
<file path=[Content_Types].xml><?xml version="1.0" encoding="utf-8"?>
<Types xmlns="http://schemas.openxmlformats.org/package/2006/content-types">
  <Default Extension="gif" ContentType="image/gif"/>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8"/>
  </p:notesMasterIdLst>
  <p:sldIdLst>
    <p:sldId id="256" r:id="rId2"/>
    <p:sldId id="372" r:id="rId3"/>
    <p:sldId id="391" r:id="rId4"/>
    <p:sldId id="320" r:id="rId5"/>
    <p:sldId id="321" r:id="rId6"/>
    <p:sldId id="319" r:id="rId7"/>
    <p:sldId id="375" r:id="rId8"/>
    <p:sldId id="314" r:id="rId9"/>
    <p:sldId id="398" r:id="rId10"/>
    <p:sldId id="403" r:id="rId11"/>
    <p:sldId id="404" r:id="rId12"/>
    <p:sldId id="406" r:id="rId13"/>
    <p:sldId id="407" r:id="rId14"/>
    <p:sldId id="259" r:id="rId15"/>
    <p:sldId id="268" r:id="rId16"/>
    <p:sldId id="269" r:id="rId17"/>
    <p:sldId id="272" r:id="rId18"/>
    <p:sldId id="395" r:id="rId19"/>
    <p:sldId id="274" r:id="rId20"/>
    <p:sldId id="270" r:id="rId21"/>
    <p:sldId id="271" r:id="rId22"/>
    <p:sldId id="394" r:id="rId23"/>
    <p:sldId id="392" r:id="rId24"/>
    <p:sldId id="263" r:id="rId25"/>
    <p:sldId id="275" r:id="rId26"/>
    <p:sldId id="265" r:id="rId27"/>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A97D9"/>
    <a:srgbClr val="2774AA"/>
    <a:srgbClr val="2878AF"/>
    <a:srgbClr val="D9D9D9"/>
    <a:srgbClr val="1473B7"/>
    <a:srgbClr val="1372B8"/>
    <a:srgbClr val="2674A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20481" autoAdjust="0"/>
    <p:restoredTop sz="94660"/>
  </p:normalViewPr>
  <p:slideViewPr>
    <p:cSldViewPr snapToGrid="0">
      <p:cViewPr>
        <p:scale>
          <a:sx n="36" d="100"/>
          <a:sy n="36" d="100"/>
        </p:scale>
        <p:origin x="1083" y="121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notesMaster" Target="notesMasters/notesMaster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B9148645-41B5-4447-AAA4-AFA3EA111889}" type="datetimeFigureOut">
              <a:rPr lang="en-GB" smtClean="0"/>
              <a:t>22/09/2021</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792E0A4-6C27-4B14-B980-DD36CEF32EFC}" type="slidenum">
              <a:rPr lang="en-GB" smtClean="0"/>
              <a:t>‹#›</a:t>
            </a:fld>
            <a:endParaRPr lang="en-GB"/>
          </a:p>
        </p:txBody>
      </p:sp>
    </p:spTree>
    <p:extLst>
      <p:ext uri="{BB962C8B-B14F-4D97-AF65-F5344CB8AC3E}">
        <p14:creationId xmlns:p14="http://schemas.microsoft.com/office/powerpoint/2010/main" val="283935597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ICs for new research where IMBeR can make progress in the next three to five years</a:t>
            </a:r>
          </a:p>
        </p:txBody>
      </p:sp>
      <p:sp>
        <p:nvSpPr>
          <p:cNvPr id="4" name="Slide Number Placeholder 3"/>
          <p:cNvSpPr>
            <a:spLocks noGrp="1"/>
          </p:cNvSpPr>
          <p:nvPr>
            <p:ph type="sldNum" sz="quarter" idx="5"/>
          </p:nvPr>
        </p:nvSpPr>
        <p:spPr/>
        <p:txBody>
          <a:bodyPr/>
          <a:lstStyle/>
          <a:p>
            <a:fld id="{EEF77995-CF18-4C21-A565-113D1D4B0D05}" type="slidenum">
              <a:rPr lang="en-GB" smtClean="0"/>
              <a:t>3</a:t>
            </a:fld>
            <a:endParaRPr lang="en-GB"/>
          </a:p>
        </p:txBody>
      </p:sp>
    </p:spTree>
    <p:extLst>
      <p:ext uri="{BB962C8B-B14F-4D97-AF65-F5344CB8AC3E}">
        <p14:creationId xmlns:p14="http://schemas.microsoft.com/office/powerpoint/2010/main" val="269661760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56+24 class one 22 class 2</a:t>
            </a:r>
          </a:p>
          <a:p>
            <a:r>
              <a:rPr lang="en-GB" dirty="0"/>
              <a:t>78 + 24 = 102</a:t>
            </a:r>
            <a:endParaRPr lang="it-IT" dirty="0"/>
          </a:p>
          <a:p>
            <a:endParaRPr lang="it-IT" dirty="0"/>
          </a:p>
          <a:p>
            <a:r>
              <a:rPr lang="it-IT" dirty="0"/>
              <a:t>Cliotop pubs – </a:t>
            </a:r>
            <a:r>
              <a:rPr lang="en-GB" dirty="0"/>
              <a:t> 17 conf – workshop – other </a:t>
            </a:r>
            <a:r>
              <a:rPr lang="en-GB" dirty="0" err="1"/>
              <a:t>pres</a:t>
            </a:r>
            <a:r>
              <a:rPr lang="en-GB" dirty="0"/>
              <a:t> – 8 session chair 4</a:t>
            </a:r>
          </a:p>
          <a:p>
            <a:r>
              <a:rPr lang="it-IT" dirty="0"/>
              <a:t>ICED pubs 3, but more   – </a:t>
            </a:r>
            <a:r>
              <a:rPr lang="en-GB" dirty="0"/>
              <a:t> conf – workshop 1 – other 2 session</a:t>
            </a:r>
          </a:p>
          <a:p>
            <a:r>
              <a:rPr lang="en-GB" dirty="0"/>
              <a:t>ESSAS pubs 10(2)– conf – workshop 3 - other</a:t>
            </a:r>
            <a:endParaRPr lang="it-IT" dirty="0"/>
          </a:p>
          <a:p>
            <a:r>
              <a:rPr lang="it-IT" dirty="0"/>
              <a:t>SIBER pubs 21(11) – </a:t>
            </a:r>
            <a:r>
              <a:rPr lang="en-GB" dirty="0"/>
              <a:t> conf – workshop – other 4 sessions 1 </a:t>
            </a:r>
            <a:r>
              <a:rPr lang="en-GB" dirty="0" err="1"/>
              <a:t>pres</a:t>
            </a:r>
            <a:endParaRPr lang="en-GB" dirty="0"/>
          </a:p>
          <a:p>
            <a:r>
              <a:rPr lang="en-GB" dirty="0"/>
              <a:t>CMWG pubs – conf – workshop 4 – other 2 </a:t>
            </a:r>
            <a:r>
              <a:rPr lang="en-GB" dirty="0" err="1"/>
              <a:t>pres</a:t>
            </a:r>
            <a:endParaRPr lang="it-IT" dirty="0"/>
          </a:p>
          <a:p>
            <a:r>
              <a:rPr lang="it-IT" dirty="0"/>
              <a:t>HDWG pubs (9)– </a:t>
            </a:r>
            <a:r>
              <a:rPr lang="en-GB" dirty="0"/>
              <a:t> conf – workshop – other</a:t>
            </a:r>
          </a:p>
          <a:p>
            <a:r>
              <a:rPr lang="en-GB" dirty="0"/>
              <a:t>SIOA pubs 5 – conf – workshop 1 – other 5 training courses 1 sessions</a:t>
            </a:r>
            <a:endParaRPr lang="it-IT"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dirty="0"/>
              <a:t>IOC-R  pubs – conf – workshop – other</a:t>
            </a:r>
          </a:p>
          <a:p>
            <a:pPr marL="0" marR="0" lvl="0" indent="0" algn="l" defTabSz="914400" rtl="0" eaLnBrk="1" fontAlgn="auto" latinLnBrk="0" hangingPunct="1">
              <a:lnSpc>
                <a:spcPct val="100000"/>
              </a:lnSpc>
              <a:spcBef>
                <a:spcPts val="0"/>
              </a:spcBef>
              <a:spcAft>
                <a:spcPts val="0"/>
              </a:spcAft>
              <a:buClrTx/>
              <a:buSzTx/>
              <a:buFontTx/>
              <a:buNone/>
              <a:tabLst/>
              <a:defRPr/>
            </a:pPr>
            <a:r>
              <a:rPr lang="en-GB" dirty="0" err="1"/>
              <a:t>Imecan</a:t>
            </a:r>
            <a:r>
              <a:rPr lang="en-GB" dirty="0"/>
              <a:t> 1 workshop</a:t>
            </a:r>
            <a:endParaRPr lang="it-IT" dirty="0"/>
          </a:p>
          <a:p>
            <a:endParaRPr lang="it-IT" dirty="0"/>
          </a:p>
          <a:p>
            <a:r>
              <a:rPr lang="it-IT" dirty="0"/>
              <a:t>Research topics 24 </a:t>
            </a:r>
          </a:p>
          <a:p>
            <a:endParaRPr lang="it-IT" dirty="0"/>
          </a:p>
          <a:p>
            <a:r>
              <a:rPr lang="it-IT" dirty="0"/>
              <a:t>Recalculated from report to SCOR</a:t>
            </a:r>
          </a:p>
          <a:p>
            <a:r>
              <a:rPr lang="it-IT" dirty="0"/>
              <a:t>Peer-reviewed 138+24 = 162</a:t>
            </a:r>
          </a:p>
          <a:p>
            <a:r>
              <a:rPr lang="it-IT" dirty="0"/>
              <a:t>Non-peer reviewed 9 - </a:t>
            </a:r>
          </a:p>
          <a:p>
            <a:endParaRPr lang="it-IT" dirty="0"/>
          </a:p>
        </p:txBody>
      </p:sp>
      <p:sp>
        <p:nvSpPr>
          <p:cNvPr id="4" name="Slide Number Placeholder 3"/>
          <p:cNvSpPr>
            <a:spLocks noGrp="1"/>
          </p:cNvSpPr>
          <p:nvPr>
            <p:ph type="sldNum" sz="quarter" idx="5"/>
          </p:nvPr>
        </p:nvSpPr>
        <p:spPr/>
        <p:txBody>
          <a:bodyPr/>
          <a:lstStyle/>
          <a:p>
            <a:fld id="{2F724D5A-23F0-4B77-BD7D-43674F20BD83}" type="slidenum">
              <a:rPr lang="en-GB" smtClean="0"/>
              <a:t>9</a:t>
            </a:fld>
            <a:endParaRPr lang="en-GB"/>
          </a:p>
        </p:txBody>
      </p:sp>
    </p:spTree>
    <p:extLst>
      <p:ext uri="{BB962C8B-B14F-4D97-AF65-F5344CB8AC3E}">
        <p14:creationId xmlns:p14="http://schemas.microsoft.com/office/powerpoint/2010/main" val="244173963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4C6A7A2-3750-484B-8851-419F62D8D4D2}"/>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GB"/>
          </a:p>
        </p:txBody>
      </p:sp>
      <p:sp>
        <p:nvSpPr>
          <p:cNvPr id="3" name="Subtitle 2">
            <a:extLst>
              <a:ext uri="{FF2B5EF4-FFF2-40B4-BE49-F238E27FC236}">
                <a16:creationId xmlns:a16="http://schemas.microsoft.com/office/drawing/2014/main" id="{891CF81F-39D5-4FF9-851B-F8F4840063E5}"/>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sp>
        <p:nvSpPr>
          <p:cNvPr id="4" name="Date Placeholder 3">
            <a:extLst>
              <a:ext uri="{FF2B5EF4-FFF2-40B4-BE49-F238E27FC236}">
                <a16:creationId xmlns:a16="http://schemas.microsoft.com/office/drawing/2014/main" id="{27695646-1F4B-4D07-9911-F4D7CEE0AC93}"/>
              </a:ext>
            </a:extLst>
          </p:cNvPr>
          <p:cNvSpPr>
            <a:spLocks noGrp="1"/>
          </p:cNvSpPr>
          <p:nvPr>
            <p:ph type="dt" sz="half" idx="10"/>
          </p:nvPr>
        </p:nvSpPr>
        <p:spPr/>
        <p:txBody>
          <a:bodyPr/>
          <a:lstStyle/>
          <a:p>
            <a:fld id="{A88EA1FC-A4F1-4370-B3BF-68BB00A6BDEE}" type="datetimeFigureOut">
              <a:rPr lang="en-GB" smtClean="0"/>
              <a:t>22/09/2021</a:t>
            </a:fld>
            <a:endParaRPr lang="en-GB"/>
          </a:p>
        </p:txBody>
      </p:sp>
      <p:sp>
        <p:nvSpPr>
          <p:cNvPr id="5" name="Footer Placeholder 4">
            <a:extLst>
              <a:ext uri="{FF2B5EF4-FFF2-40B4-BE49-F238E27FC236}">
                <a16:creationId xmlns:a16="http://schemas.microsoft.com/office/drawing/2014/main" id="{11905C5A-F8AD-405D-B8B5-A2AFAAD034C3}"/>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1FDA259E-78F4-41C4-BACE-CFE791161E43}"/>
              </a:ext>
            </a:extLst>
          </p:cNvPr>
          <p:cNvSpPr>
            <a:spLocks noGrp="1"/>
          </p:cNvSpPr>
          <p:nvPr>
            <p:ph type="sldNum" sz="quarter" idx="12"/>
          </p:nvPr>
        </p:nvSpPr>
        <p:spPr/>
        <p:txBody>
          <a:bodyPr/>
          <a:lstStyle/>
          <a:p>
            <a:fld id="{6B3B2C5D-0C4C-42F7-9246-AD530E298E05}" type="slidenum">
              <a:rPr lang="en-GB" smtClean="0"/>
              <a:t>‹#›</a:t>
            </a:fld>
            <a:endParaRPr lang="en-GB"/>
          </a:p>
        </p:txBody>
      </p:sp>
    </p:spTree>
    <p:extLst>
      <p:ext uri="{BB962C8B-B14F-4D97-AF65-F5344CB8AC3E}">
        <p14:creationId xmlns:p14="http://schemas.microsoft.com/office/powerpoint/2010/main" val="345217252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E1739F8-98E1-45BC-B3B4-11084FE0AEE1}"/>
              </a:ext>
            </a:extLst>
          </p:cNvPr>
          <p:cNvSpPr>
            <a:spLocks noGrp="1"/>
          </p:cNvSpPr>
          <p:nvPr>
            <p:ph type="title"/>
          </p:nvPr>
        </p:nvSpPr>
        <p:spPr/>
        <p:txBody>
          <a:bodyPr/>
          <a:lstStyle/>
          <a:p>
            <a:r>
              <a:rPr lang="en-US"/>
              <a:t>Click to edit Master title style</a:t>
            </a:r>
            <a:endParaRPr lang="en-GB"/>
          </a:p>
        </p:txBody>
      </p:sp>
      <p:sp>
        <p:nvSpPr>
          <p:cNvPr id="3" name="Vertical Text Placeholder 2">
            <a:extLst>
              <a:ext uri="{FF2B5EF4-FFF2-40B4-BE49-F238E27FC236}">
                <a16:creationId xmlns:a16="http://schemas.microsoft.com/office/drawing/2014/main" id="{531F5702-BCE7-4E50-8C99-E7374DB7E2AC}"/>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81AD2182-5A19-45F6-A7A9-0AAB866FC6AF}"/>
              </a:ext>
            </a:extLst>
          </p:cNvPr>
          <p:cNvSpPr>
            <a:spLocks noGrp="1"/>
          </p:cNvSpPr>
          <p:nvPr>
            <p:ph type="dt" sz="half" idx="10"/>
          </p:nvPr>
        </p:nvSpPr>
        <p:spPr/>
        <p:txBody>
          <a:bodyPr/>
          <a:lstStyle/>
          <a:p>
            <a:fld id="{A88EA1FC-A4F1-4370-B3BF-68BB00A6BDEE}" type="datetimeFigureOut">
              <a:rPr lang="en-GB" smtClean="0"/>
              <a:t>22/09/2021</a:t>
            </a:fld>
            <a:endParaRPr lang="en-GB"/>
          </a:p>
        </p:txBody>
      </p:sp>
      <p:sp>
        <p:nvSpPr>
          <p:cNvPr id="5" name="Footer Placeholder 4">
            <a:extLst>
              <a:ext uri="{FF2B5EF4-FFF2-40B4-BE49-F238E27FC236}">
                <a16:creationId xmlns:a16="http://schemas.microsoft.com/office/drawing/2014/main" id="{A2FDA39F-41C7-4784-92F4-55E83C8D481F}"/>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9D0823A0-948D-468A-984A-9EF885A2B37D}"/>
              </a:ext>
            </a:extLst>
          </p:cNvPr>
          <p:cNvSpPr>
            <a:spLocks noGrp="1"/>
          </p:cNvSpPr>
          <p:nvPr>
            <p:ph type="sldNum" sz="quarter" idx="12"/>
          </p:nvPr>
        </p:nvSpPr>
        <p:spPr/>
        <p:txBody>
          <a:bodyPr/>
          <a:lstStyle/>
          <a:p>
            <a:fld id="{6B3B2C5D-0C4C-42F7-9246-AD530E298E05}" type="slidenum">
              <a:rPr lang="en-GB" smtClean="0"/>
              <a:t>‹#›</a:t>
            </a:fld>
            <a:endParaRPr lang="en-GB"/>
          </a:p>
        </p:txBody>
      </p:sp>
    </p:spTree>
    <p:extLst>
      <p:ext uri="{BB962C8B-B14F-4D97-AF65-F5344CB8AC3E}">
        <p14:creationId xmlns:p14="http://schemas.microsoft.com/office/powerpoint/2010/main" val="96793458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FBD21CBE-873F-4A56-88C9-71C34115E347}"/>
              </a:ext>
            </a:extLst>
          </p:cNvPr>
          <p:cNvSpPr>
            <a:spLocks noGrp="1"/>
          </p:cNvSpPr>
          <p:nvPr>
            <p:ph type="title" orient="vert"/>
          </p:nvPr>
        </p:nvSpPr>
        <p:spPr>
          <a:xfrm>
            <a:off x="8724900" y="365125"/>
            <a:ext cx="2628900" cy="5811838"/>
          </a:xfrm>
        </p:spPr>
        <p:txBody>
          <a:bodyPr vert="eaVert"/>
          <a:lstStyle/>
          <a:p>
            <a:r>
              <a:rPr lang="en-US"/>
              <a:t>Click to edit Master title style</a:t>
            </a:r>
            <a:endParaRPr lang="en-GB"/>
          </a:p>
        </p:txBody>
      </p:sp>
      <p:sp>
        <p:nvSpPr>
          <p:cNvPr id="3" name="Vertical Text Placeholder 2">
            <a:extLst>
              <a:ext uri="{FF2B5EF4-FFF2-40B4-BE49-F238E27FC236}">
                <a16:creationId xmlns:a16="http://schemas.microsoft.com/office/drawing/2014/main" id="{E412E5F3-624F-47DE-B87E-9E6EA1F6F3C5}"/>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113BA7E6-BB16-4AA5-BA72-931DD749382F}"/>
              </a:ext>
            </a:extLst>
          </p:cNvPr>
          <p:cNvSpPr>
            <a:spLocks noGrp="1"/>
          </p:cNvSpPr>
          <p:nvPr>
            <p:ph type="dt" sz="half" idx="10"/>
          </p:nvPr>
        </p:nvSpPr>
        <p:spPr/>
        <p:txBody>
          <a:bodyPr/>
          <a:lstStyle/>
          <a:p>
            <a:fld id="{A88EA1FC-A4F1-4370-B3BF-68BB00A6BDEE}" type="datetimeFigureOut">
              <a:rPr lang="en-GB" smtClean="0"/>
              <a:t>22/09/2021</a:t>
            </a:fld>
            <a:endParaRPr lang="en-GB"/>
          </a:p>
        </p:txBody>
      </p:sp>
      <p:sp>
        <p:nvSpPr>
          <p:cNvPr id="5" name="Footer Placeholder 4">
            <a:extLst>
              <a:ext uri="{FF2B5EF4-FFF2-40B4-BE49-F238E27FC236}">
                <a16:creationId xmlns:a16="http://schemas.microsoft.com/office/drawing/2014/main" id="{6773A6B0-43E5-4993-9431-164D8406E71A}"/>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763D2B63-B629-4CAE-9F30-9D957A5AAF60}"/>
              </a:ext>
            </a:extLst>
          </p:cNvPr>
          <p:cNvSpPr>
            <a:spLocks noGrp="1"/>
          </p:cNvSpPr>
          <p:nvPr>
            <p:ph type="sldNum" sz="quarter" idx="12"/>
          </p:nvPr>
        </p:nvSpPr>
        <p:spPr/>
        <p:txBody>
          <a:bodyPr/>
          <a:lstStyle/>
          <a:p>
            <a:fld id="{6B3B2C5D-0C4C-42F7-9246-AD530E298E05}" type="slidenum">
              <a:rPr lang="en-GB" smtClean="0"/>
              <a:t>‹#›</a:t>
            </a:fld>
            <a:endParaRPr lang="en-GB"/>
          </a:p>
        </p:txBody>
      </p:sp>
    </p:spTree>
    <p:extLst>
      <p:ext uri="{BB962C8B-B14F-4D97-AF65-F5344CB8AC3E}">
        <p14:creationId xmlns:p14="http://schemas.microsoft.com/office/powerpoint/2010/main" val="129021773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600F3E-6FF1-4FE3-B6D3-9B38D7560F29}"/>
              </a:ext>
            </a:extLst>
          </p:cNvPr>
          <p:cNvSpPr>
            <a:spLocks noGrp="1"/>
          </p:cNvSpPr>
          <p:nvPr>
            <p:ph type="title"/>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103BFC5E-6924-4C3E-882E-6E02B645866C}"/>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D8EBEE47-372D-42B2-A8AF-D6847CBEEDCD}"/>
              </a:ext>
            </a:extLst>
          </p:cNvPr>
          <p:cNvSpPr>
            <a:spLocks noGrp="1"/>
          </p:cNvSpPr>
          <p:nvPr>
            <p:ph type="dt" sz="half" idx="10"/>
          </p:nvPr>
        </p:nvSpPr>
        <p:spPr/>
        <p:txBody>
          <a:bodyPr/>
          <a:lstStyle/>
          <a:p>
            <a:fld id="{A88EA1FC-A4F1-4370-B3BF-68BB00A6BDEE}" type="datetimeFigureOut">
              <a:rPr lang="en-GB" smtClean="0"/>
              <a:t>22/09/2021</a:t>
            </a:fld>
            <a:endParaRPr lang="en-GB"/>
          </a:p>
        </p:txBody>
      </p:sp>
      <p:sp>
        <p:nvSpPr>
          <p:cNvPr id="5" name="Footer Placeholder 4">
            <a:extLst>
              <a:ext uri="{FF2B5EF4-FFF2-40B4-BE49-F238E27FC236}">
                <a16:creationId xmlns:a16="http://schemas.microsoft.com/office/drawing/2014/main" id="{9A87AF9D-B652-4ED7-BEA8-561ACEB8594F}"/>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FBE75CC2-CBA7-487D-A773-95B6EE43B27E}"/>
              </a:ext>
            </a:extLst>
          </p:cNvPr>
          <p:cNvSpPr>
            <a:spLocks noGrp="1"/>
          </p:cNvSpPr>
          <p:nvPr>
            <p:ph type="sldNum" sz="quarter" idx="12"/>
          </p:nvPr>
        </p:nvSpPr>
        <p:spPr/>
        <p:txBody>
          <a:bodyPr/>
          <a:lstStyle/>
          <a:p>
            <a:fld id="{6B3B2C5D-0C4C-42F7-9246-AD530E298E05}" type="slidenum">
              <a:rPr lang="en-GB" smtClean="0"/>
              <a:t>‹#›</a:t>
            </a:fld>
            <a:endParaRPr lang="en-GB"/>
          </a:p>
        </p:txBody>
      </p:sp>
    </p:spTree>
    <p:extLst>
      <p:ext uri="{BB962C8B-B14F-4D97-AF65-F5344CB8AC3E}">
        <p14:creationId xmlns:p14="http://schemas.microsoft.com/office/powerpoint/2010/main" val="27232894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C99BB07-0C16-447A-BBC7-119705C98F5E}"/>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GB"/>
          </a:p>
        </p:txBody>
      </p:sp>
      <p:sp>
        <p:nvSpPr>
          <p:cNvPr id="3" name="Text Placeholder 2">
            <a:extLst>
              <a:ext uri="{FF2B5EF4-FFF2-40B4-BE49-F238E27FC236}">
                <a16:creationId xmlns:a16="http://schemas.microsoft.com/office/drawing/2014/main" id="{86DEEFC2-5386-4194-B4C6-B6494CDD5C76}"/>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8C7EEE95-B2CE-4715-BFA3-8861EE16F4BD}"/>
              </a:ext>
            </a:extLst>
          </p:cNvPr>
          <p:cNvSpPr>
            <a:spLocks noGrp="1"/>
          </p:cNvSpPr>
          <p:nvPr>
            <p:ph type="dt" sz="half" idx="10"/>
          </p:nvPr>
        </p:nvSpPr>
        <p:spPr/>
        <p:txBody>
          <a:bodyPr/>
          <a:lstStyle/>
          <a:p>
            <a:fld id="{A88EA1FC-A4F1-4370-B3BF-68BB00A6BDEE}" type="datetimeFigureOut">
              <a:rPr lang="en-GB" smtClean="0"/>
              <a:t>22/09/2021</a:t>
            </a:fld>
            <a:endParaRPr lang="en-GB"/>
          </a:p>
        </p:txBody>
      </p:sp>
      <p:sp>
        <p:nvSpPr>
          <p:cNvPr id="5" name="Footer Placeholder 4">
            <a:extLst>
              <a:ext uri="{FF2B5EF4-FFF2-40B4-BE49-F238E27FC236}">
                <a16:creationId xmlns:a16="http://schemas.microsoft.com/office/drawing/2014/main" id="{33934F5B-D663-4A14-98F3-9DC20C0FD87C}"/>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0190F427-47B5-4C76-A89A-8BB6FD7ED392}"/>
              </a:ext>
            </a:extLst>
          </p:cNvPr>
          <p:cNvSpPr>
            <a:spLocks noGrp="1"/>
          </p:cNvSpPr>
          <p:nvPr>
            <p:ph type="sldNum" sz="quarter" idx="12"/>
          </p:nvPr>
        </p:nvSpPr>
        <p:spPr/>
        <p:txBody>
          <a:bodyPr/>
          <a:lstStyle/>
          <a:p>
            <a:fld id="{6B3B2C5D-0C4C-42F7-9246-AD530E298E05}" type="slidenum">
              <a:rPr lang="en-GB" smtClean="0"/>
              <a:t>‹#›</a:t>
            </a:fld>
            <a:endParaRPr lang="en-GB"/>
          </a:p>
        </p:txBody>
      </p:sp>
    </p:spTree>
    <p:extLst>
      <p:ext uri="{BB962C8B-B14F-4D97-AF65-F5344CB8AC3E}">
        <p14:creationId xmlns:p14="http://schemas.microsoft.com/office/powerpoint/2010/main" val="31352599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4DE0B2F-D4C1-4A1D-B5F8-146D64EBA175}"/>
              </a:ext>
            </a:extLst>
          </p:cNvPr>
          <p:cNvSpPr>
            <a:spLocks noGrp="1"/>
          </p:cNvSpPr>
          <p:nvPr>
            <p:ph type="title"/>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D96080F6-7FBB-4249-A322-4BF2DC7672AD}"/>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a:extLst>
              <a:ext uri="{FF2B5EF4-FFF2-40B4-BE49-F238E27FC236}">
                <a16:creationId xmlns:a16="http://schemas.microsoft.com/office/drawing/2014/main" id="{52D6966B-BB9D-48CC-90B3-27ED74450075}"/>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a:extLst>
              <a:ext uri="{FF2B5EF4-FFF2-40B4-BE49-F238E27FC236}">
                <a16:creationId xmlns:a16="http://schemas.microsoft.com/office/drawing/2014/main" id="{AA132253-7C4B-435E-B27C-C3941475A9D0}"/>
              </a:ext>
            </a:extLst>
          </p:cNvPr>
          <p:cNvSpPr>
            <a:spLocks noGrp="1"/>
          </p:cNvSpPr>
          <p:nvPr>
            <p:ph type="dt" sz="half" idx="10"/>
          </p:nvPr>
        </p:nvSpPr>
        <p:spPr/>
        <p:txBody>
          <a:bodyPr/>
          <a:lstStyle/>
          <a:p>
            <a:fld id="{A88EA1FC-A4F1-4370-B3BF-68BB00A6BDEE}" type="datetimeFigureOut">
              <a:rPr lang="en-GB" smtClean="0"/>
              <a:t>22/09/2021</a:t>
            </a:fld>
            <a:endParaRPr lang="en-GB"/>
          </a:p>
        </p:txBody>
      </p:sp>
      <p:sp>
        <p:nvSpPr>
          <p:cNvPr id="6" name="Footer Placeholder 5">
            <a:extLst>
              <a:ext uri="{FF2B5EF4-FFF2-40B4-BE49-F238E27FC236}">
                <a16:creationId xmlns:a16="http://schemas.microsoft.com/office/drawing/2014/main" id="{BC27FA14-4690-4C65-A1DB-B6151506EF3D}"/>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DC3DD3E4-E4CA-4370-A63D-BEC166D1A3CD}"/>
              </a:ext>
            </a:extLst>
          </p:cNvPr>
          <p:cNvSpPr>
            <a:spLocks noGrp="1"/>
          </p:cNvSpPr>
          <p:nvPr>
            <p:ph type="sldNum" sz="quarter" idx="12"/>
          </p:nvPr>
        </p:nvSpPr>
        <p:spPr/>
        <p:txBody>
          <a:bodyPr/>
          <a:lstStyle/>
          <a:p>
            <a:fld id="{6B3B2C5D-0C4C-42F7-9246-AD530E298E05}" type="slidenum">
              <a:rPr lang="en-GB" smtClean="0"/>
              <a:t>‹#›</a:t>
            </a:fld>
            <a:endParaRPr lang="en-GB"/>
          </a:p>
        </p:txBody>
      </p:sp>
    </p:spTree>
    <p:extLst>
      <p:ext uri="{BB962C8B-B14F-4D97-AF65-F5344CB8AC3E}">
        <p14:creationId xmlns:p14="http://schemas.microsoft.com/office/powerpoint/2010/main" val="242111003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E71BC82-04B3-41E9-9941-3FCAD04856E9}"/>
              </a:ext>
            </a:extLst>
          </p:cNvPr>
          <p:cNvSpPr>
            <a:spLocks noGrp="1"/>
          </p:cNvSpPr>
          <p:nvPr>
            <p:ph type="title"/>
          </p:nvPr>
        </p:nvSpPr>
        <p:spPr>
          <a:xfrm>
            <a:off x="839788" y="365125"/>
            <a:ext cx="10515600" cy="1325563"/>
          </a:xfrm>
        </p:spPr>
        <p:txBody>
          <a:bodyPr/>
          <a:lstStyle/>
          <a:p>
            <a:r>
              <a:rPr lang="en-US"/>
              <a:t>Click to edit Master title style</a:t>
            </a:r>
            <a:endParaRPr lang="en-GB"/>
          </a:p>
        </p:txBody>
      </p:sp>
      <p:sp>
        <p:nvSpPr>
          <p:cNvPr id="3" name="Text Placeholder 2">
            <a:extLst>
              <a:ext uri="{FF2B5EF4-FFF2-40B4-BE49-F238E27FC236}">
                <a16:creationId xmlns:a16="http://schemas.microsoft.com/office/drawing/2014/main" id="{CBF6E6CB-750B-4AB3-806B-91BD738C5CEF}"/>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8BDBC709-09F0-455F-AA9A-057A6E4A274B}"/>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a:extLst>
              <a:ext uri="{FF2B5EF4-FFF2-40B4-BE49-F238E27FC236}">
                <a16:creationId xmlns:a16="http://schemas.microsoft.com/office/drawing/2014/main" id="{DDB200AA-1001-4FAA-BD3B-EAF11A286501}"/>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FC717F53-1460-4224-A3FB-A81F3A856D75}"/>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a:extLst>
              <a:ext uri="{FF2B5EF4-FFF2-40B4-BE49-F238E27FC236}">
                <a16:creationId xmlns:a16="http://schemas.microsoft.com/office/drawing/2014/main" id="{E0E649E8-00DF-4A48-8AD0-933173E55122}"/>
              </a:ext>
            </a:extLst>
          </p:cNvPr>
          <p:cNvSpPr>
            <a:spLocks noGrp="1"/>
          </p:cNvSpPr>
          <p:nvPr>
            <p:ph type="dt" sz="half" idx="10"/>
          </p:nvPr>
        </p:nvSpPr>
        <p:spPr/>
        <p:txBody>
          <a:bodyPr/>
          <a:lstStyle/>
          <a:p>
            <a:fld id="{A88EA1FC-A4F1-4370-B3BF-68BB00A6BDEE}" type="datetimeFigureOut">
              <a:rPr lang="en-GB" smtClean="0"/>
              <a:t>22/09/2021</a:t>
            </a:fld>
            <a:endParaRPr lang="en-GB"/>
          </a:p>
        </p:txBody>
      </p:sp>
      <p:sp>
        <p:nvSpPr>
          <p:cNvPr id="8" name="Footer Placeholder 7">
            <a:extLst>
              <a:ext uri="{FF2B5EF4-FFF2-40B4-BE49-F238E27FC236}">
                <a16:creationId xmlns:a16="http://schemas.microsoft.com/office/drawing/2014/main" id="{5FD11634-5223-415C-A3E1-7BCED4B65855}"/>
              </a:ext>
            </a:extLst>
          </p:cNvPr>
          <p:cNvSpPr>
            <a:spLocks noGrp="1"/>
          </p:cNvSpPr>
          <p:nvPr>
            <p:ph type="ftr" sz="quarter" idx="11"/>
          </p:nvPr>
        </p:nvSpPr>
        <p:spPr/>
        <p:txBody>
          <a:bodyPr/>
          <a:lstStyle/>
          <a:p>
            <a:endParaRPr lang="en-GB"/>
          </a:p>
        </p:txBody>
      </p:sp>
      <p:sp>
        <p:nvSpPr>
          <p:cNvPr id="9" name="Slide Number Placeholder 8">
            <a:extLst>
              <a:ext uri="{FF2B5EF4-FFF2-40B4-BE49-F238E27FC236}">
                <a16:creationId xmlns:a16="http://schemas.microsoft.com/office/drawing/2014/main" id="{21FF810A-CF41-43A3-B76F-B41E41DCDBF3}"/>
              </a:ext>
            </a:extLst>
          </p:cNvPr>
          <p:cNvSpPr>
            <a:spLocks noGrp="1"/>
          </p:cNvSpPr>
          <p:nvPr>
            <p:ph type="sldNum" sz="quarter" idx="12"/>
          </p:nvPr>
        </p:nvSpPr>
        <p:spPr/>
        <p:txBody>
          <a:bodyPr/>
          <a:lstStyle/>
          <a:p>
            <a:fld id="{6B3B2C5D-0C4C-42F7-9246-AD530E298E05}" type="slidenum">
              <a:rPr lang="en-GB" smtClean="0"/>
              <a:t>‹#›</a:t>
            </a:fld>
            <a:endParaRPr lang="en-GB"/>
          </a:p>
        </p:txBody>
      </p:sp>
    </p:spTree>
    <p:extLst>
      <p:ext uri="{BB962C8B-B14F-4D97-AF65-F5344CB8AC3E}">
        <p14:creationId xmlns:p14="http://schemas.microsoft.com/office/powerpoint/2010/main" val="118622679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1AA241A-3656-487E-A64E-DDD2799F2C41}"/>
              </a:ext>
            </a:extLst>
          </p:cNvPr>
          <p:cNvSpPr>
            <a:spLocks noGrp="1"/>
          </p:cNvSpPr>
          <p:nvPr>
            <p:ph type="title"/>
          </p:nvPr>
        </p:nvSpPr>
        <p:spPr/>
        <p:txBody>
          <a:bodyPr/>
          <a:lstStyle/>
          <a:p>
            <a:r>
              <a:rPr lang="en-US"/>
              <a:t>Click to edit Master title style</a:t>
            </a:r>
            <a:endParaRPr lang="en-GB"/>
          </a:p>
        </p:txBody>
      </p:sp>
      <p:sp>
        <p:nvSpPr>
          <p:cNvPr id="3" name="Date Placeholder 2">
            <a:extLst>
              <a:ext uri="{FF2B5EF4-FFF2-40B4-BE49-F238E27FC236}">
                <a16:creationId xmlns:a16="http://schemas.microsoft.com/office/drawing/2014/main" id="{2AA1E277-4231-443B-A69B-A7C9A1B33974}"/>
              </a:ext>
            </a:extLst>
          </p:cNvPr>
          <p:cNvSpPr>
            <a:spLocks noGrp="1"/>
          </p:cNvSpPr>
          <p:nvPr>
            <p:ph type="dt" sz="half" idx="10"/>
          </p:nvPr>
        </p:nvSpPr>
        <p:spPr/>
        <p:txBody>
          <a:bodyPr/>
          <a:lstStyle/>
          <a:p>
            <a:fld id="{A88EA1FC-A4F1-4370-B3BF-68BB00A6BDEE}" type="datetimeFigureOut">
              <a:rPr lang="en-GB" smtClean="0"/>
              <a:t>22/09/2021</a:t>
            </a:fld>
            <a:endParaRPr lang="en-GB"/>
          </a:p>
        </p:txBody>
      </p:sp>
      <p:sp>
        <p:nvSpPr>
          <p:cNvPr id="4" name="Footer Placeholder 3">
            <a:extLst>
              <a:ext uri="{FF2B5EF4-FFF2-40B4-BE49-F238E27FC236}">
                <a16:creationId xmlns:a16="http://schemas.microsoft.com/office/drawing/2014/main" id="{109E5EF6-5C7E-4F03-B104-DE74066DEA3C}"/>
              </a:ext>
            </a:extLst>
          </p:cNvPr>
          <p:cNvSpPr>
            <a:spLocks noGrp="1"/>
          </p:cNvSpPr>
          <p:nvPr>
            <p:ph type="ftr" sz="quarter" idx="11"/>
          </p:nvPr>
        </p:nvSpPr>
        <p:spPr/>
        <p:txBody>
          <a:bodyPr/>
          <a:lstStyle/>
          <a:p>
            <a:endParaRPr lang="en-GB"/>
          </a:p>
        </p:txBody>
      </p:sp>
      <p:sp>
        <p:nvSpPr>
          <p:cNvPr id="5" name="Slide Number Placeholder 4">
            <a:extLst>
              <a:ext uri="{FF2B5EF4-FFF2-40B4-BE49-F238E27FC236}">
                <a16:creationId xmlns:a16="http://schemas.microsoft.com/office/drawing/2014/main" id="{B0F4F4BC-5464-45FD-B09C-0E6FC5E1B75F}"/>
              </a:ext>
            </a:extLst>
          </p:cNvPr>
          <p:cNvSpPr>
            <a:spLocks noGrp="1"/>
          </p:cNvSpPr>
          <p:nvPr>
            <p:ph type="sldNum" sz="quarter" idx="12"/>
          </p:nvPr>
        </p:nvSpPr>
        <p:spPr/>
        <p:txBody>
          <a:bodyPr/>
          <a:lstStyle/>
          <a:p>
            <a:fld id="{6B3B2C5D-0C4C-42F7-9246-AD530E298E05}" type="slidenum">
              <a:rPr lang="en-GB" smtClean="0"/>
              <a:t>‹#›</a:t>
            </a:fld>
            <a:endParaRPr lang="en-GB"/>
          </a:p>
        </p:txBody>
      </p:sp>
    </p:spTree>
    <p:extLst>
      <p:ext uri="{BB962C8B-B14F-4D97-AF65-F5344CB8AC3E}">
        <p14:creationId xmlns:p14="http://schemas.microsoft.com/office/powerpoint/2010/main" val="323949761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83F12829-307B-4E95-B591-D4163EB7EC8D}"/>
              </a:ext>
            </a:extLst>
          </p:cNvPr>
          <p:cNvSpPr>
            <a:spLocks noGrp="1"/>
          </p:cNvSpPr>
          <p:nvPr>
            <p:ph type="dt" sz="half" idx="10"/>
          </p:nvPr>
        </p:nvSpPr>
        <p:spPr/>
        <p:txBody>
          <a:bodyPr/>
          <a:lstStyle/>
          <a:p>
            <a:fld id="{A88EA1FC-A4F1-4370-B3BF-68BB00A6BDEE}" type="datetimeFigureOut">
              <a:rPr lang="en-GB" smtClean="0"/>
              <a:t>22/09/2021</a:t>
            </a:fld>
            <a:endParaRPr lang="en-GB"/>
          </a:p>
        </p:txBody>
      </p:sp>
      <p:sp>
        <p:nvSpPr>
          <p:cNvPr id="3" name="Footer Placeholder 2">
            <a:extLst>
              <a:ext uri="{FF2B5EF4-FFF2-40B4-BE49-F238E27FC236}">
                <a16:creationId xmlns:a16="http://schemas.microsoft.com/office/drawing/2014/main" id="{926E956F-DC74-4601-B477-E1DB35CFE87B}"/>
              </a:ext>
            </a:extLst>
          </p:cNvPr>
          <p:cNvSpPr>
            <a:spLocks noGrp="1"/>
          </p:cNvSpPr>
          <p:nvPr>
            <p:ph type="ftr" sz="quarter" idx="11"/>
          </p:nvPr>
        </p:nvSpPr>
        <p:spPr/>
        <p:txBody>
          <a:bodyPr/>
          <a:lstStyle/>
          <a:p>
            <a:endParaRPr lang="en-GB"/>
          </a:p>
        </p:txBody>
      </p:sp>
      <p:sp>
        <p:nvSpPr>
          <p:cNvPr id="4" name="Slide Number Placeholder 3">
            <a:extLst>
              <a:ext uri="{FF2B5EF4-FFF2-40B4-BE49-F238E27FC236}">
                <a16:creationId xmlns:a16="http://schemas.microsoft.com/office/drawing/2014/main" id="{BCF4020D-C71B-43A5-BEB6-4D427A92F4A3}"/>
              </a:ext>
            </a:extLst>
          </p:cNvPr>
          <p:cNvSpPr>
            <a:spLocks noGrp="1"/>
          </p:cNvSpPr>
          <p:nvPr>
            <p:ph type="sldNum" sz="quarter" idx="12"/>
          </p:nvPr>
        </p:nvSpPr>
        <p:spPr/>
        <p:txBody>
          <a:bodyPr/>
          <a:lstStyle/>
          <a:p>
            <a:fld id="{6B3B2C5D-0C4C-42F7-9246-AD530E298E05}" type="slidenum">
              <a:rPr lang="en-GB" smtClean="0"/>
              <a:t>‹#›</a:t>
            </a:fld>
            <a:endParaRPr lang="en-GB"/>
          </a:p>
        </p:txBody>
      </p:sp>
    </p:spTree>
    <p:extLst>
      <p:ext uri="{BB962C8B-B14F-4D97-AF65-F5344CB8AC3E}">
        <p14:creationId xmlns:p14="http://schemas.microsoft.com/office/powerpoint/2010/main" val="104797108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615F2BD-9FED-4FA2-9D96-A3FF981A370E}"/>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BA3C229B-E9F4-4A20-B27D-83A55AC109C1}"/>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a:extLst>
              <a:ext uri="{FF2B5EF4-FFF2-40B4-BE49-F238E27FC236}">
                <a16:creationId xmlns:a16="http://schemas.microsoft.com/office/drawing/2014/main" id="{45AD9B15-578B-4F27-90C9-8B1B988412F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9A6FF3B5-3F53-4CF7-919A-EDFE6302B939}"/>
              </a:ext>
            </a:extLst>
          </p:cNvPr>
          <p:cNvSpPr>
            <a:spLocks noGrp="1"/>
          </p:cNvSpPr>
          <p:nvPr>
            <p:ph type="dt" sz="half" idx="10"/>
          </p:nvPr>
        </p:nvSpPr>
        <p:spPr/>
        <p:txBody>
          <a:bodyPr/>
          <a:lstStyle/>
          <a:p>
            <a:fld id="{A88EA1FC-A4F1-4370-B3BF-68BB00A6BDEE}" type="datetimeFigureOut">
              <a:rPr lang="en-GB" smtClean="0"/>
              <a:t>22/09/2021</a:t>
            </a:fld>
            <a:endParaRPr lang="en-GB"/>
          </a:p>
        </p:txBody>
      </p:sp>
      <p:sp>
        <p:nvSpPr>
          <p:cNvPr id="6" name="Footer Placeholder 5">
            <a:extLst>
              <a:ext uri="{FF2B5EF4-FFF2-40B4-BE49-F238E27FC236}">
                <a16:creationId xmlns:a16="http://schemas.microsoft.com/office/drawing/2014/main" id="{0792203D-37CC-4BCD-8453-692B371D71C4}"/>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FFB8F7D4-50BF-457D-8D45-F3989DDF4A20}"/>
              </a:ext>
            </a:extLst>
          </p:cNvPr>
          <p:cNvSpPr>
            <a:spLocks noGrp="1"/>
          </p:cNvSpPr>
          <p:nvPr>
            <p:ph type="sldNum" sz="quarter" idx="12"/>
          </p:nvPr>
        </p:nvSpPr>
        <p:spPr/>
        <p:txBody>
          <a:bodyPr/>
          <a:lstStyle/>
          <a:p>
            <a:fld id="{6B3B2C5D-0C4C-42F7-9246-AD530E298E05}" type="slidenum">
              <a:rPr lang="en-GB" smtClean="0"/>
              <a:t>‹#›</a:t>
            </a:fld>
            <a:endParaRPr lang="en-GB"/>
          </a:p>
        </p:txBody>
      </p:sp>
    </p:spTree>
    <p:extLst>
      <p:ext uri="{BB962C8B-B14F-4D97-AF65-F5344CB8AC3E}">
        <p14:creationId xmlns:p14="http://schemas.microsoft.com/office/powerpoint/2010/main" val="281282616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1DC8B66-6C16-4F98-9007-47A9812013EC}"/>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GB"/>
          </a:p>
        </p:txBody>
      </p:sp>
      <p:sp>
        <p:nvSpPr>
          <p:cNvPr id="3" name="Picture Placeholder 2">
            <a:extLst>
              <a:ext uri="{FF2B5EF4-FFF2-40B4-BE49-F238E27FC236}">
                <a16:creationId xmlns:a16="http://schemas.microsoft.com/office/drawing/2014/main" id="{18B4C7FE-65DA-4917-96A4-B1E0FB90F39D}"/>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a:extLst>
              <a:ext uri="{FF2B5EF4-FFF2-40B4-BE49-F238E27FC236}">
                <a16:creationId xmlns:a16="http://schemas.microsoft.com/office/drawing/2014/main" id="{8BBC35E7-73F5-4E4A-A34C-8DA41AC275F3}"/>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20739620-34FC-408B-88FA-CA75EB764EB4}"/>
              </a:ext>
            </a:extLst>
          </p:cNvPr>
          <p:cNvSpPr>
            <a:spLocks noGrp="1"/>
          </p:cNvSpPr>
          <p:nvPr>
            <p:ph type="dt" sz="half" idx="10"/>
          </p:nvPr>
        </p:nvSpPr>
        <p:spPr/>
        <p:txBody>
          <a:bodyPr/>
          <a:lstStyle/>
          <a:p>
            <a:fld id="{A88EA1FC-A4F1-4370-B3BF-68BB00A6BDEE}" type="datetimeFigureOut">
              <a:rPr lang="en-GB" smtClean="0"/>
              <a:t>22/09/2021</a:t>
            </a:fld>
            <a:endParaRPr lang="en-GB"/>
          </a:p>
        </p:txBody>
      </p:sp>
      <p:sp>
        <p:nvSpPr>
          <p:cNvPr id="6" name="Footer Placeholder 5">
            <a:extLst>
              <a:ext uri="{FF2B5EF4-FFF2-40B4-BE49-F238E27FC236}">
                <a16:creationId xmlns:a16="http://schemas.microsoft.com/office/drawing/2014/main" id="{44EF917B-BD6D-47F2-90AA-07E2A1E091F8}"/>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26ECC62B-83F2-4078-8599-71963E1D0ADE}"/>
              </a:ext>
            </a:extLst>
          </p:cNvPr>
          <p:cNvSpPr>
            <a:spLocks noGrp="1"/>
          </p:cNvSpPr>
          <p:nvPr>
            <p:ph type="sldNum" sz="quarter" idx="12"/>
          </p:nvPr>
        </p:nvSpPr>
        <p:spPr/>
        <p:txBody>
          <a:bodyPr/>
          <a:lstStyle/>
          <a:p>
            <a:fld id="{6B3B2C5D-0C4C-42F7-9246-AD530E298E05}" type="slidenum">
              <a:rPr lang="en-GB" smtClean="0"/>
              <a:t>‹#›</a:t>
            </a:fld>
            <a:endParaRPr lang="en-GB"/>
          </a:p>
        </p:txBody>
      </p:sp>
    </p:spTree>
    <p:extLst>
      <p:ext uri="{BB962C8B-B14F-4D97-AF65-F5344CB8AC3E}">
        <p14:creationId xmlns:p14="http://schemas.microsoft.com/office/powerpoint/2010/main" val="190355181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0CFAB46-EC75-4DDF-AEC4-52008485B3D2}"/>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GB"/>
          </a:p>
        </p:txBody>
      </p:sp>
      <p:sp>
        <p:nvSpPr>
          <p:cNvPr id="3" name="Text Placeholder 2">
            <a:extLst>
              <a:ext uri="{FF2B5EF4-FFF2-40B4-BE49-F238E27FC236}">
                <a16:creationId xmlns:a16="http://schemas.microsoft.com/office/drawing/2014/main" id="{1DA49B5A-F38D-470F-8D29-F6CDCDBF5290}"/>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1384A224-6FE0-4B40-9085-1D24888F3E0A}"/>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A88EA1FC-A4F1-4370-B3BF-68BB00A6BDEE}" type="datetimeFigureOut">
              <a:rPr lang="en-GB" smtClean="0"/>
              <a:t>22/09/2021</a:t>
            </a:fld>
            <a:endParaRPr lang="en-GB"/>
          </a:p>
        </p:txBody>
      </p:sp>
      <p:sp>
        <p:nvSpPr>
          <p:cNvPr id="5" name="Footer Placeholder 4">
            <a:extLst>
              <a:ext uri="{FF2B5EF4-FFF2-40B4-BE49-F238E27FC236}">
                <a16:creationId xmlns:a16="http://schemas.microsoft.com/office/drawing/2014/main" id="{7ABCD7AE-1624-4408-913D-0B39D5DDEEBD}"/>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
        <p:nvSpPr>
          <p:cNvPr id="6" name="Slide Number Placeholder 5">
            <a:extLst>
              <a:ext uri="{FF2B5EF4-FFF2-40B4-BE49-F238E27FC236}">
                <a16:creationId xmlns:a16="http://schemas.microsoft.com/office/drawing/2014/main" id="{08FEC7C8-7785-42EC-9E11-5848E6772098}"/>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B3B2C5D-0C4C-42F7-9246-AD530E298E05}" type="slidenum">
              <a:rPr lang="en-GB" smtClean="0"/>
              <a:t>‹#›</a:t>
            </a:fld>
            <a:endParaRPr lang="en-GB"/>
          </a:p>
        </p:txBody>
      </p:sp>
    </p:spTree>
    <p:extLst>
      <p:ext uri="{BB962C8B-B14F-4D97-AF65-F5344CB8AC3E}">
        <p14:creationId xmlns:p14="http://schemas.microsoft.com/office/powerpoint/2010/main" val="3777754413"/>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5.png"/><Relationship Id="rId5" Type="http://schemas.openxmlformats.org/officeDocument/2006/relationships/image" Target="../media/image4.jpe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s>
</file>

<file path=ppt/slides/_rels/slide10.xml.rels><?xml version="1.0" encoding="UTF-8" standalone="yes"?>
<Relationships xmlns="http://schemas.openxmlformats.org/package/2006/relationships"><Relationship Id="rId8" Type="http://schemas.openxmlformats.org/officeDocument/2006/relationships/image" Target="../media/image27.jpeg"/><Relationship Id="rId13" Type="http://schemas.openxmlformats.org/officeDocument/2006/relationships/image" Target="../media/image32.gif"/><Relationship Id="rId18" Type="http://schemas.openxmlformats.org/officeDocument/2006/relationships/image" Target="../media/image37.jpeg"/><Relationship Id="rId3" Type="http://schemas.openxmlformats.org/officeDocument/2006/relationships/image" Target="../media/image5.png"/><Relationship Id="rId21" Type="http://schemas.openxmlformats.org/officeDocument/2006/relationships/image" Target="../media/image40.png"/><Relationship Id="rId7" Type="http://schemas.openxmlformats.org/officeDocument/2006/relationships/image" Target="../media/image26.jpeg"/><Relationship Id="rId12" Type="http://schemas.openxmlformats.org/officeDocument/2006/relationships/image" Target="../media/image31.png"/><Relationship Id="rId17" Type="http://schemas.openxmlformats.org/officeDocument/2006/relationships/image" Target="../media/image36.png"/><Relationship Id="rId2" Type="http://schemas.openxmlformats.org/officeDocument/2006/relationships/image" Target="../media/image22.jpeg"/><Relationship Id="rId16" Type="http://schemas.openxmlformats.org/officeDocument/2006/relationships/image" Target="../media/image35.jpeg"/><Relationship Id="rId20" Type="http://schemas.openxmlformats.org/officeDocument/2006/relationships/image" Target="../media/image39.jpeg"/><Relationship Id="rId1" Type="http://schemas.openxmlformats.org/officeDocument/2006/relationships/slideLayout" Target="../slideLayouts/slideLayout1.xml"/><Relationship Id="rId6" Type="http://schemas.openxmlformats.org/officeDocument/2006/relationships/image" Target="../media/image25.png"/><Relationship Id="rId11" Type="http://schemas.openxmlformats.org/officeDocument/2006/relationships/image" Target="../media/image30.png"/><Relationship Id="rId5" Type="http://schemas.openxmlformats.org/officeDocument/2006/relationships/image" Target="../media/image24.png"/><Relationship Id="rId15" Type="http://schemas.openxmlformats.org/officeDocument/2006/relationships/image" Target="../media/image34.png"/><Relationship Id="rId10" Type="http://schemas.openxmlformats.org/officeDocument/2006/relationships/image" Target="../media/image29.png"/><Relationship Id="rId19" Type="http://schemas.openxmlformats.org/officeDocument/2006/relationships/image" Target="../media/image38.png"/><Relationship Id="rId4" Type="http://schemas.openxmlformats.org/officeDocument/2006/relationships/image" Target="../media/image23.png"/><Relationship Id="rId9" Type="http://schemas.openxmlformats.org/officeDocument/2006/relationships/image" Target="../media/image28.jpeg"/><Relationship Id="rId14" Type="http://schemas.openxmlformats.org/officeDocument/2006/relationships/image" Target="../media/image33.png"/></Relationships>
</file>

<file path=ppt/slides/_rels/slide1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5.png"/><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8" Type="http://schemas.openxmlformats.org/officeDocument/2006/relationships/image" Target="../media/image16.png"/><Relationship Id="rId13" Type="http://schemas.openxmlformats.org/officeDocument/2006/relationships/image" Target="../media/image47.png"/><Relationship Id="rId3" Type="http://schemas.openxmlformats.org/officeDocument/2006/relationships/image" Target="../media/image41.png"/><Relationship Id="rId7" Type="http://schemas.openxmlformats.org/officeDocument/2006/relationships/image" Target="../media/image14.png"/><Relationship Id="rId12" Type="http://schemas.openxmlformats.org/officeDocument/2006/relationships/image" Target="../media/image46.png"/><Relationship Id="rId17" Type="http://schemas.openxmlformats.org/officeDocument/2006/relationships/image" Target="../media/image51.jpeg"/><Relationship Id="rId2" Type="http://schemas.openxmlformats.org/officeDocument/2006/relationships/image" Target="../media/image5.png"/><Relationship Id="rId16" Type="http://schemas.openxmlformats.org/officeDocument/2006/relationships/image" Target="../media/image50.png"/><Relationship Id="rId1" Type="http://schemas.openxmlformats.org/officeDocument/2006/relationships/slideLayout" Target="../slideLayouts/slideLayout1.xml"/><Relationship Id="rId6" Type="http://schemas.openxmlformats.org/officeDocument/2006/relationships/image" Target="../media/image12.png"/><Relationship Id="rId11" Type="http://schemas.openxmlformats.org/officeDocument/2006/relationships/image" Target="../media/image45.png"/><Relationship Id="rId5" Type="http://schemas.openxmlformats.org/officeDocument/2006/relationships/image" Target="../media/image43.jpeg"/><Relationship Id="rId15" Type="http://schemas.openxmlformats.org/officeDocument/2006/relationships/image" Target="../media/image49.jpeg"/><Relationship Id="rId10" Type="http://schemas.openxmlformats.org/officeDocument/2006/relationships/image" Target="../media/image44.jpeg"/><Relationship Id="rId4" Type="http://schemas.openxmlformats.org/officeDocument/2006/relationships/image" Target="../media/image42.png"/><Relationship Id="rId9" Type="http://schemas.openxmlformats.org/officeDocument/2006/relationships/image" Target="../media/image17.png"/><Relationship Id="rId14" Type="http://schemas.openxmlformats.org/officeDocument/2006/relationships/image" Target="../media/image48.png"/></Relationships>
</file>

<file path=ppt/slides/_rels/slide13.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png"/><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image" Target="../media/image53.png"/><Relationship Id="rId1" Type="http://schemas.openxmlformats.org/officeDocument/2006/relationships/slideLayout" Target="../slideLayouts/slideLayout1.xml"/><Relationship Id="rId5" Type="http://schemas.openxmlformats.org/officeDocument/2006/relationships/image" Target="../media/image5.png"/><Relationship Id="rId4" Type="http://schemas.openxmlformats.org/officeDocument/2006/relationships/image" Target="../media/image55.png"/></Relationships>
</file>

<file path=ppt/slides/_rels/slide1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56.png"/><Relationship Id="rId1" Type="http://schemas.openxmlformats.org/officeDocument/2006/relationships/slideLayout" Target="../slideLayouts/slideLayout1.xml"/><Relationship Id="rId4" Type="http://schemas.openxmlformats.org/officeDocument/2006/relationships/image" Target="../media/image5.png"/></Relationships>
</file>

<file path=ppt/slides/_rels/slide16.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image" Target="../media/image57.png"/><Relationship Id="rId1" Type="http://schemas.openxmlformats.org/officeDocument/2006/relationships/slideLayout" Target="../slideLayouts/slideLayout1.xml"/><Relationship Id="rId4" Type="http://schemas.openxmlformats.org/officeDocument/2006/relationships/image" Target="../media/image5.png"/></Relationships>
</file>

<file path=ppt/slides/_rels/slide17.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image" Target="../media/image59.png"/><Relationship Id="rId1" Type="http://schemas.openxmlformats.org/officeDocument/2006/relationships/slideLayout" Target="../slideLayouts/slideLayout1.xml"/><Relationship Id="rId5" Type="http://schemas.openxmlformats.org/officeDocument/2006/relationships/image" Target="../media/image5.png"/><Relationship Id="rId4" Type="http://schemas.openxmlformats.org/officeDocument/2006/relationships/image" Target="../media/image61.png"/></Relationships>
</file>

<file path=ppt/slides/_rels/slide1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62.jpeg"/><Relationship Id="rId1" Type="http://schemas.openxmlformats.org/officeDocument/2006/relationships/slideLayout" Target="../slideLayouts/slideLayout1.xml"/><Relationship Id="rId5" Type="http://schemas.openxmlformats.org/officeDocument/2006/relationships/image" Target="../media/image63.png"/><Relationship Id="rId4" Type="http://schemas.openxmlformats.org/officeDocument/2006/relationships/image" Target="../media/image15.png"/></Relationships>
</file>

<file path=ppt/slides/_rels/slide19.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64.jpeg"/><Relationship Id="rId1" Type="http://schemas.openxmlformats.org/officeDocument/2006/relationships/slideLayout" Target="../slideLayouts/slideLayout1.xml"/><Relationship Id="rId4" Type="http://schemas.openxmlformats.org/officeDocument/2006/relationships/image" Target="../media/image5.png"/></Relationships>
</file>

<file path=ppt/slides/_rels/slide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png"/><Relationship Id="rId1" Type="http://schemas.openxmlformats.org/officeDocument/2006/relationships/slideLayout" Target="../slideLayouts/slideLayout1.xml"/><Relationship Id="rId6" Type="http://schemas.openxmlformats.org/officeDocument/2006/relationships/image" Target="../media/image5.png"/><Relationship Id="rId5" Type="http://schemas.openxmlformats.org/officeDocument/2006/relationships/image" Target="../media/image19.png"/><Relationship Id="rId4" Type="http://schemas.openxmlformats.org/officeDocument/2006/relationships/image" Target="../media/image67.jpeg"/></Relationships>
</file>

<file path=ppt/slides/_rels/slide21.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68.png"/><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8" Type="http://schemas.openxmlformats.org/officeDocument/2006/relationships/image" Target="../media/image73.jpeg"/><Relationship Id="rId3" Type="http://schemas.openxmlformats.org/officeDocument/2006/relationships/image" Target="../media/image55.png"/><Relationship Id="rId7" Type="http://schemas.openxmlformats.org/officeDocument/2006/relationships/hyperlink" Target="https://imber.info/event/imbizo-6-buoyant-solutions-for-ocean-sustainability/" TargetMode="External"/><Relationship Id="rId2" Type="http://schemas.openxmlformats.org/officeDocument/2006/relationships/image" Target="../media/image70.png"/><Relationship Id="rId1" Type="http://schemas.openxmlformats.org/officeDocument/2006/relationships/slideLayout" Target="../slideLayouts/slideLayout1.xml"/><Relationship Id="rId6" Type="http://schemas.openxmlformats.org/officeDocument/2006/relationships/image" Target="../media/image72.png"/><Relationship Id="rId5" Type="http://schemas.openxmlformats.org/officeDocument/2006/relationships/hyperlink" Target="https://imber.info/event/imber-climeco7-summer-school-interdisciplinary-ocean-science-for-sustainable-development-goals/" TargetMode="External"/><Relationship Id="rId10" Type="http://schemas.openxmlformats.org/officeDocument/2006/relationships/image" Target="../media/image74.jpeg"/><Relationship Id="rId4" Type="http://schemas.openxmlformats.org/officeDocument/2006/relationships/image" Target="../media/image71.png"/><Relationship Id="rId9" Type="http://schemas.openxmlformats.org/officeDocument/2006/relationships/hyperlink" Target="https://imber.info/event/wps2021/" TargetMode="External"/></Relationships>
</file>

<file path=ppt/slides/_rels/slide23.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6.png"/><Relationship Id="rId1" Type="http://schemas.openxmlformats.org/officeDocument/2006/relationships/slideLayout" Target="../slideLayouts/slideLayout1.xml"/><Relationship Id="rId6" Type="http://schemas.openxmlformats.org/officeDocument/2006/relationships/image" Target="../media/image79.png"/><Relationship Id="rId5" Type="http://schemas.openxmlformats.org/officeDocument/2006/relationships/image" Target="../media/image78.png"/><Relationship Id="rId4" Type="http://schemas.openxmlformats.org/officeDocument/2006/relationships/image" Target="../media/image77.png"/></Relationships>
</file>

<file path=ppt/slides/_rels/slide25.xml.rels><?xml version="1.0" encoding="UTF-8" standalone="yes"?>
<Relationships xmlns="http://schemas.openxmlformats.org/package/2006/relationships"><Relationship Id="rId8" Type="http://schemas.openxmlformats.org/officeDocument/2006/relationships/image" Target="../media/image85.png"/><Relationship Id="rId13" Type="http://schemas.openxmlformats.org/officeDocument/2006/relationships/image" Target="../media/image90.png"/><Relationship Id="rId18" Type="http://schemas.openxmlformats.org/officeDocument/2006/relationships/image" Target="../media/image95.png"/><Relationship Id="rId3" Type="http://schemas.openxmlformats.org/officeDocument/2006/relationships/image" Target="../media/image80.png"/><Relationship Id="rId7" Type="http://schemas.openxmlformats.org/officeDocument/2006/relationships/image" Target="../media/image84.png"/><Relationship Id="rId12" Type="http://schemas.openxmlformats.org/officeDocument/2006/relationships/image" Target="../media/image89.png"/><Relationship Id="rId17" Type="http://schemas.openxmlformats.org/officeDocument/2006/relationships/image" Target="../media/image94.png"/><Relationship Id="rId2" Type="http://schemas.openxmlformats.org/officeDocument/2006/relationships/image" Target="../media/image5.png"/><Relationship Id="rId16" Type="http://schemas.openxmlformats.org/officeDocument/2006/relationships/image" Target="../media/image93.png"/><Relationship Id="rId1" Type="http://schemas.openxmlformats.org/officeDocument/2006/relationships/slideLayout" Target="../slideLayouts/slideLayout1.xml"/><Relationship Id="rId6" Type="http://schemas.openxmlformats.org/officeDocument/2006/relationships/image" Target="../media/image83.png"/><Relationship Id="rId11" Type="http://schemas.openxmlformats.org/officeDocument/2006/relationships/image" Target="../media/image88.png"/><Relationship Id="rId5" Type="http://schemas.openxmlformats.org/officeDocument/2006/relationships/image" Target="../media/image82.png"/><Relationship Id="rId15" Type="http://schemas.openxmlformats.org/officeDocument/2006/relationships/image" Target="../media/image92.png"/><Relationship Id="rId10" Type="http://schemas.openxmlformats.org/officeDocument/2006/relationships/image" Target="../media/image87.png"/><Relationship Id="rId4" Type="http://schemas.openxmlformats.org/officeDocument/2006/relationships/image" Target="../media/image81.png"/><Relationship Id="rId9" Type="http://schemas.openxmlformats.org/officeDocument/2006/relationships/image" Target="../media/image86.png"/><Relationship Id="rId14" Type="http://schemas.openxmlformats.org/officeDocument/2006/relationships/image" Target="../media/image91.png"/></Relationships>
</file>

<file path=ppt/slides/_rels/slide26.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4.jpeg"/><Relationship Id="rId5" Type="http://schemas.openxmlformats.org/officeDocument/2006/relationships/image" Target="../media/image3.png"/><Relationship Id="rId10" Type="http://schemas.openxmlformats.org/officeDocument/2006/relationships/image" Target="../media/image9.png"/><Relationship Id="rId4" Type="http://schemas.openxmlformats.org/officeDocument/2006/relationships/image" Target="../media/image5.png"/><Relationship Id="rId9" Type="http://schemas.openxmlformats.org/officeDocument/2006/relationships/image" Target="../media/image8.png"/></Relationships>
</file>

<file path=ppt/slides/_rels/slide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image" Target="../media/image11.png"/><Relationship Id="rId7" Type="http://schemas.openxmlformats.org/officeDocument/2006/relationships/image" Target="../media/image10.png"/><Relationship Id="rId2" Type="http://schemas.openxmlformats.org/officeDocument/2006/relationships/image" Target="../media/image5.png"/><Relationship Id="rId1" Type="http://schemas.openxmlformats.org/officeDocument/2006/relationships/slideLayout" Target="../slideLayouts/slideLayout2.xml"/><Relationship Id="rId6" Type="http://schemas.openxmlformats.org/officeDocument/2006/relationships/image" Target="../media/image14.png"/><Relationship Id="rId11" Type="http://schemas.openxmlformats.org/officeDocument/2006/relationships/image" Target="../media/image18.png"/><Relationship Id="rId5" Type="http://schemas.openxmlformats.org/officeDocument/2006/relationships/image" Target="../media/image13.png"/><Relationship Id="rId10" Type="http://schemas.openxmlformats.org/officeDocument/2006/relationships/image" Target="../media/image17.png"/><Relationship Id="rId4" Type="http://schemas.openxmlformats.org/officeDocument/2006/relationships/image" Target="../media/image12.png"/><Relationship Id="rId9" Type="http://schemas.openxmlformats.org/officeDocument/2006/relationships/image" Target="../media/image16.png"/></Relationships>
</file>

<file path=ppt/slides/_rels/slide7.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image" Target="../media/image11.png"/><Relationship Id="rId7" Type="http://schemas.openxmlformats.org/officeDocument/2006/relationships/image" Target="../media/image10.png"/><Relationship Id="rId12" Type="http://schemas.openxmlformats.org/officeDocument/2006/relationships/image" Target="../media/image19.png"/><Relationship Id="rId2" Type="http://schemas.openxmlformats.org/officeDocument/2006/relationships/image" Target="../media/image5.png"/><Relationship Id="rId1" Type="http://schemas.openxmlformats.org/officeDocument/2006/relationships/slideLayout" Target="../slideLayouts/slideLayout2.xml"/><Relationship Id="rId6" Type="http://schemas.openxmlformats.org/officeDocument/2006/relationships/image" Target="../media/image14.png"/><Relationship Id="rId11" Type="http://schemas.openxmlformats.org/officeDocument/2006/relationships/image" Target="../media/image18.png"/><Relationship Id="rId5" Type="http://schemas.openxmlformats.org/officeDocument/2006/relationships/image" Target="../media/image13.png"/><Relationship Id="rId10" Type="http://schemas.openxmlformats.org/officeDocument/2006/relationships/image" Target="../media/image17.png"/><Relationship Id="rId4" Type="http://schemas.openxmlformats.org/officeDocument/2006/relationships/image" Target="../media/image12.png"/><Relationship Id="rId9" Type="http://schemas.openxmlformats.org/officeDocument/2006/relationships/image" Target="../media/image16.png"/></Relationships>
</file>

<file path=ppt/slides/_rels/slide8.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image" Target="../media/image11.png"/><Relationship Id="rId7" Type="http://schemas.openxmlformats.org/officeDocument/2006/relationships/image" Target="../media/image10.png"/><Relationship Id="rId12" Type="http://schemas.openxmlformats.org/officeDocument/2006/relationships/image" Target="../media/image20.png"/><Relationship Id="rId2" Type="http://schemas.openxmlformats.org/officeDocument/2006/relationships/image" Target="../media/image5.png"/><Relationship Id="rId1" Type="http://schemas.openxmlformats.org/officeDocument/2006/relationships/slideLayout" Target="../slideLayouts/slideLayout2.xml"/><Relationship Id="rId6" Type="http://schemas.openxmlformats.org/officeDocument/2006/relationships/image" Target="../media/image14.png"/><Relationship Id="rId11" Type="http://schemas.openxmlformats.org/officeDocument/2006/relationships/image" Target="../media/image18.png"/><Relationship Id="rId5" Type="http://schemas.openxmlformats.org/officeDocument/2006/relationships/image" Target="../media/image13.png"/><Relationship Id="rId10" Type="http://schemas.openxmlformats.org/officeDocument/2006/relationships/image" Target="../media/image17.png"/><Relationship Id="rId4" Type="http://schemas.openxmlformats.org/officeDocument/2006/relationships/image" Target="../media/image12.png"/><Relationship Id="rId9" Type="http://schemas.openxmlformats.org/officeDocument/2006/relationships/image" Target="../media/image16.png"/></Relationships>
</file>

<file path=ppt/slides/_rels/slide9.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2.xml"/><Relationship Id="rId1" Type="http://schemas.openxmlformats.org/officeDocument/2006/relationships/slideLayout" Target="../slideLayouts/slideLayout1.xml"/><Relationship Id="rId4" Type="http://schemas.openxmlformats.org/officeDocument/2006/relationships/image" Target="../media/image5.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3" descr="SCOR_logo_new">
            <a:extLst>
              <a:ext uri="{FF2B5EF4-FFF2-40B4-BE49-F238E27FC236}">
                <a16:creationId xmlns:a16="http://schemas.microsoft.com/office/drawing/2014/main" id="{C8CD462D-CC7E-4E60-9361-D43D351FF828}"/>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224274" y="239707"/>
            <a:ext cx="1684362" cy="9952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1">
            <a:extLst>
              <a:ext uri="{FF2B5EF4-FFF2-40B4-BE49-F238E27FC236}">
                <a16:creationId xmlns:a16="http://schemas.microsoft.com/office/drawing/2014/main" id="{3BF36F68-9680-4427-BDDA-9C094E837461}"/>
              </a:ext>
            </a:extLst>
          </p:cNvPr>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9883962" y="165113"/>
            <a:ext cx="2008898" cy="9162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6">
            <a:extLst>
              <a:ext uri="{FF2B5EF4-FFF2-40B4-BE49-F238E27FC236}">
                <a16:creationId xmlns:a16="http://schemas.microsoft.com/office/drawing/2014/main" id="{1BA853E0-248C-4EF1-8566-A67A2CAE307D}"/>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8398613" y="5699892"/>
            <a:ext cx="1058206" cy="1058206"/>
          </a:xfrm>
          <a:prstGeom prst="rect">
            <a:avLst/>
          </a:prstGeom>
        </p:spPr>
      </p:pic>
      <p:pic>
        <p:nvPicPr>
          <p:cNvPr id="8" name="Picture 7">
            <a:extLst>
              <a:ext uri="{FF2B5EF4-FFF2-40B4-BE49-F238E27FC236}">
                <a16:creationId xmlns:a16="http://schemas.microsoft.com/office/drawing/2014/main" id="{3B96ECB6-A356-414C-ACD2-4B2EB6ED2BDB}"/>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7027097" y="5867247"/>
            <a:ext cx="1338241" cy="795205"/>
          </a:xfrm>
          <a:prstGeom prst="rect">
            <a:avLst/>
          </a:prstGeom>
        </p:spPr>
      </p:pic>
      <p:pic>
        <p:nvPicPr>
          <p:cNvPr id="12" name="Picture 11" descr="C:\Users\a21561\AppData\Local\Microsoft\Windows\INetCacheContent.Word\imber logo.png">
            <a:extLst>
              <a:ext uri="{FF2B5EF4-FFF2-40B4-BE49-F238E27FC236}">
                <a16:creationId xmlns:a16="http://schemas.microsoft.com/office/drawing/2014/main" id="{F11FFC50-067D-4E23-9813-79BCE870C686}"/>
              </a:ext>
            </a:extLst>
          </p:cNvPr>
          <p:cNvPicPr>
            <a:picLocks noChangeAspect="1"/>
          </p:cNvPicPr>
          <p:nvPr/>
        </p:nvPicPr>
        <p:blipFill rotWithShape="1">
          <a:blip r:embed="rId6" cstate="print">
            <a:extLst>
              <a:ext uri="{28A0092B-C50C-407E-A947-70E740481C1C}">
                <a14:useLocalDpi xmlns:a14="http://schemas.microsoft.com/office/drawing/2010/main"/>
              </a:ext>
            </a:extLst>
          </a:blip>
          <a:srcRect l="-281" b="-1128"/>
          <a:stretch/>
        </p:blipFill>
        <p:spPr bwMode="auto">
          <a:xfrm>
            <a:off x="2816253" y="1116400"/>
            <a:ext cx="6559494" cy="1639205"/>
          </a:xfrm>
          <a:prstGeom prst="rect">
            <a:avLst/>
          </a:prstGeom>
          <a:noFill/>
          <a:ln>
            <a:noFill/>
          </a:ln>
        </p:spPr>
      </p:pic>
      <p:sp>
        <p:nvSpPr>
          <p:cNvPr id="13" name="TextBox 12">
            <a:extLst>
              <a:ext uri="{FF2B5EF4-FFF2-40B4-BE49-F238E27FC236}">
                <a16:creationId xmlns:a16="http://schemas.microsoft.com/office/drawing/2014/main" id="{684F5F71-29DC-46AC-ABAB-5D9F8D013D35}"/>
              </a:ext>
            </a:extLst>
          </p:cNvPr>
          <p:cNvSpPr txBox="1"/>
          <p:nvPr/>
        </p:nvSpPr>
        <p:spPr>
          <a:xfrm>
            <a:off x="2071597" y="3136769"/>
            <a:ext cx="8048806" cy="1200329"/>
          </a:xfrm>
          <a:prstGeom prst="rect">
            <a:avLst/>
          </a:prstGeom>
          <a:noFill/>
        </p:spPr>
        <p:txBody>
          <a:bodyPr wrap="none" rtlCol="0">
            <a:spAutoFit/>
          </a:bodyPr>
          <a:lstStyle/>
          <a:p>
            <a:pPr algn="ctr"/>
            <a:r>
              <a:rPr lang="it-IT" sz="3600" b="1" dirty="0"/>
              <a:t>Ocean sustainability under global change</a:t>
            </a:r>
          </a:p>
          <a:p>
            <a:pPr algn="ctr"/>
            <a:r>
              <a:rPr lang="it-IT" sz="3600" b="1" dirty="0"/>
              <a:t>for the benefit of society</a:t>
            </a:r>
            <a:endParaRPr lang="en-GB" sz="3600" b="1" dirty="0"/>
          </a:p>
        </p:txBody>
      </p:sp>
      <p:sp>
        <p:nvSpPr>
          <p:cNvPr id="14" name="TextBox 13">
            <a:extLst>
              <a:ext uri="{FF2B5EF4-FFF2-40B4-BE49-F238E27FC236}">
                <a16:creationId xmlns:a16="http://schemas.microsoft.com/office/drawing/2014/main" id="{7ECA65AD-EC6B-4AF7-9401-E3479D92CA68}"/>
              </a:ext>
            </a:extLst>
          </p:cNvPr>
          <p:cNvSpPr txBox="1"/>
          <p:nvPr/>
        </p:nvSpPr>
        <p:spPr>
          <a:xfrm>
            <a:off x="548497" y="4453187"/>
            <a:ext cx="3235950" cy="1323439"/>
          </a:xfrm>
          <a:prstGeom prst="rect">
            <a:avLst/>
          </a:prstGeom>
          <a:noFill/>
        </p:spPr>
        <p:txBody>
          <a:bodyPr wrap="none" rtlCol="0">
            <a:spAutoFit/>
          </a:bodyPr>
          <a:lstStyle/>
          <a:p>
            <a:r>
              <a:rPr lang="it-IT" sz="1600" b="1" dirty="0">
                <a:solidFill>
                  <a:srgbClr val="2E78AC"/>
                </a:solidFill>
              </a:rPr>
              <a:t>International Project Office: Canada</a:t>
            </a:r>
          </a:p>
          <a:p>
            <a:r>
              <a:rPr lang="it-IT" sz="1600" b="1" dirty="0">
                <a:solidFill>
                  <a:srgbClr val="6BC5F1"/>
                </a:solidFill>
              </a:rPr>
              <a:t>Dalhousie University</a:t>
            </a:r>
          </a:p>
          <a:p>
            <a:r>
              <a:rPr lang="it-IT" sz="1600" b="1" dirty="0">
                <a:solidFill>
                  <a:srgbClr val="6BC5F1"/>
                </a:solidFill>
              </a:rPr>
              <a:t>Halifax, Nova Scotia</a:t>
            </a:r>
          </a:p>
          <a:p>
            <a:r>
              <a:rPr lang="it-IT" sz="1600" b="1" dirty="0">
                <a:solidFill>
                  <a:srgbClr val="6BC5F1"/>
                </a:solidFill>
              </a:rPr>
              <a:t>Canada</a:t>
            </a:r>
          </a:p>
          <a:p>
            <a:r>
              <a:rPr lang="it-IT" sz="1600" b="1" dirty="0">
                <a:solidFill>
                  <a:srgbClr val="2E78AC"/>
                </a:solidFill>
              </a:rPr>
              <a:t>imber@dal.ca</a:t>
            </a:r>
            <a:endParaRPr lang="en-GB" sz="1600" b="1" dirty="0">
              <a:solidFill>
                <a:srgbClr val="2E78AC"/>
              </a:solidFill>
            </a:endParaRPr>
          </a:p>
        </p:txBody>
      </p:sp>
      <p:sp>
        <p:nvSpPr>
          <p:cNvPr id="15" name="TextBox 14">
            <a:extLst>
              <a:ext uri="{FF2B5EF4-FFF2-40B4-BE49-F238E27FC236}">
                <a16:creationId xmlns:a16="http://schemas.microsoft.com/office/drawing/2014/main" id="{60AAF54C-59B8-409E-8786-5FD1360E3949}"/>
              </a:ext>
            </a:extLst>
          </p:cNvPr>
          <p:cNvSpPr txBox="1"/>
          <p:nvPr/>
        </p:nvSpPr>
        <p:spPr>
          <a:xfrm>
            <a:off x="6911561" y="4453187"/>
            <a:ext cx="4865434" cy="1323439"/>
          </a:xfrm>
          <a:prstGeom prst="rect">
            <a:avLst/>
          </a:prstGeom>
          <a:noFill/>
        </p:spPr>
        <p:txBody>
          <a:bodyPr wrap="none" rtlCol="0">
            <a:spAutoFit/>
          </a:bodyPr>
          <a:lstStyle/>
          <a:p>
            <a:r>
              <a:rPr lang="it-IT" sz="1600" b="1" dirty="0">
                <a:solidFill>
                  <a:srgbClr val="2E78AC"/>
                </a:solidFill>
              </a:rPr>
              <a:t>International Project Office: China</a:t>
            </a:r>
          </a:p>
          <a:p>
            <a:r>
              <a:rPr lang="it-IT" sz="1600" b="1" dirty="0">
                <a:solidFill>
                  <a:srgbClr val="6BC5F1"/>
                </a:solidFill>
              </a:rPr>
              <a:t>State Key Laboratory of Estuarine and Coastal Research</a:t>
            </a:r>
          </a:p>
          <a:p>
            <a:r>
              <a:rPr lang="it-IT" sz="1600" b="1" dirty="0">
                <a:solidFill>
                  <a:srgbClr val="6BC5F1"/>
                </a:solidFill>
              </a:rPr>
              <a:t>East China Normal Univeristy</a:t>
            </a:r>
          </a:p>
          <a:p>
            <a:r>
              <a:rPr lang="it-IT" sz="1600" b="1" dirty="0">
                <a:solidFill>
                  <a:srgbClr val="6BC5F1"/>
                </a:solidFill>
              </a:rPr>
              <a:t>Shanghai, China</a:t>
            </a:r>
          </a:p>
          <a:p>
            <a:r>
              <a:rPr lang="it-IT" sz="1600" b="1" dirty="0">
                <a:solidFill>
                  <a:srgbClr val="2E78AC"/>
                </a:solidFill>
              </a:rPr>
              <a:t>imber@ecnu.edu.cn</a:t>
            </a:r>
            <a:endParaRPr lang="en-GB" sz="1600" b="1" dirty="0">
              <a:solidFill>
                <a:srgbClr val="2E78AC"/>
              </a:solidFill>
            </a:endParaRPr>
          </a:p>
        </p:txBody>
      </p:sp>
      <p:pic>
        <p:nvPicPr>
          <p:cNvPr id="17" name="Picture 2" descr="Ocean Frontier Institute">
            <a:extLst>
              <a:ext uri="{FF2B5EF4-FFF2-40B4-BE49-F238E27FC236}">
                <a16:creationId xmlns:a16="http://schemas.microsoft.com/office/drawing/2014/main" id="{9EBFF631-708F-43B7-A6C5-23FC7A5EC6F2}"/>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19034" y="5892715"/>
            <a:ext cx="1909822" cy="687536"/>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http://imber.ceotr.ca/wp-content/uploads/2020/04/dal-logo-300x100.png">
            <a:extLst>
              <a:ext uri="{FF2B5EF4-FFF2-40B4-BE49-F238E27FC236}">
                <a16:creationId xmlns:a16="http://schemas.microsoft.com/office/drawing/2014/main" id="{2EFA7432-ED3B-4C67-BE02-CB9672368BF9}"/>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737770" y="6305589"/>
            <a:ext cx="1058206" cy="352735"/>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6" descr="MEOPAR">
            <a:extLst>
              <a:ext uri="{FF2B5EF4-FFF2-40B4-BE49-F238E27FC236}">
                <a16:creationId xmlns:a16="http://schemas.microsoft.com/office/drawing/2014/main" id="{F4539E25-F5C8-4890-AE6C-0F32CF763418}"/>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663577" y="5906569"/>
            <a:ext cx="449088" cy="372743"/>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19">
            <a:extLst>
              <a:ext uri="{FF2B5EF4-FFF2-40B4-BE49-F238E27FC236}">
                <a16:creationId xmlns:a16="http://schemas.microsoft.com/office/drawing/2014/main" id="{2A69ABF5-5433-45D5-8420-69072F1CC003}"/>
              </a:ext>
            </a:extLst>
          </p:cNvPr>
          <p:cNvPicPr>
            <a:picLocks noChangeAspect="1"/>
          </p:cNvPicPr>
          <p:nvPr/>
        </p:nvPicPr>
        <p:blipFill>
          <a:blip r:embed="rId10"/>
          <a:stretch>
            <a:fillRect/>
          </a:stretch>
        </p:blipFill>
        <p:spPr>
          <a:xfrm>
            <a:off x="3196899" y="6039138"/>
            <a:ext cx="733374" cy="240174"/>
          </a:xfrm>
          <a:prstGeom prst="rect">
            <a:avLst/>
          </a:prstGeom>
        </p:spPr>
      </p:pic>
    </p:spTree>
    <p:extLst>
      <p:ext uri="{BB962C8B-B14F-4D97-AF65-F5344CB8AC3E}">
        <p14:creationId xmlns:p14="http://schemas.microsoft.com/office/powerpoint/2010/main" val="362110743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Picture 26" descr="PICES North Pacific Marine Science Organization (@PICES_MarineSci) | Twitter">
            <a:extLst>
              <a:ext uri="{FF2B5EF4-FFF2-40B4-BE49-F238E27FC236}">
                <a16:creationId xmlns:a16="http://schemas.microsoft.com/office/drawing/2014/main" id="{62CED9BF-5F1D-48A0-99E4-7117FE32CC6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016248" y="3692632"/>
            <a:ext cx="979167" cy="979167"/>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12" descr="C:\Users\a21561\AppData\Local\Microsoft\Windows\INetCacheContent.Word\imber logo.png">
            <a:extLst>
              <a:ext uri="{FF2B5EF4-FFF2-40B4-BE49-F238E27FC236}">
                <a16:creationId xmlns:a16="http://schemas.microsoft.com/office/drawing/2014/main" id="{558C1B23-CA9F-41F0-BDB8-81565D6AB497}"/>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l="-281" b="-1128"/>
          <a:stretch/>
        </p:blipFill>
        <p:spPr bwMode="auto">
          <a:xfrm>
            <a:off x="4915985" y="214644"/>
            <a:ext cx="2360030" cy="589767"/>
          </a:xfrm>
          <a:prstGeom prst="rect">
            <a:avLst/>
          </a:prstGeom>
          <a:noFill/>
          <a:ln>
            <a:noFill/>
          </a:ln>
        </p:spPr>
      </p:pic>
      <p:sp>
        <p:nvSpPr>
          <p:cNvPr id="14" name="TextBox 13">
            <a:extLst>
              <a:ext uri="{FF2B5EF4-FFF2-40B4-BE49-F238E27FC236}">
                <a16:creationId xmlns:a16="http://schemas.microsoft.com/office/drawing/2014/main" id="{F1836520-ED4A-465E-82AE-257D572EA80D}"/>
              </a:ext>
            </a:extLst>
          </p:cNvPr>
          <p:cNvSpPr txBox="1"/>
          <p:nvPr/>
        </p:nvSpPr>
        <p:spPr>
          <a:xfrm>
            <a:off x="1214116" y="804411"/>
            <a:ext cx="3481771" cy="584775"/>
          </a:xfrm>
          <a:prstGeom prst="rect">
            <a:avLst/>
          </a:prstGeom>
          <a:noFill/>
        </p:spPr>
        <p:txBody>
          <a:bodyPr wrap="square" rtlCol="0">
            <a:spAutoFit/>
          </a:bodyPr>
          <a:lstStyle/>
          <a:p>
            <a:pPr algn="ctr"/>
            <a:r>
              <a:rPr lang="en-GB" sz="3200" b="1" dirty="0">
                <a:solidFill>
                  <a:srgbClr val="2774AA"/>
                </a:solidFill>
              </a:rPr>
              <a:t>Endorsed Projects</a:t>
            </a:r>
          </a:p>
        </p:txBody>
      </p:sp>
      <p:sp>
        <p:nvSpPr>
          <p:cNvPr id="15" name="TextBox 14">
            <a:extLst>
              <a:ext uri="{FF2B5EF4-FFF2-40B4-BE49-F238E27FC236}">
                <a16:creationId xmlns:a16="http://schemas.microsoft.com/office/drawing/2014/main" id="{EE03C89B-50D5-4C8F-A090-5E6512820B36}"/>
              </a:ext>
            </a:extLst>
          </p:cNvPr>
          <p:cNvSpPr txBox="1"/>
          <p:nvPr/>
        </p:nvSpPr>
        <p:spPr>
          <a:xfrm>
            <a:off x="196699" y="1371182"/>
            <a:ext cx="5835186" cy="5032147"/>
          </a:xfrm>
          <a:prstGeom prst="rect">
            <a:avLst/>
          </a:prstGeom>
          <a:noFill/>
        </p:spPr>
        <p:txBody>
          <a:bodyPr wrap="square">
            <a:spAutoFit/>
          </a:bodyPr>
          <a:lstStyle/>
          <a:p>
            <a:pPr>
              <a:spcAft>
                <a:spcPts val="600"/>
              </a:spcAft>
            </a:pPr>
            <a:r>
              <a:rPr lang="en-GB" b="1" dirty="0">
                <a:solidFill>
                  <a:srgbClr val="2774AA"/>
                </a:solidFill>
              </a:rPr>
              <a:t>AMT</a:t>
            </a:r>
            <a:r>
              <a:rPr lang="en-GB" dirty="0">
                <a:solidFill>
                  <a:srgbClr val="2774AA"/>
                </a:solidFill>
              </a:rPr>
              <a:t> </a:t>
            </a:r>
            <a:r>
              <a:rPr lang="en-GB" sz="1400" dirty="0">
                <a:solidFill>
                  <a:srgbClr val="2774AA"/>
                </a:solidFill>
              </a:rPr>
              <a:t>Atlantic Meridional Transect</a:t>
            </a:r>
            <a:endParaRPr lang="en-GB" dirty="0">
              <a:solidFill>
                <a:srgbClr val="2774AA"/>
              </a:solidFill>
            </a:endParaRPr>
          </a:p>
          <a:p>
            <a:pPr>
              <a:spcAft>
                <a:spcPts val="600"/>
              </a:spcAft>
            </a:pPr>
            <a:r>
              <a:rPr lang="en-GB" b="1" dirty="0">
                <a:solidFill>
                  <a:srgbClr val="2774AA"/>
                </a:solidFill>
              </a:rPr>
              <a:t>CREPSUM </a:t>
            </a:r>
            <a:r>
              <a:rPr lang="en-GB" sz="1400" dirty="0">
                <a:solidFill>
                  <a:srgbClr val="2774AA"/>
                </a:solidFill>
              </a:rPr>
              <a:t>Collaborative Research and Education Project in Southeast Asia for Sustainable Use of Marine Ecosystems </a:t>
            </a:r>
          </a:p>
          <a:p>
            <a:pPr>
              <a:spcAft>
                <a:spcPts val="600"/>
              </a:spcAft>
            </a:pPr>
            <a:r>
              <a:rPr lang="en-GB" b="1" dirty="0" err="1">
                <a:solidFill>
                  <a:srgbClr val="2774AA"/>
                </a:solidFill>
              </a:rPr>
              <a:t>GoTTs</a:t>
            </a:r>
            <a:r>
              <a:rPr lang="en-GB" b="1" dirty="0">
                <a:solidFill>
                  <a:srgbClr val="2774AA"/>
                </a:solidFill>
              </a:rPr>
              <a:t> </a:t>
            </a:r>
            <a:r>
              <a:rPr lang="en-GB" sz="1400" dirty="0">
                <a:solidFill>
                  <a:srgbClr val="2774AA"/>
                </a:solidFill>
              </a:rPr>
              <a:t>Gulf of Trieste – Time-series</a:t>
            </a:r>
          </a:p>
          <a:p>
            <a:pPr>
              <a:spcAft>
                <a:spcPts val="600"/>
              </a:spcAft>
            </a:pPr>
            <a:r>
              <a:rPr lang="en-GB" b="1" dirty="0">
                <a:solidFill>
                  <a:srgbClr val="2774AA"/>
                </a:solidFill>
              </a:rPr>
              <a:t>INTAROS </a:t>
            </a:r>
            <a:r>
              <a:rPr lang="en-GB" sz="1400" dirty="0">
                <a:solidFill>
                  <a:srgbClr val="2774AA"/>
                </a:solidFill>
              </a:rPr>
              <a:t>Integrated Arctic Observation System</a:t>
            </a:r>
          </a:p>
          <a:p>
            <a:pPr>
              <a:spcAft>
                <a:spcPts val="600"/>
              </a:spcAft>
            </a:pPr>
            <a:r>
              <a:rPr lang="en-GB" b="1" dirty="0">
                <a:solidFill>
                  <a:srgbClr val="2774AA"/>
                </a:solidFill>
              </a:rPr>
              <a:t>MCS-CNS </a:t>
            </a:r>
            <a:r>
              <a:rPr lang="en-GB" sz="1400" dirty="0">
                <a:solidFill>
                  <a:srgbClr val="2774AA"/>
                </a:solidFill>
              </a:rPr>
              <a:t>Mechanisms of Marine Carbon Storage and Coupled Carbon, Nitrogen and Sulphur cycles in response to global change</a:t>
            </a:r>
          </a:p>
          <a:p>
            <a:pPr>
              <a:spcAft>
                <a:spcPts val="600"/>
              </a:spcAft>
            </a:pPr>
            <a:r>
              <a:rPr lang="en-GB" b="1" dirty="0">
                <a:solidFill>
                  <a:srgbClr val="2774AA"/>
                </a:solidFill>
              </a:rPr>
              <a:t>MEBM-PEG</a:t>
            </a:r>
            <a:r>
              <a:rPr lang="en-GB" dirty="0">
                <a:solidFill>
                  <a:srgbClr val="2774AA"/>
                </a:solidFill>
              </a:rPr>
              <a:t>  </a:t>
            </a:r>
            <a:r>
              <a:rPr lang="en-GB" sz="1400" dirty="0">
                <a:solidFill>
                  <a:srgbClr val="2774AA"/>
                </a:solidFill>
              </a:rPr>
              <a:t>Marine Ecosystem-based Management Progress Evaluation Group: tracking the global progress of EBM</a:t>
            </a:r>
          </a:p>
          <a:p>
            <a:pPr>
              <a:spcAft>
                <a:spcPts val="600"/>
              </a:spcAft>
            </a:pPr>
            <a:r>
              <a:rPr lang="en-GB" b="1" dirty="0" err="1">
                <a:solidFill>
                  <a:srgbClr val="2774AA"/>
                </a:solidFill>
              </a:rPr>
              <a:t>MEMFiS</a:t>
            </a:r>
            <a:r>
              <a:rPr lang="en-GB" dirty="0">
                <a:solidFill>
                  <a:srgbClr val="2774AA"/>
                </a:solidFill>
              </a:rPr>
              <a:t> </a:t>
            </a:r>
            <a:r>
              <a:rPr lang="en-GB" sz="1400" dirty="0">
                <a:solidFill>
                  <a:srgbClr val="2774AA"/>
                </a:solidFill>
              </a:rPr>
              <a:t>Marine Ecosystem </a:t>
            </a:r>
            <a:r>
              <a:rPr lang="en-GB" sz="1400" dirty="0" err="1">
                <a:solidFill>
                  <a:srgbClr val="2774AA"/>
                </a:solidFill>
              </a:rPr>
              <a:t>Modeling</a:t>
            </a:r>
            <a:r>
              <a:rPr lang="en-GB" sz="1400" dirty="0">
                <a:solidFill>
                  <a:srgbClr val="2774AA"/>
                </a:solidFill>
              </a:rPr>
              <a:t> and Forecasting System in the China Seas and </a:t>
            </a:r>
            <a:r>
              <a:rPr lang="en-GB" sz="1400" dirty="0" err="1">
                <a:solidFill>
                  <a:srgbClr val="2774AA"/>
                </a:solidFill>
              </a:rPr>
              <a:t>Northwestern</a:t>
            </a:r>
            <a:r>
              <a:rPr lang="en-GB" sz="1400" dirty="0">
                <a:solidFill>
                  <a:srgbClr val="2774AA"/>
                </a:solidFill>
              </a:rPr>
              <a:t> Pacific</a:t>
            </a:r>
          </a:p>
          <a:p>
            <a:pPr>
              <a:spcAft>
                <a:spcPts val="600"/>
              </a:spcAft>
            </a:pPr>
            <a:r>
              <a:rPr lang="en-GB" b="1" dirty="0" err="1">
                <a:solidFill>
                  <a:srgbClr val="2774AA"/>
                </a:solidFill>
              </a:rPr>
              <a:t>NoCRISES</a:t>
            </a:r>
            <a:r>
              <a:rPr lang="en-GB" dirty="0">
                <a:solidFill>
                  <a:srgbClr val="2774AA"/>
                </a:solidFill>
              </a:rPr>
              <a:t>  </a:t>
            </a:r>
            <a:r>
              <a:rPr lang="en-GB" sz="1400" dirty="0">
                <a:solidFill>
                  <a:srgbClr val="2774AA"/>
                </a:solidFill>
              </a:rPr>
              <a:t>Negotiating Ocean Conflicts among Rivals for Sustainable and Equitable Solutions</a:t>
            </a:r>
          </a:p>
          <a:p>
            <a:pPr>
              <a:spcAft>
                <a:spcPts val="600"/>
              </a:spcAft>
            </a:pPr>
            <a:r>
              <a:rPr lang="en-GB" b="1" dirty="0">
                <a:solidFill>
                  <a:srgbClr val="2774AA"/>
                </a:solidFill>
              </a:rPr>
              <a:t>NUTS&amp;BOLTS</a:t>
            </a:r>
            <a:r>
              <a:rPr lang="en-GB" dirty="0">
                <a:solidFill>
                  <a:srgbClr val="2774AA"/>
                </a:solidFill>
              </a:rPr>
              <a:t>  </a:t>
            </a:r>
            <a:r>
              <a:rPr lang="en-GB" sz="1400" dirty="0">
                <a:solidFill>
                  <a:srgbClr val="2774AA"/>
                </a:solidFill>
              </a:rPr>
              <a:t>Importance of </a:t>
            </a:r>
            <a:r>
              <a:rPr lang="en-GB" sz="1400" dirty="0" err="1">
                <a:solidFill>
                  <a:srgbClr val="2774AA"/>
                </a:solidFill>
              </a:rPr>
              <a:t>Physico</a:t>
            </a:r>
            <a:r>
              <a:rPr lang="en-GB" sz="1400" dirty="0">
                <a:solidFill>
                  <a:srgbClr val="2774AA"/>
                </a:solidFill>
              </a:rPr>
              <a:t>-Chemical cycling of nutrients and carbon in Marine Transitional Zones</a:t>
            </a:r>
          </a:p>
          <a:p>
            <a:pPr>
              <a:spcAft>
                <a:spcPts val="600"/>
              </a:spcAft>
            </a:pPr>
            <a:r>
              <a:rPr lang="en-GB" b="1" dirty="0">
                <a:solidFill>
                  <a:srgbClr val="2774AA"/>
                </a:solidFill>
              </a:rPr>
              <a:t>PACECS</a:t>
            </a:r>
            <a:r>
              <a:rPr lang="en-GB" dirty="0">
                <a:solidFill>
                  <a:srgbClr val="2774AA"/>
                </a:solidFill>
              </a:rPr>
              <a:t>  </a:t>
            </a:r>
            <a:r>
              <a:rPr lang="en-GB" sz="1400" dirty="0">
                <a:solidFill>
                  <a:srgbClr val="2774AA"/>
                </a:solidFill>
              </a:rPr>
              <a:t>Processes and Approaches of Coastal Ecosystem Carbon Sequestration</a:t>
            </a:r>
            <a:endParaRPr lang="en-GB" dirty="0">
              <a:solidFill>
                <a:srgbClr val="2774AA"/>
              </a:solidFill>
            </a:endParaRPr>
          </a:p>
        </p:txBody>
      </p:sp>
      <p:sp>
        <p:nvSpPr>
          <p:cNvPr id="16" name="TextBox 15">
            <a:extLst>
              <a:ext uri="{FF2B5EF4-FFF2-40B4-BE49-F238E27FC236}">
                <a16:creationId xmlns:a16="http://schemas.microsoft.com/office/drawing/2014/main" id="{2F555AAF-FD65-4B14-A790-10982D8E3E30}"/>
              </a:ext>
            </a:extLst>
          </p:cNvPr>
          <p:cNvSpPr txBox="1"/>
          <p:nvPr/>
        </p:nvSpPr>
        <p:spPr>
          <a:xfrm>
            <a:off x="7916764" y="804411"/>
            <a:ext cx="2275209" cy="584775"/>
          </a:xfrm>
          <a:prstGeom prst="rect">
            <a:avLst/>
          </a:prstGeom>
          <a:noFill/>
        </p:spPr>
        <p:txBody>
          <a:bodyPr wrap="square" rtlCol="0">
            <a:spAutoFit/>
          </a:bodyPr>
          <a:lstStyle/>
          <a:p>
            <a:pPr algn="ctr"/>
            <a:r>
              <a:rPr lang="en-GB" sz="3200" b="1" dirty="0">
                <a:solidFill>
                  <a:srgbClr val="2774AA"/>
                </a:solidFill>
              </a:rPr>
              <a:t>Partners</a:t>
            </a:r>
          </a:p>
        </p:txBody>
      </p:sp>
      <p:pic>
        <p:nvPicPr>
          <p:cNvPr id="17" name="Picture 2" descr="World Climate Research Programme (WCRP)">
            <a:extLst>
              <a:ext uri="{FF2B5EF4-FFF2-40B4-BE49-F238E27FC236}">
                <a16:creationId xmlns:a16="http://schemas.microsoft.com/office/drawing/2014/main" id="{3B984DC7-4F23-4603-977A-328A6BDA52A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215578" y="2085617"/>
            <a:ext cx="1953888" cy="758712"/>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10" descr="Global Carbon Project Tsukuba International Office | Center for Global  Environmental Research">
            <a:extLst>
              <a:ext uri="{FF2B5EF4-FFF2-40B4-BE49-F238E27FC236}">
                <a16:creationId xmlns:a16="http://schemas.microsoft.com/office/drawing/2014/main" id="{1D94A9F4-FAFC-4744-8C5C-D86F31E4011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837906" y="3704782"/>
            <a:ext cx="2472729" cy="1236365"/>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12" descr="International Ocean Carbon Coordination Project | UK-IOC">
            <a:extLst>
              <a:ext uri="{FF2B5EF4-FFF2-40B4-BE49-F238E27FC236}">
                <a16:creationId xmlns:a16="http://schemas.microsoft.com/office/drawing/2014/main" id="{482ACCE8-4FB3-4E81-9C17-14CE4A66EA8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603879" y="2785430"/>
            <a:ext cx="1061253" cy="1061253"/>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14" descr="UNESCO-IOC-Ocean Literacy">
            <a:extLst>
              <a:ext uri="{FF2B5EF4-FFF2-40B4-BE49-F238E27FC236}">
                <a16:creationId xmlns:a16="http://schemas.microsoft.com/office/drawing/2014/main" id="{FEBE3FD7-1EBB-49A9-9BA0-B18439E3FE4F}"/>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188109" y="4641161"/>
            <a:ext cx="1801626" cy="979166"/>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16" descr="IIOE-2 (@iioe_2) | Twitter">
            <a:extLst>
              <a:ext uri="{FF2B5EF4-FFF2-40B4-BE49-F238E27FC236}">
                <a16:creationId xmlns:a16="http://schemas.microsoft.com/office/drawing/2014/main" id="{7DB410D1-A429-46DF-A6B8-ADCBA12330CC}"/>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059466" y="2280366"/>
            <a:ext cx="1191662" cy="1191662"/>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18" descr="Future Earth Coasts - MaREI">
            <a:extLst>
              <a:ext uri="{FF2B5EF4-FFF2-40B4-BE49-F238E27FC236}">
                <a16:creationId xmlns:a16="http://schemas.microsoft.com/office/drawing/2014/main" id="{A7DA205E-030A-40C8-8411-BBFF1FFEF367}"/>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9007988" y="1529994"/>
            <a:ext cx="1608100" cy="563880"/>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2" descr="ICES Website">
            <a:extLst>
              <a:ext uri="{FF2B5EF4-FFF2-40B4-BE49-F238E27FC236}">
                <a16:creationId xmlns:a16="http://schemas.microsoft.com/office/drawing/2014/main" id="{42E5F18F-A455-4015-8D0F-44210E481C03}"/>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6197760" y="3596417"/>
            <a:ext cx="1653577" cy="745271"/>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5" descr="Logo&#10;&#10;Description automatically generated">
            <a:extLst>
              <a:ext uri="{FF2B5EF4-FFF2-40B4-BE49-F238E27FC236}">
                <a16:creationId xmlns:a16="http://schemas.microsoft.com/office/drawing/2014/main" id="{D6810F95-14C8-45B7-A961-3BFC7ED4CF62}"/>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782445" y="2996504"/>
            <a:ext cx="1179988" cy="890751"/>
          </a:xfrm>
          <a:prstGeom prst="rect">
            <a:avLst/>
          </a:prstGeom>
        </p:spPr>
      </p:pic>
      <p:pic>
        <p:nvPicPr>
          <p:cNvPr id="27" name="Picture 32" descr="Scientific Committee on Oceanic Research (SCOR)">
            <a:extLst>
              <a:ext uri="{FF2B5EF4-FFF2-40B4-BE49-F238E27FC236}">
                <a16:creationId xmlns:a16="http://schemas.microsoft.com/office/drawing/2014/main" id="{DD3C81ED-68EF-4A25-AF4E-74632ED8C2E9}"/>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9108078" y="4776652"/>
            <a:ext cx="1407920" cy="835560"/>
          </a:xfrm>
          <a:prstGeom prst="rect">
            <a:avLst/>
          </a:prstGeom>
          <a:noFill/>
          <a:extLst>
            <a:ext uri="{909E8E84-426E-40DD-AFC4-6F175D3DCCD1}">
              <a14:hiddenFill xmlns:a14="http://schemas.microsoft.com/office/drawing/2010/main">
                <a:solidFill>
                  <a:srgbClr val="FFFFFF"/>
                </a:solidFill>
              </a14:hiddenFill>
            </a:ext>
          </a:extLst>
        </p:spPr>
      </p:pic>
      <p:grpSp>
        <p:nvGrpSpPr>
          <p:cNvPr id="28" name="Group 27">
            <a:extLst>
              <a:ext uri="{FF2B5EF4-FFF2-40B4-BE49-F238E27FC236}">
                <a16:creationId xmlns:a16="http://schemas.microsoft.com/office/drawing/2014/main" id="{D249D1AC-F32E-46E6-A3A7-C9225114E100}"/>
              </a:ext>
            </a:extLst>
          </p:cNvPr>
          <p:cNvGrpSpPr>
            <a:grpSpLocks noChangeAspect="1"/>
          </p:cNvGrpSpPr>
          <p:nvPr/>
        </p:nvGrpSpPr>
        <p:grpSpPr>
          <a:xfrm>
            <a:off x="10506808" y="1349819"/>
            <a:ext cx="1683590" cy="684514"/>
            <a:chOff x="3841206" y="3943755"/>
            <a:chExt cx="1247107" cy="507051"/>
          </a:xfrm>
        </p:grpSpPr>
        <p:pic>
          <p:nvPicPr>
            <p:cNvPr id="29" name="Picture 20" descr="Future Earth | Initrogen">
              <a:extLst>
                <a:ext uri="{FF2B5EF4-FFF2-40B4-BE49-F238E27FC236}">
                  <a16:creationId xmlns:a16="http://schemas.microsoft.com/office/drawing/2014/main" id="{4CB735D2-E5D6-4AF6-AAC2-4BFC078A947F}"/>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4041835" y="4191525"/>
              <a:ext cx="845851" cy="259281"/>
            </a:xfrm>
            <a:prstGeom prst="rect">
              <a:avLst/>
            </a:prstGeom>
            <a:noFill/>
            <a:extLst>
              <a:ext uri="{909E8E84-426E-40DD-AFC4-6F175D3DCCD1}">
                <a14:hiddenFill xmlns:a14="http://schemas.microsoft.com/office/drawing/2010/main">
                  <a:solidFill>
                    <a:srgbClr val="FFFFFF"/>
                  </a:solidFill>
                </a14:hiddenFill>
              </a:ext>
            </a:extLst>
          </p:spPr>
        </p:pic>
        <p:sp>
          <p:nvSpPr>
            <p:cNvPr id="30" name="TextBox 29">
              <a:extLst>
                <a:ext uri="{FF2B5EF4-FFF2-40B4-BE49-F238E27FC236}">
                  <a16:creationId xmlns:a16="http://schemas.microsoft.com/office/drawing/2014/main" id="{9BEC41B5-F54C-4A58-AF21-250D23462BC8}"/>
                </a:ext>
              </a:extLst>
            </p:cNvPr>
            <p:cNvSpPr txBox="1"/>
            <p:nvPr/>
          </p:nvSpPr>
          <p:spPr>
            <a:xfrm>
              <a:off x="3841206" y="3943755"/>
              <a:ext cx="1247107" cy="296379"/>
            </a:xfrm>
            <a:prstGeom prst="rect">
              <a:avLst/>
            </a:prstGeom>
            <a:noFill/>
          </p:spPr>
          <p:txBody>
            <a:bodyPr wrap="square" rtlCol="0">
              <a:spAutoFit/>
            </a:bodyPr>
            <a:lstStyle/>
            <a:p>
              <a:pPr algn="ctr"/>
              <a:r>
                <a:rPr lang="en-GB" sz="2000" b="1" dirty="0">
                  <a:solidFill>
                    <a:schemeClr val="accent1">
                      <a:lumMod val="75000"/>
                    </a:schemeClr>
                  </a:solidFill>
                </a:rPr>
                <a:t>OceanKAN</a:t>
              </a:r>
            </a:p>
          </p:txBody>
        </p:sp>
      </p:grpSp>
      <p:pic>
        <p:nvPicPr>
          <p:cNvPr id="32" name="Picture 6" descr="Surface Ocean-Lower Atmosphere Study – Scientific Committee on Oceanic  Research (SCOR)">
            <a:extLst>
              <a:ext uri="{FF2B5EF4-FFF2-40B4-BE49-F238E27FC236}">
                <a16:creationId xmlns:a16="http://schemas.microsoft.com/office/drawing/2014/main" id="{1A72E8CD-6654-4360-A291-9C9C8C29D9E9}"/>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6184307" y="1452837"/>
            <a:ext cx="1458001" cy="720786"/>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4">
            <a:extLst>
              <a:ext uri="{FF2B5EF4-FFF2-40B4-BE49-F238E27FC236}">
                <a16:creationId xmlns:a16="http://schemas.microsoft.com/office/drawing/2014/main" id="{2BFDA1B9-6799-41BF-BE8B-EB25C8416A53}"/>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7672583" y="1396318"/>
            <a:ext cx="1243867" cy="789255"/>
          </a:xfrm>
          <a:prstGeom prst="rect">
            <a:avLst/>
          </a:prstGeom>
          <a:noFill/>
          <a:extLst>
            <a:ext uri="{909E8E84-426E-40DD-AFC4-6F175D3DCCD1}">
              <a14:hiddenFill xmlns:a14="http://schemas.microsoft.com/office/drawing/2010/main">
                <a:solidFill>
                  <a:srgbClr val="FFFFFF"/>
                </a:solidFill>
              </a14:hiddenFill>
            </a:ext>
          </a:extLst>
        </p:spPr>
      </p:pic>
      <p:sp>
        <p:nvSpPr>
          <p:cNvPr id="34" name="TextBox 33">
            <a:extLst>
              <a:ext uri="{FF2B5EF4-FFF2-40B4-BE49-F238E27FC236}">
                <a16:creationId xmlns:a16="http://schemas.microsoft.com/office/drawing/2014/main" id="{9EF027DF-55B0-4372-A985-CC53E489BE97}"/>
              </a:ext>
            </a:extLst>
          </p:cNvPr>
          <p:cNvSpPr txBox="1">
            <a:spLocks noChangeAspect="1"/>
          </p:cNvSpPr>
          <p:nvPr/>
        </p:nvSpPr>
        <p:spPr>
          <a:xfrm>
            <a:off x="10193675" y="4970225"/>
            <a:ext cx="1801626" cy="584775"/>
          </a:xfrm>
          <a:prstGeom prst="rect">
            <a:avLst/>
          </a:prstGeom>
          <a:noFill/>
        </p:spPr>
        <p:txBody>
          <a:bodyPr wrap="square" rtlCol="0">
            <a:spAutoFit/>
          </a:bodyPr>
          <a:lstStyle/>
          <a:p>
            <a:pPr algn="ctr"/>
            <a:r>
              <a:rPr lang="en-GB" sz="1600" b="1" dirty="0">
                <a:solidFill>
                  <a:srgbClr val="0067B4"/>
                </a:solidFill>
              </a:rPr>
              <a:t>COBS </a:t>
            </a:r>
            <a:r>
              <a:rPr lang="en-GB" sz="1600" b="1" dirty="0">
                <a:solidFill>
                  <a:schemeClr val="bg1">
                    <a:lumMod val="75000"/>
                  </a:schemeClr>
                </a:solidFill>
              </a:rPr>
              <a:t>– </a:t>
            </a:r>
            <a:r>
              <a:rPr lang="en-GB" sz="1600" b="1" dirty="0">
                <a:solidFill>
                  <a:srgbClr val="0067B4"/>
                </a:solidFill>
              </a:rPr>
              <a:t>EBUS</a:t>
            </a:r>
            <a:endParaRPr lang="en-GB" sz="1600" b="1" dirty="0">
              <a:solidFill>
                <a:schemeClr val="bg1">
                  <a:lumMod val="75000"/>
                </a:schemeClr>
              </a:solidFill>
            </a:endParaRPr>
          </a:p>
          <a:p>
            <a:pPr algn="ctr"/>
            <a:r>
              <a:rPr lang="en-GB" sz="1600" b="1" dirty="0" err="1">
                <a:solidFill>
                  <a:srgbClr val="0067B4"/>
                </a:solidFill>
              </a:rPr>
              <a:t>ReMO</a:t>
            </a:r>
            <a:endParaRPr lang="en-GB" sz="1600" b="1" dirty="0">
              <a:solidFill>
                <a:srgbClr val="0067B4"/>
              </a:solidFill>
            </a:endParaRPr>
          </a:p>
        </p:txBody>
      </p:sp>
      <p:sp>
        <p:nvSpPr>
          <p:cNvPr id="37" name="TextBox 36">
            <a:extLst>
              <a:ext uri="{FF2B5EF4-FFF2-40B4-BE49-F238E27FC236}">
                <a16:creationId xmlns:a16="http://schemas.microsoft.com/office/drawing/2014/main" id="{C777E77C-A912-4EAA-A172-803914CB716D}"/>
              </a:ext>
            </a:extLst>
          </p:cNvPr>
          <p:cNvSpPr txBox="1">
            <a:spLocks noChangeAspect="1"/>
          </p:cNvSpPr>
          <p:nvPr/>
        </p:nvSpPr>
        <p:spPr>
          <a:xfrm>
            <a:off x="10289828" y="4708251"/>
            <a:ext cx="1609321" cy="338554"/>
          </a:xfrm>
          <a:prstGeom prst="rect">
            <a:avLst/>
          </a:prstGeom>
          <a:noFill/>
        </p:spPr>
        <p:txBody>
          <a:bodyPr wrap="square" rtlCol="0">
            <a:spAutoFit/>
          </a:bodyPr>
          <a:lstStyle/>
          <a:p>
            <a:pPr algn="ctr"/>
            <a:r>
              <a:rPr lang="en-GB" sz="1600" b="1" dirty="0">
                <a:solidFill>
                  <a:srgbClr val="0067B4"/>
                </a:solidFill>
              </a:rPr>
              <a:t>Working Groups</a:t>
            </a:r>
          </a:p>
        </p:txBody>
      </p:sp>
      <p:pic>
        <p:nvPicPr>
          <p:cNvPr id="1026" name="Picture 2" descr="Too Big To Ignore: Training Workshop – The OceanCanada Partnership">
            <a:extLst>
              <a:ext uri="{FF2B5EF4-FFF2-40B4-BE49-F238E27FC236}">
                <a16:creationId xmlns:a16="http://schemas.microsoft.com/office/drawing/2014/main" id="{95957A91-2161-4692-8180-8DA09F6D4AD6}"/>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6258515" y="5718125"/>
            <a:ext cx="2657935" cy="700823"/>
          </a:xfrm>
          <a:prstGeom prst="rect">
            <a:avLst/>
          </a:prstGeom>
          <a:noFill/>
          <a:extLst>
            <a:ext uri="{909E8E84-426E-40DD-AFC4-6F175D3DCCD1}">
              <a14:hiddenFill xmlns:a14="http://schemas.microsoft.com/office/drawing/2010/main">
                <a:solidFill>
                  <a:srgbClr val="FFFFFF"/>
                </a:solidFill>
              </a14:hiddenFill>
            </a:ext>
          </a:extLst>
        </p:spPr>
      </p:pic>
      <p:pic>
        <p:nvPicPr>
          <p:cNvPr id="38" name="Picture 37">
            <a:extLst>
              <a:ext uri="{FF2B5EF4-FFF2-40B4-BE49-F238E27FC236}">
                <a16:creationId xmlns:a16="http://schemas.microsoft.com/office/drawing/2014/main" id="{AA19DFF0-4A06-4FCF-BE24-19F7F694CA5C}"/>
              </a:ext>
            </a:extLst>
          </p:cNvPr>
          <p:cNvPicPr>
            <a:picLocks noChangeAspect="1"/>
          </p:cNvPicPr>
          <p:nvPr/>
        </p:nvPicPr>
        <p:blipFill>
          <a:blip r:embed="rId17"/>
          <a:stretch>
            <a:fillRect/>
          </a:stretch>
        </p:blipFill>
        <p:spPr>
          <a:xfrm>
            <a:off x="8916450" y="5669423"/>
            <a:ext cx="2301785" cy="729651"/>
          </a:xfrm>
          <a:prstGeom prst="rect">
            <a:avLst/>
          </a:prstGeom>
        </p:spPr>
      </p:pic>
      <p:pic>
        <p:nvPicPr>
          <p:cNvPr id="1034" name="Picture 10" descr="image">
            <a:extLst>
              <a:ext uri="{FF2B5EF4-FFF2-40B4-BE49-F238E27FC236}">
                <a16:creationId xmlns:a16="http://schemas.microsoft.com/office/drawing/2014/main" id="{34D0DB4C-896C-4453-9A8A-8656D834ED48}"/>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8563181" y="2241710"/>
            <a:ext cx="1534860" cy="532187"/>
          </a:xfrm>
          <a:prstGeom prst="rect">
            <a:avLst/>
          </a:prstGeom>
          <a:noFill/>
          <a:extLst>
            <a:ext uri="{909E8E84-426E-40DD-AFC4-6F175D3DCCD1}">
              <a14:hiddenFill xmlns:a14="http://schemas.microsoft.com/office/drawing/2010/main">
                <a:solidFill>
                  <a:srgbClr val="FFFFFF"/>
                </a:solidFill>
              </a14:hiddenFill>
            </a:ext>
          </a:extLst>
        </p:spPr>
      </p:pic>
      <p:pic>
        <p:nvPicPr>
          <p:cNvPr id="2050" name="Picture 2">
            <a:extLst>
              <a:ext uri="{FF2B5EF4-FFF2-40B4-BE49-F238E27FC236}">
                <a16:creationId xmlns:a16="http://schemas.microsoft.com/office/drawing/2014/main" id="{F0EB1405-F08F-422D-94AA-C712219C1896}"/>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7976527" y="3337908"/>
            <a:ext cx="1191662" cy="435974"/>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Ocean Carbon Hot Spots Workshop | US CLIVAR">
            <a:extLst>
              <a:ext uri="{FF2B5EF4-FFF2-40B4-BE49-F238E27FC236}">
                <a16:creationId xmlns:a16="http://schemas.microsoft.com/office/drawing/2014/main" id="{B5B466A0-D632-4CF5-8541-023325E806BE}"/>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8163095" y="4112420"/>
            <a:ext cx="727963" cy="1191662"/>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8" descr="What is Earth System Governance? | Future Earth">
            <a:extLst>
              <a:ext uri="{FF2B5EF4-FFF2-40B4-BE49-F238E27FC236}">
                <a16:creationId xmlns:a16="http://schemas.microsoft.com/office/drawing/2014/main" id="{470E4A1F-D592-4A18-AF9B-A33C0B16ADA3}"/>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7098562" y="2400787"/>
            <a:ext cx="1691846" cy="71057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3342012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6B6813CE-6E3C-4AB0-BB55-EB72566F18D4}"/>
              </a:ext>
            </a:extLst>
          </p:cNvPr>
          <p:cNvGrpSpPr/>
          <p:nvPr/>
        </p:nvGrpSpPr>
        <p:grpSpPr>
          <a:xfrm>
            <a:off x="1373612" y="214644"/>
            <a:ext cx="9444776" cy="607441"/>
            <a:chOff x="3494658" y="-837921"/>
            <a:chExt cx="9444776" cy="607441"/>
          </a:xfrm>
        </p:grpSpPr>
        <p:pic>
          <p:nvPicPr>
            <p:cNvPr id="13" name="Picture 12" descr="C:\Users\a21561\AppData\Local\Microsoft\Windows\INetCacheContent.Word\imber logo.png">
              <a:extLst>
                <a:ext uri="{FF2B5EF4-FFF2-40B4-BE49-F238E27FC236}">
                  <a16:creationId xmlns:a16="http://schemas.microsoft.com/office/drawing/2014/main" id="{558C1B23-CA9F-41F0-BDB8-81565D6AB497}"/>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l="-281" b="-1128"/>
            <a:stretch/>
          </p:blipFill>
          <p:spPr bwMode="auto">
            <a:xfrm>
              <a:off x="3494658" y="-837921"/>
              <a:ext cx="2360030" cy="589767"/>
            </a:xfrm>
            <a:prstGeom prst="rect">
              <a:avLst/>
            </a:prstGeom>
            <a:noFill/>
            <a:ln>
              <a:noFill/>
            </a:ln>
          </p:spPr>
        </p:pic>
        <p:sp>
          <p:nvSpPr>
            <p:cNvPr id="14" name="TextBox 13">
              <a:extLst>
                <a:ext uri="{FF2B5EF4-FFF2-40B4-BE49-F238E27FC236}">
                  <a16:creationId xmlns:a16="http://schemas.microsoft.com/office/drawing/2014/main" id="{F1836520-ED4A-465E-82AE-257D572EA80D}"/>
                </a:ext>
              </a:extLst>
            </p:cNvPr>
            <p:cNvSpPr txBox="1"/>
            <p:nvPr/>
          </p:nvSpPr>
          <p:spPr>
            <a:xfrm>
              <a:off x="5892396" y="-815255"/>
              <a:ext cx="7047038" cy="584775"/>
            </a:xfrm>
            <a:prstGeom prst="rect">
              <a:avLst/>
            </a:prstGeom>
            <a:noFill/>
          </p:spPr>
          <p:txBody>
            <a:bodyPr wrap="square" rtlCol="0">
              <a:spAutoFit/>
            </a:bodyPr>
            <a:lstStyle/>
            <a:p>
              <a:r>
                <a:rPr lang="en-GB" sz="3200" b="1" dirty="0">
                  <a:solidFill>
                    <a:srgbClr val="2774AA"/>
                  </a:solidFill>
                </a:rPr>
                <a:t>Grand Challenge Priority Research Areas</a:t>
              </a:r>
            </a:p>
          </p:txBody>
        </p:sp>
      </p:grpSp>
      <p:pic>
        <p:nvPicPr>
          <p:cNvPr id="5" name="Picture 4">
            <a:extLst>
              <a:ext uri="{FF2B5EF4-FFF2-40B4-BE49-F238E27FC236}">
                <a16:creationId xmlns:a16="http://schemas.microsoft.com/office/drawing/2014/main" id="{2CBAB9A6-F512-46CD-9C40-A6C795D9F6BD}"/>
              </a:ext>
            </a:extLst>
          </p:cNvPr>
          <p:cNvPicPr>
            <a:picLocks noChangeAspect="1"/>
          </p:cNvPicPr>
          <p:nvPr/>
        </p:nvPicPr>
        <p:blipFill>
          <a:blip r:embed="rId3"/>
          <a:stretch>
            <a:fillRect/>
          </a:stretch>
        </p:blipFill>
        <p:spPr>
          <a:xfrm>
            <a:off x="9074230" y="1015604"/>
            <a:ext cx="2972585" cy="3289003"/>
          </a:xfrm>
          <a:prstGeom prst="rect">
            <a:avLst/>
          </a:prstGeom>
        </p:spPr>
      </p:pic>
      <p:sp>
        <p:nvSpPr>
          <p:cNvPr id="7" name="TextBox 6">
            <a:extLst>
              <a:ext uri="{FF2B5EF4-FFF2-40B4-BE49-F238E27FC236}">
                <a16:creationId xmlns:a16="http://schemas.microsoft.com/office/drawing/2014/main" id="{0D4BD474-9C7F-4D3F-A9F7-97F41BB68582}"/>
              </a:ext>
            </a:extLst>
          </p:cNvPr>
          <p:cNvSpPr txBox="1"/>
          <p:nvPr/>
        </p:nvSpPr>
        <p:spPr>
          <a:xfrm>
            <a:off x="751413" y="997930"/>
            <a:ext cx="8803463" cy="5770811"/>
          </a:xfrm>
          <a:prstGeom prst="rect">
            <a:avLst/>
          </a:prstGeom>
          <a:noFill/>
        </p:spPr>
        <p:txBody>
          <a:bodyPr wrap="square">
            <a:spAutoFit/>
          </a:bodyPr>
          <a:lstStyle>
            <a:defPPr>
              <a:defRPr lang="en-US"/>
            </a:defPPr>
            <a:lvl1pPr>
              <a:spcAft>
                <a:spcPts val="600"/>
              </a:spcAft>
              <a:defRPr b="1">
                <a:solidFill>
                  <a:srgbClr val="2774AA"/>
                </a:solidFill>
              </a:defRPr>
            </a:lvl1pPr>
          </a:lstStyle>
          <a:p>
            <a:pPr marL="176213" indent="-176213"/>
            <a:r>
              <a:rPr lang="en-GB" dirty="0"/>
              <a:t>Grand Challenge I</a:t>
            </a:r>
          </a:p>
          <a:p>
            <a:pPr marL="176213" indent="-176213"/>
            <a:r>
              <a:rPr lang="en-GB" b="0" dirty="0"/>
              <a:t>1. Evaluate and predict the cumulative effect of multiple stressors</a:t>
            </a:r>
          </a:p>
          <a:p>
            <a:pPr marL="176213" indent="-176213"/>
            <a:r>
              <a:rPr lang="en-GB" b="0" dirty="0"/>
              <a:t>2. Integration of climate change and climate variability </a:t>
            </a:r>
          </a:p>
          <a:p>
            <a:pPr marL="176213" indent="-176213"/>
            <a:r>
              <a:rPr lang="en-GB" b="0" dirty="0"/>
              <a:t>3. Impacts on society – preparation for a changed future</a:t>
            </a:r>
          </a:p>
          <a:p>
            <a:pPr marL="176213" indent="-176213"/>
            <a:endParaRPr lang="en-GB" sz="400" b="0" dirty="0"/>
          </a:p>
          <a:p>
            <a:pPr marL="176213" indent="-176213"/>
            <a:r>
              <a:rPr lang="en-GB" dirty="0"/>
              <a:t>Grand Challenge II</a:t>
            </a:r>
          </a:p>
          <a:p>
            <a:pPr marL="176213" indent="-176213"/>
            <a:r>
              <a:rPr lang="en-GB" b="0" dirty="0"/>
              <a:t>4. Development of integrated data systems and approaches for predictions and projections </a:t>
            </a:r>
          </a:p>
          <a:p>
            <a:pPr marL="176213" indent="-176213"/>
            <a:r>
              <a:rPr lang="en-GB" b="0" dirty="0"/>
              <a:t>5. Development of predictive models and projections for use at regional scales </a:t>
            </a:r>
          </a:p>
          <a:p>
            <a:pPr marL="176213" indent="-176213"/>
            <a:r>
              <a:rPr lang="en-GB" b="0" dirty="0"/>
              <a:t>6. Development of alternative scenarios to bridge the gap between physical climate sciences and humanities </a:t>
            </a:r>
          </a:p>
          <a:p>
            <a:pPr marL="176213" indent="-176213"/>
            <a:endParaRPr lang="en-GB" sz="400" dirty="0"/>
          </a:p>
          <a:p>
            <a:pPr marL="176213" indent="-176213"/>
            <a:r>
              <a:rPr lang="en-GB" dirty="0"/>
              <a:t>Grand Challenge III </a:t>
            </a:r>
          </a:p>
          <a:p>
            <a:pPr marL="176213" indent="-176213"/>
            <a:r>
              <a:rPr lang="en-GB" b="0" dirty="0"/>
              <a:t>7. Support and advance sustainable, equitable and inclusive governance approaches to ocean climate adaptation and mitigation</a:t>
            </a:r>
          </a:p>
          <a:p>
            <a:pPr marL="176213" indent="-176213"/>
            <a:r>
              <a:rPr lang="en-GB" b="0" dirty="0"/>
              <a:t>8. Support and advance sustainable, equitable and inclusive governance approaches to fisheries and aquaculture </a:t>
            </a:r>
          </a:p>
          <a:p>
            <a:pPr marL="176213" indent="-176213"/>
            <a:r>
              <a:rPr lang="en-GB" b="0" dirty="0"/>
              <a:t>9. Supporting implementation of international targets for marine spatial planning, marine protected areas and other effective area-based conservation measures</a:t>
            </a:r>
          </a:p>
        </p:txBody>
      </p:sp>
    </p:spTree>
    <p:extLst>
      <p:ext uri="{BB962C8B-B14F-4D97-AF65-F5344CB8AC3E}">
        <p14:creationId xmlns:p14="http://schemas.microsoft.com/office/powerpoint/2010/main" val="1421617702"/>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6B6813CE-6E3C-4AB0-BB55-EB72566F18D4}"/>
              </a:ext>
            </a:extLst>
          </p:cNvPr>
          <p:cNvGrpSpPr/>
          <p:nvPr/>
        </p:nvGrpSpPr>
        <p:grpSpPr>
          <a:xfrm>
            <a:off x="3585870" y="214644"/>
            <a:ext cx="5020261" cy="607441"/>
            <a:chOff x="3494658" y="-837921"/>
            <a:chExt cx="5020261" cy="607441"/>
          </a:xfrm>
        </p:grpSpPr>
        <p:pic>
          <p:nvPicPr>
            <p:cNvPr id="13" name="Picture 12" descr="C:\Users\a21561\AppData\Local\Microsoft\Windows\INetCacheContent.Word\imber logo.png">
              <a:extLst>
                <a:ext uri="{FF2B5EF4-FFF2-40B4-BE49-F238E27FC236}">
                  <a16:creationId xmlns:a16="http://schemas.microsoft.com/office/drawing/2014/main" id="{558C1B23-CA9F-41F0-BDB8-81565D6AB497}"/>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l="-281" b="-1128"/>
            <a:stretch/>
          </p:blipFill>
          <p:spPr bwMode="auto">
            <a:xfrm>
              <a:off x="3494658" y="-837921"/>
              <a:ext cx="2360030" cy="589767"/>
            </a:xfrm>
            <a:prstGeom prst="rect">
              <a:avLst/>
            </a:prstGeom>
            <a:noFill/>
            <a:ln>
              <a:noFill/>
            </a:ln>
          </p:spPr>
        </p:pic>
        <p:sp>
          <p:nvSpPr>
            <p:cNvPr id="14" name="TextBox 13">
              <a:extLst>
                <a:ext uri="{FF2B5EF4-FFF2-40B4-BE49-F238E27FC236}">
                  <a16:creationId xmlns:a16="http://schemas.microsoft.com/office/drawing/2014/main" id="{F1836520-ED4A-465E-82AE-257D572EA80D}"/>
                </a:ext>
              </a:extLst>
            </p:cNvPr>
            <p:cNvSpPr txBox="1"/>
            <p:nvPr/>
          </p:nvSpPr>
          <p:spPr>
            <a:xfrm>
              <a:off x="5892397" y="-815255"/>
              <a:ext cx="2622522" cy="584775"/>
            </a:xfrm>
            <a:prstGeom prst="rect">
              <a:avLst/>
            </a:prstGeom>
            <a:noFill/>
          </p:spPr>
          <p:txBody>
            <a:bodyPr wrap="square" rtlCol="0">
              <a:spAutoFit/>
            </a:bodyPr>
            <a:lstStyle/>
            <a:p>
              <a:r>
                <a:rPr lang="en-GB" sz="3200" b="1" dirty="0">
                  <a:solidFill>
                    <a:srgbClr val="2774AA"/>
                  </a:solidFill>
                </a:rPr>
                <a:t>Policy Impacts</a:t>
              </a:r>
            </a:p>
          </p:txBody>
        </p:sp>
      </p:grpSp>
      <p:sp>
        <p:nvSpPr>
          <p:cNvPr id="34" name="TextBox 33">
            <a:extLst>
              <a:ext uri="{FF2B5EF4-FFF2-40B4-BE49-F238E27FC236}">
                <a16:creationId xmlns:a16="http://schemas.microsoft.com/office/drawing/2014/main" id="{D6949D66-E68B-4CD8-A0CE-32AFCB3E09B4}"/>
              </a:ext>
            </a:extLst>
          </p:cNvPr>
          <p:cNvSpPr txBox="1"/>
          <p:nvPr/>
        </p:nvSpPr>
        <p:spPr>
          <a:xfrm>
            <a:off x="12712541" y="-2018782"/>
            <a:ext cx="10163957" cy="16712267"/>
          </a:xfrm>
          <a:prstGeom prst="rect">
            <a:avLst/>
          </a:prstGeom>
          <a:noFill/>
        </p:spPr>
        <p:txBody>
          <a:bodyPr wrap="square">
            <a:spAutoFit/>
          </a:bodyPr>
          <a:lstStyle/>
          <a:p>
            <a:r>
              <a:rPr lang="en-GB" dirty="0"/>
              <a:t>Societal Impact</a:t>
            </a:r>
          </a:p>
          <a:p>
            <a:r>
              <a:rPr lang="en-GB" dirty="0"/>
              <a:t>IMBeR strives to undertake policy relevant science and to convert science into action. Examples of policy relevant activities which have been informed by or benefitted from IMBeR research and engagement include:</a:t>
            </a:r>
          </a:p>
          <a:p>
            <a:r>
              <a:rPr lang="en-GB" dirty="0"/>
              <a:t>ESSAS researchers</a:t>
            </a:r>
          </a:p>
          <a:p>
            <a:r>
              <a:rPr lang="en-GB" dirty="0"/>
              <a:t>•	set biological catch limits and advised fisheries managers via the Scientific and Statistical Committee of the North Pacific Fishery Management Council. </a:t>
            </a:r>
          </a:p>
          <a:p>
            <a:r>
              <a:rPr lang="en-GB" dirty="0"/>
              <a:t>•	gave advice to develop and update the Fishery Management Plan for Fish Resources of the Arctic Management Area.</a:t>
            </a:r>
          </a:p>
          <a:p>
            <a:r>
              <a:rPr lang="en-GB" dirty="0"/>
              <a:t>•	helped develop the 2018 Bering Sea Fishery Ecosystem Plan.</a:t>
            </a:r>
          </a:p>
          <a:p>
            <a:r>
              <a:rPr lang="en-GB" dirty="0"/>
              <a:t>•	contributed to an ICES working group which provides advice on integrated ecosystem assessments of the Norwegian and Barents Seas. </a:t>
            </a:r>
          </a:p>
          <a:p>
            <a:r>
              <a:rPr lang="en-GB" dirty="0"/>
              <a:t>ICED researchers </a:t>
            </a:r>
          </a:p>
          <a:p>
            <a:r>
              <a:rPr lang="en-GB" dirty="0"/>
              <a:t>•	provided essential, policy-relevant science on climate change impacts on Southern Ocean ecosystems to the Antarctic Treaty System (via SCAR, CCAMLR and CEP), to support CCAMLR decision making regarding conservation and the ecosystem-based approach to fisheries management.</a:t>
            </a:r>
          </a:p>
          <a:p>
            <a:r>
              <a:rPr lang="en-GB" dirty="0"/>
              <a:t>•	provided CCAMLR with stakeholder perspectives on the ecosystem-based management of the Antarctic krill fishery (Cavanagh et al., 2016), an assessment of the future impacts of climate change on Antarctic krill in the current fishery grounds and the implications for future management (Murphy et al., 2018) which provided significant input to the IPCC’s 2019 SROCC report.</a:t>
            </a:r>
          </a:p>
          <a:p>
            <a:r>
              <a:rPr lang="en-GB" dirty="0"/>
              <a:t>•	provided input to key polar initiatives such as SCAR (including the development of research programmes and special action groups, and their major activities), and the  EU </a:t>
            </a:r>
            <a:r>
              <a:rPr lang="en-GB" dirty="0" err="1"/>
              <a:t>PolarNet</a:t>
            </a:r>
            <a:r>
              <a:rPr lang="en-GB" dirty="0"/>
              <a:t> White Papers highlighting priority questions in polar research and targeting funding agencies and policy makers (particularly Horizon2020).</a:t>
            </a:r>
          </a:p>
          <a:p>
            <a:r>
              <a:rPr lang="en-GB" dirty="0"/>
              <a:t>•	undertook an assessment of the historical abundance of southern right whales to quantify the regional impact of whaling at the population level, and the level of recovery following protection (Jackson et al. 2016). </a:t>
            </a:r>
          </a:p>
          <a:p>
            <a:r>
              <a:rPr lang="en-GB" dirty="0"/>
              <a:t>•	updated knowledge on the effects of climate change on Antarctic marine ecosystems for an IUCN publication.  </a:t>
            </a:r>
          </a:p>
          <a:p>
            <a:r>
              <a:rPr lang="en-GB" dirty="0"/>
              <a:t>•	contributed over 40 scientific and position papers to the CCAMLR-IWC Agreement on the Conservation of Albatrosses and Petrels (ACAP).</a:t>
            </a:r>
          </a:p>
          <a:p>
            <a:r>
              <a:rPr lang="en-GB" dirty="0"/>
              <a:t>CLIOTOP researchers</a:t>
            </a:r>
          </a:p>
          <a:p>
            <a:r>
              <a:rPr lang="en-GB" dirty="0"/>
              <a:t>•	Co-chair Karen Evans* led the assessment of the state of the Australian marine environment for the 2016 Australia State of the Environment Report. </a:t>
            </a:r>
          </a:p>
          <a:p>
            <a:r>
              <a:rPr lang="en-GB" dirty="0"/>
              <a:t>•	Co-Chair, Karen Evans* was part of the Group of Experts for the United Nations Second World Ocean Assessment launched in April 2021, and the National Focal Point for Australia. </a:t>
            </a:r>
          </a:p>
          <a:p>
            <a:r>
              <a:rPr lang="en-GB" dirty="0"/>
              <a:t>SOLAS-IMBeR Ocean Acidification Working Group</a:t>
            </a:r>
          </a:p>
          <a:p>
            <a:r>
              <a:rPr lang="en-GB" dirty="0"/>
              <a:t>•	collaborates with the Ocean Acidification international Reference User Group (OA-</a:t>
            </a:r>
            <a:r>
              <a:rPr lang="en-GB" dirty="0" err="1"/>
              <a:t>iRUG</a:t>
            </a:r>
            <a:r>
              <a:rPr lang="en-GB" dirty="0"/>
              <a:t>) whose objective is to share scientific findings with non-scientific audiences and science end-users, particularly policy- and decision-makers. </a:t>
            </a:r>
          </a:p>
          <a:p>
            <a:r>
              <a:rPr lang="en-GB" dirty="0"/>
              <a:t>•	coordinates activities and resources to help Member States address Target 3 of the UN Sustainable Development Goal 14 that specifically addresses Ocean Acidification. Several SIOA members are involved in developing methodologies for the SDG14.3.1 indicator (ocean acidity) led by IOC-UNESCO. </a:t>
            </a:r>
          </a:p>
          <a:p>
            <a:r>
              <a:rPr lang="en-GB" dirty="0"/>
              <a:t> Human Dimensions Working Group </a:t>
            </a:r>
          </a:p>
          <a:p>
            <a:r>
              <a:rPr lang="en-GB" dirty="0"/>
              <a:t>•	developed IMBeR(I)-</a:t>
            </a:r>
            <a:r>
              <a:rPr lang="en-GB" dirty="0" err="1"/>
              <a:t>ADApT</a:t>
            </a:r>
            <a:r>
              <a:rPr lang="en-GB" dirty="0"/>
              <a:t>, an integrated assessment framework which enables decision makers, managers and local stakeholders to make considered decisions, based on previous responses to marine resource crises elsewhere, and to evaluate where to most effectively allocate resources to reduce the vulnerability of those affected. See: Global Change in Marine Systems - Societal and Governing Responses. </a:t>
            </a:r>
          </a:p>
          <a:p>
            <a:r>
              <a:rPr lang="en-GB" dirty="0"/>
              <a:t>IPCC (Intergovernmental Panel on Climate Change)</a:t>
            </a:r>
          </a:p>
          <a:p>
            <a:r>
              <a:rPr lang="en-GB" dirty="0"/>
              <a:t>ICED scientist Jess Melbourne-Thomas* was lead author of the Polar Regions chapter of the IPCC Special Report on the Ocean and Cryosphere in a Changing Climate (SROCC, 2019). ICED SSC member, Dan Costa* was a contributing author to the Changing Ocean, Marine Ecosystems, and Dependent Communities chapter.  SIOA SSC members Hans-Otto </a:t>
            </a:r>
            <a:r>
              <a:rPr lang="en-GB" dirty="0" err="1"/>
              <a:t>Pörtner</a:t>
            </a:r>
            <a:r>
              <a:rPr lang="en-GB" dirty="0"/>
              <a:t>* and Alexandre </a:t>
            </a:r>
            <a:r>
              <a:rPr lang="en-GB" dirty="0" err="1"/>
              <a:t>Magnan</a:t>
            </a:r>
            <a:r>
              <a:rPr lang="en-GB" dirty="0"/>
              <a:t>* are coordinating lead authors for the IPCC Sixth Assessment reports (AR6) as well as SROCC 2019.  </a:t>
            </a:r>
          </a:p>
          <a:p>
            <a:r>
              <a:rPr lang="en-GB" dirty="0"/>
              <a:t>IPBES (Intergovernmental Science-Policy Platform on Biodiversity and Ecosystem Services)</a:t>
            </a:r>
          </a:p>
          <a:p>
            <a:r>
              <a:rPr lang="en-GB" dirty="0"/>
              <a:t>HDWG SSC member </a:t>
            </a:r>
            <a:r>
              <a:rPr lang="en-GB" dirty="0" err="1"/>
              <a:t>Prateep</a:t>
            </a:r>
            <a:r>
              <a:rPr lang="en-GB" dirty="0"/>
              <a:t> Nayak* is a member (2018-2021) of the IPBES Expert Group on the Sustainable Use of Wild Species. He is also a lead author of Chapter 3 of the Global Assessment. ICED scientists expressed concern over the exclusion of the Southern Ocean in its remit both directly to IPBES and through the external reviewer process of the IPBES Global Assessment of Biodiversity and Ecosystem Services.</a:t>
            </a:r>
          </a:p>
        </p:txBody>
      </p:sp>
      <p:pic>
        <p:nvPicPr>
          <p:cNvPr id="3086" name="Picture 14">
            <a:extLst>
              <a:ext uri="{FF2B5EF4-FFF2-40B4-BE49-F238E27FC236}">
                <a16:creationId xmlns:a16="http://schemas.microsoft.com/office/drawing/2014/main" id="{A3A7DBC9-4903-4735-8EC9-F372E91A093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27393" y="8113185"/>
            <a:ext cx="2133961" cy="2133961"/>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0">
            <a:extLst>
              <a:ext uri="{FF2B5EF4-FFF2-40B4-BE49-F238E27FC236}">
                <a16:creationId xmlns:a16="http://schemas.microsoft.com/office/drawing/2014/main" id="{16FBB921-1162-41CC-AB7E-AEADA25DB61B}"/>
              </a:ext>
            </a:extLst>
          </p:cNvPr>
          <p:cNvPicPr>
            <a:picLocks noChangeAspect="1"/>
          </p:cNvPicPr>
          <p:nvPr/>
        </p:nvPicPr>
        <p:blipFill>
          <a:blip r:embed="rId4"/>
          <a:stretch>
            <a:fillRect/>
          </a:stretch>
        </p:blipFill>
        <p:spPr>
          <a:xfrm>
            <a:off x="8865193" y="7468412"/>
            <a:ext cx="2115072" cy="1389485"/>
          </a:xfrm>
          <a:prstGeom prst="rect">
            <a:avLst/>
          </a:prstGeom>
        </p:spPr>
      </p:pic>
      <p:pic>
        <p:nvPicPr>
          <p:cNvPr id="2050" name="Picture 2" descr="COP26 | Quakers in Scotland">
            <a:extLst>
              <a:ext uri="{FF2B5EF4-FFF2-40B4-BE49-F238E27FC236}">
                <a16:creationId xmlns:a16="http://schemas.microsoft.com/office/drawing/2014/main" id="{6DA3E942-E3DA-4C8A-B345-D8CD827D859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473562" y="4390916"/>
            <a:ext cx="1456746" cy="969140"/>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7" descr="http://imber.ceotr.ca/wp-content/uploads/2020/07/HDWG-oblong-300x128.png">
            <a:extLst>
              <a:ext uri="{FF2B5EF4-FFF2-40B4-BE49-F238E27FC236}">
                <a16:creationId xmlns:a16="http://schemas.microsoft.com/office/drawing/2014/main" id="{C620EF66-6357-49D4-BFCC-91859E04B322}"/>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91009" y="5303650"/>
            <a:ext cx="3194298" cy="1362902"/>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9" descr="http://imber.ceotr.ca/wp-content/uploads/2020/07/SIOA-oblong-300x128.png">
            <a:extLst>
              <a:ext uri="{FF2B5EF4-FFF2-40B4-BE49-F238E27FC236}">
                <a16:creationId xmlns:a16="http://schemas.microsoft.com/office/drawing/2014/main" id="{B73A6723-6528-4C8B-9192-1C366F46B3F3}"/>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l="22798" r="28057"/>
          <a:stretch/>
        </p:blipFill>
        <p:spPr bwMode="auto">
          <a:xfrm>
            <a:off x="578905" y="3861868"/>
            <a:ext cx="1576889" cy="1369040"/>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3" descr="http://imber.ceotr.ca/wp-content/uploads/2020/07/essas-oblong-300x129.png">
            <a:extLst>
              <a:ext uri="{FF2B5EF4-FFF2-40B4-BE49-F238E27FC236}">
                <a16:creationId xmlns:a16="http://schemas.microsoft.com/office/drawing/2014/main" id="{662575FC-8CB9-4032-B397-A3EEE30D248A}"/>
              </a:ext>
            </a:extLst>
          </p:cNvPr>
          <p:cNvPicPr>
            <a:picLocks noChangeAspect="1" noChangeArrowheads="1"/>
          </p:cNvPicPr>
          <p:nvPr/>
        </p:nvPicPr>
        <p:blipFill rotWithShape="1">
          <a:blip r:embed="rId8">
            <a:extLst>
              <a:ext uri="{28A0092B-C50C-407E-A947-70E740481C1C}">
                <a14:useLocalDpi xmlns:a14="http://schemas.microsoft.com/office/drawing/2010/main" val="0"/>
              </a:ext>
            </a:extLst>
          </a:blip>
          <a:srcRect l="24025" r="20329"/>
          <a:stretch/>
        </p:blipFill>
        <p:spPr bwMode="auto">
          <a:xfrm>
            <a:off x="642457" y="918748"/>
            <a:ext cx="1630896" cy="1260268"/>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4" descr="http://imber.ceotr.ca/wp-content/uploads/2020/07/iced-1.png">
            <a:extLst>
              <a:ext uri="{FF2B5EF4-FFF2-40B4-BE49-F238E27FC236}">
                <a16:creationId xmlns:a16="http://schemas.microsoft.com/office/drawing/2014/main" id="{0CCEA7B5-32B8-4C7F-8F90-72E52C1E7D93}"/>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15372" y="2277908"/>
            <a:ext cx="1485066" cy="1485067"/>
          </a:xfrm>
          <a:prstGeom prst="rect">
            <a:avLst/>
          </a:prstGeom>
          <a:noFill/>
          <a:extLst>
            <a:ext uri="{909E8E84-426E-40DD-AFC4-6F175D3DCCD1}">
              <a14:hiddenFill xmlns:a14="http://schemas.microsoft.com/office/drawing/2010/main">
                <a:solidFill>
                  <a:srgbClr val="FFFFFF"/>
                </a:solidFill>
              </a14:hiddenFill>
            </a:ext>
          </a:extLst>
        </p:spPr>
      </p:pic>
      <p:pic>
        <p:nvPicPr>
          <p:cNvPr id="3074" name="Picture 2" descr="Association of Polar Early Career Scientists - Home">
            <a:extLst>
              <a:ext uri="{FF2B5EF4-FFF2-40B4-BE49-F238E27FC236}">
                <a16:creationId xmlns:a16="http://schemas.microsoft.com/office/drawing/2014/main" id="{91C690D0-2950-4169-B386-055DBA8AB01E}"/>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244918" y="2913210"/>
            <a:ext cx="880646" cy="831586"/>
          </a:xfrm>
          <a:prstGeom prst="rect">
            <a:avLst/>
          </a:prstGeom>
          <a:noFill/>
          <a:extLst>
            <a:ext uri="{909E8E84-426E-40DD-AFC4-6F175D3DCCD1}">
              <a14:hiddenFill xmlns:a14="http://schemas.microsoft.com/office/drawing/2010/main">
                <a:solidFill>
                  <a:srgbClr val="FFFFFF"/>
                </a:solidFill>
              </a14:hiddenFill>
            </a:ext>
          </a:extLst>
        </p:spPr>
      </p:pic>
      <p:pic>
        <p:nvPicPr>
          <p:cNvPr id="3076" name="Picture 4">
            <a:extLst>
              <a:ext uri="{FF2B5EF4-FFF2-40B4-BE49-F238E27FC236}">
                <a16:creationId xmlns:a16="http://schemas.microsoft.com/office/drawing/2014/main" id="{527FF24F-A718-49AA-80E9-ECA3BC0020FF}"/>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954557" y="2670587"/>
            <a:ext cx="2496954" cy="973812"/>
          </a:xfrm>
          <a:prstGeom prst="rect">
            <a:avLst/>
          </a:prstGeom>
          <a:noFill/>
          <a:extLst>
            <a:ext uri="{909E8E84-426E-40DD-AFC4-6F175D3DCCD1}">
              <a14:hiddenFill xmlns:a14="http://schemas.microsoft.com/office/drawing/2010/main">
                <a:solidFill>
                  <a:srgbClr val="FFFFFF"/>
                </a:solidFill>
              </a14:hiddenFill>
            </a:ext>
          </a:extLst>
        </p:spPr>
      </p:pic>
      <p:pic>
        <p:nvPicPr>
          <p:cNvPr id="3078" name="Picture 6">
            <a:extLst>
              <a:ext uri="{FF2B5EF4-FFF2-40B4-BE49-F238E27FC236}">
                <a16:creationId xmlns:a16="http://schemas.microsoft.com/office/drawing/2014/main" id="{8915866F-D63F-4032-947A-63C73A38454D}"/>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619906" y="2350504"/>
            <a:ext cx="3161571" cy="618568"/>
          </a:xfrm>
          <a:prstGeom prst="rect">
            <a:avLst/>
          </a:prstGeom>
          <a:noFill/>
          <a:extLst>
            <a:ext uri="{909E8E84-426E-40DD-AFC4-6F175D3DCCD1}">
              <a14:hiddenFill xmlns:a14="http://schemas.microsoft.com/office/drawing/2010/main">
                <a:solidFill>
                  <a:srgbClr val="FFFFFF"/>
                </a:solidFill>
              </a14:hiddenFill>
            </a:ext>
          </a:extLst>
        </p:spPr>
      </p:pic>
      <p:pic>
        <p:nvPicPr>
          <p:cNvPr id="3080" name="Picture 8" descr="Intergovernmental Panel on Climate Change - Wikipedia">
            <a:extLst>
              <a:ext uri="{FF2B5EF4-FFF2-40B4-BE49-F238E27FC236}">
                <a16:creationId xmlns:a16="http://schemas.microsoft.com/office/drawing/2014/main" id="{B4D68CB5-C5F3-4349-8F92-34BF28679B20}"/>
              </a:ext>
            </a:extLst>
          </p:cNvPr>
          <p:cNvPicPr>
            <a:picLocks noChangeAspect="1" noChangeArrowheads="1"/>
          </p:cNvPicPr>
          <p:nvPr/>
        </p:nvPicPr>
        <p:blipFill rotWithShape="1">
          <a:blip r:embed="rId13">
            <a:extLst>
              <a:ext uri="{28A0092B-C50C-407E-A947-70E740481C1C}">
                <a14:useLocalDpi xmlns:a14="http://schemas.microsoft.com/office/drawing/2010/main" val="0"/>
              </a:ext>
            </a:extLst>
          </a:blip>
          <a:srcRect r="29447"/>
          <a:stretch/>
        </p:blipFill>
        <p:spPr bwMode="auto">
          <a:xfrm>
            <a:off x="2959885" y="4226555"/>
            <a:ext cx="1366974" cy="1057571"/>
          </a:xfrm>
          <a:prstGeom prst="rect">
            <a:avLst/>
          </a:prstGeom>
          <a:noFill/>
          <a:extLst>
            <a:ext uri="{909E8E84-426E-40DD-AFC4-6F175D3DCCD1}">
              <a14:hiddenFill xmlns:a14="http://schemas.microsoft.com/office/drawing/2010/main">
                <a:solidFill>
                  <a:srgbClr val="FFFFFF"/>
                </a:solidFill>
              </a14:hiddenFill>
            </a:ext>
          </a:extLst>
        </p:spPr>
      </p:pic>
      <p:pic>
        <p:nvPicPr>
          <p:cNvPr id="3082" name="Picture 10" descr="ipbes (@IPBES) | Twitter">
            <a:extLst>
              <a:ext uri="{FF2B5EF4-FFF2-40B4-BE49-F238E27FC236}">
                <a16:creationId xmlns:a16="http://schemas.microsoft.com/office/drawing/2014/main" id="{95AA0104-FB15-44E9-B625-8DE0C98BDDA2}"/>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4796030" y="3838123"/>
            <a:ext cx="2073197" cy="2073197"/>
          </a:xfrm>
          <a:prstGeom prst="rect">
            <a:avLst/>
          </a:prstGeom>
          <a:noFill/>
          <a:extLst>
            <a:ext uri="{909E8E84-426E-40DD-AFC4-6F175D3DCCD1}">
              <a14:hiddenFill xmlns:a14="http://schemas.microsoft.com/office/drawing/2010/main">
                <a:solidFill>
                  <a:srgbClr val="FFFFFF"/>
                </a:solidFill>
              </a14:hiddenFill>
            </a:ext>
          </a:extLst>
        </p:spPr>
      </p:pic>
      <p:pic>
        <p:nvPicPr>
          <p:cNvPr id="35" name="Picture 2">
            <a:extLst>
              <a:ext uri="{FF2B5EF4-FFF2-40B4-BE49-F238E27FC236}">
                <a16:creationId xmlns:a16="http://schemas.microsoft.com/office/drawing/2014/main" id="{9A870D7E-7661-47EC-B106-30D277C92887}"/>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3190392" y="1179522"/>
            <a:ext cx="2856402" cy="859448"/>
          </a:xfrm>
          <a:prstGeom prst="rect">
            <a:avLst/>
          </a:prstGeom>
          <a:noFill/>
          <a:extLst>
            <a:ext uri="{909E8E84-426E-40DD-AFC4-6F175D3DCCD1}">
              <a14:hiddenFill xmlns:a14="http://schemas.microsoft.com/office/drawing/2010/main">
                <a:solidFill>
                  <a:srgbClr val="FFFFFF"/>
                </a:solidFill>
              </a14:hiddenFill>
            </a:ext>
          </a:extLst>
        </p:spPr>
      </p:pic>
      <p:sp>
        <p:nvSpPr>
          <p:cNvPr id="3" name="Arrow: Right 2">
            <a:extLst>
              <a:ext uri="{FF2B5EF4-FFF2-40B4-BE49-F238E27FC236}">
                <a16:creationId xmlns:a16="http://schemas.microsoft.com/office/drawing/2014/main" id="{80027C6A-C513-4DB4-920A-9AC5E21081D9}"/>
              </a:ext>
            </a:extLst>
          </p:cNvPr>
          <p:cNvSpPr/>
          <p:nvPr/>
        </p:nvSpPr>
        <p:spPr>
          <a:xfrm>
            <a:off x="2409287" y="1410725"/>
            <a:ext cx="537510" cy="314577"/>
          </a:xfrm>
          <a:prstGeom prst="rightArrow">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sp>
        <p:nvSpPr>
          <p:cNvPr id="37" name="Arrow: Right 36">
            <a:extLst>
              <a:ext uri="{FF2B5EF4-FFF2-40B4-BE49-F238E27FC236}">
                <a16:creationId xmlns:a16="http://schemas.microsoft.com/office/drawing/2014/main" id="{977E4A63-3274-482A-A482-C31A7E54CBF4}"/>
              </a:ext>
            </a:extLst>
          </p:cNvPr>
          <p:cNvSpPr/>
          <p:nvPr/>
        </p:nvSpPr>
        <p:spPr>
          <a:xfrm>
            <a:off x="2409287" y="2763596"/>
            <a:ext cx="537510" cy="314577"/>
          </a:xfrm>
          <a:prstGeom prst="rightArrow">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sp>
        <p:nvSpPr>
          <p:cNvPr id="38" name="TextBox 37">
            <a:extLst>
              <a:ext uri="{FF2B5EF4-FFF2-40B4-BE49-F238E27FC236}">
                <a16:creationId xmlns:a16="http://schemas.microsoft.com/office/drawing/2014/main" id="{09F06440-5AEA-45A5-8F7D-208ACEC6300A}"/>
              </a:ext>
            </a:extLst>
          </p:cNvPr>
          <p:cNvSpPr txBox="1"/>
          <p:nvPr/>
        </p:nvSpPr>
        <p:spPr>
          <a:xfrm>
            <a:off x="3076523" y="2353837"/>
            <a:ext cx="4221926" cy="557204"/>
          </a:xfrm>
          <a:prstGeom prst="rect">
            <a:avLst/>
          </a:prstGeom>
          <a:noFill/>
        </p:spPr>
        <p:txBody>
          <a:bodyPr wrap="square" rtlCol="0">
            <a:spAutoFit/>
          </a:bodyPr>
          <a:lstStyle/>
          <a:p>
            <a:pPr>
              <a:lnSpc>
                <a:spcPts val="1800"/>
              </a:lnSpc>
            </a:pPr>
            <a:r>
              <a:rPr lang="it-IT" b="1" dirty="0">
                <a:solidFill>
                  <a:srgbClr val="2774AA"/>
                </a:solidFill>
              </a:rPr>
              <a:t>Antarctic Treaty System</a:t>
            </a:r>
            <a:endParaRPr lang="en-GB" b="1" dirty="0">
              <a:solidFill>
                <a:srgbClr val="2774AA"/>
              </a:solidFill>
            </a:endParaRPr>
          </a:p>
          <a:p>
            <a:pPr>
              <a:lnSpc>
                <a:spcPts val="1800"/>
              </a:lnSpc>
            </a:pPr>
            <a:r>
              <a:rPr lang="it-IT" b="1" dirty="0">
                <a:solidFill>
                  <a:srgbClr val="2774AA"/>
                </a:solidFill>
              </a:rPr>
              <a:t>Committee for Environmental Protection</a:t>
            </a:r>
            <a:endParaRPr lang="en-GB" b="1" dirty="0">
              <a:solidFill>
                <a:srgbClr val="2774AA"/>
              </a:solidFill>
            </a:endParaRPr>
          </a:p>
        </p:txBody>
      </p:sp>
      <p:sp>
        <p:nvSpPr>
          <p:cNvPr id="4" name="Cross 3">
            <a:extLst>
              <a:ext uri="{FF2B5EF4-FFF2-40B4-BE49-F238E27FC236}">
                <a16:creationId xmlns:a16="http://schemas.microsoft.com/office/drawing/2014/main" id="{30EAC65C-E88D-4163-9109-4A8C84E796E3}"/>
              </a:ext>
            </a:extLst>
          </p:cNvPr>
          <p:cNvSpPr/>
          <p:nvPr/>
        </p:nvSpPr>
        <p:spPr>
          <a:xfrm>
            <a:off x="7176797" y="2716911"/>
            <a:ext cx="419721" cy="407947"/>
          </a:xfrm>
          <a:prstGeom prst="plus">
            <a:avLst>
              <a:gd name="adj" fmla="val 41866"/>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sp>
        <p:nvSpPr>
          <p:cNvPr id="42" name="Arrow: Right 41">
            <a:extLst>
              <a:ext uri="{FF2B5EF4-FFF2-40B4-BE49-F238E27FC236}">
                <a16:creationId xmlns:a16="http://schemas.microsoft.com/office/drawing/2014/main" id="{F649D602-8343-44D8-82ED-D1DE33BEBA18}"/>
              </a:ext>
            </a:extLst>
          </p:cNvPr>
          <p:cNvSpPr/>
          <p:nvPr/>
        </p:nvSpPr>
        <p:spPr>
          <a:xfrm>
            <a:off x="2338718" y="4632933"/>
            <a:ext cx="537510" cy="314577"/>
          </a:xfrm>
          <a:prstGeom prst="rightArrow">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pic>
        <p:nvPicPr>
          <p:cNvPr id="3084" name="Picture 12" descr="SDG 14.3 Methods | OA Africa">
            <a:extLst>
              <a:ext uri="{FF2B5EF4-FFF2-40B4-BE49-F238E27FC236}">
                <a16:creationId xmlns:a16="http://schemas.microsoft.com/office/drawing/2014/main" id="{57D3F15D-3A0B-4696-A01A-99DCB61C561B}"/>
              </a:ext>
            </a:extLst>
          </p:cNvPr>
          <p:cNvPicPr>
            <a:picLocks noChangeAspect="1" noChangeArrowheads="1"/>
          </p:cNvPicPr>
          <p:nvPr/>
        </p:nvPicPr>
        <p:blipFill rotWithShape="1">
          <a:blip r:embed="rId16">
            <a:extLst>
              <a:ext uri="{28A0092B-C50C-407E-A947-70E740481C1C}">
                <a14:useLocalDpi xmlns:a14="http://schemas.microsoft.com/office/drawing/2010/main" val="0"/>
              </a:ext>
            </a:extLst>
          </a:blip>
          <a:srcRect t="16339"/>
          <a:stretch/>
        </p:blipFill>
        <p:spPr bwMode="auto">
          <a:xfrm>
            <a:off x="7459236" y="4395346"/>
            <a:ext cx="1181173" cy="1441234"/>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FE728DF8-D73F-4329-B02C-D43ECD1F7A48}"/>
              </a:ext>
            </a:extLst>
          </p:cNvPr>
          <p:cNvSpPr txBox="1"/>
          <p:nvPr/>
        </p:nvSpPr>
        <p:spPr>
          <a:xfrm>
            <a:off x="7323309" y="3884894"/>
            <a:ext cx="1455078" cy="557204"/>
          </a:xfrm>
          <a:prstGeom prst="rect">
            <a:avLst/>
          </a:prstGeom>
          <a:noFill/>
        </p:spPr>
        <p:txBody>
          <a:bodyPr wrap="square" rtlCol="0">
            <a:spAutoFit/>
          </a:bodyPr>
          <a:lstStyle>
            <a:defPPr>
              <a:defRPr lang="en-US"/>
            </a:defPPr>
            <a:lvl1pPr>
              <a:lnSpc>
                <a:spcPts val="1800"/>
              </a:lnSpc>
              <a:defRPr b="1">
                <a:solidFill>
                  <a:srgbClr val="2774AA"/>
                </a:solidFill>
              </a:defRPr>
            </a:lvl1pPr>
          </a:lstStyle>
          <a:p>
            <a:pPr algn="ctr"/>
            <a:r>
              <a:rPr lang="it-IT" dirty="0">
                <a:solidFill>
                  <a:srgbClr val="0A97D9"/>
                </a:solidFill>
              </a:rPr>
              <a:t>Indicators for</a:t>
            </a:r>
          </a:p>
          <a:p>
            <a:pPr algn="ctr"/>
            <a:r>
              <a:rPr lang="it-IT" dirty="0">
                <a:solidFill>
                  <a:srgbClr val="0A97D9"/>
                </a:solidFill>
              </a:rPr>
              <a:t>SDG 14.3.1</a:t>
            </a:r>
            <a:endParaRPr lang="en-GB" dirty="0">
              <a:solidFill>
                <a:srgbClr val="0A97D9"/>
              </a:solidFill>
            </a:endParaRPr>
          </a:p>
        </p:txBody>
      </p:sp>
      <p:sp>
        <p:nvSpPr>
          <p:cNvPr id="47" name="Arrow: Right 46">
            <a:extLst>
              <a:ext uri="{FF2B5EF4-FFF2-40B4-BE49-F238E27FC236}">
                <a16:creationId xmlns:a16="http://schemas.microsoft.com/office/drawing/2014/main" id="{6E6E0348-C289-4BDA-8751-5BB1433458E2}"/>
              </a:ext>
            </a:extLst>
          </p:cNvPr>
          <p:cNvSpPr/>
          <p:nvPr/>
        </p:nvSpPr>
        <p:spPr>
          <a:xfrm rot="2013782">
            <a:off x="2162814" y="3605008"/>
            <a:ext cx="912273" cy="314577"/>
          </a:xfrm>
          <a:prstGeom prst="rightArrow">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sp>
        <p:nvSpPr>
          <p:cNvPr id="48" name="Arrow: Right 47">
            <a:extLst>
              <a:ext uri="{FF2B5EF4-FFF2-40B4-BE49-F238E27FC236}">
                <a16:creationId xmlns:a16="http://schemas.microsoft.com/office/drawing/2014/main" id="{4D2B054E-E4BA-40CF-BB08-5B5AB8A7438E}"/>
              </a:ext>
            </a:extLst>
          </p:cNvPr>
          <p:cNvSpPr/>
          <p:nvPr/>
        </p:nvSpPr>
        <p:spPr>
          <a:xfrm rot="1060840">
            <a:off x="2247157" y="3544489"/>
            <a:ext cx="2799734" cy="314577"/>
          </a:xfrm>
          <a:prstGeom prst="rightArrow">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sp>
        <p:nvSpPr>
          <p:cNvPr id="49" name="Arrow: Right 48">
            <a:extLst>
              <a:ext uri="{FF2B5EF4-FFF2-40B4-BE49-F238E27FC236}">
                <a16:creationId xmlns:a16="http://schemas.microsoft.com/office/drawing/2014/main" id="{DCE24CED-62E1-4CD3-81A6-8A005D85D67A}"/>
              </a:ext>
            </a:extLst>
          </p:cNvPr>
          <p:cNvSpPr/>
          <p:nvPr/>
        </p:nvSpPr>
        <p:spPr>
          <a:xfrm rot="20560065">
            <a:off x="3325132" y="5319432"/>
            <a:ext cx="1781945" cy="314577"/>
          </a:xfrm>
          <a:prstGeom prst="rightArrow">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sp>
        <p:nvSpPr>
          <p:cNvPr id="50" name="Cross 49">
            <a:extLst>
              <a:ext uri="{FF2B5EF4-FFF2-40B4-BE49-F238E27FC236}">
                <a16:creationId xmlns:a16="http://schemas.microsoft.com/office/drawing/2014/main" id="{73E69DEC-1FD3-45E3-BE24-D5177F737660}"/>
              </a:ext>
            </a:extLst>
          </p:cNvPr>
          <p:cNvSpPr/>
          <p:nvPr/>
        </p:nvSpPr>
        <p:spPr>
          <a:xfrm>
            <a:off x="8821958" y="4586248"/>
            <a:ext cx="419721" cy="407947"/>
          </a:xfrm>
          <a:prstGeom prst="plus">
            <a:avLst>
              <a:gd name="adj" fmla="val 41866"/>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sp>
        <p:nvSpPr>
          <p:cNvPr id="51" name="Cross 50">
            <a:extLst>
              <a:ext uri="{FF2B5EF4-FFF2-40B4-BE49-F238E27FC236}">
                <a16:creationId xmlns:a16="http://schemas.microsoft.com/office/drawing/2014/main" id="{95FC54E8-8747-4212-81DA-3F86F02C3753}"/>
              </a:ext>
            </a:extLst>
          </p:cNvPr>
          <p:cNvSpPr/>
          <p:nvPr/>
        </p:nvSpPr>
        <p:spPr>
          <a:xfrm>
            <a:off x="4339805" y="4586248"/>
            <a:ext cx="419721" cy="407947"/>
          </a:xfrm>
          <a:prstGeom prst="plus">
            <a:avLst>
              <a:gd name="adj" fmla="val 41866"/>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sp>
        <p:nvSpPr>
          <p:cNvPr id="52" name="Cross 51">
            <a:extLst>
              <a:ext uri="{FF2B5EF4-FFF2-40B4-BE49-F238E27FC236}">
                <a16:creationId xmlns:a16="http://schemas.microsoft.com/office/drawing/2014/main" id="{9BEDCADA-C3C1-4ADD-A156-F832178963A3}"/>
              </a:ext>
            </a:extLst>
          </p:cNvPr>
          <p:cNvSpPr/>
          <p:nvPr/>
        </p:nvSpPr>
        <p:spPr>
          <a:xfrm>
            <a:off x="6873352" y="4586248"/>
            <a:ext cx="419721" cy="407947"/>
          </a:xfrm>
          <a:prstGeom prst="plus">
            <a:avLst>
              <a:gd name="adj" fmla="val 41866"/>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pic>
        <p:nvPicPr>
          <p:cNvPr id="3088" name="Picture 16" descr="Association of Polar Early Career Scientists - The EU-PolarNet White Papers  are released">
            <a:extLst>
              <a:ext uri="{FF2B5EF4-FFF2-40B4-BE49-F238E27FC236}">
                <a16:creationId xmlns:a16="http://schemas.microsoft.com/office/drawing/2014/main" id="{3D12849A-FB4C-44C9-9CBE-6B17155D43B4}"/>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7867401" y="3089536"/>
            <a:ext cx="2798890" cy="50271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4602958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descr="C:\Users\a21561\AppData\Local\Microsoft\Windows\INetCacheContent.Word\imber logo.png">
            <a:extLst>
              <a:ext uri="{FF2B5EF4-FFF2-40B4-BE49-F238E27FC236}">
                <a16:creationId xmlns:a16="http://schemas.microsoft.com/office/drawing/2014/main" id="{558C1B23-CA9F-41F0-BDB8-81565D6AB497}"/>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l="-281" b="-1128"/>
          <a:stretch/>
        </p:blipFill>
        <p:spPr bwMode="auto">
          <a:xfrm>
            <a:off x="4915985" y="214644"/>
            <a:ext cx="2360030" cy="589767"/>
          </a:xfrm>
          <a:prstGeom prst="rect">
            <a:avLst/>
          </a:prstGeom>
          <a:noFill/>
          <a:ln>
            <a:noFill/>
          </a:ln>
        </p:spPr>
      </p:pic>
      <p:pic>
        <p:nvPicPr>
          <p:cNvPr id="3" name="Picture 2">
            <a:extLst>
              <a:ext uri="{FF2B5EF4-FFF2-40B4-BE49-F238E27FC236}">
                <a16:creationId xmlns:a16="http://schemas.microsoft.com/office/drawing/2014/main" id="{1871FF0B-799D-41F9-A3C6-C7156CE23651}"/>
              </a:ext>
            </a:extLst>
          </p:cNvPr>
          <p:cNvPicPr>
            <a:picLocks noChangeAspect="1"/>
          </p:cNvPicPr>
          <p:nvPr/>
        </p:nvPicPr>
        <p:blipFill>
          <a:blip r:embed="rId3"/>
          <a:stretch>
            <a:fillRect/>
          </a:stretch>
        </p:blipFill>
        <p:spPr>
          <a:xfrm>
            <a:off x="429332" y="1793804"/>
            <a:ext cx="5420500" cy="2751691"/>
          </a:xfrm>
          <a:prstGeom prst="rect">
            <a:avLst/>
          </a:prstGeom>
        </p:spPr>
      </p:pic>
      <p:sp>
        <p:nvSpPr>
          <p:cNvPr id="11" name="TextBox 10">
            <a:extLst>
              <a:ext uri="{FF2B5EF4-FFF2-40B4-BE49-F238E27FC236}">
                <a16:creationId xmlns:a16="http://schemas.microsoft.com/office/drawing/2014/main" id="{C05150B1-2DB9-41B9-BCCD-CB1C5B33565F}"/>
              </a:ext>
            </a:extLst>
          </p:cNvPr>
          <p:cNvSpPr txBox="1"/>
          <p:nvPr/>
        </p:nvSpPr>
        <p:spPr>
          <a:xfrm>
            <a:off x="6149782" y="2198422"/>
            <a:ext cx="5552661" cy="3354765"/>
          </a:xfrm>
          <a:prstGeom prst="rect">
            <a:avLst/>
          </a:prstGeom>
          <a:noFill/>
        </p:spPr>
        <p:txBody>
          <a:bodyPr wrap="square" rtlCol="0">
            <a:spAutoFit/>
          </a:bodyPr>
          <a:lstStyle/>
          <a:p>
            <a:pPr algn="ctr"/>
            <a:r>
              <a:rPr lang="en-GB" sz="2800" b="1" dirty="0">
                <a:solidFill>
                  <a:srgbClr val="2774AA"/>
                </a:solidFill>
              </a:rPr>
              <a:t>Network under development</a:t>
            </a:r>
          </a:p>
          <a:p>
            <a:pPr algn="ctr"/>
            <a:endParaRPr lang="en-GB" sz="1600" b="1" dirty="0">
              <a:solidFill>
                <a:srgbClr val="2774AA"/>
              </a:solidFill>
            </a:endParaRPr>
          </a:p>
          <a:p>
            <a:pPr algn="ctr"/>
            <a:r>
              <a:rPr lang="en-GB" sz="2800" b="1" dirty="0">
                <a:solidFill>
                  <a:srgbClr val="2774AA"/>
                </a:solidFill>
              </a:rPr>
              <a:t>Retain Expertise + Engagement</a:t>
            </a:r>
          </a:p>
          <a:p>
            <a:pPr algn="ctr"/>
            <a:r>
              <a:rPr lang="en-GB" sz="2800" b="1" dirty="0">
                <a:solidFill>
                  <a:srgbClr val="2774AA"/>
                </a:solidFill>
              </a:rPr>
              <a:t>of</a:t>
            </a:r>
          </a:p>
          <a:p>
            <a:pPr algn="ctr"/>
            <a:r>
              <a:rPr lang="en-GB" sz="2800" b="1" dirty="0">
                <a:solidFill>
                  <a:srgbClr val="2774AA"/>
                </a:solidFill>
              </a:rPr>
              <a:t>Past SSC members</a:t>
            </a:r>
          </a:p>
          <a:p>
            <a:pPr algn="ctr"/>
            <a:r>
              <a:rPr lang="en-GB" sz="2800" b="1" dirty="0">
                <a:solidFill>
                  <a:srgbClr val="2774AA"/>
                </a:solidFill>
              </a:rPr>
              <a:t>Keynote Speakers</a:t>
            </a:r>
          </a:p>
          <a:p>
            <a:pPr algn="ctr"/>
            <a:endParaRPr lang="en-GB" sz="2000" b="1" dirty="0">
              <a:solidFill>
                <a:srgbClr val="2774AA"/>
              </a:solidFill>
            </a:endParaRPr>
          </a:p>
          <a:p>
            <a:pPr algn="ctr"/>
            <a:r>
              <a:rPr lang="en-GB" sz="2800" b="1" dirty="0">
                <a:solidFill>
                  <a:srgbClr val="2774AA"/>
                </a:solidFill>
              </a:rPr>
              <a:t>Act as Advisory Board</a:t>
            </a:r>
          </a:p>
        </p:txBody>
      </p:sp>
      <p:sp>
        <p:nvSpPr>
          <p:cNvPr id="12" name="TextBox 11">
            <a:extLst>
              <a:ext uri="{FF2B5EF4-FFF2-40B4-BE49-F238E27FC236}">
                <a16:creationId xmlns:a16="http://schemas.microsoft.com/office/drawing/2014/main" id="{0A006708-E9A8-48C4-B97D-375292346B29}"/>
              </a:ext>
            </a:extLst>
          </p:cNvPr>
          <p:cNvSpPr txBox="1"/>
          <p:nvPr/>
        </p:nvSpPr>
        <p:spPr>
          <a:xfrm>
            <a:off x="1754241" y="1173242"/>
            <a:ext cx="3461258" cy="584775"/>
          </a:xfrm>
          <a:prstGeom prst="rect">
            <a:avLst/>
          </a:prstGeom>
          <a:noFill/>
        </p:spPr>
        <p:txBody>
          <a:bodyPr wrap="square" rtlCol="0">
            <a:spAutoFit/>
          </a:bodyPr>
          <a:lstStyle/>
          <a:p>
            <a:pPr algn="ctr"/>
            <a:r>
              <a:rPr lang="en-GB" sz="3200" b="1" dirty="0">
                <a:solidFill>
                  <a:srgbClr val="2774AA"/>
                </a:solidFill>
              </a:rPr>
              <a:t>National Contacts</a:t>
            </a:r>
          </a:p>
        </p:txBody>
      </p:sp>
      <p:sp>
        <p:nvSpPr>
          <p:cNvPr id="15" name="TextBox 14">
            <a:extLst>
              <a:ext uri="{FF2B5EF4-FFF2-40B4-BE49-F238E27FC236}">
                <a16:creationId xmlns:a16="http://schemas.microsoft.com/office/drawing/2014/main" id="{FC818C33-9461-490D-83F3-BE7265DE2197}"/>
              </a:ext>
            </a:extLst>
          </p:cNvPr>
          <p:cNvSpPr txBox="1"/>
          <p:nvPr/>
        </p:nvSpPr>
        <p:spPr>
          <a:xfrm>
            <a:off x="7260524" y="1209029"/>
            <a:ext cx="3461258" cy="584775"/>
          </a:xfrm>
          <a:prstGeom prst="rect">
            <a:avLst/>
          </a:prstGeom>
          <a:noFill/>
        </p:spPr>
        <p:txBody>
          <a:bodyPr wrap="square" rtlCol="0">
            <a:spAutoFit/>
          </a:bodyPr>
          <a:lstStyle/>
          <a:p>
            <a:pPr algn="ctr"/>
            <a:r>
              <a:rPr lang="it-IT" sz="3200" b="1" dirty="0">
                <a:solidFill>
                  <a:srgbClr val="2774AA"/>
                </a:solidFill>
              </a:rPr>
              <a:t>‘</a:t>
            </a:r>
            <a:r>
              <a:rPr lang="en-GB" sz="3200" b="1" dirty="0">
                <a:solidFill>
                  <a:srgbClr val="2774AA"/>
                </a:solidFill>
              </a:rPr>
              <a:t>Fellows’</a:t>
            </a:r>
          </a:p>
        </p:txBody>
      </p:sp>
      <p:sp>
        <p:nvSpPr>
          <p:cNvPr id="16" name="TextBox 15">
            <a:extLst>
              <a:ext uri="{FF2B5EF4-FFF2-40B4-BE49-F238E27FC236}">
                <a16:creationId xmlns:a16="http://schemas.microsoft.com/office/drawing/2014/main" id="{E9323345-73D8-4F68-A899-85FA3CB5DC71}"/>
              </a:ext>
            </a:extLst>
          </p:cNvPr>
          <p:cNvSpPr txBox="1"/>
          <p:nvPr/>
        </p:nvSpPr>
        <p:spPr>
          <a:xfrm>
            <a:off x="429333" y="4784459"/>
            <a:ext cx="5785938" cy="1600438"/>
          </a:xfrm>
          <a:prstGeom prst="rect">
            <a:avLst/>
          </a:prstGeom>
          <a:noFill/>
        </p:spPr>
        <p:txBody>
          <a:bodyPr wrap="square" rtlCol="0">
            <a:spAutoFit/>
          </a:bodyPr>
          <a:lstStyle/>
          <a:p>
            <a:pPr algn="ctr"/>
            <a:r>
              <a:rPr lang="en-GB" sz="2800" b="1" dirty="0">
                <a:solidFill>
                  <a:srgbClr val="2774AA"/>
                </a:solidFill>
              </a:rPr>
              <a:t>Survey to explore redefining roles</a:t>
            </a:r>
          </a:p>
          <a:p>
            <a:pPr algn="ctr"/>
            <a:endParaRPr lang="en-GB" sz="1200" b="1" dirty="0">
              <a:solidFill>
                <a:srgbClr val="2774AA"/>
              </a:solidFill>
            </a:endParaRPr>
          </a:p>
          <a:p>
            <a:pPr algn="ctr"/>
            <a:r>
              <a:rPr lang="en-GB" sz="2800" b="1" dirty="0">
                <a:solidFill>
                  <a:srgbClr val="2774AA"/>
                </a:solidFill>
              </a:rPr>
              <a:t>Seeking national contacts in Africa and Middle East</a:t>
            </a:r>
          </a:p>
        </p:txBody>
      </p:sp>
    </p:spTree>
    <p:extLst>
      <p:ext uri="{BB962C8B-B14F-4D97-AF65-F5344CB8AC3E}">
        <p14:creationId xmlns:p14="http://schemas.microsoft.com/office/powerpoint/2010/main" val="251903467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1A3E9854-0614-496E-AFA1-A12A86C82E19}"/>
              </a:ext>
            </a:extLst>
          </p:cNvPr>
          <p:cNvSpPr txBox="1"/>
          <p:nvPr/>
        </p:nvSpPr>
        <p:spPr>
          <a:xfrm>
            <a:off x="4755347" y="936099"/>
            <a:ext cx="7018808" cy="3354765"/>
          </a:xfrm>
          <a:prstGeom prst="rect">
            <a:avLst/>
          </a:prstGeom>
          <a:noFill/>
        </p:spPr>
        <p:txBody>
          <a:bodyPr wrap="square" rtlCol="0">
            <a:spAutoFit/>
          </a:bodyPr>
          <a:lstStyle/>
          <a:p>
            <a:pPr algn="ctr"/>
            <a:r>
              <a:rPr lang="en-GB" sz="3200" b="1" dirty="0"/>
              <a:t>Integrated Ocean Carbon Research:</a:t>
            </a:r>
          </a:p>
          <a:p>
            <a:pPr algn="ctr"/>
            <a:r>
              <a:rPr lang="en-GB" sz="3200" b="1" dirty="0"/>
              <a:t>A Summary of Ocean Carbon Knowledge and a Vision for Coordinated Ocean Carbon Research and Observations for the Next Decade</a:t>
            </a:r>
          </a:p>
          <a:p>
            <a:pPr algn="ctr"/>
            <a:endParaRPr lang="en-GB" sz="1200" dirty="0"/>
          </a:p>
          <a:p>
            <a:pPr algn="ctr"/>
            <a:r>
              <a:rPr lang="en-GB" sz="3200" dirty="0" err="1"/>
              <a:t>Aricò</a:t>
            </a:r>
            <a:r>
              <a:rPr lang="en-GB" sz="3200" dirty="0"/>
              <a:t> et al. (2021) </a:t>
            </a:r>
          </a:p>
        </p:txBody>
      </p:sp>
      <p:pic>
        <p:nvPicPr>
          <p:cNvPr id="3074" name="Picture 2">
            <a:extLst>
              <a:ext uri="{FF2B5EF4-FFF2-40B4-BE49-F238E27FC236}">
                <a16:creationId xmlns:a16="http://schemas.microsoft.com/office/drawing/2014/main" id="{5AA37368-2674-4297-B0B0-D34DA3CBAB25}"/>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 r="183"/>
          <a:stretch/>
        </p:blipFill>
        <p:spPr bwMode="auto">
          <a:xfrm>
            <a:off x="4596379" y="4225656"/>
            <a:ext cx="7336744" cy="660361"/>
          </a:xfrm>
          <a:prstGeom prst="rect">
            <a:avLst/>
          </a:prstGeom>
          <a:noFill/>
          <a:extLst>
            <a:ext uri="{909E8E84-426E-40DD-AFC4-6F175D3DCCD1}">
              <a14:hiddenFill xmlns:a14="http://schemas.microsoft.com/office/drawing/2010/main">
                <a:solidFill>
                  <a:srgbClr val="FFFFFF"/>
                </a:solidFill>
              </a14:hiddenFill>
            </a:ext>
          </a:extLst>
        </p:spPr>
      </p:pic>
      <p:pic>
        <p:nvPicPr>
          <p:cNvPr id="3078" name="Picture 6" descr="1st International Conference of the UN Ocean Decade - EU4OceanObs">
            <a:extLst>
              <a:ext uri="{FF2B5EF4-FFF2-40B4-BE49-F238E27FC236}">
                <a16:creationId xmlns:a16="http://schemas.microsoft.com/office/drawing/2014/main" id="{2A1839EB-A566-4E44-9E43-D4670DC98B3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45923" y="5188717"/>
            <a:ext cx="4437656" cy="1676447"/>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4302217C-FF61-4396-AA44-B4E669266930}"/>
              </a:ext>
            </a:extLst>
          </p:cNvPr>
          <p:cNvSpPr txBox="1"/>
          <p:nvPr/>
        </p:nvSpPr>
        <p:spPr>
          <a:xfrm>
            <a:off x="6525493" y="4905910"/>
            <a:ext cx="3478516" cy="523220"/>
          </a:xfrm>
          <a:prstGeom prst="rect">
            <a:avLst/>
          </a:prstGeom>
          <a:noFill/>
        </p:spPr>
        <p:txBody>
          <a:bodyPr wrap="none" rtlCol="0">
            <a:spAutoFit/>
          </a:bodyPr>
          <a:lstStyle/>
          <a:p>
            <a:pPr algn="ctr"/>
            <a:r>
              <a:rPr lang="it-IT" sz="2800" dirty="0"/>
              <a:t>Formal contribution to</a:t>
            </a:r>
            <a:endParaRPr lang="en-GB" sz="2800" dirty="0"/>
          </a:p>
        </p:txBody>
      </p:sp>
      <p:pic>
        <p:nvPicPr>
          <p:cNvPr id="5" name="Picture 4" descr="IOC-R report">
            <a:extLst>
              <a:ext uri="{FF2B5EF4-FFF2-40B4-BE49-F238E27FC236}">
                <a16:creationId xmlns:a16="http://schemas.microsoft.com/office/drawing/2014/main" id="{5FD446B9-50C6-4A36-AF84-1A07907EE0AF}"/>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210531" y="1082180"/>
            <a:ext cx="3878564" cy="5497443"/>
          </a:xfrm>
          <a:prstGeom prst="rect">
            <a:avLst/>
          </a:prstGeom>
          <a:noFill/>
          <a:ln>
            <a:noFill/>
          </a:ln>
          <a:effectLst>
            <a:outerShdw blurRad="50800" dist="38100" dir="2700000" algn="tl" rotWithShape="0">
              <a:prstClr val="black">
                <a:alpha val="40000"/>
              </a:prstClr>
            </a:outerShdw>
          </a:effectLst>
        </p:spPr>
      </p:pic>
      <p:grpSp>
        <p:nvGrpSpPr>
          <p:cNvPr id="8" name="Group 7">
            <a:extLst>
              <a:ext uri="{FF2B5EF4-FFF2-40B4-BE49-F238E27FC236}">
                <a16:creationId xmlns:a16="http://schemas.microsoft.com/office/drawing/2014/main" id="{6B6813CE-6E3C-4AB0-BB55-EB72566F18D4}"/>
              </a:ext>
            </a:extLst>
          </p:cNvPr>
          <p:cNvGrpSpPr/>
          <p:nvPr/>
        </p:nvGrpSpPr>
        <p:grpSpPr>
          <a:xfrm>
            <a:off x="3321699" y="214644"/>
            <a:ext cx="6622395" cy="607441"/>
            <a:chOff x="3494658" y="-837921"/>
            <a:chExt cx="6622395" cy="607441"/>
          </a:xfrm>
        </p:grpSpPr>
        <p:pic>
          <p:nvPicPr>
            <p:cNvPr id="13" name="Picture 12" descr="C:\Users\a21561\AppData\Local\Microsoft\Windows\INetCacheContent.Word\imber logo.png">
              <a:extLst>
                <a:ext uri="{FF2B5EF4-FFF2-40B4-BE49-F238E27FC236}">
                  <a16:creationId xmlns:a16="http://schemas.microsoft.com/office/drawing/2014/main" id="{558C1B23-CA9F-41F0-BDB8-81565D6AB497}"/>
                </a:ext>
              </a:extLst>
            </p:cNvPr>
            <p:cNvPicPr>
              <a:picLocks noChangeAspect="1"/>
            </p:cNvPicPr>
            <p:nvPr/>
          </p:nvPicPr>
          <p:blipFill rotWithShape="1">
            <a:blip r:embed="rId5" cstate="print">
              <a:extLst>
                <a:ext uri="{28A0092B-C50C-407E-A947-70E740481C1C}">
                  <a14:useLocalDpi xmlns:a14="http://schemas.microsoft.com/office/drawing/2010/main"/>
                </a:ext>
              </a:extLst>
            </a:blip>
            <a:srcRect l="-281" b="-1128"/>
            <a:stretch/>
          </p:blipFill>
          <p:spPr bwMode="auto">
            <a:xfrm>
              <a:off x="3494658" y="-837921"/>
              <a:ext cx="2360030" cy="589767"/>
            </a:xfrm>
            <a:prstGeom prst="rect">
              <a:avLst/>
            </a:prstGeom>
            <a:noFill/>
            <a:ln>
              <a:noFill/>
            </a:ln>
          </p:spPr>
        </p:pic>
        <p:sp>
          <p:nvSpPr>
            <p:cNvPr id="14" name="TextBox 13">
              <a:extLst>
                <a:ext uri="{FF2B5EF4-FFF2-40B4-BE49-F238E27FC236}">
                  <a16:creationId xmlns:a16="http://schemas.microsoft.com/office/drawing/2014/main" id="{F1836520-ED4A-465E-82AE-257D572EA80D}"/>
                </a:ext>
              </a:extLst>
            </p:cNvPr>
            <p:cNvSpPr txBox="1"/>
            <p:nvPr/>
          </p:nvSpPr>
          <p:spPr>
            <a:xfrm>
              <a:off x="5892396" y="-815255"/>
              <a:ext cx="4224657" cy="584775"/>
            </a:xfrm>
            <a:prstGeom prst="rect">
              <a:avLst/>
            </a:prstGeom>
            <a:noFill/>
          </p:spPr>
          <p:txBody>
            <a:bodyPr wrap="square" rtlCol="0">
              <a:spAutoFit/>
            </a:bodyPr>
            <a:lstStyle/>
            <a:p>
              <a:r>
                <a:rPr lang="en-GB" sz="3200" b="1" dirty="0">
                  <a:solidFill>
                    <a:srgbClr val="2774AA"/>
                  </a:solidFill>
                </a:rPr>
                <a:t>Science Highlights</a:t>
              </a:r>
            </a:p>
          </p:txBody>
        </p:sp>
      </p:grpSp>
    </p:spTree>
    <p:extLst>
      <p:ext uri="{BB962C8B-B14F-4D97-AF65-F5344CB8AC3E}">
        <p14:creationId xmlns:p14="http://schemas.microsoft.com/office/powerpoint/2010/main" val="29384300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1A3E9854-0614-496E-AFA1-A12A86C82E19}"/>
              </a:ext>
            </a:extLst>
          </p:cNvPr>
          <p:cNvSpPr txBox="1"/>
          <p:nvPr/>
        </p:nvSpPr>
        <p:spPr>
          <a:xfrm>
            <a:off x="6510375" y="925435"/>
            <a:ext cx="5116091" cy="1754326"/>
          </a:xfrm>
          <a:prstGeom prst="rect">
            <a:avLst/>
          </a:prstGeom>
          <a:noFill/>
        </p:spPr>
        <p:txBody>
          <a:bodyPr wrap="square" rtlCol="0">
            <a:spAutoFit/>
          </a:bodyPr>
          <a:lstStyle/>
          <a:p>
            <a:pPr algn="just"/>
            <a:r>
              <a:rPr lang="en-CA" sz="3200" b="1" dirty="0">
                <a:effectLst/>
                <a:latin typeface="Calibri" panose="020F0502020204030204" pitchFamily="34" charset="0"/>
                <a:ea typeface="Times New Roman" panose="02020603050405020304" pitchFamily="18" charset="0"/>
                <a:cs typeface="Calibri" panose="020F0502020204030204" pitchFamily="34" charset="0"/>
              </a:rPr>
              <a:t>Role of Antarctic krill in the carbon cycle</a:t>
            </a:r>
          </a:p>
          <a:p>
            <a:pPr algn="just"/>
            <a:endParaRPr lang="en-CA" sz="1200" dirty="0">
              <a:latin typeface="Calibri" panose="020F0502020204030204" pitchFamily="34" charset="0"/>
              <a:ea typeface="Times New Roman" panose="02020603050405020304" pitchFamily="18" charset="0"/>
              <a:cs typeface="Calibri" panose="020F0502020204030204" pitchFamily="34" charset="0"/>
            </a:endParaRPr>
          </a:p>
          <a:p>
            <a:pPr algn="just"/>
            <a:r>
              <a:rPr lang="en-CA" sz="3200" dirty="0" err="1">
                <a:effectLst/>
                <a:latin typeface="Calibri" panose="020F0502020204030204" pitchFamily="34" charset="0"/>
                <a:ea typeface="Times New Roman" panose="02020603050405020304" pitchFamily="18" charset="0"/>
                <a:cs typeface="Calibri" panose="020F0502020204030204" pitchFamily="34" charset="0"/>
              </a:rPr>
              <a:t>Manno</a:t>
            </a:r>
            <a:r>
              <a:rPr lang="en-CA" sz="3200" dirty="0">
                <a:effectLst/>
                <a:latin typeface="Calibri" panose="020F0502020204030204" pitchFamily="34" charset="0"/>
                <a:ea typeface="Times New Roman" panose="02020603050405020304" pitchFamily="18" charset="0"/>
                <a:cs typeface="Calibri" panose="020F0502020204030204" pitchFamily="34" charset="0"/>
              </a:rPr>
              <a:t> et al.</a:t>
            </a:r>
            <a:r>
              <a:rPr lang="en-CA" sz="3200" dirty="0">
                <a:latin typeface="Calibri" panose="020F0502020204030204" pitchFamily="34" charset="0"/>
                <a:ea typeface="Times New Roman" panose="02020603050405020304" pitchFamily="18" charset="0"/>
                <a:cs typeface="Calibri" panose="020F0502020204030204" pitchFamily="34" charset="0"/>
              </a:rPr>
              <a:t> (2020)</a:t>
            </a:r>
            <a:endParaRPr lang="en-GB" sz="3200" dirty="0">
              <a:effectLst/>
              <a:latin typeface="Calibri" panose="020F0502020204030204" pitchFamily="34" charset="0"/>
              <a:ea typeface="Times New Roman" panose="02020603050405020304" pitchFamily="18" charset="0"/>
              <a:cs typeface="Calibri" panose="020F0502020204030204" pitchFamily="34" charset="0"/>
            </a:endParaRPr>
          </a:p>
        </p:txBody>
      </p:sp>
      <p:pic>
        <p:nvPicPr>
          <p:cNvPr id="3" name="Picture 2" descr="figure2">
            <a:extLst>
              <a:ext uri="{FF2B5EF4-FFF2-40B4-BE49-F238E27FC236}">
                <a16:creationId xmlns:a16="http://schemas.microsoft.com/office/drawing/2014/main" id="{1A5FA140-15A0-4903-B075-C81BAED40DC6}"/>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10247" y="1025760"/>
            <a:ext cx="5885753" cy="4096692"/>
          </a:xfrm>
          <a:prstGeom prst="rect">
            <a:avLst/>
          </a:prstGeom>
          <a:noFill/>
          <a:ln>
            <a:noFill/>
          </a:ln>
        </p:spPr>
      </p:pic>
      <p:sp>
        <p:nvSpPr>
          <p:cNvPr id="5" name="TextBox 4">
            <a:extLst>
              <a:ext uri="{FF2B5EF4-FFF2-40B4-BE49-F238E27FC236}">
                <a16:creationId xmlns:a16="http://schemas.microsoft.com/office/drawing/2014/main" id="{7D2E0746-5BC8-4D71-B50F-C2A8CBFF7293}"/>
              </a:ext>
            </a:extLst>
          </p:cNvPr>
          <p:cNvSpPr txBox="1"/>
          <p:nvPr/>
        </p:nvSpPr>
        <p:spPr>
          <a:xfrm>
            <a:off x="210247" y="5163857"/>
            <a:ext cx="5885753" cy="1477328"/>
          </a:xfrm>
          <a:prstGeom prst="rect">
            <a:avLst/>
          </a:prstGeom>
          <a:noFill/>
        </p:spPr>
        <p:txBody>
          <a:bodyPr wrap="square">
            <a:spAutoFit/>
          </a:bodyPr>
          <a:lstStyle/>
          <a:p>
            <a:pPr algn="just"/>
            <a:r>
              <a:rPr lang="en-GB" dirty="0"/>
              <a:t>Schematic showing the average annual proportional contribution (%) of krill derived carbon (faecal pellets, exuviae and carcasses respectively) to annual particulate organic carbon (POC) flux and the dominant export season for each vector.</a:t>
            </a:r>
          </a:p>
        </p:txBody>
      </p:sp>
      <p:pic>
        <p:nvPicPr>
          <p:cNvPr id="14" name="Picture 4" descr="http://imber.ceotr.ca/wp-content/uploads/2020/07/iced-1.png">
            <a:extLst>
              <a:ext uri="{FF2B5EF4-FFF2-40B4-BE49-F238E27FC236}">
                <a16:creationId xmlns:a16="http://schemas.microsoft.com/office/drawing/2014/main" id="{BF14B71A-5A3E-443A-A5AE-D5D9DDF1AFA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77636" y="3615619"/>
            <a:ext cx="1792317" cy="1792319"/>
          </a:xfrm>
          <a:prstGeom prst="rect">
            <a:avLst/>
          </a:prstGeom>
          <a:noFill/>
          <a:extLst>
            <a:ext uri="{909E8E84-426E-40DD-AFC4-6F175D3DCCD1}">
              <a14:hiddenFill xmlns:a14="http://schemas.microsoft.com/office/drawing/2010/main">
                <a:solidFill>
                  <a:srgbClr val="FFFFFF"/>
                </a:solidFill>
              </a14:hiddenFill>
            </a:ext>
          </a:extLst>
        </p:spPr>
      </p:pic>
      <p:sp>
        <p:nvSpPr>
          <p:cNvPr id="19" name="Rectangle 2">
            <a:extLst>
              <a:ext uri="{FF2B5EF4-FFF2-40B4-BE49-F238E27FC236}">
                <a16:creationId xmlns:a16="http://schemas.microsoft.com/office/drawing/2014/main" id="{E9E6ADBA-C557-4A21-9AA7-DE2B3892BF5B}"/>
              </a:ext>
            </a:extLst>
          </p:cNvPr>
          <p:cNvSpPr>
            <a:spLocks noChangeArrowheads="1"/>
          </p:cNvSpPr>
          <p:nvPr/>
        </p:nvSpPr>
        <p:spPr bwMode="auto">
          <a:xfrm>
            <a:off x="8576312" y="3957780"/>
            <a:ext cx="3050154" cy="11079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400" b="1" i="0" u="none" strike="noStrike" cap="none" normalizeH="0" baseline="0" dirty="0">
                <a:ln>
                  <a:noFill/>
                </a:ln>
                <a:solidFill>
                  <a:srgbClr val="2774AA"/>
                </a:solidFill>
                <a:effectLst/>
                <a:cs typeface="Arial" panose="020B0604020202020204" pitchFamily="34" charset="0"/>
              </a:rPr>
              <a:t>ICED</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400" b="1" i="0" u="none" strike="noStrike" cap="none" normalizeH="0" baseline="0" dirty="0">
                <a:ln>
                  <a:noFill/>
                </a:ln>
                <a:solidFill>
                  <a:srgbClr val="2774AA"/>
                </a:solidFill>
                <a:effectLst/>
                <a:cs typeface="Arial" panose="020B0604020202020204" pitchFamily="34" charset="0"/>
              </a:rPr>
              <a:t>Integrating Climate and Ecosystem Dynamics</a:t>
            </a:r>
            <a:endParaRPr kumimoji="0" lang="en-US" altLang="en-US" sz="2400" b="1" i="0" u="none" strike="noStrike" cap="none" normalizeH="0" baseline="0" dirty="0">
              <a:ln>
                <a:noFill/>
              </a:ln>
              <a:solidFill>
                <a:srgbClr val="2774AA"/>
              </a:solidFill>
              <a:effectLst/>
            </a:endParaRPr>
          </a:p>
        </p:txBody>
      </p:sp>
      <p:grpSp>
        <p:nvGrpSpPr>
          <p:cNvPr id="20" name="Group 19">
            <a:extLst>
              <a:ext uri="{FF2B5EF4-FFF2-40B4-BE49-F238E27FC236}">
                <a16:creationId xmlns:a16="http://schemas.microsoft.com/office/drawing/2014/main" id="{160980AE-EFB1-4923-A8A9-40EDCBEC1515}"/>
              </a:ext>
            </a:extLst>
          </p:cNvPr>
          <p:cNvGrpSpPr/>
          <p:nvPr/>
        </p:nvGrpSpPr>
        <p:grpSpPr>
          <a:xfrm>
            <a:off x="3321699" y="214644"/>
            <a:ext cx="6622395" cy="607441"/>
            <a:chOff x="3494658" y="-837921"/>
            <a:chExt cx="6622395" cy="607441"/>
          </a:xfrm>
        </p:grpSpPr>
        <p:pic>
          <p:nvPicPr>
            <p:cNvPr id="21" name="Picture 20" descr="C:\Users\a21561\AppData\Local\Microsoft\Windows\INetCacheContent.Word\imber logo.png">
              <a:extLst>
                <a:ext uri="{FF2B5EF4-FFF2-40B4-BE49-F238E27FC236}">
                  <a16:creationId xmlns:a16="http://schemas.microsoft.com/office/drawing/2014/main" id="{657630F5-6809-422D-9FDE-350D82D21602}"/>
                </a:ext>
              </a:extLst>
            </p:cNvPr>
            <p:cNvPicPr>
              <a:picLocks noChangeAspect="1"/>
            </p:cNvPicPr>
            <p:nvPr/>
          </p:nvPicPr>
          <p:blipFill rotWithShape="1">
            <a:blip r:embed="rId4" cstate="print">
              <a:extLst>
                <a:ext uri="{28A0092B-C50C-407E-A947-70E740481C1C}">
                  <a14:useLocalDpi xmlns:a14="http://schemas.microsoft.com/office/drawing/2010/main"/>
                </a:ext>
              </a:extLst>
            </a:blip>
            <a:srcRect l="-281" b="-1128"/>
            <a:stretch/>
          </p:blipFill>
          <p:spPr bwMode="auto">
            <a:xfrm>
              <a:off x="3494658" y="-837921"/>
              <a:ext cx="2360030" cy="589767"/>
            </a:xfrm>
            <a:prstGeom prst="rect">
              <a:avLst/>
            </a:prstGeom>
            <a:noFill/>
            <a:ln>
              <a:noFill/>
            </a:ln>
          </p:spPr>
        </p:pic>
        <p:sp>
          <p:nvSpPr>
            <p:cNvPr id="22" name="TextBox 21">
              <a:extLst>
                <a:ext uri="{FF2B5EF4-FFF2-40B4-BE49-F238E27FC236}">
                  <a16:creationId xmlns:a16="http://schemas.microsoft.com/office/drawing/2014/main" id="{58FBC42A-49DA-4CF8-BA9D-9665710F0B1F}"/>
                </a:ext>
              </a:extLst>
            </p:cNvPr>
            <p:cNvSpPr txBox="1"/>
            <p:nvPr/>
          </p:nvSpPr>
          <p:spPr>
            <a:xfrm>
              <a:off x="5892396" y="-815255"/>
              <a:ext cx="4224657" cy="584775"/>
            </a:xfrm>
            <a:prstGeom prst="rect">
              <a:avLst/>
            </a:prstGeom>
            <a:noFill/>
          </p:spPr>
          <p:txBody>
            <a:bodyPr wrap="square" rtlCol="0">
              <a:spAutoFit/>
            </a:bodyPr>
            <a:lstStyle/>
            <a:p>
              <a:r>
                <a:rPr lang="en-GB" sz="3200" b="1" dirty="0">
                  <a:solidFill>
                    <a:srgbClr val="2774AA"/>
                  </a:solidFill>
                </a:rPr>
                <a:t>Science Highlights</a:t>
              </a:r>
            </a:p>
          </p:txBody>
        </p:sp>
      </p:grpSp>
    </p:spTree>
    <p:extLst>
      <p:ext uri="{BB962C8B-B14F-4D97-AF65-F5344CB8AC3E}">
        <p14:creationId xmlns:p14="http://schemas.microsoft.com/office/powerpoint/2010/main" val="320834340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Chart, radar chart&#10;&#10;Description automatically generated">
            <a:extLst>
              <a:ext uri="{FF2B5EF4-FFF2-40B4-BE49-F238E27FC236}">
                <a16:creationId xmlns:a16="http://schemas.microsoft.com/office/drawing/2014/main" id="{D094F5FB-C6F5-4F2A-BFB0-F3540ED979C8}"/>
              </a:ext>
            </a:extLst>
          </p:cNvPr>
          <p:cNvPicPr>
            <a:picLocks noChangeAspect="1"/>
          </p:cNvPicPr>
          <p:nvPr/>
        </p:nvPicPr>
        <p:blipFill>
          <a:blip r:embed="rId2"/>
          <a:stretch>
            <a:fillRect/>
          </a:stretch>
        </p:blipFill>
        <p:spPr>
          <a:xfrm>
            <a:off x="5719437" y="744594"/>
            <a:ext cx="6244236" cy="4430759"/>
          </a:xfrm>
          <a:prstGeom prst="rect">
            <a:avLst/>
          </a:prstGeom>
        </p:spPr>
      </p:pic>
      <p:sp>
        <p:nvSpPr>
          <p:cNvPr id="5" name="TextBox 4">
            <a:extLst>
              <a:ext uri="{FF2B5EF4-FFF2-40B4-BE49-F238E27FC236}">
                <a16:creationId xmlns:a16="http://schemas.microsoft.com/office/drawing/2014/main" id="{3269A534-B709-4D16-A605-F3990EDE788A}"/>
              </a:ext>
            </a:extLst>
          </p:cNvPr>
          <p:cNvSpPr txBox="1"/>
          <p:nvPr/>
        </p:nvSpPr>
        <p:spPr>
          <a:xfrm>
            <a:off x="3501273" y="-1367812"/>
            <a:ext cx="6096000" cy="646331"/>
          </a:xfrm>
          <a:prstGeom prst="rect">
            <a:avLst/>
          </a:prstGeom>
          <a:noFill/>
        </p:spPr>
        <p:txBody>
          <a:bodyPr wrap="square">
            <a:spAutoFit/>
          </a:bodyPr>
          <a:lstStyle/>
          <a:p>
            <a:r>
              <a:rPr lang="en-GB" dirty="0"/>
              <a:t>The quilt of sustainable ocean governance: patterns for practitioners</a:t>
            </a:r>
          </a:p>
        </p:txBody>
      </p:sp>
      <p:sp>
        <p:nvSpPr>
          <p:cNvPr id="7" name="TextBox 6">
            <a:extLst>
              <a:ext uri="{FF2B5EF4-FFF2-40B4-BE49-F238E27FC236}">
                <a16:creationId xmlns:a16="http://schemas.microsoft.com/office/drawing/2014/main" id="{167BDD5E-F277-4BAB-9912-0665C38D04F8}"/>
              </a:ext>
            </a:extLst>
          </p:cNvPr>
          <p:cNvSpPr txBox="1"/>
          <p:nvPr/>
        </p:nvSpPr>
        <p:spPr>
          <a:xfrm>
            <a:off x="5528345" y="5277517"/>
            <a:ext cx="6435329" cy="1477328"/>
          </a:xfrm>
          <a:prstGeom prst="rect">
            <a:avLst/>
          </a:prstGeom>
          <a:noFill/>
        </p:spPr>
        <p:txBody>
          <a:bodyPr wrap="square">
            <a:spAutoFit/>
          </a:bodyPr>
          <a:lstStyle/>
          <a:p>
            <a:r>
              <a:rPr lang="en-GB" dirty="0"/>
              <a:t>Relative emphasis of concepts related to full-spectrum sustainability, derived from scores of 17 co-authors. Each axis shows the percentage of the possible maximum score that could have been obtained from scoring by all objectives in each group for each concept by 17 co-authors.</a:t>
            </a:r>
          </a:p>
        </p:txBody>
      </p:sp>
      <p:sp>
        <p:nvSpPr>
          <p:cNvPr id="4" name="TextBox 3">
            <a:extLst>
              <a:ext uri="{FF2B5EF4-FFF2-40B4-BE49-F238E27FC236}">
                <a16:creationId xmlns:a16="http://schemas.microsoft.com/office/drawing/2014/main" id="{1A3E9854-0614-496E-AFA1-A12A86C82E19}"/>
              </a:ext>
            </a:extLst>
          </p:cNvPr>
          <p:cNvSpPr txBox="1"/>
          <p:nvPr/>
        </p:nvSpPr>
        <p:spPr>
          <a:xfrm>
            <a:off x="235672" y="1026087"/>
            <a:ext cx="7045972" cy="1754326"/>
          </a:xfrm>
          <a:prstGeom prst="rect">
            <a:avLst/>
          </a:prstGeom>
          <a:noFill/>
        </p:spPr>
        <p:txBody>
          <a:bodyPr wrap="square" rtlCol="0">
            <a:spAutoFit/>
          </a:bodyPr>
          <a:lstStyle/>
          <a:p>
            <a:r>
              <a:rPr lang="en-GB" sz="3200" b="1" dirty="0"/>
              <a:t>The quilt of sustainable ocean governance: patterns for practitioners</a:t>
            </a:r>
          </a:p>
          <a:p>
            <a:endParaRPr lang="en-GB" sz="1200" dirty="0"/>
          </a:p>
          <a:p>
            <a:r>
              <a:rPr lang="en-GB" sz="3200" dirty="0"/>
              <a:t>Stephenson et al. (2021)</a:t>
            </a:r>
          </a:p>
        </p:txBody>
      </p:sp>
      <p:sp>
        <p:nvSpPr>
          <p:cNvPr id="8" name="TextBox 7">
            <a:extLst>
              <a:ext uri="{FF2B5EF4-FFF2-40B4-BE49-F238E27FC236}">
                <a16:creationId xmlns:a16="http://schemas.microsoft.com/office/drawing/2014/main" id="{10EDA51C-1923-4B3B-9AEF-F89D96E7BDAA}"/>
              </a:ext>
            </a:extLst>
          </p:cNvPr>
          <p:cNvSpPr txBox="1"/>
          <p:nvPr/>
        </p:nvSpPr>
        <p:spPr>
          <a:xfrm>
            <a:off x="228326" y="3280014"/>
            <a:ext cx="4637988" cy="461665"/>
          </a:xfrm>
          <a:prstGeom prst="rect">
            <a:avLst/>
          </a:prstGeom>
          <a:noFill/>
        </p:spPr>
        <p:txBody>
          <a:bodyPr wrap="square" rtlCol="0">
            <a:spAutoFit/>
          </a:bodyPr>
          <a:lstStyle/>
          <a:p>
            <a:r>
              <a:rPr lang="en-GB" sz="2400" dirty="0"/>
              <a:t>Output from session held at</a:t>
            </a:r>
          </a:p>
        </p:txBody>
      </p:sp>
      <p:pic>
        <p:nvPicPr>
          <p:cNvPr id="7170" name="Picture 2" descr="IMBeR">
            <a:extLst>
              <a:ext uri="{FF2B5EF4-FFF2-40B4-BE49-F238E27FC236}">
                <a16:creationId xmlns:a16="http://schemas.microsoft.com/office/drawing/2014/main" id="{34EA694A-3150-4D01-98D8-6CEE8CE2E1F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5671" y="3851100"/>
            <a:ext cx="3826577" cy="2154221"/>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73F01C9B-07A1-4117-8678-CBC9804250B9}"/>
              </a:ext>
            </a:extLst>
          </p:cNvPr>
          <p:cNvSpPr txBox="1"/>
          <p:nvPr/>
        </p:nvSpPr>
        <p:spPr>
          <a:xfrm>
            <a:off x="228326" y="6006953"/>
            <a:ext cx="3535051" cy="461665"/>
          </a:xfrm>
          <a:prstGeom prst="rect">
            <a:avLst/>
          </a:prstGeom>
          <a:noFill/>
        </p:spPr>
        <p:txBody>
          <a:bodyPr wrap="square" rtlCol="0">
            <a:spAutoFit/>
          </a:bodyPr>
          <a:lstStyle/>
          <a:p>
            <a:r>
              <a:rPr lang="en-GB" sz="2400" dirty="0"/>
              <a:t>Brest, France, June 2019</a:t>
            </a:r>
          </a:p>
        </p:txBody>
      </p:sp>
      <p:grpSp>
        <p:nvGrpSpPr>
          <p:cNvPr id="11" name="Group 10">
            <a:extLst>
              <a:ext uri="{FF2B5EF4-FFF2-40B4-BE49-F238E27FC236}">
                <a16:creationId xmlns:a16="http://schemas.microsoft.com/office/drawing/2014/main" id="{30F8EBD2-3002-4CDA-A2C6-38153004038B}"/>
              </a:ext>
            </a:extLst>
          </p:cNvPr>
          <p:cNvGrpSpPr/>
          <p:nvPr/>
        </p:nvGrpSpPr>
        <p:grpSpPr>
          <a:xfrm>
            <a:off x="3321699" y="214644"/>
            <a:ext cx="6622395" cy="607441"/>
            <a:chOff x="3494658" y="-837921"/>
            <a:chExt cx="6622395" cy="607441"/>
          </a:xfrm>
        </p:grpSpPr>
        <p:pic>
          <p:nvPicPr>
            <p:cNvPr id="12" name="Picture 11" descr="C:\Users\a21561\AppData\Local\Microsoft\Windows\INetCacheContent.Word\imber logo.png">
              <a:extLst>
                <a:ext uri="{FF2B5EF4-FFF2-40B4-BE49-F238E27FC236}">
                  <a16:creationId xmlns:a16="http://schemas.microsoft.com/office/drawing/2014/main" id="{388B9483-6A99-46A0-AFFF-1921E76AC2BD}"/>
                </a:ext>
              </a:extLst>
            </p:cNvPr>
            <p:cNvPicPr>
              <a:picLocks noChangeAspect="1"/>
            </p:cNvPicPr>
            <p:nvPr/>
          </p:nvPicPr>
          <p:blipFill rotWithShape="1">
            <a:blip r:embed="rId4" cstate="print">
              <a:extLst>
                <a:ext uri="{28A0092B-C50C-407E-A947-70E740481C1C}">
                  <a14:useLocalDpi xmlns:a14="http://schemas.microsoft.com/office/drawing/2010/main"/>
                </a:ext>
              </a:extLst>
            </a:blip>
            <a:srcRect l="-281" b="-1128"/>
            <a:stretch/>
          </p:blipFill>
          <p:spPr bwMode="auto">
            <a:xfrm>
              <a:off x="3494658" y="-837921"/>
              <a:ext cx="2360030" cy="589767"/>
            </a:xfrm>
            <a:prstGeom prst="rect">
              <a:avLst/>
            </a:prstGeom>
            <a:noFill/>
            <a:ln>
              <a:noFill/>
            </a:ln>
          </p:spPr>
        </p:pic>
        <p:sp>
          <p:nvSpPr>
            <p:cNvPr id="13" name="TextBox 12">
              <a:extLst>
                <a:ext uri="{FF2B5EF4-FFF2-40B4-BE49-F238E27FC236}">
                  <a16:creationId xmlns:a16="http://schemas.microsoft.com/office/drawing/2014/main" id="{8BAEAE57-583E-4D5D-9597-5FF901FF7AE7}"/>
                </a:ext>
              </a:extLst>
            </p:cNvPr>
            <p:cNvSpPr txBox="1"/>
            <p:nvPr/>
          </p:nvSpPr>
          <p:spPr>
            <a:xfrm>
              <a:off x="5892396" y="-815255"/>
              <a:ext cx="4224657" cy="584775"/>
            </a:xfrm>
            <a:prstGeom prst="rect">
              <a:avLst/>
            </a:prstGeom>
            <a:noFill/>
          </p:spPr>
          <p:txBody>
            <a:bodyPr wrap="square" rtlCol="0">
              <a:spAutoFit/>
            </a:bodyPr>
            <a:lstStyle/>
            <a:p>
              <a:r>
                <a:rPr lang="en-GB" sz="3200" b="1" dirty="0">
                  <a:solidFill>
                    <a:srgbClr val="2774AA"/>
                  </a:solidFill>
                </a:rPr>
                <a:t>Science Highlights</a:t>
              </a:r>
            </a:p>
          </p:txBody>
        </p:sp>
      </p:grpSp>
    </p:spTree>
    <p:extLst>
      <p:ext uri="{BB962C8B-B14F-4D97-AF65-F5344CB8AC3E}">
        <p14:creationId xmlns:p14="http://schemas.microsoft.com/office/powerpoint/2010/main" val="378134419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1A3E9854-0614-496E-AFA1-A12A86C82E19}"/>
              </a:ext>
            </a:extLst>
          </p:cNvPr>
          <p:cNvSpPr txBox="1"/>
          <p:nvPr/>
        </p:nvSpPr>
        <p:spPr>
          <a:xfrm>
            <a:off x="347705" y="849918"/>
            <a:ext cx="6038219" cy="2492990"/>
          </a:xfrm>
          <a:prstGeom prst="rect">
            <a:avLst/>
          </a:prstGeom>
          <a:noFill/>
        </p:spPr>
        <p:txBody>
          <a:bodyPr wrap="square" rtlCol="0">
            <a:spAutoFit/>
          </a:bodyPr>
          <a:lstStyle/>
          <a:p>
            <a:r>
              <a:rPr lang="en-GB" sz="3200" b="1" dirty="0"/>
              <a:t>Integrating sociocultural values into marine spatial planning</a:t>
            </a:r>
          </a:p>
          <a:p>
            <a:endParaRPr lang="en-GB" sz="1200" dirty="0"/>
          </a:p>
          <a:p>
            <a:r>
              <a:rPr lang="en-GB" sz="3200" dirty="0" err="1"/>
              <a:t>Pennino</a:t>
            </a:r>
            <a:r>
              <a:rPr lang="en-GB" sz="3200" dirty="0"/>
              <a:t> et al. (2021)</a:t>
            </a:r>
          </a:p>
          <a:p>
            <a:endParaRPr lang="en-GB" sz="2000" dirty="0"/>
          </a:p>
          <a:p>
            <a:r>
              <a:rPr lang="en-GB" sz="2800" dirty="0"/>
              <a:t>Output from</a:t>
            </a:r>
          </a:p>
        </p:txBody>
      </p:sp>
      <p:pic>
        <p:nvPicPr>
          <p:cNvPr id="6" name="Picture 5" descr="A picture containing timeline&#10;&#10;Description automatically generated">
            <a:extLst>
              <a:ext uri="{FF2B5EF4-FFF2-40B4-BE49-F238E27FC236}">
                <a16:creationId xmlns:a16="http://schemas.microsoft.com/office/drawing/2014/main" id="{1E1BE7A1-9336-4A6F-B7EB-0C04D2A59E68}"/>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784028" y="891862"/>
            <a:ext cx="6185639" cy="5616266"/>
          </a:xfrm>
          <a:prstGeom prst="rect">
            <a:avLst/>
          </a:prstGeom>
          <a:noFill/>
          <a:ln>
            <a:noFill/>
          </a:ln>
        </p:spPr>
      </p:pic>
      <p:pic>
        <p:nvPicPr>
          <p:cNvPr id="6150" name="Picture 6">
            <a:extLst>
              <a:ext uri="{FF2B5EF4-FFF2-40B4-BE49-F238E27FC236}">
                <a16:creationId xmlns:a16="http://schemas.microsoft.com/office/drawing/2014/main" id="{94AD879E-51BE-49D9-BAB3-A718D4030A1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7705" y="5084267"/>
            <a:ext cx="3822921" cy="1630630"/>
          </a:xfrm>
          <a:prstGeom prst="rect">
            <a:avLst/>
          </a:prstGeom>
          <a:noFill/>
          <a:extLst>
            <a:ext uri="{909E8E84-426E-40DD-AFC4-6F175D3DCCD1}">
              <a14:hiddenFill xmlns:a14="http://schemas.microsoft.com/office/drawing/2010/main">
                <a:solidFill>
                  <a:srgbClr val="FFFFFF"/>
                </a:solidFill>
              </a14:hiddenFill>
            </a:ext>
          </a:extLst>
        </p:spPr>
      </p:pic>
      <p:pic>
        <p:nvPicPr>
          <p:cNvPr id="6148" name="Picture 4">
            <a:extLst>
              <a:ext uri="{FF2B5EF4-FFF2-40B4-BE49-F238E27FC236}">
                <a16:creationId xmlns:a16="http://schemas.microsoft.com/office/drawing/2014/main" id="{2B6CDD6D-B7CE-4CC9-B575-A9AE15A87E5E}"/>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r="31570"/>
          <a:stretch/>
        </p:blipFill>
        <p:spPr bwMode="auto">
          <a:xfrm>
            <a:off x="347705" y="3259126"/>
            <a:ext cx="5039730" cy="1920901"/>
          </a:xfrm>
          <a:prstGeom prst="rect">
            <a:avLst/>
          </a:prstGeom>
          <a:noFill/>
          <a:extLst>
            <a:ext uri="{909E8E84-426E-40DD-AFC4-6F175D3DCCD1}">
              <a14:hiddenFill xmlns:a14="http://schemas.microsoft.com/office/drawing/2010/main">
                <a:solidFill>
                  <a:srgbClr val="FFFFFF"/>
                </a:solidFill>
              </a14:hiddenFill>
            </a:ext>
          </a:extLst>
        </p:spPr>
      </p:pic>
      <p:grpSp>
        <p:nvGrpSpPr>
          <p:cNvPr id="14" name="Group 13">
            <a:extLst>
              <a:ext uri="{FF2B5EF4-FFF2-40B4-BE49-F238E27FC236}">
                <a16:creationId xmlns:a16="http://schemas.microsoft.com/office/drawing/2014/main" id="{9C89FFC0-634C-466E-B222-840BCCEEA0B2}"/>
              </a:ext>
            </a:extLst>
          </p:cNvPr>
          <p:cNvGrpSpPr/>
          <p:nvPr/>
        </p:nvGrpSpPr>
        <p:grpSpPr>
          <a:xfrm>
            <a:off x="3321699" y="214644"/>
            <a:ext cx="6622395" cy="607441"/>
            <a:chOff x="3494658" y="-837921"/>
            <a:chExt cx="6622395" cy="607441"/>
          </a:xfrm>
        </p:grpSpPr>
        <p:pic>
          <p:nvPicPr>
            <p:cNvPr id="15" name="Picture 14" descr="C:\Users\a21561\AppData\Local\Microsoft\Windows\INetCacheContent.Word\imber logo.png">
              <a:extLst>
                <a:ext uri="{FF2B5EF4-FFF2-40B4-BE49-F238E27FC236}">
                  <a16:creationId xmlns:a16="http://schemas.microsoft.com/office/drawing/2014/main" id="{6FCC800B-B7AC-4900-B68B-C41C1BFEE293}"/>
                </a:ext>
              </a:extLst>
            </p:cNvPr>
            <p:cNvPicPr>
              <a:picLocks noChangeAspect="1"/>
            </p:cNvPicPr>
            <p:nvPr/>
          </p:nvPicPr>
          <p:blipFill rotWithShape="1">
            <a:blip r:embed="rId5" cstate="print">
              <a:extLst>
                <a:ext uri="{28A0092B-C50C-407E-A947-70E740481C1C}">
                  <a14:useLocalDpi xmlns:a14="http://schemas.microsoft.com/office/drawing/2010/main"/>
                </a:ext>
              </a:extLst>
            </a:blip>
            <a:srcRect l="-281" b="-1128"/>
            <a:stretch/>
          </p:blipFill>
          <p:spPr bwMode="auto">
            <a:xfrm>
              <a:off x="3494658" y="-837921"/>
              <a:ext cx="2360030" cy="589767"/>
            </a:xfrm>
            <a:prstGeom prst="rect">
              <a:avLst/>
            </a:prstGeom>
            <a:noFill/>
            <a:ln>
              <a:noFill/>
            </a:ln>
          </p:spPr>
        </p:pic>
        <p:sp>
          <p:nvSpPr>
            <p:cNvPr id="16" name="TextBox 15">
              <a:extLst>
                <a:ext uri="{FF2B5EF4-FFF2-40B4-BE49-F238E27FC236}">
                  <a16:creationId xmlns:a16="http://schemas.microsoft.com/office/drawing/2014/main" id="{04D4D74A-3A79-4997-9F8D-FBF2BDAC10B8}"/>
                </a:ext>
              </a:extLst>
            </p:cNvPr>
            <p:cNvSpPr txBox="1"/>
            <p:nvPr/>
          </p:nvSpPr>
          <p:spPr>
            <a:xfrm>
              <a:off x="5892396" y="-815255"/>
              <a:ext cx="4224657" cy="584775"/>
            </a:xfrm>
            <a:prstGeom prst="rect">
              <a:avLst/>
            </a:prstGeom>
            <a:noFill/>
          </p:spPr>
          <p:txBody>
            <a:bodyPr wrap="square" rtlCol="0">
              <a:spAutoFit/>
            </a:bodyPr>
            <a:lstStyle/>
            <a:p>
              <a:r>
                <a:rPr lang="en-GB" sz="3200" b="1" dirty="0">
                  <a:solidFill>
                    <a:srgbClr val="2774AA"/>
                  </a:solidFill>
                </a:rPr>
                <a:t>Science Highlights</a:t>
              </a:r>
            </a:p>
          </p:txBody>
        </p:sp>
      </p:grpSp>
    </p:spTree>
    <p:extLst>
      <p:ext uri="{BB962C8B-B14F-4D97-AF65-F5344CB8AC3E}">
        <p14:creationId xmlns:p14="http://schemas.microsoft.com/office/powerpoint/2010/main" val="237517110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1A3E9854-0614-496E-AFA1-A12A86C82E19}"/>
              </a:ext>
            </a:extLst>
          </p:cNvPr>
          <p:cNvSpPr txBox="1"/>
          <p:nvPr/>
        </p:nvSpPr>
        <p:spPr>
          <a:xfrm>
            <a:off x="462373" y="1210782"/>
            <a:ext cx="6953495" cy="1569660"/>
          </a:xfrm>
          <a:prstGeom prst="rect">
            <a:avLst/>
          </a:prstGeom>
          <a:noFill/>
        </p:spPr>
        <p:txBody>
          <a:bodyPr wrap="square" rtlCol="0">
            <a:spAutoFit/>
          </a:bodyPr>
          <a:lstStyle/>
          <a:p>
            <a:r>
              <a:rPr lang="en-GB" sz="3200" b="1" dirty="0"/>
              <a:t>Special Issue: Oceanic biodiversity under climate change: shifts in natural and human systems</a:t>
            </a:r>
          </a:p>
        </p:txBody>
      </p:sp>
      <p:pic>
        <p:nvPicPr>
          <p:cNvPr id="2050" name="Picture 12" descr="Text&#10;&#10;Description automatically generated">
            <a:extLst>
              <a:ext uri="{FF2B5EF4-FFF2-40B4-BE49-F238E27FC236}">
                <a16:creationId xmlns:a16="http://schemas.microsoft.com/office/drawing/2014/main" id="{839143C6-4BBC-4DB4-B8C3-8EA9B6F8CC3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968697" y="1331443"/>
            <a:ext cx="3781021" cy="5040443"/>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6">
            <a:extLst>
              <a:ext uri="{FF2B5EF4-FFF2-40B4-BE49-F238E27FC236}">
                <a16:creationId xmlns:a16="http://schemas.microsoft.com/office/drawing/2014/main" id="{5DCB394D-8FD6-4B03-A5E3-EFD8BB106321}"/>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GB"/>
          </a:p>
        </p:txBody>
      </p:sp>
      <p:grpSp>
        <p:nvGrpSpPr>
          <p:cNvPr id="9" name="Group 8">
            <a:extLst>
              <a:ext uri="{FF2B5EF4-FFF2-40B4-BE49-F238E27FC236}">
                <a16:creationId xmlns:a16="http://schemas.microsoft.com/office/drawing/2014/main" id="{3C62C19D-66AE-42C0-AE8B-A42F8B5B6DA5}"/>
              </a:ext>
            </a:extLst>
          </p:cNvPr>
          <p:cNvGrpSpPr/>
          <p:nvPr/>
        </p:nvGrpSpPr>
        <p:grpSpPr>
          <a:xfrm>
            <a:off x="3321699" y="214644"/>
            <a:ext cx="6622395" cy="607441"/>
            <a:chOff x="3494658" y="-837921"/>
            <a:chExt cx="6622395" cy="607441"/>
          </a:xfrm>
        </p:grpSpPr>
        <p:pic>
          <p:nvPicPr>
            <p:cNvPr id="10" name="Picture 9" descr="C:\Users\a21561\AppData\Local\Microsoft\Windows\INetCacheContent.Word\imber logo.png">
              <a:extLst>
                <a:ext uri="{FF2B5EF4-FFF2-40B4-BE49-F238E27FC236}">
                  <a16:creationId xmlns:a16="http://schemas.microsoft.com/office/drawing/2014/main" id="{973C4AED-6979-47F8-B4E7-14BEC25F1F95}"/>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l="-281" b="-1128"/>
            <a:stretch/>
          </p:blipFill>
          <p:spPr bwMode="auto">
            <a:xfrm>
              <a:off x="3494658" y="-837921"/>
              <a:ext cx="2360030" cy="589767"/>
            </a:xfrm>
            <a:prstGeom prst="rect">
              <a:avLst/>
            </a:prstGeom>
            <a:noFill/>
            <a:ln>
              <a:noFill/>
            </a:ln>
          </p:spPr>
        </p:pic>
        <p:sp>
          <p:nvSpPr>
            <p:cNvPr id="11" name="TextBox 10">
              <a:extLst>
                <a:ext uri="{FF2B5EF4-FFF2-40B4-BE49-F238E27FC236}">
                  <a16:creationId xmlns:a16="http://schemas.microsoft.com/office/drawing/2014/main" id="{75291906-61A0-4FBC-83FE-7AC52C41823A}"/>
                </a:ext>
              </a:extLst>
            </p:cNvPr>
            <p:cNvSpPr txBox="1"/>
            <p:nvPr/>
          </p:nvSpPr>
          <p:spPr>
            <a:xfrm>
              <a:off x="5892396" y="-815255"/>
              <a:ext cx="4224657" cy="584775"/>
            </a:xfrm>
            <a:prstGeom prst="rect">
              <a:avLst/>
            </a:prstGeom>
            <a:noFill/>
          </p:spPr>
          <p:txBody>
            <a:bodyPr wrap="square" rtlCol="0">
              <a:spAutoFit/>
            </a:bodyPr>
            <a:lstStyle/>
            <a:p>
              <a:r>
                <a:rPr lang="en-GB" sz="3200" b="1" dirty="0">
                  <a:solidFill>
                    <a:srgbClr val="2774AA"/>
                  </a:solidFill>
                </a:rPr>
                <a:t>Science Highlights</a:t>
              </a:r>
            </a:p>
          </p:txBody>
        </p:sp>
      </p:grpSp>
      <p:sp>
        <p:nvSpPr>
          <p:cNvPr id="13" name="TextBox 12">
            <a:extLst>
              <a:ext uri="{FF2B5EF4-FFF2-40B4-BE49-F238E27FC236}">
                <a16:creationId xmlns:a16="http://schemas.microsoft.com/office/drawing/2014/main" id="{0CAD1D39-FF3C-463E-8069-B868CD2505E8}"/>
              </a:ext>
            </a:extLst>
          </p:cNvPr>
          <p:cNvSpPr txBox="1"/>
          <p:nvPr/>
        </p:nvSpPr>
        <p:spPr>
          <a:xfrm>
            <a:off x="774502" y="3179450"/>
            <a:ext cx="1299315" cy="830997"/>
          </a:xfrm>
          <a:prstGeom prst="rect">
            <a:avLst/>
          </a:prstGeom>
          <a:noFill/>
        </p:spPr>
        <p:txBody>
          <a:bodyPr wrap="square" rtlCol="0">
            <a:spAutoFit/>
          </a:bodyPr>
          <a:lstStyle/>
          <a:p>
            <a:r>
              <a:rPr lang="en-GB" sz="2400" dirty="0"/>
              <a:t>Output</a:t>
            </a:r>
          </a:p>
          <a:p>
            <a:r>
              <a:rPr lang="en-GB" sz="2400" dirty="0"/>
              <a:t>from </a:t>
            </a:r>
          </a:p>
        </p:txBody>
      </p:sp>
      <p:pic>
        <p:nvPicPr>
          <p:cNvPr id="16" name="Picture 1" descr="http://imber.ceotr.ca/wp-content/uploads/2020/07/Cliotop-oblong-300x128.png">
            <a:extLst>
              <a:ext uri="{FF2B5EF4-FFF2-40B4-BE49-F238E27FC236}">
                <a16:creationId xmlns:a16="http://schemas.microsoft.com/office/drawing/2014/main" id="{3B2FB997-0259-4D58-AE1D-9D46E9E92751}"/>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15462"/>
          <a:stretch/>
        </p:blipFill>
        <p:spPr bwMode="auto">
          <a:xfrm>
            <a:off x="374439" y="5142636"/>
            <a:ext cx="3398755" cy="1715364"/>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a:extLst>
              <a:ext uri="{FF2B5EF4-FFF2-40B4-BE49-F238E27FC236}">
                <a16:creationId xmlns:a16="http://schemas.microsoft.com/office/drawing/2014/main" id="{4E873FFE-4686-4DA8-9BF1-79A21A489247}"/>
              </a:ext>
            </a:extLst>
          </p:cNvPr>
          <p:cNvPicPr>
            <a:picLocks noChangeAspect="1"/>
          </p:cNvPicPr>
          <p:nvPr/>
        </p:nvPicPr>
        <p:blipFill rotWithShape="1">
          <a:blip r:embed="rId5"/>
          <a:srcRect l="2926" r="20726" b="8296"/>
          <a:stretch/>
        </p:blipFill>
        <p:spPr>
          <a:xfrm>
            <a:off x="2239861" y="2722881"/>
            <a:ext cx="4332215" cy="2612517"/>
          </a:xfrm>
          <a:prstGeom prst="rect">
            <a:avLst/>
          </a:prstGeom>
        </p:spPr>
      </p:pic>
      <p:sp>
        <p:nvSpPr>
          <p:cNvPr id="17" name="Rectangle 2">
            <a:extLst>
              <a:ext uri="{FF2B5EF4-FFF2-40B4-BE49-F238E27FC236}">
                <a16:creationId xmlns:a16="http://schemas.microsoft.com/office/drawing/2014/main" id="{16E668A6-929E-41E2-98AA-D82691F04F1B}"/>
              </a:ext>
            </a:extLst>
          </p:cNvPr>
          <p:cNvSpPr>
            <a:spLocks noChangeArrowheads="1"/>
          </p:cNvSpPr>
          <p:nvPr/>
        </p:nvSpPr>
        <p:spPr bwMode="auto">
          <a:xfrm>
            <a:off x="3436641" y="5594052"/>
            <a:ext cx="3398755" cy="7386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400" b="1" i="0" u="none" strike="noStrike" cap="none" normalizeH="0" baseline="0" dirty="0">
                <a:ln>
                  <a:noFill/>
                </a:ln>
                <a:solidFill>
                  <a:srgbClr val="2774AA"/>
                </a:solidFill>
                <a:effectLst/>
                <a:cs typeface="Arial" panose="020B0604020202020204" pitchFamily="34" charset="0"/>
              </a:rPr>
              <a:t>Climate Impacts on Oceanic Top Predators</a:t>
            </a:r>
            <a:endParaRPr kumimoji="0" lang="en-US" altLang="en-US" sz="2400" b="1" i="0" u="none" strike="noStrike" cap="none" normalizeH="0" baseline="0" dirty="0">
              <a:ln>
                <a:noFill/>
              </a:ln>
              <a:solidFill>
                <a:srgbClr val="2774AA"/>
              </a:solidFill>
              <a:effectLst/>
            </a:endParaRPr>
          </a:p>
        </p:txBody>
      </p:sp>
    </p:spTree>
    <p:extLst>
      <p:ext uri="{BB962C8B-B14F-4D97-AF65-F5344CB8AC3E}">
        <p14:creationId xmlns:p14="http://schemas.microsoft.com/office/powerpoint/2010/main" val="281501557"/>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9" name="Picture 1" descr="Timeline&#10;&#10;Description automatically generated with medium confidence">
            <a:extLst>
              <a:ext uri="{FF2B5EF4-FFF2-40B4-BE49-F238E27FC236}">
                <a16:creationId xmlns:a16="http://schemas.microsoft.com/office/drawing/2014/main" id="{2EE5DBF0-2026-465E-AB72-47ECD992DC4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56963" y="1693807"/>
            <a:ext cx="7354705" cy="2527091"/>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6">
            <a:extLst>
              <a:ext uri="{FF2B5EF4-FFF2-40B4-BE49-F238E27FC236}">
                <a16:creationId xmlns:a16="http://schemas.microsoft.com/office/drawing/2014/main" id="{5DCB394D-8FD6-4B03-A5E3-EFD8BB106321}"/>
              </a:ext>
            </a:extLst>
          </p:cNvPr>
          <p:cNvSpPr>
            <a:spLocks noChangeArrowheads="1"/>
          </p:cNvSpPr>
          <p:nvPr/>
        </p:nvSpPr>
        <p:spPr bwMode="auto">
          <a:xfrm>
            <a:off x="0" y="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GB"/>
          </a:p>
        </p:txBody>
      </p:sp>
      <p:pic>
        <p:nvPicPr>
          <p:cNvPr id="14" name="Picture 6" descr="http://imber.ceotr.ca/wp-content/uploads/2020/07/cmwg-oblong-300x133.png">
            <a:extLst>
              <a:ext uri="{FF2B5EF4-FFF2-40B4-BE49-F238E27FC236}">
                <a16:creationId xmlns:a16="http://schemas.microsoft.com/office/drawing/2014/main" id="{AC3AD219-6A2B-4EDB-90B2-C64F51C2B53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7567" r="26254"/>
          <a:stretch/>
        </p:blipFill>
        <p:spPr bwMode="auto">
          <a:xfrm>
            <a:off x="4095203" y="4764745"/>
            <a:ext cx="1414367" cy="1357814"/>
          </a:xfrm>
          <a:prstGeom prst="rect">
            <a:avLst/>
          </a:prstGeom>
          <a:noFill/>
          <a:extLst>
            <a:ext uri="{909E8E84-426E-40DD-AFC4-6F175D3DCCD1}">
              <a14:hiddenFill xmlns:a14="http://schemas.microsoft.com/office/drawing/2010/main">
                <a:solidFill>
                  <a:srgbClr val="FFFFFF"/>
                </a:solidFill>
              </a14:hiddenFill>
            </a:ext>
          </a:extLst>
        </p:spPr>
      </p:pic>
      <p:sp>
        <p:nvSpPr>
          <p:cNvPr id="19" name="Rectangle 2">
            <a:extLst>
              <a:ext uri="{FF2B5EF4-FFF2-40B4-BE49-F238E27FC236}">
                <a16:creationId xmlns:a16="http://schemas.microsoft.com/office/drawing/2014/main" id="{4B626586-10DF-4C46-B1C8-96156A7565DF}"/>
              </a:ext>
            </a:extLst>
          </p:cNvPr>
          <p:cNvSpPr>
            <a:spLocks noChangeArrowheads="1"/>
          </p:cNvSpPr>
          <p:nvPr/>
        </p:nvSpPr>
        <p:spPr bwMode="auto">
          <a:xfrm>
            <a:off x="5559904" y="5066305"/>
            <a:ext cx="3040608" cy="7386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spAutoFit/>
          </a:bodyPr>
          <a:lstStyle/>
          <a:p>
            <a:pPr eaLnBrk="0" fontAlgn="base" hangingPunct="0">
              <a:spcBef>
                <a:spcPct val="0"/>
              </a:spcBef>
              <a:spcAft>
                <a:spcPct val="0"/>
              </a:spcAft>
            </a:pPr>
            <a:r>
              <a:rPr lang="en-US" altLang="en-US" sz="2400" b="1" dirty="0">
                <a:solidFill>
                  <a:srgbClr val="2774AA"/>
                </a:solidFill>
                <a:cs typeface="Arial" panose="020B0604020202020204" pitchFamily="34" charset="0"/>
              </a:rPr>
              <a:t>Continental Margins</a:t>
            </a:r>
          </a:p>
          <a:p>
            <a:pPr eaLnBrk="0" fontAlgn="base" hangingPunct="0">
              <a:spcBef>
                <a:spcPct val="0"/>
              </a:spcBef>
              <a:spcAft>
                <a:spcPct val="0"/>
              </a:spcAft>
            </a:pPr>
            <a:r>
              <a:rPr lang="en-US" altLang="en-US" sz="2400" b="1" dirty="0">
                <a:solidFill>
                  <a:srgbClr val="2774AA"/>
                </a:solidFill>
                <a:cs typeface="Arial" panose="020B0604020202020204" pitchFamily="34" charset="0"/>
              </a:rPr>
              <a:t>Working Group</a:t>
            </a:r>
            <a:endParaRPr lang="en-US" altLang="en-US" sz="2400" baseline="30000" dirty="0">
              <a:solidFill>
                <a:srgbClr val="2774AA"/>
              </a:solidFill>
              <a:cs typeface="Arial" panose="020B0604020202020204" pitchFamily="34" charset="0"/>
            </a:endParaRPr>
          </a:p>
        </p:txBody>
      </p:sp>
      <p:sp>
        <p:nvSpPr>
          <p:cNvPr id="4" name="TextBox 3">
            <a:extLst>
              <a:ext uri="{FF2B5EF4-FFF2-40B4-BE49-F238E27FC236}">
                <a16:creationId xmlns:a16="http://schemas.microsoft.com/office/drawing/2014/main" id="{1A3E9854-0614-496E-AFA1-A12A86C82E19}"/>
              </a:ext>
            </a:extLst>
          </p:cNvPr>
          <p:cNvSpPr txBox="1"/>
          <p:nvPr/>
        </p:nvSpPr>
        <p:spPr>
          <a:xfrm>
            <a:off x="414817" y="1655117"/>
            <a:ext cx="4308185" cy="2308324"/>
          </a:xfrm>
          <a:prstGeom prst="rect">
            <a:avLst/>
          </a:prstGeom>
          <a:noFill/>
        </p:spPr>
        <p:txBody>
          <a:bodyPr wrap="square" rtlCol="0">
            <a:spAutoFit/>
          </a:bodyPr>
          <a:lstStyle/>
          <a:p>
            <a:r>
              <a:rPr lang="en-GB" sz="3200" b="1" dirty="0"/>
              <a:t>Anthropogenic impacts on nutrient variability in the lower Yellow River</a:t>
            </a:r>
          </a:p>
          <a:p>
            <a:endParaRPr lang="en-GB" sz="1200" dirty="0"/>
          </a:p>
          <a:p>
            <a:r>
              <a:rPr lang="en-GB" sz="3200" dirty="0"/>
              <a:t>Wu et al. </a:t>
            </a:r>
            <a:r>
              <a:rPr lang="it-IT" sz="3200" dirty="0"/>
              <a:t>(2021)</a:t>
            </a:r>
            <a:endParaRPr lang="en-GB" sz="3200" dirty="0"/>
          </a:p>
        </p:txBody>
      </p:sp>
      <p:grpSp>
        <p:nvGrpSpPr>
          <p:cNvPr id="22" name="Group 21">
            <a:extLst>
              <a:ext uri="{FF2B5EF4-FFF2-40B4-BE49-F238E27FC236}">
                <a16:creationId xmlns:a16="http://schemas.microsoft.com/office/drawing/2014/main" id="{9A7FC12C-143D-4FE8-A17A-2CD9DF1628ED}"/>
              </a:ext>
            </a:extLst>
          </p:cNvPr>
          <p:cNvGrpSpPr/>
          <p:nvPr/>
        </p:nvGrpSpPr>
        <p:grpSpPr>
          <a:xfrm>
            <a:off x="3321699" y="214644"/>
            <a:ext cx="6622395" cy="607441"/>
            <a:chOff x="3494658" y="-837921"/>
            <a:chExt cx="6622395" cy="607441"/>
          </a:xfrm>
        </p:grpSpPr>
        <p:pic>
          <p:nvPicPr>
            <p:cNvPr id="23" name="Picture 22" descr="C:\Users\a21561\AppData\Local\Microsoft\Windows\INetCacheContent.Word\imber logo.png">
              <a:extLst>
                <a:ext uri="{FF2B5EF4-FFF2-40B4-BE49-F238E27FC236}">
                  <a16:creationId xmlns:a16="http://schemas.microsoft.com/office/drawing/2014/main" id="{BCDB763D-B956-45B7-95CB-8269121CAAC0}"/>
                </a:ext>
              </a:extLst>
            </p:cNvPr>
            <p:cNvPicPr>
              <a:picLocks noChangeAspect="1"/>
            </p:cNvPicPr>
            <p:nvPr/>
          </p:nvPicPr>
          <p:blipFill rotWithShape="1">
            <a:blip r:embed="rId4" cstate="print">
              <a:extLst>
                <a:ext uri="{28A0092B-C50C-407E-A947-70E740481C1C}">
                  <a14:useLocalDpi xmlns:a14="http://schemas.microsoft.com/office/drawing/2010/main"/>
                </a:ext>
              </a:extLst>
            </a:blip>
            <a:srcRect l="-281" b="-1128"/>
            <a:stretch/>
          </p:blipFill>
          <p:spPr bwMode="auto">
            <a:xfrm>
              <a:off x="3494658" y="-837921"/>
              <a:ext cx="2360030" cy="589767"/>
            </a:xfrm>
            <a:prstGeom prst="rect">
              <a:avLst/>
            </a:prstGeom>
            <a:noFill/>
            <a:ln>
              <a:noFill/>
            </a:ln>
          </p:spPr>
        </p:pic>
        <p:sp>
          <p:nvSpPr>
            <p:cNvPr id="24" name="TextBox 23">
              <a:extLst>
                <a:ext uri="{FF2B5EF4-FFF2-40B4-BE49-F238E27FC236}">
                  <a16:creationId xmlns:a16="http://schemas.microsoft.com/office/drawing/2014/main" id="{16DD4949-4BC6-4CEA-958B-19543B7B619E}"/>
                </a:ext>
              </a:extLst>
            </p:cNvPr>
            <p:cNvSpPr txBox="1"/>
            <p:nvPr/>
          </p:nvSpPr>
          <p:spPr>
            <a:xfrm>
              <a:off x="5892396" y="-815255"/>
              <a:ext cx="4224657" cy="584775"/>
            </a:xfrm>
            <a:prstGeom prst="rect">
              <a:avLst/>
            </a:prstGeom>
            <a:noFill/>
          </p:spPr>
          <p:txBody>
            <a:bodyPr wrap="square" rtlCol="0">
              <a:spAutoFit/>
            </a:bodyPr>
            <a:lstStyle/>
            <a:p>
              <a:r>
                <a:rPr lang="en-GB" sz="3200" b="1" dirty="0">
                  <a:solidFill>
                    <a:srgbClr val="2774AA"/>
                  </a:solidFill>
                </a:rPr>
                <a:t>Science Highlights</a:t>
              </a:r>
            </a:p>
          </p:txBody>
        </p:sp>
      </p:grpSp>
    </p:spTree>
    <p:extLst>
      <p:ext uri="{BB962C8B-B14F-4D97-AF65-F5344CB8AC3E}">
        <p14:creationId xmlns:p14="http://schemas.microsoft.com/office/powerpoint/2010/main" val="239701013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Shape 4">
            <a:extLst>
              <a:ext uri="{FF2B5EF4-FFF2-40B4-BE49-F238E27FC236}">
                <a16:creationId xmlns:a16="http://schemas.microsoft.com/office/drawing/2014/main" id="{3307C0B9-564A-4399-A680-963DF12F5F11}"/>
              </a:ext>
            </a:extLst>
          </p:cNvPr>
          <p:cNvSpPr>
            <a:spLocks noChangeAspect="1"/>
          </p:cNvSpPr>
          <p:nvPr/>
        </p:nvSpPr>
        <p:spPr>
          <a:xfrm rot="9000000">
            <a:off x="2930830" y="530504"/>
            <a:ext cx="3527878" cy="3737372"/>
          </a:xfrm>
          <a:custGeom>
            <a:avLst/>
            <a:gdLst>
              <a:gd name="connsiteX0" fmla="*/ 781368 w 3527878"/>
              <a:gd name="connsiteY0" fmla="*/ 1377080 h 3737372"/>
              <a:gd name="connsiteX1" fmla="*/ 782761 w 3527878"/>
              <a:gd name="connsiteY1" fmla="*/ 1377319 h 3737372"/>
              <a:gd name="connsiteX2" fmla="*/ 782760 w 3527878"/>
              <a:gd name="connsiteY2" fmla="*/ 1377319 h 3737372"/>
              <a:gd name="connsiteX3" fmla="*/ 557074 w 3527878"/>
              <a:gd name="connsiteY3" fmla="*/ 1319547 h 3737372"/>
              <a:gd name="connsiteX4" fmla="*/ 549245 w 3527878"/>
              <a:gd name="connsiteY4" fmla="*/ 1309445 h 3737372"/>
              <a:gd name="connsiteX5" fmla="*/ 541152 w 3527878"/>
              <a:gd name="connsiteY5" fmla="*/ 1290061 h 3737372"/>
              <a:gd name="connsiteX6" fmla="*/ 1049057 w 3527878"/>
              <a:gd name="connsiteY6" fmla="*/ 1604695 h 3737372"/>
              <a:gd name="connsiteX7" fmla="*/ 1037922 w 3527878"/>
              <a:gd name="connsiteY7" fmla="*/ 1555504 h 3737372"/>
              <a:gd name="connsiteX8" fmla="*/ 1016124 w 3527878"/>
              <a:gd name="connsiteY8" fmla="*/ 1507100 h 3737372"/>
              <a:gd name="connsiteX9" fmla="*/ 807399 w 3527878"/>
              <a:gd name="connsiteY9" fmla="*/ 1376670 h 3737372"/>
              <a:gd name="connsiteX10" fmla="*/ 785196 w 3527878"/>
              <a:gd name="connsiteY10" fmla="*/ 1377255 h 3737372"/>
              <a:gd name="connsiteX11" fmla="*/ 807399 w 3527878"/>
              <a:gd name="connsiteY11" fmla="*/ 1376670 h 3737372"/>
              <a:gd name="connsiteX12" fmla="*/ 1016124 w 3527878"/>
              <a:gd name="connsiteY12" fmla="*/ 1507100 h 3737372"/>
              <a:gd name="connsiteX13" fmla="*/ 1037922 w 3527878"/>
              <a:gd name="connsiteY13" fmla="*/ 1555504 h 3737372"/>
              <a:gd name="connsiteX14" fmla="*/ 590511 w 3527878"/>
              <a:gd name="connsiteY14" fmla="*/ 1354408 h 3737372"/>
              <a:gd name="connsiteX15" fmla="*/ 574499 w 3527878"/>
              <a:gd name="connsiteY15" fmla="*/ 1342033 h 3737372"/>
              <a:gd name="connsiteX16" fmla="*/ 567062 w 3527878"/>
              <a:gd name="connsiteY16" fmla="*/ 1332436 h 3737372"/>
              <a:gd name="connsiteX17" fmla="*/ 606096 w 3527878"/>
              <a:gd name="connsiteY17" fmla="*/ 1366454 h 3737372"/>
              <a:gd name="connsiteX18" fmla="*/ 601582 w 3527878"/>
              <a:gd name="connsiteY18" fmla="*/ 1362965 h 3737372"/>
              <a:gd name="connsiteX19" fmla="*/ 641690 w 3527878"/>
              <a:gd name="connsiteY19" fmla="*/ 1381622 h 3737372"/>
              <a:gd name="connsiteX20" fmla="*/ 720940 w 3527878"/>
              <a:gd name="connsiteY20" fmla="*/ 1377310 h 3737372"/>
              <a:gd name="connsiteX21" fmla="*/ 745928 w 3527878"/>
              <a:gd name="connsiteY21" fmla="*/ 1376888 h 3737372"/>
              <a:gd name="connsiteX22" fmla="*/ 720940 w 3527878"/>
              <a:gd name="connsiteY22" fmla="*/ 1377310 h 3737372"/>
              <a:gd name="connsiteX23" fmla="*/ 641690 w 3527878"/>
              <a:gd name="connsiteY23" fmla="*/ 1381622 h 3737372"/>
              <a:gd name="connsiteX24" fmla="*/ 606096 w 3527878"/>
              <a:gd name="connsiteY24" fmla="*/ 1366454 h 3737372"/>
              <a:gd name="connsiteX25" fmla="*/ 1049842 w 3527878"/>
              <a:gd name="connsiteY25" fmla="*/ 1626567 h 3737372"/>
              <a:gd name="connsiteX26" fmla="*/ 1049294 w 3527878"/>
              <a:gd name="connsiteY26" fmla="*/ 1605742 h 3737372"/>
              <a:gd name="connsiteX27" fmla="*/ 1049294 w 3527878"/>
              <a:gd name="connsiteY27" fmla="*/ 1605743 h 3737372"/>
              <a:gd name="connsiteX28" fmla="*/ 442160 w 3527878"/>
              <a:gd name="connsiteY28" fmla="*/ 1584781 h 3737372"/>
              <a:gd name="connsiteX29" fmla="*/ 453989 w 3527878"/>
              <a:gd name="connsiteY29" fmla="*/ 1588349 h 3737372"/>
              <a:gd name="connsiteX30" fmla="*/ 455942 w 3527878"/>
              <a:gd name="connsiteY30" fmla="*/ 1589669 h 3737372"/>
              <a:gd name="connsiteX31" fmla="*/ 484914 w 3527878"/>
              <a:gd name="connsiteY31" fmla="*/ 1609640 h 3737372"/>
              <a:gd name="connsiteX32" fmla="*/ 475716 w 3527878"/>
              <a:gd name="connsiteY32" fmla="*/ 1603033 h 3737372"/>
              <a:gd name="connsiteX33" fmla="*/ 484284 w 3527878"/>
              <a:gd name="connsiteY33" fmla="*/ 1608823 h 3737372"/>
              <a:gd name="connsiteX34" fmla="*/ 402613 w 3527878"/>
              <a:gd name="connsiteY34" fmla="*/ 1577137 h 3737372"/>
              <a:gd name="connsiteX35" fmla="*/ 415856 w 3527878"/>
              <a:gd name="connsiteY35" fmla="*/ 1576848 h 3737372"/>
              <a:gd name="connsiteX36" fmla="*/ 419572 w 3527878"/>
              <a:gd name="connsiteY36" fmla="*/ 1577969 h 3737372"/>
              <a:gd name="connsiteX37" fmla="*/ 362847 w 3527878"/>
              <a:gd name="connsiteY37" fmla="*/ 1582832 h 3737372"/>
              <a:gd name="connsiteX38" fmla="*/ 364001 w 3527878"/>
              <a:gd name="connsiteY38" fmla="*/ 1580816 h 3737372"/>
              <a:gd name="connsiteX39" fmla="*/ 372313 w 3527878"/>
              <a:gd name="connsiteY39" fmla="*/ 1577800 h 3737372"/>
              <a:gd name="connsiteX40" fmla="*/ 379043 w 3527878"/>
              <a:gd name="connsiteY40" fmla="*/ 1577653 h 3737372"/>
              <a:gd name="connsiteX41" fmla="*/ 846432 w 3527878"/>
              <a:gd name="connsiteY41" fmla="*/ 1892641 h 3737372"/>
              <a:gd name="connsiteX42" fmla="*/ 864434 w 3527878"/>
              <a:gd name="connsiteY42" fmla="*/ 1888566 h 3737372"/>
              <a:gd name="connsiteX43" fmla="*/ 859350 w 3527878"/>
              <a:gd name="connsiteY43" fmla="*/ 1890705 h 3737372"/>
              <a:gd name="connsiteX44" fmla="*/ 562200 w 3527878"/>
              <a:gd name="connsiteY44" fmla="*/ 1769183 h 3737372"/>
              <a:gd name="connsiteX45" fmla="*/ 562194 w 3527878"/>
              <a:gd name="connsiteY45" fmla="*/ 1769176 h 3737372"/>
              <a:gd name="connsiteX46" fmla="*/ 560300 w 3527878"/>
              <a:gd name="connsiteY46" fmla="*/ 1764968 h 3737372"/>
              <a:gd name="connsiteX47" fmla="*/ 562195 w 3527878"/>
              <a:gd name="connsiteY47" fmla="*/ 1769176 h 3737372"/>
              <a:gd name="connsiteX48" fmla="*/ 786022 w 3527878"/>
              <a:gd name="connsiteY48" fmla="*/ 1899208 h 3737372"/>
              <a:gd name="connsiteX49" fmla="*/ 806150 w 3527878"/>
              <a:gd name="connsiteY49" fmla="*/ 1898678 h 3737372"/>
              <a:gd name="connsiteX50" fmla="*/ 796197 w 3527878"/>
              <a:gd name="connsiteY50" fmla="*/ 1900169 h 3737372"/>
              <a:gd name="connsiteX51" fmla="*/ 728436 w 3527878"/>
              <a:gd name="connsiteY51" fmla="*/ 1892477 h 3737372"/>
              <a:gd name="connsiteX52" fmla="*/ 746017 w 3527878"/>
              <a:gd name="connsiteY52" fmla="*/ 1895426 h 3737372"/>
              <a:gd name="connsiteX53" fmla="*/ 733550 w 3527878"/>
              <a:gd name="connsiteY53" fmla="*/ 1894248 h 3737372"/>
              <a:gd name="connsiteX54" fmla="*/ 618568 w 3527878"/>
              <a:gd name="connsiteY54" fmla="*/ 1835696 h 3737372"/>
              <a:gd name="connsiteX55" fmla="*/ 611365 w 3527878"/>
              <a:gd name="connsiteY55" fmla="*/ 1830777 h 3737372"/>
              <a:gd name="connsiteX56" fmla="*/ 606060 w 3527878"/>
              <a:gd name="connsiteY56" fmla="*/ 1824131 h 3737372"/>
              <a:gd name="connsiteX57" fmla="*/ 674221 w 3527878"/>
              <a:gd name="connsiteY57" fmla="*/ 1873695 h 3737372"/>
              <a:gd name="connsiteX58" fmla="*/ 674216 w 3527878"/>
              <a:gd name="connsiteY58" fmla="*/ 1873692 h 3737372"/>
              <a:gd name="connsiteX59" fmla="*/ 674221 w 3527878"/>
              <a:gd name="connsiteY59" fmla="*/ 1873695 h 3737372"/>
              <a:gd name="connsiteX60" fmla="*/ 674231 w 3527878"/>
              <a:gd name="connsiteY60" fmla="*/ 1873698 h 3737372"/>
              <a:gd name="connsiteX61" fmla="*/ 870413 w 3527878"/>
              <a:gd name="connsiteY61" fmla="*/ 3737372 h 3737372"/>
              <a:gd name="connsiteX62" fmla="*/ 0 w 3527878"/>
              <a:gd name="connsiteY62" fmla="*/ 2216736 h 3737372"/>
              <a:gd name="connsiteX63" fmla="*/ 8362 w 3527878"/>
              <a:gd name="connsiteY63" fmla="*/ 2202127 h 3737372"/>
              <a:gd name="connsiteX64" fmla="*/ 327897 w 3527878"/>
              <a:gd name="connsiteY64" fmla="*/ 1643892 h 3737372"/>
              <a:gd name="connsiteX65" fmla="*/ 326952 w 3527878"/>
              <a:gd name="connsiteY65" fmla="*/ 1653000 h 3737372"/>
              <a:gd name="connsiteX66" fmla="*/ 491697 w 3527878"/>
              <a:gd name="connsiteY66" fmla="*/ 1699214 h 3737372"/>
              <a:gd name="connsiteX67" fmla="*/ 492074 w 3527878"/>
              <a:gd name="connsiteY67" fmla="*/ 1698569 h 3737372"/>
              <a:gd name="connsiteX68" fmla="*/ 500128 w 3527878"/>
              <a:gd name="connsiteY68" fmla="*/ 1734148 h 3737372"/>
              <a:gd name="connsiteX69" fmla="*/ 525454 w 3527878"/>
              <a:gd name="connsiteY69" fmla="*/ 1790387 h 3737372"/>
              <a:gd name="connsiteX70" fmla="*/ 941409 w 3527878"/>
              <a:gd name="connsiteY70" fmla="*/ 1901842 h 3737372"/>
              <a:gd name="connsiteX71" fmla="*/ 1052864 w 3527878"/>
              <a:gd name="connsiteY71" fmla="*/ 1485888 h 3737372"/>
              <a:gd name="connsiteX72" fmla="*/ 751520 w 3527878"/>
              <a:gd name="connsiteY72" fmla="*/ 1335893 h 3737372"/>
              <a:gd name="connsiteX73" fmla="*/ 698890 w 3527878"/>
              <a:gd name="connsiteY73" fmla="*/ 1347807 h 3737372"/>
              <a:gd name="connsiteX74" fmla="*/ 699127 w 3527878"/>
              <a:gd name="connsiteY74" fmla="*/ 1347372 h 3737372"/>
              <a:gd name="connsiteX75" fmla="*/ 578001 w 3527878"/>
              <a:gd name="connsiteY75" fmla="*/ 1218759 h 3737372"/>
              <a:gd name="connsiteX76" fmla="*/ 563860 w 3527878"/>
              <a:gd name="connsiteY76" fmla="*/ 1231656 h 3737372"/>
              <a:gd name="connsiteX77" fmla="*/ 870413 w 3527878"/>
              <a:gd name="connsiteY77" fmla="*/ 696100 h 3737372"/>
              <a:gd name="connsiteX78" fmla="*/ 1493629 w 3527878"/>
              <a:gd name="connsiteY78" fmla="*/ 696100 h 3737372"/>
              <a:gd name="connsiteX79" fmla="*/ 1528862 w 3527878"/>
              <a:gd name="connsiteY79" fmla="*/ 682456 h 3737372"/>
              <a:gd name="connsiteX80" fmla="*/ 1608004 w 3527878"/>
              <a:gd name="connsiteY80" fmla="*/ 504511 h 3737372"/>
              <a:gd name="connsiteX81" fmla="*/ 1604152 w 3527878"/>
              <a:gd name="connsiteY81" fmla="*/ 498430 h 3737372"/>
              <a:gd name="connsiteX82" fmla="*/ 1584438 w 3527878"/>
              <a:gd name="connsiteY82" fmla="*/ 467313 h 3737372"/>
              <a:gd name="connsiteX83" fmla="*/ 1580858 w 3527878"/>
              <a:gd name="connsiteY83" fmla="*/ 462018 h 3737372"/>
              <a:gd name="connsiteX84" fmla="*/ 1572409 w 3527878"/>
              <a:gd name="connsiteY84" fmla="*/ 449519 h 3737372"/>
              <a:gd name="connsiteX85" fmla="*/ 1545341 w 3527878"/>
              <a:gd name="connsiteY85" fmla="*/ 420242 h 3737372"/>
              <a:gd name="connsiteX86" fmla="*/ 1498699 w 3527878"/>
              <a:gd name="connsiteY86" fmla="*/ 204466 h 3737372"/>
              <a:gd name="connsiteX87" fmla="*/ 1527462 w 3527878"/>
              <a:gd name="connsiteY87" fmla="*/ 131082 h 3737372"/>
              <a:gd name="connsiteX88" fmla="*/ 1540901 w 3527878"/>
              <a:gd name="connsiteY88" fmla="*/ 112418 h 3737372"/>
              <a:gd name="connsiteX89" fmla="*/ 1558482 w 3527878"/>
              <a:gd name="connsiteY89" fmla="*/ 88003 h 3737372"/>
              <a:gd name="connsiteX90" fmla="*/ 1561123 w 3527878"/>
              <a:gd name="connsiteY90" fmla="*/ 85561 h 3737372"/>
              <a:gd name="connsiteX91" fmla="*/ 1596304 w 3527878"/>
              <a:gd name="connsiteY91" fmla="*/ 53035 h 3737372"/>
              <a:gd name="connsiteX92" fmla="*/ 1786823 w 3527878"/>
              <a:gd name="connsiteY92" fmla="*/ 1985 h 3737372"/>
              <a:gd name="connsiteX93" fmla="*/ 1790941 w 3527878"/>
              <a:gd name="connsiteY93" fmla="*/ 2918 h 3737372"/>
              <a:gd name="connsiteX94" fmla="*/ 1837061 w 3527878"/>
              <a:gd name="connsiteY94" fmla="*/ 13358 h 3737372"/>
              <a:gd name="connsiteX95" fmla="*/ 1885465 w 3527878"/>
              <a:gd name="connsiteY95" fmla="*/ 35155 h 3737372"/>
              <a:gd name="connsiteX96" fmla="*/ 1928544 w 3527878"/>
              <a:gd name="connsiteY96" fmla="*/ 66175 h 3737372"/>
              <a:gd name="connsiteX97" fmla="*/ 1963512 w 3527878"/>
              <a:gd name="connsiteY97" fmla="*/ 103997 h 3737372"/>
              <a:gd name="connsiteX98" fmla="*/ 2007573 w 3527878"/>
              <a:gd name="connsiteY98" fmla="*/ 194290 h 3737372"/>
              <a:gd name="connsiteX99" fmla="*/ 1981391 w 3527878"/>
              <a:gd name="connsiteY99" fmla="*/ 393158 h 3737372"/>
              <a:gd name="connsiteX100" fmla="*/ 1966249 w 3527878"/>
              <a:gd name="connsiteY100" fmla="*/ 414187 h 3737372"/>
              <a:gd name="connsiteX101" fmla="*/ 1950371 w 3527878"/>
              <a:gd name="connsiteY101" fmla="*/ 436237 h 3737372"/>
              <a:gd name="connsiteX102" fmla="*/ 1935432 w 3527878"/>
              <a:gd name="connsiteY102" fmla="*/ 450049 h 3737372"/>
              <a:gd name="connsiteX103" fmla="*/ 1918708 w 3527878"/>
              <a:gd name="connsiteY103" fmla="*/ 465511 h 3737372"/>
              <a:gd name="connsiteX104" fmla="*/ 1906102 w 3527878"/>
              <a:gd name="connsiteY104" fmla="*/ 482891 h 3737372"/>
              <a:gd name="connsiteX105" fmla="*/ 1895942 w 3527878"/>
              <a:gd name="connsiteY105" fmla="*/ 496898 h 3737372"/>
              <a:gd name="connsiteX106" fmla="*/ 2005451 w 3527878"/>
              <a:gd name="connsiteY106" fmla="*/ 694183 h 3737372"/>
              <a:gd name="connsiteX107" fmla="*/ 2020268 w 3527878"/>
              <a:gd name="connsiteY107" fmla="*/ 696100 h 3737372"/>
              <a:gd name="connsiteX108" fmla="*/ 2657465 w 3527878"/>
              <a:gd name="connsiteY108" fmla="*/ 696100 h 3737372"/>
              <a:gd name="connsiteX109" fmla="*/ 3527878 w 3527878"/>
              <a:gd name="connsiteY109" fmla="*/ 2216736 h 3737372"/>
              <a:gd name="connsiteX110" fmla="*/ 2657465 w 3527878"/>
              <a:gd name="connsiteY110" fmla="*/ 3737372 h 3737372"/>
              <a:gd name="connsiteX111" fmla="*/ 1514394 w 3527878"/>
              <a:gd name="connsiteY111" fmla="*/ 3737372 h 373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3527878" h="3737372">
                <a:moveTo>
                  <a:pt x="781368" y="1377080"/>
                </a:moveTo>
                <a:lnTo>
                  <a:pt x="782761" y="1377319"/>
                </a:lnTo>
                <a:lnTo>
                  <a:pt x="782760" y="1377319"/>
                </a:lnTo>
                <a:close/>
                <a:moveTo>
                  <a:pt x="557074" y="1319547"/>
                </a:moveTo>
                <a:lnTo>
                  <a:pt x="549245" y="1309445"/>
                </a:lnTo>
                <a:lnTo>
                  <a:pt x="541152" y="1290061"/>
                </a:lnTo>
                <a:close/>
                <a:moveTo>
                  <a:pt x="1049057" y="1604695"/>
                </a:moveTo>
                <a:lnTo>
                  <a:pt x="1037922" y="1555504"/>
                </a:lnTo>
                <a:cubicBezTo>
                  <a:pt x="1032415" y="1538983"/>
                  <a:pt x="1025170" y="1522769"/>
                  <a:pt x="1016124" y="1507100"/>
                </a:cubicBezTo>
                <a:cubicBezTo>
                  <a:pt x="970893" y="1428756"/>
                  <a:pt x="891320" y="1382601"/>
                  <a:pt x="807399" y="1376670"/>
                </a:cubicBezTo>
                <a:lnTo>
                  <a:pt x="785196" y="1377255"/>
                </a:lnTo>
                <a:lnTo>
                  <a:pt x="807399" y="1376670"/>
                </a:lnTo>
                <a:cubicBezTo>
                  <a:pt x="891320" y="1382601"/>
                  <a:pt x="970893" y="1428756"/>
                  <a:pt x="1016124" y="1507100"/>
                </a:cubicBezTo>
                <a:cubicBezTo>
                  <a:pt x="1025170" y="1522769"/>
                  <a:pt x="1032415" y="1538983"/>
                  <a:pt x="1037922" y="1555504"/>
                </a:cubicBezTo>
                <a:close/>
                <a:moveTo>
                  <a:pt x="590511" y="1354408"/>
                </a:moveTo>
                <a:lnTo>
                  <a:pt x="574499" y="1342033"/>
                </a:lnTo>
                <a:lnTo>
                  <a:pt x="567062" y="1332436"/>
                </a:lnTo>
                <a:close/>
                <a:moveTo>
                  <a:pt x="606096" y="1366454"/>
                </a:moveTo>
                <a:lnTo>
                  <a:pt x="601582" y="1362965"/>
                </a:lnTo>
                <a:lnTo>
                  <a:pt x="641690" y="1381622"/>
                </a:lnTo>
                <a:cubicBezTo>
                  <a:pt x="674598" y="1380985"/>
                  <a:pt x="699688" y="1378867"/>
                  <a:pt x="720940" y="1377310"/>
                </a:cubicBezTo>
                <a:lnTo>
                  <a:pt x="745928" y="1376888"/>
                </a:lnTo>
                <a:lnTo>
                  <a:pt x="720940" y="1377310"/>
                </a:lnTo>
                <a:cubicBezTo>
                  <a:pt x="699688" y="1378867"/>
                  <a:pt x="674598" y="1380986"/>
                  <a:pt x="641690" y="1381622"/>
                </a:cubicBezTo>
                <a:cubicBezTo>
                  <a:pt x="629420" y="1378229"/>
                  <a:pt x="617425" y="1373112"/>
                  <a:pt x="606096" y="1366454"/>
                </a:cubicBezTo>
                <a:close/>
                <a:moveTo>
                  <a:pt x="1049842" y="1626567"/>
                </a:moveTo>
                <a:lnTo>
                  <a:pt x="1049294" y="1605742"/>
                </a:lnTo>
                <a:lnTo>
                  <a:pt x="1049294" y="1605743"/>
                </a:lnTo>
                <a:close/>
                <a:moveTo>
                  <a:pt x="442160" y="1584781"/>
                </a:moveTo>
                <a:lnTo>
                  <a:pt x="453989" y="1588349"/>
                </a:lnTo>
                <a:lnTo>
                  <a:pt x="455942" y="1589669"/>
                </a:lnTo>
                <a:close/>
                <a:moveTo>
                  <a:pt x="484914" y="1609640"/>
                </a:moveTo>
                <a:lnTo>
                  <a:pt x="475716" y="1603033"/>
                </a:lnTo>
                <a:lnTo>
                  <a:pt x="484284" y="1608823"/>
                </a:lnTo>
                <a:close/>
                <a:moveTo>
                  <a:pt x="402613" y="1577137"/>
                </a:moveTo>
                <a:lnTo>
                  <a:pt x="415856" y="1576848"/>
                </a:lnTo>
                <a:lnTo>
                  <a:pt x="419572" y="1577969"/>
                </a:lnTo>
                <a:close/>
                <a:moveTo>
                  <a:pt x="362847" y="1582832"/>
                </a:moveTo>
                <a:lnTo>
                  <a:pt x="364001" y="1580816"/>
                </a:lnTo>
                <a:lnTo>
                  <a:pt x="372313" y="1577800"/>
                </a:lnTo>
                <a:lnTo>
                  <a:pt x="379043" y="1577653"/>
                </a:lnTo>
                <a:close/>
                <a:moveTo>
                  <a:pt x="846432" y="1892641"/>
                </a:moveTo>
                <a:lnTo>
                  <a:pt x="864434" y="1888566"/>
                </a:lnTo>
                <a:lnTo>
                  <a:pt x="859350" y="1890705"/>
                </a:lnTo>
                <a:close/>
                <a:moveTo>
                  <a:pt x="562200" y="1769183"/>
                </a:moveTo>
                <a:lnTo>
                  <a:pt x="562194" y="1769176"/>
                </a:lnTo>
                <a:lnTo>
                  <a:pt x="560300" y="1764968"/>
                </a:lnTo>
                <a:lnTo>
                  <a:pt x="562195" y="1769176"/>
                </a:lnTo>
                <a:close/>
                <a:moveTo>
                  <a:pt x="786022" y="1899208"/>
                </a:moveTo>
                <a:lnTo>
                  <a:pt x="806150" y="1898678"/>
                </a:lnTo>
                <a:lnTo>
                  <a:pt x="796197" y="1900169"/>
                </a:lnTo>
                <a:close/>
                <a:moveTo>
                  <a:pt x="728436" y="1892477"/>
                </a:moveTo>
                <a:lnTo>
                  <a:pt x="746017" y="1895426"/>
                </a:lnTo>
                <a:lnTo>
                  <a:pt x="733550" y="1894248"/>
                </a:lnTo>
                <a:close/>
                <a:moveTo>
                  <a:pt x="618568" y="1835696"/>
                </a:moveTo>
                <a:lnTo>
                  <a:pt x="611365" y="1830777"/>
                </a:lnTo>
                <a:lnTo>
                  <a:pt x="606060" y="1824131"/>
                </a:lnTo>
                <a:close/>
                <a:moveTo>
                  <a:pt x="674221" y="1873695"/>
                </a:moveTo>
                <a:lnTo>
                  <a:pt x="674216" y="1873692"/>
                </a:lnTo>
                <a:lnTo>
                  <a:pt x="674221" y="1873695"/>
                </a:lnTo>
                <a:lnTo>
                  <a:pt x="674231" y="1873698"/>
                </a:lnTo>
                <a:close/>
                <a:moveTo>
                  <a:pt x="870413" y="3737372"/>
                </a:moveTo>
                <a:lnTo>
                  <a:pt x="0" y="2216736"/>
                </a:lnTo>
                <a:lnTo>
                  <a:pt x="8362" y="2202127"/>
                </a:lnTo>
                <a:lnTo>
                  <a:pt x="327897" y="1643892"/>
                </a:lnTo>
                <a:lnTo>
                  <a:pt x="326952" y="1653000"/>
                </a:lnTo>
                <a:cubicBezTo>
                  <a:pt x="395509" y="1618667"/>
                  <a:pt x="488203" y="1644146"/>
                  <a:pt x="491697" y="1699214"/>
                </a:cubicBezTo>
                <a:lnTo>
                  <a:pt x="492074" y="1698569"/>
                </a:lnTo>
                <a:lnTo>
                  <a:pt x="500128" y="1734148"/>
                </a:lnTo>
                <a:cubicBezTo>
                  <a:pt x="506526" y="1753343"/>
                  <a:pt x="514943" y="1772182"/>
                  <a:pt x="525454" y="1790387"/>
                </a:cubicBezTo>
                <a:cubicBezTo>
                  <a:pt x="609540" y="1936027"/>
                  <a:pt x="795768" y="1985927"/>
                  <a:pt x="941409" y="1901842"/>
                </a:cubicBezTo>
                <a:cubicBezTo>
                  <a:pt x="1087049" y="1817757"/>
                  <a:pt x="1136949" y="1631528"/>
                  <a:pt x="1052864" y="1485888"/>
                </a:cubicBezTo>
                <a:cubicBezTo>
                  <a:pt x="989799" y="1376657"/>
                  <a:pt x="869280" y="1321280"/>
                  <a:pt x="751520" y="1335893"/>
                </a:cubicBezTo>
                <a:lnTo>
                  <a:pt x="698890" y="1347807"/>
                </a:lnTo>
                <a:lnTo>
                  <a:pt x="699127" y="1347372"/>
                </a:lnTo>
                <a:cubicBezTo>
                  <a:pt x="651418" y="1365563"/>
                  <a:pt x="584351" y="1295222"/>
                  <a:pt x="578001" y="1218759"/>
                </a:cubicBezTo>
                <a:lnTo>
                  <a:pt x="563860" y="1231656"/>
                </a:lnTo>
                <a:lnTo>
                  <a:pt x="870413" y="696100"/>
                </a:lnTo>
                <a:lnTo>
                  <a:pt x="1493629" y="696100"/>
                </a:lnTo>
                <a:lnTo>
                  <a:pt x="1528862" y="682456"/>
                </a:lnTo>
                <a:cubicBezTo>
                  <a:pt x="1599224" y="643321"/>
                  <a:pt x="1623985" y="566124"/>
                  <a:pt x="1608004" y="504511"/>
                </a:cubicBezTo>
                <a:lnTo>
                  <a:pt x="1604152" y="498430"/>
                </a:lnTo>
                <a:lnTo>
                  <a:pt x="1584438" y="467313"/>
                </a:lnTo>
                <a:lnTo>
                  <a:pt x="1580858" y="462018"/>
                </a:lnTo>
                <a:lnTo>
                  <a:pt x="1572409" y="449519"/>
                </a:lnTo>
                <a:lnTo>
                  <a:pt x="1545341" y="420242"/>
                </a:lnTo>
                <a:cubicBezTo>
                  <a:pt x="1499165" y="359127"/>
                  <a:pt x="1481665" y="279914"/>
                  <a:pt x="1498699" y="204466"/>
                </a:cubicBezTo>
                <a:lnTo>
                  <a:pt x="1527462" y="131082"/>
                </a:lnTo>
                <a:lnTo>
                  <a:pt x="1540901" y="112418"/>
                </a:lnTo>
                <a:lnTo>
                  <a:pt x="1558482" y="88003"/>
                </a:lnTo>
                <a:lnTo>
                  <a:pt x="1561123" y="85561"/>
                </a:lnTo>
                <a:lnTo>
                  <a:pt x="1596304" y="53035"/>
                </a:lnTo>
                <a:cubicBezTo>
                  <a:pt x="1650629" y="11989"/>
                  <a:pt x="1719253" y="-6399"/>
                  <a:pt x="1786823" y="1985"/>
                </a:cubicBezTo>
                <a:lnTo>
                  <a:pt x="1790941" y="2918"/>
                </a:lnTo>
                <a:lnTo>
                  <a:pt x="1837061" y="13358"/>
                </a:lnTo>
                <a:cubicBezTo>
                  <a:pt x="1853582" y="18864"/>
                  <a:pt x="1869796" y="26109"/>
                  <a:pt x="1885465" y="35155"/>
                </a:cubicBezTo>
                <a:cubicBezTo>
                  <a:pt x="1901134" y="44201"/>
                  <a:pt x="1915515" y="54621"/>
                  <a:pt x="1928544" y="66175"/>
                </a:cubicBezTo>
                <a:lnTo>
                  <a:pt x="1963512" y="103997"/>
                </a:lnTo>
                <a:lnTo>
                  <a:pt x="2007573" y="194290"/>
                </a:lnTo>
                <a:cubicBezTo>
                  <a:pt x="2024932" y="259075"/>
                  <a:pt x="2017576" y="330483"/>
                  <a:pt x="1981391" y="393158"/>
                </a:cubicBezTo>
                <a:lnTo>
                  <a:pt x="1966249" y="414187"/>
                </a:lnTo>
                <a:lnTo>
                  <a:pt x="1950371" y="436237"/>
                </a:lnTo>
                <a:lnTo>
                  <a:pt x="1935432" y="450049"/>
                </a:lnTo>
                <a:lnTo>
                  <a:pt x="1918708" y="465511"/>
                </a:lnTo>
                <a:lnTo>
                  <a:pt x="1906102" y="482891"/>
                </a:lnTo>
                <a:lnTo>
                  <a:pt x="1895942" y="496898"/>
                </a:lnTo>
                <a:cubicBezTo>
                  <a:pt x="1862305" y="548851"/>
                  <a:pt x="1877208" y="660722"/>
                  <a:pt x="2005451" y="694183"/>
                </a:cubicBezTo>
                <a:lnTo>
                  <a:pt x="2020268" y="696100"/>
                </a:lnTo>
                <a:lnTo>
                  <a:pt x="2657465" y="696100"/>
                </a:lnTo>
                <a:lnTo>
                  <a:pt x="3527878" y="2216736"/>
                </a:lnTo>
                <a:lnTo>
                  <a:pt x="2657465" y="3737372"/>
                </a:lnTo>
                <a:lnTo>
                  <a:pt x="1514394" y="3737372"/>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7" name="Freeform: Shape 6">
            <a:extLst>
              <a:ext uri="{FF2B5EF4-FFF2-40B4-BE49-F238E27FC236}">
                <a16:creationId xmlns:a16="http://schemas.microsoft.com/office/drawing/2014/main" id="{960200DE-D8B8-437E-86C4-E4ED478F76A3}"/>
              </a:ext>
            </a:extLst>
          </p:cNvPr>
          <p:cNvSpPr/>
          <p:nvPr/>
        </p:nvSpPr>
        <p:spPr>
          <a:xfrm rot="14317499" flipV="1">
            <a:off x="2771286" y="566283"/>
            <a:ext cx="3847710" cy="3634953"/>
          </a:xfrm>
          <a:custGeom>
            <a:avLst/>
            <a:gdLst>
              <a:gd name="connsiteX0" fmla="*/ 3757581 w 3847710"/>
              <a:gd name="connsiteY0" fmla="*/ 887718 h 3634953"/>
              <a:gd name="connsiteX1" fmla="*/ 3800464 w 3847710"/>
              <a:gd name="connsiteY1" fmla="*/ 2674255 h 3634953"/>
              <a:gd name="connsiteX2" fmla="*/ 2301152 w 3847710"/>
              <a:gd name="connsiteY2" fmla="*/ 3580907 h 3634953"/>
              <a:gd name="connsiteX3" fmla="*/ 760067 w 3847710"/>
              <a:gd name="connsiteY3" fmla="*/ 2747234 h 3634953"/>
              <a:gd name="connsiteX4" fmla="*/ 744777 w 3847710"/>
              <a:gd name="connsiteY4" fmla="*/ 2110221 h 3634953"/>
              <a:gd name="connsiteX5" fmla="*/ 742505 w 3847710"/>
              <a:gd name="connsiteY5" fmla="*/ 2095454 h 3634953"/>
              <a:gd name="connsiteX6" fmla="*/ 542649 w 3847710"/>
              <a:gd name="connsiteY6" fmla="*/ 1990711 h 3634953"/>
              <a:gd name="connsiteX7" fmla="*/ 511817 w 3847710"/>
              <a:gd name="connsiteY7" fmla="*/ 2014223 h 3634953"/>
              <a:gd name="connsiteX8" fmla="*/ 483312 w 3847710"/>
              <a:gd name="connsiteY8" fmla="*/ 2046580 h 3634953"/>
              <a:gd name="connsiteX9" fmla="*/ 440989 w 3847710"/>
              <a:gd name="connsiteY9" fmla="*/ 2078624 h 3634953"/>
              <a:gd name="connsiteX10" fmla="*/ 80787 w 3847710"/>
              <a:gd name="connsiteY10" fmla="*/ 1991317 h 3634953"/>
              <a:gd name="connsiteX11" fmla="*/ 168096 w 3847710"/>
              <a:gd name="connsiteY11" fmla="*/ 1631115 h 3634953"/>
              <a:gd name="connsiteX12" fmla="*/ 457602 w 3847710"/>
              <a:gd name="connsiteY12" fmla="*/ 1642050 h 3634953"/>
              <a:gd name="connsiteX13" fmla="*/ 487520 w 3847710"/>
              <a:gd name="connsiteY13" fmla="*/ 1668408 h 3634953"/>
              <a:gd name="connsiteX14" fmla="*/ 505598 w 3847710"/>
              <a:gd name="connsiteY14" fmla="*/ 1680006 h 3634953"/>
              <a:gd name="connsiteX15" fmla="*/ 543350 w 3847710"/>
              <a:gd name="connsiteY15" fmla="*/ 1702673 h 3634953"/>
              <a:gd name="connsiteX16" fmla="*/ 719345 w 3847710"/>
              <a:gd name="connsiteY16" fmla="*/ 1619283 h 3634953"/>
              <a:gd name="connsiteX17" fmla="*/ 732140 w 3847710"/>
              <a:gd name="connsiteY17" fmla="*/ 1583733 h 3634953"/>
              <a:gd name="connsiteX18" fmla="*/ 717185 w 3847710"/>
              <a:gd name="connsiteY18" fmla="*/ 960697 h 3634953"/>
              <a:gd name="connsiteX19" fmla="*/ 1245231 w 3847710"/>
              <a:gd name="connsiteY19" fmla="*/ 641381 h 3634953"/>
              <a:gd name="connsiteX20" fmla="*/ 1232677 w 3847710"/>
              <a:gd name="connsiteY20" fmla="*/ 655827 h 3634953"/>
              <a:gd name="connsiteX21" fmla="*/ 1364159 w 3847710"/>
              <a:gd name="connsiteY21" fmla="*/ 773832 h 3634953"/>
              <a:gd name="connsiteX22" fmla="*/ 1364588 w 3847710"/>
              <a:gd name="connsiteY22" fmla="*/ 773585 h 3634953"/>
              <a:gd name="connsiteX23" fmla="*/ 1353941 w 3847710"/>
              <a:gd name="connsiteY23" fmla="*/ 826485 h 3634953"/>
              <a:gd name="connsiteX24" fmla="*/ 1511123 w 3847710"/>
              <a:gd name="connsiteY24" fmla="*/ 1124143 h 3634953"/>
              <a:gd name="connsiteX25" fmla="*/ 1924283 w 3847710"/>
              <a:gd name="connsiteY25" fmla="*/ 1002739 h 3634953"/>
              <a:gd name="connsiteX26" fmla="*/ 1802879 w 3847710"/>
              <a:gd name="connsiteY26" fmla="*/ 589578 h 3634953"/>
              <a:gd name="connsiteX27" fmla="*/ 1746049 w 3847710"/>
              <a:gd name="connsiteY27" fmla="*/ 565609 h 3634953"/>
              <a:gd name="connsiteX28" fmla="*/ 1710287 w 3847710"/>
              <a:gd name="connsiteY28" fmla="*/ 558411 h 3634953"/>
              <a:gd name="connsiteX29" fmla="*/ 1710922 w 3847710"/>
              <a:gd name="connsiteY29" fmla="*/ 558019 h 3634953"/>
              <a:gd name="connsiteX30" fmla="*/ 1660768 w 3847710"/>
              <a:gd name="connsiteY30" fmla="*/ 394430 h 3634953"/>
              <a:gd name="connsiteX31" fmla="*/ 1651685 w 3847710"/>
              <a:gd name="connsiteY31" fmla="*/ 395593 h 3634953"/>
              <a:gd name="connsiteX32" fmla="*/ 2216496 w 3847710"/>
              <a:gd name="connsiteY32" fmla="*/ 54045 h 3634953"/>
              <a:gd name="connsiteX33" fmla="*/ 3803513 w 3847710"/>
              <a:gd name="connsiteY33" fmla="*/ 859222 h 3634953"/>
              <a:gd name="connsiteX34" fmla="*/ 2215198 w 3847710"/>
              <a:gd name="connsiteY34" fmla="*/ 0 h 3634953"/>
              <a:gd name="connsiteX35" fmla="*/ 1634235 w 3847710"/>
              <a:gd name="connsiteY35" fmla="*/ 351316 h 3634953"/>
              <a:gd name="connsiteX36" fmla="*/ 1602442 w 3847710"/>
              <a:gd name="connsiteY36" fmla="*/ 394664 h 3634953"/>
              <a:gd name="connsiteX37" fmla="*/ 1646819 w 3847710"/>
              <a:gd name="connsiteY37" fmla="*/ 572177 h 3634953"/>
              <a:gd name="connsiteX38" fmla="*/ 1762207 w 3847710"/>
              <a:gd name="connsiteY38" fmla="*/ 615077 h 3634953"/>
              <a:gd name="connsiteX39" fmla="*/ 1775720 w 3847710"/>
              <a:gd name="connsiteY39" fmla="*/ 623934 h 3634953"/>
              <a:gd name="connsiteX40" fmla="*/ 1782556 w 3847710"/>
              <a:gd name="connsiteY40" fmla="*/ 626817 h 3634953"/>
              <a:gd name="connsiteX41" fmla="*/ 1887045 w 3847710"/>
              <a:gd name="connsiteY41" fmla="*/ 982416 h 3634953"/>
              <a:gd name="connsiteX42" fmla="*/ 1531448 w 3847710"/>
              <a:gd name="connsiteY42" fmla="*/ 1086905 h 3634953"/>
              <a:gd name="connsiteX43" fmla="*/ 1396047 w 3847710"/>
              <a:gd name="connsiteY43" fmla="*/ 881370 h 3634953"/>
              <a:gd name="connsiteX44" fmla="*/ 1396104 w 3847710"/>
              <a:gd name="connsiteY44" fmla="*/ 856723 h 3634953"/>
              <a:gd name="connsiteX45" fmla="*/ 1395011 w 3847710"/>
              <a:gd name="connsiteY45" fmla="*/ 851150 h 3634953"/>
              <a:gd name="connsiteX46" fmla="*/ 1397021 w 3847710"/>
              <a:gd name="connsiteY46" fmla="*/ 715590 h 3634953"/>
              <a:gd name="connsiteX47" fmla="*/ 1236805 w 3847710"/>
              <a:gd name="connsiteY47" fmla="*/ 604868 h 3634953"/>
              <a:gd name="connsiteX48" fmla="*/ 1205672 w 3847710"/>
              <a:gd name="connsiteY48" fmla="*/ 610472 h 3634953"/>
              <a:gd name="connsiteX49" fmla="*/ 669936 w 3847710"/>
              <a:gd name="connsiteY49" fmla="*/ 934438 h 3634953"/>
              <a:gd name="connsiteX50" fmla="*/ 685749 w 3847710"/>
              <a:gd name="connsiteY50" fmla="*/ 1593186 h 3634953"/>
              <a:gd name="connsiteX51" fmla="*/ 651424 w 3847710"/>
              <a:gd name="connsiteY51" fmla="*/ 1628976 h 3634953"/>
              <a:gd name="connsiteX52" fmla="*/ 522869 w 3847710"/>
              <a:gd name="connsiteY52" fmla="*/ 1642776 h 3634953"/>
              <a:gd name="connsiteX53" fmla="*/ 522869 w 3847710"/>
              <a:gd name="connsiteY53" fmla="*/ 1643271 h 3634953"/>
              <a:gd name="connsiteX54" fmla="*/ 482380 w 3847710"/>
              <a:gd name="connsiteY54" fmla="*/ 1607600 h 3634953"/>
              <a:gd name="connsiteX55" fmla="*/ 146009 w 3847710"/>
              <a:gd name="connsiteY55" fmla="*/ 1594895 h 3634953"/>
              <a:gd name="connsiteX56" fmla="*/ 44568 w 3847710"/>
              <a:gd name="connsiteY56" fmla="*/ 2013405 h 3634953"/>
              <a:gd name="connsiteX57" fmla="*/ 463077 w 3847710"/>
              <a:gd name="connsiteY57" fmla="*/ 2114846 h 3634953"/>
              <a:gd name="connsiteX58" fmla="*/ 512251 w 3847710"/>
              <a:gd name="connsiteY58" fmla="*/ 2077614 h 3634953"/>
              <a:gd name="connsiteX59" fmla="*/ 536365 w 3847710"/>
              <a:gd name="connsiteY59" fmla="*/ 2050242 h 3634953"/>
              <a:gd name="connsiteX60" fmla="*/ 536387 w 3847710"/>
              <a:gd name="connsiteY60" fmla="*/ 2050988 h 3634953"/>
              <a:gd name="connsiteX61" fmla="*/ 662775 w 3847710"/>
              <a:gd name="connsiteY61" fmla="*/ 2050222 h 3634953"/>
              <a:gd name="connsiteX62" fmla="*/ 697527 w 3847710"/>
              <a:gd name="connsiteY62" fmla="*/ 2083911 h 3634953"/>
              <a:gd name="connsiteX63" fmla="*/ 714133 w 3847710"/>
              <a:gd name="connsiteY63" fmla="*/ 2775731 h 3634953"/>
              <a:gd name="connsiteX64" fmla="*/ 2302449 w 3847710"/>
              <a:gd name="connsiteY64" fmla="*/ 3634953 h 3634953"/>
              <a:gd name="connsiteX65" fmla="*/ 3847710 w 3847710"/>
              <a:gd name="connsiteY65" fmla="*/ 2700516 h 3634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3847710" h="3634953">
                <a:moveTo>
                  <a:pt x="3757581" y="887718"/>
                </a:moveTo>
                <a:lnTo>
                  <a:pt x="3800464" y="2674255"/>
                </a:lnTo>
                <a:lnTo>
                  <a:pt x="2301152" y="3580907"/>
                </a:lnTo>
                <a:lnTo>
                  <a:pt x="760067" y="2747234"/>
                </a:lnTo>
                <a:lnTo>
                  <a:pt x="744777" y="2110221"/>
                </a:lnTo>
                <a:lnTo>
                  <a:pt x="742505" y="2095454"/>
                </a:lnTo>
                <a:cubicBezTo>
                  <a:pt x="705976" y="1968051"/>
                  <a:pt x="593780" y="1955837"/>
                  <a:pt x="542649" y="1990711"/>
                </a:cubicBezTo>
                <a:lnTo>
                  <a:pt x="511817" y="2014223"/>
                </a:lnTo>
                <a:lnTo>
                  <a:pt x="483312" y="2046580"/>
                </a:lnTo>
                <a:cubicBezTo>
                  <a:pt x="470564" y="2058443"/>
                  <a:pt x="456437" y="2069205"/>
                  <a:pt x="440989" y="2078624"/>
                </a:cubicBezTo>
                <a:cubicBezTo>
                  <a:pt x="317413" y="2153982"/>
                  <a:pt x="156146" y="2114893"/>
                  <a:pt x="80787" y="1991317"/>
                </a:cubicBezTo>
                <a:cubicBezTo>
                  <a:pt x="5431" y="1867740"/>
                  <a:pt x="44520" y="1706473"/>
                  <a:pt x="168096" y="1631115"/>
                </a:cubicBezTo>
                <a:cubicBezTo>
                  <a:pt x="260779" y="1574597"/>
                  <a:pt x="374662" y="1582455"/>
                  <a:pt x="457602" y="1642050"/>
                </a:cubicBezTo>
                <a:lnTo>
                  <a:pt x="487520" y="1668408"/>
                </a:lnTo>
                <a:lnTo>
                  <a:pt x="505598" y="1680006"/>
                </a:lnTo>
                <a:cubicBezTo>
                  <a:pt x="516661" y="1686960"/>
                  <a:pt x="529058" y="1694510"/>
                  <a:pt x="543350" y="1702673"/>
                </a:cubicBezTo>
                <a:cubicBezTo>
                  <a:pt x="605329" y="1717171"/>
                  <a:pt x="681910" y="1690564"/>
                  <a:pt x="719345" y="1619283"/>
                </a:cubicBezTo>
                <a:lnTo>
                  <a:pt x="732140" y="1583733"/>
                </a:lnTo>
                <a:lnTo>
                  <a:pt x="717185" y="960697"/>
                </a:lnTo>
                <a:lnTo>
                  <a:pt x="1245231" y="641381"/>
                </a:lnTo>
                <a:lnTo>
                  <a:pt x="1232677" y="655827"/>
                </a:lnTo>
                <a:cubicBezTo>
                  <a:pt x="1309270" y="660340"/>
                  <a:pt x="1381200" y="725700"/>
                  <a:pt x="1364159" y="773832"/>
                </a:cubicBezTo>
                <a:lnTo>
                  <a:pt x="1364588" y="773585"/>
                </a:lnTo>
                <a:lnTo>
                  <a:pt x="1353941" y="826485"/>
                </a:lnTo>
                <a:cubicBezTo>
                  <a:pt x="1342158" y="944562"/>
                  <a:pt x="1400411" y="1063718"/>
                  <a:pt x="1511123" y="1124143"/>
                </a:cubicBezTo>
                <a:cubicBezTo>
                  <a:pt x="1658739" y="1204709"/>
                  <a:pt x="1843717" y="1150355"/>
                  <a:pt x="1924283" y="1002739"/>
                </a:cubicBezTo>
                <a:cubicBezTo>
                  <a:pt x="2004849" y="855122"/>
                  <a:pt x="1950495" y="670145"/>
                  <a:pt x="1802879" y="589578"/>
                </a:cubicBezTo>
                <a:cubicBezTo>
                  <a:pt x="1784427" y="579507"/>
                  <a:pt x="1765391" y="571545"/>
                  <a:pt x="1746049" y="565609"/>
                </a:cubicBezTo>
                <a:lnTo>
                  <a:pt x="1710287" y="558411"/>
                </a:lnTo>
                <a:lnTo>
                  <a:pt x="1710922" y="558019"/>
                </a:lnTo>
                <a:cubicBezTo>
                  <a:pt x="1655786" y="555847"/>
                  <a:pt x="1628090" y="463791"/>
                  <a:pt x="1660768" y="394430"/>
                </a:cubicBezTo>
                <a:lnTo>
                  <a:pt x="1651685" y="395593"/>
                </a:lnTo>
                <a:lnTo>
                  <a:pt x="2216496" y="54045"/>
                </a:lnTo>
                <a:close/>
                <a:moveTo>
                  <a:pt x="3803513" y="859222"/>
                </a:moveTo>
                <a:lnTo>
                  <a:pt x="2215198" y="0"/>
                </a:lnTo>
                <a:lnTo>
                  <a:pt x="1634235" y="351316"/>
                </a:lnTo>
                <a:lnTo>
                  <a:pt x="1602442" y="394664"/>
                </a:lnTo>
                <a:cubicBezTo>
                  <a:pt x="1560989" y="474363"/>
                  <a:pt x="1600347" y="549807"/>
                  <a:pt x="1646819" y="572177"/>
                </a:cubicBezTo>
                <a:cubicBezTo>
                  <a:pt x="1699067" y="596970"/>
                  <a:pt x="1731761" y="599341"/>
                  <a:pt x="1762207" y="615077"/>
                </a:cubicBezTo>
                <a:lnTo>
                  <a:pt x="1775720" y="623934"/>
                </a:lnTo>
                <a:lnTo>
                  <a:pt x="1782556" y="626817"/>
                </a:lnTo>
                <a:cubicBezTo>
                  <a:pt x="1909605" y="696159"/>
                  <a:pt x="1956387" y="855365"/>
                  <a:pt x="1887045" y="982416"/>
                </a:cubicBezTo>
                <a:cubicBezTo>
                  <a:pt x="1817704" y="1109465"/>
                  <a:pt x="1658498" y="1156247"/>
                  <a:pt x="1531448" y="1086905"/>
                </a:cubicBezTo>
                <a:cubicBezTo>
                  <a:pt x="1452041" y="1043567"/>
                  <a:pt x="1403990" y="965124"/>
                  <a:pt x="1396047" y="881370"/>
                </a:cubicBezTo>
                <a:lnTo>
                  <a:pt x="1396104" y="856723"/>
                </a:lnTo>
                <a:lnTo>
                  <a:pt x="1395011" y="851150"/>
                </a:lnTo>
                <a:cubicBezTo>
                  <a:pt x="1390959" y="816124"/>
                  <a:pt x="1397328" y="781418"/>
                  <a:pt x="1397021" y="715590"/>
                </a:cubicBezTo>
                <a:cubicBezTo>
                  <a:pt x="1378586" y="654664"/>
                  <a:pt x="1317255" y="601646"/>
                  <a:pt x="1236805" y="604868"/>
                </a:cubicBezTo>
                <a:lnTo>
                  <a:pt x="1205672" y="610472"/>
                </a:lnTo>
                <a:lnTo>
                  <a:pt x="669936" y="934438"/>
                </a:lnTo>
                <a:lnTo>
                  <a:pt x="685749" y="1593186"/>
                </a:lnTo>
                <a:lnTo>
                  <a:pt x="651424" y="1628976"/>
                </a:lnTo>
                <a:cubicBezTo>
                  <a:pt x="606029" y="1662516"/>
                  <a:pt x="547741" y="1671894"/>
                  <a:pt x="522869" y="1642776"/>
                </a:cubicBezTo>
                <a:lnTo>
                  <a:pt x="522869" y="1643271"/>
                </a:lnTo>
                <a:lnTo>
                  <a:pt x="482380" y="1607600"/>
                </a:lnTo>
                <a:cubicBezTo>
                  <a:pt x="386013" y="1538358"/>
                  <a:pt x="253695" y="1529228"/>
                  <a:pt x="146009" y="1594895"/>
                </a:cubicBezTo>
                <a:cubicBezTo>
                  <a:pt x="2429" y="1682451"/>
                  <a:pt x="-42988" y="1869824"/>
                  <a:pt x="44568" y="2013405"/>
                </a:cubicBezTo>
                <a:cubicBezTo>
                  <a:pt x="132124" y="2156985"/>
                  <a:pt x="319497" y="2202402"/>
                  <a:pt x="463077" y="2114846"/>
                </a:cubicBezTo>
                <a:cubicBezTo>
                  <a:pt x="481025" y="2103901"/>
                  <a:pt x="497439" y="2091397"/>
                  <a:pt x="512251" y="2077614"/>
                </a:cubicBezTo>
                <a:lnTo>
                  <a:pt x="536365" y="2050242"/>
                </a:lnTo>
                <a:lnTo>
                  <a:pt x="536387" y="2050988"/>
                </a:lnTo>
                <a:cubicBezTo>
                  <a:pt x="558474" y="2015991"/>
                  <a:pt x="616629" y="2019640"/>
                  <a:pt x="662775" y="2050222"/>
                </a:cubicBezTo>
                <a:lnTo>
                  <a:pt x="697527" y="2083911"/>
                </a:lnTo>
                <a:lnTo>
                  <a:pt x="714133" y="2775731"/>
                </a:lnTo>
                <a:lnTo>
                  <a:pt x="2302449" y="3634953"/>
                </a:lnTo>
                <a:lnTo>
                  <a:pt x="3847710" y="2700516"/>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nvGrpSpPr>
          <p:cNvPr id="227" name="Group 226">
            <a:extLst>
              <a:ext uri="{FF2B5EF4-FFF2-40B4-BE49-F238E27FC236}">
                <a16:creationId xmlns:a16="http://schemas.microsoft.com/office/drawing/2014/main" id="{8F3E5FF6-7BA3-45A1-9835-15E0CAE57815}"/>
              </a:ext>
            </a:extLst>
          </p:cNvPr>
          <p:cNvGrpSpPr/>
          <p:nvPr/>
        </p:nvGrpSpPr>
        <p:grpSpPr>
          <a:xfrm>
            <a:off x="2970176" y="894453"/>
            <a:ext cx="3044305" cy="2874925"/>
            <a:chOff x="2970176" y="894453"/>
            <a:chExt cx="3044305" cy="2874925"/>
          </a:xfrm>
        </p:grpSpPr>
        <p:grpSp>
          <p:nvGrpSpPr>
            <p:cNvPr id="228" name="Group 227">
              <a:extLst>
                <a:ext uri="{FF2B5EF4-FFF2-40B4-BE49-F238E27FC236}">
                  <a16:creationId xmlns:a16="http://schemas.microsoft.com/office/drawing/2014/main" id="{D351995E-24A0-41D1-90F3-F24B5376CC15}"/>
                </a:ext>
              </a:extLst>
            </p:cNvPr>
            <p:cNvGrpSpPr>
              <a:grpSpLocks noChangeAspect="1"/>
            </p:cNvGrpSpPr>
            <p:nvPr/>
          </p:nvGrpSpPr>
          <p:grpSpPr>
            <a:xfrm rot="359587">
              <a:off x="4271203" y="3277107"/>
              <a:ext cx="504312" cy="492271"/>
              <a:chOff x="1696985" y="838483"/>
              <a:chExt cx="2702144" cy="2855558"/>
            </a:xfrm>
            <a:solidFill>
              <a:srgbClr val="85B4DF"/>
            </a:solidFill>
          </p:grpSpPr>
          <p:sp>
            <p:nvSpPr>
              <p:cNvPr id="451" name="Freeform: Shape 450">
                <a:extLst>
                  <a:ext uri="{FF2B5EF4-FFF2-40B4-BE49-F238E27FC236}">
                    <a16:creationId xmlns:a16="http://schemas.microsoft.com/office/drawing/2014/main" id="{AC74163F-DD71-40EE-9BB2-F75274C8FE1E}"/>
                  </a:ext>
                </a:extLst>
              </p:cNvPr>
              <p:cNvSpPr/>
              <p:nvPr/>
            </p:nvSpPr>
            <p:spPr>
              <a:xfrm>
                <a:off x="2139762" y="993050"/>
                <a:ext cx="2165538" cy="1781900"/>
              </a:xfrm>
              <a:custGeom>
                <a:avLst/>
                <a:gdLst>
                  <a:gd name="connsiteX0" fmla="*/ 463550 w 2139950"/>
                  <a:gd name="connsiteY0" fmla="*/ 1752600 h 1752600"/>
                  <a:gd name="connsiteX1" fmla="*/ 2139950 w 2139950"/>
                  <a:gd name="connsiteY1" fmla="*/ 1028700 h 1752600"/>
                  <a:gd name="connsiteX2" fmla="*/ 1708150 w 2139950"/>
                  <a:gd name="connsiteY2" fmla="*/ 0 h 1752600"/>
                  <a:gd name="connsiteX3" fmla="*/ 0 w 2139950"/>
                  <a:gd name="connsiteY3" fmla="*/ 723900 h 1752600"/>
                  <a:gd name="connsiteX4" fmla="*/ 463550 w 2139950"/>
                  <a:gd name="connsiteY4" fmla="*/ 1752600 h 1752600"/>
                  <a:gd name="connsiteX0" fmla="*/ 463550 w 2139950"/>
                  <a:gd name="connsiteY0" fmla="*/ 1752600 h 1752600"/>
                  <a:gd name="connsiteX1" fmla="*/ 2139950 w 2139950"/>
                  <a:gd name="connsiteY1" fmla="*/ 1028700 h 1752600"/>
                  <a:gd name="connsiteX2" fmla="*/ 1765300 w 2139950"/>
                  <a:gd name="connsiteY2" fmla="*/ 628650 h 1752600"/>
                  <a:gd name="connsiteX3" fmla="*/ 1708150 w 2139950"/>
                  <a:gd name="connsiteY3" fmla="*/ 0 h 1752600"/>
                  <a:gd name="connsiteX4" fmla="*/ 0 w 2139950"/>
                  <a:gd name="connsiteY4" fmla="*/ 723900 h 1752600"/>
                  <a:gd name="connsiteX5" fmla="*/ 463550 w 2139950"/>
                  <a:gd name="connsiteY5" fmla="*/ 1752600 h 1752600"/>
                  <a:gd name="connsiteX0" fmla="*/ 463550 w 2139950"/>
                  <a:gd name="connsiteY0" fmla="*/ 1752600 h 1752600"/>
                  <a:gd name="connsiteX1" fmla="*/ 2139950 w 2139950"/>
                  <a:gd name="connsiteY1" fmla="*/ 1028700 h 1752600"/>
                  <a:gd name="connsiteX2" fmla="*/ 1765300 w 2139950"/>
                  <a:gd name="connsiteY2" fmla="*/ 628650 h 1752600"/>
                  <a:gd name="connsiteX3" fmla="*/ 1708150 w 2139950"/>
                  <a:gd name="connsiteY3" fmla="*/ 0 h 1752600"/>
                  <a:gd name="connsiteX4" fmla="*/ 0 w 2139950"/>
                  <a:gd name="connsiteY4" fmla="*/ 723900 h 1752600"/>
                  <a:gd name="connsiteX5" fmla="*/ 463550 w 2139950"/>
                  <a:gd name="connsiteY5" fmla="*/ 1752600 h 1752600"/>
                  <a:gd name="connsiteX0" fmla="*/ 463550 w 2139950"/>
                  <a:gd name="connsiteY0" fmla="*/ 1752600 h 1752600"/>
                  <a:gd name="connsiteX1" fmla="*/ 2139950 w 2139950"/>
                  <a:gd name="connsiteY1" fmla="*/ 1028700 h 1752600"/>
                  <a:gd name="connsiteX2" fmla="*/ 1765300 w 2139950"/>
                  <a:gd name="connsiteY2" fmla="*/ 628650 h 1752600"/>
                  <a:gd name="connsiteX3" fmla="*/ 1708150 w 2139950"/>
                  <a:gd name="connsiteY3" fmla="*/ 0 h 1752600"/>
                  <a:gd name="connsiteX4" fmla="*/ 0 w 2139950"/>
                  <a:gd name="connsiteY4" fmla="*/ 723900 h 1752600"/>
                  <a:gd name="connsiteX5" fmla="*/ 463550 w 2139950"/>
                  <a:gd name="connsiteY5" fmla="*/ 1752600 h 1752600"/>
                  <a:gd name="connsiteX0" fmla="*/ 463550 w 2139950"/>
                  <a:gd name="connsiteY0" fmla="*/ 1752600 h 1752600"/>
                  <a:gd name="connsiteX1" fmla="*/ 2139950 w 2139950"/>
                  <a:gd name="connsiteY1" fmla="*/ 1028700 h 1752600"/>
                  <a:gd name="connsiteX2" fmla="*/ 1765300 w 2139950"/>
                  <a:gd name="connsiteY2" fmla="*/ 628650 h 1752600"/>
                  <a:gd name="connsiteX3" fmla="*/ 1708150 w 2139950"/>
                  <a:gd name="connsiteY3" fmla="*/ 0 h 1752600"/>
                  <a:gd name="connsiteX4" fmla="*/ 0 w 2139950"/>
                  <a:gd name="connsiteY4" fmla="*/ 723900 h 1752600"/>
                  <a:gd name="connsiteX5" fmla="*/ 463550 w 2139950"/>
                  <a:gd name="connsiteY5" fmla="*/ 1752600 h 1752600"/>
                  <a:gd name="connsiteX0" fmla="*/ 463550 w 2139950"/>
                  <a:gd name="connsiteY0" fmla="*/ 1752600 h 1752600"/>
                  <a:gd name="connsiteX1" fmla="*/ 2139950 w 2139950"/>
                  <a:gd name="connsiteY1" fmla="*/ 1028700 h 1752600"/>
                  <a:gd name="connsiteX2" fmla="*/ 1765300 w 2139950"/>
                  <a:gd name="connsiteY2" fmla="*/ 628650 h 1752600"/>
                  <a:gd name="connsiteX3" fmla="*/ 1708150 w 2139950"/>
                  <a:gd name="connsiteY3" fmla="*/ 0 h 1752600"/>
                  <a:gd name="connsiteX4" fmla="*/ 0 w 2139950"/>
                  <a:gd name="connsiteY4" fmla="*/ 723900 h 1752600"/>
                  <a:gd name="connsiteX5" fmla="*/ 438150 w 2139950"/>
                  <a:gd name="connsiteY5" fmla="*/ 1117600 h 1752600"/>
                  <a:gd name="connsiteX6" fmla="*/ 463550 w 2139950"/>
                  <a:gd name="connsiteY6" fmla="*/ 1752600 h 1752600"/>
                  <a:gd name="connsiteX0" fmla="*/ 463550 w 2139950"/>
                  <a:gd name="connsiteY0" fmla="*/ 1752600 h 1752600"/>
                  <a:gd name="connsiteX1" fmla="*/ 2139950 w 2139950"/>
                  <a:gd name="connsiteY1" fmla="*/ 1028700 h 1752600"/>
                  <a:gd name="connsiteX2" fmla="*/ 1765300 w 2139950"/>
                  <a:gd name="connsiteY2" fmla="*/ 628650 h 1752600"/>
                  <a:gd name="connsiteX3" fmla="*/ 1708150 w 2139950"/>
                  <a:gd name="connsiteY3" fmla="*/ 0 h 1752600"/>
                  <a:gd name="connsiteX4" fmla="*/ 0 w 2139950"/>
                  <a:gd name="connsiteY4" fmla="*/ 723900 h 1752600"/>
                  <a:gd name="connsiteX5" fmla="*/ 438150 w 2139950"/>
                  <a:gd name="connsiteY5" fmla="*/ 1117600 h 1752600"/>
                  <a:gd name="connsiteX6" fmla="*/ 463550 w 2139950"/>
                  <a:gd name="connsiteY6" fmla="*/ 1752600 h 1752600"/>
                  <a:gd name="connsiteX0" fmla="*/ 463550 w 2139950"/>
                  <a:gd name="connsiteY0" fmla="*/ 1752600 h 1752600"/>
                  <a:gd name="connsiteX1" fmla="*/ 2139950 w 2139950"/>
                  <a:gd name="connsiteY1" fmla="*/ 1028700 h 1752600"/>
                  <a:gd name="connsiteX2" fmla="*/ 1765300 w 2139950"/>
                  <a:gd name="connsiteY2" fmla="*/ 628650 h 1752600"/>
                  <a:gd name="connsiteX3" fmla="*/ 1708150 w 2139950"/>
                  <a:gd name="connsiteY3" fmla="*/ 0 h 1752600"/>
                  <a:gd name="connsiteX4" fmla="*/ 0 w 2139950"/>
                  <a:gd name="connsiteY4" fmla="*/ 723900 h 1752600"/>
                  <a:gd name="connsiteX5" fmla="*/ 438150 w 2139950"/>
                  <a:gd name="connsiteY5" fmla="*/ 1117600 h 1752600"/>
                  <a:gd name="connsiteX6" fmla="*/ 463550 w 2139950"/>
                  <a:gd name="connsiteY6" fmla="*/ 1752600 h 1752600"/>
                  <a:gd name="connsiteX0" fmla="*/ 463550 w 2139950"/>
                  <a:gd name="connsiteY0" fmla="*/ 1752600 h 1752600"/>
                  <a:gd name="connsiteX1" fmla="*/ 723900 w 2139950"/>
                  <a:gd name="connsiteY1" fmla="*/ 1625600 h 1752600"/>
                  <a:gd name="connsiteX2" fmla="*/ 2139950 w 2139950"/>
                  <a:gd name="connsiteY2" fmla="*/ 1028700 h 1752600"/>
                  <a:gd name="connsiteX3" fmla="*/ 1765300 w 2139950"/>
                  <a:gd name="connsiteY3" fmla="*/ 628650 h 1752600"/>
                  <a:gd name="connsiteX4" fmla="*/ 1708150 w 2139950"/>
                  <a:gd name="connsiteY4" fmla="*/ 0 h 1752600"/>
                  <a:gd name="connsiteX5" fmla="*/ 0 w 2139950"/>
                  <a:gd name="connsiteY5" fmla="*/ 723900 h 1752600"/>
                  <a:gd name="connsiteX6" fmla="*/ 438150 w 2139950"/>
                  <a:gd name="connsiteY6" fmla="*/ 1117600 h 1752600"/>
                  <a:gd name="connsiteX7" fmla="*/ 463550 w 2139950"/>
                  <a:gd name="connsiteY7" fmla="*/ 1752600 h 1752600"/>
                  <a:gd name="connsiteX0" fmla="*/ 463550 w 2139950"/>
                  <a:gd name="connsiteY0" fmla="*/ 1752600 h 1752600"/>
                  <a:gd name="connsiteX1" fmla="*/ 723900 w 2139950"/>
                  <a:gd name="connsiteY1" fmla="*/ 1625600 h 1752600"/>
                  <a:gd name="connsiteX2" fmla="*/ 1860550 w 2139950"/>
                  <a:gd name="connsiteY2" fmla="*/ 1104900 h 1752600"/>
                  <a:gd name="connsiteX3" fmla="*/ 2139950 w 2139950"/>
                  <a:gd name="connsiteY3" fmla="*/ 1028700 h 1752600"/>
                  <a:gd name="connsiteX4" fmla="*/ 1765300 w 2139950"/>
                  <a:gd name="connsiteY4" fmla="*/ 628650 h 1752600"/>
                  <a:gd name="connsiteX5" fmla="*/ 1708150 w 2139950"/>
                  <a:gd name="connsiteY5" fmla="*/ 0 h 1752600"/>
                  <a:gd name="connsiteX6" fmla="*/ 0 w 2139950"/>
                  <a:gd name="connsiteY6" fmla="*/ 723900 h 1752600"/>
                  <a:gd name="connsiteX7" fmla="*/ 438150 w 2139950"/>
                  <a:gd name="connsiteY7" fmla="*/ 1117600 h 1752600"/>
                  <a:gd name="connsiteX8" fmla="*/ 463550 w 2139950"/>
                  <a:gd name="connsiteY8" fmla="*/ 1752600 h 1752600"/>
                  <a:gd name="connsiteX0" fmla="*/ 463550 w 2139950"/>
                  <a:gd name="connsiteY0" fmla="*/ 1752600 h 1752600"/>
                  <a:gd name="connsiteX1" fmla="*/ 723900 w 2139950"/>
                  <a:gd name="connsiteY1" fmla="*/ 1625600 h 1752600"/>
                  <a:gd name="connsiteX2" fmla="*/ 1860550 w 2139950"/>
                  <a:gd name="connsiteY2" fmla="*/ 1104900 h 1752600"/>
                  <a:gd name="connsiteX3" fmla="*/ 2139950 w 2139950"/>
                  <a:gd name="connsiteY3" fmla="*/ 1028700 h 1752600"/>
                  <a:gd name="connsiteX4" fmla="*/ 1765300 w 2139950"/>
                  <a:gd name="connsiteY4" fmla="*/ 628650 h 1752600"/>
                  <a:gd name="connsiteX5" fmla="*/ 1708150 w 2139950"/>
                  <a:gd name="connsiteY5" fmla="*/ 0 h 1752600"/>
                  <a:gd name="connsiteX6" fmla="*/ 0 w 2139950"/>
                  <a:gd name="connsiteY6" fmla="*/ 723900 h 1752600"/>
                  <a:gd name="connsiteX7" fmla="*/ 438150 w 2139950"/>
                  <a:gd name="connsiteY7" fmla="*/ 1117600 h 1752600"/>
                  <a:gd name="connsiteX8" fmla="*/ 463550 w 2139950"/>
                  <a:gd name="connsiteY8" fmla="*/ 1752600 h 1752600"/>
                  <a:gd name="connsiteX0" fmla="*/ 463550 w 2139950"/>
                  <a:gd name="connsiteY0" fmla="*/ 1755144 h 1755144"/>
                  <a:gd name="connsiteX1" fmla="*/ 723900 w 2139950"/>
                  <a:gd name="connsiteY1" fmla="*/ 1628144 h 1755144"/>
                  <a:gd name="connsiteX2" fmla="*/ 1860550 w 2139950"/>
                  <a:gd name="connsiteY2" fmla="*/ 1107444 h 1755144"/>
                  <a:gd name="connsiteX3" fmla="*/ 2139950 w 2139950"/>
                  <a:gd name="connsiteY3" fmla="*/ 1031244 h 1755144"/>
                  <a:gd name="connsiteX4" fmla="*/ 1765300 w 2139950"/>
                  <a:gd name="connsiteY4" fmla="*/ 631194 h 1755144"/>
                  <a:gd name="connsiteX5" fmla="*/ 1708150 w 2139950"/>
                  <a:gd name="connsiteY5" fmla="*/ 2544 h 1755144"/>
                  <a:gd name="connsiteX6" fmla="*/ 812800 w 2139950"/>
                  <a:gd name="connsiteY6" fmla="*/ 402594 h 1755144"/>
                  <a:gd name="connsiteX7" fmla="*/ 0 w 2139950"/>
                  <a:gd name="connsiteY7" fmla="*/ 726444 h 1755144"/>
                  <a:gd name="connsiteX8" fmla="*/ 438150 w 2139950"/>
                  <a:gd name="connsiteY8" fmla="*/ 1120144 h 1755144"/>
                  <a:gd name="connsiteX9" fmla="*/ 463550 w 2139950"/>
                  <a:gd name="connsiteY9" fmla="*/ 1755144 h 1755144"/>
                  <a:gd name="connsiteX0" fmla="*/ 463550 w 2139950"/>
                  <a:gd name="connsiteY0" fmla="*/ 1755144 h 1755144"/>
                  <a:gd name="connsiteX1" fmla="*/ 723900 w 2139950"/>
                  <a:gd name="connsiteY1" fmla="*/ 1628144 h 1755144"/>
                  <a:gd name="connsiteX2" fmla="*/ 1860550 w 2139950"/>
                  <a:gd name="connsiteY2" fmla="*/ 1107444 h 1755144"/>
                  <a:gd name="connsiteX3" fmla="*/ 2139950 w 2139950"/>
                  <a:gd name="connsiteY3" fmla="*/ 1031244 h 1755144"/>
                  <a:gd name="connsiteX4" fmla="*/ 1765300 w 2139950"/>
                  <a:gd name="connsiteY4" fmla="*/ 631194 h 1755144"/>
                  <a:gd name="connsiteX5" fmla="*/ 1708150 w 2139950"/>
                  <a:gd name="connsiteY5" fmla="*/ 2544 h 1755144"/>
                  <a:gd name="connsiteX6" fmla="*/ 812800 w 2139950"/>
                  <a:gd name="connsiteY6" fmla="*/ 402594 h 1755144"/>
                  <a:gd name="connsiteX7" fmla="*/ 0 w 2139950"/>
                  <a:gd name="connsiteY7" fmla="*/ 726444 h 1755144"/>
                  <a:gd name="connsiteX8" fmla="*/ 438150 w 2139950"/>
                  <a:gd name="connsiteY8" fmla="*/ 1120144 h 1755144"/>
                  <a:gd name="connsiteX9" fmla="*/ 463550 w 2139950"/>
                  <a:gd name="connsiteY9" fmla="*/ 1755144 h 1755144"/>
                  <a:gd name="connsiteX0" fmla="*/ 463550 w 2139950"/>
                  <a:gd name="connsiteY0" fmla="*/ 1755144 h 1755144"/>
                  <a:gd name="connsiteX1" fmla="*/ 723900 w 2139950"/>
                  <a:gd name="connsiteY1" fmla="*/ 1628144 h 1755144"/>
                  <a:gd name="connsiteX2" fmla="*/ 1860550 w 2139950"/>
                  <a:gd name="connsiteY2" fmla="*/ 1107444 h 1755144"/>
                  <a:gd name="connsiteX3" fmla="*/ 2139950 w 2139950"/>
                  <a:gd name="connsiteY3" fmla="*/ 1031244 h 1755144"/>
                  <a:gd name="connsiteX4" fmla="*/ 1765300 w 2139950"/>
                  <a:gd name="connsiteY4" fmla="*/ 631194 h 1755144"/>
                  <a:gd name="connsiteX5" fmla="*/ 1708150 w 2139950"/>
                  <a:gd name="connsiteY5" fmla="*/ 2544 h 1755144"/>
                  <a:gd name="connsiteX6" fmla="*/ 812800 w 2139950"/>
                  <a:gd name="connsiteY6" fmla="*/ 402594 h 1755144"/>
                  <a:gd name="connsiteX7" fmla="*/ 0 w 2139950"/>
                  <a:gd name="connsiteY7" fmla="*/ 726444 h 1755144"/>
                  <a:gd name="connsiteX8" fmla="*/ 438150 w 2139950"/>
                  <a:gd name="connsiteY8" fmla="*/ 1120144 h 1755144"/>
                  <a:gd name="connsiteX9" fmla="*/ 463550 w 2139950"/>
                  <a:gd name="connsiteY9" fmla="*/ 1755144 h 1755144"/>
                  <a:gd name="connsiteX0" fmla="*/ 463550 w 2139950"/>
                  <a:gd name="connsiteY0" fmla="*/ 1755144 h 1755144"/>
                  <a:gd name="connsiteX1" fmla="*/ 723900 w 2139950"/>
                  <a:gd name="connsiteY1" fmla="*/ 1628144 h 1755144"/>
                  <a:gd name="connsiteX2" fmla="*/ 1860550 w 2139950"/>
                  <a:gd name="connsiteY2" fmla="*/ 1107444 h 1755144"/>
                  <a:gd name="connsiteX3" fmla="*/ 2139950 w 2139950"/>
                  <a:gd name="connsiteY3" fmla="*/ 1031244 h 1755144"/>
                  <a:gd name="connsiteX4" fmla="*/ 1765300 w 2139950"/>
                  <a:gd name="connsiteY4" fmla="*/ 631194 h 1755144"/>
                  <a:gd name="connsiteX5" fmla="*/ 1708150 w 2139950"/>
                  <a:gd name="connsiteY5" fmla="*/ 2544 h 1755144"/>
                  <a:gd name="connsiteX6" fmla="*/ 812800 w 2139950"/>
                  <a:gd name="connsiteY6" fmla="*/ 402594 h 1755144"/>
                  <a:gd name="connsiteX7" fmla="*/ 0 w 2139950"/>
                  <a:gd name="connsiteY7" fmla="*/ 726444 h 1755144"/>
                  <a:gd name="connsiteX8" fmla="*/ 438150 w 2139950"/>
                  <a:gd name="connsiteY8" fmla="*/ 1120144 h 1755144"/>
                  <a:gd name="connsiteX9" fmla="*/ 463550 w 2139950"/>
                  <a:gd name="connsiteY9" fmla="*/ 1755144 h 1755144"/>
                  <a:gd name="connsiteX0" fmla="*/ 463550 w 2139950"/>
                  <a:gd name="connsiteY0" fmla="*/ 1752600 h 1752600"/>
                  <a:gd name="connsiteX1" fmla="*/ 723900 w 2139950"/>
                  <a:gd name="connsiteY1" fmla="*/ 1625600 h 1752600"/>
                  <a:gd name="connsiteX2" fmla="*/ 1860550 w 2139950"/>
                  <a:gd name="connsiteY2" fmla="*/ 1104900 h 1752600"/>
                  <a:gd name="connsiteX3" fmla="*/ 2139950 w 2139950"/>
                  <a:gd name="connsiteY3" fmla="*/ 1028700 h 1752600"/>
                  <a:gd name="connsiteX4" fmla="*/ 1765300 w 2139950"/>
                  <a:gd name="connsiteY4" fmla="*/ 628650 h 1752600"/>
                  <a:gd name="connsiteX5" fmla="*/ 1708150 w 2139950"/>
                  <a:gd name="connsiteY5" fmla="*/ 0 h 1752600"/>
                  <a:gd name="connsiteX6" fmla="*/ 812800 w 2139950"/>
                  <a:gd name="connsiteY6" fmla="*/ 400050 h 1752600"/>
                  <a:gd name="connsiteX7" fmla="*/ 0 w 2139950"/>
                  <a:gd name="connsiteY7" fmla="*/ 723900 h 1752600"/>
                  <a:gd name="connsiteX8" fmla="*/ 438150 w 2139950"/>
                  <a:gd name="connsiteY8" fmla="*/ 1117600 h 1752600"/>
                  <a:gd name="connsiteX9" fmla="*/ 463550 w 2139950"/>
                  <a:gd name="connsiteY9" fmla="*/ 1752600 h 1752600"/>
                  <a:gd name="connsiteX0" fmla="*/ 463550 w 2139950"/>
                  <a:gd name="connsiteY0" fmla="*/ 1764051 h 1764051"/>
                  <a:gd name="connsiteX1" fmla="*/ 723900 w 2139950"/>
                  <a:gd name="connsiteY1" fmla="*/ 1637051 h 1764051"/>
                  <a:gd name="connsiteX2" fmla="*/ 1860550 w 2139950"/>
                  <a:gd name="connsiteY2" fmla="*/ 1116351 h 1764051"/>
                  <a:gd name="connsiteX3" fmla="*/ 2139950 w 2139950"/>
                  <a:gd name="connsiteY3" fmla="*/ 1040151 h 1764051"/>
                  <a:gd name="connsiteX4" fmla="*/ 1765300 w 2139950"/>
                  <a:gd name="connsiteY4" fmla="*/ 640101 h 1764051"/>
                  <a:gd name="connsiteX5" fmla="*/ 1708150 w 2139950"/>
                  <a:gd name="connsiteY5" fmla="*/ 11451 h 1764051"/>
                  <a:gd name="connsiteX6" fmla="*/ 1257300 w 2139950"/>
                  <a:gd name="connsiteY6" fmla="*/ 240051 h 1764051"/>
                  <a:gd name="connsiteX7" fmla="*/ 812800 w 2139950"/>
                  <a:gd name="connsiteY7" fmla="*/ 411501 h 1764051"/>
                  <a:gd name="connsiteX8" fmla="*/ 0 w 2139950"/>
                  <a:gd name="connsiteY8" fmla="*/ 735351 h 1764051"/>
                  <a:gd name="connsiteX9" fmla="*/ 438150 w 2139950"/>
                  <a:gd name="connsiteY9" fmla="*/ 1129051 h 1764051"/>
                  <a:gd name="connsiteX10" fmla="*/ 463550 w 2139950"/>
                  <a:gd name="connsiteY10" fmla="*/ 1764051 h 1764051"/>
                  <a:gd name="connsiteX0" fmla="*/ 463550 w 2139950"/>
                  <a:gd name="connsiteY0" fmla="*/ 1752600 h 1752600"/>
                  <a:gd name="connsiteX1" fmla="*/ 723900 w 2139950"/>
                  <a:gd name="connsiteY1" fmla="*/ 1625600 h 1752600"/>
                  <a:gd name="connsiteX2" fmla="*/ 1860550 w 2139950"/>
                  <a:gd name="connsiteY2" fmla="*/ 1104900 h 1752600"/>
                  <a:gd name="connsiteX3" fmla="*/ 2139950 w 2139950"/>
                  <a:gd name="connsiteY3" fmla="*/ 1028700 h 1752600"/>
                  <a:gd name="connsiteX4" fmla="*/ 1765300 w 2139950"/>
                  <a:gd name="connsiteY4" fmla="*/ 628650 h 1752600"/>
                  <a:gd name="connsiteX5" fmla="*/ 1708150 w 2139950"/>
                  <a:gd name="connsiteY5" fmla="*/ 0 h 1752600"/>
                  <a:gd name="connsiteX6" fmla="*/ 1257300 w 2139950"/>
                  <a:gd name="connsiteY6" fmla="*/ 228600 h 1752600"/>
                  <a:gd name="connsiteX7" fmla="*/ 812800 w 2139950"/>
                  <a:gd name="connsiteY7" fmla="*/ 400050 h 1752600"/>
                  <a:gd name="connsiteX8" fmla="*/ 0 w 2139950"/>
                  <a:gd name="connsiteY8" fmla="*/ 723900 h 1752600"/>
                  <a:gd name="connsiteX9" fmla="*/ 438150 w 2139950"/>
                  <a:gd name="connsiteY9" fmla="*/ 1117600 h 1752600"/>
                  <a:gd name="connsiteX10" fmla="*/ 463550 w 2139950"/>
                  <a:gd name="connsiteY10" fmla="*/ 1752600 h 1752600"/>
                  <a:gd name="connsiteX0" fmla="*/ 463550 w 2139950"/>
                  <a:gd name="connsiteY0" fmla="*/ 1752600 h 1752600"/>
                  <a:gd name="connsiteX1" fmla="*/ 723900 w 2139950"/>
                  <a:gd name="connsiteY1" fmla="*/ 1625600 h 1752600"/>
                  <a:gd name="connsiteX2" fmla="*/ 1860550 w 2139950"/>
                  <a:gd name="connsiteY2" fmla="*/ 1104900 h 1752600"/>
                  <a:gd name="connsiteX3" fmla="*/ 2139950 w 2139950"/>
                  <a:gd name="connsiteY3" fmla="*/ 1028700 h 1752600"/>
                  <a:gd name="connsiteX4" fmla="*/ 1765300 w 2139950"/>
                  <a:gd name="connsiteY4" fmla="*/ 628650 h 1752600"/>
                  <a:gd name="connsiteX5" fmla="*/ 1708150 w 2139950"/>
                  <a:gd name="connsiteY5" fmla="*/ 0 h 1752600"/>
                  <a:gd name="connsiteX6" fmla="*/ 1257300 w 2139950"/>
                  <a:gd name="connsiteY6" fmla="*/ 228600 h 1752600"/>
                  <a:gd name="connsiteX7" fmla="*/ 812800 w 2139950"/>
                  <a:gd name="connsiteY7" fmla="*/ 400050 h 1752600"/>
                  <a:gd name="connsiteX8" fmla="*/ 0 w 2139950"/>
                  <a:gd name="connsiteY8" fmla="*/ 723900 h 1752600"/>
                  <a:gd name="connsiteX9" fmla="*/ 438150 w 2139950"/>
                  <a:gd name="connsiteY9" fmla="*/ 1117600 h 1752600"/>
                  <a:gd name="connsiteX10" fmla="*/ 514350 w 2139950"/>
                  <a:gd name="connsiteY10" fmla="*/ 1403350 h 1752600"/>
                  <a:gd name="connsiteX11" fmla="*/ 463550 w 2139950"/>
                  <a:gd name="connsiteY11" fmla="*/ 1752600 h 1752600"/>
                  <a:gd name="connsiteX0" fmla="*/ 463550 w 2139950"/>
                  <a:gd name="connsiteY0" fmla="*/ 1752600 h 1752600"/>
                  <a:gd name="connsiteX1" fmla="*/ 723900 w 2139950"/>
                  <a:gd name="connsiteY1" fmla="*/ 1625600 h 1752600"/>
                  <a:gd name="connsiteX2" fmla="*/ 1860550 w 2139950"/>
                  <a:gd name="connsiteY2" fmla="*/ 1104900 h 1752600"/>
                  <a:gd name="connsiteX3" fmla="*/ 2139950 w 2139950"/>
                  <a:gd name="connsiteY3" fmla="*/ 1028700 h 1752600"/>
                  <a:gd name="connsiteX4" fmla="*/ 1765300 w 2139950"/>
                  <a:gd name="connsiteY4" fmla="*/ 628650 h 1752600"/>
                  <a:gd name="connsiteX5" fmla="*/ 1708150 w 2139950"/>
                  <a:gd name="connsiteY5" fmla="*/ 0 h 1752600"/>
                  <a:gd name="connsiteX6" fmla="*/ 1257300 w 2139950"/>
                  <a:gd name="connsiteY6" fmla="*/ 228600 h 1752600"/>
                  <a:gd name="connsiteX7" fmla="*/ 812800 w 2139950"/>
                  <a:gd name="connsiteY7" fmla="*/ 400050 h 1752600"/>
                  <a:gd name="connsiteX8" fmla="*/ 0 w 2139950"/>
                  <a:gd name="connsiteY8" fmla="*/ 723900 h 1752600"/>
                  <a:gd name="connsiteX9" fmla="*/ 438150 w 2139950"/>
                  <a:gd name="connsiteY9" fmla="*/ 1117600 h 1752600"/>
                  <a:gd name="connsiteX10" fmla="*/ 514350 w 2139950"/>
                  <a:gd name="connsiteY10" fmla="*/ 1403350 h 1752600"/>
                  <a:gd name="connsiteX11" fmla="*/ 463550 w 2139950"/>
                  <a:gd name="connsiteY11" fmla="*/ 1752600 h 1752600"/>
                  <a:gd name="connsiteX0" fmla="*/ 528722 w 2205122"/>
                  <a:gd name="connsiteY0" fmla="*/ 1752600 h 1752600"/>
                  <a:gd name="connsiteX1" fmla="*/ 789072 w 2205122"/>
                  <a:gd name="connsiteY1" fmla="*/ 1625600 h 1752600"/>
                  <a:gd name="connsiteX2" fmla="*/ 1925722 w 2205122"/>
                  <a:gd name="connsiteY2" fmla="*/ 1104900 h 1752600"/>
                  <a:gd name="connsiteX3" fmla="*/ 2205122 w 2205122"/>
                  <a:gd name="connsiteY3" fmla="*/ 1028700 h 1752600"/>
                  <a:gd name="connsiteX4" fmla="*/ 1830472 w 2205122"/>
                  <a:gd name="connsiteY4" fmla="*/ 628650 h 1752600"/>
                  <a:gd name="connsiteX5" fmla="*/ 1773322 w 2205122"/>
                  <a:gd name="connsiteY5" fmla="*/ 0 h 1752600"/>
                  <a:gd name="connsiteX6" fmla="*/ 1322472 w 2205122"/>
                  <a:gd name="connsiteY6" fmla="*/ 228600 h 1752600"/>
                  <a:gd name="connsiteX7" fmla="*/ 877972 w 2205122"/>
                  <a:gd name="connsiteY7" fmla="*/ 400050 h 1752600"/>
                  <a:gd name="connsiteX8" fmla="*/ 65172 w 2205122"/>
                  <a:gd name="connsiteY8" fmla="*/ 723900 h 1752600"/>
                  <a:gd name="connsiteX9" fmla="*/ 95335 w 2205122"/>
                  <a:gd name="connsiteY9" fmla="*/ 750888 h 1752600"/>
                  <a:gd name="connsiteX10" fmla="*/ 503322 w 2205122"/>
                  <a:gd name="connsiteY10" fmla="*/ 1117600 h 1752600"/>
                  <a:gd name="connsiteX11" fmla="*/ 579522 w 2205122"/>
                  <a:gd name="connsiteY11" fmla="*/ 1403350 h 1752600"/>
                  <a:gd name="connsiteX12" fmla="*/ 528722 w 2205122"/>
                  <a:gd name="connsiteY12" fmla="*/ 1752600 h 1752600"/>
                  <a:gd name="connsiteX0" fmla="*/ 463550 w 2139950"/>
                  <a:gd name="connsiteY0" fmla="*/ 1752600 h 1752600"/>
                  <a:gd name="connsiteX1" fmla="*/ 723900 w 2139950"/>
                  <a:gd name="connsiteY1" fmla="*/ 1625600 h 1752600"/>
                  <a:gd name="connsiteX2" fmla="*/ 1860550 w 2139950"/>
                  <a:gd name="connsiteY2" fmla="*/ 1104900 h 1752600"/>
                  <a:gd name="connsiteX3" fmla="*/ 2139950 w 2139950"/>
                  <a:gd name="connsiteY3" fmla="*/ 1028700 h 1752600"/>
                  <a:gd name="connsiteX4" fmla="*/ 1765300 w 2139950"/>
                  <a:gd name="connsiteY4" fmla="*/ 628650 h 1752600"/>
                  <a:gd name="connsiteX5" fmla="*/ 1708150 w 2139950"/>
                  <a:gd name="connsiteY5" fmla="*/ 0 h 1752600"/>
                  <a:gd name="connsiteX6" fmla="*/ 1257300 w 2139950"/>
                  <a:gd name="connsiteY6" fmla="*/ 228600 h 1752600"/>
                  <a:gd name="connsiteX7" fmla="*/ 812800 w 2139950"/>
                  <a:gd name="connsiteY7" fmla="*/ 400050 h 1752600"/>
                  <a:gd name="connsiteX8" fmla="*/ 0 w 2139950"/>
                  <a:gd name="connsiteY8" fmla="*/ 723900 h 1752600"/>
                  <a:gd name="connsiteX9" fmla="*/ 30163 w 2139950"/>
                  <a:gd name="connsiteY9" fmla="*/ 750888 h 1752600"/>
                  <a:gd name="connsiteX10" fmla="*/ 438150 w 2139950"/>
                  <a:gd name="connsiteY10" fmla="*/ 1117600 h 1752600"/>
                  <a:gd name="connsiteX11" fmla="*/ 514350 w 2139950"/>
                  <a:gd name="connsiteY11" fmla="*/ 1403350 h 1752600"/>
                  <a:gd name="connsiteX12" fmla="*/ 463550 w 2139950"/>
                  <a:gd name="connsiteY12" fmla="*/ 1752600 h 1752600"/>
                  <a:gd name="connsiteX0" fmla="*/ 493666 w 2170066"/>
                  <a:gd name="connsiteY0" fmla="*/ 1752600 h 1752600"/>
                  <a:gd name="connsiteX1" fmla="*/ 754016 w 2170066"/>
                  <a:gd name="connsiteY1" fmla="*/ 1625600 h 1752600"/>
                  <a:gd name="connsiteX2" fmla="*/ 1890666 w 2170066"/>
                  <a:gd name="connsiteY2" fmla="*/ 1104900 h 1752600"/>
                  <a:gd name="connsiteX3" fmla="*/ 2170066 w 2170066"/>
                  <a:gd name="connsiteY3" fmla="*/ 1028700 h 1752600"/>
                  <a:gd name="connsiteX4" fmla="*/ 1795416 w 2170066"/>
                  <a:gd name="connsiteY4" fmla="*/ 628650 h 1752600"/>
                  <a:gd name="connsiteX5" fmla="*/ 1738266 w 2170066"/>
                  <a:gd name="connsiteY5" fmla="*/ 0 h 1752600"/>
                  <a:gd name="connsiteX6" fmla="*/ 1287416 w 2170066"/>
                  <a:gd name="connsiteY6" fmla="*/ 228600 h 1752600"/>
                  <a:gd name="connsiteX7" fmla="*/ 842916 w 2170066"/>
                  <a:gd name="connsiteY7" fmla="*/ 400050 h 1752600"/>
                  <a:gd name="connsiteX8" fmla="*/ 30116 w 2170066"/>
                  <a:gd name="connsiteY8" fmla="*/ 723900 h 1752600"/>
                  <a:gd name="connsiteX9" fmla="*/ 60279 w 2170066"/>
                  <a:gd name="connsiteY9" fmla="*/ 750888 h 1752600"/>
                  <a:gd name="connsiteX10" fmla="*/ 468266 w 2170066"/>
                  <a:gd name="connsiteY10" fmla="*/ 1117600 h 1752600"/>
                  <a:gd name="connsiteX11" fmla="*/ 544466 w 2170066"/>
                  <a:gd name="connsiteY11" fmla="*/ 1403350 h 1752600"/>
                  <a:gd name="connsiteX12" fmla="*/ 493666 w 2170066"/>
                  <a:gd name="connsiteY12" fmla="*/ 1752600 h 1752600"/>
                  <a:gd name="connsiteX0" fmla="*/ 493666 w 2170066"/>
                  <a:gd name="connsiteY0" fmla="*/ 1752600 h 1752600"/>
                  <a:gd name="connsiteX1" fmla="*/ 754016 w 2170066"/>
                  <a:gd name="connsiteY1" fmla="*/ 1625600 h 1752600"/>
                  <a:gd name="connsiteX2" fmla="*/ 1890666 w 2170066"/>
                  <a:gd name="connsiteY2" fmla="*/ 1104900 h 1752600"/>
                  <a:gd name="connsiteX3" fmla="*/ 2170066 w 2170066"/>
                  <a:gd name="connsiteY3" fmla="*/ 1028700 h 1752600"/>
                  <a:gd name="connsiteX4" fmla="*/ 1795416 w 2170066"/>
                  <a:gd name="connsiteY4" fmla="*/ 628650 h 1752600"/>
                  <a:gd name="connsiteX5" fmla="*/ 1738266 w 2170066"/>
                  <a:gd name="connsiteY5" fmla="*/ 0 h 1752600"/>
                  <a:gd name="connsiteX6" fmla="*/ 1287416 w 2170066"/>
                  <a:gd name="connsiteY6" fmla="*/ 228600 h 1752600"/>
                  <a:gd name="connsiteX7" fmla="*/ 842916 w 2170066"/>
                  <a:gd name="connsiteY7" fmla="*/ 400050 h 1752600"/>
                  <a:gd name="connsiteX8" fmla="*/ 30116 w 2170066"/>
                  <a:gd name="connsiteY8" fmla="*/ 723900 h 1752600"/>
                  <a:gd name="connsiteX9" fmla="*/ 60279 w 2170066"/>
                  <a:gd name="connsiteY9" fmla="*/ 750888 h 1752600"/>
                  <a:gd name="connsiteX10" fmla="*/ 468266 w 2170066"/>
                  <a:gd name="connsiteY10" fmla="*/ 1117600 h 1752600"/>
                  <a:gd name="connsiteX11" fmla="*/ 544466 w 2170066"/>
                  <a:gd name="connsiteY11" fmla="*/ 1403350 h 1752600"/>
                  <a:gd name="connsiteX12" fmla="*/ 493666 w 2170066"/>
                  <a:gd name="connsiteY12" fmla="*/ 1752600 h 1752600"/>
                  <a:gd name="connsiteX0" fmla="*/ 433387 w 2109787"/>
                  <a:gd name="connsiteY0" fmla="*/ 1752600 h 1752600"/>
                  <a:gd name="connsiteX1" fmla="*/ 693737 w 2109787"/>
                  <a:gd name="connsiteY1" fmla="*/ 1625600 h 1752600"/>
                  <a:gd name="connsiteX2" fmla="*/ 1830387 w 2109787"/>
                  <a:gd name="connsiteY2" fmla="*/ 1104900 h 1752600"/>
                  <a:gd name="connsiteX3" fmla="*/ 2109787 w 2109787"/>
                  <a:gd name="connsiteY3" fmla="*/ 1028700 h 1752600"/>
                  <a:gd name="connsiteX4" fmla="*/ 1735137 w 2109787"/>
                  <a:gd name="connsiteY4" fmla="*/ 628650 h 1752600"/>
                  <a:gd name="connsiteX5" fmla="*/ 1677987 w 2109787"/>
                  <a:gd name="connsiteY5" fmla="*/ 0 h 1752600"/>
                  <a:gd name="connsiteX6" fmla="*/ 1227137 w 2109787"/>
                  <a:gd name="connsiteY6" fmla="*/ 228600 h 1752600"/>
                  <a:gd name="connsiteX7" fmla="*/ 782637 w 2109787"/>
                  <a:gd name="connsiteY7" fmla="*/ 400050 h 1752600"/>
                  <a:gd name="connsiteX8" fmla="*/ 0 w 2109787"/>
                  <a:gd name="connsiteY8" fmla="*/ 750888 h 1752600"/>
                  <a:gd name="connsiteX9" fmla="*/ 407987 w 2109787"/>
                  <a:gd name="connsiteY9" fmla="*/ 1117600 h 1752600"/>
                  <a:gd name="connsiteX10" fmla="*/ 484187 w 2109787"/>
                  <a:gd name="connsiteY10" fmla="*/ 1403350 h 1752600"/>
                  <a:gd name="connsiteX11" fmla="*/ 433387 w 2109787"/>
                  <a:gd name="connsiteY11" fmla="*/ 1752600 h 1752600"/>
                  <a:gd name="connsiteX0" fmla="*/ 461962 w 2138362"/>
                  <a:gd name="connsiteY0" fmla="*/ 1752600 h 1752600"/>
                  <a:gd name="connsiteX1" fmla="*/ 722312 w 2138362"/>
                  <a:gd name="connsiteY1" fmla="*/ 1625600 h 1752600"/>
                  <a:gd name="connsiteX2" fmla="*/ 1858962 w 2138362"/>
                  <a:gd name="connsiteY2" fmla="*/ 1104900 h 1752600"/>
                  <a:gd name="connsiteX3" fmla="*/ 2138362 w 2138362"/>
                  <a:gd name="connsiteY3" fmla="*/ 1028700 h 1752600"/>
                  <a:gd name="connsiteX4" fmla="*/ 1763712 w 2138362"/>
                  <a:gd name="connsiteY4" fmla="*/ 628650 h 1752600"/>
                  <a:gd name="connsiteX5" fmla="*/ 1706562 w 2138362"/>
                  <a:gd name="connsiteY5" fmla="*/ 0 h 1752600"/>
                  <a:gd name="connsiteX6" fmla="*/ 1255712 w 2138362"/>
                  <a:gd name="connsiteY6" fmla="*/ 228600 h 1752600"/>
                  <a:gd name="connsiteX7" fmla="*/ 811212 w 2138362"/>
                  <a:gd name="connsiteY7" fmla="*/ 400050 h 1752600"/>
                  <a:gd name="connsiteX8" fmla="*/ 0 w 2138362"/>
                  <a:gd name="connsiteY8" fmla="*/ 744538 h 1752600"/>
                  <a:gd name="connsiteX9" fmla="*/ 436562 w 2138362"/>
                  <a:gd name="connsiteY9" fmla="*/ 1117600 h 1752600"/>
                  <a:gd name="connsiteX10" fmla="*/ 512762 w 2138362"/>
                  <a:gd name="connsiteY10" fmla="*/ 1403350 h 1752600"/>
                  <a:gd name="connsiteX11" fmla="*/ 461962 w 2138362"/>
                  <a:gd name="connsiteY11" fmla="*/ 1752600 h 1752600"/>
                  <a:gd name="connsiteX0" fmla="*/ 461962 w 2138362"/>
                  <a:gd name="connsiteY0" fmla="*/ 1752600 h 1752600"/>
                  <a:gd name="connsiteX1" fmla="*/ 722312 w 2138362"/>
                  <a:gd name="connsiteY1" fmla="*/ 1625600 h 1752600"/>
                  <a:gd name="connsiteX2" fmla="*/ 1858962 w 2138362"/>
                  <a:gd name="connsiteY2" fmla="*/ 1104900 h 1752600"/>
                  <a:gd name="connsiteX3" fmla="*/ 2138362 w 2138362"/>
                  <a:gd name="connsiteY3" fmla="*/ 1028700 h 1752600"/>
                  <a:gd name="connsiteX4" fmla="*/ 1763712 w 2138362"/>
                  <a:gd name="connsiteY4" fmla="*/ 628650 h 1752600"/>
                  <a:gd name="connsiteX5" fmla="*/ 1706562 w 2138362"/>
                  <a:gd name="connsiteY5" fmla="*/ 0 h 1752600"/>
                  <a:gd name="connsiteX6" fmla="*/ 1255712 w 2138362"/>
                  <a:gd name="connsiteY6" fmla="*/ 228600 h 1752600"/>
                  <a:gd name="connsiteX7" fmla="*/ 811212 w 2138362"/>
                  <a:gd name="connsiteY7" fmla="*/ 400050 h 1752600"/>
                  <a:gd name="connsiteX8" fmla="*/ 0 w 2138362"/>
                  <a:gd name="connsiteY8" fmla="*/ 744538 h 1752600"/>
                  <a:gd name="connsiteX9" fmla="*/ 436562 w 2138362"/>
                  <a:gd name="connsiteY9" fmla="*/ 1117600 h 1752600"/>
                  <a:gd name="connsiteX10" fmla="*/ 512762 w 2138362"/>
                  <a:gd name="connsiteY10" fmla="*/ 1403350 h 1752600"/>
                  <a:gd name="connsiteX11" fmla="*/ 461962 w 2138362"/>
                  <a:gd name="connsiteY11" fmla="*/ 1752600 h 1752600"/>
                  <a:gd name="connsiteX0" fmla="*/ 494105 w 2170505"/>
                  <a:gd name="connsiteY0" fmla="*/ 1752600 h 1752600"/>
                  <a:gd name="connsiteX1" fmla="*/ 754455 w 2170505"/>
                  <a:gd name="connsiteY1" fmla="*/ 1625600 h 1752600"/>
                  <a:gd name="connsiteX2" fmla="*/ 1891105 w 2170505"/>
                  <a:gd name="connsiteY2" fmla="*/ 1104900 h 1752600"/>
                  <a:gd name="connsiteX3" fmla="*/ 2170505 w 2170505"/>
                  <a:gd name="connsiteY3" fmla="*/ 1028700 h 1752600"/>
                  <a:gd name="connsiteX4" fmla="*/ 1795855 w 2170505"/>
                  <a:gd name="connsiteY4" fmla="*/ 628650 h 1752600"/>
                  <a:gd name="connsiteX5" fmla="*/ 1738705 w 2170505"/>
                  <a:gd name="connsiteY5" fmla="*/ 0 h 1752600"/>
                  <a:gd name="connsiteX6" fmla="*/ 1287855 w 2170505"/>
                  <a:gd name="connsiteY6" fmla="*/ 228600 h 1752600"/>
                  <a:gd name="connsiteX7" fmla="*/ 843355 w 2170505"/>
                  <a:gd name="connsiteY7" fmla="*/ 400050 h 1752600"/>
                  <a:gd name="connsiteX8" fmla="*/ 32143 w 2170505"/>
                  <a:gd name="connsiteY8" fmla="*/ 744538 h 1752600"/>
                  <a:gd name="connsiteX9" fmla="*/ 208355 w 2170505"/>
                  <a:gd name="connsiteY9" fmla="*/ 822325 h 1752600"/>
                  <a:gd name="connsiteX10" fmla="*/ 468705 w 2170505"/>
                  <a:gd name="connsiteY10" fmla="*/ 1117600 h 1752600"/>
                  <a:gd name="connsiteX11" fmla="*/ 544905 w 2170505"/>
                  <a:gd name="connsiteY11" fmla="*/ 1403350 h 1752600"/>
                  <a:gd name="connsiteX12" fmla="*/ 494105 w 2170505"/>
                  <a:gd name="connsiteY12" fmla="*/ 1752600 h 1752600"/>
                  <a:gd name="connsiteX0" fmla="*/ 482788 w 2159188"/>
                  <a:gd name="connsiteY0" fmla="*/ 1752600 h 1752600"/>
                  <a:gd name="connsiteX1" fmla="*/ 743138 w 2159188"/>
                  <a:gd name="connsiteY1" fmla="*/ 1625600 h 1752600"/>
                  <a:gd name="connsiteX2" fmla="*/ 1879788 w 2159188"/>
                  <a:gd name="connsiteY2" fmla="*/ 1104900 h 1752600"/>
                  <a:gd name="connsiteX3" fmla="*/ 2159188 w 2159188"/>
                  <a:gd name="connsiteY3" fmla="*/ 1028700 h 1752600"/>
                  <a:gd name="connsiteX4" fmla="*/ 1784538 w 2159188"/>
                  <a:gd name="connsiteY4" fmla="*/ 628650 h 1752600"/>
                  <a:gd name="connsiteX5" fmla="*/ 1727388 w 2159188"/>
                  <a:gd name="connsiteY5" fmla="*/ 0 h 1752600"/>
                  <a:gd name="connsiteX6" fmla="*/ 1276538 w 2159188"/>
                  <a:gd name="connsiteY6" fmla="*/ 228600 h 1752600"/>
                  <a:gd name="connsiteX7" fmla="*/ 832038 w 2159188"/>
                  <a:gd name="connsiteY7" fmla="*/ 400050 h 1752600"/>
                  <a:gd name="connsiteX8" fmla="*/ 33526 w 2159188"/>
                  <a:gd name="connsiteY8" fmla="*/ 723900 h 1752600"/>
                  <a:gd name="connsiteX9" fmla="*/ 197038 w 2159188"/>
                  <a:gd name="connsiteY9" fmla="*/ 822325 h 1752600"/>
                  <a:gd name="connsiteX10" fmla="*/ 457388 w 2159188"/>
                  <a:gd name="connsiteY10" fmla="*/ 1117600 h 1752600"/>
                  <a:gd name="connsiteX11" fmla="*/ 533588 w 2159188"/>
                  <a:gd name="connsiteY11" fmla="*/ 1403350 h 1752600"/>
                  <a:gd name="connsiteX12" fmla="*/ 482788 w 2159188"/>
                  <a:gd name="connsiteY12" fmla="*/ 1752600 h 1752600"/>
                  <a:gd name="connsiteX0" fmla="*/ 482788 w 2159188"/>
                  <a:gd name="connsiteY0" fmla="*/ 1752600 h 1752600"/>
                  <a:gd name="connsiteX1" fmla="*/ 743138 w 2159188"/>
                  <a:gd name="connsiteY1" fmla="*/ 1625600 h 1752600"/>
                  <a:gd name="connsiteX2" fmla="*/ 1879788 w 2159188"/>
                  <a:gd name="connsiteY2" fmla="*/ 1104900 h 1752600"/>
                  <a:gd name="connsiteX3" fmla="*/ 2159188 w 2159188"/>
                  <a:gd name="connsiteY3" fmla="*/ 1028700 h 1752600"/>
                  <a:gd name="connsiteX4" fmla="*/ 1784538 w 2159188"/>
                  <a:gd name="connsiteY4" fmla="*/ 628650 h 1752600"/>
                  <a:gd name="connsiteX5" fmla="*/ 1727388 w 2159188"/>
                  <a:gd name="connsiteY5" fmla="*/ 0 h 1752600"/>
                  <a:gd name="connsiteX6" fmla="*/ 1276538 w 2159188"/>
                  <a:gd name="connsiteY6" fmla="*/ 228600 h 1752600"/>
                  <a:gd name="connsiteX7" fmla="*/ 832038 w 2159188"/>
                  <a:gd name="connsiteY7" fmla="*/ 400050 h 1752600"/>
                  <a:gd name="connsiteX8" fmla="*/ 33526 w 2159188"/>
                  <a:gd name="connsiteY8" fmla="*/ 723900 h 1752600"/>
                  <a:gd name="connsiteX9" fmla="*/ 197038 w 2159188"/>
                  <a:gd name="connsiteY9" fmla="*/ 822325 h 1752600"/>
                  <a:gd name="connsiteX10" fmla="*/ 457388 w 2159188"/>
                  <a:gd name="connsiteY10" fmla="*/ 1117600 h 1752600"/>
                  <a:gd name="connsiteX11" fmla="*/ 533588 w 2159188"/>
                  <a:gd name="connsiteY11" fmla="*/ 1403350 h 1752600"/>
                  <a:gd name="connsiteX12" fmla="*/ 482788 w 2159188"/>
                  <a:gd name="connsiteY12" fmla="*/ 1752600 h 1752600"/>
                  <a:gd name="connsiteX0" fmla="*/ 482788 w 2159188"/>
                  <a:gd name="connsiteY0" fmla="*/ 1800705 h 1800705"/>
                  <a:gd name="connsiteX1" fmla="*/ 743138 w 2159188"/>
                  <a:gd name="connsiteY1" fmla="*/ 1673705 h 1800705"/>
                  <a:gd name="connsiteX2" fmla="*/ 1879788 w 2159188"/>
                  <a:gd name="connsiteY2" fmla="*/ 1153005 h 1800705"/>
                  <a:gd name="connsiteX3" fmla="*/ 2159188 w 2159188"/>
                  <a:gd name="connsiteY3" fmla="*/ 1076805 h 1800705"/>
                  <a:gd name="connsiteX4" fmla="*/ 1784538 w 2159188"/>
                  <a:gd name="connsiteY4" fmla="*/ 676755 h 1800705"/>
                  <a:gd name="connsiteX5" fmla="*/ 1727388 w 2159188"/>
                  <a:gd name="connsiteY5" fmla="*/ 48105 h 1800705"/>
                  <a:gd name="connsiteX6" fmla="*/ 1628963 w 2159188"/>
                  <a:gd name="connsiteY6" fmla="*/ 62393 h 1800705"/>
                  <a:gd name="connsiteX7" fmla="*/ 1276538 w 2159188"/>
                  <a:gd name="connsiteY7" fmla="*/ 276705 h 1800705"/>
                  <a:gd name="connsiteX8" fmla="*/ 832038 w 2159188"/>
                  <a:gd name="connsiteY8" fmla="*/ 448155 h 1800705"/>
                  <a:gd name="connsiteX9" fmla="*/ 33526 w 2159188"/>
                  <a:gd name="connsiteY9" fmla="*/ 772005 h 1800705"/>
                  <a:gd name="connsiteX10" fmla="*/ 197038 w 2159188"/>
                  <a:gd name="connsiteY10" fmla="*/ 870430 h 1800705"/>
                  <a:gd name="connsiteX11" fmla="*/ 457388 w 2159188"/>
                  <a:gd name="connsiteY11" fmla="*/ 1165705 h 1800705"/>
                  <a:gd name="connsiteX12" fmla="*/ 533588 w 2159188"/>
                  <a:gd name="connsiteY12" fmla="*/ 1451455 h 1800705"/>
                  <a:gd name="connsiteX13" fmla="*/ 482788 w 2159188"/>
                  <a:gd name="connsiteY13" fmla="*/ 1800705 h 1800705"/>
                  <a:gd name="connsiteX0" fmla="*/ 482788 w 2159188"/>
                  <a:gd name="connsiteY0" fmla="*/ 1780566 h 1780566"/>
                  <a:gd name="connsiteX1" fmla="*/ 743138 w 2159188"/>
                  <a:gd name="connsiteY1" fmla="*/ 1653566 h 1780566"/>
                  <a:gd name="connsiteX2" fmla="*/ 1879788 w 2159188"/>
                  <a:gd name="connsiteY2" fmla="*/ 1132866 h 1780566"/>
                  <a:gd name="connsiteX3" fmla="*/ 2159188 w 2159188"/>
                  <a:gd name="connsiteY3" fmla="*/ 1056666 h 1780566"/>
                  <a:gd name="connsiteX4" fmla="*/ 1784538 w 2159188"/>
                  <a:gd name="connsiteY4" fmla="*/ 656616 h 1780566"/>
                  <a:gd name="connsiteX5" fmla="*/ 1770251 w 2159188"/>
                  <a:gd name="connsiteY5" fmla="*/ 59716 h 1780566"/>
                  <a:gd name="connsiteX6" fmla="*/ 1628963 w 2159188"/>
                  <a:gd name="connsiteY6" fmla="*/ 42254 h 1780566"/>
                  <a:gd name="connsiteX7" fmla="*/ 1276538 w 2159188"/>
                  <a:gd name="connsiteY7" fmla="*/ 256566 h 1780566"/>
                  <a:gd name="connsiteX8" fmla="*/ 832038 w 2159188"/>
                  <a:gd name="connsiteY8" fmla="*/ 428016 h 1780566"/>
                  <a:gd name="connsiteX9" fmla="*/ 33526 w 2159188"/>
                  <a:gd name="connsiteY9" fmla="*/ 751866 h 1780566"/>
                  <a:gd name="connsiteX10" fmla="*/ 197038 w 2159188"/>
                  <a:gd name="connsiteY10" fmla="*/ 850291 h 1780566"/>
                  <a:gd name="connsiteX11" fmla="*/ 457388 w 2159188"/>
                  <a:gd name="connsiteY11" fmla="*/ 1145566 h 1780566"/>
                  <a:gd name="connsiteX12" fmla="*/ 533588 w 2159188"/>
                  <a:gd name="connsiteY12" fmla="*/ 1431316 h 1780566"/>
                  <a:gd name="connsiteX13" fmla="*/ 482788 w 2159188"/>
                  <a:gd name="connsiteY13" fmla="*/ 1780566 h 1780566"/>
                  <a:gd name="connsiteX0" fmla="*/ 482788 w 2159188"/>
                  <a:gd name="connsiteY0" fmla="*/ 1780566 h 1780566"/>
                  <a:gd name="connsiteX1" fmla="*/ 743138 w 2159188"/>
                  <a:gd name="connsiteY1" fmla="*/ 1653566 h 1780566"/>
                  <a:gd name="connsiteX2" fmla="*/ 1879788 w 2159188"/>
                  <a:gd name="connsiteY2" fmla="*/ 1132866 h 1780566"/>
                  <a:gd name="connsiteX3" fmla="*/ 2159188 w 2159188"/>
                  <a:gd name="connsiteY3" fmla="*/ 1056666 h 1780566"/>
                  <a:gd name="connsiteX4" fmla="*/ 1784538 w 2159188"/>
                  <a:gd name="connsiteY4" fmla="*/ 656616 h 1780566"/>
                  <a:gd name="connsiteX5" fmla="*/ 1770251 w 2159188"/>
                  <a:gd name="connsiteY5" fmla="*/ 59716 h 1780566"/>
                  <a:gd name="connsiteX6" fmla="*/ 1628963 w 2159188"/>
                  <a:gd name="connsiteY6" fmla="*/ 42254 h 1780566"/>
                  <a:gd name="connsiteX7" fmla="*/ 1276538 w 2159188"/>
                  <a:gd name="connsiteY7" fmla="*/ 256566 h 1780566"/>
                  <a:gd name="connsiteX8" fmla="*/ 832038 w 2159188"/>
                  <a:gd name="connsiteY8" fmla="*/ 428016 h 1780566"/>
                  <a:gd name="connsiteX9" fmla="*/ 33526 w 2159188"/>
                  <a:gd name="connsiteY9" fmla="*/ 751866 h 1780566"/>
                  <a:gd name="connsiteX10" fmla="*/ 197038 w 2159188"/>
                  <a:gd name="connsiteY10" fmla="*/ 850291 h 1780566"/>
                  <a:gd name="connsiteX11" fmla="*/ 457388 w 2159188"/>
                  <a:gd name="connsiteY11" fmla="*/ 1145566 h 1780566"/>
                  <a:gd name="connsiteX12" fmla="*/ 533588 w 2159188"/>
                  <a:gd name="connsiteY12" fmla="*/ 1431316 h 1780566"/>
                  <a:gd name="connsiteX13" fmla="*/ 482788 w 2159188"/>
                  <a:gd name="connsiteY13" fmla="*/ 1780566 h 1780566"/>
                  <a:gd name="connsiteX0" fmla="*/ 482788 w 2159188"/>
                  <a:gd name="connsiteY0" fmla="*/ 1756500 h 1756500"/>
                  <a:gd name="connsiteX1" fmla="*/ 743138 w 2159188"/>
                  <a:gd name="connsiteY1" fmla="*/ 1629500 h 1756500"/>
                  <a:gd name="connsiteX2" fmla="*/ 1879788 w 2159188"/>
                  <a:gd name="connsiteY2" fmla="*/ 1108800 h 1756500"/>
                  <a:gd name="connsiteX3" fmla="*/ 2159188 w 2159188"/>
                  <a:gd name="connsiteY3" fmla="*/ 1032600 h 1756500"/>
                  <a:gd name="connsiteX4" fmla="*/ 1784538 w 2159188"/>
                  <a:gd name="connsiteY4" fmla="*/ 632550 h 1756500"/>
                  <a:gd name="connsiteX5" fmla="*/ 1770251 w 2159188"/>
                  <a:gd name="connsiteY5" fmla="*/ 35650 h 1756500"/>
                  <a:gd name="connsiteX6" fmla="*/ 1619438 w 2159188"/>
                  <a:gd name="connsiteY6" fmla="*/ 103913 h 1756500"/>
                  <a:gd name="connsiteX7" fmla="*/ 1276538 w 2159188"/>
                  <a:gd name="connsiteY7" fmla="*/ 232500 h 1756500"/>
                  <a:gd name="connsiteX8" fmla="*/ 832038 w 2159188"/>
                  <a:gd name="connsiteY8" fmla="*/ 403950 h 1756500"/>
                  <a:gd name="connsiteX9" fmla="*/ 33526 w 2159188"/>
                  <a:gd name="connsiteY9" fmla="*/ 727800 h 1756500"/>
                  <a:gd name="connsiteX10" fmla="*/ 197038 w 2159188"/>
                  <a:gd name="connsiteY10" fmla="*/ 826225 h 1756500"/>
                  <a:gd name="connsiteX11" fmla="*/ 457388 w 2159188"/>
                  <a:gd name="connsiteY11" fmla="*/ 1121500 h 1756500"/>
                  <a:gd name="connsiteX12" fmla="*/ 533588 w 2159188"/>
                  <a:gd name="connsiteY12" fmla="*/ 1407250 h 1756500"/>
                  <a:gd name="connsiteX13" fmla="*/ 482788 w 2159188"/>
                  <a:gd name="connsiteY13" fmla="*/ 1756500 h 1756500"/>
                  <a:gd name="connsiteX0" fmla="*/ 482788 w 2159188"/>
                  <a:gd name="connsiteY0" fmla="*/ 1756500 h 1756500"/>
                  <a:gd name="connsiteX1" fmla="*/ 743138 w 2159188"/>
                  <a:gd name="connsiteY1" fmla="*/ 1629500 h 1756500"/>
                  <a:gd name="connsiteX2" fmla="*/ 1879788 w 2159188"/>
                  <a:gd name="connsiteY2" fmla="*/ 1108800 h 1756500"/>
                  <a:gd name="connsiteX3" fmla="*/ 2159188 w 2159188"/>
                  <a:gd name="connsiteY3" fmla="*/ 1032600 h 1756500"/>
                  <a:gd name="connsiteX4" fmla="*/ 1784538 w 2159188"/>
                  <a:gd name="connsiteY4" fmla="*/ 632550 h 1756500"/>
                  <a:gd name="connsiteX5" fmla="*/ 1770251 w 2159188"/>
                  <a:gd name="connsiteY5" fmla="*/ 35650 h 1756500"/>
                  <a:gd name="connsiteX6" fmla="*/ 1619438 w 2159188"/>
                  <a:gd name="connsiteY6" fmla="*/ 103913 h 1756500"/>
                  <a:gd name="connsiteX7" fmla="*/ 1276538 w 2159188"/>
                  <a:gd name="connsiteY7" fmla="*/ 213450 h 1756500"/>
                  <a:gd name="connsiteX8" fmla="*/ 832038 w 2159188"/>
                  <a:gd name="connsiteY8" fmla="*/ 403950 h 1756500"/>
                  <a:gd name="connsiteX9" fmla="*/ 33526 w 2159188"/>
                  <a:gd name="connsiteY9" fmla="*/ 727800 h 1756500"/>
                  <a:gd name="connsiteX10" fmla="*/ 197038 w 2159188"/>
                  <a:gd name="connsiteY10" fmla="*/ 826225 h 1756500"/>
                  <a:gd name="connsiteX11" fmla="*/ 457388 w 2159188"/>
                  <a:gd name="connsiteY11" fmla="*/ 1121500 h 1756500"/>
                  <a:gd name="connsiteX12" fmla="*/ 533588 w 2159188"/>
                  <a:gd name="connsiteY12" fmla="*/ 1407250 h 1756500"/>
                  <a:gd name="connsiteX13" fmla="*/ 482788 w 2159188"/>
                  <a:gd name="connsiteY13" fmla="*/ 1756500 h 1756500"/>
                  <a:gd name="connsiteX0" fmla="*/ 482788 w 2159188"/>
                  <a:gd name="connsiteY0" fmla="*/ 1756500 h 1756500"/>
                  <a:gd name="connsiteX1" fmla="*/ 743138 w 2159188"/>
                  <a:gd name="connsiteY1" fmla="*/ 1629500 h 1756500"/>
                  <a:gd name="connsiteX2" fmla="*/ 1879788 w 2159188"/>
                  <a:gd name="connsiteY2" fmla="*/ 1108800 h 1756500"/>
                  <a:gd name="connsiteX3" fmla="*/ 2108388 w 2159188"/>
                  <a:gd name="connsiteY3" fmla="*/ 1062763 h 1756500"/>
                  <a:gd name="connsiteX4" fmla="*/ 2159188 w 2159188"/>
                  <a:gd name="connsiteY4" fmla="*/ 1032600 h 1756500"/>
                  <a:gd name="connsiteX5" fmla="*/ 1784538 w 2159188"/>
                  <a:gd name="connsiteY5" fmla="*/ 632550 h 1756500"/>
                  <a:gd name="connsiteX6" fmla="*/ 1770251 w 2159188"/>
                  <a:gd name="connsiteY6" fmla="*/ 35650 h 1756500"/>
                  <a:gd name="connsiteX7" fmla="*/ 1619438 w 2159188"/>
                  <a:gd name="connsiteY7" fmla="*/ 103913 h 1756500"/>
                  <a:gd name="connsiteX8" fmla="*/ 1276538 w 2159188"/>
                  <a:gd name="connsiteY8" fmla="*/ 213450 h 1756500"/>
                  <a:gd name="connsiteX9" fmla="*/ 832038 w 2159188"/>
                  <a:gd name="connsiteY9" fmla="*/ 403950 h 1756500"/>
                  <a:gd name="connsiteX10" fmla="*/ 33526 w 2159188"/>
                  <a:gd name="connsiteY10" fmla="*/ 727800 h 1756500"/>
                  <a:gd name="connsiteX11" fmla="*/ 197038 w 2159188"/>
                  <a:gd name="connsiteY11" fmla="*/ 826225 h 1756500"/>
                  <a:gd name="connsiteX12" fmla="*/ 457388 w 2159188"/>
                  <a:gd name="connsiteY12" fmla="*/ 1121500 h 1756500"/>
                  <a:gd name="connsiteX13" fmla="*/ 533588 w 2159188"/>
                  <a:gd name="connsiteY13" fmla="*/ 1407250 h 1756500"/>
                  <a:gd name="connsiteX14" fmla="*/ 482788 w 2159188"/>
                  <a:gd name="connsiteY14" fmla="*/ 1756500 h 1756500"/>
                  <a:gd name="connsiteX0" fmla="*/ 471676 w 2159188"/>
                  <a:gd name="connsiteY0" fmla="*/ 1781900 h 1781900"/>
                  <a:gd name="connsiteX1" fmla="*/ 743138 w 2159188"/>
                  <a:gd name="connsiteY1" fmla="*/ 1629500 h 1781900"/>
                  <a:gd name="connsiteX2" fmla="*/ 1879788 w 2159188"/>
                  <a:gd name="connsiteY2" fmla="*/ 1108800 h 1781900"/>
                  <a:gd name="connsiteX3" fmla="*/ 2108388 w 2159188"/>
                  <a:gd name="connsiteY3" fmla="*/ 1062763 h 1781900"/>
                  <a:gd name="connsiteX4" fmla="*/ 2159188 w 2159188"/>
                  <a:gd name="connsiteY4" fmla="*/ 1032600 h 1781900"/>
                  <a:gd name="connsiteX5" fmla="*/ 1784538 w 2159188"/>
                  <a:gd name="connsiteY5" fmla="*/ 632550 h 1781900"/>
                  <a:gd name="connsiteX6" fmla="*/ 1770251 w 2159188"/>
                  <a:gd name="connsiteY6" fmla="*/ 35650 h 1781900"/>
                  <a:gd name="connsiteX7" fmla="*/ 1619438 w 2159188"/>
                  <a:gd name="connsiteY7" fmla="*/ 103913 h 1781900"/>
                  <a:gd name="connsiteX8" fmla="*/ 1276538 w 2159188"/>
                  <a:gd name="connsiteY8" fmla="*/ 213450 h 1781900"/>
                  <a:gd name="connsiteX9" fmla="*/ 832038 w 2159188"/>
                  <a:gd name="connsiteY9" fmla="*/ 403950 h 1781900"/>
                  <a:gd name="connsiteX10" fmla="*/ 33526 w 2159188"/>
                  <a:gd name="connsiteY10" fmla="*/ 727800 h 1781900"/>
                  <a:gd name="connsiteX11" fmla="*/ 197038 w 2159188"/>
                  <a:gd name="connsiteY11" fmla="*/ 826225 h 1781900"/>
                  <a:gd name="connsiteX12" fmla="*/ 457388 w 2159188"/>
                  <a:gd name="connsiteY12" fmla="*/ 1121500 h 1781900"/>
                  <a:gd name="connsiteX13" fmla="*/ 533588 w 2159188"/>
                  <a:gd name="connsiteY13" fmla="*/ 1407250 h 1781900"/>
                  <a:gd name="connsiteX14" fmla="*/ 471676 w 2159188"/>
                  <a:gd name="connsiteY14" fmla="*/ 1781900 h 1781900"/>
                  <a:gd name="connsiteX0" fmla="*/ 471676 w 2159188"/>
                  <a:gd name="connsiteY0" fmla="*/ 1781900 h 1781900"/>
                  <a:gd name="connsiteX1" fmla="*/ 733613 w 2159188"/>
                  <a:gd name="connsiteY1" fmla="*/ 1612038 h 1781900"/>
                  <a:gd name="connsiteX2" fmla="*/ 1879788 w 2159188"/>
                  <a:gd name="connsiteY2" fmla="*/ 1108800 h 1781900"/>
                  <a:gd name="connsiteX3" fmla="*/ 2108388 w 2159188"/>
                  <a:gd name="connsiteY3" fmla="*/ 1062763 h 1781900"/>
                  <a:gd name="connsiteX4" fmla="*/ 2159188 w 2159188"/>
                  <a:gd name="connsiteY4" fmla="*/ 1032600 h 1781900"/>
                  <a:gd name="connsiteX5" fmla="*/ 1784538 w 2159188"/>
                  <a:gd name="connsiteY5" fmla="*/ 632550 h 1781900"/>
                  <a:gd name="connsiteX6" fmla="*/ 1770251 w 2159188"/>
                  <a:gd name="connsiteY6" fmla="*/ 35650 h 1781900"/>
                  <a:gd name="connsiteX7" fmla="*/ 1619438 w 2159188"/>
                  <a:gd name="connsiteY7" fmla="*/ 103913 h 1781900"/>
                  <a:gd name="connsiteX8" fmla="*/ 1276538 w 2159188"/>
                  <a:gd name="connsiteY8" fmla="*/ 213450 h 1781900"/>
                  <a:gd name="connsiteX9" fmla="*/ 832038 w 2159188"/>
                  <a:gd name="connsiteY9" fmla="*/ 403950 h 1781900"/>
                  <a:gd name="connsiteX10" fmla="*/ 33526 w 2159188"/>
                  <a:gd name="connsiteY10" fmla="*/ 727800 h 1781900"/>
                  <a:gd name="connsiteX11" fmla="*/ 197038 w 2159188"/>
                  <a:gd name="connsiteY11" fmla="*/ 826225 h 1781900"/>
                  <a:gd name="connsiteX12" fmla="*/ 457388 w 2159188"/>
                  <a:gd name="connsiteY12" fmla="*/ 1121500 h 1781900"/>
                  <a:gd name="connsiteX13" fmla="*/ 533588 w 2159188"/>
                  <a:gd name="connsiteY13" fmla="*/ 1407250 h 1781900"/>
                  <a:gd name="connsiteX14" fmla="*/ 471676 w 2159188"/>
                  <a:gd name="connsiteY14" fmla="*/ 1781900 h 1781900"/>
                  <a:gd name="connsiteX0" fmla="*/ 471676 w 2159188"/>
                  <a:gd name="connsiteY0" fmla="*/ 1781900 h 1781900"/>
                  <a:gd name="connsiteX1" fmla="*/ 733613 w 2159188"/>
                  <a:gd name="connsiteY1" fmla="*/ 1612038 h 1781900"/>
                  <a:gd name="connsiteX2" fmla="*/ 1879788 w 2159188"/>
                  <a:gd name="connsiteY2" fmla="*/ 1108800 h 1781900"/>
                  <a:gd name="connsiteX3" fmla="*/ 2108388 w 2159188"/>
                  <a:gd name="connsiteY3" fmla="*/ 1062763 h 1781900"/>
                  <a:gd name="connsiteX4" fmla="*/ 2159188 w 2159188"/>
                  <a:gd name="connsiteY4" fmla="*/ 1032600 h 1781900"/>
                  <a:gd name="connsiteX5" fmla="*/ 1784538 w 2159188"/>
                  <a:gd name="connsiteY5" fmla="*/ 632550 h 1781900"/>
                  <a:gd name="connsiteX6" fmla="*/ 1770251 w 2159188"/>
                  <a:gd name="connsiteY6" fmla="*/ 35650 h 1781900"/>
                  <a:gd name="connsiteX7" fmla="*/ 1619438 w 2159188"/>
                  <a:gd name="connsiteY7" fmla="*/ 103913 h 1781900"/>
                  <a:gd name="connsiteX8" fmla="*/ 1276538 w 2159188"/>
                  <a:gd name="connsiteY8" fmla="*/ 213450 h 1781900"/>
                  <a:gd name="connsiteX9" fmla="*/ 832038 w 2159188"/>
                  <a:gd name="connsiteY9" fmla="*/ 403950 h 1781900"/>
                  <a:gd name="connsiteX10" fmla="*/ 33526 w 2159188"/>
                  <a:gd name="connsiteY10" fmla="*/ 727800 h 1781900"/>
                  <a:gd name="connsiteX11" fmla="*/ 197038 w 2159188"/>
                  <a:gd name="connsiteY11" fmla="*/ 826225 h 1781900"/>
                  <a:gd name="connsiteX12" fmla="*/ 457388 w 2159188"/>
                  <a:gd name="connsiteY12" fmla="*/ 1121500 h 1781900"/>
                  <a:gd name="connsiteX13" fmla="*/ 533588 w 2159188"/>
                  <a:gd name="connsiteY13" fmla="*/ 1407250 h 1781900"/>
                  <a:gd name="connsiteX14" fmla="*/ 471676 w 2159188"/>
                  <a:gd name="connsiteY14" fmla="*/ 1781900 h 1781900"/>
                  <a:gd name="connsiteX0" fmla="*/ 471676 w 2159188"/>
                  <a:gd name="connsiteY0" fmla="*/ 1781900 h 1781900"/>
                  <a:gd name="connsiteX1" fmla="*/ 733613 w 2159188"/>
                  <a:gd name="connsiteY1" fmla="*/ 1612038 h 1781900"/>
                  <a:gd name="connsiteX2" fmla="*/ 1879788 w 2159188"/>
                  <a:gd name="connsiteY2" fmla="*/ 1108800 h 1781900"/>
                  <a:gd name="connsiteX3" fmla="*/ 2108388 w 2159188"/>
                  <a:gd name="connsiteY3" fmla="*/ 1062763 h 1781900"/>
                  <a:gd name="connsiteX4" fmla="*/ 2159188 w 2159188"/>
                  <a:gd name="connsiteY4" fmla="*/ 1032600 h 1781900"/>
                  <a:gd name="connsiteX5" fmla="*/ 1784538 w 2159188"/>
                  <a:gd name="connsiteY5" fmla="*/ 632550 h 1781900"/>
                  <a:gd name="connsiteX6" fmla="*/ 1770251 w 2159188"/>
                  <a:gd name="connsiteY6" fmla="*/ 35650 h 1781900"/>
                  <a:gd name="connsiteX7" fmla="*/ 1619438 w 2159188"/>
                  <a:gd name="connsiteY7" fmla="*/ 103913 h 1781900"/>
                  <a:gd name="connsiteX8" fmla="*/ 1276538 w 2159188"/>
                  <a:gd name="connsiteY8" fmla="*/ 213450 h 1781900"/>
                  <a:gd name="connsiteX9" fmla="*/ 832038 w 2159188"/>
                  <a:gd name="connsiteY9" fmla="*/ 403950 h 1781900"/>
                  <a:gd name="connsiteX10" fmla="*/ 33526 w 2159188"/>
                  <a:gd name="connsiteY10" fmla="*/ 727800 h 1781900"/>
                  <a:gd name="connsiteX11" fmla="*/ 197038 w 2159188"/>
                  <a:gd name="connsiteY11" fmla="*/ 826225 h 1781900"/>
                  <a:gd name="connsiteX12" fmla="*/ 457388 w 2159188"/>
                  <a:gd name="connsiteY12" fmla="*/ 1121500 h 1781900"/>
                  <a:gd name="connsiteX13" fmla="*/ 533588 w 2159188"/>
                  <a:gd name="connsiteY13" fmla="*/ 1407250 h 1781900"/>
                  <a:gd name="connsiteX14" fmla="*/ 471676 w 2159188"/>
                  <a:gd name="connsiteY14" fmla="*/ 1781900 h 1781900"/>
                  <a:gd name="connsiteX0" fmla="*/ 471676 w 2159188"/>
                  <a:gd name="connsiteY0" fmla="*/ 1781900 h 1781900"/>
                  <a:gd name="connsiteX1" fmla="*/ 733613 w 2159188"/>
                  <a:gd name="connsiteY1" fmla="*/ 1612038 h 1781900"/>
                  <a:gd name="connsiteX2" fmla="*/ 1879788 w 2159188"/>
                  <a:gd name="connsiteY2" fmla="*/ 1108800 h 1781900"/>
                  <a:gd name="connsiteX3" fmla="*/ 2108388 w 2159188"/>
                  <a:gd name="connsiteY3" fmla="*/ 1062763 h 1781900"/>
                  <a:gd name="connsiteX4" fmla="*/ 2159188 w 2159188"/>
                  <a:gd name="connsiteY4" fmla="*/ 1032600 h 1781900"/>
                  <a:gd name="connsiteX5" fmla="*/ 1784538 w 2159188"/>
                  <a:gd name="connsiteY5" fmla="*/ 632550 h 1781900"/>
                  <a:gd name="connsiteX6" fmla="*/ 1770251 w 2159188"/>
                  <a:gd name="connsiteY6" fmla="*/ 35650 h 1781900"/>
                  <a:gd name="connsiteX7" fmla="*/ 1619438 w 2159188"/>
                  <a:gd name="connsiteY7" fmla="*/ 103913 h 1781900"/>
                  <a:gd name="connsiteX8" fmla="*/ 1276538 w 2159188"/>
                  <a:gd name="connsiteY8" fmla="*/ 213450 h 1781900"/>
                  <a:gd name="connsiteX9" fmla="*/ 832038 w 2159188"/>
                  <a:gd name="connsiteY9" fmla="*/ 403950 h 1781900"/>
                  <a:gd name="connsiteX10" fmla="*/ 33526 w 2159188"/>
                  <a:gd name="connsiteY10" fmla="*/ 727800 h 1781900"/>
                  <a:gd name="connsiteX11" fmla="*/ 197038 w 2159188"/>
                  <a:gd name="connsiteY11" fmla="*/ 826225 h 1781900"/>
                  <a:gd name="connsiteX12" fmla="*/ 457388 w 2159188"/>
                  <a:gd name="connsiteY12" fmla="*/ 1121500 h 1781900"/>
                  <a:gd name="connsiteX13" fmla="*/ 533588 w 2159188"/>
                  <a:gd name="connsiteY13" fmla="*/ 1407250 h 1781900"/>
                  <a:gd name="connsiteX14" fmla="*/ 471676 w 2159188"/>
                  <a:gd name="connsiteY14" fmla="*/ 1781900 h 1781900"/>
                  <a:gd name="connsiteX0" fmla="*/ 471676 w 2165538"/>
                  <a:gd name="connsiteY0" fmla="*/ 1781900 h 1781900"/>
                  <a:gd name="connsiteX1" fmla="*/ 733613 w 2165538"/>
                  <a:gd name="connsiteY1" fmla="*/ 1612038 h 1781900"/>
                  <a:gd name="connsiteX2" fmla="*/ 1879788 w 2165538"/>
                  <a:gd name="connsiteY2" fmla="*/ 1108800 h 1781900"/>
                  <a:gd name="connsiteX3" fmla="*/ 2108388 w 2165538"/>
                  <a:gd name="connsiteY3" fmla="*/ 1062763 h 1781900"/>
                  <a:gd name="connsiteX4" fmla="*/ 2165538 w 2165538"/>
                  <a:gd name="connsiteY4" fmla="*/ 1023075 h 1781900"/>
                  <a:gd name="connsiteX5" fmla="*/ 1784538 w 2165538"/>
                  <a:gd name="connsiteY5" fmla="*/ 632550 h 1781900"/>
                  <a:gd name="connsiteX6" fmla="*/ 1770251 w 2165538"/>
                  <a:gd name="connsiteY6" fmla="*/ 35650 h 1781900"/>
                  <a:gd name="connsiteX7" fmla="*/ 1619438 w 2165538"/>
                  <a:gd name="connsiteY7" fmla="*/ 103913 h 1781900"/>
                  <a:gd name="connsiteX8" fmla="*/ 1276538 w 2165538"/>
                  <a:gd name="connsiteY8" fmla="*/ 213450 h 1781900"/>
                  <a:gd name="connsiteX9" fmla="*/ 832038 w 2165538"/>
                  <a:gd name="connsiteY9" fmla="*/ 403950 h 1781900"/>
                  <a:gd name="connsiteX10" fmla="*/ 33526 w 2165538"/>
                  <a:gd name="connsiteY10" fmla="*/ 727800 h 1781900"/>
                  <a:gd name="connsiteX11" fmla="*/ 197038 w 2165538"/>
                  <a:gd name="connsiteY11" fmla="*/ 826225 h 1781900"/>
                  <a:gd name="connsiteX12" fmla="*/ 457388 w 2165538"/>
                  <a:gd name="connsiteY12" fmla="*/ 1121500 h 1781900"/>
                  <a:gd name="connsiteX13" fmla="*/ 533588 w 2165538"/>
                  <a:gd name="connsiteY13" fmla="*/ 1407250 h 1781900"/>
                  <a:gd name="connsiteX14" fmla="*/ 471676 w 2165538"/>
                  <a:gd name="connsiteY14" fmla="*/ 1781900 h 1781900"/>
                  <a:gd name="connsiteX0" fmla="*/ 471676 w 2165538"/>
                  <a:gd name="connsiteY0" fmla="*/ 1781900 h 1781900"/>
                  <a:gd name="connsiteX1" fmla="*/ 733613 w 2165538"/>
                  <a:gd name="connsiteY1" fmla="*/ 1612038 h 1781900"/>
                  <a:gd name="connsiteX2" fmla="*/ 1879788 w 2165538"/>
                  <a:gd name="connsiteY2" fmla="*/ 1108800 h 1781900"/>
                  <a:gd name="connsiteX3" fmla="*/ 2108388 w 2165538"/>
                  <a:gd name="connsiteY3" fmla="*/ 1062763 h 1781900"/>
                  <a:gd name="connsiteX4" fmla="*/ 2165538 w 2165538"/>
                  <a:gd name="connsiteY4" fmla="*/ 1023075 h 1781900"/>
                  <a:gd name="connsiteX5" fmla="*/ 1784538 w 2165538"/>
                  <a:gd name="connsiteY5" fmla="*/ 632550 h 1781900"/>
                  <a:gd name="connsiteX6" fmla="*/ 1770251 w 2165538"/>
                  <a:gd name="connsiteY6" fmla="*/ 35650 h 1781900"/>
                  <a:gd name="connsiteX7" fmla="*/ 1619438 w 2165538"/>
                  <a:gd name="connsiteY7" fmla="*/ 103913 h 1781900"/>
                  <a:gd name="connsiteX8" fmla="*/ 1276538 w 2165538"/>
                  <a:gd name="connsiteY8" fmla="*/ 213450 h 1781900"/>
                  <a:gd name="connsiteX9" fmla="*/ 832038 w 2165538"/>
                  <a:gd name="connsiteY9" fmla="*/ 403950 h 1781900"/>
                  <a:gd name="connsiteX10" fmla="*/ 33526 w 2165538"/>
                  <a:gd name="connsiteY10" fmla="*/ 727800 h 1781900"/>
                  <a:gd name="connsiteX11" fmla="*/ 197038 w 2165538"/>
                  <a:gd name="connsiteY11" fmla="*/ 826225 h 1781900"/>
                  <a:gd name="connsiteX12" fmla="*/ 457388 w 2165538"/>
                  <a:gd name="connsiteY12" fmla="*/ 1121500 h 1781900"/>
                  <a:gd name="connsiteX13" fmla="*/ 533588 w 2165538"/>
                  <a:gd name="connsiteY13" fmla="*/ 1407250 h 1781900"/>
                  <a:gd name="connsiteX14" fmla="*/ 471676 w 2165538"/>
                  <a:gd name="connsiteY14" fmla="*/ 1781900 h 1781900"/>
                  <a:gd name="connsiteX0" fmla="*/ 471676 w 2165538"/>
                  <a:gd name="connsiteY0" fmla="*/ 1781900 h 1781900"/>
                  <a:gd name="connsiteX1" fmla="*/ 733613 w 2165538"/>
                  <a:gd name="connsiteY1" fmla="*/ 1612038 h 1781900"/>
                  <a:gd name="connsiteX2" fmla="*/ 1879788 w 2165538"/>
                  <a:gd name="connsiteY2" fmla="*/ 1108800 h 1781900"/>
                  <a:gd name="connsiteX3" fmla="*/ 2063938 w 2165538"/>
                  <a:gd name="connsiteY3" fmla="*/ 1056413 h 1781900"/>
                  <a:gd name="connsiteX4" fmla="*/ 2165538 w 2165538"/>
                  <a:gd name="connsiteY4" fmla="*/ 1023075 h 1781900"/>
                  <a:gd name="connsiteX5" fmla="*/ 1784538 w 2165538"/>
                  <a:gd name="connsiteY5" fmla="*/ 632550 h 1781900"/>
                  <a:gd name="connsiteX6" fmla="*/ 1770251 w 2165538"/>
                  <a:gd name="connsiteY6" fmla="*/ 35650 h 1781900"/>
                  <a:gd name="connsiteX7" fmla="*/ 1619438 w 2165538"/>
                  <a:gd name="connsiteY7" fmla="*/ 103913 h 1781900"/>
                  <a:gd name="connsiteX8" fmla="*/ 1276538 w 2165538"/>
                  <a:gd name="connsiteY8" fmla="*/ 213450 h 1781900"/>
                  <a:gd name="connsiteX9" fmla="*/ 832038 w 2165538"/>
                  <a:gd name="connsiteY9" fmla="*/ 403950 h 1781900"/>
                  <a:gd name="connsiteX10" fmla="*/ 33526 w 2165538"/>
                  <a:gd name="connsiteY10" fmla="*/ 727800 h 1781900"/>
                  <a:gd name="connsiteX11" fmla="*/ 197038 w 2165538"/>
                  <a:gd name="connsiteY11" fmla="*/ 826225 h 1781900"/>
                  <a:gd name="connsiteX12" fmla="*/ 457388 w 2165538"/>
                  <a:gd name="connsiteY12" fmla="*/ 1121500 h 1781900"/>
                  <a:gd name="connsiteX13" fmla="*/ 533588 w 2165538"/>
                  <a:gd name="connsiteY13" fmla="*/ 1407250 h 1781900"/>
                  <a:gd name="connsiteX14" fmla="*/ 471676 w 2165538"/>
                  <a:gd name="connsiteY14" fmla="*/ 1781900 h 1781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65538" h="1781900">
                    <a:moveTo>
                      <a:pt x="471676" y="1781900"/>
                    </a:moveTo>
                    <a:cubicBezTo>
                      <a:pt x="566926" y="1741683"/>
                      <a:pt x="638363" y="1652255"/>
                      <a:pt x="733613" y="1612038"/>
                    </a:cubicBezTo>
                    <a:lnTo>
                      <a:pt x="1879788" y="1108800"/>
                    </a:lnTo>
                    <a:cubicBezTo>
                      <a:pt x="1939584" y="1092396"/>
                      <a:pt x="2004142" y="1072817"/>
                      <a:pt x="2063938" y="1056413"/>
                    </a:cubicBezTo>
                    <a:cubicBezTo>
                      <a:pt x="2082988" y="1043184"/>
                      <a:pt x="2159188" y="1039479"/>
                      <a:pt x="2165538" y="1023075"/>
                    </a:cubicBezTo>
                    <a:cubicBezTo>
                      <a:pt x="1977155" y="841042"/>
                      <a:pt x="1864971" y="857446"/>
                      <a:pt x="1784538" y="632550"/>
                    </a:cubicBezTo>
                    <a:cubicBezTo>
                      <a:pt x="1714688" y="416650"/>
                      <a:pt x="1648014" y="273775"/>
                      <a:pt x="1770251" y="35650"/>
                    </a:cubicBezTo>
                    <a:cubicBezTo>
                      <a:pt x="1752789" y="-61188"/>
                      <a:pt x="1694580" y="65813"/>
                      <a:pt x="1619438" y="103913"/>
                    </a:cubicBezTo>
                    <a:cubicBezTo>
                      <a:pt x="1544296" y="142013"/>
                      <a:pt x="1417826" y="154713"/>
                      <a:pt x="1276538" y="213450"/>
                    </a:cubicBezTo>
                    <a:cubicBezTo>
                      <a:pt x="1135251" y="272188"/>
                      <a:pt x="1044763" y="323517"/>
                      <a:pt x="832038" y="403950"/>
                    </a:cubicBezTo>
                    <a:cubicBezTo>
                      <a:pt x="627515" y="490998"/>
                      <a:pt x="234081" y="714571"/>
                      <a:pt x="33526" y="727800"/>
                    </a:cubicBezTo>
                    <a:cubicBezTo>
                      <a:pt x="-79716" y="804265"/>
                      <a:pt x="124278" y="764048"/>
                      <a:pt x="197038" y="826225"/>
                    </a:cubicBezTo>
                    <a:cubicBezTo>
                      <a:pt x="269798" y="888402"/>
                      <a:pt x="393888" y="1030748"/>
                      <a:pt x="457388" y="1121500"/>
                    </a:cubicBezTo>
                    <a:cubicBezTo>
                      <a:pt x="503955" y="1252205"/>
                      <a:pt x="513480" y="1234742"/>
                      <a:pt x="533588" y="1407250"/>
                    </a:cubicBezTo>
                    <a:cubicBezTo>
                      <a:pt x="537821" y="1513083"/>
                      <a:pt x="429343" y="1744858"/>
                      <a:pt x="471676" y="17819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452" name="Freeform: Shape 451">
                <a:extLst>
                  <a:ext uri="{FF2B5EF4-FFF2-40B4-BE49-F238E27FC236}">
                    <a16:creationId xmlns:a16="http://schemas.microsoft.com/office/drawing/2014/main" id="{B7B671A6-B6D5-4B4F-969D-DD5198A93B70}"/>
                  </a:ext>
                </a:extLst>
              </p:cNvPr>
              <p:cNvSpPr/>
              <p:nvPr/>
            </p:nvSpPr>
            <p:spPr>
              <a:xfrm>
                <a:off x="1696985" y="838483"/>
                <a:ext cx="2702144" cy="1181904"/>
              </a:xfrm>
              <a:custGeom>
                <a:avLst/>
                <a:gdLst>
                  <a:gd name="connsiteX0" fmla="*/ 0 w 2692400"/>
                  <a:gd name="connsiteY0" fmla="*/ 1181100 h 1181100"/>
                  <a:gd name="connsiteX1" fmla="*/ 2692400 w 2692400"/>
                  <a:gd name="connsiteY1" fmla="*/ 0 h 1181100"/>
                  <a:gd name="connsiteX2" fmla="*/ 1384300 w 2692400"/>
                  <a:gd name="connsiteY2" fmla="*/ 825500 h 1181100"/>
                  <a:gd name="connsiteX3" fmla="*/ 0 w 2692400"/>
                  <a:gd name="connsiteY3" fmla="*/ 1181100 h 1181100"/>
                  <a:gd name="connsiteX0" fmla="*/ 0 w 2703513"/>
                  <a:gd name="connsiteY0" fmla="*/ 1158875 h 1158875"/>
                  <a:gd name="connsiteX1" fmla="*/ 2703513 w 2703513"/>
                  <a:gd name="connsiteY1" fmla="*/ 0 h 1158875"/>
                  <a:gd name="connsiteX2" fmla="*/ 1384300 w 2703513"/>
                  <a:gd name="connsiteY2" fmla="*/ 803275 h 1158875"/>
                  <a:gd name="connsiteX3" fmla="*/ 0 w 2703513"/>
                  <a:gd name="connsiteY3" fmla="*/ 1158875 h 1158875"/>
                  <a:gd name="connsiteX0" fmla="*/ 0 w 2703513"/>
                  <a:gd name="connsiteY0" fmla="*/ 1158875 h 1158875"/>
                  <a:gd name="connsiteX1" fmla="*/ 2703513 w 2703513"/>
                  <a:gd name="connsiteY1" fmla="*/ 0 h 1158875"/>
                  <a:gd name="connsiteX2" fmla="*/ 1758950 w 2703513"/>
                  <a:gd name="connsiteY2" fmla="*/ 631825 h 1158875"/>
                  <a:gd name="connsiteX3" fmla="*/ 1384300 w 2703513"/>
                  <a:gd name="connsiteY3" fmla="*/ 803275 h 1158875"/>
                  <a:gd name="connsiteX4" fmla="*/ 0 w 2703513"/>
                  <a:gd name="connsiteY4" fmla="*/ 1158875 h 1158875"/>
                  <a:gd name="connsiteX0" fmla="*/ 0 w 2703513"/>
                  <a:gd name="connsiteY0" fmla="*/ 1158875 h 1158875"/>
                  <a:gd name="connsiteX1" fmla="*/ 1558925 w 2703513"/>
                  <a:gd name="connsiteY1" fmla="*/ 582613 h 1158875"/>
                  <a:gd name="connsiteX2" fmla="*/ 2703513 w 2703513"/>
                  <a:gd name="connsiteY2" fmla="*/ 0 h 1158875"/>
                  <a:gd name="connsiteX3" fmla="*/ 1758950 w 2703513"/>
                  <a:gd name="connsiteY3" fmla="*/ 631825 h 1158875"/>
                  <a:gd name="connsiteX4" fmla="*/ 1384300 w 2703513"/>
                  <a:gd name="connsiteY4" fmla="*/ 803275 h 1158875"/>
                  <a:gd name="connsiteX5" fmla="*/ 0 w 2703513"/>
                  <a:gd name="connsiteY5" fmla="*/ 1158875 h 1158875"/>
                  <a:gd name="connsiteX0" fmla="*/ 0 w 2703513"/>
                  <a:gd name="connsiteY0" fmla="*/ 1158875 h 1158875"/>
                  <a:gd name="connsiteX1" fmla="*/ 1558925 w 2703513"/>
                  <a:gd name="connsiteY1" fmla="*/ 582613 h 1158875"/>
                  <a:gd name="connsiteX2" fmla="*/ 2703513 w 2703513"/>
                  <a:gd name="connsiteY2" fmla="*/ 0 h 1158875"/>
                  <a:gd name="connsiteX3" fmla="*/ 1758950 w 2703513"/>
                  <a:gd name="connsiteY3" fmla="*/ 631825 h 1158875"/>
                  <a:gd name="connsiteX4" fmla="*/ 1384300 w 2703513"/>
                  <a:gd name="connsiteY4" fmla="*/ 803275 h 1158875"/>
                  <a:gd name="connsiteX5" fmla="*/ 0 w 2703513"/>
                  <a:gd name="connsiteY5" fmla="*/ 1158875 h 1158875"/>
                  <a:gd name="connsiteX0" fmla="*/ 0 w 2707104"/>
                  <a:gd name="connsiteY0" fmla="*/ 1165947 h 1165947"/>
                  <a:gd name="connsiteX1" fmla="*/ 1558925 w 2707104"/>
                  <a:gd name="connsiteY1" fmla="*/ 589685 h 1165947"/>
                  <a:gd name="connsiteX2" fmla="*/ 2066925 w 2707104"/>
                  <a:gd name="connsiteY2" fmla="*/ 335685 h 1165947"/>
                  <a:gd name="connsiteX3" fmla="*/ 2703513 w 2707104"/>
                  <a:gd name="connsiteY3" fmla="*/ 7072 h 1165947"/>
                  <a:gd name="connsiteX4" fmla="*/ 1758950 w 2707104"/>
                  <a:gd name="connsiteY4" fmla="*/ 638897 h 1165947"/>
                  <a:gd name="connsiteX5" fmla="*/ 1384300 w 2707104"/>
                  <a:gd name="connsiteY5" fmla="*/ 810347 h 1165947"/>
                  <a:gd name="connsiteX6" fmla="*/ 0 w 2707104"/>
                  <a:gd name="connsiteY6" fmla="*/ 1165947 h 1165947"/>
                  <a:gd name="connsiteX0" fmla="*/ 0 w 2707434"/>
                  <a:gd name="connsiteY0" fmla="*/ 1169250 h 1169250"/>
                  <a:gd name="connsiteX1" fmla="*/ 1558925 w 2707434"/>
                  <a:gd name="connsiteY1" fmla="*/ 592988 h 1169250"/>
                  <a:gd name="connsiteX2" fmla="*/ 2066925 w 2707434"/>
                  <a:gd name="connsiteY2" fmla="*/ 338988 h 1169250"/>
                  <a:gd name="connsiteX3" fmla="*/ 2703513 w 2707434"/>
                  <a:gd name="connsiteY3" fmla="*/ 10375 h 1169250"/>
                  <a:gd name="connsiteX4" fmla="*/ 1758950 w 2707434"/>
                  <a:gd name="connsiteY4" fmla="*/ 642200 h 1169250"/>
                  <a:gd name="connsiteX5" fmla="*/ 1384300 w 2707434"/>
                  <a:gd name="connsiteY5" fmla="*/ 813650 h 1169250"/>
                  <a:gd name="connsiteX6" fmla="*/ 0 w 2707434"/>
                  <a:gd name="connsiteY6" fmla="*/ 1169250 h 1169250"/>
                  <a:gd name="connsiteX0" fmla="*/ 0 w 2715417"/>
                  <a:gd name="connsiteY0" fmla="*/ 1169250 h 1169250"/>
                  <a:gd name="connsiteX1" fmla="*/ 1558925 w 2715417"/>
                  <a:gd name="connsiteY1" fmla="*/ 592988 h 1169250"/>
                  <a:gd name="connsiteX2" fmla="*/ 2066925 w 2715417"/>
                  <a:gd name="connsiteY2" fmla="*/ 338988 h 1169250"/>
                  <a:gd name="connsiteX3" fmla="*/ 2703513 w 2715417"/>
                  <a:gd name="connsiteY3" fmla="*/ 10375 h 1169250"/>
                  <a:gd name="connsiteX4" fmla="*/ 2424112 w 2715417"/>
                  <a:gd name="connsiteY4" fmla="*/ 175475 h 1169250"/>
                  <a:gd name="connsiteX5" fmla="*/ 1758950 w 2715417"/>
                  <a:gd name="connsiteY5" fmla="*/ 642200 h 1169250"/>
                  <a:gd name="connsiteX6" fmla="*/ 1384300 w 2715417"/>
                  <a:gd name="connsiteY6" fmla="*/ 813650 h 1169250"/>
                  <a:gd name="connsiteX7" fmla="*/ 0 w 2715417"/>
                  <a:gd name="connsiteY7" fmla="*/ 1169250 h 1169250"/>
                  <a:gd name="connsiteX0" fmla="*/ 0 w 2716377"/>
                  <a:gd name="connsiteY0" fmla="*/ 1169250 h 1169250"/>
                  <a:gd name="connsiteX1" fmla="*/ 1558925 w 2716377"/>
                  <a:gd name="connsiteY1" fmla="*/ 592988 h 1169250"/>
                  <a:gd name="connsiteX2" fmla="*/ 2066925 w 2716377"/>
                  <a:gd name="connsiteY2" fmla="*/ 338988 h 1169250"/>
                  <a:gd name="connsiteX3" fmla="*/ 2703513 w 2716377"/>
                  <a:gd name="connsiteY3" fmla="*/ 10375 h 1169250"/>
                  <a:gd name="connsiteX4" fmla="*/ 2424112 w 2716377"/>
                  <a:gd name="connsiteY4" fmla="*/ 175475 h 1169250"/>
                  <a:gd name="connsiteX5" fmla="*/ 1758950 w 2716377"/>
                  <a:gd name="connsiteY5" fmla="*/ 642200 h 1169250"/>
                  <a:gd name="connsiteX6" fmla="*/ 1384300 w 2716377"/>
                  <a:gd name="connsiteY6" fmla="*/ 813650 h 1169250"/>
                  <a:gd name="connsiteX7" fmla="*/ 0 w 2716377"/>
                  <a:gd name="connsiteY7" fmla="*/ 1169250 h 1169250"/>
                  <a:gd name="connsiteX0" fmla="*/ 0 w 2716377"/>
                  <a:gd name="connsiteY0" fmla="*/ 1169250 h 1169250"/>
                  <a:gd name="connsiteX1" fmla="*/ 1558925 w 2716377"/>
                  <a:gd name="connsiteY1" fmla="*/ 592988 h 1169250"/>
                  <a:gd name="connsiteX2" fmla="*/ 2066925 w 2716377"/>
                  <a:gd name="connsiteY2" fmla="*/ 338988 h 1169250"/>
                  <a:gd name="connsiteX3" fmla="*/ 2703513 w 2716377"/>
                  <a:gd name="connsiteY3" fmla="*/ 10375 h 1169250"/>
                  <a:gd name="connsiteX4" fmla="*/ 2424112 w 2716377"/>
                  <a:gd name="connsiteY4" fmla="*/ 175475 h 1169250"/>
                  <a:gd name="connsiteX5" fmla="*/ 1762125 w 2716377"/>
                  <a:gd name="connsiteY5" fmla="*/ 694587 h 1169250"/>
                  <a:gd name="connsiteX6" fmla="*/ 1384300 w 2716377"/>
                  <a:gd name="connsiteY6" fmla="*/ 813650 h 1169250"/>
                  <a:gd name="connsiteX7" fmla="*/ 0 w 2716377"/>
                  <a:gd name="connsiteY7" fmla="*/ 1169250 h 1169250"/>
                  <a:gd name="connsiteX0" fmla="*/ 0 w 2716377"/>
                  <a:gd name="connsiteY0" fmla="*/ 1168118 h 1168118"/>
                  <a:gd name="connsiteX1" fmla="*/ 1558925 w 2716377"/>
                  <a:gd name="connsiteY1" fmla="*/ 591856 h 1168118"/>
                  <a:gd name="connsiteX2" fmla="*/ 2065337 w 2716377"/>
                  <a:gd name="connsiteY2" fmla="*/ 366431 h 1168118"/>
                  <a:gd name="connsiteX3" fmla="*/ 2703513 w 2716377"/>
                  <a:gd name="connsiteY3" fmla="*/ 9243 h 1168118"/>
                  <a:gd name="connsiteX4" fmla="*/ 2424112 w 2716377"/>
                  <a:gd name="connsiteY4" fmla="*/ 174343 h 1168118"/>
                  <a:gd name="connsiteX5" fmla="*/ 1762125 w 2716377"/>
                  <a:gd name="connsiteY5" fmla="*/ 693455 h 1168118"/>
                  <a:gd name="connsiteX6" fmla="*/ 1384300 w 2716377"/>
                  <a:gd name="connsiteY6" fmla="*/ 812518 h 1168118"/>
                  <a:gd name="connsiteX7" fmla="*/ 0 w 2716377"/>
                  <a:gd name="connsiteY7" fmla="*/ 1168118 h 1168118"/>
                  <a:gd name="connsiteX0" fmla="*/ 0 w 2687802"/>
                  <a:gd name="connsiteY0" fmla="*/ 1172881 h 1172881"/>
                  <a:gd name="connsiteX1" fmla="*/ 1530350 w 2687802"/>
                  <a:gd name="connsiteY1" fmla="*/ 591856 h 1172881"/>
                  <a:gd name="connsiteX2" fmla="*/ 2036762 w 2687802"/>
                  <a:gd name="connsiteY2" fmla="*/ 366431 h 1172881"/>
                  <a:gd name="connsiteX3" fmla="*/ 2674938 w 2687802"/>
                  <a:gd name="connsiteY3" fmla="*/ 9243 h 1172881"/>
                  <a:gd name="connsiteX4" fmla="*/ 2395537 w 2687802"/>
                  <a:gd name="connsiteY4" fmla="*/ 174343 h 1172881"/>
                  <a:gd name="connsiteX5" fmla="*/ 1733550 w 2687802"/>
                  <a:gd name="connsiteY5" fmla="*/ 693455 h 1172881"/>
                  <a:gd name="connsiteX6" fmla="*/ 1355725 w 2687802"/>
                  <a:gd name="connsiteY6" fmla="*/ 812518 h 1172881"/>
                  <a:gd name="connsiteX7" fmla="*/ 0 w 2687802"/>
                  <a:gd name="connsiteY7" fmla="*/ 1172881 h 1172881"/>
                  <a:gd name="connsiteX0" fmla="*/ 0 w 2687802"/>
                  <a:gd name="connsiteY0" fmla="*/ 1172881 h 1172881"/>
                  <a:gd name="connsiteX1" fmla="*/ 1530350 w 2687802"/>
                  <a:gd name="connsiteY1" fmla="*/ 591856 h 1172881"/>
                  <a:gd name="connsiteX2" fmla="*/ 2036762 w 2687802"/>
                  <a:gd name="connsiteY2" fmla="*/ 366431 h 1172881"/>
                  <a:gd name="connsiteX3" fmla="*/ 2674938 w 2687802"/>
                  <a:gd name="connsiteY3" fmla="*/ 9243 h 1172881"/>
                  <a:gd name="connsiteX4" fmla="*/ 2395537 w 2687802"/>
                  <a:gd name="connsiteY4" fmla="*/ 174343 h 1172881"/>
                  <a:gd name="connsiteX5" fmla="*/ 1733550 w 2687802"/>
                  <a:gd name="connsiteY5" fmla="*/ 693455 h 1172881"/>
                  <a:gd name="connsiteX6" fmla="*/ 1355725 w 2687802"/>
                  <a:gd name="connsiteY6" fmla="*/ 812518 h 1172881"/>
                  <a:gd name="connsiteX7" fmla="*/ 0 w 2687802"/>
                  <a:gd name="connsiteY7" fmla="*/ 1172881 h 1172881"/>
                  <a:gd name="connsiteX0" fmla="*/ 21938 w 2709740"/>
                  <a:gd name="connsiteY0" fmla="*/ 1172881 h 1174138"/>
                  <a:gd name="connsiteX1" fmla="*/ 639474 w 2709740"/>
                  <a:gd name="connsiteY1" fmla="*/ 929993 h 1174138"/>
                  <a:gd name="connsiteX2" fmla="*/ 1552288 w 2709740"/>
                  <a:gd name="connsiteY2" fmla="*/ 591856 h 1174138"/>
                  <a:gd name="connsiteX3" fmla="*/ 2058700 w 2709740"/>
                  <a:gd name="connsiteY3" fmla="*/ 366431 h 1174138"/>
                  <a:gd name="connsiteX4" fmla="*/ 2696876 w 2709740"/>
                  <a:gd name="connsiteY4" fmla="*/ 9243 h 1174138"/>
                  <a:gd name="connsiteX5" fmla="*/ 2417475 w 2709740"/>
                  <a:gd name="connsiteY5" fmla="*/ 174343 h 1174138"/>
                  <a:gd name="connsiteX6" fmla="*/ 1755488 w 2709740"/>
                  <a:gd name="connsiteY6" fmla="*/ 693455 h 1174138"/>
                  <a:gd name="connsiteX7" fmla="*/ 1377663 w 2709740"/>
                  <a:gd name="connsiteY7" fmla="*/ 812518 h 1174138"/>
                  <a:gd name="connsiteX8" fmla="*/ 21938 w 2709740"/>
                  <a:gd name="connsiteY8" fmla="*/ 1172881 h 1174138"/>
                  <a:gd name="connsiteX0" fmla="*/ 26376 w 2714178"/>
                  <a:gd name="connsiteY0" fmla="*/ 1172881 h 1174009"/>
                  <a:gd name="connsiteX1" fmla="*/ 643912 w 2714178"/>
                  <a:gd name="connsiteY1" fmla="*/ 929993 h 1174009"/>
                  <a:gd name="connsiteX2" fmla="*/ 1556726 w 2714178"/>
                  <a:gd name="connsiteY2" fmla="*/ 591856 h 1174009"/>
                  <a:gd name="connsiteX3" fmla="*/ 2063138 w 2714178"/>
                  <a:gd name="connsiteY3" fmla="*/ 366431 h 1174009"/>
                  <a:gd name="connsiteX4" fmla="*/ 2701314 w 2714178"/>
                  <a:gd name="connsiteY4" fmla="*/ 9243 h 1174009"/>
                  <a:gd name="connsiteX5" fmla="*/ 2421913 w 2714178"/>
                  <a:gd name="connsiteY5" fmla="*/ 174343 h 1174009"/>
                  <a:gd name="connsiteX6" fmla="*/ 1759926 w 2714178"/>
                  <a:gd name="connsiteY6" fmla="*/ 693455 h 1174009"/>
                  <a:gd name="connsiteX7" fmla="*/ 1382101 w 2714178"/>
                  <a:gd name="connsiteY7" fmla="*/ 812518 h 1174009"/>
                  <a:gd name="connsiteX8" fmla="*/ 26376 w 2714178"/>
                  <a:gd name="connsiteY8" fmla="*/ 1172881 h 1174009"/>
                  <a:gd name="connsiteX0" fmla="*/ 27042 w 2702144"/>
                  <a:gd name="connsiteY0" fmla="*/ 1180819 h 1181904"/>
                  <a:gd name="connsiteX1" fmla="*/ 631878 w 2702144"/>
                  <a:gd name="connsiteY1" fmla="*/ 929993 h 1181904"/>
                  <a:gd name="connsiteX2" fmla="*/ 1544692 w 2702144"/>
                  <a:gd name="connsiteY2" fmla="*/ 591856 h 1181904"/>
                  <a:gd name="connsiteX3" fmla="*/ 2051104 w 2702144"/>
                  <a:gd name="connsiteY3" fmla="*/ 366431 h 1181904"/>
                  <a:gd name="connsiteX4" fmla="*/ 2689280 w 2702144"/>
                  <a:gd name="connsiteY4" fmla="*/ 9243 h 1181904"/>
                  <a:gd name="connsiteX5" fmla="*/ 2409879 w 2702144"/>
                  <a:gd name="connsiteY5" fmla="*/ 174343 h 1181904"/>
                  <a:gd name="connsiteX6" fmla="*/ 1747892 w 2702144"/>
                  <a:gd name="connsiteY6" fmla="*/ 693455 h 1181904"/>
                  <a:gd name="connsiteX7" fmla="*/ 1370067 w 2702144"/>
                  <a:gd name="connsiteY7" fmla="*/ 812518 h 1181904"/>
                  <a:gd name="connsiteX8" fmla="*/ 27042 w 2702144"/>
                  <a:gd name="connsiteY8" fmla="*/ 1180819 h 1181904"/>
                  <a:gd name="connsiteX0" fmla="*/ 27042 w 2702144"/>
                  <a:gd name="connsiteY0" fmla="*/ 1180819 h 1181904"/>
                  <a:gd name="connsiteX1" fmla="*/ 631878 w 2702144"/>
                  <a:gd name="connsiteY1" fmla="*/ 929993 h 1181904"/>
                  <a:gd name="connsiteX2" fmla="*/ 1544692 w 2702144"/>
                  <a:gd name="connsiteY2" fmla="*/ 591856 h 1181904"/>
                  <a:gd name="connsiteX3" fmla="*/ 2051104 w 2702144"/>
                  <a:gd name="connsiteY3" fmla="*/ 366431 h 1181904"/>
                  <a:gd name="connsiteX4" fmla="*/ 2689280 w 2702144"/>
                  <a:gd name="connsiteY4" fmla="*/ 9243 h 1181904"/>
                  <a:gd name="connsiteX5" fmla="*/ 2409879 w 2702144"/>
                  <a:gd name="connsiteY5" fmla="*/ 174343 h 1181904"/>
                  <a:gd name="connsiteX6" fmla="*/ 1747892 w 2702144"/>
                  <a:gd name="connsiteY6" fmla="*/ 693455 h 1181904"/>
                  <a:gd name="connsiteX7" fmla="*/ 1370067 w 2702144"/>
                  <a:gd name="connsiteY7" fmla="*/ 812518 h 1181904"/>
                  <a:gd name="connsiteX8" fmla="*/ 317553 w 2702144"/>
                  <a:gd name="connsiteY8" fmla="*/ 1076042 h 1181904"/>
                  <a:gd name="connsiteX9" fmla="*/ 27042 w 2702144"/>
                  <a:gd name="connsiteY9" fmla="*/ 1180819 h 118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02144" h="1181904">
                    <a:moveTo>
                      <a:pt x="27042" y="1180819"/>
                    </a:moveTo>
                    <a:cubicBezTo>
                      <a:pt x="-104721" y="1198017"/>
                      <a:pt x="268870" y="1006192"/>
                      <a:pt x="631878" y="929993"/>
                    </a:cubicBezTo>
                    <a:lnTo>
                      <a:pt x="1544692" y="591856"/>
                    </a:lnTo>
                    <a:cubicBezTo>
                      <a:pt x="1888386" y="448452"/>
                      <a:pt x="1860339" y="463533"/>
                      <a:pt x="2051104" y="366431"/>
                    </a:cubicBezTo>
                    <a:cubicBezTo>
                      <a:pt x="2287907" y="158204"/>
                      <a:pt x="2739815" y="-46319"/>
                      <a:pt x="2689280" y="9243"/>
                    </a:cubicBezTo>
                    <a:cubicBezTo>
                      <a:pt x="2749869" y="-16422"/>
                      <a:pt x="2586356" y="92851"/>
                      <a:pt x="2409879" y="174343"/>
                    </a:cubicBezTo>
                    <a:cubicBezTo>
                      <a:pt x="2252452" y="279647"/>
                      <a:pt x="1922252" y="588680"/>
                      <a:pt x="1747892" y="693455"/>
                    </a:cubicBezTo>
                    <a:lnTo>
                      <a:pt x="1370067" y="812518"/>
                    </a:lnTo>
                    <a:cubicBezTo>
                      <a:pt x="1020287" y="907239"/>
                      <a:pt x="667333" y="981321"/>
                      <a:pt x="317553" y="1076042"/>
                    </a:cubicBezTo>
                    <a:lnTo>
                      <a:pt x="27042" y="118081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453" name="Freeform: Shape 452">
                <a:extLst>
                  <a:ext uri="{FF2B5EF4-FFF2-40B4-BE49-F238E27FC236}">
                    <a16:creationId xmlns:a16="http://schemas.microsoft.com/office/drawing/2014/main" id="{B764055E-65A1-4E04-AF71-3F80A9D0E29B}"/>
                  </a:ext>
                </a:extLst>
              </p:cNvPr>
              <p:cNvSpPr/>
              <p:nvPr/>
            </p:nvSpPr>
            <p:spPr>
              <a:xfrm rot="18840078" flipV="1">
                <a:off x="2067593" y="1752017"/>
                <a:ext cx="2702144" cy="1181904"/>
              </a:xfrm>
              <a:custGeom>
                <a:avLst/>
                <a:gdLst>
                  <a:gd name="connsiteX0" fmla="*/ 0 w 2692400"/>
                  <a:gd name="connsiteY0" fmla="*/ 1181100 h 1181100"/>
                  <a:gd name="connsiteX1" fmla="*/ 2692400 w 2692400"/>
                  <a:gd name="connsiteY1" fmla="*/ 0 h 1181100"/>
                  <a:gd name="connsiteX2" fmla="*/ 1384300 w 2692400"/>
                  <a:gd name="connsiteY2" fmla="*/ 825500 h 1181100"/>
                  <a:gd name="connsiteX3" fmla="*/ 0 w 2692400"/>
                  <a:gd name="connsiteY3" fmla="*/ 1181100 h 1181100"/>
                  <a:gd name="connsiteX0" fmla="*/ 0 w 2703513"/>
                  <a:gd name="connsiteY0" fmla="*/ 1158875 h 1158875"/>
                  <a:gd name="connsiteX1" fmla="*/ 2703513 w 2703513"/>
                  <a:gd name="connsiteY1" fmla="*/ 0 h 1158875"/>
                  <a:gd name="connsiteX2" fmla="*/ 1384300 w 2703513"/>
                  <a:gd name="connsiteY2" fmla="*/ 803275 h 1158875"/>
                  <a:gd name="connsiteX3" fmla="*/ 0 w 2703513"/>
                  <a:gd name="connsiteY3" fmla="*/ 1158875 h 1158875"/>
                  <a:gd name="connsiteX0" fmla="*/ 0 w 2703513"/>
                  <a:gd name="connsiteY0" fmla="*/ 1158875 h 1158875"/>
                  <a:gd name="connsiteX1" fmla="*/ 2703513 w 2703513"/>
                  <a:gd name="connsiteY1" fmla="*/ 0 h 1158875"/>
                  <a:gd name="connsiteX2" fmla="*/ 1758950 w 2703513"/>
                  <a:gd name="connsiteY2" fmla="*/ 631825 h 1158875"/>
                  <a:gd name="connsiteX3" fmla="*/ 1384300 w 2703513"/>
                  <a:gd name="connsiteY3" fmla="*/ 803275 h 1158875"/>
                  <a:gd name="connsiteX4" fmla="*/ 0 w 2703513"/>
                  <a:gd name="connsiteY4" fmla="*/ 1158875 h 1158875"/>
                  <a:gd name="connsiteX0" fmla="*/ 0 w 2703513"/>
                  <a:gd name="connsiteY0" fmla="*/ 1158875 h 1158875"/>
                  <a:gd name="connsiteX1" fmla="*/ 1558925 w 2703513"/>
                  <a:gd name="connsiteY1" fmla="*/ 582613 h 1158875"/>
                  <a:gd name="connsiteX2" fmla="*/ 2703513 w 2703513"/>
                  <a:gd name="connsiteY2" fmla="*/ 0 h 1158875"/>
                  <a:gd name="connsiteX3" fmla="*/ 1758950 w 2703513"/>
                  <a:gd name="connsiteY3" fmla="*/ 631825 h 1158875"/>
                  <a:gd name="connsiteX4" fmla="*/ 1384300 w 2703513"/>
                  <a:gd name="connsiteY4" fmla="*/ 803275 h 1158875"/>
                  <a:gd name="connsiteX5" fmla="*/ 0 w 2703513"/>
                  <a:gd name="connsiteY5" fmla="*/ 1158875 h 1158875"/>
                  <a:gd name="connsiteX0" fmla="*/ 0 w 2703513"/>
                  <a:gd name="connsiteY0" fmla="*/ 1158875 h 1158875"/>
                  <a:gd name="connsiteX1" fmla="*/ 1558925 w 2703513"/>
                  <a:gd name="connsiteY1" fmla="*/ 582613 h 1158875"/>
                  <a:gd name="connsiteX2" fmla="*/ 2703513 w 2703513"/>
                  <a:gd name="connsiteY2" fmla="*/ 0 h 1158875"/>
                  <a:gd name="connsiteX3" fmla="*/ 1758950 w 2703513"/>
                  <a:gd name="connsiteY3" fmla="*/ 631825 h 1158875"/>
                  <a:gd name="connsiteX4" fmla="*/ 1384300 w 2703513"/>
                  <a:gd name="connsiteY4" fmla="*/ 803275 h 1158875"/>
                  <a:gd name="connsiteX5" fmla="*/ 0 w 2703513"/>
                  <a:gd name="connsiteY5" fmla="*/ 1158875 h 1158875"/>
                  <a:gd name="connsiteX0" fmla="*/ 0 w 2707104"/>
                  <a:gd name="connsiteY0" fmla="*/ 1165947 h 1165947"/>
                  <a:gd name="connsiteX1" fmla="*/ 1558925 w 2707104"/>
                  <a:gd name="connsiteY1" fmla="*/ 589685 h 1165947"/>
                  <a:gd name="connsiteX2" fmla="*/ 2066925 w 2707104"/>
                  <a:gd name="connsiteY2" fmla="*/ 335685 h 1165947"/>
                  <a:gd name="connsiteX3" fmla="*/ 2703513 w 2707104"/>
                  <a:gd name="connsiteY3" fmla="*/ 7072 h 1165947"/>
                  <a:gd name="connsiteX4" fmla="*/ 1758950 w 2707104"/>
                  <a:gd name="connsiteY4" fmla="*/ 638897 h 1165947"/>
                  <a:gd name="connsiteX5" fmla="*/ 1384300 w 2707104"/>
                  <a:gd name="connsiteY5" fmla="*/ 810347 h 1165947"/>
                  <a:gd name="connsiteX6" fmla="*/ 0 w 2707104"/>
                  <a:gd name="connsiteY6" fmla="*/ 1165947 h 1165947"/>
                  <a:gd name="connsiteX0" fmla="*/ 0 w 2707434"/>
                  <a:gd name="connsiteY0" fmla="*/ 1169250 h 1169250"/>
                  <a:gd name="connsiteX1" fmla="*/ 1558925 w 2707434"/>
                  <a:gd name="connsiteY1" fmla="*/ 592988 h 1169250"/>
                  <a:gd name="connsiteX2" fmla="*/ 2066925 w 2707434"/>
                  <a:gd name="connsiteY2" fmla="*/ 338988 h 1169250"/>
                  <a:gd name="connsiteX3" fmla="*/ 2703513 w 2707434"/>
                  <a:gd name="connsiteY3" fmla="*/ 10375 h 1169250"/>
                  <a:gd name="connsiteX4" fmla="*/ 1758950 w 2707434"/>
                  <a:gd name="connsiteY4" fmla="*/ 642200 h 1169250"/>
                  <a:gd name="connsiteX5" fmla="*/ 1384300 w 2707434"/>
                  <a:gd name="connsiteY5" fmla="*/ 813650 h 1169250"/>
                  <a:gd name="connsiteX6" fmla="*/ 0 w 2707434"/>
                  <a:gd name="connsiteY6" fmla="*/ 1169250 h 1169250"/>
                  <a:gd name="connsiteX0" fmla="*/ 0 w 2715417"/>
                  <a:gd name="connsiteY0" fmla="*/ 1169250 h 1169250"/>
                  <a:gd name="connsiteX1" fmla="*/ 1558925 w 2715417"/>
                  <a:gd name="connsiteY1" fmla="*/ 592988 h 1169250"/>
                  <a:gd name="connsiteX2" fmla="*/ 2066925 w 2715417"/>
                  <a:gd name="connsiteY2" fmla="*/ 338988 h 1169250"/>
                  <a:gd name="connsiteX3" fmla="*/ 2703513 w 2715417"/>
                  <a:gd name="connsiteY3" fmla="*/ 10375 h 1169250"/>
                  <a:gd name="connsiteX4" fmla="*/ 2424112 w 2715417"/>
                  <a:gd name="connsiteY4" fmla="*/ 175475 h 1169250"/>
                  <a:gd name="connsiteX5" fmla="*/ 1758950 w 2715417"/>
                  <a:gd name="connsiteY5" fmla="*/ 642200 h 1169250"/>
                  <a:gd name="connsiteX6" fmla="*/ 1384300 w 2715417"/>
                  <a:gd name="connsiteY6" fmla="*/ 813650 h 1169250"/>
                  <a:gd name="connsiteX7" fmla="*/ 0 w 2715417"/>
                  <a:gd name="connsiteY7" fmla="*/ 1169250 h 1169250"/>
                  <a:gd name="connsiteX0" fmla="*/ 0 w 2716377"/>
                  <a:gd name="connsiteY0" fmla="*/ 1169250 h 1169250"/>
                  <a:gd name="connsiteX1" fmla="*/ 1558925 w 2716377"/>
                  <a:gd name="connsiteY1" fmla="*/ 592988 h 1169250"/>
                  <a:gd name="connsiteX2" fmla="*/ 2066925 w 2716377"/>
                  <a:gd name="connsiteY2" fmla="*/ 338988 h 1169250"/>
                  <a:gd name="connsiteX3" fmla="*/ 2703513 w 2716377"/>
                  <a:gd name="connsiteY3" fmla="*/ 10375 h 1169250"/>
                  <a:gd name="connsiteX4" fmla="*/ 2424112 w 2716377"/>
                  <a:gd name="connsiteY4" fmla="*/ 175475 h 1169250"/>
                  <a:gd name="connsiteX5" fmla="*/ 1758950 w 2716377"/>
                  <a:gd name="connsiteY5" fmla="*/ 642200 h 1169250"/>
                  <a:gd name="connsiteX6" fmla="*/ 1384300 w 2716377"/>
                  <a:gd name="connsiteY6" fmla="*/ 813650 h 1169250"/>
                  <a:gd name="connsiteX7" fmla="*/ 0 w 2716377"/>
                  <a:gd name="connsiteY7" fmla="*/ 1169250 h 1169250"/>
                  <a:gd name="connsiteX0" fmla="*/ 0 w 2716377"/>
                  <a:gd name="connsiteY0" fmla="*/ 1169250 h 1169250"/>
                  <a:gd name="connsiteX1" fmla="*/ 1558925 w 2716377"/>
                  <a:gd name="connsiteY1" fmla="*/ 592988 h 1169250"/>
                  <a:gd name="connsiteX2" fmla="*/ 2066925 w 2716377"/>
                  <a:gd name="connsiteY2" fmla="*/ 338988 h 1169250"/>
                  <a:gd name="connsiteX3" fmla="*/ 2703513 w 2716377"/>
                  <a:gd name="connsiteY3" fmla="*/ 10375 h 1169250"/>
                  <a:gd name="connsiteX4" fmla="*/ 2424112 w 2716377"/>
                  <a:gd name="connsiteY4" fmla="*/ 175475 h 1169250"/>
                  <a:gd name="connsiteX5" fmla="*/ 1762125 w 2716377"/>
                  <a:gd name="connsiteY5" fmla="*/ 694587 h 1169250"/>
                  <a:gd name="connsiteX6" fmla="*/ 1384300 w 2716377"/>
                  <a:gd name="connsiteY6" fmla="*/ 813650 h 1169250"/>
                  <a:gd name="connsiteX7" fmla="*/ 0 w 2716377"/>
                  <a:gd name="connsiteY7" fmla="*/ 1169250 h 1169250"/>
                  <a:gd name="connsiteX0" fmla="*/ 0 w 2716377"/>
                  <a:gd name="connsiteY0" fmla="*/ 1168118 h 1168118"/>
                  <a:gd name="connsiteX1" fmla="*/ 1558925 w 2716377"/>
                  <a:gd name="connsiteY1" fmla="*/ 591856 h 1168118"/>
                  <a:gd name="connsiteX2" fmla="*/ 2065337 w 2716377"/>
                  <a:gd name="connsiteY2" fmla="*/ 366431 h 1168118"/>
                  <a:gd name="connsiteX3" fmla="*/ 2703513 w 2716377"/>
                  <a:gd name="connsiteY3" fmla="*/ 9243 h 1168118"/>
                  <a:gd name="connsiteX4" fmla="*/ 2424112 w 2716377"/>
                  <a:gd name="connsiteY4" fmla="*/ 174343 h 1168118"/>
                  <a:gd name="connsiteX5" fmla="*/ 1762125 w 2716377"/>
                  <a:gd name="connsiteY5" fmla="*/ 693455 h 1168118"/>
                  <a:gd name="connsiteX6" fmla="*/ 1384300 w 2716377"/>
                  <a:gd name="connsiteY6" fmla="*/ 812518 h 1168118"/>
                  <a:gd name="connsiteX7" fmla="*/ 0 w 2716377"/>
                  <a:gd name="connsiteY7" fmla="*/ 1168118 h 1168118"/>
                  <a:gd name="connsiteX0" fmla="*/ 0 w 2687802"/>
                  <a:gd name="connsiteY0" fmla="*/ 1172881 h 1172881"/>
                  <a:gd name="connsiteX1" fmla="*/ 1530350 w 2687802"/>
                  <a:gd name="connsiteY1" fmla="*/ 591856 h 1172881"/>
                  <a:gd name="connsiteX2" fmla="*/ 2036762 w 2687802"/>
                  <a:gd name="connsiteY2" fmla="*/ 366431 h 1172881"/>
                  <a:gd name="connsiteX3" fmla="*/ 2674938 w 2687802"/>
                  <a:gd name="connsiteY3" fmla="*/ 9243 h 1172881"/>
                  <a:gd name="connsiteX4" fmla="*/ 2395537 w 2687802"/>
                  <a:gd name="connsiteY4" fmla="*/ 174343 h 1172881"/>
                  <a:gd name="connsiteX5" fmla="*/ 1733550 w 2687802"/>
                  <a:gd name="connsiteY5" fmla="*/ 693455 h 1172881"/>
                  <a:gd name="connsiteX6" fmla="*/ 1355725 w 2687802"/>
                  <a:gd name="connsiteY6" fmla="*/ 812518 h 1172881"/>
                  <a:gd name="connsiteX7" fmla="*/ 0 w 2687802"/>
                  <a:gd name="connsiteY7" fmla="*/ 1172881 h 1172881"/>
                  <a:gd name="connsiteX0" fmla="*/ 0 w 2687802"/>
                  <a:gd name="connsiteY0" fmla="*/ 1172881 h 1172881"/>
                  <a:gd name="connsiteX1" fmla="*/ 1530350 w 2687802"/>
                  <a:gd name="connsiteY1" fmla="*/ 591856 h 1172881"/>
                  <a:gd name="connsiteX2" fmla="*/ 2036762 w 2687802"/>
                  <a:gd name="connsiteY2" fmla="*/ 366431 h 1172881"/>
                  <a:gd name="connsiteX3" fmla="*/ 2674938 w 2687802"/>
                  <a:gd name="connsiteY3" fmla="*/ 9243 h 1172881"/>
                  <a:gd name="connsiteX4" fmla="*/ 2395537 w 2687802"/>
                  <a:gd name="connsiteY4" fmla="*/ 174343 h 1172881"/>
                  <a:gd name="connsiteX5" fmla="*/ 1733550 w 2687802"/>
                  <a:gd name="connsiteY5" fmla="*/ 693455 h 1172881"/>
                  <a:gd name="connsiteX6" fmla="*/ 1355725 w 2687802"/>
                  <a:gd name="connsiteY6" fmla="*/ 812518 h 1172881"/>
                  <a:gd name="connsiteX7" fmla="*/ 0 w 2687802"/>
                  <a:gd name="connsiteY7" fmla="*/ 1172881 h 1172881"/>
                  <a:gd name="connsiteX0" fmla="*/ 21938 w 2709740"/>
                  <a:gd name="connsiteY0" fmla="*/ 1172881 h 1174138"/>
                  <a:gd name="connsiteX1" fmla="*/ 639474 w 2709740"/>
                  <a:gd name="connsiteY1" fmla="*/ 929993 h 1174138"/>
                  <a:gd name="connsiteX2" fmla="*/ 1552288 w 2709740"/>
                  <a:gd name="connsiteY2" fmla="*/ 591856 h 1174138"/>
                  <a:gd name="connsiteX3" fmla="*/ 2058700 w 2709740"/>
                  <a:gd name="connsiteY3" fmla="*/ 366431 h 1174138"/>
                  <a:gd name="connsiteX4" fmla="*/ 2696876 w 2709740"/>
                  <a:gd name="connsiteY4" fmla="*/ 9243 h 1174138"/>
                  <a:gd name="connsiteX5" fmla="*/ 2417475 w 2709740"/>
                  <a:gd name="connsiteY5" fmla="*/ 174343 h 1174138"/>
                  <a:gd name="connsiteX6" fmla="*/ 1755488 w 2709740"/>
                  <a:gd name="connsiteY6" fmla="*/ 693455 h 1174138"/>
                  <a:gd name="connsiteX7" fmla="*/ 1377663 w 2709740"/>
                  <a:gd name="connsiteY7" fmla="*/ 812518 h 1174138"/>
                  <a:gd name="connsiteX8" fmla="*/ 21938 w 2709740"/>
                  <a:gd name="connsiteY8" fmla="*/ 1172881 h 1174138"/>
                  <a:gd name="connsiteX0" fmla="*/ 26376 w 2714178"/>
                  <a:gd name="connsiteY0" fmla="*/ 1172881 h 1174009"/>
                  <a:gd name="connsiteX1" fmla="*/ 643912 w 2714178"/>
                  <a:gd name="connsiteY1" fmla="*/ 929993 h 1174009"/>
                  <a:gd name="connsiteX2" fmla="*/ 1556726 w 2714178"/>
                  <a:gd name="connsiteY2" fmla="*/ 591856 h 1174009"/>
                  <a:gd name="connsiteX3" fmla="*/ 2063138 w 2714178"/>
                  <a:gd name="connsiteY3" fmla="*/ 366431 h 1174009"/>
                  <a:gd name="connsiteX4" fmla="*/ 2701314 w 2714178"/>
                  <a:gd name="connsiteY4" fmla="*/ 9243 h 1174009"/>
                  <a:gd name="connsiteX5" fmla="*/ 2421913 w 2714178"/>
                  <a:gd name="connsiteY5" fmla="*/ 174343 h 1174009"/>
                  <a:gd name="connsiteX6" fmla="*/ 1759926 w 2714178"/>
                  <a:gd name="connsiteY6" fmla="*/ 693455 h 1174009"/>
                  <a:gd name="connsiteX7" fmla="*/ 1382101 w 2714178"/>
                  <a:gd name="connsiteY7" fmla="*/ 812518 h 1174009"/>
                  <a:gd name="connsiteX8" fmla="*/ 26376 w 2714178"/>
                  <a:gd name="connsiteY8" fmla="*/ 1172881 h 1174009"/>
                  <a:gd name="connsiteX0" fmla="*/ 27042 w 2702144"/>
                  <a:gd name="connsiteY0" fmla="*/ 1180819 h 1181904"/>
                  <a:gd name="connsiteX1" fmla="*/ 631878 w 2702144"/>
                  <a:gd name="connsiteY1" fmla="*/ 929993 h 1181904"/>
                  <a:gd name="connsiteX2" fmla="*/ 1544692 w 2702144"/>
                  <a:gd name="connsiteY2" fmla="*/ 591856 h 1181904"/>
                  <a:gd name="connsiteX3" fmla="*/ 2051104 w 2702144"/>
                  <a:gd name="connsiteY3" fmla="*/ 366431 h 1181904"/>
                  <a:gd name="connsiteX4" fmla="*/ 2689280 w 2702144"/>
                  <a:gd name="connsiteY4" fmla="*/ 9243 h 1181904"/>
                  <a:gd name="connsiteX5" fmla="*/ 2409879 w 2702144"/>
                  <a:gd name="connsiteY5" fmla="*/ 174343 h 1181904"/>
                  <a:gd name="connsiteX6" fmla="*/ 1747892 w 2702144"/>
                  <a:gd name="connsiteY6" fmla="*/ 693455 h 1181904"/>
                  <a:gd name="connsiteX7" fmla="*/ 1370067 w 2702144"/>
                  <a:gd name="connsiteY7" fmla="*/ 812518 h 1181904"/>
                  <a:gd name="connsiteX8" fmla="*/ 27042 w 2702144"/>
                  <a:gd name="connsiteY8" fmla="*/ 1180819 h 1181904"/>
                  <a:gd name="connsiteX0" fmla="*/ 27042 w 2702144"/>
                  <a:gd name="connsiteY0" fmla="*/ 1180819 h 1181904"/>
                  <a:gd name="connsiteX1" fmla="*/ 631878 w 2702144"/>
                  <a:gd name="connsiteY1" fmla="*/ 929993 h 1181904"/>
                  <a:gd name="connsiteX2" fmla="*/ 1544692 w 2702144"/>
                  <a:gd name="connsiteY2" fmla="*/ 591856 h 1181904"/>
                  <a:gd name="connsiteX3" fmla="*/ 2051104 w 2702144"/>
                  <a:gd name="connsiteY3" fmla="*/ 366431 h 1181904"/>
                  <a:gd name="connsiteX4" fmla="*/ 2689280 w 2702144"/>
                  <a:gd name="connsiteY4" fmla="*/ 9243 h 1181904"/>
                  <a:gd name="connsiteX5" fmla="*/ 2409879 w 2702144"/>
                  <a:gd name="connsiteY5" fmla="*/ 174343 h 1181904"/>
                  <a:gd name="connsiteX6" fmla="*/ 1747892 w 2702144"/>
                  <a:gd name="connsiteY6" fmla="*/ 693455 h 1181904"/>
                  <a:gd name="connsiteX7" fmla="*/ 1370067 w 2702144"/>
                  <a:gd name="connsiteY7" fmla="*/ 812518 h 1181904"/>
                  <a:gd name="connsiteX8" fmla="*/ 317553 w 2702144"/>
                  <a:gd name="connsiteY8" fmla="*/ 1076042 h 1181904"/>
                  <a:gd name="connsiteX9" fmla="*/ 27042 w 2702144"/>
                  <a:gd name="connsiteY9" fmla="*/ 1180819 h 118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02144" h="1181904">
                    <a:moveTo>
                      <a:pt x="27042" y="1180819"/>
                    </a:moveTo>
                    <a:cubicBezTo>
                      <a:pt x="-104721" y="1198017"/>
                      <a:pt x="268870" y="1006192"/>
                      <a:pt x="631878" y="929993"/>
                    </a:cubicBezTo>
                    <a:lnTo>
                      <a:pt x="1544692" y="591856"/>
                    </a:lnTo>
                    <a:cubicBezTo>
                      <a:pt x="1888386" y="448452"/>
                      <a:pt x="1860339" y="463533"/>
                      <a:pt x="2051104" y="366431"/>
                    </a:cubicBezTo>
                    <a:cubicBezTo>
                      <a:pt x="2287907" y="158204"/>
                      <a:pt x="2739815" y="-46319"/>
                      <a:pt x="2689280" y="9243"/>
                    </a:cubicBezTo>
                    <a:cubicBezTo>
                      <a:pt x="2749869" y="-16422"/>
                      <a:pt x="2586356" y="92851"/>
                      <a:pt x="2409879" y="174343"/>
                    </a:cubicBezTo>
                    <a:cubicBezTo>
                      <a:pt x="2252452" y="279647"/>
                      <a:pt x="1922252" y="588680"/>
                      <a:pt x="1747892" y="693455"/>
                    </a:cubicBezTo>
                    <a:lnTo>
                      <a:pt x="1370067" y="812518"/>
                    </a:lnTo>
                    <a:cubicBezTo>
                      <a:pt x="1020287" y="907239"/>
                      <a:pt x="667333" y="981321"/>
                      <a:pt x="317553" y="1076042"/>
                    </a:cubicBezTo>
                    <a:lnTo>
                      <a:pt x="27042" y="118081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grpSp>
          <p:nvGrpSpPr>
            <p:cNvPr id="229" name="Group 228">
              <a:extLst>
                <a:ext uri="{FF2B5EF4-FFF2-40B4-BE49-F238E27FC236}">
                  <a16:creationId xmlns:a16="http://schemas.microsoft.com/office/drawing/2014/main" id="{230F4D15-2303-411F-BD71-2E664DEC4CE6}"/>
                </a:ext>
              </a:extLst>
            </p:cNvPr>
            <p:cNvGrpSpPr/>
            <p:nvPr/>
          </p:nvGrpSpPr>
          <p:grpSpPr>
            <a:xfrm>
              <a:off x="2970176" y="894453"/>
              <a:ext cx="3044305" cy="2486067"/>
              <a:chOff x="2970176" y="894453"/>
              <a:chExt cx="3044305" cy="2486067"/>
            </a:xfrm>
          </p:grpSpPr>
          <p:sp>
            <p:nvSpPr>
              <p:cNvPr id="230" name="Freeform: Shape 229">
                <a:extLst>
                  <a:ext uri="{FF2B5EF4-FFF2-40B4-BE49-F238E27FC236}">
                    <a16:creationId xmlns:a16="http://schemas.microsoft.com/office/drawing/2014/main" id="{193FF4E2-D3D0-4534-B2FA-4E9214534568}"/>
                  </a:ext>
                </a:extLst>
              </p:cNvPr>
              <p:cNvSpPr>
                <a:spLocks noChangeAspect="1"/>
              </p:cNvSpPr>
              <p:nvPr/>
            </p:nvSpPr>
            <p:spPr>
              <a:xfrm rot="10800000" flipV="1">
                <a:off x="3399904" y="1783735"/>
                <a:ext cx="406094" cy="107928"/>
              </a:xfrm>
              <a:custGeom>
                <a:avLst/>
                <a:gdLst>
                  <a:gd name="connsiteX0" fmla="*/ 1969994 w 2077570"/>
                  <a:gd name="connsiteY0" fmla="*/ 282388 h 927847"/>
                  <a:gd name="connsiteX1" fmla="*/ 699247 w 2077570"/>
                  <a:gd name="connsiteY1" fmla="*/ 927847 h 927847"/>
                  <a:gd name="connsiteX2" fmla="*/ 0 w 2077570"/>
                  <a:gd name="connsiteY2" fmla="*/ 712694 h 927847"/>
                  <a:gd name="connsiteX3" fmla="*/ 94129 w 2077570"/>
                  <a:gd name="connsiteY3" fmla="*/ 356347 h 927847"/>
                  <a:gd name="connsiteX4" fmla="*/ 625288 w 2077570"/>
                  <a:gd name="connsiteY4" fmla="*/ 154641 h 927847"/>
                  <a:gd name="connsiteX5" fmla="*/ 1324535 w 2077570"/>
                  <a:gd name="connsiteY5" fmla="*/ 228600 h 927847"/>
                  <a:gd name="connsiteX6" fmla="*/ 2077570 w 2077570"/>
                  <a:gd name="connsiteY6" fmla="*/ 0 h 927847"/>
                  <a:gd name="connsiteX7" fmla="*/ 1613647 w 2077570"/>
                  <a:gd name="connsiteY7" fmla="*/ 255494 h 927847"/>
                  <a:gd name="connsiteX8" fmla="*/ 1969994 w 2077570"/>
                  <a:gd name="connsiteY8" fmla="*/ 282388 h 927847"/>
                  <a:gd name="connsiteX0" fmla="*/ 2460812 w 2460812"/>
                  <a:gd name="connsiteY0" fmla="*/ 477371 h 927847"/>
                  <a:gd name="connsiteX1" fmla="*/ 699247 w 2460812"/>
                  <a:gd name="connsiteY1" fmla="*/ 927847 h 927847"/>
                  <a:gd name="connsiteX2" fmla="*/ 0 w 2460812"/>
                  <a:gd name="connsiteY2" fmla="*/ 712694 h 927847"/>
                  <a:gd name="connsiteX3" fmla="*/ 94129 w 2460812"/>
                  <a:gd name="connsiteY3" fmla="*/ 356347 h 927847"/>
                  <a:gd name="connsiteX4" fmla="*/ 625288 w 2460812"/>
                  <a:gd name="connsiteY4" fmla="*/ 154641 h 927847"/>
                  <a:gd name="connsiteX5" fmla="*/ 1324535 w 2460812"/>
                  <a:gd name="connsiteY5" fmla="*/ 228600 h 927847"/>
                  <a:gd name="connsiteX6" fmla="*/ 2077570 w 2460812"/>
                  <a:gd name="connsiteY6" fmla="*/ 0 h 927847"/>
                  <a:gd name="connsiteX7" fmla="*/ 1613647 w 2460812"/>
                  <a:gd name="connsiteY7" fmla="*/ 255494 h 927847"/>
                  <a:gd name="connsiteX8" fmla="*/ 2460812 w 2460812"/>
                  <a:gd name="connsiteY8" fmla="*/ 477371 h 927847"/>
                  <a:gd name="connsiteX0" fmla="*/ 2460812 w 2474258"/>
                  <a:gd name="connsiteY0" fmla="*/ 712694 h 1163170"/>
                  <a:gd name="connsiteX1" fmla="*/ 699247 w 2474258"/>
                  <a:gd name="connsiteY1" fmla="*/ 1163170 h 1163170"/>
                  <a:gd name="connsiteX2" fmla="*/ 0 w 2474258"/>
                  <a:gd name="connsiteY2" fmla="*/ 948017 h 1163170"/>
                  <a:gd name="connsiteX3" fmla="*/ 94129 w 2474258"/>
                  <a:gd name="connsiteY3" fmla="*/ 591670 h 1163170"/>
                  <a:gd name="connsiteX4" fmla="*/ 625288 w 2474258"/>
                  <a:gd name="connsiteY4" fmla="*/ 389964 h 1163170"/>
                  <a:gd name="connsiteX5" fmla="*/ 1324535 w 2474258"/>
                  <a:gd name="connsiteY5" fmla="*/ 463923 h 1163170"/>
                  <a:gd name="connsiteX6" fmla="*/ 2474258 w 2474258"/>
                  <a:gd name="connsiteY6" fmla="*/ 0 h 1163170"/>
                  <a:gd name="connsiteX7" fmla="*/ 1613647 w 2474258"/>
                  <a:gd name="connsiteY7" fmla="*/ 490817 h 1163170"/>
                  <a:gd name="connsiteX8" fmla="*/ 2460812 w 2474258"/>
                  <a:gd name="connsiteY8" fmla="*/ 712694 h 1163170"/>
                  <a:gd name="connsiteX0" fmla="*/ 2460812 w 2474258"/>
                  <a:gd name="connsiteY0" fmla="*/ 712694 h 1163170"/>
                  <a:gd name="connsiteX1" fmla="*/ 699247 w 2474258"/>
                  <a:gd name="connsiteY1" fmla="*/ 1163170 h 1163170"/>
                  <a:gd name="connsiteX2" fmla="*/ 0 w 2474258"/>
                  <a:gd name="connsiteY2" fmla="*/ 948017 h 1163170"/>
                  <a:gd name="connsiteX3" fmla="*/ 94129 w 2474258"/>
                  <a:gd name="connsiteY3" fmla="*/ 591670 h 1163170"/>
                  <a:gd name="connsiteX4" fmla="*/ 625288 w 2474258"/>
                  <a:gd name="connsiteY4" fmla="*/ 389964 h 1163170"/>
                  <a:gd name="connsiteX5" fmla="*/ 1324535 w 2474258"/>
                  <a:gd name="connsiteY5" fmla="*/ 463923 h 1163170"/>
                  <a:gd name="connsiteX6" fmla="*/ 2474258 w 2474258"/>
                  <a:gd name="connsiteY6" fmla="*/ 0 h 1163170"/>
                  <a:gd name="connsiteX7" fmla="*/ 1976717 w 2474258"/>
                  <a:gd name="connsiteY7" fmla="*/ 437029 h 1163170"/>
                  <a:gd name="connsiteX8" fmla="*/ 2460812 w 2474258"/>
                  <a:gd name="connsiteY8" fmla="*/ 712694 h 1163170"/>
                  <a:gd name="connsiteX0" fmla="*/ 2460812 w 2474258"/>
                  <a:gd name="connsiteY0" fmla="*/ 712694 h 1163170"/>
                  <a:gd name="connsiteX1" fmla="*/ 699247 w 2474258"/>
                  <a:gd name="connsiteY1" fmla="*/ 1163170 h 1163170"/>
                  <a:gd name="connsiteX2" fmla="*/ 0 w 2474258"/>
                  <a:gd name="connsiteY2" fmla="*/ 948017 h 1163170"/>
                  <a:gd name="connsiteX3" fmla="*/ 94129 w 2474258"/>
                  <a:gd name="connsiteY3" fmla="*/ 591670 h 1163170"/>
                  <a:gd name="connsiteX4" fmla="*/ 625288 w 2474258"/>
                  <a:gd name="connsiteY4" fmla="*/ 389964 h 1163170"/>
                  <a:gd name="connsiteX5" fmla="*/ 1687605 w 2474258"/>
                  <a:gd name="connsiteY5" fmla="*/ 242047 h 1163170"/>
                  <a:gd name="connsiteX6" fmla="*/ 2474258 w 2474258"/>
                  <a:gd name="connsiteY6" fmla="*/ 0 h 1163170"/>
                  <a:gd name="connsiteX7" fmla="*/ 1976717 w 2474258"/>
                  <a:gd name="connsiteY7" fmla="*/ 437029 h 1163170"/>
                  <a:gd name="connsiteX8" fmla="*/ 2460812 w 2474258"/>
                  <a:gd name="connsiteY8" fmla="*/ 712694 h 1163170"/>
                  <a:gd name="connsiteX0" fmla="*/ 2460812 w 2474258"/>
                  <a:gd name="connsiteY0" fmla="*/ 712694 h 1163170"/>
                  <a:gd name="connsiteX1" fmla="*/ 1696509 w 2474258"/>
                  <a:gd name="connsiteY1" fmla="*/ 576111 h 1163170"/>
                  <a:gd name="connsiteX2" fmla="*/ 699247 w 2474258"/>
                  <a:gd name="connsiteY2" fmla="*/ 1163170 h 1163170"/>
                  <a:gd name="connsiteX3" fmla="*/ 0 w 2474258"/>
                  <a:gd name="connsiteY3" fmla="*/ 948017 h 1163170"/>
                  <a:gd name="connsiteX4" fmla="*/ 94129 w 2474258"/>
                  <a:gd name="connsiteY4" fmla="*/ 591670 h 1163170"/>
                  <a:gd name="connsiteX5" fmla="*/ 625288 w 2474258"/>
                  <a:gd name="connsiteY5" fmla="*/ 389964 h 1163170"/>
                  <a:gd name="connsiteX6" fmla="*/ 1687605 w 2474258"/>
                  <a:gd name="connsiteY6" fmla="*/ 242047 h 1163170"/>
                  <a:gd name="connsiteX7" fmla="*/ 2474258 w 2474258"/>
                  <a:gd name="connsiteY7" fmla="*/ 0 h 1163170"/>
                  <a:gd name="connsiteX8" fmla="*/ 1976717 w 2474258"/>
                  <a:gd name="connsiteY8" fmla="*/ 437029 h 1163170"/>
                  <a:gd name="connsiteX9" fmla="*/ 2460812 w 2474258"/>
                  <a:gd name="connsiteY9" fmla="*/ 712694 h 1163170"/>
                  <a:gd name="connsiteX0" fmla="*/ 2460812 w 2474258"/>
                  <a:gd name="connsiteY0" fmla="*/ 712694 h 1163170"/>
                  <a:gd name="connsiteX1" fmla="*/ 1696509 w 2474258"/>
                  <a:gd name="connsiteY1" fmla="*/ 576111 h 1163170"/>
                  <a:gd name="connsiteX2" fmla="*/ 699247 w 2474258"/>
                  <a:gd name="connsiteY2" fmla="*/ 1163170 h 1163170"/>
                  <a:gd name="connsiteX3" fmla="*/ 0 w 2474258"/>
                  <a:gd name="connsiteY3" fmla="*/ 948017 h 1163170"/>
                  <a:gd name="connsiteX4" fmla="*/ 94129 w 2474258"/>
                  <a:gd name="connsiteY4" fmla="*/ 591670 h 1163170"/>
                  <a:gd name="connsiteX5" fmla="*/ 625288 w 2474258"/>
                  <a:gd name="connsiteY5" fmla="*/ 389964 h 1163170"/>
                  <a:gd name="connsiteX6" fmla="*/ 1687605 w 2474258"/>
                  <a:gd name="connsiteY6" fmla="*/ 242047 h 1163170"/>
                  <a:gd name="connsiteX7" fmla="*/ 2474258 w 2474258"/>
                  <a:gd name="connsiteY7" fmla="*/ 0 h 1163170"/>
                  <a:gd name="connsiteX8" fmla="*/ 1969993 w 2474258"/>
                  <a:gd name="connsiteY8" fmla="*/ 376518 h 1163170"/>
                  <a:gd name="connsiteX9" fmla="*/ 2460812 w 2474258"/>
                  <a:gd name="connsiteY9" fmla="*/ 712694 h 1163170"/>
                  <a:gd name="connsiteX0" fmla="*/ 2460812 w 2474258"/>
                  <a:gd name="connsiteY0" fmla="*/ 712694 h 1163170"/>
                  <a:gd name="connsiteX1" fmla="*/ 1696509 w 2474258"/>
                  <a:gd name="connsiteY1" fmla="*/ 576111 h 1163170"/>
                  <a:gd name="connsiteX2" fmla="*/ 699247 w 2474258"/>
                  <a:gd name="connsiteY2" fmla="*/ 1163170 h 1163170"/>
                  <a:gd name="connsiteX3" fmla="*/ 0 w 2474258"/>
                  <a:gd name="connsiteY3" fmla="*/ 948017 h 1163170"/>
                  <a:gd name="connsiteX4" fmla="*/ 94129 w 2474258"/>
                  <a:gd name="connsiteY4" fmla="*/ 591670 h 1163170"/>
                  <a:gd name="connsiteX5" fmla="*/ 645458 w 2474258"/>
                  <a:gd name="connsiteY5" fmla="*/ 141193 h 1163170"/>
                  <a:gd name="connsiteX6" fmla="*/ 1687605 w 2474258"/>
                  <a:gd name="connsiteY6" fmla="*/ 242047 h 1163170"/>
                  <a:gd name="connsiteX7" fmla="*/ 2474258 w 2474258"/>
                  <a:gd name="connsiteY7" fmla="*/ 0 h 1163170"/>
                  <a:gd name="connsiteX8" fmla="*/ 1969993 w 2474258"/>
                  <a:gd name="connsiteY8" fmla="*/ 376518 h 1163170"/>
                  <a:gd name="connsiteX9" fmla="*/ 2460812 w 2474258"/>
                  <a:gd name="connsiteY9" fmla="*/ 712694 h 1163170"/>
                  <a:gd name="connsiteX0" fmla="*/ 2514601 w 2528047"/>
                  <a:gd name="connsiteY0" fmla="*/ 712694 h 1163170"/>
                  <a:gd name="connsiteX1" fmla="*/ 1750298 w 2528047"/>
                  <a:gd name="connsiteY1" fmla="*/ 576111 h 1163170"/>
                  <a:gd name="connsiteX2" fmla="*/ 753036 w 2528047"/>
                  <a:gd name="connsiteY2" fmla="*/ 1163170 h 1163170"/>
                  <a:gd name="connsiteX3" fmla="*/ 53789 w 2528047"/>
                  <a:gd name="connsiteY3" fmla="*/ 948017 h 1163170"/>
                  <a:gd name="connsiteX4" fmla="*/ 0 w 2528047"/>
                  <a:gd name="connsiteY4" fmla="*/ 396688 h 1163170"/>
                  <a:gd name="connsiteX5" fmla="*/ 699247 w 2528047"/>
                  <a:gd name="connsiteY5" fmla="*/ 141193 h 1163170"/>
                  <a:gd name="connsiteX6" fmla="*/ 1741394 w 2528047"/>
                  <a:gd name="connsiteY6" fmla="*/ 242047 h 1163170"/>
                  <a:gd name="connsiteX7" fmla="*/ 2528047 w 2528047"/>
                  <a:gd name="connsiteY7" fmla="*/ 0 h 1163170"/>
                  <a:gd name="connsiteX8" fmla="*/ 2023782 w 2528047"/>
                  <a:gd name="connsiteY8" fmla="*/ 376518 h 1163170"/>
                  <a:gd name="connsiteX9" fmla="*/ 2514601 w 2528047"/>
                  <a:gd name="connsiteY9" fmla="*/ 712694 h 1163170"/>
                  <a:gd name="connsiteX0" fmla="*/ 2514601 w 2528047"/>
                  <a:gd name="connsiteY0" fmla="*/ 712694 h 1163170"/>
                  <a:gd name="connsiteX1" fmla="*/ 1750298 w 2528047"/>
                  <a:gd name="connsiteY1" fmla="*/ 576111 h 1163170"/>
                  <a:gd name="connsiteX2" fmla="*/ 753036 w 2528047"/>
                  <a:gd name="connsiteY2" fmla="*/ 1163170 h 1163170"/>
                  <a:gd name="connsiteX3" fmla="*/ 53789 w 2528047"/>
                  <a:gd name="connsiteY3" fmla="*/ 948017 h 1163170"/>
                  <a:gd name="connsiteX4" fmla="*/ 0 w 2528047"/>
                  <a:gd name="connsiteY4" fmla="*/ 396688 h 1163170"/>
                  <a:gd name="connsiteX5" fmla="*/ 699247 w 2528047"/>
                  <a:gd name="connsiteY5" fmla="*/ 141193 h 1163170"/>
                  <a:gd name="connsiteX6" fmla="*/ 1741394 w 2528047"/>
                  <a:gd name="connsiteY6" fmla="*/ 242047 h 1163170"/>
                  <a:gd name="connsiteX7" fmla="*/ 2528047 w 2528047"/>
                  <a:gd name="connsiteY7" fmla="*/ 0 h 1163170"/>
                  <a:gd name="connsiteX8" fmla="*/ 2023782 w 2528047"/>
                  <a:gd name="connsiteY8" fmla="*/ 376518 h 1163170"/>
                  <a:gd name="connsiteX9" fmla="*/ 2514601 w 2528047"/>
                  <a:gd name="connsiteY9" fmla="*/ 712694 h 1163170"/>
                  <a:gd name="connsiteX0" fmla="*/ 2514601 w 2528047"/>
                  <a:gd name="connsiteY0" fmla="*/ 714187 h 1164663"/>
                  <a:gd name="connsiteX1" fmla="*/ 1750298 w 2528047"/>
                  <a:gd name="connsiteY1" fmla="*/ 577604 h 1164663"/>
                  <a:gd name="connsiteX2" fmla="*/ 753036 w 2528047"/>
                  <a:gd name="connsiteY2" fmla="*/ 1164663 h 1164663"/>
                  <a:gd name="connsiteX3" fmla="*/ 53789 w 2528047"/>
                  <a:gd name="connsiteY3" fmla="*/ 949510 h 1164663"/>
                  <a:gd name="connsiteX4" fmla="*/ 0 w 2528047"/>
                  <a:gd name="connsiteY4" fmla="*/ 398181 h 1164663"/>
                  <a:gd name="connsiteX5" fmla="*/ 699247 w 2528047"/>
                  <a:gd name="connsiteY5" fmla="*/ 1492 h 1164663"/>
                  <a:gd name="connsiteX6" fmla="*/ 1741394 w 2528047"/>
                  <a:gd name="connsiteY6" fmla="*/ 243540 h 1164663"/>
                  <a:gd name="connsiteX7" fmla="*/ 2528047 w 2528047"/>
                  <a:gd name="connsiteY7" fmla="*/ 1493 h 1164663"/>
                  <a:gd name="connsiteX8" fmla="*/ 2023782 w 2528047"/>
                  <a:gd name="connsiteY8" fmla="*/ 378011 h 1164663"/>
                  <a:gd name="connsiteX9" fmla="*/ 2514601 w 2528047"/>
                  <a:gd name="connsiteY9" fmla="*/ 714187 h 1164663"/>
                  <a:gd name="connsiteX0" fmla="*/ 2514601 w 2528047"/>
                  <a:gd name="connsiteY0" fmla="*/ 714187 h 949510"/>
                  <a:gd name="connsiteX1" fmla="*/ 1750298 w 2528047"/>
                  <a:gd name="connsiteY1" fmla="*/ 577604 h 949510"/>
                  <a:gd name="connsiteX2" fmla="*/ 806825 w 2528047"/>
                  <a:gd name="connsiteY2" fmla="*/ 855381 h 949510"/>
                  <a:gd name="connsiteX3" fmla="*/ 53789 w 2528047"/>
                  <a:gd name="connsiteY3" fmla="*/ 949510 h 949510"/>
                  <a:gd name="connsiteX4" fmla="*/ 0 w 2528047"/>
                  <a:gd name="connsiteY4" fmla="*/ 398181 h 949510"/>
                  <a:gd name="connsiteX5" fmla="*/ 699247 w 2528047"/>
                  <a:gd name="connsiteY5" fmla="*/ 1492 h 949510"/>
                  <a:gd name="connsiteX6" fmla="*/ 1741394 w 2528047"/>
                  <a:gd name="connsiteY6" fmla="*/ 243540 h 949510"/>
                  <a:gd name="connsiteX7" fmla="*/ 2528047 w 2528047"/>
                  <a:gd name="connsiteY7" fmla="*/ 1493 h 949510"/>
                  <a:gd name="connsiteX8" fmla="*/ 2023782 w 2528047"/>
                  <a:gd name="connsiteY8" fmla="*/ 378011 h 949510"/>
                  <a:gd name="connsiteX9" fmla="*/ 2514601 w 2528047"/>
                  <a:gd name="connsiteY9" fmla="*/ 714187 h 949510"/>
                  <a:gd name="connsiteX0" fmla="*/ 2528048 w 2541494"/>
                  <a:gd name="connsiteY0" fmla="*/ 712792 h 948115"/>
                  <a:gd name="connsiteX1" fmla="*/ 1763745 w 2541494"/>
                  <a:gd name="connsiteY1" fmla="*/ 576209 h 948115"/>
                  <a:gd name="connsiteX2" fmla="*/ 820272 w 2541494"/>
                  <a:gd name="connsiteY2" fmla="*/ 853986 h 948115"/>
                  <a:gd name="connsiteX3" fmla="*/ 67236 w 2541494"/>
                  <a:gd name="connsiteY3" fmla="*/ 948115 h 948115"/>
                  <a:gd name="connsiteX4" fmla="*/ 0 w 2541494"/>
                  <a:gd name="connsiteY4" fmla="*/ 215251 h 948115"/>
                  <a:gd name="connsiteX5" fmla="*/ 712694 w 2541494"/>
                  <a:gd name="connsiteY5" fmla="*/ 97 h 948115"/>
                  <a:gd name="connsiteX6" fmla="*/ 1754841 w 2541494"/>
                  <a:gd name="connsiteY6" fmla="*/ 242145 h 948115"/>
                  <a:gd name="connsiteX7" fmla="*/ 2541494 w 2541494"/>
                  <a:gd name="connsiteY7" fmla="*/ 98 h 948115"/>
                  <a:gd name="connsiteX8" fmla="*/ 2037229 w 2541494"/>
                  <a:gd name="connsiteY8" fmla="*/ 376616 h 948115"/>
                  <a:gd name="connsiteX9" fmla="*/ 2528048 w 2541494"/>
                  <a:gd name="connsiteY9" fmla="*/ 712792 h 948115"/>
                  <a:gd name="connsiteX0" fmla="*/ 2554942 w 2568388"/>
                  <a:gd name="connsiteY0" fmla="*/ 712792 h 853986"/>
                  <a:gd name="connsiteX1" fmla="*/ 1790639 w 2568388"/>
                  <a:gd name="connsiteY1" fmla="*/ 576209 h 853986"/>
                  <a:gd name="connsiteX2" fmla="*/ 847166 w 2568388"/>
                  <a:gd name="connsiteY2" fmla="*/ 853986 h 853986"/>
                  <a:gd name="connsiteX3" fmla="*/ 0 w 2568388"/>
                  <a:gd name="connsiteY3" fmla="*/ 652280 h 853986"/>
                  <a:gd name="connsiteX4" fmla="*/ 26894 w 2568388"/>
                  <a:gd name="connsiteY4" fmla="*/ 215251 h 853986"/>
                  <a:gd name="connsiteX5" fmla="*/ 739588 w 2568388"/>
                  <a:gd name="connsiteY5" fmla="*/ 97 h 853986"/>
                  <a:gd name="connsiteX6" fmla="*/ 1781735 w 2568388"/>
                  <a:gd name="connsiteY6" fmla="*/ 242145 h 853986"/>
                  <a:gd name="connsiteX7" fmla="*/ 2568388 w 2568388"/>
                  <a:gd name="connsiteY7" fmla="*/ 98 h 853986"/>
                  <a:gd name="connsiteX8" fmla="*/ 2064123 w 2568388"/>
                  <a:gd name="connsiteY8" fmla="*/ 376616 h 853986"/>
                  <a:gd name="connsiteX9" fmla="*/ 2554942 w 2568388"/>
                  <a:gd name="connsiteY9" fmla="*/ 712792 h 853986"/>
                  <a:gd name="connsiteX0" fmla="*/ 2554942 w 2568388"/>
                  <a:gd name="connsiteY0" fmla="*/ 712792 h 739686"/>
                  <a:gd name="connsiteX1" fmla="*/ 1790639 w 2568388"/>
                  <a:gd name="connsiteY1" fmla="*/ 576209 h 739686"/>
                  <a:gd name="connsiteX2" fmla="*/ 732866 w 2568388"/>
                  <a:gd name="connsiteY2" fmla="*/ 739686 h 739686"/>
                  <a:gd name="connsiteX3" fmla="*/ 0 w 2568388"/>
                  <a:gd name="connsiteY3" fmla="*/ 652280 h 739686"/>
                  <a:gd name="connsiteX4" fmla="*/ 26894 w 2568388"/>
                  <a:gd name="connsiteY4" fmla="*/ 215251 h 739686"/>
                  <a:gd name="connsiteX5" fmla="*/ 739588 w 2568388"/>
                  <a:gd name="connsiteY5" fmla="*/ 97 h 739686"/>
                  <a:gd name="connsiteX6" fmla="*/ 1781735 w 2568388"/>
                  <a:gd name="connsiteY6" fmla="*/ 242145 h 739686"/>
                  <a:gd name="connsiteX7" fmla="*/ 2568388 w 2568388"/>
                  <a:gd name="connsiteY7" fmla="*/ 98 h 739686"/>
                  <a:gd name="connsiteX8" fmla="*/ 2064123 w 2568388"/>
                  <a:gd name="connsiteY8" fmla="*/ 376616 h 739686"/>
                  <a:gd name="connsiteX9" fmla="*/ 2554942 w 2568388"/>
                  <a:gd name="connsiteY9" fmla="*/ 712792 h 739686"/>
                  <a:gd name="connsiteX0" fmla="*/ 2554942 w 2568388"/>
                  <a:gd name="connsiteY0" fmla="*/ 712792 h 739686"/>
                  <a:gd name="connsiteX1" fmla="*/ 1790639 w 2568388"/>
                  <a:gd name="connsiteY1" fmla="*/ 495526 h 739686"/>
                  <a:gd name="connsiteX2" fmla="*/ 732866 w 2568388"/>
                  <a:gd name="connsiteY2" fmla="*/ 739686 h 739686"/>
                  <a:gd name="connsiteX3" fmla="*/ 0 w 2568388"/>
                  <a:gd name="connsiteY3" fmla="*/ 652280 h 739686"/>
                  <a:gd name="connsiteX4" fmla="*/ 26894 w 2568388"/>
                  <a:gd name="connsiteY4" fmla="*/ 215251 h 739686"/>
                  <a:gd name="connsiteX5" fmla="*/ 739588 w 2568388"/>
                  <a:gd name="connsiteY5" fmla="*/ 97 h 739686"/>
                  <a:gd name="connsiteX6" fmla="*/ 1781735 w 2568388"/>
                  <a:gd name="connsiteY6" fmla="*/ 242145 h 739686"/>
                  <a:gd name="connsiteX7" fmla="*/ 2568388 w 2568388"/>
                  <a:gd name="connsiteY7" fmla="*/ 98 h 739686"/>
                  <a:gd name="connsiteX8" fmla="*/ 2064123 w 2568388"/>
                  <a:gd name="connsiteY8" fmla="*/ 376616 h 739686"/>
                  <a:gd name="connsiteX9" fmla="*/ 2554942 w 2568388"/>
                  <a:gd name="connsiteY9" fmla="*/ 712792 h 739686"/>
                  <a:gd name="connsiteX0" fmla="*/ 2554942 w 2568388"/>
                  <a:gd name="connsiteY0" fmla="*/ 714732 h 741626"/>
                  <a:gd name="connsiteX1" fmla="*/ 1790639 w 2568388"/>
                  <a:gd name="connsiteY1" fmla="*/ 497466 h 741626"/>
                  <a:gd name="connsiteX2" fmla="*/ 732866 w 2568388"/>
                  <a:gd name="connsiteY2" fmla="*/ 741626 h 741626"/>
                  <a:gd name="connsiteX3" fmla="*/ 0 w 2568388"/>
                  <a:gd name="connsiteY3" fmla="*/ 654220 h 741626"/>
                  <a:gd name="connsiteX4" fmla="*/ 13446 w 2568388"/>
                  <a:gd name="connsiteY4" fmla="*/ 143232 h 741626"/>
                  <a:gd name="connsiteX5" fmla="*/ 739588 w 2568388"/>
                  <a:gd name="connsiteY5" fmla="*/ 2037 h 741626"/>
                  <a:gd name="connsiteX6" fmla="*/ 1781735 w 2568388"/>
                  <a:gd name="connsiteY6" fmla="*/ 244085 h 741626"/>
                  <a:gd name="connsiteX7" fmla="*/ 2568388 w 2568388"/>
                  <a:gd name="connsiteY7" fmla="*/ 2038 h 741626"/>
                  <a:gd name="connsiteX8" fmla="*/ 2064123 w 2568388"/>
                  <a:gd name="connsiteY8" fmla="*/ 378556 h 741626"/>
                  <a:gd name="connsiteX9" fmla="*/ 2554942 w 2568388"/>
                  <a:gd name="connsiteY9" fmla="*/ 714732 h 741626"/>
                  <a:gd name="connsiteX0" fmla="*/ 2602006 w 2615452"/>
                  <a:gd name="connsiteY0" fmla="*/ 714732 h 741626"/>
                  <a:gd name="connsiteX1" fmla="*/ 1837703 w 2615452"/>
                  <a:gd name="connsiteY1" fmla="*/ 497466 h 741626"/>
                  <a:gd name="connsiteX2" fmla="*/ 779930 w 2615452"/>
                  <a:gd name="connsiteY2" fmla="*/ 741626 h 741626"/>
                  <a:gd name="connsiteX3" fmla="*/ 0 w 2615452"/>
                  <a:gd name="connsiteY3" fmla="*/ 566814 h 741626"/>
                  <a:gd name="connsiteX4" fmla="*/ 60510 w 2615452"/>
                  <a:gd name="connsiteY4" fmla="*/ 143232 h 741626"/>
                  <a:gd name="connsiteX5" fmla="*/ 786652 w 2615452"/>
                  <a:gd name="connsiteY5" fmla="*/ 2037 h 741626"/>
                  <a:gd name="connsiteX6" fmla="*/ 1828799 w 2615452"/>
                  <a:gd name="connsiteY6" fmla="*/ 244085 h 741626"/>
                  <a:gd name="connsiteX7" fmla="*/ 2615452 w 2615452"/>
                  <a:gd name="connsiteY7" fmla="*/ 2038 h 741626"/>
                  <a:gd name="connsiteX8" fmla="*/ 2111187 w 2615452"/>
                  <a:gd name="connsiteY8" fmla="*/ 378556 h 741626"/>
                  <a:gd name="connsiteX9" fmla="*/ 2602006 w 2615452"/>
                  <a:gd name="connsiteY9" fmla="*/ 714732 h 741626"/>
                  <a:gd name="connsiteX0" fmla="*/ 2629637 w 2643083"/>
                  <a:gd name="connsiteY0" fmla="*/ 714732 h 741626"/>
                  <a:gd name="connsiteX1" fmla="*/ 1865334 w 2643083"/>
                  <a:gd name="connsiteY1" fmla="*/ 497466 h 741626"/>
                  <a:gd name="connsiteX2" fmla="*/ 807561 w 2643083"/>
                  <a:gd name="connsiteY2" fmla="*/ 741626 h 741626"/>
                  <a:gd name="connsiteX3" fmla="*/ 27631 w 2643083"/>
                  <a:gd name="connsiteY3" fmla="*/ 566814 h 741626"/>
                  <a:gd name="connsiteX4" fmla="*/ 88141 w 2643083"/>
                  <a:gd name="connsiteY4" fmla="*/ 143232 h 741626"/>
                  <a:gd name="connsiteX5" fmla="*/ 814283 w 2643083"/>
                  <a:gd name="connsiteY5" fmla="*/ 2037 h 741626"/>
                  <a:gd name="connsiteX6" fmla="*/ 1856430 w 2643083"/>
                  <a:gd name="connsiteY6" fmla="*/ 244085 h 741626"/>
                  <a:gd name="connsiteX7" fmla="*/ 2643083 w 2643083"/>
                  <a:gd name="connsiteY7" fmla="*/ 2038 h 741626"/>
                  <a:gd name="connsiteX8" fmla="*/ 2138818 w 2643083"/>
                  <a:gd name="connsiteY8" fmla="*/ 378556 h 741626"/>
                  <a:gd name="connsiteX9" fmla="*/ 2629637 w 2643083"/>
                  <a:gd name="connsiteY9" fmla="*/ 714732 h 741626"/>
                  <a:gd name="connsiteX0" fmla="*/ 2662801 w 2676247"/>
                  <a:gd name="connsiteY0" fmla="*/ 714732 h 741626"/>
                  <a:gd name="connsiteX1" fmla="*/ 1898498 w 2676247"/>
                  <a:gd name="connsiteY1" fmla="*/ 497466 h 741626"/>
                  <a:gd name="connsiteX2" fmla="*/ 840725 w 2676247"/>
                  <a:gd name="connsiteY2" fmla="*/ 741626 h 741626"/>
                  <a:gd name="connsiteX3" fmla="*/ 60795 w 2676247"/>
                  <a:gd name="connsiteY3" fmla="*/ 566814 h 741626"/>
                  <a:gd name="connsiteX4" fmla="*/ 121305 w 2676247"/>
                  <a:gd name="connsiteY4" fmla="*/ 143232 h 741626"/>
                  <a:gd name="connsiteX5" fmla="*/ 847447 w 2676247"/>
                  <a:gd name="connsiteY5" fmla="*/ 2037 h 741626"/>
                  <a:gd name="connsiteX6" fmla="*/ 1889594 w 2676247"/>
                  <a:gd name="connsiteY6" fmla="*/ 244085 h 741626"/>
                  <a:gd name="connsiteX7" fmla="*/ 2676247 w 2676247"/>
                  <a:gd name="connsiteY7" fmla="*/ 2038 h 741626"/>
                  <a:gd name="connsiteX8" fmla="*/ 2171982 w 2676247"/>
                  <a:gd name="connsiteY8" fmla="*/ 378556 h 741626"/>
                  <a:gd name="connsiteX9" fmla="*/ 2662801 w 2676247"/>
                  <a:gd name="connsiteY9" fmla="*/ 714732 h 741626"/>
                  <a:gd name="connsiteX0" fmla="*/ 2662801 w 2676247"/>
                  <a:gd name="connsiteY0" fmla="*/ 714732 h 741626"/>
                  <a:gd name="connsiteX1" fmla="*/ 1898498 w 2676247"/>
                  <a:gd name="connsiteY1" fmla="*/ 497466 h 741626"/>
                  <a:gd name="connsiteX2" fmla="*/ 840725 w 2676247"/>
                  <a:gd name="connsiteY2" fmla="*/ 741626 h 741626"/>
                  <a:gd name="connsiteX3" fmla="*/ 60795 w 2676247"/>
                  <a:gd name="connsiteY3" fmla="*/ 566814 h 741626"/>
                  <a:gd name="connsiteX4" fmla="*/ 121305 w 2676247"/>
                  <a:gd name="connsiteY4" fmla="*/ 143232 h 741626"/>
                  <a:gd name="connsiteX5" fmla="*/ 847447 w 2676247"/>
                  <a:gd name="connsiteY5" fmla="*/ 2037 h 741626"/>
                  <a:gd name="connsiteX6" fmla="*/ 1889594 w 2676247"/>
                  <a:gd name="connsiteY6" fmla="*/ 244085 h 741626"/>
                  <a:gd name="connsiteX7" fmla="*/ 2676247 w 2676247"/>
                  <a:gd name="connsiteY7" fmla="*/ 2038 h 741626"/>
                  <a:gd name="connsiteX8" fmla="*/ 2171982 w 2676247"/>
                  <a:gd name="connsiteY8" fmla="*/ 378556 h 741626"/>
                  <a:gd name="connsiteX9" fmla="*/ 2662801 w 2676247"/>
                  <a:gd name="connsiteY9" fmla="*/ 714732 h 741626"/>
                  <a:gd name="connsiteX0" fmla="*/ 2662801 w 2676247"/>
                  <a:gd name="connsiteY0" fmla="*/ 714732 h 741626"/>
                  <a:gd name="connsiteX1" fmla="*/ 1898498 w 2676247"/>
                  <a:gd name="connsiteY1" fmla="*/ 497466 h 741626"/>
                  <a:gd name="connsiteX2" fmla="*/ 840725 w 2676247"/>
                  <a:gd name="connsiteY2" fmla="*/ 741626 h 741626"/>
                  <a:gd name="connsiteX3" fmla="*/ 60795 w 2676247"/>
                  <a:gd name="connsiteY3" fmla="*/ 566814 h 741626"/>
                  <a:gd name="connsiteX4" fmla="*/ 121305 w 2676247"/>
                  <a:gd name="connsiteY4" fmla="*/ 143232 h 741626"/>
                  <a:gd name="connsiteX5" fmla="*/ 847447 w 2676247"/>
                  <a:gd name="connsiteY5" fmla="*/ 2037 h 741626"/>
                  <a:gd name="connsiteX6" fmla="*/ 1889594 w 2676247"/>
                  <a:gd name="connsiteY6" fmla="*/ 244085 h 741626"/>
                  <a:gd name="connsiteX7" fmla="*/ 2676247 w 2676247"/>
                  <a:gd name="connsiteY7" fmla="*/ 2038 h 741626"/>
                  <a:gd name="connsiteX8" fmla="*/ 2171982 w 2676247"/>
                  <a:gd name="connsiteY8" fmla="*/ 378556 h 741626"/>
                  <a:gd name="connsiteX9" fmla="*/ 2662801 w 2676247"/>
                  <a:gd name="connsiteY9" fmla="*/ 714732 h 741626"/>
                  <a:gd name="connsiteX0" fmla="*/ 2662801 w 2676247"/>
                  <a:gd name="connsiteY0" fmla="*/ 716564 h 743458"/>
                  <a:gd name="connsiteX1" fmla="*/ 1898498 w 2676247"/>
                  <a:gd name="connsiteY1" fmla="*/ 499298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49479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3371 h 740265"/>
                  <a:gd name="connsiteX1" fmla="*/ 1925392 w 2676247"/>
                  <a:gd name="connsiteY1" fmla="*/ 449040 h 740265"/>
                  <a:gd name="connsiteX2" fmla="*/ 840725 w 2676247"/>
                  <a:gd name="connsiteY2" fmla="*/ 740265 h 740265"/>
                  <a:gd name="connsiteX3" fmla="*/ 60795 w 2676247"/>
                  <a:gd name="connsiteY3" fmla="*/ 491603 h 740265"/>
                  <a:gd name="connsiteX4" fmla="*/ 121305 w 2676247"/>
                  <a:gd name="connsiteY4" fmla="*/ 215720 h 740265"/>
                  <a:gd name="connsiteX5" fmla="*/ 847447 w 2676247"/>
                  <a:gd name="connsiteY5" fmla="*/ 676 h 740265"/>
                  <a:gd name="connsiteX6" fmla="*/ 1943382 w 2676247"/>
                  <a:gd name="connsiteY6" fmla="*/ 289789 h 740265"/>
                  <a:gd name="connsiteX7" fmla="*/ 2676247 w 2676247"/>
                  <a:gd name="connsiteY7" fmla="*/ 677 h 740265"/>
                  <a:gd name="connsiteX8" fmla="*/ 2171982 w 2676247"/>
                  <a:gd name="connsiteY8" fmla="*/ 377195 h 740265"/>
                  <a:gd name="connsiteX9" fmla="*/ 2662801 w 2676247"/>
                  <a:gd name="connsiteY9" fmla="*/ 713371 h 740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76247" h="740265">
                    <a:moveTo>
                      <a:pt x="2662801" y="713371"/>
                    </a:moveTo>
                    <a:cubicBezTo>
                      <a:pt x="2423722" y="775420"/>
                      <a:pt x="2164471" y="386991"/>
                      <a:pt x="1925392" y="449040"/>
                    </a:cubicBezTo>
                    <a:cubicBezTo>
                      <a:pt x="1563836" y="546115"/>
                      <a:pt x="1227888" y="697347"/>
                      <a:pt x="840725" y="740265"/>
                    </a:cubicBezTo>
                    <a:cubicBezTo>
                      <a:pt x="432831" y="708888"/>
                      <a:pt x="290044" y="594184"/>
                      <a:pt x="60795" y="491603"/>
                    </a:cubicBezTo>
                    <a:cubicBezTo>
                      <a:pt x="-13164" y="384027"/>
                      <a:pt x="-46782" y="356914"/>
                      <a:pt x="121305" y="215720"/>
                    </a:cubicBezTo>
                    <a:cubicBezTo>
                      <a:pt x="298358" y="148485"/>
                      <a:pt x="543768" y="-11669"/>
                      <a:pt x="847447" y="676"/>
                    </a:cubicBezTo>
                    <a:cubicBezTo>
                      <a:pt x="1151127" y="13021"/>
                      <a:pt x="1569105" y="231518"/>
                      <a:pt x="1943382" y="289789"/>
                    </a:cubicBezTo>
                    <a:cubicBezTo>
                      <a:pt x="2205600" y="209107"/>
                      <a:pt x="2360241" y="54465"/>
                      <a:pt x="2676247" y="677"/>
                    </a:cubicBezTo>
                    <a:lnTo>
                      <a:pt x="2171982" y="377195"/>
                    </a:lnTo>
                    <a:lnTo>
                      <a:pt x="2662801" y="713371"/>
                    </a:lnTo>
                    <a:close/>
                  </a:path>
                </a:pathLst>
              </a:cu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dirty="0">
                  <a:solidFill>
                    <a:prstClr val="white"/>
                  </a:solidFill>
                  <a:latin typeface="Calibri" panose="020F0502020204030204"/>
                </a:endParaRPr>
              </a:p>
            </p:txBody>
          </p:sp>
          <p:grpSp>
            <p:nvGrpSpPr>
              <p:cNvPr id="231" name="Group 230">
                <a:extLst>
                  <a:ext uri="{FF2B5EF4-FFF2-40B4-BE49-F238E27FC236}">
                    <a16:creationId xmlns:a16="http://schemas.microsoft.com/office/drawing/2014/main" id="{9D3AA557-D584-4DA5-B56F-4EDBE3B98436}"/>
                  </a:ext>
                </a:extLst>
              </p:cNvPr>
              <p:cNvGrpSpPr>
                <a:grpSpLocks noChangeAspect="1"/>
              </p:cNvGrpSpPr>
              <p:nvPr/>
            </p:nvGrpSpPr>
            <p:grpSpPr>
              <a:xfrm rot="20979636">
                <a:off x="5122154" y="2986500"/>
                <a:ext cx="378500" cy="394020"/>
                <a:chOff x="5852764" y="2067528"/>
                <a:chExt cx="3420938" cy="3855444"/>
              </a:xfrm>
              <a:solidFill>
                <a:srgbClr val="85B4DF"/>
              </a:solidFill>
            </p:grpSpPr>
            <p:sp>
              <p:nvSpPr>
                <p:cNvPr id="449" name="Freeform: Shape 448">
                  <a:extLst>
                    <a:ext uri="{FF2B5EF4-FFF2-40B4-BE49-F238E27FC236}">
                      <a16:creationId xmlns:a16="http://schemas.microsoft.com/office/drawing/2014/main" id="{1A27AB59-3180-4C9A-9D3E-12447CF362AE}"/>
                    </a:ext>
                  </a:extLst>
                </p:cNvPr>
                <p:cNvSpPr/>
                <p:nvPr/>
              </p:nvSpPr>
              <p:spPr>
                <a:xfrm>
                  <a:off x="5852764" y="2067528"/>
                  <a:ext cx="3420938" cy="3855444"/>
                </a:xfrm>
                <a:custGeom>
                  <a:avLst/>
                  <a:gdLst>
                    <a:gd name="connsiteX0" fmla="*/ 0 w 3482502"/>
                    <a:gd name="connsiteY0" fmla="*/ 3806757 h 3871608"/>
                    <a:gd name="connsiteX1" fmla="*/ 259404 w 3482502"/>
                    <a:gd name="connsiteY1" fmla="*/ 2308698 h 3871608"/>
                    <a:gd name="connsiteX2" fmla="*/ 544749 w 3482502"/>
                    <a:gd name="connsiteY2" fmla="*/ 972766 h 3871608"/>
                    <a:gd name="connsiteX3" fmla="*/ 1796374 w 3482502"/>
                    <a:gd name="connsiteY3" fmla="*/ 0 h 3871608"/>
                    <a:gd name="connsiteX4" fmla="*/ 3210128 w 3482502"/>
                    <a:gd name="connsiteY4" fmla="*/ 473413 h 3871608"/>
                    <a:gd name="connsiteX5" fmla="*/ 3255523 w 3482502"/>
                    <a:gd name="connsiteY5" fmla="*/ 1005191 h 3871608"/>
                    <a:gd name="connsiteX6" fmla="*/ 3184187 w 3482502"/>
                    <a:gd name="connsiteY6" fmla="*/ 1232170 h 3871608"/>
                    <a:gd name="connsiteX7" fmla="*/ 3326860 w 3482502"/>
                    <a:gd name="connsiteY7" fmla="*/ 1413753 h 3871608"/>
                    <a:gd name="connsiteX8" fmla="*/ 3482502 w 3482502"/>
                    <a:gd name="connsiteY8" fmla="*/ 2217906 h 3871608"/>
                    <a:gd name="connsiteX9" fmla="*/ 3132306 w 3482502"/>
                    <a:gd name="connsiteY9" fmla="*/ 1335932 h 3871608"/>
                    <a:gd name="connsiteX10" fmla="*/ 2944238 w 3482502"/>
                    <a:gd name="connsiteY10" fmla="*/ 1491574 h 3871608"/>
                    <a:gd name="connsiteX11" fmla="*/ 2470826 w 3482502"/>
                    <a:gd name="connsiteY11" fmla="*/ 2503251 h 3871608"/>
                    <a:gd name="connsiteX12" fmla="*/ 2814536 w 3482502"/>
                    <a:gd name="connsiteY12" fmla="*/ 1530485 h 3871608"/>
                    <a:gd name="connsiteX13" fmla="*/ 2483796 w 3482502"/>
                    <a:gd name="connsiteY13" fmla="*/ 1478604 h 3871608"/>
                    <a:gd name="connsiteX14" fmla="*/ 2548647 w 3482502"/>
                    <a:gd name="connsiteY14" fmla="*/ 1595336 h 3871608"/>
                    <a:gd name="connsiteX15" fmla="*/ 2503251 w 3482502"/>
                    <a:gd name="connsiteY15" fmla="*/ 1984442 h 3871608"/>
                    <a:gd name="connsiteX16" fmla="*/ 2438400 w 3482502"/>
                    <a:gd name="connsiteY16" fmla="*/ 1627762 h 3871608"/>
                    <a:gd name="connsiteX17" fmla="*/ 2153055 w 3482502"/>
                    <a:gd name="connsiteY17" fmla="*/ 1504545 h 3871608"/>
                    <a:gd name="connsiteX18" fmla="*/ 2185481 w 3482502"/>
                    <a:gd name="connsiteY18" fmla="*/ 1673157 h 3871608"/>
                    <a:gd name="connsiteX19" fmla="*/ 2393004 w 3482502"/>
                    <a:gd name="connsiteY19" fmla="*/ 2055779 h 3871608"/>
                    <a:gd name="connsiteX20" fmla="*/ 2127115 w 3482502"/>
                    <a:gd name="connsiteY20" fmla="*/ 1712068 h 3871608"/>
                    <a:gd name="connsiteX21" fmla="*/ 1731523 w 3482502"/>
                    <a:gd name="connsiteY21" fmla="*/ 1796374 h 3871608"/>
                    <a:gd name="connsiteX22" fmla="*/ 1524000 w 3482502"/>
                    <a:gd name="connsiteY22" fmla="*/ 1446179 h 3871608"/>
                    <a:gd name="connsiteX23" fmla="*/ 1420238 w 3482502"/>
                    <a:gd name="connsiteY23" fmla="*/ 1485089 h 3871608"/>
                    <a:gd name="connsiteX24" fmla="*/ 1517515 w 3482502"/>
                    <a:gd name="connsiteY24" fmla="*/ 1770434 h 3871608"/>
                    <a:gd name="connsiteX25" fmla="*/ 1517515 w 3482502"/>
                    <a:gd name="connsiteY25" fmla="*/ 2496766 h 3871608"/>
                    <a:gd name="connsiteX26" fmla="*/ 1342417 w 3482502"/>
                    <a:gd name="connsiteY26" fmla="*/ 2029838 h 3871608"/>
                    <a:gd name="connsiteX27" fmla="*/ 1322962 w 3482502"/>
                    <a:gd name="connsiteY27" fmla="*/ 1757464 h 3871608"/>
                    <a:gd name="connsiteX28" fmla="*/ 1095983 w 3482502"/>
                    <a:gd name="connsiteY28" fmla="*/ 1588851 h 3871608"/>
                    <a:gd name="connsiteX29" fmla="*/ 972766 w 3482502"/>
                    <a:gd name="connsiteY29" fmla="*/ 1712068 h 3871608"/>
                    <a:gd name="connsiteX30" fmla="*/ 1219200 w 3482502"/>
                    <a:gd name="connsiteY30" fmla="*/ 1958502 h 3871608"/>
                    <a:gd name="connsiteX31" fmla="*/ 1115438 w 3482502"/>
                    <a:gd name="connsiteY31" fmla="*/ 2788596 h 3871608"/>
                    <a:gd name="connsiteX32" fmla="*/ 998706 w 3482502"/>
                    <a:gd name="connsiteY32" fmla="*/ 2295727 h 3871608"/>
                    <a:gd name="connsiteX33" fmla="*/ 1037617 w 3482502"/>
                    <a:gd name="connsiteY33" fmla="*/ 2062264 h 3871608"/>
                    <a:gd name="connsiteX34" fmla="*/ 830094 w 3482502"/>
                    <a:gd name="connsiteY34" fmla="*/ 1867710 h 3871608"/>
                    <a:gd name="connsiteX35" fmla="*/ 771728 w 3482502"/>
                    <a:gd name="connsiteY35" fmla="*/ 2055779 h 3871608"/>
                    <a:gd name="connsiteX36" fmla="*/ 907915 w 3482502"/>
                    <a:gd name="connsiteY36" fmla="*/ 2341123 h 3871608"/>
                    <a:gd name="connsiteX37" fmla="*/ 881974 w 3482502"/>
                    <a:gd name="connsiteY37" fmla="*/ 3086910 h 3871608"/>
                    <a:gd name="connsiteX38" fmla="*/ 778213 w 3482502"/>
                    <a:gd name="connsiteY38" fmla="*/ 2697804 h 3871608"/>
                    <a:gd name="connsiteX39" fmla="*/ 804153 w 3482502"/>
                    <a:gd name="connsiteY39" fmla="*/ 2399489 h 3871608"/>
                    <a:gd name="connsiteX40" fmla="*/ 654996 w 3482502"/>
                    <a:gd name="connsiteY40" fmla="*/ 2302213 h 3871608"/>
                    <a:gd name="connsiteX41" fmla="*/ 603115 w 3482502"/>
                    <a:gd name="connsiteY41" fmla="*/ 2587557 h 3871608"/>
                    <a:gd name="connsiteX42" fmla="*/ 460443 w 3482502"/>
                    <a:gd name="connsiteY42" fmla="*/ 3631659 h 3871608"/>
                    <a:gd name="connsiteX43" fmla="*/ 434502 w 3482502"/>
                    <a:gd name="connsiteY43" fmla="*/ 2983149 h 3871608"/>
                    <a:gd name="connsiteX44" fmla="*/ 246434 w 3482502"/>
                    <a:gd name="connsiteY44" fmla="*/ 3787302 h 3871608"/>
                    <a:gd name="connsiteX45" fmla="*/ 233464 w 3482502"/>
                    <a:gd name="connsiteY45" fmla="*/ 3702996 h 3871608"/>
                    <a:gd name="connsiteX46" fmla="*/ 149157 w 3482502"/>
                    <a:gd name="connsiteY46" fmla="*/ 3871608 h 3871608"/>
                    <a:gd name="connsiteX47" fmla="*/ 149157 w 3482502"/>
                    <a:gd name="connsiteY47" fmla="*/ 3670570 h 3871608"/>
                    <a:gd name="connsiteX48" fmla="*/ 0 w 3482502"/>
                    <a:gd name="connsiteY48" fmla="*/ 3806757 h 3871608"/>
                    <a:gd name="connsiteX0" fmla="*/ 0 w 3482502"/>
                    <a:gd name="connsiteY0" fmla="*/ 3806757 h 3871608"/>
                    <a:gd name="connsiteX1" fmla="*/ 259404 w 3482502"/>
                    <a:gd name="connsiteY1" fmla="*/ 2308698 h 3871608"/>
                    <a:gd name="connsiteX2" fmla="*/ 544749 w 3482502"/>
                    <a:gd name="connsiteY2" fmla="*/ 972766 h 3871608"/>
                    <a:gd name="connsiteX3" fmla="*/ 1796374 w 3482502"/>
                    <a:gd name="connsiteY3" fmla="*/ 0 h 3871608"/>
                    <a:gd name="connsiteX4" fmla="*/ 2581619 w 3482502"/>
                    <a:gd name="connsiteY4" fmla="*/ 115403 h 3871608"/>
                    <a:gd name="connsiteX5" fmla="*/ 3210128 w 3482502"/>
                    <a:gd name="connsiteY5" fmla="*/ 473413 h 3871608"/>
                    <a:gd name="connsiteX6" fmla="*/ 3255523 w 3482502"/>
                    <a:gd name="connsiteY6" fmla="*/ 1005191 h 3871608"/>
                    <a:gd name="connsiteX7" fmla="*/ 3184187 w 3482502"/>
                    <a:gd name="connsiteY7" fmla="*/ 1232170 h 3871608"/>
                    <a:gd name="connsiteX8" fmla="*/ 3326860 w 3482502"/>
                    <a:gd name="connsiteY8" fmla="*/ 1413753 h 3871608"/>
                    <a:gd name="connsiteX9" fmla="*/ 3482502 w 3482502"/>
                    <a:gd name="connsiteY9" fmla="*/ 2217906 h 3871608"/>
                    <a:gd name="connsiteX10" fmla="*/ 3132306 w 3482502"/>
                    <a:gd name="connsiteY10" fmla="*/ 1335932 h 3871608"/>
                    <a:gd name="connsiteX11" fmla="*/ 2944238 w 3482502"/>
                    <a:gd name="connsiteY11" fmla="*/ 1491574 h 3871608"/>
                    <a:gd name="connsiteX12" fmla="*/ 2470826 w 3482502"/>
                    <a:gd name="connsiteY12" fmla="*/ 2503251 h 3871608"/>
                    <a:gd name="connsiteX13" fmla="*/ 2814536 w 3482502"/>
                    <a:gd name="connsiteY13" fmla="*/ 1530485 h 3871608"/>
                    <a:gd name="connsiteX14" fmla="*/ 2483796 w 3482502"/>
                    <a:gd name="connsiteY14" fmla="*/ 1478604 h 3871608"/>
                    <a:gd name="connsiteX15" fmla="*/ 2548647 w 3482502"/>
                    <a:gd name="connsiteY15" fmla="*/ 1595336 h 3871608"/>
                    <a:gd name="connsiteX16" fmla="*/ 2503251 w 3482502"/>
                    <a:gd name="connsiteY16" fmla="*/ 1984442 h 3871608"/>
                    <a:gd name="connsiteX17" fmla="*/ 2438400 w 3482502"/>
                    <a:gd name="connsiteY17" fmla="*/ 1627762 h 3871608"/>
                    <a:gd name="connsiteX18" fmla="*/ 2153055 w 3482502"/>
                    <a:gd name="connsiteY18" fmla="*/ 1504545 h 3871608"/>
                    <a:gd name="connsiteX19" fmla="*/ 2185481 w 3482502"/>
                    <a:gd name="connsiteY19" fmla="*/ 1673157 h 3871608"/>
                    <a:gd name="connsiteX20" fmla="*/ 2393004 w 3482502"/>
                    <a:gd name="connsiteY20" fmla="*/ 2055779 h 3871608"/>
                    <a:gd name="connsiteX21" fmla="*/ 2127115 w 3482502"/>
                    <a:gd name="connsiteY21" fmla="*/ 1712068 h 3871608"/>
                    <a:gd name="connsiteX22" fmla="*/ 1731523 w 3482502"/>
                    <a:gd name="connsiteY22" fmla="*/ 1796374 h 3871608"/>
                    <a:gd name="connsiteX23" fmla="*/ 1524000 w 3482502"/>
                    <a:gd name="connsiteY23" fmla="*/ 1446179 h 3871608"/>
                    <a:gd name="connsiteX24" fmla="*/ 1420238 w 3482502"/>
                    <a:gd name="connsiteY24" fmla="*/ 1485089 h 3871608"/>
                    <a:gd name="connsiteX25" fmla="*/ 1517515 w 3482502"/>
                    <a:gd name="connsiteY25" fmla="*/ 1770434 h 3871608"/>
                    <a:gd name="connsiteX26" fmla="*/ 1517515 w 3482502"/>
                    <a:gd name="connsiteY26" fmla="*/ 2496766 h 3871608"/>
                    <a:gd name="connsiteX27" fmla="*/ 1342417 w 3482502"/>
                    <a:gd name="connsiteY27" fmla="*/ 2029838 h 3871608"/>
                    <a:gd name="connsiteX28" fmla="*/ 1322962 w 3482502"/>
                    <a:gd name="connsiteY28" fmla="*/ 1757464 h 3871608"/>
                    <a:gd name="connsiteX29" fmla="*/ 1095983 w 3482502"/>
                    <a:gd name="connsiteY29" fmla="*/ 1588851 h 3871608"/>
                    <a:gd name="connsiteX30" fmla="*/ 972766 w 3482502"/>
                    <a:gd name="connsiteY30" fmla="*/ 1712068 h 3871608"/>
                    <a:gd name="connsiteX31" fmla="*/ 1219200 w 3482502"/>
                    <a:gd name="connsiteY31" fmla="*/ 1958502 h 3871608"/>
                    <a:gd name="connsiteX32" fmla="*/ 1115438 w 3482502"/>
                    <a:gd name="connsiteY32" fmla="*/ 2788596 h 3871608"/>
                    <a:gd name="connsiteX33" fmla="*/ 998706 w 3482502"/>
                    <a:gd name="connsiteY33" fmla="*/ 2295727 h 3871608"/>
                    <a:gd name="connsiteX34" fmla="*/ 1037617 w 3482502"/>
                    <a:gd name="connsiteY34" fmla="*/ 2062264 h 3871608"/>
                    <a:gd name="connsiteX35" fmla="*/ 830094 w 3482502"/>
                    <a:gd name="connsiteY35" fmla="*/ 1867710 h 3871608"/>
                    <a:gd name="connsiteX36" fmla="*/ 771728 w 3482502"/>
                    <a:gd name="connsiteY36" fmla="*/ 2055779 h 3871608"/>
                    <a:gd name="connsiteX37" fmla="*/ 907915 w 3482502"/>
                    <a:gd name="connsiteY37" fmla="*/ 2341123 h 3871608"/>
                    <a:gd name="connsiteX38" fmla="*/ 881974 w 3482502"/>
                    <a:gd name="connsiteY38" fmla="*/ 3086910 h 3871608"/>
                    <a:gd name="connsiteX39" fmla="*/ 778213 w 3482502"/>
                    <a:gd name="connsiteY39" fmla="*/ 2697804 h 3871608"/>
                    <a:gd name="connsiteX40" fmla="*/ 804153 w 3482502"/>
                    <a:gd name="connsiteY40" fmla="*/ 2399489 h 3871608"/>
                    <a:gd name="connsiteX41" fmla="*/ 654996 w 3482502"/>
                    <a:gd name="connsiteY41" fmla="*/ 2302213 h 3871608"/>
                    <a:gd name="connsiteX42" fmla="*/ 603115 w 3482502"/>
                    <a:gd name="connsiteY42" fmla="*/ 2587557 h 3871608"/>
                    <a:gd name="connsiteX43" fmla="*/ 460443 w 3482502"/>
                    <a:gd name="connsiteY43" fmla="*/ 3631659 h 3871608"/>
                    <a:gd name="connsiteX44" fmla="*/ 434502 w 3482502"/>
                    <a:gd name="connsiteY44" fmla="*/ 2983149 h 3871608"/>
                    <a:gd name="connsiteX45" fmla="*/ 246434 w 3482502"/>
                    <a:gd name="connsiteY45" fmla="*/ 3787302 h 3871608"/>
                    <a:gd name="connsiteX46" fmla="*/ 233464 w 3482502"/>
                    <a:gd name="connsiteY46" fmla="*/ 3702996 h 3871608"/>
                    <a:gd name="connsiteX47" fmla="*/ 149157 w 3482502"/>
                    <a:gd name="connsiteY47" fmla="*/ 3871608 h 3871608"/>
                    <a:gd name="connsiteX48" fmla="*/ 149157 w 3482502"/>
                    <a:gd name="connsiteY48" fmla="*/ 3670570 h 3871608"/>
                    <a:gd name="connsiteX49" fmla="*/ 0 w 3482502"/>
                    <a:gd name="connsiteY49" fmla="*/ 3806757 h 3871608"/>
                    <a:gd name="connsiteX0" fmla="*/ 0 w 3482502"/>
                    <a:gd name="connsiteY0" fmla="*/ 3876612 h 3941463"/>
                    <a:gd name="connsiteX1" fmla="*/ 259404 w 3482502"/>
                    <a:gd name="connsiteY1" fmla="*/ 2378553 h 3941463"/>
                    <a:gd name="connsiteX2" fmla="*/ 544749 w 3482502"/>
                    <a:gd name="connsiteY2" fmla="*/ 1042621 h 3941463"/>
                    <a:gd name="connsiteX3" fmla="*/ 1796374 w 3482502"/>
                    <a:gd name="connsiteY3" fmla="*/ 69855 h 3941463"/>
                    <a:gd name="connsiteX4" fmla="*/ 2155634 w 3482502"/>
                    <a:gd name="connsiteY4" fmla="*/ 78762 h 3941463"/>
                    <a:gd name="connsiteX5" fmla="*/ 2581619 w 3482502"/>
                    <a:gd name="connsiteY5" fmla="*/ 185258 h 3941463"/>
                    <a:gd name="connsiteX6" fmla="*/ 3210128 w 3482502"/>
                    <a:gd name="connsiteY6" fmla="*/ 543268 h 3941463"/>
                    <a:gd name="connsiteX7" fmla="*/ 3255523 w 3482502"/>
                    <a:gd name="connsiteY7" fmla="*/ 1075046 h 3941463"/>
                    <a:gd name="connsiteX8" fmla="*/ 3184187 w 3482502"/>
                    <a:gd name="connsiteY8" fmla="*/ 1302025 h 3941463"/>
                    <a:gd name="connsiteX9" fmla="*/ 3326860 w 3482502"/>
                    <a:gd name="connsiteY9" fmla="*/ 1483608 h 3941463"/>
                    <a:gd name="connsiteX10" fmla="*/ 3482502 w 3482502"/>
                    <a:gd name="connsiteY10" fmla="*/ 2287761 h 3941463"/>
                    <a:gd name="connsiteX11" fmla="*/ 3132306 w 3482502"/>
                    <a:gd name="connsiteY11" fmla="*/ 1405787 h 3941463"/>
                    <a:gd name="connsiteX12" fmla="*/ 2944238 w 3482502"/>
                    <a:gd name="connsiteY12" fmla="*/ 1561429 h 3941463"/>
                    <a:gd name="connsiteX13" fmla="*/ 2470826 w 3482502"/>
                    <a:gd name="connsiteY13" fmla="*/ 2573106 h 3941463"/>
                    <a:gd name="connsiteX14" fmla="*/ 2814536 w 3482502"/>
                    <a:gd name="connsiteY14" fmla="*/ 1600340 h 3941463"/>
                    <a:gd name="connsiteX15" fmla="*/ 2483796 w 3482502"/>
                    <a:gd name="connsiteY15" fmla="*/ 1548459 h 3941463"/>
                    <a:gd name="connsiteX16" fmla="*/ 2548647 w 3482502"/>
                    <a:gd name="connsiteY16" fmla="*/ 1665191 h 3941463"/>
                    <a:gd name="connsiteX17" fmla="*/ 2503251 w 3482502"/>
                    <a:gd name="connsiteY17" fmla="*/ 2054297 h 3941463"/>
                    <a:gd name="connsiteX18" fmla="*/ 2438400 w 3482502"/>
                    <a:gd name="connsiteY18" fmla="*/ 1697617 h 3941463"/>
                    <a:gd name="connsiteX19" fmla="*/ 2153055 w 3482502"/>
                    <a:gd name="connsiteY19" fmla="*/ 1574400 h 3941463"/>
                    <a:gd name="connsiteX20" fmla="*/ 2185481 w 3482502"/>
                    <a:gd name="connsiteY20" fmla="*/ 1743012 h 3941463"/>
                    <a:gd name="connsiteX21" fmla="*/ 2393004 w 3482502"/>
                    <a:gd name="connsiteY21" fmla="*/ 2125634 h 3941463"/>
                    <a:gd name="connsiteX22" fmla="*/ 2127115 w 3482502"/>
                    <a:gd name="connsiteY22" fmla="*/ 1781923 h 3941463"/>
                    <a:gd name="connsiteX23" fmla="*/ 1731523 w 3482502"/>
                    <a:gd name="connsiteY23" fmla="*/ 1866229 h 3941463"/>
                    <a:gd name="connsiteX24" fmla="*/ 1524000 w 3482502"/>
                    <a:gd name="connsiteY24" fmla="*/ 1516034 h 3941463"/>
                    <a:gd name="connsiteX25" fmla="*/ 1420238 w 3482502"/>
                    <a:gd name="connsiteY25" fmla="*/ 1554944 h 3941463"/>
                    <a:gd name="connsiteX26" fmla="*/ 1517515 w 3482502"/>
                    <a:gd name="connsiteY26" fmla="*/ 1840289 h 3941463"/>
                    <a:gd name="connsiteX27" fmla="*/ 1517515 w 3482502"/>
                    <a:gd name="connsiteY27" fmla="*/ 2566621 h 3941463"/>
                    <a:gd name="connsiteX28" fmla="*/ 1342417 w 3482502"/>
                    <a:gd name="connsiteY28" fmla="*/ 2099693 h 3941463"/>
                    <a:gd name="connsiteX29" fmla="*/ 1322962 w 3482502"/>
                    <a:gd name="connsiteY29" fmla="*/ 1827319 h 3941463"/>
                    <a:gd name="connsiteX30" fmla="*/ 1095983 w 3482502"/>
                    <a:gd name="connsiteY30" fmla="*/ 1658706 h 3941463"/>
                    <a:gd name="connsiteX31" fmla="*/ 972766 w 3482502"/>
                    <a:gd name="connsiteY31" fmla="*/ 1781923 h 3941463"/>
                    <a:gd name="connsiteX32" fmla="*/ 1219200 w 3482502"/>
                    <a:gd name="connsiteY32" fmla="*/ 2028357 h 3941463"/>
                    <a:gd name="connsiteX33" fmla="*/ 1115438 w 3482502"/>
                    <a:gd name="connsiteY33" fmla="*/ 2858451 h 3941463"/>
                    <a:gd name="connsiteX34" fmla="*/ 998706 w 3482502"/>
                    <a:gd name="connsiteY34" fmla="*/ 2365582 h 3941463"/>
                    <a:gd name="connsiteX35" fmla="*/ 1037617 w 3482502"/>
                    <a:gd name="connsiteY35" fmla="*/ 2132119 h 3941463"/>
                    <a:gd name="connsiteX36" fmla="*/ 830094 w 3482502"/>
                    <a:gd name="connsiteY36" fmla="*/ 1937565 h 3941463"/>
                    <a:gd name="connsiteX37" fmla="*/ 771728 w 3482502"/>
                    <a:gd name="connsiteY37" fmla="*/ 2125634 h 3941463"/>
                    <a:gd name="connsiteX38" fmla="*/ 907915 w 3482502"/>
                    <a:gd name="connsiteY38" fmla="*/ 2410978 h 3941463"/>
                    <a:gd name="connsiteX39" fmla="*/ 881974 w 3482502"/>
                    <a:gd name="connsiteY39" fmla="*/ 3156765 h 3941463"/>
                    <a:gd name="connsiteX40" fmla="*/ 778213 w 3482502"/>
                    <a:gd name="connsiteY40" fmla="*/ 2767659 h 3941463"/>
                    <a:gd name="connsiteX41" fmla="*/ 804153 w 3482502"/>
                    <a:gd name="connsiteY41" fmla="*/ 2469344 h 3941463"/>
                    <a:gd name="connsiteX42" fmla="*/ 654996 w 3482502"/>
                    <a:gd name="connsiteY42" fmla="*/ 2372068 h 3941463"/>
                    <a:gd name="connsiteX43" fmla="*/ 603115 w 3482502"/>
                    <a:gd name="connsiteY43" fmla="*/ 2657412 h 3941463"/>
                    <a:gd name="connsiteX44" fmla="*/ 460443 w 3482502"/>
                    <a:gd name="connsiteY44" fmla="*/ 3701514 h 3941463"/>
                    <a:gd name="connsiteX45" fmla="*/ 434502 w 3482502"/>
                    <a:gd name="connsiteY45" fmla="*/ 3053004 h 3941463"/>
                    <a:gd name="connsiteX46" fmla="*/ 246434 w 3482502"/>
                    <a:gd name="connsiteY46" fmla="*/ 3857157 h 3941463"/>
                    <a:gd name="connsiteX47" fmla="*/ 233464 w 3482502"/>
                    <a:gd name="connsiteY47" fmla="*/ 3772851 h 3941463"/>
                    <a:gd name="connsiteX48" fmla="*/ 149157 w 3482502"/>
                    <a:gd name="connsiteY48" fmla="*/ 3941463 h 3941463"/>
                    <a:gd name="connsiteX49" fmla="*/ 149157 w 3482502"/>
                    <a:gd name="connsiteY49" fmla="*/ 3740425 h 3941463"/>
                    <a:gd name="connsiteX50" fmla="*/ 0 w 3482502"/>
                    <a:gd name="connsiteY50" fmla="*/ 3876612 h 3941463"/>
                    <a:gd name="connsiteX0" fmla="*/ 0 w 3482502"/>
                    <a:gd name="connsiteY0" fmla="*/ 3849001 h 3913852"/>
                    <a:gd name="connsiteX1" fmla="*/ 259404 w 3482502"/>
                    <a:gd name="connsiteY1" fmla="*/ 2350942 h 3913852"/>
                    <a:gd name="connsiteX2" fmla="*/ 544749 w 3482502"/>
                    <a:gd name="connsiteY2" fmla="*/ 1015010 h 3913852"/>
                    <a:gd name="connsiteX3" fmla="*/ 1759651 w 3482502"/>
                    <a:gd name="connsiteY3" fmla="*/ 82640 h 3913852"/>
                    <a:gd name="connsiteX4" fmla="*/ 2155634 w 3482502"/>
                    <a:gd name="connsiteY4" fmla="*/ 51151 h 3913852"/>
                    <a:gd name="connsiteX5" fmla="*/ 2581619 w 3482502"/>
                    <a:gd name="connsiteY5" fmla="*/ 157647 h 3913852"/>
                    <a:gd name="connsiteX6" fmla="*/ 3210128 w 3482502"/>
                    <a:gd name="connsiteY6" fmla="*/ 515657 h 3913852"/>
                    <a:gd name="connsiteX7" fmla="*/ 3255523 w 3482502"/>
                    <a:gd name="connsiteY7" fmla="*/ 1047435 h 3913852"/>
                    <a:gd name="connsiteX8" fmla="*/ 3184187 w 3482502"/>
                    <a:gd name="connsiteY8" fmla="*/ 1274414 h 3913852"/>
                    <a:gd name="connsiteX9" fmla="*/ 3326860 w 3482502"/>
                    <a:gd name="connsiteY9" fmla="*/ 1455997 h 3913852"/>
                    <a:gd name="connsiteX10" fmla="*/ 3482502 w 3482502"/>
                    <a:gd name="connsiteY10" fmla="*/ 2260150 h 3913852"/>
                    <a:gd name="connsiteX11" fmla="*/ 3132306 w 3482502"/>
                    <a:gd name="connsiteY11" fmla="*/ 1378176 h 3913852"/>
                    <a:gd name="connsiteX12" fmla="*/ 2944238 w 3482502"/>
                    <a:gd name="connsiteY12" fmla="*/ 1533818 h 3913852"/>
                    <a:gd name="connsiteX13" fmla="*/ 2470826 w 3482502"/>
                    <a:gd name="connsiteY13" fmla="*/ 2545495 h 3913852"/>
                    <a:gd name="connsiteX14" fmla="*/ 2814536 w 3482502"/>
                    <a:gd name="connsiteY14" fmla="*/ 1572729 h 3913852"/>
                    <a:gd name="connsiteX15" fmla="*/ 2483796 w 3482502"/>
                    <a:gd name="connsiteY15" fmla="*/ 1520848 h 3913852"/>
                    <a:gd name="connsiteX16" fmla="*/ 2548647 w 3482502"/>
                    <a:gd name="connsiteY16" fmla="*/ 1637580 h 3913852"/>
                    <a:gd name="connsiteX17" fmla="*/ 2503251 w 3482502"/>
                    <a:gd name="connsiteY17" fmla="*/ 2026686 h 3913852"/>
                    <a:gd name="connsiteX18" fmla="*/ 2438400 w 3482502"/>
                    <a:gd name="connsiteY18" fmla="*/ 1670006 h 3913852"/>
                    <a:gd name="connsiteX19" fmla="*/ 2153055 w 3482502"/>
                    <a:gd name="connsiteY19" fmla="*/ 1546789 h 3913852"/>
                    <a:gd name="connsiteX20" fmla="*/ 2185481 w 3482502"/>
                    <a:gd name="connsiteY20" fmla="*/ 1715401 h 3913852"/>
                    <a:gd name="connsiteX21" fmla="*/ 2393004 w 3482502"/>
                    <a:gd name="connsiteY21" fmla="*/ 2098023 h 3913852"/>
                    <a:gd name="connsiteX22" fmla="*/ 2127115 w 3482502"/>
                    <a:gd name="connsiteY22" fmla="*/ 1754312 h 3913852"/>
                    <a:gd name="connsiteX23" fmla="*/ 1731523 w 3482502"/>
                    <a:gd name="connsiteY23" fmla="*/ 1838618 h 3913852"/>
                    <a:gd name="connsiteX24" fmla="*/ 1524000 w 3482502"/>
                    <a:gd name="connsiteY24" fmla="*/ 1488423 h 3913852"/>
                    <a:gd name="connsiteX25" fmla="*/ 1420238 w 3482502"/>
                    <a:gd name="connsiteY25" fmla="*/ 1527333 h 3913852"/>
                    <a:gd name="connsiteX26" fmla="*/ 1517515 w 3482502"/>
                    <a:gd name="connsiteY26" fmla="*/ 1812678 h 3913852"/>
                    <a:gd name="connsiteX27" fmla="*/ 1517515 w 3482502"/>
                    <a:gd name="connsiteY27" fmla="*/ 2539010 h 3913852"/>
                    <a:gd name="connsiteX28" fmla="*/ 1342417 w 3482502"/>
                    <a:gd name="connsiteY28" fmla="*/ 2072082 h 3913852"/>
                    <a:gd name="connsiteX29" fmla="*/ 1322962 w 3482502"/>
                    <a:gd name="connsiteY29" fmla="*/ 1799708 h 3913852"/>
                    <a:gd name="connsiteX30" fmla="*/ 1095983 w 3482502"/>
                    <a:gd name="connsiteY30" fmla="*/ 1631095 h 3913852"/>
                    <a:gd name="connsiteX31" fmla="*/ 972766 w 3482502"/>
                    <a:gd name="connsiteY31" fmla="*/ 1754312 h 3913852"/>
                    <a:gd name="connsiteX32" fmla="*/ 1219200 w 3482502"/>
                    <a:gd name="connsiteY32" fmla="*/ 2000746 h 3913852"/>
                    <a:gd name="connsiteX33" fmla="*/ 1115438 w 3482502"/>
                    <a:gd name="connsiteY33" fmla="*/ 2830840 h 3913852"/>
                    <a:gd name="connsiteX34" fmla="*/ 998706 w 3482502"/>
                    <a:gd name="connsiteY34" fmla="*/ 2337971 h 3913852"/>
                    <a:gd name="connsiteX35" fmla="*/ 1037617 w 3482502"/>
                    <a:gd name="connsiteY35" fmla="*/ 2104508 h 3913852"/>
                    <a:gd name="connsiteX36" fmla="*/ 830094 w 3482502"/>
                    <a:gd name="connsiteY36" fmla="*/ 1909954 h 3913852"/>
                    <a:gd name="connsiteX37" fmla="*/ 771728 w 3482502"/>
                    <a:gd name="connsiteY37" fmla="*/ 2098023 h 3913852"/>
                    <a:gd name="connsiteX38" fmla="*/ 907915 w 3482502"/>
                    <a:gd name="connsiteY38" fmla="*/ 2383367 h 3913852"/>
                    <a:gd name="connsiteX39" fmla="*/ 881974 w 3482502"/>
                    <a:gd name="connsiteY39" fmla="*/ 3129154 h 3913852"/>
                    <a:gd name="connsiteX40" fmla="*/ 778213 w 3482502"/>
                    <a:gd name="connsiteY40" fmla="*/ 2740048 h 3913852"/>
                    <a:gd name="connsiteX41" fmla="*/ 804153 w 3482502"/>
                    <a:gd name="connsiteY41" fmla="*/ 2441733 h 3913852"/>
                    <a:gd name="connsiteX42" fmla="*/ 654996 w 3482502"/>
                    <a:gd name="connsiteY42" fmla="*/ 2344457 h 3913852"/>
                    <a:gd name="connsiteX43" fmla="*/ 603115 w 3482502"/>
                    <a:gd name="connsiteY43" fmla="*/ 2629801 h 3913852"/>
                    <a:gd name="connsiteX44" fmla="*/ 460443 w 3482502"/>
                    <a:gd name="connsiteY44" fmla="*/ 3673903 h 3913852"/>
                    <a:gd name="connsiteX45" fmla="*/ 434502 w 3482502"/>
                    <a:gd name="connsiteY45" fmla="*/ 3025393 h 3913852"/>
                    <a:gd name="connsiteX46" fmla="*/ 246434 w 3482502"/>
                    <a:gd name="connsiteY46" fmla="*/ 3829546 h 3913852"/>
                    <a:gd name="connsiteX47" fmla="*/ 233464 w 3482502"/>
                    <a:gd name="connsiteY47" fmla="*/ 3745240 h 3913852"/>
                    <a:gd name="connsiteX48" fmla="*/ 149157 w 3482502"/>
                    <a:gd name="connsiteY48" fmla="*/ 3913852 h 3913852"/>
                    <a:gd name="connsiteX49" fmla="*/ 149157 w 3482502"/>
                    <a:gd name="connsiteY49" fmla="*/ 3712814 h 3913852"/>
                    <a:gd name="connsiteX50" fmla="*/ 0 w 3482502"/>
                    <a:gd name="connsiteY50" fmla="*/ 3849001 h 3913852"/>
                    <a:gd name="connsiteX0" fmla="*/ 0 w 3482502"/>
                    <a:gd name="connsiteY0" fmla="*/ 3849001 h 3913852"/>
                    <a:gd name="connsiteX1" fmla="*/ 259404 w 3482502"/>
                    <a:gd name="connsiteY1" fmla="*/ 2350942 h 3913852"/>
                    <a:gd name="connsiteX2" fmla="*/ 544749 w 3482502"/>
                    <a:gd name="connsiteY2" fmla="*/ 1015010 h 3913852"/>
                    <a:gd name="connsiteX3" fmla="*/ 1009880 w 3482502"/>
                    <a:gd name="connsiteY3" fmla="*/ 561599 h 3913852"/>
                    <a:gd name="connsiteX4" fmla="*/ 1759651 w 3482502"/>
                    <a:gd name="connsiteY4" fmla="*/ 82640 h 3913852"/>
                    <a:gd name="connsiteX5" fmla="*/ 2155634 w 3482502"/>
                    <a:gd name="connsiteY5" fmla="*/ 51151 h 3913852"/>
                    <a:gd name="connsiteX6" fmla="*/ 2581619 w 3482502"/>
                    <a:gd name="connsiteY6" fmla="*/ 157647 h 3913852"/>
                    <a:gd name="connsiteX7" fmla="*/ 3210128 w 3482502"/>
                    <a:gd name="connsiteY7" fmla="*/ 515657 h 3913852"/>
                    <a:gd name="connsiteX8" fmla="*/ 3255523 w 3482502"/>
                    <a:gd name="connsiteY8" fmla="*/ 1047435 h 3913852"/>
                    <a:gd name="connsiteX9" fmla="*/ 3184187 w 3482502"/>
                    <a:gd name="connsiteY9" fmla="*/ 1274414 h 3913852"/>
                    <a:gd name="connsiteX10" fmla="*/ 3326860 w 3482502"/>
                    <a:gd name="connsiteY10" fmla="*/ 1455997 h 3913852"/>
                    <a:gd name="connsiteX11" fmla="*/ 3482502 w 3482502"/>
                    <a:gd name="connsiteY11" fmla="*/ 2260150 h 3913852"/>
                    <a:gd name="connsiteX12" fmla="*/ 3132306 w 3482502"/>
                    <a:gd name="connsiteY12" fmla="*/ 1378176 h 3913852"/>
                    <a:gd name="connsiteX13" fmla="*/ 2944238 w 3482502"/>
                    <a:gd name="connsiteY13" fmla="*/ 1533818 h 3913852"/>
                    <a:gd name="connsiteX14" fmla="*/ 2470826 w 3482502"/>
                    <a:gd name="connsiteY14" fmla="*/ 2545495 h 3913852"/>
                    <a:gd name="connsiteX15" fmla="*/ 2814536 w 3482502"/>
                    <a:gd name="connsiteY15" fmla="*/ 1572729 h 3913852"/>
                    <a:gd name="connsiteX16" fmla="*/ 2483796 w 3482502"/>
                    <a:gd name="connsiteY16" fmla="*/ 1520848 h 3913852"/>
                    <a:gd name="connsiteX17" fmla="*/ 2548647 w 3482502"/>
                    <a:gd name="connsiteY17" fmla="*/ 1637580 h 3913852"/>
                    <a:gd name="connsiteX18" fmla="*/ 2503251 w 3482502"/>
                    <a:gd name="connsiteY18" fmla="*/ 2026686 h 3913852"/>
                    <a:gd name="connsiteX19" fmla="*/ 2438400 w 3482502"/>
                    <a:gd name="connsiteY19" fmla="*/ 1670006 h 3913852"/>
                    <a:gd name="connsiteX20" fmla="*/ 2153055 w 3482502"/>
                    <a:gd name="connsiteY20" fmla="*/ 1546789 h 3913852"/>
                    <a:gd name="connsiteX21" fmla="*/ 2185481 w 3482502"/>
                    <a:gd name="connsiteY21" fmla="*/ 1715401 h 3913852"/>
                    <a:gd name="connsiteX22" fmla="*/ 2393004 w 3482502"/>
                    <a:gd name="connsiteY22" fmla="*/ 2098023 h 3913852"/>
                    <a:gd name="connsiteX23" fmla="*/ 2127115 w 3482502"/>
                    <a:gd name="connsiteY23" fmla="*/ 1754312 h 3913852"/>
                    <a:gd name="connsiteX24" fmla="*/ 1731523 w 3482502"/>
                    <a:gd name="connsiteY24" fmla="*/ 1838618 h 3913852"/>
                    <a:gd name="connsiteX25" fmla="*/ 1524000 w 3482502"/>
                    <a:gd name="connsiteY25" fmla="*/ 1488423 h 3913852"/>
                    <a:gd name="connsiteX26" fmla="*/ 1420238 w 3482502"/>
                    <a:gd name="connsiteY26" fmla="*/ 1527333 h 3913852"/>
                    <a:gd name="connsiteX27" fmla="*/ 1517515 w 3482502"/>
                    <a:gd name="connsiteY27" fmla="*/ 1812678 h 3913852"/>
                    <a:gd name="connsiteX28" fmla="*/ 1517515 w 3482502"/>
                    <a:gd name="connsiteY28" fmla="*/ 2539010 h 3913852"/>
                    <a:gd name="connsiteX29" fmla="*/ 1342417 w 3482502"/>
                    <a:gd name="connsiteY29" fmla="*/ 2072082 h 3913852"/>
                    <a:gd name="connsiteX30" fmla="*/ 1322962 w 3482502"/>
                    <a:gd name="connsiteY30" fmla="*/ 1799708 h 3913852"/>
                    <a:gd name="connsiteX31" fmla="*/ 1095983 w 3482502"/>
                    <a:gd name="connsiteY31" fmla="*/ 1631095 h 3913852"/>
                    <a:gd name="connsiteX32" fmla="*/ 972766 w 3482502"/>
                    <a:gd name="connsiteY32" fmla="*/ 1754312 h 3913852"/>
                    <a:gd name="connsiteX33" fmla="*/ 1219200 w 3482502"/>
                    <a:gd name="connsiteY33" fmla="*/ 2000746 h 3913852"/>
                    <a:gd name="connsiteX34" fmla="*/ 1115438 w 3482502"/>
                    <a:gd name="connsiteY34" fmla="*/ 2830840 h 3913852"/>
                    <a:gd name="connsiteX35" fmla="*/ 998706 w 3482502"/>
                    <a:gd name="connsiteY35" fmla="*/ 2337971 h 3913852"/>
                    <a:gd name="connsiteX36" fmla="*/ 1037617 w 3482502"/>
                    <a:gd name="connsiteY36" fmla="*/ 2104508 h 3913852"/>
                    <a:gd name="connsiteX37" fmla="*/ 830094 w 3482502"/>
                    <a:gd name="connsiteY37" fmla="*/ 1909954 h 3913852"/>
                    <a:gd name="connsiteX38" fmla="*/ 771728 w 3482502"/>
                    <a:gd name="connsiteY38" fmla="*/ 2098023 h 3913852"/>
                    <a:gd name="connsiteX39" fmla="*/ 907915 w 3482502"/>
                    <a:gd name="connsiteY39" fmla="*/ 2383367 h 3913852"/>
                    <a:gd name="connsiteX40" fmla="*/ 881974 w 3482502"/>
                    <a:gd name="connsiteY40" fmla="*/ 3129154 h 3913852"/>
                    <a:gd name="connsiteX41" fmla="*/ 778213 w 3482502"/>
                    <a:gd name="connsiteY41" fmla="*/ 2740048 h 3913852"/>
                    <a:gd name="connsiteX42" fmla="*/ 804153 w 3482502"/>
                    <a:gd name="connsiteY42" fmla="*/ 2441733 h 3913852"/>
                    <a:gd name="connsiteX43" fmla="*/ 654996 w 3482502"/>
                    <a:gd name="connsiteY43" fmla="*/ 2344457 h 3913852"/>
                    <a:gd name="connsiteX44" fmla="*/ 603115 w 3482502"/>
                    <a:gd name="connsiteY44" fmla="*/ 2629801 h 3913852"/>
                    <a:gd name="connsiteX45" fmla="*/ 460443 w 3482502"/>
                    <a:gd name="connsiteY45" fmla="*/ 3673903 h 3913852"/>
                    <a:gd name="connsiteX46" fmla="*/ 434502 w 3482502"/>
                    <a:gd name="connsiteY46" fmla="*/ 3025393 h 3913852"/>
                    <a:gd name="connsiteX47" fmla="*/ 246434 w 3482502"/>
                    <a:gd name="connsiteY47" fmla="*/ 3829546 h 3913852"/>
                    <a:gd name="connsiteX48" fmla="*/ 233464 w 3482502"/>
                    <a:gd name="connsiteY48" fmla="*/ 3745240 h 3913852"/>
                    <a:gd name="connsiteX49" fmla="*/ 149157 w 3482502"/>
                    <a:gd name="connsiteY49" fmla="*/ 3913852 h 3913852"/>
                    <a:gd name="connsiteX50" fmla="*/ 149157 w 3482502"/>
                    <a:gd name="connsiteY50" fmla="*/ 3712814 h 3913852"/>
                    <a:gd name="connsiteX51" fmla="*/ 0 w 3482502"/>
                    <a:gd name="connsiteY51" fmla="*/ 3849001 h 3913852"/>
                    <a:gd name="connsiteX0" fmla="*/ 0 w 3482502"/>
                    <a:gd name="connsiteY0" fmla="*/ 3849001 h 3913852"/>
                    <a:gd name="connsiteX1" fmla="*/ 259404 w 3482502"/>
                    <a:gd name="connsiteY1" fmla="*/ 2350942 h 3913852"/>
                    <a:gd name="connsiteX2" fmla="*/ 544749 w 3482502"/>
                    <a:gd name="connsiteY2" fmla="*/ 1015010 h 3913852"/>
                    <a:gd name="connsiteX3" fmla="*/ 1009880 w 3482502"/>
                    <a:gd name="connsiteY3" fmla="*/ 561599 h 3913852"/>
                    <a:gd name="connsiteX4" fmla="*/ 1347730 w 3482502"/>
                    <a:gd name="connsiteY4" fmla="*/ 308211 h 3913852"/>
                    <a:gd name="connsiteX5" fmla="*/ 1759651 w 3482502"/>
                    <a:gd name="connsiteY5" fmla="*/ 82640 h 3913852"/>
                    <a:gd name="connsiteX6" fmla="*/ 2155634 w 3482502"/>
                    <a:gd name="connsiteY6" fmla="*/ 51151 h 3913852"/>
                    <a:gd name="connsiteX7" fmla="*/ 2581619 w 3482502"/>
                    <a:gd name="connsiteY7" fmla="*/ 157647 h 3913852"/>
                    <a:gd name="connsiteX8" fmla="*/ 3210128 w 3482502"/>
                    <a:gd name="connsiteY8" fmla="*/ 515657 h 3913852"/>
                    <a:gd name="connsiteX9" fmla="*/ 3255523 w 3482502"/>
                    <a:gd name="connsiteY9" fmla="*/ 1047435 h 3913852"/>
                    <a:gd name="connsiteX10" fmla="*/ 3184187 w 3482502"/>
                    <a:gd name="connsiteY10" fmla="*/ 1274414 h 3913852"/>
                    <a:gd name="connsiteX11" fmla="*/ 3326860 w 3482502"/>
                    <a:gd name="connsiteY11" fmla="*/ 1455997 h 3913852"/>
                    <a:gd name="connsiteX12" fmla="*/ 3482502 w 3482502"/>
                    <a:gd name="connsiteY12" fmla="*/ 2260150 h 3913852"/>
                    <a:gd name="connsiteX13" fmla="*/ 3132306 w 3482502"/>
                    <a:gd name="connsiteY13" fmla="*/ 1378176 h 3913852"/>
                    <a:gd name="connsiteX14" fmla="*/ 2944238 w 3482502"/>
                    <a:gd name="connsiteY14" fmla="*/ 1533818 h 3913852"/>
                    <a:gd name="connsiteX15" fmla="*/ 2470826 w 3482502"/>
                    <a:gd name="connsiteY15" fmla="*/ 2545495 h 3913852"/>
                    <a:gd name="connsiteX16" fmla="*/ 2814536 w 3482502"/>
                    <a:gd name="connsiteY16" fmla="*/ 1572729 h 3913852"/>
                    <a:gd name="connsiteX17" fmla="*/ 2483796 w 3482502"/>
                    <a:gd name="connsiteY17" fmla="*/ 1520848 h 3913852"/>
                    <a:gd name="connsiteX18" fmla="*/ 2548647 w 3482502"/>
                    <a:gd name="connsiteY18" fmla="*/ 1637580 h 3913852"/>
                    <a:gd name="connsiteX19" fmla="*/ 2503251 w 3482502"/>
                    <a:gd name="connsiteY19" fmla="*/ 2026686 h 3913852"/>
                    <a:gd name="connsiteX20" fmla="*/ 2438400 w 3482502"/>
                    <a:gd name="connsiteY20" fmla="*/ 1670006 h 3913852"/>
                    <a:gd name="connsiteX21" fmla="*/ 2153055 w 3482502"/>
                    <a:gd name="connsiteY21" fmla="*/ 1546789 h 3913852"/>
                    <a:gd name="connsiteX22" fmla="*/ 2185481 w 3482502"/>
                    <a:gd name="connsiteY22" fmla="*/ 1715401 h 3913852"/>
                    <a:gd name="connsiteX23" fmla="*/ 2393004 w 3482502"/>
                    <a:gd name="connsiteY23" fmla="*/ 2098023 h 3913852"/>
                    <a:gd name="connsiteX24" fmla="*/ 2127115 w 3482502"/>
                    <a:gd name="connsiteY24" fmla="*/ 1754312 h 3913852"/>
                    <a:gd name="connsiteX25" fmla="*/ 1731523 w 3482502"/>
                    <a:gd name="connsiteY25" fmla="*/ 1838618 h 3913852"/>
                    <a:gd name="connsiteX26" fmla="*/ 1524000 w 3482502"/>
                    <a:gd name="connsiteY26" fmla="*/ 1488423 h 3913852"/>
                    <a:gd name="connsiteX27" fmla="*/ 1420238 w 3482502"/>
                    <a:gd name="connsiteY27" fmla="*/ 1527333 h 3913852"/>
                    <a:gd name="connsiteX28" fmla="*/ 1517515 w 3482502"/>
                    <a:gd name="connsiteY28" fmla="*/ 1812678 h 3913852"/>
                    <a:gd name="connsiteX29" fmla="*/ 1517515 w 3482502"/>
                    <a:gd name="connsiteY29" fmla="*/ 2539010 h 3913852"/>
                    <a:gd name="connsiteX30" fmla="*/ 1342417 w 3482502"/>
                    <a:gd name="connsiteY30" fmla="*/ 2072082 h 3913852"/>
                    <a:gd name="connsiteX31" fmla="*/ 1322962 w 3482502"/>
                    <a:gd name="connsiteY31" fmla="*/ 1799708 h 3913852"/>
                    <a:gd name="connsiteX32" fmla="*/ 1095983 w 3482502"/>
                    <a:gd name="connsiteY32" fmla="*/ 1631095 h 3913852"/>
                    <a:gd name="connsiteX33" fmla="*/ 972766 w 3482502"/>
                    <a:gd name="connsiteY33" fmla="*/ 1754312 h 3913852"/>
                    <a:gd name="connsiteX34" fmla="*/ 1219200 w 3482502"/>
                    <a:gd name="connsiteY34" fmla="*/ 2000746 h 3913852"/>
                    <a:gd name="connsiteX35" fmla="*/ 1115438 w 3482502"/>
                    <a:gd name="connsiteY35" fmla="*/ 2830840 h 3913852"/>
                    <a:gd name="connsiteX36" fmla="*/ 998706 w 3482502"/>
                    <a:gd name="connsiteY36" fmla="*/ 2337971 h 3913852"/>
                    <a:gd name="connsiteX37" fmla="*/ 1037617 w 3482502"/>
                    <a:gd name="connsiteY37" fmla="*/ 2104508 h 3913852"/>
                    <a:gd name="connsiteX38" fmla="*/ 830094 w 3482502"/>
                    <a:gd name="connsiteY38" fmla="*/ 1909954 h 3913852"/>
                    <a:gd name="connsiteX39" fmla="*/ 771728 w 3482502"/>
                    <a:gd name="connsiteY39" fmla="*/ 2098023 h 3913852"/>
                    <a:gd name="connsiteX40" fmla="*/ 907915 w 3482502"/>
                    <a:gd name="connsiteY40" fmla="*/ 2383367 h 3913852"/>
                    <a:gd name="connsiteX41" fmla="*/ 881974 w 3482502"/>
                    <a:gd name="connsiteY41" fmla="*/ 3129154 h 3913852"/>
                    <a:gd name="connsiteX42" fmla="*/ 778213 w 3482502"/>
                    <a:gd name="connsiteY42" fmla="*/ 2740048 h 3913852"/>
                    <a:gd name="connsiteX43" fmla="*/ 804153 w 3482502"/>
                    <a:gd name="connsiteY43" fmla="*/ 2441733 h 3913852"/>
                    <a:gd name="connsiteX44" fmla="*/ 654996 w 3482502"/>
                    <a:gd name="connsiteY44" fmla="*/ 2344457 h 3913852"/>
                    <a:gd name="connsiteX45" fmla="*/ 603115 w 3482502"/>
                    <a:gd name="connsiteY45" fmla="*/ 2629801 h 3913852"/>
                    <a:gd name="connsiteX46" fmla="*/ 460443 w 3482502"/>
                    <a:gd name="connsiteY46" fmla="*/ 3673903 h 3913852"/>
                    <a:gd name="connsiteX47" fmla="*/ 434502 w 3482502"/>
                    <a:gd name="connsiteY47" fmla="*/ 3025393 h 3913852"/>
                    <a:gd name="connsiteX48" fmla="*/ 246434 w 3482502"/>
                    <a:gd name="connsiteY48" fmla="*/ 3829546 h 3913852"/>
                    <a:gd name="connsiteX49" fmla="*/ 233464 w 3482502"/>
                    <a:gd name="connsiteY49" fmla="*/ 3745240 h 3913852"/>
                    <a:gd name="connsiteX50" fmla="*/ 149157 w 3482502"/>
                    <a:gd name="connsiteY50" fmla="*/ 3913852 h 3913852"/>
                    <a:gd name="connsiteX51" fmla="*/ 149157 w 3482502"/>
                    <a:gd name="connsiteY51" fmla="*/ 3712814 h 3913852"/>
                    <a:gd name="connsiteX52" fmla="*/ 0 w 3482502"/>
                    <a:gd name="connsiteY52" fmla="*/ 3849001 h 3913852"/>
                    <a:gd name="connsiteX0" fmla="*/ 0 w 3482502"/>
                    <a:gd name="connsiteY0" fmla="*/ 3849001 h 3913852"/>
                    <a:gd name="connsiteX1" fmla="*/ 259404 w 3482502"/>
                    <a:gd name="connsiteY1" fmla="*/ 2350942 h 3913852"/>
                    <a:gd name="connsiteX2" fmla="*/ 544749 w 3482502"/>
                    <a:gd name="connsiteY2" fmla="*/ 1015010 h 3913852"/>
                    <a:gd name="connsiteX3" fmla="*/ 1009880 w 3482502"/>
                    <a:gd name="connsiteY3" fmla="*/ 561599 h 3913852"/>
                    <a:gd name="connsiteX4" fmla="*/ 1347730 w 3482502"/>
                    <a:gd name="connsiteY4" fmla="*/ 308211 h 3913852"/>
                    <a:gd name="connsiteX5" fmla="*/ 1575412 w 3482502"/>
                    <a:gd name="connsiteY5" fmla="*/ 253127 h 3913852"/>
                    <a:gd name="connsiteX6" fmla="*/ 1759651 w 3482502"/>
                    <a:gd name="connsiteY6" fmla="*/ 82640 h 3913852"/>
                    <a:gd name="connsiteX7" fmla="*/ 2155634 w 3482502"/>
                    <a:gd name="connsiteY7" fmla="*/ 51151 h 3913852"/>
                    <a:gd name="connsiteX8" fmla="*/ 2581619 w 3482502"/>
                    <a:gd name="connsiteY8" fmla="*/ 157647 h 3913852"/>
                    <a:gd name="connsiteX9" fmla="*/ 3210128 w 3482502"/>
                    <a:gd name="connsiteY9" fmla="*/ 515657 h 3913852"/>
                    <a:gd name="connsiteX10" fmla="*/ 3255523 w 3482502"/>
                    <a:gd name="connsiteY10" fmla="*/ 1047435 h 3913852"/>
                    <a:gd name="connsiteX11" fmla="*/ 3184187 w 3482502"/>
                    <a:gd name="connsiteY11" fmla="*/ 1274414 h 3913852"/>
                    <a:gd name="connsiteX12" fmla="*/ 3326860 w 3482502"/>
                    <a:gd name="connsiteY12" fmla="*/ 1455997 h 3913852"/>
                    <a:gd name="connsiteX13" fmla="*/ 3482502 w 3482502"/>
                    <a:gd name="connsiteY13" fmla="*/ 2260150 h 3913852"/>
                    <a:gd name="connsiteX14" fmla="*/ 3132306 w 3482502"/>
                    <a:gd name="connsiteY14" fmla="*/ 1378176 h 3913852"/>
                    <a:gd name="connsiteX15" fmla="*/ 2944238 w 3482502"/>
                    <a:gd name="connsiteY15" fmla="*/ 1533818 h 3913852"/>
                    <a:gd name="connsiteX16" fmla="*/ 2470826 w 3482502"/>
                    <a:gd name="connsiteY16" fmla="*/ 2545495 h 3913852"/>
                    <a:gd name="connsiteX17" fmla="*/ 2814536 w 3482502"/>
                    <a:gd name="connsiteY17" fmla="*/ 1572729 h 3913852"/>
                    <a:gd name="connsiteX18" fmla="*/ 2483796 w 3482502"/>
                    <a:gd name="connsiteY18" fmla="*/ 1520848 h 3913852"/>
                    <a:gd name="connsiteX19" fmla="*/ 2548647 w 3482502"/>
                    <a:gd name="connsiteY19" fmla="*/ 1637580 h 3913852"/>
                    <a:gd name="connsiteX20" fmla="*/ 2503251 w 3482502"/>
                    <a:gd name="connsiteY20" fmla="*/ 2026686 h 3913852"/>
                    <a:gd name="connsiteX21" fmla="*/ 2438400 w 3482502"/>
                    <a:gd name="connsiteY21" fmla="*/ 1670006 h 3913852"/>
                    <a:gd name="connsiteX22" fmla="*/ 2153055 w 3482502"/>
                    <a:gd name="connsiteY22" fmla="*/ 1546789 h 3913852"/>
                    <a:gd name="connsiteX23" fmla="*/ 2185481 w 3482502"/>
                    <a:gd name="connsiteY23" fmla="*/ 1715401 h 3913852"/>
                    <a:gd name="connsiteX24" fmla="*/ 2393004 w 3482502"/>
                    <a:gd name="connsiteY24" fmla="*/ 2098023 h 3913852"/>
                    <a:gd name="connsiteX25" fmla="*/ 2127115 w 3482502"/>
                    <a:gd name="connsiteY25" fmla="*/ 1754312 h 3913852"/>
                    <a:gd name="connsiteX26" fmla="*/ 1731523 w 3482502"/>
                    <a:gd name="connsiteY26" fmla="*/ 1838618 h 3913852"/>
                    <a:gd name="connsiteX27" fmla="*/ 1524000 w 3482502"/>
                    <a:gd name="connsiteY27" fmla="*/ 1488423 h 3913852"/>
                    <a:gd name="connsiteX28" fmla="*/ 1420238 w 3482502"/>
                    <a:gd name="connsiteY28" fmla="*/ 1527333 h 3913852"/>
                    <a:gd name="connsiteX29" fmla="*/ 1517515 w 3482502"/>
                    <a:gd name="connsiteY29" fmla="*/ 1812678 h 3913852"/>
                    <a:gd name="connsiteX30" fmla="*/ 1517515 w 3482502"/>
                    <a:gd name="connsiteY30" fmla="*/ 2539010 h 3913852"/>
                    <a:gd name="connsiteX31" fmla="*/ 1342417 w 3482502"/>
                    <a:gd name="connsiteY31" fmla="*/ 2072082 h 3913852"/>
                    <a:gd name="connsiteX32" fmla="*/ 1322962 w 3482502"/>
                    <a:gd name="connsiteY32" fmla="*/ 1799708 h 3913852"/>
                    <a:gd name="connsiteX33" fmla="*/ 1095983 w 3482502"/>
                    <a:gd name="connsiteY33" fmla="*/ 1631095 h 3913852"/>
                    <a:gd name="connsiteX34" fmla="*/ 972766 w 3482502"/>
                    <a:gd name="connsiteY34" fmla="*/ 1754312 h 3913852"/>
                    <a:gd name="connsiteX35" fmla="*/ 1219200 w 3482502"/>
                    <a:gd name="connsiteY35" fmla="*/ 2000746 h 3913852"/>
                    <a:gd name="connsiteX36" fmla="*/ 1115438 w 3482502"/>
                    <a:gd name="connsiteY36" fmla="*/ 2830840 h 3913852"/>
                    <a:gd name="connsiteX37" fmla="*/ 998706 w 3482502"/>
                    <a:gd name="connsiteY37" fmla="*/ 2337971 h 3913852"/>
                    <a:gd name="connsiteX38" fmla="*/ 1037617 w 3482502"/>
                    <a:gd name="connsiteY38" fmla="*/ 2104508 h 3913852"/>
                    <a:gd name="connsiteX39" fmla="*/ 830094 w 3482502"/>
                    <a:gd name="connsiteY39" fmla="*/ 1909954 h 3913852"/>
                    <a:gd name="connsiteX40" fmla="*/ 771728 w 3482502"/>
                    <a:gd name="connsiteY40" fmla="*/ 2098023 h 3913852"/>
                    <a:gd name="connsiteX41" fmla="*/ 907915 w 3482502"/>
                    <a:gd name="connsiteY41" fmla="*/ 2383367 h 3913852"/>
                    <a:gd name="connsiteX42" fmla="*/ 881974 w 3482502"/>
                    <a:gd name="connsiteY42" fmla="*/ 3129154 h 3913852"/>
                    <a:gd name="connsiteX43" fmla="*/ 778213 w 3482502"/>
                    <a:gd name="connsiteY43" fmla="*/ 2740048 h 3913852"/>
                    <a:gd name="connsiteX44" fmla="*/ 804153 w 3482502"/>
                    <a:gd name="connsiteY44" fmla="*/ 2441733 h 3913852"/>
                    <a:gd name="connsiteX45" fmla="*/ 654996 w 3482502"/>
                    <a:gd name="connsiteY45" fmla="*/ 2344457 h 3913852"/>
                    <a:gd name="connsiteX46" fmla="*/ 603115 w 3482502"/>
                    <a:gd name="connsiteY46" fmla="*/ 2629801 h 3913852"/>
                    <a:gd name="connsiteX47" fmla="*/ 460443 w 3482502"/>
                    <a:gd name="connsiteY47" fmla="*/ 3673903 h 3913852"/>
                    <a:gd name="connsiteX48" fmla="*/ 434502 w 3482502"/>
                    <a:gd name="connsiteY48" fmla="*/ 3025393 h 3913852"/>
                    <a:gd name="connsiteX49" fmla="*/ 246434 w 3482502"/>
                    <a:gd name="connsiteY49" fmla="*/ 3829546 h 3913852"/>
                    <a:gd name="connsiteX50" fmla="*/ 233464 w 3482502"/>
                    <a:gd name="connsiteY50" fmla="*/ 3745240 h 3913852"/>
                    <a:gd name="connsiteX51" fmla="*/ 149157 w 3482502"/>
                    <a:gd name="connsiteY51" fmla="*/ 3913852 h 3913852"/>
                    <a:gd name="connsiteX52" fmla="*/ 149157 w 3482502"/>
                    <a:gd name="connsiteY52" fmla="*/ 3712814 h 3913852"/>
                    <a:gd name="connsiteX53" fmla="*/ 0 w 3482502"/>
                    <a:gd name="connsiteY53" fmla="*/ 3849001 h 3913852"/>
                    <a:gd name="connsiteX0" fmla="*/ 0 w 3482502"/>
                    <a:gd name="connsiteY0" fmla="*/ 3804374 h 3869225"/>
                    <a:gd name="connsiteX1" fmla="*/ 259404 w 3482502"/>
                    <a:gd name="connsiteY1" fmla="*/ 2306315 h 3869225"/>
                    <a:gd name="connsiteX2" fmla="*/ 544749 w 3482502"/>
                    <a:gd name="connsiteY2" fmla="*/ 970383 h 3869225"/>
                    <a:gd name="connsiteX3" fmla="*/ 1009880 w 3482502"/>
                    <a:gd name="connsiteY3" fmla="*/ 516972 h 3869225"/>
                    <a:gd name="connsiteX4" fmla="*/ 1347730 w 3482502"/>
                    <a:gd name="connsiteY4" fmla="*/ 263584 h 3869225"/>
                    <a:gd name="connsiteX5" fmla="*/ 1575412 w 3482502"/>
                    <a:gd name="connsiteY5" fmla="*/ 208500 h 3869225"/>
                    <a:gd name="connsiteX6" fmla="*/ 1759651 w 3482502"/>
                    <a:gd name="connsiteY6" fmla="*/ 38013 h 3869225"/>
                    <a:gd name="connsiteX7" fmla="*/ 1972019 w 3482502"/>
                    <a:gd name="connsiteY7" fmla="*/ 46919 h 3869225"/>
                    <a:gd name="connsiteX8" fmla="*/ 2155634 w 3482502"/>
                    <a:gd name="connsiteY8" fmla="*/ 6524 h 3869225"/>
                    <a:gd name="connsiteX9" fmla="*/ 2581619 w 3482502"/>
                    <a:gd name="connsiteY9" fmla="*/ 113020 h 3869225"/>
                    <a:gd name="connsiteX10" fmla="*/ 3210128 w 3482502"/>
                    <a:gd name="connsiteY10" fmla="*/ 471030 h 3869225"/>
                    <a:gd name="connsiteX11" fmla="*/ 3255523 w 3482502"/>
                    <a:gd name="connsiteY11" fmla="*/ 1002808 h 3869225"/>
                    <a:gd name="connsiteX12" fmla="*/ 3184187 w 3482502"/>
                    <a:gd name="connsiteY12" fmla="*/ 1229787 h 3869225"/>
                    <a:gd name="connsiteX13" fmla="*/ 3326860 w 3482502"/>
                    <a:gd name="connsiteY13" fmla="*/ 1411370 h 3869225"/>
                    <a:gd name="connsiteX14" fmla="*/ 3482502 w 3482502"/>
                    <a:gd name="connsiteY14" fmla="*/ 2215523 h 3869225"/>
                    <a:gd name="connsiteX15" fmla="*/ 3132306 w 3482502"/>
                    <a:gd name="connsiteY15" fmla="*/ 1333549 h 3869225"/>
                    <a:gd name="connsiteX16" fmla="*/ 2944238 w 3482502"/>
                    <a:gd name="connsiteY16" fmla="*/ 1489191 h 3869225"/>
                    <a:gd name="connsiteX17" fmla="*/ 2470826 w 3482502"/>
                    <a:gd name="connsiteY17" fmla="*/ 2500868 h 3869225"/>
                    <a:gd name="connsiteX18" fmla="*/ 2814536 w 3482502"/>
                    <a:gd name="connsiteY18" fmla="*/ 1528102 h 3869225"/>
                    <a:gd name="connsiteX19" fmla="*/ 2483796 w 3482502"/>
                    <a:gd name="connsiteY19" fmla="*/ 1476221 h 3869225"/>
                    <a:gd name="connsiteX20" fmla="*/ 2548647 w 3482502"/>
                    <a:gd name="connsiteY20" fmla="*/ 1592953 h 3869225"/>
                    <a:gd name="connsiteX21" fmla="*/ 2503251 w 3482502"/>
                    <a:gd name="connsiteY21" fmla="*/ 1982059 h 3869225"/>
                    <a:gd name="connsiteX22" fmla="*/ 2438400 w 3482502"/>
                    <a:gd name="connsiteY22" fmla="*/ 1625379 h 3869225"/>
                    <a:gd name="connsiteX23" fmla="*/ 2153055 w 3482502"/>
                    <a:gd name="connsiteY23" fmla="*/ 1502162 h 3869225"/>
                    <a:gd name="connsiteX24" fmla="*/ 2185481 w 3482502"/>
                    <a:gd name="connsiteY24" fmla="*/ 1670774 h 3869225"/>
                    <a:gd name="connsiteX25" fmla="*/ 2393004 w 3482502"/>
                    <a:gd name="connsiteY25" fmla="*/ 2053396 h 3869225"/>
                    <a:gd name="connsiteX26" fmla="*/ 2127115 w 3482502"/>
                    <a:gd name="connsiteY26" fmla="*/ 1709685 h 3869225"/>
                    <a:gd name="connsiteX27" fmla="*/ 1731523 w 3482502"/>
                    <a:gd name="connsiteY27" fmla="*/ 1793991 h 3869225"/>
                    <a:gd name="connsiteX28" fmla="*/ 1524000 w 3482502"/>
                    <a:gd name="connsiteY28" fmla="*/ 1443796 h 3869225"/>
                    <a:gd name="connsiteX29" fmla="*/ 1420238 w 3482502"/>
                    <a:gd name="connsiteY29" fmla="*/ 1482706 h 3869225"/>
                    <a:gd name="connsiteX30" fmla="*/ 1517515 w 3482502"/>
                    <a:gd name="connsiteY30" fmla="*/ 1768051 h 3869225"/>
                    <a:gd name="connsiteX31" fmla="*/ 1517515 w 3482502"/>
                    <a:gd name="connsiteY31" fmla="*/ 2494383 h 3869225"/>
                    <a:gd name="connsiteX32" fmla="*/ 1342417 w 3482502"/>
                    <a:gd name="connsiteY32" fmla="*/ 2027455 h 3869225"/>
                    <a:gd name="connsiteX33" fmla="*/ 1322962 w 3482502"/>
                    <a:gd name="connsiteY33" fmla="*/ 1755081 h 3869225"/>
                    <a:gd name="connsiteX34" fmla="*/ 1095983 w 3482502"/>
                    <a:gd name="connsiteY34" fmla="*/ 1586468 h 3869225"/>
                    <a:gd name="connsiteX35" fmla="*/ 972766 w 3482502"/>
                    <a:gd name="connsiteY35" fmla="*/ 1709685 h 3869225"/>
                    <a:gd name="connsiteX36" fmla="*/ 1219200 w 3482502"/>
                    <a:gd name="connsiteY36" fmla="*/ 1956119 h 3869225"/>
                    <a:gd name="connsiteX37" fmla="*/ 1115438 w 3482502"/>
                    <a:gd name="connsiteY37" fmla="*/ 2786213 h 3869225"/>
                    <a:gd name="connsiteX38" fmla="*/ 998706 w 3482502"/>
                    <a:gd name="connsiteY38" fmla="*/ 2293344 h 3869225"/>
                    <a:gd name="connsiteX39" fmla="*/ 1037617 w 3482502"/>
                    <a:gd name="connsiteY39" fmla="*/ 2059881 h 3869225"/>
                    <a:gd name="connsiteX40" fmla="*/ 830094 w 3482502"/>
                    <a:gd name="connsiteY40" fmla="*/ 1865327 h 3869225"/>
                    <a:gd name="connsiteX41" fmla="*/ 771728 w 3482502"/>
                    <a:gd name="connsiteY41" fmla="*/ 2053396 h 3869225"/>
                    <a:gd name="connsiteX42" fmla="*/ 907915 w 3482502"/>
                    <a:gd name="connsiteY42" fmla="*/ 2338740 h 3869225"/>
                    <a:gd name="connsiteX43" fmla="*/ 881974 w 3482502"/>
                    <a:gd name="connsiteY43" fmla="*/ 3084527 h 3869225"/>
                    <a:gd name="connsiteX44" fmla="*/ 778213 w 3482502"/>
                    <a:gd name="connsiteY44" fmla="*/ 2695421 h 3869225"/>
                    <a:gd name="connsiteX45" fmla="*/ 804153 w 3482502"/>
                    <a:gd name="connsiteY45" fmla="*/ 2397106 h 3869225"/>
                    <a:gd name="connsiteX46" fmla="*/ 654996 w 3482502"/>
                    <a:gd name="connsiteY46" fmla="*/ 2299830 h 3869225"/>
                    <a:gd name="connsiteX47" fmla="*/ 603115 w 3482502"/>
                    <a:gd name="connsiteY47" fmla="*/ 2585174 h 3869225"/>
                    <a:gd name="connsiteX48" fmla="*/ 460443 w 3482502"/>
                    <a:gd name="connsiteY48" fmla="*/ 3629276 h 3869225"/>
                    <a:gd name="connsiteX49" fmla="*/ 434502 w 3482502"/>
                    <a:gd name="connsiteY49" fmla="*/ 2980766 h 3869225"/>
                    <a:gd name="connsiteX50" fmla="*/ 246434 w 3482502"/>
                    <a:gd name="connsiteY50" fmla="*/ 3784919 h 3869225"/>
                    <a:gd name="connsiteX51" fmla="*/ 233464 w 3482502"/>
                    <a:gd name="connsiteY51" fmla="*/ 3700613 h 3869225"/>
                    <a:gd name="connsiteX52" fmla="*/ 149157 w 3482502"/>
                    <a:gd name="connsiteY52" fmla="*/ 3869225 h 3869225"/>
                    <a:gd name="connsiteX53" fmla="*/ 149157 w 3482502"/>
                    <a:gd name="connsiteY53" fmla="*/ 3668187 h 3869225"/>
                    <a:gd name="connsiteX54" fmla="*/ 0 w 3482502"/>
                    <a:gd name="connsiteY54" fmla="*/ 3804374 h 3869225"/>
                    <a:gd name="connsiteX0" fmla="*/ 0 w 3482502"/>
                    <a:gd name="connsiteY0" fmla="*/ 3797850 h 3862701"/>
                    <a:gd name="connsiteX1" fmla="*/ 259404 w 3482502"/>
                    <a:gd name="connsiteY1" fmla="*/ 2299791 h 3862701"/>
                    <a:gd name="connsiteX2" fmla="*/ 544749 w 3482502"/>
                    <a:gd name="connsiteY2" fmla="*/ 963859 h 3862701"/>
                    <a:gd name="connsiteX3" fmla="*/ 1009880 w 3482502"/>
                    <a:gd name="connsiteY3" fmla="*/ 510448 h 3862701"/>
                    <a:gd name="connsiteX4" fmla="*/ 1347730 w 3482502"/>
                    <a:gd name="connsiteY4" fmla="*/ 257060 h 3862701"/>
                    <a:gd name="connsiteX5" fmla="*/ 1575412 w 3482502"/>
                    <a:gd name="connsiteY5" fmla="*/ 201976 h 3862701"/>
                    <a:gd name="connsiteX6" fmla="*/ 1759651 w 3482502"/>
                    <a:gd name="connsiteY6" fmla="*/ 31489 h 3862701"/>
                    <a:gd name="connsiteX7" fmla="*/ 1972019 w 3482502"/>
                    <a:gd name="connsiteY7" fmla="*/ 40395 h 3862701"/>
                    <a:gd name="connsiteX8" fmla="*/ 2155634 w 3482502"/>
                    <a:gd name="connsiteY8" fmla="*/ 0 h 3862701"/>
                    <a:gd name="connsiteX9" fmla="*/ 2368627 w 3482502"/>
                    <a:gd name="connsiteY9" fmla="*/ 102824 h 3862701"/>
                    <a:gd name="connsiteX10" fmla="*/ 2581619 w 3482502"/>
                    <a:gd name="connsiteY10" fmla="*/ 106496 h 3862701"/>
                    <a:gd name="connsiteX11" fmla="*/ 3210128 w 3482502"/>
                    <a:gd name="connsiteY11" fmla="*/ 464506 h 3862701"/>
                    <a:gd name="connsiteX12" fmla="*/ 3255523 w 3482502"/>
                    <a:gd name="connsiteY12" fmla="*/ 996284 h 3862701"/>
                    <a:gd name="connsiteX13" fmla="*/ 3184187 w 3482502"/>
                    <a:gd name="connsiteY13" fmla="*/ 1223263 h 3862701"/>
                    <a:gd name="connsiteX14" fmla="*/ 3326860 w 3482502"/>
                    <a:gd name="connsiteY14" fmla="*/ 1404846 h 3862701"/>
                    <a:gd name="connsiteX15" fmla="*/ 3482502 w 3482502"/>
                    <a:gd name="connsiteY15" fmla="*/ 2208999 h 3862701"/>
                    <a:gd name="connsiteX16" fmla="*/ 3132306 w 3482502"/>
                    <a:gd name="connsiteY16" fmla="*/ 1327025 h 3862701"/>
                    <a:gd name="connsiteX17" fmla="*/ 2944238 w 3482502"/>
                    <a:gd name="connsiteY17" fmla="*/ 1482667 h 3862701"/>
                    <a:gd name="connsiteX18" fmla="*/ 2470826 w 3482502"/>
                    <a:gd name="connsiteY18" fmla="*/ 2494344 h 3862701"/>
                    <a:gd name="connsiteX19" fmla="*/ 2814536 w 3482502"/>
                    <a:gd name="connsiteY19" fmla="*/ 1521578 h 3862701"/>
                    <a:gd name="connsiteX20" fmla="*/ 2483796 w 3482502"/>
                    <a:gd name="connsiteY20" fmla="*/ 1469697 h 3862701"/>
                    <a:gd name="connsiteX21" fmla="*/ 2548647 w 3482502"/>
                    <a:gd name="connsiteY21" fmla="*/ 1586429 h 3862701"/>
                    <a:gd name="connsiteX22" fmla="*/ 2503251 w 3482502"/>
                    <a:gd name="connsiteY22" fmla="*/ 1975535 h 3862701"/>
                    <a:gd name="connsiteX23" fmla="*/ 2438400 w 3482502"/>
                    <a:gd name="connsiteY23" fmla="*/ 1618855 h 3862701"/>
                    <a:gd name="connsiteX24" fmla="*/ 2153055 w 3482502"/>
                    <a:gd name="connsiteY24" fmla="*/ 1495638 h 3862701"/>
                    <a:gd name="connsiteX25" fmla="*/ 2185481 w 3482502"/>
                    <a:gd name="connsiteY25" fmla="*/ 1664250 h 3862701"/>
                    <a:gd name="connsiteX26" fmla="*/ 2393004 w 3482502"/>
                    <a:gd name="connsiteY26" fmla="*/ 2046872 h 3862701"/>
                    <a:gd name="connsiteX27" fmla="*/ 2127115 w 3482502"/>
                    <a:gd name="connsiteY27" fmla="*/ 1703161 h 3862701"/>
                    <a:gd name="connsiteX28" fmla="*/ 1731523 w 3482502"/>
                    <a:gd name="connsiteY28" fmla="*/ 1787467 h 3862701"/>
                    <a:gd name="connsiteX29" fmla="*/ 1524000 w 3482502"/>
                    <a:gd name="connsiteY29" fmla="*/ 1437272 h 3862701"/>
                    <a:gd name="connsiteX30" fmla="*/ 1420238 w 3482502"/>
                    <a:gd name="connsiteY30" fmla="*/ 1476182 h 3862701"/>
                    <a:gd name="connsiteX31" fmla="*/ 1517515 w 3482502"/>
                    <a:gd name="connsiteY31" fmla="*/ 1761527 h 3862701"/>
                    <a:gd name="connsiteX32" fmla="*/ 1517515 w 3482502"/>
                    <a:gd name="connsiteY32" fmla="*/ 2487859 h 3862701"/>
                    <a:gd name="connsiteX33" fmla="*/ 1342417 w 3482502"/>
                    <a:gd name="connsiteY33" fmla="*/ 2020931 h 3862701"/>
                    <a:gd name="connsiteX34" fmla="*/ 1322962 w 3482502"/>
                    <a:gd name="connsiteY34" fmla="*/ 1748557 h 3862701"/>
                    <a:gd name="connsiteX35" fmla="*/ 1095983 w 3482502"/>
                    <a:gd name="connsiteY35" fmla="*/ 1579944 h 3862701"/>
                    <a:gd name="connsiteX36" fmla="*/ 972766 w 3482502"/>
                    <a:gd name="connsiteY36" fmla="*/ 1703161 h 3862701"/>
                    <a:gd name="connsiteX37" fmla="*/ 1219200 w 3482502"/>
                    <a:gd name="connsiteY37" fmla="*/ 1949595 h 3862701"/>
                    <a:gd name="connsiteX38" fmla="*/ 1115438 w 3482502"/>
                    <a:gd name="connsiteY38" fmla="*/ 2779689 h 3862701"/>
                    <a:gd name="connsiteX39" fmla="*/ 998706 w 3482502"/>
                    <a:gd name="connsiteY39" fmla="*/ 2286820 h 3862701"/>
                    <a:gd name="connsiteX40" fmla="*/ 1037617 w 3482502"/>
                    <a:gd name="connsiteY40" fmla="*/ 2053357 h 3862701"/>
                    <a:gd name="connsiteX41" fmla="*/ 830094 w 3482502"/>
                    <a:gd name="connsiteY41" fmla="*/ 1858803 h 3862701"/>
                    <a:gd name="connsiteX42" fmla="*/ 771728 w 3482502"/>
                    <a:gd name="connsiteY42" fmla="*/ 2046872 h 3862701"/>
                    <a:gd name="connsiteX43" fmla="*/ 907915 w 3482502"/>
                    <a:gd name="connsiteY43" fmla="*/ 2332216 h 3862701"/>
                    <a:gd name="connsiteX44" fmla="*/ 881974 w 3482502"/>
                    <a:gd name="connsiteY44" fmla="*/ 3078003 h 3862701"/>
                    <a:gd name="connsiteX45" fmla="*/ 778213 w 3482502"/>
                    <a:gd name="connsiteY45" fmla="*/ 2688897 h 3862701"/>
                    <a:gd name="connsiteX46" fmla="*/ 804153 w 3482502"/>
                    <a:gd name="connsiteY46" fmla="*/ 2390582 h 3862701"/>
                    <a:gd name="connsiteX47" fmla="*/ 654996 w 3482502"/>
                    <a:gd name="connsiteY47" fmla="*/ 2293306 h 3862701"/>
                    <a:gd name="connsiteX48" fmla="*/ 603115 w 3482502"/>
                    <a:gd name="connsiteY48" fmla="*/ 2578650 h 3862701"/>
                    <a:gd name="connsiteX49" fmla="*/ 460443 w 3482502"/>
                    <a:gd name="connsiteY49" fmla="*/ 3622752 h 3862701"/>
                    <a:gd name="connsiteX50" fmla="*/ 434502 w 3482502"/>
                    <a:gd name="connsiteY50" fmla="*/ 2974242 h 3862701"/>
                    <a:gd name="connsiteX51" fmla="*/ 246434 w 3482502"/>
                    <a:gd name="connsiteY51" fmla="*/ 3778395 h 3862701"/>
                    <a:gd name="connsiteX52" fmla="*/ 233464 w 3482502"/>
                    <a:gd name="connsiteY52" fmla="*/ 3694089 h 3862701"/>
                    <a:gd name="connsiteX53" fmla="*/ 149157 w 3482502"/>
                    <a:gd name="connsiteY53" fmla="*/ 3862701 h 3862701"/>
                    <a:gd name="connsiteX54" fmla="*/ 149157 w 3482502"/>
                    <a:gd name="connsiteY54" fmla="*/ 3661663 h 3862701"/>
                    <a:gd name="connsiteX55" fmla="*/ 0 w 3482502"/>
                    <a:gd name="connsiteY55" fmla="*/ 3797850 h 3862701"/>
                    <a:gd name="connsiteX0" fmla="*/ 0 w 3482502"/>
                    <a:gd name="connsiteY0" fmla="*/ 3797850 h 3862701"/>
                    <a:gd name="connsiteX1" fmla="*/ 259404 w 3482502"/>
                    <a:gd name="connsiteY1" fmla="*/ 2299791 h 3862701"/>
                    <a:gd name="connsiteX2" fmla="*/ 544749 w 3482502"/>
                    <a:gd name="connsiteY2" fmla="*/ 963859 h 3862701"/>
                    <a:gd name="connsiteX3" fmla="*/ 1009880 w 3482502"/>
                    <a:gd name="connsiteY3" fmla="*/ 510448 h 3862701"/>
                    <a:gd name="connsiteX4" fmla="*/ 1347730 w 3482502"/>
                    <a:gd name="connsiteY4" fmla="*/ 257060 h 3862701"/>
                    <a:gd name="connsiteX5" fmla="*/ 1575412 w 3482502"/>
                    <a:gd name="connsiteY5" fmla="*/ 201976 h 3862701"/>
                    <a:gd name="connsiteX6" fmla="*/ 1759651 w 3482502"/>
                    <a:gd name="connsiteY6" fmla="*/ 31489 h 3862701"/>
                    <a:gd name="connsiteX7" fmla="*/ 1972019 w 3482502"/>
                    <a:gd name="connsiteY7" fmla="*/ 40395 h 3862701"/>
                    <a:gd name="connsiteX8" fmla="*/ 2155634 w 3482502"/>
                    <a:gd name="connsiteY8" fmla="*/ 0 h 3862701"/>
                    <a:gd name="connsiteX9" fmla="*/ 2368627 w 3482502"/>
                    <a:gd name="connsiteY9" fmla="*/ 102824 h 3862701"/>
                    <a:gd name="connsiteX10" fmla="*/ 2581619 w 3482502"/>
                    <a:gd name="connsiteY10" fmla="*/ 106496 h 3862701"/>
                    <a:gd name="connsiteX11" fmla="*/ 2735855 w 3482502"/>
                    <a:gd name="connsiteY11" fmla="*/ 209321 h 3862701"/>
                    <a:gd name="connsiteX12" fmla="*/ 3210128 w 3482502"/>
                    <a:gd name="connsiteY12" fmla="*/ 464506 h 3862701"/>
                    <a:gd name="connsiteX13" fmla="*/ 3255523 w 3482502"/>
                    <a:gd name="connsiteY13" fmla="*/ 996284 h 3862701"/>
                    <a:gd name="connsiteX14" fmla="*/ 3184187 w 3482502"/>
                    <a:gd name="connsiteY14" fmla="*/ 1223263 h 3862701"/>
                    <a:gd name="connsiteX15" fmla="*/ 3326860 w 3482502"/>
                    <a:gd name="connsiteY15" fmla="*/ 1404846 h 3862701"/>
                    <a:gd name="connsiteX16" fmla="*/ 3482502 w 3482502"/>
                    <a:gd name="connsiteY16" fmla="*/ 2208999 h 3862701"/>
                    <a:gd name="connsiteX17" fmla="*/ 3132306 w 3482502"/>
                    <a:gd name="connsiteY17" fmla="*/ 1327025 h 3862701"/>
                    <a:gd name="connsiteX18" fmla="*/ 2944238 w 3482502"/>
                    <a:gd name="connsiteY18" fmla="*/ 1482667 h 3862701"/>
                    <a:gd name="connsiteX19" fmla="*/ 2470826 w 3482502"/>
                    <a:gd name="connsiteY19" fmla="*/ 2494344 h 3862701"/>
                    <a:gd name="connsiteX20" fmla="*/ 2814536 w 3482502"/>
                    <a:gd name="connsiteY20" fmla="*/ 1521578 h 3862701"/>
                    <a:gd name="connsiteX21" fmla="*/ 2483796 w 3482502"/>
                    <a:gd name="connsiteY21" fmla="*/ 1469697 h 3862701"/>
                    <a:gd name="connsiteX22" fmla="*/ 2548647 w 3482502"/>
                    <a:gd name="connsiteY22" fmla="*/ 1586429 h 3862701"/>
                    <a:gd name="connsiteX23" fmla="*/ 2503251 w 3482502"/>
                    <a:gd name="connsiteY23" fmla="*/ 1975535 h 3862701"/>
                    <a:gd name="connsiteX24" fmla="*/ 2438400 w 3482502"/>
                    <a:gd name="connsiteY24" fmla="*/ 1618855 h 3862701"/>
                    <a:gd name="connsiteX25" fmla="*/ 2153055 w 3482502"/>
                    <a:gd name="connsiteY25" fmla="*/ 1495638 h 3862701"/>
                    <a:gd name="connsiteX26" fmla="*/ 2185481 w 3482502"/>
                    <a:gd name="connsiteY26" fmla="*/ 1664250 h 3862701"/>
                    <a:gd name="connsiteX27" fmla="*/ 2393004 w 3482502"/>
                    <a:gd name="connsiteY27" fmla="*/ 2046872 h 3862701"/>
                    <a:gd name="connsiteX28" fmla="*/ 2127115 w 3482502"/>
                    <a:gd name="connsiteY28" fmla="*/ 1703161 h 3862701"/>
                    <a:gd name="connsiteX29" fmla="*/ 1731523 w 3482502"/>
                    <a:gd name="connsiteY29" fmla="*/ 1787467 h 3862701"/>
                    <a:gd name="connsiteX30" fmla="*/ 1524000 w 3482502"/>
                    <a:gd name="connsiteY30" fmla="*/ 1437272 h 3862701"/>
                    <a:gd name="connsiteX31" fmla="*/ 1420238 w 3482502"/>
                    <a:gd name="connsiteY31" fmla="*/ 1476182 h 3862701"/>
                    <a:gd name="connsiteX32" fmla="*/ 1517515 w 3482502"/>
                    <a:gd name="connsiteY32" fmla="*/ 1761527 h 3862701"/>
                    <a:gd name="connsiteX33" fmla="*/ 1517515 w 3482502"/>
                    <a:gd name="connsiteY33" fmla="*/ 2487859 h 3862701"/>
                    <a:gd name="connsiteX34" fmla="*/ 1342417 w 3482502"/>
                    <a:gd name="connsiteY34" fmla="*/ 2020931 h 3862701"/>
                    <a:gd name="connsiteX35" fmla="*/ 1322962 w 3482502"/>
                    <a:gd name="connsiteY35" fmla="*/ 1748557 h 3862701"/>
                    <a:gd name="connsiteX36" fmla="*/ 1095983 w 3482502"/>
                    <a:gd name="connsiteY36" fmla="*/ 1579944 h 3862701"/>
                    <a:gd name="connsiteX37" fmla="*/ 972766 w 3482502"/>
                    <a:gd name="connsiteY37" fmla="*/ 1703161 h 3862701"/>
                    <a:gd name="connsiteX38" fmla="*/ 1219200 w 3482502"/>
                    <a:gd name="connsiteY38" fmla="*/ 1949595 h 3862701"/>
                    <a:gd name="connsiteX39" fmla="*/ 1115438 w 3482502"/>
                    <a:gd name="connsiteY39" fmla="*/ 2779689 h 3862701"/>
                    <a:gd name="connsiteX40" fmla="*/ 998706 w 3482502"/>
                    <a:gd name="connsiteY40" fmla="*/ 2286820 h 3862701"/>
                    <a:gd name="connsiteX41" fmla="*/ 1037617 w 3482502"/>
                    <a:gd name="connsiteY41" fmla="*/ 2053357 h 3862701"/>
                    <a:gd name="connsiteX42" fmla="*/ 830094 w 3482502"/>
                    <a:gd name="connsiteY42" fmla="*/ 1858803 h 3862701"/>
                    <a:gd name="connsiteX43" fmla="*/ 771728 w 3482502"/>
                    <a:gd name="connsiteY43" fmla="*/ 2046872 h 3862701"/>
                    <a:gd name="connsiteX44" fmla="*/ 907915 w 3482502"/>
                    <a:gd name="connsiteY44" fmla="*/ 2332216 h 3862701"/>
                    <a:gd name="connsiteX45" fmla="*/ 881974 w 3482502"/>
                    <a:gd name="connsiteY45" fmla="*/ 3078003 h 3862701"/>
                    <a:gd name="connsiteX46" fmla="*/ 778213 w 3482502"/>
                    <a:gd name="connsiteY46" fmla="*/ 2688897 h 3862701"/>
                    <a:gd name="connsiteX47" fmla="*/ 804153 w 3482502"/>
                    <a:gd name="connsiteY47" fmla="*/ 2390582 h 3862701"/>
                    <a:gd name="connsiteX48" fmla="*/ 654996 w 3482502"/>
                    <a:gd name="connsiteY48" fmla="*/ 2293306 h 3862701"/>
                    <a:gd name="connsiteX49" fmla="*/ 603115 w 3482502"/>
                    <a:gd name="connsiteY49" fmla="*/ 2578650 h 3862701"/>
                    <a:gd name="connsiteX50" fmla="*/ 460443 w 3482502"/>
                    <a:gd name="connsiteY50" fmla="*/ 3622752 h 3862701"/>
                    <a:gd name="connsiteX51" fmla="*/ 434502 w 3482502"/>
                    <a:gd name="connsiteY51" fmla="*/ 2974242 h 3862701"/>
                    <a:gd name="connsiteX52" fmla="*/ 246434 w 3482502"/>
                    <a:gd name="connsiteY52" fmla="*/ 3778395 h 3862701"/>
                    <a:gd name="connsiteX53" fmla="*/ 233464 w 3482502"/>
                    <a:gd name="connsiteY53" fmla="*/ 3694089 h 3862701"/>
                    <a:gd name="connsiteX54" fmla="*/ 149157 w 3482502"/>
                    <a:gd name="connsiteY54" fmla="*/ 3862701 h 3862701"/>
                    <a:gd name="connsiteX55" fmla="*/ 149157 w 3482502"/>
                    <a:gd name="connsiteY55" fmla="*/ 3661663 h 3862701"/>
                    <a:gd name="connsiteX56" fmla="*/ 0 w 3482502"/>
                    <a:gd name="connsiteY56" fmla="*/ 3797850 h 3862701"/>
                    <a:gd name="connsiteX0" fmla="*/ 0 w 3482502"/>
                    <a:gd name="connsiteY0" fmla="*/ 3797850 h 3862701"/>
                    <a:gd name="connsiteX1" fmla="*/ 259404 w 3482502"/>
                    <a:gd name="connsiteY1" fmla="*/ 2299791 h 3862701"/>
                    <a:gd name="connsiteX2" fmla="*/ 544749 w 3482502"/>
                    <a:gd name="connsiteY2" fmla="*/ 963859 h 3862701"/>
                    <a:gd name="connsiteX3" fmla="*/ 1009880 w 3482502"/>
                    <a:gd name="connsiteY3" fmla="*/ 510448 h 3862701"/>
                    <a:gd name="connsiteX4" fmla="*/ 1347730 w 3482502"/>
                    <a:gd name="connsiteY4" fmla="*/ 257060 h 3862701"/>
                    <a:gd name="connsiteX5" fmla="*/ 1575412 w 3482502"/>
                    <a:gd name="connsiteY5" fmla="*/ 201976 h 3862701"/>
                    <a:gd name="connsiteX6" fmla="*/ 1759651 w 3482502"/>
                    <a:gd name="connsiteY6" fmla="*/ 31489 h 3862701"/>
                    <a:gd name="connsiteX7" fmla="*/ 1972019 w 3482502"/>
                    <a:gd name="connsiteY7" fmla="*/ 40395 h 3862701"/>
                    <a:gd name="connsiteX8" fmla="*/ 2155634 w 3482502"/>
                    <a:gd name="connsiteY8" fmla="*/ 0 h 3862701"/>
                    <a:gd name="connsiteX9" fmla="*/ 2368627 w 3482502"/>
                    <a:gd name="connsiteY9" fmla="*/ 102824 h 3862701"/>
                    <a:gd name="connsiteX10" fmla="*/ 2581619 w 3482502"/>
                    <a:gd name="connsiteY10" fmla="*/ 106496 h 3862701"/>
                    <a:gd name="connsiteX11" fmla="*/ 2735855 w 3482502"/>
                    <a:gd name="connsiteY11" fmla="*/ 209321 h 3862701"/>
                    <a:gd name="connsiteX12" fmla="*/ 3228490 w 3482502"/>
                    <a:gd name="connsiteY12" fmla="*/ 582019 h 3862701"/>
                    <a:gd name="connsiteX13" fmla="*/ 3255523 w 3482502"/>
                    <a:gd name="connsiteY13" fmla="*/ 996284 h 3862701"/>
                    <a:gd name="connsiteX14" fmla="*/ 3184187 w 3482502"/>
                    <a:gd name="connsiteY14" fmla="*/ 1223263 h 3862701"/>
                    <a:gd name="connsiteX15" fmla="*/ 3326860 w 3482502"/>
                    <a:gd name="connsiteY15" fmla="*/ 1404846 h 3862701"/>
                    <a:gd name="connsiteX16" fmla="*/ 3482502 w 3482502"/>
                    <a:gd name="connsiteY16" fmla="*/ 2208999 h 3862701"/>
                    <a:gd name="connsiteX17" fmla="*/ 3132306 w 3482502"/>
                    <a:gd name="connsiteY17" fmla="*/ 1327025 h 3862701"/>
                    <a:gd name="connsiteX18" fmla="*/ 2944238 w 3482502"/>
                    <a:gd name="connsiteY18" fmla="*/ 1482667 h 3862701"/>
                    <a:gd name="connsiteX19" fmla="*/ 2470826 w 3482502"/>
                    <a:gd name="connsiteY19" fmla="*/ 2494344 h 3862701"/>
                    <a:gd name="connsiteX20" fmla="*/ 2814536 w 3482502"/>
                    <a:gd name="connsiteY20" fmla="*/ 1521578 h 3862701"/>
                    <a:gd name="connsiteX21" fmla="*/ 2483796 w 3482502"/>
                    <a:gd name="connsiteY21" fmla="*/ 1469697 h 3862701"/>
                    <a:gd name="connsiteX22" fmla="*/ 2548647 w 3482502"/>
                    <a:gd name="connsiteY22" fmla="*/ 1586429 h 3862701"/>
                    <a:gd name="connsiteX23" fmla="*/ 2503251 w 3482502"/>
                    <a:gd name="connsiteY23" fmla="*/ 1975535 h 3862701"/>
                    <a:gd name="connsiteX24" fmla="*/ 2438400 w 3482502"/>
                    <a:gd name="connsiteY24" fmla="*/ 1618855 h 3862701"/>
                    <a:gd name="connsiteX25" fmla="*/ 2153055 w 3482502"/>
                    <a:gd name="connsiteY25" fmla="*/ 1495638 h 3862701"/>
                    <a:gd name="connsiteX26" fmla="*/ 2185481 w 3482502"/>
                    <a:gd name="connsiteY26" fmla="*/ 1664250 h 3862701"/>
                    <a:gd name="connsiteX27" fmla="*/ 2393004 w 3482502"/>
                    <a:gd name="connsiteY27" fmla="*/ 2046872 h 3862701"/>
                    <a:gd name="connsiteX28" fmla="*/ 2127115 w 3482502"/>
                    <a:gd name="connsiteY28" fmla="*/ 1703161 h 3862701"/>
                    <a:gd name="connsiteX29" fmla="*/ 1731523 w 3482502"/>
                    <a:gd name="connsiteY29" fmla="*/ 1787467 h 3862701"/>
                    <a:gd name="connsiteX30" fmla="*/ 1524000 w 3482502"/>
                    <a:gd name="connsiteY30" fmla="*/ 1437272 h 3862701"/>
                    <a:gd name="connsiteX31" fmla="*/ 1420238 w 3482502"/>
                    <a:gd name="connsiteY31" fmla="*/ 1476182 h 3862701"/>
                    <a:gd name="connsiteX32" fmla="*/ 1517515 w 3482502"/>
                    <a:gd name="connsiteY32" fmla="*/ 1761527 h 3862701"/>
                    <a:gd name="connsiteX33" fmla="*/ 1517515 w 3482502"/>
                    <a:gd name="connsiteY33" fmla="*/ 2487859 h 3862701"/>
                    <a:gd name="connsiteX34" fmla="*/ 1342417 w 3482502"/>
                    <a:gd name="connsiteY34" fmla="*/ 2020931 h 3862701"/>
                    <a:gd name="connsiteX35" fmla="*/ 1322962 w 3482502"/>
                    <a:gd name="connsiteY35" fmla="*/ 1748557 h 3862701"/>
                    <a:gd name="connsiteX36" fmla="*/ 1095983 w 3482502"/>
                    <a:gd name="connsiteY36" fmla="*/ 1579944 h 3862701"/>
                    <a:gd name="connsiteX37" fmla="*/ 972766 w 3482502"/>
                    <a:gd name="connsiteY37" fmla="*/ 1703161 h 3862701"/>
                    <a:gd name="connsiteX38" fmla="*/ 1219200 w 3482502"/>
                    <a:gd name="connsiteY38" fmla="*/ 1949595 h 3862701"/>
                    <a:gd name="connsiteX39" fmla="*/ 1115438 w 3482502"/>
                    <a:gd name="connsiteY39" fmla="*/ 2779689 h 3862701"/>
                    <a:gd name="connsiteX40" fmla="*/ 998706 w 3482502"/>
                    <a:gd name="connsiteY40" fmla="*/ 2286820 h 3862701"/>
                    <a:gd name="connsiteX41" fmla="*/ 1037617 w 3482502"/>
                    <a:gd name="connsiteY41" fmla="*/ 2053357 h 3862701"/>
                    <a:gd name="connsiteX42" fmla="*/ 830094 w 3482502"/>
                    <a:gd name="connsiteY42" fmla="*/ 1858803 h 3862701"/>
                    <a:gd name="connsiteX43" fmla="*/ 771728 w 3482502"/>
                    <a:gd name="connsiteY43" fmla="*/ 2046872 h 3862701"/>
                    <a:gd name="connsiteX44" fmla="*/ 907915 w 3482502"/>
                    <a:gd name="connsiteY44" fmla="*/ 2332216 h 3862701"/>
                    <a:gd name="connsiteX45" fmla="*/ 881974 w 3482502"/>
                    <a:gd name="connsiteY45" fmla="*/ 3078003 h 3862701"/>
                    <a:gd name="connsiteX46" fmla="*/ 778213 w 3482502"/>
                    <a:gd name="connsiteY46" fmla="*/ 2688897 h 3862701"/>
                    <a:gd name="connsiteX47" fmla="*/ 804153 w 3482502"/>
                    <a:gd name="connsiteY47" fmla="*/ 2390582 h 3862701"/>
                    <a:gd name="connsiteX48" fmla="*/ 654996 w 3482502"/>
                    <a:gd name="connsiteY48" fmla="*/ 2293306 h 3862701"/>
                    <a:gd name="connsiteX49" fmla="*/ 603115 w 3482502"/>
                    <a:gd name="connsiteY49" fmla="*/ 2578650 h 3862701"/>
                    <a:gd name="connsiteX50" fmla="*/ 460443 w 3482502"/>
                    <a:gd name="connsiteY50" fmla="*/ 3622752 h 3862701"/>
                    <a:gd name="connsiteX51" fmla="*/ 434502 w 3482502"/>
                    <a:gd name="connsiteY51" fmla="*/ 2974242 h 3862701"/>
                    <a:gd name="connsiteX52" fmla="*/ 246434 w 3482502"/>
                    <a:gd name="connsiteY52" fmla="*/ 3778395 h 3862701"/>
                    <a:gd name="connsiteX53" fmla="*/ 233464 w 3482502"/>
                    <a:gd name="connsiteY53" fmla="*/ 3694089 h 3862701"/>
                    <a:gd name="connsiteX54" fmla="*/ 149157 w 3482502"/>
                    <a:gd name="connsiteY54" fmla="*/ 3862701 h 3862701"/>
                    <a:gd name="connsiteX55" fmla="*/ 149157 w 3482502"/>
                    <a:gd name="connsiteY55" fmla="*/ 3661663 h 3862701"/>
                    <a:gd name="connsiteX56" fmla="*/ 0 w 3482502"/>
                    <a:gd name="connsiteY56" fmla="*/ 3797850 h 3862701"/>
                    <a:gd name="connsiteX0" fmla="*/ 0 w 3482502"/>
                    <a:gd name="connsiteY0" fmla="*/ 3797850 h 3862701"/>
                    <a:gd name="connsiteX1" fmla="*/ 259404 w 3482502"/>
                    <a:gd name="connsiteY1" fmla="*/ 2299791 h 3862701"/>
                    <a:gd name="connsiteX2" fmla="*/ 544749 w 3482502"/>
                    <a:gd name="connsiteY2" fmla="*/ 963859 h 3862701"/>
                    <a:gd name="connsiteX3" fmla="*/ 1009880 w 3482502"/>
                    <a:gd name="connsiteY3" fmla="*/ 510448 h 3862701"/>
                    <a:gd name="connsiteX4" fmla="*/ 1347730 w 3482502"/>
                    <a:gd name="connsiteY4" fmla="*/ 257060 h 3862701"/>
                    <a:gd name="connsiteX5" fmla="*/ 1575412 w 3482502"/>
                    <a:gd name="connsiteY5" fmla="*/ 201976 h 3862701"/>
                    <a:gd name="connsiteX6" fmla="*/ 1759651 w 3482502"/>
                    <a:gd name="connsiteY6" fmla="*/ 31489 h 3862701"/>
                    <a:gd name="connsiteX7" fmla="*/ 1972019 w 3482502"/>
                    <a:gd name="connsiteY7" fmla="*/ 40395 h 3862701"/>
                    <a:gd name="connsiteX8" fmla="*/ 2155634 w 3482502"/>
                    <a:gd name="connsiteY8" fmla="*/ 0 h 3862701"/>
                    <a:gd name="connsiteX9" fmla="*/ 2368627 w 3482502"/>
                    <a:gd name="connsiteY9" fmla="*/ 102824 h 3862701"/>
                    <a:gd name="connsiteX10" fmla="*/ 2581619 w 3482502"/>
                    <a:gd name="connsiteY10" fmla="*/ 106496 h 3862701"/>
                    <a:gd name="connsiteX11" fmla="*/ 2735855 w 3482502"/>
                    <a:gd name="connsiteY11" fmla="*/ 209321 h 3862701"/>
                    <a:gd name="connsiteX12" fmla="*/ 2893764 w 3482502"/>
                    <a:gd name="connsiteY12" fmla="*/ 282766 h 3862701"/>
                    <a:gd name="connsiteX13" fmla="*/ 3228490 w 3482502"/>
                    <a:gd name="connsiteY13" fmla="*/ 582019 h 3862701"/>
                    <a:gd name="connsiteX14" fmla="*/ 3255523 w 3482502"/>
                    <a:gd name="connsiteY14" fmla="*/ 996284 h 3862701"/>
                    <a:gd name="connsiteX15" fmla="*/ 3184187 w 3482502"/>
                    <a:gd name="connsiteY15" fmla="*/ 1223263 h 3862701"/>
                    <a:gd name="connsiteX16" fmla="*/ 3326860 w 3482502"/>
                    <a:gd name="connsiteY16" fmla="*/ 1404846 h 3862701"/>
                    <a:gd name="connsiteX17" fmla="*/ 3482502 w 3482502"/>
                    <a:gd name="connsiteY17" fmla="*/ 2208999 h 3862701"/>
                    <a:gd name="connsiteX18" fmla="*/ 3132306 w 3482502"/>
                    <a:gd name="connsiteY18" fmla="*/ 1327025 h 3862701"/>
                    <a:gd name="connsiteX19" fmla="*/ 2944238 w 3482502"/>
                    <a:gd name="connsiteY19" fmla="*/ 1482667 h 3862701"/>
                    <a:gd name="connsiteX20" fmla="*/ 2470826 w 3482502"/>
                    <a:gd name="connsiteY20" fmla="*/ 2494344 h 3862701"/>
                    <a:gd name="connsiteX21" fmla="*/ 2814536 w 3482502"/>
                    <a:gd name="connsiteY21" fmla="*/ 1521578 h 3862701"/>
                    <a:gd name="connsiteX22" fmla="*/ 2483796 w 3482502"/>
                    <a:gd name="connsiteY22" fmla="*/ 1469697 h 3862701"/>
                    <a:gd name="connsiteX23" fmla="*/ 2548647 w 3482502"/>
                    <a:gd name="connsiteY23" fmla="*/ 1586429 h 3862701"/>
                    <a:gd name="connsiteX24" fmla="*/ 2503251 w 3482502"/>
                    <a:gd name="connsiteY24" fmla="*/ 1975535 h 3862701"/>
                    <a:gd name="connsiteX25" fmla="*/ 2438400 w 3482502"/>
                    <a:gd name="connsiteY25" fmla="*/ 1618855 h 3862701"/>
                    <a:gd name="connsiteX26" fmla="*/ 2153055 w 3482502"/>
                    <a:gd name="connsiteY26" fmla="*/ 1495638 h 3862701"/>
                    <a:gd name="connsiteX27" fmla="*/ 2185481 w 3482502"/>
                    <a:gd name="connsiteY27" fmla="*/ 1664250 h 3862701"/>
                    <a:gd name="connsiteX28" fmla="*/ 2393004 w 3482502"/>
                    <a:gd name="connsiteY28" fmla="*/ 2046872 h 3862701"/>
                    <a:gd name="connsiteX29" fmla="*/ 2127115 w 3482502"/>
                    <a:gd name="connsiteY29" fmla="*/ 1703161 h 3862701"/>
                    <a:gd name="connsiteX30" fmla="*/ 1731523 w 3482502"/>
                    <a:gd name="connsiteY30" fmla="*/ 1787467 h 3862701"/>
                    <a:gd name="connsiteX31" fmla="*/ 1524000 w 3482502"/>
                    <a:gd name="connsiteY31" fmla="*/ 1437272 h 3862701"/>
                    <a:gd name="connsiteX32" fmla="*/ 1420238 w 3482502"/>
                    <a:gd name="connsiteY32" fmla="*/ 1476182 h 3862701"/>
                    <a:gd name="connsiteX33" fmla="*/ 1517515 w 3482502"/>
                    <a:gd name="connsiteY33" fmla="*/ 1761527 h 3862701"/>
                    <a:gd name="connsiteX34" fmla="*/ 1517515 w 3482502"/>
                    <a:gd name="connsiteY34" fmla="*/ 2487859 h 3862701"/>
                    <a:gd name="connsiteX35" fmla="*/ 1342417 w 3482502"/>
                    <a:gd name="connsiteY35" fmla="*/ 2020931 h 3862701"/>
                    <a:gd name="connsiteX36" fmla="*/ 1322962 w 3482502"/>
                    <a:gd name="connsiteY36" fmla="*/ 1748557 h 3862701"/>
                    <a:gd name="connsiteX37" fmla="*/ 1095983 w 3482502"/>
                    <a:gd name="connsiteY37" fmla="*/ 1579944 h 3862701"/>
                    <a:gd name="connsiteX38" fmla="*/ 972766 w 3482502"/>
                    <a:gd name="connsiteY38" fmla="*/ 1703161 h 3862701"/>
                    <a:gd name="connsiteX39" fmla="*/ 1219200 w 3482502"/>
                    <a:gd name="connsiteY39" fmla="*/ 1949595 h 3862701"/>
                    <a:gd name="connsiteX40" fmla="*/ 1115438 w 3482502"/>
                    <a:gd name="connsiteY40" fmla="*/ 2779689 h 3862701"/>
                    <a:gd name="connsiteX41" fmla="*/ 998706 w 3482502"/>
                    <a:gd name="connsiteY41" fmla="*/ 2286820 h 3862701"/>
                    <a:gd name="connsiteX42" fmla="*/ 1037617 w 3482502"/>
                    <a:gd name="connsiteY42" fmla="*/ 2053357 h 3862701"/>
                    <a:gd name="connsiteX43" fmla="*/ 830094 w 3482502"/>
                    <a:gd name="connsiteY43" fmla="*/ 1858803 h 3862701"/>
                    <a:gd name="connsiteX44" fmla="*/ 771728 w 3482502"/>
                    <a:gd name="connsiteY44" fmla="*/ 2046872 h 3862701"/>
                    <a:gd name="connsiteX45" fmla="*/ 907915 w 3482502"/>
                    <a:gd name="connsiteY45" fmla="*/ 2332216 h 3862701"/>
                    <a:gd name="connsiteX46" fmla="*/ 881974 w 3482502"/>
                    <a:gd name="connsiteY46" fmla="*/ 3078003 h 3862701"/>
                    <a:gd name="connsiteX47" fmla="*/ 778213 w 3482502"/>
                    <a:gd name="connsiteY47" fmla="*/ 2688897 h 3862701"/>
                    <a:gd name="connsiteX48" fmla="*/ 804153 w 3482502"/>
                    <a:gd name="connsiteY48" fmla="*/ 2390582 h 3862701"/>
                    <a:gd name="connsiteX49" fmla="*/ 654996 w 3482502"/>
                    <a:gd name="connsiteY49" fmla="*/ 2293306 h 3862701"/>
                    <a:gd name="connsiteX50" fmla="*/ 603115 w 3482502"/>
                    <a:gd name="connsiteY50" fmla="*/ 2578650 h 3862701"/>
                    <a:gd name="connsiteX51" fmla="*/ 460443 w 3482502"/>
                    <a:gd name="connsiteY51" fmla="*/ 3622752 h 3862701"/>
                    <a:gd name="connsiteX52" fmla="*/ 434502 w 3482502"/>
                    <a:gd name="connsiteY52" fmla="*/ 2974242 h 3862701"/>
                    <a:gd name="connsiteX53" fmla="*/ 246434 w 3482502"/>
                    <a:gd name="connsiteY53" fmla="*/ 3778395 h 3862701"/>
                    <a:gd name="connsiteX54" fmla="*/ 233464 w 3482502"/>
                    <a:gd name="connsiteY54" fmla="*/ 3694089 h 3862701"/>
                    <a:gd name="connsiteX55" fmla="*/ 149157 w 3482502"/>
                    <a:gd name="connsiteY55" fmla="*/ 3862701 h 3862701"/>
                    <a:gd name="connsiteX56" fmla="*/ 149157 w 3482502"/>
                    <a:gd name="connsiteY56" fmla="*/ 3661663 h 3862701"/>
                    <a:gd name="connsiteX57" fmla="*/ 0 w 3482502"/>
                    <a:gd name="connsiteY57" fmla="*/ 3797850 h 3862701"/>
                    <a:gd name="connsiteX0" fmla="*/ 0 w 3482502"/>
                    <a:gd name="connsiteY0" fmla="*/ 3797850 h 3862701"/>
                    <a:gd name="connsiteX1" fmla="*/ 259404 w 3482502"/>
                    <a:gd name="connsiteY1" fmla="*/ 2299791 h 3862701"/>
                    <a:gd name="connsiteX2" fmla="*/ 544749 w 3482502"/>
                    <a:gd name="connsiteY2" fmla="*/ 963859 h 3862701"/>
                    <a:gd name="connsiteX3" fmla="*/ 1009880 w 3482502"/>
                    <a:gd name="connsiteY3" fmla="*/ 510448 h 3862701"/>
                    <a:gd name="connsiteX4" fmla="*/ 1347730 w 3482502"/>
                    <a:gd name="connsiteY4" fmla="*/ 257060 h 3862701"/>
                    <a:gd name="connsiteX5" fmla="*/ 1575412 w 3482502"/>
                    <a:gd name="connsiteY5" fmla="*/ 201976 h 3862701"/>
                    <a:gd name="connsiteX6" fmla="*/ 1759651 w 3482502"/>
                    <a:gd name="connsiteY6" fmla="*/ 31489 h 3862701"/>
                    <a:gd name="connsiteX7" fmla="*/ 1972019 w 3482502"/>
                    <a:gd name="connsiteY7" fmla="*/ 40395 h 3862701"/>
                    <a:gd name="connsiteX8" fmla="*/ 2155634 w 3482502"/>
                    <a:gd name="connsiteY8" fmla="*/ 0 h 3862701"/>
                    <a:gd name="connsiteX9" fmla="*/ 2368627 w 3482502"/>
                    <a:gd name="connsiteY9" fmla="*/ 102824 h 3862701"/>
                    <a:gd name="connsiteX10" fmla="*/ 2581619 w 3482502"/>
                    <a:gd name="connsiteY10" fmla="*/ 106496 h 3862701"/>
                    <a:gd name="connsiteX11" fmla="*/ 2735855 w 3482502"/>
                    <a:gd name="connsiteY11" fmla="*/ 209321 h 3862701"/>
                    <a:gd name="connsiteX12" fmla="*/ 2893764 w 3482502"/>
                    <a:gd name="connsiteY12" fmla="*/ 282766 h 3862701"/>
                    <a:gd name="connsiteX13" fmla="*/ 3114101 w 3482502"/>
                    <a:gd name="connsiteY13" fmla="*/ 437002 h 3862701"/>
                    <a:gd name="connsiteX14" fmla="*/ 3228490 w 3482502"/>
                    <a:gd name="connsiteY14" fmla="*/ 582019 h 3862701"/>
                    <a:gd name="connsiteX15" fmla="*/ 3255523 w 3482502"/>
                    <a:gd name="connsiteY15" fmla="*/ 996284 h 3862701"/>
                    <a:gd name="connsiteX16" fmla="*/ 3184187 w 3482502"/>
                    <a:gd name="connsiteY16" fmla="*/ 1223263 h 3862701"/>
                    <a:gd name="connsiteX17" fmla="*/ 3326860 w 3482502"/>
                    <a:gd name="connsiteY17" fmla="*/ 1404846 h 3862701"/>
                    <a:gd name="connsiteX18" fmla="*/ 3482502 w 3482502"/>
                    <a:gd name="connsiteY18" fmla="*/ 2208999 h 3862701"/>
                    <a:gd name="connsiteX19" fmla="*/ 3132306 w 3482502"/>
                    <a:gd name="connsiteY19" fmla="*/ 1327025 h 3862701"/>
                    <a:gd name="connsiteX20" fmla="*/ 2944238 w 3482502"/>
                    <a:gd name="connsiteY20" fmla="*/ 1482667 h 3862701"/>
                    <a:gd name="connsiteX21" fmla="*/ 2470826 w 3482502"/>
                    <a:gd name="connsiteY21" fmla="*/ 2494344 h 3862701"/>
                    <a:gd name="connsiteX22" fmla="*/ 2814536 w 3482502"/>
                    <a:gd name="connsiteY22" fmla="*/ 1521578 h 3862701"/>
                    <a:gd name="connsiteX23" fmla="*/ 2483796 w 3482502"/>
                    <a:gd name="connsiteY23" fmla="*/ 1469697 h 3862701"/>
                    <a:gd name="connsiteX24" fmla="*/ 2548647 w 3482502"/>
                    <a:gd name="connsiteY24" fmla="*/ 1586429 h 3862701"/>
                    <a:gd name="connsiteX25" fmla="*/ 2503251 w 3482502"/>
                    <a:gd name="connsiteY25" fmla="*/ 1975535 h 3862701"/>
                    <a:gd name="connsiteX26" fmla="*/ 2438400 w 3482502"/>
                    <a:gd name="connsiteY26" fmla="*/ 1618855 h 3862701"/>
                    <a:gd name="connsiteX27" fmla="*/ 2153055 w 3482502"/>
                    <a:gd name="connsiteY27" fmla="*/ 1495638 h 3862701"/>
                    <a:gd name="connsiteX28" fmla="*/ 2185481 w 3482502"/>
                    <a:gd name="connsiteY28" fmla="*/ 1664250 h 3862701"/>
                    <a:gd name="connsiteX29" fmla="*/ 2393004 w 3482502"/>
                    <a:gd name="connsiteY29" fmla="*/ 2046872 h 3862701"/>
                    <a:gd name="connsiteX30" fmla="*/ 2127115 w 3482502"/>
                    <a:gd name="connsiteY30" fmla="*/ 1703161 h 3862701"/>
                    <a:gd name="connsiteX31" fmla="*/ 1731523 w 3482502"/>
                    <a:gd name="connsiteY31" fmla="*/ 1787467 h 3862701"/>
                    <a:gd name="connsiteX32" fmla="*/ 1524000 w 3482502"/>
                    <a:gd name="connsiteY32" fmla="*/ 1437272 h 3862701"/>
                    <a:gd name="connsiteX33" fmla="*/ 1420238 w 3482502"/>
                    <a:gd name="connsiteY33" fmla="*/ 1476182 h 3862701"/>
                    <a:gd name="connsiteX34" fmla="*/ 1517515 w 3482502"/>
                    <a:gd name="connsiteY34" fmla="*/ 1761527 h 3862701"/>
                    <a:gd name="connsiteX35" fmla="*/ 1517515 w 3482502"/>
                    <a:gd name="connsiteY35" fmla="*/ 2487859 h 3862701"/>
                    <a:gd name="connsiteX36" fmla="*/ 1342417 w 3482502"/>
                    <a:gd name="connsiteY36" fmla="*/ 2020931 h 3862701"/>
                    <a:gd name="connsiteX37" fmla="*/ 1322962 w 3482502"/>
                    <a:gd name="connsiteY37" fmla="*/ 1748557 h 3862701"/>
                    <a:gd name="connsiteX38" fmla="*/ 1095983 w 3482502"/>
                    <a:gd name="connsiteY38" fmla="*/ 1579944 h 3862701"/>
                    <a:gd name="connsiteX39" fmla="*/ 972766 w 3482502"/>
                    <a:gd name="connsiteY39" fmla="*/ 1703161 h 3862701"/>
                    <a:gd name="connsiteX40" fmla="*/ 1219200 w 3482502"/>
                    <a:gd name="connsiteY40" fmla="*/ 1949595 h 3862701"/>
                    <a:gd name="connsiteX41" fmla="*/ 1115438 w 3482502"/>
                    <a:gd name="connsiteY41" fmla="*/ 2779689 h 3862701"/>
                    <a:gd name="connsiteX42" fmla="*/ 998706 w 3482502"/>
                    <a:gd name="connsiteY42" fmla="*/ 2286820 h 3862701"/>
                    <a:gd name="connsiteX43" fmla="*/ 1037617 w 3482502"/>
                    <a:gd name="connsiteY43" fmla="*/ 2053357 h 3862701"/>
                    <a:gd name="connsiteX44" fmla="*/ 830094 w 3482502"/>
                    <a:gd name="connsiteY44" fmla="*/ 1858803 h 3862701"/>
                    <a:gd name="connsiteX45" fmla="*/ 771728 w 3482502"/>
                    <a:gd name="connsiteY45" fmla="*/ 2046872 h 3862701"/>
                    <a:gd name="connsiteX46" fmla="*/ 907915 w 3482502"/>
                    <a:gd name="connsiteY46" fmla="*/ 2332216 h 3862701"/>
                    <a:gd name="connsiteX47" fmla="*/ 881974 w 3482502"/>
                    <a:gd name="connsiteY47" fmla="*/ 3078003 h 3862701"/>
                    <a:gd name="connsiteX48" fmla="*/ 778213 w 3482502"/>
                    <a:gd name="connsiteY48" fmla="*/ 2688897 h 3862701"/>
                    <a:gd name="connsiteX49" fmla="*/ 804153 w 3482502"/>
                    <a:gd name="connsiteY49" fmla="*/ 2390582 h 3862701"/>
                    <a:gd name="connsiteX50" fmla="*/ 654996 w 3482502"/>
                    <a:gd name="connsiteY50" fmla="*/ 2293306 h 3862701"/>
                    <a:gd name="connsiteX51" fmla="*/ 603115 w 3482502"/>
                    <a:gd name="connsiteY51" fmla="*/ 2578650 h 3862701"/>
                    <a:gd name="connsiteX52" fmla="*/ 460443 w 3482502"/>
                    <a:gd name="connsiteY52" fmla="*/ 3622752 h 3862701"/>
                    <a:gd name="connsiteX53" fmla="*/ 434502 w 3482502"/>
                    <a:gd name="connsiteY53" fmla="*/ 2974242 h 3862701"/>
                    <a:gd name="connsiteX54" fmla="*/ 246434 w 3482502"/>
                    <a:gd name="connsiteY54" fmla="*/ 3778395 h 3862701"/>
                    <a:gd name="connsiteX55" fmla="*/ 233464 w 3482502"/>
                    <a:gd name="connsiteY55" fmla="*/ 3694089 h 3862701"/>
                    <a:gd name="connsiteX56" fmla="*/ 149157 w 3482502"/>
                    <a:gd name="connsiteY56" fmla="*/ 3862701 h 3862701"/>
                    <a:gd name="connsiteX57" fmla="*/ 149157 w 3482502"/>
                    <a:gd name="connsiteY57" fmla="*/ 3661663 h 3862701"/>
                    <a:gd name="connsiteX58" fmla="*/ 0 w 3482502"/>
                    <a:gd name="connsiteY58" fmla="*/ 3797850 h 3862701"/>
                    <a:gd name="connsiteX0" fmla="*/ 0 w 3482502"/>
                    <a:gd name="connsiteY0" fmla="*/ 3797850 h 3862701"/>
                    <a:gd name="connsiteX1" fmla="*/ 259404 w 3482502"/>
                    <a:gd name="connsiteY1" fmla="*/ 2299791 h 3862701"/>
                    <a:gd name="connsiteX2" fmla="*/ 544749 w 3482502"/>
                    <a:gd name="connsiteY2" fmla="*/ 963859 h 3862701"/>
                    <a:gd name="connsiteX3" fmla="*/ 1009880 w 3482502"/>
                    <a:gd name="connsiteY3" fmla="*/ 510448 h 3862701"/>
                    <a:gd name="connsiteX4" fmla="*/ 1347730 w 3482502"/>
                    <a:gd name="connsiteY4" fmla="*/ 257060 h 3862701"/>
                    <a:gd name="connsiteX5" fmla="*/ 1575412 w 3482502"/>
                    <a:gd name="connsiteY5" fmla="*/ 201976 h 3862701"/>
                    <a:gd name="connsiteX6" fmla="*/ 1759651 w 3482502"/>
                    <a:gd name="connsiteY6" fmla="*/ 31489 h 3862701"/>
                    <a:gd name="connsiteX7" fmla="*/ 1972019 w 3482502"/>
                    <a:gd name="connsiteY7" fmla="*/ 40395 h 3862701"/>
                    <a:gd name="connsiteX8" fmla="*/ 2155634 w 3482502"/>
                    <a:gd name="connsiteY8" fmla="*/ 0 h 3862701"/>
                    <a:gd name="connsiteX9" fmla="*/ 2368627 w 3482502"/>
                    <a:gd name="connsiteY9" fmla="*/ 102824 h 3862701"/>
                    <a:gd name="connsiteX10" fmla="*/ 2581619 w 3482502"/>
                    <a:gd name="connsiteY10" fmla="*/ 106496 h 3862701"/>
                    <a:gd name="connsiteX11" fmla="*/ 2735855 w 3482502"/>
                    <a:gd name="connsiteY11" fmla="*/ 209321 h 3862701"/>
                    <a:gd name="connsiteX12" fmla="*/ 2893764 w 3482502"/>
                    <a:gd name="connsiteY12" fmla="*/ 282766 h 3862701"/>
                    <a:gd name="connsiteX13" fmla="*/ 3003933 w 3482502"/>
                    <a:gd name="connsiteY13" fmla="*/ 378246 h 3862701"/>
                    <a:gd name="connsiteX14" fmla="*/ 3114101 w 3482502"/>
                    <a:gd name="connsiteY14" fmla="*/ 437002 h 3862701"/>
                    <a:gd name="connsiteX15" fmla="*/ 3228490 w 3482502"/>
                    <a:gd name="connsiteY15" fmla="*/ 582019 h 3862701"/>
                    <a:gd name="connsiteX16" fmla="*/ 3255523 w 3482502"/>
                    <a:gd name="connsiteY16" fmla="*/ 996284 h 3862701"/>
                    <a:gd name="connsiteX17" fmla="*/ 3184187 w 3482502"/>
                    <a:gd name="connsiteY17" fmla="*/ 1223263 h 3862701"/>
                    <a:gd name="connsiteX18" fmla="*/ 3326860 w 3482502"/>
                    <a:gd name="connsiteY18" fmla="*/ 1404846 h 3862701"/>
                    <a:gd name="connsiteX19" fmla="*/ 3482502 w 3482502"/>
                    <a:gd name="connsiteY19" fmla="*/ 2208999 h 3862701"/>
                    <a:gd name="connsiteX20" fmla="*/ 3132306 w 3482502"/>
                    <a:gd name="connsiteY20" fmla="*/ 1327025 h 3862701"/>
                    <a:gd name="connsiteX21" fmla="*/ 2944238 w 3482502"/>
                    <a:gd name="connsiteY21" fmla="*/ 1482667 h 3862701"/>
                    <a:gd name="connsiteX22" fmla="*/ 2470826 w 3482502"/>
                    <a:gd name="connsiteY22" fmla="*/ 2494344 h 3862701"/>
                    <a:gd name="connsiteX23" fmla="*/ 2814536 w 3482502"/>
                    <a:gd name="connsiteY23" fmla="*/ 1521578 h 3862701"/>
                    <a:gd name="connsiteX24" fmla="*/ 2483796 w 3482502"/>
                    <a:gd name="connsiteY24" fmla="*/ 1469697 h 3862701"/>
                    <a:gd name="connsiteX25" fmla="*/ 2548647 w 3482502"/>
                    <a:gd name="connsiteY25" fmla="*/ 1586429 h 3862701"/>
                    <a:gd name="connsiteX26" fmla="*/ 2503251 w 3482502"/>
                    <a:gd name="connsiteY26" fmla="*/ 1975535 h 3862701"/>
                    <a:gd name="connsiteX27" fmla="*/ 2438400 w 3482502"/>
                    <a:gd name="connsiteY27" fmla="*/ 1618855 h 3862701"/>
                    <a:gd name="connsiteX28" fmla="*/ 2153055 w 3482502"/>
                    <a:gd name="connsiteY28" fmla="*/ 1495638 h 3862701"/>
                    <a:gd name="connsiteX29" fmla="*/ 2185481 w 3482502"/>
                    <a:gd name="connsiteY29" fmla="*/ 1664250 h 3862701"/>
                    <a:gd name="connsiteX30" fmla="*/ 2393004 w 3482502"/>
                    <a:gd name="connsiteY30" fmla="*/ 2046872 h 3862701"/>
                    <a:gd name="connsiteX31" fmla="*/ 2127115 w 3482502"/>
                    <a:gd name="connsiteY31" fmla="*/ 1703161 h 3862701"/>
                    <a:gd name="connsiteX32" fmla="*/ 1731523 w 3482502"/>
                    <a:gd name="connsiteY32" fmla="*/ 1787467 h 3862701"/>
                    <a:gd name="connsiteX33" fmla="*/ 1524000 w 3482502"/>
                    <a:gd name="connsiteY33" fmla="*/ 1437272 h 3862701"/>
                    <a:gd name="connsiteX34" fmla="*/ 1420238 w 3482502"/>
                    <a:gd name="connsiteY34" fmla="*/ 1476182 h 3862701"/>
                    <a:gd name="connsiteX35" fmla="*/ 1517515 w 3482502"/>
                    <a:gd name="connsiteY35" fmla="*/ 1761527 h 3862701"/>
                    <a:gd name="connsiteX36" fmla="*/ 1517515 w 3482502"/>
                    <a:gd name="connsiteY36" fmla="*/ 2487859 h 3862701"/>
                    <a:gd name="connsiteX37" fmla="*/ 1342417 w 3482502"/>
                    <a:gd name="connsiteY37" fmla="*/ 2020931 h 3862701"/>
                    <a:gd name="connsiteX38" fmla="*/ 1322962 w 3482502"/>
                    <a:gd name="connsiteY38" fmla="*/ 1748557 h 3862701"/>
                    <a:gd name="connsiteX39" fmla="*/ 1095983 w 3482502"/>
                    <a:gd name="connsiteY39" fmla="*/ 1579944 h 3862701"/>
                    <a:gd name="connsiteX40" fmla="*/ 972766 w 3482502"/>
                    <a:gd name="connsiteY40" fmla="*/ 1703161 h 3862701"/>
                    <a:gd name="connsiteX41" fmla="*/ 1219200 w 3482502"/>
                    <a:gd name="connsiteY41" fmla="*/ 1949595 h 3862701"/>
                    <a:gd name="connsiteX42" fmla="*/ 1115438 w 3482502"/>
                    <a:gd name="connsiteY42" fmla="*/ 2779689 h 3862701"/>
                    <a:gd name="connsiteX43" fmla="*/ 998706 w 3482502"/>
                    <a:gd name="connsiteY43" fmla="*/ 2286820 h 3862701"/>
                    <a:gd name="connsiteX44" fmla="*/ 1037617 w 3482502"/>
                    <a:gd name="connsiteY44" fmla="*/ 2053357 h 3862701"/>
                    <a:gd name="connsiteX45" fmla="*/ 830094 w 3482502"/>
                    <a:gd name="connsiteY45" fmla="*/ 1858803 h 3862701"/>
                    <a:gd name="connsiteX46" fmla="*/ 771728 w 3482502"/>
                    <a:gd name="connsiteY46" fmla="*/ 2046872 h 3862701"/>
                    <a:gd name="connsiteX47" fmla="*/ 907915 w 3482502"/>
                    <a:gd name="connsiteY47" fmla="*/ 2332216 h 3862701"/>
                    <a:gd name="connsiteX48" fmla="*/ 881974 w 3482502"/>
                    <a:gd name="connsiteY48" fmla="*/ 3078003 h 3862701"/>
                    <a:gd name="connsiteX49" fmla="*/ 778213 w 3482502"/>
                    <a:gd name="connsiteY49" fmla="*/ 2688897 h 3862701"/>
                    <a:gd name="connsiteX50" fmla="*/ 804153 w 3482502"/>
                    <a:gd name="connsiteY50" fmla="*/ 2390582 h 3862701"/>
                    <a:gd name="connsiteX51" fmla="*/ 654996 w 3482502"/>
                    <a:gd name="connsiteY51" fmla="*/ 2293306 h 3862701"/>
                    <a:gd name="connsiteX52" fmla="*/ 603115 w 3482502"/>
                    <a:gd name="connsiteY52" fmla="*/ 2578650 h 3862701"/>
                    <a:gd name="connsiteX53" fmla="*/ 460443 w 3482502"/>
                    <a:gd name="connsiteY53" fmla="*/ 3622752 h 3862701"/>
                    <a:gd name="connsiteX54" fmla="*/ 434502 w 3482502"/>
                    <a:gd name="connsiteY54" fmla="*/ 2974242 h 3862701"/>
                    <a:gd name="connsiteX55" fmla="*/ 246434 w 3482502"/>
                    <a:gd name="connsiteY55" fmla="*/ 3778395 h 3862701"/>
                    <a:gd name="connsiteX56" fmla="*/ 233464 w 3482502"/>
                    <a:gd name="connsiteY56" fmla="*/ 3694089 h 3862701"/>
                    <a:gd name="connsiteX57" fmla="*/ 149157 w 3482502"/>
                    <a:gd name="connsiteY57" fmla="*/ 3862701 h 3862701"/>
                    <a:gd name="connsiteX58" fmla="*/ 149157 w 3482502"/>
                    <a:gd name="connsiteY58" fmla="*/ 3661663 h 3862701"/>
                    <a:gd name="connsiteX59" fmla="*/ 0 w 3482502"/>
                    <a:gd name="connsiteY59" fmla="*/ 3797850 h 3862701"/>
                    <a:gd name="connsiteX0" fmla="*/ 0 w 3482502"/>
                    <a:gd name="connsiteY0" fmla="*/ 3797850 h 3862701"/>
                    <a:gd name="connsiteX1" fmla="*/ 259404 w 3482502"/>
                    <a:gd name="connsiteY1" fmla="*/ 2299791 h 3862701"/>
                    <a:gd name="connsiteX2" fmla="*/ 544749 w 3482502"/>
                    <a:gd name="connsiteY2" fmla="*/ 963859 h 3862701"/>
                    <a:gd name="connsiteX3" fmla="*/ 1009880 w 3482502"/>
                    <a:gd name="connsiteY3" fmla="*/ 510448 h 3862701"/>
                    <a:gd name="connsiteX4" fmla="*/ 1193494 w 3482502"/>
                    <a:gd name="connsiteY4" fmla="*/ 444347 h 3862701"/>
                    <a:gd name="connsiteX5" fmla="*/ 1347730 w 3482502"/>
                    <a:gd name="connsiteY5" fmla="*/ 257060 h 3862701"/>
                    <a:gd name="connsiteX6" fmla="*/ 1575412 w 3482502"/>
                    <a:gd name="connsiteY6" fmla="*/ 201976 h 3862701"/>
                    <a:gd name="connsiteX7" fmla="*/ 1759651 w 3482502"/>
                    <a:gd name="connsiteY7" fmla="*/ 31489 h 3862701"/>
                    <a:gd name="connsiteX8" fmla="*/ 1972019 w 3482502"/>
                    <a:gd name="connsiteY8" fmla="*/ 40395 h 3862701"/>
                    <a:gd name="connsiteX9" fmla="*/ 2155634 w 3482502"/>
                    <a:gd name="connsiteY9" fmla="*/ 0 h 3862701"/>
                    <a:gd name="connsiteX10" fmla="*/ 2368627 w 3482502"/>
                    <a:gd name="connsiteY10" fmla="*/ 102824 h 3862701"/>
                    <a:gd name="connsiteX11" fmla="*/ 2581619 w 3482502"/>
                    <a:gd name="connsiteY11" fmla="*/ 106496 h 3862701"/>
                    <a:gd name="connsiteX12" fmla="*/ 2735855 w 3482502"/>
                    <a:gd name="connsiteY12" fmla="*/ 209321 h 3862701"/>
                    <a:gd name="connsiteX13" fmla="*/ 2893764 w 3482502"/>
                    <a:gd name="connsiteY13" fmla="*/ 282766 h 3862701"/>
                    <a:gd name="connsiteX14" fmla="*/ 3003933 w 3482502"/>
                    <a:gd name="connsiteY14" fmla="*/ 378246 h 3862701"/>
                    <a:gd name="connsiteX15" fmla="*/ 3114101 w 3482502"/>
                    <a:gd name="connsiteY15" fmla="*/ 437002 h 3862701"/>
                    <a:gd name="connsiteX16" fmla="*/ 3228490 w 3482502"/>
                    <a:gd name="connsiteY16" fmla="*/ 582019 h 3862701"/>
                    <a:gd name="connsiteX17" fmla="*/ 3255523 w 3482502"/>
                    <a:gd name="connsiteY17" fmla="*/ 996284 h 3862701"/>
                    <a:gd name="connsiteX18" fmla="*/ 3184187 w 3482502"/>
                    <a:gd name="connsiteY18" fmla="*/ 1223263 h 3862701"/>
                    <a:gd name="connsiteX19" fmla="*/ 3326860 w 3482502"/>
                    <a:gd name="connsiteY19" fmla="*/ 1404846 h 3862701"/>
                    <a:gd name="connsiteX20" fmla="*/ 3482502 w 3482502"/>
                    <a:gd name="connsiteY20" fmla="*/ 2208999 h 3862701"/>
                    <a:gd name="connsiteX21" fmla="*/ 3132306 w 3482502"/>
                    <a:gd name="connsiteY21" fmla="*/ 1327025 h 3862701"/>
                    <a:gd name="connsiteX22" fmla="*/ 2944238 w 3482502"/>
                    <a:gd name="connsiteY22" fmla="*/ 1482667 h 3862701"/>
                    <a:gd name="connsiteX23" fmla="*/ 2470826 w 3482502"/>
                    <a:gd name="connsiteY23" fmla="*/ 2494344 h 3862701"/>
                    <a:gd name="connsiteX24" fmla="*/ 2814536 w 3482502"/>
                    <a:gd name="connsiteY24" fmla="*/ 1521578 h 3862701"/>
                    <a:gd name="connsiteX25" fmla="*/ 2483796 w 3482502"/>
                    <a:gd name="connsiteY25" fmla="*/ 1469697 h 3862701"/>
                    <a:gd name="connsiteX26" fmla="*/ 2548647 w 3482502"/>
                    <a:gd name="connsiteY26" fmla="*/ 1586429 h 3862701"/>
                    <a:gd name="connsiteX27" fmla="*/ 2503251 w 3482502"/>
                    <a:gd name="connsiteY27" fmla="*/ 1975535 h 3862701"/>
                    <a:gd name="connsiteX28" fmla="*/ 2438400 w 3482502"/>
                    <a:gd name="connsiteY28" fmla="*/ 1618855 h 3862701"/>
                    <a:gd name="connsiteX29" fmla="*/ 2153055 w 3482502"/>
                    <a:gd name="connsiteY29" fmla="*/ 1495638 h 3862701"/>
                    <a:gd name="connsiteX30" fmla="*/ 2185481 w 3482502"/>
                    <a:gd name="connsiteY30" fmla="*/ 1664250 h 3862701"/>
                    <a:gd name="connsiteX31" fmla="*/ 2393004 w 3482502"/>
                    <a:gd name="connsiteY31" fmla="*/ 2046872 h 3862701"/>
                    <a:gd name="connsiteX32" fmla="*/ 2127115 w 3482502"/>
                    <a:gd name="connsiteY32" fmla="*/ 1703161 h 3862701"/>
                    <a:gd name="connsiteX33" fmla="*/ 1731523 w 3482502"/>
                    <a:gd name="connsiteY33" fmla="*/ 1787467 h 3862701"/>
                    <a:gd name="connsiteX34" fmla="*/ 1524000 w 3482502"/>
                    <a:gd name="connsiteY34" fmla="*/ 1437272 h 3862701"/>
                    <a:gd name="connsiteX35" fmla="*/ 1420238 w 3482502"/>
                    <a:gd name="connsiteY35" fmla="*/ 1476182 h 3862701"/>
                    <a:gd name="connsiteX36" fmla="*/ 1517515 w 3482502"/>
                    <a:gd name="connsiteY36" fmla="*/ 1761527 h 3862701"/>
                    <a:gd name="connsiteX37" fmla="*/ 1517515 w 3482502"/>
                    <a:gd name="connsiteY37" fmla="*/ 2487859 h 3862701"/>
                    <a:gd name="connsiteX38" fmla="*/ 1342417 w 3482502"/>
                    <a:gd name="connsiteY38" fmla="*/ 2020931 h 3862701"/>
                    <a:gd name="connsiteX39" fmla="*/ 1322962 w 3482502"/>
                    <a:gd name="connsiteY39" fmla="*/ 1748557 h 3862701"/>
                    <a:gd name="connsiteX40" fmla="*/ 1095983 w 3482502"/>
                    <a:gd name="connsiteY40" fmla="*/ 1579944 h 3862701"/>
                    <a:gd name="connsiteX41" fmla="*/ 972766 w 3482502"/>
                    <a:gd name="connsiteY41" fmla="*/ 1703161 h 3862701"/>
                    <a:gd name="connsiteX42" fmla="*/ 1219200 w 3482502"/>
                    <a:gd name="connsiteY42" fmla="*/ 1949595 h 3862701"/>
                    <a:gd name="connsiteX43" fmla="*/ 1115438 w 3482502"/>
                    <a:gd name="connsiteY43" fmla="*/ 2779689 h 3862701"/>
                    <a:gd name="connsiteX44" fmla="*/ 998706 w 3482502"/>
                    <a:gd name="connsiteY44" fmla="*/ 2286820 h 3862701"/>
                    <a:gd name="connsiteX45" fmla="*/ 1037617 w 3482502"/>
                    <a:gd name="connsiteY45" fmla="*/ 2053357 h 3862701"/>
                    <a:gd name="connsiteX46" fmla="*/ 830094 w 3482502"/>
                    <a:gd name="connsiteY46" fmla="*/ 1858803 h 3862701"/>
                    <a:gd name="connsiteX47" fmla="*/ 771728 w 3482502"/>
                    <a:gd name="connsiteY47" fmla="*/ 2046872 h 3862701"/>
                    <a:gd name="connsiteX48" fmla="*/ 907915 w 3482502"/>
                    <a:gd name="connsiteY48" fmla="*/ 2332216 h 3862701"/>
                    <a:gd name="connsiteX49" fmla="*/ 881974 w 3482502"/>
                    <a:gd name="connsiteY49" fmla="*/ 3078003 h 3862701"/>
                    <a:gd name="connsiteX50" fmla="*/ 778213 w 3482502"/>
                    <a:gd name="connsiteY50" fmla="*/ 2688897 h 3862701"/>
                    <a:gd name="connsiteX51" fmla="*/ 804153 w 3482502"/>
                    <a:gd name="connsiteY51" fmla="*/ 2390582 h 3862701"/>
                    <a:gd name="connsiteX52" fmla="*/ 654996 w 3482502"/>
                    <a:gd name="connsiteY52" fmla="*/ 2293306 h 3862701"/>
                    <a:gd name="connsiteX53" fmla="*/ 603115 w 3482502"/>
                    <a:gd name="connsiteY53" fmla="*/ 2578650 h 3862701"/>
                    <a:gd name="connsiteX54" fmla="*/ 460443 w 3482502"/>
                    <a:gd name="connsiteY54" fmla="*/ 3622752 h 3862701"/>
                    <a:gd name="connsiteX55" fmla="*/ 434502 w 3482502"/>
                    <a:gd name="connsiteY55" fmla="*/ 2974242 h 3862701"/>
                    <a:gd name="connsiteX56" fmla="*/ 246434 w 3482502"/>
                    <a:gd name="connsiteY56" fmla="*/ 3778395 h 3862701"/>
                    <a:gd name="connsiteX57" fmla="*/ 233464 w 3482502"/>
                    <a:gd name="connsiteY57" fmla="*/ 3694089 h 3862701"/>
                    <a:gd name="connsiteX58" fmla="*/ 149157 w 3482502"/>
                    <a:gd name="connsiteY58" fmla="*/ 3862701 h 3862701"/>
                    <a:gd name="connsiteX59" fmla="*/ 149157 w 3482502"/>
                    <a:gd name="connsiteY59" fmla="*/ 3661663 h 3862701"/>
                    <a:gd name="connsiteX60" fmla="*/ 0 w 3482502"/>
                    <a:gd name="connsiteY60" fmla="*/ 3797850 h 3862701"/>
                    <a:gd name="connsiteX0" fmla="*/ 0 w 3482502"/>
                    <a:gd name="connsiteY0" fmla="*/ 3797850 h 3862701"/>
                    <a:gd name="connsiteX1" fmla="*/ 259404 w 3482502"/>
                    <a:gd name="connsiteY1" fmla="*/ 2299791 h 3862701"/>
                    <a:gd name="connsiteX2" fmla="*/ 544749 w 3482502"/>
                    <a:gd name="connsiteY2" fmla="*/ 963859 h 3862701"/>
                    <a:gd name="connsiteX3" fmla="*/ 778525 w 3482502"/>
                    <a:gd name="connsiteY3" fmla="*/ 829937 h 3862701"/>
                    <a:gd name="connsiteX4" fmla="*/ 1009880 w 3482502"/>
                    <a:gd name="connsiteY4" fmla="*/ 510448 h 3862701"/>
                    <a:gd name="connsiteX5" fmla="*/ 1193494 w 3482502"/>
                    <a:gd name="connsiteY5" fmla="*/ 444347 h 3862701"/>
                    <a:gd name="connsiteX6" fmla="*/ 1347730 w 3482502"/>
                    <a:gd name="connsiteY6" fmla="*/ 257060 h 3862701"/>
                    <a:gd name="connsiteX7" fmla="*/ 1575412 w 3482502"/>
                    <a:gd name="connsiteY7" fmla="*/ 201976 h 3862701"/>
                    <a:gd name="connsiteX8" fmla="*/ 1759651 w 3482502"/>
                    <a:gd name="connsiteY8" fmla="*/ 31489 h 3862701"/>
                    <a:gd name="connsiteX9" fmla="*/ 1972019 w 3482502"/>
                    <a:gd name="connsiteY9" fmla="*/ 40395 h 3862701"/>
                    <a:gd name="connsiteX10" fmla="*/ 2155634 w 3482502"/>
                    <a:gd name="connsiteY10" fmla="*/ 0 h 3862701"/>
                    <a:gd name="connsiteX11" fmla="*/ 2368627 w 3482502"/>
                    <a:gd name="connsiteY11" fmla="*/ 102824 h 3862701"/>
                    <a:gd name="connsiteX12" fmla="*/ 2581619 w 3482502"/>
                    <a:gd name="connsiteY12" fmla="*/ 106496 h 3862701"/>
                    <a:gd name="connsiteX13" fmla="*/ 2735855 w 3482502"/>
                    <a:gd name="connsiteY13" fmla="*/ 209321 h 3862701"/>
                    <a:gd name="connsiteX14" fmla="*/ 2893764 w 3482502"/>
                    <a:gd name="connsiteY14" fmla="*/ 282766 h 3862701"/>
                    <a:gd name="connsiteX15" fmla="*/ 3003933 w 3482502"/>
                    <a:gd name="connsiteY15" fmla="*/ 378246 h 3862701"/>
                    <a:gd name="connsiteX16" fmla="*/ 3114101 w 3482502"/>
                    <a:gd name="connsiteY16" fmla="*/ 437002 h 3862701"/>
                    <a:gd name="connsiteX17" fmla="*/ 3228490 w 3482502"/>
                    <a:gd name="connsiteY17" fmla="*/ 582019 h 3862701"/>
                    <a:gd name="connsiteX18" fmla="*/ 3255523 w 3482502"/>
                    <a:gd name="connsiteY18" fmla="*/ 996284 h 3862701"/>
                    <a:gd name="connsiteX19" fmla="*/ 3184187 w 3482502"/>
                    <a:gd name="connsiteY19" fmla="*/ 1223263 h 3862701"/>
                    <a:gd name="connsiteX20" fmla="*/ 3326860 w 3482502"/>
                    <a:gd name="connsiteY20" fmla="*/ 1404846 h 3862701"/>
                    <a:gd name="connsiteX21" fmla="*/ 3482502 w 3482502"/>
                    <a:gd name="connsiteY21" fmla="*/ 2208999 h 3862701"/>
                    <a:gd name="connsiteX22" fmla="*/ 3132306 w 3482502"/>
                    <a:gd name="connsiteY22" fmla="*/ 1327025 h 3862701"/>
                    <a:gd name="connsiteX23" fmla="*/ 2944238 w 3482502"/>
                    <a:gd name="connsiteY23" fmla="*/ 1482667 h 3862701"/>
                    <a:gd name="connsiteX24" fmla="*/ 2470826 w 3482502"/>
                    <a:gd name="connsiteY24" fmla="*/ 2494344 h 3862701"/>
                    <a:gd name="connsiteX25" fmla="*/ 2814536 w 3482502"/>
                    <a:gd name="connsiteY25" fmla="*/ 1521578 h 3862701"/>
                    <a:gd name="connsiteX26" fmla="*/ 2483796 w 3482502"/>
                    <a:gd name="connsiteY26" fmla="*/ 1469697 h 3862701"/>
                    <a:gd name="connsiteX27" fmla="*/ 2548647 w 3482502"/>
                    <a:gd name="connsiteY27" fmla="*/ 1586429 h 3862701"/>
                    <a:gd name="connsiteX28" fmla="*/ 2503251 w 3482502"/>
                    <a:gd name="connsiteY28" fmla="*/ 1975535 h 3862701"/>
                    <a:gd name="connsiteX29" fmla="*/ 2438400 w 3482502"/>
                    <a:gd name="connsiteY29" fmla="*/ 1618855 h 3862701"/>
                    <a:gd name="connsiteX30" fmla="*/ 2153055 w 3482502"/>
                    <a:gd name="connsiteY30" fmla="*/ 1495638 h 3862701"/>
                    <a:gd name="connsiteX31" fmla="*/ 2185481 w 3482502"/>
                    <a:gd name="connsiteY31" fmla="*/ 1664250 h 3862701"/>
                    <a:gd name="connsiteX32" fmla="*/ 2393004 w 3482502"/>
                    <a:gd name="connsiteY32" fmla="*/ 2046872 h 3862701"/>
                    <a:gd name="connsiteX33" fmla="*/ 2127115 w 3482502"/>
                    <a:gd name="connsiteY33" fmla="*/ 1703161 h 3862701"/>
                    <a:gd name="connsiteX34" fmla="*/ 1731523 w 3482502"/>
                    <a:gd name="connsiteY34" fmla="*/ 1787467 h 3862701"/>
                    <a:gd name="connsiteX35" fmla="*/ 1524000 w 3482502"/>
                    <a:gd name="connsiteY35" fmla="*/ 1437272 h 3862701"/>
                    <a:gd name="connsiteX36" fmla="*/ 1420238 w 3482502"/>
                    <a:gd name="connsiteY36" fmla="*/ 1476182 h 3862701"/>
                    <a:gd name="connsiteX37" fmla="*/ 1517515 w 3482502"/>
                    <a:gd name="connsiteY37" fmla="*/ 1761527 h 3862701"/>
                    <a:gd name="connsiteX38" fmla="*/ 1517515 w 3482502"/>
                    <a:gd name="connsiteY38" fmla="*/ 2487859 h 3862701"/>
                    <a:gd name="connsiteX39" fmla="*/ 1342417 w 3482502"/>
                    <a:gd name="connsiteY39" fmla="*/ 2020931 h 3862701"/>
                    <a:gd name="connsiteX40" fmla="*/ 1322962 w 3482502"/>
                    <a:gd name="connsiteY40" fmla="*/ 1748557 h 3862701"/>
                    <a:gd name="connsiteX41" fmla="*/ 1095983 w 3482502"/>
                    <a:gd name="connsiteY41" fmla="*/ 1579944 h 3862701"/>
                    <a:gd name="connsiteX42" fmla="*/ 972766 w 3482502"/>
                    <a:gd name="connsiteY42" fmla="*/ 1703161 h 3862701"/>
                    <a:gd name="connsiteX43" fmla="*/ 1219200 w 3482502"/>
                    <a:gd name="connsiteY43" fmla="*/ 1949595 h 3862701"/>
                    <a:gd name="connsiteX44" fmla="*/ 1115438 w 3482502"/>
                    <a:gd name="connsiteY44" fmla="*/ 2779689 h 3862701"/>
                    <a:gd name="connsiteX45" fmla="*/ 998706 w 3482502"/>
                    <a:gd name="connsiteY45" fmla="*/ 2286820 h 3862701"/>
                    <a:gd name="connsiteX46" fmla="*/ 1037617 w 3482502"/>
                    <a:gd name="connsiteY46" fmla="*/ 2053357 h 3862701"/>
                    <a:gd name="connsiteX47" fmla="*/ 830094 w 3482502"/>
                    <a:gd name="connsiteY47" fmla="*/ 1858803 h 3862701"/>
                    <a:gd name="connsiteX48" fmla="*/ 771728 w 3482502"/>
                    <a:gd name="connsiteY48" fmla="*/ 2046872 h 3862701"/>
                    <a:gd name="connsiteX49" fmla="*/ 907915 w 3482502"/>
                    <a:gd name="connsiteY49" fmla="*/ 2332216 h 3862701"/>
                    <a:gd name="connsiteX50" fmla="*/ 881974 w 3482502"/>
                    <a:gd name="connsiteY50" fmla="*/ 3078003 h 3862701"/>
                    <a:gd name="connsiteX51" fmla="*/ 778213 w 3482502"/>
                    <a:gd name="connsiteY51" fmla="*/ 2688897 h 3862701"/>
                    <a:gd name="connsiteX52" fmla="*/ 804153 w 3482502"/>
                    <a:gd name="connsiteY52" fmla="*/ 2390582 h 3862701"/>
                    <a:gd name="connsiteX53" fmla="*/ 654996 w 3482502"/>
                    <a:gd name="connsiteY53" fmla="*/ 2293306 h 3862701"/>
                    <a:gd name="connsiteX54" fmla="*/ 603115 w 3482502"/>
                    <a:gd name="connsiteY54" fmla="*/ 2578650 h 3862701"/>
                    <a:gd name="connsiteX55" fmla="*/ 460443 w 3482502"/>
                    <a:gd name="connsiteY55" fmla="*/ 3622752 h 3862701"/>
                    <a:gd name="connsiteX56" fmla="*/ 434502 w 3482502"/>
                    <a:gd name="connsiteY56" fmla="*/ 2974242 h 3862701"/>
                    <a:gd name="connsiteX57" fmla="*/ 246434 w 3482502"/>
                    <a:gd name="connsiteY57" fmla="*/ 3778395 h 3862701"/>
                    <a:gd name="connsiteX58" fmla="*/ 233464 w 3482502"/>
                    <a:gd name="connsiteY58" fmla="*/ 3694089 h 3862701"/>
                    <a:gd name="connsiteX59" fmla="*/ 149157 w 3482502"/>
                    <a:gd name="connsiteY59" fmla="*/ 3862701 h 3862701"/>
                    <a:gd name="connsiteX60" fmla="*/ 149157 w 3482502"/>
                    <a:gd name="connsiteY60" fmla="*/ 3661663 h 3862701"/>
                    <a:gd name="connsiteX61" fmla="*/ 0 w 3482502"/>
                    <a:gd name="connsiteY61" fmla="*/ 3797850 h 3862701"/>
                    <a:gd name="connsiteX0" fmla="*/ 0 w 3482502"/>
                    <a:gd name="connsiteY0" fmla="*/ 3797850 h 3862701"/>
                    <a:gd name="connsiteX1" fmla="*/ 259404 w 3482502"/>
                    <a:gd name="connsiteY1" fmla="*/ 2299791 h 3862701"/>
                    <a:gd name="connsiteX2" fmla="*/ 559438 w 3482502"/>
                    <a:gd name="connsiteY2" fmla="*/ 1051994 h 3862701"/>
                    <a:gd name="connsiteX3" fmla="*/ 778525 w 3482502"/>
                    <a:gd name="connsiteY3" fmla="*/ 829937 h 3862701"/>
                    <a:gd name="connsiteX4" fmla="*/ 1009880 w 3482502"/>
                    <a:gd name="connsiteY4" fmla="*/ 510448 h 3862701"/>
                    <a:gd name="connsiteX5" fmla="*/ 1193494 w 3482502"/>
                    <a:gd name="connsiteY5" fmla="*/ 444347 h 3862701"/>
                    <a:gd name="connsiteX6" fmla="*/ 1347730 w 3482502"/>
                    <a:gd name="connsiteY6" fmla="*/ 257060 h 3862701"/>
                    <a:gd name="connsiteX7" fmla="*/ 1575412 w 3482502"/>
                    <a:gd name="connsiteY7" fmla="*/ 201976 h 3862701"/>
                    <a:gd name="connsiteX8" fmla="*/ 1759651 w 3482502"/>
                    <a:gd name="connsiteY8" fmla="*/ 31489 h 3862701"/>
                    <a:gd name="connsiteX9" fmla="*/ 1972019 w 3482502"/>
                    <a:gd name="connsiteY9" fmla="*/ 40395 h 3862701"/>
                    <a:gd name="connsiteX10" fmla="*/ 2155634 w 3482502"/>
                    <a:gd name="connsiteY10" fmla="*/ 0 h 3862701"/>
                    <a:gd name="connsiteX11" fmla="*/ 2368627 w 3482502"/>
                    <a:gd name="connsiteY11" fmla="*/ 102824 h 3862701"/>
                    <a:gd name="connsiteX12" fmla="*/ 2581619 w 3482502"/>
                    <a:gd name="connsiteY12" fmla="*/ 106496 h 3862701"/>
                    <a:gd name="connsiteX13" fmla="*/ 2735855 w 3482502"/>
                    <a:gd name="connsiteY13" fmla="*/ 209321 h 3862701"/>
                    <a:gd name="connsiteX14" fmla="*/ 2893764 w 3482502"/>
                    <a:gd name="connsiteY14" fmla="*/ 282766 h 3862701"/>
                    <a:gd name="connsiteX15" fmla="*/ 3003933 w 3482502"/>
                    <a:gd name="connsiteY15" fmla="*/ 378246 h 3862701"/>
                    <a:gd name="connsiteX16" fmla="*/ 3114101 w 3482502"/>
                    <a:gd name="connsiteY16" fmla="*/ 437002 h 3862701"/>
                    <a:gd name="connsiteX17" fmla="*/ 3228490 w 3482502"/>
                    <a:gd name="connsiteY17" fmla="*/ 582019 h 3862701"/>
                    <a:gd name="connsiteX18" fmla="*/ 3255523 w 3482502"/>
                    <a:gd name="connsiteY18" fmla="*/ 996284 h 3862701"/>
                    <a:gd name="connsiteX19" fmla="*/ 3184187 w 3482502"/>
                    <a:gd name="connsiteY19" fmla="*/ 1223263 h 3862701"/>
                    <a:gd name="connsiteX20" fmla="*/ 3326860 w 3482502"/>
                    <a:gd name="connsiteY20" fmla="*/ 1404846 h 3862701"/>
                    <a:gd name="connsiteX21" fmla="*/ 3482502 w 3482502"/>
                    <a:gd name="connsiteY21" fmla="*/ 2208999 h 3862701"/>
                    <a:gd name="connsiteX22" fmla="*/ 3132306 w 3482502"/>
                    <a:gd name="connsiteY22" fmla="*/ 1327025 h 3862701"/>
                    <a:gd name="connsiteX23" fmla="*/ 2944238 w 3482502"/>
                    <a:gd name="connsiteY23" fmla="*/ 1482667 h 3862701"/>
                    <a:gd name="connsiteX24" fmla="*/ 2470826 w 3482502"/>
                    <a:gd name="connsiteY24" fmla="*/ 2494344 h 3862701"/>
                    <a:gd name="connsiteX25" fmla="*/ 2814536 w 3482502"/>
                    <a:gd name="connsiteY25" fmla="*/ 1521578 h 3862701"/>
                    <a:gd name="connsiteX26" fmla="*/ 2483796 w 3482502"/>
                    <a:gd name="connsiteY26" fmla="*/ 1469697 h 3862701"/>
                    <a:gd name="connsiteX27" fmla="*/ 2548647 w 3482502"/>
                    <a:gd name="connsiteY27" fmla="*/ 1586429 h 3862701"/>
                    <a:gd name="connsiteX28" fmla="*/ 2503251 w 3482502"/>
                    <a:gd name="connsiteY28" fmla="*/ 1975535 h 3862701"/>
                    <a:gd name="connsiteX29" fmla="*/ 2438400 w 3482502"/>
                    <a:gd name="connsiteY29" fmla="*/ 1618855 h 3862701"/>
                    <a:gd name="connsiteX30" fmla="*/ 2153055 w 3482502"/>
                    <a:gd name="connsiteY30" fmla="*/ 1495638 h 3862701"/>
                    <a:gd name="connsiteX31" fmla="*/ 2185481 w 3482502"/>
                    <a:gd name="connsiteY31" fmla="*/ 1664250 h 3862701"/>
                    <a:gd name="connsiteX32" fmla="*/ 2393004 w 3482502"/>
                    <a:gd name="connsiteY32" fmla="*/ 2046872 h 3862701"/>
                    <a:gd name="connsiteX33" fmla="*/ 2127115 w 3482502"/>
                    <a:gd name="connsiteY33" fmla="*/ 1703161 h 3862701"/>
                    <a:gd name="connsiteX34" fmla="*/ 1731523 w 3482502"/>
                    <a:gd name="connsiteY34" fmla="*/ 1787467 h 3862701"/>
                    <a:gd name="connsiteX35" fmla="*/ 1524000 w 3482502"/>
                    <a:gd name="connsiteY35" fmla="*/ 1437272 h 3862701"/>
                    <a:gd name="connsiteX36" fmla="*/ 1420238 w 3482502"/>
                    <a:gd name="connsiteY36" fmla="*/ 1476182 h 3862701"/>
                    <a:gd name="connsiteX37" fmla="*/ 1517515 w 3482502"/>
                    <a:gd name="connsiteY37" fmla="*/ 1761527 h 3862701"/>
                    <a:gd name="connsiteX38" fmla="*/ 1517515 w 3482502"/>
                    <a:gd name="connsiteY38" fmla="*/ 2487859 h 3862701"/>
                    <a:gd name="connsiteX39" fmla="*/ 1342417 w 3482502"/>
                    <a:gd name="connsiteY39" fmla="*/ 2020931 h 3862701"/>
                    <a:gd name="connsiteX40" fmla="*/ 1322962 w 3482502"/>
                    <a:gd name="connsiteY40" fmla="*/ 1748557 h 3862701"/>
                    <a:gd name="connsiteX41" fmla="*/ 1095983 w 3482502"/>
                    <a:gd name="connsiteY41" fmla="*/ 1579944 h 3862701"/>
                    <a:gd name="connsiteX42" fmla="*/ 972766 w 3482502"/>
                    <a:gd name="connsiteY42" fmla="*/ 1703161 h 3862701"/>
                    <a:gd name="connsiteX43" fmla="*/ 1219200 w 3482502"/>
                    <a:gd name="connsiteY43" fmla="*/ 1949595 h 3862701"/>
                    <a:gd name="connsiteX44" fmla="*/ 1115438 w 3482502"/>
                    <a:gd name="connsiteY44" fmla="*/ 2779689 h 3862701"/>
                    <a:gd name="connsiteX45" fmla="*/ 998706 w 3482502"/>
                    <a:gd name="connsiteY45" fmla="*/ 2286820 h 3862701"/>
                    <a:gd name="connsiteX46" fmla="*/ 1037617 w 3482502"/>
                    <a:gd name="connsiteY46" fmla="*/ 2053357 h 3862701"/>
                    <a:gd name="connsiteX47" fmla="*/ 830094 w 3482502"/>
                    <a:gd name="connsiteY47" fmla="*/ 1858803 h 3862701"/>
                    <a:gd name="connsiteX48" fmla="*/ 771728 w 3482502"/>
                    <a:gd name="connsiteY48" fmla="*/ 2046872 h 3862701"/>
                    <a:gd name="connsiteX49" fmla="*/ 907915 w 3482502"/>
                    <a:gd name="connsiteY49" fmla="*/ 2332216 h 3862701"/>
                    <a:gd name="connsiteX50" fmla="*/ 881974 w 3482502"/>
                    <a:gd name="connsiteY50" fmla="*/ 3078003 h 3862701"/>
                    <a:gd name="connsiteX51" fmla="*/ 778213 w 3482502"/>
                    <a:gd name="connsiteY51" fmla="*/ 2688897 h 3862701"/>
                    <a:gd name="connsiteX52" fmla="*/ 804153 w 3482502"/>
                    <a:gd name="connsiteY52" fmla="*/ 2390582 h 3862701"/>
                    <a:gd name="connsiteX53" fmla="*/ 654996 w 3482502"/>
                    <a:gd name="connsiteY53" fmla="*/ 2293306 h 3862701"/>
                    <a:gd name="connsiteX54" fmla="*/ 603115 w 3482502"/>
                    <a:gd name="connsiteY54" fmla="*/ 2578650 h 3862701"/>
                    <a:gd name="connsiteX55" fmla="*/ 460443 w 3482502"/>
                    <a:gd name="connsiteY55" fmla="*/ 3622752 h 3862701"/>
                    <a:gd name="connsiteX56" fmla="*/ 434502 w 3482502"/>
                    <a:gd name="connsiteY56" fmla="*/ 2974242 h 3862701"/>
                    <a:gd name="connsiteX57" fmla="*/ 246434 w 3482502"/>
                    <a:gd name="connsiteY57" fmla="*/ 3778395 h 3862701"/>
                    <a:gd name="connsiteX58" fmla="*/ 233464 w 3482502"/>
                    <a:gd name="connsiteY58" fmla="*/ 3694089 h 3862701"/>
                    <a:gd name="connsiteX59" fmla="*/ 149157 w 3482502"/>
                    <a:gd name="connsiteY59" fmla="*/ 3862701 h 3862701"/>
                    <a:gd name="connsiteX60" fmla="*/ 149157 w 3482502"/>
                    <a:gd name="connsiteY60" fmla="*/ 3661663 h 3862701"/>
                    <a:gd name="connsiteX61" fmla="*/ 0 w 3482502"/>
                    <a:gd name="connsiteY61" fmla="*/ 3797850 h 3862701"/>
                    <a:gd name="connsiteX0" fmla="*/ 0 w 3482502"/>
                    <a:gd name="connsiteY0" fmla="*/ 3797850 h 3862701"/>
                    <a:gd name="connsiteX1" fmla="*/ 259404 w 3482502"/>
                    <a:gd name="connsiteY1" fmla="*/ 2299791 h 3862701"/>
                    <a:gd name="connsiteX2" fmla="*/ 559438 w 3482502"/>
                    <a:gd name="connsiteY2" fmla="*/ 1051994 h 3862701"/>
                    <a:gd name="connsiteX3" fmla="*/ 778525 w 3482502"/>
                    <a:gd name="connsiteY3" fmla="*/ 829937 h 3862701"/>
                    <a:gd name="connsiteX4" fmla="*/ 1009880 w 3482502"/>
                    <a:gd name="connsiteY4" fmla="*/ 510448 h 3862701"/>
                    <a:gd name="connsiteX5" fmla="*/ 1193494 w 3482502"/>
                    <a:gd name="connsiteY5" fmla="*/ 444347 h 3862701"/>
                    <a:gd name="connsiteX6" fmla="*/ 1347730 w 3482502"/>
                    <a:gd name="connsiteY6" fmla="*/ 257060 h 3862701"/>
                    <a:gd name="connsiteX7" fmla="*/ 1575412 w 3482502"/>
                    <a:gd name="connsiteY7" fmla="*/ 201976 h 3862701"/>
                    <a:gd name="connsiteX8" fmla="*/ 1759651 w 3482502"/>
                    <a:gd name="connsiteY8" fmla="*/ 31489 h 3862701"/>
                    <a:gd name="connsiteX9" fmla="*/ 1972019 w 3482502"/>
                    <a:gd name="connsiteY9" fmla="*/ 40395 h 3862701"/>
                    <a:gd name="connsiteX10" fmla="*/ 2155634 w 3482502"/>
                    <a:gd name="connsiteY10" fmla="*/ 0 h 3862701"/>
                    <a:gd name="connsiteX11" fmla="*/ 2368627 w 3482502"/>
                    <a:gd name="connsiteY11" fmla="*/ 102824 h 3862701"/>
                    <a:gd name="connsiteX12" fmla="*/ 2581619 w 3482502"/>
                    <a:gd name="connsiteY12" fmla="*/ 106496 h 3862701"/>
                    <a:gd name="connsiteX13" fmla="*/ 2735855 w 3482502"/>
                    <a:gd name="connsiteY13" fmla="*/ 209321 h 3862701"/>
                    <a:gd name="connsiteX14" fmla="*/ 2893764 w 3482502"/>
                    <a:gd name="connsiteY14" fmla="*/ 282766 h 3862701"/>
                    <a:gd name="connsiteX15" fmla="*/ 3003933 w 3482502"/>
                    <a:gd name="connsiteY15" fmla="*/ 378246 h 3862701"/>
                    <a:gd name="connsiteX16" fmla="*/ 3114101 w 3482502"/>
                    <a:gd name="connsiteY16" fmla="*/ 437002 h 3862701"/>
                    <a:gd name="connsiteX17" fmla="*/ 3228490 w 3482502"/>
                    <a:gd name="connsiteY17" fmla="*/ 582019 h 3862701"/>
                    <a:gd name="connsiteX18" fmla="*/ 3255523 w 3482502"/>
                    <a:gd name="connsiteY18" fmla="*/ 996284 h 3862701"/>
                    <a:gd name="connsiteX19" fmla="*/ 3184187 w 3482502"/>
                    <a:gd name="connsiteY19" fmla="*/ 1223263 h 3862701"/>
                    <a:gd name="connsiteX20" fmla="*/ 3326860 w 3482502"/>
                    <a:gd name="connsiteY20" fmla="*/ 1404846 h 3862701"/>
                    <a:gd name="connsiteX21" fmla="*/ 3482502 w 3482502"/>
                    <a:gd name="connsiteY21" fmla="*/ 2208999 h 3862701"/>
                    <a:gd name="connsiteX22" fmla="*/ 3132306 w 3482502"/>
                    <a:gd name="connsiteY22" fmla="*/ 1327025 h 3862701"/>
                    <a:gd name="connsiteX23" fmla="*/ 2944238 w 3482502"/>
                    <a:gd name="connsiteY23" fmla="*/ 1482667 h 3862701"/>
                    <a:gd name="connsiteX24" fmla="*/ 2470826 w 3482502"/>
                    <a:gd name="connsiteY24" fmla="*/ 2494344 h 3862701"/>
                    <a:gd name="connsiteX25" fmla="*/ 2814536 w 3482502"/>
                    <a:gd name="connsiteY25" fmla="*/ 1521578 h 3862701"/>
                    <a:gd name="connsiteX26" fmla="*/ 2483796 w 3482502"/>
                    <a:gd name="connsiteY26" fmla="*/ 1469697 h 3862701"/>
                    <a:gd name="connsiteX27" fmla="*/ 2548647 w 3482502"/>
                    <a:gd name="connsiteY27" fmla="*/ 1586429 h 3862701"/>
                    <a:gd name="connsiteX28" fmla="*/ 2503251 w 3482502"/>
                    <a:gd name="connsiteY28" fmla="*/ 1975535 h 3862701"/>
                    <a:gd name="connsiteX29" fmla="*/ 2438400 w 3482502"/>
                    <a:gd name="connsiteY29" fmla="*/ 1618855 h 3862701"/>
                    <a:gd name="connsiteX30" fmla="*/ 2153055 w 3482502"/>
                    <a:gd name="connsiteY30" fmla="*/ 1495638 h 3862701"/>
                    <a:gd name="connsiteX31" fmla="*/ 2185481 w 3482502"/>
                    <a:gd name="connsiteY31" fmla="*/ 1664250 h 3862701"/>
                    <a:gd name="connsiteX32" fmla="*/ 2393004 w 3482502"/>
                    <a:gd name="connsiteY32" fmla="*/ 2046872 h 3862701"/>
                    <a:gd name="connsiteX33" fmla="*/ 2127115 w 3482502"/>
                    <a:gd name="connsiteY33" fmla="*/ 1703161 h 3862701"/>
                    <a:gd name="connsiteX34" fmla="*/ 1731523 w 3482502"/>
                    <a:gd name="connsiteY34" fmla="*/ 1787467 h 3862701"/>
                    <a:gd name="connsiteX35" fmla="*/ 1524000 w 3482502"/>
                    <a:gd name="connsiteY35" fmla="*/ 1437272 h 3862701"/>
                    <a:gd name="connsiteX36" fmla="*/ 1420238 w 3482502"/>
                    <a:gd name="connsiteY36" fmla="*/ 1476182 h 3862701"/>
                    <a:gd name="connsiteX37" fmla="*/ 1517515 w 3482502"/>
                    <a:gd name="connsiteY37" fmla="*/ 1761527 h 3862701"/>
                    <a:gd name="connsiteX38" fmla="*/ 1517515 w 3482502"/>
                    <a:gd name="connsiteY38" fmla="*/ 2487859 h 3862701"/>
                    <a:gd name="connsiteX39" fmla="*/ 1342417 w 3482502"/>
                    <a:gd name="connsiteY39" fmla="*/ 2020931 h 3862701"/>
                    <a:gd name="connsiteX40" fmla="*/ 1322962 w 3482502"/>
                    <a:gd name="connsiteY40" fmla="*/ 1748557 h 3862701"/>
                    <a:gd name="connsiteX41" fmla="*/ 1095983 w 3482502"/>
                    <a:gd name="connsiteY41" fmla="*/ 1579944 h 3862701"/>
                    <a:gd name="connsiteX42" fmla="*/ 972766 w 3482502"/>
                    <a:gd name="connsiteY42" fmla="*/ 1703161 h 3862701"/>
                    <a:gd name="connsiteX43" fmla="*/ 1219200 w 3482502"/>
                    <a:gd name="connsiteY43" fmla="*/ 1949595 h 3862701"/>
                    <a:gd name="connsiteX44" fmla="*/ 1115438 w 3482502"/>
                    <a:gd name="connsiteY44" fmla="*/ 2779689 h 3862701"/>
                    <a:gd name="connsiteX45" fmla="*/ 998706 w 3482502"/>
                    <a:gd name="connsiteY45" fmla="*/ 2286820 h 3862701"/>
                    <a:gd name="connsiteX46" fmla="*/ 1037617 w 3482502"/>
                    <a:gd name="connsiteY46" fmla="*/ 2053357 h 3862701"/>
                    <a:gd name="connsiteX47" fmla="*/ 830094 w 3482502"/>
                    <a:gd name="connsiteY47" fmla="*/ 1858803 h 3862701"/>
                    <a:gd name="connsiteX48" fmla="*/ 771728 w 3482502"/>
                    <a:gd name="connsiteY48" fmla="*/ 2046872 h 3862701"/>
                    <a:gd name="connsiteX49" fmla="*/ 907915 w 3482502"/>
                    <a:gd name="connsiteY49" fmla="*/ 2332216 h 3862701"/>
                    <a:gd name="connsiteX50" fmla="*/ 881974 w 3482502"/>
                    <a:gd name="connsiteY50" fmla="*/ 3078003 h 3862701"/>
                    <a:gd name="connsiteX51" fmla="*/ 778213 w 3482502"/>
                    <a:gd name="connsiteY51" fmla="*/ 2688897 h 3862701"/>
                    <a:gd name="connsiteX52" fmla="*/ 804153 w 3482502"/>
                    <a:gd name="connsiteY52" fmla="*/ 2390582 h 3862701"/>
                    <a:gd name="connsiteX53" fmla="*/ 654996 w 3482502"/>
                    <a:gd name="connsiteY53" fmla="*/ 2293306 h 3862701"/>
                    <a:gd name="connsiteX54" fmla="*/ 603115 w 3482502"/>
                    <a:gd name="connsiteY54" fmla="*/ 2578650 h 3862701"/>
                    <a:gd name="connsiteX55" fmla="*/ 460443 w 3482502"/>
                    <a:gd name="connsiteY55" fmla="*/ 3622752 h 3862701"/>
                    <a:gd name="connsiteX56" fmla="*/ 434502 w 3482502"/>
                    <a:gd name="connsiteY56" fmla="*/ 2974242 h 3862701"/>
                    <a:gd name="connsiteX57" fmla="*/ 246434 w 3482502"/>
                    <a:gd name="connsiteY57" fmla="*/ 3778395 h 3862701"/>
                    <a:gd name="connsiteX58" fmla="*/ 233464 w 3482502"/>
                    <a:gd name="connsiteY58" fmla="*/ 3694089 h 3862701"/>
                    <a:gd name="connsiteX59" fmla="*/ 149157 w 3482502"/>
                    <a:gd name="connsiteY59" fmla="*/ 3862701 h 3862701"/>
                    <a:gd name="connsiteX60" fmla="*/ 149157 w 3482502"/>
                    <a:gd name="connsiteY60" fmla="*/ 3661663 h 3862701"/>
                    <a:gd name="connsiteX61" fmla="*/ 0 w 3482502"/>
                    <a:gd name="connsiteY61" fmla="*/ 3797850 h 3862701"/>
                    <a:gd name="connsiteX0" fmla="*/ 0 w 3482502"/>
                    <a:gd name="connsiteY0" fmla="*/ 3797850 h 3862701"/>
                    <a:gd name="connsiteX1" fmla="*/ 259404 w 3482502"/>
                    <a:gd name="connsiteY1" fmla="*/ 2299791 h 3862701"/>
                    <a:gd name="connsiteX2" fmla="*/ 559438 w 3482502"/>
                    <a:gd name="connsiteY2" fmla="*/ 1051994 h 3862701"/>
                    <a:gd name="connsiteX3" fmla="*/ 778525 w 3482502"/>
                    <a:gd name="connsiteY3" fmla="*/ 829937 h 3862701"/>
                    <a:gd name="connsiteX4" fmla="*/ 1009880 w 3482502"/>
                    <a:gd name="connsiteY4" fmla="*/ 510448 h 3862701"/>
                    <a:gd name="connsiteX5" fmla="*/ 1193494 w 3482502"/>
                    <a:gd name="connsiteY5" fmla="*/ 444347 h 3862701"/>
                    <a:gd name="connsiteX6" fmla="*/ 1347730 w 3482502"/>
                    <a:gd name="connsiteY6" fmla="*/ 257060 h 3862701"/>
                    <a:gd name="connsiteX7" fmla="*/ 1575412 w 3482502"/>
                    <a:gd name="connsiteY7" fmla="*/ 201976 h 3862701"/>
                    <a:gd name="connsiteX8" fmla="*/ 1759651 w 3482502"/>
                    <a:gd name="connsiteY8" fmla="*/ 31489 h 3862701"/>
                    <a:gd name="connsiteX9" fmla="*/ 1972019 w 3482502"/>
                    <a:gd name="connsiteY9" fmla="*/ 40395 h 3862701"/>
                    <a:gd name="connsiteX10" fmla="*/ 2155634 w 3482502"/>
                    <a:gd name="connsiteY10" fmla="*/ 0 h 3862701"/>
                    <a:gd name="connsiteX11" fmla="*/ 2368627 w 3482502"/>
                    <a:gd name="connsiteY11" fmla="*/ 102824 h 3862701"/>
                    <a:gd name="connsiteX12" fmla="*/ 2581619 w 3482502"/>
                    <a:gd name="connsiteY12" fmla="*/ 106496 h 3862701"/>
                    <a:gd name="connsiteX13" fmla="*/ 2735855 w 3482502"/>
                    <a:gd name="connsiteY13" fmla="*/ 209321 h 3862701"/>
                    <a:gd name="connsiteX14" fmla="*/ 2893764 w 3482502"/>
                    <a:gd name="connsiteY14" fmla="*/ 282766 h 3862701"/>
                    <a:gd name="connsiteX15" fmla="*/ 3003933 w 3482502"/>
                    <a:gd name="connsiteY15" fmla="*/ 378246 h 3862701"/>
                    <a:gd name="connsiteX16" fmla="*/ 3114101 w 3482502"/>
                    <a:gd name="connsiteY16" fmla="*/ 437002 h 3862701"/>
                    <a:gd name="connsiteX17" fmla="*/ 3228490 w 3482502"/>
                    <a:gd name="connsiteY17" fmla="*/ 582019 h 3862701"/>
                    <a:gd name="connsiteX18" fmla="*/ 3255523 w 3482502"/>
                    <a:gd name="connsiteY18" fmla="*/ 996284 h 3862701"/>
                    <a:gd name="connsiteX19" fmla="*/ 3184187 w 3482502"/>
                    <a:gd name="connsiteY19" fmla="*/ 1223263 h 3862701"/>
                    <a:gd name="connsiteX20" fmla="*/ 3326860 w 3482502"/>
                    <a:gd name="connsiteY20" fmla="*/ 1404846 h 3862701"/>
                    <a:gd name="connsiteX21" fmla="*/ 3482502 w 3482502"/>
                    <a:gd name="connsiteY21" fmla="*/ 2208999 h 3862701"/>
                    <a:gd name="connsiteX22" fmla="*/ 3132306 w 3482502"/>
                    <a:gd name="connsiteY22" fmla="*/ 1327025 h 3862701"/>
                    <a:gd name="connsiteX23" fmla="*/ 2944238 w 3482502"/>
                    <a:gd name="connsiteY23" fmla="*/ 1482667 h 3862701"/>
                    <a:gd name="connsiteX24" fmla="*/ 2470826 w 3482502"/>
                    <a:gd name="connsiteY24" fmla="*/ 2494344 h 3862701"/>
                    <a:gd name="connsiteX25" fmla="*/ 2814536 w 3482502"/>
                    <a:gd name="connsiteY25" fmla="*/ 1521578 h 3862701"/>
                    <a:gd name="connsiteX26" fmla="*/ 2483796 w 3482502"/>
                    <a:gd name="connsiteY26" fmla="*/ 1469697 h 3862701"/>
                    <a:gd name="connsiteX27" fmla="*/ 2548647 w 3482502"/>
                    <a:gd name="connsiteY27" fmla="*/ 1586429 h 3862701"/>
                    <a:gd name="connsiteX28" fmla="*/ 2503251 w 3482502"/>
                    <a:gd name="connsiteY28" fmla="*/ 1975535 h 3862701"/>
                    <a:gd name="connsiteX29" fmla="*/ 2438400 w 3482502"/>
                    <a:gd name="connsiteY29" fmla="*/ 1618855 h 3862701"/>
                    <a:gd name="connsiteX30" fmla="*/ 2153055 w 3482502"/>
                    <a:gd name="connsiteY30" fmla="*/ 1495638 h 3862701"/>
                    <a:gd name="connsiteX31" fmla="*/ 2185481 w 3482502"/>
                    <a:gd name="connsiteY31" fmla="*/ 1664250 h 3862701"/>
                    <a:gd name="connsiteX32" fmla="*/ 2393004 w 3482502"/>
                    <a:gd name="connsiteY32" fmla="*/ 2046872 h 3862701"/>
                    <a:gd name="connsiteX33" fmla="*/ 2127115 w 3482502"/>
                    <a:gd name="connsiteY33" fmla="*/ 1703161 h 3862701"/>
                    <a:gd name="connsiteX34" fmla="*/ 1731523 w 3482502"/>
                    <a:gd name="connsiteY34" fmla="*/ 1787467 h 3862701"/>
                    <a:gd name="connsiteX35" fmla="*/ 1524000 w 3482502"/>
                    <a:gd name="connsiteY35" fmla="*/ 1437272 h 3862701"/>
                    <a:gd name="connsiteX36" fmla="*/ 1420238 w 3482502"/>
                    <a:gd name="connsiteY36" fmla="*/ 1476182 h 3862701"/>
                    <a:gd name="connsiteX37" fmla="*/ 1517515 w 3482502"/>
                    <a:gd name="connsiteY37" fmla="*/ 1761527 h 3862701"/>
                    <a:gd name="connsiteX38" fmla="*/ 1517515 w 3482502"/>
                    <a:gd name="connsiteY38" fmla="*/ 2487859 h 3862701"/>
                    <a:gd name="connsiteX39" fmla="*/ 1342417 w 3482502"/>
                    <a:gd name="connsiteY39" fmla="*/ 2020931 h 3862701"/>
                    <a:gd name="connsiteX40" fmla="*/ 1322962 w 3482502"/>
                    <a:gd name="connsiteY40" fmla="*/ 1748557 h 3862701"/>
                    <a:gd name="connsiteX41" fmla="*/ 1095983 w 3482502"/>
                    <a:gd name="connsiteY41" fmla="*/ 1579944 h 3862701"/>
                    <a:gd name="connsiteX42" fmla="*/ 972766 w 3482502"/>
                    <a:gd name="connsiteY42" fmla="*/ 1703161 h 3862701"/>
                    <a:gd name="connsiteX43" fmla="*/ 1219200 w 3482502"/>
                    <a:gd name="connsiteY43" fmla="*/ 1949595 h 3862701"/>
                    <a:gd name="connsiteX44" fmla="*/ 1115438 w 3482502"/>
                    <a:gd name="connsiteY44" fmla="*/ 2779689 h 3862701"/>
                    <a:gd name="connsiteX45" fmla="*/ 998706 w 3482502"/>
                    <a:gd name="connsiteY45" fmla="*/ 2286820 h 3862701"/>
                    <a:gd name="connsiteX46" fmla="*/ 1037617 w 3482502"/>
                    <a:gd name="connsiteY46" fmla="*/ 2053357 h 3862701"/>
                    <a:gd name="connsiteX47" fmla="*/ 830094 w 3482502"/>
                    <a:gd name="connsiteY47" fmla="*/ 1858803 h 3862701"/>
                    <a:gd name="connsiteX48" fmla="*/ 771728 w 3482502"/>
                    <a:gd name="connsiteY48" fmla="*/ 2046872 h 3862701"/>
                    <a:gd name="connsiteX49" fmla="*/ 907915 w 3482502"/>
                    <a:gd name="connsiteY49" fmla="*/ 2332216 h 3862701"/>
                    <a:gd name="connsiteX50" fmla="*/ 881974 w 3482502"/>
                    <a:gd name="connsiteY50" fmla="*/ 3078003 h 3862701"/>
                    <a:gd name="connsiteX51" fmla="*/ 778213 w 3482502"/>
                    <a:gd name="connsiteY51" fmla="*/ 2688897 h 3862701"/>
                    <a:gd name="connsiteX52" fmla="*/ 804153 w 3482502"/>
                    <a:gd name="connsiteY52" fmla="*/ 2390582 h 3862701"/>
                    <a:gd name="connsiteX53" fmla="*/ 654996 w 3482502"/>
                    <a:gd name="connsiteY53" fmla="*/ 2293306 h 3862701"/>
                    <a:gd name="connsiteX54" fmla="*/ 603115 w 3482502"/>
                    <a:gd name="connsiteY54" fmla="*/ 2578650 h 3862701"/>
                    <a:gd name="connsiteX55" fmla="*/ 460443 w 3482502"/>
                    <a:gd name="connsiteY55" fmla="*/ 3622752 h 3862701"/>
                    <a:gd name="connsiteX56" fmla="*/ 434502 w 3482502"/>
                    <a:gd name="connsiteY56" fmla="*/ 2974242 h 3862701"/>
                    <a:gd name="connsiteX57" fmla="*/ 246434 w 3482502"/>
                    <a:gd name="connsiteY57" fmla="*/ 3778395 h 3862701"/>
                    <a:gd name="connsiteX58" fmla="*/ 233464 w 3482502"/>
                    <a:gd name="connsiteY58" fmla="*/ 3694089 h 3862701"/>
                    <a:gd name="connsiteX59" fmla="*/ 149157 w 3482502"/>
                    <a:gd name="connsiteY59" fmla="*/ 3862701 h 3862701"/>
                    <a:gd name="connsiteX60" fmla="*/ 149157 w 3482502"/>
                    <a:gd name="connsiteY60" fmla="*/ 3661663 h 3862701"/>
                    <a:gd name="connsiteX61" fmla="*/ 0 w 3482502"/>
                    <a:gd name="connsiteY61" fmla="*/ 3797850 h 3862701"/>
                    <a:gd name="connsiteX0" fmla="*/ 0 w 3482502"/>
                    <a:gd name="connsiteY0" fmla="*/ 3797850 h 3862701"/>
                    <a:gd name="connsiteX1" fmla="*/ 259404 w 3482502"/>
                    <a:gd name="connsiteY1" fmla="*/ 2299791 h 3862701"/>
                    <a:gd name="connsiteX2" fmla="*/ 363557 w 3482502"/>
                    <a:gd name="connsiteY2" fmla="*/ 1454227 h 3862701"/>
                    <a:gd name="connsiteX3" fmla="*/ 559438 w 3482502"/>
                    <a:gd name="connsiteY3" fmla="*/ 1051994 h 3862701"/>
                    <a:gd name="connsiteX4" fmla="*/ 778525 w 3482502"/>
                    <a:gd name="connsiteY4" fmla="*/ 829937 h 3862701"/>
                    <a:gd name="connsiteX5" fmla="*/ 1009880 w 3482502"/>
                    <a:gd name="connsiteY5" fmla="*/ 510448 h 3862701"/>
                    <a:gd name="connsiteX6" fmla="*/ 1193494 w 3482502"/>
                    <a:gd name="connsiteY6" fmla="*/ 444347 h 3862701"/>
                    <a:gd name="connsiteX7" fmla="*/ 1347730 w 3482502"/>
                    <a:gd name="connsiteY7" fmla="*/ 257060 h 3862701"/>
                    <a:gd name="connsiteX8" fmla="*/ 1575412 w 3482502"/>
                    <a:gd name="connsiteY8" fmla="*/ 201976 h 3862701"/>
                    <a:gd name="connsiteX9" fmla="*/ 1759651 w 3482502"/>
                    <a:gd name="connsiteY9" fmla="*/ 31489 h 3862701"/>
                    <a:gd name="connsiteX10" fmla="*/ 1972019 w 3482502"/>
                    <a:gd name="connsiteY10" fmla="*/ 40395 h 3862701"/>
                    <a:gd name="connsiteX11" fmla="*/ 2155634 w 3482502"/>
                    <a:gd name="connsiteY11" fmla="*/ 0 h 3862701"/>
                    <a:gd name="connsiteX12" fmla="*/ 2368627 w 3482502"/>
                    <a:gd name="connsiteY12" fmla="*/ 102824 h 3862701"/>
                    <a:gd name="connsiteX13" fmla="*/ 2581619 w 3482502"/>
                    <a:gd name="connsiteY13" fmla="*/ 106496 h 3862701"/>
                    <a:gd name="connsiteX14" fmla="*/ 2735855 w 3482502"/>
                    <a:gd name="connsiteY14" fmla="*/ 209321 h 3862701"/>
                    <a:gd name="connsiteX15" fmla="*/ 2893764 w 3482502"/>
                    <a:gd name="connsiteY15" fmla="*/ 282766 h 3862701"/>
                    <a:gd name="connsiteX16" fmla="*/ 3003933 w 3482502"/>
                    <a:gd name="connsiteY16" fmla="*/ 378246 h 3862701"/>
                    <a:gd name="connsiteX17" fmla="*/ 3114101 w 3482502"/>
                    <a:gd name="connsiteY17" fmla="*/ 437002 h 3862701"/>
                    <a:gd name="connsiteX18" fmla="*/ 3228490 w 3482502"/>
                    <a:gd name="connsiteY18" fmla="*/ 582019 h 3862701"/>
                    <a:gd name="connsiteX19" fmla="*/ 3255523 w 3482502"/>
                    <a:gd name="connsiteY19" fmla="*/ 996284 h 3862701"/>
                    <a:gd name="connsiteX20" fmla="*/ 3184187 w 3482502"/>
                    <a:gd name="connsiteY20" fmla="*/ 1223263 h 3862701"/>
                    <a:gd name="connsiteX21" fmla="*/ 3326860 w 3482502"/>
                    <a:gd name="connsiteY21" fmla="*/ 1404846 h 3862701"/>
                    <a:gd name="connsiteX22" fmla="*/ 3482502 w 3482502"/>
                    <a:gd name="connsiteY22" fmla="*/ 2208999 h 3862701"/>
                    <a:gd name="connsiteX23" fmla="*/ 3132306 w 3482502"/>
                    <a:gd name="connsiteY23" fmla="*/ 1327025 h 3862701"/>
                    <a:gd name="connsiteX24" fmla="*/ 2944238 w 3482502"/>
                    <a:gd name="connsiteY24" fmla="*/ 1482667 h 3862701"/>
                    <a:gd name="connsiteX25" fmla="*/ 2470826 w 3482502"/>
                    <a:gd name="connsiteY25" fmla="*/ 2494344 h 3862701"/>
                    <a:gd name="connsiteX26" fmla="*/ 2814536 w 3482502"/>
                    <a:gd name="connsiteY26" fmla="*/ 1521578 h 3862701"/>
                    <a:gd name="connsiteX27" fmla="*/ 2483796 w 3482502"/>
                    <a:gd name="connsiteY27" fmla="*/ 1469697 h 3862701"/>
                    <a:gd name="connsiteX28" fmla="*/ 2548647 w 3482502"/>
                    <a:gd name="connsiteY28" fmla="*/ 1586429 h 3862701"/>
                    <a:gd name="connsiteX29" fmla="*/ 2503251 w 3482502"/>
                    <a:gd name="connsiteY29" fmla="*/ 1975535 h 3862701"/>
                    <a:gd name="connsiteX30" fmla="*/ 2438400 w 3482502"/>
                    <a:gd name="connsiteY30" fmla="*/ 1618855 h 3862701"/>
                    <a:gd name="connsiteX31" fmla="*/ 2153055 w 3482502"/>
                    <a:gd name="connsiteY31" fmla="*/ 1495638 h 3862701"/>
                    <a:gd name="connsiteX32" fmla="*/ 2185481 w 3482502"/>
                    <a:gd name="connsiteY32" fmla="*/ 1664250 h 3862701"/>
                    <a:gd name="connsiteX33" fmla="*/ 2393004 w 3482502"/>
                    <a:gd name="connsiteY33" fmla="*/ 2046872 h 3862701"/>
                    <a:gd name="connsiteX34" fmla="*/ 2127115 w 3482502"/>
                    <a:gd name="connsiteY34" fmla="*/ 1703161 h 3862701"/>
                    <a:gd name="connsiteX35" fmla="*/ 1731523 w 3482502"/>
                    <a:gd name="connsiteY35" fmla="*/ 1787467 h 3862701"/>
                    <a:gd name="connsiteX36" fmla="*/ 1524000 w 3482502"/>
                    <a:gd name="connsiteY36" fmla="*/ 1437272 h 3862701"/>
                    <a:gd name="connsiteX37" fmla="*/ 1420238 w 3482502"/>
                    <a:gd name="connsiteY37" fmla="*/ 1476182 h 3862701"/>
                    <a:gd name="connsiteX38" fmla="*/ 1517515 w 3482502"/>
                    <a:gd name="connsiteY38" fmla="*/ 1761527 h 3862701"/>
                    <a:gd name="connsiteX39" fmla="*/ 1517515 w 3482502"/>
                    <a:gd name="connsiteY39" fmla="*/ 2487859 h 3862701"/>
                    <a:gd name="connsiteX40" fmla="*/ 1342417 w 3482502"/>
                    <a:gd name="connsiteY40" fmla="*/ 2020931 h 3862701"/>
                    <a:gd name="connsiteX41" fmla="*/ 1322962 w 3482502"/>
                    <a:gd name="connsiteY41" fmla="*/ 1748557 h 3862701"/>
                    <a:gd name="connsiteX42" fmla="*/ 1095983 w 3482502"/>
                    <a:gd name="connsiteY42" fmla="*/ 1579944 h 3862701"/>
                    <a:gd name="connsiteX43" fmla="*/ 972766 w 3482502"/>
                    <a:gd name="connsiteY43" fmla="*/ 1703161 h 3862701"/>
                    <a:gd name="connsiteX44" fmla="*/ 1219200 w 3482502"/>
                    <a:gd name="connsiteY44" fmla="*/ 1949595 h 3862701"/>
                    <a:gd name="connsiteX45" fmla="*/ 1115438 w 3482502"/>
                    <a:gd name="connsiteY45" fmla="*/ 2779689 h 3862701"/>
                    <a:gd name="connsiteX46" fmla="*/ 998706 w 3482502"/>
                    <a:gd name="connsiteY46" fmla="*/ 2286820 h 3862701"/>
                    <a:gd name="connsiteX47" fmla="*/ 1037617 w 3482502"/>
                    <a:gd name="connsiteY47" fmla="*/ 2053357 h 3862701"/>
                    <a:gd name="connsiteX48" fmla="*/ 830094 w 3482502"/>
                    <a:gd name="connsiteY48" fmla="*/ 1858803 h 3862701"/>
                    <a:gd name="connsiteX49" fmla="*/ 771728 w 3482502"/>
                    <a:gd name="connsiteY49" fmla="*/ 2046872 h 3862701"/>
                    <a:gd name="connsiteX50" fmla="*/ 907915 w 3482502"/>
                    <a:gd name="connsiteY50" fmla="*/ 2332216 h 3862701"/>
                    <a:gd name="connsiteX51" fmla="*/ 881974 w 3482502"/>
                    <a:gd name="connsiteY51" fmla="*/ 3078003 h 3862701"/>
                    <a:gd name="connsiteX52" fmla="*/ 778213 w 3482502"/>
                    <a:gd name="connsiteY52" fmla="*/ 2688897 h 3862701"/>
                    <a:gd name="connsiteX53" fmla="*/ 804153 w 3482502"/>
                    <a:gd name="connsiteY53" fmla="*/ 2390582 h 3862701"/>
                    <a:gd name="connsiteX54" fmla="*/ 654996 w 3482502"/>
                    <a:gd name="connsiteY54" fmla="*/ 2293306 h 3862701"/>
                    <a:gd name="connsiteX55" fmla="*/ 603115 w 3482502"/>
                    <a:gd name="connsiteY55" fmla="*/ 2578650 h 3862701"/>
                    <a:gd name="connsiteX56" fmla="*/ 460443 w 3482502"/>
                    <a:gd name="connsiteY56" fmla="*/ 3622752 h 3862701"/>
                    <a:gd name="connsiteX57" fmla="*/ 434502 w 3482502"/>
                    <a:gd name="connsiteY57" fmla="*/ 2974242 h 3862701"/>
                    <a:gd name="connsiteX58" fmla="*/ 246434 w 3482502"/>
                    <a:gd name="connsiteY58" fmla="*/ 3778395 h 3862701"/>
                    <a:gd name="connsiteX59" fmla="*/ 233464 w 3482502"/>
                    <a:gd name="connsiteY59" fmla="*/ 3694089 h 3862701"/>
                    <a:gd name="connsiteX60" fmla="*/ 149157 w 3482502"/>
                    <a:gd name="connsiteY60" fmla="*/ 3862701 h 3862701"/>
                    <a:gd name="connsiteX61" fmla="*/ 149157 w 3482502"/>
                    <a:gd name="connsiteY61" fmla="*/ 3661663 h 3862701"/>
                    <a:gd name="connsiteX62" fmla="*/ 0 w 3482502"/>
                    <a:gd name="connsiteY62" fmla="*/ 3797850 h 3862701"/>
                    <a:gd name="connsiteX0" fmla="*/ 0 w 3482502"/>
                    <a:gd name="connsiteY0" fmla="*/ 3797850 h 3862701"/>
                    <a:gd name="connsiteX1" fmla="*/ 259404 w 3482502"/>
                    <a:gd name="connsiteY1" fmla="*/ 2299791 h 3862701"/>
                    <a:gd name="connsiteX2" fmla="*/ 363557 w 3482502"/>
                    <a:gd name="connsiteY2" fmla="*/ 1454227 h 3862701"/>
                    <a:gd name="connsiteX3" fmla="*/ 499431 w 3482502"/>
                    <a:gd name="connsiteY3" fmla="*/ 1263268 h 3862701"/>
                    <a:gd name="connsiteX4" fmla="*/ 559438 w 3482502"/>
                    <a:gd name="connsiteY4" fmla="*/ 1051994 h 3862701"/>
                    <a:gd name="connsiteX5" fmla="*/ 778525 w 3482502"/>
                    <a:gd name="connsiteY5" fmla="*/ 829937 h 3862701"/>
                    <a:gd name="connsiteX6" fmla="*/ 1009880 w 3482502"/>
                    <a:gd name="connsiteY6" fmla="*/ 510448 h 3862701"/>
                    <a:gd name="connsiteX7" fmla="*/ 1193494 w 3482502"/>
                    <a:gd name="connsiteY7" fmla="*/ 444347 h 3862701"/>
                    <a:gd name="connsiteX8" fmla="*/ 1347730 w 3482502"/>
                    <a:gd name="connsiteY8" fmla="*/ 257060 h 3862701"/>
                    <a:gd name="connsiteX9" fmla="*/ 1575412 w 3482502"/>
                    <a:gd name="connsiteY9" fmla="*/ 201976 h 3862701"/>
                    <a:gd name="connsiteX10" fmla="*/ 1759651 w 3482502"/>
                    <a:gd name="connsiteY10" fmla="*/ 31489 h 3862701"/>
                    <a:gd name="connsiteX11" fmla="*/ 1972019 w 3482502"/>
                    <a:gd name="connsiteY11" fmla="*/ 40395 h 3862701"/>
                    <a:gd name="connsiteX12" fmla="*/ 2155634 w 3482502"/>
                    <a:gd name="connsiteY12" fmla="*/ 0 h 3862701"/>
                    <a:gd name="connsiteX13" fmla="*/ 2368627 w 3482502"/>
                    <a:gd name="connsiteY13" fmla="*/ 102824 h 3862701"/>
                    <a:gd name="connsiteX14" fmla="*/ 2581619 w 3482502"/>
                    <a:gd name="connsiteY14" fmla="*/ 106496 h 3862701"/>
                    <a:gd name="connsiteX15" fmla="*/ 2735855 w 3482502"/>
                    <a:gd name="connsiteY15" fmla="*/ 209321 h 3862701"/>
                    <a:gd name="connsiteX16" fmla="*/ 2893764 w 3482502"/>
                    <a:gd name="connsiteY16" fmla="*/ 282766 h 3862701"/>
                    <a:gd name="connsiteX17" fmla="*/ 3003933 w 3482502"/>
                    <a:gd name="connsiteY17" fmla="*/ 378246 h 3862701"/>
                    <a:gd name="connsiteX18" fmla="*/ 3114101 w 3482502"/>
                    <a:gd name="connsiteY18" fmla="*/ 437002 h 3862701"/>
                    <a:gd name="connsiteX19" fmla="*/ 3228490 w 3482502"/>
                    <a:gd name="connsiteY19" fmla="*/ 582019 h 3862701"/>
                    <a:gd name="connsiteX20" fmla="*/ 3255523 w 3482502"/>
                    <a:gd name="connsiteY20" fmla="*/ 996284 h 3862701"/>
                    <a:gd name="connsiteX21" fmla="*/ 3184187 w 3482502"/>
                    <a:gd name="connsiteY21" fmla="*/ 1223263 h 3862701"/>
                    <a:gd name="connsiteX22" fmla="*/ 3326860 w 3482502"/>
                    <a:gd name="connsiteY22" fmla="*/ 1404846 h 3862701"/>
                    <a:gd name="connsiteX23" fmla="*/ 3482502 w 3482502"/>
                    <a:gd name="connsiteY23" fmla="*/ 2208999 h 3862701"/>
                    <a:gd name="connsiteX24" fmla="*/ 3132306 w 3482502"/>
                    <a:gd name="connsiteY24" fmla="*/ 1327025 h 3862701"/>
                    <a:gd name="connsiteX25" fmla="*/ 2944238 w 3482502"/>
                    <a:gd name="connsiteY25" fmla="*/ 1482667 h 3862701"/>
                    <a:gd name="connsiteX26" fmla="*/ 2470826 w 3482502"/>
                    <a:gd name="connsiteY26" fmla="*/ 2494344 h 3862701"/>
                    <a:gd name="connsiteX27" fmla="*/ 2814536 w 3482502"/>
                    <a:gd name="connsiteY27" fmla="*/ 1521578 h 3862701"/>
                    <a:gd name="connsiteX28" fmla="*/ 2483796 w 3482502"/>
                    <a:gd name="connsiteY28" fmla="*/ 1469697 h 3862701"/>
                    <a:gd name="connsiteX29" fmla="*/ 2548647 w 3482502"/>
                    <a:gd name="connsiteY29" fmla="*/ 1586429 h 3862701"/>
                    <a:gd name="connsiteX30" fmla="*/ 2503251 w 3482502"/>
                    <a:gd name="connsiteY30" fmla="*/ 1975535 h 3862701"/>
                    <a:gd name="connsiteX31" fmla="*/ 2438400 w 3482502"/>
                    <a:gd name="connsiteY31" fmla="*/ 1618855 h 3862701"/>
                    <a:gd name="connsiteX32" fmla="*/ 2153055 w 3482502"/>
                    <a:gd name="connsiteY32" fmla="*/ 1495638 h 3862701"/>
                    <a:gd name="connsiteX33" fmla="*/ 2185481 w 3482502"/>
                    <a:gd name="connsiteY33" fmla="*/ 1664250 h 3862701"/>
                    <a:gd name="connsiteX34" fmla="*/ 2393004 w 3482502"/>
                    <a:gd name="connsiteY34" fmla="*/ 2046872 h 3862701"/>
                    <a:gd name="connsiteX35" fmla="*/ 2127115 w 3482502"/>
                    <a:gd name="connsiteY35" fmla="*/ 1703161 h 3862701"/>
                    <a:gd name="connsiteX36" fmla="*/ 1731523 w 3482502"/>
                    <a:gd name="connsiteY36" fmla="*/ 1787467 h 3862701"/>
                    <a:gd name="connsiteX37" fmla="*/ 1524000 w 3482502"/>
                    <a:gd name="connsiteY37" fmla="*/ 1437272 h 3862701"/>
                    <a:gd name="connsiteX38" fmla="*/ 1420238 w 3482502"/>
                    <a:gd name="connsiteY38" fmla="*/ 1476182 h 3862701"/>
                    <a:gd name="connsiteX39" fmla="*/ 1517515 w 3482502"/>
                    <a:gd name="connsiteY39" fmla="*/ 1761527 h 3862701"/>
                    <a:gd name="connsiteX40" fmla="*/ 1517515 w 3482502"/>
                    <a:gd name="connsiteY40" fmla="*/ 2487859 h 3862701"/>
                    <a:gd name="connsiteX41" fmla="*/ 1342417 w 3482502"/>
                    <a:gd name="connsiteY41" fmla="*/ 2020931 h 3862701"/>
                    <a:gd name="connsiteX42" fmla="*/ 1322962 w 3482502"/>
                    <a:gd name="connsiteY42" fmla="*/ 1748557 h 3862701"/>
                    <a:gd name="connsiteX43" fmla="*/ 1095983 w 3482502"/>
                    <a:gd name="connsiteY43" fmla="*/ 1579944 h 3862701"/>
                    <a:gd name="connsiteX44" fmla="*/ 972766 w 3482502"/>
                    <a:gd name="connsiteY44" fmla="*/ 1703161 h 3862701"/>
                    <a:gd name="connsiteX45" fmla="*/ 1219200 w 3482502"/>
                    <a:gd name="connsiteY45" fmla="*/ 1949595 h 3862701"/>
                    <a:gd name="connsiteX46" fmla="*/ 1115438 w 3482502"/>
                    <a:gd name="connsiteY46" fmla="*/ 2779689 h 3862701"/>
                    <a:gd name="connsiteX47" fmla="*/ 998706 w 3482502"/>
                    <a:gd name="connsiteY47" fmla="*/ 2286820 h 3862701"/>
                    <a:gd name="connsiteX48" fmla="*/ 1037617 w 3482502"/>
                    <a:gd name="connsiteY48" fmla="*/ 2053357 h 3862701"/>
                    <a:gd name="connsiteX49" fmla="*/ 830094 w 3482502"/>
                    <a:gd name="connsiteY49" fmla="*/ 1858803 h 3862701"/>
                    <a:gd name="connsiteX50" fmla="*/ 771728 w 3482502"/>
                    <a:gd name="connsiteY50" fmla="*/ 2046872 h 3862701"/>
                    <a:gd name="connsiteX51" fmla="*/ 907915 w 3482502"/>
                    <a:gd name="connsiteY51" fmla="*/ 2332216 h 3862701"/>
                    <a:gd name="connsiteX52" fmla="*/ 881974 w 3482502"/>
                    <a:gd name="connsiteY52" fmla="*/ 3078003 h 3862701"/>
                    <a:gd name="connsiteX53" fmla="*/ 778213 w 3482502"/>
                    <a:gd name="connsiteY53" fmla="*/ 2688897 h 3862701"/>
                    <a:gd name="connsiteX54" fmla="*/ 804153 w 3482502"/>
                    <a:gd name="connsiteY54" fmla="*/ 2390582 h 3862701"/>
                    <a:gd name="connsiteX55" fmla="*/ 654996 w 3482502"/>
                    <a:gd name="connsiteY55" fmla="*/ 2293306 h 3862701"/>
                    <a:gd name="connsiteX56" fmla="*/ 603115 w 3482502"/>
                    <a:gd name="connsiteY56" fmla="*/ 2578650 h 3862701"/>
                    <a:gd name="connsiteX57" fmla="*/ 460443 w 3482502"/>
                    <a:gd name="connsiteY57" fmla="*/ 3622752 h 3862701"/>
                    <a:gd name="connsiteX58" fmla="*/ 434502 w 3482502"/>
                    <a:gd name="connsiteY58" fmla="*/ 2974242 h 3862701"/>
                    <a:gd name="connsiteX59" fmla="*/ 246434 w 3482502"/>
                    <a:gd name="connsiteY59" fmla="*/ 3778395 h 3862701"/>
                    <a:gd name="connsiteX60" fmla="*/ 233464 w 3482502"/>
                    <a:gd name="connsiteY60" fmla="*/ 3694089 h 3862701"/>
                    <a:gd name="connsiteX61" fmla="*/ 149157 w 3482502"/>
                    <a:gd name="connsiteY61" fmla="*/ 3862701 h 3862701"/>
                    <a:gd name="connsiteX62" fmla="*/ 149157 w 3482502"/>
                    <a:gd name="connsiteY62" fmla="*/ 3661663 h 3862701"/>
                    <a:gd name="connsiteX63" fmla="*/ 0 w 3482502"/>
                    <a:gd name="connsiteY63" fmla="*/ 3797850 h 3862701"/>
                    <a:gd name="connsiteX0" fmla="*/ 0 w 3482502"/>
                    <a:gd name="connsiteY0" fmla="*/ 3797850 h 3862701"/>
                    <a:gd name="connsiteX1" fmla="*/ 259404 w 3482502"/>
                    <a:gd name="connsiteY1" fmla="*/ 2299791 h 3862701"/>
                    <a:gd name="connsiteX2" fmla="*/ 268077 w 3482502"/>
                    <a:gd name="connsiteY2" fmla="*/ 1942641 h 3862701"/>
                    <a:gd name="connsiteX3" fmla="*/ 363557 w 3482502"/>
                    <a:gd name="connsiteY3" fmla="*/ 1454227 h 3862701"/>
                    <a:gd name="connsiteX4" fmla="*/ 499431 w 3482502"/>
                    <a:gd name="connsiteY4" fmla="*/ 1263268 h 3862701"/>
                    <a:gd name="connsiteX5" fmla="*/ 559438 w 3482502"/>
                    <a:gd name="connsiteY5" fmla="*/ 1051994 h 3862701"/>
                    <a:gd name="connsiteX6" fmla="*/ 778525 w 3482502"/>
                    <a:gd name="connsiteY6" fmla="*/ 829937 h 3862701"/>
                    <a:gd name="connsiteX7" fmla="*/ 1009880 w 3482502"/>
                    <a:gd name="connsiteY7" fmla="*/ 510448 h 3862701"/>
                    <a:gd name="connsiteX8" fmla="*/ 1193494 w 3482502"/>
                    <a:gd name="connsiteY8" fmla="*/ 444347 h 3862701"/>
                    <a:gd name="connsiteX9" fmla="*/ 1347730 w 3482502"/>
                    <a:gd name="connsiteY9" fmla="*/ 257060 h 3862701"/>
                    <a:gd name="connsiteX10" fmla="*/ 1575412 w 3482502"/>
                    <a:gd name="connsiteY10" fmla="*/ 201976 h 3862701"/>
                    <a:gd name="connsiteX11" fmla="*/ 1759651 w 3482502"/>
                    <a:gd name="connsiteY11" fmla="*/ 31489 h 3862701"/>
                    <a:gd name="connsiteX12" fmla="*/ 1972019 w 3482502"/>
                    <a:gd name="connsiteY12" fmla="*/ 40395 h 3862701"/>
                    <a:gd name="connsiteX13" fmla="*/ 2155634 w 3482502"/>
                    <a:gd name="connsiteY13" fmla="*/ 0 h 3862701"/>
                    <a:gd name="connsiteX14" fmla="*/ 2368627 w 3482502"/>
                    <a:gd name="connsiteY14" fmla="*/ 102824 h 3862701"/>
                    <a:gd name="connsiteX15" fmla="*/ 2581619 w 3482502"/>
                    <a:gd name="connsiteY15" fmla="*/ 106496 h 3862701"/>
                    <a:gd name="connsiteX16" fmla="*/ 2735855 w 3482502"/>
                    <a:gd name="connsiteY16" fmla="*/ 209321 h 3862701"/>
                    <a:gd name="connsiteX17" fmla="*/ 2893764 w 3482502"/>
                    <a:gd name="connsiteY17" fmla="*/ 282766 h 3862701"/>
                    <a:gd name="connsiteX18" fmla="*/ 3003933 w 3482502"/>
                    <a:gd name="connsiteY18" fmla="*/ 378246 h 3862701"/>
                    <a:gd name="connsiteX19" fmla="*/ 3114101 w 3482502"/>
                    <a:gd name="connsiteY19" fmla="*/ 437002 h 3862701"/>
                    <a:gd name="connsiteX20" fmla="*/ 3228490 w 3482502"/>
                    <a:gd name="connsiteY20" fmla="*/ 582019 h 3862701"/>
                    <a:gd name="connsiteX21" fmla="*/ 3255523 w 3482502"/>
                    <a:gd name="connsiteY21" fmla="*/ 996284 h 3862701"/>
                    <a:gd name="connsiteX22" fmla="*/ 3184187 w 3482502"/>
                    <a:gd name="connsiteY22" fmla="*/ 1223263 h 3862701"/>
                    <a:gd name="connsiteX23" fmla="*/ 3326860 w 3482502"/>
                    <a:gd name="connsiteY23" fmla="*/ 1404846 h 3862701"/>
                    <a:gd name="connsiteX24" fmla="*/ 3482502 w 3482502"/>
                    <a:gd name="connsiteY24" fmla="*/ 2208999 h 3862701"/>
                    <a:gd name="connsiteX25" fmla="*/ 3132306 w 3482502"/>
                    <a:gd name="connsiteY25" fmla="*/ 1327025 h 3862701"/>
                    <a:gd name="connsiteX26" fmla="*/ 2944238 w 3482502"/>
                    <a:gd name="connsiteY26" fmla="*/ 1482667 h 3862701"/>
                    <a:gd name="connsiteX27" fmla="*/ 2470826 w 3482502"/>
                    <a:gd name="connsiteY27" fmla="*/ 2494344 h 3862701"/>
                    <a:gd name="connsiteX28" fmla="*/ 2814536 w 3482502"/>
                    <a:gd name="connsiteY28" fmla="*/ 1521578 h 3862701"/>
                    <a:gd name="connsiteX29" fmla="*/ 2483796 w 3482502"/>
                    <a:gd name="connsiteY29" fmla="*/ 1469697 h 3862701"/>
                    <a:gd name="connsiteX30" fmla="*/ 2548647 w 3482502"/>
                    <a:gd name="connsiteY30" fmla="*/ 1586429 h 3862701"/>
                    <a:gd name="connsiteX31" fmla="*/ 2503251 w 3482502"/>
                    <a:gd name="connsiteY31" fmla="*/ 1975535 h 3862701"/>
                    <a:gd name="connsiteX32" fmla="*/ 2438400 w 3482502"/>
                    <a:gd name="connsiteY32" fmla="*/ 1618855 h 3862701"/>
                    <a:gd name="connsiteX33" fmla="*/ 2153055 w 3482502"/>
                    <a:gd name="connsiteY33" fmla="*/ 1495638 h 3862701"/>
                    <a:gd name="connsiteX34" fmla="*/ 2185481 w 3482502"/>
                    <a:gd name="connsiteY34" fmla="*/ 1664250 h 3862701"/>
                    <a:gd name="connsiteX35" fmla="*/ 2393004 w 3482502"/>
                    <a:gd name="connsiteY35" fmla="*/ 2046872 h 3862701"/>
                    <a:gd name="connsiteX36" fmla="*/ 2127115 w 3482502"/>
                    <a:gd name="connsiteY36" fmla="*/ 1703161 h 3862701"/>
                    <a:gd name="connsiteX37" fmla="*/ 1731523 w 3482502"/>
                    <a:gd name="connsiteY37" fmla="*/ 1787467 h 3862701"/>
                    <a:gd name="connsiteX38" fmla="*/ 1524000 w 3482502"/>
                    <a:gd name="connsiteY38" fmla="*/ 1437272 h 3862701"/>
                    <a:gd name="connsiteX39" fmla="*/ 1420238 w 3482502"/>
                    <a:gd name="connsiteY39" fmla="*/ 1476182 h 3862701"/>
                    <a:gd name="connsiteX40" fmla="*/ 1517515 w 3482502"/>
                    <a:gd name="connsiteY40" fmla="*/ 1761527 h 3862701"/>
                    <a:gd name="connsiteX41" fmla="*/ 1517515 w 3482502"/>
                    <a:gd name="connsiteY41" fmla="*/ 2487859 h 3862701"/>
                    <a:gd name="connsiteX42" fmla="*/ 1342417 w 3482502"/>
                    <a:gd name="connsiteY42" fmla="*/ 2020931 h 3862701"/>
                    <a:gd name="connsiteX43" fmla="*/ 1322962 w 3482502"/>
                    <a:gd name="connsiteY43" fmla="*/ 1748557 h 3862701"/>
                    <a:gd name="connsiteX44" fmla="*/ 1095983 w 3482502"/>
                    <a:gd name="connsiteY44" fmla="*/ 1579944 h 3862701"/>
                    <a:gd name="connsiteX45" fmla="*/ 972766 w 3482502"/>
                    <a:gd name="connsiteY45" fmla="*/ 1703161 h 3862701"/>
                    <a:gd name="connsiteX46" fmla="*/ 1219200 w 3482502"/>
                    <a:gd name="connsiteY46" fmla="*/ 1949595 h 3862701"/>
                    <a:gd name="connsiteX47" fmla="*/ 1115438 w 3482502"/>
                    <a:gd name="connsiteY47" fmla="*/ 2779689 h 3862701"/>
                    <a:gd name="connsiteX48" fmla="*/ 998706 w 3482502"/>
                    <a:gd name="connsiteY48" fmla="*/ 2286820 h 3862701"/>
                    <a:gd name="connsiteX49" fmla="*/ 1037617 w 3482502"/>
                    <a:gd name="connsiteY49" fmla="*/ 2053357 h 3862701"/>
                    <a:gd name="connsiteX50" fmla="*/ 830094 w 3482502"/>
                    <a:gd name="connsiteY50" fmla="*/ 1858803 h 3862701"/>
                    <a:gd name="connsiteX51" fmla="*/ 771728 w 3482502"/>
                    <a:gd name="connsiteY51" fmla="*/ 2046872 h 3862701"/>
                    <a:gd name="connsiteX52" fmla="*/ 907915 w 3482502"/>
                    <a:gd name="connsiteY52" fmla="*/ 2332216 h 3862701"/>
                    <a:gd name="connsiteX53" fmla="*/ 881974 w 3482502"/>
                    <a:gd name="connsiteY53" fmla="*/ 3078003 h 3862701"/>
                    <a:gd name="connsiteX54" fmla="*/ 778213 w 3482502"/>
                    <a:gd name="connsiteY54" fmla="*/ 2688897 h 3862701"/>
                    <a:gd name="connsiteX55" fmla="*/ 804153 w 3482502"/>
                    <a:gd name="connsiteY55" fmla="*/ 2390582 h 3862701"/>
                    <a:gd name="connsiteX56" fmla="*/ 654996 w 3482502"/>
                    <a:gd name="connsiteY56" fmla="*/ 2293306 h 3862701"/>
                    <a:gd name="connsiteX57" fmla="*/ 603115 w 3482502"/>
                    <a:gd name="connsiteY57" fmla="*/ 2578650 h 3862701"/>
                    <a:gd name="connsiteX58" fmla="*/ 460443 w 3482502"/>
                    <a:gd name="connsiteY58" fmla="*/ 3622752 h 3862701"/>
                    <a:gd name="connsiteX59" fmla="*/ 434502 w 3482502"/>
                    <a:gd name="connsiteY59" fmla="*/ 2974242 h 3862701"/>
                    <a:gd name="connsiteX60" fmla="*/ 246434 w 3482502"/>
                    <a:gd name="connsiteY60" fmla="*/ 3778395 h 3862701"/>
                    <a:gd name="connsiteX61" fmla="*/ 233464 w 3482502"/>
                    <a:gd name="connsiteY61" fmla="*/ 3694089 h 3862701"/>
                    <a:gd name="connsiteX62" fmla="*/ 149157 w 3482502"/>
                    <a:gd name="connsiteY62" fmla="*/ 3862701 h 3862701"/>
                    <a:gd name="connsiteX63" fmla="*/ 149157 w 3482502"/>
                    <a:gd name="connsiteY63" fmla="*/ 3661663 h 3862701"/>
                    <a:gd name="connsiteX64" fmla="*/ 0 w 3482502"/>
                    <a:gd name="connsiteY64" fmla="*/ 3797850 h 3862701"/>
                    <a:gd name="connsiteX0" fmla="*/ 0 w 3482502"/>
                    <a:gd name="connsiteY0" fmla="*/ 3797850 h 3862701"/>
                    <a:gd name="connsiteX1" fmla="*/ 259404 w 3482502"/>
                    <a:gd name="connsiteY1" fmla="*/ 2299791 h 3862701"/>
                    <a:gd name="connsiteX2" fmla="*/ 268077 w 3482502"/>
                    <a:gd name="connsiteY2" fmla="*/ 1942641 h 3862701"/>
                    <a:gd name="connsiteX3" fmla="*/ 359884 w 3482502"/>
                    <a:gd name="connsiteY3" fmla="*/ 1736993 h 3862701"/>
                    <a:gd name="connsiteX4" fmla="*/ 363557 w 3482502"/>
                    <a:gd name="connsiteY4" fmla="*/ 1454227 h 3862701"/>
                    <a:gd name="connsiteX5" fmla="*/ 499431 w 3482502"/>
                    <a:gd name="connsiteY5" fmla="*/ 1263268 h 3862701"/>
                    <a:gd name="connsiteX6" fmla="*/ 559438 w 3482502"/>
                    <a:gd name="connsiteY6" fmla="*/ 1051994 h 3862701"/>
                    <a:gd name="connsiteX7" fmla="*/ 778525 w 3482502"/>
                    <a:gd name="connsiteY7" fmla="*/ 829937 h 3862701"/>
                    <a:gd name="connsiteX8" fmla="*/ 1009880 w 3482502"/>
                    <a:gd name="connsiteY8" fmla="*/ 510448 h 3862701"/>
                    <a:gd name="connsiteX9" fmla="*/ 1193494 w 3482502"/>
                    <a:gd name="connsiteY9" fmla="*/ 444347 h 3862701"/>
                    <a:gd name="connsiteX10" fmla="*/ 1347730 w 3482502"/>
                    <a:gd name="connsiteY10" fmla="*/ 257060 h 3862701"/>
                    <a:gd name="connsiteX11" fmla="*/ 1575412 w 3482502"/>
                    <a:gd name="connsiteY11" fmla="*/ 201976 h 3862701"/>
                    <a:gd name="connsiteX12" fmla="*/ 1759651 w 3482502"/>
                    <a:gd name="connsiteY12" fmla="*/ 31489 h 3862701"/>
                    <a:gd name="connsiteX13" fmla="*/ 1972019 w 3482502"/>
                    <a:gd name="connsiteY13" fmla="*/ 40395 h 3862701"/>
                    <a:gd name="connsiteX14" fmla="*/ 2155634 w 3482502"/>
                    <a:gd name="connsiteY14" fmla="*/ 0 h 3862701"/>
                    <a:gd name="connsiteX15" fmla="*/ 2368627 w 3482502"/>
                    <a:gd name="connsiteY15" fmla="*/ 102824 h 3862701"/>
                    <a:gd name="connsiteX16" fmla="*/ 2581619 w 3482502"/>
                    <a:gd name="connsiteY16" fmla="*/ 106496 h 3862701"/>
                    <a:gd name="connsiteX17" fmla="*/ 2735855 w 3482502"/>
                    <a:gd name="connsiteY17" fmla="*/ 209321 h 3862701"/>
                    <a:gd name="connsiteX18" fmla="*/ 2893764 w 3482502"/>
                    <a:gd name="connsiteY18" fmla="*/ 282766 h 3862701"/>
                    <a:gd name="connsiteX19" fmla="*/ 3003933 w 3482502"/>
                    <a:gd name="connsiteY19" fmla="*/ 378246 h 3862701"/>
                    <a:gd name="connsiteX20" fmla="*/ 3114101 w 3482502"/>
                    <a:gd name="connsiteY20" fmla="*/ 437002 h 3862701"/>
                    <a:gd name="connsiteX21" fmla="*/ 3228490 w 3482502"/>
                    <a:gd name="connsiteY21" fmla="*/ 582019 h 3862701"/>
                    <a:gd name="connsiteX22" fmla="*/ 3255523 w 3482502"/>
                    <a:gd name="connsiteY22" fmla="*/ 996284 h 3862701"/>
                    <a:gd name="connsiteX23" fmla="*/ 3184187 w 3482502"/>
                    <a:gd name="connsiteY23" fmla="*/ 1223263 h 3862701"/>
                    <a:gd name="connsiteX24" fmla="*/ 3326860 w 3482502"/>
                    <a:gd name="connsiteY24" fmla="*/ 1404846 h 3862701"/>
                    <a:gd name="connsiteX25" fmla="*/ 3482502 w 3482502"/>
                    <a:gd name="connsiteY25" fmla="*/ 2208999 h 3862701"/>
                    <a:gd name="connsiteX26" fmla="*/ 3132306 w 3482502"/>
                    <a:gd name="connsiteY26" fmla="*/ 1327025 h 3862701"/>
                    <a:gd name="connsiteX27" fmla="*/ 2944238 w 3482502"/>
                    <a:gd name="connsiteY27" fmla="*/ 1482667 h 3862701"/>
                    <a:gd name="connsiteX28" fmla="*/ 2470826 w 3482502"/>
                    <a:gd name="connsiteY28" fmla="*/ 2494344 h 3862701"/>
                    <a:gd name="connsiteX29" fmla="*/ 2814536 w 3482502"/>
                    <a:gd name="connsiteY29" fmla="*/ 1521578 h 3862701"/>
                    <a:gd name="connsiteX30" fmla="*/ 2483796 w 3482502"/>
                    <a:gd name="connsiteY30" fmla="*/ 1469697 h 3862701"/>
                    <a:gd name="connsiteX31" fmla="*/ 2548647 w 3482502"/>
                    <a:gd name="connsiteY31" fmla="*/ 1586429 h 3862701"/>
                    <a:gd name="connsiteX32" fmla="*/ 2503251 w 3482502"/>
                    <a:gd name="connsiteY32" fmla="*/ 1975535 h 3862701"/>
                    <a:gd name="connsiteX33" fmla="*/ 2438400 w 3482502"/>
                    <a:gd name="connsiteY33" fmla="*/ 1618855 h 3862701"/>
                    <a:gd name="connsiteX34" fmla="*/ 2153055 w 3482502"/>
                    <a:gd name="connsiteY34" fmla="*/ 1495638 h 3862701"/>
                    <a:gd name="connsiteX35" fmla="*/ 2185481 w 3482502"/>
                    <a:gd name="connsiteY35" fmla="*/ 1664250 h 3862701"/>
                    <a:gd name="connsiteX36" fmla="*/ 2393004 w 3482502"/>
                    <a:gd name="connsiteY36" fmla="*/ 2046872 h 3862701"/>
                    <a:gd name="connsiteX37" fmla="*/ 2127115 w 3482502"/>
                    <a:gd name="connsiteY37" fmla="*/ 1703161 h 3862701"/>
                    <a:gd name="connsiteX38" fmla="*/ 1731523 w 3482502"/>
                    <a:gd name="connsiteY38" fmla="*/ 1787467 h 3862701"/>
                    <a:gd name="connsiteX39" fmla="*/ 1524000 w 3482502"/>
                    <a:gd name="connsiteY39" fmla="*/ 1437272 h 3862701"/>
                    <a:gd name="connsiteX40" fmla="*/ 1420238 w 3482502"/>
                    <a:gd name="connsiteY40" fmla="*/ 1476182 h 3862701"/>
                    <a:gd name="connsiteX41" fmla="*/ 1517515 w 3482502"/>
                    <a:gd name="connsiteY41" fmla="*/ 1761527 h 3862701"/>
                    <a:gd name="connsiteX42" fmla="*/ 1517515 w 3482502"/>
                    <a:gd name="connsiteY42" fmla="*/ 2487859 h 3862701"/>
                    <a:gd name="connsiteX43" fmla="*/ 1342417 w 3482502"/>
                    <a:gd name="connsiteY43" fmla="*/ 2020931 h 3862701"/>
                    <a:gd name="connsiteX44" fmla="*/ 1322962 w 3482502"/>
                    <a:gd name="connsiteY44" fmla="*/ 1748557 h 3862701"/>
                    <a:gd name="connsiteX45" fmla="*/ 1095983 w 3482502"/>
                    <a:gd name="connsiteY45" fmla="*/ 1579944 h 3862701"/>
                    <a:gd name="connsiteX46" fmla="*/ 972766 w 3482502"/>
                    <a:gd name="connsiteY46" fmla="*/ 1703161 h 3862701"/>
                    <a:gd name="connsiteX47" fmla="*/ 1219200 w 3482502"/>
                    <a:gd name="connsiteY47" fmla="*/ 1949595 h 3862701"/>
                    <a:gd name="connsiteX48" fmla="*/ 1115438 w 3482502"/>
                    <a:gd name="connsiteY48" fmla="*/ 2779689 h 3862701"/>
                    <a:gd name="connsiteX49" fmla="*/ 998706 w 3482502"/>
                    <a:gd name="connsiteY49" fmla="*/ 2286820 h 3862701"/>
                    <a:gd name="connsiteX50" fmla="*/ 1037617 w 3482502"/>
                    <a:gd name="connsiteY50" fmla="*/ 2053357 h 3862701"/>
                    <a:gd name="connsiteX51" fmla="*/ 830094 w 3482502"/>
                    <a:gd name="connsiteY51" fmla="*/ 1858803 h 3862701"/>
                    <a:gd name="connsiteX52" fmla="*/ 771728 w 3482502"/>
                    <a:gd name="connsiteY52" fmla="*/ 2046872 h 3862701"/>
                    <a:gd name="connsiteX53" fmla="*/ 907915 w 3482502"/>
                    <a:gd name="connsiteY53" fmla="*/ 2332216 h 3862701"/>
                    <a:gd name="connsiteX54" fmla="*/ 881974 w 3482502"/>
                    <a:gd name="connsiteY54" fmla="*/ 3078003 h 3862701"/>
                    <a:gd name="connsiteX55" fmla="*/ 778213 w 3482502"/>
                    <a:gd name="connsiteY55" fmla="*/ 2688897 h 3862701"/>
                    <a:gd name="connsiteX56" fmla="*/ 804153 w 3482502"/>
                    <a:gd name="connsiteY56" fmla="*/ 2390582 h 3862701"/>
                    <a:gd name="connsiteX57" fmla="*/ 654996 w 3482502"/>
                    <a:gd name="connsiteY57" fmla="*/ 2293306 h 3862701"/>
                    <a:gd name="connsiteX58" fmla="*/ 603115 w 3482502"/>
                    <a:gd name="connsiteY58" fmla="*/ 2578650 h 3862701"/>
                    <a:gd name="connsiteX59" fmla="*/ 460443 w 3482502"/>
                    <a:gd name="connsiteY59" fmla="*/ 3622752 h 3862701"/>
                    <a:gd name="connsiteX60" fmla="*/ 434502 w 3482502"/>
                    <a:gd name="connsiteY60" fmla="*/ 2974242 h 3862701"/>
                    <a:gd name="connsiteX61" fmla="*/ 246434 w 3482502"/>
                    <a:gd name="connsiteY61" fmla="*/ 3778395 h 3862701"/>
                    <a:gd name="connsiteX62" fmla="*/ 233464 w 3482502"/>
                    <a:gd name="connsiteY62" fmla="*/ 3694089 h 3862701"/>
                    <a:gd name="connsiteX63" fmla="*/ 149157 w 3482502"/>
                    <a:gd name="connsiteY63" fmla="*/ 3862701 h 3862701"/>
                    <a:gd name="connsiteX64" fmla="*/ 149157 w 3482502"/>
                    <a:gd name="connsiteY64" fmla="*/ 3661663 h 3862701"/>
                    <a:gd name="connsiteX65" fmla="*/ 0 w 3482502"/>
                    <a:gd name="connsiteY65" fmla="*/ 3797850 h 3862701"/>
                    <a:gd name="connsiteX0" fmla="*/ 0 w 3482502"/>
                    <a:gd name="connsiteY0" fmla="*/ 3797850 h 3862701"/>
                    <a:gd name="connsiteX1" fmla="*/ 233698 w 3482502"/>
                    <a:gd name="connsiteY1" fmla="*/ 2215329 h 3862701"/>
                    <a:gd name="connsiteX2" fmla="*/ 268077 w 3482502"/>
                    <a:gd name="connsiteY2" fmla="*/ 1942641 h 3862701"/>
                    <a:gd name="connsiteX3" fmla="*/ 359884 w 3482502"/>
                    <a:gd name="connsiteY3" fmla="*/ 1736993 h 3862701"/>
                    <a:gd name="connsiteX4" fmla="*/ 363557 w 3482502"/>
                    <a:gd name="connsiteY4" fmla="*/ 1454227 h 3862701"/>
                    <a:gd name="connsiteX5" fmla="*/ 499431 w 3482502"/>
                    <a:gd name="connsiteY5" fmla="*/ 1263268 h 3862701"/>
                    <a:gd name="connsiteX6" fmla="*/ 559438 w 3482502"/>
                    <a:gd name="connsiteY6" fmla="*/ 1051994 h 3862701"/>
                    <a:gd name="connsiteX7" fmla="*/ 778525 w 3482502"/>
                    <a:gd name="connsiteY7" fmla="*/ 829937 h 3862701"/>
                    <a:gd name="connsiteX8" fmla="*/ 1009880 w 3482502"/>
                    <a:gd name="connsiteY8" fmla="*/ 510448 h 3862701"/>
                    <a:gd name="connsiteX9" fmla="*/ 1193494 w 3482502"/>
                    <a:gd name="connsiteY9" fmla="*/ 444347 h 3862701"/>
                    <a:gd name="connsiteX10" fmla="*/ 1347730 w 3482502"/>
                    <a:gd name="connsiteY10" fmla="*/ 257060 h 3862701"/>
                    <a:gd name="connsiteX11" fmla="*/ 1575412 w 3482502"/>
                    <a:gd name="connsiteY11" fmla="*/ 201976 h 3862701"/>
                    <a:gd name="connsiteX12" fmla="*/ 1759651 w 3482502"/>
                    <a:gd name="connsiteY12" fmla="*/ 31489 h 3862701"/>
                    <a:gd name="connsiteX13" fmla="*/ 1972019 w 3482502"/>
                    <a:gd name="connsiteY13" fmla="*/ 40395 h 3862701"/>
                    <a:gd name="connsiteX14" fmla="*/ 2155634 w 3482502"/>
                    <a:gd name="connsiteY14" fmla="*/ 0 h 3862701"/>
                    <a:gd name="connsiteX15" fmla="*/ 2368627 w 3482502"/>
                    <a:gd name="connsiteY15" fmla="*/ 102824 h 3862701"/>
                    <a:gd name="connsiteX16" fmla="*/ 2581619 w 3482502"/>
                    <a:gd name="connsiteY16" fmla="*/ 106496 h 3862701"/>
                    <a:gd name="connsiteX17" fmla="*/ 2735855 w 3482502"/>
                    <a:gd name="connsiteY17" fmla="*/ 209321 h 3862701"/>
                    <a:gd name="connsiteX18" fmla="*/ 2893764 w 3482502"/>
                    <a:gd name="connsiteY18" fmla="*/ 282766 h 3862701"/>
                    <a:gd name="connsiteX19" fmla="*/ 3003933 w 3482502"/>
                    <a:gd name="connsiteY19" fmla="*/ 378246 h 3862701"/>
                    <a:gd name="connsiteX20" fmla="*/ 3114101 w 3482502"/>
                    <a:gd name="connsiteY20" fmla="*/ 437002 h 3862701"/>
                    <a:gd name="connsiteX21" fmla="*/ 3228490 w 3482502"/>
                    <a:gd name="connsiteY21" fmla="*/ 582019 h 3862701"/>
                    <a:gd name="connsiteX22" fmla="*/ 3255523 w 3482502"/>
                    <a:gd name="connsiteY22" fmla="*/ 996284 h 3862701"/>
                    <a:gd name="connsiteX23" fmla="*/ 3184187 w 3482502"/>
                    <a:gd name="connsiteY23" fmla="*/ 1223263 h 3862701"/>
                    <a:gd name="connsiteX24" fmla="*/ 3326860 w 3482502"/>
                    <a:gd name="connsiteY24" fmla="*/ 1404846 h 3862701"/>
                    <a:gd name="connsiteX25" fmla="*/ 3482502 w 3482502"/>
                    <a:gd name="connsiteY25" fmla="*/ 2208999 h 3862701"/>
                    <a:gd name="connsiteX26" fmla="*/ 3132306 w 3482502"/>
                    <a:gd name="connsiteY26" fmla="*/ 1327025 h 3862701"/>
                    <a:gd name="connsiteX27" fmla="*/ 2944238 w 3482502"/>
                    <a:gd name="connsiteY27" fmla="*/ 1482667 h 3862701"/>
                    <a:gd name="connsiteX28" fmla="*/ 2470826 w 3482502"/>
                    <a:gd name="connsiteY28" fmla="*/ 2494344 h 3862701"/>
                    <a:gd name="connsiteX29" fmla="*/ 2814536 w 3482502"/>
                    <a:gd name="connsiteY29" fmla="*/ 1521578 h 3862701"/>
                    <a:gd name="connsiteX30" fmla="*/ 2483796 w 3482502"/>
                    <a:gd name="connsiteY30" fmla="*/ 1469697 h 3862701"/>
                    <a:gd name="connsiteX31" fmla="*/ 2548647 w 3482502"/>
                    <a:gd name="connsiteY31" fmla="*/ 1586429 h 3862701"/>
                    <a:gd name="connsiteX32" fmla="*/ 2503251 w 3482502"/>
                    <a:gd name="connsiteY32" fmla="*/ 1975535 h 3862701"/>
                    <a:gd name="connsiteX33" fmla="*/ 2438400 w 3482502"/>
                    <a:gd name="connsiteY33" fmla="*/ 1618855 h 3862701"/>
                    <a:gd name="connsiteX34" fmla="*/ 2153055 w 3482502"/>
                    <a:gd name="connsiteY34" fmla="*/ 1495638 h 3862701"/>
                    <a:gd name="connsiteX35" fmla="*/ 2185481 w 3482502"/>
                    <a:gd name="connsiteY35" fmla="*/ 1664250 h 3862701"/>
                    <a:gd name="connsiteX36" fmla="*/ 2393004 w 3482502"/>
                    <a:gd name="connsiteY36" fmla="*/ 2046872 h 3862701"/>
                    <a:gd name="connsiteX37" fmla="*/ 2127115 w 3482502"/>
                    <a:gd name="connsiteY37" fmla="*/ 1703161 h 3862701"/>
                    <a:gd name="connsiteX38" fmla="*/ 1731523 w 3482502"/>
                    <a:gd name="connsiteY38" fmla="*/ 1787467 h 3862701"/>
                    <a:gd name="connsiteX39" fmla="*/ 1524000 w 3482502"/>
                    <a:gd name="connsiteY39" fmla="*/ 1437272 h 3862701"/>
                    <a:gd name="connsiteX40" fmla="*/ 1420238 w 3482502"/>
                    <a:gd name="connsiteY40" fmla="*/ 1476182 h 3862701"/>
                    <a:gd name="connsiteX41" fmla="*/ 1517515 w 3482502"/>
                    <a:gd name="connsiteY41" fmla="*/ 1761527 h 3862701"/>
                    <a:gd name="connsiteX42" fmla="*/ 1517515 w 3482502"/>
                    <a:gd name="connsiteY42" fmla="*/ 2487859 h 3862701"/>
                    <a:gd name="connsiteX43" fmla="*/ 1342417 w 3482502"/>
                    <a:gd name="connsiteY43" fmla="*/ 2020931 h 3862701"/>
                    <a:gd name="connsiteX44" fmla="*/ 1322962 w 3482502"/>
                    <a:gd name="connsiteY44" fmla="*/ 1748557 h 3862701"/>
                    <a:gd name="connsiteX45" fmla="*/ 1095983 w 3482502"/>
                    <a:gd name="connsiteY45" fmla="*/ 1579944 h 3862701"/>
                    <a:gd name="connsiteX46" fmla="*/ 972766 w 3482502"/>
                    <a:gd name="connsiteY46" fmla="*/ 1703161 h 3862701"/>
                    <a:gd name="connsiteX47" fmla="*/ 1219200 w 3482502"/>
                    <a:gd name="connsiteY47" fmla="*/ 1949595 h 3862701"/>
                    <a:gd name="connsiteX48" fmla="*/ 1115438 w 3482502"/>
                    <a:gd name="connsiteY48" fmla="*/ 2779689 h 3862701"/>
                    <a:gd name="connsiteX49" fmla="*/ 998706 w 3482502"/>
                    <a:gd name="connsiteY49" fmla="*/ 2286820 h 3862701"/>
                    <a:gd name="connsiteX50" fmla="*/ 1037617 w 3482502"/>
                    <a:gd name="connsiteY50" fmla="*/ 2053357 h 3862701"/>
                    <a:gd name="connsiteX51" fmla="*/ 830094 w 3482502"/>
                    <a:gd name="connsiteY51" fmla="*/ 1858803 h 3862701"/>
                    <a:gd name="connsiteX52" fmla="*/ 771728 w 3482502"/>
                    <a:gd name="connsiteY52" fmla="*/ 2046872 h 3862701"/>
                    <a:gd name="connsiteX53" fmla="*/ 907915 w 3482502"/>
                    <a:gd name="connsiteY53" fmla="*/ 2332216 h 3862701"/>
                    <a:gd name="connsiteX54" fmla="*/ 881974 w 3482502"/>
                    <a:gd name="connsiteY54" fmla="*/ 3078003 h 3862701"/>
                    <a:gd name="connsiteX55" fmla="*/ 778213 w 3482502"/>
                    <a:gd name="connsiteY55" fmla="*/ 2688897 h 3862701"/>
                    <a:gd name="connsiteX56" fmla="*/ 804153 w 3482502"/>
                    <a:gd name="connsiteY56" fmla="*/ 2390582 h 3862701"/>
                    <a:gd name="connsiteX57" fmla="*/ 654996 w 3482502"/>
                    <a:gd name="connsiteY57" fmla="*/ 2293306 h 3862701"/>
                    <a:gd name="connsiteX58" fmla="*/ 603115 w 3482502"/>
                    <a:gd name="connsiteY58" fmla="*/ 2578650 h 3862701"/>
                    <a:gd name="connsiteX59" fmla="*/ 460443 w 3482502"/>
                    <a:gd name="connsiteY59" fmla="*/ 3622752 h 3862701"/>
                    <a:gd name="connsiteX60" fmla="*/ 434502 w 3482502"/>
                    <a:gd name="connsiteY60" fmla="*/ 2974242 h 3862701"/>
                    <a:gd name="connsiteX61" fmla="*/ 246434 w 3482502"/>
                    <a:gd name="connsiteY61" fmla="*/ 3778395 h 3862701"/>
                    <a:gd name="connsiteX62" fmla="*/ 233464 w 3482502"/>
                    <a:gd name="connsiteY62" fmla="*/ 3694089 h 3862701"/>
                    <a:gd name="connsiteX63" fmla="*/ 149157 w 3482502"/>
                    <a:gd name="connsiteY63" fmla="*/ 3862701 h 3862701"/>
                    <a:gd name="connsiteX64" fmla="*/ 149157 w 3482502"/>
                    <a:gd name="connsiteY64" fmla="*/ 3661663 h 3862701"/>
                    <a:gd name="connsiteX65" fmla="*/ 0 w 3482502"/>
                    <a:gd name="connsiteY65" fmla="*/ 3797850 h 3862701"/>
                    <a:gd name="connsiteX0" fmla="*/ 0 w 3482502"/>
                    <a:gd name="connsiteY0" fmla="*/ 3797850 h 3862701"/>
                    <a:gd name="connsiteX1" fmla="*/ 233698 w 3482502"/>
                    <a:gd name="connsiteY1" fmla="*/ 2215329 h 3862701"/>
                    <a:gd name="connsiteX2" fmla="*/ 268077 w 3482502"/>
                    <a:gd name="connsiteY2" fmla="*/ 1942641 h 3862701"/>
                    <a:gd name="connsiteX3" fmla="*/ 359884 w 3482502"/>
                    <a:gd name="connsiteY3" fmla="*/ 1736993 h 3862701"/>
                    <a:gd name="connsiteX4" fmla="*/ 363557 w 3482502"/>
                    <a:gd name="connsiteY4" fmla="*/ 1454227 h 3862701"/>
                    <a:gd name="connsiteX5" fmla="*/ 499431 w 3482502"/>
                    <a:gd name="connsiteY5" fmla="*/ 1263268 h 3862701"/>
                    <a:gd name="connsiteX6" fmla="*/ 559438 w 3482502"/>
                    <a:gd name="connsiteY6" fmla="*/ 1051994 h 3862701"/>
                    <a:gd name="connsiteX7" fmla="*/ 778525 w 3482502"/>
                    <a:gd name="connsiteY7" fmla="*/ 829937 h 3862701"/>
                    <a:gd name="connsiteX8" fmla="*/ 1009880 w 3482502"/>
                    <a:gd name="connsiteY8" fmla="*/ 510448 h 3862701"/>
                    <a:gd name="connsiteX9" fmla="*/ 1193494 w 3482502"/>
                    <a:gd name="connsiteY9" fmla="*/ 444347 h 3862701"/>
                    <a:gd name="connsiteX10" fmla="*/ 1347730 w 3482502"/>
                    <a:gd name="connsiteY10" fmla="*/ 257060 h 3862701"/>
                    <a:gd name="connsiteX11" fmla="*/ 1575412 w 3482502"/>
                    <a:gd name="connsiteY11" fmla="*/ 201976 h 3862701"/>
                    <a:gd name="connsiteX12" fmla="*/ 1759651 w 3482502"/>
                    <a:gd name="connsiteY12" fmla="*/ 31489 h 3862701"/>
                    <a:gd name="connsiteX13" fmla="*/ 1972019 w 3482502"/>
                    <a:gd name="connsiteY13" fmla="*/ 40395 h 3862701"/>
                    <a:gd name="connsiteX14" fmla="*/ 2155634 w 3482502"/>
                    <a:gd name="connsiteY14" fmla="*/ 0 h 3862701"/>
                    <a:gd name="connsiteX15" fmla="*/ 2368627 w 3482502"/>
                    <a:gd name="connsiteY15" fmla="*/ 102824 h 3862701"/>
                    <a:gd name="connsiteX16" fmla="*/ 2581619 w 3482502"/>
                    <a:gd name="connsiteY16" fmla="*/ 106496 h 3862701"/>
                    <a:gd name="connsiteX17" fmla="*/ 2735855 w 3482502"/>
                    <a:gd name="connsiteY17" fmla="*/ 209321 h 3862701"/>
                    <a:gd name="connsiteX18" fmla="*/ 2893764 w 3482502"/>
                    <a:gd name="connsiteY18" fmla="*/ 282766 h 3862701"/>
                    <a:gd name="connsiteX19" fmla="*/ 3003933 w 3482502"/>
                    <a:gd name="connsiteY19" fmla="*/ 378246 h 3862701"/>
                    <a:gd name="connsiteX20" fmla="*/ 3114101 w 3482502"/>
                    <a:gd name="connsiteY20" fmla="*/ 437002 h 3862701"/>
                    <a:gd name="connsiteX21" fmla="*/ 3228490 w 3482502"/>
                    <a:gd name="connsiteY21" fmla="*/ 582019 h 3862701"/>
                    <a:gd name="connsiteX22" fmla="*/ 3255523 w 3482502"/>
                    <a:gd name="connsiteY22" fmla="*/ 996284 h 3862701"/>
                    <a:gd name="connsiteX23" fmla="*/ 3184187 w 3482502"/>
                    <a:gd name="connsiteY23" fmla="*/ 1223263 h 3862701"/>
                    <a:gd name="connsiteX24" fmla="*/ 3326860 w 3482502"/>
                    <a:gd name="connsiteY24" fmla="*/ 1404846 h 3862701"/>
                    <a:gd name="connsiteX25" fmla="*/ 3482502 w 3482502"/>
                    <a:gd name="connsiteY25" fmla="*/ 2208999 h 3862701"/>
                    <a:gd name="connsiteX26" fmla="*/ 3132306 w 3482502"/>
                    <a:gd name="connsiteY26" fmla="*/ 1327025 h 3862701"/>
                    <a:gd name="connsiteX27" fmla="*/ 2944238 w 3482502"/>
                    <a:gd name="connsiteY27" fmla="*/ 1482667 h 3862701"/>
                    <a:gd name="connsiteX28" fmla="*/ 2470826 w 3482502"/>
                    <a:gd name="connsiteY28" fmla="*/ 2494344 h 3862701"/>
                    <a:gd name="connsiteX29" fmla="*/ 2814536 w 3482502"/>
                    <a:gd name="connsiteY29" fmla="*/ 1521578 h 3862701"/>
                    <a:gd name="connsiteX30" fmla="*/ 2483796 w 3482502"/>
                    <a:gd name="connsiteY30" fmla="*/ 1469697 h 3862701"/>
                    <a:gd name="connsiteX31" fmla="*/ 2548647 w 3482502"/>
                    <a:gd name="connsiteY31" fmla="*/ 1586429 h 3862701"/>
                    <a:gd name="connsiteX32" fmla="*/ 2503251 w 3482502"/>
                    <a:gd name="connsiteY32" fmla="*/ 1975535 h 3862701"/>
                    <a:gd name="connsiteX33" fmla="*/ 2438400 w 3482502"/>
                    <a:gd name="connsiteY33" fmla="*/ 1618855 h 3862701"/>
                    <a:gd name="connsiteX34" fmla="*/ 2153055 w 3482502"/>
                    <a:gd name="connsiteY34" fmla="*/ 1495638 h 3862701"/>
                    <a:gd name="connsiteX35" fmla="*/ 2185481 w 3482502"/>
                    <a:gd name="connsiteY35" fmla="*/ 1664250 h 3862701"/>
                    <a:gd name="connsiteX36" fmla="*/ 2393004 w 3482502"/>
                    <a:gd name="connsiteY36" fmla="*/ 2046872 h 3862701"/>
                    <a:gd name="connsiteX37" fmla="*/ 2127115 w 3482502"/>
                    <a:gd name="connsiteY37" fmla="*/ 1703161 h 3862701"/>
                    <a:gd name="connsiteX38" fmla="*/ 1731523 w 3482502"/>
                    <a:gd name="connsiteY38" fmla="*/ 1787467 h 3862701"/>
                    <a:gd name="connsiteX39" fmla="*/ 1524000 w 3482502"/>
                    <a:gd name="connsiteY39" fmla="*/ 1437272 h 3862701"/>
                    <a:gd name="connsiteX40" fmla="*/ 1420238 w 3482502"/>
                    <a:gd name="connsiteY40" fmla="*/ 1476182 h 3862701"/>
                    <a:gd name="connsiteX41" fmla="*/ 1517515 w 3482502"/>
                    <a:gd name="connsiteY41" fmla="*/ 1761527 h 3862701"/>
                    <a:gd name="connsiteX42" fmla="*/ 1517515 w 3482502"/>
                    <a:gd name="connsiteY42" fmla="*/ 2487859 h 3862701"/>
                    <a:gd name="connsiteX43" fmla="*/ 1342417 w 3482502"/>
                    <a:gd name="connsiteY43" fmla="*/ 2020931 h 3862701"/>
                    <a:gd name="connsiteX44" fmla="*/ 1322962 w 3482502"/>
                    <a:gd name="connsiteY44" fmla="*/ 1748557 h 3862701"/>
                    <a:gd name="connsiteX45" fmla="*/ 1095983 w 3482502"/>
                    <a:gd name="connsiteY45" fmla="*/ 1579944 h 3862701"/>
                    <a:gd name="connsiteX46" fmla="*/ 972766 w 3482502"/>
                    <a:gd name="connsiteY46" fmla="*/ 1703161 h 3862701"/>
                    <a:gd name="connsiteX47" fmla="*/ 1219200 w 3482502"/>
                    <a:gd name="connsiteY47" fmla="*/ 1949595 h 3862701"/>
                    <a:gd name="connsiteX48" fmla="*/ 1115438 w 3482502"/>
                    <a:gd name="connsiteY48" fmla="*/ 2779689 h 3862701"/>
                    <a:gd name="connsiteX49" fmla="*/ 998706 w 3482502"/>
                    <a:gd name="connsiteY49" fmla="*/ 2286820 h 3862701"/>
                    <a:gd name="connsiteX50" fmla="*/ 1037617 w 3482502"/>
                    <a:gd name="connsiteY50" fmla="*/ 2053357 h 3862701"/>
                    <a:gd name="connsiteX51" fmla="*/ 830094 w 3482502"/>
                    <a:gd name="connsiteY51" fmla="*/ 1858803 h 3862701"/>
                    <a:gd name="connsiteX52" fmla="*/ 771728 w 3482502"/>
                    <a:gd name="connsiteY52" fmla="*/ 2046872 h 3862701"/>
                    <a:gd name="connsiteX53" fmla="*/ 907915 w 3482502"/>
                    <a:gd name="connsiteY53" fmla="*/ 2332216 h 3862701"/>
                    <a:gd name="connsiteX54" fmla="*/ 881974 w 3482502"/>
                    <a:gd name="connsiteY54" fmla="*/ 3078003 h 3862701"/>
                    <a:gd name="connsiteX55" fmla="*/ 778213 w 3482502"/>
                    <a:gd name="connsiteY55" fmla="*/ 2688897 h 3862701"/>
                    <a:gd name="connsiteX56" fmla="*/ 804153 w 3482502"/>
                    <a:gd name="connsiteY56" fmla="*/ 2390582 h 3862701"/>
                    <a:gd name="connsiteX57" fmla="*/ 654996 w 3482502"/>
                    <a:gd name="connsiteY57" fmla="*/ 2293306 h 3862701"/>
                    <a:gd name="connsiteX58" fmla="*/ 603115 w 3482502"/>
                    <a:gd name="connsiteY58" fmla="*/ 2578650 h 3862701"/>
                    <a:gd name="connsiteX59" fmla="*/ 460443 w 3482502"/>
                    <a:gd name="connsiteY59" fmla="*/ 3622752 h 3862701"/>
                    <a:gd name="connsiteX60" fmla="*/ 434502 w 3482502"/>
                    <a:gd name="connsiteY60" fmla="*/ 2974242 h 3862701"/>
                    <a:gd name="connsiteX61" fmla="*/ 246434 w 3482502"/>
                    <a:gd name="connsiteY61" fmla="*/ 3778395 h 3862701"/>
                    <a:gd name="connsiteX62" fmla="*/ 233464 w 3482502"/>
                    <a:gd name="connsiteY62" fmla="*/ 3694089 h 3862701"/>
                    <a:gd name="connsiteX63" fmla="*/ 149157 w 3482502"/>
                    <a:gd name="connsiteY63" fmla="*/ 3862701 h 3862701"/>
                    <a:gd name="connsiteX64" fmla="*/ 149157 w 3482502"/>
                    <a:gd name="connsiteY64" fmla="*/ 3661663 h 3862701"/>
                    <a:gd name="connsiteX65" fmla="*/ 0 w 3482502"/>
                    <a:gd name="connsiteY65" fmla="*/ 3797850 h 3862701"/>
                    <a:gd name="connsiteX0" fmla="*/ 0 w 3482502"/>
                    <a:gd name="connsiteY0" fmla="*/ 3797850 h 3862701"/>
                    <a:gd name="connsiteX1" fmla="*/ 233698 w 3482502"/>
                    <a:gd name="connsiteY1" fmla="*/ 2215329 h 3862701"/>
                    <a:gd name="connsiteX2" fmla="*/ 282766 w 3482502"/>
                    <a:gd name="connsiteY2" fmla="*/ 2078516 h 3862701"/>
                    <a:gd name="connsiteX3" fmla="*/ 268077 w 3482502"/>
                    <a:gd name="connsiteY3" fmla="*/ 1942641 h 3862701"/>
                    <a:gd name="connsiteX4" fmla="*/ 359884 w 3482502"/>
                    <a:gd name="connsiteY4" fmla="*/ 1736993 h 3862701"/>
                    <a:gd name="connsiteX5" fmla="*/ 363557 w 3482502"/>
                    <a:gd name="connsiteY5" fmla="*/ 1454227 h 3862701"/>
                    <a:gd name="connsiteX6" fmla="*/ 499431 w 3482502"/>
                    <a:gd name="connsiteY6" fmla="*/ 1263268 h 3862701"/>
                    <a:gd name="connsiteX7" fmla="*/ 559438 w 3482502"/>
                    <a:gd name="connsiteY7" fmla="*/ 1051994 h 3862701"/>
                    <a:gd name="connsiteX8" fmla="*/ 778525 w 3482502"/>
                    <a:gd name="connsiteY8" fmla="*/ 829937 h 3862701"/>
                    <a:gd name="connsiteX9" fmla="*/ 1009880 w 3482502"/>
                    <a:gd name="connsiteY9" fmla="*/ 510448 h 3862701"/>
                    <a:gd name="connsiteX10" fmla="*/ 1193494 w 3482502"/>
                    <a:gd name="connsiteY10" fmla="*/ 444347 h 3862701"/>
                    <a:gd name="connsiteX11" fmla="*/ 1347730 w 3482502"/>
                    <a:gd name="connsiteY11" fmla="*/ 257060 h 3862701"/>
                    <a:gd name="connsiteX12" fmla="*/ 1575412 w 3482502"/>
                    <a:gd name="connsiteY12" fmla="*/ 201976 h 3862701"/>
                    <a:gd name="connsiteX13" fmla="*/ 1759651 w 3482502"/>
                    <a:gd name="connsiteY13" fmla="*/ 31489 h 3862701"/>
                    <a:gd name="connsiteX14" fmla="*/ 1972019 w 3482502"/>
                    <a:gd name="connsiteY14" fmla="*/ 40395 h 3862701"/>
                    <a:gd name="connsiteX15" fmla="*/ 2155634 w 3482502"/>
                    <a:gd name="connsiteY15" fmla="*/ 0 h 3862701"/>
                    <a:gd name="connsiteX16" fmla="*/ 2368627 w 3482502"/>
                    <a:gd name="connsiteY16" fmla="*/ 102824 h 3862701"/>
                    <a:gd name="connsiteX17" fmla="*/ 2581619 w 3482502"/>
                    <a:gd name="connsiteY17" fmla="*/ 106496 h 3862701"/>
                    <a:gd name="connsiteX18" fmla="*/ 2735855 w 3482502"/>
                    <a:gd name="connsiteY18" fmla="*/ 209321 h 3862701"/>
                    <a:gd name="connsiteX19" fmla="*/ 2893764 w 3482502"/>
                    <a:gd name="connsiteY19" fmla="*/ 282766 h 3862701"/>
                    <a:gd name="connsiteX20" fmla="*/ 3003933 w 3482502"/>
                    <a:gd name="connsiteY20" fmla="*/ 378246 h 3862701"/>
                    <a:gd name="connsiteX21" fmla="*/ 3114101 w 3482502"/>
                    <a:gd name="connsiteY21" fmla="*/ 437002 h 3862701"/>
                    <a:gd name="connsiteX22" fmla="*/ 3228490 w 3482502"/>
                    <a:gd name="connsiteY22" fmla="*/ 582019 h 3862701"/>
                    <a:gd name="connsiteX23" fmla="*/ 3255523 w 3482502"/>
                    <a:gd name="connsiteY23" fmla="*/ 996284 h 3862701"/>
                    <a:gd name="connsiteX24" fmla="*/ 3184187 w 3482502"/>
                    <a:gd name="connsiteY24" fmla="*/ 1223263 h 3862701"/>
                    <a:gd name="connsiteX25" fmla="*/ 3326860 w 3482502"/>
                    <a:gd name="connsiteY25" fmla="*/ 1404846 h 3862701"/>
                    <a:gd name="connsiteX26" fmla="*/ 3482502 w 3482502"/>
                    <a:gd name="connsiteY26" fmla="*/ 2208999 h 3862701"/>
                    <a:gd name="connsiteX27" fmla="*/ 3132306 w 3482502"/>
                    <a:gd name="connsiteY27" fmla="*/ 1327025 h 3862701"/>
                    <a:gd name="connsiteX28" fmla="*/ 2944238 w 3482502"/>
                    <a:gd name="connsiteY28" fmla="*/ 1482667 h 3862701"/>
                    <a:gd name="connsiteX29" fmla="*/ 2470826 w 3482502"/>
                    <a:gd name="connsiteY29" fmla="*/ 2494344 h 3862701"/>
                    <a:gd name="connsiteX30" fmla="*/ 2814536 w 3482502"/>
                    <a:gd name="connsiteY30" fmla="*/ 1521578 h 3862701"/>
                    <a:gd name="connsiteX31" fmla="*/ 2483796 w 3482502"/>
                    <a:gd name="connsiteY31" fmla="*/ 1469697 h 3862701"/>
                    <a:gd name="connsiteX32" fmla="*/ 2548647 w 3482502"/>
                    <a:gd name="connsiteY32" fmla="*/ 1586429 h 3862701"/>
                    <a:gd name="connsiteX33" fmla="*/ 2503251 w 3482502"/>
                    <a:gd name="connsiteY33" fmla="*/ 1975535 h 3862701"/>
                    <a:gd name="connsiteX34" fmla="*/ 2438400 w 3482502"/>
                    <a:gd name="connsiteY34" fmla="*/ 1618855 h 3862701"/>
                    <a:gd name="connsiteX35" fmla="*/ 2153055 w 3482502"/>
                    <a:gd name="connsiteY35" fmla="*/ 1495638 h 3862701"/>
                    <a:gd name="connsiteX36" fmla="*/ 2185481 w 3482502"/>
                    <a:gd name="connsiteY36" fmla="*/ 1664250 h 3862701"/>
                    <a:gd name="connsiteX37" fmla="*/ 2393004 w 3482502"/>
                    <a:gd name="connsiteY37" fmla="*/ 2046872 h 3862701"/>
                    <a:gd name="connsiteX38" fmla="*/ 2127115 w 3482502"/>
                    <a:gd name="connsiteY38" fmla="*/ 1703161 h 3862701"/>
                    <a:gd name="connsiteX39" fmla="*/ 1731523 w 3482502"/>
                    <a:gd name="connsiteY39" fmla="*/ 1787467 h 3862701"/>
                    <a:gd name="connsiteX40" fmla="*/ 1524000 w 3482502"/>
                    <a:gd name="connsiteY40" fmla="*/ 1437272 h 3862701"/>
                    <a:gd name="connsiteX41" fmla="*/ 1420238 w 3482502"/>
                    <a:gd name="connsiteY41" fmla="*/ 1476182 h 3862701"/>
                    <a:gd name="connsiteX42" fmla="*/ 1517515 w 3482502"/>
                    <a:gd name="connsiteY42" fmla="*/ 1761527 h 3862701"/>
                    <a:gd name="connsiteX43" fmla="*/ 1517515 w 3482502"/>
                    <a:gd name="connsiteY43" fmla="*/ 2487859 h 3862701"/>
                    <a:gd name="connsiteX44" fmla="*/ 1342417 w 3482502"/>
                    <a:gd name="connsiteY44" fmla="*/ 2020931 h 3862701"/>
                    <a:gd name="connsiteX45" fmla="*/ 1322962 w 3482502"/>
                    <a:gd name="connsiteY45" fmla="*/ 1748557 h 3862701"/>
                    <a:gd name="connsiteX46" fmla="*/ 1095983 w 3482502"/>
                    <a:gd name="connsiteY46" fmla="*/ 1579944 h 3862701"/>
                    <a:gd name="connsiteX47" fmla="*/ 972766 w 3482502"/>
                    <a:gd name="connsiteY47" fmla="*/ 1703161 h 3862701"/>
                    <a:gd name="connsiteX48" fmla="*/ 1219200 w 3482502"/>
                    <a:gd name="connsiteY48" fmla="*/ 1949595 h 3862701"/>
                    <a:gd name="connsiteX49" fmla="*/ 1115438 w 3482502"/>
                    <a:gd name="connsiteY49" fmla="*/ 2779689 h 3862701"/>
                    <a:gd name="connsiteX50" fmla="*/ 998706 w 3482502"/>
                    <a:gd name="connsiteY50" fmla="*/ 2286820 h 3862701"/>
                    <a:gd name="connsiteX51" fmla="*/ 1037617 w 3482502"/>
                    <a:gd name="connsiteY51" fmla="*/ 2053357 h 3862701"/>
                    <a:gd name="connsiteX52" fmla="*/ 830094 w 3482502"/>
                    <a:gd name="connsiteY52" fmla="*/ 1858803 h 3862701"/>
                    <a:gd name="connsiteX53" fmla="*/ 771728 w 3482502"/>
                    <a:gd name="connsiteY53" fmla="*/ 2046872 h 3862701"/>
                    <a:gd name="connsiteX54" fmla="*/ 907915 w 3482502"/>
                    <a:gd name="connsiteY54" fmla="*/ 2332216 h 3862701"/>
                    <a:gd name="connsiteX55" fmla="*/ 881974 w 3482502"/>
                    <a:gd name="connsiteY55" fmla="*/ 3078003 h 3862701"/>
                    <a:gd name="connsiteX56" fmla="*/ 778213 w 3482502"/>
                    <a:gd name="connsiteY56" fmla="*/ 2688897 h 3862701"/>
                    <a:gd name="connsiteX57" fmla="*/ 804153 w 3482502"/>
                    <a:gd name="connsiteY57" fmla="*/ 2390582 h 3862701"/>
                    <a:gd name="connsiteX58" fmla="*/ 654996 w 3482502"/>
                    <a:gd name="connsiteY58" fmla="*/ 2293306 h 3862701"/>
                    <a:gd name="connsiteX59" fmla="*/ 603115 w 3482502"/>
                    <a:gd name="connsiteY59" fmla="*/ 2578650 h 3862701"/>
                    <a:gd name="connsiteX60" fmla="*/ 460443 w 3482502"/>
                    <a:gd name="connsiteY60" fmla="*/ 3622752 h 3862701"/>
                    <a:gd name="connsiteX61" fmla="*/ 434502 w 3482502"/>
                    <a:gd name="connsiteY61" fmla="*/ 2974242 h 3862701"/>
                    <a:gd name="connsiteX62" fmla="*/ 246434 w 3482502"/>
                    <a:gd name="connsiteY62" fmla="*/ 3778395 h 3862701"/>
                    <a:gd name="connsiteX63" fmla="*/ 233464 w 3482502"/>
                    <a:gd name="connsiteY63" fmla="*/ 3694089 h 3862701"/>
                    <a:gd name="connsiteX64" fmla="*/ 149157 w 3482502"/>
                    <a:gd name="connsiteY64" fmla="*/ 3862701 h 3862701"/>
                    <a:gd name="connsiteX65" fmla="*/ 149157 w 3482502"/>
                    <a:gd name="connsiteY65" fmla="*/ 3661663 h 3862701"/>
                    <a:gd name="connsiteX66" fmla="*/ 0 w 3482502"/>
                    <a:gd name="connsiteY66" fmla="*/ 3797850 h 3862701"/>
                    <a:gd name="connsiteX0" fmla="*/ 0 w 3482502"/>
                    <a:gd name="connsiteY0" fmla="*/ 3797850 h 3862701"/>
                    <a:gd name="connsiteX1" fmla="*/ 257060 w 3482502"/>
                    <a:gd name="connsiteY1" fmla="*/ 2383316 h 3862701"/>
                    <a:gd name="connsiteX2" fmla="*/ 233698 w 3482502"/>
                    <a:gd name="connsiteY2" fmla="*/ 2215329 h 3862701"/>
                    <a:gd name="connsiteX3" fmla="*/ 282766 w 3482502"/>
                    <a:gd name="connsiteY3" fmla="*/ 2078516 h 3862701"/>
                    <a:gd name="connsiteX4" fmla="*/ 268077 w 3482502"/>
                    <a:gd name="connsiteY4" fmla="*/ 1942641 h 3862701"/>
                    <a:gd name="connsiteX5" fmla="*/ 359884 w 3482502"/>
                    <a:gd name="connsiteY5" fmla="*/ 1736993 h 3862701"/>
                    <a:gd name="connsiteX6" fmla="*/ 363557 w 3482502"/>
                    <a:gd name="connsiteY6" fmla="*/ 1454227 h 3862701"/>
                    <a:gd name="connsiteX7" fmla="*/ 499431 w 3482502"/>
                    <a:gd name="connsiteY7" fmla="*/ 1263268 h 3862701"/>
                    <a:gd name="connsiteX8" fmla="*/ 559438 w 3482502"/>
                    <a:gd name="connsiteY8" fmla="*/ 1051994 h 3862701"/>
                    <a:gd name="connsiteX9" fmla="*/ 778525 w 3482502"/>
                    <a:gd name="connsiteY9" fmla="*/ 829937 h 3862701"/>
                    <a:gd name="connsiteX10" fmla="*/ 1009880 w 3482502"/>
                    <a:gd name="connsiteY10" fmla="*/ 510448 h 3862701"/>
                    <a:gd name="connsiteX11" fmla="*/ 1193494 w 3482502"/>
                    <a:gd name="connsiteY11" fmla="*/ 444347 h 3862701"/>
                    <a:gd name="connsiteX12" fmla="*/ 1347730 w 3482502"/>
                    <a:gd name="connsiteY12" fmla="*/ 257060 h 3862701"/>
                    <a:gd name="connsiteX13" fmla="*/ 1575412 w 3482502"/>
                    <a:gd name="connsiteY13" fmla="*/ 201976 h 3862701"/>
                    <a:gd name="connsiteX14" fmla="*/ 1759651 w 3482502"/>
                    <a:gd name="connsiteY14" fmla="*/ 31489 h 3862701"/>
                    <a:gd name="connsiteX15" fmla="*/ 1972019 w 3482502"/>
                    <a:gd name="connsiteY15" fmla="*/ 40395 h 3862701"/>
                    <a:gd name="connsiteX16" fmla="*/ 2155634 w 3482502"/>
                    <a:gd name="connsiteY16" fmla="*/ 0 h 3862701"/>
                    <a:gd name="connsiteX17" fmla="*/ 2368627 w 3482502"/>
                    <a:gd name="connsiteY17" fmla="*/ 102824 h 3862701"/>
                    <a:gd name="connsiteX18" fmla="*/ 2581619 w 3482502"/>
                    <a:gd name="connsiteY18" fmla="*/ 106496 h 3862701"/>
                    <a:gd name="connsiteX19" fmla="*/ 2735855 w 3482502"/>
                    <a:gd name="connsiteY19" fmla="*/ 209321 h 3862701"/>
                    <a:gd name="connsiteX20" fmla="*/ 2893764 w 3482502"/>
                    <a:gd name="connsiteY20" fmla="*/ 282766 h 3862701"/>
                    <a:gd name="connsiteX21" fmla="*/ 3003933 w 3482502"/>
                    <a:gd name="connsiteY21" fmla="*/ 378246 h 3862701"/>
                    <a:gd name="connsiteX22" fmla="*/ 3114101 w 3482502"/>
                    <a:gd name="connsiteY22" fmla="*/ 437002 h 3862701"/>
                    <a:gd name="connsiteX23" fmla="*/ 3228490 w 3482502"/>
                    <a:gd name="connsiteY23" fmla="*/ 582019 h 3862701"/>
                    <a:gd name="connsiteX24" fmla="*/ 3255523 w 3482502"/>
                    <a:gd name="connsiteY24" fmla="*/ 996284 h 3862701"/>
                    <a:gd name="connsiteX25" fmla="*/ 3184187 w 3482502"/>
                    <a:gd name="connsiteY25" fmla="*/ 1223263 h 3862701"/>
                    <a:gd name="connsiteX26" fmla="*/ 3326860 w 3482502"/>
                    <a:gd name="connsiteY26" fmla="*/ 1404846 h 3862701"/>
                    <a:gd name="connsiteX27" fmla="*/ 3482502 w 3482502"/>
                    <a:gd name="connsiteY27" fmla="*/ 2208999 h 3862701"/>
                    <a:gd name="connsiteX28" fmla="*/ 3132306 w 3482502"/>
                    <a:gd name="connsiteY28" fmla="*/ 1327025 h 3862701"/>
                    <a:gd name="connsiteX29" fmla="*/ 2944238 w 3482502"/>
                    <a:gd name="connsiteY29" fmla="*/ 1482667 h 3862701"/>
                    <a:gd name="connsiteX30" fmla="*/ 2470826 w 3482502"/>
                    <a:gd name="connsiteY30" fmla="*/ 2494344 h 3862701"/>
                    <a:gd name="connsiteX31" fmla="*/ 2814536 w 3482502"/>
                    <a:gd name="connsiteY31" fmla="*/ 1521578 h 3862701"/>
                    <a:gd name="connsiteX32" fmla="*/ 2483796 w 3482502"/>
                    <a:gd name="connsiteY32" fmla="*/ 1469697 h 3862701"/>
                    <a:gd name="connsiteX33" fmla="*/ 2548647 w 3482502"/>
                    <a:gd name="connsiteY33" fmla="*/ 1586429 h 3862701"/>
                    <a:gd name="connsiteX34" fmla="*/ 2503251 w 3482502"/>
                    <a:gd name="connsiteY34" fmla="*/ 1975535 h 3862701"/>
                    <a:gd name="connsiteX35" fmla="*/ 2438400 w 3482502"/>
                    <a:gd name="connsiteY35" fmla="*/ 1618855 h 3862701"/>
                    <a:gd name="connsiteX36" fmla="*/ 2153055 w 3482502"/>
                    <a:gd name="connsiteY36" fmla="*/ 1495638 h 3862701"/>
                    <a:gd name="connsiteX37" fmla="*/ 2185481 w 3482502"/>
                    <a:gd name="connsiteY37" fmla="*/ 1664250 h 3862701"/>
                    <a:gd name="connsiteX38" fmla="*/ 2393004 w 3482502"/>
                    <a:gd name="connsiteY38" fmla="*/ 2046872 h 3862701"/>
                    <a:gd name="connsiteX39" fmla="*/ 2127115 w 3482502"/>
                    <a:gd name="connsiteY39" fmla="*/ 1703161 h 3862701"/>
                    <a:gd name="connsiteX40" fmla="*/ 1731523 w 3482502"/>
                    <a:gd name="connsiteY40" fmla="*/ 1787467 h 3862701"/>
                    <a:gd name="connsiteX41" fmla="*/ 1524000 w 3482502"/>
                    <a:gd name="connsiteY41" fmla="*/ 1437272 h 3862701"/>
                    <a:gd name="connsiteX42" fmla="*/ 1420238 w 3482502"/>
                    <a:gd name="connsiteY42" fmla="*/ 1476182 h 3862701"/>
                    <a:gd name="connsiteX43" fmla="*/ 1517515 w 3482502"/>
                    <a:gd name="connsiteY43" fmla="*/ 1761527 h 3862701"/>
                    <a:gd name="connsiteX44" fmla="*/ 1517515 w 3482502"/>
                    <a:gd name="connsiteY44" fmla="*/ 2487859 h 3862701"/>
                    <a:gd name="connsiteX45" fmla="*/ 1342417 w 3482502"/>
                    <a:gd name="connsiteY45" fmla="*/ 2020931 h 3862701"/>
                    <a:gd name="connsiteX46" fmla="*/ 1322962 w 3482502"/>
                    <a:gd name="connsiteY46" fmla="*/ 1748557 h 3862701"/>
                    <a:gd name="connsiteX47" fmla="*/ 1095983 w 3482502"/>
                    <a:gd name="connsiteY47" fmla="*/ 1579944 h 3862701"/>
                    <a:gd name="connsiteX48" fmla="*/ 972766 w 3482502"/>
                    <a:gd name="connsiteY48" fmla="*/ 1703161 h 3862701"/>
                    <a:gd name="connsiteX49" fmla="*/ 1219200 w 3482502"/>
                    <a:gd name="connsiteY49" fmla="*/ 1949595 h 3862701"/>
                    <a:gd name="connsiteX50" fmla="*/ 1115438 w 3482502"/>
                    <a:gd name="connsiteY50" fmla="*/ 2779689 h 3862701"/>
                    <a:gd name="connsiteX51" fmla="*/ 998706 w 3482502"/>
                    <a:gd name="connsiteY51" fmla="*/ 2286820 h 3862701"/>
                    <a:gd name="connsiteX52" fmla="*/ 1037617 w 3482502"/>
                    <a:gd name="connsiteY52" fmla="*/ 2053357 h 3862701"/>
                    <a:gd name="connsiteX53" fmla="*/ 830094 w 3482502"/>
                    <a:gd name="connsiteY53" fmla="*/ 1858803 h 3862701"/>
                    <a:gd name="connsiteX54" fmla="*/ 771728 w 3482502"/>
                    <a:gd name="connsiteY54" fmla="*/ 2046872 h 3862701"/>
                    <a:gd name="connsiteX55" fmla="*/ 907915 w 3482502"/>
                    <a:gd name="connsiteY55" fmla="*/ 2332216 h 3862701"/>
                    <a:gd name="connsiteX56" fmla="*/ 881974 w 3482502"/>
                    <a:gd name="connsiteY56" fmla="*/ 3078003 h 3862701"/>
                    <a:gd name="connsiteX57" fmla="*/ 778213 w 3482502"/>
                    <a:gd name="connsiteY57" fmla="*/ 2688897 h 3862701"/>
                    <a:gd name="connsiteX58" fmla="*/ 804153 w 3482502"/>
                    <a:gd name="connsiteY58" fmla="*/ 2390582 h 3862701"/>
                    <a:gd name="connsiteX59" fmla="*/ 654996 w 3482502"/>
                    <a:gd name="connsiteY59" fmla="*/ 2293306 h 3862701"/>
                    <a:gd name="connsiteX60" fmla="*/ 603115 w 3482502"/>
                    <a:gd name="connsiteY60" fmla="*/ 2578650 h 3862701"/>
                    <a:gd name="connsiteX61" fmla="*/ 460443 w 3482502"/>
                    <a:gd name="connsiteY61" fmla="*/ 3622752 h 3862701"/>
                    <a:gd name="connsiteX62" fmla="*/ 434502 w 3482502"/>
                    <a:gd name="connsiteY62" fmla="*/ 2974242 h 3862701"/>
                    <a:gd name="connsiteX63" fmla="*/ 246434 w 3482502"/>
                    <a:gd name="connsiteY63" fmla="*/ 3778395 h 3862701"/>
                    <a:gd name="connsiteX64" fmla="*/ 233464 w 3482502"/>
                    <a:gd name="connsiteY64" fmla="*/ 3694089 h 3862701"/>
                    <a:gd name="connsiteX65" fmla="*/ 149157 w 3482502"/>
                    <a:gd name="connsiteY65" fmla="*/ 3862701 h 3862701"/>
                    <a:gd name="connsiteX66" fmla="*/ 149157 w 3482502"/>
                    <a:gd name="connsiteY66" fmla="*/ 3661663 h 3862701"/>
                    <a:gd name="connsiteX67" fmla="*/ 0 w 3482502"/>
                    <a:gd name="connsiteY67" fmla="*/ 3797850 h 3862701"/>
                    <a:gd name="connsiteX0" fmla="*/ 109 w 3482611"/>
                    <a:gd name="connsiteY0" fmla="*/ 3797850 h 3862701"/>
                    <a:gd name="connsiteX1" fmla="*/ 224119 w 3482611"/>
                    <a:gd name="connsiteY1" fmla="*/ 3128790 h 3862701"/>
                    <a:gd name="connsiteX2" fmla="*/ 257169 w 3482611"/>
                    <a:gd name="connsiteY2" fmla="*/ 2383316 h 3862701"/>
                    <a:gd name="connsiteX3" fmla="*/ 233807 w 3482611"/>
                    <a:gd name="connsiteY3" fmla="*/ 2215329 h 3862701"/>
                    <a:gd name="connsiteX4" fmla="*/ 282875 w 3482611"/>
                    <a:gd name="connsiteY4" fmla="*/ 2078516 h 3862701"/>
                    <a:gd name="connsiteX5" fmla="*/ 268186 w 3482611"/>
                    <a:gd name="connsiteY5" fmla="*/ 1942641 h 3862701"/>
                    <a:gd name="connsiteX6" fmla="*/ 359993 w 3482611"/>
                    <a:gd name="connsiteY6" fmla="*/ 1736993 h 3862701"/>
                    <a:gd name="connsiteX7" fmla="*/ 363666 w 3482611"/>
                    <a:gd name="connsiteY7" fmla="*/ 1454227 h 3862701"/>
                    <a:gd name="connsiteX8" fmla="*/ 499540 w 3482611"/>
                    <a:gd name="connsiteY8" fmla="*/ 1263268 h 3862701"/>
                    <a:gd name="connsiteX9" fmla="*/ 559547 w 3482611"/>
                    <a:gd name="connsiteY9" fmla="*/ 1051994 h 3862701"/>
                    <a:gd name="connsiteX10" fmla="*/ 778634 w 3482611"/>
                    <a:gd name="connsiteY10" fmla="*/ 829937 h 3862701"/>
                    <a:gd name="connsiteX11" fmla="*/ 1009989 w 3482611"/>
                    <a:gd name="connsiteY11" fmla="*/ 510448 h 3862701"/>
                    <a:gd name="connsiteX12" fmla="*/ 1193603 w 3482611"/>
                    <a:gd name="connsiteY12" fmla="*/ 444347 h 3862701"/>
                    <a:gd name="connsiteX13" fmla="*/ 1347839 w 3482611"/>
                    <a:gd name="connsiteY13" fmla="*/ 257060 h 3862701"/>
                    <a:gd name="connsiteX14" fmla="*/ 1575521 w 3482611"/>
                    <a:gd name="connsiteY14" fmla="*/ 201976 h 3862701"/>
                    <a:gd name="connsiteX15" fmla="*/ 1759760 w 3482611"/>
                    <a:gd name="connsiteY15" fmla="*/ 31489 h 3862701"/>
                    <a:gd name="connsiteX16" fmla="*/ 1972128 w 3482611"/>
                    <a:gd name="connsiteY16" fmla="*/ 40395 h 3862701"/>
                    <a:gd name="connsiteX17" fmla="*/ 2155743 w 3482611"/>
                    <a:gd name="connsiteY17" fmla="*/ 0 h 3862701"/>
                    <a:gd name="connsiteX18" fmla="*/ 2368736 w 3482611"/>
                    <a:gd name="connsiteY18" fmla="*/ 102824 h 3862701"/>
                    <a:gd name="connsiteX19" fmla="*/ 2581728 w 3482611"/>
                    <a:gd name="connsiteY19" fmla="*/ 106496 h 3862701"/>
                    <a:gd name="connsiteX20" fmla="*/ 2735964 w 3482611"/>
                    <a:gd name="connsiteY20" fmla="*/ 209321 h 3862701"/>
                    <a:gd name="connsiteX21" fmla="*/ 2893873 w 3482611"/>
                    <a:gd name="connsiteY21" fmla="*/ 282766 h 3862701"/>
                    <a:gd name="connsiteX22" fmla="*/ 3004042 w 3482611"/>
                    <a:gd name="connsiteY22" fmla="*/ 378246 h 3862701"/>
                    <a:gd name="connsiteX23" fmla="*/ 3114210 w 3482611"/>
                    <a:gd name="connsiteY23" fmla="*/ 437002 h 3862701"/>
                    <a:gd name="connsiteX24" fmla="*/ 3228599 w 3482611"/>
                    <a:gd name="connsiteY24" fmla="*/ 582019 h 3862701"/>
                    <a:gd name="connsiteX25" fmla="*/ 3255632 w 3482611"/>
                    <a:gd name="connsiteY25" fmla="*/ 996284 h 3862701"/>
                    <a:gd name="connsiteX26" fmla="*/ 3184296 w 3482611"/>
                    <a:gd name="connsiteY26" fmla="*/ 1223263 h 3862701"/>
                    <a:gd name="connsiteX27" fmla="*/ 3326969 w 3482611"/>
                    <a:gd name="connsiteY27" fmla="*/ 1404846 h 3862701"/>
                    <a:gd name="connsiteX28" fmla="*/ 3482611 w 3482611"/>
                    <a:gd name="connsiteY28" fmla="*/ 2208999 h 3862701"/>
                    <a:gd name="connsiteX29" fmla="*/ 3132415 w 3482611"/>
                    <a:gd name="connsiteY29" fmla="*/ 1327025 h 3862701"/>
                    <a:gd name="connsiteX30" fmla="*/ 2944347 w 3482611"/>
                    <a:gd name="connsiteY30" fmla="*/ 1482667 h 3862701"/>
                    <a:gd name="connsiteX31" fmla="*/ 2470935 w 3482611"/>
                    <a:gd name="connsiteY31" fmla="*/ 2494344 h 3862701"/>
                    <a:gd name="connsiteX32" fmla="*/ 2814645 w 3482611"/>
                    <a:gd name="connsiteY32" fmla="*/ 1521578 h 3862701"/>
                    <a:gd name="connsiteX33" fmla="*/ 2483905 w 3482611"/>
                    <a:gd name="connsiteY33" fmla="*/ 1469697 h 3862701"/>
                    <a:gd name="connsiteX34" fmla="*/ 2548756 w 3482611"/>
                    <a:gd name="connsiteY34" fmla="*/ 1586429 h 3862701"/>
                    <a:gd name="connsiteX35" fmla="*/ 2503360 w 3482611"/>
                    <a:gd name="connsiteY35" fmla="*/ 1975535 h 3862701"/>
                    <a:gd name="connsiteX36" fmla="*/ 2438509 w 3482611"/>
                    <a:gd name="connsiteY36" fmla="*/ 1618855 h 3862701"/>
                    <a:gd name="connsiteX37" fmla="*/ 2153164 w 3482611"/>
                    <a:gd name="connsiteY37" fmla="*/ 1495638 h 3862701"/>
                    <a:gd name="connsiteX38" fmla="*/ 2185590 w 3482611"/>
                    <a:gd name="connsiteY38" fmla="*/ 1664250 h 3862701"/>
                    <a:gd name="connsiteX39" fmla="*/ 2393113 w 3482611"/>
                    <a:gd name="connsiteY39" fmla="*/ 2046872 h 3862701"/>
                    <a:gd name="connsiteX40" fmla="*/ 2127224 w 3482611"/>
                    <a:gd name="connsiteY40" fmla="*/ 1703161 h 3862701"/>
                    <a:gd name="connsiteX41" fmla="*/ 1731632 w 3482611"/>
                    <a:gd name="connsiteY41" fmla="*/ 1787467 h 3862701"/>
                    <a:gd name="connsiteX42" fmla="*/ 1524109 w 3482611"/>
                    <a:gd name="connsiteY42" fmla="*/ 1437272 h 3862701"/>
                    <a:gd name="connsiteX43" fmla="*/ 1420347 w 3482611"/>
                    <a:gd name="connsiteY43" fmla="*/ 1476182 h 3862701"/>
                    <a:gd name="connsiteX44" fmla="*/ 1517624 w 3482611"/>
                    <a:gd name="connsiteY44" fmla="*/ 1761527 h 3862701"/>
                    <a:gd name="connsiteX45" fmla="*/ 1517624 w 3482611"/>
                    <a:gd name="connsiteY45" fmla="*/ 2487859 h 3862701"/>
                    <a:gd name="connsiteX46" fmla="*/ 1342526 w 3482611"/>
                    <a:gd name="connsiteY46" fmla="*/ 2020931 h 3862701"/>
                    <a:gd name="connsiteX47" fmla="*/ 1323071 w 3482611"/>
                    <a:gd name="connsiteY47" fmla="*/ 1748557 h 3862701"/>
                    <a:gd name="connsiteX48" fmla="*/ 1096092 w 3482611"/>
                    <a:gd name="connsiteY48" fmla="*/ 1579944 h 3862701"/>
                    <a:gd name="connsiteX49" fmla="*/ 972875 w 3482611"/>
                    <a:gd name="connsiteY49" fmla="*/ 1703161 h 3862701"/>
                    <a:gd name="connsiteX50" fmla="*/ 1219309 w 3482611"/>
                    <a:gd name="connsiteY50" fmla="*/ 1949595 h 3862701"/>
                    <a:gd name="connsiteX51" fmla="*/ 1115547 w 3482611"/>
                    <a:gd name="connsiteY51" fmla="*/ 2779689 h 3862701"/>
                    <a:gd name="connsiteX52" fmla="*/ 998815 w 3482611"/>
                    <a:gd name="connsiteY52" fmla="*/ 2286820 h 3862701"/>
                    <a:gd name="connsiteX53" fmla="*/ 1037726 w 3482611"/>
                    <a:gd name="connsiteY53" fmla="*/ 2053357 h 3862701"/>
                    <a:gd name="connsiteX54" fmla="*/ 830203 w 3482611"/>
                    <a:gd name="connsiteY54" fmla="*/ 1858803 h 3862701"/>
                    <a:gd name="connsiteX55" fmla="*/ 771837 w 3482611"/>
                    <a:gd name="connsiteY55" fmla="*/ 2046872 h 3862701"/>
                    <a:gd name="connsiteX56" fmla="*/ 908024 w 3482611"/>
                    <a:gd name="connsiteY56" fmla="*/ 2332216 h 3862701"/>
                    <a:gd name="connsiteX57" fmla="*/ 882083 w 3482611"/>
                    <a:gd name="connsiteY57" fmla="*/ 3078003 h 3862701"/>
                    <a:gd name="connsiteX58" fmla="*/ 778322 w 3482611"/>
                    <a:gd name="connsiteY58" fmla="*/ 2688897 h 3862701"/>
                    <a:gd name="connsiteX59" fmla="*/ 804262 w 3482611"/>
                    <a:gd name="connsiteY59" fmla="*/ 2390582 h 3862701"/>
                    <a:gd name="connsiteX60" fmla="*/ 655105 w 3482611"/>
                    <a:gd name="connsiteY60" fmla="*/ 2293306 h 3862701"/>
                    <a:gd name="connsiteX61" fmla="*/ 603224 w 3482611"/>
                    <a:gd name="connsiteY61" fmla="*/ 2578650 h 3862701"/>
                    <a:gd name="connsiteX62" fmla="*/ 460552 w 3482611"/>
                    <a:gd name="connsiteY62" fmla="*/ 3622752 h 3862701"/>
                    <a:gd name="connsiteX63" fmla="*/ 434611 w 3482611"/>
                    <a:gd name="connsiteY63" fmla="*/ 2974242 h 3862701"/>
                    <a:gd name="connsiteX64" fmla="*/ 246543 w 3482611"/>
                    <a:gd name="connsiteY64" fmla="*/ 3778395 h 3862701"/>
                    <a:gd name="connsiteX65" fmla="*/ 233573 w 3482611"/>
                    <a:gd name="connsiteY65" fmla="*/ 3694089 h 3862701"/>
                    <a:gd name="connsiteX66" fmla="*/ 149266 w 3482611"/>
                    <a:gd name="connsiteY66" fmla="*/ 3862701 h 3862701"/>
                    <a:gd name="connsiteX67" fmla="*/ 149266 w 3482611"/>
                    <a:gd name="connsiteY67" fmla="*/ 3661663 h 3862701"/>
                    <a:gd name="connsiteX68" fmla="*/ 109 w 3482611"/>
                    <a:gd name="connsiteY68"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106496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27224 w 3482611"/>
                    <a:gd name="connsiteY41" fmla="*/ 1703161 h 3862701"/>
                    <a:gd name="connsiteX42" fmla="*/ 1731632 w 3482611"/>
                    <a:gd name="connsiteY42" fmla="*/ 1787467 h 3862701"/>
                    <a:gd name="connsiteX43" fmla="*/ 1524109 w 3482611"/>
                    <a:gd name="connsiteY43" fmla="*/ 1437272 h 3862701"/>
                    <a:gd name="connsiteX44" fmla="*/ 1420347 w 3482611"/>
                    <a:gd name="connsiteY44" fmla="*/ 1476182 h 3862701"/>
                    <a:gd name="connsiteX45" fmla="*/ 1517624 w 3482611"/>
                    <a:gd name="connsiteY45" fmla="*/ 1761527 h 3862701"/>
                    <a:gd name="connsiteX46" fmla="*/ 1517624 w 3482611"/>
                    <a:gd name="connsiteY46" fmla="*/ 2487859 h 3862701"/>
                    <a:gd name="connsiteX47" fmla="*/ 1342526 w 3482611"/>
                    <a:gd name="connsiteY47" fmla="*/ 2020931 h 3862701"/>
                    <a:gd name="connsiteX48" fmla="*/ 1323071 w 3482611"/>
                    <a:gd name="connsiteY48" fmla="*/ 1748557 h 3862701"/>
                    <a:gd name="connsiteX49" fmla="*/ 1096092 w 3482611"/>
                    <a:gd name="connsiteY49" fmla="*/ 1579944 h 3862701"/>
                    <a:gd name="connsiteX50" fmla="*/ 972875 w 3482611"/>
                    <a:gd name="connsiteY50" fmla="*/ 1703161 h 3862701"/>
                    <a:gd name="connsiteX51" fmla="*/ 1219309 w 3482611"/>
                    <a:gd name="connsiteY51" fmla="*/ 1949595 h 3862701"/>
                    <a:gd name="connsiteX52" fmla="*/ 1115547 w 3482611"/>
                    <a:gd name="connsiteY52" fmla="*/ 2779689 h 3862701"/>
                    <a:gd name="connsiteX53" fmla="*/ 998815 w 3482611"/>
                    <a:gd name="connsiteY53" fmla="*/ 2286820 h 3862701"/>
                    <a:gd name="connsiteX54" fmla="*/ 1037726 w 3482611"/>
                    <a:gd name="connsiteY54" fmla="*/ 2053357 h 3862701"/>
                    <a:gd name="connsiteX55" fmla="*/ 830203 w 3482611"/>
                    <a:gd name="connsiteY55" fmla="*/ 1858803 h 3862701"/>
                    <a:gd name="connsiteX56" fmla="*/ 771837 w 3482611"/>
                    <a:gd name="connsiteY56" fmla="*/ 2046872 h 3862701"/>
                    <a:gd name="connsiteX57" fmla="*/ 908024 w 3482611"/>
                    <a:gd name="connsiteY57" fmla="*/ 2332216 h 3862701"/>
                    <a:gd name="connsiteX58" fmla="*/ 882083 w 3482611"/>
                    <a:gd name="connsiteY58" fmla="*/ 3078003 h 3862701"/>
                    <a:gd name="connsiteX59" fmla="*/ 778322 w 3482611"/>
                    <a:gd name="connsiteY59" fmla="*/ 2688897 h 3862701"/>
                    <a:gd name="connsiteX60" fmla="*/ 804262 w 3482611"/>
                    <a:gd name="connsiteY60" fmla="*/ 2390582 h 3862701"/>
                    <a:gd name="connsiteX61" fmla="*/ 655105 w 3482611"/>
                    <a:gd name="connsiteY61" fmla="*/ 2293306 h 3862701"/>
                    <a:gd name="connsiteX62" fmla="*/ 603224 w 3482611"/>
                    <a:gd name="connsiteY62" fmla="*/ 2578650 h 3862701"/>
                    <a:gd name="connsiteX63" fmla="*/ 460552 w 3482611"/>
                    <a:gd name="connsiteY63" fmla="*/ 3622752 h 3862701"/>
                    <a:gd name="connsiteX64" fmla="*/ 434611 w 3482611"/>
                    <a:gd name="connsiteY64" fmla="*/ 2974242 h 3862701"/>
                    <a:gd name="connsiteX65" fmla="*/ 246543 w 3482611"/>
                    <a:gd name="connsiteY65" fmla="*/ 3778395 h 3862701"/>
                    <a:gd name="connsiteX66" fmla="*/ 233573 w 3482611"/>
                    <a:gd name="connsiteY66" fmla="*/ 3694089 h 3862701"/>
                    <a:gd name="connsiteX67" fmla="*/ 149266 w 3482611"/>
                    <a:gd name="connsiteY67" fmla="*/ 3862701 h 3862701"/>
                    <a:gd name="connsiteX68" fmla="*/ 149266 w 3482611"/>
                    <a:gd name="connsiteY68" fmla="*/ 3661663 h 3862701"/>
                    <a:gd name="connsiteX69" fmla="*/ 109 w 3482611"/>
                    <a:gd name="connsiteY69"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106496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27224 w 3482611"/>
                    <a:gd name="connsiteY41" fmla="*/ 1703161 h 3862701"/>
                    <a:gd name="connsiteX42" fmla="*/ 1731632 w 3482611"/>
                    <a:gd name="connsiteY42" fmla="*/ 1787467 h 3862701"/>
                    <a:gd name="connsiteX43" fmla="*/ 1524109 w 3482611"/>
                    <a:gd name="connsiteY43" fmla="*/ 1437272 h 3862701"/>
                    <a:gd name="connsiteX44" fmla="*/ 1420347 w 3482611"/>
                    <a:gd name="connsiteY44" fmla="*/ 1476182 h 3862701"/>
                    <a:gd name="connsiteX45" fmla="*/ 1517624 w 3482611"/>
                    <a:gd name="connsiteY45" fmla="*/ 1761527 h 3862701"/>
                    <a:gd name="connsiteX46" fmla="*/ 1517624 w 3482611"/>
                    <a:gd name="connsiteY46" fmla="*/ 2487859 h 3862701"/>
                    <a:gd name="connsiteX47" fmla="*/ 1342526 w 3482611"/>
                    <a:gd name="connsiteY47" fmla="*/ 2020931 h 3862701"/>
                    <a:gd name="connsiteX48" fmla="*/ 1323071 w 3482611"/>
                    <a:gd name="connsiteY48" fmla="*/ 1748557 h 3862701"/>
                    <a:gd name="connsiteX49" fmla="*/ 1096092 w 3482611"/>
                    <a:gd name="connsiteY49" fmla="*/ 1579944 h 3862701"/>
                    <a:gd name="connsiteX50" fmla="*/ 972875 w 3482611"/>
                    <a:gd name="connsiteY50" fmla="*/ 1703161 h 3862701"/>
                    <a:gd name="connsiteX51" fmla="*/ 1219309 w 3482611"/>
                    <a:gd name="connsiteY51" fmla="*/ 1949595 h 3862701"/>
                    <a:gd name="connsiteX52" fmla="*/ 1115547 w 3482611"/>
                    <a:gd name="connsiteY52" fmla="*/ 2779689 h 3862701"/>
                    <a:gd name="connsiteX53" fmla="*/ 998815 w 3482611"/>
                    <a:gd name="connsiteY53" fmla="*/ 2286820 h 3862701"/>
                    <a:gd name="connsiteX54" fmla="*/ 1037726 w 3482611"/>
                    <a:gd name="connsiteY54" fmla="*/ 2053357 h 3862701"/>
                    <a:gd name="connsiteX55" fmla="*/ 830203 w 3482611"/>
                    <a:gd name="connsiteY55" fmla="*/ 1858803 h 3862701"/>
                    <a:gd name="connsiteX56" fmla="*/ 771837 w 3482611"/>
                    <a:gd name="connsiteY56" fmla="*/ 2046872 h 3862701"/>
                    <a:gd name="connsiteX57" fmla="*/ 908024 w 3482611"/>
                    <a:gd name="connsiteY57" fmla="*/ 2332216 h 3862701"/>
                    <a:gd name="connsiteX58" fmla="*/ 882083 w 3482611"/>
                    <a:gd name="connsiteY58" fmla="*/ 3078003 h 3862701"/>
                    <a:gd name="connsiteX59" fmla="*/ 778322 w 3482611"/>
                    <a:gd name="connsiteY59" fmla="*/ 2688897 h 3862701"/>
                    <a:gd name="connsiteX60" fmla="*/ 804262 w 3482611"/>
                    <a:gd name="connsiteY60" fmla="*/ 2390582 h 3862701"/>
                    <a:gd name="connsiteX61" fmla="*/ 655105 w 3482611"/>
                    <a:gd name="connsiteY61" fmla="*/ 2293306 h 3862701"/>
                    <a:gd name="connsiteX62" fmla="*/ 603224 w 3482611"/>
                    <a:gd name="connsiteY62" fmla="*/ 2578650 h 3862701"/>
                    <a:gd name="connsiteX63" fmla="*/ 460552 w 3482611"/>
                    <a:gd name="connsiteY63" fmla="*/ 3622752 h 3862701"/>
                    <a:gd name="connsiteX64" fmla="*/ 434611 w 3482611"/>
                    <a:gd name="connsiteY64" fmla="*/ 2974242 h 3862701"/>
                    <a:gd name="connsiteX65" fmla="*/ 246543 w 3482611"/>
                    <a:gd name="connsiteY65" fmla="*/ 3778395 h 3862701"/>
                    <a:gd name="connsiteX66" fmla="*/ 233573 w 3482611"/>
                    <a:gd name="connsiteY66" fmla="*/ 3694089 h 3862701"/>
                    <a:gd name="connsiteX67" fmla="*/ 149266 w 3482611"/>
                    <a:gd name="connsiteY67" fmla="*/ 3862701 h 3862701"/>
                    <a:gd name="connsiteX68" fmla="*/ 149266 w 3482611"/>
                    <a:gd name="connsiteY68" fmla="*/ 3661663 h 3862701"/>
                    <a:gd name="connsiteX69" fmla="*/ 109 w 3482611"/>
                    <a:gd name="connsiteY69"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106496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27224 w 3482611"/>
                    <a:gd name="connsiteY41" fmla="*/ 1703161 h 3862701"/>
                    <a:gd name="connsiteX42" fmla="*/ 1731632 w 3482611"/>
                    <a:gd name="connsiteY42" fmla="*/ 1787467 h 3862701"/>
                    <a:gd name="connsiteX43" fmla="*/ 1524109 w 3482611"/>
                    <a:gd name="connsiteY43" fmla="*/ 1437272 h 3862701"/>
                    <a:gd name="connsiteX44" fmla="*/ 1420347 w 3482611"/>
                    <a:gd name="connsiteY44" fmla="*/ 1476182 h 3862701"/>
                    <a:gd name="connsiteX45" fmla="*/ 1517624 w 3482611"/>
                    <a:gd name="connsiteY45" fmla="*/ 1761527 h 3862701"/>
                    <a:gd name="connsiteX46" fmla="*/ 1517624 w 3482611"/>
                    <a:gd name="connsiteY46" fmla="*/ 2487859 h 3862701"/>
                    <a:gd name="connsiteX47" fmla="*/ 1342526 w 3482611"/>
                    <a:gd name="connsiteY47" fmla="*/ 2020931 h 3862701"/>
                    <a:gd name="connsiteX48" fmla="*/ 1323071 w 3482611"/>
                    <a:gd name="connsiteY48" fmla="*/ 1748557 h 3862701"/>
                    <a:gd name="connsiteX49" fmla="*/ 1096092 w 3482611"/>
                    <a:gd name="connsiteY49" fmla="*/ 1579944 h 3862701"/>
                    <a:gd name="connsiteX50" fmla="*/ 972875 w 3482611"/>
                    <a:gd name="connsiteY50" fmla="*/ 1703161 h 3862701"/>
                    <a:gd name="connsiteX51" fmla="*/ 1219309 w 3482611"/>
                    <a:gd name="connsiteY51" fmla="*/ 1949595 h 3862701"/>
                    <a:gd name="connsiteX52" fmla="*/ 1115547 w 3482611"/>
                    <a:gd name="connsiteY52" fmla="*/ 2779689 h 3862701"/>
                    <a:gd name="connsiteX53" fmla="*/ 998815 w 3482611"/>
                    <a:gd name="connsiteY53" fmla="*/ 2286820 h 3862701"/>
                    <a:gd name="connsiteX54" fmla="*/ 1037726 w 3482611"/>
                    <a:gd name="connsiteY54" fmla="*/ 2053357 h 3862701"/>
                    <a:gd name="connsiteX55" fmla="*/ 830203 w 3482611"/>
                    <a:gd name="connsiteY55" fmla="*/ 1858803 h 3862701"/>
                    <a:gd name="connsiteX56" fmla="*/ 771837 w 3482611"/>
                    <a:gd name="connsiteY56" fmla="*/ 2046872 h 3862701"/>
                    <a:gd name="connsiteX57" fmla="*/ 908024 w 3482611"/>
                    <a:gd name="connsiteY57" fmla="*/ 2332216 h 3862701"/>
                    <a:gd name="connsiteX58" fmla="*/ 882083 w 3482611"/>
                    <a:gd name="connsiteY58" fmla="*/ 3078003 h 3862701"/>
                    <a:gd name="connsiteX59" fmla="*/ 778322 w 3482611"/>
                    <a:gd name="connsiteY59" fmla="*/ 2688897 h 3862701"/>
                    <a:gd name="connsiteX60" fmla="*/ 804262 w 3482611"/>
                    <a:gd name="connsiteY60" fmla="*/ 2390582 h 3862701"/>
                    <a:gd name="connsiteX61" fmla="*/ 655105 w 3482611"/>
                    <a:gd name="connsiteY61" fmla="*/ 2293306 h 3862701"/>
                    <a:gd name="connsiteX62" fmla="*/ 603224 w 3482611"/>
                    <a:gd name="connsiteY62" fmla="*/ 2578650 h 3862701"/>
                    <a:gd name="connsiteX63" fmla="*/ 460552 w 3482611"/>
                    <a:gd name="connsiteY63" fmla="*/ 3622752 h 3862701"/>
                    <a:gd name="connsiteX64" fmla="*/ 434611 w 3482611"/>
                    <a:gd name="connsiteY64" fmla="*/ 2974242 h 3862701"/>
                    <a:gd name="connsiteX65" fmla="*/ 246543 w 3482611"/>
                    <a:gd name="connsiteY65" fmla="*/ 3778395 h 3862701"/>
                    <a:gd name="connsiteX66" fmla="*/ 233573 w 3482611"/>
                    <a:gd name="connsiteY66" fmla="*/ 3694089 h 3862701"/>
                    <a:gd name="connsiteX67" fmla="*/ 149266 w 3482611"/>
                    <a:gd name="connsiteY67" fmla="*/ 3862701 h 3862701"/>
                    <a:gd name="connsiteX68" fmla="*/ 149266 w 3482611"/>
                    <a:gd name="connsiteY68" fmla="*/ 3661663 h 3862701"/>
                    <a:gd name="connsiteX69" fmla="*/ 109 w 3482611"/>
                    <a:gd name="connsiteY69"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106496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27224 w 3482611"/>
                    <a:gd name="connsiteY41" fmla="*/ 1703161 h 3862701"/>
                    <a:gd name="connsiteX42" fmla="*/ 1731632 w 3482611"/>
                    <a:gd name="connsiteY42" fmla="*/ 1776450 h 3862701"/>
                    <a:gd name="connsiteX43" fmla="*/ 1524109 w 3482611"/>
                    <a:gd name="connsiteY43" fmla="*/ 1437272 h 3862701"/>
                    <a:gd name="connsiteX44" fmla="*/ 1420347 w 3482611"/>
                    <a:gd name="connsiteY44" fmla="*/ 1476182 h 3862701"/>
                    <a:gd name="connsiteX45" fmla="*/ 1517624 w 3482611"/>
                    <a:gd name="connsiteY45" fmla="*/ 1761527 h 3862701"/>
                    <a:gd name="connsiteX46" fmla="*/ 1517624 w 3482611"/>
                    <a:gd name="connsiteY46" fmla="*/ 2487859 h 3862701"/>
                    <a:gd name="connsiteX47" fmla="*/ 1342526 w 3482611"/>
                    <a:gd name="connsiteY47" fmla="*/ 2020931 h 3862701"/>
                    <a:gd name="connsiteX48" fmla="*/ 1323071 w 3482611"/>
                    <a:gd name="connsiteY48" fmla="*/ 1748557 h 3862701"/>
                    <a:gd name="connsiteX49" fmla="*/ 1096092 w 3482611"/>
                    <a:gd name="connsiteY49" fmla="*/ 1579944 h 3862701"/>
                    <a:gd name="connsiteX50" fmla="*/ 972875 w 3482611"/>
                    <a:gd name="connsiteY50" fmla="*/ 1703161 h 3862701"/>
                    <a:gd name="connsiteX51" fmla="*/ 1219309 w 3482611"/>
                    <a:gd name="connsiteY51" fmla="*/ 1949595 h 3862701"/>
                    <a:gd name="connsiteX52" fmla="*/ 1115547 w 3482611"/>
                    <a:gd name="connsiteY52" fmla="*/ 2779689 h 3862701"/>
                    <a:gd name="connsiteX53" fmla="*/ 998815 w 3482611"/>
                    <a:gd name="connsiteY53" fmla="*/ 2286820 h 3862701"/>
                    <a:gd name="connsiteX54" fmla="*/ 1037726 w 3482611"/>
                    <a:gd name="connsiteY54" fmla="*/ 2053357 h 3862701"/>
                    <a:gd name="connsiteX55" fmla="*/ 830203 w 3482611"/>
                    <a:gd name="connsiteY55" fmla="*/ 1858803 h 3862701"/>
                    <a:gd name="connsiteX56" fmla="*/ 771837 w 3482611"/>
                    <a:gd name="connsiteY56" fmla="*/ 2046872 h 3862701"/>
                    <a:gd name="connsiteX57" fmla="*/ 908024 w 3482611"/>
                    <a:gd name="connsiteY57" fmla="*/ 2332216 h 3862701"/>
                    <a:gd name="connsiteX58" fmla="*/ 882083 w 3482611"/>
                    <a:gd name="connsiteY58" fmla="*/ 3078003 h 3862701"/>
                    <a:gd name="connsiteX59" fmla="*/ 778322 w 3482611"/>
                    <a:gd name="connsiteY59" fmla="*/ 2688897 h 3862701"/>
                    <a:gd name="connsiteX60" fmla="*/ 804262 w 3482611"/>
                    <a:gd name="connsiteY60" fmla="*/ 2390582 h 3862701"/>
                    <a:gd name="connsiteX61" fmla="*/ 655105 w 3482611"/>
                    <a:gd name="connsiteY61" fmla="*/ 2293306 h 3862701"/>
                    <a:gd name="connsiteX62" fmla="*/ 603224 w 3482611"/>
                    <a:gd name="connsiteY62" fmla="*/ 2578650 h 3862701"/>
                    <a:gd name="connsiteX63" fmla="*/ 460552 w 3482611"/>
                    <a:gd name="connsiteY63" fmla="*/ 3622752 h 3862701"/>
                    <a:gd name="connsiteX64" fmla="*/ 434611 w 3482611"/>
                    <a:gd name="connsiteY64" fmla="*/ 2974242 h 3862701"/>
                    <a:gd name="connsiteX65" fmla="*/ 246543 w 3482611"/>
                    <a:gd name="connsiteY65" fmla="*/ 3778395 h 3862701"/>
                    <a:gd name="connsiteX66" fmla="*/ 233573 w 3482611"/>
                    <a:gd name="connsiteY66" fmla="*/ 3694089 h 3862701"/>
                    <a:gd name="connsiteX67" fmla="*/ 149266 w 3482611"/>
                    <a:gd name="connsiteY67" fmla="*/ 3862701 h 3862701"/>
                    <a:gd name="connsiteX68" fmla="*/ 149266 w 3482611"/>
                    <a:gd name="connsiteY68" fmla="*/ 3661663 h 3862701"/>
                    <a:gd name="connsiteX69" fmla="*/ 109 w 3482611"/>
                    <a:gd name="connsiteY69"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106496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23552 w 3482611"/>
                    <a:gd name="connsiteY41" fmla="*/ 1699489 h 3862701"/>
                    <a:gd name="connsiteX42" fmla="*/ 1731632 w 3482611"/>
                    <a:gd name="connsiteY42" fmla="*/ 1776450 h 3862701"/>
                    <a:gd name="connsiteX43" fmla="*/ 1524109 w 3482611"/>
                    <a:gd name="connsiteY43" fmla="*/ 1437272 h 3862701"/>
                    <a:gd name="connsiteX44" fmla="*/ 1420347 w 3482611"/>
                    <a:gd name="connsiteY44" fmla="*/ 1476182 h 3862701"/>
                    <a:gd name="connsiteX45" fmla="*/ 1517624 w 3482611"/>
                    <a:gd name="connsiteY45" fmla="*/ 1761527 h 3862701"/>
                    <a:gd name="connsiteX46" fmla="*/ 1517624 w 3482611"/>
                    <a:gd name="connsiteY46" fmla="*/ 2487859 h 3862701"/>
                    <a:gd name="connsiteX47" fmla="*/ 1342526 w 3482611"/>
                    <a:gd name="connsiteY47" fmla="*/ 2020931 h 3862701"/>
                    <a:gd name="connsiteX48" fmla="*/ 1323071 w 3482611"/>
                    <a:gd name="connsiteY48" fmla="*/ 1748557 h 3862701"/>
                    <a:gd name="connsiteX49" fmla="*/ 1096092 w 3482611"/>
                    <a:gd name="connsiteY49" fmla="*/ 1579944 h 3862701"/>
                    <a:gd name="connsiteX50" fmla="*/ 972875 w 3482611"/>
                    <a:gd name="connsiteY50" fmla="*/ 1703161 h 3862701"/>
                    <a:gd name="connsiteX51" fmla="*/ 1219309 w 3482611"/>
                    <a:gd name="connsiteY51" fmla="*/ 1949595 h 3862701"/>
                    <a:gd name="connsiteX52" fmla="*/ 1115547 w 3482611"/>
                    <a:gd name="connsiteY52" fmla="*/ 2779689 h 3862701"/>
                    <a:gd name="connsiteX53" fmla="*/ 998815 w 3482611"/>
                    <a:gd name="connsiteY53" fmla="*/ 2286820 h 3862701"/>
                    <a:gd name="connsiteX54" fmla="*/ 1037726 w 3482611"/>
                    <a:gd name="connsiteY54" fmla="*/ 2053357 h 3862701"/>
                    <a:gd name="connsiteX55" fmla="*/ 830203 w 3482611"/>
                    <a:gd name="connsiteY55" fmla="*/ 1858803 h 3862701"/>
                    <a:gd name="connsiteX56" fmla="*/ 771837 w 3482611"/>
                    <a:gd name="connsiteY56" fmla="*/ 2046872 h 3862701"/>
                    <a:gd name="connsiteX57" fmla="*/ 908024 w 3482611"/>
                    <a:gd name="connsiteY57" fmla="*/ 2332216 h 3862701"/>
                    <a:gd name="connsiteX58" fmla="*/ 882083 w 3482611"/>
                    <a:gd name="connsiteY58" fmla="*/ 3078003 h 3862701"/>
                    <a:gd name="connsiteX59" fmla="*/ 778322 w 3482611"/>
                    <a:gd name="connsiteY59" fmla="*/ 2688897 h 3862701"/>
                    <a:gd name="connsiteX60" fmla="*/ 804262 w 3482611"/>
                    <a:gd name="connsiteY60" fmla="*/ 2390582 h 3862701"/>
                    <a:gd name="connsiteX61" fmla="*/ 655105 w 3482611"/>
                    <a:gd name="connsiteY61" fmla="*/ 2293306 h 3862701"/>
                    <a:gd name="connsiteX62" fmla="*/ 603224 w 3482611"/>
                    <a:gd name="connsiteY62" fmla="*/ 2578650 h 3862701"/>
                    <a:gd name="connsiteX63" fmla="*/ 460552 w 3482611"/>
                    <a:gd name="connsiteY63" fmla="*/ 3622752 h 3862701"/>
                    <a:gd name="connsiteX64" fmla="*/ 434611 w 3482611"/>
                    <a:gd name="connsiteY64" fmla="*/ 2974242 h 3862701"/>
                    <a:gd name="connsiteX65" fmla="*/ 246543 w 3482611"/>
                    <a:gd name="connsiteY65" fmla="*/ 3778395 h 3862701"/>
                    <a:gd name="connsiteX66" fmla="*/ 233573 w 3482611"/>
                    <a:gd name="connsiteY66" fmla="*/ 3694089 h 3862701"/>
                    <a:gd name="connsiteX67" fmla="*/ 149266 w 3482611"/>
                    <a:gd name="connsiteY67" fmla="*/ 3862701 h 3862701"/>
                    <a:gd name="connsiteX68" fmla="*/ 149266 w 3482611"/>
                    <a:gd name="connsiteY68" fmla="*/ 3661663 h 3862701"/>
                    <a:gd name="connsiteX69" fmla="*/ 109 w 3482611"/>
                    <a:gd name="connsiteY69"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106496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23552 w 3482611"/>
                    <a:gd name="connsiteY41" fmla="*/ 1699489 h 3862701"/>
                    <a:gd name="connsiteX42" fmla="*/ 1731632 w 3482611"/>
                    <a:gd name="connsiteY42" fmla="*/ 1776450 h 3862701"/>
                    <a:gd name="connsiteX43" fmla="*/ 1524109 w 3482611"/>
                    <a:gd name="connsiteY43" fmla="*/ 1437272 h 3862701"/>
                    <a:gd name="connsiteX44" fmla="*/ 1420347 w 3482611"/>
                    <a:gd name="connsiteY44" fmla="*/ 1476182 h 3862701"/>
                    <a:gd name="connsiteX45" fmla="*/ 1517624 w 3482611"/>
                    <a:gd name="connsiteY45" fmla="*/ 1761527 h 3862701"/>
                    <a:gd name="connsiteX46" fmla="*/ 1517624 w 3482611"/>
                    <a:gd name="connsiteY46" fmla="*/ 2487859 h 3862701"/>
                    <a:gd name="connsiteX47" fmla="*/ 1342526 w 3482611"/>
                    <a:gd name="connsiteY47" fmla="*/ 2020931 h 3862701"/>
                    <a:gd name="connsiteX48" fmla="*/ 1323071 w 3482611"/>
                    <a:gd name="connsiteY48" fmla="*/ 1748557 h 3862701"/>
                    <a:gd name="connsiteX49" fmla="*/ 1096092 w 3482611"/>
                    <a:gd name="connsiteY49" fmla="*/ 1579944 h 3862701"/>
                    <a:gd name="connsiteX50" fmla="*/ 972875 w 3482611"/>
                    <a:gd name="connsiteY50" fmla="*/ 1703161 h 3862701"/>
                    <a:gd name="connsiteX51" fmla="*/ 1219309 w 3482611"/>
                    <a:gd name="connsiteY51" fmla="*/ 1949595 h 3862701"/>
                    <a:gd name="connsiteX52" fmla="*/ 1115547 w 3482611"/>
                    <a:gd name="connsiteY52" fmla="*/ 2779689 h 3862701"/>
                    <a:gd name="connsiteX53" fmla="*/ 998815 w 3482611"/>
                    <a:gd name="connsiteY53" fmla="*/ 2286820 h 3862701"/>
                    <a:gd name="connsiteX54" fmla="*/ 1037726 w 3482611"/>
                    <a:gd name="connsiteY54" fmla="*/ 2053357 h 3862701"/>
                    <a:gd name="connsiteX55" fmla="*/ 830203 w 3482611"/>
                    <a:gd name="connsiteY55" fmla="*/ 1858803 h 3862701"/>
                    <a:gd name="connsiteX56" fmla="*/ 771837 w 3482611"/>
                    <a:gd name="connsiteY56" fmla="*/ 2046872 h 3862701"/>
                    <a:gd name="connsiteX57" fmla="*/ 908024 w 3482611"/>
                    <a:gd name="connsiteY57" fmla="*/ 2332216 h 3862701"/>
                    <a:gd name="connsiteX58" fmla="*/ 882083 w 3482611"/>
                    <a:gd name="connsiteY58" fmla="*/ 3078003 h 3862701"/>
                    <a:gd name="connsiteX59" fmla="*/ 778322 w 3482611"/>
                    <a:gd name="connsiteY59" fmla="*/ 2688897 h 3862701"/>
                    <a:gd name="connsiteX60" fmla="*/ 804262 w 3482611"/>
                    <a:gd name="connsiteY60" fmla="*/ 2390582 h 3862701"/>
                    <a:gd name="connsiteX61" fmla="*/ 655105 w 3482611"/>
                    <a:gd name="connsiteY61" fmla="*/ 2293306 h 3862701"/>
                    <a:gd name="connsiteX62" fmla="*/ 603224 w 3482611"/>
                    <a:gd name="connsiteY62" fmla="*/ 2578650 h 3862701"/>
                    <a:gd name="connsiteX63" fmla="*/ 460552 w 3482611"/>
                    <a:gd name="connsiteY63" fmla="*/ 3622752 h 3862701"/>
                    <a:gd name="connsiteX64" fmla="*/ 434611 w 3482611"/>
                    <a:gd name="connsiteY64" fmla="*/ 2974242 h 3862701"/>
                    <a:gd name="connsiteX65" fmla="*/ 246543 w 3482611"/>
                    <a:gd name="connsiteY65" fmla="*/ 3778395 h 3862701"/>
                    <a:gd name="connsiteX66" fmla="*/ 233573 w 3482611"/>
                    <a:gd name="connsiteY66" fmla="*/ 3694089 h 3862701"/>
                    <a:gd name="connsiteX67" fmla="*/ 149266 w 3482611"/>
                    <a:gd name="connsiteY67" fmla="*/ 3862701 h 3862701"/>
                    <a:gd name="connsiteX68" fmla="*/ 149266 w 3482611"/>
                    <a:gd name="connsiteY68" fmla="*/ 3661663 h 3862701"/>
                    <a:gd name="connsiteX69" fmla="*/ 109 w 3482611"/>
                    <a:gd name="connsiteY69"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106496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23552 w 3482611"/>
                    <a:gd name="connsiteY41" fmla="*/ 1699489 h 3862701"/>
                    <a:gd name="connsiteX42" fmla="*/ 1709599 w 3482611"/>
                    <a:gd name="connsiteY42" fmla="*/ 1776450 h 3862701"/>
                    <a:gd name="connsiteX43" fmla="*/ 1524109 w 3482611"/>
                    <a:gd name="connsiteY43" fmla="*/ 1437272 h 3862701"/>
                    <a:gd name="connsiteX44" fmla="*/ 1420347 w 3482611"/>
                    <a:gd name="connsiteY44" fmla="*/ 1476182 h 3862701"/>
                    <a:gd name="connsiteX45" fmla="*/ 1517624 w 3482611"/>
                    <a:gd name="connsiteY45" fmla="*/ 1761527 h 3862701"/>
                    <a:gd name="connsiteX46" fmla="*/ 1517624 w 3482611"/>
                    <a:gd name="connsiteY46" fmla="*/ 2487859 h 3862701"/>
                    <a:gd name="connsiteX47" fmla="*/ 1342526 w 3482611"/>
                    <a:gd name="connsiteY47" fmla="*/ 2020931 h 3862701"/>
                    <a:gd name="connsiteX48" fmla="*/ 1323071 w 3482611"/>
                    <a:gd name="connsiteY48" fmla="*/ 1748557 h 3862701"/>
                    <a:gd name="connsiteX49" fmla="*/ 1096092 w 3482611"/>
                    <a:gd name="connsiteY49" fmla="*/ 1579944 h 3862701"/>
                    <a:gd name="connsiteX50" fmla="*/ 972875 w 3482611"/>
                    <a:gd name="connsiteY50" fmla="*/ 1703161 h 3862701"/>
                    <a:gd name="connsiteX51" fmla="*/ 1219309 w 3482611"/>
                    <a:gd name="connsiteY51" fmla="*/ 1949595 h 3862701"/>
                    <a:gd name="connsiteX52" fmla="*/ 1115547 w 3482611"/>
                    <a:gd name="connsiteY52" fmla="*/ 2779689 h 3862701"/>
                    <a:gd name="connsiteX53" fmla="*/ 998815 w 3482611"/>
                    <a:gd name="connsiteY53" fmla="*/ 2286820 h 3862701"/>
                    <a:gd name="connsiteX54" fmla="*/ 1037726 w 3482611"/>
                    <a:gd name="connsiteY54" fmla="*/ 2053357 h 3862701"/>
                    <a:gd name="connsiteX55" fmla="*/ 830203 w 3482611"/>
                    <a:gd name="connsiteY55" fmla="*/ 1858803 h 3862701"/>
                    <a:gd name="connsiteX56" fmla="*/ 771837 w 3482611"/>
                    <a:gd name="connsiteY56" fmla="*/ 2046872 h 3862701"/>
                    <a:gd name="connsiteX57" fmla="*/ 908024 w 3482611"/>
                    <a:gd name="connsiteY57" fmla="*/ 2332216 h 3862701"/>
                    <a:gd name="connsiteX58" fmla="*/ 882083 w 3482611"/>
                    <a:gd name="connsiteY58" fmla="*/ 3078003 h 3862701"/>
                    <a:gd name="connsiteX59" fmla="*/ 778322 w 3482611"/>
                    <a:gd name="connsiteY59" fmla="*/ 2688897 h 3862701"/>
                    <a:gd name="connsiteX60" fmla="*/ 804262 w 3482611"/>
                    <a:gd name="connsiteY60" fmla="*/ 2390582 h 3862701"/>
                    <a:gd name="connsiteX61" fmla="*/ 655105 w 3482611"/>
                    <a:gd name="connsiteY61" fmla="*/ 2293306 h 3862701"/>
                    <a:gd name="connsiteX62" fmla="*/ 603224 w 3482611"/>
                    <a:gd name="connsiteY62" fmla="*/ 2578650 h 3862701"/>
                    <a:gd name="connsiteX63" fmla="*/ 460552 w 3482611"/>
                    <a:gd name="connsiteY63" fmla="*/ 3622752 h 3862701"/>
                    <a:gd name="connsiteX64" fmla="*/ 434611 w 3482611"/>
                    <a:gd name="connsiteY64" fmla="*/ 2974242 h 3862701"/>
                    <a:gd name="connsiteX65" fmla="*/ 246543 w 3482611"/>
                    <a:gd name="connsiteY65" fmla="*/ 3778395 h 3862701"/>
                    <a:gd name="connsiteX66" fmla="*/ 233573 w 3482611"/>
                    <a:gd name="connsiteY66" fmla="*/ 3694089 h 3862701"/>
                    <a:gd name="connsiteX67" fmla="*/ 149266 w 3482611"/>
                    <a:gd name="connsiteY67" fmla="*/ 3862701 h 3862701"/>
                    <a:gd name="connsiteX68" fmla="*/ 149266 w 3482611"/>
                    <a:gd name="connsiteY68" fmla="*/ 3661663 h 3862701"/>
                    <a:gd name="connsiteX69" fmla="*/ 109 w 3482611"/>
                    <a:gd name="connsiteY69"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23552 w 3482611"/>
                    <a:gd name="connsiteY41" fmla="*/ 1699489 h 3862701"/>
                    <a:gd name="connsiteX42" fmla="*/ 1709599 w 3482611"/>
                    <a:gd name="connsiteY42" fmla="*/ 1776450 h 3862701"/>
                    <a:gd name="connsiteX43" fmla="*/ 1524109 w 3482611"/>
                    <a:gd name="connsiteY43" fmla="*/ 1437272 h 3862701"/>
                    <a:gd name="connsiteX44" fmla="*/ 1420347 w 3482611"/>
                    <a:gd name="connsiteY44" fmla="*/ 1476182 h 3862701"/>
                    <a:gd name="connsiteX45" fmla="*/ 1517624 w 3482611"/>
                    <a:gd name="connsiteY45" fmla="*/ 1761527 h 3862701"/>
                    <a:gd name="connsiteX46" fmla="*/ 1517624 w 3482611"/>
                    <a:gd name="connsiteY46" fmla="*/ 2487859 h 3862701"/>
                    <a:gd name="connsiteX47" fmla="*/ 1342526 w 3482611"/>
                    <a:gd name="connsiteY47" fmla="*/ 2020931 h 3862701"/>
                    <a:gd name="connsiteX48" fmla="*/ 1323071 w 3482611"/>
                    <a:gd name="connsiteY48" fmla="*/ 1748557 h 3862701"/>
                    <a:gd name="connsiteX49" fmla="*/ 1096092 w 3482611"/>
                    <a:gd name="connsiteY49" fmla="*/ 1579944 h 3862701"/>
                    <a:gd name="connsiteX50" fmla="*/ 972875 w 3482611"/>
                    <a:gd name="connsiteY50" fmla="*/ 1703161 h 3862701"/>
                    <a:gd name="connsiteX51" fmla="*/ 1219309 w 3482611"/>
                    <a:gd name="connsiteY51" fmla="*/ 1949595 h 3862701"/>
                    <a:gd name="connsiteX52" fmla="*/ 1115547 w 3482611"/>
                    <a:gd name="connsiteY52" fmla="*/ 2779689 h 3862701"/>
                    <a:gd name="connsiteX53" fmla="*/ 998815 w 3482611"/>
                    <a:gd name="connsiteY53" fmla="*/ 2286820 h 3862701"/>
                    <a:gd name="connsiteX54" fmla="*/ 1037726 w 3482611"/>
                    <a:gd name="connsiteY54" fmla="*/ 2053357 h 3862701"/>
                    <a:gd name="connsiteX55" fmla="*/ 830203 w 3482611"/>
                    <a:gd name="connsiteY55" fmla="*/ 1858803 h 3862701"/>
                    <a:gd name="connsiteX56" fmla="*/ 771837 w 3482611"/>
                    <a:gd name="connsiteY56" fmla="*/ 2046872 h 3862701"/>
                    <a:gd name="connsiteX57" fmla="*/ 908024 w 3482611"/>
                    <a:gd name="connsiteY57" fmla="*/ 2332216 h 3862701"/>
                    <a:gd name="connsiteX58" fmla="*/ 882083 w 3482611"/>
                    <a:gd name="connsiteY58" fmla="*/ 3078003 h 3862701"/>
                    <a:gd name="connsiteX59" fmla="*/ 778322 w 3482611"/>
                    <a:gd name="connsiteY59" fmla="*/ 2688897 h 3862701"/>
                    <a:gd name="connsiteX60" fmla="*/ 804262 w 3482611"/>
                    <a:gd name="connsiteY60" fmla="*/ 2390582 h 3862701"/>
                    <a:gd name="connsiteX61" fmla="*/ 655105 w 3482611"/>
                    <a:gd name="connsiteY61" fmla="*/ 2293306 h 3862701"/>
                    <a:gd name="connsiteX62" fmla="*/ 603224 w 3482611"/>
                    <a:gd name="connsiteY62" fmla="*/ 2578650 h 3862701"/>
                    <a:gd name="connsiteX63" fmla="*/ 460552 w 3482611"/>
                    <a:gd name="connsiteY63" fmla="*/ 3622752 h 3862701"/>
                    <a:gd name="connsiteX64" fmla="*/ 434611 w 3482611"/>
                    <a:gd name="connsiteY64" fmla="*/ 2974242 h 3862701"/>
                    <a:gd name="connsiteX65" fmla="*/ 246543 w 3482611"/>
                    <a:gd name="connsiteY65" fmla="*/ 3778395 h 3862701"/>
                    <a:gd name="connsiteX66" fmla="*/ 233573 w 3482611"/>
                    <a:gd name="connsiteY66" fmla="*/ 3694089 h 3862701"/>
                    <a:gd name="connsiteX67" fmla="*/ 149266 w 3482611"/>
                    <a:gd name="connsiteY67" fmla="*/ 3862701 h 3862701"/>
                    <a:gd name="connsiteX68" fmla="*/ 149266 w 3482611"/>
                    <a:gd name="connsiteY68" fmla="*/ 3661663 h 3862701"/>
                    <a:gd name="connsiteX69" fmla="*/ 109 w 3482611"/>
                    <a:gd name="connsiteY69"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23552 w 3482611"/>
                    <a:gd name="connsiteY41" fmla="*/ 1699489 h 3862701"/>
                    <a:gd name="connsiteX42" fmla="*/ 1709599 w 3482611"/>
                    <a:gd name="connsiteY42" fmla="*/ 1776450 h 3862701"/>
                    <a:gd name="connsiteX43" fmla="*/ 1524109 w 3482611"/>
                    <a:gd name="connsiteY43" fmla="*/ 1437272 h 3862701"/>
                    <a:gd name="connsiteX44" fmla="*/ 1420347 w 3482611"/>
                    <a:gd name="connsiteY44" fmla="*/ 1476182 h 3862701"/>
                    <a:gd name="connsiteX45" fmla="*/ 1517624 w 3482611"/>
                    <a:gd name="connsiteY45" fmla="*/ 1761527 h 3862701"/>
                    <a:gd name="connsiteX46" fmla="*/ 1517624 w 3482611"/>
                    <a:gd name="connsiteY46" fmla="*/ 2487859 h 3862701"/>
                    <a:gd name="connsiteX47" fmla="*/ 1342526 w 3482611"/>
                    <a:gd name="connsiteY47" fmla="*/ 2020931 h 3862701"/>
                    <a:gd name="connsiteX48" fmla="*/ 1323071 w 3482611"/>
                    <a:gd name="connsiteY48" fmla="*/ 1748557 h 3862701"/>
                    <a:gd name="connsiteX49" fmla="*/ 1096092 w 3482611"/>
                    <a:gd name="connsiteY49" fmla="*/ 1579944 h 3862701"/>
                    <a:gd name="connsiteX50" fmla="*/ 972875 w 3482611"/>
                    <a:gd name="connsiteY50" fmla="*/ 1703161 h 3862701"/>
                    <a:gd name="connsiteX51" fmla="*/ 1219309 w 3482611"/>
                    <a:gd name="connsiteY51" fmla="*/ 1949595 h 3862701"/>
                    <a:gd name="connsiteX52" fmla="*/ 1115547 w 3482611"/>
                    <a:gd name="connsiteY52" fmla="*/ 2779689 h 3862701"/>
                    <a:gd name="connsiteX53" fmla="*/ 998815 w 3482611"/>
                    <a:gd name="connsiteY53" fmla="*/ 2286820 h 3862701"/>
                    <a:gd name="connsiteX54" fmla="*/ 1037726 w 3482611"/>
                    <a:gd name="connsiteY54" fmla="*/ 2053357 h 3862701"/>
                    <a:gd name="connsiteX55" fmla="*/ 830203 w 3482611"/>
                    <a:gd name="connsiteY55" fmla="*/ 1858803 h 3862701"/>
                    <a:gd name="connsiteX56" fmla="*/ 771837 w 3482611"/>
                    <a:gd name="connsiteY56" fmla="*/ 2046872 h 3862701"/>
                    <a:gd name="connsiteX57" fmla="*/ 908024 w 3482611"/>
                    <a:gd name="connsiteY57" fmla="*/ 2332216 h 3862701"/>
                    <a:gd name="connsiteX58" fmla="*/ 882083 w 3482611"/>
                    <a:gd name="connsiteY58" fmla="*/ 3078003 h 3862701"/>
                    <a:gd name="connsiteX59" fmla="*/ 778322 w 3482611"/>
                    <a:gd name="connsiteY59" fmla="*/ 2688897 h 3862701"/>
                    <a:gd name="connsiteX60" fmla="*/ 804262 w 3482611"/>
                    <a:gd name="connsiteY60" fmla="*/ 2390582 h 3862701"/>
                    <a:gd name="connsiteX61" fmla="*/ 655105 w 3482611"/>
                    <a:gd name="connsiteY61" fmla="*/ 2293306 h 3862701"/>
                    <a:gd name="connsiteX62" fmla="*/ 603224 w 3482611"/>
                    <a:gd name="connsiteY62" fmla="*/ 2578650 h 3862701"/>
                    <a:gd name="connsiteX63" fmla="*/ 460552 w 3482611"/>
                    <a:gd name="connsiteY63" fmla="*/ 3622752 h 3862701"/>
                    <a:gd name="connsiteX64" fmla="*/ 434611 w 3482611"/>
                    <a:gd name="connsiteY64" fmla="*/ 2974242 h 3862701"/>
                    <a:gd name="connsiteX65" fmla="*/ 246543 w 3482611"/>
                    <a:gd name="connsiteY65" fmla="*/ 3778395 h 3862701"/>
                    <a:gd name="connsiteX66" fmla="*/ 233573 w 3482611"/>
                    <a:gd name="connsiteY66" fmla="*/ 3694089 h 3862701"/>
                    <a:gd name="connsiteX67" fmla="*/ 149266 w 3482611"/>
                    <a:gd name="connsiteY67" fmla="*/ 3862701 h 3862701"/>
                    <a:gd name="connsiteX68" fmla="*/ 149266 w 3482611"/>
                    <a:gd name="connsiteY68" fmla="*/ 3661663 h 3862701"/>
                    <a:gd name="connsiteX69" fmla="*/ 109 w 3482611"/>
                    <a:gd name="connsiteY69"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23552 w 3482611"/>
                    <a:gd name="connsiteY41" fmla="*/ 1699489 h 3862701"/>
                    <a:gd name="connsiteX42" fmla="*/ 1709599 w 3482611"/>
                    <a:gd name="connsiteY42" fmla="*/ 1776450 h 3862701"/>
                    <a:gd name="connsiteX43" fmla="*/ 1524109 w 3482611"/>
                    <a:gd name="connsiteY43" fmla="*/ 1437272 h 3862701"/>
                    <a:gd name="connsiteX44" fmla="*/ 1420347 w 3482611"/>
                    <a:gd name="connsiteY44" fmla="*/ 1476182 h 3862701"/>
                    <a:gd name="connsiteX45" fmla="*/ 1517624 w 3482611"/>
                    <a:gd name="connsiteY45" fmla="*/ 1761527 h 3862701"/>
                    <a:gd name="connsiteX46" fmla="*/ 1517624 w 3482611"/>
                    <a:gd name="connsiteY46" fmla="*/ 2487859 h 3862701"/>
                    <a:gd name="connsiteX47" fmla="*/ 1342526 w 3482611"/>
                    <a:gd name="connsiteY47" fmla="*/ 2020931 h 3862701"/>
                    <a:gd name="connsiteX48" fmla="*/ 1323071 w 3482611"/>
                    <a:gd name="connsiteY48" fmla="*/ 1748557 h 3862701"/>
                    <a:gd name="connsiteX49" fmla="*/ 1096092 w 3482611"/>
                    <a:gd name="connsiteY49" fmla="*/ 1579944 h 3862701"/>
                    <a:gd name="connsiteX50" fmla="*/ 972875 w 3482611"/>
                    <a:gd name="connsiteY50" fmla="*/ 1703161 h 3862701"/>
                    <a:gd name="connsiteX51" fmla="*/ 1219309 w 3482611"/>
                    <a:gd name="connsiteY51" fmla="*/ 1949595 h 3862701"/>
                    <a:gd name="connsiteX52" fmla="*/ 1115547 w 3482611"/>
                    <a:gd name="connsiteY52" fmla="*/ 2779689 h 3862701"/>
                    <a:gd name="connsiteX53" fmla="*/ 998815 w 3482611"/>
                    <a:gd name="connsiteY53" fmla="*/ 2286820 h 3862701"/>
                    <a:gd name="connsiteX54" fmla="*/ 1037726 w 3482611"/>
                    <a:gd name="connsiteY54" fmla="*/ 2053357 h 3862701"/>
                    <a:gd name="connsiteX55" fmla="*/ 830203 w 3482611"/>
                    <a:gd name="connsiteY55" fmla="*/ 1858803 h 3862701"/>
                    <a:gd name="connsiteX56" fmla="*/ 771837 w 3482611"/>
                    <a:gd name="connsiteY56" fmla="*/ 2046872 h 3862701"/>
                    <a:gd name="connsiteX57" fmla="*/ 908024 w 3482611"/>
                    <a:gd name="connsiteY57" fmla="*/ 2332216 h 3862701"/>
                    <a:gd name="connsiteX58" fmla="*/ 882083 w 3482611"/>
                    <a:gd name="connsiteY58" fmla="*/ 3078003 h 3862701"/>
                    <a:gd name="connsiteX59" fmla="*/ 778322 w 3482611"/>
                    <a:gd name="connsiteY59" fmla="*/ 2688897 h 3862701"/>
                    <a:gd name="connsiteX60" fmla="*/ 804262 w 3482611"/>
                    <a:gd name="connsiteY60" fmla="*/ 2390582 h 3862701"/>
                    <a:gd name="connsiteX61" fmla="*/ 655105 w 3482611"/>
                    <a:gd name="connsiteY61" fmla="*/ 2293306 h 3862701"/>
                    <a:gd name="connsiteX62" fmla="*/ 572987 w 3482611"/>
                    <a:gd name="connsiteY62" fmla="*/ 2409022 h 3862701"/>
                    <a:gd name="connsiteX63" fmla="*/ 603224 w 3482611"/>
                    <a:gd name="connsiteY63" fmla="*/ 2578650 h 3862701"/>
                    <a:gd name="connsiteX64" fmla="*/ 460552 w 3482611"/>
                    <a:gd name="connsiteY64" fmla="*/ 3622752 h 3862701"/>
                    <a:gd name="connsiteX65" fmla="*/ 434611 w 3482611"/>
                    <a:gd name="connsiteY65" fmla="*/ 2974242 h 3862701"/>
                    <a:gd name="connsiteX66" fmla="*/ 246543 w 3482611"/>
                    <a:gd name="connsiteY66" fmla="*/ 3778395 h 3862701"/>
                    <a:gd name="connsiteX67" fmla="*/ 233573 w 3482611"/>
                    <a:gd name="connsiteY67" fmla="*/ 3694089 h 3862701"/>
                    <a:gd name="connsiteX68" fmla="*/ 149266 w 3482611"/>
                    <a:gd name="connsiteY68" fmla="*/ 3862701 h 3862701"/>
                    <a:gd name="connsiteX69" fmla="*/ 149266 w 3482611"/>
                    <a:gd name="connsiteY69" fmla="*/ 3661663 h 3862701"/>
                    <a:gd name="connsiteX70" fmla="*/ 109 w 3482611"/>
                    <a:gd name="connsiteY70"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23552 w 3482611"/>
                    <a:gd name="connsiteY41" fmla="*/ 1699489 h 3862701"/>
                    <a:gd name="connsiteX42" fmla="*/ 1709599 w 3482611"/>
                    <a:gd name="connsiteY42" fmla="*/ 1776450 h 3862701"/>
                    <a:gd name="connsiteX43" fmla="*/ 1524109 w 3482611"/>
                    <a:gd name="connsiteY43" fmla="*/ 1437272 h 3862701"/>
                    <a:gd name="connsiteX44" fmla="*/ 1420347 w 3482611"/>
                    <a:gd name="connsiteY44" fmla="*/ 1476182 h 3862701"/>
                    <a:gd name="connsiteX45" fmla="*/ 1517624 w 3482611"/>
                    <a:gd name="connsiteY45" fmla="*/ 1761527 h 3862701"/>
                    <a:gd name="connsiteX46" fmla="*/ 1517624 w 3482611"/>
                    <a:gd name="connsiteY46" fmla="*/ 2487859 h 3862701"/>
                    <a:gd name="connsiteX47" fmla="*/ 1342526 w 3482611"/>
                    <a:gd name="connsiteY47" fmla="*/ 2020931 h 3862701"/>
                    <a:gd name="connsiteX48" fmla="*/ 1323071 w 3482611"/>
                    <a:gd name="connsiteY48" fmla="*/ 1748557 h 3862701"/>
                    <a:gd name="connsiteX49" fmla="*/ 1096092 w 3482611"/>
                    <a:gd name="connsiteY49" fmla="*/ 1579944 h 3862701"/>
                    <a:gd name="connsiteX50" fmla="*/ 972875 w 3482611"/>
                    <a:gd name="connsiteY50" fmla="*/ 1703161 h 3862701"/>
                    <a:gd name="connsiteX51" fmla="*/ 1219309 w 3482611"/>
                    <a:gd name="connsiteY51" fmla="*/ 1949595 h 3862701"/>
                    <a:gd name="connsiteX52" fmla="*/ 1115547 w 3482611"/>
                    <a:gd name="connsiteY52" fmla="*/ 2779689 h 3862701"/>
                    <a:gd name="connsiteX53" fmla="*/ 998815 w 3482611"/>
                    <a:gd name="connsiteY53" fmla="*/ 2286820 h 3862701"/>
                    <a:gd name="connsiteX54" fmla="*/ 1037726 w 3482611"/>
                    <a:gd name="connsiteY54" fmla="*/ 2053357 h 3862701"/>
                    <a:gd name="connsiteX55" fmla="*/ 830203 w 3482611"/>
                    <a:gd name="connsiteY55" fmla="*/ 1858803 h 3862701"/>
                    <a:gd name="connsiteX56" fmla="*/ 771837 w 3482611"/>
                    <a:gd name="connsiteY56" fmla="*/ 2046872 h 3862701"/>
                    <a:gd name="connsiteX57" fmla="*/ 908024 w 3482611"/>
                    <a:gd name="connsiteY57" fmla="*/ 2332216 h 3862701"/>
                    <a:gd name="connsiteX58" fmla="*/ 882083 w 3482611"/>
                    <a:gd name="connsiteY58" fmla="*/ 3078003 h 3862701"/>
                    <a:gd name="connsiteX59" fmla="*/ 778322 w 3482611"/>
                    <a:gd name="connsiteY59" fmla="*/ 2688897 h 3862701"/>
                    <a:gd name="connsiteX60" fmla="*/ 804262 w 3482611"/>
                    <a:gd name="connsiteY60" fmla="*/ 2390582 h 3862701"/>
                    <a:gd name="connsiteX61" fmla="*/ 655105 w 3482611"/>
                    <a:gd name="connsiteY61" fmla="*/ 2293306 h 3862701"/>
                    <a:gd name="connsiteX62" fmla="*/ 572987 w 3482611"/>
                    <a:gd name="connsiteY62" fmla="*/ 2409022 h 3862701"/>
                    <a:gd name="connsiteX63" fmla="*/ 603224 w 3482611"/>
                    <a:gd name="connsiteY63" fmla="*/ 2578650 h 3862701"/>
                    <a:gd name="connsiteX64" fmla="*/ 460552 w 3482611"/>
                    <a:gd name="connsiteY64" fmla="*/ 3622752 h 3862701"/>
                    <a:gd name="connsiteX65" fmla="*/ 434611 w 3482611"/>
                    <a:gd name="connsiteY65" fmla="*/ 2974242 h 3862701"/>
                    <a:gd name="connsiteX66" fmla="*/ 246543 w 3482611"/>
                    <a:gd name="connsiteY66" fmla="*/ 3778395 h 3862701"/>
                    <a:gd name="connsiteX67" fmla="*/ 233573 w 3482611"/>
                    <a:gd name="connsiteY67" fmla="*/ 3694089 h 3862701"/>
                    <a:gd name="connsiteX68" fmla="*/ 149266 w 3482611"/>
                    <a:gd name="connsiteY68" fmla="*/ 3862701 h 3862701"/>
                    <a:gd name="connsiteX69" fmla="*/ 149266 w 3482611"/>
                    <a:gd name="connsiteY69" fmla="*/ 3661663 h 3862701"/>
                    <a:gd name="connsiteX70" fmla="*/ 109 w 3482611"/>
                    <a:gd name="connsiteY70"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23552 w 3482611"/>
                    <a:gd name="connsiteY41" fmla="*/ 1699489 h 3862701"/>
                    <a:gd name="connsiteX42" fmla="*/ 1709599 w 3482611"/>
                    <a:gd name="connsiteY42" fmla="*/ 1776450 h 3862701"/>
                    <a:gd name="connsiteX43" fmla="*/ 1524109 w 3482611"/>
                    <a:gd name="connsiteY43" fmla="*/ 1437272 h 3862701"/>
                    <a:gd name="connsiteX44" fmla="*/ 1420347 w 3482611"/>
                    <a:gd name="connsiteY44" fmla="*/ 1476182 h 3862701"/>
                    <a:gd name="connsiteX45" fmla="*/ 1475730 w 3482611"/>
                    <a:gd name="connsiteY45" fmla="*/ 1757884 h 3862701"/>
                    <a:gd name="connsiteX46" fmla="*/ 1517624 w 3482611"/>
                    <a:gd name="connsiteY46" fmla="*/ 2487859 h 3862701"/>
                    <a:gd name="connsiteX47" fmla="*/ 1342526 w 3482611"/>
                    <a:gd name="connsiteY47" fmla="*/ 2020931 h 3862701"/>
                    <a:gd name="connsiteX48" fmla="*/ 1323071 w 3482611"/>
                    <a:gd name="connsiteY48" fmla="*/ 1748557 h 3862701"/>
                    <a:gd name="connsiteX49" fmla="*/ 1096092 w 3482611"/>
                    <a:gd name="connsiteY49" fmla="*/ 1579944 h 3862701"/>
                    <a:gd name="connsiteX50" fmla="*/ 972875 w 3482611"/>
                    <a:gd name="connsiteY50" fmla="*/ 1703161 h 3862701"/>
                    <a:gd name="connsiteX51" fmla="*/ 1219309 w 3482611"/>
                    <a:gd name="connsiteY51" fmla="*/ 1949595 h 3862701"/>
                    <a:gd name="connsiteX52" fmla="*/ 1115547 w 3482611"/>
                    <a:gd name="connsiteY52" fmla="*/ 2779689 h 3862701"/>
                    <a:gd name="connsiteX53" fmla="*/ 998815 w 3482611"/>
                    <a:gd name="connsiteY53" fmla="*/ 2286820 h 3862701"/>
                    <a:gd name="connsiteX54" fmla="*/ 1037726 w 3482611"/>
                    <a:gd name="connsiteY54" fmla="*/ 2053357 h 3862701"/>
                    <a:gd name="connsiteX55" fmla="*/ 830203 w 3482611"/>
                    <a:gd name="connsiteY55" fmla="*/ 1858803 h 3862701"/>
                    <a:gd name="connsiteX56" fmla="*/ 771837 w 3482611"/>
                    <a:gd name="connsiteY56" fmla="*/ 2046872 h 3862701"/>
                    <a:gd name="connsiteX57" fmla="*/ 908024 w 3482611"/>
                    <a:gd name="connsiteY57" fmla="*/ 2332216 h 3862701"/>
                    <a:gd name="connsiteX58" fmla="*/ 882083 w 3482611"/>
                    <a:gd name="connsiteY58" fmla="*/ 3078003 h 3862701"/>
                    <a:gd name="connsiteX59" fmla="*/ 778322 w 3482611"/>
                    <a:gd name="connsiteY59" fmla="*/ 2688897 h 3862701"/>
                    <a:gd name="connsiteX60" fmla="*/ 804262 w 3482611"/>
                    <a:gd name="connsiteY60" fmla="*/ 2390582 h 3862701"/>
                    <a:gd name="connsiteX61" fmla="*/ 655105 w 3482611"/>
                    <a:gd name="connsiteY61" fmla="*/ 2293306 h 3862701"/>
                    <a:gd name="connsiteX62" fmla="*/ 572987 w 3482611"/>
                    <a:gd name="connsiteY62" fmla="*/ 2409022 h 3862701"/>
                    <a:gd name="connsiteX63" fmla="*/ 603224 w 3482611"/>
                    <a:gd name="connsiteY63" fmla="*/ 2578650 h 3862701"/>
                    <a:gd name="connsiteX64" fmla="*/ 460552 w 3482611"/>
                    <a:gd name="connsiteY64" fmla="*/ 3622752 h 3862701"/>
                    <a:gd name="connsiteX65" fmla="*/ 434611 w 3482611"/>
                    <a:gd name="connsiteY65" fmla="*/ 2974242 h 3862701"/>
                    <a:gd name="connsiteX66" fmla="*/ 246543 w 3482611"/>
                    <a:gd name="connsiteY66" fmla="*/ 3778395 h 3862701"/>
                    <a:gd name="connsiteX67" fmla="*/ 233573 w 3482611"/>
                    <a:gd name="connsiteY67" fmla="*/ 3694089 h 3862701"/>
                    <a:gd name="connsiteX68" fmla="*/ 149266 w 3482611"/>
                    <a:gd name="connsiteY68" fmla="*/ 3862701 h 3862701"/>
                    <a:gd name="connsiteX69" fmla="*/ 149266 w 3482611"/>
                    <a:gd name="connsiteY69" fmla="*/ 3661663 h 3862701"/>
                    <a:gd name="connsiteX70" fmla="*/ 109 w 3482611"/>
                    <a:gd name="connsiteY70"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23552 w 3482611"/>
                    <a:gd name="connsiteY41" fmla="*/ 1699489 h 3862701"/>
                    <a:gd name="connsiteX42" fmla="*/ 1709599 w 3482611"/>
                    <a:gd name="connsiteY42" fmla="*/ 1776450 h 3862701"/>
                    <a:gd name="connsiteX43" fmla="*/ 1524109 w 3482611"/>
                    <a:gd name="connsiteY43" fmla="*/ 1437272 h 3862701"/>
                    <a:gd name="connsiteX44" fmla="*/ 1420347 w 3482611"/>
                    <a:gd name="connsiteY44" fmla="*/ 1476182 h 3862701"/>
                    <a:gd name="connsiteX45" fmla="*/ 1512160 w 3482611"/>
                    <a:gd name="connsiteY45" fmla="*/ 1872640 h 3862701"/>
                    <a:gd name="connsiteX46" fmla="*/ 1517624 w 3482611"/>
                    <a:gd name="connsiteY46" fmla="*/ 2487859 h 3862701"/>
                    <a:gd name="connsiteX47" fmla="*/ 1342526 w 3482611"/>
                    <a:gd name="connsiteY47" fmla="*/ 2020931 h 3862701"/>
                    <a:gd name="connsiteX48" fmla="*/ 1323071 w 3482611"/>
                    <a:gd name="connsiteY48" fmla="*/ 1748557 h 3862701"/>
                    <a:gd name="connsiteX49" fmla="*/ 1096092 w 3482611"/>
                    <a:gd name="connsiteY49" fmla="*/ 1579944 h 3862701"/>
                    <a:gd name="connsiteX50" fmla="*/ 972875 w 3482611"/>
                    <a:gd name="connsiteY50" fmla="*/ 1703161 h 3862701"/>
                    <a:gd name="connsiteX51" fmla="*/ 1219309 w 3482611"/>
                    <a:gd name="connsiteY51" fmla="*/ 1949595 h 3862701"/>
                    <a:gd name="connsiteX52" fmla="*/ 1115547 w 3482611"/>
                    <a:gd name="connsiteY52" fmla="*/ 2779689 h 3862701"/>
                    <a:gd name="connsiteX53" fmla="*/ 998815 w 3482611"/>
                    <a:gd name="connsiteY53" fmla="*/ 2286820 h 3862701"/>
                    <a:gd name="connsiteX54" fmla="*/ 1037726 w 3482611"/>
                    <a:gd name="connsiteY54" fmla="*/ 2053357 h 3862701"/>
                    <a:gd name="connsiteX55" fmla="*/ 830203 w 3482611"/>
                    <a:gd name="connsiteY55" fmla="*/ 1858803 h 3862701"/>
                    <a:gd name="connsiteX56" fmla="*/ 771837 w 3482611"/>
                    <a:gd name="connsiteY56" fmla="*/ 2046872 h 3862701"/>
                    <a:gd name="connsiteX57" fmla="*/ 908024 w 3482611"/>
                    <a:gd name="connsiteY57" fmla="*/ 2332216 h 3862701"/>
                    <a:gd name="connsiteX58" fmla="*/ 882083 w 3482611"/>
                    <a:gd name="connsiteY58" fmla="*/ 3078003 h 3862701"/>
                    <a:gd name="connsiteX59" fmla="*/ 778322 w 3482611"/>
                    <a:gd name="connsiteY59" fmla="*/ 2688897 h 3862701"/>
                    <a:gd name="connsiteX60" fmla="*/ 804262 w 3482611"/>
                    <a:gd name="connsiteY60" fmla="*/ 2390582 h 3862701"/>
                    <a:gd name="connsiteX61" fmla="*/ 655105 w 3482611"/>
                    <a:gd name="connsiteY61" fmla="*/ 2293306 h 3862701"/>
                    <a:gd name="connsiteX62" fmla="*/ 572987 w 3482611"/>
                    <a:gd name="connsiteY62" fmla="*/ 2409022 h 3862701"/>
                    <a:gd name="connsiteX63" fmla="*/ 603224 w 3482611"/>
                    <a:gd name="connsiteY63" fmla="*/ 2578650 h 3862701"/>
                    <a:gd name="connsiteX64" fmla="*/ 460552 w 3482611"/>
                    <a:gd name="connsiteY64" fmla="*/ 3622752 h 3862701"/>
                    <a:gd name="connsiteX65" fmla="*/ 434611 w 3482611"/>
                    <a:gd name="connsiteY65" fmla="*/ 2974242 h 3862701"/>
                    <a:gd name="connsiteX66" fmla="*/ 246543 w 3482611"/>
                    <a:gd name="connsiteY66" fmla="*/ 3778395 h 3862701"/>
                    <a:gd name="connsiteX67" fmla="*/ 233573 w 3482611"/>
                    <a:gd name="connsiteY67" fmla="*/ 3694089 h 3862701"/>
                    <a:gd name="connsiteX68" fmla="*/ 149266 w 3482611"/>
                    <a:gd name="connsiteY68" fmla="*/ 3862701 h 3862701"/>
                    <a:gd name="connsiteX69" fmla="*/ 149266 w 3482611"/>
                    <a:gd name="connsiteY69" fmla="*/ 3661663 h 3862701"/>
                    <a:gd name="connsiteX70" fmla="*/ 109 w 3482611"/>
                    <a:gd name="connsiteY70"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23552 w 3482611"/>
                    <a:gd name="connsiteY41" fmla="*/ 1699489 h 3862701"/>
                    <a:gd name="connsiteX42" fmla="*/ 1709599 w 3482611"/>
                    <a:gd name="connsiteY42" fmla="*/ 1776450 h 3862701"/>
                    <a:gd name="connsiteX43" fmla="*/ 1524109 w 3482611"/>
                    <a:gd name="connsiteY43" fmla="*/ 1437272 h 3862701"/>
                    <a:gd name="connsiteX44" fmla="*/ 1420347 w 3482611"/>
                    <a:gd name="connsiteY44" fmla="*/ 1476182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23071 w 3482611"/>
                    <a:gd name="connsiteY49" fmla="*/ 1748557 h 3862701"/>
                    <a:gd name="connsiteX50" fmla="*/ 1096092 w 3482611"/>
                    <a:gd name="connsiteY50" fmla="*/ 1579944 h 3862701"/>
                    <a:gd name="connsiteX51" fmla="*/ 972875 w 3482611"/>
                    <a:gd name="connsiteY51" fmla="*/ 1703161 h 3862701"/>
                    <a:gd name="connsiteX52" fmla="*/ 1219309 w 3482611"/>
                    <a:gd name="connsiteY52" fmla="*/ 1949595 h 3862701"/>
                    <a:gd name="connsiteX53" fmla="*/ 1115547 w 3482611"/>
                    <a:gd name="connsiteY53" fmla="*/ 2779689 h 3862701"/>
                    <a:gd name="connsiteX54" fmla="*/ 998815 w 3482611"/>
                    <a:gd name="connsiteY54" fmla="*/ 2286820 h 3862701"/>
                    <a:gd name="connsiteX55" fmla="*/ 1037726 w 3482611"/>
                    <a:gd name="connsiteY55" fmla="*/ 2053357 h 3862701"/>
                    <a:gd name="connsiteX56" fmla="*/ 830203 w 3482611"/>
                    <a:gd name="connsiteY56" fmla="*/ 1858803 h 3862701"/>
                    <a:gd name="connsiteX57" fmla="*/ 771837 w 3482611"/>
                    <a:gd name="connsiteY57" fmla="*/ 2046872 h 3862701"/>
                    <a:gd name="connsiteX58" fmla="*/ 908024 w 3482611"/>
                    <a:gd name="connsiteY58" fmla="*/ 2332216 h 3862701"/>
                    <a:gd name="connsiteX59" fmla="*/ 882083 w 3482611"/>
                    <a:gd name="connsiteY59" fmla="*/ 3078003 h 3862701"/>
                    <a:gd name="connsiteX60" fmla="*/ 778322 w 3482611"/>
                    <a:gd name="connsiteY60" fmla="*/ 2688897 h 3862701"/>
                    <a:gd name="connsiteX61" fmla="*/ 804262 w 3482611"/>
                    <a:gd name="connsiteY61" fmla="*/ 2390582 h 3862701"/>
                    <a:gd name="connsiteX62" fmla="*/ 655105 w 3482611"/>
                    <a:gd name="connsiteY62" fmla="*/ 2293306 h 3862701"/>
                    <a:gd name="connsiteX63" fmla="*/ 572987 w 3482611"/>
                    <a:gd name="connsiteY63" fmla="*/ 2409022 h 3862701"/>
                    <a:gd name="connsiteX64" fmla="*/ 603224 w 3482611"/>
                    <a:gd name="connsiteY64" fmla="*/ 2578650 h 3862701"/>
                    <a:gd name="connsiteX65" fmla="*/ 460552 w 3482611"/>
                    <a:gd name="connsiteY65" fmla="*/ 3622752 h 3862701"/>
                    <a:gd name="connsiteX66" fmla="*/ 434611 w 3482611"/>
                    <a:gd name="connsiteY66" fmla="*/ 2974242 h 3862701"/>
                    <a:gd name="connsiteX67" fmla="*/ 246543 w 3482611"/>
                    <a:gd name="connsiteY67" fmla="*/ 3778395 h 3862701"/>
                    <a:gd name="connsiteX68" fmla="*/ 233573 w 3482611"/>
                    <a:gd name="connsiteY68" fmla="*/ 3694089 h 3862701"/>
                    <a:gd name="connsiteX69" fmla="*/ 149266 w 3482611"/>
                    <a:gd name="connsiteY69" fmla="*/ 3862701 h 3862701"/>
                    <a:gd name="connsiteX70" fmla="*/ 149266 w 3482611"/>
                    <a:gd name="connsiteY70" fmla="*/ 3661663 h 3862701"/>
                    <a:gd name="connsiteX71" fmla="*/ 109 w 3482611"/>
                    <a:gd name="connsiteY71"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23552 w 3482611"/>
                    <a:gd name="connsiteY41" fmla="*/ 1699489 h 3862701"/>
                    <a:gd name="connsiteX42" fmla="*/ 1709599 w 3482611"/>
                    <a:gd name="connsiteY42" fmla="*/ 1776450 h 3862701"/>
                    <a:gd name="connsiteX43" fmla="*/ 1524109 w 3482611"/>
                    <a:gd name="connsiteY43" fmla="*/ 1437272 h 3862701"/>
                    <a:gd name="connsiteX44" fmla="*/ 1367523 w 3482611"/>
                    <a:gd name="connsiteY44" fmla="*/ 1432466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23071 w 3482611"/>
                    <a:gd name="connsiteY49" fmla="*/ 1748557 h 3862701"/>
                    <a:gd name="connsiteX50" fmla="*/ 1096092 w 3482611"/>
                    <a:gd name="connsiteY50" fmla="*/ 1579944 h 3862701"/>
                    <a:gd name="connsiteX51" fmla="*/ 972875 w 3482611"/>
                    <a:gd name="connsiteY51" fmla="*/ 1703161 h 3862701"/>
                    <a:gd name="connsiteX52" fmla="*/ 1219309 w 3482611"/>
                    <a:gd name="connsiteY52" fmla="*/ 1949595 h 3862701"/>
                    <a:gd name="connsiteX53" fmla="*/ 1115547 w 3482611"/>
                    <a:gd name="connsiteY53" fmla="*/ 2779689 h 3862701"/>
                    <a:gd name="connsiteX54" fmla="*/ 998815 w 3482611"/>
                    <a:gd name="connsiteY54" fmla="*/ 2286820 h 3862701"/>
                    <a:gd name="connsiteX55" fmla="*/ 1037726 w 3482611"/>
                    <a:gd name="connsiteY55" fmla="*/ 2053357 h 3862701"/>
                    <a:gd name="connsiteX56" fmla="*/ 830203 w 3482611"/>
                    <a:gd name="connsiteY56" fmla="*/ 1858803 h 3862701"/>
                    <a:gd name="connsiteX57" fmla="*/ 771837 w 3482611"/>
                    <a:gd name="connsiteY57" fmla="*/ 2046872 h 3862701"/>
                    <a:gd name="connsiteX58" fmla="*/ 908024 w 3482611"/>
                    <a:gd name="connsiteY58" fmla="*/ 2332216 h 3862701"/>
                    <a:gd name="connsiteX59" fmla="*/ 882083 w 3482611"/>
                    <a:gd name="connsiteY59" fmla="*/ 3078003 h 3862701"/>
                    <a:gd name="connsiteX60" fmla="*/ 778322 w 3482611"/>
                    <a:gd name="connsiteY60" fmla="*/ 2688897 h 3862701"/>
                    <a:gd name="connsiteX61" fmla="*/ 804262 w 3482611"/>
                    <a:gd name="connsiteY61" fmla="*/ 2390582 h 3862701"/>
                    <a:gd name="connsiteX62" fmla="*/ 655105 w 3482611"/>
                    <a:gd name="connsiteY62" fmla="*/ 2293306 h 3862701"/>
                    <a:gd name="connsiteX63" fmla="*/ 572987 w 3482611"/>
                    <a:gd name="connsiteY63" fmla="*/ 2409022 h 3862701"/>
                    <a:gd name="connsiteX64" fmla="*/ 603224 w 3482611"/>
                    <a:gd name="connsiteY64" fmla="*/ 2578650 h 3862701"/>
                    <a:gd name="connsiteX65" fmla="*/ 460552 w 3482611"/>
                    <a:gd name="connsiteY65" fmla="*/ 3622752 h 3862701"/>
                    <a:gd name="connsiteX66" fmla="*/ 434611 w 3482611"/>
                    <a:gd name="connsiteY66" fmla="*/ 2974242 h 3862701"/>
                    <a:gd name="connsiteX67" fmla="*/ 246543 w 3482611"/>
                    <a:gd name="connsiteY67" fmla="*/ 3778395 h 3862701"/>
                    <a:gd name="connsiteX68" fmla="*/ 233573 w 3482611"/>
                    <a:gd name="connsiteY68" fmla="*/ 3694089 h 3862701"/>
                    <a:gd name="connsiteX69" fmla="*/ 149266 w 3482611"/>
                    <a:gd name="connsiteY69" fmla="*/ 3862701 h 3862701"/>
                    <a:gd name="connsiteX70" fmla="*/ 149266 w 3482611"/>
                    <a:gd name="connsiteY70" fmla="*/ 3661663 h 3862701"/>
                    <a:gd name="connsiteX71" fmla="*/ 109 w 3482611"/>
                    <a:gd name="connsiteY71"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23552 w 3482611"/>
                    <a:gd name="connsiteY41" fmla="*/ 1699489 h 3862701"/>
                    <a:gd name="connsiteX42" fmla="*/ 1709599 w 3482611"/>
                    <a:gd name="connsiteY42" fmla="*/ 1776450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23071 w 3482611"/>
                    <a:gd name="connsiteY49" fmla="*/ 1748557 h 3862701"/>
                    <a:gd name="connsiteX50" fmla="*/ 1096092 w 3482611"/>
                    <a:gd name="connsiteY50" fmla="*/ 1579944 h 3862701"/>
                    <a:gd name="connsiteX51" fmla="*/ 972875 w 3482611"/>
                    <a:gd name="connsiteY51" fmla="*/ 1703161 h 3862701"/>
                    <a:gd name="connsiteX52" fmla="*/ 1219309 w 3482611"/>
                    <a:gd name="connsiteY52" fmla="*/ 1949595 h 3862701"/>
                    <a:gd name="connsiteX53" fmla="*/ 1115547 w 3482611"/>
                    <a:gd name="connsiteY53" fmla="*/ 2779689 h 3862701"/>
                    <a:gd name="connsiteX54" fmla="*/ 998815 w 3482611"/>
                    <a:gd name="connsiteY54" fmla="*/ 2286820 h 3862701"/>
                    <a:gd name="connsiteX55" fmla="*/ 1037726 w 3482611"/>
                    <a:gd name="connsiteY55" fmla="*/ 2053357 h 3862701"/>
                    <a:gd name="connsiteX56" fmla="*/ 830203 w 3482611"/>
                    <a:gd name="connsiteY56" fmla="*/ 1858803 h 3862701"/>
                    <a:gd name="connsiteX57" fmla="*/ 771837 w 3482611"/>
                    <a:gd name="connsiteY57" fmla="*/ 2046872 h 3862701"/>
                    <a:gd name="connsiteX58" fmla="*/ 908024 w 3482611"/>
                    <a:gd name="connsiteY58" fmla="*/ 2332216 h 3862701"/>
                    <a:gd name="connsiteX59" fmla="*/ 882083 w 3482611"/>
                    <a:gd name="connsiteY59" fmla="*/ 3078003 h 3862701"/>
                    <a:gd name="connsiteX60" fmla="*/ 778322 w 3482611"/>
                    <a:gd name="connsiteY60" fmla="*/ 2688897 h 3862701"/>
                    <a:gd name="connsiteX61" fmla="*/ 804262 w 3482611"/>
                    <a:gd name="connsiteY61" fmla="*/ 2390582 h 3862701"/>
                    <a:gd name="connsiteX62" fmla="*/ 655105 w 3482611"/>
                    <a:gd name="connsiteY62" fmla="*/ 2293306 h 3862701"/>
                    <a:gd name="connsiteX63" fmla="*/ 572987 w 3482611"/>
                    <a:gd name="connsiteY63" fmla="*/ 2409022 h 3862701"/>
                    <a:gd name="connsiteX64" fmla="*/ 603224 w 3482611"/>
                    <a:gd name="connsiteY64" fmla="*/ 2578650 h 3862701"/>
                    <a:gd name="connsiteX65" fmla="*/ 460552 w 3482611"/>
                    <a:gd name="connsiteY65" fmla="*/ 3622752 h 3862701"/>
                    <a:gd name="connsiteX66" fmla="*/ 434611 w 3482611"/>
                    <a:gd name="connsiteY66" fmla="*/ 2974242 h 3862701"/>
                    <a:gd name="connsiteX67" fmla="*/ 246543 w 3482611"/>
                    <a:gd name="connsiteY67" fmla="*/ 3778395 h 3862701"/>
                    <a:gd name="connsiteX68" fmla="*/ 233573 w 3482611"/>
                    <a:gd name="connsiteY68" fmla="*/ 3694089 h 3862701"/>
                    <a:gd name="connsiteX69" fmla="*/ 149266 w 3482611"/>
                    <a:gd name="connsiteY69" fmla="*/ 3862701 h 3862701"/>
                    <a:gd name="connsiteX70" fmla="*/ 149266 w 3482611"/>
                    <a:gd name="connsiteY70" fmla="*/ 3661663 h 3862701"/>
                    <a:gd name="connsiteX71" fmla="*/ 109 w 3482611"/>
                    <a:gd name="connsiteY71"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23552 w 3482611"/>
                    <a:gd name="connsiteY41" fmla="*/ 1699489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23071 w 3482611"/>
                    <a:gd name="connsiteY49" fmla="*/ 1748557 h 3862701"/>
                    <a:gd name="connsiteX50" fmla="*/ 1096092 w 3482611"/>
                    <a:gd name="connsiteY50" fmla="*/ 1579944 h 3862701"/>
                    <a:gd name="connsiteX51" fmla="*/ 972875 w 3482611"/>
                    <a:gd name="connsiteY51" fmla="*/ 1703161 h 3862701"/>
                    <a:gd name="connsiteX52" fmla="*/ 1219309 w 3482611"/>
                    <a:gd name="connsiteY52" fmla="*/ 1949595 h 3862701"/>
                    <a:gd name="connsiteX53" fmla="*/ 1115547 w 3482611"/>
                    <a:gd name="connsiteY53" fmla="*/ 2779689 h 3862701"/>
                    <a:gd name="connsiteX54" fmla="*/ 998815 w 3482611"/>
                    <a:gd name="connsiteY54" fmla="*/ 2286820 h 3862701"/>
                    <a:gd name="connsiteX55" fmla="*/ 1037726 w 3482611"/>
                    <a:gd name="connsiteY55" fmla="*/ 2053357 h 3862701"/>
                    <a:gd name="connsiteX56" fmla="*/ 830203 w 3482611"/>
                    <a:gd name="connsiteY56" fmla="*/ 1858803 h 3862701"/>
                    <a:gd name="connsiteX57" fmla="*/ 771837 w 3482611"/>
                    <a:gd name="connsiteY57" fmla="*/ 2046872 h 3862701"/>
                    <a:gd name="connsiteX58" fmla="*/ 908024 w 3482611"/>
                    <a:gd name="connsiteY58" fmla="*/ 2332216 h 3862701"/>
                    <a:gd name="connsiteX59" fmla="*/ 882083 w 3482611"/>
                    <a:gd name="connsiteY59" fmla="*/ 3078003 h 3862701"/>
                    <a:gd name="connsiteX60" fmla="*/ 778322 w 3482611"/>
                    <a:gd name="connsiteY60" fmla="*/ 2688897 h 3862701"/>
                    <a:gd name="connsiteX61" fmla="*/ 804262 w 3482611"/>
                    <a:gd name="connsiteY61" fmla="*/ 2390582 h 3862701"/>
                    <a:gd name="connsiteX62" fmla="*/ 655105 w 3482611"/>
                    <a:gd name="connsiteY62" fmla="*/ 2293306 h 3862701"/>
                    <a:gd name="connsiteX63" fmla="*/ 572987 w 3482611"/>
                    <a:gd name="connsiteY63" fmla="*/ 2409022 h 3862701"/>
                    <a:gd name="connsiteX64" fmla="*/ 603224 w 3482611"/>
                    <a:gd name="connsiteY64" fmla="*/ 2578650 h 3862701"/>
                    <a:gd name="connsiteX65" fmla="*/ 460552 w 3482611"/>
                    <a:gd name="connsiteY65" fmla="*/ 3622752 h 3862701"/>
                    <a:gd name="connsiteX66" fmla="*/ 434611 w 3482611"/>
                    <a:gd name="connsiteY66" fmla="*/ 2974242 h 3862701"/>
                    <a:gd name="connsiteX67" fmla="*/ 246543 w 3482611"/>
                    <a:gd name="connsiteY67" fmla="*/ 3778395 h 3862701"/>
                    <a:gd name="connsiteX68" fmla="*/ 233573 w 3482611"/>
                    <a:gd name="connsiteY68" fmla="*/ 3694089 h 3862701"/>
                    <a:gd name="connsiteX69" fmla="*/ 149266 w 3482611"/>
                    <a:gd name="connsiteY69" fmla="*/ 3862701 h 3862701"/>
                    <a:gd name="connsiteX70" fmla="*/ 149266 w 3482611"/>
                    <a:gd name="connsiteY70" fmla="*/ 3661663 h 3862701"/>
                    <a:gd name="connsiteX71" fmla="*/ 109 w 3482611"/>
                    <a:gd name="connsiteY71"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23552 w 3482611"/>
                    <a:gd name="connsiteY41" fmla="*/ 1699489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23071 w 3482611"/>
                    <a:gd name="connsiteY49" fmla="*/ 1748557 h 3862701"/>
                    <a:gd name="connsiteX50" fmla="*/ 1096092 w 3482611"/>
                    <a:gd name="connsiteY50" fmla="*/ 1579944 h 3862701"/>
                    <a:gd name="connsiteX51" fmla="*/ 972875 w 3482611"/>
                    <a:gd name="connsiteY51" fmla="*/ 1703161 h 3862701"/>
                    <a:gd name="connsiteX52" fmla="*/ 1219309 w 3482611"/>
                    <a:gd name="connsiteY52" fmla="*/ 1949595 h 3862701"/>
                    <a:gd name="connsiteX53" fmla="*/ 1115547 w 3482611"/>
                    <a:gd name="connsiteY53" fmla="*/ 2779689 h 3862701"/>
                    <a:gd name="connsiteX54" fmla="*/ 998815 w 3482611"/>
                    <a:gd name="connsiteY54" fmla="*/ 2286820 h 3862701"/>
                    <a:gd name="connsiteX55" fmla="*/ 1037726 w 3482611"/>
                    <a:gd name="connsiteY55" fmla="*/ 2053357 h 3862701"/>
                    <a:gd name="connsiteX56" fmla="*/ 830203 w 3482611"/>
                    <a:gd name="connsiteY56" fmla="*/ 1858803 h 3862701"/>
                    <a:gd name="connsiteX57" fmla="*/ 771837 w 3482611"/>
                    <a:gd name="connsiteY57" fmla="*/ 2046872 h 3862701"/>
                    <a:gd name="connsiteX58" fmla="*/ 908024 w 3482611"/>
                    <a:gd name="connsiteY58" fmla="*/ 2332216 h 3862701"/>
                    <a:gd name="connsiteX59" fmla="*/ 882083 w 3482611"/>
                    <a:gd name="connsiteY59" fmla="*/ 3078003 h 3862701"/>
                    <a:gd name="connsiteX60" fmla="*/ 778322 w 3482611"/>
                    <a:gd name="connsiteY60" fmla="*/ 2688897 h 3862701"/>
                    <a:gd name="connsiteX61" fmla="*/ 804262 w 3482611"/>
                    <a:gd name="connsiteY61" fmla="*/ 2390582 h 3862701"/>
                    <a:gd name="connsiteX62" fmla="*/ 655105 w 3482611"/>
                    <a:gd name="connsiteY62" fmla="*/ 2293306 h 3862701"/>
                    <a:gd name="connsiteX63" fmla="*/ 572987 w 3482611"/>
                    <a:gd name="connsiteY63" fmla="*/ 2409022 h 3862701"/>
                    <a:gd name="connsiteX64" fmla="*/ 603224 w 3482611"/>
                    <a:gd name="connsiteY64" fmla="*/ 2578650 h 3862701"/>
                    <a:gd name="connsiteX65" fmla="*/ 460552 w 3482611"/>
                    <a:gd name="connsiteY65" fmla="*/ 3622752 h 3862701"/>
                    <a:gd name="connsiteX66" fmla="*/ 434611 w 3482611"/>
                    <a:gd name="connsiteY66" fmla="*/ 2974242 h 3862701"/>
                    <a:gd name="connsiteX67" fmla="*/ 246543 w 3482611"/>
                    <a:gd name="connsiteY67" fmla="*/ 3778395 h 3862701"/>
                    <a:gd name="connsiteX68" fmla="*/ 233573 w 3482611"/>
                    <a:gd name="connsiteY68" fmla="*/ 3694089 h 3862701"/>
                    <a:gd name="connsiteX69" fmla="*/ 149266 w 3482611"/>
                    <a:gd name="connsiteY69" fmla="*/ 3862701 h 3862701"/>
                    <a:gd name="connsiteX70" fmla="*/ 149266 w 3482611"/>
                    <a:gd name="connsiteY70" fmla="*/ 3661663 h 3862701"/>
                    <a:gd name="connsiteX71" fmla="*/ 109 w 3482611"/>
                    <a:gd name="connsiteY71"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23071 w 3482611"/>
                    <a:gd name="connsiteY49" fmla="*/ 1748557 h 3862701"/>
                    <a:gd name="connsiteX50" fmla="*/ 1096092 w 3482611"/>
                    <a:gd name="connsiteY50" fmla="*/ 1579944 h 3862701"/>
                    <a:gd name="connsiteX51" fmla="*/ 972875 w 3482611"/>
                    <a:gd name="connsiteY51" fmla="*/ 1703161 h 3862701"/>
                    <a:gd name="connsiteX52" fmla="*/ 1219309 w 3482611"/>
                    <a:gd name="connsiteY52" fmla="*/ 1949595 h 3862701"/>
                    <a:gd name="connsiteX53" fmla="*/ 1115547 w 3482611"/>
                    <a:gd name="connsiteY53" fmla="*/ 2779689 h 3862701"/>
                    <a:gd name="connsiteX54" fmla="*/ 998815 w 3482611"/>
                    <a:gd name="connsiteY54" fmla="*/ 2286820 h 3862701"/>
                    <a:gd name="connsiteX55" fmla="*/ 1037726 w 3482611"/>
                    <a:gd name="connsiteY55" fmla="*/ 2053357 h 3862701"/>
                    <a:gd name="connsiteX56" fmla="*/ 830203 w 3482611"/>
                    <a:gd name="connsiteY56" fmla="*/ 1858803 h 3862701"/>
                    <a:gd name="connsiteX57" fmla="*/ 771837 w 3482611"/>
                    <a:gd name="connsiteY57" fmla="*/ 2046872 h 3862701"/>
                    <a:gd name="connsiteX58" fmla="*/ 908024 w 3482611"/>
                    <a:gd name="connsiteY58" fmla="*/ 2332216 h 3862701"/>
                    <a:gd name="connsiteX59" fmla="*/ 882083 w 3482611"/>
                    <a:gd name="connsiteY59" fmla="*/ 3078003 h 3862701"/>
                    <a:gd name="connsiteX60" fmla="*/ 778322 w 3482611"/>
                    <a:gd name="connsiteY60" fmla="*/ 2688897 h 3862701"/>
                    <a:gd name="connsiteX61" fmla="*/ 804262 w 3482611"/>
                    <a:gd name="connsiteY61" fmla="*/ 2390582 h 3862701"/>
                    <a:gd name="connsiteX62" fmla="*/ 655105 w 3482611"/>
                    <a:gd name="connsiteY62" fmla="*/ 2293306 h 3862701"/>
                    <a:gd name="connsiteX63" fmla="*/ 572987 w 3482611"/>
                    <a:gd name="connsiteY63" fmla="*/ 2409022 h 3862701"/>
                    <a:gd name="connsiteX64" fmla="*/ 603224 w 3482611"/>
                    <a:gd name="connsiteY64" fmla="*/ 2578650 h 3862701"/>
                    <a:gd name="connsiteX65" fmla="*/ 460552 w 3482611"/>
                    <a:gd name="connsiteY65" fmla="*/ 3622752 h 3862701"/>
                    <a:gd name="connsiteX66" fmla="*/ 434611 w 3482611"/>
                    <a:gd name="connsiteY66" fmla="*/ 2974242 h 3862701"/>
                    <a:gd name="connsiteX67" fmla="*/ 246543 w 3482611"/>
                    <a:gd name="connsiteY67" fmla="*/ 3778395 h 3862701"/>
                    <a:gd name="connsiteX68" fmla="*/ 233573 w 3482611"/>
                    <a:gd name="connsiteY68" fmla="*/ 3694089 h 3862701"/>
                    <a:gd name="connsiteX69" fmla="*/ 149266 w 3482611"/>
                    <a:gd name="connsiteY69" fmla="*/ 3862701 h 3862701"/>
                    <a:gd name="connsiteX70" fmla="*/ 149266 w 3482611"/>
                    <a:gd name="connsiteY70" fmla="*/ 3661663 h 3862701"/>
                    <a:gd name="connsiteX71" fmla="*/ 109 w 3482611"/>
                    <a:gd name="connsiteY71"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23071 w 3482611"/>
                    <a:gd name="connsiteY49" fmla="*/ 1748557 h 3862701"/>
                    <a:gd name="connsiteX50" fmla="*/ 1096092 w 3482611"/>
                    <a:gd name="connsiteY50" fmla="*/ 1579944 h 3862701"/>
                    <a:gd name="connsiteX51" fmla="*/ 972875 w 3482611"/>
                    <a:gd name="connsiteY51" fmla="*/ 1703161 h 3862701"/>
                    <a:gd name="connsiteX52" fmla="*/ 1219309 w 3482611"/>
                    <a:gd name="connsiteY52" fmla="*/ 1949595 h 3862701"/>
                    <a:gd name="connsiteX53" fmla="*/ 1115547 w 3482611"/>
                    <a:gd name="connsiteY53" fmla="*/ 2779689 h 3862701"/>
                    <a:gd name="connsiteX54" fmla="*/ 998815 w 3482611"/>
                    <a:gd name="connsiteY54" fmla="*/ 2286820 h 3862701"/>
                    <a:gd name="connsiteX55" fmla="*/ 1037726 w 3482611"/>
                    <a:gd name="connsiteY55" fmla="*/ 2053357 h 3862701"/>
                    <a:gd name="connsiteX56" fmla="*/ 830203 w 3482611"/>
                    <a:gd name="connsiteY56" fmla="*/ 1858803 h 3862701"/>
                    <a:gd name="connsiteX57" fmla="*/ 771837 w 3482611"/>
                    <a:gd name="connsiteY57" fmla="*/ 2046872 h 3862701"/>
                    <a:gd name="connsiteX58" fmla="*/ 908024 w 3482611"/>
                    <a:gd name="connsiteY58" fmla="*/ 2332216 h 3862701"/>
                    <a:gd name="connsiteX59" fmla="*/ 882083 w 3482611"/>
                    <a:gd name="connsiteY59" fmla="*/ 3078003 h 3862701"/>
                    <a:gd name="connsiteX60" fmla="*/ 778322 w 3482611"/>
                    <a:gd name="connsiteY60" fmla="*/ 2688897 h 3862701"/>
                    <a:gd name="connsiteX61" fmla="*/ 804262 w 3482611"/>
                    <a:gd name="connsiteY61" fmla="*/ 2390582 h 3862701"/>
                    <a:gd name="connsiteX62" fmla="*/ 655105 w 3482611"/>
                    <a:gd name="connsiteY62" fmla="*/ 2293306 h 3862701"/>
                    <a:gd name="connsiteX63" fmla="*/ 572987 w 3482611"/>
                    <a:gd name="connsiteY63" fmla="*/ 2409022 h 3862701"/>
                    <a:gd name="connsiteX64" fmla="*/ 603224 w 3482611"/>
                    <a:gd name="connsiteY64" fmla="*/ 2578650 h 3862701"/>
                    <a:gd name="connsiteX65" fmla="*/ 460552 w 3482611"/>
                    <a:gd name="connsiteY65" fmla="*/ 3622752 h 3862701"/>
                    <a:gd name="connsiteX66" fmla="*/ 434611 w 3482611"/>
                    <a:gd name="connsiteY66" fmla="*/ 2974242 h 3862701"/>
                    <a:gd name="connsiteX67" fmla="*/ 246543 w 3482611"/>
                    <a:gd name="connsiteY67" fmla="*/ 3778395 h 3862701"/>
                    <a:gd name="connsiteX68" fmla="*/ 233573 w 3482611"/>
                    <a:gd name="connsiteY68" fmla="*/ 3694089 h 3862701"/>
                    <a:gd name="connsiteX69" fmla="*/ 149266 w 3482611"/>
                    <a:gd name="connsiteY69" fmla="*/ 3862701 h 3862701"/>
                    <a:gd name="connsiteX70" fmla="*/ 149266 w 3482611"/>
                    <a:gd name="connsiteY70" fmla="*/ 3661663 h 3862701"/>
                    <a:gd name="connsiteX71" fmla="*/ 109 w 3482611"/>
                    <a:gd name="connsiteY71"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23071 w 3482611"/>
                    <a:gd name="connsiteY49" fmla="*/ 1748557 h 3862701"/>
                    <a:gd name="connsiteX50" fmla="*/ 1096092 w 3482611"/>
                    <a:gd name="connsiteY50" fmla="*/ 1579944 h 3862701"/>
                    <a:gd name="connsiteX51" fmla="*/ 972875 w 3482611"/>
                    <a:gd name="connsiteY51" fmla="*/ 1703161 h 3862701"/>
                    <a:gd name="connsiteX52" fmla="*/ 1219309 w 3482611"/>
                    <a:gd name="connsiteY52" fmla="*/ 1949595 h 3862701"/>
                    <a:gd name="connsiteX53" fmla="*/ 1115547 w 3482611"/>
                    <a:gd name="connsiteY53" fmla="*/ 2779689 h 3862701"/>
                    <a:gd name="connsiteX54" fmla="*/ 998815 w 3482611"/>
                    <a:gd name="connsiteY54" fmla="*/ 2286820 h 3862701"/>
                    <a:gd name="connsiteX55" fmla="*/ 1037726 w 3482611"/>
                    <a:gd name="connsiteY55" fmla="*/ 2053357 h 3862701"/>
                    <a:gd name="connsiteX56" fmla="*/ 830203 w 3482611"/>
                    <a:gd name="connsiteY56" fmla="*/ 1858803 h 3862701"/>
                    <a:gd name="connsiteX57" fmla="*/ 771837 w 3482611"/>
                    <a:gd name="connsiteY57" fmla="*/ 2046872 h 3862701"/>
                    <a:gd name="connsiteX58" fmla="*/ 908024 w 3482611"/>
                    <a:gd name="connsiteY58" fmla="*/ 2332216 h 3862701"/>
                    <a:gd name="connsiteX59" fmla="*/ 882083 w 3482611"/>
                    <a:gd name="connsiteY59" fmla="*/ 3078003 h 3862701"/>
                    <a:gd name="connsiteX60" fmla="*/ 778322 w 3482611"/>
                    <a:gd name="connsiteY60" fmla="*/ 2688897 h 3862701"/>
                    <a:gd name="connsiteX61" fmla="*/ 804262 w 3482611"/>
                    <a:gd name="connsiteY61" fmla="*/ 2390582 h 3862701"/>
                    <a:gd name="connsiteX62" fmla="*/ 655105 w 3482611"/>
                    <a:gd name="connsiteY62" fmla="*/ 2293306 h 3862701"/>
                    <a:gd name="connsiteX63" fmla="*/ 572987 w 3482611"/>
                    <a:gd name="connsiteY63" fmla="*/ 2409022 h 3862701"/>
                    <a:gd name="connsiteX64" fmla="*/ 603224 w 3482611"/>
                    <a:gd name="connsiteY64" fmla="*/ 2578650 h 3862701"/>
                    <a:gd name="connsiteX65" fmla="*/ 460552 w 3482611"/>
                    <a:gd name="connsiteY65" fmla="*/ 3622752 h 3862701"/>
                    <a:gd name="connsiteX66" fmla="*/ 434611 w 3482611"/>
                    <a:gd name="connsiteY66" fmla="*/ 2974242 h 3862701"/>
                    <a:gd name="connsiteX67" fmla="*/ 246543 w 3482611"/>
                    <a:gd name="connsiteY67" fmla="*/ 3778395 h 3862701"/>
                    <a:gd name="connsiteX68" fmla="*/ 233573 w 3482611"/>
                    <a:gd name="connsiteY68" fmla="*/ 3694089 h 3862701"/>
                    <a:gd name="connsiteX69" fmla="*/ 149266 w 3482611"/>
                    <a:gd name="connsiteY69" fmla="*/ 3862701 h 3862701"/>
                    <a:gd name="connsiteX70" fmla="*/ 149266 w 3482611"/>
                    <a:gd name="connsiteY70" fmla="*/ 3661663 h 3862701"/>
                    <a:gd name="connsiteX71" fmla="*/ 109 w 3482611"/>
                    <a:gd name="connsiteY71"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096092 w 3482611"/>
                    <a:gd name="connsiteY50" fmla="*/ 1579944 h 3862701"/>
                    <a:gd name="connsiteX51" fmla="*/ 972875 w 3482611"/>
                    <a:gd name="connsiteY51" fmla="*/ 1703161 h 3862701"/>
                    <a:gd name="connsiteX52" fmla="*/ 1219309 w 3482611"/>
                    <a:gd name="connsiteY52" fmla="*/ 1949595 h 3862701"/>
                    <a:gd name="connsiteX53" fmla="*/ 1115547 w 3482611"/>
                    <a:gd name="connsiteY53" fmla="*/ 2779689 h 3862701"/>
                    <a:gd name="connsiteX54" fmla="*/ 998815 w 3482611"/>
                    <a:gd name="connsiteY54" fmla="*/ 2286820 h 3862701"/>
                    <a:gd name="connsiteX55" fmla="*/ 1037726 w 3482611"/>
                    <a:gd name="connsiteY55" fmla="*/ 2053357 h 3862701"/>
                    <a:gd name="connsiteX56" fmla="*/ 830203 w 3482611"/>
                    <a:gd name="connsiteY56" fmla="*/ 1858803 h 3862701"/>
                    <a:gd name="connsiteX57" fmla="*/ 771837 w 3482611"/>
                    <a:gd name="connsiteY57" fmla="*/ 2046872 h 3862701"/>
                    <a:gd name="connsiteX58" fmla="*/ 908024 w 3482611"/>
                    <a:gd name="connsiteY58" fmla="*/ 2332216 h 3862701"/>
                    <a:gd name="connsiteX59" fmla="*/ 882083 w 3482611"/>
                    <a:gd name="connsiteY59" fmla="*/ 3078003 h 3862701"/>
                    <a:gd name="connsiteX60" fmla="*/ 778322 w 3482611"/>
                    <a:gd name="connsiteY60" fmla="*/ 2688897 h 3862701"/>
                    <a:gd name="connsiteX61" fmla="*/ 804262 w 3482611"/>
                    <a:gd name="connsiteY61" fmla="*/ 2390582 h 3862701"/>
                    <a:gd name="connsiteX62" fmla="*/ 655105 w 3482611"/>
                    <a:gd name="connsiteY62" fmla="*/ 2293306 h 3862701"/>
                    <a:gd name="connsiteX63" fmla="*/ 572987 w 3482611"/>
                    <a:gd name="connsiteY63" fmla="*/ 2409022 h 3862701"/>
                    <a:gd name="connsiteX64" fmla="*/ 603224 w 3482611"/>
                    <a:gd name="connsiteY64" fmla="*/ 2578650 h 3862701"/>
                    <a:gd name="connsiteX65" fmla="*/ 460552 w 3482611"/>
                    <a:gd name="connsiteY65" fmla="*/ 3622752 h 3862701"/>
                    <a:gd name="connsiteX66" fmla="*/ 434611 w 3482611"/>
                    <a:gd name="connsiteY66" fmla="*/ 2974242 h 3862701"/>
                    <a:gd name="connsiteX67" fmla="*/ 246543 w 3482611"/>
                    <a:gd name="connsiteY67" fmla="*/ 3778395 h 3862701"/>
                    <a:gd name="connsiteX68" fmla="*/ 233573 w 3482611"/>
                    <a:gd name="connsiteY68" fmla="*/ 3694089 h 3862701"/>
                    <a:gd name="connsiteX69" fmla="*/ 149266 w 3482611"/>
                    <a:gd name="connsiteY69" fmla="*/ 3862701 h 3862701"/>
                    <a:gd name="connsiteX70" fmla="*/ 149266 w 3482611"/>
                    <a:gd name="connsiteY70" fmla="*/ 3661663 h 3862701"/>
                    <a:gd name="connsiteX71" fmla="*/ 109 w 3482611"/>
                    <a:gd name="connsiteY71"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096092 w 3482611"/>
                    <a:gd name="connsiteY50" fmla="*/ 1579944 h 3862701"/>
                    <a:gd name="connsiteX51" fmla="*/ 972875 w 3482611"/>
                    <a:gd name="connsiteY51" fmla="*/ 1703161 h 3862701"/>
                    <a:gd name="connsiteX52" fmla="*/ 1219309 w 3482611"/>
                    <a:gd name="connsiteY52" fmla="*/ 1949595 h 3862701"/>
                    <a:gd name="connsiteX53" fmla="*/ 1115547 w 3482611"/>
                    <a:gd name="connsiteY53" fmla="*/ 2779689 h 3862701"/>
                    <a:gd name="connsiteX54" fmla="*/ 998815 w 3482611"/>
                    <a:gd name="connsiteY54" fmla="*/ 2286820 h 3862701"/>
                    <a:gd name="connsiteX55" fmla="*/ 1037726 w 3482611"/>
                    <a:gd name="connsiteY55" fmla="*/ 2053357 h 3862701"/>
                    <a:gd name="connsiteX56" fmla="*/ 830203 w 3482611"/>
                    <a:gd name="connsiteY56" fmla="*/ 1858803 h 3862701"/>
                    <a:gd name="connsiteX57" fmla="*/ 771837 w 3482611"/>
                    <a:gd name="connsiteY57" fmla="*/ 2046872 h 3862701"/>
                    <a:gd name="connsiteX58" fmla="*/ 908024 w 3482611"/>
                    <a:gd name="connsiteY58" fmla="*/ 2332216 h 3862701"/>
                    <a:gd name="connsiteX59" fmla="*/ 882083 w 3482611"/>
                    <a:gd name="connsiteY59" fmla="*/ 3078003 h 3862701"/>
                    <a:gd name="connsiteX60" fmla="*/ 778322 w 3482611"/>
                    <a:gd name="connsiteY60" fmla="*/ 2688897 h 3862701"/>
                    <a:gd name="connsiteX61" fmla="*/ 804262 w 3482611"/>
                    <a:gd name="connsiteY61" fmla="*/ 2390582 h 3862701"/>
                    <a:gd name="connsiteX62" fmla="*/ 655105 w 3482611"/>
                    <a:gd name="connsiteY62" fmla="*/ 2293306 h 3862701"/>
                    <a:gd name="connsiteX63" fmla="*/ 572987 w 3482611"/>
                    <a:gd name="connsiteY63" fmla="*/ 2409022 h 3862701"/>
                    <a:gd name="connsiteX64" fmla="*/ 603224 w 3482611"/>
                    <a:gd name="connsiteY64" fmla="*/ 2578650 h 3862701"/>
                    <a:gd name="connsiteX65" fmla="*/ 460552 w 3482611"/>
                    <a:gd name="connsiteY65" fmla="*/ 3622752 h 3862701"/>
                    <a:gd name="connsiteX66" fmla="*/ 434611 w 3482611"/>
                    <a:gd name="connsiteY66" fmla="*/ 2974242 h 3862701"/>
                    <a:gd name="connsiteX67" fmla="*/ 246543 w 3482611"/>
                    <a:gd name="connsiteY67" fmla="*/ 3778395 h 3862701"/>
                    <a:gd name="connsiteX68" fmla="*/ 233573 w 3482611"/>
                    <a:gd name="connsiteY68" fmla="*/ 3694089 h 3862701"/>
                    <a:gd name="connsiteX69" fmla="*/ 149266 w 3482611"/>
                    <a:gd name="connsiteY69" fmla="*/ 3862701 h 3862701"/>
                    <a:gd name="connsiteX70" fmla="*/ 149266 w 3482611"/>
                    <a:gd name="connsiteY70" fmla="*/ 3661663 h 3862701"/>
                    <a:gd name="connsiteX71" fmla="*/ 109 w 3482611"/>
                    <a:gd name="connsiteY71"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72875 w 3482611"/>
                    <a:gd name="connsiteY51" fmla="*/ 1703161 h 3862701"/>
                    <a:gd name="connsiteX52" fmla="*/ 1219309 w 3482611"/>
                    <a:gd name="connsiteY52" fmla="*/ 1949595 h 3862701"/>
                    <a:gd name="connsiteX53" fmla="*/ 1115547 w 3482611"/>
                    <a:gd name="connsiteY53" fmla="*/ 2779689 h 3862701"/>
                    <a:gd name="connsiteX54" fmla="*/ 998815 w 3482611"/>
                    <a:gd name="connsiteY54" fmla="*/ 2286820 h 3862701"/>
                    <a:gd name="connsiteX55" fmla="*/ 1037726 w 3482611"/>
                    <a:gd name="connsiteY55" fmla="*/ 2053357 h 3862701"/>
                    <a:gd name="connsiteX56" fmla="*/ 830203 w 3482611"/>
                    <a:gd name="connsiteY56" fmla="*/ 1858803 h 3862701"/>
                    <a:gd name="connsiteX57" fmla="*/ 771837 w 3482611"/>
                    <a:gd name="connsiteY57" fmla="*/ 2046872 h 3862701"/>
                    <a:gd name="connsiteX58" fmla="*/ 908024 w 3482611"/>
                    <a:gd name="connsiteY58" fmla="*/ 2332216 h 3862701"/>
                    <a:gd name="connsiteX59" fmla="*/ 882083 w 3482611"/>
                    <a:gd name="connsiteY59" fmla="*/ 3078003 h 3862701"/>
                    <a:gd name="connsiteX60" fmla="*/ 778322 w 3482611"/>
                    <a:gd name="connsiteY60" fmla="*/ 2688897 h 3862701"/>
                    <a:gd name="connsiteX61" fmla="*/ 804262 w 3482611"/>
                    <a:gd name="connsiteY61" fmla="*/ 2390582 h 3862701"/>
                    <a:gd name="connsiteX62" fmla="*/ 655105 w 3482611"/>
                    <a:gd name="connsiteY62" fmla="*/ 2293306 h 3862701"/>
                    <a:gd name="connsiteX63" fmla="*/ 572987 w 3482611"/>
                    <a:gd name="connsiteY63" fmla="*/ 2409022 h 3862701"/>
                    <a:gd name="connsiteX64" fmla="*/ 603224 w 3482611"/>
                    <a:gd name="connsiteY64" fmla="*/ 2578650 h 3862701"/>
                    <a:gd name="connsiteX65" fmla="*/ 460552 w 3482611"/>
                    <a:gd name="connsiteY65" fmla="*/ 3622752 h 3862701"/>
                    <a:gd name="connsiteX66" fmla="*/ 434611 w 3482611"/>
                    <a:gd name="connsiteY66" fmla="*/ 2974242 h 3862701"/>
                    <a:gd name="connsiteX67" fmla="*/ 246543 w 3482611"/>
                    <a:gd name="connsiteY67" fmla="*/ 3778395 h 3862701"/>
                    <a:gd name="connsiteX68" fmla="*/ 233573 w 3482611"/>
                    <a:gd name="connsiteY68" fmla="*/ 3694089 h 3862701"/>
                    <a:gd name="connsiteX69" fmla="*/ 149266 w 3482611"/>
                    <a:gd name="connsiteY69" fmla="*/ 3862701 h 3862701"/>
                    <a:gd name="connsiteX70" fmla="*/ 149266 w 3482611"/>
                    <a:gd name="connsiteY70" fmla="*/ 3661663 h 3862701"/>
                    <a:gd name="connsiteX71" fmla="*/ 109 w 3482611"/>
                    <a:gd name="connsiteY71"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72875 w 3482611"/>
                    <a:gd name="connsiteY51" fmla="*/ 1703161 h 3862701"/>
                    <a:gd name="connsiteX52" fmla="*/ 1219309 w 3482611"/>
                    <a:gd name="connsiteY52" fmla="*/ 1949595 h 3862701"/>
                    <a:gd name="connsiteX53" fmla="*/ 1115547 w 3482611"/>
                    <a:gd name="connsiteY53" fmla="*/ 2779689 h 3862701"/>
                    <a:gd name="connsiteX54" fmla="*/ 998815 w 3482611"/>
                    <a:gd name="connsiteY54" fmla="*/ 2286820 h 3862701"/>
                    <a:gd name="connsiteX55" fmla="*/ 1037726 w 3482611"/>
                    <a:gd name="connsiteY55" fmla="*/ 2053357 h 3862701"/>
                    <a:gd name="connsiteX56" fmla="*/ 830203 w 3482611"/>
                    <a:gd name="connsiteY56" fmla="*/ 1858803 h 3862701"/>
                    <a:gd name="connsiteX57" fmla="*/ 771837 w 3482611"/>
                    <a:gd name="connsiteY57" fmla="*/ 2046872 h 3862701"/>
                    <a:gd name="connsiteX58" fmla="*/ 908024 w 3482611"/>
                    <a:gd name="connsiteY58" fmla="*/ 2332216 h 3862701"/>
                    <a:gd name="connsiteX59" fmla="*/ 882083 w 3482611"/>
                    <a:gd name="connsiteY59" fmla="*/ 3078003 h 3862701"/>
                    <a:gd name="connsiteX60" fmla="*/ 778322 w 3482611"/>
                    <a:gd name="connsiteY60" fmla="*/ 2688897 h 3862701"/>
                    <a:gd name="connsiteX61" fmla="*/ 804262 w 3482611"/>
                    <a:gd name="connsiteY61" fmla="*/ 2390582 h 3862701"/>
                    <a:gd name="connsiteX62" fmla="*/ 655105 w 3482611"/>
                    <a:gd name="connsiteY62" fmla="*/ 2293306 h 3862701"/>
                    <a:gd name="connsiteX63" fmla="*/ 572987 w 3482611"/>
                    <a:gd name="connsiteY63" fmla="*/ 2409022 h 3862701"/>
                    <a:gd name="connsiteX64" fmla="*/ 603224 w 3482611"/>
                    <a:gd name="connsiteY64" fmla="*/ 2578650 h 3862701"/>
                    <a:gd name="connsiteX65" fmla="*/ 460552 w 3482611"/>
                    <a:gd name="connsiteY65" fmla="*/ 3622752 h 3862701"/>
                    <a:gd name="connsiteX66" fmla="*/ 434611 w 3482611"/>
                    <a:gd name="connsiteY66" fmla="*/ 2974242 h 3862701"/>
                    <a:gd name="connsiteX67" fmla="*/ 246543 w 3482611"/>
                    <a:gd name="connsiteY67" fmla="*/ 3778395 h 3862701"/>
                    <a:gd name="connsiteX68" fmla="*/ 233573 w 3482611"/>
                    <a:gd name="connsiteY68" fmla="*/ 3694089 h 3862701"/>
                    <a:gd name="connsiteX69" fmla="*/ 149266 w 3482611"/>
                    <a:gd name="connsiteY69" fmla="*/ 3862701 h 3862701"/>
                    <a:gd name="connsiteX70" fmla="*/ 149266 w 3482611"/>
                    <a:gd name="connsiteY70" fmla="*/ 3661663 h 3862701"/>
                    <a:gd name="connsiteX71" fmla="*/ 109 w 3482611"/>
                    <a:gd name="connsiteY71"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6481 w 3482611"/>
                    <a:gd name="connsiteY51" fmla="*/ 1697697 h 3862701"/>
                    <a:gd name="connsiteX52" fmla="*/ 1219309 w 3482611"/>
                    <a:gd name="connsiteY52" fmla="*/ 1949595 h 3862701"/>
                    <a:gd name="connsiteX53" fmla="*/ 1115547 w 3482611"/>
                    <a:gd name="connsiteY53" fmla="*/ 2779689 h 3862701"/>
                    <a:gd name="connsiteX54" fmla="*/ 998815 w 3482611"/>
                    <a:gd name="connsiteY54" fmla="*/ 2286820 h 3862701"/>
                    <a:gd name="connsiteX55" fmla="*/ 1037726 w 3482611"/>
                    <a:gd name="connsiteY55" fmla="*/ 2053357 h 3862701"/>
                    <a:gd name="connsiteX56" fmla="*/ 830203 w 3482611"/>
                    <a:gd name="connsiteY56" fmla="*/ 1858803 h 3862701"/>
                    <a:gd name="connsiteX57" fmla="*/ 771837 w 3482611"/>
                    <a:gd name="connsiteY57" fmla="*/ 2046872 h 3862701"/>
                    <a:gd name="connsiteX58" fmla="*/ 908024 w 3482611"/>
                    <a:gd name="connsiteY58" fmla="*/ 2332216 h 3862701"/>
                    <a:gd name="connsiteX59" fmla="*/ 882083 w 3482611"/>
                    <a:gd name="connsiteY59" fmla="*/ 3078003 h 3862701"/>
                    <a:gd name="connsiteX60" fmla="*/ 778322 w 3482611"/>
                    <a:gd name="connsiteY60" fmla="*/ 2688897 h 3862701"/>
                    <a:gd name="connsiteX61" fmla="*/ 804262 w 3482611"/>
                    <a:gd name="connsiteY61" fmla="*/ 2390582 h 3862701"/>
                    <a:gd name="connsiteX62" fmla="*/ 655105 w 3482611"/>
                    <a:gd name="connsiteY62" fmla="*/ 2293306 h 3862701"/>
                    <a:gd name="connsiteX63" fmla="*/ 572987 w 3482611"/>
                    <a:gd name="connsiteY63" fmla="*/ 2409022 h 3862701"/>
                    <a:gd name="connsiteX64" fmla="*/ 603224 w 3482611"/>
                    <a:gd name="connsiteY64" fmla="*/ 2578650 h 3862701"/>
                    <a:gd name="connsiteX65" fmla="*/ 460552 w 3482611"/>
                    <a:gd name="connsiteY65" fmla="*/ 3622752 h 3862701"/>
                    <a:gd name="connsiteX66" fmla="*/ 434611 w 3482611"/>
                    <a:gd name="connsiteY66" fmla="*/ 2974242 h 3862701"/>
                    <a:gd name="connsiteX67" fmla="*/ 246543 w 3482611"/>
                    <a:gd name="connsiteY67" fmla="*/ 3778395 h 3862701"/>
                    <a:gd name="connsiteX68" fmla="*/ 233573 w 3482611"/>
                    <a:gd name="connsiteY68" fmla="*/ 3694089 h 3862701"/>
                    <a:gd name="connsiteX69" fmla="*/ 149266 w 3482611"/>
                    <a:gd name="connsiteY69" fmla="*/ 3862701 h 3862701"/>
                    <a:gd name="connsiteX70" fmla="*/ 149266 w 3482611"/>
                    <a:gd name="connsiteY70" fmla="*/ 3661663 h 3862701"/>
                    <a:gd name="connsiteX71" fmla="*/ 109 w 3482611"/>
                    <a:gd name="connsiteY71"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6481 w 3482611"/>
                    <a:gd name="connsiteY51" fmla="*/ 1697697 h 3862701"/>
                    <a:gd name="connsiteX52" fmla="*/ 1219309 w 3482611"/>
                    <a:gd name="connsiteY52" fmla="*/ 1949595 h 3862701"/>
                    <a:gd name="connsiteX53" fmla="*/ 1115547 w 3482611"/>
                    <a:gd name="connsiteY53" fmla="*/ 2779689 h 3862701"/>
                    <a:gd name="connsiteX54" fmla="*/ 998815 w 3482611"/>
                    <a:gd name="connsiteY54" fmla="*/ 2286820 h 3862701"/>
                    <a:gd name="connsiteX55" fmla="*/ 1037726 w 3482611"/>
                    <a:gd name="connsiteY55" fmla="*/ 2053357 h 3862701"/>
                    <a:gd name="connsiteX56" fmla="*/ 830203 w 3482611"/>
                    <a:gd name="connsiteY56" fmla="*/ 1858803 h 3862701"/>
                    <a:gd name="connsiteX57" fmla="*/ 771837 w 3482611"/>
                    <a:gd name="connsiteY57" fmla="*/ 2046872 h 3862701"/>
                    <a:gd name="connsiteX58" fmla="*/ 908024 w 3482611"/>
                    <a:gd name="connsiteY58" fmla="*/ 2332216 h 3862701"/>
                    <a:gd name="connsiteX59" fmla="*/ 882083 w 3482611"/>
                    <a:gd name="connsiteY59" fmla="*/ 3078003 h 3862701"/>
                    <a:gd name="connsiteX60" fmla="*/ 778322 w 3482611"/>
                    <a:gd name="connsiteY60" fmla="*/ 2688897 h 3862701"/>
                    <a:gd name="connsiteX61" fmla="*/ 804262 w 3482611"/>
                    <a:gd name="connsiteY61" fmla="*/ 2390582 h 3862701"/>
                    <a:gd name="connsiteX62" fmla="*/ 655105 w 3482611"/>
                    <a:gd name="connsiteY62" fmla="*/ 2293306 h 3862701"/>
                    <a:gd name="connsiteX63" fmla="*/ 572987 w 3482611"/>
                    <a:gd name="connsiteY63" fmla="*/ 2409022 h 3862701"/>
                    <a:gd name="connsiteX64" fmla="*/ 603224 w 3482611"/>
                    <a:gd name="connsiteY64" fmla="*/ 2578650 h 3862701"/>
                    <a:gd name="connsiteX65" fmla="*/ 460552 w 3482611"/>
                    <a:gd name="connsiteY65" fmla="*/ 3622752 h 3862701"/>
                    <a:gd name="connsiteX66" fmla="*/ 434611 w 3482611"/>
                    <a:gd name="connsiteY66" fmla="*/ 2974242 h 3862701"/>
                    <a:gd name="connsiteX67" fmla="*/ 246543 w 3482611"/>
                    <a:gd name="connsiteY67" fmla="*/ 3778395 h 3862701"/>
                    <a:gd name="connsiteX68" fmla="*/ 233573 w 3482611"/>
                    <a:gd name="connsiteY68" fmla="*/ 3694089 h 3862701"/>
                    <a:gd name="connsiteX69" fmla="*/ 149266 w 3482611"/>
                    <a:gd name="connsiteY69" fmla="*/ 3862701 h 3862701"/>
                    <a:gd name="connsiteX70" fmla="*/ 149266 w 3482611"/>
                    <a:gd name="connsiteY70" fmla="*/ 3661663 h 3862701"/>
                    <a:gd name="connsiteX71" fmla="*/ 109 w 3482611"/>
                    <a:gd name="connsiteY71"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998815 w 3482611"/>
                    <a:gd name="connsiteY54" fmla="*/ 2286820 h 3862701"/>
                    <a:gd name="connsiteX55" fmla="*/ 1037726 w 3482611"/>
                    <a:gd name="connsiteY55" fmla="*/ 2053357 h 3862701"/>
                    <a:gd name="connsiteX56" fmla="*/ 830203 w 3482611"/>
                    <a:gd name="connsiteY56" fmla="*/ 1858803 h 3862701"/>
                    <a:gd name="connsiteX57" fmla="*/ 771837 w 3482611"/>
                    <a:gd name="connsiteY57" fmla="*/ 2046872 h 3862701"/>
                    <a:gd name="connsiteX58" fmla="*/ 908024 w 3482611"/>
                    <a:gd name="connsiteY58" fmla="*/ 2332216 h 3862701"/>
                    <a:gd name="connsiteX59" fmla="*/ 882083 w 3482611"/>
                    <a:gd name="connsiteY59" fmla="*/ 3078003 h 3862701"/>
                    <a:gd name="connsiteX60" fmla="*/ 778322 w 3482611"/>
                    <a:gd name="connsiteY60" fmla="*/ 2688897 h 3862701"/>
                    <a:gd name="connsiteX61" fmla="*/ 804262 w 3482611"/>
                    <a:gd name="connsiteY61" fmla="*/ 2390582 h 3862701"/>
                    <a:gd name="connsiteX62" fmla="*/ 655105 w 3482611"/>
                    <a:gd name="connsiteY62" fmla="*/ 2293306 h 3862701"/>
                    <a:gd name="connsiteX63" fmla="*/ 572987 w 3482611"/>
                    <a:gd name="connsiteY63" fmla="*/ 2409022 h 3862701"/>
                    <a:gd name="connsiteX64" fmla="*/ 603224 w 3482611"/>
                    <a:gd name="connsiteY64" fmla="*/ 2578650 h 3862701"/>
                    <a:gd name="connsiteX65" fmla="*/ 460552 w 3482611"/>
                    <a:gd name="connsiteY65" fmla="*/ 3622752 h 3862701"/>
                    <a:gd name="connsiteX66" fmla="*/ 434611 w 3482611"/>
                    <a:gd name="connsiteY66" fmla="*/ 2974242 h 3862701"/>
                    <a:gd name="connsiteX67" fmla="*/ 246543 w 3482611"/>
                    <a:gd name="connsiteY67" fmla="*/ 3778395 h 3862701"/>
                    <a:gd name="connsiteX68" fmla="*/ 233573 w 3482611"/>
                    <a:gd name="connsiteY68" fmla="*/ 3694089 h 3862701"/>
                    <a:gd name="connsiteX69" fmla="*/ 149266 w 3482611"/>
                    <a:gd name="connsiteY69" fmla="*/ 3862701 h 3862701"/>
                    <a:gd name="connsiteX70" fmla="*/ 149266 w 3482611"/>
                    <a:gd name="connsiteY70" fmla="*/ 3661663 h 3862701"/>
                    <a:gd name="connsiteX71" fmla="*/ 109 w 3482611"/>
                    <a:gd name="connsiteY71"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998815 w 3482611"/>
                    <a:gd name="connsiteY54" fmla="*/ 2286820 h 3862701"/>
                    <a:gd name="connsiteX55" fmla="*/ 1037726 w 3482611"/>
                    <a:gd name="connsiteY55" fmla="*/ 2053357 h 3862701"/>
                    <a:gd name="connsiteX56" fmla="*/ 830203 w 3482611"/>
                    <a:gd name="connsiteY56" fmla="*/ 1858803 h 3862701"/>
                    <a:gd name="connsiteX57" fmla="*/ 771837 w 3482611"/>
                    <a:gd name="connsiteY57" fmla="*/ 2046872 h 3862701"/>
                    <a:gd name="connsiteX58" fmla="*/ 908024 w 3482611"/>
                    <a:gd name="connsiteY58" fmla="*/ 2332216 h 3862701"/>
                    <a:gd name="connsiteX59" fmla="*/ 882083 w 3482611"/>
                    <a:gd name="connsiteY59" fmla="*/ 3078003 h 3862701"/>
                    <a:gd name="connsiteX60" fmla="*/ 778322 w 3482611"/>
                    <a:gd name="connsiteY60" fmla="*/ 2688897 h 3862701"/>
                    <a:gd name="connsiteX61" fmla="*/ 804262 w 3482611"/>
                    <a:gd name="connsiteY61" fmla="*/ 2390582 h 3862701"/>
                    <a:gd name="connsiteX62" fmla="*/ 655105 w 3482611"/>
                    <a:gd name="connsiteY62" fmla="*/ 2293306 h 3862701"/>
                    <a:gd name="connsiteX63" fmla="*/ 572987 w 3482611"/>
                    <a:gd name="connsiteY63" fmla="*/ 2409022 h 3862701"/>
                    <a:gd name="connsiteX64" fmla="*/ 603224 w 3482611"/>
                    <a:gd name="connsiteY64" fmla="*/ 2578650 h 3862701"/>
                    <a:gd name="connsiteX65" fmla="*/ 460552 w 3482611"/>
                    <a:gd name="connsiteY65" fmla="*/ 3622752 h 3862701"/>
                    <a:gd name="connsiteX66" fmla="*/ 434611 w 3482611"/>
                    <a:gd name="connsiteY66" fmla="*/ 2974242 h 3862701"/>
                    <a:gd name="connsiteX67" fmla="*/ 246543 w 3482611"/>
                    <a:gd name="connsiteY67" fmla="*/ 3778395 h 3862701"/>
                    <a:gd name="connsiteX68" fmla="*/ 233573 w 3482611"/>
                    <a:gd name="connsiteY68" fmla="*/ 3694089 h 3862701"/>
                    <a:gd name="connsiteX69" fmla="*/ 149266 w 3482611"/>
                    <a:gd name="connsiteY69" fmla="*/ 3862701 h 3862701"/>
                    <a:gd name="connsiteX70" fmla="*/ 149266 w 3482611"/>
                    <a:gd name="connsiteY70" fmla="*/ 3661663 h 3862701"/>
                    <a:gd name="connsiteX71" fmla="*/ 109 w 3482611"/>
                    <a:gd name="connsiteY71"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998815 w 3482611"/>
                    <a:gd name="connsiteY54" fmla="*/ 2286820 h 3862701"/>
                    <a:gd name="connsiteX55" fmla="*/ 1037726 w 3482611"/>
                    <a:gd name="connsiteY55" fmla="*/ 2053357 h 3862701"/>
                    <a:gd name="connsiteX56" fmla="*/ 830203 w 3482611"/>
                    <a:gd name="connsiteY56" fmla="*/ 1858803 h 3862701"/>
                    <a:gd name="connsiteX57" fmla="*/ 771837 w 3482611"/>
                    <a:gd name="connsiteY57" fmla="*/ 2046872 h 3862701"/>
                    <a:gd name="connsiteX58" fmla="*/ 908024 w 3482611"/>
                    <a:gd name="connsiteY58" fmla="*/ 2332216 h 3862701"/>
                    <a:gd name="connsiteX59" fmla="*/ 882083 w 3482611"/>
                    <a:gd name="connsiteY59" fmla="*/ 3078003 h 3862701"/>
                    <a:gd name="connsiteX60" fmla="*/ 778322 w 3482611"/>
                    <a:gd name="connsiteY60" fmla="*/ 2688897 h 3862701"/>
                    <a:gd name="connsiteX61" fmla="*/ 804262 w 3482611"/>
                    <a:gd name="connsiteY61" fmla="*/ 2390582 h 3862701"/>
                    <a:gd name="connsiteX62" fmla="*/ 655105 w 3482611"/>
                    <a:gd name="connsiteY62" fmla="*/ 2293306 h 3862701"/>
                    <a:gd name="connsiteX63" fmla="*/ 572987 w 3482611"/>
                    <a:gd name="connsiteY63" fmla="*/ 2409022 h 3862701"/>
                    <a:gd name="connsiteX64" fmla="*/ 603224 w 3482611"/>
                    <a:gd name="connsiteY64" fmla="*/ 2578650 h 3862701"/>
                    <a:gd name="connsiteX65" fmla="*/ 460552 w 3482611"/>
                    <a:gd name="connsiteY65" fmla="*/ 3622752 h 3862701"/>
                    <a:gd name="connsiteX66" fmla="*/ 434611 w 3482611"/>
                    <a:gd name="connsiteY66" fmla="*/ 2974242 h 3862701"/>
                    <a:gd name="connsiteX67" fmla="*/ 246543 w 3482611"/>
                    <a:gd name="connsiteY67" fmla="*/ 3778395 h 3862701"/>
                    <a:gd name="connsiteX68" fmla="*/ 233573 w 3482611"/>
                    <a:gd name="connsiteY68" fmla="*/ 3694089 h 3862701"/>
                    <a:gd name="connsiteX69" fmla="*/ 149266 w 3482611"/>
                    <a:gd name="connsiteY69" fmla="*/ 3862701 h 3862701"/>
                    <a:gd name="connsiteX70" fmla="*/ 149266 w 3482611"/>
                    <a:gd name="connsiteY70" fmla="*/ 3661663 h 3862701"/>
                    <a:gd name="connsiteX71" fmla="*/ 109 w 3482611"/>
                    <a:gd name="connsiteY71"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998815 w 3482611"/>
                    <a:gd name="connsiteY54" fmla="*/ 2286820 h 3862701"/>
                    <a:gd name="connsiteX55" fmla="*/ 1037726 w 3482611"/>
                    <a:gd name="connsiteY55" fmla="*/ 2053357 h 3862701"/>
                    <a:gd name="connsiteX56" fmla="*/ 830203 w 3482611"/>
                    <a:gd name="connsiteY56" fmla="*/ 1858803 h 3862701"/>
                    <a:gd name="connsiteX57" fmla="*/ 771837 w 3482611"/>
                    <a:gd name="connsiteY57" fmla="*/ 2046872 h 3862701"/>
                    <a:gd name="connsiteX58" fmla="*/ 908024 w 3482611"/>
                    <a:gd name="connsiteY58" fmla="*/ 2332216 h 3862701"/>
                    <a:gd name="connsiteX59" fmla="*/ 882083 w 3482611"/>
                    <a:gd name="connsiteY59" fmla="*/ 3078003 h 3862701"/>
                    <a:gd name="connsiteX60" fmla="*/ 778322 w 3482611"/>
                    <a:gd name="connsiteY60" fmla="*/ 2688897 h 3862701"/>
                    <a:gd name="connsiteX61" fmla="*/ 804262 w 3482611"/>
                    <a:gd name="connsiteY61" fmla="*/ 2390582 h 3862701"/>
                    <a:gd name="connsiteX62" fmla="*/ 655105 w 3482611"/>
                    <a:gd name="connsiteY62" fmla="*/ 2293306 h 3862701"/>
                    <a:gd name="connsiteX63" fmla="*/ 572987 w 3482611"/>
                    <a:gd name="connsiteY63" fmla="*/ 2409022 h 3862701"/>
                    <a:gd name="connsiteX64" fmla="*/ 603224 w 3482611"/>
                    <a:gd name="connsiteY64" fmla="*/ 2578650 h 3862701"/>
                    <a:gd name="connsiteX65" fmla="*/ 460552 w 3482611"/>
                    <a:gd name="connsiteY65" fmla="*/ 3622752 h 3862701"/>
                    <a:gd name="connsiteX66" fmla="*/ 434611 w 3482611"/>
                    <a:gd name="connsiteY66" fmla="*/ 2974242 h 3862701"/>
                    <a:gd name="connsiteX67" fmla="*/ 246543 w 3482611"/>
                    <a:gd name="connsiteY67" fmla="*/ 3778395 h 3862701"/>
                    <a:gd name="connsiteX68" fmla="*/ 233573 w 3482611"/>
                    <a:gd name="connsiteY68" fmla="*/ 3694089 h 3862701"/>
                    <a:gd name="connsiteX69" fmla="*/ 149266 w 3482611"/>
                    <a:gd name="connsiteY69" fmla="*/ 3862701 h 3862701"/>
                    <a:gd name="connsiteX70" fmla="*/ 149266 w 3482611"/>
                    <a:gd name="connsiteY70" fmla="*/ 3661663 h 3862701"/>
                    <a:gd name="connsiteX71" fmla="*/ 109 w 3482611"/>
                    <a:gd name="connsiteY71"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998815 w 3482611"/>
                    <a:gd name="connsiteY54" fmla="*/ 2286820 h 3862701"/>
                    <a:gd name="connsiteX55" fmla="*/ 1037726 w 3482611"/>
                    <a:gd name="connsiteY55" fmla="*/ 2053357 h 3862701"/>
                    <a:gd name="connsiteX56" fmla="*/ 830203 w 3482611"/>
                    <a:gd name="connsiteY56" fmla="*/ 1858803 h 3862701"/>
                    <a:gd name="connsiteX57" fmla="*/ 771837 w 3482611"/>
                    <a:gd name="connsiteY57" fmla="*/ 2046872 h 3862701"/>
                    <a:gd name="connsiteX58" fmla="*/ 908024 w 3482611"/>
                    <a:gd name="connsiteY58" fmla="*/ 2332216 h 3862701"/>
                    <a:gd name="connsiteX59" fmla="*/ 882083 w 3482611"/>
                    <a:gd name="connsiteY59" fmla="*/ 3078003 h 3862701"/>
                    <a:gd name="connsiteX60" fmla="*/ 778322 w 3482611"/>
                    <a:gd name="connsiteY60" fmla="*/ 2688897 h 3862701"/>
                    <a:gd name="connsiteX61" fmla="*/ 804262 w 3482611"/>
                    <a:gd name="connsiteY61" fmla="*/ 2390582 h 3862701"/>
                    <a:gd name="connsiteX62" fmla="*/ 655105 w 3482611"/>
                    <a:gd name="connsiteY62" fmla="*/ 2293306 h 3862701"/>
                    <a:gd name="connsiteX63" fmla="*/ 572987 w 3482611"/>
                    <a:gd name="connsiteY63" fmla="*/ 2409022 h 3862701"/>
                    <a:gd name="connsiteX64" fmla="*/ 603224 w 3482611"/>
                    <a:gd name="connsiteY64" fmla="*/ 2578650 h 3862701"/>
                    <a:gd name="connsiteX65" fmla="*/ 460552 w 3482611"/>
                    <a:gd name="connsiteY65" fmla="*/ 3622752 h 3862701"/>
                    <a:gd name="connsiteX66" fmla="*/ 434611 w 3482611"/>
                    <a:gd name="connsiteY66" fmla="*/ 2974242 h 3862701"/>
                    <a:gd name="connsiteX67" fmla="*/ 246543 w 3482611"/>
                    <a:gd name="connsiteY67" fmla="*/ 3778395 h 3862701"/>
                    <a:gd name="connsiteX68" fmla="*/ 233573 w 3482611"/>
                    <a:gd name="connsiteY68" fmla="*/ 3694089 h 3862701"/>
                    <a:gd name="connsiteX69" fmla="*/ 149266 w 3482611"/>
                    <a:gd name="connsiteY69" fmla="*/ 3862701 h 3862701"/>
                    <a:gd name="connsiteX70" fmla="*/ 149266 w 3482611"/>
                    <a:gd name="connsiteY70" fmla="*/ 3661663 h 3862701"/>
                    <a:gd name="connsiteX71" fmla="*/ 109 w 3482611"/>
                    <a:gd name="connsiteY71"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1051639 w 3482611"/>
                    <a:gd name="connsiteY54" fmla="*/ 2283177 h 3862701"/>
                    <a:gd name="connsiteX55" fmla="*/ 1037726 w 3482611"/>
                    <a:gd name="connsiteY55" fmla="*/ 2053357 h 3862701"/>
                    <a:gd name="connsiteX56" fmla="*/ 830203 w 3482611"/>
                    <a:gd name="connsiteY56" fmla="*/ 1858803 h 3862701"/>
                    <a:gd name="connsiteX57" fmla="*/ 771837 w 3482611"/>
                    <a:gd name="connsiteY57" fmla="*/ 2046872 h 3862701"/>
                    <a:gd name="connsiteX58" fmla="*/ 908024 w 3482611"/>
                    <a:gd name="connsiteY58" fmla="*/ 2332216 h 3862701"/>
                    <a:gd name="connsiteX59" fmla="*/ 882083 w 3482611"/>
                    <a:gd name="connsiteY59" fmla="*/ 3078003 h 3862701"/>
                    <a:gd name="connsiteX60" fmla="*/ 778322 w 3482611"/>
                    <a:gd name="connsiteY60" fmla="*/ 2688897 h 3862701"/>
                    <a:gd name="connsiteX61" fmla="*/ 804262 w 3482611"/>
                    <a:gd name="connsiteY61" fmla="*/ 2390582 h 3862701"/>
                    <a:gd name="connsiteX62" fmla="*/ 655105 w 3482611"/>
                    <a:gd name="connsiteY62" fmla="*/ 2293306 h 3862701"/>
                    <a:gd name="connsiteX63" fmla="*/ 572987 w 3482611"/>
                    <a:gd name="connsiteY63" fmla="*/ 2409022 h 3862701"/>
                    <a:gd name="connsiteX64" fmla="*/ 603224 w 3482611"/>
                    <a:gd name="connsiteY64" fmla="*/ 2578650 h 3862701"/>
                    <a:gd name="connsiteX65" fmla="*/ 460552 w 3482611"/>
                    <a:gd name="connsiteY65" fmla="*/ 3622752 h 3862701"/>
                    <a:gd name="connsiteX66" fmla="*/ 434611 w 3482611"/>
                    <a:gd name="connsiteY66" fmla="*/ 2974242 h 3862701"/>
                    <a:gd name="connsiteX67" fmla="*/ 246543 w 3482611"/>
                    <a:gd name="connsiteY67" fmla="*/ 3778395 h 3862701"/>
                    <a:gd name="connsiteX68" fmla="*/ 233573 w 3482611"/>
                    <a:gd name="connsiteY68" fmla="*/ 3694089 h 3862701"/>
                    <a:gd name="connsiteX69" fmla="*/ 149266 w 3482611"/>
                    <a:gd name="connsiteY69" fmla="*/ 3862701 h 3862701"/>
                    <a:gd name="connsiteX70" fmla="*/ 149266 w 3482611"/>
                    <a:gd name="connsiteY70" fmla="*/ 3661663 h 3862701"/>
                    <a:gd name="connsiteX71" fmla="*/ 109 w 3482611"/>
                    <a:gd name="connsiteY71"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1051639 w 3482611"/>
                    <a:gd name="connsiteY54" fmla="*/ 2283177 h 3862701"/>
                    <a:gd name="connsiteX55" fmla="*/ 1037726 w 3482611"/>
                    <a:gd name="connsiteY55" fmla="*/ 2053357 h 3862701"/>
                    <a:gd name="connsiteX56" fmla="*/ 830203 w 3482611"/>
                    <a:gd name="connsiteY56" fmla="*/ 1858803 h 3862701"/>
                    <a:gd name="connsiteX57" fmla="*/ 771837 w 3482611"/>
                    <a:gd name="connsiteY57" fmla="*/ 2046872 h 3862701"/>
                    <a:gd name="connsiteX58" fmla="*/ 908024 w 3482611"/>
                    <a:gd name="connsiteY58" fmla="*/ 2332216 h 3862701"/>
                    <a:gd name="connsiteX59" fmla="*/ 882083 w 3482611"/>
                    <a:gd name="connsiteY59" fmla="*/ 3078003 h 3862701"/>
                    <a:gd name="connsiteX60" fmla="*/ 778322 w 3482611"/>
                    <a:gd name="connsiteY60" fmla="*/ 2688897 h 3862701"/>
                    <a:gd name="connsiteX61" fmla="*/ 804262 w 3482611"/>
                    <a:gd name="connsiteY61" fmla="*/ 2390582 h 3862701"/>
                    <a:gd name="connsiteX62" fmla="*/ 655105 w 3482611"/>
                    <a:gd name="connsiteY62" fmla="*/ 2293306 h 3862701"/>
                    <a:gd name="connsiteX63" fmla="*/ 572987 w 3482611"/>
                    <a:gd name="connsiteY63" fmla="*/ 2409022 h 3862701"/>
                    <a:gd name="connsiteX64" fmla="*/ 603224 w 3482611"/>
                    <a:gd name="connsiteY64" fmla="*/ 2578650 h 3862701"/>
                    <a:gd name="connsiteX65" fmla="*/ 460552 w 3482611"/>
                    <a:gd name="connsiteY65" fmla="*/ 3622752 h 3862701"/>
                    <a:gd name="connsiteX66" fmla="*/ 434611 w 3482611"/>
                    <a:gd name="connsiteY66" fmla="*/ 2974242 h 3862701"/>
                    <a:gd name="connsiteX67" fmla="*/ 246543 w 3482611"/>
                    <a:gd name="connsiteY67" fmla="*/ 3778395 h 3862701"/>
                    <a:gd name="connsiteX68" fmla="*/ 233573 w 3482611"/>
                    <a:gd name="connsiteY68" fmla="*/ 3694089 h 3862701"/>
                    <a:gd name="connsiteX69" fmla="*/ 149266 w 3482611"/>
                    <a:gd name="connsiteY69" fmla="*/ 3862701 h 3862701"/>
                    <a:gd name="connsiteX70" fmla="*/ 149266 w 3482611"/>
                    <a:gd name="connsiteY70" fmla="*/ 3661663 h 3862701"/>
                    <a:gd name="connsiteX71" fmla="*/ 109 w 3482611"/>
                    <a:gd name="connsiteY71"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1051639 w 3482611"/>
                    <a:gd name="connsiteY54" fmla="*/ 2283177 h 3862701"/>
                    <a:gd name="connsiteX55" fmla="*/ 1077799 w 3482611"/>
                    <a:gd name="connsiteY55" fmla="*/ 2089787 h 3862701"/>
                    <a:gd name="connsiteX56" fmla="*/ 830203 w 3482611"/>
                    <a:gd name="connsiteY56" fmla="*/ 1858803 h 3862701"/>
                    <a:gd name="connsiteX57" fmla="*/ 771837 w 3482611"/>
                    <a:gd name="connsiteY57" fmla="*/ 2046872 h 3862701"/>
                    <a:gd name="connsiteX58" fmla="*/ 908024 w 3482611"/>
                    <a:gd name="connsiteY58" fmla="*/ 2332216 h 3862701"/>
                    <a:gd name="connsiteX59" fmla="*/ 882083 w 3482611"/>
                    <a:gd name="connsiteY59" fmla="*/ 3078003 h 3862701"/>
                    <a:gd name="connsiteX60" fmla="*/ 778322 w 3482611"/>
                    <a:gd name="connsiteY60" fmla="*/ 2688897 h 3862701"/>
                    <a:gd name="connsiteX61" fmla="*/ 804262 w 3482611"/>
                    <a:gd name="connsiteY61" fmla="*/ 2390582 h 3862701"/>
                    <a:gd name="connsiteX62" fmla="*/ 655105 w 3482611"/>
                    <a:gd name="connsiteY62" fmla="*/ 2293306 h 3862701"/>
                    <a:gd name="connsiteX63" fmla="*/ 572987 w 3482611"/>
                    <a:gd name="connsiteY63" fmla="*/ 2409022 h 3862701"/>
                    <a:gd name="connsiteX64" fmla="*/ 603224 w 3482611"/>
                    <a:gd name="connsiteY64" fmla="*/ 2578650 h 3862701"/>
                    <a:gd name="connsiteX65" fmla="*/ 460552 w 3482611"/>
                    <a:gd name="connsiteY65" fmla="*/ 3622752 h 3862701"/>
                    <a:gd name="connsiteX66" fmla="*/ 434611 w 3482611"/>
                    <a:gd name="connsiteY66" fmla="*/ 2974242 h 3862701"/>
                    <a:gd name="connsiteX67" fmla="*/ 246543 w 3482611"/>
                    <a:gd name="connsiteY67" fmla="*/ 3778395 h 3862701"/>
                    <a:gd name="connsiteX68" fmla="*/ 233573 w 3482611"/>
                    <a:gd name="connsiteY68" fmla="*/ 3694089 h 3862701"/>
                    <a:gd name="connsiteX69" fmla="*/ 149266 w 3482611"/>
                    <a:gd name="connsiteY69" fmla="*/ 3862701 h 3862701"/>
                    <a:gd name="connsiteX70" fmla="*/ 149266 w 3482611"/>
                    <a:gd name="connsiteY70" fmla="*/ 3661663 h 3862701"/>
                    <a:gd name="connsiteX71" fmla="*/ 109 w 3482611"/>
                    <a:gd name="connsiteY71"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1051639 w 3482611"/>
                    <a:gd name="connsiteY54" fmla="*/ 2283177 h 3862701"/>
                    <a:gd name="connsiteX55" fmla="*/ 1077799 w 3482611"/>
                    <a:gd name="connsiteY55" fmla="*/ 2089787 h 3862701"/>
                    <a:gd name="connsiteX56" fmla="*/ 830203 w 3482611"/>
                    <a:gd name="connsiteY56" fmla="*/ 1858803 h 3862701"/>
                    <a:gd name="connsiteX57" fmla="*/ 771837 w 3482611"/>
                    <a:gd name="connsiteY57" fmla="*/ 2046872 h 3862701"/>
                    <a:gd name="connsiteX58" fmla="*/ 908024 w 3482611"/>
                    <a:gd name="connsiteY58" fmla="*/ 2332216 h 3862701"/>
                    <a:gd name="connsiteX59" fmla="*/ 882083 w 3482611"/>
                    <a:gd name="connsiteY59" fmla="*/ 3078003 h 3862701"/>
                    <a:gd name="connsiteX60" fmla="*/ 778322 w 3482611"/>
                    <a:gd name="connsiteY60" fmla="*/ 2688897 h 3862701"/>
                    <a:gd name="connsiteX61" fmla="*/ 804262 w 3482611"/>
                    <a:gd name="connsiteY61" fmla="*/ 2390582 h 3862701"/>
                    <a:gd name="connsiteX62" fmla="*/ 655105 w 3482611"/>
                    <a:gd name="connsiteY62" fmla="*/ 2293306 h 3862701"/>
                    <a:gd name="connsiteX63" fmla="*/ 572987 w 3482611"/>
                    <a:gd name="connsiteY63" fmla="*/ 2409022 h 3862701"/>
                    <a:gd name="connsiteX64" fmla="*/ 603224 w 3482611"/>
                    <a:gd name="connsiteY64" fmla="*/ 2578650 h 3862701"/>
                    <a:gd name="connsiteX65" fmla="*/ 460552 w 3482611"/>
                    <a:gd name="connsiteY65" fmla="*/ 3622752 h 3862701"/>
                    <a:gd name="connsiteX66" fmla="*/ 434611 w 3482611"/>
                    <a:gd name="connsiteY66" fmla="*/ 2974242 h 3862701"/>
                    <a:gd name="connsiteX67" fmla="*/ 246543 w 3482611"/>
                    <a:gd name="connsiteY67" fmla="*/ 3778395 h 3862701"/>
                    <a:gd name="connsiteX68" fmla="*/ 233573 w 3482611"/>
                    <a:gd name="connsiteY68" fmla="*/ 3694089 h 3862701"/>
                    <a:gd name="connsiteX69" fmla="*/ 149266 w 3482611"/>
                    <a:gd name="connsiteY69" fmla="*/ 3862701 h 3862701"/>
                    <a:gd name="connsiteX70" fmla="*/ 149266 w 3482611"/>
                    <a:gd name="connsiteY70" fmla="*/ 3661663 h 3862701"/>
                    <a:gd name="connsiteX71" fmla="*/ 109 w 3482611"/>
                    <a:gd name="connsiteY71"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1051639 w 3482611"/>
                    <a:gd name="connsiteY54" fmla="*/ 2283177 h 3862701"/>
                    <a:gd name="connsiteX55" fmla="*/ 1077799 w 3482611"/>
                    <a:gd name="connsiteY55" fmla="*/ 2089787 h 3862701"/>
                    <a:gd name="connsiteX56" fmla="*/ 1045052 w 3482611"/>
                    <a:gd name="connsiteY56" fmla="*/ 2047272 h 3862701"/>
                    <a:gd name="connsiteX57" fmla="*/ 830203 w 3482611"/>
                    <a:gd name="connsiteY57" fmla="*/ 1858803 h 3862701"/>
                    <a:gd name="connsiteX58" fmla="*/ 771837 w 3482611"/>
                    <a:gd name="connsiteY58" fmla="*/ 2046872 h 3862701"/>
                    <a:gd name="connsiteX59" fmla="*/ 908024 w 3482611"/>
                    <a:gd name="connsiteY59" fmla="*/ 2332216 h 3862701"/>
                    <a:gd name="connsiteX60" fmla="*/ 882083 w 3482611"/>
                    <a:gd name="connsiteY60" fmla="*/ 3078003 h 3862701"/>
                    <a:gd name="connsiteX61" fmla="*/ 778322 w 3482611"/>
                    <a:gd name="connsiteY61" fmla="*/ 2688897 h 3862701"/>
                    <a:gd name="connsiteX62" fmla="*/ 804262 w 3482611"/>
                    <a:gd name="connsiteY62" fmla="*/ 2390582 h 3862701"/>
                    <a:gd name="connsiteX63" fmla="*/ 655105 w 3482611"/>
                    <a:gd name="connsiteY63" fmla="*/ 2293306 h 3862701"/>
                    <a:gd name="connsiteX64" fmla="*/ 572987 w 3482611"/>
                    <a:gd name="connsiteY64" fmla="*/ 2409022 h 3862701"/>
                    <a:gd name="connsiteX65" fmla="*/ 603224 w 3482611"/>
                    <a:gd name="connsiteY65" fmla="*/ 2578650 h 3862701"/>
                    <a:gd name="connsiteX66" fmla="*/ 460552 w 3482611"/>
                    <a:gd name="connsiteY66" fmla="*/ 3622752 h 3862701"/>
                    <a:gd name="connsiteX67" fmla="*/ 434611 w 3482611"/>
                    <a:gd name="connsiteY67" fmla="*/ 2974242 h 3862701"/>
                    <a:gd name="connsiteX68" fmla="*/ 246543 w 3482611"/>
                    <a:gd name="connsiteY68" fmla="*/ 3778395 h 3862701"/>
                    <a:gd name="connsiteX69" fmla="*/ 233573 w 3482611"/>
                    <a:gd name="connsiteY69" fmla="*/ 3694089 h 3862701"/>
                    <a:gd name="connsiteX70" fmla="*/ 149266 w 3482611"/>
                    <a:gd name="connsiteY70" fmla="*/ 3862701 h 3862701"/>
                    <a:gd name="connsiteX71" fmla="*/ 149266 w 3482611"/>
                    <a:gd name="connsiteY71" fmla="*/ 3661663 h 3862701"/>
                    <a:gd name="connsiteX72" fmla="*/ 109 w 3482611"/>
                    <a:gd name="connsiteY72"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1051639 w 3482611"/>
                    <a:gd name="connsiteY54" fmla="*/ 2283177 h 3862701"/>
                    <a:gd name="connsiteX55" fmla="*/ 1077799 w 3482611"/>
                    <a:gd name="connsiteY55" fmla="*/ 2089787 h 3862701"/>
                    <a:gd name="connsiteX56" fmla="*/ 1045052 w 3482611"/>
                    <a:gd name="connsiteY56" fmla="*/ 2047272 h 3862701"/>
                    <a:gd name="connsiteX57" fmla="*/ 830203 w 3482611"/>
                    <a:gd name="connsiteY57" fmla="*/ 1858803 h 3862701"/>
                    <a:gd name="connsiteX58" fmla="*/ 771837 w 3482611"/>
                    <a:gd name="connsiteY58" fmla="*/ 2046872 h 3862701"/>
                    <a:gd name="connsiteX59" fmla="*/ 908024 w 3482611"/>
                    <a:gd name="connsiteY59" fmla="*/ 2332216 h 3862701"/>
                    <a:gd name="connsiteX60" fmla="*/ 882083 w 3482611"/>
                    <a:gd name="connsiteY60" fmla="*/ 3078003 h 3862701"/>
                    <a:gd name="connsiteX61" fmla="*/ 778322 w 3482611"/>
                    <a:gd name="connsiteY61" fmla="*/ 2688897 h 3862701"/>
                    <a:gd name="connsiteX62" fmla="*/ 804262 w 3482611"/>
                    <a:gd name="connsiteY62" fmla="*/ 2390582 h 3862701"/>
                    <a:gd name="connsiteX63" fmla="*/ 655105 w 3482611"/>
                    <a:gd name="connsiteY63" fmla="*/ 2293306 h 3862701"/>
                    <a:gd name="connsiteX64" fmla="*/ 572987 w 3482611"/>
                    <a:gd name="connsiteY64" fmla="*/ 2409022 h 3862701"/>
                    <a:gd name="connsiteX65" fmla="*/ 603224 w 3482611"/>
                    <a:gd name="connsiteY65" fmla="*/ 2578650 h 3862701"/>
                    <a:gd name="connsiteX66" fmla="*/ 460552 w 3482611"/>
                    <a:gd name="connsiteY66" fmla="*/ 3622752 h 3862701"/>
                    <a:gd name="connsiteX67" fmla="*/ 434611 w 3482611"/>
                    <a:gd name="connsiteY67" fmla="*/ 2974242 h 3862701"/>
                    <a:gd name="connsiteX68" fmla="*/ 246543 w 3482611"/>
                    <a:gd name="connsiteY68" fmla="*/ 3778395 h 3862701"/>
                    <a:gd name="connsiteX69" fmla="*/ 233573 w 3482611"/>
                    <a:gd name="connsiteY69" fmla="*/ 3694089 h 3862701"/>
                    <a:gd name="connsiteX70" fmla="*/ 149266 w 3482611"/>
                    <a:gd name="connsiteY70" fmla="*/ 3862701 h 3862701"/>
                    <a:gd name="connsiteX71" fmla="*/ 149266 w 3482611"/>
                    <a:gd name="connsiteY71" fmla="*/ 3661663 h 3862701"/>
                    <a:gd name="connsiteX72" fmla="*/ 109 w 3482611"/>
                    <a:gd name="connsiteY72"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1051639 w 3482611"/>
                    <a:gd name="connsiteY54" fmla="*/ 2283177 h 3862701"/>
                    <a:gd name="connsiteX55" fmla="*/ 1077799 w 3482611"/>
                    <a:gd name="connsiteY55" fmla="*/ 2089787 h 3862701"/>
                    <a:gd name="connsiteX56" fmla="*/ 1045052 w 3482611"/>
                    <a:gd name="connsiteY56" fmla="*/ 2047272 h 3862701"/>
                    <a:gd name="connsiteX57" fmla="*/ 839310 w 3482611"/>
                    <a:gd name="connsiteY57" fmla="*/ 1853339 h 3862701"/>
                    <a:gd name="connsiteX58" fmla="*/ 771837 w 3482611"/>
                    <a:gd name="connsiteY58" fmla="*/ 2046872 h 3862701"/>
                    <a:gd name="connsiteX59" fmla="*/ 908024 w 3482611"/>
                    <a:gd name="connsiteY59" fmla="*/ 2332216 h 3862701"/>
                    <a:gd name="connsiteX60" fmla="*/ 882083 w 3482611"/>
                    <a:gd name="connsiteY60" fmla="*/ 3078003 h 3862701"/>
                    <a:gd name="connsiteX61" fmla="*/ 778322 w 3482611"/>
                    <a:gd name="connsiteY61" fmla="*/ 2688897 h 3862701"/>
                    <a:gd name="connsiteX62" fmla="*/ 804262 w 3482611"/>
                    <a:gd name="connsiteY62" fmla="*/ 2390582 h 3862701"/>
                    <a:gd name="connsiteX63" fmla="*/ 655105 w 3482611"/>
                    <a:gd name="connsiteY63" fmla="*/ 2293306 h 3862701"/>
                    <a:gd name="connsiteX64" fmla="*/ 572987 w 3482611"/>
                    <a:gd name="connsiteY64" fmla="*/ 2409022 h 3862701"/>
                    <a:gd name="connsiteX65" fmla="*/ 603224 w 3482611"/>
                    <a:gd name="connsiteY65" fmla="*/ 2578650 h 3862701"/>
                    <a:gd name="connsiteX66" fmla="*/ 460552 w 3482611"/>
                    <a:gd name="connsiteY66" fmla="*/ 3622752 h 3862701"/>
                    <a:gd name="connsiteX67" fmla="*/ 434611 w 3482611"/>
                    <a:gd name="connsiteY67" fmla="*/ 2974242 h 3862701"/>
                    <a:gd name="connsiteX68" fmla="*/ 246543 w 3482611"/>
                    <a:gd name="connsiteY68" fmla="*/ 3778395 h 3862701"/>
                    <a:gd name="connsiteX69" fmla="*/ 233573 w 3482611"/>
                    <a:gd name="connsiteY69" fmla="*/ 3694089 h 3862701"/>
                    <a:gd name="connsiteX70" fmla="*/ 149266 w 3482611"/>
                    <a:gd name="connsiteY70" fmla="*/ 3862701 h 3862701"/>
                    <a:gd name="connsiteX71" fmla="*/ 149266 w 3482611"/>
                    <a:gd name="connsiteY71" fmla="*/ 3661663 h 3862701"/>
                    <a:gd name="connsiteX72" fmla="*/ 109 w 3482611"/>
                    <a:gd name="connsiteY72"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1051639 w 3482611"/>
                    <a:gd name="connsiteY54" fmla="*/ 2283177 h 3862701"/>
                    <a:gd name="connsiteX55" fmla="*/ 1077799 w 3482611"/>
                    <a:gd name="connsiteY55" fmla="*/ 2089787 h 3862701"/>
                    <a:gd name="connsiteX56" fmla="*/ 1045052 w 3482611"/>
                    <a:gd name="connsiteY56" fmla="*/ 2047272 h 3862701"/>
                    <a:gd name="connsiteX57" fmla="*/ 839310 w 3482611"/>
                    <a:gd name="connsiteY57" fmla="*/ 1853339 h 3862701"/>
                    <a:gd name="connsiteX58" fmla="*/ 771837 w 3482611"/>
                    <a:gd name="connsiteY58" fmla="*/ 2046872 h 3862701"/>
                    <a:gd name="connsiteX59" fmla="*/ 908024 w 3482611"/>
                    <a:gd name="connsiteY59" fmla="*/ 2332216 h 3862701"/>
                    <a:gd name="connsiteX60" fmla="*/ 882083 w 3482611"/>
                    <a:gd name="connsiteY60" fmla="*/ 3078003 h 3862701"/>
                    <a:gd name="connsiteX61" fmla="*/ 778322 w 3482611"/>
                    <a:gd name="connsiteY61" fmla="*/ 2688897 h 3862701"/>
                    <a:gd name="connsiteX62" fmla="*/ 804262 w 3482611"/>
                    <a:gd name="connsiteY62" fmla="*/ 2390582 h 3862701"/>
                    <a:gd name="connsiteX63" fmla="*/ 655105 w 3482611"/>
                    <a:gd name="connsiteY63" fmla="*/ 2293306 h 3862701"/>
                    <a:gd name="connsiteX64" fmla="*/ 572987 w 3482611"/>
                    <a:gd name="connsiteY64" fmla="*/ 2409022 h 3862701"/>
                    <a:gd name="connsiteX65" fmla="*/ 603224 w 3482611"/>
                    <a:gd name="connsiteY65" fmla="*/ 2578650 h 3862701"/>
                    <a:gd name="connsiteX66" fmla="*/ 460552 w 3482611"/>
                    <a:gd name="connsiteY66" fmla="*/ 3622752 h 3862701"/>
                    <a:gd name="connsiteX67" fmla="*/ 434611 w 3482611"/>
                    <a:gd name="connsiteY67" fmla="*/ 2974242 h 3862701"/>
                    <a:gd name="connsiteX68" fmla="*/ 246543 w 3482611"/>
                    <a:gd name="connsiteY68" fmla="*/ 3778395 h 3862701"/>
                    <a:gd name="connsiteX69" fmla="*/ 233573 w 3482611"/>
                    <a:gd name="connsiteY69" fmla="*/ 3694089 h 3862701"/>
                    <a:gd name="connsiteX70" fmla="*/ 149266 w 3482611"/>
                    <a:gd name="connsiteY70" fmla="*/ 3862701 h 3862701"/>
                    <a:gd name="connsiteX71" fmla="*/ 149266 w 3482611"/>
                    <a:gd name="connsiteY71" fmla="*/ 3661663 h 3862701"/>
                    <a:gd name="connsiteX72" fmla="*/ 109 w 3482611"/>
                    <a:gd name="connsiteY72"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1051639 w 3482611"/>
                    <a:gd name="connsiteY54" fmla="*/ 2283177 h 3862701"/>
                    <a:gd name="connsiteX55" fmla="*/ 1077799 w 3482611"/>
                    <a:gd name="connsiteY55" fmla="*/ 2089787 h 3862701"/>
                    <a:gd name="connsiteX56" fmla="*/ 1045052 w 3482611"/>
                    <a:gd name="connsiteY56" fmla="*/ 2047272 h 3862701"/>
                    <a:gd name="connsiteX57" fmla="*/ 839310 w 3482611"/>
                    <a:gd name="connsiteY57" fmla="*/ 1853339 h 3862701"/>
                    <a:gd name="connsiteX58" fmla="*/ 764551 w 3482611"/>
                    <a:gd name="connsiteY58" fmla="*/ 2048693 h 3862701"/>
                    <a:gd name="connsiteX59" fmla="*/ 908024 w 3482611"/>
                    <a:gd name="connsiteY59" fmla="*/ 2332216 h 3862701"/>
                    <a:gd name="connsiteX60" fmla="*/ 882083 w 3482611"/>
                    <a:gd name="connsiteY60" fmla="*/ 3078003 h 3862701"/>
                    <a:gd name="connsiteX61" fmla="*/ 778322 w 3482611"/>
                    <a:gd name="connsiteY61" fmla="*/ 2688897 h 3862701"/>
                    <a:gd name="connsiteX62" fmla="*/ 804262 w 3482611"/>
                    <a:gd name="connsiteY62" fmla="*/ 2390582 h 3862701"/>
                    <a:gd name="connsiteX63" fmla="*/ 655105 w 3482611"/>
                    <a:gd name="connsiteY63" fmla="*/ 2293306 h 3862701"/>
                    <a:gd name="connsiteX64" fmla="*/ 572987 w 3482611"/>
                    <a:gd name="connsiteY64" fmla="*/ 2409022 h 3862701"/>
                    <a:gd name="connsiteX65" fmla="*/ 603224 w 3482611"/>
                    <a:gd name="connsiteY65" fmla="*/ 2578650 h 3862701"/>
                    <a:gd name="connsiteX66" fmla="*/ 460552 w 3482611"/>
                    <a:gd name="connsiteY66" fmla="*/ 3622752 h 3862701"/>
                    <a:gd name="connsiteX67" fmla="*/ 434611 w 3482611"/>
                    <a:gd name="connsiteY67" fmla="*/ 2974242 h 3862701"/>
                    <a:gd name="connsiteX68" fmla="*/ 246543 w 3482611"/>
                    <a:gd name="connsiteY68" fmla="*/ 3778395 h 3862701"/>
                    <a:gd name="connsiteX69" fmla="*/ 233573 w 3482611"/>
                    <a:gd name="connsiteY69" fmla="*/ 3694089 h 3862701"/>
                    <a:gd name="connsiteX70" fmla="*/ 149266 w 3482611"/>
                    <a:gd name="connsiteY70" fmla="*/ 3862701 h 3862701"/>
                    <a:gd name="connsiteX71" fmla="*/ 149266 w 3482611"/>
                    <a:gd name="connsiteY71" fmla="*/ 3661663 h 3862701"/>
                    <a:gd name="connsiteX72" fmla="*/ 109 w 3482611"/>
                    <a:gd name="connsiteY72"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1051639 w 3482611"/>
                    <a:gd name="connsiteY54" fmla="*/ 2283177 h 3862701"/>
                    <a:gd name="connsiteX55" fmla="*/ 1077799 w 3482611"/>
                    <a:gd name="connsiteY55" fmla="*/ 2089787 h 3862701"/>
                    <a:gd name="connsiteX56" fmla="*/ 1045052 w 3482611"/>
                    <a:gd name="connsiteY56" fmla="*/ 2047272 h 3862701"/>
                    <a:gd name="connsiteX57" fmla="*/ 839310 w 3482611"/>
                    <a:gd name="connsiteY57" fmla="*/ 1853339 h 3862701"/>
                    <a:gd name="connsiteX58" fmla="*/ 764551 w 3482611"/>
                    <a:gd name="connsiteY58" fmla="*/ 2048693 h 3862701"/>
                    <a:gd name="connsiteX59" fmla="*/ 908024 w 3482611"/>
                    <a:gd name="connsiteY59" fmla="*/ 2332216 h 3862701"/>
                    <a:gd name="connsiteX60" fmla="*/ 882083 w 3482611"/>
                    <a:gd name="connsiteY60" fmla="*/ 3078003 h 3862701"/>
                    <a:gd name="connsiteX61" fmla="*/ 778322 w 3482611"/>
                    <a:gd name="connsiteY61" fmla="*/ 2688897 h 3862701"/>
                    <a:gd name="connsiteX62" fmla="*/ 804262 w 3482611"/>
                    <a:gd name="connsiteY62" fmla="*/ 2390582 h 3862701"/>
                    <a:gd name="connsiteX63" fmla="*/ 655105 w 3482611"/>
                    <a:gd name="connsiteY63" fmla="*/ 2293306 h 3862701"/>
                    <a:gd name="connsiteX64" fmla="*/ 572987 w 3482611"/>
                    <a:gd name="connsiteY64" fmla="*/ 2409022 h 3862701"/>
                    <a:gd name="connsiteX65" fmla="*/ 603224 w 3482611"/>
                    <a:gd name="connsiteY65" fmla="*/ 2578650 h 3862701"/>
                    <a:gd name="connsiteX66" fmla="*/ 460552 w 3482611"/>
                    <a:gd name="connsiteY66" fmla="*/ 3622752 h 3862701"/>
                    <a:gd name="connsiteX67" fmla="*/ 434611 w 3482611"/>
                    <a:gd name="connsiteY67" fmla="*/ 2974242 h 3862701"/>
                    <a:gd name="connsiteX68" fmla="*/ 246543 w 3482611"/>
                    <a:gd name="connsiteY68" fmla="*/ 3778395 h 3862701"/>
                    <a:gd name="connsiteX69" fmla="*/ 233573 w 3482611"/>
                    <a:gd name="connsiteY69" fmla="*/ 3694089 h 3862701"/>
                    <a:gd name="connsiteX70" fmla="*/ 149266 w 3482611"/>
                    <a:gd name="connsiteY70" fmla="*/ 3862701 h 3862701"/>
                    <a:gd name="connsiteX71" fmla="*/ 149266 w 3482611"/>
                    <a:gd name="connsiteY71" fmla="*/ 3661663 h 3862701"/>
                    <a:gd name="connsiteX72" fmla="*/ 109 w 3482611"/>
                    <a:gd name="connsiteY72"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1051639 w 3482611"/>
                    <a:gd name="connsiteY54" fmla="*/ 2283177 h 3862701"/>
                    <a:gd name="connsiteX55" fmla="*/ 1077799 w 3482611"/>
                    <a:gd name="connsiteY55" fmla="*/ 2089787 h 3862701"/>
                    <a:gd name="connsiteX56" fmla="*/ 1045052 w 3482611"/>
                    <a:gd name="connsiteY56" fmla="*/ 2047272 h 3862701"/>
                    <a:gd name="connsiteX57" fmla="*/ 839310 w 3482611"/>
                    <a:gd name="connsiteY57" fmla="*/ 1853339 h 3862701"/>
                    <a:gd name="connsiteX58" fmla="*/ 764551 w 3482611"/>
                    <a:gd name="connsiteY58" fmla="*/ 2048693 h 3862701"/>
                    <a:gd name="connsiteX59" fmla="*/ 908024 w 3482611"/>
                    <a:gd name="connsiteY59" fmla="*/ 2332216 h 3862701"/>
                    <a:gd name="connsiteX60" fmla="*/ 950333 w 3482611"/>
                    <a:gd name="connsiteY60" fmla="*/ 2464399 h 3862701"/>
                    <a:gd name="connsiteX61" fmla="*/ 882083 w 3482611"/>
                    <a:gd name="connsiteY61" fmla="*/ 3078003 h 3862701"/>
                    <a:gd name="connsiteX62" fmla="*/ 778322 w 3482611"/>
                    <a:gd name="connsiteY62" fmla="*/ 2688897 h 3862701"/>
                    <a:gd name="connsiteX63" fmla="*/ 804262 w 3482611"/>
                    <a:gd name="connsiteY63" fmla="*/ 2390582 h 3862701"/>
                    <a:gd name="connsiteX64" fmla="*/ 655105 w 3482611"/>
                    <a:gd name="connsiteY64" fmla="*/ 2293306 h 3862701"/>
                    <a:gd name="connsiteX65" fmla="*/ 572987 w 3482611"/>
                    <a:gd name="connsiteY65" fmla="*/ 2409022 h 3862701"/>
                    <a:gd name="connsiteX66" fmla="*/ 603224 w 3482611"/>
                    <a:gd name="connsiteY66" fmla="*/ 2578650 h 3862701"/>
                    <a:gd name="connsiteX67" fmla="*/ 460552 w 3482611"/>
                    <a:gd name="connsiteY67" fmla="*/ 3622752 h 3862701"/>
                    <a:gd name="connsiteX68" fmla="*/ 434611 w 3482611"/>
                    <a:gd name="connsiteY68" fmla="*/ 2974242 h 3862701"/>
                    <a:gd name="connsiteX69" fmla="*/ 246543 w 3482611"/>
                    <a:gd name="connsiteY69" fmla="*/ 3778395 h 3862701"/>
                    <a:gd name="connsiteX70" fmla="*/ 233573 w 3482611"/>
                    <a:gd name="connsiteY70" fmla="*/ 3694089 h 3862701"/>
                    <a:gd name="connsiteX71" fmla="*/ 149266 w 3482611"/>
                    <a:gd name="connsiteY71" fmla="*/ 3862701 h 3862701"/>
                    <a:gd name="connsiteX72" fmla="*/ 149266 w 3482611"/>
                    <a:gd name="connsiteY72" fmla="*/ 3661663 h 3862701"/>
                    <a:gd name="connsiteX73" fmla="*/ 109 w 3482611"/>
                    <a:gd name="connsiteY73"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1051639 w 3482611"/>
                    <a:gd name="connsiteY54" fmla="*/ 2283177 h 3862701"/>
                    <a:gd name="connsiteX55" fmla="*/ 1077799 w 3482611"/>
                    <a:gd name="connsiteY55" fmla="*/ 2089787 h 3862701"/>
                    <a:gd name="connsiteX56" fmla="*/ 1045052 w 3482611"/>
                    <a:gd name="connsiteY56" fmla="*/ 2047272 h 3862701"/>
                    <a:gd name="connsiteX57" fmla="*/ 839310 w 3482611"/>
                    <a:gd name="connsiteY57" fmla="*/ 1853339 h 3862701"/>
                    <a:gd name="connsiteX58" fmla="*/ 764551 w 3482611"/>
                    <a:gd name="connsiteY58" fmla="*/ 2048693 h 3862701"/>
                    <a:gd name="connsiteX59" fmla="*/ 908024 w 3482611"/>
                    <a:gd name="connsiteY59" fmla="*/ 2332216 h 3862701"/>
                    <a:gd name="connsiteX60" fmla="*/ 950333 w 3482611"/>
                    <a:gd name="connsiteY60" fmla="*/ 2464399 h 3862701"/>
                    <a:gd name="connsiteX61" fmla="*/ 882083 w 3482611"/>
                    <a:gd name="connsiteY61" fmla="*/ 3078003 h 3862701"/>
                    <a:gd name="connsiteX62" fmla="*/ 778322 w 3482611"/>
                    <a:gd name="connsiteY62" fmla="*/ 2688897 h 3862701"/>
                    <a:gd name="connsiteX63" fmla="*/ 804262 w 3482611"/>
                    <a:gd name="connsiteY63" fmla="*/ 2390582 h 3862701"/>
                    <a:gd name="connsiteX64" fmla="*/ 655105 w 3482611"/>
                    <a:gd name="connsiteY64" fmla="*/ 2293306 h 3862701"/>
                    <a:gd name="connsiteX65" fmla="*/ 572987 w 3482611"/>
                    <a:gd name="connsiteY65" fmla="*/ 2409022 h 3862701"/>
                    <a:gd name="connsiteX66" fmla="*/ 603224 w 3482611"/>
                    <a:gd name="connsiteY66" fmla="*/ 2578650 h 3862701"/>
                    <a:gd name="connsiteX67" fmla="*/ 460552 w 3482611"/>
                    <a:gd name="connsiteY67" fmla="*/ 3622752 h 3862701"/>
                    <a:gd name="connsiteX68" fmla="*/ 434611 w 3482611"/>
                    <a:gd name="connsiteY68" fmla="*/ 2974242 h 3862701"/>
                    <a:gd name="connsiteX69" fmla="*/ 246543 w 3482611"/>
                    <a:gd name="connsiteY69" fmla="*/ 3778395 h 3862701"/>
                    <a:gd name="connsiteX70" fmla="*/ 233573 w 3482611"/>
                    <a:gd name="connsiteY70" fmla="*/ 3694089 h 3862701"/>
                    <a:gd name="connsiteX71" fmla="*/ 149266 w 3482611"/>
                    <a:gd name="connsiteY71" fmla="*/ 3862701 h 3862701"/>
                    <a:gd name="connsiteX72" fmla="*/ 149266 w 3482611"/>
                    <a:gd name="connsiteY72" fmla="*/ 3661663 h 3862701"/>
                    <a:gd name="connsiteX73" fmla="*/ 109 w 3482611"/>
                    <a:gd name="connsiteY73"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1051639 w 3482611"/>
                    <a:gd name="connsiteY54" fmla="*/ 2283177 h 3862701"/>
                    <a:gd name="connsiteX55" fmla="*/ 1077799 w 3482611"/>
                    <a:gd name="connsiteY55" fmla="*/ 2089787 h 3862701"/>
                    <a:gd name="connsiteX56" fmla="*/ 1045052 w 3482611"/>
                    <a:gd name="connsiteY56" fmla="*/ 2047272 h 3862701"/>
                    <a:gd name="connsiteX57" fmla="*/ 839310 w 3482611"/>
                    <a:gd name="connsiteY57" fmla="*/ 1853339 h 3862701"/>
                    <a:gd name="connsiteX58" fmla="*/ 764551 w 3482611"/>
                    <a:gd name="connsiteY58" fmla="*/ 2048693 h 3862701"/>
                    <a:gd name="connsiteX59" fmla="*/ 908024 w 3482611"/>
                    <a:gd name="connsiteY59" fmla="*/ 2332216 h 3862701"/>
                    <a:gd name="connsiteX60" fmla="*/ 950333 w 3482611"/>
                    <a:gd name="connsiteY60" fmla="*/ 2464399 h 3862701"/>
                    <a:gd name="connsiteX61" fmla="*/ 882083 w 3482611"/>
                    <a:gd name="connsiteY61" fmla="*/ 3078003 h 3862701"/>
                    <a:gd name="connsiteX62" fmla="*/ 778322 w 3482611"/>
                    <a:gd name="connsiteY62" fmla="*/ 2688897 h 3862701"/>
                    <a:gd name="connsiteX63" fmla="*/ 804262 w 3482611"/>
                    <a:gd name="connsiteY63" fmla="*/ 2390582 h 3862701"/>
                    <a:gd name="connsiteX64" fmla="*/ 655105 w 3482611"/>
                    <a:gd name="connsiteY64" fmla="*/ 2293306 h 3862701"/>
                    <a:gd name="connsiteX65" fmla="*/ 572987 w 3482611"/>
                    <a:gd name="connsiteY65" fmla="*/ 2409022 h 3862701"/>
                    <a:gd name="connsiteX66" fmla="*/ 603224 w 3482611"/>
                    <a:gd name="connsiteY66" fmla="*/ 2578650 h 3862701"/>
                    <a:gd name="connsiteX67" fmla="*/ 460552 w 3482611"/>
                    <a:gd name="connsiteY67" fmla="*/ 3622752 h 3862701"/>
                    <a:gd name="connsiteX68" fmla="*/ 434611 w 3482611"/>
                    <a:gd name="connsiteY68" fmla="*/ 2974242 h 3862701"/>
                    <a:gd name="connsiteX69" fmla="*/ 246543 w 3482611"/>
                    <a:gd name="connsiteY69" fmla="*/ 3778395 h 3862701"/>
                    <a:gd name="connsiteX70" fmla="*/ 233573 w 3482611"/>
                    <a:gd name="connsiteY70" fmla="*/ 3694089 h 3862701"/>
                    <a:gd name="connsiteX71" fmla="*/ 149266 w 3482611"/>
                    <a:gd name="connsiteY71" fmla="*/ 3862701 h 3862701"/>
                    <a:gd name="connsiteX72" fmla="*/ 149266 w 3482611"/>
                    <a:gd name="connsiteY72" fmla="*/ 3661663 h 3862701"/>
                    <a:gd name="connsiteX73" fmla="*/ 109 w 3482611"/>
                    <a:gd name="connsiteY73"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1051639 w 3482611"/>
                    <a:gd name="connsiteY54" fmla="*/ 2283177 h 3862701"/>
                    <a:gd name="connsiteX55" fmla="*/ 1077799 w 3482611"/>
                    <a:gd name="connsiteY55" fmla="*/ 2089787 h 3862701"/>
                    <a:gd name="connsiteX56" fmla="*/ 1045052 w 3482611"/>
                    <a:gd name="connsiteY56" fmla="*/ 2047272 h 3862701"/>
                    <a:gd name="connsiteX57" fmla="*/ 839310 w 3482611"/>
                    <a:gd name="connsiteY57" fmla="*/ 1853339 h 3862701"/>
                    <a:gd name="connsiteX58" fmla="*/ 764551 w 3482611"/>
                    <a:gd name="connsiteY58" fmla="*/ 2048693 h 3862701"/>
                    <a:gd name="connsiteX59" fmla="*/ 906203 w 3482611"/>
                    <a:gd name="connsiteY59" fmla="*/ 2332216 h 3862701"/>
                    <a:gd name="connsiteX60" fmla="*/ 950333 w 3482611"/>
                    <a:gd name="connsiteY60" fmla="*/ 2464399 h 3862701"/>
                    <a:gd name="connsiteX61" fmla="*/ 882083 w 3482611"/>
                    <a:gd name="connsiteY61" fmla="*/ 3078003 h 3862701"/>
                    <a:gd name="connsiteX62" fmla="*/ 778322 w 3482611"/>
                    <a:gd name="connsiteY62" fmla="*/ 2688897 h 3862701"/>
                    <a:gd name="connsiteX63" fmla="*/ 804262 w 3482611"/>
                    <a:gd name="connsiteY63" fmla="*/ 2390582 h 3862701"/>
                    <a:gd name="connsiteX64" fmla="*/ 655105 w 3482611"/>
                    <a:gd name="connsiteY64" fmla="*/ 2293306 h 3862701"/>
                    <a:gd name="connsiteX65" fmla="*/ 572987 w 3482611"/>
                    <a:gd name="connsiteY65" fmla="*/ 2409022 h 3862701"/>
                    <a:gd name="connsiteX66" fmla="*/ 603224 w 3482611"/>
                    <a:gd name="connsiteY66" fmla="*/ 2578650 h 3862701"/>
                    <a:gd name="connsiteX67" fmla="*/ 460552 w 3482611"/>
                    <a:gd name="connsiteY67" fmla="*/ 3622752 h 3862701"/>
                    <a:gd name="connsiteX68" fmla="*/ 434611 w 3482611"/>
                    <a:gd name="connsiteY68" fmla="*/ 2974242 h 3862701"/>
                    <a:gd name="connsiteX69" fmla="*/ 246543 w 3482611"/>
                    <a:gd name="connsiteY69" fmla="*/ 3778395 h 3862701"/>
                    <a:gd name="connsiteX70" fmla="*/ 233573 w 3482611"/>
                    <a:gd name="connsiteY70" fmla="*/ 3694089 h 3862701"/>
                    <a:gd name="connsiteX71" fmla="*/ 149266 w 3482611"/>
                    <a:gd name="connsiteY71" fmla="*/ 3862701 h 3862701"/>
                    <a:gd name="connsiteX72" fmla="*/ 149266 w 3482611"/>
                    <a:gd name="connsiteY72" fmla="*/ 3661663 h 3862701"/>
                    <a:gd name="connsiteX73" fmla="*/ 109 w 3482611"/>
                    <a:gd name="connsiteY73"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1051639 w 3482611"/>
                    <a:gd name="connsiteY54" fmla="*/ 2283177 h 3862701"/>
                    <a:gd name="connsiteX55" fmla="*/ 1077799 w 3482611"/>
                    <a:gd name="connsiteY55" fmla="*/ 2089787 h 3862701"/>
                    <a:gd name="connsiteX56" fmla="*/ 1045052 w 3482611"/>
                    <a:gd name="connsiteY56" fmla="*/ 2047272 h 3862701"/>
                    <a:gd name="connsiteX57" fmla="*/ 839310 w 3482611"/>
                    <a:gd name="connsiteY57" fmla="*/ 1853339 h 3862701"/>
                    <a:gd name="connsiteX58" fmla="*/ 764551 w 3482611"/>
                    <a:gd name="connsiteY58" fmla="*/ 2048693 h 3862701"/>
                    <a:gd name="connsiteX59" fmla="*/ 906203 w 3482611"/>
                    <a:gd name="connsiteY59" fmla="*/ 2332216 h 3862701"/>
                    <a:gd name="connsiteX60" fmla="*/ 950333 w 3482611"/>
                    <a:gd name="connsiteY60" fmla="*/ 2464399 h 3862701"/>
                    <a:gd name="connsiteX61" fmla="*/ 882083 w 3482611"/>
                    <a:gd name="connsiteY61" fmla="*/ 3078003 h 3862701"/>
                    <a:gd name="connsiteX62" fmla="*/ 778322 w 3482611"/>
                    <a:gd name="connsiteY62" fmla="*/ 2688897 h 3862701"/>
                    <a:gd name="connsiteX63" fmla="*/ 804262 w 3482611"/>
                    <a:gd name="connsiteY63" fmla="*/ 2390582 h 3862701"/>
                    <a:gd name="connsiteX64" fmla="*/ 671498 w 3482611"/>
                    <a:gd name="connsiteY64" fmla="*/ 2269627 h 3862701"/>
                    <a:gd name="connsiteX65" fmla="*/ 572987 w 3482611"/>
                    <a:gd name="connsiteY65" fmla="*/ 2409022 h 3862701"/>
                    <a:gd name="connsiteX66" fmla="*/ 603224 w 3482611"/>
                    <a:gd name="connsiteY66" fmla="*/ 2578650 h 3862701"/>
                    <a:gd name="connsiteX67" fmla="*/ 460552 w 3482611"/>
                    <a:gd name="connsiteY67" fmla="*/ 3622752 h 3862701"/>
                    <a:gd name="connsiteX68" fmla="*/ 434611 w 3482611"/>
                    <a:gd name="connsiteY68" fmla="*/ 2974242 h 3862701"/>
                    <a:gd name="connsiteX69" fmla="*/ 246543 w 3482611"/>
                    <a:gd name="connsiteY69" fmla="*/ 3778395 h 3862701"/>
                    <a:gd name="connsiteX70" fmla="*/ 233573 w 3482611"/>
                    <a:gd name="connsiteY70" fmla="*/ 3694089 h 3862701"/>
                    <a:gd name="connsiteX71" fmla="*/ 149266 w 3482611"/>
                    <a:gd name="connsiteY71" fmla="*/ 3862701 h 3862701"/>
                    <a:gd name="connsiteX72" fmla="*/ 149266 w 3482611"/>
                    <a:gd name="connsiteY72" fmla="*/ 3661663 h 3862701"/>
                    <a:gd name="connsiteX73" fmla="*/ 109 w 3482611"/>
                    <a:gd name="connsiteY73"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1051639 w 3482611"/>
                    <a:gd name="connsiteY54" fmla="*/ 2283177 h 3862701"/>
                    <a:gd name="connsiteX55" fmla="*/ 1077799 w 3482611"/>
                    <a:gd name="connsiteY55" fmla="*/ 2089787 h 3862701"/>
                    <a:gd name="connsiteX56" fmla="*/ 1045052 w 3482611"/>
                    <a:gd name="connsiteY56" fmla="*/ 2047272 h 3862701"/>
                    <a:gd name="connsiteX57" fmla="*/ 839310 w 3482611"/>
                    <a:gd name="connsiteY57" fmla="*/ 1853339 h 3862701"/>
                    <a:gd name="connsiteX58" fmla="*/ 764551 w 3482611"/>
                    <a:gd name="connsiteY58" fmla="*/ 2048693 h 3862701"/>
                    <a:gd name="connsiteX59" fmla="*/ 906203 w 3482611"/>
                    <a:gd name="connsiteY59" fmla="*/ 2332216 h 3862701"/>
                    <a:gd name="connsiteX60" fmla="*/ 950333 w 3482611"/>
                    <a:gd name="connsiteY60" fmla="*/ 2464399 h 3862701"/>
                    <a:gd name="connsiteX61" fmla="*/ 882083 w 3482611"/>
                    <a:gd name="connsiteY61" fmla="*/ 3078003 h 3862701"/>
                    <a:gd name="connsiteX62" fmla="*/ 778322 w 3482611"/>
                    <a:gd name="connsiteY62" fmla="*/ 2688897 h 3862701"/>
                    <a:gd name="connsiteX63" fmla="*/ 804262 w 3482611"/>
                    <a:gd name="connsiteY63" fmla="*/ 2390582 h 3862701"/>
                    <a:gd name="connsiteX64" fmla="*/ 671498 w 3482611"/>
                    <a:gd name="connsiteY64" fmla="*/ 2269627 h 3862701"/>
                    <a:gd name="connsiteX65" fmla="*/ 572987 w 3482611"/>
                    <a:gd name="connsiteY65" fmla="*/ 2409022 h 3862701"/>
                    <a:gd name="connsiteX66" fmla="*/ 603224 w 3482611"/>
                    <a:gd name="connsiteY66" fmla="*/ 2578650 h 3862701"/>
                    <a:gd name="connsiteX67" fmla="*/ 460552 w 3482611"/>
                    <a:gd name="connsiteY67" fmla="*/ 3622752 h 3862701"/>
                    <a:gd name="connsiteX68" fmla="*/ 434611 w 3482611"/>
                    <a:gd name="connsiteY68" fmla="*/ 2974242 h 3862701"/>
                    <a:gd name="connsiteX69" fmla="*/ 246543 w 3482611"/>
                    <a:gd name="connsiteY69" fmla="*/ 3778395 h 3862701"/>
                    <a:gd name="connsiteX70" fmla="*/ 233573 w 3482611"/>
                    <a:gd name="connsiteY70" fmla="*/ 3694089 h 3862701"/>
                    <a:gd name="connsiteX71" fmla="*/ 149266 w 3482611"/>
                    <a:gd name="connsiteY71" fmla="*/ 3862701 h 3862701"/>
                    <a:gd name="connsiteX72" fmla="*/ 149266 w 3482611"/>
                    <a:gd name="connsiteY72" fmla="*/ 3661663 h 3862701"/>
                    <a:gd name="connsiteX73" fmla="*/ 109 w 3482611"/>
                    <a:gd name="connsiteY73"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1051639 w 3482611"/>
                    <a:gd name="connsiteY54" fmla="*/ 2283177 h 3862701"/>
                    <a:gd name="connsiteX55" fmla="*/ 1077799 w 3482611"/>
                    <a:gd name="connsiteY55" fmla="*/ 2089787 h 3862701"/>
                    <a:gd name="connsiteX56" fmla="*/ 1045052 w 3482611"/>
                    <a:gd name="connsiteY56" fmla="*/ 2047272 h 3862701"/>
                    <a:gd name="connsiteX57" fmla="*/ 839310 w 3482611"/>
                    <a:gd name="connsiteY57" fmla="*/ 1853339 h 3862701"/>
                    <a:gd name="connsiteX58" fmla="*/ 764551 w 3482611"/>
                    <a:gd name="connsiteY58" fmla="*/ 2048693 h 3862701"/>
                    <a:gd name="connsiteX59" fmla="*/ 906203 w 3482611"/>
                    <a:gd name="connsiteY59" fmla="*/ 2332216 h 3862701"/>
                    <a:gd name="connsiteX60" fmla="*/ 950333 w 3482611"/>
                    <a:gd name="connsiteY60" fmla="*/ 2464399 h 3862701"/>
                    <a:gd name="connsiteX61" fmla="*/ 882083 w 3482611"/>
                    <a:gd name="connsiteY61" fmla="*/ 3078003 h 3862701"/>
                    <a:gd name="connsiteX62" fmla="*/ 778322 w 3482611"/>
                    <a:gd name="connsiteY62" fmla="*/ 2688897 h 3862701"/>
                    <a:gd name="connsiteX63" fmla="*/ 800619 w 3482611"/>
                    <a:gd name="connsiteY63" fmla="*/ 2390582 h 3862701"/>
                    <a:gd name="connsiteX64" fmla="*/ 671498 w 3482611"/>
                    <a:gd name="connsiteY64" fmla="*/ 2269627 h 3862701"/>
                    <a:gd name="connsiteX65" fmla="*/ 572987 w 3482611"/>
                    <a:gd name="connsiteY65" fmla="*/ 2409022 h 3862701"/>
                    <a:gd name="connsiteX66" fmla="*/ 603224 w 3482611"/>
                    <a:gd name="connsiteY66" fmla="*/ 2578650 h 3862701"/>
                    <a:gd name="connsiteX67" fmla="*/ 460552 w 3482611"/>
                    <a:gd name="connsiteY67" fmla="*/ 3622752 h 3862701"/>
                    <a:gd name="connsiteX68" fmla="*/ 434611 w 3482611"/>
                    <a:gd name="connsiteY68" fmla="*/ 2974242 h 3862701"/>
                    <a:gd name="connsiteX69" fmla="*/ 246543 w 3482611"/>
                    <a:gd name="connsiteY69" fmla="*/ 3778395 h 3862701"/>
                    <a:gd name="connsiteX70" fmla="*/ 233573 w 3482611"/>
                    <a:gd name="connsiteY70" fmla="*/ 3694089 h 3862701"/>
                    <a:gd name="connsiteX71" fmla="*/ 149266 w 3482611"/>
                    <a:gd name="connsiteY71" fmla="*/ 3862701 h 3862701"/>
                    <a:gd name="connsiteX72" fmla="*/ 149266 w 3482611"/>
                    <a:gd name="connsiteY72" fmla="*/ 3661663 h 3862701"/>
                    <a:gd name="connsiteX73" fmla="*/ 109 w 3482611"/>
                    <a:gd name="connsiteY73"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1051639 w 3482611"/>
                    <a:gd name="connsiteY54" fmla="*/ 2283177 h 3862701"/>
                    <a:gd name="connsiteX55" fmla="*/ 1077799 w 3482611"/>
                    <a:gd name="connsiteY55" fmla="*/ 2089787 h 3862701"/>
                    <a:gd name="connsiteX56" fmla="*/ 1045052 w 3482611"/>
                    <a:gd name="connsiteY56" fmla="*/ 2047272 h 3862701"/>
                    <a:gd name="connsiteX57" fmla="*/ 839310 w 3482611"/>
                    <a:gd name="connsiteY57" fmla="*/ 1853339 h 3862701"/>
                    <a:gd name="connsiteX58" fmla="*/ 764551 w 3482611"/>
                    <a:gd name="connsiteY58" fmla="*/ 2048693 h 3862701"/>
                    <a:gd name="connsiteX59" fmla="*/ 906203 w 3482611"/>
                    <a:gd name="connsiteY59" fmla="*/ 2332216 h 3862701"/>
                    <a:gd name="connsiteX60" fmla="*/ 950333 w 3482611"/>
                    <a:gd name="connsiteY60" fmla="*/ 2464399 h 3862701"/>
                    <a:gd name="connsiteX61" fmla="*/ 882083 w 3482611"/>
                    <a:gd name="connsiteY61" fmla="*/ 3078003 h 3862701"/>
                    <a:gd name="connsiteX62" fmla="*/ 778322 w 3482611"/>
                    <a:gd name="connsiteY62" fmla="*/ 2688897 h 3862701"/>
                    <a:gd name="connsiteX63" fmla="*/ 800619 w 3482611"/>
                    <a:gd name="connsiteY63" fmla="*/ 2390582 h 3862701"/>
                    <a:gd name="connsiteX64" fmla="*/ 671498 w 3482611"/>
                    <a:gd name="connsiteY64" fmla="*/ 2269627 h 3862701"/>
                    <a:gd name="connsiteX65" fmla="*/ 572987 w 3482611"/>
                    <a:gd name="connsiteY65" fmla="*/ 2409022 h 3862701"/>
                    <a:gd name="connsiteX66" fmla="*/ 603224 w 3482611"/>
                    <a:gd name="connsiteY66" fmla="*/ 2578650 h 3862701"/>
                    <a:gd name="connsiteX67" fmla="*/ 460552 w 3482611"/>
                    <a:gd name="connsiteY67" fmla="*/ 3622752 h 3862701"/>
                    <a:gd name="connsiteX68" fmla="*/ 434611 w 3482611"/>
                    <a:gd name="connsiteY68" fmla="*/ 2974242 h 3862701"/>
                    <a:gd name="connsiteX69" fmla="*/ 246543 w 3482611"/>
                    <a:gd name="connsiteY69" fmla="*/ 3778395 h 3862701"/>
                    <a:gd name="connsiteX70" fmla="*/ 233573 w 3482611"/>
                    <a:gd name="connsiteY70" fmla="*/ 3694089 h 3862701"/>
                    <a:gd name="connsiteX71" fmla="*/ 149266 w 3482611"/>
                    <a:gd name="connsiteY71" fmla="*/ 3862701 h 3862701"/>
                    <a:gd name="connsiteX72" fmla="*/ 149266 w 3482611"/>
                    <a:gd name="connsiteY72" fmla="*/ 3661663 h 3862701"/>
                    <a:gd name="connsiteX73" fmla="*/ 109 w 3482611"/>
                    <a:gd name="connsiteY73"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1051639 w 3482611"/>
                    <a:gd name="connsiteY54" fmla="*/ 2283177 h 3862701"/>
                    <a:gd name="connsiteX55" fmla="*/ 1077799 w 3482611"/>
                    <a:gd name="connsiteY55" fmla="*/ 2089787 h 3862701"/>
                    <a:gd name="connsiteX56" fmla="*/ 1045052 w 3482611"/>
                    <a:gd name="connsiteY56" fmla="*/ 2047272 h 3862701"/>
                    <a:gd name="connsiteX57" fmla="*/ 839310 w 3482611"/>
                    <a:gd name="connsiteY57" fmla="*/ 1853339 h 3862701"/>
                    <a:gd name="connsiteX58" fmla="*/ 764551 w 3482611"/>
                    <a:gd name="connsiteY58" fmla="*/ 2048693 h 3862701"/>
                    <a:gd name="connsiteX59" fmla="*/ 906203 w 3482611"/>
                    <a:gd name="connsiteY59" fmla="*/ 2332216 h 3862701"/>
                    <a:gd name="connsiteX60" fmla="*/ 950333 w 3482611"/>
                    <a:gd name="connsiteY60" fmla="*/ 2464399 h 3862701"/>
                    <a:gd name="connsiteX61" fmla="*/ 882083 w 3482611"/>
                    <a:gd name="connsiteY61" fmla="*/ 3078003 h 3862701"/>
                    <a:gd name="connsiteX62" fmla="*/ 778322 w 3482611"/>
                    <a:gd name="connsiteY62" fmla="*/ 2688897 h 3862701"/>
                    <a:gd name="connsiteX63" fmla="*/ 800619 w 3482611"/>
                    <a:gd name="connsiteY63" fmla="*/ 2390582 h 3862701"/>
                    <a:gd name="connsiteX64" fmla="*/ 671498 w 3482611"/>
                    <a:gd name="connsiteY64" fmla="*/ 2269627 h 3862701"/>
                    <a:gd name="connsiteX65" fmla="*/ 572987 w 3482611"/>
                    <a:gd name="connsiteY65" fmla="*/ 2409022 h 3862701"/>
                    <a:gd name="connsiteX66" fmla="*/ 603224 w 3482611"/>
                    <a:gd name="connsiteY66" fmla="*/ 2578650 h 3862701"/>
                    <a:gd name="connsiteX67" fmla="*/ 460552 w 3482611"/>
                    <a:gd name="connsiteY67" fmla="*/ 3622752 h 3862701"/>
                    <a:gd name="connsiteX68" fmla="*/ 434611 w 3482611"/>
                    <a:gd name="connsiteY68" fmla="*/ 2974242 h 3862701"/>
                    <a:gd name="connsiteX69" fmla="*/ 246543 w 3482611"/>
                    <a:gd name="connsiteY69" fmla="*/ 3778395 h 3862701"/>
                    <a:gd name="connsiteX70" fmla="*/ 233573 w 3482611"/>
                    <a:gd name="connsiteY70" fmla="*/ 3694089 h 3862701"/>
                    <a:gd name="connsiteX71" fmla="*/ 149266 w 3482611"/>
                    <a:gd name="connsiteY71" fmla="*/ 3862701 h 3862701"/>
                    <a:gd name="connsiteX72" fmla="*/ 149266 w 3482611"/>
                    <a:gd name="connsiteY72" fmla="*/ 3661663 h 3862701"/>
                    <a:gd name="connsiteX73" fmla="*/ 109 w 3482611"/>
                    <a:gd name="connsiteY73"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1051639 w 3482611"/>
                    <a:gd name="connsiteY54" fmla="*/ 2283177 h 3862701"/>
                    <a:gd name="connsiteX55" fmla="*/ 1077799 w 3482611"/>
                    <a:gd name="connsiteY55" fmla="*/ 2089787 h 3862701"/>
                    <a:gd name="connsiteX56" fmla="*/ 1045052 w 3482611"/>
                    <a:gd name="connsiteY56" fmla="*/ 2047272 h 3862701"/>
                    <a:gd name="connsiteX57" fmla="*/ 839310 w 3482611"/>
                    <a:gd name="connsiteY57" fmla="*/ 1853339 h 3862701"/>
                    <a:gd name="connsiteX58" fmla="*/ 764551 w 3482611"/>
                    <a:gd name="connsiteY58" fmla="*/ 2048693 h 3862701"/>
                    <a:gd name="connsiteX59" fmla="*/ 906203 w 3482611"/>
                    <a:gd name="connsiteY59" fmla="*/ 2332216 h 3862701"/>
                    <a:gd name="connsiteX60" fmla="*/ 943047 w 3482611"/>
                    <a:gd name="connsiteY60" fmla="*/ 2460756 h 3862701"/>
                    <a:gd name="connsiteX61" fmla="*/ 882083 w 3482611"/>
                    <a:gd name="connsiteY61" fmla="*/ 3078003 h 3862701"/>
                    <a:gd name="connsiteX62" fmla="*/ 778322 w 3482611"/>
                    <a:gd name="connsiteY62" fmla="*/ 2688897 h 3862701"/>
                    <a:gd name="connsiteX63" fmla="*/ 800619 w 3482611"/>
                    <a:gd name="connsiteY63" fmla="*/ 2390582 h 3862701"/>
                    <a:gd name="connsiteX64" fmla="*/ 671498 w 3482611"/>
                    <a:gd name="connsiteY64" fmla="*/ 2269627 h 3862701"/>
                    <a:gd name="connsiteX65" fmla="*/ 572987 w 3482611"/>
                    <a:gd name="connsiteY65" fmla="*/ 2409022 h 3862701"/>
                    <a:gd name="connsiteX66" fmla="*/ 603224 w 3482611"/>
                    <a:gd name="connsiteY66" fmla="*/ 2578650 h 3862701"/>
                    <a:gd name="connsiteX67" fmla="*/ 460552 w 3482611"/>
                    <a:gd name="connsiteY67" fmla="*/ 3622752 h 3862701"/>
                    <a:gd name="connsiteX68" fmla="*/ 434611 w 3482611"/>
                    <a:gd name="connsiteY68" fmla="*/ 2974242 h 3862701"/>
                    <a:gd name="connsiteX69" fmla="*/ 246543 w 3482611"/>
                    <a:gd name="connsiteY69" fmla="*/ 3778395 h 3862701"/>
                    <a:gd name="connsiteX70" fmla="*/ 233573 w 3482611"/>
                    <a:gd name="connsiteY70" fmla="*/ 3694089 h 3862701"/>
                    <a:gd name="connsiteX71" fmla="*/ 149266 w 3482611"/>
                    <a:gd name="connsiteY71" fmla="*/ 3862701 h 3862701"/>
                    <a:gd name="connsiteX72" fmla="*/ 149266 w 3482611"/>
                    <a:gd name="connsiteY72" fmla="*/ 3661663 h 3862701"/>
                    <a:gd name="connsiteX73" fmla="*/ 109 w 3482611"/>
                    <a:gd name="connsiteY73"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1051639 w 3482611"/>
                    <a:gd name="connsiteY54" fmla="*/ 2283177 h 3862701"/>
                    <a:gd name="connsiteX55" fmla="*/ 1077799 w 3482611"/>
                    <a:gd name="connsiteY55" fmla="*/ 2089787 h 3862701"/>
                    <a:gd name="connsiteX56" fmla="*/ 1045052 w 3482611"/>
                    <a:gd name="connsiteY56" fmla="*/ 2047272 h 3862701"/>
                    <a:gd name="connsiteX57" fmla="*/ 839310 w 3482611"/>
                    <a:gd name="connsiteY57" fmla="*/ 1853339 h 3862701"/>
                    <a:gd name="connsiteX58" fmla="*/ 764551 w 3482611"/>
                    <a:gd name="connsiteY58" fmla="*/ 2048693 h 3862701"/>
                    <a:gd name="connsiteX59" fmla="*/ 906203 w 3482611"/>
                    <a:gd name="connsiteY59" fmla="*/ 2332216 h 3862701"/>
                    <a:gd name="connsiteX60" fmla="*/ 943047 w 3482611"/>
                    <a:gd name="connsiteY60" fmla="*/ 2460756 h 3862701"/>
                    <a:gd name="connsiteX61" fmla="*/ 882083 w 3482611"/>
                    <a:gd name="connsiteY61" fmla="*/ 3078003 h 3862701"/>
                    <a:gd name="connsiteX62" fmla="*/ 778322 w 3482611"/>
                    <a:gd name="connsiteY62" fmla="*/ 2688897 h 3862701"/>
                    <a:gd name="connsiteX63" fmla="*/ 800619 w 3482611"/>
                    <a:gd name="connsiteY63" fmla="*/ 2390582 h 3862701"/>
                    <a:gd name="connsiteX64" fmla="*/ 671498 w 3482611"/>
                    <a:gd name="connsiteY64" fmla="*/ 2269627 h 3862701"/>
                    <a:gd name="connsiteX65" fmla="*/ 572987 w 3482611"/>
                    <a:gd name="connsiteY65" fmla="*/ 2409022 h 3862701"/>
                    <a:gd name="connsiteX66" fmla="*/ 603224 w 3482611"/>
                    <a:gd name="connsiteY66" fmla="*/ 2578650 h 3862701"/>
                    <a:gd name="connsiteX67" fmla="*/ 460552 w 3482611"/>
                    <a:gd name="connsiteY67" fmla="*/ 3622752 h 3862701"/>
                    <a:gd name="connsiteX68" fmla="*/ 434611 w 3482611"/>
                    <a:gd name="connsiteY68" fmla="*/ 2974242 h 3862701"/>
                    <a:gd name="connsiteX69" fmla="*/ 246543 w 3482611"/>
                    <a:gd name="connsiteY69" fmla="*/ 3778395 h 3862701"/>
                    <a:gd name="connsiteX70" fmla="*/ 233573 w 3482611"/>
                    <a:gd name="connsiteY70" fmla="*/ 3694089 h 3862701"/>
                    <a:gd name="connsiteX71" fmla="*/ 149266 w 3482611"/>
                    <a:gd name="connsiteY71" fmla="*/ 3862701 h 3862701"/>
                    <a:gd name="connsiteX72" fmla="*/ 149266 w 3482611"/>
                    <a:gd name="connsiteY72" fmla="*/ 3661663 h 3862701"/>
                    <a:gd name="connsiteX73" fmla="*/ 109 w 3482611"/>
                    <a:gd name="connsiteY73"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1051639 w 3482611"/>
                    <a:gd name="connsiteY54" fmla="*/ 2283177 h 3862701"/>
                    <a:gd name="connsiteX55" fmla="*/ 1077799 w 3482611"/>
                    <a:gd name="connsiteY55" fmla="*/ 2089787 h 3862701"/>
                    <a:gd name="connsiteX56" fmla="*/ 1045052 w 3482611"/>
                    <a:gd name="connsiteY56" fmla="*/ 2047272 h 3862701"/>
                    <a:gd name="connsiteX57" fmla="*/ 839310 w 3482611"/>
                    <a:gd name="connsiteY57" fmla="*/ 1853339 h 3862701"/>
                    <a:gd name="connsiteX58" fmla="*/ 764551 w 3482611"/>
                    <a:gd name="connsiteY58" fmla="*/ 2048693 h 3862701"/>
                    <a:gd name="connsiteX59" fmla="*/ 906203 w 3482611"/>
                    <a:gd name="connsiteY59" fmla="*/ 2332216 h 3862701"/>
                    <a:gd name="connsiteX60" fmla="*/ 943047 w 3482611"/>
                    <a:gd name="connsiteY60" fmla="*/ 2460756 h 3862701"/>
                    <a:gd name="connsiteX61" fmla="*/ 882083 w 3482611"/>
                    <a:gd name="connsiteY61" fmla="*/ 3078003 h 3862701"/>
                    <a:gd name="connsiteX62" fmla="*/ 778322 w 3482611"/>
                    <a:gd name="connsiteY62" fmla="*/ 2688897 h 3862701"/>
                    <a:gd name="connsiteX63" fmla="*/ 800619 w 3482611"/>
                    <a:gd name="connsiteY63" fmla="*/ 2390582 h 3862701"/>
                    <a:gd name="connsiteX64" fmla="*/ 671498 w 3482611"/>
                    <a:gd name="connsiteY64" fmla="*/ 2269627 h 3862701"/>
                    <a:gd name="connsiteX65" fmla="*/ 572987 w 3482611"/>
                    <a:gd name="connsiteY65" fmla="*/ 2409022 h 3862701"/>
                    <a:gd name="connsiteX66" fmla="*/ 625083 w 3482611"/>
                    <a:gd name="connsiteY66" fmla="*/ 2656975 h 3862701"/>
                    <a:gd name="connsiteX67" fmla="*/ 460552 w 3482611"/>
                    <a:gd name="connsiteY67" fmla="*/ 3622752 h 3862701"/>
                    <a:gd name="connsiteX68" fmla="*/ 434611 w 3482611"/>
                    <a:gd name="connsiteY68" fmla="*/ 2974242 h 3862701"/>
                    <a:gd name="connsiteX69" fmla="*/ 246543 w 3482611"/>
                    <a:gd name="connsiteY69" fmla="*/ 3778395 h 3862701"/>
                    <a:gd name="connsiteX70" fmla="*/ 233573 w 3482611"/>
                    <a:gd name="connsiteY70" fmla="*/ 3694089 h 3862701"/>
                    <a:gd name="connsiteX71" fmla="*/ 149266 w 3482611"/>
                    <a:gd name="connsiteY71" fmla="*/ 3862701 h 3862701"/>
                    <a:gd name="connsiteX72" fmla="*/ 149266 w 3482611"/>
                    <a:gd name="connsiteY72" fmla="*/ 3661663 h 3862701"/>
                    <a:gd name="connsiteX73" fmla="*/ 109 w 3482611"/>
                    <a:gd name="connsiteY73"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1051639 w 3482611"/>
                    <a:gd name="connsiteY54" fmla="*/ 2283177 h 3862701"/>
                    <a:gd name="connsiteX55" fmla="*/ 1077799 w 3482611"/>
                    <a:gd name="connsiteY55" fmla="*/ 2089787 h 3862701"/>
                    <a:gd name="connsiteX56" fmla="*/ 1045052 w 3482611"/>
                    <a:gd name="connsiteY56" fmla="*/ 2047272 h 3862701"/>
                    <a:gd name="connsiteX57" fmla="*/ 839310 w 3482611"/>
                    <a:gd name="connsiteY57" fmla="*/ 1853339 h 3862701"/>
                    <a:gd name="connsiteX58" fmla="*/ 764551 w 3482611"/>
                    <a:gd name="connsiteY58" fmla="*/ 2048693 h 3862701"/>
                    <a:gd name="connsiteX59" fmla="*/ 906203 w 3482611"/>
                    <a:gd name="connsiteY59" fmla="*/ 2332216 h 3862701"/>
                    <a:gd name="connsiteX60" fmla="*/ 943047 w 3482611"/>
                    <a:gd name="connsiteY60" fmla="*/ 2460756 h 3862701"/>
                    <a:gd name="connsiteX61" fmla="*/ 882083 w 3482611"/>
                    <a:gd name="connsiteY61" fmla="*/ 3078003 h 3862701"/>
                    <a:gd name="connsiteX62" fmla="*/ 778322 w 3482611"/>
                    <a:gd name="connsiteY62" fmla="*/ 2688897 h 3862701"/>
                    <a:gd name="connsiteX63" fmla="*/ 800619 w 3482611"/>
                    <a:gd name="connsiteY63" fmla="*/ 2390582 h 3862701"/>
                    <a:gd name="connsiteX64" fmla="*/ 671498 w 3482611"/>
                    <a:gd name="connsiteY64" fmla="*/ 2269627 h 3862701"/>
                    <a:gd name="connsiteX65" fmla="*/ 572987 w 3482611"/>
                    <a:gd name="connsiteY65" fmla="*/ 2409022 h 3862701"/>
                    <a:gd name="connsiteX66" fmla="*/ 625083 w 3482611"/>
                    <a:gd name="connsiteY66" fmla="*/ 2656975 h 3862701"/>
                    <a:gd name="connsiteX67" fmla="*/ 460552 w 3482611"/>
                    <a:gd name="connsiteY67" fmla="*/ 3622752 h 3862701"/>
                    <a:gd name="connsiteX68" fmla="*/ 434611 w 3482611"/>
                    <a:gd name="connsiteY68" fmla="*/ 2974242 h 3862701"/>
                    <a:gd name="connsiteX69" fmla="*/ 246543 w 3482611"/>
                    <a:gd name="connsiteY69" fmla="*/ 3778395 h 3862701"/>
                    <a:gd name="connsiteX70" fmla="*/ 233573 w 3482611"/>
                    <a:gd name="connsiteY70" fmla="*/ 3694089 h 3862701"/>
                    <a:gd name="connsiteX71" fmla="*/ 149266 w 3482611"/>
                    <a:gd name="connsiteY71" fmla="*/ 3862701 h 3862701"/>
                    <a:gd name="connsiteX72" fmla="*/ 149266 w 3482611"/>
                    <a:gd name="connsiteY72" fmla="*/ 3661663 h 3862701"/>
                    <a:gd name="connsiteX73" fmla="*/ 109 w 3482611"/>
                    <a:gd name="connsiteY73"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1051639 w 3482611"/>
                    <a:gd name="connsiteY54" fmla="*/ 2283177 h 3862701"/>
                    <a:gd name="connsiteX55" fmla="*/ 1077799 w 3482611"/>
                    <a:gd name="connsiteY55" fmla="*/ 2089787 h 3862701"/>
                    <a:gd name="connsiteX56" fmla="*/ 1045052 w 3482611"/>
                    <a:gd name="connsiteY56" fmla="*/ 2047272 h 3862701"/>
                    <a:gd name="connsiteX57" fmla="*/ 839310 w 3482611"/>
                    <a:gd name="connsiteY57" fmla="*/ 1853339 h 3862701"/>
                    <a:gd name="connsiteX58" fmla="*/ 764551 w 3482611"/>
                    <a:gd name="connsiteY58" fmla="*/ 2048693 h 3862701"/>
                    <a:gd name="connsiteX59" fmla="*/ 906203 w 3482611"/>
                    <a:gd name="connsiteY59" fmla="*/ 2332216 h 3862701"/>
                    <a:gd name="connsiteX60" fmla="*/ 943047 w 3482611"/>
                    <a:gd name="connsiteY60" fmla="*/ 2460756 h 3862701"/>
                    <a:gd name="connsiteX61" fmla="*/ 882083 w 3482611"/>
                    <a:gd name="connsiteY61" fmla="*/ 3078003 h 3862701"/>
                    <a:gd name="connsiteX62" fmla="*/ 778322 w 3482611"/>
                    <a:gd name="connsiteY62" fmla="*/ 2688897 h 3862701"/>
                    <a:gd name="connsiteX63" fmla="*/ 800619 w 3482611"/>
                    <a:gd name="connsiteY63" fmla="*/ 2390582 h 3862701"/>
                    <a:gd name="connsiteX64" fmla="*/ 671498 w 3482611"/>
                    <a:gd name="connsiteY64" fmla="*/ 2269627 h 3862701"/>
                    <a:gd name="connsiteX65" fmla="*/ 572987 w 3482611"/>
                    <a:gd name="connsiteY65" fmla="*/ 2409022 h 3862701"/>
                    <a:gd name="connsiteX66" fmla="*/ 625083 w 3482611"/>
                    <a:gd name="connsiteY66" fmla="*/ 2656975 h 3862701"/>
                    <a:gd name="connsiteX67" fmla="*/ 442337 w 3482611"/>
                    <a:gd name="connsiteY67" fmla="*/ 3615466 h 3862701"/>
                    <a:gd name="connsiteX68" fmla="*/ 434611 w 3482611"/>
                    <a:gd name="connsiteY68" fmla="*/ 2974242 h 3862701"/>
                    <a:gd name="connsiteX69" fmla="*/ 246543 w 3482611"/>
                    <a:gd name="connsiteY69" fmla="*/ 3778395 h 3862701"/>
                    <a:gd name="connsiteX70" fmla="*/ 233573 w 3482611"/>
                    <a:gd name="connsiteY70" fmla="*/ 3694089 h 3862701"/>
                    <a:gd name="connsiteX71" fmla="*/ 149266 w 3482611"/>
                    <a:gd name="connsiteY71" fmla="*/ 3862701 h 3862701"/>
                    <a:gd name="connsiteX72" fmla="*/ 149266 w 3482611"/>
                    <a:gd name="connsiteY72" fmla="*/ 3661663 h 3862701"/>
                    <a:gd name="connsiteX73" fmla="*/ 109 w 3482611"/>
                    <a:gd name="connsiteY73"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1051639 w 3482611"/>
                    <a:gd name="connsiteY54" fmla="*/ 2283177 h 3862701"/>
                    <a:gd name="connsiteX55" fmla="*/ 1077799 w 3482611"/>
                    <a:gd name="connsiteY55" fmla="*/ 2089787 h 3862701"/>
                    <a:gd name="connsiteX56" fmla="*/ 1045052 w 3482611"/>
                    <a:gd name="connsiteY56" fmla="*/ 2047272 h 3862701"/>
                    <a:gd name="connsiteX57" fmla="*/ 839310 w 3482611"/>
                    <a:gd name="connsiteY57" fmla="*/ 1853339 h 3862701"/>
                    <a:gd name="connsiteX58" fmla="*/ 764551 w 3482611"/>
                    <a:gd name="connsiteY58" fmla="*/ 2048693 h 3862701"/>
                    <a:gd name="connsiteX59" fmla="*/ 906203 w 3482611"/>
                    <a:gd name="connsiteY59" fmla="*/ 2332216 h 3862701"/>
                    <a:gd name="connsiteX60" fmla="*/ 943047 w 3482611"/>
                    <a:gd name="connsiteY60" fmla="*/ 2460756 h 3862701"/>
                    <a:gd name="connsiteX61" fmla="*/ 882083 w 3482611"/>
                    <a:gd name="connsiteY61" fmla="*/ 3078003 h 3862701"/>
                    <a:gd name="connsiteX62" fmla="*/ 778322 w 3482611"/>
                    <a:gd name="connsiteY62" fmla="*/ 2688897 h 3862701"/>
                    <a:gd name="connsiteX63" fmla="*/ 800619 w 3482611"/>
                    <a:gd name="connsiteY63" fmla="*/ 2390582 h 3862701"/>
                    <a:gd name="connsiteX64" fmla="*/ 671498 w 3482611"/>
                    <a:gd name="connsiteY64" fmla="*/ 2269627 h 3862701"/>
                    <a:gd name="connsiteX65" fmla="*/ 572987 w 3482611"/>
                    <a:gd name="connsiteY65" fmla="*/ 2409022 h 3862701"/>
                    <a:gd name="connsiteX66" fmla="*/ 625083 w 3482611"/>
                    <a:gd name="connsiteY66" fmla="*/ 2656975 h 3862701"/>
                    <a:gd name="connsiteX67" fmla="*/ 442337 w 3482611"/>
                    <a:gd name="connsiteY67" fmla="*/ 3615466 h 3862701"/>
                    <a:gd name="connsiteX68" fmla="*/ 434611 w 3482611"/>
                    <a:gd name="connsiteY68" fmla="*/ 2974242 h 3862701"/>
                    <a:gd name="connsiteX69" fmla="*/ 246543 w 3482611"/>
                    <a:gd name="connsiteY69" fmla="*/ 3778395 h 3862701"/>
                    <a:gd name="connsiteX70" fmla="*/ 233573 w 3482611"/>
                    <a:gd name="connsiteY70" fmla="*/ 3694089 h 3862701"/>
                    <a:gd name="connsiteX71" fmla="*/ 149266 w 3482611"/>
                    <a:gd name="connsiteY71" fmla="*/ 3862701 h 3862701"/>
                    <a:gd name="connsiteX72" fmla="*/ 149266 w 3482611"/>
                    <a:gd name="connsiteY72" fmla="*/ 3661663 h 3862701"/>
                    <a:gd name="connsiteX73" fmla="*/ 109 w 3482611"/>
                    <a:gd name="connsiteY73"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1051639 w 3482611"/>
                    <a:gd name="connsiteY54" fmla="*/ 2283177 h 3862701"/>
                    <a:gd name="connsiteX55" fmla="*/ 1077799 w 3482611"/>
                    <a:gd name="connsiteY55" fmla="*/ 2089787 h 3862701"/>
                    <a:gd name="connsiteX56" fmla="*/ 1045052 w 3482611"/>
                    <a:gd name="connsiteY56" fmla="*/ 2047272 h 3862701"/>
                    <a:gd name="connsiteX57" fmla="*/ 839310 w 3482611"/>
                    <a:gd name="connsiteY57" fmla="*/ 1853339 h 3862701"/>
                    <a:gd name="connsiteX58" fmla="*/ 764551 w 3482611"/>
                    <a:gd name="connsiteY58" fmla="*/ 2048693 h 3862701"/>
                    <a:gd name="connsiteX59" fmla="*/ 906203 w 3482611"/>
                    <a:gd name="connsiteY59" fmla="*/ 2332216 h 3862701"/>
                    <a:gd name="connsiteX60" fmla="*/ 943047 w 3482611"/>
                    <a:gd name="connsiteY60" fmla="*/ 2460756 h 3862701"/>
                    <a:gd name="connsiteX61" fmla="*/ 882083 w 3482611"/>
                    <a:gd name="connsiteY61" fmla="*/ 3078003 h 3862701"/>
                    <a:gd name="connsiteX62" fmla="*/ 778322 w 3482611"/>
                    <a:gd name="connsiteY62" fmla="*/ 2688897 h 3862701"/>
                    <a:gd name="connsiteX63" fmla="*/ 800619 w 3482611"/>
                    <a:gd name="connsiteY63" fmla="*/ 2390582 h 3862701"/>
                    <a:gd name="connsiteX64" fmla="*/ 671498 w 3482611"/>
                    <a:gd name="connsiteY64" fmla="*/ 2269627 h 3862701"/>
                    <a:gd name="connsiteX65" fmla="*/ 572987 w 3482611"/>
                    <a:gd name="connsiteY65" fmla="*/ 2409022 h 3862701"/>
                    <a:gd name="connsiteX66" fmla="*/ 625083 w 3482611"/>
                    <a:gd name="connsiteY66" fmla="*/ 2656975 h 3862701"/>
                    <a:gd name="connsiteX67" fmla="*/ 442337 w 3482611"/>
                    <a:gd name="connsiteY67" fmla="*/ 3615466 h 3862701"/>
                    <a:gd name="connsiteX68" fmla="*/ 434611 w 3482611"/>
                    <a:gd name="connsiteY68" fmla="*/ 2974242 h 3862701"/>
                    <a:gd name="connsiteX69" fmla="*/ 246543 w 3482611"/>
                    <a:gd name="connsiteY69" fmla="*/ 3778395 h 3862701"/>
                    <a:gd name="connsiteX70" fmla="*/ 233573 w 3482611"/>
                    <a:gd name="connsiteY70" fmla="*/ 3694089 h 3862701"/>
                    <a:gd name="connsiteX71" fmla="*/ 149266 w 3482611"/>
                    <a:gd name="connsiteY71" fmla="*/ 3862701 h 3862701"/>
                    <a:gd name="connsiteX72" fmla="*/ 149266 w 3482611"/>
                    <a:gd name="connsiteY72" fmla="*/ 3661663 h 3862701"/>
                    <a:gd name="connsiteX73" fmla="*/ 109 w 3482611"/>
                    <a:gd name="connsiteY73"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1051639 w 3482611"/>
                    <a:gd name="connsiteY54" fmla="*/ 2283177 h 3862701"/>
                    <a:gd name="connsiteX55" fmla="*/ 1077799 w 3482611"/>
                    <a:gd name="connsiteY55" fmla="*/ 2089787 h 3862701"/>
                    <a:gd name="connsiteX56" fmla="*/ 1045052 w 3482611"/>
                    <a:gd name="connsiteY56" fmla="*/ 2047272 h 3862701"/>
                    <a:gd name="connsiteX57" fmla="*/ 839310 w 3482611"/>
                    <a:gd name="connsiteY57" fmla="*/ 1853339 h 3862701"/>
                    <a:gd name="connsiteX58" fmla="*/ 764551 w 3482611"/>
                    <a:gd name="connsiteY58" fmla="*/ 2048693 h 3862701"/>
                    <a:gd name="connsiteX59" fmla="*/ 906203 w 3482611"/>
                    <a:gd name="connsiteY59" fmla="*/ 2332216 h 3862701"/>
                    <a:gd name="connsiteX60" fmla="*/ 943047 w 3482611"/>
                    <a:gd name="connsiteY60" fmla="*/ 2460756 h 3862701"/>
                    <a:gd name="connsiteX61" fmla="*/ 882083 w 3482611"/>
                    <a:gd name="connsiteY61" fmla="*/ 3078003 h 3862701"/>
                    <a:gd name="connsiteX62" fmla="*/ 778322 w 3482611"/>
                    <a:gd name="connsiteY62" fmla="*/ 2688897 h 3862701"/>
                    <a:gd name="connsiteX63" fmla="*/ 800619 w 3482611"/>
                    <a:gd name="connsiteY63" fmla="*/ 2390582 h 3862701"/>
                    <a:gd name="connsiteX64" fmla="*/ 671498 w 3482611"/>
                    <a:gd name="connsiteY64" fmla="*/ 2269627 h 3862701"/>
                    <a:gd name="connsiteX65" fmla="*/ 572987 w 3482611"/>
                    <a:gd name="connsiteY65" fmla="*/ 2409022 h 3862701"/>
                    <a:gd name="connsiteX66" fmla="*/ 625083 w 3482611"/>
                    <a:gd name="connsiteY66" fmla="*/ 2656975 h 3862701"/>
                    <a:gd name="connsiteX67" fmla="*/ 442337 w 3482611"/>
                    <a:gd name="connsiteY67" fmla="*/ 3615466 h 3862701"/>
                    <a:gd name="connsiteX68" fmla="*/ 440075 w 3482611"/>
                    <a:gd name="connsiteY68" fmla="*/ 2954205 h 3862701"/>
                    <a:gd name="connsiteX69" fmla="*/ 246543 w 3482611"/>
                    <a:gd name="connsiteY69" fmla="*/ 3778395 h 3862701"/>
                    <a:gd name="connsiteX70" fmla="*/ 233573 w 3482611"/>
                    <a:gd name="connsiteY70" fmla="*/ 3694089 h 3862701"/>
                    <a:gd name="connsiteX71" fmla="*/ 149266 w 3482611"/>
                    <a:gd name="connsiteY71" fmla="*/ 3862701 h 3862701"/>
                    <a:gd name="connsiteX72" fmla="*/ 149266 w 3482611"/>
                    <a:gd name="connsiteY72" fmla="*/ 3661663 h 3862701"/>
                    <a:gd name="connsiteX73" fmla="*/ 109 w 3482611"/>
                    <a:gd name="connsiteY73"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1051639 w 3482611"/>
                    <a:gd name="connsiteY54" fmla="*/ 2283177 h 3862701"/>
                    <a:gd name="connsiteX55" fmla="*/ 1077799 w 3482611"/>
                    <a:gd name="connsiteY55" fmla="*/ 2089787 h 3862701"/>
                    <a:gd name="connsiteX56" fmla="*/ 1045052 w 3482611"/>
                    <a:gd name="connsiteY56" fmla="*/ 2047272 h 3862701"/>
                    <a:gd name="connsiteX57" fmla="*/ 839310 w 3482611"/>
                    <a:gd name="connsiteY57" fmla="*/ 1853339 h 3862701"/>
                    <a:gd name="connsiteX58" fmla="*/ 764551 w 3482611"/>
                    <a:gd name="connsiteY58" fmla="*/ 2048693 h 3862701"/>
                    <a:gd name="connsiteX59" fmla="*/ 906203 w 3482611"/>
                    <a:gd name="connsiteY59" fmla="*/ 2332216 h 3862701"/>
                    <a:gd name="connsiteX60" fmla="*/ 943047 w 3482611"/>
                    <a:gd name="connsiteY60" fmla="*/ 2460756 h 3862701"/>
                    <a:gd name="connsiteX61" fmla="*/ 882083 w 3482611"/>
                    <a:gd name="connsiteY61" fmla="*/ 3078003 h 3862701"/>
                    <a:gd name="connsiteX62" fmla="*/ 778322 w 3482611"/>
                    <a:gd name="connsiteY62" fmla="*/ 2688897 h 3862701"/>
                    <a:gd name="connsiteX63" fmla="*/ 800619 w 3482611"/>
                    <a:gd name="connsiteY63" fmla="*/ 2390582 h 3862701"/>
                    <a:gd name="connsiteX64" fmla="*/ 671498 w 3482611"/>
                    <a:gd name="connsiteY64" fmla="*/ 2269627 h 3862701"/>
                    <a:gd name="connsiteX65" fmla="*/ 572987 w 3482611"/>
                    <a:gd name="connsiteY65" fmla="*/ 2409022 h 3862701"/>
                    <a:gd name="connsiteX66" fmla="*/ 625083 w 3482611"/>
                    <a:gd name="connsiteY66" fmla="*/ 2656975 h 3862701"/>
                    <a:gd name="connsiteX67" fmla="*/ 442337 w 3482611"/>
                    <a:gd name="connsiteY67" fmla="*/ 3615466 h 3862701"/>
                    <a:gd name="connsiteX68" fmla="*/ 440075 w 3482611"/>
                    <a:gd name="connsiteY68" fmla="*/ 2954205 h 3862701"/>
                    <a:gd name="connsiteX69" fmla="*/ 246543 w 3482611"/>
                    <a:gd name="connsiteY69" fmla="*/ 3778395 h 3862701"/>
                    <a:gd name="connsiteX70" fmla="*/ 233573 w 3482611"/>
                    <a:gd name="connsiteY70" fmla="*/ 3694089 h 3862701"/>
                    <a:gd name="connsiteX71" fmla="*/ 149266 w 3482611"/>
                    <a:gd name="connsiteY71" fmla="*/ 3862701 h 3862701"/>
                    <a:gd name="connsiteX72" fmla="*/ 149266 w 3482611"/>
                    <a:gd name="connsiteY72" fmla="*/ 3661663 h 3862701"/>
                    <a:gd name="connsiteX73" fmla="*/ 109 w 3482611"/>
                    <a:gd name="connsiteY73"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1051639 w 3482611"/>
                    <a:gd name="connsiteY54" fmla="*/ 2283177 h 3862701"/>
                    <a:gd name="connsiteX55" fmla="*/ 1077799 w 3482611"/>
                    <a:gd name="connsiteY55" fmla="*/ 2089787 h 3862701"/>
                    <a:gd name="connsiteX56" fmla="*/ 1045052 w 3482611"/>
                    <a:gd name="connsiteY56" fmla="*/ 2047272 h 3862701"/>
                    <a:gd name="connsiteX57" fmla="*/ 839310 w 3482611"/>
                    <a:gd name="connsiteY57" fmla="*/ 1853339 h 3862701"/>
                    <a:gd name="connsiteX58" fmla="*/ 764551 w 3482611"/>
                    <a:gd name="connsiteY58" fmla="*/ 2048693 h 3862701"/>
                    <a:gd name="connsiteX59" fmla="*/ 906203 w 3482611"/>
                    <a:gd name="connsiteY59" fmla="*/ 2332216 h 3862701"/>
                    <a:gd name="connsiteX60" fmla="*/ 943047 w 3482611"/>
                    <a:gd name="connsiteY60" fmla="*/ 2460756 h 3862701"/>
                    <a:gd name="connsiteX61" fmla="*/ 882083 w 3482611"/>
                    <a:gd name="connsiteY61" fmla="*/ 3078003 h 3862701"/>
                    <a:gd name="connsiteX62" fmla="*/ 778322 w 3482611"/>
                    <a:gd name="connsiteY62" fmla="*/ 2688897 h 3862701"/>
                    <a:gd name="connsiteX63" fmla="*/ 800619 w 3482611"/>
                    <a:gd name="connsiteY63" fmla="*/ 2390582 h 3862701"/>
                    <a:gd name="connsiteX64" fmla="*/ 671498 w 3482611"/>
                    <a:gd name="connsiteY64" fmla="*/ 2269627 h 3862701"/>
                    <a:gd name="connsiteX65" fmla="*/ 572987 w 3482611"/>
                    <a:gd name="connsiteY65" fmla="*/ 2409022 h 3862701"/>
                    <a:gd name="connsiteX66" fmla="*/ 625083 w 3482611"/>
                    <a:gd name="connsiteY66" fmla="*/ 2656975 h 3862701"/>
                    <a:gd name="connsiteX67" fmla="*/ 442337 w 3482611"/>
                    <a:gd name="connsiteY67" fmla="*/ 3615466 h 3862701"/>
                    <a:gd name="connsiteX68" fmla="*/ 440075 w 3482611"/>
                    <a:gd name="connsiteY68" fmla="*/ 2954205 h 3862701"/>
                    <a:gd name="connsiteX69" fmla="*/ 231971 w 3482611"/>
                    <a:gd name="connsiteY69" fmla="*/ 3798432 h 3862701"/>
                    <a:gd name="connsiteX70" fmla="*/ 233573 w 3482611"/>
                    <a:gd name="connsiteY70" fmla="*/ 3694089 h 3862701"/>
                    <a:gd name="connsiteX71" fmla="*/ 149266 w 3482611"/>
                    <a:gd name="connsiteY71" fmla="*/ 3862701 h 3862701"/>
                    <a:gd name="connsiteX72" fmla="*/ 149266 w 3482611"/>
                    <a:gd name="connsiteY72" fmla="*/ 3661663 h 3862701"/>
                    <a:gd name="connsiteX73" fmla="*/ 109 w 3482611"/>
                    <a:gd name="connsiteY73"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1051639 w 3482611"/>
                    <a:gd name="connsiteY54" fmla="*/ 2283177 h 3862701"/>
                    <a:gd name="connsiteX55" fmla="*/ 1077799 w 3482611"/>
                    <a:gd name="connsiteY55" fmla="*/ 2089787 h 3862701"/>
                    <a:gd name="connsiteX56" fmla="*/ 1045052 w 3482611"/>
                    <a:gd name="connsiteY56" fmla="*/ 2047272 h 3862701"/>
                    <a:gd name="connsiteX57" fmla="*/ 839310 w 3482611"/>
                    <a:gd name="connsiteY57" fmla="*/ 1853339 h 3862701"/>
                    <a:gd name="connsiteX58" fmla="*/ 764551 w 3482611"/>
                    <a:gd name="connsiteY58" fmla="*/ 2048693 h 3862701"/>
                    <a:gd name="connsiteX59" fmla="*/ 906203 w 3482611"/>
                    <a:gd name="connsiteY59" fmla="*/ 2332216 h 3862701"/>
                    <a:gd name="connsiteX60" fmla="*/ 943047 w 3482611"/>
                    <a:gd name="connsiteY60" fmla="*/ 2460756 h 3862701"/>
                    <a:gd name="connsiteX61" fmla="*/ 882083 w 3482611"/>
                    <a:gd name="connsiteY61" fmla="*/ 3078003 h 3862701"/>
                    <a:gd name="connsiteX62" fmla="*/ 778322 w 3482611"/>
                    <a:gd name="connsiteY62" fmla="*/ 2688897 h 3862701"/>
                    <a:gd name="connsiteX63" fmla="*/ 800619 w 3482611"/>
                    <a:gd name="connsiteY63" fmla="*/ 2390582 h 3862701"/>
                    <a:gd name="connsiteX64" fmla="*/ 671498 w 3482611"/>
                    <a:gd name="connsiteY64" fmla="*/ 2269627 h 3862701"/>
                    <a:gd name="connsiteX65" fmla="*/ 572987 w 3482611"/>
                    <a:gd name="connsiteY65" fmla="*/ 2409022 h 3862701"/>
                    <a:gd name="connsiteX66" fmla="*/ 625083 w 3482611"/>
                    <a:gd name="connsiteY66" fmla="*/ 2656975 h 3862701"/>
                    <a:gd name="connsiteX67" fmla="*/ 442337 w 3482611"/>
                    <a:gd name="connsiteY67" fmla="*/ 3615466 h 3862701"/>
                    <a:gd name="connsiteX68" fmla="*/ 440075 w 3482611"/>
                    <a:gd name="connsiteY68" fmla="*/ 2954205 h 3862701"/>
                    <a:gd name="connsiteX69" fmla="*/ 231971 w 3482611"/>
                    <a:gd name="connsiteY69" fmla="*/ 3798432 h 3862701"/>
                    <a:gd name="connsiteX70" fmla="*/ 233573 w 3482611"/>
                    <a:gd name="connsiteY70" fmla="*/ 3694089 h 3862701"/>
                    <a:gd name="connsiteX71" fmla="*/ 149266 w 3482611"/>
                    <a:gd name="connsiteY71" fmla="*/ 3862701 h 3862701"/>
                    <a:gd name="connsiteX72" fmla="*/ 149266 w 3482611"/>
                    <a:gd name="connsiteY72" fmla="*/ 3661663 h 3862701"/>
                    <a:gd name="connsiteX73" fmla="*/ 109 w 3482611"/>
                    <a:gd name="connsiteY73"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1051639 w 3482611"/>
                    <a:gd name="connsiteY54" fmla="*/ 2283177 h 3862701"/>
                    <a:gd name="connsiteX55" fmla="*/ 1077799 w 3482611"/>
                    <a:gd name="connsiteY55" fmla="*/ 2089787 h 3862701"/>
                    <a:gd name="connsiteX56" fmla="*/ 1045052 w 3482611"/>
                    <a:gd name="connsiteY56" fmla="*/ 2047272 h 3862701"/>
                    <a:gd name="connsiteX57" fmla="*/ 839310 w 3482611"/>
                    <a:gd name="connsiteY57" fmla="*/ 1853339 h 3862701"/>
                    <a:gd name="connsiteX58" fmla="*/ 764551 w 3482611"/>
                    <a:gd name="connsiteY58" fmla="*/ 2048693 h 3862701"/>
                    <a:gd name="connsiteX59" fmla="*/ 906203 w 3482611"/>
                    <a:gd name="connsiteY59" fmla="*/ 2332216 h 3862701"/>
                    <a:gd name="connsiteX60" fmla="*/ 943047 w 3482611"/>
                    <a:gd name="connsiteY60" fmla="*/ 2460756 h 3862701"/>
                    <a:gd name="connsiteX61" fmla="*/ 882083 w 3482611"/>
                    <a:gd name="connsiteY61" fmla="*/ 3078003 h 3862701"/>
                    <a:gd name="connsiteX62" fmla="*/ 778322 w 3482611"/>
                    <a:gd name="connsiteY62" fmla="*/ 2688897 h 3862701"/>
                    <a:gd name="connsiteX63" fmla="*/ 800619 w 3482611"/>
                    <a:gd name="connsiteY63" fmla="*/ 2390582 h 3862701"/>
                    <a:gd name="connsiteX64" fmla="*/ 671498 w 3482611"/>
                    <a:gd name="connsiteY64" fmla="*/ 2269627 h 3862701"/>
                    <a:gd name="connsiteX65" fmla="*/ 572987 w 3482611"/>
                    <a:gd name="connsiteY65" fmla="*/ 2409022 h 3862701"/>
                    <a:gd name="connsiteX66" fmla="*/ 625083 w 3482611"/>
                    <a:gd name="connsiteY66" fmla="*/ 2656975 h 3862701"/>
                    <a:gd name="connsiteX67" fmla="*/ 442337 w 3482611"/>
                    <a:gd name="connsiteY67" fmla="*/ 3615466 h 3862701"/>
                    <a:gd name="connsiteX68" fmla="*/ 440075 w 3482611"/>
                    <a:gd name="connsiteY68" fmla="*/ 2954205 h 3862701"/>
                    <a:gd name="connsiteX69" fmla="*/ 231971 w 3482611"/>
                    <a:gd name="connsiteY69" fmla="*/ 3798432 h 3862701"/>
                    <a:gd name="connsiteX70" fmla="*/ 233573 w 3482611"/>
                    <a:gd name="connsiteY70" fmla="*/ 3694089 h 3862701"/>
                    <a:gd name="connsiteX71" fmla="*/ 149266 w 3482611"/>
                    <a:gd name="connsiteY71" fmla="*/ 3862701 h 3862701"/>
                    <a:gd name="connsiteX72" fmla="*/ 149266 w 3482611"/>
                    <a:gd name="connsiteY72" fmla="*/ 3661663 h 3862701"/>
                    <a:gd name="connsiteX73" fmla="*/ 109 w 3482611"/>
                    <a:gd name="connsiteY73" fmla="*/ 3797850 h 3862701"/>
                    <a:gd name="connsiteX0" fmla="*/ 109 w 3482611"/>
                    <a:gd name="connsiteY0" fmla="*/ 3797850 h 3851772"/>
                    <a:gd name="connsiteX1" fmla="*/ 224119 w 3482611"/>
                    <a:gd name="connsiteY1" fmla="*/ 3128790 h 3851772"/>
                    <a:gd name="connsiteX2" fmla="*/ 202086 w 3482611"/>
                    <a:gd name="connsiteY2" fmla="*/ 2739528 h 3851772"/>
                    <a:gd name="connsiteX3" fmla="*/ 257169 w 3482611"/>
                    <a:gd name="connsiteY3" fmla="*/ 2383316 h 3851772"/>
                    <a:gd name="connsiteX4" fmla="*/ 233807 w 3482611"/>
                    <a:gd name="connsiteY4" fmla="*/ 2215329 h 3851772"/>
                    <a:gd name="connsiteX5" fmla="*/ 282875 w 3482611"/>
                    <a:gd name="connsiteY5" fmla="*/ 2078516 h 3851772"/>
                    <a:gd name="connsiteX6" fmla="*/ 268186 w 3482611"/>
                    <a:gd name="connsiteY6" fmla="*/ 1942641 h 3851772"/>
                    <a:gd name="connsiteX7" fmla="*/ 359993 w 3482611"/>
                    <a:gd name="connsiteY7" fmla="*/ 1736993 h 3851772"/>
                    <a:gd name="connsiteX8" fmla="*/ 363666 w 3482611"/>
                    <a:gd name="connsiteY8" fmla="*/ 1454227 h 3851772"/>
                    <a:gd name="connsiteX9" fmla="*/ 499540 w 3482611"/>
                    <a:gd name="connsiteY9" fmla="*/ 1263268 h 3851772"/>
                    <a:gd name="connsiteX10" fmla="*/ 559547 w 3482611"/>
                    <a:gd name="connsiteY10" fmla="*/ 1051994 h 3851772"/>
                    <a:gd name="connsiteX11" fmla="*/ 778634 w 3482611"/>
                    <a:gd name="connsiteY11" fmla="*/ 829937 h 3851772"/>
                    <a:gd name="connsiteX12" fmla="*/ 1009989 w 3482611"/>
                    <a:gd name="connsiteY12" fmla="*/ 510448 h 3851772"/>
                    <a:gd name="connsiteX13" fmla="*/ 1193603 w 3482611"/>
                    <a:gd name="connsiteY13" fmla="*/ 444347 h 3851772"/>
                    <a:gd name="connsiteX14" fmla="*/ 1347839 w 3482611"/>
                    <a:gd name="connsiteY14" fmla="*/ 257060 h 3851772"/>
                    <a:gd name="connsiteX15" fmla="*/ 1575521 w 3482611"/>
                    <a:gd name="connsiteY15" fmla="*/ 201976 h 3851772"/>
                    <a:gd name="connsiteX16" fmla="*/ 1759760 w 3482611"/>
                    <a:gd name="connsiteY16" fmla="*/ 31489 h 3851772"/>
                    <a:gd name="connsiteX17" fmla="*/ 1972128 w 3482611"/>
                    <a:gd name="connsiteY17" fmla="*/ 40395 h 3851772"/>
                    <a:gd name="connsiteX18" fmla="*/ 2155743 w 3482611"/>
                    <a:gd name="connsiteY18" fmla="*/ 0 h 3851772"/>
                    <a:gd name="connsiteX19" fmla="*/ 2368736 w 3482611"/>
                    <a:gd name="connsiteY19" fmla="*/ 102824 h 3851772"/>
                    <a:gd name="connsiteX20" fmla="*/ 2581728 w 3482611"/>
                    <a:gd name="connsiteY20" fmla="*/ 91807 h 3851772"/>
                    <a:gd name="connsiteX21" fmla="*/ 2735964 w 3482611"/>
                    <a:gd name="connsiteY21" fmla="*/ 209321 h 3851772"/>
                    <a:gd name="connsiteX22" fmla="*/ 2893873 w 3482611"/>
                    <a:gd name="connsiteY22" fmla="*/ 282766 h 3851772"/>
                    <a:gd name="connsiteX23" fmla="*/ 3004042 w 3482611"/>
                    <a:gd name="connsiteY23" fmla="*/ 378246 h 3851772"/>
                    <a:gd name="connsiteX24" fmla="*/ 3114210 w 3482611"/>
                    <a:gd name="connsiteY24" fmla="*/ 437002 h 3851772"/>
                    <a:gd name="connsiteX25" fmla="*/ 3228599 w 3482611"/>
                    <a:gd name="connsiteY25" fmla="*/ 582019 h 3851772"/>
                    <a:gd name="connsiteX26" fmla="*/ 3255632 w 3482611"/>
                    <a:gd name="connsiteY26" fmla="*/ 996284 h 3851772"/>
                    <a:gd name="connsiteX27" fmla="*/ 3184296 w 3482611"/>
                    <a:gd name="connsiteY27" fmla="*/ 1223263 h 3851772"/>
                    <a:gd name="connsiteX28" fmla="*/ 3326969 w 3482611"/>
                    <a:gd name="connsiteY28" fmla="*/ 1404846 h 3851772"/>
                    <a:gd name="connsiteX29" fmla="*/ 3482611 w 3482611"/>
                    <a:gd name="connsiteY29" fmla="*/ 2208999 h 3851772"/>
                    <a:gd name="connsiteX30" fmla="*/ 3132415 w 3482611"/>
                    <a:gd name="connsiteY30" fmla="*/ 1327025 h 3851772"/>
                    <a:gd name="connsiteX31" fmla="*/ 2944347 w 3482611"/>
                    <a:gd name="connsiteY31" fmla="*/ 1482667 h 3851772"/>
                    <a:gd name="connsiteX32" fmla="*/ 2470935 w 3482611"/>
                    <a:gd name="connsiteY32" fmla="*/ 2494344 h 3851772"/>
                    <a:gd name="connsiteX33" fmla="*/ 2814645 w 3482611"/>
                    <a:gd name="connsiteY33" fmla="*/ 1521578 h 3851772"/>
                    <a:gd name="connsiteX34" fmla="*/ 2483905 w 3482611"/>
                    <a:gd name="connsiteY34" fmla="*/ 1469697 h 3851772"/>
                    <a:gd name="connsiteX35" fmla="*/ 2548756 w 3482611"/>
                    <a:gd name="connsiteY35" fmla="*/ 1586429 h 3851772"/>
                    <a:gd name="connsiteX36" fmla="*/ 2503360 w 3482611"/>
                    <a:gd name="connsiteY36" fmla="*/ 1975535 h 3851772"/>
                    <a:gd name="connsiteX37" fmla="*/ 2438509 w 3482611"/>
                    <a:gd name="connsiteY37" fmla="*/ 1618855 h 3851772"/>
                    <a:gd name="connsiteX38" fmla="*/ 2153164 w 3482611"/>
                    <a:gd name="connsiteY38" fmla="*/ 1495638 h 3851772"/>
                    <a:gd name="connsiteX39" fmla="*/ 2185590 w 3482611"/>
                    <a:gd name="connsiteY39" fmla="*/ 1664250 h 3851772"/>
                    <a:gd name="connsiteX40" fmla="*/ 2393113 w 3482611"/>
                    <a:gd name="connsiteY40" fmla="*/ 2046872 h 3851772"/>
                    <a:gd name="connsiteX41" fmla="*/ 2116266 w 3482611"/>
                    <a:gd name="connsiteY41" fmla="*/ 1673988 h 3851772"/>
                    <a:gd name="connsiteX42" fmla="*/ 1713242 w 3482611"/>
                    <a:gd name="connsiteY42" fmla="*/ 1750949 h 3851772"/>
                    <a:gd name="connsiteX43" fmla="*/ 1524109 w 3482611"/>
                    <a:gd name="connsiteY43" fmla="*/ 1437272 h 3851772"/>
                    <a:gd name="connsiteX44" fmla="*/ 1398489 w 3482611"/>
                    <a:gd name="connsiteY44" fmla="*/ 1465253 h 3851772"/>
                    <a:gd name="connsiteX45" fmla="*/ 1485858 w 3482611"/>
                    <a:gd name="connsiteY45" fmla="*/ 1646539 h 3851772"/>
                    <a:gd name="connsiteX46" fmla="*/ 1512160 w 3482611"/>
                    <a:gd name="connsiteY46" fmla="*/ 1872640 h 3851772"/>
                    <a:gd name="connsiteX47" fmla="*/ 1517624 w 3482611"/>
                    <a:gd name="connsiteY47" fmla="*/ 2487859 h 3851772"/>
                    <a:gd name="connsiteX48" fmla="*/ 1342526 w 3482611"/>
                    <a:gd name="connsiteY48" fmla="*/ 2020931 h 3851772"/>
                    <a:gd name="connsiteX49" fmla="*/ 1335822 w 3482611"/>
                    <a:gd name="connsiteY49" fmla="*/ 1803203 h 3851772"/>
                    <a:gd name="connsiteX50" fmla="*/ 1116128 w 3482611"/>
                    <a:gd name="connsiteY50" fmla="*/ 1598160 h 3851772"/>
                    <a:gd name="connsiteX51" fmla="*/ 951017 w 3482611"/>
                    <a:gd name="connsiteY51" fmla="*/ 1706805 h 3851772"/>
                    <a:gd name="connsiteX52" fmla="*/ 1219309 w 3482611"/>
                    <a:gd name="connsiteY52" fmla="*/ 1949595 h 3851772"/>
                    <a:gd name="connsiteX53" fmla="*/ 1115547 w 3482611"/>
                    <a:gd name="connsiteY53" fmla="*/ 2779689 h 3851772"/>
                    <a:gd name="connsiteX54" fmla="*/ 1051639 w 3482611"/>
                    <a:gd name="connsiteY54" fmla="*/ 2283177 h 3851772"/>
                    <a:gd name="connsiteX55" fmla="*/ 1077799 w 3482611"/>
                    <a:gd name="connsiteY55" fmla="*/ 2089787 h 3851772"/>
                    <a:gd name="connsiteX56" fmla="*/ 1045052 w 3482611"/>
                    <a:gd name="connsiteY56" fmla="*/ 2047272 h 3851772"/>
                    <a:gd name="connsiteX57" fmla="*/ 839310 w 3482611"/>
                    <a:gd name="connsiteY57" fmla="*/ 1853339 h 3851772"/>
                    <a:gd name="connsiteX58" fmla="*/ 764551 w 3482611"/>
                    <a:gd name="connsiteY58" fmla="*/ 2048693 h 3851772"/>
                    <a:gd name="connsiteX59" fmla="*/ 906203 w 3482611"/>
                    <a:gd name="connsiteY59" fmla="*/ 2332216 h 3851772"/>
                    <a:gd name="connsiteX60" fmla="*/ 943047 w 3482611"/>
                    <a:gd name="connsiteY60" fmla="*/ 2460756 h 3851772"/>
                    <a:gd name="connsiteX61" fmla="*/ 882083 w 3482611"/>
                    <a:gd name="connsiteY61" fmla="*/ 3078003 h 3851772"/>
                    <a:gd name="connsiteX62" fmla="*/ 778322 w 3482611"/>
                    <a:gd name="connsiteY62" fmla="*/ 2688897 h 3851772"/>
                    <a:gd name="connsiteX63" fmla="*/ 800619 w 3482611"/>
                    <a:gd name="connsiteY63" fmla="*/ 2390582 h 3851772"/>
                    <a:gd name="connsiteX64" fmla="*/ 671498 w 3482611"/>
                    <a:gd name="connsiteY64" fmla="*/ 2269627 h 3851772"/>
                    <a:gd name="connsiteX65" fmla="*/ 572987 w 3482611"/>
                    <a:gd name="connsiteY65" fmla="*/ 2409022 h 3851772"/>
                    <a:gd name="connsiteX66" fmla="*/ 625083 w 3482611"/>
                    <a:gd name="connsiteY66" fmla="*/ 2656975 h 3851772"/>
                    <a:gd name="connsiteX67" fmla="*/ 442337 w 3482611"/>
                    <a:gd name="connsiteY67" fmla="*/ 3615466 h 3851772"/>
                    <a:gd name="connsiteX68" fmla="*/ 440075 w 3482611"/>
                    <a:gd name="connsiteY68" fmla="*/ 2954205 h 3851772"/>
                    <a:gd name="connsiteX69" fmla="*/ 231971 w 3482611"/>
                    <a:gd name="connsiteY69" fmla="*/ 3798432 h 3851772"/>
                    <a:gd name="connsiteX70" fmla="*/ 233573 w 3482611"/>
                    <a:gd name="connsiteY70" fmla="*/ 3694089 h 3851772"/>
                    <a:gd name="connsiteX71" fmla="*/ 132872 w 3482611"/>
                    <a:gd name="connsiteY71" fmla="*/ 3851772 h 3851772"/>
                    <a:gd name="connsiteX72" fmla="*/ 149266 w 3482611"/>
                    <a:gd name="connsiteY72" fmla="*/ 3661663 h 3851772"/>
                    <a:gd name="connsiteX73" fmla="*/ 109 w 3482611"/>
                    <a:gd name="connsiteY73" fmla="*/ 3797850 h 3851772"/>
                    <a:gd name="connsiteX0" fmla="*/ 109 w 3482611"/>
                    <a:gd name="connsiteY0" fmla="*/ 3797850 h 3851772"/>
                    <a:gd name="connsiteX1" fmla="*/ 224119 w 3482611"/>
                    <a:gd name="connsiteY1" fmla="*/ 3128790 h 3851772"/>
                    <a:gd name="connsiteX2" fmla="*/ 202086 w 3482611"/>
                    <a:gd name="connsiteY2" fmla="*/ 2739528 h 3851772"/>
                    <a:gd name="connsiteX3" fmla="*/ 257169 w 3482611"/>
                    <a:gd name="connsiteY3" fmla="*/ 2383316 h 3851772"/>
                    <a:gd name="connsiteX4" fmla="*/ 233807 w 3482611"/>
                    <a:gd name="connsiteY4" fmla="*/ 2215329 h 3851772"/>
                    <a:gd name="connsiteX5" fmla="*/ 282875 w 3482611"/>
                    <a:gd name="connsiteY5" fmla="*/ 2078516 h 3851772"/>
                    <a:gd name="connsiteX6" fmla="*/ 268186 w 3482611"/>
                    <a:gd name="connsiteY6" fmla="*/ 1942641 h 3851772"/>
                    <a:gd name="connsiteX7" fmla="*/ 359993 w 3482611"/>
                    <a:gd name="connsiteY7" fmla="*/ 1736993 h 3851772"/>
                    <a:gd name="connsiteX8" fmla="*/ 363666 w 3482611"/>
                    <a:gd name="connsiteY8" fmla="*/ 1454227 h 3851772"/>
                    <a:gd name="connsiteX9" fmla="*/ 499540 w 3482611"/>
                    <a:gd name="connsiteY9" fmla="*/ 1263268 h 3851772"/>
                    <a:gd name="connsiteX10" fmla="*/ 559547 w 3482611"/>
                    <a:gd name="connsiteY10" fmla="*/ 1051994 h 3851772"/>
                    <a:gd name="connsiteX11" fmla="*/ 778634 w 3482611"/>
                    <a:gd name="connsiteY11" fmla="*/ 829937 h 3851772"/>
                    <a:gd name="connsiteX12" fmla="*/ 1009989 w 3482611"/>
                    <a:gd name="connsiteY12" fmla="*/ 510448 h 3851772"/>
                    <a:gd name="connsiteX13" fmla="*/ 1193603 w 3482611"/>
                    <a:gd name="connsiteY13" fmla="*/ 444347 h 3851772"/>
                    <a:gd name="connsiteX14" fmla="*/ 1347839 w 3482611"/>
                    <a:gd name="connsiteY14" fmla="*/ 257060 h 3851772"/>
                    <a:gd name="connsiteX15" fmla="*/ 1575521 w 3482611"/>
                    <a:gd name="connsiteY15" fmla="*/ 201976 h 3851772"/>
                    <a:gd name="connsiteX16" fmla="*/ 1759760 w 3482611"/>
                    <a:gd name="connsiteY16" fmla="*/ 31489 h 3851772"/>
                    <a:gd name="connsiteX17" fmla="*/ 1972128 w 3482611"/>
                    <a:gd name="connsiteY17" fmla="*/ 40395 h 3851772"/>
                    <a:gd name="connsiteX18" fmla="*/ 2155743 w 3482611"/>
                    <a:gd name="connsiteY18" fmla="*/ 0 h 3851772"/>
                    <a:gd name="connsiteX19" fmla="*/ 2368736 w 3482611"/>
                    <a:gd name="connsiteY19" fmla="*/ 102824 h 3851772"/>
                    <a:gd name="connsiteX20" fmla="*/ 2581728 w 3482611"/>
                    <a:gd name="connsiteY20" fmla="*/ 91807 h 3851772"/>
                    <a:gd name="connsiteX21" fmla="*/ 2735964 w 3482611"/>
                    <a:gd name="connsiteY21" fmla="*/ 209321 h 3851772"/>
                    <a:gd name="connsiteX22" fmla="*/ 2893873 w 3482611"/>
                    <a:gd name="connsiteY22" fmla="*/ 282766 h 3851772"/>
                    <a:gd name="connsiteX23" fmla="*/ 3004042 w 3482611"/>
                    <a:gd name="connsiteY23" fmla="*/ 378246 h 3851772"/>
                    <a:gd name="connsiteX24" fmla="*/ 3114210 w 3482611"/>
                    <a:gd name="connsiteY24" fmla="*/ 437002 h 3851772"/>
                    <a:gd name="connsiteX25" fmla="*/ 3228599 w 3482611"/>
                    <a:gd name="connsiteY25" fmla="*/ 582019 h 3851772"/>
                    <a:gd name="connsiteX26" fmla="*/ 3255632 w 3482611"/>
                    <a:gd name="connsiteY26" fmla="*/ 996284 h 3851772"/>
                    <a:gd name="connsiteX27" fmla="*/ 3184296 w 3482611"/>
                    <a:gd name="connsiteY27" fmla="*/ 1223263 h 3851772"/>
                    <a:gd name="connsiteX28" fmla="*/ 3326969 w 3482611"/>
                    <a:gd name="connsiteY28" fmla="*/ 1404846 h 3851772"/>
                    <a:gd name="connsiteX29" fmla="*/ 3482611 w 3482611"/>
                    <a:gd name="connsiteY29" fmla="*/ 2208999 h 3851772"/>
                    <a:gd name="connsiteX30" fmla="*/ 3132415 w 3482611"/>
                    <a:gd name="connsiteY30" fmla="*/ 1327025 h 3851772"/>
                    <a:gd name="connsiteX31" fmla="*/ 2944347 w 3482611"/>
                    <a:gd name="connsiteY31" fmla="*/ 1482667 h 3851772"/>
                    <a:gd name="connsiteX32" fmla="*/ 2470935 w 3482611"/>
                    <a:gd name="connsiteY32" fmla="*/ 2494344 h 3851772"/>
                    <a:gd name="connsiteX33" fmla="*/ 2814645 w 3482611"/>
                    <a:gd name="connsiteY33" fmla="*/ 1521578 h 3851772"/>
                    <a:gd name="connsiteX34" fmla="*/ 2483905 w 3482611"/>
                    <a:gd name="connsiteY34" fmla="*/ 1469697 h 3851772"/>
                    <a:gd name="connsiteX35" fmla="*/ 2548756 w 3482611"/>
                    <a:gd name="connsiteY35" fmla="*/ 1586429 h 3851772"/>
                    <a:gd name="connsiteX36" fmla="*/ 2503360 w 3482611"/>
                    <a:gd name="connsiteY36" fmla="*/ 1975535 h 3851772"/>
                    <a:gd name="connsiteX37" fmla="*/ 2438509 w 3482611"/>
                    <a:gd name="connsiteY37" fmla="*/ 1618855 h 3851772"/>
                    <a:gd name="connsiteX38" fmla="*/ 2153164 w 3482611"/>
                    <a:gd name="connsiteY38" fmla="*/ 1495638 h 3851772"/>
                    <a:gd name="connsiteX39" fmla="*/ 2185590 w 3482611"/>
                    <a:gd name="connsiteY39" fmla="*/ 1664250 h 3851772"/>
                    <a:gd name="connsiteX40" fmla="*/ 2393113 w 3482611"/>
                    <a:gd name="connsiteY40" fmla="*/ 2046872 h 3851772"/>
                    <a:gd name="connsiteX41" fmla="*/ 2116266 w 3482611"/>
                    <a:gd name="connsiteY41" fmla="*/ 1673988 h 3851772"/>
                    <a:gd name="connsiteX42" fmla="*/ 1713242 w 3482611"/>
                    <a:gd name="connsiteY42" fmla="*/ 1750949 h 3851772"/>
                    <a:gd name="connsiteX43" fmla="*/ 1524109 w 3482611"/>
                    <a:gd name="connsiteY43" fmla="*/ 1437272 h 3851772"/>
                    <a:gd name="connsiteX44" fmla="*/ 1398489 w 3482611"/>
                    <a:gd name="connsiteY44" fmla="*/ 1465253 h 3851772"/>
                    <a:gd name="connsiteX45" fmla="*/ 1485858 w 3482611"/>
                    <a:gd name="connsiteY45" fmla="*/ 1646539 h 3851772"/>
                    <a:gd name="connsiteX46" fmla="*/ 1512160 w 3482611"/>
                    <a:gd name="connsiteY46" fmla="*/ 1872640 h 3851772"/>
                    <a:gd name="connsiteX47" fmla="*/ 1517624 w 3482611"/>
                    <a:gd name="connsiteY47" fmla="*/ 2487859 h 3851772"/>
                    <a:gd name="connsiteX48" fmla="*/ 1342526 w 3482611"/>
                    <a:gd name="connsiteY48" fmla="*/ 2020931 h 3851772"/>
                    <a:gd name="connsiteX49" fmla="*/ 1335822 w 3482611"/>
                    <a:gd name="connsiteY49" fmla="*/ 1803203 h 3851772"/>
                    <a:gd name="connsiteX50" fmla="*/ 1116128 w 3482611"/>
                    <a:gd name="connsiteY50" fmla="*/ 1598160 h 3851772"/>
                    <a:gd name="connsiteX51" fmla="*/ 951017 w 3482611"/>
                    <a:gd name="connsiteY51" fmla="*/ 1706805 h 3851772"/>
                    <a:gd name="connsiteX52" fmla="*/ 1219309 w 3482611"/>
                    <a:gd name="connsiteY52" fmla="*/ 1949595 h 3851772"/>
                    <a:gd name="connsiteX53" fmla="*/ 1115547 w 3482611"/>
                    <a:gd name="connsiteY53" fmla="*/ 2779689 h 3851772"/>
                    <a:gd name="connsiteX54" fmla="*/ 1051639 w 3482611"/>
                    <a:gd name="connsiteY54" fmla="*/ 2283177 h 3851772"/>
                    <a:gd name="connsiteX55" fmla="*/ 1077799 w 3482611"/>
                    <a:gd name="connsiteY55" fmla="*/ 2089787 h 3851772"/>
                    <a:gd name="connsiteX56" fmla="*/ 1045052 w 3482611"/>
                    <a:gd name="connsiteY56" fmla="*/ 2047272 h 3851772"/>
                    <a:gd name="connsiteX57" fmla="*/ 839310 w 3482611"/>
                    <a:gd name="connsiteY57" fmla="*/ 1853339 h 3851772"/>
                    <a:gd name="connsiteX58" fmla="*/ 764551 w 3482611"/>
                    <a:gd name="connsiteY58" fmla="*/ 2048693 h 3851772"/>
                    <a:gd name="connsiteX59" fmla="*/ 906203 w 3482611"/>
                    <a:gd name="connsiteY59" fmla="*/ 2332216 h 3851772"/>
                    <a:gd name="connsiteX60" fmla="*/ 943047 w 3482611"/>
                    <a:gd name="connsiteY60" fmla="*/ 2460756 h 3851772"/>
                    <a:gd name="connsiteX61" fmla="*/ 882083 w 3482611"/>
                    <a:gd name="connsiteY61" fmla="*/ 3078003 h 3851772"/>
                    <a:gd name="connsiteX62" fmla="*/ 778322 w 3482611"/>
                    <a:gd name="connsiteY62" fmla="*/ 2688897 h 3851772"/>
                    <a:gd name="connsiteX63" fmla="*/ 800619 w 3482611"/>
                    <a:gd name="connsiteY63" fmla="*/ 2390582 h 3851772"/>
                    <a:gd name="connsiteX64" fmla="*/ 671498 w 3482611"/>
                    <a:gd name="connsiteY64" fmla="*/ 2269627 h 3851772"/>
                    <a:gd name="connsiteX65" fmla="*/ 572987 w 3482611"/>
                    <a:gd name="connsiteY65" fmla="*/ 2409022 h 3851772"/>
                    <a:gd name="connsiteX66" fmla="*/ 625083 w 3482611"/>
                    <a:gd name="connsiteY66" fmla="*/ 2656975 h 3851772"/>
                    <a:gd name="connsiteX67" fmla="*/ 442337 w 3482611"/>
                    <a:gd name="connsiteY67" fmla="*/ 3615466 h 3851772"/>
                    <a:gd name="connsiteX68" fmla="*/ 440075 w 3482611"/>
                    <a:gd name="connsiteY68" fmla="*/ 2954205 h 3851772"/>
                    <a:gd name="connsiteX69" fmla="*/ 231971 w 3482611"/>
                    <a:gd name="connsiteY69" fmla="*/ 3798432 h 3851772"/>
                    <a:gd name="connsiteX70" fmla="*/ 233573 w 3482611"/>
                    <a:gd name="connsiteY70" fmla="*/ 3694089 h 3851772"/>
                    <a:gd name="connsiteX71" fmla="*/ 132872 w 3482611"/>
                    <a:gd name="connsiteY71" fmla="*/ 3851772 h 3851772"/>
                    <a:gd name="connsiteX72" fmla="*/ 149266 w 3482611"/>
                    <a:gd name="connsiteY72" fmla="*/ 3661663 h 3851772"/>
                    <a:gd name="connsiteX73" fmla="*/ 109 w 3482611"/>
                    <a:gd name="connsiteY73" fmla="*/ 3797850 h 3851772"/>
                    <a:gd name="connsiteX0" fmla="*/ 109 w 3482611"/>
                    <a:gd name="connsiteY0" fmla="*/ 3797850 h 3851801"/>
                    <a:gd name="connsiteX1" fmla="*/ 224119 w 3482611"/>
                    <a:gd name="connsiteY1" fmla="*/ 3128790 h 3851801"/>
                    <a:gd name="connsiteX2" fmla="*/ 202086 w 3482611"/>
                    <a:gd name="connsiteY2" fmla="*/ 2739528 h 3851801"/>
                    <a:gd name="connsiteX3" fmla="*/ 257169 w 3482611"/>
                    <a:gd name="connsiteY3" fmla="*/ 2383316 h 3851801"/>
                    <a:gd name="connsiteX4" fmla="*/ 233807 w 3482611"/>
                    <a:gd name="connsiteY4" fmla="*/ 2215329 h 3851801"/>
                    <a:gd name="connsiteX5" fmla="*/ 282875 w 3482611"/>
                    <a:gd name="connsiteY5" fmla="*/ 2078516 h 3851801"/>
                    <a:gd name="connsiteX6" fmla="*/ 268186 w 3482611"/>
                    <a:gd name="connsiteY6" fmla="*/ 1942641 h 3851801"/>
                    <a:gd name="connsiteX7" fmla="*/ 359993 w 3482611"/>
                    <a:gd name="connsiteY7" fmla="*/ 1736993 h 3851801"/>
                    <a:gd name="connsiteX8" fmla="*/ 363666 w 3482611"/>
                    <a:gd name="connsiteY8" fmla="*/ 1454227 h 3851801"/>
                    <a:gd name="connsiteX9" fmla="*/ 499540 w 3482611"/>
                    <a:gd name="connsiteY9" fmla="*/ 1263268 h 3851801"/>
                    <a:gd name="connsiteX10" fmla="*/ 559547 w 3482611"/>
                    <a:gd name="connsiteY10" fmla="*/ 1051994 h 3851801"/>
                    <a:gd name="connsiteX11" fmla="*/ 778634 w 3482611"/>
                    <a:gd name="connsiteY11" fmla="*/ 829937 h 3851801"/>
                    <a:gd name="connsiteX12" fmla="*/ 1009989 w 3482611"/>
                    <a:gd name="connsiteY12" fmla="*/ 510448 h 3851801"/>
                    <a:gd name="connsiteX13" fmla="*/ 1193603 w 3482611"/>
                    <a:gd name="connsiteY13" fmla="*/ 444347 h 3851801"/>
                    <a:gd name="connsiteX14" fmla="*/ 1347839 w 3482611"/>
                    <a:gd name="connsiteY14" fmla="*/ 257060 h 3851801"/>
                    <a:gd name="connsiteX15" fmla="*/ 1575521 w 3482611"/>
                    <a:gd name="connsiteY15" fmla="*/ 201976 h 3851801"/>
                    <a:gd name="connsiteX16" fmla="*/ 1759760 w 3482611"/>
                    <a:gd name="connsiteY16" fmla="*/ 31489 h 3851801"/>
                    <a:gd name="connsiteX17" fmla="*/ 1972128 w 3482611"/>
                    <a:gd name="connsiteY17" fmla="*/ 40395 h 3851801"/>
                    <a:gd name="connsiteX18" fmla="*/ 2155743 w 3482611"/>
                    <a:gd name="connsiteY18" fmla="*/ 0 h 3851801"/>
                    <a:gd name="connsiteX19" fmla="*/ 2368736 w 3482611"/>
                    <a:gd name="connsiteY19" fmla="*/ 102824 h 3851801"/>
                    <a:gd name="connsiteX20" fmla="*/ 2581728 w 3482611"/>
                    <a:gd name="connsiteY20" fmla="*/ 91807 h 3851801"/>
                    <a:gd name="connsiteX21" fmla="*/ 2735964 w 3482611"/>
                    <a:gd name="connsiteY21" fmla="*/ 209321 h 3851801"/>
                    <a:gd name="connsiteX22" fmla="*/ 2893873 w 3482611"/>
                    <a:gd name="connsiteY22" fmla="*/ 282766 h 3851801"/>
                    <a:gd name="connsiteX23" fmla="*/ 3004042 w 3482611"/>
                    <a:gd name="connsiteY23" fmla="*/ 378246 h 3851801"/>
                    <a:gd name="connsiteX24" fmla="*/ 3114210 w 3482611"/>
                    <a:gd name="connsiteY24" fmla="*/ 437002 h 3851801"/>
                    <a:gd name="connsiteX25" fmla="*/ 3228599 w 3482611"/>
                    <a:gd name="connsiteY25" fmla="*/ 582019 h 3851801"/>
                    <a:gd name="connsiteX26" fmla="*/ 3255632 w 3482611"/>
                    <a:gd name="connsiteY26" fmla="*/ 996284 h 3851801"/>
                    <a:gd name="connsiteX27" fmla="*/ 3184296 w 3482611"/>
                    <a:gd name="connsiteY27" fmla="*/ 1223263 h 3851801"/>
                    <a:gd name="connsiteX28" fmla="*/ 3326969 w 3482611"/>
                    <a:gd name="connsiteY28" fmla="*/ 1404846 h 3851801"/>
                    <a:gd name="connsiteX29" fmla="*/ 3482611 w 3482611"/>
                    <a:gd name="connsiteY29" fmla="*/ 2208999 h 3851801"/>
                    <a:gd name="connsiteX30" fmla="*/ 3132415 w 3482611"/>
                    <a:gd name="connsiteY30" fmla="*/ 1327025 h 3851801"/>
                    <a:gd name="connsiteX31" fmla="*/ 2944347 w 3482611"/>
                    <a:gd name="connsiteY31" fmla="*/ 1482667 h 3851801"/>
                    <a:gd name="connsiteX32" fmla="*/ 2470935 w 3482611"/>
                    <a:gd name="connsiteY32" fmla="*/ 2494344 h 3851801"/>
                    <a:gd name="connsiteX33" fmla="*/ 2814645 w 3482611"/>
                    <a:gd name="connsiteY33" fmla="*/ 1521578 h 3851801"/>
                    <a:gd name="connsiteX34" fmla="*/ 2483905 w 3482611"/>
                    <a:gd name="connsiteY34" fmla="*/ 1469697 h 3851801"/>
                    <a:gd name="connsiteX35" fmla="*/ 2548756 w 3482611"/>
                    <a:gd name="connsiteY35" fmla="*/ 1586429 h 3851801"/>
                    <a:gd name="connsiteX36" fmla="*/ 2503360 w 3482611"/>
                    <a:gd name="connsiteY36" fmla="*/ 1975535 h 3851801"/>
                    <a:gd name="connsiteX37" fmla="*/ 2438509 w 3482611"/>
                    <a:gd name="connsiteY37" fmla="*/ 1618855 h 3851801"/>
                    <a:gd name="connsiteX38" fmla="*/ 2153164 w 3482611"/>
                    <a:gd name="connsiteY38" fmla="*/ 1495638 h 3851801"/>
                    <a:gd name="connsiteX39" fmla="*/ 2185590 w 3482611"/>
                    <a:gd name="connsiteY39" fmla="*/ 1664250 h 3851801"/>
                    <a:gd name="connsiteX40" fmla="*/ 2393113 w 3482611"/>
                    <a:gd name="connsiteY40" fmla="*/ 2046872 h 3851801"/>
                    <a:gd name="connsiteX41" fmla="*/ 2116266 w 3482611"/>
                    <a:gd name="connsiteY41" fmla="*/ 1673988 h 3851801"/>
                    <a:gd name="connsiteX42" fmla="*/ 1713242 w 3482611"/>
                    <a:gd name="connsiteY42" fmla="*/ 1750949 h 3851801"/>
                    <a:gd name="connsiteX43" fmla="*/ 1524109 w 3482611"/>
                    <a:gd name="connsiteY43" fmla="*/ 1437272 h 3851801"/>
                    <a:gd name="connsiteX44" fmla="*/ 1398489 w 3482611"/>
                    <a:gd name="connsiteY44" fmla="*/ 1465253 h 3851801"/>
                    <a:gd name="connsiteX45" fmla="*/ 1485858 w 3482611"/>
                    <a:gd name="connsiteY45" fmla="*/ 1646539 h 3851801"/>
                    <a:gd name="connsiteX46" fmla="*/ 1512160 w 3482611"/>
                    <a:gd name="connsiteY46" fmla="*/ 1872640 h 3851801"/>
                    <a:gd name="connsiteX47" fmla="*/ 1517624 w 3482611"/>
                    <a:gd name="connsiteY47" fmla="*/ 2487859 h 3851801"/>
                    <a:gd name="connsiteX48" fmla="*/ 1342526 w 3482611"/>
                    <a:gd name="connsiteY48" fmla="*/ 2020931 h 3851801"/>
                    <a:gd name="connsiteX49" fmla="*/ 1335822 w 3482611"/>
                    <a:gd name="connsiteY49" fmla="*/ 1803203 h 3851801"/>
                    <a:gd name="connsiteX50" fmla="*/ 1116128 w 3482611"/>
                    <a:gd name="connsiteY50" fmla="*/ 1598160 h 3851801"/>
                    <a:gd name="connsiteX51" fmla="*/ 951017 w 3482611"/>
                    <a:gd name="connsiteY51" fmla="*/ 1706805 h 3851801"/>
                    <a:gd name="connsiteX52" fmla="*/ 1219309 w 3482611"/>
                    <a:gd name="connsiteY52" fmla="*/ 1949595 h 3851801"/>
                    <a:gd name="connsiteX53" fmla="*/ 1115547 w 3482611"/>
                    <a:gd name="connsiteY53" fmla="*/ 2779689 h 3851801"/>
                    <a:gd name="connsiteX54" fmla="*/ 1051639 w 3482611"/>
                    <a:gd name="connsiteY54" fmla="*/ 2283177 h 3851801"/>
                    <a:gd name="connsiteX55" fmla="*/ 1077799 w 3482611"/>
                    <a:gd name="connsiteY55" fmla="*/ 2089787 h 3851801"/>
                    <a:gd name="connsiteX56" fmla="*/ 1045052 w 3482611"/>
                    <a:gd name="connsiteY56" fmla="*/ 2047272 h 3851801"/>
                    <a:gd name="connsiteX57" fmla="*/ 839310 w 3482611"/>
                    <a:gd name="connsiteY57" fmla="*/ 1853339 h 3851801"/>
                    <a:gd name="connsiteX58" fmla="*/ 764551 w 3482611"/>
                    <a:gd name="connsiteY58" fmla="*/ 2048693 h 3851801"/>
                    <a:gd name="connsiteX59" fmla="*/ 906203 w 3482611"/>
                    <a:gd name="connsiteY59" fmla="*/ 2332216 h 3851801"/>
                    <a:gd name="connsiteX60" fmla="*/ 943047 w 3482611"/>
                    <a:gd name="connsiteY60" fmla="*/ 2460756 h 3851801"/>
                    <a:gd name="connsiteX61" fmla="*/ 882083 w 3482611"/>
                    <a:gd name="connsiteY61" fmla="*/ 3078003 h 3851801"/>
                    <a:gd name="connsiteX62" fmla="*/ 778322 w 3482611"/>
                    <a:gd name="connsiteY62" fmla="*/ 2688897 h 3851801"/>
                    <a:gd name="connsiteX63" fmla="*/ 800619 w 3482611"/>
                    <a:gd name="connsiteY63" fmla="*/ 2390582 h 3851801"/>
                    <a:gd name="connsiteX64" fmla="*/ 671498 w 3482611"/>
                    <a:gd name="connsiteY64" fmla="*/ 2269627 h 3851801"/>
                    <a:gd name="connsiteX65" fmla="*/ 572987 w 3482611"/>
                    <a:gd name="connsiteY65" fmla="*/ 2409022 h 3851801"/>
                    <a:gd name="connsiteX66" fmla="*/ 625083 w 3482611"/>
                    <a:gd name="connsiteY66" fmla="*/ 2656975 h 3851801"/>
                    <a:gd name="connsiteX67" fmla="*/ 442337 w 3482611"/>
                    <a:gd name="connsiteY67" fmla="*/ 3615466 h 3851801"/>
                    <a:gd name="connsiteX68" fmla="*/ 440075 w 3482611"/>
                    <a:gd name="connsiteY68" fmla="*/ 2954205 h 3851801"/>
                    <a:gd name="connsiteX69" fmla="*/ 231971 w 3482611"/>
                    <a:gd name="connsiteY69" fmla="*/ 3798432 h 3851801"/>
                    <a:gd name="connsiteX70" fmla="*/ 233573 w 3482611"/>
                    <a:gd name="connsiteY70" fmla="*/ 3694089 h 3851801"/>
                    <a:gd name="connsiteX71" fmla="*/ 132872 w 3482611"/>
                    <a:gd name="connsiteY71" fmla="*/ 3851772 h 3851801"/>
                    <a:gd name="connsiteX72" fmla="*/ 149266 w 3482611"/>
                    <a:gd name="connsiteY72" fmla="*/ 3661663 h 3851801"/>
                    <a:gd name="connsiteX73" fmla="*/ 109 w 3482611"/>
                    <a:gd name="connsiteY73" fmla="*/ 3797850 h 3851801"/>
                    <a:gd name="connsiteX0" fmla="*/ 109 w 3482611"/>
                    <a:gd name="connsiteY0" fmla="*/ 3797850 h 3851801"/>
                    <a:gd name="connsiteX1" fmla="*/ 224119 w 3482611"/>
                    <a:gd name="connsiteY1" fmla="*/ 3128790 h 3851801"/>
                    <a:gd name="connsiteX2" fmla="*/ 202086 w 3482611"/>
                    <a:gd name="connsiteY2" fmla="*/ 2739528 h 3851801"/>
                    <a:gd name="connsiteX3" fmla="*/ 257169 w 3482611"/>
                    <a:gd name="connsiteY3" fmla="*/ 2383316 h 3851801"/>
                    <a:gd name="connsiteX4" fmla="*/ 233807 w 3482611"/>
                    <a:gd name="connsiteY4" fmla="*/ 2215329 h 3851801"/>
                    <a:gd name="connsiteX5" fmla="*/ 282875 w 3482611"/>
                    <a:gd name="connsiteY5" fmla="*/ 2078516 h 3851801"/>
                    <a:gd name="connsiteX6" fmla="*/ 268186 w 3482611"/>
                    <a:gd name="connsiteY6" fmla="*/ 1942641 h 3851801"/>
                    <a:gd name="connsiteX7" fmla="*/ 359993 w 3482611"/>
                    <a:gd name="connsiteY7" fmla="*/ 1736993 h 3851801"/>
                    <a:gd name="connsiteX8" fmla="*/ 363666 w 3482611"/>
                    <a:gd name="connsiteY8" fmla="*/ 1454227 h 3851801"/>
                    <a:gd name="connsiteX9" fmla="*/ 499540 w 3482611"/>
                    <a:gd name="connsiteY9" fmla="*/ 1263268 h 3851801"/>
                    <a:gd name="connsiteX10" fmla="*/ 559547 w 3482611"/>
                    <a:gd name="connsiteY10" fmla="*/ 1051994 h 3851801"/>
                    <a:gd name="connsiteX11" fmla="*/ 778634 w 3482611"/>
                    <a:gd name="connsiteY11" fmla="*/ 829937 h 3851801"/>
                    <a:gd name="connsiteX12" fmla="*/ 1009989 w 3482611"/>
                    <a:gd name="connsiteY12" fmla="*/ 510448 h 3851801"/>
                    <a:gd name="connsiteX13" fmla="*/ 1193603 w 3482611"/>
                    <a:gd name="connsiteY13" fmla="*/ 444347 h 3851801"/>
                    <a:gd name="connsiteX14" fmla="*/ 1347839 w 3482611"/>
                    <a:gd name="connsiteY14" fmla="*/ 257060 h 3851801"/>
                    <a:gd name="connsiteX15" fmla="*/ 1575521 w 3482611"/>
                    <a:gd name="connsiteY15" fmla="*/ 201976 h 3851801"/>
                    <a:gd name="connsiteX16" fmla="*/ 1759760 w 3482611"/>
                    <a:gd name="connsiteY16" fmla="*/ 31489 h 3851801"/>
                    <a:gd name="connsiteX17" fmla="*/ 1972128 w 3482611"/>
                    <a:gd name="connsiteY17" fmla="*/ 40395 h 3851801"/>
                    <a:gd name="connsiteX18" fmla="*/ 2155743 w 3482611"/>
                    <a:gd name="connsiteY18" fmla="*/ 0 h 3851801"/>
                    <a:gd name="connsiteX19" fmla="*/ 2368736 w 3482611"/>
                    <a:gd name="connsiteY19" fmla="*/ 102824 h 3851801"/>
                    <a:gd name="connsiteX20" fmla="*/ 2581728 w 3482611"/>
                    <a:gd name="connsiteY20" fmla="*/ 91807 h 3851801"/>
                    <a:gd name="connsiteX21" fmla="*/ 2735964 w 3482611"/>
                    <a:gd name="connsiteY21" fmla="*/ 209321 h 3851801"/>
                    <a:gd name="connsiteX22" fmla="*/ 2893873 w 3482611"/>
                    <a:gd name="connsiteY22" fmla="*/ 282766 h 3851801"/>
                    <a:gd name="connsiteX23" fmla="*/ 3004042 w 3482611"/>
                    <a:gd name="connsiteY23" fmla="*/ 378246 h 3851801"/>
                    <a:gd name="connsiteX24" fmla="*/ 3114210 w 3482611"/>
                    <a:gd name="connsiteY24" fmla="*/ 437002 h 3851801"/>
                    <a:gd name="connsiteX25" fmla="*/ 3228599 w 3482611"/>
                    <a:gd name="connsiteY25" fmla="*/ 582019 h 3851801"/>
                    <a:gd name="connsiteX26" fmla="*/ 3255632 w 3482611"/>
                    <a:gd name="connsiteY26" fmla="*/ 996284 h 3851801"/>
                    <a:gd name="connsiteX27" fmla="*/ 3184296 w 3482611"/>
                    <a:gd name="connsiteY27" fmla="*/ 1223263 h 3851801"/>
                    <a:gd name="connsiteX28" fmla="*/ 3326969 w 3482611"/>
                    <a:gd name="connsiteY28" fmla="*/ 1404846 h 3851801"/>
                    <a:gd name="connsiteX29" fmla="*/ 3482611 w 3482611"/>
                    <a:gd name="connsiteY29" fmla="*/ 2208999 h 3851801"/>
                    <a:gd name="connsiteX30" fmla="*/ 3132415 w 3482611"/>
                    <a:gd name="connsiteY30" fmla="*/ 1327025 h 3851801"/>
                    <a:gd name="connsiteX31" fmla="*/ 2944347 w 3482611"/>
                    <a:gd name="connsiteY31" fmla="*/ 1482667 h 3851801"/>
                    <a:gd name="connsiteX32" fmla="*/ 2470935 w 3482611"/>
                    <a:gd name="connsiteY32" fmla="*/ 2494344 h 3851801"/>
                    <a:gd name="connsiteX33" fmla="*/ 2814645 w 3482611"/>
                    <a:gd name="connsiteY33" fmla="*/ 1521578 h 3851801"/>
                    <a:gd name="connsiteX34" fmla="*/ 2483905 w 3482611"/>
                    <a:gd name="connsiteY34" fmla="*/ 1469697 h 3851801"/>
                    <a:gd name="connsiteX35" fmla="*/ 2548756 w 3482611"/>
                    <a:gd name="connsiteY35" fmla="*/ 1586429 h 3851801"/>
                    <a:gd name="connsiteX36" fmla="*/ 2503360 w 3482611"/>
                    <a:gd name="connsiteY36" fmla="*/ 1975535 h 3851801"/>
                    <a:gd name="connsiteX37" fmla="*/ 2438509 w 3482611"/>
                    <a:gd name="connsiteY37" fmla="*/ 1618855 h 3851801"/>
                    <a:gd name="connsiteX38" fmla="*/ 2153164 w 3482611"/>
                    <a:gd name="connsiteY38" fmla="*/ 1495638 h 3851801"/>
                    <a:gd name="connsiteX39" fmla="*/ 2185590 w 3482611"/>
                    <a:gd name="connsiteY39" fmla="*/ 1664250 h 3851801"/>
                    <a:gd name="connsiteX40" fmla="*/ 2393113 w 3482611"/>
                    <a:gd name="connsiteY40" fmla="*/ 2046872 h 3851801"/>
                    <a:gd name="connsiteX41" fmla="*/ 2116266 w 3482611"/>
                    <a:gd name="connsiteY41" fmla="*/ 1673988 h 3851801"/>
                    <a:gd name="connsiteX42" fmla="*/ 1713242 w 3482611"/>
                    <a:gd name="connsiteY42" fmla="*/ 1750949 h 3851801"/>
                    <a:gd name="connsiteX43" fmla="*/ 1524109 w 3482611"/>
                    <a:gd name="connsiteY43" fmla="*/ 1437272 h 3851801"/>
                    <a:gd name="connsiteX44" fmla="*/ 1398489 w 3482611"/>
                    <a:gd name="connsiteY44" fmla="*/ 1465253 h 3851801"/>
                    <a:gd name="connsiteX45" fmla="*/ 1485858 w 3482611"/>
                    <a:gd name="connsiteY45" fmla="*/ 1646539 h 3851801"/>
                    <a:gd name="connsiteX46" fmla="*/ 1512160 w 3482611"/>
                    <a:gd name="connsiteY46" fmla="*/ 1872640 h 3851801"/>
                    <a:gd name="connsiteX47" fmla="*/ 1517624 w 3482611"/>
                    <a:gd name="connsiteY47" fmla="*/ 2487859 h 3851801"/>
                    <a:gd name="connsiteX48" fmla="*/ 1342526 w 3482611"/>
                    <a:gd name="connsiteY48" fmla="*/ 2020931 h 3851801"/>
                    <a:gd name="connsiteX49" fmla="*/ 1335822 w 3482611"/>
                    <a:gd name="connsiteY49" fmla="*/ 1803203 h 3851801"/>
                    <a:gd name="connsiteX50" fmla="*/ 1116128 w 3482611"/>
                    <a:gd name="connsiteY50" fmla="*/ 1598160 h 3851801"/>
                    <a:gd name="connsiteX51" fmla="*/ 951017 w 3482611"/>
                    <a:gd name="connsiteY51" fmla="*/ 1706805 h 3851801"/>
                    <a:gd name="connsiteX52" fmla="*/ 1219309 w 3482611"/>
                    <a:gd name="connsiteY52" fmla="*/ 1949595 h 3851801"/>
                    <a:gd name="connsiteX53" fmla="*/ 1115547 w 3482611"/>
                    <a:gd name="connsiteY53" fmla="*/ 2779689 h 3851801"/>
                    <a:gd name="connsiteX54" fmla="*/ 1051639 w 3482611"/>
                    <a:gd name="connsiteY54" fmla="*/ 2283177 h 3851801"/>
                    <a:gd name="connsiteX55" fmla="*/ 1077799 w 3482611"/>
                    <a:gd name="connsiteY55" fmla="*/ 2089787 h 3851801"/>
                    <a:gd name="connsiteX56" fmla="*/ 1045052 w 3482611"/>
                    <a:gd name="connsiteY56" fmla="*/ 2047272 h 3851801"/>
                    <a:gd name="connsiteX57" fmla="*/ 839310 w 3482611"/>
                    <a:gd name="connsiteY57" fmla="*/ 1853339 h 3851801"/>
                    <a:gd name="connsiteX58" fmla="*/ 764551 w 3482611"/>
                    <a:gd name="connsiteY58" fmla="*/ 2048693 h 3851801"/>
                    <a:gd name="connsiteX59" fmla="*/ 906203 w 3482611"/>
                    <a:gd name="connsiteY59" fmla="*/ 2332216 h 3851801"/>
                    <a:gd name="connsiteX60" fmla="*/ 943047 w 3482611"/>
                    <a:gd name="connsiteY60" fmla="*/ 2460756 h 3851801"/>
                    <a:gd name="connsiteX61" fmla="*/ 882083 w 3482611"/>
                    <a:gd name="connsiteY61" fmla="*/ 3078003 h 3851801"/>
                    <a:gd name="connsiteX62" fmla="*/ 778322 w 3482611"/>
                    <a:gd name="connsiteY62" fmla="*/ 2688897 h 3851801"/>
                    <a:gd name="connsiteX63" fmla="*/ 800619 w 3482611"/>
                    <a:gd name="connsiteY63" fmla="*/ 2390582 h 3851801"/>
                    <a:gd name="connsiteX64" fmla="*/ 671498 w 3482611"/>
                    <a:gd name="connsiteY64" fmla="*/ 2269627 h 3851801"/>
                    <a:gd name="connsiteX65" fmla="*/ 572987 w 3482611"/>
                    <a:gd name="connsiteY65" fmla="*/ 2409022 h 3851801"/>
                    <a:gd name="connsiteX66" fmla="*/ 625083 w 3482611"/>
                    <a:gd name="connsiteY66" fmla="*/ 2656975 h 3851801"/>
                    <a:gd name="connsiteX67" fmla="*/ 442337 w 3482611"/>
                    <a:gd name="connsiteY67" fmla="*/ 3615466 h 3851801"/>
                    <a:gd name="connsiteX68" fmla="*/ 440075 w 3482611"/>
                    <a:gd name="connsiteY68" fmla="*/ 2954205 h 3851801"/>
                    <a:gd name="connsiteX69" fmla="*/ 231971 w 3482611"/>
                    <a:gd name="connsiteY69" fmla="*/ 3798432 h 3851801"/>
                    <a:gd name="connsiteX70" fmla="*/ 233573 w 3482611"/>
                    <a:gd name="connsiteY70" fmla="*/ 3694089 h 3851801"/>
                    <a:gd name="connsiteX71" fmla="*/ 132872 w 3482611"/>
                    <a:gd name="connsiteY71" fmla="*/ 3851772 h 3851801"/>
                    <a:gd name="connsiteX72" fmla="*/ 176589 w 3482611"/>
                    <a:gd name="connsiteY72" fmla="*/ 3648913 h 3851801"/>
                    <a:gd name="connsiteX73" fmla="*/ 109 w 3482611"/>
                    <a:gd name="connsiteY73" fmla="*/ 3797850 h 3851801"/>
                    <a:gd name="connsiteX0" fmla="*/ 170 w 3415276"/>
                    <a:gd name="connsiteY0" fmla="*/ 3823352 h 3851801"/>
                    <a:gd name="connsiteX1" fmla="*/ 156784 w 3415276"/>
                    <a:gd name="connsiteY1" fmla="*/ 3128790 h 3851801"/>
                    <a:gd name="connsiteX2" fmla="*/ 134751 w 3415276"/>
                    <a:gd name="connsiteY2" fmla="*/ 2739528 h 3851801"/>
                    <a:gd name="connsiteX3" fmla="*/ 189834 w 3415276"/>
                    <a:gd name="connsiteY3" fmla="*/ 2383316 h 3851801"/>
                    <a:gd name="connsiteX4" fmla="*/ 166472 w 3415276"/>
                    <a:gd name="connsiteY4" fmla="*/ 2215329 h 3851801"/>
                    <a:gd name="connsiteX5" fmla="*/ 215540 w 3415276"/>
                    <a:gd name="connsiteY5" fmla="*/ 2078516 h 3851801"/>
                    <a:gd name="connsiteX6" fmla="*/ 200851 w 3415276"/>
                    <a:gd name="connsiteY6" fmla="*/ 1942641 h 3851801"/>
                    <a:gd name="connsiteX7" fmla="*/ 292658 w 3415276"/>
                    <a:gd name="connsiteY7" fmla="*/ 1736993 h 3851801"/>
                    <a:gd name="connsiteX8" fmla="*/ 296331 w 3415276"/>
                    <a:gd name="connsiteY8" fmla="*/ 1454227 h 3851801"/>
                    <a:gd name="connsiteX9" fmla="*/ 432205 w 3415276"/>
                    <a:gd name="connsiteY9" fmla="*/ 1263268 h 3851801"/>
                    <a:gd name="connsiteX10" fmla="*/ 492212 w 3415276"/>
                    <a:gd name="connsiteY10" fmla="*/ 1051994 h 3851801"/>
                    <a:gd name="connsiteX11" fmla="*/ 711299 w 3415276"/>
                    <a:gd name="connsiteY11" fmla="*/ 829937 h 3851801"/>
                    <a:gd name="connsiteX12" fmla="*/ 942654 w 3415276"/>
                    <a:gd name="connsiteY12" fmla="*/ 510448 h 3851801"/>
                    <a:gd name="connsiteX13" fmla="*/ 1126268 w 3415276"/>
                    <a:gd name="connsiteY13" fmla="*/ 444347 h 3851801"/>
                    <a:gd name="connsiteX14" fmla="*/ 1280504 w 3415276"/>
                    <a:gd name="connsiteY14" fmla="*/ 257060 h 3851801"/>
                    <a:gd name="connsiteX15" fmla="*/ 1508186 w 3415276"/>
                    <a:gd name="connsiteY15" fmla="*/ 201976 h 3851801"/>
                    <a:gd name="connsiteX16" fmla="*/ 1692425 w 3415276"/>
                    <a:gd name="connsiteY16" fmla="*/ 31489 h 3851801"/>
                    <a:gd name="connsiteX17" fmla="*/ 1904793 w 3415276"/>
                    <a:gd name="connsiteY17" fmla="*/ 40395 h 3851801"/>
                    <a:gd name="connsiteX18" fmla="*/ 2088408 w 3415276"/>
                    <a:gd name="connsiteY18" fmla="*/ 0 h 3851801"/>
                    <a:gd name="connsiteX19" fmla="*/ 2301401 w 3415276"/>
                    <a:gd name="connsiteY19" fmla="*/ 102824 h 3851801"/>
                    <a:gd name="connsiteX20" fmla="*/ 2514393 w 3415276"/>
                    <a:gd name="connsiteY20" fmla="*/ 91807 h 3851801"/>
                    <a:gd name="connsiteX21" fmla="*/ 2668629 w 3415276"/>
                    <a:gd name="connsiteY21" fmla="*/ 209321 h 3851801"/>
                    <a:gd name="connsiteX22" fmla="*/ 2826538 w 3415276"/>
                    <a:gd name="connsiteY22" fmla="*/ 282766 h 3851801"/>
                    <a:gd name="connsiteX23" fmla="*/ 2936707 w 3415276"/>
                    <a:gd name="connsiteY23" fmla="*/ 378246 h 3851801"/>
                    <a:gd name="connsiteX24" fmla="*/ 3046875 w 3415276"/>
                    <a:gd name="connsiteY24" fmla="*/ 437002 h 3851801"/>
                    <a:gd name="connsiteX25" fmla="*/ 3161264 w 3415276"/>
                    <a:gd name="connsiteY25" fmla="*/ 582019 h 3851801"/>
                    <a:gd name="connsiteX26" fmla="*/ 3188297 w 3415276"/>
                    <a:gd name="connsiteY26" fmla="*/ 996284 h 3851801"/>
                    <a:gd name="connsiteX27" fmla="*/ 3116961 w 3415276"/>
                    <a:gd name="connsiteY27" fmla="*/ 1223263 h 3851801"/>
                    <a:gd name="connsiteX28" fmla="*/ 3259634 w 3415276"/>
                    <a:gd name="connsiteY28" fmla="*/ 1404846 h 3851801"/>
                    <a:gd name="connsiteX29" fmla="*/ 3415276 w 3415276"/>
                    <a:gd name="connsiteY29" fmla="*/ 2208999 h 3851801"/>
                    <a:gd name="connsiteX30" fmla="*/ 3065080 w 3415276"/>
                    <a:gd name="connsiteY30" fmla="*/ 1327025 h 3851801"/>
                    <a:gd name="connsiteX31" fmla="*/ 2877012 w 3415276"/>
                    <a:gd name="connsiteY31" fmla="*/ 1482667 h 3851801"/>
                    <a:gd name="connsiteX32" fmla="*/ 2403600 w 3415276"/>
                    <a:gd name="connsiteY32" fmla="*/ 2494344 h 3851801"/>
                    <a:gd name="connsiteX33" fmla="*/ 2747310 w 3415276"/>
                    <a:gd name="connsiteY33" fmla="*/ 1521578 h 3851801"/>
                    <a:gd name="connsiteX34" fmla="*/ 2416570 w 3415276"/>
                    <a:gd name="connsiteY34" fmla="*/ 1469697 h 3851801"/>
                    <a:gd name="connsiteX35" fmla="*/ 2481421 w 3415276"/>
                    <a:gd name="connsiteY35" fmla="*/ 1586429 h 3851801"/>
                    <a:gd name="connsiteX36" fmla="*/ 2436025 w 3415276"/>
                    <a:gd name="connsiteY36" fmla="*/ 1975535 h 3851801"/>
                    <a:gd name="connsiteX37" fmla="*/ 2371174 w 3415276"/>
                    <a:gd name="connsiteY37" fmla="*/ 1618855 h 3851801"/>
                    <a:gd name="connsiteX38" fmla="*/ 2085829 w 3415276"/>
                    <a:gd name="connsiteY38" fmla="*/ 1495638 h 3851801"/>
                    <a:gd name="connsiteX39" fmla="*/ 2118255 w 3415276"/>
                    <a:gd name="connsiteY39" fmla="*/ 1664250 h 3851801"/>
                    <a:gd name="connsiteX40" fmla="*/ 2325778 w 3415276"/>
                    <a:gd name="connsiteY40" fmla="*/ 2046872 h 3851801"/>
                    <a:gd name="connsiteX41" fmla="*/ 2048931 w 3415276"/>
                    <a:gd name="connsiteY41" fmla="*/ 1673988 h 3851801"/>
                    <a:gd name="connsiteX42" fmla="*/ 1645907 w 3415276"/>
                    <a:gd name="connsiteY42" fmla="*/ 1750949 h 3851801"/>
                    <a:gd name="connsiteX43" fmla="*/ 1456774 w 3415276"/>
                    <a:gd name="connsiteY43" fmla="*/ 1437272 h 3851801"/>
                    <a:gd name="connsiteX44" fmla="*/ 1331154 w 3415276"/>
                    <a:gd name="connsiteY44" fmla="*/ 1465253 h 3851801"/>
                    <a:gd name="connsiteX45" fmla="*/ 1418523 w 3415276"/>
                    <a:gd name="connsiteY45" fmla="*/ 1646539 h 3851801"/>
                    <a:gd name="connsiteX46" fmla="*/ 1444825 w 3415276"/>
                    <a:gd name="connsiteY46" fmla="*/ 1872640 h 3851801"/>
                    <a:gd name="connsiteX47" fmla="*/ 1450289 w 3415276"/>
                    <a:gd name="connsiteY47" fmla="*/ 2487859 h 3851801"/>
                    <a:gd name="connsiteX48" fmla="*/ 1275191 w 3415276"/>
                    <a:gd name="connsiteY48" fmla="*/ 2020931 h 3851801"/>
                    <a:gd name="connsiteX49" fmla="*/ 1268487 w 3415276"/>
                    <a:gd name="connsiteY49" fmla="*/ 1803203 h 3851801"/>
                    <a:gd name="connsiteX50" fmla="*/ 1048793 w 3415276"/>
                    <a:gd name="connsiteY50" fmla="*/ 1598160 h 3851801"/>
                    <a:gd name="connsiteX51" fmla="*/ 883682 w 3415276"/>
                    <a:gd name="connsiteY51" fmla="*/ 1706805 h 3851801"/>
                    <a:gd name="connsiteX52" fmla="*/ 1151974 w 3415276"/>
                    <a:gd name="connsiteY52" fmla="*/ 1949595 h 3851801"/>
                    <a:gd name="connsiteX53" fmla="*/ 1048212 w 3415276"/>
                    <a:gd name="connsiteY53" fmla="*/ 2779689 h 3851801"/>
                    <a:gd name="connsiteX54" fmla="*/ 984304 w 3415276"/>
                    <a:gd name="connsiteY54" fmla="*/ 2283177 h 3851801"/>
                    <a:gd name="connsiteX55" fmla="*/ 1010464 w 3415276"/>
                    <a:gd name="connsiteY55" fmla="*/ 2089787 h 3851801"/>
                    <a:gd name="connsiteX56" fmla="*/ 977717 w 3415276"/>
                    <a:gd name="connsiteY56" fmla="*/ 2047272 h 3851801"/>
                    <a:gd name="connsiteX57" fmla="*/ 771975 w 3415276"/>
                    <a:gd name="connsiteY57" fmla="*/ 1853339 h 3851801"/>
                    <a:gd name="connsiteX58" fmla="*/ 697216 w 3415276"/>
                    <a:gd name="connsiteY58" fmla="*/ 2048693 h 3851801"/>
                    <a:gd name="connsiteX59" fmla="*/ 838868 w 3415276"/>
                    <a:gd name="connsiteY59" fmla="*/ 2332216 h 3851801"/>
                    <a:gd name="connsiteX60" fmla="*/ 875712 w 3415276"/>
                    <a:gd name="connsiteY60" fmla="*/ 2460756 h 3851801"/>
                    <a:gd name="connsiteX61" fmla="*/ 814748 w 3415276"/>
                    <a:gd name="connsiteY61" fmla="*/ 3078003 h 3851801"/>
                    <a:gd name="connsiteX62" fmla="*/ 710987 w 3415276"/>
                    <a:gd name="connsiteY62" fmla="*/ 2688897 h 3851801"/>
                    <a:gd name="connsiteX63" fmla="*/ 733284 w 3415276"/>
                    <a:gd name="connsiteY63" fmla="*/ 2390582 h 3851801"/>
                    <a:gd name="connsiteX64" fmla="*/ 604163 w 3415276"/>
                    <a:gd name="connsiteY64" fmla="*/ 2269627 h 3851801"/>
                    <a:gd name="connsiteX65" fmla="*/ 505652 w 3415276"/>
                    <a:gd name="connsiteY65" fmla="*/ 2409022 h 3851801"/>
                    <a:gd name="connsiteX66" fmla="*/ 557748 w 3415276"/>
                    <a:gd name="connsiteY66" fmla="*/ 2656975 h 3851801"/>
                    <a:gd name="connsiteX67" fmla="*/ 375002 w 3415276"/>
                    <a:gd name="connsiteY67" fmla="*/ 3615466 h 3851801"/>
                    <a:gd name="connsiteX68" fmla="*/ 372740 w 3415276"/>
                    <a:gd name="connsiteY68" fmla="*/ 2954205 h 3851801"/>
                    <a:gd name="connsiteX69" fmla="*/ 164636 w 3415276"/>
                    <a:gd name="connsiteY69" fmla="*/ 3798432 h 3851801"/>
                    <a:gd name="connsiteX70" fmla="*/ 166238 w 3415276"/>
                    <a:gd name="connsiteY70" fmla="*/ 3694089 h 3851801"/>
                    <a:gd name="connsiteX71" fmla="*/ 65537 w 3415276"/>
                    <a:gd name="connsiteY71" fmla="*/ 3851772 h 3851801"/>
                    <a:gd name="connsiteX72" fmla="*/ 109254 w 3415276"/>
                    <a:gd name="connsiteY72" fmla="*/ 3648913 h 3851801"/>
                    <a:gd name="connsiteX73" fmla="*/ 170 w 3415276"/>
                    <a:gd name="connsiteY73" fmla="*/ 3823352 h 3851801"/>
                    <a:gd name="connsiteX0" fmla="*/ 3054 w 3418160"/>
                    <a:gd name="connsiteY0" fmla="*/ 3823352 h 3851801"/>
                    <a:gd name="connsiteX1" fmla="*/ 159668 w 3418160"/>
                    <a:gd name="connsiteY1" fmla="*/ 3128790 h 3851801"/>
                    <a:gd name="connsiteX2" fmla="*/ 137635 w 3418160"/>
                    <a:gd name="connsiteY2" fmla="*/ 2739528 h 3851801"/>
                    <a:gd name="connsiteX3" fmla="*/ 192718 w 3418160"/>
                    <a:gd name="connsiteY3" fmla="*/ 2383316 h 3851801"/>
                    <a:gd name="connsiteX4" fmla="*/ 169356 w 3418160"/>
                    <a:gd name="connsiteY4" fmla="*/ 2215329 h 3851801"/>
                    <a:gd name="connsiteX5" fmla="*/ 218424 w 3418160"/>
                    <a:gd name="connsiteY5" fmla="*/ 2078516 h 3851801"/>
                    <a:gd name="connsiteX6" fmla="*/ 203735 w 3418160"/>
                    <a:gd name="connsiteY6" fmla="*/ 1942641 h 3851801"/>
                    <a:gd name="connsiteX7" fmla="*/ 295542 w 3418160"/>
                    <a:gd name="connsiteY7" fmla="*/ 1736993 h 3851801"/>
                    <a:gd name="connsiteX8" fmla="*/ 299215 w 3418160"/>
                    <a:gd name="connsiteY8" fmla="*/ 1454227 h 3851801"/>
                    <a:gd name="connsiteX9" fmla="*/ 435089 w 3418160"/>
                    <a:gd name="connsiteY9" fmla="*/ 1263268 h 3851801"/>
                    <a:gd name="connsiteX10" fmla="*/ 495096 w 3418160"/>
                    <a:gd name="connsiteY10" fmla="*/ 1051994 h 3851801"/>
                    <a:gd name="connsiteX11" fmla="*/ 714183 w 3418160"/>
                    <a:gd name="connsiteY11" fmla="*/ 829937 h 3851801"/>
                    <a:gd name="connsiteX12" fmla="*/ 945538 w 3418160"/>
                    <a:gd name="connsiteY12" fmla="*/ 510448 h 3851801"/>
                    <a:gd name="connsiteX13" fmla="*/ 1129152 w 3418160"/>
                    <a:gd name="connsiteY13" fmla="*/ 444347 h 3851801"/>
                    <a:gd name="connsiteX14" fmla="*/ 1283388 w 3418160"/>
                    <a:gd name="connsiteY14" fmla="*/ 257060 h 3851801"/>
                    <a:gd name="connsiteX15" fmla="*/ 1511070 w 3418160"/>
                    <a:gd name="connsiteY15" fmla="*/ 201976 h 3851801"/>
                    <a:gd name="connsiteX16" fmla="*/ 1695309 w 3418160"/>
                    <a:gd name="connsiteY16" fmla="*/ 31489 h 3851801"/>
                    <a:gd name="connsiteX17" fmla="*/ 1907677 w 3418160"/>
                    <a:gd name="connsiteY17" fmla="*/ 40395 h 3851801"/>
                    <a:gd name="connsiteX18" fmla="*/ 2091292 w 3418160"/>
                    <a:gd name="connsiteY18" fmla="*/ 0 h 3851801"/>
                    <a:gd name="connsiteX19" fmla="*/ 2304285 w 3418160"/>
                    <a:gd name="connsiteY19" fmla="*/ 102824 h 3851801"/>
                    <a:gd name="connsiteX20" fmla="*/ 2517277 w 3418160"/>
                    <a:gd name="connsiteY20" fmla="*/ 91807 h 3851801"/>
                    <a:gd name="connsiteX21" fmla="*/ 2671513 w 3418160"/>
                    <a:gd name="connsiteY21" fmla="*/ 209321 h 3851801"/>
                    <a:gd name="connsiteX22" fmla="*/ 2829422 w 3418160"/>
                    <a:gd name="connsiteY22" fmla="*/ 282766 h 3851801"/>
                    <a:gd name="connsiteX23" fmla="*/ 2939591 w 3418160"/>
                    <a:gd name="connsiteY23" fmla="*/ 378246 h 3851801"/>
                    <a:gd name="connsiteX24" fmla="*/ 3049759 w 3418160"/>
                    <a:gd name="connsiteY24" fmla="*/ 437002 h 3851801"/>
                    <a:gd name="connsiteX25" fmla="*/ 3164148 w 3418160"/>
                    <a:gd name="connsiteY25" fmla="*/ 582019 h 3851801"/>
                    <a:gd name="connsiteX26" fmla="*/ 3191181 w 3418160"/>
                    <a:gd name="connsiteY26" fmla="*/ 996284 h 3851801"/>
                    <a:gd name="connsiteX27" fmla="*/ 3119845 w 3418160"/>
                    <a:gd name="connsiteY27" fmla="*/ 1223263 h 3851801"/>
                    <a:gd name="connsiteX28" fmla="*/ 3262518 w 3418160"/>
                    <a:gd name="connsiteY28" fmla="*/ 1404846 h 3851801"/>
                    <a:gd name="connsiteX29" fmla="*/ 3418160 w 3418160"/>
                    <a:gd name="connsiteY29" fmla="*/ 2208999 h 3851801"/>
                    <a:gd name="connsiteX30" fmla="*/ 3067964 w 3418160"/>
                    <a:gd name="connsiteY30" fmla="*/ 1327025 h 3851801"/>
                    <a:gd name="connsiteX31" fmla="*/ 2879896 w 3418160"/>
                    <a:gd name="connsiteY31" fmla="*/ 1482667 h 3851801"/>
                    <a:gd name="connsiteX32" fmla="*/ 2406484 w 3418160"/>
                    <a:gd name="connsiteY32" fmla="*/ 2494344 h 3851801"/>
                    <a:gd name="connsiteX33" fmla="*/ 2750194 w 3418160"/>
                    <a:gd name="connsiteY33" fmla="*/ 1521578 h 3851801"/>
                    <a:gd name="connsiteX34" fmla="*/ 2419454 w 3418160"/>
                    <a:gd name="connsiteY34" fmla="*/ 1469697 h 3851801"/>
                    <a:gd name="connsiteX35" fmla="*/ 2484305 w 3418160"/>
                    <a:gd name="connsiteY35" fmla="*/ 1586429 h 3851801"/>
                    <a:gd name="connsiteX36" fmla="*/ 2438909 w 3418160"/>
                    <a:gd name="connsiteY36" fmla="*/ 1975535 h 3851801"/>
                    <a:gd name="connsiteX37" fmla="*/ 2374058 w 3418160"/>
                    <a:gd name="connsiteY37" fmla="*/ 1618855 h 3851801"/>
                    <a:gd name="connsiteX38" fmla="*/ 2088713 w 3418160"/>
                    <a:gd name="connsiteY38" fmla="*/ 1495638 h 3851801"/>
                    <a:gd name="connsiteX39" fmla="*/ 2121139 w 3418160"/>
                    <a:gd name="connsiteY39" fmla="*/ 1664250 h 3851801"/>
                    <a:gd name="connsiteX40" fmla="*/ 2328662 w 3418160"/>
                    <a:gd name="connsiteY40" fmla="*/ 2046872 h 3851801"/>
                    <a:gd name="connsiteX41" fmla="*/ 2051815 w 3418160"/>
                    <a:gd name="connsiteY41" fmla="*/ 1673988 h 3851801"/>
                    <a:gd name="connsiteX42" fmla="*/ 1648791 w 3418160"/>
                    <a:gd name="connsiteY42" fmla="*/ 1750949 h 3851801"/>
                    <a:gd name="connsiteX43" fmla="*/ 1459658 w 3418160"/>
                    <a:gd name="connsiteY43" fmla="*/ 1437272 h 3851801"/>
                    <a:gd name="connsiteX44" fmla="*/ 1334038 w 3418160"/>
                    <a:gd name="connsiteY44" fmla="*/ 1465253 h 3851801"/>
                    <a:gd name="connsiteX45" fmla="*/ 1421407 w 3418160"/>
                    <a:gd name="connsiteY45" fmla="*/ 1646539 h 3851801"/>
                    <a:gd name="connsiteX46" fmla="*/ 1447709 w 3418160"/>
                    <a:gd name="connsiteY46" fmla="*/ 1872640 h 3851801"/>
                    <a:gd name="connsiteX47" fmla="*/ 1453173 w 3418160"/>
                    <a:gd name="connsiteY47" fmla="*/ 2487859 h 3851801"/>
                    <a:gd name="connsiteX48" fmla="*/ 1278075 w 3418160"/>
                    <a:gd name="connsiteY48" fmla="*/ 2020931 h 3851801"/>
                    <a:gd name="connsiteX49" fmla="*/ 1271371 w 3418160"/>
                    <a:gd name="connsiteY49" fmla="*/ 1803203 h 3851801"/>
                    <a:gd name="connsiteX50" fmla="*/ 1051677 w 3418160"/>
                    <a:gd name="connsiteY50" fmla="*/ 1598160 h 3851801"/>
                    <a:gd name="connsiteX51" fmla="*/ 886566 w 3418160"/>
                    <a:gd name="connsiteY51" fmla="*/ 1706805 h 3851801"/>
                    <a:gd name="connsiteX52" fmla="*/ 1154858 w 3418160"/>
                    <a:gd name="connsiteY52" fmla="*/ 1949595 h 3851801"/>
                    <a:gd name="connsiteX53" fmla="*/ 1051096 w 3418160"/>
                    <a:gd name="connsiteY53" fmla="*/ 2779689 h 3851801"/>
                    <a:gd name="connsiteX54" fmla="*/ 987188 w 3418160"/>
                    <a:gd name="connsiteY54" fmla="*/ 2283177 h 3851801"/>
                    <a:gd name="connsiteX55" fmla="*/ 1013348 w 3418160"/>
                    <a:gd name="connsiteY55" fmla="*/ 2089787 h 3851801"/>
                    <a:gd name="connsiteX56" fmla="*/ 980601 w 3418160"/>
                    <a:gd name="connsiteY56" fmla="*/ 2047272 h 3851801"/>
                    <a:gd name="connsiteX57" fmla="*/ 774859 w 3418160"/>
                    <a:gd name="connsiteY57" fmla="*/ 1853339 h 3851801"/>
                    <a:gd name="connsiteX58" fmla="*/ 700100 w 3418160"/>
                    <a:gd name="connsiteY58" fmla="*/ 2048693 h 3851801"/>
                    <a:gd name="connsiteX59" fmla="*/ 841752 w 3418160"/>
                    <a:gd name="connsiteY59" fmla="*/ 2332216 h 3851801"/>
                    <a:gd name="connsiteX60" fmla="*/ 878596 w 3418160"/>
                    <a:gd name="connsiteY60" fmla="*/ 2460756 h 3851801"/>
                    <a:gd name="connsiteX61" fmla="*/ 817632 w 3418160"/>
                    <a:gd name="connsiteY61" fmla="*/ 3078003 h 3851801"/>
                    <a:gd name="connsiteX62" fmla="*/ 713871 w 3418160"/>
                    <a:gd name="connsiteY62" fmla="*/ 2688897 h 3851801"/>
                    <a:gd name="connsiteX63" fmla="*/ 736168 w 3418160"/>
                    <a:gd name="connsiteY63" fmla="*/ 2390582 h 3851801"/>
                    <a:gd name="connsiteX64" fmla="*/ 607047 w 3418160"/>
                    <a:gd name="connsiteY64" fmla="*/ 2269627 h 3851801"/>
                    <a:gd name="connsiteX65" fmla="*/ 508536 w 3418160"/>
                    <a:gd name="connsiteY65" fmla="*/ 2409022 h 3851801"/>
                    <a:gd name="connsiteX66" fmla="*/ 560632 w 3418160"/>
                    <a:gd name="connsiteY66" fmla="*/ 2656975 h 3851801"/>
                    <a:gd name="connsiteX67" fmla="*/ 377886 w 3418160"/>
                    <a:gd name="connsiteY67" fmla="*/ 3615466 h 3851801"/>
                    <a:gd name="connsiteX68" fmla="*/ 375624 w 3418160"/>
                    <a:gd name="connsiteY68" fmla="*/ 2954205 h 3851801"/>
                    <a:gd name="connsiteX69" fmla="*/ 167520 w 3418160"/>
                    <a:gd name="connsiteY69" fmla="*/ 3798432 h 3851801"/>
                    <a:gd name="connsiteX70" fmla="*/ 169122 w 3418160"/>
                    <a:gd name="connsiteY70" fmla="*/ 3694089 h 3851801"/>
                    <a:gd name="connsiteX71" fmla="*/ 68421 w 3418160"/>
                    <a:gd name="connsiteY71" fmla="*/ 3851772 h 3851801"/>
                    <a:gd name="connsiteX72" fmla="*/ 112138 w 3418160"/>
                    <a:gd name="connsiteY72" fmla="*/ 3648913 h 3851801"/>
                    <a:gd name="connsiteX73" fmla="*/ 3054 w 3418160"/>
                    <a:gd name="connsiteY73" fmla="*/ 3823352 h 3851801"/>
                    <a:gd name="connsiteX0" fmla="*/ 3054 w 3418160"/>
                    <a:gd name="connsiteY0" fmla="*/ 3823352 h 3851801"/>
                    <a:gd name="connsiteX1" fmla="*/ 159668 w 3418160"/>
                    <a:gd name="connsiteY1" fmla="*/ 3128790 h 3851801"/>
                    <a:gd name="connsiteX2" fmla="*/ 137635 w 3418160"/>
                    <a:gd name="connsiteY2" fmla="*/ 2739528 h 3851801"/>
                    <a:gd name="connsiteX3" fmla="*/ 192718 w 3418160"/>
                    <a:gd name="connsiteY3" fmla="*/ 2383316 h 3851801"/>
                    <a:gd name="connsiteX4" fmla="*/ 169356 w 3418160"/>
                    <a:gd name="connsiteY4" fmla="*/ 2215329 h 3851801"/>
                    <a:gd name="connsiteX5" fmla="*/ 218424 w 3418160"/>
                    <a:gd name="connsiteY5" fmla="*/ 2078516 h 3851801"/>
                    <a:gd name="connsiteX6" fmla="*/ 203735 w 3418160"/>
                    <a:gd name="connsiteY6" fmla="*/ 1942641 h 3851801"/>
                    <a:gd name="connsiteX7" fmla="*/ 295542 w 3418160"/>
                    <a:gd name="connsiteY7" fmla="*/ 1736993 h 3851801"/>
                    <a:gd name="connsiteX8" fmla="*/ 299215 w 3418160"/>
                    <a:gd name="connsiteY8" fmla="*/ 1454227 h 3851801"/>
                    <a:gd name="connsiteX9" fmla="*/ 435089 w 3418160"/>
                    <a:gd name="connsiteY9" fmla="*/ 1263268 h 3851801"/>
                    <a:gd name="connsiteX10" fmla="*/ 495096 w 3418160"/>
                    <a:gd name="connsiteY10" fmla="*/ 1051994 h 3851801"/>
                    <a:gd name="connsiteX11" fmla="*/ 714183 w 3418160"/>
                    <a:gd name="connsiteY11" fmla="*/ 829937 h 3851801"/>
                    <a:gd name="connsiteX12" fmla="*/ 945538 w 3418160"/>
                    <a:gd name="connsiteY12" fmla="*/ 510448 h 3851801"/>
                    <a:gd name="connsiteX13" fmla="*/ 1129152 w 3418160"/>
                    <a:gd name="connsiteY13" fmla="*/ 444347 h 3851801"/>
                    <a:gd name="connsiteX14" fmla="*/ 1283388 w 3418160"/>
                    <a:gd name="connsiteY14" fmla="*/ 257060 h 3851801"/>
                    <a:gd name="connsiteX15" fmla="*/ 1511070 w 3418160"/>
                    <a:gd name="connsiteY15" fmla="*/ 201976 h 3851801"/>
                    <a:gd name="connsiteX16" fmla="*/ 1695309 w 3418160"/>
                    <a:gd name="connsiteY16" fmla="*/ 31489 h 3851801"/>
                    <a:gd name="connsiteX17" fmla="*/ 1907677 w 3418160"/>
                    <a:gd name="connsiteY17" fmla="*/ 40395 h 3851801"/>
                    <a:gd name="connsiteX18" fmla="*/ 2091292 w 3418160"/>
                    <a:gd name="connsiteY18" fmla="*/ 0 h 3851801"/>
                    <a:gd name="connsiteX19" fmla="*/ 2304285 w 3418160"/>
                    <a:gd name="connsiteY19" fmla="*/ 102824 h 3851801"/>
                    <a:gd name="connsiteX20" fmla="*/ 2517277 w 3418160"/>
                    <a:gd name="connsiteY20" fmla="*/ 91807 h 3851801"/>
                    <a:gd name="connsiteX21" fmla="*/ 2671513 w 3418160"/>
                    <a:gd name="connsiteY21" fmla="*/ 209321 h 3851801"/>
                    <a:gd name="connsiteX22" fmla="*/ 2829422 w 3418160"/>
                    <a:gd name="connsiteY22" fmla="*/ 282766 h 3851801"/>
                    <a:gd name="connsiteX23" fmla="*/ 2939591 w 3418160"/>
                    <a:gd name="connsiteY23" fmla="*/ 378246 h 3851801"/>
                    <a:gd name="connsiteX24" fmla="*/ 3049759 w 3418160"/>
                    <a:gd name="connsiteY24" fmla="*/ 437002 h 3851801"/>
                    <a:gd name="connsiteX25" fmla="*/ 3164148 w 3418160"/>
                    <a:gd name="connsiteY25" fmla="*/ 582019 h 3851801"/>
                    <a:gd name="connsiteX26" fmla="*/ 3191181 w 3418160"/>
                    <a:gd name="connsiteY26" fmla="*/ 996284 h 3851801"/>
                    <a:gd name="connsiteX27" fmla="*/ 3119845 w 3418160"/>
                    <a:gd name="connsiteY27" fmla="*/ 1223263 h 3851801"/>
                    <a:gd name="connsiteX28" fmla="*/ 3262518 w 3418160"/>
                    <a:gd name="connsiteY28" fmla="*/ 1404846 h 3851801"/>
                    <a:gd name="connsiteX29" fmla="*/ 3418160 w 3418160"/>
                    <a:gd name="connsiteY29" fmla="*/ 2208999 h 3851801"/>
                    <a:gd name="connsiteX30" fmla="*/ 3067964 w 3418160"/>
                    <a:gd name="connsiteY30" fmla="*/ 1327025 h 3851801"/>
                    <a:gd name="connsiteX31" fmla="*/ 2879896 w 3418160"/>
                    <a:gd name="connsiteY31" fmla="*/ 1482667 h 3851801"/>
                    <a:gd name="connsiteX32" fmla="*/ 2406484 w 3418160"/>
                    <a:gd name="connsiteY32" fmla="*/ 2494344 h 3851801"/>
                    <a:gd name="connsiteX33" fmla="*/ 2750194 w 3418160"/>
                    <a:gd name="connsiteY33" fmla="*/ 1521578 h 3851801"/>
                    <a:gd name="connsiteX34" fmla="*/ 2419454 w 3418160"/>
                    <a:gd name="connsiteY34" fmla="*/ 1469697 h 3851801"/>
                    <a:gd name="connsiteX35" fmla="*/ 2484305 w 3418160"/>
                    <a:gd name="connsiteY35" fmla="*/ 1586429 h 3851801"/>
                    <a:gd name="connsiteX36" fmla="*/ 2438909 w 3418160"/>
                    <a:gd name="connsiteY36" fmla="*/ 1975535 h 3851801"/>
                    <a:gd name="connsiteX37" fmla="*/ 2374058 w 3418160"/>
                    <a:gd name="connsiteY37" fmla="*/ 1618855 h 3851801"/>
                    <a:gd name="connsiteX38" fmla="*/ 2088713 w 3418160"/>
                    <a:gd name="connsiteY38" fmla="*/ 1495638 h 3851801"/>
                    <a:gd name="connsiteX39" fmla="*/ 2121139 w 3418160"/>
                    <a:gd name="connsiteY39" fmla="*/ 1664250 h 3851801"/>
                    <a:gd name="connsiteX40" fmla="*/ 2328662 w 3418160"/>
                    <a:gd name="connsiteY40" fmla="*/ 2046872 h 3851801"/>
                    <a:gd name="connsiteX41" fmla="*/ 2051815 w 3418160"/>
                    <a:gd name="connsiteY41" fmla="*/ 1673988 h 3851801"/>
                    <a:gd name="connsiteX42" fmla="*/ 1648791 w 3418160"/>
                    <a:gd name="connsiteY42" fmla="*/ 1750949 h 3851801"/>
                    <a:gd name="connsiteX43" fmla="*/ 1459658 w 3418160"/>
                    <a:gd name="connsiteY43" fmla="*/ 1437272 h 3851801"/>
                    <a:gd name="connsiteX44" fmla="*/ 1334038 w 3418160"/>
                    <a:gd name="connsiteY44" fmla="*/ 1465253 h 3851801"/>
                    <a:gd name="connsiteX45" fmla="*/ 1421407 w 3418160"/>
                    <a:gd name="connsiteY45" fmla="*/ 1646539 h 3851801"/>
                    <a:gd name="connsiteX46" fmla="*/ 1447709 w 3418160"/>
                    <a:gd name="connsiteY46" fmla="*/ 1872640 h 3851801"/>
                    <a:gd name="connsiteX47" fmla="*/ 1453173 w 3418160"/>
                    <a:gd name="connsiteY47" fmla="*/ 2487859 h 3851801"/>
                    <a:gd name="connsiteX48" fmla="*/ 1278075 w 3418160"/>
                    <a:gd name="connsiteY48" fmla="*/ 2020931 h 3851801"/>
                    <a:gd name="connsiteX49" fmla="*/ 1271371 w 3418160"/>
                    <a:gd name="connsiteY49" fmla="*/ 1803203 h 3851801"/>
                    <a:gd name="connsiteX50" fmla="*/ 1051677 w 3418160"/>
                    <a:gd name="connsiteY50" fmla="*/ 1598160 h 3851801"/>
                    <a:gd name="connsiteX51" fmla="*/ 886566 w 3418160"/>
                    <a:gd name="connsiteY51" fmla="*/ 1706805 h 3851801"/>
                    <a:gd name="connsiteX52" fmla="*/ 1154858 w 3418160"/>
                    <a:gd name="connsiteY52" fmla="*/ 1949595 h 3851801"/>
                    <a:gd name="connsiteX53" fmla="*/ 1051096 w 3418160"/>
                    <a:gd name="connsiteY53" fmla="*/ 2779689 h 3851801"/>
                    <a:gd name="connsiteX54" fmla="*/ 987188 w 3418160"/>
                    <a:gd name="connsiteY54" fmla="*/ 2283177 h 3851801"/>
                    <a:gd name="connsiteX55" fmla="*/ 1013348 w 3418160"/>
                    <a:gd name="connsiteY55" fmla="*/ 2089787 h 3851801"/>
                    <a:gd name="connsiteX56" fmla="*/ 980601 w 3418160"/>
                    <a:gd name="connsiteY56" fmla="*/ 2047272 h 3851801"/>
                    <a:gd name="connsiteX57" fmla="*/ 774859 w 3418160"/>
                    <a:gd name="connsiteY57" fmla="*/ 1853339 h 3851801"/>
                    <a:gd name="connsiteX58" fmla="*/ 700100 w 3418160"/>
                    <a:gd name="connsiteY58" fmla="*/ 2048693 h 3851801"/>
                    <a:gd name="connsiteX59" fmla="*/ 841752 w 3418160"/>
                    <a:gd name="connsiteY59" fmla="*/ 2332216 h 3851801"/>
                    <a:gd name="connsiteX60" fmla="*/ 878596 w 3418160"/>
                    <a:gd name="connsiteY60" fmla="*/ 2460756 h 3851801"/>
                    <a:gd name="connsiteX61" fmla="*/ 817632 w 3418160"/>
                    <a:gd name="connsiteY61" fmla="*/ 3078003 h 3851801"/>
                    <a:gd name="connsiteX62" fmla="*/ 713871 w 3418160"/>
                    <a:gd name="connsiteY62" fmla="*/ 2688897 h 3851801"/>
                    <a:gd name="connsiteX63" fmla="*/ 736168 w 3418160"/>
                    <a:gd name="connsiteY63" fmla="*/ 2390582 h 3851801"/>
                    <a:gd name="connsiteX64" fmla="*/ 607047 w 3418160"/>
                    <a:gd name="connsiteY64" fmla="*/ 2269627 h 3851801"/>
                    <a:gd name="connsiteX65" fmla="*/ 508536 w 3418160"/>
                    <a:gd name="connsiteY65" fmla="*/ 2409022 h 3851801"/>
                    <a:gd name="connsiteX66" fmla="*/ 560632 w 3418160"/>
                    <a:gd name="connsiteY66" fmla="*/ 2656975 h 3851801"/>
                    <a:gd name="connsiteX67" fmla="*/ 377886 w 3418160"/>
                    <a:gd name="connsiteY67" fmla="*/ 3615466 h 3851801"/>
                    <a:gd name="connsiteX68" fmla="*/ 375624 w 3418160"/>
                    <a:gd name="connsiteY68" fmla="*/ 2954205 h 3851801"/>
                    <a:gd name="connsiteX69" fmla="*/ 167520 w 3418160"/>
                    <a:gd name="connsiteY69" fmla="*/ 3798432 h 3851801"/>
                    <a:gd name="connsiteX70" fmla="*/ 169122 w 3418160"/>
                    <a:gd name="connsiteY70" fmla="*/ 3694089 h 3851801"/>
                    <a:gd name="connsiteX71" fmla="*/ 68421 w 3418160"/>
                    <a:gd name="connsiteY71" fmla="*/ 3851772 h 3851801"/>
                    <a:gd name="connsiteX72" fmla="*/ 112138 w 3418160"/>
                    <a:gd name="connsiteY72" fmla="*/ 3648913 h 3851801"/>
                    <a:gd name="connsiteX73" fmla="*/ 3054 w 3418160"/>
                    <a:gd name="connsiteY73" fmla="*/ 3823352 h 3851801"/>
                    <a:gd name="connsiteX0" fmla="*/ 3019 w 3419947"/>
                    <a:gd name="connsiteY0" fmla="*/ 3823352 h 3851801"/>
                    <a:gd name="connsiteX1" fmla="*/ 161455 w 3419947"/>
                    <a:gd name="connsiteY1" fmla="*/ 3128790 h 3851801"/>
                    <a:gd name="connsiteX2" fmla="*/ 139422 w 3419947"/>
                    <a:gd name="connsiteY2" fmla="*/ 2739528 h 3851801"/>
                    <a:gd name="connsiteX3" fmla="*/ 194505 w 3419947"/>
                    <a:gd name="connsiteY3" fmla="*/ 2383316 h 3851801"/>
                    <a:gd name="connsiteX4" fmla="*/ 171143 w 3419947"/>
                    <a:gd name="connsiteY4" fmla="*/ 2215329 h 3851801"/>
                    <a:gd name="connsiteX5" fmla="*/ 220211 w 3419947"/>
                    <a:gd name="connsiteY5" fmla="*/ 2078516 h 3851801"/>
                    <a:gd name="connsiteX6" fmla="*/ 205522 w 3419947"/>
                    <a:gd name="connsiteY6" fmla="*/ 1942641 h 3851801"/>
                    <a:gd name="connsiteX7" fmla="*/ 297329 w 3419947"/>
                    <a:gd name="connsiteY7" fmla="*/ 1736993 h 3851801"/>
                    <a:gd name="connsiteX8" fmla="*/ 301002 w 3419947"/>
                    <a:gd name="connsiteY8" fmla="*/ 1454227 h 3851801"/>
                    <a:gd name="connsiteX9" fmla="*/ 436876 w 3419947"/>
                    <a:gd name="connsiteY9" fmla="*/ 1263268 h 3851801"/>
                    <a:gd name="connsiteX10" fmla="*/ 496883 w 3419947"/>
                    <a:gd name="connsiteY10" fmla="*/ 1051994 h 3851801"/>
                    <a:gd name="connsiteX11" fmla="*/ 715970 w 3419947"/>
                    <a:gd name="connsiteY11" fmla="*/ 829937 h 3851801"/>
                    <a:gd name="connsiteX12" fmla="*/ 947325 w 3419947"/>
                    <a:gd name="connsiteY12" fmla="*/ 510448 h 3851801"/>
                    <a:gd name="connsiteX13" fmla="*/ 1130939 w 3419947"/>
                    <a:gd name="connsiteY13" fmla="*/ 444347 h 3851801"/>
                    <a:gd name="connsiteX14" fmla="*/ 1285175 w 3419947"/>
                    <a:gd name="connsiteY14" fmla="*/ 257060 h 3851801"/>
                    <a:gd name="connsiteX15" fmla="*/ 1512857 w 3419947"/>
                    <a:gd name="connsiteY15" fmla="*/ 201976 h 3851801"/>
                    <a:gd name="connsiteX16" fmla="*/ 1697096 w 3419947"/>
                    <a:gd name="connsiteY16" fmla="*/ 31489 h 3851801"/>
                    <a:gd name="connsiteX17" fmla="*/ 1909464 w 3419947"/>
                    <a:gd name="connsiteY17" fmla="*/ 40395 h 3851801"/>
                    <a:gd name="connsiteX18" fmla="*/ 2093079 w 3419947"/>
                    <a:gd name="connsiteY18" fmla="*/ 0 h 3851801"/>
                    <a:gd name="connsiteX19" fmla="*/ 2306072 w 3419947"/>
                    <a:gd name="connsiteY19" fmla="*/ 102824 h 3851801"/>
                    <a:gd name="connsiteX20" fmla="*/ 2519064 w 3419947"/>
                    <a:gd name="connsiteY20" fmla="*/ 91807 h 3851801"/>
                    <a:gd name="connsiteX21" fmla="*/ 2673300 w 3419947"/>
                    <a:gd name="connsiteY21" fmla="*/ 209321 h 3851801"/>
                    <a:gd name="connsiteX22" fmla="*/ 2831209 w 3419947"/>
                    <a:gd name="connsiteY22" fmla="*/ 282766 h 3851801"/>
                    <a:gd name="connsiteX23" fmla="*/ 2941378 w 3419947"/>
                    <a:gd name="connsiteY23" fmla="*/ 378246 h 3851801"/>
                    <a:gd name="connsiteX24" fmla="*/ 3051546 w 3419947"/>
                    <a:gd name="connsiteY24" fmla="*/ 437002 h 3851801"/>
                    <a:gd name="connsiteX25" fmla="*/ 3165935 w 3419947"/>
                    <a:gd name="connsiteY25" fmla="*/ 582019 h 3851801"/>
                    <a:gd name="connsiteX26" fmla="*/ 3192968 w 3419947"/>
                    <a:gd name="connsiteY26" fmla="*/ 996284 h 3851801"/>
                    <a:gd name="connsiteX27" fmla="*/ 3121632 w 3419947"/>
                    <a:gd name="connsiteY27" fmla="*/ 1223263 h 3851801"/>
                    <a:gd name="connsiteX28" fmla="*/ 3264305 w 3419947"/>
                    <a:gd name="connsiteY28" fmla="*/ 1404846 h 3851801"/>
                    <a:gd name="connsiteX29" fmla="*/ 3419947 w 3419947"/>
                    <a:gd name="connsiteY29" fmla="*/ 2208999 h 3851801"/>
                    <a:gd name="connsiteX30" fmla="*/ 3069751 w 3419947"/>
                    <a:gd name="connsiteY30" fmla="*/ 1327025 h 3851801"/>
                    <a:gd name="connsiteX31" fmla="*/ 2881683 w 3419947"/>
                    <a:gd name="connsiteY31" fmla="*/ 1482667 h 3851801"/>
                    <a:gd name="connsiteX32" fmla="*/ 2408271 w 3419947"/>
                    <a:gd name="connsiteY32" fmla="*/ 2494344 h 3851801"/>
                    <a:gd name="connsiteX33" fmla="*/ 2751981 w 3419947"/>
                    <a:gd name="connsiteY33" fmla="*/ 1521578 h 3851801"/>
                    <a:gd name="connsiteX34" fmla="*/ 2421241 w 3419947"/>
                    <a:gd name="connsiteY34" fmla="*/ 1469697 h 3851801"/>
                    <a:gd name="connsiteX35" fmla="*/ 2486092 w 3419947"/>
                    <a:gd name="connsiteY35" fmla="*/ 1586429 h 3851801"/>
                    <a:gd name="connsiteX36" fmla="*/ 2440696 w 3419947"/>
                    <a:gd name="connsiteY36" fmla="*/ 1975535 h 3851801"/>
                    <a:gd name="connsiteX37" fmla="*/ 2375845 w 3419947"/>
                    <a:gd name="connsiteY37" fmla="*/ 1618855 h 3851801"/>
                    <a:gd name="connsiteX38" fmla="*/ 2090500 w 3419947"/>
                    <a:gd name="connsiteY38" fmla="*/ 1495638 h 3851801"/>
                    <a:gd name="connsiteX39" fmla="*/ 2122926 w 3419947"/>
                    <a:gd name="connsiteY39" fmla="*/ 1664250 h 3851801"/>
                    <a:gd name="connsiteX40" fmla="*/ 2330449 w 3419947"/>
                    <a:gd name="connsiteY40" fmla="*/ 2046872 h 3851801"/>
                    <a:gd name="connsiteX41" fmla="*/ 2053602 w 3419947"/>
                    <a:gd name="connsiteY41" fmla="*/ 1673988 h 3851801"/>
                    <a:gd name="connsiteX42" fmla="*/ 1650578 w 3419947"/>
                    <a:gd name="connsiteY42" fmla="*/ 1750949 h 3851801"/>
                    <a:gd name="connsiteX43" fmla="*/ 1461445 w 3419947"/>
                    <a:gd name="connsiteY43" fmla="*/ 1437272 h 3851801"/>
                    <a:gd name="connsiteX44" fmla="*/ 1335825 w 3419947"/>
                    <a:gd name="connsiteY44" fmla="*/ 1465253 h 3851801"/>
                    <a:gd name="connsiteX45" fmla="*/ 1423194 w 3419947"/>
                    <a:gd name="connsiteY45" fmla="*/ 1646539 h 3851801"/>
                    <a:gd name="connsiteX46" fmla="*/ 1449496 w 3419947"/>
                    <a:gd name="connsiteY46" fmla="*/ 1872640 h 3851801"/>
                    <a:gd name="connsiteX47" fmla="*/ 1454960 w 3419947"/>
                    <a:gd name="connsiteY47" fmla="*/ 2487859 h 3851801"/>
                    <a:gd name="connsiteX48" fmla="*/ 1279862 w 3419947"/>
                    <a:gd name="connsiteY48" fmla="*/ 2020931 h 3851801"/>
                    <a:gd name="connsiteX49" fmla="*/ 1273158 w 3419947"/>
                    <a:gd name="connsiteY49" fmla="*/ 1803203 h 3851801"/>
                    <a:gd name="connsiteX50" fmla="*/ 1053464 w 3419947"/>
                    <a:gd name="connsiteY50" fmla="*/ 1598160 h 3851801"/>
                    <a:gd name="connsiteX51" fmla="*/ 888353 w 3419947"/>
                    <a:gd name="connsiteY51" fmla="*/ 1706805 h 3851801"/>
                    <a:gd name="connsiteX52" fmla="*/ 1156645 w 3419947"/>
                    <a:gd name="connsiteY52" fmla="*/ 1949595 h 3851801"/>
                    <a:gd name="connsiteX53" fmla="*/ 1052883 w 3419947"/>
                    <a:gd name="connsiteY53" fmla="*/ 2779689 h 3851801"/>
                    <a:gd name="connsiteX54" fmla="*/ 988975 w 3419947"/>
                    <a:gd name="connsiteY54" fmla="*/ 2283177 h 3851801"/>
                    <a:gd name="connsiteX55" fmla="*/ 1015135 w 3419947"/>
                    <a:gd name="connsiteY55" fmla="*/ 2089787 h 3851801"/>
                    <a:gd name="connsiteX56" fmla="*/ 982388 w 3419947"/>
                    <a:gd name="connsiteY56" fmla="*/ 2047272 h 3851801"/>
                    <a:gd name="connsiteX57" fmla="*/ 776646 w 3419947"/>
                    <a:gd name="connsiteY57" fmla="*/ 1853339 h 3851801"/>
                    <a:gd name="connsiteX58" fmla="*/ 701887 w 3419947"/>
                    <a:gd name="connsiteY58" fmla="*/ 2048693 h 3851801"/>
                    <a:gd name="connsiteX59" fmla="*/ 843539 w 3419947"/>
                    <a:gd name="connsiteY59" fmla="*/ 2332216 h 3851801"/>
                    <a:gd name="connsiteX60" fmla="*/ 880383 w 3419947"/>
                    <a:gd name="connsiteY60" fmla="*/ 2460756 h 3851801"/>
                    <a:gd name="connsiteX61" fmla="*/ 819419 w 3419947"/>
                    <a:gd name="connsiteY61" fmla="*/ 3078003 h 3851801"/>
                    <a:gd name="connsiteX62" fmla="*/ 715658 w 3419947"/>
                    <a:gd name="connsiteY62" fmla="*/ 2688897 h 3851801"/>
                    <a:gd name="connsiteX63" fmla="*/ 737955 w 3419947"/>
                    <a:gd name="connsiteY63" fmla="*/ 2390582 h 3851801"/>
                    <a:gd name="connsiteX64" fmla="*/ 608834 w 3419947"/>
                    <a:gd name="connsiteY64" fmla="*/ 2269627 h 3851801"/>
                    <a:gd name="connsiteX65" fmla="*/ 510323 w 3419947"/>
                    <a:gd name="connsiteY65" fmla="*/ 2409022 h 3851801"/>
                    <a:gd name="connsiteX66" fmla="*/ 562419 w 3419947"/>
                    <a:gd name="connsiteY66" fmla="*/ 2656975 h 3851801"/>
                    <a:gd name="connsiteX67" fmla="*/ 379673 w 3419947"/>
                    <a:gd name="connsiteY67" fmla="*/ 3615466 h 3851801"/>
                    <a:gd name="connsiteX68" fmla="*/ 377411 w 3419947"/>
                    <a:gd name="connsiteY68" fmla="*/ 2954205 h 3851801"/>
                    <a:gd name="connsiteX69" fmla="*/ 169307 w 3419947"/>
                    <a:gd name="connsiteY69" fmla="*/ 3798432 h 3851801"/>
                    <a:gd name="connsiteX70" fmla="*/ 170909 w 3419947"/>
                    <a:gd name="connsiteY70" fmla="*/ 3694089 h 3851801"/>
                    <a:gd name="connsiteX71" fmla="*/ 70208 w 3419947"/>
                    <a:gd name="connsiteY71" fmla="*/ 3851772 h 3851801"/>
                    <a:gd name="connsiteX72" fmla="*/ 113925 w 3419947"/>
                    <a:gd name="connsiteY72" fmla="*/ 3648913 h 3851801"/>
                    <a:gd name="connsiteX73" fmla="*/ 3019 w 3419947"/>
                    <a:gd name="connsiteY73" fmla="*/ 3823352 h 3851801"/>
                    <a:gd name="connsiteX0" fmla="*/ 1962 w 3418890"/>
                    <a:gd name="connsiteY0" fmla="*/ 3823352 h 3851801"/>
                    <a:gd name="connsiteX1" fmla="*/ 68752 w 3418890"/>
                    <a:gd name="connsiteY1" fmla="*/ 3579165 h 3851801"/>
                    <a:gd name="connsiteX2" fmla="*/ 160398 w 3418890"/>
                    <a:gd name="connsiteY2" fmla="*/ 3128790 h 3851801"/>
                    <a:gd name="connsiteX3" fmla="*/ 138365 w 3418890"/>
                    <a:gd name="connsiteY3" fmla="*/ 2739528 h 3851801"/>
                    <a:gd name="connsiteX4" fmla="*/ 193448 w 3418890"/>
                    <a:gd name="connsiteY4" fmla="*/ 2383316 h 3851801"/>
                    <a:gd name="connsiteX5" fmla="*/ 170086 w 3418890"/>
                    <a:gd name="connsiteY5" fmla="*/ 2215329 h 3851801"/>
                    <a:gd name="connsiteX6" fmla="*/ 219154 w 3418890"/>
                    <a:gd name="connsiteY6" fmla="*/ 2078516 h 3851801"/>
                    <a:gd name="connsiteX7" fmla="*/ 204465 w 3418890"/>
                    <a:gd name="connsiteY7" fmla="*/ 1942641 h 3851801"/>
                    <a:gd name="connsiteX8" fmla="*/ 296272 w 3418890"/>
                    <a:gd name="connsiteY8" fmla="*/ 1736993 h 3851801"/>
                    <a:gd name="connsiteX9" fmla="*/ 299945 w 3418890"/>
                    <a:gd name="connsiteY9" fmla="*/ 1454227 h 3851801"/>
                    <a:gd name="connsiteX10" fmla="*/ 435819 w 3418890"/>
                    <a:gd name="connsiteY10" fmla="*/ 1263268 h 3851801"/>
                    <a:gd name="connsiteX11" fmla="*/ 495826 w 3418890"/>
                    <a:gd name="connsiteY11" fmla="*/ 1051994 h 3851801"/>
                    <a:gd name="connsiteX12" fmla="*/ 714913 w 3418890"/>
                    <a:gd name="connsiteY12" fmla="*/ 829937 h 3851801"/>
                    <a:gd name="connsiteX13" fmla="*/ 946268 w 3418890"/>
                    <a:gd name="connsiteY13" fmla="*/ 510448 h 3851801"/>
                    <a:gd name="connsiteX14" fmla="*/ 1129882 w 3418890"/>
                    <a:gd name="connsiteY14" fmla="*/ 444347 h 3851801"/>
                    <a:gd name="connsiteX15" fmla="*/ 1284118 w 3418890"/>
                    <a:gd name="connsiteY15" fmla="*/ 257060 h 3851801"/>
                    <a:gd name="connsiteX16" fmla="*/ 1511800 w 3418890"/>
                    <a:gd name="connsiteY16" fmla="*/ 201976 h 3851801"/>
                    <a:gd name="connsiteX17" fmla="*/ 1696039 w 3418890"/>
                    <a:gd name="connsiteY17" fmla="*/ 31489 h 3851801"/>
                    <a:gd name="connsiteX18" fmla="*/ 1908407 w 3418890"/>
                    <a:gd name="connsiteY18" fmla="*/ 40395 h 3851801"/>
                    <a:gd name="connsiteX19" fmla="*/ 2092022 w 3418890"/>
                    <a:gd name="connsiteY19" fmla="*/ 0 h 3851801"/>
                    <a:gd name="connsiteX20" fmla="*/ 2305015 w 3418890"/>
                    <a:gd name="connsiteY20" fmla="*/ 102824 h 3851801"/>
                    <a:gd name="connsiteX21" fmla="*/ 2518007 w 3418890"/>
                    <a:gd name="connsiteY21" fmla="*/ 91807 h 3851801"/>
                    <a:gd name="connsiteX22" fmla="*/ 2672243 w 3418890"/>
                    <a:gd name="connsiteY22" fmla="*/ 209321 h 3851801"/>
                    <a:gd name="connsiteX23" fmla="*/ 2830152 w 3418890"/>
                    <a:gd name="connsiteY23" fmla="*/ 282766 h 3851801"/>
                    <a:gd name="connsiteX24" fmla="*/ 2940321 w 3418890"/>
                    <a:gd name="connsiteY24" fmla="*/ 378246 h 3851801"/>
                    <a:gd name="connsiteX25" fmla="*/ 3050489 w 3418890"/>
                    <a:gd name="connsiteY25" fmla="*/ 437002 h 3851801"/>
                    <a:gd name="connsiteX26" fmla="*/ 3164878 w 3418890"/>
                    <a:gd name="connsiteY26" fmla="*/ 582019 h 3851801"/>
                    <a:gd name="connsiteX27" fmla="*/ 3191911 w 3418890"/>
                    <a:gd name="connsiteY27" fmla="*/ 996284 h 3851801"/>
                    <a:gd name="connsiteX28" fmla="*/ 3120575 w 3418890"/>
                    <a:gd name="connsiteY28" fmla="*/ 1223263 h 3851801"/>
                    <a:gd name="connsiteX29" fmla="*/ 3263248 w 3418890"/>
                    <a:gd name="connsiteY29" fmla="*/ 1404846 h 3851801"/>
                    <a:gd name="connsiteX30" fmla="*/ 3418890 w 3418890"/>
                    <a:gd name="connsiteY30" fmla="*/ 2208999 h 3851801"/>
                    <a:gd name="connsiteX31" fmla="*/ 3068694 w 3418890"/>
                    <a:gd name="connsiteY31" fmla="*/ 1327025 h 3851801"/>
                    <a:gd name="connsiteX32" fmla="*/ 2880626 w 3418890"/>
                    <a:gd name="connsiteY32" fmla="*/ 1482667 h 3851801"/>
                    <a:gd name="connsiteX33" fmla="*/ 2407214 w 3418890"/>
                    <a:gd name="connsiteY33" fmla="*/ 2494344 h 3851801"/>
                    <a:gd name="connsiteX34" fmla="*/ 2750924 w 3418890"/>
                    <a:gd name="connsiteY34" fmla="*/ 1521578 h 3851801"/>
                    <a:gd name="connsiteX35" fmla="*/ 2420184 w 3418890"/>
                    <a:gd name="connsiteY35" fmla="*/ 1469697 h 3851801"/>
                    <a:gd name="connsiteX36" fmla="*/ 2485035 w 3418890"/>
                    <a:gd name="connsiteY36" fmla="*/ 1586429 h 3851801"/>
                    <a:gd name="connsiteX37" fmla="*/ 2439639 w 3418890"/>
                    <a:gd name="connsiteY37" fmla="*/ 1975535 h 3851801"/>
                    <a:gd name="connsiteX38" fmla="*/ 2374788 w 3418890"/>
                    <a:gd name="connsiteY38" fmla="*/ 1618855 h 3851801"/>
                    <a:gd name="connsiteX39" fmla="*/ 2089443 w 3418890"/>
                    <a:gd name="connsiteY39" fmla="*/ 1495638 h 3851801"/>
                    <a:gd name="connsiteX40" fmla="*/ 2121869 w 3418890"/>
                    <a:gd name="connsiteY40" fmla="*/ 1664250 h 3851801"/>
                    <a:gd name="connsiteX41" fmla="*/ 2329392 w 3418890"/>
                    <a:gd name="connsiteY41" fmla="*/ 2046872 h 3851801"/>
                    <a:gd name="connsiteX42" fmla="*/ 2052545 w 3418890"/>
                    <a:gd name="connsiteY42" fmla="*/ 1673988 h 3851801"/>
                    <a:gd name="connsiteX43" fmla="*/ 1649521 w 3418890"/>
                    <a:gd name="connsiteY43" fmla="*/ 1750949 h 3851801"/>
                    <a:gd name="connsiteX44" fmla="*/ 1460388 w 3418890"/>
                    <a:gd name="connsiteY44" fmla="*/ 1437272 h 3851801"/>
                    <a:gd name="connsiteX45" fmla="*/ 1334768 w 3418890"/>
                    <a:gd name="connsiteY45" fmla="*/ 1465253 h 3851801"/>
                    <a:gd name="connsiteX46" fmla="*/ 1422137 w 3418890"/>
                    <a:gd name="connsiteY46" fmla="*/ 1646539 h 3851801"/>
                    <a:gd name="connsiteX47" fmla="*/ 1448439 w 3418890"/>
                    <a:gd name="connsiteY47" fmla="*/ 1872640 h 3851801"/>
                    <a:gd name="connsiteX48" fmla="*/ 1453903 w 3418890"/>
                    <a:gd name="connsiteY48" fmla="*/ 2487859 h 3851801"/>
                    <a:gd name="connsiteX49" fmla="*/ 1278805 w 3418890"/>
                    <a:gd name="connsiteY49" fmla="*/ 2020931 h 3851801"/>
                    <a:gd name="connsiteX50" fmla="*/ 1272101 w 3418890"/>
                    <a:gd name="connsiteY50" fmla="*/ 1803203 h 3851801"/>
                    <a:gd name="connsiteX51" fmla="*/ 1052407 w 3418890"/>
                    <a:gd name="connsiteY51" fmla="*/ 1598160 h 3851801"/>
                    <a:gd name="connsiteX52" fmla="*/ 887296 w 3418890"/>
                    <a:gd name="connsiteY52" fmla="*/ 1706805 h 3851801"/>
                    <a:gd name="connsiteX53" fmla="*/ 1155588 w 3418890"/>
                    <a:gd name="connsiteY53" fmla="*/ 1949595 h 3851801"/>
                    <a:gd name="connsiteX54" fmla="*/ 1051826 w 3418890"/>
                    <a:gd name="connsiteY54" fmla="*/ 2779689 h 3851801"/>
                    <a:gd name="connsiteX55" fmla="*/ 987918 w 3418890"/>
                    <a:gd name="connsiteY55" fmla="*/ 2283177 h 3851801"/>
                    <a:gd name="connsiteX56" fmla="*/ 1014078 w 3418890"/>
                    <a:gd name="connsiteY56" fmla="*/ 2089787 h 3851801"/>
                    <a:gd name="connsiteX57" fmla="*/ 981331 w 3418890"/>
                    <a:gd name="connsiteY57" fmla="*/ 2047272 h 3851801"/>
                    <a:gd name="connsiteX58" fmla="*/ 775589 w 3418890"/>
                    <a:gd name="connsiteY58" fmla="*/ 1853339 h 3851801"/>
                    <a:gd name="connsiteX59" fmla="*/ 700830 w 3418890"/>
                    <a:gd name="connsiteY59" fmla="*/ 2048693 h 3851801"/>
                    <a:gd name="connsiteX60" fmla="*/ 842482 w 3418890"/>
                    <a:gd name="connsiteY60" fmla="*/ 2332216 h 3851801"/>
                    <a:gd name="connsiteX61" fmla="*/ 879326 w 3418890"/>
                    <a:gd name="connsiteY61" fmla="*/ 2460756 h 3851801"/>
                    <a:gd name="connsiteX62" fmla="*/ 818362 w 3418890"/>
                    <a:gd name="connsiteY62" fmla="*/ 3078003 h 3851801"/>
                    <a:gd name="connsiteX63" fmla="*/ 714601 w 3418890"/>
                    <a:gd name="connsiteY63" fmla="*/ 2688897 h 3851801"/>
                    <a:gd name="connsiteX64" fmla="*/ 736898 w 3418890"/>
                    <a:gd name="connsiteY64" fmla="*/ 2390582 h 3851801"/>
                    <a:gd name="connsiteX65" fmla="*/ 607777 w 3418890"/>
                    <a:gd name="connsiteY65" fmla="*/ 2269627 h 3851801"/>
                    <a:gd name="connsiteX66" fmla="*/ 509266 w 3418890"/>
                    <a:gd name="connsiteY66" fmla="*/ 2409022 h 3851801"/>
                    <a:gd name="connsiteX67" fmla="*/ 561362 w 3418890"/>
                    <a:gd name="connsiteY67" fmla="*/ 2656975 h 3851801"/>
                    <a:gd name="connsiteX68" fmla="*/ 378616 w 3418890"/>
                    <a:gd name="connsiteY68" fmla="*/ 3615466 h 3851801"/>
                    <a:gd name="connsiteX69" fmla="*/ 376354 w 3418890"/>
                    <a:gd name="connsiteY69" fmla="*/ 2954205 h 3851801"/>
                    <a:gd name="connsiteX70" fmla="*/ 168250 w 3418890"/>
                    <a:gd name="connsiteY70" fmla="*/ 3798432 h 3851801"/>
                    <a:gd name="connsiteX71" fmla="*/ 169852 w 3418890"/>
                    <a:gd name="connsiteY71" fmla="*/ 3694089 h 3851801"/>
                    <a:gd name="connsiteX72" fmla="*/ 69151 w 3418890"/>
                    <a:gd name="connsiteY72" fmla="*/ 3851772 h 3851801"/>
                    <a:gd name="connsiteX73" fmla="*/ 112868 w 3418890"/>
                    <a:gd name="connsiteY73" fmla="*/ 3648913 h 3851801"/>
                    <a:gd name="connsiteX74" fmla="*/ 1962 w 3418890"/>
                    <a:gd name="connsiteY74" fmla="*/ 3823352 h 3851801"/>
                    <a:gd name="connsiteX0" fmla="*/ 4010 w 3420938"/>
                    <a:gd name="connsiteY0" fmla="*/ 3823352 h 3851801"/>
                    <a:gd name="connsiteX1" fmla="*/ 70800 w 3420938"/>
                    <a:gd name="connsiteY1" fmla="*/ 3579165 h 3851801"/>
                    <a:gd name="connsiteX2" fmla="*/ 162446 w 3420938"/>
                    <a:gd name="connsiteY2" fmla="*/ 3128790 h 3851801"/>
                    <a:gd name="connsiteX3" fmla="*/ 140413 w 3420938"/>
                    <a:gd name="connsiteY3" fmla="*/ 2739528 h 3851801"/>
                    <a:gd name="connsiteX4" fmla="*/ 195496 w 3420938"/>
                    <a:gd name="connsiteY4" fmla="*/ 2383316 h 3851801"/>
                    <a:gd name="connsiteX5" fmla="*/ 172134 w 3420938"/>
                    <a:gd name="connsiteY5" fmla="*/ 2215329 h 3851801"/>
                    <a:gd name="connsiteX6" fmla="*/ 221202 w 3420938"/>
                    <a:gd name="connsiteY6" fmla="*/ 2078516 h 3851801"/>
                    <a:gd name="connsiteX7" fmla="*/ 206513 w 3420938"/>
                    <a:gd name="connsiteY7" fmla="*/ 1942641 h 3851801"/>
                    <a:gd name="connsiteX8" fmla="*/ 298320 w 3420938"/>
                    <a:gd name="connsiteY8" fmla="*/ 1736993 h 3851801"/>
                    <a:gd name="connsiteX9" fmla="*/ 301993 w 3420938"/>
                    <a:gd name="connsiteY9" fmla="*/ 1454227 h 3851801"/>
                    <a:gd name="connsiteX10" fmla="*/ 437867 w 3420938"/>
                    <a:gd name="connsiteY10" fmla="*/ 1263268 h 3851801"/>
                    <a:gd name="connsiteX11" fmla="*/ 497874 w 3420938"/>
                    <a:gd name="connsiteY11" fmla="*/ 1051994 h 3851801"/>
                    <a:gd name="connsiteX12" fmla="*/ 716961 w 3420938"/>
                    <a:gd name="connsiteY12" fmla="*/ 829937 h 3851801"/>
                    <a:gd name="connsiteX13" fmla="*/ 948316 w 3420938"/>
                    <a:gd name="connsiteY13" fmla="*/ 510448 h 3851801"/>
                    <a:gd name="connsiteX14" fmla="*/ 1131930 w 3420938"/>
                    <a:gd name="connsiteY14" fmla="*/ 444347 h 3851801"/>
                    <a:gd name="connsiteX15" fmla="*/ 1286166 w 3420938"/>
                    <a:gd name="connsiteY15" fmla="*/ 257060 h 3851801"/>
                    <a:gd name="connsiteX16" fmla="*/ 1513848 w 3420938"/>
                    <a:gd name="connsiteY16" fmla="*/ 201976 h 3851801"/>
                    <a:gd name="connsiteX17" fmla="*/ 1698087 w 3420938"/>
                    <a:gd name="connsiteY17" fmla="*/ 31489 h 3851801"/>
                    <a:gd name="connsiteX18" fmla="*/ 1910455 w 3420938"/>
                    <a:gd name="connsiteY18" fmla="*/ 40395 h 3851801"/>
                    <a:gd name="connsiteX19" fmla="*/ 2094070 w 3420938"/>
                    <a:gd name="connsiteY19" fmla="*/ 0 h 3851801"/>
                    <a:gd name="connsiteX20" fmla="*/ 2307063 w 3420938"/>
                    <a:gd name="connsiteY20" fmla="*/ 102824 h 3851801"/>
                    <a:gd name="connsiteX21" fmla="*/ 2520055 w 3420938"/>
                    <a:gd name="connsiteY21" fmla="*/ 91807 h 3851801"/>
                    <a:gd name="connsiteX22" fmla="*/ 2674291 w 3420938"/>
                    <a:gd name="connsiteY22" fmla="*/ 209321 h 3851801"/>
                    <a:gd name="connsiteX23" fmla="*/ 2832200 w 3420938"/>
                    <a:gd name="connsiteY23" fmla="*/ 282766 h 3851801"/>
                    <a:gd name="connsiteX24" fmla="*/ 2942369 w 3420938"/>
                    <a:gd name="connsiteY24" fmla="*/ 378246 h 3851801"/>
                    <a:gd name="connsiteX25" fmla="*/ 3052537 w 3420938"/>
                    <a:gd name="connsiteY25" fmla="*/ 437002 h 3851801"/>
                    <a:gd name="connsiteX26" fmla="*/ 3166926 w 3420938"/>
                    <a:gd name="connsiteY26" fmla="*/ 582019 h 3851801"/>
                    <a:gd name="connsiteX27" fmla="*/ 3193959 w 3420938"/>
                    <a:gd name="connsiteY27" fmla="*/ 996284 h 3851801"/>
                    <a:gd name="connsiteX28" fmla="*/ 3122623 w 3420938"/>
                    <a:gd name="connsiteY28" fmla="*/ 1223263 h 3851801"/>
                    <a:gd name="connsiteX29" fmla="*/ 3265296 w 3420938"/>
                    <a:gd name="connsiteY29" fmla="*/ 1404846 h 3851801"/>
                    <a:gd name="connsiteX30" fmla="*/ 3420938 w 3420938"/>
                    <a:gd name="connsiteY30" fmla="*/ 2208999 h 3851801"/>
                    <a:gd name="connsiteX31" fmla="*/ 3070742 w 3420938"/>
                    <a:gd name="connsiteY31" fmla="*/ 1327025 h 3851801"/>
                    <a:gd name="connsiteX32" fmla="*/ 2882674 w 3420938"/>
                    <a:gd name="connsiteY32" fmla="*/ 1482667 h 3851801"/>
                    <a:gd name="connsiteX33" fmla="*/ 2409262 w 3420938"/>
                    <a:gd name="connsiteY33" fmla="*/ 2494344 h 3851801"/>
                    <a:gd name="connsiteX34" fmla="*/ 2752972 w 3420938"/>
                    <a:gd name="connsiteY34" fmla="*/ 1521578 h 3851801"/>
                    <a:gd name="connsiteX35" fmla="*/ 2422232 w 3420938"/>
                    <a:gd name="connsiteY35" fmla="*/ 1469697 h 3851801"/>
                    <a:gd name="connsiteX36" fmla="*/ 2487083 w 3420938"/>
                    <a:gd name="connsiteY36" fmla="*/ 1586429 h 3851801"/>
                    <a:gd name="connsiteX37" fmla="*/ 2441687 w 3420938"/>
                    <a:gd name="connsiteY37" fmla="*/ 1975535 h 3851801"/>
                    <a:gd name="connsiteX38" fmla="*/ 2376836 w 3420938"/>
                    <a:gd name="connsiteY38" fmla="*/ 1618855 h 3851801"/>
                    <a:gd name="connsiteX39" fmla="*/ 2091491 w 3420938"/>
                    <a:gd name="connsiteY39" fmla="*/ 1495638 h 3851801"/>
                    <a:gd name="connsiteX40" fmla="*/ 2123917 w 3420938"/>
                    <a:gd name="connsiteY40" fmla="*/ 1664250 h 3851801"/>
                    <a:gd name="connsiteX41" fmla="*/ 2331440 w 3420938"/>
                    <a:gd name="connsiteY41" fmla="*/ 2046872 h 3851801"/>
                    <a:gd name="connsiteX42" fmla="*/ 2054593 w 3420938"/>
                    <a:gd name="connsiteY42" fmla="*/ 1673988 h 3851801"/>
                    <a:gd name="connsiteX43" fmla="*/ 1651569 w 3420938"/>
                    <a:gd name="connsiteY43" fmla="*/ 1750949 h 3851801"/>
                    <a:gd name="connsiteX44" fmla="*/ 1462436 w 3420938"/>
                    <a:gd name="connsiteY44" fmla="*/ 1437272 h 3851801"/>
                    <a:gd name="connsiteX45" fmla="*/ 1336816 w 3420938"/>
                    <a:gd name="connsiteY45" fmla="*/ 1465253 h 3851801"/>
                    <a:gd name="connsiteX46" fmla="*/ 1424185 w 3420938"/>
                    <a:gd name="connsiteY46" fmla="*/ 1646539 h 3851801"/>
                    <a:gd name="connsiteX47" fmla="*/ 1450487 w 3420938"/>
                    <a:gd name="connsiteY47" fmla="*/ 1872640 h 3851801"/>
                    <a:gd name="connsiteX48" fmla="*/ 1455951 w 3420938"/>
                    <a:gd name="connsiteY48" fmla="*/ 2487859 h 3851801"/>
                    <a:gd name="connsiteX49" fmla="*/ 1280853 w 3420938"/>
                    <a:gd name="connsiteY49" fmla="*/ 2020931 h 3851801"/>
                    <a:gd name="connsiteX50" fmla="*/ 1274149 w 3420938"/>
                    <a:gd name="connsiteY50" fmla="*/ 1803203 h 3851801"/>
                    <a:gd name="connsiteX51" fmla="*/ 1054455 w 3420938"/>
                    <a:gd name="connsiteY51" fmla="*/ 1598160 h 3851801"/>
                    <a:gd name="connsiteX52" fmla="*/ 889344 w 3420938"/>
                    <a:gd name="connsiteY52" fmla="*/ 1706805 h 3851801"/>
                    <a:gd name="connsiteX53" fmla="*/ 1157636 w 3420938"/>
                    <a:gd name="connsiteY53" fmla="*/ 1949595 h 3851801"/>
                    <a:gd name="connsiteX54" fmla="*/ 1053874 w 3420938"/>
                    <a:gd name="connsiteY54" fmla="*/ 2779689 h 3851801"/>
                    <a:gd name="connsiteX55" fmla="*/ 989966 w 3420938"/>
                    <a:gd name="connsiteY55" fmla="*/ 2283177 h 3851801"/>
                    <a:gd name="connsiteX56" fmla="*/ 1016126 w 3420938"/>
                    <a:gd name="connsiteY56" fmla="*/ 2089787 h 3851801"/>
                    <a:gd name="connsiteX57" fmla="*/ 983379 w 3420938"/>
                    <a:gd name="connsiteY57" fmla="*/ 2047272 h 3851801"/>
                    <a:gd name="connsiteX58" fmla="*/ 777637 w 3420938"/>
                    <a:gd name="connsiteY58" fmla="*/ 1853339 h 3851801"/>
                    <a:gd name="connsiteX59" fmla="*/ 702878 w 3420938"/>
                    <a:gd name="connsiteY59" fmla="*/ 2048693 h 3851801"/>
                    <a:gd name="connsiteX60" fmla="*/ 844530 w 3420938"/>
                    <a:gd name="connsiteY60" fmla="*/ 2332216 h 3851801"/>
                    <a:gd name="connsiteX61" fmla="*/ 881374 w 3420938"/>
                    <a:gd name="connsiteY61" fmla="*/ 2460756 h 3851801"/>
                    <a:gd name="connsiteX62" fmla="*/ 820410 w 3420938"/>
                    <a:gd name="connsiteY62" fmla="*/ 3078003 h 3851801"/>
                    <a:gd name="connsiteX63" fmla="*/ 716649 w 3420938"/>
                    <a:gd name="connsiteY63" fmla="*/ 2688897 h 3851801"/>
                    <a:gd name="connsiteX64" fmla="*/ 738946 w 3420938"/>
                    <a:gd name="connsiteY64" fmla="*/ 2390582 h 3851801"/>
                    <a:gd name="connsiteX65" fmla="*/ 609825 w 3420938"/>
                    <a:gd name="connsiteY65" fmla="*/ 2269627 h 3851801"/>
                    <a:gd name="connsiteX66" fmla="*/ 511314 w 3420938"/>
                    <a:gd name="connsiteY66" fmla="*/ 2409022 h 3851801"/>
                    <a:gd name="connsiteX67" fmla="*/ 563410 w 3420938"/>
                    <a:gd name="connsiteY67" fmla="*/ 2656975 h 3851801"/>
                    <a:gd name="connsiteX68" fmla="*/ 380664 w 3420938"/>
                    <a:gd name="connsiteY68" fmla="*/ 3615466 h 3851801"/>
                    <a:gd name="connsiteX69" fmla="*/ 378402 w 3420938"/>
                    <a:gd name="connsiteY69" fmla="*/ 2954205 h 3851801"/>
                    <a:gd name="connsiteX70" fmla="*/ 170298 w 3420938"/>
                    <a:gd name="connsiteY70" fmla="*/ 3798432 h 3851801"/>
                    <a:gd name="connsiteX71" fmla="*/ 171900 w 3420938"/>
                    <a:gd name="connsiteY71" fmla="*/ 3694089 h 3851801"/>
                    <a:gd name="connsiteX72" fmla="*/ 71199 w 3420938"/>
                    <a:gd name="connsiteY72" fmla="*/ 3851772 h 3851801"/>
                    <a:gd name="connsiteX73" fmla="*/ 114916 w 3420938"/>
                    <a:gd name="connsiteY73" fmla="*/ 3648913 h 3851801"/>
                    <a:gd name="connsiteX74" fmla="*/ 4010 w 3420938"/>
                    <a:gd name="connsiteY74" fmla="*/ 3823352 h 3851801"/>
                    <a:gd name="connsiteX0" fmla="*/ 4010 w 3420938"/>
                    <a:gd name="connsiteY0" fmla="*/ 3823352 h 3851801"/>
                    <a:gd name="connsiteX1" fmla="*/ 70800 w 3420938"/>
                    <a:gd name="connsiteY1" fmla="*/ 3579165 h 3851801"/>
                    <a:gd name="connsiteX2" fmla="*/ 162446 w 3420938"/>
                    <a:gd name="connsiteY2" fmla="*/ 3128790 h 3851801"/>
                    <a:gd name="connsiteX3" fmla="*/ 140413 w 3420938"/>
                    <a:gd name="connsiteY3" fmla="*/ 2739528 h 3851801"/>
                    <a:gd name="connsiteX4" fmla="*/ 195496 w 3420938"/>
                    <a:gd name="connsiteY4" fmla="*/ 2383316 h 3851801"/>
                    <a:gd name="connsiteX5" fmla="*/ 172134 w 3420938"/>
                    <a:gd name="connsiteY5" fmla="*/ 2215329 h 3851801"/>
                    <a:gd name="connsiteX6" fmla="*/ 221202 w 3420938"/>
                    <a:gd name="connsiteY6" fmla="*/ 2078516 h 3851801"/>
                    <a:gd name="connsiteX7" fmla="*/ 206513 w 3420938"/>
                    <a:gd name="connsiteY7" fmla="*/ 1942641 h 3851801"/>
                    <a:gd name="connsiteX8" fmla="*/ 298320 w 3420938"/>
                    <a:gd name="connsiteY8" fmla="*/ 1736993 h 3851801"/>
                    <a:gd name="connsiteX9" fmla="*/ 301993 w 3420938"/>
                    <a:gd name="connsiteY9" fmla="*/ 1454227 h 3851801"/>
                    <a:gd name="connsiteX10" fmla="*/ 437867 w 3420938"/>
                    <a:gd name="connsiteY10" fmla="*/ 1263268 h 3851801"/>
                    <a:gd name="connsiteX11" fmla="*/ 497874 w 3420938"/>
                    <a:gd name="connsiteY11" fmla="*/ 1051994 h 3851801"/>
                    <a:gd name="connsiteX12" fmla="*/ 716961 w 3420938"/>
                    <a:gd name="connsiteY12" fmla="*/ 829937 h 3851801"/>
                    <a:gd name="connsiteX13" fmla="*/ 948316 w 3420938"/>
                    <a:gd name="connsiteY13" fmla="*/ 510448 h 3851801"/>
                    <a:gd name="connsiteX14" fmla="*/ 1131930 w 3420938"/>
                    <a:gd name="connsiteY14" fmla="*/ 444347 h 3851801"/>
                    <a:gd name="connsiteX15" fmla="*/ 1286166 w 3420938"/>
                    <a:gd name="connsiteY15" fmla="*/ 257060 h 3851801"/>
                    <a:gd name="connsiteX16" fmla="*/ 1513848 w 3420938"/>
                    <a:gd name="connsiteY16" fmla="*/ 201976 h 3851801"/>
                    <a:gd name="connsiteX17" fmla="*/ 1698087 w 3420938"/>
                    <a:gd name="connsiteY17" fmla="*/ 31489 h 3851801"/>
                    <a:gd name="connsiteX18" fmla="*/ 1910455 w 3420938"/>
                    <a:gd name="connsiteY18" fmla="*/ 40395 h 3851801"/>
                    <a:gd name="connsiteX19" fmla="*/ 2094070 w 3420938"/>
                    <a:gd name="connsiteY19" fmla="*/ 0 h 3851801"/>
                    <a:gd name="connsiteX20" fmla="*/ 2307063 w 3420938"/>
                    <a:gd name="connsiteY20" fmla="*/ 102824 h 3851801"/>
                    <a:gd name="connsiteX21" fmla="*/ 2520055 w 3420938"/>
                    <a:gd name="connsiteY21" fmla="*/ 91807 h 3851801"/>
                    <a:gd name="connsiteX22" fmla="*/ 2674291 w 3420938"/>
                    <a:gd name="connsiteY22" fmla="*/ 209321 h 3851801"/>
                    <a:gd name="connsiteX23" fmla="*/ 2832200 w 3420938"/>
                    <a:gd name="connsiteY23" fmla="*/ 282766 h 3851801"/>
                    <a:gd name="connsiteX24" fmla="*/ 2942369 w 3420938"/>
                    <a:gd name="connsiteY24" fmla="*/ 378246 h 3851801"/>
                    <a:gd name="connsiteX25" fmla="*/ 3052537 w 3420938"/>
                    <a:gd name="connsiteY25" fmla="*/ 437002 h 3851801"/>
                    <a:gd name="connsiteX26" fmla="*/ 3166926 w 3420938"/>
                    <a:gd name="connsiteY26" fmla="*/ 582019 h 3851801"/>
                    <a:gd name="connsiteX27" fmla="*/ 3193959 w 3420938"/>
                    <a:gd name="connsiteY27" fmla="*/ 996284 h 3851801"/>
                    <a:gd name="connsiteX28" fmla="*/ 3122623 w 3420938"/>
                    <a:gd name="connsiteY28" fmla="*/ 1223263 h 3851801"/>
                    <a:gd name="connsiteX29" fmla="*/ 3265296 w 3420938"/>
                    <a:gd name="connsiteY29" fmla="*/ 1404846 h 3851801"/>
                    <a:gd name="connsiteX30" fmla="*/ 3420938 w 3420938"/>
                    <a:gd name="connsiteY30" fmla="*/ 2208999 h 3851801"/>
                    <a:gd name="connsiteX31" fmla="*/ 3070742 w 3420938"/>
                    <a:gd name="connsiteY31" fmla="*/ 1327025 h 3851801"/>
                    <a:gd name="connsiteX32" fmla="*/ 2882674 w 3420938"/>
                    <a:gd name="connsiteY32" fmla="*/ 1482667 h 3851801"/>
                    <a:gd name="connsiteX33" fmla="*/ 2409262 w 3420938"/>
                    <a:gd name="connsiteY33" fmla="*/ 2494344 h 3851801"/>
                    <a:gd name="connsiteX34" fmla="*/ 2752972 w 3420938"/>
                    <a:gd name="connsiteY34" fmla="*/ 1521578 h 3851801"/>
                    <a:gd name="connsiteX35" fmla="*/ 2422232 w 3420938"/>
                    <a:gd name="connsiteY35" fmla="*/ 1469697 h 3851801"/>
                    <a:gd name="connsiteX36" fmla="*/ 2487083 w 3420938"/>
                    <a:gd name="connsiteY36" fmla="*/ 1586429 h 3851801"/>
                    <a:gd name="connsiteX37" fmla="*/ 2441687 w 3420938"/>
                    <a:gd name="connsiteY37" fmla="*/ 1975535 h 3851801"/>
                    <a:gd name="connsiteX38" fmla="*/ 2376836 w 3420938"/>
                    <a:gd name="connsiteY38" fmla="*/ 1618855 h 3851801"/>
                    <a:gd name="connsiteX39" fmla="*/ 2091491 w 3420938"/>
                    <a:gd name="connsiteY39" fmla="*/ 1495638 h 3851801"/>
                    <a:gd name="connsiteX40" fmla="*/ 2123917 w 3420938"/>
                    <a:gd name="connsiteY40" fmla="*/ 1664250 h 3851801"/>
                    <a:gd name="connsiteX41" fmla="*/ 2331440 w 3420938"/>
                    <a:gd name="connsiteY41" fmla="*/ 2046872 h 3851801"/>
                    <a:gd name="connsiteX42" fmla="*/ 2054593 w 3420938"/>
                    <a:gd name="connsiteY42" fmla="*/ 1673988 h 3851801"/>
                    <a:gd name="connsiteX43" fmla="*/ 1651569 w 3420938"/>
                    <a:gd name="connsiteY43" fmla="*/ 1750949 h 3851801"/>
                    <a:gd name="connsiteX44" fmla="*/ 1462436 w 3420938"/>
                    <a:gd name="connsiteY44" fmla="*/ 1437272 h 3851801"/>
                    <a:gd name="connsiteX45" fmla="*/ 1336816 w 3420938"/>
                    <a:gd name="connsiteY45" fmla="*/ 1465253 h 3851801"/>
                    <a:gd name="connsiteX46" fmla="*/ 1424185 w 3420938"/>
                    <a:gd name="connsiteY46" fmla="*/ 1646539 h 3851801"/>
                    <a:gd name="connsiteX47" fmla="*/ 1450487 w 3420938"/>
                    <a:gd name="connsiteY47" fmla="*/ 1872640 h 3851801"/>
                    <a:gd name="connsiteX48" fmla="*/ 1455951 w 3420938"/>
                    <a:gd name="connsiteY48" fmla="*/ 2487859 h 3851801"/>
                    <a:gd name="connsiteX49" fmla="*/ 1280853 w 3420938"/>
                    <a:gd name="connsiteY49" fmla="*/ 2020931 h 3851801"/>
                    <a:gd name="connsiteX50" fmla="*/ 1274149 w 3420938"/>
                    <a:gd name="connsiteY50" fmla="*/ 1803203 h 3851801"/>
                    <a:gd name="connsiteX51" fmla="*/ 1054455 w 3420938"/>
                    <a:gd name="connsiteY51" fmla="*/ 1598160 h 3851801"/>
                    <a:gd name="connsiteX52" fmla="*/ 889344 w 3420938"/>
                    <a:gd name="connsiteY52" fmla="*/ 1706805 h 3851801"/>
                    <a:gd name="connsiteX53" fmla="*/ 1157636 w 3420938"/>
                    <a:gd name="connsiteY53" fmla="*/ 1949595 h 3851801"/>
                    <a:gd name="connsiteX54" fmla="*/ 1053874 w 3420938"/>
                    <a:gd name="connsiteY54" fmla="*/ 2779689 h 3851801"/>
                    <a:gd name="connsiteX55" fmla="*/ 989966 w 3420938"/>
                    <a:gd name="connsiteY55" fmla="*/ 2283177 h 3851801"/>
                    <a:gd name="connsiteX56" fmla="*/ 1016126 w 3420938"/>
                    <a:gd name="connsiteY56" fmla="*/ 2089787 h 3851801"/>
                    <a:gd name="connsiteX57" fmla="*/ 983379 w 3420938"/>
                    <a:gd name="connsiteY57" fmla="*/ 2047272 h 3851801"/>
                    <a:gd name="connsiteX58" fmla="*/ 777637 w 3420938"/>
                    <a:gd name="connsiteY58" fmla="*/ 1853339 h 3851801"/>
                    <a:gd name="connsiteX59" fmla="*/ 702878 w 3420938"/>
                    <a:gd name="connsiteY59" fmla="*/ 2048693 h 3851801"/>
                    <a:gd name="connsiteX60" fmla="*/ 844530 w 3420938"/>
                    <a:gd name="connsiteY60" fmla="*/ 2332216 h 3851801"/>
                    <a:gd name="connsiteX61" fmla="*/ 881374 w 3420938"/>
                    <a:gd name="connsiteY61" fmla="*/ 2460756 h 3851801"/>
                    <a:gd name="connsiteX62" fmla="*/ 820410 w 3420938"/>
                    <a:gd name="connsiteY62" fmla="*/ 3078003 h 3851801"/>
                    <a:gd name="connsiteX63" fmla="*/ 716649 w 3420938"/>
                    <a:gd name="connsiteY63" fmla="*/ 2688897 h 3851801"/>
                    <a:gd name="connsiteX64" fmla="*/ 738946 w 3420938"/>
                    <a:gd name="connsiteY64" fmla="*/ 2390582 h 3851801"/>
                    <a:gd name="connsiteX65" fmla="*/ 609825 w 3420938"/>
                    <a:gd name="connsiteY65" fmla="*/ 2269627 h 3851801"/>
                    <a:gd name="connsiteX66" fmla="*/ 511314 w 3420938"/>
                    <a:gd name="connsiteY66" fmla="*/ 2409022 h 3851801"/>
                    <a:gd name="connsiteX67" fmla="*/ 563410 w 3420938"/>
                    <a:gd name="connsiteY67" fmla="*/ 2656975 h 3851801"/>
                    <a:gd name="connsiteX68" fmla="*/ 380664 w 3420938"/>
                    <a:gd name="connsiteY68" fmla="*/ 3615466 h 3851801"/>
                    <a:gd name="connsiteX69" fmla="*/ 378402 w 3420938"/>
                    <a:gd name="connsiteY69" fmla="*/ 2954205 h 3851801"/>
                    <a:gd name="connsiteX70" fmla="*/ 170298 w 3420938"/>
                    <a:gd name="connsiteY70" fmla="*/ 3798432 h 3851801"/>
                    <a:gd name="connsiteX71" fmla="*/ 171900 w 3420938"/>
                    <a:gd name="connsiteY71" fmla="*/ 3694089 h 3851801"/>
                    <a:gd name="connsiteX72" fmla="*/ 71199 w 3420938"/>
                    <a:gd name="connsiteY72" fmla="*/ 3851772 h 3851801"/>
                    <a:gd name="connsiteX73" fmla="*/ 114916 w 3420938"/>
                    <a:gd name="connsiteY73" fmla="*/ 3648913 h 3851801"/>
                    <a:gd name="connsiteX74" fmla="*/ 4010 w 3420938"/>
                    <a:gd name="connsiteY74" fmla="*/ 3823352 h 3851801"/>
                    <a:gd name="connsiteX0" fmla="*/ 4010 w 3420938"/>
                    <a:gd name="connsiteY0" fmla="*/ 3823352 h 3851801"/>
                    <a:gd name="connsiteX1" fmla="*/ 70800 w 3420938"/>
                    <a:gd name="connsiteY1" fmla="*/ 3579165 h 3851801"/>
                    <a:gd name="connsiteX2" fmla="*/ 162446 w 3420938"/>
                    <a:gd name="connsiteY2" fmla="*/ 3128790 h 3851801"/>
                    <a:gd name="connsiteX3" fmla="*/ 140413 w 3420938"/>
                    <a:gd name="connsiteY3" fmla="*/ 2739528 h 3851801"/>
                    <a:gd name="connsiteX4" fmla="*/ 195496 w 3420938"/>
                    <a:gd name="connsiteY4" fmla="*/ 2383316 h 3851801"/>
                    <a:gd name="connsiteX5" fmla="*/ 172134 w 3420938"/>
                    <a:gd name="connsiteY5" fmla="*/ 2215329 h 3851801"/>
                    <a:gd name="connsiteX6" fmla="*/ 221202 w 3420938"/>
                    <a:gd name="connsiteY6" fmla="*/ 2078516 h 3851801"/>
                    <a:gd name="connsiteX7" fmla="*/ 206513 w 3420938"/>
                    <a:gd name="connsiteY7" fmla="*/ 1942641 h 3851801"/>
                    <a:gd name="connsiteX8" fmla="*/ 298320 w 3420938"/>
                    <a:gd name="connsiteY8" fmla="*/ 1736993 h 3851801"/>
                    <a:gd name="connsiteX9" fmla="*/ 301993 w 3420938"/>
                    <a:gd name="connsiteY9" fmla="*/ 1454227 h 3851801"/>
                    <a:gd name="connsiteX10" fmla="*/ 437867 w 3420938"/>
                    <a:gd name="connsiteY10" fmla="*/ 1263268 h 3851801"/>
                    <a:gd name="connsiteX11" fmla="*/ 497874 w 3420938"/>
                    <a:gd name="connsiteY11" fmla="*/ 1051994 h 3851801"/>
                    <a:gd name="connsiteX12" fmla="*/ 716961 w 3420938"/>
                    <a:gd name="connsiteY12" fmla="*/ 829937 h 3851801"/>
                    <a:gd name="connsiteX13" fmla="*/ 948316 w 3420938"/>
                    <a:gd name="connsiteY13" fmla="*/ 510448 h 3851801"/>
                    <a:gd name="connsiteX14" fmla="*/ 1131930 w 3420938"/>
                    <a:gd name="connsiteY14" fmla="*/ 444347 h 3851801"/>
                    <a:gd name="connsiteX15" fmla="*/ 1286166 w 3420938"/>
                    <a:gd name="connsiteY15" fmla="*/ 257060 h 3851801"/>
                    <a:gd name="connsiteX16" fmla="*/ 1513848 w 3420938"/>
                    <a:gd name="connsiteY16" fmla="*/ 201976 h 3851801"/>
                    <a:gd name="connsiteX17" fmla="*/ 1698087 w 3420938"/>
                    <a:gd name="connsiteY17" fmla="*/ 31489 h 3851801"/>
                    <a:gd name="connsiteX18" fmla="*/ 1910455 w 3420938"/>
                    <a:gd name="connsiteY18" fmla="*/ 40395 h 3851801"/>
                    <a:gd name="connsiteX19" fmla="*/ 2094070 w 3420938"/>
                    <a:gd name="connsiteY19" fmla="*/ 0 h 3851801"/>
                    <a:gd name="connsiteX20" fmla="*/ 2307063 w 3420938"/>
                    <a:gd name="connsiteY20" fmla="*/ 102824 h 3851801"/>
                    <a:gd name="connsiteX21" fmla="*/ 2520055 w 3420938"/>
                    <a:gd name="connsiteY21" fmla="*/ 91807 h 3851801"/>
                    <a:gd name="connsiteX22" fmla="*/ 2674291 w 3420938"/>
                    <a:gd name="connsiteY22" fmla="*/ 209321 h 3851801"/>
                    <a:gd name="connsiteX23" fmla="*/ 2832200 w 3420938"/>
                    <a:gd name="connsiteY23" fmla="*/ 282766 h 3851801"/>
                    <a:gd name="connsiteX24" fmla="*/ 2942369 w 3420938"/>
                    <a:gd name="connsiteY24" fmla="*/ 378246 h 3851801"/>
                    <a:gd name="connsiteX25" fmla="*/ 3052537 w 3420938"/>
                    <a:gd name="connsiteY25" fmla="*/ 437002 h 3851801"/>
                    <a:gd name="connsiteX26" fmla="*/ 3166926 w 3420938"/>
                    <a:gd name="connsiteY26" fmla="*/ 582019 h 3851801"/>
                    <a:gd name="connsiteX27" fmla="*/ 3193959 w 3420938"/>
                    <a:gd name="connsiteY27" fmla="*/ 996284 h 3851801"/>
                    <a:gd name="connsiteX28" fmla="*/ 3122623 w 3420938"/>
                    <a:gd name="connsiteY28" fmla="*/ 1223263 h 3851801"/>
                    <a:gd name="connsiteX29" fmla="*/ 3265296 w 3420938"/>
                    <a:gd name="connsiteY29" fmla="*/ 1404846 h 3851801"/>
                    <a:gd name="connsiteX30" fmla="*/ 3420938 w 3420938"/>
                    <a:gd name="connsiteY30" fmla="*/ 2208999 h 3851801"/>
                    <a:gd name="connsiteX31" fmla="*/ 3070742 w 3420938"/>
                    <a:gd name="connsiteY31" fmla="*/ 1327025 h 3851801"/>
                    <a:gd name="connsiteX32" fmla="*/ 2882674 w 3420938"/>
                    <a:gd name="connsiteY32" fmla="*/ 1482667 h 3851801"/>
                    <a:gd name="connsiteX33" fmla="*/ 2409262 w 3420938"/>
                    <a:gd name="connsiteY33" fmla="*/ 2494344 h 3851801"/>
                    <a:gd name="connsiteX34" fmla="*/ 2752972 w 3420938"/>
                    <a:gd name="connsiteY34" fmla="*/ 1521578 h 3851801"/>
                    <a:gd name="connsiteX35" fmla="*/ 2422232 w 3420938"/>
                    <a:gd name="connsiteY35" fmla="*/ 1469697 h 3851801"/>
                    <a:gd name="connsiteX36" fmla="*/ 2487083 w 3420938"/>
                    <a:gd name="connsiteY36" fmla="*/ 1586429 h 3851801"/>
                    <a:gd name="connsiteX37" fmla="*/ 2441687 w 3420938"/>
                    <a:gd name="connsiteY37" fmla="*/ 1975535 h 3851801"/>
                    <a:gd name="connsiteX38" fmla="*/ 2376836 w 3420938"/>
                    <a:gd name="connsiteY38" fmla="*/ 1618855 h 3851801"/>
                    <a:gd name="connsiteX39" fmla="*/ 2091491 w 3420938"/>
                    <a:gd name="connsiteY39" fmla="*/ 1495638 h 3851801"/>
                    <a:gd name="connsiteX40" fmla="*/ 2123917 w 3420938"/>
                    <a:gd name="connsiteY40" fmla="*/ 1664250 h 3851801"/>
                    <a:gd name="connsiteX41" fmla="*/ 2331440 w 3420938"/>
                    <a:gd name="connsiteY41" fmla="*/ 2046872 h 3851801"/>
                    <a:gd name="connsiteX42" fmla="*/ 2054593 w 3420938"/>
                    <a:gd name="connsiteY42" fmla="*/ 1673988 h 3851801"/>
                    <a:gd name="connsiteX43" fmla="*/ 1651569 w 3420938"/>
                    <a:gd name="connsiteY43" fmla="*/ 1750949 h 3851801"/>
                    <a:gd name="connsiteX44" fmla="*/ 1462436 w 3420938"/>
                    <a:gd name="connsiteY44" fmla="*/ 1437272 h 3851801"/>
                    <a:gd name="connsiteX45" fmla="*/ 1336816 w 3420938"/>
                    <a:gd name="connsiteY45" fmla="*/ 1465253 h 3851801"/>
                    <a:gd name="connsiteX46" fmla="*/ 1424185 w 3420938"/>
                    <a:gd name="connsiteY46" fmla="*/ 1646539 h 3851801"/>
                    <a:gd name="connsiteX47" fmla="*/ 1450487 w 3420938"/>
                    <a:gd name="connsiteY47" fmla="*/ 1872640 h 3851801"/>
                    <a:gd name="connsiteX48" fmla="*/ 1455951 w 3420938"/>
                    <a:gd name="connsiteY48" fmla="*/ 2487859 h 3851801"/>
                    <a:gd name="connsiteX49" fmla="*/ 1280853 w 3420938"/>
                    <a:gd name="connsiteY49" fmla="*/ 2020931 h 3851801"/>
                    <a:gd name="connsiteX50" fmla="*/ 1274149 w 3420938"/>
                    <a:gd name="connsiteY50" fmla="*/ 1803203 h 3851801"/>
                    <a:gd name="connsiteX51" fmla="*/ 1054455 w 3420938"/>
                    <a:gd name="connsiteY51" fmla="*/ 1598160 h 3851801"/>
                    <a:gd name="connsiteX52" fmla="*/ 889344 w 3420938"/>
                    <a:gd name="connsiteY52" fmla="*/ 1706805 h 3851801"/>
                    <a:gd name="connsiteX53" fmla="*/ 1157636 w 3420938"/>
                    <a:gd name="connsiteY53" fmla="*/ 1949595 h 3851801"/>
                    <a:gd name="connsiteX54" fmla="*/ 1053874 w 3420938"/>
                    <a:gd name="connsiteY54" fmla="*/ 2779689 h 3851801"/>
                    <a:gd name="connsiteX55" fmla="*/ 989966 w 3420938"/>
                    <a:gd name="connsiteY55" fmla="*/ 2283177 h 3851801"/>
                    <a:gd name="connsiteX56" fmla="*/ 1016126 w 3420938"/>
                    <a:gd name="connsiteY56" fmla="*/ 2089787 h 3851801"/>
                    <a:gd name="connsiteX57" fmla="*/ 983379 w 3420938"/>
                    <a:gd name="connsiteY57" fmla="*/ 2047272 h 3851801"/>
                    <a:gd name="connsiteX58" fmla="*/ 777637 w 3420938"/>
                    <a:gd name="connsiteY58" fmla="*/ 1853339 h 3851801"/>
                    <a:gd name="connsiteX59" fmla="*/ 702878 w 3420938"/>
                    <a:gd name="connsiteY59" fmla="*/ 2048693 h 3851801"/>
                    <a:gd name="connsiteX60" fmla="*/ 844530 w 3420938"/>
                    <a:gd name="connsiteY60" fmla="*/ 2332216 h 3851801"/>
                    <a:gd name="connsiteX61" fmla="*/ 881374 w 3420938"/>
                    <a:gd name="connsiteY61" fmla="*/ 2460756 h 3851801"/>
                    <a:gd name="connsiteX62" fmla="*/ 820410 w 3420938"/>
                    <a:gd name="connsiteY62" fmla="*/ 3078003 h 3851801"/>
                    <a:gd name="connsiteX63" fmla="*/ 716649 w 3420938"/>
                    <a:gd name="connsiteY63" fmla="*/ 2688897 h 3851801"/>
                    <a:gd name="connsiteX64" fmla="*/ 738946 w 3420938"/>
                    <a:gd name="connsiteY64" fmla="*/ 2390582 h 3851801"/>
                    <a:gd name="connsiteX65" fmla="*/ 609825 w 3420938"/>
                    <a:gd name="connsiteY65" fmla="*/ 2269627 h 3851801"/>
                    <a:gd name="connsiteX66" fmla="*/ 511314 w 3420938"/>
                    <a:gd name="connsiteY66" fmla="*/ 2409022 h 3851801"/>
                    <a:gd name="connsiteX67" fmla="*/ 563410 w 3420938"/>
                    <a:gd name="connsiteY67" fmla="*/ 2656975 h 3851801"/>
                    <a:gd name="connsiteX68" fmla="*/ 380664 w 3420938"/>
                    <a:gd name="connsiteY68" fmla="*/ 3615466 h 3851801"/>
                    <a:gd name="connsiteX69" fmla="*/ 378402 w 3420938"/>
                    <a:gd name="connsiteY69" fmla="*/ 2954205 h 3851801"/>
                    <a:gd name="connsiteX70" fmla="*/ 170298 w 3420938"/>
                    <a:gd name="connsiteY70" fmla="*/ 3798432 h 3851801"/>
                    <a:gd name="connsiteX71" fmla="*/ 171900 w 3420938"/>
                    <a:gd name="connsiteY71" fmla="*/ 3694089 h 3851801"/>
                    <a:gd name="connsiteX72" fmla="*/ 71199 w 3420938"/>
                    <a:gd name="connsiteY72" fmla="*/ 3851772 h 3851801"/>
                    <a:gd name="connsiteX73" fmla="*/ 114916 w 3420938"/>
                    <a:gd name="connsiteY73" fmla="*/ 3648913 h 3851801"/>
                    <a:gd name="connsiteX74" fmla="*/ 4010 w 3420938"/>
                    <a:gd name="connsiteY74" fmla="*/ 3823352 h 3851801"/>
                    <a:gd name="connsiteX0" fmla="*/ 4010 w 3420938"/>
                    <a:gd name="connsiteY0" fmla="*/ 3823352 h 3851801"/>
                    <a:gd name="connsiteX1" fmla="*/ 70800 w 3420938"/>
                    <a:gd name="connsiteY1" fmla="*/ 3579165 h 3851801"/>
                    <a:gd name="connsiteX2" fmla="*/ 162446 w 3420938"/>
                    <a:gd name="connsiteY2" fmla="*/ 3128790 h 3851801"/>
                    <a:gd name="connsiteX3" fmla="*/ 147699 w 3420938"/>
                    <a:gd name="connsiteY3" fmla="*/ 2646631 h 3851801"/>
                    <a:gd name="connsiteX4" fmla="*/ 195496 w 3420938"/>
                    <a:gd name="connsiteY4" fmla="*/ 2383316 h 3851801"/>
                    <a:gd name="connsiteX5" fmla="*/ 172134 w 3420938"/>
                    <a:gd name="connsiteY5" fmla="*/ 2215329 h 3851801"/>
                    <a:gd name="connsiteX6" fmla="*/ 221202 w 3420938"/>
                    <a:gd name="connsiteY6" fmla="*/ 2078516 h 3851801"/>
                    <a:gd name="connsiteX7" fmla="*/ 206513 w 3420938"/>
                    <a:gd name="connsiteY7" fmla="*/ 1942641 h 3851801"/>
                    <a:gd name="connsiteX8" fmla="*/ 298320 w 3420938"/>
                    <a:gd name="connsiteY8" fmla="*/ 1736993 h 3851801"/>
                    <a:gd name="connsiteX9" fmla="*/ 301993 w 3420938"/>
                    <a:gd name="connsiteY9" fmla="*/ 1454227 h 3851801"/>
                    <a:gd name="connsiteX10" fmla="*/ 437867 w 3420938"/>
                    <a:gd name="connsiteY10" fmla="*/ 1263268 h 3851801"/>
                    <a:gd name="connsiteX11" fmla="*/ 497874 w 3420938"/>
                    <a:gd name="connsiteY11" fmla="*/ 1051994 h 3851801"/>
                    <a:gd name="connsiteX12" fmla="*/ 716961 w 3420938"/>
                    <a:gd name="connsiteY12" fmla="*/ 829937 h 3851801"/>
                    <a:gd name="connsiteX13" fmla="*/ 948316 w 3420938"/>
                    <a:gd name="connsiteY13" fmla="*/ 510448 h 3851801"/>
                    <a:gd name="connsiteX14" fmla="*/ 1131930 w 3420938"/>
                    <a:gd name="connsiteY14" fmla="*/ 444347 h 3851801"/>
                    <a:gd name="connsiteX15" fmla="*/ 1286166 w 3420938"/>
                    <a:gd name="connsiteY15" fmla="*/ 257060 h 3851801"/>
                    <a:gd name="connsiteX16" fmla="*/ 1513848 w 3420938"/>
                    <a:gd name="connsiteY16" fmla="*/ 201976 h 3851801"/>
                    <a:gd name="connsiteX17" fmla="*/ 1698087 w 3420938"/>
                    <a:gd name="connsiteY17" fmla="*/ 31489 h 3851801"/>
                    <a:gd name="connsiteX18" fmla="*/ 1910455 w 3420938"/>
                    <a:gd name="connsiteY18" fmla="*/ 40395 h 3851801"/>
                    <a:gd name="connsiteX19" fmla="*/ 2094070 w 3420938"/>
                    <a:gd name="connsiteY19" fmla="*/ 0 h 3851801"/>
                    <a:gd name="connsiteX20" fmla="*/ 2307063 w 3420938"/>
                    <a:gd name="connsiteY20" fmla="*/ 102824 h 3851801"/>
                    <a:gd name="connsiteX21" fmla="*/ 2520055 w 3420938"/>
                    <a:gd name="connsiteY21" fmla="*/ 91807 h 3851801"/>
                    <a:gd name="connsiteX22" fmla="*/ 2674291 w 3420938"/>
                    <a:gd name="connsiteY22" fmla="*/ 209321 h 3851801"/>
                    <a:gd name="connsiteX23" fmla="*/ 2832200 w 3420938"/>
                    <a:gd name="connsiteY23" fmla="*/ 282766 h 3851801"/>
                    <a:gd name="connsiteX24" fmla="*/ 2942369 w 3420938"/>
                    <a:gd name="connsiteY24" fmla="*/ 378246 h 3851801"/>
                    <a:gd name="connsiteX25" fmla="*/ 3052537 w 3420938"/>
                    <a:gd name="connsiteY25" fmla="*/ 437002 h 3851801"/>
                    <a:gd name="connsiteX26" fmla="*/ 3166926 w 3420938"/>
                    <a:gd name="connsiteY26" fmla="*/ 582019 h 3851801"/>
                    <a:gd name="connsiteX27" fmla="*/ 3193959 w 3420938"/>
                    <a:gd name="connsiteY27" fmla="*/ 996284 h 3851801"/>
                    <a:gd name="connsiteX28" fmla="*/ 3122623 w 3420938"/>
                    <a:gd name="connsiteY28" fmla="*/ 1223263 h 3851801"/>
                    <a:gd name="connsiteX29" fmla="*/ 3265296 w 3420938"/>
                    <a:gd name="connsiteY29" fmla="*/ 1404846 h 3851801"/>
                    <a:gd name="connsiteX30" fmla="*/ 3420938 w 3420938"/>
                    <a:gd name="connsiteY30" fmla="*/ 2208999 h 3851801"/>
                    <a:gd name="connsiteX31" fmla="*/ 3070742 w 3420938"/>
                    <a:gd name="connsiteY31" fmla="*/ 1327025 h 3851801"/>
                    <a:gd name="connsiteX32" fmla="*/ 2882674 w 3420938"/>
                    <a:gd name="connsiteY32" fmla="*/ 1482667 h 3851801"/>
                    <a:gd name="connsiteX33" fmla="*/ 2409262 w 3420938"/>
                    <a:gd name="connsiteY33" fmla="*/ 2494344 h 3851801"/>
                    <a:gd name="connsiteX34" fmla="*/ 2752972 w 3420938"/>
                    <a:gd name="connsiteY34" fmla="*/ 1521578 h 3851801"/>
                    <a:gd name="connsiteX35" fmla="*/ 2422232 w 3420938"/>
                    <a:gd name="connsiteY35" fmla="*/ 1469697 h 3851801"/>
                    <a:gd name="connsiteX36" fmla="*/ 2487083 w 3420938"/>
                    <a:gd name="connsiteY36" fmla="*/ 1586429 h 3851801"/>
                    <a:gd name="connsiteX37" fmla="*/ 2441687 w 3420938"/>
                    <a:gd name="connsiteY37" fmla="*/ 1975535 h 3851801"/>
                    <a:gd name="connsiteX38" fmla="*/ 2376836 w 3420938"/>
                    <a:gd name="connsiteY38" fmla="*/ 1618855 h 3851801"/>
                    <a:gd name="connsiteX39" fmla="*/ 2091491 w 3420938"/>
                    <a:gd name="connsiteY39" fmla="*/ 1495638 h 3851801"/>
                    <a:gd name="connsiteX40" fmla="*/ 2123917 w 3420938"/>
                    <a:gd name="connsiteY40" fmla="*/ 1664250 h 3851801"/>
                    <a:gd name="connsiteX41" fmla="*/ 2331440 w 3420938"/>
                    <a:gd name="connsiteY41" fmla="*/ 2046872 h 3851801"/>
                    <a:gd name="connsiteX42" fmla="*/ 2054593 w 3420938"/>
                    <a:gd name="connsiteY42" fmla="*/ 1673988 h 3851801"/>
                    <a:gd name="connsiteX43" fmla="*/ 1651569 w 3420938"/>
                    <a:gd name="connsiteY43" fmla="*/ 1750949 h 3851801"/>
                    <a:gd name="connsiteX44" fmla="*/ 1462436 w 3420938"/>
                    <a:gd name="connsiteY44" fmla="*/ 1437272 h 3851801"/>
                    <a:gd name="connsiteX45" fmla="*/ 1336816 w 3420938"/>
                    <a:gd name="connsiteY45" fmla="*/ 1465253 h 3851801"/>
                    <a:gd name="connsiteX46" fmla="*/ 1424185 w 3420938"/>
                    <a:gd name="connsiteY46" fmla="*/ 1646539 h 3851801"/>
                    <a:gd name="connsiteX47" fmla="*/ 1450487 w 3420938"/>
                    <a:gd name="connsiteY47" fmla="*/ 1872640 h 3851801"/>
                    <a:gd name="connsiteX48" fmla="*/ 1455951 w 3420938"/>
                    <a:gd name="connsiteY48" fmla="*/ 2487859 h 3851801"/>
                    <a:gd name="connsiteX49" fmla="*/ 1280853 w 3420938"/>
                    <a:gd name="connsiteY49" fmla="*/ 2020931 h 3851801"/>
                    <a:gd name="connsiteX50" fmla="*/ 1274149 w 3420938"/>
                    <a:gd name="connsiteY50" fmla="*/ 1803203 h 3851801"/>
                    <a:gd name="connsiteX51" fmla="*/ 1054455 w 3420938"/>
                    <a:gd name="connsiteY51" fmla="*/ 1598160 h 3851801"/>
                    <a:gd name="connsiteX52" fmla="*/ 889344 w 3420938"/>
                    <a:gd name="connsiteY52" fmla="*/ 1706805 h 3851801"/>
                    <a:gd name="connsiteX53" fmla="*/ 1157636 w 3420938"/>
                    <a:gd name="connsiteY53" fmla="*/ 1949595 h 3851801"/>
                    <a:gd name="connsiteX54" fmla="*/ 1053874 w 3420938"/>
                    <a:gd name="connsiteY54" fmla="*/ 2779689 h 3851801"/>
                    <a:gd name="connsiteX55" fmla="*/ 989966 w 3420938"/>
                    <a:gd name="connsiteY55" fmla="*/ 2283177 h 3851801"/>
                    <a:gd name="connsiteX56" fmla="*/ 1016126 w 3420938"/>
                    <a:gd name="connsiteY56" fmla="*/ 2089787 h 3851801"/>
                    <a:gd name="connsiteX57" fmla="*/ 983379 w 3420938"/>
                    <a:gd name="connsiteY57" fmla="*/ 2047272 h 3851801"/>
                    <a:gd name="connsiteX58" fmla="*/ 777637 w 3420938"/>
                    <a:gd name="connsiteY58" fmla="*/ 1853339 h 3851801"/>
                    <a:gd name="connsiteX59" fmla="*/ 702878 w 3420938"/>
                    <a:gd name="connsiteY59" fmla="*/ 2048693 h 3851801"/>
                    <a:gd name="connsiteX60" fmla="*/ 844530 w 3420938"/>
                    <a:gd name="connsiteY60" fmla="*/ 2332216 h 3851801"/>
                    <a:gd name="connsiteX61" fmla="*/ 881374 w 3420938"/>
                    <a:gd name="connsiteY61" fmla="*/ 2460756 h 3851801"/>
                    <a:gd name="connsiteX62" fmla="*/ 820410 w 3420938"/>
                    <a:gd name="connsiteY62" fmla="*/ 3078003 h 3851801"/>
                    <a:gd name="connsiteX63" fmla="*/ 716649 w 3420938"/>
                    <a:gd name="connsiteY63" fmla="*/ 2688897 h 3851801"/>
                    <a:gd name="connsiteX64" fmla="*/ 738946 w 3420938"/>
                    <a:gd name="connsiteY64" fmla="*/ 2390582 h 3851801"/>
                    <a:gd name="connsiteX65" fmla="*/ 609825 w 3420938"/>
                    <a:gd name="connsiteY65" fmla="*/ 2269627 h 3851801"/>
                    <a:gd name="connsiteX66" fmla="*/ 511314 w 3420938"/>
                    <a:gd name="connsiteY66" fmla="*/ 2409022 h 3851801"/>
                    <a:gd name="connsiteX67" fmla="*/ 563410 w 3420938"/>
                    <a:gd name="connsiteY67" fmla="*/ 2656975 h 3851801"/>
                    <a:gd name="connsiteX68" fmla="*/ 380664 w 3420938"/>
                    <a:gd name="connsiteY68" fmla="*/ 3615466 h 3851801"/>
                    <a:gd name="connsiteX69" fmla="*/ 378402 w 3420938"/>
                    <a:gd name="connsiteY69" fmla="*/ 2954205 h 3851801"/>
                    <a:gd name="connsiteX70" fmla="*/ 170298 w 3420938"/>
                    <a:gd name="connsiteY70" fmla="*/ 3798432 h 3851801"/>
                    <a:gd name="connsiteX71" fmla="*/ 171900 w 3420938"/>
                    <a:gd name="connsiteY71" fmla="*/ 3694089 h 3851801"/>
                    <a:gd name="connsiteX72" fmla="*/ 71199 w 3420938"/>
                    <a:gd name="connsiteY72" fmla="*/ 3851772 h 3851801"/>
                    <a:gd name="connsiteX73" fmla="*/ 114916 w 3420938"/>
                    <a:gd name="connsiteY73" fmla="*/ 3648913 h 3851801"/>
                    <a:gd name="connsiteX74" fmla="*/ 4010 w 3420938"/>
                    <a:gd name="connsiteY74" fmla="*/ 3823352 h 3851801"/>
                    <a:gd name="connsiteX0" fmla="*/ 4010 w 3420938"/>
                    <a:gd name="connsiteY0" fmla="*/ 3823352 h 3851801"/>
                    <a:gd name="connsiteX1" fmla="*/ 70800 w 3420938"/>
                    <a:gd name="connsiteY1" fmla="*/ 3579165 h 3851801"/>
                    <a:gd name="connsiteX2" fmla="*/ 162446 w 3420938"/>
                    <a:gd name="connsiteY2" fmla="*/ 3128790 h 3851801"/>
                    <a:gd name="connsiteX3" fmla="*/ 147699 w 3420938"/>
                    <a:gd name="connsiteY3" fmla="*/ 2646631 h 3851801"/>
                    <a:gd name="connsiteX4" fmla="*/ 195496 w 3420938"/>
                    <a:gd name="connsiteY4" fmla="*/ 2383316 h 3851801"/>
                    <a:gd name="connsiteX5" fmla="*/ 172134 w 3420938"/>
                    <a:gd name="connsiteY5" fmla="*/ 2215329 h 3851801"/>
                    <a:gd name="connsiteX6" fmla="*/ 221202 w 3420938"/>
                    <a:gd name="connsiteY6" fmla="*/ 2078516 h 3851801"/>
                    <a:gd name="connsiteX7" fmla="*/ 206513 w 3420938"/>
                    <a:gd name="connsiteY7" fmla="*/ 1942641 h 3851801"/>
                    <a:gd name="connsiteX8" fmla="*/ 298320 w 3420938"/>
                    <a:gd name="connsiteY8" fmla="*/ 1736993 h 3851801"/>
                    <a:gd name="connsiteX9" fmla="*/ 301993 w 3420938"/>
                    <a:gd name="connsiteY9" fmla="*/ 1454227 h 3851801"/>
                    <a:gd name="connsiteX10" fmla="*/ 437867 w 3420938"/>
                    <a:gd name="connsiteY10" fmla="*/ 1263268 h 3851801"/>
                    <a:gd name="connsiteX11" fmla="*/ 497874 w 3420938"/>
                    <a:gd name="connsiteY11" fmla="*/ 1051994 h 3851801"/>
                    <a:gd name="connsiteX12" fmla="*/ 716961 w 3420938"/>
                    <a:gd name="connsiteY12" fmla="*/ 829937 h 3851801"/>
                    <a:gd name="connsiteX13" fmla="*/ 948316 w 3420938"/>
                    <a:gd name="connsiteY13" fmla="*/ 510448 h 3851801"/>
                    <a:gd name="connsiteX14" fmla="*/ 1131930 w 3420938"/>
                    <a:gd name="connsiteY14" fmla="*/ 444347 h 3851801"/>
                    <a:gd name="connsiteX15" fmla="*/ 1286166 w 3420938"/>
                    <a:gd name="connsiteY15" fmla="*/ 257060 h 3851801"/>
                    <a:gd name="connsiteX16" fmla="*/ 1513848 w 3420938"/>
                    <a:gd name="connsiteY16" fmla="*/ 201976 h 3851801"/>
                    <a:gd name="connsiteX17" fmla="*/ 1698087 w 3420938"/>
                    <a:gd name="connsiteY17" fmla="*/ 31489 h 3851801"/>
                    <a:gd name="connsiteX18" fmla="*/ 1910455 w 3420938"/>
                    <a:gd name="connsiteY18" fmla="*/ 40395 h 3851801"/>
                    <a:gd name="connsiteX19" fmla="*/ 2094070 w 3420938"/>
                    <a:gd name="connsiteY19" fmla="*/ 0 h 3851801"/>
                    <a:gd name="connsiteX20" fmla="*/ 2307063 w 3420938"/>
                    <a:gd name="connsiteY20" fmla="*/ 102824 h 3851801"/>
                    <a:gd name="connsiteX21" fmla="*/ 2520055 w 3420938"/>
                    <a:gd name="connsiteY21" fmla="*/ 91807 h 3851801"/>
                    <a:gd name="connsiteX22" fmla="*/ 2674291 w 3420938"/>
                    <a:gd name="connsiteY22" fmla="*/ 209321 h 3851801"/>
                    <a:gd name="connsiteX23" fmla="*/ 2832200 w 3420938"/>
                    <a:gd name="connsiteY23" fmla="*/ 282766 h 3851801"/>
                    <a:gd name="connsiteX24" fmla="*/ 2942369 w 3420938"/>
                    <a:gd name="connsiteY24" fmla="*/ 378246 h 3851801"/>
                    <a:gd name="connsiteX25" fmla="*/ 3052537 w 3420938"/>
                    <a:gd name="connsiteY25" fmla="*/ 437002 h 3851801"/>
                    <a:gd name="connsiteX26" fmla="*/ 3166926 w 3420938"/>
                    <a:gd name="connsiteY26" fmla="*/ 582019 h 3851801"/>
                    <a:gd name="connsiteX27" fmla="*/ 3193959 w 3420938"/>
                    <a:gd name="connsiteY27" fmla="*/ 996284 h 3851801"/>
                    <a:gd name="connsiteX28" fmla="*/ 3122623 w 3420938"/>
                    <a:gd name="connsiteY28" fmla="*/ 1223263 h 3851801"/>
                    <a:gd name="connsiteX29" fmla="*/ 3265296 w 3420938"/>
                    <a:gd name="connsiteY29" fmla="*/ 1404846 h 3851801"/>
                    <a:gd name="connsiteX30" fmla="*/ 3420938 w 3420938"/>
                    <a:gd name="connsiteY30" fmla="*/ 2208999 h 3851801"/>
                    <a:gd name="connsiteX31" fmla="*/ 3070742 w 3420938"/>
                    <a:gd name="connsiteY31" fmla="*/ 1327025 h 3851801"/>
                    <a:gd name="connsiteX32" fmla="*/ 2882674 w 3420938"/>
                    <a:gd name="connsiteY32" fmla="*/ 1482667 h 3851801"/>
                    <a:gd name="connsiteX33" fmla="*/ 2409262 w 3420938"/>
                    <a:gd name="connsiteY33" fmla="*/ 2494344 h 3851801"/>
                    <a:gd name="connsiteX34" fmla="*/ 2752972 w 3420938"/>
                    <a:gd name="connsiteY34" fmla="*/ 1521578 h 3851801"/>
                    <a:gd name="connsiteX35" fmla="*/ 2422232 w 3420938"/>
                    <a:gd name="connsiteY35" fmla="*/ 1469697 h 3851801"/>
                    <a:gd name="connsiteX36" fmla="*/ 2487083 w 3420938"/>
                    <a:gd name="connsiteY36" fmla="*/ 1586429 h 3851801"/>
                    <a:gd name="connsiteX37" fmla="*/ 2441687 w 3420938"/>
                    <a:gd name="connsiteY37" fmla="*/ 1975535 h 3851801"/>
                    <a:gd name="connsiteX38" fmla="*/ 2376836 w 3420938"/>
                    <a:gd name="connsiteY38" fmla="*/ 1618855 h 3851801"/>
                    <a:gd name="connsiteX39" fmla="*/ 2091491 w 3420938"/>
                    <a:gd name="connsiteY39" fmla="*/ 1495638 h 3851801"/>
                    <a:gd name="connsiteX40" fmla="*/ 2123917 w 3420938"/>
                    <a:gd name="connsiteY40" fmla="*/ 1664250 h 3851801"/>
                    <a:gd name="connsiteX41" fmla="*/ 2331440 w 3420938"/>
                    <a:gd name="connsiteY41" fmla="*/ 2046872 h 3851801"/>
                    <a:gd name="connsiteX42" fmla="*/ 2054593 w 3420938"/>
                    <a:gd name="connsiteY42" fmla="*/ 1673988 h 3851801"/>
                    <a:gd name="connsiteX43" fmla="*/ 1651569 w 3420938"/>
                    <a:gd name="connsiteY43" fmla="*/ 1750949 h 3851801"/>
                    <a:gd name="connsiteX44" fmla="*/ 1462436 w 3420938"/>
                    <a:gd name="connsiteY44" fmla="*/ 1437272 h 3851801"/>
                    <a:gd name="connsiteX45" fmla="*/ 1336816 w 3420938"/>
                    <a:gd name="connsiteY45" fmla="*/ 1465253 h 3851801"/>
                    <a:gd name="connsiteX46" fmla="*/ 1424185 w 3420938"/>
                    <a:gd name="connsiteY46" fmla="*/ 1646539 h 3851801"/>
                    <a:gd name="connsiteX47" fmla="*/ 1450487 w 3420938"/>
                    <a:gd name="connsiteY47" fmla="*/ 1872640 h 3851801"/>
                    <a:gd name="connsiteX48" fmla="*/ 1455951 w 3420938"/>
                    <a:gd name="connsiteY48" fmla="*/ 2487859 h 3851801"/>
                    <a:gd name="connsiteX49" fmla="*/ 1280853 w 3420938"/>
                    <a:gd name="connsiteY49" fmla="*/ 2020931 h 3851801"/>
                    <a:gd name="connsiteX50" fmla="*/ 1274149 w 3420938"/>
                    <a:gd name="connsiteY50" fmla="*/ 1803203 h 3851801"/>
                    <a:gd name="connsiteX51" fmla="*/ 1054455 w 3420938"/>
                    <a:gd name="connsiteY51" fmla="*/ 1598160 h 3851801"/>
                    <a:gd name="connsiteX52" fmla="*/ 889344 w 3420938"/>
                    <a:gd name="connsiteY52" fmla="*/ 1706805 h 3851801"/>
                    <a:gd name="connsiteX53" fmla="*/ 1157636 w 3420938"/>
                    <a:gd name="connsiteY53" fmla="*/ 1949595 h 3851801"/>
                    <a:gd name="connsiteX54" fmla="*/ 1053874 w 3420938"/>
                    <a:gd name="connsiteY54" fmla="*/ 2779689 h 3851801"/>
                    <a:gd name="connsiteX55" fmla="*/ 989966 w 3420938"/>
                    <a:gd name="connsiteY55" fmla="*/ 2283177 h 3851801"/>
                    <a:gd name="connsiteX56" fmla="*/ 1016126 w 3420938"/>
                    <a:gd name="connsiteY56" fmla="*/ 2089787 h 3851801"/>
                    <a:gd name="connsiteX57" fmla="*/ 983379 w 3420938"/>
                    <a:gd name="connsiteY57" fmla="*/ 2047272 h 3851801"/>
                    <a:gd name="connsiteX58" fmla="*/ 777637 w 3420938"/>
                    <a:gd name="connsiteY58" fmla="*/ 1853339 h 3851801"/>
                    <a:gd name="connsiteX59" fmla="*/ 702878 w 3420938"/>
                    <a:gd name="connsiteY59" fmla="*/ 2048693 h 3851801"/>
                    <a:gd name="connsiteX60" fmla="*/ 844530 w 3420938"/>
                    <a:gd name="connsiteY60" fmla="*/ 2332216 h 3851801"/>
                    <a:gd name="connsiteX61" fmla="*/ 881374 w 3420938"/>
                    <a:gd name="connsiteY61" fmla="*/ 2460756 h 3851801"/>
                    <a:gd name="connsiteX62" fmla="*/ 820410 w 3420938"/>
                    <a:gd name="connsiteY62" fmla="*/ 3078003 h 3851801"/>
                    <a:gd name="connsiteX63" fmla="*/ 716649 w 3420938"/>
                    <a:gd name="connsiteY63" fmla="*/ 2688897 h 3851801"/>
                    <a:gd name="connsiteX64" fmla="*/ 738946 w 3420938"/>
                    <a:gd name="connsiteY64" fmla="*/ 2390582 h 3851801"/>
                    <a:gd name="connsiteX65" fmla="*/ 609825 w 3420938"/>
                    <a:gd name="connsiteY65" fmla="*/ 2269627 h 3851801"/>
                    <a:gd name="connsiteX66" fmla="*/ 511314 w 3420938"/>
                    <a:gd name="connsiteY66" fmla="*/ 2409022 h 3851801"/>
                    <a:gd name="connsiteX67" fmla="*/ 563410 w 3420938"/>
                    <a:gd name="connsiteY67" fmla="*/ 2656975 h 3851801"/>
                    <a:gd name="connsiteX68" fmla="*/ 380664 w 3420938"/>
                    <a:gd name="connsiteY68" fmla="*/ 3615466 h 3851801"/>
                    <a:gd name="connsiteX69" fmla="*/ 378402 w 3420938"/>
                    <a:gd name="connsiteY69" fmla="*/ 2954205 h 3851801"/>
                    <a:gd name="connsiteX70" fmla="*/ 170298 w 3420938"/>
                    <a:gd name="connsiteY70" fmla="*/ 3798432 h 3851801"/>
                    <a:gd name="connsiteX71" fmla="*/ 171900 w 3420938"/>
                    <a:gd name="connsiteY71" fmla="*/ 3694089 h 3851801"/>
                    <a:gd name="connsiteX72" fmla="*/ 71199 w 3420938"/>
                    <a:gd name="connsiteY72" fmla="*/ 3851772 h 3851801"/>
                    <a:gd name="connsiteX73" fmla="*/ 114916 w 3420938"/>
                    <a:gd name="connsiteY73" fmla="*/ 3648913 h 3851801"/>
                    <a:gd name="connsiteX74" fmla="*/ 4010 w 3420938"/>
                    <a:gd name="connsiteY74" fmla="*/ 3823352 h 3851801"/>
                    <a:gd name="connsiteX0" fmla="*/ 4010 w 3420938"/>
                    <a:gd name="connsiteY0" fmla="*/ 3823352 h 3851801"/>
                    <a:gd name="connsiteX1" fmla="*/ 70800 w 3420938"/>
                    <a:gd name="connsiteY1" fmla="*/ 3579165 h 3851801"/>
                    <a:gd name="connsiteX2" fmla="*/ 162446 w 3420938"/>
                    <a:gd name="connsiteY2" fmla="*/ 3128790 h 3851801"/>
                    <a:gd name="connsiteX3" fmla="*/ 147699 w 3420938"/>
                    <a:gd name="connsiteY3" fmla="*/ 2646631 h 3851801"/>
                    <a:gd name="connsiteX4" fmla="*/ 195496 w 3420938"/>
                    <a:gd name="connsiteY4" fmla="*/ 2383316 h 3851801"/>
                    <a:gd name="connsiteX5" fmla="*/ 172134 w 3420938"/>
                    <a:gd name="connsiteY5" fmla="*/ 2215329 h 3851801"/>
                    <a:gd name="connsiteX6" fmla="*/ 221202 w 3420938"/>
                    <a:gd name="connsiteY6" fmla="*/ 2078516 h 3851801"/>
                    <a:gd name="connsiteX7" fmla="*/ 206513 w 3420938"/>
                    <a:gd name="connsiteY7" fmla="*/ 1942641 h 3851801"/>
                    <a:gd name="connsiteX8" fmla="*/ 298320 w 3420938"/>
                    <a:gd name="connsiteY8" fmla="*/ 1736993 h 3851801"/>
                    <a:gd name="connsiteX9" fmla="*/ 301993 w 3420938"/>
                    <a:gd name="connsiteY9" fmla="*/ 1454227 h 3851801"/>
                    <a:gd name="connsiteX10" fmla="*/ 437867 w 3420938"/>
                    <a:gd name="connsiteY10" fmla="*/ 1263268 h 3851801"/>
                    <a:gd name="connsiteX11" fmla="*/ 497874 w 3420938"/>
                    <a:gd name="connsiteY11" fmla="*/ 1051994 h 3851801"/>
                    <a:gd name="connsiteX12" fmla="*/ 716961 w 3420938"/>
                    <a:gd name="connsiteY12" fmla="*/ 829937 h 3851801"/>
                    <a:gd name="connsiteX13" fmla="*/ 948316 w 3420938"/>
                    <a:gd name="connsiteY13" fmla="*/ 510448 h 3851801"/>
                    <a:gd name="connsiteX14" fmla="*/ 1131930 w 3420938"/>
                    <a:gd name="connsiteY14" fmla="*/ 444347 h 3851801"/>
                    <a:gd name="connsiteX15" fmla="*/ 1286166 w 3420938"/>
                    <a:gd name="connsiteY15" fmla="*/ 257060 h 3851801"/>
                    <a:gd name="connsiteX16" fmla="*/ 1513848 w 3420938"/>
                    <a:gd name="connsiteY16" fmla="*/ 201976 h 3851801"/>
                    <a:gd name="connsiteX17" fmla="*/ 1698087 w 3420938"/>
                    <a:gd name="connsiteY17" fmla="*/ 31489 h 3851801"/>
                    <a:gd name="connsiteX18" fmla="*/ 1910455 w 3420938"/>
                    <a:gd name="connsiteY18" fmla="*/ 40395 h 3851801"/>
                    <a:gd name="connsiteX19" fmla="*/ 2094070 w 3420938"/>
                    <a:gd name="connsiteY19" fmla="*/ 0 h 3851801"/>
                    <a:gd name="connsiteX20" fmla="*/ 2307063 w 3420938"/>
                    <a:gd name="connsiteY20" fmla="*/ 102824 h 3851801"/>
                    <a:gd name="connsiteX21" fmla="*/ 2520055 w 3420938"/>
                    <a:gd name="connsiteY21" fmla="*/ 91807 h 3851801"/>
                    <a:gd name="connsiteX22" fmla="*/ 2674291 w 3420938"/>
                    <a:gd name="connsiteY22" fmla="*/ 209321 h 3851801"/>
                    <a:gd name="connsiteX23" fmla="*/ 2832200 w 3420938"/>
                    <a:gd name="connsiteY23" fmla="*/ 282766 h 3851801"/>
                    <a:gd name="connsiteX24" fmla="*/ 2942369 w 3420938"/>
                    <a:gd name="connsiteY24" fmla="*/ 378246 h 3851801"/>
                    <a:gd name="connsiteX25" fmla="*/ 3052537 w 3420938"/>
                    <a:gd name="connsiteY25" fmla="*/ 437002 h 3851801"/>
                    <a:gd name="connsiteX26" fmla="*/ 3166926 w 3420938"/>
                    <a:gd name="connsiteY26" fmla="*/ 582019 h 3851801"/>
                    <a:gd name="connsiteX27" fmla="*/ 3193959 w 3420938"/>
                    <a:gd name="connsiteY27" fmla="*/ 996284 h 3851801"/>
                    <a:gd name="connsiteX28" fmla="*/ 3122623 w 3420938"/>
                    <a:gd name="connsiteY28" fmla="*/ 1223263 h 3851801"/>
                    <a:gd name="connsiteX29" fmla="*/ 3265296 w 3420938"/>
                    <a:gd name="connsiteY29" fmla="*/ 1404846 h 3851801"/>
                    <a:gd name="connsiteX30" fmla="*/ 3420938 w 3420938"/>
                    <a:gd name="connsiteY30" fmla="*/ 2208999 h 3851801"/>
                    <a:gd name="connsiteX31" fmla="*/ 3070742 w 3420938"/>
                    <a:gd name="connsiteY31" fmla="*/ 1327025 h 3851801"/>
                    <a:gd name="connsiteX32" fmla="*/ 2882674 w 3420938"/>
                    <a:gd name="connsiteY32" fmla="*/ 1482667 h 3851801"/>
                    <a:gd name="connsiteX33" fmla="*/ 2409262 w 3420938"/>
                    <a:gd name="connsiteY33" fmla="*/ 2494344 h 3851801"/>
                    <a:gd name="connsiteX34" fmla="*/ 2752972 w 3420938"/>
                    <a:gd name="connsiteY34" fmla="*/ 1521578 h 3851801"/>
                    <a:gd name="connsiteX35" fmla="*/ 2422232 w 3420938"/>
                    <a:gd name="connsiteY35" fmla="*/ 1469697 h 3851801"/>
                    <a:gd name="connsiteX36" fmla="*/ 2487083 w 3420938"/>
                    <a:gd name="connsiteY36" fmla="*/ 1586429 h 3851801"/>
                    <a:gd name="connsiteX37" fmla="*/ 2441687 w 3420938"/>
                    <a:gd name="connsiteY37" fmla="*/ 1975535 h 3851801"/>
                    <a:gd name="connsiteX38" fmla="*/ 2376836 w 3420938"/>
                    <a:gd name="connsiteY38" fmla="*/ 1618855 h 3851801"/>
                    <a:gd name="connsiteX39" fmla="*/ 2091491 w 3420938"/>
                    <a:gd name="connsiteY39" fmla="*/ 1495638 h 3851801"/>
                    <a:gd name="connsiteX40" fmla="*/ 2123917 w 3420938"/>
                    <a:gd name="connsiteY40" fmla="*/ 1664250 h 3851801"/>
                    <a:gd name="connsiteX41" fmla="*/ 2331440 w 3420938"/>
                    <a:gd name="connsiteY41" fmla="*/ 2046872 h 3851801"/>
                    <a:gd name="connsiteX42" fmla="*/ 2054593 w 3420938"/>
                    <a:gd name="connsiteY42" fmla="*/ 1673988 h 3851801"/>
                    <a:gd name="connsiteX43" fmla="*/ 1651569 w 3420938"/>
                    <a:gd name="connsiteY43" fmla="*/ 1750949 h 3851801"/>
                    <a:gd name="connsiteX44" fmla="*/ 1462436 w 3420938"/>
                    <a:gd name="connsiteY44" fmla="*/ 1437272 h 3851801"/>
                    <a:gd name="connsiteX45" fmla="*/ 1336816 w 3420938"/>
                    <a:gd name="connsiteY45" fmla="*/ 1465253 h 3851801"/>
                    <a:gd name="connsiteX46" fmla="*/ 1424185 w 3420938"/>
                    <a:gd name="connsiteY46" fmla="*/ 1646539 h 3851801"/>
                    <a:gd name="connsiteX47" fmla="*/ 1450487 w 3420938"/>
                    <a:gd name="connsiteY47" fmla="*/ 1872640 h 3851801"/>
                    <a:gd name="connsiteX48" fmla="*/ 1455951 w 3420938"/>
                    <a:gd name="connsiteY48" fmla="*/ 2487859 h 3851801"/>
                    <a:gd name="connsiteX49" fmla="*/ 1280853 w 3420938"/>
                    <a:gd name="connsiteY49" fmla="*/ 2020931 h 3851801"/>
                    <a:gd name="connsiteX50" fmla="*/ 1274149 w 3420938"/>
                    <a:gd name="connsiteY50" fmla="*/ 1803203 h 3851801"/>
                    <a:gd name="connsiteX51" fmla="*/ 1054455 w 3420938"/>
                    <a:gd name="connsiteY51" fmla="*/ 1598160 h 3851801"/>
                    <a:gd name="connsiteX52" fmla="*/ 889344 w 3420938"/>
                    <a:gd name="connsiteY52" fmla="*/ 1706805 h 3851801"/>
                    <a:gd name="connsiteX53" fmla="*/ 1157636 w 3420938"/>
                    <a:gd name="connsiteY53" fmla="*/ 1949595 h 3851801"/>
                    <a:gd name="connsiteX54" fmla="*/ 1053874 w 3420938"/>
                    <a:gd name="connsiteY54" fmla="*/ 2779689 h 3851801"/>
                    <a:gd name="connsiteX55" fmla="*/ 989966 w 3420938"/>
                    <a:gd name="connsiteY55" fmla="*/ 2283177 h 3851801"/>
                    <a:gd name="connsiteX56" fmla="*/ 1016126 w 3420938"/>
                    <a:gd name="connsiteY56" fmla="*/ 2089787 h 3851801"/>
                    <a:gd name="connsiteX57" fmla="*/ 983379 w 3420938"/>
                    <a:gd name="connsiteY57" fmla="*/ 2047272 h 3851801"/>
                    <a:gd name="connsiteX58" fmla="*/ 777637 w 3420938"/>
                    <a:gd name="connsiteY58" fmla="*/ 1853339 h 3851801"/>
                    <a:gd name="connsiteX59" fmla="*/ 702878 w 3420938"/>
                    <a:gd name="connsiteY59" fmla="*/ 2048693 h 3851801"/>
                    <a:gd name="connsiteX60" fmla="*/ 844530 w 3420938"/>
                    <a:gd name="connsiteY60" fmla="*/ 2332216 h 3851801"/>
                    <a:gd name="connsiteX61" fmla="*/ 881374 w 3420938"/>
                    <a:gd name="connsiteY61" fmla="*/ 2460756 h 3851801"/>
                    <a:gd name="connsiteX62" fmla="*/ 820410 w 3420938"/>
                    <a:gd name="connsiteY62" fmla="*/ 3078003 h 3851801"/>
                    <a:gd name="connsiteX63" fmla="*/ 716649 w 3420938"/>
                    <a:gd name="connsiteY63" fmla="*/ 2688897 h 3851801"/>
                    <a:gd name="connsiteX64" fmla="*/ 738946 w 3420938"/>
                    <a:gd name="connsiteY64" fmla="*/ 2390582 h 3851801"/>
                    <a:gd name="connsiteX65" fmla="*/ 609825 w 3420938"/>
                    <a:gd name="connsiteY65" fmla="*/ 2269627 h 3851801"/>
                    <a:gd name="connsiteX66" fmla="*/ 511314 w 3420938"/>
                    <a:gd name="connsiteY66" fmla="*/ 2409022 h 3851801"/>
                    <a:gd name="connsiteX67" fmla="*/ 563410 w 3420938"/>
                    <a:gd name="connsiteY67" fmla="*/ 2656975 h 3851801"/>
                    <a:gd name="connsiteX68" fmla="*/ 380664 w 3420938"/>
                    <a:gd name="connsiteY68" fmla="*/ 3615466 h 3851801"/>
                    <a:gd name="connsiteX69" fmla="*/ 378402 w 3420938"/>
                    <a:gd name="connsiteY69" fmla="*/ 2954205 h 3851801"/>
                    <a:gd name="connsiteX70" fmla="*/ 170298 w 3420938"/>
                    <a:gd name="connsiteY70" fmla="*/ 3798432 h 3851801"/>
                    <a:gd name="connsiteX71" fmla="*/ 171900 w 3420938"/>
                    <a:gd name="connsiteY71" fmla="*/ 3694089 h 3851801"/>
                    <a:gd name="connsiteX72" fmla="*/ 71199 w 3420938"/>
                    <a:gd name="connsiteY72" fmla="*/ 3851772 h 3851801"/>
                    <a:gd name="connsiteX73" fmla="*/ 114916 w 3420938"/>
                    <a:gd name="connsiteY73" fmla="*/ 3648913 h 3851801"/>
                    <a:gd name="connsiteX74" fmla="*/ 4010 w 3420938"/>
                    <a:gd name="connsiteY74" fmla="*/ 3823352 h 3851801"/>
                    <a:gd name="connsiteX0" fmla="*/ 4010 w 3420938"/>
                    <a:gd name="connsiteY0" fmla="*/ 3823352 h 3851801"/>
                    <a:gd name="connsiteX1" fmla="*/ 70800 w 3420938"/>
                    <a:gd name="connsiteY1" fmla="*/ 3579165 h 3851801"/>
                    <a:gd name="connsiteX2" fmla="*/ 162446 w 3420938"/>
                    <a:gd name="connsiteY2" fmla="*/ 3128790 h 3851801"/>
                    <a:gd name="connsiteX3" fmla="*/ 147699 w 3420938"/>
                    <a:gd name="connsiteY3" fmla="*/ 2646631 h 3851801"/>
                    <a:gd name="connsiteX4" fmla="*/ 195496 w 3420938"/>
                    <a:gd name="connsiteY4" fmla="*/ 2383316 h 3851801"/>
                    <a:gd name="connsiteX5" fmla="*/ 172134 w 3420938"/>
                    <a:gd name="connsiteY5" fmla="*/ 2215329 h 3851801"/>
                    <a:gd name="connsiteX6" fmla="*/ 221202 w 3420938"/>
                    <a:gd name="connsiteY6" fmla="*/ 2078516 h 3851801"/>
                    <a:gd name="connsiteX7" fmla="*/ 206513 w 3420938"/>
                    <a:gd name="connsiteY7" fmla="*/ 1942641 h 3851801"/>
                    <a:gd name="connsiteX8" fmla="*/ 298320 w 3420938"/>
                    <a:gd name="connsiteY8" fmla="*/ 1736993 h 3851801"/>
                    <a:gd name="connsiteX9" fmla="*/ 301993 w 3420938"/>
                    <a:gd name="connsiteY9" fmla="*/ 1454227 h 3851801"/>
                    <a:gd name="connsiteX10" fmla="*/ 437867 w 3420938"/>
                    <a:gd name="connsiteY10" fmla="*/ 1263268 h 3851801"/>
                    <a:gd name="connsiteX11" fmla="*/ 497874 w 3420938"/>
                    <a:gd name="connsiteY11" fmla="*/ 1051994 h 3851801"/>
                    <a:gd name="connsiteX12" fmla="*/ 716961 w 3420938"/>
                    <a:gd name="connsiteY12" fmla="*/ 829937 h 3851801"/>
                    <a:gd name="connsiteX13" fmla="*/ 948316 w 3420938"/>
                    <a:gd name="connsiteY13" fmla="*/ 510448 h 3851801"/>
                    <a:gd name="connsiteX14" fmla="*/ 1131930 w 3420938"/>
                    <a:gd name="connsiteY14" fmla="*/ 444347 h 3851801"/>
                    <a:gd name="connsiteX15" fmla="*/ 1286166 w 3420938"/>
                    <a:gd name="connsiteY15" fmla="*/ 257060 h 3851801"/>
                    <a:gd name="connsiteX16" fmla="*/ 1513848 w 3420938"/>
                    <a:gd name="connsiteY16" fmla="*/ 201976 h 3851801"/>
                    <a:gd name="connsiteX17" fmla="*/ 1698087 w 3420938"/>
                    <a:gd name="connsiteY17" fmla="*/ 31489 h 3851801"/>
                    <a:gd name="connsiteX18" fmla="*/ 1910455 w 3420938"/>
                    <a:gd name="connsiteY18" fmla="*/ 40395 h 3851801"/>
                    <a:gd name="connsiteX19" fmla="*/ 2094070 w 3420938"/>
                    <a:gd name="connsiteY19" fmla="*/ 0 h 3851801"/>
                    <a:gd name="connsiteX20" fmla="*/ 2307063 w 3420938"/>
                    <a:gd name="connsiteY20" fmla="*/ 102824 h 3851801"/>
                    <a:gd name="connsiteX21" fmla="*/ 2520055 w 3420938"/>
                    <a:gd name="connsiteY21" fmla="*/ 91807 h 3851801"/>
                    <a:gd name="connsiteX22" fmla="*/ 2674291 w 3420938"/>
                    <a:gd name="connsiteY22" fmla="*/ 209321 h 3851801"/>
                    <a:gd name="connsiteX23" fmla="*/ 2832200 w 3420938"/>
                    <a:gd name="connsiteY23" fmla="*/ 282766 h 3851801"/>
                    <a:gd name="connsiteX24" fmla="*/ 2942369 w 3420938"/>
                    <a:gd name="connsiteY24" fmla="*/ 378246 h 3851801"/>
                    <a:gd name="connsiteX25" fmla="*/ 3052537 w 3420938"/>
                    <a:gd name="connsiteY25" fmla="*/ 437002 h 3851801"/>
                    <a:gd name="connsiteX26" fmla="*/ 3166926 w 3420938"/>
                    <a:gd name="connsiteY26" fmla="*/ 582019 h 3851801"/>
                    <a:gd name="connsiteX27" fmla="*/ 3193959 w 3420938"/>
                    <a:gd name="connsiteY27" fmla="*/ 996284 h 3851801"/>
                    <a:gd name="connsiteX28" fmla="*/ 3122623 w 3420938"/>
                    <a:gd name="connsiteY28" fmla="*/ 1223263 h 3851801"/>
                    <a:gd name="connsiteX29" fmla="*/ 3265296 w 3420938"/>
                    <a:gd name="connsiteY29" fmla="*/ 1404846 h 3851801"/>
                    <a:gd name="connsiteX30" fmla="*/ 3420938 w 3420938"/>
                    <a:gd name="connsiteY30" fmla="*/ 2208999 h 3851801"/>
                    <a:gd name="connsiteX31" fmla="*/ 3070742 w 3420938"/>
                    <a:gd name="connsiteY31" fmla="*/ 1327025 h 3851801"/>
                    <a:gd name="connsiteX32" fmla="*/ 2882674 w 3420938"/>
                    <a:gd name="connsiteY32" fmla="*/ 1482667 h 3851801"/>
                    <a:gd name="connsiteX33" fmla="*/ 2409262 w 3420938"/>
                    <a:gd name="connsiteY33" fmla="*/ 2494344 h 3851801"/>
                    <a:gd name="connsiteX34" fmla="*/ 2752972 w 3420938"/>
                    <a:gd name="connsiteY34" fmla="*/ 1521578 h 3851801"/>
                    <a:gd name="connsiteX35" fmla="*/ 2422232 w 3420938"/>
                    <a:gd name="connsiteY35" fmla="*/ 1469697 h 3851801"/>
                    <a:gd name="connsiteX36" fmla="*/ 2487083 w 3420938"/>
                    <a:gd name="connsiteY36" fmla="*/ 1586429 h 3851801"/>
                    <a:gd name="connsiteX37" fmla="*/ 2441687 w 3420938"/>
                    <a:gd name="connsiteY37" fmla="*/ 1975535 h 3851801"/>
                    <a:gd name="connsiteX38" fmla="*/ 2376836 w 3420938"/>
                    <a:gd name="connsiteY38" fmla="*/ 1618855 h 3851801"/>
                    <a:gd name="connsiteX39" fmla="*/ 2091491 w 3420938"/>
                    <a:gd name="connsiteY39" fmla="*/ 1495638 h 3851801"/>
                    <a:gd name="connsiteX40" fmla="*/ 2123917 w 3420938"/>
                    <a:gd name="connsiteY40" fmla="*/ 1664250 h 3851801"/>
                    <a:gd name="connsiteX41" fmla="*/ 2331440 w 3420938"/>
                    <a:gd name="connsiteY41" fmla="*/ 2046872 h 3851801"/>
                    <a:gd name="connsiteX42" fmla="*/ 2054593 w 3420938"/>
                    <a:gd name="connsiteY42" fmla="*/ 1673988 h 3851801"/>
                    <a:gd name="connsiteX43" fmla="*/ 1651569 w 3420938"/>
                    <a:gd name="connsiteY43" fmla="*/ 1750949 h 3851801"/>
                    <a:gd name="connsiteX44" fmla="*/ 1462436 w 3420938"/>
                    <a:gd name="connsiteY44" fmla="*/ 1437272 h 3851801"/>
                    <a:gd name="connsiteX45" fmla="*/ 1336816 w 3420938"/>
                    <a:gd name="connsiteY45" fmla="*/ 1465253 h 3851801"/>
                    <a:gd name="connsiteX46" fmla="*/ 1424185 w 3420938"/>
                    <a:gd name="connsiteY46" fmla="*/ 1646539 h 3851801"/>
                    <a:gd name="connsiteX47" fmla="*/ 1450487 w 3420938"/>
                    <a:gd name="connsiteY47" fmla="*/ 1872640 h 3851801"/>
                    <a:gd name="connsiteX48" fmla="*/ 1455951 w 3420938"/>
                    <a:gd name="connsiteY48" fmla="*/ 2487859 h 3851801"/>
                    <a:gd name="connsiteX49" fmla="*/ 1280853 w 3420938"/>
                    <a:gd name="connsiteY49" fmla="*/ 2020931 h 3851801"/>
                    <a:gd name="connsiteX50" fmla="*/ 1274149 w 3420938"/>
                    <a:gd name="connsiteY50" fmla="*/ 1803203 h 3851801"/>
                    <a:gd name="connsiteX51" fmla="*/ 1054455 w 3420938"/>
                    <a:gd name="connsiteY51" fmla="*/ 1598160 h 3851801"/>
                    <a:gd name="connsiteX52" fmla="*/ 889344 w 3420938"/>
                    <a:gd name="connsiteY52" fmla="*/ 1706805 h 3851801"/>
                    <a:gd name="connsiteX53" fmla="*/ 1157636 w 3420938"/>
                    <a:gd name="connsiteY53" fmla="*/ 1949595 h 3851801"/>
                    <a:gd name="connsiteX54" fmla="*/ 1053874 w 3420938"/>
                    <a:gd name="connsiteY54" fmla="*/ 2779689 h 3851801"/>
                    <a:gd name="connsiteX55" fmla="*/ 989966 w 3420938"/>
                    <a:gd name="connsiteY55" fmla="*/ 2283177 h 3851801"/>
                    <a:gd name="connsiteX56" fmla="*/ 1016126 w 3420938"/>
                    <a:gd name="connsiteY56" fmla="*/ 2089787 h 3851801"/>
                    <a:gd name="connsiteX57" fmla="*/ 983379 w 3420938"/>
                    <a:gd name="connsiteY57" fmla="*/ 2047272 h 3851801"/>
                    <a:gd name="connsiteX58" fmla="*/ 777637 w 3420938"/>
                    <a:gd name="connsiteY58" fmla="*/ 1853339 h 3851801"/>
                    <a:gd name="connsiteX59" fmla="*/ 702878 w 3420938"/>
                    <a:gd name="connsiteY59" fmla="*/ 2048693 h 3851801"/>
                    <a:gd name="connsiteX60" fmla="*/ 844530 w 3420938"/>
                    <a:gd name="connsiteY60" fmla="*/ 2332216 h 3851801"/>
                    <a:gd name="connsiteX61" fmla="*/ 881374 w 3420938"/>
                    <a:gd name="connsiteY61" fmla="*/ 2460756 h 3851801"/>
                    <a:gd name="connsiteX62" fmla="*/ 820410 w 3420938"/>
                    <a:gd name="connsiteY62" fmla="*/ 3078003 h 3851801"/>
                    <a:gd name="connsiteX63" fmla="*/ 716649 w 3420938"/>
                    <a:gd name="connsiteY63" fmla="*/ 2688897 h 3851801"/>
                    <a:gd name="connsiteX64" fmla="*/ 738946 w 3420938"/>
                    <a:gd name="connsiteY64" fmla="*/ 2390582 h 3851801"/>
                    <a:gd name="connsiteX65" fmla="*/ 609825 w 3420938"/>
                    <a:gd name="connsiteY65" fmla="*/ 2269627 h 3851801"/>
                    <a:gd name="connsiteX66" fmla="*/ 511314 w 3420938"/>
                    <a:gd name="connsiteY66" fmla="*/ 2409022 h 3851801"/>
                    <a:gd name="connsiteX67" fmla="*/ 563410 w 3420938"/>
                    <a:gd name="connsiteY67" fmla="*/ 2656975 h 3851801"/>
                    <a:gd name="connsiteX68" fmla="*/ 380664 w 3420938"/>
                    <a:gd name="connsiteY68" fmla="*/ 3615466 h 3851801"/>
                    <a:gd name="connsiteX69" fmla="*/ 378402 w 3420938"/>
                    <a:gd name="connsiteY69" fmla="*/ 2954205 h 3851801"/>
                    <a:gd name="connsiteX70" fmla="*/ 170298 w 3420938"/>
                    <a:gd name="connsiteY70" fmla="*/ 3798432 h 3851801"/>
                    <a:gd name="connsiteX71" fmla="*/ 171900 w 3420938"/>
                    <a:gd name="connsiteY71" fmla="*/ 3694089 h 3851801"/>
                    <a:gd name="connsiteX72" fmla="*/ 71199 w 3420938"/>
                    <a:gd name="connsiteY72" fmla="*/ 3851772 h 3851801"/>
                    <a:gd name="connsiteX73" fmla="*/ 114916 w 3420938"/>
                    <a:gd name="connsiteY73" fmla="*/ 3648913 h 3851801"/>
                    <a:gd name="connsiteX74" fmla="*/ 4010 w 3420938"/>
                    <a:gd name="connsiteY74" fmla="*/ 3823352 h 3851801"/>
                    <a:gd name="connsiteX0" fmla="*/ 4010 w 3420938"/>
                    <a:gd name="connsiteY0" fmla="*/ 3823352 h 3851801"/>
                    <a:gd name="connsiteX1" fmla="*/ 70800 w 3420938"/>
                    <a:gd name="connsiteY1" fmla="*/ 3579165 h 3851801"/>
                    <a:gd name="connsiteX2" fmla="*/ 162446 w 3420938"/>
                    <a:gd name="connsiteY2" fmla="*/ 3128790 h 3851801"/>
                    <a:gd name="connsiteX3" fmla="*/ 147699 w 3420938"/>
                    <a:gd name="connsiteY3" fmla="*/ 2646631 h 3851801"/>
                    <a:gd name="connsiteX4" fmla="*/ 195496 w 3420938"/>
                    <a:gd name="connsiteY4" fmla="*/ 2383316 h 3851801"/>
                    <a:gd name="connsiteX5" fmla="*/ 150276 w 3420938"/>
                    <a:gd name="connsiteY5" fmla="*/ 2240830 h 3851801"/>
                    <a:gd name="connsiteX6" fmla="*/ 221202 w 3420938"/>
                    <a:gd name="connsiteY6" fmla="*/ 2078516 h 3851801"/>
                    <a:gd name="connsiteX7" fmla="*/ 206513 w 3420938"/>
                    <a:gd name="connsiteY7" fmla="*/ 1942641 h 3851801"/>
                    <a:gd name="connsiteX8" fmla="*/ 298320 w 3420938"/>
                    <a:gd name="connsiteY8" fmla="*/ 1736993 h 3851801"/>
                    <a:gd name="connsiteX9" fmla="*/ 301993 w 3420938"/>
                    <a:gd name="connsiteY9" fmla="*/ 1454227 h 3851801"/>
                    <a:gd name="connsiteX10" fmla="*/ 437867 w 3420938"/>
                    <a:gd name="connsiteY10" fmla="*/ 1263268 h 3851801"/>
                    <a:gd name="connsiteX11" fmla="*/ 497874 w 3420938"/>
                    <a:gd name="connsiteY11" fmla="*/ 1051994 h 3851801"/>
                    <a:gd name="connsiteX12" fmla="*/ 716961 w 3420938"/>
                    <a:gd name="connsiteY12" fmla="*/ 829937 h 3851801"/>
                    <a:gd name="connsiteX13" fmla="*/ 948316 w 3420938"/>
                    <a:gd name="connsiteY13" fmla="*/ 510448 h 3851801"/>
                    <a:gd name="connsiteX14" fmla="*/ 1131930 w 3420938"/>
                    <a:gd name="connsiteY14" fmla="*/ 444347 h 3851801"/>
                    <a:gd name="connsiteX15" fmla="*/ 1286166 w 3420938"/>
                    <a:gd name="connsiteY15" fmla="*/ 257060 h 3851801"/>
                    <a:gd name="connsiteX16" fmla="*/ 1513848 w 3420938"/>
                    <a:gd name="connsiteY16" fmla="*/ 201976 h 3851801"/>
                    <a:gd name="connsiteX17" fmla="*/ 1698087 w 3420938"/>
                    <a:gd name="connsiteY17" fmla="*/ 31489 h 3851801"/>
                    <a:gd name="connsiteX18" fmla="*/ 1910455 w 3420938"/>
                    <a:gd name="connsiteY18" fmla="*/ 40395 h 3851801"/>
                    <a:gd name="connsiteX19" fmla="*/ 2094070 w 3420938"/>
                    <a:gd name="connsiteY19" fmla="*/ 0 h 3851801"/>
                    <a:gd name="connsiteX20" fmla="*/ 2307063 w 3420938"/>
                    <a:gd name="connsiteY20" fmla="*/ 102824 h 3851801"/>
                    <a:gd name="connsiteX21" fmla="*/ 2520055 w 3420938"/>
                    <a:gd name="connsiteY21" fmla="*/ 91807 h 3851801"/>
                    <a:gd name="connsiteX22" fmla="*/ 2674291 w 3420938"/>
                    <a:gd name="connsiteY22" fmla="*/ 209321 h 3851801"/>
                    <a:gd name="connsiteX23" fmla="*/ 2832200 w 3420938"/>
                    <a:gd name="connsiteY23" fmla="*/ 282766 h 3851801"/>
                    <a:gd name="connsiteX24" fmla="*/ 2942369 w 3420938"/>
                    <a:gd name="connsiteY24" fmla="*/ 378246 h 3851801"/>
                    <a:gd name="connsiteX25" fmla="*/ 3052537 w 3420938"/>
                    <a:gd name="connsiteY25" fmla="*/ 437002 h 3851801"/>
                    <a:gd name="connsiteX26" fmla="*/ 3166926 w 3420938"/>
                    <a:gd name="connsiteY26" fmla="*/ 582019 h 3851801"/>
                    <a:gd name="connsiteX27" fmla="*/ 3193959 w 3420938"/>
                    <a:gd name="connsiteY27" fmla="*/ 996284 h 3851801"/>
                    <a:gd name="connsiteX28" fmla="*/ 3122623 w 3420938"/>
                    <a:gd name="connsiteY28" fmla="*/ 1223263 h 3851801"/>
                    <a:gd name="connsiteX29" fmla="*/ 3265296 w 3420938"/>
                    <a:gd name="connsiteY29" fmla="*/ 1404846 h 3851801"/>
                    <a:gd name="connsiteX30" fmla="*/ 3420938 w 3420938"/>
                    <a:gd name="connsiteY30" fmla="*/ 2208999 h 3851801"/>
                    <a:gd name="connsiteX31" fmla="*/ 3070742 w 3420938"/>
                    <a:gd name="connsiteY31" fmla="*/ 1327025 h 3851801"/>
                    <a:gd name="connsiteX32" fmla="*/ 2882674 w 3420938"/>
                    <a:gd name="connsiteY32" fmla="*/ 1482667 h 3851801"/>
                    <a:gd name="connsiteX33" fmla="*/ 2409262 w 3420938"/>
                    <a:gd name="connsiteY33" fmla="*/ 2494344 h 3851801"/>
                    <a:gd name="connsiteX34" fmla="*/ 2752972 w 3420938"/>
                    <a:gd name="connsiteY34" fmla="*/ 1521578 h 3851801"/>
                    <a:gd name="connsiteX35" fmla="*/ 2422232 w 3420938"/>
                    <a:gd name="connsiteY35" fmla="*/ 1469697 h 3851801"/>
                    <a:gd name="connsiteX36" fmla="*/ 2487083 w 3420938"/>
                    <a:gd name="connsiteY36" fmla="*/ 1586429 h 3851801"/>
                    <a:gd name="connsiteX37" fmla="*/ 2441687 w 3420938"/>
                    <a:gd name="connsiteY37" fmla="*/ 1975535 h 3851801"/>
                    <a:gd name="connsiteX38" fmla="*/ 2376836 w 3420938"/>
                    <a:gd name="connsiteY38" fmla="*/ 1618855 h 3851801"/>
                    <a:gd name="connsiteX39" fmla="*/ 2091491 w 3420938"/>
                    <a:gd name="connsiteY39" fmla="*/ 1495638 h 3851801"/>
                    <a:gd name="connsiteX40" fmla="*/ 2123917 w 3420938"/>
                    <a:gd name="connsiteY40" fmla="*/ 1664250 h 3851801"/>
                    <a:gd name="connsiteX41" fmla="*/ 2331440 w 3420938"/>
                    <a:gd name="connsiteY41" fmla="*/ 2046872 h 3851801"/>
                    <a:gd name="connsiteX42" fmla="*/ 2054593 w 3420938"/>
                    <a:gd name="connsiteY42" fmla="*/ 1673988 h 3851801"/>
                    <a:gd name="connsiteX43" fmla="*/ 1651569 w 3420938"/>
                    <a:gd name="connsiteY43" fmla="*/ 1750949 h 3851801"/>
                    <a:gd name="connsiteX44" fmla="*/ 1462436 w 3420938"/>
                    <a:gd name="connsiteY44" fmla="*/ 1437272 h 3851801"/>
                    <a:gd name="connsiteX45" fmla="*/ 1336816 w 3420938"/>
                    <a:gd name="connsiteY45" fmla="*/ 1465253 h 3851801"/>
                    <a:gd name="connsiteX46" fmla="*/ 1424185 w 3420938"/>
                    <a:gd name="connsiteY46" fmla="*/ 1646539 h 3851801"/>
                    <a:gd name="connsiteX47" fmla="*/ 1450487 w 3420938"/>
                    <a:gd name="connsiteY47" fmla="*/ 1872640 h 3851801"/>
                    <a:gd name="connsiteX48" fmla="*/ 1455951 w 3420938"/>
                    <a:gd name="connsiteY48" fmla="*/ 2487859 h 3851801"/>
                    <a:gd name="connsiteX49" fmla="*/ 1280853 w 3420938"/>
                    <a:gd name="connsiteY49" fmla="*/ 2020931 h 3851801"/>
                    <a:gd name="connsiteX50" fmla="*/ 1274149 w 3420938"/>
                    <a:gd name="connsiteY50" fmla="*/ 1803203 h 3851801"/>
                    <a:gd name="connsiteX51" fmla="*/ 1054455 w 3420938"/>
                    <a:gd name="connsiteY51" fmla="*/ 1598160 h 3851801"/>
                    <a:gd name="connsiteX52" fmla="*/ 889344 w 3420938"/>
                    <a:gd name="connsiteY52" fmla="*/ 1706805 h 3851801"/>
                    <a:gd name="connsiteX53" fmla="*/ 1157636 w 3420938"/>
                    <a:gd name="connsiteY53" fmla="*/ 1949595 h 3851801"/>
                    <a:gd name="connsiteX54" fmla="*/ 1053874 w 3420938"/>
                    <a:gd name="connsiteY54" fmla="*/ 2779689 h 3851801"/>
                    <a:gd name="connsiteX55" fmla="*/ 989966 w 3420938"/>
                    <a:gd name="connsiteY55" fmla="*/ 2283177 h 3851801"/>
                    <a:gd name="connsiteX56" fmla="*/ 1016126 w 3420938"/>
                    <a:gd name="connsiteY56" fmla="*/ 2089787 h 3851801"/>
                    <a:gd name="connsiteX57" fmla="*/ 983379 w 3420938"/>
                    <a:gd name="connsiteY57" fmla="*/ 2047272 h 3851801"/>
                    <a:gd name="connsiteX58" fmla="*/ 777637 w 3420938"/>
                    <a:gd name="connsiteY58" fmla="*/ 1853339 h 3851801"/>
                    <a:gd name="connsiteX59" fmla="*/ 702878 w 3420938"/>
                    <a:gd name="connsiteY59" fmla="*/ 2048693 h 3851801"/>
                    <a:gd name="connsiteX60" fmla="*/ 844530 w 3420938"/>
                    <a:gd name="connsiteY60" fmla="*/ 2332216 h 3851801"/>
                    <a:gd name="connsiteX61" fmla="*/ 881374 w 3420938"/>
                    <a:gd name="connsiteY61" fmla="*/ 2460756 h 3851801"/>
                    <a:gd name="connsiteX62" fmla="*/ 820410 w 3420938"/>
                    <a:gd name="connsiteY62" fmla="*/ 3078003 h 3851801"/>
                    <a:gd name="connsiteX63" fmla="*/ 716649 w 3420938"/>
                    <a:gd name="connsiteY63" fmla="*/ 2688897 h 3851801"/>
                    <a:gd name="connsiteX64" fmla="*/ 738946 w 3420938"/>
                    <a:gd name="connsiteY64" fmla="*/ 2390582 h 3851801"/>
                    <a:gd name="connsiteX65" fmla="*/ 609825 w 3420938"/>
                    <a:gd name="connsiteY65" fmla="*/ 2269627 h 3851801"/>
                    <a:gd name="connsiteX66" fmla="*/ 511314 w 3420938"/>
                    <a:gd name="connsiteY66" fmla="*/ 2409022 h 3851801"/>
                    <a:gd name="connsiteX67" fmla="*/ 563410 w 3420938"/>
                    <a:gd name="connsiteY67" fmla="*/ 2656975 h 3851801"/>
                    <a:gd name="connsiteX68" fmla="*/ 380664 w 3420938"/>
                    <a:gd name="connsiteY68" fmla="*/ 3615466 h 3851801"/>
                    <a:gd name="connsiteX69" fmla="*/ 378402 w 3420938"/>
                    <a:gd name="connsiteY69" fmla="*/ 2954205 h 3851801"/>
                    <a:gd name="connsiteX70" fmla="*/ 170298 w 3420938"/>
                    <a:gd name="connsiteY70" fmla="*/ 3798432 h 3851801"/>
                    <a:gd name="connsiteX71" fmla="*/ 171900 w 3420938"/>
                    <a:gd name="connsiteY71" fmla="*/ 3694089 h 3851801"/>
                    <a:gd name="connsiteX72" fmla="*/ 71199 w 3420938"/>
                    <a:gd name="connsiteY72" fmla="*/ 3851772 h 3851801"/>
                    <a:gd name="connsiteX73" fmla="*/ 114916 w 3420938"/>
                    <a:gd name="connsiteY73" fmla="*/ 3648913 h 3851801"/>
                    <a:gd name="connsiteX74" fmla="*/ 4010 w 3420938"/>
                    <a:gd name="connsiteY74" fmla="*/ 3823352 h 3851801"/>
                    <a:gd name="connsiteX0" fmla="*/ 4010 w 3420938"/>
                    <a:gd name="connsiteY0" fmla="*/ 3823352 h 3851801"/>
                    <a:gd name="connsiteX1" fmla="*/ 70800 w 3420938"/>
                    <a:gd name="connsiteY1" fmla="*/ 3579165 h 3851801"/>
                    <a:gd name="connsiteX2" fmla="*/ 162446 w 3420938"/>
                    <a:gd name="connsiteY2" fmla="*/ 3128790 h 3851801"/>
                    <a:gd name="connsiteX3" fmla="*/ 147699 w 3420938"/>
                    <a:gd name="connsiteY3" fmla="*/ 2646631 h 3851801"/>
                    <a:gd name="connsiteX4" fmla="*/ 200960 w 3420938"/>
                    <a:gd name="connsiteY4" fmla="*/ 2383316 h 3851801"/>
                    <a:gd name="connsiteX5" fmla="*/ 150276 w 3420938"/>
                    <a:gd name="connsiteY5" fmla="*/ 2240830 h 3851801"/>
                    <a:gd name="connsiteX6" fmla="*/ 221202 w 3420938"/>
                    <a:gd name="connsiteY6" fmla="*/ 2078516 h 3851801"/>
                    <a:gd name="connsiteX7" fmla="*/ 206513 w 3420938"/>
                    <a:gd name="connsiteY7" fmla="*/ 1942641 h 3851801"/>
                    <a:gd name="connsiteX8" fmla="*/ 298320 w 3420938"/>
                    <a:gd name="connsiteY8" fmla="*/ 1736993 h 3851801"/>
                    <a:gd name="connsiteX9" fmla="*/ 301993 w 3420938"/>
                    <a:gd name="connsiteY9" fmla="*/ 1454227 h 3851801"/>
                    <a:gd name="connsiteX10" fmla="*/ 437867 w 3420938"/>
                    <a:gd name="connsiteY10" fmla="*/ 1263268 h 3851801"/>
                    <a:gd name="connsiteX11" fmla="*/ 497874 w 3420938"/>
                    <a:gd name="connsiteY11" fmla="*/ 1051994 h 3851801"/>
                    <a:gd name="connsiteX12" fmla="*/ 716961 w 3420938"/>
                    <a:gd name="connsiteY12" fmla="*/ 829937 h 3851801"/>
                    <a:gd name="connsiteX13" fmla="*/ 948316 w 3420938"/>
                    <a:gd name="connsiteY13" fmla="*/ 510448 h 3851801"/>
                    <a:gd name="connsiteX14" fmla="*/ 1131930 w 3420938"/>
                    <a:gd name="connsiteY14" fmla="*/ 444347 h 3851801"/>
                    <a:gd name="connsiteX15" fmla="*/ 1286166 w 3420938"/>
                    <a:gd name="connsiteY15" fmla="*/ 257060 h 3851801"/>
                    <a:gd name="connsiteX16" fmla="*/ 1513848 w 3420938"/>
                    <a:gd name="connsiteY16" fmla="*/ 201976 h 3851801"/>
                    <a:gd name="connsiteX17" fmla="*/ 1698087 w 3420938"/>
                    <a:gd name="connsiteY17" fmla="*/ 31489 h 3851801"/>
                    <a:gd name="connsiteX18" fmla="*/ 1910455 w 3420938"/>
                    <a:gd name="connsiteY18" fmla="*/ 40395 h 3851801"/>
                    <a:gd name="connsiteX19" fmla="*/ 2094070 w 3420938"/>
                    <a:gd name="connsiteY19" fmla="*/ 0 h 3851801"/>
                    <a:gd name="connsiteX20" fmla="*/ 2307063 w 3420938"/>
                    <a:gd name="connsiteY20" fmla="*/ 102824 h 3851801"/>
                    <a:gd name="connsiteX21" fmla="*/ 2520055 w 3420938"/>
                    <a:gd name="connsiteY21" fmla="*/ 91807 h 3851801"/>
                    <a:gd name="connsiteX22" fmla="*/ 2674291 w 3420938"/>
                    <a:gd name="connsiteY22" fmla="*/ 209321 h 3851801"/>
                    <a:gd name="connsiteX23" fmla="*/ 2832200 w 3420938"/>
                    <a:gd name="connsiteY23" fmla="*/ 282766 h 3851801"/>
                    <a:gd name="connsiteX24" fmla="*/ 2942369 w 3420938"/>
                    <a:gd name="connsiteY24" fmla="*/ 378246 h 3851801"/>
                    <a:gd name="connsiteX25" fmla="*/ 3052537 w 3420938"/>
                    <a:gd name="connsiteY25" fmla="*/ 437002 h 3851801"/>
                    <a:gd name="connsiteX26" fmla="*/ 3166926 w 3420938"/>
                    <a:gd name="connsiteY26" fmla="*/ 582019 h 3851801"/>
                    <a:gd name="connsiteX27" fmla="*/ 3193959 w 3420938"/>
                    <a:gd name="connsiteY27" fmla="*/ 996284 h 3851801"/>
                    <a:gd name="connsiteX28" fmla="*/ 3122623 w 3420938"/>
                    <a:gd name="connsiteY28" fmla="*/ 1223263 h 3851801"/>
                    <a:gd name="connsiteX29" fmla="*/ 3265296 w 3420938"/>
                    <a:gd name="connsiteY29" fmla="*/ 1404846 h 3851801"/>
                    <a:gd name="connsiteX30" fmla="*/ 3420938 w 3420938"/>
                    <a:gd name="connsiteY30" fmla="*/ 2208999 h 3851801"/>
                    <a:gd name="connsiteX31" fmla="*/ 3070742 w 3420938"/>
                    <a:gd name="connsiteY31" fmla="*/ 1327025 h 3851801"/>
                    <a:gd name="connsiteX32" fmla="*/ 2882674 w 3420938"/>
                    <a:gd name="connsiteY32" fmla="*/ 1482667 h 3851801"/>
                    <a:gd name="connsiteX33" fmla="*/ 2409262 w 3420938"/>
                    <a:gd name="connsiteY33" fmla="*/ 2494344 h 3851801"/>
                    <a:gd name="connsiteX34" fmla="*/ 2752972 w 3420938"/>
                    <a:gd name="connsiteY34" fmla="*/ 1521578 h 3851801"/>
                    <a:gd name="connsiteX35" fmla="*/ 2422232 w 3420938"/>
                    <a:gd name="connsiteY35" fmla="*/ 1469697 h 3851801"/>
                    <a:gd name="connsiteX36" fmla="*/ 2487083 w 3420938"/>
                    <a:gd name="connsiteY36" fmla="*/ 1586429 h 3851801"/>
                    <a:gd name="connsiteX37" fmla="*/ 2441687 w 3420938"/>
                    <a:gd name="connsiteY37" fmla="*/ 1975535 h 3851801"/>
                    <a:gd name="connsiteX38" fmla="*/ 2376836 w 3420938"/>
                    <a:gd name="connsiteY38" fmla="*/ 1618855 h 3851801"/>
                    <a:gd name="connsiteX39" fmla="*/ 2091491 w 3420938"/>
                    <a:gd name="connsiteY39" fmla="*/ 1495638 h 3851801"/>
                    <a:gd name="connsiteX40" fmla="*/ 2123917 w 3420938"/>
                    <a:gd name="connsiteY40" fmla="*/ 1664250 h 3851801"/>
                    <a:gd name="connsiteX41" fmla="*/ 2331440 w 3420938"/>
                    <a:gd name="connsiteY41" fmla="*/ 2046872 h 3851801"/>
                    <a:gd name="connsiteX42" fmla="*/ 2054593 w 3420938"/>
                    <a:gd name="connsiteY42" fmla="*/ 1673988 h 3851801"/>
                    <a:gd name="connsiteX43" fmla="*/ 1651569 w 3420938"/>
                    <a:gd name="connsiteY43" fmla="*/ 1750949 h 3851801"/>
                    <a:gd name="connsiteX44" fmla="*/ 1462436 w 3420938"/>
                    <a:gd name="connsiteY44" fmla="*/ 1437272 h 3851801"/>
                    <a:gd name="connsiteX45" fmla="*/ 1336816 w 3420938"/>
                    <a:gd name="connsiteY45" fmla="*/ 1465253 h 3851801"/>
                    <a:gd name="connsiteX46" fmla="*/ 1424185 w 3420938"/>
                    <a:gd name="connsiteY46" fmla="*/ 1646539 h 3851801"/>
                    <a:gd name="connsiteX47" fmla="*/ 1450487 w 3420938"/>
                    <a:gd name="connsiteY47" fmla="*/ 1872640 h 3851801"/>
                    <a:gd name="connsiteX48" fmla="*/ 1455951 w 3420938"/>
                    <a:gd name="connsiteY48" fmla="*/ 2487859 h 3851801"/>
                    <a:gd name="connsiteX49" fmla="*/ 1280853 w 3420938"/>
                    <a:gd name="connsiteY49" fmla="*/ 2020931 h 3851801"/>
                    <a:gd name="connsiteX50" fmla="*/ 1274149 w 3420938"/>
                    <a:gd name="connsiteY50" fmla="*/ 1803203 h 3851801"/>
                    <a:gd name="connsiteX51" fmla="*/ 1054455 w 3420938"/>
                    <a:gd name="connsiteY51" fmla="*/ 1598160 h 3851801"/>
                    <a:gd name="connsiteX52" fmla="*/ 889344 w 3420938"/>
                    <a:gd name="connsiteY52" fmla="*/ 1706805 h 3851801"/>
                    <a:gd name="connsiteX53" fmla="*/ 1157636 w 3420938"/>
                    <a:gd name="connsiteY53" fmla="*/ 1949595 h 3851801"/>
                    <a:gd name="connsiteX54" fmla="*/ 1053874 w 3420938"/>
                    <a:gd name="connsiteY54" fmla="*/ 2779689 h 3851801"/>
                    <a:gd name="connsiteX55" fmla="*/ 989966 w 3420938"/>
                    <a:gd name="connsiteY55" fmla="*/ 2283177 h 3851801"/>
                    <a:gd name="connsiteX56" fmla="*/ 1016126 w 3420938"/>
                    <a:gd name="connsiteY56" fmla="*/ 2089787 h 3851801"/>
                    <a:gd name="connsiteX57" fmla="*/ 983379 w 3420938"/>
                    <a:gd name="connsiteY57" fmla="*/ 2047272 h 3851801"/>
                    <a:gd name="connsiteX58" fmla="*/ 777637 w 3420938"/>
                    <a:gd name="connsiteY58" fmla="*/ 1853339 h 3851801"/>
                    <a:gd name="connsiteX59" fmla="*/ 702878 w 3420938"/>
                    <a:gd name="connsiteY59" fmla="*/ 2048693 h 3851801"/>
                    <a:gd name="connsiteX60" fmla="*/ 844530 w 3420938"/>
                    <a:gd name="connsiteY60" fmla="*/ 2332216 h 3851801"/>
                    <a:gd name="connsiteX61" fmla="*/ 881374 w 3420938"/>
                    <a:gd name="connsiteY61" fmla="*/ 2460756 h 3851801"/>
                    <a:gd name="connsiteX62" fmla="*/ 820410 w 3420938"/>
                    <a:gd name="connsiteY62" fmla="*/ 3078003 h 3851801"/>
                    <a:gd name="connsiteX63" fmla="*/ 716649 w 3420938"/>
                    <a:gd name="connsiteY63" fmla="*/ 2688897 h 3851801"/>
                    <a:gd name="connsiteX64" fmla="*/ 738946 w 3420938"/>
                    <a:gd name="connsiteY64" fmla="*/ 2390582 h 3851801"/>
                    <a:gd name="connsiteX65" fmla="*/ 609825 w 3420938"/>
                    <a:gd name="connsiteY65" fmla="*/ 2269627 h 3851801"/>
                    <a:gd name="connsiteX66" fmla="*/ 511314 w 3420938"/>
                    <a:gd name="connsiteY66" fmla="*/ 2409022 h 3851801"/>
                    <a:gd name="connsiteX67" fmla="*/ 563410 w 3420938"/>
                    <a:gd name="connsiteY67" fmla="*/ 2656975 h 3851801"/>
                    <a:gd name="connsiteX68" fmla="*/ 380664 w 3420938"/>
                    <a:gd name="connsiteY68" fmla="*/ 3615466 h 3851801"/>
                    <a:gd name="connsiteX69" fmla="*/ 378402 w 3420938"/>
                    <a:gd name="connsiteY69" fmla="*/ 2954205 h 3851801"/>
                    <a:gd name="connsiteX70" fmla="*/ 170298 w 3420938"/>
                    <a:gd name="connsiteY70" fmla="*/ 3798432 h 3851801"/>
                    <a:gd name="connsiteX71" fmla="*/ 171900 w 3420938"/>
                    <a:gd name="connsiteY71" fmla="*/ 3694089 h 3851801"/>
                    <a:gd name="connsiteX72" fmla="*/ 71199 w 3420938"/>
                    <a:gd name="connsiteY72" fmla="*/ 3851772 h 3851801"/>
                    <a:gd name="connsiteX73" fmla="*/ 114916 w 3420938"/>
                    <a:gd name="connsiteY73" fmla="*/ 3648913 h 3851801"/>
                    <a:gd name="connsiteX74" fmla="*/ 4010 w 3420938"/>
                    <a:gd name="connsiteY74" fmla="*/ 3823352 h 3851801"/>
                    <a:gd name="connsiteX0" fmla="*/ 4010 w 3420938"/>
                    <a:gd name="connsiteY0" fmla="*/ 3823352 h 3851801"/>
                    <a:gd name="connsiteX1" fmla="*/ 70800 w 3420938"/>
                    <a:gd name="connsiteY1" fmla="*/ 3579165 h 3851801"/>
                    <a:gd name="connsiteX2" fmla="*/ 162446 w 3420938"/>
                    <a:gd name="connsiteY2" fmla="*/ 3128790 h 3851801"/>
                    <a:gd name="connsiteX3" fmla="*/ 147699 w 3420938"/>
                    <a:gd name="connsiteY3" fmla="*/ 2646631 h 3851801"/>
                    <a:gd name="connsiteX4" fmla="*/ 200960 w 3420938"/>
                    <a:gd name="connsiteY4" fmla="*/ 2383316 h 3851801"/>
                    <a:gd name="connsiteX5" fmla="*/ 150276 w 3420938"/>
                    <a:gd name="connsiteY5" fmla="*/ 2240830 h 3851801"/>
                    <a:gd name="connsiteX6" fmla="*/ 221202 w 3420938"/>
                    <a:gd name="connsiteY6" fmla="*/ 2078516 h 3851801"/>
                    <a:gd name="connsiteX7" fmla="*/ 206513 w 3420938"/>
                    <a:gd name="connsiteY7" fmla="*/ 1942641 h 3851801"/>
                    <a:gd name="connsiteX8" fmla="*/ 298320 w 3420938"/>
                    <a:gd name="connsiteY8" fmla="*/ 1736993 h 3851801"/>
                    <a:gd name="connsiteX9" fmla="*/ 301993 w 3420938"/>
                    <a:gd name="connsiteY9" fmla="*/ 1454227 h 3851801"/>
                    <a:gd name="connsiteX10" fmla="*/ 437867 w 3420938"/>
                    <a:gd name="connsiteY10" fmla="*/ 1263268 h 3851801"/>
                    <a:gd name="connsiteX11" fmla="*/ 497874 w 3420938"/>
                    <a:gd name="connsiteY11" fmla="*/ 1051994 h 3851801"/>
                    <a:gd name="connsiteX12" fmla="*/ 716961 w 3420938"/>
                    <a:gd name="connsiteY12" fmla="*/ 829937 h 3851801"/>
                    <a:gd name="connsiteX13" fmla="*/ 948316 w 3420938"/>
                    <a:gd name="connsiteY13" fmla="*/ 510448 h 3851801"/>
                    <a:gd name="connsiteX14" fmla="*/ 1131930 w 3420938"/>
                    <a:gd name="connsiteY14" fmla="*/ 444347 h 3851801"/>
                    <a:gd name="connsiteX15" fmla="*/ 1286166 w 3420938"/>
                    <a:gd name="connsiteY15" fmla="*/ 257060 h 3851801"/>
                    <a:gd name="connsiteX16" fmla="*/ 1513848 w 3420938"/>
                    <a:gd name="connsiteY16" fmla="*/ 201976 h 3851801"/>
                    <a:gd name="connsiteX17" fmla="*/ 1698087 w 3420938"/>
                    <a:gd name="connsiteY17" fmla="*/ 31489 h 3851801"/>
                    <a:gd name="connsiteX18" fmla="*/ 1910455 w 3420938"/>
                    <a:gd name="connsiteY18" fmla="*/ 40395 h 3851801"/>
                    <a:gd name="connsiteX19" fmla="*/ 2094070 w 3420938"/>
                    <a:gd name="connsiteY19" fmla="*/ 0 h 3851801"/>
                    <a:gd name="connsiteX20" fmla="*/ 2307063 w 3420938"/>
                    <a:gd name="connsiteY20" fmla="*/ 102824 h 3851801"/>
                    <a:gd name="connsiteX21" fmla="*/ 2520055 w 3420938"/>
                    <a:gd name="connsiteY21" fmla="*/ 91807 h 3851801"/>
                    <a:gd name="connsiteX22" fmla="*/ 2674291 w 3420938"/>
                    <a:gd name="connsiteY22" fmla="*/ 209321 h 3851801"/>
                    <a:gd name="connsiteX23" fmla="*/ 2832200 w 3420938"/>
                    <a:gd name="connsiteY23" fmla="*/ 282766 h 3851801"/>
                    <a:gd name="connsiteX24" fmla="*/ 2942369 w 3420938"/>
                    <a:gd name="connsiteY24" fmla="*/ 378246 h 3851801"/>
                    <a:gd name="connsiteX25" fmla="*/ 3052537 w 3420938"/>
                    <a:gd name="connsiteY25" fmla="*/ 437002 h 3851801"/>
                    <a:gd name="connsiteX26" fmla="*/ 3166926 w 3420938"/>
                    <a:gd name="connsiteY26" fmla="*/ 582019 h 3851801"/>
                    <a:gd name="connsiteX27" fmla="*/ 3193959 w 3420938"/>
                    <a:gd name="connsiteY27" fmla="*/ 996284 h 3851801"/>
                    <a:gd name="connsiteX28" fmla="*/ 3122623 w 3420938"/>
                    <a:gd name="connsiteY28" fmla="*/ 1223263 h 3851801"/>
                    <a:gd name="connsiteX29" fmla="*/ 3265296 w 3420938"/>
                    <a:gd name="connsiteY29" fmla="*/ 1404846 h 3851801"/>
                    <a:gd name="connsiteX30" fmla="*/ 3420938 w 3420938"/>
                    <a:gd name="connsiteY30" fmla="*/ 2208999 h 3851801"/>
                    <a:gd name="connsiteX31" fmla="*/ 3070742 w 3420938"/>
                    <a:gd name="connsiteY31" fmla="*/ 1327025 h 3851801"/>
                    <a:gd name="connsiteX32" fmla="*/ 2882674 w 3420938"/>
                    <a:gd name="connsiteY32" fmla="*/ 1482667 h 3851801"/>
                    <a:gd name="connsiteX33" fmla="*/ 2409262 w 3420938"/>
                    <a:gd name="connsiteY33" fmla="*/ 2494344 h 3851801"/>
                    <a:gd name="connsiteX34" fmla="*/ 2752972 w 3420938"/>
                    <a:gd name="connsiteY34" fmla="*/ 1521578 h 3851801"/>
                    <a:gd name="connsiteX35" fmla="*/ 2422232 w 3420938"/>
                    <a:gd name="connsiteY35" fmla="*/ 1469697 h 3851801"/>
                    <a:gd name="connsiteX36" fmla="*/ 2487083 w 3420938"/>
                    <a:gd name="connsiteY36" fmla="*/ 1586429 h 3851801"/>
                    <a:gd name="connsiteX37" fmla="*/ 2441687 w 3420938"/>
                    <a:gd name="connsiteY37" fmla="*/ 1975535 h 3851801"/>
                    <a:gd name="connsiteX38" fmla="*/ 2376836 w 3420938"/>
                    <a:gd name="connsiteY38" fmla="*/ 1618855 h 3851801"/>
                    <a:gd name="connsiteX39" fmla="*/ 2091491 w 3420938"/>
                    <a:gd name="connsiteY39" fmla="*/ 1495638 h 3851801"/>
                    <a:gd name="connsiteX40" fmla="*/ 2123917 w 3420938"/>
                    <a:gd name="connsiteY40" fmla="*/ 1664250 h 3851801"/>
                    <a:gd name="connsiteX41" fmla="*/ 2331440 w 3420938"/>
                    <a:gd name="connsiteY41" fmla="*/ 2046872 h 3851801"/>
                    <a:gd name="connsiteX42" fmla="*/ 2054593 w 3420938"/>
                    <a:gd name="connsiteY42" fmla="*/ 1673988 h 3851801"/>
                    <a:gd name="connsiteX43" fmla="*/ 1651569 w 3420938"/>
                    <a:gd name="connsiteY43" fmla="*/ 1750949 h 3851801"/>
                    <a:gd name="connsiteX44" fmla="*/ 1462436 w 3420938"/>
                    <a:gd name="connsiteY44" fmla="*/ 1437272 h 3851801"/>
                    <a:gd name="connsiteX45" fmla="*/ 1336816 w 3420938"/>
                    <a:gd name="connsiteY45" fmla="*/ 1465253 h 3851801"/>
                    <a:gd name="connsiteX46" fmla="*/ 1424185 w 3420938"/>
                    <a:gd name="connsiteY46" fmla="*/ 1646539 h 3851801"/>
                    <a:gd name="connsiteX47" fmla="*/ 1450487 w 3420938"/>
                    <a:gd name="connsiteY47" fmla="*/ 1872640 h 3851801"/>
                    <a:gd name="connsiteX48" fmla="*/ 1455951 w 3420938"/>
                    <a:gd name="connsiteY48" fmla="*/ 2487859 h 3851801"/>
                    <a:gd name="connsiteX49" fmla="*/ 1280853 w 3420938"/>
                    <a:gd name="connsiteY49" fmla="*/ 2020931 h 3851801"/>
                    <a:gd name="connsiteX50" fmla="*/ 1274149 w 3420938"/>
                    <a:gd name="connsiteY50" fmla="*/ 1803203 h 3851801"/>
                    <a:gd name="connsiteX51" fmla="*/ 1054455 w 3420938"/>
                    <a:gd name="connsiteY51" fmla="*/ 1598160 h 3851801"/>
                    <a:gd name="connsiteX52" fmla="*/ 889344 w 3420938"/>
                    <a:gd name="connsiteY52" fmla="*/ 1706805 h 3851801"/>
                    <a:gd name="connsiteX53" fmla="*/ 1157636 w 3420938"/>
                    <a:gd name="connsiteY53" fmla="*/ 1949595 h 3851801"/>
                    <a:gd name="connsiteX54" fmla="*/ 1053874 w 3420938"/>
                    <a:gd name="connsiteY54" fmla="*/ 2779689 h 3851801"/>
                    <a:gd name="connsiteX55" fmla="*/ 989966 w 3420938"/>
                    <a:gd name="connsiteY55" fmla="*/ 2283177 h 3851801"/>
                    <a:gd name="connsiteX56" fmla="*/ 1016126 w 3420938"/>
                    <a:gd name="connsiteY56" fmla="*/ 2089787 h 3851801"/>
                    <a:gd name="connsiteX57" fmla="*/ 983379 w 3420938"/>
                    <a:gd name="connsiteY57" fmla="*/ 2047272 h 3851801"/>
                    <a:gd name="connsiteX58" fmla="*/ 777637 w 3420938"/>
                    <a:gd name="connsiteY58" fmla="*/ 1853339 h 3851801"/>
                    <a:gd name="connsiteX59" fmla="*/ 702878 w 3420938"/>
                    <a:gd name="connsiteY59" fmla="*/ 2048693 h 3851801"/>
                    <a:gd name="connsiteX60" fmla="*/ 844530 w 3420938"/>
                    <a:gd name="connsiteY60" fmla="*/ 2332216 h 3851801"/>
                    <a:gd name="connsiteX61" fmla="*/ 881374 w 3420938"/>
                    <a:gd name="connsiteY61" fmla="*/ 2460756 h 3851801"/>
                    <a:gd name="connsiteX62" fmla="*/ 820410 w 3420938"/>
                    <a:gd name="connsiteY62" fmla="*/ 3078003 h 3851801"/>
                    <a:gd name="connsiteX63" fmla="*/ 716649 w 3420938"/>
                    <a:gd name="connsiteY63" fmla="*/ 2688897 h 3851801"/>
                    <a:gd name="connsiteX64" fmla="*/ 738946 w 3420938"/>
                    <a:gd name="connsiteY64" fmla="*/ 2390582 h 3851801"/>
                    <a:gd name="connsiteX65" fmla="*/ 609825 w 3420938"/>
                    <a:gd name="connsiteY65" fmla="*/ 2269627 h 3851801"/>
                    <a:gd name="connsiteX66" fmla="*/ 511314 w 3420938"/>
                    <a:gd name="connsiteY66" fmla="*/ 2409022 h 3851801"/>
                    <a:gd name="connsiteX67" fmla="*/ 563410 w 3420938"/>
                    <a:gd name="connsiteY67" fmla="*/ 2656975 h 3851801"/>
                    <a:gd name="connsiteX68" fmla="*/ 380664 w 3420938"/>
                    <a:gd name="connsiteY68" fmla="*/ 3615466 h 3851801"/>
                    <a:gd name="connsiteX69" fmla="*/ 378402 w 3420938"/>
                    <a:gd name="connsiteY69" fmla="*/ 2954205 h 3851801"/>
                    <a:gd name="connsiteX70" fmla="*/ 170298 w 3420938"/>
                    <a:gd name="connsiteY70" fmla="*/ 3798432 h 3851801"/>
                    <a:gd name="connsiteX71" fmla="*/ 171900 w 3420938"/>
                    <a:gd name="connsiteY71" fmla="*/ 3694089 h 3851801"/>
                    <a:gd name="connsiteX72" fmla="*/ 71199 w 3420938"/>
                    <a:gd name="connsiteY72" fmla="*/ 3851772 h 3851801"/>
                    <a:gd name="connsiteX73" fmla="*/ 114916 w 3420938"/>
                    <a:gd name="connsiteY73" fmla="*/ 3648913 h 3851801"/>
                    <a:gd name="connsiteX74" fmla="*/ 4010 w 3420938"/>
                    <a:gd name="connsiteY74" fmla="*/ 3823352 h 3851801"/>
                    <a:gd name="connsiteX0" fmla="*/ 4010 w 3420938"/>
                    <a:gd name="connsiteY0" fmla="*/ 3823352 h 3851801"/>
                    <a:gd name="connsiteX1" fmla="*/ 70800 w 3420938"/>
                    <a:gd name="connsiteY1" fmla="*/ 3579165 h 3851801"/>
                    <a:gd name="connsiteX2" fmla="*/ 162446 w 3420938"/>
                    <a:gd name="connsiteY2" fmla="*/ 3128790 h 3851801"/>
                    <a:gd name="connsiteX3" fmla="*/ 147699 w 3420938"/>
                    <a:gd name="connsiteY3" fmla="*/ 2646631 h 3851801"/>
                    <a:gd name="connsiteX4" fmla="*/ 200960 w 3420938"/>
                    <a:gd name="connsiteY4" fmla="*/ 2383316 h 3851801"/>
                    <a:gd name="connsiteX5" fmla="*/ 150276 w 3420938"/>
                    <a:gd name="connsiteY5" fmla="*/ 2240830 h 3851801"/>
                    <a:gd name="connsiteX6" fmla="*/ 221202 w 3420938"/>
                    <a:gd name="connsiteY6" fmla="*/ 2078516 h 3851801"/>
                    <a:gd name="connsiteX7" fmla="*/ 206513 w 3420938"/>
                    <a:gd name="connsiteY7" fmla="*/ 1942641 h 3851801"/>
                    <a:gd name="connsiteX8" fmla="*/ 298320 w 3420938"/>
                    <a:gd name="connsiteY8" fmla="*/ 1736993 h 3851801"/>
                    <a:gd name="connsiteX9" fmla="*/ 301993 w 3420938"/>
                    <a:gd name="connsiteY9" fmla="*/ 1454227 h 3851801"/>
                    <a:gd name="connsiteX10" fmla="*/ 437867 w 3420938"/>
                    <a:gd name="connsiteY10" fmla="*/ 1263268 h 3851801"/>
                    <a:gd name="connsiteX11" fmla="*/ 497874 w 3420938"/>
                    <a:gd name="connsiteY11" fmla="*/ 1051994 h 3851801"/>
                    <a:gd name="connsiteX12" fmla="*/ 716961 w 3420938"/>
                    <a:gd name="connsiteY12" fmla="*/ 829937 h 3851801"/>
                    <a:gd name="connsiteX13" fmla="*/ 948316 w 3420938"/>
                    <a:gd name="connsiteY13" fmla="*/ 510448 h 3851801"/>
                    <a:gd name="connsiteX14" fmla="*/ 1131930 w 3420938"/>
                    <a:gd name="connsiteY14" fmla="*/ 444347 h 3851801"/>
                    <a:gd name="connsiteX15" fmla="*/ 1286166 w 3420938"/>
                    <a:gd name="connsiteY15" fmla="*/ 257060 h 3851801"/>
                    <a:gd name="connsiteX16" fmla="*/ 1513848 w 3420938"/>
                    <a:gd name="connsiteY16" fmla="*/ 201976 h 3851801"/>
                    <a:gd name="connsiteX17" fmla="*/ 1698087 w 3420938"/>
                    <a:gd name="connsiteY17" fmla="*/ 31489 h 3851801"/>
                    <a:gd name="connsiteX18" fmla="*/ 1910455 w 3420938"/>
                    <a:gd name="connsiteY18" fmla="*/ 40395 h 3851801"/>
                    <a:gd name="connsiteX19" fmla="*/ 2094070 w 3420938"/>
                    <a:gd name="connsiteY19" fmla="*/ 0 h 3851801"/>
                    <a:gd name="connsiteX20" fmla="*/ 2307063 w 3420938"/>
                    <a:gd name="connsiteY20" fmla="*/ 102824 h 3851801"/>
                    <a:gd name="connsiteX21" fmla="*/ 2520055 w 3420938"/>
                    <a:gd name="connsiteY21" fmla="*/ 91807 h 3851801"/>
                    <a:gd name="connsiteX22" fmla="*/ 2674291 w 3420938"/>
                    <a:gd name="connsiteY22" fmla="*/ 209321 h 3851801"/>
                    <a:gd name="connsiteX23" fmla="*/ 2832200 w 3420938"/>
                    <a:gd name="connsiteY23" fmla="*/ 282766 h 3851801"/>
                    <a:gd name="connsiteX24" fmla="*/ 2942369 w 3420938"/>
                    <a:gd name="connsiteY24" fmla="*/ 378246 h 3851801"/>
                    <a:gd name="connsiteX25" fmla="*/ 3052537 w 3420938"/>
                    <a:gd name="connsiteY25" fmla="*/ 437002 h 3851801"/>
                    <a:gd name="connsiteX26" fmla="*/ 3166926 w 3420938"/>
                    <a:gd name="connsiteY26" fmla="*/ 582019 h 3851801"/>
                    <a:gd name="connsiteX27" fmla="*/ 3193959 w 3420938"/>
                    <a:gd name="connsiteY27" fmla="*/ 996284 h 3851801"/>
                    <a:gd name="connsiteX28" fmla="*/ 3122623 w 3420938"/>
                    <a:gd name="connsiteY28" fmla="*/ 1223263 h 3851801"/>
                    <a:gd name="connsiteX29" fmla="*/ 3265296 w 3420938"/>
                    <a:gd name="connsiteY29" fmla="*/ 1404846 h 3851801"/>
                    <a:gd name="connsiteX30" fmla="*/ 3420938 w 3420938"/>
                    <a:gd name="connsiteY30" fmla="*/ 2208999 h 3851801"/>
                    <a:gd name="connsiteX31" fmla="*/ 3070742 w 3420938"/>
                    <a:gd name="connsiteY31" fmla="*/ 1327025 h 3851801"/>
                    <a:gd name="connsiteX32" fmla="*/ 2882674 w 3420938"/>
                    <a:gd name="connsiteY32" fmla="*/ 1482667 h 3851801"/>
                    <a:gd name="connsiteX33" fmla="*/ 2409262 w 3420938"/>
                    <a:gd name="connsiteY33" fmla="*/ 2494344 h 3851801"/>
                    <a:gd name="connsiteX34" fmla="*/ 2752972 w 3420938"/>
                    <a:gd name="connsiteY34" fmla="*/ 1521578 h 3851801"/>
                    <a:gd name="connsiteX35" fmla="*/ 2422232 w 3420938"/>
                    <a:gd name="connsiteY35" fmla="*/ 1469697 h 3851801"/>
                    <a:gd name="connsiteX36" fmla="*/ 2487083 w 3420938"/>
                    <a:gd name="connsiteY36" fmla="*/ 1586429 h 3851801"/>
                    <a:gd name="connsiteX37" fmla="*/ 2441687 w 3420938"/>
                    <a:gd name="connsiteY37" fmla="*/ 1975535 h 3851801"/>
                    <a:gd name="connsiteX38" fmla="*/ 2376836 w 3420938"/>
                    <a:gd name="connsiteY38" fmla="*/ 1618855 h 3851801"/>
                    <a:gd name="connsiteX39" fmla="*/ 2091491 w 3420938"/>
                    <a:gd name="connsiteY39" fmla="*/ 1495638 h 3851801"/>
                    <a:gd name="connsiteX40" fmla="*/ 2123917 w 3420938"/>
                    <a:gd name="connsiteY40" fmla="*/ 1664250 h 3851801"/>
                    <a:gd name="connsiteX41" fmla="*/ 2331440 w 3420938"/>
                    <a:gd name="connsiteY41" fmla="*/ 2046872 h 3851801"/>
                    <a:gd name="connsiteX42" fmla="*/ 2054593 w 3420938"/>
                    <a:gd name="connsiteY42" fmla="*/ 1673988 h 3851801"/>
                    <a:gd name="connsiteX43" fmla="*/ 1651569 w 3420938"/>
                    <a:gd name="connsiteY43" fmla="*/ 1750949 h 3851801"/>
                    <a:gd name="connsiteX44" fmla="*/ 1462436 w 3420938"/>
                    <a:gd name="connsiteY44" fmla="*/ 1437272 h 3851801"/>
                    <a:gd name="connsiteX45" fmla="*/ 1336816 w 3420938"/>
                    <a:gd name="connsiteY45" fmla="*/ 1465253 h 3851801"/>
                    <a:gd name="connsiteX46" fmla="*/ 1424185 w 3420938"/>
                    <a:gd name="connsiteY46" fmla="*/ 1646539 h 3851801"/>
                    <a:gd name="connsiteX47" fmla="*/ 1450487 w 3420938"/>
                    <a:gd name="connsiteY47" fmla="*/ 1872640 h 3851801"/>
                    <a:gd name="connsiteX48" fmla="*/ 1455951 w 3420938"/>
                    <a:gd name="connsiteY48" fmla="*/ 2487859 h 3851801"/>
                    <a:gd name="connsiteX49" fmla="*/ 1280853 w 3420938"/>
                    <a:gd name="connsiteY49" fmla="*/ 2020931 h 3851801"/>
                    <a:gd name="connsiteX50" fmla="*/ 1274149 w 3420938"/>
                    <a:gd name="connsiteY50" fmla="*/ 1803203 h 3851801"/>
                    <a:gd name="connsiteX51" fmla="*/ 1054455 w 3420938"/>
                    <a:gd name="connsiteY51" fmla="*/ 1598160 h 3851801"/>
                    <a:gd name="connsiteX52" fmla="*/ 889344 w 3420938"/>
                    <a:gd name="connsiteY52" fmla="*/ 1706805 h 3851801"/>
                    <a:gd name="connsiteX53" fmla="*/ 1157636 w 3420938"/>
                    <a:gd name="connsiteY53" fmla="*/ 1949595 h 3851801"/>
                    <a:gd name="connsiteX54" fmla="*/ 1053874 w 3420938"/>
                    <a:gd name="connsiteY54" fmla="*/ 2779689 h 3851801"/>
                    <a:gd name="connsiteX55" fmla="*/ 989966 w 3420938"/>
                    <a:gd name="connsiteY55" fmla="*/ 2283177 h 3851801"/>
                    <a:gd name="connsiteX56" fmla="*/ 1016126 w 3420938"/>
                    <a:gd name="connsiteY56" fmla="*/ 2089787 h 3851801"/>
                    <a:gd name="connsiteX57" fmla="*/ 983379 w 3420938"/>
                    <a:gd name="connsiteY57" fmla="*/ 2047272 h 3851801"/>
                    <a:gd name="connsiteX58" fmla="*/ 777637 w 3420938"/>
                    <a:gd name="connsiteY58" fmla="*/ 1853339 h 3851801"/>
                    <a:gd name="connsiteX59" fmla="*/ 702878 w 3420938"/>
                    <a:gd name="connsiteY59" fmla="*/ 2048693 h 3851801"/>
                    <a:gd name="connsiteX60" fmla="*/ 844530 w 3420938"/>
                    <a:gd name="connsiteY60" fmla="*/ 2332216 h 3851801"/>
                    <a:gd name="connsiteX61" fmla="*/ 881374 w 3420938"/>
                    <a:gd name="connsiteY61" fmla="*/ 2460756 h 3851801"/>
                    <a:gd name="connsiteX62" fmla="*/ 820410 w 3420938"/>
                    <a:gd name="connsiteY62" fmla="*/ 3078003 h 3851801"/>
                    <a:gd name="connsiteX63" fmla="*/ 716649 w 3420938"/>
                    <a:gd name="connsiteY63" fmla="*/ 2688897 h 3851801"/>
                    <a:gd name="connsiteX64" fmla="*/ 738946 w 3420938"/>
                    <a:gd name="connsiteY64" fmla="*/ 2390582 h 3851801"/>
                    <a:gd name="connsiteX65" fmla="*/ 609825 w 3420938"/>
                    <a:gd name="connsiteY65" fmla="*/ 2269627 h 3851801"/>
                    <a:gd name="connsiteX66" fmla="*/ 511314 w 3420938"/>
                    <a:gd name="connsiteY66" fmla="*/ 2409022 h 3851801"/>
                    <a:gd name="connsiteX67" fmla="*/ 563410 w 3420938"/>
                    <a:gd name="connsiteY67" fmla="*/ 2656975 h 3851801"/>
                    <a:gd name="connsiteX68" fmla="*/ 380664 w 3420938"/>
                    <a:gd name="connsiteY68" fmla="*/ 3615466 h 3851801"/>
                    <a:gd name="connsiteX69" fmla="*/ 378402 w 3420938"/>
                    <a:gd name="connsiteY69" fmla="*/ 2954205 h 3851801"/>
                    <a:gd name="connsiteX70" fmla="*/ 170298 w 3420938"/>
                    <a:gd name="connsiteY70" fmla="*/ 3798432 h 3851801"/>
                    <a:gd name="connsiteX71" fmla="*/ 171900 w 3420938"/>
                    <a:gd name="connsiteY71" fmla="*/ 3694089 h 3851801"/>
                    <a:gd name="connsiteX72" fmla="*/ 71199 w 3420938"/>
                    <a:gd name="connsiteY72" fmla="*/ 3851772 h 3851801"/>
                    <a:gd name="connsiteX73" fmla="*/ 114916 w 3420938"/>
                    <a:gd name="connsiteY73" fmla="*/ 3648913 h 3851801"/>
                    <a:gd name="connsiteX74" fmla="*/ 4010 w 3420938"/>
                    <a:gd name="connsiteY74" fmla="*/ 3823352 h 3851801"/>
                    <a:gd name="connsiteX0" fmla="*/ 4010 w 3420938"/>
                    <a:gd name="connsiteY0" fmla="*/ 3823352 h 3851801"/>
                    <a:gd name="connsiteX1" fmla="*/ 70800 w 3420938"/>
                    <a:gd name="connsiteY1" fmla="*/ 3579165 h 3851801"/>
                    <a:gd name="connsiteX2" fmla="*/ 162446 w 3420938"/>
                    <a:gd name="connsiteY2" fmla="*/ 3128790 h 3851801"/>
                    <a:gd name="connsiteX3" fmla="*/ 147699 w 3420938"/>
                    <a:gd name="connsiteY3" fmla="*/ 2646631 h 3851801"/>
                    <a:gd name="connsiteX4" fmla="*/ 200960 w 3420938"/>
                    <a:gd name="connsiteY4" fmla="*/ 2383316 h 3851801"/>
                    <a:gd name="connsiteX5" fmla="*/ 153919 w 3420938"/>
                    <a:gd name="connsiteY5" fmla="*/ 2228080 h 3851801"/>
                    <a:gd name="connsiteX6" fmla="*/ 221202 w 3420938"/>
                    <a:gd name="connsiteY6" fmla="*/ 2078516 h 3851801"/>
                    <a:gd name="connsiteX7" fmla="*/ 206513 w 3420938"/>
                    <a:gd name="connsiteY7" fmla="*/ 1942641 h 3851801"/>
                    <a:gd name="connsiteX8" fmla="*/ 298320 w 3420938"/>
                    <a:gd name="connsiteY8" fmla="*/ 1736993 h 3851801"/>
                    <a:gd name="connsiteX9" fmla="*/ 301993 w 3420938"/>
                    <a:gd name="connsiteY9" fmla="*/ 1454227 h 3851801"/>
                    <a:gd name="connsiteX10" fmla="*/ 437867 w 3420938"/>
                    <a:gd name="connsiteY10" fmla="*/ 1263268 h 3851801"/>
                    <a:gd name="connsiteX11" fmla="*/ 497874 w 3420938"/>
                    <a:gd name="connsiteY11" fmla="*/ 1051994 h 3851801"/>
                    <a:gd name="connsiteX12" fmla="*/ 716961 w 3420938"/>
                    <a:gd name="connsiteY12" fmla="*/ 829937 h 3851801"/>
                    <a:gd name="connsiteX13" fmla="*/ 948316 w 3420938"/>
                    <a:gd name="connsiteY13" fmla="*/ 510448 h 3851801"/>
                    <a:gd name="connsiteX14" fmla="*/ 1131930 w 3420938"/>
                    <a:gd name="connsiteY14" fmla="*/ 444347 h 3851801"/>
                    <a:gd name="connsiteX15" fmla="*/ 1286166 w 3420938"/>
                    <a:gd name="connsiteY15" fmla="*/ 257060 h 3851801"/>
                    <a:gd name="connsiteX16" fmla="*/ 1513848 w 3420938"/>
                    <a:gd name="connsiteY16" fmla="*/ 201976 h 3851801"/>
                    <a:gd name="connsiteX17" fmla="*/ 1698087 w 3420938"/>
                    <a:gd name="connsiteY17" fmla="*/ 31489 h 3851801"/>
                    <a:gd name="connsiteX18" fmla="*/ 1910455 w 3420938"/>
                    <a:gd name="connsiteY18" fmla="*/ 40395 h 3851801"/>
                    <a:gd name="connsiteX19" fmla="*/ 2094070 w 3420938"/>
                    <a:gd name="connsiteY19" fmla="*/ 0 h 3851801"/>
                    <a:gd name="connsiteX20" fmla="*/ 2307063 w 3420938"/>
                    <a:gd name="connsiteY20" fmla="*/ 102824 h 3851801"/>
                    <a:gd name="connsiteX21" fmla="*/ 2520055 w 3420938"/>
                    <a:gd name="connsiteY21" fmla="*/ 91807 h 3851801"/>
                    <a:gd name="connsiteX22" fmla="*/ 2674291 w 3420938"/>
                    <a:gd name="connsiteY22" fmla="*/ 209321 h 3851801"/>
                    <a:gd name="connsiteX23" fmla="*/ 2832200 w 3420938"/>
                    <a:gd name="connsiteY23" fmla="*/ 282766 h 3851801"/>
                    <a:gd name="connsiteX24" fmla="*/ 2942369 w 3420938"/>
                    <a:gd name="connsiteY24" fmla="*/ 378246 h 3851801"/>
                    <a:gd name="connsiteX25" fmla="*/ 3052537 w 3420938"/>
                    <a:gd name="connsiteY25" fmla="*/ 437002 h 3851801"/>
                    <a:gd name="connsiteX26" fmla="*/ 3166926 w 3420938"/>
                    <a:gd name="connsiteY26" fmla="*/ 582019 h 3851801"/>
                    <a:gd name="connsiteX27" fmla="*/ 3193959 w 3420938"/>
                    <a:gd name="connsiteY27" fmla="*/ 996284 h 3851801"/>
                    <a:gd name="connsiteX28" fmla="*/ 3122623 w 3420938"/>
                    <a:gd name="connsiteY28" fmla="*/ 1223263 h 3851801"/>
                    <a:gd name="connsiteX29" fmla="*/ 3265296 w 3420938"/>
                    <a:gd name="connsiteY29" fmla="*/ 1404846 h 3851801"/>
                    <a:gd name="connsiteX30" fmla="*/ 3420938 w 3420938"/>
                    <a:gd name="connsiteY30" fmla="*/ 2208999 h 3851801"/>
                    <a:gd name="connsiteX31" fmla="*/ 3070742 w 3420938"/>
                    <a:gd name="connsiteY31" fmla="*/ 1327025 h 3851801"/>
                    <a:gd name="connsiteX32" fmla="*/ 2882674 w 3420938"/>
                    <a:gd name="connsiteY32" fmla="*/ 1482667 h 3851801"/>
                    <a:gd name="connsiteX33" fmla="*/ 2409262 w 3420938"/>
                    <a:gd name="connsiteY33" fmla="*/ 2494344 h 3851801"/>
                    <a:gd name="connsiteX34" fmla="*/ 2752972 w 3420938"/>
                    <a:gd name="connsiteY34" fmla="*/ 1521578 h 3851801"/>
                    <a:gd name="connsiteX35" fmla="*/ 2422232 w 3420938"/>
                    <a:gd name="connsiteY35" fmla="*/ 1469697 h 3851801"/>
                    <a:gd name="connsiteX36" fmla="*/ 2487083 w 3420938"/>
                    <a:gd name="connsiteY36" fmla="*/ 1586429 h 3851801"/>
                    <a:gd name="connsiteX37" fmla="*/ 2441687 w 3420938"/>
                    <a:gd name="connsiteY37" fmla="*/ 1975535 h 3851801"/>
                    <a:gd name="connsiteX38" fmla="*/ 2376836 w 3420938"/>
                    <a:gd name="connsiteY38" fmla="*/ 1618855 h 3851801"/>
                    <a:gd name="connsiteX39" fmla="*/ 2091491 w 3420938"/>
                    <a:gd name="connsiteY39" fmla="*/ 1495638 h 3851801"/>
                    <a:gd name="connsiteX40" fmla="*/ 2123917 w 3420938"/>
                    <a:gd name="connsiteY40" fmla="*/ 1664250 h 3851801"/>
                    <a:gd name="connsiteX41" fmla="*/ 2331440 w 3420938"/>
                    <a:gd name="connsiteY41" fmla="*/ 2046872 h 3851801"/>
                    <a:gd name="connsiteX42" fmla="*/ 2054593 w 3420938"/>
                    <a:gd name="connsiteY42" fmla="*/ 1673988 h 3851801"/>
                    <a:gd name="connsiteX43" fmla="*/ 1651569 w 3420938"/>
                    <a:gd name="connsiteY43" fmla="*/ 1750949 h 3851801"/>
                    <a:gd name="connsiteX44" fmla="*/ 1462436 w 3420938"/>
                    <a:gd name="connsiteY44" fmla="*/ 1437272 h 3851801"/>
                    <a:gd name="connsiteX45" fmla="*/ 1336816 w 3420938"/>
                    <a:gd name="connsiteY45" fmla="*/ 1465253 h 3851801"/>
                    <a:gd name="connsiteX46" fmla="*/ 1424185 w 3420938"/>
                    <a:gd name="connsiteY46" fmla="*/ 1646539 h 3851801"/>
                    <a:gd name="connsiteX47" fmla="*/ 1450487 w 3420938"/>
                    <a:gd name="connsiteY47" fmla="*/ 1872640 h 3851801"/>
                    <a:gd name="connsiteX48" fmla="*/ 1455951 w 3420938"/>
                    <a:gd name="connsiteY48" fmla="*/ 2487859 h 3851801"/>
                    <a:gd name="connsiteX49" fmla="*/ 1280853 w 3420938"/>
                    <a:gd name="connsiteY49" fmla="*/ 2020931 h 3851801"/>
                    <a:gd name="connsiteX50" fmla="*/ 1274149 w 3420938"/>
                    <a:gd name="connsiteY50" fmla="*/ 1803203 h 3851801"/>
                    <a:gd name="connsiteX51" fmla="*/ 1054455 w 3420938"/>
                    <a:gd name="connsiteY51" fmla="*/ 1598160 h 3851801"/>
                    <a:gd name="connsiteX52" fmla="*/ 889344 w 3420938"/>
                    <a:gd name="connsiteY52" fmla="*/ 1706805 h 3851801"/>
                    <a:gd name="connsiteX53" fmla="*/ 1157636 w 3420938"/>
                    <a:gd name="connsiteY53" fmla="*/ 1949595 h 3851801"/>
                    <a:gd name="connsiteX54" fmla="*/ 1053874 w 3420938"/>
                    <a:gd name="connsiteY54" fmla="*/ 2779689 h 3851801"/>
                    <a:gd name="connsiteX55" fmla="*/ 989966 w 3420938"/>
                    <a:gd name="connsiteY55" fmla="*/ 2283177 h 3851801"/>
                    <a:gd name="connsiteX56" fmla="*/ 1016126 w 3420938"/>
                    <a:gd name="connsiteY56" fmla="*/ 2089787 h 3851801"/>
                    <a:gd name="connsiteX57" fmla="*/ 983379 w 3420938"/>
                    <a:gd name="connsiteY57" fmla="*/ 2047272 h 3851801"/>
                    <a:gd name="connsiteX58" fmla="*/ 777637 w 3420938"/>
                    <a:gd name="connsiteY58" fmla="*/ 1853339 h 3851801"/>
                    <a:gd name="connsiteX59" fmla="*/ 702878 w 3420938"/>
                    <a:gd name="connsiteY59" fmla="*/ 2048693 h 3851801"/>
                    <a:gd name="connsiteX60" fmla="*/ 844530 w 3420938"/>
                    <a:gd name="connsiteY60" fmla="*/ 2332216 h 3851801"/>
                    <a:gd name="connsiteX61" fmla="*/ 881374 w 3420938"/>
                    <a:gd name="connsiteY61" fmla="*/ 2460756 h 3851801"/>
                    <a:gd name="connsiteX62" fmla="*/ 820410 w 3420938"/>
                    <a:gd name="connsiteY62" fmla="*/ 3078003 h 3851801"/>
                    <a:gd name="connsiteX63" fmla="*/ 716649 w 3420938"/>
                    <a:gd name="connsiteY63" fmla="*/ 2688897 h 3851801"/>
                    <a:gd name="connsiteX64" fmla="*/ 738946 w 3420938"/>
                    <a:gd name="connsiteY64" fmla="*/ 2390582 h 3851801"/>
                    <a:gd name="connsiteX65" fmla="*/ 609825 w 3420938"/>
                    <a:gd name="connsiteY65" fmla="*/ 2269627 h 3851801"/>
                    <a:gd name="connsiteX66" fmla="*/ 511314 w 3420938"/>
                    <a:gd name="connsiteY66" fmla="*/ 2409022 h 3851801"/>
                    <a:gd name="connsiteX67" fmla="*/ 563410 w 3420938"/>
                    <a:gd name="connsiteY67" fmla="*/ 2656975 h 3851801"/>
                    <a:gd name="connsiteX68" fmla="*/ 380664 w 3420938"/>
                    <a:gd name="connsiteY68" fmla="*/ 3615466 h 3851801"/>
                    <a:gd name="connsiteX69" fmla="*/ 378402 w 3420938"/>
                    <a:gd name="connsiteY69" fmla="*/ 2954205 h 3851801"/>
                    <a:gd name="connsiteX70" fmla="*/ 170298 w 3420938"/>
                    <a:gd name="connsiteY70" fmla="*/ 3798432 h 3851801"/>
                    <a:gd name="connsiteX71" fmla="*/ 171900 w 3420938"/>
                    <a:gd name="connsiteY71" fmla="*/ 3694089 h 3851801"/>
                    <a:gd name="connsiteX72" fmla="*/ 71199 w 3420938"/>
                    <a:gd name="connsiteY72" fmla="*/ 3851772 h 3851801"/>
                    <a:gd name="connsiteX73" fmla="*/ 114916 w 3420938"/>
                    <a:gd name="connsiteY73" fmla="*/ 3648913 h 3851801"/>
                    <a:gd name="connsiteX74" fmla="*/ 4010 w 3420938"/>
                    <a:gd name="connsiteY74" fmla="*/ 3823352 h 3851801"/>
                    <a:gd name="connsiteX0" fmla="*/ 4010 w 3420938"/>
                    <a:gd name="connsiteY0" fmla="*/ 3823352 h 3851801"/>
                    <a:gd name="connsiteX1" fmla="*/ 70800 w 3420938"/>
                    <a:gd name="connsiteY1" fmla="*/ 3579165 h 3851801"/>
                    <a:gd name="connsiteX2" fmla="*/ 162446 w 3420938"/>
                    <a:gd name="connsiteY2" fmla="*/ 3128790 h 3851801"/>
                    <a:gd name="connsiteX3" fmla="*/ 147699 w 3420938"/>
                    <a:gd name="connsiteY3" fmla="*/ 2646631 h 3851801"/>
                    <a:gd name="connsiteX4" fmla="*/ 200960 w 3420938"/>
                    <a:gd name="connsiteY4" fmla="*/ 2383316 h 3851801"/>
                    <a:gd name="connsiteX5" fmla="*/ 168491 w 3420938"/>
                    <a:gd name="connsiteY5" fmla="*/ 2233544 h 3851801"/>
                    <a:gd name="connsiteX6" fmla="*/ 221202 w 3420938"/>
                    <a:gd name="connsiteY6" fmla="*/ 2078516 h 3851801"/>
                    <a:gd name="connsiteX7" fmla="*/ 206513 w 3420938"/>
                    <a:gd name="connsiteY7" fmla="*/ 1942641 h 3851801"/>
                    <a:gd name="connsiteX8" fmla="*/ 298320 w 3420938"/>
                    <a:gd name="connsiteY8" fmla="*/ 1736993 h 3851801"/>
                    <a:gd name="connsiteX9" fmla="*/ 301993 w 3420938"/>
                    <a:gd name="connsiteY9" fmla="*/ 1454227 h 3851801"/>
                    <a:gd name="connsiteX10" fmla="*/ 437867 w 3420938"/>
                    <a:gd name="connsiteY10" fmla="*/ 1263268 h 3851801"/>
                    <a:gd name="connsiteX11" fmla="*/ 497874 w 3420938"/>
                    <a:gd name="connsiteY11" fmla="*/ 1051994 h 3851801"/>
                    <a:gd name="connsiteX12" fmla="*/ 716961 w 3420938"/>
                    <a:gd name="connsiteY12" fmla="*/ 829937 h 3851801"/>
                    <a:gd name="connsiteX13" fmla="*/ 948316 w 3420938"/>
                    <a:gd name="connsiteY13" fmla="*/ 510448 h 3851801"/>
                    <a:gd name="connsiteX14" fmla="*/ 1131930 w 3420938"/>
                    <a:gd name="connsiteY14" fmla="*/ 444347 h 3851801"/>
                    <a:gd name="connsiteX15" fmla="*/ 1286166 w 3420938"/>
                    <a:gd name="connsiteY15" fmla="*/ 257060 h 3851801"/>
                    <a:gd name="connsiteX16" fmla="*/ 1513848 w 3420938"/>
                    <a:gd name="connsiteY16" fmla="*/ 201976 h 3851801"/>
                    <a:gd name="connsiteX17" fmla="*/ 1698087 w 3420938"/>
                    <a:gd name="connsiteY17" fmla="*/ 31489 h 3851801"/>
                    <a:gd name="connsiteX18" fmla="*/ 1910455 w 3420938"/>
                    <a:gd name="connsiteY18" fmla="*/ 40395 h 3851801"/>
                    <a:gd name="connsiteX19" fmla="*/ 2094070 w 3420938"/>
                    <a:gd name="connsiteY19" fmla="*/ 0 h 3851801"/>
                    <a:gd name="connsiteX20" fmla="*/ 2307063 w 3420938"/>
                    <a:gd name="connsiteY20" fmla="*/ 102824 h 3851801"/>
                    <a:gd name="connsiteX21" fmla="*/ 2520055 w 3420938"/>
                    <a:gd name="connsiteY21" fmla="*/ 91807 h 3851801"/>
                    <a:gd name="connsiteX22" fmla="*/ 2674291 w 3420938"/>
                    <a:gd name="connsiteY22" fmla="*/ 209321 h 3851801"/>
                    <a:gd name="connsiteX23" fmla="*/ 2832200 w 3420938"/>
                    <a:gd name="connsiteY23" fmla="*/ 282766 h 3851801"/>
                    <a:gd name="connsiteX24" fmla="*/ 2942369 w 3420938"/>
                    <a:gd name="connsiteY24" fmla="*/ 378246 h 3851801"/>
                    <a:gd name="connsiteX25" fmla="*/ 3052537 w 3420938"/>
                    <a:gd name="connsiteY25" fmla="*/ 437002 h 3851801"/>
                    <a:gd name="connsiteX26" fmla="*/ 3166926 w 3420938"/>
                    <a:gd name="connsiteY26" fmla="*/ 582019 h 3851801"/>
                    <a:gd name="connsiteX27" fmla="*/ 3193959 w 3420938"/>
                    <a:gd name="connsiteY27" fmla="*/ 996284 h 3851801"/>
                    <a:gd name="connsiteX28" fmla="*/ 3122623 w 3420938"/>
                    <a:gd name="connsiteY28" fmla="*/ 1223263 h 3851801"/>
                    <a:gd name="connsiteX29" fmla="*/ 3265296 w 3420938"/>
                    <a:gd name="connsiteY29" fmla="*/ 1404846 h 3851801"/>
                    <a:gd name="connsiteX30" fmla="*/ 3420938 w 3420938"/>
                    <a:gd name="connsiteY30" fmla="*/ 2208999 h 3851801"/>
                    <a:gd name="connsiteX31" fmla="*/ 3070742 w 3420938"/>
                    <a:gd name="connsiteY31" fmla="*/ 1327025 h 3851801"/>
                    <a:gd name="connsiteX32" fmla="*/ 2882674 w 3420938"/>
                    <a:gd name="connsiteY32" fmla="*/ 1482667 h 3851801"/>
                    <a:gd name="connsiteX33" fmla="*/ 2409262 w 3420938"/>
                    <a:gd name="connsiteY33" fmla="*/ 2494344 h 3851801"/>
                    <a:gd name="connsiteX34" fmla="*/ 2752972 w 3420938"/>
                    <a:gd name="connsiteY34" fmla="*/ 1521578 h 3851801"/>
                    <a:gd name="connsiteX35" fmla="*/ 2422232 w 3420938"/>
                    <a:gd name="connsiteY35" fmla="*/ 1469697 h 3851801"/>
                    <a:gd name="connsiteX36" fmla="*/ 2487083 w 3420938"/>
                    <a:gd name="connsiteY36" fmla="*/ 1586429 h 3851801"/>
                    <a:gd name="connsiteX37" fmla="*/ 2441687 w 3420938"/>
                    <a:gd name="connsiteY37" fmla="*/ 1975535 h 3851801"/>
                    <a:gd name="connsiteX38" fmla="*/ 2376836 w 3420938"/>
                    <a:gd name="connsiteY38" fmla="*/ 1618855 h 3851801"/>
                    <a:gd name="connsiteX39" fmla="*/ 2091491 w 3420938"/>
                    <a:gd name="connsiteY39" fmla="*/ 1495638 h 3851801"/>
                    <a:gd name="connsiteX40" fmla="*/ 2123917 w 3420938"/>
                    <a:gd name="connsiteY40" fmla="*/ 1664250 h 3851801"/>
                    <a:gd name="connsiteX41" fmla="*/ 2331440 w 3420938"/>
                    <a:gd name="connsiteY41" fmla="*/ 2046872 h 3851801"/>
                    <a:gd name="connsiteX42" fmla="*/ 2054593 w 3420938"/>
                    <a:gd name="connsiteY42" fmla="*/ 1673988 h 3851801"/>
                    <a:gd name="connsiteX43" fmla="*/ 1651569 w 3420938"/>
                    <a:gd name="connsiteY43" fmla="*/ 1750949 h 3851801"/>
                    <a:gd name="connsiteX44" fmla="*/ 1462436 w 3420938"/>
                    <a:gd name="connsiteY44" fmla="*/ 1437272 h 3851801"/>
                    <a:gd name="connsiteX45" fmla="*/ 1336816 w 3420938"/>
                    <a:gd name="connsiteY45" fmla="*/ 1465253 h 3851801"/>
                    <a:gd name="connsiteX46" fmla="*/ 1424185 w 3420938"/>
                    <a:gd name="connsiteY46" fmla="*/ 1646539 h 3851801"/>
                    <a:gd name="connsiteX47" fmla="*/ 1450487 w 3420938"/>
                    <a:gd name="connsiteY47" fmla="*/ 1872640 h 3851801"/>
                    <a:gd name="connsiteX48" fmla="*/ 1455951 w 3420938"/>
                    <a:gd name="connsiteY48" fmla="*/ 2487859 h 3851801"/>
                    <a:gd name="connsiteX49" fmla="*/ 1280853 w 3420938"/>
                    <a:gd name="connsiteY49" fmla="*/ 2020931 h 3851801"/>
                    <a:gd name="connsiteX50" fmla="*/ 1274149 w 3420938"/>
                    <a:gd name="connsiteY50" fmla="*/ 1803203 h 3851801"/>
                    <a:gd name="connsiteX51" fmla="*/ 1054455 w 3420938"/>
                    <a:gd name="connsiteY51" fmla="*/ 1598160 h 3851801"/>
                    <a:gd name="connsiteX52" fmla="*/ 889344 w 3420938"/>
                    <a:gd name="connsiteY52" fmla="*/ 1706805 h 3851801"/>
                    <a:gd name="connsiteX53" fmla="*/ 1157636 w 3420938"/>
                    <a:gd name="connsiteY53" fmla="*/ 1949595 h 3851801"/>
                    <a:gd name="connsiteX54" fmla="*/ 1053874 w 3420938"/>
                    <a:gd name="connsiteY54" fmla="*/ 2779689 h 3851801"/>
                    <a:gd name="connsiteX55" fmla="*/ 989966 w 3420938"/>
                    <a:gd name="connsiteY55" fmla="*/ 2283177 h 3851801"/>
                    <a:gd name="connsiteX56" fmla="*/ 1016126 w 3420938"/>
                    <a:gd name="connsiteY56" fmla="*/ 2089787 h 3851801"/>
                    <a:gd name="connsiteX57" fmla="*/ 983379 w 3420938"/>
                    <a:gd name="connsiteY57" fmla="*/ 2047272 h 3851801"/>
                    <a:gd name="connsiteX58" fmla="*/ 777637 w 3420938"/>
                    <a:gd name="connsiteY58" fmla="*/ 1853339 h 3851801"/>
                    <a:gd name="connsiteX59" fmla="*/ 702878 w 3420938"/>
                    <a:gd name="connsiteY59" fmla="*/ 2048693 h 3851801"/>
                    <a:gd name="connsiteX60" fmla="*/ 844530 w 3420938"/>
                    <a:gd name="connsiteY60" fmla="*/ 2332216 h 3851801"/>
                    <a:gd name="connsiteX61" fmla="*/ 881374 w 3420938"/>
                    <a:gd name="connsiteY61" fmla="*/ 2460756 h 3851801"/>
                    <a:gd name="connsiteX62" fmla="*/ 820410 w 3420938"/>
                    <a:gd name="connsiteY62" fmla="*/ 3078003 h 3851801"/>
                    <a:gd name="connsiteX63" fmla="*/ 716649 w 3420938"/>
                    <a:gd name="connsiteY63" fmla="*/ 2688897 h 3851801"/>
                    <a:gd name="connsiteX64" fmla="*/ 738946 w 3420938"/>
                    <a:gd name="connsiteY64" fmla="*/ 2390582 h 3851801"/>
                    <a:gd name="connsiteX65" fmla="*/ 609825 w 3420938"/>
                    <a:gd name="connsiteY65" fmla="*/ 2269627 h 3851801"/>
                    <a:gd name="connsiteX66" fmla="*/ 511314 w 3420938"/>
                    <a:gd name="connsiteY66" fmla="*/ 2409022 h 3851801"/>
                    <a:gd name="connsiteX67" fmla="*/ 563410 w 3420938"/>
                    <a:gd name="connsiteY67" fmla="*/ 2656975 h 3851801"/>
                    <a:gd name="connsiteX68" fmla="*/ 380664 w 3420938"/>
                    <a:gd name="connsiteY68" fmla="*/ 3615466 h 3851801"/>
                    <a:gd name="connsiteX69" fmla="*/ 378402 w 3420938"/>
                    <a:gd name="connsiteY69" fmla="*/ 2954205 h 3851801"/>
                    <a:gd name="connsiteX70" fmla="*/ 170298 w 3420938"/>
                    <a:gd name="connsiteY70" fmla="*/ 3798432 h 3851801"/>
                    <a:gd name="connsiteX71" fmla="*/ 171900 w 3420938"/>
                    <a:gd name="connsiteY71" fmla="*/ 3694089 h 3851801"/>
                    <a:gd name="connsiteX72" fmla="*/ 71199 w 3420938"/>
                    <a:gd name="connsiteY72" fmla="*/ 3851772 h 3851801"/>
                    <a:gd name="connsiteX73" fmla="*/ 114916 w 3420938"/>
                    <a:gd name="connsiteY73" fmla="*/ 3648913 h 3851801"/>
                    <a:gd name="connsiteX74" fmla="*/ 4010 w 3420938"/>
                    <a:gd name="connsiteY74" fmla="*/ 3823352 h 3851801"/>
                    <a:gd name="connsiteX0" fmla="*/ 4010 w 3420938"/>
                    <a:gd name="connsiteY0" fmla="*/ 3823352 h 3851801"/>
                    <a:gd name="connsiteX1" fmla="*/ 70800 w 3420938"/>
                    <a:gd name="connsiteY1" fmla="*/ 3579165 h 3851801"/>
                    <a:gd name="connsiteX2" fmla="*/ 162446 w 3420938"/>
                    <a:gd name="connsiteY2" fmla="*/ 3128790 h 3851801"/>
                    <a:gd name="connsiteX3" fmla="*/ 147699 w 3420938"/>
                    <a:gd name="connsiteY3" fmla="*/ 2646631 h 3851801"/>
                    <a:gd name="connsiteX4" fmla="*/ 200960 w 3420938"/>
                    <a:gd name="connsiteY4" fmla="*/ 2383316 h 3851801"/>
                    <a:gd name="connsiteX5" fmla="*/ 168491 w 3420938"/>
                    <a:gd name="connsiteY5" fmla="*/ 2233544 h 3851801"/>
                    <a:gd name="connsiteX6" fmla="*/ 221202 w 3420938"/>
                    <a:gd name="connsiteY6" fmla="*/ 2078516 h 3851801"/>
                    <a:gd name="connsiteX7" fmla="*/ 206513 w 3420938"/>
                    <a:gd name="connsiteY7" fmla="*/ 1942641 h 3851801"/>
                    <a:gd name="connsiteX8" fmla="*/ 298320 w 3420938"/>
                    <a:gd name="connsiteY8" fmla="*/ 1736993 h 3851801"/>
                    <a:gd name="connsiteX9" fmla="*/ 301993 w 3420938"/>
                    <a:gd name="connsiteY9" fmla="*/ 1454227 h 3851801"/>
                    <a:gd name="connsiteX10" fmla="*/ 437867 w 3420938"/>
                    <a:gd name="connsiteY10" fmla="*/ 1263268 h 3851801"/>
                    <a:gd name="connsiteX11" fmla="*/ 497874 w 3420938"/>
                    <a:gd name="connsiteY11" fmla="*/ 1051994 h 3851801"/>
                    <a:gd name="connsiteX12" fmla="*/ 716961 w 3420938"/>
                    <a:gd name="connsiteY12" fmla="*/ 829937 h 3851801"/>
                    <a:gd name="connsiteX13" fmla="*/ 948316 w 3420938"/>
                    <a:gd name="connsiteY13" fmla="*/ 510448 h 3851801"/>
                    <a:gd name="connsiteX14" fmla="*/ 1131930 w 3420938"/>
                    <a:gd name="connsiteY14" fmla="*/ 444347 h 3851801"/>
                    <a:gd name="connsiteX15" fmla="*/ 1286166 w 3420938"/>
                    <a:gd name="connsiteY15" fmla="*/ 257060 h 3851801"/>
                    <a:gd name="connsiteX16" fmla="*/ 1513848 w 3420938"/>
                    <a:gd name="connsiteY16" fmla="*/ 201976 h 3851801"/>
                    <a:gd name="connsiteX17" fmla="*/ 1698087 w 3420938"/>
                    <a:gd name="connsiteY17" fmla="*/ 31489 h 3851801"/>
                    <a:gd name="connsiteX18" fmla="*/ 1910455 w 3420938"/>
                    <a:gd name="connsiteY18" fmla="*/ 40395 h 3851801"/>
                    <a:gd name="connsiteX19" fmla="*/ 2094070 w 3420938"/>
                    <a:gd name="connsiteY19" fmla="*/ 0 h 3851801"/>
                    <a:gd name="connsiteX20" fmla="*/ 2307063 w 3420938"/>
                    <a:gd name="connsiteY20" fmla="*/ 102824 h 3851801"/>
                    <a:gd name="connsiteX21" fmla="*/ 2520055 w 3420938"/>
                    <a:gd name="connsiteY21" fmla="*/ 91807 h 3851801"/>
                    <a:gd name="connsiteX22" fmla="*/ 2674291 w 3420938"/>
                    <a:gd name="connsiteY22" fmla="*/ 209321 h 3851801"/>
                    <a:gd name="connsiteX23" fmla="*/ 2832200 w 3420938"/>
                    <a:gd name="connsiteY23" fmla="*/ 282766 h 3851801"/>
                    <a:gd name="connsiteX24" fmla="*/ 2942369 w 3420938"/>
                    <a:gd name="connsiteY24" fmla="*/ 378246 h 3851801"/>
                    <a:gd name="connsiteX25" fmla="*/ 3052537 w 3420938"/>
                    <a:gd name="connsiteY25" fmla="*/ 437002 h 3851801"/>
                    <a:gd name="connsiteX26" fmla="*/ 3166926 w 3420938"/>
                    <a:gd name="connsiteY26" fmla="*/ 582019 h 3851801"/>
                    <a:gd name="connsiteX27" fmla="*/ 3193959 w 3420938"/>
                    <a:gd name="connsiteY27" fmla="*/ 996284 h 3851801"/>
                    <a:gd name="connsiteX28" fmla="*/ 3122623 w 3420938"/>
                    <a:gd name="connsiteY28" fmla="*/ 1223263 h 3851801"/>
                    <a:gd name="connsiteX29" fmla="*/ 3265296 w 3420938"/>
                    <a:gd name="connsiteY29" fmla="*/ 1404846 h 3851801"/>
                    <a:gd name="connsiteX30" fmla="*/ 3420938 w 3420938"/>
                    <a:gd name="connsiteY30" fmla="*/ 2208999 h 3851801"/>
                    <a:gd name="connsiteX31" fmla="*/ 3070742 w 3420938"/>
                    <a:gd name="connsiteY31" fmla="*/ 1327025 h 3851801"/>
                    <a:gd name="connsiteX32" fmla="*/ 2882674 w 3420938"/>
                    <a:gd name="connsiteY32" fmla="*/ 1482667 h 3851801"/>
                    <a:gd name="connsiteX33" fmla="*/ 2409262 w 3420938"/>
                    <a:gd name="connsiteY33" fmla="*/ 2494344 h 3851801"/>
                    <a:gd name="connsiteX34" fmla="*/ 2752972 w 3420938"/>
                    <a:gd name="connsiteY34" fmla="*/ 1521578 h 3851801"/>
                    <a:gd name="connsiteX35" fmla="*/ 2422232 w 3420938"/>
                    <a:gd name="connsiteY35" fmla="*/ 1469697 h 3851801"/>
                    <a:gd name="connsiteX36" fmla="*/ 2487083 w 3420938"/>
                    <a:gd name="connsiteY36" fmla="*/ 1586429 h 3851801"/>
                    <a:gd name="connsiteX37" fmla="*/ 2441687 w 3420938"/>
                    <a:gd name="connsiteY37" fmla="*/ 1975535 h 3851801"/>
                    <a:gd name="connsiteX38" fmla="*/ 2376836 w 3420938"/>
                    <a:gd name="connsiteY38" fmla="*/ 1618855 h 3851801"/>
                    <a:gd name="connsiteX39" fmla="*/ 2091491 w 3420938"/>
                    <a:gd name="connsiteY39" fmla="*/ 1495638 h 3851801"/>
                    <a:gd name="connsiteX40" fmla="*/ 2123917 w 3420938"/>
                    <a:gd name="connsiteY40" fmla="*/ 1664250 h 3851801"/>
                    <a:gd name="connsiteX41" fmla="*/ 2331440 w 3420938"/>
                    <a:gd name="connsiteY41" fmla="*/ 2046872 h 3851801"/>
                    <a:gd name="connsiteX42" fmla="*/ 2054593 w 3420938"/>
                    <a:gd name="connsiteY42" fmla="*/ 1673988 h 3851801"/>
                    <a:gd name="connsiteX43" fmla="*/ 1651569 w 3420938"/>
                    <a:gd name="connsiteY43" fmla="*/ 1750949 h 3851801"/>
                    <a:gd name="connsiteX44" fmla="*/ 1462436 w 3420938"/>
                    <a:gd name="connsiteY44" fmla="*/ 1437272 h 3851801"/>
                    <a:gd name="connsiteX45" fmla="*/ 1336816 w 3420938"/>
                    <a:gd name="connsiteY45" fmla="*/ 1465253 h 3851801"/>
                    <a:gd name="connsiteX46" fmla="*/ 1424185 w 3420938"/>
                    <a:gd name="connsiteY46" fmla="*/ 1646539 h 3851801"/>
                    <a:gd name="connsiteX47" fmla="*/ 1450487 w 3420938"/>
                    <a:gd name="connsiteY47" fmla="*/ 1872640 h 3851801"/>
                    <a:gd name="connsiteX48" fmla="*/ 1455951 w 3420938"/>
                    <a:gd name="connsiteY48" fmla="*/ 2487859 h 3851801"/>
                    <a:gd name="connsiteX49" fmla="*/ 1280853 w 3420938"/>
                    <a:gd name="connsiteY49" fmla="*/ 2020931 h 3851801"/>
                    <a:gd name="connsiteX50" fmla="*/ 1274149 w 3420938"/>
                    <a:gd name="connsiteY50" fmla="*/ 1803203 h 3851801"/>
                    <a:gd name="connsiteX51" fmla="*/ 1054455 w 3420938"/>
                    <a:gd name="connsiteY51" fmla="*/ 1598160 h 3851801"/>
                    <a:gd name="connsiteX52" fmla="*/ 889344 w 3420938"/>
                    <a:gd name="connsiteY52" fmla="*/ 1706805 h 3851801"/>
                    <a:gd name="connsiteX53" fmla="*/ 1157636 w 3420938"/>
                    <a:gd name="connsiteY53" fmla="*/ 1949595 h 3851801"/>
                    <a:gd name="connsiteX54" fmla="*/ 1053874 w 3420938"/>
                    <a:gd name="connsiteY54" fmla="*/ 2779689 h 3851801"/>
                    <a:gd name="connsiteX55" fmla="*/ 989966 w 3420938"/>
                    <a:gd name="connsiteY55" fmla="*/ 2283177 h 3851801"/>
                    <a:gd name="connsiteX56" fmla="*/ 1016126 w 3420938"/>
                    <a:gd name="connsiteY56" fmla="*/ 2089787 h 3851801"/>
                    <a:gd name="connsiteX57" fmla="*/ 983379 w 3420938"/>
                    <a:gd name="connsiteY57" fmla="*/ 2047272 h 3851801"/>
                    <a:gd name="connsiteX58" fmla="*/ 777637 w 3420938"/>
                    <a:gd name="connsiteY58" fmla="*/ 1853339 h 3851801"/>
                    <a:gd name="connsiteX59" fmla="*/ 702878 w 3420938"/>
                    <a:gd name="connsiteY59" fmla="*/ 2048693 h 3851801"/>
                    <a:gd name="connsiteX60" fmla="*/ 844530 w 3420938"/>
                    <a:gd name="connsiteY60" fmla="*/ 2332216 h 3851801"/>
                    <a:gd name="connsiteX61" fmla="*/ 881374 w 3420938"/>
                    <a:gd name="connsiteY61" fmla="*/ 2460756 h 3851801"/>
                    <a:gd name="connsiteX62" fmla="*/ 820410 w 3420938"/>
                    <a:gd name="connsiteY62" fmla="*/ 3078003 h 3851801"/>
                    <a:gd name="connsiteX63" fmla="*/ 716649 w 3420938"/>
                    <a:gd name="connsiteY63" fmla="*/ 2688897 h 3851801"/>
                    <a:gd name="connsiteX64" fmla="*/ 738946 w 3420938"/>
                    <a:gd name="connsiteY64" fmla="*/ 2390582 h 3851801"/>
                    <a:gd name="connsiteX65" fmla="*/ 609825 w 3420938"/>
                    <a:gd name="connsiteY65" fmla="*/ 2269627 h 3851801"/>
                    <a:gd name="connsiteX66" fmla="*/ 511314 w 3420938"/>
                    <a:gd name="connsiteY66" fmla="*/ 2409022 h 3851801"/>
                    <a:gd name="connsiteX67" fmla="*/ 563410 w 3420938"/>
                    <a:gd name="connsiteY67" fmla="*/ 2656975 h 3851801"/>
                    <a:gd name="connsiteX68" fmla="*/ 380664 w 3420938"/>
                    <a:gd name="connsiteY68" fmla="*/ 3615466 h 3851801"/>
                    <a:gd name="connsiteX69" fmla="*/ 378402 w 3420938"/>
                    <a:gd name="connsiteY69" fmla="*/ 2954205 h 3851801"/>
                    <a:gd name="connsiteX70" fmla="*/ 170298 w 3420938"/>
                    <a:gd name="connsiteY70" fmla="*/ 3798432 h 3851801"/>
                    <a:gd name="connsiteX71" fmla="*/ 171900 w 3420938"/>
                    <a:gd name="connsiteY71" fmla="*/ 3694089 h 3851801"/>
                    <a:gd name="connsiteX72" fmla="*/ 71199 w 3420938"/>
                    <a:gd name="connsiteY72" fmla="*/ 3851772 h 3851801"/>
                    <a:gd name="connsiteX73" fmla="*/ 114916 w 3420938"/>
                    <a:gd name="connsiteY73" fmla="*/ 3648913 h 3851801"/>
                    <a:gd name="connsiteX74" fmla="*/ 4010 w 3420938"/>
                    <a:gd name="connsiteY74" fmla="*/ 3823352 h 3851801"/>
                    <a:gd name="connsiteX0" fmla="*/ 4010 w 3420938"/>
                    <a:gd name="connsiteY0" fmla="*/ 3823352 h 3851801"/>
                    <a:gd name="connsiteX1" fmla="*/ 70800 w 3420938"/>
                    <a:gd name="connsiteY1" fmla="*/ 3579165 h 3851801"/>
                    <a:gd name="connsiteX2" fmla="*/ 162446 w 3420938"/>
                    <a:gd name="connsiteY2" fmla="*/ 3128790 h 3851801"/>
                    <a:gd name="connsiteX3" fmla="*/ 147699 w 3420938"/>
                    <a:gd name="connsiteY3" fmla="*/ 2646631 h 3851801"/>
                    <a:gd name="connsiteX4" fmla="*/ 200960 w 3420938"/>
                    <a:gd name="connsiteY4" fmla="*/ 2383316 h 3851801"/>
                    <a:gd name="connsiteX5" fmla="*/ 168491 w 3420938"/>
                    <a:gd name="connsiteY5" fmla="*/ 2233544 h 3851801"/>
                    <a:gd name="connsiteX6" fmla="*/ 221202 w 3420938"/>
                    <a:gd name="connsiteY6" fmla="*/ 2078516 h 3851801"/>
                    <a:gd name="connsiteX7" fmla="*/ 206513 w 3420938"/>
                    <a:gd name="connsiteY7" fmla="*/ 1942641 h 3851801"/>
                    <a:gd name="connsiteX8" fmla="*/ 298320 w 3420938"/>
                    <a:gd name="connsiteY8" fmla="*/ 1736993 h 3851801"/>
                    <a:gd name="connsiteX9" fmla="*/ 301993 w 3420938"/>
                    <a:gd name="connsiteY9" fmla="*/ 1454227 h 3851801"/>
                    <a:gd name="connsiteX10" fmla="*/ 437867 w 3420938"/>
                    <a:gd name="connsiteY10" fmla="*/ 1263268 h 3851801"/>
                    <a:gd name="connsiteX11" fmla="*/ 497874 w 3420938"/>
                    <a:gd name="connsiteY11" fmla="*/ 1051994 h 3851801"/>
                    <a:gd name="connsiteX12" fmla="*/ 716961 w 3420938"/>
                    <a:gd name="connsiteY12" fmla="*/ 829937 h 3851801"/>
                    <a:gd name="connsiteX13" fmla="*/ 948316 w 3420938"/>
                    <a:gd name="connsiteY13" fmla="*/ 510448 h 3851801"/>
                    <a:gd name="connsiteX14" fmla="*/ 1131930 w 3420938"/>
                    <a:gd name="connsiteY14" fmla="*/ 444347 h 3851801"/>
                    <a:gd name="connsiteX15" fmla="*/ 1286166 w 3420938"/>
                    <a:gd name="connsiteY15" fmla="*/ 257060 h 3851801"/>
                    <a:gd name="connsiteX16" fmla="*/ 1513848 w 3420938"/>
                    <a:gd name="connsiteY16" fmla="*/ 201976 h 3851801"/>
                    <a:gd name="connsiteX17" fmla="*/ 1698087 w 3420938"/>
                    <a:gd name="connsiteY17" fmla="*/ 31489 h 3851801"/>
                    <a:gd name="connsiteX18" fmla="*/ 1910455 w 3420938"/>
                    <a:gd name="connsiteY18" fmla="*/ 40395 h 3851801"/>
                    <a:gd name="connsiteX19" fmla="*/ 2094070 w 3420938"/>
                    <a:gd name="connsiteY19" fmla="*/ 0 h 3851801"/>
                    <a:gd name="connsiteX20" fmla="*/ 2307063 w 3420938"/>
                    <a:gd name="connsiteY20" fmla="*/ 102824 h 3851801"/>
                    <a:gd name="connsiteX21" fmla="*/ 2520055 w 3420938"/>
                    <a:gd name="connsiteY21" fmla="*/ 91807 h 3851801"/>
                    <a:gd name="connsiteX22" fmla="*/ 2674291 w 3420938"/>
                    <a:gd name="connsiteY22" fmla="*/ 209321 h 3851801"/>
                    <a:gd name="connsiteX23" fmla="*/ 2832200 w 3420938"/>
                    <a:gd name="connsiteY23" fmla="*/ 282766 h 3851801"/>
                    <a:gd name="connsiteX24" fmla="*/ 2942369 w 3420938"/>
                    <a:gd name="connsiteY24" fmla="*/ 378246 h 3851801"/>
                    <a:gd name="connsiteX25" fmla="*/ 3052537 w 3420938"/>
                    <a:gd name="connsiteY25" fmla="*/ 437002 h 3851801"/>
                    <a:gd name="connsiteX26" fmla="*/ 3166926 w 3420938"/>
                    <a:gd name="connsiteY26" fmla="*/ 582019 h 3851801"/>
                    <a:gd name="connsiteX27" fmla="*/ 3193959 w 3420938"/>
                    <a:gd name="connsiteY27" fmla="*/ 996284 h 3851801"/>
                    <a:gd name="connsiteX28" fmla="*/ 3122623 w 3420938"/>
                    <a:gd name="connsiteY28" fmla="*/ 1223263 h 3851801"/>
                    <a:gd name="connsiteX29" fmla="*/ 3265296 w 3420938"/>
                    <a:gd name="connsiteY29" fmla="*/ 1404846 h 3851801"/>
                    <a:gd name="connsiteX30" fmla="*/ 3420938 w 3420938"/>
                    <a:gd name="connsiteY30" fmla="*/ 2208999 h 3851801"/>
                    <a:gd name="connsiteX31" fmla="*/ 3070742 w 3420938"/>
                    <a:gd name="connsiteY31" fmla="*/ 1327025 h 3851801"/>
                    <a:gd name="connsiteX32" fmla="*/ 2882674 w 3420938"/>
                    <a:gd name="connsiteY32" fmla="*/ 1482667 h 3851801"/>
                    <a:gd name="connsiteX33" fmla="*/ 2409262 w 3420938"/>
                    <a:gd name="connsiteY33" fmla="*/ 2494344 h 3851801"/>
                    <a:gd name="connsiteX34" fmla="*/ 2752972 w 3420938"/>
                    <a:gd name="connsiteY34" fmla="*/ 1521578 h 3851801"/>
                    <a:gd name="connsiteX35" fmla="*/ 2422232 w 3420938"/>
                    <a:gd name="connsiteY35" fmla="*/ 1469697 h 3851801"/>
                    <a:gd name="connsiteX36" fmla="*/ 2487083 w 3420938"/>
                    <a:gd name="connsiteY36" fmla="*/ 1586429 h 3851801"/>
                    <a:gd name="connsiteX37" fmla="*/ 2441687 w 3420938"/>
                    <a:gd name="connsiteY37" fmla="*/ 1975535 h 3851801"/>
                    <a:gd name="connsiteX38" fmla="*/ 2376836 w 3420938"/>
                    <a:gd name="connsiteY38" fmla="*/ 1618855 h 3851801"/>
                    <a:gd name="connsiteX39" fmla="*/ 2091491 w 3420938"/>
                    <a:gd name="connsiteY39" fmla="*/ 1495638 h 3851801"/>
                    <a:gd name="connsiteX40" fmla="*/ 2123917 w 3420938"/>
                    <a:gd name="connsiteY40" fmla="*/ 1664250 h 3851801"/>
                    <a:gd name="connsiteX41" fmla="*/ 2331440 w 3420938"/>
                    <a:gd name="connsiteY41" fmla="*/ 2046872 h 3851801"/>
                    <a:gd name="connsiteX42" fmla="*/ 2054593 w 3420938"/>
                    <a:gd name="connsiteY42" fmla="*/ 1673988 h 3851801"/>
                    <a:gd name="connsiteX43" fmla="*/ 1651569 w 3420938"/>
                    <a:gd name="connsiteY43" fmla="*/ 1750949 h 3851801"/>
                    <a:gd name="connsiteX44" fmla="*/ 1462436 w 3420938"/>
                    <a:gd name="connsiteY44" fmla="*/ 1437272 h 3851801"/>
                    <a:gd name="connsiteX45" fmla="*/ 1336816 w 3420938"/>
                    <a:gd name="connsiteY45" fmla="*/ 1465253 h 3851801"/>
                    <a:gd name="connsiteX46" fmla="*/ 1424185 w 3420938"/>
                    <a:gd name="connsiteY46" fmla="*/ 1646539 h 3851801"/>
                    <a:gd name="connsiteX47" fmla="*/ 1450487 w 3420938"/>
                    <a:gd name="connsiteY47" fmla="*/ 1872640 h 3851801"/>
                    <a:gd name="connsiteX48" fmla="*/ 1455951 w 3420938"/>
                    <a:gd name="connsiteY48" fmla="*/ 2487859 h 3851801"/>
                    <a:gd name="connsiteX49" fmla="*/ 1280853 w 3420938"/>
                    <a:gd name="connsiteY49" fmla="*/ 2020931 h 3851801"/>
                    <a:gd name="connsiteX50" fmla="*/ 1274149 w 3420938"/>
                    <a:gd name="connsiteY50" fmla="*/ 1803203 h 3851801"/>
                    <a:gd name="connsiteX51" fmla="*/ 1054455 w 3420938"/>
                    <a:gd name="connsiteY51" fmla="*/ 1598160 h 3851801"/>
                    <a:gd name="connsiteX52" fmla="*/ 889344 w 3420938"/>
                    <a:gd name="connsiteY52" fmla="*/ 1706805 h 3851801"/>
                    <a:gd name="connsiteX53" fmla="*/ 1157636 w 3420938"/>
                    <a:gd name="connsiteY53" fmla="*/ 1949595 h 3851801"/>
                    <a:gd name="connsiteX54" fmla="*/ 1053874 w 3420938"/>
                    <a:gd name="connsiteY54" fmla="*/ 2779689 h 3851801"/>
                    <a:gd name="connsiteX55" fmla="*/ 989966 w 3420938"/>
                    <a:gd name="connsiteY55" fmla="*/ 2283177 h 3851801"/>
                    <a:gd name="connsiteX56" fmla="*/ 1016126 w 3420938"/>
                    <a:gd name="connsiteY56" fmla="*/ 2089787 h 3851801"/>
                    <a:gd name="connsiteX57" fmla="*/ 983379 w 3420938"/>
                    <a:gd name="connsiteY57" fmla="*/ 2047272 h 3851801"/>
                    <a:gd name="connsiteX58" fmla="*/ 777637 w 3420938"/>
                    <a:gd name="connsiteY58" fmla="*/ 1853339 h 3851801"/>
                    <a:gd name="connsiteX59" fmla="*/ 702878 w 3420938"/>
                    <a:gd name="connsiteY59" fmla="*/ 2048693 h 3851801"/>
                    <a:gd name="connsiteX60" fmla="*/ 844530 w 3420938"/>
                    <a:gd name="connsiteY60" fmla="*/ 2332216 h 3851801"/>
                    <a:gd name="connsiteX61" fmla="*/ 881374 w 3420938"/>
                    <a:gd name="connsiteY61" fmla="*/ 2460756 h 3851801"/>
                    <a:gd name="connsiteX62" fmla="*/ 820410 w 3420938"/>
                    <a:gd name="connsiteY62" fmla="*/ 3078003 h 3851801"/>
                    <a:gd name="connsiteX63" fmla="*/ 716649 w 3420938"/>
                    <a:gd name="connsiteY63" fmla="*/ 2688897 h 3851801"/>
                    <a:gd name="connsiteX64" fmla="*/ 738946 w 3420938"/>
                    <a:gd name="connsiteY64" fmla="*/ 2390582 h 3851801"/>
                    <a:gd name="connsiteX65" fmla="*/ 609825 w 3420938"/>
                    <a:gd name="connsiteY65" fmla="*/ 2269627 h 3851801"/>
                    <a:gd name="connsiteX66" fmla="*/ 511314 w 3420938"/>
                    <a:gd name="connsiteY66" fmla="*/ 2409022 h 3851801"/>
                    <a:gd name="connsiteX67" fmla="*/ 563410 w 3420938"/>
                    <a:gd name="connsiteY67" fmla="*/ 2656975 h 3851801"/>
                    <a:gd name="connsiteX68" fmla="*/ 380664 w 3420938"/>
                    <a:gd name="connsiteY68" fmla="*/ 3615466 h 3851801"/>
                    <a:gd name="connsiteX69" fmla="*/ 378402 w 3420938"/>
                    <a:gd name="connsiteY69" fmla="*/ 2954205 h 3851801"/>
                    <a:gd name="connsiteX70" fmla="*/ 170298 w 3420938"/>
                    <a:gd name="connsiteY70" fmla="*/ 3798432 h 3851801"/>
                    <a:gd name="connsiteX71" fmla="*/ 171900 w 3420938"/>
                    <a:gd name="connsiteY71" fmla="*/ 3694089 h 3851801"/>
                    <a:gd name="connsiteX72" fmla="*/ 71199 w 3420938"/>
                    <a:gd name="connsiteY72" fmla="*/ 3851772 h 3851801"/>
                    <a:gd name="connsiteX73" fmla="*/ 114916 w 3420938"/>
                    <a:gd name="connsiteY73" fmla="*/ 3648913 h 3851801"/>
                    <a:gd name="connsiteX74" fmla="*/ 4010 w 3420938"/>
                    <a:gd name="connsiteY74" fmla="*/ 3823352 h 3851801"/>
                    <a:gd name="connsiteX0" fmla="*/ 4010 w 3420938"/>
                    <a:gd name="connsiteY0" fmla="*/ 3823352 h 3851801"/>
                    <a:gd name="connsiteX1" fmla="*/ 70800 w 3420938"/>
                    <a:gd name="connsiteY1" fmla="*/ 3579165 h 3851801"/>
                    <a:gd name="connsiteX2" fmla="*/ 162446 w 3420938"/>
                    <a:gd name="connsiteY2" fmla="*/ 3128790 h 3851801"/>
                    <a:gd name="connsiteX3" fmla="*/ 147699 w 3420938"/>
                    <a:gd name="connsiteY3" fmla="*/ 2646631 h 3851801"/>
                    <a:gd name="connsiteX4" fmla="*/ 200960 w 3420938"/>
                    <a:gd name="connsiteY4" fmla="*/ 2383316 h 3851801"/>
                    <a:gd name="connsiteX5" fmla="*/ 168491 w 3420938"/>
                    <a:gd name="connsiteY5" fmla="*/ 2233544 h 3851801"/>
                    <a:gd name="connsiteX6" fmla="*/ 221202 w 3420938"/>
                    <a:gd name="connsiteY6" fmla="*/ 2078516 h 3851801"/>
                    <a:gd name="connsiteX7" fmla="*/ 206513 w 3420938"/>
                    <a:gd name="connsiteY7" fmla="*/ 1942641 h 3851801"/>
                    <a:gd name="connsiteX8" fmla="*/ 298320 w 3420938"/>
                    <a:gd name="connsiteY8" fmla="*/ 1736993 h 3851801"/>
                    <a:gd name="connsiteX9" fmla="*/ 294707 w 3420938"/>
                    <a:gd name="connsiteY9" fmla="*/ 1468799 h 3851801"/>
                    <a:gd name="connsiteX10" fmla="*/ 437867 w 3420938"/>
                    <a:gd name="connsiteY10" fmla="*/ 1263268 h 3851801"/>
                    <a:gd name="connsiteX11" fmla="*/ 497874 w 3420938"/>
                    <a:gd name="connsiteY11" fmla="*/ 1051994 h 3851801"/>
                    <a:gd name="connsiteX12" fmla="*/ 716961 w 3420938"/>
                    <a:gd name="connsiteY12" fmla="*/ 829937 h 3851801"/>
                    <a:gd name="connsiteX13" fmla="*/ 948316 w 3420938"/>
                    <a:gd name="connsiteY13" fmla="*/ 510448 h 3851801"/>
                    <a:gd name="connsiteX14" fmla="*/ 1131930 w 3420938"/>
                    <a:gd name="connsiteY14" fmla="*/ 444347 h 3851801"/>
                    <a:gd name="connsiteX15" fmla="*/ 1286166 w 3420938"/>
                    <a:gd name="connsiteY15" fmla="*/ 257060 h 3851801"/>
                    <a:gd name="connsiteX16" fmla="*/ 1513848 w 3420938"/>
                    <a:gd name="connsiteY16" fmla="*/ 201976 h 3851801"/>
                    <a:gd name="connsiteX17" fmla="*/ 1698087 w 3420938"/>
                    <a:gd name="connsiteY17" fmla="*/ 31489 h 3851801"/>
                    <a:gd name="connsiteX18" fmla="*/ 1910455 w 3420938"/>
                    <a:gd name="connsiteY18" fmla="*/ 40395 h 3851801"/>
                    <a:gd name="connsiteX19" fmla="*/ 2094070 w 3420938"/>
                    <a:gd name="connsiteY19" fmla="*/ 0 h 3851801"/>
                    <a:gd name="connsiteX20" fmla="*/ 2307063 w 3420938"/>
                    <a:gd name="connsiteY20" fmla="*/ 102824 h 3851801"/>
                    <a:gd name="connsiteX21" fmla="*/ 2520055 w 3420938"/>
                    <a:gd name="connsiteY21" fmla="*/ 91807 h 3851801"/>
                    <a:gd name="connsiteX22" fmla="*/ 2674291 w 3420938"/>
                    <a:gd name="connsiteY22" fmla="*/ 209321 h 3851801"/>
                    <a:gd name="connsiteX23" fmla="*/ 2832200 w 3420938"/>
                    <a:gd name="connsiteY23" fmla="*/ 282766 h 3851801"/>
                    <a:gd name="connsiteX24" fmla="*/ 2942369 w 3420938"/>
                    <a:gd name="connsiteY24" fmla="*/ 378246 h 3851801"/>
                    <a:gd name="connsiteX25" fmla="*/ 3052537 w 3420938"/>
                    <a:gd name="connsiteY25" fmla="*/ 437002 h 3851801"/>
                    <a:gd name="connsiteX26" fmla="*/ 3166926 w 3420938"/>
                    <a:gd name="connsiteY26" fmla="*/ 582019 h 3851801"/>
                    <a:gd name="connsiteX27" fmla="*/ 3193959 w 3420938"/>
                    <a:gd name="connsiteY27" fmla="*/ 996284 h 3851801"/>
                    <a:gd name="connsiteX28" fmla="*/ 3122623 w 3420938"/>
                    <a:gd name="connsiteY28" fmla="*/ 1223263 h 3851801"/>
                    <a:gd name="connsiteX29" fmla="*/ 3265296 w 3420938"/>
                    <a:gd name="connsiteY29" fmla="*/ 1404846 h 3851801"/>
                    <a:gd name="connsiteX30" fmla="*/ 3420938 w 3420938"/>
                    <a:gd name="connsiteY30" fmla="*/ 2208999 h 3851801"/>
                    <a:gd name="connsiteX31" fmla="*/ 3070742 w 3420938"/>
                    <a:gd name="connsiteY31" fmla="*/ 1327025 h 3851801"/>
                    <a:gd name="connsiteX32" fmla="*/ 2882674 w 3420938"/>
                    <a:gd name="connsiteY32" fmla="*/ 1482667 h 3851801"/>
                    <a:gd name="connsiteX33" fmla="*/ 2409262 w 3420938"/>
                    <a:gd name="connsiteY33" fmla="*/ 2494344 h 3851801"/>
                    <a:gd name="connsiteX34" fmla="*/ 2752972 w 3420938"/>
                    <a:gd name="connsiteY34" fmla="*/ 1521578 h 3851801"/>
                    <a:gd name="connsiteX35" fmla="*/ 2422232 w 3420938"/>
                    <a:gd name="connsiteY35" fmla="*/ 1469697 h 3851801"/>
                    <a:gd name="connsiteX36" fmla="*/ 2487083 w 3420938"/>
                    <a:gd name="connsiteY36" fmla="*/ 1586429 h 3851801"/>
                    <a:gd name="connsiteX37" fmla="*/ 2441687 w 3420938"/>
                    <a:gd name="connsiteY37" fmla="*/ 1975535 h 3851801"/>
                    <a:gd name="connsiteX38" fmla="*/ 2376836 w 3420938"/>
                    <a:gd name="connsiteY38" fmla="*/ 1618855 h 3851801"/>
                    <a:gd name="connsiteX39" fmla="*/ 2091491 w 3420938"/>
                    <a:gd name="connsiteY39" fmla="*/ 1495638 h 3851801"/>
                    <a:gd name="connsiteX40" fmla="*/ 2123917 w 3420938"/>
                    <a:gd name="connsiteY40" fmla="*/ 1664250 h 3851801"/>
                    <a:gd name="connsiteX41" fmla="*/ 2331440 w 3420938"/>
                    <a:gd name="connsiteY41" fmla="*/ 2046872 h 3851801"/>
                    <a:gd name="connsiteX42" fmla="*/ 2054593 w 3420938"/>
                    <a:gd name="connsiteY42" fmla="*/ 1673988 h 3851801"/>
                    <a:gd name="connsiteX43" fmla="*/ 1651569 w 3420938"/>
                    <a:gd name="connsiteY43" fmla="*/ 1750949 h 3851801"/>
                    <a:gd name="connsiteX44" fmla="*/ 1462436 w 3420938"/>
                    <a:gd name="connsiteY44" fmla="*/ 1437272 h 3851801"/>
                    <a:gd name="connsiteX45" fmla="*/ 1336816 w 3420938"/>
                    <a:gd name="connsiteY45" fmla="*/ 1465253 h 3851801"/>
                    <a:gd name="connsiteX46" fmla="*/ 1424185 w 3420938"/>
                    <a:gd name="connsiteY46" fmla="*/ 1646539 h 3851801"/>
                    <a:gd name="connsiteX47" fmla="*/ 1450487 w 3420938"/>
                    <a:gd name="connsiteY47" fmla="*/ 1872640 h 3851801"/>
                    <a:gd name="connsiteX48" fmla="*/ 1455951 w 3420938"/>
                    <a:gd name="connsiteY48" fmla="*/ 2487859 h 3851801"/>
                    <a:gd name="connsiteX49" fmla="*/ 1280853 w 3420938"/>
                    <a:gd name="connsiteY49" fmla="*/ 2020931 h 3851801"/>
                    <a:gd name="connsiteX50" fmla="*/ 1274149 w 3420938"/>
                    <a:gd name="connsiteY50" fmla="*/ 1803203 h 3851801"/>
                    <a:gd name="connsiteX51" fmla="*/ 1054455 w 3420938"/>
                    <a:gd name="connsiteY51" fmla="*/ 1598160 h 3851801"/>
                    <a:gd name="connsiteX52" fmla="*/ 889344 w 3420938"/>
                    <a:gd name="connsiteY52" fmla="*/ 1706805 h 3851801"/>
                    <a:gd name="connsiteX53" fmla="*/ 1157636 w 3420938"/>
                    <a:gd name="connsiteY53" fmla="*/ 1949595 h 3851801"/>
                    <a:gd name="connsiteX54" fmla="*/ 1053874 w 3420938"/>
                    <a:gd name="connsiteY54" fmla="*/ 2779689 h 3851801"/>
                    <a:gd name="connsiteX55" fmla="*/ 989966 w 3420938"/>
                    <a:gd name="connsiteY55" fmla="*/ 2283177 h 3851801"/>
                    <a:gd name="connsiteX56" fmla="*/ 1016126 w 3420938"/>
                    <a:gd name="connsiteY56" fmla="*/ 2089787 h 3851801"/>
                    <a:gd name="connsiteX57" fmla="*/ 983379 w 3420938"/>
                    <a:gd name="connsiteY57" fmla="*/ 2047272 h 3851801"/>
                    <a:gd name="connsiteX58" fmla="*/ 777637 w 3420938"/>
                    <a:gd name="connsiteY58" fmla="*/ 1853339 h 3851801"/>
                    <a:gd name="connsiteX59" fmla="*/ 702878 w 3420938"/>
                    <a:gd name="connsiteY59" fmla="*/ 2048693 h 3851801"/>
                    <a:gd name="connsiteX60" fmla="*/ 844530 w 3420938"/>
                    <a:gd name="connsiteY60" fmla="*/ 2332216 h 3851801"/>
                    <a:gd name="connsiteX61" fmla="*/ 881374 w 3420938"/>
                    <a:gd name="connsiteY61" fmla="*/ 2460756 h 3851801"/>
                    <a:gd name="connsiteX62" fmla="*/ 820410 w 3420938"/>
                    <a:gd name="connsiteY62" fmla="*/ 3078003 h 3851801"/>
                    <a:gd name="connsiteX63" fmla="*/ 716649 w 3420938"/>
                    <a:gd name="connsiteY63" fmla="*/ 2688897 h 3851801"/>
                    <a:gd name="connsiteX64" fmla="*/ 738946 w 3420938"/>
                    <a:gd name="connsiteY64" fmla="*/ 2390582 h 3851801"/>
                    <a:gd name="connsiteX65" fmla="*/ 609825 w 3420938"/>
                    <a:gd name="connsiteY65" fmla="*/ 2269627 h 3851801"/>
                    <a:gd name="connsiteX66" fmla="*/ 511314 w 3420938"/>
                    <a:gd name="connsiteY66" fmla="*/ 2409022 h 3851801"/>
                    <a:gd name="connsiteX67" fmla="*/ 563410 w 3420938"/>
                    <a:gd name="connsiteY67" fmla="*/ 2656975 h 3851801"/>
                    <a:gd name="connsiteX68" fmla="*/ 380664 w 3420938"/>
                    <a:gd name="connsiteY68" fmla="*/ 3615466 h 3851801"/>
                    <a:gd name="connsiteX69" fmla="*/ 378402 w 3420938"/>
                    <a:gd name="connsiteY69" fmla="*/ 2954205 h 3851801"/>
                    <a:gd name="connsiteX70" fmla="*/ 170298 w 3420938"/>
                    <a:gd name="connsiteY70" fmla="*/ 3798432 h 3851801"/>
                    <a:gd name="connsiteX71" fmla="*/ 171900 w 3420938"/>
                    <a:gd name="connsiteY71" fmla="*/ 3694089 h 3851801"/>
                    <a:gd name="connsiteX72" fmla="*/ 71199 w 3420938"/>
                    <a:gd name="connsiteY72" fmla="*/ 3851772 h 3851801"/>
                    <a:gd name="connsiteX73" fmla="*/ 114916 w 3420938"/>
                    <a:gd name="connsiteY73" fmla="*/ 3648913 h 3851801"/>
                    <a:gd name="connsiteX74" fmla="*/ 4010 w 3420938"/>
                    <a:gd name="connsiteY74" fmla="*/ 3823352 h 3851801"/>
                    <a:gd name="connsiteX0" fmla="*/ 4010 w 3420938"/>
                    <a:gd name="connsiteY0" fmla="*/ 3823352 h 3851801"/>
                    <a:gd name="connsiteX1" fmla="*/ 70800 w 3420938"/>
                    <a:gd name="connsiteY1" fmla="*/ 3579165 h 3851801"/>
                    <a:gd name="connsiteX2" fmla="*/ 162446 w 3420938"/>
                    <a:gd name="connsiteY2" fmla="*/ 3128790 h 3851801"/>
                    <a:gd name="connsiteX3" fmla="*/ 147699 w 3420938"/>
                    <a:gd name="connsiteY3" fmla="*/ 2646631 h 3851801"/>
                    <a:gd name="connsiteX4" fmla="*/ 200960 w 3420938"/>
                    <a:gd name="connsiteY4" fmla="*/ 2383316 h 3851801"/>
                    <a:gd name="connsiteX5" fmla="*/ 168491 w 3420938"/>
                    <a:gd name="connsiteY5" fmla="*/ 2233544 h 3851801"/>
                    <a:gd name="connsiteX6" fmla="*/ 221202 w 3420938"/>
                    <a:gd name="connsiteY6" fmla="*/ 2078516 h 3851801"/>
                    <a:gd name="connsiteX7" fmla="*/ 206513 w 3420938"/>
                    <a:gd name="connsiteY7" fmla="*/ 1942641 h 3851801"/>
                    <a:gd name="connsiteX8" fmla="*/ 298320 w 3420938"/>
                    <a:gd name="connsiteY8" fmla="*/ 1736993 h 3851801"/>
                    <a:gd name="connsiteX9" fmla="*/ 294707 w 3420938"/>
                    <a:gd name="connsiteY9" fmla="*/ 1468799 h 3851801"/>
                    <a:gd name="connsiteX10" fmla="*/ 437867 w 3420938"/>
                    <a:gd name="connsiteY10" fmla="*/ 1263268 h 3851801"/>
                    <a:gd name="connsiteX11" fmla="*/ 497874 w 3420938"/>
                    <a:gd name="connsiteY11" fmla="*/ 1051994 h 3851801"/>
                    <a:gd name="connsiteX12" fmla="*/ 716961 w 3420938"/>
                    <a:gd name="connsiteY12" fmla="*/ 829937 h 3851801"/>
                    <a:gd name="connsiteX13" fmla="*/ 948316 w 3420938"/>
                    <a:gd name="connsiteY13" fmla="*/ 510448 h 3851801"/>
                    <a:gd name="connsiteX14" fmla="*/ 1131930 w 3420938"/>
                    <a:gd name="connsiteY14" fmla="*/ 444347 h 3851801"/>
                    <a:gd name="connsiteX15" fmla="*/ 1286166 w 3420938"/>
                    <a:gd name="connsiteY15" fmla="*/ 257060 h 3851801"/>
                    <a:gd name="connsiteX16" fmla="*/ 1513848 w 3420938"/>
                    <a:gd name="connsiteY16" fmla="*/ 201976 h 3851801"/>
                    <a:gd name="connsiteX17" fmla="*/ 1698087 w 3420938"/>
                    <a:gd name="connsiteY17" fmla="*/ 31489 h 3851801"/>
                    <a:gd name="connsiteX18" fmla="*/ 1910455 w 3420938"/>
                    <a:gd name="connsiteY18" fmla="*/ 40395 h 3851801"/>
                    <a:gd name="connsiteX19" fmla="*/ 2094070 w 3420938"/>
                    <a:gd name="connsiteY19" fmla="*/ 0 h 3851801"/>
                    <a:gd name="connsiteX20" fmla="*/ 2307063 w 3420938"/>
                    <a:gd name="connsiteY20" fmla="*/ 102824 h 3851801"/>
                    <a:gd name="connsiteX21" fmla="*/ 2520055 w 3420938"/>
                    <a:gd name="connsiteY21" fmla="*/ 91807 h 3851801"/>
                    <a:gd name="connsiteX22" fmla="*/ 2674291 w 3420938"/>
                    <a:gd name="connsiteY22" fmla="*/ 209321 h 3851801"/>
                    <a:gd name="connsiteX23" fmla="*/ 2832200 w 3420938"/>
                    <a:gd name="connsiteY23" fmla="*/ 282766 h 3851801"/>
                    <a:gd name="connsiteX24" fmla="*/ 2942369 w 3420938"/>
                    <a:gd name="connsiteY24" fmla="*/ 378246 h 3851801"/>
                    <a:gd name="connsiteX25" fmla="*/ 3052537 w 3420938"/>
                    <a:gd name="connsiteY25" fmla="*/ 437002 h 3851801"/>
                    <a:gd name="connsiteX26" fmla="*/ 3166926 w 3420938"/>
                    <a:gd name="connsiteY26" fmla="*/ 582019 h 3851801"/>
                    <a:gd name="connsiteX27" fmla="*/ 3193959 w 3420938"/>
                    <a:gd name="connsiteY27" fmla="*/ 996284 h 3851801"/>
                    <a:gd name="connsiteX28" fmla="*/ 3122623 w 3420938"/>
                    <a:gd name="connsiteY28" fmla="*/ 1223263 h 3851801"/>
                    <a:gd name="connsiteX29" fmla="*/ 3265296 w 3420938"/>
                    <a:gd name="connsiteY29" fmla="*/ 1404846 h 3851801"/>
                    <a:gd name="connsiteX30" fmla="*/ 3420938 w 3420938"/>
                    <a:gd name="connsiteY30" fmla="*/ 2208999 h 3851801"/>
                    <a:gd name="connsiteX31" fmla="*/ 3070742 w 3420938"/>
                    <a:gd name="connsiteY31" fmla="*/ 1327025 h 3851801"/>
                    <a:gd name="connsiteX32" fmla="*/ 2882674 w 3420938"/>
                    <a:gd name="connsiteY32" fmla="*/ 1482667 h 3851801"/>
                    <a:gd name="connsiteX33" fmla="*/ 2409262 w 3420938"/>
                    <a:gd name="connsiteY33" fmla="*/ 2494344 h 3851801"/>
                    <a:gd name="connsiteX34" fmla="*/ 2752972 w 3420938"/>
                    <a:gd name="connsiteY34" fmla="*/ 1521578 h 3851801"/>
                    <a:gd name="connsiteX35" fmla="*/ 2422232 w 3420938"/>
                    <a:gd name="connsiteY35" fmla="*/ 1469697 h 3851801"/>
                    <a:gd name="connsiteX36" fmla="*/ 2487083 w 3420938"/>
                    <a:gd name="connsiteY36" fmla="*/ 1586429 h 3851801"/>
                    <a:gd name="connsiteX37" fmla="*/ 2441687 w 3420938"/>
                    <a:gd name="connsiteY37" fmla="*/ 1975535 h 3851801"/>
                    <a:gd name="connsiteX38" fmla="*/ 2376836 w 3420938"/>
                    <a:gd name="connsiteY38" fmla="*/ 1618855 h 3851801"/>
                    <a:gd name="connsiteX39" fmla="*/ 2091491 w 3420938"/>
                    <a:gd name="connsiteY39" fmla="*/ 1495638 h 3851801"/>
                    <a:gd name="connsiteX40" fmla="*/ 2123917 w 3420938"/>
                    <a:gd name="connsiteY40" fmla="*/ 1664250 h 3851801"/>
                    <a:gd name="connsiteX41" fmla="*/ 2331440 w 3420938"/>
                    <a:gd name="connsiteY41" fmla="*/ 2046872 h 3851801"/>
                    <a:gd name="connsiteX42" fmla="*/ 2054593 w 3420938"/>
                    <a:gd name="connsiteY42" fmla="*/ 1673988 h 3851801"/>
                    <a:gd name="connsiteX43" fmla="*/ 1651569 w 3420938"/>
                    <a:gd name="connsiteY43" fmla="*/ 1750949 h 3851801"/>
                    <a:gd name="connsiteX44" fmla="*/ 1462436 w 3420938"/>
                    <a:gd name="connsiteY44" fmla="*/ 1437272 h 3851801"/>
                    <a:gd name="connsiteX45" fmla="*/ 1336816 w 3420938"/>
                    <a:gd name="connsiteY45" fmla="*/ 1465253 h 3851801"/>
                    <a:gd name="connsiteX46" fmla="*/ 1424185 w 3420938"/>
                    <a:gd name="connsiteY46" fmla="*/ 1646539 h 3851801"/>
                    <a:gd name="connsiteX47" fmla="*/ 1450487 w 3420938"/>
                    <a:gd name="connsiteY47" fmla="*/ 1872640 h 3851801"/>
                    <a:gd name="connsiteX48" fmla="*/ 1455951 w 3420938"/>
                    <a:gd name="connsiteY48" fmla="*/ 2487859 h 3851801"/>
                    <a:gd name="connsiteX49" fmla="*/ 1280853 w 3420938"/>
                    <a:gd name="connsiteY49" fmla="*/ 2020931 h 3851801"/>
                    <a:gd name="connsiteX50" fmla="*/ 1274149 w 3420938"/>
                    <a:gd name="connsiteY50" fmla="*/ 1803203 h 3851801"/>
                    <a:gd name="connsiteX51" fmla="*/ 1054455 w 3420938"/>
                    <a:gd name="connsiteY51" fmla="*/ 1598160 h 3851801"/>
                    <a:gd name="connsiteX52" fmla="*/ 889344 w 3420938"/>
                    <a:gd name="connsiteY52" fmla="*/ 1706805 h 3851801"/>
                    <a:gd name="connsiteX53" fmla="*/ 1157636 w 3420938"/>
                    <a:gd name="connsiteY53" fmla="*/ 1949595 h 3851801"/>
                    <a:gd name="connsiteX54" fmla="*/ 1053874 w 3420938"/>
                    <a:gd name="connsiteY54" fmla="*/ 2779689 h 3851801"/>
                    <a:gd name="connsiteX55" fmla="*/ 989966 w 3420938"/>
                    <a:gd name="connsiteY55" fmla="*/ 2283177 h 3851801"/>
                    <a:gd name="connsiteX56" fmla="*/ 1016126 w 3420938"/>
                    <a:gd name="connsiteY56" fmla="*/ 2089787 h 3851801"/>
                    <a:gd name="connsiteX57" fmla="*/ 983379 w 3420938"/>
                    <a:gd name="connsiteY57" fmla="*/ 2047272 h 3851801"/>
                    <a:gd name="connsiteX58" fmla="*/ 777637 w 3420938"/>
                    <a:gd name="connsiteY58" fmla="*/ 1853339 h 3851801"/>
                    <a:gd name="connsiteX59" fmla="*/ 702878 w 3420938"/>
                    <a:gd name="connsiteY59" fmla="*/ 2048693 h 3851801"/>
                    <a:gd name="connsiteX60" fmla="*/ 844530 w 3420938"/>
                    <a:gd name="connsiteY60" fmla="*/ 2332216 h 3851801"/>
                    <a:gd name="connsiteX61" fmla="*/ 881374 w 3420938"/>
                    <a:gd name="connsiteY61" fmla="*/ 2460756 h 3851801"/>
                    <a:gd name="connsiteX62" fmla="*/ 820410 w 3420938"/>
                    <a:gd name="connsiteY62" fmla="*/ 3078003 h 3851801"/>
                    <a:gd name="connsiteX63" fmla="*/ 716649 w 3420938"/>
                    <a:gd name="connsiteY63" fmla="*/ 2688897 h 3851801"/>
                    <a:gd name="connsiteX64" fmla="*/ 738946 w 3420938"/>
                    <a:gd name="connsiteY64" fmla="*/ 2390582 h 3851801"/>
                    <a:gd name="connsiteX65" fmla="*/ 609825 w 3420938"/>
                    <a:gd name="connsiteY65" fmla="*/ 2269627 h 3851801"/>
                    <a:gd name="connsiteX66" fmla="*/ 511314 w 3420938"/>
                    <a:gd name="connsiteY66" fmla="*/ 2409022 h 3851801"/>
                    <a:gd name="connsiteX67" fmla="*/ 563410 w 3420938"/>
                    <a:gd name="connsiteY67" fmla="*/ 2656975 h 3851801"/>
                    <a:gd name="connsiteX68" fmla="*/ 380664 w 3420938"/>
                    <a:gd name="connsiteY68" fmla="*/ 3615466 h 3851801"/>
                    <a:gd name="connsiteX69" fmla="*/ 378402 w 3420938"/>
                    <a:gd name="connsiteY69" fmla="*/ 2954205 h 3851801"/>
                    <a:gd name="connsiteX70" fmla="*/ 170298 w 3420938"/>
                    <a:gd name="connsiteY70" fmla="*/ 3798432 h 3851801"/>
                    <a:gd name="connsiteX71" fmla="*/ 171900 w 3420938"/>
                    <a:gd name="connsiteY71" fmla="*/ 3694089 h 3851801"/>
                    <a:gd name="connsiteX72" fmla="*/ 71199 w 3420938"/>
                    <a:gd name="connsiteY72" fmla="*/ 3851772 h 3851801"/>
                    <a:gd name="connsiteX73" fmla="*/ 114916 w 3420938"/>
                    <a:gd name="connsiteY73" fmla="*/ 3648913 h 3851801"/>
                    <a:gd name="connsiteX74" fmla="*/ 4010 w 3420938"/>
                    <a:gd name="connsiteY74" fmla="*/ 3823352 h 3851801"/>
                    <a:gd name="connsiteX0" fmla="*/ 4010 w 3420938"/>
                    <a:gd name="connsiteY0" fmla="*/ 3823352 h 3851801"/>
                    <a:gd name="connsiteX1" fmla="*/ 70800 w 3420938"/>
                    <a:gd name="connsiteY1" fmla="*/ 3579165 h 3851801"/>
                    <a:gd name="connsiteX2" fmla="*/ 162446 w 3420938"/>
                    <a:gd name="connsiteY2" fmla="*/ 3128790 h 3851801"/>
                    <a:gd name="connsiteX3" fmla="*/ 147699 w 3420938"/>
                    <a:gd name="connsiteY3" fmla="*/ 2646631 h 3851801"/>
                    <a:gd name="connsiteX4" fmla="*/ 200960 w 3420938"/>
                    <a:gd name="connsiteY4" fmla="*/ 2383316 h 3851801"/>
                    <a:gd name="connsiteX5" fmla="*/ 168491 w 3420938"/>
                    <a:gd name="connsiteY5" fmla="*/ 2233544 h 3851801"/>
                    <a:gd name="connsiteX6" fmla="*/ 221202 w 3420938"/>
                    <a:gd name="connsiteY6" fmla="*/ 2078516 h 3851801"/>
                    <a:gd name="connsiteX7" fmla="*/ 206513 w 3420938"/>
                    <a:gd name="connsiteY7" fmla="*/ 1942641 h 3851801"/>
                    <a:gd name="connsiteX8" fmla="*/ 298320 w 3420938"/>
                    <a:gd name="connsiteY8" fmla="*/ 1736993 h 3851801"/>
                    <a:gd name="connsiteX9" fmla="*/ 294707 w 3420938"/>
                    <a:gd name="connsiteY9" fmla="*/ 1468799 h 3851801"/>
                    <a:gd name="connsiteX10" fmla="*/ 459725 w 3420938"/>
                    <a:gd name="connsiteY10" fmla="*/ 1263268 h 3851801"/>
                    <a:gd name="connsiteX11" fmla="*/ 497874 w 3420938"/>
                    <a:gd name="connsiteY11" fmla="*/ 1051994 h 3851801"/>
                    <a:gd name="connsiteX12" fmla="*/ 716961 w 3420938"/>
                    <a:gd name="connsiteY12" fmla="*/ 829937 h 3851801"/>
                    <a:gd name="connsiteX13" fmla="*/ 948316 w 3420938"/>
                    <a:gd name="connsiteY13" fmla="*/ 510448 h 3851801"/>
                    <a:gd name="connsiteX14" fmla="*/ 1131930 w 3420938"/>
                    <a:gd name="connsiteY14" fmla="*/ 444347 h 3851801"/>
                    <a:gd name="connsiteX15" fmla="*/ 1286166 w 3420938"/>
                    <a:gd name="connsiteY15" fmla="*/ 257060 h 3851801"/>
                    <a:gd name="connsiteX16" fmla="*/ 1513848 w 3420938"/>
                    <a:gd name="connsiteY16" fmla="*/ 201976 h 3851801"/>
                    <a:gd name="connsiteX17" fmla="*/ 1698087 w 3420938"/>
                    <a:gd name="connsiteY17" fmla="*/ 31489 h 3851801"/>
                    <a:gd name="connsiteX18" fmla="*/ 1910455 w 3420938"/>
                    <a:gd name="connsiteY18" fmla="*/ 40395 h 3851801"/>
                    <a:gd name="connsiteX19" fmla="*/ 2094070 w 3420938"/>
                    <a:gd name="connsiteY19" fmla="*/ 0 h 3851801"/>
                    <a:gd name="connsiteX20" fmla="*/ 2307063 w 3420938"/>
                    <a:gd name="connsiteY20" fmla="*/ 102824 h 3851801"/>
                    <a:gd name="connsiteX21" fmla="*/ 2520055 w 3420938"/>
                    <a:gd name="connsiteY21" fmla="*/ 91807 h 3851801"/>
                    <a:gd name="connsiteX22" fmla="*/ 2674291 w 3420938"/>
                    <a:gd name="connsiteY22" fmla="*/ 209321 h 3851801"/>
                    <a:gd name="connsiteX23" fmla="*/ 2832200 w 3420938"/>
                    <a:gd name="connsiteY23" fmla="*/ 282766 h 3851801"/>
                    <a:gd name="connsiteX24" fmla="*/ 2942369 w 3420938"/>
                    <a:gd name="connsiteY24" fmla="*/ 378246 h 3851801"/>
                    <a:gd name="connsiteX25" fmla="*/ 3052537 w 3420938"/>
                    <a:gd name="connsiteY25" fmla="*/ 437002 h 3851801"/>
                    <a:gd name="connsiteX26" fmla="*/ 3166926 w 3420938"/>
                    <a:gd name="connsiteY26" fmla="*/ 582019 h 3851801"/>
                    <a:gd name="connsiteX27" fmla="*/ 3193959 w 3420938"/>
                    <a:gd name="connsiteY27" fmla="*/ 996284 h 3851801"/>
                    <a:gd name="connsiteX28" fmla="*/ 3122623 w 3420938"/>
                    <a:gd name="connsiteY28" fmla="*/ 1223263 h 3851801"/>
                    <a:gd name="connsiteX29" fmla="*/ 3265296 w 3420938"/>
                    <a:gd name="connsiteY29" fmla="*/ 1404846 h 3851801"/>
                    <a:gd name="connsiteX30" fmla="*/ 3420938 w 3420938"/>
                    <a:gd name="connsiteY30" fmla="*/ 2208999 h 3851801"/>
                    <a:gd name="connsiteX31" fmla="*/ 3070742 w 3420938"/>
                    <a:gd name="connsiteY31" fmla="*/ 1327025 h 3851801"/>
                    <a:gd name="connsiteX32" fmla="*/ 2882674 w 3420938"/>
                    <a:gd name="connsiteY32" fmla="*/ 1482667 h 3851801"/>
                    <a:gd name="connsiteX33" fmla="*/ 2409262 w 3420938"/>
                    <a:gd name="connsiteY33" fmla="*/ 2494344 h 3851801"/>
                    <a:gd name="connsiteX34" fmla="*/ 2752972 w 3420938"/>
                    <a:gd name="connsiteY34" fmla="*/ 1521578 h 3851801"/>
                    <a:gd name="connsiteX35" fmla="*/ 2422232 w 3420938"/>
                    <a:gd name="connsiteY35" fmla="*/ 1469697 h 3851801"/>
                    <a:gd name="connsiteX36" fmla="*/ 2487083 w 3420938"/>
                    <a:gd name="connsiteY36" fmla="*/ 1586429 h 3851801"/>
                    <a:gd name="connsiteX37" fmla="*/ 2441687 w 3420938"/>
                    <a:gd name="connsiteY37" fmla="*/ 1975535 h 3851801"/>
                    <a:gd name="connsiteX38" fmla="*/ 2376836 w 3420938"/>
                    <a:gd name="connsiteY38" fmla="*/ 1618855 h 3851801"/>
                    <a:gd name="connsiteX39" fmla="*/ 2091491 w 3420938"/>
                    <a:gd name="connsiteY39" fmla="*/ 1495638 h 3851801"/>
                    <a:gd name="connsiteX40" fmla="*/ 2123917 w 3420938"/>
                    <a:gd name="connsiteY40" fmla="*/ 1664250 h 3851801"/>
                    <a:gd name="connsiteX41" fmla="*/ 2331440 w 3420938"/>
                    <a:gd name="connsiteY41" fmla="*/ 2046872 h 3851801"/>
                    <a:gd name="connsiteX42" fmla="*/ 2054593 w 3420938"/>
                    <a:gd name="connsiteY42" fmla="*/ 1673988 h 3851801"/>
                    <a:gd name="connsiteX43" fmla="*/ 1651569 w 3420938"/>
                    <a:gd name="connsiteY43" fmla="*/ 1750949 h 3851801"/>
                    <a:gd name="connsiteX44" fmla="*/ 1462436 w 3420938"/>
                    <a:gd name="connsiteY44" fmla="*/ 1437272 h 3851801"/>
                    <a:gd name="connsiteX45" fmla="*/ 1336816 w 3420938"/>
                    <a:gd name="connsiteY45" fmla="*/ 1465253 h 3851801"/>
                    <a:gd name="connsiteX46" fmla="*/ 1424185 w 3420938"/>
                    <a:gd name="connsiteY46" fmla="*/ 1646539 h 3851801"/>
                    <a:gd name="connsiteX47" fmla="*/ 1450487 w 3420938"/>
                    <a:gd name="connsiteY47" fmla="*/ 1872640 h 3851801"/>
                    <a:gd name="connsiteX48" fmla="*/ 1455951 w 3420938"/>
                    <a:gd name="connsiteY48" fmla="*/ 2487859 h 3851801"/>
                    <a:gd name="connsiteX49" fmla="*/ 1280853 w 3420938"/>
                    <a:gd name="connsiteY49" fmla="*/ 2020931 h 3851801"/>
                    <a:gd name="connsiteX50" fmla="*/ 1274149 w 3420938"/>
                    <a:gd name="connsiteY50" fmla="*/ 1803203 h 3851801"/>
                    <a:gd name="connsiteX51" fmla="*/ 1054455 w 3420938"/>
                    <a:gd name="connsiteY51" fmla="*/ 1598160 h 3851801"/>
                    <a:gd name="connsiteX52" fmla="*/ 889344 w 3420938"/>
                    <a:gd name="connsiteY52" fmla="*/ 1706805 h 3851801"/>
                    <a:gd name="connsiteX53" fmla="*/ 1157636 w 3420938"/>
                    <a:gd name="connsiteY53" fmla="*/ 1949595 h 3851801"/>
                    <a:gd name="connsiteX54" fmla="*/ 1053874 w 3420938"/>
                    <a:gd name="connsiteY54" fmla="*/ 2779689 h 3851801"/>
                    <a:gd name="connsiteX55" fmla="*/ 989966 w 3420938"/>
                    <a:gd name="connsiteY55" fmla="*/ 2283177 h 3851801"/>
                    <a:gd name="connsiteX56" fmla="*/ 1016126 w 3420938"/>
                    <a:gd name="connsiteY56" fmla="*/ 2089787 h 3851801"/>
                    <a:gd name="connsiteX57" fmla="*/ 983379 w 3420938"/>
                    <a:gd name="connsiteY57" fmla="*/ 2047272 h 3851801"/>
                    <a:gd name="connsiteX58" fmla="*/ 777637 w 3420938"/>
                    <a:gd name="connsiteY58" fmla="*/ 1853339 h 3851801"/>
                    <a:gd name="connsiteX59" fmla="*/ 702878 w 3420938"/>
                    <a:gd name="connsiteY59" fmla="*/ 2048693 h 3851801"/>
                    <a:gd name="connsiteX60" fmla="*/ 844530 w 3420938"/>
                    <a:gd name="connsiteY60" fmla="*/ 2332216 h 3851801"/>
                    <a:gd name="connsiteX61" fmla="*/ 881374 w 3420938"/>
                    <a:gd name="connsiteY61" fmla="*/ 2460756 h 3851801"/>
                    <a:gd name="connsiteX62" fmla="*/ 820410 w 3420938"/>
                    <a:gd name="connsiteY62" fmla="*/ 3078003 h 3851801"/>
                    <a:gd name="connsiteX63" fmla="*/ 716649 w 3420938"/>
                    <a:gd name="connsiteY63" fmla="*/ 2688897 h 3851801"/>
                    <a:gd name="connsiteX64" fmla="*/ 738946 w 3420938"/>
                    <a:gd name="connsiteY64" fmla="*/ 2390582 h 3851801"/>
                    <a:gd name="connsiteX65" fmla="*/ 609825 w 3420938"/>
                    <a:gd name="connsiteY65" fmla="*/ 2269627 h 3851801"/>
                    <a:gd name="connsiteX66" fmla="*/ 511314 w 3420938"/>
                    <a:gd name="connsiteY66" fmla="*/ 2409022 h 3851801"/>
                    <a:gd name="connsiteX67" fmla="*/ 563410 w 3420938"/>
                    <a:gd name="connsiteY67" fmla="*/ 2656975 h 3851801"/>
                    <a:gd name="connsiteX68" fmla="*/ 380664 w 3420938"/>
                    <a:gd name="connsiteY68" fmla="*/ 3615466 h 3851801"/>
                    <a:gd name="connsiteX69" fmla="*/ 378402 w 3420938"/>
                    <a:gd name="connsiteY69" fmla="*/ 2954205 h 3851801"/>
                    <a:gd name="connsiteX70" fmla="*/ 170298 w 3420938"/>
                    <a:gd name="connsiteY70" fmla="*/ 3798432 h 3851801"/>
                    <a:gd name="connsiteX71" fmla="*/ 171900 w 3420938"/>
                    <a:gd name="connsiteY71" fmla="*/ 3694089 h 3851801"/>
                    <a:gd name="connsiteX72" fmla="*/ 71199 w 3420938"/>
                    <a:gd name="connsiteY72" fmla="*/ 3851772 h 3851801"/>
                    <a:gd name="connsiteX73" fmla="*/ 114916 w 3420938"/>
                    <a:gd name="connsiteY73" fmla="*/ 3648913 h 3851801"/>
                    <a:gd name="connsiteX74" fmla="*/ 4010 w 3420938"/>
                    <a:gd name="connsiteY74" fmla="*/ 3823352 h 3851801"/>
                    <a:gd name="connsiteX0" fmla="*/ 4010 w 3420938"/>
                    <a:gd name="connsiteY0" fmla="*/ 3823352 h 3851801"/>
                    <a:gd name="connsiteX1" fmla="*/ 70800 w 3420938"/>
                    <a:gd name="connsiteY1" fmla="*/ 3579165 h 3851801"/>
                    <a:gd name="connsiteX2" fmla="*/ 162446 w 3420938"/>
                    <a:gd name="connsiteY2" fmla="*/ 3128790 h 3851801"/>
                    <a:gd name="connsiteX3" fmla="*/ 147699 w 3420938"/>
                    <a:gd name="connsiteY3" fmla="*/ 2646631 h 3851801"/>
                    <a:gd name="connsiteX4" fmla="*/ 200960 w 3420938"/>
                    <a:gd name="connsiteY4" fmla="*/ 2383316 h 3851801"/>
                    <a:gd name="connsiteX5" fmla="*/ 168491 w 3420938"/>
                    <a:gd name="connsiteY5" fmla="*/ 2233544 h 3851801"/>
                    <a:gd name="connsiteX6" fmla="*/ 221202 w 3420938"/>
                    <a:gd name="connsiteY6" fmla="*/ 2078516 h 3851801"/>
                    <a:gd name="connsiteX7" fmla="*/ 206513 w 3420938"/>
                    <a:gd name="connsiteY7" fmla="*/ 1942641 h 3851801"/>
                    <a:gd name="connsiteX8" fmla="*/ 298320 w 3420938"/>
                    <a:gd name="connsiteY8" fmla="*/ 1736993 h 3851801"/>
                    <a:gd name="connsiteX9" fmla="*/ 294707 w 3420938"/>
                    <a:gd name="connsiteY9" fmla="*/ 1468799 h 3851801"/>
                    <a:gd name="connsiteX10" fmla="*/ 459725 w 3420938"/>
                    <a:gd name="connsiteY10" fmla="*/ 1263268 h 3851801"/>
                    <a:gd name="connsiteX11" fmla="*/ 497874 w 3420938"/>
                    <a:gd name="connsiteY11" fmla="*/ 1051994 h 3851801"/>
                    <a:gd name="connsiteX12" fmla="*/ 716961 w 3420938"/>
                    <a:gd name="connsiteY12" fmla="*/ 829937 h 3851801"/>
                    <a:gd name="connsiteX13" fmla="*/ 915529 w 3420938"/>
                    <a:gd name="connsiteY13" fmla="*/ 535949 h 3851801"/>
                    <a:gd name="connsiteX14" fmla="*/ 1131930 w 3420938"/>
                    <a:gd name="connsiteY14" fmla="*/ 444347 h 3851801"/>
                    <a:gd name="connsiteX15" fmla="*/ 1286166 w 3420938"/>
                    <a:gd name="connsiteY15" fmla="*/ 257060 h 3851801"/>
                    <a:gd name="connsiteX16" fmla="*/ 1513848 w 3420938"/>
                    <a:gd name="connsiteY16" fmla="*/ 201976 h 3851801"/>
                    <a:gd name="connsiteX17" fmla="*/ 1698087 w 3420938"/>
                    <a:gd name="connsiteY17" fmla="*/ 31489 h 3851801"/>
                    <a:gd name="connsiteX18" fmla="*/ 1910455 w 3420938"/>
                    <a:gd name="connsiteY18" fmla="*/ 40395 h 3851801"/>
                    <a:gd name="connsiteX19" fmla="*/ 2094070 w 3420938"/>
                    <a:gd name="connsiteY19" fmla="*/ 0 h 3851801"/>
                    <a:gd name="connsiteX20" fmla="*/ 2307063 w 3420938"/>
                    <a:gd name="connsiteY20" fmla="*/ 102824 h 3851801"/>
                    <a:gd name="connsiteX21" fmla="*/ 2520055 w 3420938"/>
                    <a:gd name="connsiteY21" fmla="*/ 91807 h 3851801"/>
                    <a:gd name="connsiteX22" fmla="*/ 2674291 w 3420938"/>
                    <a:gd name="connsiteY22" fmla="*/ 209321 h 3851801"/>
                    <a:gd name="connsiteX23" fmla="*/ 2832200 w 3420938"/>
                    <a:gd name="connsiteY23" fmla="*/ 282766 h 3851801"/>
                    <a:gd name="connsiteX24" fmla="*/ 2942369 w 3420938"/>
                    <a:gd name="connsiteY24" fmla="*/ 378246 h 3851801"/>
                    <a:gd name="connsiteX25" fmla="*/ 3052537 w 3420938"/>
                    <a:gd name="connsiteY25" fmla="*/ 437002 h 3851801"/>
                    <a:gd name="connsiteX26" fmla="*/ 3166926 w 3420938"/>
                    <a:gd name="connsiteY26" fmla="*/ 582019 h 3851801"/>
                    <a:gd name="connsiteX27" fmla="*/ 3193959 w 3420938"/>
                    <a:gd name="connsiteY27" fmla="*/ 996284 h 3851801"/>
                    <a:gd name="connsiteX28" fmla="*/ 3122623 w 3420938"/>
                    <a:gd name="connsiteY28" fmla="*/ 1223263 h 3851801"/>
                    <a:gd name="connsiteX29" fmla="*/ 3265296 w 3420938"/>
                    <a:gd name="connsiteY29" fmla="*/ 1404846 h 3851801"/>
                    <a:gd name="connsiteX30" fmla="*/ 3420938 w 3420938"/>
                    <a:gd name="connsiteY30" fmla="*/ 2208999 h 3851801"/>
                    <a:gd name="connsiteX31" fmla="*/ 3070742 w 3420938"/>
                    <a:gd name="connsiteY31" fmla="*/ 1327025 h 3851801"/>
                    <a:gd name="connsiteX32" fmla="*/ 2882674 w 3420938"/>
                    <a:gd name="connsiteY32" fmla="*/ 1482667 h 3851801"/>
                    <a:gd name="connsiteX33" fmla="*/ 2409262 w 3420938"/>
                    <a:gd name="connsiteY33" fmla="*/ 2494344 h 3851801"/>
                    <a:gd name="connsiteX34" fmla="*/ 2752972 w 3420938"/>
                    <a:gd name="connsiteY34" fmla="*/ 1521578 h 3851801"/>
                    <a:gd name="connsiteX35" fmla="*/ 2422232 w 3420938"/>
                    <a:gd name="connsiteY35" fmla="*/ 1469697 h 3851801"/>
                    <a:gd name="connsiteX36" fmla="*/ 2487083 w 3420938"/>
                    <a:gd name="connsiteY36" fmla="*/ 1586429 h 3851801"/>
                    <a:gd name="connsiteX37" fmla="*/ 2441687 w 3420938"/>
                    <a:gd name="connsiteY37" fmla="*/ 1975535 h 3851801"/>
                    <a:gd name="connsiteX38" fmla="*/ 2376836 w 3420938"/>
                    <a:gd name="connsiteY38" fmla="*/ 1618855 h 3851801"/>
                    <a:gd name="connsiteX39" fmla="*/ 2091491 w 3420938"/>
                    <a:gd name="connsiteY39" fmla="*/ 1495638 h 3851801"/>
                    <a:gd name="connsiteX40" fmla="*/ 2123917 w 3420938"/>
                    <a:gd name="connsiteY40" fmla="*/ 1664250 h 3851801"/>
                    <a:gd name="connsiteX41" fmla="*/ 2331440 w 3420938"/>
                    <a:gd name="connsiteY41" fmla="*/ 2046872 h 3851801"/>
                    <a:gd name="connsiteX42" fmla="*/ 2054593 w 3420938"/>
                    <a:gd name="connsiteY42" fmla="*/ 1673988 h 3851801"/>
                    <a:gd name="connsiteX43" fmla="*/ 1651569 w 3420938"/>
                    <a:gd name="connsiteY43" fmla="*/ 1750949 h 3851801"/>
                    <a:gd name="connsiteX44" fmla="*/ 1462436 w 3420938"/>
                    <a:gd name="connsiteY44" fmla="*/ 1437272 h 3851801"/>
                    <a:gd name="connsiteX45" fmla="*/ 1336816 w 3420938"/>
                    <a:gd name="connsiteY45" fmla="*/ 1465253 h 3851801"/>
                    <a:gd name="connsiteX46" fmla="*/ 1424185 w 3420938"/>
                    <a:gd name="connsiteY46" fmla="*/ 1646539 h 3851801"/>
                    <a:gd name="connsiteX47" fmla="*/ 1450487 w 3420938"/>
                    <a:gd name="connsiteY47" fmla="*/ 1872640 h 3851801"/>
                    <a:gd name="connsiteX48" fmla="*/ 1455951 w 3420938"/>
                    <a:gd name="connsiteY48" fmla="*/ 2487859 h 3851801"/>
                    <a:gd name="connsiteX49" fmla="*/ 1280853 w 3420938"/>
                    <a:gd name="connsiteY49" fmla="*/ 2020931 h 3851801"/>
                    <a:gd name="connsiteX50" fmla="*/ 1274149 w 3420938"/>
                    <a:gd name="connsiteY50" fmla="*/ 1803203 h 3851801"/>
                    <a:gd name="connsiteX51" fmla="*/ 1054455 w 3420938"/>
                    <a:gd name="connsiteY51" fmla="*/ 1598160 h 3851801"/>
                    <a:gd name="connsiteX52" fmla="*/ 889344 w 3420938"/>
                    <a:gd name="connsiteY52" fmla="*/ 1706805 h 3851801"/>
                    <a:gd name="connsiteX53" fmla="*/ 1157636 w 3420938"/>
                    <a:gd name="connsiteY53" fmla="*/ 1949595 h 3851801"/>
                    <a:gd name="connsiteX54" fmla="*/ 1053874 w 3420938"/>
                    <a:gd name="connsiteY54" fmla="*/ 2779689 h 3851801"/>
                    <a:gd name="connsiteX55" fmla="*/ 989966 w 3420938"/>
                    <a:gd name="connsiteY55" fmla="*/ 2283177 h 3851801"/>
                    <a:gd name="connsiteX56" fmla="*/ 1016126 w 3420938"/>
                    <a:gd name="connsiteY56" fmla="*/ 2089787 h 3851801"/>
                    <a:gd name="connsiteX57" fmla="*/ 983379 w 3420938"/>
                    <a:gd name="connsiteY57" fmla="*/ 2047272 h 3851801"/>
                    <a:gd name="connsiteX58" fmla="*/ 777637 w 3420938"/>
                    <a:gd name="connsiteY58" fmla="*/ 1853339 h 3851801"/>
                    <a:gd name="connsiteX59" fmla="*/ 702878 w 3420938"/>
                    <a:gd name="connsiteY59" fmla="*/ 2048693 h 3851801"/>
                    <a:gd name="connsiteX60" fmla="*/ 844530 w 3420938"/>
                    <a:gd name="connsiteY60" fmla="*/ 2332216 h 3851801"/>
                    <a:gd name="connsiteX61" fmla="*/ 881374 w 3420938"/>
                    <a:gd name="connsiteY61" fmla="*/ 2460756 h 3851801"/>
                    <a:gd name="connsiteX62" fmla="*/ 820410 w 3420938"/>
                    <a:gd name="connsiteY62" fmla="*/ 3078003 h 3851801"/>
                    <a:gd name="connsiteX63" fmla="*/ 716649 w 3420938"/>
                    <a:gd name="connsiteY63" fmla="*/ 2688897 h 3851801"/>
                    <a:gd name="connsiteX64" fmla="*/ 738946 w 3420938"/>
                    <a:gd name="connsiteY64" fmla="*/ 2390582 h 3851801"/>
                    <a:gd name="connsiteX65" fmla="*/ 609825 w 3420938"/>
                    <a:gd name="connsiteY65" fmla="*/ 2269627 h 3851801"/>
                    <a:gd name="connsiteX66" fmla="*/ 511314 w 3420938"/>
                    <a:gd name="connsiteY66" fmla="*/ 2409022 h 3851801"/>
                    <a:gd name="connsiteX67" fmla="*/ 563410 w 3420938"/>
                    <a:gd name="connsiteY67" fmla="*/ 2656975 h 3851801"/>
                    <a:gd name="connsiteX68" fmla="*/ 380664 w 3420938"/>
                    <a:gd name="connsiteY68" fmla="*/ 3615466 h 3851801"/>
                    <a:gd name="connsiteX69" fmla="*/ 378402 w 3420938"/>
                    <a:gd name="connsiteY69" fmla="*/ 2954205 h 3851801"/>
                    <a:gd name="connsiteX70" fmla="*/ 170298 w 3420938"/>
                    <a:gd name="connsiteY70" fmla="*/ 3798432 h 3851801"/>
                    <a:gd name="connsiteX71" fmla="*/ 171900 w 3420938"/>
                    <a:gd name="connsiteY71" fmla="*/ 3694089 h 3851801"/>
                    <a:gd name="connsiteX72" fmla="*/ 71199 w 3420938"/>
                    <a:gd name="connsiteY72" fmla="*/ 3851772 h 3851801"/>
                    <a:gd name="connsiteX73" fmla="*/ 114916 w 3420938"/>
                    <a:gd name="connsiteY73" fmla="*/ 3648913 h 3851801"/>
                    <a:gd name="connsiteX74" fmla="*/ 4010 w 3420938"/>
                    <a:gd name="connsiteY74" fmla="*/ 3823352 h 3851801"/>
                    <a:gd name="connsiteX0" fmla="*/ 4010 w 3420938"/>
                    <a:gd name="connsiteY0" fmla="*/ 3823352 h 3851801"/>
                    <a:gd name="connsiteX1" fmla="*/ 70800 w 3420938"/>
                    <a:gd name="connsiteY1" fmla="*/ 3579165 h 3851801"/>
                    <a:gd name="connsiteX2" fmla="*/ 162446 w 3420938"/>
                    <a:gd name="connsiteY2" fmla="*/ 3128790 h 3851801"/>
                    <a:gd name="connsiteX3" fmla="*/ 147699 w 3420938"/>
                    <a:gd name="connsiteY3" fmla="*/ 2646631 h 3851801"/>
                    <a:gd name="connsiteX4" fmla="*/ 200960 w 3420938"/>
                    <a:gd name="connsiteY4" fmla="*/ 2383316 h 3851801"/>
                    <a:gd name="connsiteX5" fmla="*/ 168491 w 3420938"/>
                    <a:gd name="connsiteY5" fmla="*/ 2233544 h 3851801"/>
                    <a:gd name="connsiteX6" fmla="*/ 221202 w 3420938"/>
                    <a:gd name="connsiteY6" fmla="*/ 2078516 h 3851801"/>
                    <a:gd name="connsiteX7" fmla="*/ 206513 w 3420938"/>
                    <a:gd name="connsiteY7" fmla="*/ 1942641 h 3851801"/>
                    <a:gd name="connsiteX8" fmla="*/ 298320 w 3420938"/>
                    <a:gd name="connsiteY8" fmla="*/ 1736993 h 3851801"/>
                    <a:gd name="connsiteX9" fmla="*/ 294707 w 3420938"/>
                    <a:gd name="connsiteY9" fmla="*/ 1468799 h 3851801"/>
                    <a:gd name="connsiteX10" fmla="*/ 459725 w 3420938"/>
                    <a:gd name="connsiteY10" fmla="*/ 1263268 h 3851801"/>
                    <a:gd name="connsiteX11" fmla="*/ 497874 w 3420938"/>
                    <a:gd name="connsiteY11" fmla="*/ 1051994 h 3851801"/>
                    <a:gd name="connsiteX12" fmla="*/ 726068 w 3420938"/>
                    <a:gd name="connsiteY12" fmla="*/ 837223 h 3851801"/>
                    <a:gd name="connsiteX13" fmla="*/ 915529 w 3420938"/>
                    <a:gd name="connsiteY13" fmla="*/ 535949 h 3851801"/>
                    <a:gd name="connsiteX14" fmla="*/ 1131930 w 3420938"/>
                    <a:gd name="connsiteY14" fmla="*/ 444347 h 3851801"/>
                    <a:gd name="connsiteX15" fmla="*/ 1286166 w 3420938"/>
                    <a:gd name="connsiteY15" fmla="*/ 257060 h 3851801"/>
                    <a:gd name="connsiteX16" fmla="*/ 1513848 w 3420938"/>
                    <a:gd name="connsiteY16" fmla="*/ 201976 h 3851801"/>
                    <a:gd name="connsiteX17" fmla="*/ 1698087 w 3420938"/>
                    <a:gd name="connsiteY17" fmla="*/ 31489 h 3851801"/>
                    <a:gd name="connsiteX18" fmla="*/ 1910455 w 3420938"/>
                    <a:gd name="connsiteY18" fmla="*/ 40395 h 3851801"/>
                    <a:gd name="connsiteX19" fmla="*/ 2094070 w 3420938"/>
                    <a:gd name="connsiteY19" fmla="*/ 0 h 3851801"/>
                    <a:gd name="connsiteX20" fmla="*/ 2307063 w 3420938"/>
                    <a:gd name="connsiteY20" fmla="*/ 102824 h 3851801"/>
                    <a:gd name="connsiteX21" fmla="*/ 2520055 w 3420938"/>
                    <a:gd name="connsiteY21" fmla="*/ 91807 h 3851801"/>
                    <a:gd name="connsiteX22" fmla="*/ 2674291 w 3420938"/>
                    <a:gd name="connsiteY22" fmla="*/ 209321 h 3851801"/>
                    <a:gd name="connsiteX23" fmla="*/ 2832200 w 3420938"/>
                    <a:gd name="connsiteY23" fmla="*/ 282766 h 3851801"/>
                    <a:gd name="connsiteX24" fmla="*/ 2942369 w 3420938"/>
                    <a:gd name="connsiteY24" fmla="*/ 378246 h 3851801"/>
                    <a:gd name="connsiteX25" fmla="*/ 3052537 w 3420938"/>
                    <a:gd name="connsiteY25" fmla="*/ 437002 h 3851801"/>
                    <a:gd name="connsiteX26" fmla="*/ 3166926 w 3420938"/>
                    <a:gd name="connsiteY26" fmla="*/ 582019 h 3851801"/>
                    <a:gd name="connsiteX27" fmla="*/ 3193959 w 3420938"/>
                    <a:gd name="connsiteY27" fmla="*/ 996284 h 3851801"/>
                    <a:gd name="connsiteX28" fmla="*/ 3122623 w 3420938"/>
                    <a:gd name="connsiteY28" fmla="*/ 1223263 h 3851801"/>
                    <a:gd name="connsiteX29" fmla="*/ 3265296 w 3420938"/>
                    <a:gd name="connsiteY29" fmla="*/ 1404846 h 3851801"/>
                    <a:gd name="connsiteX30" fmla="*/ 3420938 w 3420938"/>
                    <a:gd name="connsiteY30" fmla="*/ 2208999 h 3851801"/>
                    <a:gd name="connsiteX31" fmla="*/ 3070742 w 3420938"/>
                    <a:gd name="connsiteY31" fmla="*/ 1327025 h 3851801"/>
                    <a:gd name="connsiteX32" fmla="*/ 2882674 w 3420938"/>
                    <a:gd name="connsiteY32" fmla="*/ 1482667 h 3851801"/>
                    <a:gd name="connsiteX33" fmla="*/ 2409262 w 3420938"/>
                    <a:gd name="connsiteY33" fmla="*/ 2494344 h 3851801"/>
                    <a:gd name="connsiteX34" fmla="*/ 2752972 w 3420938"/>
                    <a:gd name="connsiteY34" fmla="*/ 1521578 h 3851801"/>
                    <a:gd name="connsiteX35" fmla="*/ 2422232 w 3420938"/>
                    <a:gd name="connsiteY35" fmla="*/ 1469697 h 3851801"/>
                    <a:gd name="connsiteX36" fmla="*/ 2487083 w 3420938"/>
                    <a:gd name="connsiteY36" fmla="*/ 1586429 h 3851801"/>
                    <a:gd name="connsiteX37" fmla="*/ 2441687 w 3420938"/>
                    <a:gd name="connsiteY37" fmla="*/ 1975535 h 3851801"/>
                    <a:gd name="connsiteX38" fmla="*/ 2376836 w 3420938"/>
                    <a:gd name="connsiteY38" fmla="*/ 1618855 h 3851801"/>
                    <a:gd name="connsiteX39" fmla="*/ 2091491 w 3420938"/>
                    <a:gd name="connsiteY39" fmla="*/ 1495638 h 3851801"/>
                    <a:gd name="connsiteX40" fmla="*/ 2123917 w 3420938"/>
                    <a:gd name="connsiteY40" fmla="*/ 1664250 h 3851801"/>
                    <a:gd name="connsiteX41" fmla="*/ 2331440 w 3420938"/>
                    <a:gd name="connsiteY41" fmla="*/ 2046872 h 3851801"/>
                    <a:gd name="connsiteX42" fmla="*/ 2054593 w 3420938"/>
                    <a:gd name="connsiteY42" fmla="*/ 1673988 h 3851801"/>
                    <a:gd name="connsiteX43" fmla="*/ 1651569 w 3420938"/>
                    <a:gd name="connsiteY43" fmla="*/ 1750949 h 3851801"/>
                    <a:gd name="connsiteX44" fmla="*/ 1462436 w 3420938"/>
                    <a:gd name="connsiteY44" fmla="*/ 1437272 h 3851801"/>
                    <a:gd name="connsiteX45" fmla="*/ 1336816 w 3420938"/>
                    <a:gd name="connsiteY45" fmla="*/ 1465253 h 3851801"/>
                    <a:gd name="connsiteX46" fmla="*/ 1424185 w 3420938"/>
                    <a:gd name="connsiteY46" fmla="*/ 1646539 h 3851801"/>
                    <a:gd name="connsiteX47" fmla="*/ 1450487 w 3420938"/>
                    <a:gd name="connsiteY47" fmla="*/ 1872640 h 3851801"/>
                    <a:gd name="connsiteX48" fmla="*/ 1455951 w 3420938"/>
                    <a:gd name="connsiteY48" fmla="*/ 2487859 h 3851801"/>
                    <a:gd name="connsiteX49" fmla="*/ 1280853 w 3420938"/>
                    <a:gd name="connsiteY49" fmla="*/ 2020931 h 3851801"/>
                    <a:gd name="connsiteX50" fmla="*/ 1274149 w 3420938"/>
                    <a:gd name="connsiteY50" fmla="*/ 1803203 h 3851801"/>
                    <a:gd name="connsiteX51" fmla="*/ 1054455 w 3420938"/>
                    <a:gd name="connsiteY51" fmla="*/ 1598160 h 3851801"/>
                    <a:gd name="connsiteX52" fmla="*/ 889344 w 3420938"/>
                    <a:gd name="connsiteY52" fmla="*/ 1706805 h 3851801"/>
                    <a:gd name="connsiteX53" fmla="*/ 1157636 w 3420938"/>
                    <a:gd name="connsiteY53" fmla="*/ 1949595 h 3851801"/>
                    <a:gd name="connsiteX54" fmla="*/ 1053874 w 3420938"/>
                    <a:gd name="connsiteY54" fmla="*/ 2779689 h 3851801"/>
                    <a:gd name="connsiteX55" fmla="*/ 989966 w 3420938"/>
                    <a:gd name="connsiteY55" fmla="*/ 2283177 h 3851801"/>
                    <a:gd name="connsiteX56" fmla="*/ 1016126 w 3420938"/>
                    <a:gd name="connsiteY56" fmla="*/ 2089787 h 3851801"/>
                    <a:gd name="connsiteX57" fmla="*/ 983379 w 3420938"/>
                    <a:gd name="connsiteY57" fmla="*/ 2047272 h 3851801"/>
                    <a:gd name="connsiteX58" fmla="*/ 777637 w 3420938"/>
                    <a:gd name="connsiteY58" fmla="*/ 1853339 h 3851801"/>
                    <a:gd name="connsiteX59" fmla="*/ 702878 w 3420938"/>
                    <a:gd name="connsiteY59" fmla="*/ 2048693 h 3851801"/>
                    <a:gd name="connsiteX60" fmla="*/ 844530 w 3420938"/>
                    <a:gd name="connsiteY60" fmla="*/ 2332216 h 3851801"/>
                    <a:gd name="connsiteX61" fmla="*/ 881374 w 3420938"/>
                    <a:gd name="connsiteY61" fmla="*/ 2460756 h 3851801"/>
                    <a:gd name="connsiteX62" fmla="*/ 820410 w 3420938"/>
                    <a:gd name="connsiteY62" fmla="*/ 3078003 h 3851801"/>
                    <a:gd name="connsiteX63" fmla="*/ 716649 w 3420938"/>
                    <a:gd name="connsiteY63" fmla="*/ 2688897 h 3851801"/>
                    <a:gd name="connsiteX64" fmla="*/ 738946 w 3420938"/>
                    <a:gd name="connsiteY64" fmla="*/ 2390582 h 3851801"/>
                    <a:gd name="connsiteX65" fmla="*/ 609825 w 3420938"/>
                    <a:gd name="connsiteY65" fmla="*/ 2269627 h 3851801"/>
                    <a:gd name="connsiteX66" fmla="*/ 511314 w 3420938"/>
                    <a:gd name="connsiteY66" fmla="*/ 2409022 h 3851801"/>
                    <a:gd name="connsiteX67" fmla="*/ 563410 w 3420938"/>
                    <a:gd name="connsiteY67" fmla="*/ 2656975 h 3851801"/>
                    <a:gd name="connsiteX68" fmla="*/ 380664 w 3420938"/>
                    <a:gd name="connsiteY68" fmla="*/ 3615466 h 3851801"/>
                    <a:gd name="connsiteX69" fmla="*/ 378402 w 3420938"/>
                    <a:gd name="connsiteY69" fmla="*/ 2954205 h 3851801"/>
                    <a:gd name="connsiteX70" fmla="*/ 170298 w 3420938"/>
                    <a:gd name="connsiteY70" fmla="*/ 3798432 h 3851801"/>
                    <a:gd name="connsiteX71" fmla="*/ 171900 w 3420938"/>
                    <a:gd name="connsiteY71" fmla="*/ 3694089 h 3851801"/>
                    <a:gd name="connsiteX72" fmla="*/ 71199 w 3420938"/>
                    <a:gd name="connsiteY72" fmla="*/ 3851772 h 3851801"/>
                    <a:gd name="connsiteX73" fmla="*/ 114916 w 3420938"/>
                    <a:gd name="connsiteY73" fmla="*/ 3648913 h 3851801"/>
                    <a:gd name="connsiteX74" fmla="*/ 4010 w 3420938"/>
                    <a:gd name="connsiteY74" fmla="*/ 3823352 h 3851801"/>
                    <a:gd name="connsiteX0" fmla="*/ 4010 w 3420938"/>
                    <a:gd name="connsiteY0" fmla="*/ 3823352 h 3851801"/>
                    <a:gd name="connsiteX1" fmla="*/ 70800 w 3420938"/>
                    <a:gd name="connsiteY1" fmla="*/ 3579165 h 3851801"/>
                    <a:gd name="connsiteX2" fmla="*/ 162446 w 3420938"/>
                    <a:gd name="connsiteY2" fmla="*/ 3128790 h 3851801"/>
                    <a:gd name="connsiteX3" fmla="*/ 147699 w 3420938"/>
                    <a:gd name="connsiteY3" fmla="*/ 2646631 h 3851801"/>
                    <a:gd name="connsiteX4" fmla="*/ 200960 w 3420938"/>
                    <a:gd name="connsiteY4" fmla="*/ 2383316 h 3851801"/>
                    <a:gd name="connsiteX5" fmla="*/ 168491 w 3420938"/>
                    <a:gd name="connsiteY5" fmla="*/ 2233544 h 3851801"/>
                    <a:gd name="connsiteX6" fmla="*/ 221202 w 3420938"/>
                    <a:gd name="connsiteY6" fmla="*/ 2078516 h 3851801"/>
                    <a:gd name="connsiteX7" fmla="*/ 206513 w 3420938"/>
                    <a:gd name="connsiteY7" fmla="*/ 1942641 h 3851801"/>
                    <a:gd name="connsiteX8" fmla="*/ 298320 w 3420938"/>
                    <a:gd name="connsiteY8" fmla="*/ 1736993 h 3851801"/>
                    <a:gd name="connsiteX9" fmla="*/ 294707 w 3420938"/>
                    <a:gd name="connsiteY9" fmla="*/ 1468799 h 3851801"/>
                    <a:gd name="connsiteX10" fmla="*/ 459725 w 3420938"/>
                    <a:gd name="connsiteY10" fmla="*/ 1263268 h 3851801"/>
                    <a:gd name="connsiteX11" fmla="*/ 497874 w 3420938"/>
                    <a:gd name="connsiteY11" fmla="*/ 1051994 h 3851801"/>
                    <a:gd name="connsiteX12" fmla="*/ 726068 w 3420938"/>
                    <a:gd name="connsiteY12" fmla="*/ 837223 h 3851801"/>
                    <a:gd name="connsiteX13" fmla="*/ 915529 w 3420938"/>
                    <a:gd name="connsiteY13" fmla="*/ 535949 h 3851801"/>
                    <a:gd name="connsiteX14" fmla="*/ 1131930 w 3420938"/>
                    <a:gd name="connsiteY14" fmla="*/ 444347 h 3851801"/>
                    <a:gd name="connsiteX15" fmla="*/ 1286166 w 3420938"/>
                    <a:gd name="connsiteY15" fmla="*/ 257060 h 3851801"/>
                    <a:gd name="connsiteX16" fmla="*/ 1513848 w 3420938"/>
                    <a:gd name="connsiteY16" fmla="*/ 201976 h 3851801"/>
                    <a:gd name="connsiteX17" fmla="*/ 1698087 w 3420938"/>
                    <a:gd name="connsiteY17" fmla="*/ 31489 h 3851801"/>
                    <a:gd name="connsiteX18" fmla="*/ 1910455 w 3420938"/>
                    <a:gd name="connsiteY18" fmla="*/ 40395 h 3851801"/>
                    <a:gd name="connsiteX19" fmla="*/ 2094070 w 3420938"/>
                    <a:gd name="connsiteY19" fmla="*/ 0 h 3851801"/>
                    <a:gd name="connsiteX20" fmla="*/ 2307063 w 3420938"/>
                    <a:gd name="connsiteY20" fmla="*/ 102824 h 3851801"/>
                    <a:gd name="connsiteX21" fmla="*/ 2520055 w 3420938"/>
                    <a:gd name="connsiteY21" fmla="*/ 91807 h 3851801"/>
                    <a:gd name="connsiteX22" fmla="*/ 2674291 w 3420938"/>
                    <a:gd name="connsiteY22" fmla="*/ 209321 h 3851801"/>
                    <a:gd name="connsiteX23" fmla="*/ 2832200 w 3420938"/>
                    <a:gd name="connsiteY23" fmla="*/ 282766 h 3851801"/>
                    <a:gd name="connsiteX24" fmla="*/ 2942369 w 3420938"/>
                    <a:gd name="connsiteY24" fmla="*/ 378246 h 3851801"/>
                    <a:gd name="connsiteX25" fmla="*/ 3052537 w 3420938"/>
                    <a:gd name="connsiteY25" fmla="*/ 437002 h 3851801"/>
                    <a:gd name="connsiteX26" fmla="*/ 3166926 w 3420938"/>
                    <a:gd name="connsiteY26" fmla="*/ 582019 h 3851801"/>
                    <a:gd name="connsiteX27" fmla="*/ 3193959 w 3420938"/>
                    <a:gd name="connsiteY27" fmla="*/ 996284 h 3851801"/>
                    <a:gd name="connsiteX28" fmla="*/ 3122623 w 3420938"/>
                    <a:gd name="connsiteY28" fmla="*/ 1223263 h 3851801"/>
                    <a:gd name="connsiteX29" fmla="*/ 3265296 w 3420938"/>
                    <a:gd name="connsiteY29" fmla="*/ 1404846 h 3851801"/>
                    <a:gd name="connsiteX30" fmla="*/ 3420938 w 3420938"/>
                    <a:gd name="connsiteY30" fmla="*/ 2208999 h 3851801"/>
                    <a:gd name="connsiteX31" fmla="*/ 3070742 w 3420938"/>
                    <a:gd name="connsiteY31" fmla="*/ 1327025 h 3851801"/>
                    <a:gd name="connsiteX32" fmla="*/ 2882674 w 3420938"/>
                    <a:gd name="connsiteY32" fmla="*/ 1482667 h 3851801"/>
                    <a:gd name="connsiteX33" fmla="*/ 2409262 w 3420938"/>
                    <a:gd name="connsiteY33" fmla="*/ 2494344 h 3851801"/>
                    <a:gd name="connsiteX34" fmla="*/ 2752972 w 3420938"/>
                    <a:gd name="connsiteY34" fmla="*/ 1521578 h 3851801"/>
                    <a:gd name="connsiteX35" fmla="*/ 2422232 w 3420938"/>
                    <a:gd name="connsiteY35" fmla="*/ 1469697 h 3851801"/>
                    <a:gd name="connsiteX36" fmla="*/ 2487083 w 3420938"/>
                    <a:gd name="connsiteY36" fmla="*/ 1586429 h 3851801"/>
                    <a:gd name="connsiteX37" fmla="*/ 2441687 w 3420938"/>
                    <a:gd name="connsiteY37" fmla="*/ 1975535 h 3851801"/>
                    <a:gd name="connsiteX38" fmla="*/ 2376836 w 3420938"/>
                    <a:gd name="connsiteY38" fmla="*/ 1618855 h 3851801"/>
                    <a:gd name="connsiteX39" fmla="*/ 2091491 w 3420938"/>
                    <a:gd name="connsiteY39" fmla="*/ 1495638 h 3851801"/>
                    <a:gd name="connsiteX40" fmla="*/ 2123917 w 3420938"/>
                    <a:gd name="connsiteY40" fmla="*/ 1664250 h 3851801"/>
                    <a:gd name="connsiteX41" fmla="*/ 2331440 w 3420938"/>
                    <a:gd name="connsiteY41" fmla="*/ 2046872 h 3851801"/>
                    <a:gd name="connsiteX42" fmla="*/ 2054593 w 3420938"/>
                    <a:gd name="connsiteY42" fmla="*/ 1673988 h 3851801"/>
                    <a:gd name="connsiteX43" fmla="*/ 1651569 w 3420938"/>
                    <a:gd name="connsiteY43" fmla="*/ 1750949 h 3851801"/>
                    <a:gd name="connsiteX44" fmla="*/ 1462436 w 3420938"/>
                    <a:gd name="connsiteY44" fmla="*/ 1437272 h 3851801"/>
                    <a:gd name="connsiteX45" fmla="*/ 1336816 w 3420938"/>
                    <a:gd name="connsiteY45" fmla="*/ 1465253 h 3851801"/>
                    <a:gd name="connsiteX46" fmla="*/ 1424185 w 3420938"/>
                    <a:gd name="connsiteY46" fmla="*/ 1646539 h 3851801"/>
                    <a:gd name="connsiteX47" fmla="*/ 1450487 w 3420938"/>
                    <a:gd name="connsiteY47" fmla="*/ 1872640 h 3851801"/>
                    <a:gd name="connsiteX48" fmla="*/ 1455951 w 3420938"/>
                    <a:gd name="connsiteY48" fmla="*/ 2487859 h 3851801"/>
                    <a:gd name="connsiteX49" fmla="*/ 1280853 w 3420938"/>
                    <a:gd name="connsiteY49" fmla="*/ 2020931 h 3851801"/>
                    <a:gd name="connsiteX50" fmla="*/ 1274149 w 3420938"/>
                    <a:gd name="connsiteY50" fmla="*/ 1803203 h 3851801"/>
                    <a:gd name="connsiteX51" fmla="*/ 1054455 w 3420938"/>
                    <a:gd name="connsiteY51" fmla="*/ 1598160 h 3851801"/>
                    <a:gd name="connsiteX52" fmla="*/ 889344 w 3420938"/>
                    <a:gd name="connsiteY52" fmla="*/ 1706805 h 3851801"/>
                    <a:gd name="connsiteX53" fmla="*/ 1157636 w 3420938"/>
                    <a:gd name="connsiteY53" fmla="*/ 1949595 h 3851801"/>
                    <a:gd name="connsiteX54" fmla="*/ 1053874 w 3420938"/>
                    <a:gd name="connsiteY54" fmla="*/ 2779689 h 3851801"/>
                    <a:gd name="connsiteX55" fmla="*/ 989966 w 3420938"/>
                    <a:gd name="connsiteY55" fmla="*/ 2283177 h 3851801"/>
                    <a:gd name="connsiteX56" fmla="*/ 1016126 w 3420938"/>
                    <a:gd name="connsiteY56" fmla="*/ 2089787 h 3851801"/>
                    <a:gd name="connsiteX57" fmla="*/ 983379 w 3420938"/>
                    <a:gd name="connsiteY57" fmla="*/ 2047272 h 3851801"/>
                    <a:gd name="connsiteX58" fmla="*/ 777637 w 3420938"/>
                    <a:gd name="connsiteY58" fmla="*/ 1853339 h 3851801"/>
                    <a:gd name="connsiteX59" fmla="*/ 702878 w 3420938"/>
                    <a:gd name="connsiteY59" fmla="*/ 2048693 h 3851801"/>
                    <a:gd name="connsiteX60" fmla="*/ 844530 w 3420938"/>
                    <a:gd name="connsiteY60" fmla="*/ 2332216 h 3851801"/>
                    <a:gd name="connsiteX61" fmla="*/ 881374 w 3420938"/>
                    <a:gd name="connsiteY61" fmla="*/ 2460756 h 3851801"/>
                    <a:gd name="connsiteX62" fmla="*/ 820410 w 3420938"/>
                    <a:gd name="connsiteY62" fmla="*/ 3078003 h 3851801"/>
                    <a:gd name="connsiteX63" fmla="*/ 716649 w 3420938"/>
                    <a:gd name="connsiteY63" fmla="*/ 2688897 h 3851801"/>
                    <a:gd name="connsiteX64" fmla="*/ 738946 w 3420938"/>
                    <a:gd name="connsiteY64" fmla="*/ 2390582 h 3851801"/>
                    <a:gd name="connsiteX65" fmla="*/ 609825 w 3420938"/>
                    <a:gd name="connsiteY65" fmla="*/ 2269627 h 3851801"/>
                    <a:gd name="connsiteX66" fmla="*/ 511314 w 3420938"/>
                    <a:gd name="connsiteY66" fmla="*/ 2409022 h 3851801"/>
                    <a:gd name="connsiteX67" fmla="*/ 563410 w 3420938"/>
                    <a:gd name="connsiteY67" fmla="*/ 2656975 h 3851801"/>
                    <a:gd name="connsiteX68" fmla="*/ 380664 w 3420938"/>
                    <a:gd name="connsiteY68" fmla="*/ 3615466 h 3851801"/>
                    <a:gd name="connsiteX69" fmla="*/ 378402 w 3420938"/>
                    <a:gd name="connsiteY69" fmla="*/ 2954205 h 3851801"/>
                    <a:gd name="connsiteX70" fmla="*/ 170298 w 3420938"/>
                    <a:gd name="connsiteY70" fmla="*/ 3798432 h 3851801"/>
                    <a:gd name="connsiteX71" fmla="*/ 171900 w 3420938"/>
                    <a:gd name="connsiteY71" fmla="*/ 3694089 h 3851801"/>
                    <a:gd name="connsiteX72" fmla="*/ 71199 w 3420938"/>
                    <a:gd name="connsiteY72" fmla="*/ 3851772 h 3851801"/>
                    <a:gd name="connsiteX73" fmla="*/ 114916 w 3420938"/>
                    <a:gd name="connsiteY73" fmla="*/ 3648913 h 3851801"/>
                    <a:gd name="connsiteX74" fmla="*/ 4010 w 3420938"/>
                    <a:gd name="connsiteY74" fmla="*/ 3823352 h 3851801"/>
                    <a:gd name="connsiteX0" fmla="*/ 4010 w 3420938"/>
                    <a:gd name="connsiteY0" fmla="*/ 3823352 h 3851801"/>
                    <a:gd name="connsiteX1" fmla="*/ 70800 w 3420938"/>
                    <a:gd name="connsiteY1" fmla="*/ 3579165 h 3851801"/>
                    <a:gd name="connsiteX2" fmla="*/ 162446 w 3420938"/>
                    <a:gd name="connsiteY2" fmla="*/ 3128790 h 3851801"/>
                    <a:gd name="connsiteX3" fmla="*/ 147699 w 3420938"/>
                    <a:gd name="connsiteY3" fmla="*/ 2646631 h 3851801"/>
                    <a:gd name="connsiteX4" fmla="*/ 200960 w 3420938"/>
                    <a:gd name="connsiteY4" fmla="*/ 2383316 h 3851801"/>
                    <a:gd name="connsiteX5" fmla="*/ 168491 w 3420938"/>
                    <a:gd name="connsiteY5" fmla="*/ 2233544 h 3851801"/>
                    <a:gd name="connsiteX6" fmla="*/ 221202 w 3420938"/>
                    <a:gd name="connsiteY6" fmla="*/ 2078516 h 3851801"/>
                    <a:gd name="connsiteX7" fmla="*/ 206513 w 3420938"/>
                    <a:gd name="connsiteY7" fmla="*/ 1942641 h 3851801"/>
                    <a:gd name="connsiteX8" fmla="*/ 298320 w 3420938"/>
                    <a:gd name="connsiteY8" fmla="*/ 1736993 h 3851801"/>
                    <a:gd name="connsiteX9" fmla="*/ 294707 w 3420938"/>
                    <a:gd name="connsiteY9" fmla="*/ 1468799 h 3851801"/>
                    <a:gd name="connsiteX10" fmla="*/ 459725 w 3420938"/>
                    <a:gd name="connsiteY10" fmla="*/ 1263268 h 3851801"/>
                    <a:gd name="connsiteX11" fmla="*/ 497874 w 3420938"/>
                    <a:gd name="connsiteY11" fmla="*/ 1051994 h 3851801"/>
                    <a:gd name="connsiteX12" fmla="*/ 726068 w 3420938"/>
                    <a:gd name="connsiteY12" fmla="*/ 837223 h 3851801"/>
                    <a:gd name="connsiteX13" fmla="*/ 915529 w 3420938"/>
                    <a:gd name="connsiteY13" fmla="*/ 535949 h 3851801"/>
                    <a:gd name="connsiteX14" fmla="*/ 1131930 w 3420938"/>
                    <a:gd name="connsiteY14" fmla="*/ 444347 h 3851801"/>
                    <a:gd name="connsiteX15" fmla="*/ 1286166 w 3420938"/>
                    <a:gd name="connsiteY15" fmla="*/ 257060 h 3851801"/>
                    <a:gd name="connsiteX16" fmla="*/ 1513848 w 3420938"/>
                    <a:gd name="connsiteY16" fmla="*/ 201976 h 3851801"/>
                    <a:gd name="connsiteX17" fmla="*/ 1698087 w 3420938"/>
                    <a:gd name="connsiteY17" fmla="*/ 31489 h 3851801"/>
                    <a:gd name="connsiteX18" fmla="*/ 1901348 w 3420938"/>
                    <a:gd name="connsiteY18" fmla="*/ 67717 h 3851801"/>
                    <a:gd name="connsiteX19" fmla="*/ 2094070 w 3420938"/>
                    <a:gd name="connsiteY19" fmla="*/ 0 h 3851801"/>
                    <a:gd name="connsiteX20" fmla="*/ 2307063 w 3420938"/>
                    <a:gd name="connsiteY20" fmla="*/ 102824 h 3851801"/>
                    <a:gd name="connsiteX21" fmla="*/ 2520055 w 3420938"/>
                    <a:gd name="connsiteY21" fmla="*/ 91807 h 3851801"/>
                    <a:gd name="connsiteX22" fmla="*/ 2674291 w 3420938"/>
                    <a:gd name="connsiteY22" fmla="*/ 209321 h 3851801"/>
                    <a:gd name="connsiteX23" fmla="*/ 2832200 w 3420938"/>
                    <a:gd name="connsiteY23" fmla="*/ 282766 h 3851801"/>
                    <a:gd name="connsiteX24" fmla="*/ 2942369 w 3420938"/>
                    <a:gd name="connsiteY24" fmla="*/ 378246 h 3851801"/>
                    <a:gd name="connsiteX25" fmla="*/ 3052537 w 3420938"/>
                    <a:gd name="connsiteY25" fmla="*/ 437002 h 3851801"/>
                    <a:gd name="connsiteX26" fmla="*/ 3166926 w 3420938"/>
                    <a:gd name="connsiteY26" fmla="*/ 582019 h 3851801"/>
                    <a:gd name="connsiteX27" fmla="*/ 3193959 w 3420938"/>
                    <a:gd name="connsiteY27" fmla="*/ 996284 h 3851801"/>
                    <a:gd name="connsiteX28" fmla="*/ 3122623 w 3420938"/>
                    <a:gd name="connsiteY28" fmla="*/ 1223263 h 3851801"/>
                    <a:gd name="connsiteX29" fmla="*/ 3265296 w 3420938"/>
                    <a:gd name="connsiteY29" fmla="*/ 1404846 h 3851801"/>
                    <a:gd name="connsiteX30" fmla="*/ 3420938 w 3420938"/>
                    <a:gd name="connsiteY30" fmla="*/ 2208999 h 3851801"/>
                    <a:gd name="connsiteX31" fmla="*/ 3070742 w 3420938"/>
                    <a:gd name="connsiteY31" fmla="*/ 1327025 h 3851801"/>
                    <a:gd name="connsiteX32" fmla="*/ 2882674 w 3420938"/>
                    <a:gd name="connsiteY32" fmla="*/ 1482667 h 3851801"/>
                    <a:gd name="connsiteX33" fmla="*/ 2409262 w 3420938"/>
                    <a:gd name="connsiteY33" fmla="*/ 2494344 h 3851801"/>
                    <a:gd name="connsiteX34" fmla="*/ 2752972 w 3420938"/>
                    <a:gd name="connsiteY34" fmla="*/ 1521578 h 3851801"/>
                    <a:gd name="connsiteX35" fmla="*/ 2422232 w 3420938"/>
                    <a:gd name="connsiteY35" fmla="*/ 1469697 h 3851801"/>
                    <a:gd name="connsiteX36" fmla="*/ 2487083 w 3420938"/>
                    <a:gd name="connsiteY36" fmla="*/ 1586429 h 3851801"/>
                    <a:gd name="connsiteX37" fmla="*/ 2441687 w 3420938"/>
                    <a:gd name="connsiteY37" fmla="*/ 1975535 h 3851801"/>
                    <a:gd name="connsiteX38" fmla="*/ 2376836 w 3420938"/>
                    <a:gd name="connsiteY38" fmla="*/ 1618855 h 3851801"/>
                    <a:gd name="connsiteX39" fmla="*/ 2091491 w 3420938"/>
                    <a:gd name="connsiteY39" fmla="*/ 1495638 h 3851801"/>
                    <a:gd name="connsiteX40" fmla="*/ 2123917 w 3420938"/>
                    <a:gd name="connsiteY40" fmla="*/ 1664250 h 3851801"/>
                    <a:gd name="connsiteX41" fmla="*/ 2331440 w 3420938"/>
                    <a:gd name="connsiteY41" fmla="*/ 2046872 h 3851801"/>
                    <a:gd name="connsiteX42" fmla="*/ 2054593 w 3420938"/>
                    <a:gd name="connsiteY42" fmla="*/ 1673988 h 3851801"/>
                    <a:gd name="connsiteX43" fmla="*/ 1651569 w 3420938"/>
                    <a:gd name="connsiteY43" fmla="*/ 1750949 h 3851801"/>
                    <a:gd name="connsiteX44" fmla="*/ 1462436 w 3420938"/>
                    <a:gd name="connsiteY44" fmla="*/ 1437272 h 3851801"/>
                    <a:gd name="connsiteX45" fmla="*/ 1336816 w 3420938"/>
                    <a:gd name="connsiteY45" fmla="*/ 1465253 h 3851801"/>
                    <a:gd name="connsiteX46" fmla="*/ 1424185 w 3420938"/>
                    <a:gd name="connsiteY46" fmla="*/ 1646539 h 3851801"/>
                    <a:gd name="connsiteX47" fmla="*/ 1450487 w 3420938"/>
                    <a:gd name="connsiteY47" fmla="*/ 1872640 h 3851801"/>
                    <a:gd name="connsiteX48" fmla="*/ 1455951 w 3420938"/>
                    <a:gd name="connsiteY48" fmla="*/ 2487859 h 3851801"/>
                    <a:gd name="connsiteX49" fmla="*/ 1280853 w 3420938"/>
                    <a:gd name="connsiteY49" fmla="*/ 2020931 h 3851801"/>
                    <a:gd name="connsiteX50" fmla="*/ 1274149 w 3420938"/>
                    <a:gd name="connsiteY50" fmla="*/ 1803203 h 3851801"/>
                    <a:gd name="connsiteX51" fmla="*/ 1054455 w 3420938"/>
                    <a:gd name="connsiteY51" fmla="*/ 1598160 h 3851801"/>
                    <a:gd name="connsiteX52" fmla="*/ 889344 w 3420938"/>
                    <a:gd name="connsiteY52" fmla="*/ 1706805 h 3851801"/>
                    <a:gd name="connsiteX53" fmla="*/ 1157636 w 3420938"/>
                    <a:gd name="connsiteY53" fmla="*/ 1949595 h 3851801"/>
                    <a:gd name="connsiteX54" fmla="*/ 1053874 w 3420938"/>
                    <a:gd name="connsiteY54" fmla="*/ 2779689 h 3851801"/>
                    <a:gd name="connsiteX55" fmla="*/ 989966 w 3420938"/>
                    <a:gd name="connsiteY55" fmla="*/ 2283177 h 3851801"/>
                    <a:gd name="connsiteX56" fmla="*/ 1016126 w 3420938"/>
                    <a:gd name="connsiteY56" fmla="*/ 2089787 h 3851801"/>
                    <a:gd name="connsiteX57" fmla="*/ 983379 w 3420938"/>
                    <a:gd name="connsiteY57" fmla="*/ 2047272 h 3851801"/>
                    <a:gd name="connsiteX58" fmla="*/ 777637 w 3420938"/>
                    <a:gd name="connsiteY58" fmla="*/ 1853339 h 3851801"/>
                    <a:gd name="connsiteX59" fmla="*/ 702878 w 3420938"/>
                    <a:gd name="connsiteY59" fmla="*/ 2048693 h 3851801"/>
                    <a:gd name="connsiteX60" fmla="*/ 844530 w 3420938"/>
                    <a:gd name="connsiteY60" fmla="*/ 2332216 h 3851801"/>
                    <a:gd name="connsiteX61" fmla="*/ 881374 w 3420938"/>
                    <a:gd name="connsiteY61" fmla="*/ 2460756 h 3851801"/>
                    <a:gd name="connsiteX62" fmla="*/ 820410 w 3420938"/>
                    <a:gd name="connsiteY62" fmla="*/ 3078003 h 3851801"/>
                    <a:gd name="connsiteX63" fmla="*/ 716649 w 3420938"/>
                    <a:gd name="connsiteY63" fmla="*/ 2688897 h 3851801"/>
                    <a:gd name="connsiteX64" fmla="*/ 738946 w 3420938"/>
                    <a:gd name="connsiteY64" fmla="*/ 2390582 h 3851801"/>
                    <a:gd name="connsiteX65" fmla="*/ 609825 w 3420938"/>
                    <a:gd name="connsiteY65" fmla="*/ 2269627 h 3851801"/>
                    <a:gd name="connsiteX66" fmla="*/ 511314 w 3420938"/>
                    <a:gd name="connsiteY66" fmla="*/ 2409022 h 3851801"/>
                    <a:gd name="connsiteX67" fmla="*/ 563410 w 3420938"/>
                    <a:gd name="connsiteY67" fmla="*/ 2656975 h 3851801"/>
                    <a:gd name="connsiteX68" fmla="*/ 380664 w 3420938"/>
                    <a:gd name="connsiteY68" fmla="*/ 3615466 h 3851801"/>
                    <a:gd name="connsiteX69" fmla="*/ 378402 w 3420938"/>
                    <a:gd name="connsiteY69" fmla="*/ 2954205 h 3851801"/>
                    <a:gd name="connsiteX70" fmla="*/ 170298 w 3420938"/>
                    <a:gd name="connsiteY70" fmla="*/ 3798432 h 3851801"/>
                    <a:gd name="connsiteX71" fmla="*/ 171900 w 3420938"/>
                    <a:gd name="connsiteY71" fmla="*/ 3694089 h 3851801"/>
                    <a:gd name="connsiteX72" fmla="*/ 71199 w 3420938"/>
                    <a:gd name="connsiteY72" fmla="*/ 3851772 h 3851801"/>
                    <a:gd name="connsiteX73" fmla="*/ 114916 w 3420938"/>
                    <a:gd name="connsiteY73" fmla="*/ 3648913 h 3851801"/>
                    <a:gd name="connsiteX74" fmla="*/ 4010 w 3420938"/>
                    <a:gd name="connsiteY74" fmla="*/ 3823352 h 3851801"/>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06467 h 3855444"/>
                    <a:gd name="connsiteX21" fmla="*/ 2520055 w 3420938"/>
                    <a:gd name="connsiteY21" fmla="*/ 95450 h 3855444"/>
                    <a:gd name="connsiteX22" fmla="*/ 2674291 w 3420938"/>
                    <a:gd name="connsiteY22" fmla="*/ 212964 h 3855444"/>
                    <a:gd name="connsiteX23" fmla="*/ 2832200 w 3420938"/>
                    <a:gd name="connsiteY23" fmla="*/ 286409 h 3855444"/>
                    <a:gd name="connsiteX24" fmla="*/ 2942369 w 3420938"/>
                    <a:gd name="connsiteY24" fmla="*/ 381889 h 3855444"/>
                    <a:gd name="connsiteX25" fmla="*/ 3052537 w 3420938"/>
                    <a:gd name="connsiteY25" fmla="*/ 440645 h 3855444"/>
                    <a:gd name="connsiteX26" fmla="*/ 3166926 w 3420938"/>
                    <a:gd name="connsiteY26" fmla="*/ 585662 h 3855444"/>
                    <a:gd name="connsiteX27" fmla="*/ 3193959 w 3420938"/>
                    <a:gd name="connsiteY27" fmla="*/ 999927 h 3855444"/>
                    <a:gd name="connsiteX28" fmla="*/ 3122623 w 3420938"/>
                    <a:gd name="connsiteY28" fmla="*/ 1226906 h 3855444"/>
                    <a:gd name="connsiteX29" fmla="*/ 3265296 w 3420938"/>
                    <a:gd name="connsiteY29" fmla="*/ 1408489 h 3855444"/>
                    <a:gd name="connsiteX30" fmla="*/ 3420938 w 3420938"/>
                    <a:gd name="connsiteY30" fmla="*/ 2212642 h 3855444"/>
                    <a:gd name="connsiteX31" fmla="*/ 3070742 w 3420938"/>
                    <a:gd name="connsiteY31" fmla="*/ 1330668 h 3855444"/>
                    <a:gd name="connsiteX32" fmla="*/ 2882674 w 3420938"/>
                    <a:gd name="connsiteY32" fmla="*/ 1486310 h 3855444"/>
                    <a:gd name="connsiteX33" fmla="*/ 2409262 w 3420938"/>
                    <a:gd name="connsiteY33" fmla="*/ 2497987 h 3855444"/>
                    <a:gd name="connsiteX34" fmla="*/ 2752972 w 3420938"/>
                    <a:gd name="connsiteY34" fmla="*/ 1525221 h 3855444"/>
                    <a:gd name="connsiteX35" fmla="*/ 2422232 w 3420938"/>
                    <a:gd name="connsiteY35" fmla="*/ 1473340 h 3855444"/>
                    <a:gd name="connsiteX36" fmla="*/ 2487083 w 3420938"/>
                    <a:gd name="connsiteY36" fmla="*/ 1590072 h 3855444"/>
                    <a:gd name="connsiteX37" fmla="*/ 2441687 w 3420938"/>
                    <a:gd name="connsiteY37" fmla="*/ 1979178 h 3855444"/>
                    <a:gd name="connsiteX38" fmla="*/ 2376836 w 3420938"/>
                    <a:gd name="connsiteY38" fmla="*/ 1622498 h 3855444"/>
                    <a:gd name="connsiteX39" fmla="*/ 2091491 w 3420938"/>
                    <a:gd name="connsiteY39" fmla="*/ 1499281 h 3855444"/>
                    <a:gd name="connsiteX40" fmla="*/ 2123917 w 3420938"/>
                    <a:gd name="connsiteY40" fmla="*/ 1667893 h 3855444"/>
                    <a:gd name="connsiteX41" fmla="*/ 2331440 w 3420938"/>
                    <a:gd name="connsiteY41" fmla="*/ 2050515 h 3855444"/>
                    <a:gd name="connsiteX42" fmla="*/ 2054593 w 3420938"/>
                    <a:gd name="connsiteY42" fmla="*/ 1677631 h 3855444"/>
                    <a:gd name="connsiteX43" fmla="*/ 1651569 w 3420938"/>
                    <a:gd name="connsiteY43" fmla="*/ 1754592 h 3855444"/>
                    <a:gd name="connsiteX44" fmla="*/ 1462436 w 3420938"/>
                    <a:gd name="connsiteY44" fmla="*/ 1440915 h 3855444"/>
                    <a:gd name="connsiteX45" fmla="*/ 1336816 w 3420938"/>
                    <a:gd name="connsiteY45" fmla="*/ 1468896 h 3855444"/>
                    <a:gd name="connsiteX46" fmla="*/ 1424185 w 3420938"/>
                    <a:gd name="connsiteY46" fmla="*/ 1650182 h 3855444"/>
                    <a:gd name="connsiteX47" fmla="*/ 1450487 w 3420938"/>
                    <a:gd name="connsiteY47" fmla="*/ 1876283 h 3855444"/>
                    <a:gd name="connsiteX48" fmla="*/ 1455951 w 3420938"/>
                    <a:gd name="connsiteY48" fmla="*/ 2491502 h 3855444"/>
                    <a:gd name="connsiteX49" fmla="*/ 1280853 w 3420938"/>
                    <a:gd name="connsiteY49" fmla="*/ 2024574 h 3855444"/>
                    <a:gd name="connsiteX50" fmla="*/ 1274149 w 3420938"/>
                    <a:gd name="connsiteY50" fmla="*/ 1806846 h 3855444"/>
                    <a:gd name="connsiteX51" fmla="*/ 1054455 w 3420938"/>
                    <a:gd name="connsiteY51" fmla="*/ 1601803 h 3855444"/>
                    <a:gd name="connsiteX52" fmla="*/ 889344 w 3420938"/>
                    <a:gd name="connsiteY52" fmla="*/ 1710448 h 3855444"/>
                    <a:gd name="connsiteX53" fmla="*/ 1157636 w 3420938"/>
                    <a:gd name="connsiteY53" fmla="*/ 1953238 h 3855444"/>
                    <a:gd name="connsiteX54" fmla="*/ 1053874 w 3420938"/>
                    <a:gd name="connsiteY54" fmla="*/ 2783332 h 3855444"/>
                    <a:gd name="connsiteX55" fmla="*/ 989966 w 3420938"/>
                    <a:gd name="connsiteY55" fmla="*/ 2286820 h 3855444"/>
                    <a:gd name="connsiteX56" fmla="*/ 1016126 w 3420938"/>
                    <a:gd name="connsiteY56" fmla="*/ 2093430 h 3855444"/>
                    <a:gd name="connsiteX57" fmla="*/ 983379 w 3420938"/>
                    <a:gd name="connsiteY57" fmla="*/ 2050915 h 3855444"/>
                    <a:gd name="connsiteX58" fmla="*/ 777637 w 3420938"/>
                    <a:gd name="connsiteY58" fmla="*/ 1856982 h 3855444"/>
                    <a:gd name="connsiteX59" fmla="*/ 702878 w 3420938"/>
                    <a:gd name="connsiteY59" fmla="*/ 2052336 h 3855444"/>
                    <a:gd name="connsiteX60" fmla="*/ 844530 w 3420938"/>
                    <a:gd name="connsiteY60" fmla="*/ 2335859 h 3855444"/>
                    <a:gd name="connsiteX61" fmla="*/ 881374 w 3420938"/>
                    <a:gd name="connsiteY61" fmla="*/ 2464399 h 3855444"/>
                    <a:gd name="connsiteX62" fmla="*/ 820410 w 3420938"/>
                    <a:gd name="connsiteY62" fmla="*/ 3081646 h 3855444"/>
                    <a:gd name="connsiteX63" fmla="*/ 716649 w 3420938"/>
                    <a:gd name="connsiteY63" fmla="*/ 2692540 h 3855444"/>
                    <a:gd name="connsiteX64" fmla="*/ 738946 w 3420938"/>
                    <a:gd name="connsiteY64" fmla="*/ 2394225 h 3855444"/>
                    <a:gd name="connsiteX65" fmla="*/ 609825 w 3420938"/>
                    <a:gd name="connsiteY65" fmla="*/ 2273270 h 3855444"/>
                    <a:gd name="connsiteX66" fmla="*/ 511314 w 3420938"/>
                    <a:gd name="connsiteY66" fmla="*/ 2412665 h 3855444"/>
                    <a:gd name="connsiteX67" fmla="*/ 563410 w 3420938"/>
                    <a:gd name="connsiteY67" fmla="*/ 2660618 h 3855444"/>
                    <a:gd name="connsiteX68" fmla="*/ 380664 w 3420938"/>
                    <a:gd name="connsiteY68" fmla="*/ 3619109 h 3855444"/>
                    <a:gd name="connsiteX69" fmla="*/ 378402 w 3420938"/>
                    <a:gd name="connsiteY69" fmla="*/ 2957848 h 3855444"/>
                    <a:gd name="connsiteX70" fmla="*/ 170298 w 3420938"/>
                    <a:gd name="connsiteY70" fmla="*/ 3802075 h 3855444"/>
                    <a:gd name="connsiteX71" fmla="*/ 171900 w 3420938"/>
                    <a:gd name="connsiteY71" fmla="*/ 3697732 h 3855444"/>
                    <a:gd name="connsiteX72" fmla="*/ 71199 w 3420938"/>
                    <a:gd name="connsiteY72" fmla="*/ 3855415 h 3855444"/>
                    <a:gd name="connsiteX73" fmla="*/ 114916 w 3420938"/>
                    <a:gd name="connsiteY73" fmla="*/ 3652556 h 3855444"/>
                    <a:gd name="connsiteX74" fmla="*/ 4010 w 3420938"/>
                    <a:gd name="connsiteY74"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06467 h 3855444"/>
                    <a:gd name="connsiteX21" fmla="*/ 2520055 w 3420938"/>
                    <a:gd name="connsiteY21" fmla="*/ 95450 h 3855444"/>
                    <a:gd name="connsiteX22" fmla="*/ 2674291 w 3420938"/>
                    <a:gd name="connsiteY22" fmla="*/ 212964 h 3855444"/>
                    <a:gd name="connsiteX23" fmla="*/ 2832200 w 3420938"/>
                    <a:gd name="connsiteY23" fmla="*/ 286409 h 3855444"/>
                    <a:gd name="connsiteX24" fmla="*/ 2942369 w 3420938"/>
                    <a:gd name="connsiteY24" fmla="*/ 381889 h 3855444"/>
                    <a:gd name="connsiteX25" fmla="*/ 3052537 w 3420938"/>
                    <a:gd name="connsiteY25" fmla="*/ 440645 h 3855444"/>
                    <a:gd name="connsiteX26" fmla="*/ 3166926 w 3420938"/>
                    <a:gd name="connsiteY26" fmla="*/ 585662 h 3855444"/>
                    <a:gd name="connsiteX27" fmla="*/ 3193959 w 3420938"/>
                    <a:gd name="connsiteY27" fmla="*/ 999927 h 3855444"/>
                    <a:gd name="connsiteX28" fmla="*/ 3122623 w 3420938"/>
                    <a:gd name="connsiteY28" fmla="*/ 1226906 h 3855444"/>
                    <a:gd name="connsiteX29" fmla="*/ 3265296 w 3420938"/>
                    <a:gd name="connsiteY29" fmla="*/ 1408489 h 3855444"/>
                    <a:gd name="connsiteX30" fmla="*/ 3420938 w 3420938"/>
                    <a:gd name="connsiteY30" fmla="*/ 2212642 h 3855444"/>
                    <a:gd name="connsiteX31" fmla="*/ 3070742 w 3420938"/>
                    <a:gd name="connsiteY31" fmla="*/ 1330668 h 3855444"/>
                    <a:gd name="connsiteX32" fmla="*/ 2882674 w 3420938"/>
                    <a:gd name="connsiteY32" fmla="*/ 1486310 h 3855444"/>
                    <a:gd name="connsiteX33" fmla="*/ 2409262 w 3420938"/>
                    <a:gd name="connsiteY33" fmla="*/ 2497987 h 3855444"/>
                    <a:gd name="connsiteX34" fmla="*/ 2752972 w 3420938"/>
                    <a:gd name="connsiteY34" fmla="*/ 1525221 h 3855444"/>
                    <a:gd name="connsiteX35" fmla="*/ 2422232 w 3420938"/>
                    <a:gd name="connsiteY35" fmla="*/ 1473340 h 3855444"/>
                    <a:gd name="connsiteX36" fmla="*/ 2487083 w 3420938"/>
                    <a:gd name="connsiteY36" fmla="*/ 1590072 h 3855444"/>
                    <a:gd name="connsiteX37" fmla="*/ 2441687 w 3420938"/>
                    <a:gd name="connsiteY37" fmla="*/ 1979178 h 3855444"/>
                    <a:gd name="connsiteX38" fmla="*/ 2376836 w 3420938"/>
                    <a:gd name="connsiteY38" fmla="*/ 1622498 h 3855444"/>
                    <a:gd name="connsiteX39" fmla="*/ 2091491 w 3420938"/>
                    <a:gd name="connsiteY39" fmla="*/ 1499281 h 3855444"/>
                    <a:gd name="connsiteX40" fmla="*/ 2123917 w 3420938"/>
                    <a:gd name="connsiteY40" fmla="*/ 1667893 h 3855444"/>
                    <a:gd name="connsiteX41" fmla="*/ 2331440 w 3420938"/>
                    <a:gd name="connsiteY41" fmla="*/ 2050515 h 3855444"/>
                    <a:gd name="connsiteX42" fmla="*/ 2054593 w 3420938"/>
                    <a:gd name="connsiteY42" fmla="*/ 1677631 h 3855444"/>
                    <a:gd name="connsiteX43" fmla="*/ 1651569 w 3420938"/>
                    <a:gd name="connsiteY43" fmla="*/ 1754592 h 3855444"/>
                    <a:gd name="connsiteX44" fmla="*/ 1462436 w 3420938"/>
                    <a:gd name="connsiteY44" fmla="*/ 1440915 h 3855444"/>
                    <a:gd name="connsiteX45" fmla="*/ 1336816 w 3420938"/>
                    <a:gd name="connsiteY45" fmla="*/ 1468896 h 3855444"/>
                    <a:gd name="connsiteX46" fmla="*/ 1424185 w 3420938"/>
                    <a:gd name="connsiteY46" fmla="*/ 1650182 h 3855444"/>
                    <a:gd name="connsiteX47" fmla="*/ 1450487 w 3420938"/>
                    <a:gd name="connsiteY47" fmla="*/ 1876283 h 3855444"/>
                    <a:gd name="connsiteX48" fmla="*/ 1455951 w 3420938"/>
                    <a:gd name="connsiteY48" fmla="*/ 2491502 h 3855444"/>
                    <a:gd name="connsiteX49" fmla="*/ 1280853 w 3420938"/>
                    <a:gd name="connsiteY49" fmla="*/ 2024574 h 3855444"/>
                    <a:gd name="connsiteX50" fmla="*/ 1274149 w 3420938"/>
                    <a:gd name="connsiteY50" fmla="*/ 1806846 h 3855444"/>
                    <a:gd name="connsiteX51" fmla="*/ 1054455 w 3420938"/>
                    <a:gd name="connsiteY51" fmla="*/ 1601803 h 3855444"/>
                    <a:gd name="connsiteX52" fmla="*/ 889344 w 3420938"/>
                    <a:gd name="connsiteY52" fmla="*/ 1710448 h 3855444"/>
                    <a:gd name="connsiteX53" fmla="*/ 1157636 w 3420938"/>
                    <a:gd name="connsiteY53" fmla="*/ 1953238 h 3855444"/>
                    <a:gd name="connsiteX54" fmla="*/ 1053874 w 3420938"/>
                    <a:gd name="connsiteY54" fmla="*/ 2783332 h 3855444"/>
                    <a:gd name="connsiteX55" fmla="*/ 989966 w 3420938"/>
                    <a:gd name="connsiteY55" fmla="*/ 2286820 h 3855444"/>
                    <a:gd name="connsiteX56" fmla="*/ 1016126 w 3420938"/>
                    <a:gd name="connsiteY56" fmla="*/ 2093430 h 3855444"/>
                    <a:gd name="connsiteX57" fmla="*/ 983379 w 3420938"/>
                    <a:gd name="connsiteY57" fmla="*/ 2050915 h 3855444"/>
                    <a:gd name="connsiteX58" fmla="*/ 777637 w 3420938"/>
                    <a:gd name="connsiteY58" fmla="*/ 1856982 h 3855444"/>
                    <a:gd name="connsiteX59" fmla="*/ 702878 w 3420938"/>
                    <a:gd name="connsiteY59" fmla="*/ 2052336 h 3855444"/>
                    <a:gd name="connsiteX60" fmla="*/ 844530 w 3420938"/>
                    <a:gd name="connsiteY60" fmla="*/ 2335859 h 3855444"/>
                    <a:gd name="connsiteX61" fmla="*/ 881374 w 3420938"/>
                    <a:gd name="connsiteY61" fmla="*/ 2464399 h 3855444"/>
                    <a:gd name="connsiteX62" fmla="*/ 820410 w 3420938"/>
                    <a:gd name="connsiteY62" fmla="*/ 3081646 h 3855444"/>
                    <a:gd name="connsiteX63" fmla="*/ 716649 w 3420938"/>
                    <a:gd name="connsiteY63" fmla="*/ 2692540 h 3855444"/>
                    <a:gd name="connsiteX64" fmla="*/ 738946 w 3420938"/>
                    <a:gd name="connsiteY64" fmla="*/ 2394225 h 3855444"/>
                    <a:gd name="connsiteX65" fmla="*/ 609825 w 3420938"/>
                    <a:gd name="connsiteY65" fmla="*/ 2273270 h 3855444"/>
                    <a:gd name="connsiteX66" fmla="*/ 511314 w 3420938"/>
                    <a:gd name="connsiteY66" fmla="*/ 2412665 h 3855444"/>
                    <a:gd name="connsiteX67" fmla="*/ 563410 w 3420938"/>
                    <a:gd name="connsiteY67" fmla="*/ 2660618 h 3855444"/>
                    <a:gd name="connsiteX68" fmla="*/ 380664 w 3420938"/>
                    <a:gd name="connsiteY68" fmla="*/ 3619109 h 3855444"/>
                    <a:gd name="connsiteX69" fmla="*/ 378402 w 3420938"/>
                    <a:gd name="connsiteY69" fmla="*/ 2957848 h 3855444"/>
                    <a:gd name="connsiteX70" fmla="*/ 170298 w 3420938"/>
                    <a:gd name="connsiteY70" fmla="*/ 3802075 h 3855444"/>
                    <a:gd name="connsiteX71" fmla="*/ 171900 w 3420938"/>
                    <a:gd name="connsiteY71" fmla="*/ 3697732 h 3855444"/>
                    <a:gd name="connsiteX72" fmla="*/ 71199 w 3420938"/>
                    <a:gd name="connsiteY72" fmla="*/ 3855415 h 3855444"/>
                    <a:gd name="connsiteX73" fmla="*/ 114916 w 3420938"/>
                    <a:gd name="connsiteY73" fmla="*/ 3652556 h 3855444"/>
                    <a:gd name="connsiteX74" fmla="*/ 4010 w 3420938"/>
                    <a:gd name="connsiteY74"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2964 h 3855444"/>
                    <a:gd name="connsiteX23" fmla="*/ 2832200 w 3420938"/>
                    <a:gd name="connsiteY23" fmla="*/ 286409 h 3855444"/>
                    <a:gd name="connsiteX24" fmla="*/ 2942369 w 3420938"/>
                    <a:gd name="connsiteY24" fmla="*/ 381889 h 3855444"/>
                    <a:gd name="connsiteX25" fmla="*/ 3052537 w 3420938"/>
                    <a:gd name="connsiteY25" fmla="*/ 440645 h 3855444"/>
                    <a:gd name="connsiteX26" fmla="*/ 3166926 w 3420938"/>
                    <a:gd name="connsiteY26" fmla="*/ 585662 h 3855444"/>
                    <a:gd name="connsiteX27" fmla="*/ 3193959 w 3420938"/>
                    <a:gd name="connsiteY27" fmla="*/ 999927 h 3855444"/>
                    <a:gd name="connsiteX28" fmla="*/ 3122623 w 3420938"/>
                    <a:gd name="connsiteY28" fmla="*/ 1226906 h 3855444"/>
                    <a:gd name="connsiteX29" fmla="*/ 3265296 w 3420938"/>
                    <a:gd name="connsiteY29" fmla="*/ 1408489 h 3855444"/>
                    <a:gd name="connsiteX30" fmla="*/ 3420938 w 3420938"/>
                    <a:gd name="connsiteY30" fmla="*/ 2212642 h 3855444"/>
                    <a:gd name="connsiteX31" fmla="*/ 3070742 w 3420938"/>
                    <a:gd name="connsiteY31" fmla="*/ 1330668 h 3855444"/>
                    <a:gd name="connsiteX32" fmla="*/ 2882674 w 3420938"/>
                    <a:gd name="connsiteY32" fmla="*/ 1486310 h 3855444"/>
                    <a:gd name="connsiteX33" fmla="*/ 2409262 w 3420938"/>
                    <a:gd name="connsiteY33" fmla="*/ 2497987 h 3855444"/>
                    <a:gd name="connsiteX34" fmla="*/ 2752972 w 3420938"/>
                    <a:gd name="connsiteY34" fmla="*/ 1525221 h 3855444"/>
                    <a:gd name="connsiteX35" fmla="*/ 2422232 w 3420938"/>
                    <a:gd name="connsiteY35" fmla="*/ 1473340 h 3855444"/>
                    <a:gd name="connsiteX36" fmla="*/ 2487083 w 3420938"/>
                    <a:gd name="connsiteY36" fmla="*/ 1590072 h 3855444"/>
                    <a:gd name="connsiteX37" fmla="*/ 2441687 w 3420938"/>
                    <a:gd name="connsiteY37" fmla="*/ 1979178 h 3855444"/>
                    <a:gd name="connsiteX38" fmla="*/ 2376836 w 3420938"/>
                    <a:gd name="connsiteY38" fmla="*/ 1622498 h 3855444"/>
                    <a:gd name="connsiteX39" fmla="*/ 2091491 w 3420938"/>
                    <a:gd name="connsiteY39" fmla="*/ 1499281 h 3855444"/>
                    <a:gd name="connsiteX40" fmla="*/ 2123917 w 3420938"/>
                    <a:gd name="connsiteY40" fmla="*/ 1667893 h 3855444"/>
                    <a:gd name="connsiteX41" fmla="*/ 2331440 w 3420938"/>
                    <a:gd name="connsiteY41" fmla="*/ 2050515 h 3855444"/>
                    <a:gd name="connsiteX42" fmla="*/ 2054593 w 3420938"/>
                    <a:gd name="connsiteY42" fmla="*/ 1677631 h 3855444"/>
                    <a:gd name="connsiteX43" fmla="*/ 1651569 w 3420938"/>
                    <a:gd name="connsiteY43" fmla="*/ 1754592 h 3855444"/>
                    <a:gd name="connsiteX44" fmla="*/ 1462436 w 3420938"/>
                    <a:gd name="connsiteY44" fmla="*/ 1440915 h 3855444"/>
                    <a:gd name="connsiteX45" fmla="*/ 1336816 w 3420938"/>
                    <a:gd name="connsiteY45" fmla="*/ 1468896 h 3855444"/>
                    <a:gd name="connsiteX46" fmla="*/ 1424185 w 3420938"/>
                    <a:gd name="connsiteY46" fmla="*/ 1650182 h 3855444"/>
                    <a:gd name="connsiteX47" fmla="*/ 1450487 w 3420938"/>
                    <a:gd name="connsiteY47" fmla="*/ 1876283 h 3855444"/>
                    <a:gd name="connsiteX48" fmla="*/ 1455951 w 3420938"/>
                    <a:gd name="connsiteY48" fmla="*/ 2491502 h 3855444"/>
                    <a:gd name="connsiteX49" fmla="*/ 1280853 w 3420938"/>
                    <a:gd name="connsiteY49" fmla="*/ 2024574 h 3855444"/>
                    <a:gd name="connsiteX50" fmla="*/ 1274149 w 3420938"/>
                    <a:gd name="connsiteY50" fmla="*/ 1806846 h 3855444"/>
                    <a:gd name="connsiteX51" fmla="*/ 1054455 w 3420938"/>
                    <a:gd name="connsiteY51" fmla="*/ 1601803 h 3855444"/>
                    <a:gd name="connsiteX52" fmla="*/ 889344 w 3420938"/>
                    <a:gd name="connsiteY52" fmla="*/ 1710448 h 3855444"/>
                    <a:gd name="connsiteX53" fmla="*/ 1157636 w 3420938"/>
                    <a:gd name="connsiteY53" fmla="*/ 1953238 h 3855444"/>
                    <a:gd name="connsiteX54" fmla="*/ 1053874 w 3420938"/>
                    <a:gd name="connsiteY54" fmla="*/ 2783332 h 3855444"/>
                    <a:gd name="connsiteX55" fmla="*/ 989966 w 3420938"/>
                    <a:gd name="connsiteY55" fmla="*/ 2286820 h 3855444"/>
                    <a:gd name="connsiteX56" fmla="*/ 1016126 w 3420938"/>
                    <a:gd name="connsiteY56" fmla="*/ 2093430 h 3855444"/>
                    <a:gd name="connsiteX57" fmla="*/ 983379 w 3420938"/>
                    <a:gd name="connsiteY57" fmla="*/ 2050915 h 3855444"/>
                    <a:gd name="connsiteX58" fmla="*/ 777637 w 3420938"/>
                    <a:gd name="connsiteY58" fmla="*/ 1856982 h 3855444"/>
                    <a:gd name="connsiteX59" fmla="*/ 702878 w 3420938"/>
                    <a:gd name="connsiteY59" fmla="*/ 2052336 h 3855444"/>
                    <a:gd name="connsiteX60" fmla="*/ 844530 w 3420938"/>
                    <a:gd name="connsiteY60" fmla="*/ 2335859 h 3855444"/>
                    <a:gd name="connsiteX61" fmla="*/ 881374 w 3420938"/>
                    <a:gd name="connsiteY61" fmla="*/ 2464399 h 3855444"/>
                    <a:gd name="connsiteX62" fmla="*/ 820410 w 3420938"/>
                    <a:gd name="connsiteY62" fmla="*/ 3081646 h 3855444"/>
                    <a:gd name="connsiteX63" fmla="*/ 716649 w 3420938"/>
                    <a:gd name="connsiteY63" fmla="*/ 2692540 h 3855444"/>
                    <a:gd name="connsiteX64" fmla="*/ 738946 w 3420938"/>
                    <a:gd name="connsiteY64" fmla="*/ 2394225 h 3855444"/>
                    <a:gd name="connsiteX65" fmla="*/ 609825 w 3420938"/>
                    <a:gd name="connsiteY65" fmla="*/ 2273270 h 3855444"/>
                    <a:gd name="connsiteX66" fmla="*/ 511314 w 3420938"/>
                    <a:gd name="connsiteY66" fmla="*/ 2412665 h 3855444"/>
                    <a:gd name="connsiteX67" fmla="*/ 563410 w 3420938"/>
                    <a:gd name="connsiteY67" fmla="*/ 2660618 h 3855444"/>
                    <a:gd name="connsiteX68" fmla="*/ 380664 w 3420938"/>
                    <a:gd name="connsiteY68" fmla="*/ 3619109 h 3855444"/>
                    <a:gd name="connsiteX69" fmla="*/ 378402 w 3420938"/>
                    <a:gd name="connsiteY69" fmla="*/ 2957848 h 3855444"/>
                    <a:gd name="connsiteX70" fmla="*/ 170298 w 3420938"/>
                    <a:gd name="connsiteY70" fmla="*/ 3802075 h 3855444"/>
                    <a:gd name="connsiteX71" fmla="*/ 171900 w 3420938"/>
                    <a:gd name="connsiteY71" fmla="*/ 3697732 h 3855444"/>
                    <a:gd name="connsiteX72" fmla="*/ 71199 w 3420938"/>
                    <a:gd name="connsiteY72" fmla="*/ 3855415 h 3855444"/>
                    <a:gd name="connsiteX73" fmla="*/ 114916 w 3420938"/>
                    <a:gd name="connsiteY73" fmla="*/ 3652556 h 3855444"/>
                    <a:gd name="connsiteX74" fmla="*/ 4010 w 3420938"/>
                    <a:gd name="connsiteY74"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2964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66926 w 3420938"/>
                    <a:gd name="connsiteY26" fmla="*/ 585662 h 3855444"/>
                    <a:gd name="connsiteX27" fmla="*/ 3193959 w 3420938"/>
                    <a:gd name="connsiteY27" fmla="*/ 999927 h 3855444"/>
                    <a:gd name="connsiteX28" fmla="*/ 3122623 w 3420938"/>
                    <a:gd name="connsiteY28" fmla="*/ 1226906 h 3855444"/>
                    <a:gd name="connsiteX29" fmla="*/ 3265296 w 3420938"/>
                    <a:gd name="connsiteY29" fmla="*/ 1408489 h 3855444"/>
                    <a:gd name="connsiteX30" fmla="*/ 3420938 w 3420938"/>
                    <a:gd name="connsiteY30" fmla="*/ 2212642 h 3855444"/>
                    <a:gd name="connsiteX31" fmla="*/ 3070742 w 3420938"/>
                    <a:gd name="connsiteY31" fmla="*/ 1330668 h 3855444"/>
                    <a:gd name="connsiteX32" fmla="*/ 2882674 w 3420938"/>
                    <a:gd name="connsiteY32" fmla="*/ 1486310 h 3855444"/>
                    <a:gd name="connsiteX33" fmla="*/ 2409262 w 3420938"/>
                    <a:gd name="connsiteY33" fmla="*/ 2497987 h 3855444"/>
                    <a:gd name="connsiteX34" fmla="*/ 2752972 w 3420938"/>
                    <a:gd name="connsiteY34" fmla="*/ 1525221 h 3855444"/>
                    <a:gd name="connsiteX35" fmla="*/ 2422232 w 3420938"/>
                    <a:gd name="connsiteY35" fmla="*/ 1473340 h 3855444"/>
                    <a:gd name="connsiteX36" fmla="*/ 2487083 w 3420938"/>
                    <a:gd name="connsiteY36" fmla="*/ 1590072 h 3855444"/>
                    <a:gd name="connsiteX37" fmla="*/ 2441687 w 3420938"/>
                    <a:gd name="connsiteY37" fmla="*/ 1979178 h 3855444"/>
                    <a:gd name="connsiteX38" fmla="*/ 2376836 w 3420938"/>
                    <a:gd name="connsiteY38" fmla="*/ 1622498 h 3855444"/>
                    <a:gd name="connsiteX39" fmla="*/ 2091491 w 3420938"/>
                    <a:gd name="connsiteY39" fmla="*/ 1499281 h 3855444"/>
                    <a:gd name="connsiteX40" fmla="*/ 2123917 w 3420938"/>
                    <a:gd name="connsiteY40" fmla="*/ 1667893 h 3855444"/>
                    <a:gd name="connsiteX41" fmla="*/ 2331440 w 3420938"/>
                    <a:gd name="connsiteY41" fmla="*/ 2050515 h 3855444"/>
                    <a:gd name="connsiteX42" fmla="*/ 2054593 w 3420938"/>
                    <a:gd name="connsiteY42" fmla="*/ 1677631 h 3855444"/>
                    <a:gd name="connsiteX43" fmla="*/ 1651569 w 3420938"/>
                    <a:gd name="connsiteY43" fmla="*/ 1754592 h 3855444"/>
                    <a:gd name="connsiteX44" fmla="*/ 1462436 w 3420938"/>
                    <a:gd name="connsiteY44" fmla="*/ 1440915 h 3855444"/>
                    <a:gd name="connsiteX45" fmla="*/ 1336816 w 3420938"/>
                    <a:gd name="connsiteY45" fmla="*/ 1468896 h 3855444"/>
                    <a:gd name="connsiteX46" fmla="*/ 1424185 w 3420938"/>
                    <a:gd name="connsiteY46" fmla="*/ 1650182 h 3855444"/>
                    <a:gd name="connsiteX47" fmla="*/ 1450487 w 3420938"/>
                    <a:gd name="connsiteY47" fmla="*/ 1876283 h 3855444"/>
                    <a:gd name="connsiteX48" fmla="*/ 1455951 w 3420938"/>
                    <a:gd name="connsiteY48" fmla="*/ 2491502 h 3855444"/>
                    <a:gd name="connsiteX49" fmla="*/ 1280853 w 3420938"/>
                    <a:gd name="connsiteY49" fmla="*/ 2024574 h 3855444"/>
                    <a:gd name="connsiteX50" fmla="*/ 1274149 w 3420938"/>
                    <a:gd name="connsiteY50" fmla="*/ 1806846 h 3855444"/>
                    <a:gd name="connsiteX51" fmla="*/ 1054455 w 3420938"/>
                    <a:gd name="connsiteY51" fmla="*/ 1601803 h 3855444"/>
                    <a:gd name="connsiteX52" fmla="*/ 889344 w 3420938"/>
                    <a:gd name="connsiteY52" fmla="*/ 1710448 h 3855444"/>
                    <a:gd name="connsiteX53" fmla="*/ 1157636 w 3420938"/>
                    <a:gd name="connsiteY53" fmla="*/ 1953238 h 3855444"/>
                    <a:gd name="connsiteX54" fmla="*/ 1053874 w 3420938"/>
                    <a:gd name="connsiteY54" fmla="*/ 2783332 h 3855444"/>
                    <a:gd name="connsiteX55" fmla="*/ 989966 w 3420938"/>
                    <a:gd name="connsiteY55" fmla="*/ 2286820 h 3855444"/>
                    <a:gd name="connsiteX56" fmla="*/ 1016126 w 3420938"/>
                    <a:gd name="connsiteY56" fmla="*/ 2093430 h 3855444"/>
                    <a:gd name="connsiteX57" fmla="*/ 983379 w 3420938"/>
                    <a:gd name="connsiteY57" fmla="*/ 2050915 h 3855444"/>
                    <a:gd name="connsiteX58" fmla="*/ 777637 w 3420938"/>
                    <a:gd name="connsiteY58" fmla="*/ 1856982 h 3855444"/>
                    <a:gd name="connsiteX59" fmla="*/ 702878 w 3420938"/>
                    <a:gd name="connsiteY59" fmla="*/ 2052336 h 3855444"/>
                    <a:gd name="connsiteX60" fmla="*/ 844530 w 3420938"/>
                    <a:gd name="connsiteY60" fmla="*/ 2335859 h 3855444"/>
                    <a:gd name="connsiteX61" fmla="*/ 881374 w 3420938"/>
                    <a:gd name="connsiteY61" fmla="*/ 2464399 h 3855444"/>
                    <a:gd name="connsiteX62" fmla="*/ 820410 w 3420938"/>
                    <a:gd name="connsiteY62" fmla="*/ 3081646 h 3855444"/>
                    <a:gd name="connsiteX63" fmla="*/ 716649 w 3420938"/>
                    <a:gd name="connsiteY63" fmla="*/ 2692540 h 3855444"/>
                    <a:gd name="connsiteX64" fmla="*/ 738946 w 3420938"/>
                    <a:gd name="connsiteY64" fmla="*/ 2394225 h 3855444"/>
                    <a:gd name="connsiteX65" fmla="*/ 609825 w 3420938"/>
                    <a:gd name="connsiteY65" fmla="*/ 2273270 h 3855444"/>
                    <a:gd name="connsiteX66" fmla="*/ 511314 w 3420938"/>
                    <a:gd name="connsiteY66" fmla="*/ 2412665 h 3855444"/>
                    <a:gd name="connsiteX67" fmla="*/ 563410 w 3420938"/>
                    <a:gd name="connsiteY67" fmla="*/ 2660618 h 3855444"/>
                    <a:gd name="connsiteX68" fmla="*/ 380664 w 3420938"/>
                    <a:gd name="connsiteY68" fmla="*/ 3619109 h 3855444"/>
                    <a:gd name="connsiteX69" fmla="*/ 378402 w 3420938"/>
                    <a:gd name="connsiteY69" fmla="*/ 2957848 h 3855444"/>
                    <a:gd name="connsiteX70" fmla="*/ 170298 w 3420938"/>
                    <a:gd name="connsiteY70" fmla="*/ 3802075 h 3855444"/>
                    <a:gd name="connsiteX71" fmla="*/ 171900 w 3420938"/>
                    <a:gd name="connsiteY71" fmla="*/ 3697732 h 3855444"/>
                    <a:gd name="connsiteX72" fmla="*/ 71199 w 3420938"/>
                    <a:gd name="connsiteY72" fmla="*/ 3855415 h 3855444"/>
                    <a:gd name="connsiteX73" fmla="*/ 114916 w 3420938"/>
                    <a:gd name="connsiteY73" fmla="*/ 3652556 h 3855444"/>
                    <a:gd name="connsiteX74" fmla="*/ 4010 w 3420938"/>
                    <a:gd name="connsiteY74"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66926 w 3420938"/>
                    <a:gd name="connsiteY26" fmla="*/ 585662 h 3855444"/>
                    <a:gd name="connsiteX27" fmla="*/ 3193959 w 3420938"/>
                    <a:gd name="connsiteY27" fmla="*/ 999927 h 3855444"/>
                    <a:gd name="connsiteX28" fmla="*/ 3122623 w 3420938"/>
                    <a:gd name="connsiteY28" fmla="*/ 1226906 h 3855444"/>
                    <a:gd name="connsiteX29" fmla="*/ 3265296 w 3420938"/>
                    <a:gd name="connsiteY29" fmla="*/ 1408489 h 3855444"/>
                    <a:gd name="connsiteX30" fmla="*/ 3420938 w 3420938"/>
                    <a:gd name="connsiteY30" fmla="*/ 2212642 h 3855444"/>
                    <a:gd name="connsiteX31" fmla="*/ 3070742 w 3420938"/>
                    <a:gd name="connsiteY31" fmla="*/ 1330668 h 3855444"/>
                    <a:gd name="connsiteX32" fmla="*/ 2882674 w 3420938"/>
                    <a:gd name="connsiteY32" fmla="*/ 1486310 h 3855444"/>
                    <a:gd name="connsiteX33" fmla="*/ 2409262 w 3420938"/>
                    <a:gd name="connsiteY33" fmla="*/ 2497987 h 3855444"/>
                    <a:gd name="connsiteX34" fmla="*/ 2752972 w 3420938"/>
                    <a:gd name="connsiteY34" fmla="*/ 1525221 h 3855444"/>
                    <a:gd name="connsiteX35" fmla="*/ 2422232 w 3420938"/>
                    <a:gd name="connsiteY35" fmla="*/ 1473340 h 3855444"/>
                    <a:gd name="connsiteX36" fmla="*/ 2487083 w 3420938"/>
                    <a:gd name="connsiteY36" fmla="*/ 1590072 h 3855444"/>
                    <a:gd name="connsiteX37" fmla="*/ 2441687 w 3420938"/>
                    <a:gd name="connsiteY37" fmla="*/ 1979178 h 3855444"/>
                    <a:gd name="connsiteX38" fmla="*/ 2376836 w 3420938"/>
                    <a:gd name="connsiteY38" fmla="*/ 1622498 h 3855444"/>
                    <a:gd name="connsiteX39" fmla="*/ 2091491 w 3420938"/>
                    <a:gd name="connsiteY39" fmla="*/ 1499281 h 3855444"/>
                    <a:gd name="connsiteX40" fmla="*/ 2123917 w 3420938"/>
                    <a:gd name="connsiteY40" fmla="*/ 1667893 h 3855444"/>
                    <a:gd name="connsiteX41" fmla="*/ 2331440 w 3420938"/>
                    <a:gd name="connsiteY41" fmla="*/ 2050515 h 3855444"/>
                    <a:gd name="connsiteX42" fmla="*/ 2054593 w 3420938"/>
                    <a:gd name="connsiteY42" fmla="*/ 1677631 h 3855444"/>
                    <a:gd name="connsiteX43" fmla="*/ 1651569 w 3420938"/>
                    <a:gd name="connsiteY43" fmla="*/ 1754592 h 3855444"/>
                    <a:gd name="connsiteX44" fmla="*/ 1462436 w 3420938"/>
                    <a:gd name="connsiteY44" fmla="*/ 1440915 h 3855444"/>
                    <a:gd name="connsiteX45" fmla="*/ 1336816 w 3420938"/>
                    <a:gd name="connsiteY45" fmla="*/ 1468896 h 3855444"/>
                    <a:gd name="connsiteX46" fmla="*/ 1424185 w 3420938"/>
                    <a:gd name="connsiteY46" fmla="*/ 1650182 h 3855444"/>
                    <a:gd name="connsiteX47" fmla="*/ 1450487 w 3420938"/>
                    <a:gd name="connsiteY47" fmla="*/ 1876283 h 3855444"/>
                    <a:gd name="connsiteX48" fmla="*/ 1455951 w 3420938"/>
                    <a:gd name="connsiteY48" fmla="*/ 2491502 h 3855444"/>
                    <a:gd name="connsiteX49" fmla="*/ 1280853 w 3420938"/>
                    <a:gd name="connsiteY49" fmla="*/ 2024574 h 3855444"/>
                    <a:gd name="connsiteX50" fmla="*/ 1274149 w 3420938"/>
                    <a:gd name="connsiteY50" fmla="*/ 1806846 h 3855444"/>
                    <a:gd name="connsiteX51" fmla="*/ 1054455 w 3420938"/>
                    <a:gd name="connsiteY51" fmla="*/ 1601803 h 3855444"/>
                    <a:gd name="connsiteX52" fmla="*/ 889344 w 3420938"/>
                    <a:gd name="connsiteY52" fmla="*/ 1710448 h 3855444"/>
                    <a:gd name="connsiteX53" fmla="*/ 1157636 w 3420938"/>
                    <a:gd name="connsiteY53" fmla="*/ 1953238 h 3855444"/>
                    <a:gd name="connsiteX54" fmla="*/ 1053874 w 3420938"/>
                    <a:gd name="connsiteY54" fmla="*/ 2783332 h 3855444"/>
                    <a:gd name="connsiteX55" fmla="*/ 989966 w 3420938"/>
                    <a:gd name="connsiteY55" fmla="*/ 2286820 h 3855444"/>
                    <a:gd name="connsiteX56" fmla="*/ 1016126 w 3420938"/>
                    <a:gd name="connsiteY56" fmla="*/ 2093430 h 3855444"/>
                    <a:gd name="connsiteX57" fmla="*/ 983379 w 3420938"/>
                    <a:gd name="connsiteY57" fmla="*/ 2050915 h 3855444"/>
                    <a:gd name="connsiteX58" fmla="*/ 777637 w 3420938"/>
                    <a:gd name="connsiteY58" fmla="*/ 1856982 h 3855444"/>
                    <a:gd name="connsiteX59" fmla="*/ 702878 w 3420938"/>
                    <a:gd name="connsiteY59" fmla="*/ 2052336 h 3855444"/>
                    <a:gd name="connsiteX60" fmla="*/ 844530 w 3420938"/>
                    <a:gd name="connsiteY60" fmla="*/ 2335859 h 3855444"/>
                    <a:gd name="connsiteX61" fmla="*/ 881374 w 3420938"/>
                    <a:gd name="connsiteY61" fmla="*/ 2464399 h 3855444"/>
                    <a:gd name="connsiteX62" fmla="*/ 820410 w 3420938"/>
                    <a:gd name="connsiteY62" fmla="*/ 3081646 h 3855444"/>
                    <a:gd name="connsiteX63" fmla="*/ 716649 w 3420938"/>
                    <a:gd name="connsiteY63" fmla="*/ 2692540 h 3855444"/>
                    <a:gd name="connsiteX64" fmla="*/ 738946 w 3420938"/>
                    <a:gd name="connsiteY64" fmla="*/ 2394225 h 3855444"/>
                    <a:gd name="connsiteX65" fmla="*/ 609825 w 3420938"/>
                    <a:gd name="connsiteY65" fmla="*/ 2273270 h 3855444"/>
                    <a:gd name="connsiteX66" fmla="*/ 511314 w 3420938"/>
                    <a:gd name="connsiteY66" fmla="*/ 2412665 h 3855444"/>
                    <a:gd name="connsiteX67" fmla="*/ 563410 w 3420938"/>
                    <a:gd name="connsiteY67" fmla="*/ 2660618 h 3855444"/>
                    <a:gd name="connsiteX68" fmla="*/ 380664 w 3420938"/>
                    <a:gd name="connsiteY68" fmla="*/ 3619109 h 3855444"/>
                    <a:gd name="connsiteX69" fmla="*/ 378402 w 3420938"/>
                    <a:gd name="connsiteY69" fmla="*/ 2957848 h 3855444"/>
                    <a:gd name="connsiteX70" fmla="*/ 170298 w 3420938"/>
                    <a:gd name="connsiteY70" fmla="*/ 3802075 h 3855444"/>
                    <a:gd name="connsiteX71" fmla="*/ 171900 w 3420938"/>
                    <a:gd name="connsiteY71" fmla="*/ 3697732 h 3855444"/>
                    <a:gd name="connsiteX72" fmla="*/ 71199 w 3420938"/>
                    <a:gd name="connsiteY72" fmla="*/ 3855415 h 3855444"/>
                    <a:gd name="connsiteX73" fmla="*/ 114916 w 3420938"/>
                    <a:gd name="connsiteY73" fmla="*/ 3652556 h 3855444"/>
                    <a:gd name="connsiteX74" fmla="*/ 4010 w 3420938"/>
                    <a:gd name="connsiteY74"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66926 w 3420938"/>
                    <a:gd name="connsiteY26" fmla="*/ 585662 h 3855444"/>
                    <a:gd name="connsiteX27" fmla="*/ 3193959 w 3420938"/>
                    <a:gd name="connsiteY27" fmla="*/ 999927 h 3855444"/>
                    <a:gd name="connsiteX28" fmla="*/ 3122623 w 3420938"/>
                    <a:gd name="connsiteY28" fmla="*/ 1226906 h 3855444"/>
                    <a:gd name="connsiteX29" fmla="*/ 3265296 w 3420938"/>
                    <a:gd name="connsiteY29" fmla="*/ 1408489 h 3855444"/>
                    <a:gd name="connsiteX30" fmla="*/ 3420938 w 3420938"/>
                    <a:gd name="connsiteY30" fmla="*/ 2212642 h 3855444"/>
                    <a:gd name="connsiteX31" fmla="*/ 3070742 w 3420938"/>
                    <a:gd name="connsiteY31" fmla="*/ 1330668 h 3855444"/>
                    <a:gd name="connsiteX32" fmla="*/ 2882674 w 3420938"/>
                    <a:gd name="connsiteY32" fmla="*/ 1486310 h 3855444"/>
                    <a:gd name="connsiteX33" fmla="*/ 2409262 w 3420938"/>
                    <a:gd name="connsiteY33" fmla="*/ 2497987 h 3855444"/>
                    <a:gd name="connsiteX34" fmla="*/ 2752972 w 3420938"/>
                    <a:gd name="connsiteY34" fmla="*/ 1525221 h 3855444"/>
                    <a:gd name="connsiteX35" fmla="*/ 2422232 w 3420938"/>
                    <a:gd name="connsiteY35" fmla="*/ 1473340 h 3855444"/>
                    <a:gd name="connsiteX36" fmla="*/ 2487083 w 3420938"/>
                    <a:gd name="connsiteY36" fmla="*/ 1590072 h 3855444"/>
                    <a:gd name="connsiteX37" fmla="*/ 2441687 w 3420938"/>
                    <a:gd name="connsiteY37" fmla="*/ 1979178 h 3855444"/>
                    <a:gd name="connsiteX38" fmla="*/ 2376836 w 3420938"/>
                    <a:gd name="connsiteY38" fmla="*/ 1622498 h 3855444"/>
                    <a:gd name="connsiteX39" fmla="*/ 2091491 w 3420938"/>
                    <a:gd name="connsiteY39" fmla="*/ 1499281 h 3855444"/>
                    <a:gd name="connsiteX40" fmla="*/ 2123917 w 3420938"/>
                    <a:gd name="connsiteY40" fmla="*/ 1667893 h 3855444"/>
                    <a:gd name="connsiteX41" fmla="*/ 2331440 w 3420938"/>
                    <a:gd name="connsiteY41" fmla="*/ 2050515 h 3855444"/>
                    <a:gd name="connsiteX42" fmla="*/ 2054593 w 3420938"/>
                    <a:gd name="connsiteY42" fmla="*/ 1677631 h 3855444"/>
                    <a:gd name="connsiteX43" fmla="*/ 1651569 w 3420938"/>
                    <a:gd name="connsiteY43" fmla="*/ 1754592 h 3855444"/>
                    <a:gd name="connsiteX44" fmla="*/ 1462436 w 3420938"/>
                    <a:gd name="connsiteY44" fmla="*/ 1440915 h 3855444"/>
                    <a:gd name="connsiteX45" fmla="*/ 1336816 w 3420938"/>
                    <a:gd name="connsiteY45" fmla="*/ 1468896 h 3855444"/>
                    <a:gd name="connsiteX46" fmla="*/ 1424185 w 3420938"/>
                    <a:gd name="connsiteY46" fmla="*/ 1650182 h 3855444"/>
                    <a:gd name="connsiteX47" fmla="*/ 1450487 w 3420938"/>
                    <a:gd name="connsiteY47" fmla="*/ 1876283 h 3855444"/>
                    <a:gd name="connsiteX48" fmla="*/ 1455951 w 3420938"/>
                    <a:gd name="connsiteY48" fmla="*/ 2491502 h 3855444"/>
                    <a:gd name="connsiteX49" fmla="*/ 1280853 w 3420938"/>
                    <a:gd name="connsiteY49" fmla="*/ 2024574 h 3855444"/>
                    <a:gd name="connsiteX50" fmla="*/ 1274149 w 3420938"/>
                    <a:gd name="connsiteY50" fmla="*/ 1806846 h 3855444"/>
                    <a:gd name="connsiteX51" fmla="*/ 1054455 w 3420938"/>
                    <a:gd name="connsiteY51" fmla="*/ 1601803 h 3855444"/>
                    <a:gd name="connsiteX52" fmla="*/ 889344 w 3420938"/>
                    <a:gd name="connsiteY52" fmla="*/ 1710448 h 3855444"/>
                    <a:gd name="connsiteX53" fmla="*/ 1157636 w 3420938"/>
                    <a:gd name="connsiteY53" fmla="*/ 1953238 h 3855444"/>
                    <a:gd name="connsiteX54" fmla="*/ 1053874 w 3420938"/>
                    <a:gd name="connsiteY54" fmla="*/ 2783332 h 3855444"/>
                    <a:gd name="connsiteX55" fmla="*/ 989966 w 3420938"/>
                    <a:gd name="connsiteY55" fmla="*/ 2286820 h 3855444"/>
                    <a:gd name="connsiteX56" fmla="*/ 1016126 w 3420938"/>
                    <a:gd name="connsiteY56" fmla="*/ 2093430 h 3855444"/>
                    <a:gd name="connsiteX57" fmla="*/ 983379 w 3420938"/>
                    <a:gd name="connsiteY57" fmla="*/ 2050915 h 3855444"/>
                    <a:gd name="connsiteX58" fmla="*/ 777637 w 3420938"/>
                    <a:gd name="connsiteY58" fmla="*/ 1856982 h 3855444"/>
                    <a:gd name="connsiteX59" fmla="*/ 702878 w 3420938"/>
                    <a:gd name="connsiteY59" fmla="*/ 2052336 h 3855444"/>
                    <a:gd name="connsiteX60" fmla="*/ 844530 w 3420938"/>
                    <a:gd name="connsiteY60" fmla="*/ 2335859 h 3855444"/>
                    <a:gd name="connsiteX61" fmla="*/ 881374 w 3420938"/>
                    <a:gd name="connsiteY61" fmla="*/ 2464399 h 3855444"/>
                    <a:gd name="connsiteX62" fmla="*/ 820410 w 3420938"/>
                    <a:gd name="connsiteY62" fmla="*/ 3081646 h 3855444"/>
                    <a:gd name="connsiteX63" fmla="*/ 716649 w 3420938"/>
                    <a:gd name="connsiteY63" fmla="*/ 2692540 h 3855444"/>
                    <a:gd name="connsiteX64" fmla="*/ 738946 w 3420938"/>
                    <a:gd name="connsiteY64" fmla="*/ 2394225 h 3855444"/>
                    <a:gd name="connsiteX65" fmla="*/ 609825 w 3420938"/>
                    <a:gd name="connsiteY65" fmla="*/ 2273270 h 3855444"/>
                    <a:gd name="connsiteX66" fmla="*/ 511314 w 3420938"/>
                    <a:gd name="connsiteY66" fmla="*/ 2412665 h 3855444"/>
                    <a:gd name="connsiteX67" fmla="*/ 563410 w 3420938"/>
                    <a:gd name="connsiteY67" fmla="*/ 2660618 h 3855444"/>
                    <a:gd name="connsiteX68" fmla="*/ 380664 w 3420938"/>
                    <a:gd name="connsiteY68" fmla="*/ 3619109 h 3855444"/>
                    <a:gd name="connsiteX69" fmla="*/ 378402 w 3420938"/>
                    <a:gd name="connsiteY69" fmla="*/ 2957848 h 3855444"/>
                    <a:gd name="connsiteX70" fmla="*/ 170298 w 3420938"/>
                    <a:gd name="connsiteY70" fmla="*/ 3802075 h 3855444"/>
                    <a:gd name="connsiteX71" fmla="*/ 171900 w 3420938"/>
                    <a:gd name="connsiteY71" fmla="*/ 3697732 h 3855444"/>
                    <a:gd name="connsiteX72" fmla="*/ 71199 w 3420938"/>
                    <a:gd name="connsiteY72" fmla="*/ 3855415 h 3855444"/>
                    <a:gd name="connsiteX73" fmla="*/ 114916 w 3420938"/>
                    <a:gd name="connsiteY73" fmla="*/ 3652556 h 3855444"/>
                    <a:gd name="connsiteX74" fmla="*/ 4010 w 3420938"/>
                    <a:gd name="connsiteY74"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48710 w 3420938"/>
                    <a:gd name="connsiteY26" fmla="*/ 561983 h 3855444"/>
                    <a:gd name="connsiteX27" fmla="*/ 3193959 w 3420938"/>
                    <a:gd name="connsiteY27" fmla="*/ 999927 h 3855444"/>
                    <a:gd name="connsiteX28" fmla="*/ 3122623 w 3420938"/>
                    <a:gd name="connsiteY28" fmla="*/ 1226906 h 3855444"/>
                    <a:gd name="connsiteX29" fmla="*/ 3265296 w 3420938"/>
                    <a:gd name="connsiteY29" fmla="*/ 1408489 h 3855444"/>
                    <a:gd name="connsiteX30" fmla="*/ 3420938 w 3420938"/>
                    <a:gd name="connsiteY30" fmla="*/ 2212642 h 3855444"/>
                    <a:gd name="connsiteX31" fmla="*/ 3070742 w 3420938"/>
                    <a:gd name="connsiteY31" fmla="*/ 1330668 h 3855444"/>
                    <a:gd name="connsiteX32" fmla="*/ 2882674 w 3420938"/>
                    <a:gd name="connsiteY32" fmla="*/ 1486310 h 3855444"/>
                    <a:gd name="connsiteX33" fmla="*/ 2409262 w 3420938"/>
                    <a:gd name="connsiteY33" fmla="*/ 2497987 h 3855444"/>
                    <a:gd name="connsiteX34" fmla="*/ 2752972 w 3420938"/>
                    <a:gd name="connsiteY34" fmla="*/ 1525221 h 3855444"/>
                    <a:gd name="connsiteX35" fmla="*/ 2422232 w 3420938"/>
                    <a:gd name="connsiteY35" fmla="*/ 1473340 h 3855444"/>
                    <a:gd name="connsiteX36" fmla="*/ 2487083 w 3420938"/>
                    <a:gd name="connsiteY36" fmla="*/ 1590072 h 3855444"/>
                    <a:gd name="connsiteX37" fmla="*/ 2441687 w 3420938"/>
                    <a:gd name="connsiteY37" fmla="*/ 1979178 h 3855444"/>
                    <a:gd name="connsiteX38" fmla="*/ 2376836 w 3420938"/>
                    <a:gd name="connsiteY38" fmla="*/ 1622498 h 3855444"/>
                    <a:gd name="connsiteX39" fmla="*/ 2091491 w 3420938"/>
                    <a:gd name="connsiteY39" fmla="*/ 1499281 h 3855444"/>
                    <a:gd name="connsiteX40" fmla="*/ 2123917 w 3420938"/>
                    <a:gd name="connsiteY40" fmla="*/ 1667893 h 3855444"/>
                    <a:gd name="connsiteX41" fmla="*/ 2331440 w 3420938"/>
                    <a:gd name="connsiteY41" fmla="*/ 2050515 h 3855444"/>
                    <a:gd name="connsiteX42" fmla="*/ 2054593 w 3420938"/>
                    <a:gd name="connsiteY42" fmla="*/ 1677631 h 3855444"/>
                    <a:gd name="connsiteX43" fmla="*/ 1651569 w 3420938"/>
                    <a:gd name="connsiteY43" fmla="*/ 1754592 h 3855444"/>
                    <a:gd name="connsiteX44" fmla="*/ 1462436 w 3420938"/>
                    <a:gd name="connsiteY44" fmla="*/ 1440915 h 3855444"/>
                    <a:gd name="connsiteX45" fmla="*/ 1336816 w 3420938"/>
                    <a:gd name="connsiteY45" fmla="*/ 1468896 h 3855444"/>
                    <a:gd name="connsiteX46" fmla="*/ 1424185 w 3420938"/>
                    <a:gd name="connsiteY46" fmla="*/ 1650182 h 3855444"/>
                    <a:gd name="connsiteX47" fmla="*/ 1450487 w 3420938"/>
                    <a:gd name="connsiteY47" fmla="*/ 1876283 h 3855444"/>
                    <a:gd name="connsiteX48" fmla="*/ 1455951 w 3420938"/>
                    <a:gd name="connsiteY48" fmla="*/ 2491502 h 3855444"/>
                    <a:gd name="connsiteX49" fmla="*/ 1280853 w 3420938"/>
                    <a:gd name="connsiteY49" fmla="*/ 2024574 h 3855444"/>
                    <a:gd name="connsiteX50" fmla="*/ 1274149 w 3420938"/>
                    <a:gd name="connsiteY50" fmla="*/ 1806846 h 3855444"/>
                    <a:gd name="connsiteX51" fmla="*/ 1054455 w 3420938"/>
                    <a:gd name="connsiteY51" fmla="*/ 1601803 h 3855444"/>
                    <a:gd name="connsiteX52" fmla="*/ 889344 w 3420938"/>
                    <a:gd name="connsiteY52" fmla="*/ 1710448 h 3855444"/>
                    <a:gd name="connsiteX53" fmla="*/ 1157636 w 3420938"/>
                    <a:gd name="connsiteY53" fmla="*/ 1953238 h 3855444"/>
                    <a:gd name="connsiteX54" fmla="*/ 1053874 w 3420938"/>
                    <a:gd name="connsiteY54" fmla="*/ 2783332 h 3855444"/>
                    <a:gd name="connsiteX55" fmla="*/ 989966 w 3420938"/>
                    <a:gd name="connsiteY55" fmla="*/ 2286820 h 3855444"/>
                    <a:gd name="connsiteX56" fmla="*/ 1016126 w 3420938"/>
                    <a:gd name="connsiteY56" fmla="*/ 2093430 h 3855444"/>
                    <a:gd name="connsiteX57" fmla="*/ 983379 w 3420938"/>
                    <a:gd name="connsiteY57" fmla="*/ 2050915 h 3855444"/>
                    <a:gd name="connsiteX58" fmla="*/ 777637 w 3420938"/>
                    <a:gd name="connsiteY58" fmla="*/ 1856982 h 3855444"/>
                    <a:gd name="connsiteX59" fmla="*/ 702878 w 3420938"/>
                    <a:gd name="connsiteY59" fmla="*/ 2052336 h 3855444"/>
                    <a:gd name="connsiteX60" fmla="*/ 844530 w 3420938"/>
                    <a:gd name="connsiteY60" fmla="*/ 2335859 h 3855444"/>
                    <a:gd name="connsiteX61" fmla="*/ 881374 w 3420938"/>
                    <a:gd name="connsiteY61" fmla="*/ 2464399 h 3855444"/>
                    <a:gd name="connsiteX62" fmla="*/ 820410 w 3420938"/>
                    <a:gd name="connsiteY62" fmla="*/ 3081646 h 3855444"/>
                    <a:gd name="connsiteX63" fmla="*/ 716649 w 3420938"/>
                    <a:gd name="connsiteY63" fmla="*/ 2692540 h 3855444"/>
                    <a:gd name="connsiteX64" fmla="*/ 738946 w 3420938"/>
                    <a:gd name="connsiteY64" fmla="*/ 2394225 h 3855444"/>
                    <a:gd name="connsiteX65" fmla="*/ 609825 w 3420938"/>
                    <a:gd name="connsiteY65" fmla="*/ 2273270 h 3855444"/>
                    <a:gd name="connsiteX66" fmla="*/ 511314 w 3420938"/>
                    <a:gd name="connsiteY66" fmla="*/ 2412665 h 3855444"/>
                    <a:gd name="connsiteX67" fmla="*/ 563410 w 3420938"/>
                    <a:gd name="connsiteY67" fmla="*/ 2660618 h 3855444"/>
                    <a:gd name="connsiteX68" fmla="*/ 380664 w 3420938"/>
                    <a:gd name="connsiteY68" fmla="*/ 3619109 h 3855444"/>
                    <a:gd name="connsiteX69" fmla="*/ 378402 w 3420938"/>
                    <a:gd name="connsiteY69" fmla="*/ 2957848 h 3855444"/>
                    <a:gd name="connsiteX70" fmla="*/ 170298 w 3420938"/>
                    <a:gd name="connsiteY70" fmla="*/ 3802075 h 3855444"/>
                    <a:gd name="connsiteX71" fmla="*/ 171900 w 3420938"/>
                    <a:gd name="connsiteY71" fmla="*/ 3697732 h 3855444"/>
                    <a:gd name="connsiteX72" fmla="*/ 71199 w 3420938"/>
                    <a:gd name="connsiteY72" fmla="*/ 3855415 h 3855444"/>
                    <a:gd name="connsiteX73" fmla="*/ 114916 w 3420938"/>
                    <a:gd name="connsiteY73" fmla="*/ 3652556 h 3855444"/>
                    <a:gd name="connsiteX74" fmla="*/ 4010 w 3420938"/>
                    <a:gd name="connsiteY74"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48710 w 3420938"/>
                    <a:gd name="connsiteY26" fmla="*/ 561983 h 3855444"/>
                    <a:gd name="connsiteX27" fmla="*/ 3193959 w 3420938"/>
                    <a:gd name="connsiteY27" fmla="*/ 999927 h 3855444"/>
                    <a:gd name="connsiteX28" fmla="*/ 3122623 w 3420938"/>
                    <a:gd name="connsiteY28" fmla="*/ 1226906 h 3855444"/>
                    <a:gd name="connsiteX29" fmla="*/ 3265296 w 3420938"/>
                    <a:gd name="connsiteY29" fmla="*/ 1408489 h 3855444"/>
                    <a:gd name="connsiteX30" fmla="*/ 3420938 w 3420938"/>
                    <a:gd name="connsiteY30" fmla="*/ 2212642 h 3855444"/>
                    <a:gd name="connsiteX31" fmla="*/ 3070742 w 3420938"/>
                    <a:gd name="connsiteY31" fmla="*/ 1330668 h 3855444"/>
                    <a:gd name="connsiteX32" fmla="*/ 2882674 w 3420938"/>
                    <a:gd name="connsiteY32" fmla="*/ 1486310 h 3855444"/>
                    <a:gd name="connsiteX33" fmla="*/ 2409262 w 3420938"/>
                    <a:gd name="connsiteY33" fmla="*/ 2497987 h 3855444"/>
                    <a:gd name="connsiteX34" fmla="*/ 2752972 w 3420938"/>
                    <a:gd name="connsiteY34" fmla="*/ 1525221 h 3855444"/>
                    <a:gd name="connsiteX35" fmla="*/ 2422232 w 3420938"/>
                    <a:gd name="connsiteY35" fmla="*/ 1473340 h 3855444"/>
                    <a:gd name="connsiteX36" fmla="*/ 2487083 w 3420938"/>
                    <a:gd name="connsiteY36" fmla="*/ 1590072 h 3855444"/>
                    <a:gd name="connsiteX37" fmla="*/ 2441687 w 3420938"/>
                    <a:gd name="connsiteY37" fmla="*/ 1979178 h 3855444"/>
                    <a:gd name="connsiteX38" fmla="*/ 2376836 w 3420938"/>
                    <a:gd name="connsiteY38" fmla="*/ 1622498 h 3855444"/>
                    <a:gd name="connsiteX39" fmla="*/ 2091491 w 3420938"/>
                    <a:gd name="connsiteY39" fmla="*/ 1499281 h 3855444"/>
                    <a:gd name="connsiteX40" fmla="*/ 2123917 w 3420938"/>
                    <a:gd name="connsiteY40" fmla="*/ 1667893 h 3855444"/>
                    <a:gd name="connsiteX41" fmla="*/ 2331440 w 3420938"/>
                    <a:gd name="connsiteY41" fmla="*/ 2050515 h 3855444"/>
                    <a:gd name="connsiteX42" fmla="*/ 2054593 w 3420938"/>
                    <a:gd name="connsiteY42" fmla="*/ 1677631 h 3855444"/>
                    <a:gd name="connsiteX43" fmla="*/ 1651569 w 3420938"/>
                    <a:gd name="connsiteY43" fmla="*/ 1754592 h 3855444"/>
                    <a:gd name="connsiteX44" fmla="*/ 1462436 w 3420938"/>
                    <a:gd name="connsiteY44" fmla="*/ 1440915 h 3855444"/>
                    <a:gd name="connsiteX45" fmla="*/ 1336816 w 3420938"/>
                    <a:gd name="connsiteY45" fmla="*/ 1468896 h 3855444"/>
                    <a:gd name="connsiteX46" fmla="*/ 1424185 w 3420938"/>
                    <a:gd name="connsiteY46" fmla="*/ 1650182 h 3855444"/>
                    <a:gd name="connsiteX47" fmla="*/ 1450487 w 3420938"/>
                    <a:gd name="connsiteY47" fmla="*/ 1876283 h 3855444"/>
                    <a:gd name="connsiteX48" fmla="*/ 1455951 w 3420938"/>
                    <a:gd name="connsiteY48" fmla="*/ 2491502 h 3855444"/>
                    <a:gd name="connsiteX49" fmla="*/ 1280853 w 3420938"/>
                    <a:gd name="connsiteY49" fmla="*/ 2024574 h 3855444"/>
                    <a:gd name="connsiteX50" fmla="*/ 1274149 w 3420938"/>
                    <a:gd name="connsiteY50" fmla="*/ 1806846 h 3855444"/>
                    <a:gd name="connsiteX51" fmla="*/ 1054455 w 3420938"/>
                    <a:gd name="connsiteY51" fmla="*/ 1601803 h 3855444"/>
                    <a:gd name="connsiteX52" fmla="*/ 889344 w 3420938"/>
                    <a:gd name="connsiteY52" fmla="*/ 1710448 h 3855444"/>
                    <a:gd name="connsiteX53" fmla="*/ 1157636 w 3420938"/>
                    <a:gd name="connsiteY53" fmla="*/ 1953238 h 3855444"/>
                    <a:gd name="connsiteX54" fmla="*/ 1053874 w 3420938"/>
                    <a:gd name="connsiteY54" fmla="*/ 2783332 h 3855444"/>
                    <a:gd name="connsiteX55" fmla="*/ 989966 w 3420938"/>
                    <a:gd name="connsiteY55" fmla="*/ 2286820 h 3855444"/>
                    <a:gd name="connsiteX56" fmla="*/ 1016126 w 3420938"/>
                    <a:gd name="connsiteY56" fmla="*/ 2093430 h 3855444"/>
                    <a:gd name="connsiteX57" fmla="*/ 983379 w 3420938"/>
                    <a:gd name="connsiteY57" fmla="*/ 2050915 h 3855444"/>
                    <a:gd name="connsiteX58" fmla="*/ 777637 w 3420938"/>
                    <a:gd name="connsiteY58" fmla="*/ 1856982 h 3855444"/>
                    <a:gd name="connsiteX59" fmla="*/ 702878 w 3420938"/>
                    <a:gd name="connsiteY59" fmla="*/ 2052336 h 3855444"/>
                    <a:gd name="connsiteX60" fmla="*/ 844530 w 3420938"/>
                    <a:gd name="connsiteY60" fmla="*/ 2335859 h 3855444"/>
                    <a:gd name="connsiteX61" fmla="*/ 881374 w 3420938"/>
                    <a:gd name="connsiteY61" fmla="*/ 2464399 h 3855444"/>
                    <a:gd name="connsiteX62" fmla="*/ 820410 w 3420938"/>
                    <a:gd name="connsiteY62" fmla="*/ 3081646 h 3855444"/>
                    <a:gd name="connsiteX63" fmla="*/ 716649 w 3420938"/>
                    <a:gd name="connsiteY63" fmla="*/ 2692540 h 3855444"/>
                    <a:gd name="connsiteX64" fmla="*/ 738946 w 3420938"/>
                    <a:gd name="connsiteY64" fmla="*/ 2394225 h 3855444"/>
                    <a:gd name="connsiteX65" fmla="*/ 609825 w 3420938"/>
                    <a:gd name="connsiteY65" fmla="*/ 2273270 h 3855444"/>
                    <a:gd name="connsiteX66" fmla="*/ 511314 w 3420938"/>
                    <a:gd name="connsiteY66" fmla="*/ 2412665 h 3855444"/>
                    <a:gd name="connsiteX67" fmla="*/ 563410 w 3420938"/>
                    <a:gd name="connsiteY67" fmla="*/ 2660618 h 3855444"/>
                    <a:gd name="connsiteX68" fmla="*/ 380664 w 3420938"/>
                    <a:gd name="connsiteY68" fmla="*/ 3619109 h 3855444"/>
                    <a:gd name="connsiteX69" fmla="*/ 378402 w 3420938"/>
                    <a:gd name="connsiteY69" fmla="*/ 2957848 h 3855444"/>
                    <a:gd name="connsiteX70" fmla="*/ 170298 w 3420938"/>
                    <a:gd name="connsiteY70" fmla="*/ 3802075 h 3855444"/>
                    <a:gd name="connsiteX71" fmla="*/ 171900 w 3420938"/>
                    <a:gd name="connsiteY71" fmla="*/ 3697732 h 3855444"/>
                    <a:gd name="connsiteX72" fmla="*/ 71199 w 3420938"/>
                    <a:gd name="connsiteY72" fmla="*/ 3855415 h 3855444"/>
                    <a:gd name="connsiteX73" fmla="*/ 114916 w 3420938"/>
                    <a:gd name="connsiteY73" fmla="*/ 3652556 h 3855444"/>
                    <a:gd name="connsiteX74" fmla="*/ 4010 w 3420938"/>
                    <a:gd name="connsiteY74"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9676 w 3420938"/>
                    <a:gd name="connsiteY26" fmla="*/ 623915 h 3855444"/>
                    <a:gd name="connsiteX27" fmla="*/ 3193959 w 3420938"/>
                    <a:gd name="connsiteY27" fmla="*/ 999927 h 3855444"/>
                    <a:gd name="connsiteX28" fmla="*/ 3122623 w 3420938"/>
                    <a:gd name="connsiteY28" fmla="*/ 1226906 h 3855444"/>
                    <a:gd name="connsiteX29" fmla="*/ 3265296 w 3420938"/>
                    <a:gd name="connsiteY29" fmla="*/ 1408489 h 3855444"/>
                    <a:gd name="connsiteX30" fmla="*/ 3420938 w 3420938"/>
                    <a:gd name="connsiteY30" fmla="*/ 2212642 h 3855444"/>
                    <a:gd name="connsiteX31" fmla="*/ 3070742 w 3420938"/>
                    <a:gd name="connsiteY31" fmla="*/ 1330668 h 3855444"/>
                    <a:gd name="connsiteX32" fmla="*/ 2882674 w 3420938"/>
                    <a:gd name="connsiteY32" fmla="*/ 1486310 h 3855444"/>
                    <a:gd name="connsiteX33" fmla="*/ 2409262 w 3420938"/>
                    <a:gd name="connsiteY33" fmla="*/ 2497987 h 3855444"/>
                    <a:gd name="connsiteX34" fmla="*/ 2752972 w 3420938"/>
                    <a:gd name="connsiteY34" fmla="*/ 1525221 h 3855444"/>
                    <a:gd name="connsiteX35" fmla="*/ 2422232 w 3420938"/>
                    <a:gd name="connsiteY35" fmla="*/ 1473340 h 3855444"/>
                    <a:gd name="connsiteX36" fmla="*/ 2487083 w 3420938"/>
                    <a:gd name="connsiteY36" fmla="*/ 1590072 h 3855444"/>
                    <a:gd name="connsiteX37" fmla="*/ 2441687 w 3420938"/>
                    <a:gd name="connsiteY37" fmla="*/ 1979178 h 3855444"/>
                    <a:gd name="connsiteX38" fmla="*/ 2376836 w 3420938"/>
                    <a:gd name="connsiteY38" fmla="*/ 1622498 h 3855444"/>
                    <a:gd name="connsiteX39" fmla="*/ 2091491 w 3420938"/>
                    <a:gd name="connsiteY39" fmla="*/ 1499281 h 3855444"/>
                    <a:gd name="connsiteX40" fmla="*/ 2123917 w 3420938"/>
                    <a:gd name="connsiteY40" fmla="*/ 1667893 h 3855444"/>
                    <a:gd name="connsiteX41" fmla="*/ 2331440 w 3420938"/>
                    <a:gd name="connsiteY41" fmla="*/ 2050515 h 3855444"/>
                    <a:gd name="connsiteX42" fmla="*/ 2054593 w 3420938"/>
                    <a:gd name="connsiteY42" fmla="*/ 1677631 h 3855444"/>
                    <a:gd name="connsiteX43" fmla="*/ 1651569 w 3420938"/>
                    <a:gd name="connsiteY43" fmla="*/ 1754592 h 3855444"/>
                    <a:gd name="connsiteX44" fmla="*/ 1462436 w 3420938"/>
                    <a:gd name="connsiteY44" fmla="*/ 1440915 h 3855444"/>
                    <a:gd name="connsiteX45" fmla="*/ 1336816 w 3420938"/>
                    <a:gd name="connsiteY45" fmla="*/ 1468896 h 3855444"/>
                    <a:gd name="connsiteX46" fmla="*/ 1424185 w 3420938"/>
                    <a:gd name="connsiteY46" fmla="*/ 1650182 h 3855444"/>
                    <a:gd name="connsiteX47" fmla="*/ 1450487 w 3420938"/>
                    <a:gd name="connsiteY47" fmla="*/ 1876283 h 3855444"/>
                    <a:gd name="connsiteX48" fmla="*/ 1455951 w 3420938"/>
                    <a:gd name="connsiteY48" fmla="*/ 2491502 h 3855444"/>
                    <a:gd name="connsiteX49" fmla="*/ 1280853 w 3420938"/>
                    <a:gd name="connsiteY49" fmla="*/ 2024574 h 3855444"/>
                    <a:gd name="connsiteX50" fmla="*/ 1274149 w 3420938"/>
                    <a:gd name="connsiteY50" fmla="*/ 1806846 h 3855444"/>
                    <a:gd name="connsiteX51" fmla="*/ 1054455 w 3420938"/>
                    <a:gd name="connsiteY51" fmla="*/ 1601803 h 3855444"/>
                    <a:gd name="connsiteX52" fmla="*/ 889344 w 3420938"/>
                    <a:gd name="connsiteY52" fmla="*/ 1710448 h 3855444"/>
                    <a:gd name="connsiteX53" fmla="*/ 1157636 w 3420938"/>
                    <a:gd name="connsiteY53" fmla="*/ 1953238 h 3855444"/>
                    <a:gd name="connsiteX54" fmla="*/ 1053874 w 3420938"/>
                    <a:gd name="connsiteY54" fmla="*/ 2783332 h 3855444"/>
                    <a:gd name="connsiteX55" fmla="*/ 989966 w 3420938"/>
                    <a:gd name="connsiteY55" fmla="*/ 2286820 h 3855444"/>
                    <a:gd name="connsiteX56" fmla="*/ 1016126 w 3420938"/>
                    <a:gd name="connsiteY56" fmla="*/ 2093430 h 3855444"/>
                    <a:gd name="connsiteX57" fmla="*/ 983379 w 3420938"/>
                    <a:gd name="connsiteY57" fmla="*/ 2050915 h 3855444"/>
                    <a:gd name="connsiteX58" fmla="*/ 777637 w 3420938"/>
                    <a:gd name="connsiteY58" fmla="*/ 1856982 h 3855444"/>
                    <a:gd name="connsiteX59" fmla="*/ 702878 w 3420938"/>
                    <a:gd name="connsiteY59" fmla="*/ 2052336 h 3855444"/>
                    <a:gd name="connsiteX60" fmla="*/ 844530 w 3420938"/>
                    <a:gd name="connsiteY60" fmla="*/ 2335859 h 3855444"/>
                    <a:gd name="connsiteX61" fmla="*/ 881374 w 3420938"/>
                    <a:gd name="connsiteY61" fmla="*/ 2464399 h 3855444"/>
                    <a:gd name="connsiteX62" fmla="*/ 820410 w 3420938"/>
                    <a:gd name="connsiteY62" fmla="*/ 3081646 h 3855444"/>
                    <a:gd name="connsiteX63" fmla="*/ 716649 w 3420938"/>
                    <a:gd name="connsiteY63" fmla="*/ 2692540 h 3855444"/>
                    <a:gd name="connsiteX64" fmla="*/ 738946 w 3420938"/>
                    <a:gd name="connsiteY64" fmla="*/ 2394225 h 3855444"/>
                    <a:gd name="connsiteX65" fmla="*/ 609825 w 3420938"/>
                    <a:gd name="connsiteY65" fmla="*/ 2273270 h 3855444"/>
                    <a:gd name="connsiteX66" fmla="*/ 511314 w 3420938"/>
                    <a:gd name="connsiteY66" fmla="*/ 2412665 h 3855444"/>
                    <a:gd name="connsiteX67" fmla="*/ 563410 w 3420938"/>
                    <a:gd name="connsiteY67" fmla="*/ 2660618 h 3855444"/>
                    <a:gd name="connsiteX68" fmla="*/ 380664 w 3420938"/>
                    <a:gd name="connsiteY68" fmla="*/ 3619109 h 3855444"/>
                    <a:gd name="connsiteX69" fmla="*/ 378402 w 3420938"/>
                    <a:gd name="connsiteY69" fmla="*/ 2957848 h 3855444"/>
                    <a:gd name="connsiteX70" fmla="*/ 170298 w 3420938"/>
                    <a:gd name="connsiteY70" fmla="*/ 3802075 h 3855444"/>
                    <a:gd name="connsiteX71" fmla="*/ 171900 w 3420938"/>
                    <a:gd name="connsiteY71" fmla="*/ 3697732 h 3855444"/>
                    <a:gd name="connsiteX72" fmla="*/ 71199 w 3420938"/>
                    <a:gd name="connsiteY72" fmla="*/ 3855415 h 3855444"/>
                    <a:gd name="connsiteX73" fmla="*/ 114916 w 3420938"/>
                    <a:gd name="connsiteY73" fmla="*/ 3652556 h 3855444"/>
                    <a:gd name="connsiteX74" fmla="*/ 4010 w 3420938"/>
                    <a:gd name="connsiteY74"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9676 w 3420938"/>
                    <a:gd name="connsiteY26" fmla="*/ 623915 h 3855444"/>
                    <a:gd name="connsiteX27" fmla="*/ 3193959 w 3420938"/>
                    <a:gd name="connsiteY27" fmla="*/ 999927 h 3855444"/>
                    <a:gd name="connsiteX28" fmla="*/ 3122623 w 3420938"/>
                    <a:gd name="connsiteY28" fmla="*/ 1226906 h 3855444"/>
                    <a:gd name="connsiteX29" fmla="*/ 3265296 w 3420938"/>
                    <a:gd name="connsiteY29" fmla="*/ 1408489 h 3855444"/>
                    <a:gd name="connsiteX30" fmla="*/ 3420938 w 3420938"/>
                    <a:gd name="connsiteY30" fmla="*/ 2212642 h 3855444"/>
                    <a:gd name="connsiteX31" fmla="*/ 3070742 w 3420938"/>
                    <a:gd name="connsiteY31" fmla="*/ 1330668 h 3855444"/>
                    <a:gd name="connsiteX32" fmla="*/ 2882674 w 3420938"/>
                    <a:gd name="connsiteY32" fmla="*/ 1486310 h 3855444"/>
                    <a:gd name="connsiteX33" fmla="*/ 2409262 w 3420938"/>
                    <a:gd name="connsiteY33" fmla="*/ 2497987 h 3855444"/>
                    <a:gd name="connsiteX34" fmla="*/ 2752972 w 3420938"/>
                    <a:gd name="connsiteY34" fmla="*/ 1525221 h 3855444"/>
                    <a:gd name="connsiteX35" fmla="*/ 2422232 w 3420938"/>
                    <a:gd name="connsiteY35" fmla="*/ 1473340 h 3855444"/>
                    <a:gd name="connsiteX36" fmla="*/ 2487083 w 3420938"/>
                    <a:gd name="connsiteY36" fmla="*/ 1590072 h 3855444"/>
                    <a:gd name="connsiteX37" fmla="*/ 2441687 w 3420938"/>
                    <a:gd name="connsiteY37" fmla="*/ 1979178 h 3855444"/>
                    <a:gd name="connsiteX38" fmla="*/ 2376836 w 3420938"/>
                    <a:gd name="connsiteY38" fmla="*/ 1622498 h 3855444"/>
                    <a:gd name="connsiteX39" fmla="*/ 2091491 w 3420938"/>
                    <a:gd name="connsiteY39" fmla="*/ 1499281 h 3855444"/>
                    <a:gd name="connsiteX40" fmla="*/ 2123917 w 3420938"/>
                    <a:gd name="connsiteY40" fmla="*/ 1667893 h 3855444"/>
                    <a:gd name="connsiteX41" fmla="*/ 2331440 w 3420938"/>
                    <a:gd name="connsiteY41" fmla="*/ 2050515 h 3855444"/>
                    <a:gd name="connsiteX42" fmla="*/ 2054593 w 3420938"/>
                    <a:gd name="connsiteY42" fmla="*/ 1677631 h 3855444"/>
                    <a:gd name="connsiteX43" fmla="*/ 1651569 w 3420938"/>
                    <a:gd name="connsiteY43" fmla="*/ 1754592 h 3855444"/>
                    <a:gd name="connsiteX44" fmla="*/ 1462436 w 3420938"/>
                    <a:gd name="connsiteY44" fmla="*/ 1440915 h 3855444"/>
                    <a:gd name="connsiteX45" fmla="*/ 1336816 w 3420938"/>
                    <a:gd name="connsiteY45" fmla="*/ 1468896 h 3855444"/>
                    <a:gd name="connsiteX46" fmla="*/ 1424185 w 3420938"/>
                    <a:gd name="connsiteY46" fmla="*/ 1650182 h 3855444"/>
                    <a:gd name="connsiteX47" fmla="*/ 1450487 w 3420938"/>
                    <a:gd name="connsiteY47" fmla="*/ 1876283 h 3855444"/>
                    <a:gd name="connsiteX48" fmla="*/ 1455951 w 3420938"/>
                    <a:gd name="connsiteY48" fmla="*/ 2491502 h 3855444"/>
                    <a:gd name="connsiteX49" fmla="*/ 1280853 w 3420938"/>
                    <a:gd name="connsiteY49" fmla="*/ 2024574 h 3855444"/>
                    <a:gd name="connsiteX50" fmla="*/ 1274149 w 3420938"/>
                    <a:gd name="connsiteY50" fmla="*/ 1806846 h 3855444"/>
                    <a:gd name="connsiteX51" fmla="*/ 1054455 w 3420938"/>
                    <a:gd name="connsiteY51" fmla="*/ 1601803 h 3855444"/>
                    <a:gd name="connsiteX52" fmla="*/ 889344 w 3420938"/>
                    <a:gd name="connsiteY52" fmla="*/ 1710448 h 3855444"/>
                    <a:gd name="connsiteX53" fmla="*/ 1157636 w 3420938"/>
                    <a:gd name="connsiteY53" fmla="*/ 1953238 h 3855444"/>
                    <a:gd name="connsiteX54" fmla="*/ 1053874 w 3420938"/>
                    <a:gd name="connsiteY54" fmla="*/ 2783332 h 3855444"/>
                    <a:gd name="connsiteX55" fmla="*/ 989966 w 3420938"/>
                    <a:gd name="connsiteY55" fmla="*/ 2286820 h 3855444"/>
                    <a:gd name="connsiteX56" fmla="*/ 1016126 w 3420938"/>
                    <a:gd name="connsiteY56" fmla="*/ 2093430 h 3855444"/>
                    <a:gd name="connsiteX57" fmla="*/ 983379 w 3420938"/>
                    <a:gd name="connsiteY57" fmla="*/ 2050915 h 3855444"/>
                    <a:gd name="connsiteX58" fmla="*/ 777637 w 3420938"/>
                    <a:gd name="connsiteY58" fmla="*/ 1856982 h 3855444"/>
                    <a:gd name="connsiteX59" fmla="*/ 702878 w 3420938"/>
                    <a:gd name="connsiteY59" fmla="*/ 2052336 h 3855444"/>
                    <a:gd name="connsiteX60" fmla="*/ 844530 w 3420938"/>
                    <a:gd name="connsiteY60" fmla="*/ 2335859 h 3855444"/>
                    <a:gd name="connsiteX61" fmla="*/ 881374 w 3420938"/>
                    <a:gd name="connsiteY61" fmla="*/ 2464399 h 3855444"/>
                    <a:gd name="connsiteX62" fmla="*/ 820410 w 3420938"/>
                    <a:gd name="connsiteY62" fmla="*/ 3081646 h 3855444"/>
                    <a:gd name="connsiteX63" fmla="*/ 716649 w 3420938"/>
                    <a:gd name="connsiteY63" fmla="*/ 2692540 h 3855444"/>
                    <a:gd name="connsiteX64" fmla="*/ 738946 w 3420938"/>
                    <a:gd name="connsiteY64" fmla="*/ 2394225 h 3855444"/>
                    <a:gd name="connsiteX65" fmla="*/ 609825 w 3420938"/>
                    <a:gd name="connsiteY65" fmla="*/ 2273270 h 3855444"/>
                    <a:gd name="connsiteX66" fmla="*/ 511314 w 3420938"/>
                    <a:gd name="connsiteY66" fmla="*/ 2412665 h 3855444"/>
                    <a:gd name="connsiteX67" fmla="*/ 563410 w 3420938"/>
                    <a:gd name="connsiteY67" fmla="*/ 2660618 h 3855444"/>
                    <a:gd name="connsiteX68" fmla="*/ 380664 w 3420938"/>
                    <a:gd name="connsiteY68" fmla="*/ 3619109 h 3855444"/>
                    <a:gd name="connsiteX69" fmla="*/ 378402 w 3420938"/>
                    <a:gd name="connsiteY69" fmla="*/ 2957848 h 3855444"/>
                    <a:gd name="connsiteX70" fmla="*/ 170298 w 3420938"/>
                    <a:gd name="connsiteY70" fmla="*/ 3802075 h 3855444"/>
                    <a:gd name="connsiteX71" fmla="*/ 171900 w 3420938"/>
                    <a:gd name="connsiteY71" fmla="*/ 3697732 h 3855444"/>
                    <a:gd name="connsiteX72" fmla="*/ 71199 w 3420938"/>
                    <a:gd name="connsiteY72" fmla="*/ 3855415 h 3855444"/>
                    <a:gd name="connsiteX73" fmla="*/ 114916 w 3420938"/>
                    <a:gd name="connsiteY73" fmla="*/ 3652556 h 3855444"/>
                    <a:gd name="connsiteX74" fmla="*/ 4010 w 3420938"/>
                    <a:gd name="connsiteY74"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59639 w 3420938"/>
                    <a:gd name="connsiteY26" fmla="*/ 642130 h 3855444"/>
                    <a:gd name="connsiteX27" fmla="*/ 3193959 w 3420938"/>
                    <a:gd name="connsiteY27" fmla="*/ 999927 h 3855444"/>
                    <a:gd name="connsiteX28" fmla="*/ 3122623 w 3420938"/>
                    <a:gd name="connsiteY28" fmla="*/ 1226906 h 3855444"/>
                    <a:gd name="connsiteX29" fmla="*/ 3265296 w 3420938"/>
                    <a:gd name="connsiteY29" fmla="*/ 1408489 h 3855444"/>
                    <a:gd name="connsiteX30" fmla="*/ 3420938 w 3420938"/>
                    <a:gd name="connsiteY30" fmla="*/ 2212642 h 3855444"/>
                    <a:gd name="connsiteX31" fmla="*/ 3070742 w 3420938"/>
                    <a:gd name="connsiteY31" fmla="*/ 1330668 h 3855444"/>
                    <a:gd name="connsiteX32" fmla="*/ 2882674 w 3420938"/>
                    <a:gd name="connsiteY32" fmla="*/ 1486310 h 3855444"/>
                    <a:gd name="connsiteX33" fmla="*/ 2409262 w 3420938"/>
                    <a:gd name="connsiteY33" fmla="*/ 2497987 h 3855444"/>
                    <a:gd name="connsiteX34" fmla="*/ 2752972 w 3420938"/>
                    <a:gd name="connsiteY34" fmla="*/ 1525221 h 3855444"/>
                    <a:gd name="connsiteX35" fmla="*/ 2422232 w 3420938"/>
                    <a:gd name="connsiteY35" fmla="*/ 1473340 h 3855444"/>
                    <a:gd name="connsiteX36" fmla="*/ 2487083 w 3420938"/>
                    <a:gd name="connsiteY36" fmla="*/ 1590072 h 3855444"/>
                    <a:gd name="connsiteX37" fmla="*/ 2441687 w 3420938"/>
                    <a:gd name="connsiteY37" fmla="*/ 1979178 h 3855444"/>
                    <a:gd name="connsiteX38" fmla="*/ 2376836 w 3420938"/>
                    <a:gd name="connsiteY38" fmla="*/ 1622498 h 3855444"/>
                    <a:gd name="connsiteX39" fmla="*/ 2091491 w 3420938"/>
                    <a:gd name="connsiteY39" fmla="*/ 1499281 h 3855444"/>
                    <a:gd name="connsiteX40" fmla="*/ 2123917 w 3420938"/>
                    <a:gd name="connsiteY40" fmla="*/ 1667893 h 3855444"/>
                    <a:gd name="connsiteX41" fmla="*/ 2331440 w 3420938"/>
                    <a:gd name="connsiteY41" fmla="*/ 2050515 h 3855444"/>
                    <a:gd name="connsiteX42" fmla="*/ 2054593 w 3420938"/>
                    <a:gd name="connsiteY42" fmla="*/ 1677631 h 3855444"/>
                    <a:gd name="connsiteX43" fmla="*/ 1651569 w 3420938"/>
                    <a:gd name="connsiteY43" fmla="*/ 1754592 h 3855444"/>
                    <a:gd name="connsiteX44" fmla="*/ 1462436 w 3420938"/>
                    <a:gd name="connsiteY44" fmla="*/ 1440915 h 3855444"/>
                    <a:gd name="connsiteX45" fmla="*/ 1336816 w 3420938"/>
                    <a:gd name="connsiteY45" fmla="*/ 1468896 h 3855444"/>
                    <a:gd name="connsiteX46" fmla="*/ 1424185 w 3420938"/>
                    <a:gd name="connsiteY46" fmla="*/ 1650182 h 3855444"/>
                    <a:gd name="connsiteX47" fmla="*/ 1450487 w 3420938"/>
                    <a:gd name="connsiteY47" fmla="*/ 1876283 h 3855444"/>
                    <a:gd name="connsiteX48" fmla="*/ 1455951 w 3420938"/>
                    <a:gd name="connsiteY48" fmla="*/ 2491502 h 3855444"/>
                    <a:gd name="connsiteX49" fmla="*/ 1280853 w 3420938"/>
                    <a:gd name="connsiteY49" fmla="*/ 2024574 h 3855444"/>
                    <a:gd name="connsiteX50" fmla="*/ 1274149 w 3420938"/>
                    <a:gd name="connsiteY50" fmla="*/ 1806846 h 3855444"/>
                    <a:gd name="connsiteX51" fmla="*/ 1054455 w 3420938"/>
                    <a:gd name="connsiteY51" fmla="*/ 1601803 h 3855444"/>
                    <a:gd name="connsiteX52" fmla="*/ 889344 w 3420938"/>
                    <a:gd name="connsiteY52" fmla="*/ 1710448 h 3855444"/>
                    <a:gd name="connsiteX53" fmla="*/ 1157636 w 3420938"/>
                    <a:gd name="connsiteY53" fmla="*/ 1953238 h 3855444"/>
                    <a:gd name="connsiteX54" fmla="*/ 1053874 w 3420938"/>
                    <a:gd name="connsiteY54" fmla="*/ 2783332 h 3855444"/>
                    <a:gd name="connsiteX55" fmla="*/ 989966 w 3420938"/>
                    <a:gd name="connsiteY55" fmla="*/ 2286820 h 3855444"/>
                    <a:gd name="connsiteX56" fmla="*/ 1016126 w 3420938"/>
                    <a:gd name="connsiteY56" fmla="*/ 2093430 h 3855444"/>
                    <a:gd name="connsiteX57" fmla="*/ 983379 w 3420938"/>
                    <a:gd name="connsiteY57" fmla="*/ 2050915 h 3855444"/>
                    <a:gd name="connsiteX58" fmla="*/ 777637 w 3420938"/>
                    <a:gd name="connsiteY58" fmla="*/ 1856982 h 3855444"/>
                    <a:gd name="connsiteX59" fmla="*/ 702878 w 3420938"/>
                    <a:gd name="connsiteY59" fmla="*/ 2052336 h 3855444"/>
                    <a:gd name="connsiteX60" fmla="*/ 844530 w 3420938"/>
                    <a:gd name="connsiteY60" fmla="*/ 2335859 h 3855444"/>
                    <a:gd name="connsiteX61" fmla="*/ 881374 w 3420938"/>
                    <a:gd name="connsiteY61" fmla="*/ 2464399 h 3855444"/>
                    <a:gd name="connsiteX62" fmla="*/ 820410 w 3420938"/>
                    <a:gd name="connsiteY62" fmla="*/ 3081646 h 3855444"/>
                    <a:gd name="connsiteX63" fmla="*/ 716649 w 3420938"/>
                    <a:gd name="connsiteY63" fmla="*/ 2692540 h 3855444"/>
                    <a:gd name="connsiteX64" fmla="*/ 738946 w 3420938"/>
                    <a:gd name="connsiteY64" fmla="*/ 2394225 h 3855444"/>
                    <a:gd name="connsiteX65" fmla="*/ 609825 w 3420938"/>
                    <a:gd name="connsiteY65" fmla="*/ 2273270 h 3855444"/>
                    <a:gd name="connsiteX66" fmla="*/ 511314 w 3420938"/>
                    <a:gd name="connsiteY66" fmla="*/ 2412665 h 3855444"/>
                    <a:gd name="connsiteX67" fmla="*/ 563410 w 3420938"/>
                    <a:gd name="connsiteY67" fmla="*/ 2660618 h 3855444"/>
                    <a:gd name="connsiteX68" fmla="*/ 380664 w 3420938"/>
                    <a:gd name="connsiteY68" fmla="*/ 3619109 h 3855444"/>
                    <a:gd name="connsiteX69" fmla="*/ 378402 w 3420938"/>
                    <a:gd name="connsiteY69" fmla="*/ 2957848 h 3855444"/>
                    <a:gd name="connsiteX70" fmla="*/ 170298 w 3420938"/>
                    <a:gd name="connsiteY70" fmla="*/ 3802075 h 3855444"/>
                    <a:gd name="connsiteX71" fmla="*/ 171900 w 3420938"/>
                    <a:gd name="connsiteY71" fmla="*/ 3697732 h 3855444"/>
                    <a:gd name="connsiteX72" fmla="*/ 71199 w 3420938"/>
                    <a:gd name="connsiteY72" fmla="*/ 3855415 h 3855444"/>
                    <a:gd name="connsiteX73" fmla="*/ 114916 w 3420938"/>
                    <a:gd name="connsiteY73" fmla="*/ 3652556 h 3855444"/>
                    <a:gd name="connsiteX74" fmla="*/ 4010 w 3420938"/>
                    <a:gd name="connsiteY74"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59639 w 3420938"/>
                    <a:gd name="connsiteY26" fmla="*/ 642130 h 3855444"/>
                    <a:gd name="connsiteX27" fmla="*/ 3193959 w 3420938"/>
                    <a:gd name="connsiteY27" fmla="*/ 999927 h 3855444"/>
                    <a:gd name="connsiteX28" fmla="*/ 3122623 w 3420938"/>
                    <a:gd name="connsiteY28" fmla="*/ 1226906 h 3855444"/>
                    <a:gd name="connsiteX29" fmla="*/ 3265296 w 3420938"/>
                    <a:gd name="connsiteY29" fmla="*/ 1408489 h 3855444"/>
                    <a:gd name="connsiteX30" fmla="*/ 3420938 w 3420938"/>
                    <a:gd name="connsiteY30" fmla="*/ 2212642 h 3855444"/>
                    <a:gd name="connsiteX31" fmla="*/ 3070742 w 3420938"/>
                    <a:gd name="connsiteY31" fmla="*/ 1330668 h 3855444"/>
                    <a:gd name="connsiteX32" fmla="*/ 2882674 w 3420938"/>
                    <a:gd name="connsiteY32" fmla="*/ 1486310 h 3855444"/>
                    <a:gd name="connsiteX33" fmla="*/ 2409262 w 3420938"/>
                    <a:gd name="connsiteY33" fmla="*/ 2497987 h 3855444"/>
                    <a:gd name="connsiteX34" fmla="*/ 2752972 w 3420938"/>
                    <a:gd name="connsiteY34" fmla="*/ 1525221 h 3855444"/>
                    <a:gd name="connsiteX35" fmla="*/ 2422232 w 3420938"/>
                    <a:gd name="connsiteY35" fmla="*/ 1473340 h 3855444"/>
                    <a:gd name="connsiteX36" fmla="*/ 2487083 w 3420938"/>
                    <a:gd name="connsiteY36" fmla="*/ 1590072 h 3855444"/>
                    <a:gd name="connsiteX37" fmla="*/ 2441687 w 3420938"/>
                    <a:gd name="connsiteY37" fmla="*/ 1979178 h 3855444"/>
                    <a:gd name="connsiteX38" fmla="*/ 2376836 w 3420938"/>
                    <a:gd name="connsiteY38" fmla="*/ 1622498 h 3855444"/>
                    <a:gd name="connsiteX39" fmla="*/ 2091491 w 3420938"/>
                    <a:gd name="connsiteY39" fmla="*/ 1499281 h 3855444"/>
                    <a:gd name="connsiteX40" fmla="*/ 2123917 w 3420938"/>
                    <a:gd name="connsiteY40" fmla="*/ 1667893 h 3855444"/>
                    <a:gd name="connsiteX41" fmla="*/ 2331440 w 3420938"/>
                    <a:gd name="connsiteY41" fmla="*/ 2050515 h 3855444"/>
                    <a:gd name="connsiteX42" fmla="*/ 2054593 w 3420938"/>
                    <a:gd name="connsiteY42" fmla="*/ 1677631 h 3855444"/>
                    <a:gd name="connsiteX43" fmla="*/ 1651569 w 3420938"/>
                    <a:gd name="connsiteY43" fmla="*/ 1754592 h 3855444"/>
                    <a:gd name="connsiteX44" fmla="*/ 1462436 w 3420938"/>
                    <a:gd name="connsiteY44" fmla="*/ 1440915 h 3855444"/>
                    <a:gd name="connsiteX45" fmla="*/ 1336816 w 3420938"/>
                    <a:gd name="connsiteY45" fmla="*/ 1468896 h 3855444"/>
                    <a:gd name="connsiteX46" fmla="*/ 1424185 w 3420938"/>
                    <a:gd name="connsiteY46" fmla="*/ 1650182 h 3855444"/>
                    <a:gd name="connsiteX47" fmla="*/ 1450487 w 3420938"/>
                    <a:gd name="connsiteY47" fmla="*/ 1876283 h 3855444"/>
                    <a:gd name="connsiteX48" fmla="*/ 1455951 w 3420938"/>
                    <a:gd name="connsiteY48" fmla="*/ 2491502 h 3855444"/>
                    <a:gd name="connsiteX49" fmla="*/ 1280853 w 3420938"/>
                    <a:gd name="connsiteY49" fmla="*/ 2024574 h 3855444"/>
                    <a:gd name="connsiteX50" fmla="*/ 1274149 w 3420938"/>
                    <a:gd name="connsiteY50" fmla="*/ 1806846 h 3855444"/>
                    <a:gd name="connsiteX51" fmla="*/ 1054455 w 3420938"/>
                    <a:gd name="connsiteY51" fmla="*/ 1601803 h 3855444"/>
                    <a:gd name="connsiteX52" fmla="*/ 889344 w 3420938"/>
                    <a:gd name="connsiteY52" fmla="*/ 1710448 h 3855444"/>
                    <a:gd name="connsiteX53" fmla="*/ 1157636 w 3420938"/>
                    <a:gd name="connsiteY53" fmla="*/ 1953238 h 3855444"/>
                    <a:gd name="connsiteX54" fmla="*/ 1053874 w 3420938"/>
                    <a:gd name="connsiteY54" fmla="*/ 2783332 h 3855444"/>
                    <a:gd name="connsiteX55" fmla="*/ 989966 w 3420938"/>
                    <a:gd name="connsiteY55" fmla="*/ 2286820 h 3855444"/>
                    <a:gd name="connsiteX56" fmla="*/ 1016126 w 3420938"/>
                    <a:gd name="connsiteY56" fmla="*/ 2093430 h 3855444"/>
                    <a:gd name="connsiteX57" fmla="*/ 983379 w 3420938"/>
                    <a:gd name="connsiteY57" fmla="*/ 2050915 h 3855444"/>
                    <a:gd name="connsiteX58" fmla="*/ 777637 w 3420938"/>
                    <a:gd name="connsiteY58" fmla="*/ 1856982 h 3855444"/>
                    <a:gd name="connsiteX59" fmla="*/ 702878 w 3420938"/>
                    <a:gd name="connsiteY59" fmla="*/ 2052336 h 3855444"/>
                    <a:gd name="connsiteX60" fmla="*/ 844530 w 3420938"/>
                    <a:gd name="connsiteY60" fmla="*/ 2335859 h 3855444"/>
                    <a:gd name="connsiteX61" fmla="*/ 881374 w 3420938"/>
                    <a:gd name="connsiteY61" fmla="*/ 2464399 h 3855444"/>
                    <a:gd name="connsiteX62" fmla="*/ 820410 w 3420938"/>
                    <a:gd name="connsiteY62" fmla="*/ 3081646 h 3855444"/>
                    <a:gd name="connsiteX63" fmla="*/ 716649 w 3420938"/>
                    <a:gd name="connsiteY63" fmla="*/ 2692540 h 3855444"/>
                    <a:gd name="connsiteX64" fmla="*/ 738946 w 3420938"/>
                    <a:gd name="connsiteY64" fmla="*/ 2394225 h 3855444"/>
                    <a:gd name="connsiteX65" fmla="*/ 609825 w 3420938"/>
                    <a:gd name="connsiteY65" fmla="*/ 2273270 h 3855444"/>
                    <a:gd name="connsiteX66" fmla="*/ 511314 w 3420938"/>
                    <a:gd name="connsiteY66" fmla="*/ 2412665 h 3855444"/>
                    <a:gd name="connsiteX67" fmla="*/ 563410 w 3420938"/>
                    <a:gd name="connsiteY67" fmla="*/ 2660618 h 3855444"/>
                    <a:gd name="connsiteX68" fmla="*/ 380664 w 3420938"/>
                    <a:gd name="connsiteY68" fmla="*/ 3619109 h 3855444"/>
                    <a:gd name="connsiteX69" fmla="*/ 378402 w 3420938"/>
                    <a:gd name="connsiteY69" fmla="*/ 2957848 h 3855444"/>
                    <a:gd name="connsiteX70" fmla="*/ 170298 w 3420938"/>
                    <a:gd name="connsiteY70" fmla="*/ 3802075 h 3855444"/>
                    <a:gd name="connsiteX71" fmla="*/ 171900 w 3420938"/>
                    <a:gd name="connsiteY71" fmla="*/ 3697732 h 3855444"/>
                    <a:gd name="connsiteX72" fmla="*/ 71199 w 3420938"/>
                    <a:gd name="connsiteY72" fmla="*/ 3855415 h 3855444"/>
                    <a:gd name="connsiteX73" fmla="*/ 114916 w 3420938"/>
                    <a:gd name="connsiteY73" fmla="*/ 3652556 h 3855444"/>
                    <a:gd name="connsiteX74" fmla="*/ 4010 w 3420938"/>
                    <a:gd name="connsiteY74"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5296 w 3420938"/>
                    <a:gd name="connsiteY29" fmla="*/ 1408489 h 3855444"/>
                    <a:gd name="connsiteX30" fmla="*/ 3420938 w 3420938"/>
                    <a:gd name="connsiteY30" fmla="*/ 2212642 h 3855444"/>
                    <a:gd name="connsiteX31" fmla="*/ 3070742 w 3420938"/>
                    <a:gd name="connsiteY31" fmla="*/ 1330668 h 3855444"/>
                    <a:gd name="connsiteX32" fmla="*/ 2882674 w 3420938"/>
                    <a:gd name="connsiteY32" fmla="*/ 1486310 h 3855444"/>
                    <a:gd name="connsiteX33" fmla="*/ 2409262 w 3420938"/>
                    <a:gd name="connsiteY33" fmla="*/ 2497987 h 3855444"/>
                    <a:gd name="connsiteX34" fmla="*/ 2752972 w 3420938"/>
                    <a:gd name="connsiteY34" fmla="*/ 1525221 h 3855444"/>
                    <a:gd name="connsiteX35" fmla="*/ 2422232 w 3420938"/>
                    <a:gd name="connsiteY35" fmla="*/ 1473340 h 3855444"/>
                    <a:gd name="connsiteX36" fmla="*/ 2487083 w 3420938"/>
                    <a:gd name="connsiteY36" fmla="*/ 1590072 h 3855444"/>
                    <a:gd name="connsiteX37" fmla="*/ 2441687 w 3420938"/>
                    <a:gd name="connsiteY37" fmla="*/ 1979178 h 3855444"/>
                    <a:gd name="connsiteX38" fmla="*/ 2376836 w 3420938"/>
                    <a:gd name="connsiteY38" fmla="*/ 1622498 h 3855444"/>
                    <a:gd name="connsiteX39" fmla="*/ 2091491 w 3420938"/>
                    <a:gd name="connsiteY39" fmla="*/ 1499281 h 3855444"/>
                    <a:gd name="connsiteX40" fmla="*/ 2123917 w 3420938"/>
                    <a:gd name="connsiteY40" fmla="*/ 1667893 h 3855444"/>
                    <a:gd name="connsiteX41" fmla="*/ 2331440 w 3420938"/>
                    <a:gd name="connsiteY41" fmla="*/ 2050515 h 3855444"/>
                    <a:gd name="connsiteX42" fmla="*/ 2054593 w 3420938"/>
                    <a:gd name="connsiteY42" fmla="*/ 1677631 h 3855444"/>
                    <a:gd name="connsiteX43" fmla="*/ 1651569 w 3420938"/>
                    <a:gd name="connsiteY43" fmla="*/ 1754592 h 3855444"/>
                    <a:gd name="connsiteX44" fmla="*/ 1462436 w 3420938"/>
                    <a:gd name="connsiteY44" fmla="*/ 1440915 h 3855444"/>
                    <a:gd name="connsiteX45" fmla="*/ 1336816 w 3420938"/>
                    <a:gd name="connsiteY45" fmla="*/ 1468896 h 3855444"/>
                    <a:gd name="connsiteX46" fmla="*/ 1424185 w 3420938"/>
                    <a:gd name="connsiteY46" fmla="*/ 1650182 h 3855444"/>
                    <a:gd name="connsiteX47" fmla="*/ 1450487 w 3420938"/>
                    <a:gd name="connsiteY47" fmla="*/ 1876283 h 3855444"/>
                    <a:gd name="connsiteX48" fmla="*/ 1455951 w 3420938"/>
                    <a:gd name="connsiteY48" fmla="*/ 2491502 h 3855444"/>
                    <a:gd name="connsiteX49" fmla="*/ 1280853 w 3420938"/>
                    <a:gd name="connsiteY49" fmla="*/ 2024574 h 3855444"/>
                    <a:gd name="connsiteX50" fmla="*/ 1274149 w 3420938"/>
                    <a:gd name="connsiteY50" fmla="*/ 1806846 h 3855444"/>
                    <a:gd name="connsiteX51" fmla="*/ 1054455 w 3420938"/>
                    <a:gd name="connsiteY51" fmla="*/ 1601803 h 3855444"/>
                    <a:gd name="connsiteX52" fmla="*/ 889344 w 3420938"/>
                    <a:gd name="connsiteY52" fmla="*/ 1710448 h 3855444"/>
                    <a:gd name="connsiteX53" fmla="*/ 1157636 w 3420938"/>
                    <a:gd name="connsiteY53" fmla="*/ 1953238 h 3855444"/>
                    <a:gd name="connsiteX54" fmla="*/ 1053874 w 3420938"/>
                    <a:gd name="connsiteY54" fmla="*/ 2783332 h 3855444"/>
                    <a:gd name="connsiteX55" fmla="*/ 989966 w 3420938"/>
                    <a:gd name="connsiteY55" fmla="*/ 2286820 h 3855444"/>
                    <a:gd name="connsiteX56" fmla="*/ 1016126 w 3420938"/>
                    <a:gd name="connsiteY56" fmla="*/ 2093430 h 3855444"/>
                    <a:gd name="connsiteX57" fmla="*/ 983379 w 3420938"/>
                    <a:gd name="connsiteY57" fmla="*/ 2050915 h 3855444"/>
                    <a:gd name="connsiteX58" fmla="*/ 777637 w 3420938"/>
                    <a:gd name="connsiteY58" fmla="*/ 1856982 h 3855444"/>
                    <a:gd name="connsiteX59" fmla="*/ 702878 w 3420938"/>
                    <a:gd name="connsiteY59" fmla="*/ 2052336 h 3855444"/>
                    <a:gd name="connsiteX60" fmla="*/ 844530 w 3420938"/>
                    <a:gd name="connsiteY60" fmla="*/ 2335859 h 3855444"/>
                    <a:gd name="connsiteX61" fmla="*/ 881374 w 3420938"/>
                    <a:gd name="connsiteY61" fmla="*/ 2464399 h 3855444"/>
                    <a:gd name="connsiteX62" fmla="*/ 820410 w 3420938"/>
                    <a:gd name="connsiteY62" fmla="*/ 3081646 h 3855444"/>
                    <a:gd name="connsiteX63" fmla="*/ 716649 w 3420938"/>
                    <a:gd name="connsiteY63" fmla="*/ 2692540 h 3855444"/>
                    <a:gd name="connsiteX64" fmla="*/ 738946 w 3420938"/>
                    <a:gd name="connsiteY64" fmla="*/ 2394225 h 3855444"/>
                    <a:gd name="connsiteX65" fmla="*/ 609825 w 3420938"/>
                    <a:gd name="connsiteY65" fmla="*/ 2273270 h 3855444"/>
                    <a:gd name="connsiteX66" fmla="*/ 511314 w 3420938"/>
                    <a:gd name="connsiteY66" fmla="*/ 2412665 h 3855444"/>
                    <a:gd name="connsiteX67" fmla="*/ 563410 w 3420938"/>
                    <a:gd name="connsiteY67" fmla="*/ 2660618 h 3855444"/>
                    <a:gd name="connsiteX68" fmla="*/ 380664 w 3420938"/>
                    <a:gd name="connsiteY68" fmla="*/ 3619109 h 3855444"/>
                    <a:gd name="connsiteX69" fmla="*/ 378402 w 3420938"/>
                    <a:gd name="connsiteY69" fmla="*/ 2957848 h 3855444"/>
                    <a:gd name="connsiteX70" fmla="*/ 170298 w 3420938"/>
                    <a:gd name="connsiteY70" fmla="*/ 3802075 h 3855444"/>
                    <a:gd name="connsiteX71" fmla="*/ 171900 w 3420938"/>
                    <a:gd name="connsiteY71" fmla="*/ 3697732 h 3855444"/>
                    <a:gd name="connsiteX72" fmla="*/ 71199 w 3420938"/>
                    <a:gd name="connsiteY72" fmla="*/ 3855415 h 3855444"/>
                    <a:gd name="connsiteX73" fmla="*/ 114916 w 3420938"/>
                    <a:gd name="connsiteY73" fmla="*/ 3652556 h 3855444"/>
                    <a:gd name="connsiteX74" fmla="*/ 4010 w 3420938"/>
                    <a:gd name="connsiteY74"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5296 w 3420938"/>
                    <a:gd name="connsiteY29" fmla="*/ 1408489 h 3855444"/>
                    <a:gd name="connsiteX30" fmla="*/ 3420938 w 3420938"/>
                    <a:gd name="connsiteY30" fmla="*/ 2212642 h 3855444"/>
                    <a:gd name="connsiteX31" fmla="*/ 3229305 w 3420938"/>
                    <a:gd name="connsiteY31" fmla="*/ 1843262 h 3855444"/>
                    <a:gd name="connsiteX32" fmla="*/ 3070742 w 3420938"/>
                    <a:gd name="connsiteY32" fmla="*/ 1330668 h 3855444"/>
                    <a:gd name="connsiteX33" fmla="*/ 2882674 w 3420938"/>
                    <a:gd name="connsiteY33" fmla="*/ 1486310 h 3855444"/>
                    <a:gd name="connsiteX34" fmla="*/ 2409262 w 3420938"/>
                    <a:gd name="connsiteY34" fmla="*/ 2497987 h 3855444"/>
                    <a:gd name="connsiteX35" fmla="*/ 2752972 w 3420938"/>
                    <a:gd name="connsiteY35" fmla="*/ 1525221 h 3855444"/>
                    <a:gd name="connsiteX36" fmla="*/ 2422232 w 3420938"/>
                    <a:gd name="connsiteY36" fmla="*/ 1473340 h 3855444"/>
                    <a:gd name="connsiteX37" fmla="*/ 2487083 w 3420938"/>
                    <a:gd name="connsiteY37" fmla="*/ 1590072 h 3855444"/>
                    <a:gd name="connsiteX38" fmla="*/ 2441687 w 3420938"/>
                    <a:gd name="connsiteY38" fmla="*/ 1979178 h 3855444"/>
                    <a:gd name="connsiteX39" fmla="*/ 2376836 w 3420938"/>
                    <a:gd name="connsiteY39" fmla="*/ 1622498 h 3855444"/>
                    <a:gd name="connsiteX40" fmla="*/ 2091491 w 3420938"/>
                    <a:gd name="connsiteY40" fmla="*/ 1499281 h 3855444"/>
                    <a:gd name="connsiteX41" fmla="*/ 2123917 w 3420938"/>
                    <a:gd name="connsiteY41" fmla="*/ 1667893 h 3855444"/>
                    <a:gd name="connsiteX42" fmla="*/ 2331440 w 3420938"/>
                    <a:gd name="connsiteY42" fmla="*/ 2050515 h 3855444"/>
                    <a:gd name="connsiteX43" fmla="*/ 2054593 w 3420938"/>
                    <a:gd name="connsiteY43" fmla="*/ 1677631 h 3855444"/>
                    <a:gd name="connsiteX44" fmla="*/ 1651569 w 3420938"/>
                    <a:gd name="connsiteY44" fmla="*/ 1754592 h 3855444"/>
                    <a:gd name="connsiteX45" fmla="*/ 1462436 w 3420938"/>
                    <a:gd name="connsiteY45" fmla="*/ 1440915 h 3855444"/>
                    <a:gd name="connsiteX46" fmla="*/ 1336816 w 3420938"/>
                    <a:gd name="connsiteY46" fmla="*/ 1468896 h 3855444"/>
                    <a:gd name="connsiteX47" fmla="*/ 1424185 w 3420938"/>
                    <a:gd name="connsiteY47" fmla="*/ 1650182 h 3855444"/>
                    <a:gd name="connsiteX48" fmla="*/ 1450487 w 3420938"/>
                    <a:gd name="connsiteY48" fmla="*/ 1876283 h 3855444"/>
                    <a:gd name="connsiteX49" fmla="*/ 1455951 w 3420938"/>
                    <a:gd name="connsiteY49" fmla="*/ 2491502 h 3855444"/>
                    <a:gd name="connsiteX50" fmla="*/ 1280853 w 3420938"/>
                    <a:gd name="connsiteY50" fmla="*/ 2024574 h 3855444"/>
                    <a:gd name="connsiteX51" fmla="*/ 1274149 w 3420938"/>
                    <a:gd name="connsiteY51" fmla="*/ 1806846 h 3855444"/>
                    <a:gd name="connsiteX52" fmla="*/ 1054455 w 3420938"/>
                    <a:gd name="connsiteY52" fmla="*/ 1601803 h 3855444"/>
                    <a:gd name="connsiteX53" fmla="*/ 889344 w 3420938"/>
                    <a:gd name="connsiteY53" fmla="*/ 1710448 h 3855444"/>
                    <a:gd name="connsiteX54" fmla="*/ 1157636 w 3420938"/>
                    <a:gd name="connsiteY54" fmla="*/ 1953238 h 3855444"/>
                    <a:gd name="connsiteX55" fmla="*/ 1053874 w 3420938"/>
                    <a:gd name="connsiteY55" fmla="*/ 2783332 h 3855444"/>
                    <a:gd name="connsiteX56" fmla="*/ 989966 w 3420938"/>
                    <a:gd name="connsiteY56" fmla="*/ 2286820 h 3855444"/>
                    <a:gd name="connsiteX57" fmla="*/ 1016126 w 3420938"/>
                    <a:gd name="connsiteY57" fmla="*/ 2093430 h 3855444"/>
                    <a:gd name="connsiteX58" fmla="*/ 983379 w 3420938"/>
                    <a:gd name="connsiteY58" fmla="*/ 2050915 h 3855444"/>
                    <a:gd name="connsiteX59" fmla="*/ 777637 w 3420938"/>
                    <a:gd name="connsiteY59" fmla="*/ 1856982 h 3855444"/>
                    <a:gd name="connsiteX60" fmla="*/ 702878 w 3420938"/>
                    <a:gd name="connsiteY60" fmla="*/ 2052336 h 3855444"/>
                    <a:gd name="connsiteX61" fmla="*/ 844530 w 3420938"/>
                    <a:gd name="connsiteY61" fmla="*/ 2335859 h 3855444"/>
                    <a:gd name="connsiteX62" fmla="*/ 881374 w 3420938"/>
                    <a:gd name="connsiteY62" fmla="*/ 2464399 h 3855444"/>
                    <a:gd name="connsiteX63" fmla="*/ 820410 w 3420938"/>
                    <a:gd name="connsiteY63" fmla="*/ 3081646 h 3855444"/>
                    <a:gd name="connsiteX64" fmla="*/ 716649 w 3420938"/>
                    <a:gd name="connsiteY64" fmla="*/ 2692540 h 3855444"/>
                    <a:gd name="connsiteX65" fmla="*/ 738946 w 3420938"/>
                    <a:gd name="connsiteY65" fmla="*/ 2394225 h 3855444"/>
                    <a:gd name="connsiteX66" fmla="*/ 609825 w 3420938"/>
                    <a:gd name="connsiteY66" fmla="*/ 2273270 h 3855444"/>
                    <a:gd name="connsiteX67" fmla="*/ 511314 w 3420938"/>
                    <a:gd name="connsiteY67" fmla="*/ 2412665 h 3855444"/>
                    <a:gd name="connsiteX68" fmla="*/ 563410 w 3420938"/>
                    <a:gd name="connsiteY68" fmla="*/ 2660618 h 3855444"/>
                    <a:gd name="connsiteX69" fmla="*/ 380664 w 3420938"/>
                    <a:gd name="connsiteY69" fmla="*/ 3619109 h 3855444"/>
                    <a:gd name="connsiteX70" fmla="*/ 378402 w 3420938"/>
                    <a:gd name="connsiteY70" fmla="*/ 2957848 h 3855444"/>
                    <a:gd name="connsiteX71" fmla="*/ 170298 w 3420938"/>
                    <a:gd name="connsiteY71" fmla="*/ 3802075 h 3855444"/>
                    <a:gd name="connsiteX72" fmla="*/ 171900 w 3420938"/>
                    <a:gd name="connsiteY72" fmla="*/ 3697732 h 3855444"/>
                    <a:gd name="connsiteX73" fmla="*/ 71199 w 3420938"/>
                    <a:gd name="connsiteY73" fmla="*/ 3855415 h 3855444"/>
                    <a:gd name="connsiteX74" fmla="*/ 114916 w 3420938"/>
                    <a:gd name="connsiteY74" fmla="*/ 3652556 h 3855444"/>
                    <a:gd name="connsiteX75" fmla="*/ 4010 w 3420938"/>
                    <a:gd name="connsiteY75"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5296 w 3420938"/>
                    <a:gd name="connsiteY29" fmla="*/ 1408489 h 3855444"/>
                    <a:gd name="connsiteX30" fmla="*/ 3420938 w 3420938"/>
                    <a:gd name="connsiteY30" fmla="*/ 2212642 h 3855444"/>
                    <a:gd name="connsiteX31" fmla="*/ 3229305 w 3420938"/>
                    <a:gd name="connsiteY31" fmla="*/ 1843262 h 3855444"/>
                    <a:gd name="connsiteX32" fmla="*/ 3070742 w 3420938"/>
                    <a:gd name="connsiteY32" fmla="*/ 1330668 h 3855444"/>
                    <a:gd name="connsiteX33" fmla="*/ 2882674 w 3420938"/>
                    <a:gd name="connsiteY33" fmla="*/ 1486310 h 3855444"/>
                    <a:gd name="connsiteX34" fmla="*/ 2409262 w 3420938"/>
                    <a:gd name="connsiteY34" fmla="*/ 2497987 h 3855444"/>
                    <a:gd name="connsiteX35" fmla="*/ 2752972 w 3420938"/>
                    <a:gd name="connsiteY35" fmla="*/ 1525221 h 3855444"/>
                    <a:gd name="connsiteX36" fmla="*/ 2422232 w 3420938"/>
                    <a:gd name="connsiteY36" fmla="*/ 1473340 h 3855444"/>
                    <a:gd name="connsiteX37" fmla="*/ 2487083 w 3420938"/>
                    <a:gd name="connsiteY37" fmla="*/ 1590072 h 3855444"/>
                    <a:gd name="connsiteX38" fmla="*/ 2441687 w 3420938"/>
                    <a:gd name="connsiteY38" fmla="*/ 1979178 h 3855444"/>
                    <a:gd name="connsiteX39" fmla="*/ 2376836 w 3420938"/>
                    <a:gd name="connsiteY39" fmla="*/ 1622498 h 3855444"/>
                    <a:gd name="connsiteX40" fmla="*/ 2091491 w 3420938"/>
                    <a:gd name="connsiteY40" fmla="*/ 1499281 h 3855444"/>
                    <a:gd name="connsiteX41" fmla="*/ 2123917 w 3420938"/>
                    <a:gd name="connsiteY41" fmla="*/ 1667893 h 3855444"/>
                    <a:gd name="connsiteX42" fmla="*/ 2331440 w 3420938"/>
                    <a:gd name="connsiteY42" fmla="*/ 2050515 h 3855444"/>
                    <a:gd name="connsiteX43" fmla="*/ 2054593 w 3420938"/>
                    <a:gd name="connsiteY43" fmla="*/ 1677631 h 3855444"/>
                    <a:gd name="connsiteX44" fmla="*/ 1651569 w 3420938"/>
                    <a:gd name="connsiteY44" fmla="*/ 1754592 h 3855444"/>
                    <a:gd name="connsiteX45" fmla="*/ 1462436 w 3420938"/>
                    <a:gd name="connsiteY45" fmla="*/ 1440915 h 3855444"/>
                    <a:gd name="connsiteX46" fmla="*/ 1336816 w 3420938"/>
                    <a:gd name="connsiteY46" fmla="*/ 1468896 h 3855444"/>
                    <a:gd name="connsiteX47" fmla="*/ 1424185 w 3420938"/>
                    <a:gd name="connsiteY47" fmla="*/ 1650182 h 3855444"/>
                    <a:gd name="connsiteX48" fmla="*/ 1450487 w 3420938"/>
                    <a:gd name="connsiteY48" fmla="*/ 1876283 h 3855444"/>
                    <a:gd name="connsiteX49" fmla="*/ 1455951 w 3420938"/>
                    <a:gd name="connsiteY49" fmla="*/ 2491502 h 3855444"/>
                    <a:gd name="connsiteX50" fmla="*/ 1280853 w 3420938"/>
                    <a:gd name="connsiteY50" fmla="*/ 2024574 h 3855444"/>
                    <a:gd name="connsiteX51" fmla="*/ 1274149 w 3420938"/>
                    <a:gd name="connsiteY51" fmla="*/ 1806846 h 3855444"/>
                    <a:gd name="connsiteX52" fmla="*/ 1054455 w 3420938"/>
                    <a:gd name="connsiteY52" fmla="*/ 1601803 h 3855444"/>
                    <a:gd name="connsiteX53" fmla="*/ 889344 w 3420938"/>
                    <a:gd name="connsiteY53" fmla="*/ 1710448 h 3855444"/>
                    <a:gd name="connsiteX54" fmla="*/ 1157636 w 3420938"/>
                    <a:gd name="connsiteY54" fmla="*/ 1953238 h 3855444"/>
                    <a:gd name="connsiteX55" fmla="*/ 1053874 w 3420938"/>
                    <a:gd name="connsiteY55" fmla="*/ 2783332 h 3855444"/>
                    <a:gd name="connsiteX56" fmla="*/ 989966 w 3420938"/>
                    <a:gd name="connsiteY56" fmla="*/ 2286820 h 3855444"/>
                    <a:gd name="connsiteX57" fmla="*/ 1016126 w 3420938"/>
                    <a:gd name="connsiteY57" fmla="*/ 2093430 h 3855444"/>
                    <a:gd name="connsiteX58" fmla="*/ 983379 w 3420938"/>
                    <a:gd name="connsiteY58" fmla="*/ 2050915 h 3855444"/>
                    <a:gd name="connsiteX59" fmla="*/ 777637 w 3420938"/>
                    <a:gd name="connsiteY59" fmla="*/ 1856982 h 3855444"/>
                    <a:gd name="connsiteX60" fmla="*/ 702878 w 3420938"/>
                    <a:gd name="connsiteY60" fmla="*/ 2052336 h 3855444"/>
                    <a:gd name="connsiteX61" fmla="*/ 844530 w 3420938"/>
                    <a:gd name="connsiteY61" fmla="*/ 2335859 h 3855444"/>
                    <a:gd name="connsiteX62" fmla="*/ 881374 w 3420938"/>
                    <a:gd name="connsiteY62" fmla="*/ 2464399 h 3855444"/>
                    <a:gd name="connsiteX63" fmla="*/ 820410 w 3420938"/>
                    <a:gd name="connsiteY63" fmla="*/ 3081646 h 3855444"/>
                    <a:gd name="connsiteX64" fmla="*/ 716649 w 3420938"/>
                    <a:gd name="connsiteY64" fmla="*/ 2692540 h 3855444"/>
                    <a:gd name="connsiteX65" fmla="*/ 738946 w 3420938"/>
                    <a:gd name="connsiteY65" fmla="*/ 2394225 h 3855444"/>
                    <a:gd name="connsiteX66" fmla="*/ 609825 w 3420938"/>
                    <a:gd name="connsiteY66" fmla="*/ 2273270 h 3855444"/>
                    <a:gd name="connsiteX67" fmla="*/ 511314 w 3420938"/>
                    <a:gd name="connsiteY67" fmla="*/ 2412665 h 3855444"/>
                    <a:gd name="connsiteX68" fmla="*/ 563410 w 3420938"/>
                    <a:gd name="connsiteY68" fmla="*/ 2660618 h 3855444"/>
                    <a:gd name="connsiteX69" fmla="*/ 380664 w 3420938"/>
                    <a:gd name="connsiteY69" fmla="*/ 3619109 h 3855444"/>
                    <a:gd name="connsiteX70" fmla="*/ 378402 w 3420938"/>
                    <a:gd name="connsiteY70" fmla="*/ 2957848 h 3855444"/>
                    <a:gd name="connsiteX71" fmla="*/ 170298 w 3420938"/>
                    <a:gd name="connsiteY71" fmla="*/ 3802075 h 3855444"/>
                    <a:gd name="connsiteX72" fmla="*/ 171900 w 3420938"/>
                    <a:gd name="connsiteY72" fmla="*/ 3697732 h 3855444"/>
                    <a:gd name="connsiteX73" fmla="*/ 71199 w 3420938"/>
                    <a:gd name="connsiteY73" fmla="*/ 3855415 h 3855444"/>
                    <a:gd name="connsiteX74" fmla="*/ 114916 w 3420938"/>
                    <a:gd name="connsiteY74" fmla="*/ 3652556 h 3855444"/>
                    <a:gd name="connsiteX75" fmla="*/ 4010 w 3420938"/>
                    <a:gd name="connsiteY75"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5296 w 3420938"/>
                    <a:gd name="connsiteY29" fmla="*/ 1408489 h 3855444"/>
                    <a:gd name="connsiteX30" fmla="*/ 3420938 w 3420938"/>
                    <a:gd name="connsiteY30" fmla="*/ 2212642 h 3855444"/>
                    <a:gd name="connsiteX31" fmla="*/ 3229305 w 3420938"/>
                    <a:gd name="connsiteY31" fmla="*/ 1843262 h 3855444"/>
                    <a:gd name="connsiteX32" fmla="*/ 3181945 w 3420938"/>
                    <a:gd name="connsiteY32" fmla="*/ 1497175 h 3855444"/>
                    <a:gd name="connsiteX33" fmla="*/ 3070742 w 3420938"/>
                    <a:gd name="connsiteY33" fmla="*/ 1330668 h 3855444"/>
                    <a:gd name="connsiteX34" fmla="*/ 2882674 w 3420938"/>
                    <a:gd name="connsiteY34" fmla="*/ 1486310 h 3855444"/>
                    <a:gd name="connsiteX35" fmla="*/ 2409262 w 3420938"/>
                    <a:gd name="connsiteY35" fmla="*/ 2497987 h 3855444"/>
                    <a:gd name="connsiteX36" fmla="*/ 2752972 w 3420938"/>
                    <a:gd name="connsiteY36" fmla="*/ 1525221 h 3855444"/>
                    <a:gd name="connsiteX37" fmla="*/ 2422232 w 3420938"/>
                    <a:gd name="connsiteY37" fmla="*/ 1473340 h 3855444"/>
                    <a:gd name="connsiteX38" fmla="*/ 2487083 w 3420938"/>
                    <a:gd name="connsiteY38" fmla="*/ 1590072 h 3855444"/>
                    <a:gd name="connsiteX39" fmla="*/ 2441687 w 3420938"/>
                    <a:gd name="connsiteY39" fmla="*/ 1979178 h 3855444"/>
                    <a:gd name="connsiteX40" fmla="*/ 2376836 w 3420938"/>
                    <a:gd name="connsiteY40" fmla="*/ 1622498 h 3855444"/>
                    <a:gd name="connsiteX41" fmla="*/ 2091491 w 3420938"/>
                    <a:gd name="connsiteY41" fmla="*/ 1499281 h 3855444"/>
                    <a:gd name="connsiteX42" fmla="*/ 2123917 w 3420938"/>
                    <a:gd name="connsiteY42" fmla="*/ 1667893 h 3855444"/>
                    <a:gd name="connsiteX43" fmla="*/ 2331440 w 3420938"/>
                    <a:gd name="connsiteY43" fmla="*/ 2050515 h 3855444"/>
                    <a:gd name="connsiteX44" fmla="*/ 2054593 w 3420938"/>
                    <a:gd name="connsiteY44" fmla="*/ 1677631 h 3855444"/>
                    <a:gd name="connsiteX45" fmla="*/ 1651569 w 3420938"/>
                    <a:gd name="connsiteY45" fmla="*/ 1754592 h 3855444"/>
                    <a:gd name="connsiteX46" fmla="*/ 1462436 w 3420938"/>
                    <a:gd name="connsiteY46" fmla="*/ 1440915 h 3855444"/>
                    <a:gd name="connsiteX47" fmla="*/ 1336816 w 3420938"/>
                    <a:gd name="connsiteY47" fmla="*/ 1468896 h 3855444"/>
                    <a:gd name="connsiteX48" fmla="*/ 1424185 w 3420938"/>
                    <a:gd name="connsiteY48" fmla="*/ 1650182 h 3855444"/>
                    <a:gd name="connsiteX49" fmla="*/ 1450487 w 3420938"/>
                    <a:gd name="connsiteY49" fmla="*/ 1876283 h 3855444"/>
                    <a:gd name="connsiteX50" fmla="*/ 1455951 w 3420938"/>
                    <a:gd name="connsiteY50" fmla="*/ 2491502 h 3855444"/>
                    <a:gd name="connsiteX51" fmla="*/ 1280853 w 3420938"/>
                    <a:gd name="connsiteY51" fmla="*/ 2024574 h 3855444"/>
                    <a:gd name="connsiteX52" fmla="*/ 1274149 w 3420938"/>
                    <a:gd name="connsiteY52" fmla="*/ 1806846 h 3855444"/>
                    <a:gd name="connsiteX53" fmla="*/ 1054455 w 3420938"/>
                    <a:gd name="connsiteY53" fmla="*/ 1601803 h 3855444"/>
                    <a:gd name="connsiteX54" fmla="*/ 889344 w 3420938"/>
                    <a:gd name="connsiteY54" fmla="*/ 1710448 h 3855444"/>
                    <a:gd name="connsiteX55" fmla="*/ 1157636 w 3420938"/>
                    <a:gd name="connsiteY55" fmla="*/ 1953238 h 3855444"/>
                    <a:gd name="connsiteX56" fmla="*/ 1053874 w 3420938"/>
                    <a:gd name="connsiteY56" fmla="*/ 2783332 h 3855444"/>
                    <a:gd name="connsiteX57" fmla="*/ 989966 w 3420938"/>
                    <a:gd name="connsiteY57" fmla="*/ 2286820 h 3855444"/>
                    <a:gd name="connsiteX58" fmla="*/ 1016126 w 3420938"/>
                    <a:gd name="connsiteY58" fmla="*/ 2093430 h 3855444"/>
                    <a:gd name="connsiteX59" fmla="*/ 983379 w 3420938"/>
                    <a:gd name="connsiteY59" fmla="*/ 2050915 h 3855444"/>
                    <a:gd name="connsiteX60" fmla="*/ 777637 w 3420938"/>
                    <a:gd name="connsiteY60" fmla="*/ 1856982 h 3855444"/>
                    <a:gd name="connsiteX61" fmla="*/ 702878 w 3420938"/>
                    <a:gd name="connsiteY61" fmla="*/ 2052336 h 3855444"/>
                    <a:gd name="connsiteX62" fmla="*/ 844530 w 3420938"/>
                    <a:gd name="connsiteY62" fmla="*/ 2335859 h 3855444"/>
                    <a:gd name="connsiteX63" fmla="*/ 881374 w 3420938"/>
                    <a:gd name="connsiteY63" fmla="*/ 2464399 h 3855444"/>
                    <a:gd name="connsiteX64" fmla="*/ 820410 w 3420938"/>
                    <a:gd name="connsiteY64" fmla="*/ 3081646 h 3855444"/>
                    <a:gd name="connsiteX65" fmla="*/ 716649 w 3420938"/>
                    <a:gd name="connsiteY65" fmla="*/ 2692540 h 3855444"/>
                    <a:gd name="connsiteX66" fmla="*/ 738946 w 3420938"/>
                    <a:gd name="connsiteY66" fmla="*/ 2394225 h 3855444"/>
                    <a:gd name="connsiteX67" fmla="*/ 609825 w 3420938"/>
                    <a:gd name="connsiteY67" fmla="*/ 2273270 h 3855444"/>
                    <a:gd name="connsiteX68" fmla="*/ 511314 w 3420938"/>
                    <a:gd name="connsiteY68" fmla="*/ 2412665 h 3855444"/>
                    <a:gd name="connsiteX69" fmla="*/ 563410 w 3420938"/>
                    <a:gd name="connsiteY69" fmla="*/ 2660618 h 3855444"/>
                    <a:gd name="connsiteX70" fmla="*/ 380664 w 3420938"/>
                    <a:gd name="connsiteY70" fmla="*/ 3619109 h 3855444"/>
                    <a:gd name="connsiteX71" fmla="*/ 378402 w 3420938"/>
                    <a:gd name="connsiteY71" fmla="*/ 2957848 h 3855444"/>
                    <a:gd name="connsiteX72" fmla="*/ 170298 w 3420938"/>
                    <a:gd name="connsiteY72" fmla="*/ 3802075 h 3855444"/>
                    <a:gd name="connsiteX73" fmla="*/ 171900 w 3420938"/>
                    <a:gd name="connsiteY73" fmla="*/ 3697732 h 3855444"/>
                    <a:gd name="connsiteX74" fmla="*/ 71199 w 3420938"/>
                    <a:gd name="connsiteY74" fmla="*/ 3855415 h 3855444"/>
                    <a:gd name="connsiteX75" fmla="*/ 114916 w 3420938"/>
                    <a:gd name="connsiteY75" fmla="*/ 3652556 h 3855444"/>
                    <a:gd name="connsiteX76" fmla="*/ 4010 w 3420938"/>
                    <a:gd name="connsiteY76"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5296 w 3420938"/>
                    <a:gd name="connsiteY29" fmla="*/ 1408489 h 3855444"/>
                    <a:gd name="connsiteX30" fmla="*/ 3420938 w 3420938"/>
                    <a:gd name="connsiteY30" fmla="*/ 2212642 h 3855444"/>
                    <a:gd name="connsiteX31" fmla="*/ 3229305 w 3420938"/>
                    <a:gd name="connsiteY31" fmla="*/ 1843262 h 3855444"/>
                    <a:gd name="connsiteX32" fmla="*/ 3181945 w 3420938"/>
                    <a:gd name="connsiteY32" fmla="*/ 1497175 h 3855444"/>
                    <a:gd name="connsiteX33" fmla="*/ 2994238 w 3420938"/>
                    <a:gd name="connsiteY33" fmla="*/ 1357990 h 3855444"/>
                    <a:gd name="connsiteX34" fmla="*/ 2882674 w 3420938"/>
                    <a:gd name="connsiteY34" fmla="*/ 1486310 h 3855444"/>
                    <a:gd name="connsiteX35" fmla="*/ 2409262 w 3420938"/>
                    <a:gd name="connsiteY35" fmla="*/ 2497987 h 3855444"/>
                    <a:gd name="connsiteX36" fmla="*/ 2752972 w 3420938"/>
                    <a:gd name="connsiteY36" fmla="*/ 1525221 h 3855444"/>
                    <a:gd name="connsiteX37" fmla="*/ 2422232 w 3420938"/>
                    <a:gd name="connsiteY37" fmla="*/ 1473340 h 3855444"/>
                    <a:gd name="connsiteX38" fmla="*/ 2487083 w 3420938"/>
                    <a:gd name="connsiteY38" fmla="*/ 1590072 h 3855444"/>
                    <a:gd name="connsiteX39" fmla="*/ 2441687 w 3420938"/>
                    <a:gd name="connsiteY39" fmla="*/ 1979178 h 3855444"/>
                    <a:gd name="connsiteX40" fmla="*/ 2376836 w 3420938"/>
                    <a:gd name="connsiteY40" fmla="*/ 1622498 h 3855444"/>
                    <a:gd name="connsiteX41" fmla="*/ 2091491 w 3420938"/>
                    <a:gd name="connsiteY41" fmla="*/ 1499281 h 3855444"/>
                    <a:gd name="connsiteX42" fmla="*/ 2123917 w 3420938"/>
                    <a:gd name="connsiteY42" fmla="*/ 1667893 h 3855444"/>
                    <a:gd name="connsiteX43" fmla="*/ 2331440 w 3420938"/>
                    <a:gd name="connsiteY43" fmla="*/ 2050515 h 3855444"/>
                    <a:gd name="connsiteX44" fmla="*/ 2054593 w 3420938"/>
                    <a:gd name="connsiteY44" fmla="*/ 1677631 h 3855444"/>
                    <a:gd name="connsiteX45" fmla="*/ 1651569 w 3420938"/>
                    <a:gd name="connsiteY45" fmla="*/ 1754592 h 3855444"/>
                    <a:gd name="connsiteX46" fmla="*/ 1462436 w 3420938"/>
                    <a:gd name="connsiteY46" fmla="*/ 1440915 h 3855444"/>
                    <a:gd name="connsiteX47" fmla="*/ 1336816 w 3420938"/>
                    <a:gd name="connsiteY47" fmla="*/ 1468896 h 3855444"/>
                    <a:gd name="connsiteX48" fmla="*/ 1424185 w 3420938"/>
                    <a:gd name="connsiteY48" fmla="*/ 1650182 h 3855444"/>
                    <a:gd name="connsiteX49" fmla="*/ 1450487 w 3420938"/>
                    <a:gd name="connsiteY49" fmla="*/ 1876283 h 3855444"/>
                    <a:gd name="connsiteX50" fmla="*/ 1455951 w 3420938"/>
                    <a:gd name="connsiteY50" fmla="*/ 2491502 h 3855444"/>
                    <a:gd name="connsiteX51" fmla="*/ 1280853 w 3420938"/>
                    <a:gd name="connsiteY51" fmla="*/ 2024574 h 3855444"/>
                    <a:gd name="connsiteX52" fmla="*/ 1274149 w 3420938"/>
                    <a:gd name="connsiteY52" fmla="*/ 1806846 h 3855444"/>
                    <a:gd name="connsiteX53" fmla="*/ 1054455 w 3420938"/>
                    <a:gd name="connsiteY53" fmla="*/ 1601803 h 3855444"/>
                    <a:gd name="connsiteX54" fmla="*/ 889344 w 3420938"/>
                    <a:gd name="connsiteY54" fmla="*/ 1710448 h 3855444"/>
                    <a:gd name="connsiteX55" fmla="*/ 1157636 w 3420938"/>
                    <a:gd name="connsiteY55" fmla="*/ 1953238 h 3855444"/>
                    <a:gd name="connsiteX56" fmla="*/ 1053874 w 3420938"/>
                    <a:gd name="connsiteY56" fmla="*/ 2783332 h 3855444"/>
                    <a:gd name="connsiteX57" fmla="*/ 989966 w 3420938"/>
                    <a:gd name="connsiteY57" fmla="*/ 2286820 h 3855444"/>
                    <a:gd name="connsiteX58" fmla="*/ 1016126 w 3420938"/>
                    <a:gd name="connsiteY58" fmla="*/ 2093430 h 3855444"/>
                    <a:gd name="connsiteX59" fmla="*/ 983379 w 3420938"/>
                    <a:gd name="connsiteY59" fmla="*/ 2050915 h 3855444"/>
                    <a:gd name="connsiteX60" fmla="*/ 777637 w 3420938"/>
                    <a:gd name="connsiteY60" fmla="*/ 1856982 h 3855444"/>
                    <a:gd name="connsiteX61" fmla="*/ 702878 w 3420938"/>
                    <a:gd name="connsiteY61" fmla="*/ 2052336 h 3855444"/>
                    <a:gd name="connsiteX62" fmla="*/ 844530 w 3420938"/>
                    <a:gd name="connsiteY62" fmla="*/ 2335859 h 3855444"/>
                    <a:gd name="connsiteX63" fmla="*/ 881374 w 3420938"/>
                    <a:gd name="connsiteY63" fmla="*/ 2464399 h 3855444"/>
                    <a:gd name="connsiteX64" fmla="*/ 820410 w 3420938"/>
                    <a:gd name="connsiteY64" fmla="*/ 3081646 h 3855444"/>
                    <a:gd name="connsiteX65" fmla="*/ 716649 w 3420938"/>
                    <a:gd name="connsiteY65" fmla="*/ 2692540 h 3855444"/>
                    <a:gd name="connsiteX66" fmla="*/ 738946 w 3420938"/>
                    <a:gd name="connsiteY66" fmla="*/ 2394225 h 3855444"/>
                    <a:gd name="connsiteX67" fmla="*/ 609825 w 3420938"/>
                    <a:gd name="connsiteY67" fmla="*/ 2273270 h 3855444"/>
                    <a:gd name="connsiteX68" fmla="*/ 511314 w 3420938"/>
                    <a:gd name="connsiteY68" fmla="*/ 2412665 h 3855444"/>
                    <a:gd name="connsiteX69" fmla="*/ 563410 w 3420938"/>
                    <a:gd name="connsiteY69" fmla="*/ 2660618 h 3855444"/>
                    <a:gd name="connsiteX70" fmla="*/ 380664 w 3420938"/>
                    <a:gd name="connsiteY70" fmla="*/ 3619109 h 3855444"/>
                    <a:gd name="connsiteX71" fmla="*/ 378402 w 3420938"/>
                    <a:gd name="connsiteY71" fmla="*/ 2957848 h 3855444"/>
                    <a:gd name="connsiteX72" fmla="*/ 170298 w 3420938"/>
                    <a:gd name="connsiteY72" fmla="*/ 3802075 h 3855444"/>
                    <a:gd name="connsiteX73" fmla="*/ 171900 w 3420938"/>
                    <a:gd name="connsiteY73" fmla="*/ 3697732 h 3855444"/>
                    <a:gd name="connsiteX74" fmla="*/ 71199 w 3420938"/>
                    <a:gd name="connsiteY74" fmla="*/ 3855415 h 3855444"/>
                    <a:gd name="connsiteX75" fmla="*/ 114916 w 3420938"/>
                    <a:gd name="connsiteY75" fmla="*/ 3652556 h 3855444"/>
                    <a:gd name="connsiteX76" fmla="*/ 4010 w 3420938"/>
                    <a:gd name="connsiteY76"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5296 w 3420938"/>
                    <a:gd name="connsiteY29" fmla="*/ 1408489 h 3855444"/>
                    <a:gd name="connsiteX30" fmla="*/ 3420938 w 3420938"/>
                    <a:gd name="connsiteY30" fmla="*/ 2212642 h 3855444"/>
                    <a:gd name="connsiteX31" fmla="*/ 3229305 w 3420938"/>
                    <a:gd name="connsiteY31" fmla="*/ 1843262 h 3855444"/>
                    <a:gd name="connsiteX32" fmla="*/ 3181945 w 3420938"/>
                    <a:gd name="connsiteY32" fmla="*/ 1497175 h 3855444"/>
                    <a:gd name="connsiteX33" fmla="*/ 2994238 w 3420938"/>
                    <a:gd name="connsiteY33" fmla="*/ 1357990 h 3855444"/>
                    <a:gd name="connsiteX34" fmla="*/ 2882674 w 3420938"/>
                    <a:gd name="connsiteY34" fmla="*/ 1486310 h 3855444"/>
                    <a:gd name="connsiteX35" fmla="*/ 2409262 w 3420938"/>
                    <a:gd name="connsiteY35" fmla="*/ 2497987 h 3855444"/>
                    <a:gd name="connsiteX36" fmla="*/ 2752972 w 3420938"/>
                    <a:gd name="connsiteY36" fmla="*/ 1525221 h 3855444"/>
                    <a:gd name="connsiteX37" fmla="*/ 2422232 w 3420938"/>
                    <a:gd name="connsiteY37" fmla="*/ 1473340 h 3855444"/>
                    <a:gd name="connsiteX38" fmla="*/ 2487083 w 3420938"/>
                    <a:gd name="connsiteY38" fmla="*/ 1590072 h 3855444"/>
                    <a:gd name="connsiteX39" fmla="*/ 2441687 w 3420938"/>
                    <a:gd name="connsiteY39" fmla="*/ 1979178 h 3855444"/>
                    <a:gd name="connsiteX40" fmla="*/ 2376836 w 3420938"/>
                    <a:gd name="connsiteY40" fmla="*/ 1622498 h 3855444"/>
                    <a:gd name="connsiteX41" fmla="*/ 2091491 w 3420938"/>
                    <a:gd name="connsiteY41" fmla="*/ 1499281 h 3855444"/>
                    <a:gd name="connsiteX42" fmla="*/ 2123917 w 3420938"/>
                    <a:gd name="connsiteY42" fmla="*/ 1667893 h 3855444"/>
                    <a:gd name="connsiteX43" fmla="*/ 2331440 w 3420938"/>
                    <a:gd name="connsiteY43" fmla="*/ 2050515 h 3855444"/>
                    <a:gd name="connsiteX44" fmla="*/ 2054593 w 3420938"/>
                    <a:gd name="connsiteY44" fmla="*/ 1677631 h 3855444"/>
                    <a:gd name="connsiteX45" fmla="*/ 1651569 w 3420938"/>
                    <a:gd name="connsiteY45" fmla="*/ 1754592 h 3855444"/>
                    <a:gd name="connsiteX46" fmla="*/ 1462436 w 3420938"/>
                    <a:gd name="connsiteY46" fmla="*/ 1440915 h 3855444"/>
                    <a:gd name="connsiteX47" fmla="*/ 1336816 w 3420938"/>
                    <a:gd name="connsiteY47" fmla="*/ 1468896 h 3855444"/>
                    <a:gd name="connsiteX48" fmla="*/ 1424185 w 3420938"/>
                    <a:gd name="connsiteY48" fmla="*/ 1650182 h 3855444"/>
                    <a:gd name="connsiteX49" fmla="*/ 1450487 w 3420938"/>
                    <a:gd name="connsiteY49" fmla="*/ 1876283 h 3855444"/>
                    <a:gd name="connsiteX50" fmla="*/ 1455951 w 3420938"/>
                    <a:gd name="connsiteY50" fmla="*/ 2491502 h 3855444"/>
                    <a:gd name="connsiteX51" fmla="*/ 1280853 w 3420938"/>
                    <a:gd name="connsiteY51" fmla="*/ 2024574 h 3855444"/>
                    <a:gd name="connsiteX52" fmla="*/ 1274149 w 3420938"/>
                    <a:gd name="connsiteY52" fmla="*/ 1806846 h 3855444"/>
                    <a:gd name="connsiteX53" fmla="*/ 1054455 w 3420938"/>
                    <a:gd name="connsiteY53" fmla="*/ 1601803 h 3855444"/>
                    <a:gd name="connsiteX54" fmla="*/ 889344 w 3420938"/>
                    <a:gd name="connsiteY54" fmla="*/ 1710448 h 3855444"/>
                    <a:gd name="connsiteX55" fmla="*/ 1157636 w 3420938"/>
                    <a:gd name="connsiteY55" fmla="*/ 1953238 h 3855444"/>
                    <a:gd name="connsiteX56" fmla="*/ 1053874 w 3420938"/>
                    <a:gd name="connsiteY56" fmla="*/ 2783332 h 3855444"/>
                    <a:gd name="connsiteX57" fmla="*/ 989966 w 3420938"/>
                    <a:gd name="connsiteY57" fmla="*/ 2286820 h 3855444"/>
                    <a:gd name="connsiteX58" fmla="*/ 1016126 w 3420938"/>
                    <a:gd name="connsiteY58" fmla="*/ 2093430 h 3855444"/>
                    <a:gd name="connsiteX59" fmla="*/ 983379 w 3420938"/>
                    <a:gd name="connsiteY59" fmla="*/ 2050915 h 3855444"/>
                    <a:gd name="connsiteX60" fmla="*/ 777637 w 3420938"/>
                    <a:gd name="connsiteY60" fmla="*/ 1856982 h 3855444"/>
                    <a:gd name="connsiteX61" fmla="*/ 702878 w 3420938"/>
                    <a:gd name="connsiteY61" fmla="*/ 2052336 h 3855444"/>
                    <a:gd name="connsiteX62" fmla="*/ 844530 w 3420938"/>
                    <a:gd name="connsiteY62" fmla="*/ 2335859 h 3855444"/>
                    <a:gd name="connsiteX63" fmla="*/ 881374 w 3420938"/>
                    <a:gd name="connsiteY63" fmla="*/ 2464399 h 3855444"/>
                    <a:gd name="connsiteX64" fmla="*/ 820410 w 3420938"/>
                    <a:gd name="connsiteY64" fmla="*/ 3081646 h 3855444"/>
                    <a:gd name="connsiteX65" fmla="*/ 716649 w 3420938"/>
                    <a:gd name="connsiteY65" fmla="*/ 2692540 h 3855444"/>
                    <a:gd name="connsiteX66" fmla="*/ 738946 w 3420938"/>
                    <a:gd name="connsiteY66" fmla="*/ 2394225 h 3855444"/>
                    <a:gd name="connsiteX67" fmla="*/ 609825 w 3420938"/>
                    <a:gd name="connsiteY67" fmla="*/ 2273270 h 3855444"/>
                    <a:gd name="connsiteX68" fmla="*/ 511314 w 3420938"/>
                    <a:gd name="connsiteY68" fmla="*/ 2412665 h 3855444"/>
                    <a:gd name="connsiteX69" fmla="*/ 563410 w 3420938"/>
                    <a:gd name="connsiteY69" fmla="*/ 2660618 h 3855444"/>
                    <a:gd name="connsiteX70" fmla="*/ 380664 w 3420938"/>
                    <a:gd name="connsiteY70" fmla="*/ 3619109 h 3855444"/>
                    <a:gd name="connsiteX71" fmla="*/ 378402 w 3420938"/>
                    <a:gd name="connsiteY71" fmla="*/ 2957848 h 3855444"/>
                    <a:gd name="connsiteX72" fmla="*/ 170298 w 3420938"/>
                    <a:gd name="connsiteY72" fmla="*/ 3802075 h 3855444"/>
                    <a:gd name="connsiteX73" fmla="*/ 171900 w 3420938"/>
                    <a:gd name="connsiteY73" fmla="*/ 3697732 h 3855444"/>
                    <a:gd name="connsiteX74" fmla="*/ 71199 w 3420938"/>
                    <a:gd name="connsiteY74" fmla="*/ 3855415 h 3855444"/>
                    <a:gd name="connsiteX75" fmla="*/ 114916 w 3420938"/>
                    <a:gd name="connsiteY75" fmla="*/ 3652556 h 3855444"/>
                    <a:gd name="connsiteX76" fmla="*/ 4010 w 3420938"/>
                    <a:gd name="connsiteY76"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5296 w 3420938"/>
                    <a:gd name="connsiteY29" fmla="*/ 1408489 h 3855444"/>
                    <a:gd name="connsiteX30" fmla="*/ 3420938 w 3420938"/>
                    <a:gd name="connsiteY30" fmla="*/ 2212642 h 3855444"/>
                    <a:gd name="connsiteX31" fmla="*/ 3229305 w 3420938"/>
                    <a:gd name="connsiteY31" fmla="*/ 1843262 h 3855444"/>
                    <a:gd name="connsiteX32" fmla="*/ 3181945 w 3420938"/>
                    <a:gd name="connsiteY32" fmla="*/ 1497175 h 3855444"/>
                    <a:gd name="connsiteX33" fmla="*/ 2994238 w 3420938"/>
                    <a:gd name="connsiteY33" fmla="*/ 1357990 h 3855444"/>
                    <a:gd name="connsiteX34" fmla="*/ 2882674 w 3420938"/>
                    <a:gd name="connsiteY34" fmla="*/ 1486310 h 3855444"/>
                    <a:gd name="connsiteX35" fmla="*/ 2409262 w 3420938"/>
                    <a:gd name="connsiteY35" fmla="*/ 2497987 h 3855444"/>
                    <a:gd name="connsiteX36" fmla="*/ 2752972 w 3420938"/>
                    <a:gd name="connsiteY36" fmla="*/ 1525221 h 3855444"/>
                    <a:gd name="connsiteX37" fmla="*/ 2422232 w 3420938"/>
                    <a:gd name="connsiteY37" fmla="*/ 1473340 h 3855444"/>
                    <a:gd name="connsiteX38" fmla="*/ 2487083 w 3420938"/>
                    <a:gd name="connsiteY38" fmla="*/ 1590072 h 3855444"/>
                    <a:gd name="connsiteX39" fmla="*/ 2441687 w 3420938"/>
                    <a:gd name="connsiteY39" fmla="*/ 1979178 h 3855444"/>
                    <a:gd name="connsiteX40" fmla="*/ 2376836 w 3420938"/>
                    <a:gd name="connsiteY40" fmla="*/ 1622498 h 3855444"/>
                    <a:gd name="connsiteX41" fmla="*/ 2091491 w 3420938"/>
                    <a:gd name="connsiteY41" fmla="*/ 1499281 h 3855444"/>
                    <a:gd name="connsiteX42" fmla="*/ 2123917 w 3420938"/>
                    <a:gd name="connsiteY42" fmla="*/ 1667893 h 3855444"/>
                    <a:gd name="connsiteX43" fmla="*/ 2331440 w 3420938"/>
                    <a:gd name="connsiteY43" fmla="*/ 2050515 h 3855444"/>
                    <a:gd name="connsiteX44" fmla="*/ 2054593 w 3420938"/>
                    <a:gd name="connsiteY44" fmla="*/ 1677631 h 3855444"/>
                    <a:gd name="connsiteX45" fmla="*/ 1651569 w 3420938"/>
                    <a:gd name="connsiteY45" fmla="*/ 1754592 h 3855444"/>
                    <a:gd name="connsiteX46" fmla="*/ 1462436 w 3420938"/>
                    <a:gd name="connsiteY46" fmla="*/ 1440915 h 3855444"/>
                    <a:gd name="connsiteX47" fmla="*/ 1336816 w 3420938"/>
                    <a:gd name="connsiteY47" fmla="*/ 1468896 h 3855444"/>
                    <a:gd name="connsiteX48" fmla="*/ 1424185 w 3420938"/>
                    <a:gd name="connsiteY48" fmla="*/ 1650182 h 3855444"/>
                    <a:gd name="connsiteX49" fmla="*/ 1450487 w 3420938"/>
                    <a:gd name="connsiteY49" fmla="*/ 1876283 h 3855444"/>
                    <a:gd name="connsiteX50" fmla="*/ 1455951 w 3420938"/>
                    <a:gd name="connsiteY50" fmla="*/ 2491502 h 3855444"/>
                    <a:gd name="connsiteX51" fmla="*/ 1280853 w 3420938"/>
                    <a:gd name="connsiteY51" fmla="*/ 2024574 h 3855444"/>
                    <a:gd name="connsiteX52" fmla="*/ 1274149 w 3420938"/>
                    <a:gd name="connsiteY52" fmla="*/ 1806846 h 3855444"/>
                    <a:gd name="connsiteX53" fmla="*/ 1054455 w 3420938"/>
                    <a:gd name="connsiteY53" fmla="*/ 1601803 h 3855444"/>
                    <a:gd name="connsiteX54" fmla="*/ 889344 w 3420938"/>
                    <a:gd name="connsiteY54" fmla="*/ 1710448 h 3855444"/>
                    <a:gd name="connsiteX55" fmla="*/ 1157636 w 3420938"/>
                    <a:gd name="connsiteY55" fmla="*/ 1953238 h 3855444"/>
                    <a:gd name="connsiteX56" fmla="*/ 1053874 w 3420938"/>
                    <a:gd name="connsiteY56" fmla="*/ 2783332 h 3855444"/>
                    <a:gd name="connsiteX57" fmla="*/ 989966 w 3420938"/>
                    <a:gd name="connsiteY57" fmla="*/ 2286820 h 3855444"/>
                    <a:gd name="connsiteX58" fmla="*/ 1016126 w 3420938"/>
                    <a:gd name="connsiteY58" fmla="*/ 2093430 h 3855444"/>
                    <a:gd name="connsiteX59" fmla="*/ 983379 w 3420938"/>
                    <a:gd name="connsiteY59" fmla="*/ 2050915 h 3855444"/>
                    <a:gd name="connsiteX60" fmla="*/ 777637 w 3420938"/>
                    <a:gd name="connsiteY60" fmla="*/ 1856982 h 3855444"/>
                    <a:gd name="connsiteX61" fmla="*/ 702878 w 3420938"/>
                    <a:gd name="connsiteY61" fmla="*/ 2052336 h 3855444"/>
                    <a:gd name="connsiteX62" fmla="*/ 844530 w 3420938"/>
                    <a:gd name="connsiteY62" fmla="*/ 2335859 h 3855444"/>
                    <a:gd name="connsiteX63" fmla="*/ 881374 w 3420938"/>
                    <a:gd name="connsiteY63" fmla="*/ 2464399 h 3855444"/>
                    <a:gd name="connsiteX64" fmla="*/ 820410 w 3420938"/>
                    <a:gd name="connsiteY64" fmla="*/ 3081646 h 3855444"/>
                    <a:gd name="connsiteX65" fmla="*/ 716649 w 3420938"/>
                    <a:gd name="connsiteY65" fmla="*/ 2692540 h 3855444"/>
                    <a:gd name="connsiteX66" fmla="*/ 738946 w 3420938"/>
                    <a:gd name="connsiteY66" fmla="*/ 2394225 h 3855444"/>
                    <a:gd name="connsiteX67" fmla="*/ 609825 w 3420938"/>
                    <a:gd name="connsiteY67" fmla="*/ 2273270 h 3855444"/>
                    <a:gd name="connsiteX68" fmla="*/ 511314 w 3420938"/>
                    <a:gd name="connsiteY68" fmla="*/ 2412665 h 3855444"/>
                    <a:gd name="connsiteX69" fmla="*/ 563410 w 3420938"/>
                    <a:gd name="connsiteY69" fmla="*/ 2660618 h 3855444"/>
                    <a:gd name="connsiteX70" fmla="*/ 380664 w 3420938"/>
                    <a:gd name="connsiteY70" fmla="*/ 3619109 h 3855444"/>
                    <a:gd name="connsiteX71" fmla="*/ 378402 w 3420938"/>
                    <a:gd name="connsiteY71" fmla="*/ 2957848 h 3855444"/>
                    <a:gd name="connsiteX72" fmla="*/ 170298 w 3420938"/>
                    <a:gd name="connsiteY72" fmla="*/ 3802075 h 3855444"/>
                    <a:gd name="connsiteX73" fmla="*/ 171900 w 3420938"/>
                    <a:gd name="connsiteY73" fmla="*/ 3697732 h 3855444"/>
                    <a:gd name="connsiteX74" fmla="*/ 71199 w 3420938"/>
                    <a:gd name="connsiteY74" fmla="*/ 3855415 h 3855444"/>
                    <a:gd name="connsiteX75" fmla="*/ 114916 w 3420938"/>
                    <a:gd name="connsiteY75" fmla="*/ 3652556 h 3855444"/>
                    <a:gd name="connsiteX76" fmla="*/ 4010 w 3420938"/>
                    <a:gd name="connsiteY76"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420938 w 3420938"/>
                    <a:gd name="connsiteY30" fmla="*/ 2212642 h 3855444"/>
                    <a:gd name="connsiteX31" fmla="*/ 3229305 w 3420938"/>
                    <a:gd name="connsiteY31" fmla="*/ 1843262 h 3855444"/>
                    <a:gd name="connsiteX32" fmla="*/ 3181945 w 3420938"/>
                    <a:gd name="connsiteY32" fmla="*/ 1497175 h 3855444"/>
                    <a:gd name="connsiteX33" fmla="*/ 2994238 w 3420938"/>
                    <a:gd name="connsiteY33" fmla="*/ 1357990 h 3855444"/>
                    <a:gd name="connsiteX34" fmla="*/ 2882674 w 3420938"/>
                    <a:gd name="connsiteY34" fmla="*/ 1486310 h 3855444"/>
                    <a:gd name="connsiteX35" fmla="*/ 2409262 w 3420938"/>
                    <a:gd name="connsiteY35" fmla="*/ 2497987 h 3855444"/>
                    <a:gd name="connsiteX36" fmla="*/ 2752972 w 3420938"/>
                    <a:gd name="connsiteY36" fmla="*/ 1525221 h 3855444"/>
                    <a:gd name="connsiteX37" fmla="*/ 2422232 w 3420938"/>
                    <a:gd name="connsiteY37" fmla="*/ 1473340 h 3855444"/>
                    <a:gd name="connsiteX38" fmla="*/ 2487083 w 3420938"/>
                    <a:gd name="connsiteY38" fmla="*/ 1590072 h 3855444"/>
                    <a:gd name="connsiteX39" fmla="*/ 2441687 w 3420938"/>
                    <a:gd name="connsiteY39" fmla="*/ 1979178 h 3855444"/>
                    <a:gd name="connsiteX40" fmla="*/ 2376836 w 3420938"/>
                    <a:gd name="connsiteY40" fmla="*/ 1622498 h 3855444"/>
                    <a:gd name="connsiteX41" fmla="*/ 2091491 w 3420938"/>
                    <a:gd name="connsiteY41" fmla="*/ 1499281 h 3855444"/>
                    <a:gd name="connsiteX42" fmla="*/ 2123917 w 3420938"/>
                    <a:gd name="connsiteY42" fmla="*/ 1667893 h 3855444"/>
                    <a:gd name="connsiteX43" fmla="*/ 2331440 w 3420938"/>
                    <a:gd name="connsiteY43" fmla="*/ 2050515 h 3855444"/>
                    <a:gd name="connsiteX44" fmla="*/ 2054593 w 3420938"/>
                    <a:gd name="connsiteY44" fmla="*/ 1677631 h 3855444"/>
                    <a:gd name="connsiteX45" fmla="*/ 1651569 w 3420938"/>
                    <a:gd name="connsiteY45" fmla="*/ 1754592 h 3855444"/>
                    <a:gd name="connsiteX46" fmla="*/ 1462436 w 3420938"/>
                    <a:gd name="connsiteY46" fmla="*/ 1440915 h 3855444"/>
                    <a:gd name="connsiteX47" fmla="*/ 1336816 w 3420938"/>
                    <a:gd name="connsiteY47" fmla="*/ 1468896 h 3855444"/>
                    <a:gd name="connsiteX48" fmla="*/ 1424185 w 3420938"/>
                    <a:gd name="connsiteY48" fmla="*/ 1650182 h 3855444"/>
                    <a:gd name="connsiteX49" fmla="*/ 1450487 w 3420938"/>
                    <a:gd name="connsiteY49" fmla="*/ 1876283 h 3855444"/>
                    <a:gd name="connsiteX50" fmla="*/ 1455951 w 3420938"/>
                    <a:gd name="connsiteY50" fmla="*/ 2491502 h 3855444"/>
                    <a:gd name="connsiteX51" fmla="*/ 1280853 w 3420938"/>
                    <a:gd name="connsiteY51" fmla="*/ 2024574 h 3855444"/>
                    <a:gd name="connsiteX52" fmla="*/ 1274149 w 3420938"/>
                    <a:gd name="connsiteY52" fmla="*/ 1806846 h 3855444"/>
                    <a:gd name="connsiteX53" fmla="*/ 1054455 w 3420938"/>
                    <a:gd name="connsiteY53" fmla="*/ 1601803 h 3855444"/>
                    <a:gd name="connsiteX54" fmla="*/ 889344 w 3420938"/>
                    <a:gd name="connsiteY54" fmla="*/ 1710448 h 3855444"/>
                    <a:gd name="connsiteX55" fmla="*/ 1157636 w 3420938"/>
                    <a:gd name="connsiteY55" fmla="*/ 1953238 h 3855444"/>
                    <a:gd name="connsiteX56" fmla="*/ 1053874 w 3420938"/>
                    <a:gd name="connsiteY56" fmla="*/ 2783332 h 3855444"/>
                    <a:gd name="connsiteX57" fmla="*/ 989966 w 3420938"/>
                    <a:gd name="connsiteY57" fmla="*/ 2286820 h 3855444"/>
                    <a:gd name="connsiteX58" fmla="*/ 1016126 w 3420938"/>
                    <a:gd name="connsiteY58" fmla="*/ 2093430 h 3855444"/>
                    <a:gd name="connsiteX59" fmla="*/ 983379 w 3420938"/>
                    <a:gd name="connsiteY59" fmla="*/ 2050915 h 3855444"/>
                    <a:gd name="connsiteX60" fmla="*/ 777637 w 3420938"/>
                    <a:gd name="connsiteY60" fmla="*/ 1856982 h 3855444"/>
                    <a:gd name="connsiteX61" fmla="*/ 702878 w 3420938"/>
                    <a:gd name="connsiteY61" fmla="*/ 2052336 h 3855444"/>
                    <a:gd name="connsiteX62" fmla="*/ 844530 w 3420938"/>
                    <a:gd name="connsiteY62" fmla="*/ 2335859 h 3855444"/>
                    <a:gd name="connsiteX63" fmla="*/ 881374 w 3420938"/>
                    <a:gd name="connsiteY63" fmla="*/ 2464399 h 3855444"/>
                    <a:gd name="connsiteX64" fmla="*/ 820410 w 3420938"/>
                    <a:gd name="connsiteY64" fmla="*/ 3081646 h 3855444"/>
                    <a:gd name="connsiteX65" fmla="*/ 716649 w 3420938"/>
                    <a:gd name="connsiteY65" fmla="*/ 2692540 h 3855444"/>
                    <a:gd name="connsiteX66" fmla="*/ 738946 w 3420938"/>
                    <a:gd name="connsiteY66" fmla="*/ 2394225 h 3855444"/>
                    <a:gd name="connsiteX67" fmla="*/ 609825 w 3420938"/>
                    <a:gd name="connsiteY67" fmla="*/ 2273270 h 3855444"/>
                    <a:gd name="connsiteX68" fmla="*/ 511314 w 3420938"/>
                    <a:gd name="connsiteY68" fmla="*/ 2412665 h 3855444"/>
                    <a:gd name="connsiteX69" fmla="*/ 563410 w 3420938"/>
                    <a:gd name="connsiteY69" fmla="*/ 2660618 h 3855444"/>
                    <a:gd name="connsiteX70" fmla="*/ 380664 w 3420938"/>
                    <a:gd name="connsiteY70" fmla="*/ 3619109 h 3855444"/>
                    <a:gd name="connsiteX71" fmla="*/ 378402 w 3420938"/>
                    <a:gd name="connsiteY71" fmla="*/ 2957848 h 3855444"/>
                    <a:gd name="connsiteX72" fmla="*/ 170298 w 3420938"/>
                    <a:gd name="connsiteY72" fmla="*/ 3802075 h 3855444"/>
                    <a:gd name="connsiteX73" fmla="*/ 171900 w 3420938"/>
                    <a:gd name="connsiteY73" fmla="*/ 3697732 h 3855444"/>
                    <a:gd name="connsiteX74" fmla="*/ 71199 w 3420938"/>
                    <a:gd name="connsiteY74" fmla="*/ 3855415 h 3855444"/>
                    <a:gd name="connsiteX75" fmla="*/ 114916 w 3420938"/>
                    <a:gd name="connsiteY75" fmla="*/ 3652556 h 3855444"/>
                    <a:gd name="connsiteX76" fmla="*/ 4010 w 3420938"/>
                    <a:gd name="connsiteY76"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307630 w 3420938"/>
                    <a:gd name="connsiteY30" fmla="*/ 1876050 h 3855444"/>
                    <a:gd name="connsiteX31" fmla="*/ 3420938 w 3420938"/>
                    <a:gd name="connsiteY31" fmla="*/ 2212642 h 3855444"/>
                    <a:gd name="connsiteX32" fmla="*/ 3229305 w 3420938"/>
                    <a:gd name="connsiteY32" fmla="*/ 1843262 h 3855444"/>
                    <a:gd name="connsiteX33" fmla="*/ 3181945 w 3420938"/>
                    <a:gd name="connsiteY33" fmla="*/ 1497175 h 3855444"/>
                    <a:gd name="connsiteX34" fmla="*/ 2994238 w 3420938"/>
                    <a:gd name="connsiteY34" fmla="*/ 1357990 h 3855444"/>
                    <a:gd name="connsiteX35" fmla="*/ 2882674 w 3420938"/>
                    <a:gd name="connsiteY35" fmla="*/ 1486310 h 3855444"/>
                    <a:gd name="connsiteX36" fmla="*/ 2409262 w 3420938"/>
                    <a:gd name="connsiteY36" fmla="*/ 2497987 h 3855444"/>
                    <a:gd name="connsiteX37" fmla="*/ 2752972 w 3420938"/>
                    <a:gd name="connsiteY37" fmla="*/ 1525221 h 3855444"/>
                    <a:gd name="connsiteX38" fmla="*/ 2422232 w 3420938"/>
                    <a:gd name="connsiteY38" fmla="*/ 1473340 h 3855444"/>
                    <a:gd name="connsiteX39" fmla="*/ 2487083 w 3420938"/>
                    <a:gd name="connsiteY39" fmla="*/ 1590072 h 3855444"/>
                    <a:gd name="connsiteX40" fmla="*/ 2441687 w 3420938"/>
                    <a:gd name="connsiteY40" fmla="*/ 1979178 h 3855444"/>
                    <a:gd name="connsiteX41" fmla="*/ 2376836 w 3420938"/>
                    <a:gd name="connsiteY41" fmla="*/ 1622498 h 3855444"/>
                    <a:gd name="connsiteX42" fmla="*/ 2091491 w 3420938"/>
                    <a:gd name="connsiteY42" fmla="*/ 1499281 h 3855444"/>
                    <a:gd name="connsiteX43" fmla="*/ 2123917 w 3420938"/>
                    <a:gd name="connsiteY43" fmla="*/ 1667893 h 3855444"/>
                    <a:gd name="connsiteX44" fmla="*/ 2331440 w 3420938"/>
                    <a:gd name="connsiteY44" fmla="*/ 2050515 h 3855444"/>
                    <a:gd name="connsiteX45" fmla="*/ 2054593 w 3420938"/>
                    <a:gd name="connsiteY45" fmla="*/ 1677631 h 3855444"/>
                    <a:gd name="connsiteX46" fmla="*/ 1651569 w 3420938"/>
                    <a:gd name="connsiteY46" fmla="*/ 1754592 h 3855444"/>
                    <a:gd name="connsiteX47" fmla="*/ 1462436 w 3420938"/>
                    <a:gd name="connsiteY47" fmla="*/ 1440915 h 3855444"/>
                    <a:gd name="connsiteX48" fmla="*/ 1336816 w 3420938"/>
                    <a:gd name="connsiteY48" fmla="*/ 1468896 h 3855444"/>
                    <a:gd name="connsiteX49" fmla="*/ 1424185 w 3420938"/>
                    <a:gd name="connsiteY49" fmla="*/ 1650182 h 3855444"/>
                    <a:gd name="connsiteX50" fmla="*/ 1450487 w 3420938"/>
                    <a:gd name="connsiteY50" fmla="*/ 1876283 h 3855444"/>
                    <a:gd name="connsiteX51" fmla="*/ 1455951 w 3420938"/>
                    <a:gd name="connsiteY51" fmla="*/ 2491502 h 3855444"/>
                    <a:gd name="connsiteX52" fmla="*/ 1280853 w 3420938"/>
                    <a:gd name="connsiteY52" fmla="*/ 2024574 h 3855444"/>
                    <a:gd name="connsiteX53" fmla="*/ 1274149 w 3420938"/>
                    <a:gd name="connsiteY53" fmla="*/ 1806846 h 3855444"/>
                    <a:gd name="connsiteX54" fmla="*/ 1054455 w 3420938"/>
                    <a:gd name="connsiteY54" fmla="*/ 1601803 h 3855444"/>
                    <a:gd name="connsiteX55" fmla="*/ 889344 w 3420938"/>
                    <a:gd name="connsiteY55" fmla="*/ 1710448 h 3855444"/>
                    <a:gd name="connsiteX56" fmla="*/ 1157636 w 3420938"/>
                    <a:gd name="connsiteY56" fmla="*/ 1953238 h 3855444"/>
                    <a:gd name="connsiteX57" fmla="*/ 1053874 w 3420938"/>
                    <a:gd name="connsiteY57" fmla="*/ 2783332 h 3855444"/>
                    <a:gd name="connsiteX58" fmla="*/ 989966 w 3420938"/>
                    <a:gd name="connsiteY58" fmla="*/ 2286820 h 3855444"/>
                    <a:gd name="connsiteX59" fmla="*/ 1016126 w 3420938"/>
                    <a:gd name="connsiteY59" fmla="*/ 2093430 h 3855444"/>
                    <a:gd name="connsiteX60" fmla="*/ 983379 w 3420938"/>
                    <a:gd name="connsiteY60" fmla="*/ 2050915 h 3855444"/>
                    <a:gd name="connsiteX61" fmla="*/ 777637 w 3420938"/>
                    <a:gd name="connsiteY61" fmla="*/ 1856982 h 3855444"/>
                    <a:gd name="connsiteX62" fmla="*/ 702878 w 3420938"/>
                    <a:gd name="connsiteY62" fmla="*/ 2052336 h 3855444"/>
                    <a:gd name="connsiteX63" fmla="*/ 844530 w 3420938"/>
                    <a:gd name="connsiteY63" fmla="*/ 2335859 h 3855444"/>
                    <a:gd name="connsiteX64" fmla="*/ 881374 w 3420938"/>
                    <a:gd name="connsiteY64" fmla="*/ 2464399 h 3855444"/>
                    <a:gd name="connsiteX65" fmla="*/ 820410 w 3420938"/>
                    <a:gd name="connsiteY65" fmla="*/ 3081646 h 3855444"/>
                    <a:gd name="connsiteX66" fmla="*/ 716649 w 3420938"/>
                    <a:gd name="connsiteY66" fmla="*/ 2692540 h 3855444"/>
                    <a:gd name="connsiteX67" fmla="*/ 738946 w 3420938"/>
                    <a:gd name="connsiteY67" fmla="*/ 2394225 h 3855444"/>
                    <a:gd name="connsiteX68" fmla="*/ 609825 w 3420938"/>
                    <a:gd name="connsiteY68" fmla="*/ 2273270 h 3855444"/>
                    <a:gd name="connsiteX69" fmla="*/ 511314 w 3420938"/>
                    <a:gd name="connsiteY69" fmla="*/ 2412665 h 3855444"/>
                    <a:gd name="connsiteX70" fmla="*/ 563410 w 3420938"/>
                    <a:gd name="connsiteY70" fmla="*/ 2660618 h 3855444"/>
                    <a:gd name="connsiteX71" fmla="*/ 380664 w 3420938"/>
                    <a:gd name="connsiteY71" fmla="*/ 3619109 h 3855444"/>
                    <a:gd name="connsiteX72" fmla="*/ 378402 w 3420938"/>
                    <a:gd name="connsiteY72" fmla="*/ 2957848 h 3855444"/>
                    <a:gd name="connsiteX73" fmla="*/ 170298 w 3420938"/>
                    <a:gd name="connsiteY73" fmla="*/ 3802075 h 3855444"/>
                    <a:gd name="connsiteX74" fmla="*/ 171900 w 3420938"/>
                    <a:gd name="connsiteY74" fmla="*/ 3697732 h 3855444"/>
                    <a:gd name="connsiteX75" fmla="*/ 71199 w 3420938"/>
                    <a:gd name="connsiteY75" fmla="*/ 3855415 h 3855444"/>
                    <a:gd name="connsiteX76" fmla="*/ 114916 w 3420938"/>
                    <a:gd name="connsiteY76" fmla="*/ 3652556 h 3855444"/>
                    <a:gd name="connsiteX77" fmla="*/ 4010 w 3420938"/>
                    <a:gd name="connsiteY77"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307630 w 3420938"/>
                    <a:gd name="connsiteY30" fmla="*/ 1876050 h 3855444"/>
                    <a:gd name="connsiteX31" fmla="*/ 3420938 w 3420938"/>
                    <a:gd name="connsiteY31" fmla="*/ 2212642 h 3855444"/>
                    <a:gd name="connsiteX32" fmla="*/ 3229305 w 3420938"/>
                    <a:gd name="connsiteY32" fmla="*/ 1843262 h 3855444"/>
                    <a:gd name="connsiteX33" fmla="*/ 3181945 w 3420938"/>
                    <a:gd name="connsiteY33" fmla="*/ 1497175 h 3855444"/>
                    <a:gd name="connsiteX34" fmla="*/ 2999702 w 3420938"/>
                    <a:gd name="connsiteY34" fmla="*/ 1368919 h 3855444"/>
                    <a:gd name="connsiteX35" fmla="*/ 2882674 w 3420938"/>
                    <a:gd name="connsiteY35" fmla="*/ 1486310 h 3855444"/>
                    <a:gd name="connsiteX36" fmla="*/ 2409262 w 3420938"/>
                    <a:gd name="connsiteY36" fmla="*/ 2497987 h 3855444"/>
                    <a:gd name="connsiteX37" fmla="*/ 2752972 w 3420938"/>
                    <a:gd name="connsiteY37" fmla="*/ 1525221 h 3855444"/>
                    <a:gd name="connsiteX38" fmla="*/ 2422232 w 3420938"/>
                    <a:gd name="connsiteY38" fmla="*/ 1473340 h 3855444"/>
                    <a:gd name="connsiteX39" fmla="*/ 2487083 w 3420938"/>
                    <a:gd name="connsiteY39" fmla="*/ 1590072 h 3855444"/>
                    <a:gd name="connsiteX40" fmla="*/ 2441687 w 3420938"/>
                    <a:gd name="connsiteY40" fmla="*/ 1979178 h 3855444"/>
                    <a:gd name="connsiteX41" fmla="*/ 2376836 w 3420938"/>
                    <a:gd name="connsiteY41" fmla="*/ 1622498 h 3855444"/>
                    <a:gd name="connsiteX42" fmla="*/ 2091491 w 3420938"/>
                    <a:gd name="connsiteY42" fmla="*/ 1499281 h 3855444"/>
                    <a:gd name="connsiteX43" fmla="*/ 2123917 w 3420938"/>
                    <a:gd name="connsiteY43" fmla="*/ 1667893 h 3855444"/>
                    <a:gd name="connsiteX44" fmla="*/ 2331440 w 3420938"/>
                    <a:gd name="connsiteY44" fmla="*/ 2050515 h 3855444"/>
                    <a:gd name="connsiteX45" fmla="*/ 2054593 w 3420938"/>
                    <a:gd name="connsiteY45" fmla="*/ 1677631 h 3855444"/>
                    <a:gd name="connsiteX46" fmla="*/ 1651569 w 3420938"/>
                    <a:gd name="connsiteY46" fmla="*/ 1754592 h 3855444"/>
                    <a:gd name="connsiteX47" fmla="*/ 1462436 w 3420938"/>
                    <a:gd name="connsiteY47" fmla="*/ 1440915 h 3855444"/>
                    <a:gd name="connsiteX48" fmla="*/ 1336816 w 3420938"/>
                    <a:gd name="connsiteY48" fmla="*/ 1468896 h 3855444"/>
                    <a:gd name="connsiteX49" fmla="*/ 1424185 w 3420938"/>
                    <a:gd name="connsiteY49" fmla="*/ 1650182 h 3855444"/>
                    <a:gd name="connsiteX50" fmla="*/ 1450487 w 3420938"/>
                    <a:gd name="connsiteY50" fmla="*/ 1876283 h 3855444"/>
                    <a:gd name="connsiteX51" fmla="*/ 1455951 w 3420938"/>
                    <a:gd name="connsiteY51" fmla="*/ 2491502 h 3855444"/>
                    <a:gd name="connsiteX52" fmla="*/ 1280853 w 3420938"/>
                    <a:gd name="connsiteY52" fmla="*/ 2024574 h 3855444"/>
                    <a:gd name="connsiteX53" fmla="*/ 1274149 w 3420938"/>
                    <a:gd name="connsiteY53" fmla="*/ 1806846 h 3855444"/>
                    <a:gd name="connsiteX54" fmla="*/ 1054455 w 3420938"/>
                    <a:gd name="connsiteY54" fmla="*/ 1601803 h 3855444"/>
                    <a:gd name="connsiteX55" fmla="*/ 889344 w 3420938"/>
                    <a:gd name="connsiteY55" fmla="*/ 1710448 h 3855444"/>
                    <a:gd name="connsiteX56" fmla="*/ 1157636 w 3420938"/>
                    <a:gd name="connsiteY56" fmla="*/ 1953238 h 3855444"/>
                    <a:gd name="connsiteX57" fmla="*/ 1053874 w 3420938"/>
                    <a:gd name="connsiteY57" fmla="*/ 2783332 h 3855444"/>
                    <a:gd name="connsiteX58" fmla="*/ 989966 w 3420938"/>
                    <a:gd name="connsiteY58" fmla="*/ 2286820 h 3855444"/>
                    <a:gd name="connsiteX59" fmla="*/ 1016126 w 3420938"/>
                    <a:gd name="connsiteY59" fmla="*/ 2093430 h 3855444"/>
                    <a:gd name="connsiteX60" fmla="*/ 983379 w 3420938"/>
                    <a:gd name="connsiteY60" fmla="*/ 2050915 h 3855444"/>
                    <a:gd name="connsiteX61" fmla="*/ 777637 w 3420938"/>
                    <a:gd name="connsiteY61" fmla="*/ 1856982 h 3855444"/>
                    <a:gd name="connsiteX62" fmla="*/ 702878 w 3420938"/>
                    <a:gd name="connsiteY62" fmla="*/ 2052336 h 3855444"/>
                    <a:gd name="connsiteX63" fmla="*/ 844530 w 3420938"/>
                    <a:gd name="connsiteY63" fmla="*/ 2335859 h 3855444"/>
                    <a:gd name="connsiteX64" fmla="*/ 881374 w 3420938"/>
                    <a:gd name="connsiteY64" fmla="*/ 2464399 h 3855444"/>
                    <a:gd name="connsiteX65" fmla="*/ 820410 w 3420938"/>
                    <a:gd name="connsiteY65" fmla="*/ 3081646 h 3855444"/>
                    <a:gd name="connsiteX66" fmla="*/ 716649 w 3420938"/>
                    <a:gd name="connsiteY66" fmla="*/ 2692540 h 3855444"/>
                    <a:gd name="connsiteX67" fmla="*/ 738946 w 3420938"/>
                    <a:gd name="connsiteY67" fmla="*/ 2394225 h 3855444"/>
                    <a:gd name="connsiteX68" fmla="*/ 609825 w 3420938"/>
                    <a:gd name="connsiteY68" fmla="*/ 2273270 h 3855444"/>
                    <a:gd name="connsiteX69" fmla="*/ 511314 w 3420938"/>
                    <a:gd name="connsiteY69" fmla="*/ 2412665 h 3855444"/>
                    <a:gd name="connsiteX70" fmla="*/ 563410 w 3420938"/>
                    <a:gd name="connsiteY70" fmla="*/ 2660618 h 3855444"/>
                    <a:gd name="connsiteX71" fmla="*/ 380664 w 3420938"/>
                    <a:gd name="connsiteY71" fmla="*/ 3619109 h 3855444"/>
                    <a:gd name="connsiteX72" fmla="*/ 378402 w 3420938"/>
                    <a:gd name="connsiteY72" fmla="*/ 2957848 h 3855444"/>
                    <a:gd name="connsiteX73" fmla="*/ 170298 w 3420938"/>
                    <a:gd name="connsiteY73" fmla="*/ 3802075 h 3855444"/>
                    <a:gd name="connsiteX74" fmla="*/ 171900 w 3420938"/>
                    <a:gd name="connsiteY74" fmla="*/ 3697732 h 3855444"/>
                    <a:gd name="connsiteX75" fmla="*/ 71199 w 3420938"/>
                    <a:gd name="connsiteY75" fmla="*/ 3855415 h 3855444"/>
                    <a:gd name="connsiteX76" fmla="*/ 114916 w 3420938"/>
                    <a:gd name="connsiteY76" fmla="*/ 3652556 h 3855444"/>
                    <a:gd name="connsiteX77" fmla="*/ 4010 w 3420938"/>
                    <a:gd name="connsiteY77"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307630 w 3420938"/>
                    <a:gd name="connsiteY30" fmla="*/ 1876050 h 3855444"/>
                    <a:gd name="connsiteX31" fmla="*/ 3420938 w 3420938"/>
                    <a:gd name="connsiteY31" fmla="*/ 2212642 h 3855444"/>
                    <a:gd name="connsiteX32" fmla="*/ 3229305 w 3420938"/>
                    <a:gd name="connsiteY32" fmla="*/ 1843262 h 3855444"/>
                    <a:gd name="connsiteX33" fmla="*/ 3181945 w 3420938"/>
                    <a:gd name="connsiteY33" fmla="*/ 1497175 h 3855444"/>
                    <a:gd name="connsiteX34" fmla="*/ 2999702 w 3420938"/>
                    <a:gd name="connsiteY34" fmla="*/ 1368919 h 3855444"/>
                    <a:gd name="connsiteX35" fmla="*/ 2851708 w 3420938"/>
                    <a:gd name="connsiteY35" fmla="*/ 1493596 h 3855444"/>
                    <a:gd name="connsiteX36" fmla="*/ 2409262 w 3420938"/>
                    <a:gd name="connsiteY36" fmla="*/ 2497987 h 3855444"/>
                    <a:gd name="connsiteX37" fmla="*/ 2752972 w 3420938"/>
                    <a:gd name="connsiteY37" fmla="*/ 1525221 h 3855444"/>
                    <a:gd name="connsiteX38" fmla="*/ 2422232 w 3420938"/>
                    <a:gd name="connsiteY38" fmla="*/ 1473340 h 3855444"/>
                    <a:gd name="connsiteX39" fmla="*/ 2487083 w 3420938"/>
                    <a:gd name="connsiteY39" fmla="*/ 1590072 h 3855444"/>
                    <a:gd name="connsiteX40" fmla="*/ 2441687 w 3420938"/>
                    <a:gd name="connsiteY40" fmla="*/ 1979178 h 3855444"/>
                    <a:gd name="connsiteX41" fmla="*/ 2376836 w 3420938"/>
                    <a:gd name="connsiteY41" fmla="*/ 1622498 h 3855444"/>
                    <a:gd name="connsiteX42" fmla="*/ 2091491 w 3420938"/>
                    <a:gd name="connsiteY42" fmla="*/ 1499281 h 3855444"/>
                    <a:gd name="connsiteX43" fmla="*/ 2123917 w 3420938"/>
                    <a:gd name="connsiteY43" fmla="*/ 1667893 h 3855444"/>
                    <a:gd name="connsiteX44" fmla="*/ 2331440 w 3420938"/>
                    <a:gd name="connsiteY44" fmla="*/ 2050515 h 3855444"/>
                    <a:gd name="connsiteX45" fmla="*/ 2054593 w 3420938"/>
                    <a:gd name="connsiteY45" fmla="*/ 1677631 h 3855444"/>
                    <a:gd name="connsiteX46" fmla="*/ 1651569 w 3420938"/>
                    <a:gd name="connsiteY46" fmla="*/ 1754592 h 3855444"/>
                    <a:gd name="connsiteX47" fmla="*/ 1462436 w 3420938"/>
                    <a:gd name="connsiteY47" fmla="*/ 1440915 h 3855444"/>
                    <a:gd name="connsiteX48" fmla="*/ 1336816 w 3420938"/>
                    <a:gd name="connsiteY48" fmla="*/ 1468896 h 3855444"/>
                    <a:gd name="connsiteX49" fmla="*/ 1424185 w 3420938"/>
                    <a:gd name="connsiteY49" fmla="*/ 1650182 h 3855444"/>
                    <a:gd name="connsiteX50" fmla="*/ 1450487 w 3420938"/>
                    <a:gd name="connsiteY50" fmla="*/ 1876283 h 3855444"/>
                    <a:gd name="connsiteX51" fmla="*/ 1455951 w 3420938"/>
                    <a:gd name="connsiteY51" fmla="*/ 2491502 h 3855444"/>
                    <a:gd name="connsiteX52" fmla="*/ 1280853 w 3420938"/>
                    <a:gd name="connsiteY52" fmla="*/ 2024574 h 3855444"/>
                    <a:gd name="connsiteX53" fmla="*/ 1274149 w 3420938"/>
                    <a:gd name="connsiteY53" fmla="*/ 1806846 h 3855444"/>
                    <a:gd name="connsiteX54" fmla="*/ 1054455 w 3420938"/>
                    <a:gd name="connsiteY54" fmla="*/ 1601803 h 3855444"/>
                    <a:gd name="connsiteX55" fmla="*/ 889344 w 3420938"/>
                    <a:gd name="connsiteY55" fmla="*/ 1710448 h 3855444"/>
                    <a:gd name="connsiteX56" fmla="*/ 1157636 w 3420938"/>
                    <a:gd name="connsiteY56" fmla="*/ 1953238 h 3855444"/>
                    <a:gd name="connsiteX57" fmla="*/ 1053874 w 3420938"/>
                    <a:gd name="connsiteY57" fmla="*/ 2783332 h 3855444"/>
                    <a:gd name="connsiteX58" fmla="*/ 989966 w 3420938"/>
                    <a:gd name="connsiteY58" fmla="*/ 2286820 h 3855444"/>
                    <a:gd name="connsiteX59" fmla="*/ 1016126 w 3420938"/>
                    <a:gd name="connsiteY59" fmla="*/ 2093430 h 3855444"/>
                    <a:gd name="connsiteX60" fmla="*/ 983379 w 3420938"/>
                    <a:gd name="connsiteY60" fmla="*/ 2050915 h 3855444"/>
                    <a:gd name="connsiteX61" fmla="*/ 777637 w 3420938"/>
                    <a:gd name="connsiteY61" fmla="*/ 1856982 h 3855444"/>
                    <a:gd name="connsiteX62" fmla="*/ 702878 w 3420938"/>
                    <a:gd name="connsiteY62" fmla="*/ 2052336 h 3855444"/>
                    <a:gd name="connsiteX63" fmla="*/ 844530 w 3420938"/>
                    <a:gd name="connsiteY63" fmla="*/ 2335859 h 3855444"/>
                    <a:gd name="connsiteX64" fmla="*/ 881374 w 3420938"/>
                    <a:gd name="connsiteY64" fmla="*/ 2464399 h 3855444"/>
                    <a:gd name="connsiteX65" fmla="*/ 820410 w 3420938"/>
                    <a:gd name="connsiteY65" fmla="*/ 3081646 h 3855444"/>
                    <a:gd name="connsiteX66" fmla="*/ 716649 w 3420938"/>
                    <a:gd name="connsiteY66" fmla="*/ 2692540 h 3855444"/>
                    <a:gd name="connsiteX67" fmla="*/ 738946 w 3420938"/>
                    <a:gd name="connsiteY67" fmla="*/ 2394225 h 3855444"/>
                    <a:gd name="connsiteX68" fmla="*/ 609825 w 3420938"/>
                    <a:gd name="connsiteY68" fmla="*/ 2273270 h 3855444"/>
                    <a:gd name="connsiteX69" fmla="*/ 511314 w 3420938"/>
                    <a:gd name="connsiteY69" fmla="*/ 2412665 h 3855444"/>
                    <a:gd name="connsiteX70" fmla="*/ 563410 w 3420938"/>
                    <a:gd name="connsiteY70" fmla="*/ 2660618 h 3855444"/>
                    <a:gd name="connsiteX71" fmla="*/ 380664 w 3420938"/>
                    <a:gd name="connsiteY71" fmla="*/ 3619109 h 3855444"/>
                    <a:gd name="connsiteX72" fmla="*/ 378402 w 3420938"/>
                    <a:gd name="connsiteY72" fmla="*/ 2957848 h 3855444"/>
                    <a:gd name="connsiteX73" fmla="*/ 170298 w 3420938"/>
                    <a:gd name="connsiteY73" fmla="*/ 3802075 h 3855444"/>
                    <a:gd name="connsiteX74" fmla="*/ 171900 w 3420938"/>
                    <a:gd name="connsiteY74" fmla="*/ 3697732 h 3855444"/>
                    <a:gd name="connsiteX75" fmla="*/ 71199 w 3420938"/>
                    <a:gd name="connsiteY75" fmla="*/ 3855415 h 3855444"/>
                    <a:gd name="connsiteX76" fmla="*/ 114916 w 3420938"/>
                    <a:gd name="connsiteY76" fmla="*/ 3652556 h 3855444"/>
                    <a:gd name="connsiteX77" fmla="*/ 4010 w 3420938"/>
                    <a:gd name="connsiteY77"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307630 w 3420938"/>
                    <a:gd name="connsiteY30" fmla="*/ 1876050 h 3855444"/>
                    <a:gd name="connsiteX31" fmla="*/ 3420938 w 3420938"/>
                    <a:gd name="connsiteY31" fmla="*/ 2212642 h 3855444"/>
                    <a:gd name="connsiteX32" fmla="*/ 3229305 w 3420938"/>
                    <a:gd name="connsiteY32" fmla="*/ 1843262 h 3855444"/>
                    <a:gd name="connsiteX33" fmla="*/ 3181945 w 3420938"/>
                    <a:gd name="connsiteY33" fmla="*/ 1497175 h 3855444"/>
                    <a:gd name="connsiteX34" fmla="*/ 2999702 w 3420938"/>
                    <a:gd name="connsiteY34" fmla="*/ 1368919 h 3855444"/>
                    <a:gd name="connsiteX35" fmla="*/ 2851708 w 3420938"/>
                    <a:gd name="connsiteY35" fmla="*/ 1493596 h 3855444"/>
                    <a:gd name="connsiteX36" fmla="*/ 2409262 w 3420938"/>
                    <a:gd name="connsiteY36" fmla="*/ 2497987 h 3855444"/>
                    <a:gd name="connsiteX37" fmla="*/ 2752972 w 3420938"/>
                    <a:gd name="connsiteY37" fmla="*/ 1525221 h 3855444"/>
                    <a:gd name="connsiteX38" fmla="*/ 2422232 w 3420938"/>
                    <a:gd name="connsiteY38" fmla="*/ 1473340 h 3855444"/>
                    <a:gd name="connsiteX39" fmla="*/ 2487083 w 3420938"/>
                    <a:gd name="connsiteY39" fmla="*/ 1590072 h 3855444"/>
                    <a:gd name="connsiteX40" fmla="*/ 2441687 w 3420938"/>
                    <a:gd name="connsiteY40" fmla="*/ 1979178 h 3855444"/>
                    <a:gd name="connsiteX41" fmla="*/ 2376836 w 3420938"/>
                    <a:gd name="connsiteY41" fmla="*/ 1622498 h 3855444"/>
                    <a:gd name="connsiteX42" fmla="*/ 2091491 w 3420938"/>
                    <a:gd name="connsiteY42" fmla="*/ 1499281 h 3855444"/>
                    <a:gd name="connsiteX43" fmla="*/ 2123917 w 3420938"/>
                    <a:gd name="connsiteY43" fmla="*/ 1667893 h 3855444"/>
                    <a:gd name="connsiteX44" fmla="*/ 2331440 w 3420938"/>
                    <a:gd name="connsiteY44" fmla="*/ 2050515 h 3855444"/>
                    <a:gd name="connsiteX45" fmla="*/ 2054593 w 3420938"/>
                    <a:gd name="connsiteY45" fmla="*/ 1677631 h 3855444"/>
                    <a:gd name="connsiteX46" fmla="*/ 1651569 w 3420938"/>
                    <a:gd name="connsiteY46" fmla="*/ 1754592 h 3855444"/>
                    <a:gd name="connsiteX47" fmla="*/ 1462436 w 3420938"/>
                    <a:gd name="connsiteY47" fmla="*/ 1440915 h 3855444"/>
                    <a:gd name="connsiteX48" fmla="*/ 1336816 w 3420938"/>
                    <a:gd name="connsiteY48" fmla="*/ 1468896 h 3855444"/>
                    <a:gd name="connsiteX49" fmla="*/ 1424185 w 3420938"/>
                    <a:gd name="connsiteY49" fmla="*/ 1650182 h 3855444"/>
                    <a:gd name="connsiteX50" fmla="*/ 1450487 w 3420938"/>
                    <a:gd name="connsiteY50" fmla="*/ 1876283 h 3855444"/>
                    <a:gd name="connsiteX51" fmla="*/ 1455951 w 3420938"/>
                    <a:gd name="connsiteY51" fmla="*/ 2491502 h 3855444"/>
                    <a:gd name="connsiteX52" fmla="*/ 1280853 w 3420938"/>
                    <a:gd name="connsiteY52" fmla="*/ 2024574 h 3855444"/>
                    <a:gd name="connsiteX53" fmla="*/ 1274149 w 3420938"/>
                    <a:gd name="connsiteY53" fmla="*/ 1806846 h 3855444"/>
                    <a:gd name="connsiteX54" fmla="*/ 1054455 w 3420938"/>
                    <a:gd name="connsiteY54" fmla="*/ 1601803 h 3855444"/>
                    <a:gd name="connsiteX55" fmla="*/ 889344 w 3420938"/>
                    <a:gd name="connsiteY55" fmla="*/ 1710448 h 3855444"/>
                    <a:gd name="connsiteX56" fmla="*/ 1157636 w 3420938"/>
                    <a:gd name="connsiteY56" fmla="*/ 1953238 h 3855444"/>
                    <a:gd name="connsiteX57" fmla="*/ 1053874 w 3420938"/>
                    <a:gd name="connsiteY57" fmla="*/ 2783332 h 3855444"/>
                    <a:gd name="connsiteX58" fmla="*/ 989966 w 3420938"/>
                    <a:gd name="connsiteY58" fmla="*/ 2286820 h 3855444"/>
                    <a:gd name="connsiteX59" fmla="*/ 1016126 w 3420938"/>
                    <a:gd name="connsiteY59" fmla="*/ 2093430 h 3855444"/>
                    <a:gd name="connsiteX60" fmla="*/ 983379 w 3420938"/>
                    <a:gd name="connsiteY60" fmla="*/ 2050915 h 3855444"/>
                    <a:gd name="connsiteX61" fmla="*/ 777637 w 3420938"/>
                    <a:gd name="connsiteY61" fmla="*/ 1856982 h 3855444"/>
                    <a:gd name="connsiteX62" fmla="*/ 702878 w 3420938"/>
                    <a:gd name="connsiteY62" fmla="*/ 2052336 h 3855444"/>
                    <a:gd name="connsiteX63" fmla="*/ 844530 w 3420938"/>
                    <a:gd name="connsiteY63" fmla="*/ 2335859 h 3855444"/>
                    <a:gd name="connsiteX64" fmla="*/ 881374 w 3420938"/>
                    <a:gd name="connsiteY64" fmla="*/ 2464399 h 3855444"/>
                    <a:gd name="connsiteX65" fmla="*/ 820410 w 3420938"/>
                    <a:gd name="connsiteY65" fmla="*/ 3081646 h 3855444"/>
                    <a:gd name="connsiteX66" fmla="*/ 716649 w 3420938"/>
                    <a:gd name="connsiteY66" fmla="*/ 2692540 h 3855444"/>
                    <a:gd name="connsiteX67" fmla="*/ 738946 w 3420938"/>
                    <a:gd name="connsiteY67" fmla="*/ 2394225 h 3855444"/>
                    <a:gd name="connsiteX68" fmla="*/ 609825 w 3420938"/>
                    <a:gd name="connsiteY68" fmla="*/ 2273270 h 3855444"/>
                    <a:gd name="connsiteX69" fmla="*/ 511314 w 3420938"/>
                    <a:gd name="connsiteY69" fmla="*/ 2412665 h 3855444"/>
                    <a:gd name="connsiteX70" fmla="*/ 563410 w 3420938"/>
                    <a:gd name="connsiteY70" fmla="*/ 2660618 h 3855444"/>
                    <a:gd name="connsiteX71" fmla="*/ 380664 w 3420938"/>
                    <a:gd name="connsiteY71" fmla="*/ 3619109 h 3855444"/>
                    <a:gd name="connsiteX72" fmla="*/ 378402 w 3420938"/>
                    <a:gd name="connsiteY72" fmla="*/ 2957848 h 3855444"/>
                    <a:gd name="connsiteX73" fmla="*/ 170298 w 3420938"/>
                    <a:gd name="connsiteY73" fmla="*/ 3802075 h 3855444"/>
                    <a:gd name="connsiteX74" fmla="*/ 171900 w 3420938"/>
                    <a:gd name="connsiteY74" fmla="*/ 3697732 h 3855444"/>
                    <a:gd name="connsiteX75" fmla="*/ 71199 w 3420938"/>
                    <a:gd name="connsiteY75" fmla="*/ 3855415 h 3855444"/>
                    <a:gd name="connsiteX76" fmla="*/ 114916 w 3420938"/>
                    <a:gd name="connsiteY76" fmla="*/ 3652556 h 3855444"/>
                    <a:gd name="connsiteX77" fmla="*/ 4010 w 3420938"/>
                    <a:gd name="connsiteY77"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307630 w 3420938"/>
                    <a:gd name="connsiteY30" fmla="*/ 1876050 h 3855444"/>
                    <a:gd name="connsiteX31" fmla="*/ 3420938 w 3420938"/>
                    <a:gd name="connsiteY31" fmla="*/ 2212642 h 3855444"/>
                    <a:gd name="connsiteX32" fmla="*/ 3229305 w 3420938"/>
                    <a:gd name="connsiteY32" fmla="*/ 1843262 h 3855444"/>
                    <a:gd name="connsiteX33" fmla="*/ 3181945 w 3420938"/>
                    <a:gd name="connsiteY33" fmla="*/ 1497175 h 3855444"/>
                    <a:gd name="connsiteX34" fmla="*/ 2999702 w 3420938"/>
                    <a:gd name="connsiteY34" fmla="*/ 1368919 h 3855444"/>
                    <a:gd name="connsiteX35" fmla="*/ 2851708 w 3420938"/>
                    <a:gd name="connsiteY35" fmla="*/ 1493596 h 3855444"/>
                    <a:gd name="connsiteX36" fmla="*/ 2409262 w 3420938"/>
                    <a:gd name="connsiteY36" fmla="*/ 2497987 h 3855444"/>
                    <a:gd name="connsiteX37" fmla="*/ 2754794 w 3420938"/>
                    <a:gd name="connsiteY37" fmla="*/ 1508828 h 3855444"/>
                    <a:gd name="connsiteX38" fmla="*/ 2422232 w 3420938"/>
                    <a:gd name="connsiteY38" fmla="*/ 1473340 h 3855444"/>
                    <a:gd name="connsiteX39" fmla="*/ 2487083 w 3420938"/>
                    <a:gd name="connsiteY39" fmla="*/ 1590072 h 3855444"/>
                    <a:gd name="connsiteX40" fmla="*/ 2441687 w 3420938"/>
                    <a:gd name="connsiteY40" fmla="*/ 1979178 h 3855444"/>
                    <a:gd name="connsiteX41" fmla="*/ 2376836 w 3420938"/>
                    <a:gd name="connsiteY41" fmla="*/ 1622498 h 3855444"/>
                    <a:gd name="connsiteX42" fmla="*/ 2091491 w 3420938"/>
                    <a:gd name="connsiteY42" fmla="*/ 1499281 h 3855444"/>
                    <a:gd name="connsiteX43" fmla="*/ 2123917 w 3420938"/>
                    <a:gd name="connsiteY43" fmla="*/ 1667893 h 3855444"/>
                    <a:gd name="connsiteX44" fmla="*/ 2331440 w 3420938"/>
                    <a:gd name="connsiteY44" fmla="*/ 2050515 h 3855444"/>
                    <a:gd name="connsiteX45" fmla="*/ 2054593 w 3420938"/>
                    <a:gd name="connsiteY45" fmla="*/ 1677631 h 3855444"/>
                    <a:gd name="connsiteX46" fmla="*/ 1651569 w 3420938"/>
                    <a:gd name="connsiteY46" fmla="*/ 1754592 h 3855444"/>
                    <a:gd name="connsiteX47" fmla="*/ 1462436 w 3420938"/>
                    <a:gd name="connsiteY47" fmla="*/ 1440915 h 3855444"/>
                    <a:gd name="connsiteX48" fmla="*/ 1336816 w 3420938"/>
                    <a:gd name="connsiteY48" fmla="*/ 1468896 h 3855444"/>
                    <a:gd name="connsiteX49" fmla="*/ 1424185 w 3420938"/>
                    <a:gd name="connsiteY49" fmla="*/ 1650182 h 3855444"/>
                    <a:gd name="connsiteX50" fmla="*/ 1450487 w 3420938"/>
                    <a:gd name="connsiteY50" fmla="*/ 1876283 h 3855444"/>
                    <a:gd name="connsiteX51" fmla="*/ 1455951 w 3420938"/>
                    <a:gd name="connsiteY51" fmla="*/ 2491502 h 3855444"/>
                    <a:gd name="connsiteX52" fmla="*/ 1280853 w 3420938"/>
                    <a:gd name="connsiteY52" fmla="*/ 2024574 h 3855444"/>
                    <a:gd name="connsiteX53" fmla="*/ 1274149 w 3420938"/>
                    <a:gd name="connsiteY53" fmla="*/ 1806846 h 3855444"/>
                    <a:gd name="connsiteX54" fmla="*/ 1054455 w 3420938"/>
                    <a:gd name="connsiteY54" fmla="*/ 1601803 h 3855444"/>
                    <a:gd name="connsiteX55" fmla="*/ 889344 w 3420938"/>
                    <a:gd name="connsiteY55" fmla="*/ 1710448 h 3855444"/>
                    <a:gd name="connsiteX56" fmla="*/ 1157636 w 3420938"/>
                    <a:gd name="connsiteY56" fmla="*/ 1953238 h 3855444"/>
                    <a:gd name="connsiteX57" fmla="*/ 1053874 w 3420938"/>
                    <a:gd name="connsiteY57" fmla="*/ 2783332 h 3855444"/>
                    <a:gd name="connsiteX58" fmla="*/ 989966 w 3420938"/>
                    <a:gd name="connsiteY58" fmla="*/ 2286820 h 3855444"/>
                    <a:gd name="connsiteX59" fmla="*/ 1016126 w 3420938"/>
                    <a:gd name="connsiteY59" fmla="*/ 2093430 h 3855444"/>
                    <a:gd name="connsiteX60" fmla="*/ 983379 w 3420938"/>
                    <a:gd name="connsiteY60" fmla="*/ 2050915 h 3855444"/>
                    <a:gd name="connsiteX61" fmla="*/ 777637 w 3420938"/>
                    <a:gd name="connsiteY61" fmla="*/ 1856982 h 3855444"/>
                    <a:gd name="connsiteX62" fmla="*/ 702878 w 3420938"/>
                    <a:gd name="connsiteY62" fmla="*/ 2052336 h 3855444"/>
                    <a:gd name="connsiteX63" fmla="*/ 844530 w 3420938"/>
                    <a:gd name="connsiteY63" fmla="*/ 2335859 h 3855444"/>
                    <a:gd name="connsiteX64" fmla="*/ 881374 w 3420938"/>
                    <a:gd name="connsiteY64" fmla="*/ 2464399 h 3855444"/>
                    <a:gd name="connsiteX65" fmla="*/ 820410 w 3420938"/>
                    <a:gd name="connsiteY65" fmla="*/ 3081646 h 3855444"/>
                    <a:gd name="connsiteX66" fmla="*/ 716649 w 3420938"/>
                    <a:gd name="connsiteY66" fmla="*/ 2692540 h 3855444"/>
                    <a:gd name="connsiteX67" fmla="*/ 738946 w 3420938"/>
                    <a:gd name="connsiteY67" fmla="*/ 2394225 h 3855444"/>
                    <a:gd name="connsiteX68" fmla="*/ 609825 w 3420938"/>
                    <a:gd name="connsiteY68" fmla="*/ 2273270 h 3855444"/>
                    <a:gd name="connsiteX69" fmla="*/ 511314 w 3420938"/>
                    <a:gd name="connsiteY69" fmla="*/ 2412665 h 3855444"/>
                    <a:gd name="connsiteX70" fmla="*/ 563410 w 3420938"/>
                    <a:gd name="connsiteY70" fmla="*/ 2660618 h 3855444"/>
                    <a:gd name="connsiteX71" fmla="*/ 380664 w 3420938"/>
                    <a:gd name="connsiteY71" fmla="*/ 3619109 h 3855444"/>
                    <a:gd name="connsiteX72" fmla="*/ 378402 w 3420938"/>
                    <a:gd name="connsiteY72" fmla="*/ 2957848 h 3855444"/>
                    <a:gd name="connsiteX73" fmla="*/ 170298 w 3420938"/>
                    <a:gd name="connsiteY73" fmla="*/ 3802075 h 3855444"/>
                    <a:gd name="connsiteX74" fmla="*/ 171900 w 3420938"/>
                    <a:gd name="connsiteY74" fmla="*/ 3697732 h 3855444"/>
                    <a:gd name="connsiteX75" fmla="*/ 71199 w 3420938"/>
                    <a:gd name="connsiteY75" fmla="*/ 3855415 h 3855444"/>
                    <a:gd name="connsiteX76" fmla="*/ 114916 w 3420938"/>
                    <a:gd name="connsiteY76" fmla="*/ 3652556 h 3855444"/>
                    <a:gd name="connsiteX77" fmla="*/ 4010 w 3420938"/>
                    <a:gd name="connsiteY77"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307630 w 3420938"/>
                    <a:gd name="connsiteY30" fmla="*/ 1876050 h 3855444"/>
                    <a:gd name="connsiteX31" fmla="*/ 3420938 w 3420938"/>
                    <a:gd name="connsiteY31" fmla="*/ 2212642 h 3855444"/>
                    <a:gd name="connsiteX32" fmla="*/ 3229305 w 3420938"/>
                    <a:gd name="connsiteY32" fmla="*/ 1843262 h 3855444"/>
                    <a:gd name="connsiteX33" fmla="*/ 3181945 w 3420938"/>
                    <a:gd name="connsiteY33" fmla="*/ 1497175 h 3855444"/>
                    <a:gd name="connsiteX34" fmla="*/ 2999702 w 3420938"/>
                    <a:gd name="connsiteY34" fmla="*/ 1368919 h 3855444"/>
                    <a:gd name="connsiteX35" fmla="*/ 2851708 w 3420938"/>
                    <a:gd name="connsiteY35" fmla="*/ 1493596 h 3855444"/>
                    <a:gd name="connsiteX36" fmla="*/ 2777569 w 3420938"/>
                    <a:gd name="connsiteY36" fmla="*/ 1797725 h 3855444"/>
                    <a:gd name="connsiteX37" fmla="*/ 2409262 w 3420938"/>
                    <a:gd name="connsiteY37" fmla="*/ 2497987 h 3855444"/>
                    <a:gd name="connsiteX38" fmla="*/ 2754794 w 3420938"/>
                    <a:gd name="connsiteY38" fmla="*/ 1508828 h 3855444"/>
                    <a:gd name="connsiteX39" fmla="*/ 2422232 w 3420938"/>
                    <a:gd name="connsiteY39" fmla="*/ 1473340 h 3855444"/>
                    <a:gd name="connsiteX40" fmla="*/ 2487083 w 3420938"/>
                    <a:gd name="connsiteY40" fmla="*/ 1590072 h 3855444"/>
                    <a:gd name="connsiteX41" fmla="*/ 2441687 w 3420938"/>
                    <a:gd name="connsiteY41" fmla="*/ 1979178 h 3855444"/>
                    <a:gd name="connsiteX42" fmla="*/ 2376836 w 3420938"/>
                    <a:gd name="connsiteY42" fmla="*/ 1622498 h 3855444"/>
                    <a:gd name="connsiteX43" fmla="*/ 2091491 w 3420938"/>
                    <a:gd name="connsiteY43" fmla="*/ 1499281 h 3855444"/>
                    <a:gd name="connsiteX44" fmla="*/ 2123917 w 3420938"/>
                    <a:gd name="connsiteY44" fmla="*/ 1667893 h 3855444"/>
                    <a:gd name="connsiteX45" fmla="*/ 2331440 w 3420938"/>
                    <a:gd name="connsiteY45" fmla="*/ 2050515 h 3855444"/>
                    <a:gd name="connsiteX46" fmla="*/ 2054593 w 3420938"/>
                    <a:gd name="connsiteY46" fmla="*/ 1677631 h 3855444"/>
                    <a:gd name="connsiteX47" fmla="*/ 1651569 w 3420938"/>
                    <a:gd name="connsiteY47" fmla="*/ 1754592 h 3855444"/>
                    <a:gd name="connsiteX48" fmla="*/ 1462436 w 3420938"/>
                    <a:gd name="connsiteY48" fmla="*/ 1440915 h 3855444"/>
                    <a:gd name="connsiteX49" fmla="*/ 1336816 w 3420938"/>
                    <a:gd name="connsiteY49" fmla="*/ 1468896 h 3855444"/>
                    <a:gd name="connsiteX50" fmla="*/ 1424185 w 3420938"/>
                    <a:gd name="connsiteY50" fmla="*/ 1650182 h 3855444"/>
                    <a:gd name="connsiteX51" fmla="*/ 1450487 w 3420938"/>
                    <a:gd name="connsiteY51" fmla="*/ 1876283 h 3855444"/>
                    <a:gd name="connsiteX52" fmla="*/ 1455951 w 3420938"/>
                    <a:gd name="connsiteY52" fmla="*/ 2491502 h 3855444"/>
                    <a:gd name="connsiteX53" fmla="*/ 1280853 w 3420938"/>
                    <a:gd name="connsiteY53" fmla="*/ 2024574 h 3855444"/>
                    <a:gd name="connsiteX54" fmla="*/ 1274149 w 3420938"/>
                    <a:gd name="connsiteY54" fmla="*/ 1806846 h 3855444"/>
                    <a:gd name="connsiteX55" fmla="*/ 1054455 w 3420938"/>
                    <a:gd name="connsiteY55" fmla="*/ 1601803 h 3855444"/>
                    <a:gd name="connsiteX56" fmla="*/ 889344 w 3420938"/>
                    <a:gd name="connsiteY56" fmla="*/ 1710448 h 3855444"/>
                    <a:gd name="connsiteX57" fmla="*/ 1157636 w 3420938"/>
                    <a:gd name="connsiteY57" fmla="*/ 1953238 h 3855444"/>
                    <a:gd name="connsiteX58" fmla="*/ 1053874 w 3420938"/>
                    <a:gd name="connsiteY58" fmla="*/ 2783332 h 3855444"/>
                    <a:gd name="connsiteX59" fmla="*/ 989966 w 3420938"/>
                    <a:gd name="connsiteY59" fmla="*/ 2286820 h 3855444"/>
                    <a:gd name="connsiteX60" fmla="*/ 1016126 w 3420938"/>
                    <a:gd name="connsiteY60" fmla="*/ 2093430 h 3855444"/>
                    <a:gd name="connsiteX61" fmla="*/ 983379 w 3420938"/>
                    <a:gd name="connsiteY61" fmla="*/ 2050915 h 3855444"/>
                    <a:gd name="connsiteX62" fmla="*/ 777637 w 3420938"/>
                    <a:gd name="connsiteY62" fmla="*/ 1856982 h 3855444"/>
                    <a:gd name="connsiteX63" fmla="*/ 702878 w 3420938"/>
                    <a:gd name="connsiteY63" fmla="*/ 2052336 h 3855444"/>
                    <a:gd name="connsiteX64" fmla="*/ 844530 w 3420938"/>
                    <a:gd name="connsiteY64" fmla="*/ 2335859 h 3855444"/>
                    <a:gd name="connsiteX65" fmla="*/ 881374 w 3420938"/>
                    <a:gd name="connsiteY65" fmla="*/ 2464399 h 3855444"/>
                    <a:gd name="connsiteX66" fmla="*/ 820410 w 3420938"/>
                    <a:gd name="connsiteY66" fmla="*/ 3081646 h 3855444"/>
                    <a:gd name="connsiteX67" fmla="*/ 716649 w 3420938"/>
                    <a:gd name="connsiteY67" fmla="*/ 2692540 h 3855444"/>
                    <a:gd name="connsiteX68" fmla="*/ 738946 w 3420938"/>
                    <a:gd name="connsiteY68" fmla="*/ 2394225 h 3855444"/>
                    <a:gd name="connsiteX69" fmla="*/ 609825 w 3420938"/>
                    <a:gd name="connsiteY69" fmla="*/ 2273270 h 3855444"/>
                    <a:gd name="connsiteX70" fmla="*/ 511314 w 3420938"/>
                    <a:gd name="connsiteY70" fmla="*/ 2412665 h 3855444"/>
                    <a:gd name="connsiteX71" fmla="*/ 563410 w 3420938"/>
                    <a:gd name="connsiteY71" fmla="*/ 2660618 h 3855444"/>
                    <a:gd name="connsiteX72" fmla="*/ 380664 w 3420938"/>
                    <a:gd name="connsiteY72" fmla="*/ 3619109 h 3855444"/>
                    <a:gd name="connsiteX73" fmla="*/ 378402 w 3420938"/>
                    <a:gd name="connsiteY73" fmla="*/ 2957848 h 3855444"/>
                    <a:gd name="connsiteX74" fmla="*/ 170298 w 3420938"/>
                    <a:gd name="connsiteY74" fmla="*/ 3802075 h 3855444"/>
                    <a:gd name="connsiteX75" fmla="*/ 171900 w 3420938"/>
                    <a:gd name="connsiteY75" fmla="*/ 3697732 h 3855444"/>
                    <a:gd name="connsiteX76" fmla="*/ 71199 w 3420938"/>
                    <a:gd name="connsiteY76" fmla="*/ 3855415 h 3855444"/>
                    <a:gd name="connsiteX77" fmla="*/ 114916 w 3420938"/>
                    <a:gd name="connsiteY77" fmla="*/ 3652556 h 3855444"/>
                    <a:gd name="connsiteX78" fmla="*/ 4010 w 3420938"/>
                    <a:gd name="connsiteY78"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307630 w 3420938"/>
                    <a:gd name="connsiteY30" fmla="*/ 1876050 h 3855444"/>
                    <a:gd name="connsiteX31" fmla="*/ 3420938 w 3420938"/>
                    <a:gd name="connsiteY31" fmla="*/ 2212642 h 3855444"/>
                    <a:gd name="connsiteX32" fmla="*/ 3229305 w 3420938"/>
                    <a:gd name="connsiteY32" fmla="*/ 1843262 h 3855444"/>
                    <a:gd name="connsiteX33" fmla="*/ 3181945 w 3420938"/>
                    <a:gd name="connsiteY33" fmla="*/ 1497175 h 3855444"/>
                    <a:gd name="connsiteX34" fmla="*/ 2999702 w 3420938"/>
                    <a:gd name="connsiteY34" fmla="*/ 1368919 h 3855444"/>
                    <a:gd name="connsiteX35" fmla="*/ 2851708 w 3420938"/>
                    <a:gd name="connsiteY35" fmla="*/ 1493596 h 3855444"/>
                    <a:gd name="connsiteX36" fmla="*/ 2777569 w 3420938"/>
                    <a:gd name="connsiteY36" fmla="*/ 1797725 h 3855444"/>
                    <a:gd name="connsiteX37" fmla="*/ 2409262 w 3420938"/>
                    <a:gd name="connsiteY37" fmla="*/ 2497987 h 3855444"/>
                    <a:gd name="connsiteX38" fmla="*/ 2754794 w 3420938"/>
                    <a:gd name="connsiteY38" fmla="*/ 1508828 h 3855444"/>
                    <a:gd name="connsiteX39" fmla="*/ 2422232 w 3420938"/>
                    <a:gd name="connsiteY39" fmla="*/ 1473340 h 3855444"/>
                    <a:gd name="connsiteX40" fmla="*/ 2487083 w 3420938"/>
                    <a:gd name="connsiteY40" fmla="*/ 1590072 h 3855444"/>
                    <a:gd name="connsiteX41" fmla="*/ 2441687 w 3420938"/>
                    <a:gd name="connsiteY41" fmla="*/ 1979178 h 3855444"/>
                    <a:gd name="connsiteX42" fmla="*/ 2376836 w 3420938"/>
                    <a:gd name="connsiteY42" fmla="*/ 1622498 h 3855444"/>
                    <a:gd name="connsiteX43" fmla="*/ 2091491 w 3420938"/>
                    <a:gd name="connsiteY43" fmla="*/ 1499281 h 3855444"/>
                    <a:gd name="connsiteX44" fmla="*/ 2123917 w 3420938"/>
                    <a:gd name="connsiteY44" fmla="*/ 1667893 h 3855444"/>
                    <a:gd name="connsiteX45" fmla="*/ 2331440 w 3420938"/>
                    <a:gd name="connsiteY45" fmla="*/ 2050515 h 3855444"/>
                    <a:gd name="connsiteX46" fmla="*/ 2054593 w 3420938"/>
                    <a:gd name="connsiteY46" fmla="*/ 1677631 h 3855444"/>
                    <a:gd name="connsiteX47" fmla="*/ 1651569 w 3420938"/>
                    <a:gd name="connsiteY47" fmla="*/ 1754592 h 3855444"/>
                    <a:gd name="connsiteX48" fmla="*/ 1462436 w 3420938"/>
                    <a:gd name="connsiteY48" fmla="*/ 1440915 h 3855444"/>
                    <a:gd name="connsiteX49" fmla="*/ 1336816 w 3420938"/>
                    <a:gd name="connsiteY49" fmla="*/ 1468896 h 3855444"/>
                    <a:gd name="connsiteX50" fmla="*/ 1424185 w 3420938"/>
                    <a:gd name="connsiteY50" fmla="*/ 1650182 h 3855444"/>
                    <a:gd name="connsiteX51" fmla="*/ 1450487 w 3420938"/>
                    <a:gd name="connsiteY51" fmla="*/ 1876283 h 3855444"/>
                    <a:gd name="connsiteX52" fmla="*/ 1455951 w 3420938"/>
                    <a:gd name="connsiteY52" fmla="*/ 2491502 h 3855444"/>
                    <a:gd name="connsiteX53" fmla="*/ 1280853 w 3420938"/>
                    <a:gd name="connsiteY53" fmla="*/ 2024574 h 3855444"/>
                    <a:gd name="connsiteX54" fmla="*/ 1274149 w 3420938"/>
                    <a:gd name="connsiteY54" fmla="*/ 1806846 h 3855444"/>
                    <a:gd name="connsiteX55" fmla="*/ 1054455 w 3420938"/>
                    <a:gd name="connsiteY55" fmla="*/ 1601803 h 3855444"/>
                    <a:gd name="connsiteX56" fmla="*/ 889344 w 3420938"/>
                    <a:gd name="connsiteY56" fmla="*/ 1710448 h 3855444"/>
                    <a:gd name="connsiteX57" fmla="*/ 1157636 w 3420938"/>
                    <a:gd name="connsiteY57" fmla="*/ 1953238 h 3855444"/>
                    <a:gd name="connsiteX58" fmla="*/ 1053874 w 3420938"/>
                    <a:gd name="connsiteY58" fmla="*/ 2783332 h 3855444"/>
                    <a:gd name="connsiteX59" fmla="*/ 989966 w 3420938"/>
                    <a:gd name="connsiteY59" fmla="*/ 2286820 h 3855444"/>
                    <a:gd name="connsiteX60" fmla="*/ 1016126 w 3420938"/>
                    <a:gd name="connsiteY60" fmla="*/ 2093430 h 3855444"/>
                    <a:gd name="connsiteX61" fmla="*/ 983379 w 3420938"/>
                    <a:gd name="connsiteY61" fmla="*/ 2050915 h 3855444"/>
                    <a:gd name="connsiteX62" fmla="*/ 777637 w 3420938"/>
                    <a:gd name="connsiteY62" fmla="*/ 1856982 h 3855444"/>
                    <a:gd name="connsiteX63" fmla="*/ 702878 w 3420938"/>
                    <a:gd name="connsiteY63" fmla="*/ 2052336 h 3855444"/>
                    <a:gd name="connsiteX64" fmla="*/ 844530 w 3420938"/>
                    <a:gd name="connsiteY64" fmla="*/ 2335859 h 3855444"/>
                    <a:gd name="connsiteX65" fmla="*/ 881374 w 3420938"/>
                    <a:gd name="connsiteY65" fmla="*/ 2464399 h 3855444"/>
                    <a:gd name="connsiteX66" fmla="*/ 820410 w 3420938"/>
                    <a:gd name="connsiteY66" fmla="*/ 3081646 h 3855444"/>
                    <a:gd name="connsiteX67" fmla="*/ 716649 w 3420938"/>
                    <a:gd name="connsiteY67" fmla="*/ 2692540 h 3855444"/>
                    <a:gd name="connsiteX68" fmla="*/ 738946 w 3420938"/>
                    <a:gd name="connsiteY68" fmla="*/ 2394225 h 3855444"/>
                    <a:gd name="connsiteX69" fmla="*/ 609825 w 3420938"/>
                    <a:gd name="connsiteY69" fmla="*/ 2273270 h 3855444"/>
                    <a:gd name="connsiteX70" fmla="*/ 511314 w 3420938"/>
                    <a:gd name="connsiteY70" fmla="*/ 2412665 h 3855444"/>
                    <a:gd name="connsiteX71" fmla="*/ 563410 w 3420938"/>
                    <a:gd name="connsiteY71" fmla="*/ 2660618 h 3855444"/>
                    <a:gd name="connsiteX72" fmla="*/ 380664 w 3420938"/>
                    <a:gd name="connsiteY72" fmla="*/ 3619109 h 3855444"/>
                    <a:gd name="connsiteX73" fmla="*/ 378402 w 3420938"/>
                    <a:gd name="connsiteY73" fmla="*/ 2957848 h 3855444"/>
                    <a:gd name="connsiteX74" fmla="*/ 170298 w 3420938"/>
                    <a:gd name="connsiteY74" fmla="*/ 3802075 h 3855444"/>
                    <a:gd name="connsiteX75" fmla="*/ 171900 w 3420938"/>
                    <a:gd name="connsiteY75" fmla="*/ 3697732 h 3855444"/>
                    <a:gd name="connsiteX76" fmla="*/ 71199 w 3420938"/>
                    <a:gd name="connsiteY76" fmla="*/ 3855415 h 3855444"/>
                    <a:gd name="connsiteX77" fmla="*/ 114916 w 3420938"/>
                    <a:gd name="connsiteY77" fmla="*/ 3652556 h 3855444"/>
                    <a:gd name="connsiteX78" fmla="*/ 4010 w 3420938"/>
                    <a:gd name="connsiteY78"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307630 w 3420938"/>
                    <a:gd name="connsiteY30" fmla="*/ 1876050 h 3855444"/>
                    <a:gd name="connsiteX31" fmla="*/ 3420938 w 3420938"/>
                    <a:gd name="connsiteY31" fmla="*/ 2212642 h 3855444"/>
                    <a:gd name="connsiteX32" fmla="*/ 3229305 w 3420938"/>
                    <a:gd name="connsiteY32" fmla="*/ 1843262 h 3855444"/>
                    <a:gd name="connsiteX33" fmla="*/ 3181945 w 3420938"/>
                    <a:gd name="connsiteY33" fmla="*/ 1497175 h 3855444"/>
                    <a:gd name="connsiteX34" fmla="*/ 2999702 w 3420938"/>
                    <a:gd name="connsiteY34" fmla="*/ 1368919 h 3855444"/>
                    <a:gd name="connsiteX35" fmla="*/ 2851708 w 3420938"/>
                    <a:gd name="connsiteY35" fmla="*/ 1493596 h 3855444"/>
                    <a:gd name="connsiteX36" fmla="*/ 2777569 w 3420938"/>
                    <a:gd name="connsiteY36" fmla="*/ 1797725 h 3855444"/>
                    <a:gd name="connsiteX37" fmla="*/ 2416548 w 3420938"/>
                    <a:gd name="connsiteY37" fmla="*/ 2487058 h 3855444"/>
                    <a:gd name="connsiteX38" fmla="*/ 2754794 w 3420938"/>
                    <a:gd name="connsiteY38" fmla="*/ 1508828 h 3855444"/>
                    <a:gd name="connsiteX39" fmla="*/ 2422232 w 3420938"/>
                    <a:gd name="connsiteY39" fmla="*/ 1473340 h 3855444"/>
                    <a:gd name="connsiteX40" fmla="*/ 2487083 w 3420938"/>
                    <a:gd name="connsiteY40" fmla="*/ 1590072 h 3855444"/>
                    <a:gd name="connsiteX41" fmla="*/ 2441687 w 3420938"/>
                    <a:gd name="connsiteY41" fmla="*/ 1979178 h 3855444"/>
                    <a:gd name="connsiteX42" fmla="*/ 2376836 w 3420938"/>
                    <a:gd name="connsiteY42" fmla="*/ 1622498 h 3855444"/>
                    <a:gd name="connsiteX43" fmla="*/ 2091491 w 3420938"/>
                    <a:gd name="connsiteY43" fmla="*/ 1499281 h 3855444"/>
                    <a:gd name="connsiteX44" fmla="*/ 2123917 w 3420938"/>
                    <a:gd name="connsiteY44" fmla="*/ 1667893 h 3855444"/>
                    <a:gd name="connsiteX45" fmla="*/ 2331440 w 3420938"/>
                    <a:gd name="connsiteY45" fmla="*/ 2050515 h 3855444"/>
                    <a:gd name="connsiteX46" fmla="*/ 2054593 w 3420938"/>
                    <a:gd name="connsiteY46" fmla="*/ 1677631 h 3855444"/>
                    <a:gd name="connsiteX47" fmla="*/ 1651569 w 3420938"/>
                    <a:gd name="connsiteY47" fmla="*/ 1754592 h 3855444"/>
                    <a:gd name="connsiteX48" fmla="*/ 1462436 w 3420938"/>
                    <a:gd name="connsiteY48" fmla="*/ 1440915 h 3855444"/>
                    <a:gd name="connsiteX49" fmla="*/ 1336816 w 3420938"/>
                    <a:gd name="connsiteY49" fmla="*/ 1468896 h 3855444"/>
                    <a:gd name="connsiteX50" fmla="*/ 1424185 w 3420938"/>
                    <a:gd name="connsiteY50" fmla="*/ 1650182 h 3855444"/>
                    <a:gd name="connsiteX51" fmla="*/ 1450487 w 3420938"/>
                    <a:gd name="connsiteY51" fmla="*/ 1876283 h 3855444"/>
                    <a:gd name="connsiteX52" fmla="*/ 1455951 w 3420938"/>
                    <a:gd name="connsiteY52" fmla="*/ 2491502 h 3855444"/>
                    <a:gd name="connsiteX53" fmla="*/ 1280853 w 3420938"/>
                    <a:gd name="connsiteY53" fmla="*/ 2024574 h 3855444"/>
                    <a:gd name="connsiteX54" fmla="*/ 1274149 w 3420938"/>
                    <a:gd name="connsiteY54" fmla="*/ 1806846 h 3855444"/>
                    <a:gd name="connsiteX55" fmla="*/ 1054455 w 3420938"/>
                    <a:gd name="connsiteY55" fmla="*/ 1601803 h 3855444"/>
                    <a:gd name="connsiteX56" fmla="*/ 889344 w 3420938"/>
                    <a:gd name="connsiteY56" fmla="*/ 1710448 h 3855444"/>
                    <a:gd name="connsiteX57" fmla="*/ 1157636 w 3420938"/>
                    <a:gd name="connsiteY57" fmla="*/ 1953238 h 3855444"/>
                    <a:gd name="connsiteX58" fmla="*/ 1053874 w 3420938"/>
                    <a:gd name="connsiteY58" fmla="*/ 2783332 h 3855444"/>
                    <a:gd name="connsiteX59" fmla="*/ 989966 w 3420938"/>
                    <a:gd name="connsiteY59" fmla="*/ 2286820 h 3855444"/>
                    <a:gd name="connsiteX60" fmla="*/ 1016126 w 3420938"/>
                    <a:gd name="connsiteY60" fmla="*/ 2093430 h 3855444"/>
                    <a:gd name="connsiteX61" fmla="*/ 983379 w 3420938"/>
                    <a:gd name="connsiteY61" fmla="*/ 2050915 h 3855444"/>
                    <a:gd name="connsiteX62" fmla="*/ 777637 w 3420938"/>
                    <a:gd name="connsiteY62" fmla="*/ 1856982 h 3855444"/>
                    <a:gd name="connsiteX63" fmla="*/ 702878 w 3420938"/>
                    <a:gd name="connsiteY63" fmla="*/ 2052336 h 3855444"/>
                    <a:gd name="connsiteX64" fmla="*/ 844530 w 3420938"/>
                    <a:gd name="connsiteY64" fmla="*/ 2335859 h 3855444"/>
                    <a:gd name="connsiteX65" fmla="*/ 881374 w 3420938"/>
                    <a:gd name="connsiteY65" fmla="*/ 2464399 h 3855444"/>
                    <a:gd name="connsiteX66" fmla="*/ 820410 w 3420938"/>
                    <a:gd name="connsiteY66" fmla="*/ 3081646 h 3855444"/>
                    <a:gd name="connsiteX67" fmla="*/ 716649 w 3420938"/>
                    <a:gd name="connsiteY67" fmla="*/ 2692540 h 3855444"/>
                    <a:gd name="connsiteX68" fmla="*/ 738946 w 3420938"/>
                    <a:gd name="connsiteY68" fmla="*/ 2394225 h 3855444"/>
                    <a:gd name="connsiteX69" fmla="*/ 609825 w 3420938"/>
                    <a:gd name="connsiteY69" fmla="*/ 2273270 h 3855444"/>
                    <a:gd name="connsiteX70" fmla="*/ 511314 w 3420938"/>
                    <a:gd name="connsiteY70" fmla="*/ 2412665 h 3855444"/>
                    <a:gd name="connsiteX71" fmla="*/ 563410 w 3420938"/>
                    <a:gd name="connsiteY71" fmla="*/ 2660618 h 3855444"/>
                    <a:gd name="connsiteX72" fmla="*/ 380664 w 3420938"/>
                    <a:gd name="connsiteY72" fmla="*/ 3619109 h 3855444"/>
                    <a:gd name="connsiteX73" fmla="*/ 378402 w 3420938"/>
                    <a:gd name="connsiteY73" fmla="*/ 2957848 h 3855444"/>
                    <a:gd name="connsiteX74" fmla="*/ 170298 w 3420938"/>
                    <a:gd name="connsiteY74" fmla="*/ 3802075 h 3855444"/>
                    <a:gd name="connsiteX75" fmla="*/ 171900 w 3420938"/>
                    <a:gd name="connsiteY75" fmla="*/ 3697732 h 3855444"/>
                    <a:gd name="connsiteX76" fmla="*/ 71199 w 3420938"/>
                    <a:gd name="connsiteY76" fmla="*/ 3855415 h 3855444"/>
                    <a:gd name="connsiteX77" fmla="*/ 114916 w 3420938"/>
                    <a:gd name="connsiteY77" fmla="*/ 3652556 h 3855444"/>
                    <a:gd name="connsiteX78" fmla="*/ 4010 w 3420938"/>
                    <a:gd name="connsiteY78"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307630 w 3420938"/>
                    <a:gd name="connsiteY30" fmla="*/ 1876050 h 3855444"/>
                    <a:gd name="connsiteX31" fmla="*/ 3420938 w 3420938"/>
                    <a:gd name="connsiteY31" fmla="*/ 2212642 h 3855444"/>
                    <a:gd name="connsiteX32" fmla="*/ 3229305 w 3420938"/>
                    <a:gd name="connsiteY32" fmla="*/ 1843262 h 3855444"/>
                    <a:gd name="connsiteX33" fmla="*/ 3181945 w 3420938"/>
                    <a:gd name="connsiteY33" fmla="*/ 1497175 h 3855444"/>
                    <a:gd name="connsiteX34" fmla="*/ 2999702 w 3420938"/>
                    <a:gd name="connsiteY34" fmla="*/ 1368919 h 3855444"/>
                    <a:gd name="connsiteX35" fmla="*/ 2851708 w 3420938"/>
                    <a:gd name="connsiteY35" fmla="*/ 1493596 h 3855444"/>
                    <a:gd name="connsiteX36" fmla="*/ 2777569 w 3420938"/>
                    <a:gd name="connsiteY36" fmla="*/ 1797725 h 3855444"/>
                    <a:gd name="connsiteX37" fmla="*/ 2416548 w 3420938"/>
                    <a:gd name="connsiteY37" fmla="*/ 2487058 h 3855444"/>
                    <a:gd name="connsiteX38" fmla="*/ 2754794 w 3420938"/>
                    <a:gd name="connsiteY38" fmla="*/ 1508828 h 3855444"/>
                    <a:gd name="connsiteX39" fmla="*/ 2422232 w 3420938"/>
                    <a:gd name="connsiteY39" fmla="*/ 1473340 h 3855444"/>
                    <a:gd name="connsiteX40" fmla="*/ 2487083 w 3420938"/>
                    <a:gd name="connsiteY40" fmla="*/ 1590072 h 3855444"/>
                    <a:gd name="connsiteX41" fmla="*/ 2441687 w 3420938"/>
                    <a:gd name="connsiteY41" fmla="*/ 1979178 h 3855444"/>
                    <a:gd name="connsiteX42" fmla="*/ 2376836 w 3420938"/>
                    <a:gd name="connsiteY42" fmla="*/ 1622498 h 3855444"/>
                    <a:gd name="connsiteX43" fmla="*/ 2091491 w 3420938"/>
                    <a:gd name="connsiteY43" fmla="*/ 1499281 h 3855444"/>
                    <a:gd name="connsiteX44" fmla="*/ 2123917 w 3420938"/>
                    <a:gd name="connsiteY44" fmla="*/ 1667893 h 3855444"/>
                    <a:gd name="connsiteX45" fmla="*/ 2331440 w 3420938"/>
                    <a:gd name="connsiteY45" fmla="*/ 2050515 h 3855444"/>
                    <a:gd name="connsiteX46" fmla="*/ 2054593 w 3420938"/>
                    <a:gd name="connsiteY46" fmla="*/ 1677631 h 3855444"/>
                    <a:gd name="connsiteX47" fmla="*/ 1651569 w 3420938"/>
                    <a:gd name="connsiteY47" fmla="*/ 1754592 h 3855444"/>
                    <a:gd name="connsiteX48" fmla="*/ 1462436 w 3420938"/>
                    <a:gd name="connsiteY48" fmla="*/ 1440915 h 3855444"/>
                    <a:gd name="connsiteX49" fmla="*/ 1336816 w 3420938"/>
                    <a:gd name="connsiteY49" fmla="*/ 1468896 h 3855444"/>
                    <a:gd name="connsiteX50" fmla="*/ 1424185 w 3420938"/>
                    <a:gd name="connsiteY50" fmla="*/ 1650182 h 3855444"/>
                    <a:gd name="connsiteX51" fmla="*/ 1450487 w 3420938"/>
                    <a:gd name="connsiteY51" fmla="*/ 1876283 h 3855444"/>
                    <a:gd name="connsiteX52" fmla="*/ 1455951 w 3420938"/>
                    <a:gd name="connsiteY52" fmla="*/ 2491502 h 3855444"/>
                    <a:gd name="connsiteX53" fmla="*/ 1280853 w 3420938"/>
                    <a:gd name="connsiteY53" fmla="*/ 2024574 h 3855444"/>
                    <a:gd name="connsiteX54" fmla="*/ 1274149 w 3420938"/>
                    <a:gd name="connsiteY54" fmla="*/ 1806846 h 3855444"/>
                    <a:gd name="connsiteX55" fmla="*/ 1054455 w 3420938"/>
                    <a:gd name="connsiteY55" fmla="*/ 1601803 h 3855444"/>
                    <a:gd name="connsiteX56" fmla="*/ 889344 w 3420938"/>
                    <a:gd name="connsiteY56" fmla="*/ 1710448 h 3855444"/>
                    <a:gd name="connsiteX57" fmla="*/ 1157636 w 3420938"/>
                    <a:gd name="connsiteY57" fmla="*/ 1953238 h 3855444"/>
                    <a:gd name="connsiteX58" fmla="*/ 1053874 w 3420938"/>
                    <a:gd name="connsiteY58" fmla="*/ 2783332 h 3855444"/>
                    <a:gd name="connsiteX59" fmla="*/ 989966 w 3420938"/>
                    <a:gd name="connsiteY59" fmla="*/ 2286820 h 3855444"/>
                    <a:gd name="connsiteX60" fmla="*/ 1016126 w 3420938"/>
                    <a:gd name="connsiteY60" fmla="*/ 2093430 h 3855444"/>
                    <a:gd name="connsiteX61" fmla="*/ 983379 w 3420938"/>
                    <a:gd name="connsiteY61" fmla="*/ 2050915 h 3855444"/>
                    <a:gd name="connsiteX62" fmla="*/ 777637 w 3420938"/>
                    <a:gd name="connsiteY62" fmla="*/ 1856982 h 3855444"/>
                    <a:gd name="connsiteX63" fmla="*/ 702878 w 3420938"/>
                    <a:gd name="connsiteY63" fmla="*/ 2052336 h 3855444"/>
                    <a:gd name="connsiteX64" fmla="*/ 844530 w 3420938"/>
                    <a:gd name="connsiteY64" fmla="*/ 2335859 h 3855444"/>
                    <a:gd name="connsiteX65" fmla="*/ 881374 w 3420938"/>
                    <a:gd name="connsiteY65" fmla="*/ 2464399 h 3855444"/>
                    <a:gd name="connsiteX66" fmla="*/ 820410 w 3420938"/>
                    <a:gd name="connsiteY66" fmla="*/ 3081646 h 3855444"/>
                    <a:gd name="connsiteX67" fmla="*/ 716649 w 3420938"/>
                    <a:gd name="connsiteY67" fmla="*/ 2692540 h 3855444"/>
                    <a:gd name="connsiteX68" fmla="*/ 738946 w 3420938"/>
                    <a:gd name="connsiteY68" fmla="*/ 2394225 h 3855444"/>
                    <a:gd name="connsiteX69" fmla="*/ 609825 w 3420938"/>
                    <a:gd name="connsiteY69" fmla="*/ 2273270 h 3855444"/>
                    <a:gd name="connsiteX70" fmla="*/ 511314 w 3420938"/>
                    <a:gd name="connsiteY70" fmla="*/ 2412665 h 3855444"/>
                    <a:gd name="connsiteX71" fmla="*/ 563410 w 3420938"/>
                    <a:gd name="connsiteY71" fmla="*/ 2660618 h 3855444"/>
                    <a:gd name="connsiteX72" fmla="*/ 380664 w 3420938"/>
                    <a:gd name="connsiteY72" fmla="*/ 3619109 h 3855444"/>
                    <a:gd name="connsiteX73" fmla="*/ 378402 w 3420938"/>
                    <a:gd name="connsiteY73" fmla="*/ 2957848 h 3855444"/>
                    <a:gd name="connsiteX74" fmla="*/ 170298 w 3420938"/>
                    <a:gd name="connsiteY74" fmla="*/ 3802075 h 3855444"/>
                    <a:gd name="connsiteX75" fmla="*/ 171900 w 3420938"/>
                    <a:gd name="connsiteY75" fmla="*/ 3697732 h 3855444"/>
                    <a:gd name="connsiteX76" fmla="*/ 71199 w 3420938"/>
                    <a:gd name="connsiteY76" fmla="*/ 3855415 h 3855444"/>
                    <a:gd name="connsiteX77" fmla="*/ 114916 w 3420938"/>
                    <a:gd name="connsiteY77" fmla="*/ 3652556 h 3855444"/>
                    <a:gd name="connsiteX78" fmla="*/ 4010 w 3420938"/>
                    <a:gd name="connsiteY78"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307630 w 3420938"/>
                    <a:gd name="connsiteY30" fmla="*/ 1876050 h 3855444"/>
                    <a:gd name="connsiteX31" fmla="*/ 3420938 w 3420938"/>
                    <a:gd name="connsiteY31" fmla="*/ 2212642 h 3855444"/>
                    <a:gd name="connsiteX32" fmla="*/ 3229305 w 3420938"/>
                    <a:gd name="connsiteY32" fmla="*/ 1843262 h 3855444"/>
                    <a:gd name="connsiteX33" fmla="*/ 3181945 w 3420938"/>
                    <a:gd name="connsiteY33" fmla="*/ 1497175 h 3855444"/>
                    <a:gd name="connsiteX34" fmla="*/ 2999702 w 3420938"/>
                    <a:gd name="connsiteY34" fmla="*/ 1368919 h 3855444"/>
                    <a:gd name="connsiteX35" fmla="*/ 2851708 w 3420938"/>
                    <a:gd name="connsiteY35" fmla="*/ 1493596 h 3855444"/>
                    <a:gd name="connsiteX36" fmla="*/ 2777569 w 3420938"/>
                    <a:gd name="connsiteY36" fmla="*/ 1797725 h 3855444"/>
                    <a:gd name="connsiteX37" fmla="*/ 2416548 w 3420938"/>
                    <a:gd name="connsiteY37" fmla="*/ 2487058 h 3855444"/>
                    <a:gd name="connsiteX38" fmla="*/ 2686493 w 3420938"/>
                    <a:gd name="connsiteY38" fmla="*/ 1812297 h 3855444"/>
                    <a:gd name="connsiteX39" fmla="*/ 2754794 w 3420938"/>
                    <a:gd name="connsiteY39" fmla="*/ 1508828 h 3855444"/>
                    <a:gd name="connsiteX40" fmla="*/ 2422232 w 3420938"/>
                    <a:gd name="connsiteY40" fmla="*/ 1473340 h 3855444"/>
                    <a:gd name="connsiteX41" fmla="*/ 2487083 w 3420938"/>
                    <a:gd name="connsiteY41" fmla="*/ 1590072 h 3855444"/>
                    <a:gd name="connsiteX42" fmla="*/ 2441687 w 3420938"/>
                    <a:gd name="connsiteY42" fmla="*/ 1979178 h 3855444"/>
                    <a:gd name="connsiteX43" fmla="*/ 2376836 w 3420938"/>
                    <a:gd name="connsiteY43" fmla="*/ 1622498 h 3855444"/>
                    <a:gd name="connsiteX44" fmla="*/ 2091491 w 3420938"/>
                    <a:gd name="connsiteY44" fmla="*/ 1499281 h 3855444"/>
                    <a:gd name="connsiteX45" fmla="*/ 2123917 w 3420938"/>
                    <a:gd name="connsiteY45" fmla="*/ 1667893 h 3855444"/>
                    <a:gd name="connsiteX46" fmla="*/ 2331440 w 3420938"/>
                    <a:gd name="connsiteY46" fmla="*/ 2050515 h 3855444"/>
                    <a:gd name="connsiteX47" fmla="*/ 2054593 w 3420938"/>
                    <a:gd name="connsiteY47" fmla="*/ 1677631 h 3855444"/>
                    <a:gd name="connsiteX48" fmla="*/ 1651569 w 3420938"/>
                    <a:gd name="connsiteY48" fmla="*/ 1754592 h 3855444"/>
                    <a:gd name="connsiteX49" fmla="*/ 1462436 w 3420938"/>
                    <a:gd name="connsiteY49" fmla="*/ 1440915 h 3855444"/>
                    <a:gd name="connsiteX50" fmla="*/ 1336816 w 3420938"/>
                    <a:gd name="connsiteY50" fmla="*/ 1468896 h 3855444"/>
                    <a:gd name="connsiteX51" fmla="*/ 1424185 w 3420938"/>
                    <a:gd name="connsiteY51" fmla="*/ 1650182 h 3855444"/>
                    <a:gd name="connsiteX52" fmla="*/ 1450487 w 3420938"/>
                    <a:gd name="connsiteY52" fmla="*/ 1876283 h 3855444"/>
                    <a:gd name="connsiteX53" fmla="*/ 1455951 w 3420938"/>
                    <a:gd name="connsiteY53" fmla="*/ 2491502 h 3855444"/>
                    <a:gd name="connsiteX54" fmla="*/ 1280853 w 3420938"/>
                    <a:gd name="connsiteY54" fmla="*/ 2024574 h 3855444"/>
                    <a:gd name="connsiteX55" fmla="*/ 1274149 w 3420938"/>
                    <a:gd name="connsiteY55" fmla="*/ 1806846 h 3855444"/>
                    <a:gd name="connsiteX56" fmla="*/ 1054455 w 3420938"/>
                    <a:gd name="connsiteY56" fmla="*/ 1601803 h 3855444"/>
                    <a:gd name="connsiteX57" fmla="*/ 889344 w 3420938"/>
                    <a:gd name="connsiteY57" fmla="*/ 1710448 h 3855444"/>
                    <a:gd name="connsiteX58" fmla="*/ 1157636 w 3420938"/>
                    <a:gd name="connsiteY58" fmla="*/ 1953238 h 3855444"/>
                    <a:gd name="connsiteX59" fmla="*/ 1053874 w 3420938"/>
                    <a:gd name="connsiteY59" fmla="*/ 2783332 h 3855444"/>
                    <a:gd name="connsiteX60" fmla="*/ 989966 w 3420938"/>
                    <a:gd name="connsiteY60" fmla="*/ 2286820 h 3855444"/>
                    <a:gd name="connsiteX61" fmla="*/ 1016126 w 3420938"/>
                    <a:gd name="connsiteY61" fmla="*/ 2093430 h 3855444"/>
                    <a:gd name="connsiteX62" fmla="*/ 983379 w 3420938"/>
                    <a:gd name="connsiteY62" fmla="*/ 2050915 h 3855444"/>
                    <a:gd name="connsiteX63" fmla="*/ 777637 w 3420938"/>
                    <a:gd name="connsiteY63" fmla="*/ 1856982 h 3855444"/>
                    <a:gd name="connsiteX64" fmla="*/ 702878 w 3420938"/>
                    <a:gd name="connsiteY64" fmla="*/ 2052336 h 3855444"/>
                    <a:gd name="connsiteX65" fmla="*/ 844530 w 3420938"/>
                    <a:gd name="connsiteY65" fmla="*/ 2335859 h 3855444"/>
                    <a:gd name="connsiteX66" fmla="*/ 881374 w 3420938"/>
                    <a:gd name="connsiteY66" fmla="*/ 2464399 h 3855444"/>
                    <a:gd name="connsiteX67" fmla="*/ 820410 w 3420938"/>
                    <a:gd name="connsiteY67" fmla="*/ 3081646 h 3855444"/>
                    <a:gd name="connsiteX68" fmla="*/ 716649 w 3420938"/>
                    <a:gd name="connsiteY68" fmla="*/ 2692540 h 3855444"/>
                    <a:gd name="connsiteX69" fmla="*/ 738946 w 3420938"/>
                    <a:gd name="connsiteY69" fmla="*/ 2394225 h 3855444"/>
                    <a:gd name="connsiteX70" fmla="*/ 609825 w 3420938"/>
                    <a:gd name="connsiteY70" fmla="*/ 2273270 h 3855444"/>
                    <a:gd name="connsiteX71" fmla="*/ 511314 w 3420938"/>
                    <a:gd name="connsiteY71" fmla="*/ 2412665 h 3855444"/>
                    <a:gd name="connsiteX72" fmla="*/ 563410 w 3420938"/>
                    <a:gd name="connsiteY72" fmla="*/ 2660618 h 3855444"/>
                    <a:gd name="connsiteX73" fmla="*/ 380664 w 3420938"/>
                    <a:gd name="connsiteY73" fmla="*/ 3619109 h 3855444"/>
                    <a:gd name="connsiteX74" fmla="*/ 378402 w 3420938"/>
                    <a:gd name="connsiteY74" fmla="*/ 2957848 h 3855444"/>
                    <a:gd name="connsiteX75" fmla="*/ 170298 w 3420938"/>
                    <a:gd name="connsiteY75" fmla="*/ 3802075 h 3855444"/>
                    <a:gd name="connsiteX76" fmla="*/ 171900 w 3420938"/>
                    <a:gd name="connsiteY76" fmla="*/ 3697732 h 3855444"/>
                    <a:gd name="connsiteX77" fmla="*/ 71199 w 3420938"/>
                    <a:gd name="connsiteY77" fmla="*/ 3855415 h 3855444"/>
                    <a:gd name="connsiteX78" fmla="*/ 114916 w 3420938"/>
                    <a:gd name="connsiteY78" fmla="*/ 3652556 h 3855444"/>
                    <a:gd name="connsiteX79" fmla="*/ 4010 w 3420938"/>
                    <a:gd name="connsiteY79"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307630 w 3420938"/>
                    <a:gd name="connsiteY30" fmla="*/ 1876050 h 3855444"/>
                    <a:gd name="connsiteX31" fmla="*/ 3420938 w 3420938"/>
                    <a:gd name="connsiteY31" fmla="*/ 2212642 h 3855444"/>
                    <a:gd name="connsiteX32" fmla="*/ 3229305 w 3420938"/>
                    <a:gd name="connsiteY32" fmla="*/ 1843262 h 3855444"/>
                    <a:gd name="connsiteX33" fmla="*/ 3181945 w 3420938"/>
                    <a:gd name="connsiteY33" fmla="*/ 1497175 h 3855444"/>
                    <a:gd name="connsiteX34" fmla="*/ 2999702 w 3420938"/>
                    <a:gd name="connsiteY34" fmla="*/ 1368919 h 3855444"/>
                    <a:gd name="connsiteX35" fmla="*/ 2851708 w 3420938"/>
                    <a:gd name="connsiteY35" fmla="*/ 1493596 h 3855444"/>
                    <a:gd name="connsiteX36" fmla="*/ 2777569 w 3420938"/>
                    <a:gd name="connsiteY36" fmla="*/ 1797725 h 3855444"/>
                    <a:gd name="connsiteX37" fmla="*/ 2416548 w 3420938"/>
                    <a:gd name="connsiteY37" fmla="*/ 2487058 h 3855444"/>
                    <a:gd name="connsiteX38" fmla="*/ 2686493 w 3420938"/>
                    <a:gd name="connsiteY38" fmla="*/ 1812297 h 3855444"/>
                    <a:gd name="connsiteX39" fmla="*/ 2754794 w 3420938"/>
                    <a:gd name="connsiteY39" fmla="*/ 1508828 h 3855444"/>
                    <a:gd name="connsiteX40" fmla="*/ 2422232 w 3420938"/>
                    <a:gd name="connsiteY40" fmla="*/ 1473340 h 3855444"/>
                    <a:gd name="connsiteX41" fmla="*/ 2487083 w 3420938"/>
                    <a:gd name="connsiteY41" fmla="*/ 1590072 h 3855444"/>
                    <a:gd name="connsiteX42" fmla="*/ 2441687 w 3420938"/>
                    <a:gd name="connsiteY42" fmla="*/ 1979178 h 3855444"/>
                    <a:gd name="connsiteX43" fmla="*/ 2376836 w 3420938"/>
                    <a:gd name="connsiteY43" fmla="*/ 1622498 h 3855444"/>
                    <a:gd name="connsiteX44" fmla="*/ 2091491 w 3420938"/>
                    <a:gd name="connsiteY44" fmla="*/ 1499281 h 3855444"/>
                    <a:gd name="connsiteX45" fmla="*/ 2123917 w 3420938"/>
                    <a:gd name="connsiteY45" fmla="*/ 1667893 h 3855444"/>
                    <a:gd name="connsiteX46" fmla="*/ 2331440 w 3420938"/>
                    <a:gd name="connsiteY46" fmla="*/ 2050515 h 3855444"/>
                    <a:gd name="connsiteX47" fmla="*/ 2054593 w 3420938"/>
                    <a:gd name="connsiteY47" fmla="*/ 1677631 h 3855444"/>
                    <a:gd name="connsiteX48" fmla="*/ 1651569 w 3420938"/>
                    <a:gd name="connsiteY48" fmla="*/ 1754592 h 3855444"/>
                    <a:gd name="connsiteX49" fmla="*/ 1462436 w 3420938"/>
                    <a:gd name="connsiteY49" fmla="*/ 1440915 h 3855444"/>
                    <a:gd name="connsiteX50" fmla="*/ 1336816 w 3420938"/>
                    <a:gd name="connsiteY50" fmla="*/ 1468896 h 3855444"/>
                    <a:gd name="connsiteX51" fmla="*/ 1424185 w 3420938"/>
                    <a:gd name="connsiteY51" fmla="*/ 1650182 h 3855444"/>
                    <a:gd name="connsiteX52" fmla="*/ 1450487 w 3420938"/>
                    <a:gd name="connsiteY52" fmla="*/ 1876283 h 3855444"/>
                    <a:gd name="connsiteX53" fmla="*/ 1455951 w 3420938"/>
                    <a:gd name="connsiteY53" fmla="*/ 2491502 h 3855444"/>
                    <a:gd name="connsiteX54" fmla="*/ 1280853 w 3420938"/>
                    <a:gd name="connsiteY54" fmla="*/ 2024574 h 3855444"/>
                    <a:gd name="connsiteX55" fmla="*/ 1274149 w 3420938"/>
                    <a:gd name="connsiteY55" fmla="*/ 1806846 h 3855444"/>
                    <a:gd name="connsiteX56" fmla="*/ 1054455 w 3420938"/>
                    <a:gd name="connsiteY56" fmla="*/ 1601803 h 3855444"/>
                    <a:gd name="connsiteX57" fmla="*/ 889344 w 3420938"/>
                    <a:gd name="connsiteY57" fmla="*/ 1710448 h 3855444"/>
                    <a:gd name="connsiteX58" fmla="*/ 1157636 w 3420938"/>
                    <a:gd name="connsiteY58" fmla="*/ 1953238 h 3855444"/>
                    <a:gd name="connsiteX59" fmla="*/ 1053874 w 3420938"/>
                    <a:gd name="connsiteY59" fmla="*/ 2783332 h 3855444"/>
                    <a:gd name="connsiteX60" fmla="*/ 989966 w 3420938"/>
                    <a:gd name="connsiteY60" fmla="*/ 2286820 h 3855444"/>
                    <a:gd name="connsiteX61" fmla="*/ 1016126 w 3420938"/>
                    <a:gd name="connsiteY61" fmla="*/ 2093430 h 3855444"/>
                    <a:gd name="connsiteX62" fmla="*/ 983379 w 3420938"/>
                    <a:gd name="connsiteY62" fmla="*/ 2050915 h 3855444"/>
                    <a:gd name="connsiteX63" fmla="*/ 777637 w 3420938"/>
                    <a:gd name="connsiteY63" fmla="*/ 1856982 h 3855444"/>
                    <a:gd name="connsiteX64" fmla="*/ 702878 w 3420938"/>
                    <a:gd name="connsiteY64" fmla="*/ 2052336 h 3855444"/>
                    <a:gd name="connsiteX65" fmla="*/ 844530 w 3420938"/>
                    <a:gd name="connsiteY65" fmla="*/ 2335859 h 3855444"/>
                    <a:gd name="connsiteX66" fmla="*/ 881374 w 3420938"/>
                    <a:gd name="connsiteY66" fmla="*/ 2464399 h 3855444"/>
                    <a:gd name="connsiteX67" fmla="*/ 820410 w 3420938"/>
                    <a:gd name="connsiteY67" fmla="*/ 3081646 h 3855444"/>
                    <a:gd name="connsiteX68" fmla="*/ 716649 w 3420938"/>
                    <a:gd name="connsiteY68" fmla="*/ 2692540 h 3855444"/>
                    <a:gd name="connsiteX69" fmla="*/ 738946 w 3420938"/>
                    <a:gd name="connsiteY69" fmla="*/ 2394225 h 3855444"/>
                    <a:gd name="connsiteX70" fmla="*/ 609825 w 3420938"/>
                    <a:gd name="connsiteY70" fmla="*/ 2273270 h 3855444"/>
                    <a:gd name="connsiteX71" fmla="*/ 511314 w 3420938"/>
                    <a:gd name="connsiteY71" fmla="*/ 2412665 h 3855444"/>
                    <a:gd name="connsiteX72" fmla="*/ 563410 w 3420938"/>
                    <a:gd name="connsiteY72" fmla="*/ 2660618 h 3855444"/>
                    <a:gd name="connsiteX73" fmla="*/ 380664 w 3420938"/>
                    <a:gd name="connsiteY73" fmla="*/ 3619109 h 3855444"/>
                    <a:gd name="connsiteX74" fmla="*/ 378402 w 3420938"/>
                    <a:gd name="connsiteY74" fmla="*/ 2957848 h 3855444"/>
                    <a:gd name="connsiteX75" fmla="*/ 170298 w 3420938"/>
                    <a:gd name="connsiteY75" fmla="*/ 3802075 h 3855444"/>
                    <a:gd name="connsiteX76" fmla="*/ 171900 w 3420938"/>
                    <a:gd name="connsiteY76" fmla="*/ 3697732 h 3855444"/>
                    <a:gd name="connsiteX77" fmla="*/ 71199 w 3420938"/>
                    <a:gd name="connsiteY77" fmla="*/ 3855415 h 3855444"/>
                    <a:gd name="connsiteX78" fmla="*/ 114916 w 3420938"/>
                    <a:gd name="connsiteY78" fmla="*/ 3652556 h 3855444"/>
                    <a:gd name="connsiteX79" fmla="*/ 4010 w 3420938"/>
                    <a:gd name="connsiteY79"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307630 w 3420938"/>
                    <a:gd name="connsiteY30" fmla="*/ 1876050 h 3855444"/>
                    <a:gd name="connsiteX31" fmla="*/ 3420938 w 3420938"/>
                    <a:gd name="connsiteY31" fmla="*/ 2212642 h 3855444"/>
                    <a:gd name="connsiteX32" fmla="*/ 3229305 w 3420938"/>
                    <a:gd name="connsiteY32" fmla="*/ 1843262 h 3855444"/>
                    <a:gd name="connsiteX33" fmla="*/ 3181945 w 3420938"/>
                    <a:gd name="connsiteY33" fmla="*/ 1497175 h 3855444"/>
                    <a:gd name="connsiteX34" fmla="*/ 2999702 w 3420938"/>
                    <a:gd name="connsiteY34" fmla="*/ 1368919 h 3855444"/>
                    <a:gd name="connsiteX35" fmla="*/ 2851708 w 3420938"/>
                    <a:gd name="connsiteY35" fmla="*/ 1493596 h 3855444"/>
                    <a:gd name="connsiteX36" fmla="*/ 2777569 w 3420938"/>
                    <a:gd name="connsiteY36" fmla="*/ 1797725 h 3855444"/>
                    <a:gd name="connsiteX37" fmla="*/ 2416548 w 3420938"/>
                    <a:gd name="connsiteY37" fmla="*/ 2487058 h 3855444"/>
                    <a:gd name="connsiteX38" fmla="*/ 2686493 w 3420938"/>
                    <a:gd name="connsiteY38" fmla="*/ 1812297 h 3855444"/>
                    <a:gd name="connsiteX39" fmla="*/ 2754794 w 3420938"/>
                    <a:gd name="connsiteY39" fmla="*/ 1508828 h 3855444"/>
                    <a:gd name="connsiteX40" fmla="*/ 2422232 w 3420938"/>
                    <a:gd name="connsiteY40" fmla="*/ 1473340 h 3855444"/>
                    <a:gd name="connsiteX41" fmla="*/ 2487083 w 3420938"/>
                    <a:gd name="connsiteY41" fmla="*/ 1590072 h 3855444"/>
                    <a:gd name="connsiteX42" fmla="*/ 2441687 w 3420938"/>
                    <a:gd name="connsiteY42" fmla="*/ 1979178 h 3855444"/>
                    <a:gd name="connsiteX43" fmla="*/ 2376836 w 3420938"/>
                    <a:gd name="connsiteY43" fmla="*/ 1622498 h 3855444"/>
                    <a:gd name="connsiteX44" fmla="*/ 2091491 w 3420938"/>
                    <a:gd name="connsiteY44" fmla="*/ 1499281 h 3855444"/>
                    <a:gd name="connsiteX45" fmla="*/ 2123917 w 3420938"/>
                    <a:gd name="connsiteY45" fmla="*/ 1667893 h 3855444"/>
                    <a:gd name="connsiteX46" fmla="*/ 2331440 w 3420938"/>
                    <a:gd name="connsiteY46" fmla="*/ 2050515 h 3855444"/>
                    <a:gd name="connsiteX47" fmla="*/ 2054593 w 3420938"/>
                    <a:gd name="connsiteY47" fmla="*/ 1677631 h 3855444"/>
                    <a:gd name="connsiteX48" fmla="*/ 1651569 w 3420938"/>
                    <a:gd name="connsiteY48" fmla="*/ 1754592 h 3855444"/>
                    <a:gd name="connsiteX49" fmla="*/ 1462436 w 3420938"/>
                    <a:gd name="connsiteY49" fmla="*/ 1440915 h 3855444"/>
                    <a:gd name="connsiteX50" fmla="*/ 1336816 w 3420938"/>
                    <a:gd name="connsiteY50" fmla="*/ 1468896 h 3855444"/>
                    <a:gd name="connsiteX51" fmla="*/ 1424185 w 3420938"/>
                    <a:gd name="connsiteY51" fmla="*/ 1650182 h 3855444"/>
                    <a:gd name="connsiteX52" fmla="*/ 1450487 w 3420938"/>
                    <a:gd name="connsiteY52" fmla="*/ 1876283 h 3855444"/>
                    <a:gd name="connsiteX53" fmla="*/ 1455951 w 3420938"/>
                    <a:gd name="connsiteY53" fmla="*/ 2491502 h 3855444"/>
                    <a:gd name="connsiteX54" fmla="*/ 1280853 w 3420938"/>
                    <a:gd name="connsiteY54" fmla="*/ 2024574 h 3855444"/>
                    <a:gd name="connsiteX55" fmla="*/ 1274149 w 3420938"/>
                    <a:gd name="connsiteY55" fmla="*/ 1806846 h 3855444"/>
                    <a:gd name="connsiteX56" fmla="*/ 1054455 w 3420938"/>
                    <a:gd name="connsiteY56" fmla="*/ 1601803 h 3855444"/>
                    <a:gd name="connsiteX57" fmla="*/ 889344 w 3420938"/>
                    <a:gd name="connsiteY57" fmla="*/ 1710448 h 3855444"/>
                    <a:gd name="connsiteX58" fmla="*/ 1157636 w 3420938"/>
                    <a:gd name="connsiteY58" fmla="*/ 1953238 h 3855444"/>
                    <a:gd name="connsiteX59" fmla="*/ 1053874 w 3420938"/>
                    <a:gd name="connsiteY59" fmla="*/ 2783332 h 3855444"/>
                    <a:gd name="connsiteX60" fmla="*/ 989966 w 3420938"/>
                    <a:gd name="connsiteY60" fmla="*/ 2286820 h 3855444"/>
                    <a:gd name="connsiteX61" fmla="*/ 1016126 w 3420938"/>
                    <a:gd name="connsiteY61" fmla="*/ 2093430 h 3855444"/>
                    <a:gd name="connsiteX62" fmla="*/ 983379 w 3420938"/>
                    <a:gd name="connsiteY62" fmla="*/ 2050915 h 3855444"/>
                    <a:gd name="connsiteX63" fmla="*/ 777637 w 3420938"/>
                    <a:gd name="connsiteY63" fmla="*/ 1856982 h 3855444"/>
                    <a:gd name="connsiteX64" fmla="*/ 702878 w 3420938"/>
                    <a:gd name="connsiteY64" fmla="*/ 2052336 h 3855444"/>
                    <a:gd name="connsiteX65" fmla="*/ 844530 w 3420938"/>
                    <a:gd name="connsiteY65" fmla="*/ 2335859 h 3855444"/>
                    <a:gd name="connsiteX66" fmla="*/ 881374 w 3420938"/>
                    <a:gd name="connsiteY66" fmla="*/ 2464399 h 3855444"/>
                    <a:gd name="connsiteX67" fmla="*/ 820410 w 3420938"/>
                    <a:gd name="connsiteY67" fmla="*/ 3081646 h 3855444"/>
                    <a:gd name="connsiteX68" fmla="*/ 716649 w 3420938"/>
                    <a:gd name="connsiteY68" fmla="*/ 2692540 h 3855444"/>
                    <a:gd name="connsiteX69" fmla="*/ 738946 w 3420938"/>
                    <a:gd name="connsiteY69" fmla="*/ 2394225 h 3855444"/>
                    <a:gd name="connsiteX70" fmla="*/ 609825 w 3420938"/>
                    <a:gd name="connsiteY70" fmla="*/ 2273270 h 3855444"/>
                    <a:gd name="connsiteX71" fmla="*/ 511314 w 3420938"/>
                    <a:gd name="connsiteY71" fmla="*/ 2412665 h 3855444"/>
                    <a:gd name="connsiteX72" fmla="*/ 563410 w 3420938"/>
                    <a:gd name="connsiteY72" fmla="*/ 2660618 h 3855444"/>
                    <a:gd name="connsiteX73" fmla="*/ 380664 w 3420938"/>
                    <a:gd name="connsiteY73" fmla="*/ 3619109 h 3855444"/>
                    <a:gd name="connsiteX74" fmla="*/ 378402 w 3420938"/>
                    <a:gd name="connsiteY74" fmla="*/ 2957848 h 3855444"/>
                    <a:gd name="connsiteX75" fmla="*/ 170298 w 3420938"/>
                    <a:gd name="connsiteY75" fmla="*/ 3802075 h 3855444"/>
                    <a:gd name="connsiteX76" fmla="*/ 171900 w 3420938"/>
                    <a:gd name="connsiteY76" fmla="*/ 3697732 h 3855444"/>
                    <a:gd name="connsiteX77" fmla="*/ 71199 w 3420938"/>
                    <a:gd name="connsiteY77" fmla="*/ 3855415 h 3855444"/>
                    <a:gd name="connsiteX78" fmla="*/ 114916 w 3420938"/>
                    <a:gd name="connsiteY78" fmla="*/ 3652556 h 3855444"/>
                    <a:gd name="connsiteX79" fmla="*/ 4010 w 3420938"/>
                    <a:gd name="connsiteY79"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307630 w 3420938"/>
                    <a:gd name="connsiteY30" fmla="*/ 1876050 h 3855444"/>
                    <a:gd name="connsiteX31" fmla="*/ 3420938 w 3420938"/>
                    <a:gd name="connsiteY31" fmla="*/ 2212642 h 3855444"/>
                    <a:gd name="connsiteX32" fmla="*/ 3229305 w 3420938"/>
                    <a:gd name="connsiteY32" fmla="*/ 1843262 h 3855444"/>
                    <a:gd name="connsiteX33" fmla="*/ 3181945 w 3420938"/>
                    <a:gd name="connsiteY33" fmla="*/ 1497175 h 3855444"/>
                    <a:gd name="connsiteX34" fmla="*/ 2999702 w 3420938"/>
                    <a:gd name="connsiteY34" fmla="*/ 1368919 h 3855444"/>
                    <a:gd name="connsiteX35" fmla="*/ 2851708 w 3420938"/>
                    <a:gd name="connsiteY35" fmla="*/ 1493596 h 3855444"/>
                    <a:gd name="connsiteX36" fmla="*/ 2777569 w 3420938"/>
                    <a:gd name="connsiteY36" fmla="*/ 1797725 h 3855444"/>
                    <a:gd name="connsiteX37" fmla="*/ 2416548 w 3420938"/>
                    <a:gd name="connsiteY37" fmla="*/ 2487058 h 3855444"/>
                    <a:gd name="connsiteX38" fmla="*/ 2686493 w 3420938"/>
                    <a:gd name="connsiteY38" fmla="*/ 1812297 h 3855444"/>
                    <a:gd name="connsiteX39" fmla="*/ 2754794 w 3420938"/>
                    <a:gd name="connsiteY39" fmla="*/ 1508828 h 3855444"/>
                    <a:gd name="connsiteX40" fmla="*/ 2422232 w 3420938"/>
                    <a:gd name="connsiteY40" fmla="*/ 1473340 h 3855444"/>
                    <a:gd name="connsiteX41" fmla="*/ 2487083 w 3420938"/>
                    <a:gd name="connsiteY41" fmla="*/ 1590072 h 3855444"/>
                    <a:gd name="connsiteX42" fmla="*/ 2441687 w 3420938"/>
                    <a:gd name="connsiteY42" fmla="*/ 1979178 h 3855444"/>
                    <a:gd name="connsiteX43" fmla="*/ 2376836 w 3420938"/>
                    <a:gd name="connsiteY43" fmla="*/ 1622498 h 3855444"/>
                    <a:gd name="connsiteX44" fmla="*/ 2091491 w 3420938"/>
                    <a:gd name="connsiteY44" fmla="*/ 1499281 h 3855444"/>
                    <a:gd name="connsiteX45" fmla="*/ 2123917 w 3420938"/>
                    <a:gd name="connsiteY45" fmla="*/ 1667893 h 3855444"/>
                    <a:gd name="connsiteX46" fmla="*/ 2331440 w 3420938"/>
                    <a:gd name="connsiteY46" fmla="*/ 2050515 h 3855444"/>
                    <a:gd name="connsiteX47" fmla="*/ 2054593 w 3420938"/>
                    <a:gd name="connsiteY47" fmla="*/ 1677631 h 3855444"/>
                    <a:gd name="connsiteX48" fmla="*/ 1651569 w 3420938"/>
                    <a:gd name="connsiteY48" fmla="*/ 1754592 h 3855444"/>
                    <a:gd name="connsiteX49" fmla="*/ 1462436 w 3420938"/>
                    <a:gd name="connsiteY49" fmla="*/ 1440915 h 3855444"/>
                    <a:gd name="connsiteX50" fmla="*/ 1336816 w 3420938"/>
                    <a:gd name="connsiteY50" fmla="*/ 1468896 h 3855444"/>
                    <a:gd name="connsiteX51" fmla="*/ 1424185 w 3420938"/>
                    <a:gd name="connsiteY51" fmla="*/ 1650182 h 3855444"/>
                    <a:gd name="connsiteX52" fmla="*/ 1450487 w 3420938"/>
                    <a:gd name="connsiteY52" fmla="*/ 1876283 h 3855444"/>
                    <a:gd name="connsiteX53" fmla="*/ 1455951 w 3420938"/>
                    <a:gd name="connsiteY53" fmla="*/ 2491502 h 3855444"/>
                    <a:gd name="connsiteX54" fmla="*/ 1280853 w 3420938"/>
                    <a:gd name="connsiteY54" fmla="*/ 2024574 h 3855444"/>
                    <a:gd name="connsiteX55" fmla="*/ 1274149 w 3420938"/>
                    <a:gd name="connsiteY55" fmla="*/ 1806846 h 3855444"/>
                    <a:gd name="connsiteX56" fmla="*/ 1054455 w 3420938"/>
                    <a:gd name="connsiteY56" fmla="*/ 1601803 h 3855444"/>
                    <a:gd name="connsiteX57" fmla="*/ 889344 w 3420938"/>
                    <a:gd name="connsiteY57" fmla="*/ 1710448 h 3855444"/>
                    <a:gd name="connsiteX58" fmla="*/ 1157636 w 3420938"/>
                    <a:gd name="connsiteY58" fmla="*/ 1953238 h 3855444"/>
                    <a:gd name="connsiteX59" fmla="*/ 1053874 w 3420938"/>
                    <a:gd name="connsiteY59" fmla="*/ 2783332 h 3855444"/>
                    <a:gd name="connsiteX60" fmla="*/ 989966 w 3420938"/>
                    <a:gd name="connsiteY60" fmla="*/ 2286820 h 3855444"/>
                    <a:gd name="connsiteX61" fmla="*/ 1016126 w 3420938"/>
                    <a:gd name="connsiteY61" fmla="*/ 2093430 h 3855444"/>
                    <a:gd name="connsiteX62" fmla="*/ 983379 w 3420938"/>
                    <a:gd name="connsiteY62" fmla="*/ 2050915 h 3855444"/>
                    <a:gd name="connsiteX63" fmla="*/ 777637 w 3420938"/>
                    <a:gd name="connsiteY63" fmla="*/ 1856982 h 3855444"/>
                    <a:gd name="connsiteX64" fmla="*/ 702878 w 3420938"/>
                    <a:gd name="connsiteY64" fmla="*/ 2052336 h 3855444"/>
                    <a:gd name="connsiteX65" fmla="*/ 844530 w 3420938"/>
                    <a:gd name="connsiteY65" fmla="*/ 2335859 h 3855444"/>
                    <a:gd name="connsiteX66" fmla="*/ 881374 w 3420938"/>
                    <a:gd name="connsiteY66" fmla="*/ 2464399 h 3855444"/>
                    <a:gd name="connsiteX67" fmla="*/ 820410 w 3420938"/>
                    <a:gd name="connsiteY67" fmla="*/ 3081646 h 3855444"/>
                    <a:gd name="connsiteX68" fmla="*/ 716649 w 3420938"/>
                    <a:gd name="connsiteY68" fmla="*/ 2692540 h 3855444"/>
                    <a:gd name="connsiteX69" fmla="*/ 738946 w 3420938"/>
                    <a:gd name="connsiteY69" fmla="*/ 2394225 h 3855444"/>
                    <a:gd name="connsiteX70" fmla="*/ 609825 w 3420938"/>
                    <a:gd name="connsiteY70" fmla="*/ 2273270 h 3855444"/>
                    <a:gd name="connsiteX71" fmla="*/ 511314 w 3420938"/>
                    <a:gd name="connsiteY71" fmla="*/ 2412665 h 3855444"/>
                    <a:gd name="connsiteX72" fmla="*/ 563410 w 3420938"/>
                    <a:gd name="connsiteY72" fmla="*/ 2660618 h 3855444"/>
                    <a:gd name="connsiteX73" fmla="*/ 380664 w 3420938"/>
                    <a:gd name="connsiteY73" fmla="*/ 3619109 h 3855444"/>
                    <a:gd name="connsiteX74" fmla="*/ 378402 w 3420938"/>
                    <a:gd name="connsiteY74" fmla="*/ 2957848 h 3855444"/>
                    <a:gd name="connsiteX75" fmla="*/ 170298 w 3420938"/>
                    <a:gd name="connsiteY75" fmla="*/ 3802075 h 3855444"/>
                    <a:gd name="connsiteX76" fmla="*/ 171900 w 3420938"/>
                    <a:gd name="connsiteY76" fmla="*/ 3697732 h 3855444"/>
                    <a:gd name="connsiteX77" fmla="*/ 71199 w 3420938"/>
                    <a:gd name="connsiteY77" fmla="*/ 3855415 h 3855444"/>
                    <a:gd name="connsiteX78" fmla="*/ 114916 w 3420938"/>
                    <a:gd name="connsiteY78" fmla="*/ 3652556 h 3855444"/>
                    <a:gd name="connsiteX79" fmla="*/ 4010 w 3420938"/>
                    <a:gd name="connsiteY79"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307630 w 3420938"/>
                    <a:gd name="connsiteY30" fmla="*/ 1876050 h 3855444"/>
                    <a:gd name="connsiteX31" fmla="*/ 3420938 w 3420938"/>
                    <a:gd name="connsiteY31" fmla="*/ 2212642 h 3855444"/>
                    <a:gd name="connsiteX32" fmla="*/ 3229305 w 3420938"/>
                    <a:gd name="connsiteY32" fmla="*/ 1843262 h 3855444"/>
                    <a:gd name="connsiteX33" fmla="*/ 3181945 w 3420938"/>
                    <a:gd name="connsiteY33" fmla="*/ 1497175 h 3855444"/>
                    <a:gd name="connsiteX34" fmla="*/ 2999702 w 3420938"/>
                    <a:gd name="connsiteY34" fmla="*/ 1368919 h 3855444"/>
                    <a:gd name="connsiteX35" fmla="*/ 2851708 w 3420938"/>
                    <a:gd name="connsiteY35" fmla="*/ 1493596 h 3855444"/>
                    <a:gd name="connsiteX36" fmla="*/ 2777569 w 3420938"/>
                    <a:gd name="connsiteY36" fmla="*/ 1797725 h 3855444"/>
                    <a:gd name="connsiteX37" fmla="*/ 2416548 w 3420938"/>
                    <a:gd name="connsiteY37" fmla="*/ 2487058 h 3855444"/>
                    <a:gd name="connsiteX38" fmla="*/ 2686493 w 3420938"/>
                    <a:gd name="connsiteY38" fmla="*/ 1812297 h 3855444"/>
                    <a:gd name="connsiteX39" fmla="*/ 2754794 w 3420938"/>
                    <a:gd name="connsiteY39" fmla="*/ 1508828 h 3855444"/>
                    <a:gd name="connsiteX40" fmla="*/ 2394910 w 3420938"/>
                    <a:gd name="connsiteY40" fmla="*/ 1482448 h 3855444"/>
                    <a:gd name="connsiteX41" fmla="*/ 2487083 w 3420938"/>
                    <a:gd name="connsiteY41" fmla="*/ 1590072 h 3855444"/>
                    <a:gd name="connsiteX42" fmla="*/ 2441687 w 3420938"/>
                    <a:gd name="connsiteY42" fmla="*/ 1979178 h 3855444"/>
                    <a:gd name="connsiteX43" fmla="*/ 2376836 w 3420938"/>
                    <a:gd name="connsiteY43" fmla="*/ 1622498 h 3855444"/>
                    <a:gd name="connsiteX44" fmla="*/ 2091491 w 3420938"/>
                    <a:gd name="connsiteY44" fmla="*/ 1499281 h 3855444"/>
                    <a:gd name="connsiteX45" fmla="*/ 2123917 w 3420938"/>
                    <a:gd name="connsiteY45" fmla="*/ 1667893 h 3855444"/>
                    <a:gd name="connsiteX46" fmla="*/ 2331440 w 3420938"/>
                    <a:gd name="connsiteY46" fmla="*/ 2050515 h 3855444"/>
                    <a:gd name="connsiteX47" fmla="*/ 2054593 w 3420938"/>
                    <a:gd name="connsiteY47" fmla="*/ 1677631 h 3855444"/>
                    <a:gd name="connsiteX48" fmla="*/ 1651569 w 3420938"/>
                    <a:gd name="connsiteY48" fmla="*/ 1754592 h 3855444"/>
                    <a:gd name="connsiteX49" fmla="*/ 1462436 w 3420938"/>
                    <a:gd name="connsiteY49" fmla="*/ 1440915 h 3855444"/>
                    <a:gd name="connsiteX50" fmla="*/ 1336816 w 3420938"/>
                    <a:gd name="connsiteY50" fmla="*/ 1468896 h 3855444"/>
                    <a:gd name="connsiteX51" fmla="*/ 1424185 w 3420938"/>
                    <a:gd name="connsiteY51" fmla="*/ 1650182 h 3855444"/>
                    <a:gd name="connsiteX52" fmla="*/ 1450487 w 3420938"/>
                    <a:gd name="connsiteY52" fmla="*/ 1876283 h 3855444"/>
                    <a:gd name="connsiteX53" fmla="*/ 1455951 w 3420938"/>
                    <a:gd name="connsiteY53" fmla="*/ 2491502 h 3855444"/>
                    <a:gd name="connsiteX54" fmla="*/ 1280853 w 3420938"/>
                    <a:gd name="connsiteY54" fmla="*/ 2024574 h 3855444"/>
                    <a:gd name="connsiteX55" fmla="*/ 1274149 w 3420938"/>
                    <a:gd name="connsiteY55" fmla="*/ 1806846 h 3855444"/>
                    <a:gd name="connsiteX56" fmla="*/ 1054455 w 3420938"/>
                    <a:gd name="connsiteY56" fmla="*/ 1601803 h 3855444"/>
                    <a:gd name="connsiteX57" fmla="*/ 889344 w 3420938"/>
                    <a:gd name="connsiteY57" fmla="*/ 1710448 h 3855444"/>
                    <a:gd name="connsiteX58" fmla="*/ 1157636 w 3420938"/>
                    <a:gd name="connsiteY58" fmla="*/ 1953238 h 3855444"/>
                    <a:gd name="connsiteX59" fmla="*/ 1053874 w 3420938"/>
                    <a:gd name="connsiteY59" fmla="*/ 2783332 h 3855444"/>
                    <a:gd name="connsiteX60" fmla="*/ 989966 w 3420938"/>
                    <a:gd name="connsiteY60" fmla="*/ 2286820 h 3855444"/>
                    <a:gd name="connsiteX61" fmla="*/ 1016126 w 3420938"/>
                    <a:gd name="connsiteY61" fmla="*/ 2093430 h 3855444"/>
                    <a:gd name="connsiteX62" fmla="*/ 983379 w 3420938"/>
                    <a:gd name="connsiteY62" fmla="*/ 2050915 h 3855444"/>
                    <a:gd name="connsiteX63" fmla="*/ 777637 w 3420938"/>
                    <a:gd name="connsiteY63" fmla="*/ 1856982 h 3855444"/>
                    <a:gd name="connsiteX64" fmla="*/ 702878 w 3420938"/>
                    <a:gd name="connsiteY64" fmla="*/ 2052336 h 3855444"/>
                    <a:gd name="connsiteX65" fmla="*/ 844530 w 3420938"/>
                    <a:gd name="connsiteY65" fmla="*/ 2335859 h 3855444"/>
                    <a:gd name="connsiteX66" fmla="*/ 881374 w 3420938"/>
                    <a:gd name="connsiteY66" fmla="*/ 2464399 h 3855444"/>
                    <a:gd name="connsiteX67" fmla="*/ 820410 w 3420938"/>
                    <a:gd name="connsiteY67" fmla="*/ 3081646 h 3855444"/>
                    <a:gd name="connsiteX68" fmla="*/ 716649 w 3420938"/>
                    <a:gd name="connsiteY68" fmla="*/ 2692540 h 3855444"/>
                    <a:gd name="connsiteX69" fmla="*/ 738946 w 3420938"/>
                    <a:gd name="connsiteY69" fmla="*/ 2394225 h 3855444"/>
                    <a:gd name="connsiteX70" fmla="*/ 609825 w 3420938"/>
                    <a:gd name="connsiteY70" fmla="*/ 2273270 h 3855444"/>
                    <a:gd name="connsiteX71" fmla="*/ 511314 w 3420938"/>
                    <a:gd name="connsiteY71" fmla="*/ 2412665 h 3855444"/>
                    <a:gd name="connsiteX72" fmla="*/ 563410 w 3420938"/>
                    <a:gd name="connsiteY72" fmla="*/ 2660618 h 3855444"/>
                    <a:gd name="connsiteX73" fmla="*/ 380664 w 3420938"/>
                    <a:gd name="connsiteY73" fmla="*/ 3619109 h 3855444"/>
                    <a:gd name="connsiteX74" fmla="*/ 378402 w 3420938"/>
                    <a:gd name="connsiteY74" fmla="*/ 2957848 h 3855444"/>
                    <a:gd name="connsiteX75" fmla="*/ 170298 w 3420938"/>
                    <a:gd name="connsiteY75" fmla="*/ 3802075 h 3855444"/>
                    <a:gd name="connsiteX76" fmla="*/ 171900 w 3420938"/>
                    <a:gd name="connsiteY76" fmla="*/ 3697732 h 3855444"/>
                    <a:gd name="connsiteX77" fmla="*/ 71199 w 3420938"/>
                    <a:gd name="connsiteY77" fmla="*/ 3855415 h 3855444"/>
                    <a:gd name="connsiteX78" fmla="*/ 114916 w 3420938"/>
                    <a:gd name="connsiteY78" fmla="*/ 3652556 h 3855444"/>
                    <a:gd name="connsiteX79" fmla="*/ 4010 w 3420938"/>
                    <a:gd name="connsiteY79"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307630 w 3420938"/>
                    <a:gd name="connsiteY30" fmla="*/ 1876050 h 3855444"/>
                    <a:gd name="connsiteX31" fmla="*/ 3420938 w 3420938"/>
                    <a:gd name="connsiteY31" fmla="*/ 2212642 h 3855444"/>
                    <a:gd name="connsiteX32" fmla="*/ 3229305 w 3420938"/>
                    <a:gd name="connsiteY32" fmla="*/ 1843262 h 3855444"/>
                    <a:gd name="connsiteX33" fmla="*/ 3181945 w 3420938"/>
                    <a:gd name="connsiteY33" fmla="*/ 1497175 h 3855444"/>
                    <a:gd name="connsiteX34" fmla="*/ 2999702 w 3420938"/>
                    <a:gd name="connsiteY34" fmla="*/ 1368919 h 3855444"/>
                    <a:gd name="connsiteX35" fmla="*/ 2851708 w 3420938"/>
                    <a:gd name="connsiteY35" fmla="*/ 1493596 h 3855444"/>
                    <a:gd name="connsiteX36" fmla="*/ 2777569 w 3420938"/>
                    <a:gd name="connsiteY36" fmla="*/ 1797725 h 3855444"/>
                    <a:gd name="connsiteX37" fmla="*/ 2416548 w 3420938"/>
                    <a:gd name="connsiteY37" fmla="*/ 2487058 h 3855444"/>
                    <a:gd name="connsiteX38" fmla="*/ 2686493 w 3420938"/>
                    <a:gd name="connsiteY38" fmla="*/ 1812297 h 3855444"/>
                    <a:gd name="connsiteX39" fmla="*/ 2754794 w 3420938"/>
                    <a:gd name="connsiteY39" fmla="*/ 1508828 h 3855444"/>
                    <a:gd name="connsiteX40" fmla="*/ 2394910 w 3420938"/>
                    <a:gd name="connsiteY40" fmla="*/ 1482448 h 3855444"/>
                    <a:gd name="connsiteX41" fmla="*/ 2487083 w 3420938"/>
                    <a:gd name="connsiteY41" fmla="*/ 1590072 h 3855444"/>
                    <a:gd name="connsiteX42" fmla="*/ 2441687 w 3420938"/>
                    <a:gd name="connsiteY42" fmla="*/ 1979178 h 3855444"/>
                    <a:gd name="connsiteX43" fmla="*/ 2376836 w 3420938"/>
                    <a:gd name="connsiteY43" fmla="*/ 1622498 h 3855444"/>
                    <a:gd name="connsiteX44" fmla="*/ 2091491 w 3420938"/>
                    <a:gd name="connsiteY44" fmla="*/ 1499281 h 3855444"/>
                    <a:gd name="connsiteX45" fmla="*/ 2123917 w 3420938"/>
                    <a:gd name="connsiteY45" fmla="*/ 1667893 h 3855444"/>
                    <a:gd name="connsiteX46" fmla="*/ 2331440 w 3420938"/>
                    <a:gd name="connsiteY46" fmla="*/ 2050515 h 3855444"/>
                    <a:gd name="connsiteX47" fmla="*/ 2054593 w 3420938"/>
                    <a:gd name="connsiteY47" fmla="*/ 1677631 h 3855444"/>
                    <a:gd name="connsiteX48" fmla="*/ 1651569 w 3420938"/>
                    <a:gd name="connsiteY48" fmla="*/ 1754592 h 3855444"/>
                    <a:gd name="connsiteX49" fmla="*/ 1462436 w 3420938"/>
                    <a:gd name="connsiteY49" fmla="*/ 1440915 h 3855444"/>
                    <a:gd name="connsiteX50" fmla="*/ 1336816 w 3420938"/>
                    <a:gd name="connsiteY50" fmla="*/ 1468896 h 3855444"/>
                    <a:gd name="connsiteX51" fmla="*/ 1424185 w 3420938"/>
                    <a:gd name="connsiteY51" fmla="*/ 1650182 h 3855444"/>
                    <a:gd name="connsiteX52" fmla="*/ 1450487 w 3420938"/>
                    <a:gd name="connsiteY52" fmla="*/ 1876283 h 3855444"/>
                    <a:gd name="connsiteX53" fmla="*/ 1455951 w 3420938"/>
                    <a:gd name="connsiteY53" fmla="*/ 2491502 h 3855444"/>
                    <a:gd name="connsiteX54" fmla="*/ 1280853 w 3420938"/>
                    <a:gd name="connsiteY54" fmla="*/ 2024574 h 3855444"/>
                    <a:gd name="connsiteX55" fmla="*/ 1274149 w 3420938"/>
                    <a:gd name="connsiteY55" fmla="*/ 1806846 h 3855444"/>
                    <a:gd name="connsiteX56" fmla="*/ 1054455 w 3420938"/>
                    <a:gd name="connsiteY56" fmla="*/ 1601803 h 3855444"/>
                    <a:gd name="connsiteX57" fmla="*/ 889344 w 3420938"/>
                    <a:gd name="connsiteY57" fmla="*/ 1710448 h 3855444"/>
                    <a:gd name="connsiteX58" fmla="*/ 1157636 w 3420938"/>
                    <a:gd name="connsiteY58" fmla="*/ 1953238 h 3855444"/>
                    <a:gd name="connsiteX59" fmla="*/ 1053874 w 3420938"/>
                    <a:gd name="connsiteY59" fmla="*/ 2783332 h 3855444"/>
                    <a:gd name="connsiteX60" fmla="*/ 989966 w 3420938"/>
                    <a:gd name="connsiteY60" fmla="*/ 2286820 h 3855444"/>
                    <a:gd name="connsiteX61" fmla="*/ 1016126 w 3420938"/>
                    <a:gd name="connsiteY61" fmla="*/ 2093430 h 3855444"/>
                    <a:gd name="connsiteX62" fmla="*/ 983379 w 3420938"/>
                    <a:gd name="connsiteY62" fmla="*/ 2050915 h 3855444"/>
                    <a:gd name="connsiteX63" fmla="*/ 777637 w 3420938"/>
                    <a:gd name="connsiteY63" fmla="*/ 1856982 h 3855444"/>
                    <a:gd name="connsiteX64" fmla="*/ 702878 w 3420938"/>
                    <a:gd name="connsiteY64" fmla="*/ 2052336 h 3855444"/>
                    <a:gd name="connsiteX65" fmla="*/ 844530 w 3420938"/>
                    <a:gd name="connsiteY65" fmla="*/ 2335859 h 3855444"/>
                    <a:gd name="connsiteX66" fmla="*/ 881374 w 3420938"/>
                    <a:gd name="connsiteY66" fmla="*/ 2464399 h 3855444"/>
                    <a:gd name="connsiteX67" fmla="*/ 820410 w 3420938"/>
                    <a:gd name="connsiteY67" fmla="*/ 3081646 h 3855444"/>
                    <a:gd name="connsiteX68" fmla="*/ 716649 w 3420938"/>
                    <a:gd name="connsiteY68" fmla="*/ 2692540 h 3855444"/>
                    <a:gd name="connsiteX69" fmla="*/ 738946 w 3420938"/>
                    <a:gd name="connsiteY69" fmla="*/ 2394225 h 3855444"/>
                    <a:gd name="connsiteX70" fmla="*/ 609825 w 3420938"/>
                    <a:gd name="connsiteY70" fmla="*/ 2273270 h 3855444"/>
                    <a:gd name="connsiteX71" fmla="*/ 511314 w 3420938"/>
                    <a:gd name="connsiteY71" fmla="*/ 2412665 h 3855444"/>
                    <a:gd name="connsiteX72" fmla="*/ 563410 w 3420938"/>
                    <a:gd name="connsiteY72" fmla="*/ 2660618 h 3855444"/>
                    <a:gd name="connsiteX73" fmla="*/ 380664 w 3420938"/>
                    <a:gd name="connsiteY73" fmla="*/ 3619109 h 3855444"/>
                    <a:gd name="connsiteX74" fmla="*/ 378402 w 3420938"/>
                    <a:gd name="connsiteY74" fmla="*/ 2957848 h 3855444"/>
                    <a:gd name="connsiteX75" fmla="*/ 170298 w 3420938"/>
                    <a:gd name="connsiteY75" fmla="*/ 3802075 h 3855444"/>
                    <a:gd name="connsiteX76" fmla="*/ 171900 w 3420938"/>
                    <a:gd name="connsiteY76" fmla="*/ 3697732 h 3855444"/>
                    <a:gd name="connsiteX77" fmla="*/ 71199 w 3420938"/>
                    <a:gd name="connsiteY77" fmla="*/ 3855415 h 3855444"/>
                    <a:gd name="connsiteX78" fmla="*/ 114916 w 3420938"/>
                    <a:gd name="connsiteY78" fmla="*/ 3652556 h 3855444"/>
                    <a:gd name="connsiteX79" fmla="*/ 4010 w 3420938"/>
                    <a:gd name="connsiteY79"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307630 w 3420938"/>
                    <a:gd name="connsiteY30" fmla="*/ 1876050 h 3855444"/>
                    <a:gd name="connsiteX31" fmla="*/ 3420938 w 3420938"/>
                    <a:gd name="connsiteY31" fmla="*/ 2212642 h 3855444"/>
                    <a:gd name="connsiteX32" fmla="*/ 3229305 w 3420938"/>
                    <a:gd name="connsiteY32" fmla="*/ 1843262 h 3855444"/>
                    <a:gd name="connsiteX33" fmla="*/ 3181945 w 3420938"/>
                    <a:gd name="connsiteY33" fmla="*/ 1497175 h 3855444"/>
                    <a:gd name="connsiteX34" fmla="*/ 2999702 w 3420938"/>
                    <a:gd name="connsiteY34" fmla="*/ 1368919 h 3855444"/>
                    <a:gd name="connsiteX35" fmla="*/ 2851708 w 3420938"/>
                    <a:gd name="connsiteY35" fmla="*/ 1493596 h 3855444"/>
                    <a:gd name="connsiteX36" fmla="*/ 2777569 w 3420938"/>
                    <a:gd name="connsiteY36" fmla="*/ 1797725 h 3855444"/>
                    <a:gd name="connsiteX37" fmla="*/ 2416548 w 3420938"/>
                    <a:gd name="connsiteY37" fmla="*/ 2487058 h 3855444"/>
                    <a:gd name="connsiteX38" fmla="*/ 2686493 w 3420938"/>
                    <a:gd name="connsiteY38" fmla="*/ 1812297 h 3855444"/>
                    <a:gd name="connsiteX39" fmla="*/ 2754794 w 3420938"/>
                    <a:gd name="connsiteY39" fmla="*/ 1508828 h 3855444"/>
                    <a:gd name="connsiteX40" fmla="*/ 2394910 w 3420938"/>
                    <a:gd name="connsiteY40" fmla="*/ 1482448 h 3855444"/>
                    <a:gd name="connsiteX41" fmla="*/ 2487083 w 3420938"/>
                    <a:gd name="connsiteY41" fmla="*/ 1590072 h 3855444"/>
                    <a:gd name="connsiteX42" fmla="*/ 2423471 w 3420938"/>
                    <a:gd name="connsiteY42" fmla="*/ 2004680 h 3855444"/>
                    <a:gd name="connsiteX43" fmla="*/ 2376836 w 3420938"/>
                    <a:gd name="connsiteY43" fmla="*/ 1622498 h 3855444"/>
                    <a:gd name="connsiteX44" fmla="*/ 2091491 w 3420938"/>
                    <a:gd name="connsiteY44" fmla="*/ 1499281 h 3855444"/>
                    <a:gd name="connsiteX45" fmla="*/ 2123917 w 3420938"/>
                    <a:gd name="connsiteY45" fmla="*/ 1667893 h 3855444"/>
                    <a:gd name="connsiteX46" fmla="*/ 2331440 w 3420938"/>
                    <a:gd name="connsiteY46" fmla="*/ 2050515 h 3855444"/>
                    <a:gd name="connsiteX47" fmla="*/ 2054593 w 3420938"/>
                    <a:gd name="connsiteY47" fmla="*/ 1677631 h 3855444"/>
                    <a:gd name="connsiteX48" fmla="*/ 1651569 w 3420938"/>
                    <a:gd name="connsiteY48" fmla="*/ 1754592 h 3855444"/>
                    <a:gd name="connsiteX49" fmla="*/ 1462436 w 3420938"/>
                    <a:gd name="connsiteY49" fmla="*/ 1440915 h 3855444"/>
                    <a:gd name="connsiteX50" fmla="*/ 1336816 w 3420938"/>
                    <a:gd name="connsiteY50" fmla="*/ 1468896 h 3855444"/>
                    <a:gd name="connsiteX51" fmla="*/ 1424185 w 3420938"/>
                    <a:gd name="connsiteY51" fmla="*/ 1650182 h 3855444"/>
                    <a:gd name="connsiteX52" fmla="*/ 1450487 w 3420938"/>
                    <a:gd name="connsiteY52" fmla="*/ 1876283 h 3855444"/>
                    <a:gd name="connsiteX53" fmla="*/ 1455951 w 3420938"/>
                    <a:gd name="connsiteY53" fmla="*/ 2491502 h 3855444"/>
                    <a:gd name="connsiteX54" fmla="*/ 1280853 w 3420938"/>
                    <a:gd name="connsiteY54" fmla="*/ 2024574 h 3855444"/>
                    <a:gd name="connsiteX55" fmla="*/ 1274149 w 3420938"/>
                    <a:gd name="connsiteY55" fmla="*/ 1806846 h 3855444"/>
                    <a:gd name="connsiteX56" fmla="*/ 1054455 w 3420938"/>
                    <a:gd name="connsiteY56" fmla="*/ 1601803 h 3855444"/>
                    <a:gd name="connsiteX57" fmla="*/ 889344 w 3420938"/>
                    <a:gd name="connsiteY57" fmla="*/ 1710448 h 3855444"/>
                    <a:gd name="connsiteX58" fmla="*/ 1157636 w 3420938"/>
                    <a:gd name="connsiteY58" fmla="*/ 1953238 h 3855444"/>
                    <a:gd name="connsiteX59" fmla="*/ 1053874 w 3420938"/>
                    <a:gd name="connsiteY59" fmla="*/ 2783332 h 3855444"/>
                    <a:gd name="connsiteX60" fmla="*/ 989966 w 3420938"/>
                    <a:gd name="connsiteY60" fmla="*/ 2286820 h 3855444"/>
                    <a:gd name="connsiteX61" fmla="*/ 1016126 w 3420938"/>
                    <a:gd name="connsiteY61" fmla="*/ 2093430 h 3855444"/>
                    <a:gd name="connsiteX62" fmla="*/ 983379 w 3420938"/>
                    <a:gd name="connsiteY62" fmla="*/ 2050915 h 3855444"/>
                    <a:gd name="connsiteX63" fmla="*/ 777637 w 3420938"/>
                    <a:gd name="connsiteY63" fmla="*/ 1856982 h 3855444"/>
                    <a:gd name="connsiteX64" fmla="*/ 702878 w 3420938"/>
                    <a:gd name="connsiteY64" fmla="*/ 2052336 h 3855444"/>
                    <a:gd name="connsiteX65" fmla="*/ 844530 w 3420938"/>
                    <a:gd name="connsiteY65" fmla="*/ 2335859 h 3855444"/>
                    <a:gd name="connsiteX66" fmla="*/ 881374 w 3420938"/>
                    <a:gd name="connsiteY66" fmla="*/ 2464399 h 3855444"/>
                    <a:gd name="connsiteX67" fmla="*/ 820410 w 3420938"/>
                    <a:gd name="connsiteY67" fmla="*/ 3081646 h 3855444"/>
                    <a:gd name="connsiteX68" fmla="*/ 716649 w 3420938"/>
                    <a:gd name="connsiteY68" fmla="*/ 2692540 h 3855444"/>
                    <a:gd name="connsiteX69" fmla="*/ 738946 w 3420938"/>
                    <a:gd name="connsiteY69" fmla="*/ 2394225 h 3855444"/>
                    <a:gd name="connsiteX70" fmla="*/ 609825 w 3420938"/>
                    <a:gd name="connsiteY70" fmla="*/ 2273270 h 3855444"/>
                    <a:gd name="connsiteX71" fmla="*/ 511314 w 3420938"/>
                    <a:gd name="connsiteY71" fmla="*/ 2412665 h 3855444"/>
                    <a:gd name="connsiteX72" fmla="*/ 563410 w 3420938"/>
                    <a:gd name="connsiteY72" fmla="*/ 2660618 h 3855444"/>
                    <a:gd name="connsiteX73" fmla="*/ 380664 w 3420938"/>
                    <a:gd name="connsiteY73" fmla="*/ 3619109 h 3855444"/>
                    <a:gd name="connsiteX74" fmla="*/ 378402 w 3420938"/>
                    <a:gd name="connsiteY74" fmla="*/ 2957848 h 3855444"/>
                    <a:gd name="connsiteX75" fmla="*/ 170298 w 3420938"/>
                    <a:gd name="connsiteY75" fmla="*/ 3802075 h 3855444"/>
                    <a:gd name="connsiteX76" fmla="*/ 171900 w 3420938"/>
                    <a:gd name="connsiteY76" fmla="*/ 3697732 h 3855444"/>
                    <a:gd name="connsiteX77" fmla="*/ 71199 w 3420938"/>
                    <a:gd name="connsiteY77" fmla="*/ 3855415 h 3855444"/>
                    <a:gd name="connsiteX78" fmla="*/ 114916 w 3420938"/>
                    <a:gd name="connsiteY78" fmla="*/ 3652556 h 3855444"/>
                    <a:gd name="connsiteX79" fmla="*/ 4010 w 3420938"/>
                    <a:gd name="connsiteY79"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307630 w 3420938"/>
                    <a:gd name="connsiteY30" fmla="*/ 1876050 h 3855444"/>
                    <a:gd name="connsiteX31" fmla="*/ 3420938 w 3420938"/>
                    <a:gd name="connsiteY31" fmla="*/ 2212642 h 3855444"/>
                    <a:gd name="connsiteX32" fmla="*/ 3229305 w 3420938"/>
                    <a:gd name="connsiteY32" fmla="*/ 1843262 h 3855444"/>
                    <a:gd name="connsiteX33" fmla="*/ 3181945 w 3420938"/>
                    <a:gd name="connsiteY33" fmla="*/ 1497175 h 3855444"/>
                    <a:gd name="connsiteX34" fmla="*/ 2999702 w 3420938"/>
                    <a:gd name="connsiteY34" fmla="*/ 1368919 h 3855444"/>
                    <a:gd name="connsiteX35" fmla="*/ 2851708 w 3420938"/>
                    <a:gd name="connsiteY35" fmla="*/ 1493596 h 3855444"/>
                    <a:gd name="connsiteX36" fmla="*/ 2777569 w 3420938"/>
                    <a:gd name="connsiteY36" fmla="*/ 1797725 h 3855444"/>
                    <a:gd name="connsiteX37" fmla="*/ 2416548 w 3420938"/>
                    <a:gd name="connsiteY37" fmla="*/ 2487058 h 3855444"/>
                    <a:gd name="connsiteX38" fmla="*/ 2686493 w 3420938"/>
                    <a:gd name="connsiteY38" fmla="*/ 1812297 h 3855444"/>
                    <a:gd name="connsiteX39" fmla="*/ 2754794 w 3420938"/>
                    <a:gd name="connsiteY39" fmla="*/ 1508828 h 3855444"/>
                    <a:gd name="connsiteX40" fmla="*/ 2394910 w 3420938"/>
                    <a:gd name="connsiteY40" fmla="*/ 1482448 h 3855444"/>
                    <a:gd name="connsiteX41" fmla="*/ 2487083 w 3420938"/>
                    <a:gd name="connsiteY41" fmla="*/ 1590072 h 3855444"/>
                    <a:gd name="connsiteX42" fmla="*/ 2423471 w 3420938"/>
                    <a:gd name="connsiteY42" fmla="*/ 2004680 h 3855444"/>
                    <a:gd name="connsiteX43" fmla="*/ 2376836 w 3420938"/>
                    <a:gd name="connsiteY43" fmla="*/ 1622498 h 3855444"/>
                    <a:gd name="connsiteX44" fmla="*/ 2091491 w 3420938"/>
                    <a:gd name="connsiteY44" fmla="*/ 1499281 h 3855444"/>
                    <a:gd name="connsiteX45" fmla="*/ 2123917 w 3420938"/>
                    <a:gd name="connsiteY45" fmla="*/ 1667893 h 3855444"/>
                    <a:gd name="connsiteX46" fmla="*/ 2331440 w 3420938"/>
                    <a:gd name="connsiteY46" fmla="*/ 2050515 h 3855444"/>
                    <a:gd name="connsiteX47" fmla="*/ 2054593 w 3420938"/>
                    <a:gd name="connsiteY47" fmla="*/ 1677631 h 3855444"/>
                    <a:gd name="connsiteX48" fmla="*/ 1651569 w 3420938"/>
                    <a:gd name="connsiteY48" fmla="*/ 1754592 h 3855444"/>
                    <a:gd name="connsiteX49" fmla="*/ 1462436 w 3420938"/>
                    <a:gd name="connsiteY49" fmla="*/ 1440915 h 3855444"/>
                    <a:gd name="connsiteX50" fmla="*/ 1336816 w 3420938"/>
                    <a:gd name="connsiteY50" fmla="*/ 1468896 h 3855444"/>
                    <a:gd name="connsiteX51" fmla="*/ 1424185 w 3420938"/>
                    <a:gd name="connsiteY51" fmla="*/ 1650182 h 3855444"/>
                    <a:gd name="connsiteX52" fmla="*/ 1450487 w 3420938"/>
                    <a:gd name="connsiteY52" fmla="*/ 1876283 h 3855444"/>
                    <a:gd name="connsiteX53" fmla="*/ 1455951 w 3420938"/>
                    <a:gd name="connsiteY53" fmla="*/ 2491502 h 3855444"/>
                    <a:gd name="connsiteX54" fmla="*/ 1280853 w 3420938"/>
                    <a:gd name="connsiteY54" fmla="*/ 2024574 h 3855444"/>
                    <a:gd name="connsiteX55" fmla="*/ 1274149 w 3420938"/>
                    <a:gd name="connsiteY55" fmla="*/ 1806846 h 3855444"/>
                    <a:gd name="connsiteX56" fmla="*/ 1054455 w 3420938"/>
                    <a:gd name="connsiteY56" fmla="*/ 1601803 h 3855444"/>
                    <a:gd name="connsiteX57" fmla="*/ 889344 w 3420938"/>
                    <a:gd name="connsiteY57" fmla="*/ 1710448 h 3855444"/>
                    <a:gd name="connsiteX58" fmla="*/ 1157636 w 3420938"/>
                    <a:gd name="connsiteY58" fmla="*/ 1953238 h 3855444"/>
                    <a:gd name="connsiteX59" fmla="*/ 1053874 w 3420938"/>
                    <a:gd name="connsiteY59" fmla="*/ 2783332 h 3855444"/>
                    <a:gd name="connsiteX60" fmla="*/ 989966 w 3420938"/>
                    <a:gd name="connsiteY60" fmla="*/ 2286820 h 3855444"/>
                    <a:gd name="connsiteX61" fmla="*/ 1016126 w 3420938"/>
                    <a:gd name="connsiteY61" fmla="*/ 2093430 h 3855444"/>
                    <a:gd name="connsiteX62" fmla="*/ 983379 w 3420938"/>
                    <a:gd name="connsiteY62" fmla="*/ 2050915 h 3855444"/>
                    <a:gd name="connsiteX63" fmla="*/ 777637 w 3420938"/>
                    <a:gd name="connsiteY63" fmla="*/ 1856982 h 3855444"/>
                    <a:gd name="connsiteX64" fmla="*/ 702878 w 3420938"/>
                    <a:gd name="connsiteY64" fmla="*/ 2052336 h 3855444"/>
                    <a:gd name="connsiteX65" fmla="*/ 844530 w 3420938"/>
                    <a:gd name="connsiteY65" fmla="*/ 2335859 h 3855444"/>
                    <a:gd name="connsiteX66" fmla="*/ 881374 w 3420938"/>
                    <a:gd name="connsiteY66" fmla="*/ 2464399 h 3855444"/>
                    <a:gd name="connsiteX67" fmla="*/ 820410 w 3420938"/>
                    <a:gd name="connsiteY67" fmla="*/ 3081646 h 3855444"/>
                    <a:gd name="connsiteX68" fmla="*/ 716649 w 3420938"/>
                    <a:gd name="connsiteY68" fmla="*/ 2692540 h 3855444"/>
                    <a:gd name="connsiteX69" fmla="*/ 738946 w 3420938"/>
                    <a:gd name="connsiteY69" fmla="*/ 2394225 h 3855444"/>
                    <a:gd name="connsiteX70" fmla="*/ 609825 w 3420938"/>
                    <a:gd name="connsiteY70" fmla="*/ 2273270 h 3855444"/>
                    <a:gd name="connsiteX71" fmla="*/ 511314 w 3420938"/>
                    <a:gd name="connsiteY71" fmla="*/ 2412665 h 3855444"/>
                    <a:gd name="connsiteX72" fmla="*/ 563410 w 3420938"/>
                    <a:gd name="connsiteY72" fmla="*/ 2660618 h 3855444"/>
                    <a:gd name="connsiteX73" fmla="*/ 380664 w 3420938"/>
                    <a:gd name="connsiteY73" fmla="*/ 3619109 h 3855444"/>
                    <a:gd name="connsiteX74" fmla="*/ 378402 w 3420938"/>
                    <a:gd name="connsiteY74" fmla="*/ 2957848 h 3855444"/>
                    <a:gd name="connsiteX75" fmla="*/ 170298 w 3420938"/>
                    <a:gd name="connsiteY75" fmla="*/ 3802075 h 3855444"/>
                    <a:gd name="connsiteX76" fmla="*/ 171900 w 3420938"/>
                    <a:gd name="connsiteY76" fmla="*/ 3697732 h 3855444"/>
                    <a:gd name="connsiteX77" fmla="*/ 71199 w 3420938"/>
                    <a:gd name="connsiteY77" fmla="*/ 3855415 h 3855444"/>
                    <a:gd name="connsiteX78" fmla="*/ 114916 w 3420938"/>
                    <a:gd name="connsiteY78" fmla="*/ 3652556 h 3855444"/>
                    <a:gd name="connsiteX79" fmla="*/ 4010 w 3420938"/>
                    <a:gd name="connsiteY79"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307630 w 3420938"/>
                    <a:gd name="connsiteY30" fmla="*/ 1876050 h 3855444"/>
                    <a:gd name="connsiteX31" fmla="*/ 3420938 w 3420938"/>
                    <a:gd name="connsiteY31" fmla="*/ 2212642 h 3855444"/>
                    <a:gd name="connsiteX32" fmla="*/ 3229305 w 3420938"/>
                    <a:gd name="connsiteY32" fmla="*/ 1843262 h 3855444"/>
                    <a:gd name="connsiteX33" fmla="*/ 3181945 w 3420938"/>
                    <a:gd name="connsiteY33" fmla="*/ 1497175 h 3855444"/>
                    <a:gd name="connsiteX34" fmla="*/ 2999702 w 3420938"/>
                    <a:gd name="connsiteY34" fmla="*/ 1368919 h 3855444"/>
                    <a:gd name="connsiteX35" fmla="*/ 2851708 w 3420938"/>
                    <a:gd name="connsiteY35" fmla="*/ 1493596 h 3855444"/>
                    <a:gd name="connsiteX36" fmla="*/ 2777569 w 3420938"/>
                    <a:gd name="connsiteY36" fmla="*/ 1797725 h 3855444"/>
                    <a:gd name="connsiteX37" fmla="*/ 2416548 w 3420938"/>
                    <a:gd name="connsiteY37" fmla="*/ 2487058 h 3855444"/>
                    <a:gd name="connsiteX38" fmla="*/ 2686493 w 3420938"/>
                    <a:gd name="connsiteY38" fmla="*/ 1812297 h 3855444"/>
                    <a:gd name="connsiteX39" fmla="*/ 2754794 w 3420938"/>
                    <a:gd name="connsiteY39" fmla="*/ 1508828 h 3855444"/>
                    <a:gd name="connsiteX40" fmla="*/ 2394910 w 3420938"/>
                    <a:gd name="connsiteY40" fmla="*/ 1482448 h 3855444"/>
                    <a:gd name="connsiteX41" fmla="*/ 2487083 w 3420938"/>
                    <a:gd name="connsiteY41" fmla="*/ 1590072 h 3855444"/>
                    <a:gd name="connsiteX42" fmla="*/ 2436221 w 3420938"/>
                    <a:gd name="connsiteY42" fmla="*/ 1981000 h 3855444"/>
                    <a:gd name="connsiteX43" fmla="*/ 2376836 w 3420938"/>
                    <a:gd name="connsiteY43" fmla="*/ 1622498 h 3855444"/>
                    <a:gd name="connsiteX44" fmla="*/ 2091491 w 3420938"/>
                    <a:gd name="connsiteY44" fmla="*/ 1499281 h 3855444"/>
                    <a:gd name="connsiteX45" fmla="*/ 2123917 w 3420938"/>
                    <a:gd name="connsiteY45" fmla="*/ 1667893 h 3855444"/>
                    <a:gd name="connsiteX46" fmla="*/ 2331440 w 3420938"/>
                    <a:gd name="connsiteY46" fmla="*/ 2050515 h 3855444"/>
                    <a:gd name="connsiteX47" fmla="*/ 2054593 w 3420938"/>
                    <a:gd name="connsiteY47" fmla="*/ 1677631 h 3855444"/>
                    <a:gd name="connsiteX48" fmla="*/ 1651569 w 3420938"/>
                    <a:gd name="connsiteY48" fmla="*/ 1754592 h 3855444"/>
                    <a:gd name="connsiteX49" fmla="*/ 1462436 w 3420938"/>
                    <a:gd name="connsiteY49" fmla="*/ 1440915 h 3855444"/>
                    <a:gd name="connsiteX50" fmla="*/ 1336816 w 3420938"/>
                    <a:gd name="connsiteY50" fmla="*/ 1468896 h 3855444"/>
                    <a:gd name="connsiteX51" fmla="*/ 1424185 w 3420938"/>
                    <a:gd name="connsiteY51" fmla="*/ 1650182 h 3855444"/>
                    <a:gd name="connsiteX52" fmla="*/ 1450487 w 3420938"/>
                    <a:gd name="connsiteY52" fmla="*/ 1876283 h 3855444"/>
                    <a:gd name="connsiteX53" fmla="*/ 1455951 w 3420938"/>
                    <a:gd name="connsiteY53" fmla="*/ 2491502 h 3855444"/>
                    <a:gd name="connsiteX54" fmla="*/ 1280853 w 3420938"/>
                    <a:gd name="connsiteY54" fmla="*/ 2024574 h 3855444"/>
                    <a:gd name="connsiteX55" fmla="*/ 1274149 w 3420938"/>
                    <a:gd name="connsiteY55" fmla="*/ 1806846 h 3855444"/>
                    <a:gd name="connsiteX56" fmla="*/ 1054455 w 3420938"/>
                    <a:gd name="connsiteY56" fmla="*/ 1601803 h 3855444"/>
                    <a:gd name="connsiteX57" fmla="*/ 889344 w 3420938"/>
                    <a:gd name="connsiteY57" fmla="*/ 1710448 h 3855444"/>
                    <a:gd name="connsiteX58" fmla="*/ 1157636 w 3420938"/>
                    <a:gd name="connsiteY58" fmla="*/ 1953238 h 3855444"/>
                    <a:gd name="connsiteX59" fmla="*/ 1053874 w 3420938"/>
                    <a:gd name="connsiteY59" fmla="*/ 2783332 h 3855444"/>
                    <a:gd name="connsiteX60" fmla="*/ 989966 w 3420938"/>
                    <a:gd name="connsiteY60" fmla="*/ 2286820 h 3855444"/>
                    <a:gd name="connsiteX61" fmla="*/ 1016126 w 3420938"/>
                    <a:gd name="connsiteY61" fmla="*/ 2093430 h 3855444"/>
                    <a:gd name="connsiteX62" fmla="*/ 983379 w 3420938"/>
                    <a:gd name="connsiteY62" fmla="*/ 2050915 h 3855444"/>
                    <a:gd name="connsiteX63" fmla="*/ 777637 w 3420938"/>
                    <a:gd name="connsiteY63" fmla="*/ 1856982 h 3855444"/>
                    <a:gd name="connsiteX64" fmla="*/ 702878 w 3420938"/>
                    <a:gd name="connsiteY64" fmla="*/ 2052336 h 3855444"/>
                    <a:gd name="connsiteX65" fmla="*/ 844530 w 3420938"/>
                    <a:gd name="connsiteY65" fmla="*/ 2335859 h 3855444"/>
                    <a:gd name="connsiteX66" fmla="*/ 881374 w 3420938"/>
                    <a:gd name="connsiteY66" fmla="*/ 2464399 h 3855444"/>
                    <a:gd name="connsiteX67" fmla="*/ 820410 w 3420938"/>
                    <a:gd name="connsiteY67" fmla="*/ 3081646 h 3855444"/>
                    <a:gd name="connsiteX68" fmla="*/ 716649 w 3420938"/>
                    <a:gd name="connsiteY68" fmla="*/ 2692540 h 3855444"/>
                    <a:gd name="connsiteX69" fmla="*/ 738946 w 3420938"/>
                    <a:gd name="connsiteY69" fmla="*/ 2394225 h 3855444"/>
                    <a:gd name="connsiteX70" fmla="*/ 609825 w 3420938"/>
                    <a:gd name="connsiteY70" fmla="*/ 2273270 h 3855444"/>
                    <a:gd name="connsiteX71" fmla="*/ 511314 w 3420938"/>
                    <a:gd name="connsiteY71" fmla="*/ 2412665 h 3855444"/>
                    <a:gd name="connsiteX72" fmla="*/ 563410 w 3420938"/>
                    <a:gd name="connsiteY72" fmla="*/ 2660618 h 3855444"/>
                    <a:gd name="connsiteX73" fmla="*/ 380664 w 3420938"/>
                    <a:gd name="connsiteY73" fmla="*/ 3619109 h 3855444"/>
                    <a:gd name="connsiteX74" fmla="*/ 378402 w 3420938"/>
                    <a:gd name="connsiteY74" fmla="*/ 2957848 h 3855444"/>
                    <a:gd name="connsiteX75" fmla="*/ 170298 w 3420938"/>
                    <a:gd name="connsiteY75" fmla="*/ 3802075 h 3855444"/>
                    <a:gd name="connsiteX76" fmla="*/ 171900 w 3420938"/>
                    <a:gd name="connsiteY76" fmla="*/ 3697732 h 3855444"/>
                    <a:gd name="connsiteX77" fmla="*/ 71199 w 3420938"/>
                    <a:gd name="connsiteY77" fmla="*/ 3855415 h 3855444"/>
                    <a:gd name="connsiteX78" fmla="*/ 114916 w 3420938"/>
                    <a:gd name="connsiteY78" fmla="*/ 3652556 h 3855444"/>
                    <a:gd name="connsiteX79" fmla="*/ 4010 w 3420938"/>
                    <a:gd name="connsiteY79"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307630 w 3420938"/>
                    <a:gd name="connsiteY30" fmla="*/ 1876050 h 3855444"/>
                    <a:gd name="connsiteX31" fmla="*/ 3420938 w 3420938"/>
                    <a:gd name="connsiteY31" fmla="*/ 2212642 h 3855444"/>
                    <a:gd name="connsiteX32" fmla="*/ 3229305 w 3420938"/>
                    <a:gd name="connsiteY32" fmla="*/ 1843262 h 3855444"/>
                    <a:gd name="connsiteX33" fmla="*/ 3181945 w 3420938"/>
                    <a:gd name="connsiteY33" fmla="*/ 1497175 h 3855444"/>
                    <a:gd name="connsiteX34" fmla="*/ 2999702 w 3420938"/>
                    <a:gd name="connsiteY34" fmla="*/ 1368919 h 3855444"/>
                    <a:gd name="connsiteX35" fmla="*/ 2851708 w 3420938"/>
                    <a:gd name="connsiteY35" fmla="*/ 1493596 h 3855444"/>
                    <a:gd name="connsiteX36" fmla="*/ 2777569 w 3420938"/>
                    <a:gd name="connsiteY36" fmla="*/ 1797725 h 3855444"/>
                    <a:gd name="connsiteX37" fmla="*/ 2416548 w 3420938"/>
                    <a:gd name="connsiteY37" fmla="*/ 2487058 h 3855444"/>
                    <a:gd name="connsiteX38" fmla="*/ 2686493 w 3420938"/>
                    <a:gd name="connsiteY38" fmla="*/ 1812297 h 3855444"/>
                    <a:gd name="connsiteX39" fmla="*/ 2754794 w 3420938"/>
                    <a:gd name="connsiteY39" fmla="*/ 1508828 h 3855444"/>
                    <a:gd name="connsiteX40" fmla="*/ 2394910 w 3420938"/>
                    <a:gd name="connsiteY40" fmla="*/ 1482448 h 3855444"/>
                    <a:gd name="connsiteX41" fmla="*/ 2487083 w 3420938"/>
                    <a:gd name="connsiteY41" fmla="*/ 1590072 h 3855444"/>
                    <a:gd name="connsiteX42" fmla="*/ 2436221 w 3420938"/>
                    <a:gd name="connsiteY42" fmla="*/ 1981000 h 3855444"/>
                    <a:gd name="connsiteX43" fmla="*/ 2376836 w 3420938"/>
                    <a:gd name="connsiteY43" fmla="*/ 1622498 h 3855444"/>
                    <a:gd name="connsiteX44" fmla="*/ 2091491 w 3420938"/>
                    <a:gd name="connsiteY44" fmla="*/ 1499281 h 3855444"/>
                    <a:gd name="connsiteX45" fmla="*/ 2123917 w 3420938"/>
                    <a:gd name="connsiteY45" fmla="*/ 1667893 h 3855444"/>
                    <a:gd name="connsiteX46" fmla="*/ 2331440 w 3420938"/>
                    <a:gd name="connsiteY46" fmla="*/ 2050515 h 3855444"/>
                    <a:gd name="connsiteX47" fmla="*/ 2054593 w 3420938"/>
                    <a:gd name="connsiteY47" fmla="*/ 1677631 h 3855444"/>
                    <a:gd name="connsiteX48" fmla="*/ 1651569 w 3420938"/>
                    <a:gd name="connsiteY48" fmla="*/ 1754592 h 3855444"/>
                    <a:gd name="connsiteX49" fmla="*/ 1462436 w 3420938"/>
                    <a:gd name="connsiteY49" fmla="*/ 1440915 h 3855444"/>
                    <a:gd name="connsiteX50" fmla="*/ 1336816 w 3420938"/>
                    <a:gd name="connsiteY50" fmla="*/ 1468896 h 3855444"/>
                    <a:gd name="connsiteX51" fmla="*/ 1424185 w 3420938"/>
                    <a:gd name="connsiteY51" fmla="*/ 1650182 h 3855444"/>
                    <a:gd name="connsiteX52" fmla="*/ 1450487 w 3420938"/>
                    <a:gd name="connsiteY52" fmla="*/ 1876283 h 3855444"/>
                    <a:gd name="connsiteX53" fmla="*/ 1455951 w 3420938"/>
                    <a:gd name="connsiteY53" fmla="*/ 2491502 h 3855444"/>
                    <a:gd name="connsiteX54" fmla="*/ 1280853 w 3420938"/>
                    <a:gd name="connsiteY54" fmla="*/ 2024574 h 3855444"/>
                    <a:gd name="connsiteX55" fmla="*/ 1274149 w 3420938"/>
                    <a:gd name="connsiteY55" fmla="*/ 1806846 h 3855444"/>
                    <a:gd name="connsiteX56" fmla="*/ 1054455 w 3420938"/>
                    <a:gd name="connsiteY56" fmla="*/ 1601803 h 3855444"/>
                    <a:gd name="connsiteX57" fmla="*/ 889344 w 3420938"/>
                    <a:gd name="connsiteY57" fmla="*/ 1710448 h 3855444"/>
                    <a:gd name="connsiteX58" fmla="*/ 1157636 w 3420938"/>
                    <a:gd name="connsiteY58" fmla="*/ 1953238 h 3855444"/>
                    <a:gd name="connsiteX59" fmla="*/ 1053874 w 3420938"/>
                    <a:gd name="connsiteY59" fmla="*/ 2783332 h 3855444"/>
                    <a:gd name="connsiteX60" fmla="*/ 989966 w 3420938"/>
                    <a:gd name="connsiteY60" fmla="*/ 2286820 h 3855444"/>
                    <a:gd name="connsiteX61" fmla="*/ 1016126 w 3420938"/>
                    <a:gd name="connsiteY61" fmla="*/ 2093430 h 3855444"/>
                    <a:gd name="connsiteX62" fmla="*/ 983379 w 3420938"/>
                    <a:gd name="connsiteY62" fmla="*/ 2050915 h 3855444"/>
                    <a:gd name="connsiteX63" fmla="*/ 777637 w 3420938"/>
                    <a:gd name="connsiteY63" fmla="*/ 1856982 h 3855444"/>
                    <a:gd name="connsiteX64" fmla="*/ 702878 w 3420938"/>
                    <a:gd name="connsiteY64" fmla="*/ 2052336 h 3855444"/>
                    <a:gd name="connsiteX65" fmla="*/ 844530 w 3420938"/>
                    <a:gd name="connsiteY65" fmla="*/ 2335859 h 3855444"/>
                    <a:gd name="connsiteX66" fmla="*/ 881374 w 3420938"/>
                    <a:gd name="connsiteY66" fmla="*/ 2464399 h 3855444"/>
                    <a:gd name="connsiteX67" fmla="*/ 820410 w 3420938"/>
                    <a:gd name="connsiteY67" fmla="*/ 3081646 h 3855444"/>
                    <a:gd name="connsiteX68" fmla="*/ 716649 w 3420938"/>
                    <a:gd name="connsiteY68" fmla="*/ 2692540 h 3855444"/>
                    <a:gd name="connsiteX69" fmla="*/ 738946 w 3420938"/>
                    <a:gd name="connsiteY69" fmla="*/ 2394225 h 3855444"/>
                    <a:gd name="connsiteX70" fmla="*/ 609825 w 3420938"/>
                    <a:gd name="connsiteY70" fmla="*/ 2273270 h 3855444"/>
                    <a:gd name="connsiteX71" fmla="*/ 511314 w 3420938"/>
                    <a:gd name="connsiteY71" fmla="*/ 2412665 h 3855444"/>
                    <a:gd name="connsiteX72" fmla="*/ 563410 w 3420938"/>
                    <a:gd name="connsiteY72" fmla="*/ 2660618 h 3855444"/>
                    <a:gd name="connsiteX73" fmla="*/ 380664 w 3420938"/>
                    <a:gd name="connsiteY73" fmla="*/ 3619109 h 3855444"/>
                    <a:gd name="connsiteX74" fmla="*/ 378402 w 3420938"/>
                    <a:gd name="connsiteY74" fmla="*/ 2957848 h 3855444"/>
                    <a:gd name="connsiteX75" fmla="*/ 170298 w 3420938"/>
                    <a:gd name="connsiteY75" fmla="*/ 3802075 h 3855444"/>
                    <a:gd name="connsiteX76" fmla="*/ 171900 w 3420938"/>
                    <a:gd name="connsiteY76" fmla="*/ 3697732 h 3855444"/>
                    <a:gd name="connsiteX77" fmla="*/ 71199 w 3420938"/>
                    <a:gd name="connsiteY77" fmla="*/ 3855415 h 3855444"/>
                    <a:gd name="connsiteX78" fmla="*/ 114916 w 3420938"/>
                    <a:gd name="connsiteY78" fmla="*/ 3652556 h 3855444"/>
                    <a:gd name="connsiteX79" fmla="*/ 4010 w 3420938"/>
                    <a:gd name="connsiteY79"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307630 w 3420938"/>
                    <a:gd name="connsiteY30" fmla="*/ 1876050 h 3855444"/>
                    <a:gd name="connsiteX31" fmla="*/ 3420938 w 3420938"/>
                    <a:gd name="connsiteY31" fmla="*/ 2212642 h 3855444"/>
                    <a:gd name="connsiteX32" fmla="*/ 3229305 w 3420938"/>
                    <a:gd name="connsiteY32" fmla="*/ 1843262 h 3855444"/>
                    <a:gd name="connsiteX33" fmla="*/ 3181945 w 3420938"/>
                    <a:gd name="connsiteY33" fmla="*/ 1497175 h 3855444"/>
                    <a:gd name="connsiteX34" fmla="*/ 2999702 w 3420938"/>
                    <a:gd name="connsiteY34" fmla="*/ 1368919 h 3855444"/>
                    <a:gd name="connsiteX35" fmla="*/ 2851708 w 3420938"/>
                    <a:gd name="connsiteY35" fmla="*/ 1493596 h 3855444"/>
                    <a:gd name="connsiteX36" fmla="*/ 2777569 w 3420938"/>
                    <a:gd name="connsiteY36" fmla="*/ 1797725 h 3855444"/>
                    <a:gd name="connsiteX37" fmla="*/ 2416548 w 3420938"/>
                    <a:gd name="connsiteY37" fmla="*/ 2487058 h 3855444"/>
                    <a:gd name="connsiteX38" fmla="*/ 2686493 w 3420938"/>
                    <a:gd name="connsiteY38" fmla="*/ 1812297 h 3855444"/>
                    <a:gd name="connsiteX39" fmla="*/ 2754794 w 3420938"/>
                    <a:gd name="connsiteY39" fmla="*/ 1508828 h 3855444"/>
                    <a:gd name="connsiteX40" fmla="*/ 2394910 w 3420938"/>
                    <a:gd name="connsiteY40" fmla="*/ 1482448 h 3855444"/>
                    <a:gd name="connsiteX41" fmla="*/ 2487083 w 3420938"/>
                    <a:gd name="connsiteY41" fmla="*/ 1590072 h 3855444"/>
                    <a:gd name="connsiteX42" fmla="*/ 2436221 w 3420938"/>
                    <a:gd name="connsiteY42" fmla="*/ 1981000 h 3855444"/>
                    <a:gd name="connsiteX43" fmla="*/ 2376836 w 3420938"/>
                    <a:gd name="connsiteY43" fmla="*/ 1622498 h 3855444"/>
                    <a:gd name="connsiteX44" fmla="*/ 2091491 w 3420938"/>
                    <a:gd name="connsiteY44" fmla="*/ 1499281 h 3855444"/>
                    <a:gd name="connsiteX45" fmla="*/ 2123917 w 3420938"/>
                    <a:gd name="connsiteY45" fmla="*/ 1667893 h 3855444"/>
                    <a:gd name="connsiteX46" fmla="*/ 2331440 w 3420938"/>
                    <a:gd name="connsiteY46" fmla="*/ 2050515 h 3855444"/>
                    <a:gd name="connsiteX47" fmla="*/ 2054593 w 3420938"/>
                    <a:gd name="connsiteY47" fmla="*/ 1677631 h 3855444"/>
                    <a:gd name="connsiteX48" fmla="*/ 1651569 w 3420938"/>
                    <a:gd name="connsiteY48" fmla="*/ 1754592 h 3855444"/>
                    <a:gd name="connsiteX49" fmla="*/ 1462436 w 3420938"/>
                    <a:gd name="connsiteY49" fmla="*/ 1440915 h 3855444"/>
                    <a:gd name="connsiteX50" fmla="*/ 1336816 w 3420938"/>
                    <a:gd name="connsiteY50" fmla="*/ 1468896 h 3855444"/>
                    <a:gd name="connsiteX51" fmla="*/ 1424185 w 3420938"/>
                    <a:gd name="connsiteY51" fmla="*/ 1650182 h 3855444"/>
                    <a:gd name="connsiteX52" fmla="*/ 1450487 w 3420938"/>
                    <a:gd name="connsiteY52" fmla="*/ 1876283 h 3855444"/>
                    <a:gd name="connsiteX53" fmla="*/ 1455951 w 3420938"/>
                    <a:gd name="connsiteY53" fmla="*/ 2491502 h 3855444"/>
                    <a:gd name="connsiteX54" fmla="*/ 1280853 w 3420938"/>
                    <a:gd name="connsiteY54" fmla="*/ 2024574 h 3855444"/>
                    <a:gd name="connsiteX55" fmla="*/ 1274149 w 3420938"/>
                    <a:gd name="connsiteY55" fmla="*/ 1806846 h 3855444"/>
                    <a:gd name="connsiteX56" fmla="*/ 1054455 w 3420938"/>
                    <a:gd name="connsiteY56" fmla="*/ 1601803 h 3855444"/>
                    <a:gd name="connsiteX57" fmla="*/ 889344 w 3420938"/>
                    <a:gd name="connsiteY57" fmla="*/ 1710448 h 3855444"/>
                    <a:gd name="connsiteX58" fmla="*/ 1157636 w 3420938"/>
                    <a:gd name="connsiteY58" fmla="*/ 1953238 h 3855444"/>
                    <a:gd name="connsiteX59" fmla="*/ 1053874 w 3420938"/>
                    <a:gd name="connsiteY59" fmla="*/ 2783332 h 3855444"/>
                    <a:gd name="connsiteX60" fmla="*/ 989966 w 3420938"/>
                    <a:gd name="connsiteY60" fmla="*/ 2286820 h 3855444"/>
                    <a:gd name="connsiteX61" fmla="*/ 1016126 w 3420938"/>
                    <a:gd name="connsiteY61" fmla="*/ 2093430 h 3855444"/>
                    <a:gd name="connsiteX62" fmla="*/ 983379 w 3420938"/>
                    <a:gd name="connsiteY62" fmla="*/ 2050915 h 3855444"/>
                    <a:gd name="connsiteX63" fmla="*/ 777637 w 3420938"/>
                    <a:gd name="connsiteY63" fmla="*/ 1856982 h 3855444"/>
                    <a:gd name="connsiteX64" fmla="*/ 702878 w 3420938"/>
                    <a:gd name="connsiteY64" fmla="*/ 2052336 h 3855444"/>
                    <a:gd name="connsiteX65" fmla="*/ 844530 w 3420938"/>
                    <a:gd name="connsiteY65" fmla="*/ 2335859 h 3855444"/>
                    <a:gd name="connsiteX66" fmla="*/ 881374 w 3420938"/>
                    <a:gd name="connsiteY66" fmla="*/ 2464399 h 3855444"/>
                    <a:gd name="connsiteX67" fmla="*/ 820410 w 3420938"/>
                    <a:gd name="connsiteY67" fmla="*/ 3081646 h 3855444"/>
                    <a:gd name="connsiteX68" fmla="*/ 716649 w 3420938"/>
                    <a:gd name="connsiteY68" fmla="*/ 2692540 h 3855444"/>
                    <a:gd name="connsiteX69" fmla="*/ 738946 w 3420938"/>
                    <a:gd name="connsiteY69" fmla="*/ 2394225 h 3855444"/>
                    <a:gd name="connsiteX70" fmla="*/ 609825 w 3420938"/>
                    <a:gd name="connsiteY70" fmla="*/ 2273270 h 3855444"/>
                    <a:gd name="connsiteX71" fmla="*/ 511314 w 3420938"/>
                    <a:gd name="connsiteY71" fmla="*/ 2412665 h 3855444"/>
                    <a:gd name="connsiteX72" fmla="*/ 563410 w 3420938"/>
                    <a:gd name="connsiteY72" fmla="*/ 2660618 h 3855444"/>
                    <a:gd name="connsiteX73" fmla="*/ 380664 w 3420938"/>
                    <a:gd name="connsiteY73" fmla="*/ 3619109 h 3855444"/>
                    <a:gd name="connsiteX74" fmla="*/ 378402 w 3420938"/>
                    <a:gd name="connsiteY74" fmla="*/ 2957848 h 3855444"/>
                    <a:gd name="connsiteX75" fmla="*/ 170298 w 3420938"/>
                    <a:gd name="connsiteY75" fmla="*/ 3802075 h 3855444"/>
                    <a:gd name="connsiteX76" fmla="*/ 171900 w 3420938"/>
                    <a:gd name="connsiteY76" fmla="*/ 3697732 h 3855444"/>
                    <a:gd name="connsiteX77" fmla="*/ 71199 w 3420938"/>
                    <a:gd name="connsiteY77" fmla="*/ 3855415 h 3855444"/>
                    <a:gd name="connsiteX78" fmla="*/ 114916 w 3420938"/>
                    <a:gd name="connsiteY78" fmla="*/ 3652556 h 3855444"/>
                    <a:gd name="connsiteX79" fmla="*/ 4010 w 3420938"/>
                    <a:gd name="connsiteY79"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307630 w 3420938"/>
                    <a:gd name="connsiteY30" fmla="*/ 1876050 h 3855444"/>
                    <a:gd name="connsiteX31" fmla="*/ 3420938 w 3420938"/>
                    <a:gd name="connsiteY31" fmla="*/ 2212642 h 3855444"/>
                    <a:gd name="connsiteX32" fmla="*/ 3229305 w 3420938"/>
                    <a:gd name="connsiteY32" fmla="*/ 1843262 h 3855444"/>
                    <a:gd name="connsiteX33" fmla="*/ 3181945 w 3420938"/>
                    <a:gd name="connsiteY33" fmla="*/ 1497175 h 3855444"/>
                    <a:gd name="connsiteX34" fmla="*/ 2999702 w 3420938"/>
                    <a:gd name="connsiteY34" fmla="*/ 1368919 h 3855444"/>
                    <a:gd name="connsiteX35" fmla="*/ 2851708 w 3420938"/>
                    <a:gd name="connsiteY35" fmla="*/ 1493596 h 3855444"/>
                    <a:gd name="connsiteX36" fmla="*/ 2777569 w 3420938"/>
                    <a:gd name="connsiteY36" fmla="*/ 1797725 h 3855444"/>
                    <a:gd name="connsiteX37" fmla="*/ 2416548 w 3420938"/>
                    <a:gd name="connsiteY37" fmla="*/ 2487058 h 3855444"/>
                    <a:gd name="connsiteX38" fmla="*/ 2686493 w 3420938"/>
                    <a:gd name="connsiteY38" fmla="*/ 1812297 h 3855444"/>
                    <a:gd name="connsiteX39" fmla="*/ 2754794 w 3420938"/>
                    <a:gd name="connsiteY39" fmla="*/ 1508828 h 3855444"/>
                    <a:gd name="connsiteX40" fmla="*/ 2394910 w 3420938"/>
                    <a:gd name="connsiteY40" fmla="*/ 1482448 h 3855444"/>
                    <a:gd name="connsiteX41" fmla="*/ 2487083 w 3420938"/>
                    <a:gd name="connsiteY41" fmla="*/ 1590072 h 3855444"/>
                    <a:gd name="connsiteX42" fmla="*/ 2436221 w 3420938"/>
                    <a:gd name="connsiteY42" fmla="*/ 1981000 h 3855444"/>
                    <a:gd name="connsiteX43" fmla="*/ 2395051 w 3420938"/>
                    <a:gd name="connsiteY43" fmla="*/ 1622498 h 3855444"/>
                    <a:gd name="connsiteX44" fmla="*/ 2091491 w 3420938"/>
                    <a:gd name="connsiteY44" fmla="*/ 1499281 h 3855444"/>
                    <a:gd name="connsiteX45" fmla="*/ 2123917 w 3420938"/>
                    <a:gd name="connsiteY45" fmla="*/ 1667893 h 3855444"/>
                    <a:gd name="connsiteX46" fmla="*/ 2331440 w 3420938"/>
                    <a:gd name="connsiteY46" fmla="*/ 2050515 h 3855444"/>
                    <a:gd name="connsiteX47" fmla="*/ 2054593 w 3420938"/>
                    <a:gd name="connsiteY47" fmla="*/ 1677631 h 3855444"/>
                    <a:gd name="connsiteX48" fmla="*/ 1651569 w 3420938"/>
                    <a:gd name="connsiteY48" fmla="*/ 1754592 h 3855444"/>
                    <a:gd name="connsiteX49" fmla="*/ 1462436 w 3420938"/>
                    <a:gd name="connsiteY49" fmla="*/ 1440915 h 3855444"/>
                    <a:gd name="connsiteX50" fmla="*/ 1336816 w 3420938"/>
                    <a:gd name="connsiteY50" fmla="*/ 1468896 h 3855444"/>
                    <a:gd name="connsiteX51" fmla="*/ 1424185 w 3420938"/>
                    <a:gd name="connsiteY51" fmla="*/ 1650182 h 3855444"/>
                    <a:gd name="connsiteX52" fmla="*/ 1450487 w 3420938"/>
                    <a:gd name="connsiteY52" fmla="*/ 1876283 h 3855444"/>
                    <a:gd name="connsiteX53" fmla="*/ 1455951 w 3420938"/>
                    <a:gd name="connsiteY53" fmla="*/ 2491502 h 3855444"/>
                    <a:gd name="connsiteX54" fmla="*/ 1280853 w 3420938"/>
                    <a:gd name="connsiteY54" fmla="*/ 2024574 h 3855444"/>
                    <a:gd name="connsiteX55" fmla="*/ 1274149 w 3420938"/>
                    <a:gd name="connsiteY55" fmla="*/ 1806846 h 3855444"/>
                    <a:gd name="connsiteX56" fmla="*/ 1054455 w 3420938"/>
                    <a:gd name="connsiteY56" fmla="*/ 1601803 h 3855444"/>
                    <a:gd name="connsiteX57" fmla="*/ 889344 w 3420938"/>
                    <a:gd name="connsiteY57" fmla="*/ 1710448 h 3855444"/>
                    <a:gd name="connsiteX58" fmla="*/ 1157636 w 3420938"/>
                    <a:gd name="connsiteY58" fmla="*/ 1953238 h 3855444"/>
                    <a:gd name="connsiteX59" fmla="*/ 1053874 w 3420938"/>
                    <a:gd name="connsiteY59" fmla="*/ 2783332 h 3855444"/>
                    <a:gd name="connsiteX60" fmla="*/ 989966 w 3420938"/>
                    <a:gd name="connsiteY60" fmla="*/ 2286820 h 3855444"/>
                    <a:gd name="connsiteX61" fmla="*/ 1016126 w 3420938"/>
                    <a:gd name="connsiteY61" fmla="*/ 2093430 h 3855444"/>
                    <a:gd name="connsiteX62" fmla="*/ 983379 w 3420938"/>
                    <a:gd name="connsiteY62" fmla="*/ 2050915 h 3855444"/>
                    <a:gd name="connsiteX63" fmla="*/ 777637 w 3420938"/>
                    <a:gd name="connsiteY63" fmla="*/ 1856982 h 3855444"/>
                    <a:gd name="connsiteX64" fmla="*/ 702878 w 3420938"/>
                    <a:gd name="connsiteY64" fmla="*/ 2052336 h 3855444"/>
                    <a:gd name="connsiteX65" fmla="*/ 844530 w 3420938"/>
                    <a:gd name="connsiteY65" fmla="*/ 2335859 h 3855444"/>
                    <a:gd name="connsiteX66" fmla="*/ 881374 w 3420938"/>
                    <a:gd name="connsiteY66" fmla="*/ 2464399 h 3855444"/>
                    <a:gd name="connsiteX67" fmla="*/ 820410 w 3420938"/>
                    <a:gd name="connsiteY67" fmla="*/ 3081646 h 3855444"/>
                    <a:gd name="connsiteX68" fmla="*/ 716649 w 3420938"/>
                    <a:gd name="connsiteY68" fmla="*/ 2692540 h 3855444"/>
                    <a:gd name="connsiteX69" fmla="*/ 738946 w 3420938"/>
                    <a:gd name="connsiteY69" fmla="*/ 2394225 h 3855444"/>
                    <a:gd name="connsiteX70" fmla="*/ 609825 w 3420938"/>
                    <a:gd name="connsiteY70" fmla="*/ 2273270 h 3855444"/>
                    <a:gd name="connsiteX71" fmla="*/ 511314 w 3420938"/>
                    <a:gd name="connsiteY71" fmla="*/ 2412665 h 3855444"/>
                    <a:gd name="connsiteX72" fmla="*/ 563410 w 3420938"/>
                    <a:gd name="connsiteY72" fmla="*/ 2660618 h 3855444"/>
                    <a:gd name="connsiteX73" fmla="*/ 380664 w 3420938"/>
                    <a:gd name="connsiteY73" fmla="*/ 3619109 h 3855444"/>
                    <a:gd name="connsiteX74" fmla="*/ 378402 w 3420938"/>
                    <a:gd name="connsiteY74" fmla="*/ 2957848 h 3855444"/>
                    <a:gd name="connsiteX75" fmla="*/ 170298 w 3420938"/>
                    <a:gd name="connsiteY75" fmla="*/ 3802075 h 3855444"/>
                    <a:gd name="connsiteX76" fmla="*/ 171900 w 3420938"/>
                    <a:gd name="connsiteY76" fmla="*/ 3697732 h 3855444"/>
                    <a:gd name="connsiteX77" fmla="*/ 71199 w 3420938"/>
                    <a:gd name="connsiteY77" fmla="*/ 3855415 h 3855444"/>
                    <a:gd name="connsiteX78" fmla="*/ 114916 w 3420938"/>
                    <a:gd name="connsiteY78" fmla="*/ 3652556 h 3855444"/>
                    <a:gd name="connsiteX79" fmla="*/ 4010 w 3420938"/>
                    <a:gd name="connsiteY79"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307630 w 3420938"/>
                    <a:gd name="connsiteY30" fmla="*/ 1876050 h 3855444"/>
                    <a:gd name="connsiteX31" fmla="*/ 3420938 w 3420938"/>
                    <a:gd name="connsiteY31" fmla="*/ 2212642 h 3855444"/>
                    <a:gd name="connsiteX32" fmla="*/ 3229305 w 3420938"/>
                    <a:gd name="connsiteY32" fmla="*/ 1843262 h 3855444"/>
                    <a:gd name="connsiteX33" fmla="*/ 3181945 w 3420938"/>
                    <a:gd name="connsiteY33" fmla="*/ 1497175 h 3855444"/>
                    <a:gd name="connsiteX34" fmla="*/ 2999702 w 3420938"/>
                    <a:gd name="connsiteY34" fmla="*/ 1368919 h 3855444"/>
                    <a:gd name="connsiteX35" fmla="*/ 2851708 w 3420938"/>
                    <a:gd name="connsiteY35" fmla="*/ 1493596 h 3855444"/>
                    <a:gd name="connsiteX36" fmla="*/ 2777569 w 3420938"/>
                    <a:gd name="connsiteY36" fmla="*/ 1797725 h 3855444"/>
                    <a:gd name="connsiteX37" fmla="*/ 2416548 w 3420938"/>
                    <a:gd name="connsiteY37" fmla="*/ 2487058 h 3855444"/>
                    <a:gd name="connsiteX38" fmla="*/ 2686493 w 3420938"/>
                    <a:gd name="connsiteY38" fmla="*/ 1812297 h 3855444"/>
                    <a:gd name="connsiteX39" fmla="*/ 2754794 w 3420938"/>
                    <a:gd name="connsiteY39" fmla="*/ 1508828 h 3855444"/>
                    <a:gd name="connsiteX40" fmla="*/ 2394910 w 3420938"/>
                    <a:gd name="connsiteY40" fmla="*/ 1482448 h 3855444"/>
                    <a:gd name="connsiteX41" fmla="*/ 2487083 w 3420938"/>
                    <a:gd name="connsiteY41" fmla="*/ 1590072 h 3855444"/>
                    <a:gd name="connsiteX42" fmla="*/ 2436221 w 3420938"/>
                    <a:gd name="connsiteY42" fmla="*/ 1981000 h 3855444"/>
                    <a:gd name="connsiteX43" fmla="*/ 2395051 w 3420938"/>
                    <a:gd name="connsiteY43" fmla="*/ 1622498 h 3855444"/>
                    <a:gd name="connsiteX44" fmla="*/ 2091491 w 3420938"/>
                    <a:gd name="connsiteY44" fmla="*/ 1499281 h 3855444"/>
                    <a:gd name="connsiteX45" fmla="*/ 2123917 w 3420938"/>
                    <a:gd name="connsiteY45" fmla="*/ 1667893 h 3855444"/>
                    <a:gd name="connsiteX46" fmla="*/ 2331440 w 3420938"/>
                    <a:gd name="connsiteY46" fmla="*/ 2050515 h 3855444"/>
                    <a:gd name="connsiteX47" fmla="*/ 2054593 w 3420938"/>
                    <a:gd name="connsiteY47" fmla="*/ 1677631 h 3855444"/>
                    <a:gd name="connsiteX48" fmla="*/ 1651569 w 3420938"/>
                    <a:gd name="connsiteY48" fmla="*/ 1754592 h 3855444"/>
                    <a:gd name="connsiteX49" fmla="*/ 1462436 w 3420938"/>
                    <a:gd name="connsiteY49" fmla="*/ 1440915 h 3855444"/>
                    <a:gd name="connsiteX50" fmla="*/ 1336816 w 3420938"/>
                    <a:gd name="connsiteY50" fmla="*/ 1468896 h 3855444"/>
                    <a:gd name="connsiteX51" fmla="*/ 1424185 w 3420938"/>
                    <a:gd name="connsiteY51" fmla="*/ 1650182 h 3855444"/>
                    <a:gd name="connsiteX52" fmla="*/ 1450487 w 3420938"/>
                    <a:gd name="connsiteY52" fmla="*/ 1876283 h 3855444"/>
                    <a:gd name="connsiteX53" fmla="*/ 1455951 w 3420938"/>
                    <a:gd name="connsiteY53" fmla="*/ 2491502 h 3855444"/>
                    <a:gd name="connsiteX54" fmla="*/ 1280853 w 3420938"/>
                    <a:gd name="connsiteY54" fmla="*/ 2024574 h 3855444"/>
                    <a:gd name="connsiteX55" fmla="*/ 1274149 w 3420938"/>
                    <a:gd name="connsiteY55" fmla="*/ 1806846 h 3855444"/>
                    <a:gd name="connsiteX56" fmla="*/ 1054455 w 3420938"/>
                    <a:gd name="connsiteY56" fmla="*/ 1601803 h 3855444"/>
                    <a:gd name="connsiteX57" fmla="*/ 889344 w 3420938"/>
                    <a:gd name="connsiteY57" fmla="*/ 1710448 h 3855444"/>
                    <a:gd name="connsiteX58" fmla="*/ 1157636 w 3420938"/>
                    <a:gd name="connsiteY58" fmla="*/ 1953238 h 3855444"/>
                    <a:gd name="connsiteX59" fmla="*/ 1053874 w 3420938"/>
                    <a:gd name="connsiteY59" fmla="*/ 2783332 h 3855444"/>
                    <a:gd name="connsiteX60" fmla="*/ 989966 w 3420938"/>
                    <a:gd name="connsiteY60" fmla="*/ 2286820 h 3855444"/>
                    <a:gd name="connsiteX61" fmla="*/ 1016126 w 3420938"/>
                    <a:gd name="connsiteY61" fmla="*/ 2093430 h 3855444"/>
                    <a:gd name="connsiteX62" fmla="*/ 983379 w 3420938"/>
                    <a:gd name="connsiteY62" fmla="*/ 2050915 h 3855444"/>
                    <a:gd name="connsiteX63" fmla="*/ 777637 w 3420938"/>
                    <a:gd name="connsiteY63" fmla="*/ 1856982 h 3855444"/>
                    <a:gd name="connsiteX64" fmla="*/ 702878 w 3420938"/>
                    <a:gd name="connsiteY64" fmla="*/ 2052336 h 3855444"/>
                    <a:gd name="connsiteX65" fmla="*/ 844530 w 3420938"/>
                    <a:gd name="connsiteY65" fmla="*/ 2335859 h 3855444"/>
                    <a:gd name="connsiteX66" fmla="*/ 881374 w 3420938"/>
                    <a:gd name="connsiteY66" fmla="*/ 2464399 h 3855444"/>
                    <a:gd name="connsiteX67" fmla="*/ 820410 w 3420938"/>
                    <a:gd name="connsiteY67" fmla="*/ 3081646 h 3855444"/>
                    <a:gd name="connsiteX68" fmla="*/ 716649 w 3420938"/>
                    <a:gd name="connsiteY68" fmla="*/ 2692540 h 3855444"/>
                    <a:gd name="connsiteX69" fmla="*/ 738946 w 3420938"/>
                    <a:gd name="connsiteY69" fmla="*/ 2394225 h 3855444"/>
                    <a:gd name="connsiteX70" fmla="*/ 609825 w 3420938"/>
                    <a:gd name="connsiteY70" fmla="*/ 2273270 h 3855444"/>
                    <a:gd name="connsiteX71" fmla="*/ 511314 w 3420938"/>
                    <a:gd name="connsiteY71" fmla="*/ 2412665 h 3855444"/>
                    <a:gd name="connsiteX72" fmla="*/ 563410 w 3420938"/>
                    <a:gd name="connsiteY72" fmla="*/ 2660618 h 3855444"/>
                    <a:gd name="connsiteX73" fmla="*/ 380664 w 3420938"/>
                    <a:gd name="connsiteY73" fmla="*/ 3619109 h 3855444"/>
                    <a:gd name="connsiteX74" fmla="*/ 378402 w 3420938"/>
                    <a:gd name="connsiteY74" fmla="*/ 2957848 h 3855444"/>
                    <a:gd name="connsiteX75" fmla="*/ 170298 w 3420938"/>
                    <a:gd name="connsiteY75" fmla="*/ 3802075 h 3855444"/>
                    <a:gd name="connsiteX76" fmla="*/ 171900 w 3420938"/>
                    <a:gd name="connsiteY76" fmla="*/ 3697732 h 3855444"/>
                    <a:gd name="connsiteX77" fmla="*/ 71199 w 3420938"/>
                    <a:gd name="connsiteY77" fmla="*/ 3855415 h 3855444"/>
                    <a:gd name="connsiteX78" fmla="*/ 114916 w 3420938"/>
                    <a:gd name="connsiteY78" fmla="*/ 3652556 h 3855444"/>
                    <a:gd name="connsiteX79" fmla="*/ 4010 w 3420938"/>
                    <a:gd name="connsiteY79"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307630 w 3420938"/>
                    <a:gd name="connsiteY30" fmla="*/ 1876050 h 3855444"/>
                    <a:gd name="connsiteX31" fmla="*/ 3420938 w 3420938"/>
                    <a:gd name="connsiteY31" fmla="*/ 2212642 h 3855444"/>
                    <a:gd name="connsiteX32" fmla="*/ 3229305 w 3420938"/>
                    <a:gd name="connsiteY32" fmla="*/ 1843262 h 3855444"/>
                    <a:gd name="connsiteX33" fmla="*/ 3181945 w 3420938"/>
                    <a:gd name="connsiteY33" fmla="*/ 1497175 h 3855444"/>
                    <a:gd name="connsiteX34" fmla="*/ 2999702 w 3420938"/>
                    <a:gd name="connsiteY34" fmla="*/ 1368919 h 3855444"/>
                    <a:gd name="connsiteX35" fmla="*/ 2851708 w 3420938"/>
                    <a:gd name="connsiteY35" fmla="*/ 1493596 h 3855444"/>
                    <a:gd name="connsiteX36" fmla="*/ 2777569 w 3420938"/>
                    <a:gd name="connsiteY36" fmla="*/ 1797725 h 3855444"/>
                    <a:gd name="connsiteX37" fmla="*/ 2416548 w 3420938"/>
                    <a:gd name="connsiteY37" fmla="*/ 2487058 h 3855444"/>
                    <a:gd name="connsiteX38" fmla="*/ 2686493 w 3420938"/>
                    <a:gd name="connsiteY38" fmla="*/ 1812297 h 3855444"/>
                    <a:gd name="connsiteX39" fmla="*/ 2754794 w 3420938"/>
                    <a:gd name="connsiteY39" fmla="*/ 1508828 h 3855444"/>
                    <a:gd name="connsiteX40" fmla="*/ 2394910 w 3420938"/>
                    <a:gd name="connsiteY40" fmla="*/ 1482448 h 3855444"/>
                    <a:gd name="connsiteX41" fmla="*/ 2487083 w 3420938"/>
                    <a:gd name="connsiteY41" fmla="*/ 1590072 h 3855444"/>
                    <a:gd name="connsiteX42" fmla="*/ 2436221 w 3420938"/>
                    <a:gd name="connsiteY42" fmla="*/ 1981000 h 3855444"/>
                    <a:gd name="connsiteX43" fmla="*/ 2395051 w 3420938"/>
                    <a:gd name="connsiteY43" fmla="*/ 1622498 h 3855444"/>
                    <a:gd name="connsiteX44" fmla="*/ 2091491 w 3420938"/>
                    <a:gd name="connsiteY44" fmla="*/ 1499281 h 3855444"/>
                    <a:gd name="connsiteX45" fmla="*/ 2123917 w 3420938"/>
                    <a:gd name="connsiteY45" fmla="*/ 1667893 h 3855444"/>
                    <a:gd name="connsiteX46" fmla="*/ 2331440 w 3420938"/>
                    <a:gd name="connsiteY46" fmla="*/ 2050515 h 3855444"/>
                    <a:gd name="connsiteX47" fmla="*/ 2054593 w 3420938"/>
                    <a:gd name="connsiteY47" fmla="*/ 1677631 h 3855444"/>
                    <a:gd name="connsiteX48" fmla="*/ 1651569 w 3420938"/>
                    <a:gd name="connsiteY48" fmla="*/ 1754592 h 3855444"/>
                    <a:gd name="connsiteX49" fmla="*/ 1462436 w 3420938"/>
                    <a:gd name="connsiteY49" fmla="*/ 1440915 h 3855444"/>
                    <a:gd name="connsiteX50" fmla="*/ 1336816 w 3420938"/>
                    <a:gd name="connsiteY50" fmla="*/ 1468896 h 3855444"/>
                    <a:gd name="connsiteX51" fmla="*/ 1424185 w 3420938"/>
                    <a:gd name="connsiteY51" fmla="*/ 1650182 h 3855444"/>
                    <a:gd name="connsiteX52" fmla="*/ 1450487 w 3420938"/>
                    <a:gd name="connsiteY52" fmla="*/ 1876283 h 3855444"/>
                    <a:gd name="connsiteX53" fmla="*/ 1455951 w 3420938"/>
                    <a:gd name="connsiteY53" fmla="*/ 2491502 h 3855444"/>
                    <a:gd name="connsiteX54" fmla="*/ 1280853 w 3420938"/>
                    <a:gd name="connsiteY54" fmla="*/ 2024574 h 3855444"/>
                    <a:gd name="connsiteX55" fmla="*/ 1274149 w 3420938"/>
                    <a:gd name="connsiteY55" fmla="*/ 1806846 h 3855444"/>
                    <a:gd name="connsiteX56" fmla="*/ 1054455 w 3420938"/>
                    <a:gd name="connsiteY56" fmla="*/ 1601803 h 3855444"/>
                    <a:gd name="connsiteX57" fmla="*/ 889344 w 3420938"/>
                    <a:gd name="connsiteY57" fmla="*/ 1710448 h 3855444"/>
                    <a:gd name="connsiteX58" fmla="*/ 1157636 w 3420938"/>
                    <a:gd name="connsiteY58" fmla="*/ 1953238 h 3855444"/>
                    <a:gd name="connsiteX59" fmla="*/ 1053874 w 3420938"/>
                    <a:gd name="connsiteY59" fmla="*/ 2783332 h 3855444"/>
                    <a:gd name="connsiteX60" fmla="*/ 989966 w 3420938"/>
                    <a:gd name="connsiteY60" fmla="*/ 2286820 h 3855444"/>
                    <a:gd name="connsiteX61" fmla="*/ 1016126 w 3420938"/>
                    <a:gd name="connsiteY61" fmla="*/ 2093430 h 3855444"/>
                    <a:gd name="connsiteX62" fmla="*/ 983379 w 3420938"/>
                    <a:gd name="connsiteY62" fmla="*/ 2050915 h 3855444"/>
                    <a:gd name="connsiteX63" fmla="*/ 777637 w 3420938"/>
                    <a:gd name="connsiteY63" fmla="*/ 1856982 h 3855444"/>
                    <a:gd name="connsiteX64" fmla="*/ 702878 w 3420938"/>
                    <a:gd name="connsiteY64" fmla="*/ 2052336 h 3855444"/>
                    <a:gd name="connsiteX65" fmla="*/ 844530 w 3420938"/>
                    <a:gd name="connsiteY65" fmla="*/ 2335859 h 3855444"/>
                    <a:gd name="connsiteX66" fmla="*/ 881374 w 3420938"/>
                    <a:gd name="connsiteY66" fmla="*/ 2464399 h 3855444"/>
                    <a:gd name="connsiteX67" fmla="*/ 820410 w 3420938"/>
                    <a:gd name="connsiteY67" fmla="*/ 3081646 h 3855444"/>
                    <a:gd name="connsiteX68" fmla="*/ 716649 w 3420938"/>
                    <a:gd name="connsiteY68" fmla="*/ 2692540 h 3855444"/>
                    <a:gd name="connsiteX69" fmla="*/ 738946 w 3420938"/>
                    <a:gd name="connsiteY69" fmla="*/ 2394225 h 3855444"/>
                    <a:gd name="connsiteX70" fmla="*/ 609825 w 3420938"/>
                    <a:gd name="connsiteY70" fmla="*/ 2273270 h 3855444"/>
                    <a:gd name="connsiteX71" fmla="*/ 511314 w 3420938"/>
                    <a:gd name="connsiteY71" fmla="*/ 2412665 h 3855444"/>
                    <a:gd name="connsiteX72" fmla="*/ 563410 w 3420938"/>
                    <a:gd name="connsiteY72" fmla="*/ 2660618 h 3855444"/>
                    <a:gd name="connsiteX73" fmla="*/ 380664 w 3420938"/>
                    <a:gd name="connsiteY73" fmla="*/ 3619109 h 3855444"/>
                    <a:gd name="connsiteX74" fmla="*/ 378402 w 3420938"/>
                    <a:gd name="connsiteY74" fmla="*/ 2957848 h 3855444"/>
                    <a:gd name="connsiteX75" fmla="*/ 170298 w 3420938"/>
                    <a:gd name="connsiteY75" fmla="*/ 3802075 h 3855444"/>
                    <a:gd name="connsiteX76" fmla="*/ 171900 w 3420938"/>
                    <a:gd name="connsiteY76" fmla="*/ 3697732 h 3855444"/>
                    <a:gd name="connsiteX77" fmla="*/ 71199 w 3420938"/>
                    <a:gd name="connsiteY77" fmla="*/ 3855415 h 3855444"/>
                    <a:gd name="connsiteX78" fmla="*/ 114916 w 3420938"/>
                    <a:gd name="connsiteY78" fmla="*/ 3652556 h 3855444"/>
                    <a:gd name="connsiteX79" fmla="*/ 4010 w 3420938"/>
                    <a:gd name="connsiteY79"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307630 w 3420938"/>
                    <a:gd name="connsiteY30" fmla="*/ 1876050 h 3855444"/>
                    <a:gd name="connsiteX31" fmla="*/ 3420938 w 3420938"/>
                    <a:gd name="connsiteY31" fmla="*/ 2212642 h 3855444"/>
                    <a:gd name="connsiteX32" fmla="*/ 3229305 w 3420938"/>
                    <a:gd name="connsiteY32" fmla="*/ 1843262 h 3855444"/>
                    <a:gd name="connsiteX33" fmla="*/ 3181945 w 3420938"/>
                    <a:gd name="connsiteY33" fmla="*/ 1497175 h 3855444"/>
                    <a:gd name="connsiteX34" fmla="*/ 2999702 w 3420938"/>
                    <a:gd name="connsiteY34" fmla="*/ 1368919 h 3855444"/>
                    <a:gd name="connsiteX35" fmla="*/ 2851708 w 3420938"/>
                    <a:gd name="connsiteY35" fmla="*/ 1493596 h 3855444"/>
                    <a:gd name="connsiteX36" fmla="*/ 2777569 w 3420938"/>
                    <a:gd name="connsiteY36" fmla="*/ 1797725 h 3855444"/>
                    <a:gd name="connsiteX37" fmla="*/ 2416548 w 3420938"/>
                    <a:gd name="connsiteY37" fmla="*/ 2487058 h 3855444"/>
                    <a:gd name="connsiteX38" fmla="*/ 2686493 w 3420938"/>
                    <a:gd name="connsiteY38" fmla="*/ 1812297 h 3855444"/>
                    <a:gd name="connsiteX39" fmla="*/ 2754794 w 3420938"/>
                    <a:gd name="connsiteY39" fmla="*/ 1508828 h 3855444"/>
                    <a:gd name="connsiteX40" fmla="*/ 2394910 w 3420938"/>
                    <a:gd name="connsiteY40" fmla="*/ 1482448 h 3855444"/>
                    <a:gd name="connsiteX41" fmla="*/ 2487083 w 3420938"/>
                    <a:gd name="connsiteY41" fmla="*/ 1590072 h 3855444"/>
                    <a:gd name="connsiteX42" fmla="*/ 2436221 w 3420938"/>
                    <a:gd name="connsiteY42" fmla="*/ 1981000 h 3855444"/>
                    <a:gd name="connsiteX43" fmla="*/ 2395051 w 3420938"/>
                    <a:gd name="connsiteY43" fmla="*/ 1622498 h 3855444"/>
                    <a:gd name="connsiteX44" fmla="*/ 2102420 w 3420938"/>
                    <a:gd name="connsiteY44" fmla="*/ 1510210 h 3855444"/>
                    <a:gd name="connsiteX45" fmla="*/ 2123917 w 3420938"/>
                    <a:gd name="connsiteY45" fmla="*/ 1667893 h 3855444"/>
                    <a:gd name="connsiteX46" fmla="*/ 2331440 w 3420938"/>
                    <a:gd name="connsiteY46" fmla="*/ 2050515 h 3855444"/>
                    <a:gd name="connsiteX47" fmla="*/ 2054593 w 3420938"/>
                    <a:gd name="connsiteY47" fmla="*/ 1677631 h 3855444"/>
                    <a:gd name="connsiteX48" fmla="*/ 1651569 w 3420938"/>
                    <a:gd name="connsiteY48" fmla="*/ 1754592 h 3855444"/>
                    <a:gd name="connsiteX49" fmla="*/ 1462436 w 3420938"/>
                    <a:gd name="connsiteY49" fmla="*/ 1440915 h 3855444"/>
                    <a:gd name="connsiteX50" fmla="*/ 1336816 w 3420938"/>
                    <a:gd name="connsiteY50" fmla="*/ 1468896 h 3855444"/>
                    <a:gd name="connsiteX51" fmla="*/ 1424185 w 3420938"/>
                    <a:gd name="connsiteY51" fmla="*/ 1650182 h 3855444"/>
                    <a:gd name="connsiteX52" fmla="*/ 1450487 w 3420938"/>
                    <a:gd name="connsiteY52" fmla="*/ 1876283 h 3855444"/>
                    <a:gd name="connsiteX53" fmla="*/ 1455951 w 3420938"/>
                    <a:gd name="connsiteY53" fmla="*/ 2491502 h 3855444"/>
                    <a:gd name="connsiteX54" fmla="*/ 1280853 w 3420938"/>
                    <a:gd name="connsiteY54" fmla="*/ 2024574 h 3855444"/>
                    <a:gd name="connsiteX55" fmla="*/ 1274149 w 3420938"/>
                    <a:gd name="connsiteY55" fmla="*/ 1806846 h 3855444"/>
                    <a:gd name="connsiteX56" fmla="*/ 1054455 w 3420938"/>
                    <a:gd name="connsiteY56" fmla="*/ 1601803 h 3855444"/>
                    <a:gd name="connsiteX57" fmla="*/ 889344 w 3420938"/>
                    <a:gd name="connsiteY57" fmla="*/ 1710448 h 3855444"/>
                    <a:gd name="connsiteX58" fmla="*/ 1157636 w 3420938"/>
                    <a:gd name="connsiteY58" fmla="*/ 1953238 h 3855444"/>
                    <a:gd name="connsiteX59" fmla="*/ 1053874 w 3420938"/>
                    <a:gd name="connsiteY59" fmla="*/ 2783332 h 3855444"/>
                    <a:gd name="connsiteX60" fmla="*/ 989966 w 3420938"/>
                    <a:gd name="connsiteY60" fmla="*/ 2286820 h 3855444"/>
                    <a:gd name="connsiteX61" fmla="*/ 1016126 w 3420938"/>
                    <a:gd name="connsiteY61" fmla="*/ 2093430 h 3855444"/>
                    <a:gd name="connsiteX62" fmla="*/ 983379 w 3420938"/>
                    <a:gd name="connsiteY62" fmla="*/ 2050915 h 3855444"/>
                    <a:gd name="connsiteX63" fmla="*/ 777637 w 3420938"/>
                    <a:gd name="connsiteY63" fmla="*/ 1856982 h 3855444"/>
                    <a:gd name="connsiteX64" fmla="*/ 702878 w 3420938"/>
                    <a:gd name="connsiteY64" fmla="*/ 2052336 h 3855444"/>
                    <a:gd name="connsiteX65" fmla="*/ 844530 w 3420938"/>
                    <a:gd name="connsiteY65" fmla="*/ 2335859 h 3855444"/>
                    <a:gd name="connsiteX66" fmla="*/ 881374 w 3420938"/>
                    <a:gd name="connsiteY66" fmla="*/ 2464399 h 3855444"/>
                    <a:gd name="connsiteX67" fmla="*/ 820410 w 3420938"/>
                    <a:gd name="connsiteY67" fmla="*/ 3081646 h 3855444"/>
                    <a:gd name="connsiteX68" fmla="*/ 716649 w 3420938"/>
                    <a:gd name="connsiteY68" fmla="*/ 2692540 h 3855444"/>
                    <a:gd name="connsiteX69" fmla="*/ 738946 w 3420938"/>
                    <a:gd name="connsiteY69" fmla="*/ 2394225 h 3855444"/>
                    <a:gd name="connsiteX70" fmla="*/ 609825 w 3420938"/>
                    <a:gd name="connsiteY70" fmla="*/ 2273270 h 3855444"/>
                    <a:gd name="connsiteX71" fmla="*/ 511314 w 3420938"/>
                    <a:gd name="connsiteY71" fmla="*/ 2412665 h 3855444"/>
                    <a:gd name="connsiteX72" fmla="*/ 563410 w 3420938"/>
                    <a:gd name="connsiteY72" fmla="*/ 2660618 h 3855444"/>
                    <a:gd name="connsiteX73" fmla="*/ 380664 w 3420938"/>
                    <a:gd name="connsiteY73" fmla="*/ 3619109 h 3855444"/>
                    <a:gd name="connsiteX74" fmla="*/ 378402 w 3420938"/>
                    <a:gd name="connsiteY74" fmla="*/ 2957848 h 3855444"/>
                    <a:gd name="connsiteX75" fmla="*/ 170298 w 3420938"/>
                    <a:gd name="connsiteY75" fmla="*/ 3802075 h 3855444"/>
                    <a:gd name="connsiteX76" fmla="*/ 171900 w 3420938"/>
                    <a:gd name="connsiteY76" fmla="*/ 3697732 h 3855444"/>
                    <a:gd name="connsiteX77" fmla="*/ 71199 w 3420938"/>
                    <a:gd name="connsiteY77" fmla="*/ 3855415 h 3855444"/>
                    <a:gd name="connsiteX78" fmla="*/ 114916 w 3420938"/>
                    <a:gd name="connsiteY78" fmla="*/ 3652556 h 3855444"/>
                    <a:gd name="connsiteX79" fmla="*/ 4010 w 3420938"/>
                    <a:gd name="connsiteY79"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307630 w 3420938"/>
                    <a:gd name="connsiteY30" fmla="*/ 1876050 h 3855444"/>
                    <a:gd name="connsiteX31" fmla="*/ 3420938 w 3420938"/>
                    <a:gd name="connsiteY31" fmla="*/ 2212642 h 3855444"/>
                    <a:gd name="connsiteX32" fmla="*/ 3229305 w 3420938"/>
                    <a:gd name="connsiteY32" fmla="*/ 1843262 h 3855444"/>
                    <a:gd name="connsiteX33" fmla="*/ 3181945 w 3420938"/>
                    <a:gd name="connsiteY33" fmla="*/ 1497175 h 3855444"/>
                    <a:gd name="connsiteX34" fmla="*/ 2999702 w 3420938"/>
                    <a:gd name="connsiteY34" fmla="*/ 1368919 h 3855444"/>
                    <a:gd name="connsiteX35" fmla="*/ 2851708 w 3420938"/>
                    <a:gd name="connsiteY35" fmla="*/ 1493596 h 3855444"/>
                    <a:gd name="connsiteX36" fmla="*/ 2777569 w 3420938"/>
                    <a:gd name="connsiteY36" fmla="*/ 1797725 h 3855444"/>
                    <a:gd name="connsiteX37" fmla="*/ 2416548 w 3420938"/>
                    <a:gd name="connsiteY37" fmla="*/ 2487058 h 3855444"/>
                    <a:gd name="connsiteX38" fmla="*/ 2686493 w 3420938"/>
                    <a:gd name="connsiteY38" fmla="*/ 1812297 h 3855444"/>
                    <a:gd name="connsiteX39" fmla="*/ 2754794 w 3420938"/>
                    <a:gd name="connsiteY39" fmla="*/ 1508828 h 3855444"/>
                    <a:gd name="connsiteX40" fmla="*/ 2394910 w 3420938"/>
                    <a:gd name="connsiteY40" fmla="*/ 1482448 h 3855444"/>
                    <a:gd name="connsiteX41" fmla="*/ 2487083 w 3420938"/>
                    <a:gd name="connsiteY41" fmla="*/ 1590072 h 3855444"/>
                    <a:gd name="connsiteX42" fmla="*/ 2436221 w 3420938"/>
                    <a:gd name="connsiteY42" fmla="*/ 1981000 h 3855444"/>
                    <a:gd name="connsiteX43" fmla="*/ 2395051 w 3420938"/>
                    <a:gd name="connsiteY43" fmla="*/ 1622498 h 3855444"/>
                    <a:gd name="connsiteX44" fmla="*/ 2102420 w 3420938"/>
                    <a:gd name="connsiteY44" fmla="*/ 1510210 h 3855444"/>
                    <a:gd name="connsiteX45" fmla="*/ 2123917 w 3420938"/>
                    <a:gd name="connsiteY45" fmla="*/ 1667893 h 3855444"/>
                    <a:gd name="connsiteX46" fmla="*/ 2331440 w 3420938"/>
                    <a:gd name="connsiteY46" fmla="*/ 2050515 h 3855444"/>
                    <a:gd name="connsiteX47" fmla="*/ 2054593 w 3420938"/>
                    <a:gd name="connsiteY47" fmla="*/ 1677631 h 3855444"/>
                    <a:gd name="connsiteX48" fmla="*/ 1651569 w 3420938"/>
                    <a:gd name="connsiteY48" fmla="*/ 1754592 h 3855444"/>
                    <a:gd name="connsiteX49" fmla="*/ 1462436 w 3420938"/>
                    <a:gd name="connsiteY49" fmla="*/ 1440915 h 3855444"/>
                    <a:gd name="connsiteX50" fmla="*/ 1336816 w 3420938"/>
                    <a:gd name="connsiteY50" fmla="*/ 1468896 h 3855444"/>
                    <a:gd name="connsiteX51" fmla="*/ 1424185 w 3420938"/>
                    <a:gd name="connsiteY51" fmla="*/ 1650182 h 3855444"/>
                    <a:gd name="connsiteX52" fmla="*/ 1450487 w 3420938"/>
                    <a:gd name="connsiteY52" fmla="*/ 1876283 h 3855444"/>
                    <a:gd name="connsiteX53" fmla="*/ 1455951 w 3420938"/>
                    <a:gd name="connsiteY53" fmla="*/ 2491502 h 3855444"/>
                    <a:gd name="connsiteX54" fmla="*/ 1280853 w 3420938"/>
                    <a:gd name="connsiteY54" fmla="*/ 2024574 h 3855444"/>
                    <a:gd name="connsiteX55" fmla="*/ 1274149 w 3420938"/>
                    <a:gd name="connsiteY55" fmla="*/ 1806846 h 3855444"/>
                    <a:gd name="connsiteX56" fmla="*/ 1054455 w 3420938"/>
                    <a:gd name="connsiteY56" fmla="*/ 1601803 h 3855444"/>
                    <a:gd name="connsiteX57" fmla="*/ 889344 w 3420938"/>
                    <a:gd name="connsiteY57" fmla="*/ 1710448 h 3855444"/>
                    <a:gd name="connsiteX58" fmla="*/ 1157636 w 3420938"/>
                    <a:gd name="connsiteY58" fmla="*/ 1953238 h 3855444"/>
                    <a:gd name="connsiteX59" fmla="*/ 1053874 w 3420938"/>
                    <a:gd name="connsiteY59" fmla="*/ 2783332 h 3855444"/>
                    <a:gd name="connsiteX60" fmla="*/ 989966 w 3420938"/>
                    <a:gd name="connsiteY60" fmla="*/ 2286820 h 3855444"/>
                    <a:gd name="connsiteX61" fmla="*/ 1016126 w 3420938"/>
                    <a:gd name="connsiteY61" fmla="*/ 2093430 h 3855444"/>
                    <a:gd name="connsiteX62" fmla="*/ 983379 w 3420938"/>
                    <a:gd name="connsiteY62" fmla="*/ 2050915 h 3855444"/>
                    <a:gd name="connsiteX63" fmla="*/ 777637 w 3420938"/>
                    <a:gd name="connsiteY63" fmla="*/ 1856982 h 3855444"/>
                    <a:gd name="connsiteX64" fmla="*/ 702878 w 3420938"/>
                    <a:gd name="connsiteY64" fmla="*/ 2052336 h 3855444"/>
                    <a:gd name="connsiteX65" fmla="*/ 844530 w 3420938"/>
                    <a:gd name="connsiteY65" fmla="*/ 2335859 h 3855444"/>
                    <a:gd name="connsiteX66" fmla="*/ 881374 w 3420938"/>
                    <a:gd name="connsiteY66" fmla="*/ 2464399 h 3855444"/>
                    <a:gd name="connsiteX67" fmla="*/ 820410 w 3420938"/>
                    <a:gd name="connsiteY67" fmla="*/ 3081646 h 3855444"/>
                    <a:gd name="connsiteX68" fmla="*/ 716649 w 3420938"/>
                    <a:gd name="connsiteY68" fmla="*/ 2692540 h 3855444"/>
                    <a:gd name="connsiteX69" fmla="*/ 738946 w 3420938"/>
                    <a:gd name="connsiteY69" fmla="*/ 2394225 h 3855444"/>
                    <a:gd name="connsiteX70" fmla="*/ 609825 w 3420938"/>
                    <a:gd name="connsiteY70" fmla="*/ 2273270 h 3855444"/>
                    <a:gd name="connsiteX71" fmla="*/ 511314 w 3420938"/>
                    <a:gd name="connsiteY71" fmla="*/ 2412665 h 3855444"/>
                    <a:gd name="connsiteX72" fmla="*/ 563410 w 3420938"/>
                    <a:gd name="connsiteY72" fmla="*/ 2660618 h 3855444"/>
                    <a:gd name="connsiteX73" fmla="*/ 380664 w 3420938"/>
                    <a:gd name="connsiteY73" fmla="*/ 3619109 h 3855444"/>
                    <a:gd name="connsiteX74" fmla="*/ 378402 w 3420938"/>
                    <a:gd name="connsiteY74" fmla="*/ 2957848 h 3855444"/>
                    <a:gd name="connsiteX75" fmla="*/ 170298 w 3420938"/>
                    <a:gd name="connsiteY75" fmla="*/ 3802075 h 3855444"/>
                    <a:gd name="connsiteX76" fmla="*/ 171900 w 3420938"/>
                    <a:gd name="connsiteY76" fmla="*/ 3697732 h 3855444"/>
                    <a:gd name="connsiteX77" fmla="*/ 71199 w 3420938"/>
                    <a:gd name="connsiteY77" fmla="*/ 3855415 h 3855444"/>
                    <a:gd name="connsiteX78" fmla="*/ 114916 w 3420938"/>
                    <a:gd name="connsiteY78" fmla="*/ 3652556 h 3855444"/>
                    <a:gd name="connsiteX79" fmla="*/ 4010 w 3420938"/>
                    <a:gd name="connsiteY79"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307630 w 3420938"/>
                    <a:gd name="connsiteY30" fmla="*/ 1876050 h 3855444"/>
                    <a:gd name="connsiteX31" fmla="*/ 3420938 w 3420938"/>
                    <a:gd name="connsiteY31" fmla="*/ 2212642 h 3855444"/>
                    <a:gd name="connsiteX32" fmla="*/ 3229305 w 3420938"/>
                    <a:gd name="connsiteY32" fmla="*/ 1843262 h 3855444"/>
                    <a:gd name="connsiteX33" fmla="*/ 3181945 w 3420938"/>
                    <a:gd name="connsiteY33" fmla="*/ 1497175 h 3855444"/>
                    <a:gd name="connsiteX34" fmla="*/ 2999702 w 3420938"/>
                    <a:gd name="connsiteY34" fmla="*/ 1368919 h 3855444"/>
                    <a:gd name="connsiteX35" fmla="*/ 2851708 w 3420938"/>
                    <a:gd name="connsiteY35" fmla="*/ 1493596 h 3855444"/>
                    <a:gd name="connsiteX36" fmla="*/ 2777569 w 3420938"/>
                    <a:gd name="connsiteY36" fmla="*/ 1797725 h 3855444"/>
                    <a:gd name="connsiteX37" fmla="*/ 2416548 w 3420938"/>
                    <a:gd name="connsiteY37" fmla="*/ 2487058 h 3855444"/>
                    <a:gd name="connsiteX38" fmla="*/ 2686493 w 3420938"/>
                    <a:gd name="connsiteY38" fmla="*/ 1812297 h 3855444"/>
                    <a:gd name="connsiteX39" fmla="*/ 2754794 w 3420938"/>
                    <a:gd name="connsiteY39" fmla="*/ 1508828 h 3855444"/>
                    <a:gd name="connsiteX40" fmla="*/ 2394910 w 3420938"/>
                    <a:gd name="connsiteY40" fmla="*/ 1482448 h 3855444"/>
                    <a:gd name="connsiteX41" fmla="*/ 2487083 w 3420938"/>
                    <a:gd name="connsiteY41" fmla="*/ 1590072 h 3855444"/>
                    <a:gd name="connsiteX42" fmla="*/ 2436221 w 3420938"/>
                    <a:gd name="connsiteY42" fmla="*/ 1981000 h 3855444"/>
                    <a:gd name="connsiteX43" fmla="*/ 2395051 w 3420938"/>
                    <a:gd name="connsiteY43" fmla="*/ 1622498 h 3855444"/>
                    <a:gd name="connsiteX44" fmla="*/ 2102420 w 3420938"/>
                    <a:gd name="connsiteY44" fmla="*/ 1510210 h 3855444"/>
                    <a:gd name="connsiteX45" fmla="*/ 2134846 w 3420938"/>
                    <a:gd name="connsiteY45" fmla="*/ 1673358 h 3855444"/>
                    <a:gd name="connsiteX46" fmla="*/ 2331440 w 3420938"/>
                    <a:gd name="connsiteY46" fmla="*/ 2050515 h 3855444"/>
                    <a:gd name="connsiteX47" fmla="*/ 2054593 w 3420938"/>
                    <a:gd name="connsiteY47" fmla="*/ 1677631 h 3855444"/>
                    <a:gd name="connsiteX48" fmla="*/ 1651569 w 3420938"/>
                    <a:gd name="connsiteY48" fmla="*/ 1754592 h 3855444"/>
                    <a:gd name="connsiteX49" fmla="*/ 1462436 w 3420938"/>
                    <a:gd name="connsiteY49" fmla="*/ 1440915 h 3855444"/>
                    <a:gd name="connsiteX50" fmla="*/ 1336816 w 3420938"/>
                    <a:gd name="connsiteY50" fmla="*/ 1468896 h 3855444"/>
                    <a:gd name="connsiteX51" fmla="*/ 1424185 w 3420938"/>
                    <a:gd name="connsiteY51" fmla="*/ 1650182 h 3855444"/>
                    <a:gd name="connsiteX52" fmla="*/ 1450487 w 3420938"/>
                    <a:gd name="connsiteY52" fmla="*/ 1876283 h 3855444"/>
                    <a:gd name="connsiteX53" fmla="*/ 1455951 w 3420938"/>
                    <a:gd name="connsiteY53" fmla="*/ 2491502 h 3855444"/>
                    <a:gd name="connsiteX54" fmla="*/ 1280853 w 3420938"/>
                    <a:gd name="connsiteY54" fmla="*/ 2024574 h 3855444"/>
                    <a:gd name="connsiteX55" fmla="*/ 1274149 w 3420938"/>
                    <a:gd name="connsiteY55" fmla="*/ 1806846 h 3855444"/>
                    <a:gd name="connsiteX56" fmla="*/ 1054455 w 3420938"/>
                    <a:gd name="connsiteY56" fmla="*/ 1601803 h 3855444"/>
                    <a:gd name="connsiteX57" fmla="*/ 889344 w 3420938"/>
                    <a:gd name="connsiteY57" fmla="*/ 1710448 h 3855444"/>
                    <a:gd name="connsiteX58" fmla="*/ 1157636 w 3420938"/>
                    <a:gd name="connsiteY58" fmla="*/ 1953238 h 3855444"/>
                    <a:gd name="connsiteX59" fmla="*/ 1053874 w 3420938"/>
                    <a:gd name="connsiteY59" fmla="*/ 2783332 h 3855444"/>
                    <a:gd name="connsiteX60" fmla="*/ 989966 w 3420938"/>
                    <a:gd name="connsiteY60" fmla="*/ 2286820 h 3855444"/>
                    <a:gd name="connsiteX61" fmla="*/ 1016126 w 3420938"/>
                    <a:gd name="connsiteY61" fmla="*/ 2093430 h 3855444"/>
                    <a:gd name="connsiteX62" fmla="*/ 983379 w 3420938"/>
                    <a:gd name="connsiteY62" fmla="*/ 2050915 h 3855444"/>
                    <a:gd name="connsiteX63" fmla="*/ 777637 w 3420938"/>
                    <a:gd name="connsiteY63" fmla="*/ 1856982 h 3855444"/>
                    <a:gd name="connsiteX64" fmla="*/ 702878 w 3420938"/>
                    <a:gd name="connsiteY64" fmla="*/ 2052336 h 3855444"/>
                    <a:gd name="connsiteX65" fmla="*/ 844530 w 3420938"/>
                    <a:gd name="connsiteY65" fmla="*/ 2335859 h 3855444"/>
                    <a:gd name="connsiteX66" fmla="*/ 881374 w 3420938"/>
                    <a:gd name="connsiteY66" fmla="*/ 2464399 h 3855444"/>
                    <a:gd name="connsiteX67" fmla="*/ 820410 w 3420938"/>
                    <a:gd name="connsiteY67" fmla="*/ 3081646 h 3855444"/>
                    <a:gd name="connsiteX68" fmla="*/ 716649 w 3420938"/>
                    <a:gd name="connsiteY68" fmla="*/ 2692540 h 3855444"/>
                    <a:gd name="connsiteX69" fmla="*/ 738946 w 3420938"/>
                    <a:gd name="connsiteY69" fmla="*/ 2394225 h 3855444"/>
                    <a:gd name="connsiteX70" fmla="*/ 609825 w 3420938"/>
                    <a:gd name="connsiteY70" fmla="*/ 2273270 h 3855444"/>
                    <a:gd name="connsiteX71" fmla="*/ 511314 w 3420938"/>
                    <a:gd name="connsiteY71" fmla="*/ 2412665 h 3855444"/>
                    <a:gd name="connsiteX72" fmla="*/ 563410 w 3420938"/>
                    <a:gd name="connsiteY72" fmla="*/ 2660618 h 3855444"/>
                    <a:gd name="connsiteX73" fmla="*/ 380664 w 3420938"/>
                    <a:gd name="connsiteY73" fmla="*/ 3619109 h 3855444"/>
                    <a:gd name="connsiteX74" fmla="*/ 378402 w 3420938"/>
                    <a:gd name="connsiteY74" fmla="*/ 2957848 h 3855444"/>
                    <a:gd name="connsiteX75" fmla="*/ 170298 w 3420938"/>
                    <a:gd name="connsiteY75" fmla="*/ 3802075 h 3855444"/>
                    <a:gd name="connsiteX76" fmla="*/ 171900 w 3420938"/>
                    <a:gd name="connsiteY76" fmla="*/ 3697732 h 3855444"/>
                    <a:gd name="connsiteX77" fmla="*/ 71199 w 3420938"/>
                    <a:gd name="connsiteY77" fmla="*/ 3855415 h 3855444"/>
                    <a:gd name="connsiteX78" fmla="*/ 114916 w 3420938"/>
                    <a:gd name="connsiteY78" fmla="*/ 3652556 h 3855444"/>
                    <a:gd name="connsiteX79" fmla="*/ 4010 w 3420938"/>
                    <a:gd name="connsiteY79"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307630 w 3420938"/>
                    <a:gd name="connsiteY30" fmla="*/ 1876050 h 3855444"/>
                    <a:gd name="connsiteX31" fmla="*/ 3420938 w 3420938"/>
                    <a:gd name="connsiteY31" fmla="*/ 2212642 h 3855444"/>
                    <a:gd name="connsiteX32" fmla="*/ 3229305 w 3420938"/>
                    <a:gd name="connsiteY32" fmla="*/ 1843262 h 3855444"/>
                    <a:gd name="connsiteX33" fmla="*/ 3181945 w 3420938"/>
                    <a:gd name="connsiteY33" fmla="*/ 1497175 h 3855444"/>
                    <a:gd name="connsiteX34" fmla="*/ 2999702 w 3420938"/>
                    <a:gd name="connsiteY34" fmla="*/ 1368919 h 3855444"/>
                    <a:gd name="connsiteX35" fmla="*/ 2851708 w 3420938"/>
                    <a:gd name="connsiteY35" fmla="*/ 1493596 h 3855444"/>
                    <a:gd name="connsiteX36" fmla="*/ 2777569 w 3420938"/>
                    <a:gd name="connsiteY36" fmla="*/ 1797725 h 3855444"/>
                    <a:gd name="connsiteX37" fmla="*/ 2416548 w 3420938"/>
                    <a:gd name="connsiteY37" fmla="*/ 2487058 h 3855444"/>
                    <a:gd name="connsiteX38" fmla="*/ 2686493 w 3420938"/>
                    <a:gd name="connsiteY38" fmla="*/ 1812297 h 3855444"/>
                    <a:gd name="connsiteX39" fmla="*/ 2754794 w 3420938"/>
                    <a:gd name="connsiteY39" fmla="*/ 1508828 h 3855444"/>
                    <a:gd name="connsiteX40" fmla="*/ 2394910 w 3420938"/>
                    <a:gd name="connsiteY40" fmla="*/ 1482448 h 3855444"/>
                    <a:gd name="connsiteX41" fmla="*/ 2487083 w 3420938"/>
                    <a:gd name="connsiteY41" fmla="*/ 1590072 h 3855444"/>
                    <a:gd name="connsiteX42" fmla="*/ 2436221 w 3420938"/>
                    <a:gd name="connsiteY42" fmla="*/ 1981000 h 3855444"/>
                    <a:gd name="connsiteX43" fmla="*/ 2395051 w 3420938"/>
                    <a:gd name="connsiteY43" fmla="*/ 1622498 h 3855444"/>
                    <a:gd name="connsiteX44" fmla="*/ 2102420 w 3420938"/>
                    <a:gd name="connsiteY44" fmla="*/ 1510210 h 3855444"/>
                    <a:gd name="connsiteX45" fmla="*/ 2134846 w 3420938"/>
                    <a:gd name="connsiteY45" fmla="*/ 1673358 h 3855444"/>
                    <a:gd name="connsiteX46" fmla="*/ 2331440 w 3420938"/>
                    <a:gd name="connsiteY46" fmla="*/ 2050515 h 3855444"/>
                    <a:gd name="connsiteX47" fmla="*/ 2054593 w 3420938"/>
                    <a:gd name="connsiteY47" fmla="*/ 1677631 h 3855444"/>
                    <a:gd name="connsiteX48" fmla="*/ 1651569 w 3420938"/>
                    <a:gd name="connsiteY48" fmla="*/ 1754592 h 3855444"/>
                    <a:gd name="connsiteX49" fmla="*/ 1462436 w 3420938"/>
                    <a:gd name="connsiteY49" fmla="*/ 1440915 h 3855444"/>
                    <a:gd name="connsiteX50" fmla="*/ 1336816 w 3420938"/>
                    <a:gd name="connsiteY50" fmla="*/ 1468896 h 3855444"/>
                    <a:gd name="connsiteX51" fmla="*/ 1424185 w 3420938"/>
                    <a:gd name="connsiteY51" fmla="*/ 1650182 h 3855444"/>
                    <a:gd name="connsiteX52" fmla="*/ 1450487 w 3420938"/>
                    <a:gd name="connsiteY52" fmla="*/ 1876283 h 3855444"/>
                    <a:gd name="connsiteX53" fmla="*/ 1455951 w 3420938"/>
                    <a:gd name="connsiteY53" fmla="*/ 2491502 h 3855444"/>
                    <a:gd name="connsiteX54" fmla="*/ 1280853 w 3420938"/>
                    <a:gd name="connsiteY54" fmla="*/ 2024574 h 3855444"/>
                    <a:gd name="connsiteX55" fmla="*/ 1274149 w 3420938"/>
                    <a:gd name="connsiteY55" fmla="*/ 1806846 h 3855444"/>
                    <a:gd name="connsiteX56" fmla="*/ 1054455 w 3420938"/>
                    <a:gd name="connsiteY56" fmla="*/ 1601803 h 3855444"/>
                    <a:gd name="connsiteX57" fmla="*/ 889344 w 3420938"/>
                    <a:gd name="connsiteY57" fmla="*/ 1710448 h 3855444"/>
                    <a:gd name="connsiteX58" fmla="*/ 1157636 w 3420938"/>
                    <a:gd name="connsiteY58" fmla="*/ 1953238 h 3855444"/>
                    <a:gd name="connsiteX59" fmla="*/ 1053874 w 3420938"/>
                    <a:gd name="connsiteY59" fmla="*/ 2783332 h 3855444"/>
                    <a:gd name="connsiteX60" fmla="*/ 989966 w 3420938"/>
                    <a:gd name="connsiteY60" fmla="*/ 2286820 h 3855444"/>
                    <a:gd name="connsiteX61" fmla="*/ 1016126 w 3420938"/>
                    <a:gd name="connsiteY61" fmla="*/ 2093430 h 3855444"/>
                    <a:gd name="connsiteX62" fmla="*/ 983379 w 3420938"/>
                    <a:gd name="connsiteY62" fmla="*/ 2050915 h 3855444"/>
                    <a:gd name="connsiteX63" fmla="*/ 777637 w 3420938"/>
                    <a:gd name="connsiteY63" fmla="*/ 1856982 h 3855444"/>
                    <a:gd name="connsiteX64" fmla="*/ 702878 w 3420938"/>
                    <a:gd name="connsiteY64" fmla="*/ 2052336 h 3855444"/>
                    <a:gd name="connsiteX65" fmla="*/ 844530 w 3420938"/>
                    <a:gd name="connsiteY65" fmla="*/ 2335859 h 3855444"/>
                    <a:gd name="connsiteX66" fmla="*/ 881374 w 3420938"/>
                    <a:gd name="connsiteY66" fmla="*/ 2464399 h 3855444"/>
                    <a:gd name="connsiteX67" fmla="*/ 820410 w 3420938"/>
                    <a:gd name="connsiteY67" fmla="*/ 3081646 h 3855444"/>
                    <a:gd name="connsiteX68" fmla="*/ 716649 w 3420938"/>
                    <a:gd name="connsiteY68" fmla="*/ 2692540 h 3855444"/>
                    <a:gd name="connsiteX69" fmla="*/ 738946 w 3420938"/>
                    <a:gd name="connsiteY69" fmla="*/ 2394225 h 3855444"/>
                    <a:gd name="connsiteX70" fmla="*/ 609825 w 3420938"/>
                    <a:gd name="connsiteY70" fmla="*/ 2273270 h 3855444"/>
                    <a:gd name="connsiteX71" fmla="*/ 511314 w 3420938"/>
                    <a:gd name="connsiteY71" fmla="*/ 2412665 h 3855444"/>
                    <a:gd name="connsiteX72" fmla="*/ 563410 w 3420938"/>
                    <a:gd name="connsiteY72" fmla="*/ 2660618 h 3855444"/>
                    <a:gd name="connsiteX73" fmla="*/ 380664 w 3420938"/>
                    <a:gd name="connsiteY73" fmla="*/ 3619109 h 3855444"/>
                    <a:gd name="connsiteX74" fmla="*/ 378402 w 3420938"/>
                    <a:gd name="connsiteY74" fmla="*/ 2957848 h 3855444"/>
                    <a:gd name="connsiteX75" fmla="*/ 170298 w 3420938"/>
                    <a:gd name="connsiteY75" fmla="*/ 3802075 h 3855444"/>
                    <a:gd name="connsiteX76" fmla="*/ 171900 w 3420938"/>
                    <a:gd name="connsiteY76" fmla="*/ 3697732 h 3855444"/>
                    <a:gd name="connsiteX77" fmla="*/ 71199 w 3420938"/>
                    <a:gd name="connsiteY77" fmla="*/ 3855415 h 3855444"/>
                    <a:gd name="connsiteX78" fmla="*/ 114916 w 3420938"/>
                    <a:gd name="connsiteY78" fmla="*/ 3652556 h 3855444"/>
                    <a:gd name="connsiteX79" fmla="*/ 4010 w 3420938"/>
                    <a:gd name="connsiteY79"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307630 w 3420938"/>
                    <a:gd name="connsiteY30" fmla="*/ 1876050 h 3855444"/>
                    <a:gd name="connsiteX31" fmla="*/ 3420938 w 3420938"/>
                    <a:gd name="connsiteY31" fmla="*/ 2212642 h 3855444"/>
                    <a:gd name="connsiteX32" fmla="*/ 3229305 w 3420938"/>
                    <a:gd name="connsiteY32" fmla="*/ 1843262 h 3855444"/>
                    <a:gd name="connsiteX33" fmla="*/ 3181945 w 3420938"/>
                    <a:gd name="connsiteY33" fmla="*/ 1497175 h 3855444"/>
                    <a:gd name="connsiteX34" fmla="*/ 2999702 w 3420938"/>
                    <a:gd name="connsiteY34" fmla="*/ 1368919 h 3855444"/>
                    <a:gd name="connsiteX35" fmla="*/ 2851708 w 3420938"/>
                    <a:gd name="connsiteY35" fmla="*/ 1493596 h 3855444"/>
                    <a:gd name="connsiteX36" fmla="*/ 2777569 w 3420938"/>
                    <a:gd name="connsiteY36" fmla="*/ 1797725 h 3855444"/>
                    <a:gd name="connsiteX37" fmla="*/ 2416548 w 3420938"/>
                    <a:gd name="connsiteY37" fmla="*/ 2487058 h 3855444"/>
                    <a:gd name="connsiteX38" fmla="*/ 2686493 w 3420938"/>
                    <a:gd name="connsiteY38" fmla="*/ 1812297 h 3855444"/>
                    <a:gd name="connsiteX39" fmla="*/ 2754794 w 3420938"/>
                    <a:gd name="connsiteY39" fmla="*/ 1508828 h 3855444"/>
                    <a:gd name="connsiteX40" fmla="*/ 2394910 w 3420938"/>
                    <a:gd name="connsiteY40" fmla="*/ 1482448 h 3855444"/>
                    <a:gd name="connsiteX41" fmla="*/ 2487083 w 3420938"/>
                    <a:gd name="connsiteY41" fmla="*/ 1590072 h 3855444"/>
                    <a:gd name="connsiteX42" fmla="*/ 2436221 w 3420938"/>
                    <a:gd name="connsiteY42" fmla="*/ 1981000 h 3855444"/>
                    <a:gd name="connsiteX43" fmla="*/ 2395051 w 3420938"/>
                    <a:gd name="connsiteY43" fmla="*/ 1622498 h 3855444"/>
                    <a:gd name="connsiteX44" fmla="*/ 2102420 w 3420938"/>
                    <a:gd name="connsiteY44" fmla="*/ 1510210 h 3855444"/>
                    <a:gd name="connsiteX45" fmla="*/ 2134846 w 3420938"/>
                    <a:gd name="connsiteY45" fmla="*/ 1673358 h 3855444"/>
                    <a:gd name="connsiteX46" fmla="*/ 2331440 w 3420938"/>
                    <a:gd name="connsiteY46" fmla="*/ 2050515 h 3855444"/>
                    <a:gd name="connsiteX47" fmla="*/ 2054593 w 3420938"/>
                    <a:gd name="connsiteY47" fmla="*/ 1677631 h 3855444"/>
                    <a:gd name="connsiteX48" fmla="*/ 1651569 w 3420938"/>
                    <a:gd name="connsiteY48" fmla="*/ 1754592 h 3855444"/>
                    <a:gd name="connsiteX49" fmla="*/ 1462436 w 3420938"/>
                    <a:gd name="connsiteY49" fmla="*/ 1440915 h 3855444"/>
                    <a:gd name="connsiteX50" fmla="*/ 1336816 w 3420938"/>
                    <a:gd name="connsiteY50" fmla="*/ 1468896 h 3855444"/>
                    <a:gd name="connsiteX51" fmla="*/ 1424185 w 3420938"/>
                    <a:gd name="connsiteY51" fmla="*/ 1650182 h 3855444"/>
                    <a:gd name="connsiteX52" fmla="*/ 1450487 w 3420938"/>
                    <a:gd name="connsiteY52" fmla="*/ 1876283 h 3855444"/>
                    <a:gd name="connsiteX53" fmla="*/ 1455951 w 3420938"/>
                    <a:gd name="connsiteY53" fmla="*/ 2491502 h 3855444"/>
                    <a:gd name="connsiteX54" fmla="*/ 1280853 w 3420938"/>
                    <a:gd name="connsiteY54" fmla="*/ 2024574 h 3855444"/>
                    <a:gd name="connsiteX55" fmla="*/ 1274149 w 3420938"/>
                    <a:gd name="connsiteY55" fmla="*/ 1806846 h 3855444"/>
                    <a:gd name="connsiteX56" fmla="*/ 1054455 w 3420938"/>
                    <a:gd name="connsiteY56" fmla="*/ 1601803 h 3855444"/>
                    <a:gd name="connsiteX57" fmla="*/ 889344 w 3420938"/>
                    <a:gd name="connsiteY57" fmla="*/ 1710448 h 3855444"/>
                    <a:gd name="connsiteX58" fmla="*/ 1157636 w 3420938"/>
                    <a:gd name="connsiteY58" fmla="*/ 1953238 h 3855444"/>
                    <a:gd name="connsiteX59" fmla="*/ 1053874 w 3420938"/>
                    <a:gd name="connsiteY59" fmla="*/ 2783332 h 3855444"/>
                    <a:gd name="connsiteX60" fmla="*/ 989966 w 3420938"/>
                    <a:gd name="connsiteY60" fmla="*/ 2286820 h 3855444"/>
                    <a:gd name="connsiteX61" fmla="*/ 1016126 w 3420938"/>
                    <a:gd name="connsiteY61" fmla="*/ 2093430 h 3855444"/>
                    <a:gd name="connsiteX62" fmla="*/ 983379 w 3420938"/>
                    <a:gd name="connsiteY62" fmla="*/ 2050915 h 3855444"/>
                    <a:gd name="connsiteX63" fmla="*/ 777637 w 3420938"/>
                    <a:gd name="connsiteY63" fmla="*/ 1856982 h 3855444"/>
                    <a:gd name="connsiteX64" fmla="*/ 702878 w 3420938"/>
                    <a:gd name="connsiteY64" fmla="*/ 2052336 h 3855444"/>
                    <a:gd name="connsiteX65" fmla="*/ 844530 w 3420938"/>
                    <a:gd name="connsiteY65" fmla="*/ 2335859 h 3855444"/>
                    <a:gd name="connsiteX66" fmla="*/ 881374 w 3420938"/>
                    <a:gd name="connsiteY66" fmla="*/ 2464399 h 3855444"/>
                    <a:gd name="connsiteX67" fmla="*/ 820410 w 3420938"/>
                    <a:gd name="connsiteY67" fmla="*/ 3081646 h 3855444"/>
                    <a:gd name="connsiteX68" fmla="*/ 716649 w 3420938"/>
                    <a:gd name="connsiteY68" fmla="*/ 2692540 h 3855444"/>
                    <a:gd name="connsiteX69" fmla="*/ 738946 w 3420938"/>
                    <a:gd name="connsiteY69" fmla="*/ 2394225 h 3855444"/>
                    <a:gd name="connsiteX70" fmla="*/ 609825 w 3420938"/>
                    <a:gd name="connsiteY70" fmla="*/ 2273270 h 3855444"/>
                    <a:gd name="connsiteX71" fmla="*/ 511314 w 3420938"/>
                    <a:gd name="connsiteY71" fmla="*/ 2412665 h 3855444"/>
                    <a:gd name="connsiteX72" fmla="*/ 563410 w 3420938"/>
                    <a:gd name="connsiteY72" fmla="*/ 2660618 h 3855444"/>
                    <a:gd name="connsiteX73" fmla="*/ 380664 w 3420938"/>
                    <a:gd name="connsiteY73" fmla="*/ 3619109 h 3855444"/>
                    <a:gd name="connsiteX74" fmla="*/ 378402 w 3420938"/>
                    <a:gd name="connsiteY74" fmla="*/ 2957848 h 3855444"/>
                    <a:gd name="connsiteX75" fmla="*/ 170298 w 3420938"/>
                    <a:gd name="connsiteY75" fmla="*/ 3802075 h 3855444"/>
                    <a:gd name="connsiteX76" fmla="*/ 171900 w 3420938"/>
                    <a:gd name="connsiteY76" fmla="*/ 3697732 h 3855444"/>
                    <a:gd name="connsiteX77" fmla="*/ 71199 w 3420938"/>
                    <a:gd name="connsiteY77" fmla="*/ 3855415 h 3855444"/>
                    <a:gd name="connsiteX78" fmla="*/ 114916 w 3420938"/>
                    <a:gd name="connsiteY78" fmla="*/ 3652556 h 3855444"/>
                    <a:gd name="connsiteX79" fmla="*/ 4010 w 3420938"/>
                    <a:gd name="connsiteY79"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307630 w 3420938"/>
                    <a:gd name="connsiteY30" fmla="*/ 1876050 h 3855444"/>
                    <a:gd name="connsiteX31" fmla="*/ 3420938 w 3420938"/>
                    <a:gd name="connsiteY31" fmla="*/ 2212642 h 3855444"/>
                    <a:gd name="connsiteX32" fmla="*/ 3229305 w 3420938"/>
                    <a:gd name="connsiteY32" fmla="*/ 1843262 h 3855444"/>
                    <a:gd name="connsiteX33" fmla="*/ 3181945 w 3420938"/>
                    <a:gd name="connsiteY33" fmla="*/ 1497175 h 3855444"/>
                    <a:gd name="connsiteX34" fmla="*/ 2999702 w 3420938"/>
                    <a:gd name="connsiteY34" fmla="*/ 1368919 h 3855444"/>
                    <a:gd name="connsiteX35" fmla="*/ 2851708 w 3420938"/>
                    <a:gd name="connsiteY35" fmla="*/ 1493596 h 3855444"/>
                    <a:gd name="connsiteX36" fmla="*/ 2777569 w 3420938"/>
                    <a:gd name="connsiteY36" fmla="*/ 1797725 h 3855444"/>
                    <a:gd name="connsiteX37" fmla="*/ 2416548 w 3420938"/>
                    <a:gd name="connsiteY37" fmla="*/ 2487058 h 3855444"/>
                    <a:gd name="connsiteX38" fmla="*/ 2686493 w 3420938"/>
                    <a:gd name="connsiteY38" fmla="*/ 1812297 h 3855444"/>
                    <a:gd name="connsiteX39" fmla="*/ 2754794 w 3420938"/>
                    <a:gd name="connsiteY39" fmla="*/ 1508828 h 3855444"/>
                    <a:gd name="connsiteX40" fmla="*/ 2394910 w 3420938"/>
                    <a:gd name="connsiteY40" fmla="*/ 1482448 h 3855444"/>
                    <a:gd name="connsiteX41" fmla="*/ 2487083 w 3420938"/>
                    <a:gd name="connsiteY41" fmla="*/ 1590072 h 3855444"/>
                    <a:gd name="connsiteX42" fmla="*/ 2436221 w 3420938"/>
                    <a:gd name="connsiteY42" fmla="*/ 1981000 h 3855444"/>
                    <a:gd name="connsiteX43" fmla="*/ 2395051 w 3420938"/>
                    <a:gd name="connsiteY43" fmla="*/ 1622498 h 3855444"/>
                    <a:gd name="connsiteX44" fmla="*/ 2102420 w 3420938"/>
                    <a:gd name="connsiteY44" fmla="*/ 1510210 h 3855444"/>
                    <a:gd name="connsiteX45" fmla="*/ 2134846 w 3420938"/>
                    <a:gd name="connsiteY45" fmla="*/ 1673358 h 3855444"/>
                    <a:gd name="connsiteX46" fmla="*/ 2331440 w 3420938"/>
                    <a:gd name="connsiteY46" fmla="*/ 2050515 h 3855444"/>
                    <a:gd name="connsiteX47" fmla="*/ 2054593 w 3420938"/>
                    <a:gd name="connsiteY47" fmla="*/ 1677631 h 3855444"/>
                    <a:gd name="connsiteX48" fmla="*/ 1651569 w 3420938"/>
                    <a:gd name="connsiteY48" fmla="*/ 1754592 h 3855444"/>
                    <a:gd name="connsiteX49" fmla="*/ 1462436 w 3420938"/>
                    <a:gd name="connsiteY49" fmla="*/ 1440915 h 3855444"/>
                    <a:gd name="connsiteX50" fmla="*/ 1336816 w 3420938"/>
                    <a:gd name="connsiteY50" fmla="*/ 1468896 h 3855444"/>
                    <a:gd name="connsiteX51" fmla="*/ 1424185 w 3420938"/>
                    <a:gd name="connsiteY51" fmla="*/ 1650182 h 3855444"/>
                    <a:gd name="connsiteX52" fmla="*/ 1450487 w 3420938"/>
                    <a:gd name="connsiteY52" fmla="*/ 1876283 h 3855444"/>
                    <a:gd name="connsiteX53" fmla="*/ 1455951 w 3420938"/>
                    <a:gd name="connsiteY53" fmla="*/ 2491502 h 3855444"/>
                    <a:gd name="connsiteX54" fmla="*/ 1280853 w 3420938"/>
                    <a:gd name="connsiteY54" fmla="*/ 2024574 h 3855444"/>
                    <a:gd name="connsiteX55" fmla="*/ 1274149 w 3420938"/>
                    <a:gd name="connsiteY55" fmla="*/ 1806846 h 3855444"/>
                    <a:gd name="connsiteX56" fmla="*/ 1054455 w 3420938"/>
                    <a:gd name="connsiteY56" fmla="*/ 1601803 h 3855444"/>
                    <a:gd name="connsiteX57" fmla="*/ 889344 w 3420938"/>
                    <a:gd name="connsiteY57" fmla="*/ 1710448 h 3855444"/>
                    <a:gd name="connsiteX58" fmla="*/ 1157636 w 3420938"/>
                    <a:gd name="connsiteY58" fmla="*/ 1953238 h 3855444"/>
                    <a:gd name="connsiteX59" fmla="*/ 1053874 w 3420938"/>
                    <a:gd name="connsiteY59" fmla="*/ 2783332 h 3855444"/>
                    <a:gd name="connsiteX60" fmla="*/ 989966 w 3420938"/>
                    <a:gd name="connsiteY60" fmla="*/ 2286820 h 3855444"/>
                    <a:gd name="connsiteX61" fmla="*/ 1016126 w 3420938"/>
                    <a:gd name="connsiteY61" fmla="*/ 2093430 h 3855444"/>
                    <a:gd name="connsiteX62" fmla="*/ 983379 w 3420938"/>
                    <a:gd name="connsiteY62" fmla="*/ 2050915 h 3855444"/>
                    <a:gd name="connsiteX63" fmla="*/ 777637 w 3420938"/>
                    <a:gd name="connsiteY63" fmla="*/ 1856982 h 3855444"/>
                    <a:gd name="connsiteX64" fmla="*/ 702878 w 3420938"/>
                    <a:gd name="connsiteY64" fmla="*/ 2052336 h 3855444"/>
                    <a:gd name="connsiteX65" fmla="*/ 844530 w 3420938"/>
                    <a:gd name="connsiteY65" fmla="*/ 2335859 h 3855444"/>
                    <a:gd name="connsiteX66" fmla="*/ 881374 w 3420938"/>
                    <a:gd name="connsiteY66" fmla="*/ 2464399 h 3855444"/>
                    <a:gd name="connsiteX67" fmla="*/ 820410 w 3420938"/>
                    <a:gd name="connsiteY67" fmla="*/ 3081646 h 3855444"/>
                    <a:gd name="connsiteX68" fmla="*/ 716649 w 3420938"/>
                    <a:gd name="connsiteY68" fmla="*/ 2692540 h 3855444"/>
                    <a:gd name="connsiteX69" fmla="*/ 738946 w 3420938"/>
                    <a:gd name="connsiteY69" fmla="*/ 2394225 h 3855444"/>
                    <a:gd name="connsiteX70" fmla="*/ 609825 w 3420938"/>
                    <a:gd name="connsiteY70" fmla="*/ 2273270 h 3855444"/>
                    <a:gd name="connsiteX71" fmla="*/ 511314 w 3420938"/>
                    <a:gd name="connsiteY71" fmla="*/ 2412665 h 3855444"/>
                    <a:gd name="connsiteX72" fmla="*/ 563410 w 3420938"/>
                    <a:gd name="connsiteY72" fmla="*/ 2660618 h 3855444"/>
                    <a:gd name="connsiteX73" fmla="*/ 380664 w 3420938"/>
                    <a:gd name="connsiteY73" fmla="*/ 3619109 h 3855444"/>
                    <a:gd name="connsiteX74" fmla="*/ 378402 w 3420938"/>
                    <a:gd name="connsiteY74" fmla="*/ 2957848 h 3855444"/>
                    <a:gd name="connsiteX75" fmla="*/ 170298 w 3420938"/>
                    <a:gd name="connsiteY75" fmla="*/ 3802075 h 3855444"/>
                    <a:gd name="connsiteX76" fmla="*/ 171900 w 3420938"/>
                    <a:gd name="connsiteY76" fmla="*/ 3697732 h 3855444"/>
                    <a:gd name="connsiteX77" fmla="*/ 71199 w 3420938"/>
                    <a:gd name="connsiteY77" fmla="*/ 3855415 h 3855444"/>
                    <a:gd name="connsiteX78" fmla="*/ 114916 w 3420938"/>
                    <a:gd name="connsiteY78" fmla="*/ 3652556 h 3855444"/>
                    <a:gd name="connsiteX79" fmla="*/ 4010 w 3420938"/>
                    <a:gd name="connsiteY79"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307630 w 3420938"/>
                    <a:gd name="connsiteY30" fmla="*/ 1876050 h 3855444"/>
                    <a:gd name="connsiteX31" fmla="*/ 3420938 w 3420938"/>
                    <a:gd name="connsiteY31" fmla="*/ 2212642 h 3855444"/>
                    <a:gd name="connsiteX32" fmla="*/ 3229305 w 3420938"/>
                    <a:gd name="connsiteY32" fmla="*/ 1843262 h 3855444"/>
                    <a:gd name="connsiteX33" fmla="*/ 3181945 w 3420938"/>
                    <a:gd name="connsiteY33" fmla="*/ 1497175 h 3855444"/>
                    <a:gd name="connsiteX34" fmla="*/ 2999702 w 3420938"/>
                    <a:gd name="connsiteY34" fmla="*/ 1368919 h 3855444"/>
                    <a:gd name="connsiteX35" fmla="*/ 2851708 w 3420938"/>
                    <a:gd name="connsiteY35" fmla="*/ 1493596 h 3855444"/>
                    <a:gd name="connsiteX36" fmla="*/ 2777569 w 3420938"/>
                    <a:gd name="connsiteY36" fmla="*/ 1797725 h 3855444"/>
                    <a:gd name="connsiteX37" fmla="*/ 2416548 w 3420938"/>
                    <a:gd name="connsiteY37" fmla="*/ 2487058 h 3855444"/>
                    <a:gd name="connsiteX38" fmla="*/ 2686493 w 3420938"/>
                    <a:gd name="connsiteY38" fmla="*/ 1812297 h 3855444"/>
                    <a:gd name="connsiteX39" fmla="*/ 2754794 w 3420938"/>
                    <a:gd name="connsiteY39" fmla="*/ 1508828 h 3855444"/>
                    <a:gd name="connsiteX40" fmla="*/ 2394910 w 3420938"/>
                    <a:gd name="connsiteY40" fmla="*/ 1482448 h 3855444"/>
                    <a:gd name="connsiteX41" fmla="*/ 2487083 w 3420938"/>
                    <a:gd name="connsiteY41" fmla="*/ 1590072 h 3855444"/>
                    <a:gd name="connsiteX42" fmla="*/ 2436221 w 3420938"/>
                    <a:gd name="connsiteY42" fmla="*/ 1981000 h 3855444"/>
                    <a:gd name="connsiteX43" fmla="*/ 2395051 w 3420938"/>
                    <a:gd name="connsiteY43" fmla="*/ 1622498 h 3855444"/>
                    <a:gd name="connsiteX44" fmla="*/ 2102420 w 3420938"/>
                    <a:gd name="connsiteY44" fmla="*/ 1510210 h 3855444"/>
                    <a:gd name="connsiteX45" fmla="*/ 2134846 w 3420938"/>
                    <a:gd name="connsiteY45" fmla="*/ 1673358 h 3855444"/>
                    <a:gd name="connsiteX46" fmla="*/ 2331440 w 3420938"/>
                    <a:gd name="connsiteY46" fmla="*/ 2050515 h 3855444"/>
                    <a:gd name="connsiteX47" fmla="*/ 2140039 w 3420938"/>
                    <a:gd name="connsiteY47" fmla="*/ 1854192 h 3855444"/>
                    <a:gd name="connsiteX48" fmla="*/ 2054593 w 3420938"/>
                    <a:gd name="connsiteY48" fmla="*/ 1677631 h 3855444"/>
                    <a:gd name="connsiteX49" fmla="*/ 1651569 w 3420938"/>
                    <a:gd name="connsiteY49" fmla="*/ 1754592 h 3855444"/>
                    <a:gd name="connsiteX50" fmla="*/ 1462436 w 3420938"/>
                    <a:gd name="connsiteY50" fmla="*/ 1440915 h 3855444"/>
                    <a:gd name="connsiteX51" fmla="*/ 1336816 w 3420938"/>
                    <a:gd name="connsiteY51" fmla="*/ 1468896 h 3855444"/>
                    <a:gd name="connsiteX52" fmla="*/ 1424185 w 3420938"/>
                    <a:gd name="connsiteY52" fmla="*/ 1650182 h 3855444"/>
                    <a:gd name="connsiteX53" fmla="*/ 1450487 w 3420938"/>
                    <a:gd name="connsiteY53" fmla="*/ 1876283 h 3855444"/>
                    <a:gd name="connsiteX54" fmla="*/ 1455951 w 3420938"/>
                    <a:gd name="connsiteY54" fmla="*/ 2491502 h 3855444"/>
                    <a:gd name="connsiteX55" fmla="*/ 1280853 w 3420938"/>
                    <a:gd name="connsiteY55" fmla="*/ 2024574 h 3855444"/>
                    <a:gd name="connsiteX56" fmla="*/ 1274149 w 3420938"/>
                    <a:gd name="connsiteY56" fmla="*/ 1806846 h 3855444"/>
                    <a:gd name="connsiteX57" fmla="*/ 1054455 w 3420938"/>
                    <a:gd name="connsiteY57" fmla="*/ 1601803 h 3855444"/>
                    <a:gd name="connsiteX58" fmla="*/ 889344 w 3420938"/>
                    <a:gd name="connsiteY58" fmla="*/ 1710448 h 3855444"/>
                    <a:gd name="connsiteX59" fmla="*/ 1157636 w 3420938"/>
                    <a:gd name="connsiteY59" fmla="*/ 1953238 h 3855444"/>
                    <a:gd name="connsiteX60" fmla="*/ 1053874 w 3420938"/>
                    <a:gd name="connsiteY60" fmla="*/ 2783332 h 3855444"/>
                    <a:gd name="connsiteX61" fmla="*/ 989966 w 3420938"/>
                    <a:gd name="connsiteY61" fmla="*/ 2286820 h 3855444"/>
                    <a:gd name="connsiteX62" fmla="*/ 1016126 w 3420938"/>
                    <a:gd name="connsiteY62" fmla="*/ 2093430 h 3855444"/>
                    <a:gd name="connsiteX63" fmla="*/ 983379 w 3420938"/>
                    <a:gd name="connsiteY63" fmla="*/ 2050915 h 3855444"/>
                    <a:gd name="connsiteX64" fmla="*/ 777637 w 3420938"/>
                    <a:gd name="connsiteY64" fmla="*/ 1856982 h 3855444"/>
                    <a:gd name="connsiteX65" fmla="*/ 702878 w 3420938"/>
                    <a:gd name="connsiteY65" fmla="*/ 2052336 h 3855444"/>
                    <a:gd name="connsiteX66" fmla="*/ 844530 w 3420938"/>
                    <a:gd name="connsiteY66" fmla="*/ 2335859 h 3855444"/>
                    <a:gd name="connsiteX67" fmla="*/ 881374 w 3420938"/>
                    <a:gd name="connsiteY67" fmla="*/ 2464399 h 3855444"/>
                    <a:gd name="connsiteX68" fmla="*/ 820410 w 3420938"/>
                    <a:gd name="connsiteY68" fmla="*/ 3081646 h 3855444"/>
                    <a:gd name="connsiteX69" fmla="*/ 716649 w 3420938"/>
                    <a:gd name="connsiteY69" fmla="*/ 2692540 h 3855444"/>
                    <a:gd name="connsiteX70" fmla="*/ 738946 w 3420938"/>
                    <a:gd name="connsiteY70" fmla="*/ 2394225 h 3855444"/>
                    <a:gd name="connsiteX71" fmla="*/ 609825 w 3420938"/>
                    <a:gd name="connsiteY71" fmla="*/ 2273270 h 3855444"/>
                    <a:gd name="connsiteX72" fmla="*/ 511314 w 3420938"/>
                    <a:gd name="connsiteY72" fmla="*/ 2412665 h 3855444"/>
                    <a:gd name="connsiteX73" fmla="*/ 563410 w 3420938"/>
                    <a:gd name="connsiteY73" fmla="*/ 2660618 h 3855444"/>
                    <a:gd name="connsiteX74" fmla="*/ 380664 w 3420938"/>
                    <a:gd name="connsiteY74" fmla="*/ 3619109 h 3855444"/>
                    <a:gd name="connsiteX75" fmla="*/ 378402 w 3420938"/>
                    <a:gd name="connsiteY75" fmla="*/ 2957848 h 3855444"/>
                    <a:gd name="connsiteX76" fmla="*/ 170298 w 3420938"/>
                    <a:gd name="connsiteY76" fmla="*/ 3802075 h 3855444"/>
                    <a:gd name="connsiteX77" fmla="*/ 171900 w 3420938"/>
                    <a:gd name="connsiteY77" fmla="*/ 3697732 h 3855444"/>
                    <a:gd name="connsiteX78" fmla="*/ 71199 w 3420938"/>
                    <a:gd name="connsiteY78" fmla="*/ 3855415 h 3855444"/>
                    <a:gd name="connsiteX79" fmla="*/ 114916 w 3420938"/>
                    <a:gd name="connsiteY79" fmla="*/ 3652556 h 3855444"/>
                    <a:gd name="connsiteX80" fmla="*/ 4010 w 3420938"/>
                    <a:gd name="connsiteY80"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307630 w 3420938"/>
                    <a:gd name="connsiteY30" fmla="*/ 1876050 h 3855444"/>
                    <a:gd name="connsiteX31" fmla="*/ 3420938 w 3420938"/>
                    <a:gd name="connsiteY31" fmla="*/ 2212642 h 3855444"/>
                    <a:gd name="connsiteX32" fmla="*/ 3229305 w 3420938"/>
                    <a:gd name="connsiteY32" fmla="*/ 1843262 h 3855444"/>
                    <a:gd name="connsiteX33" fmla="*/ 3181945 w 3420938"/>
                    <a:gd name="connsiteY33" fmla="*/ 1497175 h 3855444"/>
                    <a:gd name="connsiteX34" fmla="*/ 2999702 w 3420938"/>
                    <a:gd name="connsiteY34" fmla="*/ 1368919 h 3855444"/>
                    <a:gd name="connsiteX35" fmla="*/ 2851708 w 3420938"/>
                    <a:gd name="connsiteY35" fmla="*/ 1493596 h 3855444"/>
                    <a:gd name="connsiteX36" fmla="*/ 2777569 w 3420938"/>
                    <a:gd name="connsiteY36" fmla="*/ 1797725 h 3855444"/>
                    <a:gd name="connsiteX37" fmla="*/ 2416548 w 3420938"/>
                    <a:gd name="connsiteY37" fmla="*/ 2487058 h 3855444"/>
                    <a:gd name="connsiteX38" fmla="*/ 2686493 w 3420938"/>
                    <a:gd name="connsiteY38" fmla="*/ 1812297 h 3855444"/>
                    <a:gd name="connsiteX39" fmla="*/ 2754794 w 3420938"/>
                    <a:gd name="connsiteY39" fmla="*/ 1508828 h 3855444"/>
                    <a:gd name="connsiteX40" fmla="*/ 2394910 w 3420938"/>
                    <a:gd name="connsiteY40" fmla="*/ 1482448 h 3855444"/>
                    <a:gd name="connsiteX41" fmla="*/ 2487083 w 3420938"/>
                    <a:gd name="connsiteY41" fmla="*/ 1590072 h 3855444"/>
                    <a:gd name="connsiteX42" fmla="*/ 2436221 w 3420938"/>
                    <a:gd name="connsiteY42" fmla="*/ 1981000 h 3855444"/>
                    <a:gd name="connsiteX43" fmla="*/ 2395051 w 3420938"/>
                    <a:gd name="connsiteY43" fmla="*/ 1622498 h 3855444"/>
                    <a:gd name="connsiteX44" fmla="*/ 2102420 w 3420938"/>
                    <a:gd name="connsiteY44" fmla="*/ 1510210 h 3855444"/>
                    <a:gd name="connsiteX45" fmla="*/ 2134846 w 3420938"/>
                    <a:gd name="connsiteY45" fmla="*/ 1673358 h 3855444"/>
                    <a:gd name="connsiteX46" fmla="*/ 2331440 w 3420938"/>
                    <a:gd name="connsiteY46" fmla="*/ 2050515 h 3855444"/>
                    <a:gd name="connsiteX47" fmla="*/ 2140039 w 3420938"/>
                    <a:gd name="connsiteY47" fmla="*/ 1854192 h 3855444"/>
                    <a:gd name="connsiteX48" fmla="*/ 2054593 w 3420938"/>
                    <a:gd name="connsiteY48" fmla="*/ 1677631 h 3855444"/>
                    <a:gd name="connsiteX49" fmla="*/ 1651569 w 3420938"/>
                    <a:gd name="connsiteY49" fmla="*/ 1754592 h 3855444"/>
                    <a:gd name="connsiteX50" fmla="*/ 1462436 w 3420938"/>
                    <a:gd name="connsiteY50" fmla="*/ 1440915 h 3855444"/>
                    <a:gd name="connsiteX51" fmla="*/ 1336816 w 3420938"/>
                    <a:gd name="connsiteY51" fmla="*/ 1468896 h 3855444"/>
                    <a:gd name="connsiteX52" fmla="*/ 1424185 w 3420938"/>
                    <a:gd name="connsiteY52" fmla="*/ 1650182 h 3855444"/>
                    <a:gd name="connsiteX53" fmla="*/ 1450487 w 3420938"/>
                    <a:gd name="connsiteY53" fmla="*/ 1876283 h 3855444"/>
                    <a:gd name="connsiteX54" fmla="*/ 1455951 w 3420938"/>
                    <a:gd name="connsiteY54" fmla="*/ 2491502 h 3855444"/>
                    <a:gd name="connsiteX55" fmla="*/ 1280853 w 3420938"/>
                    <a:gd name="connsiteY55" fmla="*/ 2024574 h 3855444"/>
                    <a:gd name="connsiteX56" fmla="*/ 1274149 w 3420938"/>
                    <a:gd name="connsiteY56" fmla="*/ 1806846 h 3855444"/>
                    <a:gd name="connsiteX57" fmla="*/ 1054455 w 3420938"/>
                    <a:gd name="connsiteY57" fmla="*/ 1601803 h 3855444"/>
                    <a:gd name="connsiteX58" fmla="*/ 889344 w 3420938"/>
                    <a:gd name="connsiteY58" fmla="*/ 1710448 h 3855444"/>
                    <a:gd name="connsiteX59" fmla="*/ 1157636 w 3420938"/>
                    <a:gd name="connsiteY59" fmla="*/ 1953238 h 3855444"/>
                    <a:gd name="connsiteX60" fmla="*/ 1053874 w 3420938"/>
                    <a:gd name="connsiteY60" fmla="*/ 2783332 h 3855444"/>
                    <a:gd name="connsiteX61" fmla="*/ 989966 w 3420938"/>
                    <a:gd name="connsiteY61" fmla="*/ 2286820 h 3855444"/>
                    <a:gd name="connsiteX62" fmla="*/ 1016126 w 3420938"/>
                    <a:gd name="connsiteY62" fmla="*/ 2093430 h 3855444"/>
                    <a:gd name="connsiteX63" fmla="*/ 983379 w 3420938"/>
                    <a:gd name="connsiteY63" fmla="*/ 2050915 h 3855444"/>
                    <a:gd name="connsiteX64" fmla="*/ 777637 w 3420938"/>
                    <a:gd name="connsiteY64" fmla="*/ 1856982 h 3855444"/>
                    <a:gd name="connsiteX65" fmla="*/ 702878 w 3420938"/>
                    <a:gd name="connsiteY65" fmla="*/ 2052336 h 3855444"/>
                    <a:gd name="connsiteX66" fmla="*/ 844530 w 3420938"/>
                    <a:gd name="connsiteY66" fmla="*/ 2335859 h 3855444"/>
                    <a:gd name="connsiteX67" fmla="*/ 881374 w 3420938"/>
                    <a:gd name="connsiteY67" fmla="*/ 2464399 h 3855444"/>
                    <a:gd name="connsiteX68" fmla="*/ 820410 w 3420938"/>
                    <a:gd name="connsiteY68" fmla="*/ 3081646 h 3855444"/>
                    <a:gd name="connsiteX69" fmla="*/ 716649 w 3420938"/>
                    <a:gd name="connsiteY69" fmla="*/ 2692540 h 3855444"/>
                    <a:gd name="connsiteX70" fmla="*/ 738946 w 3420938"/>
                    <a:gd name="connsiteY70" fmla="*/ 2394225 h 3855444"/>
                    <a:gd name="connsiteX71" fmla="*/ 609825 w 3420938"/>
                    <a:gd name="connsiteY71" fmla="*/ 2273270 h 3855444"/>
                    <a:gd name="connsiteX72" fmla="*/ 511314 w 3420938"/>
                    <a:gd name="connsiteY72" fmla="*/ 2412665 h 3855444"/>
                    <a:gd name="connsiteX73" fmla="*/ 563410 w 3420938"/>
                    <a:gd name="connsiteY73" fmla="*/ 2660618 h 3855444"/>
                    <a:gd name="connsiteX74" fmla="*/ 380664 w 3420938"/>
                    <a:gd name="connsiteY74" fmla="*/ 3619109 h 3855444"/>
                    <a:gd name="connsiteX75" fmla="*/ 378402 w 3420938"/>
                    <a:gd name="connsiteY75" fmla="*/ 2957848 h 3855444"/>
                    <a:gd name="connsiteX76" fmla="*/ 170298 w 3420938"/>
                    <a:gd name="connsiteY76" fmla="*/ 3802075 h 3855444"/>
                    <a:gd name="connsiteX77" fmla="*/ 171900 w 3420938"/>
                    <a:gd name="connsiteY77" fmla="*/ 3697732 h 3855444"/>
                    <a:gd name="connsiteX78" fmla="*/ 71199 w 3420938"/>
                    <a:gd name="connsiteY78" fmla="*/ 3855415 h 3855444"/>
                    <a:gd name="connsiteX79" fmla="*/ 114916 w 3420938"/>
                    <a:gd name="connsiteY79" fmla="*/ 3652556 h 3855444"/>
                    <a:gd name="connsiteX80" fmla="*/ 4010 w 3420938"/>
                    <a:gd name="connsiteY80"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307630 w 3420938"/>
                    <a:gd name="connsiteY30" fmla="*/ 1876050 h 3855444"/>
                    <a:gd name="connsiteX31" fmla="*/ 3420938 w 3420938"/>
                    <a:gd name="connsiteY31" fmla="*/ 2212642 h 3855444"/>
                    <a:gd name="connsiteX32" fmla="*/ 3229305 w 3420938"/>
                    <a:gd name="connsiteY32" fmla="*/ 1843262 h 3855444"/>
                    <a:gd name="connsiteX33" fmla="*/ 3181945 w 3420938"/>
                    <a:gd name="connsiteY33" fmla="*/ 1497175 h 3855444"/>
                    <a:gd name="connsiteX34" fmla="*/ 2999702 w 3420938"/>
                    <a:gd name="connsiteY34" fmla="*/ 1368919 h 3855444"/>
                    <a:gd name="connsiteX35" fmla="*/ 2851708 w 3420938"/>
                    <a:gd name="connsiteY35" fmla="*/ 1493596 h 3855444"/>
                    <a:gd name="connsiteX36" fmla="*/ 2777569 w 3420938"/>
                    <a:gd name="connsiteY36" fmla="*/ 1797725 h 3855444"/>
                    <a:gd name="connsiteX37" fmla="*/ 2416548 w 3420938"/>
                    <a:gd name="connsiteY37" fmla="*/ 2487058 h 3855444"/>
                    <a:gd name="connsiteX38" fmla="*/ 2686493 w 3420938"/>
                    <a:gd name="connsiteY38" fmla="*/ 1812297 h 3855444"/>
                    <a:gd name="connsiteX39" fmla="*/ 2754794 w 3420938"/>
                    <a:gd name="connsiteY39" fmla="*/ 1508828 h 3855444"/>
                    <a:gd name="connsiteX40" fmla="*/ 2394910 w 3420938"/>
                    <a:gd name="connsiteY40" fmla="*/ 1482448 h 3855444"/>
                    <a:gd name="connsiteX41" fmla="*/ 2487083 w 3420938"/>
                    <a:gd name="connsiteY41" fmla="*/ 1590072 h 3855444"/>
                    <a:gd name="connsiteX42" fmla="*/ 2436221 w 3420938"/>
                    <a:gd name="connsiteY42" fmla="*/ 1981000 h 3855444"/>
                    <a:gd name="connsiteX43" fmla="*/ 2395051 w 3420938"/>
                    <a:gd name="connsiteY43" fmla="*/ 1622498 h 3855444"/>
                    <a:gd name="connsiteX44" fmla="*/ 2102420 w 3420938"/>
                    <a:gd name="connsiteY44" fmla="*/ 1510210 h 3855444"/>
                    <a:gd name="connsiteX45" fmla="*/ 2134846 w 3420938"/>
                    <a:gd name="connsiteY45" fmla="*/ 1673358 h 3855444"/>
                    <a:gd name="connsiteX46" fmla="*/ 2331440 w 3420938"/>
                    <a:gd name="connsiteY46" fmla="*/ 2050515 h 3855444"/>
                    <a:gd name="connsiteX47" fmla="*/ 2140039 w 3420938"/>
                    <a:gd name="connsiteY47" fmla="*/ 1854192 h 3855444"/>
                    <a:gd name="connsiteX48" fmla="*/ 2054593 w 3420938"/>
                    <a:gd name="connsiteY48" fmla="*/ 1677631 h 3855444"/>
                    <a:gd name="connsiteX49" fmla="*/ 1651569 w 3420938"/>
                    <a:gd name="connsiteY49" fmla="*/ 1754592 h 3855444"/>
                    <a:gd name="connsiteX50" fmla="*/ 1462436 w 3420938"/>
                    <a:gd name="connsiteY50" fmla="*/ 1440915 h 3855444"/>
                    <a:gd name="connsiteX51" fmla="*/ 1336816 w 3420938"/>
                    <a:gd name="connsiteY51" fmla="*/ 1468896 h 3855444"/>
                    <a:gd name="connsiteX52" fmla="*/ 1424185 w 3420938"/>
                    <a:gd name="connsiteY52" fmla="*/ 1650182 h 3855444"/>
                    <a:gd name="connsiteX53" fmla="*/ 1450487 w 3420938"/>
                    <a:gd name="connsiteY53" fmla="*/ 1876283 h 3855444"/>
                    <a:gd name="connsiteX54" fmla="*/ 1455951 w 3420938"/>
                    <a:gd name="connsiteY54" fmla="*/ 2491502 h 3855444"/>
                    <a:gd name="connsiteX55" fmla="*/ 1280853 w 3420938"/>
                    <a:gd name="connsiteY55" fmla="*/ 2024574 h 3855444"/>
                    <a:gd name="connsiteX56" fmla="*/ 1274149 w 3420938"/>
                    <a:gd name="connsiteY56" fmla="*/ 1806846 h 3855444"/>
                    <a:gd name="connsiteX57" fmla="*/ 1054455 w 3420938"/>
                    <a:gd name="connsiteY57" fmla="*/ 1601803 h 3855444"/>
                    <a:gd name="connsiteX58" fmla="*/ 889344 w 3420938"/>
                    <a:gd name="connsiteY58" fmla="*/ 1710448 h 3855444"/>
                    <a:gd name="connsiteX59" fmla="*/ 1157636 w 3420938"/>
                    <a:gd name="connsiteY59" fmla="*/ 1953238 h 3855444"/>
                    <a:gd name="connsiteX60" fmla="*/ 1053874 w 3420938"/>
                    <a:gd name="connsiteY60" fmla="*/ 2783332 h 3855444"/>
                    <a:gd name="connsiteX61" fmla="*/ 989966 w 3420938"/>
                    <a:gd name="connsiteY61" fmla="*/ 2286820 h 3855444"/>
                    <a:gd name="connsiteX62" fmla="*/ 1016126 w 3420938"/>
                    <a:gd name="connsiteY62" fmla="*/ 2093430 h 3855444"/>
                    <a:gd name="connsiteX63" fmla="*/ 983379 w 3420938"/>
                    <a:gd name="connsiteY63" fmla="*/ 2050915 h 3855444"/>
                    <a:gd name="connsiteX64" fmla="*/ 777637 w 3420938"/>
                    <a:gd name="connsiteY64" fmla="*/ 1856982 h 3855444"/>
                    <a:gd name="connsiteX65" fmla="*/ 702878 w 3420938"/>
                    <a:gd name="connsiteY65" fmla="*/ 2052336 h 3855444"/>
                    <a:gd name="connsiteX66" fmla="*/ 844530 w 3420938"/>
                    <a:gd name="connsiteY66" fmla="*/ 2335859 h 3855444"/>
                    <a:gd name="connsiteX67" fmla="*/ 881374 w 3420938"/>
                    <a:gd name="connsiteY67" fmla="*/ 2464399 h 3855444"/>
                    <a:gd name="connsiteX68" fmla="*/ 820410 w 3420938"/>
                    <a:gd name="connsiteY68" fmla="*/ 3081646 h 3855444"/>
                    <a:gd name="connsiteX69" fmla="*/ 716649 w 3420938"/>
                    <a:gd name="connsiteY69" fmla="*/ 2692540 h 3855444"/>
                    <a:gd name="connsiteX70" fmla="*/ 738946 w 3420938"/>
                    <a:gd name="connsiteY70" fmla="*/ 2394225 h 3855444"/>
                    <a:gd name="connsiteX71" fmla="*/ 609825 w 3420938"/>
                    <a:gd name="connsiteY71" fmla="*/ 2273270 h 3855444"/>
                    <a:gd name="connsiteX72" fmla="*/ 511314 w 3420938"/>
                    <a:gd name="connsiteY72" fmla="*/ 2412665 h 3855444"/>
                    <a:gd name="connsiteX73" fmla="*/ 563410 w 3420938"/>
                    <a:gd name="connsiteY73" fmla="*/ 2660618 h 3855444"/>
                    <a:gd name="connsiteX74" fmla="*/ 380664 w 3420938"/>
                    <a:gd name="connsiteY74" fmla="*/ 3619109 h 3855444"/>
                    <a:gd name="connsiteX75" fmla="*/ 378402 w 3420938"/>
                    <a:gd name="connsiteY75" fmla="*/ 2957848 h 3855444"/>
                    <a:gd name="connsiteX76" fmla="*/ 170298 w 3420938"/>
                    <a:gd name="connsiteY76" fmla="*/ 3802075 h 3855444"/>
                    <a:gd name="connsiteX77" fmla="*/ 171900 w 3420938"/>
                    <a:gd name="connsiteY77" fmla="*/ 3697732 h 3855444"/>
                    <a:gd name="connsiteX78" fmla="*/ 71199 w 3420938"/>
                    <a:gd name="connsiteY78" fmla="*/ 3855415 h 3855444"/>
                    <a:gd name="connsiteX79" fmla="*/ 114916 w 3420938"/>
                    <a:gd name="connsiteY79" fmla="*/ 3652556 h 3855444"/>
                    <a:gd name="connsiteX80" fmla="*/ 4010 w 3420938"/>
                    <a:gd name="connsiteY80" fmla="*/ 3826995 h 385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420938" h="3855444">
                      <a:moveTo>
                        <a:pt x="4010" y="3826995"/>
                      </a:moveTo>
                      <a:cubicBezTo>
                        <a:pt x="-8807" y="3818710"/>
                        <a:pt x="7964" y="3740462"/>
                        <a:pt x="70800" y="3582808"/>
                      </a:cubicBezTo>
                      <a:cubicBezTo>
                        <a:pt x="102671" y="3467048"/>
                        <a:pt x="145379" y="3275712"/>
                        <a:pt x="162446" y="3132433"/>
                      </a:cubicBezTo>
                      <a:cubicBezTo>
                        <a:pt x="165814" y="2971245"/>
                        <a:pt x="142191" y="2774520"/>
                        <a:pt x="147699" y="2650274"/>
                      </a:cubicBezTo>
                      <a:cubicBezTo>
                        <a:pt x="140456" y="2491419"/>
                        <a:pt x="203630" y="2476774"/>
                        <a:pt x="200960" y="2386959"/>
                      </a:cubicBezTo>
                      <a:cubicBezTo>
                        <a:pt x="190137" y="2337035"/>
                        <a:pt x="168385" y="2303505"/>
                        <a:pt x="168491" y="2237187"/>
                      </a:cubicBezTo>
                      <a:cubicBezTo>
                        <a:pt x="167619" y="2149744"/>
                        <a:pt x="217293" y="2164037"/>
                        <a:pt x="221202" y="2082159"/>
                      </a:cubicBezTo>
                      <a:cubicBezTo>
                        <a:pt x="226932" y="2036711"/>
                        <a:pt x="189376" y="1998308"/>
                        <a:pt x="206513" y="1946284"/>
                      </a:cubicBezTo>
                      <a:cubicBezTo>
                        <a:pt x="215303" y="1842692"/>
                        <a:pt x="282407" y="1822038"/>
                        <a:pt x="298320" y="1740636"/>
                      </a:cubicBezTo>
                      <a:cubicBezTo>
                        <a:pt x="314233" y="1659234"/>
                        <a:pt x="263493" y="1541603"/>
                        <a:pt x="294707" y="1472442"/>
                      </a:cubicBezTo>
                      <a:cubicBezTo>
                        <a:pt x="348613" y="1330611"/>
                        <a:pt x="427078" y="1333950"/>
                        <a:pt x="459725" y="1266911"/>
                      </a:cubicBezTo>
                      <a:cubicBezTo>
                        <a:pt x="492372" y="1199872"/>
                        <a:pt x="443402" y="1122350"/>
                        <a:pt x="497874" y="1055637"/>
                      </a:cubicBezTo>
                      <a:cubicBezTo>
                        <a:pt x="565421" y="874927"/>
                        <a:pt x="648546" y="916435"/>
                        <a:pt x="726068" y="840866"/>
                      </a:cubicBezTo>
                      <a:cubicBezTo>
                        <a:pt x="803590" y="765298"/>
                        <a:pt x="838411" y="598349"/>
                        <a:pt x="915529" y="539592"/>
                      </a:cubicBezTo>
                      <a:cubicBezTo>
                        <a:pt x="1018145" y="446886"/>
                        <a:pt x="1075622" y="490221"/>
                        <a:pt x="1131930" y="447990"/>
                      </a:cubicBezTo>
                      <a:cubicBezTo>
                        <a:pt x="1188238" y="405759"/>
                        <a:pt x="1217005" y="294978"/>
                        <a:pt x="1286166" y="260703"/>
                      </a:cubicBezTo>
                      <a:cubicBezTo>
                        <a:pt x="1357164" y="221532"/>
                        <a:pt x="1442850" y="244790"/>
                        <a:pt x="1513848" y="205619"/>
                      </a:cubicBezTo>
                      <a:cubicBezTo>
                        <a:pt x="1575261" y="148790"/>
                        <a:pt x="1589315" y="97426"/>
                        <a:pt x="1698087" y="35132"/>
                      </a:cubicBezTo>
                      <a:cubicBezTo>
                        <a:pt x="1764188" y="-7099"/>
                        <a:pt x="1835351" y="76608"/>
                        <a:pt x="1901348" y="71360"/>
                      </a:cubicBezTo>
                      <a:cubicBezTo>
                        <a:pt x="1967345" y="66112"/>
                        <a:pt x="2015816" y="0"/>
                        <a:pt x="2083141" y="0"/>
                      </a:cubicBezTo>
                      <a:cubicBezTo>
                        <a:pt x="2150466" y="0"/>
                        <a:pt x="2236066" y="96004"/>
                        <a:pt x="2307063" y="113753"/>
                      </a:cubicBezTo>
                      <a:cubicBezTo>
                        <a:pt x="2378060" y="131502"/>
                        <a:pt x="2429705" y="69235"/>
                        <a:pt x="2520055" y="95450"/>
                      </a:cubicBezTo>
                      <a:cubicBezTo>
                        <a:pt x="2571467" y="121156"/>
                        <a:pt x="2622879" y="192723"/>
                        <a:pt x="2674291" y="218429"/>
                      </a:cubicBezTo>
                      <a:cubicBezTo>
                        <a:pt x="2724479" y="257600"/>
                        <a:pt x="2782012" y="247238"/>
                        <a:pt x="2832200" y="286409"/>
                      </a:cubicBezTo>
                      <a:cubicBezTo>
                        <a:pt x="2877492" y="311503"/>
                        <a:pt x="2902003" y="365290"/>
                        <a:pt x="2938726" y="390996"/>
                      </a:cubicBezTo>
                      <a:cubicBezTo>
                        <a:pt x="2975449" y="416702"/>
                        <a:pt x="3015723" y="403623"/>
                        <a:pt x="3052537" y="440645"/>
                      </a:cubicBezTo>
                      <a:cubicBezTo>
                        <a:pt x="3094917" y="501735"/>
                        <a:pt x="3146404" y="562825"/>
                        <a:pt x="3170569" y="647595"/>
                      </a:cubicBezTo>
                      <a:cubicBezTo>
                        <a:pt x="3242332" y="857776"/>
                        <a:pt x="3228664" y="863660"/>
                        <a:pt x="3193959" y="999927"/>
                      </a:cubicBezTo>
                      <a:lnTo>
                        <a:pt x="3122623" y="1226906"/>
                      </a:lnTo>
                      <a:cubicBezTo>
                        <a:pt x="3170181" y="1287434"/>
                        <a:pt x="3235954" y="1340675"/>
                        <a:pt x="3261653" y="1439455"/>
                      </a:cubicBezTo>
                      <a:cubicBezTo>
                        <a:pt x="3285479" y="1549771"/>
                        <a:pt x="3283804" y="1765734"/>
                        <a:pt x="3307630" y="1876050"/>
                      </a:cubicBezTo>
                      <a:lnTo>
                        <a:pt x="3420938" y="2212642"/>
                      </a:lnTo>
                      <a:cubicBezTo>
                        <a:pt x="3331558" y="2083443"/>
                        <a:pt x="3285897" y="1981568"/>
                        <a:pt x="3229305" y="1843262"/>
                      </a:cubicBezTo>
                      <a:cubicBezTo>
                        <a:pt x="3203196" y="1755829"/>
                        <a:pt x="3208054" y="1584608"/>
                        <a:pt x="3181945" y="1497175"/>
                      </a:cubicBezTo>
                      <a:cubicBezTo>
                        <a:pt x="3119376" y="1450780"/>
                        <a:pt x="3140596" y="1360669"/>
                        <a:pt x="2999702" y="1368919"/>
                      </a:cubicBezTo>
                      <a:cubicBezTo>
                        <a:pt x="2950371" y="1410478"/>
                        <a:pt x="2948398" y="1486646"/>
                        <a:pt x="2851708" y="1493596"/>
                      </a:cubicBezTo>
                      <a:cubicBezTo>
                        <a:pt x="2856747" y="1597400"/>
                        <a:pt x="2819890" y="1703028"/>
                        <a:pt x="2777569" y="1797725"/>
                      </a:cubicBezTo>
                      <a:cubicBezTo>
                        <a:pt x="2657229" y="2027503"/>
                        <a:pt x="2505922" y="2228135"/>
                        <a:pt x="2416548" y="2487058"/>
                      </a:cubicBezTo>
                      <a:cubicBezTo>
                        <a:pt x="2388315" y="2499505"/>
                        <a:pt x="2402430" y="2250384"/>
                        <a:pt x="2686493" y="1812297"/>
                      </a:cubicBezTo>
                      <a:cubicBezTo>
                        <a:pt x="2742867" y="1649259"/>
                        <a:pt x="2785783" y="1575339"/>
                        <a:pt x="2754794" y="1508828"/>
                      </a:cubicBezTo>
                      <a:lnTo>
                        <a:pt x="2394910" y="1482448"/>
                      </a:lnTo>
                      <a:lnTo>
                        <a:pt x="2487083" y="1590072"/>
                      </a:lnTo>
                      <a:cubicBezTo>
                        <a:pt x="2539347" y="1745275"/>
                        <a:pt x="2464104" y="1851298"/>
                        <a:pt x="2436221" y="1981000"/>
                      </a:cubicBezTo>
                      <a:cubicBezTo>
                        <a:pt x="2373315" y="1862714"/>
                        <a:pt x="2396024" y="1760821"/>
                        <a:pt x="2395051" y="1622498"/>
                      </a:cubicBezTo>
                      <a:cubicBezTo>
                        <a:pt x="2279292" y="1623321"/>
                        <a:pt x="2203607" y="1551282"/>
                        <a:pt x="2102420" y="1510210"/>
                      </a:cubicBezTo>
                      <a:cubicBezTo>
                        <a:pt x="2144195" y="1601023"/>
                        <a:pt x="2140431" y="1617154"/>
                        <a:pt x="2134846" y="1673358"/>
                      </a:cubicBezTo>
                      <a:cubicBezTo>
                        <a:pt x="2200377" y="1799077"/>
                        <a:pt x="2353342" y="1844649"/>
                        <a:pt x="2331440" y="2050515"/>
                      </a:cubicBezTo>
                      <a:cubicBezTo>
                        <a:pt x="2334127" y="2076100"/>
                        <a:pt x="2186180" y="1916339"/>
                        <a:pt x="2140039" y="1854192"/>
                      </a:cubicBezTo>
                      <a:cubicBezTo>
                        <a:pt x="2106649" y="1775651"/>
                        <a:pt x="2081359" y="1740680"/>
                        <a:pt x="2054593" y="1677631"/>
                      </a:cubicBezTo>
                      <a:cubicBezTo>
                        <a:pt x="1897199" y="1817285"/>
                        <a:pt x="1794450" y="1814625"/>
                        <a:pt x="1651569" y="1754592"/>
                      </a:cubicBezTo>
                      <a:cubicBezTo>
                        <a:pt x="1582395" y="1637860"/>
                        <a:pt x="1568479" y="1531941"/>
                        <a:pt x="1462436" y="1440915"/>
                      </a:cubicBezTo>
                      <a:lnTo>
                        <a:pt x="1336816" y="1468896"/>
                      </a:lnTo>
                      <a:cubicBezTo>
                        <a:pt x="1348331" y="1523860"/>
                        <a:pt x="1412670" y="1595218"/>
                        <a:pt x="1424185" y="1650182"/>
                      </a:cubicBezTo>
                      <a:lnTo>
                        <a:pt x="1450487" y="1876283"/>
                      </a:lnTo>
                      <a:cubicBezTo>
                        <a:pt x="1450487" y="2118394"/>
                        <a:pt x="1508775" y="2205675"/>
                        <a:pt x="1455951" y="2491502"/>
                      </a:cubicBezTo>
                      <a:lnTo>
                        <a:pt x="1280853" y="2024574"/>
                      </a:lnTo>
                      <a:cubicBezTo>
                        <a:pt x="1243402" y="1941069"/>
                        <a:pt x="1280634" y="1897637"/>
                        <a:pt x="1274149" y="1806846"/>
                      </a:cubicBezTo>
                      <a:cubicBezTo>
                        <a:pt x="1163274" y="1743355"/>
                        <a:pt x="1128900" y="1681687"/>
                        <a:pt x="1054455" y="1601803"/>
                      </a:cubicBezTo>
                      <a:cubicBezTo>
                        <a:pt x="1001239" y="1634982"/>
                        <a:pt x="953489" y="1690019"/>
                        <a:pt x="889344" y="1710448"/>
                      </a:cubicBezTo>
                      <a:cubicBezTo>
                        <a:pt x="944166" y="1800485"/>
                        <a:pt x="1097350" y="1850450"/>
                        <a:pt x="1157636" y="1953238"/>
                      </a:cubicBezTo>
                      <a:cubicBezTo>
                        <a:pt x="1257841" y="2184399"/>
                        <a:pt x="1166786" y="2539421"/>
                        <a:pt x="1053874" y="2783332"/>
                      </a:cubicBezTo>
                      <a:cubicBezTo>
                        <a:pt x="1032571" y="2617828"/>
                        <a:pt x="969374" y="2441395"/>
                        <a:pt x="989966" y="2286820"/>
                      </a:cubicBezTo>
                      <a:cubicBezTo>
                        <a:pt x="998686" y="2222357"/>
                        <a:pt x="981905" y="2176109"/>
                        <a:pt x="1016126" y="2093430"/>
                      </a:cubicBezTo>
                      <a:cubicBezTo>
                        <a:pt x="1003996" y="2079866"/>
                        <a:pt x="995509" y="2064479"/>
                        <a:pt x="983379" y="2050915"/>
                      </a:cubicBezTo>
                      <a:cubicBezTo>
                        <a:pt x="906298" y="2048202"/>
                        <a:pt x="829216" y="1947127"/>
                        <a:pt x="777637" y="1856982"/>
                      </a:cubicBezTo>
                      <a:lnTo>
                        <a:pt x="702878" y="2052336"/>
                      </a:lnTo>
                      <a:cubicBezTo>
                        <a:pt x="812633" y="2159594"/>
                        <a:pt x="824029" y="2243172"/>
                        <a:pt x="844530" y="2335859"/>
                      </a:cubicBezTo>
                      <a:cubicBezTo>
                        <a:pt x="844061" y="2387813"/>
                        <a:pt x="856341" y="2416088"/>
                        <a:pt x="881374" y="2464399"/>
                      </a:cubicBezTo>
                      <a:cubicBezTo>
                        <a:pt x="902340" y="2696257"/>
                        <a:pt x="883234" y="2884397"/>
                        <a:pt x="820410" y="3081646"/>
                      </a:cubicBezTo>
                      <a:cubicBezTo>
                        <a:pt x="785823" y="2951944"/>
                        <a:pt x="747593" y="2845922"/>
                        <a:pt x="716649" y="2692540"/>
                      </a:cubicBezTo>
                      <a:lnTo>
                        <a:pt x="738946" y="2394225"/>
                      </a:lnTo>
                      <a:lnTo>
                        <a:pt x="609825" y="2273270"/>
                      </a:lnTo>
                      <a:cubicBezTo>
                        <a:pt x="564982" y="2334385"/>
                        <a:pt x="521549" y="2364300"/>
                        <a:pt x="511314" y="2412665"/>
                      </a:cubicBezTo>
                      <a:cubicBezTo>
                        <a:pt x="499535" y="2566355"/>
                        <a:pt x="546045" y="2577967"/>
                        <a:pt x="563410" y="2660618"/>
                      </a:cubicBezTo>
                      <a:cubicBezTo>
                        <a:pt x="577784" y="2811321"/>
                        <a:pt x="490154" y="3382794"/>
                        <a:pt x="380664" y="3619109"/>
                      </a:cubicBezTo>
                      <a:cubicBezTo>
                        <a:pt x="378089" y="3405368"/>
                        <a:pt x="435623" y="3169768"/>
                        <a:pt x="378402" y="2957848"/>
                      </a:cubicBezTo>
                      <a:cubicBezTo>
                        <a:pt x="343642" y="3188255"/>
                        <a:pt x="319813" y="3690067"/>
                        <a:pt x="170298" y="3802075"/>
                      </a:cubicBezTo>
                      <a:cubicBezTo>
                        <a:pt x="147152" y="3807367"/>
                        <a:pt x="171366" y="3732513"/>
                        <a:pt x="171900" y="3697732"/>
                      </a:cubicBezTo>
                      <a:cubicBezTo>
                        <a:pt x="138333" y="3750293"/>
                        <a:pt x="101123" y="3857500"/>
                        <a:pt x="71199" y="3855415"/>
                      </a:cubicBezTo>
                      <a:cubicBezTo>
                        <a:pt x="36591" y="3846690"/>
                        <a:pt x="109451" y="3715926"/>
                        <a:pt x="114916" y="3652556"/>
                      </a:cubicBezTo>
                      <a:cubicBezTo>
                        <a:pt x="78555" y="3710702"/>
                        <a:pt x="40371" y="3797993"/>
                        <a:pt x="4010" y="38269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450" name="Freeform: Shape 449">
                  <a:extLst>
                    <a:ext uri="{FF2B5EF4-FFF2-40B4-BE49-F238E27FC236}">
                      <a16:creationId xmlns:a16="http://schemas.microsoft.com/office/drawing/2014/main" id="{3FA13CE3-B129-4563-9D70-7E2F6D194C8F}"/>
                    </a:ext>
                  </a:extLst>
                </p:cNvPr>
                <p:cNvSpPr/>
                <p:nvPr/>
              </p:nvSpPr>
              <p:spPr>
                <a:xfrm>
                  <a:off x="8169490" y="3355229"/>
                  <a:ext cx="606564" cy="570134"/>
                </a:xfrm>
                <a:custGeom>
                  <a:avLst/>
                  <a:gdLst>
                    <a:gd name="connsiteX0" fmla="*/ 0 w 606564"/>
                    <a:gd name="connsiteY0" fmla="*/ 156650 h 570134"/>
                    <a:gd name="connsiteX1" fmla="*/ 606564 w 606564"/>
                    <a:gd name="connsiteY1" fmla="*/ 570134 h 570134"/>
                    <a:gd name="connsiteX2" fmla="*/ 460843 w 606564"/>
                    <a:gd name="connsiteY2" fmla="*/ 320586 h 570134"/>
                    <a:gd name="connsiteX3" fmla="*/ 369767 w 606564"/>
                    <a:gd name="connsiteY3" fmla="*/ 289620 h 570134"/>
                    <a:gd name="connsiteX4" fmla="*/ 198545 w 606564"/>
                    <a:gd name="connsiteY4" fmla="*/ 0 h 570134"/>
                    <a:gd name="connsiteX5" fmla="*/ 0 w 606564"/>
                    <a:gd name="connsiteY5" fmla="*/ 156650 h 570134"/>
                    <a:gd name="connsiteX0" fmla="*/ 0 w 606564"/>
                    <a:gd name="connsiteY0" fmla="*/ 156650 h 570134"/>
                    <a:gd name="connsiteX1" fmla="*/ 429877 w 606564"/>
                    <a:gd name="connsiteY1" fmla="*/ 384339 h 570134"/>
                    <a:gd name="connsiteX2" fmla="*/ 606564 w 606564"/>
                    <a:gd name="connsiteY2" fmla="*/ 570134 h 570134"/>
                    <a:gd name="connsiteX3" fmla="*/ 460843 w 606564"/>
                    <a:gd name="connsiteY3" fmla="*/ 320586 h 570134"/>
                    <a:gd name="connsiteX4" fmla="*/ 369767 w 606564"/>
                    <a:gd name="connsiteY4" fmla="*/ 289620 h 570134"/>
                    <a:gd name="connsiteX5" fmla="*/ 198545 w 606564"/>
                    <a:gd name="connsiteY5" fmla="*/ 0 h 570134"/>
                    <a:gd name="connsiteX6" fmla="*/ 0 w 606564"/>
                    <a:gd name="connsiteY6" fmla="*/ 156650 h 570134"/>
                    <a:gd name="connsiteX0" fmla="*/ 0 w 606564"/>
                    <a:gd name="connsiteY0" fmla="*/ 156650 h 570134"/>
                    <a:gd name="connsiteX1" fmla="*/ 429877 w 606564"/>
                    <a:gd name="connsiteY1" fmla="*/ 384339 h 570134"/>
                    <a:gd name="connsiteX2" fmla="*/ 606564 w 606564"/>
                    <a:gd name="connsiteY2" fmla="*/ 570134 h 570134"/>
                    <a:gd name="connsiteX3" fmla="*/ 460843 w 606564"/>
                    <a:gd name="connsiteY3" fmla="*/ 320586 h 570134"/>
                    <a:gd name="connsiteX4" fmla="*/ 369767 w 606564"/>
                    <a:gd name="connsiteY4" fmla="*/ 289620 h 570134"/>
                    <a:gd name="connsiteX5" fmla="*/ 198545 w 606564"/>
                    <a:gd name="connsiteY5" fmla="*/ 0 h 570134"/>
                    <a:gd name="connsiteX6" fmla="*/ 0 w 606564"/>
                    <a:gd name="connsiteY6" fmla="*/ 156650 h 570134"/>
                    <a:gd name="connsiteX0" fmla="*/ 0 w 606564"/>
                    <a:gd name="connsiteY0" fmla="*/ 156650 h 570134"/>
                    <a:gd name="connsiteX1" fmla="*/ 429877 w 606564"/>
                    <a:gd name="connsiteY1" fmla="*/ 384339 h 570134"/>
                    <a:gd name="connsiteX2" fmla="*/ 606564 w 606564"/>
                    <a:gd name="connsiteY2" fmla="*/ 570134 h 570134"/>
                    <a:gd name="connsiteX3" fmla="*/ 460843 w 606564"/>
                    <a:gd name="connsiteY3" fmla="*/ 320586 h 570134"/>
                    <a:gd name="connsiteX4" fmla="*/ 369767 w 606564"/>
                    <a:gd name="connsiteY4" fmla="*/ 289620 h 570134"/>
                    <a:gd name="connsiteX5" fmla="*/ 198545 w 606564"/>
                    <a:gd name="connsiteY5" fmla="*/ 0 h 570134"/>
                    <a:gd name="connsiteX6" fmla="*/ 0 w 606564"/>
                    <a:gd name="connsiteY6" fmla="*/ 156650 h 570134"/>
                    <a:gd name="connsiteX0" fmla="*/ 0 w 606564"/>
                    <a:gd name="connsiteY0" fmla="*/ 156650 h 570134"/>
                    <a:gd name="connsiteX1" fmla="*/ 429877 w 606564"/>
                    <a:gd name="connsiteY1" fmla="*/ 384339 h 570134"/>
                    <a:gd name="connsiteX2" fmla="*/ 606564 w 606564"/>
                    <a:gd name="connsiteY2" fmla="*/ 570134 h 570134"/>
                    <a:gd name="connsiteX3" fmla="*/ 488165 w 606564"/>
                    <a:gd name="connsiteY3" fmla="*/ 351552 h 570134"/>
                    <a:gd name="connsiteX4" fmla="*/ 369767 w 606564"/>
                    <a:gd name="connsiteY4" fmla="*/ 289620 h 570134"/>
                    <a:gd name="connsiteX5" fmla="*/ 198545 w 606564"/>
                    <a:gd name="connsiteY5" fmla="*/ 0 h 570134"/>
                    <a:gd name="connsiteX6" fmla="*/ 0 w 606564"/>
                    <a:gd name="connsiteY6" fmla="*/ 156650 h 570134"/>
                    <a:gd name="connsiteX0" fmla="*/ 0 w 606564"/>
                    <a:gd name="connsiteY0" fmla="*/ 156650 h 570134"/>
                    <a:gd name="connsiteX1" fmla="*/ 429877 w 606564"/>
                    <a:gd name="connsiteY1" fmla="*/ 384339 h 570134"/>
                    <a:gd name="connsiteX2" fmla="*/ 606564 w 606564"/>
                    <a:gd name="connsiteY2" fmla="*/ 570134 h 570134"/>
                    <a:gd name="connsiteX3" fmla="*/ 488165 w 606564"/>
                    <a:gd name="connsiteY3" fmla="*/ 351552 h 570134"/>
                    <a:gd name="connsiteX4" fmla="*/ 369767 w 606564"/>
                    <a:gd name="connsiteY4" fmla="*/ 289620 h 570134"/>
                    <a:gd name="connsiteX5" fmla="*/ 198545 w 606564"/>
                    <a:gd name="connsiteY5" fmla="*/ 0 h 570134"/>
                    <a:gd name="connsiteX6" fmla="*/ 0 w 606564"/>
                    <a:gd name="connsiteY6" fmla="*/ 156650 h 570134"/>
                    <a:gd name="connsiteX0" fmla="*/ 0 w 606564"/>
                    <a:gd name="connsiteY0" fmla="*/ 156650 h 570134"/>
                    <a:gd name="connsiteX1" fmla="*/ 429877 w 606564"/>
                    <a:gd name="connsiteY1" fmla="*/ 384339 h 570134"/>
                    <a:gd name="connsiteX2" fmla="*/ 606564 w 606564"/>
                    <a:gd name="connsiteY2" fmla="*/ 570134 h 570134"/>
                    <a:gd name="connsiteX3" fmla="*/ 488165 w 606564"/>
                    <a:gd name="connsiteY3" fmla="*/ 351552 h 570134"/>
                    <a:gd name="connsiteX4" fmla="*/ 369767 w 606564"/>
                    <a:gd name="connsiteY4" fmla="*/ 289620 h 570134"/>
                    <a:gd name="connsiteX5" fmla="*/ 198545 w 606564"/>
                    <a:gd name="connsiteY5" fmla="*/ 0 h 570134"/>
                    <a:gd name="connsiteX6" fmla="*/ 0 w 606564"/>
                    <a:gd name="connsiteY6" fmla="*/ 156650 h 570134"/>
                    <a:gd name="connsiteX0" fmla="*/ 0 w 606564"/>
                    <a:gd name="connsiteY0" fmla="*/ 156650 h 570134"/>
                    <a:gd name="connsiteX1" fmla="*/ 429877 w 606564"/>
                    <a:gd name="connsiteY1" fmla="*/ 384339 h 570134"/>
                    <a:gd name="connsiteX2" fmla="*/ 606564 w 606564"/>
                    <a:gd name="connsiteY2" fmla="*/ 570134 h 570134"/>
                    <a:gd name="connsiteX3" fmla="*/ 488165 w 606564"/>
                    <a:gd name="connsiteY3" fmla="*/ 351552 h 570134"/>
                    <a:gd name="connsiteX4" fmla="*/ 369767 w 606564"/>
                    <a:gd name="connsiteY4" fmla="*/ 289620 h 570134"/>
                    <a:gd name="connsiteX5" fmla="*/ 198545 w 606564"/>
                    <a:gd name="connsiteY5" fmla="*/ 0 h 570134"/>
                    <a:gd name="connsiteX6" fmla="*/ 0 w 606564"/>
                    <a:gd name="connsiteY6" fmla="*/ 156650 h 570134"/>
                    <a:gd name="connsiteX0" fmla="*/ 0 w 606564"/>
                    <a:gd name="connsiteY0" fmla="*/ 156650 h 570134"/>
                    <a:gd name="connsiteX1" fmla="*/ 429877 w 606564"/>
                    <a:gd name="connsiteY1" fmla="*/ 384339 h 570134"/>
                    <a:gd name="connsiteX2" fmla="*/ 606564 w 606564"/>
                    <a:gd name="connsiteY2" fmla="*/ 570134 h 570134"/>
                    <a:gd name="connsiteX3" fmla="*/ 488165 w 606564"/>
                    <a:gd name="connsiteY3" fmla="*/ 351552 h 570134"/>
                    <a:gd name="connsiteX4" fmla="*/ 369767 w 606564"/>
                    <a:gd name="connsiteY4" fmla="*/ 289620 h 570134"/>
                    <a:gd name="connsiteX5" fmla="*/ 198545 w 606564"/>
                    <a:gd name="connsiteY5" fmla="*/ 0 h 570134"/>
                    <a:gd name="connsiteX6" fmla="*/ 0 w 606564"/>
                    <a:gd name="connsiteY6" fmla="*/ 156650 h 570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6564" h="570134">
                      <a:moveTo>
                        <a:pt x="0" y="156650"/>
                      </a:moveTo>
                      <a:cubicBezTo>
                        <a:pt x="120827" y="238618"/>
                        <a:pt x="272620" y="302371"/>
                        <a:pt x="429877" y="384339"/>
                      </a:cubicBezTo>
                      <a:cubicBezTo>
                        <a:pt x="510631" y="437163"/>
                        <a:pt x="536739" y="444449"/>
                        <a:pt x="606564" y="570134"/>
                      </a:cubicBezTo>
                      <a:cubicBezTo>
                        <a:pt x="598064" y="486343"/>
                        <a:pt x="589563" y="433520"/>
                        <a:pt x="488165" y="351552"/>
                      </a:cubicBezTo>
                      <a:lnTo>
                        <a:pt x="369767" y="289620"/>
                      </a:lnTo>
                      <a:cubicBezTo>
                        <a:pt x="296300" y="200366"/>
                        <a:pt x="255619" y="96540"/>
                        <a:pt x="198545" y="0"/>
                      </a:cubicBezTo>
                      <a:lnTo>
                        <a:pt x="0" y="15665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grpSp>
            <p:nvGrpSpPr>
              <p:cNvPr id="232" name="Group 231">
                <a:extLst>
                  <a:ext uri="{FF2B5EF4-FFF2-40B4-BE49-F238E27FC236}">
                    <a16:creationId xmlns:a16="http://schemas.microsoft.com/office/drawing/2014/main" id="{C65DAD3D-C10B-458D-90BB-8E47238297AB}"/>
                  </a:ext>
                </a:extLst>
              </p:cNvPr>
              <p:cNvGrpSpPr/>
              <p:nvPr/>
            </p:nvGrpSpPr>
            <p:grpSpPr>
              <a:xfrm>
                <a:off x="3009489" y="894453"/>
                <a:ext cx="832144" cy="766870"/>
                <a:chOff x="1615786" y="4760760"/>
                <a:chExt cx="1083796" cy="1230243"/>
              </a:xfrm>
              <a:solidFill>
                <a:srgbClr val="2774AA"/>
              </a:solidFill>
            </p:grpSpPr>
            <p:grpSp>
              <p:nvGrpSpPr>
                <p:cNvPr id="430" name="Group 429">
                  <a:extLst>
                    <a:ext uri="{FF2B5EF4-FFF2-40B4-BE49-F238E27FC236}">
                      <a16:creationId xmlns:a16="http://schemas.microsoft.com/office/drawing/2014/main" id="{2221B0A3-C899-4A2E-A4EC-A1158E70CEC2}"/>
                    </a:ext>
                  </a:extLst>
                </p:cNvPr>
                <p:cNvGrpSpPr/>
                <p:nvPr/>
              </p:nvGrpSpPr>
              <p:grpSpPr>
                <a:xfrm>
                  <a:off x="2003417" y="4760760"/>
                  <a:ext cx="696165" cy="1230243"/>
                  <a:chOff x="2914674" y="-136935"/>
                  <a:chExt cx="3297766" cy="5827719"/>
                </a:xfrm>
                <a:grpFill/>
              </p:grpSpPr>
              <p:sp>
                <p:nvSpPr>
                  <p:cNvPr id="444" name="Rectangle 9">
                    <a:extLst>
                      <a:ext uri="{FF2B5EF4-FFF2-40B4-BE49-F238E27FC236}">
                        <a16:creationId xmlns:a16="http://schemas.microsoft.com/office/drawing/2014/main" id="{5022572B-50EF-4932-95F3-E75BEEC43C4E}"/>
                      </a:ext>
                    </a:extLst>
                  </p:cNvPr>
                  <p:cNvSpPr/>
                  <p:nvPr/>
                </p:nvSpPr>
                <p:spPr>
                  <a:xfrm>
                    <a:off x="4655156" y="1538691"/>
                    <a:ext cx="216976" cy="4152093"/>
                  </a:xfrm>
                  <a:custGeom>
                    <a:avLst/>
                    <a:gdLst>
                      <a:gd name="connsiteX0" fmla="*/ 0 w 216976"/>
                      <a:gd name="connsiteY0" fmla="*/ 0 h 4409268"/>
                      <a:gd name="connsiteX1" fmla="*/ 216976 w 216976"/>
                      <a:gd name="connsiteY1" fmla="*/ 0 h 4409268"/>
                      <a:gd name="connsiteX2" fmla="*/ 216976 w 216976"/>
                      <a:gd name="connsiteY2" fmla="*/ 4409268 h 4409268"/>
                      <a:gd name="connsiteX3" fmla="*/ 0 w 216976"/>
                      <a:gd name="connsiteY3" fmla="*/ 4409268 h 4409268"/>
                      <a:gd name="connsiteX4" fmla="*/ 0 w 216976"/>
                      <a:gd name="connsiteY4" fmla="*/ 0 h 4409268"/>
                      <a:gd name="connsiteX0" fmla="*/ 0 w 216976"/>
                      <a:gd name="connsiteY0" fmla="*/ 0 h 4409268"/>
                      <a:gd name="connsiteX1" fmla="*/ 113788 w 216976"/>
                      <a:gd name="connsiteY1" fmla="*/ 455612 h 4409268"/>
                      <a:gd name="connsiteX2" fmla="*/ 216976 w 216976"/>
                      <a:gd name="connsiteY2" fmla="*/ 4409268 h 4409268"/>
                      <a:gd name="connsiteX3" fmla="*/ 0 w 216976"/>
                      <a:gd name="connsiteY3" fmla="*/ 4409268 h 4409268"/>
                      <a:gd name="connsiteX4" fmla="*/ 0 w 216976"/>
                      <a:gd name="connsiteY4" fmla="*/ 0 h 4409268"/>
                      <a:gd name="connsiteX0" fmla="*/ 22225 w 216976"/>
                      <a:gd name="connsiteY0" fmla="*/ 0 h 4152093"/>
                      <a:gd name="connsiteX1" fmla="*/ 113788 w 216976"/>
                      <a:gd name="connsiteY1" fmla="*/ 198437 h 4152093"/>
                      <a:gd name="connsiteX2" fmla="*/ 216976 w 216976"/>
                      <a:gd name="connsiteY2" fmla="*/ 4152093 h 4152093"/>
                      <a:gd name="connsiteX3" fmla="*/ 0 w 216976"/>
                      <a:gd name="connsiteY3" fmla="*/ 4152093 h 4152093"/>
                      <a:gd name="connsiteX4" fmla="*/ 22225 w 216976"/>
                      <a:gd name="connsiteY4" fmla="*/ 0 h 41520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976" h="4152093">
                        <a:moveTo>
                          <a:pt x="22225" y="0"/>
                        </a:moveTo>
                        <a:lnTo>
                          <a:pt x="113788" y="198437"/>
                        </a:lnTo>
                        <a:lnTo>
                          <a:pt x="216976" y="4152093"/>
                        </a:lnTo>
                        <a:lnTo>
                          <a:pt x="0" y="4152093"/>
                        </a:lnTo>
                        <a:lnTo>
                          <a:pt x="22225"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5" name="Oval 444">
                    <a:extLst>
                      <a:ext uri="{FF2B5EF4-FFF2-40B4-BE49-F238E27FC236}">
                        <a16:creationId xmlns:a16="http://schemas.microsoft.com/office/drawing/2014/main" id="{DDB9FCB4-20F2-4561-928B-CC16BF1EA418}"/>
                      </a:ext>
                    </a:extLst>
                  </p:cNvPr>
                  <p:cNvSpPr>
                    <a:spLocks noChangeAspect="1"/>
                  </p:cNvSpPr>
                  <p:nvPr/>
                </p:nvSpPr>
                <p:spPr>
                  <a:xfrm>
                    <a:off x="4586893" y="1466848"/>
                    <a:ext cx="301627" cy="301627"/>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46" name="Freeform: Shape 445">
                    <a:extLst>
                      <a:ext uri="{FF2B5EF4-FFF2-40B4-BE49-F238E27FC236}">
                        <a16:creationId xmlns:a16="http://schemas.microsoft.com/office/drawing/2014/main" id="{D6968679-8904-4FFA-9F91-57BC75FB5661}"/>
                      </a:ext>
                    </a:extLst>
                  </p:cNvPr>
                  <p:cNvSpPr/>
                  <p:nvPr/>
                </p:nvSpPr>
                <p:spPr>
                  <a:xfrm>
                    <a:off x="4672799" y="1609278"/>
                    <a:ext cx="1539641" cy="1575711"/>
                  </a:xfrm>
                  <a:custGeom>
                    <a:avLst/>
                    <a:gdLst>
                      <a:gd name="connsiteX0" fmla="*/ 0 w 1500027"/>
                      <a:gd name="connsiteY0" fmla="*/ 0 h 1517151"/>
                      <a:gd name="connsiteX1" fmla="*/ 1500027 w 1500027"/>
                      <a:gd name="connsiteY1" fmla="*/ 1517151 h 1517151"/>
                      <a:gd name="connsiteX2" fmla="*/ 434940 w 1500027"/>
                      <a:gd name="connsiteY2" fmla="*/ 260279 h 1517151"/>
                      <a:gd name="connsiteX3" fmla="*/ 0 w 1500027"/>
                      <a:gd name="connsiteY3" fmla="*/ 0 h 1517151"/>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44844 w 1534689"/>
                      <a:gd name="connsiteY2" fmla="*/ 349408 h 1540258"/>
                      <a:gd name="connsiteX3" fmla="*/ 0 w 1534689"/>
                      <a:gd name="connsiteY3" fmla="*/ 0 h 1540258"/>
                      <a:gd name="connsiteX0" fmla="*/ 0 w 1534689"/>
                      <a:gd name="connsiteY0" fmla="*/ 0 h 1540258"/>
                      <a:gd name="connsiteX1" fmla="*/ 1534689 w 1534689"/>
                      <a:gd name="connsiteY1" fmla="*/ 1540258 h 1540258"/>
                      <a:gd name="connsiteX2" fmla="*/ 477855 w 1534689"/>
                      <a:gd name="connsiteY2" fmla="*/ 296591 h 1540258"/>
                      <a:gd name="connsiteX3" fmla="*/ 0 w 1534689"/>
                      <a:gd name="connsiteY3" fmla="*/ 0 h 1540258"/>
                      <a:gd name="connsiteX0" fmla="*/ 0 w 1534689"/>
                      <a:gd name="connsiteY0" fmla="*/ 0 h 1540258"/>
                      <a:gd name="connsiteX1" fmla="*/ 1534689 w 1534689"/>
                      <a:gd name="connsiteY1" fmla="*/ 1540258 h 1540258"/>
                      <a:gd name="connsiteX2" fmla="*/ 477855 w 1534689"/>
                      <a:gd name="connsiteY2" fmla="*/ 296591 h 1540258"/>
                      <a:gd name="connsiteX3" fmla="*/ 0 w 1534689"/>
                      <a:gd name="connsiteY3" fmla="*/ 0 h 1540258"/>
                      <a:gd name="connsiteX0" fmla="*/ 0 w 1534689"/>
                      <a:gd name="connsiteY0" fmla="*/ 45356 h 1585614"/>
                      <a:gd name="connsiteX1" fmla="*/ 1534689 w 1534689"/>
                      <a:gd name="connsiteY1" fmla="*/ 1585614 h 1585614"/>
                      <a:gd name="connsiteX2" fmla="*/ 477855 w 1534689"/>
                      <a:gd name="connsiteY2" fmla="*/ 341947 h 1585614"/>
                      <a:gd name="connsiteX3" fmla="*/ 24642 w 1534689"/>
                      <a:gd name="connsiteY3" fmla="*/ 0 h 1585614"/>
                      <a:gd name="connsiteX4" fmla="*/ 0 w 1534689"/>
                      <a:gd name="connsiteY4" fmla="*/ 45356 h 1585614"/>
                      <a:gd name="connsiteX0" fmla="*/ 0 w 1534689"/>
                      <a:gd name="connsiteY0" fmla="*/ 45356 h 1585614"/>
                      <a:gd name="connsiteX1" fmla="*/ 1534689 w 1534689"/>
                      <a:gd name="connsiteY1" fmla="*/ 1585614 h 1585614"/>
                      <a:gd name="connsiteX2" fmla="*/ 477855 w 1534689"/>
                      <a:gd name="connsiteY2" fmla="*/ 341947 h 1585614"/>
                      <a:gd name="connsiteX3" fmla="*/ 24642 w 1534689"/>
                      <a:gd name="connsiteY3" fmla="*/ 0 h 1585614"/>
                      <a:gd name="connsiteX4" fmla="*/ 0 w 1534689"/>
                      <a:gd name="connsiteY4" fmla="*/ 45356 h 1585614"/>
                      <a:gd name="connsiteX0" fmla="*/ 0 w 1534689"/>
                      <a:gd name="connsiteY0" fmla="*/ 45356 h 1585614"/>
                      <a:gd name="connsiteX1" fmla="*/ 1534689 w 1534689"/>
                      <a:gd name="connsiteY1" fmla="*/ 1585614 h 1585614"/>
                      <a:gd name="connsiteX2" fmla="*/ 477855 w 1534689"/>
                      <a:gd name="connsiteY2" fmla="*/ 341947 h 1585614"/>
                      <a:gd name="connsiteX3" fmla="*/ 24642 w 1534689"/>
                      <a:gd name="connsiteY3" fmla="*/ 0 h 1585614"/>
                      <a:gd name="connsiteX4" fmla="*/ 0 w 1534689"/>
                      <a:gd name="connsiteY4" fmla="*/ 45356 h 1585614"/>
                      <a:gd name="connsiteX0" fmla="*/ 0 w 1534689"/>
                      <a:gd name="connsiteY0" fmla="*/ 35453 h 1575711"/>
                      <a:gd name="connsiteX1" fmla="*/ 1534689 w 1534689"/>
                      <a:gd name="connsiteY1" fmla="*/ 1575711 h 1575711"/>
                      <a:gd name="connsiteX2" fmla="*/ 477855 w 1534689"/>
                      <a:gd name="connsiteY2" fmla="*/ 332044 h 1575711"/>
                      <a:gd name="connsiteX3" fmla="*/ 18040 w 1534689"/>
                      <a:gd name="connsiteY3" fmla="*/ 0 h 1575711"/>
                      <a:gd name="connsiteX4" fmla="*/ 0 w 1534689"/>
                      <a:gd name="connsiteY4" fmla="*/ 35453 h 1575711"/>
                      <a:gd name="connsiteX0" fmla="*/ 0 w 1539641"/>
                      <a:gd name="connsiteY0" fmla="*/ 47007 h 1575711"/>
                      <a:gd name="connsiteX1" fmla="*/ 1539641 w 1539641"/>
                      <a:gd name="connsiteY1" fmla="*/ 1575711 h 1575711"/>
                      <a:gd name="connsiteX2" fmla="*/ 482807 w 1539641"/>
                      <a:gd name="connsiteY2" fmla="*/ 332044 h 1575711"/>
                      <a:gd name="connsiteX3" fmla="*/ 22992 w 1539641"/>
                      <a:gd name="connsiteY3" fmla="*/ 0 h 1575711"/>
                      <a:gd name="connsiteX4" fmla="*/ 0 w 1539641"/>
                      <a:gd name="connsiteY4" fmla="*/ 47007 h 1575711"/>
                      <a:gd name="connsiteX0" fmla="*/ 0 w 1539641"/>
                      <a:gd name="connsiteY0" fmla="*/ 47007 h 1575711"/>
                      <a:gd name="connsiteX1" fmla="*/ 1539641 w 1539641"/>
                      <a:gd name="connsiteY1" fmla="*/ 1575711 h 1575711"/>
                      <a:gd name="connsiteX2" fmla="*/ 482807 w 1539641"/>
                      <a:gd name="connsiteY2" fmla="*/ 332044 h 1575711"/>
                      <a:gd name="connsiteX3" fmla="*/ 22992 w 1539641"/>
                      <a:gd name="connsiteY3" fmla="*/ 0 h 1575711"/>
                      <a:gd name="connsiteX4" fmla="*/ 0 w 1539641"/>
                      <a:gd name="connsiteY4" fmla="*/ 47007 h 1575711"/>
                      <a:gd name="connsiteX0" fmla="*/ 0 w 1539641"/>
                      <a:gd name="connsiteY0" fmla="*/ 47007 h 1575711"/>
                      <a:gd name="connsiteX1" fmla="*/ 1539641 w 1539641"/>
                      <a:gd name="connsiteY1" fmla="*/ 1575711 h 1575711"/>
                      <a:gd name="connsiteX2" fmla="*/ 482807 w 1539641"/>
                      <a:gd name="connsiteY2" fmla="*/ 332044 h 1575711"/>
                      <a:gd name="connsiteX3" fmla="*/ 22992 w 1539641"/>
                      <a:gd name="connsiteY3" fmla="*/ 0 h 1575711"/>
                      <a:gd name="connsiteX4" fmla="*/ 0 w 1539641"/>
                      <a:gd name="connsiteY4" fmla="*/ 47007 h 157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9641" h="1575711">
                        <a:moveTo>
                          <a:pt x="0" y="47007"/>
                        </a:moveTo>
                        <a:cubicBezTo>
                          <a:pt x="438940" y="624797"/>
                          <a:pt x="1009922" y="1085399"/>
                          <a:pt x="1539641" y="1575711"/>
                        </a:cubicBezTo>
                        <a:cubicBezTo>
                          <a:pt x="1201118" y="1140249"/>
                          <a:pt x="846088" y="731195"/>
                          <a:pt x="482807" y="332044"/>
                        </a:cubicBezTo>
                        <a:cubicBezTo>
                          <a:pt x="349342" y="237317"/>
                          <a:pt x="153156" y="94726"/>
                          <a:pt x="22992" y="0"/>
                        </a:cubicBezTo>
                        <a:cubicBezTo>
                          <a:pt x="15328" y="15669"/>
                          <a:pt x="15917" y="24736"/>
                          <a:pt x="0" y="4700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7" name="Freeform: Shape 446">
                    <a:extLst>
                      <a:ext uri="{FF2B5EF4-FFF2-40B4-BE49-F238E27FC236}">
                        <a16:creationId xmlns:a16="http://schemas.microsoft.com/office/drawing/2014/main" id="{90EFC921-7FAF-4436-A577-86A19442FCE1}"/>
                      </a:ext>
                    </a:extLst>
                  </p:cNvPr>
                  <p:cNvSpPr/>
                  <p:nvPr/>
                </p:nvSpPr>
                <p:spPr>
                  <a:xfrm rot="14537698">
                    <a:off x="4310856" y="-154970"/>
                    <a:ext cx="1539641" cy="1575711"/>
                  </a:xfrm>
                  <a:custGeom>
                    <a:avLst/>
                    <a:gdLst>
                      <a:gd name="connsiteX0" fmla="*/ 0 w 1500027"/>
                      <a:gd name="connsiteY0" fmla="*/ 0 h 1517151"/>
                      <a:gd name="connsiteX1" fmla="*/ 1500027 w 1500027"/>
                      <a:gd name="connsiteY1" fmla="*/ 1517151 h 1517151"/>
                      <a:gd name="connsiteX2" fmla="*/ 434940 w 1500027"/>
                      <a:gd name="connsiteY2" fmla="*/ 260279 h 1517151"/>
                      <a:gd name="connsiteX3" fmla="*/ 0 w 1500027"/>
                      <a:gd name="connsiteY3" fmla="*/ 0 h 1517151"/>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44844 w 1534689"/>
                      <a:gd name="connsiteY2" fmla="*/ 349408 h 1540258"/>
                      <a:gd name="connsiteX3" fmla="*/ 0 w 1534689"/>
                      <a:gd name="connsiteY3" fmla="*/ 0 h 1540258"/>
                      <a:gd name="connsiteX0" fmla="*/ 0 w 1534689"/>
                      <a:gd name="connsiteY0" fmla="*/ 0 h 1540258"/>
                      <a:gd name="connsiteX1" fmla="*/ 1534689 w 1534689"/>
                      <a:gd name="connsiteY1" fmla="*/ 1540258 h 1540258"/>
                      <a:gd name="connsiteX2" fmla="*/ 477855 w 1534689"/>
                      <a:gd name="connsiteY2" fmla="*/ 296591 h 1540258"/>
                      <a:gd name="connsiteX3" fmla="*/ 0 w 1534689"/>
                      <a:gd name="connsiteY3" fmla="*/ 0 h 1540258"/>
                      <a:gd name="connsiteX0" fmla="*/ 0 w 1534689"/>
                      <a:gd name="connsiteY0" fmla="*/ 0 h 1540258"/>
                      <a:gd name="connsiteX1" fmla="*/ 1534689 w 1534689"/>
                      <a:gd name="connsiteY1" fmla="*/ 1540258 h 1540258"/>
                      <a:gd name="connsiteX2" fmla="*/ 477855 w 1534689"/>
                      <a:gd name="connsiteY2" fmla="*/ 296591 h 1540258"/>
                      <a:gd name="connsiteX3" fmla="*/ 0 w 1534689"/>
                      <a:gd name="connsiteY3" fmla="*/ 0 h 1540258"/>
                      <a:gd name="connsiteX0" fmla="*/ 0 w 1534689"/>
                      <a:gd name="connsiteY0" fmla="*/ 45356 h 1585614"/>
                      <a:gd name="connsiteX1" fmla="*/ 1534689 w 1534689"/>
                      <a:gd name="connsiteY1" fmla="*/ 1585614 h 1585614"/>
                      <a:gd name="connsiteX2" fmla="*/ 477855 w 1534689"/>
                      <a:gd name="connsiteY2" fmla="*/ 341947 h 1585614"/>
                      <a:gd name="connsiteX3" fmla="*/ 24642 w 1534689"/>
                      <a:gd name="connsiteY3" fmla="*/ 0 h 1585614"/>
                      <a:gd name="connsiteX4" fmla="*/ 0 w 1534689"/>
                      <a:gd name="connsiteY4" fmla="*/ 45356 h 1585614"/>
                      <a:gd name="connsiteX0" fmla="*/ 0 w 1534689"/>
                      <a:gd name="connsiteY0" fmla="*/ 45356 h 1585614"/>
                      <a:gd name="connsiteX1" fmla="*/ 1534689 w 1534689"/>
                      <a:gd name="connsiteY1" fmla="*/ 1585614 h 1585614"/>
                      <a:gd name="connsiteX2" fmla="*/ 477855 w 1534689"/>
                      <a:gd name="connsiteY2" fmla="*/ 341947 h 1585614"/>
                      <a:gd name="connsiteX3" fmla="*/ 24642 w 1534689"/>
                      <a:gd name="connsiteY3" fmla="*/ 0 h 1585614"/>
                      <a:gd name="connsiteX4" fmla="*/ 0 w 1534689"/>
                      <a:gd name="connsiteY4" fmla="*/ 45356 h 1585614"/>
                      <a:gd name="connsiteX0" fmla="*/ 0 w 1534689"/>
                      <a:gd name="connsiteY0" fmla="*/ 45356 h 1585614"/>
                      <a:gd name="connsiteX1" fmla="*/ 1534689 w 1534689"/>
                      <a:gd name="connsiteY1" fmla="*/ 1585614 h 1585614"/>
                      <a:gd name="connsiteX2" fmla="*/ 477855 w 1534689"/>
                      <a:gd name="connsiteY2" fmla="*/ 341947 h 1585614"/>
                      <a:gd name="connsiteX3" fmla="*/ 24642 w 1534689"/>
                      <a:gd name="connsiteY3" fmla="*/ 0 h 1585614"/>
                      <a:gd name="connsiteX4" fmla="*/ 0 w 1534689"/>
                      <a:gd name="connsiteY4" fmla="*/ 45356 h 1585614"/>
                      <a:gd name="connsiteX0" fmla="*/ 0 w 1534689"/>
                      <a:gd name="connsiteY0" fmla="*/ 35453 h 1575711"/>
                      <a:gd name="connsiteX1" fmla="*/ 1534689 w 1534689"/>
                      <a:gd name="connsiteY1" fmla="*/ 1575711 h 1575711"/>
                      <a:gd name="connsiteX2" fmla="*/ 477855 w 1534689"/>
                      <a:gd name="connsiteY2" fmla="*/ 332044 h 1575711"/>
                      <a:gd name="connsiteX3" fmla="*/ 18040 w 1534689"/>
                      <a:gd name="connsiteY3" fmla="*/ 0 h 1575711"/>
                      <a:gd name="connsiteX4" fmla="*/ 0 w 1534689"/>
                      <a:gd name="connsiteY4" fmla="*/ 35453 h 1575711"/>
                      <a:gd name="connsiteX0" fmla="*/ 0 w 1539641"/>
                      <a:gd name="connsiteY0" fmla="*/ 47007 h 1575711"/>
                      <a:gd name="connsiteX1" fmla="*/ 1539641 w 1539641"/>
                      <a:gd name="connsiteY1" fmla="*/ 1575711 h 1575711"/>
                      <a:gd name="connsiteX2" fmla="*/ 482807 w 1539641"/>
                      <a:gd name="connsiteY2" fmla="*/ 332044 h 1575711"/>
                      <a:gd name="connsiteX3" fmla="*/ 22992 w 1539641"/>
                      <a:gd name="connsiteY3" fmla="*/ 0 h 1575711"/>
                      <a:gd name="connsiteX4" fmla="*/ 0 w 1539641"/>
                      <a:gd name="connsiteY4" fmla="*/ 47007 h 1575711"/>
                      <a:gd name="connsiteX0" fmla="*/ 0 w 1539641"/>
                      <a:gd name="connsiteY0" fmla="*/ 47007 h 1575711"/>
                      <a:gd name="connsiteX1" fmla="*/ 1539641 w 1539641"/>
                      <a:gd name="connsiteY1" fmla="*/ 1575711 h 1575711"/>
                      <a:gd name="connsiteX2" fmla="*/ 482807 w 1539641"/>
                      <a:gd name="connsiteY2" fmla="*/ 332044 h 1575711"/>
                      <a:gd name="connsiteX3" fmla="*/ 22992 w 1539641"/>
                      <a:gd name="connsiteY3" fmla="*/ 0 h 1575711"/>
                      <a:gd name="connsiteX4" fmla="*/ 0 w 1539641"/>
                      <a:gd name="connsiteY4" fmla="*/ 47007 h 1575711"/>
                      <a:gd name="connsiteX0" fmla="*/ 0 w 1539641"/>
                      <a:gd name="connsiteY0" fmla="*/ 47007 h 1575711"/>
                      <a:gd name="connsiteX1" fmla="*/ 1539641 w 1539641"/>
                      <a:gd name="connsiteY1" fmla="*/ 1575711 h 1575711"/>
                      <a:gd name="connsiteX2" fmla="*/ 482807 w 1539641"/>
                      <a:gd name="connsiteY2" fmla="*/ 332044 h 1575711"/>
                      <a:gd name="connsiteX3" fmla="*/ 22992 w 1539641"/>
                      <a:gd name="connsiteY3" fmla="*/ 0 h 1575711"/>
                      <a:gd name="connsiteX4" fmla="*/ 0 w 1539641"/>
                      <a:gd name="connsiteY4" fmla="*/ 47007 h 157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9641" h="1575711">
                        <a:moveTo>
                          <a:pt x="0" y="47007"/>
                        </a:moveTo>
                        <a:cubicBezTo>
                          <a:pt x="438940" y="624797"/>
                          <a:pt x="1009922" y="1085399"/>
                          <a:pt x="1539641" y="1575711"/>
                        </a:cubicBezTo>
                        <a:cubicBezTo>
                          <a:pt x="1201118" y="1140249"/>
                          <a:pt x="846088" y="731195"/>
                          <a:pt x="482807" y="332044"/>
                        </a:cubicBezTo>
                        <a:cubicBezTo>
                          <a:pt x="349342" y="237317"/>
                          <a:pt x="153156" y="94726"/>
                          <a:pt x="22992" y="0"/>
                        </a:cubicBezTo>
                        <a:cubicBezTo>
                          <a:pt x="15328" y="15669"/>
                          <a:pt x="15917" y="24736"/>
                          <a:pt x="0" y="4700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8" name="Freeform: Shape 447">
                    <a:extLst>
                      <a:ext uri="{FF2B5EF4-FFF2-40B4-BE49-F238E27FC236}">
                        <a16:creationId xmlns:a16="http://schemas.microsoft.com/office/drawing/2014/main" id="{F233E0DD-D963-4578-8CCC-4AC3EC744CD3}"/>
                      </a:ext>
                    </a:extLst>
                  </p:cNvPr>
                  <p:cNvSpPr/>
                  <p:nvPr/>
                </p:nvSpPr>
                <p:spPr>
                  <a:xfrm rot="7528493">
                    <a:off x="2932709" y="1005440"/>
                    <a:ext cx="1539641" cy="1575711"/>
                  </a:xfrm>
                  <a:custGeom>
                    <a:avLst/>
                    <a:gdLst>
                      <a:gd name="connsiteX0" fmla="*/ 0 w 1500027"/>
                      <a:gd name="connsiteY0" fmla="*/ 0 h 1517151"/>
                      <a:gd name="connsiteX1" fmla="*/ 1500027 w 1500027"/>
                      <a:gd name="connsiteY1" fmla="*/ 1517151 h 1517151"/>
                      <a:gd name="connsiteX2" fmla="*/ 434940 w 1500027"/>
                      <a:gd name="connsiteY2" fmla="*/ 260279 h 1517151"/>
                      <a:gd name="connsiteX3" fmla="*/ 0 w 1500027"/>
                      <a:gd name="connsiteY3" fmla="*/ 0 h 1517151"/>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44844 w 1534689"/>
                      <a:gd name="connsiteY2" fmla="*/ 349408 h 1540258"/>
                      <a:gd name="connsiteX3" fmla="*/ 0 w 1534689"/>
                      <a:gd name="connsiteY3" fmla="*/ 0 h 1540258"/>
                      <a:gd name="connsiteX0" fmla="*/ 0 w 1534689"/>
                      <a:gd name="connsiteY0" fmla="*/ 0 h 1540258"/>
                      <a:gd name="connsiteX1" fmla="*/ 1534689 w 1534689"/>
                      <a:gd name="connsiteY1" fmla="*/ 1540258 h 1540258"/>
                      <a:gd name="connsiteX2" fmla="*/ 477855 w 1534689"/>
                      <a:gd name="connsiteY2" fmla="*/ 296591 h 1540258"/>
                      <a:gd name="connsiteX3" fmla="*/ 0 w 1534689"/>
                      <a:gd name="connsiteY3" fmla="*/ 0 h 1540258"/>
                      <a:gd name="connsiteX0" fmla="*/ 0 w 1534689"/>
                      <a:gd name="connsiteY0" fmla="*/ 0 h 1540258"/>
                      <a:gd name="connsiteX1" fmla="*/ 1534689 w 1534689"/>
                      <a:gd name="connsiteY1" fmla="*/ 1540258 h 1540258"/>
                      <a:gd name="connsiteX2" fmla="*/ 477855 w 1534689"/>
                      <a:gd name="connsiteY2" fmla="*/ 296591 h 1540258"/>
                      <a:gd name="connsiteX3" fmla="*/ 0 w 1534689"/>
                      <a:gd name="connsiteY3" fmla="*/ 0 h 1540258"/>
                      <a:gd name="connsiteX0" fmla="*/ 0 w 1534689"/>
                      <a:gd name="connsiteY0" fmla="*/ 45356 h 1585614"/>
                      <a:gd name="connsiteX1" fmla="*/ 1534689 w 1534689"/>
                      <a:gd name="connsiteY1" fmla="*/ 1585614 h 1585614"/>
                      <a:gd name="connsiteX2" fmla="*/ 477855 w 1534689"/>
                      <a:gd name="connsiteY2" fmla="*/ 341947 h 1585614"/>
                      <a:gd name="connsiteX3" fmla="*/ 24642 w 1534689"/>
                      <a:gd name="connsiteY3" fmla="*/ 0 h 1585614"/>
                      <a:gd name="connsiteX4" fmla="*/ 0 w 1534689"/>
                      <a:gd name="connsiteY4" fmla="*/ 45356 h 1585614"/>
                      <a:gd name="connsiteX0" fmla="*/ 0 w 1534689"/>
                      <a:gd name="connsiteY0" fmla="*/ 45356 h 1585614"/>
                      <a:gd name="connsiteX1" fmla="*/ 1534689 w 1534689"/>
                      <a:gd name="connsiteY1" fmla="*/ 1585614 h 1585614"/>
                      <a:gd name="connsiteX2" fmla="*/ 477855 w 1534689"/>
                      <a:gd name="connsiteY2" fmla="*/ 341947 h 1585614"/>
                      <a:gd name="connsiteX3" fmla="*/ 24642 w 1534689"/>
                      <a:gd name="connsiteY3" fmla="*/ 0 h 1585614"/>
                      <a:gd name="connsiteX4" fmla="*/ 0 w 1534689"/>
                      <a:gd name="connsiteY4" fmla="*/ 45356 h 1585614"/>
                      <a:gd name="connsiteX0" fmla="*/ 0 w 1534689"/>
                      <a:gd name="connsiteY0" fmla="*/ 45356 h 1585614"/>
                      <a:gd name="connsiteX1" fmla="*/ 1534689 w 1534689"/>
                      <a:gd name="connsiteY1" fmla="*/ 1585614 h 1585614"/>
                      <a:gd name="connsiteX2" fmla="*/ 477855 w 1534689"/>
                      <a:gd name="connsiteY2" fmla="*/ 341947 h 1585614"/>
                      <a:gd name="connsiteX3" fmla="*/ 24642 w 1534689"/>
                      <a:gd name="connsiteY3" fmla="*/ 0 h 1585614"/>
                      <a:gd name="connsiteX4" fmla="*/ 0 w 1534689"/>
                      <a:gd name="connsiteY4" fmla="*/ 45356 h 1585614"/>
                      <a:gd name="connsiteX0" fmla="*/ 0 w 1534689"/>
                      <a:gd name="connsiteY0" fmla="*/ 35453 h 1575711"/>
                      <a:gd name="connsiteX1" fmla="*/ 1534689 w 1534689"/>
                      <a:gd name="connsiteY1" fmla="*/ 1575711 h 1575711"/>
                      <a:gd name="connsiteX2" fmla="*/ 477855 w 1534689"/>
                      <a:gd name="connsiteY2" fmla="*/ 332044 h 1575711"/>
                      <a:gd name="connsiteX3" fmla="*/ 18040 w 1534689"/>
                      <a:gd name="connsiteY3" fmla="*/ 0 h 1575711"/>
                      <a:gd name="connsiteX4" fmla="*/ 0 w 1534689"/>
                      <a:gd name="connsiteY4" fmla="*/ 35453 h 1575711"/>
                      <a:gd name="connsiteX0" fmla="*/ 0 w 1539641"/>
                      <a:gd name="connsiteY0" fmla="*/ 47007 h 1575711"/>
                      <a:gd name="connsiteX1" fmla="*/ 1539641 w 1539641"/>
                      <a:gd name="connsiteY1" fmla="*/ 1575711 h 1575711"/>
                      <a:gd name="connsiteX2" fmla="*/ 482807 w 1539641"/>
                      <a:gd name="connsiteY2" fmla="*/ 332044 h 1575711"/>
                      <a:gd name="connsiteX3" fmla="*/ 22992 w 1539641"/>
                      <a:gd name="connsiteY3" fmla="*/ 0 h 1575711"/>
                      <a:gd name="connsiteX4" fmla="*/ 0 w 1539641"/>
                      <a:gd name="connsiteY4" fmla="*/ 47007 h 1575711"/>
                      <a:gd name="connsiteX0" fmla="*/ 0 w 1539641"/>
                      <a:gd name="connsiteY0" fmla="*/ 47007 h 1575711"/>
                      <a:gd name="connsiteX1" fmla="*/ 1539641 w 1539641"/>
                      <a:gd name="connsiteY1" fmla="*/ 1575711 h 1575711"/>
                      <a:gd name="connsiteX2" fmla="*/ 482807 w 1539641"/>
                      <a:gd name="connsiteY2" fmla="*/ 332044 h 1575711"/>
                      <a:gd name="connsiteX3" fmla="*/ 22992 w 1539641"/>
                      <a:gd name="connsiteY3" fmla="*/ 0 h 1575711"/>
                      <a:gd name="connsiteX4" fmla="*/ 0 w 1539641"/>
                      <a:gd name="connsiteY4" fmla="*/ 47007 h 1575711"/>
                      <a:gd name="connsiteX0" fmla="*/ 0 w 1539641"/>
                      <a:gd name="connsiteY0" fmla="*/ 47007 h 1575711"/>
                      <a:gd name="connsiteX1" fmla="*/ 1539641 w 1539641"/>
                      <a:gd name="connsiteY1" fmla="*/ 1575711 h 1575711"/>
                      <a:gd name="connsiteX2" fmla="*/ 482807 w 1539641"/>
                      <a:gd name="connsiteY2" fmla="*/ 332044 h 1575711"/>
                      <a:gd name="connsiteX3" fmla="*/ 22992 w 1539641"/>
                      <a:gd name="connsiteY3" fmla="*/ 0 h 1575711"/>
                      <a:gd name="connsiteX4" fmla="*/ 0 w 1539641"/>
                      <a:gd name="connsiteY4" fmla="*/ 47007 h 157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9641" h="1575711">
                        <a:moveTo>
                          <a:pt x="0" y="47007"/>
                        </a:moveTo>
                        <a:cubicBezTo>
                          <a:pt x="438940" y="624797"/>
                          <a:pt x="1009922" y="1085399"/>
                          <a:pt x="1539641" y="1575711"/>
                        </a:cubicBezTo>
                        <a:cubicBezTo>
                          <a:pt x="1201118" y="1140249"/>
                          <a:pt x="846088" y="731195"/>
                          <a:pt x="482807" y="332044"/>
                        </a:cubicBezTo>
                        <a:cubicBezTo>
                          <a:pt x="349342" y="237317"/>
                          <a:pt x="153156" y="94726"/>
                          <a:pt x="22992" y="0"/>
                        </a:cubicBezTo>
                        <a:cubicBezTo>
                          <a:pt x="15328" y="15669"/>
                          <a:pt x="15917" y="24736"/>
                          <a:pt x="0" y="4700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31" name="Group 430">
                  <a:extLst>
                    <a:ext uri="{FF2B5EF4-FFF2-40B4-BE49-F238E27FC236}">
                      <a16:creationId xmlns:a16="http://schemas.microsoft.com/office/drawing/2014/main" id="{D3F7335A-9940-428A-9972-4A229FB3BCA8}"/>
                    </a:ext>
                  </a:extLst>
                </p:cNvPr>
                <p:cNvGrpSpPr>
                  <a:grpSpLocks noChangeAspect="1"/>
                </p:cNvGrpSpPr>
                <p:nvPr/>
              </p:nvGrpSpPr>
              <p:grpSpPr>
                <a:xfrm>
                  <a:off x="1852400" y="5244633"/>
                  <a:ext cx="417476" cy="746370"/>
                  <a:chOff x="951993" y="-205003"/>
                  <a:chExt cx="3297766" cy="5895787"/>
                </a:xfrm>
                <a:grpFill/>
              </p:grpSpPr>
              <p:sp>
                <p:nvSpPr>
                  <p:cNvPr id="438" name="Rectangle 9">
                    <a:extLst>
                      <a:ext uri="{FF2B5EF4-FFF2-40B4-BE49-F238E27FC236}">
                        <a16:creationId xmlns:a16="http://schemas.microsoft.com/office/drawing/2014/main" id="{884CA3BE-6E83-456A-A458-EF8C5301EA4A}"/>
                      </a:ext>
                    </a:extLst>
                  </p:cNvPr>
                  <p:cNvSpPr/>
                  <p:nvPr/>
                </p:nvSpPr>
                <p:spPr>
                  <a:xfrm>
                    <a:off x="2634217" y="1538691"/>
                    <a:ext cx="216976" cy="4152093"/>
                  </a:xfrm>
                  <a:custGeom>
                    <a:avLst/>
                    <a:gdLst>
                      <a:gd name="connsiteX0" fmla="*/ 0 w 216976"/>
                      <a:gd name="connsiteY0" fmla="*/ 0 h 4409268"/>
                      <a:gd name="connsiteX1" fmla="*/ 216976 w 216976"/>
                      <a:gd name="connsiteY1" fmla="*/ 0 h 4409268"/>
                      <a:gd name="connsiteX2" fmla="*/ 216976 w 216976"/>
                      <a:gd name="connsiteY2" fmla="*/ 4409268 h 4409268"/>
                      <a:gd name="connsiteX3" fmla="*/ 0 w 216976"/>
                      <a:gd name="connsiteY3" fmla="*/ 4409268 h 4409268"/>
                      <a:gd name="connsiteX4" fmla="*/ 0 w 216976"/>
                      <a:gd name="connsiteY4" fmla="*/ 0 h 4409268"/>
                      <a:gd name="connsiteX0" fmla="*/ 0 w 216976"/>
                      <a:gd name="connsiteY0" fmla="*/ 0 h 4409268"/>
                      <a:gd name="connsiteX1" fmla="*/ 113788 w 216976"/>
                      <a:gd name="connsiteY1" fmla="*/ 455612 h 4409268"/>
                      <a:gd name="connsiteX2" fmla="*/ 216976 w 216976"/>
                      <a:gd name="connsiteY2" fmla="*/ 4409268 h 4409268"/>
                      <a:gd name="connsiteX3" fmla="*/ 0 w 216976"/>
                      <a:gd name="connsiteY3" fmla="*/ 4409268 h 4409268"/>
                      <a:gd name="connsiteX4" fmla="*/ 0 w 216976"/>
                      <a:gd name="connsiteY4" fmla="*/ 0 h 4409268"/>
                      <a:gd name="connsiteX0" fmla="*/ 22225 w 216976"/>
                      <a:gd name="connsiteY0" fmla="*/ 0 h 4152093"/>
                      <a:gd name="connsiteX1" fmla="*/ 113788 w 216976"/>
                      <a:gd name="connsiteY1" fmla="*/ 198437 h 4152093"/>
                      <a:gd name="connsiteX2" fmla="*/ 216976 w 216976"/>
                      <a:gd name="connsiteY2" fmla="*/ 4152093 h 4152093"/>
                      <a:gd name="connsiteX3" fmla="*/ 0 w 216976"/>
                      <a:gd name="connsiteY3" fmla="*/ 4152093 h 4152093"/>
                      <a:gd name="connsiteX4" fmla="*/ 22225 w 216976"/>
                      <a:gd name="connsiteY4" fmla="*/ 0 h 41520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976" h="4152093">
                        <a:moveTo>
                          <a:pt x="22225" y="0"/>
                        </a:moveTo>
                        <a:lnTo>
                          <a:pt x="113788" y="198437"/>
                        </a:lnTo>
                        <a:lnTo>
                          <a:pt x="216976" y="4152093"/>
                        </a:lnTo>
                        <a:lnTo>
                          <a:pt x="0" y="4152093"/>
                        </a:lnTo>
                        <a:lnTo>
                          <a:pt x="22225"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39" name="Oval 438">
                    <a:extLst>
                      <a:ext uri="{FF2B5EF4-FFF2-40B4-BE49-F238E27FC236}">
                        <a16:creationId xmlns:a16="http://schemas.microsoft.com/office/drawing/2014/main" id="{12ABAA37-F5C6-4403-B62B-F9675639EABA}"/>
                      </a:ext>
                    </a:extLst>
                  </p:cNvPr>
                  <p:cNvSpPr>
                    <a:spLocks noChangeAspect="1"/>
                  </p:cNvSpPr>
                  <p:nvPr/>
                </p:nvSpPr>
                <p:spPr>
                  <a:xfrm>
                    <a:off x="2565954" y="1466848"/>
                    <a:ext cx="301627" cy="301627"/>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440" name="Group 439">
                    <a:extLst>
                      <a:ext uri="{FF2B5EF4-FFF2-40B4-BE49-F238E27FC236}">
                        <a16:creationId xmlns:a16="http://schemas.microsoft.com/office/drawing/2014/main" id="{6A0139D3-20FC-42B0-A936-9F45862E9B47}"/>
                      </a:ext>
                    </a:extLst>
                  </p:cNvPr>
                  <p:cNvGrpSpPr/>
                  <p:nvPr/>
                </p:nvGrpSpPr>
                <p:grpSpPr>
                  <a:xfrm rot="1021697">
                    <a:off x="951993" y="-205003"/>
                    <a:ext cx="3297766" cy="3321924"/>
                    <a:chOff x="893735" y="-136935"/>
                    <a:chExt cx="3297766" cy="3321924"/>
                  </a:xfrm>
                  <a:grpFill/>
                </p:grpSpPr>
                <p:sp>
                  <p:nvSpPr>
                    <p:cNvPr id="441" name="Freeform: Shape 440">
                      <a:extLst>
                        <a:ext uri="{FF2B5EF4-FFF2-40B4-BE49-F238E27FC236}">
                          <a16:creationId xmlns:a16="http://schemas.microsoft.com/office/drawing/2014/main" id="{79C54AE2-D60F-4FC1-93DE-6B4AE9E1C2B6}"/>
                        </a:ext>
                      </a:extLst>
                    </p:cNvPr>
                    <p:cNvSpPr/>
                    <p:nvPr/>
                  </p:nvSpPr>
                  <p:spPr>
                    <a:xfrm>
                      <a:off x="2651860" y="1609278"/>
                      <a:ext cx="1539641" cy="1575711"/>
                    </a:xfrm>
                    <a:custGeom>
                      <a:avLst/>
                      <a:gdLst>
                        <a:gd name="connsiteX0" fmla="*/ 0 w 1500027"/>
                        <a:gd name="connsiteY0" fmla="*/ 0 h 1517151"/>
                        <a:gd name="connsiteX1" fmla="*/ 1500027 w 1500027"/>
                        <a:gd name="connsiteY1" fmla="*/ 1517151 h 1517151"/>
                        <a:gd name="connsiteX2" fmla="*/ 434940 w 1500027"/>
                        <a:gd name="connsiteY2" fmla="*/ 260279 h 1517151"/>
                        <a:gd name="connsiteX3" fmla="*/ 0 w 1500027"/>
                        <a:gd name="connsiteY3" fmla="*/ 0 h 1517151"/>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44844 w 1534689"/>
                        <a:gd name="connsiteY2" fmla="*/ 349408 h 1540258"/>
                        <a:gd name="connsiteX3" fmla="*/ 0 w 1534689"/>
                        <a:gd name="connsiteY3" fmla="*/ 0 h 1540258"/>
                        <a:gd name="connsiteX0" fmla="*/ 0 w 1534689"/>
                        <a:gd name="connsiteY0" fmla="*/ 0 h 1540258"/>
                        <a:gd name="connsiteX1" fmla="*/ 1534689 w 1534689"/>
                        <a:gd name="connsiteY1" fmla="*/ 1540258 h 1540258"/>
                        <a:gd name="connsiteX2" fmla="*/ 477855 w 1534689"/>
                        <a:gd name="connsiteY2" fmla="*/ 296591 h 1540258"/>
                        <a:gd name="connsiteX3" fmla="*/ 0 w 1534689"/>
                        <a:gd name="connsiteY3" fmla="*/ 0 h 1540258"/>
                        <a:gd name="connsiteX0" fmla="*/ 0 w 1534689"/>
                        <a:gd name="connsiteY0" fmla="*/ 0 h 1540258"/>
                        <a:gd name="connsiteX1" fmla="*/ 1534689 w 1534689"/>
                        <a:gd name="connsiteY1" fmla="*/ 1540258 h 1540258"/>
                        <a:gd name="connsiteX2" fmla="*/ 477855 w 1534689"/>
                        <a:gd name="connsiteY2" fmla="*/ 296591 h 1540258"/>
                        <a:gd name="connsiteX3" fmla="*/ 0 w 1534689"/>
                        <a:gd name="connsiteY3" fmla="*/ 0 h 1540258"/>
                        <a:gd name="connsiteX0" fmla="*/ 0 w 1534689"/>
                        <a:gd name="connsiteY0" fmla="*/ 45356 h 1585614"/>
                        <a:gd name="connsiteX1" fmla="*/ 1534689 w 1534689"/>
                        <a:gd name="connsiteY1" fmla="*/ 1585614 h 1585614"/>
                        <a:gd name="connsiteX2" fmla="*/ 477855 w 1534689"/>
                        <a:gd name="connsiteY2" fmla="*/ 341947 h 1585614"/>
                        <a:gd name="connsiteX3" fmla="*/ 24642 w 1534689"/>
                        <a:gd name="connsiteY3" fmla="*/ 0 h 1585614"/>
                        <a:gd name="connsiteX4" fmla="*/ 0 w 1534689"/>
                        <a:gd name="connsiteY4" fmla="*/ 45356 h 1585614"/>
                        <a:gd name="connsiteX0" fmla="*/ 0 w 1534689"/>
                        <a:gd name="connsiteY0" fmla="*/ 45356 h 1585614"/>
                        <a:gd name="connsiteX1" fmla="*/ 1534689 w 1534689"/>
                        <a:gd name="connsiteY1" fmla="*/ 1585614 h 1585614"/>
                        <a:gd name="connsiteX2" fmla="*/ 477855 w 1534689"/>
                        <a:gd name="connsiteY2" fmla="*/ 341947 h 1585614"/>
                        <a:gd name="connsiteX3" fmla="*/ 24642 w 1534689"/>
                        <a:gd name="connsiteY3" fmla="*/ 0 h 1585614"/>
                        <a:gd name="connsiteX4" fmla="*/ 0 w 1534689"/>
                        <a:gd name="connsiteY4" fmla="*/ 45356 h 1585614"/>
                        <a:gd name="connsiteX0" fmla="*/ 0 w 1534689"/>
                        <a:gd name="connsiteY0" fmla="*/ 45356 h 1585614"/>
                        <a:gd name="connsiteX1" fmla="*/ 1534689 w 1534689"/>
                        <a:gd name="connsiteY1" fmla="*/ 1585614 h 1585614"/>
                        <a:gd name="connsiteX2" fmla="*/ 477855 w 1534689"/>
                        <a:gd name="connsiteY2" fmla="*/ 341947 h 1585614"/>
                        <a:gd name="connsiteX3" fmla="*/ 24642 w 1534689"/>
                        <a:gd name="connsiteY3" fmla="*/ 0 h 1585614"/>
                        <a:gd name="connsiteX4" fmla="*/ 0 w 1534689"/>
                        <a:gd name="connsiteY4" fmla="*/ 45356 h 1585614"/>
                        <a:gd name="connsiteX0" fmla="*/ 0 w 1534689"/>
                        <a:gd name="connsiteY0" fmla="*/ 35453 h 1575711"/>
                        <a:gd name="connsiteX1" fmla="*/ 1534689 w 1534689"/>
                        <a:gd name="connsiteY1" fmla="*/ 1575711 h 1575711"/>
                        <a:gd name="connsiteX2" fmla="*/ 477855 w 1534689"/>
                        <a:gd name="connsiteY2" fmla="*/ 332044 h 1575711"/>
                        <a:gd name="connsiteX3" fmla="*/ 18040 w 1534689"/>
                        <a:gd name="connsiteY3" fmla="*/ 0 h 1575711"/>
                        <a:gd name="connsiteX4" fmla="*/ 0 w 1534689"/>
                        <a:gd name="connsiteY4" fmla="*/ 35453 h 1575711"/>
                        <a:gd name="connsiteX0" fmla="*/ 0 w 1539641"/>
                        <a:gd name="connsiteY0" fmla="*/ 47007 h 1575711"/>
                        <a:gd name="connsiteX1" fmla="*/ 1539641 w 1539641"/>
                        <a:gd name="connsiteY1" fmla="*/ 1575711 h 1575711"/>
                        <a:gd name="connsiteX2" fmla="*/ 482807 w 1539641"/>
                        <a:gd name="connsiteY2" fmla="*/ 332044 h 1575711"/>
                        <a:gd name="connsiteX3" fmla="*/ 22992 w 1539641"/>
                        <a:gd name="connsiteY3" fmla="*/ 0 h 1575711"/>
                        <a:gd name="connsiteX4" fmla="*/ 0 w 1539641"/>
                        <a:gd name="connsiteY4" fmla="*/ 47007 h 1575711"/>
                        <a:gd name="connsiteX0" fmla="*/ 0 w 1539641"/>
                        <a:gd name="connsiteY0" fmla="*/ 47007 h 1575711"/>
                        <a:gd name="connsiteX1" fmla="*/ 1539641 w 1539641"/>
                        <a:gd name="connsiteY1" fmla="*/ 1575711 h 1575711"/>
                        <a:gd name="connsiteX2" fmla="*/ 482807 w 1539641"/>
                        <a:gd name="connsiteY2" fmla="*/ 332044 h 1575711"/>
                        <a:gd name="connsiteX3" fmla="*/ 22992 w 1539641"/>
                        <a:gd name="connsiteY3" fmla="*/ 0 h 1575711"/>
                        <a:gd name="connsiteX4" fmla="*/ 0 w 1539641"/>
                        <a:gd name="connsiteY4" fmla="*/ 47007 h 1575711"/>
                        <a:gd name="connsiteX0" fmla="*/ 0 w 1539641"/>
                        <a:gd name="connsiteY0" fmla="*/ 47007 h 1575711"/>
                        <a:gd name="connsiteX1" fmla="*/ 1539641 w 1539641"/>
                        <a:gd name="connsiteY1" fmla="*/ 1575711 h 1575711"/>
                        <a:gd name="connsiteX2" fmla="*/ 482807 w 1539641"/>
                        <a:gd name="connsiteY2" fmla="*/ 332044 h 1575711"/>
                        <a:gd name="connsiteX3" fmla="*/ 22992 w 1539641"/>
                        <a:gd name="connsiteY3" fmla="*/ 0 h 1575711"/>
                        <a:gd name="connsiteX4" fmla="*/ 0 w 1539641"/>
                        <a:gd name="connsiteY4" fmla="*/ 47007 h 157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9641" h="1575711">
                          <a:moveTo>
                            <a:pt x="0" y="47007"/>
                          </a:moveTo>
                          <a:cubicBezTo>
                            <a:pt x="438940" y="624797"/>
                            <a:pt x="1009922" y="1085399"/>
                            <a:pt x="1539641" y="1575711"/>
                          </a:cubicBezTo>
                          <a:cubicBezTo>
                            <a:pt x="1201118" y="1140249"/>
                            <a:pt x="846088" y="731195"/>
                            <a:pt x="482807" y="332044"/>
                          </a:cubicBezTo>
                          <a:cubicBezTo>
                            <a:pt x="349342" y="237317"/>
                            <a:pt x="153156" y="94726"/>
                            <a:pt x="22992" y="0"/>
                          </a:cubicBezTo>
                          <a:cubicBezTo>
                            <a:pt x="15328" y="15669"/>
                            <a:pt x="15917" y="24736"/>
                            <a:pt x="0" y="4700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2" name="Freeform: Shape 441">
                      <a:extLst>
                        <a:ext uri="{FF2B5EF4-FFF2-40B4-BE49-F238E27FC236}">
                          <a16:creationId xmlns:a16="http://schemas.microsoft.com/office/drawing/2014/main" id="{0E5205A4-1156-424F-AE3D-47D0E55ECBDA}"/>
                        </a:ext>
                      </a:extLst>
                    </p:cNvPr>
                    <p:cNvSpPr/>
                    <p:nvPr/>
                  </p:nvSpPr>
                  <p:spPr>
                    <a:xfrm rot="14537698">
                      <a:off x="2289917" y="-154970"/>
                      <a:ext cx="1539641" cy="1575711"/>
                    </a:xfrm>
                    <a:custGeom>
                      <a:avLst/>
                      <a:gdLst>
                        <a:gd name="connsiteX0" fmla="*/ 0 w 1500027"/>
                        <a:gd name="connsiteY0" fmla="*/ 0 h 1517151"/>
                        <a:gd name="connsiteX1" fmla="*/ 1500027 w 1500027"/>
                        <a:gd name="connsiteY1" fmla="*/ 1517151 h 1517151"/>
                        <a:gd name="connsiteX2" fmla="*/ 434940 w 1500027"/>
                        <a:gd name="connsiteY2" fmla="*/ 260279 h 1517151"/>
                        <a:gd name="connsiteX3" fmla="*/ 0 w 1500027"/>
                        <a:gd name="connsiteY3" fmla="*/ 0 h 1517151"/>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44844 w 1534689"/>
                        <a:gd name="connsiteY2" fmla="*/ 349408 h 1540258"/>
                        <a:gd name="connsiteX3" fmla="*/ 0 w 1534689"/>
                        <a:gd name="connsiteY3" fmla="*/ 0 h 1540258"/>
                        <a:gd name="connsiteX0" fmla="*/ 0 w 1534689"/>
                        <a:gd name="connsiteY0" fmla="*/ 0 h 1540258"/>
                        <a:gd name="connsiteX1" fmla="*/ 1534689 w 1534689"/>
                        <a:gd name="connsiteY1" fmla="*/ 1540258 h 1540258"/>
                        <a:gd name="connsiteX2" fmla="*/ 477855 w 1534689"/>
                        <a:gd name="connsiteY2" fmla="*/ 296591 h 1540258"/>
                        <a:gd name="connsiteX3" fmla="*/ 0 w 1534689"/>
                        <a:gd name="connsiteY3" fmla="*/ 0 h 1540258"/>
                        <a:gd name="connsiteX0" fmla="*/ 0 w 1534689"/>
                        <a:gd name="connsiteY0" fmla="*/ 0 h 1540258"/>
                        <a:gd name="connsiteX1" fmla="*/ 1534689 w 1534689"/>
                        <a:gd name="connsiteY1" fmla="*/ 1540258 h 1540258"/>
                        <a:gd name="connsiteX2" fmla="*/ 477855 w 1534689"/>
                        <a:gd name="connsiteY2" fmla="*/ 296591 h 1540258"/>
                        <a:gd name="connsiteX3" fmla="*/ 0 w 1534689"/>
                        <a:gd name="connsiteY3" fmla="*/ 0 h 1540258"/>
                        <a:gd name="connsiteX0" fmla="*/ 0 w 1534689"/>
                        <a:gd name="connsiteY0" fmla="*/ 45356 h 1585614"/>
                        <a:gd name="connsiteX1" fmla="*/ 1534689 w 1534689"/>
                        <a:gd name="connsiteY1" fmla="*/ 1585614 h 1585614"/>
                        <a:gd name="connsiteX2" fmla="*/ 477855 w 1534689"/>
                        <a:gd name="connsiteY2" fmla="*/ 341947 h 1585614"/>
                        <a:gd name="connsiteX3" fmla="*/ 24642 w 1534689"/>
                        <a:gd name="connsiteY3" fmla="*/ 0 h 1585614"/>
                        <a:gd name="connsiteX4" fmla="*/ 0 w 1534689"/>
                        <a:gd name="connsiteY4" fmla="*/ 45356 h 1585614"/>
                        <a:gd name="connsiteX0" fmla="*/ 0 w 1534689"/>
                        <a:gd name="connsiteY0" fmla="*/ 45356 h 1585614"/>
                        <a:gd name="connsiteX1" fmla="*/ 1534689 w 1534689"/>
                        <a:gd name="connsiteY1" fmla="*/ 1585614 h 1585614"/>
                        <a:gd name="connsiteX2" fmla="*/ 477855 w 1534689"/>
                        <a:gd name="connsiteY2" fmla="*/ 341947 h 1585614"/>
                        <a:gd name="connsiteX3" fmla="*/ 24642 w 1534689"/>
                        <a:gd name="connsiteY3" fmla="*/ 0 h 1585614"/>
                        <a:gd name="connsiteX4" fmla="*/ 0 w 1534689"/>
                        <a:gd name="connsiteY4" fmla="*/ 45356 h 1585614"/>
                        <a:gd name="connsiteX0" fmla="*/ 0 w 1534689"/>
                        <a:gd name="connsiteY0" fmla="*/ 45356 h 1585614"/>
                        <a:gd name="connsiteX1" fmla="*/ 1534689 w 1534689"/>
                        <a:gd name="connsiteY1" fmla="*/ 1585614 h 1585614"/>
                        <a:gd name="connsiteX2" fmla="*/ 477855 w 1534689"/>
                        <a:gd name="connsiteY2" fmla="*/ 341947 h 1585614"/>
                        <a:gd name="connsiteX3" fmla="*/ 24642 w 1534689"/>
                        <a:gd name="connsiteY3" fmla="*/ 0 h 1585614"/>
                        <a:gd name="connsiteX4" fmla="*/ 0 w 1534689"/>
                        <a:gd name="connsiteY4" fmla="*/ 45356 h 1585614"/>
                        <a:gd name="connsiteX0" fmla="*/ 0 w 1534689"/>
                        <a:gd name="connsiteY0" fmla="*/ 35453 h 1575711"/>
                        <a:gd name="connsiteX1" fmla="*/ 1534689 w 1534689"/>
                        <a:gd name="connsiteY1" fmla="*/ 1575711 h 1575711"/>
                        <a:gd name="connsiteX2" fmla="*/ 477855 w 1534689"/>
                        <a:gd name="connsiteY2" fmla="*/ 332044 h 1575711"/>
                        <a:gd name="connsiteX3" fmla="*/ 18040 w 1534689"/>
                        <a:gd name="connsiteY3" fmla="*/ 0 h 1575711"/>
                        <a:gd name="connsiteX4" fmla="*/ 0 w 1534689"/>
                        <a:gd name="connsiteY4" fmla="*/ 35453 h 1575711"/>
                        <a:gd name="connsiteX0" fmla="*/ 0 w 1539641"/>
                        <a:gd name="connsiteY0" fmla="*/ 47007 h 1575711"/>
                        <a:gd name="connsiteX1" fmla="*/ 1539641 w 1539641"/>
                        <a:gd name="connsiteY1" fmla="*/ 1575711 h 1575711"/>
                        <a:gd name="connsiteX2" fmla="*/ 482807 w 1539641"/>
                        <a:gd name="connsiteY2" fmla="*/ 332044 h 1575711"/>
                        <a:gd name="connsiteX3" fmla="*/ 22992 w 1539641"/>
                        <a:gd name="connsiteY3" fmla="*/ 0 h 1575711"/>
                        <a:gd name="connsiteX4" fmla="*/ 0 w 1539641"/>
                        <a:gd name="connsiteY4" fmla="*/ 47007 h 1575711"/>
                        <a:gd name="connsiteX0" fmla="*/ 0 w 1539641"/>
                        <a:gd name="connsiteY0" fmla="*/ 47007 h 1575711"/>
                        <a:gd name="connsiteX1" fmla="*/ 1539641 w 1539641"/>
                        <a:gd name="connsiteY1" fmla="*/ 1575711 h 1575711"/>
                        <a:gd name="connsiteX2" fmla="*/ 482807 w 1539641"/>
                        <a:gd name="connsiteY2" fmla="*/ 332044 h 1575711"/>
                        <a:gd name="connsiteX3" fmla="*/ 22992 w 1539641"/>
                        <a:gd name="connsiteY3" fmla="*/ 0 h 1575711"/>
                        <a:gd name="connsiteX4" fmla="*/ 0 w 1539641"/>
                        <a:gd name="connsiteY4" fmla="*/ 47007 h 1575711"/>
                        <a:gd name="connsiteX0" fmla="*/ 0 w 1539641"/>
                        <a:gd name="connsiteY0" fmla="*/ 47007 h 1575711"/>
                        <a:gd name="connsiteX1" fmla="*/ 1539641 w 1539641"/>
                        <a:gd name="connsiteY1" fmla="*/ 1575711 h 1575711"/>
                        <a:gd name="connsiteX2" fmla="*/ 482807 w 1539641"/>
                        <a:gd name="connsiteY2" fmla="*/ 332044 h 1575711"/>
                        <a:gd name="connsiteX3" fmla="*/ 22992 w 1539641"/>
                        <a:gd name="connsiteY3" fmla="*/ 0 h 1575711"/>
                        <a:gd name="connsiteX4" fmla="*/ 0 w 1539641"/>
                        <a:gd name="connsiteY4" fmla="*/ 47007 h 157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9641" h="1575711">
                          <a:moveTo>
                            <a:pt x="0" y="47007"/>
                          </a:moveTo>
                          <a:cubicBezTo>
                            <a:pt x="438940" y="624797"/>
                            <a:pt x="1009922" y="1085399"/>
                            <a:pt x="1539641" y="1575711"/>
                          </a:cubicBezTo>
                          <a:cubicBezTo>
                            <a:pt x="1201118" y="1140249"/>
                            <a:pt x="846088" y="731195"/>
                            <a:pt x="482807" y="332044"/>
                          </a:cubicBezTo>
                          <a:cubicBezTo>
                            <a:pt x="349342" y="237317"/>
                            <a:pt x="153156" y="94726"/>
                            <a:pt x="22992" y="0"/>
                          </a:cubicBezTo>
                          <a:cubicBezTo>
                            <a:pt x="15328" y="15669"/>
                            <a:pt x="15917" y="24736"/>
                            <a:pt x="0" y="4700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3" name="Freeform: Shape 442">
                      <a:extLst>
                        <a:ext uri="{FF2B5EF4-FFF2-40B4-BE49-F238E27FC236}">
                          <a16:creationId xmlns:a16="http://schemas.microsoft.com/office/drawing/2014/main" id="{436ABE7B-3672-41A5-A529-04138C6B224B}"/>
                        </a:ext>
                      </a:extLst>
                    </p:cNvPr>
                    <p:cNvSpPr/>
                    <p:nvPr/>
                  </p:nvSpPr>
                  <p:spPr>
                    <a:xfrm rot="7528493">
                      <a:off x="911770" y="1005440"/>
                      <a:ext cx="1539641" cy="1575711"/>
                    </a:xfrm>
                    <a:custGeom>
                      <a:avLst/>
                      <a:gdLst>
                        <a:gd name="connsiteX0" fmla="*/ 0 w 1500027"/>
                        <a:gd name="connsiteY0" fmla="*/ 0 h 1517151"/>
                        <a:gd name="connsiteX1" fmla="*/ 1500027 w 1500027"/>
                        <a:gd name="connsiteY1" fmla="*/ 1517151 h 1517151"/>
                        <a:gd name="connsiteX2" fmla="*/ 434940 w 1500027"/>
                        <a:gd name="connsiteY2" fmla="*/ 260279 h 1517151"/>
                        <a:gd name="connsiteX3" fmla="*/ 0 w 1500027"/>
                        <a:gd name="connsiteY3" fmla="*/ 0 h 1517151"/>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44844 w 1534689"/>
                        <a:gd name="connsiteY2" fmla="*/ 349408 h 1540258"/>
                        <a:gd name="connsiteX3" fmla="*/ 0 w 1534689"/>
                        <a:gd name="connsiteY3" fmla="*/ 0 h 1540258"/>
                        <a:gd name="connsiteX0" fmla="*/ 0 w 1534689"/>
                        <a:gd name="connsiteY0" fmla="*/ 0 h 1540258"/>
                        <a:gd name="connsiteX1" fmla="*/ 1534689 w 1534689"/>
                        <a:gd name="connsiteY1" fmla="*/ 1540258 h 1540258"/>
                        <a:gd name="connsiteX2" fmla="*/ 477855 w 1534689"/>
                        <a:gd name="connsiteY2" fmla="*/ 296591 h 1540258"/>
                        <a:gd name="connsiteX3" fmla="*/ 0 w 1534689"/>
                        <a:gd name="connsiteY3" fmla="*/ 0 h 1540258"/>
                        <a:gd name="connsiteX0" fmla="*/ 0 w 1534689"/>
                        <a:gd name="connsiteY0" fmla="*/ 0 h 1540258"/>
                        <a:gd name="connsiteX1" fmla="*/ 1534689 w 1534689"/>
                        <a:gd name="connsiteY1" fmla="*/ 1540258 h 1540258"/>
                        <a:gd name="connsiteX2" fmla="*/ 477855 w 1534689"/>
                        <a:gd name="connsiteY2" fmla="*/ 296591 h 1540258"/>
                        <a:gd name="connsiteX3" fmla="*/ 0 w 1534689"/>
                        <a:gd name="connsiteY3" fmla="*/ 0 h 1540258"/>
                        <a:gd name="connsiteX0" fmla="*/ 0 w 1534689"/>
                        <a:gd name="connsiteY0" fmla="*/ 45356 h 1585614"/>
                        <a:gd name="connsiteX1" fmla="*/ 1534689 w 1534689"/>
                        <a:gd name="connsiteY1" fmla="*/ 1585614 h 1585614"/>
                        <a:gd name="connsiteX2" fmla="*/ 477855 w 1534689"/>
                        <a:gd name="connsiteY2" fmla="*/ 341947 h 1585614"/>
                        <a:gd name="connsiteX3" fmla="*/ 24642 w 1534689"/>
                        <a:gd name="connsiteY3" fmla="*/ 0 h 1585614"/>
                        <a:gd name="connsiteX4" fmla="*/ 0 w 1534689"/>
                        <a:gd name="connsiteY4" fmla="*/ 45356 h 1585614"/>
                        <a:gd name="connsiteX0" fmla="*/ 0 w 1534689"/>
                        <a:gd name="connsiteY0" fmla="*/ 45356 h 1585614"/>
                        <a:gd name="connsiteX1" fmla="*/ 1534689 w 1534689"/>
                        <a:gd name="connsiteY1" fmla="*/ 1585614 h 1585614"/>
                        <a:gd name="connsiteX2" fmla="*/ 477855 w 1534689"/>
                        <a:gd name="connsiteY2" fmla="*/ 341947 h 1585614"/>
                        <a:gd name="connsiteX3" fmla="*/ 24642 w 1534689"/>
                        <a:gd name="connsiteY3" fmla="*/ 0 h 1585614"/>
                        <a:gd name="connsiteX4" fmla="*/ 0 w 1534689"/>
                        <a:gd name="connsiteY4" fmla="*/ 45356 h 1585614"/>
                        <a:gd name="connsiteX0" fmla="*/ 0 w 1534689"/>
                        <a:gd name="connsiteY0" fmla="*/ 45356 h 1585614"/>
                        <a:gd name="connsiteX1" fmla="*/ 1534689 w 1534689"/>
                        <a:gd name="connsiteY1" fmla="*/ 1585614 h 1585614"/>
                        <a:gd name="connsiteX2" fmla="*/ 477855 w 1534689"/>
                        <a:gd name="connsiteY2" fmla="*/ 341947 h 1585614"/>
                        <a:gd name="connsiteX3" fmla="*/ 24642 w 1534689"/>
                        <a:gd name="connsiteY3" fmla="*/ 0 h 1585614"/>
                        <a:gd name="connsiteX4" fmla="*/ 0 w 1534689"/>
                        <a:gd name="connsiteY4" fmla="*/ 45356 h 1585614"/>
                        <a:gd name="connsiteX0" fmla="*/ 0 w 1534689"/>
                        <a:gd name="connsiteY0" fmla="*/ 35453 h 1575711"/>
                        <a:gd name="connsiteX1" fmla="*/ 1534689 w 1534689"/>
                        <a:gd name="connsiteY1" fmla="*/ 1575711 h 1575711"/>
                        <a:gd name="connsiteX2" fmla="*/ 477855 w 1534689"/>
                        <a:gd name="connsiteY2" fmla="*/ 332044 h 1575711"/>
                        <a:gd name="connsiteX3" fmla="*/ 18040 w 1534689"/>
                        <a:gd name="connsiteY3" fmla="*/ 0 h 1575711"/>
                        <a:gd name="connsiteX4" fmla="*/ 0 w 1534689"/>
                        <a:gd name="connsiteY4" fmla="*/ 35453 h 1575711"/>
                        <a:gd name="connsiteX0" fmla="*/ 0 w 1539641"/>
                        <a:gd name="connsiteY0" fmla="*/ 47007 h 1575711"/>
                        <a:gd name="connsiteX1" fmla="*/ 1539641 w 1539641"/>
                        <a:gd name="connsiteY1" fmla="*/ 1575711 h 1575711"/>
                        <a:gd name="connsiteX2" fmla="*/ 482807 w 1539641"/>
                        <a:gd name="connsiteY2" fmla="*/ 332044 h 1575711"/>
                        <a:gd name="connsiteX3" fmla="*/ 22992 w 1539641"/>
                        <a:gd name="connsiteY3" fmla="*/ 0 h 1575711"/>
                        <a:gd name="connsiteX4" fmla="*/ 0 w 1539641"/>
                        <a:gd name="connsiteY4" fmla="*/ 47007 h 1575711"/>
                        <a:gd name="connsiteX0" fmla="*/ 0 w 1539641"/>
                        <a:gd name="connsiteY0" fmla="*/ 47007 h 1575711"/>
                        <a:gd name="connsiteX1" fmla="*/ 1539641 w 1539641"/>
                        <a:gd name="connsiteY1" fmla="*/ 1575711 h 1575711"/>
                        <a:gd name="connsiteX2" fmla="*/ 482807 w 1539641"/>
                        <a:gd name="connsiteY2" fmla="*/ 332044 h 1575711"/>
                        <a:gd name="connsiteX3" fmla="*/ 22992 w 1539641"/>
                        <a:gd name="connsiteY3" fmla="*/ 0 h 1575711"/>
                        <a:gd name="connsiteX4" fmla="*/ 0 w 1539641"/>
                        <a:gd name="connsiteY4" fmla="*/ 47007 h 1575711"/>
                        <a:gd name="connsiteX0" fmla="*/ 0 w 1539641"/>
                        <a:gd name="connsiteY0" fmla="*/ 47007 h 1575711"/>
                        <a:gd name="connsiteX1" fmla="*/ 1539641 w 1539641"/>
                        <a:gd name="connsiteY1" fmla="*/ 1575711 h 1575711"/>
                        <a:gd name="connsiteX2" fmla="*/ 482807 w 1539641"/>
                        <a:gd name="connsiteY2" fmla="*/ 332044 h 1575711"/>
                        <a:gd name="connsiteX3" fmla="*/ 22992 w 1539641"/>
                        <a:gd name="connsiteY3" fmla="*/ 0 h 1575711"/>
                        <a:gd name="connsiteX4" fmla="*/ 0 w 1539641"/>
                        <a:gd name="connsiteY4" fmla="*/ 47007 h 157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9641" h="1575711">
                          <a:moveTo>
                            <a:pt x="0" y="47007"/>
                          </a:moveTo>
                          <a:cubicBezTo>
                            <a:pt x="438940" y="624797"/>
                            <a:pt x="1009922" y="1085399"/>
                            <a:pt x="1539641" y="1575711"/>
                          </a:cubicBezTo>
                          <a:cubicBezTo>
                            <a:pt x="1201118" y="1140249"/>
                            <a:pt x="846088" y="731195"/>
                            <a:pt x="482807" y="332044"/>
                          </a:cubicBezTo>
                          <a:cubicBezTo>
                            <a:pt x="349342" y="237317"/>
                            <a:pt x="153156" y="94726"/>
                            <a:pt x="22992" y="0"/>
                          </a:cubicBezTo>
                          <a:cubicBezTo>
                            <a:pt x="15328" y="15669"/>
                            <a:pt x="15917" y="24736"/>
                            <a:pt x="0" y="4700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432" name="Group 431">
                  <a:extLst>
                    <a:ext uri="{FF2B5EF4-FFF2-40B4-BE49-F238E27FC236}">
                      <a16:creationId xmlns:a16="http://schemas.microsoft.com/office/drawing/2014/main" id="{B6CA16A8-BC4A-442A-83DD-1698CE4D1FE8}"/>
                    </a:ext>
                  </a:extLst>
                </p:cNvPr>
                <p:cNvGrpSpPr>
                  <a:grpSpLocks noChangeAspect="1"/>
                </p:cNvGrpSpPr>
                <p:nvPr/>
              </p:nvGrpSpPr>
              <p:grpSpPr>
                <a:xfrm>
                  <a:off x="1615786" y="5512550"/>
                  <a:ext cx="270745" cy="478453"/>
                  <a:chOff x="2914674" y="-136935"/>
                  <a:chExt cx="3297766" cy="5827719"/>
                </a:xfrm>
                <a:grpFill/>
              </p:grpSpPr>
              <p:sp>
                <p:nvSpPr>
                  <p:cNvPr id="433" name="Rectangle 9">
                    <a:extLst>
                      <a:ext uri="{FF2B5EF4-FFF2-40B4-BE49-F238E27FC236}">
                        <a16:creationId xmlns:a16="http://schemas.microsoft.com/office/drawing/2014/main" id="{B0E0962D-FF66-4BD5-BD02-F6BD9FD9D1EF}"/>
                      </a:ext>
                    </a:extLst>
                  </p:cNvPr>
                  <p:cNvSpPr/>
                  <p:nvPr/>
                </p:nvSpPr>
                <p:spPr>
                  <a:xfrm>
                    <a:off x="4655156" y="1538691"/>
                    <a:ext cx="216976" cy="4152093"/>
                  </a:xfrm>
                  <a:custGeom>
                    <a:avLst/>
                    <a:gdLst>
                      <a:gd name="connsiteX0" fmla="*/ 0 w 216976"/>
                      <a:gd name="connsiteY0" fmla="*/ 0 h 4409268"/>
                      <a:gd name="connsiteX1" fmla="*/ 216976 w 216976"/>
                      <a:gd name="connsiteY1" fmla="*/ 0 h 4409268"/>
                      <a:gd name="connsiteX2" fmla="*/ 216976 w 216976"/>
                      <a:gd name="connsiteY2" fmla="*/ 4409268 h 4409268"/>
                      <a:gd name="connsiteX3" fmla="*/ 0 w 216976"/>
                      <a:gd name="connsiteY3" fmla="*/ 4409268 h 4409268"/>
                      <a:gd name="connsiteX4" fmla="*/ 0 w 216976"/>
                      <a:gd name="connsiteY4" fmla="*/ 0 h 4409268"/>
                      <a:gd name="connsiteX0" fmla="*/ 0 w 216976"/>
                      <a:gd name="connsiteY0" fmla="*/ 0 h 4409268"/>
                      <a:gd name="connsiteX1" fmla="*/ 113788 w 216976"/>
                      <a:gd name="connsiteY1" fmla="*/ 455612 h 4409268"/>
                      <a:gd name="connsiteX2" fmla="*/ 216976 w 216976"/>
                      <a:gd name="connsiteY2" fmla="*/ 4409268 h 4409268"/>
                      <a:gd name="connsiteX3" fmla="*/ 0 w 216976"/>
                      <a:gd name="connsiteY3" fmla="*/ 4409268 h 4409268"/>
                      <a:gd name="connsiteX4" fmla="*/ 0 w 216976"/>
                      <a:gd name="connsiteY4" fmla="*/ 0 h 4409268"/>
                      <a:gd name="connsiteX0" fmla="*/ 22225 w 216976"/>
                      <a:gd name="connsiteY0" fmla="*/ 0 h 4152093"/>
                      <a:gd name="connsiteX1" fmla="*/ 113788 w 216976"/>
                      <a:gd name="connsiteY1" fmla="*/ 198437 h 4152093"/>
                      <a:gd name="connsiteX2" fmla="*/ 216976 w 216976"/>
                      <a:gd name="connsiteY2" fmla="*/ 4152093 h 4152093"/>
                      <a:gd name="connsiteX3" fmla="*/ 0 w 216976"/>
                      <a:gd name="connsiteY3" fmla="*/ 4152093 h 4152093"/>
                      <a:gd name="connsiteX4" fmla="*/ 22225 w 216976"/>
                      <a:gd name="connsiteY4" fmla="*/ 0 h 41520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976" h="4152093">
                        <a:moveTo>
                          <a:pt x="22225" y="0"/>
                        </a:moveTo>
                        <a:lnTo>
                          <a:pt x="113788" y="198437"/>
                        </a:lnTo>
                        <a:lnTo>
                          <a:pt x="216976" y="4152093"/>
                        </a:lnTo>
                        <a:lnTo>
                          <a:pt x="0" y="4152093"/>
                        </a:lnTo>
                        <a:lnTo>
                          <a:pt x="22225"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4" name="Oval 433">
                    <a:extLst>
                      <a:ext uri="{FF2B5EF4-FFF2-40B4-BE49-F238E27FC236}">
                        <a16:creationId xmlns:a16="http://schemas.microsoft.com/office/drawing/2014/main" id="{E8C203EC-6E3F-473E-839F-CAE72C2A58D7}"/>
                      </a:ext>
                    </a:extLst>
                  </p:cNvPr>
                  <p:cNvSpPr>
                    <a:spLocks noChangeAspect="1"/>
                  </p:cNvSpPr>
                  <p:nvPr/>
                </p:nvSpPr>
                <p:spPr>
                  <a:xfrm>
                    <a:off x="4586893" y="1466848"/>
                    <a:ext cx="301627" cy="301627"/>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35" name="Freeform: Shape 434">
                    <a:extLst>
                      <a:ext uri="{FF2B5EF4-FFF2-40B4-BE49-F238E27FC236}">
                        <a16:creationId xmlns:a16="http://schemas.microsoft.com/office/drawing/2014/main" id="{073D939B-EA4D-46BE-8E83-E9ABBFF7843D}"/>
                      </a:ext>
                    </a:extLst>
                  </p:cNvPr>
                  <p:cNvSpPr/>
                  <p:nvPr/>
                </p:nvSpPr>
                <p:spPr>
                  <a:xfrm>
                    <a:off x="4672799" y="1609278"/>
                    <a:ext cx="1539641" cy="1575711"/>
                  </a:xfrm>
                  <a:custGeom>
                    <a:avLst/>
                    <a:gdLst>
                      <a:gd name="connsiteX0" fmla="*/ 0 w 1500027"/>
                      <a:gd name="connsiteY0" fmla="*/ 0 h 1517151"/>
                      <a:gd name="connsiteX1" fmla="*/ 1500027 w 1500027"/>
                      <a:gd name="connsiteY1" fmla="*/ 1517151 h 1517151"/>
                      <a:gd name="connsiteX2" fmla="*/ 434940 w 1500027"/>
                      <a:gd name="connsiteY2" fmla="*/ 260279 h 1517151"/>
                      <a:gd name="connsiteX3" fmla="*/ 0 w 1500027"/>
                      <a:gd name="connsiteY3" fmla="*/ 0 h 1517151"/>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44844 w 1534689"/>
                      <a:gd name="connsiteY2" fmla="*/ 349408 h 1540258"/>
                      <a:gd name="connsiteX3" fmla="*/ 0 w 1534689"/>
                      <a:gd name="connsiteY3" fmla="*/ 0 h 1540258"/>
                      <a:gd name="connsiteX0" fmla="*/ 0 w 1534689"/>
                      <a:gd name="connsiteY0" fmla="*/ 0 h 1540258"/>
                      <a:gd name="connsiteX1" fmla="*/ 1534689 w 1534689"/>
                      <a:gd name="connsiteY1" fmla="*/ 1540258 h 1540258"/>
                      <a:gd name="connsiteX2" fmla="*/ 477855 w 1534689"/>
                      <a:gd name="connsiteY2" fmla="*/ 296591 h 1540258"/>
                      <a:gd name="connsiteX3" fmla="*/ 0 w 1534689"/>
                      <a:gd name="connsiteY3" fmla="*/ 0 h 1540258"/>
                      <a:gd name="connsiteX0" fmla="*/ 0 w 1534689"/>
                      <a:gd name="connsiteY0" fmla="*/ 0 h 1540258"/>
                      <a:gd name="connsiteX1" fmla="*/ 1534689 w 1534689"/>
                      <a:gd name="connsiteY1" fmla="*/ 1540258 h 1540258"/>
                      <a:gd name="connsiteX2" fmla="*/ 477855 w 1534689"/>
                      <a:gd name="connsiteY2" fmla="*/ 296591 h 1540258"/>
                      <a:gd name="connsiteX3" fmla="*/ 0 w 1534689"/>
                      <a:gd name="connsiteY3" fmla="*/ 0 h 1540258"/>
                      <a:gd name="connsiteX0" fmla="*/ 0 w 1534689"/>
                      <a:gd name="connsiteY0" fmla="*/ 45356 h 1585614"/>
                      <a:gd name="connsiteX1" fmla="*/ 1534689 w 1534689"/>
                      <a:gd name="connsiteY1" fmla="*/ 1585614 h 1585614"/>
                      <a:gd name="connsiteX2" fmla="*/ 477855 w 1534689"/>
                      <a:gd name="connsiteY2" fmla="*/ 341947 h 1585614"/>
                      <a:gd name="connsiteX3" fmla="*/ 24642 w 1534689"/>
                      <a:gd name="connsiteY3" fmla="*/ 0 h 1585614"/>
                      <a:gd name="connsiteX4" fmla="*/ 0 w 1534689"/>
                      <a:gd name="connsiteY4" fmla="*/ 45356 h 1585614"/>
                      <a:gd name="connsiteX0" fmla="*/ 0 w 1534689"/>
                      <a:gd name="connsiteY0" fmla="*/ 45356 h 1585614"/>
                      <a:gd name="connsiteX1" fmla="*/ 1534689 w 1534689"/>
                      <a:gd name="connsiteY1" fmla="*/ 1585614 h 1585614"/>
                      <a:gd name="connsiteX2" fmla="*/ 477855 w 1534689"/>
                      <a:gd name="connsiteY2" fmla="*/ 341947 h 1585614"/>
                      <a:gd name="connsiteX3" fmla="*/ 24642 w 1534689"/>
                      <a:gd name="connsiteY3" fmla="*/ 0 h 1585614"/>
                      <a:gd name="connsiteX4" fmla="*/ 0 w 1534689"/>
                      <a:gd name="connsiteY4" fmla="*/ 45356 h 1585614"/>
                      <a:gd name="connsiteX0" fmla="*/ 0 w 1534689"/>
                      <a:gd name="connsiteY0" fmla="*/ 45356 h 1585614"/>
                      <a:gd name="connsiteX1" fmla="*/ 1534689 w 1534689"/>
                      <a:gd name="connsiteY1" fmla="*/ 1585614 h 1585614"/>
                      <a:gd name="connsiteX2" fmla="*/ 477855 w 1534689"/>
                      <a:gd name="connsiteY2" fmla="*/ 341947 h 1585614"/>
                      <a:gd name="connsiteX3" fmla="*/ 24642 w 1534689"/>
                      <a:gd name="connsiteY3" fmla="*/ 0 h 1585614"/>
                      <a:gd name="connsiteX4" fmla="*/ 0 w 1534689"/>
                      <a:gd name="connsiteY4" fmla="*/ 45356 h 1585614"/>
                      <a:gd name="connsiteX0" fmla="*/ 0 w 1534689"/>
                      <a:gd name="connsiteY0" fmla="*/ 35453 h 1575711"/>
                      <a:gd name="connsiteX1" fmla="*/ 1534689 w 1534689"/>
                      <a:gd name="connsiteY1" fmla="*/ 1575711 h 1575711"/>
                      <a:gd name="connsiteX2" fmla="*/ 477855 w 1534689"/>
                      <a:gd name="connsiteY2" fmla="*/ 332044 h 1575711"/>
                      <a:gd name="connsiteX3" fmla="*/ 18040 w 1534689"/>
                      <a:gd name="connsiteY3" fmla="*/ 0 h 1575711"/>
                      <a:gd name="connsiteX4" fmla="*/ 0 w 1534689"/>
                      <a:gd name="connsiteY4" fmla="*/ 35453 h 1575711"/>
                      <a:gd name="connsiteX0" fmla="*/ 0 w 1539641"/>
                      <a:gd name="connsiteY0" fmla="*/ 47007 h 1575711"/>
                      <a:gd name="connsiteX1" fmla="*/ 1539641 w 1539641"/>
                      <a:gd name="connsiteY1" fmla="*/ 1575711 h 1575711"/>
                      <a:gd name="connsiteX2" fmla="*/ 482807 w 1539641"/>
                      <a:gd name="connsiteY2" fmla="*/ 332044 h 1575711"/>
                      <a:gd name="connsiteX3" fmla="*/ 22992 w 1539641"/>
                      <a:gd name="connsiteY3" fmla="*/ 0 h 1575711"/>
                      <a:gd name="connsiteX4" fmla="*/ 0 w 1539641"/>
                      <a:gd name="connsiteY4" fmla="*/ 47007 h 1575711"/>
                      <a:gd name="connsiteX0" fmla="*/ 0 w 1539641"/>
                      <a:gd name="connsiteY0" fmla="*/ 47007 h 1575711"/>
                      <a:gd name="connsiteX1" fmla="*/ 1539641 w 1539641"/>
                      <a:gd name="connsiteY1" fmla="*/ 1575711 h 1575711"/>
                      <a:gd name="connsiteX2" fmla="*/ 482807 w 1539641"/>
                      <a:gd name="connsiteY2" fmla="*/ 332044 h 1575711"/>
                      <a:gd name="connsiteX3" fmla="*/ 22992 w 1539641"/>
                      <a:gd name="connsiteY3" fmla="*/ 0 h 1575711"/>
                      <a:gd name="connsiteX4" fmla="*/ 0 w 1539641"/>
                      <a:gd name="connsiteY4" fmla="*/ 47007 h 1575711"/>
                      <a:gd name="connsiteX0" fmla="*/ 0 w 1539641"/>
                      <a:gd name="connsiteY0" fmla="*/ 47007 h 1575711"/>
                      <a:gd name="connsiteX1" fmla="*/ 1539641 w 1539641"/>
                      <a:gd name="connsiteY1" fmla="*/ 1575711 h 1575711"/>
                      <a:gd name="connsiteX2" fmla="*/ 482807 w 1539641"/>
                      <a:gd name="connsiteY2" fmla="*/ 332044 h 1575711"/>
                      <a:gd name="connsiteX3" fmla="*/ 22992 w 1539641"/>
                      <a:gd name="connsiteY3" fmla="*/ 0 h 1575711"/>
                      <a:gd name="connsiteX4" fmla="*/ 0 w 1539641"/>
                      <a:gd name="connsiteY4" fmla="*/ 47007 h 157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9641" h="1575711">
                        <a:moveTo>
                          <a:pt x="0" y="47007"/>
                        </a:moveTo>
                        <a:cubicBezTo>
                          <a:pt x="438940" y="624797"/>
                          <a:pt x="1009922" y="1085399"/>
                          <a:pt x="1539641" y="1575711"/>
                        </a:cubicBezTo>
                        <a:cubicBezTo>
                          <a:pt x="1201118" y="1140249"/>
                          <a:pt x="846088" y="731195"/>
                          <a:pt x="482807" y="332044"/>
                        </a:cubicBezTo>
                        <a:cubicBezTo>
                          <a:pt x="349342" y="237317"/>
                          <a:pt x="153156" y="94726"/>
                          <a:pt x="22992" y="0"/>
                        </a:cubicBezTo>
                        <a:cubicBezTo>
                          <a:pt x="15328" y="15669"/>
                          <a:pt x="15917" y="24736"/>
                          <a:pt x="0" y="4700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6" name="Freeform: Shape 435">
                    <a:extLst>
                      <a:ext uri="{FF2B5EF4-FFF2-40B4-BE49-F238E27FC236}">
                        <a16:creationId xmlns:a16="http://schemas.microsoft.com/office/drawing/2014/main" id="{54D0567B-8094-41C9-8D97-D2370587AEB0}"/>
                      </a:ext>
                    </a:extLst>
                  </p:cNvPr>
                  <p:cNvSpPr/>
                  <p:nvPr/>
                </p:nvSpPr>
                <p:spPr>
                  <a:xfrm rot="14537698">
                    <a:off x="4310856" y="-154970"/>
                    <a:ext cx="1539641" cy="1575711"/>
                  </a:xfrm>
                  <a:custGeom>
                    <a:avLst/>
                    <a:gdLst>
                      <a:gd name="connsiteX0" fmla="*/ 0 w 1500027"/>
                      <a:gd name="connsiteY0" fmla="*/ 0 h 1517151"/>
                      <a:gd name="connsiteX1" fmla="*/ 1500027 w 1500027"/>
                      <a:gd name="connsiteY1" fmla="*/ 1517151 h 1517151"/>
                      <a:gd name="connsiteX2" fmla="*/ 434940 w 1500027"/>
                      <a:gd name="connsiteY2" fmla="*/ 260279 h 1517151"/>
                      <a:gd name="connsiteX3" fmla="*/ 0 w 1500027"/>
                      <a:gd name="connsiteY3" fmla="*/ 0 h 1517151"/>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44844 w 1534689"/>
                      <a:gd name="connsiteY2" fmla="*/ 349408 h 1540258"/>
                      <a:gd name="connsiteX3" fmla="*/ 0 w 1534689"/>
                      <a:gd name="connsiteY3" fmla="*/ 0 h 1540258"/>
                      <a:gd name="connsiteX0" fmla="*/ 0 w 1534689"/>
                      <a:gd name="connsiteY0" fmla="*/ 0 h 1540258"/>
                      <a:gd name="connsiteX1" fmla="*/ 1534689 w 1534689"/>
                      <a:gd name="connsiteY1" fmla="*/ 1540258 h 1540258"/>
                      <a:gd name="connsiteX2" fmla="*/ 477855 w 1534689"/>
                      <a:gd name="connsiteY2" fmla="*/ 296591 h 1540258"/>
                      <a:gd name="connsiteX3" fmla="*/ 0 w 1534689"/>
                      <a:gd name="connsiteY3" fmla="*/ 0 h 1540258"/>
                      <a:gd name="connsiteX0" fmla="*/ 0 w 1534689"/>
                      <a:gd name="connsiteY0" fmla="*/ 0 h 1540258"/>
                      <a:gd name="connsiteX1" fmla="*/ 1534689 w 1534689"/>
                      <a:gd name="connsiteY1" fmla="*/ 1540258 h 1540258"/>
                      <a:gd name="connsiteX2" fmla="*/ 477855 w 1534689"/>
                      <a:gd name="connsiteY2" fmla="*/ 296591 h 1540258"/>
                      <a:gd name="connsiteX3" fmla="*/ 0 w 1534689"/>
                      <a:gd name="connsiteY3" fmla="*/ 0 h 1540258"/>
                      <a:gd name="connsiteX0" fmla="*/ 0 w 1534689"/>
                      <a:gd name="connsiteY0" fmla="*/ 45356 h 1585614"/>
                      <a:gd name="connsiteX1" fmla="*/ 1534689 w 1534689"/>
                      <a:gd name="connsiteY1" fmla="*/ 1585614 h 1585614"/>
                      <a:gd name="connsiteX2" fmla="*/ 477855 w 1534689"/>
                      <a:gd name="connsiteY2" fmla="*/ 341947 h 1585614"/>
                      <a:gd name="connsiteX3" fmla="*/ 24642 w 1534689"/>
                      <a:gd name="connsiteY3" fmla="*/ 0 h 1585614"/>
                      <a:gd name="connsiteX4" fmla="*/ 0 w 1534689"/>
                      <a:gd name="connsiteY4" fmla="*/ 45356 h 1585614"/>
                      <a:gd name="connsiteX0" fmla="*/ 0 w 1534689"/>
                      <a:gd name="connsiteY0" fmla="*/ 45356 h 1585614"/>
                      <a:gd name="connsiteX1" fmla="*/ 1534689 w 1534689"/>
                      <a:gd name="connsiteY1" fmla="*/ 1585614 h 1585614"/>
                      <a:gd name="connsiteX2" fmla="*/ 477855 w 1534689"/>
                      <a:gd name="connsiteY2" fmla="*/ 341947 h 1585614"/>
                      <a:gd name="connsiteX3" fmla="*/ 24642 w 1534689"/>
                      <a:gd name="connsiteY3" fmla="*/ 0 h 1585614"/>
                      <a:gd name="connsiteX4" fmla="*/ 0 w 1534689"/>
                      <a:gd name="connsiteY4" fmla="*/ 45356 h 1585614"/>
                      <a:gd name="connsiteX0" fmla="*/ 0 w 1534689"/>
                      <a:gd name="connsiteY0" fmla="*/ 45356 h 1585614"/>
                      <a:gd name="connsiteX1" fmla="*/ 1534689 w 1534689"/>
                      <a:gd name="connsiteY1" fmla="*/ 1585614 h 1585614"/>
                      <a:gd name="connsiteX2" fmla="*/ 477855 w 1534689"/>
                      <a:gd name="connsiteY2" fmla="*/ 341947 h 1585614"/>
                      <a:gd name="connsiteX3" fmla="*/ 24642 w 1534689"/>
                      <a:gd name="connsiteY3" fmla="*/ 0 h 1585614"/>
                      <a:gd name="connsiteX4" fmla="*/ 0 w 1534689"/>
                      <a:gd name="connsiteY4" fmla="*/ 45356 h 1585614"/>
                      <a:gd name="connsiteX0" fmla="*/ 0 w 1534689"/>
                      <a:gd name="connsiteY0" fmla="*/ 35453 h 1575711"/>
                      <a:gd name="connsiteX1" fmla="*/ 1534689 w 1534689"/>
                      <a:gd name="connsiteY1" fmla="*/ 1575711 h 1575711"/>
                      <a:gd name="connsiteX2" fmla="*/ 477855 w 1534689"/>
                      <a:gd name="connsiteY2" fmla="*/ 332044 h 1575711"/>
                      <a:gd name="connsiteX3" fmla="*/ 18040 w 1534689"/>
                      <a:gd name="connsiteY3" fmla="*/ 0 h 1575711"/>
                      <a:gd name="connsiteX4" fmla="*/ 0 w 1534689"/>
                      <a:gd name="connsiteY4" fmla="*/ 35453 h 1575711"/>
                      <a:gd name="connsiteX0" fmla="*/ 0 w 1539641"/>
                      <a:gd name="connsiteY0" fmla="*/ 47007 h 1575711"/>
                      <a:gd name="connsiteX1" fmla="*/ 1539641 w 1539641"/>
                      <a:gd name="connsiteY1" fmla="*/ 1575711 h 1575711"/>
                      <a:gd name="connsiteX2" fmla="*/ 482807 w 1539641"/>
                      <a:gd name="connsiteY2" fmla="*/ 332044 h 1575711"/>
                      <a:gd name="connsiteX3" fmla="*/ 22992 w 1539641"/>
                      <a:gd name="connsiteY3" fmla="*/ 0 h 1575711"/>
                      <a:gd name="connsiteX4" fmla="*/ 0 w 1539641"/>
                      <a:gd name="connsiteY4" fmla="*/ 47007 h 1575711"/>
                      <a:gd name="connsiteX0" fmla="*/ 0 w 1539641"/>
                      <a:gd name="connsiteY0" fmla="*/ 47007 h 1575711"/>
                      <a:gd name="connsiteX1" fmla="*/ 1539641 w 1539641"/>
                      <a:gd name="connsiteY1" fmla="*/ 1575711 h 1575711"/>
                      <a:gd name="connsiteX2" fmla="*/ 482807 w 1539641"/>
                      <a:gd name="connsiteY2" fmla="*/ 332044 h 1575711"/>
                      <a:gd name="connsiteX3" fmla="*/ 22992 w 1539641"/>
                      <a:gd name="connsiteY3" fmla="*/ 0 h 1575711"/>
                      <a:gd name="connsiteX4" fmla="*/ 0 w 1539641"/>
                      <a:gd name="connsiteY4" fmla="*/ 47007 h 1575711"/>
                      <a:gd name="connsiteX0" fmla="*/ 0 w 1539641"/>
                      <a:gd name="connsiteY0" fmla="*/ 47007 h 1575711"/>
                      <a:gd name="connsiteX1" fmla="*/ 1539641 w 1539641"/>
                      <a:gd name="connsiteY1" fmla="*/ 1575711 h 1575711"/>
                      <a:gd name="connsiteX2" fmla="*/ 482807 w 1539641"/>
                      <a:gd name="connsiteY2" fmla="*/ 332044 h 1575711"/>
                      <a:gd name="connsiteX3" fmla="*/ 22992 w 1539641"/>
                      <a:gd name="connsiteY3" fmla="*/ 0 h 1575711"/>
                      <a:gd name="connsiteX4" fmla="*/ 0 w 1539641"/>
                      <a:gd name="connsiteY4" fmla="*/ 47007 h 157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9641" h="1575711">
                        <a:moveTo>
                          <a:pt x="0" y="47007"/>
                        </a:moveTo>
                        <a:cubicBezTo>
                          <a:pt x="438940" y="624797"/>
                          <a:pt x="1009922" y="1085399"/>
                          <a:pt x="1539641" y="1575711"/>
                        </a:cubicBezTo>
                        <a:cubicBezTo>
                          <a:pt x="1201118" y="1140249"/>
                          <a:pt x="846088" y="731195"/>
                          <a:pt x="482807" y="332044"/>
                        </a:cubicBezTo>
                        <a:cubicBezTo>
                          <a:pt x="349342" y="237317"/>
                          <a:pt x="153156" y="94726"/>
                          <a:pt x="22992" y="0"/>
                        </a:cubicBezTo>
                        <a:cubicBezTo>
                          <a:pt x="15328" y="15669"/>
                          <a:pt x="15917" y="24736"/>
                          <a:pt x="0" y="4700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7" name="Freeform: Shape 436">
                    <a:extLst>
                      <a:ext uri="{FF2B5EF4-FFF2-40B4-BE49-F238E27FC236}">
                        <a16:creationId xmlns:a16="http://schemas.microsoft.com/office/drawing/2014/main" id="{C75033CA-1AB0-4F1B-821B-585F313466D2}"/>
                      </a:ext>
                    </a:extLst>
                  </p:cNvPr>
                  <p:cNvSpPr/>
                  <p:nvPr/>
                </p:nvSpPr>
                <p:spPr>
                  <a:xfrm rot="7528493">
                    <a:off x="2932709" y="1005440"/>
                    <a:ext cx="1539641" cy="1575711"/>
                  </a:xfrm>
                  <a:custGeom>
                    <a:avLst/>
                    <a:gdLst>
                      <a:gd name="connsiteX0" fmla="*/ 0 w 1500027"/>
                      <a:gd name="connsiteY0" fmla="*/ 0 h 1517151"/>
                      <a:gd name="connsiteX1" fmla="*/ 1500027 w 1500027"/>
                      <a:gd name="connsiteY1" fmla="*/ 1517151 h 1517151"/>
                      <a:gd name="connsiteX2" fmla="*/ 434940 w 1500027"/>
                      <a:gd name="connsiteY2" fmla="*/ 260279 h 1517151"/>
                      <a:gd name="connsiteX3" fmla="*/ 0 w 1500027"/>
                      <a:gd name="connsiteY3" fmla="*/ 0 h 1517151"/>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44844 w 1534689"/>
                      <a:gd name="connsiteY2" fmla="*/ 349408 h 1540258"/>
                      <a:gd name="connsiteX3" fmla="*/ 0 w 1534689"/>
                      <a:gd name="connsiteY3" fmla="*/ 0 h 1540258"/>
                      <a:gd name="connsiteX0" fmla="*/ 0 w 1534689"/>
                      <a:gd name="connsiteY0" fmla="*/ 0 h 1540258"/>
                      <a:gd name="connsiteX1" fmla="*/ 1534689 w 1534689"/>
                      <a:gd name="connsiteY1" fmla="*/ 1540258 h 1540258"/>
                      <a:gd name="connsiteX2" fmla="*/ 477855 w 1534689"/>
                      <a:gd name="connsiteY2" fmla="*/ 296591 h 1540258"/>
                      <a:gd name="connsiteX3" fmla="*/ 0 w 1534689"/>
                      <a:gd name="connsiteY3" fmla="*/ 0 h 1540258"/>
                      <a:gd name="connsiteX0" fmla="*/ 0 w 1534689"/>
                      <a:gd name="connsiteY0" fmla="*/ 0 h 1540258"/>
                      <a:gd name="connsiteX1" fmla="*/ 1534689 w 1534689"/>
                      <a:gd name="connsiteY1" fmla="*/ 1540258 h 1540258"/>
                      <a:gd name="connsiteX2" fmla="*/ 477855 w 1534689"/>
                      <a:gd name="connsiteY2" fmla="*/ 296591 h 1540258"/>
                      <a:gd name="connsiteX3" fmla="*/ 0 w 1534689"/>
                      <a:gd name="connsiteY3" fmla="*/ 0 h 1540258"/>
                      <a:gd name="connsiteX0" fmla="*/ 0 w 1534689"/>
                      <a:gd name="connsiteY0" fmla="*/ 45356 h 1585614"/>
                      <a:gd name="connsiteX1" fmla="*/ 1534689 w 1534689"/>
                      <a:gd name="connsiteY1" fmla="*/ 1585614 h 1585614"/>
                      <a:gd name="connsiteX2" fmla="*/ 477855 w 1534689"/>
                      <a:gd name="connsiteY2" fmla="*/ 341947 h 1585614"/>
                      <a:gd name="connsiteX3" fmla="*/ 24642 w 1534689"/>
                      <a:gd name="connsiteY3" fmla="*/ 0 h 1585614"/>
                      <a:gd name="connsiteX4" fmla="*/ 0 w 1534689"/>
                      <a:gd name="connsiteY4" fmla="*/ 45356 h 1585614"/>
                      <a:gd name="connsiteX0" fmla="*/ 0 w 1534689"/>
                      <a:gd name="connsiteY0" fmla="*/ 45356 h 1585614"/>
                      <a:gd name="connsiteX1" fmla="*/ 1534689 w 1534689"/>
                      <a:gd name="connsiteY1" fmla="*/ 1585614 h 1585614"/>
                      <a:gd name="connsiteX2" fmla="*/ 477855 w 1534689"/>
                      <a:gd name="connsiteY2" fmla="*/ 341947 h 1585614"/>
                      <a:gd name="connsiteX3" fmla="*/ 24642 w 1534689"/>
                      <a:gd name="connsiteY3" fmla="*/ 0 h 1585614"/>
                      <a:gd name="connsiteX4" fmla="*/ 0 w 1534689"/>
                      <a:gd name="connsiteY4" fmla="*/ 45356 h 1585614"/>
                      <a:gd name="connsiteX0" fmla="*/ 0 w 1534689"/>
                      <a:gd name="connsiteY0" fmla="*/ 45356 h 1585614"/>
                      <a:gd name="connsiteX1" fmla="*/ 1534689 w 1534689"/>
                      <a:gd name="connsiteY1" fmla="*/ 1585614 h 1585614"/>
                      <a:gd name="connsiteX2" fmla="*/ 477855 w 1534689"/>
                      <a:gd name="connsiteY2" fmla="*/ 341947 h 1585614"/>
                      <a:gd name="connsiteX3" fmla="*/ 24642 w 1534689"/>
                      <a:gd name="connsiteY3" fmla="*/ 0 h 1585614"/>
                      <a:gd name="connsiteX4" fmla="*/ 0 w 1534689"/>
                      <a:gd name="connsiteY4" fmla="*/ 45356 h 1585614"/>
                      <a:gd name="connsiteX0" fmla="*/ 0 w 1534689"/>
                      <a:gd name="connsiteY0" fmla="*/ 35453 h 1575711"/>
                      <a:gd name="connsiteX1" fmla="*/ 1534689 w 1534689"/>
                      <a:gd name="connsiteY1" fmla="*/ 1575711 h 1575711"/>
                      <a:gd name="connsiteX2" fmla="*/ 477855 w 1534689"/>
                      <a:gd name="connsiteY2" fmla="*/ 332044 h 1575711"/>
                      <a:gd name="connsiteX3" fmla="*/ 18040 w 1534689"/>
                      <a:gd name="connsiteY3" fmla="*/ 0 h 1575711"/>
                      <a:gd name="connsiteX4" fmla="*/ 0 w 1534689"/>
                      <a:gd name="connsiteY4" fmla="*/ 35453 h 1575711"/>
                      <a:gd name="connsiteX0" fmla="*/ 0 w 1539641"/>
                      <a:gd name="connsiteY0" fmla="*/ 47007 h 1575711"/>
                      <a:gd name="connsiteX1" fmla="*/ 1539641 w 1539641"/>
                      <a:gd name="connsiteY1" fmla="*/ 1575711 h 1575711"/>
                      <a:gd name="connsiteX2" fmla="*/ 482807 w 1539641"/>
                      <a:gd name="connsiteY2" fmla="*/ 332044 h 1575711"/>
                      <a:gd name="connsiteX3" fmla="*/ 22992 w 1539641"/>
                      <a:gd name="connsiteY3" fmla="*/ 0 h 1575711"/>
                      <a:gd name="connsiteX4" fmla="*/ 0 w 1539641"/>
                      <a:gd name="connsiteY4" fmla="*/ 47007 h 1575711"/>
                      <a:gd name="connsiteX0" fmla="*/ 0 w 1539641"/>
                      <a:gd name="connsiteY0" fmla="*/ 47007 h 1575711"/>
                      <a:gd name="connsiteX1" fmla="*/ 1539641 w 1539641"/>
                      <a:gd name="connsiteY1" fmla="*/ 1575711 h 1575711"/>
                      <a:gd name="connsiteX2" fmla="*/ 482807 w 1539641"/>
                      <a:gd name="connsiteY2" fmla="*/ 332044 h 1575711"/>
                      <a:gd name="connsiteX3" fmla="*/ 22992 w 1539641"/>
                      <a:gd name="connsiteY3" fmla="*/ 0 h 1575711"/>
                      <a:gd name="connsiteX4" fmla="*/ 0 w 1539641"/>
                      <a:gd name="connsiteY4" fmla="*/ 47007 h 1575711"/>
                      <a:gd name="connsiteX0" fmla="*/ 0 w 1539641"/>
                      <a:gd name="connsiteY0" fmla="*/ 47007 h 1575711"/>
                      <a:gd name="connsiteX1" fmla="*/ 1539641 w 1539641"/>
                      <a:gd name="connsiteY1" fmla="*/ 1575711 h 1575711"/>
                      <a:gd name="connsiteX2" fmla="*/ 482807 w 1539641"/>
                      <a:gd name="connsiteY2" fmla="*/ 332044 h 1575711"/>
                      <a:gd name="connsiteX3" fmla="*/ 22992 w 1539641"/>
                      <a:gd name="connsiteY3" fmla="*/ 0 h 1575711"/>
                      <a:gd name="connsiteX4" fmla="*/ 0 w 1539641"/>
                      <a:gd name="connsiteY4" fmla="*/ 47007 h 157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9641" h="1575711">
                        <a:moveTo>
                          <a:pt x="0" y="47007"/>
                        </a:moveTo>
                        <a:cubicBezTo>
                          <a:pt x="438940" y="624797"/>
                          <a:pt x="1009922" y="1085399"/>
                          <a:pt x="1539641" y="1575711"/>
                        </a:cubicBezTo>
                        <a:cubicBezTo>
                          <a:pt x="1201118" y="1140249"/>
                          <a:pt x="846088" y="731195"/>
                          <a:pt x="482807" y="332044"/>
                        </a:cubicBezTo>
                        <a:cubicBezTo>
                          <a:pt x="349342" y="237317"/>
                          <a:pt x="153156" y="94726"/>
                          <a:pt x="22992" y="0"/>
                        </a:cubicBezTo>
                        <a:cubicBezTo>
                          <a:pt x="15328" y="15669"/>
                          <a:pt x="15917" y="24736"/>
                          <a:pt x="0" y="4700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233" name="Freeform: Shape 232">
                <a:extLst>
                  <a:ext uri="{FF2B5EF4-FFF2-40B4-BE49-F238E27FC236}">
                    <a16:creationId xmlns:a16="http://schemas.microsoft.com/office/drawing/2014/main" id="{76342CE8-B3CE-480F-9CC6-C6F0DA88BC11}"/>
                  </a:ext>
                </a:extLst>
              </p:cNvPr>
              <p:cNvSpPr>
                <a:spLocks noChangeAspect="1"/>
              </p:cNvSpPr>
              <p:nvPr/>
            </p:nvSpPr>
            <p:spPr>
              <a:xfrm rot="20789024">
                <a:off x="4560803" y="2682056"/>
                <a:ext cx="298994" cy="535750"/>
              </a:xfrm>
              <a:custGeom>
                <a:avLst/>
                <a:gdLst>
                  <a:gd name="connsiteX0" fmla="*/ 1608926 w 2160358"/>
                  <a:gd name="connsiteY0" fmla="*/ 3880965 h 3880965"/>
                  <a:gd name="connsiteX1" fmla="*/ 2160358 w 2160358"/>
                  <a:gd name="connsiteY1" fmla="*/ 2114987 h 3880965"/>
                  <a:gd name="connsiteX2" fmla="*/ 1430932 w 2160358"/>
                  <a:gd name="connsiteY2" fmla="*/ 1040043 h 3880965"/>
                  <a:gd name="connsiteX3" fmla="*/ 1298309 w 2160358"/>
                  <a:gd name="connsiteY3" fmla="*/ 767817 h 3880965"/>
                  <a:gd name="connsiteX4" fmla="*/ 1141255 w 2160358"/>
                  <a:gd name="connsiteY4" fmla="*/ 656135 h 3880965"/>
                  <a:gd name="connsiteX5" fmla="*/ 823658 w 2160358"/>
                  <a:gd name="connsiteY5" fmla="*/ 205915 h 3880965"/>
                  <a:gd name="connsiteX6" fmla="*/ 460690 w 2160358"/>
                  <a:gd name="connsiteY6" fmla="*/ 0 h 3880965"/>
                  <a:gd name="connsiteX7" fmla="*/ 889970 w 2160358"/>
                  <a:gd name="connsiteY7" fmla="*/ 397869 h 3880965"/>
                  <a:gd name="connsiteX8" fmla="*/ 582843 w 2160358"/>
                  <a:gd name="connsiteY8" fmla="*/ 275716 h 3880965"/>
                  <a:gd name="connsiteX9" fmla="*/ 314107 w 2160358"/>
                  <a:gd name="connsiteY9" fmla="*/ 293167 h 3880965"/>
                  <a:gd name="connsiteX10" fmla="*/ 830639 w 2160358"/>
                  <a:gd name="connsiteY10" fmla="*/ 439750 h 3880965"/>
                  <a:gd name="connsiteX11" fmla="*/ 610764 w 2160358"/>
                  <a:gd name="connsiteY11" fmla="*/ 499081 h 3880965"/>
                  <a:gd name="connsiteX12" fmla="*/ 387399 w 2160358"/>
                  <a:gd name="connsiteY12" fmla="*/ 624724 h 3880965"/>
                  <a:gd name="connsiteX13" fmla="*/ 886480 w 2160358"/>
                  <a:gd name="connsiteY13" fmla="*/ 516532 h 3880965"/>
                  <a:gd name="connsiteX14" fmla="*/ 1026083 w 2160358"/>
                  <a:gd name="connsiteY14" fmla="*/ 725936 h 3880965"/>
                  <a:gd name="connsiteX15" fmla="*/ 1277368 w 2160358"/>
                  <a:gd name="connsiteY15" fmla="*/ 1008632 h 3880965"/>
                  <a:gd name="connsiteX16" fmla="*/ 917890 w 2160358"/>
                  <a:gd name="connsiteY16" fmla="*/ 837619 h 3880965"/>
                  <a:gd name="connsiteX17" fmla="*/ 670095 w 2160358"/>
                  <a:gd name="connsiteY17" fmla="*/ 645665 h 3880965"/>
                  <a:gd name="connsiteX18" fmla="*/ 0 w 2160358"/>
                  <a:gd name="connsiteY18" fmla="*/ 739897 h 3880965"/>
                  <a:gd name="connsiteX19" fmla="*/ 366458 w 2160358"/>
                  <a:gd name="connsiteY19" fmla="*/ 753857 h 3880965"/>
                  <a:gd name="connsiteX20" fmla="*/ 17451 w 2160358"/>
                  <a:gd name="connsiteY20" fmla="*/ 1008632 h 3880965"/>
                  <a:gd name="connsiteX21" fmla="*/ 443240 w 2160358"/>
                  <a:gd name="connsiteY21" fmla="*/ 823658 h 3880965"/>
                  <a:gd name="connsiteX22" fmla="*/ 38391 w 2160358"/>
                  <a:gd name="connsiteY22" fmla="*/ 1357640 h 3880965"/>
                  <a:gd name="connsiteX23" fmla="*/ 614254 w 2160358"/>
                  <a:gd name="connsiteY23" fmla="*/ 750367 h 3880965"/>
                  <a:gd name="connsiteX24" fmla="*/ 757347 w 2160358"/>
                  <a:gd name="connsiteY24" fmla="*/ 889970 h 3880965"/>
                  <a:gd name="connsiteX25" fmla="*/ 621234 w 2160358"/>
                  <a:gd name="connsiteY25" fmla="*/ 1137765 h 3880965"/>
                  <a:gd name="connsiteX26" fmla="*/ 610764 w 2160358"/>
                  <a:gd name="connsiteY26" fmla="*/ 1389051 h 3880965"/>
                  <a:gd name="connsiteX27" fmla="*/ 834129 w 2160358"/>
                  <a:gd name="connsiteY27" fmla="*/ 924871 h 3880965"/>
                  <a:gd name="connsiteX28" fmla="*/ 1148235 w 2160358"/>
                  <a:gd name="connsiteY28" fmla="*/ 1074944 h 3880965"/>
                  <a:gd name="connsiteX29" fmla="*/ 855069 w 2160358"/>
                  <a:gd name="connsiteY29" fmla="*/ 1685707 h 3880965"/>
                  <a:gd name="connsiteX30" fmla="*/ 991182 w 2160358"/>
                  <a:gd name="connsiteY30" fmla="*/ 1661277 h 3880965"/>
                  <a:gd name="connsiteX31" fmla="*/ 607274 w 2160358"/>
                  <a:gd name="connsiteY31" fmla="*/ 2610578 h 3880965"/>
                  <a:gd name="connsiteX32" fmla="*/ 1608926 w 2160358"/>
                  <a:gd name="connsiteY32" fmla="*/ 3880965 h 3880965"/>
                  <a:gd name="connsiteX0" fmla="*/ 1608926 w 2160692"/>
                  <a:gd name="connsiteY0" fmla="*/ 3880965 h 3880965"/>
                  <a:gd name="connsiteX1" fmla="*/ 2160358 w 2160692"/>
                  <a:gd name="connsiteY1" fmla="*/ 2114987 h 3880965"/>
                  <a:gd name="connsiteX2" fmla="*/ 1430932 w 2160692"/>
                  <a:gd name="connsiteY2" fmla="*/ 1040043 h 3880965"/>
                  <a:gd name="connsiteX3" fmla="*/ 1298309 w 2160692"/>
                  <a:gd name="connsiteY3" fmla="*/ 767817 h 3880965"/>
                  <a:gd name="connsiteX4" fmla="*/ 1141255 w 2160692"/>
                  <a:gd name="connsiteY4" fmla="*/ 656135 h 3880965"/>
                  <a:gd name="connsiteX5" fmla="*/ 823658 w 2160692"/>
                  <a:gd name="connsiteY5" fmla="*/ 205915 h 3880965"/>
                  <a:gd name="connsiteX6" fmla="*/ 460690 w 2160692"/>
                  <a:gd name="connsiteY6" fmla="*/ 0 h 3880965"/>
                  <a:gd name="connsiteX7" fmla="*/ 889970 w 2160692"/>
                  <a:gd name="connsiteY7" fmla="*/ 397869 h 3880965"/>
                  <a:gd name="connsiteX8" fmla="*/ 582843 w 2160692"/>
                  <a:gd name="connsiteY8" fmla="*/ 275716 h 3880965"/>
                  <a:gd name="connsiteX9" fmla="*/ 314107 w 2160692"/>
                  <a:gd name="connsiteY9" fmla="*/ 293167 h 3880965"/>
                  <a:gd name="connsiteX10" fmla="*/ 830639 w 2160692"/>
                  <a:gd name="connsiteY10" fmla="*/ 439750 h 3880965"/>
                  <a:gd name="connsiteX11" fmla="*/ 610764 w 2160692"/>
                  <a:gd name="connsiteY11" fmla="*/ 499081 h 3880965"/>
                  <a:gd name="connsiteX12" fmla="*/ 387399 w 2160692"/>
                  <a:gd name="connsiteY12" fmla="*/ 624724 h 3880965"/>
                  <a:gd name="connsiteX13" fmla="*/ 886480 w 2160692"/>
                  <a:gd name="connsiteY13" fmla="*/ 516532 h 3880965"/>
                  <a:gd name="connsiteX14" fmla="*/ 1026083 w 2160692"/>
                  <a:gd name="connsiteY14" fmla="*/ 725936 h 3880965"/>
                  <a:gd name="connsiteX15" fmla="*/ 1277368 w 2160692"/>
                  <a:gd name="connsiteY15" fmla="*/ 1008632 h 3880965"/>
                  <a:gd name="connsiteX16" fmla="*/ 917890 w 2160692"/>
                  <a:gd name="connsiteY16" fmla="*/ 837619 h 3880965"/>
                  <a:gd name="connsiteX17" fmla="*/ 670095 w 2160692"/>
                  <a:gd name="connsiteY17" fmla="*/ 645665 h 3880965"/>
                  <a:gd name="connsiteX18" fmla="*/ 0 w 2160692"/>
                  <a:gd name="connsiteY18" fmla="*/ 739897 h 3880965"/>
                  <a:gd name="connsiteX19" fmla="*/ 366458 w 2160692"/>
                  <a:gd name="connsiteY19" fmla="*/ 753857 h 3880965"/>
                  <a:gd name="connsiteX20" fmla="*/ 17451 w 2160692"/>
                  <a:gd name="connsiteY20" fmla="*/ 1008632 h 3880965"/>
                  <a:gd name="connsiteX21" fmla="*/ 443240 w 2160692"/>
                  <a:gd name="connsiteY21" fmla="*/ 823658 h 3880965"/>
                  <a:gd name="connsiteX22" fmla="*/ 38391 w 2160692"/>
                  <a:gd name="connsiteY22" fmla="*/ 1357640 h 3880965"/>
                  <a:gd name="connsiteX23" fmla="*/ 614254 w 2160692"/>
                  <a:gd name="connsiteY23" fmla="*/ 750367 h 3880965"/>
                  <a:gd name="connsiteX24" fmla="*/ 757347 w 2160692"/>
                  <a:gd name="connsiteY24" fmla="*/ 889970 h 3880965"/>
                  <a:gd name="connsiteX25" fmla="*/ 621234 w 2160692"/>
                  <a:gd name="connsiteY25" fmla="*/ 1137765 h 3880965"/>
                  <a:gd name="connsiteX26" fmla="*/ 610764 w 2160692"/>
                  <a:gd name="connsiteY26" fmla="*/ 1389051 h 3880965"/>
                  <a:gd name="connsiteX27" fmla="*/ 834129 w 2160692"/>
                  <a:gd name="connsiteY27" fmla="*/ 924871 h 3880965"/>
                  <a:gd name="connsiteX28" fmla="*/ 1148235 w 2160692"/>
                  <a:gd name="connsiteY28" fmla="*/ 1074944 h 3880965"/>
                  <a:gd name="connsiteX29" fmla="*/ 855069 w 2160692"/>
                  <a:gd name="connsiteY29" fmla="*/ 1685707 h 3880965"/>
                  <a:gd name="connsiteX30" fmla="*/ 991182 w 2160692"/>
                  <a:gd name="connsiteY30" fmla="*/ 1661277 h 3880965"/>
                  <a:gd name="connsiteX31" fmla="*/ 607274 w 2160692"/>
                  <a:gd name="connsiteY31" fmla="*/ 2610578 h 3880965"/>
                  <a:gd name="connsiteX32" fmla="*/ 1608926 w 2160692"/>
                  <a:gd name="connsiteY32" fmla="*/ 3880965 h 3880965"/>
                  <a:gd name="connsiteX0" fmla="*/ 1608926 w 2160757"/>
                  <a:gd name="connsiteY0" fmla="*/ 3880965 h 3880965"/>
                  <a:gd name="connsiteX1" fmla="*/ 2160358 w 2160757"/>
                  <a:gd name="connsiteY1" fmla="*/ 2114987 h 3880965"/>
                  <a:gd name="connsiteX2" fmla="*/ 1430932 w 2160757"/>
                  <a:gd name="connsiteY2" fmla="*/ 1040043 h 3880965"/>
                  <a:gd name="connsiteX3" fmla="*/ 1298309 w 2160757"/>
                  <a:gd name="connsiteY3" fmla="*/ 767817 h 3880965"/>
                  <a:gd name="connsiteX4" fmla="*/ 1141255 w 2160757"/>
                  <a:gd name="connsiteY4" fmla="*/ 656135 h 3880965"/>
                  <a:gd name="connsiteX5" fmla="*/ 823658 w 2160757"/>
                  <a:gd name="connsiteY5" fmla="*/ 205915 h 3880965"/>
                  <a:gd name="connsiteX6" fmla="*/ 460690 w 2160757"/>
                  <a:gd name="connsiteY6" fmla="*/ 0 h 3880965"/>
                  <a:gd name="connsiteX7" fmla="*/ 889970 w 2160757"/>
                  <a:gd name="connsiteY7" fmla="*/ 397869 h 3880965"/>
                  <a:gd name="connsiteX8" fmla="*/ 582843 w 2160757"/>
                  <a:gd name="connsiteY8" fmla="*/ 275716 h 3880965"/>
                  <a:gd name="connsiteX9" fmla="*/ 314107 w 2160757"/>
                  <a:gd name="connsiteY9" fmla="*/ 293167 h 3880965"/>
                  <a:gd name="connsiteX10" fmla="*/ 830639 w 2160757"/>
                  <a:gd name="connsiteY10" fmla="*/ 439750 h 3880965"/>
                  <a:gd name="connsiteX11" fmla="*/ 610764 w 2160757"/>
                  <a:gd name="connsiteY11" fmla="*/ 499081 h 3880965"/>
                  <a:gd name="connsiteX12" fmla="*/ 387399 w 2160757"/>
                  <a:gd name="connsiteY12" fmla="*/ 624724 h 3880965"/>
                  <a:gd name="connsiteX13" fmla="*/ 886480 w 2160757"/>
                  <a:gd name="connsiteY13" fmla="*/ 516532 h 3880965"/>
                  <a:gd name="connsiteX14" fmla="*/ 1026083 w 2160757"/>
                  <a:gd name="connsiteY14" fmla="*/ 725936 h 3880965"/>
                  <a:gd name="connsiteX15" fmla="*/ 1277368 w 2160757"/>
                  <a:gd name="connsiteY15" fmla="*/ 1008632 h 3880965"/>
                  <a:gd name="connsiteX16" fmla="*/ 917890 w 2160757"/>
                  <a:gd name="connsiteY16" fmla="*/ 837619 h 3880965"/>
                  <a:gd name="connsiteX17" fmla="*/ 670095 w 2160757"/>
                  <a:gd name="connsiteY17" fmla="*/ 645665 h 3880965"/>
                  <a:gd name="connsiteX18" fmla="*/ 0 w 2160757"/>
                  <a:gd name="connsiteY18" fmla="*/ 739897 h 3880965"/>
                  <a:gd name="connsiteX19" fmla="*/ 366458 w 2160757"/>
                  <a:gd name="connsiteY19" fmla="*/ 753857 h 3880965"/>
                  <a:gd name="connsiteX20" fmla="*/ 17451 w 2160757"/>
                  <a:gd name="connsiteY20" fmla="*/ 1008632 h 3880965"/>
                  <a:gd name="connsiteX21" fmla="*/ 443240 w 2160757"/>
                  <a:gd name="connsiteY21" fmla="*/ 823658 h 3880965"/>
                  <a:gd name="connsiteX22" fmla="*/ 38391 w 2160757"/>
                  <a:gd name="connsiteY22" fmla="*/ 1357640 h 3880965"/>
                  <a:gd name="connsiteX23" fmla="*/ 614254 w 2160757"/>
                  <a:gd name="connsiteY23" fmla="*/ 750367 h 3880965"/>
                  <a:gd name="connsiteX24" fmla="*/ 757347 w 2160757"/>
                  <a:gd name="connsiteY24" fmla="*/ 889970 h 3880965"/>
                  <a:gd name="connsiteX25" fmla="*/ 621234 w 2160757"/>
                  <a:gd name="connsiteY25" fmla="*/ 1137765 h 3880965"/>
                  <a:gd name="connsiteX26" fmla="*/ 610764 w 2160757"/>
                  <a:gd name="connsiteY26" fmla="*/ 1389051 h 3880965"/>
                  <a:gd name="connsiteX27" fmla="*/ 834129 w 2160757"/>
                  <a:gd name="connsiteY27" fmla="*/ 924871 h 3880965"/>
                  <a:gd name="connsiteX28" fmla="*/ 1148235 w 2160757"/>
                  <a:gd name="connsiteY28" fmla="*/ 1074944 h 3880965"/>
                  <a:gd name="connsiteX29" fmla="*/ 855069 w 2160757"/>
                  <a:gd name="connsiteY29" fmla="*/ 1685707 h 3880965"/>
                  <a:gd name="connsiteX30" fmla="*/ 991182 w 2160757"/>
                  <a:gd name="connsiteY30" fmla="*/ 1661277 h 3880965"/>
                  <a:gd name="connsiteX31" fmla="*/ 607274 w 2160757"/>
                  <a:gd name="connsiteY31" fmla="*/ 2610578 h 3880965"/>
                  <a:gd name="connsiteX32" fmla="*/ 1608926 w 2160757"/>
                  <a:gd name="connsiteY32" fmla="*/ 3880965 h 3880965"/>
                  <a:gd name="connsiteX0" fmla="*/ 1608926 w 2162232"/>
                  <a:gd name="connsiteY0" fmla="*/ 3880965 h 3880965"/>
                  <a:gd name="connsiteX1" fmla="*/ 2160358 w 2162232"/>
                  <a:gd name="connsiteY1" fmla="*/ 2114987 h 3880965"/>
                  <a:gd name="connsiteX2" fmla="*/ 1430932 w 2162232"/>
                  <a:gd name="connsiteY2" fmla="*/ 1040043 h 3880965"/>
                  <a:gd name="connsiteX3" fmla="*/ 1298309 w 2162232"/>
                  <a:gd name="connsiteY3" fmla="*/ 767817 h 3880965"/>
                  <a:gd name="connsiteX4" fmla="*/ 1141255 w 2162232"/>
                  <a:gd name="connsiteY4" fmla="*/ 656135 h 3880965"/>
                  <a:gd name="connsiteX5" fmla="*/ 823658 w 2162232"/>
                  <a:gd name="connsiteY5" fmla="*/ 205915 h 3880965"/>
                  <a:gd name="connsiteX6" fmla="*/ 460690 w 2162232"/>
                  <a:gd name="connsiteY6" fmla="*/ 0 h 3880965"/>
                  <a:gd name="connsiteX7" fmla="*/ 889970 w 2162232"/>
                  <a:gd name="connsiteY7" fmla="*/ 397869 h 3880965"/>
                  <a:gd name="connsiteX8" fmla="*/ 582843 w 2162232"/>
                  <a:gd name="connsiteY8" fmla="*/ 275716 h 3880965"/>
                  <a:gd name="connsiteX9" fmla="*/ 314107 w 2162232"/>
                  <a:gd name="connsiteY9" fmla="*/ 293167 h 3880965"/>
                  <a:gd name="connsiteX10" fmla="*/ 830639 w 2162232"/>
                  <a:gd name="connsiteY10" fmla="*/ 439750 h 3880965"/>
                  <a:gd name="connsiteX11" fmla="*/ 610764 w 2162232"/>
                  <a:gd name="connsiteY11" fmla="*/ 499081 h 3880965"/>
                  <a:gd name="connsiteX12" fmla="*/ 387399 w 2162232"/>
                  <a:gd name="connsiteY12" fmla="*/ 624724 h 3880965"/>
                  <a:gd name="connsiteX13" fmla="*/ 886480 w 2162232"/>
                  <a:gd name="connsiteY13" fmla="*/ 516532 h 3880965"/>
                  <a:gd name="connsiteX14" fmla="*/ 1026083 w 2162232"/>
                  <a:gd name="connsiteY14" fmla="*/ 725936 h 3880965"/>
                  <a:gd name="connsiteX15" fmla="*/ 1277368 w 2162232"/>
                  <a:gd name="connsiteY15" fmla="*/ 1008632 h 3880965"/>
                  <a:gd name="connsiteX16" fmla="*/ 917890 w 2162232"/>
                  <a:gd name="connsiteY16" fmla="*/ 837619 h 3880965"/>
                  <a:gd name="connsiteX17" fmla="*/ 670095 w 2162232"/>
                  <a:gd name="connsiteY17" fmla="*/ 645665 h 3880965"/>
                  <a:gd name="connsiteX18" fmla="*/ 0 w 2162232"/>
                  <a:gd name="connsiteY18" fmla="*/ 739897 h 3880965"/>
                  <a:gd name="connsiteX19" fmla="*/ 366458 w 2162232"/>
                  <a:gd name="connsiteY19" fmla="*/ 753857 h 3880965"/>
                  <a:gd name="connsiteX20" fmla="*/ 17451 w 2162232"/>
                  <a:gd name="connsiteY20" fmla="*/ 1008632 h 3880965"/>
                  <a:gd name="connsiteX21" fmla="*/ 443240 w 2162232"/>
                  <a:gd name="connsiteY21" fmla="*/ 823658 h 3880965"/>
                  <a:gd name="connsiteX22" fmla="*/ 38391 w 2162232"/>
                  <a:gd name="connsiteY22" fmla="*/ 1357640 h 3880965"/>
                  <a:gd name="connsiteX23" fmla="*/ 614254 w 2162232"/>
                  <a:gd name="connsiteY23" fmla="*/ 750367 h 3880965"/>
                  <a:gd name="connsiteX24" fmla="*/ 757347 w 2162232"/>
                  <a:gd name="connsiteY24" fmla="*/ 889970 h 3880965"/>
                  <a:gd name="connsiteX25" fmla="*/ 621234 w 2162232"/>
                  <a:gd name="connsiteY25" fmla="*/ 1137765 h 3880965"/>
                  <a:gd name="connsiteX26" fmla="*/ 610764 w 2162232"/>
                  <a:gd name="connsiteY26" fmla="*/ 1389051 h 3880965"/>
                  <a:gd name="connsiteX27" fmla="*/ 834129 w 2162232"/>
                  <a:gd name="connsiteY27" fmla="*/ 924871 h 3880965"/>
                  <a:gd name="connsiteX28" fmla="*/ 1148235 w 2162232"/>
                  <a:gd name="connsiteY28" fmla="*/ 1074944 h 3880965"/>
                  <a:gd name="connsiteX29" fmla="*/ 855069 w 2162232"/>
                  <a:gd name="connsiteY29" fmla="*/ 1685707 h 3880965"/>
                  <a:gd name="connsiteX30" fmla="*/ 991182 w 2162232"/>
                  <a:gd name="connsiteY30" fmla="*/ 1661277 h 3880965"/>
                  <a:gd name="connsiteX31" fmla="*/ 607274 w 2162232"/>
                  <a:gd name="connsiteY31" fmla="*/ 2610578 h 3880965"/>
                  <a:gd name="connsiteX32" fmla="*/ 1608926 w 2162232"/>
                  <a:gd name="connsiteY32" fmla="*/ 3880965 h 3880965"/>
                  <a:gd name="connsiteX0" fmla="*/ 1608926 w 2161949"/>
                  <a:gd name="connsiteY0" fmla="*/ 3880965 h 3880965"/>
                  <a:gd name="connsiteX1" fmla="*/ 2160358 w 2161949"/>
                  <a:gd name="connsiteY1" fmla="*/ 2114987 h 3880965"/>
                  <a:gd name="connsiteX2" fmla="*/ 1430932 w 2161949"/>
                  <a:gd name="connsiteY2" fmla="*/ 1040043 h 3880965"/>
                  <a:gd name="connsiteX3" fmla="*/ 1298309 w 2161949"/>
                  <a:gd name="connsiteY3" fmla="*/ 767817 h 3880965"/>
                  <a:gd name="connsiteX4" fmla="*/ 1141255 w 2161949"/>
                  <a:gd name="connsiteY4" fmla="*/ 656135 h 3880965"/>
                  <a:gd name="connsiteX5" fmla="*/ 823658 w 2161949"/>
                  <a:gd name="connsiteY5" fmla="*/ 205915 h 3880965"/>
                  <a:gd name="connsiteX6" fmla="*/ 460690 w 2161949"/>
                  <a:gd name="connsiteY6" fmla="*/ 0 h 3880965"/>
                  <a:gd name="connsiteX7" fmla="*/ 889970 w 2161949"/>
                  <a:gd name="connsiteY7" fmla="*/ 397869 h 3880965"/>
                  <a:gd name="connsiteX8" fmla="*/ 582843 w 2161949"/>
                  <a:gd name="connsiteY8" fmla="*/ 275716 h 3880965"/>
                  <a:gd name="connsiteX9" fmla="*/ 314107 w 2161949"/>
                  <a:gd name="connsiteY9" fmla="*/ 293167 h 3880965"/>
                  <a:gd name="connsiteX10" fmla="*/ 830639 w 2161949"/>
                  <a:gd name="connsiteY10" fmla="*/ 439750 h 3880965"/>
                  <a:gd name="connsiteX11" fmla="*/ 610764 w 2161949"/>
                  <a:gd name="connsiteY11" fmla="*/ 499081 h 3880965"/>
                  <a:gd name="connsiteX12" fmla="*/ 387399 w 2161949"/>
                  <a:gd name="connsiteY12" fmla="*/ 624724 h 3880965"/>
                  <a:gd name="connsiteX13" fmla="*/ 886480 w 2161949"/>
                  <a:gd name="connsiteY13" fmla="*/ 516532 h 3880965"/>
                  <a:gd name="connsiteX14" fmla="*/ 1026083 w 2161949"/>
                  <a:gd name="connsiteY14" fmla="*/ 725936 h 3880965"/>
                  <a:gd name="connsiteX15" fmla="*/ 1277368 w 2161949"/>
                  <a:gd name="connsiteY15" fmla="*/ 1008632 h 3880965"/>
                  <a:gd name="connsiteX16" fmla="*/ 917890 w 2161949"/>
                  <a:gd name="connsiteY16" fmla="*/ 837619 h 3880965"/>
                  <a:gd name="connsiteX17" fmla="*/ 670095 w 2161949"/>
                  <a:gd name="connsiteY17" fmla="*/ 645665 h 3880965"/>
                  <a:gd name="connsiteX18" fmla="*/ 0 w 2161949"/>
                  <a:gd name="connsiteY18" fmla="*/ 739897 h 3880965"/>
                  <a:gd name="connsiteX19" fmla="*/ 366458 w 2161949"/>
                  <a:gd name="connsiteY19" fmla="*/ 753857 h 3880965"/>
                  <a:gd name="connsiteX20" fmla="*/ 17451 w 2161949"/>
                  <a:gd name="connsiteY20" fmla="*/ 1008632 h 3880965"/>
                  <a:gd name="connsiteX21" fmla="*/ 443240 w 2161949"/>
                  <a:gd name="connsiteY21" fmla="*/ 823658 h 3880965"/>
                  <a:gd name="connsiteX22" fmla="*/ 38391 w 2161949"/>
                  <a:gd name="connsiteY22" fmla="*/ 1357640 h 3880965"/>
                  <a:gd name="connsiteX23" fmla="*/ 614254 w 2161949"/>
                  <a:gd name="connsiteY23" fmla="*/ 750367 h 3880965"/>
                  <a:gd name="connsiteX24" fmla="*/ 757347 w 2161949"/>
                  <a:gd name="connsiteY24" fmla="*/ 889970 h 3880965"/>
                  <a:gd name="connsiteX25" fmla="*/ 621234 w 2161949"/>
                  <a:gd name="connsiteY25" fmla="*/ 1137765 h 3880965"/>
                  <a:gd name="connsiteX26" fmla="*/ 610764 w 2161949"/>
                  <a:gd name="connsiteY26" fmla="*/ 1389051 h 3880965"/>
                  <a:gd name="connsiteX27" fmla="*/ 834129 w 2161949"/>
                  <a:gd name="connsiteY27" fmla="*/ 924871 h 3880965"/>
                  <a:gd name="connsiteX28" fmla="*/ 1148235 w 2161949"/>
                  <a:gd name="connsiteY28" fmla="*/ 1074944 h 3880965"/>
                  <a:gd name="connsiteX29" fmla="*/ 855069 w 2161949"/>
                  <a:gd name="connsiteY29" fmla="*/ 1685707 h 3880965"/>
                  <a:gd name="connsiteX30" fmla="*/ 991182 w 2161949"/>
                  <a:gd name="connsiteY30" fmla="*/ 1661277 h 3880965"/>
                  <a:gd name="connsiteX31" fmla="*/ 607274 w 2161949"/>
                  <a:gd name="connsiteY31" fmla="*/ 2610578 h 3880965"/>
                  <a:gd name="connsiteX32" fmla="*/ 1608926 w 2161949"/>
                  <a:gd name="connsiteY32" fmla="*/ 3880965 h 3880965"/>
                  <a:gd name="connsiteX0" fmla="*/ 1608926 w 2165905"/>
                  <a:gd name="connsiteY0" fmla="*/ 3880965 h 3880965"/>
                  <a:gd name="connsiteX1" fmla="*/ 2160358 w 2165905"/>
                  <a:gd name="connsiteY1" fmla="*/ 2114987 h 3880965"/>
                  <a:gd name="connsiteX2" fmla="*/ 1430932 w 2165905"/>
                  <a:gd name="connsiteY2" fmla="*/ 1040043 h 3880965"/>
                  <a:gd name="connsiteX3" fmla="*/ 1298309 w 2165905"/>
                  <a:gd name="connsiteY3" fmla="*/ 767817 h 3880965"/>
                  <a:gd name="connsiteX4" fmla="*/ 1141255 w 2165905"/>
                  <a:gd name="connsiteY4" fmla="*/ 656135 h 3880965"/>
                  <a:gd name="connsiteX5" fmla="*/ 823658 w 2165905"/>
                  <a:gd name="connsiteY5" fmla="*/ 205915 h 3880965"/>
                  <a:gd name="connsiteX6" fmla="*/ 460690 w 2165905"/>
                  <a:gd name="connsiteY6" fmla="*/ 0 h 3880965"/>
                  <a:gd name="connsiteX7" fmla="*/ 889970 w 2165905"/>
                  <a:gd name="connsiteY7" fmla="*/ 397869 h 3880965"/>
                  <a:gd name="connsiteX8" fmla="*/ 582843 w 2165905"/>
                  <a:gd name="connsiteY8" fmla="*/ 275716 h 3880965"/>
                  <a:gd name="connsiteX9" fmla="*/ 314107 w 2165905"/>
                  <a:gd name="connsiteY9" fmla="*/ 293167 h 3880965"/>
                  <a:gd name="connsiteX10" fmla="*/ 830639 w 2165905"/>
                  <a:gd name="connsiteY10" fmla="*/ 439750 h 3880965"/>
                  <a:gd name="connsiteX11" fmla="*/ 610764 w 2165905"/>
                  <a:gd name="connsiteY11" fmla="*/ 499081 h 3880965"/>
                  <a:gd name="connsiteX12" fmla="*/ 387399 w 2165905"/>
                  <a:gd name="connsiteY12" fmla="*/ 624724 h 3880965"/>
                  <a:gd name="connsiteX13" fmla="*/ 886480 w 2165905"/>
                  <a:gd name="connsiteY13" fmla="*/ 516532 h 3880965"/>
                  <a:gd name="connsiteX14" fmla="*/ 1026083 w 2165905"/>
                  <a:gd name="connsiteY14" fmla="*/ 725936 h 3880965"/>
                  <a:gd name="connsiteX15" fmla="*/ 1277368 w 2165905"/>
                  <a:gd name="connsiteY15" fmla="*/ 1008632 h 3880965"/>
                  <a:gd name="connsiteX16" fmla="*/ 917890 w 2165905"/>
                  <a:gd name="connsiteY16" fmla="*/ 837619 h 3880965"/>
                  <a:gd name="connsiteX17" fmla="*/ 670095 w 2165905"/>
                  <a:gd name="connsiteY17" fmla="*/ 645665 h 3880965"/>
                  <a:gd name="connsiteX18" fmla="*/ 0 w 2165905"/>
                  <a:gd name="connsiteY18" fmla="*/ 739897 h 3880965"/>
                  <a:gd name="connsiteX19" fmla="*/ 366458 w 2165905"/>
                  <a:gd name="connsiteY19" fmla="*/ 753857 h 3880965"/>
                  <a:gd name="connsiteX20" fmla="*/ 17451 w 2165905"/>
                  <a:gd name="connsiteY20" fmla="*/ 1008632 h 3880965"/>
                  <a:gd name="connsiteX21" fmla="*/ 443240 w 2165905"/>
                  <a:gd name="connsiteY21" fmla="*/ 823658 h 3880965"/>
                  <a:gd name="connsiteX22" fmla="*/ 38391 w 2165905"/>
                  <a:gd name="connsiteY22" fmla="*/ 1357640 h 3880965"/>
                  <a:gd name="connsiteX23" fmla="*/ 614254 w 2165905"/>
                  <a:gd name="connsiteY23" fmla="*/ 750367 h 3880965"/>
                  <a:gd name="connsiteX24" fmla="*/ 757347 w 2165905"/>
                  <a:gd name="connsiteY24" fmla="*/ 889970 h 3880965"/>
                  <a:gd name="connsiteX25" fmla="*/ 621234 w 2165905"/>
                  <a:gd name="connsiteY25" fmla="*/ 1137765 h 3880965"/>
                  <a:gd name="connsiteX26" fmla="*/ 610764 w 2165905"/>
                  <a:gd name="connsiteY26" fmla="*/ 1389051 h 3880965"/>
                  <a:gd name="connsiteX27" fmla="*/ 834129 w 2165905"/>
                  <a:gd name="connsiteY27" fmla="*/ 924871 h 3880965"/>
                  <a:gd name="connsiteX28" fmla="*/ 1148235 w 2165905"/>
                  <a:gd name="connsiteY28" fmla="*/ 1074944 h 3880965"/>
                  <a:gd name="connsiteX29" fmla="*/ 855069 w 2165905"/>
                  <a:gd name="connsiteY29" fmla="*/ 1685707 h 3880965"/>
                  <a:gd name="connsiteX30" fmla="*/ 991182 w 2165905"/>
                  <a:gd name="connsiteY30" fmla="*/ 1661277 h 3880965"/>
                  <a:gd name="connsiteX31" fmla="*/ 607274 w 2165905"/>
                  <a:gd name="connsiteY31" fmla="*/ 2610578 h 3880965"/>
                  <a:gd name="connsiteX32" fmla="*/ 1608926 w 2165905"/>
                  <a:gd name="connsiteY32" fmla="*/ 3880965 h 3880965"/>
                  <a:gd name="connsiteX0" fmla="*/ 1608926 w 2165905"/>
                  <a:gd name="connsiteY0" fmla="*/ 3880965 h 3880965"/>
                  <a:gd name="connsiteX1" fmla="*/ 2160358 w 2165905"/>
                  <a:gd name="connsiteY1" fmla="*/ 2114987 h 3880965"/>
                  <a:gd name="connsiteX2" fmla="*/ 1430932 w 2165905"/>
                  <a:gd name="connsiteY2" fmla="*/ 1040043 h 3880965"/>
                  <a:gd name="connsiteX3" fmla="*/ 1298309 w 2165905"/>
                  <a:gd name="connsiteY3" fmla="*/ 767817 h 3880965"/>
                  <a:gd name="connsiteX4" fmla="*/ 1141255 w 2165905"/>
                  <a:gd name="connsiteY4" fmla="*/ 656135 h 3880965"/>
                  <a:gd name="connsiteX5" fmla="*/ 823658 w 2165905"/>
                  <a:gd name="connsiteY5" fmla="*/ 205915 h 3880965"/>
                  <a:gd name="connsiteX6" fmla="*/ 460690 w 2165905"/>
                  <a:gd name="connsiteY6" fmla="*/ 0 h 3880965"/>
                  <a:gd name="connsiteX7" fmla="*/ 889970 w 2165905"/>
                  <a:gd name="connsiteY7" fmla="*/ 397869 h 3880965"/>
                  <a:gd name="connsiteX8" fmla="*/ 582843 w 2165905"/>
                  <a:gd name="connsiteY8" fmla="*/ 275716 h 3880965"/>
                  <a:gd name="connsiteX9" fmla="*/ 314107 w 2165905"/>
                  <a:gd name="connsiteY9" fmla="*/ 293167 h 3880965"/>
                  <a:gd name="connsiteX10" fmla="*/ 830639 w 2165905"/>
                  <a:gd name="connsiteY10" fmla="*/ 439750 h 3880965"/>
                  <a:gd name="connsiteX11" fmla="*/ 610764 w 2165905"/>
                  <a:gd name="connsiteY11" fmla="*/ 499081 h 3880965"/>
                  <a:gd name="connsiteX12" fmla="*/ 387399 w 2165905"/>
                  <a:gd name="connsiteY12" fmla="*/ 624724 h 3880965"/>
                  <a:gd name="connsiteX13" fmla="*/ 886480 w 2165905"/>
                  <a:gd name="connsiteY13" fmla="*/ 516532 h 3880965"/>
                  <a:gd name="connsiteX14" fmla="*/ 1026083 w 2165905"/>
                  <a:gd name="connsiteY14" fmla="*/ 725936 h 3880965"/>
                  <a:gd name="connsiteX15" fmla="*/ 1277368 w 2165905"/>
                  <a:gd name="connsiteY15" fmla="*/ 1008632 h 3880965"/>
                  <a:gd name="connsiteX16" fmla="*/ 917890 w 2165905"/>
                  <a:gd name="connsiteY16" fmla="*/ 837619 h 3880965"/>
                  <a:gd name="connsiteX17" fmla="*/ 670095 w 2165905"/>
                  <a:gd name="connsiteY17" fmla="*/ 645665 h 3880965"/>
                  <a:gd name="connsiteX18" fmla="*/ 0 w 2165905"/>
                  <a:gd name="connsiteY18" fmla="*/ 739897 h 3880965"/>
                  <a:gd name="connsiteX19" fmla="*/ 366458 w 2165905"/>
                  <a:gd name="connsiteY19" fmla="*/ 753857 h 3880965"/>
                  <a:gd name="connsiteX20" fmla="*/ 17451 w 2165905"/>
                  <a:gd name="connsiteY20" fmla="*/ 1008632 h 3880965"/>
                  <a:gd name="connsiteX21" fmla="*/ 443240 w 2165905"/>
                  <a:gd name="connsiteY21" fmla="*/ 823658 h 3880965"/>
                  <a:gd name="connsiteX22" fmla="*/ 38391 w 2165905"/>
                  <a:gd name="connsiteY22" fmla="*/ 1357640 h 3880965"/>
                  <a:gd name="connsiteX23" fmla="*/ 614254 w 2165905"/>
                  <a:gd name="connsiteY23" fmla="*/ 750367 h 3880965"/>
                  <a:gd name="connsiteX24" fmla="*/ 757347 w 2165905"/>
                  <a:gd name="connsiteY24" fmla="*/ 889970 h 3880965"/>
                  <a:gd name="connsiteX25" fmla="*/ 621234 w 2165905"/>
                  <a:gd name="connsiteY25" fmla="*/ 1137765 h 3880965"/>
                  <a:gd name="connsiteX26" fmla="*/ 610764 w 2165905"/>
                  <a:gd name="connsiteY26" fmla="*/ 1389051 h 3880965"/>
                  <a:gd name="connsiteX27" fmla="*/ 834129 w 2165905"/>
                  <a:gd name="connsiteY27" fmla="*/ 924871 h 3880965"/>
                  <a:gd name="connsiteX28" fmla="*/ 1148235 w 2165905"/>
                  <a:gd name="connsiteY28" fmla="*/ 1074944 h 3880965"/>
                  <a:gd name="connsiteX29" fmla="*/ 855069 w 2165905"/>
                  <a:gd name="connsiteY29" fmla="*/ 1685707 h 3880965"/>
                  <a:gd name="connsiteX30" fmla="*/ 991182 w 2165905"/>
                  <a:gd name="connsiteY30" fmla="*/ 1661277 h 3880965"/>
                  <a:gd name="connsiteX31" fmla="*/ 607274 w 2165905"/>
                  <a:gd name="connsiteY31" fmla="*/ 2610578 h 3880965"/>
                  <a:gd name="connsiteX32" fmla="*/ 1608926 w 2165905"/>
                  <a:gd name="connsiteY32" fmla="*/ 3880965 h 3880965"/>
                  <a:gd name="connsiteX0" fmla="*/ 1608926 w 2165905"/>
                  <a:gd name="connsiteY0" fmla="*/ 3880965 h 3880965"/>
                  <a:gd name="connsiteX1" fmla="*/ 2160358 w 2165905"/>
                  <a:gd name="connsiteY1" fmla="*/ 2114987 h 3880965"/>
                  <a:gd name="connsiteX2" fmla="*/ 1430932 w 2165905"/>
                  <a:gd name="connsiteY2" fmla="*/ 1040043 h 3880965"/>
                  <a:gd name="connsiteX3" fmla="*/ 1298309 w 2165905"/>
                  <a:gd name="connsiteY3" fmla="*/ 767817 h 3880965"/>
                  <a:gd name="connsiteX4" fmla="*/ 1141255 w 2165905"/>
                  <a:gd name="connsiteY4" fmla="*/ 656135 h 3880965"/>
                  <a:gd name="connsiteX5" fmla="*/ 823658 w 2165905"/>
                  <a:gd name="connsiteY5" fmla="*/ 205915 h 3880965"/>
                  <a:gd name="connsiteX6" fmla="*/ 460690 w 2165905"/>
                  <a:gd name="connsiteY6" fmla="*/ 0 h 3880965"/>
                  <a:gd name="connsiteX7" fmla="*/ 889970 w 2165905"/>
                  <a:gd name="connsiteY7" fmla="*/ 397869 h 3880965"/>
                  <a:gd name="connsiteX8" fmla="*/ 582843 w 2165905"/>
                  <a:gd name="connsiteY8" fmla="*/ 275716 h 3880965"/>
                  <a:gd name="connsiteX9" fmla="*/ 314107 w 2165905"/>
                  <a:gd name="connsiteY9" fmla="*/ 293167 h 3880965"/>
                  <a:gd name="connsiteX10" fmla="*/ 830639 w 2165905"/>
                  <a:gd name="connsiteY10" fmla="*/ 439750 h 3880965"/>
                  <a:gd name="connsiteX11" fmla="*/ 610764 w 2165905"/>
                  <a:gd name="connsiteY11" fmla="*/ 499081 h 3880965"/>
                  <a:gd name="connsiteX12" fmla="*/ 387399 w 2165905"/>
                  <a:gd name="connsiteY12" fmla="*/ 624724 h 3880965"/>
                  <a:gd name="connsiteX13" fmla="*/ 886480 w 2165905"/>
                  <a:gd name="connsiteY13" fmla="*/ 516532 h 3880965"/>
                  <a:gd name="connsiteX14" fmla="*/ 1026083 w 2165905"/>
                  <a:gd name="connsiteY14" fmla="*/ 725936 h 3880965"/>
                  <a:gd name="connsiteX15" fmla="*/ 1277368 w 2165905"/>
                  <a:gd name="connsiteY15" fmla="*/ 1008632 h 3880965"/>
                  <a:gd name="connsiteX16" fmla="*/ 917890 w 2165905"/>
                  <a:gd name="connsiteY16" fmla="*/ 837619 h 3880965"/>
                  <a:gd name="connsiteX17" fmla="*/ 670095 w 2165905"/>
                  <a:gd name="connsiteY17" fmla="*/ 645665 h 3880965"/>
                  <a:gd name="connsiteX18" fmla="*/ 0 w 2165905"/>
                  <a:gd name="connsiteY18" fmla="*/ 739897 h 3880965"/>
                  <a:gd name="connsiteX19" fmla="*/ 366458 w 2165905"/>
                  <a:gd name="connsiteY19" fmla="*/ 753857 h 3880965"/>
                  <a:gd name="connsiteX20" fmla="*/ 17451 w 2165905"/>
                  <a:gd name="connsiteY20" fmla="*/ 1008632 h 3880965"/>
                  <a:gd name="connsiteX21" fmla="*/ 443240 w 2165905"/>
                  <a:gd name="connsiteY21" fmla="*/ 823658 h 3880965"/>
                  <a:gd name="connsiteX22" fmla="*/ 38391 w 2165905"/>
                  <a:gd name="connsiteY22" fmla="*/ 1357640 h 3880965"/>
                  <a:gd name="connsiteX23" fmla="*/ 614254 w 2165905"/>
                  <a:gd name="connsiteY23" fmla="*/ 750367 h 3880965"/>
                  <a:gd name="connsiteX24" fmla="*/ 757347 w 2165905"/>
                  <a:gd name="connsiteY24" fmla="*/ 889970 h 3880965"/>
                  <a:gd name="connsiteX25" fmla="*/ 621234 w 2165905"/>
                  <a:gd name="connsiteY25" fmla="*/ 1137765 h 3880965"/>
                  <a:gd name="connsiteX26" fmla="*/ 610764 w 2165905"/>
                  <a:gd name="connsiteY26" fmla="*/ 1389051 h 3880965"/>
                  <a:gd name="connsiteX27" fmla="*/ 834129 w 2165905"/>
                  <a:gd name="connsiteY27" fmla="*/ 924871 h 3880965"/>
                  <a:gd name="connsiteX28" fmla="*/ 1148235 w 2165905"/>
                  <a:gd name="connsiteY28" fmla="*/ 1074944 h 3880965"/>
                  <a:gd name="connsiteX29" fmla="*/ 855069 w 2165905"/>
                  <a:gd name="connsiteY29" fmla="*/ 1685707 h 3880965"/>
                  <a:gd name="connsiteX30" fmla="*/ 991182 w 2165905"/>
                  <a:gd name="connsiteY30" fmla="*/ 1661277 h 3880965"/>
                  <a:gd name="connsiteX31" fmla="*/ 607274 w 2165905"/>
                  <a:gd name="connsiteY31" fmla="*/ 2610578 h 3880965"/>
                  <a:gd name="connsiteX32" fmla="*/ 1608926 w 2165905"/>
                  <a:gd name="connsiteY32" fmla="*/ 3880965 h 3880965"/>
                  <a:gd name="connsiteX0" fmla="*/ 1608926 w 2165905"/>
                  <a:gd name="connsiteY0" fmla="*/ 3880965 h 3880965"/>
                  <a:gd name="connsiteX1" fmla="*/ 2160358 w 2165905"/>
                  <a:gd name="connsiteY1" fmla="*/ 2114987 h 3880965"/>
                  <a:gd name="connsiteX2" fmla="*/ 1430932 w 2165905"/>
                  <a:gd name="connsiteY2" fmla="*/ 1040043 h 3880965"/>
                  <a:gd name="connsiteX3" fmla="*/ 1298309 w 2165905"/>
                  <a:gd name="connsiteY3" fmla="*/ 767817 h 3880965"/>
                  <a:gd name="connsiteX4" fmla="*/ 1141255 w 2165905"/>
                  <a:gd name="connsiteY4" fmla="*/ 656135 h 3880965"/>
                  <a:gd name="connsiteX5" fmla="*/ 823658 w 2165905"/>
                  <a:gd name="connsiteY5" fmla="*/ 205915 h 3880965"/>
                  <a:gd name="connsiteX6" fmla="*/ 460690 w 2165905"/>
                  <a:gd name="connsiteY6" fmla="*/ 0 h 3880965"/>
                  <a:gd name="connsiteX7" fmla="*/ 889970 w 2165905"/>
                  <a:gd name="connsiteY7" fmla="*/ 397869 h 3880965"/>
                  <a:gd name="connsiteX8" fmla="*/ 582843 w 2165905"/>
                  <a:gd name="connsiteY8" fmla="*/ 275716 h 3880965"/>
                  <a:gd name="connsiteX9" fmla="*/ 314107 w 2165905"/>
                  <a:gd name="connsiteY9" fmla="*/ 293167 h 3880965"/>
                  <a:gd name="connsiteX10" fmla="*/ 830639 w 2165905"/>
                  <a:gd name="connsiteY10" fmla="*/ 439750 h 3880965"/>
                  <a:gd name="connsiteX11" fmla="*/ 610764 w 2165905"/>
                  <a:gd name="connsiteY11" fmla="*/ 499081 h 3880965"/>
                  <a:gd name="connsiteX12" fmla="*/ 387399 w 2165905"/>
                  <a:gd name="connsiteY12" fmla="*/ 624724 h 3880965"/>
                  <a:gd name="connsiteX13" fmla="*/ 886480 w 2165905"/>
                  <a:gd name="connsiteY13" fmla="*/ 516532 h 3880965"/>
                  <a:gd name="connsiteX14" fmla="*/ 1026083 w 2165905"/>
                  <a:gd name="connsiteY14" fmla="*/ 725936 h 3880965"/>
                  <a:gd name="connsiteX15" fmla="*/ 1277368 w 2165905"/>
                  <a:gd name="connsiteY15" fmla="*/ 1008632 h 3880965"/>
                  <a:gd name="connsiteX16" fmla="*/ 917890 w 2165905"/>
                  <a:gd name="connsiteY16" fmla="*/ 837619 h 3880965"/>
                  <a:gd name="connsiteX17" fmla="*/ 670095 w 2165905"/>
                  <a:gd name="connsiteY17" fmla="*/ 645665 h 3880965"/>
                  <a:gd name="connsiteX18" fmla="*/ 0 w 2165905"/>
                  <a:gd name="connsiteY18" fmla="*/ 739897 h 3880965"/>
                  <a:gd name="connsiteX19" fmla="*/ 366458 w 2165905"/>
                  <a:gd name="connsiteY19" fmla="*/ 753857 h 3880965"/>
                  <a:gd name="connsiteX20" fmla="*/ 17451 w 2165905"/>
                  <a:gd name="connsiteY20" fmla="*/ 1008632 h 3880965"/>
                  <a:gd name="connsiteX21" fmla="*/ 443240 w 2165905"/>
                  <a:gd name="connsiteY21" fmla="*/ 823658 h 3880965"/>
                  <a:gd name="connsiteX22" fmla="*/ 38391 w 2165905"/>
                  <a:gd name="connsiteY22" fmla="*/ 1357640 h 3880965"/>
                  <a:gd name="connsiteX23" fmla="*/ 614254 w 2165905"/>
                  <a:gd name="connsiteY23" fmla="*/ 750367 h 3880965"/>
                  <a:gd name="connsiteX24" fmla="*/ 757347 w 2165905"/>
                  <a:gd name="connsiteY24" fmla="*/ 889970 h 3880965"/>
                  <a:gd name="connsiteX25" fmla="*/ 621234 w 2165905"/>
                  <a:gd name="connsiteY25" fmla="*/ 1137765 h 3880965"/>
                  <a:gd name="connsiteX26" fmla="*/ 610764 w 2165905"/>
                  <a:gd name="connsiteY26" fmla="*/ 1389051 h 3880965"/>
                  <a:gd name="connsiteX27" fmla="*/ 834129 w 2165905"/>
                  <a:gd name="connsiteY27" fmla="*/ 924871 h 3880965"/>
                  <a:gd name="connsiteX28" fmla="*/ 1148235 w 2165905"/>
                  <a:gd name="connsiteY28" fmla="*/ 1074944 h 3880965"/>
                  <a:gd name="connsiteX29" fmla="*/ 855069 w 2165905"/>
                  <a:gd name="connsiteY29" fmla="*/ 1685707 h 3880965"/>
                  <a:gd name="connsiteX30" fmla="*/ 991182 w 2165905"/>
                  <a:gd name="connsiteY30" fmla="*/ 1661277 h 3880965"/>
                  <a:gd name="connsiteX31" fmla="*/ 607274 w 2165905"/>
                  <a:gd name="connsiteY31" fmla="*/ 2610578 h 3880965"/>
                  <a:gd name="connsiteX32" fmla="*/ 1608926 w 2165905"/>
                  <a:gd name="connsiteY32" fmla="*/ 3880965 h 3880965"/>
                  <a:gd name="connsiteX0" fmla="*/ 1608926 w 2165905"/>
                  <a:gd name="connsiteY0" fmla="*/ 3880965 h 3880965"/>
                  <a:gd name="connsiteX1" fmla="*/ 2160358 w 2165905"/>
                  <a:gd name="connsiteY1" fmla="*/ 2114987 h 3880965"/>
                  <a:gd name="connsiteX2" fmla="*/ 1430932 w 2165905"/>
                  <a:gd name="connsiteY2" fmla="*/ 1040043 h 3880965"/>
                  <a:gd name="connsiteX3" fmla="*/ 1298309 w 2165905"/>
                  <a:gd name="connsiteY3" fmla="*/ 767817 h 3880965"/>
                  <a:gd name="connsiteX4" fmla="*/ 1141255 w 2165905"/>
                  <a:gd name="connsiteY4" fmla="*/ 656135 h 3880965"/>
                  <a:gd name="connsiteX5" fmla="*/ 823658 w 2165905"/>
                  <a:gd name="connsiteY5" fmla="*/ 205915 h 3880965"/>
                  <a:gd name="connsiteX6" fmla="*/ 460690 w 2165905"/>
                  <a:gd name="connsiteY6" fmla="*/ 0 h 3880965"/>
                  <a:gd name="connsiteX7" fmla="*/ 889970 w 2165905"/>
                  <a:gd name="connsiteY7" fmla="*/ 397869 h 3880965"/>
                  <a:gd name="connsiteX8" fmla="*/ 582843 w 2165905"/>
                  <a:gd name="connsiteY8" fmla="*/ 275716 h 3880965"/>
                  <a:gd name="connsiteX9" fmla="*/ 314107 w 2165905"/>
                  <a:gd name="connsiteY9" fmla="*/ 293167 h 3880965"/>
                  <a:gd name="connsiteX10" fmla="*/ 830639 w 2165905"/>
                  <a:gd name="connsiteY10" fmla="*/ 439750 h 3880965"/>
                  <a:gd name="connsiteX11" fmla="*/ 610764 w 2165905"/>
                  <a:gd name="connsiteY11" fmla="*/ 499081 h 3880965"/>
                  <a:gd name="connsiteX12" fmla="*/ 387399 w 2165905"/>
                  <a:gd name="connsiteY12" fmla="*/ 624724 h 3880965"/>
                  <a:gd name="connsiteX13" fmla="*/ 886480 w 2165905"/>
                  <a:gd name="connsiteY13" fmla="*/ 516532 h 3880965"/>
                  <a:gd name="connsiteX14" fmla="*/ 1026083 w 2165905"/>
                  <a:gd name="connsiteY14" fmla="*/ 725936 h 3880965"/>
                  <a:gd name="connsiteX15" fmla="*/ 1277368 w 2165905"/>
                  <a:gd name="connsiteY15" fmla="*/ 1008632 h 3880965"/>
                  <a:gd name="connsiteX16" fmla="*/ 917890 w 2165905"/>
                  <a:gd name="connsiteY16" fmla="*/ 837619 h 3880965"/>
                  <a:gd name="connsiteX17" fmla="*/ 670095 w 2165905"/>
                  <a:gd name="connsiteY17" fmla="*/ 645665 h 3880965"/>
                  <a:gd name="connsiteX18" fmla="*/ 0 w 2165905"/>
                  <a:gd name="connsiteY18" fmla="*/ 739897 h 3880965"/>
                  <a:gd name="connsiteX19" fmla="*/ 366458 w 2165905"/>
                  <a:gd name="connsiteY19" fmla="*/ 753857 h 3880965"/>
                  <a:gd name="connsiteX20" fmla="*/ 17451 w 2165905"/>
                  <a:gd name="connsiteY20" fmla="*/ 1008632 h 3880965"/>
                  <a:gd name="connsiteX21" fmla="*/ 443240 w 2165905"/>
                  <a:gd name="connsiteY21" fmla="*/ 823658 h 3880965"/>
                  <a:gd name="connsiteX22" fmla="*/ 38391 w 2165905"/>
                  <a:gd name="connsiteY22" fmla="*/ 1357640 h 3880965"/>
                  <a:gd name="connsiteX23" fmla="*/ 614254 w 2165905"/>
                  <a:gd name="connsiteY23" fmla="*/ 750367 h 3880965"/>
                  <a:gd name="connsiteX24" fmla="*/ 757347 w 2165905"/>
                  <a:gd name="connsiteY24" fmla="*/ 889970 h 3880965"/>
                  <a:gd name="connsiteX25" fmla="*/ 621234 w 2165905"/>
                  <a:gd name="connsiteY25" fmla="*/ 1137765 h 3880965"/>
                  <a:gd name="connsiteX26" fmla="*/ 610764 w 2165905"/>
                  <a:gd name="connsiteY26" fmla="*/ 1389051 h 3880965"/>
                  <a:gd name="connsiteX27" fmla="*/ 834129 w 2165905"/>
                  <a:gd name="connsiteY27" fmla="*/ 924871 h 3880965"/>
                  <a:gd name="connsiteX28" fmla="*/ 1148235 w 2165905"/>
                  <a:gd name="connsiteY28" fmla="*/ 1074944 h 3880965"/>
                  <a:gd name="connsiteX29" fmla="*/ 855069 w 2165905"/>
                  <a:gd name="connsiteY29" fmla="*/ 1685707 h 3880965"/>
                  <a:gd name="connsiteX30" fmla="*/ 991182 w 2165905"/>
                  <a:gd name="connsiteY30" fmla="*/ 1661277 h 3880965"/>
                  <a:gd name="connsiteX31" fmla="*/ 607274 w 2165905"/>
                  <a:gd name="connsiteY31" fmla="*/ 2610578 h 3880965"/>
                  <a:gd name="connsiteX32" fmla="*/ 1608926 w 2165905"/>
                  <a:gd name="connsiteY32" fmla="*/ 3880965 h 3880965"/>
                  <a:gd name="connsiteX0" fmla="*/ 1608926 w 2165905"/>
                  <a:gd name="connsiteY0" fmla="*/ 3880965 h 3880965"/>
                  <a:gd name="connsiteX1" fmla="*/ 2160358 w 2165905"/>
                  <a:gd name="connsiteY1" fmla="*/ 2114987 h 3880965"/>
                  <a:gd name="connsiteX2" fmla="*/ 1430932 w 2165905"/>
                  <a:gd name="connsiteY2" fmla="*/ 1040043 h 3880965"/>
                  <a:gd name="connsiteX3" fmla="*/ 1298309 w 2165905"/>
                  <a:gd name="connsiteY3" fmla="*/ 767817 h 3880965"/>
                  <a:gd name="connsiteX4" fmla="*/ 1141255 w 2165905"/>
                  <a:gd name="connsiteY4" fmla="*/ 656135 h 3880965"/>
                  <a:gd name="connsiteX5" fmla="*/ 823658 w 2165905"/>
                  <a:gd name="connsiteY5" fmla="*/ 205915 h 3880965"/>
                  <a:gd name="connsiteX6" fmla="*/ 460690 w 2165905"/>
                  <a:gd name="connsiteY6" fmla="*/ 0 h 3880965"/>
                  <a:gd name="connsiteX7" fmla="*/ 889970 w 2165905"/>
                  <a:gd name="connsiteY7" fmla="*/ 397869 h 3880965"/>
                  <a:gd name="connsiteX8" fmla="*/ 582843 w 2165905"/>
                  <a:gd name="connsiteY8" fmla="*/ 275716 h 3880965"/>
                  <a:gd name="connsiteX9" fmla="*/ 314107 w 2165905"/>
                  <a:gd name="connsiteY9" fmla="*/ 293167 h 3880965"/>
                  <a:gd name="connsiteX10" fmla="*/ 830639 w 2165905"/>
                  <a:gd name="connsiteY10" fmla="*/ 439750 h 3880965"/>
                  <a:gd name="connsiteX11" fmla="*/ 610764 w 2165905"/>
                  <a:gd name="connsiteY11" fmla="*/ 499081 h 3880965"/>
                  <a:gd name="connsiteX12" fmla="*/ 387399 w 2165905"/>
                  <a:gd name="connsiteY12" fmla="*/ 624724 h 3880965"/>
                  <a:gd name="connsiteX13" fmla="*/ 886480 w 2165905"/>
                  <a:gd name="connsiteY13" fmla="*/ 516532 h 3880965"/>
                  <a:gd name="connsiteX14" fmla="*/ 1026083 w 2165905"/>
                  <a:gd name="connsiteY14" fmla="*/ 725936 h 3880965"/>
                  <a:gd name="connsiteX15" fmla="*/ 1277368 w 2165905"/>
                  <a:gd name="connsiteY15" fmla="*/ 1008632 h 3880965"/>
                  <a:gd name="connsiteX16" fmla="*/ 917890 w 2165905"/>
                  <a:gd name="connsiteY16" fmla="*/ 837619 h 3880965"/>
                  <a:gd name="connsiteX17" fmla="*/ 670095 w 2165905"/>
                  <a:gd name="connsiteY17" fmla="*/ 645665 h 3880965"/>
                  <a:gd name="connsiteX18" fmla="*/ 0 w 2165905"/>
                  <a:gd name="connsiteY18" fmla="*/ 739897 h 3880965"/>
                  <a:gd name="connsiteX19" fmla="*/ 366458 w 2165905"/>
                  <a:gd name="connsiteY19" fmla="*/ 753857 h 3880965"/>
                  <a:gd name="connsiteX20" fmla="*/ 17451 w 2165905"/>
                  <a:gd name="connsiteY20" fmla="*/ 1008632 h 3880965"/>
                  <a:gd name="connsiteX21" fmla="*/ 443240 w 2165905"/>
                  <a:gd name="connsiteY21" fmla="*/ 823658 h 3880965"/>
                  <a:gd name="connsiteX22" fmla="*/ 38391 w 2165905"/>
                  <a:gd name="connsiteY22" fmla="*/ 1357640 h 3880965"/>
                  <a:gd name="connsiteX23" fmla="*/ 614254 w 2165905"/>
                  <a:gd name="connsiteY23" fmla="*/ 750367 h 3880965"/>
                  <a:gd name="connsiteX24" fmla="*/ 757347 w 2165905"/>
                  <a:gd name="connsiteY24" fmla="*/ 889970 h 3880965"/>
                  <a:gd name="connsiteX25" fmla="*/ 621234 w 2165905"/>
                  <a:gd name="connsiteY25" fmla="*/ 1137765 h 3880965"/>
                  <a:gd name="connsiteX26" fmla="*/ 610764 w 2165905"/>
                  <a:gd name="connsiteY26" fmla="*/ 1389051 h 3880965"/>
                  <a:gd name="connsiteX27" fmla="*/ 834129 w 2165905"/>
                  <a:gd name="connsiteY27" fmla="*/ 924871 h 3880965"/>
                  <a:gd name="connsiteX28" fmla="*/ 1148235 w 2165905"/>
                  <a:gd name="connsiteY28" fmla="*/ 1074944 h 3880965"/>
                  <a:gd name="connsiteX29" fmla="*/ 855069 w 2165905"/>
                  <a:gd name="connsiteY29" fmla="*/ 1685707 h 3880965"/>
                  <a:gd name="connsiteX30" fmla="*/ 991182 w 2165905"/>
                  <a:gd name="connsiteY30" fmla="*/ 1671747 h 3880965"/>
                  <a:gd name="connsiteX31" fmla="*/ 607274 w 2165905"/>
                  <a:gd name="connsiteY31" fmla="*/ 2610578 h 3880965"/>
                  <a:gd name="connsiteX32" fmla="*/ 1608926 w 2165905"/>
                  <a:gd name="connsiteY32" fmla="*/ 3880965 h 3880965"/>
                  <a:gd name="connsiteX0" fmla="*/ 1608926 w 2165905"/>
                  <a:gd name="connsiteY0" fmla="*/ 3880965 h 3880965"/>
                  <a:gd name="connsiteX1" fmla="*/ 2160358 w 2165905"/>
                  <a:gd name="connsiteY1" fmla="*/ 2114987 h 3880965"/>
                  <a:gd name="connsiteX2" fmla="*/ 1430932 w 2165905"/>
                  <a:gd name="connsiteY2" fmla="*/ 1040043 h 3880965"/>
                  <a:gd name="connsiteX3" fmla="*/ 1298309 w 2165905"/>
                  <a:gd name="connsiteY3" fmla="*/ 767817 h 3880965"/>
                  <a:gd name="connsiteX4" fmla="*/ 1141255 w 2165905"/>
                  <a:gd name="connsiteY4" fmla="*/ 656135 h 3880965"/>
                  <a:gd name="connsiteX5" fmla="*/ 823658 w 2165905"/>
                  <a:gd name="connsiteY5" fmla="*/ 205915 h 3880965"/>
                  <a:gd name="connsiteX6" fmla="*/ 460690 w 2165905"/>
                  <a:gd name="connsiteY6" fmla="*/ 0 h 3880965"/>
                  <a:gd name="connsiteX7" fmla="*/ 889970 w 2165905"/>
                  <a:gd name="connsiteY7" fmla="*/ 397869 h 3880965"/>
                  <a:gd name="connsiteX8" fmla="*/ 582843 w 2165905"/>
                  <a:gd name="connsiteY8" fmla="*/ 275716 h 3880965"/>
                  <a:gd name="connsiteX9" fmla="*/ 314107 w 2165905"/>
                  <a:gd name="connsiteY9" fmla="*/ 293167 h 3880965"/>
                  <a:gd name="connsiteX10" fmla="*/ 830639 w 2165905"/>
                  <a:gd name="connsiteY10" fmla="*/ 439750 h 3880965"/>
                  <a:gd name="connsiteX11" fmla="*/ 610764 w 2165905"/>
                  <a:gd name="connsiteY11" fmla="*/ 499081 h 3880965"/>
                  <a:gd name="connsiteX12" fmla="*/ 387399 w 2165905"/>
                  <a:gd name="connsiteY12" fmla="*/ 624724 h 3880965"/>
                  <a:gd name="connsiteX13" fmla="*/ 886480 w 2165905"/>
                  <a:gd name="connsiteY13" fmla="*/ 516532 h 3880965"/>
                  <a:gd name="connsiteX14" fmla="*/ 1026083 w 2165905"/>
                  <a:gd name="connsiteY14" fmla="*/ 725936 h 3880965"/>
                  <a:gd name="connsiteX15" fmla="*/ 1277368 w 2165905"/>
                  <a:gd name="connsiteY15" fmla="*/ 1008632 h 3880965"/>
                  <a:gd name="connsiteX16" fmla="*/ 917890 w 2165905"/>
                  <a:gd name="connsiteY16" fmla="*/ 837619 h 3880965"/>
                  <a:gd name="connsiteX17" fmla="*/ 670095 w 2165905"/>
                  <a:gd name="connsiteY17" fmla="*/ 645665 h 3880965"/>
                  <a:gd name="connsiteX18" fmla="*/ 0 w 2165905"/>
                  <a:gd name="connsiteY18" fmla="*/ 739897 h 3880965"/>
                  <a:gd name="connsiteX19" fmla="*/ 366458 w 2165905"/>
                  <a:gd name="connsiteY19" fmla="*/ 753857 h 3880965"/>
                  <a:gd name="connsiteX20" fmla="*/ 17451 w 2165905"/>
                  <a:gd name="connsiteY20" fmla="*/ 1008632 h 3880965"/>
                  <a:gd name="connsiteX21" fmla="*/ 443240 w 2165905"/>
                  <a:gd name="connsiteY21" fmla="*/ 823658 h 3880965"/>
                  <a:gd name="connsiteX22" fmla="*/ 38391 w 2165905"/>
                  <a:gd name="connsiteY22" fmla="*/ 1357640 h 3880965"/>
                  <a:gd name="connsiteX23" fmla="*/ 614254 w 2165905"/>
                  <a:gd name="connsiteY23" fmla="*/ 750367 h 3880965"/>
                  <a:gd name="connsiteX24" fmla="*/ 757347 w 2165905"/>
                  <a:gd name="connsiteY24" fmla="*/ 889970 h 3880965"/>
                  <a:gd name="connsiteX25" fmla="*/ 621234 w 2165905"/>
                  <a:gd name="connsiteY25" fmla="*/ 1137765 h 3880965"/>
                  <a:gd name="connsiteX26" fmla="*/ 610764 w 2165905"/>
                  <a:gd name="connsiteY26" fmla="*/ 1389051 h 3880965"/>
                  <a:gd name="connsiteX27" fmla="*/ 834129 w 2165905"/>
                  <a:gd name="connsiteY27" fmla="*/ 924871 h 3880965"/>
                  <a:gd name="connsiteX28" fmla="*/ 1148235 w 2165905"/>
                  <a:gd name="connsiteY28" fmla="*/ 1074944 h 3880965"/>
                  <a:gd name="connsiteX29" fmla="*/ 855069 w 2165905"/>
                  <a:gd name="connsiteY29" fmla="*/ 1685707 h 3880965"/>
                  <a:gd name="connsiteX30" fmla="*/ 991182 w 2165905"/>
                  <a:gd name="connsiteY30" fmla="*/ 1671747 h 3880965"/>
                  <a:gd name="connsiteX31" fmla="*/ 607274 w 2165905"/>
                  <a:gd name="connsiteY31" fmla="*/ 2610578 h 3880965"/>
                  <a:gd name="connsiteX32" fmla="*/ 1608926 w 2165905"/>
                  <a:gd name="connsiteY32" fmla="*/ 3880965 h 3880965"/>
                  <a:gd name="connsiteX0" fmla="*/ 1608926 w 2165905"/>
                  <a:gd name="connsiteY0" fmla="*/ 3880965 h 3880965"/>
                  <a:gd name="connsiteX1" fmla="*/ 2160358 w 2165905"/>
                  <a:gd name="connsiteY1" fmla="*/ 2114987 h 3880965"/>
                  <a:gd name="connsiteX2" fmla="*/ 1430932 w 2165905"/>
                  <a:gd name="connsiteY2" fmla="*/ 1040043 h 3880965"/>
                  <a:gd name="connsiteX3" fmla="*/ 1298309 w 2165905"/>
                  <a:gd name="connsiteY3" fmla="*/ 767817 h 3880965"/>
                  <a:gd name="connsiteX4" fmla="*/ 1141255 w 2165905"/>
                  <a:gd name="connsiteY4" fmla="*/ 656135 h 3880965"/>
                  <a:gd name="connsiteX5" fmla="*/ 823658 w 2165905"/>
                  <a:gd name="connsiteY5" fmla="*/ 205915 h 3880965"/>
                  <a:gd name="connsiteX6" fmla="*/ 460690 w 2165905"/>
                  <a:gd name="connsiteY6" fmla="*/ 0 h 3880965"/>
                  <a:gd name="connsiteX7" fmla="*/ 889970 w 2165905"/>
                  <a:gd name="connsiteY7" fmla="*/ 397869 h 3880965"/>
                  <a:gd name="connsiteX8" fmla="*/ 582843 w 2165905"/>
                  <a:gd name="connsiteY8" fmla="*/ 275716 h 3880965"/>
                  <a:gd name="connsiteX9" fmla="*/ 314107 w 2165905"/>
                  <a:gd name="connsiteY9" fmla="*/ 293167 h 3880965"/>
                  <a:gd name="connsiteX10" fmla="*/ 830639 w 2165905"/>
                  <a:gd name="connsiteY10" fmla="*/ 439750 h 3880965"/>
                  <a:gd name="connsiteX11" fmla="*/ 610764 w 2165905"/>
                  <a:gd name="connsiteY11" fmla="*/ 499081 h 3880965"/>
                  <a:gd name="connsiteX12" fmla="*/ 387399 w 2165905"/>
                  <a:gd name="connsiteY12" fmla="*/ 624724 h 3880965"/>
                  <a:gd name="connsiteX13" fmla="*/ 886480 w 2165905"/>
                  <a:gd name="connsiteY13" fmla="*/ 516532 h 3880965"/>
                  <a:gd name="connsiteX14" fmla="*/ 1026083 w 2165905"/>
                  <a:gd name="connsiteY14" fmla="*/ 725936 h 3880965"/>
                  <a:gd name="connsiteX15" fmla="*/ 1277368 w 2165905"/>
                  <a:gd name="connsiteY15" fmla="*/ 1008632 h 3880965"/>
                  <a:gd name="connsiteX16" fmla="*/ 917890 w 2165905"/>
                  <a:gd name="connsiteY16" fmla="*/ 837619 h 3880965"/>
                  <a:gd name="connsiteX17" fmla="*/ 670095 w 2165905"/>
                  <a:gd name="connsiteY17" fmla="*/ 645665 h 3880965"/>
                  <a:gd name="connsiteX18" fmla="*/ 0 w 2165905"/>
                  <a:gd name="connsiteY18" fmla="*/ 739897 h 3880965"/>
                  <a:gd name="connsiteX19" fmla="*/ 366458 w 2165905"/>
                  <a:gd name="connsiteY19" fmla="*/ 753857 h 3880965"/>
                  <a:gd name="connsiteX20" fmla="*/ 17451 w 2165905"/>
                  <a:gd name="connsiteY20" fmla="*/ 1008632 h 3880965"/>
                  <a:gd name="connsiteX21" fmla="*/ 443240 w 2165905"/>
                  <a:gd name="connsiteY21" fmla="*/ 823658 h 3880965"/>
                  <a:gd name="connsiteX22" fmla="*/ 38391 w 2165905"/>
                  <a:gd name="connsiteY22" fmla="*/ 1357640 h 3880965"/>
                  <a:gd name="connsiteX23" fmla="*/ 614254 w 2165905"/>
                  <a:gd name="connsiteY23" fmla="*/ 750367 h 3880965"/>
                  <a:gd name="connsiteX24" fmla="*/ 757347 w 2165905"/>
                  <a:gd name="connsiteY24" fmla="*/ 889970 h 3880965"/>
                  <a:gd name="connsiteX25" fmla="*/ 621234 w 2165905"/>
                  <a:gd name="connsiteY25" fmla="*/ 1137765 h 3880965"/>
                  <a:gd name="connsiteX26" fmla="*/ 610764 w 2165905"/>
                  <a:gd name="connsiteY26" fmla="*/ 1389051 h 3880965"/>
                  <a:gd name="connsiteX27" fmla="*/ 834129 w 2165905"/>
                  <a:gd name="connsiteY27" fmla="*/ 924871 h 3880965"/>
                  <a:gd name="connsiteX28" fmla="*/ 1148235 w 2165905"/>
                  <a:gd name="connsiteY28" fmla="*/ 1074944 h 3880965"/>
                  <a:gd name="connsiteX29" fmla="*/ 855069 w 2165905"/>
                  <a:gd name="connsiteY29" fmla="*/ 1685707 h 3880965"/>
                  <a:gd name="connsiteX30" fmla="*/ 991182 w 2165905"/>
                  <a:gd name="connsiteY30" fmla="*/ 1671747 h 3880965"/>
                  <a:gd name="connsiteX31" fmla="*/ 607274 w 2165905"/>
                  <a:gd name="connsiteY31" fmla="*/ 2610578 h 3880965"/>
                  <a:gd name="connsiteX32" fmla="*/ 1608926 w 2165905"/>
                  <a:gd name="connsiteY32" fmla="*/ 3880965 h 3880965"/>
                  <a:gd name="connsiteX0" fmla="*/ 1608926 w 2165905"/>
                  <a:gd name="connsiteY0" fmla="*/ 3880965 h 3880965"/>
                  <a:gd name="connsiteX1" fmla="*/ 2160358 w 2165905"/>
                  <a:gd name="connsiteY1" fmla="*/ 2114987 h 3880965"/>
                  <a:gd name="connsiteX2" fmla="*/ 1430932 w 2165905"/>
                  <a:gd name="connsiteY2" fmla="*/ 1040043 h 3880965"/>
                  <a:gd name="connsiteX3" fmla="*/ 1298309 w 2165905"/>
                  <a:gd name="connsiteY3" fmla="*/ 767817 h 3880965"/>
                  <a:gd name="connsiteX4" fmla="*/ 1141255 w 2165905"/>
                  <a:gd name="connsiteY4" fmla="*/ 656135 h 3880965"/>
                  <a:gd name="connsiteX5" fmla="*/ 823658 w 2165905"/>
                  <a:gd name="connsiteY5" fmla="*/ 205915 h 3880965"/>
                  <a:gd name="connsiteX6" fmla="*/ 460690 w 2165905"/>
                  <a:gd name="connsiteY6" fmla="*/ 0 h 3880965"/>
                  <a:gd name="connsiteX7" fmla="*/ 889970 w 2165905"/>
                  <a:gd name="connsiteY7" fmla="*/ 397869 h 3880965"/>
                  <a:gd name="connsiteX8" fmla="*/ 582843 w 2165905"/>
                  <a:gd name="connsiteY8" fmla="*/ 275716 h 3880965"/>
                  <a:gd name="connsiteX9" fmla="*/ 314107 w 2165905"/>
                  <a:gd name="connsiteY9" fmla="*/ 293167 h 3880965"/>
                  <a:gd name="connsiteX10" fmla="*/ 830639 w 2165905"/>
                  <a:gd name="connsiteY10" fmla="*/ 439750 h 3880965"/>
                  <a:gd name="connsiteX11" fmla="*/ 610764 w 2165905"/>
                  <a:gd name="connsiteY11" fmla="*/ 499081 h 3880965"/>
                  <a:gd name="connsiteX12" fmla="*/ 387399 w 2165905"/>
                  <a:gd name="connsiteY12" fmla="*/ 624724 h 3880965"/>
                  <a:gd name="connsiteX13" fmla="*/ 886480 w 2165905"/>
                  <a:gd name="connsiteY13" fmla="*/ 516532 h 3880965"/>
                  <a:gd name="connsiteX14" fmla="*/ 1026083 w 2165905"/>
                  <a:gd name="connsiteY14" fmla="*/ 725936 h 3880965"/>
                  <a:gd name="connsiteX15" fmla="*/ 1277368 w 2165905"/>
                  <a:gd name="connsiteY15" fmla="*/ 1008632 h 3880965"/>
                  <a:gd name="connsiteX16" fmla="*/ 917890 w 2165905"/>
                  <a:gd name="connsiteY16" fmla="*/ 837619 h 3880965"/>
                  <a:gd name="connsiteX17" fmla="*/ 670095 w 2165905"/>
                  <a:gd name="connsiteY17" fmla="*/ 645665 h 3880965"/>
                  <a:gd name="connsiteX18" fmla="*/ 0 w 2165905"/>
                  <a:gd name="connsiteY18" fmla="*/ 739897 h 3880965"/>
                  <a:gd name="connsiteX19" fmla="*/ 366458 w 2165905"/>
                  <a:gd name="connsiteY19" fmla="*/ 753857 h 3880965"/>
                  <a:gd name="connsiteX20" fmla="*/ 17451 w 2165905"/>
                  <a:gd name="connsiteY20" fmla="*/ 1008632 h 3880965"/>
                  <a:gd name="connsiteX21" fmla="*/ 443240 w 2165905"/>
                  <a:gd name="connsiteY21" fmla="*/ 823658 h 3880965"/>
                  <a:gd name="connsiteX22" fmla="*/ 38391 w 2165905"/>
                  <a:gd name="connsiteY22" fmla="*/ 1357640 h 3880965"/>
                  <a:gd name="connsiteX23" fmla="*/ 614254 w 2165905"/>
                  <a:gd name="connsiteY23" fmla="*/ 750367 h 3880965"/>
                  <a:gd name="connsiteX24" fmla="*/ 757347 w 2165905"/>
                  <a:gd name="connsiteY24" fmla="*/ 889970 h 3880965"/>
                  <a:gd name="connsiteX25" fmla="*/ 621234 w 2165905"/>
                  <a:gd name="connsiteY25" fmla="*/ 1137765 h 3880965"/>
                  <a:gd name="connsiteX26" fmla="*/ 610764 w 2165905"/>
                  <a:gd name="connsiteY26" fmla="*/ 1389051 h 3880965"/>
                  <a:gd name="connsiteX27" fmla="*/ 834129 w 2165905"/>
                  <a:gd name="connsiteY27" fmla="*/ 924871 h 3880965"/>
                  <a:gd name="connsiteX28" fmla="*/ 1162196 w 2165905"/>
                  <a:gd name="connsiteY28" fmla="*/ 1095884 h 3880965"/>
                  <a:gd name="connsiteX29" fmla="*/ 855069 w 2165905"/>
                  <a:gd name="connsiteY29" fmla="*/ 1685707 h 3880965"/>
                  <a:gd name="connsiteX30" fmla="*/ 991182 w 2165905"/>
                  <a:gd name="connsiteY30" fmla="*/ 1671747 h 3880965"/>
                  <a:gd name="connsiteX31" fmla="*/ 607274 w 2165905"/>
                  <a:gd name="connsiteY31" fmla="*/ 2610578 h 3880965"/>
                  <a:gd name="connsiteX32" fmla="*/ 1608926 w 2165905"/>
                  <a:gd name="connsiteY32" fmla="*/ 3880965 h 3880965"/>
                  <a:gd name="connsiteX0" fmla="*/ 1608926 w 2165905"/>
                  <a:gd name="connsiteY0" fmla="*/ 3880965 h 3880965"/>
                  <a:gd name="connsiteX1" fmla="*/ 2160358 w 2165905"/>
                  <a:gd name="connsiteY1" fmla="*/ 2114987 h 3880965"/>
                  <a:gd name="connsiteX2" fmla="*/ 1430932 w 2165905"/>
                  <a:gd name="connsiteY2" fmla="*/ 1040043 h 3880965"/>
                  <a:gd name="connsiteX3" fmla="*/ 1298309 w 2165905"/>
                  <a:gd name="connsiteY3" fmla="*/ 767817 h 3880965"/>
                  <a:gd name="connsiteX4" fmla="*/ 1141255 w 2165905"/>
                  <a:gd name="connsiteY4" fmla="*/ 656135 h 3880965"/>
                  <a:gd name="connsiteX5" fmla="*/ 823658 w 2165905"/>
                  <a:gd name="connsiteY5" fmla="*/ 205915 h 3880965"/>
                  <a:gd name="connsiteX6" fmla="*/ 460690 w 2165905"/>
                  <a:gd name="connsiteY6" fmla="*/ 0 h 3880965"/>
                  <a:gd name="connsiteX7" fmla="*/ 889970 w 2165905"/>
                  <a:gd name="connsiteY7" fmla="*/ 397869 h 3880965"/>
                  <a:gd name="connsiteX8" fmla="*/ 582843 w 2165905"/>
                  <a:gd name="connsiteY8" fmla="*/ 275716 h 3880965"/>
                  <a:gd name="connsiteX9" fmla="*/ 314107 w 2165905"/>
                  <a:gd name="connsiteY9" fmla="*/ 293167 h 3880965"/>
                  <a:gd name="connsiteX10" fmla="*/ 830639 w 2165905"/>
                  <a:gd name="connsiteY10" fmla="*/ 439750 h 3880965"/>
                  <a:gd name="connsiteX11" fmla="*/ 610764 w 2165905"/>
                  <a:gd name="connsiteY11" fmla="*/ 499081 h 3880965"/>
                  <a:gd name="connsiteX12" fmla="*/ 387399 w 2165905"/>
                  <a:gd name="connsiteY12" fmla="*/ 624724 h 3880965"/>
                  <a:gd name="connsiteX13" fmla="*/ 886480 w 2165905"/>
                  <a:gd name="connsiteY13" fmla="*/ 516532 h 3880965"/>
                  <a:gd name="connsiteX14" fmla="*/ 1026083 w 2165905"/>
                  <a:gd name="connsiteY14" fmla="*/ 725936 h 3880965"/>
                  <a:gd name="connsiteX15" fmla="*/ 1277368 w 2165905"/>
                  <a:gd name="connsiteY15" fmla="*/ 1008632 h 3880965"/>
                  <a:gd name="connsiteX16" fmla="*/ 917890 w 2165905"/>
                  <a:gd name="connsiteY16" fmla="*/ 837619 h 3880965"/>
                  <a:gd name="connsiteX17" fmla="*/ 670095 w 2165905"/>
                  <a:gd name="connsiteY17" fmla="*/ 645665 h 3880965"/>
                  <a:gd name="connsiteX18" fmla="*/ 0 w 2165905"/>
                  <a:gd name="connsiteY18" fmla="*/ 739897 h 3880965"/>
                  <a:gd name="connsiteX19" fmla="*/ 366458 w 2165905"/>
                  <a:gd name="connsiteY19" fmla="*/ 753857 h 3880965"/>
                  <a:gd name="connsiteX20" fmla="*/ 17451 w 2165905"/>
                  <a:gd name="connsiteY20" fmla="*/ 1008632 h 3880965"/>
                  <a:gd name="connsiteX21" fmla="*/ 443240 w 2165905"/>
                  <a:gd name="connsiteY21" fmla="*/ 823658 h 3880965"/>
                  <a:gd name="connsiteX22" fmla="*/ 38391 w 2165905"/>
                  <a:gd name="connsiteY22" fmla="*/ 1357640 h 3880965"/>
                  <a:gd name="connsiteX23" fmla="*/ 614254 w 2165905"/>
                  <a:gd name="connsiteY23" fmla="*/ 750367 h 3880965"/>
                  <a:gd name="connsiteX24" fmla="*/ 757347 w 2165905"/>
                  <a:gd name="connsiteY24" fmla="*/ 889970 h 3880965"/>
                  <a:gd name="connsiteX25" fmla="*/ 621234 w 2165905"/>
                  <a:gd name="connsiteY25" fmla="*/ 1137765 h 3880965"/>
                  <a:gd name="connsiteX26" fmla="*/ 610764 w 2165905"/>
                  <a:gd name="connsiteY26" fmla="*/ 1389051 h 3880965"/>
                  <a:gd name="connsiteX27" fmla="*/ 834129 w 2165905"/>
                  <a:gd name="connsiteY27" fmla="*/ 924871 h 3880965"/>
                  <a:gd name="connsiteX28" fmla="*/ 1162196 w 2165905"/>
                  <a:gd name="connsiteY28" fmla="*/ 1095884 h 3880965"/>
                  <a:gd name="connsiteX29" fmla="*/ 855069 w 2165905"/>
                  <a:gd name="connsiteY29" fmla="*/ 1685707 h 3880965"/>
                  <a:gd name="connsiteX30" fmla="*/ 991182 w 2165905"/>
                  <a:gd name="connsiteY30" fmla="*/ 1671747 h 3880965"/>
                  <a:gd name="connsiteX31" fmla="*/ 607274 w 2165905"/>
                  <a:gd name="connsiteY31" fmla="*/ 2610578 h 3880965"/>
                  <a:gd name="connsiteX32" fmla="*/ 1608926 w 2165905"/>
                  <a:gd name="connsiteY32" fmla="*/ 3880965 h 3880965"/>
                  <a:gd name="connsiteX0" fmla="*/ 1608926 w 2165905"/>
                  <a:gd name="connsiteY0" fmla="*/ 3880965 h 3880965"/>
                  <a:gd name="connsiteX1" fmla="*/ 2160358 w 2165905"/>
                  <a:gd name="connsiteY1" fmla="*/ 2114987 h 3880965"/>
                  <a:gd name="connsiteX2" fmla="*/ 1430932 w 2165905"/>
                  <a:gd name="connsiteY2" fmla="*/ 1040043 h 3880965"/>
                  <a:gd name="connsiteX3" fmla="*/ 1298309 w 2165905"/>
                  <a:gd name="connsiteY3" fmla="*/ 767817 h 3880965"/>
                  <a:gd name="connsiteX4" fmla="*/ 1141255 w 2165905"/>
                  <a:gd name="connsiteY4" fmla="*/ 656135 h 3880965"/>
                  <a:gd name="connsiteX5" fmla="*/ 823658 w 2165905"/>
                  <a:gd name="connsiteY5" fmla="*/ 205915 h 3880965"/>
                  <a:gd name="connsiteX6" fmla="*/ 460690 w 2165905"/>
                  <a:gd name="connsiteY6" fmla="*/ 0 h 3880965"/>
                  <a:gd name="connsiteX7" fmla="*/ 889970 w 2165905"/>
                  <a:gd name="connsiteY7" fmla="*/ 397869 h 3880965"/>
                  <a:gd name="connsiteX8" fmla="*/ 582843 w 2165905"/>
                  <a:gd name="connsiteY8" fmla="*/ 275716 h 3880965"/>
                  <a:gd name="connsiteX9" fmla="*/ 314107 w 2165905"/>
                  <a:gd name="connsiteY9" fmla="*/ 293167 h 3880965"/>
                  <a:gd name="connsiteX10" fmla="*/ 830639 w 2165905"/>
                  <a:gd name="connsiteY10" fmla="*/ 439750 h 3880965"/>
                  <a:gd name="connsiteX11" fmla="*/ 610764 w 2165905"/>
                  <a:gd name="connsiteY11" fmla="*/ 499081 h 3880965"/>
                  <a:gd name="connsiteX12" fmla="*/ 387399 w 2165905"/>
                  <a:gd name="connsiteY12" fmla="*/ 624724 h 3880965"/>
                  <a:gd name="connsiteX13" fmla="*/ 886480 w 2165905"/>
                  <a:gd name="connsiteY13" fmla="*/ 516532 h 3880965"/>
                  <a:gd name="connsiteX14" fmla="*/ 1026083 w 2165905"/>
                  <a:gd name="connsiteY14" fmla="*/ 725936 h 3880965"/>
                  <a:gd name="connsiteX15" fmla="*/ 1277368 w 2165905"/>
                  <a:gd name="connsiteY15" fmla="*/ 1008632 h 3880965"/>
                  <a:gd name="connsiteX16" fmla="*/ 917890 w 2165905"/>
                  <a:gd name="connsiteY16" fmla="*/ 837619 h 3880965"/>
                  <a:gd name="connsiteX17" fmla="*/ 670095 w 2165905"/>
                  <a:gd name="connsiteY17" fmla="*/ 645665 h 3880965"/>
                  <a:gd name="connsiteX18" fmla="*/ 0 w 2165905"/>
                  <a:gd name="connsiteY18" fmla="*/ 739897 h 3880965"/>
                  <a:gd name="connsiteX19" fmla="*/ 366458 w 2165905"/>
                  <a:gd name="connsiteY19" fmla="*/ 753857 h 3880965"/>
                  <a:gd name="connsiteX20" fmla="*/ 17451 w 2165905"/>
                  <a:gd name="connsiteY20" fmla="*/ 1008632 h 3880965"/>
                  <a:gd name="connsiteX21" fmla="*/ 443240 w 2165905"/>
                  <a:gd name="connsiteY21" fmla="*/ 823658 h 3880965"/>
                  <a:gd name="connsiteX22" fmla="*/ 38391 w 2165905"/>
                  <a:gd name="connsiteY22" fmla="*/ 1357640 h 3880965"/>
                  <a:gd name="connsiteX23" fmla="*/ 614254 w 2165905"/>
                  <a:gd name="connsiteY23" fmla="*/ 750367 h 3880965"/>
                  <a:gd name="connsiteX24" fmla="*/ 757347 w 2165905"/>
                  <a:gd name="connsiteY24" fmla="*/ 889970 h 3880965"/>
                  <a:gd name="connsiteX25" fmla="*/ 621234 w 2165905"/>
                  <a:gd name="connsiteY25" fmla="*/ 1137765 h 3880965"/>
                  <a:gd name="connsiteX26" fmla="*/ 610764 w 2165905"/>
                  <a:gd name="connsiteY26" fmla="*/ 1389051 h 3880965"/>
                  <a:gd name="connsiteX27" fmla="*/ 834129 w 2165905"/>
                  <a:gd name="connsiteY27" fmla="*/ 924871 h 3880965"/>
                  <a:gd name="connsiteX28" fmla="*/ 1162196 w 2165905"/>
                  <a:gd name="connsiteY28" fmla="*/ 1095884 h 3880965"/>
                  <a:gd name="connsiteX29" fmla="*/ 855069 w 2165905"/>
                  <a:gd name="connsiteY29" fmla="*/ 1685707 h 3880965"/>
                  <a:gd name="connsiteX30" fmla="*/ 991182 w 2165905"/>
                  <a:gd name="connsiteY30" fmla="*/ 1671747 h 3880965"/>
                  <a:gd name="connsiteX31" fmla="*/ 607274 w 2165905"/>
                  <a:gd name="connsiteY31" fmla="*/ 2610578 h 3880965"/>
                  <a:gd name="connsiteX32" fmla="*/ 1608926 w 2165905"/>
                  <a:gd name="connsiteY32" fmla="*/ 3880965 h 3880965"/>
                  <a:gd name="connsiteX0" fmla="*/ 1608926 w 2165905"/>
                  <a:gd name="connsiteY0" fmla="*/ 3880965 h 3880965"/>
                  <a:gd name="connsiteX1" fmla="*/ 2160358 w 2165905"/>
                  <a:gd name="connsiteY1" fmla="*/ 2114987 h 3880965"/>
                  <a:gd name="connsiteX2" fmla="*/ 1430932 w 2165905"/>
                  <a:gd name="connsiteY2" fmla="*/ 1040043 h 3880965"/>
                  <a:gd name="connsiteX3" fmla="*/ 1298309 w 2165905"/>
                  <a:gd name="connsiteY3" fmla="*/ 767817 h 3880965"/>
                  <a:gd name="connsiteX4" fmla="*/ 1141255 w 2165905"/>
                  <a:gd name="connsiteY4" fmla="*/ 656135 h 3880965"/>
                  <a:gd name="connsiteX5" fmla="*/ 823658 w 2165905"/>
                  <a:gd name="connsiteY5" fmla="*/ 205915 h 3880965"/>
                  <a:gd name="connsiteX6" fmla="*/ 460690 w 2165905"/>
                  <a:gd name="connsiteY6" fmla="*/ 0 h 3880965"/>
                  <a:gd name="connsiteX7" fmla="*/ 889970 w 2165905"/>
                  <a:gd name="connsiteY7" fmla="*/ 397869 h 3880965"/>
                  <a:gd name="connsiteX8" fmla="*/ 582843 w 2165905"/>
                  <a:gd name="connsiteY8" fmla="*/ 275716 h 3880965"/>
                  <a:gd name="connsiteX9" fmla="*/ 314107 w 2165905"/>
                  <a:gd name="connsiteY9" fmla="*/ 293167 h 3880965"/>
                  <a:gd name="connsiteX10" fmla="*/ 830639 w 2165905"/>
                  <a:gd name="connsiteY10" fmla="*/ 439750 h 3880965"/>
                  <a:gd name="connsiteX11" fmla="*/ 610764 w 2165905"/>
                  <a:gd name="connsiteY11" fmla="*/ 499081 h 3880965"/>
                  <a:gd name="connsiteX12" fmla="*/ 387399 w 2165905"/>
                  <a:gd name="connsiteY12" fmla="*/ 624724 h 3880965"/>
                  <a:gd name="connsiteX13" fmla="*/ 886480 w 2165905"/>
                  <a:gd name="connsiteY13" fmla="*/ 516532 h 3880965"/>
                  <a:gd name="connsiteX14" fmla="*/ 1026083 w 2165905"/>
                  <a:gd name="connsiteY14" fmla="*/ 725936 h 3880965"/>
                  <a:gd name="connsiteX15" fmla="*/ 1277368 w 2165905"/>
                  <a:gd name="connsiteY15" fmla="*/ 1008632 h 3880965"/>
                  <a:gd name="connsiteX16" fmla="*/ 917890 w 2165905"/>
                  <a:gd name="connsiteY16" fmla="*/ 837619 h 3880965"/>
                  <a:gd name="connsiteX17" fmla="*/ 670095 w 2165905"/>
                  <a:gd name="connsiteY17" fmla="*/ 645665 h 3880965"/>
                  <a:gd name="connsiteX18" fmla="*/ 0 w 2165905"/>
                  <a:gd name="connsiteY18" fmla="*/ 739897 h 3880965"/>
                  <a:gd name="connsiteX19" fmla="*/ 366458 w 2165905"/>
                  <a:gd name="connsiteY19" fmla="*/ 753857 h 3880965"/>
                  <a:gd name="connsiteX20" fmla="*/ 17451 w 2165905"/>
                  <a:gd name="connsiteY20" fmla="*/ 1008632 h 3880965"/>
                  <a:gd name="connsiteX21" fmla="*/ 443240 w 2165905"/>
                  <a:gd name="connsiteY21" fmla="*/ 823658 h 3880965"/>
                  <a:gd name="connsiteX22" fmla="*/ 38391 w 2165905"/>
                  <a:gd name="connsiteY22" fmla="*/ 1357640 h 3880965"/>
                  <a:gd name="connsiteX23" fmla="*/ 614254 w 2165905"/>
                  <a:gd name="connsiteY23" fmla="*/ 750367 h 3880965"/>
                  <a:gd name="connsiteX24" fmla="*/ 757347 w 2165905"/>
                  <a:gd name="connsiteY24" fmla="*/ 889970 h 3880965"/>
                  <a:gd name="connsiteX25" fmla="*/ 621234 w 2165905"/>
                  <a:gd name="connsiteY25" fmla="*/ 1137765 h 3880965"/>
                  <a:gd name="connsiteX26" fmla="*/ 610764 w 2165905"/>
                  <a:gd name="connsiteY26" fmla="*/ 1389051 h 3880965"/>
                  <a:gd name="connsiteX27" fmla="*/ 834129 w 2165905"/>
                  <a:gd name="connsiteY27" fmla="*/ 924871 h 3880965"/>
                  <a:gd name="connsiteX28" fmla="*/ 1162196 w 2165905"/>
                  <a:gd name="connsiteY28" fmla="*/ 1095884 h 3880965"/>
                  <a:gd name="connsiteX29" fmla="*/ 855069 w 2165905"/>
                  <a:gd name="connsiteY29" fmla="*/ 1685707 h 3880965"/>
                  <a:gd name="connsiteX30" fmla="*/ 991182 w 2165905"/>
                  <a:gd name="connsiteY30" fmla="*/ 1671747 h 3880965"/>
                  <a:gd name="connsiteX31" fmla="*/ 607274 w 2165905"/>
                  <a:gd name="connsiteY31" fmla="*/ 2610578 h 3880965"/>
                  <a:gd name="connsiteX32" fmla="*/ 1608926 w 2165905"/>
                  <a:gd name="connsiteY32" fmla="*/ 3880965 h 3880965"/>
                  <a:gd name="connsiteX0" fmla="*/ 1608926 w 2165905"/>
                  <a:gd name="connsiteY0" fmla="*/ 3880965 h 3880965"/>
                  <a:gd name="connsiteX1" fmla="*/ 2160358 w 2165905"/>
                  <a:gd name="connsiteY1" fmla="*/ 2114987 h 3880965"/>
                  <a:gd name="connsiteX2" fmla="*/ 1430932 w 2165905"/>
                  <a:gd name="connsiteY2" fmla="*/ 1040043 h 3880965"/>
                  <a:gd name="connsiteX3" fmla="*/ 1284349 w 2165905"/>
                  <a:gd name="connsiteY3" fmla="*/ 792248 h 3880965"/>
                  <a:gd name="connsiteX4" fmla="*/ 1141255 w 2165905"/>
                  <a:gd name="connsiteY4" fmla="*/ 656135 h 3880965"/>
                  <a:gd name="connsiteX5" fmla="*/ 823658 w 2165905"/>
                  <a:gd name="connsiteY5" fmla="*/ 205915 h 3880965"/>
                  <a:gd name="connsiteX6" fmla="*/ 460690 w 2165905"/>
                  <a:gd name="connsiteY6" fmla="*/ 0 h 3880965"/>
                  <a:gd name="connsiteX7" fmla="*/ 889970 w 2165905"/>
                  <a:gd name="connsiteY7" fmla="*/ 397869 h 3880965"/>
                  <a:gd name="connsiteX8" fmla="*/ 582843 w 2165905"/>
                  <a:gd name="connsiteY8" fmla="*/ 275716 h 3880965"/>
                  <a:gd name="connsiteX9" fmla="*/ 314107 w 2165905"/>
                  <a:gd name="connsiteY9" fmla="*/ 293167 h 3880965"/>
                  <a:gd name="connsiteX10" fmla="*/ 830639 w 2165905"/>
                  <a:gd name="connsiteY10" fmla="*/ 439750 h 3880965"/>
                  <a:gd name="connsiteX11" fmla="*/ 610764 w 2165905"/>
                  <a:gd name="connsiteY11" fmla="*/ 499081 h 3880965"/>
                  <a:gd name="connsiteX12" fmla="*/ 387399 w 2165905"/>
                  <a:gd name="connsiteY12" fmla="*/ 624724 h 3880965"/>
                  <a:gd name="connsiteX13" fmla="*/ 886480 w 2165905"/>
                  <a:gd name="connsiteY13" fmla="*/ 516532 h 3880965"/>
                  <a:gd name="connsiteX14" fmla="*/ 1026083 w 2165905"/>
                  <a:gd name="connsiteY14" fmla="*/ 725936 h 3880965"/>
                  <a:gd name="connsiteX15" fmla="*/ 1277368 w 2165905"/>
                  <a:gd name="connsiteY15" fmla="*/ 1008632 h 3880965"/>
                  <a:gd name="connsiteX16" fmla="*/ 917890 w 2165905"/>
                  <a:gd name="connsiteY16" fmla="*/ 837619 h 3880965"/>
                  <a:gd name="connsiteX17" fmla="*/ 670095 w 2165905"/>
                  <a:gd name="connsiteY17" fmla="*/ 645665 h 3880965"/>
                  <a:gd name="connsiteX18" fmla="*/ 0 w 2165905"/>
                  <a:gd name="connsiteY18" fmla="*/ 739897 h 3880965"/>
                  <a:gd name="connsiteX19" fmla="*/ 366458 w 2165905"/>
                  <a:gd name="connsiteY19" fmla="*/ 753857 h 3880965"/>
                  <a:gd name="connsiteX20" fmla="*/ 17451 w 2165905"/>
                  <a:gd name="connsiteY20" fmla="*/ 1008632 h 3880965"/>
                  <a:gd name="connsiteX21" fmla="*/ 443240 w 2165905"/>
                  <a:gd name="connsiteY21" fmla="*/ 823658 h 3880965"/>
                  <a:gd name="connsiteX22" fmla="*/ 38391 w 2165905"/>
                  <a:gd name="connsiteY22" fmla="*/ 1357640 h 3880965"/>
                  <a:gd name="connsiteX23" fmla="*/ 614254 w 2165905"/>
                  <a:gd name="connsiteY23" fmla="*/ 750367 h 3880965"/>
                  <a:gd name="connsiteX24" fmla="*/ 757347 w 2165905"/>
                  <a:gd name="connsiteY24" fmla="*/ 889970 h 3880965"/>
                  <a:gd name="connsiteX25" fmla="*/ 621234 w 2165905"/>
                  <a:gd name="connsiteY25" fmla="*/ 1137765 h 3880965"/>
                  <a:gd name="connsiteX26" fmla="*/ 610764 w 2165905"/>
                  <a:gd name="connsiteY26" fmla="*/ 1389051 h 3880965"/>
                  <a:gd name="connsiteX27" fmla="*/ 834129 w 2165905"/>
                  <a:gd name="connsiteY27" fmla="*/ 924871 h 3880965"/>
                  <a:gd name="connsiteX28" fmla="*/ 1162196 w 2165905"/>
                  <a:gd name="connsiteY28" fmla="*/ 1095884 h 3880965"/>
                  <a:gd name="connsiteX29" fmla="*/ 855069 w 2165905"/>
                  <a:gd name="connsiteY29" fmla="*/ 1685707 h 3880965"/>
                  <a:gd name="connsiteX30" fmla="*/ 991182 w 2165905"/>
                  <a:gd name="connsiteY30" fmla="*/ 1671747 h 3880965"/>
                  <a:gd name="connsiteX31" fmla="*/ 607274 w 2165905"/>
                  <a:gd name="connsiteY31" fmla="*/ 2610578 h 3880965"/>
                  <a:gd name="connsiteX32" fmla="*/ 1608926 w 2165905"/>
                  <a:gd name="connsiteY32" fmla="*/ 3880965 h 3880965"/>
                  <a:gd name="connsiteX0" fmla="*/ 1608926 w 2165905"/>
                  <a:gd name="connsiteY0" fmla="*/ 3880965 h 3880965"/>
                  <a:gd name="connsiteX1" fmla="*/ 2160358 w 2165905"/>
                  <a:gd name="connsiteY1" fmla="*/ 2114987 h 3880965"/>
                  <a:gd name="connsiteX2" fmla="*/ 1430932 w 2165905"/>
                  <a:gd name="connsiteY2" fmla="*/ 1040043 h 3880965"/>
                  <a:gd name="connsiteX3" fmla="*/ 1284349 w 2165905"/>
                  <a:gd name="connsiteY3" fmla="*/ 792248 h 3880965"/>
                  <a:gd name="connsiteX4" fmla="*/ 1141255 w 2165905"/>
                  <a:gd name="connsiteY4" fmla="*/ 656135 h 3880965"/>
                  <a:gd name="connsiteX5" fmla="*/ 823658 w 2165905"/>
                  <a:gd name="connsiteY5" fmla="*/ 205915 h 3880965"/>
                  <a:gd name="connsiteX6" fmla="*/ 460690 w 2165905"/>
                  <a:gd name="connsiteY6" fmla="*/ 0 h 3880965"/>
                  <a:gd name="connsiteX7" fmla="*/ 889970 w 2165905"/>
                  <a:gd name="connsiteY7" fmla="*/ 397869 h 3880965"/>
                  <a:gd name="connsiteX8" fmla="*/ 582843 w 2165905"/>
                  <a:gd name="connsiteY8" fmla="*/ 275716 h 3880965"/>
                  <a:gd name="connsiteX9" fmla="*/ 314107 w 2165905"/>
                  <a:gd name="connsiteY9" fmla="*/ 293167 h 3880965"/>
                  <a:gd name="connsiteX10" fmla="*/ 830639 w 2165905"/>
                  <a:gd name="connsiteY10" fmla="*/ 439750 h 3880965"/>
                  <a:gd name="connsiteX11" fmla="*/ 610764 w 2165905"/>
                  <a:gd name="connsiteY11" fmla="*/ 499081 h 3880965"/>
                  <a:gd name="connsiteX12" fmla="*/ 387399 w 2165905"/>
                  <a:gd name="connsiteY12" fmla="*/ 624724 h 3880965"/>
                  <a:gd name="connsiteX13" fmla="*/ 886480 w 2165905"/>
                  <a:gd name="connsiteY13" fmla="*/ 516532 h 3880965"/>
                  <a:gd name="connsiteX14" fmla="*/ 1026083 w 2165905"/>
                  <a:gd name="connsiteY14" fmla="*/ 725936 h 3880965"/>
                  <a:gd name="connsiteX15" fmla="*/ 1277368 w 2165905"/>
                  <a:gd name="connsiteY15" fmla="*/ 1008632 h 3880965"/>
                  <a:gd name="connsiteX16" fmla="*/ 917890 w 2165905"/>
                  <a:gd name="connsiteY16" fmla="*/ 837619 h 3880965"/>
                  <a:gd name="connsiteX17" fmla="*/ 670095 w 2165905"/>
                  <a:gd name="connsiteY17" fmla="*/ 645665 h 3880965"/>
                  <a:gd name="connsiteX18" fmla="*/ 0 w 2165905"/>
                  <a:gd name="connsiteY18" fmla="*/ 739897 h 3880965"/>
                  <a:gd name="connsiteX19" fmla="*/ 366458 w 2165905"/>
                  <a:gd name="connsiteY19" fmla="*/ 753857 h 3880965"/>
                  <a:gd name="connsiteX20" fmla="*/ 17451 w 2165905"/>
                  <a:gd name="connsiteY20" fmla="*/ 1008632 h 3880965"/>
                  <a:gd name="connsiteX21" fmla="*/ 443240 w 2165905"/>
                  <a:gd name="connsiteY21" fmla="*/ 823658 h 3880965"/>
                  <a:gd name="connsiteX22" fmla="*/ 38391 w 2165905"/>
                  <a:gd name="connsiteY22" fmla="*/ 1357640 h 3880965"/>
                  <a:gd name="connsiteX23" fmla="*/ 614254 w 2165905"/>
                  <a:gd name="connsiteY23" fmla="*/ 750367 h 3880965"/>
                  <a:gd name="connsiteX24" fmla="*/ 757347 w 2165905"/>
                  <a:gd name="connsiteY24" fmla="*/ 889970 h 3880965"/>
                  <a:gd name="connsiteX25" fmla="*/ 621234 w 2165905"/>
                  <a:gd name="connsiteY25" fmla="*/ 1137765 h 3880965"/>
                  <a:gd name="connsiteX26" fmla="*/ 610764 w 2165905"/>
                  <a:gd name="connsiteY26" fmla="*/ 1389051 h 3880965"/>
                  <a:gd name="connsiteX27" fmla="*/ 834129 w 2165905"/>
                  <a:gd name="connsiteY27" fmla="*/ 924871 h 3880965"/>
                  <a:gd name="connsiteX28" fmla="*/ 1162196 w 2165905"/>
                  <a:gd name="connsiteY28" fmla="*/ 1095884 h 3880965"/>
                  <a:gd name="connsiteX29" fmla="*/ 855069 w 2165905"/>
                  <a:gd name="connsiteY29" fmla="*/ 1685707 h 3880965"/>
                  <a:gd name="connsiteX30" fmla="*/ 991182 w 2165905"/>
                  <a:gd name="connsiteY30" fmla="*/ 1671747 h 3880965"/>
                  <a:gd name="connsiteX31" fmla="*/ 607274 w 2165905"/>
                  <a:gd name="connsiteY31" fmla="*/ 2610578 h 3880965"/>
                  <a:gd name="connsiteX32" fmla="*/ 1608926 w 2165905"/>
                  <a:gd name="connsiteY32" fmla="*/ 3880965 h 3880965"/>
                  <a:gd name="connsiteX0" fmla="*/ 1608926 w 2165905"/>
                  <a:gd name="connsiteY0" fmla="*/ 3880965 h 3880965"/>
                  <a:gd name="connsiteX1" fmla="*/ 2160358 w 2165905"/>
                  <a:gd name="connsiteY1" fmla="*/ 2114987 h 3880965"/>
                  <a:gd name="connsiteX2" fmla="*/ 1430932 w 2165905"/>
                  <a:gd name="connsiteY2" fmla="*/ 1040043 h 3880965"/>
                  <a:gd name="connsiteX3" fmla="*/ 1284349 w 2165905"/>
                  <a:gd name="connsiteY3" fmla="*/ 792248 h 3880965"/>
                  <a:gd name="connsiteX4" fmla="*/ 1141255 w 2165905"/>
                  <a:gd name="connsiteY4" fmla="*/ 656135 h 3880965"/>
                  <a:gd name="connsiteX5" fmla="*/ 823658 w 2165905"/>
                  <a:gd name="connsiteY5" fmla="*/ 205915 h 3880965"/>
                  <a:gd name="connsiteX6" fmla="*/ 460690 w 2165905"/>
                  <a:gd name="connsiteY6" fmla="*/ 0 h 3880965"/>
                  <a:gd name="connsiteX7" fmla="*/ 889970 w 2165905"/>
                  <a:gd name="connsiteY7" fmla="*/ 397869 h 3880965"/>
                  <a:gd name="connsiteX8" fmla="*/ 582843 w 2165905"/>
                  <a:gd name="connsiteY8" fmla="*/ 275716 h 3880965"/>
                  <a:gd name="connsiteX9" fmla="*/ 314107 w 2165905"/>
                  <a:gd name="connsiteY9" fmla="*/ 293167 h 3880965"/>
                  <a:gd name="connsiteX10" fmla="*/ 830639 w 2165905"/>
                  <a:gd name="connsiteY10" fmla="*/ 439750 h 3880965"/>
                  <a:gd name="connsiteX11" fmla="*/ 610764 w 2165905"/>
                  <a:gd name="connsiteY11" fmla="*/ 499081 h 3880965"/>
                  <a:gd name="connsiteX12" fmla="*/ 387399 w 2165905"/>
                  <a:gd name="connsiteY12" fmla="*/ 624724 h 3880965"/>
                  <a:gd name="connsiteX13" fmla="*/ 886480 w 2165905"/>
                  <a:gd name="connsiteY13" fmla="*/ 516532 h 3880965"/>
                  <a:gd name="connsiteX14" fmla="*/ 1026083 w 2165905"/>
                  <a:gd name="connsiteY14" fmla="*/ 725936 h 3880965"/>
                  <a:gd name="connsiteX15" fmla="*/ 1277368 w 2165905"/>
                  <a:gd name="connsiteY15" fmla="*/ 1008632 h 3880965"/>
                  <a:gd name="connsiteX16" fmla="*/ 917890 w 2165905"/>
                  <a:gd name="connsiteY16" fmla="*/ 837619 h 3880965"/>
                  <a:gd name="connsiteX17" fmla="*/ 670095 w 2165905"/>
                  <a:gd name="connsiteY17" fmla="*/ 645665 h 3880965"/>
                  <a:gd name="connsiteX18" fmla="*/ 0 w 2165905"/>
                  <a:gd name="connsiteY18" fmla="*/ 739897 h 3880965"/>
                  <a:gd name="connsiteX19" fmla="*/ 366458 w 2165905"/>
                  <a:gd name="connsiteY19" fmla="*/ 753857 h 3880965"/>
                  <a:gd name="connsiteX20" fmla="*/ 17451 w 2165905"/>
                  <a:gd name="connsiteY20" fmla="*/ 1008632 h 3880965"/>
                  <a:gd name="connsiteX21" fmla="*/ 443240 w 2165905"/>
                  <a:gd name="connsiteY21" fmla="*/ 823658 h 3880965"/>
                  <a:gd name="connsiteX22" fmla="*/ 38391 w 2165905"/>
                  <a:gd name="connsiteY22" fmla="*/ 1357640 h 3880965"/>
                  <a:gd name="connsiteX23" fmla="*/ 614254 w 2165905"/>
                  <a:gd name="connsiteY23" fmla="*/ 750367 h 3880965"/>
                  <a:gd name="connsiteX24" fmla="*/ 757347 w 2165905"/>
                  <a:gd name="connsiteY24" fmla="*/ 889970 h 3880965"/>
                  <a:gd name="connsiteX25" fmla="*/ 621234 w 2165905"/>
                  <a:gd name="connsiteY25" fmla="*/ 1137765 h 3880965"/>
                  <a:gd name="connsiteX26" fmla="*/ 610764 w 2165905"/>
                  <a:gd name="connsiteY26" fmla="*/ 1389051 h 3880965"/>
                  <a:gd name="connsiteX27" fmla="*/ 834129 w 2165905"/>
                  <a:gd name="connsiteY27" fmla="*/ 924871 h 3880965"/>
                  <a:gd name="connsiteX28" fmla="*/ 1162196 w 2165905"/>
                  <a:gd name="connsiteY28" fmla="*/ 1095884 h 3880965"/>
                  <a:gd name="connsiteX29" fmla="*/ 855069 w 2165905"/>
                  <a:gd name="connsiteY29" fmla="*/ 1685707 h 3880965"/>
                  <a:gd name="connsiteX30" fmla="*/ 991182 w 2165905"/>
                  <a:gd name="connsiteY30" fmla="*/ 1671747 h 3880965"/>
                  <a:gd name="connsiteX31" fmla="*/ 607274 w 2165905"/>
                  <a:gd name="connsiteY31" fmla="*/ 2610578 h 3880965"/>
                  <a:gd name="connsiteX32" fmla="*/ 1608926 w 2165905"/>
                  <a:gd name="connsiteY32" fmla="*/ 3880965 h 3880965"/>
                  <a:gd name="connsiteX0" fmla="*/ 1608926 w 2165905"/>
                  <a:gd name="connsiteY0" fmla="*/ 3880986 h 3880986"/>
                  <a:gd name="connsiteX1" fmla="*/ 2160358 w 2165905"/>
                  <a:gd name="connsiteY1" fmla="*/ 2115008 h 3880986"/>
                  <a:gd name="connsiteX2" fmla="*/ 1430932 w 2165905"/>
                  <a:gd name="connsiteY2" fmla="*/ 1040064 h 3880986"/>
                  <a:gd name="connsiteX3" fmla="*/ 1284349 w 2165905"/>
                  <a:gd name="connsiteY3" fmla="*/ 792269 h 3880986"/>
                  <a:gd name="connsiteX4" fmla="*/ 1141255 w 2165905"/>
                  <a:gd name="connsiteY4" fmla="*/ 656156 h 3880986"/>
                  <a:gd name="connsiteX5" fmla="*/ 823658 w 2165905"/>
                  <a:gd name="connsiteY5" fmla="*/ 205936 h 3880986"/>
                  <a:gd name="connsiteX6" fmla="*/ 460690 w 2165905"/>
                  <a:gd name="connsiteY6" fmla="*/ 21 h 3880986"/>
                  <a:gd name="connsiteX7" fmla="*/ 691035 w 2165905"/>
                  <a:gd name="connsiteY7" fmla="*/ 171035 h 3880986"/>
                  <a:gd name="connsiteX8" fmla="*/ 889970 w 2165905"/>
                  <a:gd name="connsiteY8" fmla="*/ 397890 h 3880986"/>
                  <a:gd name="connsiteX9" fmla="*/ 582843 w 2165905"/>
                  <a:gd name="connsiteY9" fmla="*/ 275737 h 3880986"/>
                  <a:gd name="connsiteX10" fmla="*/ 314107 w 2165905"/>
                  <a:gd name="connsiteY10" fmla="*/ 293188 h 3880986"/>
                  <a:gd name="connsiteX11" fmla="*/ 830639 w 2165905"/>
                  <a:gd name="connsiteY11" fmla="*/ 439771 h 3880986"/>
                  <a:gd name="connsiteX12" fmla="*/ 610764 w 2165905"/>
                  <a:gd name="connsiteY12" fmla="*/ 499102 h 3880986"/>
                  <a:gd name="connsiteX13" fmla="*/ 387399 w 2165905"/>
                  <a:gd name="connsiteY13" fmla="*/ 624745 h 3880986"/>
                  <a:gd name="connsiteX14" fmla="*/ 886480 w 2165905"/>
                  <a:gd name="connsiteY14" fmla="*/ 516553 h 3880986"/>
                  <a:gd name="connsiteX15" fmla="*/ 1026083 w 2165905"/>
                  <a:gd name="connsiteY15" fmla="*/ 725957 h 3880986"/>
                  <a:gd name="connsiteX16" fmla="*/ 1277368 w 2165905"/>
                  <a:gd name="connsiteY16" fmla="*/ 1008653 h 3880986"/>
                  <a:gd name="connsiteX17" fmla="*/ 917890 w 2165905"/>
                  <a:gd name="connsiteY17" fmla="*/ 837640 h 3880986"/>
                  <a:gd name="connsiteX18" fmla="*/ 670095 w 2165905"/>
                  <a:gd name="connsiteY18" fmla="*/ 645686 h 3880986"/>
                  <a:gd name="connsiteX19" fmla="*/ 0 w 2165905"/>
                  <a:gd name="connsiteY19" fmla="*/ 739918 h 3880986"/>
                  <a:gd name="connsiteX20" fmla="*/ 366458 w 2165905"/>
                  <a:gd name="connsiteY20" fmla="*/ 753878 h 3880986"/>
                  <a:gd name="connsiteX21" fmla="*/ 17451 w 2165905"/>
                  <a:gd name="connsiteY21" fmla="*/ 1008653 h 3880986"/>
                  <a:gd name="connsiteX22" fmla="*/ 443240 w 2165905"/>
                  <a:gd name="connsiteY22" fmla="*/ 823679 h 3880986"/>
                  <a:gd name="connsiteX23" fmla="*/ 38391 w 2165905"/>
                  <a:gd name="connsiteY23" fmla="*/ 1357661 h 3880986"/>
                  <a:gd name="connsiteX24" fmla="*/ 614254 w 2165905"/>
                  <a:gd name="connsiteY24" fmla="*/ 750388 h 3880986"/>
                  <a:gd name="connsiteX25" fmla="*/ 757347 w 2165905"/>
                  <a:gd name="connsiteY25" fmla="*/ 889991 h 3880986"/>
                  <a:gd name="connsiteX26" fmla="*/ 621234 w 2165905"/>
                  <a:gd name="connsiteY26" fmla="*/ 1137786 h 3880986"/>
                  <a:gd name="connsiteX27" fmla="*/ 610764 w 2165905"/>
                  <a:gd name="connsiteY27" fmla="*/ 1389072 h 3880986"/>
                  <a:gd name="connsiteX28" fmla="*/ 834129 w 2165905"/>
                  <a:gd name="connsiteY28" fmla="*/ 924892 h 3880986"/>
                  <a:gd name="connsiteX29" fmla="*/ 1162196 w 2165905"/>
                  <a:gd name="connsiteY29" fmla="*/ 1095905 h 3880986"/>
                  <a:gd name="connsiteX30" fmla="*/ 855069 w 2165905"/>
                  <a:gd name="connsiteY30" fmla="*/ 1685728 h 3880986"/>
                  <a:gd name="connsiteX31" fmla="*/ 991182 w 2165905"/>
                  <a:gd name="connsiteY31" fmla="*/ 1671768 h 3880986"/>
                  <a:gd name="connsiteX32" fmla="*/ 607274 w 2165905"/>
                  <a:gd name="connsiteY32" fmla="*/ 2610599 h 3880986"/>
                  <a:gd name="connsiteX33" fmla="*/ 1608926 w 2165905"/>
                  <a:gd name="connsiteY33" fmla="*/ 3880986 h 3880986"/>
                  <a:gd name="connsiteX0" fmla="*/ 1608926 w 2165905"/>
                  <a:gd name="connsiteY0" fmla="*/ 3880986 h 3880986"/>
                  <a:gd name="connsiteX1" fmla="*/ 2160358 w 2165905"/>
                  <a:gd name="connsiteY1" fmla="*/ 2115008 h 3880986"/>
                  <a:gd name="connsiteX2" fmla="*/ 1430932 w 2165905"/>
                  <a:gd name="connsiteY2" fmla="*/ 1040064 h 3880986"/>
                  <a:gd name="connsiteX3" fmla="*/ 1284349 w 2165905"/>
                  <a:gd name="connsiteY3" fmla="*/ 792269 h 3880986"/>
                  <a:gd name="connsiteX4" fmla="*/ 1141255 w 2165905"/>
                  <a:gd name="connsiteY4" fmla="*/ 656156 h 3880986"/>
                  <a:gd name="connsiteX5" fmla="*/ 823658 w 2165905"/>
                  <a:gd name="connsiteY5" fmla="*/ 205936 h 3880986"/>
                  <a:gd name="connsiteX6" fmla="*/ 460690 w 2165905"/>
                  <a:gd name="connsiteY6" fmla="*/ 21 h 3880986"/>
                  <a:gd name="connsiteX7" fmla="*/ 691035 w 2165905"/>
                  <a:gd name="connsiteY7" fmla="*/ 171035 h 3880986"/>
                  <a:gd name="connsiteX8" fmla="*/ 889970 w 2165905"/>
                  <a:gd name="connsiteY8" fmla="*/ 397890 h 3880986"/>
                  <a:gd name="connsiteX9" fmla="*/ 582843 w 2165905"/>
                  <a:gd name="connsiteY9" fmla="*/ 275737 h 3880986"/>
                  <a:gd name="connsiteX10" fmla="*/ 314107 w 2165905"/>
                  <a:gd name="connsiteY10" fmla="*/ 293188 h 3880986"/>
                  <a:gd name="connsiteX11" fmla="*/ 830639 w 2165905"/>
                  <a:gd name="connsiteY11" fmla="*/ 439771 h 3880986"/>
                  <a:gd name="connsiteX12" fmla="*/ 610764 w 2165905"/>
                  <a:gd name="connsiteY12" fmla="*/ 499102 h 3880986"/>
                  <a:gd name="connsiteX13" fmla="*/ 387399 w 2165905"/>
                  <a:gd name="connsiteY13" fmla="*/ 624745 h 3880986"/>
                  <a:gd name="connsiteX14" fmla="*/ 886480 w 2165905"/>
                  <a:gd name="connsiteY14" fmla="*/ 516553 h 3880986"/>
                  <a:gd name="connsiteX15" fmla="*/ 1026083 w 2165905"/>
                  <a:gd name="connsiteY15" fmla="*/ 725957 h 3880986"/>
                  <a:gd name="connsiteX16" fmla="*/ 1277368 w 2165905"/>
                  <a:gd name="connsiteY16" fmla="*/ 1008653 h 3880986"/>
                  <a:gd name="connsiteX17" fmla="*/ 917890 w 2165905"/>
                  <a:gd name="connsiteY17" fmla="*/ 837640 h 3880986"/>
                  <a:gd name="connsiteX18" fmla="*/ 670095 w 2165905"/>
                  <a:gd name="connsiteY18" fmla="*/ 645686 h 3880986"/>
                  <a:gd name="connsiteX19" fmla="*/ 0 w 2165905"/>
                  <a:gd name="connsiteY19" fmla="*/ 739918 h 3880986"/>
                  <a:gd name="connsiteX20" fmla="*/ 366458 w 2165905"/>
                  <a:gd name="connsiteY20" fmla="*/ 753878 h 3880986"/>
                  <a:gd name="connsiteX21" fmla="*/ 17451 w 2165905"/>
                  <a:gd name="connsiteY21" fmla="*/ 1008653 h 3880986"/>
                  <a:gd name="connsiteX22" fmla="*/ 443240 w 2165905"/>
                  <a:gd name="connsiteY22" fmla="*/ 823679 h 3880986"/>
                  <a:gd name="connsiteX23" fmla="*/ 38391 w 2165905"/>
                  <a:gd name="connsiteY23" fmla="*/ 1357661 h 3880986"/>
                  <a:gd name="connsiteX24" fmla="*/ 614254 w 2165905"/>
                  <a:gd name="connsiteY24" fmla="*/ 750388 h 3880986"/>
                  <a:gd name="connsiteX25" fmla="*/ 757347 w 2165905"/>
                  <a:gd name="connsiteY25" fmla="*/ 889991 h 3880986"/>
                  <a:gd name="connsiteX26" fmla="*/ 621234 w 2165905"/>
                  <a:gd name="connsiteY26" fmla="*/ 1137786 h 3880986"/>
                  <a:gd name="connsiteX27" fmla="*/ 610764 w 2165905"/>
                  <a:gd name="connsiteY27" fmla="*/ 1389072 h 3880986"/>
                  <a:gd name="connsiteX28" fmla="*/ 834129 w 2165905"/>
                  <a:gd name="connsiteY28" fmla="*/ 924892 h 3880986"/>
                  <a:gd name="connsiteX29" fmla="*/ 1162196 w 2165905"/>
                  <a:gd name="connsiteY29" fmla="*/ 1095905 h 3880986"/>
                  <a:gd name="connsiteX30" fmla="*/ 855069 w 2165905"/>
                  <a:gd name="connsiteY30" fmla="*/ 1685728 h 3880986"/>
                  <a:gd name="connsiteX31" fmla="*/ 991182 w 2165905"/>
                  <a:gd name="connsiteY31" fmla="*/ 1671768 h 3880986"/>
                  <a:gd name="connsiteX32" fmla="*/ 607274 w 2165905"/>
                  <a:gd name="connsiteY32" fmla="*/ 2610599 h 3880986"/>
                  <a:gd name="connsiteX33" fmla="*/ 1608926 w 2165905"/>
                  <a:gd name="connsiteY33" fmla="*/ 3880986 h 3880986"/>
                  <a:gd name="connsiteX0" fmla="*/ 1608926 w 2165905"/>
                  <a:gd name="connsiteY0" fmla="*/ 3880986 h 3880986"/>
                  <a:gd name="connsiteX1" fmla="*/ 2160358 w 2165905"/>
                  <a:gd name="connsiteY1" fmla="*/ 2115008 h 3880986"/>
                  <a:gd name="connsiteX2" fmla="*/ 1430932 w 2165905"/>
                  <a:gd name="connsiteY2" fmla="*/ 1040064 h 3880986"/>
                  <a:gd name="connsiteX3" fmla="*/ 1284349 w 2165905"/>
                  <a:gd name="connsiteY3" fmla="*/ 792269 h 3880986"/>
                  <a:gd name="connsiteX4" fmla="*/ 1141255 w 2165905"/>
                  <a:gd name="connsiteY4" fmla="*/ 656156 h 3880986"/>
                  <a:gd name="connsiteX5" fmla="*/ 823658 w 2165905"/>
                  <a:gd name="connsiteY5" fmla="*/ 205936 h 3880986"/>
                  <a:gd name="connsiteX6" fmla="*/ 460690 w 2165905"/>
                  <a:gd name="connsiteY6" fmla="*/ 21 h 3880986"/>
                  <a:gd name="connsiteX7" fmla="*/ 691035 w 2165905"/>
                  <a:gd name="connsiteY7" fmla="*/ 171035 h 3880986"/>
                  <a:gd name="connsiteX8" fmla="*/ 889970 w 2165905"/>
                  <a:gd name="connsiteY8" fmla="*/ 397890 h 3880986"/>
                  <a:gd name="connsiteX9" fmla="*/ 582843 w 2165905"/>
                  <a:gd name="connsiteY9" fmla="*/ 275737 h 3880986"/>
                  <a:gd name="connsiteX10" fmla="*/ 314107 w 2165905"/>
                  <a:gd name="connsiteY10" fmla="*/ 293188 h 3880986"/>
                  <a:gd name="connsiteX11" fmla="*/ 830639 w 2165905"/>
                  <a:gd name="connsiteY11" fmla="*/ 439771 h 3880986"/>
                  <a:gd name="connsiteX12" fmla="*/ 610764 w 2165905"/>
                  <a:gd name="connsiteY12" fmla="*/ 499102 h 3880986"/>
                  <a:gd name="connsiteX13" fmla="*/ 387399 w 2165905"/>
                  <a:gd name="connsiteY13" fmla="*/ 624745 h 3880986"/>
                  <a:gd name="connsiteX14" fmla="*/ 886480 w 2165905"/>
                  <a:gd name="connsiteY14" fmla="*/ 516553 h 3880986"/>
                  <a:gd name="connsiteX15" fmla="*/ 1026083 w 2165905"/>
                  <a:gd name="connsiteY15" fmla="*/ 725957 h 3880986"/>
                  <a:gd name="connsiteX16" fmla="*/ 1277368 w 2165905"/>
                  <a:gd name="connsiteY16" fmla="*/ 1008653 h 3880986"/>
                  <a:gd name="connsiteX17" fmla="*/ 917890 w 2165905"/>
                  <a:gd name="connsiteY17" fmla="*/ 837640 h 3880986"/>
                  <a:gd name="connsiteX18" fmla="*/ 670095 w 2165905"/>
                  <a:gd name="connsiteY18" fmla="*/ 645686 h 3880986"/>
                  <a:gd name="connsiteX19" fmla="*/ 0 w 2165905"/>
                  <a:gd name="connsiteY19" fmla="*/ 739918 h 3880986"/>
                  <a:gd name="connsiteX20" fmla="*/ 366458 w 2165905"/>
                  <a:gd name="connsiteY20" fmla="*/ 753878 h 3880986"/>
                  <a:gd name="connsiteX21" fmla="*/ 17451 w 2165905"/>
                  <a:gd name="connsiteY21" fmla="*/ 1008653 h 3880986"/>
                  <a:gd name="connsiteX22" fmla="*/ 443240 w 2165905"/>
                  <a:gd name="connsiteY22" fmla="*/ 823679 h 3880986"/>
                  <a:gd name="connsiteX23" fmla="*/ 38391 w 2165905"/>
                  <a:gd name="connsiteY23" fmla="*/ 1357661 h 3880986"/>
                  <a:gd name="connsiteX24" fmla="*/ 614254 w 2165905"/>
                  <a:gd name="connsiteY24" fmla="*/ 750388 h 3880986"/>
                  <a:gd name="connsiteX25" fmla="*/ 757347 w 2165905"/>
                  <a:gd name="connsiteY25" fmla="*/ 889991 h 3880986"/>
                  <a:gd name="connsiteX26" fmla="*/ 621234 w 2165905"/>
                  <a:gd name="connsiteY26" fmla="*/ 1137786 h 3880986"/>
                  <a:gd name="connsiteX27" fmla="*/ 610764 w 2165905"/>
                  <a:gd name="connsiteY27" fmla="*/ 1389072 h 3880986"/>
                  <a:gd name="connsiteX28" fmla="*/ 834129 w 2165905"/>
                  <a:gd name="connsiteY28" fmla="*/ 924892 h 3880986"/>
                  <a:gd name="connsiteX29" fmla="*/ 1162196 w 2165905"/>
                  <a:gd name="connsiteY29" fmla="*/ 1095905 h 3880986"/>
                  <a:gd name="connsiteX30" fmla="*/ 855069 w 2165905"/>
                  <a:gd name="connsiteY30" fmla="*/ 1685728 h 3880986"/>
                  <a:gd name="connsiteX31" fmla="*/ 991182 w 2165905"/>
                  <a:gd name="connsiteY31" fmla="*/ 1671768 h 3880986"/>
                  <a:gd name="connsiteX32" fmla="*/ 607274 w 2165905"/>
                  <a:gd name="connsiteY32" fmla="*/ 2610599 h 3880986"/>
                  <a:gd name="connsiteX33" fmla="*/ 1608926 w 2165905"/>
                  <a:gd name="connsiteY33" fmla="*/ 3880986 h 3880986"/>
                  <a:gd name="connsiteX0" fmla="*/ 1608926 w 2165905"/>
                  <a:gd name="connsiteY0" fmla="*/ 3880986 h 3880986"/>
                  <a:gd name="connsiteX1" fmla="*/ 2160358 w 2165905"/>
                  <a:gd name="connsiteY1" fmla="*/ 2115008 h 3880986"/>
                  <a:gd name="connsiteX2" fmla="*/ 1430932 w 2165905"/>
                  <a:gd name="connsiteY2" fmla="*/ 1040064 h 3880986"/>
                  <a:gd name="connsiteX3" fmla="*/ 1284349 w 2165905"/>
                  <a:gd name="connsiteY3" fmla="*/ 792269 h 3880986"/>
                  <a:gd name="connsiteX4" fmla="*/ 1120315 w 2165905"/>
                  <a:gd name="connsiteY4" fmla="*/ 656156 h 3880986"/>
                  <a:gd name="connsiteX5" fmla="*/ 823658 w 2165905"/>
                  <a:gd name="connsiteY5" fmla="*/ 205936 h 3880986"/>
                  <a:gd name="connsiteX6" fmla="*/ 460690 w 2165905"/>
                  <a:gd name="connsiteY6" fmla="*/ 21 h 3880986"/>
                  <a:gd name="connsiteX7" fmla="*/ 691035 w 2165905"/>
                  <a:gd name="connsiteY7" fmla="*/ 171035 h 3880986"/>
                  <a:gd name="connsiteX8" fmla="*/ 889970 w 2165905"/>
                  <a:gd name="connsiteY8" fmla="*/ 397890 h 3880986"/>
                  <a:gd name="connsiteX9" fmla="*/ 582843 w 2165905"/>
                  <a:gd name="connsiteY9" fmla="*/ 275737 h 3880986"/>
                  <a:gd name="connsiteX10" fmla="*/ 314107 w 2165905"/>
                  <a:gd name="connsiteY10" fmla="*/ 293188 h 3880986"/>
                  <a:gd name="connsiteX11" fmla="*/ 830639 w 2165905"/>
                  <a:gd name="connsiteY11" fmla="*/ 439771 h 3880986"/>
                  <a:gd name="connsiteX12" fmla="*/ 610764 w 2165905"/>
                  <a:gd name="connsiteY12" fmla="*/ 499102 h 3880986"/>
                  <a:gd name="connsiteX13" fmla="*/ 387399 w 2165905"/>
                  <a:gd name="connsiteY13" fmla="*/ 624745 h 3880986"/>
                  <a:gd name="connsiteX14" fmla="*/ 886480 w 2165905"/>
                  <a:gd name="connsiteY14" fmla="*/ 516553 h 3880986"/>
                  <a:gd name="connsiteX15" fmla="*/ 1026083 w 2165905"/>
                  <a:gd name="connsiteY15" fmla="*/ 725957 h 3880986"/>
                  <a:gd name="connsiteX16" fmla="*/ 1277368 w 2165905"/>
                  <a:gd name="connsiteY16" fmla="*/ 1008653 h 3880986"/>
                  <a:gd name="connsiteX17" fmla="*/ 917890 w 2165905"/>
                  <a:gd name="connsiteY17" fmla="*/ 837640 h 3880986"/>
                  <a:gd name="connsiteX18" fmla="*/ 670095 w 2165905"/>
                  <a:gd name="connsiteY18" fmla="*/ 645686 h 3880986"/>
                  <a:gd name="connsiteX19" fmla="*/ 0 w 2165905"/>
                  <a:gd name="connsiteY19" fmla="*/ 739918 h 3880986"/>
                  <a:gd name="connsiteX20" fmla="*/ 366458 w 2165905"/>
                  <a:gd name="connsiteY20" fmla="*/ 753878 h 3880986"/>
                  <a:gd name="connsiteX21" fmla="*/ 17451 w 2165905"/>
                  <a:gd name="connsiteY21" fmla="*/ 1008653 h 3880986"/>
                  <a:gd name="connsiteX22" fmla="*/ 443240 w 2165905"/>
                  <a:gd name="connsiteY22" fmla="*/ 823679 h 3880986"/>
                  <a:gd name="connsiteX23" fmla="*/ 38391 w 2165905"/>
                  <a:gd name="connsiteY23" fmla="*/ 1357661 h 3880986"/>
                  <a:gd name="connsiteX24" fmla="*/ 614254 w 2165905"/>
                  <a:gd name="connsiteY24" fmla="*/ 750388 h 3880986"/>
                  <a:gd name="connsiteX25" fmla="*/ 757347 w 2165905"/>
                  <a:gd name="connsiteY25" fmla="*/ 889991 h 3880986"/>
                  <a:gd name="connsiteX26" fmla="*/ 621234 w 2165905"/>
                  <a:gd name="connsiteY26" fmla="*/ 1137786 h 3880986"/>
                  <a:gd name="connsiteX27" fmla="*/ 610764 w 2165905"/>
                  <a:gd name="connsiteY27" fmla="*/ 1389072 h 3880986"/>
                  <a:gd name="connsiteX28" fmla="*/ 834129 w 2165905"/>
                  <a:gd name="connsiteY28" fmla="*/ 924892 h 3880986"/>
                  <a:gd name="connsiteX29" fmla="*/ 1162196 w 2165905"/>
                  <a:gd name="connsiteY29" fmla="*/ 1095905 h 3880986"/>
                  <a:gd name="connsiteX30" fmla="*/ 855069 w 2165905"/>
                  <a:gd name="connsiteY30" fmla="*/ 1685728 h 3880986"/>
                  <a:gd name="connsiteX31" fmla="*/ 991182 w 2165905"/>
                  <a:gd name="connsiteY31" fmla="*/ 1671768 h 3880986"/>
                  <a:gd name="connsiteX32" fmla="*/ 607274 w 2165905"/>
                  <a:gd name="connsiteY32" fmla="*/ 2610599 h 3880986"/>
                  <a:gd name="connsiteX33" fmla="*/ 1608926 w 2165905"/>
                  <a:gd name="connsiteY33" fmla="*/ 3880986 h 3880986"/>
                  <a:gd name="connsiteX0" fmla="*/ 1608926 w 2165905"/>
                  <a:gd name="connsiteY0" fmla="*/ 3880986 h 3880986"/>
                  <a:gd name="connsiteX1" fmla="*/ 2160358 w 2165905"/>
                  <a:gd name="connsiteY1" fmla="*/ 2115008 h 3880986"/>
                  <a:gd name="connsiteX2" fmla="*/ 1430932 w 2165905"/>
                  <a:gd name="connsiteY2" fmla="*/ 1040064 h 3880986"/>
                  <a:gd name="connsiteX3" fmla="*/ 1284349 w 2165905"/>
                  <a:gd name="connsiteY3" fmla="*/ 792269 h 3880986"/>
                  <a:gd name="connsiteX4" fmla="*/ 1120315 w 2165905"/>
                  <a:gd name="connsiteY4" fmla="*/ 656156 h 3880986"/>
                  <a:gd name="connsiteX5" fmla="*/ 823658 w 2165905"/>
                  <a:gd name="connsiteY5" fmla="*/ 205936 h 3880986"/>
                  <a:gd name="connsiteX6" fmla="*/ 460690 w 2165905"/>
                  <a:gd name="connsiteY6" fmla="*/ 21 h 3880986"/>
                  <a:gd name="connsiteX7" fmla="*/ 691035 w 2165905"/>
                  <a:gd name="connsiteY7" fmla="*/ 171035 h 3880986"/>
                  <a:gd name="connsiteX8" fmla="*/ 889970 w 2165905"/>
                  <a:gd name="connsiteY8" fmla="*/ 397890 h 3880986"/>
                  <a:gd name="connsiteX9" fmla="*/ 582843 w 2165905"/>
                  <a:gd name="connsiteY9" fmla="*/ 275737 h 3880986"/>
                  <a:gd name="connsiteX10" fmla="*/ 314107 w 2165905"/>
                  <a:gd name="connsiteY10" fmla="*/ 293188 h 3880986"/>
                  <a:gd name="connsiteX11" fmla="*/ 830639 w 2165905"/>
                  <a:gd name="connsiteY11" fmla="*/ 439771 h 3880986"/>
                  <a:gd name="connsiteX12" fmla="*/ 610764 w 2165905"/>
                  <a:gd name="connsiteY12" fmla="*/ 499102 h 3880986"/>
                  <a:gd name="connsiteX13" fmla="*/ 387399 w 2165905"/>
                  <a:gd name="connsiteY13" fmla="*/ 624745 h 3880986"/>
                  <a:gd name="connsiteX14" fmla="*/ 886480 w 2165905"/>
                  <a:gd name="connsiteY14" fmla="*/ 516553 h 3880986"/>
                  <a:gd name="connsiteX15" fmla="*/ 1026083 w 2165905"/>
                  <a:gd name="connsiteY15" fmla="*/ 725957 h 3880986"/>
                  <a:gd name="connsiteX16" fmla="*/ 1277368 w 2165905"/>
                  <a:gd name="connsiteY16" fmla="*/ 1008653 h 3880986"/>
                  <a:gd name="connsiteX17" fmla="*/ 917890 w 2165905"/>
                  <a:gd name="connsiteY17" fmla="*/ 837640 h 3880986"/>
                  <a:gd name="connsiteX18" fmla="*/ 670095 w 2165905"/>
                  <a:gd name="connsiteY18" fmla="*/ 645686 h 3880986"/>
                  <a:gd name="connsiteX19" fmla="*/ 0 w 2165905"/>
                  <a:gd name="connsiteY19" fmla="*/ 739918 h 3880986"/>
                  <a:gd name="connsiteX20" fmla="*/ 366458 w 2165905"/>
                  <a:gd name="connsiteY20" fmla="*/ 753878 h 3880986"/>
                  <a:gd name="connsiteX21" fmla="*/ 17451 w 2165905"/>
                  <a:gd name="connsiteY21" fmla="*/ 1008653 h 3880986"/>
                  <a:gd name="connsiteX22" fmla="*/ 443240 w 2165905"/>
                  <a:gd name="connsiteY22" fmla="*/ 823679 h 3880986"/>
                  <a:gd name="connsiteX23" fmla="*/ 38391 w 2165905"/>
                  <a:gd name="connsiteY23" fmla="*/ 1357661 h 3880986"/>
                  <a:gd name="connsiteX24" fmla="*/ 614254 w 2165905"/>
                  <a:gd name="connsiteY24" fmla="*/ 750388 h 3880986"/>
                  <a:gd name="connsiteX25" fmla="*/ 757347 w 2165905"/>
                  <a:gd name="connsiteY25" fmla="*/ 889991 h 3880986"/>
                  <a:gd name="connsiteX26" fmla="*/ 621234 w 2165905"/>
                  <a:gd name="connsiteY26" fmla="*/ 1137786 h 3880986"/>
                  <a:gd name="connsiteX27" fmla="*/ 610764 w 2165905"/>
                  <a:gd name="connsiteY27" fmla="*/ 1389072 h 3880986"/>
                  <a:gd name="connsiteX28" fmla="*/ 834129 w 2165905"/>
                  <a:gd name="connsiteY28" fmla="*/ 924892 h 3880986"/>
                  <a:gd name="connsiteX29" fmla="*/ 1162196 w 2165905"/>
                  <a:gd name="connsiteY29" fmla="*/ 1095905 h 3880986"/>
                  <a:gd name="connsiteX30" fmla="*/ 855069 w 2165905"/>
                  <a:gd name="connsiteY30" fmla="*/ 1685728 h 3880986"/>
                  <a:gd name="connsiteX31" fmla="*/ 991182 w 2165905"/>
                  <a:gd name="connsiteY31" fmla="*/ 1671768 h 3880986"/>
                  <a:gd name="connsiteX32" fmla="*/ 607274 w 2165905"/>
                  <a:gd name="connsiteY32" fmla="*/ 2610599 h 3880986"/>
                  <a:gd name="connsiteX33" fmla="*/ 1608926 w 2165905"/>
                  <a:gd name="connsiteY33" fmla="*/ 3880986 h 3880986"/>
                  <a:gd name="connsiteX0" fmla="*/ 1608926 w 2165905"/>
                  <a:gd name="connsiteY0" fmla="*/ 3880986 h 3880986"/>
                  <a:gd name="connsiteX1" fmla="*/ 2160358 w 2165905"/>
                  <a:gd name="connsiteY1" fmla="*/ 2115008 h 3880986"/>
                  <a:gd name="connsiteX2" fmla="*/ 1430932 w 2165905"/>
                  <a:gd name="connsiteY2" fmla="*/ 1040064 h 3880986"/>
                  <a:gd name="connsiteX3" fmla="*/ 1284349 w 2165905"/>
                  <a:gd name="connsiteY3" fmla="*/ 792269 h 3880986"/>
                  <a:gd name="connsiteX4" fmla="*/ 1120315 w 2165905"/>
                  <a:gd name="connsiteY4" fmla="*/ 656156 h 3880986"/>
                  <a:gd name="connsiteX5" fmla="*/ 823658 w 2165905"/>
                  <a:gd name="connsiteY5" fmla="*/ 205936 h 3880986"/>
                  <a:gd name="connsiteX6" fmla="*/ 460690 w 2165905"/>
                  <a:gd name="connsiteY6" fmla="*/ 21 h 3880986"/>
                  <a:gd name="connsiteX7" fmla="*/ 691035 w 2165905"/>
                  <a:gd name="connsiteY7" fmla="*/ 171035 h 3880986"/>
                  <a:gd name="connsiteX8" fmla="*/ 889970 w 2165905"/>
                  <a:gd name="connsiteY8" fmla="*/ 397890 h 3880986"/>
                  <a:gd name="connsiteX9" fmla="*/ 582843 w 2165905"/>
                  <a:gd name="connsiteY9" fmla="*/ 275737 h 3880986"/>
                  <a:gd name="connsiteX10" fmla="*/ 314107 w 2165905"/>
                  <a:gd name="connsiteY10" fmla="*/ 293188 h 3880986"/>
                  <a:gd name="connsiteX11" fmla="*/ 607274 w 2165905"/>
                  <a:gd name="connsiteY11" fmla="*/ 345539 h 3880986"/>
                  <a:gd name="connsiteX12" fmla="*/ 830639 w 2165905"/>
                  <a:gd name="connsiteY12" fmla="*/ 439771 h 3880986"/>
                  <a:gd name="connsiteX13" fmla="*/ 610764 w 2165905"/>
                  <a:gd name="connsiteY13" fmla="*/ 499102 h 3880986"/>
                  <a:gd name="connsiteX14" fmla="*/ 387399 w 2165905"/>
                  <a:gd name="connsiteY14" fmla="*/ 624745 h 3880986"/>
                  <a:gd name="connsiteX15" fmla="*/ 886480 w 2165905"/>
                  <a:gd name="connsiteY15" fmla="*/ 516553 h 3880986"/>
                  <a:gd name="connsiteX16" fmla="*/ 1026083 w 2165905"/>
                  <a:gd name="connsiteY16" fmla="*/ 725957 h 3880986"/>
                  <a:gd name="connsiteX17" fmla="*/ 1277368 w 2165905"/>
                  <a:gd name="connsiteY17" fmla="*/ 1008653 h 3880986"/>
                  <a:gd name="connsiteX18" fmla="*/ 917890 w 2165905"/>
                  <a:gd name="connsiteY18" fmla="*/ 837640 h 3880986"/>
                  <a:gd name="connsiteX19" fmla="*/ 670095 w 2165905"/>
                  <a:gd name="connsiteY19" fmla="*/ 645686 h 3880986"/>
                  <a:gd name="connsiteX20" fmla="*/ 0 w 2165905"/>
                  <a:gd name="connsiteY20" fmla="*/ 739918 h 3880986"/>
                  <a:gd name="connsiteX21" fmla="*/ 366458 w 2165905"/>
                  <a:gd name="connsiteY21" fmla="*/ 753878 h 3880986"/>
                  <a:gd name="connsiteX22" fmla="*/ 17451 w 2165905"/>
                  <a:gd name="connsiteY22" fmla="*/ 1008653 h 3880986"/>
                  <a:gd name="connsiteX23" fmla="*/ 443240 w 2165905"/>
                  <a:gd name="connsiteY23" fmla="*/ 823679 h 3880986"/>
                  <a:gd name="connsiteX24" fmla="*/ 38391 w 2165905"/>
                  <a:gd name="connsiteY24" fmla="*/ 1357661 h 3880986"/>
                  <a:gd name="connsiteX25" fmla="*/ 614254 w 2165905"/>
                  <a:gd name="connsiteY25" fmla="*/ 750388 h 3880986"/>
                  <a:gd name="connsiteX26" fmla="*/ 757347 w 2165905"/>
                  <a:gd name="connsiteY26" fmla="*/ 889991 h 3880986"/>
                  <a:gd name="connsiteX27" fmla="*/ 621234 w 2165905"/>
                  <a:gd name="connsiteY27" fmla="*/ 1137786 h 3880986"/>
                  <a:gd name="connsiteX28" fmla="*/ 610764 w 2165905"/>
                  <a:gd name="connsiteY28" fmla="*/ 1389072 h 3880986"/>
                  <a:gd name="connsiteX29" fmla="*/ 834129 w 2165905"/>
                  <a:gd name="connsiteY29" fmla="*/ 924892 h 3880986"/>
                  <a:gd name="connsiteX30" fmla="*/ 1162196 w 2165905"/>
                  <a:gd name="connsiteY30" fmla="*/ 1095905 h 3880986"/>
                  <a:gd name="connsiteX31" fmla="*/ 855069 w 2165905"/>
                  <a:gd name="connsiteY31" fmla="*/ 1685728 h 3880986"/>
                  <a:gd name="connsiteX32" fmla="*/ 991182 w 2165905"/>
                  <a:gd name="connsiteY32" fmla="*/ 1671768 h 3880986"/>
                  <a:gd name="connsiteX33" fmla="*/ 607274 w 2165905"/>
                  <a:gd name="connsiteY33" fmla="*/ 2610599 h 3880986"/>
                  <a:gd name="connsiteX34" fmla="*/ 1608926 w 2165905"/>
                  <a:gd name="connsiteY34" fmla="*/ 3880986 h 3880986"/>
                  <a:gd name="connsiteX0" fmla="*/ 1608926 w 2165905"/>
                  <a:gd name="connsiteY0" fmla="*/ 3880986 h 3880986"/>
                  <a:gd name="connsiteX1" fmla="*/ 2160358 w 2165905"/>
                  <a:gd name="connsiteY1" fmla="*/ 2115008 h 3880986"/>
                  <a:gd name="connsiteX2" fmla="*/ 1430932 w 2165905"/>
                  <a:gd name="connsiteY2" fmla="*/ 1040064 h 3880986"/>
                  <a:gd name="connsiteX3" fmla="*/ 1284349 w 2165905"/>
                  <a:gd name="connsiteY3" fmla="*/ 792269 h 3880986"/>
                  <a:gd name="connsiteX4" fmla="*/ 1120315 w 2165905"/>
                  <a:gd name="connsiteY4" fmla="*/ 656156 h 3880986"/>
                  <a:gd name="connsiteX5" fmla="*/ 823658 w 2165905"/>
                  <a:gd name="connsiteY5" fmla="*/ 205936 h 3880986"/>
                  <a:gd name="connsiteX6" fmla="*/ 460690 w 2165905"/>
                  <a:gd name="connsiteY6" fmla="*/ 21 h 3880986"/>
                  <a:gd name="connsiteX7" fmla="*/ 691035 w 2165905"/>
                  <a:gd name="connsiteY7" fmla="*/ 171035 h 3880986"/>
                  <a:gd name="connsiteX8" fmla="*/ 889970 w 2165905"/>
                  <a:gd name="connsiteY8" fmla="*/ 397890 h 3880986"/>
                  <a:gd name="connsiteX9" fmla="*/ 582843 w 2165905"/>
                  <a:gd name="connsiteY9" fmla="*/ 275737 h 3880986"/>
                  <a:gd name="connsiteX10" fmla="*/ 314107 w 2165905"/>
                  <a:gd name="connsiteY10" fmla="*/ 300168 h 3880986"/>
                  <a:gd name="connsiteX11" fmla="*/ 607274 w 2165905"/>
                  <a:gd name="connsiteY11" fmla="*/ 345539 h 3880986"/>
                  <a:gd name="connsiteX12" fmla="*/ 830639 w 2165905"/>
                  <a:gd name="connsiteY12" fmla="*/ 439771 h 3880986"/>
                  <a:gd name="connsiteX13" fmla="*/ 610764 w 2165905"/>
                  <a:gd name="connsiteY13" fmla="*/ 499102 h 3880986"/>
                  <a:gd name="connsiteX14" fmla="*/ 387399 w 2165905"/>
                  <a:gd name="connsiteY14" fmla="*/ 624745 h 3880986"/>
                  <a:gd name="connsiteX15" fmla="*/ 886480 w 2165905"/>
                  <a:gd name="connsiteY15" fmla="*/ 516553 h 3880986"/>
                  <a:gd name="connsiteX16" fmla="*/ 1026083 w 2165905"/>
                  <a:gd name="connsiteY16" fmla="*/ 725957 h 3880986"/>
                  <a:gd name="connsiteX17" fmla="*/ 1277368 w 2165905"/>
                  <a:gd name="connsiteY17" fmla="*/ 1008653 h 3880986"/>
                  <a:gd name="connsiteX18" fmla="*/ 917890 w 2165905"/>
                  <a:gd name="connsiteY18" fmla="*/ 837640 h 3880986"/>
                  <a:gd name="connsiteX19" fmla="*/ 670095 w 2165905"/>
                  <a:gd name="connsiteY19" fmla="*/ 645686 h 3880986"/>
                  <a:gd name="connsiteX20" fmla="*/ 0 w 2165905"/>
                  <a:gd name="connsiteY20" fmla="*/ 739918 h 3880986"/>
                  <a:gd name="connsiteX21" fmla="*/ 366458 w 2165905"/>
                  <a:gd name="connsiteY21" fmla="*/ 753878 h 3880986"/>
                  <a:gd name="connsiteX22" fmla="*/ 17451 w 2165905"/>
                  <a:gd name="connsiteY22" fmla="*/ 1008653 h 3880986"/>
                  <a:gd name="connsiteX23" fmla="*/ 443240 w 2165905"/>
                  <a:gd name="connsiteY23" fmla="*/ 823679 h 3880986"/>
                  <a:gd name="connsiteX24" fmla="*/ 38391 w 2165905"/>
                  <a:gd name="connsiteY24" fmla="*/ 1357661 h 3880986"/>
                  <a:gd name="connsiteX25" fmla="*/ 614254 w 2165905"/>
                  <a:gd name="connsiteY25" fmla="*/ 750388 h 3880986"/>
                  <a:gd name="connsiteX26" fmla="*/ 757347 w 2165905"/>
                  <a:gd name="connsiteY26" fmla="*/ 889991 h 3880986"/>
                  <a:gd name="connsiteX27" fmla="*/ 621234 w 2165905"/>
                  <a:gd name="connsiteY27" fmla="*/ 1137786 h 3880986"/>
                  <a:gd name="connsiteX28" fmla="*/ 610764 w 2165905"/>
                  <a:gd name="connsiteY28" fmla="*/ 1389072 h 3880986"/>
                  <a:gd name="connsiteX29" fmla="*/ 834129 w 2165905"/>
                  <a:gd name="connsiteY29" fmla="*/ 924892 h 3880986"/>
                  <a:gd name="connsiteX30" fmla="*/ 1162196 w 2165905"/>
                  <a:gd name="connsiteY30" fmla="*/ 1095905 h 3880986"/>
                  <a:gd name="connsiteX31" fmla="*/ 855069 w 2165905"/>
                  <a:gd name="connsiteY31" fmla="*/ 1685728 h 3880986"/>
                  <a:gd name="connsiteX32" fmla="*/ 991182 w 2165905"/>
                  <a:gd name="connsiteY32" fmla="*/ 1671768 h 3880986"/>
                  <a:gd name="connsiteX33" fmla="*/ 607274 w 2165905"/>
                  <a:gd name="connsiteY33" fmla="*/ 2610599 h 3880986"/>
                  <a:gd name="connsiteX34" fmla="*/ 1608926 w 2165905"/>
                  <a:gd name="connsiteY34" fmla="*/ 3880986 h 3880986"/>
                  <a:gd name="connsiteX0" fmla="*/ 1608926 w 2165905"/>
                  <a:gd name="connsiteY0" fmla="*/ 3880986 h 3880986"/>
                  <a:gd name="connsiteX1" fmla="*/ 2160358 w 2165905"/>
                  <a:gd name="connsiteY1" fmla="*/ 2115008 h 3880986"/>
                  <a:gd name="connsiteX2" fmla="*/ 1430932 w 2165905"/>
                  <a:gd name="connsiteY2" fmla="*/ 1040064 h 3880986"/>
                  <a:gd name="connsiteX3" fmla="*/ 1284349 w 2165905"/>
                  <a:gd name="connsiteY3" fmla="*/ 792269 h 3880986"/>
                  <a:gd name="connsiteX4" fmla="*/ 1120315 w 2165905"/>
                  <a:gd name="connsiteY4" fmla="*/ 656156 h 3880986"/>
                  <a:gd name="connsiteX5" fmla="*/ 823658 w 2165905"/>
                  <a:gd name="connsiteY5" fmla="*/ 205936 h 3880986"/>
                  <a:gd name="connsiteX6" fmla="*/ 460690 w 2165905"/>
                  <a:gd name="connsiteY6" fmla="*/ 21 h 3880986"/>
                  <a:gd name="connsiteX7" fmla="*/ 691035 w 2165905"/>
                  <a:gd name="connsiteY7" fmla="*/ 171035 h 3880986"/>
                  <a:gd name="connsiteX8" fmla="*/ 889970 w 2165905"/>
                  <a:gd name="connsiteY8" fmla="*/ 397890 h 3880986"/>
                  <a:gd name="connsiteX9" fmla="*/ 582843 w 2165905"/>
                  <a:gd name="connsiteY9" fmla="*/ 289698 h 3880986"/>
                  <a:gd name="connsiteX10" fmla="*/ 314107 w 2165905"/>
                  <a:gd name="connsiteY10" fmla="*/ 300168 h 3880986"/>
                  <a:gd name="connsiteX11" fmla="*/ 607274 w 2165905"/>
                  <a:gd name="connsiteY11" fmla="*/ 345539 h 3880986"/>
                  <a:gd name="connsiteX12" fmla="*/ 830639 w 2165905"/>
                  <a:gd name="connsiteY12" fmla="*/ 439771 h 3880986"/>
                  <a:gd name="connsiteX13" fmla="*/ 610764 w 2165905"/>
                  <a:gd name="connsiteY13" fmla="*/ 499102 h 3880986"/>
                  <a:gd name="connsiteX14" fmla="*/ 387399 w 2165905"/>
                  <a:gd name="connsiteY14" fmla="*/ 624745 h 3880986"/>
                  <a:gd name="connsiteX15" fmla="*/ 886480 w 2165905"/>
                  <a:gd name="connsiteY15" fmla="*/ 516553 h 3880986"/>
                  <a:gd name="connsiteX16" fmla="*/ 1026083 w 2165905"/>
                  <a:gd name="connsiteY16" fmla="*/ 725957 h 3880986"/>
                  <a:gd name="connsiteX17" fmla="*/ 1277368 w 2165905"/>
                  <a:gd name="connsiteY17" fmla="*/ 1008653 h 3880986"/>
                  <a:gd name="connsiteX18" fmla="*/ 917890 w 2165905"/>
                  <a:gd name="connsiteY18" fmla="*/ 837640 h 3880986"/>
                  <a:gd name="connsiteX19" fmla="*/ 670095 w 2165905"/>
                  <a:gd name="connsiteY19" fmla="*/ 645686 h 3880986"/>
                  <a:gd name="connsiteX20" fmla="*/ 0 w 2165905"/>
                  <a:gd name="connsiteY20" fmla="*/ 739918 h 3880986"/>
                  <a:gd name="connsiteX21" fmla="*/ 366458 w 2165905"/>
                  <a:gd name="connsiteY21" fmla="*/ 753878 h 3880986"/>
                  <a:gd name="connsiteX22" fmla="*/ 17451 w 2165905"/>
                  <a:gd name="connsiteY22" fmla="*/ 1008653 h 3880986"/>
                  <a:gd name="connsiteX23" fmla="*/ 443240 w 2165905"/>
                  <a:gd name="connsiteY23" fmla="*/ 823679 h 3880986"/>
                  <a:gd name="connsiteX24" fmla="*/ 38391 w 2165905"/>
                  <a:gd name="connsiteY24" fmla="*/ 1357661 h 3880986"/>
                  <a:gd name="connsiteX25" fmla="*/ 614254 w 2165905"/>
                  <a:gd name="connsiteY25" fmla="*/ 750388 h 3880986"/>
                  <a:gd name="connsiteX26" fmla="*/ 757347 w 2165905"/>
                  <a:gd name="connsiteY26" fmla="*/ 889991 h 3880986"/>
                  <a:gd name="connsiteX27" fmla="*/ 621234 w 2165905"/>
                  <a:gd name="connsiteY27" fmla="*/ 1137786 h 3880986"/>
                  <a:gd name="connsiteX28" fmla="*/ 610764 w 2165905"/>
                  <a:gd name="connsiteY28" fmla="*/ 1389072 h 3880986"/>
                  <a:gd name="connsiteX29" fmla="*/ 834129 w 2165905"/>
                  <a:gd name="connsiteY29" fmla="*/ 924892 h 3880986"/>
                  <a:gd name="connsiteX30" fmla="*/ 1162196 w 2165905"/>
                  <a:gd name="connsiteY30" fmla="*/ 1095905 h 3880986"/>
                  <a:gd name="connsiteX31" fmla="*/ 855069 w 2165905"/>
                  <a:gd name="connsiteY31" fmla="*/ 1685728 h 3880986"/>
                  <a:gd name="connsiteX32" fmla="*/ 991182 w 2165905"/>
                  <a:gd name="connsiteY32" fmla="*/ 1671768 h 3880986"/>
                  <a:gd name="connsiteX33" fmla="*/ 607274 w 2165905"/>
                  <a:gd name="connsiteY33" fmla="*/ 2610599 h 3880986"/>
                  <a:gd name="connsiteX34" fmla="*/ 1608926 w 2165905"/>
                  <a:gd name="connsiteY34" fmla="*/ 3880986 h 3880986"/>
                  <a:gd name="connsiteX0" fmla="*/ 1608926 w 2165905"/>
                  <a:gd name="connsiteY0" fmla="*/ 3880986 h 3880986"/>
                  <a:gd name="connsiteX1" fmla="*/ 2160358 w 2165905"/>
                  <a:gd name="connsiteY1" fmla="*/ 2115008 h 3880986"/>
                  <a:gd name="connsiteX2" fmla="*/ 1430932 w 2165905"/>
                  <a:gd name="connsiteY2" fmla="*/ 1040064 h 3880986"/>
                  <a:gd name="connsiteX3" fmla="*/ 1284349 w 2165905"/>
                  <a:gd name="connsiteY3" fmla="*/ 792269 h 3880986"/>
                  <a:gd name="connsiteX4" fmla="*/ 1120315 w 2165905"/>
                  <a:gd name="connsiteY4" fmla="*/ 656156 h 3880986"/>
                  <a:gd name="connsiteX5" fmla="*/ 823658 w 2165905"/>
                  <a:gd name="connsiteY5" fmla="*/ 205936 h 3880986"/>
                  <a:gd name="connsiteX6" fmla="*/ 460690 w 2165905"/>
                  <a:gd name="connsiteY6" fmla="*/ 21 h 3880986"/>
                  <a:gd name="connsiteX7" fmla="*/ 691035 w 2165905"/>
                  <a:gd name="connsiteY7" fmla="*/ 171035 h 3880986"/>
                  <a:gd name="connsiteX8" fmla="*/ 889970 w 2165905"/>
                  <a:gd name="connsiteY8" fmla="*/ 397890 h 3880986"/>
                  <a:gd name="connsiteX9" fmla="*/ 582843 w 2165905"/>
                  <a:gd name="connsiteY9" fmla="*/ 289698 h 3880986"/>
                  <a:gd name="connsiteX10" fmla="*/ 314107 w 2165905"/>
                  <a:gd name="connsiteY10" fmla="*/ 300168 h 3880986"/>
                  <a:gd name="connsiteX11" fmla="*/ 607274 w 2165905"/>
                  <a:gd name="connsiteY11" fmla="*/ 345539 h 3880986"/>
                  <a:gd name="connsiteX12" fmla="*/ 851579 w 2165905"/>
                  <a:gd name="connsiteY12" fmla="*/ 453731 h 3880986"/>
                  <a:gd name="connsiteX13" fmla="*/ 610764 w 2165905"/>
                  <a:gd name="connsiteY13" fmla="*/ 499102 h 3880986"/>
                  <a:gd name="connsiteX14" fmla="*/ 387399 w 2165905"/>
                  <a:gd name="connsiteY14" fmla="*/ 624745 h 3880986"/>
                  <a:gd name="connsiteX15" fmla="*/ 886480 w 2165905"/>
                  <a:gd name="connsiteY15" fmla="*/ 516553 h 3880986"/>
                  <a:gd name="connsiteX16" fmla="*/ 1026083 w 2165905"/>
                  <a:gd name="connsiteY16" fmla="*/ 725957 h 3880986"/>
                  <a:gd name="connsiteX17" fmla="*/ 1277368 w 2165905"/>
                  <a:gd name="connsiteY17" fmla="*/ 1008653 h 3880986"/>
                  <a:gd name="connsiteX18" fmla="*/ 917890 w 2165905"/>
                  <a:gd name="connsiteY18" fmla="*/ 837640 h 3880986"/>
                  <a:gd name="connsiteX19" fmla="*/ 670095 w 2165905"/>
                  <a:gd name="connsiteY19" fmla="*/ 645686 h 3880986"/>
                  <a:gd name="connsiteX20" fmla="*/ 0 w 2165905"/>
                  <a:gd name="connsiteY20" fmla="*/ 739918 h 3880986"/>
                  <a:gd name="connsiteX21" fmla="*/ 366458 w 2165905"/>
                  <a:gd name="connsiteY21" fmla="*/ 753878 h 3880986"/>
                  <a:gd name="connsiteX22" fmla="*/ 17451 w 2165905"/>
                  <a:gd name="connsiteY22" fmla="*/ 1008653 h 3880986"/>
                  <a:gd name="connsiteX23" fmla="*/ 443240 w 2165905"/>
                  <a:gd name="connsiteY23" fmla="*/ 823679 h 3880986"/>
                  <a:gd name="connsiteX24" fmla="*/ 38391 w 2165905"/>
                  <a:gd name="connsiteY24" fmla="*/ 1357661 h 3880986"/>
                  <a:gd name="connsiteX25" fmla="*/ 614254 w 2165905"/>
                  <a:gd name="connsiteY25" fmla="*/ 750388 h 3880986"/>
                  <a:gd name="connsiteX26" fmla="*/ 757347 w 2165905"/>
                  <a:gd name="connsiteY26" fmla="*/ 889991 h 3880986"/>
                  <a:gd name="connsiteX27" fmla="*/ 621234 w 2165905"/>
                  <a:gd name="connsiteY27" fmla="*/ 1137786 h 3880986"/>
                  <a:gd name="connsiteX28" fmla="*/ 610764 w 2165905"/>
                  <a:gd name="connsiteY28" fmla="*/ 1389072 h 3880986"/>
                  <a:gd name="connsiteX29" fmla="*/ 834129 w 2165905"/>
                  <a:gd name="connsiteY29" fmla="*/ 924892 h 3880986"/>
                  <a:gd name="connsiteX30" fmla="*/ 1162196 w 2165905"/>
                  <a:gd name="connsiteY30" fmla="*/ 1095905 h 3880986"/>
                  <a:gd name="connsiteX31" fmla="*/ 855069 w 2165905"/>
                  <a:gd name="connsiteY31" fmla="*/ 1685728 h 3880986"/>
                  <a:gd name="connsiteX32" fmla="*/ 991182 w 2165905"/>
                  <a:gd name="connsiteY32" fmla="*/ 1671768 h 3880986"/>
                  <a:gd name="connsiteX33" fmla="*/ 607274 w 2165905"/>
                  <a:gd name="connsiteY33" fmla="*/ 2610599 h 3880986"/>
                  <a:gd name="connsiteX34" fmla="*/ 1608926 w 2165905"/>
                  <a:gd name="connsiteY34" fmla="*/ 3880986 h 3880986"/>
                  <a:gd name="connsiteX0" fmla="*/ 1608926 w 2165905"/>
                  <a:gd name="connsiteY0" fmla="*/ 3880986 h 3880986"/>
                  <a:gd name="connsiteX1" fmla="*/ 2160358 w 2165905"/>
                  <a:gd name="connsiteY1" fmla="*/ 2115008 h 3880986"/>
                  <a:gd name="connsiteX2" fmla="*/ 1430932 w 2165905"/>
                  <a:gd name="connsiteY2" fmla="*/ 1040064 h 3880986"/>
                  <a:gd name="connsiteX3" fmla="*/ 1284349 w 2165905"/>
                  <a:gd name="connsiteY3" fmla="*/ 792269 h 3880986"/>
                  <a:gd name="connsiteX4" fmla="*/ 1120315 w 2165905"/>
                  <a:gd name="connsiteY4" fmla="*/ 656156 h 3880986"/>
                  <a:gd name="connsiteX5" fmla="*/ 823658 w 2165905"/>
                  <a:gd name="connsiteY5" fmla="*/ 205936 h 3880986"/>
                  <a:gd name="connsiteX6" fmla="*/ 460690 w 2165905"/>
                  <a:gd name="connsiteY6" fmla="*/ 21 h 3880986"/>
                  <a:gd name="connsiteX7" fmla="*/ 691035 w 2165905"/>
                  <a:gd name="connsiteY7" fmla="*/ 171035 h 3880986"/>
                  <a:gd name="connsiteX8" fmla="*/ 889970 w 2165905"/>
                  <a:gd name="connsiteY8" fmla="*/ 397890 h 3880986"/>
                  <a:gd name="connsiteX9" fmla="*/ 582843 w 2165905"/>
                  <a:gd name="connsiteY9" fmla="*/ 289698 h 3880986"/>
                  <a:gd name="connsiteX10" fmla="*/ 314107 w 2165905"/>
                  <a:gd name="connsiteY10" fmla="*/ 300168 h 3880986"/>
                  <a:gd name="connsiteX11" fmla="*/ 607274 w 2165905"/>
                  <a:gd name="connsiteY11" fmla="*/ 345539 h 3880986"/>
                  <a:gd name="connsiteX12" fmla="*/ 851579 w 2165905"/>
                  <a:gd name="connsiteY12" fmla="*/ 453731 h 3880986"/>
                  <a:gd name="connsiteX13" fmla="*/ 610764 w 2165905"/>
                  <a:gd name="connsiteY13" fmla="*/ 499102 h 3880986"/>
                  <a:gd name="connsiteX14" fmla="*/ 387399 w 2165905"/>
                  <a:gd name="connsiteY14" fmla="*/ 624745 h 3880986"/>
                  <a:gd name="connsiteX15" fmla="*/ 886480 w 2165905"/>
                  <a:gd name="connsiteY15" fmla="*/ 516553 h 3880986"/>
                  <a:gd name="connsiteX16" fmla="*/ 1026083 w 2165905"/>
                  <a:gd name="connsiteY16" fmla="*/ 725957 h 3880986"/>
                  <a:gd name="connsiteX17" fmla="*/ 1277368 w 2165905"/>
                  <a:gd name="connsiteY17" fmla="*/ 1008653 h 3880986"/>
                  <a:gd name="connsiteX18" fmla="*/ 917890 w 2165905"/>
                  <a:gd name="connsiteY18" fmla="*/ 837640 h 3880986"/>
                  <a:gd name="connsiteX19" fmla="*/ 670095 w 2165905"/>
                  <a:gd name="connsiteY19" fmla="*/ 645686 h 3880986"/>
                  <a:gd name="connsiteX20" fmla="*/ 0 w 2165905"/>
                  <a:gd name="connsiteY20" fmla="*/ 739918 h 3880986"/>
                  <a:gd name="connsiteX21" fmla="*/ 366458 w 2165905"/>
                  <a:gd name="connsiteY21" fmla="*/ 753878 h 3880986"/>
                  <a:gd name="connsiteX22" fmla="*/ 17451 w 2165905"/>
                  <a:gd name="connsiteY22" fmla="*/ 1008653 h 3880986"/>
                  <a:gd name="connsiteX23" fmla="*/ 443240 w 2165905"/>
                  <a:gd name="connsiteY23" fmla="*/ 823679 h 3880986"/>
                  <a:gd name="connsiteX24" fmla="*/ 38391 w 2165905"/>
                  <a:gd name="connsiteY24" fmla="*/ 1357661 h 3880986"/>
                  <a:gd name="connsiteX25" fmla="*/ 614254 w 2165905"/>
                  <a:gd name="connsiteY25" fmla="*/ 750388 h 3880986"/>
                  <a:gd name="connsiteX26" fmla="*/ 757347 w 2165905"/>
                  <a:gd name="connsiteY26" fmla="*/ 889991 h 3880986"/>
                  <a:gd name="connsiteX27" fmla="*/ 621234 w 2165905"/>
                  <a:gd name="connsiteY27" fmla="*/ 1137786 h 3880986"/>
                  <a:gd name="connsiteX28" fmla="*/ 610764 w 2165905"/>
                  <a:gd name="connsiteY28" fmla="*/ 1389072 h 3880986"/>
                  <a:gd name="connsiteX29" fmla="*/ 834129 w 2165905"/>
                  <a:gd name="connsiteY29" fmla="*/ 924892 h 3880986"/>
                  <a:gd name="connsiteX30" fmla="*/ 1162196 w 2165905"/>
                  <a:gd name="connsiteY30" fmla="*/ 1095905 h 3880986"/>
                  <a:gd name="connsiteX31" fmla="*/ 855069 w 2165905"/>
                  <a:gd name="connsiteY31" fmla="*/ 1685728 h 3880986"/>
                  <a:gd name="connsiteX32" fmla="*/ 991182 w 2165905"/>
                  <a:gd name="connsiteY32" fmla="*/ 1671768 h 3880986"/>
                  <a:gd name="connsiteX33" fmla="*/ 607274 w 2165905"/>
                  <a:gd name="connsiteY33" fmla="*/ 2610599 h 3880986"/>
                  <a:gd name="connsiteX34" fmla="*/ 1608926 w 2165905"/>
                  <a:gd name="connsiteY34" fmla="*/ 3880986 h 3880986"/>
                  <a:gd name="connsiteX0" fmla="*/ 1608926 w 2165905"/>
                  <a:gd name="connsiteY0" fmla="*/ 3880986 h 3880986"/>
                  <a:gd name="connsiteX1" fmla="*/ 2160358 w 2165905"/>
                  <a:gd name="connsiteY1" fmla="*/ 2115008 h 3880986"/>
                  <a:gd name="connsiteX2" fmla="*/ 1430932 w 2165905"/>
                  <a:gd name="connsiteY2" fmla="*/ 1040064 h 3880986"/>
                  <a:gd name="connsiteX3" fmla="*/ 1284349 w 2165905"/>
                  <a:gd name="connsiteY3" fmla="*/ 792269 h 3880986"/>
                  <a:gd name="connsiteX4" fmla="*/ 1120315 w 2165905"/>
                  <a:gd name="connsiteY4" fmla="*/ 656156 h 3880986"/>
                  <a:gd name="connsiteX5" fmla="*/ 823658 w 2165905"/>
                  <a:gd name="connsiteY5" fmla="*/ 205936 h 3880986"/>
                  <a:gd name="connsiteX6" fmla="*/ 460690 w 2165905"/>
                  <a:gd name="connsiteY6" fmla="*/ 21 h 3880986"/>
                  <a:gd name="connsiteX7" fmla="*/ 691035 w 2165905"/>
                  <a:gd name="connsiteY7" fmla="*/ 171035 h 3880986"/>
                  <a:gd name="connsiteX8" fmla="*/ 889970 w 2165905"/>
                  <a:gd name="connsiteY8" fmla="*/ 397890 h 3880986"/>
                  <a:gd name="connsiteX9" fmla="*/ 582843 w 2165905"/>
                  <a:gd name="connsiteY9" fmla="*/ 289698 h 3880986"/>
                  <a:gd name="connsiteX10" fmla="*/ 314107 w 2165905"/>
                  <a:gd name="connsiteY10" fmla="*/ 300168 h 3880986"/>
                  <a:gd name="connsiteX11" fmla="*/ 607274 w 2165905"/>
                  <a:gd name="connsiteY11" fmla="*/ 345539 h 3880986"/>
                  <a:gd name="connsiteX12" fmla="*/ 851579 w 2165905"/>
                  <a:gd name="connsiteY12" fmla="*/ 453731 h 3880986"/>
                  <a:gd name="connsiteX13" fmla="*/ 610764 w 2165905"/>
                  <a:gd name="connsiteY13" fmla="*/ 499102 h 3880986"/>
                  <a:gd name="connsiteX14" fmla="*/ 387399 w 2165905"/>
                  <a:gd name="connsiteY14" fmla="*/ 624745 h 3880986"/>
                  <a:gd name="connsiteX15" fmla="*/ 886480 w 2165905"/>
                  <a:gd name="connsiteY15" fmla="*/ 516553 h 3880986"/>
                  <a:gd name="connsiteX16" fmla="*/ 1026083 w 2165905"/>
                  <a:gd name="connsiteY16" fmla="*/ 725957 h 3880986"/>
                  <a:gd name="connsiteX17" fmla="*/ 1277368 w 2165905"/>
                  <a:gd name="connsiteY17" fmla="*/ 1008653 h 3880986"/>
                  <a:gd name="connsiteX18" fmla="*/ 917890 w 2165905"/>
                  <a:gd name="connsiteY18" fmla="*/ 837640 h 3880986"/>
                  <a:gd name="connsiteX19" fmla="*/ 670095 w 2165905"/>
                  <a:gd name="connsiteY19" fmla="*/ 645686 h 3880986"/>
                  <a:gd name="connsiteX20" fmla="*/ 0 w 2165905"/>
                  <a:gd name="connsiteY20" fmla="*/ 739918 h 3880986"/>
                  <a:gd name="connsiteX21" fmla="*/ 366458 w 2165905"/>
                  <a:gd name="connsiteY21" fmla="*/ 753878 h 3880986"/>
                  <a:gd name="connsiteX22" fmla="*/ 17451 w 2165905"/>
                  <a:gd name="connsiteY22" fmla="*/ 1008653 h 3880986"/>
                  <a:gd name="connsiteX23" fmla="*/ 443240 w 2165905"/>
                  <a:gd name="connsiteY23" fmla="*/ 823679 h 3880986"/>
                  <a:gd name="connsiteX24" fmla="*/ 38391 w 2165905"/>
                  <a:gd name="connsiteY24" fmla="*/ 1357661 h 3880986"/>
                  <a:gd name="connsiteX25" fmla="*/ 614254 w 2165905"/>
                  <a:gd name="connsiteY25" fmla="*/ 750388 h 3880986"/>
                  <a:gd name="connsiteX26" fmla="*/ 757347 w 2165905"/>
                  <a:gd name="connsiteY26" fmla="*/ 889991 h 3880986"/>
                  <a:gd name="connsiteX27" fmla="*/ 621234 w 2165905"/>
                  <a:gd name="connsiteY27" fmla="*/ 1137786 h 3880986"/>
                  <a:gd name="connsiteX28" fmla="*/ 610764 w 2165905"/>
                  <a:gd name="connsiteY28" fmla="*/ 1389072 h 3880986"/>
                  <a:gd name="connsiteX29" fmla="*/ 834129 w 2165905"/>
                  <a:gd name="connsiteY29" fmla="*/ 924892 h 3880986"/>
                  <a:gd name="connsiteX30" fmla="*/ 1162196 w 2165905"/>
                  <a:gd name="connsiteY30" fmla="*/ 1095905 h 3880986"/>
                  <a:gd name="connsiteX31" fmla="*/ 855069 w 2165905"/>
                  <a:gd name="connsiteY31" fmla="*/ 1685728 h 3880986"/>
                  <a:gd name="connsiteX32" fmla="*/ 991182 w 2165905"/>
                  <a:gd name="connsiteY32" fmla="*/ 1671768 h 3880986"/>
                  <a:gd name="connsiteX33" fmla="*/ 607274 w 2165905"/>
                  <a:gd name="connsiteY33" fmla="*/ 2610599 h 3880986"/>
                  <a:gd name="connsiteX34" fmla="*/ 1608926 w 2165905"/>
                  <a:gd name="connsiteY34" fmla="*/ 3880986 h 3880986"/>
                  <a:gd name="connsiteX0" fmla="*/ 1608926 w 2165905"/>
                  <a:gd name="connsiteY0" fmla="*/ 3880986 h 3880986"/>
                  <a:gd name="connsiteX1" fmla="*/ 2160358 w 2165905"/>
                  <a:gd name="connsiteY1" fmla="*/ 2115008 h 3880986"/>
                  <a:gd name="connsiteX2" fmla="*/ 1430932 w 2165905"/>
                  <a:gd name="connsiteY2" fmla="*/ 1040064 h 3880986"/>
                  <a:gd name="connsiteX3" fmla="*/ 1284349 w 2165905"/>
                  <a:gd name="connsiteY3" fmla="*/ 792269 h 3880986"/>
                  <a:gd name="connsiteX4" fmla="*/ 1120315 w 2165905"/>
                  <a:gd name="connsiteY4" fmla="*/ 656156 h 3880986"/>
                  <a:gd name="connsiteX5" fmla="*/ 823658 w 2165905"/>
                  <a:gd name="connsiteY5" fmla="*/ 205936 h 3880986"/>
                  <a:gd name="connsiteX6" fmla="*/ 460690 w 2165905"/>
                  <a:gd name="connsiteY6" fmla="*/ 21 h 3880986"/>
                  <a:gd name="connsiteX7" fmla="*/ 691035 w 2165905"/>
                  <a:gd name="connsiteY7" fmla="*/ 171035 h 3880986"/>
                  <a:gd name="connsiteX8" fmla="*/ 889970 w 2165905"/>
                  <a:gd name="connsiteY8" fmla="*/ 397890 h 3880986"/>
                  <a:gd name="connsiteX9" fmla="*/ 582843 w 2165905"/>
                  <a:gd name="connsiteY9" fmla="*/ 289698 h 3880986"/>
                  <a:gd name="connsiteX10" fmla="*/ 314107 w 2165905"/>
                  <a:gd name="connsiteY10" fmla="*/ 300168 h 3880986"/>
                  <a:gd name="connsiteX11" fmla="*/ 607274 w 2165905"/>
                  <a:gd name="connsiteY11" fmla="*/ 345539 h 3880986"/>
                  <a:gd name="connsiteX12" fmla="*/ 851579 w 2165905"/>
                  <a:gd name="connsiteY12" fmla="*/ 453731 h 3880986"/>
                  <a:gd name="connsiteX13" fmla="*/ 610764 w 2165905"/>
                  <a:gd name="connsiteY13" fmla="*/ 499102 h 3880986"/>
                  <a:gd name="connsiteX14" fmla="*/ 387399 w 2165905"/>
                  <a:gd name="connsiteY14" fmla="*/ 624745 h 3880986"/>
                  <a:gd name="connsiteX15" fmla="*/ 670095 w 2165905"/>
                  <a:gd name="connsiteY15" fmla="*/ 547963 h 3880986"/>
                  <a:gd name="connsiteX16" fmla="*/ 886480 w 2165905"/>
                  <a:gd name="connsiteY16" fmla="*/ 516553 h 3880986"/>
                  <a:gd name="connsiteX17" fmla="*/ 1026083 w 2165905"/>
                  <a:gd name="connsiteY17" fmla="*/ 725957 h 3880986"/>
                  <a:gd name="connsiteX18" fmla="*/ 1277368 w 2165905"/>
                  <a:gd name="connsiteY18" fmla="*/ 1008653 h 3880986"/>
                  <a:gd name="connsiteX19" fmla="*/ 917890 w 2165905"/>
                  <a:gd name="connsiteY19" fmla="*/ 837640 h 3880986"/>
                  <a:gd name="connsiteX20" fmla="*/ 670095 w 2165905"/>
                  <a:gd name="connsiteY20" fmla="*/ 645686 h 3880986"/>
                  <a:gd name="connsiteX21" fmla="*/ 0 w 2165905"/>
                  <a:gd name="connsiteY21" fmla="*/ 739918 h 3880986"/>
                  <a:gd name="connsiteX22" fmla="*/ 366458 w 2165905"/>
                  <a:gd name="connsiteY22" fmla="*/ 753878 h 3880986"/>
                  <a:gd name="connsiteX23" fmla="*/ 17451 w 2165905"/>
                  <a:gd name="connsiteY23" fmla="*/ 1008653 h 3880986"/>
                  <a:gd name="connsiteX24" fmla="*/ 443240 w 2165905"/>
                  <a:gd name="connsiteY24" fmla="*/ 823679 h 3880986"/>
                  <a:gd name="connsiteX25" fmla="*/ 38391 w 2165905"/>
                  <a:gd name="connsiteY25" fmla="*/ 1357661 h 3880986"/>
                  <a:gd name="connsiteX26" fmla="*/ 614254 w 2165905"/>
                  <a:gd name="connsiteY26" fmla="*/ 750388 h 3880986"/>
                  <a:gd name="connsiteX27" fmla="*/ 757347 w 2165905"/>
                  <a:gd name="connsiteY27" fmla="*/ 889991 h 3880986"/>
                  <a:gd name="connsiteX28" fmla="*/ 621234 w 2165905"/>
                  <a:gd name="connsiteY28" fmla="*/ 1137786 h 3880986"/>
                  <a:gd name="connsiteX29" fmla="*/ 610764 w 2165905"/>
                  <a:gd name="connsiteY29" fmla="*/ 1389072 h 3880986"/>
                  <a:gd name="connsiteX30" fmla="*/ 834129 w 2165905"/>
                  <a:gd name="connsiteY30" fmla="*/ 924892 h 3880986"/>
                  <a:gd name="connsiteX31" fmla="*/ 1162196 w 2165905"/>
                  <a:gd name="connsiteY31" fmla="*/ 1095905 h 3880986"/>
                  <a:gd name="connsiteX32" fmla="*/ 855069 w 2165905"/>
                  <a:gd name="connsiteY32" fmla="*/ 1685728 h 3880986"/>
                  <a:gd name="connsiteX33" fmla="*/ 991182 w 2165905"/>
                  <a:gd name="connsiteY33" fmla="*/ 1671768 h 3880986"/>
                  <a:gd name="connsiteX34" fmla="*/ 607274 w 2165905"/>
                  <a:gd name="connsiteY34" fmla="*/ 2610599 h 3880986"/>
                  <a:gd name="connsiteX35" fmla="*/ 1608926 w 2165905"/>
                  <a:gd name="connsiteY35" fmla="*/ 3880986 h 3880986"/>
                  <a:gd name="connsiteX0" fmla="*/ 1608926 w 2165905"/>
                  <a:gd name="connsiteY0" fmla="*/ 3880986 h 3880986"/>
                  <a:gd name="connsiteX1" fmla="*/ 2160358 w 2165905"/>
                  <a:gd name="connsiteY1" fmla="*/ 2115008 h 3880986"/>
                  <a:gd name="connsiteX2" fmla="*/ 1430932 w 2165905"/>
                  <a:gd name="connsiteY2" fmla="*/ 1040064 h 3880986"/>
                  <a:gd name="connsiteX3" fmla="*/ 1284349 w 2165905"/>
                  <a:gd name="connsiteY3" fmla="*/ 792269 h 3880986"/>
                  <a:gd name="connsiteX4" fmla="*/ 1120315 w 2165905"/>
                  <a:gd name="connsiteY4" fmla="*/ 656156 h 3880986"/>
                  <a:gd name="connsiteX5" fmla="*/ 823658 w 2165905"/>
                  <a:gd name="connsiteY5" fmla="*/ 205936 h 3880986"/>
                  <a:gd name="connsiteX6" fmla="*/ 460690 w 2165905"/>
                  <a:gd name="connsiteY6" fmla="*/ 21 h 3880986"/>
                  <a:gd name="connsiteX7" fmla="*/ 691035 w 2165905"/>
                  <a:gd name="connsiteY7" fmla="*/ 171035 h 3880986"/>
                  <a:gd name="connsiteX8" fmla="*/ 889970 w 2165905"/>
                  <a:gd name="connsiteY8" fmla="*/ 397890 h 3880986"/>
                  <a:gd name="connsiteX9" fmla="*/ 582843 w 2165905"/>
                  <a:gd name="connsiteY9" fmla="*/ 289698 h 3880986"/>
                  <a:gd name="connsiteX10" fmla="*/ 314107 w 2165905"/>
                  <a:gd name="connsiteY10" fmla="*/ 300168 h 3880986"/>
                  <a:gd name="connsiteX11" fmla="*/ 607274 w 2165905"/>
                  <a:gd name="connsiteY11" fmla="*/ 345539 h 3880986"/>
                  <a:gd name="connsiteX12" fmla="*/ 851579 w 2165905"/>
                  <a:gd name="connsiteY12" fmla="*/ 453731 h 3880986"/>
                  <a:gd name="connsiteX13" fmla="*/ 610764 w 2165905"/>
                  <a:gd name="connsiteY13" fmla="*/ 499102 h 3880986"/>
                  <a:gd name="connsiteX14" fmla="*/ 387399 w 2165905"/>
                  <a:gd name="connsiteY14" fmla="*/ 624745 h 3880986"/>
                  <a:gd name="connsiteX15" fmla="*/ 670095 w 2165905"/>
                  <a:gd name="connsiteY15" fmla="*/ 547963 h 3880986"/>
                  <a:gd name="connsiteX16" fmla="*/ 886480 w 2165905"/>
                  <a:gd name="connsiteY16" fmla="*/ 516553 h 3880986"/>
                  <a:gd name="connsiteX17" fmla="*/ 1026083 w 2165905"/>
                  <a:gd name="connsiteY17" fmla="*/ 725957 h 3880986"/>
                  <a:gd name="connsiteX18" fmla="*/ 1277368 w 2165905"/>
                  <a:gd name="connsiteY18" fmla="*/ 1008653 h 3880986"/>
                  <a:gd name="connsiteX19" fmla="*/ 917890 w 2165905"/>
                  <a:gd name="connsiteY19" fmla="*/ 837640 h 3880986"/>
                  <a:gd name="connsiteX20" fmla="*/ 670095 w 2165905"/>
                  <a:gd name="connsiteY20" fmla="*/ 645686 h 3880986"/>
                  <a:gd name="connsiteX21" fmla="*/ 0 w 2165905"/>
                  <a:gd name="connsiteY21" fmla="*/ 739918 h 3880986"/>
                  <a:gd name="connsiteX22" fmla="*/ 366458 w 2165905"/>
                  <a:gd name="connsiteY22" fmla="*/ 753878 h 3880986"/>
                  <a:gd name="connsiteX23" fmla="*/ 17451 w 2165905"/>
                  <a:gd name="connsiteY23" fmla="*/ 1008653 h 3880986"/>
                  <a:gd name="connsiteX24" fmla="*/ 443240 w 2165905"/>
                  <a:gd name="connsiteY24" fmla="*/ 823679 h 3880986"/>
                  <a:gd name="connsiteX25" fmla="*/ 38391 w 2165905"/>
                  <a:gd name="connsiteY25" fmla="*/ 1357661 h 3880986"/>
                  <a:gd name="connsiteX26" fmla="*/ 614254 w 2165905"/>
                  <a:gd name="connsiteY26" fmla="*/ 750388 h 3880986"/>
                  <a:gd name="connsiteX27" fmla="*/ 757347 w 2165905"/>
                  <a:gd name="connsiteY27" fmla="*/ 889991 h 3880986"/>
                  <a:gd name="connsiteX28" fmla="*/ 621234 w 2165905"/>
                  <a:gd name="connsiteY28" fmla="*/ 1137786 h 3880986"/>
                  <a:gd name="connsiteX29" fmla="*/ 610764 w 2165905"/>
                  <a:gd name="connsiteY29" fmla="*/ 1389072 h 3880986"/>
                  <a:gd name="connsiteX30" fmla="*/ 834129 w 2165905"/>
                  <a:gd name="connsiteY30" fmla="*/ 924892 h 3880986"/>
                  <a:gd name="connsiteX31" fmla="*/ 1162196 w 2165905"/>
                  <a:gd name="connsiteY31" fmla="*/ 1095905 h 3880986"/>
                  <a:gd name="connsiteX32" fmla="*/ 855069 w 2165905"/>
                  <a:gd name="connsiteY32" fmla="*/ 1685728 h 3880986"/>
                  <a:gd name="connsiteX33" fmla="*/ 991182 w 2165905"/>
                  <a:gd name="connsiteY33" fmla="*/ 1671768 h 3880986"/>
                  <a:gd name="connsiteX34" fmla="*/ 607274 w 2165905"/>
                  <a:gd name="connsiteY34" fmla="*/ 2610599 h 3880986"/>
                  <a:gd name="connsiteX35" fmla="*/ 1608926 w 2165905"/>
                  <a:gd name="connsiteY35" fmla="*/ 3880986 h 3880986"/>
                  <a:gd name="connsiteX0" fmla="*/ 1608926 w 2165905"/>
                  <a:gd name="connsiteY0" fmla="*/ 3880986 h 3880986"/>
                  <a:gd name="connsiteX1" fmla="*/ 2160358 w 2165905"/>
                  <a:gd name="connsiteY1" fmla="*/ 2115008 h 3880986"/>
                  <a:gd name="connsiteX2" fmla="*/ 1430932 w 2165905"/>
                  <a:gd name="connsiteY2" fmla="*/ 1040064 h 3880986"/>
                  <a:gd name="connsiteX3" fmla="*/ 1284349 w 2165905"/>
                  <a:gd name="connsiteY3" fmla="*/ 792269 h 3880986"/>
                  <a:gd name="connsiteX4" fmla="*/ 1120315 w 2165905"/>
                  <a:gd name="connsiteY4" fmla="*/ 656156 h 3880986"/>
                  <a:gd name="connsiteX5" fmla="*/ 823658 w 2165905"/>
                  <a:gd name="connsiteY5" fmla="*/ 205936 h 3880986"/>
                  <a:gd name="connsiteX6" fmla="*/ 460690 w 2165905"/>
                  <a:gd name="connsiteY6" fmla="*/ 21 h 3880986"/>
                  <a:gd name="connsiteX7" fmla="*/ 691035 w 2165905"/>
                  <a:gd name="connsiteY7" fmla="*/ 171035 h 3880986"/>
                  <a:gd name="connsiteX8" fmla="*/ 889970 w 2165905"/>
                  <a:gd name="connsiteY8" fmla="*/ 397890 h 3880986"/>
                  <a:gd name="connsiteX9" fmla="*/ 582843 w 2165905"/>
                  <a:gd name="connsiteY9" fmla="*/ 289698 h 3880986"/>
                  <a:gd name="connsiteX10" fmla="*/ 314107 w 2165905"/>
                  <a:gd name="connsiteY10" fmla="*/ 300168 h 3880986"/>
                  <a:gd name="connsiteX11" fmla="*/ 607274 w 2165905"/>
                  <a:gd name="connsiteY11" fmla="*/ 345539 h 3880986"/>
                  <a:gd name="connsiteX12" fmla="*/ 851579 w 2165905"/>
                  <a:gd name="connsiteY12" fmla="*/ 453731 h 3880986"/>
                  <a:gd name="connsiteX13" fmla="*/ 610764 w 2165905"/>
                  <a:gd name="connsiteY13" fmla="*/ 499102 h 3880986"/>
                  <a:gd name="connsiteX14" fmla="*/ 387399 w 2165905"/>
                  <a:gd name="connsiteY14" fmla="*/ 624745 h 3880986"/>
                  <a:gd name="connsiteX15" fmla="*/ 670095 w 2165905"/>
                  <a:gd name="connsiteY15" fmla="*/ 547963 h 3880986"/>
                  <a:gd name="connsiteX16" fmla="*/ 886480 w 2165905"/>
                  <a:gd name="connsiteY16" fmla="*/ 516553 h 3880986"/>
                  <a:gd name="connsiteX17" fmla="*/ 1026083 w 2165905"/>
                  <a:gd name="connsiteY17" fmla="*/ 725957 h 3880986"/>
                  <a:gd name="connsiteX18" fmla="*/ 1277368 w 2165905"/>
                  <a:gd name="connsiteY18" fmla="*/ 1008653 h 3880986"/>
                  <a:gd name="connsiteX19" fmla="*/ 917890 w 2165905"/>
                  <a:gd name="connsiteY19" fmla="*/ 837640 h 3880986"/>
                  <a:gd name="connsiteX20" fmla="*/ 670095 w 2165905"/>
                  <a:gd name="connsiteY20" fmla="*/ 645686 h 3880986"/>
                  <a:gd name="connsiteX21" fmla="*/ 0 w 2165905"/>
                  <a:gd name="connsiteY21" fmla="*/ 739918 h 3880986"/>
                  <a:gd name="connsiteX22" fmla="*/ 359478 w 2165905"/>
                  <a:gd name="connsiteY22" fmla="*/ 764348 h 3880986"/>
                  <a:gd name="connsiteX23" fmla="*/ 17451 w 2165905"/>
                  <a:gd name="connsiteY23" fmla="*/ 1008653 h 3880986"/>
                  <a:gd name="connsiteX24" fmla="*/ 443240 w 2165905"/>
                  <a:gd name="connsiteY24" fmla="*/ 823679 h 3880986"/>
                  <a:gd name="connsiteX25" fmla="*/ 38391 w 2165905"/>
                  <a:gd name="connsiteY25" fmla="*/ 1357661 h 3880986"/>
                  <a:gd name="connsiteX26" fmla="*/ 614254 w 2165905"/>
                  <a:gd name="connsiteY26" fmla="*/ 750388 h 3880986"/>
                  <a:gd name="connsiteX27" fmla="*/ 757347 w 2165905"/>
                  <a:gd name="connsiteY27" fmla="*/ 889991 h 3880986"/>
                  <a:gd name="connsiteX28" fmla="*/ 621234 w 2165905"/>
                  <a:gd name="connsiteY28" fmla="*/ 1137786 h 3880986"/>
                  <a:gd name="connsiteX29" fmla="*/ 610764 w 2165905"/>
                  <a:gd name="connsiteY29" fmla="*/ 1389072 h 3880986"/>
                  <a:gd name="connsiteX30" fmla="*/ 834129 w 2165905"/>
                  <a:gd name="connsiteY30" fmla="*/ 924892 h 3880986"/>
                  <a:gd name="connsiteX31" fmla="*/ 1162196 w 2165905"/>
                  <a:gd name="connsiteY31" fmla="*/ 1095905 h 3880986"/>
                  <a:gd name="connsiteX32" fmla="*/ 855069 w 2165905"/>
                  <a:gd name="connsiteY32" fmla="*/ 1685728 h 3880986"/>
                  <a:gd name="connsiteX33" fmla="*/ 991182 w 2165905"/>
                  <a:gd name="connsiteY33" fmla="*/ 1671768 h 3880986"/>
                  <a:gd name="connsiteX34" fmla="*/ 607274 w 2165905"/>
                  <a:gd name="connsiteY34" fmla="*/ 2610599 h 3880986"/>
                  <a:gd name="connsiteX35" fmla="*/ 1608926 w 2165905"/>
                  <a:gd name="connsiteY35" fmla="*/ 3880986 h 3880986"/>
                  <a:gd name="connsiteX0" fmla="*/ 1608926 w 2165905"/>
                  <a:gd name="connsiteY0" fmla="*/ 3880986 h 3880986"/>
                  <a:gd name="connsiteX1" fmla="*/ 2160358 w 2165905"/>
                  <a:gd name="connsiteY1" fmla="*/ 2115008 h 3880986"/>
                  <a:gd name="connsiteX2" fmla="*/ 1430932 w 2165905"/>
                  <a:gd name="connsiteY2" fmla="*/ 1040064 h 3880986"/>
                  <a:gd name="connsiteX3" fmla="*/ 1284349 w 2165905"/>
                  <a:gd name="connsiteY3" fmla="*/ 792269 h 3880986"/>
                  <a:gd name="connsiteX4" fmla="*/ 1120315 w 2165905"/>
                  <a:gd name="connsiteY4" fmla="*/ 656156 h 3880986"/>
                  <a:gd name="connsiteX5" fmla="*/ 823658 w 2165905"/>
                  <a:gd name="connsiteY5" fmla="*/ 205936 h 3880986"/>
                  <a:gd name="connsiteX6" fmla="*/ 460690 w 2165905"/>
                  <a:gd name="connsiteY6" fmla="*/ 21 h 3880986"/>
                  <a:gd name="connsiteX7" fmla="*/ 691035 w 2165905"/>
                  <a:gd name="connsiteY7" fmla="*/ 171035 h 3880986"/>
                  <a:gd name="connsiteX8" fmla="*/ 889970 w 2165905"/>
                  <a:gd name="connsiteY8" fmla="*/ 397890 h 3880986"/>
                  <a:gd name="connsiteX9" fmla="*/ 582843 w 2165905"/>
                  <a:gd name="connsiteY9" fmla="*/ 289698 h 3880986"/>
                  <a:gd name="connsiteX10" fmla="*/ 314107 w 2165905"/>
                  <a:gd name="connsiteY10" fmla="*/ 300168 h 3880986"/>
                  <a:gd name="connsiteX11" fmla="*/ 607274 w 2165905"/>
                  <a:gd name="connsiteY11" fmla="*/ 345539 h 3880986"/>
                  <a:gd name="connsiteX12" fmla="*/ 851579 w 2165905"/>
                  <a:gd name="connsiteY12" fmla="*/ 453731 h 3880986"/>
                  <a:gd name="connsiteX13" fmla="*/ 610764 w 2165905"/>
                  <a:gd name="connsiteY13" fmla="*/ 499102 h 3880986"/>
                  <a:gd name="connsiteX14" fmla="*/ 387399 w 2165905"/>
                  <a:gd name="connsiteY14" fmla="*/ 624745 h 3880986"/>
                  <a:gd name="connsiteX15" fmla="*/ 670095 w 2165905"/>
                  <a:gd name="connsiteY15" fmla="*/ 547963 h 3880986"/>
                  <a:gd name="connsiteX16" fmla="*/ 886480 w 2165905"/>
                  <a:gd name="connsiteY16" fmla="*/ 516553 h 3880986"/>
                  <a:gd name="connsiteX17" fmla="*/ 1026083 w 2165905"/>
                  <a:gd name="connsiteY17" fmla="*/ 725957 h 3880986"/>
                  <a:gd name="connsiteX18" fmla="*/ 1277368 w 2165905"/>
                  <a:gd name="connsiteY18" fmla="*/ 1008653 h 3880986"/>
                  <a:gd name="connsiteX19" fmla="*/ 917890 w 2165905"/>
                  <a:gd name="connsiteY19" fmla="*/ 837640 h 3880986"/>
                  <a:gd name="connsiteX20" fmla="*/ 670095 w 2165905"/>
                  <a:gd name="connsiteY20" fmla="*/ 645686 h 3880986"/>
                  <a:gd name="connsiteX21" fmla="*/ 0 w 2165905"/>
                  <a:gd name="connsiteY21" fmla="*/ 739918 h 3880986"/>
                  <a:gd name="connsiteX22" fmla="*/ 359478 w 2165905"/>
                  <a:gd name="connsiteY22" fmla="*/ 764348 h 3880986"/>
                  <a:gd name="connsiteX23" fmla="*/ 17451 w 2165905"/>
                  <a:gd name="connsiteY23" fmla="*/ 1008653 h 3880986"/>
                  <a:gd name="connsiteX24" fmla="*/ 443240 w 2165905"/>
                  <a:gd name="connsiteY24" fmla="*/ 823679 h 3880986"/>
                  <a:gd name="connsiteX25" fmla="*/ 38391 w 2165905"/>
                  <a:gd name="connsiteY25" fmla="*/ 1357661 h 3880986"/>
                  <a:gd name="connsiteX26" fmla="*/ 614254 w 2165905"/>
                  <a:gd name="connsiteY26" fmla="*/ 750388 h 3880986"/>
                  <a:gd name="connsiteX27" fmla="*/ 757347 w 2165905"/>
                  <a:gd name="connsiteY27" fmla="*/ 889991 h 3880986"/>
                  <a:gd name="connsiteX28" fmla="*/ 621234 w 2165905"/>
                  <a:gd name="connsiteY28" fmla="*/ 1137786 h 3880986"/>
                  <a:gd name="connsiteX29" fmla="*/ 610764 w 2165905"/>
                  <a:gd name="connsiteY29" fmla="*/ 1389072 h 3880986"/>
                  <a:gd name="connsiteX30" fmla="*/ 834129 w 2165905"/>
                  <a:gd name="connsiteY30" fmla="*/ 924892 h 3880986"/>
                  <a:gd name="connsiteX31" fmla="*/ 1162196 w 2165905"/>
                  <a:gd name="connsiteY31" fmla="*/ 1095905 h 3880986"/>
                  <a:gd name="connsiteX32" fmla="*/ 855069 w 2165905"/>
                  <a:gd name="connsiteY32" fmla="*/ 1685728 h 3880986"/>
                  <a:gd name="connsiteX33" fmla="*/ 991182 w 2165905"/>
                  <a:gd name="connsiteY33" fmla="*/ 1671768 h 3880986"/>
                  <a:gd name="connsiteX34" fmla="*/ 607274 w 2165905"/>
                  <a:gd name="connsiteY34" fmla="*/ 2610599 h 3880986"/>
                  <a:gd name="connsiteX35" fmla="*/ 1608926 w 2165905"/>
                  <a:gd name="connsiteY35" fmla="*/ 3880986 h 3880986"/>
                  <a:gd name="connsiteX0" fmla="*/ 1608926 w 2165905"/>
                  <a:gd name="connsiteY0" fmla="*/ 3880986 h 3880986"/>
                  <a:gd name="connsiteX1" fmla="*/ 2160358 w 2165905"/>
                  <a:gd name="connsiteY1" fmla="*/ 2115008 h 3880986"/>
                  <a:gd name="connsiteX2" fmla="*/ 1430932 w 2165905"/>
                  <a:gd name="connsiteY2" fmla="*/ 1040064 h 3880986"/>
                  <a:gd name="connsiteX3" fmla="*/ 1284349 w 2165905"/>
                  <a:gd name="connsiteY3" fmla="*/ 792269 h 3880986"/>
                  <a:gd name="connsiteX4" fmla="*/ 1120315 w 2165905"/>
                  <a:gd name="connsiteY4" fmla="*/ 656156 h 3880986"/>
                  <a:gd name="connsiteX5" fmla="*/ 823658 w 2165905"/>
                  <a:gd name="connsiteY5" fmla="*/ 205936 h 3880986"/>
                  <a:gd name="connsiteX6" fmla="*/ 460690 w 2165905"/>
                  <a:gd name="connsiteY6" fmla="*/ 21 h 3880986"/>
                  <a:gd name="connsiteX7" fmla="*/ 691035 w 2165905"/>
                  <a:gd name="connsiteY7" fmla="*/ 171035 h 3880986"/>
                  <a:gd name="connsiteX8" fmla="*/ 889970 w 2165905"/>
                  <a:gd name="connsiteY8" fmla="*/ 397890 h 3880986"/>
                  <a:gd name="connsiteX9" fmla="*/ 582843 w 2165905"/>
                  <a:gd name="connsiteY9" fmla="*/ 289698 h 3880986"/>
                  <a:gd name="connsiteX10" fmla="*/ 314107 w 2165905"/>
                  <a:gd name="connsiteY10" fmla="*/ 300168 h 3880986"/>
                  <a:gd name="connsiteX11" fmla="*/ 607274 w 2165905"/>
                  <a:gd name="connsiteY11" fmla="*/ 345539 h 3880986"/>
                  <a:gd name="connsiteX12" fmla="*/ 851579 w 2165905"/>
                  <a:gd name="connsiteY12" fmla="*/ 453731 h 3880986"/>
                  <a:gd name="connsiteX13" fmla="*/ 610764 w 2165905"/>
                  <a:gd name="connsiteY13" fmla="*/ 499102 h 3880986"/>
                  <a:gd name="connsiteX14" fmla="*/ 387399 w 2165905"/>
                  <a:gd name="connsiteY14" fmla="*/ 624745 h 3880986"/>
                  <a:gd name="connsiteX15" fmla="*/ 670095 w 2165905"/>
                  <a:gd name="connsiteY15" fmla="*/ 547963 h 3880986"/>
                  <a:gd name="connsiteX16" fmla="*/ 886480 w 2165905"/>
                  <a:gd name="connsiteY16" fmla="*/ 516553 h 3880986"/>
                  <a:gd name="connsiteX17" fmla="*/ 1026083 w 2165905"/>
                  <a:gd name="connsiteY17" fmla="*/ 725957 h 3880986"/>
                  <a:gd name="connsiteX18" fmla="*/ 1277368 w 2165905"/>
                  <a:gd name="connsiteY18" fmla="*/ 1008653 h 3880986"/>
                  <a:gd name="connsiteX19" fmla="*/ 917890 w 2165905"/>
                  <a:gd name="connsiteY19" fmla="*/ 837640 h 3880986"/>
                  <a:gd name="connsiteX20" fmla="*/ 670095 w 2165905"/>
                  <a:gd name="connsiteY20" fmla="*/ 645686 h 3880986"/>
                  <a:gd name="connsiteX21" fmla="*/ 268736 w 2165905"/>
                  <a:gd name="connsiteY21" fmla="*/ 725957 h 3880986"/>
                  <a:gd name="connsiteX22" fmla="*/ 0 w 2165905"/>
                  <a:gd name="connsiteY22" fmla="*/ 739918 h 3880986"/>
                  <a:gd name="connsiteX23" fmla="*/ 359478 w 2165905"/>
                  <a:gd name="connsiteY23" fmla="*/ 764348 h 3880986"/>
                  <a:gd name="connsiteX24" fmla="*/ 17451 w 2165905"/>
                  <a:gd name="connsiteY24" fmla="*/ 1008653 h 3880986"/>
                  <a:gd name="connsiteX25" fmla="*/ 443240 w 2165905"/>
                  <a:gd name="connsiteY25" fmla="*/ 823679 h 3880986"/>
                  <a:gd name="connsiteX26" fmla="*/ 38391 w 2165905"/>
                  <a:gd name="connsiteY26" fmla="*/ 1357661 h 3880986"/>
                  <a:gd name="connsiteX27" fmla="*/ 614254 w 2165905"/>
                  <a:gd name="connsiteY27" fmla="*/ 750388 h 3880986"/>
                  <a:gd name="connsiteX28" fmla="*/ 757347 w 2165905"/>
                  <a:gd name="connsiteY28" fmla="*/ 889991 h 3880986"/>
                  <a:gd name="connsiteX29" fmla="*/ 621234 w 2165905"/>
                  <a:gd name="connsiteY29" fmla="*/ 1137786 h 3880986"/>
                  <a:gd name="connsiteX30" fmla="*/ 610764 w 2165905"/>
                  <a:gd name="connsiteY30" fmla="*/ 1389072 h 3880986"/>
                  <a:gd name="connsiteX31" fmla="*/ 834129 w 2165905"/>
                  <a:gd name="connsiteY31" fmla="*/ 924892 h 3880986"/>
                  <a:gd name="connsiteX32" fmla="*/ 1162196 w 2165905"/>
                  <a:gd name="connsiteY32" fmla="*/ 1095905 h 3880986"/>
                  <a:gd name="connsiteX33" fmla="*/ 855069 w 2165905"/>
                  <a:gd name="connsiteY33" fmla="*/ 1685728 h 3880986"/>
                  <a:gd name="connsiteX34" fmla="*/ 991182 w 2165905"/>
                  <a:gd name="connsiteY34" fmla="*/ 1671768 h 3880986"/>
                  <a:gd name="connsiteX35" fmla="*/ 607274 w 2165905"/>
                  <a:gd name="connsiteY35" fmla="*/ 2610599 h 3880986"/>
                  <a:gd name="connsiteX36" fmla="*/ 1608926 w 2165905"/>
                  <a:gd name="connsiteY36" fmla="*/ 3880986 h 3880986"/>
                  <a:gd name="connsiteX0" fmla="*/ 1608926 w 2165905"/>
                  <a:gd name="connsiteY0" fmla="*/ 3880986 h 3880986"/>
                  <a:gd name="connsiteX1" fmla="*/ 2160358 w 2165905"/>
                  <a:gd name="connsiteY1" fmla="*/ 2115008 h 3880986"/>
                  <a:gd name="connsiteX2" fmla="*/ 1430932 w 2165905"/>
                  <a:gd name="connsiteY2" fmla="*/ 1040064 h 3880986"/>
                  <a:gd name="connsiteX3" fmla="*/ 1284349 w 2165905"/>
                  <a:gd name="connsiteY3" fmla="*/ 792269 h 3880986"/>
                  <a:gd name="connsiteX4" fmla="*/ 1120315 w 2165905"/>
                  <a:gd name="connsiteY4" fmla="*/ 656156 h 3880986"/>
                  <a:gd name="connsiteX5" fmla="*/ 823658 w 2165905"/>
                  <a:gd name="connsiteY5" fmla="*/ 205936 h 3880986"/>
                  <a:gd name="connsiteX6" fmla="*/ 460690 w 2165905"/>
                  <a:gd name="connsiteY6" fmla="*/ 21 h 3880986"/>
                  <a:gd name="connsiteX7" fmla="*/ 691035 w 2165905"/>
                  <a:gd name="connsiteY7" fmla="*/ 171035 h 3880986"/>
                  <a:gd name="connsiteX8" fmla="*/ 889970 w 2165905"/>
                  <a:gd name="connsiteY8" fmla="*/ 397890 h 3880986"/>
                  <a:gd name="connsiteX9" fmla="*/ 582843 w 2165905"/>
                  <a:gd name="connsiteY9" fmla="*/ 289698 h 3880986"/>
                  <a:gd name="connsiteX10" fmla="*/ 314107 w 2165905"/>
                  <a:gd name="connsiteY10" fmla="*/ 300168 h 3880986"/>
                  <a:gd name="connsiteX11" fmla="*/ 607274 w 2165905"/>
                  <a:gd name="connsiteY11" fmla="*/ 345539 h 3880986"/>
                  <a:gd name="connsiteX12" fmla="*/ 851579 w 2165905"/>
                  <a:gd name="connsiteY12" fmla="*/ 453731 h 3880986"/>
                  <a:gd name="connsiteX13" fmla="*/ 610764 w 2165905"/>
                  <a:gd name="connsiteY13" fmla="*/ 499102 h 3880986"/>
                  <a:gd name="connsiteX14" fmla="*/ 387399 w 2165905"/>
                  <a:gd name="connsiteY14" fmla="*/ 624745 h 3880986"/>
                  <a:gd name="connsiteX15" fmla="*/ 670095 w 2165905"/>
                  <a:gd name="connsiteY15" fmla="*/ 547963 h 3880986"/>
                  <a:gd name="connsiteX16" fmla="*/ 886480 w 2165905"/>
                  <a:gd name="connsiteY16" fmla="*/ 516553 h 3880986"/>
                  <a:gd name="connsiteX17" fmla="*/ 1026083 w 2165905"/>
                  <a:gd name="connsiteY17" fmla="*/ 725957 h 3880986"/>
                  <a:gd name="connsiteX18" fmla="*/ 1277368 w 2165905"/>
                  <a:gd name="connsiteY18" fmla="*/ 1008653 h 3880986"/>
                  <a:gd name="connsiteX19" fmla="*/ 917890 w 2165905"/>
                  <a:gd name="connsiteY19" fmla="*/ 837640 h 3880986"/>
                  <a:gd name="connsiteX20" fmla="*/ 670095 w 2165905"/>
                  <a:gd name="connsiteY20" fmla="*/ 645686 h 3880986"/>
                  <a:gd name="connsiteX21" fmla="*/ 268736 w 2165905"/>
                  <a:gd name="connsiteY21" fmla="*/ 725957 h 3880986"/>
                  <a:gd name="connsiteX22" fmla="*/ 0 w 2165905"/>
                  <a:gd name="connsiteY22" fmla="*/ 739918 h 3880986"/>
                  <a:gd name="connsiteX23" fmla="*/ 359478 w 2165905"/>
                  <a:gd name="connsiteY23" fmla="*/ 764348 h 3880986"/>
                  <a:gd name="connsiteX24" fmla="*/ 17451 w 2165905"/>
                  <a:gd name="connsiteY24" fmla="*/ 1008653 h 3880986"/>
                  <a:gd name="connsiteX25" fmla="*/ 443240 w 2165905"/>
                  <a:gd name="connsiteY25" fmla="*/ 823679 h 3880986"/>
                  <a:gd name="connsiteX26" fmla="*/ 38391 w 2165905"/>
                  <a:gd name="connsiteY26" fmla="*/ 1357661 h 3880986"/>
                  <a:gd name="connsiteX27" fmla="*/ 614254 w 2165905"/>
                  <a:gd name="connsiteY27" fmla="*/ 750388 h 3880986"/>
                  <a:gd name="connsiteX28" fmla="*/ 757347 w 2165905"/>
                  <a:gd name="connsiteY28" fmla="*/ 889991 h 3880986"/>
                  <a:gd name="connsiteX29" fmla="*/ 621234 w 2165905"/>
                  <a:gd name="connsiteY29" fmla="*/ 1137786 h 3880986"/>
                  <a:gd name="connsiteX30" fmla="*/ 610764 w 2165905"/>
                  <a:gd name="connsiteY30" fmla="*/ 1389072 h 3880986"/>
                  <a:gd name="connsiteX31" fmla="*/ 834129 w 2165905"/>
                  <a:gd name="connsiteY31" fmla="*/ 924892 h 3880986"/>
                  <a:gd name="connsiteX32" fmla="*/ 1162196 w 2165905"/>
                  <a:gd name="connsiteY32" fmla="*/ 1095905 h 3880986"/>
                  <a:gd name="connsiteX33" fmla="*/ 855069 w 2165905"/>
                  <a:gd name="connsiteY33" fmla="*/ 1685728 h 3880986"/>
                  <a:gd name="connsiteX34" fmla="*/ 991182 w 2165905"/>
                  <a:gd name="connsiteY34" fmla="*/ 1671768 h 3880986"/>
                  <a:gd name="connsiteX35" fmla="*/ 607274 w 2165905"/>
                  <a:gd name="connsiteY35" fmla="*/ 2610599 h 3880986"/>
                  <a:gd name="connsiteX36" fmla="*/ 1608926 w 2165905"/>
                  <a:gd name="connsiteY36" fmla="*/ 3880986 h 3880986"/>
                  <a:gd name="connsiteX0" fmla="*/ 1608926 w 2165905"/>
                  <a:gd name="connsiteY0" fmla="*/ 3880986 h 3880986"/>
                  <a:gd name="connsiteX1" fmla="*/ 2160358 w 2165905"/>
                  <a:gd name="connsiteY1" fmla="*/ 2115008 h 3880986"/>
                  <a:gd name="connsiteX2" fmla="*/ 1430932 w 2165905"/>
                  <a:gd name="connsiteY2" fmla="*/ 1040064 h 3880986"/>
                  <a:gd name="connsiteX3" fmla="*/ 1284349 w 2165905"/>
                  <a:gd name="connsiteY3" fmla="*/ 792269 h 3880986"/>
                  <a:gd name="connsiteX4" fmla="*/ 1120315 w 2165905"/>
                  <a:gd name="connsiteY4" fmla="*/ 656156 h 3880986"/>
                  <a:gd name="connsiteX5" fmla="*/ 823658 w 2165905"/>
                  <a:gd name="connsiteY5" fmla="*/ 205936 h 3880986"/>
                  <a:gd name="connsiteX6" fmla="*/ 460690 w 2165905"/>
                  <a:gd name="connsiteY6" fmla="*/ 21 h 3880986"/>
                  <a:gd name="connsiteX7" fmla="*/ 691035 w 2165905"/>
                  <a:gd name="connsiteY7" fmla="*/ 171035 h 3880986"/>
                  <a:gd name="connsiteX8" fmla="*/ 889970 w 2165905"/>
                  <a:gd name="connsiteY8" fmla="*/ 397890 h 3880986"/>
                  <a:gd name="connsiteX9" fmla="*/ 582843 w 2165905"/>
                  <a:gd name="connsiteY9" fmla="*/ 289698 h 3880986"/>
                  <a:gd name="connsiteX10" fmla="*/ 314107 w 2165905"/>
                  <a:gd name="connsiteY10" fmla="*/ 300168 h 3880986"/>
                  <a:gd name="connsiteX11" fmla="*/ 607274 w 2165905"/>
                  <a:gd name="connsiteY11" fmla="*/ 345539 h 3880986"/>
                  <a:gd name="connsiteX12" fmla="*/ 851579 w 2165905"/>
                  <a:gd name="connsiteY12" fmla="*/ 453731 h 3880986"/>
                  <a:gd name="connsiteX13" fmla="*/ 610764 w 2165905"/>
                  <a:gd name="connsiteY13" fmla="*/ 499102 h 3880986"/>
                  <a:gd name="connsiteX14" fmla="*/ 387399 w 2165905"/>
                  <a:gd name="connsiteY14" fmla="*/ 624745 h 3880986"/>
                  <a:gd name="connsiteX15" fmla="*/ 670095 w 2165905"/>
                  <a:gd name="connsiteY15" fmla="*/ 547963 h 3880986"/>
                  <a:gd name="connsiteX16" fmla="*/ 886480 w 2165905"/>
                  <a:gd name="connsiteY16" fmla="*/ 516553 h 3880986"/>
                  <a:gd name="connsiteX17" fmla="*/ 1026083 w 2165905"/>
                  <a:gd name="connsiteY17" fmla="*/ 725957 h 3880986"/>
                  <a:gd name="connsiteX18" fmla="*/ 1277368 w 2165905"/>
                  <a:gd name="connsiteY18" fmla="*/ 1008653 h 3880986"/>
                  <a:gd name="connsiteX19" fmla="*/ 917890 w 2165905"/>
                  <a:gd name="connsiteY19" fmla="*/ 837640 h 3880986"/>
                  <a:gd name="connsiteX20" fmla="*/ 670095 w 2165905"/>
                  <a:gd name="connsiteY20" fmla="*/ 645686 h 3880986"/>
                  <a:gd name="connsiteX21" fmla="*/ 268736 w 2165905"/>
                  <a:gd name="connsiteY21" fmla="*/ 725957 h 3880986"/>
                  <a:gd name="connsiteX22" fmla="*/ 0 w 2165905"/>
                  <a:gd name="connsiteY22" fmla="*/ 739918 h 3880986"/>
                  <a:gd name="connsiteX23" fmla="*/ 359478 w 2165905"/>
                  <a:gd name="connsiteY23" fmla="*/ 764348 h 3880986"/>
                  <a:gd name="connsiteX24" fmla="*/ 17451 w 2165905"/>
                  <a:gd name="connsiteY24" fmla="*/ 1008653 h 3880986"/>
                  <a:gd name="connsiteX25" fmla="*/ 443240 w 2165905"/>
                  <a:gd name="connsiteY25" fmla="*/ 823679 h 3880986"/>
                  <a:gd name="connsiteX26" fmla="*/ 38391 w 2165905"/>
                  <a:gd name="connsiteY26" fmla="*/ 1357661 h 3880986"/>
                  <a:gd name="connsiteX27" fmla="*/ 614254 w 2165905"/>
                  <a:gd name="connsiteY27" fmla="*/ 750388 h 3880986"/>
                  <a:gd name="connsiteX28" fmla="*/ 757347 w 2165905"/>
                  <a:gd name="connsiteY28" fmla="*/ 889991 h 3880986"/>
                  <a:gd name="connsiteX29" fmla="*/ 621234 w 2165905"/>
                  <a:gd name="connsiteY29" fmla="*/ 1137786 h 3880986"/>
                  <a:gd name="connsiteX30" fmla="*/ 610764 w 2165905"/>
                  <a:gd name="connsiteY30" fmla="*/ 1389072 h 3880986"/>
                  <a:gd name="connsiteX31" fmla="*/ 834129 w 2165905"/>
                  <a:gd name="connsiteY31" fmla="*/ 924892 h 3880986"/>
                  <a:gd name="connsiteX32" fmla="*/ 1162196 w 2165905"/>
                  <a:gd name="connsiteY32" fmla="*/ 1095905 h 3880986"/>
                  <a:gd name="connsiteX33" fmla="*/ 855069 w 2165905"/>
                  <a:gd name="connsiteY33" fmla="*/ 1685728 h 3880986"/>
                  <a:gd name="connsiteX34" fmla="*/ 991182 w 2165905"/>
                  <a:gd name="connsiteY34" fmla="*/ 1671768 h 3880986"/>
                  <a:gd name="connsiteX35" fmla="*/ 607274 w 2165905"/>
                  <a:gd name="connsiteY35" fmla="*/ 2610599 h 3880986"/>
                  <a:gd name="connsiteX36" fmla="*/ 1608926 w 2165905"/>
                  <a:gd name="connsiteY36" fmla="*/ 3880986 h 3880986"/>
                  <a:gd name="connsiteX0" fmla="*/ 1608926 w 2165905"/>
                  <a:gd name="connsiteY0" fmla="*/ 3880986 h 3880986"/>
                  <a:gd name="connsiteX1" fmla="*/ 2160358 w 2165905"/>
                  <a:gd name="connsiteY1" fmla="*/ 2115008 h 3880986"/>
                  <a:gd name="connsiteX2" fmla="*/ 1430932 w 2165905"/>
                  <a:gd name="connsiteY2" fmla="*/ 1040064 h 3880986"/>
                  <a:gd name="connsiteX3" fmla="*/ 1284349 w 2165905"/>
                  <a:gd name="connsiteY3" fmla="*/ 792269 h 3880986"/>
                  <a:gd name="connsiteX4" fmla="*/ 1120315 w 2165905"/>
                  <a:gd name="connsiteY4" fmla="*/ 656156 h 3880986"/>
                  <a:gd name="connsiteX5" fmla="*/ 823658 w 2165905"/>
                  <a:gd name="connsiteY5" fmla="*/ 205936 h 3880986"/>
                  <a:gd name="connsiteX6" fmla="*/ 460690 w 2165905"/>
                  <a:gd name="connsiteY6" fmla="*/ 21 h 3880986"/>
                  <a:gd name="connsiteX7" fmla="*/ 691035 w 2165905"/>
                  <a:gd name="connsiteY7" fmla="*/ 171035 h 3880986"/>
                  <a:gd name="connsiteX8" fmla="*/ 889970 w 2165905"/>
                  <a:gd name="connsiteY8" fmla="*/ 397890 h 3880986"/>
                  <a:gd name="connsiteX9" fmla="*/ 582843 w 2165905"/>
                  <a:gd name="connsiteY9" fmla="*/ 289698 h 3880986"/>
                  <a:gd name="connsiteX10" fmla="*/ 314107 w 2165905"/>
                  <a:gd name="connsiteY10" fmla="*/ 300168 h 3880986"/>
                  <a:gd name="connsiteX11" fmla="*/ 607274 w 2165905"/>
                  <a:gd name="connsiteY11" fmla="*/ 345539 h 3880986"/>
                  <a:gd name="connsiteX12" fmla="*/ 851579 w 2165905"/>
                  <a:gd name="connsiteY12" fmla="*/ 453731 h 3880986"/>
                  <a:gd name="connsiteX13" fmla="*/ 610764 w 2165905"/>
                  <a:gd name="connsiteY13" fmla="*/ 499102 h 3880986"/>
                  <a:gd name="connsiteX14" fmla="*/ 387399 w 2165905"/>
                  <a:gd name="connsiteY14" fmla="*/ 624745 h 3880986"/>
                  <a:gd name="connsiteX15" fmla="*/ 670095 w 2165905"/>
                  <a:gd name="connsiteY15" fmla="*/ 547963 h 3880986"/>
                  <a:gd name="connsiteX16" fmla="*/ 886480 w 2165905"/>
                  <a:gd name="connsiteY16" fmla="*/ 516553 h 3880986"/>
                  <a:gd name="connsiteX17" fmla="*/ 1026083 w 2165905"/>
                  <a:gd name="connsiteY17" fmla="*/ 725957 h 3880986"/>
                  <a:gd name="connsiteX18" fmla="*/ 1277368 w 2165905"/>
                  <a:gd name="connsiteY18" fmla="*/ 1008653 h 3880986"/>
                  <a:gd name="connsiteX19" fmla="*/ 917890 w 2165905"/>
                  <a:gd name="connsiteY19" fmla="*/ 837640 h 3880986"/>
                  <a:gd name="connsiteX20" fmla="*/ 670095 w 2165905"/>
                  <a:gd name="connsiteY20" fmla="*/ 645686 h 3880986"/>
                  <a:gd name="connsiteX21" fmla="*/ 268736 w 2165905"/>
                  <a:gd name="connsiteY21" fmla="*/ 725957 h 3880986"/>
                  <a:gd name="connsiteX22" fmla="*/ 0 w 2165905"/>
                  <a:gd name="connsiteY22" fmla="*/ 739918 h 3880986"/>
                  <a:gd name="connsiteX23" fmla="*/ 359478 w 2165905"/>
                  <a:gd name="connsiteY23" fmla="*/ 764348 h 3880986"/>
                  <a:gd name="connsiteX24" fmla="*/ 17451 w 2165905"/>
                  <a:gd name="connsiteY24" fmla="*/ 1008653 h 3880986"/>
                  <a:gd name="connsiteX25" fmla="*/ 443240 w 2165905"/>
                  <a:gd name="connsiteY25" fmla="*/ 823679 h 3880986"/>
                  <a:gd name="connsiteX26" fmla="*/ 38391 w 2165905"/>
                  <a:gd name="connsiteY26" fmla="*/ 1357661 h 3880986"/>
                  <a:gd name="connsiteX27" fmla="*/ 614254 w 2165905"/>
                  <a:gd name="connsiteY27" fmla="*/ 750388 h 3880986"/>
                  <a:gd name="connsiteX28" fmla="*/ 757347 w 2165905"/>
                  <a:gd name="connsiteY28" fmla="*/ 889991 h 3880986"/>
                  <a:gd name="connsiteX29" fmla="*/ 621234 w 2165905"/>
                  <a:gd name="connsiteY29" fmla="*/ 1137786 h 3880986"/>
                  <a:gd name="connsiteX30" fmla="*/ 610764 w 2165905"/>
                  <a:gd name="connsiteY30" fmla="*/ 1389072 h 3880986"/>
                  <a:gd name="connsiteX31" fmla="*/ 834129 w 2165905"/>
                  <a:gd name="connsiteY31" fmla="*/ 924892 h 3880986"/>
                  <a:gd name="connsiteX32" fmla="*/ 1162196 w 2165905"/>
                  <a:gd name="connsiteY32" fmla="*/ 1095905 h 3880986"/>
                  <a:gd name="connsiteX33" fmla="*/ 855069 w 2165905"/>
                  <a:gd name="connsiteY33" fmla="*/ 1685728 h 3880986"/>
                  <a:gd name="connsiteX34" fmla="*/ 991182 w 2165905"/>
                  <a:gd name="connsiteY34" fmla="*/ 1671768 h 3880986"/>
                  <a:gd name="connsiteX35" fmla="*/ 607274 w 2165905"/>
                  <a:gd name="connsiteY35" fmla="*/ 2610599 h 3880986"/>
                  <a:gd name="connsiteX36" fmla="*/ 1608926 w 2165905"/>
                  <a:gd name="connsiteY36" fmla="*/ 3880986 h 3880986"/>
                  <a:gd name="connsiteX0" fmla="*/ 1608926 w 2165905"/>
                  <a:gd name="connsiteY0" fmla="*/ 3880986 h 3880986"/>
                  <a:gd name="connsiteX1" fmla="*/ 2160358 w 2165905"/>
                  <a:gd name="connsiteY1" fmla="*/ 2115008 h 3880986"/>
                  <a:gd name="connsiteX2" fmla="*/ 1430932 w 2165905"/>
                  <a:gd name="connsiteY2" fmla="*/ 1040064 h 3880986"/>
                  <a:gd name="connsiteX3" fmla="*/ 1284349 w 2165905"/>
                  <a:gd name="connsiteY3" fmla="*/ 792269 h 3880986"/>
                  <a:gd name="connsiteX4" fmla="*/ 1120315 w 2165905"/>
                  <a:gd name="connsiteY4" fmla="*/ 656156 h 3880986"/>
                  <a:gd name="connsiteX5" fmla="*/ 823658 w 2165905"/>
                  <a:gd name="connsiteY5" fmla="*/ 205936 h 3880986"/>
                  <a:gd name="connsiteX6" fmla="*/ 460690 w 2165905"/>
                  <a:gd name="connsiteY6" fmla="*/ 21 h 3880986"/>
                  <a:gd name="connsiteX7" fmla="*/ 691035 w 2165905"/>
                  <a:gd name="connsiteY7" fmla="*/ 171035 h 3880986"/>
                  <a:gd name="connsiteX8" fmla="*/ 889970 w 2165905"/>
                  <a:gd name="connsiteY8" fmla="*/ 397890 h 3880986"/>
                  <a:gd name="connsiteX9" fmla="*/ 582843 w 2165905"/>
                  <a:gd name="connsiteY9" fmla="*/ 289698 h 3880986"/>
                  <a:gd name="connsiteX10" fmla="*/ 314107 w 2165905"/>
                  <a:gd name="connsiteY10" fmla="*/ 300168 h 3880986"/>
                  <a:gd name="connsiteX11" fmla="*/ 607274 w 2165905"/>
                  <a:gd name="connsiteY11" fmla="*/ 345539 h 3880986"/>
                  <a:gd name="connsiteX12" fmla="*/ 851579 w 2165905"/>
                  <a:gd name="connsiteY12" fmla="*/ 453731 h 3880986"/>
                  <a:gd name="connsiteX13" fmla="*/ 610764 w 2165905"/>
                  <a:gd name="connsiteY13" fmla="*/ 499102 h 3880986"/>
                  <a:gd name="connsiteX14" fmla="*/ 387399 w 2165905"/>
                  <a:gd name="connsiteY14" fmla="*/ 624745 h 3880986"/>
                  <a:gd name="connsiteX15" fmla="*/ 670095 w 2165905"/>
                  <a:gd name="connsiteY15" fmla="*/ 547963 h 3880986"/>
                  <a:gd name="connsiteX16" fmla="*/ 886480 w 2165905"/>
                  <a:gd name="connsiteY16" fmla="*/ 516553 h 3880986"/>
                  <a:gd name="connsiteX17" fmla="*/ 1026083 w 2165905"/>
                  <a:gd name="connsiteY17" fmla="*/ 725957 h 3880986"/>
                  <a:gd name="connsiteX18" fmla="*/ 1277368 w 2165905"/>
                  <a:gd name="connsiteY18" fmla="*/ 1008653 h 3880986"/>
                  <a:gd name="connsiteX19" fmla="*/ 917890 w 2165905"/>
                  <a:gd name="connsiteY19" fmla="*/ 837640 h 3880986"/>
                  <a:gd name="connsiteX20" fmla="*/ 670095 w 2165905"/>
                  <a:gd name="connsiteY20" fmla="*/ 645686 h 3880986"/>
                  <a:gd name="connsiteX21" fmla="*/ 268736 w 2165905"/>
                  <a:gd name="connsiteY21" fmla="*/ 725957 h 3880986"/>
                  <a:gd name="connsiteX22" fmla="*/ 0 w 2165905"/>
                  <a:gd name="connsiteY22" fmla="*/ 739918 h 3880986"/>
                  <a:gd name="connsiteX23" fmla="*/ 359478 w 2165905"/>
                  <a:gd name="connsiteY23" fmla="*/ 764348 h 3880986"/>
                  <a:gd name="connsiteX24" fmla="*/ 17451 w 2165905"/>
                  <a:gd name="connsiteY24" fmla="*/ 1008653 h 3880986"/>
                  <a:gd name="connsiteX25" fmla="*/ 443240 w 2165905"/>
                  <a:gd name="connsiteY25" fmla="*/ 823679 h 3880986"/>
                  <a:gd name="connsiteX26" fmla="*/ 38391 w 2165905"/>
                  <a:gd name="connsiteY26" fmla="*/ 1357661 h 3880986"/>
                  <a:gd name="connsiteX27" fmla="*/ 614254 w 2165905"/>
                  <a:gd name="connsiteY27" fmla="*/ 750388 h 3880986"/>
                  <a:gd name="connsiteX28" fmla="*/ 757347 w 2165905"/>
                  <a:gd name="connsiteY28" fmla="*/ 889991 h 3880986"/>
                  <a:gd name="connsiteX29" fmla="*/ 621234 w 2165905"/>
                  <a:gd name="connsiteY29" fmla="*/ 1137786 h 3880986"/>
                  <a:gd name="connsiteX30" fmla="*/ 610764 w 2165905"/>
                  <a:gd name="connsiteY30" fmla="*/ 1389072 h 3880986"/>
                  <a:gd name="connsiteX31" fmla="*/ 834129 w 2165905"/>
                  <a:gd name="connsiteY31" fmla="*/ 924892 h 3880986"/>
                  <a:gd name="connsiteX32" fmla="*/ 1162196 w 2165905"/>
                  <a:gd name="connsiteY32" fmla="*/ 1095905 h 3880986"/>
                  <a:gd name="connsiteX33" fmla="*/ 855069 w 2165905"/>
                  <a:gd name="connsiteY33" fmla="*/ 1685728 h 3880986"/>
                  <a:gd name="connsiteX34" fmla="*/ 991182 w 2165905"/>
                  <a:gd name="connsiteY34" fmla="*/ 1671768 h 3880986"/>
                  <a:gd name="connsiteX35" fmla="*/ 607274 w 2165905"/>
                  <a:gd name="connsiteY35" fmla="*/ 2610599 h 3880986"/>
                  <a:gd name="connsiteX36" fmla="*/ 1608926 w 2165905"/>
                  <a:gd name="connsiteY36" fmla="*/ 3880986 h 3880986"/>
                  <a:gd name="connsiteX0" fmla="*/ 1608926 w 2165905"/>
                  <a:gd name="connsiteY0" fmla="*/ 3880986 h 3880986"/>
                  <a:gd name="connsiteX1" fmla="*/ 2160358 w 2165905"/>
                  <a:gd name="connsiteY1" fmla="*/ 2115008 h 3880986"/>
                  <a:gd name="connsiteX2" fmla="*/ 1430932 w 2165905"/>
                  <a:gd name="connsiteY2" fmla="*/ 1040064 h 3880986"/>
                  <a:gd name="connsiteX3" fmla="*/ 1284349 w 2165905"/>
                  <a:gd name="connsiteY3" fmla="*/ 792269 h 3880986"/>
                  <a:gd name="connsiteX4" fmla="*/ 1120315 w 2165905"/>
                  <a:gd name="connsiteY4" fmla="*/ 656156 h 3880986"/>
                  <a:gd name="connsiteX5" fmla="*/ 823658 w 2165905"/>
                  <a:gd name="connsiteY5" fmla="*/ 205936 h 3880986"/>
                  <a:gd name="connsiteX6" fmla="*/ 460690 w 2165905"/>
                  <a:gd name="connsiteY6" fmla="*/ 21 h 3880986"/>
                  <a:gd name="connsiteX7" fmla="*/ 691035 w 2165905"/>
                  <a:gd name="connsiteY7" fmla="*/ 171035 h 3880986"/>
                  <a:gd name="connsiteX8" fmla="*/ 889970 w 2165905"/>
                  <a:gd name="connsiteY8" fmla="*/ 397890 h 3880986"/>
                  <a:gd name="connsiteX9" fmla="*/ 582843 w 2165905"/>
                  <a:gd name="connsiteY9" fmla="*/ 289698 h 3880986"/>
                  <a:gd name="connsiteX10" fmla="*/ 314107 w 2165905"/>
                  <a:gd name="connsiteY10" fmla="*/ 300168 h 3880986"/>
                  <a:gd name="connsiteX11" fmla="*/ 607274 w 2165905"/>
                  <a:gd name="connsiteY11" fmla="*/ 345539 h 3880986"/>
                  <a:gd name="connsiteX12" fmla="*/ 851579 w 2165905"/>
                  <a:gd name="connsiteY12" fmla="*/ 453731 h 3880986"/>
                  <a:gd name="connsiteX13" fmla="*/ 610764 w 2165905"/>
                  <a:gd name="connsiteY13" fmla="*/ 499102 h 3880986"/>
                  <a:gd name="connsiteX14" fmla="*/ 387399 w 2165905"/>
                  <a:gd name="connsiteY14" fmla="*/ 624745 h 3880986"/>
                  <a:gd name="connsiteX15" fmla="*/ 670095 w 2165905"/>
                  <a:gd name="connsiteY15" fmla="*/ 547963 h 3880986"/>
                  <a:gd name="connsiteX16" fmla="*/ 886480 w 2165905"/>
                  <a:gd name="connsiteY16" fmla="*/ 516553 h 3880986"/>
                  <a:gd name="connsiteX17" fmla="*/ 1026083 w 2165905"/>
                  <a:gd name="connsiteY17" fmla="*/ 725957 h 3880986"/>
                  <a:gd name="connsiteX18" fmla="*/ 1277368 w 2165905"/>
                  <a:gd name="connsiteY18" fmla="*/ 1008653 h 3880986"/>
                  <a:gd name="connsiteX19" fmla="*/ 917890 w 2165905"/>
                  <a:gd name="connsiteY19" fmla="*/ 837640 h 3880986"/>
                  <a:gd name="connsiteX20" fmla="*/ 670095 w 2165905"/>
                  <a:gd name="connsiteY20" fmla="*/ 645686 h 3880986"/>
                  <a:gd name="connsiteX21" fmla="*/ 268736 w 2165905"/>
                  <a:gd name="connsiteY21" fmla="*/ 725957 h 3880986"/>
                  <a:gd name="connsiteX22" fmla="*/ 0 w 2165905"/>
                  <a:gd name="connsiteY22" fmla="*/ 739918 h 3880986"/>
                  <a:gd name="connsiteX23" fmla="*/ 359478 w 2165905"/>
                  <a:gd name="connsiteY23" fmla="*/ 764348 h 3880986"/>
                  <a:gd name="connsiteX24" fmla="*/ 17451 w 2165905"/>
                  <a:gd name="connsiteY24" fmla="*/ 1008653 h 3880986"/>
                  <a:gd name="connsiteX25" fmla="*/ 443240 w 2165905"/>
                  <a:gd name="connsiteY25" fmla="*/ 823679 h 3880986"/>
                  <a:gd name="connsiteX26" fmla="*/ 38391 w 2165905"/>
                  <a:gd name="connsiteY26" fmla="*/ 1357661 h 3880986"/>
                  <a:gd name="connsiteX27" fmla="*/ 614254 w 2165905"/>
                  <a:gd name="connsiteY27" fmla="*/ 750388 h 3880986"/>
                  <a:gd name="connsiteX28" fmla="*/ 757347 w 2165905"/>
                  <a:gd name="connsiteY28" fmla="*/ 889991 h 3880986"/>
                  <a:gd name="connsiteX29" fmla="*/ 621234 w 2165905"/>
                  <a:gd name="connsiteY29" fmla="*/ 1137786 h 3880986"/>
                  <a:gd name="connsiteX30" fmla="*/ 610764 w 2165905"/>
                  <a:gd name="connsiteY30" fmla="*/ 1389072 h 3880986"/>
                  <a:gd name="connsiteX31" fmla="*/ 834129 w 2165905"/>
                  <a:gd name="connsiteY31" fmla="*/ 924892 h 3880986"/>
                  <a:gd name="connsiteX32" fmla="*/ 1162196 w 2165905"/>
                  <a:gd name="connsiteY32" fmla="*/ 1095905 h 3880986"/>
                  <a:gd name="connsiteX33" fmla="*/ 855069 w 2165905"/>
                  <a:gd name="connsiteY33" fmla="*/ 1685728 h 3880986"/>
                  <a:gd name="connsiteX34" fmla="*/ 991182 w 2165905"/>
                  <a:gd name="connsiteY34" fmla="*/ 1671768 h 3880986"/>
                  <a:gd name="connsiteX35" fmla="*/ 607274 w 2165905"/>
                  <a:gd name="connsiteY35" fmla="*/ 2610599 h 3880986"/>
                  <a:gd name="connsiteX36" fmla="*/ 1608926 w 2165905"/>
                  <a:gd name="connsiteY36" fmla="*/ 3880986 h 3880986"/>
                  <a:gd name="connsiteX0" fmla="*/ 1608926 w 2165905"/>
                  <a:gd name="connsiteY0" fmla="*/ 3880986 h 3880986"/>
                  <a:gd name="connsiteX1" fmla="*/ 2160358 w 2165905"/>
                  <a:gd name="connsiteY1" fmla="*/ 2115008 h 3880986"/>
                  <a:gd name="connsiteX2" fmla="*/ 1430932 w 2165905"/>
                  <a:gd name="connsiteY2" fmla="*/ 1040064 h 3880986"/>
                  <a:gd name="connsiteX3" fmla="*/ 1284349 w 2165905"/>
                  <a:gd name="connsiteY3" fmla="*/ 792269 h 3880986"/>
                  <a:gd name="connsiteX4" fmla="*/ 1120315 w 2165905"/>
                  <a:gd name="connsiteY4" fmla="*/ 656156 h 3880986"/>
                  <a:gd name="connsiteX5" fmla="*/ 823658 w 2165905"/>
                  <a:gd name="connsiteY5" fmla="*/ 205936 h 3880986"/>
                  <a:gd name="connsiteX6" fmla="*/ 460690 w 2165905"/>
                  <a:gd name="connsiteY6" fmla="*/ 21 h 3880986"/>
                  <a:gd name="connsiteX7" fmla="*/ 691035 w 2165905"/>
                  <a:gd name="connsiteY7" fmla="*/ 171035 h 3880986"/>
                  <a:gd name="connsiteX8" fmla="*/ 889970 w 2165905"/>
                  <a:gd name="connsiteY8" fmla="*/ 397890 h 3880986"/>
                  <a:gd name="connsiteX9" fmla="*/ 582843 w 2165905"/>
                  <a:gd name="connsiteY9" fmla="*/ 289698 h 3880986"/>
                  <a:gd name="connsiteX10" fmla="*/ 314107 w 2165905"/>
                  <a:gd name="connsiteY10" fmla="*/ 300168 h 3880986"/>
                  <a:gd name="connsiteX11" fmla="*/ 607274 w 2165905"/>
                  <a:gd name="connsiteY11" fmla="*/ 345539 h 3880986"/>
                  <a:gd name="connsiteX12" fmla="*/ 851579 w 2165905"/>
                  <a:gd name="connsiteY12" fmla="*/ 453731 h 3880986"/>
                  <a:gd name="connsiteX13" fmla="*/ 610764 w 2165905"/>
                  <a:gd name="connsiteY13" fmla="*/ 499102 h 3880986"/>
                  <a:gd name="connsiteX14" fmla="*/ 387399 w 2165905"/>
                  <a:gd name="connsiteY14" fmla="*/ 624745 h 3880986"/>
                  <a:gd name="connsiteX15" fmla="*/ 670095 w 2165905"/>
                  <a:gd name="connsiteY15" fmla="*/ 547963 h 3880986"/>
                  <a:gd name="connsiteX16" fmla="*/ 886480 w 2165905"/>
                  <a:gd name="connsiteY16" fmla="*/ 516553 h 3880986"/>
                  <a:gd name="connsiteX17" fmla="*/ 1026083 w 2165905"/>
                  <a:gd name="connsiteY17" fmla="*/ 725957 h 3880986"/>
                  <a:gd name="connsiteX18" fmla="*/ 1277368 w 2165905"/>
                  <a:gd name="connsiteY18" fmla="*/ 1008653 h 3880986"/>
                  <a:gd name="connsiteX19" fmla="*/ 917890 w 2165905"/>
                  <a:gd name="connsiteY19" fmla="*/ 837640 h 3880986"/>
                  <a:gd name="connsiteX20" fmla="*/ 670095 w 2165905"/>
                  <a:gd name="connsiteY20" fmla="*/ 645686 h 3880986"/>
                  <a:gd name="connsiteX21" fmla="*/ 268736 w 2165905"/>
                  <a:gd name="connsiteY21" fmla="*/ 725957 h 3880986"/>
                  <a:gd name="connsiteX22" fmla="*/ 0 w 2165905"/>
                  <a:gd name="connsiteY22" fmla="*/ 739918 h 3880986"/>
                  <a:gd name="connsiteX23" fmla="*/ 359478 w 2165905"/>
                  <a:gd name="connsiteY23" fmla="*/ 764348 h 3880986"/>
                  <a:gd name="connsiteX24" fmla="*/ 17451 w 2165905"/>
                  <a:gd name="connsiteY24" fmla="*/ 1008653 h 3880986"/>
                  <a:gd name="connsiteX25" fmla="*/ 443240 w 2165905"/>
                  <a:gd name="connsiteY25" fmla="*/ 823679 h 3880986"/>
                  <a:gd name="connsiteX26" fmla="*/ 38391 w 2165905"/>
                  <a:gd name="connsiteY26" fmla="*/ 1357661 h 3880986"/>
                  <a:gd name="connsiteX27" fmla="*/ 394379 w 2165905"/>
                  <a:gd name="connsiteY27" fmla="*/ 998183 h 3880986"/>
                  <a:gd name="connsiteX28" fmla="*/ 614254 w 2165905"/>
                  <a:gd name="connsiteY28" fmla="*/ 750388 h 3880986"/>
                  <a:gd name="connsiteX29" fmla="*/ 757347 w 2165905"/>
                  <a:gd name="connsiteY29" fmla="*/ 889991 h 3880986"/>
                  <a:gd name="connsiteX30" fmla="*/ 621234 w 2165905"/>
                  <a:gd name="connsiteY30" fmla="*/ 1137786 h 3880986"/>
                  <a:gd name="connsiteX31" fmla="*/ 610764 w 2165905"/>
                  <a:gd name="connsiteY31" fmla="*/ 1389072 h 3880986"/>
                  <a:gd name="connsiteX32" fmla="*/ 834129 w 2165905"/>
                  <a:gd name="connsiteY32" fmla="*/ 924892 h 3880986"/>
                  <a:gd name="connsiteX33" fmla="*/ 1162196 w 2165905"/>
                  <a:gd name="connsiteY33" fmla="*/ 1095905 h 3880986"/>
                  <a:gd name="connsiteX34" fmla="*/ 855069 w 2165905"/>
                  <a:gd name="connsiteY34" fmla="*/ 1685728 h 3880986"/>
                  <a:gd name="connsiteX35" fmla="*/ 991182 w 2165905"/>
                  <a:gd name="connsiteY35" fmla="*/ 1671768 h 3880986"/>
                  <a:gd name="connsiteX36" fmla="*/ 607274 w 2165905"/>
                  <a:gd name="connsiteY36" fmla="*/ 2610599 h 3880986"/>
                  <a:gd name="connsiteX37" fmla="*/ 1608926 w 2165905"/>
                  <a:gd name="connsiteY37" fmla="*/ 3880986 h 3880986"/>
                  <a:gd name="connsiteX0" fmla="*/ 1608926 w 2165905"/>
                  <a:gd name="connsiteY0" fmla="*/ 3880986 h 3880986"/>
                  <a:gd name="connsiteX1" fmla="*/ 2160358 w 2165905"/>
                  <a:gd name="connsiteY1" fmla="*/ 2115008 h 3880986"/>
                  <a:gd name="connsiteX2" fmla="*/ 1430932 w 2165905"/>
                  <a:gd name="connsiteY2" fmla="*/ 1040064 h 3880986"/>
                  <a:gd name="connsiteX3" fmla="*/ 1284349 w 2165905"/>
                  <a:gd name="connsiteY3" fmla="*/ 792269 h 3880986"/>
                  <a:gd name="connsiteX4" fmla="*/ 1120315 w 2165905"/>
                  <a:gd name="connsiteY4" fmla="*/ 656156 h 3880986"/>
                  <a:gd name="connsiteX5" fmla="*/ 823658 w 2165905"/>
                  <a:gd name="connsiteY5" fmla="*/ 205936 h 3880986"/>
                  <a:gd name="connsiteX6" fmla="*/ 460690 w 2165905"/>
                  <a:gd name="connsiteY6" fmla="*/ 21 h 3880986"/>
                  <a:gd name="connsiteX7" fmla="*/ 691035 w 2165905"/>
                  <a:gd name="connsiteY7" fmla="*/ 171035 h 3880986"/>
                  <a:gd name="connsiteX8" fmla="*/ 889970 w 2165905"/>
                  <a:gd name="connsiteY8" fmla="*/ 397890 h 3880986"/>
                  <a:gd name="connsiteX9" fmla="*/ 582843 w 2165905"/>
                  <a:gd name="connsiteY9" fmla="*/ 289698 h 3880986"/>
                  <a:gd name="connsiteX10" fmla="*/ 314107 w 2165905"/>
                  <a:gd name="connsiteY10" fmla="*/ 300168 h 3880986"/>
                  <a:gd name="connsiteX11" fmla="*/ 607274 w 2165905"/>
                  <a:gd name="connsiteY11" fmla="*/ 345539 h 3880986"/>
                  <a:gd name="connsiteX12" fmla="*/ 851579 w 2165905"/>
                  <a:gd name="connsiteY12" fmla="*/ 453731 h 3880986"/>
                  <a:gd name="connsiteX13" fmla="*/ 610764 w 2165905"/>
                  <a:gd name="connsiteY13" fmla="*/ 499102 h 3880986"/>
                  <a:gd name="connsiteX14" fmla="*/ 387399 w 2165905"/>
                  <a:gd name="connsiteY14" fmla="*/ 624745 h 3880986"/>
                  <a:gd name="connsiteX15" fmla="*/ 670095 w 2165905"/>
                  <a:gd name="connsiteY15" fmla="*/ 547963 h 3880986"/>
                  <a:gd name="connsiteX16" fmla="*/ 886480 w 2165905"/>
                  <a:gd name="connsiteY16" fmla="*/ 516553 h 3880986"/>
                  <a:gd name="connsiteX17" fmla="*/ 1026083 w 2165905"/>
                  <a:gd name="connsiteY17" fmla="*/ 725957 h 3880986"/>
                  <a:gd name="connsiteX18" fmla="*/ 1277368 w 2165905"/>
                  <a:gd name="connsiteY18" fmla="*/ 1008653 h 3880986"/>
                  <a:gd name="connsiteX19" fmla="*/ 917890 w 2165905"/>
                  <a:gd name="connsiteY19" fmla="*/ 837640 h 3880986"/>
                  <a:gd name="connsiteX20" fmla="*/ 670095 w 2165905"/>
                  <a:gd name="connsiteY20" fmla="*/ 645686 h 3880986"/>
                  <a:gd name="connsiteX21" fmla="*/ 268736 w 2165905"/>
                  <a:gd name="connsiteY21" fmla="*/ 725957 h 3880986"/>
                  <a:gd name="connsiteX22" fmla="*/ 0 w 2165905"/>
                  <a:gd name="connsiteY22" fmla="*/ 739918 h 3880986"/>
                  <a:gd name="connsiteX23" fmla="*/ 359478 w 2165905"/>
                  <a:gd name="connsiteY23" fmla="*/ 764348 h 3880986"/>
                  <a:gd name="connsiteX24" fmla="*/ 17451 w 2165905"/>
                  <a:gd name="connsiteY24" fmla="*/ 1008653 h 3880986"/>
                  <a:gd name="connsiteX25" fmla="*/ 443240 w 2165905"/>
                  <a:gd name="connsiteY25" fmla="*/ 823679 h 3880986"/>
                  <a:gd name="connsiteX26" fmla="*/ 38391 w 2165905"/>
                  <a:gd name="connsiteY26" fmla="*/ 1357661 h 3880986"/>
                  <a:gd name="connsiteX27" fmla="*/ 394379 w 2165905"/>
                  <a:gd name="connsiteY27" fmla="*/ 998183 h 3880986"/>
                  <a:gd name="connsiteX28" fmla="*/ 614254 w 2165905"/>
                  <a:gd name="connsiteY28" fmla="*/ 750388 h 3880986"/>
                  <a:gd name="connsiteX29" fmla="*/ 757347 w 2165905"/>
                  <a:gd name="connsiteY29" fmla="*/ 889991 h 3880986"/>
                  <a:gd name="connsiteX30" fmla="*/ 621234 w 2165905"/>
                  <a:gd name="connsiteY30" fmla="*/ 1137786 h 3880986"/>
                  <a:gd name="connsiteX31" fmla="*/ 610764 w 2165905"/>
                  <a:gd name="connsiteY31" fmla="*/ 1389072 h 3880986"/>
                  <a:gd name="connsiteX32" fmla="*/ 834129 w 2165905"/>
                  <a:gd name="connsiteY32" fmla="*/ 924892 h 3880986"/>
                  <a:gd name="connsiteX33" fmla="*/ 1162196 w 2165905"/>
                  <a:gd name="connsiteY33" fmla="*/ 1095905 h 3880986"/>
                  <a:gd name="connsiteX34" fmla="*/ 855069 w 2165905"/>
                  <a:gd name="connsiteY34" fmla="*/ 1685728 h 3880986"/>
                  <a:gd name="connsiteX35" fmla="*/ 991182 w 2165905"/>
                  <a:gd name="connsiteY35" fmla="*/ 1671768 h 3880986"/>
                  <a:gd name="connsiteX36" fmla="*/ 607274 w 2165905"/>
                  <a:gd name="connsiteY36" fmla="*/ 2610599 h 3880986"/>
                  <a:gd name="connsiteX37" fmla="*/ 1608926 w 2165905"/>
                  <a:gd name="connsiteY37" fmla="*/ 3880986 h 3880986"/>
                  <a:gd name="connsiteX0" fmla="*/ 1608926 w 2165905"/>
                  <a:gd name="connsiteY0" fmla="*/ 3880986 h 3880986"/>
                  <a:gd name="connsiteX1" fmla="*/ 2160358 w 2165905"/>
                  <a:gd name="connsiteY1" fmla="*/ 2115008 h 3880986"/>
                  <a:gd name="connsiteX2" fmla="*/ 1430932 w 2165905"/>
                  <a:gd name="connsiteY2" fmla="*/ 1040064 h 3880986"/>
                  <a:gd name="connsiteX3" fmla="*/ 1284349 w 2165905"/>
                  <a:gd name="connsiteY3" fmla="*/ 792269 h 3880986"/>
                  <a:gd name="connsiteX4" fmla="*/ 1120315 w 2165905"/>
                  <a:gd name="connsiteY4" fmla="*/ 656156 h 3880986"/>
                  <a:gd name="connsiteX5" fmla="*/ 823658 w 2165905"/>
                  <a:gd name="connsiteY5" fmla="*/ 205936 h 3880986"/>
                  <a:gd name="connsiteX6" fmla="*/ 460690 w 2165905"/>
                  <a:gd name="connsiteY6" fmla="*/ 21 h 3880986"/>
                  <a:gd name="connsiteX7" fmla="*/ 691035 w 2165905"/>
                  <a:gd name="connsiteY7" fmla="*/ 171035 h 3880986"/>
                  <a:gd name="connsiteX8" fmla="*/ 889970 w 2165905"/>
                  <a:gd name="connsiteY8" fmla="*/ 397890 h 3880986"/>
                  <a:gd name="connsiteX9" fmla="*/ 582843 w 2165905"/>
                  <a:gd name="connsiteY9" fmla="*/ 289698 h 3880986"/>
                  <a:gd name="connsiteX10" fmla="*/ 314107 w 2165905"/>
                  <a:gd name="connsiteY10" fmla="*/ 300168 h 3880986"/>
                  <a:gd name="connsiteX11" fmla="*/ 607274 w 2165905"/>
                  <a:gd name="connsiteY11" fmla="*/ 345539 h 3880986"/>
                  <a:gd name="connsiteX12" fmla="*/ 851579 w 2165905"/>
                  <a:gd name="connsiteY12" fmla="*/ 453731 h 3880986"/>
                  <a:gd name="connsiteX13" fmla="*/ 610764 w 2165905"/>
                  <a:gd name="connsiteY13" fmla="*/ 499102 h 3880986"/>
                  <a:gd name="connsiteX14" fmla="*/ 387399 w 2165905"/>
                  <a:gd name="connsiteY14" fmla="*/ 624745 h 3880986"/>
                  <a:gd name="connsiteX15" fmla="*/ 670095 w 2165905"/>
                  <a:gd name="connsiteY15" fmla="*/ 547963 h 3880986"/>
                  <a:gd name="connsiteX16" fmla="*/ 886480 w 2165905"/>
                  <a:gd name="connsiteY16" fmla="*/ 516553 h 3880986"/>
                  <a:gd name="connsiteX17" fmla="*/ 1026083 w 2165905"/>
                  <a:gd name="connsiteY17" fmla="*/ 725957 h 3880986"/>
                  <a:gd name="connsiteX18" fmla="*/ 1277368 w 2165905"/>
                  <a:gd name="connsiteY18" fmla="*/ 1008653 h 3880986"/>
                  <a:gd name="connsiteX19" fmla="*/ 917890 w 2165905"/>
                  <a:gd name="connsiteY19" fmla="*/ 837640 h 3880986"/>
                  <a:gd name="connsiteX20" fmla="*/ 670095 w 2165905"/>
                  <a:gd name="connsiteY20" fmla="*/ 645686 h 3880986"/>
                  <a:gd name="connsiteX21" fmla="*/ 268736 w 2165905"/>
                  <a:gd name="connsiteY21" fmla="*/ 725957 h 3880986"/>
                  <a:gd name="connsiteX22" fmla="*/ 0 w 2165905"/>
                  <a:gd name="connsiteY22" fmla="*/ 739918 h 3880986"/>
                  <a:gd name="connsiteX23" fmla="*/ 359478 w 2165905"/>
                  <a:gd name="connsiteY23" fmla="*/ 764348 h 3880986"/>
                  <a:gd name="connsiteX24" fmla="*/ 17451 w 2165905"/>
                  <a:gd name="connsiteY24" fmla="*/ 1008653 h 3880986"/>
                  <a:gd name="connsiteX25" fmla="*/ 443240 w 2165905"/>
                  <a:gd name="connsiteY25" fmla="*/ 823679 h 3880986"/>
                  <a:gd name="connsiteX26" fmla="*/ 38391 w 2165905"/>
                  <a:gd name="connsiteY26" fmla="*/ 1357661 h 3880986"/>
                  <a:gd name="connsiteX27" fmla="*/ 394379 w 2165905"/>
                  <a:gd name="connsiteY27" fmla="*/ 998183 h 3880986"/>
                  <a:gd name="connsiteX28" fmla="*/ 614254 w 2165905"/>
                  <a:gd name="connsiteY28" fmla="*/ 750388 h 3880986"/>
                  <a:gd name="connsiteX29" fmla="*/ 757347 w 2165905"/>
                  <a:gd name="connsiteY29" fmla="*/ 889991 h 3880986"/>
                  <a:gd name="connsiteX30" fmla="*/ 621234 w 2165905"/>
                  <a:gd name="connsiteY30" fmla="*/ 1137786 h 3880986"/>
                  <a:gd name="connsiteX31" fmla="*/ 610764 w 2165905"/>
                  <a:gd name="connsiteY31" fmla="*/ 1389072 h 3880986"/>
                  <a:gd name="connsiteX32" fmla="*/ 834129 w 2165905"/>
                  <a:gd name="connsiteY32" fmla="*/ 924892 h 3880986"/>
                  <a:gd name="connsiteX33" fmla="*/ 1162196 w 2165905"/>
                  <a:gd name="connsiteY33" fmla="*/ 1095905 h 3880986"/>
                  <a:gd name="connsiteX34" fmla="*/ 855069 w 2165905"/>
                  <a:gd name="connsiteY34" fmla="*/ 1685728 h 3880986"/>
                  <a:gd name="connsiteX35" fmla="*/ 991182 w 2165905"/>
                  <a:gd name="connsiteY35" fmla="*/ 1671768 h 3880986"/>
                  <a:gd name="connsiteX36" fmla="*/ 607274 w 2165905"/>
                  <a:gd name="connsiteY36" fmla="*/ 2610599 h 3880986"/>
                  <a:gd name="connsiteX37" fmla="*/ 1608926 w 2165905"/>
                  <a:gd name="connsiteY37" fmla="*/ 3880986 h 3880986"/>
                  <a:gd name="connsiteX0" fmla="*/ 1608926 w 2165905"/>
                  <a:gd name="connsiteY0" fmla="*/ 3880986 h 3880986"/>
                  <a:gd name="connsiteX1" fmla="*/ 2160358 w 2165905"/>
                  <a:gd name="connsiteY1" fmla="*/ 2115008 h 3880986"/>
                  <a:gd name="connsiteX2" fmla="*/ 1430932 w 2165905"/>
                  <a:gd name="connsiteY2" fmla="*/ 1040064 h 3880986"/>
                  <a:gd name="connsiteX3" fmla="*/ 1284349 w 2165905"/>
                  <a:gd name="connsiteY3" fmla="*/ 792269 h 3880986"/>
                  <a:gd name="connsiteX4" fmla="*/ 1120315 w 2165905"/>
                  <a:gd name="connsiteY4" fmla="*/ 656156 h 3880986"/>
                  <a:gd name="connsiteX5" fmla="*/ 823658 w 2165905"/>
                  <a:gd name="connsiteY5" fmla="*/ 205936 h 3880986"/>
                  <a:gd name="connsiteX6" fmla="*/ 460690 w 2165905"/>
                  <a:gd name="connsiteY6" fmla="*/ 21 h 3880986"/>
                  <a:gd name="connsiteX7" fmla="*/ 691035 w 2165905"/>
                  <a:gd name="connsiteY7" fmla="*/ 171035 h 3880986"/>
                  <a:gd name="connsiteX8" fmla="*/ 889970 w 2165905"/>
                  <a:gd name="connsiteY8" fmla="*/ 397890 h 3880986"/>
                  <a:gd name="connsiteX9" fmla="*/ 582843 w 2165905"/>
                  <a:gd name="connsiteY9" fmla="*/ 289698 h 3880986"/>
                  <a:gd name="connsiteX10" fmla="*/ 314107 w 2165905"/>
                  <a:gd name="connsiteY10" fmla="*/ 300168 h 3880986"/>
                  <a:gd name="connsiteX11" fmla="*/ 607274 w 2165905"/>
                  <a:gd name="connsiteY11" fmla="*/ 345539 h 3880986"/>
                  <a:gd name="connsiteX12" fmla="*/ 851579 w 2165905"/>
                  <a:gd name="connsiteY12" fmla="*/ 453731 h 3880986"/>
                  <a:gd name="connsiteX13" fmla="*/ 610764 w 2165905"/>
                  <a:gd name="connsiteY13" fmla="*/ 499102 h 3880986"/>
                  <a:gd name="connsiteX14" fmla="*/ 387399 w 2165905"/>
                  <a:gd name="connsiteY14" fmla="*/ 624745 h 3880986"/>
                  <a:gd name="connsiteX15" fmla="*/ 670095 w 2165905"/>
                  <a:gd name="connsiteY15" fmla="*/ 547963 h 3880986"/>
                  <a:gd name="connsiteX16" fmla="*/ 886480 w 2165905"/>
                  <a:gd name="connsiteY16" fmla="*/ 516553 h 3880986"/>
                  <a:gd name="connsiteX17" fmla="*/ 1026083 w 2165905"/>
                  <a:gd name="connsiteY17" fmla="*/ 725957 h 3880986"/>
                  <a:gd name="connsiteX18" fmla="*/ 1277368 w 2165905"/>
                  <a:gd name="connsiteY18" fmla="*/ 1008653 h 3880986"/>
                  <a:gd name="connsiteX19" fmla="*/ 917890 w 2165905"/>
                  <a:gd name="connsiteY19" fmla="*/ 837640 h 3880986"/>
                  <a:gd name="connsiteX20" fmla="*/ 670095 w 2165905"/>
                  <a:gd name="connsiteY20" fmla="*/ 645686 h 3880986"/>
                  <a:gd name="connsiteX21" fmla="*/ 268736 w 2165905"/>
                  <a:gd name="connsiteY21" fmla="*/ 725957 h 3880986"/>
                  <a:gd name="connsiteX22" fmla="*/ 0 w 2165905"/>
                  <a:gd name="connsiteY22" fmla="*/ 739918 h 3880986"/>
                  <a:gd name="connsiteX23" fmla="*/ 359478 w 2165905"/>
                  <a:gd name="connsiteY23" fmla="*/ 764348 h 3880986"/>
                  <a:gd name="connsiteX24" fmla="*/ 17451 w 2165905"/>
                  <a:gd name="connsiteY24" fmla="*/ 1008653 h 3880986"/>
                  <a:gd name="connsiteX25" fmla="*/ 443240 w 2165905"/>
                  <a:gd name="connsiteY25" fmla="*/ 823679 h 3880986"/>
                  <a:gd name="connsiteX26" fmla="*/ 38391 w 2165905"/>
                  <a:gd name="connsiteY26" fmla="*/ 1357661 h 3880986"/>
                  <a:gd name="connsiteX27" fmla="*/ 394379 w 2165905"/>
                  <a:gd name="connsiteY27" fmla="*/ 998183 h 3880986"/>
                  <a:gd name="connsiteX28" fmla="*/ 614254 w 2165905"/>
                  <a:gd name="connsiteY28" fmla="*/ 750388 h 3880986"/>
                  <a:gd name="connsiteX29" fmla="*/ 757347 w 2165905"/>
                  <a:gd name="connsiteY29" fmla="*/ 889991 h 3880986"/>
                  <a:gd name="connsiteX30" fmla="*/ 621234 w 2165905"/>
                  <a:gd name="connsiteY30" fmla="*/ 1137786 h 3880986"/>
                  <a:gd name="connsiteX31" fmla="*/ 610764 w 2165905"/>
                  <a:gd name="connsiteY31" fmla="*/ 1389072 h 3880986"/>
                  <a:gd name="connsiteX32" fmla="*/ 834129 w 2165905"/>
                  <a:gd name="connsiteY32" fmla="*/ 924892 h 3880986"/>
                  <a:gd name="connsiteX33" fmla="*/ 1162196 w 2165905"/>
                  <a:gd name="connsiteY33" fmla="*/ 1095905 h 3880986"/>
                  <a:gd name="connsiteX34" fmla="*/ 855069 w 2165905"/>
                  <a:gd name="connsiteY34" fmla="*/ 1685728 h 3880986"/>
                  <a:gd name="connsiteX35" fmla="*/ 991182 w 2165905"/>
                  <a:gd name="connsiteY35" fmla="*/ 1671768 h 3880986"/>
                  <a:gd name="connsiteX36" fmla="*/ 607274 w 2165905"/>
                  <a:gd name="connsiteY36" fmla="*/ 2610599 h 3880986"/>
                  <a:gd name="connsiteX37" fmla="*/ 1608926 w 2165905"/>
                  <a:gd name="connsiteY37" fmla="*/ 3880986 h 3880986"/>
                  <a:gd name="connsiteX0" fmla="*/ 1608926 w 2165905"/>
                  <a:gd name="connsiteY0" fmla="*/ 3880986 h 3880986"/>
                  <a:gd name="connsiteX1" fmla="*/ 2160358 w 2165905"/>
                  <a:gd name="connsiteY1" fmla="*/ 2115008 h 3880986"/>
                  <a:gd name="connsiteX2" fmla="*/ 1430932 w 2165905"/>
                  <a:gd name="connsiteY2" fmla="*/ 1040064 h 3880986"/>
                  <a:gd name="connsiteX3" fmla="*/ 1284349 w 2165905"/>
                  <a:gd name="connsiteY3" fmla="*/ 792269 h 3880986"/>
                  <a:gd name="connsiteX4" fmla="*/ 1120315 w 2165905"/>
                  <a:gd name="connsiteY4" fmla="*/ 656156 h 3880986"/>
                  <a:gd name="connsiteX5" fmla="*/ 823658 w 2165905"/>
                  <a:gd name="connsiteY5" fmla="*/ 205936 h 3880986"/>
                  <a:gd name="connsiteX6" fmla="*/ 460690 w 2165905"/>
                  <a:gd name="connsiteY6" fmla="*/ 21 h 3880986"/>
                  <a:gd name="connsiteX7" fmla="*/ 691035 w 2165905"/>
                  <a:gd name="connsiteY7" fmla="*/ 171035 h 3880986"/>
                  <a:gd name="connsiteX8" fmla="*/ 889970 w 2165905"/>
                  <a:gd name="connsiteY8" fmla="*/ 397890 h 3880986"/>
                  <a:gd name="connsiteX9" fmla="*/ 582843 w 2165905"/>
                  <a:gd name="connsiteY9" fmla="*/ 289698 h 3880986"/>
                  <a:gd name="connsiteX10" fmla="*/ 314107 w 2165905"/>
                  <a:gd name="connsiteY10" fmla="*/ 300168 h 3880986"/>
                  <a:gd name="connsiteX11" fmla="*/ 607274 w 2165905"/>
                  <a:gd name="connsiteY11" fmla="*/ 345539 h 3880986"/>
                  <a:gd name="connsiteX12" fmla="*/ 851579 w 2165905"/>
                  <a:gd name="connsiteY12" fmla="*/ 453731 h 3880986"/>
                  <a:gd name="connsiteX13" fmla="*/ 610764 w 2165905"/>
                  <a:gd name="connsiteY13" fmla="*/ 499102 h 3880986"/>
                  <a:gd name="connsiteX14" fmla="*/ 387399 w 2165905"/>
                  <a:gd name="connsiteY14" fmla="*/ 624745 h 3880986"/>
                  <a:gd name="connsiteX15" fmla="*/ 670095 w 2165905"/>
                  <a:gd name="connsiteY15" fmla="*/ 547963 h 3880986"/>
                  <a:gd name="connsiteX16" fmla="*/ 886480 w 2165905"/>
                  <a:gd name="connsiteY16" fmla="*/ 516553 h 3880986"/>
                  <a:gd name="connsiteX17" fmla="*/ 1026083 w 2165905"/>
                  <a:gd name="connsiteY17" fmla="*/ 725957 h 3880986"/>
                  <a:gd name="connsiteX18" fmla="*/ 1277368 w 2165905"/>
                  <a:gd name="connsiteY18" fmla="*/ 1008653 h 3880986"/>
                  <a:gd name="connsiteX19" fmla="*/ 917890 w 2165905"/>
                  <a:gd name="connsiteY19" fmla="*/ 837640 h 3880986"/>
                  <a:gd name="connsiteX20" fmla="*/ 670095 w 2165905"/>
                  <a:gd name="connsiteY20" fmla="*/ 645686 h 3880986"/>
                  <a:gd name="connsiteX21" fmla="*/ 268736 w 2165905"/>
                  <a:gd name="connsiteY21" fmla="*/ 725957 h 3880986"/>
                  <a:gd name="connsiteX22" fmla="*/ 0 w 2165905"/>
                  <a:gd name="connsiteY22" fmla="*/ 739918 h 3880986"/>
                  <a:gd name="connsiteX23" fmla="*/ 359478 w 2165905"/>
                  <a:gd name="connsiteY23" fmla="*/ 764348 h 3880986"/>
                  <a:gd name="connsiteX24" fmla="*/ 17451 w 2165905"/>
                  <a:gd name="connsiteY24" fmla="*/ 1008653 h 3880986"/>
                  <a:gd name="connsiteX25" fmla="*/ 443240 w 2165905"/>
                  <a:gd name="connsiteY25" fmla="*/ 823679 h 3880986"/>
                  <a:gd name="connsiteX26" fmla="*/ 38391 w 2165905"/>
                  <a:gd name="connsiteY26" fmla="*/ 1357661 h 3880986"/>
                  <a:gd name="connsiteX27" fmla="*/ 394379 w 2165905"/>
                  <a:gd name="connsiteY27" fmla="*/ 998183 h 3880986"/>
                  <a:gd name="connsiteX28" fmla="*/ 614254 w 2165905"/>
                  <a:gd name="connsiteY28" fmla="*/ 750388 h 3880986"/>
                  <a:gd name="connsiteX29" fmla="*/ 757347 w 2165905"/>
                  <a:gd name="connsiteY29" fmla="*/ 889991 h 3880986"/>
                  <a:gd name="connsiteX30" fmla="*/ 621234 w 2165905"/>
                  <a:gd name="connsiteY30" fmla="*/ 1137786 h 3880986"/>
                  <a:gd name="connsiteX31" fmla="*/ 610764 w 2165905"/>
                  <a:gd name="connsiteY31" fmla="*/ 1389072 h 3880986"/>
                  <a:gd name="connsiteX32" fmla="*/ 834129 w 2165905"/>
                  <a:gd name="connsiteY32" fmla="*/ 924892 h 3880986"/>
                  <a:gd name="connsiteX33" fmla="*/ 1162196 w 2165905"/>
                  <a:gd name="connsiteY33" fmla="*/ 1095905 h 3880986"/>
                  <a:gd name="connsiteX34" fmla="*/ 855069 w 2165905"/>
                  <a:gd name="connsiteY34" fmla="*/ 1685728 h 3880986"/>
                  <a:gd name="connsiteX35" fmla="*/ 991182 w 2165905"/>
                  <a:gd name="connsiteY35" fmla="*/ 1671768 h 3880986"/>
                  <a:gd name="connsiteX36" fmla="*/ 607274 w 2165905"/>
                  <a:gd name="connsiteY36" fmla="*/ 2610599 h 3880986"/>
                  <a:gd name="connsiteX37" fmla="*/ 1608926 w 2165905"/>
                  <a:gd name="connsiteY37" fmla="*/ 3880986 h 3880986"/>
                  <a:gd name="connsiteX0" fmla="*/ 1608926 w 2165905"/>
                  <a:gd name="connsiteY0" fmla="*/ 3880986 h 3880986"/>
                  <a:gd name="connsiteX1" fmla="*/ 2160358 w 2165905"/>
                  <a:gd name="connsiteY1" fmla="*/ 2115008 h 3880986"/>
                  <a:gd name="connsiteX2" fmla="*/ 1430932 w 2165905"/>
                  <a:gd name="connsiteY2" fmla="*/ 1040064 h 3880986"/>
                  <a:gd name="connsiteX3" fmla="*/ 1284349 w 2165905"/>
                  <a:gd name="connsiteY3" fmla="*/ 792269 h 3880986"/>
                  <a:gd name="connsiteX4" fmla="*/ 1120315 w 2165905"/>
                  <a:gd name="connsiteY4" fmla="*/ 656156 h 3880986"/>
                  <a:gd name="connsiteX5" fmla="*/ 823658 w 2165905"/>
                  <a:gd name="connsiteY5" fmla="*/ 205936 h 3880986"/>
                  <a:gd name="connsiteX6" fmla="*/ 460690 w 2165905"/>
                  <a:gd name="connsiteY6" fmla="*/ 21 h 3880986"/>
                  <a:gd name="connsiteX7" fmla="*/ 691035 w 2165905"/>
                  <a:gd name="connsiteY7" fmla="*/ 171035 h 3880986"/>
                  <a:gd name="connsiteX8" fmla="*/ 889970 w 2165905"/>
                  <a:gd name="connsiteY8" fmla="*/ 397890 h 3880986"/>
                  <a:gd name="connsiteX9" fmla="*/ 582843 w 2165905"/>
                  <a:gd name="connsiteY9" fmla="*/ 289698 h 3880986"/>
                  <a:gd name="connsiteX10" fmla="*/ 314107 w 2165905"/>
                  <a:gd name="connsiteY10" fmla="*/ 300168 h 3880986"/>
                  <a:gd name="connsiteX11" fmla="*/ 607274 w 2165905"/>
                  <a:gd name="connsiteY11" fmla="*/ 345539 h 3880986"/>
                  <a:gd name="connsiteX12" fmla="*/ 851579 w 2165905"/>
                  <a:gd name="connsiteY12" fmla="*/ 453731 h 3880986"/>
                  <a:gd name="connsiteX13" fmla="*/ 610764 w 2165905"/>
                  <a:gd name="connsiteY13" fmla="*/ 499102 h 3880986"/>
                  <a:gd name="connsiteX14" fmla="*/ 387399 w 2165905"/>
                  <a:gd name="connsiteY14" fmla="*/ 624745 h 3880986"/>
                  <a:gd name="connsiteX15" fmla="*/ 670095 w 2165905"/>
                  <a:gd name="connsiteY15" fmla="*/ 547963 h 3880986"/>
                  <a:gd name="connsiteX16" fmla="*/ 886480 w 2165905"/>
                  <a:gd name="connsiteY16" fmla="*/ 516553 h 3880986"/>
                  <a:gd name="connsiteX17" fmla="*/ 1026083 w 2165905"/>
                  <a:gd name="connsiteY17" fmla="*/ 725957 h 3880986"/>
                  <a:gd name="connsiteX18" fmla="*/ 1277368 w 2165905"/>
                  <a:gd name="connsiteY18" fmla="*/ 1008653 h 3880986"/>
                  <a:gd name="connsiteX19" fmla="*/ 917890 w 2165905"/>
                  <a:gd name="connsiteY19" fmla="*/ 837640 h 3880986"/>
                  <a:gd name="connsiteX20" fmla="*/ 670095 w 2165905"/>
                  <a:gd name="connsiteY20" fmla="*/ 645686 h 3880986"/>
                  <a:gd name="connsiteX21" fmla="*/ 268736 w 2165905"/>
                  <a:gd name="connsiteY21" fmla="*/ 725957 h 3880986"/>
                  <a:gd name="connsiteX22" fmla="*/ 0 w 2165905"/>
                  <a:gd name="connsiteY22" fmla="*/ 739918 h 3880986"/>
                  <a:gd name="connsiteX23" fmla="*/ 359478 w 2165905"/>
                  <a:gd name="connsiteY23" fmla="*/ 764348 h 3880986"/>
                  <a:gd name="connsiteX24" fmla="*/ 17451 w 2165905"/>
                  <a:gd name="connsiteY24" fmla="*/ 1008653 h 3880986"/>
                  <a:gd name="connsiteX25" fmla="*/ 443240 w 2165905"/>
                  <a:gd name="connsiteY25" fmla="*/ 823679 h 3880986"/>
                  <a:gd name="connsiteX26" fmla="*/ 38391 w 2165905"/>
                  <a:gd name="connsiteY26" fmla="*/ 1357661 h 3880986"/>
                  <a:gd name="connsiteX27" fmla="*/ 394379 w 2165905"/>
                  <a:gd name="connsiteY27" fmla="*/ 998183 h 3880986"/>
                  <a:gd name="connsiteX28" fmla="*/ 614254 w 2165905"/>
                  <a:gd name="connsiteY28" fmla="*/ 750388 h 3880986"/>
                  <a:gd name="connsiteX29" fmla="*/ 757347 w 2165905"/>
                  <a:gd name="connsiteY29" fmla="*/ 889991 h 3880986"/>
                  <a:gd name="connsiteX30" fmla="*/ 638684 w 2165905"/>
                  <a:gd name="connsiteY30" fmla="*/ 1102885 h 3880986"/>
                  <a:gd name="connsiteX31" fmla="*/ 610764 w 2165905"/>
                  <a:gd name="connsiteY31" fmla="*/ 1389072 h 3880986"/>
                  <a:gd name="connsiteX32" fmla="*/ 834129 w 2165905"/>
                  <a:gd name="connsiteY32" fmla="*/ 924892 h 3880986"/>
                  <a:gd name="connsiteX33" fmla="*/ 1162196 w 2165905"/>
                  <a:gd name="connsiteY33" fmla="*/ 1095905 h 3880986"/>
                  <a:gd name="connsiteX34" fmla="*/ 855069 w 2165905"/>
                  <a:gd name="connsiteY34" fmla="*/ 1685728 h 3880986"/>
                  <a:gd name="connsiteX35" fmla="*/ 991182 w 2165905"/>
                  <a:gd name="connsiteY35" fmla="*/ 1671768 h 3880986"/>
                  <a:gd name="connsiteX36" fmla="*/ 607274 w 2165905"/>
                  <a:gd name="connsiteY36" fmla="*/ 2610599 h 3880986"/>
                  <a:gd name="connsiteX37" fmla="*/ 1608926 w 2165905"/>
                  <a:gd name="connsiteY37" fmla="*/ 3880986 h 3880986"/>
                  <a:gd name="connsiteX0" fmla="*/ 1608926 w 2165905"/>
                  <a:gd name="connsiteY0" fmla="*/ 3880986 h 3880986"/>
                  <a:gd name="connsiteX1" fmla="*/ 2160358 w 2165905"/>
                  <a:gd name="connsiteY1" fmla="*/ 2115008 h 3880986"/>
                  <a:gd name="connsiteX2" fmla="*/ 1430932 w 2165905"/>
                  <a:gd name="connsiteY2" fmla="*/ 1040064 h 3880986"/>
                  <a:gd name="connsiteX3" fmla="*/ 1284349 w 2165905"/>
                  <a:gd name="connsiteY3" fmla="*/ 792269 h 3880986"/>
                  <a:gd name="connsiteX4" fmla="*/ 1120315 w 2165905"/>
                  <a:gd name="connsiteY4" fmla="*/ 656156 h 3880986"/>
                  <a:gd name="connsiteX5" fmla="*/ 823658 w 2165905"/>
                  <a:gd name="connsiteY5" fmla="*/ 205936 h 3880986"/>
                  <a:gd name="connsiteX6" fmla="*/ 460690 w 2165905"/>
                  <a:gd name="connsiteY6" fmla="*/ 21 h 3880986"/>
                  <a:gd name="connsiteX7" fmla="*/ 691035 w 2165905"/>
                  <a:gd name="connsiteY7" fmla="*/ 171035 h 3880986"/>
                  <a:gd name="connsiteX8" fmla="*/ 889970 w 2165905"/>
                  <a:gd name="connsiteY8" fmla="*/ 397890 h 3880986"/>
                  <a:gd name="connsiteX9" fmla="*/ 582843 w 2165905"/>
                  <a:gd name="connsiteY9" fmla="*/ 289698 h 3880986"/>
                  <a:gd name="connsiteX10" fmla="*/ 314107 w 2165905"/>
                  <a:gd name="connsiteY10" fmla="*/ 300168 h 3880986"/>
                  <a:gd name="connsiteX11" fmla="*/ 607274 w 2165905"/>
                  <a:gd name="connsiteY11" fmla="*/ 345539 h 3880986"/>
                  <a:gd name="connsiteX12" fmla="*/ 851579 w 2165905"/>
                  <a:gd name="connsiteY12" fmla="*/ 453731 h 3880986"/>
                  <a:gd name="connsiteX13" fmla="*/ 610764 w 2165905"/>
                  <a:gd name="connsiteY13" fmla="*/ 499102 h 3880986"/>
                  <a:gd name="connsiteX14" fmla="*/ 387399 w 2165905"/>
                  <a:gd name="connsiteY14" fmla="*/ 624745 h 3880986"/>
                  <a:gd name="connsiteX15" fmla="*/ 670095 w 2165905"/>
                  <a:gd name="connsiteY15" fmla="*/ 547963 h 3880986"/>
                  <a:gd name="connsiteX16" fmla="*/ 886480 w 2165905"/>
                  <a:gd name="connsiteY16" fmla="*/ 516553 h 3880986"/>
                  <a:gd name="connsiteX17" fmla="*/ 1026083 w 2165905"/>
                  <a:gd name="connsiteY17" fmla="*/ 725957 h 3880986"/>
                  <a:gd name="connsiteX18" fmla="*/ 1277368 w 2165905"/>
                  <a:gd name="connsiteY18" fmla="*/ 1008653 h 3880986"/>
                  <a:gd name="connsiteX19" fmla="*/ 917890 w 2165905"/>
                  <a:gd name="connsiteY19" fmla="*/ 837640 h 3880986"/>
                  <a:gd name="connsiteX20" fmla="*/ 670095 w 2165905"/>
                  <a:gd name="connsiteY20" fmla="*/ 645686 h 3880986"/>
                  <a:gd name="connsiteX21" fmla="*/ 268736 w 2165905"/>
                  <a:gd name="connsiteY21" fmla="*/ 725957 h 3880986"/>
                  <a:gd name="connsiteX22" fmla="*/ 0 w 2165905"/>
                  <a:gd name="connsiteY22" fmla="*/ 739918 h 3880986"/>
                  <a:gd name="connsiteX23" fmla="*/ 359478 w 2165905"/>
                  <a:gd name="connsiteY23" fmla="*/ 764348 h 3880986"/>
                  <a:gd name="connsiteX24" fmla="*/ 17451 w 2165905"/>
                  <a:gd name="connsiteY24" fmla="*/ 1008653 h 3880986"/>
                  <a:gd name="connsiteX25" fmla="*/ 443240 w 2165905"/>
                  <a:gd name="connsiteY25" fmla="*/ 823679 h 3880986"/>
                  <a:gd name="connsiteX26" fmla="*/ 38391 w 2165905"/>
                  <a:gd name="connsiteY26" fmla="*/ 1357661 h 3880986"/>
                  <a:gd name="connsiteX27" fmla="*/ 394379 w 2165905"/>
                  <a:gd name="connsiteY27" fmla="*/ 998183 h 3880986"/>
                  <a:gd name="connsiteX28" fmla="*/ 614254 w 2165905"/>
                  <a:gd name="connsiteY28" fmla="*/ 750388 h 3880986"/>
                  <a:gd name="connsiteX29" fmla="*/ 757347 w 2165905"/>
                  <a:gd name="connsiteY29" fmla="*/ 889991 h 3880986"/>
                  <a:gd name="connsiteX30" fmla="*/ 638684 w 2165905"/>
                  <a:gd name="connsiteY30" fmla="*/ 1102885 h 3880986"/>
                  <a:gd name="connsiteX31" fmla="*/ 610764 w 2165905"/>
                  <a:gd name="connsiteY31" fmla="*/ 1389072 h 3880986"/>
                  <a:gd name="connsiteX32" fmla="*/ 834129 w 2165905"/>
                  <a:gd name="connsiteY32" fmla="*/ 924892 h 3880986"/>
                  <a:gd name="connsiteX33" fmla="*/ 1162196 w 2165905"/>
                  <a:gd name="connsiteY33" fmla="*/ 1095905 h 3880986"/>
                  <a:gd name="connsiteX34" fmla="*/ 855069 w 2165905"/>
                  <a:gd name="connsiteY34" fmla="*/ 1685728 h 3880986"/>
                  <a:gd name="connsiteX35" fmla="*/ 991182 w 2165905"/>
                  <a:gd name="connsiteY35" fmla="*/ 1671768 h 3880986"/>
                  <a:gd name="connsiteX36" fmla="*/ 607274 w 2165905"/>
                  <a:gd name="connsiteY36" fmla="*/ 2610599 h 3880986"/>
                  <a:gd name="connsiteX37" fmla="*/ 1608926 w 2165905"/>
                  <a:gd name="connsiteY37" fmla="*/ 3880986 h 3880986"/>
                  <a:gd name="connsiteX0" fmla="*/ 1608926 w 2165905"/>
                  <a:gd name="connsiteY0" fmla="*/ 3880986 h 3880986"/>
                  <a:gd name="connsiteX1" fmla="*/ 2160358 w 2165905"/>
                  <a:gd name="connsiteY1" fmla="*/ 2115008 h 3880986"/>
                  <a:gd name="connsiteX2" fmla="*/ 1430932 w 2165905"/>
                  <a:gd name="connsiteY2" fmla="*/ 1040064 h 3880986"/>
                  <a:gd name="connsiteX3" fmla="*/ 1284349 w 2165905"/>
                  <a:gd name="connsiteY3" fmla="*/ 792269 h 3880986"/>
                  <a:gd name="connsiteX4" fmla="*/ 1120315 w 2165905"/>
                  <a:gd name="connsiteY4" fmla="*/ 656156 h 3880986"/>
                  <a:gd name="connsiteX5" fmla="*/ 823658 w 2165905"/>
                  <a:gd name="connsiteY5" fmla="*/ 205936 h 3880986"/>
                  <a:gd name="connsiteX6" fmla="*/ 460690 w 2165905"/>
                  <a:gd name="connsiteY6" fmla="*/ 21 h 3880986"/>
                  <a:gd name="connsiteX7" fmla="*/ 691035 w 2165905"/>
                  <a:gd name="connsiteY7" fmla="*/ 171035 h 3880986"/>
                  <a:gd name="connsiteX8" fmla="*/ 889970 w 2165905"/>
                  <a:gd name="connsiteY8" fmla="*/ 397890 h 3880986"/>
                  <a:gd name="connsiteX9" fmla="*/ 582843 w 2165905"/>
                  <a:gd name="connsiteY9" fmla="*/ 289698 h 3880986"/>
                  <a:gd name="connsiteX10" fmla="*/ 314107 w 2165905"/>
                  <a:gd name="connsiteY10" fmla="*/ 300168 h 3880986"/>
                  <a:gd name="connsiteX11" fmla="*/ 607274 w 2165905"/>
                  <a:gd name="connsiteY11" fmla="*/ 345539 h 3880986"/>
                  <a:gd name="connsiteX12" fmla="*/ 851579 w 2165905"/>
                  <a:gd name="connsiteY12" fmla="*/ 453731 h 3880986"/>
                  <a:gd name="connsiteX13" fmla="*/ 610764 w 2165905"/>
                  <a:gd name="connsiteY13" fmla="*/ 499102 h 3880986"/>
                  <a:gd name="connsiteX14" fmla="*/ 387399 w 2165905"/>
                  <a:gd name="connsiteY14" fmla="*/ 624745 h 3880986"/>
                  <a:gd name="connsiteX15" fmla="*/ 670095 w 2165905"/>
                  <a:gd name="connsiteY15" fmla="*/ 547963 h 3880986"/>
                  <a:gd name="connsiteX16" fmla="*/ 886480 w 2165905"/>
                  <a:gd name="connsiteY16" fmla="*/ 516553 h 3880986"/>
                  <a:gd name="connsiteX17" fmla="*/ 1026083 w 2165905"/>
                  <a:gd name="connsiteY17" fmla="*/ 725957 h 3880986"/>
                  <a:gd name="connsiteX18" fmla="*/ 1277368 w 2165905"/>
                  <a:gd name="connsiteY18" fmla="*/ 1008653 h 3880986"/>
                  <a:gd name="connsiteX19" fmla="*/ 917890 w 2165905"/>
                  <a:gd name="connsiteY19" fmla="*/ 837640 h 3880986"/>
                  <a:gd name="connsiteX20" fmla="*/ 670095 w 2165905"/>
                  <a:gd name="connsiteY20" fmla="*/ 645686 h 3880986"/>
                  <a:gd name="connsiteX21" fmla="*/ 268736 w 2165905"/>
                  <a:gd name="connsiteY21" fmla="*/ 725957 h 3880986"/>
                  <a:gd name="connsiteX22" fmla="*/ 0 w 2165905"/>
                  <a:gd name="connsiteY22" fmla="*/ 739918 h 3880986"/>
                  <a:gd name="connsiteX23" fmla="*/ 359478 w 2165905"/>
                  <a:gd name="connsiteY23" fmla="*/ 764348 h 3880986"/>
                  <a:gd name="connsiteX24" fmla="*/ 17451 w 2165905"/>
                  <a:gd name="connsiteY24" fmla="*/ 1008653 h 3880986"/>
                  <a:gd name="connsiteX25" fmla="*/ 443240 w 2165905"/>
                  <a:gd name="connsiteY25" fmla="*/ 823679 h 3880986"/>
                  <a:gd name="connsiteX26" fmla="*/ 38391 w 2165905"/>
                  <a:gd name="connsiteY26" fmla="*/ 1357661 h 3880986"/>
                  <a:gd name="connsiteX27" fmla="*/ 394379 w 2165905"/>
                  <a:gd name="connsiteY27" fmla="*/ 998183 h 3880986"/>
                  <a:gd name="connsiteX28" fmla="*/ 614254 w 2165905"/>
                  <a:gd name="connsiteY28" fmla="*/ 750388 h 3880986"/>
                  <a:gd name="connsiteX29" fmla="*/ 757347 w 2165905"/>
                  <a:gd name="connsiteY29" fmla="*/ 889991 h 3880986"/>
                  <a:gd name="connsiteX30" fmla="*/ 638684 w 2165905"/>
                  <a:gd name="connsiteY30" fmla="*/ 1102885 h 3880986"/>
                  <a:gd name="connsiteX31" fmla="*/ 610764 w 2165905"/>
                  <a:gd name="connsiteY31" fmla="*/ 1389072 h 3880986"/>
                  <a:gd name="connsiteX32" fmla="*/ 704996 w 2165905"/>
                  <a:gd name="connsiteY32" fmla="*/ 1155237 h 3880986"/>
                  <a:gd name="connsiteX33" fmla="*/ 834129 w 2165905"/>
                  <a:gd name="connsiteY33" fmla="*/ 924892 h 3880986"/>
                  <a:gd name="connsiteX34" fmla="*/ 1162196 w 2165905"/>
                  <a:gd name="connsiteY34" fmla="*/ 1095905 h 3880986"/>
                  <a:gd name="connsiteX35" fmla="*/ 855069 w 2165905"/>
                  <a:gd name="connsiteY35" fmla="*/ 1685728 h 3880986"/>
                  <a:gd name="connsiteX36" fmla="*/ 991182 w 2165905"/>
                  <a:gd name="connsiteY36" fmla="*/ 1671768 h 3880986"/>
                  <a:gd name="connsiteX37" fmla="*/ 607274 w 2165905"/>
                  <a:gd name="connsiteY37" fmla="*/ 2610599 h 3880986"/>
                  <a:gd name="connsiteX38" fmla="*/ 1608926 w 2165905"/>
                  <a:gd name="connsiteY38" fmla="*/ 3880986 h 3880986"/>
                  <a:gd name="connsiteX0" fmla="*/ 1608926 w 2165905"/>
                  <a:gd name="connsiteY0" fmla="*/ 3880986 h 3880986"/>
                  <a:gd name="connsiteX1" fmla="*/ 2160358 w 2165905"/>
                  <a:gd name="connsiteY1" fmla="*/ 2115008 h 3880986"/>
                  <a:gd name="connsiteX2" fmla="*/ 1430932 w 2165905"/>
                  <a:gd name="connsiteY2" fmla="*/ 1040064 h 3880986"/>
                  <a:gd name="connsiteX3" fmla="*/ 1284349 w 2165905"/>
                  <a:gd name="connsiteY3" fmla="*/ 792269 h 3880986"/>
                  <a:gd name="connsiteX4" fmla="*/ 1120315 w 2165905"/>
                  <a:gd name="connsiteY4" fmla="*/ 656156 h 3880986"/>
                  <a:gd name="connsiteX5" fmla="*/ 823658 w 2165905"/>
                  <a:gd name="connsiteY5" fmla="*/ 205936 h 3880986"/>
                  <a:gd name="connsiteX6" fmla="*/ 460690 w 2165905"/>
                  <a:gd name="connsiteY6" fmla="*/ 21 h 3880986"/>
                  <a:gd name="connsiteX7" fmla="*/ 691035 w 2165905"/>
                  <a:gd name="connsiteY7" fmla="*/ 171035 h 3880986"/>
                  <a:gd name="connsiteX8" fmla="*/ 889970 w 2165905"/>
                  <a:gd name="connsiteY8" fmla="*/ 397890 h 3880986"/>
                  <a:gd name="connsiteX9" fmla="*/ 582843 w 2165905"/>
                  <a:gd name="connsiteY9" fmla="*/ 289698 h 3880986"/>
                  <a:gd name="connsiteX10" fmla="*/ 314107 w 2165905"/>
                  <a:gd name="connsiteY10" fmla="*/ 300168 h 3880986"/>
                  <a:gd name="connsiteX11" fmla="*/ 607274 w 2165905"/>
                  <a:gd name="connsiteY11" fmla="*/ 345539 h 3880986"/>
                  <a:gd name="connsiteX12" fmla="*/ 851579 w 2165905"/>
                  <a:gd name="connsiteY12" fmla="*/ 453731 h 3880986"/>
                  <a:gd name="connsiteX13" fmla="*/ 610764 w 2165905"/>
                  <a:gd name="connsiteY13" fmla="*/ 499102 h 3880986"/>
                  <a:gd name="connsiteX14" fmla="*/ 387399 w 2165905"/>
                  <a:gd name="connsiteY14" fmla="*/ 624745 h 3880986"/>
                  <a:gd name="connsiteX15" fmla="*/ 670095 w 2165905"/>
                  <a:gd name="connsiteY15" fmla="*/ 547963 h 3880986"/>
                  <a:gd name="connsiteX16" fmla="*/ 886480 w 2165905"/>
                  <a:gd name="connsiteY16" fmla="*/ 516553 h 3880986"/>
                  <a:gd name="connsiteX17" fmla="*/ 1026083 w 2165905"/>
                  <a:gd name="connsiteY17" fmla="*/ 725957 h 3880986"/>
                  <a:gd name="connsiteX18" fmla="*/ 1277368 w 2165905"/>
                  <a:gd name="connsiteY18" fmla="*/ 1008653 h 3880986"/>
                  <a:gd name="connsiteX19" fmla="*/ 917890 w 2165905"/>
                  <a:gd name="connsiteY19" fmla="*/ 837640 h 3880986"/>
                  <a:gd name="connsiteX20" fmla="*/ 670095 w 2165905"/>
                  <a:gd name="connsiteY20" fmla="*/ 645686 h 3880986"/>
                  <a:gd name="connsiteX21" fmla="*/ 268736 w 2165905"/>
                  <a:gd name="connsiteY21" fmla="*/ 725957 h 3880986"/>
                  <a:gd name="connsiteX22" fmla="*/ 0 w 2165905"/>
                  <a:gd name="connsiteY22" fmla="*/ 739918 h 3880986"/>
                  <a:gd name="connsiteX23" fmla="*/ 359478 w 2165905"/>
                  <a:gd name="connsiteY23" fmla="*/ 764348 h 3880986"/>
                  <a:gd name="connsiteX24" fmla="*/ 17451 w 2165905"/>
                  <a:gd name="connsiteY24" fmla="*/ 1008653 h 3880986"/>
                  <a:gd name="connsiteX25" fmla="*/ 443240 w 2165905"/>
                  <a:gd name="connsiteY25" fmla="*/ 823679 h 3880986"/>
                  <a:gd name="connsiteX26" fmla="*/ 38391 w 2165905"/>
                  <a:gd name="connsiteY26" fmla="*/ 1357661 h 3880986"/>
                  <a:gd name="connsiteX27" fmla="*/ 394379 w 2165905"/>
                  <a:gd name="connsiteY27" fmla="*/ 998183 h 3880986"/>
                  <a:gd name="connsiteX28" fmla="*/ 614254 w 2165905"/>
                  <a:gd name="connsiteY28" fmla="*/ 750388 h 3880986"/>
                  <a:gd name="connsiteX29" fmla="*/ 757347 w 2165905"/>
                  <a:gd name="connsiteY29" fmla="*/ 889991 h 3880986"/>
                  <a:gd name="connsiteX30" fmla="*/ 638684 w 2165905"/>
                  <a:gd name="connsiteY30" fmla="*/ 1102885 h 3880986"/>
                  <a:gd name="connsiteX31" fmla="*/ 610764 w 2165905"/>
                  <a:gd name="connsiteY31" fmla="*/ 1389072 h 3880986"/>
                  <a:gd name="connsiteX32" fmla="*/ 704996 w 2165905"/>
                  <a:gd name="connsiteY32" fmla="*/ 1155237 h 3880986"/>
                  <a:gd name="connsiteX33" fmla="*/ 834129 w 2165905"/>
                  <a:gd name="connsiteY33" fmla="*/ 924892 h 3880986"/>
                  <a:gd name="connsiteX34" fmla="*/ 1162196 w 2165905"/>
                  <a:gd name="connsiteY34" fmla="*/ 1095905 h 3880986"/>
                  <a:gd name="connsiteX35" fmla="*/ 855069 w 2165905"/>
                  <a:gd name="connsiteY35" fmla="*/ 1685728 h 3880986"/>
                  <a:gd name="connsiteX36" fmla="*/ 991182 w 2165905"/>
                  <a:gd name="connsiteY36" fmla="*/ 1671768 h 3880986"/>
                  <a:gd name="connsiteX37" fmla="*/ 607274 w 2165905"/>
                  <a:gd name="connsiteY37" fmla="*/ 2610599 h 3880986"/>
                  <a:gd name="connsiteX38" fmla="*/ 1608926 w 2165905"/>
                  <a:gd name="connsiteY38" fmla="*/ 3880986 h 3880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165905" h="3880986">
                    <a:moveTo>
                      <a:pt x="1608926" y="3880986"/>
                    </a:moveTo>
                    <a:cubicBezTo>
                      <a:pt x="1715955" y="3257426"/>
                      <a:pt x="2224342" y="2724607"/>
                      <a:pt x="2160358" y="2115008"/>
                    </a:cubicBezTo>
                    <a:cubicBezTo>
                      <a:pt x="2175482" y="1309963"/>
                      <a:pt x="1757836" y="1122663"/>
                      <a:pt x="1430932" y="1040064"/>
                    </a:cubicBezTo>
                    <a:cubicBezTo>
                      <a:pt x="1442565" y="855090"/>
                      <a:pt x="1366947" y="858581"/>
                      <a:pt x="1284349" y="792269"/>
                    </a:cubicBezTo>
                    <a:lnTo>
                      <a:pt x="1120315" y="656156"/>
                    </a:lnTo>
                    <a:cubicBezTo>
                      <a:pt x="1038879" y="474672"/>
                      <a:pt x="922544" y="356009"/>
                      <a:pt x="823658" y="205936"/>
                    </a:cubicBezTo>
                    <a:lnTo>
                      <a:pt x="460690" y="21"/>
                    </a:lnTo>
                    <a:cubicBezTo>
                      <a:pt x="434515" y="-1724"/>
                      <a:pt x="619488" y="104724"/>
                      <a:pt x="691035" y="171035"/>
                    </a:cubicBezTo>
                    <a:cubicBezTo>
                      <a:pt x="762582" y="237347"/>
                      <a:pt x="903930" y="384512"/>
                      <a:pt x="889970" y="397890"/>
                    </a:cubicBezTo>
                    <a:lnTo>
                      <a:pt x="582843" y="289698"/>
                    </a:lnTo>
                    <a:lnTo>
                      <a:pt x="314107" y="300168"/>
                    </a:lnTo>
                    <a:cubicBezTo>
                      <a:pt x="411829" y="325762"/>
                      <a:pt x="509552" y="319945"/>
                      <a:pt x="607274" y="345539"/>
                    </a:cubicBezTo>
                    <a:lnTo>
                      <a:pt x="851579" y="453731"/>
                    </a:lnTo>
                    <a:cubicBezTo>
                      <a:pt x="701506" y="458385"/>
                      <a:pt x="691036" y="483978"/>
                      <a:pt x="610764" y="499102"/>
                    </a:cubicBezTo>
                    <a:lnTo>
                      <a:pt x="387399" y="624745"/>
                    </a:lnTo>
                    <a:cubicBezTo>
                      <a:pt x="481631" y="603805"/>
                      <a:pt x="575863" y="568903"/>
                      <a:pt x="670095" y="547963"/>
                    </a:cubicBezTo>
                    <a:lnTo>
                      <a:pt x="886480" y="516553"/>
                    </a:lnTo>
                    <a:lnTo>
                      <a:pt x="1026083" y="725957"/>
                    </a:lnTo>
                    <a:lnTo>
                      <a:pt x="1277368" y="1008653"/>
                    </a:lnTo>
                    <a:cubicBezTo>
                      <a:pt x="1157542" y="951649"/>
                      <a:pt x="1044696" y="933035"/>
                      <a:pt x="917890" y="837640"/>
                    </a:cubicBezTo>
                    <a:lnTo>
                      <a:pt x="670095" y="645686"/>
                    </a:lnTo>
                    <a:cubicBezTo>
                      <a:pt x="524675" y="649176"/>
                      <a:pt x="438587" y="670116"/>
                      <a:pt x="268736" y="725957"/>
                    </a:cubicBezTo>
                    <a:cubicBezTo>
                      <a:pt x="154727" y="751551"/>
                      <a:pt x="89579" y="735264"/>
                      <a:pt x="0" y="739918"/>
                    </a:cubicBezTo>
                    <a:cubicBezTo>
                      <a:pt x="80272" y="863233"/>
                      <a:pt x="237325" y="770166"/>
                      <a:pt x="359478" y="764348"/>
                    </a:cubicBezTo>
                    <a:cubicBezTo>
                      <a:pt x="245469" y="845783"/>
                      <a:pt x="152401" y="941179"/>
                      <a:pt x="17451" y="1008653"/>
                    </a:cubicBezTo>
                    <a:cubicBezTo>
                      <a:pt x="159381" y="1009816"/>
                      <a:pt x="301310" y="885337"/>
                      <a:pt x="443240" y="823679"/>
                    </a:cubicBezTo>
                    <a:cubicBezTo>
                      <a:pt x="308290" y="1001673"/>
                      <a:pt x="187301" y="1200607"/>
                      <a:pt x="38391" y="1357661"/>
                    </a:cubicBezTo>
                    <a:cubicBezTo>
                      <a:pt x="31993" y="1388490"/>
                      <a:pt x="253031" y="1280879"/>
                      <a:pt x="394379" y="998183"/>
                    </a:cubicBezTo>
                    <a:cubicBezTo>
                      <a:pt x="490356" y="896971"/>
                      <a:pt x="555504" y="770165"/>
                      <a:pt x="614254" y="750388"/>
                    </a:cubicBezTo>
                    <a:lnTo>
                      <a:pt x="757347" y="889991"/>
                    </a:lnTo>
                    <a:lnTo>
                      <a:pt x="638684" y="1102885"/>
                    </a:lnTo>
                    <a:cubicBezTo>
                      <a:pt x="622397" y="1208751"/>
                      <a:pt x="620071" y="1293676"/>
                      <a:pt x="610764" y="1389072"/>
                    </a:cubicBezTo>
                    <a:cubicBezTo>
                      <a:pt x="646828" y="1309964"/>
                      <a:pt x="668932" y="1234345"/>
                      <a:pt x="704996" y="1155237"/>
                    </a:cubicBezTo>
                    <a:cubicBezTo>
                      <a:pt x="748040" y="1078455"/>
                      <a:pt x="798065" y="1008654"/>
                      <a:pt x="834129" y="924892"/>
                    </a:cubicBezTo>
                    <a:lnTo>
                      <a:pt x="1162196" y="1095905"/>
                    </a:lnTo>
                    <a:cubicBezTo>
                      <a:pt x="829475" y="1243652"/>
                      <a:pt x="1027247" y="1531001"/>
                      <a:pt x="855069" y="1685728"/>
                    </a:cubicBezTo>
                    <a:lnTo>
                      <a:pt x="991182" y="1671768"/>
                    </a:lnTo>
                    <a:cubicBezTo>
                      <a:pt x="796902" y="1956791"/>
                      <a:pt x="627051" y="2175502"/>
                      <a:pt x="607274" y="2610599"/>
                    </a:cubicBezTo>
                    <a:cubicBezTo>
                      <a:pt x="606110" y="3201584"/>
                      <a:pt x="1446055" y="3405173"/>
                      <a:pt x="1608926" y="3880986"/>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234" name="Freeform: Shape 233">
                <a:extLst>
                  <a:ext uri="{FF2B5EF4-FFF2-40B4-BE49-F238E27FC236}">
                    <a16:creationId xmlns:a16="http://schemas.microsoft.com/office/drawing/2014/main" id="{09544254-723A-4E61-9EF4-0D24EEE97CC4}"/>
                  </a:ext>
                </a:extLst>
              </p:cNvPr>
              <p:cNvSpPr>
                <a:spLocks noChangeAspect="1"/>
              </p:cNvSpPr>
              <p:nvPr/>
            </p:nvSpPr>
            <p:spPr>
              <a:xfrm>
                <a:off x="3523791" y="2433983"/>
                <a:ext cx="110000" cy="140487"/>
              </a:xfrm>
              <a:custGeom>
                <a:avLst/>
                <a:gdLst>
                  <a:gd name="connsiteX0" fmla="*/ 344487 w 355600"/>
                  <a:gd name="connsiteY0" fmla="*/ 119063 h 487363"/>
                  <a:gd name="connsiteX1" fmla="*/ 354012 w 355600"/>
                  <a:gd name="connsiteY1" fmla="*/ 36513 h 487363"/>
                  <a:gd name="connsiteX2" fmla="*/ 165100 w 355600"/>
                  <a:gd name="connsiteY2" fmla="*/ 0 h 487363"/>
                  <a:gd name="connsiteX3" fmla="*/ 0 w 355600"/>
                  <a:gd name="connsiteY3" fmla="*/ 246063 h 487363"/>
                  <a:gd name="connsiteX4" fmla="*/ 165100 w 355600"/>
                  <a:gd name="connsiteY4" fmla="*/ 487363 h 487363"/>
                  <a:gd name="connsiteX5" fmla="*/ 355600 w 355600"/>
                  <a:gd name="connsiteY5" fmla="*/ 444500 h 487363"/>
                  <a:gd name="connsiteX6" fmla="*/ 347662 w 355600"/>
                  <a:gd name="connsiteY6" fmla="*/ 363538 h 487363"/>
                  <a:gd name="connsiteX7" fmla="*/ 104775 w 355600"/>
                  <a:gd name="connsiteY7" fmla="*/ 233363 h 487363"/>
                  <a:gd name="connsiteX8" fmla="*/ 344487 w 355600"/>
                  <a:gd name="connsiteY8" fmla="*/ 119063 h 487363"/>
                  <a:gd name="connsiteX0" fmla="*/ 344487 w 355600"/>
                  <a:gd name="connsiteY0" fmla="*/ 119063 h 487363"/>
                  <a:gd name="connsiteX1" fmla="*/ 354012 w 355600"/>
                  <a:gd name="connsiteY1" fmla="*/ 36513 h 487363"/>
                  <a:gd name="connsiteX2" fmla="*/ 165100 w 355600"/>
                  <a:gd name="connsiteY2" fmla="*/ 0 h 487363"/>
                  <a:gd name="connsiteX3" fmla="*/ 0 w 355600"/>
                  <a:gd name="connsiteY3" fmla="*/ 246063 h 487363"/>
                  <a:gd name="connsiteX4" fmla="*/ 165100 w 355600"/>
                  <a:gd name="connsiteY4" fmla="*/ 487363 h 487363"/>
                  <a:gd name="connsiteX5" fmla="*/ 355600 w 355600"/>
                  <a:gd name="connsiteY5" fmla="*/ 444500 h 487363"/>
                  <a:gd name="connsiteX6" fmla="*/ 347662 w 355600"/>
                  <a:gd name="connsiteY6" fmla="*/ 363538 h 487363"/>
                  <a:gd name="connsiteX7" fmla="*/ 104775 w 355600"/>
                  <a:gd name="connsiteY7" fmla="*/ 233363 h 487363"/>
                  <a:gd name="connsiteX8" fmla="*/ 344487 w 355600"/>
                  <a:gd name="connsiteY8" fmla="*/ 119063 h 487363"/>
                  <a:gd name="connsiteX0" fmla="*/ 344487 w 355600"/>
                  <a:gd name="connsiteY0" fmla="*/ 119063 h 490238"/>
                  <a:gd name="connsiteX1" fmla="*/ 354012 w 355600"/>
                  <a:gd name="connsiteY1" fmla="*/ 36513 h 490238"/>
                  <a:gd name="connsiteX2" fmla="*/ 165100 w 355600"/>
                  <a:gd name="connsiteY2" fmla="*/ 0 h 490238"/>
                  <a:gd name="connsiteX3" fmla="*/ 0 w 355600"/>
                  <a:gd name="connsiteY3" fmla="*/ 246063 h 490238"/>
                  <a:gd name="connsiteX4" fmla="*/ 165100 w 355600"/>
                  <a:gd name="connsiteY4" fmla="*/ 487363 h 490238"/>
                  <a:gd name="connsiteX5" fmla="*/ 355600 w 355600"/>
                  <a:gd name="connsiteY5" fmla="*/ 444500 h 490238"/>
                  <a:gd name="connsiteX6" fmla="*/ 347662 w 355600"/>
                  <a:gd name="connsiteY6" fmla="*/ 363538 h 490238"/>
                  <a:gd name="connsiteX7" fmla="*/ 104775 w 355600"/>
                  <a:gd name="connsiteY7" fmla="*/ 233363 h 490238"/>
                  <a:gd name="connsiteX8" fmla="*/ 344487 w 355600"/>
                  <a:gd name="connsiteY8" fmla="*/ 119063 h 490238"/>
                  <a:gd name="connsiteX0" fmla="*/ 345973 w 357086"/>
                  <a:gd name="connsiteY0" fmla="*/ 119063 h 490238"/>
                  <a:gd name="connsiteX1" fmla="*/ 355498 w 357086"/>
                  <a:gd name="connsiteY1" fmla="*/ 36513 h 490238"/>
                  <a:gd name="connsiteX2" fmla="*/ 166586 w 357086"/>
                  <a:gd name="connsiteY2" fmla="*/ 0 h 490238"/>
                  <a:gd name="connsiteX3" fmla="*/ 1486 w 357086"/>
                  <a:gd name="connsiteY3" fmla="*/ 246063 h 490238"/>
                  <a:gd name="connsiteX4" fmla="*/ 166586 w 357086"/>
                  <a:gd name="connsiteY4" fmla="*/ 487363 h 490238"/>
                  <a:gd name="connsiteX5" fmla="*/ 357086 w 357086"/>
                  <a:gd name="connsiteY5" fmla="*/ 444500 h 490238"/>
                  <a:gd name="connsiteX6" fmla="*/ 349148 w 357086"/>
                  <a:gd name="connsiteY6" fmla="*/ 363538 h 490238"/>
                  <a:gd name="connsiteX7" fmla="*/ 106261 w 357086"/>
                  <a:gd name="connsiteY7" fmla="*/ 233363 h 490238"/>
                  <a:gd name="connsiteX8" fmla="*/ 345973 w 357086"/>
                  <a:gd name="connsiteY8" fmla="*/ 119063 h 490238"/>
                  <a:gd name="connsiteX0" fmla="*/ 345973 w 357086"/>
                  <a:gd name="connsiteY0" fmla="*/ 119063 h 490238"/>
                  <a:gd name="connsiteX1" fmla="*/ 355498 w 357086"/>
                  <a:gd name="connsiteY1" fmla="*/ 36513 h 490238"/>
                  <a:gd name="connsiteX2" fmla="*/ 166586 w 357086"/>
                  <a:gd name="connsiteY2" fmla="*/ 0 h 490238"/>
                  <a:gd name="connsiteX3" fmla="*/ 1486 w 357086"/>
                  <a:gd name="connsiteY3" fmla="*/ 246063 h 490238"/>
                  <a:gd name="connsiteX4" fmla="*/ 166586 w 357086"/>
                  <a:gd name="connsiteY4" fmla="*/ 487363 h 490238"/>
                  <a:gd name="connsiteX5" fmla="*/ 357086 w 357086"/>
                  <a:gd name="connsiteY5" fmla="*/ 444500 h 490238"/>
                  <a:gd name="connsiteX6" fmla="*/ 349148 w 357086"/>
                  <a:gd name="connsiteY6" fmla="*/ 363538 h 490238"/>
                  <a:gd name="connsiteX7" fmla="*/ 106261 w 357086"/>
                  <a:gd name="connsiteY7" fmla="*/ 233363 h 490238"/>
                  <a:gd name="connsiteX8" fmla="*/ 345973 w 357086"/>
                  <a:gd name="connsiteY8" fmla="*/ 119063 h 490238"/>
                  <a:gd name="connsiteX0" fmla="*/ 345973 w 357086"/>
                  <a:gd name="connsiteY0" fmla="*/ 119063 h 490238"/>
                  <a:gd name="connsiteX1" fmla="*/ 355498 w 357086"/>
                  <a:gd name="connsiteY1" fmla="*/ 36513 h 490238"/>
                  <a:gd name="connsiteX2" fmla="*/ 166586 w 357086"/>
                  <a:gd name="connsiteY2" fmla="*/ 0 h 490238"/>
                  <a:gd name="connsiteX3" fmla="*/ 1486 w 357086"/>
                  <a:gd name="connsiteY3" fmla="*/ 246063 h 490238"/>
                  <a:gd name="connsiteX4" fmla="*/ 166586 w 357086"/>
                  <a:gd name="connsiteY4" fmla="*/ 487363 h 490238"/>
                  <a:gd name="connsiteX5" fmla="*/ 357086 w 357086"/>
                  <a:gd name="connsiteY5" fmla="*/ 444500 h 490238"/>
                  <a:gd name="connsiteX6" fmla="*/ 349148 w 357086"/>
                  <a:gd name="connsiteY6" fmla="*/ 363538 h 490238"/>
                  <a:gd name="connsiteX7" fmla="*/ 106261 w 357086"/>
                  <a:gd name="connsiteY7" fmla="*/ 233363 h 490238"/>
                  <a:gd name="connsiteX8" fmla="*/ 345973 w 357086"/>
                  <a:gd name="connsiteY8" fmla="*/ 119063 h 490238"/>
                  <a:gd name="connsiteX0" fmla="*/ 345973 w 357086"/>
                  <a:gd name="connsiteY0" fmla="*/ 119063 h 490238"/>
                  <a:gd name="connsiteX1" fmla="*/ 355498 w 357086"/>
                  <a:gd name="connsiteY1" fmla="*/ 36513 h 490238"/>
                  <a:gd name="connsiteX2" fmla="*/ 166586 w 357086"/>
                  <a:gd name="connsiteY2" fmla="*/ 0 h 490238"/>
                  <a:gd name="connsiteX3" fmla="*/ 1486 w 357086"/>
                  <a:gd name="connsiteY3" fmla="*/ 246063 h 490238"/>
                  <a:gd name="connsiteX4" fmla="*/ 166586 w 357086"/>
                  <a:gd name="connsiteY4" fmla="*/ 487363 h 490238"/>
                  <a:gd name="connsiteX5" fmla="*/ 357086 w 357086"/>
                  <a:gd name="connsiteY5" fmla="*/ 444500 h 490238"/>
                  <a:gd name="connsiteX6" fmla="*/ 349148 w 357086"/>
                  <a:gd name="connsiteY6" fmla="*/ 363538 h 490238"/>
                  <a:gd name="connsiteX7" fmla="*/ 106261 w 357086"/>
                  <a:gd name="connsiteY7" fmla="*/ 233363 h 490238"/>
                  <a:gd name="connsiteX8" fmla="*/ 345973 w 357086"/>
                  <a:gd name="connsiteY8" fmla="*/ 119063 h 490238"/>
                  <a:gd name="connsiteX0" fmla="*/ 345973 w 357086"/>
                  <a:gd name="connsiteY0" fmla="*/ 125747 h 496922"/>
                  <a:gd name="connsiteX1" fmla="*/ 355498 w 357086"/>
                  <a:gd name="connsiteY1" fmla="*/ 43197 h 496922"/>
                  <a:gd name="connsiteX2" fmla="*/ 166586 w 357086"/>
                  <a:gd name="connsiteY2" fmla="*/ 6684 h 496922"/>
                  <a:gd name="connsiteX3" fmla="*/ 1486 w 357086"/>
                  <a:gd name="connsiteY3" fmla="*/ 252747 h 496922"/>
                  <a:gd name="connsiteX4" fmla="*/ 166586 w 357086"/>
                  <a:gd name="connsiteY4" fmla="*/ 494047 h 496922"/>
                  <a:gd name="connsiteX5" fmla="*/ 357086 w 357086"/>
                  <a:gd name="connsiteY5" fmla="*/ 451184 h 496922"/>
                  <a:gd name="connsiteX6" fmla="*/ 349148 w 357086"/>
                  <a:gd name="connsiteY6" fmla="*/ 370222 h 496922"/>
                  <a:gd name="connsiteX7" fmla="*/ 106261 w 357086"/>
                  <a:gd name="connsiteY7" fmla="*/ 240047 h 496922"/>
                  <a:gd name="connsiteX8" fmla="*/ 345973 w 357086"/>
                  <a:gd name="connsiteY8" fmla="*/ 125747 h 496922"/>
                  <a:gd name="connsiteX0" fmla="*/ 345973 w 357086"/>
                  <a:gd name="connsiteY0" fmla="*/ 125747 h 496922"/>
                  <a:gd name="connsiteX1" fmla="*/ 355498 w 357086"/>
                  <a:gd name="connsiteY1" fmla="*/ 43197 h 496922"/>
                  <a:gd name="connsiteX2" fmla="*/ 166586 w 357086"/>
                  <a:gd name="connsiteY2" fmla="*/ 6684 h 496922"/>
                  <a:gd name="connsiteX3" fmla="*/ 1486 w 357086"/>
                  <a:gd name="connsiteY3" fmla="*/ 252747 h 496922"/>
                  <a:gd name="connsiteX4" fmla="*/ 166586 w 357086"/>
                  <a:gd name="connsiteY4" fmla="*/ 494047 h 496922"/>
                  <a:gd name="connsiteX5" fmla="*/ 357086 w 357086"/>
                  <a:gd name="connsiteY5" fmla="*/ 451184 h 496922"/>
                  <a:gd name="connsiteX6" fmla="*/ 349148 w 357086"/>
                  <a:gd name="connsiteY6" fmla="*/ 370222 h 496922"/>
                  <a:gd name="connsiteX7" fmla="*/ 106261 w 357086"/>
                  <a:gd name="connsiteY7" fmla="*/ 240047 h 496922"/>
                  <a:gd name="connsiteX8" fmla="*/ 345973 w 357086"/>
                  <a:gd name="connsiteY8" fmla="*/ 125747 h 496922"/>
                  <a:gd name="connsiteX0" fmla="*/ 345973 w 357086"/>
                  <a:gd name="connsiteY0" fmla="*/ 125747 h 496922"/>
                  <a:gd name="connsiteX1" fmla="*/ 355498 w 357086"/>
                  <a:gd name="connsiteY1" fmla="*/ 43197 h 496922"/>
                  <a:gd name="connsiteX2" fmla="*/ 166586 w 357086"/>
                  <a:gd name="connsiteY2" fmla="*/ 6684 h 496922"/>
                  <a:gd name="connsiteX3" fmla="*/ 1486 w 357086"/>
                  <a:gd name="connsiteY3" fmla="*/ 252747 h 496922"/>
                  <a:gd name="connsiteX4" fmla="*/ 166586 w 357086"/>
                  <a:gd name="connsiteY4" fmla="*/ 494047 h 496922"/>
                  <a:gd name="connsiteX5" fmla="*/ 357086 w 357086"/>
                  <a:gd name="connsiteY5" fmla="*/ 451184 h 496922"/>
                  <a:gd name="connsiteX6" fmla="*/ 349148 w 357086"/>
                  <a:gd name="connsiteY6" fmla="*/ 370222 h 496922"/>
                  <a:gd name="connsiteX7" fmla="*/ 106261 w 357086"/>
                  <a:gd name="connsiteY7" fmla="*/ 240047 h 496922"/>
                  <a:gd name="connsiteX8" fmla="*/ 345973 w 357086"/>
                  <a:gd name="connsiteY8" fmla="*/ 125747 h 496922"/>
                  <a:gd name="connsiteX0" fmla="*/ 345973 w 357086"/>
                  <a:gd name="connsiteY0" fmla="*/ 125747 h 496922"/>
                  <a:gd name="connsiteX1" fmla="*/ 355498 w 357086"/>
                  <a:gd name="connsiteY1" fmla="*/ 43197 h 496922"/>
                  <a:gd name="connsiteX2" fmla="*/ 166586 w 357086"/>
                  <a:gd name="connsiteY2" fmla="*/ 6684 h 496922"/>
                  <a:gd name="connsiteX3" fmla="*/ 1486 w 357086"/>
                  <a:gd name="connsiteY3" fmla="*/ 252747 h 496922"/>
                  <a:gd name="connsiteX4" fmla="*/ 166586 w 357086"/>
                  <a:gd name="connsiteY4" fmla="*/ 494047 h 496922"/>
                  <a:gd name="connsiteX5" fmla="*/ 357086 w 357086"/>
                  <a:gd name="connsiteY5" fmla="*/ 451184 h 496922"/>
                  <a:gd name="connsiteX6" fmla="*/ 349148 w 357086"/>
                  <a:gd name="connsiteY6" fmla="*/ 370222 h 496922"/>
                  <a:gd name="connsiteX7" fmla="*/ 106261 w 357086"/>
                  <a:gd name="connsiteY7" fmla="*/ 240047 h 496922"/>
                  <a:gd name="connsiteX8" fmla="*/ 345973 w 357086"/>
                  <a:gd name="connsiteY8" fmla="*/ 125747 h 496922"/>
                  <a:gd name="connsiteX0" fmla="*/ 345973 w 357086"/>
                  <a:gd name="connsiteY0" fmla="*/ 125747 h 496922"/>
                  <a:gd name="connsiteX1" fmla="*/ 355498 w 357086"/>
                  <a:gd name="connsiteY1" fmla="*/ 43197 h 496922"/>
                  <a:gd name="connsiteX2" fmla="*/ 166586 w 357086"/>
                  <a:gd name="connsiteY2" fmla="*/ 6684 h 496922"/>
                  <a:gd name="connsiteX3" fmla="*/ 1486 w 357086"/>
                  <a:gd name="connsiteY3" fmla="*/ 252747 h 496922"/>
                  <a:gd name="connsiteX4" fmla="*/ 166586 w 357086"/>
                  <a:gd name="connsiteY4" fmla="*/ 494047 h 496922"/>
                  <a:gd name="connsiteX5" fmla="*/ 357086 w 357086"/>
                  <a:gd name="connsiteY5" fmla="*/ 451184 h 496922"/>
                  <a:gd name="connsiteX6" fmla="*/ 349148 w 357086"/>
                  <a:gd name="connsiteY6" fmla="*/ 370222 h 496922"/>
                  <a:gd name="connsiteX7" fmla="*/ 106261 w 357086"/>
                  <a:gd name="connsiteY7" fmla="*/ 240047 h 496922"/>
                  <a:gd name="connsiteX8" fmla="*/ 345973 w 357086"/>
                  <a:gd name="connsiteY8" fmla="*/ 125747 h 496922"/>
                  <a:gd name="connsiteX0" fmla="*/ 345973 w 357086"/>
                  <a:gd name="connsiteY0" fmla="*/ 125747 h 496922"/>
                  <a:gd name="connsiteX1" fmla="*/ 355498 w 357086"/>
                  <a:gd name="connsiteY1" fmla="*/ 43197 h 496922"/>
                  <a:gd name="connsiteX2" fmla="*/ 166586 w 357086"/>
                  <a:gd name="connsiteY2" fmla="*/ 6684 h 496922"/>
                  <a:gd name="connsiteX3" fmla="*/ 1486 w 357086"/>
                  <a:gd name="connsiteY3" fmla="*/ 252747 h 496922"/>
                  <a:gd name="connsiteX4" fmla="*/ 166586 w 357086"/>
                  <a:gd name="connsiteY4" fmla="*/ 494047 h 496922"/>
                  <a:gd name="connsiteX5" fmla="*/ 357086 w 357086"/>
                  <a:gd name="connsiteY5" fmla="*/ 451184 h 496922"/>
                  <a:gd name="connsiteX6" fmla="*/ 349148 w 357086"/>
                  <a:gd name="connsiteY6" fmla="*/ 370222 h 496922"/>
                  <a:gd name="connsiteX7" fmla="*/ 106261 w 357086"/>
                  <a:gd name="connsiteY7" fmla="*/ 240047 h 496922"/>
                  <a:gd name="connsiteX8" fmla="*/ 345973 w 357086"/>
                  <a:gd name="connsiteY8" fmla="*/ 125747 h 496922"/>
                  <a:gd name="connsiteX0" fmla="*/ 345973 w 357086"/>
                  <a:gd name="connsiteY0" fmla="*/ 125747 h 498608"/>
                  <a:gd name="connsiteX1" fmla="*/ 355498 w 357086"/>
                  <a:gd name="connsiteY1" fmla="*/ 43197 h 498608"/>
                  <a:gd name="connsiteX2" fmla="*/ 166586 w 357086"/>
                  <a:gd name="connsiteY2" fmla="*/ 6684 h 498608"/>
                  <a:gd name="connsiteX3" fmla="*/ 1486 w 357086"/>
                  <a:gd name="connsiteY3" fmla="*/ 252747 h 498608"/>
                  <a:gd name="connsiteX4" fmla="*/ 166586 w 357086"/>
                  <a:gd name="connsiteY4" fmla="*/ 494047 h 498608"/>
                  <a:gd name="connsiteX5" fmla="*/ 357086 w 357086"/>
                  <a:gd name="connsiteY5" fmla="*/ 451184 h 498608"/>
                  <a:gd name="connsiteX6" fmla="*/ 349148 w 357086"/>
                  <a:gd name="connsiteY6" fmla="*/ 370222 h 498608"/>
                  <a:gd name="connsiteX7" fmla="*/ 106261 w 357086"/>
                  <a:gd name="connsiteY7" fmla="*/ 240047 h 498608"/>
                  <a:gd name="connsiteX8" fmla="*/ 345973 w 357086"/>
                  <a:gd name="connsiteY8" fmla="*/ 125747 h 498608"/>
                  <a:gd name="connsiteX0" fmla="*/ 344487 w 355600"/>
                  <a:gd name="connsiteY0" fmla="*/ 125747 h 498608"/>
                  <a:gd name="connsiteX1" fmla="*/ 354012 w 355600"/>
                  <a:gd name="connsiteY1" fmla="*/ 43197 h 498608"/>
                  <a:gd name="connsiteX2" fmla="*/ 165100 w 355600"/>
                  <a:gd name="connsiteY2" fmla="*/ 6684 h 498608"/>
                  <a:gd name="connsiteX3" fmla="*/ 0 w 355600"/>
                  <a:gd name="connsiteY3" fmla="*/ 252747 h 498608"/>
                  <a:gd name="connsiteX4" fmla="*/ 165100 w 355600"/>
                  <a:gd name="connsiteY4" fmla="*/ 494047 h 498608"/>
                  <a:gd name="connsiteX5" fmla="*/ 355600 w 355600"/>
                  <a:gd name="connsiteY5" fmla="*/ 451184 h 498608"/>
                  <a:gd name="connsiteX6" fmla="*/ 347662 w 355600"/>
                  <a:gd name="connsiteY6" fmla="*/ 370222 h 498608"/>
                  <a:gd name="connsiteX7" fmla="*/ 104775 w 355600"/>
                  <a:gd name="connsiteY7" fmla="*/ 240047 h 498608"/>
                  <a:gd name="connsiteX8" fmla="*/ 344487 w 355600"/>
                  <a:gd name="connsiteY8" fmla="*/ 125747 h 498608"/>
                  <a:gd name="connsiteX0" fmla="*/ 344487 w 355600"/>
                  <a:gd name="connsiteY0" fmla="*/ 125747 h 498608"/>
                  <a:gd name="connsiteX1" fmla="*/ 354012 w 355600"/>
                  <a:gd name="connsiteY1" fmla="*/ 43197 h 498608"/>
                  <a:gd name="connsiteX2" fmla="*/ 165100 w 355600"/>
                  <a:gd name="connsiteY2" fmla="*/ 6684 h 498608"/>
                  <a:gd name="connsiteX3" fmla="*/ 0 w 355600"/>
                  <a:gd name="connsiteY3" fmla="*/ 252747 h 498608"/>
                  <a:gd name="connsiteX4" fmla="*/ 165100 w 355600"/>
                  <a:gd name="connsiteY4" fmla="*/ 494047 h 498608"/>
                  <a:gd name="connsiteX5" fmla="*/ 355600 w 355600"/>
                  <a:gd name="connsiteY5" fmla="*/ 451184 h 498608"/>
                  <a:gd name="connsiteX6" fmla="*/ 347662 w 355600"/>
                  <a:gd name="connsiteY6" fmla="*/ 370222 h 498608"/>
                  <a:gd name="connsiteX7" fmla="*/ 104775 w 355600"/>
                  <a:gd name="connsiteY7" fmla="*/ 240047 h 498608"/>
                  <a:gd name="connsiteX8" fmla="*/ 344487 w 355600"/>
                  <a:gd name="connsiteY8" fmla="*/ 125747 h 498608"/>
                  <a:gd name="connsiteX0" fmla="*/ 344487 w 355600"/>
                  <a:gd name="connsiteY0" fmla="*/ 125747 h 498608"/>
                  <a:gd name="connsiteX1" fmla="*/ 354012 w 355600"/>
                  <a:gd name="connsiteY1" fmla="*/ 43197 h 498608"/>
                  <a:gd name="connsiteX2" fmla="*/ 165100 w 355600"/>
                  <a:gd name="connsiteY2" fmla="*/ 6684 h 498608"/>
                  <a:gd name="connsiteX3" fmla="*/ 0 w 355600"/>
                  <a:gd name="connsiteY3" fmla="*/ 252747 h 498608"/>
                  <a:gd name="connsiteX4" fmla="*/ 165100 w 355600"/>
                  <a:gd name="connsiteY4" fmla="*/ 494047 h 498608"/>
                  <a:gd name="connsiteX5" fmla="*/ 355600 w 355600"/>
                  <a:gd name="connsiteY5" fmla="*/ 451184 h 498608"/>
                  <a:gd name="connsiteX6" fmla="*/ 347662 w 355600"/>
                  <a:gd name="connsiteY6" fmla="*/ 370222 h 498608"/>
                  <a:gd name="connsiteX7" fmla="*/ 104775 w 355600"/>
                  <a:gd name="connsiteY7" fmla="*/ 240047 h 498608"/>
                  <a:gd name="connsiteX8" fmla="*/ 344487 w 355600"/>
                  <a:gd name="connsiteY8" fmla="*/ 125747 h 498608"/>
                  <a:gd name="connsiteX0" fmla="*/ 344487 w 355600"/>
                  <a:gd name="connsiteY0" fmla="*/ 125747 h 498608"/>
                  <a:gd name="connsiteX1" fmla="*/ 354012 w 355600"/>
                  <a:gd name="connsiteY1" fmla="*/ 43197 h 498608"/>
                  <a:gd name="connsiteX2" fmla="*/ 165100 w 355600"/>
                  <a:gd name="connsiteY2" fmla="*/ 6684 h 498608"/>
                  <a:gd name="connsiteX3" fmla="*/ 0 w 355600"/>
                  <a:gd name="connsiteY3" fmla="*/ 252747 h 498608"/>
                  <a:gd name="connsiteX4" fmla="*/ 165100 w 355600"/>
                  <a:gd name="connsiteY4" fmla="*/ 494047 h 498608"/>
                  <a:gd name="connsiteX5" fmla="*/ 355600 w 355600"/>
                  <a:gd name="connsiteY5" fmla="*/ 451184 h 498608"/>
                  <a:gd name="connsiteX6" fmla="*/ 347662 w 355600"/>
                  <a:gd name="connsiteY6" fmla="*/ 370222 h 498608"/>
                  <a:gd name="connsiteX7" fmla="*/ 104775 w 355600"/>
                  <a:gd name="connsiteY7" fmla="*/ 240047 h 498608"/>
                  <a:gd name="connsiteX8" fmla="*/ 344487 w 355600"/>
                  <a:gd name="connsiteY8" fmla="*/ 125747 h 498608"/>
                  <a:gd name="connsiteX0" fmla="*/ 344487 w 355600"/>
                  <a:gd name="connsiteY0" fmla="*/ 125747 h 498608"/>
                  <a:gd name="connsiteX1" fmla="*/ 354012 w 355600"/>
                  <a:gd name="connsiteY1" fmla="*/ 43197 h 498608"/>
                  <a:gd name="connsiteX2" fmla="*/ 165100 w 355600"/>
                  <a:gd name="connsiteY2" fmla="*/ 6684 h 498608"/>
                  <a:gd name="connsiteX3" fmla="*/ 0 w 355600"/>
                  <a:gd name="connsiteY3" fmla="*/ 252747 h 498608"/>
                  <a:gd name="connsiteX4" fmla="*/ 165100 w 355600"/>
                  <a:gd name="connsiteY4" fmla="*/ 494047 h 498608"/>
                  <a:gd name="connsiteX5" fmla="*/ 355600 w 355600"/>
                  <a:gd name="connsiteY5" fmla="*/ 451184 h 498608"/>
                  <a:gd name="connsiteX6" fmla="*/ 347662 w 355600"/>
                  <a:gd name="connsiteY6" fmla="*/ 370222 h 498608"/>
                  <a:gd name="connsiteX7" fmla="*/ 104775 w 355600"/>
                  <a:gd name="connsiteY7" fmla="*/ 240047 h 498608"/>
                  <a:gd name="connsiteX8" fmla="*/ 344487 w 355600"/>
                  <a:gd name="connsiteY8" fmla="*/ 125747 h 498608"/>
                  <a:gd name="connsiteX0" fmla="*/ 344487 w 355600"/>
                  <a:gd name="connsiteY0" fmla="*/ 125747 h 498608"/>
                  <a:gd name="connsiteX1" fmla="*/ 354012 w 355600"/>
                  <a:gd name="connsiteY1" fmla="*/ 43197 h 498608"/>
                  <a:gd name="connsiteX2" fmla="*/ 165100 w 355600"/>
                  <a:gd name="connsiteY2" fmla="*/ 6684 h 498608"/>
                  <a:gd name="connsiteX3" fmla="*/ 0 w 355600"/>
                  <a:gd name="connsiteY3" fmla="*/ 252747 h 498608"/>
                  <a:gd name="connsiteX4" fmla="*/ 165100 w 355600"/>
                  <a:gd name="connsiteY4" fmla="*/ 494047 h 498608"/>
                  <a:gd name="connsiteX5" fmla="*/ 355600 w 355600"/>
                  <a:gd name="connsiteY5" fmla="*/ 451184 h 498608"/>
                  <a:gd name="connsiteX6" fmla="*/ 347662 w 355600"/>
                  <a:gd name="connsiteY6" fmla="*/ 370222 h 498608"/>
                  <a:gd name="connsiteX7" fmla="*/ 104775 w 355600"/>
                  <a:gd name="connsiteY7" fmla="*/ 240047 h 498608"/>
                  <a:gd name="connsiteX8" fmla="*/ 344487 w 355600"/>
                  <a:gd name="connsiteY8" fmla="*/ 125747 h 498608"/>
                  <a:gd name="connsiteX0" fmla="*/ 344487 w 355600"/>
                  <a:gd name="connsiteY0" fmla="*/ 125747 h 498608"/>
                  <a:gd name="connsiteX1" fmla="*/ 354012 w 355600"/>
                  <a:gd name="connsiteY1" fmla="*/ 43197 h 498608"/>
                  <a:gd name="connsiteX2" fmla="*/ 165100 w 355600"/>
                  <a:gd name="connsiteY2" fmla="*/ 6684 h 498608"/>
                  <a:gd name="connsiteX3" fmla="*/ 0 w 355600"/>
                  <a:gd name="connsiteY3" fmla="*/ 252747 h 498608"/>
                  <a:gd name="connsiteX4" fmla="*/ 165100 w 355600"/>
                  <a:gd name="connsiteY4" fmla="*/ 494047 h 498608"/>
                  <a:gd name="connsiteX5" fmla="*/ 355600 w 355600"/>
                  <a:gd name="connsiteY5" fmla="*/ 451184 h 498608"/>
                  <a:gd name="connsiteX6" fmla="*/ 347662 w 355600"/>
                  <a:gd name="connsiteY6" fmla="*/ 370222 h 498608"/>
                  <a:gd name="connsiteX7" fmla="*/ 104775 w 355600"/>
                  <a:gd name="connsiteY7" fmla="*/ 240047 h 498608"/>
                  <a:gd name="connsiteX8" fmla="*/ 344487 w 355600"/>
                  <a:gd name="connsiteY8" fmla="*/ 125747 h 498608"/>
                  <a:gd name="connsiteX0" fmla="*/ 344487 w 355600"/>
                  <a:gd name="connsiteY0" fmla="*/ 125747 h 498608"/>
                  <a:gd name="connsiteX1" fmla="*/ 354012 w 355600"/>
                  <a:gd name="connsiteY1" fmla="*/ 43197 h 498608"/>
                  <a:gd name="connsiteX2" fmla="*/ 165100 w 355600"/>
                  <a:gd name="connsiteY2" fmla="*/ 6684 h 498608"/>
                  <a:gd name="connsiteX3" fmla="*/ 0 w 355600"/>
                  <a:gd name="connsiteY3" fmla="*/ 252747 h 498608"/>
                  <a:gd name="connsiteX4" fmla="*/ 165100 w 355600"/>
                  <a:gd name="connsiteY4" fmla="*/ 494047 h 498608"/>
                  <a:gd name="connsiteX5" fmla="*/ 355600 w 355600"/>
                  <a:gd name="connsiteY5" fmla="*/ 451184 h 498608"/>
                  <a:gd name="connsiteX6" fmla="*/ 347662 w 355600"/>
                  <a:gd name="connsiteY6" fmla="*/ 370222 h 498608"/>
                  <a:gd name="connsiteX7" fmla="*/ 104775 w 355600"/>
                  <a:gd name="connsiteY7" fmla="*/ 240047 h 498608"/>
                  <a:gd name="connsiteX8" fmla="*/ 344487 w 355600"/>
                  <a:gd name="connsiteY8" fmla="*/ 125747 h 498608"/>
                  <a:gd name="connsiteX0" fmla="*/ 344487 w 359303"/>
                  <a:gd name="connsiteY0" fmla="*/ 125747 h 498608"/>
                  <a:gd name="connsiteX1" fmla="*/ 354012 w 359303"/>
                  <a:gd name="connsiteY1" fmla="*/ 43197 h 498608"/>
                  <a:gd name="connsiteX2" fmla="*/ 165100 w 359303"/>
                  <a:gd name="connsiteY2" fmla="*/ 6684 h 498608"/>
                  <a:gd name="connsiteX3" fmla="*/ 0 w 359303"/>
                  <a:gd name="connsiteY3" fmla="*/ 252747 h 498608"/>
                  <a:gd name="connsiteX4" fmla="*/ 165100 w 359303"/>
                  <a:gd name="connsiteY4" fmla="*/ 494047 h 498608"/>
                  <a:gd name="connsiteX5" fmla="*/ 355600 w 359303"/>
                  <a:gd name="connsiteY5" fmla="*/ 451184 h 498608"/>
                  <a:gd name="connsiteX6" fmla="*/ 347662 w 359303"/>
                  <a:gd name="connsiteY6" fmla="*/ 370222 h 498608"/>
                  <a:gd name="connsiteX7" fmla="*/ 104775 w 359303"/>
                  <a:gd name="connsiteY7" fmla="*/ 240047 h 498608"/>
                  <a:gd name="connsiteX8" fmla="*/ 344487 w 359303"/>
                  <a:gd name="connsiteY8" fmla="*/ 125747 h 498608"/>
                  <a:gd name="connsiteX0" fmla="*/ 344487 w 359303"/>
                  <a:gd name="connsiteY0" fmla="*/ 120753 h 493614"/>
                  <a:gd name="connsiteX1" fmla="*/ 354012 w 359303"/>
                  <a:gd name="connsiteY1" fmla="*/ 38203 h 493614"/>
                  <a:gd name="connsiteX2" fmla="*/ 165100 w 359303"/>
                  <a:gd name="connsiteY2" fmla="*/ 1690 h 493614"/>
                  <a:gd name="connsiteX3" fmla="*/ 0 w 359303"/>
                  <a:gd name="connsiteY3" fmla="*/ 247753 h 493614"/>
                  <a:gd name="connsiteX4" fmla="*/ 165100 w 359303"/>
                  <a:gd name="connsiteY4" fmla="*/ 489053 h 493614"/>
                  <a:gd name="connsiteX5" fmla="*/ 355600 w 359303"/>
                  <a:gd name="connsiteY5" fmla="*/ 446190 h 493614"/>
                  <a:gd name="connsiteX6" fmla="*/ 347662 w 359303"/>
                  <a:gd name="connsiteY6" fmla="*/ 365228 h 493614"/>
                  <a:gd name="connsiteX7" fmla="*/ 104775 w 359303"/>
                  <a:gd name="connsiteY7" fmla="*/ 235053 h 493614"/>
                  <a:gd name="connsiteX8" fmla="*/ 344487 w 359303"/>
                  <a:gd name="connsiteY8" fmla="*/ 120753 h 493614"/>
                  <a:gd name="connsiteX0" fmla="*/ 344487 w 359303"/>
                  <a:gd name="connsiteY0" fmla="*/ 121558 h 494419"/>
                  <a:gd name="connsiteX1" fmla="*/ 354012 w 359303"/>
                  <a:gd name="connsiteY1" fmla="*/ 39008 h 494419"/>
                  <a:gd name="connsiteX2" fmla="*/ 165100 w 359303"/>
                  <a:gd name="connsiteY2" fmla="*/ 2495 h 494419"/>
                  <a:gd name="connsiteX3" fmla="*/ 0 w 359303"/>
                  <a:gd name="connsiteY3" fmla="*/ 248558 h 494419"/>
                  <a:gd name="connsiteX4" fmla="*/ 165100 w 359303"/>
                  <a:gd name="connsiteY4" fmla="*/ 489858 h 494419"/>
                  <a:gd name="connsiteX5" fmla="*/ 355600 w 359303"/>
                  <a:gd name="connsiteY5" fmla="*/ 446995 h 494419"/>
                  <a:gd name="connsiteX6" fmla="*/ 347662 w 359303"/>
                  <a:gd name="connsiteY6" fmla="*/ 366033 h 494419"/>
                  <a:gd name="connsiteX7" fmla="*/ 104775 w 359303"/>
                  <a:gd name="connsiteY7" fmla="*/ 235858 h 494419"/>
                  <a:gd name="connsiteX8" fmla="*/ 344487 w 359303"/>
                  <a:gd name="connsiteY8" fmla="*/ 121558 h 494419"/>
                  <a:gd name="connsiteX0" fmla="*/ 344487 w 355600"/>
                  <a:gd name="connsiteY0" fmla="*/ 121558 h 494419"/>
                  <a:gd name="connsiteX1" fmla="*/ 354012 w 355600"/>
                  <a:gd name="connsiteY1" fmla="*/ 39008 h 494419"/>
                  <a:gd name="connsiteX2" fmla="*/ 165100 w 355600"/>
                  <a:gd name="connsiteY2" fmla="*/ 2495 h 494419"/>
                  <a:gd name="connsiteX3" fmla="*/ 0 w 355600"/>
                  <a:gd name="connsiteY3" fmla="*/ 248558 h 494419"/>
                  <a:gd name="connsiteX4" fmla="*/ 165100 w 355600"/>
                  <a:gd name="connsiteY4" fmla="*/ 489858 h 494419"/>
                  <a:gd name="connsiteX5" fmla="*/ 355600 w 355600"/>
                  <a:gd name="connsiteY5" fmla="*/ 446995 h 494419"/>
                  <a:gd name="connsiteX6" fmla="*/ 347662 w 355600"/>
                  <a:gd name="connsiteY6" fmla="*/ 366033 h 494419"/>
                  <a:gd name="connsiteX7" fmla="*/ 104775 w 355600"/>
                  <a:gd name="connsiteY7" fmla="*/ 235858 h 494419"/>
                  <a:gd name="connsiteX8" fmla="*/ 344487 w 355600"/>
                  <a:gd name="connsiteY8" fmla="*/ 121558 h 494419"/>
                  <a:gd name="connsiteX0" fmla="*/ 344487 w 368924"/>
                  <a:gd name="connsiteY0" fmla="*/ 121558 h 494419"/>
                  <a:gd name="connsiteX1" fmla="*/ 355600 w 368924"/>
                  <a:gd name="connsiteY1" fmla="*/ 78695 h 494419"/>
                  <a:gd name="connsiteX2" fmla="*/ 354012 w 368924"/>
                  <a:gd name="connsiteY2" fmla="*/ 39008 h 494419"/>
                  <a:gd name="connsiteX3" fmla="*/ 165100 w 368924"/>
                  <a:gd name="connsiteY3" fmla="*/ 2495 h 494419"/>
                  <a:gd name="connsiteX4" fmla="*/ 0 w 368924"/>
                  <a:gd name="connsiteY4" fmla="*/ 248558 h 494419"/>
                  <a:gd name="connsiteX5" fmla="*/ 165100 w 368924"/>
                  <a:gd name="connsiteY5" fmla="*/ 489858 h 494419"/>
                  <a:gd name="connsiteX6" fmla="*/ 355600 w 368924"/>
                  <a:gd name="connsiteY6" fmla="*/ 446995 h 494419"/>
                  <a:gd name="connsiteX7" fmla="*/ 347662 w 368924"/>
                  <a:gd name="connsiteY7" fmla="*/ 366033 h 494419"/>
                  <a:gd name="connsiteX8" fmla="*/ 104775 w 368924"/>
                  <a:gd name="connsiteY8" fmla="*/ 235858 h 494419"/>
                  <a:gd name="connsiteX9" fmla="*/ 344487 w 368924"/>
                  <a:gd name="connsiteY9" fmla="*/ 121558 h 494419"/>
                  <a:gd name="connsiteX0" fmla="*/ 344487 w 368924"/>
                  <a:gd name="connsiteY0" fmla="*/ 121558 h 494419"/>
                  <a:gd name="connsiteX1" fmla="*/ 355600 w 368924"/>
                  <a:gd name="connsiteY1" fmla="*/ 78695 h 494419"/>
                  <a:gd name="connsiteX2" fmla="*/ 354012 w 368924"/>
                  <a:gd name="connsiteY2" fmla="*/ 39008 h 494419"/>
                  <a:gd name="connsiteX3" fmla="*/ 165100 w 368924"/>
                  <a:gd name="connsiteY3" fmla="*/ 2495 h 494419"/>
                  <a:gd name="connsiteX4" fmla="*/ 0 w 368924"/>
                  <a:gd name="connsiteY4" fmla="*/ 248558 h 494419"/>
                  <a:gd name="connsiteX5" fmla="*/ 165100 w 368924"/>
                  <a:gd name="connsiteY5" fmla="*/ 489858 h 494419"/>
                  <a:gd name="connsiteX6" fmla="*/ 355600 w 368924"/>
                  <a:gd name="connsiteY6" fmla="*/ 446995 h 494419"/>
                  <a:gd name="connsiteX7" fmla="*/ 356363 w 368924"/>
                  <a:gd name="connsiteY7" fmla="*/ 396119 h 494419"/>
                  <a:gd name="connsiteX8" fmla="*/ 347662 w 368924"/>
                  <a:gd name="connsiteY8" fmla="*/ 366033 h 494419"/>
                  <a:gd name="connsiteX9" fmla="*/ 104775 w 368924"/>
                  <a:gd name="connsiteY9" fmla="*/ 235858 h 494419"/>
                  <a:gd name="connsiteX10" fmla="*/ 344487 w 368924"/>
                  <a:gd name="connsiteY10" fmla="*/ 121558 h 494419"/>
                  <a:gd name="connsiteX0" fmla="*/ 344487 w 368924"/>
                  <a:gd name="connsiteY0" fmla="*/ 121558 h 494419"/>
                  <a:gd name="connsiteX1" fmla="*/ 355600 w 368924"/>
                  <a:gd name="connsiteY1" fmla="*/ 78695 h 494419"/>
                  <a:gd name="connsiteX2" fmla="*/ 354012 w 368924"/>
                  <a:gd name="connsiteY2" fmla="*/ 39008 h 494419"/>
                  <a:gd name="connsiteX3" fmla="*/ 165100 w 368924"/>
                  <a:gd name="connsiteY3" fmla="*/ 2495 h 494419"/>
                  <a:gd name="connsiteX4" fmla="*/ 0 w 368924"/>
                  <a:gd name="connsiteY4" fmla="*/ 248558 h 494419"/>
                  <a:gd name="connsiteX5" fmla="*/ 165100 w 368924"/>
                  <a:gd name="connsiteY5" fmla="*/ 489858 h 494419"/>
                  <a:gd name="connsiteX6" fmla="*/ 355600 w 368924"/>
                  <a:gd name="connsiteY6" fmla="*/ 446995 h 494419"/>
                  <a:gd name="connsiteX7" fmla="*/ 356363 w 368924"/>
                  <a:gd name="connsiteY7" fmla="*/ 396119 h 494419"/>
                  <a:gd name="connsiteX8" fmla="*/ 327325 w 368924"/>
                  <a:gd name="connsiteY8" fmla="*/ 375603 h 494419"/>
                  <a:gd name="connsiteX9" fmla="*/ 104775 w 368924"/>
                  <a:gd name="connsiteY9" fmla="*/ 235858 h 494419"/>
                  <a:gd name="connsiteX10" fmla="*/ 344487 w 368924"/>
                  <a:gd name="connsiteY10" fmla="*/ 121558 h 494419"/>
                  <a:gd name="connsiteX0" fmla="*/ 325346 w 368924"/>
                  <a:gd name="connsiteY0" fmla="*/ 116773 h 494419"/>
                  <a:gd name="connsiteX1" fmla="*/ 355600 w 368924"/>
                  <a:gd name="connsiteY1" fmla="*/ 78695 h 494419"/>
                  <a:gd name="connsiteX2" fmla="*/ 354012 w 368924"/>
                  <a:gd name="connsiteY2" fmla="*/ 39008 h 494419"/>
                  <a:gd name="connsiteX3" fmla="*/ 165100 w 368924"/>
                  <a:gd name="connsiteY3" fmla="*/ 2495 h 494419"/>
                  <a:gd name="connsiteX4" fmla="*/ 0 w 368924"/>
                  <a:gd name="connsiteY4" fmla="*/ 248558 h 494419"/>
                  <a:gd name="connsiteX5" fmla="*/ 165100 w 368924"/>
                  <a:gd name="connsiteY5" fmla="*/ 489858 h 494419"/>
                  <a:gd name="connsiteX6" fmla="*/ 355600 w 368924"/>
                  <a:gd name="connsiteY6" fmla="*/ 446995 h 494419"/>
                  <a:gd name="connsiteX7" fmla="*/ 356363 w 368924"/>
                  <a:gd name="connsiteY7" fmla="*/ 396119 h 494419"/>
                  <a:gd name="connsiteX8" fmla="*/ 327325 w 368924"/>
                  <a:gd name="connsiteY8" fmla="*/ 375603 h 494419"/>
                  <a:gd name="connsiteX9" fmla="*/ 104775 w 368924"/>
                  <a:gd name="connsiteY9" fmla="*/ 235858 h 494419"/>
                  <a:gd name="connsiteX10" fmla="*/ 325346 w 368924"/>
                  <a:gd name="connsiteY10" fmla="*/ 116773 h 494419"/>
                  <a:gd name="connsiteX0" fmla="*/ 325346 w 368924"/>
                  <a:gd name="connsiteY0" fmla="*/ 116773 h 494419"/>
                  <a:gd name="connsiteX1" fmla="*/ 355600 w 368924"/>
                  <a:gd name="connsiteY1" fmla="*/ 78695 h 494419"/>
                  <a:gd name="connsiteX2" fmla="*/ 354012 w 368924"/>
                  <a:gd name="connsiteY2" fmla="*/ 39008 h 494419"/>
                  <a:gd name="connsiteX3" fmla="*/ 165100 w 368924"/>
                  <a:gd name="connsiteY3" fmla="*/ 2495 h 494419"/>
                  <a:gd name="connsiteX4" fmla="*/ 0 w 368924"/>
                  <a:gd name="connsiteY4" fmla="*/ 248558 h 494419"/>
                  <a:gd name="connsiteX5" fmla="*/ 165100 w 368924"/>
                  <a:gd name="connsiteY5" fmla="*/ 489858 h 494419"/>
                  <a:gd name="connsiteX6" fmla="*/ 355600 w 368924"/>
                  <a:gd name="connsiteY6" fmla="*/ 446995 h 494419"/>
                  <a:gd name="connsiteX7" fmla="*/ 356363 w 368924"/>
                  <a:gd name="connsiteY7" fmla="*/ 396119 h 494419"/>
                  <a:gd name="connsiteX8" fmla="*/ 327325 w 368924"/>
                  <a:gd name="connsiteY8" fmla="*/ 375603 h 494419"/>
                  <a:gd name="connsiteX9" fmla="*/ 104775 w 368924"/>
                  <a:gd name="connsiteY9" fmla="*/ 235858 h 494419"/>
                  <a:gd name="connsiteX10" fmla="*/ 325346 w 368924"/>
                  <a:gd name="connsiteY10" fmla="*/ 116773 h 494419"/>
                  <a:gd name="connsiteX0" fmla="*/ 325346 w 356920"/>
                  <a:gd name="connsiteY0" fmla="*/ 120407 h 498053"/>
                  <a:gd name="connsiteX1" fmla="*/ 355600 w 356920"/>
                  <a:gd name="connsiteY1" fmla="*/ 82329 h 498053"/>
                  <a:gd name="connsiteX2" fmla="*/ 330684 w 356920"/>
                  <a:gd name="connsiteY2" fmla="*/ 30081 h 498053"/>
                  <a:gd name="connsiteX3" fmla="*/ 165100 w 356920"/>
                  <a:gd name="connsiteY3" fmla="*/ 6129 h 498053"/>
                  <a:gd name="connsiteX4" fmla="*/ 0 w 356920"/>
                  <a:gd name="connsiteY4" fmla="*/ 252192 h 498053"/>
                  <a:gd name="connsiteX5" fmla="*/ 165100 w 356920"/>
                  <a:gd name="connsiteY5" fmla="*/ 493492 h 498053"/>
                  <a:gd name="connsiteX6" fmla="*/ 355600 w 356920"/>
                  <a:gd name="connsiteY6" fmla="*/ 450629 h 498053"/>
                  <a:gd name="connsiteX7" fmla="*/ 356363 w 356920"/>
                  <a:gd name="connsiteY7" fmla="*/ 399753 h 498053"/>
                  <a:gd name="connsiteX8" fmla="*/ 327325 w 356920"/>
                  <a:gd name="connsiteY8" fmla="*/ 379237 h 498053"/>
                  <a:gd name="connsiteX9" fmla="*/ 104775 w 356920"/>
                  <a:gd name="connsiteY9" fmla="*/ 239492 h 498053"/>
                  <a:gd name="connsiteX10" fmla="*/ 325346 w 356920"/>
                  <a:gd name="connsiteY10" fmla="*/ 120407 h 498053"/>
                  <a:gd name="connsiteX0" fmla="*/ 325346 w 356903"/>
                  <a:gd name="connsiteY0" fmla="*/ 120407 h 498053"/>
                  <a:gd name="connsiteX1" fmla="*/ 355600 w 356903"/>
                  <a:gd name="connsiteY1" fmla="*/ 82329 h 498053"/>
                  <a:gd name="connsiteX2" fmla="*/ 330684 w 356903"/>
                  <a:gd name="connsiteY2" fmla="*/ 30081 h 498053"/>
                  <a:gd name="connsiteX3" fmla="*/ 165100 w 356903"/>
                  <a:gd name="connsiteY3" fmla="*/ 6129 h 498053"/>
                  <a:gd name="connsiteX4" fmla="*/ 0 w 356903"/>
                  <a:gd name="connsiteY4" fmla="*/ 252192 h 498053"/>
                  <a:gd name="connsiteX5" fmla="*/ 165100 w 356903"/>
                  <a:gd name="connsiteY5" fmla="*/ 493492 h 498053"/>
                  <a:gd name="connsiteX6" fmla="*/ 355600 w 356903"/>
                  <a:gd name="connsiteY6" fmla="*/ 450629 h 498053"/>
                  <a:gd name="connsiteX7" fmla="*/ 356363 w 356903"/>
                  <a:gd name="connsiteY7" fmla="*/ 399753 h 498053"/>
                  <a:gd name="connsiteX8" fmla="*/ 327325 w 356903"/>
                  <a:gd name="connsiteY8" fmla="*/ 379237 h 498053"/>
                  <a:gd name="connsiteX9" fmla="*/ 104775 w 356903"/>
                  <a:gd name="connsiteY9" fmla="*/ 239492 h 498053"/>
                  <a:gd name="connsiteX10" fmla="*/ 325346 w 356903"/>
                  <a:gd name="connsiteY10" fmla="*/ 120407 h 498053"/>
                  <a:gd name="connsiteX0" fmla="*/ 325346 w 356903"/>
                  <a:gd name="connsiteY0" fmla="*/ 120407 h 498053"/>
                  <a:gd name="connsiteX1" fmla="*/ 355600 w 356903"/>
                  <a:gd name="connsiteY1" fmla="*/ 82329 h 498053"/>
                  <a:gd name="connsiteX2" fmla="*/ 330684 w 356903"/>
                  <a:gd name="connsiteY2" fmla="*/ 30081 h 498053"/>
                  <a:gd name="connsiteX3" fmla="*/ 165100 w 356903"/>
                  <a:gd name="connsiteY3" fmla="*/ 6129 h 498053"/>
                  <a:gd name="connsiteX4" fmla="*/ 0 w 356903"/>
                  <a:gd name="connsiteY4" fmla="*/ 252192 h 498053"/>
                  <a:gd name="connsiteX5" fmla="*/ 165100 w 356903"/>
                  <a:gd name="connsiteY5" fmla="*/ 493492 h 498053"/>
                  <a:gd name="connsiteX6" fmla="*/ 355600 w 356903"/>
                  <a:gd name="connsiteY6" fmla="*/ 450629 h 498053"/>
                  <a:gd name="connsiteX7" fmla="*/ 356363 w 356903"/>
                  <a:gd name="connsiteY7" fmla="*/ 399753 h 498053"/>
                  <a:gd name="connsiteX8" fmla="*/ 327325 w 356903"/>
                  <a:gd name="connsiteY8" fmla="*/ 379237 h 498053"/>
                  <a:gd name="connsiteX9" fmla="*/ 104775 w 356903"/>
                  <a:gd name="connsiteY9" fmla="*/ 239492 h 498053"/>
                  <a:gd name="connsiteX10" fmla="*/ 325346 w 356903"/>
                  <a:gd name="connsiteY10" fmla="*/ 120407 h 498053"/>
                  <a:gd name="connsiteX0" fmla="*/ 325346 w 356903"/>
                  <a:gd name="connsiteY0" fmla="*/ 120407 h 498053"/>
                  <a:gd name="connsiteX1" fmla="*/ 355600 w 356903"/>
                  <a:gd name="connsiteY1" fmla="*/ 82329 h 498053"/>
                  <a:gd name="connsiteX2" fmla="*/ 330684 w 356903"/>
                  <a:gd name="connsiteY2" fmla="*/ 30081 h 498053"/>
                  <a:gd name="connsiteX3" fmla="*/ 165100 w 356903"/>
                  <a:gd name="connsiteY3" fmla="*/ 6129 h 498053"/>
                  <a:gd name="connsiteX4" fmla="*/ 0 w 356903"/>
                  <a:gd name="connsiteY4" fmla="*/ 252192 h 498053"/>
                  <a:gd name="connsiteX5" fmla="*/ 165100 w 356903"/>
                  <a:gd name="connsiteY5" fmla="*/ 493492 h 498053"/>
                  <a:gd name="connsiteX6" fmla="*/ 355600 w 356903"/>
                  <a:gd name="connsiteY6" fmla="*/ 450629 h 498053"/>
                  <a:gd name="connsiteX7" fmla="*/ 356363 w 356903"/>
                  <a:gd name="connsiteY7" fmla="*/ 399753 h 498053"/>
                  <a:gd name="connsiteX8" fmla="*/ 327325 w 356903"/>
                  <a:gd name="connsiteY8" fmla="*/ 379237 h 498053"/>
                  <a:gd name="connsiteX9" fmla="*/ 104775 w 356903"/>
                  <a:gd name="connsiteY9" fmla="*/ 239492 h 498053"/>
                  <a:gd name="connsiteX10" fmla="*/ 325346 w 356903"/>
                  <a:gd name="connsiteY10" fmla="*/ 120407 h 498053"/>
                  <a:gd name="connsiteX0" fmla="*/ 325346 w 356903"/>
                  <a:gd name="connsiteY0" fmla="*/ 120407 h 498053"/>
                  <a:gd name="connsiteX1" fmla="*/ 355600 w 356903"/>
                  <a:gd name="connsiteY1" fmla="*/ 82329 h 498053"/>
                  <a:gd name="connsiteX2" fmla="*/ 330684 w 356903"/>
                  <a:gd name="connsiteY2" fmla="*/ 30081 h 498053"/>
                  <a:gd name="connsiteX3" fmla="*/ 165100 w 356903"/>
                  <a:gd name="connsiteY3" fmla="*/ 6129 h 498053"/>
                  <a:gd name="connsiteX4" fmla="*/ 0 w 356903"/>
                  <a:gd name="connsiteY4" fmla="*/ 252192 h 498053"/>
                  <a:gd name="connsiteX5" fmla="*/ 165100 w 356903"/>
                  <a:gd name="connsiteY5" fmla="*/ 493492 h 498053"/>
                  <a:gd name="connsiteX6" fmla="*/ 355600 w 356903"/>
                  <a:gd name="connsiteY6" fmla="*/ 450629 h 498053"/>
                  <a:gd name="connsiteX7" fmla="*/ 356363 w 356903"/>
                  <a:gd name="connsiteY7" fmla="*/ 399753 h 498053"/>
                  <a:gd name="connsiteX8" fmla="*/ 327325 w 356903"/>
                  <a:gd name="connsiteY8" fmla="*/ 379237 h 498053"/>
                  <a:gd name="connsiteX9" fmla="*/ 104775 w 356903"/>
                  <a:gd name="connsiteY9" fmla="*/ 239492 h 498053"/>
                  <a:gd name="connsiteX10" fmla="*/ 325346 w 356903"/>
                  <a:gd name="connsiteY10" fmla="*/ 120407 h 498053"/>
                  <a:gd name="connsiteX0" fmla="*/ 325346 w 356903"/>
                  <a:gd name="connsiteY0" fmla="*/ 117847 h 495493"/>
                  <a:gd name="connsiteX1" fmla="*/ 355600 w 356903"/>
                  <a:gd name="connsiteY1" fmla="*/ 79769 h 495493"/>
                  <a:gd name="connsiteX2" fmla="*/ 330684 w 356903"/>
                  <a:gd name="connsiteY2" fmla="*/ 27521 h 495493"/>
                  <a:gd name="connsiteX3" fmla="*/ 165100 w 356903"/>
                  <a:gd name="connsiteY3" fmla="*/ 3569 h 495493"/>
                  <a:gd name="connsiteX4" fmla="*/ 0 w 356903"/>
                  <a:gd name="connsiteY4" fmla="*/ 249632 h 495493"/>
                  <a:gd name="connsiteX5" fmla="*/ 165100 w 356903"/>
                  <a:gd name="connsiteY5" fmla="*/ 490932 h 495493"/>
                  <a:gd name="connsiteX6" fmla="*/ 355600 w 356903"/>
                  <a:gd name="connsiteY6" fmla="*/ 448069 h 495493"/>
                  <a:gd name="connsiteX7" fmla="*/ 356363 w 356903"/>
                  <a:gd name="connsiteY7" fmla="*/ 397193 h 495493"/>
                  <a:gd name="connsiteX8" fmla="*/ 327325 w 356903"/>
                  <a:gd name="connsiteY8" fmla="*/ 376677 h 495493"/>
                  <a:gd name="connsiteX9" fmla="*/ 104775 w 356903"/>
                  <a:gd name="connsiteY9" fmla="*/ 236932 h 495493"/>
                  <a:gd name="connsiteX10" fmla="*/ 325346 w 356903"/>
                  <a:gd name="connsiteY10" fmla="*/ 117847 h 495493"/>
                  <a:gd name="connsiteX0" fmla="*/ 325346 w 356903"/>
                  <a:gd name="connsiteY0" fmla="*/ 117847 h 495493"/>
                  <a:gd name="connsiteX1" fmla="*/ 355600 w 356903"/>
                  <a:gd name="connsiteY1" fmla="*/ 79769 h 495493"/>
                  <a:gd name="connsiteX2" fmla="*/ 330684 w 356903"/>
                  <a:gd name="connsiteY2" fmla="*/ 27521 h 495493"/>
                  <a:gd name="connsiteX3" fmla="*/ 165100 w 356903"/>
                  <a:gd name="connsiteY3" fmla="*/ 3569 h 495493"/>
                  <a:gd name="connsiteX4" fmla="*/ 0 w 356903"/>
                  <a:gd name="connsiteY4" fmla="*/ 249632 h 495493"/>
                  <a:gd name="connsiteX5" fmla="*/ 165100 w 356903"/>
                  <a:gd name="connsiteY5" fmla="*/ 490932 h 495493"/>
                  <a:gd name="connsiteX6" fmla="*/ 355600 w 356903"/>
                  <a:gd name="connsiteY6" fmla="*/ 448069 h 495493"/>
                  <a:gd name="connsiteX7" fmla="*/ 356363 w 356903"/>
                  <a:gd name="connsiteY7" fmla="*/ 397193 h 495493"/>
                  <a:gd name="connsiteX8" fmla="*/ 327325 w 356903"/>
                  <a:gd name="connsiteY8" fmla="*/ 376677 h 495493"/>
                  <a:gd name="connsiteX9" fmla="*/ 104775 w 356903"/>
                  <a:gd name="connsiteY9" fmla="*/ 236932 h 495493"/>
                  <a:gd name="connsiteX10" fmla="*/ 325346 w 356903"/>
                  <a:gd name="connsiteY10" fmla="*/ 117847 h 495493"/>
                  <a:gd name="connsiteX0" fmla="*/ 325346 w 356903"/>
                  <a:gd name="connsiteY0" fmla="*/ 119439 h 497085"/>
                  <a:gd name="connsiteX1" fmla="*/ 355600 w 356903"/>
                  <a:gd name="connsiteY1" fmla="*/ 81361 h 497085"/>
                  <a:gd name="connsiteX2" fmla="*/ 330684 w 356903"/>
                  <a:gd name="connsiteY2" fmla="*/ 29113 h 497085"/>
                  <a:gd name="connsiteX3" fmla="*/ 165100 w 356903"/>
                  <a:gd name="connsiteY3" fmla="*/ 5161 h 497085"/>
                  <a:gd name="connsiteX4" fmla="*/ 0 w 356903"/>
                  <a:gd name="connsiteY4" fmla="*/ 251224 h 497085"/>
                  <a:gd name="connsiteX5" fmla="*/ 165100 w 356903"/>
                  <a:gd name="connsiteY5" fmla="*/ 492524 h 497085"/>
                  <a:gd name="connsiteX6" fmla="*/ 355600 w 356903"/>
                  <a:gd name="connsiteY6" fmla="*/ 449661 h 497085"/>
                  <a:gd name="connsiteX7" fmla="*/ 356363 w 356903"/>
                  <a:gd name="connsiteY7" fmla="*/ 398785 h 497085"/>
                  <a:gd name="connsiteX8" fmla="*/ 327325 w 356903"/>
                  <a:gd name="connsiteY8" fmla="*/ 378269 h 497085"/>
                  <a:gd name="connsiteX9" fmla="*/ 104775 w 356903"/>
                  <a:gd name="connsiteY9" fmla="*/ 238524 h 497085"/>
                  <a:gd name="connsiteX10" fmla="*/ 325346 w 356903"/>
                  <a:gd name="connsiteY10" fmla="*/ 119439 h 497085"/>
                  <a:gd name="connsiteX0" fmla="*/ 325346 w 356903"/>
                  <a:gd name="connsiteY0" fmla="*/ 116968 h 494614"/>
                  <a:gd name="connsiteX1" fmla="*/ 355600 w 356903"/>
                  <a:gd name="connsiteY1" fmla="*/ 78890 h 494614"/>
                  <a:gd name="connsiteX2" fmla="*/ 330684 w 356903"/>
                  <a:gd name="connsiteY2" fmla="*/ 26642 h 494614"/>
                  <a:gd name="connsiteX3" fmla="*/ 157324 w 356903"/>
                  <a:gd name="connsiteY3" fmla="*/ 6279 h 494614"/>
                  <a:gd name="connsiteX4" fmla="*/ 0 w 356903"/>
                  <a:gd name="connsiteY4" fmla="*/ 248753 h 494614"/>
                  <a:gd name="connsiteX5" fmla="*/ 165100 w 356903"/>
                  <a:gd name="connsiteY5" fmla="*/ 490053 h 494614"/>
                  <a:gd name="connsiteX6" fmla="*/ 355600 w 356903"/>
                  <a:gd name="connsiteY6" fmla="*/ 447190 h 494614"/>
                  <a:gd name="connsiteX7" fmla="*/ 356363 w 356903"/>
                  <a:gd name="connsiteY7" fmla="*/ 396314 h 494614"/>
                  <a:gd name="connsiteX8" fmla="*/ 327325 w 356903"/>
                  <a:gd name="connsiteY8" fmla="*/ 375798 h 494614"/>
                  <a:gd name="connsiteX9" fmla="*/ 104775 w 356903"/>
                  <a:gd name="connsiteY9" fmla="*/ 236053 h 494614"/>
                  <a:gd name="connsiteX10" fmla="*/ 325346 w 356903"/>
                  <a:gd name="connsiteY10" fmla="*/ 116968 h 494614"/>
                  <a:gd name="connsiteX0" fmla="*/ 325346 w 356903"/>
                  <a:gd name="connsiteY0" fmla="*/ 116968 h 494614"/>
                  <a:gd name="connsiteX1" fmla="*/ 355600 w 356903"/>
                  <a:gd name="connsiteY1" fmla="*/ 78890 h 494614"/>
                  <a:gd name="connsiteX2" fmla="*/ 330684 w 356903"/>
                  <a:gd name="connsiteY2" fmla="*/ 26642 h 494614"/>
                  <a:gd name="connsiteX3" fmla="*/ 157324 w 356903"/>
                  <a:gd name="connsiteY3" fmla="*/ 6279 h 494614"/>
                  <a:gd name="connsiteX4" fmla="*/ 0 w 356903"/>
                  <a:gd name="connsiteY4" fmla="*/ 248753 h 494614"/>
                  <a:gd name="connsiteX5" fmla="*/ 165100 w 356903"/>
                  <a:gd name="connsiteY5" fmla="*/ 490053 h 494614"/>
                  <a:gd name="connsiteX6" fmla="*/ 355600 w 356903"/>
                  <a:gd name="connsiteY6" fmla="*/ 447190 h 494614"/>
                  <a:gd name="connsiteX7" fmla="*/ 356363 w 356903"/>
                  <a:gd name="connsiteY7" fmla="*/ 396314 h 494614"/>
                  <a:gd name="connsiteX8" fmla="*/ 327325 w 356903"/>
                  <a:gd name="connsiteY8" fmla="*/ 375798 h 494614"/>
                  <a:gd name="connsiteX9" fmla="*/ 104775 w 356903"/>
                  <a:gd name="connsiteY9" fmla="*/ 236053 h 494614"/>
                  <a:gd name="connsiteX10" fmla="*/ 325346 w 356903"/>
                  <a:gd name="connsiteY10" fmla="*/ 116968 h 494614"/>
                  <a:gd name="connsiteX0" fmla="*/ 325346 w 356903"/>
                  <a:gd name="connsiteY0" fmla="*/ 116968 h 494614"/>
                  <a:gd name="connsiteX1" fmla="*/ 355600 w 356903"/>
                  <a:gd name="connsiteY1" fmla="*/ 78890 h 494614"/>
                  <a:gd name="connsiteX2" fmla="*/ 330684 w 356903"/>
                  <a:gd name="connsiteY2" fmla="*/ 26642 h 494614"/>
                  <a:gd name="connsiteX3" fmla="*/ 157324 w 356903"/>
                  <a:gd name="connsiteY3" fmla="*/ 6279 h 494614"/>
                  <a:gd name="connsiteX4" fmla="*/ 0 w 356903"/>
                  <a:gd name="connsiteY4" fmla="*/ 248753 h 494614"/>
                  <a:gd name="connsiteX5" fmla="*/ 165100 w 356903"/>
                  <a:gd name="connsiteY5" fmla="*/ 490053 h 494614"/>
                  <a:gd name="connsiteX6" fmla="*/ 355600 w 356903"/>
                  <a:gd name="connsiteY6" fmla="*/ 447190 h 494614"/>
                  <a:gd name="connsiteX7" fmla="*/ 356363 w 356903"/>
                  <a:gd name="connsiteY7" fmla="*/ 396314 h 494614"/>
                  <a:gd name="connsiteX8" fmla="*/ 327325 w 356903"/>
                  <a:gd name="connsiteY8" fmla="*/ 377592 h 494614"/>
                  <a:gd name="connsiteX9" fmla="*/ 104775 w 356903"/>
                  <a:gd name="connsiteY9" fmla="*/ 236053 h 494614"/>
                  <a:gd name="connsiteX10" fmla="*/ 325346 w 356903"/>
                  <a:gd name="connsiteY10" fmla="*/ 116968 h 494614"/>
                  <a:gd name="connsiteX0" fmla="*/ 325346 w 356903"/>
                  <a:gd name="connsiteY0" fmla="*/ 116968 h 494614"/>
                  <a:gd name="connsiteX1" fmla="*/ 355600 w 356903"/>
                  <a:gd name="connsiteY1" fmla="*/ 78890 h 494614"/>
                  <a:gd name="connsiteX2" fmla="*/ 330684 w 356903"/>
                  <a:gd name="connsiteY2" fmla="*/ 26642 h 494614"/>
                  <a:gd name="connsiteX3" fmla="*/ 157324 w 356903"/>
                  <a:gd name="connsiteY3" fmla="*/ 6279 h 494614"/>
                  <a:gd name="connsiteX4" fmla="*/ 0 w 356903"/>
                  <a:gd name="connsiteY4" fmla="*/ 248753 h 494614"/>
                  <a:gd name="connsiteX5" fmla="*/ 165100 w 356903"/>
                  <a:gd name="connsiteY5" fmla="*/ 490053 h 494614"/>
                  <a:gd name="connsiteX6" fmla="*/ 355600 w 356903"/>
                  <a:gd name="connsiteY6" fmla="*/ 447190 h 494614"/>
                  <a:gd name="connsiteX7" fmla="*/ 356363 w 356903"/>
                  <a:gd name="connsiteY7" fmla="*/ 396314 h 494614"/>
                  <a:gd name="connsiteX8" fmla="*/ 327325 w 356903"/>
                  <a:gd name="connsiteY8" fmla="*/ 377592 h 494614"/>
                  <a:gd name="connsiteX9" fmla="*/ 104775 w 356903"/>
                  <a:gd name="connsiteY9" fmla="*/ 236053 h 494614"/>
                  <a:gd name="connsiteX10" fmla="*/ 325346 w 356903"/>
                  <a:gd name="connsiteY10" fmla="*/ 116968 h 494614"/>
                  <a:gd name="connsiteX0" fmla="*/ 325346 w 356903"/>
                  <a:gd name="connsiteY0" fmla="*/ 116968 h 494614"/>
                  <a:gd name="connsiteX1" fmla="*/ 355600 w 356903"/>
                  <a:gd name="connsiteY1" fmla="*/ 78890 h 494614"/>
                  <a:gd name="connsiteX2" fmla="*/ 330684 w 356903"/>
                  <a:gd name="connsiteY2" fmla="*/ 26642 h 494614"/>
                  <a:gd name="connsiteX3" fmla="*/ 157324 w 356903"/>
                  <a:gd name="connsiteY3" fmla="*/ 6279 h 494614"/>
                  <a:gd name="connsiteX4" fmla="*/ 0 w 356903"/>
                  <a:gd name="connsiteY4" fmla="*/ 248753 h 494614"/>
                  <a:gd name="connsiteX5" fmla="*/ 165100 w 356903"/>
                  <a:gd name="connsiteY5" fmla="*/ 490053 h 494614"/>
                  <a:gd name="connsiteX6" fmla="*/ 355600 w 356903"/>
                  <a:gd name="connsiteY6" fmla="*/ 447190 h 494614"/>
                  <a:gd name="connsiteX7" fmla="*/ 356363 w 356903"/>
                  <a:gd name="connsiteY7" fmla="*/ 396314 h 494614"/>
                  <a:gd name="connsiteX8" fmla="*/ 327325 w 356903"/>
                  <a:gd name="connsiteY8" fmla="*/ 377592 h 494614"/>
                  <a:gd name="connsiteX9" fmla="*/ 104775 w 356903"/>
                  <a:gd name="connsiteY9" fmla="*/ 236053 h 494614"/>
                  <a:gd name="connsiteX10" fmla="*/ 325346 w 356903"/>
                  <a:gd name="connsiteY10" fmla="*/ 116968 h 494614"/>
                  <a:gd name="connsiteX0" fmla="*/ 325346 w 356388"/>
                  <a:gd name="connsiteY0" fmla="*/ 116968 h 494614"/>
                  <a:gd name="connsiteX1" fmla="*/ 355600 w 356388"/>
                  <a:gd name="connsiteY1" fmla="*/ 78890 h 494614"/>
                  <a:gd name="connsiteX2" fmla="*/ 330684 w 356388"/>
                  <a:gd name="connsiteY2" fmla="*/ 26642 h 494614"/>
                  <a:gd name="connsiteX3" fmla="*/ 157324 w 356388"/>
                  <a:gd name="connsiteY3" fmla="*/ 6279 h 494614"/>
                  <a:gd name="connsiteX4" fmla="*/ 0 w 356388"/>
                  <a:gd name="connsiteY4" fmla="*/ 248753 h 494614"/>
                  <a:gd name="connsiteX5" fmla="*/ 165100 w 356388"/>
                  <a:gd name="connsiteY5" fmla="*/ 490053 h 494614"/>
                  <a:gd name="connsiteX6" fmla="*/ 355600 w 356388"/>
                  <a:gd name="connsiteY6" fmla="*/ 447190 h 494614"/>
                  <a:gd name="connsiteX7" fmla="*/ 356363 w 356388"/>
                  <a:gd name="connsiteY7" fmla="*/ 396314 h 494614"/>
                  <a:gd name="connsiteX8" fmla="*/ 327325 w 356388"/>
                  <a:gd name="connsiteY8" fmla="*/ 377592 h 494614"/>
                  <a:gd name="connsiteX9" fmla="*/ 104775 w 356388"/>
                  <a:gd name="connsiteY9" fmla="*/ 236053 h 494614"/>
                  <a:gd name="connsiteX10" fmla="*/ 325346 w 356388"/>
                  <a:gd name="connsiteY10" fmla="*/ 116968 h 494614"/>
                  <a:gd name="connsiteX0" fmla="*/ 325346 w 355796"/>
                  <a:gd name="connsiteY0" fmla="*/ 116968 h 494614"/>
                  <a:gd name="connsiteX1" fmla="*/ 355600 w 355796"/>
                  <a:gd name="connsiteY1" fmla="*/ 78890 h 494614"/>
                  <a:gd name="connsiteX2" fmla="*/ 330684 w 355796"/>
                  <a:gd name="connsiteY2" fmla="*/ 26642 h 494614"/>
                  <a:gd name="connsiteX3" fmla="*/ 157324 w 355796"/>
                  <a:gd name="connsiteY3" fmla="*/ 6279 h 494614"/>
                  <a:gd name="connsiteX4" fmla="*/ 0 w 355796"/>
                  <a:gd name="connsiteY4" fmla="*/ 248753 h 494614"/>
                  <a:gd name="connsiteX5" fmla="*/ 165100 w 355796"/>
                  <a:gd name="connsiteY5" fmla="*/ 490053 h 494614"/>
                  <a:gd name="connsiteX6" fmla="*/ 355600 w 355796"/>
                  <a:gd name="connsiteY6" fmla="*/ 447190 h 494614"/>
                  <a:gd name="connsiteX7" fmla="*/ 355765 w 355796"/>
                  <a:gd name="connsiteY7" fmla="*/ 397510 h 494614"/>
                  <a:gd name="connsiteX8" fmla="*/ 327325 w 355796"/>
                  <a:gd name="connsiteY8" fmla="*/ 377592 h 494614"/>
                  <a:gd name="connsiteX9" fmla="*/ 104775 w 355796"/>
                  <a:gd name="connsiteY9" fmla="*/ 236053 h 494614"/>
                  <a:gd name="connsiteX10" fmla="*/ 325346 w 355796"/>
                  <a:gd name="connsiteY10" fmla="*/ 116968 h 494614"/>
                  <a:gd name="connsiteX0" fmla="*/ 325346 w 355768"/>
                  <a:gd name="connsiteY0" fmla="*/ 116968 h 496848"/>
                  <a:gd name="connsiteX1" fmla="*/ 355600 w 355768"/>
                  <a:gd name="connsiteY1" fmla="*/ 78890 h 496848"/>
                  <a:gd name="connsiteX2" fmla="*/ 330684 w 355768"/>
                  <a:gd name="connsiteY2" fmla="*/ 26642 h 496848"/>
                  <a:gd name="connsiteX3" fmla="*/ 157324 w 355768"/>
                  <a:gd name="connsiteY3" fmla="*/ 6279 h 496848"/>
                  <a:gd name="connsiteX4" fmla="*/ 0 w 355768"/>
                  <a:gd name="connsiteY4" fmla="*/ 248753 h 496848"/>
                  <a:gd name="connsiteX5" fmla="*/ 165100 w 355768"/>
                  <a:gd name="connsiteY5" fmla="*/ 490053 h 496848"/>
                  <a:gd name="connsiteX6" fmla="*/ 335263 w 355768"/>
                  <a:gd name="connsiteY6" fmla="*/ 460349 h 496848"/>
                  <a:gd name="connsiteX7" fmla="*/ 355765 w 355768"/>
                  <a:gd name="connsiteY7" fmla="*/ 397510 h 496848"/>
                  <a:gd name="connsiteX8" fmla="*/ 327325 w 355768"/>
                  <a:gd name="connsiteY8" fmla="*/ 377592 h 496848"/>
                  <a:gd name="connsiteX9" fmla="*/ 104775 w 355768"/>
                  <a:gd name="connsiteY9" fmla="*/ 236053 h 496848"/>
                  <a:gd name="connsiteX10" fmla="*/ 325346 w 355768"/>
                  <a:gd name="connsiteY10" fmla="*/ 116968 h 496848"/>
                  <a:gd name="connsiteX0" fmla="*/ 325346 w 356033"/>
                  <a:gd name="connsiteY0" fmla="*/ 116968 h 496848"/>
                  <a:gd name="connsiteX1" fmla="*/ 355600 w 356033"/>
                  <a:gd name="connsiteY1" fmla="*/ 78890 h 496848"/>
                  <a:gd name="connsiteX2" fmla="*/ 330684 w 356033"/>
                  <a:gd name="connsiteY2" fmla="*/ 26642 h 496848"/>
                  <a:gd name="connsiteX3" fmla="*/ 157324 w 356033"/>
                  <a:gd name="connsiteY3" fmla="*/ 6279 h 496848"/>
                  <a:gd name="connsiteX4" fmla="*/ 0 w 356033"/>
                  <a:gd name="connsiteY4" fmla="*/ 248753 h 496848"/>
                  <a:gd name="connsiteX5" fmla="*/ 165100 w 356033"/>
                  <a:gd name="connsiteY5" fmla="*/ 490053 h 496848"/>
                  <a:gd name="connsiteX6" fmla="*/ 335263 w 356033"/>
                  <a:gd name="connsiteY6" fmla="*/ 460349 h 496848"/>
                  <a:gd name="connsiteX7" fmla="*/ 355765 w 356033"/>
                  <a:gd name="connsiteY7" fmla="*/ 397510 h 496848"/>
                  <a:gd name="connsiteX8" fmla="*/ 327325 w 356033"/>
                  <a:gd name="connsiteY8" fmla="*/ 377592 h 496848"/>
                  <a:gd name="connsiteX9" fmla="*/ 104775 w 356033"/>
                  <a:gd name="connsiteY9" fmla="*/ 236053 h 496848"/>
                  <a:gd name="connsiteX10" fmla="*/ 325346 w 356033"/>
                  <a:gd name="connsiteY10" fmla="*/ 116968 h 496848"/>
                  <a:gd name="connsiteX0" fmla="*/ 325346 w 356033"/>
                  <a:gd name="connsiteY0" fmla="*/ 116968 h 494619"/>
                  <a:gd name="connsiteX1" fmla="*/ 355600 w 356033"/>
                  <a:gd name="connsiteY1" fmla="*/ 78890 h 494619"/>
                  <a:gd name="connsiteX2" fmla="*/ 330684 w 356033"/>
                  <a:gd name="connsiteY2" fmla="*/ 26642 h 494619"/>
                  <a:gd name="connsiteX3" fmla="*/ 157324 w 356033"/>
                  <a:gd name="connsiteY3" fmla="*/ 6279 h 494619"/>
                  <a:gd name="connsiteX4" fmla="*/ 0 w 356033"/>
                  <a:gd name="connsiteY4" fmla="*/ 248753 h 494619"/>
                  <a:gd name="connsiteX5" fmla="*/ 165100 w 356033"/>
                  <a:gd name="connsiteY5" fmla="*/ 490053 h 494619"/>
                  <a:gd name="connsiteX6" fmla="*/ 335263 w 356033"/>
                  <a:gd name="connsiteY6" fmla="*/ 460349 h 494619"/>
                  <a:gd name="connsiteX7" fmla="*/ 355765 w 356033"/>
                  <a:gd name="connsiteY7" fmla="*/ 397510 h 494619"/>
                  <a:gd name="connsiteX8" fmla="*/ 327325 w 356033"/>
                  <a:gd name="connsiteY8" fmla="*/ 377592 h 494619"/>
                  <a:gd name="connsiteX9" fmla="*/ 104775 w 356033"/>
                  <a:gd name="connsiteY9" fmla="*/ 236053 h 494619"/>
                  <a:gd name="connsiteX10" fmla="*/ 325346 w 356033"/>
                  <a:gd name="connsiteY10" fmla="*/ 116968 h 494619"/>
                  <a:gd name="connsiteX0" fmla="*/ 325346 w 356033"/>
                  <a:gd name="connsiteY0" fmla="*/ 116968 h 492295"/>
                  <a:gd name="connsiteX1" fmla="*/ 355600 w 356033"/>
                  <a:gd name="connsiteY1" fmla="*/ 78890 h 492295"/>
                  <a:gd name="connsiteX2" fmla="*/ 330684 w 356033"/>
                  <a:gd name="connsiteY2" fmla="*/ 26642 h 492295"/>
                  <a:gd name="connsiteX3" fmla="*/ 157324 w 356033"/>
                  <a:gd name="connsiteY3" fmla="*/ 6279 h 492295"/>
                  <a:gd name="connsiteX4" fmla="*/ 0 w 356033"/>
                  <a:gd name="connsiteY4" fmla="*/ 248753 h 492295"/>
                  <a:gd name="connsiteX5" fmla="*/ 165100 w 356033"/>
                  <a:gd name="connsiteY5" fmla="*/ 490053 h 492295"/>
                  <a:gd name="connsiteX6" fmla="*/ 335263 w 356033"/>
                  <a:gd name="connsiteY6" fmla="*/ 460349 h 492295"/>
                  <a:gd name="connsiteX7" fmla="*/ 355765 w 356033"/>
                  <a:gd name="connsiteY7" fmla="*/ 397510 h 492295"/>
                  <a:gd name="connsiteX8" fmla="*/ 327325 w 356033"/>
                  <a:gd name="connsiteY8" fmla="*/ 377592 h 492295"/>
                  <a:gd name="connsiteX9" fmla="*/ 104775 w 356033"/>
                  <a:gd name="connsiteY9" fmla="*/ 236053 h 492295"/>
                  <a:gd name="connsiteX10" fmla="*/ 325346 w 356033"/>
                  <a:gd name="connsiteY10" fmla="*/ 116968 h 492295"/>
                  <a:gd name="connsiteX0" fmla="*/ 325346 w 356033"/>
                  <a:gd name="connsiteY0" fmla="*/ 116968 h 492453"/>
                  <a:gd name="connsiteX1" fmla="*/ 355600 w 356033"/>
                  <a:gd name="connsiteY1" fmla="*/ 78890 h 492453"/>
                  <a:gd name="connsiteX2" fmla="*/ 330684 w 356033"/>
                  <a:gd name="connsiteY2" fmla="*/ 26642 h 492453"/>
                  <a:gd name="connsiteX3" fmla="*/ 157324 w 356033"/>
                  <a:gd name="connsiteY3" fmla="*/ 6279 h 492453"/>
                  <a:gd name="connsiteX4" fmla="*/ 0 w 356033"/>
                  <a:gd name="connsiteY4" fmla="*/ 248753 h 492453"/>
                  <a:gd name="connsiteX5" fmla="*/ 165100 w 356033"/>
                  <a:gd name="connsiteY5" fmla="*/ 490053 h 492453"/>
                  <a:gd name="connsiteX6" fmla="*/ 335263 w 356033"/>
                  <a:gd name="connsiteY6" fmla="*/ 460349 h 492453"/>
                  <a:gd name="connsiteX7" fmla="*/ 355765 w 356033"/>
                  <a:gd name="connsiteY7" fmla="*/ 397510 h 492453"/>
                  <a:gd name="connsiteX8" fmla="*/ 327325 w 356033"/>
                  <a:gd name="connsiteY8" fmla="*/ 377592 h 492453"/>
                  <a:gd name="connsiteX9" fmla="*/ 104775 w 356033"/>
                  <a:gd name="connsiteY9" fmla="*/ 236053 h 492453"/>
                  <a:gd name="connsiteX10" fmla="*/ 325346 w 356033"/>
                  <a:gd name="connsiteY10" fmla="*/ 116968 h 492453"/>
                  <a:gd name="connsiteX0" fmla="*/ 325346 w 356033"/>
                  <a:gd name="connsiteY0" fmla="*/ 116968 h 492453"/>
                  <a:gd name="connsiteX1" fmla="*/ 355600 w 356033"/>
                  <a:gd name="connsiteY1" fmla="*/ 78890 h 492453"/>
                  <a:gd name="connsiteX2" fmla="*/ 330684 w 356033"/>
                  <a:gd name="connsiteY2" fmla="*/ 26642 h 492453"/>
                  <a:gd name="connsiteX3" fmla="*/ 157324 w 356033"/>
                  <a:gd name="connsiteY3" fmla="*/ 6279 h 492453"/>
                  <a:gd name="connsiteX4" fmla="*/ 0 w 356033"/>
                  <a:gd name="connsiteY4" fmla="*/ 248753 h 492453"/>
                  <a:gd name="connsiteX5" fmla="*/ 165100 w 356033"/>
                  <a:gd name="connsiteY5" fmla="*/ 490053 h 492453"/>
                  <a:gd name="connsiteX6" fmla="*/ 335263 w 356033"/>
                  <a:gd name="connsiteY6" fmla="*/ 460349 h 492453"/>
                  <a:gd name="connsiteX7" fmla="*/ 355765 w 356033"/>
                  <a:gd name="connsiteY7" fmla="*/ 397510 h 492453"/>
                  <a:gd name="connsiteX8" fmla="*/ 327325 w 356033"/>
                  <a:gd name="connsiteY8" fmla="*/ 377592 h 492453"/>
                  <a:gd name="connsiteX9" fmla="*/ 104775 w 356033"/>
                  <a:gd name="connsiteY9" fmla="*/ 236053 h 492453"/>
                  <a:gd name="connsiteX10" fmla="*/ 325346 w 356033"/>
                  <a:gd name="connsiteY10" fmla="*/ 116968 h 492453"/>
                  <a:gd name="connsiteX0" fmla="*/ 325346 w 356033"/>
                  <a:gd name="connsiteY0" fmla="*/ 116968 h 490324"/>
                  <a:gd name="connsiteX1" fmla="*/ 355600 w 356033"/>
                  <a:gd name="connsiteY1" fmla="*/ 78890 h 490324"/>
                  <a:gd name="connsiteX2" fmla="*/ 330684 w 356033"/>
                  <a:gd name="connsiteY2" fmla="*/ 26642 h 490324"/>
                  <a:gd name="connsiteX3" fmla="*/ 157324 w 356033"/>
                  <a:gd name="connsiteY3" fmla="*/ 6279 h 490324"/>
                  <a:gd name="connsiteX4" fmla="*/ 0 w 356033"/>
                  <a:gd name="connsiteY4" fmla="*/ 248753 h 490324"/>
                  <a:gd name="connsiteX5" fmla="*/ 165100 w 356033"/>
                  <a:gd name="connsiteY5" fmla="*/ 487660 h 490324"/>
                  <a:gd name="connsiteX6" fmla="*/ 335263 w 356033"/>
                  <a:gd name="connsiteY6" fmla="*/ 460349 h 490324"/>
                  <a:gd name="connsiteX7" fmla="*/ 355765 w 356033"/>
                  <a:gd name="connsiteY7" fmla="*/ 397510 h 490324"/>
                  <a:gd name="connsiteX8" fmla="*/ 327325 w 356033"/>
                  <a:gd name="connsiteY8" fmla="*/ 377592 h 490324"/>
                  <a:gd name="connsiteX9" fmla="*/ 104775 w 356033"/>
                  <a:gd name="connsiteY9" fmla="*/ 236053 h 490324"/>
                  <a:gd name="connsiteX10" fmla="*/ 325346 w 356033"/>
                  <a:gd name="connsiteY10" fmla="*/ 116968 h 490324"/>
                  <a:gd name="connsiteX0" fmla="*/ 325346 w 356033"/>
                  <a:gd name="connsiteY0" fmla="*/ 116968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327325 w 356033"/>
                  <a:gd name="connsiteY8" fmla="*/ 377592 h 492286"/>
                  <a:gd name="connsiteX9" fmla="*/ 104775 w 356033"/>
                  <a:gd name="connsiteY9" fmla="*/ 236053 h 492286"/>
                  <a:gd name="connsiteX10" fmla="*/ 325346 w 356033"/>
                  <a:gd name="connsiteY10" fmla="*/ 116968 h 492286"/>
                  <a:gd name="connsiteX0" fmla="*/ 325346 w 356033"/>
                  <a:gd name="connsiteY0" fmla="*/ 116968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327325 w 356033"/>
                  <a:gd name="connsiteY8" fmla="*/ 377592 h 492286"/>
                  <a:gd name="connsiteX9" fmla="*/ 104775 w 356033"/>
                  <a:gd name="connsiteY9" fmla="*/ 236053 h 492286"/>
                  <a:gd name="connsiteX10" fmla="*/ 325346 w 356033"/>
                  <a:gd name="connsiteY10" fmla="*/ 116968 h 492286"/>
                  <a:gd name="connsiteX0" fmla="*/ 325346 w 356033"/>
                  <a:gd name="connsiteY0" fmla="*/ 116968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327325 w 356033"/>
                  <a:gd name="connsiteY8" fmla="*/ 377592 h 492286"/>
                  <a:gd name="connsiteX9" fmla="*/ 104775 w 356033"/>
                  <a:gd name="connsiteY9" fmla="*/ 236053 h 492286"/>
                  <a:gd name="connsiteX10" fmla="*/ 325346 w 356033"/>
                  <a:gd name="connsiteY10" fmla="*/ 116968 h 492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6033" h="492286">
                    <a:moveTo>
                      <a:pt x="325346" y="116968"/>
                    </a:moveTo>
                    <a:cubicBezTo>
                      <a:pt x="359374" y="139224"/>
                      <a:pt x="354611" y="94443"/>
                      <a:pt x="355600" y="78890"/>
                    </a:cubicBezTo>
                    <a:cubicBezTo>
                      <a:pt x="355991" y="57356"/>
                      <a:pt x="352864" y="39940"/>
                      <a:pt x="330684" y="26642"/>
                    </a:cubicBezTo>
                    <a:cubicBezTo>
                      <a:pt x="266517" y="-6720"/>
                      <a:pt x="189928" y="-2602"/>
                      <a:pt x="157324" y="6279"/>
                    </a:cubicBezTo>
                    <a:cubicBezTo>
                      <a:pt x="90442" y="24134"/>
                      <a:pt x="1058" y="87357"/>
                      <a:pt x="0" y="248753"/>
                    </a:cubicBezTo>
                    <a:cubicBezTo>
                      <a:pt x="8375" y="325781"/>
                      <a:pt x="5360" y="449169"/>
                      <a:pt x="165100" y="487660"/>
                    </a:cubicBezTo>
                    <a:cubicBezTo>
                      <a:pt x="228579" y="500751"/>
                      <a:pt x="289686" y="484301"/>
                      <a:pt x="335263" y="460349"/>
                    </a:cubicBezTo>
                    <a:cubicBezTo>
                      <a:pt x="358845" y="446780"/>
                      <a:pt x="356109" y="416463"/>
                      <a:pt x="355765" y="397510"/>
                    </a:cubicBezTo>
                    <a:cubicBezTo>
                      <a:pt x="355058" y="387082"/>
                      <a:pt x="360332" y="355122"/>
                      <a:pt x="327325" y="377592"/>
                    </a:cubicBezTo>
                    <a:cubicBezTo>
                      <a:pt x="189258" y="450734"/>
                      <a:pt x="111125" y="398507"/>
                      <a:pt x="104775" y="236053"/>
                    </a:cubicBezTo>
                    <a:cubicBezTo>
                      <a:pt x="113863" y="72011"/>
                      <a:pt x="224804" y="47118"/>
                      <a:pt x="325346" y="116968"/>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nvGrpSpPr>
              <p:cNvPr id="235" name="Group 234">
                <a:extLst>
                  <a:ext uri="{FF2B5EF4-FFF2-40B4-BE49-F238E27FC236}">
                    <a16:creationId xmlns:a16="http://schemas.microsoft.com/office/drawing/2014/main" id="{FA342C0A-BE7F-4153-A88F-C7D9CF58EE3C}"/>
                  </a:ext>
                </a:extLst>
              </p:cNvPr>
              <p:cNvGrpSpPr>
                <a:grpSpLocks noChangeAspect="1"/>
              </p:cNvGrpSpPr>
              <p:nvPr/>
            </p:nvGrpSpPr>
            <p:grpSpPr>
              <a:xfrm>
                <a:off x="3878734" y="2119270"/>
                <a:ext cx="200407" cy="187706"/>
                <a:chOff x="4696294" y="1089440"/>
                <a:chExt cx="4351025" cy="4075294"/>
              </a:xfrm>
              <a:solidFill>
                <a:srgbClr val="2774AA"/>
              </a:solidFill>
            </p:grpSpPr>
            <p:grpSp>
              <p:nvGrpSpPr>
                <p:cNvPr id="426" name="Group 425">
                  <a:extLst>
                    <a:ext uri="{FF2B5EF4-FFF2-40B4-BE49-F238E27FC236}">
                      <a16:creationId xmlns:a16="http://schemas.microsoft.com/office/drawing/2014/main" id="{76107029-E73D-4812-8FF9-014C99CA7414}"/>
                    </a:ext>
                  </a:extLst>
                </p:cNvPr>
                <p:cNvGrpSpPr/>
                <p:nvPr/>
              </p:nvGrpSpPr>
              <p:grpSpPr>
                <a:xfrm>
                  <a:off x="4696294" y="1089440"/>
                  <a:ext cx="2751557" cy="2989032"/>
                  <a:chOff x="4696294" y="1089440"/>
                  <a:chExt cx="2751557" cy="2989032"/>
                </a:xfrm>
                <a:grpFill/>
              </p:grpSpPr>
              <p:sp>
                <p:nvSpPr>
                  <p:cNvPr id="428" name="Freeform: Shape 427">
                    <a:extLst>
                      <a:ext uri="{FF2B5EF4-FFF2-40B4-BE49-F238E27FC236}">
                        <a16:creationId xmlns:a16="http://schemas.microsoft.com/office/drawing/2014/main" id="{01DDE42C-CB20-4365-AABF-8D54E44E9D93}"/>
                      </a:ext>
                    </a:extLst>
                  </p:cNvPr>
                  <p:cNvSpPr>
                    <a:spLocks noChangeAspect="1"/>
                  </p:cNvSpPr>
                  <p:nvPr/>
                </p:nvSpPr>
                <p:spPr>
                  <a:xfrm>
                    <a:off x="4696294" y="1089440"/>
                    <a:ext cx="2158221" cy="2989032"/>
                  </a:xfrm>
                  <a:custGeom>
                    <a:avLst/>
                    <a:gdLst>
                      <a:gd name="connsiteX0" fmla="*/ 344487 w 355600"/>
                      <a:gd name="connsiteY0" fmla="*/ 119063 h 487363"/>
                      <a:gd name="connsiteX1" fmla="*/ 354012 w 355600"/>
                      <a:gd name="connsiteY1" fmla="*/ 36513 h 487363"/>
                      <a:gd name="connsiteX2" fmla="*/ 165100 w 355600"/>
                      <a:gd name="connsiteY2" fmla="*/ 0 h 487363"/>
                      <a:gd name="connsiteX3" fmla="*/ 0 w 355600"/>
                      <a:gd name="connsiteY3" fmla="*/ 246063 h 487363"/>
                      <a:gd name="connsiteX4" fmla="*/ 165100 w 355600"/>
                      <a:gd name="connsiteY4" fmla="*/ 487363 h 487363"/>
                      <a:gd name="connsiteX5" fmla="*/ 355600 w 355600"/>
                      <a:gd name="connsiteY5" fmla="*/ 444500 h 487363"/>
                      <a:gd name="connsiteX6" fmla="*/ 347662 w 355600"/>
                      <a:gd name="connsiteY6" fmla="*/ 363538 h 487363"/>
                      <a:gd name="connsiteX7" fmla="*/ 104775 w 355600"/>
                      <a:gd name="connsiteY7" fmla="*/ 233363 h 487363"/>
                      <a:gd name="connsiteX8" fmla="*/ 344487 w 355600"/>
                      <a:gd name="connsiteY8" fmla="*/ 119063 h 487363"/>
                      <a:gd name="connsiteX0" fmla="*/ 344487 w 355600"/>
                      <a:gd name="connsiteY0" fmla="*/ 119063 h 487363"/>
                      <a:gd name="connsiteX1" fmla="*/ 354012 w 355600"/>
                      <a:gd name="connsiteY1" fmla="*/ 36513 h 487363"/>
                      <a:gd name="connsiteX2" fmla="*/ 165100 w 355600"/>
                      <a:gd name="connsiteY2" fmla="*/ 0 h 487363"/>
                      <a:gd name="connsiteX3" fmla="*/ 0 w 355600"/>
                      <a:gd name="connsiteY3" fmla="*/ 246063 h 487363"/>
                      <a:gd name="connsiteX4" fmla="*/ 165100 w 355600"/>
                      <a:gd name="connsiteY4" fmla="*/ 487363 h 487363"/>
                      <a:gd name="connsiteX5" fmla="*/ 355600 w 355600"/>
                      <a:gd name="connsiteY5" fmla="*/ 444500 h 487363"/>
                      <a:gd name="connsiteX6" fmla="*/ 347662 w 355600"/>
                      <a:gd name="connsiteY6" fmla="*/ 363538 h 487363"/>
                      <a:gd name="connsiteX7" fmla="*/ 104775 w 355600"/>
                      <a:gd name="connsiteY7" fmla="*/ 233363 h 487363"/>
                      <a:gd name="connsiteX8" fmla="*/ 344487 w 355600"/>
                      <a:gd name="connsiteY8" fmla="*/ 119063 h 487363"/>
                      <a:gd name="connsiteX0" fmla="*/ 344487 w 355600"/>
                      <a:gd name="connsiteY0" fmla="*/ 119063 h 490238"/>
                      <a:gd name="connsiteX1" fmla="*/ 354012 w 355600"/>
                      <a:gd name="connsiteY1" fmla="*/ 36513 h 490238"/>
                      <a:gd name="connsiteX2" fmla="*/ 165100 w 355600"/>
                      <a:gd name="connsiteY2" fmla="*/ 0 h 490238"/>
                      <a:gd name="connsiteX3" fmla="*/ 0 w 355600"/>
                      <a:gd name="connsiteY3" fmla="*/ 246063 h 490238"/>
                      <a:gd name="connsiteX4" fmla="*/ 165100 w 355600"/>
                      <a:gd name="connsiteY4" fmla="*/ 487363 h 490238"/>
                      <a:gd name="connsiteX5" fmla="*/ 355600 w 355600"/>
                      <a:gd name="connsiteY5" fmla="*/ 444500 h 490238"/>
                      <a:gd name="connsiteX6" fmla="*/ 347662 w 355600"/>
                      <a:gd name="connsiteY6" fmla="*/ 363538 h 490238"/>
                      <a:gd name="connsiteX7" fmla="*/ 104775 w 355600"/>
                      <a:gd name="connsiteY7" fmla="*/ 233363 h 490238"/>
                      <a:gd name="connsiteX8" fmla="*/ 344487 w 355600"/>
                      <a:gd name="connsiteY8" fmla="*/ 119063 h 490238"/>
                      <a:gd name="connsiteX0" fmla="*/ 345973 w 357086"/>
                      <a:gd name="connsiteY0" fmla="*/ 119063 h 490238"/>
                      <a:gd name="connsiteX1" fmla="*/ 355498 w 357086"/>
                      <a:gd name="connsiteY1" fmla="*/ 36513 h 490238"/>
                      <a:gd name="connsiteX2" fmla="*/ 166586 w 357086"/>
                      <a:gd name="connsiteY2" fmla="*/ 0 h 490238"/>
                      <a:gd name="connsiteX3" fmla="*/ 1486 w 357086"/>
                      <a:gd name="connsiteY3" fmla="*/ 246063 h 490238"/>
                      <a:gd name="connsiteX4" fmla="*/ 166586 w 357086"/>
                      <a:gd name="connsiteY4" fmla="*/ 487363 h 490238"/>
                      <a:gd name="connsiteX5" fmla="*/ 357086 w 357086"/>
                      <a:gd name="connsiteY5" fmla="*/ 444500 h 490238"/>
                      <a:gd name="connsiteX6" fmla="*/ 349148 w 357086"/>
                      <a:gd name="connsiteY6" fmla="*/ 363538 h 490238"/>
                      <a:gd name="connsiteX7" fmla="*/ 106261 w 357086"/>
                      <a:gd name="connsiteY7" fmla="*/ 233363 h 490238"/>
                      <a:gd name="connsiteX8" fmla="*/ 345973 w 357086"/>
                      <a:gd name="connsiteY8" fmla="*/ 119063 h 490238"/>
                      <a:gd name="connsiteX0" fmla="*/ 345973 w 357086"/>
                      <a:gd name="connsiteY0" fmla="*/ 119063 h 490238"/>
                      <a:gd name="connsiteX1" fmla="*/ 355498 w 357086"/>
                      <a:gd name="connsiteY1" fmla="*/ 36513 h 490238"/>
                      <a:gd name="connsiteX2" fmla="*/ 166586 w 357086"/>
                      <a:gd name="connsiteY2" fmla="*/ 0 h 490238"/>
                      <a:gd name="connsiteX3" fmla="*/ 1486 w 357086"/>
                      <a:gd name="connsiteY3" fmla="*/ 246063 h 490238"/>
                      <a:gd name="connsiteX4" fmla="*/ 166586 w 357086"/>
                      <a:gd name="connsiteY4" fmla="*/ 487363 h 490238"/>
                      <a:gd name="connsiteX5" fmla="*/ 357086 w 357086"/>
                      <a:gd name="connsiteY5" fmla="*/ 444500 h 490238"/>
                      <a:gd name="connsiteX6" fmla="*/ 349148 w 357086"/>
                      <a:gd name="connsiteY6" fmla="*/ 363538 h 490238"/>
                      <a:gd name="connsiteX7" fmla="*/ 106261 w 357086"/>
                      <a:gd name="connsiteY7" fmla="*/ 233363 h 490238"/>
                      <a:gd name="connsiteX8" fmla="*/ 345973 w 357086"/>
                      <a:gd name="connsiteY8" fmla="*/ 119063 h 490238"/>
                      <a:gd name="connsiteX0" fmla="*/ 345973 w 357086"/>
                      <a:gd name="connsiteY0" fmla="*/ 119063 h 490238"/>
                      <a:gd name="connsiteX1" fmla="*/ 355498 w 357086"/>
                      <a:gd name="connsiteY1" fmla="*/ 36513 h 490238"/>
                      <a:gd name="connsiteX2" fmla="*/ 166586 w 357086"/>
                      <a:gd name="connsiteY2" fmla="*/ 0 h 490238"/>
                      <a:gd name="connsiteX3" fmla="*/ 1486 w 357086"/>
                      <a:gd name="connsiteY3" fmla="*/ 246063 h 490238"/>
                      <a:gd name="connsiteX4" fmla="*/ 166586 w 357086"/>
                      <a:gd name="connsiteY4" fmla="*/ 487363 h 490238"/>
                      <a:gd name="connsiteX5" fmla="*/ 357086 w 357086"/>
                      <a:gd name="connsiteY5" fmla="*/ 444500 h 490238"/>
                      <a:gd name="connsiteX6" fmla="*/ 349148 w 357086"/>
                      <a:gd name="connsiteY6" fmla="*/ 363538 h 490238"/>
                      <a:gd name="connsiteX7" fmla="*/ 106261 w 357086"/>
                      <a:gd name="connsiteY7" fmla="*/ 233363 h 490238"/>
                      <a:gd name="connsiteX8" fmla="*/ 345973 w 357086"/>
                      <a:gd name="connsiteY8" fmla="*/ 119063 h 490238"/>
                      <a:gd name="connsiteX0" fmla="*/ 345973 w 357086"/>
                      <a:gd name="connsiteY0" fmla="*/ 119063 h 490238"/>
                      <a:gd name="connsiteX1" fmla="*/ 355498 w 357086"/>
                      <a:gd name="connsiteY1" fmla="*/ 36513 h 490238"/>
                      <a:gd name="connsiteX2" fmla="*/ 166586 w 357086"/>
                      <a:gd name="connsiteY2" fmla="*/ 0 h 490238"/>
                      <a:gd name="connsiteX3" fmla="*/ 1486 w 357086"/>
                      <a:gd name="connsiteY3" fmla="*/ 246063 h 490238"/>
                      <a:gd name="connsiteX4" fmla="*/ 166586 w 357086"/>
                      <a:gd name="connsiteY4" fmla="*/ 487363 h 490238"/>
                      <a:gd name="connsiteX5" fmla="*/ 357086 w 357086"/>
                      <a:gd name="connsiteY5" fmla="*/ 444500 h 490238"/>
                      <a:gd name="connsiteX6" fmla="*/ 349148 w 357086"/>
                      <a:gd name="connsiteY6" fmla="*/ 363538 h 490238"/>
                      <a:gd name="connsiteX7" fmla="*/ 106261 w 357086"/>
                      <a:gd name="connsiteY7" fmla="*/ 233363 h 490238"/>
                      <a:gd name="connsiteX8" fmla="*/ 345973 w 357086"/>
                      <a:gd name="connsiteY8" fmla="*/ 119063 h 490238"/>
                      <a:gd name="connsiteX0" fmla="*/ 345973 w 357086"/>
                      <a:gd name="connsiteY0" fmla="*/ 125747 h 496922"/>
                      <a:gd name="connsiteX1" fmla="*/ 355498 w 357086"/>
                      <a:gd name="connsiteY1" fmla="*/ 43197 h 496922"/>
                      <a:gd name="connsiteX2" fmla="*/ 166586 w 357086"/>
                      <a:gd name="connsiteY2" fmla="*/ 6684 h 496922"/>
                      <a:gd name="connsiteX3" fmla="*/ 1486 w 357086"/>
                      <a:gd name="connsiteY3" fmla="*/ 252747 h 496922"/>
                      <a:gd name="connsiteX4" fmla="*/ 166586 w 357086"/>
                      <a:gd name="connsiteY4" fmla="*/ 494047 h 496922"/>
                      <a:gd name="connsiteX5" fmla="*/ 357086 w 357086"/>
                      <a:gd name="connsiteY5" fmla="*/ 451184 h 496922"/>
                      <a:gd name="connsiteX6" fmla="*/ 349148 w 357086"/>
                      <a:gd name="connsiteY6" fmla="*/ 370222 h 496922"/>
                      <a:gd name="connsiteX7" fmla="*/ 106261 w 357086"/>
                      <a:gd name="connsiteY7" fmla="*/ 240047 h 496922"/>
                      <a:gd name="connsiteX8" fmla="*/ 345973 w 357086"/>
                      <a:gd name="connsiteY8" fmla="*/ 125747 h 496922"/>
                      <a:gd name="connsiteX0" fmla="*/ 345973 w 357086"/>
                      <a:gd name="connsiteY0" fmla="*/ 125747 h 496922"/>
                      <a:gd name="connsiteX1" fmla="*/ 355498 w 357086"/>
                      <a:gd name="connsiteY1" fmla="*/ 43197 h 496922"/>
                      <a:gd name="connsiteX2" fmla="*/ 166586 w 357086"/>
                      <a:gd name="connsiteY2" fmla="*/ 6684 h 496922"/>
                      <a:gd name="connsiteX3" fmla="*/ 1486 w 357086"/>
                      <a:gd name="connsiteY3" fmla="*/ 252747 h 496922"/>
                      <a:gd name="connsiteX4" fmla="*/ 166586 w 357086"/>
                      <a:gd name="connsiteY4" fmla="*/ 494047 h 496922"/>
                      <a:gd name="connsiteX5" fmla="*/ 357086 w 357086"/>
                      <a:gd name="connsiteY5" fmla="*/ 451184 h 496922"/>
                      <a:gd name="connsiteX6" fmla="*/ 349148 w 357086"/>
                      <a:gd name="connsiteY6" fmla="*/ 370222 h 496922"/>
                      <a:gd name="connsiteX7" fmla="*/ 106261 w 357086"/>
                      <a:gd name="connsiteY7" fmla="*/ 240047 h 496922"/>
                      <a:gd name="connsiteX8" fmla="*/ 345973 w 357086"/>
                      <a:gd name="connsiteY8" fmla="*/ 125747 h 496922"/>
                      <a:gd name="connsiteX0" fmla="*/ 345973 w 357086"/>
                      <a:gd name="connsiteY0" fmla="*/ 125747 h 496922"/>
                      <a:gd name="connsiteX1" fmla="*/ 355498 w 357086"/>
                      <a:gd name="connsiteY1" fmla="*/ 43197 h 496922"/>
                      <a:gd name="connsiteX2" fmla="*/ 166586 w 357086"/>
                      <a:gd name="connsiteY2" fmla="*/ 6684 h 496922"/>
                      <a:gd name="connsiteX3" fmla="*/ 1486 w 357086"/>
                      <a:gd name="connsiteY3" fmla="*/ 252747 h 496922"/>
                      <a:gd name="connsiteX4" fmla="*/ 166586 w 357086"/>
                      <a:gd name="connsiteY4" fmla="*/ 494047 h 496922"/>
                      <a:gd name="connsiteX5" fmla="*/ 357086 w 357086"/>
                      <a:gd name="connsiteY5" fmla="*/ 451184 h 496922"/>
                      <a:gd name="connsiteX6" fmla="*/ 349148 w 357086"/>
                      <a:gd name="connsiteY6" fmla="*/ 370222 h 496922"/>
                      <a:gd name="connsiteX7" fmla="*/ 106261 w 357086"/>
                      <a:gd name="connsiteY7" fmla="*/ 240047 h 496922"/>
                      <a:gd name="connsiteX8" fmla="*/ 345973 w 357086"/>
                      <a:gd name="connsiteY8" fmla="*/ 125747 h 496922"/>
                      <a:gd name="connsiteX0" fmla="*/ 345973 w 357086"/>
                      <a:gd name="connsiteY0" fmla="*/ 125747 h 496922"/>
                      <a:gd name="connsiteX1" fmla="*/ 355498 w 357086"/>
                      <a:gd name="connsiteY1" fmla="*/ 43197 h 496922"/>
                      <a:gd name="connsiteX2" fmla="*/ 166586 w 357086"/>
                      <a:gd name="connsiteY2" fmla="*/ 6684 h 496922"/>
                      <a:gd name="connsiteX3" fmla="*/ 1486 w 357086"/>
                      <a:gd name="connsiteY3" fmla="*/ 252747 h 496922"/>
                      <a:gd name="connsiteX4" fmla="*/ 166586 w 357086"/>
                      <a:gd name="connsiteY4" fmla="*/ 494047 h 496922"/>
                      <a:gd name="connsiteX5" fmla="*/ 357086 w 357086"/>
                      <a:gd name="connsiteY5" fmla="*/ 451184 h 496922"/>
                      <a:gd name="connsiteX6" fmla="*/ 349148 w 357086"/>
                      <a:gd name="connsiteY6" fmla="*/ 370222 h 496922"/>
                      <a:gd name="connsiteX7" fmla="*/ 106261 w 357086"/>
                      <a:gd name="connsiteY7" fmla="*/ 240047 h 496922"/>
                      <a:gd name="connsiteX8" fmla="*/ 345973 w 357086"/>
                      <a:gd name="connsiteY8" fmla="*/ 125747 h 496922"/>
                      <a:gd name="connsiteX0" fmla="*/ 345973 w 357086"/>
                      <a:gd name="connsiteY0" fmla="*/ 125747 h 496922"/>
                      <a:gd name="connsiteX1" fmla="*/ 355498 w 357086"/>
                      <a:gd name="connsiteY1" fmla="*/ 43197 h 496922"/>
                      <a:gd name="connsiteX2" fmla="*/ 166586 w 357086"/>
                      <a:gd name="connsiteY2" fmla="*/ 6684 h 496922"/>
                      <a:gd name="connsiteX3" fmla="*/ 1486 w 357086"/>
                      <a:gd name="connsiteY3" fmla="*/ 252747 h 496922"/>
                      <a:gd name="connsiteX4" fmla="*/ 166586 w 357086"/>
                      <a:gd name="connsiteY4" fmla="*/ 494047 h 496922"/>
                      <a:gd name="connsiteX5" fmla="*/ 357086 w 357086"/>
                      <a:gd name="connsiteY5" fmla="*/ 451184 h 496922"/>
                      <a:gd name="connsiteX6" fmla="*/ 349148 w 357086"/>
                      <a:gd name="connsiteY6" fmla="*/ 370222 h 496922"/>
                      <a:gd name="connsiteX7" fmla="*/ 106261 w 357086"/>
                      <a:gd name="connsiteY7" fmla="*/ 240047 h 496922"/>
                      <a:gd name="connsiteX8" fmla="*/ 345973 w 357086"/>
                      <a:gd name="connsiteY8" fmla="*/ 125747 h 496922"/>
                      <a:gd name="connsiteX0" fmla="*/ 345973 w 357086"/>
                      <a:gd name="connsiteY0" fmla="*/ 125747 h 496922"/>
                      <a:gd name="connsiteX1" fmla="*/ 355498 w 357086"/>
                      <a:gd name="connsiteY1" fmla="*/ 43197 h 496922"/>
                      <a:gd name="connsiteX2" fmla="*/ 166586 w 357086"/>
                      <a:gd name="connsiteY2" fmla="*/ 6684 h 496922"/>
                      <a:gd name="connsiteX3" fmla="*/ 1486 w 357086"/>
                      <a:gd name="connsiteY3" fmla="*/ 252747 h 496922"/>
                      <a:gd name="connsiteX4" fmla="*/ 166586 w 357086"/>
                      <a:gd name="connsiteY4" fmla="*/ 494047 h 496922"/>
                      <a:gd name="connsiteX5" fmla="*/ 357086 w 357086"/>
                      <a:gd name="connsiteY5" fmla="*/ 451184 h 496922"/>
                      <a:gd name="connsiteX6" fmla="*/ 349148 w 357086"/>
                      <a:gd name="connsiteY6" fmla="*/ 370222 h 496922"/>
                      <a:gd name="connsiteX7" fmla="*/ 106261 w 357086"/>
                      <a:gd name="connsiteY7" fmla="*/ 240047 h 496922"/>
                      <a:gd name="connsiteX8" fmla="*/ 345973 w 357086"/>
                      <a:gd name="connsiteY8" fmla="*/ 125747 h 496922"/>
                      <a:gd name="connsiteX0" fmla="*/ 345973 w 357086"/>
                      <a:gd name="connsiteY0" fmla="*/ 125747 h 498608"/>
                      <a:gd name="connsiteX1" fmla="*/ 355498 w 357086"/>
                      <a:gd name="connsiteY1" fmla="*/ 43197 h 498608"/>
                      <a:gd name="connsiteX2" fmla="*/ 166586 w 357086"/>
                      <a:gd name="connsiteY2" fmla="*/ 6684 h 498608"/>
                      <a:gd name="connsiteX3" fmla="*/ 1486 w 357086"/>
                      <a:gd name="connsiteY3" fmla="*/ 252747 h 498608"/>
                      <a:gd name="connsiteX4" fmla="*/ 166586 w 357086"/>
                      <a:gd name="connsiteY4" fmla="*/ 494047 h 498608"/>
                      <a:gd name="connsiteX5" fmla="*/ 357086 w 357086"/>
                      <a:gd name="connsiteY5" fmla="*/ 451184 h 498608"/>
                      <a:gd name="connsiteX6" fmla="*/ 349148 w 357086"/>
                      <a:gd name="connsiteY6" fmla="*/ 370222 h 498608"/>
                      <a:gd name="connsiteX7" fmla="*/ 106261 w 357086"/>
                      <a:gd name="connsiteY7" fmla="*/ 240047 h 498608"/>
                      <a:gd name="connsiteX8" fmla="*/ 345973 w 357086"/>
                      <a:gd name="connsiteY8" fmla="*/ 125747 h 498608"/>
                      <a:gd name="connsiteX0" fmla="*/ 344487 w 355600"/>
                      <a:gd name="connsiteY0" fmla="*/ 125747 h 498608"/>
                      <a:gd name="connsiteX1" fmla="*/ 354012 w 355600"/>
                      <a:gd name="connsiteY1" fmla="*/ 43197 h 498608"/>
                      <a:gd name="connsiteX2" fmla="*/ 165100 w 355600"/>
                      <a:gd name="connsiteY2" fmla="*/ 6684 h 498608"/>
                      <a:gd name="connsiteX3" fmla="*/ 0 w 355600"/>
                      <a:gd name="connsiteY3" fmla="*/ 252747 h 498608"/>
                      <a:gd name="connsiteX4" fmla="*/ 165100 w 355600"/>
                      <a:gd name="connsiteY4" fmla="*/ 494047 h 498608"/>
                      <a:gd name="connsiteX5" fmla="*/ 355600 w 355600"/>
                      <a:gd name="connsiteY5" fmla="*/ 451184 h 498608"/>
                      <a:gd name="connsiteX6" fmla="*/ 347662 w 355600"/>
                      <a:gd name="connsiteY6" fmla="*/ 370222 h 498608"/>
                      <a:gd name="connsiteX7" fmla="*/ 104775 w 355600"/>
                      <a:gd name="connsiteY7" fmla="*/ 240047 h 498608"/>
                      <a:gd name="connsiteX8" fmla="*/ 344487 w 355600"/>
                      <a:gd name="connsiteY8" fmla="*/ 125747 h 498608"/>
                      <a:gd name="connsiteX0" fmla="*/ 344487 w 355600"/>
                      <a:gd name="connsiteY0" fmla="*/ 125747 h 498608"/>
                      <a:gd name="connsiteX1" fmla="*/ 354012 w 355600"/>
                      <a:gd name="connsiteY1" fmla="*/ 43197 h 498608"/>
                      <a:gd name="connsiteX2" fmla="*/ 165100 w 355600"/>
                      <a:gd name="connsiteY2" fmla="*/ 6684 h 498608"/>
                      <a:gd name="connsiteX3" fmla="*/ 0 w 355600"/>
                      <a:gd name="connsiteY3" fmla="*/ 252747 h 498608"/>
                      <a:gd name="connsiteX4" fmla="*/ 165100 w 355600"/>
                      <a:gd name="connsiteY4" fmla="*/ 494047 h 498608"/>
                      <a:gd name="connsiteX5" fmla="*/ 355600 w 355600"/>
                      <a:gd name="connsiteY5" fmla="*/ 451184 h 498608"/>
                      <a:gd name="connsiteX6" fmla="*/ 347662 w 355600"/>
                      <a:gd name="connsiteY6" fmla="*/ 370222 h 498608"/>
                      <a:gd name="connsiteX7" fmla="*/ 104775 w 355600"/>
                      <a:gd name="connsiteY7" fmla="*/ 240047 h 498608"/>
                      <a:gd name="connsiteX8" fmla="*/ 344487 w 355600"/>
                      <a:gd name="connsiteY8" fmla="*/ 125747 h 498608"/>
                      <a:gd name="connsiteX0" fmla="*/ 344487 w 355600"/>
                      <a:gd name="connsiteY0" fmla="*/ 125747 h 498608"/>
                      <a:gd name="connsiteX1" fmla="*/ 354012 w 355600"/>
                      <a:gd name="connsiteY1" fmla="*/ 43197 h 498608"/>
                      <a:gd name="connsiteX2" fmla="*/ 165100 w 355600"/>
                      <a:gd name="connsiteY2" fmla="*/ 6684 h 498608"/>
                      <a:gd name="connsiteX3" fmla="*/ 0 w 355600"/>
                      <a:gd name="connsiteY3" fmla="*/ 252747 h 498608"/>
                      <a:gd name="connsiteX4" fmla="*/ 165100 w 355600"/>
                      <a:gd name="connsiteY4" fmla="*/ 494047 h 498608"/>
                      <a:gd name="connsiteX5" fmla="*/ 355600 w 355600"/>
                      <a:gd name="connsiteY5" fmla="*/ 451184 h 498608"/>
                      <a:gd name="connsiteX6" fmla="*/ 347662 w 355600"/>
                      <a:gd name="connsiteY6" fmla="*/ 370222 h 498608"/>
                      <a:gd name="connsiteX7" fmla="*/ 104775 w 355600"/>
                      <a:gd name="connsiteY7" fmla="*/ 240047 h 498608"/>
                      <a:gd name="connsiteX8" fmla="*/ 344487 w 355600"/>
                      <a:gd name="connsiteY8" fmla="*/ 125747 h 498608"/>
                      <a:gd name="connsiteX0" fmla="*/ 344487 w 355600"/>
                      <a:gd name="connsiteY0" fmla="*/ 125747 h 498608"/>
                      <a:gd name="connsiteX1" fmla="*/ 354012 w 355600"/>
                      <a:gd name="connsiteY1" fmla="*/ 43197 h 498608"/>
                      <a:gd name="connsiteX2" fmla="*/ 165100 w 355600"/>
                      <a:gd name="connsiteY2" fmla="*/ 6684 h 498608"/>
                      <a:gd name="connsiteX3" fmla="*/ 0 w 355600"/>
                      <a:gd name="connsiteY3" fmla="*/ 252747 h 498608"/>
                      <a:gd name="connsiteX4" fmla="*/ 165100 w 355600"/>
                      <a:gd name="connsiteY4" fmla="*/ 494047 h 498608"/>
                      <a:gd name="connsiteX5" fmla="*/ 355600 w 355600"/>
                      <a:gd name="connsiteY5" fmla="*/ 451184 h 498608"/>
                      <a:gd name="connsiteX6" fmla="*/ 347662 w 355600"/>
                      <a:gd name="connsiteY6" fmla="*/ 370222 h 498608"/>
                      <a:gd name="connsiteX7" fmla="*/ 104775 w 355600"/>
                      <a:gd name="connsiteY7" fmla="*/ 240047 h 498608"/>
                      <a:gd name="connsiteX8" fmla="*/ 344487 w 355600"/>
                      <a:gd name="connsiteY8" fmla="*/ 125747 h 498608"/>
                      <a:gd name="connsiteX0" fmla="*/ 344487 w 355600"/>
                      <a:gd name="connsiteY0" fmla="*/ 125747 h 498608"/>
                      <a:gd name="connsiteX1" fmla="*/ 354012 w 355600"/>
                      <a:gd name="connsiteY1" fmla="*/ 43197 h 498608"/>
                      <a:gd name="connsiteX2" fmla="*/ 165100 w 355600"/>
                      <a:gd name="connsiteY2" fmla="*/ 6684 h 498608"/>
                      <a:gd name="connsiteX3" fmla="*/ 0 w 355600"/>
                      <a:gd name="connsiteY3" fmla="*/ 252747 h 498608"/>
                      <a:gd name="connsiteX4" fmla="*/ 165100 w 355600"/>
                      <a:gd name="connsiteY4" fmla="*/ 494047 h 498608"/>
                      <a:gd name="connsiteX5" fmla="*/ 355600 w 355600"/>
                      <a:gd name="connsiteY5" fmla="*/ 451184 h 498608"/>
                      <a:gd name="connsiteX6" fmla="*/ 347662 w 355600"/>
                      <a:gd name="connsiteY6" fmla="*/ 370222 h 498608"/>
                      <a:gd name="connsiteX7" fmla="*/ 104775 w 355600"/>
                      <a:gd name="connsiteY7" fmla="*/ 240047 h 498608"/>
                      <a:gd name="connsiteX8" fmla="*/ 344487 w 355600"/>
                      <a:gd name="connsiteY8" fmla="*/ 125747 h 498608"/>
                      <a:gd name="connsiteX0" fmla="*/ 344487 w 355600"/>
                      <a:gd name="connsiteY0" fmla="*/ 125747 h 498608"/>
                      <a:gd name="connsiteX1" fmla="*/ 354012 w 355600"/>
                      <a:gd name="connsiteY1" fmla="*/ 43197 h 498608"/>
                      <a:gd name="connsiteX2" fmla="*/ 165100 w 355600"/>
                      <a:gd name="connsiteY2" fmla="*/ 6684 h 498608"/>
                      <a:gd name="connsiteX3" fmla="*/ 0 w 355600"/>
                      <a:gd name="connsiteY3" fmla="*/ 252747 h 498608"/>
                      <a:gd name="connsiteX4" fmla="*/ 165100 w 355600"/>
                      <a:gd name="connsiteY4" fmla="*/ 494047 h 498608"/>
                      <a:gd name="connsiteX5" fmla="*/ 355600 w 355600"/>
                      <a:gd name="connsiteY5" fmla="*/ 451184 h 498608"/>
                      <a:gd name="connsiteX6" fmla="*/ 347662 w 355600"/>
                      <a:gd name="connsiteY6" fmla="*/ 370222 h 498608"/>
                      <a:gd name="connsiteX7" fmla="*/ 104775 w 355600"/>
                      <a:gd name="connsiteY7" fmla="*/ 240047 h 498608"/>
                      <a:gd name="connsiteX8" fmla="*/ 344487 w 355600"/>
                      <a:gd name="connsiteY8" fmla="*/ 125747 h 498608"/>
                      <a:gd name="connsiteX0" fmla="*/ 344487 w 355600"/>
                      <a:gd name="connsiteY0" fmla="*/ 125747 h 498608"/>
                      <a:gd name="connsiteX1" fmla="*/ 354012 w 355600"/>
                      <a:gd name="connsiteY1" fmla="*/ 43197 h 498608"/>
                      <a:gd name="connsiteX2" fmla="*/ 165100 w 355600"/>
                      <a:gd name="connsiteY2" fmla="*/ 6684 h 498608"/>
                      <a:gd name="connsiteX3" fmla="*/ 0 w 355600"/>
                      <a:gd name="connsiteY3" fmla="*/ 252747 h 498608"/>
                      <a:gd name="connsiteX4" fmla="*/ 165100 w 355600"/>
                      <a:gd name="connsiteY4" fmla="*/ 494047 h 498608"/>
                      <a:gd name="connsiteX5" fmla="*/ 355600 w 355600"/>
                      <a:gd name="connsiteY5" fmla="*/ 451184 h 498608"/>
                      <a:gd name="connsiteX6" fmla="*/ 347662 w 355600"/>
                      <a:gd name="connsiteY6" fmla="*/ 370222 h 498608"/>
                      <a:gd name="connsiteX7" fmla="*/ 104775 w 355600"/>
                      <a:gd name="connsiteY7" fmla="*/ 240047 h 498608"/>
                      <a:gd name="connsiteX8" fmla="*/ 344487 w 355600"/>
                      <a:gd name="connsiteY8" fmla="*/ 125747 h 498608"/>
                      <a:gd name="connsiteX0" fmla="*/ 344487 w 355600"/>
                      <a:gd name="connsiteY0" fmla="*/ 125747 h 498608"/>
                      <a:gd name="connsiteX1" fmla="*/ 354012 w 355600"/>
                      <a:gd name="connsiteY1" fmla="*/ 43197 h 498608"/>
                      <a:gd name="connsiteX2" fmla="*/ 165100 w 355600"/>
                      <a:gd name="connsiteY2" fmla="*/ 6684 h 498608"/>
                      <a:gd name="connsiteX3" fmla="*/ 0 w 355600"/>
                      <a:gd name="connsiteY3" fmla="*/ 252747 h 498608"/>
                      <a:gd name="connsiteX4" fmla="*/ 165100 w 355600"/>
                      <a:gd name="connsiteY4" fmla="*/ 494047 h 498608"/>
                      <a:gd name="connsiteX5" fmla="*/ 355600 w 355600"/>
                      <a:gd name="connsiteY5" fmla="*/ 451184 h 498608"/>
                      <a:gd name="connsiteX6" fmla="*/ 347662 w 355600"/>
                      <a:gd name="connsiteY6" fmla="*/ 370222 h 498608"/>
                      <a:gd name="connsiteX7" fmla="*/ 104775 w 355600"/>
                      <a:gd name="connsiteY7" fmla="*/ 240047 h 498608"/>
                      <a:gd name="connsiteX8" fmla="*/ 344487 w 355600"/>
                      <a:gd name="connsiteY8" fmla="*/ 125747 h 498608"/>
                      <a:gd name="connsiteX0" fmla="*/ 344487 w 359303"/>
                      <a:gd name="connsiteY0" fmla="*/ 125747 h 498608"/>
                      <a:gd name="connsiteX1" fmla="*/ 354012 w 359303"/>
                      <a:gd name="connsiteY1" fmla="*/ 43197 h 498608"/>
                      <a:gd name="connsiteX2" fmla="*/ 165100 w 359303"/>
                      <a:gd name="connsiteY2" fmla="*/ 6684 h 498608"/>
                      <a:gd name="connsiteX3" fmla="*/ 0 w 359303"/>
                      <a:gd name="connsiteY3" fmla="*/ 252747 h 498608"/>
                      <a:gd name="connsiteX4" fmla="*/ 165100 w 359303"/>
                      <a:gd name="connsiteY4" fmla="*/ 494047 h 498608"/>
                      <a:gd name="connsiteX5" fmla="*/ 355600 w 359303"/>
                      <a:gd name="connsiteY5" fmla="*/ 451184 h 498608"/>
                      <a:gd name="connsiteX6" fmla="*/ 347662 w 359303"/>
                      <a:gd name="connsiteY6" fmla="*/ 370222 h 498608"/>
                      <a:gd name="connsiteX7" fmla="*/ 104775 w 359303"/>
                      <a:gd name="connsiteY7" fmla="*/ 240047 h 498608"/>
                      <a:gd name="connsiteX8" fmla="*/ 344487 w 359303"/>
                      <a:gd name="connsiteY8" fmla="*/ 125747 h 498608"/>
                      <a:gd name="connsiteX0" fmla="*/ 344487 w 359303"/>
                      <a:gd name="connsiteY0" fmla="*/ 120753 h 493614"/>
                      <a:gd name="connsiteX1" fmla="*/ 354012 w 359303"/>
                      <a:gd name="connsiteY1" fmla="*/ 38203 h 493614"/>
                      <a:gd name="connsiteX2" fmla="*/ 165100 w 359303"/>
                      <a:gd name="connsiteY2" fmla="*/ 1690 h 493614"/>
                      <a:gd name="connsiteX3" fmla="*/ 0 w 359303"/>
                      <a:gd name="connsiteY3" fmla="*/ 247753 h 493614"/>
                      <a:gd name="connsiteX4" fmla="*/ 165100 w 359303"/>
                      <a:gd name="connsiteY4" fmla="*/ 489053 h 493614"/>
                      <a:gd name="connsiteX5" fmla="*/ 355600 w 359303"/>
                      <a:gd name="connsiteY5" fmla="*/ 446190 h 493614"/>
                      <a:gd name="connsiteX6" fmla="*/ 347662 w 359303"/>
                      <a:gd name="connsiteY6" fmla="*/ 365228 h 493614"/>
                      <a:gd name="connsiteX7" fmla="*/ 104775 w 359303"/>
                      <a:gd name="connsiteY7" fmla="*/ 235053 h 493614"/>
                      <a:gd name="connsiteX8" fmla="*/ 344487 w 359303"/>
                      <a:gd name="connsiteY8" fmla="*/ 120753 h 493614"/>
                      <a:gd name="connsiteX0" fmla="*/ 344487 w 359303"/>
                      <a:gd name="connsiteY0" fmla="*/ 121558 h 494419"/>
                      <a:gd name="connsiteX1" fmla="*/ 354012 w 359303"/>
                      <a:gd name="connsiteY1" fmla="*/ 39008 h 494419"/>
                      <a:gd name="connsiteX2" fmla="*/ 165100 w 359303"/>
                      <a:gd name="connsiteY2" fmla="*/ 2495 h 494419"/>
                      <a:gd name="connsiteX3" fmla="*/ 0 w 359303"/>
                      <a:gd name="connsiteY3" fmla="*/ 248558 h 494419"/>
                      <a:gd name="connsiteX4" fmla="*/ 165100 w 359303"/>
                      <a:gd name="connsiteY4" fmla="*/ 489858 h 494419"/>
                      <a:gd name="connsiteX5" fmla="*/ 355600 w 359303"/>
                      <a:gd name="connsiteY5" fmla="*/ 446995 h 494419"/>
                      <a:gd name="connsiteX6" fmla="*/ 347662 w 359303"/>
                      <a:gd name="connsiteY6" fmla="*/ 366033 h 494419"/>
                      <a:gd name="connsiteX7" fmla="*/ 104775 w 359303"/>
                      <a:gd name="connsiteY7" fmla="*/ 235858 h 494419"/>
                      <a:gd name="connsiteX8" fmla="*/ 344487 w 359303"/>
                      <a:gd name="connsiteY8" fmla="*/ 121558 h 494419"/>
                      <a:gd name="connsiteX0" fmla="*/ 344487 w 355600"/>
                      <a:gd name="connsiteY0" fmla="*/ 121558 h 494419"/>
                      <a:gd name="connsiteX1" fmla="*/ 354012 w 355600"/>
                      <a:gd name="connsiteY1" fmla="*/ 39008 h 494419"/>
                      <a:gd name="connsiteX2" fmla="*/ 165100 w 355600"/>
                      <a:gd name="connsiteY2" fmla="*/ 2495 h 494419"/>
                      <a:gd name="connsiteX3" fmla="*/ 0 w 355600"/>
                      <a:gd name="connsiteY3" fmla="*/ 248558 h 494419"/>
                      <a:gd name="connsiteX4" fmla="*/ 165100 w 355600"/>
                      <a:gd name="connsiteY4" fmla="*/ 489858 h 494419"/>
                      <a:gd name="connsiteX5" fmla="*/ 355600 w 355600"/>
                      <a:gd name="connsiteY5" fmla="*/ 446995 h 494419"/>
                      <a:gd name="connsiteX6" fmla="*/ 347662 w 355600"/>
                      <a:gd name="connsiteY6" fmla="*/ 366033 h 494419"/>
                      <a:gd name="connsiteX7" fmla="*/ 104775 w 355600"/>
                      <a:gd name="connsiteY7" fmla="*/ 235858 h 494419"/>
                      <a:gd name="connsiteX8" fmla="*/ 344487 w 355600"/>
                      <a:gd name="connsiteY8" fmla="*/ 121558 h 494419"/>
                      <a:gd name="connsiteX0" fmla="*/ 344487 w 368924"/>
                      <a:gd name="connsiteY0" fmla="*/ 121558 h 494419"/>
                      <a:gd name="connsiteX1" fmla="*/ 355600 w 368924"/>
                      <a:gd name="connsiteY1" fmla="*/ 78695 h 494419"/>
                      <a:gd name="connsiteX2" fmla="*/ 354012 w 368924"/>
                      <a:gd name="connsiteY2" fmla="*/ 39008 h 494419"/>
                      <a:gd name="connsiteX3" fmla="*/ 165100 w 368924"/>
                      <a:gd name="connsiteY3" fmla="*/ 2495 h 494419"/>
                      <a:gd name="connsiteX4" fmla="*/ 0 w 368924"/>
                      <a:gd name="connsiteY4" fmla="*/ 248558 h 494419"/>
                      <a:gd name="connsiteX5" fmla="*/ 165100 w 368924"/>
                      <a:gd name="connsiteY5" fmla="*/ 489858 h 494419"/>
                      <a:gd name="connsiteX6" fmla="*/ 355600 w 368924"/>
                      <a:gd name="connsiteY6" fmla="*/ 446995 h 494419"/>
                      <a:gd name="connsiteX7" fmla="*/ 347662 w 368924"/>
                      <a:gd name="connsiteY7" fmla="*/ 366033 h 494419"/>
                      <a:gd name="connsiteX8" fmla="*/ 104775 w 368924"/>
                      <a:gd name="connsiteY8" fmla="*/ 235858 h 494419"/>
                      <a:gd name="connsiteX9" fmla="*/ 344487 w 368924"/>
                      <a:gd name="connsiteY9" fmla="*/ 121558 h 494419"/>
                      <a:gd name="connsiteX0" fmla="*/ 344487 w 368924"/>
                      <a:gd name="connsiteY0" fmla="*/ 121558 h 494419"/>
                      <a:gd name="connsiteX1" fmla="*/ 355600 w 368924"/>
                      <a:gd name="connsiteY1" fmla="*/ 78695 h 494419"/>
                      <a:gd name="connsiteX2" fmla="*/ 354012 w 368924"/>
                      <a:gd name="connsiteY2" fmla="*/ 39008 h 494419"/>
                      <a:gd name="connsiteX3" fmla="*/ 165100 w 368924"/>
                      <a:gd name="connsiteY3" fmla="*/ 2495 h 494419"/>
                      <a:gd name="connsiteX4" fmla="*/ 0 w 368924"/>
                      <a:gd name="connsiteY4" fmla="*/ 248558 h 494419"/>
                      <a:gd name="connsiteX5" fmla="*/ 165100 w 368924"/>
                      <a:gd name="connsiteY5" fmla="*/ 489858 h 494419"/>
                      <a:gd name="connsiteX6" fmla="*/ 355600 w 368924"/>
                      <a:gd name="connsiteY6" fmla="*/ 446995 h 494419"/>
                      <a:gd name="connsiteX7" fmla="*/ 356363 w 368924"/>
                      <a:gd name="connsiteY7" fmla="*/ 396119 h 494419"/>
                      <a:gd name="connsiteX8" fmla="*/ 347662 w 368924"/>
                      <a:gd name="connsiteY8" fmla="*/ 366033 h 494419"/>
                      <a:gd name="connsiteX9" fmla="*/ 104775 w 368924"/>
                      <a:gd name="connsiteY9" fmla="*/ 235858 h 494419"/>
                      <a:gd name="connsiteX10" fmla="*/ 344487 w 368924"/>
                      <a:gd name="connsiteY10" fmla="*/ 121558 h 494419"/>
                      <a:gd name="connsiteX0" fmla="*/ 344487 w 368924"/>
                      <a:gd name="connsiteY0" fmla="*/ 121558 h 494419"/>
                      <a:gd name="connsiteX1" fmla="*/ 355600 w 368924"/>
                      <a:gd name="connsiteY1" fmla="*/ 78695 h 494419"/>
                      <a:gd name="connsiteX2" fmla="*/ 354012 w 368924"/>
                      <a:gd name="connsiteY2" fmla="*/ 39008 h 494419"/>
                      <a:gd name="connsiteX3" fmla="*/ 165100 w 368924"/>
                      <a:gd name="connsiteY3" fmla="*/ 2495 h 494419"/>
                      <a:gd name="connsiteX4" fmla="*/ 0 w 368924"/>
                      <a:gd name="connsiteY4" fmla="*/ 248558 h 494419"/>
                      <a:gd name="connsiteX5" fmla="*/ 165100 w 368924"/>
                      <a:gd name="connsiteY5" fmla="*/ 489858 h 494419"/>
                      <a:gd name="connsiteX6" fmla="*/ 355600 w 368924"/>
                      <a:gd name="connsiteY6" fmla="*/ 446995 h 494419"/>
                      <a:gd name="connsiteX7" fmla="*/ 356363 w 368924"/>
                      <a:gd name="connsiteY7" fmla="*/ 396119 h 494419"/>
                      <a:gd name="connsiteX8" fmla="*/ 327325 w 368924"/>
                      <a:gd name="connsiteY8" fmla="*/ 375603 h 494419"/>
                      <a:gd name="connsiteX9" fmla="*/ 104775 w 368924"/>
                      <a:gd name="connsiteY9" fmla="*/ 235858 h 494419"/>
                      <a:gd name="connsiteX10" fmla="*/ 344487 w 368924"/>
                      <a:gd name="connsiteY10" fmla="*/ 121558 h 494419"/>
                      <a:gd name="connsiteX0" fmla="*/ 325346 w 368924"/>
                      <a:gd name="connsiteY0" fmla="*/ 116773 h 494419"/>
                      <a:gd name="connsiteX1" fmla="*/ 355600 w 368924"/>
                      <a:gd name="connsiteY1" fmla="*/ 78695 h 494419"/>
                      <a:gd name="connsiteX2" fmla="*/ 354012 w 368924"/>
                      <a:gd name="connsiteY2" fmla="*/ 39008 h 494419"/>
                      <a:gd name="connsiteX3" fmla="*/ 165100 w 368924"/>
                      <a:gd name="connsiteY3" fmla="*/ 2495 h 494419"/>
                      <a:gd name="connsiteX4" fmla="*/ 0 w 368924"/>
                      <a:gd name="connsiteY4" fmla="*/ 248558 h 494419"/>
                      <a:gd name="connsiteX5" fmla="*/ 165100 w 368924"/>
                      <a:gd name="connsiteY5" fmla="*/ 489858 h 494419"/>
                      <a:gd name="connsiteX6" fmla="*/ 355600 w 368924"/>
                      <a:gd name="connsiteY6" fmla="*/ 446995 h 494419"/>
                      <a:gd name="connsiteX7" fmla="*/ 356363 w 368924"/>
                      <a:gd name="connsiteY7" fmla="*/ 396119 h 494419"/>
                      <a:gd name="connsiteX8" fmla="*/ 327325 w 368924"/>
                      <a:gd name="connsiteY8" fmla="*/ 375603 h 494419"/>
                      <a:gd name="connsiteX9" fmla="*/ 104775 w 368924"/>
                      <a:gd name="connsiteY9" fmla="*/ 235858 h 494419"/>
                      <a:gd name="connsiteX10" fmla="*/ 325346 w 368924"/>
                      <a:gd name="connsiteY10" fmla="*/ 116773 h 494419"/>
                      <a:gd name="connsiteX0" fmla="*/ 325346 w 368924"/>
                      <a:gd name="connsiteY0" fmla="*/ 116773 h 494419"/>
                      <a:gd name="connsiteX1" fmla="*/ 355600 w 368924"/>
                      <a:gd name="connsiteY1" fmla="*/ 78695 h 494419"/>
                      <a:gd name="connsiteX2" fmla="*/ 354012 w 368924"/>
                      <a:gd name="connsiteY2" fmla="*/ 39008 h 494419"/>
                      <a:gd name="connsiteX3" fmla="*/ 165100 w 368924"/>
                      <a:gd name="connsiteY3" fmla="*/ 2495 h 494419"/>
                      <a:gd name="connsiteX4" fmla="*/ 0 w 368924"/>
                      <a:gd name="connsiteY4" fmla="*/ 248558 h 494419"/>
                      <a:gd name="connsiteX5" fmla="*/ 165100 w 368924"/>
                      <a:gd name="connsiteY5" fmla="*/ 489858 h 494419"/>
                      <a:gd name="connsiteX6" fmla="*/ 355600 w 368924"/>
                      <a:gd name="connsiteY6" fmla="*/ 446995 h 494419"/>
                      <a:gd name="connsiteX7" fmla="*/ 356363 w 368924"/>
                      <a:gd name="connsiteY7" fmla="*/ 396119 h 494419"/>
                      <a:gd name="connsiteX8" fmla="*/ 327325 w 368924"/>
                      <a:gd name="connsiteY8" fmla="*/ 375603 h 494419"/>
                      <a:gd name="connsiteX9" fmla="*/ 104775 w 368924"/>
                      <a:gd name="connsiteY9" fmla="*/ 235858 h 494419"/>
                      <a:gd name="connsiteX10" fmla="*/ 325346 w 368924"/>
                      <a:gd name="connsiteY10" fmla="*/ 116773 h 494419"/>
                      <a:gd name="connsiteX0" fmla="*/ 325346 w 356920"/>
                      <a:gd name="connsiteY0" fmla="*/ 120407 h 498053"/>
                      <a:gd name="connsiteX1" fmla="*/ 355600 w 356920"/>
                      <a:gd name="connsiteY1" fmla="*/ 82329 h 498053"/>
                      <a:gd name="connsiteX2" fmla="*/ 330684 w 356920"/>
                      <a:gd name="connsiteY2" fmla="*/ 30081 h 498053"/>
                      <a:gd name="connsiteX3" fmla="*/ 165100 w 356920"/>
                      <a:gd name="connsiteY3" fmla="*/ 6129 h 498053"/>
                      <a:gd name="connsiteX4" fmla="*/ 0 w 356920"/>
                      <a:gd name="connsiteY4" fmla="*/ 252192 h 498053"/>
                      <a:gd name="connsiteX5" fmla="*/ 165100 w 356920"/>
                      <a:gd name="connsiteY5" fmla="*/ 493492 h 498053"/>
                      <a:gd name="connsiteX6" fmla="*/ 355600 w 356920"/>
                      <a:gd name="connsiteY6" fmla="*/ 450629 h 498053"/>
                      <a:gd name="connsiteX7" fmla="*/ 356363 w 356920"/>
                      <a:gd name="connsiteY7" fmla="*/ 399753 h 498053"/>
                      <a:gd name="connsiteX8" fmla="*/ 327325 w 356920"/>
                      <a:gd name="connsiteY8" fmla="*/ 379237 h 498053"/>
                      <a:gd name="connsiteX9" fmla="*/ 104775 w 356920"/>
                      <a:gd name="connsiteY9" fmla="*/ 239492 h 498053"/>
                      <a:gd name="connsiteX10" fmla="*/ 325346 w 356920"/>
                      <a:gd name="connsiteY10" fmla="*/ 120407 h 498053"/>
                      <a:gd name="connsiteX0" fmla="*/ 325346 w 356903"/>
                      <a:gd name="connsiteY0" fmla="*/ 120407 h 498053"/>
                      <a:gd name="connsiteX1" fmla="*/ 355600 w 356903"/>
                      <a:gd name="connsiteY1" fmla="*/ 82329 h 498053"/>
                      <a:gd name="connsiteX2" fmla="*/ 330684 w 356903"/>
                      <a:gd name="connsiteY2" fmla="*/ 30081 h 498053"/>
                      <a:gd name="connsiteX3" fmla="*/ 165100 w 356903"/>
                      <a:gd name="connsiteY3" fmla="*/ 6129 h 498053"/>
                      <a:gd name="connsiteX4" fmla="*/ 0 w 356903"/>
                      <a:gd name="connsiteY4" fmla="*/ 252192 h 498053"/>
                      <a:gd name="connsiteX5" fmla="*/ 165100 w 356903"/>
                      <a:gd name="connsiteY5" fmla="*/ 493492 h 498053"/>
                      <a:gd name="connsiteX6" fmla="*/ 355600 w 356903"/>
                      <a:gd name="connsiteY6" fmla="*/ 450629 h 498053"/>
                      <a:gd name="connsiteX7" fmla="*/ 356363 w 356903"/>
                      <a:gd name="connsiteY7" fmla="*/ 399753 h 498053"/>
                      <a:gd name="connsiteX8" fmla="*/ 327325 w 356903"/>
                      <a:gd name="connsiteY8" fmla="*/ 379237 h 498053"/>
                      <a:gd name="connsiteX9" fmla="*/ 104775 w 356903"/>
                      <a:gd name="connsiteY9" fmla="*/ 239492 h 498053"/>
                      <a:gd name="connsiteX10" fmla="*/ 325346 w 356903"/>
                      <a:gd name="connsiteY10" fmla="*/ 120407 h 498053"/>
                      <a:gd name="connsiteX0" fmla="*/ 325346 w 356903"/>
                      <a:gd name="connsiteY0" fmla="*/ 120407 h 498053"/>
                      <a:gd name="connsiteX1" fmla="*/ 355600 w 356903"/>
                      <a:gd name="connsiteY1" fmla="*/ 82329 h 498053"/>
                      <a:gd name="connsiteX2" fmla="*/ 330684 w 356903"/>
                      <a:gd name="connsiteY2" fmla="*/ 30081 h 498053"/>
                      <a:gd name="connsiteX3" fmla="*/ 165100 w 356903"/>
                      <a:gd name="connsiteY3" fmla="*/ 6129 h 498053"/>
                      <a:gd name="connsiteX4" fmla="*/ 0 w 356903"/>
                      <a:gd name="connsiteY4" fmla="*/ 252192 h 498053"/>
                      <a:gd name="connsiteX5" fmla="*/ 165100 w 356903"/>
                      <a:gd name="connsiteY5" fmla="*/ 493492 h 498053"/>
                      <a:gd name="connsiteX6" fmla="*/ 355600 w 356903"/>
                      <a:gd name="connsiteY6" fmla="*/ 450629 h 498053"/>
                      <a:gd name="connsiteX7" fmla="*/ 356363 w 356903"/>
                      <a:gd name="connsiteY7" fmla="*/ 399753 h 498053"/>
                      <a:gd name="connsiteX8" fmla="*/ 327325 w 356903"/>
                      <a:gd name="connsiteY8" fmla="*/ 379237 h 498053"/>
                      <a:gd name="connsiteX9" fmla="*/ 104775 w 356903"/>
                      <a:gd name="connsiteY9" fmla="*/ 239492 h 498053"/>
                      <a:gd name="connsiteX10" fmla="*/ 325346 w 356903"/>
                      <a:gd name="connsiteY10" fmla="*/ 120407 h 498053"/>
                      <a:gd name="connsiteX0" fmla="*/ 325346 w 356903"/>
                      <a:gd name="connsiteY0" fmla="*/ 120407 h 498053"/>
                      <a:gd name="connsiteX1" fmla="*/ 355600 w 356903"/>
                      <a:gd name="connsiteY1" fmla="*/ 82329 h 498053"/>
                      <a:gd name="connsiteX2" fmla="*/ 330684 w 356903"/>
                      <a:gd name="connsiteY2" fmla="*/ 30081 h 498053"/>
                      <a:gd name="connsiteX3" fmla="*/ 165100 w 356903"/>
                      <a:gd name="connsiteY3" fmla="*/ 6129 h 498053"/>
                      <a:gd name="connsiteX4" fmla="*/ 0 w 356903"/>
                      <a:gd name="connsiteY4" fmla="*/ 252192 h 498053"/>
                      <a:gd name="connsiteX5" fmla="*/ 165100 w 356903"/>
                      <a:gd name="connsiteY5" fmla="*/ 493492 h 498053"/>
                      <a:gd name="connsiteX6" fmla="*/ 355600 w 356903"/>
                      <a:gd name="connsiteY6" fmla="*/ 450629 h 498053"/>
                      <a:gd name="connsiteX7" fmla="*/ 356363 w 356903"/>
                      <a:gd name="connsiteY7" fmla="*/ 399753 h 498053"/>
                      <a:gd name="connsiteX8" fmla="*/ 327325 w 356903"/>
                      <a:gd name="connsiteY8" fmla="*/ 379237 h 498053"/>
                      <a:gd name="connsiteX9" fmla="*/ 104775 w 356903"/>
                      <a:gd name="connsiteY9" fmla="*/ 239492 h 498053"/>
                      <a:gd name="connsiteX10" fmla="*/ 325346 w 356903"/>
                      <a:gd name="connsiteY10" fmla="*/ 120407 h 498053"/>
                      <a:gd name="connsiteX0" fmla="*/ 325346 w 356903"/>
                      <a:gd name="connsiteY0" fmla="*/ 120407 h 498053"/>
                      <a:gd name="connsiteX1" fmla="*/ 355600 w 356903"/>
                      <a:gd name="connsiteY1" fmla="*/ 82329 h 498053"/>
                      <a:gd name="connsiteX2" fmla="*/ 330684 w 356903"/>
                      <a:gd name="connsiteY2" fmla="*/ 30081 h 498053"/>
                      <a:gd name="connsiteX3" fmla="*/ 165100 w 356903"/>
                      <a:gd name="connsiteY3" fmla="*/ 6129 h 498053"/>
                      <a:gd name="connsiteX4" fmla="*/ 0 w 356903"/>
                      <a:gd name="connsiteY4" fmla="*/ 252192 h 498053"/>
                      <a:gd name="connsiteX5" fmla="*/ 165100 w 356903"/>
                      <a:gd name="connsiteY5" fmla="*/ 493492 h 498053"/>
                      <a:gd name="connsiteX6" fmla="*/ 355600 w 356903"/>
                      <a:gd name="connsiteY6" fmla="*/ 450629 h 498053"/>
                      <a:gd name="connsiteX7" fmla="*/ 356363 w 356903"/>
                      <a:gd name="connsiteY7" fmla="*/ 399753 h 498053"/>
                      <a:gd name="connsiteX8" fmla="*/ 327325 w 356903"/>
                      <a:gd name="connsiteY8" fmla="*/ 379237 h 498053"/>
                      <a:gd name="connsiteX9" fmla="*/ 104775 w 356903"/>
                      <a:gd name="connsiteY9" fmla="*/ 239492 h 498053"/>
                      <a:gd name="connsiteX10" fmla="*/ 325346 w 356903"/>
                      <a:gd name="connsiteY10" fmla="*/ 120407 h 498053"/>
                      <a:gd name="connsiteX0" fmla="*/ 325346 w 356903"/>
                      <a:gd name="connsiteY0" fmla="*/ 117847 h 495493"/>
                      <a:gd name="connsiteX1" fmla="*/ 355600 w 356903"/>
                      <a:gd name="connsiteY1" fmla="*/ 79769 h 495493"/>
                      <a:gd name="connsiteX2" fmla="*/ 330684 w 356903"/>
                      <a:gd name="connsiteY2" fmla="*/ 27521 h 495493"/>
                      <a:gd name="connsiteX3" fmla="*/ 165100 w 356903"/>
                      <a:gd name="connsiteY3" fmla="*/ 3569 h 495493"/>
                      <a:gd name="connsiteX4" fmla="*/ 0 w 356903"/>
                      <a:gd name="connsiteY4" fmla="*/ 249632 h 495493"/>
                      <a:gd name="connsiteX5" fmla="*/ 165100 w 356903"/>
                      <a:gd name="connsiteY5" fmla="*/ 490932 h 495493"/>
                      <a:gd name="connsiteX6" fmla="*/ 355600 w 356903"/>
                      <a:gd name="connsiteY6" fmla="*/ 448069 h 495493"/>
                      <a:gd name="connsiteX7" fmla="*/ 356363 w 356903"/>
                      <a:gd name="connsiteY7" fmla="*/ 397193 h 495493"/>
                      <a:gd name="connsiteX8" fmla="*/ 327325 w 356903"/>
                      <a:gd name="connsiteY8" fmla="*/ 376677 h 495493"/>
                      <a:gd name="connsiteX9" fmla="*/ 104775 w 356903"/>
                      <a:gd name="connsiteY9" fmla="*/ 236932 h 495493"/>
                      <a:gd name="connsiteX10" fmla="*/ 325346 w 356903"/>
                      <a:gd name="connsiteY10" fmla="*/ 117847 h 495493"/>
                      <a:gd name="connsiteX0" fmla="*/ 325346 w 356903"/>
                      <a:gd name="connsiteY0" fmla="*/ 117847 h 495493"/>
                      <a:gd name="connsiteX1" fmla="*/ 355600 w 356903"/>
                      <a:gd name="connsiteY1" fmla="*/ 79769 h 495493"/>
                      <a:gd name="connsiteX2" fmla="*/ 330684 w 356903"/>
                      <a:gd name="connsiteY2" fmla="*/ 27521 h 495493"/>
                      <a:gd name="connsiteX3" fmla="*/ 165100 w 356903"/>
                      <a:gd name="connsiteY3" fmla="*/ 3569 h 495493"/>
                      <a:gd name="connsiteX4" fmla="*/ 0 w 356903"/>
                      <a:gd name="connsiteY4" fmla="*/ 249632 h 495493"/>
                      <a:gd name="connsiteX5" fmla="*/ 165100 w 356903"/>
                      <a:gd name="connsiteY5" fmla="*/ 490932 h 495493"/>
                      <a:gd name="connsiteX6" fmla="*/ 355600 w 356903"/>
                      <a:gd name="connsiteY6" fmla="*/ 448069 h 495493"/>
                      <a:gd name="connsiteX7" fmla="*/ 356363 w 356903"/>
                      <a:gd name="connsiteY7" fmla="*/ 397193 h 495493"/>
                      <a:gd name="connsiteX8" fmla="*/ 327325 w 356903"/>
                      <a:gd name="connsiteY8" fmla="*/ 376677 h 495493"/>
                      <a:gd name="connsiteX9" fmla="*/ 104775 w 356903"/>
                      <a:gd name="connsiteY9" fmla="*/ 236932 h 495493"/>
                      <a:gd name="connsiteX10" fmla="*/ 325346 w 356903"/>
                      <a:gd name="connsiteY10" fmla="*/ 117847 h 495493"/>
                      <a:gd name="connsiteX0" fmla="*/ 325346 w 356903"/>
                      <a:gd name="connsiteY0" fmla="*/ 119439 h 497085"/>
                      <a:gd name="connsiteX1" fmla="*/ 355600 w 356903"/>
                      <a:gd name="connsiteY1" fmla="*/ 81361 h 497085"/>
                      <a:gd name="connsiteX2" fmla="*/ 330684 w 356903"/>
                      <a:gd name="connsiteY2" fmla="*/ 29113 h 497085"/>
                      <a:gd name="connsiteX3" fmla="*/ 165100 w 356903"/>
                      <a:gd name="connsiteY3" fmla="*/ 5161 h 497085"/>
                      <a:gd name="connsiteX4" fmla="*/ 0 w 356903"/>
                      <a:gd name="connsiteY4" fmla="*/ 251224 h 497085"/>
                      <a:gd name="connsiteX5" fmla="*/ 165100 w 356903"/>
                      <a:gd name="connsiteY5" fmla="*/ 492524 h 497085"/>
                      <a:gd name="connsiteX6" fmla="*/ 355600 w 356903"/>
                      <a:gd name="connsiteY6" fmla="*/ 449661 h 497085"/>
                      <a:gd name="connsiteX7" fmla="*/ 356363 w 356903"/>
                      <a:gd name="connsiteY7" fmla="*/ 398785 h 497085"/>
                      <a:gd name="connsiteX8" fmla="*/ 327325 w 356903"/>
                      <a:gd name="connsiteY8" fmla="*/ 378269 h 497085"/>
                      <a:gd name="connsiteX9" fmla="*/ 104775 w 356903"/>
                      <a:gd name="connsiteY9" fmla="*/ 238524 h 497085"/>
                      <a:gd name="connsiteX10" fmla="*/ 325346 w 356903"/>
                      <a:gd name="connsiteY10" fmla="*/ 119439 h 497085"/>
                      <a:gd name="connsiteX0" fmla="*/ 325346 w 356903"/>
                      <a:gd name="connsiteY0" fmla="*/ 116968 h 494614"/>
                      <a:gd name="connsiteX1" fmla="*/ 355600 w 356903"/>
                      <a:gd name="connsiteY1" fmla="*/ 78890 h 494614"/>
                      <a:gd name="connsiteX2" fmla="*/ 330684 w 356903"/>
                      <a:gd name="connsiteY2" fmla="*/ 26642 h 494614"/>
                      <a:gd name="connsiteX3" fmla="*/ 157324 w 356903"/>
                      <a:gd name="connsiteY3" fmla="*/ 6279 h 494614"/>
                      <a:gd name="connsiteX4" fmla="*/ 0 w 356903"/>
                      <a:gd name="connsiteY4" fmla="*/ 248753 h 494614"/>
                      <a:gd name="connsiteX5" fmla="*/ 165100 w 356903"/>
                      <a:gd name="connsiteY5" fmla="*/ 490053 h 494614"/>
                      <a:gd name="connsiteX6" fmla="*/ 355600 w 356903"/>
                      <a:gd name="connsiteY6" fmla="*/ 447190 h 494614"/>
                      <a:gd name="connsiteX7" fmla="*/ 356363 w 356903"/>
                      <a:gd name="connsiteY7" fmla="*/ 396314 h 494614"/>
                      <a:gd name="connsiteX8" fmla="*/ 327325 w 356903"/>
                      <a:gd name="connsiteY8" fmla="*/ 375798 h 494614"/>
                      <a:gd name="connsiteX9" fmla="*/ 104775 w 356903"/>
                      <a:gd name="connsiteY9" fmla="*/ 236053 h 494614"/>
                      <a:gd name="connsiteX10" fmla="*/ 325346 w 356903"/>
                      <a:gd name="connsiteY10" fmla="*/ 116968 h 494614"/>
                      <a:gd name="connsiteX0" fmla="*/ 325346 w 356903"/>
                      <a:gd name="connsiteY0" fmla="*/ 116968 h 494614"/>
                      <a:gd name="connsiteX1" fmla="*/ 355600 w 356903"/>
                      <a:gd name="connsiteY1" fmla="*/ 78890 h 494614"/>
                      <a:gd name="connsiteX2" fmla="*/ 330684 w 356903"/>
                      <a:gd name="connsiteY2" fmla="*/ 26642 h 494614"/>
                      <a:gd name="connsiteX3" fmla="*/ 157324 w 356903"/>
                      <a:gd name="connsiteY3" fmla="*/ 6279 h 494614"/>
                      <a:gd name="connsiteX4" fmla="*/ 0 w 356903"/>
                      <a:gd name="connsiteY4" fmla="*/ 248753 h 494614"/>
                      <a:gd name="connsiteX5" fmla="*/ 165100 w 356903"/>
                      <a:gd name="connsiteY5" fmla="*/ 490053 h 494614"/>
                      <a:gd name="connsiteX6" fmla="*/ 355600 w 356903"/>
                      <a:gd name="connsiteY6" fmla="*/ 447190 h 494614"/>
                      <a:gd name="connsiteX7" fmla="*/ 356363 w 356903"/>
                      <a:gd name="connsiteY7" fmla="*/ 396314 h 494614"/>
                      <a:gd name="connsiteX8" fmla="*/ 327325 w 356903"/>
                      <a:gd name="connsiteY8" fmla="*/ 375798 h 494614"/>
                      <a:gd name="connsiteX9" fmla="*/ 104775 w 356903"/>
                      <a:gd name="connsiteY9" fmla="*/ 236053 h 494614"/>
                      <a:gd name="connsiteX10" fmla="*/ 325346 w 356903"/>
                      <a:gd name="connsiteY10" fmla="*/ 116968 h 494614"/>
                      <a:gd name="connsiteX0" fmla="*/ 325346 w 356903"/>
                      <a:gd name="connsiteY0" fmla="*/ 116968 h 494614"/>
                      <a:gd name="connsiteX1" fmla="*/ 355600 w 356903"/>
                      <a:gd name="connsiteY1" fmla="*/ 78890 h 494614"/>
                      <a:gd name="connsiteX2" fmla="*/ 330684 w 356903"/>
                      <a:gd name="connsiteY2" fmla="*/ 26642 h 494614"/>
                      <a:gd name="connsiteX3" fmla="*/ 157324 w 356903"/>
                      <a:gd name="connsiteY3" fmla="*/ 6279 h 494614"/>
                      <a:gd name="connsiteX4" fmla="*/ 0 w 356903"/>
                      <a:gd name="connsiteY4" fmla="*/ 248753 h 494614"/>
                      <a:gd name="connsiteX5" fmla="*/ 165100 w 356903"/>
                      <a:gd name="connsiteY5" fmla="*/ 490053 h 494614"/>
                      <a:gd name="connsiteX6" fmla="*/ 355600 w 356903"/>
                      <a:gd name="connsiteY6" fmla="*/ 447190 h 494614"/>
                      <a:gd name="connsiteX7" fmla="*/ 356363 w 356903"/>
                      <a:gd name="connsiteY7" fmla="*/ 396314 h 494614"/>
                      <a:gd name="connsiteX8" fmla="*/ 327325 w 356903"/>
                      <a:gd name="connsiteY8" fmla="*/ 377592 h 494614"/>
                      <a:gd name="connsiteX9" fmla="*/ 104775 w 356903"/>
                      <a:gd name="connsiteY9" fmla="*/ 236053 h 494614"/>
                      <a:gd name="connsiteX10" fmla="*/ 325346 w 356903"/>
                      <a:gd name="connsiteY10" fmla="*/ 116968 h 494614"/>
                      <a:gd name="connsiteX0" fmla="*/ 325346 w 356903"/>
                      <a:gd name="connsiteY0" fmla="*/ 116968 h 494614"/>
                      <a:gd name="connsiteX1" fmla="*/ 355600 w 356903"/>
                      <a:gd name="connsiteY1" fmla="*/ 78890 h 494614"/>
                      <a:gd name="connsiteX2" fmla="*/ 330684 w 356903"/>
                      <a:gd name="connsiteY2" fmla="*/ 26642 h 494614"/>
                      <a:gd name="connsiteX3" fmla="*/ 157324 w 356903"/>
                      <a:gd name="connsiteY3" fmla="*/ 6279 h 494614"/>
                      <a:gd name="connsiteX4" fmla="*/ 0 w 356903"/>
                      <a:gd name="connsiteY4" fmla="*/ 248753 h 494614"/>
                      <a:gd name="connsiteX5" fmla="*/ 165100 w 356903"/>
                      <a:gd name="connsiteY5" fmla="*/ 490053 h 494614"/>
                      <a:gd name="connsiteX6" fmla="*/ 355600 w 356903"/>
                      <a:gd name="connsiteY6" fmla="*/ 447190 h 494614"/>
                      <a:gd name="connsiteX7" fmla="*/ 356363 w 356903"/>
                      <a:gd name="connsiteY7" fmla="*/ 396314 h 494614"/>
                      <a:gd name="connsiteX8" fmla="*/ 327325 w 356903"/>
                      <a:gd name="connsiteY8" fmla="*/ 377592 h 494614"/>
                      <a:gd name="connsiteX9" fmla="*/ 104775 w 356903"/>
                      <a:gd name="connsiteY9" fmla="*/ 236053 h 494614"/>
                      <a:gd name="connsiteX10" fmla="*/ 325346 w 356903"/>
                      <a:gd name="connsiteY10" fmla="*/ 116968 h 494614"/>
                      <a:gd name="connsiteX0" fmla="*/ 325346 w 356903"/>
                      <a:gd name="connsiteY0" fmla="*/ 116968 h 494614"/>
                      <a:gd name="connsiteX1" fmla="*/ 355600 w 356903"/>
                      <a:gd name="connsiteY1" fmla="*/ 78890 h 494614"/>
                      <a:gd name="connsiteX2" fmla="*/ 330684 w 356903"/>
                      <a:gd name="connsiteY2" fmla="*/ 26642 h 494614"/>
                      <a:gd name="connsiteX3" fmla="*/ 157324 w 356903"/>
                      <a:gd name="connsiteY3" fmla="*/ 6279 h 494614"/>
                      <a:gd name="connsiteX4" fmla="*/ 0 w 356903"/>
                      <a:gd name="connsiteY4" fmla="*/ 248753 h 494614"/>
                      <a:gd name="connsiteX5" fmla="*/ 165100 w 356903"/>
                      <a:gd name="connsiteY5" fmla="*/ 490053 h 494614"/>
                      <a:gd name="connsiteX6" fmla="*/ 355600 w 356903"/>
                      <a:gd name="connsiteY6" fmla="*/ 447190 h 494614"/>
                      <a:gd name="connsiteX7" fmla="*/ 356363 w 356903"/>
                      <a:gd name="connsiteY7" fmla="*/ 396314 h 494614"/>
                      <a:gd name="connsiteX8" fmla="*/ 327325 w 356903"/>
                      <a:gd name="connsiteY8" fmla="*/ 377592 h 494614"/>
                      <a:gd name="connsiteX9" fmla="*/ 104775 w 356903"/>
                      <a:gd name="connsiteY9" fmla="*/ 236053 h 494614"/>
                      <a:gd name="connsiteX10" fmla="*/ 325346 w 356903"/>
                      <a:gd name="connsiteY10" fmla="*/ 116968 h 494614"/>
                      <a:gd name="connsiteX0" fmla="*/ 325346 w 356388"/>
                      <a:gd name="connsiteY0" fmla="*/ 116968 h 494614"/>
                      <a:gd name="connsiteX1" fmla="*/ 355600 w 356388"/>
                      <a:gd name="connsiteY1" fmla="*/ 78890 h 494614"/>
                      <a:gd name="connsiteX2" fmla="*/ 330684 w 356388"/>
                      <a:gd name="connsiteY2" fmla="*/ 26642 h 494614"/>
                      <a:gd name="connsiteX3" fmla="*/ 157324 w 356388"/>
                      <a:gd name="connsiteY3" fmla="*/ 6279 h 494614"/>
                      <a:gd name="connsiteX4" fmla="*/ 0 w 356388"/>
                      <a:gd name="connsiteY4" fmla="*/ 248753 h 494614"/>
                      <a:gd name="connsiteX5" fmla="*/ 165100 w 356388"/>
                      <a:gd name="connsiteY5" fmla="*/ 490053 h 494614"/>
                      <a:gd name="connsiteX6" fmla="*/ 355600 w 356388"/>
                      <a:gd name="connsiteY6" fmla="*/ 447190 h 494614"/>
                      <a:gd name="connsiteX7" fmla="*/ 356363 w 356388"/>
                      <a:gd name="connsiteY7" fmla="*/ 396314 h 494614"/>
                      <a:gd name="connsiteX8" fmla="*/ 327325 w 356388"/>
                      <a:gd name="connsiteY8" fmla="*/ 377592 h 494614"/>
                      <a:gd name="connsiteX9" fmla="*/ 104775 w 356388"/>
                      <a:gd name="connsiteY9" fmla="*/ 236053 h 494614"/>
                      <a:gd name="connsiteX10" fmla="*/ 325346 w 356388"/>
                      <a:gd name="connsiteY10" fmla="*/ 116968 h 494614"/>
                      <a:gd name="connsiteX0" fmla="*/ 325346 w 355796"/>
                      <a:gd name="connsiteY0" fmla="*/ 116968 h 494614"/>
                      <a:gd name="connsiteX1" fmla="*/ 355600 w 355796"/>
                      <a:gd name="connsiteY1" fmla="*/ 78890 h 494614"/>
                      <a:gd name="connsiteX2" fmla="*/ 330684 w 355796"/>
                      <a:gd name="connsiteY2" fmla="*/ 26642 h 494614"/>
                      <a:gd name="connsiteX3" fmla="*/ 157324 w 355796"/>
                      <a:gd name="connsiteY3" fmla="*/ 6279 h 494614"/>
                      <a:gd name="connsiteX4" fmla="*/ 0 w 355796"/>
                      <a:gd name="connsiteY4" fmla="*/ 248753 h 494614"/>
                      <a:gd name="connsiteX5" fmla="*/ 165100 w 355796"/>
                      <a:gd name="connsiteY5" fmla="*/ 490053 h 494614"/>
                      <a:gd name="connsiteX6" fmla="*/ 355600 w 355796"/>
                      <a:gd name="connsiteY6" fmla="*/ 447190 h 494614"/>
                      <a:gd name="connsiteX7" fmla="*/ 355765 w 355796"/>
                      <a:gd name="connsiteY7" fmla="*/ 397510 h 494614"/>
                      <a:gd name="connsiteX8" fmla="*/ 327325 w 355796"/>
                      <a:gd name="connsiteY8" fmla="*/ 377592 h 494614"/>
                      <a:gd name="connsiteX9" fmla="*/ 104775 w 355796"/>
                      <a:gd name="connsiteY9" fmla="*/ 236053 h 494614"/>
                      <a:gd name="connsiteX10" fmla="*/ 325346 w 355796"/>
                      <a:gd name="connsiteY10" fmla="*/ 116968 h 494614"/>
                      <a:gd name="connsiteX0" fmla="*/ 325346 w 355768"/>
                      <a:gd name="connsiteY0" fmla="*/ 116968 h 496848"/>
                      <a:gd name="connsiteX1" fmla="*/ 355600 w 355768"/>
                      <a:gd name="connsiteY1" fmla="*/ 78890 h 496848"/>
                      <a:gd name="connsiteX2" fmla="*/ 330684 w 355768"/>
                      <a:gd name="connsiteY2" fmla="*/ 26642 h 496848"/>
                      <a:gd name="connsiteX3" fmla="*/ 157324 w 355768"/>
                      <a:gd name="connsiteY3" fmla="*/ 6279 h 496848"/>
                      <a:gd name="connsiteX4" fmla="*/ 0 w 355768"/>
                      <a:gd name="connsiteY4" fmla="*/ 248753 h 496848"/>
                      <a:gd name="connsiteX5" fmla="*/ 165100 w 355768"/>
                      <a:gd name="connsiteY5" fmla="*/ 490053 h 496848"/>
                      <a:gd name="connsiteX6" fmla="*/ 335263 w 355768"/>
                      <a:gd name="connsiteY6" fmla="*/ 460349 h 496848"/>
                      <a:gd name="connsiteX7" fmla="*/ 355765 w 355768"/>
                      <a:gd name="connsiteY7" fmla="*/ 397510 h 496848"/>
                      <a:gd name="connsiteX8" fmla="*/ 327325 w 355768"/>
                      <a:gd name="connsiteY8" fmla="*/ 377592 h 496848"/>
                      <a:gd name="connsiteX9" fmla="*/ 104775 w 355768"/>
                      <a:gd name="connsiteY9" fmla="*/ 236053 h 496848"/>
                      <a:gd name="connsiteX10" fmla="*/ 325346 w 355768"/>
                      <a:gd name="connsiteY10" fmla="*/ 116968 h 496848"/>
                      <a:gd name="connsiteX0" fmla="*/ 325346 w 356033"/>
                      <a:gd name="connsiteY0" fmla="*/ 116968 h 496848"/>
                      <a:gd name="connsiteX1" fmla="*/ 355600 w 356033"/>
                      <a:gd name="connsiteY1" fmla="*/ 78890 h 496848"/>
                      <a:gd name="connsiteX2" fmla="*/ 330684 w 356033"/>
                      <a:gd name="connsiteY2" fmla="*/ 26642 h 496848"/>
                      <a:gd name="connsiteX3" fmla="*/ 157324 w 356033"/>
                      <a:gd name="connsiteY3" fmla="*/ 6279 h 496848"/>
                      <a:gd name="connsiteX4" fmla="*/ 0 w 356033"/>
                      <a:gd name="connsiteY4" fmla="*/ 248753 h 496848"/>
                      <a:gd name="connsiteX5" fmla="*/ 165100 w 356033"/>
                      <a:gd name="connsiteY5" fmla="*/ 490053 h 496848"/>
                      <a:gd name="connsiteX6" fmla="*/ 335263 w 356033"/>
                      <a:gd name="connsiteY6" fmla="*/ 460349 h 496848"/>
                      <a:gd name="connsiteX7" fmla="*/ 355765 w 356033"/>
                      <a:gd name="connsiteY7" fmla="*/ 397510 h 496848"/>
                      <a:gd name="connsiteX8" fmla="*/ 327325 w 356033"/>
                      <a:gd name="connsiteY8" fmla="*/ 377592 h 496848"/>
                      <a:gd name="connsiteX9" fmla="*/ 104775 w 356033"/>
                      <a:gd name="connsiteY9" fmla="*/ 236053 h 496848"/>
                      <a:gd name="connsiteX10" fmla="*/ 325346 w 356033"/>
                      <a:gd name="connsiteY10" fmla="*/ 116968 h 496848"/>
                      <a:gd name="connsiteX0" fmla="*/ 325346 w 356033"/>
                      <a:gd name="connsiteY0" fmla="*/ 116968 h 494619"/>
                      <a:gd name="connsiteX1" fmla="*/ 355600 w 356033"/>
                      <a:gd name="connsiteY1" fmla="*/ 78890 h 494619"/>
                      <a:gd name="connsiteX2" fmla="*/ 330684 w 356033"/>
                      <a:gd name="connsiteY2" fmla="*/ 26642 h 494619"/>
                      <a:gd name="connsiteX3" fmla="*/ 157324 w 356033"/>
                      <a:gd name="connsiteY3" fmla="*/ 6279 h 494619"/>
                      <a:gd name="connsiteX4" fmla="*/ 0 w 356033"/>
                      <a:gd name="connsiteY4" fmla="*/ 248753 h 494619"/>
                      <a:gd name="connsiteX5" fmla="*/ 165100 w 356033"/>
                      <a:gd name="connsiteY5" fmla="*/ 490053 h 494619"/>
                      <a:gd name="connsiteX6" fmla="*/ 335263 w 356033"/>
                      <a:gd name="connsiteY6" fmla="*/ 460349 h 494619"/>
                      <a:gd name="connsiteX7" fmla="*/ 355765 w 356033"/>
                      <a:gd name="connsiteY7" fmla="*/ 397510 h 494619"/>
                      <a:gd name="connsiteX8" fmla="*/ 327325 w 356033"/>
                      <a:gd name="connsiteY8" fmla="*/ 377592 h 494619"/>
                      <a:gd name="connsiteX9" fmla="*/ 104775 w 356033"/>
                      <a:gd name="connsiteY9" fmla="*/ 236053 h 494619"/>
                      <a:gd name="connsiteX10" fmla="*/ 325346 w 356033"/>
                      <a:gd name="connsiteY10" fmla="*/ 116968 h 494619"/>
                      <a:gd name="connsiteX0" fmla="*/ 325346 w 356033"/>
                      <a:gd name="connsiteY0" fmla="*/ 116968 h 492295"/>
                      <a:gd name="connsiteX1" fmla="*/ 355600 w 356033"/>
                      <a:gd name="connsiteY1" fmla="*/ 78890 h 492295"/>
                      <a:gd name="connsiteX2" fmla="*/ 330684 w 356033"/>
                      <a:gd name="connsiteY2" fmla="*/ 26642 h 492295"/>
                      <a:gd name="connsiteX3" fmla="*/ 157324 w 356033"/>
                      <a:gd name="connsiteY3" fmla="*/ 6279 h 492295"/>
                      <a:gd name="connsiteX4" fmla="*/ 0 w 356033"/>
                      <a:gd name="connsiteY4" fmla="*/ 248753 h 492295"/>
                      <a:gd name="connsiteX5" fmla="*/ 165100 w 356033"/>
                      <a:gd name="connsiteY5" fmla="*/ 490053 h 492295"/>
                      <a:gd name="connsiteX6" fmla="*/ 335263 w 356033"/>
                      <a:gd name="connsiteY6" fmla="*/ 460349 h 492295"/>
                      <a:gd name="connsiteX7" fmla="*/ 355765 w 356033"/>
                      <a:gd name="connsiteY7" fmla="*/ 397510 h 492295"/>
                      <a:gd name="connsiteX8" fmla="*/ 327325 w 356033"/>
                      <a:gd name="connsiteY8" fmla="*/ 377592 h 492295"/>
                      <a:gd name="connsiteX9" fmla="*/ 104775 w 356033"/>
                      <a:gd name="connsiteY9" fmla="*/ 236053 h 492295"/>
                      <a:gd name="connsiteX10" fmla="*/ 325346 w 356033"/>
                      <a:gd name="connsiteY10" fmla="*/ 116968 h 492295"/>
                      <a:gd name="connsiteX0" fmla="*/ 325346 w 356033"/>
                      <a:gd name="connsiteY0" fmla="*/ 116968 h 492453"/>
                      <a:gd name="connsiteX1" fmla="*/ 355600 w 356033"/>
                      <a:gd name="connsiteY1" fmla="*/ 78890 h 492453"/>
                      <a:gd name="connsiteX2" fmla="*/ 330684 w 356033"/>
                      <a:gd name="connsiteY2" fmla="*/ 26642 h 492453"/>
                      <a:gd name="connsiteX3" fmla="*/ 157324 w 356033"/>
                      <a:gd name="connsiteY3" fmla="*/ 6279 h 492453"/>
                      <a:gd name="connsiteX4" fmla="*/ 0 w 356033"/>
                      <a:gd name="connsiteY4" fmla="*/ 248753 h 492453"/>
                      <a:gd name="connsiteX5" fmla="*/ 165100 w 356033"/>
                      <a:gd name="connsiteY5" fmla="*/ 490053 h 492453"/>
                      <a:gd name="connsiteX6" fmla="*/ 335263 w 356033"/>
                      <a:gd name="connsiteY6" fmla="*/ 460349 h 492453"/>
                      <a:gd name="connsiteX7" fmla="*/ 355765 w 356033"/>
                      <a:gd name="connsiteY7" fmla="*/ 397510 h 492453"/>
                      <a:gd name="connsiteX8" fmla="*/ 327325 w 356033"/>
                      <a:gd name="connsiteY8" fmla="*/ 377592 h 492453"/>
                      <a:gd name="connsiteX9" fmla="*/ 104775 w 356033"/>
                      <a:gd name="connsiteY9" fmla="*/ 236053 h 492453"/>
                      <a:gd name="connsiteX10" fmla="*/ 325346 w 356033"/>
                      <a:gd name="connsiteY10" fmla="*/ 116968 h 492453"/>
                      <a:gd name="connsiteX0" fmla="*/ 325346 w 356033"/>
                      <a:gd name="connsiteY0" fmla="*/ 116968 h 492453"/>
                      <a:gd name="connsiteX1" fmla="*/ 355600 w 356033"/>
                      <a:gd name="connsiteY1" fmla="*/ 78890 h 492453"/>
                      <a:gd name="connsiteX2" fmla="*/ 330684 w 356033"/>
                      <a:gd name="connsiteY2" fmla="*/ 26642 h 492453"/>
                      <a:gd name="connsiteX3" fmla="*/ 157324 w 356033"/>
                      <a:gd name="connsiteY3" fmla="*/ 6279 h 492453"/>
                      <a:gd name="connsiteX4" fmla="*/ 0 w 356033"/>
                      <a:gd name="connsiteY4" fmla="*/ 248753 h 492453"/>
                      <a:gd name="connsiteX5" fmla="*/ 165100 w 356033"/>
                      <a:gd name="connsiteY5" fmla="*/ 490053 h 492453"/>
                      <a:gd name="connsiteX6" fmla="*/ 335263 w 356033"/>
                      <a:gd name="connsiteY6" fmla="*/ 460349 h 492453"/>
                      <a:gd name="connsiteX7" fmla="*/ 355765 w 356033"/>
                      <a:gd name="connsiteY7" fmla="*/ 397510 h 492453"/>
                      <a:gd name="connsiteX8" fmla="*/ 327325 w 356033"/>
                      <a:gd name="connsiteY8" fmla="*/ 377592 h 492453"/>
                      <a:gd name="connsiteX9" fmla="*/ 104775 w 356033"/>
                      <a:gd name="connsiteY9" fmla="*/ 236053 h 492453"/>
                      <a:gd name="connsiteX10" fmla="*/ 325346 w 356033"/>
                      <a:gd name="connsiteY10" fmla="*/ 116968 h 492453"/>
                      <a:gd name="connsiteX0" fmla="*/ 325346 w 356033"/>
                      <a:gd name="connsiteY0" fmla="*/ 116968 h 490324"/>
                      <a:gd name="connsiteX1" fmla="*/ 355600 w 356033"/>
                      <a:gd name="connsiteY1" fmla="*/ 78890 h 490324"/>
                      <a:gd name="connsiteX2" fmla="*/ 330684 w 356033"/>
                      <a:gd name="connsiteY2" fmla="*/ 26642 h 490324"/>
                      <a:gd name="connsiteX3" fmla="*/ 157324 w 356033"/>
                      <a:gd name="connsiteY3" fmla="*/ 6279 h 490324"/>
                      <a:gd name="connsiteX4" fmla="*/ 0 w 356033"/>
                      <a:gd name="connsiteY4" fmla="*/ 248753 h 490324"/>
                      <a:gd name="connsiteX5" fmla="*/ 165100 w 356033"/>
                      <a:gd name="connsiteY5" fmla="*/ 487660 h 490324"/>
                      <a:gd name="connsiteX6" fmla="*/ 335263 w 356033"/>
                      <a:gd name="connsiteY6" fmla="*/ 460349 h 490324"/>
                      <a:gd name="connsiteX7" fmla="*/ 355765 w 356033"/>
                      <a:gd name="connsiteY7" fmla="*/ 397510 h 490324"/>
                      <a:gd name="connsiteX8" fmla="*/ 327325 w 356033"/>
                      <a:gd name="connsiteY8" fmla="*/ 377592 h 490324"/>
                      <a:gd name="connsiteX9" fmla="*/ 104775 w 356033"/>
                      <a:gd name="connsiteY9" fmla="*/ 236053 h 490324"/>
                      <a:gd name="connsiteX10" fmla="*/ 325346 w 356033"/>
                      <a:gd name="connsiteY10" fmla="*/ 116968 h 490324"/>
                      <a:gd name="connsiteX0" fmla="*/ 325346 w 356033"/>
                      <a:gd name="connsiteY0" fmla="*/ 116968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327325 w 356033"/>
                      <a:gd name="connsiteY8" fmla="*/ 377592 h 492286"/>
                      <a:gd name="connsiteX9" fmla="*/ 104775 w 356033"/>
                      <a:gd name="connsiteY9" fmla="*/ 236053 h 492286"/>
                      <a:gd name="connsiteX10" fmla="*/ 325346 w 356033"/>
                      <a:gd name="connsiteY10" fmla="*/ 116968 h 492286"/>
                      <a:gd name="connsiteX0" fmla="*/ 325346 w 356033"/>
                      <a:gd name="connsiteY0" fmla="*/ 116968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327325 w 356033"/>
                      <a:gd name="connsiteY8" fmla="*/ 377592 h 492286"/>
                      <a:gd name="connsiteX9" fmla="*/ 104775 w 356033"/>
                      <a:gd name="connsiteY9" fmla="*/ 236053 h 492286"/>
                      <a:gd name="connsiteX10" fmla="*/ 325346 w 356033"/>
                      <a:gd name="connsiteY10" fmla="*/ 116968 h 492286"/>
                      <a:gd name="connsiteX0" fmla="*/ 325346 w 356033"/>
                      <a:gd name="connsiteY0" fmla="*/ 116968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327325 w 356033"/>
                      <a:gd name="connsiteY8" fmla="*/ 377592 h 492286"/>
                      <a:gd name="connsiteX9" fmla="*/ 104775 w 356033"/>
                      <a:gd name="connsiteY9" fmla="*/ 236053 h 492286"/>
                      <a:gd name="connsiteX10" fmla="*/ 325346 w 356033"/>
                      <a:gd name="connsiteY10" fmla="*/ 116968 h 492286"/>
                      <a:gd name="connsiteX0" fmla="*/ 325346 w 356033"/>
                      <a:gd name="connsiteY0" fmla="*/ 116968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327325 w 356033"/>
                      <a:gd name="connsiteY8" fmla="*/ 377592 h 492286"/>
                      <a:gd name="connsiteX9" fmla="*/ 104775 w 356033"/>
                      <a:gd name="connsiteY9" fmla="*/ 236053 h 492286"/>
                      <a:gd name="connsiteX10" fmla="*/ 325346 w 356033"/>
                      <a:gd name="connsiteY10" fmla="*/ 116968 h 492286"/>
                      <a:gd name="connsiteX0" fmla="*/ 325346 w 356033"/>
                      <a:gd name="connsiteY0" fmla="*/ 116968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327325 w 356033"/>
                      <a:gd name="connsiteY8" fmla="*/ 377592 h 492286"/>
                      <a:gd name="connsiteX9" fmla="*/ 104775 w 356033"/>
                      <a:gd name="connsiteY9" fmla="*/ 236053 h 492286"/>
                      <a:gd name="connsiteX10" fmla="*/ 325346 w 356033"/>
                      <a:gd name="connsiteY10" fmla="*/ 116968 h 492286"/>
                      <a:gd name="connsiteX0" fmla="*/ 325346 w 356033"/>
                      <a:gd name="connsiteY0" fmla="*/ 116968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327325 w 356033"/>
                      <a:gd name="connsiteY8" fmla="*/ 377592 h 492286"/>
                      <a:gd name="connsiteX9" fmla="*/ 104775 w 356033"/>
                      <a:gd name="connsiteY9" fmla="*/ 236053 h 492286"/>
                      <a:gd name="connsiteX10" fmla="*/ 325346 w 356033"/>
                      <a:gd name="connsiteY10" fmla="*/ 116968 h 492286"/>
                      <a:gd name="connsiteX0" fmla="*/ 325346 w 356033"/>
                      <a:gd name="connsiteY0" fmla="*/ 116968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327325 w 356033"/>
                      <a:gd name="connsiteY8" fmla="*/ 377592 h 492286"/>
                      <a:gd name="connsiteX9" fmla="*/ 104775 w 356033"/>
                      <a:gd name="connsiteY9" fmla="*/ 236053 h 492286"/>
                      <a:gd name="connsiteX10" fmla="*/ 325346 w 356033"/>
                      <a:gd name="connsiteY10" fmla="*/ 116968 h 492286"/>
                      <a:gd name="connsiteX0" fmla="*/ 325346 w 356033"/>
                      <a:gd name="connsiteY0" fmla="*/ 116968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327325 w 356033"/>
                      <a:gd name="connsiteY8" fmla="*/ 377592 h 492286"/>
                      <a:gd name="connsiteX9" fmla="*/ 104775 w 356033"/>
                      <a:gd name="connsiteY9" fmla="*/ 236053 h 492286"/>
                      <a:gd name="connsiteX10" fmla="*/ 325346 w 356033"/>
                      <a:gd name="connsiteY10" fmla="*/ 116968 h 492286"/>
                      <a:gd name="connsiteX0" fmla="*/ 325346 w 356033"/>
                      <a:gd name="connsiteY0" fmla="*/ 116968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296221 w 356033"/>
                      <a:gd name="connsiteY8" fmla="*/ 394340 h 492286"/>
                      <a:gd name="connsiteX9" fmla="*/ 104775 w 356033"/>
                      <a:gd name="connsiteY9" fmla="*/ 236053 h 492286"/>
                      <a:gd name="connsiteX10" fmla="*/ 325346 w 356033"/>
                      <a:gd name="connsiteY10" fmla="*/ 116968 h 492286"/>
                      <a:gd name="connsiteX0" fmla="*/ 325346 w 356033"/>
                      <a:gd name="connsiteY0" fmla="*/ 116968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296221 w 356033"/>
                      <a:gd name="connsiteY8" fmla="*/ 394340 h 492286"/>
                      <a:gd name="connsiteX9" fmla="*/ 104775 w 356033"/>
                      <a:gd name="connsiteY9" fmla="*/ 236053 h 492286"/>
                      <a:gd name="connsiteX10" fmla="*/ 325346 w 356033"/>
                      <a:gd name="connsiteY10" fmla="*/ 116968 h 492286"/>
                      <a:gd name="connsiteX0" fmla="*/ 325346 w 356033"/>
                      <a:gd name="connsiteY0" fmla="*/ 116968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296221 w 356033"/>
                      <a:gd name="connsiteY8" fmla="*/ 394340 h 492286"/>
                      <a:gd name="connsiteX9" fmla="*/ 104775 w 356033"/>
                      <a:gd name="connsiteY9" fmla="*/ 236053 h 492286"/>
                      <a:gd name="connsiteX10" fmla="*/ 325346 w 356033"/>
                      <a:gd name="connsiteY10" fmla="*/ 116968 h 492286"/>
                      <a:gd name="connsiteX0" fmla="*/ 325346 w 356033"/>
                      <a:gd name="connsiteY0" fmla="*/ 116968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296221 w 356033"/>
                      <a:gd name="connsiteY8" fmla="*/ 394340 h 492286"/>
                      <a:gd name="connsiteX9" fmla="*/ 104775 w 356033"/>
                      <a:gd name="connsiteY9" fmla="*/ 236053 h 492286"/>
                      <a:gd name="connsiteX10" fmla="*/ 325346 w 356033"/>
                      <a:gd name="connsiteY10" fmla="*/ 116968 h 492286"/>
                      <a:gd name="connsiteX0" fmla="*/ 281681 w 356033"/>
                      <a:gd name="connsiteY0" fmla="*/ 88855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296221 w 356033"/>
                      <a:gd name="connsiteY8" fmla="*/ 394340 h 492286"/>
                      <a:gd name="connsiteX9" fmla="*/ 104775 w 356033"/>
                      <a:gd name="connsiteY9" fmla="*/ 236053 h 492286"/>
                      <a:gd name="connsiteX10" fmla="*/ 281681 w 356033"/>
                      <a:gd name="connsiteY10" fmla="*/ 88855 h 492286"/>
                      <a:gd name="connsiteX0" fmla="*/ 281681 w 356033"/>
                      <a:gd name="connsiteY0" fmla="*/ 88855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296221 w 356033"/>
                      <a:gd name="connsiteY8" fmla="*/ 394340 h 492286"/>
                      <a:gd name="connsiteX9" fmla="*/ 104775 w 356033"/>
                      <a:gd name="connsiteY9" fmla="*/ 236053 h 492286"/>
                      <a:gd name="connsiteX10" fmla="*/ 281681 w 356033"/>
                      <a:gd name="connsiteY10" fmla="*/ 88855 h 492286"/>
                      <a:gd name="connsiteX0" fmla="*/ 281681 w 356033"/>
                      <a:gd name="connsiteY0" fmla="*/ 88855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296221 w 356033"/>
                      <a:gd name="connsiteY8" fmla="*/ 394340 h 492286"/>
                      <a:gd name="connsiteX9" fmla="*/ 104775 w 356033"/>
                      <a:gd name="connsiteY9" fmla="*/ 236053 h 492286"/>
                      <a:gd name="connsiteX10" fmla="*/ 281681 w 356033"/>
                      <a:gd name="connsiteY10" fmla="*/ 88855 h 492286"/>
                      <a:gd name="connsiteX0" fmla="*/ 281681 w 356033"/>
                      <a:gd name="connsiteY0" fmla="*/ 88855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296221 w 356033"/>
                      <a:gd name="connsiteY8" fmla="*/ 394340 h 492286"/>
                      <a:gd name="connsiteX9" fmla="*/ 104775 w 356033"/>
                      <a:gd name="connsiteY9" fmla="*/ 236053 h 492286"/>
                      <a:gd name="connsiteX10" fmla="*/ 281681 w 356033"/>
                      <a:gd name="connsiteY10" fmla="*/ 88855 h 492286"/>
                      <a:gd name="connsiteX0" fmla="*/ 281681 w 356033"/>
                      <a:gd name="connsiteY0" fmla="*/ 88855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296221 w 356033"/>
                      <a:gd name="connsiteY8" fmla="*/ 394340 h 492286"/>
                      <a:gd name="connsiteX9" fmla="*/ 104775 w 356033"/>
                      <a:gd name="connsiteY9" fmla="*/ 236053 h 492286"/>
                      <a:gd name="connsiteX10" fmla="*/ 281681 w 356033"/>
                      <a:gd name="connsiteY10" fmla="*/ 88855 h 492286"/>
                      <a:gd name="connsiteX0" fmla="*/ 281681 w 356033"/>
                      <a:gd name="connsiteY0" fmla="*/ 88257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296221 w 356033"/>
                      <a:gd name="connsiteY8" fmla="*/ 394340 h 492286"/>
                      <a:gd name="connsiteX9" fmla="*/ 104775 w 356033"/>
                      <a:gd name="connsiteY9" fmla="*/ 236053 h 492286"/>
                      <a:gd name="connsiteX10" fmla="*/ 281681 w 356033"/>
                      <a:gd name="connsiteY10" fmla="*/ 88257 h 492286"/>
                      <a:gd name="connsiteX0" fmla="*/ 281681 w 357182"/>
                      <a:gd name="connsiteY0" fmla="*/ 91526 h 495555"/>
                      <a:gd name="connsiteX1" fmla="*/ 355600 w 357182"/>
                      <a:gd name="connsiteY1" fmla="*/ 82159 h 495555"/>
                      <a:gd name="connsiteX2" fmla="*/ 341451 w 357182"/>
                      <a:gd name="connsiteY2" fmla="*/ 22135 h 495555"/>
                      <a:gd name="connsiteX3" fmla="*/ 157324 w 357182"/>
                      <a:gd name="connsiteY3" fmla="*/ 9548 h 495555"/>
                      <a:gd name="connsiteX4" fmla="*/ 0 w 357182"/>
                      <a:gd name="connsiteY4" fmla="*/ 252022 h 495555"/>
                      <a:gd name="connsiteX5" fmla="*/ 165100 w 357182"/>
                      <a:gd name="connsiteY5" fmla="*/ 490929 h 495555"/>
                      <a:gd name="connsiteX6" fmla="*/ 335263 w 357182"/>
                      <a:gd name="connsiteY6" fmla="*/ 463618 h 495555"/>
                      <a:gd name="connsiteX7" fmla="*/ 355765 w 357182"/>
                      <a:gd name="connsiteY7" fmla="*/ 400779 h 495555"/>
                      <a:gd name="connsiteX8" fmla="*/ 296221 w 357182"/>
                      <a:gd name="connsiteY8" fmla="*/ 397609 h 495555"/>
                      <a:gd name="connsiteX9" fmla="*/ 104775 w 357182"/>
                      <a:gd name="connsiteY9" fmla="*/ 239322 h 495555"/>
                      <a:gd name="connsiteX10" fmla="*/ 281681 w 357182"/>
                      <a:gd name="connsiteY10" fmla="*/ 91526 h 495555"/>
                      <a:gd name="connsiteX0" fmla="*/ 281681 w 357182"/>
                      <a:gd name="connsiteY0" fmla="*/ 90651 h 494680"/>
                      <a:gd name="connsiteX1" fmla="*/ 355600 w 357182"/>
                      <a:gd name="connsiteY1" fmla="*/ 81284 h 494680"/>
                      <a:gd name="connsiteX2" fmla="*/ 341451 w 357182"/>
                      <a:gd name="connsiteY2" fmla="*/ 21260 h 494680"/>
                      <a:gd name="connsiteX3" fmla="*/ 157324 w 357182"/>
                      <a:gd name="connsiteY3" fmla="*/ 8673 h 494680"/>
                      <a:gd name="connsiteX4" fmla="*/ 0 w 357182"/>
                      <a:gd name="connsiteY4" fmla="*/ 251147 h 494680"/>
                      <a:gd name="connsiteX5" fmla="*/ 165100 w 357182"/>
                      <a:gd name="connsiteY5" fmla="*/ 490054 h 494680"/>
                      <a:gd name="connsiteX6" fmla="*/ 335263 w 357182"/>
                      <a:gd name="connsiteY6" fmla="*/ 462743 h 494680"/>
                      <a:gd name="connsiteX7" fmla="*/ 355765 w 357182"/>
                      <a:gd name="connsiteY7" fmla="*/ 399904 h 494680"/>
                      <a:gd name="connsiteX8" fmla="*/ 296221 w 357182"/>
                      <a:gd name="connsiteY8" fmla="*/ 396734 h 494680"/>
                      <a:gd name="connsiteX9" fmla="*/ 104775 w 357182"/>
                      <a:gd name="connsiteY9" fmla="*/ 238447 h 494680"/>
                      <a:gd name="connsiteX10" fmla="*/ 281681 w 357182"/>
                      <a:gd name="connsiteY10" fmla="*/ 90651 h 49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7182" h="494680">
                        <a:moveTo>
                          <a:pt x="281681" y="90651"/>
                        </a:moveTo>
                        <a:cubicBezTo>
                          <a:pt x="318700" y="100944"/>
                          <a:pt x="354611" y="96837"/>
                          <a:pt x="355600" y="81284"/>
                        </a:cubicBezTo>
                        <a:cubicBezTo>
                          <a:pt x="355991" y="59750"/>
                          <a:pt x="363631" y="34558"/>
                          <a:pt x="341451" y="21260"/>
                        </a:cubicBezTo>
                        <a:cubicBezTo>
                          <a:pt x="277882" y="-9709"/>
                          <a:pt x="189928" y="-208"/>
                          <a:pt x="157324" y="8673"/>
                        </a:cubicBezTo>
                        <a:cubicBezTo>
                          <a:pt x="90442" y="26528"/>
                          <a:pt x="1058" y="89751"/>
                          <a:pt x="0" y="251147"/>
                        </a:cubicBezTo>
                        <a:cubicBezTo>
                          <a:pt x="8375" y="328175"/>
                          <a:pt x="10145" y="462330"/>
                          <a:pt x="165100" y="490054"/>
                        </a:cubicBezTo>
                        <a:cubicBezTo>
                          <a:pt x="228579" y="503145"/>
                          <a:pt x="289686" y="486695"/>
                          <a:pt x="335263" y="462743"/>
                        </a:cubicBezTo>
                        <a:cubicBezTo>
                          <a:pt x="358845" y="449174"/>
                          <a:pt x="356109" y="418857"/>
                          <a:pt x="355765" y="399904"/>
                        </a:cubicBezTo>
                        <a:cubicBezTo>
                          <a:pt x="355058" y="389476"/>
                          <a:pt x="329228" y="374264"/>
                          <a:pt x="296221" y="396734"/>
                        </a:cubicBezTo>
                        <a:cubicBezTo>
                          <a:pt x="194641" y="443558"/>
                          <a:pt x="99162" y="415257"/>
                          <a:pt x="104775" y="238447"/>
                        </a:cubicBezTo>
                        <a:cubicBezTo>
                          <a:pt x="98311" y="68424"/>
                          <a:pt x="239758" y="64467"/>
                          <a:pt x="281681" y="9065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dirty="0">
                      <a:solidFill>
                        <a:prstClr val="white"/>
                      </a:solidFill>
                      <a:latin typeface="Calibri" panose="020F0502020204030204"/>
                    </a:endParaRPr>
                  </a:p>
                </p:txBody>
              </p:sp>
              <p:sp>
                <p:nvSpPr>
                  <p:cNvPr id="429" name="Freeform: Shape 428">
                    <a:extLst>
                      <a:ext uri="{FF2B5EF4-FFF2-40B4-BE49-F238E27FC236}">
                        <a16:creationId xmlns:a16="http://schemas.microsoft.com/office/drawing/2014/main" id="{2CDA490A-67A5-4CC8-A970-96BBE5971C02}"/>
                      </a:ext>
                    </a:extLst>
                  </p:cNvPr>
                  <p:cNvSpPr>
                    <a:spLocks noChangeAspect="1"/>
                  </p:cNvSpPr>
                  <p:nvPr/>
                </p:nvSpPr>
                <p:spPr>
                  <a:xfrm flipH="1" flipV="1">
                    <a:off x="5289630" y="1089440"/>
                    <a:ext cx="2158221" cy="2989032"/>
                  </a:xfrm>
                  <a:custGeom>
                    <a:avLst/>
                    <a:gdLst>
                      <a:gd name="connsiteX0" fmla="*/ 344487 w 355600"/>
                      <a:gd name="connsiteY0" fmla="*/ 119063 h 487363"/>
                      <a:gd name="connsiteX1" fmla="*/ 354012 w 355600"/>
                      <a:gd name="connsiteY1" fmla="*/ 36513 h 487363"/>
                      <a:gd name="connsiteX2" fmla="*/ 165100 w 355600"/>
                      <a:gd name="connsiteY2" fmla="*/ 0 h 487363"/>
                      <a:gd name="connsiteX3" fmla="*/ 0 w 355600"/>
                      <a:gd name="connsiteY3" fmla="*/ 246063 h 487363"/>
                      <a:gd name="connsiteX4" fmla="*/ 165100 w 355600"/>
                      <a:gd name="connsiteY4" fmla="*/ 487363 h 487363"/>
                      <a:gd name="connsiteX5" fmla="*/ 355600 w 355600"/>
                      <a:gd name="connsiteY5" fmla="*/ 444500 h 487363"/>
                      <a:gd name="connsiteX6" fmla="*/ 347662 w 355600"/>
                      <a:gd name="connsiteY6" fmla="*/ 363538 h 487363"/>
                      <a:gd name="connsiteX7" fmla="*/ 104775 w 355600"/>
                      <a:gd name="connsiteY7" fmla="*/ 233363 h 487363"/>
                      <a:gd name="connsiteX8" fmla="*/ 344487 w 355600"/>
                      <a:gd name="connsiteY8" fmla="*/ 119063 h 487363"/>
                      <a:gd name="connsiteX0" fmla="*/ 344487 w 355600"/>
                      <a:gd name="connsiteY0" fmla="*/ 119063 h 487363"/>
                      <a:gd name="connsiteX1" fmla="*/ 354012 w 355600"/>
                      <a:gd name="connsiteY1" fmla="*/ 36513 h 487363"/>
                      <a:gd name="connsiteX2" fmla="*/ 165100 w 355600"/>
                      <a:gd name="connsiteY2" fmla="*/ 0 h 487363"/>
                      <a:gd name="connsiteX3" fmla="*/ 0 w 355600"/>
                      <a:gd name="connsiteY3" fmla="*/ 246063 h 487363"/>
                      <a:gd name="connsiteX4" fmla="*/ 165100 w 355600"/>
                      <a:gd name="connsiteY4" fmla="*/ 487363 h 487363"/>
                      <a:gd name="connsiteX5" fmla="*/ 355600 w 355600"/>
                      <a:gd name="connsiteY5" fmla="*/ 444500 h 487363"/>
                      <a:gd name="connsiteX6" fmla="*/ 347662 w 355600"/>
                      <a:gd name="connsiteY6" fmla="*/ 363538 h 487363"/>
                      <a:gd name="connsiteX7" fmla="*/ 104775 w 355600"/>
                      <a:gd name="connsiteY7" fmla="*/ 233363 h 487363"/>
                      <a:gd name="connsiteX8" fmla="*/ 344487 w 355600"/>
                      <a:gd name="connsiteY8" fmla="*/ 119063 h 487363"/>
                      <a:gd name="connsiteX0" fmla="*/ 344487 w 355600"/>
                      <a:gd name="connsiteY0" fmla="*/ 119063 h 490238"/>
                      <a:gd name="connsiteX1" fmla="*/ 354012 w 355600"/>
                      <a:gd name="connsiteY1" fmla="*/ 36513 h 490238"/>
                      <a:gd name="connsiteX2" fmla="*/ 165100 w 355600"/>
                      <a:gd name="connsiteY2" fmla="*/ 0 h 490238"/>
                      <a:gd name="connsiteX3" fmla="*/ 0 w 355600"/>
                      <a:gd name="connsiteY3" fmla="*/ 246063 h 490238"/>
                      <a:gd name="connsiteX4" fmla="*/ 165100 w 355600"/>
                      <a:gd name="connsiteY4" fmla="*/ 487363 h 490238"/>
                      <a:gd name="connsiteX5" fmla="*/ 355600 w 355600"/>
                      <a:gd name="connsiteY5" fmla="*/ 444500 h 490238"/>
                      <a:gd name="connsiteX6" fmla="*/ 347662 w 355600"/>
                      <a:gd name="connsiteY6" fmla="*/ 363538 h 490238"/>
                      <a:gd name="connsiteX7" fmla="*/ 104775 w 355600"/>
                      <a:gd name="connsiteY7" fmla="*/ 233363 h 490238"/>
                      <a:gd name="connsiteX8" fmla="*/ 344487 w 355600"/>
                      <a:gd name="connsiteY8" fmla="*/ 119063 h 490238"/>
                      <a:gd name="connsiteX0" fmla="*/ 345973 w 357086"/>
                      <a:gd name="connsiteY0" fmla="*/ 119063 h 490238"/>
                      <a:gd name="connsiteX1" fmla="*/ 355498 w 357086"/>
                      <a:gd name="connsiteY1" fmla="*/ 36513 h 490238"/>
                      <a:gd name="connsiteX2" fmla="*/ 166586 w 357086"/>
                      <a:gd name="connsiteY2" fmla="*/ 0 h 490238"/>
                      <a:gd name="connsiteX3" fmla="*/ 1486 w 357086"/>
                      <a:gd name="connsiteY3" fmla="*/ 246063 h 490238"/>
                      <a:gd name="connsiteX4" fmla="*/ 166586 w 357086"/>
                      <a:gd name="connsiteY4" fmla="*/ 487363 h 490238"/>
                      <a:gd name="connsiteX5" fmla="*/ 357086 w 357086"/>
                      <a:gd name="connsiteY5" fmla="*/ 444500 h 490238"/>
                      <a:gd name="connsiteX6" fmla="*/ 349148 w 357086"/>
                      <a:gd name="connsiteY6" fmla="*/ 363538 h 490238"/>
                      <a:gd name="connsiteX7" fmla="*/ 106261 w 357086"/>
                      <a:gd name="connsiteY7" fmla="*/ 233363 h 490238"/>
                      <a:gd name="connsiteX8" fmla="*/ 345973 w 357086"/>
                      <a:gd name="connsiteY8" fmla="*/ 119063 h 490238"/>
                      <a:gd name="connsiteX0" fmla="*/ 345973 w 357086"/>
                      <a:gd name="connsiteY0" fmla="*/ 119063 h 490238"/>
                      <a:gd name="connsiteX1" fmla="*/ 355498 w 357086"/>
                      <a:gd name="connsiteY1" fmla="*/ 36513 h 490238"/>
                      <a:gd name="connsiteX2" fmla="*/ 166586 w 357086"/>
                      <a:gd name="connsiteY2" fmla="*/ 0 h 490238"/>
                      <a:gd name="connsiteX3" fmla="*/ 1486 w 357086"/>
                      <a:gd name="connsiteY3" fmla="*/ 246063 h 490238"/>
                      <a:gd name="connsiteX4" fmla="*/ 166586 w 357086"/>
                      <a:gd name="connsiteY4" fmla="*/ 487363 h 490238"/>
                      <a:gd name="connsiteX5" fmla="*/ 357086 w 357086"/>
                      <a:gd name="connsiteY5" fmla="*/ 444500 h 490238"/>
                      <a:gd name="connsiteX6" fmla="*/ 349148 w 357086"/>
                      <a:gd name="connsiteY6" fmla="*/ 363538 h 490238"/>
                      <a:gd name="connsiteX7" fmla="*/ 106261 w 357086"/>
                      <a:gd name="connsiteY7" fmla="*/ 233363 h 490238"/>
                      <a:gd name="connsiteX8" fmla="*/ 345973 w 357086"/>
                      <a:gd name="connsiteY8" fmla="*/ 119063 h 490238"/>
                      <a:gd name="connsiteX0" fmla="*/ 345973 w 357086"/>
                      <a:gd name="connsiteY0" fmla="*/ 119063 h 490238"/>
                      <a:gd name="connsiteX1" fmla="*/ 355498 w 357086"/>
                      <a:gd name="connsiteY1" fmla="*/ 36513 h 490238"/>
                      <a:gd name="connsiteX2" fmla="*/ 166586 w 357086"/>
                      <a:gd name="connsiteY2" fmla="*/ 0 h 490238"/>
                      <a:gd name="connsiteX3" fmla="*/ 1486 w 357086"/>
                      <a:gd name="connsiteY3" fmla="*/ 246063 h 490238"/>
                      <a:gd name="connsiteX4" fmla="*/ 166586 w 357086"/>
                      <a:gd name="connsiteY4" fmla="*/ 487363 h 490238"/>
                      <a:gd name="connsiteX5" fmla="*/ 357086 w 357086"/>
                      <a:gd name="connsiteY5" fmla="*/ 444500 h 490238"/>
                      <a:gd name="connsiteX6" fmla="*/ 349148 w 357086"/>
                      <a:gd name="connsiteY6" fmla="*/ 363538 h 490238"/>
                      <a:gd name="connsiteX7" fmla="*/ 106261 w 357086"/>
                      <a:gd name="connsiteY7" fmla="*/ 233363 h 490238"/>
                      <a:gd name="connsiteX8" fmla="*/ 345973 w 357086"/>
                      <a:gd name="connsiteY8" fmla="*/ 119063 h 490238"/>
                      <a:gd name="connsiteX0" fmla="*/ 345973 w 357086"/>
                      <a:gd name="connsiteY0" fmla="*/ 119063 h 490238"/>
                      <a:gd name="connsiteX1" fmla="*/ 355498 w 357086"/>
                      <a:gd name="connsiteY1" fmla="*/ 36513 h 490238"/>
                      <a:gd name="connsiteX2" fmla="*/ 166586 w 357086"/>
                      <a:gd name="connsiteY2" fmla="*/ 0 h 490238"/>
                      <a:gd name="connsiteX3" fmla="*/ 1486 w 357086"/>
                      <a:gd name="connsiteY3" fmla="*/ 246063 h 490238"/>
                      <a:gd name="connsiteX4" fmla="*/ 166586 w 357086"/>
                      <a:gd name="connsiteY4" fmla="*/ 487363 h 490238"/>
                      <a:gd name="connsiteX5" fmla="*/ 357086 w 357086"/>
                      <a:gd name="connsiteY5" fmla="*/ 444500 h 490238"/>
                      <a:gd name="connsiteX6" fmla="*/ 349148 w 357086"/>
                      <a:gd name="connsiteY6" fmla="*/ 363538 h 490238"/>
                      <a:gd name="connsiteX7" fmla="*/ 106261 w 357086"/>
                      <a:gd name="connsiteY7" fmla="*/ 233363 h 490238"/>
                      <a:gd name="connsiteX8" fmla="*/ 345973 w 357086"/>
                      <a:gd name="connsiteY8" fmla="*/ 119063 h 490238"/>
                      <a:gd name="connsiteX0" fmla="*/ 345973 w 357086"/>
                      <a:gd name="connsiteY0" fmla="*/ 125747 h 496922"/>
                      <a:gd name="connsiteX1" fmla="*/ 355498 w 357086"/>
                      <a:gd name="connsiteY1" fmla="*/ 43197 h 496922"/>
                      <a:gd name="connsiteX2" fmla="*/ 166586 w 357086"/>
                      <a:gd name="connsiteY2" fmla="*/ 6684 h 496922"/>
                      <a:gd name="connsiteX3" fmla="*/ 1486 w 357086"/>
                      <a:gd name="connsiteY3" fmla="*/ 252747 h 496922"/>
                      <a:gd name="connsiteX4" fmla="*/ 166586 w 357086"/>
                      <a:gd name="connsiteY4" fmla="*/ 494047 h 496922"/>
                      <a:gd name="connsiteX5" fmla="*/ 357086 w 357086"/>
                      <a:gd name="connsiteY5" fmla="*/ 451184 h 496922"/>
                      <a:gd name="connsiteX6" fmla="*/ 349148 w 357086"/>
                      <a:gd name="connsiteY6" fmla="*/ 370222 h 496922"/>
                      <a:gd name="connsiteX7" fmla="*/ 106261 w 357086"/>
                      <a:gd name="connsiteY7" fmla="*/ 240047 h 496922"/>
                      <a:gd name="connsiteX8" fmla="*/ 345973 w 357086"/>
                      <a:gd name="connsiteY8" fmla="*/ 125747 h 496922"/>
                      <a:gd name="connsiteX0" fmla="*/ 345973 w 357086"/>
                      <a:gd name="connsiteY0" fmla="*/ 125747 h 496922"/>
                      <a:gd name="connsiteX1" fmla="*/ 355498 w 357086"/>
                      <a:gd name="connsiteY1" fmla="*/ 43197 h 496922"/>
                      <a:gd name="connsiteX2" fmla="*/ 166586 w 357086"/>
                      <a:gd name="connsiteY2" fmla="*/ 6684 h 496922"/>
                      <a:gd name="connsiteX3" fmla="*/ 1486 w 357086"/>
                      <a:gd name="connsiteY3" fmla="*/ 252747 h 496922"/>
                      <a:gd name="connsiteX4" fmla="*/ 166586 w 357086"/>
                      <a:gd name="connsiteY4" fmla="*/ 494047 h 496922"/>
                      <a:gd name="connsiteX5" fmla="*/ 357086 w 357086"/>
                      <a:gd name="connsiteY5" fmla="*/ 451184 h 496922"/>
                      <a:gd name="connsiteX6" fmla="*/ 349148 w 357086"/>
                      <a:gd name="connsiteY6" fmla="*/ 370222 h 496922"/>
                      <a:gd name="connsiteX7" fmla="*/ 106261 w 357086"/>
                      <a:gd name="connsiteY7" fmla="*/ 240047 h 496922"/>
                      <a:gd name="connsiteX8" fmla="*/ 345973 w 357086"/>
                      <a:gd name="connsiteY8" fmla="*/ 125747 h 496922"/>
                      <a:gd name="connsiteX0" fmla="*/ 345973 w 357086"/>
                      <a:gd name="connsiteY0" fmla="*/ 125747 h 496922"/>
                      <a:gd name="connsiteX1" fmla="*/ 355498 w 357086"/>
                      <a:gd name="connsiteY1" fmla="*/ 43197 h 496922"/>
                      <a:gd name="connsiteX2" fmla="*/ 166586 w 357086"/>
                      <a:gd name="connsiteY2" fmla="*/ 6684 h 496922"/>
                      <a:gd name="connsiteX3" fmla="*/ 1486 w 357086"/>
                      <a:gd name="connsiteY3" fmla="*/ 252747 h 496922"/>
                      <a:gd name="connsiteX4" fmla="*/ 166586 w 357086"/>
                      <a:gd name="connsiteY4" fmla="*/ 494047 h 496922"/>
                      <a:gd name="connsiteX5" fmla="*/ 357086 w 357086"/>
                      <a:gd name="connsiteY5" fmla="*/ 451184 h 496922"/>
                      <a:gd name="connsiteX6" fmla="*/ 349148 w 357086"/>
                      <a:gd name="connsiteY6" fmla="*/ 370222 h 496922"/>
                      <a:gd name="connsiteX7" fmla="*/ 106261 w 357086"/>
                      <a:gd name="connsiteY7" fmla="*/ 240047 h 496922"/>
                      <a:gd name="connsiteX8" fmla="*/ 345973 w 357086"/>
                      <a:gd name="connsiteY8" fmla="*/ 125747 h 496922"/>
                      <a:gd name="connsiteX0" fmla="*/ 345973 w 357086"/>
                      <a:gd name="connsiteY0" fmla="*/ 125747 h 496922"/>
                      <a:gd name="connsiteX1" fmla="*/ 355498 w 357086"/>
                      <a:gd name="connsiteY1" fmla="*/ 43197 h 496922"/>
                      <a:gd name="connsiteX2" fmla="*/ 166586 w 357086"/>
                      <a:gd name="connsiteY2" fmla="*/ 6684 h 496922"/>
                      <a:gd name="connsiteX3" fmla="*/ 1486 w 357086"/>
                      <a:gd name="connsiteY3" fmla="*/ 252747 h 496922"/>
                      <a:gd name="connsiteX4" fmla="*/ 166586 w 357086"/>
                      <a:gd name="connsiteY4" fmla="*/ 494047 h 496922"/>
                      <a:gd name="connsiteX5" fmla="*/ 357086 w 357086"/>
                      <a:gd name="connsiteY5" fmla="*/ 451184 h 496922"/>
                      <a:gd name="connsiteX6" fmla="*/ 349148 w 357086"/>
                      <a:gd name="connsiteY6" fmla="*/ 370222 h 496922"/>
                      <a:gd name="connsiteX7" fmla="*/ 106261 w 357086"/>
                      <a:gd name="connsiteY7" fmla="*/ 240047 h 496922"/>
                      <a:gd name="connsiteX8" fmla="*/ 345973 w 357086"/>
                      <a:gd name="connsiteY8" fmla="*/ 125747 h 496922"/>
                      <a:gd name="connsiteX0" fmla="*/ 345973 w 357086"/>
                      <a:gd name="connsiteY0" fmla="*/ 125747 h 496922"/>
                      <a:gd name="connsiteX1" fmla="*/ 355498 w 357086"/>
                      <a:gd name="connsiteY1" fmla="*/ 43197 h 496922"/>
                      <a:gd name="connsiteX2" fmla="*/ 166586 w 357086"/>
                      <a:gd name="connsiteY2" fmla="*/ 6684 h 496922"/>
                      <a:gd name="connsiteX3" fmla="*/ 1486 w 357086"/>
                      <a:gd name="connsiteY3" fmla="*/ 252747 h 496922"/>
                      <a:gd name="connsiteX4" fmla="*/ 166586 w 357086"/>
                      <a:gd name="connsiteY4" fmla="*/ 494047 h 496922"/>
                      <a:gd name="connsiteX5" fmla="*/ 357086 w 357086"/>
                      <a:gd name="connsiteY5" fmla="*/ 451184 h 496922"/>
                      <a:gd name="connsiteX6" fmla="*/ 349148 w 357086"/>
                      <a:gd name="connsiteY6" fmla="*/ 370222 h 496922"/>
                      <a:gd name="connsiteX7" fmla="*/ 106261 w 357086"/>
                      <a:gd name="connsiteY7" fmla="*/ 240047 h 496922"/>
                      <a:gd name="connsiteX8" fmla="*/ 345973 w 357086"/>
                      <a:gd name="connsiteY8" fmla="*/ 125747 h 496922"/>
                      <a:gd name="connsiteX0" fmla="*/ 345973 w 357086"/>
                      <a:gd name="connsiteY0" fmla="*/ 125747 h 496922"/>
                      <a:gd name="connsiteX1" fmla="*/ 355498 w 357086"/>
                      <a:gd name="connsiteY1" fmla="*/ 43197 h 496922"/>
                      <a:gd name="connsiteX2" fmla="*/ 166586 w 357086"/>
                      <a:gd name="connsiteY2" fmla="*/ 6684 h 496922"/>
                      <a:gd name="connsiteX3" fmla="*/ 1486 w 357086"/>
                      <a:gd name="connsiteY3" fmla="*/ 252747 h 496922"/>
                      <a:gd name="connsiteX4" fmla="*/ 166586 w 357086"/>
                      <a:gd name="connsiteY4" fmla="*/ 494047 h 496922"/>
                      <a:gd name="connsiteX5" fmla="*/ 357086 w 357086"/>
                      <a:gd name="connsiteY5" fmla="*/ 451184 h 496922"/>
                      <a:gd name="connsiteX6" fmla="*/ 349148 w 357086"/>
                      <a:gd name="connsiteY6" fmla="*/ 370222 h 496922"/>
                      <a:gd name="connsiteX7" fmla="*/ 106261 w 357086"/>
                      <a:gd name="connsiteY7" fmla="*/ 240047 h 496922"/>
                      <a:gd name="connsiteX8" fmla="*/ 345973 w 357086"/>
                      <a:gd name="connsiteY8" fmla="*/ 125747 h 496922"/>
                      <a:gd name="connsiteX0" fmla="*/ 345973 w 357086"/>
                      <a:gd name="connsiteY0" fmla="*/ 125747 h 498608"/>
                      <a:gd name="connsiteX1" fmla="*/ 355498 w 357086"/>
                      <a:gd name="connsiteY1" fmla="*/ 43197 h 498608"/>
                      <a:gd name="connsiteX2" fmla="*/ 166586 w 357086"/>
                      <a:gd name="connsiteY2" fmla="*/ 6684 h 498608"/>
                      <a:gd name="connsiteX3" fmla="*/ 1486 w 357086"/>
                      <a:gd name="connsiteY3" fmla="*/ 252747 h 498608"/>
                      <a:gd name="connsiteX4" fmla="*/ 166586 w 357086"/>
                      <a:gd name="connsiteY4" fmla="*/ 494047 h 498608"/>
                      <a:gd name="connsiteX5" fmla="*/ 357086 w 357086"/>
                      <a:gd name="connsiteY5" fmla="*/ 451184 h 498608"/>
                      <a:gd name="connsiteX6" fmla="*/ 349148 w 357086"/>
                      <a:gd name="connsiteY6" fmla="*/ 370222 h 498608"/>
                      <a:gd name="connsiteX7" fmla="*/ 106261 w 357086"/>
                      <a:gd name="connsiteY7" fmla="*/ 240047 h 498608"/>
                      <a:gd name="connsiteX8" fmla="*/ 345973 w 357086"/>
                      <a:gd name="connsiteY8" fmla="*/ 125747 h 498608"/>
                      <a:gd name="connsiteX0" fmla="*/ 344487 w 355600"/>
                      <a:gd name="connsiteY0" fmla="*/ 125747 h 498608"/>
                      <a:gd name="connsiteX1" fmla="*/ 354012 w 355600"/>
                      <a:gd name="connsiteY1" fmla="*/ 43197 h 498608"/>
                      <a:gd name="connsiteX2" fmla="*/ 165100 w 355600"/>
                      <a:gd name="connsiteY2" fmla="*/ 6684 h 498608"/>
                      <a:gd name="connsiteX3" fmla="*/ 0 w 355600"/>
                      <a:gd name="connsiteY3" fmla="*/ 252747 h 498608"/>
                      <a:gd name="connsiteX4" fmla="*/ 165100 w 355600"/>
                      <a:gd name="connsiteY4" fmla="*/ 494047 h 498608"/>
                      <a:gd name="connsiteX5" fmla="*/ 355600 w 355600"/>
                      <a:gd name="connsiteY5" fmla="*/ 451184 h 498608"/>
                      <a:gd name="connsiteX6" fmla="*/ 347662 w 355600"/>
                      <a:gd name="connsiteY6" fmla="*/ 370222 h 498608"/>
                      <a:gd name="connsiteX7" fmla="*/ 104775 w 355600"/>
                      <a:gd name="connsiteY7" fmla="*/ 240047 h 498608"/>
                      <a:gd name="connsiteX8" fmla="*/ 344487 w 355600"/>
                      <a:gd name="connsiteY8" fmla="*/ 125747 h 498608"/>
                      <a:gd name="connsiteX0" fmla="*/ 344487 w 355600"/>
                      <a:gd name="connsiteY0" fmla="*/ 125747 h 498608"/>
                      <a:gd name="connsiteX1" fmla="*/ 354012 w 355600"/>
                      <a:gd name="connsiteY1" fmla="*/ 43197 h 498608"/>
                      <a:gd name="connsiteX2" fmla="*/ 165100 w 355600"/>
                      <a:gd name="connsiteY2" fmla="*/ 6684 h 498608"/>
                      <a:gd name="connsiteX3" fmla="*/ 0 w 355600"/>
                      <a:gd name="connsiteY3" fmla="*/ 252747 h 498608"/>
                      <a:gd name="connsiteX4" fmla="*/ 165100 w 355600"/>
                      <a:gd name="connsiteY4" fmla="*/ 494047 h 498608"/>
                      <a:gd name="connsiteX5" fmla="*/ 355600 w 355600"/>
                      <a:gd name="connsiteY5" fmla="*/ 451184 h 498608"/>
                      <a:gd name="connsiteX6" fmla="*/ 347662 w 355600"/>
                      <a:gd name="connsiteY6" fmla="*/ 370222 h 498608"/>
                      <a:gd name="connsiteX7" fmla="*/ 104775 w 355600"/>
                      <a:gd name="connsiteY7" fmla="*/ 240047 h 498608"/>
                      <a:gd name="connsiteX8" fmla="*/ 344487 w 355600"/>
                      <a:gd name="connsiteY8" fmla="*/ 125747 h 498608"/>
                      <a:gd name="connsiteX0" fmla="*/ 344487 w 355600"/>
                      <a:gd name="connsiteY0" fmla="*/ 125747 h 498608"/>
                      <a:gd name="connsiteX1" fmla="*/ 354012 w 355600"/>
                      <a:gd name="connsiteY1" fmla="*/ 43197 h 498608"/>
                      <a:gd name="connsiteX2" fmla="*/ 165100 w 355600"/>
                      <a:gd name="connsiteY2" fmla="*/ 6684 h 498608"/>
                      <a:gd name="connsiteX3" fmla="*/ 0 w 355600"/>
                      <a:gd name="connsiteY3" fmla="*/ 252747 h 498608"/>
                      <a:gd name="connsiteX4" fmla="*/ 165100 w 355600"/>
                      <a:gd name="connsiteY4" fmla="*/ 494047 h 498608"/>
                      <a:gd name="connsiteX5" fmla="*/ 355600 w 355600"/>
                      <a:gd name="connsiteY5" fmla="*/ 451184 h 498608"/>
                      <a:gd name="connsiteX6" fmla="*/ 347662 w 355600"/>
                      <a:gd name="connsiteY6" fmla="*/ 370222 h 498608"/>
                      <a:gd name="connsiteX7" fmla="*/ 104775 w 355600"/>
                      <a:gd name="connsiteY7" fmla="*/ 240047 h 498608"/>
                      <a:gd name="connsiteX8" fmla="*/ 344487 w 355600"/>
                      <a:gd name="connsiteY8" fmla="*/ 125747 h 498608"/>
                      <a:gd name="connsiteX0" fmla="*/ 344487 w 355600"/>
                      <a:gd name="connsiteY0" fmla="*/ 125747 h 498608"/>
                      <a:gd name="connsiteX1" fmla="*/ 354012 w 355600"/>
                      <a:gd name="connsiteY1" fmla="*/ 43197 h 498608"/>
                      <a:gd name="connsiteX2" fmla="*/ 165100 w 355600"/>
                      <a:gd name="connsiteY2" fmla="*/ 6684 h 498608"/>
                      <a:gd name="connsiteX3" fmla="*/ 0 w 355600"/>
                      <a:gd name="connsiteY3" fmla="*/ 252747 h 498608"/>
                      <a:gd name="connsiteX4" fmla="*/ 165100 w 355600"/>
                      <a:gd name="connsiteY4" fmla="*/ 494047 h 498608"/>
                      <a:gd name="connsiteX5" fmla="*/ 355600 w 355600"/>
                      <a:gd name="connsiteY5" fmla="*/ 451184 h 498608"/>
                      <a:gd name="connsiteX6" fmla="*/ 347662 w 355600"/>
                      <a:gd name="connsiteY6" fmla="*/ 370222 h 498608"/>
                      <a:gd name="connsiteX7" fmla="*/ 104775 w 355600"/>
                      <a:gd name="connsiteY7" fmla="*/ 240047 h 498608"/>
                      <a:gd name="connsiteX8" fmla="*/ 344487 w 355600"/>
                      <a:gd name="connsiteY8" fmla="*/ 125747 h 498608"/>
                      <a:gd name="connsiteX0" fmla="*/ 344487 w 355600"/>
                      <a:gd name="connsiteY0" fmla="*/ 125747 h 498608"/>
                      <a:gd name="connsiteX1" fmla="*/ 354012 w 355600"/>
                      <a:gd name="connsiteY1" fmla="*/ 43197 h 498608"/>
                      <a:gd name="connsiteX2" fmla="*/ 165100 w 355600"/>
                      <a:gd name="connsiteY2" fmla="*/ 6684 h 498608"/>
                      <a:gd name="connsiteX3" fmla="*/ 0 w 355600"/>
                      <a:gd name="connsiteY3" fmla="*/ 252747 h 498608"/>
                      <a:gd name="connsiteX4" fmla="*/ 165100 w 355600"/>
                      <a:gd name="connsiteY4" fmla="*/ 494047 h 498608"/>
                      <a:gd name="connsiteX5" fmla="*/ 355600 w 355600"/>
                      <a:gd name="connsiteY5" fmla="*/ 451184 h 498608"/>
                      <a:gd name="connsiteX6" fmla="*/ 347662 w 355600"/>
                      <a:gd name="connsiteY6" fmla="*/ 370222 h 498608"/>
                      <a:gd name="connsiteX7" fmla="*/ 104775 w 355600"/>
                      <a:gd name="connsiteY7" fmla="*/ 240047 h 498608"/>
                      <a:gd name="connsiteX8" fmla="*/ 344487 w 355600"/>
                      <a:gd name="connsiteY8" fmla="*/ 125747 h 498608"/>
                      <a:gd name="connsiteX0" fmla="*/ 344487 w 355600"/>
                      <a:gd name="connsiteY0" fmla="*/ 125747 h 498608"/>
                      <a:gd name="connsiteX1" fmla="*/ 354012 w 355600"/>
                      <a:gd name="connsiteY1" fmla="*/ 43197 h 498608"/>
                      <a:gd name="connsiteX2" fmla="*/ 165100 w 355600"/>
                      <a:gd name="connsiteY2" fmla="*/ 6684 h 498608"/>
                      <a:gd name="connsiteX3" fmla="*/ 0 w 355600"/>
                      <a:gd name="connsiteY3" fmla="*/ 252747 h 498608"/>
                      <a:gd name="connsiteX4" fmla="*/ 165100 w 355600"/>
                      <a:gd name="connsiteY4" fmla="*/ 494047 h 498608"/>
                      <a:gd name="connsiteX5" fmla="*/ 355600 w 355600"/>
                      <a:gd name="connsiteY5" fmla="*/ 451184 h 498608"/>
                      <a:gd name="connsiteX6" fmla="*/ 347662 w 355600"/>
                      <a:gd name="connsiteY6" fmla="*/ 370222 h 498608"/>
                      <a:gd name="connsiteX7" fmla="*/ 104775 w 355600"/>
                      <a:gd name="connsiteY7" fmla="*/ 240047 h 498608"/>
                      <a:gd name="connsiteX8" fmla="*/ 344487 w 355600"/>
                      <a:gd name="connsiteY8" fmla="*/ 125747 h 498608"/>
                      <a:gd name="connsiteX0" fmla="*/ 344487 w 355600"/>
                      <a:gd name="connsiteY0" fmla="*/ 125747 h 498608"/>
                      <a:gd name="connsiteX1" fmla="*/ 354012 w 355600"/>
                      <a:gd name="connsiteY1" fmla="*/ 43197 h 498608"/>
                      <a:gd name="connsiteX2" fmla="*/ 165100 w 355600"/>
                      <a:gd name="connsiteY2" fmla="*/ 6684 h 498608"/>
                      <a:gd name="connsiteX3" fmla="*/ 0 w 355600"/>
                      <a:gd name="connsiteY3" fmla="*/ 252747 h 498608"/>
                      <a:gd name="connsiteX4" fmla="*/ 165100 w 355600"/>
                      <a:gd name="connsiteY4" fmla="*/ 494047 h 498608"/>
                      <a:gd name="connsiteX5" fmla="*/ 355600 w 355600"/>
                      <a:gd name="connsiteY5" fmla="*/ 451184 h 498608"/>
                      <a:gd name="connsiteX6" fmla="*/ 347662 w 355600"/>
                      <a:gd name="connsiteY6" fmla="*/ 370222 h 498608"/>
                      <a:gd name="connsiteX7" fmla="*/ 104775 w 355600"/>
                      <a:gd name="connsiteY7" fmla="*/ 240047 h 498608"/>
                      <a:gd name="connsiteX8" fmla="*/ 344487 w 355600"/>
                      <a:gd name="connsiteY8" fmla="*/ 125747 h 498608"/>
                      <a:gd name="connsiteX0" fmla="*/ 344487 w 355600"/>
                      <a:gd name="connsiteY0" fmla="*/ 125747 h 498608"/>
                      <a:gd name="connsiteX1" fmla="*/ 354012 w 355600"/>
                      <a:gd name="connsiteY1" fmla="*/ 43197 h 498608"/>
                      <a:gd name="connsiteX2" fmla="*/ 165100 w 355600"/>
                      <a:gd name="connsiteY2" fmla="*/ 6684 h 498608"/>
                      <a:gd name="connsiteX3" fmla="*/ 0 w 355600"/>
                      <a:gd name="connsiteY3" fmla="*/ 252747 h 498608"/>
                      <a:gd name="connsiteX4" fmla="*/ 165100 w 355600"/>
                      <a:gd name="connsiteY4" fmla="*/ 494047 h 498608"/>
                      <a:gd name="connsiteX5" fmla="*/ 355600 w 355600"/>
                      <a:gd name="connsiteY5" fmla="*/ 451184 h 498608"/>
                      <a:gd name="connsiteX6" fmla="*/ 347662 w 355600"/>
                      <a:gd name="connsiteY6" fmla="*/ 370222 h 498608"/>
                      <a:gd name="connsiteX7" fmla="*/ 104775 w 355600"/>
                      <a:gd name="connsiteY7" fmla="*/ 240047 h 498608"/>
                      <a:gd name="connsiteX8" fmla="*/ 344487 w 355600"/>
                      <a:gd name="connsiteY8" fmla="*/ 125747 h 498608"/>
                      <a:gd name="connsiteX0" fmla="*/ 344487 w 359303"/>
                      <a:gd name="connsiteY0" fmla="*/ 125747 h 498608"/>
                      <a:gd name="connsiteX1" fmla="*/ 354012 w 359303"/>
                      <a:gd name="connsiteY1" fmla="*/ 43197 h 498608"/>
                      <a:gd name="connsiteX2" fmla="*/ 165100 w 359303"/>
                      <a:gd name="connsiteY2" fmla="*/ 6684 h 498608"/>
                      <a:gd name="connsiteX3" fmla="*/ 0 w 359303"/>
                      <a:gd name="connsiteY3" fmla="*/ 252747 h 498608"/>
                      <a:gd name="connsiteX4" fmla="*/ 165100 w 359303"/>
                      <a:gd name="connsiteY4" fmla="*/ 494047 h 498608"/>
                      <a:gd name="connsiteX5" fmla="*/ 355600 w 359303"/>
                      <a:gd name="connsiteY5" fmla="*/ 451184 h 498608"/>
                      <a:gd name="connsiteX6" fmla="*/ 347662 w 359303"/>
                      <a:gd name="connsiteY6" fmla="*/ 370222 h 498608"/>
                      <a:gd name="connsiteX7" fmla="*/ 104775 w 359303"/>
                      <a:gd name="connsiteY7" fmla="*/ 240047 h 498608"/>
                      <a:gd name="connsiteX8" fmla="*/ 344487 w 359303"/>
                      <a:gd name="connsiteY8" fmla="*/ 125747 h 498608"/>
                      <a:gd name="connsiteX0" fmla="*/ 344487 w 359303"/>
                      <a:gd name="connsiteY0" fmla="*/ 120753 h 493614"/>
                      <a:gd name="connsiteX1" fmla="*/ 354012 w 359303"/>
                      <a:gd name="connsiteY1" fmla="*/ 38203 h 493614"/>
                      <a:gd name="connsiteX2" fmla="*/ 165100 w 359303"/>
                      <a:gd name="connsiteY2" fmla="*/ 1690 h 493614"/>
                      <a:gd name="connsiteX3" fmla="*/ 0 w 359303"/>
                      <a:gd name="connsiteY3" fmla="*/ 247753 h 493614"/>
                      <a:gd name="connsiteX4" fmla="*/ 165100 w 359303"/>
                      <a:gd name="connsiteY4" fmla="*/ 489053 h 493614"/>
                      <a:gd name="connsiteX5" fmla="*/ 355600 w 359303"/>
                      <a:gd name="connsiteY5" fmla="*/ 446190 h 493614"/>
                      <a:gd name="connsiteX6" fmla="*/ 347662 w 359303"/>
                      <a:gd name="connsiteY6" fmla="*/ 365228 h 493614"/>
                      <a:gd name="connsiteX7" fmla="*/ 104775 w 359303"/>
                      <a:gd name="connsiteY7" fmla="*/ 235053 h 493614"/>
                      <a:gd name="connsiteX8" fmla="*/ 344487 w 359303"/>
                      <a:gd name="connsiteY8" fmla="*/ 120753 h 493614"/>
                      <a:gd name="connsiteX0" fmla="*/ 344487 w 359303"/>
                      <a:gd name="connsiteY0" fmla="*/ 121558 h 494419"/>
                      <a:gd name="connsiteX1" fmla="*/ 354012 w 359303"/>
                      <a:gd name="connsiteY1" fmla="*/ 39008 h 494419"/>
                      <a:gd name="connsiteX2" fmla="*/ 165100 w 359303"/>
                      <a:gd name="connsiteY2" fmla="*/ 2495 h 494419"/>
                      <a:gd name="connsiteX3" fmla="*/ 0 w 359303"/>
                      <a:gd name="connsiteY3" fmla="*/ 248558 h 494419"/>
                      <a:gd name="connsiteX4" fmla="*/ 165100 w 359303"/>
                      <a:gd name="connsiteY4" fmla="*/ 489858 h 494419"/>
                      <a:gd name="connsiteX5" fmla="*/ 355600 w 359303"/>
                      <a:gd name="connsiteY5" fmla="*/ 446995 h 494419"/>
                      <a:gd name="connsiteX6" fmla="*/ 347662 w 359303"/>
                      <a:gd name="connsiteY6" fmla="*/ 366033 h 494419"/>
                      <a:gd name="connsiteX7" fmla="*/ 104775 w 359303"/>
                      <a:gd name="connsiteY7" fmla="*/ 235858 h 494419"/>
                      <a:gd name="connsiteX8" fmla="*/ 344487 w 359303"/>
                      <a:gd name="connsiteY8" fmla="*/ 121558 h 494419"/>
                      <a:gd name="connsiteX0" fmla="*/ 344487 w 355600"/>
                      <a:gd name="connsiteY0" fmla="*/ 121558 h 494419"/>
                      <a:gd name="connsiteX1" fmla="*/ 354012 w 355600"/>
                      <a:gd name="connsiteY1" fmla="*/ 39008 h 494419"/>
                      <a:gd name="connsiteX2" fmla="*/ 165100 w 355600"/>
                      <a:gd name="connsiteY2" fmla="*/ 2495 h 494419"/>
                      <a:gd name="connsiteX3" fmla="*/ 0 w 355600"/>
                      <a:gd name="connsiteY3" fmla="*/ 248558 h 494419"/>
                      <a:gd name="connsiteX4" fmla="*/ 165100 w 355600"/>
                      <a:gd name="connsiteY4" fmla="*/ 489858 h 494419"/>
                      <a:gd name="connsiteX5" fmla="*/ 355600 w 355600"/>
                      <a:gd name="connsiteY5" fmla="*/ 446995 h 494419"/>
                      <a:gd name="connsiteX6" fmla="*/ 347662 w 355600"/>
                      <a:gd name="connsiteY6" fmla="*/ 366033 h 494419"/>
                      <a:gd name="connsiteX7" fmla="*/ 104775 w 355600"/>
                      <a:gd name="connsiteY7" fmla="*/ 235858 h 494419"/>
                      <a:gd name="connsiteX8" fmla="*/ 344487 w 355600"/>
                      <a:gd name="connsiteY8" fmla="*/ 121558 h 494419"/>
                      <a:gd name="connsiteX0" fmla="*/ 344487 w 368924"/>
                      <a:gd name="connsiteY0" fmla="*/ 121558 h 494419"/>
                      <a:gd name="connsiteX1" fmla="*/ 355600 w 368924"/>
                      <a:gd name="connsiteY1" fmla="*/ 78695 h 494419"/>
                      <a:gd name="connsiteX2" fmla="*/ 354012 w 368924"/>
                      <a:gd name="connsiteY2" fmla="*/ 39008 h 494419"/>
                      <a:gd name="connsiteX3" fmla="*/ 165100 w 368924"/>
                      <a:gd name="connsiteY3" fmla="*/ 2495 h 494419"/>
                      <a:gd name="connsiteX4" fmla="*/ 0 w 368924"/>
                      <a:gd name="connsiteY4" fmla="*/ 248558 h 494419"/>
                      <a:gd name="connsiteX5" fmla="*/ 165100 w 368924"/>
                      <a:gd name="connsiteY5" fmla="*/ 489858 h 494419"/>
                      <a:gd name="connsiteX6" fmla="*/ 355600 w 368924"/>
                      <a:gd name="connsiteY6" fmla="*/ 446995 h 494419"/>
                      <a:gd name="connsiteX7" fmla="*/ 347662 w 368924"/>
                      <a:gd name="connsiteY7" fmla="*/ 366033 h 494419"/>
                      <a:gd name="connsiteX8" fmla="*/ 104775 w 368924"/>
                      <a:gd name="connsiteY8" fmla="*/ 235858 h 494419"/>
                      <a:gd name="connsiteX9" fmla="*/ 344487 w 368924"/>
                      <a:gd name="connsiteY9" fmla="*/ 121558 h 494419"/>
                      <a:gd name="connsiteX0" fmla="*/ 344487 w 368924"/>
                      <a:gd name="connsiteY0" fmla="*/ 121558 h 494419"/>
                      <a:gd name="connsiteX1" fmla="*/ 355600 w 368924"/>
                      <a:gd name="connsiteY1" fmla="*/ 78695 h 494419"/>
                      <a:gd name="connsiteX2" fmla="*/ 354012 w 368924"/>
                      <a:gd name="connsiteY2" fmla="*/ 39008 h 494419"/>
                      <a:gd name="connsiteX3" fmla="*/ 165100 w 368924"/>
                      <a:gd name="connsiteY3" fmla="*/ 2495 h 494419"/>
                      <a:gd name="connsiteX4" fmla="*/ 0 w 368924"/>
                      <a:gd name="connsiteY4" fmla="*/ 248558 h 494419"/>
                      <a:gd name="connsiteX5" fmla="*/ 165100 w 368924"/>
                      <a:gd name="connsiteY5" fmla="*/ 489858 h 494419"/>
                      <a:gd name="connsiteX6" fmla="*/ 355600 w 368924"/>
                      <a:gd name="connsiteY6" fmla="*/ 446995 h 494419"/>
                      <a:gd name="connsiteX7" fmla="*/ 356363 w 368924"/>
                      <a:gd name="connsiteY7" fmla="*/ 396119 h 494419"/>
                      <a:gd name="connsiteX8" fmla="*/ 347662 w 368924"/>
                      <a:gd name="connsiteY8" fmla="*/ 366033 h 494419"/>
                      <a:gd name="connsiteX9" fmla="*/ 104775 w 368924"/>
                      <a:gd name="connsiteY9" fmla="*/ 235858 h 494419"/>
                      <a:gd name="connsiteX10" fmla="*/ 344487 w 368924"/>
                      <a:gd name="connsiteY10" fmla="*/ 121558 h 494419"/>
                      <a:gd name="connsiteX0" fmla="*/ 344487 w 368924"/>
                      <a:gd name="connsiteY0" fmla="*/ 121558 h 494419"/>
                      <a:gd name="connsiteX1" fmla="*/ 355600 w 368924"/>
                      <a:gd name="connsiteY1" fmla="*/ 78695 h 494419"/>
                      <a:gd name="connsiteX2" fmla="*/ 354012 w 368924"/>
                      <a:gd name="connsiteY2" fmla="*/ 39008 h 494419"/>
                      <a:gd name="connsiteX3" fmla="*/ 165100 w 368924"/>
                      <a:gd name="connsiteY3" fmla="*/ 2495 h 494419"/>
                      <a:gd name="connsiteX4" fmla="*/ 0 w 368924"/>
                      <a:gd name="connsiteY4" fmla="*/ 248558 h 494419"/>
                      <a:gd name="connsiteX5" fmla="*/ 165100 w 368924"/>
                      <a:gd name="connsiteY5" fmla="*/ 489858 h 494419"/>
                      <a:gd name="connsiteX6" fmla="*/ 355600 w 368924"/>
                      <a:gd name="connsiteY6" fmla="*/ 446995 h 494419"/>
                      <a:gd name="connsiteX7" fmla="*/ 356363 w 368924"/>
                      <a:gd name="connsiteY7" fmla="*/ 396119 h 494419"/>
                      <a:gd name="connsiteX8" fmla="*/ 327325 w 368924"/>
                      <a:gd name="connsiteY8" fmla="*/ 375603 h 494419"/>
                      <a:gd name="connsiteX9" fmla="*/ 104775 w 368924"/>
                      <a:gd name="connsiteY9" fmla="*/ 235858 h 494419"/>
                      <a:gd name="connsiteX10" fmla="*/ 344487 w 368924"/>
                      <a:gd name="connsiteY10" fmla="*/ 121558 h 494419"/>
                      <a:gd name="connsiteX0" fmla="*/ 325346 w 368924"/>
                      <a:gd name="connsiteY0" fmla="*/ 116773 h 494419"/>
                      <a:gd name="connsiteX1" fmla="*/ 355600 w 368924"/>
                      <a:gd name="connsiteY1" fmla="*/ 78695 h 494419"/>
                      <a:gd name="connsiteX2" fmla="*/ 354012 w 368924"/>
                      <a:gd name="connsiteY2" fmla="*/ 39008 h 494419"/>
                      <a:gd name="connsiteX3" fmla="*/ 165100 w 368924"/>
                      <a:gd name="connsiteY3" fmla="*/ 2495 h 494419"/>
                      <a:gd name="connsiteX4" fmla="*/ 0 w 368924"/>
                      <a:gd name="connsiteY4" fmla="*/ 248558 h 494419"/>
                      <a:gd name="connsiteX5" fmla="*/ 165100 w 368924"/>
                      <a:gd name="connsiteY5" fmla="*/ 489858 h 494419"/>
                      <a:gd name="connsiteX6" fmla="*/ 355600 w 368924"/>
                      <a:gd name="connsiteY6" fmla="*/ 446995 h 494419"/>
                      <a:gd name="connsiteX7" fmla="*/ 356363 w 368924"/>
                      <a:gd name="connsiteY7" fmla="*/ 396119 h 494419"/>
                      <a:gd name="connsiteX8" fmla="*/ 327325 w 368924"/>
                      <a:gd name="connsiteY8" fmla="*/ 375603 h 494419"/>
                      <a:gd name="connsiteX9" fmla="*/ 104775 w 368924"/>
                      <a:gd name="connsiteY9" fmla="*/ 235858 h 494419"/>
                      <a:gd name="connsiteX10" fmla="*/ 325346 w 368924"/>
                      <a:gd name="connsiteY10" fmla="*/ 116773 h 494419"/>
                      <a:gd name="connsiteX0" fmla="*/ 325346 w 368924"/>
                      <a:gd name="connsiteY0" fmla="*/ 116773 h 494419"/>
                      <a:gd name="connsiteX1" fmla="*/ 355600 w 368924"/>
                      <a:gd name="connsiteY1" fmla="*/ 78695 h 494419"/>
                      <a:gd name="connsiteX2" fmla="*/ 354012 w 368924"/>
                      <a:gd name="connsiteY2" fmla="*/ 39008 h 494419"/>
                      <a:gd name="connsiteX3" fmla="*/ 165100 w 368924"/>
                      <a:gd name="connsiteY3" fmla="*/ 2495 h 494419"/>
                      <a:gd name="connsiteX4" fmla="*/ 0 w 368924"/>
                      <a:gd name="connsiteY4" fmla="*/ 248558 h 494419"/>
                      <a:gd name="connsiteX5" fmla="*/ 165100 w 368924"/>
                      <a:gd name="connsiteY5" fmla="*/ 489858 h 494419"/>
                      <a:gd name="connsiteX6" fmla="*/ 355600 w 368924"/>
                      <a:gd name="connsiteY6" fmla="*/ 446995 h 494419"/>
                      <a:gd name="connsiteX7" fmla="*/ 356363 w 368924"/>
                      <a:gd name="connsiteY7" fmla="*/ 396119 h 494419"/>
                      <a:gd name="connsiteX8" fmla="*/ 327325 w 368924"/>
                      <a:gd name="connsiteY8" fmla="*/ 375603 h 494419"/>
                      <a:gd name="connsiteX9" fmla="*/ 104775 w 368924"/>
                      <a:gd name="connsiteY9" fmla="*/ 235858 h 494419"/>
                      <a:gd name="connsiteX10" fmla="*/ 325346 w 368924"/>
                      <a:gd name="connsiteY10" fmla="*/ 116773 h 494419"/>
                      <a:gd name="connsiteX0" fmla="*/ 325346 w 356920"/>
                      <a:gd name="connsiteY0" fmla="*/ 120407 h 498053"/>
                      <a:gd name="connsiteX1" fmla="*/ 355600 w 356920"/>
                      <a:gd name="connsiteY1" fmla="*/ 82329 h 498053"/>
                      <a:gd name="connsiteX2" fmla="*/ 330684 w 356920"/>
                      <a:gd name="connsiteY2" fmla="*/ 30081 h 498053"/>
                      <a:gd name="connsiteX3" fmla="*/ 165100 w 356920"/>
                      <a:gd name="connsiteY3" fmla="*/ 6129 h 498053"/>
                      <a:gd name="connsiteX4" fmla="*/ 0 w 356920"/>
                      <a:gd name="connsiteY4" fmla="*/ 252192 h 498053"/>
                      <a:gd name="connsiteX5" fmla="*/ 165100 w 356920"/>
                      <a:gd name="connsiteY5" fmla="*/ 493492 h 498053"/>
                      <a:gd name="connsiteX6" fmla="*/ 355600 w 356920"/>
                      <a:gd name="connsiteY6" fmla="*/ 450629 h 498053"/>
                      <a:gd name="connsiteX7" fmla="*/ 356363 w 356920"/>
                      <a:gd name="connsiteY7" fmla="*/ 399753 h 498053"/>
                      <a:gd name="connsiteX8" fmla="*/ 327325 w 356920"/>
                      <a:gd name="connsiteY8" fmla="*/ 379237 h 498053"/>
                      <a:gd name="connsiteX9" fmla="*/ 104775 w 356920"/>
                      <a:gd name="connsiteY9" fmla="*/ 239492 h 498053"/>
                      <a:gd name="connsiteX10" fmla="*/ 325346 w 356920"/>
                      <a:gd name="connsiteY10" fmla="*/ 120407 h 498053"/>
                      <a:gd name="connsiteX0" fmla="*/ 325346 w 356903"/>
                      <a:gd name="connsiteY0" fmla="*/ 120407 h 498053"/>
                      <a:gd name="connsiteX1" fmla="*/ 355600 w 356903"/>
                      <a:gd name="connsiteY1" fmla="*/ 82329 h 498053"/>
                      <a:gd name="connsiteX2" fmla="*/ 330684 w 356903"/>
                      <a:gd name="connsiteY2" fmla="*/ 30081 h 498053"/>
                      <a:gd name="connsiteX3" fmla="*/ 165100 w 356903"/>
                      <a:gd name="connsiteY3" fmla="*/ 6129 h 498053"/>
                      <a:gd name="connsiteX4" fmla="*/ 0 w 356903"/>
                      <a:gd name="connsiteY4" fmla="*/ 252192 h 498053"/>
                      <a:gd name="connsiteX5" fmla="*/ 165100 w 356903"/>
                      <a:gd name="connsiteY5" fmla="*/ 493492 h 498053"/>
                      <a:gd name="connsiteX6" fmla="*/ 355600 w 356903"/>
                      <a:gd name="connsiteY6" fmla="*/ 450629 h 498053"/>
                      <a:gd name="connsiteX7" fmla="*/ 356363 w 356903"/>
                      <a:gd name="connsiteY7" fmla="*/ 399753 h 498053"/>
                      <a:gd name="connsiteX8" fmla="*/ 327325 w 356903"/>
                      <a:gd name="connsiteY8" fmla="*/ 379237 h 498053"/>
                      <a:gd name="connsiteX9" fmla="*/ 104775 w 356903"/>
                      <a:gd name="connsiteY9" fmla="*/ 239492 h 498053"/>
                      <a:gd name="connsiteX10" fmla="*/ 325346 w 356903"/>
                      <a:gd name="connsiteY10" fmla="*/ 120407 h 498053"/>
                      <a:gd name="connsiteX0" fmla="*/ 325346 w 356903"/>
                      <a:gd name="connsiteY0" fmla="*/ 120407 h 498053"/>
                      <a:gd name="connsiteX1" fmla="*/ 355600 w 356903"/>
                      <a:gd name="connsiteY1" fmla="*/ 82329 h 498053"/>
                      <a:gd name="connsiteX2" fmla="*/ 330684 w 356903"/>
                      <a:gd name="connsiteY2" fmla="*/ 30081 h 498053"/>
                      <a:gd name="connsiteX3" fmla="*/ 165100 w 356903"/>
                      <a:gd name="connsiteY3" fmla="*/ 6129 h 498053"/>
                      <a:gd name="connsiteX4" fmla="*/ 0 w 356903"/>
                      <a:gd name="connsiteY4" fmla="*/ 252192 h 498053"/>
                      <a:gd name="connsiteX5" fmla="*/ 165100 w 356903"/>
                      <a:gd name="connsiteY5" fmla="*/ 493492 h 498053"/>
                      <a:gd name="connsiteX6" fmla="*/ 355600 w 356903"/>
                      <a:gd name="connsiteY6" fmla="*/ 450629 h 498053"/>
                      <a:gd name="connsiteX7" fmla="*/ 356363 w 356903"/>
                      <a:gd name="connsiteY7" fmla="*/ 399753 h 498053"/>
                      <a:gd name="connsiteX8" fmla="*/ 327325 w 356903"/>
                      <a:gd name="connsiteY8" fmla="*/ 379237 h 498053"/>
                      <a:gd name="connsiteX9" fmla="*/ 104775 w 356903"/>
                      <a:gd name="connsiteY9" fmla="*/ 239492 h 498053"/>
                      <a:gd name="connsiteX10" fmla="*/ 325346 w 356903"/>
                      <a:gd name="connsiteY10" fmla="*/ 120407 h 498053"/>
                      <a:gd name="connsiteX0" fmla="*/ 325346 w 356903"/>
                      <a:gd name="connsiteY0" fmla="*/ 120407 h 498053"/>
                      <a:gd name="connsiteX1" fmla="*/ 355600 w 356903"/>
                      <a:gd name="connsiteY1" fmla="*/ 82329 h 498053"/>
                      <a:gd name="connsiteX2" fmla="*/ 330684 w 356903"/>
                      <a:gd name="connsiteY2" fmla="*/ 30081 h 498053"/>
                      <a:gd name="connsiteX3" fmla="*/ 165100 w 356903"/>
                      <a:gd name="connsiteY3" fmla="*/ 6129 h 498053"/>
                      <a:gd name="connsiteX4" fmla="*/ 0 w 356903"/>
                      <a:gd name="connsiteY4" fmla="*/ 252192 h 498053"/>
                      <a:gd name="connsiteX5" fmla="*/ 165100 w 356903"/>
                      <a:gd name="connsiteY5" fmla="*/ 493492 h 498053"/>
                      <a:gd name="connsiteX6" fmla="*/ 355600 w 356903"/>
                      <a:gd name="connsiteY6" fmla="*/ 450629 h 498053"/>
                      <a:gd name="connsiteX7" fmla="*/ 356363 w 356903"/>
                      <a:gd name="connsiteY7" fmla="*/ 399753 h 498053"/>
                      <a:gd name="connsiteX8" fmla="*/ 327325 w 356903"/>
                      <a:gd name="connsiteY8" fmla="*/ 379237 h 498053"/>
                      <a:gd name="connsiteX9" fmla="*/ 104775 w 356903"/>
                      <a:gd name="connsiteY9" fmla="*/ 239492 h 498053"/>
                      <a:gd name="connsiteX10" fmla="*/ 325346 w 356903"/>
                      <a:gd name="connsiteY10" fmla="*/ 120407 h 498053"/>
                      <a:gd name="connsiteX0" fmla="*/ 325346 w 356903"/>
                      <a:gd name="connsiteY0" fmla="*/ 120407 h 498053"/>
                      <a:gd name="connsiteX1" fmla="*/ 355600 w 356903"/>
                      <a:gd name="connsiteY1" fmla="*/ 82329 h 498053"/>
                      <a:gd name="connsiteX2" fmla="*/ 330684 w 356903"/>
                      <a:gd name="connsiteY2" fmla="*/ 30081 h 498053"/>
                      <a:gd name="connsiteX3" fmla="*/ 165100 w 356903"/>
                      <a:gd name="connsiteY3" fmla="*/ 6129 h 498053"/>
                      <a:gd name="connsiteX4" fmla="*/ 0 w 356903"/>
                      <a:gd name="connsiteY4" fmla="*/ 252192 h 498053"/>
                      <a:gd name="connsiteX5" fmla="*/ 165100 w 356903"/>
                      <a:gd name="connsiteY5" fmla="*/ 493492 h 498053"/>
                      <a:gd name="connsiteX6" fmla="*/ 355600 w 356903"/>
                      <a:gd name="connsiteY6" fmla="*/ 450629 h 498053"/>
                      <a:gd name="connsiteX7" fmla="*/ 356363 w 356903"/>
                      <a:gd name="connsiteY7" fmla="*/ 399753 h 498053"/>
                      <a:gd name="connsiteX8" fmla="*/ 327325 w 356903"/>
                      <a:gd name="connsiteY8" fmla="*/ 379237 h 498053"/>
                      <a:gd name="connsiteX9" fmla="*/ 104775 w 356903"/>
                      <a:gd name="connsiteY9" fmla="*/ 239492 h 498053"/>
                      <a:gd name="connsiteX10" fmla="*/ 325346 w 356903"/>
                      <a:gd name="connsiteY10" fmla="*/ 120407 h 498053"/>
                      <a:gd name="connsiteX0" fmla="*/ 325346 w 356903"/>
                      <a:gd name="connsiteY0" fmla="*/ 117847 h 495493"/>
                      <a:gd name="connsiteX1" fmla="*/ 355600 w 356903"/>
                      <a:gd name="connsiteY1" fmla="*/ 79769 h 495493"/>
                      <a:gd name="connsiteX2" fmla="*/ 330684 w 356903"/>
                      <a:gd name="connsiteY2" fmla="*/ 27521 h 495493"/>
                      <a:gd name="connsiteX3" fmla="*/ 165100 w 356903"/>
                      <a:gd name="connsiteY3" fmla="*/ 3569 h 495493"/>
                      <a:gd name="connsiteX4" fmla="*/ 0 w 356903"/>
                      <a:gd name="connsiteY4" fmla="*/ 249632 h 495493"/>
                      <a:gd name="connsiteX5" fmla="*/ 165100 w 356903"/>
                      <a:gd name="connsiteY5" fmla="*/ 490932 h 495493"/>
                      <a:gd name="connsiteX6" fmla="*/ 355600 w 356903"/>
                      <a:gd name="connsiteY6" fmla="*/ 448069 h 495493"/>
                      <a:gd name="connsiteX7" fmla="*/ 356363 w 356903"/>
                      <a:gd name="connsiteY7" fmla="*/ 397193 h 495493"/>
                      <a:gd name="connsiteX8" fmla="*/ 327325 w 356903"/>
                      <a:gd name="connsiteY8" fmla="*/ 376677 h 495493"/>
                      <a:gd name="connsiteX9" fmla="*/ 104775 w 356903"/>
                      <a:gd name="connsiteY9" fmla="*/ 236932 h 495493"/>
                      <a:gd name="connsiteX10" fmla="*/ 325346 w 356903"/>
                      <a:gd name="connsiteY10" fmla="*/ 117847 h 495493"/>
                      <a:gd name="connsiteX0" fmla="*/ 325346 w 356903"/>
                      <a:gd name="connsiteY0" fmla="*/ 117847 h 495493"/>
                      <a:gd name="connsiteX1" fmla="*/ 355600 w 356903"/>
                      <a:gd name="connsiteY1" fmla="*/ 79769 h 495493"/>
                      <a:gd name="connsiteX2" fmla="*/ 330684 w 356903"/>
                      <a:gd name="connsiteY2" fmla="*/ 27521 h 495493"/>
                      <a:gd name="connsiteX3" fmla="*/ 165100 w 356903"/>
                      <a:gd name="connsiteY3" fmla="*/ 3569 h 495493"/>
                      <a:gd name="connsiteX4" fmla="*/ 0 w 356903"/>
                      <a:gd name="connsiteY4" fmla="*/ 249632 h 495493"/>
                      <a:gd name="connsiteX5" fmla="*/ 165100 w 356903"/>
                      <a:gd name="connsiteY5" fmla="*/ 490932 h 495493"/>
                      <a:gd name="connsiteX6" fmla="*/ 355600 w 356903"/>
                      <a:gd name="connsiteY6" fmla="*/ 448069 h 495493"/>
                      <a:gd name="connsiteX7" fmla="*/ 356363 w 356903"/>
                      <a:gd name="connsiteY7" fmla="*/ 397193 h 495493"/>
                      <a:gd name="connsiteX8" fmla="*/ 327325 w 356903"/>
                      <a:gd name="connsiteY8" fmla="*/ 376677 h 495493"/>
                      <a:gd name="connsiteX9" fmla="*/ 104775 w 356903"/>
                      <a:gd name="connsiteY9" fmla="*/ 236932 h 495493"/>
                      <a:gd name="connsiteX10" fmla="*/ 325346 w 356903"/>
                      <a:gd name="connsiteY10" fmla="*/ 117847 h 495493"/>
                      <a:gd name="connsiteX0" fmla="*/ 325346 w 356903"/>
                      <a:gd name="connsiteY0" fmla="*/ 119439 h 497085"/>
                      <a:gd name="connsiteX1" fmla="*/ 355600 w 356903"/>
                      <a:gd name="connsiteY1" fmla="*/ 81361 h 497085"/>
                      <a:gd name="connsiteX2" fmla="*/ 330684 w 356903"/>
                      <a:gd name="connsiteY2" fmla="*/ 29113 h 497085"/>
                      <a:gd name="connsiteX3" fmla="*/ 165100 w 356903"/>
                      <a:gd name="connsiteY3" fmla="*/ 5161 h 497085"/>
                      <a:gd name="connsiteX4" fmla="*/ 0 w 356903"/>
                      <a:gd name="connsiteY4" fmla="*/ 251224 h 497085"/>
                      <a:gd name="connsiteX5" fmla="*/ 165100 w 356903"/>
                      <a:gd name="connsiteY5" fmla="*/ 492524 h 497085"/>
                      <a:gd name="connsiteX6" fmla="*/ 355600 w 356903"/>
                      <a:gd name="connsiteY6" fmla="*/ 449661 h 497085"/>
                      <a:gd name="connsiteX7" fmla="*/ 356363 w 356903"/>
                      <a:gd name="connsiteY7" fmla="*/ 398785 h 497085"/>
                      <a:gd name="connsiteX8" fmla="*/ 327325 w 356903"/>
                      <a:gd name="connsiteY8" fmla="*/ 378269 h 497085"/>
                      <a:gd name="connsiteX9" fmla="*/ 104775 w 356903"/>
                      <a:gd name="connsiteY9" fmla="*/ 238524 h 497085"/>
                      <a:gd name="connsiteX10" fmla="*/ 325346 w 356903"/>
                      <a:gd name="connsiteY10" fmla="*/ 119439 h 497085"/>
                      <a:gd name="connsiteX0" fmla="*/ 325346 w 356903"/>
                      <a:gd name="connsiteY0" fmla="*/ 116968 h 494614"/>
                      <a:gd name="connsiteX1" fmla="*/ 355600 w 356903"/>
                      <a:gd name="connsiteY1" fmla="*/ 78890 h 494614"/>
                      <a:gd name="connsiteX2" fmla="*/ 330684 w 356903"/>
                      <a:gd name="connsiteY2" fmla="*/ 26642 h 494614"/>
                      <a:gd name="connsiteX3" fmla="*/ 157324 w 356903"/>
                      <a:gd name="connsiteY3" fmla="*/ 6279 h 494614"/>
                      <a:gd name="connsiteX4" fmla="*/ 0 w 356903"/>
                      <a:gd name="connsiteY4" fmla="*/ 248753 h 494614"/>
                      <a:gd name="connsiteX5" fmla="*/ 165100 w 356903"/>
                      <a:gd name="connsiteY5" fmla="*/ 490053 h 494614"/>
                      <a:gd name="connsiteX6" fmla="*/ 355600 w 356903"/>
                      <a:gd name="connsiteY6" fmla="*/ 447190 h 494614"/>
                      <a:gd name="connsiteX7" fmla="*/ 356363 w 356903"/>
                      <a:gd name="connsiteY7" fmla="*/ 396314 h 494614"/>
                      <a:gd name="connsiteX8" fmla="*/ 327325 w 356903"/>
                      <a:gd name="connsiteY8" fmla="*/ 375798 h 494614"/>
                      <a:gd name="connsiteX9" fmla="*/ 104775 w 356903"/>
                      <a:gd name="connsiteY9" fmla="*/ 236053 h 494614"/>
                      <a:gd name="connsiteX10" fmla="*/ 325346 w 356903"/>
                      <a:gd name="connsiteY10" fmla="*/ 116968 h 494614"/>
                      <a:gd name="connsiteX0" fmla="*/ 325346 w 356903"/>
                      <a:gd name="connsiteY0" fmla="*/ 116968 h 494614"/>
                      <a:gd name="connsiteX1" fmla="*/ 355600 w 356903"/>
                      <a:gd name="connsiteY1" fmla="*/ 78890 h 494614"/>
                      <a:gd name="connsiteX2" fmla="*/ 330684 w 356903"/>
                      <a:gd name="connsiteY2" fmla="*/ 26642 h 494614"/>
                      <a:gd name="connsiteX3" fmla="*/ 157324 w 356903"/>
                      <a:gd name="connsiteY3" fmla="*/ 6279 h 494614"/>
                      <a:gd name="connsiteX4" fmla="*/ 0 w 356903"/>
                      <a:gd name="connsiteY4" fmla="*/ 248753 h 494614"/>
                      <a:gd name="connsiteX5" fmla="*/ 165100 w 356903"/>
                      <a:gd name="connsiteY5" fmla="*/ 490053 h 494614"/>
                      <a:gd name="connsiteX6" fmla="*/ 355600 w 356903"/>
                      <a:gd name="connsiteY6" fmla="*/ 447190 h 494614"/>
                      <a:gd name="connsiteX7" fmla="*/ 356363 w 356903"/>
                      <a:gd name="connsiteY7" fmla="*/ 396314 h 494614"/>
                      <a:gd name="connsiteX8" fmla="*/ 327325 w 356903"/>
                      <a:gd name="connsiteY8" fmla="*/ 375798 h 494614"/>
                      <a:gd name="connsiteX9" fmla="*/ 104775 w 356903"/>
                      <a:gd name="connsiteY9" fmla="*/ 236053 h 494614"/>
                      <a:gd name="connsiteX10" fmla="*/ 325346 w 356903"/>
                      <a:gd name="connsiteY10" fmla="*/ 116968 h 494614"/>
                      <a:gd name="connsiteX0" fmla="*/ 325346 w 356903"/>
                      <a:gd name="connsiteY0" fmla="*/ 116968 h 494614"/>
                      <a:gd name="connsiteX1" fmla="*/ 355600 w 356903"/>
                      <a:gd name="connsiteY1" fmla="*/ 78890 h 494614"/>
                      <a:gd name="connsiteX2" fmla="*/ 330684 w 356903"/>
                      <a:gd name="connsiteY2" fmla="*/ 26642 h 494614"/>
                      <a:gd name="connsiteX3" fmla="*/ 157324 w 356903"/>
                      <a:gd name="connsiteY3" fmla="*/ 6279 h 494614"/>
                      <a:gd name="connsiteX4" fmla="*/ 0 w 356903"/>
                      <a:gd name="connsiteY4" fmla="*/ 248753 h 494614"/>
                      <a:gd name="connsiteX5" fmla="*/ 165100 w 356903"/>
                      <a:gd name="connsiteY5" fmla="*/ 490053 h 494614"/>
                      <a:gd name="connsiteX6" fmla="*/ 355600 w 356903"/>
                      <a:gd name="connsiteY6" fmla="*/ 447190 h 494614"/>
                      <a:gd name="connsiteX7" fmla="*/ 356363 w 356903"/>
                      <a:gd name="connsiteY7" fmla="*/ 396314 h 494614"/>
                      <a:gd name="connsiteX8" fmla="*/ 327325 w 356903"/>
                      <a:gd name="connsiteY8" fmla="*/ 377592 h 494614"/>
                      <a:gd name="connsiteX9" fmla="*/ 104775 w 356903"/>
                      <a:gd name="connsiteY9" fmla="*/ 236053 h 494614"/>
                      <a:gd name="connsiteX10" fmla="*/ 325346 w 356903"/>
                      <a:gd name="connsiteY10" fmla="*/ 116968 h 494614"/>
                      <a:gd name="connsiteX0" fmla="*/ 325346 w 356903"/>
                      <a:gd name="connsiteY0" fmla="*/ 116968 h 494614"/>
                      <a:gd name="connsiteX1" fmla="*/ 355600 w 356903"/>
                      <a:gd name="connsiteY1" fmla="*/ 78890 h 494614"/>
                      <a:gd name="connsiteX2" fmla="*/ 330684 w 356903"/>
                      <a:gd name="connsiteY2" fmla="*/ 26642 h 494614"/>
                      <a:gd name="connsiteX3" fmla="*/ 157324 w 356903"/>
                      <a:gd name="connsiteY3" fmla="*/ 6279 h 494614"/>
                      <a:gd name="connsiteX4" fmla="*/ 0 w 356903"/>
                      <a:gd name="connsiteY4" fmla="*/ 248753 h 494614"/>
                      <a:gd name="connsiteX5" fmla="*/ 165100 w 356903"/>
                      <a:gd name="connsiteY5" fmla="*/ 490053 h 494614"/>
                      <a:gd name="connsiteX6" fmla="*/ 355600 w 356903"/>
                      <a:gd name="connsiteY6" fmla="*/ 447190 h 494614"/>
                      <a:gd name="connsiteX7" fmla="*/ 356363 w 356903"/>
                      <a:gd name="connsiteY7" fmla="*/ 396314 h 494614"/>
                      <a:gd name="connsiteX8" fmla="*/ 327325 w 356903"/>
                      <a:gd name="connsiteY8" fmla="*/ 377592 h 494614"/>
                      <a:gd name="connsiteX9" fmla="*/ 104775 w 356903"/>
                      <a:gd name="connsiteY9" fmla="*/ 236053 h 494614"/>
                      <a:gd name="connsiteX10" fmla="*/ 325346 w 356903"/>
                      <a:gd name="connsiteY10" fmla="*/ 116968 h 494614"/>
                      <a:gd name="connsiteX0" fmla="*/ 325346 w 356903"/>
                      <a:gd name="connsiteY0" fmla="*/ 116968 h 494614"/>
                      <a:gd name="connsiteX1" fmla="*/ 355600 w 356903"/>
                      <a:gd name="connsiteY1" fmla="*/ 78890 h 494614"/>
                      <a:gd name="connsiteX2" fmla="*/ 330684 w 356903"/>
                      <a:gd name="connsiteY2" fmla="*/ 26642 h 494614"/>
                      <a:gd name="connsiteX3" fmla="*/ 157324 w 356903"/>
                      <a:gd name="connsiteY3" fmla="*/ 6279 h 494614"/>
                      <a:gd name="connsiteX4" fmla="*/ 0 w 356903"/>
                      <a:gd name="connsiteY4" fmla="*/ 248753 h 494614"/>
                      <a:gd name="connsiteX5" fmla="*/ 165100 w 356903"/>
                      <a:gd name="connsiteY5" fmla="*/ 490053 h 494614"/>
                      <a:gd name="connsiteX6" fmla="*/ 355600 w 356903"/>
                      <a:gd name="connsiteY6" fmla="*/ 447190 h 494614"/>
                      <a:gd name="connsiteX7" fmla="*/ 356363 w 356903"/>
                      <a:gd name="connsiteY7" fmla="*/ 396314 h 494614"/>
                      <a:gd name="connsiteX8" fmla="*/ 327325 w 356903"/>
                      <a:gd name="connsiteY8" fmla="*/ 377592 h 494614"/>
                      <a:gd name="connsiteX9" fmla="*/ 104775 w 356903"/>
                      <a:gd name="connsiteY9" fmla="*/ 236053 h 494614"/>
                      <a:gd name="connsiteX10" fmla="*/ 325346 w 356903"/>
                      <a:gd name="connsiteY10" fmla="*/ 116968 h 494614"/>
                      <a:gd name="connsiteX0" fmla="*/ 325346 w 356388"/>
                      <a:gd name="connsiteY0" fmla="*/ 116968 h 494614"/>
                      <a:gd name="connsiteX1" fmla="*/ 355600 w 356388"/>
                      <a:gd name="connsiteY1" fmla="*/ 78890 h 494614"/>
                      <a:gd name="connsiteX2" fmla="*/ 330684 w 356388"/>
                      <a:gd name="connsiteY2" fmla="*/ 26642 h 494614"/>
                      <a:gd name="connsiteX3" fmla="*/ 157324 w 356388"/>
                      <a:gd name="connsiteY3" fmla="*/ 6279 h 494614"/>
                      <a:gd name="connsiteX4" fmla="*/ 0 w 356388"/>
                      <a:gd name="connsiteY4" fmla="*/ 248753 h 494614"/>
                      <a:gd name="connsiteX5" fmla="*/ 165100 w 356388"/>
                      <a:gd name="connsiteY5" fmla="*/ 490053 h 494614"/>
                      <a:gd name="connsiteX6" fmla="*/ 355600 w 356388"/>
                      <a:gd name="connsiteY6" fmla="*/ 447190 h 494614"/>
                      <a:gd name="connsiteX7" fmla="*/ 356363 w 356388"/>
                      <a:gd name="connsiteY7" fmla="*/ 396314 h 494614"/>
                      <a:gd name="connsiteX8" fmla="*/ 327325 w 356388"/>
                      <a:gd name="connsiteY8" fmla="*/ 377592 h 494614"/>
                      <a:gd name="connsiteX9" fmla="*/ 104775 w 356388"/>
                      <a:gd name="connsiteY9" fmla="*/ 236053 h 494614"/>
                      <a:gd name="connsiteX10" fmla="*/ 325346 w 356388"/>
                      <a:gd name="connsiteY10" fmla="*/ 116968 h 494614"/>
                      <a:gd name="connsiteX0" fmla="*/ 325346 w 355796"/>
                      <a:gd name="connsiteY0" fmla="*/ 116968 h 494614"/>
                      <a:gd name="connsiteX1" fmla="*/ 355600 w 355796"/>
                      <a:gd name="connsiteY1" fmla="*/ 78890 h 494614"/>
                      <a:gd name="connsiteX2" fmla="*/ 330684 w 355796"/>
                      <a:gd name="connsiteY2" fmla="*/ 26642 h 494614"/>
                      <a:gd name="connsiteX3" fmla="*/ 157324 w 355796"/>
                      <a:gd name="connsiteY3" fmla="*/ 6279 h 494614"/>
                      <a:gd name="connsiteX4" fmla="*/ 0 w 355796"/>
                      <a:gd name="connsiteY4" fmla="*/ 248753 h 494614"/>
                      <a:gd name="connsiteX5" fmla="*/ 165100 w 355796"/>
                      <a:gd name="connsiteY5" fmla="*/ 490053 h 494614"/>
                      <a:gd name="connsiteX6" fmla="*/ 355600 w 355796"/>
                      <a:gd name="connsiteY6" fmla="*/ 447190 h 494614"/>
                      <a:gd name="connsiteX7" fmla="*/ 355765 w 355796"/>
                      <a:gd name="connsiteY7" fmla="*/ 397510 h 494614"/>
                      <a:gd name="connsiteX8" fmla="*/ 327325 w 355796"/>
                      <a:gd name="connsiteY8" fmla="*/ 377592 h 494614"/>
                      <a:gd name="connsiteX9" fmla="*/ 104775 w 355796"/>
                      <a:gd name="connsiteY9" fmla="*/ 236053 h 494614"/>
                      <a:gd name="connsiteX10" fmla="*/ 325346 w 355796"/>
                      <a:gd name="connsiteY10" fmla="*/ 116968 h 494614"/>
                      <a:gd name="connsiteX0" fmla="*/ 325346 w 355768"/>
                      <a:gd name="connsiteY0" fmla="*/ 116968 h 496848"/>
                      <a:gd name="connsiteX1" fmla="*/ 355600 w 355768"/>
                      <a:gd name="connsiteY1" fmla="*/ 78890 h 496848"/>
                      <a:gd name="connsiteX2" fmla="*/ 330684 w 355768"/>
                      <a:gd name="connsiteY2" fmla="*/ 26642 h 496848"/>
                      <a:gd name="connsiteX3" fmla="*/ 157324 w 355768"/>
                      <a:gd name="connsiteY3" fmla="*/ 6279 h 496848"/>
                      <a:gd name="connsiteX4" fmla="*/ 0 w 355768"/>
                      <a:gd name="connsiteY4" fmla="*/ 248753 h 496848"/>
                      <a:gd name="connsiteX5" fmla="*/ 165100 w 355768"/>
                      <a:gd name="connsiteY5" fmla="*/ 490053 h 496848"/>
                      <a:gd name="connsiteX6" fmla="*/ 335263 w 355768"/>
                      <a:gd name="connsiteY6" fmla="*/ 460349 h 496848"/>
                      <a:gd name="connsiteX7" fmla="*/ 355765 w 355768"/>
                      <a:gd name="connsiteY7" fmla="*/ 397510 h 496848"/>
                      <a:gd name="connsiteX8" fmla="*/ 327325 w 355768"/>
                      <a:gd name="connsiteY8" fmla="*/ 377592 h 496848"/>
                      <a:gd name="connsiteX9" fmla="*/ 104775 w 355768"/>
                      <a:gd name="connsiteY9" fmla="*/ 236053 h 496848"/>
                      <a:gd name="connsiteX10" fmla="*/ 325346 w 355768"/>
                      <a:gd name="connsiteY10" fmla="*/ 116968 h 496848"/>
                      <a:gd name="connsiteX0" fmla="*/ 325346 w 356033"/>
                      <a:gd name="connsiteY0" fmla="*/ 116968 h 496848"/>
                      <a:gd name="connsiteX1" fmla="*/ 355600 w 356033"/>
                      <a:gd name="connsiteY1" fmla="*/ 78890 h 496848"/>
                      <a:gd name="connsiteX2" fmla="*/ 330684 w 356033"/>
                      <a:gd name="connsiteY2" fmla="*/ 26642 h 496848"/>
                      <a:gd name="connsiteX3" fmla="*/ 157324 w 356033"/>
                      <a:gd name="connsiteY3" fmla="*/ 6279 h 496848"/>
                      <a:gd name="connsiteX4" fmla="*/ 0 w 356033"/>
                      <a:gd name="connsiteY4" fmla="*/ 248753 h 496848"/>
                      <a:gd name="connsiteX5" fmla="*/ 165100 w 356033"/>
                      <a:gd name="connsiteY5" fmla="*/ 490053 h 496848"/>
                      <a:gd name="connsiteX6" fmla="*/ 335263 w 356033"/>
                      <a:gd name="connsiteY6" fmla="*/ 460349 h 496848"/>
                      <a:gd name="connsiteX7" fmla="*/ 355765 w 356033"/>
                      <a:gd name="connsiteY7" fmla="*/ 397510 h 496848"/>
                      <a:gd name="connsiteX8" fmla="*/ 327325 w 356033"/>
                      <a:gd name="connsiteY8" fmla="*/ 377592 h 496848"/>
                      <a:gd name="connsiteX9" fmla="*/ 104775 w 356033"/>
                      <a:gd name="connsiteY9" fmla="*/ 236053 h 496848"/>
                      <a:gd name="connsiteX10" fmla="*/ 325346 w 356033"/>
                      <a:gd name="connsiteY10" fmla="*/ 116968 h 496848"/>
                      <a:gd name="connsiteX0" fmla="*/ 325346 w 356033"/>
                      <a:gd name="connsiteY0" fmla="*/ 116968 h 494619"/>
                      <a:gd name="connsiteX1" fmla="*/ 355600 w 356033"/>
                      <a:gd name="connsiteY1" fmla="*/ 78890 h 494619"/>
                      <a:gd name="connsiteX2" fmla="*/ 330684 w 356033"/>
                      <a:gd name="connsiteY2" fmla="*/ 26642 h 494619"/>
                      <a:gd name="connsiteX3" fmla="*/ 157324 w 356033"/>
                      <a:gd name="connsiteY3" fmla="*/ 6279 h 494619"/>
                      <a:gd name="connsiteX4" fmla="*/ 0 w 356033"/>
                      <a:gd name="connsiteY4" fmla="*/ 248753 h 494619"/>
                      <a:gd name="connsiteX5" fmla="*/ 165100 w 356033"/>
                      <a:gd name="connsiteY5" fmla="*/ 490053 h 494619"/>
                      <a:gd name="connsiteX6" fmla="*/ 335263 w 356033"/>
                      <a:gd name="connsiteY6" fmla="*/ 460349 h 494619"/>
                      <a:gd name="connsiteX7" fmla="*/ 355765 w 356033"/>
                      <a:gd name="connsiteY7" fmla="*/ 397510 h 494619"/>
                      <a:gd name="connsiteX8" fmla="*/ 327325 w 356033"/>
                      <a:gd name="connsiteY8" fmla="*/ 377592 h 494619"/>
                      <a:gd name="connsiteX9" fmla="*/ 104775 w 356033"/>
                      <a:gd name="connsiteY9" fmla="*/ 236053 h 494619"/>
                      <a:gd name="connsiteX10" fmla="*/ 325346 w 356033"/>
                      <a:gd name="connsiteY10" fmla="*/ 116968 h 494619"/>
                      <a:gd name="connsiteX0" fmla="*/ 325346 w 356033"/>
                      <a:gd name="connsiteY0" fmla="*/ 116968 h 492295"/>
                      <a:gd name="connsiteX1" fmla="*/ 355600 w 356033"/>
                      <a:gd name="connsiteY1" fmla="*/ 78890 h 492295"/>
                      <a:gd name="connsiteX2" fmla="*/ 330684 w 356033"/>
                      <a:gd name="connsiteY2" fmla="*/ 26642 h 492295"/>
                      <a:gd name="connsiteX3" fmla="*/ 157324 w 356033"/>
                      <a:gd name="connsiteY3" fmla="*/ 6279 h 492295"/>
                      <a:gd name="connsiteX4" fmla="*/ 0 w 356033"/>
                      <a:gd name="connsiteY4" fmla="*/ 248753 h 492295"/>
                      <a:gd name="connsiteX5" fmla="*/ 165100 w 356033"/>
                      <a:gd name="connsiteY5" fmla="*/ 490053 h 492295"/>
                      <a:gd name="connsiteX6" fmla="*/ 335263 w 356033"/>
                      <a:gd name="connsiteY6" fmla="*/ 460349 h 492295"/>
                      <a:gd name="connsiteX7" fmla="*/ 355765 w 356033"/>
                      <a:gd name="connsiteY7" fmla="*/ 397510 h 492295"/>
                      <a:gd name="connsiteX8" fmla="*/ 327325 w 356033"/>
                      <a:gd name="connsiteY8" fmla="*/ 377592 h 492295"/>
                      <a:gd name="connsiteX9" fmla="*/ 104775 w 356033"/>
                      <a:gd name="connsiteY9" fmla="*/ 236053 h 492295"/>
                      <a:gd name="connsiteX10" fmla="*/ 325346 w 356033"/>
                      <a:gd name="connsiteY10" fmla="*/ 116968 h 492295"/>
                      <a:gd name="connsiteX0" fmla="*/ 325346 w 356033"/>
                      <a:gd name="connsiteY0" fmla="*/ 116968 h 492453"/>
                      <a:gd name="connsiteX1" fmla="*/ 355600 w 356033"/>
                      <a:gd name="connsiteY1" fmla="*/ 78890 h 492453"/>
                      <a:gd name="connsiteX2" fmla="*/ 330684 w 356033"/>
                      <a:gd name="connsiteY2" fmla="*/ 26642 h 492453"/>
                      <a:gd name="connsiteX3" fmla="*/ 157324 w 356033"/>
                      <a:gd name="connsiteY3" fmla="*/ 6279 h 492453"/>
                      <a:gd name="connsiteX4" fmla="*/ 0 w 356033"/>
                      <a:gd name="connsiteY4" fmla="*/ 248753 h 492453"/>
                      <a:gd name="connsiteX5" fmla="*/ 165100 w 356033"/>
                      <a:gd name="connsiteY5" fmla="*/ 490053 h 492453"/>
                      <a:gd name="connsiteX6" fmla="*/ 335263 w 356033"/>
                      <a:gd name="connsiteY6" fmla="*/ 460349 h 492453"/>
                      <a:gd name="connsiteX7" fmla="*/ 355765 w 356033"/>
                      <a:gd name="connsiteY7" fmla="*/ 397510 h 492453"/>
                      <a:gd name="connsiteX8" fmla="*/ 327325 w 356033"/>
                      <a:gd name="connsiteY8" fmla="*/ 377592 h 492453"/>
                      <a:gd name="connsiteX9" fmla="*/ 104775 w 356033"/>
                      <a:gd name="connsiteY9" fmla="*/ 236053 h 492453"/>
                      <a:gd name="connsiteX10" fmla="*/ 325346 w 356033"/>
                      <a:gd name="connsiteY10" fmla="*/ 116968 h 492453"/>
                      <a:gd name="connsiteX0" fmla="*/ 325346 w 356033"/>
                      <a:gd name="connsiteY0" fmla="*/ 116968 h 492453"/>
                      <a:gd name="connsiteX1" fmla="*/ 355600 w 356033"/>
                      <a:gd name="connsiteY1" fmla="*/ 78890 h 492453"/>
                      <a:gd name="connsiteX2" fmla="*/ 330684 w 356033"/>
                      <a:gd name="connsiteY2" fmla="*/ 26642 h 492453"/>
                      <a:gd name="connsiteX3" fmla="*/ 157324 w 356033"/>
                      <a:gd name="connsiteY3" fmla="*/ 6279 h 492453"/>
                      <a:gd name="connsiteX4" fmla="*/ 0 w 356033"/>
                      <a:gd name="connsiteY4" fmla="*/ 248753 h 492453"/>
                      <a:gd name="connsiteX5" fmla="*/ 165100 w 356033"/>
                      <a:gd name="connsiteY5" fmla="*/ 490053 h 492453"/>
                      <a:gd name="connsiteX6" fmla="*/ 335263 w 356033"/>
                      <a:gd name="connsiteY6" fmla="*/ 460349 h 492453"/>
                      <a:gd name="connsiteX7" fmla="*/ 355765 w 356033"/>
                      <a:gd name="connsiteY7" fmla="*/ 397510 h 492453"/>
                      <a:gd name="connsiteX8" fmla="*/ 327325 w 356033"/>
                      <a:gd name="connsiteY8" fmla="*/ 377592 h 492453"/>
                      <a:gd name="connsiteX9" fmla="*/ 104775 w 356033"/>
                      <a:gd name="connsiteY9" fmla="*/ 236053 h 492453"/>
                      <a:gd name="connsiteX10" fmla="*/ 325346 w 356033"/>
                      <a:gd name="connsiteY10" fmla="*/ 116968 h 492453"/>
                      <a:gd name="connsiteX0" fmla="*/ 325346 w 356033"/>
                      <a:gd name="connsiteY0" fmla="*/ 116968 h 490324"/>
                      <a:gd name="connsiteX1" fmla="*/ 355600 w 356033"/>
                      <a:gd name="connsiteY1" fmla="*/ 78890 h 490324"/>
                      <a:gd name="connsiteX2" fmla="*/ 330684 w 356033"/>
                      <a:gd name="connsiteY2" fmla="*/ 26642 h 490324"/>
                      <a:gd name="connsiteX3" fmla="*/ 157324 w 356033"/>
                      <a:gd name="connsiteY3" fmla="*/ 6279 h 490324"/>
                      <a:gd name="connsiteX4" fmla="*/ 0 w 356033"/>
                      <a:gd name="connsiteY4" fmla="*/ 248753 h 490324"/>
                      <a:gd name="connsiteX5" fmla="*/ 165100 w 356033"/>
                      <a:gd name="connsiteY5" fmla="*/ 487660 h 490324"/>
                      <a:gd name="connsiteX6" fmla="*/ 335263 w 356033"/>
                      <a:gd name="connsiteY6" fmla="*/ 460349 h 490324"/>
                      <a:gd name="connsiteX7" fmla="*/ 355765 w 356033"/>
                      <a:gd name="connsiteY7" fmla="*/ 397510 h 490324"/>
                      <a:gd name="connsiteX8" fmla="*/ 327325 w 356033"/>
                      <a:gd name="connsiteY8" fmla="*/ 377592 h 490324"/>
                      <a:gd name="connsiteX9" fmla="*/ 104775 w 356033"/>
                      <a:gd name="connsiteY9" fmla="*/ 236053 h 490324"/>
                      <a:gd name="connsiteX10" fmla="*/ 325346 w 356033"/>
                      <a:gd name="connsiteY10" fmla="*/ 116968 h 490324"/>
                      <a:gd name="connsiteX0" fmla="*/ 325346 w 356033"/>
                      <a:gd name="connsiteY0" fmla="*/ 116968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327325 w 356033"/>
                      <a:gd name="connsiteY8" fmla="*/ 377592 h 492286"/>
                      <a:gd name="connsiteX9" fmla="*/ 104775 w 356033"/>
                      <a:gd name="connsiteY9" fmla="*/ 236053 h 492286"/>
                      <a:gd name="connsiteX10" fmla="*/ 325346 w 356033"/>
                      <a:gd name="connsiteY10" fmla="*/ 116968 h 492286"/>
                      <a:gd name="connsiteX0" fmla="*/ 325346 w 356033"/>
                      <a:gd name="connsiteY0" fmla="*/ 116968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327325 w 356033"/>
                      <a:gd name="connsiteY8" fmla="*/ 377592 h 492286"/>
                      <a:gd name="connsiteX9" fmla="*/ 104775 w 356033"/>
                      <a:gd name="connsiteY9" fmla="*/ 236053 h 492286"/>
                      <a:gd name="connsiteX10" fmla="*/ 325346 w 356033"/>
                      <a:gd name="connsiteY10" fmla="*/ 116968 h 492286"/>
                      <a:gd name="connsiteX0" fmla="*/ 325346 w 356033"/>
                      <a:gd name="connsiteY0" fmla="*/ 116968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327325 w 356033"/>
                      <a:gd name="connsiteY8" fmla="*/ 377592 h 492286"/>
                      <a:gd name="connsiteX9" fmla="*/ 104775 w 356033"/>
                      <a:gd name="connsiteY9" fmla="*/ 236053 h 492286"/>
                      <a:gd name="connsiteX10" fmla="*/ 325346 w 356033"/>
                      <a:gd name="connsiteY10" fmla="*/ 116968 h 492286"/>
                      <a:gd name="connsiteX0" fmla="*/ 325346 w 356033"/>
                      <a:gd name="connsiteY0" fmla="*/ 116968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327325 w 356033"/>
                      <a:gd name="connsiteY8" fmla="*/ 377592 h 492286"/>
                      <a:gd name="connsiteX9" fmla="*/ 104775 w 356033"/>
                      <a:gd name="connsiteY9" fmla="*/ 236053 h 492286"/>
                      <a:gd name="connsiteX10" fmla="*/ 325346 w 356033"/>
                      <a:gd name="connsiteY10" fmla="*/ 116968 h 492286"/>
                      <a:gd name="connsiteX0" fmla="*/ 325346 w 356033"/>
                      <a:gd name="connsiteY0" fmla="*/ 116968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327325 w 356033"/>
                      <a:gd name="connsiteY8" fmla="*/ 377592 h 492286"/>
                      <a:gd name="connsiteX9" fmla="*/ 104775 w 356033"/>
                      <a:gd name="connsiteY9" fmla="*/ 236053 h 492286"/>
                      <a:gd name="connsiteX10" fmla="*/ 325346 w 356033"/>
                      <a:gd name="connsiteY10" fmla="*/ 116968 h 492286"/>
                      <a:gd name="connsiteX0" fmla="*/ 325346 w 356033"/>
                      <a:gd name="connsiteY0" fmla="*/ 116968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327325 w 356033"/>
                      <a:gd name="connsiteY8" fmla="*/ 377592 h 492286"/>
                      <a:gd name="connsiteX9" fmla="*/ 104775 w 356033"/>
                      <a:gd name="connsiteY9" fmla="*/ 236053 h 492286"/>
                      <a:gd name="connsiteX10" fmla="*/ 325346 w 356033"/>
                      <a:gd name="connsiteY10" fmla="*/ 116968 h 492286"/>
                      <a:gd name="connsiteX0" fmla="*/ 325346 w 356033"/>
                      <a:gd name="connsiteY0" fmla="*/ 116968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327325 w 356033"/>
                      <a:gd name="connsiteY8" fmla="*/ 377592 h 492286"/>
                      <a:gd name="connsiteX9" fmla="*/ 104775 w 356033"/>
                      <a:gd name="connsiteY9" fmla="*/ 236053 h 492286"/>
                      <a:gd name="connsiteX10" fmla="*/ 325346 w 356033"/>
                      <a:gd name="connsiteY10" fmla="*/ 116968 h 492286"/>
                      <a:gd name="connsiteX0" fmla="*/ 325346 w 356033"/>
                      <a:gd name="connsiteY0" fmla="*/ 116968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327325 w 356033"/>
                      <a:gd name="connsiteY8" fmla="*/ 377592 h 492286"/>
                      <a:gd name="connsiteX9" fmla="*/ 104775 w 356033"/>
                      <a:gd name="connsiteY9" fmla="*/ 236053 h 492286"/>
                      <a:gd name="connsiteX10" fmla="*/ 325346 w 356033"/>
                      <a:gd name="connsiteY10" fmla="*/ 116968 h 492286"/>
                      <a:gd name="connsiteX0" fmla="*/ 325346 w 356033"/>
                      <a:gd name="connsiteY0" fmla="*/ 116968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296221 w 356033"/>
                      <a:gd name="connsiteY8" fmla="*/ 394340 h 492286"/>
                      <a:gd name="connsiteX9" fmla="*/ 104775 w 356033"/>
                      <a:gd name="connsiteY9" fmla="*/ 236053 h 492286"/>
                      <a:gd name="connsiteX10" fmla="*/ 325346 w 356033"/>
                      <a:gd name="connsiteY10" fmla="*/ 116968 h 492286"/>
                      <a:gd name="connsiteX0" fmla="*/ 325346 w 356033"/>
                      <a:gd name="connsiteY0" fmla="*/ 116968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296221 w 356033"/>
                      <a:gd name="connsiteY8" fmla="*/ 394340 h 492286"/>
                      <a:gd name="connsiteX9" fmla="*/ 104775 w 356033"/>
                      <a:gd name="connsiteY9" fmla="*/ 236053 h 492286"/>
                      <a:gd name="connsiteX10" fmla="*/ 325346 w 356033"/>
                      <a:gd name="connsiteY10" fmla="*/ 116968 h 492286"/>
                      <a:gd name="connsiteX0" fmla="*/ 325346 w 356033"/>
                      <a:gd name="connsiteY0" fmla="*/ 116968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296221 w 356033"/>
                      <a:gd name="connsiteY8" fmla="*/ 394340 h 492286"/>
                      <a:gd name="connsiteX9" fmla="*/ 104775 w 356033"/>
                      <a:gd name="connsiteY9" fmla="*/ 236053 h 492286"/>
                      <a:gd name="connsiteX10" fmla="*/ 325346 w 356033"/>
                      <a:gd name="connsiteY10" fmla="*/ 116968 h 492286"/>
                      <a:gd name="connsiteX0" fmla="*/ 325346 w 356033"/>
                      <a:gd name="connsiteY0" fmla="*/ 116968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296221 w 356033"/>
                      <a:gd name="connsiteY8" fmla="*/ 394340 h 492286"/>
                      <a:gd name="connsiteX9" fmla="*/ 104775 w 356033"/>
                      <a:gd name="connsiteY9" fmla="*/ 236053 h 492286"/>
                      <a:gd name="connsiteX10" fmla="*/ 325346 w 356033"/>
                      <a:gd name="connsiteY10" fmla="*/ 116968 h 492286"/>
                      <a:gd name="connsiteX0" fmla="*/ 281681 w 356033"/>
                      <a:gd name="connsiteY0" fmla="*/ 88855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296221 w 356033"/>
                      <a:gd name="connsiteY8" fmla="*/ 394340 h 492286"/>
                      <a:gd name="connsiteX9" fmla="*/ 104775 w 356033"/>
                      <a:gd name="connsiteY9" fmla="*/ 236053 h 492286"/>
                      <a:gd name="connsiteX10" fmla="*/ 281681 w 356033"/>
                      <a:gd name="connsiteY10" fmla="*/ 88855 h 492286"/>
                      <a:gd name="connsiteX0" fmla="*/ 281681 w 356033"/>
                      <a:gd name="connsiteY0" fmla="*/ 88855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296221 w 356033"/>
                      <a:gd name="connsiteY8" fmla="*/ 394340 h 492286"/>
                      <a:gd name="connsiteX9" fmla="*/ 104775 w 356033"/>
                      <a:gd name="connsiteY9" fmla="*/ 236053 h 492286"/>
                      <a:gd name="connsiteX10" fmla="*/ 281681 w 356033"/>
                      <a:gd name="connsiteY10" fmla="*/ 88855 h 492286"/>
                      <a:gd name="connsiteX0" fmla="*/ 281681 w 356033"/>
                      <a:gd name="connsiteY0" fmla="*/ 88855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296221 w 356033"/>
                      <a:gd name="connsiteY8" fmla="*/ 394340 h 492286"/>
                      <a:gd name="connsiteX9" fmla="*/ 104775 w 356033"/>
                      <a:gd name="connsiteY9" fmla="*/ 236053 h 492286"/>
                      <a:gd name="connsiteX10" fmla="*/ 281681 w 356033"/>
                      <a:gd name="connsiteY10" fmla="*/ 88855 h 492286"/>
                      <a:gd name="connsiteX0" fmla="*/ 281681 w 356033"/>
                      <a:gd name="connsiteY0" fmla="*/ 88855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296221 w 356033"/>
                      <a:gd name="connsiteY8" fmla="*/ 394340 h 492286"/>
                      <a:gd name="connsiteX9" fmla="*/ 104775 w 356033"/>
                      <a:gd name="connsiteY9" fmla="*/ 236053 h 492286"/>
                      <a:gd name="connsiteX10" fmla="*/ 281681 w 356033"/>
                      <a:gd name="connsiteY10" fmla="*/ 88855 h 492286"/>
                      <a:gd name="connsiteX0" fmla="*/ 281681 w 356033"/>
                      <a:gd name="connsiteY0" fmla="*/ 88855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296221 w 356033"/>
                      <a:gd name="connsiteY8" fmla="*/ 394340 h 492286"/>
                      <a:gd name="connsiteX9" fmla="*/ 104775 w 356033"/>
                      <a:gd name="connsiteY9" fmla="*/ 236053 h 492286"/>
                      <a:gd name="connsiteX10" fmla="*/ 281681 w 356033"/>
                      <a:gd name="connsiteY10" fmla="*/ 88855 h 492286"/>
                      <a:gd name="connsiteX0" fmla="*/ 281681 w 356033"/>
                      <a:gd name="connsiteY0" fmla="*/ 88257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296221 w 356033"/>
                      <a:gd name="connsiteY8" fmla="*/ 394340 h 492286"/>
                      <a:gd name="connsiteX9" fmla="*/ 104775 w 356033"/>
                      <a:gd name="connsiteY9" fmla="*/ 236053 h 492286"/>
                      <a:gd name="connsiteX10" fmla="*/ 281681 w 356033"/>
                      <a:gd name="connsiteY10" fmla="*/ 88257 h 492286"/>
                      <a:gd name="connsiteX0" fmla="*/ 281681 w 357182"/>
                      <a:gd name="connsiteY0" fmla="*/ 91526 h 495555"/>
                      <a:gd name="connsiteX1" fmla="*/ 355600 w 357182"/>
                      <a:gd name="connsiteY1" fmla="*/ 82159 h 495555"/>
                      <a:gd name="connsiteX2" fmla="*/ 341451 w 357182"/>
                      <a:gd name="connsiteY2" fmla="*/ 22135 h 495555"/>
                      <a:gd name="connsiteX3" fmla="*/ 157324 w 357182"/>
                      <a:gd name="connsiteY3" fmla="*/ 9548 h 495555"/>
                      <a:gd name="connsiteX4" fmla="*/ 0 w 357182"/>
                      <a:gd name="connsiteY4" fmla="*/ 252022 h 495555"/>
                      <a:gd name="connsiteX5" fmla="*/ 165100 w 357182"/>
                      <a:gd name="connsiteY5" fmla="*/ 490929 h 495555"/>
                      <a:gd name="connsiteX6" fmla="*/ 335263 w 357182"/>
                      <a:gd name="connsiteY6" fmla="*/ 463618 h 495555"/>
                      <a:gd name="connsiteX7" fmla="*/ 355765 w 357182"/>
                      <a:gd name="connsiteY7" fmla="*/ 400779 h 495555"/>
                      <a:gd name="connsiteX8" fmla="*/ 296221 w 357182"/>
                      <a:gd name="connsiteY8" fmla="*/ 397609 h 495555"/>
                      <a:gd name="connsiteX9" fmla="*/ 104775 w 357182"/>
                      <a:gd name="connsiteY9" fmla="*/ 239322 h 495555"/>
                      <a:gd name="connsiteX10" fmla="*/ 281681 w 357182"/>
                      <a:gd name="connsiteY10" fmla="*/ 91526 h 495555"/>
                      <a:gd name="connsiteX0" fmla="*/ 281681 w 357182"/>
                      <a:gd name="connsiteY0" fmla="*/ 90651 h 494680"/>
                      <a:gd name="connsiteX1" fmla="*/ 355600 w 357182"/>
                      <a:gd name="connsiteY1" fmla="*/ 81284 h 494680"/>
                      <a:gd name="connsiteX2" fmla="*/ 341451 w 357182"/>
                      <a:gd name="connsiteY2" fmla="*/ 21260 h 494680"/>
                      <a:gd name="connsiteX3" fmla="*/ 157324 w 357182"/>
                      <a:gd name="connsiteY3" fmla="*/ 8673 h 494680"/>
                      <a:gd name="connsiteX4" fmla="*/ 0 w 357182"/>
                      <a:gd name="connsiteY4" fmla="*/ 251147 h 494680"/>
                      <a:gd name="connsiteX5" fmla="*/ 165100 w 357182"/>
                      <a:gd name="connsiteY5" fmla="*/ 490054 h 494680"/>
                      <a:gd name="connsiteX6" fmla="*/ 335263 w 357182"/>
                      <a:gd name="connsiteY6" fmla="*/ 462743 h 494680"/>
                      <a:gd name="connsiteX7" fmla="*/ 355765 w 357182"/>
                      <a:gd name="connsiteY7" fmla="*/ 399904 h 494680"/>
                      <a:gd name="connsiteX8" fmla="*/ 296221 w 357182"/>
                      <a:gd name="connsiteY8" fmla="*/ 396734 h 494680"/>
                      <a:gd name="connsiteX9" fmla="*/ 104775 w 357182"/>
                      <a:gd name="connsiteY9" fmla="*/ 238447 h 494680"/>
                      <a:gd name="connsiteX10" fmla="*/ 281681 w 357182"/>
                      <a:gd name="connsiteY10" fmla="*/ 90651 h 494680"/>
                      <a:gd name="connsiteX0" fmla="*/ 296036 w 357182"/>
                      <a:gd name="connsiteY0" fmla="*/ 79884 h 494680"/>
                      <a:gd name="connsiteX1" fmla="*/ 355600 w 357182"/>
                      <a:gd name="connsiteY1" fmla="*/ 81284 h 494680"/>
                      <a:gd name="connsiteX2" fmla="*/ 341451 w 357182"/>
                      <a:gd name="connsiteY2" fmla="*/ 21260 h 494680"/>
                      <a:gd name="connsiteX3" fmla="*/ 157324 w 357182"/>
                      <a:gd name="connsiteY3" fmla="*/ 8673 h 494680"/>
                      <a:gd name="connsiteX4" fmla="*/ 0 w 357182"/>
                      <a:gd name="connsiteY4" fmla="*/ 251147 h 494680"/>
                      <a:gd name="connsiteX5" fmla="*/ 165100 w 357182"/>
                      <a:gd name="connsiteY5" fmla="*/ 490054 h 494680"/>
                      <a:gd name="connsiteX6" fmla="*/ 335263 w 357182"/>
                      <a:gd name="connsiteY6" fmla="*/ 462743 h 494680"/>
                      <a:gd name="connsiteX7" fmla="*/ 355765 w 357182"/>
                      <a:gd name="connsiteY7" fmla="*/ 399904 h 494680"/>
                      <a:gd name="connsiteX8" fmla="*/ 296221 w 357182"/>
                      <a:gd name="connsiteY8" fmla="*/ 396734 h 494680"/>
                      <a:gd name="connsiteX9" fmla="*/ 104775 w 357182"/>
                      <a:gd name="connsiteY9" fmla="*/ 238447 h 494680"/>
                      <a:gd name="connsiteX10" fmla="*/ 296036 w 357182"/>
                      <a:gd name="connsiteY10" fmla="*/ 79884 h 494680"/>
                      <a:gd name="connsiteX0" fmla="*/ 296036 w 357182"/>
                      <a:gd name="connsiteY0" fmla="*/ 79884 h 494680"/>
                      <a:gd name="connsiteX1" fmla="*/ 355600 w 357182"/>
                      <a:gd name="connsiteY1" fmla="*/ 81284 h 494680"/>
                      <a:gd name="connsiteX2" fmla="*/ 341451 w 357182"/>
                      <a:gd name="connsiteY2" fmla="*/ 21260 h 494680"/>
                      <a:gd name="connsiteX3" fmla="*/ 157324 w 357182"/>
                      <a:gd name="connsiteY3" fmla="*/ 8673 h 494680"/>
                      <a:gd name="connsiteX4" fmla="*/ 0 w 357182"/>
                      <a:gd name="connsiteY4" fmla="*/ 251147 h 494680"/>
                      <a:gd name="connsiteX5" fmla="*/ 165100 w 357182"/>
                      <a:gd name="connsiteY5" fmla="*/ 490054 h 494680"/>
                      <a:gd name="connsiteX6" fmla="*/ 335263 w 357182"/>
                      <a:gd name="connsiteY6" fmla="*/ 462743 h 494680"/>
                      <a:gd name="connsiteX7" fmla="*/ 355765 w 357182"/>
                      <a:gd name="connsiteY7" fmla="*/ 399904 h 494680"/>
                      <a:gd name="connsiteX8" fmla="*/ 301006 w 357182"/>
                      <a:gd name="connsiteY8" fmla="*/ 403314 h 494680"/>
                      <a:gd name="connsiteX9" fmla="*/ 104775 w 357182"/>
                      <a:gd name="connsiteY9" fmla="*/ 238447 h 494680"/>
                      <a:gd name="connsiteX10" fmla="*/ 296036 w 357182"/>
                      <a:gd name="connsiteY10" fmla="*/ 79884 h 494680"/>
                      <a:gd name="connsiteX0" fmla="*/ 296036 w 357182"/>
                      <a:gd name="connsiteY0" fmla="*/ 79884 h 494680"/>
                      <a:gd name="connsiteX1" fmla="*/ 355600 w 357182"/>
                      <a:gd name="connsiteY1" fmla="*/ 81284 h 494680"/>
                      <a:gd name="connsiteX2" fmla="*/ 341451 w 357182"/>
                      <a:gd name="connsiteY2" fmla="*/ 21260 h 494680"/>
                      <a:gd name="connsiteX3" fmla="*/ 157324 w 357182"/>
                      <a:gd name="connsiteY3" fmla="*/ 8673 h 494680"/>
                      <a:gd name="connsiteX4" fmla="*/ 0 w 357182"/>
                      <a:gd name="connsiteY4" fmla="*/ 251147 h 494680"/>
                      <a:gd name="connsiteX5" fmla="*/ 165100 w 357182"/>
                      <a:gd name="connsiteY5" fmla="*/ 490054 h 494680"/>
                      <a:gd name="connsiteX6" fmla="*/ 335263 w 357182"/>
                      <a:gd name="connsiteY6" fmla="*/ 462743 h 494680"/>
                      <a:gd name="connsiteX7" fmla="*/ 355765 w 357182"/>
                      <a:gd name="connsiteY7" fmla="*/ 399904 h 494680"/>
                      <a:gd name="connsiteX8" fmla="*/ 301006 w 357182"/>
                      <a:gd name="connsiteY8" fmla="*/ 403314 h 494680"/>
                      <a:gd name="connsiteX9" fmla="*/ 104775 w 357182"/>
                      <a:gd name="connsiteY9" fmla="*/ 238447 h 494680"/>
                      <a:gd name="connsiteX10" fmla="*/ 296036 w 357182"/>
                      <a:gd name="connsiteY10" fmla="*/ 79884 h 49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7182" h="494680">
                        <a:moveTo>
                          <a:pt x="296036" y="79884"/>
                        </a:moveTo>
                        <a:cubicBezTo>
                          <a:pt x="333055" y="90177"/>
                          <a:pt x="354611" y="96837"/>
                          <a:pt x="355600" y="81284"/>
                        </a:cubicBezTo>
                        <a:cubicBezTo>
                          <a:pt x="355991" y="59750"/>
                          <a:pt x="363631" y="34558"/>
                          <a:pt x="341451" y="21260"/>
                        </a:cubicBezTo>
                        <a:cubicBezTo>
                          <a:pt x="277882" y="-9709"/>
                          <a:pt x="189928" y="-208"/>
                          <a:pt x="157324" y="8673"/>
                        </a:cubicBezTo>
                        <a:cubicBezTo>
                          <a:pt x="90442" y="26528"/>
                          <a:pt x="1058" y="89751"/>
                          <a:pt x="0" y="251147"/>
                        </a:cubicBezTo>
                        <a:cubicBezTo>
                          <a:pt x="8375" y="328175"/>
                          <a:pt x="10145" y="462330"/>
                          <a:pt x="165100" y="490054"/>
                        </a:cubicBezTo>
                        <a:cubicBezTo>
                          <a:pt x="228579" y="503145"/>
                          <a:pt x="289686" y="486695"/>
                          <a:pt x="335263" y="462743"/>
                        </a:cubicBezTo>
                        <a:cubicBezTo>
                          <a:pt x="358845" y="449174"/>
                          <a:pt x="356109" y="418857"/>
                          <a:pt x="355765" y="399904"/>
                        </a:cubicBezTo>
                        <a:cubicBezTo>
                          <a:pt x="355058" y="389476"/>
                          <a:pt x="334013" y="380844"/>
                          <a:pt x="301006" y="403314"/>
                        </a:cubicBezTo>
                        <a:cubicBezTo>
                          <a:pt x="200622" y="441764"/>
                          <a:pt x="99162" y="415257"/>
                          <a:pt x="104775" y="238447"/>
                        </a:cubicBezTo>
                        <a:cubicBezTo>
                          <a:pt x="98311" y="68424"/>
                          <a:pt x="254113" y="53700"/>
                          <a:pt x="296036" y="79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dirty="0">
                      <a:solidFill>
                        <a:prstClr val="white"/>
                      </a:solidFill>
                      <a:latin typeface="Calibri" panose="020F0502020204030204"/>
                    </a:endParaRPr>
                  </a:p>
                </p:txBody>
              </p:sp>
            </p:grpSp>
            <p:sp>
              <p:nvSpPr>
                <p:cNvPr id="427" name="Freeform: Shape 426">
                  <a:extLst>
                    <a:ext uri="{FF2B5EF4-FFF2-40B4-BE49-F238E27FC236}">
                      <a16:creationId xmlns:a16="http://schemas.microsoft.com/office/drawing/2014/main" id="{C39F7974-419F-4A8B-893B-90FC04DFB2C0}"/>
                    </a:ext>
                  </a:extLst>
                </p:cNvPr>
                <p:cNvSpPr/>
                <p:nvPr/>
              </p:nvSpPr>
              <p:spPr>
                <a:xfrm>
                  <a:off x="7752792" y="3199827"/>
                  <a:ext cx="1294527" cy="1964907"/>
                </a:xfrm>
                <a:custGeom>
                  <a:avLst/>
                  <a:gdLst>
                    <a:gd name="connsiteX0" fmla="*/ 93970 w 1304737"/>
                    <a:gd name="connsiteY0" fmla="*/ 495149 h 1948070"/>
                    <a:gd name="connsiteX1" fmla="*/ 65056 w 1304737"/>
                    <a:gd name="connsiteY1" fmla="*/ 151798 h 1948070"/>
                    <a:gd name="connsiteX2" fmla="*/ 878258 w 1304737"/>
                    <a:gd name="connsiteY2" fmla="*/ 0 h 1948070"/>
                    <a:gd name="connsiteX3" fmla="*/ 1228838 w 1304737"/>
                    <a:gd name="connsiteY3" fmla="*/ 430093 h 1948070"/>
                    <a:gd name="connsiteX4" fmla="*/ 487921 w 1304737"/>
                    <a:gd name="connsiteY4" fmla="*/ 1615561 h 1948070"/>
                    <a:gd name="connsiteX5" fmla="*/ 1174625 w 1304737"/>
                    <a:gd name="connsiteY5" fmla="*/ 1615561 h 1948070"/>
                    <a:gd name="connsiteX6" fmla="*/ 1304737 w 1304737"/>
                    <a:gd name="connsiteY6" fmla="*/ 1792658 h 1948070"/>
                    <a:gd name="connsiteX7" fmla="*/ 1189081 w 1304737"/>
                    <a:gd name="connsiteY7" fmla="*/ 1944455 h 1948070"/>
                    <a:gd name="connsiteX8" fmla="*/ 140955 w 1304737"/>
                    <a:gd name="connsiteY8" fmla="*/ 1948070 h 1948070"/>
                    <a:gd name="connsiteX9" fmla="*/ 0 w 1304737"/>
                    <a:gd name="connsiteY9" fmla="*/ 1774587 h 1948070"/>
                    <a:gd name="connsiteX10" fmla="*/ 86742 w 1304737"/>
                    <a:gd name="connsiteY10" fmla="*/ 1554119 h 1948070"/>
                    <a:gd name="connsiteX11" fmla="*/ 650561 w 1304737"/>
                    <a:gd name="connsiteY11" fmla="*/ 925243 h 1948070"/>
                    <a:gd name="connsiteX12" fmla="*/ 628876 w 1304737"/>
                    <a:gd name="connsiteY12" fmla="*/ 346966 h 1948070"/>
                    <a:gd name="connsiteX13" fmla="*/ 184326 w 1304737"/>
                    <a:gd name="connsiteY13" fmla="*/ 437322 h 1948070"/>
                    <a:gd name="connsiteX14" fmla="*/ 93970 w 1304737"/>
                    <a:gd name="connsiteY14" fmla="*/ 495149 h 1948070"/>
                    <a:gd name="connsiteX0" fmla="*/ 93970 w 1304737"/>
                    <a:gd name="connsiteY0" fmla="*/ 495149 h 1948070"/>
                    <a:gd name="connsiteX1" fmla="*/ 65056 w 1304737"/>
                    <a:gd name="connsiteY1" fmla="*/ 151798 h 1948070"/>
                    <a:gd name="connsiteX2" fmla="*/ 878258 w 1304737"/>
                    <a:gd name="connsiteY2" fmla="*/ 0 h 1948070"/>
                    <a:gd name="connsiteX3" fmla="*/ 1228838 w 1304737"/>
                    <a:gd name="connsiteY3" fmla="*/ 430093 h 1948070"/>
                    <a:gd name="connsiteX4" fmla="*/ 487921 w 1304737"/>
                    <a:gd name="connsiteY4" fmla="*/ 1615561 h 1948070"/>
                    <a:gd name="connsiteX5" fmla="*/ 1174625 w 1304737"/>
                    <a:gd name="connsiteY5" fmla="*/ 1615561 h 1948070"/>
                    <a:gd name="connsiteX6" fmla="*/ 1304737 w 1304737"/>
                    <a:gd name="connsiteY6" fmla="*/ 1792658 h 1948070"/>
                    <a:gd name="connsiteX7" fmla="*/ 1189081 w 1304737"/>
                    <a:gd name="connsiteY7" fmla="*/ 1944455 h 1948070"/>
                    <a:gd name="connsiteX8" fmla="*/ 140955 w 1304737"/>
                    <a:gd name="connsiteY8" fmla="*/ 1948070 h 1948070"/>
                    <a:gd name="connsiteX9" fmla="*/ 0 w 1304737"/>
                    <a:gd name="connsiteY9" fmla="*/ 1774587 h 1948070"/>
                    <a:gd name="connsiteX10" fmla="*/ 86742 w 1304737"/>
                    <a:gd name="connsiteY10" fmla="*/ 1554119 h 1948070"/>
                    <a:gd name="connsiteX11" fmla="*/ 650561 w 1304737"/>
                    <a:gd name="connsiteY11" fmla="*/ 925243 h 1948070"/>
                    <a:gd name="connsiteX12" fmla="*/ 628876 w 1304737"/>
                    <a:gd name="connsiteY12" fmla="*/ 346966 h 1948070"/>
                    <a:gd name="connsiteX13" fmla="*/ 184326 w 1304737"/>
                    <a:gd name="connsiteY13" fmla="*/ 437322 h 1948070"/>
                    <a:gd name="connsiteX14" fmla="*/ 93970 w 1304737"/>
                    <a:gd name="connsiteY14" fmla="*/ 495149 h 1948070"/>
                    <a:gd name="connsiteX0" fmla="*/ 93970 w 1304737"/>
                    <a:gd name="connsiteY0" fmla="*/ 495149 h 1948070"/>
                    <a:gd name="connsiteX1" fmla="*/ 65056 w 1304737"/>
                    <a:gd name="connsiteY1" fmla="*/ 151798 h 1948070"/>
                    <a:gd name="connsiteX2" fmla="*/ 878258 w 1304737"/>
                    <a:gd name="connsiteY2" fmla="*/ 0 h 1948070"/>
                    <a:gd name="connsiteX3" fmla="*/ 1228838 w 1304737"/>
                    <a:gd name="connsiteY3" fmla="*/ 430093 h 1948070"/>
                    <a:gd name="connsiteX4" fmla="*/ 487921 w 1304737"/>
                    <a:gd name="connsiteY4" fmla="*/ 1615561 h 1948070"/>
                    <a:gd name="connsiteX5" fmla="*/ 1174625 w 1304737"/>
                    <a:gd name="connsiteY5" fmla="*/ 1615561 h 1948070"/>
                    <a:gd name="connsiteX6" fmla="*/ 1304737 w 1304737"/>
                    <a:gd name="connsiteY6" fmla="*/ 1792658 h 1948070"/>
                    <a:gd name="connsiteX7" fmla="*/ 1189081 w 1304737"/>
                    <a:gd name="connsiteY7" fmla="*/ 1944455 h 1948070"/>
                    <a:gd name="connsiteX8" fmla="*/ 140955 w 1304737"/>
                    <a:gd name="connsiteY8" fmla="*/ 1948070 h 1948070"/>
                    <a:gd name="connsiteX9" fmla="*/ 0 w 1304737"/>
                    <a:gd name="connsiteY9" fmla="*/ 1774587 h 1948070"/>
                    <a:gd name="connsiteX10" fmla="*/ 86742 w 1304737"/>
                    <a:gd name="connsiteY10" fmla="*/ 1554119 h 1948070"/>
                    <a:gd name="connsiteX11" fmla="*/ 650561 w 1304737"/>
                    <a:gd name="connsiteY11" fmla="*/ 925243 h 1948070"/>
                    <a:gd name="connsiteX12" fmla="*/ 628876 w 1304737"/>
                    <a:gd name="connsiteY12" fmla="*/ 346966 h 1948070"/>
                    <a:gd name="connsiteX13" fmla="*/ 184326 w 1304737"/>
                    <a:gd name="connsiteY13" fmla="*/ 437322 h 1948070"/>
                    <a:gd name="connsiteX14" fmla="*/ 93970 w 1304737"/>
                    <a:gd name="connsiteY14" fmla="*/ 495149 h 1948070"/>
                    <a:gd name="connsiteX0" fmla="*/ 93970 w 1304737"/>
                    <a:gd name="connsiteY0" fmla="*/ 495149 h 1948070"/>
                    <a:gd name="connsiteX1" fmla="*/ 65056 w 1304737"/>
                    <a:gd name="connsiteY1" fmla="*/ 151798 h 1948070"/>
                    <a:gd name="connsiteX2" fmla="*/ 878258 w 1304737"/>
                    <a:gd name="connsiteY2" fmla="*/ 0 h 1948070"/>
                    <a:gd name="connsiteX3" fmla="*/ 1228838 w 1304737"/>
                    <a:gd name="connsiteY3" fmla="*/ 430093 h 1948070"/>
                    <a:gd name="connsiteX4" fmla="*/ 487921 w 1304737"/>
                    <a:gd name="connsiteY4" fmla="*/ 1615561 h 1948070"/>
                    <a:gd name="connsiteX5" fmla="*/ 1174625 w 1304737"/>
                    <a:gd name="connsiteY5" fmla="*/ 1615561 h 1948070"/>
                    <a:gd name="connsiteX6" fmla="*/ 1304737 w 1304737"/>
                    <a:gd name="connsiteY6" fmla="*/ 1792658 h 1948070"/>
                    <a:gd name="connsiteX7" fmla="*/ 1189081 w 1304737"/>
                    <a:gd name="connsiteY7" fmla="*/ 1944455 h 1948070"/>
                    <a:gd name="connsiteX8" fmla="*/ 140955 w 1304737"/>
                    <a:gd name="connsiteY8" fmla="*/ 1948070 h 1948070"/>
                    <a:gd name="connsiteX9" fmla="*/ 0 w 1304737"/>
                    <a:gd name="connsiteY9" fmla="*/ 1774587 h 1948070"/>
                    <a:gd name="connsiteX10" fmla="*/ 86742 w 1304737"/>
                    <a:gd name="connsiteY10" fmla="*/ 1554119 h 1948070"/>
                    <a:gd name="connsiteX11" fmla="*/ 650561 w 1304737"/>
                    <a:gd name="connsiteY11" fmla="*/ 925243 h 1948070"/>
                    <a:gd name="connsiteX12" fmla="*/ 628876 w 1304737"/>
                    <a:gd name="connsiteY12" fmla="*/ 346966 h 1948070"/>
                    <a:gd name="connsiteX13" fmla="*/ 184326 w 1304737"/>
                    <a:gd name="connsiteY13" fmla="*/ 437322 h 1948070"/>
                    <a:gd name="connsiteX14" fmla="*/ 93970 w 1304737"/>
                    <a:gd name="connsiteY14" fmla="*/ 495149 h 1948070"/>
                    <a:gd name="connsiteX0" fmla="*/ 93970 w 1304737"/>
                    <a:gd name="connsiteY0" fmla="*/ 495149 h 1948070"/>
                    <a:gd name="connsiteX1" fmla="*/ 65056 w 1304737"/>
                    <a:gd name="connsiteY1" fmla="*/ 151798 h 1948070"/>
                    <a:gd name="connsiteX2" fmla="*/ 878258 w 1304737"/>
                    <a:gd name="connsiteY2" fmla="*/ 0 h 1948070"/>
                    <a:gd name="connsiteX3" fmla="*/ 1228838 w 1304737"/>
                    <a:gd name="connsiteY3" fmla="*/ 430093 h 1948070"/>
                    <a:gd name="connsiteX4" fmla="*/ 487921 w 1304737"/>
                    <a:gd name="connsiteY4" fmla="*/ 1622790 h 1948070"/>
                    <a:gd name="connsiteX5" fmla="*/ 1174625 w 1304737"/>
                    <a:gd name="connsiteY5" fmla="*/ 1615561 h 1948070"/>
                    <a:gd name="connsiteX6" fmla="*/ 1304737 w 1304737"/>
                    <a:gd name="connsiteY6" fmla="*/ 1792658 h 1948070"/>
                    <a:gd name="connsiteX7" fmla="*/ 1189081 w 1304737"/>
                    <a:gd name="connsiteY7" fmla="*/ 1944455 h 1948070"/>
                    <a:gd name="connsiteX8" fmla="*/ 140955 w 1304737"/>
                    <a:gd name="connsiteY8" fmla="*/ 1948070 h 1948070"/>
                    <a:gd name="connsiteX9" fmla="*/ 0 w 1304737"/>
                    <a:gd name="connsiteY9" fmla="*/ 1774587 h 1948070"/>
                    <a:gd name="connsiteX10" fmla="*/ 86742 w 1304737"/>
                    <a:gd name="connsiteY10" fmla="*/ 1554119 h 1948070"/>
                    <a:gd name="connsiteX11" fmla="*/ 650561 w 1304737"/>
                    <a:gd name="connsiteY11" fmla="*/ 925243 h 1948070"/>
                    <a:gd name="connsiteX12" fmla="*/ 628876 w 1304737"/>
                    <a:gd name="connsiteY12" fmla="*/ 346966 h 1948070"/>
                    <a:gd name="connsiteX13" fmla="*/ 184326 w 1304737"/>
                    <a:gd name="connsiteY13" fmla="*/ 437322 h 1948070"/>
                    <a:gd name="connsiteX14" fmla="*/ 93970 w 1304737"/>
                    <a:gd name="connsiteY14" fmla="*/ 495149 h 1948070"/>
                    <a:gd name="connsiteX0" fmla="*/ 93970 w 1304737"/>
                    <a:gd name="connsiteY0" fmla="*/ 495149 h 1948070"/>
                    <a:gd name="connsiteX1" fmla="*/ 65056 w 1304737"/>
                    <a:gd name="connsiteY1" fmla="*/ 151798 h 1948070"/>
                    <a:gd name="connsiteX2" fmla="*/ 878258 w 1304737"/>
                    <a:gd name="connsiteY2" fmla="*/ 0 h 1948070"/>
                    <a:gd name="connsiteX3" fmla="*/ 1228838 w 1304737"/>
                    <a:gd name="connsiteY3" fmla="*/ 430093 h 1948070"/>
                    <a:gd name="connsiteX4" fmla="*/ 487921 w 1304737"/>
                    <a:gd name="connsiteY4" fmla="*/ 1622790 h 1948070"/>
                    <a:gd name="connsiteX5" fmla="*/ 1174625 w 1304737"/>
                    <a:gd name="connsiteY5" fmla="*/ 1622789 h 1948070"/>
                    <a:gd name="connsiteX6" fmla="*/ 1304737 w 1304737"/>
                    <a:gd name="connsiteY6" fmla="*/ 1792658 h 1948070"/>
                    <a:gd name="connsiteX7" fmla="*/ 1189081 w 1304737"/>
                    <a:gd name="connsiteY7" fmla="*/ 1944455 h 1948070"/>
                    <a:gd name="connsiteX8" fmla="*/ 140955 w 1304737"/>
                    <a:gd name="connsiteY8" fmla="*/ 1948070 h 1948070"/>
                    <a:gd name="connsiteX9" fmla="*/ 0 w 1304737"/>
                    <a:gd name="connsiteY9" fmla="*/ 1774587 h 1948070"/>
                    <a:gd name="connsiteX10" fmla="*/ 86742 w 1304737"/>
                    <a:gd name="connsiteY10" fmla="*/ 1554119 h 1948070"/>
                    <a:gd name="connsiteX11" fmla="*/ 650561 w 1304737"/>
                    <a:gd name="connsiteY11" fmla="*/ 925243 h 1948070"/>
                    <a:gd name="connsiteX12" fmla="*/ 628876 w 1304737"/>
                    <a:gd name="connsiteY12" fmla="*/ 346966 h 1948070"/>
                    <a:gd name="connsiteX13" fmla="*/ 184326 w 1304737"/>
                    <a:gd name="connsiteY13" fmla="*/ 437322 h 1948070"/>
                    <a:gd name="connsiteX14" fmla="*/ 93970 w 1304737"/>
                    <a:gd name="connsiteY14" fmla="*/ 495149 h 1948070"/>
                    <a:gd name="connsiteX0" fmla="*/ 93970 w 1304737"/>
                    <a:gd name="connsiteY0" fmla="*/ 495149 h 1948070"/>
                    <a:gd name="connsiteX1" fmla="*/ 65056 w 1304737"/>
                    <a:gd name="connsiteY1" fmla="*/ 151798 h 1948070"/>
                    <a:gd name="connsiteX2" fmla="*/ 878258 w 1304737"/>
                    <a:gd name="connsiteY2" fmla="*/ 0 h 1948070"/>
                    <a:gd name="connsiteX3" fmla="*/ 1228838 w 1304737"/>
                    <a:gd name="connsiteY3" fmla="*/ 430093 h 1948070"/>
                    <a:gd name="connsiteX4" fmla="*/ 487921 w 1304737"/>
                    <a:gd name="connsiteY4" fmla="*/ 1622790 h 1948070"/>
                    <a:gd name="connsiteX5" fmla="*/ 1174625 w 1304737"/>
                    <a:gd name="connsiteY5" fmla="*/ 1622789 h 1948070"/>
                    <a:gd name="connsiteX6" fmla="*/ 1304737 w 1304737"/>
                    <a:gd name="connsiteY6" fmla="*/ 1792658 h 1948070"/>
                    <a:gd name="connsiteX7" fmla="*/ 1189081 w 1304737"/>
                    <a:gd name="connsiteY7" fmla="*/ 1944455 h 1948070"/>
                    <a:gd name="connsiteX8" fmla="*/ 140955 w 1304737"/>
                    <a:gd name="connsiteY8" fmla="*/ 1948070 h 1948070"/>
                    <a:gd name="connsiteX9" fmla="*/ 0 w 1304737"/>
                    <a:gd name="connsiteY9" fmla="*/ 1774587 h 1948070"/>
                    <a:gd name="connsiteX10" fmla="*/ 86742 w 1304737"/>
                    <a:gd name="connsiteY10" fmla="*/ 1554119 h 1948070"/>
                    <a:gd name="connsiteX11" fmla="*/ 650561 w 1304737"/>
                    <a:gd name="connsiteY11" fmla="*/ 925243 h 1948070"/>
                    <a:gd name="connsiteX12" fmla="*/ 628876 w 1304737"/>
                    <a:gd name="connsiteY12" fmla="*/ 346966 h 1948070"/>
                    <a:gd name="connsiteX13" fmla="*/ 184326 w 1304737"/>
                    <a:gd name="connsiteY13" fmla="*/ 437322 h 1948070"/>
                    <a:gd name="connsiteX14" fmla="*/ 93970 w 1304737"/>
                    <a:gd name="connsiteY14" fmla="*/ 495149 h 1948070"/>
                    <a:gd name="connsiteX0" fmla="*/ 93970 w 1304737"/>
                    <a:gd name="connsiteY0" fmla="*/ 495149 h 1948070"/>
                    <a:gd name="connsiteX1" fmla="*/ 65056 w 1304737"/>
                    <a:gd name="connsiteY1" fmla="*/ 151798 h 1948070"/>
                    <a:gd name="connsiteX2" fmla="*/ 878258 w 1304737"/>
                    <a:gd name="connsiteY2" fmla="*/ 0 h 1948070"/>
                    <a:gd name="connsiteX3" fmla="*/ 1228838 w 1304737"/>
                    <a:gd name="connsiteY3" fmla="*/ 430093 h 1948070"/>
                    <a:gd name="connsiteX4" fmla="*/ 487921 w 1304737"/>
                    <a:gd name="connsiteY4" fmla="*/ 1622790 h 1948070"/>
                    <a:gd name="connsiteX5" fmla="*/ 1174625 w 1304737"/>
                    <a:gd name="connsiteY5" fmla="*/ 1622789 h 1948070"/>
                    <a:gd name="connsiteX6" fmla="*/ 1304737 w 1304737"/>
                    <a:gd name="connsiteY6" fmla="*/ 1792658 h 1948070"/>
                    <a:gd name="connsiteX7" fmla="*/ 1189081 w 1304737"/>
                    <a:gd name="connsiteY7" fmla="*/ 1944455 h 1948070"/>
                    <a:gd name="connsiteX8" fmla="*/ 140955 w 1304737"/>
                    <a:gd name="connsiteY8" fmla="*/ 1948070 h 1948070"/>
                    <a:gd name="connsiteX9" fmla="*/ 0 w 1304737"/>
                    <a:gd name="connsiteY9" fmla="*/ 1774587 h 1948070"/>
                    <a:gd name="connsiteX10" fmla="*/ 86742 w 1304737"/>
                    <a:gd name="connsiteY10" fmla="*/ 1554119 h 1948070"/>
                    <a:gd name="connsiteX11" fmla="*/ 650561 w 1304737"/>
                    <a:gd name="connsiteY11" fmla="*/ 925243 h 1948070"/>
                    <a:gd name="connsiteX12" fmla="*/ 628876 w 1304737"/>
                    <a:gd name="connsiteY12" fmla="*/ 346966 h 1948070"/>
                    <a:gd name="connsiteX13" fmla="*/ 184326 w 1304737"/>
                    <a:gd name="connsiteY13" fmla="*/ 437322 h 1948070"/>
                    <a:gd name="connsiteX14" fmla="*/ 93970 w 1304737"/>
                    <a:gd name="connsiteY14" fmla="*/ 495149 h 1948070"/>
                    <a:gd name="connsiteX0" fmla="*/ 93970 w 1304737"/>
                    <a:gd name="connsiteY0" fmla="*/ 495149 h 1948070"/>
                    <a:gd name="connsiteX1" fmla="*/ 65056 w 1304737"/>
                    <a:gd name="connsiteY1" fmla="*/ 151798 h 1948070"/>
                    <a:gd name="connsiteX2" fmla="*/ 878258 w 1304737"/>
                    <a:gd name="connsiteY2" fmla="*/ 0 h 1948070"/>
                    <a:gd name="connsiteX3" fmla="*/ 1228838 w 1304737"/>
                    <a:gd name="connsiteY3" fmla="*/ 430093 h 1948070"/>
                    <a:gd name="connsiteX4" fmla="*/ 487921 w 1304737"/>
                    <a:gd name="connsiteY4" fmla="*/ 1622790 h 1948070"/>
                    <a:gd name="connsiteX5" fmla="*/ 1174625 w 1304737"/>
                    <a:gd name="connsiteY5" fmla="*/ 1622789 h 1948070"/>
                    <a:gd name="connsiteX6" fmla="*/ 1304737 w 1304737"/>
                    <a:gd name="connsiteY6" fmla="*/ 1792658 h 1948070"/>
                    <a:gd name="connsiteX7" fmla="*/ 1189081 w 1304737"/>
                    <a:gd name="connsiteY7" fmla="*/ 1944455 h 1948070"/>
                    <a:gd name="connsiteX8" fmla="*/ 140955 w 1304737"/>
                    <a:gd name="connsiteY8" fmla="*/ 1948070 h 1948070"/>
                    <a:gd name="connsiteX9" fmla="*/ 0 w 1304737"/>
                    <a:gd name="connsiteY9" fmla="*/ 1774587 h 1948070"/>
                    <a:gd name="connsiteX10" fmla="*/ 86742 w 1304737"/>
                    <a:gd name="connsiteY10" fmla="*/ 1554119 h 1948070"/>
                    <a:gd name="connsiteX11" fmla="*/ 650561 w 1304737"/>
                    <a:gd name="connsiteY11" fmla="*/ 925243 h 1948070"/>
                    <a:gd name="connsiteX12" fmla="*/ 628876 w 1304737"/>
                    <a:gd name="connsiteY12" fmla="*/ 346966 h 1948070"/>
                    <a:gd name="connsiteX13" fmla="*/ 184326 w 1304737"/>
                    <a:gd name="connsiteY13" fmla="*/ 437322 h 1948070"/>
                    <a:gd name="connsiteX14" fmla="*/ 93970 w 1304737"/>
                    <a:gd name="connsiteY14" fmla="*/ 495149 h 1948070"/>
                    <a:gd name="connsiteX0" fmla="*/ 93970 w 1304737"/>
                    <a:gd name="connsiteY0" fmla="*/ 495149 h 1948070"/>
                    <a:gd name="connsiteX1" fmla="*/ 65056 w 1304737"/>
                    <a:gd name="connsiteY1" fmla="*/ 151798 h 1948070"/>
                    <a:gd name="connsiteX2" fmla="*/ 878258 w 1304737"/>
                    <a:gd name="connsiteY2" fmla="*/ 0 h 1948070"/>
                    <a:gd name="connsiteX3" fmla="*/ 1228838 w 1304737"/>
                    <a:gd name="connsiteY3" fmla="*/ 430093 h 1948070"/>
                    <a:gd name="connsiteX4" fmla="*/ 487921 w 1304737"/>
                    <a:gd name="connsiteY4" fmla="*/ 1622790 h 1948070"/>
                    <a:gd name="connsiteX5" fmla="*/ 1174625 w 1304737"/>
                    <a:gd name="connsiteY5" fmla="*/ 1622789 h 1948070"/>
                    <a:gd name="connsiteX6" fmla="*/ 1304737 w 1304737"/>
                    <a:gd name="connsiteY6" fmla="*/ 1792658 h 1948070"/>
                    <a:gd name="connsiteX7" fmla="*/ 1189081 w 1304737"/>
                    <a:gd name="connsiteY7" fmla="*/ 1944455 h 1948070"/>
                    <a:gd name="connsiteX8" fmla="*/ 140955 w 1304737"/>
                    <a:gd name="connsiteY8" fmla="*/ 1948070 h 1948070"/>
                    <a:gd name="connsiteX9" fmla="*/ 0 w 1304737"/>
                    <a:gd name="connsiteY9" fmla="*/ 1774587 h 1948070"/>
                    <a:gd name="connsiteX10" fmla="*/ 86742 w 1304737"/>
                    <a:gd name="connsiteY10" fmla="*/ 1554119 h 1948070"/>
                    <a:gd name="connsiteX11" fmla="*/ 650561 w 1304737"/>
                    <a:gd name="connsiteY11" fmla="*/ 925243 h 1948070"/>
                    <a:gd name="connsiteX12" fmla="*/ 628876 w 1304737"/>
                    <a:gd name="connsiteY12" fmla="*/ 346966 h 1948070"/>
                    <a:gd name="connsiteX13" fmla="*/ 184326 w 1304737"/>
                    <a:gd name="connsiteY13" fmla="*/ 437322 h 1948070"/>
                    <a:gd name="connsiteX14" fmla="*/ 93970 w 1304737"/>
                    <a:gd name="connsiteY14" fmla="*/ 495149 h 1948070"/>
                    <a:gd name="connsiteX0" fmla="*/ 93970 w 1304737"/>
                    <a:gd name="connsiteY0" fmla="*/ 495149 h 1948070"/>
                    <a:gd name="connsiteX1" fmla="*/ 65056 w 1304737"/>
                    <a:gd name="connsiteY1" fmla="*/ 151798 h 1948070"/>
                    <a:gd name="connsiteX2" fmla="*/ 878258 w 1304737"/>
                    <a:gd name="connsiteY2" fmla="*/ 0 h 1948070"/>
                    <a:gd name="connsiteX3" fmla="*/ 1228838 w 1304737"/>
                    <a:gd name="connsiteY3" fmla="*/ 430093 h 1948070"/>
                    <a:gd name="connsiteX4" fmla="*/ 487921 w 1304737"/>
                    <a:gd name="connsiteY4" fmla="*/ 1622790 h 1948070"/>
                    <a:gd name="connsiteX5" fmla="*/ 1174625 w 1304737"/>
                    <a:gd name="connsiteY5" fmla="*/ 1622789 h 1948070"/>
                    <a:gd name="connsiteX6" fmla="*/ 1304737 w 1304737"/>
                    <a:gd name="connsiteY6" fmla="*/ 1792658 h 1948070"/>
                    <a:gd name="connsiteX7" fmla="*/ 1189081 w 1304737"/>
                    <a:gd name="connsiteY7" fmla="*/ 1944455 h 1948070"/>
                    <a:gd name="connsiteX8" fmla="*/ 140955 w 1304737"/>
                    <a:gd name="connsiteY8" fmla="*/ 1948070 h 1948070"/>
                    <a:gd name="connsiteX9" fmla="*/ 0 w 1304737"/>
                    <a:gd name="connsiteY9" fmla="*/ 1774587 h 1948070"/>
                    <a:gd name="connsiteX10" fmla="*/ 86742 w 1304737"/>
                    <a:gd name="connsiteY10" fmla="*/ 1554119 h 1948070"/>
                    <a:gd name="connsiteX11" fmla="*/ 650561 w 1304737"/>
                    <a:gd name="connsiteY11" fmla="*/ 925243 h 1948070"/>
                    <a:gd name="connsiteX12" fmla="*/ 628876 w 1304737"/>
                    <a:gd name="connsiteY12" fmla="*/ 346966 h 1948070"/>
                    <a:gd name="connsiteX13" fmla="*/ 184326 w 1304737"/>
                    <a:gd name="connsiteY13" fmla="*/ 437322 h 1948070"/>
                    <a:gd name="connsiteX14" fmla="*/ 93970 w 1304737"/>
                    <a:gd name="connsiteY14" fmla="*/ 495149 h 1948070"/>
                    <a:gd name="connsiteX0" fmla="*/ 93970 w 1304737"/>
                    <a:gd name="connsiteY0" fmla="*/ 495149 h 1948070"/>
                    <a:gd name="connsiteX1" fmla="*/ 65056 w 1304737"/>
                    <a:gd name="connsiteY1" fmla="*/ 151798 h 1948070"/>
                    <a:gd name="connsiteX2" fmla="*/ 878258 w 1304737"/>
                    <a:gd name="connsiteY2" fmla="*/ 0 h 1948070"/>
                    <a:gd name="connsiteX3" fmla="*/ 1228838 w 1304737"/>
                    <a:gd name="connsiteY3" fmla="*/ 430093 h 1948070"/>
                    <a:gd name="connsiteX4" fmla="*/ 487921 w 1304737"/>
                    <a:gd name="connsiteY4" fmla="*/ 1622790 h 1948070"/>
                    <a:gd name="connsiteX5" fmla="*/ 1174625 w 1304737"/>
                    <a:gd name="connsiteY5" fmla="*/ 1622789 h 1948070"/>
                    <a:gd name="connsiteX6" fmla="*/ 1304737 w 1304737"/>
                    <a:gd name="connsiteY6" fmla="*/ 1792658 h 1948070"/>
                    <a:gd name="connsiteX7" fmla="*/ 1189081 w 1304737"/>
                    <a:gd name="connsiteY7" fmla="*/ 1944455 h 1948070"/>
                    <a:gd name="connsiteX8" fmla="*/ 140955 w 1304737"/>
                    <a:gd name="connsiteY8" fmla="*/ 1948070 h 1948070"/>
                    <a:gd name="connsiteX9" fmla="*/ 0 w 1304737"/>
                    <a:gd name="connsiteY9" fmla="*/ 1774587 h 1948070"/>
                    <a:gd name="connsiteX10" fmla="*/ 86742 w 1304737"/>
                    <a:gd name="connsiteY10" fmla="*/ 1554119 h 1948070"/>
                    <a:gd name="connsiteX11" fmla="*/ 650561 w 1304737"/>
                    <a:gd name="connsiteY11" fmla="*/ 925243 h 1948070"/>
                    <a:gd name="connsiteX12" fmla="*/ 628876 w 1304737"/>
                    <a:gd name="connsiteY12" fmla="*/ 346966 h 1948070"/>
                    <a:gd name="connsiteX13" fmla="*/ 184326 w 1304737"/>
                    <a:gd name="connsiteY13" fmla="*/ 437322 h 1948070"/>
                    <a:gd name="connsiteX14" fmla="*/ 93970 w 1304737"/>
                    <a:gd name="connsiteY14" fmla="*/ 495149 h 1948070"/>
                    <a:gd name="connsiteX0" fmla="*/ 93970 w 1307982"/>
                    <a:gd name="connsiteY0" fmla="*/ 495149 h 1948070"/>
                    <a:gd name="connsiteX1" fmla="*/ 65056 w 1307982"/>
                    <a:gd name="connsiteY1" fmla="*/ 151798 h 1948070"/>
                    <a:gd name="connsiteX2" fmla="*/ 878258 w 1307982"/>
                    <a:gd name="connsiteY2" fmla="*/ 0 h 1948070"/>
                    <a:gd name="connsiteX3" fmla="*/ 1228838 w 1307982"/>
                    <a:gd name="connsiteY3" fmla="*/ 430093 h 1948070"/>
                    <a:gd name="connsiteX4" fmla="*/ 487921 w 1307982"/>
                    <a:gd name="connsiteY4" fmla="*/ 1622790 h 1948070"/>
                    <a:gd name="connsiteX5" fmla="*/ 1174625 w 1307982"/>
                    <a:gd name="connsiteY5" fmla="*/ 1622789 h 1948070"/>
                    <a:gd name="connsiteX6" fmla="*/ 1304737 w 1307982"/>
                    <a:gd name="connsiteY6" fmla="*/ 1792658 h 1948070"/>
                    <a:gd name="connsiteX7" fmla="*/ 1189081 w 1307982"/>
                    <a:gd name="connsiteY7" fmla="*/ 1944455 h 1948070"/>
                    <a:gd name="connsiteX8" fmla="*/ 140955 w 1307982"/>
                    <a:gd name="connsiteY8" fmla="*/ 1948070 h 1948070"/>
                    <a:gd name="connsiteX9" fmla="*/ 0 w 1307982"/>
                    <a:gd name="connsiteY9" fmla="*/ 1774587 h 1948070"/>
                    <a:gd name="connsiteX10" fmla="*/ 86742 w 1307982"/>
                    <a:gd name="connsiteY10" fmla="*/ 1554119 h 1948070"/>
                    <a:gd name="connsiteX11" fmla="*/ 650561 w 1307982"/>
                    <a:gd name="connsiteY11" fmla="*/ 925243 h 1948070"/>
                    <a:gd name="connsiteX12" fmla="*/ 628876 w 1307982"/>
                    <a:gd name="connsiteY12" fmla="*/ 346966 h 1948070"/>
                    <a:gd name="connsiteX13" fmla="*/ 184326 w 1307982"/>
                    <a:gd name="connsiteY13" fmla="*/ 437322 h 1948070"/>
                    <a:gd name="connsiteX14" fmla="*/ 93970 w 1307982"/>
                    <a:gd name="connsiteY14" fmla="*/ 495149 h 1948070"/>
                    <a:gd name="connsiteX0" fmla="*/ 93970 w 1304737"/>
                    <a:gd name="connsiteY0" fmla="*/ 495149 h 1948070"/>
                    <a:gd name="connsiteX1" fmla="*/ 65056 w 1304737"/>
                    <a:gd name="connsiteY1" fmla="*/ 151798 h 1948070"/>
                    <a:gd name="connsiteX2" fmla="*/ 878258 w 1304737"/>
                    <a:gd name="connsiteY2" fmla="*/ 0 h 1948070"/>
                    <a:gd name="connsiteX3" fmla="*/ 1228838 w 1304737"/>
                    <a:gd name="connsiteY3" fmla="*/ 430093 h 1948070"/>
                    <a:gd name="connsiteX4" fmla="*/ 487921 w 1304737"/>
                    <a:gd name="connsiteY4" fmla="*/ 1622790 h 1948070"/>
                    <a:gd name="connsiteX5" fmla="*/ 1174625 w 1304737"/>
                    <a:gd name="connsiteY5" fmla="*/ 1622789 h 1948070"/>
                    <a:gd name="connsiteX6" fmla="*/ 1304737 w 1304737"/>
                    <a:gd name="connsiteY6" fmla="*/ 1792658 h 1948070"/>
                    <a:gd name="connsiteX7" fmla="*/ 1189081 w 1304737"/>
                    <a:gd name="connsiteY7" fmla="*/ 1944455 h 1948070"/>
                    <a:gd name="connsiteX8" fmla="*/ 140955 w 1304737"/>
                    <a:gd name="connsiteY8" fmla="*/ 1948070 h 1948070"/>
                    <a:gd name="connsiteX9" fmla="*/ 0 w 1304737"/>
                    <a:gd name="connsiteY9" fmla="*/ 1774587 h 1948070"/>
                    <a:gd name="connsiteX10" fmla="*/ 86742 w 1304737"/>
                    <a:gd name="connsiteY10" fmla="*/ 1554119 h 1948070"/>
                    <a:gd name="connsiteX11" fmla="*/ 650561 w 1304737"/>
                    <a:gd name="connsiteY11" fmla="*/ 925243 h 1948070"/>
                    <a:gd name="connsiteX12" fmla="*/ 628876 w 1304737"/>
                    <a:gd name="connsiteY12" fmla="*/ 346966 h 1948070"/>
                    <a:gd name="connsiteX13" fmla="*/ 184326 w 1304737"/>
                    <a:gd name="connsiteY13" fmla="*/ 437322 h 1948070"/>
                    <a:gd name="connsiteX14" fmla="*/ 93970 w 1304737"/>
                    <a:gd name="connsiteY14" fmla="*/ 495149 h 1948070"/>
                    <a:gd name="connsiteX0" fmla="*/ 93970 w 1304737"/>
                    <a:gd name="connsiteY0" fmla="*/ 495149 h 1948070"/>
                    <a:gd name="connsiteX1" fmla="*/ 65056 w 1304737"/>
                    <a:gd name="connsiteY1" fmla="*/ 151798 h 1948070"/>
                    <a:gd name="connsiteX2" fmla="*/ 878258 w 1304737"/>
                    <a:gd name="connsiteY2" fmla="*/ 0 h 1948070"/>
                    <a:gd name="connsiteX3" fmla="*/ 1228838 w 1304737"/>
                    <a:gd name="connsiteY3" fmla="*/ 430093 h 1948070"/>
                    <a:gd name="connsiteX4" fmla="*/ 487921 w 1304737"/>
                    <a:gd name="connsiteY4" fmla="*/ 1622790 h 1948070"/>
                    <a:gd name="connsiteX5" fmla="*/ 1174625 w 1304737"/>
                    <a:gd name="connsiteY5" fmla="*/ 1622789 h 1948070"/>
                    <a:gd name="connsiteX6" fmla="*/ 1304737 w 1304737"/>
                    <a:gd name="connsiteY6" fmla="*/ 1792658 h 1948070"/>
                    <a:gd name="connsiteX7" fmla="*/ 1189081 w 1304737"/>
                    <a:gd name="connsiteY7" fmla="*/ 1944455 h 1948070"/>
                    <a:gd name="connsiteX8" fmla="*/ 140955 w 1304737"/>
                    <a:gd name="connsiteY8" fmla="*/ 1948070 h 1948070"/>
                    <a:gd name="connsiteX9" fmla="*/ 0 w 1304737"/>
                    <a:gd name="connsiteY9" fmla="*/ 1774587 h 1948070"/>
                    <a:gd name="connsiteX10" fmla="*/ 86742 w 1304737"/>
                    <a:gd name="connsiteY10" fmla="*/ 1554119 h 1948070"/>
                    <a:gd name="connsiteX11" fmla="*/ 650561 w 1304737"/>
                    <a:gd name="connsiteY11" fmla="*/ 925243 h 1948070"/>
                    <a:gd name="connsiteX12" fmla="*/ 628876 w 1304737"/>
                    <a:gd name="connsiteY12" fmla="*/ 346966 h 1948070"/>
                    <a:gd name="connsiteX13" fmla="*/ 184326 w 1304737"/>
                    <a:gd name="connsiteY13" fmla="*/ 437322 h 1948070"/>
                    <a:gd name="connsiteX14" fmla="*/ 93970 w 1304737"/>
                    <a:gd name="connsiteY14" fmla="*/ 495149 h 1948070"/>
                    <a:gd name="connsiteX0" fmla="*/ 93970 w 1309962"/>
                    <a:gd name="connsiteY0" fmla="*/ 495149 h 1948070"/>
                    <a:gd name="connsiteX1" fmla="*/ 65056 w 1309962"/>
                    <a:gd name="connsiteY1" fmla="*/ 151798 h 1948070"/>
                    <a:gd name="connsiteX2" fmla="*/ 878258 w 1309962"/>
                    <a:gd name="connsiteY2" fmla="*/ 0 h 1948070"/>
                    <a:gd name="connsiteX3" fmla="*/ 1228838 w 1309962"/>
                    <a:gd name="connsiteY3" fmla="*/ 430093 h 1948070"/>
                    <a:gd name="connsiteX4" fmla="*/ 487921 w 1309962"/>
                    <a:gd name="connsiteY4" fmla="*/ 1622790 h 1948070"/>
                    <a:gd name="connsiteX5" fmla="*/ 1174625 w 1309962"/>
                    <a:gd name="connsiteY5" fmla="*/ 1622789 h 1948070"/>
                    <a:gd name="connsiteX6" fmla="*/ 1304737 w 1309962"/>
                    <a:gd name="connsiteY6" fmla="*/ 1792658 h 1948070"/>
                    <a:gd name="connsiteX7" fmla="*/ 1189081 w 1309962"/>
                    <a:gd name="connsiteY7" fmla="*/ 1944455 h 1948070"/>
                    <a:gd name="connsiteX8" fmla="*/ 140955 w 1309962"/>
                    <a:gd name="connsiteY8" fmla="*/ 1948070 h 1948070"/>
                    <a:gd name="connsiteX9" fmla="*/ 0 w 1309962"/>
                    <a:gd name="connsiteY9" fmla="*/ 1774587 h 1948070"/>
                    <a:gd name="connsiteX10" fmla="*/ 86742 w 1309962"/>
                    <a:gd name="connsiteY10" fmla="*/ 1554119 h 1948070"/>
                    <a:gd name="connsiteX11" fmla="*/ 650561 w 1309962"/>
                    <a:gd name="connsiteY11" fmla="*/ 925243 h 1948070"/>
                    <a:gd name="connsiteX12" fmla="*/ 628876 w 1309962"/>
                    <a:gd name="connsiteY12" fmla="*/ 346966 h 1948070"/>
                    <a:gd name="connsiteX13" fmla="*/ 184326 w 1309962"/>
                    <a:gd name="connsiteY13" fmla="*/ 437322 h 1948070"/>
                    <a:gd name="connsiteX14" fmla="*/ 93970 w 1309962"/>
                    <a:gd name="connsiteY14" fmla="*/ 495149 h 1948070"/>
                    <a:gd name="connsiteX0" fmla="*/ 93970 w 1305625"/>
                    <a:gd name="connsiteY0" fmla="*/ 495149 h 1948070"/>
                    <a:gd name="connsiteX1" fmla="*/ 65056 w 1305625"/>
                    <a:gd name="connsiteY1" fmla="*/ 151798 h 1948070"/>
                    <a:gd name="connsiteX2" fmla="*/ 878258 w 1305625"/>
                    <a:gd name="connsiteY2" fmla="*/ 0 h 1948070"/>
                    <a:gd name="connsiteX3" fmla="*/ 1228838 w 1305625"/>
                    <a:gd name="connsiteY3" fmla="*/ 430093 h 1948070"/>
                    <a:gd name="connsiteX4" fmla="*/ 487921 w 1305625"/>
                    <a:gd name="connsiteY4" fmla="*/ 1622790 h 1948070"/>
                    <a:gd name="connsiteX5" fmla="*/ 1174625 w 1305625"/>
                    <a:gd name="connsiteY5" fmla="*/ 1622789 h 1948070"/>
                    <a:gd name="connsiteX6" fmla="*/ 1304737 w 1305625"/>
                    <a:gd name="connsiteY6" fmla="*/ 1792658 h 1948070"/>
                    <a:gd name="connsiteX7" fmla="*/ 1189081 w 1305625"/>
                    <a:gd name="connsiteY7" fmla="*/ 1944455 h 1948070"/>
                    <a:gd name="connsiteX8" fmla="*/ 140955 w 1305625"/>
                    <a:gd name="connsiteY8" fmla="*/ 1948070 h 1948070"/>
                    <a:gd name="connsiteX9" fmla="*/ 0 w 1305625"/>
                    <a:gd name="connsiteY9" fmla="*/ 1774587 h 1948070"/>
                    <a:gd name="connsiteX10" fmla="*/ 86742 w 1305625"/>
                    <a:gd name="connsiteY10" fmla="*/ 1554119 h 1948070"/>
                    <a:gd name="connsiteX11" fmla="*/ 650561 w 1305625"/>
                    <a:gd name="connsiteY11" fmla="*/ 925243 h 1948070"/>
                    <a:gd name="connsiteX12" fmla="*/ 628876 w 1305625"/>
                    <a:gd name="connsiteY12" fmla="*/ 346966 h 1948070"/>
                    <a:gd name="connsiteX13" fmla="*/ 184326 w 1305625"/>
                    <a:gd name="connsiteY13" fmla="*/ 437322 h 1948070"/>
                    <a:gd name="connsiteX14" fmla="*/ 93970 w 1305625"/>
                    <a:gd name="connsiteY14" fmla="*/ 495149 h 1948070"/>
                    <a:gd name="connsiteX0" fmla="*/ 93970 w 1310307"/>
                    <a:gd name="connsiteY0" fmla="*/ 495149 h 1948070"/>
                    <a:gd name="connsiteX1" fmla="*/ 65056 w 1310307"/>
                    <a:gd name="connsiteY1" fmla="*/ 151798 h 1948070"/>
                    <a:gd name="connsiteX2" fmla="*/ 878258 w 1310307"/>
                    <a:gd name="connsiteY2" fmla="*/ 0 h 1948070"/>
                    <a:gd name="connsiteX3" fmla="*/ 1228838 w 1310307"/>
                    <a:gd name="connsiteY3" fmla="*/ 430093 h 1948070"/>
                    <a:gd name="connsiteX4" fmla="*/ 487921 w 1310307"/>
                    <a:gd name="connsiteY4" fmla="*/ 1622790 h 1948070"/>
                    <a:gd name="connsiteX5" fmla="*/ 1203200 w 1310307"/>
                    <a:gd name="connsiteY5" fmla="*/ 1622789 h 1948070"/>
                    <a:gd name="connsiteX6" fmla="*/ 1304737 w 1310307"/>
                    <a:gd name="connsiteY6" fmla="*/ 1792658 h 1948070"/>
                    <a:gd name="connsiteX7" fmla="*/ 1189081 w 1310307"/>
                    <a:gd name="connsiteY7" fmla="*/ 1944455 h 1948070"/>
                    <a:gd name="connsiteX8" fmla="*/ 140955 w 1310307"/>
                    <a:gd name="connsiteY8" fmla="*/ 1948070 h 1948070"/>
                    <a:gd name="connsiteX9" fmla="*/ 0 w 1310307"/>
                    <a:gd name="connsiteY9" fmla="*/ 1774587 h 1948070"/>
                    <a:gd name="connsiteX10" fmla="*/ 86742 w 1310307"/>
                    <a:gd name="connsiteY10" fmla="*/ 1554119 h 1948070"/>
                    <a:gd name="connsiteX11" fmla="*/ 650561 w 1310307"/>
                    <a:gd name="connsiteY11" fmla="*/ 925243 h 1948070"/>
                    <a:gd name="connsiteX12" fmla="*/ 628876 w 1310307"/>
                    <a:gd name="connsiteY12" fmla="*/ 346966 h 1948070"/>
                    <a:gd name="connsiteX13" fmla="*/ 184326 w 1310307"/>
                    <a:gd name="connsiteY13" fmla="*/ 437322 h 1948070"/>
                    <a:gd name="connsiteX14" fmla="*/ 93970 w 1310307"/>
                    <a:gd name="connsiteY14" fmla="*/ 495149 h 1948070"/>
                    <a:gd name="connsiteX0" fmla="*/ 93970 w 1305639"/>
                    <a:gd name="connsiteY0" fmla="*/ 495149 h 1948070"/>
                    <a:gd name="connsiteX1" fmla="*/ 65056 w 1305639"/>
                    <a:gd name="connsiteY1" fmla="*/ 151798 h 1948070"/>
                    <a:gd name="connsiteX2" fmla="*/ 878258 w 1305639"/>
                    <a:gd name="connsiteY2" fmla="*/ 0 h 1948070"/>
                    <a:gd name="connsiteX3" fmla="*/ 1228838 w 1305639"/>
                    <a:gd name="connsiteY3" fmla="*/ 430093 h 1948070"/>
                    <a:gd name="connsiteX4" fmla="*/ 487921 w 1305639"/>
                    <a:gd name="connsiteY4" fmla="*/ 1622790 h 1948070"/>
                    <a:gd name="connsiteX5" fmla="*/ 1203200 w 1305639"/>
                    <a:gd name="connsiteY5" fmla="*/ 1622789 h 1948070"/>
                    <a:gd name="connsiteX6" fmla="*/ 1304737 w 1305639"/>
                    <a:gd name="connsiteY6" fmla="*/ 1792658 h 1948070"/>
                    <a:gd name="connsiteX7" fmla="*/ 1189081 w 1305639"/>
                    <a:gd name="connsiteY7" fmla="*/ 1944455 h 1948070"/>
                    <a:gd name="connsiteX8" fmla="*/ 140955 w 1305639"/>
                    <a:gd name="connsiteY8" fmla="*/ 1948070 h 1948070"/>
                    <a:gd name="connsiteX9" fmla="*/ 0 w 1305639"/>
                    <a:gd name="connsiteY9" fmla="*/ 1774587 h 1948070"/>
                    <a:gd name="connsiteX10" fmla="*/ 86742 w 1305639"/>
                    <a:gd name="connsiteY10" fmla="*/ 1554119 h 1948070"/>
                    <a:gd name="connsiteX11" fmla="*/ 650561 w 1305639"/>
                    <a:gd name="connsiteY11" fmla="*/ 925243 h 1948070"/>
                    <a:gd name="connsiteX12" fmla="*/ 628876 w 1305639"/>
                    <a:gd name="connsiteY12" fmla="*/ 346966 h 1948070"/>
                    <a:gd name="connsiteX13" fmla="*/ 184326 w 1305639"/>
                    <a:gd name="connsiteY13" fmla="*/ 437322 h 1948070"/>
                    <a:gd name="connsiteX14" fmla="*/ 93970 w 1305639"/>
                    <a:gd name="connsiteY14" fmla="*/ 495149 h 1948070"/>
                    <a:gd name="connsiteX0" fmla="*/ 93970 w 1305639"/>
                    <a:gd name="connsiteY0" fmla="*/ 495149 h 1948070"/>
                    <a:gd name="connsiteX1" fmla="*/ 65056 w 1305639"/>
                    <a:gd name="connsiteY1" fmla="*/ 151798 h 1948070"/>
                    <a:gd name="connsiteX2" fmla="*/ 878258 w 1305639"/>
                    <a:gd name="connsiteY2" fmla="*/ 0 h 1948070"/>
                    <a:gd name="connsiteX3" fmla="*/ 1228838 w 1305639"/>
                    <a:gd name="connsiteY3" fmla="*/ 430093 h 1948070"/>
                    <a:gd name="connsiteX4" fmla="*/ 487921 w 1305639"/>
                    <a:gd name="connsiteY4" fmla="*/ 1622790 h 1948070"/>
                    <a:gd name="connsiteX5" fmla="*/ 1203200 w 1305639"/>
                    <a:gd name="connsiteY5" fmla="*/ 1622789 h 1948070"/>
                    <a:gd name="connsiteX6" fmla="*/ 1304737 w 1305639"/>
                    <a:gd name="connsiteY6" fmla="*/ 1792658 h 1948070"/>
                    <a:gd name="connsiteX7" fmla="*/ 1209719 w 1305639"/>
                    <a:gd name="connsiteY7" fmla="*/ 1944455 h 1948070"/>
                    <a:gd name="connsiteX8" fmla="*/ 140955 w 1305639"/>
                    <a:gd name="connsiteY8" fmla="*/ 1948070 h 1948070"/>
                    <a:gd name="connsiteX9" fmla="*/ 0 w 1305639"/>
                    <a:gd name="connsiteY9" fmla="*/ 1774587 h 1948070"/>
                    <a:gd name="connsiteX10" fmla="*/ 86742 w 1305639"/>
                    <a:gd name="connsiteY10" fmla="*/ 1554119 h 1948070"/>
                    <a:gd name="connsiteX11" fmla="*/ 650561 w 1305639"/>
                    <a:gd name="connsiteY11" fmla="*/ 925243 h 1948070"/>
                    <a:gd name="connsiteX12" fmla="*/ 628876 w 1305639"/>
                    <a:gd name="connsiteY12" fmla="*/ 346966 h 1948070"/>
                    <a:gd name="connsiteX13" fmla="*/ 184326 w 1305639"/>
                    <a:gd name="connsiteY13" fmla="*/ 437322 h 1948070"/>
                    <a:gd name="connsiteX14" fmla="*/ 93970 w 1305639"/>
                    <a:gd name="connsiteY14" fmla="*/ 495149 h 1948070"/>
                    <a:gd name="connsiteX0" fmla="*/ 93970 w 1305639"/>
                    <a:gd name="connsiteY0" fmla="*/ 495149 h 1948070"/>
                    <a:gd name="connsiteX1" fmla="*/ 65056 w 1305639"/>
                    <a:gd name="connsiteY1" fmla="*/ 151798 h 1948070"/>
                    <a:gd name="connsiteX2" fmla="*/ 878258 w 1305639"/>
                    <a:gd name="connsiteY2" fmla="*/ 0 h 1948070"/>
                    <a:gd name="connsiteX3" fmla="*/ 1228838 w 1305639"/>
                    <a:gd name="connsiteY3" fmla="*/ 430093 h 1948070"/>
                    <a:gd name="connsiteX4" fmla="*/ 487921 w 1305639"/>
                    <a:gd name="connsiteY4" fmla="*/ 1622790 h 1948070"/>
                    <a:gd name="connsiteX5" fmla="*/ 1203200 w 1305639"/>
                    <a:gd name="connsiteY5" fmla="*/ 1622789 h 1948070"/>
                    <a:gd name="connsiteX6" fmla="*/ 1304737 w 1305639"/>
                    <a:gd name="connsiteY6" fmla="*/ 1792658 h 1948070"/>
                    <a:gd name="connsiteX7" fmla="*/ 1209719 w 1305639"/>
                    <a:gd name="connsiteY7" fmla="*/ 1944455 h 1948070"/>
                    <a:gd name="connsiteX8" fmla="*/ 140955 w 1305639"/>
                    <a:gd name="connsiteY8" fmla="*/ 1948070 h 1948070"/>
                    <a:gd name="connsiteX9" fmla="*/ 0 w 1305639"/>
                    <a:gd name="connsiteY9" fmla="*/ 1774587 h 1948070"/>
                    <a:gd name="connsiteX10" fmla="*/ 86742 w 1305639"/>
                    <a:gd name="connsiteY10" fmla="*/ 1554119 h 1948070"/>
                    <a:gd name="connsiteX11" fmla="*/ 650561 w 1305639"/>
                    <a:gd name="connsiteY11" fmla="*/ 925243 h 1948070"/>
                    <a:gd name="connsiteX12" fmla="*/ 628876 w 1305639"/>
                    <a:gd name="connsiteY12" fmla="*/ 346966 h 1948070"/>
                    <a:gd name="connsiteX13" fmla="*/ 184326 w 1305639"/>
                    <a:gd name="connsiteY13" fmla="*/ 437322 h 1948070"/>
                    <a:gd name="connsiteX14" fmla="*/ 93970 w 1305639"/>
                    <a:gd name="connsiteY14" fmla="*/ 495149 h 1948070"/>
                    <a:gd name="connsiteX0" fmla="*/ 93970 w 1305639"/>
                    <a:gd name="connsiteY0" fmla="*/ 495149 h 1948070"/>
                    <a:gd name="connsiteX1" fmla="*/ 65056 w 1305639"/>
                    <a:gd name="connsiteY1" fmla="*/ 151798 h 1948070"/>
                    <a:gd name="connsiteX2" fmla="*/ 878258 w 1305639"/>
                    <a:gd name="connsiteY2" fmla="*/ 0 h 1948070"/>
                    <a:gd name="connsiteX3" fmla="*/ 1228838 w 1305639"/>
                    <a:gd name="connsiteY3" fmla="*/ 430093 h 1948070"/>
                    <a:gd name="connsiteX4" fmla="*/ 487921 w 1305639"/>
                    <a:gd name="connsiteY4" fmla="*/ 1622790 h 1948070"/>
                    <a:gd name="connsiteX5" fmla="*/ 1203200 w 1305639"/>
                    <a:gd name="connsiteY5" fmla="*/ 1622789 h 1948070"/>
                    <a:gd name="connsiteX6" fmla="*/ 1304737 w 1305639"/>
                    <a:gd name="connsiteY6" fmla="*/ 1792658 h 1948070"/>
                    <a:gd name="connsiteX7" fmla="*/ 1209719 w 1305639"/>
                    <a:gd name="connsiteY7" fmla="*/ 1944455 h 1948070"/>
                    <a:gd name="connsiteX8" fmla="*/ 140955 w 1305639"/>
                    <a:gd name="connsiteY8" fmla="*/ 1948070 h 1948070"/>
                    <a:gd name="connsiteX9" fmla="*/ 0 w 1305639"/>
                    <a:gd name="connsiteY9" fmla="*/ 1774587 h 1948070"/>
                    <a:gd name="connsiteX10" fmla="*/ 86742 w 1305639"/>
                    <a:gd name="connsiteY10" fmla="*/ 1554119 h 1948070"/>
                    <a:gd name="connsiteX11" fmla="*/ 650561 w 1305639"/>
                    <a:gd name="connsiteY11" fmla="*/ 925243 h 1948070"/>
                    <a:gd name="connsiteX12" fmla="*/ 628876 w 1305639"/>
                    <a:gd name="connsiteY12" fmla="*/ 346966 h 1948070"/>
                    <a:gd name="connsiteX13" fmla="*/ 184326 w 1305639"/>
                    <a:gd name="connsiteY13" fmla="*/ 437322 h 1948070"/>
                    <a:gd name="connsiteX14" fmla="*/ 93970 w 1305639"/>
                    <a:gd name="connsiteY14" fmla="*/ 495149 h 1948070"/>
                    <a:gd name="connsiteX0" fmla="*/ 93970 w 1305639"/>
                    <a:gd name="connsiteY0" fmla="*/ 495149 h 1948070"/>
                    <a:gd name="connsiteX1" fmla="*/ 65056 w 1305639"/>
                    <a:gd name="connsiteY1" fmla="*/ 151798 h 1948070"/>
                    <a:gd name="connsiteX2" fmla="*/ 878258 w 1305639"/>
                    <a:gd name="connsiteY2" fmla="*/ 0 h 1948070"/>
                    <a:gd name="connsiteX3" fmla="*/ 1228838 w 1305639"/>
                    <a:gd name="connsiteY3" fmla="*/ 430093 h 1948070"/>
                    <a:gd name="connsiteX4" fmla="*/ 487921 w 1305639"/>
                    <a:gd name="connsiteY4" fmla="*/ 1622790 h 1948070"/>
                    <a:gd name="connsiteX5" fmla="*/ 1203200 w 1305639"/>
                    <a:gd name="connsiteY5" fmla="*/ 1622789 h 1948070"/>
                    <a:gd name="connsiteX6" fmla="*/ 1304737 w 1305639"/>
                    <a:gd name="connsiteY6" fmla="*/ 1792658 h 1948070"/>
                    <a:gd name="connsiteX7" fmla="*/ 1209719 w 1305639"/>
                    <a:gd name="connsiteY7" fmla="*/ 1944455 h 1948070"/>
                    <a:gd name="connsiteX8" fmla="*/ 140955 w 1305639"/>
                    <a:gd name="connsiteY8" fmla="*/ 1948070 h 1948070"/>
                    <a:gd name="connsiteX9" fmla="*/ 0 w 1305639"/>
                    <a:gd name="connsiteY9" fmla="*/ 1774587 h 1948070"/>
                    <a:gd name="connsiteX10" fmla="*/ 86742 w 1305639"/>
                    <a:gd name="connsiteY10" fmla="*/ 1554119 h 1948070"/>
                    <a:gd name="connsiteX11" fmla="*/ 650561 w 1305639"/>
                    <a:gd name="connsiteY11" fmla="*/ 925243 h 1948070"/>
                    <a:gd name="connsiteX12" fmla="*/ 628876 w 1305639"/>
                    <a:gd name="connsiteY12" fmla="*/ 346966 h 1948070"/>
                    <a:gd name="connsiteX13" fmla="*/ 184326 w 1305639"/>
                    <a:gd name="connsiteY13" fmla="*/ 437322 h 1948070"/>
                    <a:gd name="connsiteX14" fmla="*/ 93970 w 1305639"/>
                    <a:gd name="connsiteY14" fmla="*/ 495149 h 1948070"/>
                    <a:gd name="connsiteX0" fmla="*/ 93970 w 1305639"/>
                    <a:gd name="connsiteY0" fmla="*/ 495149 h 1948070"/>
                    <a:gd name="connsiteX1" fmla="*/ 65056 w 1305639"/>
                    <a:gd name="connsiteY1" fmla="*/ 151798 h 1948070"/>
                    <a:gd name="connsiteX2" fmla="*/ 878258 w 1305639"/>
                    <a:gd name="connsiteY2" fmla="*/ 0 h 1948070"/>
                    <a:gd name="connsiteX3" fmla="*/ 1228838 w 1305639"/>
                    <a:gd name="connsiteY3" fmla="*/ 430093 h 1948070"/>
                    <a:gd name="connsiteX4" fmla="*/ 487921 w 1305639"/>
                    <a:gd name="connsiteY4" fmla="*/ 1622790 h 1948070"/>
                    <a:gd name="connsiteX5" fmla="*/ 1203200 w 1305639"/>
                    <a:gd name="connsiteY5" fmla="*/ 1622789 h 1948070"/>
                    <a:gd name="connsiteX6" fmla="*/ 1304737 w 1305639"/>
                    <a:gd name="connsiteY6" fmla="*/ 1792658 h 1948070"/>
                    <a:gd name="connsiteX7" fmla="*/ 1209719 w 1305639"/>
                    <a:gd name="connsiteY7" fmla="*/ 1944455 h 1948070"/>
                    <a:gd name="connsiteX8" fmla="*/ 140955 w 1305639"/>
                    <a:gd name="connsiteY8" fmla="*/ 1948070 h 1948070"/>
                    <a:gd name="connsiteX9" fmla="*/ 0 w 1305639"/>
                    <a:gd name="connsiteY9" fmla="*/ 1774587 h 1948070"/>
                    <a:gd name="connsiteX10" fmla="*/ 86742 w 1305639"/>
                    <a:gd name="connsiteY10" fmla="*/ 1554119 h 1948070"/>
                    <a:gd name="connsiteX11" fmla="*/ 650561 w 1305639"/>
                    <a:gd name="connsiteY11" fmla="*/ 925243 h 1948070"/>
                    <a:gd name="connsiteX12" fmla="*/ 628876 w 1305639"/>
                    <a:gd name="connsiteY12" fmla="*/ 346966 h 1948070"/>
                    <a:gd name="connsiteX13" fmla="*/ 184326 w 1305639"/>
                    <a:gd name="connsiteY13" fmla="*/ 437322 h 1948070"/>
                    <a:gd name="connsiteX14" fmla="*/ 93970 w 1305639"/>
                    <a:gd name="connsiteY14" fmla="*/ 495149 h 1948070"/>
                    <a:gd name="connsiteX0" fmla="*/ 93970 w 1305639"/>
                    <a:gd name="connsiteY0" fmla="*/ 495149 h 1948070"/>
                    <a:gd name="connsiteX1" fmla="*/ 65056 w 1305639"/>
                    <a:gd name="connsiteY1" fmla="*/ 151798 h 1948070"/>
                    <a:gd name="connsiteX2" fmla="*/ 878258 w 1305639"/>
                    <a:gd name="connsiteY2" fmla="*/ 0 h 1948070"/>
                    <a:gd name="connsiteX3" fmla="*/ 1228838 w 1305639"/>
                    <a:gd name="connsiteY3" fmla="*/ 430093 h 1948070"/>
                    <a:gd name="connsiteX4" fmla="*/ 487921 w 1305639"/>
                    <a:gd name="connsiteY4" fmla="*/ 1622790 h 1948070"/>
                    <a:gd name="connsiteX5" fmla="*/ 1203200 w 1305639"/>
                    <a:gd name="connsiteY5" fmla="*/ 1622789 h 1948070"/>
                    <a:gd name="connsiteX6" fmla="*/ 1304737 w 1305639"/>
                    <a:gd name="connsiteY6" fmla="*/ 1792658 h 1948070"/>
                    <a:gd name="connsiteX7" fmla="*/ 1209719 w 1305639"/>
                    <a:gd name="connsiteY7" fmla="*/ 1944455 h 1948070"/>
                    <a:gd name="connsiteX8" fmla="*/ 140955 w 1305639"/>
                    <a:gd name="connsiteY8" fmla="*/ 1948070 h 1948070"/>
                    <a:gd name="connsiteX9" fmla="*/ 0 w 1305639"/>
                    <a:gd name="connsiteY9" fmla="*/ 1774587 h 1948070"/>
                    <a:gd name="connsiteX10" fmla="*/ 86742 w 1305639"/>
                    <a:gd name="connsiteY10" fmla="*/ 1554119 h 1948070"/>
                    <a:gd name="connsiteX11" fmla="*/ 650561 w 1305639"/>
                    <a:gd name="connsiteY11" fmla="*/ 925243 h 1948070"/>
                    <a:gd name="connsiteX12" fmla="*/ 628876 w 1305639"/>
                    <a:gd name="connsiteY12" fmla="*/ 346966 h 1948070"/>
                    <a:gd name="connsiteX13" fmla="*/ 184326 w 1305639"/>
                    <a:gd name="connsiteY13" fmla="*/ 437322 h 1948070"/>
                    <a:gd name="connsiteX14" fmla="*/ 93970 w 1305639"/>
                    <a:gd name="connsiteY14" fmla="*/ 495149 h 1948070"/>
                    <a:gd name="connsiteX0" fmla="*/ 85537 w 1297206"/>
                    <a:gd name="connsiteY0" fmla="*/ 495149 h 1948070"/>
                    <a:gd name="connsiteX1" fmla="*/ 56623 w 1297206"/>
                    <a:gd name="connsiteY1" fmla="*/ 151798 h 1948070"/>
                    <a:gd name="connsiteX2" fmla="*/ 869825 w 1297206"/>
                    <a:gd name="connsiteY2" fmla="*/ 0 h 1948070"/>
                    <a:gd name="connsiteX3" fmla="*/ 1220405 w 1297206"/>
                    <a:gd name="connsiteY3" fmla="*/ 430093 h 1948070"/>
                    <a:gd name="connsiteX4" fmla="*/ 479488 w 1297206"/>
                    <a:gd name="connsiteY4" fmla="*/ 1622790 h 1948070"/>
                    <a:gd name="connsiteX5" fmla="*/ 1194767 w 1297206"/>
                    <a:gd name="connsiteY5" fmla="*/ 1622789 h 1948070"/>
                    <a:gd name="connsiteX6" fmla="*/ 1296304 w 1297206"/>
                    <a:gd name="connsiteY6" fmla="*/ 1792658 h 1948070"/>
                    <a:gd name="connsiteX7" fmla="*/ 1201286 w 1297206"/>
                    <a:gd name="connsiteY7" fmla="*/ 1944455 h 1948070"/>
                    <a:gd name="connsiteX8" fmla="*/ 132522 w 1297206"/>
                    <a:gd name="connsiteY8" fmla="*/ 1948070 h 1948070"/>
                    <a:gd name="connsiteX9" fmla="*/ 2679 w 1297206"/>
                    <a:gd name="connsiteY9" fmla="*/ 1771412 h 1948070"/>
                    <a:gd name="connsiteX10" fmla="*/ 78309 w 1297206"/>
                    <a:gd name="connsiteY10" fmla="*/ 1554119 h 1948070"/>
                    <a:gd name="connsiteX11" fmla="*/ 642128 w 1297206"/>
                    <a:gd name="connsiteY11" fmla="*/ 925243 h 1948070"/>
                    <a:gd name="connsiteX12" fmla="*/ 620443 w 1297206"/>
                    <a:gd name="connsiteY12" fmla="*/ 346966 h 1948070"/>
                    <a:gd name="connsiteX13" fmla="*/ 175893 w 1297206"/>
                    <a:gd name="connsiteY13" fmla="*/ 437322 h 1948070"/>
                    <a:gd name="connsiteX14" fmla="*/ 85537 w 1297206"/>
                    <a:gd name="connsiteY14" fmla="*/ 495149 h 1948070"/>
                    <a:gd name="connsiteX0" fmla="*/ 84130 w 1295799"/>
                    <a:gd name="connsiteY0" fmla="*/ 495149 h 1948070"/>
                    <a:gd name="connsiteX1" fmla="*/ 55216 w 1295799"/>
                    <a:gd name="connsiteY1" fmla="*/ 151798 h 1948070"/>
                    <a:gd name="connsiteX2" fmla="*/ 868418 w 1295799"/>
                    <a:gd name="connsiteY2" fmla="*/ 0 h 1948070"/>
                    <a:gd name="connsiteX3" fmla="*/ 1218998 w 1295799"/>
                    <a:gd name="connsiteY3" fmla="*/ 430093 h 1948070"/>
                    <a:gd name="connsiteX4" fmla="*/ 478081 w 1295799"/>
                    <a:gd name="connsiteY4" fmla="*/ 1622790 h 1948070"/>
                    <a:gd name="connsiteX5" fmla="*/ 1193360 w 1295799"/>
                    <a:gd name="connsiteY5" fmla="*/ 1622789 h 1948070"/>
                    <a:gd name="connsiteX6" fmla="*/ 1294897 w 1295799"/>
                    <a:gd name="connsiteY6" fmla="*/ 1792658 h 1948070"/>
                    <a:gd name="connsiteX7" fmla="*/ 1199879 w 1295799"/>
                    <a:gd name="connsiteY7" fmla="*/ 1944455 h 1948070"/>
                    <a:gd name="connsiteX8" fmla="*/ 131115 w 1295799"/>
                    <a:gd name="connsiteY8" fmla="*/ 1948070 h 1948070"/>
                    <a:gd name="connsiteX9" fmla="*/ 1272 w 1295799"/>
                    <a:gd name="connsiteY9" fmla="*/ 1771412 h 1948070"/>
                    <a:gd name="connsiteX10" fmla="*/ 76902 w 1295799"/>
                    <a:gd name="connsiteY10" fmla="*/ 1554119 h 1948070"/>
                    <a:gd name="connsiteX11" fmla="*/ 640721 w 1295799"/>
                    <a:gd name="connsiteY11" fmla="*/ 925243 h 1948070"/>
                    <a:gd name="connsiteX12" fmla="*/ 619036 w 1295799"/>
                    <a:gd name="connsiteY12" fmla="*/ 346966 h 1948070"/>
                    <a:gd name="connsiteX13" fmla="*/ 174486 w 1295799"/>
                    <a:gd name="connsiteY13" fmla="*/ 437322 h 1948070"/>
                    <a:gd name="connsiteX14" fmla="*/ 84130 w 1295799"/>
                    <a:gd name="connsiteY14" fmla="*/ 495149 h 1948070"/>
                    <a:gd name="connsiteX0" fmla="*/ 82858 w 1294527"/>
                    <a:gd name="connsiteY0" fmla="*/ 495149 h 1948070"/>
                    <a:gd name="connsiteX1" fmla="*/ 53944 w 1294527"/>
                    <a:gd name="connsiteY1" fmla="*/ 151798 h 1948070"/>
                    <a:gd name="connsiteX2" fmla="*/ 867146 w 1294527"/>
                    <a:gd name="connsiteY2" fmla="*/ 0 h 1948070"/>
                    <a:gd name="connsiteX3" fmla="*/ 1217726 w 1294527"/>
                    <a:gd name="connsiteY3" fmla="*/ 430093 h 1948070"/>
                    <a:gd name="connsiteX4" fmla="*/ 476809 w 1294527"/>
                    <a:gd name="connsiteY4" fmla="*/ 1622790 h 1948070"/>
                    <a:gd name="connsiteX5" fmla="*/ 1192088 w 1294527"/>
                    <a:gd name="connsiteY5" fmla="*/ 1622789 h 1948070"/>
                    <a:gd name="connsiteX6" fmla="*/ 1293625 w 1294527"/>
                    <a:gd name="connsiteY6" fmla="*/ 1792658 h 1948070"/>
                    <a:gd name="connsiteX7" fmla="*/ 1198607 w 1294527"/>
                    <a:gd name="connsiteY7" fmla="*/ 1944455 h 1948070"/>
                    <a:gd name="connsiteX8" fmla="*/ 129843 w 1294527"/>
                    <a:gd name="connsiteY8" fmla="*/ 1948070 h 1948070"/>
                    <a:gd name="connsiteX9" fmla="*/ 0 w 1294527"/>
                    <a:gd name="connsiteY9" fmla="*/ 1771412 h 1948070"/>
                    <a:gd name="connsiteX10" fmla="*/ 75630 w 1294527"/>
                    <a:gd name="connsiteY10" fmla="*/ 1554119 h 1948070"/>
                    <a:gd name="connsiteX11" fmla="*/ 639449 w 1294527"/>
                    <a:gd name="connsiteY11" fmla="*/ 925243 h 1948070"/>
                    <a:gd name="connsiteX12" fmla="*/ 617764 w 1294527"/>
                    <a:gd name="connsiteY12" fmla="*/ 346966 h 1948070"/>
                    <a:gd name="connsiteX13" fmla="*/ 173214 w 1294527"/>
                    <a:gd name="connsiteY13" fmla="*/ 437322 h 1948070"/>
                    <a:gd name="connsiteX14" fmla="*/ 82858 w 1294527"/>
                    <a:gd name="connsiteY14" fmla="*/ 495149 h 1948070"/>
                    <a:gd name="connsiteX0" fmla="*/ 82858 w 1294527"/>
                    <a:gd name="connsiteY0" fmla="*/ 495149 h 1948070"/>
                    <a:gd name="connsiteX1" fmla="*/ 53944 w 1294527"/>
                    <a:gd name="connsiteY1" fmla="*/ 151798 h 1948070"/>
                    <a:gd name="connsiteX2" fmla="*/ 867146 w 1294527"/>
                    <a:gd name="connsiteY2" fmla="*/ 0 h 1948070"/>
                    <a:gd name="connsiteX3" fmla="*/ 1217726 w 1294527"/>
                    <a:gd name="connsiteY3" fmla="*/ 430093 h 1948070"/>
                    <a:gd name="connsiteX4" fmla="*/ 476809 w 1294527"/>
                    <a:gd name="connsiteY4" fmla="*/ 1622790 h 1948070"/>
                    <a:gd name="connsiteX5" fmla="*/ 1192088 w 1294527"/>
                    <a:gd name="connsiteY5" fmla="*/ 1622789 h 1948070"/>
                    <a:gd name="connsiteX6" fmla="*/ 1293625 w 1294527"/>
                    <a:gd name="connsiteY6" fmla="*/ 1792658 h 1948070"/>
                    <a:gd name="connsiteX7" fmla="*/ 1198607 w 1294527"/>
                    <a:gd name="connsiteY7" fmla="*/ 1944455 h 1948070"/>
                    <a:gd name="connsiteX8" fmla="*/ 129843 w 1294527"/>
                    <a:gd name="connsiteY8" fmla="*/ 1948070 h 1948070"/>
                    <a:gd name="connsiteX9" fmla="*/ 0 w 1294527"/>
                    <a:gd name="connsiteY9" fmla="*/ 1771412 h 1948070"/>
                    <a:gd name="connsiteX10" fmla="*/ 75630 w 1294527"/>
                    <a:gd name="connsiteY10" fmla="*/ 1554119 h 1948070"/>
                    <a:gd name="connsiteX11" fmla="*/ 639449 w 1294527"/>
                    <a:gd name="connsiteY11" fmla="*/ 925243 h 1948070"/>
                    <a:gd name="connsiteX12" fmla="*/ 617764 w 1294527"/>
                    <a:gd name="connsiteY12" fmla="*/ 346966 h 1948070"/>
                    <a:gd name="connsiteX13" fmla="*/ 173214 w 1294527"/>
                    <a:gd name="connsiteY13" fmla="*/ 437322 h 1948070"/>
                    <a:gd name="connsiteX14" fmla="*/ 82858 w 1294527"/>
                    <a:gd name="connsiteY14" fmla="*/ 495149 h 1948070"/>
                    <a:gd name="connsiteX0" fmla="*/ 82858 w 1294527"/>
                    <a:gd name="connsiteY0" fmla="*/ 495149 h 1948070"/>
                    <a:gd name="connsiteX1" fmla="*/ 53944 w 1294527"/>
                    <a:gd name="connsiteY1" fmla="*/ 151798 h 1948070"/>
                    <a:gd name="connsiteX2" fmla="*/ 867146 w 1294527"/>
                    <a:gd name="connsiteY2" fmla="*/ 0 h 1948070"/>
                    <a:gd name="connsiteX3" fmla="*/ 1217726 w 1294527"/>
                    <a:gd name="connsiteY3" fmla="*/ 430093 h 1948070"/>
                    <a:gd name="connsiteX4" fmla="*/ 476809 w 1294527"/>
                    <a:gd name="connsiteY4" fmla="*/ 1622790 h 1948070"/>
                    <a:gd name="connsiteX5" fmla="*/ 1192088 w 1294527"/>
                    <a:gd name="connsiteY5" fmla="*/ 1622789 h 1948070"/>
                    <a:gd name="connsiteX6" fmla="*/ 1293625 w 1294527"/>
                    <a:gd name="connsiteY6" fmla="*/ 1792658 h 1948070"/>
                    <a:gd name="connsiteX7" fmla="*/ 1198607 w 1294527"/>
                    <a:gd name="connsiteY7" fmla="*/ 1944455 h 1948070"/>
                    <a:gd name="connsiteX8" fmla="*/ 129843 w 1294527"/>
                    <a:gd name="connsiteY8" fmla="*/ 1948070 h 1948070"/>
                    <a:gd name="connsiteX9" fmla="*/ 0 w 1294527"/>
                    <a:gd name="connsiteY9" fmla="*/ 1771412 h 1948070"/>
                    <a:gd name="connsiteX10" fmla="*/ 75630 w 1294527"/>
                    <a:gd name="connsiteY10" fmla="*/ 1554119 h 1948070"/>
                    <a:gd name="connsiteX11" fmla="*/ 639449 w 1294527"/>
                    <a:gd name="connsiteY11" fmla="*/ 925243 h 1948070"/>
                    <a:gd name="connsiteX12" fmla="*/ 617764 w 1294527"/>
                    <a:gd name="connsiteY12" fmla="*/ 346966 h 1948070"/>
                    <a:gd name="connsiteX13" fmla="*/ 173214 w 1294527"/>
                    <a:gd name="connsiteY13" fmla="*/ 437322 h 1948070"/>
                    <a:gd name="connsiteX14" fmla="*/ 82858 w 1294527"/>
                    <a:gd name="connsiteY14" fmla="*/ 495149 h 1948070"/>
                    <a:gd name="connsiteX0" fmla="*/ 82858 w 1294527"/>
                    <a:gd name="connsiteY0" fmla="*/ 495149 h 1948070"/>
                    <a:gd name="connsiteX1" fmla="*/ 53944 w 1294527"/>
                    <a:gd name="connsiteY1" fmla="*/ 151798 h 1948070"/>
                    <a:gd name="connsiteX2" fmla="*/ 867146 w 1294527"/>
                    <a:gd name="connsiteY2" fmla="*/ 0 h 1948070"/>
                    <a:gd name="connsiteX3" fmla="*/ 1217726 w 1294527"/>
                    <a:gd name="connsiteY3" fmla="*/ 430093 h 1948070"/>
                    <a:gd name="connsiteX4" fmla="*/ 476809 w 1294527"/>
                    <a:gd name="connsiteY4" fmla="*/ 1622790 h 1948070"/>
                    <a:gd name="connsiteX5" fmla="*/ 1192088 w 1294527"/>
                    <a:gd name="connsiteY5" fmla="*/ 1622789 h 1948070"/>
                    <a:gd name="connsiteX6" fmla="*/ 1293625 w 1294527"/>
                    <a:gd name="connsiteY6" fmla="*/ 1792658 h 1948070"/>
                    <a:gd name="connsiteX7" fmla="*/ 1198607 w 1294527"/>
                    <a:gd name="connsiteY7" fmla="*/ 1944455 h 1948070"/>
                    <a:gd name="connsiteX8" fmla="*/ 129843 w 1294527"/>
                    <a:gd name="connsiteY8" fmla="*/ 1948070 h 1948070"/>
                    <a:gd name="connsiteX9" fmla="*/ 0 w 1294527"/>
                    <a:gd name="connsiteY9" fmla="*/ 1771412 h 1948070"/>
                    <a:gd name="connsiteX10" fmla="*/ 75630 w 1294527"/>
                    <a:gd name="connsiteY10" fmla="*/ 1554119 h 1948070"/>
                    <a:gd name="connsiteX11" fmla="*/ 639449 w 1294527"/>
                    <a:gd name="connsiteY11" fmla="*/ 925243 h 1948070"/>
                    <a:gd name="connsiteX12" fmla="*/ 617764 w 1294527"/>
                    <a:gd name="connsiteY12" fmla="*/ 346966 h 1948070"/>
                    <a:gd name="connsiteX13" fmla="*/ 173214 w 1294527"/>
                    <a:gd name="connsiteY13" fmla="*/ 437322 h 1948070"/>
                    <a:gd name="connsiteX14" fmla="*/ 82858 w 1294527"/>
                    <a:gd name="connsiteY14" fmla="*/ 495149 h 1948070"/>
                    <a:gd name="connsiteX0" fmla="*/ 82858 w 1294527"/>
                    <a:gd name="connsiteY0" fmla="*/ 495149 h 1948070"/>
                    <a:gd name="connsiteX1" fmla="*/ 53944 w 1294527"/>
                    <a:gd name="connsiteY1" fmla="*/ 151798 h 1948070"/>
                    <a:gd name="connsiteX2" fmla="*/ 867146 w 1294527"/>
                    <a:gd name="connsiteY2" fmla="*/ 0 h 1948070"/>
                    <a:gd name="connsiteX3" fmla="*/ 1217726 w 1294527"/>
                    <a:gd name="connsiteY3" fmla="*/ 430093 h 1948070"/>
                    <a:gd name="connsiteX4" fmla="*/ 476809 w 1294527"/>
                    <a:gd name="connsiteY4" fmla="*/ 1622790 h 1948070"/>
                    <a:gd name="connsiteX5" fmla="*/ 1192088 w 1294527"/>
                    <a:gd name="connsiteY5" fmla="*/ 1622789 h 1948070"/>
                    <a:gd name="connsiteX6" fmla="*/ 1293625 w 1294527"/>
                    <a:gd name="connsiteY6" fmla="*/ 1792658 h 1948070"/>
                    <a:gd name="connsiteX7" fmla="*/ 1198607 w 1294527"/>
                    <a:gd name="connsiteY7" fmla="*/ 1944455 h 1948070"/>
                    <a:gd name="connsiteX8" fmla="*/ 129843 w 1294527"/>
                    <a:gd name="connsiteY8" fmla="*/ 1948070 h 1948070"/>
                    <a:gd name="connsiteX9" fmla="*/ 0 w 1294527"/>
                    <a:gd name="connsiteY9" fmla="*/ 1771412 h 1948070"/>
                    <a:gd name="connsiteX10" fmla="*/ 75630 w 1294527"/>
                    <a:gd name="connsiteY10" fmla="*/ 1554119 h 1948070"/>
                    <a:gd name="connsiteX11" fmla="*/ 639449 w 1294527"/>
                    <a:gd name="connsiteY11" fmla="*/ 925243 h 1948070"/>
                    <a:gd name="connsiteX12" fmla="*/ 565377 w 1294527"/>
                    <a:gd name="connsiteY12" fmla="*/ 332679 h 1948070"/>
                    <a:gd name="connsiteX13" fmla="*/ 173214 w 1294527"/>
                    <a:gd name="connsiteY13" fmla="*/ 437322 h 1948070"/>
                    <a:gd name="connsiteX14" fmla="*/ 82858 w 1294527"/>
                    <a:gd name="connsiteY14" fmla="*/ 495149 h 1948070"/>
                    <a:gd name="connsiteX0" fmla="*/ 82858 w 1294527"/>
                    <a:gd name="connsiteY0" fmla="*/ 495149 h 1948070"/>
                    <a:gd name="connsiteX1" fmla="*/ 53944 w 1294527"/>
                    <a:gd name="connsiteY1" fmla="*/ 151798 h 1948070"/>
                    <a:gd name="connsiteX2" fmla="*/ 867146 w 1294527"/>
                    <a:gd name="connsiteY2" fmla="*/ 0 h 1948070"/>
                    <a:gd name="connsiteX3" fmla="*/ 1217726 w 1294527"/>
                    <a:gd name="connsiteY3" fmla="*/ 430093 h 1948070"/>
                    <a:gd name="connsiteX4" fmla="*/ 476809 w 1294527"/>
                    <a:gd name="connsiteY4" fmla="*/ 1622790 h 1948070"/>
                    <a:gd name="connsiteX5" fmla="*/ 1192088 w 1294527"/>
                    <a:gd name="connsiteY5" fmla="*/ 1622789 h 1948070"/>
                    <a:gd name="connsiteX6" fmla="*/ 1293625 w 1294527"/>
                    <a:gd name="connsiteY6" fmla="*/ 1792658 h 1948070"/>
                    <a:gd name="connsiteX7" fmla="*/ 1198607 w 1294527"/>
                    <a:gd name="connsiteY7" fmla="*/ 1944455 h 1948070"/>
                    <a:gd name="connsiteX8" fmla="*/ 129843 w 1294527"/>
                    <a:gd name="connsiteY8" fmla="*/ 1948070 h 1948070"/>
                    <a:gd name="connsiteX9" fmla="*/ 0 w 1294527"/>
                    <a:gd name="connsiteY9" fmla="*/ 1771412 h 1948070"/>
                    <a:gd name="connsiteX10" fmla="*/ 75630 w 1294527"/>
                    <a:gd name="connsiteY10" fmla="*/ 1554119 h 1948070"/>
                    <a:gd name="connsiteX11" fmla="*/ 639449 w 1294527"/>
                    <a:gd name="connsiteY11" fmla="*/ 925243 h 1948070"/>
                    <a:gd name="connsiteX12" fmla="*/ 565377 w 1294527"/>
                    <a:gd name="connsiteY12" fmla="*/ 332679 h 1948070"/>
                    <a:gd name="connsiteX13" fmla="*/ 173214 w 1294527"/>
                    <a:gd name="connsiteY13" fmla="*/ 437322 h 1948070"/>
                    <a:gd name="connsiteX14" fmla="*/ 82858 w 1294527"/>
                    <a:gd name="connsiteY14" fmla="*/ 495149 h 1948070"/>
                    <a:gd name="connsiteX0" fmla="*/ 82858 w 1294527"/>
                    <a:gd name="connsiteY0" fmla="*/ 495149 h 1948070"/>
                    <a:gd name="connsiteX1" fmla="*/ 53944 w 1294527"/>
                    <a:gd name="connsiteY1" fmla="*/ 151798 h 1948070"/>
                    <a:gd name="connsiteX2" fmla="*/ 867146 w 1294527"/>
                    <a:gd name="connsiteY2" fmla="*/ 0 h 1948070"/>
                    <a:gd name="connsiteX3" fmla="*/ 1217726 w 1294527"/>
                    <a:gd name="connsiteY3" fmla="*/ 430093 h 1948070"/>
                    <a:gd name="connsiteX4" fmla="*/ 476809 w 1294527"/>
                    <a:gd name="connsiteY4" fmla="*/ 1622790 h 1948070"/>
                    <a:gd name="connsiteX5" fmla="*/ 1192088 w 1294527"/>
                    <a:gd name="connsiteY5" fmla="*/ 1622789 h 1948070"/>
                    <a:gd name="connsiteX6" fmla="*/ 1293625 w 1294527"/>
                    <a:gd name="connsiteY6" fmla="*/ 1792658 h 1948070"/>
                    <a:gd name="connsiteX7" fmla="*/ 1198607 w 1294527"/>
                    <a:gd name="connsiteY7" fmla="*/ 1944455 h 1948070"/>
                    <a:gd name="connsiteX8" fmla="*/ 129843 w 1294527"/>
                    <a:gd name="connsiteY8" fmla="*/ 1948070 h 1948070"/>
                    <a:gd name="connsiteX9" fmla="*/ 0 w 1294527"/>
                    <a:gd name="connsiteY9" fmla="*/ 1771412 h 1948070"/>
                    <a:gd name="connsiteX10" fmla="*/ 75630 w 1294527"/>
                    <a:gd name="connsiteY10" fmla="*/ 1554119 h 1948070"/>
                    <a:gd name="connsiteX11" fmla="*/ 639449 w 1294527"/>
                    <a:gd name="connsiteY11" fmla="*/ 925243 h 1948070"/>
                    <a:gd name="connsiteX12" fmla="*/ 563790 w 1294527"/>
                    <a:gd name="connsiteY12" fmla="*/ 343791 h 1948070"/>
                    <a:gd name="connsiteX13" fmla="*/ 173214 w 1294527"/>
                    <a:gd name="connsiteY13" fmla="*/ 437322 h 1948070"/>
                    <a:gd name="connsiteX14" fmla="*/ 82858 w 1294527"/>
                    <a:gd name="connsiteY14" fmla="*/ 495149 h 1948070"/>
                    <a:gd name="connsiteX0" fmla="*/ 82858 w 1294527"/>
                    <a:gd name="connsiteY0" fmla="*/ 495149 h 1948070"/>
                    <a:gd name="connsiteX1" fmla="*/ 53944 w 1294527"/>
                    <a:gd name="connsiteY1" fmla="*/ 151798 h 1948070"/>
                    <a:gd name="connsiteX2" fmla="*/ 867146 w 1294527"/>
                    <a:gd name="connsiteY2" fmla="*/ 0 h 1948070"/>
                    <a:gd name="connsiteX3" fmla="*/ 1217726 w 1294527"/>
                    <a:gd name="connsiteY3" fmla="*/ 430093 h 1948070"/>
                    <a:gd name="connsiteX4" fmla="*/ 476809 w 1294527"/>
                    <a:gd name="connsiteY4" fmla="*/ 1622790 h 1948070"/>
                    <a:gd name="connsiteX5" fmla="*/ 1192088 w 1294527"/>
                    <a:gd name="connsiteY5" fmla="*/ 1622789 h 1948070"/>
                    <a:gd name="connsiteX6" fmla="*/ 1293625 w 1294527"/>
                    <a:gd name="connsiteY6" fmla="*/ 1792658 h 1948070"/>
                    <a:gd name="connsiteX7" fmla="*/ 1198607 w 1294527"/>
                    <a:gd name="connsiteY7" fmla="*/ 1944455 h 1948070"/>
                    <a:gd name="connsiteX8" fmla="*/ 129843 w 1294527"/>
                    <a:gd name="connsiteY8" fmla="*/ 1948070 h 1948070"/>
                    <a:gd name="connsiteX9" fmla="*/ 0 w 1294527"/>
                    <a:gd name="connsiteY9" fmla="*/ 1771412 h 1948070"/>
                    <a:gd name="connsiteX10" fmla="*/ 75630 w 1294527"/>
                    <a:gd name="connsiteY10" fmla="*/ 1554119 h 1948070"/>
                    <a:gd name="connsiteX11" fmla="*/ 639449 w 1294527"/>
                    <a:gd name="connsiteY11" fmla="*/ 925243 h 1948070"/>
                    <a:gd name="connsiteX12" fmla="*/ 563790 w 1294527"/>
                    <a:gd name="connsiteY12" fmla="*/ 343791 h 1948070"/>
                    <a:gd name="connsiteX13" fmla="*/ 173214 w 1294527"/>
                    <a:gd name="connsiteY13" fmla="*/ 437322 h 1948070"/>
                    <a:gd name="connsiteX14" fmla="*/ 82858 w 1294527"/>
                    <a:gd name="connsiteY14" fmla="*/ 495149 h 1948070"/>
                    <a:gd name="connsiteX0" fmla="*/ 82858 w 1294527"/>
                    <a:gd name="connsiteY0" fmla="*/ 495149 h 1948070"/>
                    <a:gd name="connsiteX1" fmla="*/ 53944 w 1294527"/>
                    <a:gd name="connsiteY1" fmla="*/ 151798 h 1948070"/>
                    <a:gd name="connsiteX2" fmla="*/ 867146 w 1294527"/>
                    <a:gd name="connsiteY2" fmla="*/ 0 h 1948070"/>
                    <a:gd name="connsiteX3" fmla="*/ 1217726 w 1294527"/>
                    <a:gd name="connsiteY3" fmla="*/ 430093 h 1948070"/>
                    <a:gd name="connsiteX4" fmla="*/ 476809 w 1294527"/>
                    <a:gd name="connsiteY4" fmla="*/ 1622790 h 1948070"/>
                    <a:gd name="connsiteX5" fmla="*/ 1192088 w 1294527"/>
                    <a:gd name="connsiteY5" fmla="*/ 1622789 h 1948070"/>
                    <a:gd name="connsiteX6" fmla="*/ 1293625 w 1294527"/>
                    <a:gd name="connsiteY6" fmla="*/ 1792658 h 1948070"/>
                    <a:gd name="connsiteX7" fmla="*/ 1198607 w 1294527"/>
                    <a:gd name="connsiteY7" fmla="*/ 1944455 h 1948070"/>
                    <a:gd name="connsiteX8" fmla="*/ 129843 w 1294527"/>
                    <a:gd name="connsiteY8" fmla="*/ 1948070 h 1948070"/>
                    <a:gd name="connsiteX9" fmla="*/ 0 w 1294527"/>
                    <a:gd name="connsiteY9" fmla="*/ 1771412 h 1948070"/>
                    <a:gd name="connsiteX10" fmla="*/ 75630 w 1294527"/>
                    <a:gd name="connsiteY10" fmla="*/ 1554119 h 1948070"/>
                    <a:gd name="connsiteX11" fmla="*/ 639449 w 1294527"/>
                    <a:gd name="connsiteY11" fmla="*/ 925243 h 1948070"/>
                    <a:gd name="connsiteX12" fmla="*/ 563790 w 1294527"/>
                    <a:gd name="connsiteY12" fmla="*/ 343791 h 1948070"/>
                    <a:gd name="connsiteX13" fmla="*/ 173214 w 1294527"/>
                    <a:gd name="connsiteY13" fmla="*/ 437322 h 1948070"/>
                    <a:gd name="connsiteX14" fmla="*/ 82858 w 1294527"/>
                    <a:gd name="connsiteY14" fmla="*/ 495149 h 1948070"/>
                    <a:gd name="connsiteX0" fmla="*/ 82858 w 1294527"/>
                    <a:gd name="connsiteY0" fmla="*/ 495149 h 1948070"/>
                    <a:gd name="connsiteX1" fmla="*/ 53944 w 1294527"/>
                    <a:gd name="connsiteY1" fmla="*/ 151798 h 1948070"/>
                    <a:gd name="connsiteX2" fmla="*/ 867146 w 1294527"/>
                    <a:gd name="connsiteY2" fmla="*/ 0 h 1948070"/>
                    <a:gd name="connsiteX3" fmla="*/ 1217726 w 1294527"/>
                    <a:gd name="connsiteY3" fmla="*/ 430093 h 1948070"/>
                    <a:gd name="connsiteX4" fmla="*/ 476809 w 1294527"/>
                    <a:gd name="connsiteY4" fmla="*/ 1622790 h 1948070"/>
                    <a:gd name="connsiteX5" fmla="*/ 1192088 w 1294527"/>
                    <a:gd name="connsiteY5" fmla="*/ 1622789 h 1948070"/>
                    <a:gd name="connsiteX6" fmla="*/ 1293625 w 1294527"/>
                    <a:gd name="connsiteY6" fmla="*/ 1792658 h 1948070"/>
                    <a:gd name="connsiteX7" fmla="*/ 1198607 w 1294527"/>
                    <a:gd name="connsiteY7" fmla="*/ 1944455 h 1948070"/>
                    <a:gd name="connsiteX8" fmla="*/ 129843 w 1294527"/>
                    <a:gd name="connsiteY8" fmla="*/ 1948070 h 1948070"/>
                    <a:gd name="connsiteX9" fmla="*/ 0 w 1294527"/>
                    <a:gd name="connsiteY9" fmla="*/ 1771412 h 1948070"/>
                    <a:gd name="connsiteX10" fmla="*/ 75630 w 1294527"/>
                    <a:gd name="connsiteY10" fmla="*/ 1554119 h 1948070"/>
                    <a:gd name="connsiteX11" fmla="*/ 639449 w 1294527"/>
                    <a:gd name="connsiteY11" fmla="*/ 925243 h 1948070"/>
                    <a:gd name="connsiteX12" fmla="*/ 563790 w 1294527"/>
                    <a:gd name="connsiteY12" fmla="*/ 343791 h 1948070"/>
                    <a:gd name="connsiteX13" fmla="*/ 173214 w 1294527"/>
                    <a:gd name="connsiteY13" fmla="*/ 437322 h 1948070"/>
                    <a:gd name="connsiteX14" fmla="*/ 82858 w 1294527"/>
                    <a:gd name="connsiteY14" fmla="*/ 495149 h 1948070"/>
                    <a:gd name="connsiteX0" fmla="*/ 35233 w 1294527"/>
                    <a:gd name="connsiteY0" fmla="*/ 342749 h 1948070"/>
                    <a:gd name="connsiteX1" fmla="*/ 53944 w 1294527"/>
                    <a:gd name="connsiteY1" fmla="*/ 151798 h 1948070"/>
                    <a:gd name="connsiteX2" fmla="*/ 867146 w 1294527"/>
                    <a:gd name="connsiteY2" fmla="*/ 0 h 1948070"/>
                    <a:gd name="connsiteX3" fmla="*/ 1217726 w 1294527"/>
                    <a:gd name="connsiteY3" fmla="*/ 430093 h 1948070"/>
                    <a:gd name="connsiteX4" fmla="*/ 476809 w 1294527"/>
                    <a:gd name="connsiteY4" fmla="*/ 1622790 h 1948070"/>
                    <a:gd name="connsiteX5" fmla="*/ 1192088 w 1294527"/>
                    <a:gd name="connsiteY5" fmla="*/ 1622789 h 1948070"/>
                    <a:gd name="connsiteX6" fmla="*/ 1293625 w 1294527"/>
                    <a:gd name="connsiteY6" fmla="*/ 1792658 h 1948070"/>
                    <a:gd name="connsiteX7" fmla="*/ 1198607 w 1294527"/>
                    <a:gd name="connsiteY7" fmla="*/ 1944455 h 1948070"/>
                    <a:gd name="connsiteX8" fmla="*/ 129843 w 1294527"/>
                    <a:gd name="connsiteY8" fmla="*/ 1948070 h 1948070"/>
                    <a:gd name="connsiteX9" fmla="*/ 0 w 1294527"/>
                    <a:gd name="connsiteY9" fmla="*/ 1771412 h 1948070"/>
                    <a:gd name="connsiteX10" fmla="*/ 75630 w 1294527"/>
                    <a:gd name="connsiteY10" fmla="*/ 1554119 h 1948070"/>
                    <a:gd name="connsiteX11" fmla="*/ 639449 w 1294527"/>
                    <a:gd name="connsiteY11" fmla="*/ 925243 h 1948070"/>
                    <a:gd name="connsiteX12" fmla="*/ 563790 w 1294527"/>
                    <a:gd name="connsiteY12" fmla="*/ 343791 h 1948070"/>
                    <a:gd name="connsiteX13" fmla="*/ 173214 w 1294527"/>
                    <a:gd name="connsiteY13" fmla="*/ 437322 h 1948070"/>
                    <a:gd name="connsiteX14" fmla="*/ 35233 w 1294527"/>
                    <a:gd name="connsiteY14" fmla="*/ 342749 h 1948070"/>
                    <a:gd name="connsiteX0" fmla="*/ 35233 w 1294527"/>
                    <a:gd name="connsiteY0" fmla="*/ 342749 h 1948070"/>
                    <a:gd name="connsiteX1" fmla="*/ 53944 w 1294527"/>
                    <a:gd name="connsiteY1" fmla="*/ 151798 h 1948070"/>
                    <a:gd name="connsiteX2" fmla="*/ 867146 w 1294527"/>
                    <a:gd name="connsiteY2" fmla="*/ 0 h 1948070"/>
                    <a:gd name="connsiteX3" fmla="*/ 1217726 w 1294527"/>
                    <a:gd name="connsiteY3" fmla="*/ 430093 h 1948070"/>
                    <a:gd name="connsiteX4" fmla="*/ 476809 w 1294527"/>
                    <a:gd name="connsiteY4" fmla="*/ 1622790 h 1948070"/>
                    <a:gd name="connsiteX5" fmla="*/ 1192088 w 1294527"/>
                    <a:gd name="connsiteY5" fmla="*/ 1622789 h 1948070"/>
                    <a:gd name="connsiteX6" fmla="*/ 1293625 w 1294527"/>
                    <a:gd name="connsiteY6" fmla="*/ 1792658 h 1948070"/>
                    <a:gd name="connsiteX7" fmla="*/ 1198607 w 1294527"/>
                    <a:gd name="connsiteY7" fmla="*/ 1944455 h 1948070"/>
                    <a:gd name="connsiteX8" fmla="*/ 129843 w 1294527"/>
                    <a:gd name="connsiteY8" fmla="*/ 1948070 h 1948070"/>
                    <a:gd name="connsiteX9" fmla="*/ 0 w 1294527"/>
                    <a:gd name="connsiteY9" fmla="*/ 1771412 h 1948070"/>
                    <a:gd name="connsiteX10" fmla="*/ 75630 w 1294527"/>
                    <a:gd name="connsiteY10" fmla="*/ 1554119 h 1948070"/>
                    <a:gd name="connsiteX11" fmla="*/ 639449 w 1294527"/>
                    <a:gd name="connsiteY11" fmla="*/ 925243 h 1948070"/>
                    <a:gd name="connsiteX12" fmla="*/ 563790 w 1294527"/>
                    <a:gd name="connsiteY12" fmla="*/ 343791 h 1948070"/>
                    <a:gd name="connsiteX13" fmla="*/ 173214 w 1294527"/>
                    <a:gd name="connsiteY13" fmla="*/ 437322 h 1948070"/>
                    <a:gd name="connsiteX14" fmla="*/ 35233 w 1294527"/>
                    <a:gd name="connsiteY14" fmla="*/ 342749 h 1948070"/>
                    <a:gd name="connsiteX0" fmla="*/ 35233 w 1294527"/>
                    <a:gd name="connsiteY0" fmla="*/ 342749 h 1948070"/>
                    <a:gd name="connsiteX1" fmla="*/ 53944 w 1294527"/>
                    <a:gd name="connsiteY1" fmla="*/ 151798 h 1948070"/>
                    <a:gd name="connsiteX2" fmla="*/ 867146 w 1294527"/>
                    <a:gd name="connsiteY2" fmla="*/ 0 h 1948070"/>
                    <a:gd name="connsiteX3" fmla="*/ 1217726 w 1294527"/>
                    <a:gd name="connsiteY3" fmla="*/ 430093 h 1948070"/>
                    <a:gd name="connsiteX4" fmla="*/ 476809 w 1294527"/>
                    <a:gd name="connsiteY4" fmla="*/ 1622790 h 1948070"/>
                    <a:gd name="connsiteX5" fmla="*/ 1192088 w 1294527"/>
                    <a:gd name="connsiteY5" fmla="*/ 1622789 h 1948070"/>
                    <a:gd name="connsiteX6" fmla="*/ 1293625 w 1294527"/>
                    <a:gd name="connsiteY6" fmla="*/ 1792658 h 1948070"/>
                    <a:gd name="connsiteX7" fmla="*/ 1198607 w 1294527"/>
                    <a:gd name="connsiteY7" fmla="*/ 1944455 h 1948070"/>
                    <a:gd name="connsiteX8" fmla="*/ 129843 w 1294527"/>
                    <a:gd name="connsiteY8" fmla="*/ 1948070 h 1948070"/>
                    <a:gd name="connsiteX9" fmla="*/ 0 w 1294527"/>
                    <a:gd name="connsiteY9" fmla="*/ 1771412 h 1948070"/>
                    <a:gd name="connsiteX10" fmla="*/ 75630 w 1294527"/>
                    <a:gd name="connsiteY10" fmla="*/ 1554119 h 1948070"/>
                    <a:gd name="connsiteX11" fmla="*/ 639449 w 1294527"/>
                    <a:gd name="connsiteY11" fmla="*/ 925243 h 1948070"/>
                    <a:gd name="connsiteX12" fmla="*/ 563790 w 1294527"/>
                    <a:gd name="connsiteY12" fmla="*/ 343791 h 1948070"/>
                    <a:gd name="connsiteX13" fmla="*/ 173214 w 1294527"/>
                    <a:gd name="connsiteY13" fmla="*/ 437322 h 1948070"/>
                    <a:gd name="connsiteX14" fmla="*/ 35233 w 1294527"/>
                    <a:gd name="connsiteY14" fmla="*/ 342749 h 1948070"/>
                    <a:gd name="connsiteX0" fmla="*/ 35233 w 1294527"/>
                    <a:gd name="connsiteY0" fmla="*/ 342749 h 1948070"/>
                    <a:gd name="connsiteX1" fmla="*/ 114269 w 1294527"/>
                    <a:gd name="connsiteY1" fmla="*/ 124810 h 1948070"/>
                    <a:gd name="connsiteX2" fmla="*/ 867146 w 1294527"/>
                    <a:gd name="connsiteY2" fmla="*/ 0 h 1948070"/>
                    <a:gd name="connsiteX3" fmla="*/ 1217726 w 1294527"/>
                    <a:gd name="connsiteY3" fmla="*/ 430093 h 1948070"/>
                    <a:gd name="connsiteX4" fmla="*/ 476809 w 1294527"/>
                    <a:gd name="connsiteY4" fmla="*/ 1622790 h 1948070"/>
                    <a:gd name="connsiteX5" fmla="*/ 1192088 w 1294527"/>
                    <a:gd name="connsiteY5" fmla="*/ 1622789 h 1948070"/>
                    <a:gd name="connsiteX6" fmla="*/ 1293625 w 1294527"/>
                    <a:gd name="connsiteY6" fmla="*/ 1792658 h 1948070"/>
                    <a:gd name="connsiteX7" fmla="*/ 1198607 w 1294527"/>
                    <a:gd name="connsiteY7" fmla="*/ 1944455 h 1948070"/>
                    <a:gd name="connsiteX8" fmla="*/ 129843 w 1294527"/>
                    <a:gd name="connsiteY8" fmla="*/ 1948070 h 1948070"/>
                    <a:gd name="connsiteX9" fmla="*/ 0 w 1294527"/>
                    <a:gd name="connsiteY9" fmla="*/ 1771412 h 1948070"/>
                    <a:gd name="connsiteX10" fmla="*/ 75630 w 1294527"/>
                    <a:gd name="connsiteY10" fmla="*/ 1554119 h 1948070"/>
                    <a:gd name="connsiteX11" fmla="*/ 639449 w 1294527"/>
                    <a:gd name="connsiteY11" fmla="*/ 925243 h 1948070"/>
                    <a:gd name="connsiteX12" fmla="*/ 563790 w 1294527"/>
                    <a:gd name="connsiteY12" fmla="*/ 343791 h 1948070"/>
                    <a:gd name="connsiteX13" fmla="*/ 173214 w 1294527"/>
                    <a:gd name="connsiteY13" fmla="*/ 437322 h 1948070"/>
                    <a:gd name="connsiteX14" fmla="*/ 35233 w 1294527"/>
                    <a:gd name="connsiteY14" fmla="*/ 342749 h 1948070"/>
                    <a:gd name="connsiteX0" fmla="*/ 35233 w 1294527"/>
                    <a:gd name="connsiteY0" fmla="*/ 342749 h 1948070"/>
                    <a:gd name="connsiteX1" fmla="*/ 114269 w 1294527"/>
                    <a:gd name="connsiteY1" fmla="*/ 124810 h 1948070"/>
                    <a:gd name="connsiteX2" fmla="*/ 867146 w 1294527"/>
                    <a:gd name="connsiteY2" fmla="*/ 0 h 1948070"/>
                    <a:gd name="connsiteX3" fmla="*/ 1217726 w 1294527"/>
                    <a:gd name="connsiteY3" fmla="*/ 430093 h 1948070"/>
                    <a:gd name="connsiteX4" fmla="*/ 476809 w 1294527"/>
                    <a:gd name="connsiteY4" fmla="*/ 1622790 h 1948070"/>
                    <a:gd name="connsiteX5" fmla="*/ 1192088 w 1294527"/>
                    <a:gd name="connsiteY5" fmla="*/ 1622789 h 1948070"/>
                    <a:gd name="connsiteX6" fmla="*/ 1293625 w 1294527"/>
                    <a:gd name="connsiteY6" fmla="*/ 1792658 h 1948070"/>
                    <a:gd name="connsiteX7" fmla="*/ 1198607 w 1294527"/>
                    <a:gd name="connsiteY7" fmla="*/ 1944455 h 1948070"/>
                    <a:gd name="connsiteX8" fmla="*/ 129843 w 1294527"/>
                    <a:gd name="connsiteY8" fmla="*/ 1948070 h 1948070"/>
                    <a:gd name="connsiteX9" fmla="*/ 0 w 1294527"/>
                    <a:gd name="connsiteY9" fmla="*/ 1771412 h 1948070"/>
                    <a:gd name="connsiteX10" fmla="*/ 75630 w 1294527"/>
                    <a:gd name="connsiteY10" fmla="*/ 1554119 h 1948070"/>
                    <a:gd name="connsiteX11" fmla="*/ 639449 w 1294527"/>
                    <a:gd name="connsiteY11" fmla="*/ 925243 h 1948070"/>
                    <a:gd name="connsiteX12" fmla="*/ 563790 w 1294527"/>
                    <a:gd name="connsiteY12" fmla="*/ 343791 h 1948070"/>
                    <a:gd name="connsiteX13" fmla="*/ 173214 w 1294527"/>
                    <a:gd name="connsiteY13" fmla="*/ 437322 h 1948070"/>
                    <a:gd name="connsiteX14" fmla="*/ 35233 w 1294527"/>
                    <a:gd name="connsiteY14" fmla="*/ 342749 h 1948070"/>
                    <a:gd name="connsiteX0" fmla="*/ 35233 w 1294527"/>
                    <a:gd name="connsiteY0" fmla="*/ 342749 h 1948070"/>
                    <a:gd name="connsiteX1" fmla="*/ 114269 w 1294527"/>
                    <a:gd name="connsiteY1" fmla="*/ 124810 h 1948070"/>
                    <a:gd name="connsiteX2" fmla="*/ 867146 w 1294527"/>
                    <a:gd name="connsiteY2" fmla="*/ 0 h 1948070"/>
                    <a:gd name="connsiteX3" fmla="*/ 1217726 w 1294527"/>
                    <a:gd name="connsiteY3" fmla="*/ 430093 h 1948070"/>
                    <a:gd name="connsiteX4" fmla="*/ 476809 w 1294527"/>
                    <a:gd name="connsiteY4" fmla="*/ 1622790 h 1948070"/>
                    <a:gd name="connsiteX5" fmla="*/ 1192088 w 1294527"/>
                    <a:gd name="connsiteY5" fmla="*/ 1622789 h 1948070"/>
                    <a:gd name="connsiteX6" fmla="*/ 1293625 w 1294527"/>
                    <a:gd name="connsiteY6" fmla="*/ 1792658 h 1948070"/>
                    <a:gd name="connsiteX7" fmla="*/ 1198607 w 1294527"/>
                    <a:gd name="connsiteY7" fmla="*/ 1944455 h 1948070"/>
                    <a:gd name="connsiteX8" fmla="*/ 129843 w 1294527"/>
                    <a:gd name="connsiteY8" fmla="*/ 1948070 h 1948070"/>
                    <a:gd name="connsiteX9" fmla="*/ 0 w 1294527"/>
                    <a:gd name="connsiteY9" fmla="*/ 1771412 h 1948070"/>
                    <a:gd name="connsiteX10" fmla="*/ 75630 w 1294527"/>
                    <a:gd name="connsiteY10" fmla="*/ 1554119 h 1948070"/>
                    <a:gd name="connsiteX11" fmla="*/ 639449 w 1294527"/>
                    <a:gd name="connsiteY11" fmla="*/ 925243 h 1948070"/>
                    <a:gd name="connsiteX12" fmla="*/ 563790 w 1294527"/>
                    <a:gd name="connsiteY12" fmla="*/ 343791 h 1948070"/>
                    <a:gd name="connsiteX13" fmla="*/ 173214 w 1294527"/>
                    <a:gd name="connsiteY13" fmla="*/ 437322 h 1948070"/>
                    <a:gd name="connsiteX14" fmla="*/ 35233 w 1294527"/>
                    <a:gd name="connsiteY14" fmla="*/ 342749 h 1948070"/>
                    <a:gd name="connsiteX0" fmla="*/ 35233 w 1294527"/>
                    <a:gd name="connsiteY0" fmla="*/ 326874 h 1932195"/>
                    <a:gd name="connsiteX1" fmla="*/ 114269 w 1294527"/>
                    <a:gd name="connsiteY1" fmla="*/ 108935 h 1932195"/>
                    <a:gd name="connsiteX2" fmla="*/ 867146 w 1294527"/>
                    <a:gd name="connsiteY2" fmla="*/ 0 h 1932195"/>
                    <a:gd name="connsiteX3" fmla="*/ 1217726 w 1294527"/>
                    <a:gd name="connsiteY3" fmla="*/ 414218 h 1932195"/>
                    <a:gd name="connsiteX4" fmla="*/ 476809 w 1294527"/>
                    <a:gd name="connsiteY4" fmla="*/ 1606915 h 1932195"/>
                    <a:gd name="connsiteX5" fmla="*/ 1192088 w 1294527"/>
                    <a:gd name="connsiteY5" fmla="*/ 1606914 h 1932195"/>
                    <a:gd name="connsiteX6" fmla="*/ 1293625 w 1294527"/>
                    <a:gd name="connsiteY6" fmla="*/ 1776783 h 1932195"/>
                    <a:gd name="connsiteX7" fmla="*/ 1198607 w 1294527"/>
                    <a:gd name="connsiteY7" fmla="*/ 1928580 h 1932195"/>
                    <a:gd name="connsiteX8" fmla="*/ 129843 w 1294527"/>
                    <a:gd name="connsiteY8" fmla="*/ 1932195 h 1932195"/>
                    <a:gd name="connsiteX9" fmla="*/ 0 w 1294527"/>
                    <a:gd name="connsiteY9" fmla="*/ 1755537 h 1932195"/>
                    <a:gd name="connsiteX10" fmla="*/ 75630 w 1294527"/>
                    <a:gd name="connsiteY10" fmla="*/ 1538244 h 1932195"/>
                    <a:gd name="connsiteX11" fmla="*/ 639449 w 1294527"/>
                    <a:gd name="connsiteY11" fmla="*/ 909368 h 1932195"/>
                    <a:gd name="connsiteX12" fmla="*/ 563790 w 1294527"/>
                    <a:gd name="connsiteY12" fmla="*/ 327916 h 1932195"/>
                    <a:gd name="connsiteX13" fmla="*/ 173214 w 1294527"/>
                    <a:gd name="connsiteY13" fmla="*/ 421447 h 1932195"/>
                    <a:gd name="connsiteX14" fmla="*/ 35233 w 1294527"/>
                    <a:gd name="connsiteY14" fmla="*/ 326874 h 1932195"/>
                    <a:gd name="connsiteX0" fmla="*/ 35233 w 1294527"/>
                    <a:gd name="connsiteY0" fmla="*/ 359586 h 1964907"/>
                    <a:gd name="connsiteX1" fmla="*/ 114269 w 1294527"/>
                    <a:gd name="connsiteY1" fmla="*/ 141647 h 1964907"/>
                    <a:gd name="connsiteX2" fmla="*/ 867146 w 1294527"/>
                    <a:gd name="connsiteY2" fmla="*/ 32712 h 1964907"/>
                    <a:gd name="connsiteX3" fmla="*/ 1217726 w 1294527"/>
                    <a:gd name="connsiteY3" fmla="*/ 446930 h 1964907"/>
                    <a:gd name="connsiteX4" fmla="*/ 476809 w 1294527"/>
                    <a:gd name="connsiteY4" fmla="*/ 1639627 h 1964907"/>
                    <a:gd name="connsiteX5" fmla="*/ 1192088 w 1294527"/>
                    <a:gd name="connsiteY5" fmla="*/ 1639626 h 1964907"/>
                    <a:gd name="connsiteX6" fmla="*/ 1293625 w 1294527"/>
                    <a:gd name="connsiteY6" fmla="*/ 1809495 h 1964907"/>
                    <a:gd name="connsiteX7" fmla="*/ 1198607 w 1294527"/>
                    <a:gd name="connsiteY7" fmla="*/ 1961292 h 1964907"/>
                    <a:gd name="connsiteX8" fmla="*/ 129843 w 1294527"/>
                    <a:gd name="connsiteY8" fmla="*/ 1964907 h 1964907"/>
                    <a:gd name="connsiteX9" fmla="*/ 0 w 1294527"/>
                    <a:gd name="connsiteY9" fmla="*/ 1788249 h 1964907"/>
                    <a:gd name="connsiteX10" fmla="*/ 75630 w 1294527"/>
                    <a:gd name="connsiteY10" fmla="*/ 1570956 h 1964907"/>
                    <a:gd name="connsiteX11" fmla="*/ 639449 w 1294527"/>
                    <a:gd name="connsiteY11" fmla="*/ 942080 h 1964907"/>
                    <a:gd name="connsiteX12" fmla="*/ 563790 w 1294527"/>
                    <a:gd name="connsiteY12" fmla="*/ 360628 h 1964907"/>
                    <a:gd name="connsiteX13" fmla="*/ 173214 w 1294527"/>
                    <a:gd name="connsiteY13" fmla="*/ 454159 h 1964907"/>
                    <a:gd name="connsiteX14" fmla="*/ 35233 w 1294527"/>
                    <a:gd name="connsiteY14" fmla="*/ 359586 h 1964907"/>
                    <a:gd name="connsiteX0" fmla="*/ 35233 w 1294527"/>
                    <a:gd name="connsiteY0" fmla="*/ 359586 h 1964907"/>
                    <a:gd name="connsiteX1" fmla="*/ 114269 w 1294527"/>
                    <a:gd name="connsiteY1" fmla="*/ 141647 h 1964907"/>
                    <a:gd name="connsiteX2" fmla="*/ 867146 w 1294527"/>
                    <a:gd name="connsiteY2" fmla="*/ 32712 h 1964907"/>
                    <a:gd name="connsiteX3" fmla="*/ 1217726 w 1294527"/>
                    <a:gd name="connsiteY3" fmla="*/ 446930 h 1964907"/>
                    <a:gd name="connsiteX4" fmla="*/ 476809 w 1294527"/>
                    <a:gd name="connsiteY4" fmla="*/ 1639627 h 1964907"/>
                    <a:gd name="connsiteX5" fmla="*/ 1192088 w 1294527"/>
                    <a:gd name="connsiteY5" fmla="*/ 1639626 h 1964907"/>
                    <a:gd name="connsiteX6" fmla="*/ 1293625 w 1294527"/>
                    <a:gd name="connsiteY6" fmla="*/ 1809495 h 1964907"/>
                    <a:gd name="connsiteX7" fmla="*/ 1198607 w 1294527"/>
                    <a:gd name="connsiteY7" fmla="*/ 1961292 h 1964907"/>
                    <a:gd name="connsiteX8" fmla="*/ 129843 w 1294527"/>
                    <a:gd name="connsiteY8" fmla="*/ 1964907 h 1964907"/>
                    <a:gd name="connsiteX9" fmla="*/ 0 w 1294527"/>
                    <a:gd name="connsiteY9" fmla="*/ 1788249 h 1964907"/>
                    <a:gd name="connsiteX10" fmla="*/ 75630 w 1294527"/>
                    <a:gd name="connsiteY10" fmla="*/ 1570956 h 1964907"/>
                    <a:gd name="connsiteX11" fmla="*/ 639449 w 1294527"/>
                    <a:gd name="connsiteY11" fmla="*/ 942080 h 1964907"/>
                    <a:gd name="connsiteX12" fmla="*/ 563790 w 1294527"/>
                    <a:gd name="connsiteY12" fmla="*/ 360628 h 1964907"/>
                    <a:gd name="connsiteX13" fmla="*/ 173214 w 1294527"/>
                    <a:gd name="connsiteY13" fmla="*/ 454159 h 1964907"/>
                    <a:gd name="connsiteX14" fmla="*/ 35233 w 1294527"/>
                    <a:gd name="connsiteY14" fmla="*/ 359586 h 1964907"/>
                    <a:gd name="connsiteX0" fmla="*/ 35233 w 1294527"/>
                    <a:gd name="connsiteY0" fmla="*/ 359586 h 1964907"/>
                    <a:gd name="connsiteX1" fmla="*/ 114269 w 1294527"/>
                    <a:gd name="connsiteY1" fmla="*/ 141647 h 1964907"/>
                    <a:gd name="connsiteX2" fmla="*/ 867146 w 1294527"/>
                    <a:gd name="connsiteY2" fmla="*/ 32712 h 1964907"/>
                    <a:gd name="connsiteX3" fmla="*/ 1217726 w 1294527"/>
                    <a:gd name="connsiteY3" fmla="*/ 446930 h 1964907"/>
                    <a:gd name="connsiteX4" fmla="*/ 476809 w 1294527"/>
                    <a:gd name="connsiteY4" fmla="*/ 1639627 h 1964907"/>
                    <a:gd name="connsiteX5" fmla="*/ 1192088 w 1294527"/>
                    <a:gd name="connsiteY5" fmla="*/ 1639626 h 1964907"/>
                    <a:gd name="connsiteX6" fmla="*/ 1293625 w 1294527"/>
                    <a:gd name="connsiteY6" fmla="*/ 1809495 h 1964907"/>
                    <a:gd name="connsiteX7" fmla="*/ 1198607 w 1294527"/>
                    <a:gd name="connsiteY7" fmla="*/ 1961292 h 1964907"/>
                    <a:gd name="connsiteX8" fmla="*/ 129843 w 1294527"/>
                    <a:gd name="connsiteY8" fmla="*/ 1964907 h 1964907"/>
                    <a:gd name="connsiteX9" fmla="*/ 0 w 1294527"/>
                    <a:gd name="connsiteY9" fmla="*/ 1788249 h 1964907"/>
                    <a:gd name="connsiteX10" fmla="*/ 75630 w 1294527"/>
                    <a:gd name="connsiteY10" fmla="*/ 1570956 h 1964907"/>
                    <a:gd name="connsiteX11" fmla="*/ 639449 w 1294527"/>
                    <a:gd name="connsiteY11" fmla="*/ 942080 h 1964907"/>
                    <a:gd name="connsiteX12" fmla="*/ 563790 w 1294527"/>
                    <a:gd name="connsiteY12" fmla="*/ 360628 h 1964907"/>
                    <a:gd name="connsiteX13" fmla="*/ 173214 w 1294527"/>
                    <a:gd name="connsiteY13" fmla="*/ 454159 h 1964907"/>
                    <a:gd name="connsiteX14" fmla="*/ 35233 w 1294527"/>
                    <a:gd name="connsiteY14" fmla="*/ 359586 h 1964907"/>
                    <a:gd name="connsiteX0" fmla="*/ 35233 w 1294527"/>
                    <a:gd name="connsiteY0" fmla="*/ 359586 h 1964907"/>
                    <a:gd name="connsiteX1" fmla="*/ 114269 w 1294527"/>
                    <a:gd name="connsiteY1" fmla="*/ 141647 h 1964907"/>
                    <a:gd name="connsiteX2" fmla="*/ 867146 w 1294527"/>
                    <a:gd name="connsiteY2" fmla="*/ 32712 h 1964907"/>
                    <a:gd name="connsiteX3" fmla="*/ 1217726 w 1294527"/>
                    <a:gd name="connsiteY3" fmla="*/ 446930 h 1964907"/>
                    <a:gd name="connsiteX4" fmla="*/ 476809 w 1294527"/>
                    <a:gd name="connsiteY4" fmla="*/ 1639627 h 1964907"/>
                    <a:gd name="connsiteX5" fmla="*/ 1192088 w 1294527"/>
                    <a:gd name="connsiteY5" fmla="*/ 1639626 h 1964907"/>
                    <a:gd name="connsiteX6" fmla="*/ 1293625 w 1294527"/>
                    <a:gd name="connsiteY6" fmla="*/ 1809495 h 1964907"/>
                    <a:gd name="connsiteX7" fmla="*/ 1198607 w 1294527"/>
                    <a:gd name="connsiteY7" fmla="*/ 1961292 h 1964907"/>
                    <a:gd name="connsiteX8" fmla="*/ 129843 w 1294527"/>
                    <a:gd name="connsiteY8" fmla="*/ 1964907 h 1964907"/>
                    <a:gd name="connsiteX9" fmla="*/ 0 w 1294527"/>
                    <a:gd name="connsiteY9" fmla="*/ 1788249 h 1964907"/>
                    <a:gd name="connsiteX10" fmla="*/ 75630 w 1294527"/>
                    <a:gd name="connsiteY10" fmla="*/ 1570956 h 1964907"/>
                    <a:gd name="connsiteX11" fmla="*/ 639449 w 1294527"/>
                    <a:gd name="connsiteY11" fmla="*/ 942080 h 1964907"/>
                    <a:gd name="connsiteX12" fmla="*/ 563790 w 1294527"/>
                    <a:gd name="connsiteY12" fmla="*/ 360628 h 1964907"/>
                    <a:gd name="connsiteX13" fmla="*/ 173214 w 1294527"/>
                    <a:gd name="connsiteY13" fmla="*/ 454159 h 1964907"/>
                    <a:gd name="connsiteX14" fmla="*/ 35233 w 1294527"/>
                    <a:gd name="connsiteY14" fmla="*/ 359586 h 1964907"/>
                    <a:gd name="connsiteX0" fmla="*/ 35233 w 1294527"/>
                    <a:gd name="connsiteY0" fmla="*/ 359586 h 1964907"/>
                    <a:gd name="connsiteX1" fmla="*/ 114269 w 1294527"/>
                    <a:gd name="connsiteY1" fmla="*/ 141647 h 1964907"/>
                    <a:gd name="connsiteX2" fmla="*/ 867146 w 1294527"/>
                    <a:gd name="connsiteY2" fmla="*/ 32712 h 1964907"/>
                    <a:gd name="connsiteX3" fmla="*/ 1217726 w 1294527"/>
                    <a:gd name="connsiteY3" fmla="*/ 446930 h 1964907"/>
                    <a:gd name="connsiteX4" fmla="*/ 476809 w 1294527"/>
                    <a:gd name="connsiteY4" fmla="*/ 1639627 h 1964907"/>
                    <a:gd name="connsiteX5" fmla="*/ 1192088 w 1294527"/>
                    <a:gd name="connsiteY5" fmla="*/ 1639626 h 1964907"/>
                    <a:gd name="connsiteX6" fmla="*/ 1293625 w 1294527"/>
                    <a:gd name="connsiteY6" fmla="*/ 1809495 h 1964907"/>
                    <a:gd name="connsiteX7" fmla="*/ 1198607 w 1294527"/>
                    <a:gd name="connsiteY7" fmla="*/ 1961292 h 1964907"/>
                    <a:gd name="connsiteX8" fmla="*/ 129843 w 1294527"/>
                    <a:gd name="connsiteY8" fmla="*/ 1964907 h 1964907"/>
                    <a:gd name="connsiteX9" fmla="*/ 0 w 1294527"/>
                    <a:gd name="connsiteY9" fmla="*/ 1788249 h 1964907"/>
                    <a:gd name="connsiteX10" fmla="*/ 75630 w 1294527"/>
                    <a:gd name="connsiteY10" fmla="*/ 1570956 h 1964907"/>
                    <a:gd name="connsiteX11" fmla="*/ 639449 w 1294527"/>
                    <a:gd name="connsiteY11" fmla="*/ 942080 h 1964907"/>
                    <a:gd name="connsiteX12" fmla="*/ 563790 w 1294527"/>
                    <a:gd name="connsiteY12" fmla="*/ 360628 h 1964907"/>
                    <a:gd name="connsiteX13" fmla="*/ 173214 w 1294527"/>
                    <a:gd name="connsiteY13" fmla="*/ 454159 h 1964907"/>
                    <a:gd name="connsiteX14" fmla="*/ 35233 w 1294527"/>
                    <a:gd name="connsiteY14" fmla="*/ 359586 h 1964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4527" h="1964907">
                      <a:moveTo>
                        <a:pt x="35233" y="359586"/>
                      </a:moveTo>
                      <a:cubicBezTo>
                        <a:pt x="61578" y="286940"/>
                        <a:pt x="-8914" y="220643"/>
                        <a:pt x="114269" y="141647"/>
                      </a:cubicBezTo>
                      <a:cubicBezTo>
                        <a:pt x="416028" y="-41243"/>
                        <a:pt x="687624" y="-9823"/>
                        <a:pt x="867146" y="32712"/>
                      </a:cubicBezTo>
                      <a:cubicBezTo>
                        <a:pt x="1118943" y="124747"/>
                        <a:pt x="1202466" y="277107"/>
                        <a:pt x="1217726" y="446930"/>
                      </a:cubicBezTo>
                      <a:cubicBezTo>
                        <a:pt x="1249050" y="1026412"/>
                        <a:pt x="752695" y="1309527"/>
                        <a:pt x="476809" y="1639627"/>
                      </a:cubicBezTo>
                      <a:lnTo>
                        <a:pt x="1192088" y="1639626"/>
                      </a:lnTo>
                      <a:cubicBezTo>
                        <a:pt x="1300044" y="1645650"/>
                        <a:pt x="1296292" y="1740172"/>
                        <a:pt x="1293625" y="1809495"/>
                      </a:cubicBezTo>
                      <a:cubicBezTo>
                        <a:pt x="1285235" y="1893432"/>
                        <a:pt x="1297860" y="1975140"/>
                        <a:pt x="1198607" y="1961292"/>
                      </a:cubicBezTo>
                      <a:lnTo>
                        <a:pt x="129843" y="1964907"/>
                      </a:lnTo>
                      <a:cubicBezTo>
                        <a:pt x="-24250" y="1951159"/>
                        <a:pt x="10472" y="1863539"/>
                        <a:pt x="0" y="1788249"/>
                      </a:cubicBezTo>
                      <a:cubicBezTo>
                        <a:pt x="3514" y="1644910"/>
                        <a:pt x="22903" y="1649208"/>
                        <a:pt x="75630" y="1570956"/>
                      </a:cubicBezTo>
                      <a:cubicBezTo>
                        <a:pt x="263570" y="1361331"/>
                        <a:pt x="457859" y="1180280"/>
                        <a:pt x="639449" y="942080"/>
                      </a:cubicBezTo>
                      <a:cubicBezTo>
                        <a:pt x="878283" y="503258"/>
                        <a:pt x="677381" y="391462"/>
                        <a:pt x="563790" y="360628"/>
                      </a:cubicBezTo>
                      <a:cubicBezTo>
                        <a:pt x="441535" y="326717"/>
                        <a:pt x="289119" y="392820"/>
                        <a:pt x="173214" y="454159"/>
                      </a:cubicBezTo>
                      <a:cubicBezTo>
                        <a:pt x="73245" y="514710"/>
                        <a:pt x="62177" y="545097"/>
                        <a:pt x="35233" y="35958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grpSp>
            <p:nvGrpSpPr>
              <p:cNvPr id="236" name="Group 235">
                <a:extLst>
                  <a:ext uri="{FF2B5EF4-FFF2-40B4-BE49-F238E27FC236}">
                    <a16:creationId xmlns:a16="http://schemas.microsoft.com/office/drawing/2014/main" id="{52F1369C-4F5D-4BBC-8E99-8869D528777D}"/>
                  </a:ext>
                </a:extLst>
              </p:cNvPr>
              <p:cNvGrpSpPr>
                <a:grpSpLocks noChangeAspect="1"/>
              </p:cNvGrpSpPr>
              <p:nvPr/>
            </p:nvGrpSpPr>
            <p:grpSpPr>
              <a:xfrm>
                <a:off x="3982026" y="3178802"/>
                <a:ext cx="172807" cy="186457"/>
                <a:chOff x="13187842" y="-2404113"/>
                <a:chExt cx="2442865" cy="2635812"/>
              </a:xfrm>
              <a:solidFill>
                <a:srgbClr val="2774AA"/>
              </a:solidFill>
            </p:grpSpPr>
            <p:grpSp>
              <p:nvGrpSpPr>
                <p:cNvPr id="421" name="Group 420">
                  <a:extLst>
                    <a:ext uri="{FF2B5EF4-FFF2-40B4-BE49-F238E27FC236}">
                      <a16:creationId xmlns:a16="http://schemas.microsoft.com/office/drawing/2014/main" id="{CFD106ED-787A-4D1F-89B7-808EBFBEAF36}"/>
                    </a:ext>
                  </a:extLst>
                </p:cNvPr>
                <p:cNvGrpSpPr>
                  <a:grpSpLocks noChangeAspect="1"/>
                </p:cNvGrpSpPr>
                <p:nvPr/>
              </p:nvGrpSpPr>
              <p:grpSpPr>
                <a:xfrm>
                  <a:off x="13187842" y="-2404113"/>
                  <a:ext cx="1442280" cy="2097674"/>
                  <a:chOff x="9708932" y="-1903184"/>
                  <a:chExt cx="1323812" cy="1925373"/>
                </a:xfrm>
                <a:grpFill/>
              </p:grpSpPr>
              <p:sp>
                <p:nvSpPr>
                  <p:cNvPr id="423" name="Rectangle 19">
                    <a:extLst>
                      <a:ext uri="{FF2B5EF4-FFF2-40B4-BE49-F238E27FC236}">
                        <a16:creationId xmlns:a16="http://schemas.microsoft.com/office/drawing/2014/main" id="{B02B0F85-E3C6-4672-A9B5-E434A65D30E6}"/>
                      </a:ext>
                    </a:extLst>
                  </p:cNvPr>
                  <p:cNvSpPr/>
                  <p:nvPr/>
                </p:nvSpPr>
                <p:spPr>
                  <a:xfrm rot="5400000">
                    <a:off x="9043817" y="-1060624"/>
                    <a:ext cx="1619375" cy="289146"/>
                  </a:xfrm>
                  <a:custGeom>
                    <a:avLst/>
                    <a:gdLst>
                      <a:gd name="connsiteX0" fmla="*/ 0 w 756000"/>
                      <a:gd name="connsiteY0" fmla="*/ 0 h 166054"/>
                      <a:gd name="connsiteX1" fmla="*/ 756000 w 756000"/>
                      <a:gd name="connsiteY1" fmla="*/ 0 h 166054"/>
                      <a:gd name="connsiteX2" fmla="*/ 756000 w 756000"/>
                      <a:gd name="connsiteY2" fmla="*/ 166054 h 166054"/>
                      <a:gd name="connsiteX3" fmla="*/ 0 w 756000"/>
                      <a:gd name="connsiteY3" fmla="*/ 166054 h 166054"/>
                      <a:gd name="connsiteX4" fmla="*/ 0 w 756000"/>
                      <a:gd name="connsiteY4" fmla="*/ 0 h 166054"/>
                      <a:gd name="connsiteX0" fmla="*/ 30339 w 786339"/>
                      <a:gd name="connsiteY0" fmla="*/ 0 h 166054"/>
                      <a:gd name="connsiteX1" fmla="*/ 786339 w 786339"/>
                      <a:gd name="connsiteY1" fmla="*/ 0 h 166054"/>
                      <a:gd name="connsiteX2" fmla="*/ 786339 w 786339"/>
                      <a:gd name="connsiteY2" fmla="*/ 166054 h 166054"/>
                      <a:gd name="connsiteX3" fmla="*/ 30339 w 786339"/>
                      <a:gd name="connsiteY3" fmla="*/ 166054 h 166054"/>
                      <a:gd name="connsiteX4" fmla="*/ 30339 w 786339"/>
                      <a:gd name="connsiteY4" fmla="*/ 0 h 166054"/>
                      <a:gd name="connsiteX0" fmla="*/ 47692 w 803692"/>
                      <a:gd name="connsiteY0" fmla="*/ 0 h 166054"/>
                      <a:gd name="connsiteX1" fmla="*/ 803692 w 803692"/>
                      <a:gd name="connsiteY1" fmla="*/ 0 h 166054"/>
                      <a:gd name="connsiteX2" fmla="*/ 803692 w 803692"/>
                      <a:gd name="connsiteY2" fmla="*/ 166054 h 166054"/>
                      <a:gd name="connsiteX3" fmla="*/ 47692 w 803692"/>
                      <a:gd name="connsiteY3" fmla="*/ 166054 h 166054"/>
                      <a:gd name="connsiteX4" fmla="*/ 47692 w 803692"/>
                      <a:gd name="connsiteY4" fmla="*/ 0 h 166054"/>
                      <a:gd name="connsiteX0" fmla="*/ 47077 w 803077"/>
                      <a:gd name="connsiteY0" fmla="*/ 0 h 166054"/>
                      <a:gd name="connsiteX1" fmla="*/ 803077 w 803077"/>
                      <a:gd name="connsiteY1" fmla="*/ 0 h 166054"/>
                      <a:gd name="connsiteX2" fmla="*/ 803077 w 803077"/>
                      <a:gd name="connsiteY2" fmla="*/ 166054 h 166054"/>
                      <a:gd name="connsiteX3" fmla="*/ 47077 w 803077"/>
                      <a:gd name="connsiteY3" fmla="*/ 166054 h 166054"/>
                      <a:gd name="connsiteX4" fmla="*/ 47077 w 803077"/>
                      <a:gd name="connsiteY4" fmla="*/ 0 h 166054"/>
                      <a:gd name="connsiteX0" fmla="*/ 48823 w 804823"/>
                      <a:gd name="connsiteY0" fmla="*/ 0 h 166068"/>
                      <a:gd name="connsiteX1" fmla="*/ 804823 w 804823"/>
                      <a:gd name="connsiteY1" fmla="*/ 0 h 166068"/>
                      <a:gd name="connsiteX2" fmla="*/ 804823 w 804823"/>
                      <a:gd name="connsiteY2" fmla="*/ 166054 h 166068"/>
                      <a:gd name="connsiteX3" fmla="*/ 48823 w 804823"/>
                      <a:gd name="connsiteY3" fmla="*/ 166054 h 166068"/>
                      <a:gd name="connsiteX4" fmla="*/ 48823 w 804823"/>
                      <a:gd name="connsiteY4" fmla="*/ 0 h 166068"/>
                      <a:gd name="connsiteX0" fmla="*/ 48823 w 840806"/>
                      <a:gd name="connsiteY0" fmla="*/ 0 h 166068"/>
                      <a:gd name="connsiteX1" fmla="*/ 804823 w 840806"/>
                      <a:gd name="connsiteY1" fmla="*/ 0 h 166068"/>
                      <a:gd name="connsiteX2" fmla="*/ 804823 w 840806"/>
                      <a:gd name="connsiteY2" fmla="*/ 166054 h 166068"/>
                      <a:gd name="connsiteX3" fmla="*/ 48823 w 840806"/>
                      <a:gd name="connsiteY3" fmla="*/ 166054 h 166068"/>
                      <a:gd name="connsiteX4" fmla="*/ 48823 w 840806"/>
                      <a:gd name="connsiteY4" fmla="*/ 0 h 166068"/>
                      <a:gd name="connsiteX0" fmla="*/ 48823 w 851321"/>
                      <a:gd name="connsiteY0" fmla="*/ 14 h 166082"/>
                      <a:gd name="connsiteX1" fmla="*/ 804823 w 851321"/>
                      <a:gd name="connsiteY1" fmla="*/ 14 h 166082"/>
                      <a:gd name="connsiteX2" fmla="*/ 804823 w 851321"/>
                      <a:gd name="connsiteY2" fmla="*/ 166068 h 166082"/>
                      <a:gd name="connsiteX3" fmla="*/ 48823 w 851321"/>
                      <a:gd name="connsiteY3" fmla="*/ 166068 h 166082"/>
                      <a:gd name="connsiteX4" fmla="*/ 48823 w 851321"/>
                      <a:gd name="connsiteY4" fmla="*/ 14 h 166082"/>
                      <a:gd name="connsiteX0" fmla="*/ 48823 w 838255"/>
                      <a:gd name="connsiteY0" fmla="*/ 14 h 166082"/>
                      <a:gd name="connsiteX1" fmla="*/ 804823 w 838255"/>
                      <a:gd name="connsiteY1" fmla="*/ 14 h 166082"/>
                      <a:gd name="connsiteX2" fmla="*/ 804823 w 838255"/>
                      <a:gd name="connsiteY2" fmla="*/ 166068 h 166082"/>
                      <a:gd name="connsiteX3" fmla="*/ 48823 w 838255"/>
                      <a:gd name="connsiteY3" fmla="*/ 166068 h 166082"/>
                      <a:gd name="connsiteX4" fmla="*/ 48823 w 838255"/>
                      <a:gd name="connsiteY4" fmla="*/ 14 h 166082"/>
                      <a:gd name="connsiteX0" fmla="*/ 46430 w 835862"/>
                      <a:gd name="connsiteY0" fmla="*/ 14 h 166068"/>
                      <a:gd name="connsiteX1" fmla="*/ 802430 w 835862"/>
                      <a:gd name="connsiteY1" fmla="*/ 14 h 166068"/>
                      <a:gd name="connsiteX2" fmla="*/ 802430 w 835862"/>
                      <a:gd name="connsiteY2" fmla="*/ 166068 h 166068"/>
                      <a:gd name="connsiteX3" fmla="*/ 46430 w 835862"/>
                      <a:gd name="connsiteY3" fmla="*/ 166068 h 166068"/>
                      <a:gd name="connsiteX4" fmla="*/ 46430 w 835862"/>
                      <a:gd name="connsiteY4" fmla="*/ 14 h 166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862" h="166068">
                        <a:moveTo>
                          <a:pt x="46430" y="14"/>
                        </a:moveTo>
                        <a:lnTo>
                          <a:pt x="802430" y="14"/>
                        </a:lnTo>
                        <a:cubicBezTo>
                          <a:pt x="842118" y="-1785"/>
                          <a:pt x="851642" y="163104"/>
                          <a:pt x="802430" y="166068"/>
                        </a:cubicBezTo>
                        <a:lnTo>
                          <a:pt x="46430" y="166068"/>
                        </a:lnTo>
                        <a:cubicBezTo>
                          <a:pt x="-10516" y="166042"/>
                          <a:pt x="-20245" y="-197"/>
                          <a:pt x="46430" y="1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424" name="Rectangle 19">
                    <a:extLst>
                      <a:ext uri="{FF2B5EF4-FFF2-40B4-BE49-F238E27FC236}">
                        <a16:creationId xmlns:a16="http://schemas.microsoft.com/office/drawing/2014/main" id="{AC6C46C7-32D0-433E-A797-9E302F3E6917}"/>
                      </a:ext>
                    </a:extLst>
                  </p:cNvPr>
                  <p:cNvSpPr/>
                  <p:nvPr/>
                </p:nvSpPr>
                <p:spPr>
                  <a:xfrm rot="16200000" flipV="1">
                    <a:off x="10079567" y="-1066269"/>
                    <a:ext cx="1614806" cy="291548"/>
                  </a:xfrm>
                  <a:custGeom>
                    <a:avLst/>
                    <a:gdLst>
                      <a:gd name="connsiteX0" fmla="*/ 0 w 756000"/>
                      <a:gd name="connsiteY0" fmla="*/ 0 h 166054"/>
                      <a:gd name="connsiteX1" fmla="*/ 756000 w 756000"/>
                      <a:gd name="connsiteY1" fmla="*/ 0 h 166054"/>
                      <a:gd name="connsiteX2" fmla="*/ 756000 w 756000"/>
                      <a:gd name="connsiteY2" fmla="*/ 166054 h 166054"/>
                      <a:gd name="connsiteX3" fmla="*/ 0 w 756000"/>
                      <a:gd name="connsiteY3" fmla="*/ 166054 h 166054"/>
                      <a:gd name="connsiteX4" fmla="*/ 0 w 756000"/>
                      <a:gd name="connsiteY4" fmla="*/ 0 h 166054"/>
                      <a:gd name="connsiteX0" fmla="*/ 30339 w 786339"/>
                      <a:gd name="connsiteY0" fmla="*/ 0 h 166054"/>
                      <a:gd name="connsiteX1" fmla="*/ 786339 w 786339"/>
                      <a:gd name="connsiteY1" fmla="*/ 0 h 166054"/>
                      <a:gd name="connsiteX2" fmla="*/ 786339 w 786339"/>
                      <a:gd name="connsiteY2" fmla="*/ 166054 h 166054"/>
                      <a:gd name="connsiteX3" fmla="*/ 30339 w 786339"/>
                      <a:gd name="connsiteY3" fmla="*/ 166054 h 166054"/>
                      <a:gd name="connsiteX4" fmla="*/ 30339 w 786339"/>
                      <a:gd name="connsiteY4" fmla="*/ 0 h 166054"/>
                      <a:gd name="connsiteX0" fmla="*/ 47692 w 803692"/>
                      <a:gd name="connsiteY0" fmla="*/ 0 h 166054"/>
                      <a:gd name="connsiteX1" fmla="*/ 803692 w 803692"/>
                      <a:gd name="connsiteY1" fmla="*/ 0 h 166054"/>
                      <a:gd name="connsiteX2" fmla="*/ 803692 w 803692"/>
                      <a:gd name="connsiteY2" fmla="*/ 166054 h 166054"/>
                      <a:gd name="connsiteX3" fmla="*/ 47692 w 803692"/>
                      <a:gd name="connsiteY3" fmla="*/ 166054 h 166054"/>
                      <a:gd name="connsiteX4" fmla="*/ 47692 w 803692"/>
                      <a:gd name="connsiteY4" fmla="*/ 0 h 166054"/>
                      <a:gd name="connsiteX0" fmla="*/ 47077 w 803077"/>
                      <a:gd name="connsiteY0" fmla="*/ 0 h 166054"/>
                      <a:gd name="connsiteX1" fmla="*/ 803077 w 803077"/>
                      <a:gd name="connsiteY1" fmla="*/ 0 h 166054"/>
                      <a:gd name="connsiteX2" fmla="*/ 803077 w 803077"/>
                      <a:gd name="connsiteY2" fmla="*/ 166054 h 166054"/>
                      <a:gd name="connsiteX3" fmla="*/ 47077 w 803077"/>
                      <a:gd name="connsiteY3" fmla="*/ 166054 h 166054"/>
                      <a:gd name="connsiteX4" fmla="*/ 47077 w 803077"/>
                      <a:gd name="connsiteY4" fmla="*/ 0 h 166054"/>
                      <a:gd name="connsiteX0" fmla="*/ 48823 w 804823"/>
                      <a:gd name="connsiteY0" fmla="*/ 0 h 166068"/>
                      <a:gd name="connsiteX1" fmla="*/ 804823 w 804823"/>
                      <a:gd name="connsiteY1" fmla="*/ 0 h 166068"/>
                      <a:gd name="connsiteX2" fmla="*/ 804823 w 804823"/>
                      <a:gd name="connsiteY2" fmla="*/ 166054 h 166068"/>
                      <a:gd name="connsiteX3" fmla="*/ 48823 w 804823"/>
                      <a:gd name="connsiteY3" fmla="*/ 166054 h 166068"/>
                      <a:gd name="connsiteX4" fmla="*/ 48823 w 804823"/>
                      <a:gd name="connsiteY4" fmla="*/ 0 h 166068"/>
                      <a:gd name="connsiteX0" fmla="*/ 48823 w 840806"/>
                      <a:gd name="connsiteY0" fmla="*/ 0 h 166068"/>
                      <a:gd name="connsiteX1" fmla="*/ 804823 w 840806"/>
                      <a:gd name="connsiteY1" fmla="*/ 0 h 166068"/>
                      <a:gd name="connsiteX2" fmla="*/ 804823 w 840806"/>
                      <a:gd name="connsiteY2" fmla="*/ 166054 h 166068"/>
                      <a:gd name="connsiteX3" fmla="*/ 48823 w 840806"/>
                      <a:gd name="connsiteY3" fmla="*/ 166054 h 166068"/>
                      <a:gd name="connsiteX4" fmla="*/ 48823 w 840806"/>
                      <a:gd name="connsiteY4" fmla="*/ 0 h 166068"/>
                      <a:gd name="connsiteX0" fmla="*/ 48823 w 851321"/>
                      <a:gd name="connsiteY0" fmla="*/ 14 h 166082"/>
                      <a:gd name="connsiteX1" fmla="*/ 804823 w 851321"/>
                      <a:gd name="connsiteY1" fmla="*/ 14 h 166082"/>
                      <a:gd name="connsiteX2" fmla="*/ 804823 w 851321"/>
                      <a:gd name="connsiteY2" fmla="*/ 166068 h 166082"/>
                      <a:gd name="connsiteX3" fmla="*/ 48823 w 851321"/>
                      <a:gd name="connsiteY3" fmla="*/ 166068 h 166082"/>
                      <a:gd name="connsiteX4" fmla="*/ 48823 w 851321"/>
                      <a:gd name="connsiteY4" fmla="*/ 14 h 166082"/>
                      <a:gd name="connsiteX0" fmla="*/ 48823 w 838255"/>
                      <a:gd name="connsiteY0" fmla="*/ 14 h 166082"/>
                      <a:gd name="connsiteX1" fmla="*/ 804823 w 838255"/>
                      <a:gd name="connsiteY1" fmla="*/ 14 h 166082"/>
                      <a:gd name="connsiteX2" fmla="*/ 804823 w 838255"/>
                      <a:gd name="connsiteY2" fmla="*/ 166068 h 166082"/>
                      <a:gd name="connsiteX3" fmla="*/ 48823 w 838255"/>
                      <a:gd name="connsiteY3" fmla="*/ 166068 h 166082"/>
                      <a:gd name="connsiteX4" fmla="*/ 48823 w 838255"/>
                      <a:gd name="connsiteY4" fmla="*/ 14 h 166082"/>
                      <a:gd name="connsiteX0" fmla="*/ 46064 w 835496"/>
                      <a:gd name="connsiteY0" fmla="*/ 14 h 166082"/>
                      <a:gd name="connsiteX1" fmla="*/ 802064 w 835496"/>
                      <a:gd name="connsiteY1" fmla="*/ 14 h 166082"/>
                      <a:gd name="connsiteX2" fmla="*/ 802064 w 835496"/>
                      <a:gd name="connsiteY2" fmla="*/ 166068 h 166082"/>
                      <a:gd name="connsiteX3" fmla="*/ 46064 w 835496"/>
                      <a:gd name="connsiteY3" fmla="*/ 166068 h 166082"/>
                      <a:gd name="connsiteX4" fmla="*/ 46064 w 835496"/>
                      <a:gd name="connsiteY4" fmla="*/ 14 h 166082"/>
                      <a:gd name="connsiteX0" fmla="*/ 41670 w 831102"/>
                      <a:gd name="connsiteY0" fmla="*/ 14 h 166082"/>
                      <a:gd name="connsiteX1" fmla="*/ 797670 w 831102"/>
                      <a:gd name="connsiteY1" fmla="*/ 14 h 166082"/>
                      <a:gd name="connsiteX2" fmla="*/ 797670 w 831102"/>
                      <a:gd name="connsiteY2" fmla="*/ 166068 h 166082"/>
                      <a:gd name="connsiteX3" fmla="*/ 41670 w 831102"/>
                      <a:gd name="connsiteY3" fmla="*/ 166068 h 166082"/>
                      <a:gd name="connsiteX4" fmla="*/ 41670 w 831102"/>
                      <a:gd name="connsiteY4" fmla="*/ 14 h 166082"/>
                      <a:gd name="connsiteX0" fmla="*/ 45162 w 834594"/>
                      <a:gd name="connsiteY0" fmla="*/ 64 h 166132"/>
                      <a:gd name="connsiteX1" fmla="*/ 801162 w 834594"/>
                      <a:gd name="connsiteY1" fmla="*/ 64 h 166132"/>
                      <a:gd name="connsiteX2" fmla="*/ 801162 w 834594"/>
                      <a:gd name="connsiteY2" fmla="*/ 166118 h 166132"/>
                      <a:gd name="connsiteX3" fmla="*/ 45162 w 834594"/>
                      <a:gd name="connsiteY3" fmla="*/ 166118 h 166132"/>
                      <a:gd name="connsiteX4" fmla="*/ 45162 w 834594"/>
                      <a:gd name="connsiteY4" fmla="*/ 64 h 166132"/>
                      <a:gd name="connsiteX0" fmla="*/ 72874 w 862306"/>
                      <a:gd name="connsiteY0" fmla="*/ 15 h 166069"/>
                      <a:gd name="connsiteX1" fmla="*/ 828874 w 862306"/>
                      <a:gd name="connsiteY1" fmla="*/ 15 h 166069"/>
                      <a:gd name="connsiteX2" fmla="*/ 828874 w 862306"/>
                      <a:gd name="connsiteY2" fmla="*/ 166069 h 166069"/>
                      <a:gd name="connsiteX3" fmla="*/ 72874 w 862306"/>
                      <a:gd name="connsiteY3" fmla="*/ 166069 h 166069"/>
                      <a:gd name="connsiteX4" fmla="*/ 29786 w 862306"/>
                      <a:gd name="connsiteY4" fmla="*/ 71767 h 166069"/>
                      <a:gd name="connsiteX5" fmla="*/ 72874 w 862306"/>
                      <a:gd name="connsiteY5" fmla="*/ 15 h 166069"/>
                      <a:gd name="connsiteX0" fmla="*/ 72874 w 862306"/>
                      <a:gd name="connsiteY0" fmla="*/ 15 h 167406"/>
                      <a:gd name="connsiteX1" fmla="*/ 828874 w 862306"/>
                      <a:gd name="connsiteY1" fmla="*/ 15 h 167406"/>
                      <a:gd name="connsiteX2" fmla="*/ 828874 w 862306"/>
                      <a:gd name="connsiteY2" fmla="*/ 166069 h 167406"/>
                      <a:gd name="connsiteX3" fmla="*/ 72874 w 862306"/>
                      <a:gd name="connsiteY3" fmla="*/ 166069 h 167406"/>
                      <a:gd name="connsiteX4" fmla="*/ 29786 w 862306"/>
                      <a:gd name="connsiteY4" fmla="*/ 71767 h 167406"/>
                      <a:gd name="connsiteX5" fmla="*/ 72874 w 862306"/>
                      <a:gd name="connsiteY5" fmla="*/ 15 h 167406"/>
                      <a:gd name="connsiteX0" fmla="*/ 45350 w 834782"/>
                      <a:gd name="connsiteY0" fmla="*/ 106 h 167497"/>
                      <a:gd name="connsiteX1" fmla="*/ 801350 w 834782"/>
                      <a:gd name="connsiteY1" fmla="*/ 106 h 167497"/>
                      <a:gd name="connsiteX2" fmla="*/ 801350 w 834782"/>
                      <a:gd name="connsiteY2" fmla="*/ 166160 h 167497"/>
                      <a:gd name="connsiteX3" fmla="*/ 45350 w 834782"/>
                      <a:gd name="connsiteY3" fmla="*/ 166160 h 167497"/>
                      <a:gd name="connsiteX4" fmla="*/ 2262 w 834782"/>
                      <a:gd name="connsiteY4" fmla="*/ 71858 h 167497"/>
                      <a:gd name="connsiteX5" fmla="*/ 45350 w 834782"/>
                      <a:gd name="connsiteY5" fmla="*/ 106 h 167497"/>
                      <a:gd name="connsiteX0" fmla="*/ 45350 w 834782"/>
                      <a:gd name="connsiteY0" fmla="*/ 224 h 167615"/>
                      <a:gd name="connsiteX1" fmla="*/ 801350 w 834782"/>
                      <a:gd name="connsiteY1" fmla="*/ 224 h 167615"/>
                      <a:gd name="connsiteX2" fmla="*/ 801350 w 834782"/>
                      <a:gd name="connsiteY2" fmla="*/ 166278 h 167615"/>
                      <a:gd name="connsiteX3" fmla="*/ 45350 w 834782"/>
                      <a:gd name="connsiteY3" fmla="*/ 166278 h 167615"/>
                      <a:gd name="connsiteX4" fmla="*/ 2262 w 834782"/>
                      <a:gd name="connsiteY4" fmla="*/ 71976 h 167615"/>
                      <a:gd name="connsiteX5" fmla="*/ 45350 w 834782"/>
                      <a:gd name="connsiteY5" fmla="*/ 224 h 167615"/>
                      <a:gd name="connsiteX0" fmla="*/ 45350 w 834782"/>
                      <a:gd name="connsiteY0" fmla="*/ 15 h 167406"/>
                      <a:gd name="connsiteX1" fmla="*/ 801350 w 834782"/>
                      <a:gd name="connsiteY1" fmla="*/ 15 h 167406"/>
                      <a:gd name="connsiteX2" fmla="*/ 801350 w 834782"/>
                      <a:gd name="connsiteY2" fmla="*/ 166069 h 167406"/>
                      <a:gd name="connsiteX3" fmla="*/ 45350 w 834782"/>
                      <a:gd name="connsiteY3" fmla="*/ 166069 h 167406"/>
                      <a:gd name="connsiteX4" fmla="*/ 2262 w 834782"/>
                      <a:gd name="connsiteY4" fmla="*/ 71767 h 167406"/>
                      <a:gd name="connsiteX5" fmla="*/ 45350 w 834782"/>
                      <a:gd name="connsiteY5" fmla="*/ 15 h 167406"/>
                      <a:gd name="connsiteX0" fmla="*/ 45350 w 834782"/>
                      <a:gd name="connsiteY0" fmla="*/ 15 h 167406"/>
                      <a:gd name="connsiteX1" fmla="*/ 801350 w 834782"/>
                      <a:gd name="connsiteY1" fmla="*/ 15 h 167406"/>
                      <a:gd name="connsiteX2" fmla="*/ 801350 w 834782"/>
                      <a:gd name="connsiteY2" fmla="*/ 166069 h 167406"/>
                      <a:gd name="connsiteX3" fmla="*/ 45350 w 834782"/>
                      <a:gd name="connsiteY3" fmla="*/ 166069 h 167406"/>
                      <a:gd name="connsiteX4" fmla="*/ 2262 w 834782"/>
                      <a:gd name="connsiteY4" fmla="*/ 71767 h 167406"/>
                      <a:gd name="connsiteX5" fmla="*/ 45350 w 834782"/>
                      <a:gd name="connsiteY5" fmla="*/ 15 h 167406"/>
                      <a:gd name="connsiteX0" fmla="*/ 60101 w 834782"/>
                      <a:gd name="connsiteY0" fmla="*/ 13 h 167406"/>
                      <a:gd name="connsiteX1" fmla="*/ 801350 w 834782"/>
                      <a:gd name="connsiteY1" fmla="*/ 15 h 167406"/>
                      <a:gd name="connsiteX2" fmla="*/ 801350 w 834782"/>
                      <a:gd name="connsiteY2" fmla="*/ 166069 h 167406"/>
                      <a:gd name="connsiteX3" fmla="*/ 45350 w 834782"/>
                      <a:gd name="connsiteY3" fmla="*/ 166069 h 167406"/>
                      <a:gd name="connsiteX4" fmla="*/ 2262 w 834782"/>
                      <a:gd name="connsiteY4" fmla="*/ 71767 h 167406"/>
                      <a:gd name="connsiteX5" fmla="*/ 60101 w 834782"/>
                      <a:gd name="connsiteY5" fmla="*/ 13 h 167406"/>
                      <a:gd name="connsiteX0" fmla="*/ 60101 w 834782"/>
                      <a:gd name="connsiteY0" fmla="*/ 13 h 167406"/>
                      <a:gd name="connsiteX1" fmla="*/ 801350 w 834782"/>
                      <a:gd name="connsiteY1" fmla="*/ 15 h 167406"/>
                      <a:gd name="connsiteX2" fmla="*/ 801350 w 834782"/>
                      <a:gd name="connsiteY2" fmla="*/ 166069 h 167406"/>
                      <a:gd name="connsiteX3" fmla="*/ 45350 w 834782"/>
                      <a:gd name="connsiteY3" fmla="*/ 166069 h 167406"/>
                      <a:gd name="connsiteX4" fmla="*/ 2262 w 834782"/>
                      <a:gd name="connsiteY4" fmla="*/ 71767 h 167406"/>
                      <a:gd name="connsiteX5" fmla="*/ 60101 w 834782"/>
                      <a:gd name="connsiteY5" fmla="*/ 13 h 167406"/>
                      <a:gd name="connsiteX0" fmla="*/ 60101 w 869264"/>
                      <a:gd name="connsiteY0" fmla="*/ 13 h 167406"/>
                      <a:gd name="connsiteX1" fmla="*/ 801350 w 869264"/>
                      <a:gd name="connsiteY1" fmla="*/ 15 h 167406"/>
                      <a:gd name="connsiteX2" fmla="*/ 833144 w 869264"/>
                      <a:gd name="connsiteY2" fmla="*/ 85443 h 167406"/>
                      <a:gd name="connsiteX3" fmla="*/ 801350 w 869264"/>
                      <a:gd name="connsiteY3" fmla="*/ 166069 h 167406"/>
                      <a:gd name="connsiteX4" fmla="*/ 45350 w 869264"/>
                      <a:gd name="connsiteY4" fmla="*/ 166069 h 167406"/>
                      <a:gd name="connsiteX5" fmla="*/ 2262 w 869264"/>
                      <a:gd name="connsiteY5" fmla="*/ 71767 h 167406"/>
                      <a:gd name="connsiteX6" fmla="*/ 60101 w 869264"/>
                      <a:gd name="connsiteY6" fmla="*/ 13 h 167406"/>
                      <a:gd name="connsiteX0" fmla="*/ 60101 w 869265"/>
                      <a:gd name="connsiteY0" fmla="*/ 13 h 167406"/>
                      <a:gd name="connsiteX1" fmla="*/ 801350 w 869265"/>
                      <a:gd name="connsiteY1" fmla="*/ 15 h 167406"/>
                      <a:gd name="connsiteX2" fmla="*/ 833144 w 869265"/>
                      <a:gd name="connsiteY2" fmla="*/ 85443 h 167406"/>
                      <a:gd name="connsiteX3" fmla="*/ 801352 w 869265"/>
                      <a:gd name="connsiteY3" fmla="*/ 166067 h 167406"/>
                      <a:gd name="connsiteX4" fmla="*/ 45350 w 869265"/>
                      <a:gd name="connsiteY4" fmla="*/ 166069 h 167406"/>
                      <a:gd name="connsiteX5" fmla="*/ 2262 w 869265"/>
                      <a:gd name="connsiteY5" fmla="*/ 71767 h 167406"/>
                      <a:gd name="connsiteX6" fmla="*/ 60101 w 869265"/>
                      <a:gd name="connsiteY6" fmla="*/ 13 h 167406"/>
                      <a:gd name="connsiteX0" fmla="*/ 60101 w 868200"/>
                      <a:gd name="connsiteY0" fmla="*/ 13 h 167406"/>
                      <a:gd name="connsiteX1" fmla="*/ 801350 w 868200"/>
                      <a:gd name="connsiteY1" fmla="*/ 15 h 167406"/>
                      <a:gd name="connsiteX2" fmla="*/ 833144 w 868200"/>
                      <a:gd name="connsiteY2" fmla="*/ 85443 h 167406"/>
                      <a:gd name="connsiteX3" fmla="*/ 801352 w 868200"/>
                      <a:gd name="connsiteY3" fmla="*/ 166067 h 167406"/>
                      <a:gd name="connsiteX4" fmla="*/ 45350 w 868200"/>
                      <a:gd name="connsiteY4" fmla="*/ 166069 h 167406"/>
                      <a:gd name="connsiteX5" fmla="*/ 2262 w 868200"/>
                      <a:gd name="connsiteY5" fmla="*/ 71767 h 167406"/>
                      <a:gd name="connsiteX6" fmla="*/ 60101 w 868200"/>
                      <a:gd name="connsiteY6" fmla="*/ 13 h 167406"/>
                      <a:gd name="connsiteX0" fmla="*/ 60101 w 833504"/>
                      <a:gd name="connsiteY0" fmla="*/ 55 h 167448"/>
                      <a:gd name="connsiteX1" fmla="*/ 801350 w 833504"/>
                      <a:gd name="connsiteY1" fmla="*/ 57 h 167448"/>
                      <a:gd name="connsiteX2" fmla="*/ 833144 w 833504"/>
                      <a:gd name="connsiteY2" fmla="*/ 85485 h 167448"/>
                      <a:gd name="connsiteX3" fmla="*/ 801352 w 833504"/>
                      <a:gd name="connsiteY3" fmla="*/ 166109 h 167448"/>
                      <a:gd name="connsiteX4" fmla="*/ 45350 w 833504"/>
                      <a:gd name="connsiteY4" fmla="*/ 166111 h 167448"/>
                      <a:gd name="connsiteX5" fmla="*/ 2262 w 833504"/>
                      <a:gd name="connsiteY5" fmla="*/ 71809 h 167448"/>
                      <a:gd name="connsiteX6" fmla="*/ 60101 w 833504"/>
                      <a:gd name="connsiteY6" fmla="*/ 55 h 167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3504" h="167448">
                        <a:moveTo>
                          <a:pt x="60101" y="55"/>
                        </a:moveTo>
                        <a:lnTo>
                          <a:pt x="801350" y="57"/>
                        </a:lnTo>
                        <a:cubicBezTo>
                          <a:pt x="839236" y="-2116"/>
                          <a:pt x="833144" y="57809"/>
                          <a:pt x="833144" y="85485"/>
                        </a:cubicBezTo>
                        <a:cubicBezTo>
                          <a:pt x="833144" y="113161"/>
                          <a:pt x="833503" y="169994"/>
                          <a:pt x="801352" y="166109"/>
                        </a:cubicBezTo>
                        <a:lnTo>
                          <a:pt x="45350" y="166111"/>
                        </a:lnTo>
                        <a:cubicBezTo>
                          <a:pt x="-14903" y="178659"/>
                          <a:pt x="2262" y="99485"/>
                          <a:pt x="2262" y="71809"/>
                        </a:cubicBezTo>
                        <a:cubicBezTo>
                          <a:pt x="7178" y="37749"/>
                          <a:pt x="16240" y="-754"/>
                          <a:pt x="60101" y="5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425" name="Rectangle 19">
                    <a:extLst>
                      <a:ext uri="{FF2B5EF4-FFF2-40B4-BE49-F238E27FC236}">
                        <a16:creationId xmlns:a16="http://schemas.microsoft.com/office/drawing/2014/main" id="{9D5083FF-E632-42A7-A213-85C3DF811458}"/>
                      </a:ext>
                    </a:extLst>
                  </p:cNvPr>
                  <p:cNvSpPr/>
                  <p:nvPr/>
                </p:nvSpPr>
                <p:spPr>
                  <a:xfrm rot="14549461" flipV="1">
                    <a:off x="9453269" y="-1130967"/>
                    <a:ext cx="1925373" cy="380939"/>
                  </a:xfrm>
                  <a:custGeom>
                    <a:avLst/>
                    <a:gdLst>
                      <a:gd name="connsiteX0" fmla="*/ 0 w 756000"/>
                      <a:gd name="connsiteY0" fmla="*/ 0 h 166054"/>
                      <a:gd name="connsiteX1" fmla="*/ 756000 w 756000"/>
                      <a:gd name="connsiteY1" fmla="*/ 0 h 166054"/>
                      <a:gd name="connsiteX2" fmla="*/ 756000 w 756000"/>
                      <a:gd name="connsiteY2" fmla="*/ 166054 h 166054"/>
                      <a:gd name="connsiteX3" fmla="*/ 0 w 756000"/>
                      <a:gd name="connsiteY3" fmla="*/ 166054 h 166054"/>
                      <a:gd name="connsiteX4" fmla="*/ 0 w 756000"/>
                      <a:gd name="connsiteY4" fmla="*/ 0 h 166054"/>
                      <a:gd name="connsiteX0" fmla="*/ 30339 w 786339"/>
                      <a:gd name="connsiteY0" fmla="*/ 0 h 166054"/>
                      <a:gd name="connsiteX1" fmla="*/ 786339 w 786339"/>
                      <a:gd name="connsiteY1" fmla="*/ 0 h 166054"/>
                      <a:gd name="connsiteX2" fmla="*/ 786339 w 786339"/>
                      <a:gd name="connsiteY2" fmla="*/ 166054 h 166054"/>
                      <a:gd name="connsiteX3" fmla="*/ 30339 w 786339"/>
                      <a:gd name="connsiteY3" fmla="*/ 166054 h 166054"/>
                      <a:gd name="connsiteX4" fmla="*/ 30339 w 786339"/>
                      <a:gd name="connsiteY4" fmla="*/ 0 h 166054"/>
                      <a:gd name="connsiteX0" fmla="*/ 47692 w 803692"/>
                      <a:gd name="connsiteY0" fmla="*/ 0 h 166054"/>
                      <a:gd name="connsiteX1" fmla="*/ 803692 w 803692"/>
                      <a:gd name="connsiteY1" fmla="*/ 0 h 166054"/>
                      <a:gd name="connsiteX2" fmla="*/ 803692 w 803692"/>
                      <a:gd name="connsiteY2" fmla="*/ 166054 h 166054"/>
                      <a:gd name="connsiteX3" fmla="*/ 47692 w 803692"/>
                      <a:gd name="connsiteY3" fmla="*/ 166054 h 166054"/>
                      <a:gd name="connsiteX4" fmla="*/ 47692 w 803692"/>
                      <a:gd name="connsiteY4" fmla="*/ 0 h 166054"/>
                      <a:gd name="connsiteX0" fmla="*/ 47077 w 803077"/>
                      <a:gd name="connsiteY0" fmla="*/ 0 h 166054"/>
                      <a:gd name="connsiteX1" fmla="*/ 803077 w 803077"/>
                      <a:gd name="connsiteY1" fmla="*/ 0 h 166054"/>
                      <a:gd name="connsiteX2" fmla="*/ 803077 w 803077"/>
                      <a:gd name="connsiteY2" fmla="*/ 166054 h 166054"/>
                      <a:gd name="connsiteX3" fmla="*/ 47077 w 803077"/>
                      <a:gd name="connsiteY3" fmla="*/ 166054 h 166054"/>
                      <a:gd name="connsiteX4" fmla="*/ 47077 w 803077"/>
                      <a:gd name="connsiteY4" fmla="*/ 0 h 166054"/>
                      <a:gd name="connsiteX0" fmla="*/ 48823 w 804823"/>
                      <a:gd name="connsiteY0" fmla="*/ 0 h 166068"/>
                      <a:gd name="connsiteX1" fmla="*/ 804823 w 804823"/>
                      <a:gd name="connsiteY1" fmla="*/ 0 h 166068"/>
                      <a:gd name="connsiteX2" fmla="*/ 804823 w 804823"/>
                      <a:gd name="connsiteY2" fmla="*/ 166054 h 166068"/>
                      <a:gd name="connsiteX3" fmla="*/ 48823 w 804823"/>
                      <a:gd name="connsiteY3" fmla="*/ 166054 h 166068"/>
                      <a:gd name="connsiteX4" fmla="*/ 48823 w 804823"/>
                      <a:gd name="connsiteY4" fmla="*/ 0 h 166068"/>
                      <a:gd name="connsiteX0" fmla="*/ 48823 w 840806"/>
                      <a:gd name="connsiteY0" fmla="*/ 0 h 166068"/>
                      <a:gd name="connsiteX1" fmla="*/ 804823 w 840806"/>
                      <a:gd name="connsiteY1" fmla="*/ 0 h 166068"/>
                      <a:gd name="connsiteX2" fmla="*/ 804823 w 840806"/>
                      <a:gd name="connsiteY2" fmla="*/ 166054 h 166068"/>
                      <a:gd name="connsiteX3" fmla="*/ 48823 w 840806"/>
                      <a:gd name="connsiteY3" fmla="*/ 166054 h 166068"/>
                      <a:gd name="connsiteX4" fmla="*/ 48823 w 840806"/>
                      <a:gd name="connsiteY4" fmla="*/ 0 h 166068"/>
                      <a:gd name="connsiteX0" fmla="*/ 48823 w 851321"/>
                      <a:gd name="connsiteY0" fmla="*/ 14 h 166082"/>
                      <a:gd name="connsiteX1" fmla="*/ 804823 w 851321"/>
                      <a:gd name="connsiteY1" fmla="*/ 14 h 166082"/>
                      <a:gd name="connsiteX2" fmla="*/ 804823 w 851321"/>
                      <a:gd name="connsiteY2" fmla="*/ 166068 h 166082"/>
                      <a:gd name="connsiteX3" fmla="*/ 48823 w 851321"/>
                      <a:gd name="connsiteY3" fmla="*/ 166068 h 166082"/>
                      <a:gd name="connsiteX4" fmla="*/ 48823 w 851321"/>
                      <a:gd name="connsiteY4" fmla="*/ 14 h 166082"/>
                      <a:gd name="connsiteX0" fmla="*/ 48823 w 838255"/>
                      <a:gd name="connsiteY0" fmla="*/ 14 h 166082"/>
                      <a:gd name="connsiteX1" fmla="*/ 804823 w 838255"/>
                      <a:gd name="connsiteY1" fmla="*/ 14 h 166082"/>
                      <a:gd name="connsiteX2" fmla="*/ 804823 w 838255"/>
                      <a:gd name="connsiteY2" fmla="*/ 166068 h 166082"/>
                      <a:gd name="connsiteX3" fmla="*/ 48823 w 838255"/>
                      <a:gd name="connsiteY3" fmla="*/ 166068 h 166082"/>
                      <a:gd name="connsiteX4" fmla="*/ 48823 w 838255"/>
                      <a:gd name="connsiteY4" fmla="*/ 14 h 166082"/>
                      <a:gd name="connsiteX0" fmla="*/ 48823 w 890041"/>
                      <a:gd name="connsiteY0" fmla="*/ 1 h 201787"/>
                      <a:gd name="connsiteX1" fmla="*/ 804823 w 890041"/>
                      <a:gd name="connsiteY1" fmla="*/ 1 h 201787"/>
                      <a:gd name="connsiteX2" fmla="*/ 876507 w 890041"/>
                      <a:gd name="connsiteY2" fmla="*/ 194818 h 201787"/>
                      <a:gd name="connsiteX3" fmla="*/ 804823 w 890041"/>
                      <a:gd name="connsiteY3" fmla="*/ 166055 h 201787"/>
                      <a:gd name="connsiteX4" fmla="*/ 48823 w 890041"/>
                      <a:gd name="connsiteY4" fmla="*/ 166055 h 201787"/>
                      <a:gd name="connsiteX5" fmla="*/ 48823 w 890041"/>
                      <a:gd name="connsiteY5" fmla="*/ 1 h 201787"/>
                      <a:gd name="connsiteX0" fmla="*/ 72499 w 913717"/>
                      <a:gd name="connsiteY0" fmla="*/ 33430 h 235216"/>
                      <a:gd name="connsiteX1" fmla="*/ 828499 w 913717"/>
                      <a:gd name="connsiteY1" fmla="*/ 33430 h 235216"/>
                      <a:gd name="connsiteX2" fmla="*/ 900183 w 913717"/>
                      <a:gd name="connsiteY2" fmla="*/ 228247 h 235216"/>
                      <a:gd name="connsiteX3" fmla="*/ 828499 w 913717"/>
                      <a:gd name="connsiteY3" fmla="*/ 199484 h 235216"/>
                      <a:gd name="connsiteX4" fmla="*/ 72499 w 913717"/>
                      <a:gd name="connsiteY4" fmla="*/ 199484 h 235216"/>
                      <a:gd name="connsiteX5" fmla="*/ 29761 w 913717"/>
                      <a:gd name="connsiteY5" fmla="*/ 7435 h 235216"/>
                      <a:gd name="connsiteX6" fmla="*/ 72499 w 913717"/>
                      <a:gd name="connsiteY6" fmla="*/ 33430 h 235216"/>
                      <a:gd name="connsiteX0" fmla="*/ 72499 w 950934"/>
                      <a:gd name="connsiteY0" fmla="*/ 33430 h 244904"/>
                      <a:gd name="connsiteX1" fmla="*/ 828499 w 950934"/>
                      <a:gd name="connsiteY1" fmla="*/ 33430 h 244904"/>
                      <a:gd name="connsiteX2" fmla="*/ 900183 w 950934"/>
                      <a:gd name="connsiteY2" fmla="*/ 228247 h 244904"/>
                      <a:gd name="connsiteX3" fmla="*/ 828499 w 950934"/>
                      <a:gd name="connsiteY3" fmla="*/ 199484 h 244904"/>
                      <a:gd name="connsiteX4" fmla="*/ 72499 w 950934"/>
                      <a:gd name="connsiteY4" fmla="*/ 199484 h 244904"/>
                      <a:gd name="connsiteX5" fmla="*/ 29761 w 950934"/>
                      <a:gd name="connsiteY5" fmla="*/ 7435 h 244904"/>
                      <a:gd name="connsiteX6" fmla="*/ 72499 w 950934"/>
                      <a:gd name="connsiteY6" fmla="*/ 33430 h 244904"/>
                      <a:gd name="connsiteX0" fmla="*/ 72499 w 950934"/>
                      <a:gd name="connsiteY0" fmla="*/ 33430 h 244904"/>
                      <a:gd name="connsiteX1" fmla="*/ 828499 w 950934"/>
                      <a:gd name="connsiteY1" fmla="*/ 33430 h 244904"/>
                      <a:gd name="connsiteX2" fmla="*/ 900183 w 950934"/>
                      <a:gd name="connsiteY2" fmla="*/ 228247 h 244904"/>
                      <a:gd name="connsiteX3" fmla="*/ 828499 w 950934"/>
                      <a:gd name="connsiteY3" fmla="*/ 199484 h 244904"/>
                      <a:gd name="connsiteX4" fmla="*/ 72499 w 950934"/>
                      <a:gd name="connsiteY4" fmla="*/ 199484 h 244904"/>
                      <a:gd name="connsiteX5" fmla="*/ 29761 w 950934"/>
                      <a:gd name="connsiteY5" fmla="*/ 7435 h 244904"/>
                      <a:gd name="connsiteX6" fmla="*/ 72499 w 950934"/>
                      <a:gd name="connsiteY6" fmla="*/ 33430 h 244904"/>
                      <a:gd name="connsiteX0" fmla="*/ 72499 w 943125"/>
                      <a:gd name="connsiteY0" fmla="*/ 33430 h 256548"/>
                      <a:gd name="connsiteX1" fmla="*/ 828499 w 943125"/>
                      <a:gd name="connsiteY1" fmla="*/ 33430 h 256548"/>
                      <a:gd name="connsiteX2" fmla="*/ 888136 w 943125"/>
                      <a:gd name="connsiteY2" fmla="*/ 240509 h 256548"/>
                      <a:gd name="connsiteX3" fmla="*/ 828499 w 943125"/>
                      <a:gd name="connsiteY3" fmla="*/ 199484 h 256548"/>
                      <a:gd name="connsiteX4" fmla="*/ 72499 w 943125"/>
                      <a:gd name="connsiteY4" fmla="*/ 199484 h 256548"/>
                      <a:gd name="connsiteX5" fmla="*/ 29761 w 943125"/>
                      <a:gd name="connsiteY5" fmla="*/ 7435 h 256548"/>
                      <a:gd name="connsiteX6" fmla="*/ 72499 w 943125"/>
                      <a:gd name="connsiteY6" fmla="*/ 33430 h 256548"/>
                      <a:gd name="connsiteX0" fmla="*/ 72499 w 939784"/>
                      <a:gd name="connsiteY0" fmla="*/ 33430 h 256840"/>
                      <a:gd name="connsiteX1" fmla="*/ 828499 w 939784"/>
                      <a:gd name="connsiteY1" fmla="*/ 33430 h 256840"/>
                      <a:gd name="connsiteX2" fmla="*/ 888136 w 939784"/>
                      <a:gd name="connsiteY2" fmla="*/ 240509 h 256840"/>
                      <a:gd name="connsiteX3" fmla="*/ 828499 w 939784"/>
                      <a:gd name="connsiteY3" fmla="*/ 199484 h 256840"/>
                      <a:gd name="connsiteX4" fmla="*/ 72499 w 939784"/>
                      <a:gd name="connsiteY4" fmla="*/ 199484 h 256840"/>
                      <a:gd name="connsiteX5" fmla="*/ 29761 w 939784"/>
                      <a:gd name="connsiteY5" fmla="*/ 7435 h 256840"/>
                      <a:gd name="connsiteX6" fmla="*/ 72499 w 939784"/>
                      <a:gd name="connsiteY6" fmla="*/ 33430 h 256840"/>
                      <a:gd name="connsiteX0" fmla="*/ 72499 w 979537"/>
                      <a:gd name="connsiteY0" fmla="*/ 33430 h 199484"/>
                      <a:gd name="connsiteX1" fmla="*/ 828499 w 979537"/>
                      <a:gd name="connsiteY1" fmla="*/ 33430 h 199484"/>
                      <a:gd name="connsiteX2" fmla="*/ 942604 w 979537"/>
                      <a:gd name="connsiteY2" fmla="*/ 178543 h 199484"/>
                      <a:gd name="connsiteX3" fmla="*/ 828499 w 979537"/>
                      <a:gd name="connsiteY3" fmla="*/ 199484 h 199484"/>
                      <a:gd name="connsiteX4" fmla="*/ 72499 w 979537"/>
                      <a:gd name="connsiteY4" fmla="*/ 199484 h 199484"/>
                      <a:gd name="connsiteX5" fmla="*/ 29761 w 979537"/>
                      <a:gd name="connsiteY5" fmla="*/ 7435 h 199484"/>
                      <a:gd name="connsiteX6" fmla="*/ 72499 w 979537"/>
                      <a:gd name="connsiteY6" fmla="*/ 33430 h 199484"/>
                      <a:gd name="connsiteX0" fmla="*/ 72499 w 942604"/>
                      <a:gd name="connsiteY0" fmla="*/ 33430 h 199484"/>
                      <a:gd name="connsiteX1" fmla="*/ 828499 w 942604"/>
                      <a:gd name="connsiteY1" fmla="*/ 33430 h 199484"/>
                      <a:gd name="connsiteX2" fmla="*/ 942604 w 942604"/>
                      <a:gd name="connsiteY2" fmla="*/ 178543 h 199484"/>
                      <a:gd name="connsiteX3" fmla="*/ 828499 w 942604"/>
                      <a:gd name="connsiteY3" fmla="*/ 199484 h 199484"/>
                      <a:gd name="connsiteX4" fmla="*/ 72499 w 942604"/>
                      <a:gd name="connsiteY4" fmla="*/ 199484 h 199484"/>
                      <a:gd name="connsiteX5" fmla="*/ 29761 w 942604"/>
                      <a:gd name="connsiteY5" fmla="*/ 7435 h 199484"/>
                      <a:gd name="connsiteX6" fmla="*/ 72499 w 942604"/>
                      <a:gd name="connsiteY6" fmla="*/ 33430 h 199484"/>
                      <a:gd name="connsiteX0" fmla="*/ 72499 w 942604"/>
                      <a:gd name="connsiteY0" fmla="*/ 33430 h 199484"/>
                      <a:gd name="connsiteX1" fmla="*/ 828499 w 942604"/>
                      <a:gd name="connsiteY1" fmla="*/ 33430 h 199484"/>
                      <a:gd name="connsiteX2" fmla="*/ 942604 w 942604"/>
                      <a:gd name="connsiteY2" fmla="*/ 178543 h 199484"/>
                      <a:gd name="connsiteX3" fmla="*/ 828499 w 942604"/>
                      <a:gd name="connsiteY3" fmla="*/ 199484 h 199484"/>
                      <a:gd name="connsiteX4" fmla="*/ 72499 w 942604"/>
                      <a:gd name="connsiteY4" fmla="*/ 199484 h 199484"/>
                      <a:gd name="connsiteX5" fmla="*/ 29761 w 942604"/>
                      <a:gd name="connsiteY5" fmla="*/ 7435 h 199484"/>
                      <a:gd name="connsiteX6" fmla="*/ 72499 w 942604"/>
                      <a:gd name="connsiteY6" fmla="*/ 33430 h 199484"/>
                      <a:gd name="connsiteX0" fmla="*/ 72499 w 942604"/>
                      <a:gd name="connsiteY0" fmla="*/ 33430 h 199484"/>
                      <a:gd name="connsiteX1" fmla="*/ 828499 w 942604"/>
                      <a:gd name="connsiteY1" fmla="*/ 33430 h 199484"/>
                      <a:gd name="connsiteX2" fmla="*/ 942604 w 942604"/>
                      <a:gd name="connsiteY2" fmla="*/ 178543 h 199484"/>
                      <a:gd name="connsiteX3" fmla="*/ 828499 w 942604"/>
                      <a:gd name="connsiteY3" fmla="*/ 199484 h 199484"/>
                      <a:gd name="connsiteX4" fmla="*/ 72499 w 942604"/>
                      <a:gd name="connsiteY4" fmla="*/ 199484 h 199484"/>
                      <a:gd name="connsiteX5" fmla="*/ 29761 w 942604"/>
                      <a:gd name="connsiteY5" fmla="*/ 7435 h 199484"/>
                      <a:gd name="connsiteX6" fmla="*/ 72499 w 942604"/>
                      <a:gd name="connsiteY6" fmla="*/ 33430 h 199484"/>
                      <a:gd name="connsiteX0" fmla="*/ 72499 w 942604"/>
                      <a:gd name="connsiteY0" fmla="*/ 33430 h 199484"/>
                      <a:gd name="connsiteX1" fmla="*/ 828499 w 942604"/>
                      <a:gd name="connsiteY1" fmla="*/ 33430 h 199484"/>
                      <a:gd name="connsiteX2" fmla="*/ 942604 w 942604"/>
                      <a:gd name="connsiteY2" fmla="*/ 178543 h 199484"/>
                      <a:gd name="connsiteX3" fmla="*/ 828499 w 942604"/>
                      <a:gd name="connsiteY3" fmla="*/ 199484 h 199484"/>
                      <a:gd name="connsiteX4" fmla="*/ 72499 w 942604"/>
                      <a:gd name="connsiteY4" fmla="*/ 199484 h 199484"/>
                      <a:gd name="connsiteX5" fmla="*/ 29761 w 942604"/>
                      <a:gd name="connsiteY5" fmla="*/ 7435 h 199484"/>
                      <a:gd name="connsiteX6" fmla="*/ 72499 w 942604"/>
                      <a:gd name="connsiteY6" fmla="*/ 33430 h 199484"/>
                      <a:gd name="connsiteX0" fmla="*/ 72499 w 942604"/>
                      <a:gd name="connsiteY0" fmla="*/ 33430 h 199484"/>
                      <a:gd name="connsiteX1" fmla="*/ 828499 w 942604"/>
                      <a:gd name="connsiteY1" fmla="*/ 33430 h 199484"/>
                      <a:gd name="connsiteX2" fmla="*/ 942604 w 942604"/>
                      <a:gd name="connsiteY2" fmla="*/ 178543 h 199484"/>
                      <a:gd name="connsiteX3" fmla="*/ 828499 w 942604"/>
                      <a:gd name="connsiteY3" fmla="*/ 199484 h 199484"/>
                      <a:gd name="connsiteX4" fmla="*/ 72499 w 942604"/>
                      <a:gd name="connsiteY4" fmla="*/ 199484 h 199484"/>
                      <a:gd name="connsiteX5" fmla="*/ 29761 w 942604"/>
                      <a:gd name="connsiteY5" fmla="*/ 7435 h 199484"/>
                      <a:gd name="connsiteX6" fmla="*/ 72499 w 942604"/>
                      <a:gd name="connsiteY6" fmla="*/ 33430 h 199484"/>
                      <a:gd name="connsiteX0" fmla="*/ 72499 w 942604"/>
                      <a:gd name="connsiteY0" fmla="*/ 33430 h 199484"/>
                      <a:gd name="connsiteX1" fmla="*/ 828499 w 942604"/>
                      <a:gd name="connsiteY1" fmla="*/ 33430 h 199484"/>
                      <a:gd name="connsiteX2" fmla="*/ 942604 w 942604"/>
                      <a:gd name="connsiteY2" fmla="*/ 178543 h 199484"/>
                      <a:gd name="connsiteX3" fmla="*/ 828499 w 942604"/>
                      <a:gd name="connsiteY3" fmla="*/ 199484 h 199484"/>
                      <a:gd name="connsiteX4" fmla="*/ 72499 w 942604"/>
                      <a:gd name="connsiteY4" fmla="*/ 199484 h 199484"/>
                      <a:gd name="connsiteX5" fmla="*/ 29761 w 942604"/>
                      <a:gd name="connsiteY5" fmla="*/ 7435 h 199484"/>
                      <a:gd name="connsiteX6" fmla="*/ 72499 w 942604"/>
                      <a:gd name="connsiteY6" fmla="*/ 33430 h 199484"/>
                      <a:gd name="connsiteX0" fmla="*/ 72499 w 944746"/>
                      <a:gd name="connsiteY0" fmla="*/ 33430 h 199484"/>
                      <a:gd name="connsiteX1" fmla="*/ 828499 w 944746"/>
                      <a:gd name="connsiteY1" fmla="*/ 33430 h 199484"/>
                      <a:gd name="connsiteX2" fmla="*/ 944746 w 944746"/>
                      <a:gd name="connsiteY2" fmla="*/ 177377 h 199484"/>
                      <a:gd name="connsiteX3" fmla="*/ 828499 w 944746"/>
                      <a:gd name="connsiteY3" fmla="*/ 199484 h 199484"/>
                      <a:gd name="connsiteX4" fmla="*/ 72499 w 944746"/>
                      <a:gd name="connsiteY4" fmla="*/ 199484 h 199484"/>
                      <a:gd name="connsiteX5" fmla="*/ 29761 w 944746"/>
                      <a:gd name="connsiteY5" fmla="*/ 7435 h 199484"/>
                      <a:gd name="connsiteX6" fmla="*/ 72499 w 944746"/>
                      <a:gd name="connsiteY6" fmla="*/ 33430 h 199484"/>
                      <a:gd name="connsiteX0" fmla="*/ 72499 w 944746"/>
                      <a:gd name="connsiteY0" fmla="*/ 33430 h 199484"/>
                      <a:gd name="connsiteX1" fmla="*/ 826387 w 944746"/>
                      <a:gd name="connsiteY1" fmla="*/ 36480 h 199484"/>
                      <a:gd name="connsiteX2" fmla="*/ 944746 w 944746"/>
                      <a:gd name="connsiteY2" fmla="*/ 177377 h 199484"/>
                      <a:gd name="connsiteX3" fmla="*/ 828499 w 944746"/>
                      <a:gd name="connsiteY3" fmla="*/ 199484 h 199484"/>
                      <a:gd name="connsiteX4" fmla="*/ 72499 w 944746"/>
                      <a:gd name="connsiteY4" fmla="*/ 199484 h 199484"/>
                      <a:gd name="connsiteX5" fmla="*/ 29761 w 944746"/>
                      <a:gd name="connsiteY5" fmla="*/ 7435 h 199484"/>
                      <a:gd name="connsiteX6" fmla="*/ 72499 w 944746"/>
                      <a:gd name="connsiteY6" fmla="*/ 33430 h 199484"/>
                      <a:gd name="connsiteX0" fmla="*/ 72499 w 944746"/>
                      <a:gd name="connsiteY0" fmla="*/ 33430 h 199484"/>
                      <a:gd name="connsiteX1" fmla="*/ 826387 w 944746"/>
                      <a:gd name="connsiteY1" fmla="*/ 36480 h 199484"/>
                      <a:gd name="connsiteX2" fmla="*/ 944746 w 944746"/>
                      <a:gd name="connsiteY2" fmla="*/ 177377 h 199484"/>
                      <a:gd name="connsiteX3" fmla="*/ 828499 w 944746"/>
                      <a:gd name="connsiteY3" fmla="*/ 199484 h 199484"/>
                      <a:gd name="connsiteX4" fmla="*/ 72499 w 944746"/>
                      <a:gd name="connsiteY4" fmla="*/ 199484 h 199484"/>
                      <a:gd name="connsiteX5" fmla="*/ 29761 w 944746"/>
                      <a:gd name="connsiteY5" fmla="*/ 7435 h 199484"/>
                      <a:gd name="connsiteX6" fmla="*/ 72499 w 944746"/>
                      <a:gd name="connsiteY6" fmla="*/ 33430 h 199484"/>
                      <a:gd name="connsiteX0" fmla="*/ 72499 w 944746"/>
                      <a:gd name="connsiteY0" fmla="*/ 33430 h 199484"/>
                      <a:gd name="connsiteX1" fmla="*/ 826387 w 944746"/>
                      <a:gd name="connsiteY1" fmla="*/ 36480 h 199484"/>
                      <a:gd name="connsiteX2" fmla="*/ 944746 w 944746"/>
                      <a:gd name="connsiteY2" fmla="*/ 177377 h 199484"/>
                      <a:gd name="connsiteX3" fmla="*/ 828499 w 944746"/>
                      <a:gd name="connsiteY3" fmla="*/ 199484 h 199484"/>
                      <a:gd name="connsiteX4" fmla="*/ 97663 w 944746"/>
                      <a:gd name="connsiteY4" fmla="*/ 197167 h 199484"/>
                      <a:gd name="connsiteX5" fmla="*/ 29761 w 944746"/>
                      <a:gd name="connsiteY5" fmla="*/ 7435 h 199484"/>
                      <a:gd name="connsiteX6" fmla="*/ 72499 w 944746"/>
                      <a:gd name="connsiteY6" fmla="*/ 33430 h 199484"/>
                      <a:gd name="connsiteX0" fmla="*/ 89716 w 961963"/>
                      <a:gd name="connsiteY0" fmla="*/ 33430 h 199484"/>
                      <a:gd name="connsiteX1" fmla="*/ 843604 w 961963"/>
                      <a:gd name="connsiteY1" fmla="*/ 36480 h 199484"/>
                      <a:gd name="connsiteX2" fmla="*/ 961963 w 961963"/>
                      <a:gd name="connsiteY2" fmla="*/ 177377 h 199484"/>
                      <a:gd name="connsiteX3" fmla="*/ 845716 w 961963"/>
                      <a:gd name="connsiteY3" fmla="*/ 199484 h 199484"/>
                      <a:gd name="connsiteX4" fmla="*/ 114880 w 961963"/>
                      <a:gd name="connsiteY4" fmla="*/ 197167 h 199484"/>
                      <a:gd name="connsiteX5" fmla="*/ 46978 w 961963"/>
                      <a:gd name="connsiteY5" fmla="*/ 7435 h 199484"/>
                      <a:gd name="connsiteX6" fmla="*/ 89716 w 961963"/>
                      <a:gd name="connsiteY6" fmla="*/ 33430 h 199484"/>
                      <a:gd name="connsiteX0" fmla="*/ 89716 w 961963"/>
                      <a:gd name="connsiteY0" fmla="*/ 32029 h 198083"/>
                      <a:gd name="connsiteX1" fmla="*/ 843604 w 961963"/>
                      <a:gd name="connsiteY1" fmla="*/ 35079 h 198083"/>
                      <a:gd name="connsiteX2" fmla="*/ 961963 w 961963"/>
                      <a:gd name="connsiteY2" fmla="*/ 175976 h 198083"/>
                      <a:gd name="connsiteX3" fmla="*/ 845716 w 961963"/>
                      <a:gd name="connsiteY3" fmla="*/ 198083 h 198083"/>
                      <a:gd name="connsiteX4" fmla="*/ 114880 w 961963"/>
                      <a:gd name="connsiteY4" fmla="*/ 195766 h 198083"/>
                      <a:gd name="connsiteX5" fmla="*/ 46978 w 961963"/>
                      <a:gd name="connsiteY5" fmla="*/ 6034 h 198083"/>
                      <a:gd name="connsiteX6" fmla="*/ 89716 w 961963"/>
                      <a:gd name="connsiteY6" fmla="*/ 32029 h 198083"/>
                      <a:gd name="connsiteX0" fmla="*/ 77751 w 949998"/>
                      <a:gd name="connsiteY0" fmla="*/ 26243 h 192297"/>
                      <a:gd name="connsiteX1" fmla="*/ 831639 w 949998"/>
                      <a:gd name="connsiteY1" fmla="*/ 29293 h 192297"/>
                      <a:gd name="connsiteX2" fmla="*/ 949998 w 949998"/>
                      <a:gd name="connsiteY2" fmla="*/ 170190 h 192297"/>
                      <a:gd name="connsiteX3" fmla="*/ 833751 w 949998"/>
                      <a:gd name="connsiteY3" fmla="*/ 192297 h 192297"/>
                      <a:gd name="connsiteX4" fmla="*/ 102915 w 949998"/>
                      <a:gd name="connsiteY4" fmla="*/ 189980 h 192297"/>
                      <a:gd name="connsiteX5" fmla="*/ 35013 w 949998"/>
                      <a:gd name="connsiteY5" fmla="*/ 248 h 192297"/>
                      <a:gd name="connsiteX6" fmla="*/ 77751 w 949998"/>
                      <a:gd name="connsiteY6" fmla="*/ 26243 h 192297"/>
                      <a:gd name="connsiteX0" fmla="*/ 77751 w 949998"/>
                      <a:gd name="connsiteY0" fmla="*/ 38963 h 205017"/>
                      <a:gd name="connsiteX1" fmla="*/ 831639 w 949998"/>
                      <a:gd name="connsiteY1" fmla="*/ 42013 h 205017"/>
                      <a:gd name="connsiteX2" fmla="*/ 949998 w 949998"/>
                      <a:gd name="connsiteY2" fmla="*/ 182910 h 205017"/>
                      <a:gd name="connsiteX3" fmla="*/ 833751 w 949998"/>
                      <a:gd name="connsiteY3" fmla="*/ 205017 h 205017"/>
                      <a:gd name="connsiteX4" fmla="*/ 102915 w 949998"/>
                      <a:gd name="connsiteY4" fmla="*/ 202700 h 205017"/>
                      <a:gd name="connsiteX5" fmla="*/ 35013 w 949998"/>
                      <a:gd name="connsiteY5" fmla="*/ 12968 h 205017"/>
                      <a:gd name="connsiteX6" fmla="*/ 77751 w 949998"/>
                      <a:gd name="connsiteY6" fmla="*/ 38963 h 205017"/>
                      <a:gd name="connsiteX0" fmla="*/ 77751 w 949998"/>
                      <a:gd name="connsiteY0" fmla="*/ 25995 h 192049"/>
                      <a:gd name="connsiteX1" fmla="*/ 831639 w 949998"/>
                      <a:gd name="connsiteY1" fmla="*/ 29045 h 192049"/>
                      <a:gd name="connsiteX2" fmla="*/ 949998 w 949998"/>
                      <a:gd name="connsiteY2" fmla="*/ 169942 h 192049"/>
                      <a:gd name="connsiteX3" fmla="*/ 833751 w 949998"/>
                      <a:gd name="connsiteY3" fmla="*/ 192049 h 192049"/>
                      <a:gd name="connsiteX4" fmla="*/ 102915 w 949998"/>
                      <a:gd name="connsiteY4" fmla="*/ 189732 h 192049"/>
                      <a:gd name="connsiteX5" fmla="*/ 35013 w 949998"/>
                      <a:gd name="connsiteY5" fmla="*/ 0 h 192049"/>
                      <a:gd name="connsiteX6" fmla="*/ 77751 w 949998"/>
                      <a:gd name="connsiteY6" fmla="*/ 25995 h 192049"/>
                      <a:gd name="connsiteX0" fmla="*/ 95287 w 949998"/>
                      <a:gd name="connsiteY0" fmla="*/ 19289 h 192049"/>
                      <a:gd name="connsiteX1" fmla="*/ 831639 w 949998"/>
                      <a:gd name="connsiteY1" fmla="*/ 29045 h 192049"/>
                      <a:gd name="connsiteX2" fmla="*/ 949998 w 949998"/>
                      <a:gd name="connsiteY2" fmla="*/ 169942 h 192049"/>
                      <a:gd name="connsiteX3" fmla="*/ 833751 w 949998"/>
                      <a:gd name="connsiteY3" fmla="*/ 192049 h 192049"/>
                      <a:gd name="connsiteX4" fmla="*/ 102915 w 949998"/>
                      <a:gd name="connsiteY4" fmla="*/ 189732 h 192049"/>
                      <a:gd name="connsiteX5" fmla="*/ 35013 w 949998"/>
                      <a:gd name="connsiteY5" fmla="*/ 0 h 192049"/>
                      <a:gd name="connsiteX6" fmla="*/ 95287 w 949998"/>
                      <a:gd name="connsiteY6" fmla="*/ 19289 h 192049"/>
                      <a:gd name="connsiteX0" fmla="*/ 98291 w 949998"/>
                      <a:gd name="connsiteY0" fmla="*/ 27148 h 192049"/>
                      <a:gd name="connsiteX1" fmla="*/ 831639 w 949998"/>
                      <a:gd name="connsiteY1" fmla="*/ 29045 h 192049"/>
                      <a:gd name="connsiteX2" fmla="*/ 949998 w 949998"/>
                      <a:gd name="connsiteY2" fmla="*/ 169942 h 192049"/>
                      <a:gd name="connsiteX3" fmla="*/ 833751 w 949998"/>
                      <a:gd name="connsiteY3" fmla="*/ 192049 h 192049"/>
                      <a:gd name="connsiteX4" fmla="*/ 102915 w 949998"/>
                      <a:gd name="connsiteY4" fmla="*/ 189732 h 192049"/>
                      <a:gd name="connsiteX5" fmla="*/ 35013 w 949998"/>
                      <a:gd name="connsiteY5" fmla="*/ 0 h 192049"/>
                      <a:gd name="connsiteX6" fmla="*/ 98291 w 949998"/>
                      <a:gd name="connsiteY6" fmla="*/ 27148 h 192049"/>
                      <a:gd name="connsiteX0" fmla="*/ 98291 w 949998"/>
                      <a:gd name="connsiteY0" fmla="*/ 27148 h 192049"/>
                      <a:gd name="connsiteX1" fmla="*/ 831639 w 949998"/>
                      <a:gd name="connsiteY1" fmla="*/ 29045 h 192049"/>
                      <a:gd name="connsiteX2" fmla="*/ 949998 w 949998"/>
                      <a:gd name="connsiteY2" fmla="*/ 169942 h 192049"/>
                      <a:gd name="connsiteX3" fmla="*/ 833751 w 949998"/>
                      <a:gd name="connsiteY3" fmla="*/ 192049 h 192049"/>
                      <a:gd name="connsiteX4" fmla="*/ 102915 w 949998"/>
                      <a:gd name="connsiteY4" fmla="*/ 189732 h 192049"/>
                      <a:gd name="connsiteX5" fmla="*/ 35013 w 949998"/>
                      <a:gd name="connsiteY5" fmla="*/ 0 h 192049"/>
                      <a:gd name="connsiteX6" fmla="*/ 98291 w 949998"/>
                      <a:gd name="connsiteY6" fmla="*/ 27148 h 192049"/>
                      <a:gd name="connsiteX0" fmla="*/ 87784 w 939491"/>
                      <a:gd name="connsiteY0" fmla="*/ 44795 h 209696"/>
                      <a:gd name="connsiteX1" fmla="*/ 821132 w 939491"/>
                      <a:gd name="connsiteY1" fmla="*/ 46692 h 209696"/>
                      <a:gd name="connsiteX2" fmla="*/ 939491 w 939491"/>
                      <a:gd name="connsiteY2" fmla="*/ 187589 h 209696"/>
                      <a:gd name="connsiteX3" fmla="*/ 823244 w 939491"/>
                      <a:gd name="connsiteY3" fmla="*/ 209696 h 209696"/>
                      <a:gd name="connsiteX4" fmla="*/ 92408 w 939491"/>
                      <a:gd name="connsiteY4" fmla="*/ 207379 h 209696"/>
                      <a:gd name="connsiteX5" fmla="*/ 42950 w 939491"/>
                      <a:gd name="connsiteY5" fmla="*/ 0 h 209696"/>
                      <a:gd name="connsiteX6" fmla="*/ 87784 w 939491"/>
                      <a:gd name="connsiteY6" fmla="*/ 44795 h 209696"/>
                      <a:gd name="connsiteX0" fmla="*/ 121393 w 973100"/>
                      <a:gd name="connsiteY0" fmla="*/ 44795 h 209696"/>
                      <a:gd name="connsiteX1" fmla="*/ 854741 w 973100"/>
                      <a:gd name="connsiteY1" fmla="*/ 46692 h 209696"/>
                      <a:gd name="connsiteX2" fmla="*/ 973100 w 973100"/>
                      <a:gd name="connsiteY2" fmla="*/ 187589 h 209696"/>
                      <a:gd name="connsiteX3" fmla="*/ 856853 w 973100"/>
                      <a:gd name="connsiteY3" fmla="*/ 209696 h 209696"/>
                      <a:gd name="connsiteX4" fmla="*/ 126017 w 973100"/>
                      <a:gd name="connsiteY4" fmla="*/ 207379 h 209696"/>
                      <a:gd name="connsiteX5" fmla="*/ 673 w 973100"/>
                      <a:gd name="connsiteY5" fmla="*/ 73636 h 209696"/>
                      <a:gd name="connsiteX6" fmla="*/ 76559 w 973100"/>
                      <a:gd name="connsiteY6" fmla="*/ 0 h 209696"/>
                      <a:gd name="connsiteX7" fmla="*/ 121393 w 973100"/>
                      <a:gd name="connsiteY7" fmla="*/ 44795 h 209696"/>
                      <a:gd name="connsiteX0" fmla="*/ 121393 w 973100"/>
                      <a:gd name="connsiteY0" fmla="*/ 44795 h 209696"/>
                      <a:gd name="connsiteX1" fmla="*/ 854741 w 973100"/>
                      <a:gd name="connsiteY1" fmla="*/ 46692 h 209696"/>
                      <a:gd name="connsiteX2" fmla="*/ 973100 w 973100"/>
                      <a:gd name="connsiteY2" fmla="*/ 187589 h 209696"/>
                      <a:gd name="connsiteX3" fmla="*/ 856853 w 973100"/>
                      <a:gd name="connsiteY3" fmla="*/ 209696 h 209696"/>
                      <a:gd name="connsiteX4" fmla="*/ 126017 w 973100"/>
                      <a:gd name="connsiteY4" fmla="*/ 207379 h 209696"/>
                      <a:gd name="connsiteX5" fmla="*/ 673 w 973100"/>
                      <a:gd name="connsiteY5" fmla="*/ 73636 h 209696"/>
                      <a:gd name="connsiteX6" fmla="*/ 76559 w 973100"/>
                      <a:gd name="connsiteY6" fmla="*/ 0 h 209696"/>
                      <a:gd name="connsiteX7" fmla="*/ 121393 w 973100"/>
                      <a:gd name="connsiteY7" fmla="*/ 44795 h 209696"/>
                      <a:gd name="connsiteX0" fmla="*/ 121393 w 973100"/>
                      <a:gd name="connsiteY0" fmla="*/ 44795 h 209696"/>
                      <a:gd name="connsiteX1" fmla="*/ 854741 w 973100"/>
                      <a:gd name="connsiteY1" fmla="*/ 46692 h 209696"/>
                      <a:gd name="connsiteX2" fmla="*/ 973100 w 973100"/>
                      <a:gd name="connsiteY2" fmla="*/ 187589 h 209696"/>
                      <a:gd name="connsiteX3" fmla="*/ 856853 w 973100"/>
                      <a:gd name="connsiteY3" fmla="*/ 209696 h 209696"/>
                      <a:gd name="connsiteX4" fmla="*/ 126017 w 973100"/>
                      <a:gd name="connsiteY4" fmla="*/ 207379 h 209696"/>
                      <a:gd name="connsiteX5" fmla="*/ 673 w 973100"/>
                      <a:gd name="connsiteY5" fmla="*/ 73636 h 209696"/>
                      <a:gd name="connsiteX6" fmla="*/ 76559 w 973100"/>
                      <a:gd name="connsiteY6" fmla="*/ 0 h 209696"/>
                      <a:gd name="connsiteX7" fmla="*/ 121393 w 973100"/>
                      <a:gd name="connsiteY7" fmla="*/ 44795 h 209696"/>
                      <a:gd name="connsiteX0" fmla="*/ 121393 w 973100"/>
                      <a:gd name="connsiteY0" fmla="*/ 44795 h 209696"/>
                      <a:gd name="connsiteX1" fmla="*/ 854741 w 973100"/>
                      <a:gd name="connsiteY1" fmla="*/ 46692 h 209696"/>
                      <a:gd name="connsiteX2" fmla="*/ 973100 w 973100"/>
                      <a:gd name="connsiteY2" fmla="*/ 187589 h 209696"/>
                      <a:gd name="connsiteX3" fmla="*/ 856853 w 973100"/>
                      <a:gd name="connsiteY3" fmla="*/ 209696 h 209696"/>
                      <a:gd name="connsiteX4" fmla="*/ 126017 w 973100"/>
                      <a:gd name="connsiteY4" fmla="*/ 207379 h 209696"/>
                      <a:gd name="connsiteX5" fmla="*/ 673 w 973100"/>
                      <a:gd name="connsiteY5" fmla="*/ 73636 h 209696"/>
                      <a:gd name="connsiteX6" fmla="*/ 76559 w 973100"/>
                      <a:gd name="connsiteY6" fmla="*/ 0 h 209696"/>
                      <a:gd name="connsiteX7" fmla="*/ 121393 w 973100"/>
                      <a:gd name="connsiteY7" fmla="*/ 44795 h 209696"/>
                      <a:gd name="connsiteX0" fmla="*/ 124225 w 975932"/>
                      <a:gd name="connsiteY0" fmla="*/ 44795 h 209696"/>
                      <a:gd name="connsiteX1" fmla="*/ 857573 w 975932"/>
                      <a:gd name="connsiteY1" fmla="*/ 46692 h 209696"/>
                      <a:gd name="connsiteX2" fmla="*/ 975932 w 975932"/>
                      <a:gd name="connsiteY2" fmla="*/ 187589 h 209696"/>
                      <a:gd name="connsiteX3" fmla="*/ 859685 w 975932"/>
                      <a:gd name="connsiteY3" fmla="*/ 209696 h 209696"/>
                      <a:gd name="connsiteX4" fmla="*/ 128849 w 975932"/>
                      <a:gd name="connsiteY4" fmla="*/ 207379 h 209696"/>
                      <a:gd name="connsiteX5" fmla="*/ 649 w 975932"/>
                      <a:gd name="connsiteY5" fmla="*/ 75192 h 209696"/>
                      <a:gd name="connsiteX6" fmla="*/ 79391 w 975932"/>
                      <a:gd name="connsiteY6" fmla="*/ 0 h 209696"/>
                      <a:gd name="connsiteX7" fmla="*/ 124225 w 975932"/>
                      <a:gd name="connsiteY7" fmla="*/ 44795 h 209696"/>
                      <a:gd name="connsiteX0" fmla="*/ 124225 w 975932"/>
                      <a:gd name="connsiteY0" fmla="*/ 44795 h 209696"/>
                      <a:gd name="connsiteX1" fmla="*/ 857573 w 975932"/>
                      <a:gd name="connsiteY1" fmla="*/ 46692 h 209696"/>
                      <a:gd name="connsiteX2" fmla="*/ 975932 w 975932"/>
                      <a:gd name="connsiteY2" fmla="*/ 187589 h 209696"/>
                      <a:gd name="connsiteX3" fmla="*/ 859685 w 975932"/>
                      <a:gd name="connsiteY3" fmla="*/ 209696 h 209696"/>
                      <a:gd name="connsiteX4" fmla="*/ 128849 w 975932"/>
                      <a:gd name="connsiteY4" fmla="*/ 207379 h 209696"/>
                      <a:gd name="connsiteX5" fmla="*/ 649 w 975932"/>
                      <a:gd name="connsiteY5" fmla="*/ 75192 h 209696"/>
                      <a:gd name="connsiteX6" fmla="*/ 79391 w 975932"/>
                      <a:gd name="connsiteY6" fmla="*/ 0 h 209696"/>
                      <a:gd name="connsiteX7" fmla="*/ 124225 w 975932"/>
                      <a:gd name="connsiteY7" fmla="*/ 44795 h 209696"/>
                      <a:gd name="connsiteX0" fmla="*/ 124225 w 975932"/>
                      <a:gd name="connsiteY0" fmla="*/ 44795 h 209696"/>
                      <a:gd name="connsiteX1" fmla="*/ 857573 w 975932"/>
                      <a:gd name="connsiteY1" fmla="*/ 46692 h 209696"/>
                      <a:gd name="connsiteX2" fmla="*/ 975932 w 975932"/>
                      <a:gd name="connsiteY2" fmla="*/ 187589 h 209696"/>
                      <a:gd name="connsiteX3" fmla="*/ 859685 w 975932"/>
                      <a:gd name="connsiteY3" fmla="*/ 209696 h 209696"/>
                      <a:gd name="connsiteX4" fmla="*/ 128849 w 975932"/>
                      <a:gd name="connsiteY4" fmla="*/ 207379 h 209696"/>
                      <a:gd name="connsiteX5" fmla="*/ 649 w 975932"/>
                      <a:gd name="connsiteY5" fmla="*/ 75192 h 209696"/>
                      <a:gd name="connsiteX6" fmla="*/ 79391 w 975932"/>
                      <a:gd name="connsiteY6" fmla="*/ 0 h 209696"/>
                      <a:gd name="connsiteX7" fmla="*/ 124225 w 975932"/>
                      <a:gd name="connsiteY7" fmla="*/ 44795 h 209696"/>
                      <a:gd name="connsiteX0" fmla="*/ 124225 w 975932"/>
                      <a:gd name="connsiteY0" fmla="*/ 44795 h 209696"/>
                      <a:gd name="connsiteX1" fmla="*/ 857573 w 975932"/>
                      <a:gd name="connsiteY1" fmla="*/ 46692 h 209696"/>
                      <a:gd name="connsiteX2" fmla="*/ 975932 w 975932"/>
                      <a:gd name="connsiteY2" fmla="*/ 187589 h 209696"/>
                      <a:gd name="connsiteX3" fmla="*/ 859685 w 975932"/>
                      <a:gd name="connsiteY3" fmla="*/ 209696 h 209696"/>
                      <a:gd name="connsiteX4" fmla="*/ 128849 w 975932"/>
                      <a:gd name="connsiteY4" fmla="*/ 207379 h 209696"/>
                      <a:gd name="connsiteX5" fmla="*/ 649 w 975932"/>
                      <a:gd name="connsiteY5" fmla="*/ 75192 h 209696"/>
                      <a:gd name="connsiteX6" fmla="*/ 79391 w 975932"/>
                      <a:gd name="connsiteY6" fmla="*/ 0 h 209696"/>
                      <a:gd name="connsiteX7" fmla="*/ 124225 w 975932"/>
                      <a:gd name="connsiteY7" fmla="*/ 44795 h 209696"/>
                      <a:gd name="connsiteX0" fmla="*/ 124546 w 976253"/>
                      <a:gd name="connsiteY0" fmla="*/ 37187 h 202088"/>
                      <a:gd name="connsiteX1" fmla="*/ 857894 w 976253"/>
                      <a:gd name="connsiteY1" fmla="*/ 39084 h 202088"/>
                      <a:gd name="connsiteX2" fmla="*/ 976253 w 976253"/>
                      <a:gd name="connsiteY2" fmla="*/ 179981 h 202088"/>
                      <a:gd name="connsiteX3" fmla="*/ 860006 w 976253"/>
                      <a:gd name="connsiteY3" fmla="*/ 202088 h 202088"/>
                      <a:gd name="connsiteX4" fmla="*/ 129170 w 976253"/>
                      <a:gd name="connsiteY4" fmla="*/ 199771 h 202088"/>
                      <a:gd name="connsiteX5" fmla="*/ 970 w 976253"/>
                      <a:gd name="connsiteY5" fmla="*/ 67584 h 202088"/>
                      <a:gd name="connsiteX6" fmla="*/ 53550 w 976253"/>
                      <a:gd name="connsiteY6" fmla="*/ 0 h 202088"/>
                      <a:gd name="connsiteX7" fmla="*/ 124546 w 976253"/>
                      <a:gd name="connsiteY7" fmla="*/ 37187 h 202088"/>
                      <a:gd name="connsiteX0" fmla="*/ 124546 w 976253"/>
                      <a:gd name="connsiteY0" fmla="*/ 37200 h 202101"/>
                      <a:gd name="connsiteX1" fmla="*/ 857894 w 976253"/>
                      <a:gd name="connsiteY1" fmla="*/ 39097 h 202101"/>
                      <a:gd name="connsiteX2" fmla="*/ 976253 w 976253"/>
                      <a:gd name="connsiteY2" fmla="*/ 179994 h 202101"/>
                      <a:gd name="connsiteX3" fmla="*/ 860006 w 976253"/>
                      <a:gd name="connsiteY3" fmla="*/ 202101 h 202101"/>
                      <a:gd name="connsiteX4" fmla="*/ 129170 w 976253"/>
                      <a:gd name="connsiteY4" fmla="*/ 199784 h 202101"/>
                      <a:gd name="connsiteX5" fmla="*/ 970 w 976253"/>
                      <a:gd name="connsiteY5" fmla="*/ 67597 h 202101"/>
                      <a:gd name="connsiteX6" fmla="*/ 53550 w 976253"/>
                      <a:gd name="connsiteY6" fmla="*/ 13 h 202101"/>
                      <a:gd name="connsiteX7" fmla="*/ 124546 w 976253"/>
                      <a:gd name="connsiteY7" fmla="*/ 37200 h 202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6253" h="202101">
                        <a:moveTo>
                          <a:pt x="124546" y="37200"/>
                        </a:moveTo>
                        <a:lnTo>
                          <a:pt x="857894" y="39097"/>
                        </a:lnTo>
                        <a:cubicBezTo>
                          <a:pt x="919603" y="46637"/>
                          <a:pt x="928485" y="90984"/>
                          <a:pt x="976253" y="179994"/>
                        </a:cubicBezTo>
                        <a:cubicBezTo>
                          <a:pt x="907064" y="203589"/>
                          <a:pt x="991395" y="194326"/>
                          <a:pt x="860006" y="202101"/>
                        </a:cubicBezTo>
                        <a:lnTo>
                          <a:pt x="129170" y="199784"/>
                        </a:lnTo>
                        <a:cubicBezTo>
                          <a:pt x="54225" y="196532"/>
                          <a:pt x="41574" y="145299"/>
                          <a:pt x="970" y="67597"/>
                        </a:cubicBezTo>
                        <a:cubicBezTo>
                          <a:pt x="-7273" y="33034"/>
                          <a:pt x="39295" y="3840"/>
                          <a:pt x="53550" y="13"/>
                        </a:cubicBezTo>
                        <a:cubicBezTo>
                          <a:pt x="91416" y="-816"/>
                          <a:pt x="60231" y="35574"/>
                          <a:pt x="124546" y="372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sp>
              <p:nvSpPr>
                <p:cNvPr id="422" name="Freeform: Shape 421">
                  <a:extLst>
                    <a:ext uri="{FF2B5EF4-FFF2-40B4-BE49-F238E27FC236}">
                      <a16:creationId xmlns:a16="http://schemas.microsoft.com/office/drawing/2014/main" id="{68703389-ED8B-455D-A816-F5A0AA70DF49}"/>
                    </a:ext>
                  </a:extLst>
                </p:cNvPr>
                <p:cNvSpPr/>
                <p:nvPr/>
              </p:nvSpPr>
              <p:spPr>
                <a:xfrm>
                  <a:off x="14876605" y="-912917"/>
                  <a:ext cx="754102" cy="1144616"/>
                </a:xfrm>
                <a:custGeom>
                  <a:avLst/>
                  <a:gdLst>
                    <a:gd name="connsiteX0" fmla="*/ 93970 w 1304737"/>
                    <a:gd name="connsiteY0" fmla="*/ 495149 h 1948070"/>
                    <a:gd name="connsiteX1" fmla="*/ 65056 w 1304737"/>
                    <a:gd name="connsiteY1" fmla="*/ 151798 h 1948070"/>
                    <a:gd name="connsiteX2" fmla="*/ 878258 w 1304737"/>
                    <a:gd name="connsiteY2" fmla="*/ 0 h 1948070"/>
                    <a:gd name="connsiteX3" fmla="*/ 1228838 w 1304737"/>
                    <a:gd name="connsiteY3" fmla="*/ 430093 h 1948070"/>
                    <a:gd name="connsiteX4" fmla="*/ 487921 w 1304737"/>
                    <a:gd name="connsiteY4" fmla="*/ 1615561 h 1948070"/>
                    <a:gd name="connsiteX5" fmla="*/ 1174625 w 1304737"/>
                    <a:gd name="connsiteY5" fmla="*/ 1615561 h 1948070"/>
                    <a:gd name="connsiteX6" fmla="*/ 1304737 w 1304737"/>
                    <a:gd name="connsiteY6" fmla="*/ 1792658 h 1948070"/>
                    <a:gd name="connsiteX7" fmla="*/ 1189081 w 1304737"/>
                    <a:gd name="connsiteY7" fmla="*/ 1944455 h 1948070"/>
                    <a:gd name="connsiteX8" fmla="*/ 140955 w 1304737"/>
                    <a:gd name="connsiteY8" fmla="*/ 1948070 h 1948070"/>
                    <a:gd name="connsiteX9" fmla="*/ 0 w 1304737"/>
                    <a:gd name="connsiteY9" fmla="*/ 1774587 h 1948070"/>
                    <a:gd name="connsiteX10" fmla="*/ 86742 w 1304737"/>
                    <a:gd name="connsiteY10" fmla="*/ 1554119 h 1948070"/>
                    <a:gd name="connsiteX11" fmla="*/ 650561 w 1304737"/>
                    <a:gd name="connsiteY11" fmla="*/ 925243 h 1948070"/>
                    <a:gd name="connsiteX12" fmla="*/ 628876 w 1304737"/>
                    <a:gd name="connsiteY12" fmla="*/ 346966 h 1948070"/>
                    <a:gd name="connsiteX13" fmla="*/ 184326 w 1304737"/>
                    <a:gd name="connsiteY13" fmla="*/ 437322 h 1948070"/>
                    <a:gd name="connsiteX14" fmla="*/ 93970 w 1304737"/>
                    <a:gd name="connsiteY14" fmla="*/ 495149 h 1948070"/>
                    <a:gd name="connsiteX0" fmla="*/ 93970 w 1304737"/>
                    <a:gd name="connsiteY0" fmla="*/ 495149 h 1948070"/>
                    <a:gd name="connsiteX1" fmla="*/ 65056 w 1304737"/>
                    <a:gd name="connsiteY1" fmla="*/ 151798 h 1948070"/>
                    <a:gd name="connsiteX2" fmla="*/ 878258 w 1304737"/>
                    <a:gd name="connsiteY2" fmla="*/ 0 h 1948070"/>
                    <a:gd name="connsiteX3" fmla="*/ 1228838 w 1304737"/>
                    <a:gd name="connsiteY3" fmla="*/ 430093 h 1948070"/>
                    <a:gd name="connsiteX4" fmla="*/ 487921 w 1304737"/>
                    <a:gd name="connsiteY4" fmla="*/ 1615561 h 1948070"/>
                    <a:gd name="connsiteX5" fmla="*/ 1174625 w 1304737"/>
                    <a:gd name="connsiteY5" fmla="*/ 1615561 h 1948070"/>
                    <a:gd name="connsiteX6" fmla="*/ 1304737 w 1304737"/>
                    <a:gd name="connsiteY6" fmla="*/ 1792658 h 1948070"/>
                    <a:gd name="connsiteX7" fmla="*/ 1189081 w 1304737"/>
                    <a:gd name="connsiteY7" fmla="*/ 1944455 h 1948070"/>
                    <a:gd name="connsiteX8" fmla="*/ 140955 w 1304737"/>
                    <a:gd name="connsiteY8" fmla="*/ 1948070 h 1948070"/>
                    <a:gd name="connsiteX9" fmla="*/ 0 w 1304737"/>
                    <a:gd name="connsiteY9" fmla="*/ 1774587 h 1948070"/>
                    <a:gd name="connsiteX10" fmla="*/ 86742 w 1304737"/>
                    <a:gd name="connsiteY10" fmla="*/ 1554119 h 1948070"/>
                    <a:gd name="connsiteX11" fmla="*/ 650561 w 1304737"/>
                    <a:gd name="connsiteY11" fmla="*/ 925243 h 1948070"/>
                    <a:gd name="connsiteX12" fmla="*/ 628876 w 1304737"/>
                    <a:gd name="connsiteY12" fmla="*/ 346966 h 1948070"/>
                    <a:gd name="connsiteX13" fmla="*/ 184326 w 1304737"/>
                    <a:gd name="connsiteY13" fmla="*/ 437322 h 1948070"/>
                    <a:gd name="connsiteX14" fmla="*/ 93970 w 1304737"/>
                    <a:gd name="connsiteY14" fmla="*/ 495149 h 1948070"/>
                    <a:gd name="connsiteX0" fmla="*/ 93970 w 1304737"/>
                    <a:gd name="connsiteY0" fmla="*/ 495149 h 1948070"/>
                    <a:gd name="connsiteX1" fmla="*/ 65056 w 1304737"/>
                    <a:gd name="connsiteY1" fmla="*/ 151798 h 1948070"/>
                    <a:gd name="connsiteX2" fmla="*/ 878258 w 1304737"/>
                    <a:gd name="connsiteY2" fmla="*/ 0 h 1948070"/>
                    <a:gd name="connsiteX3" fmla="*/ 1228838 w 1304737"/>
                    <a:gd name="connsiteY3" fmla="*/ 430093 h 1948070"/>
                    <a:gd name="connsiteX4" fmla="*/ 487921 w 1304737"/>
                    <a:gd name="connsiteY4" fmla="*/ 1615561 h 1948070"/>
                    <a:gd name="connsiteX5" fmla="*/ 1174625 w 1304737"/>
                    <a:gd name="connsiteY5" fmla="*/ 1615561 h 1948070"/>
                    <a:gd name="connsiteX6" fmla="*/ 1304737 w 1304737"/>
                    <a:gd name="connsiteY6" fmla="*/ 1792658 h 1948070"/>
                    <a:gd name="connsiteX7" fmla="*/ 1189081 w 1304737"/>
                    <a:gd name="connsiteY7" fmla="*/ 1944455 h 1948070"/>
                    <a:gd name="connsiteX8" fmla="*/ 140955 w 1304737"/>
                    <a:gd name="connsiteY8" fmla="*/ 1948070 h 1948070"/>
                    <a:gd name="connsiteX9" fmla="*/ 0 w 1304737"/>
                    <a:gd name="connsiteY9" fmla="*/ 1774587 h 1948070"/>
                    <a:gd name="connsiteX10" fmla="*/ 86742 w 1304737"/>
                    <a:gd name="connsiteY10" fmla="*/ 1554119 h 1948070"/>
                    <a:gd name="connsiteX11" fmla="*/ 650561 w 1304737"/>
                    <a:gd name="connsiteY11" fmla="*/ 925243 h 1948070"/>
                    <a:gd name="connsiteX12" fmla="*/ 628876 w 1304737"/>
                    <a:gd name="connsiteY12" fmla="*/ 346966 h 1948070"/>
                    <a:gd name="connsiteX13" fmla="*/ 184326 w 1304737"/>
                    <a:gd name="connsiteY13" fmla="*/ 437322 h 1948070"/>
                    <a:gd name="connsiteX14" fmla="*/ 93970 w 1304737"/>
                    <a:gd name="connsiteY14" fmla="*/ 495149 h 1948070"/>
                    <a:gd name="connsiteX0" fmla="*/ 93970 w 1304737"/>
                    <a:gd name="connsiteY0" fmla="*/ 495149 h 1948070"/>
                    <a:gd name="connsiteX1" fmla="*/ 65056 w 1304737"/>
                    <a:gd name="connsiteY1" fmla="*/ 151798 h 1948070"/>
                    <a:gd name="connsiteX2" fmla="*/ 878258 w 1304737"/>
                    <a:gd name="connsiteY2" fmla="*/ 0 h 1948070"/>
                    <a:gd name="connsiteX3" fmla="*/ 1228838 w 1304737"/>
                    <a:gd name="connsiteY3" fmla="*/ 430093 h 1948070"/>
                    <a:gd name="connsiteX4" fmla="*/ 487921 w 1304737"/>
                    <a:gd name="connsiteY4" fmla="*/ 1615561 h 1948070"/>
                    <a:gd name="connsiteX5" fmla="*/ 1174625 w 1304737"/>
                    <a:gd name="connsiteY5" fmla="*/ 1615561 h 1948070"/>
                    <a:gd name="connsiteX6" fmla="*/ 1304737 w 1304737"/>
                    <a:gd name="connsiteY6" fmla="*/ 1792658 h 1948070"/>
                    <a:gd name="connsiteX7" fmla="*/ 1189081 w 1304737"/>
                    <a:gd name="connsiteY7" fmla="*/ 1944455 h 1948070"/>
                    <a:gd name="connsiteX8" fmla="*/ 140955 w 1304737"/>
                    <a:gd name="connsiteY8" fmla="*/ 1948070 h 1948070"/>
                    <a:gd name="connsiteX9" fmla="*/ 0 w 1304737"/>
                    <a:gd name="connsiteY9" fmla="*/ 1774587 h 1948070"/>
                    <a:gd name="connsiteX10" fmla="*/ 86742 w 1304737"/>
                    <a:gd name="connsiteY10" fmla="*/ 1554119 h 1948070"/>
                    <a:gd name="connsiteX11" fmla="*/ 650561 w 1304737"/>
                    <a:gd name="connsiteY11" fmla="*/ 925243 h 1948070"/>
                    <a:gd name="connsiteX12" fmla="*/ 628876 w 1304737"/>
                    <a:gd name="connsiteY12" fmla="*/ 346966 h 1948070"/>
                    <a:gd name="connsiteX13" fmla="*/ 184326 w 1304737"/>
                    <a:gd name="connsiteY13" fmla="*/ 437322 h 1948070"/>
                    <a:gd name="connsiteX14" fmla="*/ 93970 w 1304737"/>
                    <a:gd name="connsiteY14" fmla="*/ 495149 h 1948070"/>
                    <a:gd name="connsiteX0" fmla="*/ 93970 w 1304737"/>
                    <a:gd name="connsiteY0" fmla="*/ 495149 h 1948070"/>
                    <a:gd name="connsiteX1" fmla="*/ 65056 w 1304737"/>
                    <a:gd name="connsiteY1" fmla="*/ 151798 h 1948070"/>
                    <a:gd name="connsiteX2" fmla="*/ 878258 w 1304737"/>
                    <a:gd name="connsiteY2" fmla="*/ 0 h 1948070"/>
                    <a:gd name="connsiteX3" fmla="*/ 1228838 w 1304737"/>
                    <a:gd name="connsiteY3" fmla="*/ 430093 h 1948070"/>
                    <a:gd name="connsiteX4" fmla="*/ 487921 w 1304737"/>
                    <a:gd name="connsiteY4" fmla="*/ 1622790 h 1948070"/>
                    <a:gd name="connsiteX5" fmla="*/ 1174625 w 1304737"/>
                    <a:gd name="connsiteY5" fmla="*/ 1615561 h 1948070"/>
                    <a:gd name="connsiteX6" fmla="*/ 1304737 w 1304737"/>
                    <a:gd name="connsiteY6" fmla="*/ 1792658 h 1948070"/>
                    <a:gd name="connsiteX7" fmla="*/ 1189081 w 1304737"/>
                    <a:gd name="connsiteY7" fmla="*/ 1944455 h 1948070"/>
                    <a:gd name="connsiteX8" fmla="*/ 140955 w 1304737"/>
                    <a:gd name="connsiteY8" fmla="*/ 1948070 h 1948070"/>
                    <a:gd name="connsiteX9" fmla="*/ 0 w 1304737"/>
                    <a:gd name="connsiteY9" fmla="*/ 1774587 h 1948070"/>
                    <a:gd name="connsiteX10" fmla="*/ 86742 w 1304737"/>
                    <a:gd name="connsiteY10" fmla="*/ 1554119 h 1948070"/>
                    <a:gd name="connsiteX11" fmla="*/ 650561 w 1304737"/>
                    <a:gd name="connsiteY11" fmla="*/ 925243 h 1948070"/>
                    <a:gd name="connsiteX12" fmla="*/ 628876 w 1304737"/>
                    <a:gd name="connsiteY12" fmla="*/ 346966 h 1948070"/>
                    <a:gd name="connsiteX13" fmla="*/ 184326 w 1304737"/>
                    <a:gd name="connsiteY13" fmla="*/ 437322 h 1948070"/>
                    <a:gd name="connsiteX14" fmla="*/ 93970 w 1304737"/>
                    <a:gd name="connsiteY14" fmla="*/ 495149 h 1948070"/>
                    <a:gd name="connsiteX0" fmla="*/ 93970 w 1304737"/>
                    <a:gd name="connsiteY0" fmla="*/ 495149 h 1948070"/>
                    <a:gd name="connsiteX1" fmla="*/ 65056 w 1304737"/>
                    <a:gd name="connsiteY1" fmla="*/ 151798 h 1948070"/>
                    <a:gd name="connsiteX2" fmla="*/ 878258 w 1304737"/>
                    <a:gd name="connsiteY2" fmla="*/ 0 h 1948070"/>
                    <a:gd name="connsiteX3" fmla="*/ 1228838 w 1304737"/>
                    <a:gd name="connsiteY3" fmla="*/ 430093 h 1948070"/>
                    <a:gd name="connsiteX4" fmla="*/ 487921 w 1304737"/>
                    <a:gd name="connsiteY4" fmla="*/ 1622790 h 1948070"/>
                    <a:gd name="connsiteX5" fmla="*/ 1174625 w 1304737"/>
                    <a:gd name="connsiteY5" fmla="*/ 1622789 h 1948070"/>
                    <a:gd name="connsiteX6" fmla="*/ 1304737 w 1304737"/>
                    <a:gd name="connsiteY6" fmla="*/ 1792658 h 1948070"/>
                    <a:gd name="connsiteX7" fmla="*/ 1189081 w 1304737"/>
                    <a:gd name="connsiteY7" fmla="*/ 1944455 h 1948070"/>
                    <a:gd name="connsiteX8" fmla="*/ 140955 w 1304737"/>
                    <a:gd name="connsiteY8" fmla="*/ 1948070 h 1948070"/>
                    <a:gd name="connsiteX9" fmla="*/ 0 w 1304737"/>
                    <a:gd name="connsiteY9" fmla="*/ 1774587 h 1948070"/>
                    <a:gd name="connsiteX10" fmla="*/ 86742 w 1304737"/>
                    <a:gd name="connsiteY10" fmla="*/ 1554119 h 1948070"/>
                    <a:gd name="connsiteX11" fmla="*/ 650561 w 1304737"/>
                    <a:gd name="connsiteY11" fmla="*/ 925243 h 1948070"/>
                    <a:gd name="connsiteX12" fmla="*/ 628876 w 1304737"/>
                    <a:gd name="connsiteY12" fmla="*/ 346966 h 1948070"/>
                    <a:gd name="connsiteX13" fmla="*/ 184326 w 1304737"/>
                    <a:gd name="connsiteY13" fmla="*/ 437322 h 1948070"/>
                    <a:gd name="connsiteX14" fmla="*/ 93970 w 1304737"/>
                    <a:gd name="connsiteY14" fmla="*/ 495149 h 1948070"/>
                    <a:gd name="connsiteX0" fmla="*/ 93970 w 1304737"/>
                    <a:gd name="connsiteY0" fmla="*/ 495149 h 1948070"/>
                    <a:gd name="connsiteX1" fmla="*/ 65056 w 1304737"/>
                    <a:gd name="connsiteY1" fmla="*/ 151798 h 1948070"/>
                    <a:gd name="connsiteX2" fmla="*/ 878258 w 1304737"/>
                    <a:gd name="connsiteY2" fmla="*/ 0 h 1948070"/>
                    <a:gd name="connsiteX3" fmla="*/ 1228838 w 1304737"/>
                    <a:gd name="connsiteY3" fmla="*/ 430093 h 1948070"/>
                    <a:gd name="connsiteX4" fmla="*/ 487921 w 1304737"/>
                    <a:gd name="connsiteY4" fmla="*/ 1622790 h 1948070"/>
                    <a:gd name="connsiteX5" fmla="*/ 1174625 w 1304737"/>
                    <a:gd name="connsiteY5" fmla="*/ 1622789 h 1948070"/>
                    <a:gd name="connsiteX6" fmla="*/ 1304737 w 1304737"/>
                    <a:gd name="connsiteY6" fmla="*/ 1792658 h 1948070"/>
                    <a:gd name="connsiteX7" fmla="*/ 1189081 w 1304737"/>
                    <a:gd name="connsiteY7" fmla="*/ 1944455 h 1948070"/>
                    <a:gd name="connsiteX8" fmla="*/ 140955 w 1304737"/>
                    <a:gd name="connsiteY8" fmla="*/ 1948070 h 1948070"/>
                    <a:gd name="connsiteX9" fmla="*/ 0 w 1304737"/>
                    <a:gd name="connsiteY9" fmla="*/ 1774587 h 1948070"/>
                    <a:gd name="connsiteX10" fmla="*/ 86742 w 1304737"/>
                    <a:gd name="connsiteY10" fmla="*/ 1554119 h 1948070"/>
                    <a:gd name="connsiteX11" fmla="*/ 650561 w 1304737"/>
                    <a:gd name="connsiteY11" fmla="*/ 925243 h 1948070"/>
                    <a:gd name="connsiteX12" fmla="*/ 628876 w 1304737"/>
                    <a:gd name="connsiteY12" fmla="*/ 346966 h 1948070"/>
                    <a:gd name="connsiteX13" fmla="*/ 184326 w 1304737"/>
                    <a:gd name="connsiteY13" fmla="*/ 437322 h 1948070"/>
                    <a:gd name="connsiteX14" fmla="*/ 93970 w 1304737"/>
                    <a:gd name="connsiteY14" fmla="*/ 495149 h 1948070"/>
                    <a:gd name="connsiteX0" fmla="*/ 93970 w 1304737"/>
                    <a:gd name="connsiteY0" fmla="*/ 495149 h 1948070"/>
                    <a:gd name="connsiteX1" fmla="*/ 65056 w 1304737"/>
                    <a:gd name="connsiteY1" fmla="*/ 151798 h 1948070"/>
                    <a:gd name="connsiteX2" fmla="*/ 878258 w 1304737"/>
                    <a:gd name="connsiteY2" fmla="*/ 0 h 1948070"/>
                    <a:gd name="connsiteX3" fmla="*/ 1228838 w 1304737"/>
                    <a:gd name="connsiteY3" fmla="*/ 430093 h 1948070"/>
                    <a:gd name="connsiteX4" fmla="*/ 487921 w 1304737"/>
                    <a:gd name="connsiteY4" fmla="*/ 1622790 h 1948070"/>
                    <a:gd name="connsiteX5" fmla="*/ 1174625 w 1304737"/>
                    <a:gd name="connsiteY5" fmla="*/ 1622789 h 1948070"/>
                    <a:gd name="connsiteX6" fmla="*/ 1304737 w 1304737"/>
                    <a:gd name="connsiteY6" fmla="*/ 1792658 h 1948070"/>
                    <a:gd name="connsiteX7" fmla="*/ 1189081 w 1304737"/>
                    <a:gd name="connsiteY7" fmla="*/ 1944455 h 1948070"/>
                    <a:gd name="connsiteX8" fmla="*/ 140955 w 1304737"/>
                    <a:gd name="connsiteY8" fmla="*/ 1948070 h 1948070"/>
                    <a:gd name="connsiteX9" fmla="*/ 0 w 1304737"/>
                    <a:gd name="connsiteY9" fmla="*/ 1774587 h 1948070"/>
                    <a:gd name="connsiteX10" fmla="*/ 86742 w 1304737"/>
                    <a:gd name="connsiteY10" fmla="*/ 1554119 h 1948070"/>
                    <a:gd name="connsiteX11" fmla="*/ 650561 w 1304737"/>
                    <a:gd name="connsiteY11" fmla="*/ 925243 h 1948070"/>
                    <a:gd name="connsiteX12" fmla="*/ 628876 w 1304737"/>
                    <a:gd name="connsiteY12" fmla="*/ 346966 h 1948070"/>
                    <a:gd name="connsiteX13" fmla="*/ 184326 w 1304737"/>
                    <a:gd name="connsiteY13" fmla="*/ 437322 h 1948070"/>
                    <a:gd name="connsiteX14" fmla="*/ 93970 w 1304737"/>
                    <a:gd name="connsiteY14" fmla="*/ 495149 h 1948070"/>
                    <a:gd name="connsiteX0" fmla="*/ 93970 w 1304737"/>
                    <a:gd name="connsiteY0" fmla="*/ 495149 h 1948070"/>
                    <a:gd name="connsiteX1" fmla="*/ 65056 w 1304737"/>
                    <a:gd name="connsiteY1" fmla="*/ 151798 h 1948070"/>
                    <a:gd name="connsiteX2" fmla="*/ 878258 w 1304737"/>
                    <a:gd name="connsiteY2" fmla="*/ 0 h 1948070"/>
                    <a:gd name="connsiteX3" fmla="*/ 1228838 w 1304737"/>
                    <a:gd name="connsiteY3" fmla="*/ 430093 h 1948070"/>
                    <a:gd name="connsiteX4" fmla="*/ 487921 w 1304737"/>
                    <a:gd name="connsiteY4" fmla="*/ 1622790 h 1948070"/>
                    <a:gd name="connsiteX5" fmla="*/ 1174625 w 1304737"/>
                    <a:gd name="connsiteY5" fmla="*/ 1622789 h 1948070"/>
                    <a:gd name="connsiteX6" fmla="*/ 1304737 w 1304737"/>
                    <a:gd name="connsiteY6" fmla="*/ 1792658 h 1948070"/>
                    <a:gd name="connsiteX7" fmla="*/ 1189081 w 1304737"/>
                    <a:gd name="connsiteY7" fmla="*/ 1944455 h 1948070"/>
                    <a:gd name="connsiteX8" fmla="*/ 140955 w 1304737"/>
                    <a:gd name="connsiteY8" fmla="*/ 1948070 h 1948070"/>
                    <a:gd name="connsiteX9" fmla="*/ 0 w 1304737"/>
                    <a:gd name="connsiteY9" fmla="*/ 1774587 h 1948070"/>
                    <a:gd name="connsiteX10" fmla="*/ 86742 w 1304737"/>
                    <a:gd name="connsiteY10" fmla="*/ 1554119 h 1948070"/>
                    <a:gd name="connsiteX11" fmla="*/ 650561 w 1304737"/>
                    <a:gd name="connsiteY11" fmla="*/ 925243 h 1948070"/>
                    <a:gd name="connsiteX12" fmla="*/ 628876 w 1304737"/>
                    <a:gd name="connsiteY12" fmla="*/ 346966 h 1948070"/>
                    <a:gd name="connsiteX13" fmla="*/ 184326 w 1304737"/>
                    <a:gd name="connsiteY13" fmla="*/ 437322 h 1948070"/>
                    <a:gd name="connsiteX14" fmla="*/ 93970 w 1304737"/>
                    <a:gd name="connsiteY14" fmla="*/ 495149 h 1948070"/>
                    <a:gd name="connsiteX0" fmla="*/ 93970 w 1304737"/>
                    <a:gd name="connsiteY0" fmla="*/ 495149 h 1948070"/>
                    <a:gd name="connsiteX1" fmla="*/ 65056 w 1304737"/>
                    <a:gd name="connsiteY1" fmla="*/ 151798 h 1948070"/>
                    <a:gd name="connsiteX2" fmla="*/ 878258 w 1304737"/>
                    <a:gd name="connsiteY2" fmla="*/ 0 h 1948070"/>
                    <a:gd name="connsiteX3" fmla="*/ 1228838 w 1304737"/>
                    <a:gd name="connsiteY3" fmla="*/ 430093 h 1948070"/>
                    <a:gd name="connsiteX4" fmla="*/ 487921 w 1304737"/>
                    <a:gd name="connsiteY4" fmla="*/ 1622790 h 1948070"/>
                    <a:gd name="connsiteX5" fmla="*/ 1174625 w 1304737"/>
                    <a:gd name="connsiteY5" fmla="*/ 1622789 h 1948070"/>
                    <a:gd name="connsiteX6" fmla="*/ 1304737 w 1304737"/>
                    <a:gd name="connsiteY6" fmla="*/ 1792658 h 1948070"/>
                    <a:gd name="connsiteX7" fmla="*/ 1189081 w 1304737"/>
                    <a:gd name="connsiteY7" fmla="*/ 1944455 h 1948070"/>
                    <a:gd name="connsiteX8" fmla="*/ 140955 w 1304737"/>
                    <a:gd name="connsiteY8" fmla="*/ 1948070 h 1948070"/>
                    <a:gd name="connsiteX9" fmla="*/ 0 w 1304737"/>
                    <a:gd name="connsiteY9" fmla="*/ 1774587 h 1948070"/>
                    <a:gd name="connsiteX10" fmla="*/ 86742 w 1304737"/>
                    <a:gd name="connsiteY10" fmla="*/ 1554119 h 1948070"/>
                    <a:gd name="connsiteX11" fmla="*/ 650561 w 1304737"/>
                    <a:gd name="connsiteY11" fmla="*/ 925243 h 1948070"/>
                    <a:gd name="connsiteX12" fmla="*/ 628876 w 1304737"/>
                    <a:gd name="connsiteY12" fmla="*/ 346966 h 1948070"/>
                    <a:gd name="connsiteX13" fmla="*/ 184326 w 1304737"/>
                    <a:gd name="connsiteY13" fmla="*/ 437322 h 1948070"/>
                    <a:gd name="connsiteX14" fmla="*/ 93970 w 1304737"/>
                    <a:gd name="connsiteY14" fmla="*/ 495149 h 1948070"/>
                    <a:gd name="connsiteX0" fmla="*/ 93970 w 1304737"/>
                    <a:gd name="connsiteY0" fmla="*/ 495149 h 1948070"/>
                    <a:gd name="connsiteX1" fmla="*/ 65056 w 1304737"/>
                    <a:gd name="connsiteY1" fmla="*/ 151798 h 1948070"/>
                    <a:gd name="connsiteX2" fmla="*/ 878258 w 1304737"/>
                    <a:gd name="connsiteY2" fmla="*/ 0 h 1948070"/>
                    <a:gd name="connsiteX3" fmla="*/ 1228838 w 1304737"/>
                    <a:gd name="connsiteY3" fmla="*/ 430093 h 1948070"/>
                    <a:gd name="connsiteX4" fmla="*/ 487921 w 1304737"/>
                    <a:gd name="connsiteY4" fmla="*/ 1622790 h 1948070"/>
                    <a:gd name="connsiteX5" fmla="*/ 1174625 w 1304737"/>
                    <a:gd name="connsiteY5" fmla="*/ 1622789 h 1948070"/>
                    <a:gd name="connsiteX6" fmla="*/ 1304737 w 1304737"/>
                    <a:gd name="connsiteY6" fmla="*/ 1792658 h 1948070"/>
                    <a:gd name="connsiteX7" fmla="*/ 1189081 w 1304737"/>
                    <a:gd name="connsiteY7" fmla="*/ 1944455 h 1948070"/>
                    <a:gd name="connsiteX8" fmla="*/ 140955 w 1304737"/>
                    <a:gd name="connsiteY8" fmla="*/ 1948070 h 1948070"/>
                    <a:gd name="connsiteX9" fmla="*/ 0 w 1304737"/>
                    <a:gd name="connsiteY9" fmla="*/ 1774587 h 1948070"/>
                    <a:gd name="connsiteX10" fmla="*/ 86742 w 1304737"/>
                    <a:gd name="connsiteY10" fmla="*/ 1554119 h 1948070"/>
                    <a:gd name="connsiteX11" fmla="*/ 650561 w 1304737"/>
                    <a:gd name="connsiteY11" fmla="*/ 925243 h 1948070"/>
                    <a:gd name="connsiteX12" fmla="*/ 628876 w 1304737"/>
                    <a:gd name="connsiteY12" fmla="*/ 346966 h 1948070"/>
                    <a:gd name="connsiteX13" fmla="*/ 184326 w 1304737"/>
                    <a:gd name="connsiteY13" fmla="*/ 437322 h 1948070"/>
                    <a:gd name="connsiteX14" fmla="*/ 93970 w 1304737"/>
                    <a:gd name="connsiteY14" fmla="*/ 495149 h 1948070"/>
                    <a:gd name="connsiteX0" fmla="*/ 93970 w 1304737"/>
                    <a:gd name="connsiteY0" fmla="*/ 495149 h 1948070"/>
                    <a:gd name="connsiteX1" fmla="*/ 65056 w 1304737"/>
                    <a:gd name="connsiteY1" fmla="*/ 151798 h 1948070"/>
                    <a:gd name="connsiteX2" fmla="*/ 878258 w 1304737"/>
                    <a:gd name="connsiteY2" fmla="*/ 0 h 1948070"/>
                    <a:gd name="connsiteX3" fmla="*/ 1228838 w 1304737"/>
                    <a:gd name="connsiteY3" fmla="*/ 430093 h 1948070"/>
                    <a:gd name="connsiteX4" fmla="*/ 487921 w 1304737"/>
                    <a:gd name="connsiteY4" fmla="*/ 1622790 h 1948070"/>
                    <a:gd name="connsiteX5" fmla="*/ 1174625 w 1304737"/>
                    <a:gd name="connsiteY5" fmla="*/ 1622789 h 1948070"/>
                    <a:gd name="connsiteX6" fmla="*/ 1304737 w 1304737"/>
                    <a:gd name="connsiteY6" fmla="*/ 1792658 h 1948070"/>
                    <a:gd name="connsiteX7" fmla="*/ 1189081 w 1304737"/>
                    <a:gd name="connsiteY7" fmla="*/ 1944455 h 1948070"/>
                    <a:gd name="connsiteX8" fmla="*/ 140955 w 1304737"/>
                    <a:gd name="connsiteY8" fmla="*/ 1948070 h 1948070"/>
                    <a:gd name="connsiteX9" fmla="*/ 0 w 1304737"/>
                    <a:gd name="connsiteY9" fmla="*/ 1774587 h 1948070"/>
                    <a:gd name="connsiteX10" fmla="*/ 86742 w 1304737"/>
                    <a:gd name="connsiteY10" fmla="*/ 1554119 h 1948070"/>
                    <a:gd name="connsiteX11" fmla="*/ 650561 w 1304737"/>
                    <a:gd name="connsiteY11" fmla="*/ 925243 h 1948070"/>
                    <a:gd name="connsiteX12" fmla="*/ 628876 w 1304737"/>
                    <a:gd name="connsiteY12" fmla="*/ 346966 h 1948070"/>
                    <a:gd name="connsiteX13" fmla="*/ 184326 w 1304737"/>
                    <a:gd name="connsiteY13" fmla="*/ 437322 h 1948070"/>
                    <a:gd name="connsiteX14" fmla="*/ 93970 w 1304737"/>
                    <a:gd name="connsiteY14" fmla="*/ 495149 h 1948070"/>
                    <a:gd name="connsiteX0" fmla="*/ 93970 w 1307982"/>
                    <a:gd name="connsiteY0" fmla="*/ 495149 h 1948070"/>
                    <a:gd name="connsiteX1" fmla="*/ 65056 w 1307982"/>
                    <a:gd name="connsiteY1" fmla="*/ 151798 h 1948070"/>
                    <a:gd name="connsiteX2" fmla="*/ 878258 w 1307982"/>
                    <a:gd name="connsiteY2" fmla="*/ 0 h 1948070"/>
                    <a:gd name="connsiteX3" fmla="*/ 1228838 w 1307982"/>
                    <a:gd name="connsiteY3" fmla="*/ 430093 h 1948070"/>
                    <a:gd name="connsiteX4" fmla="*/ 487921 w 1307982"/>
                    <a:gd name="connsiteY4" fmla="*/ 1622790 h 1948070"/>
                    <a:gd name="connsiteX5" fmla="*/ 1174625 w 1307982"/>
                    <a:gd name="connsiteY5" fmla="*/ 1622789 h 1948070"/>
                    <a:gd name="connsiteX6" fmla="*/ 1304737 w 1307982"/>
                    <a:gd name="connsiteY6" fmla="*/ 1792658 h 1948070"/>
                    <a:gd name="connsiteX7" fmla="*/ 1189081 w 1307982"/>
                    <a:gd name="connsiteY7" fmla="*/ 1944455 h 1948070"/>
                    <a:gd name="connsiteX8" fmla="*/ 140955 w 1307982"/>
                    <a:gd name="connsiteY8" fmla="*/ 1948070 h 1948070"/>
                    <a:gd name="connsiteX9" fmla="*/ 0 w 1307982"/>
                    <a:gd name="connsiteY9" fmla="*/ 1774587 h 1948070"/>
                    <a:gd name="connsiteX10" fmla="*/ 86742 w 1307982"/>
                    <a:gd name="connsiteY10" fmla="*/ 1554119 h 1948070"/>
                    <a:gd name="connsiteX11" fmla="*/ 650561 w 1307982"/>
                    <a:gd name="connsiteY11" fmla="*/ 925243 h 1948070"/>
                    <a:gd name="connsiteX12" fmla="*/ 628876 w 1307982"/>
                    <a:gd name="connsiteY12" fmla="*/ 346966 h 1948070"/>
                    <a:gd name="connsiteX13" fmla="*/ 184326 w 1307982"/>
                    <a:gd name="connsiteY13" fmla="*/ 437322 h 1948070"/>
                    <a:gd name="connsiteX14" fmla="*/ 93970 w 1307982"/>
                    <a:gd name="connsiteY14" fmla="*/ 495149 h 1948070"/>
                    <a:gd name="connsiteX0" fmla="*/ 93970 w 1304737"/>
                    <a:gd name="connsiteY0" fmla="*/ 495149 h 1948070"/>
                    <a:gd name="connsiteX1" fmla="*/ 65056 w 1304737"/>
                    <a:gd name="connsiteY1" fmla="*/ 151798 h 1948070"/>
                    <a:gd name="connsiteX2" fmla="*/ 878258 w 1304737"/>
                    <a:gd name="connsiteY2" fmla="*/ 0 h 1948070"/>
                    <a:gd name="connsiteX3" fmla="*/ 1228838 w 1304737"/>
                    <a:gd name="connsiteY3" fmla="*/ 430093 h 1948070"/>
                    <a:gd name="connsiteX4" fmla="*/ 487921 w 1304737"/>
                    <a:gd name="connsiteY4" fmla="*/ 1622790 h 1948070"/>
                    <a:gd name="connsiteX5" fmla="*/ 1174625 w 1304737"/>
                    <a:gd name="connsiteY5" fmla="*/ 1622789 h 1948070"/>
                    <a:gd name="connsiteX6" fmla="*/ 1304737 w 1304737"/>
                    <a:gd name="connsiteY6" fmla="*/ 1792658 h 1948070"/>
                    <a:gd name="connsiteX7" fmla="*/ 1189081 w 1304737"/>
                    <a:gd name="connsiteY7" fmla="*/ 1944455 h 1948070"/>
                    <a:gd name="connsiteX8" fmla="*/ 140955 w 1304737"/>
                    <a:gd name="connsiteY8" fmla="*/ 1948070 h 1948070"/>
                    <a:gd name="connsiteX9" fmla="*/ 0 w 1304737"/>
                    <a:gd name="connsiteY9" fmla="*/ 1774587 h 1948070"/>
                    <a:gd name="connsiteX10" fmla="*/ 86742 w 1304737"/>
                    <a:gd name="connsiteY10" fmla="*/ 1554119 h 1948070"/>
                    <a:gd name="connsiteX11" fmla="*/ 650561 w 1304737"/>
                    <a:gd name="connsiteY11" fmla="*/ 925243 h 1948070"/>
                    <a:gd name="connsiteX12" fmla="*/ 628876 w 1304737"/>
                    <a:gd name="connsiteY12" fmla="*/ 346966 h 1948070"/>
                    <a:gd name="connsiteX13" fmla="*/ 184326 w 1304737"/>
                    <a:gd name="connsiteY13" fmla="*/ 437322 h 1948070"/>
                    <a:gd name="connsiteX14" fmla="*/ 93970 w 1304737"/>
                    <a:gd name="connsiteY14" fmla="*/ 495149 h 1948070"/>
                    <a:gd name="connsiteX0" fmla="*/ 93970 w 1304737"/>
                    <a:gd name="connsiteY0" fmla="*/ 495149 h 1948070"/>
                    <a:gd name="connsiteX1" fmla="*/ 65056 w 1304737"/>
                    <a:gd name="connsiteY1" fmla="*/ 151798 h 1948070"/>
                    <a:gd name="connsiteX2" fmla="*/ 878258 w 1304737"/>
                    <a:gd name="connsiteY2" fmla="*/ 0 h 1948070"/>
                    <a:gd name="connsiteX3" fmla="*/ 1228838 w 1304737"/>
                    <a:gd name="connsiteY3" fmla="*/ 430093 h 1948070"/>
                    <a:gd name="connsiteX4" fmla="*/ 487921 w 1304737"/>
                    <a:gd name="connsiteY4" fmla="*/ 1622790 h 1948070"/>
                    <a:gd name="connsiteX5" fmla="*/ 1174625 w 1304737"/>
                    <a:gd name="connsiteY5" fmla="*/ 1622789 h 1948070"/>
                    <a:gd name="connsiteX6" fmla="*/ 1304737 w 1304737"/>
                    <a:gd name="connsiteY6" fmla="*/ 1792658 h 1948070"/>
                    <a:gd name="connsiteX7" fmla="*/ 1189081 w 1304737"/>
                    <a:gd name="connsiteY7" fmla="*/ 1944455 h 1948070"/>
                    <a:gd name="connsiteX8" fmla="*/ 140955 w 1304737"/>
                    <a:gd name="connsiteY8" fmla="*/ 1948070 h 1948070"/>
                    <a:gd name="connsiteX9" fmla="*/ 0 w 1304737"/>
                    <a:gd name="connsiteY9" fmla="*/ 1774587 h 1948070"/>
                    <a:gd name="connsiteX10" fmla="*/ 86742 w 1304737"/>
                    <a:gd name="connsiteY10" fmla="*/ 1554119 h 1948070"/>
                    <a:gd name="connsiteX11" fmla="*/ 650561 w 1304737"/>
                    <a:gd name="connsiteY11" fmla="*/ 925243 h 1948070"/>
                    <a:gd name="connsiteX12" fmla="*/ 628876 w 1304737"/>
                    <a:gd name="connsiteY12" fmla="*/ 346966 h 1948070"/>
                    <a:gd name="connsiteX13" fmla="*/ 184326 w 1304737"/>
                    <a:gd name="connsiteY13" fmla="*/ 437322 h 1948070"/>
                    <a:gd name="connsiteX14" fmla="*/ 93970 w 1304737"/>
                    <a:gd name="connsiteY14" fmla="*/ 495149 h 1948070"/>
                    <a:gd name="connsiteX0" fmla="*/ 93970 w 1309962"/>
                    <a:gd name="connsiteY0" fmla="*/ 495149 h 1948070"/>
                    <a:gd name="connsiteX1" fmla="*/ 65056 w 1309962"/>
                    <a:gd name="connsiteY1" fmla="*/ 151798 h 1948070"/>
                    <a:gd name="connsiteX2" fmla="*/ 878258 w 1309962"/>
                    <a:gd name="connsiteY2" fmla="*/ 0 h 1948070"/>
                    <a:gd name="connsiteX3" fmla="*/ 1228838 w 1309962"/>
                    <a:gd name="connsiteY3" fmla="*/ 430093 h 1948070"/>
                    <a:gd name="connsiteX4" fmla="*/ 487921 w 1309962"/>
                    <a:gd name="connsiteY4" fmla="*/ 1622790 h 1948070"/>
                    <a:gd name="connsiteX5" fmla="*/ 1174625 w 1309962"/>
                    <a:gd name="connsiteY5" fmla="*/ 1622789 h 1948070"/>
                    <a:gd name="connsiteX6" fmla="*/ 1304737 w 1309962"/>
                    <a:gd name="connsiteY6" fmla="*/ 1792658 h 1948070"/>
                    <a:gd name="connsiteX7" fmla="*/ 1189081 w 1309962"/>
                    <a:gd name="connsiteY7" fmla="*/ 1944455 h 1948070"/>
                    <a:gd name="connsiteX8" fmla="*/ 140955 w 1309962"/>
                    <a:gd name="connsiteY8" fmla="*/ 1948070 h 1948070"/>
                    <a:gd name="connsiteX9" fmla="*/ 0 w 1309962"/>
                    <a:gd name="connsiteY9" fmla="*/ 1774587 h 1948070"/>
                    <a:gd name="connsiteX10" fmla="*/ 86742 w 1309962"/>
                    <a:gd name="connsiteY10" fmla="*/ 1554119 h 1948070"/>
                    <a:gd name="connsiteX11" fmla="*/ 650561 w 1309962"/>
                    <a:gd name="connsiteY11" fmla="*/ 925243 h 1948070"/>
                    <a:gd name="connsiteX12" fmla="*/ 628876 w 1309962"/>
                    <a:gd name="connsiteY12" fmla="*/ 346966 h 1948070"/>
                    <a:gd name="connsiteX13" fmla="*/ 184326 w 1309962"/>
                    <a:gd name="connsiteY13" fmla="*/ 437322 h 1948070"/>
                    <a:gd name="connsiteX14" fmla="*/ 93970 w 1309962"/>
                    <a:gd name="connsiteY14" fmla="*/ 495149 h 1948070"/>
                    <a:gd name="connsiteX0" fmla="*/ 93970 w 1305625"/>
                    <a:gd name="connsiteY0" fmla="*/ 495149 h 1948070"/>
                    <a:gd name="connsiteX1" fmla="*/ 65056 w 1305625"/>
                    <a:gd name="connsiteY1" fmla="*/ 151798 h 1948070"/>
                    <a:gd name="connsiteX2" fmla="*/ 878258 w 1305625"/>
                    <a:gd name="connsiteY2" fmla="*/ 0 h 1948070"/>
                    <a:gd name="connsiteX3" fmla="*/ 1228838 w 1305625"/>
                    <a:gd name="connsiteY3" fmla="*/ 430093 h 1948070"/>
                    <a:gd name="connsiteX4" fmla="*/ 487921 w 1305625"/>
                    <a:gd name="connsiteY4" fmla="*/ 1622790 h 1948070"/>
                    <a:gd name="connsiteX5" fmla="*/ 1174625 w 1305625"/>
                    <a:gd name="connsiteY5" fmla="*/ 1622789 h 1948070"/>
                    <a:gd name="connsiteX6" fmla="*/ 1304737 w 1305625"/>
                    <a:gd name="connsiteY6" fmla="*/ 1792658 h 1948070"/>
                    <a:gd name="connsiteX7" fmla="*/ 1189081 w 1305625"/>
                    <a:gd name="connsiteY7" fmla="*/ 1944455 h 1948070"/>
                    <a:gd name="connsiteX8" fmla="*/ 140955 w 1305625"/>
                    <a:gd name="connsiteY8" fmla="*/ 1948070 h 1948070"/>
                    <a:gd name="connsiteX9" fmla="*/ 0 w 1305625"/>
                    <a:gd name="connsiteY9" fmla="*/ 1774587 h 1948070"/>
                    <a:gd name="connsiteX10" fmla="*/ 86742 w 1305625"/>
                    <a:gd name="connsiteY10" fmla="*/ 1554119 h 1948070"/>
                    <a:gd name="connsiteX11" fmla="*/ 650561 w 1305625"/>
                    <a:gd name="connsiteY11" fmla="*/ 925243 h 1948070"/>
                    <a:gd name="connsiteX12" fmla="*/ 628876 w 1305625"/>
                    <a:gd name="connsiteY12" fmla="*/ 346966 h 1948070"/>
                    <a:gd name="connsiteX13" fmla="*/ 184326 w 1305625"/>
                    <a:gd name="connsiteY13" fmla="*/ 437322 h 1948070"/>
                    <a:gd name="connsiteX14" fmla="*/ 93970 w 1305625"/>
                    <a:gd name="connsiteY14" fmla="*/ 495149 h 1948070"/>
                    <a:gd name="connsiteX0" fmla="*/ 93970 w 1310307"/>
                    <a:gd name="connsiteY0" fmla="*/ 495149 h 1948070"/>
                    <a:gd name="connsiteX1" fmla="*/ 65056 w 1310307"/>
                    <a:gd name="connsiteY1" fmla="*/ 151798 h 1948070"/>
                    <a:gd name="connsiteX2" fmla="*/ 878258 w 1310307"/>
                    <a:gd name="connsiteY2" fmla="*/ 0 h 1948070"/>
                    <a:gd name="connsiteX3" fmla="*/ 1228838 w 1310307"/>
                    <a:gd name="connsiteY3" fmla="*/ 430093 h 1948070"/>
                    <a:gd name="connsiteX4" fmla="*/ 487921 w 1310307"/>
                    <a:gd name="connsiteY4" fmla="*/ 1622790 h 1948070"/>
                    <a:gd name="connsiteX5" fmla="*/ 1203200 w 1310307"/>
                    <a:gd name="connsiteY5" fmla="*/ 1622789 h 1948070"/>
                    <a:gd name="connsiteX6" fmla="*/ 1304737 w 1310307"/>
                    <a:gd name="connsiteY6" fmla="*/ 1792658 h 1948070"/>
                    <a:gd name="connsiteX7" fmla="*/ 1189081 w 1310307"/>
                    <a:gd name="connsiteY7" fmla="*/ 1944455 h 1948070"/>
                    <a:gd name="connsiteX8" fmla="*/ 140955 w 1310307"/>
                    <a:gd name="connsiteY8" fmla="*/ 1948070 h 1948070"/>
                    <a:gd name="connsiteX9" fmla="*/ 0 w 1310307"/>
                    <a:gd name="connsiteY9" fmla="*/ 1774587 h 1948070"/>
                    <a:gd name="connsiteX10" fmla="*/ 86742 w 1310307"/>
                    <a:gd name="connsiteY10" fmla="*/ 1554119 h 1948070"/>
                    <a:gd name="connsiteX11" fmla="*/ 650561 w 1310307"/>
                    <a:gd name="connsiteY11" fmla="*/ 925243 h 1948070"/>
                    <a:gd name="connsiteX12" fmla="*/ 628876 w 1310307"/>
                    <a:gd name="connsiteY12" fmla="*/ 346966 h 1948070"/>
                    <a:gd name="connsiteX13" fmla="*/ 184326 w 1310307"/>
                    <a:gd name="connsiteY13" fmla="*/ 437322 h 1948070"/>
                    <a:gd name="connsiteX14" fmla="*/ 93970 w 1310307"/>
                    <a:gd name="connsiteY14" fmla="*/ 495149 h 1948070"/>
                    <a:gd name="connsiteX0" fmla="*/ 93970 w 1305639"/>
                    <a:gd name="connsiteY0" fmla="*/ 495149 h 1948070"/>
                    <a:gd name="connsiteX1" fmla="*/ 65056 w 1305639"/>
                    <a:gd name="connsiteY1" fmla="*/ 151798 h 1948070"/>
                    <a:gd name="connsiteX2" fmla="*/ 878258 w 1305639"/>
                    <a:gd name="connsiteY2" fmla="*/ 0 h 1948070"/>
                    <a:gd name="connsiteX3" fmla="*/ 1228838 w 1305639"/>
                    <a:gd name="connsiteY3" fmla="*/ 430093 h 1948070"/>
                    <a:gd name="connsiteX4" fmla="*/ 487921 w 1305639"/>
                    <a:gd name="connsiteY4" fmla="*/ 1622790 h 1948070"/>
                    <a:gd name="connsiteX5" fmla="*/ 1203200 w 1305639"/>
                    <a:gd name="connsiteY5" fmla="*/ 1622789 h 1948070"/>
                    <a:gd name="connsiteX6" fmla="*/ 1304737 w 1305639"/>
                    <a:gd name="connsiteY6" fmla="*/ 1792658 h 1948070"/>
                    <a:gd name="connsiteX7" fmla="*/ 1189081 w 1305639"/>
                    <a:gd name="connsiteY7" fmla="*/ 1944455 h 1948070"/>
                    <a:gd name="connsiteX8" fmla="*/ 140955 w 1305639"/>
                    <a:gd name="connsiteY8" fmla="*/ 1948070 h 1948070"/>
                    <a:gd name="connsiteX9" fmla="*/ 0 w 1305639"/>
                    <a:gd name="connsiteY9" fmla="*/ 1774587 h 1948070"/>
                    <a:gd name="connsiteX10" fmla="*/ 86742 w 1305639"/>
                    <a:gd name="connsiteY10" fmla="*/ 1554119 h 1948070"/>
                    <a:gd name="connsiteX11" fmla="*/ 650561 w 1305639"/>
                    <a:gd name="connsiteY11" fmla="*/ 925243 h 1948070"/>
                    <a:gd name="connsiteX12" fmla="*/ 628876 w 1305639"/>
                    <a:gd name="connsiteY12" fmla="*/ 346966 h 1948070"/>
                    <a:gd name="connsiteX13" fmla="*/ 184326 w 1305639"/>
                    <a:gd name="connsiteY13" fmla="*/ 437322 h 1948070"/>
                    <a:gd name="connsiteX14" fmla="*/ 93970 w 1305639"/>
                    <a:gd name="connsiteY14" fmla="*/ 495149 h 1948070"/>
                    <a:gd name="connsiteX0" fmla="*/ 93970 w 1305639"/>
                    <a:gd name="connsiteY0" fmla="*/ 495149 h 1948070"/>
                    <a:gd name="connsiteX1" fmla="*/ 65056 w 1305639"/>
                    <a:gd name="connsiteY1" fmla="*/ 151798 h 1948070"/>
                    <a:gd name="connsiteX2" fmla="*/ 878258 w 1305639"/>
                    <a:gd name="connsiteY2" fmla="*/ 0 h 1948070"/>
                    <a:gd name="connsiteX3" fmla="*/ 1228838 w 1305639"/>
                    <a:gd name="connsiteY3" fmla="*/ 430093 h 1948070"/>
                    <a:gd name="connsiteX4" fmla="*/ 487921 w 1305639"/>
                    <a:gd name="connsiteY4" fmla="*/ 1622790 h 1948070"/>
                    <a:gd name="connsiteX5" fmla="*/ 1203200 w 1305639"/>
                    <a:gd name="connsiteY5" fmla="*/ 1622789 h 1948070"/>
                    <a:gd name="connsiteX6" fmla="*/ 1304737 w 1305639"/>
                    <a:gd name="connsiteY6" fmla="*/ 1792658 h 1948070"/>
                    <a:gd name="connsiteX7" fmla="*/ 1209719 w 1305639"/>
                    <a:gd name="connsiteY7" fmla="*/ 1944455 h 1948070"/>
                    <a:gd name="connsiteX8" fmla="*/ 140955 w 1305639"/>
                    <a:gd name="connsiteY8" fmla="*/ 1948070 h 1948070"/>
                    <a:gd name="connsiteX9" fmla="*/ 0 w 1305639"/>
                    <a:gd name="connsiteY9" fmla="*/ 1774587 h 1948070"/>
                    <a:gd name="connsiteX10" fmla="*/ 86742 w 1305639"/>
                    <a:gd name="connsiteY10" fmla="*/ 1554119 h 1948070"/>
                    <a:gd name="connsiteX11" fmla="*/ 650561 w 1305639"/>
                    <a:gd name="connsiteY11" fmla="*/ 925243 h 1948070"/>
                    <a:gd name="connsiteX12" fmla="*/ 628876 w 1305639"/>
                    <a:gd name="connsiteY12" fmla="*/ 346966 h 1948070"/>
                    <a:gd name="connsiteX13" fmla="*/ 184326 w 1305639"/>
                    <a:gd name="connsiteY13" fmla="*/ 437322 h 1948070"/>
                    <a:gd name="connsiteX14" fmla="*/ 93970 w 1305639"/>
                    <a:gd name="connsiteY14" fmla="*/ 495149 h 1948070"/>
                    <a:gd name="connsiteX0" fmla="*/ 93970 w 1305639"/>
                    <a:gd name="connsiteY0" fmla="*/ 495149 h 1948070"/>
                    <a:gd name="connsiteX1" fmla="*/ 65056 w 1305639"/>
                    <a:gd name="connsiteY1" fmla="*/ 151798 h 1948070"/>
                    <a:gd name="connsiteX2" fmla="*/ 878258 w 1305639"/>
                    <a:gd name="connsiteY2" fmla="*/ 0 h 1948070"/>
                    <a:gd name="connsiteX3" fmla="*/ 1228838 w 1305639"/>
                    <a:gd name="connsiteY3" fmla="*/ 430093 h 1948070"/>
                    <a:gd name="connsiteX4" fmla="*/ 487921 w 1305639"/>
                    <a:gd name="connsiteY4" fmla="*/ 1622790 h 1948070"/>
                    <a:gd name="connsiteX5" fmla="*/ 1203200 w 1305639"/>
                    <a:gd name="connsiteY5" fmla="*/ 1622789 h 1948070"/>
                    <a:gd name="connsiteX6" fmla="*/ 1304737 w 1305639"/>
                    <a:gd name="connsiteY6" fmla="*/ 1792658 h 1948070"/>
                    <a:gd name="connsiteX7" fmla="*/ 1209719 w 1305639"/>
                    <a:gd name="connsiteY7" fmla="*/ 1944455 h 1948070"/>
                    <a:gd name="connsiteX8" fmla="*/ 140955 w 1305639"/>
                    <a:gd name="connsiteY8" fmla="*/ 1948070 h 1948070"/>
                    <a:gd name="connsiteX9" fmla="*/ 0 w 1305639"/>
                    <a:gd name="connsiteY9" fmla="*/ 1774587 h 1948070"/>
                    <a:gd name="connsiteX10" fmla="*/ 86742 w 1305639"/>
                    <a:gd name="connsiteY10" fmla="*/ 1554119 h 1948070"/>
                    <a:gd name="connsiteX11" fmla="*/ 650561 w 1305639"/>
                    <a:gd name="connsiteY11" fmla="*/ 925243 h 1948070"/>
                    <a:gd name="connsiteX12" fmla="*/ 628876 w 1305639"/>
                    <a:gd name="connsiteY12" fmla="*/ 346966 h 1948070"/>
                    <a:gd name="connsiteX13" fmla="*/ 184326 w 1305639"/>
                    <a:gd name="connsiteY13" fmla="*/ 437322 h 1948070"/>
                    <a:gd name="connsiteX14" fmla="*/ 93970 w 1305639"/>
                    <a:gd name="connsiteY14" fmla="*/ 495149 h 1948070"/>
                    <a:gd name="connsiteX0" fmla="*/ 93970 w 1305639"/>
                    <a:gd name="connsiteY0" fmla="*/ 495149 h 1948070"/>
                    <a:gd name="connsiteX1" fmla="*/ 65056 w 1305639"/>
                    <a:gd name="connsiteY1" fmla="*/ 151798 h 1948070"/>
                    <a:gd name="connsiteX2" fmla="*/ 878258 w 1305639"/>
                    <a:gd name="connsiteY2" fmla="*/ 0 h 1948070"/>
                    <a:gd name="connsiteX3" fmla="*/ 1228838 w 1305639"/>
                    <a:gd name="connsiteY3" fmla="*/ 430093 h 1948070"/>
                    <a:gd name="connsiteX4" fmla="*/ 487921 w 1305639"/>
                    <a:gd name="connsiteY4" fmla="*/ 1622790 h 1948070"/>
                    <a:gd name="connsiteX5" fmla="*/ 1203200 w 1305639"/>
                    <a:gd name="connsiteY5" fmla="*/ 1622789 h 1948070"/>
                    <a:gd name="connsiteX6" fmla="*/ 1304737 w 1305639"/>
                    <a:gd name="connsiteY6" fmla="*/ 1792658 h 1948070"/>
                    <a:gd name="connsiteX7" fmla="*/ 1209719 w 1305639"/>
                    <a:gd name="connsiteY7" fmla="*/ 1944455 h 1948070"/>
                    <a:gd name="connsiteX8" fmla="*/ 140955 w 1305639"/>
                    <a:gd name="connsiteY8" fmla="*/ 1948070 h 1948070"/>
                    <a:gd name="connsiteX9" fmla="*/ 0 w 1305639"/>
                    <a:gd name="connsiteY9" fmla="*/ 1774587 h 1948070"/>
                    <a:gd name="connsiteX10" fmla="*/ 86742 w 1305639"/>
                    <a:gd name="connsiteY10" fmla="*/ 1554119 h 1948070"/>
                    <a:gd name="connsiteX11" fmla="*/ 650561 w 1305639"/>
                    <a:gd name="connsiteY11" fmla="*/ 925243 h 1948070"/>
                    <a:gd name="connsiteX12" fmla="*/ 628876 w 1305639"/>
                    <a:gd name="connsiteY12" fmla="*/ 346966 h 1948070"/>
                    <a:gd name="connsiteX13" fmla="*/ 184326 w 1305639"/>
                    <a:gd name="connsiteY13" fmla="*/ 437322 h 1948070"/>
                    <a:gd name="connsiteX14" fmla="*/ 93970 w 1305639"/>
                    <a:gd name="connsiteY14" fmla="*/ 495149 h 1948070"/>
                    <a:gd name="connsiteX0" fmla="*/ 93970 w 1305639"/>
                    <a:gd name="connsiteY0" fmla="*/ 495149 h 1948070"/>
                    <a:gd name="connsiteX1" fmla="*/ 65056 w 1305639"/>
                    <a:gd name="connsiteY1" fmla="*/ 151798 h 1948070"/>
                    <a:gd name="connsiteX2" fmla="*/ 878258 w 1305639"/>
                    <a:gd name="connsiteY2" fmla="*/ 0 h 1948070"/>
                    <a:gd name="connsiteX3" fmla="*/ 1228838 w 1305639"/>
                    <a:gd name="connsiteY3" fmla="*/ 430093 h 1948070"/>
                    <a:gd name="connsiteX4" fmla="*/ 487921 w 1305639"/>
                    <a:gd name="connsiteY4" fmla="*/ 1622790 h 1948070"/>
                    <a:gd name="connsiteX5" fmla="*/ 1203200 w 1305639"/>
                    <a:gd name="connsiteY5" fmla="*/ 1622789 h 1948070"/>
                    <a:gd name="connsiteX6" fmla="*/ 1304737 w 1305639"/>
                    <a:gd name="connsiteY6" fmla="*/ 1792658 h 1948070"/>
                    <a:gd name="connsiteX7" fmla="*/ 1209719 w 1305639"/>
                    <a:gd name="connsiteY7" fmla="*/ 1944455 h 1948070"/>
                    <a:gd name="connsiteX8" fmla="*/ 140955 w 1305639"/>
                    <a:gd name="connsiteY8" fmla="*/ 1948070 h 1948070"/>
                    <a:gd name="connsiteX9" fmla="*/ 0 w 1305639"/>
                    <a:gd name="connsiteY9" fmla="*/ 1774587 h 1948070"/>
                    <a:gd name="connsiteX10" fmla="*/ 86742 w 1305639"/>
                    <a:gd name="connsiteY10" fmla="*/ 1554119 h 1948070"/>
                    <a:gd name="connsiteX11" fmla="*/ 650561 w 1305639"/>
                    <a:gd name="connsiteY11" fmla="*/ 925243 h 1948070"/>
                    <a:gd name="connsiteX12" fmla="*/ 628876 w 1305639"/>
                    <a:gd name="connsiteY12" fmla="*/ 346966 h 1948070"/>
                    <a:gd name="connsiteX13" fmla="*/ 184326 w 1305639"/>
                    <a:gd name="connsiteY13" fmla="*/ 437322 h 1948070"/>
                    <a:gd name="connsiteX14" fmla="*/ 93970 w 1305639"/>
                    <a:gd name="connsiteY14" fmla="*/ 495149 h 1948070"/>
                    <a:gd name="connsiteX0" fmla="*/ 93970 w 1305639"/>
                    <a:gd name="connsiteY0" fmla="*/ 495149 h 1948070"/>
                    <a:gd name="connsiteX1" fmla="*/ 65056 w 1305639"/>
                    <a:gd name="connsiteY1" fmla="*/ 151798 h 1948070"/>
                    <a:gd name="connsiteX2" fmla="*/ 878258 w 1305639"/>
                    <a:gd name="connsiteY2" fmla="*/ 0 h 1948070"/>
                    <a:gd name="connsiteX3" fmla="*/ 1228838 w 1305639"/>
                    <a:gd name="connsiteY3" fmla="*/ 430093 h 1948070"/>
                    <a:gd name="connsiteX4" fmla="*/ 487921 w 1305639"/>
                    <a:gd name="connsiteY4" fmla="*/ 1622790 h 1948070"/>
                    <a:gd name="connsiteX5" fmla="*/ 1203200 w 1305639"/>
                    <a:gd name="connsiteY5" fmla="*/ 1622789 h 1948070"/>
                    <a:gd name="connsiteX6" fmla="*/ 1304737 w 1305639"/>
                    <a:gd name="connsiteY6" fmla="*/ 1792658 h 1948070"/>
                    <a:gd name="connsiteX7" fmla="*/ 1209719 w 1305639"/>
                    <a:gd name="connsiteY7" fmla="*/ 1944455 h 1948070"/>
                    <a:gd name="connsiteX8" fmla="*/ 140955 w 1305639"/>
                    <a:gd name="connsiteY8" fmla="*/ 1948070 h 1948070"/>
                    <a:gd name="connsiteX9" fmla="*/ 0 w 1305639"/>
                    <a:gd name="connsiteY9" fmla="*/ 1774587 h 1948070"/>
                    <a:gd name="connsiteX10" fmla="*/ 86742 w 1305639"/>
                    <a:gd name="connsiteY10" fmla="*/ 1554119 h 1948070"/>
                    <a:gd name="connsiteX11" fmla="*/ 650561 w 1305639"/>
                    <a:gd name="connsiteY11" fmla="*/ 925243 h 1948070"/>
                    <a:gd name="connsiteX12" fmla="*/ 628876 w 1305639"/>
                    <a:gd name="connsiteY12" fmla="*/ 346966 h 1948070"/>
                    <a:gd name="connsiteX13" fmla="*/ 184326 w 1305639"/>
                    <a:gd name="connsiteY13" fmla="*/ 437322 h 1948070"/>
                    <a:gd name="connsiteX14" fmla="*/ 93970 w 1305639"/>
                    <a:gd name="connsiteY14" fmla="*/ 495149 h 1948070"/>
                    <a:gd name="connsiteX0" fmla="*/ 93970 w 1305639"/>
                    <a:gd name="connsiteY0" fmla="*/ 495149 h 1948070"/>
                    <a:gd name="connsiteX1" fmla="*/ 65056 w 1305639"/>
                    <a:gd name="connsiteY1" fmla="*/ 151798 h 1948070"/>
                    <a:gd name="connsiteX2" fmla="*/ 878258 w 1305639"/>
                    <a:gd name="connsiteY2" fmla="*/ 0 h 1948070"/>
                    <a:gd name="connsiteX3" fmla="*/ 1228838 w 1305639"/>
                    <a:gd name="connsiteY3" fmla="*/ 430093 h 1948070"/>
                    <a:gd name="connsiteX4" fmla="*/ 487921 w 1305639"/>
                    <a:gd name="connsiteY4" fmla="*/ 1622790 h 1948070"/>
                    <a:gd name="connsiteX5" fmla="*/ 1203200 w 1305639"/>
                    <a:gd name="connsiteY5" fmla="*/ 1622789 h 1948070"/>
                    <a:gd name="connsiteX6" fmla="*/ 1304737 w 1305639"/>
                    <a:gd name="connsiteY6" fmla="*/ 1792658 h 1948070"/>
                    <a:gd name="connsiteX7" fmla="*/ 1209719 w 1305639"/>
                    <a:gd name="connsiteY7" fmla="*/ 1944455 h 1948070"/>
                    <a:gd name="connsiteX8" fmla="*/ 140955 w 1305639"/>
                    <a:gd name="connsiteY8" fmla="*/ 1948070 h 1948070"/>
                    <a:gd name="connsiteX9" fmla="*/ 0 w 1305639"/>
                    <a:gd name="connsiteY9" fmla="*/ 1774587 h 1948070"/>
                    <a:gd name="connsiteX10" fmla="*/ 86742 w 1305639"/>
                    <a:gd name="connsiteY10" fmla="*/ 1554119 h 1948070"/>
                    <a:gd name="connsiteX11" fmla="*/ 650561 w 1305639"/>
                    <a:gd name="connsiteY11" fmla="*/ 925243 h 1948070"/>
                    <a:gd name="connsiteX12" fmla="*/ 628876 w 1305639"/>
                    <a:gd name="connsiteY12" fmla="*/ 346966 h 1948070"/>
                    <a:gd name="connsiteX13" fmla="*/ 184326 w 1305639"/>
                    <a:gd name="connsiteY13" fmla="*/ 437322 h 1948070"/>
                    <a:gd name="connsiteX14" fmla="*/ 93970 w 1305639"/>
                    <a:gd name="connsiteY14" fmla="*/ 495149 h 1948070"/>
                    <a:gd name="connsiteX0" fmla="*/ 85537 w 1297206"/>
                    <a:gd name="connsiteY0" fmla="*/ 495149 h 1948070"/>
                    <a:gd name="connsiteX1" fmla="*/ 56623 w 1297206"/>
                    <a:gd name="connsiteY1" fmla="*/ 151798 h 1948070"/>
                    <a:gd name="connsiteX2" fmla="*/ 869825 w 1297206"/>
                    <a:gd name="connsiteY2" fmla="*/ 0 h 1948070"/>
                    <a:gd name="connsiteX3" fmla="*/ 1220405 w 1297206"/>
                    <a:gd name="connsiteY3" fmla="*/ 430093 h 1948070"/>
                    <a:gd name="connsiteX4" fmla="*/ 479488 w 1297206"/>
                    <a:gd name="connsiteY4" fmla="*/ 1622790 h 1948070"/>
                    <a:gd name="connsiteX5" fmla="*/ 1194767 w 1297206"/>
                    <a:gd name="connsiteY5" fmla="*/ 1622789 h 1948070"/>
                    <a:gd name="connsiteX6" fmla="*/ 1296304 w 1297206"/>
                    <a:gd name="connsiteY6" fmla="*/ 1792658 h 1948070"/>
                    <a:gd name="connsiteX7" fmla="*/ 1201286 w 1297206"/>
                    <a:gd name="connsiteY7" fmla="*/ 1944455 h 1948070"/>
                    <a:gd name="connsiteX8" fmla="*/ 132522 w 1297206"/>
                    <a:gd name="connsiteY8" fmla="*/ 1948070 h 1948070"/>
                    <a:gd name="connsiteX9" fmla="*/ 2679 w 1297206"/>
                    <a:gd name="connsiteY9" fmla="*/ 1771412 h 1948070"/>
                    <a:gd name="connsiteX10" fmla="*/ 78309 w 1297206"/>
                    <a:gd name="connsiteY10" fmla="*/ 1554119 h 1948070"/>
                    <a:gd name="connsiteX11" fmla="*/ 642128 w 1297206"/>
                    <a:gd name="connsiteY11" fmla="*/ 925243 h 1948070"/>
                    <a:gd name="connsiteX12" fmla="*/ 620443 w 1297206"/>
                    <a:gd name="connsiteY12" fmla="*/ 346966 h 1948070"/>
                    <a:gd name="connsiteX13" fmla="*/ 175893 w 1297206"/>
                    <a:gd name="connsiteY13" fmla="*/ 437322 h 1948070"/>
                    <a:gd name="connsiteX14" fmla="*/ 85537 w 1297206"/>
                    <a:gd name="connsiteY14" fmla="*/ 495149 h 1948070"/>
                    <a:gd name="connsiteX0" fmla="*/ 84130 w 1295799"/>
                    <a:gd name="connsiteY0" fmla="*/ 495149 h 1948070"/>
                    <a:gd name="connsiteX1" fmla="*/ 55216 w 1295799"/>
                    <a:gd name="connsiteY1" fmla="*/ 151798 h 1948070"/>
                    <a:gd name="connsiteX2" fmla="*/ 868418 w 1295799"/>
                    <a:gd name="connsiteY2" fmla="*/ 0 h 1948070"/>
                    <a:gd name="connsiteX3" fmla="*/ 1218998 w 1295799"/>
                    <a:gd name="connsiteY3" fmla="*/ 430093 h 1948070"/>
                    <a:gd name="connsiteX4" fmla="*/ 478081 w 1295799"/>
                    <a:gd name="connsiteY4" fmla="*/ 1622790 h 1948070"/>
                    <a:gd name="connsiteX5" fmla="*/ 1193360 w 1295799"/>
                    <a:gd name="connsiteY5" fmla="*/ 1622789 h 1948070"/>
                    <a:gd name="connsiteX6" fmla="*/ 1294897 w 1295799"/>
                    <a:gd name="connsiteY6" fmla="*/ 1792658 h 1948070"/>
                    <a:gd name="connsiteX7" fmla="*/ 1199879 w 1295799"/>
                    <a:gd name="connsiteY7" fmla="*/ 1944455 h 1948070"/>
                    <a:gd name="connsiteX8" fmla="*/ 131115 w 1295799"/>
                    <a:gd name="connsiteY8" fmla="*/ 1948070 h 1948070"/>
                    <a:gd name="connsiteX9" fmla="*/ 1272 w 1295799"/>
                    <a:gd name="connsiteY9" fmla="*/ 1771412 h 1948070"/>
                    <a:gd name="connsiteX10" fmla="*/ 76902 w 1295799"/>
                    <a:gd name="connsiteY10" fmla="*/ 1554119 h 1948070"/>
                    <a:gd name="connsiteX11" fmla="*/ 640721 w 1295799"/>
                    <a:gd name="connsiteY11" fmla="*/ 925243 h 1948070"/>
                    <a:gd name="connsiteX12" fmla="*/ 619036 w 1295799"/>
                    <a:gd name="connsiteY12" fmla="*/ 346966 h 1948070"/>
                    <a:gd name="connsiteX13" fmla="*/ 174486 w 1295799"/>
                    <a:gd name="connsiteY13" fmla="*/ 437322 h 1948070"/>
                    <a:gd name="connsiteX14" fmla="*/ 84130 w 1295799"/>
                    <a:gd name="connsiteY14" fmla="*/ 495149 h 1948070"/>
                    <a:gd name="connsiteX0" fmla="*/ 82858 w 1294527"/>
                    <a:gd name="connsiteY0" fmla="*/ 495149 h 1948070"/>
                    <a:gd name="connsiteX1" fmla="*/ 53944 w 1294527"/>
                    <a:gd name="connsiteY1" fmla="*/ 151798 h 1948070"/>
                    <a:gd name="connsiteX2" fmla="*/ 867146 w 1294527"/>
                    <a:gd name="connsiteY2" fmla="*/ 0 h 1948070"/>
                    <a:gd name="connsiteX3" fmla="*/ 1217726 w 1294527"/>
                    <a:gd name="connsiteY3" fmla="*/ 430093 h 1948070"/>
                    <a:gd name="connsiteX4" fmla="*/ 476809 w 1294527"/>
                    <a:gd name="connsiteY4" fmla="*/ 1622790 h 1948070"/>
                    <a:gd name="connsiteX5" fmla="*/ 1192088 w 1294527"/>
                    <a:gd name="connsiteY5" fmla="*/ 1622789 h 1948070"/>
                    <a:gd name="connsiteX6" fmla="*/ 1293625 w 1294527"/>
                    <a:gd name="connsiteY6" fmla="*/ 1792658 h 1948070"/>
                    <a:gd name="connsiteX7" fmla="*/ 1198607 w 1294527"/>
                    <a:gd name="connsiteY7" fmla="*/ 1944455 h 1948070"/>
                    <a:gd name="connsiteX8" fmla="*/ 129843 w 1294527"/>
                    <a:gd name="connsiteY8" fmla="*/ 1948070 h 1948070"/>
                    <a:gd name="connsiteX9" fmla="*/ 0 w 1294527"/>
                    <a:gd name="connsiteY9" fmla="*/ 1771412 h 1948070"/>
                    <a:gd name="connsiteX10" fmla="*/ 75630 w 1294527"/>
                    <a:gd name="connsiteY10" fmla="*/ 1554119 h 1948070"/>
                    <a:gd name="connsiteX11" fmla="*/ 639449 w 1294527"/>
                    <a:gd name="connsiteY11" fmla="*/ 925243 h 1948070"/>
                    <a:gd name="connsiteX12" fmla="*/ 617764 w 1294527"/>
                    <a:gd name="connsiteY12" fmla="*/ 346966 h 1948070"/>
                    <a:gd name="connsiteX13" fmla="*/ 173214 w 1294527"/>
                    <a:gd name="connsiteY13" fmla="*/ 437322 h 1948070"/>
                    <a:gd name="connsiteX14" fmla="*/ 82858 w 1294527"/>
                    <a:gd name="connsiteY14" fmla="*/ 495149 h 1948070"/>
                    <a:gd name="connsiteX0" fmla="*/ 82858 w 1294527"/>
                    <a:gd name="connsiteY0" fmla="*/ 495149 h 1948070"/>
                    <a:gd name="connsiteX1" fmla="*/ 53944 w 1294527"/>
                    <a:gd name="connsiteY1" fmla="*/ 151798 h 1948070"/>
                    <a:gd name="connsiteX2" fmla="*/ 867146 w 1294527"/>
                    <a:gd name="connsiteY2" fmla="*/ 0 h 1948070"/>
                    <a:gd name="connsiteX3" fmla="*/ 1217726 w 1294527"/>
                    <a:gd name="connsiteY3" fmla="*/ 430093 h 1948070"/>
                    <a:gd name="connsiteX4" fmla="*/ 476809 w 1294527"/>
                    <a:gd name="connsiteY4" fmla="*/ 1622790 h 1948070"/>
                    <a:gd name="connsiteX5" fmla="*/ 1192088 w 1294527"/>
                    <a:gd name="connsiteY5" fmla="*/ 1622789 h 1948070"/>
                    <a:gd name="connsiteX6" fmla="*/ 1293625 w 1294527"/>
                    <a:gd name="connsiteY6" fmla="*/ 1792658 h 1948070"/>
                    <a:gd name="connsiteX7" fmla="*/ 1198607 w 1294527"/>
                    <a:gd name="connsiteY7" fmla="*/ 1944455 h 1948070"/>
                    <a:gd name="connsiteX8" fmla="*/ 129843 w 1294527"/>
                    <a:gd name="connsiteY8" fmla="*/ 1948070 h 1948070"/>
                    <a:gd name="connsiteX9" fmla="*/ 0 w 1294527"/>
                    <a:gd name="connsiteY9" fmla="*/ 1771412 h 1948070"/>
                    <a:gd name="connsiteX10" fmla="*/ 75630 w 1294527"/>
                    <a:gd name="connsiteY10" fmla="*/ 1554119 h 1948070"/>
                    <a:gd name="connsiteX11" fmla="*/ 639449 w 1294527"/>
                    <a:gd name="connsiteY11" fmla="*/ 925243 h 1948070"/>
                    <a:gd name="connsiteX12" fmla="*/ 617764 w 1294527"/>
                    <a:gd name="connsiteY12" fmla="*/ 346966 h 1948070"/>
                    <a:gd name="connsiteX13" fmla="*/ 173214 w 1294527"/>
                    <a:gd name="connsiteY13" fmla="*/ 437322 h 1948070"/>
                    <a:gd name="connsiteX14" fmla="*/ 82858 w 1294527"/>
                    <a:gd name="connsiteY14" fmla="*/ 495149 h 1948070"/>
                    <a:gd name="connsiteX0" fmla="*/ 82858 w 1294527"/>
                    <a:gd name="connsiteY0" fmla="*/ 495149 h 1948070"/>
                    <a:gd name="connsiteX1" fmla="*/ 53944 w 1294527"/>
                    <a:gd name="connsiteY1" fmla="*/ 151798 h 1948070"/>
                    <a:gd name="connsiteX2" fmla="*/ 867146 w 1294527"/>
                    <a:gd name="connsiteY2" fmla="*/ 0 h 1948070"/>
                    <a:gd name="connsiteX3" fmla="*/ 1217726 w 1294527"/>
                    <a:gd name="connsiteY3" fmla="*/ 430093 h 1948070"/>
                    <a:gd name="connsiteX4" fmla="*/ 476809 w 1294527"/>
                    <a:gd name="connsiteY4" fmla="*/ 1622790 h 1948070"/>
                    <a:gd name="connsiteX5" fmla="*/ 1192088 w 1294527"/>
                    <a:gd name="connsiteY5" fmla="*/ 1622789 h 1948070"/>
                    <a:gd name="connsiteX6" fmla="*/ 1293625 w 1294527"/>
                    <a:gd name="connsiteY6" fmla="*/ 1792658 h 1948070"/>
                    <a:gd name="connsiteX7" fmla="*/ 1198607 w 1294527"/>
                    <a:gd name="connsiteY7" fmla="*/ 1944455 h 1948070"/>
                    <a:gd name="connsiteX8" fmla="*/ 129843 w 1294527"/>
                    <a:gd name="connsiteY8" fmla="*/ 1948070 h 1948070"/>
                    <a:gd name="connsiteX9" fmla="*/ 0 w 1294527"/>
                    <a:gd name="connsiteY9" fmla="*/ 1771412 h 1948070"/>
                    <a:gd name="connsiteX10" fmla="*/ 75630 w 1294527"/>
                    <a:gd name="connsiteY10" fmla="*/ 1554119 h 1948070"/>
                    <a:gd name="connsiteX11" fmla="*/ 639449 w 1294527"/>
                    <a:gd name="connsiteY11" fmla="*/ 925243 h 1948070"/>
                    <a:gd name="connsiteX12" fmla="*/ 617764 w 1294527"/>
                    <a:gd name="connsiteY12" fmla="*/ 346966 h 1948070"/>
                    <a:gd name="connsiteX13" fmla="*/ 173214 w 1294527"/>
                    <a:gd name="connsiteY13" fmla="*/ 437322 h 1948070"/>
                    <a:gd name="connsiteX14" fmla="*/ 82858 w 1294527"/>
                    <a:gd name="connsiteY14" fmla="*/ 495149 h 1948070"/>
                    <a:gd name="connsiteX0" fmla="*/ 82858 w 1294527"/>
                    <a:gd name="connsiteY0" fmla="*/ 495149 h 1948070"/>
                    <a:gd name="connsiteX1" fmla="*/ 53944 w 1294527"/>
                    <a:gd name="connsiteY1" fmla="*/ 151798 h 1948070"/>
                    <a:gd name="connsiteX2" fmla="*/ 867146 w 1294527"/>
                    <a:gd name="connsiteY2" fmla="*/ 0 h 1948070"/>
                    <a:gd name="connsiteX3" fmla="*/ 1217726 w 1294527"/>
                    <a:gd name="connsiteY3" fmla="*/ 430093 h 1948070"/>
                    <a:gd name="connsiteX4" fmla="*/ 476809 w 1294527"/>
                    <a:gd name="connsiteY4" fmla="*/ 1622790 h 1948070"/>
                    <a:gd name="connsiteX5" fmla="*/ 1192088 w 1294527"/>
                    <a:gd name="connsiteY5" fmla="*/ 1622789 h 1948070"/>
                    <a:gd name="connsiteX6" fmla="*/ 1293625 w 1294527"/>
                    <a:gd name="connsiteY6" fmla="*/ 1792658 h 1948070"/>
                    <a:gd name="connsiteX7" fmla="*/ 1198607 w 1294527"/>
                    <a:gd name="connsiteY7" fmla="*/ 1944455 h 1948070"/>
                    <a:gd name="connsiteX8" fmla="*/ 129843 w 1294527"/>
                    <a:gd name="connsiteY8" fmla="*/ 1948070 h 1948070"/>
                    <a:gd name="connsiteX9" fmla="*/ 0 w 1294527"/>
                    <a:gd name="connsiteY9" fmla="*/ 1771412 h 1948070"/>
                    <a:gd name="connsiteX10" fmla="*/ 75630 w 1294527"/>
                    <a:gd name="connsiteY10" fmla="*/ 1554119 h 1948070"/>
                    <a:gd name="connsiteX11" fmla="*/ 639449 w 1294527"/>
                    <a:gd name="connsiteY11" fmla="*/ 925243 h 1948070"/>
                    <a:gd name="connsiteX12" fmla="*/ 617764 w 1294527"/>
                    <a:gd name="connsiteY12" fmla="*/ 346966 h 1948070"/>
                    <a:gd name="connsiteX13" fmla="*/ 173214 w 1294527"/>
                    <a:gd name="connsiteY13" fmla="*/ 437322 h 1948070"/>
                    <a:gd name="connsiteX14" fmla="*/ 82858 w 1294527"/>
                    <a:gd name="connsiteY14" fmla="*/ 495149 h 1948070"/>
                    <a:gd name="connsiteX0" fmla="*/ 82858 w 1294527"/>
                    <a:gd name="connsiteY0" fmla="*/ 495149 h 1948070"/>
                    <a:gd name="connsiteX1" fmla="*/ 53944 w 1294527"/>
                    <a:gd name="connsiteY1" fmla="*/ 151798 h 1948070"/>
                    <a:gd name="connsiteX2" fmla="*/ 867146 w 1294527"/>
                    <a:gd name="connsiteY2" fmla="*/ 0 h 1948070"/>
                    <a:gd name="connsiteX3" fmla="*/ 1217726 w 1294527"/>
                    <a:gd name="connsiteY3" fmla="*/ 430093 h 1948070"/>
                    <a:gd name="connsiteX4" fmla="*/ 476809 w 1294527"/>
                    <a:gd name="connsiteY4" fmla="*/ 1622790 h 1948070"/>
                    <a:gd name="connsiteX5" fmla="*/ 1192088 w 1294527"/>
                    <a:gd name="connsiteY5" fmla="*/ 1622789 h 1948070"/>
                    <a:gd name="connsiteX6" fmla="*/ 1293625 w 1294527"/>
                    <a:gd name="connsiteY6" fmla="*/ 1792658 h 1948070"/>
                    <a:gd name="connsiteX7" fmla="*/ 1198607 w 1294527"/>
                    <a:gd name="connsiteY7" fmla="*/ 1944455 h 1948070"/>
                    <a:gd name="connsiteX8" fmla="*/ 129843 w 1294527"/>
                    <a:gd name="connsiteY8" fmla="*/ 1948070 h 1948070"/>
                    <a:gd name="connsiteX9" fmla="*/ 0 w 1294527"/>
                    <a:gd name="connsiteY9" fmla="*/ 1771412 h 1948070"/>
                    <a:gd name="connsiteX10" fmla="*/ 75630 w 1294527"/>
                    <a:gd name="connsiteY10" fmla="*/ 1554119 h 1948070"/>
                    <a:gd name="connsiteX11" fmla="*/ 639449 w 1294527"/>
                    <a:gd name="connsiteY11" fmla="*/ 925243 h 1948070"/>
                    <a:gd name="connsiteX12" fmla="*/ 565377 w 1294527"/>
                    <a:gd name="connsiteY12" fmla="*/ 332679 h 1948070"/>
                    <a:gd name="connsiteX13" fmla="*/ 173214 w 1294527"/>
                    <a:gd name="connsiteY13" fmla="*/ 437322 h 1948070"/>
                    <a:gd name="connsiteX14" fmla="*/ 82858 w 1294527"/>
                    <a:gd name="connsiteY14" fmla="*/ 495149 h 1948070"/>
                    <a:gd name="connsiteX0" fmla="*/ 82858 w 1294527"/>
                    <a:gd name="connsiteY0" fmla="*/ 495149 h 1948070"/>
                    <a:gd name="connsiteX1" fmla="*/ 53944 w 1294527"/>
                    <a:gd name="connsiteY1" fmla="*/ 151798 h 1948070"/>
                    <a:gd name="connsiteX2" fmla="*/ 867146 w 1294527"/>
                    <a:gd name="connsiteY2" fmla="*/ 0 h 1948070"/>
                    <a:gd name="connsiteX3" fmla="*/ 1217726 w 1294527"/>
                    <a:gd name="connsiteY3" fmla="*/ 430093 h 1948070"/>
                    <a:gd name="connsiteX4" fmla="*/ 476809 w 1294527"/>
                    <a:gd name="connsiteY4" fmla="*/ 1622790 h 1948070"/>
                    <a:gd name="connsiteX5" fmla="*/ 1192088 w 1294527"/>
                    <a:gd name="connsiteY5" fmla="*/ 1622789 h 1948070"/>
                    <a:gd name="connsiteX6" fmla="*/ 1293625 w 1294527"/>
                    <a:gd name="connsiteY6" fmla="*/ 1792658 h 1948070"/>
                    <a:gd name="connsiteX7" fmla="*/ 1198607 w 1294527"/>
                    <a:gd name="connsiteY7" fmla="*/ 1944455 h 1948070"/>
                    <a:gd name="connsiteX8" fmla="*/ 129843 w 1294527"/>
                    <a:gd name="connsiteY8" fmla="*/ 1948070 h 1948070"/>
                    <a:gd name="connsiteX9" fmla="*/ 0 w 1294527"/>
                    <a:gd name="connsiteY9" fmla="*/ 1771412 h 1948070"/>
                    <a:gd name="connsiteX10" fmla="*/ 75630 w 1294527"/>
                    <a:gd name="connsiteY10" fmla="*/ 1554119 h 1948070"/>
                    <a:gd name="connsiteX11" fmla="*/ 639449 w 1294527"/>
                    <a:gd name="connsiteY11" fmla="*/ 925243 h 1948070"/>
                    <a:gd name="connsiteX12" fmla="*/ 565377 w 1294527"/>
                    <a:gd name="connsiteY12" fmla="*/ 332679 h 1948070"/>
                    <a:gd name="connsiteX13" fmla="*/ 173214 w 1294527"/>
                    <a:gd name="connsiteY13" fmla="*/ 437322 h 1948070"/>
                    <a:gd name="connsiteX14" fmla="*/ 82858 w 1294527"/>
                    <a:gd name="connsiteY14" fmla="*/ 495149 h 1948070"/>
                    <a:gd name="connsiteX0" fmla="*/ 82858 w 1294527"/>
                    <a:gd name="connsiteY0" fmla="*/ 495149 h 1948070"/>
                    <a:gd name="connsiteX1" fmla="*/ 53944 w 1294527"/>
                    <a:gd name="connsiteY1" fmla="*/ 151798 h 1948070"/>
                    <a:gd name="connsiteX2" fmla="*/ 867146 w 1294527"/>
                    <a:gd name="connsiteY2" fmla="*/ 0 h 1948070"/>
                    <a:gd name="connsiteX3" fmla="*/ 1217726 w 1294527"/>
                    <a:gd name="connsiteY3" fmla="*/ 430093 h 1948070"/>
                    <a:gd name="connsiteX4" fmla="*/ 476809 w 1294527"/>
                    <a:gd name="connsiteY4" fmla="*/ 1622790 h 1948070"/>
                    <a:gd name="connsiteX5" fmla="*/ 1192088 w 1294527"/>
                    <a:gd name="connsiteY5" fmla="*/ 1622789 h 1948070"/>
                    <a:gd name="connsiteX6" fmla="*/ 1293625 w 1294527"/>
                    <a:gd name="connsiteY6" fmla="*/ 1792658 h 1948070"/>
                    <a:gd name="connsiteX7" fmla="*/ 1198607 w 1294527"/>
                    <a:gd name="connsiteY7" fmla="*/ 1944455 h 1948070"/>
                    <a:gd name="connsiteX8" fmla="*/ 129843 w 1294527"/>
                    <a:gd name="connsiteY8" fmla="*/ 1948070 h 1948070"/>
                    <a:gd name="connsiteX9" fmla="*/ 0 w 1294527"/>
                    <a:gd name="connsiteY9" fmla="*/ 1771412 h 1948070"/>
                    <a:gd name="connsiteX10" fmla="*/ 75630 w 1294527"/>
                    <a:gd name="connsiteY10" fmla="*/ 1554119 h 1948070"/>
                    <a:gd name="connsiteX11" fmla="*/ 639449 w 1294527"/>
                    <a:gd name="connsiteY11" fmla="*/ 925243 h 1948070"/>
                    <a:gd name="connsiteX12" fmla="*/ 563790 w 1294527"/>
                    <a:gd name="connsiteY12" fmla="*/ 343791 h 1948070"/>
                    <a:gd name="connsiteX13" fmla="*/ 173214 w 1294527"/>
                    <a:gd name="connsiteY13" fmla="*/ 437322 h 1948070"/>
                    <a:gd name="connsiteX14" fmla="*/ 82858 w 1294527"/>
                    <a:gd name="connsiteY14" fmla="*/ 495149 h 1948070"/>
                    <a:gd name="connsiteX0" fmla="*/ 82858 w 1294527"/>
                    <a:gd name="connsiteY0" fmla="*/ 495149 h 1948070"/>
                    <a:gd name="connsiteX1" fmla="*/ 53944 w 1294527"/>
                    <a:gd name="connsiteY1" fmla="*/ 151798 h 1948070"/>
                    <a:gd name="connsiteX2" fmla="*/ 867146 w 1294527"/>
                    <a:gd name="connsiteY2" fmla="*/ 0 h 1948070"/>
                    <a:gd name="connsiteX3" fmla="*/ 1217726 w 1294527"/>
                    <a:gd name="connsiteY3" fmla="*/ 430093 h 1948070"/>
                    <a:gd name="connsiteX4" fmla="*/ 476809 w 1294527"/>
                    <a:gd name="connsiteY4" fmla="*/ 1622790 h 1948070"/>
                    <a:gd name="connsiteX5" fmla="*/ 1192088 w 1294527"/>
                    <a:gd name="connsiteY5" fmla="*/ 1622789 h 1948070"/>
                    <a:gd name="connsiteX6" fmla="*/ 1293625 w 1294527"/>
                    <a:gd name="connsiteY6" fmla="*/ 1792658 h 1948070"/>
                    <a:gd name="connsiteX7" fmla="*/ 1198607 w 1294527"/>
                    <a:gd name="connsiteY7" fmla="*/ 1944455 h 1948070"/>
                    <a:gd name="connsiteX8" fmla="*/ 129843 w 1294527"/>
                    <a:gd name="connsiteY8" fmla="*/ 1948070 h 1948070"/>
                    <a:gd name="connsiteX9" fmla="*/ 0 w 1294527"/>
                    <a:gd name="connsiteY9" fmla="*/ 1771412 h 1948070"/>
                    <a:gd name="connsiteX10" fmla="*/ 75630 w 1294527"/>
                    <a:gd name="connsiteY10" fmla="*/ 1554119 h 1948070"/>
                    <a:gd name="connsiteX11" fmla="*/ 639449 w 1294527"/>
                    <a:gd name="connsiteY11" fmla="*/ 925243 h 1948070"/>
                    <a:gd name="connsiteX12" fmla="*/ 563790 w 1294527"/>
                    <a:gd name="connsiteY12" fmla="*/ 343791 h 1948070"/>
                    <a:gd name="connsiteX13" fmla="*/ 173214 w 1294527"/>
                    <a:gd name="connsiteY13" fmla="*/ 437322 h 1948070"/>
                    <a:gd name="connsiteX14" fmla="*/ 82858 w 1294527"/>
                    <a:gd name="connsiteY14" fmla="*/ 495149 h 1948070"/>
                    <a:gd name="connsiteX0" fmla="*/ 82858 w 1294527"/>
                    <a:gd name="connsiteY0" fmla="*/ 495149 h 1948070"/>
                    <a:gd name="connsiteX1" fmla="*/ 53944 w 1294527"/>
                    <a:gd name="connsiteY1" fmla="*/ 151798 h 1948070"/>
                    <a:gd name="connsiteX2" fmla="*/ 867146 w 1294527"/>
                    <a:gd name="connsiteY2" fmla="*/ 0 h 1948070"/>
                    <a:gd name="connsiteX3" fmla="*/ 1217726 w 1294527"/>
                    <a:gd name="connsiteY3" fmla="*/ 430093 h 1948070"/>
                    <a:gd name="connsiteX4" fmla="*/ 476809 w 1294527"/>
                    <a:gd name="connsiteY4" fmla="*/ 1622790 h 1948070"/>
                    <a:gd name="connsiteX5" fmla="*/ 1192088 w 1294527"/>
                    <a:gd name="connsiteY5" fmla="*/ 1622789 h 1948070"/>
                    <a:gd name="connsiteX6" fmla="*/ 1293625 w 1294527"/>
                    <a:gd name="connsiteY6" fmla="*/ 1792658 h 1948070"/>
                    <a:gd name="connsiteX7" fmla="*/ 1198607 w 1294527"/>
                    <a:gd name="connsiteY7" fmla="*/ 1944455 h 1948070"/>
                    <a:gd name="connsiteX8" fmla="*/ 129843 w 1294527"/>
                    <a:gd name="connsiteY8" fmla="*/ 1948070 h 1948070"/>
                    <a:gd name="connsiteX9" fmla="*/ 0 w 1294527"/>
                    <a:gd name="connsiteY9" fmla="*/ 1771412 h 1948070"/>
                    <a:gd name="connsiteX10" fmla="*/ 75630 w 1294527"/>
                    <a:gd name="connsiteY10" fmla="*/ 1554119 h 1948070"/>
                    <a:gd name="connsiteX11" fmla="*/ 639449 w 1294527"/>
                    <a:gd name="connsiteY11" fmla="*/ 925243 h 1948070"/>
                    <a:gd name="connsiteX12" fmla="*/ 563790 w 1294527"/>
                    <a:gd name="connsiteY12" fmla="*/ 343791 h 1948070"/>
                    <a:gd name="connsiteX13" fmla="*/ 173214 w 1294527"/>
                    <a:gd name="connsiteY13" fmla="*/ 437322 h 1948070"/>
                    <a:gd name="connsiteX14" fmla="*/ 82858 w 1294527"/>
                    <a:gd name="connsiteY14" fmla="*/ 495149 h 1948070"/>
                    <a:gd name="connsiteX0" fmla="*/ 82858 w 1294527"/>
                    <a:gd name="connsiteY0" fmla="*/ 495149 h 1948070"/>
                    <a:gd name="connsiteX1" fmla="*/ 53944 w 1294527"/>
                    <a:gd name="connsiteY1" fmla="*/ 151798 h 1948070"/>
                    <a:gd name="connsiteX2" fmla="*/ 867146 w 1294527"/>
                    <a:gd name="connsiteY2" fmla="*/ 0 h 1948070"/>
                    <a:gd name="connsiteX3" fmla="*/ 1217726 w 1294527"/>
                    <a:gd name="connsiteY3" fmla="*/ 430093 h 1948070"/>
                    <a:gd name="connsiteX4" fmla="*/ 476809 w 1294527"/>
                    <a:gd name="connsiteY4" fmla="*/ 1622790 h 1948070"/>
                    <a:gd name="connsiteX5" fmla="*/ 1192088 w 1294527"/>
                    <a:gd name="connsiteY5" fmla="*/ 1622789 h 1948070"/>
                    <a:gd name="connsiteX6" fmla="*/ 1293625 w 1294527"/>
                    <a:gd name="connsiteY6" fmla="*/ 1792658 h 1948070"/>
                    <a:gd name="connsiteX7" fmla="*/ 1198607 w 1294527"/>
                    <a:gd name="connsiteY7" fmla="*/ 1944455 h 1948070"/>
                    <a:gd name="connsiteX8" fmla="*/ 129843 w 1294527"/>
                    <a:gd name="connsiteY8" fmla="*/ 1948070 h 1948070"/>
                    <a:gd name="connsiteX9" fmla="*/ 0 w 1294527"/>
                    <a:gd name="connsiteY9" fmla="*/ 1771412 h 1948070"/>
                    <a:gd name="connsiteX10" fmla="*/ 75630 w 1294527"/>
                    <a:gd name="connsiteY10" fmla="*/ 1554119 h 1948070"/>
                    <a:gd name="connsiteX11" fmla="*/ 639449 w 1294527"/>
                    <a:gd name="connsiteY11" fmla="*/ 925243 h 1948070"/>
                    <a:gd name="connsiteX12" fmla="*/ 563790 w 1294527"/>
                    <a:gd name="connsiteY12" fmla="*/ 343791 h 1948070"/>
                    <a:gd name="connsiteX13" fmla="*/ 173214 w 1294527"/>
                    <a:gd name="connsiteY13" fmla="*/ 437322 h 1948070"/>
                    <a:gd name="connsiteX14" fmla="*/ 82858 w 1294527"/>
                    <a:gd name="connsiteY14" fmla="*/ 495149 h 1948070"/>
                    <a:gd name="connsiteX0" fmla="*/ 35233 w 1294527"/>
                    <a:gd name="connsiteY0" fmla="*/ 342749 h 1948070"/>
                    <a:gd name="connsiteX1" fmla="*/ 53944 w 1294527"/>
                    <a:gd name="connsiteY1" fmla="*/ 151798 h 1948070"/>
                    <a:gd name="connsiteX2" fmla="*/ 867146 w 1294527"/>
                    <a:gd name="connsiteY2" fmla="*/ 0 h 1948070"/>
                    <a:gd name="connsiteX3" fmla="*/ 1217726 w 1294527"/>
                    <a:gd name="connsiteY3" fmla="*/ 430093 h 1948070"/>
                    <a:gd name="connsiteX4" fmla="*/ 476809 w 1294527"/>
                    <a:gd name="connsiteY4" fmla="*/ 1622790 h 1948070"/>
                    <a:gd name="connsiteX5" fmla="*/ 1192088 w 1294527"/>
                    <a:gd name="connsiteY5" fmla="*/ 1622789 h 1948070"/>
                    <a:gd name="connsiteX6" fmla="*/ 1293625 w 1294527"/>
                    <a:gd name="connsiteY6" fmla="*/ 1792658 h 1948070"/>
                    <a:gd name="connsiteX7" fmla="*/ 1198607 w 1294527"/>
                    <a:gd name="connsiteY7" fmla="*/ 1944455 h 1948070"/>
                    <a:gd name="connsiteX8" fmla="*/ 129843 w 1294527"/>
                    <a:gd name="connsiteY8" fmla="*/ 1948070 h 1948070"/>
                    <a:gd name="connsiteX9" fmla="*/ 0 w 1294527"/>
                    <a:gd name="connsiteY9" fmla="*/ 1771412 h 1948070"/>
                    <a:gd name="connsiteX10" fmla="*/ 75630 w 1294527"/>
                    <a:gd name="connsiteY10" fmla="*/ 1554119 h 1948070"/>
                    <a:gd name="connsiteX11" fmla="*/ 639449 w 1294527"/>
                    <a:gd name="connsiteY11" fmla="*/ 925243 h 1948070"/>
                    <a:gd name="connsiteX12" fmla="*/ 563790 w 1294527"/>
                    <a:gd name="connsiteY12" fmla="*/ 343791 h 1948070"/>
                    <a:gd name="connsiteX13" fmla="*/ 173214 w 1294527"/>
                    <a:gd name="connsiteY13" fmla="*/ 437322 h 1948070"/>
                    <a:gd name="connsiteX14" fmla="*/ 35233 w 1294527"/>
                    <a:gd name="connsiteY14" fmla="*/ 342749 h 1948070"/>
                    <a:gd name="connsiteX0" fmla="*/ 35233 w 1294527"/>
                    <a:gd name="connsiteY0" fmla="*/ 342749 h 1948070"/>
                    <a:gd name="connsiteX1" fmla="*/ 53944 w 1294527"/>
                    <a:gd name="connsiteY1" fmla="*/ 151798 h 1948070"/>
                    <a:gd name="connsiteX2" fmla="*/ 867146 w 1294527"/>
                    <a:gd name="connsiteY2" fmla="*/ 0 h 1948070"/>
                    <a:gd name="connsiteX3" fmla="*/ 1217726 w 1294527"/>
                    <a:gd name="connsiteY3" fmla="*/ 430093 h 1948070"/>
                    <a:gd name="connsiteX4" fmla="*/ 476809 w 1294527"/>
                    <a:gd name="connsiteY4" fmla="*/ 1622790 h 1948070"/>
                    <a:gd name="connsiteX5" fmla="*/ 1192088 w 1294527"/>
                    <a:gd name="connsiteY5" fmla="*/ 1622789 h 1948070"/>
                    <a:gd name="connsiteX6" fmla="*/ 1293625 w 1294527"/>
                    <a:gd name="connsiteY6" fmla="*/ 1792658 h 1948070"/>
                    <a:gd name="connsiteX7" fmla="*/ 1198607 w 1294527"/>
                    <a:gd name="connsiteY7" fmla="*/ 1944455 h 1948070"/>
                    <a:gd name="connsiteX8" fmla="*/ 129843 w 1294527"/>
                    <a:gd name="connsiteY8" fmla="*/ 1948070 h 1948070"/>
                    <a:gd name="connsiteX9" fmla="*/ 0 w 1294527"/>
                    <a:gd name="connsiteY9" fmla="*/ 1771412 h 1948070"/>
                    <a:gd name="connsiteX10" fmla="*/ 75630 w 1294527"/>
                    <a:gd name="connsiteY10" fmla="*/ 1554119 h 1948070"/>
                    <a:gd name="connsiteX11" fmla="*/ 639449 w 1294527"/>
                    <a:gd name="connsiteY11" fmla="*/ 925243 h 1948070"/>
                    <a:gd name="connsiteX12" fmla="*/ 563790 w 1294527"/>
                    <a:gd name="connsiteY12" fmla="*/ 343791 h 1948070"/>
                    <a:gd name="connsiteX13" fmla="*/ 173214 w 1294527"/>
                    <a:gd name="connsiteY13" fmla="*/ 437322 h 1948070"/>
                    <a:gd name="connsiteX14" fmla="*/ 35233 w 1294527"/>
                    <a:gd name="connsiteY14" fmla="*/ 342749 h 1948070"/>
                    <a:gd name="connsiteX0" fmla="*/ 35233 w 1294527"/>
                    <a:gd name="connsiteY0" fmla="*/ 342749 h 1948070"/>
                    <a:gd name="connsiteX1" fmla="*/ 53944 w 1294527"/>
                    <a:gd name="connsiteY1" fmla="*/ 151798 h 1948070"/>
                    <a:gd name="connsiteX2" fmla="*/ 867146 w 1294527"/>
                    <a:gd name="connsiteY2" fmla="*/ 0 h 1948070"/>
                    <a:gd name="connsiteX3" fmla="*/ 1217726 w 1294527"/>
                    <a:gd name="connsiteY3" fmla="*/ 430093 h 1948070"/>
                    <a:gd name="connsiteX4" fmla="*/ 476809 w 1294527"/>
                    <a:gd name="connsiteY4" fmla="*/ 1622790 h 1948070"/>
                    <a:gd name="connsiteX5" fmla="*/ 1192088 w 1294527"/>
                    <a:gd name="connsiteY5" fmla="*/ 1622789 h 1948070"/>
                    <a:gd name="connsiteX6" fmla="*/ 1293625 w 1294527"/>
                    <a:gd name="connsiteY6" fmla="*/ 1792658 h 1948070"/>
                    <a:gd name="connsiteX7" fmla="*/ 1198607 w 1294527"/>
                    <a:gd name="connsiteY7" fmla="*/ 1944455 h 1948070"/>
                    <a:gd name="connsiteX8" fmla="*/ 129843 w 1294527"/>
                    <a:gd name="connsiteY8" fmla="*/ 1948070 h 1948070"/>
                    <a:gd name="connsiteX9" fmla="*/ 0 w 1294527"/>
                    <a:gd name="connsiteY9" fmla="*/ 1771412 h 1948070"/>
                    <a:gd name="connsiteX10" fmla="*/ 75630 w 1294527"/>
                    <a:gd name="connsiteY10" fmla="*/ 1554119 h 1948070"/>
                    <a:gd name="connsiteX11" fmla="*/ 639449 w 1294527"/>
                    <a:gd name="connsiteY11" fmla="*/ 925243 h 1948070"/>
                    <a:gd name="connsiteX12" fmla="*/ 563790 w 1294527"/>
                    <a:gd name="connsiteY12" fmla="*/ 343791 h 1948070"/>
                    <a:gd name="connsiteX13" fmla="*/ 173214 w 1294527"/>
                    <a:gd name="connsiteY13" fmla="*/ 437322 h 1948070"/>
                    <a:gd name="connsiteX14" fmla="*/ 35233 w 1294527"/>
                    <a:gd name="connsiteY14" fmla="*/ 342749 h 1948070"/>
                    <a:gd name="connsiteX0" fmla="*/ 35233 w 1294527"/>
                    <a:gd name="connsiteY0" fmla="*/ 342749 h 1948070"/>
                    <a:gd name="connsiteX1" fmla="*/ 114269 w 1294527"/>
                    <a:gd name="connsiteY1" fmla="*/ 124810 h 1948070"/>
                    <a:gd name="connsiteX2" fmla="*/ 867146 w 1294527"/>
                    <a:gd name="connsiteY2" fmla="*/ 0 h 1948070"/>
                    <a:gd name="connsiteX3" fmla="*/ 1217726 w 1294527"/>
                    <a:gd name="connsiteY3" fmla="*/ 430093 h 1948070"/>
                    <a:gd name="connsiteX4" fmla="*/ 476809 w 1294527"/>
                    <a:gd name="connsiteY4" fmla="*/ 1622790 h 1948070"/>
                    <a:gd name="connsiteX5" fmla="*/ 1192088 w 1294527"/>
                    <a:gd name="connsiteY5" fmla="*/ 1622789 h 1948070"/>
                    <a:gd name="connsiteX6" fmla="*/ 1293625 w 1294527"/>
                    <a:gd name="connsiteY6" fmla="*/ 1792658 h 1948070"/>
                    <a:gd name="connsiteX7" fmla="*/ 1198607 w 1294527"/>
                    <a:gd name="connsiteY7" fmla="*/ 1944455 h 1948070"/>
                    <a:gd name="connsiteX8" fmla="*/ 129843 w 1294527"/>
                    <a:gd name="connsiteY8" fmla="*/ 1948070 h 1948070"/>
                    <a:gd name="connsiteX9" fmla="*/ 0 w 1294527"/>
                    <a:gd name="connsiteY9" fmla="*/ 1771412 h 1948070"/>
                    <a:gd name="connsiteX10" fmla="*/ 75630 w 1294527"/>
                    <a:gd name="connsiteY10" fmla="*/ 1554119 h 1948070"/>
                    <a:gd name="connsiteX11" fmla="*/ 639449 w 1294527"/>
                    <a:gd name="connsiteY11" fmla="*/ 925243 h 1948070"/>
                    <a:gd name="connsiteX12" fmla="*/ 563790 w 1294527"/>
                    <a:gd name="connsiteY12" fmla="*/ 343791 h 1948070"/>
                    <a:gd name="connsiteX13" fmla="*/ 173214 w 1294527"/>
                    <a:gd name="connsiteY13" fmla="*/ 437322 h 1948070"/>
                    <a:gd name="connsiteX14" fmla="*/ 35233 w 1294527"/>
                    <a:gd name="connsiteY14" fmla="*/ 342749 h 1948070"/>
                    <a:gd name="connsiteX0" fmla="*/ 35233 w 1294527"/>
                    <a:gd name="connsiteY0" fmla="*/ 342749 h 1948070"/>
                    <a:gd name="connsiteX1" fmla="*/ 114269 w 1294527"/>
                    <a:gd name="connsiteY1" fmla="*/ 124810 h 1948070"/>
                    <a:gd name="connsiteX2" fmla="*/ 867146 w 1294527"/>
                    <a:gd name="connsiteY2" fmla="*/ 0 h 1948070"/>
                    <a:gd name="connsiteX3" fmla="*/ 1217726 w 1294527"/>
                    <a:gd name="connsiteY3" fmla="*/ 430093 h 1948070"/>
                    <a:gd name="connsiteX4" fmla="*/ 476809 w 1294527"/>
                    <a:gd name="connsiteY4" fmla="*/ 1622790 h 1948070"/>
                    <a:gd name="connsiteX5" fmla="*/ 1192088 w 1294527"/>
                    <a:gd name="connsiteY5" fmla="*/ 1622789 h 1948070"/>
                    <a:gd name="connsiteX6" fmla="*/ 1293625 w 1294527"/>
                    <a:gd name="connsiteY6" fmla="*/ 1792658 h 1948070"/>
                    <a:gd name="connsiteX7" fmla="*/ 1198607 w 1294527"/>
                    <a:gd name="connsiteY7" fmla="*/ 1944455 h 1948070"/>
                    <a:gd name="connsiteX8" fmla="*/ 129843 w 1294527"/>
                    <a:gd name="connsiteY8" fmla="*/ 1948070 h 1948070"/>
                    <a:gd name="connsiteX9" fmla="*/ 0 w 1294527"/>
                    <a:gd name="connsiteY9" fmla="*/ 1771412 h 1948070"/>
                    <a:gd name="connsiteX10" fmla="*/ 75630 w 1294527"/>
                    <a:gd name="connsiteY10" fmla="*/ 1554119 h 1948070"/>
                    <a:gd name="connsiteX11" fmla="*/ 639449 w 1294527"/>
                    <a:gd name="connsiteY11" fmla="*/ 925243 h 1948070"/>
                    <a:gd name="connsiteX12" fmla="*/ 563790 w 1294527"/>
                    <a:gd name="connsiteY12" fmla="*/ 343791 h 1948070"/>
                    <a:gd name="connsiteX13" fmla="*/ 173214 w 1294527"/>
                    <a:gd name="connsiteY13" fmla="*/ 437322 h 1948070"/>
                    <a:gd name="connsiteX14" fmla="*/ 35233 w 1294527"/>
                    <a:gd name="connsiteY14" fmla="*/ 342749 h 1948070"/>
                    <a:gd name="connsiteX0" fmla="*/ 35233 w 1294527"/>
                    <a:gd name="connsiteY0" fmla="*/ 342749 h 1948070"/>
                    <a:gd name="connsiteX1" fmla="*/ 114269 w 1294527"/>
                    <a:gd name="connsiteY1" fmla="*/ 124810 h 1948070"/>
                    <a:gd name="connsiteX2" fmla="*/ 867146 w 1294527"/>
                    <a:gd name="connsiteY2" fmla="*/ 0 h 1948070"/>
                    <a:gd name="connsiteX3" fmla="*/ 1217726 w 1294527"/>
                    <a:gd name="connsiteY3" fmla="*/ 430093 h 1948070"/>
                    <a:gd name="connsiteX4" fmla="*/ 476809 w 1294527"/>
                    <a:gd name="connsiteY4" fmla="*/ 1622790 h 1948070"/>
                    <a:gd name="connsiteX5" fmla="*/ 1192088 w 1294527"/>
                    <a:gd name="connsiteY5" fmla="*/ 1622789 h 1948070"/>
                    <a:gd name="connsiteX6" fmla="*/ 1293625 w 1294527"/>
                    <a:gd name="connsiteY6" fmla="*/ 1792658 h 1948070"/>
                    <a:gd name="connsiteX7" fmla="*/ 1198607 w 1294527"/>
                    <a:gd name="connsiteY7" fmla="*/ 1944455 h 1948070"/>
                    <a:gd name="connsiteX8" fmla="*/ 129843 w 1294527"/>
                    <a:gd name="connsiteY8" fmla="*/ 1948070 h 1948070"/>
                    <a:gd name="connsiteX9" fmla="*/ 0 w 1294527"/>
                    <a:gd name="connsiteY9" fmla="*/ 1771412 h 1948070"/>
                    <a:gd name="connsiteX10" fmla="*/ 75630 w 1294527"/>
                    <a:gd name="connsiteY10" fmla="*/ 1554119 h 1948070"/>
                    <a:gd name="connsiteX11" fmla="*/ 639449 w 1294527"/>
                    <a:gd name="connsiteY11" fmla="*/ 925243 h 1948070"/>
                    <a:gd name="connsiteX12" fmla="*/ 563790 w 1294527"/>
                    <a:gd name="connsiteY12" fmla="*/ 343791 h 1948070"/>
                    <a:gd name="connsiteX13" fmla="*/ 173214 w 1294527"/>
                    <a:gd name="connsiteY13" fmla="*/ 437322 h 1948070"/>
                    <a:gd name="connsiteX14" fmla="*/ 35233 w 1294527"/>
                    <a:gd name="connsiteY14" fmla="*/ 342749 h 1948070"/>
                    <a:gd name="connsiteX0" fmla="*/ 35233 w 1294527"/>
                    <a:gd name="connsiteY0" fmla="*/ 326874 h 1932195"/>
                    <a:gd name="connsiteX1" fmla="*/ 114269 w 1294527"/>
                    <a:gd name="connsiteY1" fmla="*/ 108935 h 1932195"/>
                    <a:gd name="connsiteX2" fmla="*/ 867146 w 1294527"/>
                    <a:gd name="connsiteY2" fmla="*/ 0 h 1932195"/>
                    <a:gd name="connsiteX3" fmla="*/ 1217726 w 1294527"/>
                    <a:gd name="connsiteY3" fmla="*/ 414218 h 1932195"/>
                    <a:gd name="connsiteX4" fmla="*/ 476809 w 1294527"/>
                    <a:gd name="connsiteY4" fmla="*/ 1606915 h 1932195"/>
                    <a:gd name="connsiteX5" fmla="*/ 1192088 w 1294527"/>
                    <a:gd name="connsiteY5" fmla="*/ 1606914 h 1932195"/>
                    <a:gd name="connsiteX6" fmla="*/ 1293625 w 1294527"/>
                    <a:gd name="connsiteY6" fmla="*/ 1776783 h 1932195"/>
                    <a:gd name="connsiteX7" fmla="*/ 1198607 w 1294527"/>
                    <a:gd name="connsiteY7" fmla="*/ 1928580 h 1932195"/>
                    <a:gd name="connsiteX8" fmla="*/ 129843 w 1294527"/>
                    <a:gd name="connsiteY8" fmla="*/ 1932195 h 1932195"/>
                    <a:gd name="connsiteX9" fmla="*/ 0 w 1294527"/>
                    <a:gd name="connsiteY9" fmla="*/ 1755537 h 1932195"/>
                    <a:gd name="connsiteX10" fmla="*/ 75630 w 1294527"/>
                    <a:gd name="connsiteY10" fmla="*/ 1538244 h 1932195"/>
                    <a:gd name="connsiteX11" fmla="*/ 639449 w 1294527"/>
                    <a:gd name="connsiteY11" fmla="*/ 909368 h 1932195"/>
                    <a:gd name="connsiteX12" fmla="*/ 563790 w 1294527"/>
                    <a:gd name="connsiteY12" fmla="*/ 327916 h 1932195"/>
                    <a:gd name="connsiteX13" fmla="*/ 173214 w 1294527"/>
                    <a:gd name="connsiteY13" fmla="*/ 421447 h 1932195"/>
                    <a:gd name="connsiteX14" fmla="*/ 35233 w 1294527"/>
                    <a:gd name="connsiteY14" fmla="*/ 326874 h 1932195"/>
                    <a:gd name="connsiteX0" fmla="*/ 35233 w 1294527"/>
                    <a:gd name="connsiteY0" fmla="*/ 359586 h 1964907"/>
                    <a:gd name="connsiteX1" fmla="*/ 114269 w 1294527"/>
                    <a:gd name="connsiteY1" fmla="*/ 141647 h 1964907"/>
                    <a:gd name="connsiteX2" fmla="*/ 867146 w 1294527"/>
                    <a:gd name="connsiteY2" fmla="*/ 32712 h 1964907"/>
                    <a:gd name="connsiteX3" fmla="*/ 1217726 w 1294527"/>
                    <a:gd name="connsiteY3" fmla="*/ 446930 h 1964907"/>
                    <a:gd name="connsiteX4" fmla="*/ 476809 w 1294527"/>
                    <a:gd name="connsiteY4" fmla="*/ 1639627 h 1964907"/>
                    <a:gd name="connsiteX5" fmla="*/ 1192088 w 1294527"/>
                    <a:gd name="connsiteY5" fmla="*/ 1639626 h 1964907"/>
                    <a:gd name="connsiteX6" fmla="*/ 1293625 w 1294527"/>
                    <a:gd name="connsiteY6" fmla="*/ 1809495 h 1964907"/>
                    <a:gd name="connsiteX7" fmla="*/ 1198607 w 1294527"/>
                    <a:gd name="connsiteY7" fmla="*/ 1961292 h 1964907"/>
                    <a:gd name="connsiteX8" fmla="*/ 129843 w 1294527"/>
                    <a:gd name="connsiteY8" fmla="*/ 1964907 h 1964907"/>
                    <a:gd name="connsiteX9" fmla="*/ 0 w 1294527"/>
                    <a:gd name="connsiteY9" fmla="*/ 1788249 h 1964907"/>
                    <a:gd name="connsiteX10" fmla="*/ 75630 w 1294527"/>
                    <a:gd name="connsiteY10" fmla="*/ 1570956 h 1964907"/>
                    <a:gd name="connsiteX11" fmla="*/ 639449 w 1294527"/>
                    <a:gd name="connsiteY11" fmla="*/ 942080 h 1964907"/>
                    <a:gd name="connsiteX12" fmla="*/ 563790 w 1294527"/>
                    <a:gd name="connsiteY12" fmla="*/ 360628 h 1964907"/>
                    <a:gd name="connsiteX13" fmla="*/ 173214 w 1294527"/>
                    <a:gd name="connsiteY13" fmla="*/ 454159 h 1964907"/>
                    <a:gd name="connsiteX14" fmla="*/ 35233 w 1294527"/>
                    <a:gd name="connsiteY14" fmla="*/ 359586 h 1964907"/>
                    <a:gd name="connsiteX0" fmla="*/ 35233 w 1294527"/>
                    <a:gd name="connsiteY0" fmla="*/ 359586 h 1964907"/>
                    <a:gd name="connsiteX1" fmla="*/ 114269 w 1294527"/>
                    <a:gd name="connsiteY1" fmla="*/ 141647 h 1964907"/>
                    <a:gd name="connsiteX2" fmla="*/ 867146 w 1294527"/>
                    <a:gd name="connsiteY2" fmla="*/ 32712 h 1964907"/>
                    <a:gd name="connsiteX3" fmla="*/ 1217726 w 1294527"/>
                    <a:gd name="connsiteY3" fmla="*/ 446930 h 1964907"/>
                    <a:gd name="connsiteX4" fmla="*/ 476809 w 1294527"/>
                    <a:gd name="connsiteY4" fmla="*/ 1639627 h 1964907"/>
                    <a:gd name="connsiteX5" fmla="*/ 1192088 w 1294527"/>
                    <a:gd name="connsiteY5" fmla="*/ 1639626 h 1964907"/>
                    <a:gd name="connsiteX6" fmla="*/ 1293625 w 1294527"/>
                    <a:gd name="connsiteY6" fmla="*/ 1809495 h 1964907"/>
                    <a:gd name="connsiteX7" fmla="*/ 1198607 w 1294527"/>
                    <a:gd name="connsiteY7" fmla="*/ 1961292 h 1964907"/>
                    <a:gd name="connsiteX8" fmla="*/ 129843 w 1294527"/>
                    <a:gd name="connsiteY8" fmla="*/ 1964907 h 1964907"/>
                    <a:gd name="connsiteX9" fmla="*/ 0 w 1294527"/>
                    <a:gd name="connsiteY9" fmla="*/ 1788249 h 1964907"/>
                    <a:gd name="connsiteX10" fmla="*/ 75630 w 1294527"/>
                    <a:gd name="connsiteY10" fmla="*/ 1570956 h 1964907"/>
                    <a:gd name="connsiteX11" fmla="*/ 639449 w 1294527"/>
                    <a:gd name="connsiteY11" fmla="*/ 942080 h 1964907"/>
                    <a:gd name="connsiteX12" fmla="*/ 563790 w 1294527"/>
                    <a:gd name="connsiteY12" fmla="*/ 360628 h 1964907"/>
                    <a:gd name="connsiteX13" fmla="*/ 173214 w 1294527"/>
                    <a:gd name="connsiteY13" fmla="*/ 454159 h 1964907"/>
                    <a:gd name="connsiteX14" fmla="*/ 35233 w 1294527"/>
                    <a:gd name="connsiteY14" fmla="*/ 359586 h 1964907"/>
                    <a:gd name="connsiteX0" fmla="*/ 35233 w 1294527"/>
                    <a:gd name="connsiteY0" fmla="*/ 359586 h 1964907"/>
                    <a:gd name="connsiteX1" fmla="*/ 114269 w 1294527"/>
                    <a:gd name="connsiteY1" fmla="*/ 141647 h 1964907"/>
                    <a:gd name="connsiteX2" fmla="*/ 867146 w 1294527"/>
                    <a:gd name="connsiteY2" fmla="*/ 32712 h 1964907"/>
                    <a:gd name="connsiteX3" fmla="*/ 1217726 w 1294527"/>
                    <a:gd name="connsiteY3" fmla="*/ 446930 h 1964907"/>
                    <a:gd name="connsiteX4" fmla="*/ 476809 w 1294527"/>
                    <a:gd name="connsiteY4" fmla="*/ 1639627 h 1964907"/>
                    <a:gd name="connsiteX5" fmla="*/ 1192088 w 1294527"/>
                    <a:gd name="connsiteY5" fmla="*/ 1639626 h 1964907"/>
                    <a:gd name="connsiteX6" fmla="*/ 1293625 w 1294527"/>
                    <a:gd name="connsiteY6" fmla="*/ 1809495 h 1964907"/>
                    <a:gd name="connsiteX7" fmla="*/ 1198607 w 1294527"/>
                    <a:gd name="connsiteY7" fmla="*/ 1961292 h 1964907"/>
                    <a:gd name="connsiteX8" fmla="*/ 129843 w 1294527"/>
                    <a:gd name="connsiteY8" fmla="*/ 1964907 h 1964907"/>
                    <a:gd name="connsiteX9" fmla="*/ 0 w 1294527"/>
                    <a:gd name="connsiteY9" fmla="*/ 1788249 h 1964907"/>
                    <a:gd name="connsiteX10" fmla="*/ 75630 w 1294527"/>
                    <a:gd name="connsiteY10" fmla="*/ 1570956 h 1964907"/>
                    <a:gd name="connsiteX11" fmla="*/ 639449 w 1294527"/>
                    <a:gd name="connsiteY11" fmla="*/ 942080 h 1964907"/>
                    <a:gd name="connsiteX12" fmla="*/ 563790 w 1294527"/>
                    <a:gd name="connsiteY12" fmla="*/ 360628 h 1964907"/>
                    <a:gd name="connsiteX13" fmla="*/ 173214 w 1294527"/>
                    <a:gd name="connsiteY13" fmla="*/ 454159 h 1964907"/>
                    <a:gd name="connsiteX14" fmla="*/ 35233 w 1294527"/>
                    <a:gd name="connsiteY14" fmla="*/ 359586 h 1964907"/>
                    <a:gd name="connsiteX0" fmla="*/ 35233 w 1294527"/>
                    <a:gd name="connsiteY0" fmla="*/ 359586 h 1964907"/>
                    <a:gd name="connsiteX1" fmla="*/ 114269 w 1294527"/>
                    <a:gd name="connsiteY1" fmla="*/ 141647 h 1964907"/>
                    <a:gd name="connsiteX2" fmla="*/ 867146 w 1294527"/>
                    <a:gd name="connsiteY2" fmla="*/ 32712 h 1964907"/>
                    <a:gd name="connsiteX3" fmla="*/ 1217726 w 1294527"/>
                    <a:gd name="connsiteY3" fmla="*/ 446930 h 1964907"/>
                    <a:gd name="connsiteX4" fmla="*/ 476809 w 1294527"/>
                    <a:gd name="connsiteY4" fmla="*/ 1639627 h 1964907"/>
                    <a:gd name="connsiteX5" fmla="*/ 1192088 w 1294527"/>
                    <a:gd name="connsiteY5" fmla="*/ 1639626 h 1964907"/>
                    <a:gd name="connsiteX6" fmla="*/ 1293625 w 1294527"/>
                    <a:gd name="connsiteY6" fmla="*/ 1809495 h 1964907"/>
                    <a:gd name="connsiteX7" fmla="*/ 1198607 w 1294527"/>
                    <a:gd name="connsiteY7" fmla="*/ 1961292 h 1964907"/>
                    <a:gd name="connsiteX8" fmla="*/ 129843 w 1294527"/>
                    <a:gd name="connsiteY8" fmla="*/ 1964907 h 1964907"/>
                    <a:gd name="connsiteX9" fmla="*/ 0 w 1294527"/>
                    <a:gd name="connsiteY9" fmla="*/ 1788249 h 1964907"/>
                    <a:gd name="connsiteX10" fmla="*/ 75630 w 1294527"/>
                    <a:gd name="connsiteY10" fmla="*/ 1570956 h 1964907"/>
                    <a:gd name="connsiteX11" fmla="*/ 639449 w 1294527"/>
                    <a:gd name="connsiteY11" fmla="*/ 942080 h 1964907"/>
                    <a:gd name="connsiteX12" fmla="*/ 563790 w 1294527"/>
                    <a:gd name="connsiteY12" fmla="*/ 360628 h 1964907"/>
                    <a:gd name="connsiteX13" fmla="*/ 173214 w 1294527"/>
                    <a:gd name="connsiteY13" fmla="*/ 454159 h 1964907"/>
                    <a:gd name="connsiteX14" fmla="*/ 35233 w 1294527"/>
                    <a:gd name="connsiteY14" fmla="*/ 359586 h 1964907"/>
                    <a:gd name="connsiteX0" fmla="*/ 35233 w 1294527"/>
                    <a:gd name="connsiteY0" fmla="*/ 359586 h 1964907"/>
                    <a:gd name="connsiteX1" fmla="*/ 114269 w 1294527"/>
                    <a:gd name="connsiteY1" fmla="*/ 141647 h 1964907"/>
                    <a:gd name="connsiteX2" fmla="*/ 867146 w 1294527"/>
                    <a:gd name="connsiteY2" fmla="*/ 32712 h 1964907"/>
                    <a:gd name="connsiteX3" fmla="*/ 1217726 w 1294527"/>
                    <a:gd name="connsiteY3" fmla="*/ 446930 h 1964907"/>
                    <a:gd name="connsiteX4" fmla="*/ 476809 w 1294527"/>
                    <a:gd name="connsiteY4" fmla="*/ 1639627 h 1964907"/>
                    <a:gd name="connsiteX5" fmla="*/ 1192088 w 1294527"/>
                    <a:gd name="connsiteY5" fmla="*/ 1639626 h 1964907"/>
                    <a:gd name="connsiteX6" fmla="*/ 1293625 w 1294527"/>
                    <a:gd name="connsiteY6" fmla="*/ 1809495 h 1964907"/>
                    <a:gd name="connsiteX7" fmla="*/ 1198607 w 1294527"/>
                    <a:gd name="connsiteY7" fmla="*/ 1961292 h 1964907"/>
                    <a:gd name="connsiteX8" fmla="*/ 129843 w 1294527"/>
                    <a:gd name="connsiteY8" fmla="*/ 1964907 h 1964907"/>
                    <a:gd name="connsiteX9" fmla="*/ 0 w 1294527"/>
                    <a:gd name="connsiteY9" fmla="*/ 1788249 h 1964907"/>
                    <a:gd name="connsiteX10" fmla="*/ 75630 w 1294527"/>
                    <a:gd name="connsiteY10" fmla="*/ 1570956 h 1964907"/>
                    <a:gd name="connsiteX11" fmla="*/ 639449 w 1294527"/>
                    <a:gd name="connsiteY11" fmla="*/ 942080 h 1964907"/>
                    <a:gd name="connsiteX12" fmla="*/ 563790 w 1294527"/>
                    <a:gd name="connsiteY12" fmla="*/ 360628 h 1964907"/>
                    <a:gd name="connsiteX13" fmla="*/ 173214 w 1294527"/>
                    <a:gd name="connsiteY13" fmla="*/ 454159 h 1964907"/>
                    <a:gd name="connsiteX14" fmla="*/ 35233 w 1294527"/>
                    <a:gd name="connsiteY14" fmla="*/ 359586 h 1964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4527" h="1964907">
                      <a:moveTo>
                        <a:pt x="35233" y="359586"/>
                      </a:moveTo>
                      <a:cubicBezTo>
                        <a:pt x="61578" y="286940"/>
                        <a:pt x="-8914" y="220643"/>
                        <a:pt x="114269" y="141647"/>
                      </a:cubicBezTo>
                      <a:cubicBezTo>
                        <a:pt x="416028" y="-41243"/>
                        <a:pt x="687624" y="-9823"/>
                        <a:pt x="867146" y="32712"/>
                      </a:cubicBezTo>
                      <a:cubicBezTo>
                        <a:pt x="1118943" y="124747"/>
                        <a:pt x="1202466" y="277107"/>
                        <a:pt x="1217726" y="446930"/>
                      </a:cubicBezTo>
                      <a:cubicBezTo>
                        <a:pt x="1249050" y="1026412"/>
                        <a:pt x="752695" y="1309527"/>
                        <a:pt x="476809" y="1639627"/>
                      </a:cubicBezTo>
                      <a:lnTo>
                        <a:pt x="1192088" y="1639626"/>
                      </a:lnTo>
                      <a:cubicBezTo>
                        <a:pt x="1300044" y="1645650"/>
                        <a:pt x="1296292" y="1740172"/>
                        <a:pt x="1293625" y="1809495"/>
                      </a:cubicBezTo>
                      <a:cubicBezTo>
                        <a:pt x="1285235" y="1893432"/>
                        <a:pt x="1297860" y="1975140"/>
                        <a:pt x="1198607" y="1961292"/>
                      </a:cubicBezTo>
                      <a:lnTo>
                        <a:pt x="129843" y="1964907"/>
                      </a:lnTo>
                      <a:cubicBezTo>
                        <a:pt x="-24250" y="1951159"/>
                        <a:pt x="10472" y="1863539"/>
                        <a:pt x="0" y="1788249"/>
                      </a:cubicBezTo>
                      <a:cubicBezTo>
                        <a:pt x="3514" y="1644910"/>
                        <a:pt x="22903" y="1649208"/>
                        <a:pt x="75630" y="1570956"/>
                      </a:cubicBezTo>
                      <a:cubicBezTo>
                        <a:pt x="263570" y="1361331"/>
                        <a:pt x="457859" y="1180280"/>
                        <a:pt x="639449" y="942080"/>
                      </a:cubicBezTo>
                      <a:cubicBezTo>
                        <a:pt x="878283" y="503258"/>
                        <a:pt x="677381" y="391462"/>
                        <a:pt x="563790" y="360628"/>
                      </a:cubicBezTo>
                      <a:cubicBezTo>
                        <a:pt x="441535" y="326717"/>
                        <a:pt x="289119" y="392820"/>
                        <a:pt x="173214" y="454159"/>
                      </a:cubicBezTo>
                      <a:cubicBezTo>
                        <a:pt x="73245" y="514710"/>
                        <a:pt x="62177" y="545097"/>
                        <a:pt x="35233" y="35958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grpSp>
            <p:nvGrpSpPr>
              <p:cNvPr id="237" name="Group 236">
                <a:extLst>
                  <a:ext uri="{FF2B5EF4-FFF2-40B4-BE49-F238E27FC236}">
                    <a16:creationId xmlns:a16="http://schemas.microsoft.com/office/drawing/2014/main" id="{A2D9A5BC-2FDE-4AC1-85AA-76237B3B666A}"/>
                  </a:ext>
                </a:extLst>
              </p:cNvPr>
              <p:cNvGrpSpPr>
                <a:grpSpLocks noChangeAspect="1"/>
              </p:cNvGrpSpPr>
              <p:nvPr/>
            </p:nvGrpSpPr>
            <p:grpSpPr>
              <a:xfrm rot="21061832" flipH="1">
                <a:off x="4105125" y="2387389"/>
                <a:ext cx="603103" cy="326401"/>
                <a:chOff x="3492500" y="1879600"/>
                <a:chExt cx="5804122" cy="3141205"/>
              </a:xfrm>
              <a:solidFill>
                <a:srgbClr val="2774AA"/>
              </a:solidFill>
            </p:grpSpPr>
            <p:grpSp>
              <p:nvGrpSpPr>
                <p:cNvPr id="414" name="Group 413">
                  <a:extLst>
                    <a:ext uri="{FF2B5EF4-FFF2-40B4-BE49-F238E27FC236}">
                      <a16:creationId xmlns:a16="http://schemas.microsoft.com/office/drawing/2014/main" id="{E0F7BFEF-8213-4DA1-8442-2A3C3DF5BB82}"/>
                    </a:ext>
                  </a:extLst>
                </p:cNvPr>
                <p:cNvGrpSpPr/>
                <p:nvPr/>
              </p:nvGrpSpPr>
              <p:grpSpPr>
                <a:xfrm>
                  <a:off x="3625336" y="2640117"/>
                  <a:ext cx="5671286" cy="2380688"/>
                  <a:chOff x="3612636" y="2678217"/>
                  <a:chExt cx="5671286" cy="2380688"/>
                </a:xfrm>
                <a:grpFill/>
              </p:grpSpPr>
              <p:sp>
                <p:nvSpPr>
                  <p:cNvPr id="418" name="Rectangle 417">
                    <a:extLst>
                      <a:ext uri="{FF2B5EF4-FFF2-40B4-BE49-F238E27FC236}">
                        <a16:creationId xmlns:a16="http://schemas.microsoft.com/office/drawing/2014/main" id="{C6AC8C6E-3F7B-4886-9D21-34B7F4B223A6}"/>
                      </a:ext>
                    </a:extLst>
                  </p:cNvPr>
                  <p:cNvSpPr/>
                  <p:nvPr/>
                </p:nvSpPr>
                <p:spPr>
                  <a:xfrm rot="1169367" flipV="1">
                    <a:off x="4207394" y="3414870"/>
                    <a:ext cx="4469513" cy="90050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419" name="Oval 418">
                    <a:extLst>
                      <a:ext uri="{FF2B5EF4-FFF2-40B4-BE49-F238E27FC236}">
                        <a16:creationId xmlns:a16="http://schemas.microsoft.com/office/drawing/2014/main" id="{C5A6AD61-0954-4577-9AE2-AD63E79BFFC0}"/>
                      </a:ext>
                    </a:extLst>
                  </p:cNvPr>
                  <p:cNvSpPr/>
                  <p:nvPr/>
                </p:nvSpPr>
                <p:spPr>
                  <a:xfrm rot="1140000">
                    <a:off x="7801766" y="4158905"/>
                    <a:ext cx="1482156" cy="9000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420" name="Oval 419">
                    <a:extLst>
                      <a:ext uri="{FF2B5EF4-FFF2-40B4-BE49-F238E27FC236}">
                        <a16:creationId xmlns:a16="http://schemas.microsoft.com/office/drawing/2014/main" id="{9B9D7C06-5196-42FA-81ED-D8F77D73D02A}"/>
                      </a:ext>
                    </a:extLst>
                  </p:cNvPr>
                  <p:cNvSpPr/>
                  <p:nvPr/>
                </p:nvSpPr>
                <p:spPr>
                  <a:xfrm rot="1140000">
                    <a:off x="3612636" y="2678217"/>
                    <a:ext cx="1482156" cy="9000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sp>
              <p:nvSpPr>
                <p:cNvPr id="415" name="Freeform: Shape 414">
                  <a:extLst>
                    <a:ext uri="{FF2B5EF4-FFF2-40B4-BE49-F238E27FC236}">
                      <a16:creationId xmlns:a16="http://schemas.microsoft.com/office/drawing/2014/main" id="{4865372F-E1DD-4FA6-B12E-F7296E33B700}"/>
                    </a:ext>
                  </a:extLst>
                </p:cNvPr>
                <p:cNvSpPr/>
                <p:nvPr/>
              </p:nvSpPr>
              <p:spPr>
                <a:xfrm>
                  <a:off x="6102350" y="2355850"/>
                  <a:ext cx="717550" cy="1327150"/>
                </a:xfrm>
                <a:custGeom>
                  <a:avLst/>
                  <a:gdLst>
                    <a:gd name="connsiteX0" fmla="*/ 63500 w 717550"/>
                    <a:gd name="connsiteY0" fmla="*/ 1060450 h 1327150"/>
                    <a:gd name="connsiteX1" fmla="*/ 0 w 717550"/>
                    <a:gd name="connsiteY1" fmla="*/ 0 h 1327150"/>
                    <a:gd name="connsiteX2" fmla="*/ 400050 w 717550"/>
                    <a:gd name="connsiteY2" fmla="*/ 146050 h 1327150"/>
                    <a:gd name="connsiteX3" fmla="*/ 717550 w 717550"/>
                    <a:gd name="connsiteY3" fmla="*/ 1327150 h 1327150"/>
                    <a:gd name="connsiteX4" fmla="*/ 6350 w 717550"/>
                    <a:gd name="connsiteY4" fmla="*/ 1035050 h 132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550" h="1327150">
                      <a:moveTo>
                        <a:pt x="63500" y="1060450"/>
                      </a:moveTo>
                      <a:lnTo>
                        <a:pt x="0" y="0"/>
                      </a:lnTo>
                      <a:lnTo>
                        <a:pt x="400050" y="146050"/>
                      </a:lnTo>
                      <a:lnTo>
                        <a:pt x="717550" y="1327150"/>
                      </a:lnTo>
                      <a:lnTo>
                        <a:pt x="6350" y="1035050"/>
                      </a:lnTo>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416" name="Freeform: Shape 415">
                  <a:extLst>
                    <a:ext uri="{FF2B5EF4-FFF2-40B4-BE49-F238E27FC236}">
                      <a16:creationId xmlns:a16="http://schemas.microsoft.com/office/drawing/2014/main" id="{2708AAFF-3329-44D9-BC97-7635C0185219}"/>
                    </a:ext>
                  </a:extLst>
                </p:cNvPr>
                <p:cNvSpPr/>
                <p:nvPr/>
              </p:nvSpPr>
              <p:spPr>
                <a:xfrm>
                  <a:off x="3746500" y="3848100"/>
                  <a:ext cx="2552700" cy="717550"/>
                </a:xfrm>
                <a:custGeom>
                  <a:avLst/>
                  <a:gdLst>
                    <a:gd name="connsiteX0" fmla="*/ 2374900 w 2552700"/>
                    <a:gd name="connsiteY0" fmla="*/ 19050 h 717550"/>
                    <a:gd name="connsiteX1" fmla="*/ 2552700 w 2552700"/>
                    <a:gd name="connsiteY1" fmla="*/ 349250 h 717550"/>
                    <a:gd name="connsiteX2" fmla="*/ 438150 w 2552700"/>
                    <a:gd name="connsiteY2" fmla="*/ 717550 h 717550"/>
                    <a:gd name="connsiteX3" fmla="*/ 0 w 2552700"/>
                    <a:gd name="connsiteY3" fmla="*/ 546100 h 717550"/>
                    <a:gd name="connsiteX4" fmla="*/ 2266950 w 2552700"/>
                    <a:gd name="connsiteY4" fmla="*/ 0 h 717550"/>
                    <a:gd name="connsiteX5" fmla="*/ 2374900 w 2552700"/>
                    <a:gd name="connsiteY5" fmla="*/ 19050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2700" h="717550">
                      <a:moveTo>
                        <a:pt x="2374900" y="19050"/>
                      </a:moveTo>
                      <a:lnTo>
                        <a:pt x="2552700" y="349250"/>
                      </a:lnTo>
                      <a:lnTo>
                        <a:pt x="438150" y="717550"/>
                      </a:lnTo>
                      <a:lnTo>
                        <a:pt x="0" y="546100"/>
                      </a:lnTo>
                      <a:lnTo>
                        <a:pt x="2266950" y="0"/>
                      </a:lnTo>
                      <a:lnTo>
                        <a:pt x="2374900" y="1905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417" name="Freeform: Shape 416">
                  <a:extLst>
                    <a:ext uri="{FF2B5EF4-FFF2-40B4-BE49-F238E27FC236}">
                      <a16:creationId xmlns:a16="http://schemas.microsoft.com/office/drawing/2014/main" id="{A27111B5-075E-4A13-8D67-25297F757F9E}"/>
                    </a:ext>
                  </a:extLst>
                </p:cNvPr>
                <p:cNvSpPr/>
                <p:nvPr/>
              </p:nvSpPr>
              <p:spPr>
                <a:xfrm>
                  <a:off x="3492500" y="1879600"/>
                  <a:ext cx="1066800" cy="1174750"/>
                </a:xfrm>
                <a:custGeom>
                  <a:avLst/>
                  <a:gdLst>
                    <a:gd name="connsiteX0" fmla="*/ 762000 w 1066800"/>
                    <a:gd name="connsiteY0" fmla="*/ 812800 h 1174750"/>
                    <a:gd name="connsiteX1" fmla="*/ 558800 w 1066800"/>
                    <a:gd name="connsiteY1" fmla="*/ 622300 h 1174750"/>
                    <a:gd name="connsiteX2" fmla="*/ 330200 w 1066800"/>
                    <a:gd name="connsiteY2" fmla="*/ 0 h 1174750"/>
                    <a:gd name="connsiteX3" fmla="*/ 0 w 1066800"/>
                    <a:gd name="connsiteY3" fmla="*/ 31750 h 1174750"/>
                    <a:gd name="connsiteX4" fmla="*/ 152400 w 1066800"/>
                    <a:gd name="connsiteY4" fmla="*/ 546100 h 1174750"/>
                    <a:gd name="connsiteX5" fmla="*/ 114300 w 1066800"/>
                    <a:gd name="connsiteY5" fmla="*/ 647700 h 1174750"/>
                    <a:gd name="connsiteX6" fmla="*/ 215900 w 1066800"/>
                    <a:gd name="connsiteY6" fmla="*/ 869950 h 1174750"/>
                    <a:gd name="connsiteX7" fmla="*/ 1066800 w 1066800"/>
                    <a:gd name="connsiteY7" fmla="*/ 1174750 h 1174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6800" h="1174750">
                      <a:moveTo>
                        <a:pt x="762000" y="812800"/>
                      </a:moveTo>
                      <a:lnTo>
                        <a:pt x="558800" y="622300"/>
                      </a:lnTo>
                      <a:lnTo>
                        <a:pt x="330200" y="0"/>
                      </a:lnTo>
                      <a:lnTo>
                        <a:pt x="0" y="31750"/>
                      </a:lnTo>
                      <a:lnTo>
                        <a:pt x="152400" y="546100"/>
                      </a:lnTo>
                      <a:lnTo>
                        <a:pt x="114300" y="647700"/>
                      </a:lnTo>
                      <a:lnTo>
                        <a:pt x="215900" y="869950"/>
                      </a:lnTo>
                      <a:lnTo>
                        <a:pt x="1066800" y="1174750"/>
                      </a:lnTo>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sp>
            <p:nvSpPr>
              <p:cNvPr id="238" name="Freeform: Shape 237">
                <a:extLst>
                  <a:ext uri="{FF2B5EF4-FFF2-40B4-BE49-F238E27FC236}">
                    <a16:creationId xmlns:a16="http://schemas.microsoft.com/office/drawing/2014/main" id="{2BC59263-E857-4A38-A1D4-E90AB697F686}"/>
                  </a:ext>
                </a:extLst>
              </p:cNvPr>
              <p:cNvSpPr>
                <a:spLocks noChangeAspect="1"/>
              </p:cNvSpPr>
              <p:nvPr/>
            </p:nvSpPr>
            <p:spPr>
              <a:xfrm rot="21103472">
                <a:off x="3873715" y="1530796"/>
                <a:ext cx="560171" cy="548695"/>
              </a:xfrm>
              <a:custGeom>
                <a:avLst/>
                <a:gdLst>
                  <a:gd name="connsiteX0" fmla="*/ 5761408 w 6373299"/>
                  <a:gd name="connsiteY0" fmla="*/ 6139543 h 6139543"/>
                  <a:gd name="connsiteX1" fmla="*/ 6373299 w 6373299"/>
                  <a:gd name="connsiteY1" fmla="*/ 6118917 h 6139543"/>
                  <a:gd name="connsiteX2" fmla="*/ 5321396 w 6373299"/>
                  <a:gd name="connsiteY2" fmla="*/ 4173239 h 6139543"/>
                  <a:gd name="connsiteX3" fmla="*/ 4138863 w 6373299"/>
                  <a:gd name="connsiteY3" fmla="*/ 2873828 h 6139543"/>
                  <a:gd name="connsiteX4" fmla="*/ 3313841 w 6373299"/>
                  <a:gd name="connsiteY4" fmla="*/ 2248186 h 6139543"/>
                  <a:gd name="connsiteX5" fmla="*/ 3203838 w 6373299"/>
                  <a:gd name="connsiteY5" fmla="*/ 2310063 h 6139543"/>
                  <a:gd name="connsiteX6" fmla="*/ 2571321 w 6373299"/>
                  <a:gd name="connsiteY6" fmla="*/ 2021305 h 6139543"/>
                  <a:gd name="connsiteX7" fmla="*/ 2206936 w 6373299"/>
                  <a:gd name="connsiteY7" fmla="*/ 1196282 h 6139543"/>
                  <a:gd name="connsiteX8" fmla="*/ 2715699 w 6373299"/>
                  <a:gd name="connsiteY8" fmla="*/ 268132 h 6139543"/>
                  <a:gd name="connsiteX9" fmla="*/ 2585071 w 6373299"/>
                  <a:gd name="connsiteY9" fmla="*/ 103127 h 6139543"/>
                  <a:gd name="connsiteX10" fmla="*/ 2461318 w 6373299"/>
                  <a:gd name="connsiteY10" fmla="*/ 151254 h 6139543"/>
                  <a:gd name="connsiteX11" fmla="*/ 2495693 w 6373299"/>
                  <a:gd name="connsiteY11" fmla="*/ 275007 h 6139543"/>
                  <a:gd name="connsiteX12" fmla="*/ 1890677 w 6373299"/>
                  <a:gd name="connsiteY12" fmla="*/ 501888 h 6139543"/>
                  <a:gd name="connsiteX13" fmla="*/ 1918178 w 6373299"/>
                  <a:gd name="connsiteY13" fmla="*/ 598141 h 6139543"/>
                  <a:gd name="connsiteX14" fmla="*/ 1175657 w 6373299"/>
                  <a:gd name="connsiteY14" fmla="*/ 185630 h 6139543"/>
                  <a:gd name="connsiteX15" fmla="*/ 921275 w 6373299"/>
                  <a:gd name="connsiteY15" fmla="*/ 0 h 6139543"/>
                  <a:gd name="connsiteX16" fmla="*/ 1870051 w 6373299"/>
                  <a:gd name="connsiteY16" fmla="*/ 1079404 h 6139543"/>
                  <a:gd name="connsiteX17" fmla="*/ 1883802 w 6373299"/>
                  <a:gd name="connsiteY17" fmla="*/ 2241311 h 6139543"/>
                  <a:gd name="connsiteX18" fmla="*/ 2055681 w 6373299"/>
                  <a:gd name="connsiteY18" fmla="*/ 2550694 h 6139543"/>
                  <a:gd name="connsiteX19" fmla="*/ 0 w 6373299"/>
                  <a:gd name="connsiteY19" fmla="*/ 3210712 h 6139543"/>
                  <a:gd name="connsiteX20" fmla="*/ 625642 w 6373299"/>
                  <a:gd name="connsiteY20" fmla="*/ 3389467 h 6139543"/>
                  <a:gd name="connsiteX21" fmla="*/ 2227561 w 6373299"/>
                  <a:gd name="connsiteY21" fmla="*/ 2901329 h 6139543"/>
                  <a:gd name="connsiteX22" fmla="*/ 2942581 w 6373299"/>
                  <a:gd name="connsiteY22" fmla="*/ 4035735 h 6139543"/>
                  <a:gd name="connsiteX23" fmla="*/ 3430719 w 6373299"/>
                  <a:gd name="connsiteY23" fmla="*/ 4393245 h 6139543"/>
                  <a:gd name="connsiteX24" fmla="*/ 2825703 w 6373299"/>
                  <a:gd name="connsiteY24" fmla="*/ 4682003 h 6139543"/>
                  <a:gd name="connsiteX25" fmla="*/ 3086960 w 6373299"/>
                  <a:gd name="connsiteY25" fmla="*/ 4922634 h 6139543"/>
                  <a:gd name="connsiteX26" fmla="*/ 3643850 w 6373299"/>
                  <a:gd name="connsiteY26" fmla="*/ 4798881 h 6139543"/>
                  <a:gd name="connsiteX27" fmla="*/ 3774478 w 6373299"/>
                  <a:gd name="connsiteY27" fmla="*/ 4867633 h 6139543"/>
                  <a:gd name="connsiteX28" fmla="*/ 3918857 w 6373299"/>
                  <a:gd name="connsiteY28" fmla="*/ 4716379 h 6139543"/>
                  <a:gd name="connsiteX29" fmla="*/ 5486400 w 6373299"/>
                  <a:gd name="connsiteY29" fmla="*/ 5864535 h 6139543"/>
                  <a:gd name="connsiteX30" fmla="*/ 5637654 w 6373299"/>
                  <a:gd name="connsiteY30" fmla="*/ 6063915 h 6139543"/>
                  <a:gd name="connsiteX31" fmla="*/ 5761408 w 6373299"/>
                  <a:gd name="connsiteY31"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313841 w 6373299"/>
                  <a:gd name="connsiteY4" fmla="*/ 2248186 h 6139543"/>
                  <a:gd name="connsiteX5" fmla="*/ 3203838 w 6373299"/>
                  <a:gd name="connsiteY5" fmla="*/ 2310063 h 6139543"/>
                  <a:gd name="connsiteX6" fmla="*/ 2571321 w 6373299"/>
                  <a:gd name="connsiteY6" fmla="*/ 2021305 h 6139543"/>
                  <a:gd name="connsiteX7" fmla="*/ 2206936 w 6373299"/>
                  <a:gd name="connsiteY7" fmla="*/ 1196282 h 6139543"/>
                  <a:gd name="connsiteX8" fmla="*/ 2715699 w 6373299"/>
                  <a:gd name="connsiteY8" fmla="*/ 268132 h 6139543"/>
                  <a:gd name="connsiteX9" fmla="*/ 2585071 w 6373299"/>
                  <a:gd name="connsiteY9" fmla="*/ 103127 h 6139543"/>
                  <a:gd name="connsiteX10" fmla="*/ 2461318 w 6373299"/>
                  <a:gd name="connsiteY10" fmla="*/ 151254 h 6139543"/>
                  <a:gd name="connsiteX11" fmla="*/ 2495693 w 6373299"/>
                  <a:gd name="connsiteY11" fmla="*/ 275007 h 6139543"/>
                  <a:gd name="connsiteX12" fmla="*/ 1890677 w 6373299"/>
                  <a:gd name="connsiteY12" fmla="*/ 501888 h 6139543"/>
                  <a:gd name="connsiteX13" fmla="*/ 1918178 w 6373299"/>
                  <a:gd name="connsiteY13" fmla="*/ 598141 h 6139543"/>
                  <a:gd name="connsiteX14" fmla="*/ 1175657 w 6373299"/>
                  <a:gd name="connsiteY14" fmla="*/ 185630 h 6139543"/>
                  <a:gd name="connsiteX15" fmla="*/ 921275 w 6373299"/>
                  <a:gd name="connsiteY15" fmla="*/ 0 h 6139543"/>
                  <a:gd name="connsiteX16" fmla="*/ 1870051 w 6373299"/>
                  <a:gd name="connsiteY16" fmla="*/ 1079404 h 6139543"/>
                  <a:gd name="connsiteX17" fmla="*/ 1883802 w 6373299"/>
                  <a:gd name="connsiteY17" fmla="*/ 2241311 h 6139543"/>
                  <a:gd name="connsiteX18" fmla="*/ 2055681 w 6373299"/>
                  <a:gd name="connsiteY18" fmla="*/ 2550694 h 6139543"/>
                  <a:gd name="connsiteX19" fmla="*/ 0 w 6373299"/>
                  <a:gd name="connsiteY19" fmla="*/ 3210712 h 6139543"/>
                  <a:gd name="connsiteX20" fmla="*/ 625642 w 6373299"/>
                  <a:gd name="connsiteY20" fmla="*/ 3389467 h 6139543"/>
                  <a:gd name="connsiteX21" fmla="*/ 2227561 w 6373299"/>
                  <a:gd name="connsiteY21" fmla="*/ 2901329 h 6139543"/>
                  <a:gd name="connsiteX22" fmla="*/ 2942581 w 6373299"/>
                  <a:gd name="connsiteY22" fmla="*/ 4035735 h 6139543"/>
                  <a:gd name="connsiteX23" fmla="*/ 3430719 w 6373299"/>
                  <a:gd name="connsiteY23" fmla="*/ 4393245 h 6139543"/>
                  <a:gd name="connsiteX24" fmla="*/ 2825703 w 6373299"/>
                  <a:gd name="connsiteY24" fmla="*/ 4682003 h 6139543"/>
                  <a:gd name="connsiteX25" fmla="*/ 3086960 w 6373299"/>
                  <a:gd name="connsiteY25" fmla="*/ 4922634 h 6139543"/>
                  <a:gd name="connsiteX26" fmla="*/ 3643850 w 6373299"/>
                  <a:gd name="connsiteY26" fmla="*/ 4798881 h 6139543"/>
                  <a:gd name="connsiteX27" fmla="*/ 3774478 w 6373299"/>
                  <a:gd name="connsiteY27" fmla="*/ 4867633 h 6139543"/>
                  <a:gd name="connsiteX28" fmla="*/ 3918857 w 6373299"/>
                  <a:gd name="connsiteY28" fmla="*/ 4716379 h 6139543"/>
                  <a:gd name="connsiteX29" fmla="*/ 5486400 w 6373299"/>
                  <a:gd name="connsiteY29" fmla="*/ 5864535 h 6139543"/>
                  <a:gd name="connsiteX30" fmla="*/ 5637654 w 6373299"/>
                  <a:gd name="connsiteY30" fmla="*/ 6063915 h 6139543"/>
                  <a:gd name="connsiteX31" fmla="*/ 5761408 w 6373299"/>
                  <a:gd name="connsiteY31"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313841 w 6373299"/>
                  <a:gd name="connsiteY4" fmla="*/ 2248186 h 6139543"/>
                  <a:gd name="connsiteX5" fmla="*/ 3203838 w 6373299"/>
                  <a:gd name="connsiteY5" fmla="*/ 2310063 h 6139543"/>
                  <a:gd name="connsiteX6" fmla="*/ 2571321 w 6373299"/>
                  <a:gd name="connsiteY6" fmla="*/ 2021305 h 6139543"/>
                  <a:gd name="connsiteX7" fmla="*/ 2206936 w 6373299"/>
                  <a:gd name="connsiteY7" fmla="*/ 1196282 h 6139543"/>
                  <a:gd name="connsiteX8" fmla="*/ 2715699 w 6373299"/>
                  <a:gd name="connsiteY8" fmla="*/ 268132 h 6139543"/>
                  <a:gd name="connsiteX9" fmla="*/ 2585071 w 6373299"/>
                  <a:gd name="connsiteY9" fmla="*/ 103127 h 6139543"/>
                  <a:gd name="connsiteX10" fmla="*/ 2461318 w 6373299"/>
                  <a:gd name="connsiteY10" fmla="*/ 151254 h 6139543"/>
                  <a:gd name="connsiteX11" fmla="*/ 2495693 w 6373299"/>
                  <a:gd name="connsiteY11" fmla="*/ 275007 h 6139543"/>
                  <a:gd name="connsiteX12" fmla="*/ 1890677 w 6373299"/>
                  <a:gd name="connsiteY12" fmla="*/ 501888 h 6139543"/>
                  <a:gd name="connsiteX13" fmla="*/ 1918178 w 6373299"/>
                  <a:gd name="connsiteY13" fmla="*/ 598141 h 6139543"/>
                  <a:gd name="connsiteX14" fmla="*/ 1175657 w 6373299"/>
                  <a:gd name="connsiteY14" fmla="*/ 185630 h 6139543"/>
                  <a:gd name="connsiteX15" fmla="*/ 921275 w 6373299"/>
                  <a:gd name="connsiteY15" fmla="*/ 0 h 6139543"/>
                  <a:gd name="connsiteX16" fmla="*/ 1870051 w 6373299"/>
                  <a:gd name="connsiteY16" fmla="*/ 1079404 h 6139543"/>
                  <a:gd name="connsiteX17" fmla="*/ 1883802 w 6373299"/>
                  <a:gd name="connsiteY17" fmla="*/ 2241311 h 6139543"/>
                  <a:gd name="connsiteX18" fmla="*/ 2055681 w 6373299"/>
                  <a:gd name="connsiteY18" fmla="*/ 2550694 h 6139543"/>
                  <a:gd name="connsiteX19" fmla="*/ 0 w 6373299"/>
                  <a:gd name="connsiteY19" fmla="*/ 3210712 h 6139543"/>
                  <a:gd name="connsiteX20" fmla="*/ 625642 w 6373299"/>
                  <a:gd name="connsiteY20" fmla="*/ 3389467 h 6139543"/>
                  <a:gd name="connsiteX21" fmla="*/ 2227561 w 6373299"/>
                  <a:gd name="connsiteY21" fmla="*/ 2901329 h 6139543"/>
                  <a:gd name="connsiteX22" fmla="*/ 2942581 w 6373299"/>
                  <a:gd name="connsiteY22" fmla="*/ 4035735 h 6139543"/>
                  <a:gd name="connsiteX23" fmla="*/ 3430719 w 6373299"/>
                  <a:gd name="connsiteY23" fmla="*/ 4393245 h 6139543"/>
                  <a:gd name="connsiteX24" fmla="*/ 2825703 w 6373299"/>
                  <a:gd name="connsiteY24" fmla="*/ 4682003 h 6139543"/>
                  <a:gd name="connsiteX25" fmla="*/ 3086960 w 6373299"/>
                  <a:gd name="connsiteY25" fmla="*/ 4922634 h 6139543"/>
                  <a:gd name="connsiteX26" fmla="*/ 3643850 w 6373299"/>
                  <a:gd name="connsiteY26" fmla="*/ 4798881 h 6139543"/>
                  <a:gd name="connsiteX27" fmla="*/ 3774478 w 6373299"/>
                  <a:gd name="connsiteY27" fmla="*/ 4867633 h 6139543"/>
                  <a:gd name="connsiteX28" fmla="*/ 3918857 w 6373299"/>
                  <a:gd name="connsiteY28" fmla="*/ 4716379 h 6139543"/>
                  <a:gd name="connsiteX29" fmla="*/ 5486400 w 6373299"/>
                  <a:gd name="connsiteY29" fmla="*/ 5864535 h 6139543"/>
                  <a:gd name="connsiteX30" fmla="*/ 5637654 w 6373299"/>
                  <a:gd name="connsiteY30" fmla="*/ 6063915 h 6139543"/>
                  <a:gd name="connsiteX31" fmla="*/ 5761408 w 6373299"/>
                  <a:gd name="connsiteY31"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313841 w 6373299"/>
                  <a:gd name="connsiteY4" fmla="*/ 2248186 h 6139543"/>
                  <a:gd name="connsiteX5" fmla="*/ 3203838 w 6373299"/>
                  <a:gd name="connsiteY5" fmla="*/ 2310063 h 6139543"/>
                  <a:gd name="connsiteX6" fmla="*/ 2571321 w 6373299"/>
                  <a:gd name="connsiteY6" fmla="*/ 2021305 h 6139543"/>
                  <a:gd name="connsiteX7" fmla="*/ 2206936 w 6373299"/>
                  <a:gd name="connsiteY7" fmla="*/ 1196282 h 6139543"/>
                  <a:gd name="connsiteX8" fmla="*/ 2715699 w 6373299"/>
                  <a:gd name="connsiteY8" fmla="*/ 268132 h 6139543"/>
                  <a:gd name="connsiteX9" fmla="*/ 2585071 w 6373299"/>
                  <a:gd name="connsiteY9" fmla="*/ 103127 h 6139543"/>
                  <a:gd name="connsiteX10" fmla="*/ 2461318 w 6373299"/>
                  <a:gd name="connsiteY10" fmla="*/ 151254 h 6139543"/>
                  <a:gd name="connsiteX11" fmla="*/ 2495693 w 6373299"/>
                  <a:gd name="connsiteY11" fmla="*/ 275007 h 6139543"/>
                  <a:gd name="connsiteX12" fmla="*/ 1890677 w 6373299"/>
                  <a:gd name="connsiteY12" fmla="*/ 501888 h 6139543"/>
                  <a:gd name="connsiteX13" fmla="*/ 1918178 w 6373299"/>
                  <a:gd name="connsiteY13" fmla="*/ 598141 h 6139543"/>
                  <a:gd name="connsiteX14" fmla="*/ 1175657 w 6373299"/>
                  <a:gd name="connsiteY14" fmla="*/ 185630 h 6139543"/>
                  <a:gd name="connsiteX15" fmla="*/ 921275 w 6373299"/>
                  <a:gd name="connsiteY15" fmla="*/ 0 h 6139543"/>
                  <a:gd name="connsiteX16" fmla="*/ 1870051 w 6373299"/>
                  <a:gd name="connsiteY16" fmla="*/ 1079404 h 6139543"/>
                  <a:gd name="connsiteX17" fmla="*/ 1883802 w 6373299"/>
                  <a:gd name="connsiteY17" fmla="*/ 2241311 h 6139543"/>
                  <a:gd name="connsiteX18" fmla="*/ 2055681 w 6373299"/>
                  <a:gd name="connsiteY18" fmla="*/ 2550694 h 6139543"/>
                  <a:gd name="connsiteX19" fmla="*/ 0 w 6373299"/>
                  <a:gd name="connsiteY19" fmla="*/ 3210712 h 6139543"/>
                  <a:gd name="connsiteX20" fmla="*/ 625642 w 6373299"/>
                  <a:gd name="connsiteY20" fmla="*/ 3389467 h 6139543"/>
                  <a:gd name="connsiteX21" fmla="*/ 2227561 w 6373299"/>
                  <a:gd name="connsiteY21" fmla="*/ 2901329 h 6139543"/>
                  <a:gd name="connsiteX22" fmla="*/ 2942581 w 6373299"/>
                  <a:gd name="connsiteY22" fmla="*/ 4035735 h 6139543"/>
                  <a:gd name="connsiteX23" fmla="*/ 3430719 w 6373299"/>
                  <a:gd name="connsiteY23" fmla="*/ 4393245 h 6139543"/>
                  <a:gd name="connsiteX24" fmla="*/ 2825703 w 6373299"/>
                  <a:gd name="connsiteY24" fmla="*/ 4682003 h 6139543"/>
                  <a:gd name="connsiteX25" fmla="*/ 3086960 w 6373299"/>
                  <a:gd name="connsiteY25" fmla="*/ 4922634 h 6139543"/>
                  <a:gd name="connsiteX26" fmla="*/ 3643850 w 6373299"/>
                  <a:gd name="connsiteY26" fmla="*/ 4798881 h 6139543"/>
                  <a:gd name="connsiteX27" fmla="*/ 3774478 w 6373299"/>
                  <a:gd name="connsiteY27" fmla="*/ 4867633 h 6139543"/>
                  <a:gd name="connsiteX28" fmla="*/ 3918857 w 6373299"/>
                  <a:gd name="connsiteY28" fmla="*/ 4716379 h 6139543"/>
                  <a:gd name="connsiteX29" fmla="*/ 5486400 w 6373299"/>
                  <a:gd name="connsiteY29" fmla="*/ 5864535 h 6139543"/>
                  <a:gd name="connsiteX30" fmla="*/ 5637654 w 6373299"/>
                  <a:gd name="connsiteY30" fmla="*/ 6063915 h 6139543"/>
                  <a:gd name="connsiteX31" fmla="*/ 5761408 w 6373299"/>
                  <a:gd name="connsiteY31"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313841 w 6373299"/>
                  <a:gd name="connsiteY4" fmla="*/ 2248186 h 6139543"/>
                  <a:gd name="connsiteX5" fmla="*/ 3203838 w 6373299"/>
                  <a:gd name="connsiteY5" fmla="*/ 2310063 h 6139543"/>
                  <a:gd name="connsiteX6" fmla="*/ 2571321 w 6373299"/>
                  <a:gd name="connsiteY6" fmla="*/ 2021305 h 6139543"/>
                  <a:gd name="connsiteX7" fmla="*/ 2206936 w 6373299"/>
                  <a:gd name="connsiteY7" fmla="*/ 1196282 h 6139543"/>
                  <a:gd name="connsiteX8" fmla="*/ 2715699 w 6373299"/>
                  <a:gd name="connsiteY8" fmla="*/ 268132 h 6139543"/>
                  <a:gd name="connsiteX9" fmla="*/ 2585071 w 6373299"/>
                  <a:gd name="connsiteY9" fmla="*/ 103127 h 6139543"/>
                  <a:gd name="connsiteX10" fmla="*/ 2461318 w 6373299"/>
                  <a:gd name="connsiteY10" fmla="*/ 151254 h 6139543"/>
                  <a:gd name="connsiteX11" fmla="*/ 2495693 w 6373299"/>
                  <a:gd name="connsiteY11" fmla="*/ 275007 h 6139543"/>
                  <a:gd name="connsiteX12" fmla="*/ 1890677 w 6373299"/>
                  <a:gd name="connsiteY12" fmla="*/ 501888 h 6139543"/>
                  <a:gd name="connsiteX13" fmla="*/ 1918178 w 6373299"/>
                  <a:gd name="connsiteY13" fmla="*/ 598141 h 6139543"/>
                  <a:gd name="connsiteX14" fmla="*/ 1175657 w 6373299"/>
                  <a:gd name="connsiteY14" fmla="*/ 185630 h 6139543"/>
                  <a:gd name="connsiteX15" fmla="*/ 921275 w 6373299"/>
                  <a:gd name="connsiteY15" fmla="*/ 0 h 6139543"/>
                  <a:gd name="connsiteX16" fmla="*/ 1870051 w 6373299"/>
                  <a:gd name="connsiteY16" fmla="*/ 1079404 h 6139543"/>
                  <a:gd name="connsiteX17" fmla="*/ 1883802 w 6373299"/>
                  <a:gd name="connsiteY17" fmla="*/ 2241311 h 6139543"/>
                  <a:gd name="connsiteX18" fmla="*/ 2055681 w 6373299"/>
                  <a:gd name="connsiteY18" fmla="*/ 2550694 h 6139543"/>
                  <a:gd name="connsiteX19" fmla="*/ 0 w 6373299"/>
                  <a:gd name="connsiteY19" fmla="*/ 3210712 h 6139543"/>
                  <a:gd name="connsiteX20" fmla="*/ 625642 w 6373299"/>
                  <a:gd name="connsiteY20" fmla="*/ 3389467 h 6139543"/>
                  <a:gd name="connsiteX21" fmla="*/ 2227561 w 6373299"/>
                  <a:gd name="connsiteY21" fmla="*/ 2901329 h 6139543"/>
                  <a:gd name="connsiteX22" fmla="*/ 2942581 w 6373299"/>
                  <a:gd name="connsiteY22" fmla="*/ 4035735 h 6139543"/>
                  <a:gd name="connsiteX23" fmla="*/ 3430719 w 6373299"/>
                  <a:gd name="connsiteY23" fmla="*/ 4393245 h 6139543"/>
                  <a:gd name="connsiteX24" fmla="*/ 2825703 w 6373299"/>
                  <a:gd name="connsiteY24" fmla="*/ 4682003 h 6139543"/>
                  <a:gd name="connsiteX25" fmla="*/ 3086960 w 6373299"/>
                  <a:gd name="connsiteY25" fmla="*/ 4922634 h 6139543"/>
                  <a:gd name="connsiteX26" fmla="*/ 3643850 w 6373299"/>
                  <a:gd name="connsiteY26" fmla="*/ 4798881 h 6139543"/>
                  <a:gd name="connsiteX27" fmla="*/ 3774478 w 6373299"/>
                  <a:gd name="connsiteY27" fmla="*/ 4867633 h 6139543"/>
                  <a:gd name="connsiteX28" fmla="*/ 3918857 w 6373299"/>
                  <a:gd name="connsiteY28" fmla="*/ 4716379 h 6139543"/>
                  <a:gd name="connsiteX29" fmla="*/ 5486400 w 6373299"/>
                  <a:gd name="connsiteY29" fmla="*/ 5864535 h 6139543"/>
                  <a:gd name="connsiteX30" fmla="*/ 5637654 w 6373299"/>
                  <a:gd name="connsiteY30" fmla="*/ 6063915 h 6139543"/>
                  <a:gd name="connsiteX31" fmla="*/ 5761408 w 6373299"/>
                  <a:gd name="connsiteY31"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311758 w 6373299"/>
                  <a:gd name="connsiteY4" fmla="*/ 2298176 h 6139543"/>
                  <a:gd name="connsiteX5" fmla="*/ 3203838 w 6373299"/>
                  <a:gd name="connsiteY5" fmla="*/ 2310063 h 6139543"/>
                  <a:gd name="connsiteX6" fmla="*/ 2571321 w 6373299"/>
                  <a:gd name="connsiteY6" fmla="*/ 2021305 h 6139543"/>
                  <a:gd name="connsiteX7" fmla="*/ 2206936 w 6373299"/>
                  <a:gd name="connsiteY7" fmla="*/ 1196282 h 6139543"/>
                  <a:gd name="connsiteX8" fmla="*/ 2715699 w 6373299"/>
                  <a:gd name="connsiteY8" fmla="*/ 268132 h 6139543"/>
                  <a:gd name="connsiteX9" fmla="*/ 2585071 w 6373299"/>
                  <a:gd name="connsiteY9" fmla="*/ 103127 h 6139543"/>
                  <a:gd name="connsiteX10" fmla="*/ 2461318 w 6373299"/>
                  <a:gd name="connsiteY10" fmla="*/ 151254 h 6139543"/>
                  <a:gd name="connsiteX11" fmla="*/ 2495693 w 6373299"/>
                  <a:gd name="connsiteY11" fmla="*/ 275007 h 6139543"/>
                  <a:gd name="connsiteX12" fmla="*/ 1890677 w 6373299"/>
                  <a:gd name="connsiteY12" fmla="*/ 501888 h 6139543"/>
                  <a:gd name="connsiteX13" fmla="*/ 1918178 w 6373299"/>
                  <a:gd name="connsiteY13" fmla="*/ 598141 h 6139543"/>
                  <a:gd name="connsiteX14" fmla="*/ 1175657 w 6373299"/>
                  <a:gd name="connsiteY14" fmla="*/ 185630 h 6139543"/>
                  <a:gd name="connsiteX15" fmla="*/ 921275 w 6373299"/>
                  <a:gd name="connsiteY15" fmla="*/ 0 h 6139543"/>
                  <a:gd name="connsiteX16" fmla="*/ 1870051 w 6373299"/>
                  <a:gd name="connsiteY16" fmla="*/ 1079404 h 6139543"/>
                  <a:gd name="connsiteX17" fmla="*/ 1883802 w 6373299"/>
                  <a:gd name="connsiteY17" fmla="*/ 2241311 h 6139543"/>
                  <a:gd name="connsiteX18" fmla="*/ 2055681 w 6373299"/>
                  <a:gd name="connsiteY18" fmla="*/ 2550694 h 6139543"/>
                  <a:gd name="connsiteX19" fmla="*/ 0 w 6373299"/>
                  <a:gd name="connsiteY19" fmla="*/ 3210712 h 6139543"/>
                  <a:gd name="connsiteX20" fmla="*/ 625642 w 6373299"/>
                  <a:gd name="connsiteY20" fmla="*/ 3389467 h 6139543"/>
                  <a:gd name="connsiteX21" fmla="*/ 2227561 w 6373299"/>
                  <a:gd name="connsiteY21" fmla="*/ 2901329 h 6139543"/>
                  <a:gd name="connsiteX22" fmla="*/ 2942581 w 6373299"/>
                  <a:gd name="connsiteY22" fmla="*/ 4035735 h 6139543"/>
                  <a:gd name="connsiteX23" fmla="*/ 3430719 w 6373299"/>
                  <a:gd name="connsiteY23" fmla="*/ 4393245 h 6139543"/>
                  <a:gd name="connsiteX24" fmla="*/ 2825703 w 6373299"/>
                  <a:gd name="connsiteY24" fmla="*/ 4682003 h 6139543"/>
                  <a:gd name="connsiteX25" fmla="*/ 3086960 w 6373299"/>
                  <a:gd name="connsiteY25" fmla="*/ 4922634 h 6139543"/>
                  <a:gd name="connsiteX26" fmla="*/ 3643850 w 6373299"/>
                  <a:gd name="connsiteY26" fmla="*/ 4798881 h 6139543"/>
                  <a:gd name="connsiteX27" fmla="*/ 3774478 w 6373299"/>
                  <a:gd name="connsiteY27" fmla="*/ 4867633 h 6139543"/>
                  <a:gd name="connsiteX28" fmla="*/ 3918857 w 6373299"/>
                  <a:gd name="connsiteY28" fmla="*/ 4716379 h 6139543"/>
                  <a:gd name="connsiteX29" fmla="*/ 5486400 w 6373299"/>
                  <a:gd name="connsiteY29" fmla="*/ 5864535 h 6139543"/>
                  <a:gd name="connsiteX30" fmla="*/ 5637654 w 6373299"/>
                  <a:gd name="connsiteY30" fmla="*/ 6063915 h 6139543"/>
                  <a:gd name="connsiteX31" fmla="*/ 5761408 w 6373299"/>
                  <a:gd name="connsiteY31"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311758 w 6373299"/>
                  <a:gd name="connsiteY4" fmla="*/ 2298176 h 6139543"/>
                  <a:gd name="connsiteX5" fmla="*/ 3203838 w 6373299"/>
                  <a:gd name="connsiteY5" fmla="*/ 2310063 h 6139543"/>
                  <a:gd name="connsiteX6" fmla="*/ 2571321 w 6373299"/>
                  <a:gd name="connsiteY6" fmla="*/ 2021305 h 6139543"/>
                  <a:gd name="connsiteX7" fmla="*/ 2206936 w 6373299"/>
                  <a:gd name="connsiteY7" fmla="*/ 1196282 h 6139543"/>
                  <a:gd name="connsiteX8" fmla="*/ 2715699 w 6373299"/>
                  <a:gd name="connsiteY8" fmla="*/ 268132 h 6139543"/>
                  <a:gd name="connsiteX9" fmla="*/ 2585071 w 6373299"/>
                  <a:gd name="connsiteY9" fmla="*/ 103127 h 6139543"/>
                  <a:gd name="connsiteX10" fmla="*/ 2461318 w 6373299"/>
                  <a:gd name="connsiteY10" fmla="*/ 151254 h 6139543"/>
                  <a:gd name="connsiteX11" fmla="*/ 2495693 w 6373299"/>
                  <a:gd name="connsiteY11" fmla="*/ 275007 h 6139543"/>
                  <a:gd name="connsiteX12" fmla="*/ 1890677 w 6373299"/>
                  <a:gd name="connsiteY12" fmla="*/ 501888 h 6139543"/>
                  <a:gd name="connsiteX13" fmla="*/ 1918178 w 6373299"/>
                  <a:gd name="connsiteY13" fmla="*/ 598141 h 6139543"/>
                  <a:gd name="connsiteX14" fmla="*/ 1175657 w 6373299"/>
                  <a:gd name="connsiteY14" fmla="*/ 185630 h 6139543"/>
                  <a:gd name="connsiteX15" fmla="*/ 921275 w 6373299"/>
                  <a:gd name="connsiteY15" fmla="*/ 0 h 6139543"/>
                  <a:gd name="connsiteX16" fmla="*/ 1870051 w 6373299"/>
                  <a:gd name="connsiteY16" fmla="*/ 1079404 h 6139543"/>
                  <a:gd name="connsiteX17" fmla="*/ 1883802 w 6373299"/>
                  <a:gd name="connsiteY17" fmla="*/ 2241311 h 6139543"/>
                  <a:gd name="connsiteX18" fmla="*/ 2055681 w 6373299"/>
                  <a:gd name="connsiteY18" fmla="*/ 2550694 h 6139543"/>
                  <a:gd name="connsiteX19" fmla="*/ 0 w 6373299"/>
                  <a:gd name="connsiteY19" fmla="*/ 3210712 h 6139543"/>
                  <a:gd name="connsiteX20" fmla="*/ 625642 w 6373299"/>
                  <a:gd name="connsiteY20" fmla="*/ 3389467 h 6139543"/>
                  <a:gd name="connsiteX21" fmla="*/ 2227561 w 6373299"/>
                  <a:gd name="connsiteY21" fmla="*/ 2901329 h 6139543"/>
                  <a:gd name="connsiteX22" fmla="*/ 2942581 w 6373299"/>
                  <a:gd name="connsiteY22" fmla="*/ 4035735 h 6139543"/>
                  <a:gd name="connsiteX23" fmla="*/ 3430719 w 6373299"/>
                  <a:gd name="connsiteY23" fmla="*/ 4393245 h 6139543"/>
                  <a:gd name="connsiteX24" fmla="*/ 2825703 w 6373299"/>
                  <a:gd name="connsiteY24" fmla="*/ 4682003 h 6139543"/>
                  <a:gd name="connsiteX25" fmla="*/ 3086960 w 6373299"/>
                  <a:gd name="connsiteY25" fmla="*/ 4922634 h 6139543"/>
                  <a:gd name="connsiteX26" fmla="*/ 3643850 w 6373299"/>
                  <a:gd name="connsiteY26" fmla="*/ 4798881 h 6139543"/>
                  <a:gd name="connsiteX27" fmla="*/ 3774478 w 6373299"/>
                  <a:gd name="connsiteY27" fmla="*/ 4867633 h 6139543"/>
                  <a:gd name="connsiteX28" fmla="*/ 3918857 w 6373299"/>
                  <a:gd name="connsiteY28" fmla="*/ 4716379 h 6139543"/>
                  <a:gd name="connsiteX29" fmla="*/ 5486400 w 6373299"/>
                  <a:gd name="connsiteY29" fmla="*/ 5864535 h 6139543"/>
                  <a:gd name="connsiteX30" fmla="*/ 5637654 w 6373299"/>
                  <a:gd name="connsiteY30" fmla="*/ 6063915 h 6139543"/>
                  <a:gd name="connsiteX31" fmla="*/ 5761408 w 6373299"/>
                  <a:gd name="connsiteY31"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49711 w 6373299"/>
                  <a:gd name="connsiteY4" fmla="*/ 2524838 h 6139543"/>
                  <a:gd name="connsiteX5" fmla="*/ 3311758 w 6373299"/>
                  <a:gd name="connsiteY5" fmla="*/ 2298176 h 6139543"/>
                  <a:gd name="connsiteX6" fmla="*/ 3203838 w 6373299"/>
                  <a:gd name="connsiteY6" fmla="*/ 2310063 h 6139543"/>
                  <a:gd name="connsiteX7" fmla="*/ 2571321 w 6373299"/>
                  <a:gd name="connsiteY7" fmla="*/ 2021305 h 6139543"/>
                  <a:gd name="connsiteX8" fmla="*/ 2206936 w 6373299"/>
                  <a:gd name="connsiteY8" fmla="*/ 1196282 h 6139543"/>
                  <a:gd name="connsiteX9" fmla="*/ 2715699 w 6373299"/>
                  <a:gd name="connsiteY9" fmla="*/ 268132 h 6139543"/>
                  <a:gd name="connsiteX10" fmla="*/ 2585071 w 6373299"/>
                  <a:gd name="connsiteY10" fmla="*/ 103127 h 6139543"/>
                  <a:gd name="connsiteX11" fmla="*/ 2461318 w 6373299"/>
                  <a:gd name="connsiteY11" fmla="*/ 151254 h 6139543"/>
                  <a:gd name="connsiteX12" fmla="*/ 2495693 w 6373299"/>
                  <a:gd name="connsiteY12" fmla="*/ 275007 h 6139543"/>
                  <a:gd name="connsiteX13" fmla="*/ 1890677 w 6373299"/>
                  <a:gd name="connsiteY13" fmla="*/ 501888 h 6139543"/>
                  <a:gd name="connsiteX14" fmla="*/ 1918178 w 6373299"/>
                  <a:gd name="connsiteY14" fmla="*/ 598141 h 6139543"/>
                  <a:gd name="connsiteX15" fmla="*/ 1175657 w 6373299"/>
                  <a:gd name="connsiteY15" fmla="*/ 185630 h 6139543"/>
                  <a:gd name="connsiteX16" fmla="*/ 921275 w 6373299"/>
                  <a:gd name="connsiteY16" fmla="*/ 0 h 6139543"/>
                  <a:gd name="connsiteX17" fmla="*/ 1870051 w 6373299"/>
                  <a:gd name="connsiteY17" fmla="*/ 1079404 h 6139543"/>
                  <a:gd name="connsiteX18" fmla="*/ 1883802 w 6373299"/>
                  <a:gd name="connsiteY18" fmla="*/ 2241311 h 6139543"/>
                  <a:gd name="connsiteX19" fmla="*/ 2055681 w 6373299"/>
                  <a:gd name="connsiteY19" fmla="*/ 2550694 h 6139543"/>
                  <a:gd name="connsiteX20" fmla="*/ 0 w 6373299"/>
                  <a:gd name="connsiteY20" fmla="*/ 3210712 h 6139543"/>
                  <a:gd name="connsiteX21" fmla="*/ 625642 w 6373299"/>
                  <a:gd name="connsiteY21" fmla="*/ 3389467 h 6139543"/>
                  <a:gd name="connsiteX22" fmla="*/ 2227561 w 6373299"/>
                  <a:gd name="connsiteY22" fmla="*/ 2901329 h 6139543"/>
                  <a:gd name="connsiteX23" fmla="*/ 2942581 w 6373299"/>
                  <a:gd name="connsiteY23" fmla="*/ 4035735 h 6139543"/>
                  <a:gd name="connsiteX24" fmla="*/ 3430719 w 6373299"/>
                  <a:gd name="connsiteY24" fmla="*/ 4393245 h 6139543"/>
                  <a:gd name="connsiteX25" fmla="*/ 2825703 w 6373299"/>
                  <a:gd name="connsiteY25" fmla="*/ 4682003 h 6139543"/>
                  <a:gd name="connsiteX26" fmla="*/ 3086960 w 6373299"/>
                  <a:gd name="connsiteY26" fmla="*/ 4922634 h 6139543"/>
                  <a:gd name="connsiteX27" fmla="*/ 3643850 w 6373299"/>
                  <a:gd name="connsiteY27" fmla="*/ 4798881 h 6139543"/>
                  <a:gd name="connsiteX28" fmla="*/ 3774478 w 6373299"/>
                  <a:gd name="connsiteY28" fmla="*/ 4867633 h 6139543"/>
                  <a:gd name="connsiteX29" fmla="*/ 3918857 w 6373299"/>
                  <a:gd name="connsiteY29" fmla="*/ 4716379 h 6139543"/>
                  <a:gd name="connsiteX30" fmla="*/ 5486400 w 6373299"/>
                  <a:gd name="connsiteY30" fmla="*/ 5864535 h 6139543"/>
                  <a:gd name="connsiteX31" fmla="*/ 5637654 w 6373299"/>
                  <a:gd name="connsiteY31" fmla="*/ 6063915 h 6139543"/>
                  <a:gd name="connsiteX32" fmla="*/ 5761408 w 6373299"/>
                  <a:gd name="connsiteY32"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49711 w 6373299"/>
                  <a:gd name="connsiteY4" fmla="*/ 2524838 h 6139543"/>
                  <a:gd name="connsiteX5" fmla="*/ 3311758 w 6373299"/>
                  <a:gd name="connsiteY5" fmla="*/ 2298176 h 6139543"/>
                  <a:gd name="connsiteX6" fmla="*/ 3203838 w 6373299"/>
                  <a:gd name="connsiteY6" fmla="*/ 2310063 h 6139543"/>
                  <a:gd name="connsiteX7" fmla="*/ 2571321 w 6373299"/>
                  <a:gd name="connsiteY7" fmla="*/ 2021305 h 6139543"/>
                  <a:gd name="connsiteX8" fmla="*/ 2206936 w 6373299"/>
                  <a:gd name="connsiteY8" fmla="*/ 1196282 h 6139543"/>
                  <a:gd name="connsiteX9" fmla="*/ 2715699 w 6373299"/>
                  <a:gd name="connsiteY9" fmla="*/ 268132 h 6139543"/>
                  <a:gd name="connsiteX10" fmla="*/ 2585071 w 6373299"/>
                  <a:gd name="connsiteY10" fmla="*/ 103127 h 6139543"/>
                  <a:gd name="connsiteX11" fmla="*/ 2461318 w 6373299"/>
                  <a:gd name="connsiteY11" fmla="*/ 151254 h 6139543"/>
                  <a:gd name="connsiteX12" fmla="*/ 2495693 w 6373299"/>
                  <a:gd name="connsiteY12" fmla="*/ 275007 h 6139543"/>
                  <a:gd name="connsiteX13" fmla="*/ 1890677 w 6373299"/>
                  <a:gd name="connsiteY13" fmla="*/ 501888 h 6139543"/>
                  <a:gd name="connsiteX14" fmla="*/ 1918178 w 6373299"/>
                  <a:gd name="connsiteY14" fmla="*/ 598141 h 6139543"/>
                  <a:gd name="connsiteX15" fmla="*/ 1175657 w 6373299"/>
                  <a:gd name="connsiteY15" fmla="*/ 185630 h 6139543"/>
                  <a:gd name="connsiteX16" fmla="*/ 921275 w 6373299"/>
                  <a:gd name="connsiteY16" fmla="*/ 0 h 6139543"/>
                  <a:gd name="connsiteX17" fmla="*/ 1870051 w 6373299"/>
                  <a:gd name="connsiteY17" fmla="*/ 1079404 h 6139543"/>
                  <a:gd name="connsiteX18" fmla="*/ 1883802 w 6373299"/>
                  <a:gd name="connsiteY18" fmla="*/ 2241311 h 6139543"/>
                  <a:gd name="connsiteX19" fmla="*/ 2055681 w 6373299"/>
                  <a:gd name="connsiteY19" fmla="*/ 2550694 h 6139543"/>
                  <a:gd name="connsiteX20" fmla="*/ 0 w 6373299"/>
                  <a:gd name="connsiteY20" fmla="*/ 3210712 h 6139543"/>
                  <a:gd name="connsiteX21" fmla="*/ 625642 w 6373299"/>
                  <a:gd name="connsiteY21" fmla="*/ 3389467 h 6139543"/>
                  <a:gd name="connsiteX22" fmla="*/ 2227561 w 6373299"/>
                  <a:gd name="connsiteY22" fmla="*/ 2901329 h 6139543"/>
                  <a:gd name="connsiteX23" fmla="*/ 2942581 w 6373299"/>
                  <a:gd name="connsiteY23" fmla="*/ 4035735 h 6139543"/>
                  <a:gd name="connsiteX24" fmla="*/ 3430719 w 6373299"/>
                  <a:gd name="connsiteY24" fmla="*/ 4393245 h 6139543"/>
                  <a:gd name="connsiteX25" fmla="*/ 2825703 w 6373299"/>
                  <a:gd name="connsiteY25" fmla="*/ 4682003 h 6139543"/>
                  <a:gd name="connsiteX26" fmla="*/ 3086960 w 6373299"/>
                  <a:gd name="connsiteY26" fmla="*/ 4922634 h 6139543"/>
                  <a:gd name="connsiteX27" fmla="*/ 3643850 w 6373299"/>
                  <a:gd name="connsiteY27" fmla="*/ 4798881 h 6139543"/>
                  <a:gd name="connsiteX28" fmla="*/ 3774478 w 6373299"/>
                  <a:gd name="connsiteY28" fmla="*/ 4867633 h 6139543"/>
                  <a:gd name="connsiteX29" fmla="*/ 3918857 w 6373299"/>
                  <a:gd name="connsiteY29" fmla="*/ 4716379 h 6139543"/>
                  <a:gd name="connsiteX30" fmla="*/ 5486400 w 6373299"/>
                  <a:gd name="connsiteY30" fmla="*/ 5864535 h 6139543"/>
                  <a:gd name="connsiteX31" fmla="*/ 5637654 w 6373299"/>
                  <a:gd name="connsiteY31" fmla="*/ 6063915 h 6139543"/>
                  <a:gd name="connsiteX32" fmla="*/ 5761408 w 6373299"/>
                  <a:gd name="connsiteY32"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49711 w 6373299"/>
                  <a:gd name="connsiteY4" fmla="*/ 2524838 h 6139543"/>
                  <a:gd name="connsiteX5" fmla="*/ 3311758 w 6373299"/>
                  <a:gd name="connsiteY5" fmla="*/ 2298176 h 6139543"/>
                  <a:gd name="connsiteX6" fmla="*/ 3203838 w 6373299"/>
                  <a:gd name="connsiteY6" fmla="*/ 2310063 h 6139543"/>
                  <a:gd name="connsiteX7" fmla="*/ 2571321 w 6373299"/>
                  <a:gd name="connsiteY7" fmla="*/ 2021305 h 6139543"/>
                  <a:gd name="connsiteX8" fmla="*/ 2206936 w 6373299"/>
                  <a:gd name="connsiteY8" fmla="*/ 1196282 h 6139543"/>
                  <a:gd name="connsiteX9" fmla="*/ 2715699 w 6373299"/>
                  <a:gd name="connsiteY9" fmla="*/ 268132 h 6139543"/>
                  <a:gd name="connsiteX10" fmla="*/ 2585071 w 6373299"/>
                  <a:gd name="connsiteY10" fmla="*/ 103127 h 6139543"/>
                  <a:gd name="connsiteX11" fmla="*/ 2461318 w 6373299"/>
                  <a:gd name="connsiteY11" fmla="*/ 151254 h 6139543"/>
                  <a:gd name="connsiteX12" fmla="*/ 2495693 w 6373299"/>
                  <a:gd name="connsiteY12" fmla="*/ 275007 h 6139543"/>
                  <a:gd name="connsiteX13" fmla="*/ 1890677 w 6373299"/>
                  <a:gd name="connsiteY13" fmla="*/ 501888 h 6139543"/>
                  <a:gd name="connsiteX14" fmla="*/ 1918178 w 6373299"/>
                  <a:gd name="connsiteY14" fmla="*/ 598141 h 6139543"/>
                  <a:gd name="connsiteX15" fmla="*/ 1175657 w 6373299"/>
                  <a:gd name="connsiteY15" fmla="*/ 185630 h 6139543"/>
                  <a:gd name="connsiteX16" fmla="*/ 921275 w 6373299"/>
                  <a:gd name="connsiteY16" fmla="*/ 0 h 6139543"/>
                  <a:gd name="connsiteX17" fmla="*/ 1870051 w 6373299"/>
                  <a:gd name="connsiteY17" fmla="*/ 1079404 h 6139543"/>
                  <a:gd name="connsiteX18" fmla="*/ 1883802 w 6373299"/>
                  <a:gd name="connsiteY18" fmla="*/ 2241311 h 6139543"/>
                  <a:gd name="connsiteX19" fmla="*/ 2055681 w 6373299"/>
                  <a:gd name="connsiteY19" fmla="*/ 2550694 h 6139543"/>
                  <a:gd name="connsiteX20" fmla="*/ 0 w 6373299"/>
                  <a:gd name="connsiteY20" fmla="*/ 3210712 h 6139543"/>
                  <a:gd name="connsiteX21" fmla="*/ 625642 w 6373299"/>
                  <a:gd name="connsiteY21" fmla="*/ 3389467 h 6139543"/>
                  <a:gd name="connsiteX22" fmla="*/ 2227561 w 6373299"/>
                  <a:gd name="connsiteY22" fmla="*/ 2901329 h 6139543"/>
                  <a:gd name="connsiteX23" fmla="*/ 2942581 w 6373299"/>
                  <a:gd name="connsiteY23" fmla="*/ 4035735 h 6139543"/>
                  <a:gd name="connsiteX24" fmla="*/ 3430719 w 6373299"/>
                  <a:gd name="connsiteY24" fmla="*/ 4393245 h 6139543"/>
                  <a:gd name="connsiteX25" fmla="*/ 2825703 w 6373299"/>
                  <a:gd name="connsiteY25" fmla="*/ 4682003 h 6139543"/>
                  <a:gd name="connsiteX26" fmla="*/ 3086960 w 6373299"/>
                  <a:gd name="connsiteY26" fmla="*/ 4922634 h 6139543"/>
                  <a:gd name="connsiteX27" fmla="*/ 3643850 w 6373299"/>
                  <a:gd name="connsiteY27" fmla="*/ 4798881 h 6139543"/>
                  <a:gd name="connsiteX28" fmla="*/ 3774478 w 6373299"/>
                  <a:gd name="connsiteY28" fmla="*/ 4867633 h 6139543"/>
                  <a:gd name="connsiteX29" fmla="*/ 3918857 w 6373299"/>
                  <a:gd name="connsiteY29" fmla="*/ 4716379 h 6139543"/>
                  <a:gd name="connsiteX30" fmla="*/ 5486400 w 6373299"/>
                  <a:gd name="connsiteY30" fmla="*/ 5864535 h 6139543"/>
                  <a:gd name="connsiteX31" fmla="*/ 5637654 w 6373299"/>
                  <a:gd name="connsiteY31" fmla="*/ 6063915 h 6139543"/>
                  <a:gd name="connsiteX32" fmla="*/ 5761408 w 6373299"/>
                  <a:gd name="connsiteY32"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5960 w 6373299"/>
                  <a:gd name="connsiteY4" fmla="*/ 2512341 h 6139543"/>
                  <a:gd name="connsiteX5" fmla="*/ 3311758 w 6373299"/>
                  <a:gd name="connsiteY5" fmla="*/ 2298176 h 6139543"/>
                  <a:gd name="connsiteX6" fmla="*/ 3203838 w 6373299"/>
                  <a:gd name="connsiteY6" fmla="*/ 2310063 h 6139543"/>
                  <a:gd name="connsiteX7" fmla="*/ 2571321 w 6373299"/>
                  <a:gd name="connsiteY7" fmla="*/ 2021305 h 6139543"/>
                  <a:gd name="connsiteX8" fmla="*/ 2206936 w 6373299"/>
                  <a:gd name="connsiteY8" fmla="*/ 1196282 h 6139543"/>
                  <a:gd name="connsiteX9" fmla="*/ 2715699 w 6373299"/>
                  <a:gd name="connsiteY9" fmla="*/ 268132 h 6139543"/>
                  <a:gd name="connsiteX10" fmla="*/ 2585071 w 6373299"/>
                  <a:gd name="connsiteY10" fmla="*/ 103127 h 6139543"/>
                  <a:gd name="connsiteX11" fmla="*/ 2461318 w 6373299"/>
                  <a:gd name="connsiteY11" fmla="*/ 151254 h 6139543"/>
                  <a:gd name="connsiteX12" fmla="*/ 2495693 w 6373299"/>
                  <a:gd name="connsiteY12" fmla="*/ 275007 h 6139543"/>
                  <a:gd name="connsiteX13" fmla="*/ 1890677 w 6373299"/>
                  <a:gd name="connsiteY13" fmla="*/ 501888 h 6139543"/>
                  <a:gd name="connsiteX14" fmla="*/ 1918178 w 6373299"/>
                  <a:gd name="connsiteY14" fmla="*/ 598141 h 6139543"/>
                  <a:gd name="connsiteX15" fmla="*/ 1175657 w 6373299"/>
                  <a:gd name="connsiteY15" fmla="*/ 185630 h 6139543"/>
                  <a:gd name="connsiteX16" fmla="*/ 921275 w 6373299"/>
                  <a:gd name="connsiteY16" fmla="*/ 0 h 6139543"/>
                  <a:gd name="connsiteX17" fmla="*/ 1870051 w 6373299"/>
                  <a:gd name="connsiteY17" fmla="*/ 1079404 h 6139543"/>
                  <a:gd name="connsiteX18" fmla="*/ 1883802 w 6373299"/>
                  <a:gd name="connsiteY18" fmla="*/ 2241311 h 6139543"/>
                  <a:gd name="connsiteX19" fmla="*/ 2055681 w 6373299"/>
                  <a:gd name="connsiteY19" fmla="*/ 2550694 h 6139543"/>
                  <a:gd name="connsiteX20" fmla="*/ 0 w 6373299"/>
                  <a:gd name="connsiteY20" fmla="*/ 3210712 h 6139543"/>
                  <a:gd name="connsiteX21" fmla="*/ 625642 w 6373299"/>
                  <a:gd name="connsiteY21" fmla="*/ 3389467 h 6139543"/>
                  <a:gd name="connsiteX22" fmla="*/ 2227561 w 6373299"/>
                  <a:gd name="connsiteY22" fmla="*/ 2901329 h 6139543"/>
                  <a:gd name="connsiteX23" fmla="*/ 2942581 w 6373299"/>
                  <a:gd name="connsiteY23" fmla="*/ 4035735 h 6139543"/>
                  <a:gd name="connsiteX24" fmla="*/ 3430719 w 6373299"/>
                  <a:gd name="connsiteY24" fmla="*/ 4393245 h 6139543"/>
                  <a:gd name="connsiteX25" fmla="*/ 2825703 w 6373299"/>
                  <a:gd name="connsiteY25" fmla="*/ 4682003 h 6139543"/>
                  <a:gd name="connsiteX26" fmla="*/ 3086960 w 6373299"/>
                  <a:gd name="connsiteY26" fmla="*/ 4922634 h 6139543"/>
                  <a:gd name="connsiteX27" fmla="*/ 3643850 w 6373299"/>
                  <a:gd name="connsiteY27" fmla="*/ 4798881 h 6139543"/>
                  <a:gd name="connsiteX28" fmla="*/ 3774478 w 6373299"/>
                  <a:gd name="connsiteY28" fmla="*/ 4867633 h 6139543"/>
                  <a:gd name="connsiteX29" fmla="*/ 3918857 w 6373299"/>
                  <a:gd name="connsiteY29" fmla="*/ 4716379 h 6139543"/>
                  <a:gd name="connsiteX30" fmla="*/ 5486400 w 6373299"/>
                  <a:gd name="connsiteY30" fmla="*/ 5864535 h 6139543"/>
                  <a:gd name="connsiteX31" fmla="*/ 5637654 w 6373299"/>
                  <a:gd name="connsiteY31" fmla="*/ 6063915 h 6139543"/>
                  <a:gd name="connsiteX32" fmla="*/ 5761408 w 6373299"/>
                  <a:gd name="connsiteY32"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1321 w 6373299"/>
                  <a:gd name="connsiteY7" fmla="*/ 2021305 h 6139543"/>
                  <a:gd name="connsiteX8" fmla="*/ 2206936 w 6373299"/>
                  <a:gd name="connsiteY8" fmla="*/ 1196282 h 6139543"/>
                  <a:gd name="connsiteX9" fmla="*/ 2715699 w 6373299"/>
                  <a:gd name="connsiteY9" fmla="*/ 268132 h 6139543"/>
                  <a:gd name="connsiteX10" fmla="*/ 2585071 w 6373299"/>
                  <a:gd name="connsiteY10" fmla="*/ 103127 h 6139543"/>
                  <a:gd name="connsiteX11" fmla="*/ 2461318 w 6373299"/>
                  <a:gd name="connsiteY11" fmla="*/ 151254 h 6139543"/>
                  <a:gd name="connsiteX12" fmla="*/ 2495693 w 6373299"/>
                  <a:gd name="connsiteY12" fmla="*/ 275007 h 6139543"/>
                  <a:gd name="connsiteX13" fmla="*/ 1890677 w 6373299"/>
                  <a:gd name="connsiteY13" fmla="*/ 501888 h 6139543"/>
                  <a:gd name="connsiteX14" fmla="*/ 1918178 w 6373299"/>
                  <a:gd name="connsiteY14" fmla="*/ 598141 h 6139543"/>
                  <a:gd name="connsiteX15" fmla="*/ 1175657 w 6373299"/>
                  <a:gd name="connsiteY15" fmla="*/ 185630 h 6139543"/>
                  <a:gd name="connsiteX16" fmla="*/ 921275 w 6373299"/>
                  <a:gd name="connsiteY16" fmla="*/ 0 h 6139543"/>
                  <a:gd name="connsiteX17" fmla="*/ 1870051 w 6373299"/>
                  <a:gd name="connsiteY17" fmla="*/ 1079404 h 6139543"/>
                  <a:gd name="connsiteX18" fmla="*/ 1883802 w 6373299"/>
                  <a:gd name="connsiteY18" fmla="*/ 2241311 h 6139543"/>
                  <a:gd name="connsiteX19" fmla="*/ 2055681 w 6373299"/>
                  <a:gd name="connsiteY19" fmla="*/ 2550694 h 6139543"/>
                  <a:gd name="connsiteX20" fmla="*/ 0 w 6373299"/>
                  <a:gd name="connsiteY20" fmla="*/ 3210712 h 6139543"/>
                  <a:gd name="connsiteX21" fmla="*/ 625642 w 6373299"/>
                  <a:gd name="connsiteY21" fmla="*/ 3389467 h 6139543"/>
                  <a:gd name="connsiteX22" fmla="*/ 2227561 w 6373299"/>
                  <a:gd name="connsiteY22" fmla="*/ 2901329 h 6139543"/>
                  <a:gd name="connsiteX23" fmla="*/ 2942581 w 6373299"/>
                  <a:gd name="connsiteY23" fmla="*/ 4035735 h 6139543"/>
                  <a:gd name="connsiteX24" fmla="*/ 3430719 w 6373299"/>
                  <a:gd name="connsiteY24" fmla="*/ 4393245 h 6139543"/>
                  <a:gd name="connsiteX25" fmla="*/ 2825703 w 6373299"/>
                  <a:gd name="connsiteY25" fmla="*/ 4682003 h 6139543"/>
                  <a:gd name="connsiteX26" fmla="*/ 3086960 w 6373299"/>
                  <a:gd name="connsiteY26" fmla="*/ 4922634 h 6139543"/>
                  <a:gd name="connsiteX27" fmla="*/ 3643850 w 6373299"/>
                  <a:gd name="connsiteY27" fmla="*/ 4798881 h 6139543"/>
                  <a:gd name="connsiteX28" fmla="*/ 3774478 w 6373299"/>
                  <a:gd name="connsiteY28" fmla="*/ 4867633 h 6139543"/>
                  <a:gd name="connsiteX29" fmla="*/ 3918857 w 6373299"/>
                  <a:gd name="connsiteY29" fmla="*/ 4716379 h 6139543"/>
                  <a:gd name="connsiteX30" fmla="*/ 5486400 w 6373299"/>
                  <a:gd name="connsiteY30" fmla="*/ 5864535 h 6139543"/>
                  <a:gd name="connsiteX31" fmla="*/ 5637654 w 6373299"/>
                  <a:gd name="connsiteY31" fmla="*/ 6063915 h 6139543"/>
                  <a:gd name="connsiteX32" fmla="*/ 5761408 w 6373299"/>
                  <a:gd name="connsiteY32"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1321 w 6373299"/>
                  <a:gd name="connsiteY7" fmla="*/ 2021305 h 6139543"/>
                  <a:gd name="connsiteX8" fmla="*/ 2206936 w 6373299"/>
                  <a:gd name="connsiteY8" fmla="*/ 1196282 h 6139543"/>
                  <a:gd name="connsiteX9" fmla="*/ 2715699 w 6373299"/>
                  <a:gd name="connsiteY9" fmla="*/ 268132 h 6139543"/>
                  <a:gd name="connsiteX10" fmla="*/ 2585071 w 6373299"/>
                  <a:gd name="connsiteY10" fmla="*/ 103127 h 6139543"/>
                  <a:gd name="connsiteX11" fmla="*/ 2461318 w 6373299"/>
                  <a:gd name="connsiteY11" fmla="*/ 151254 h 6139543"/>
                  <a:gd name="connsiteX12" fmla="*/ 2495693 w 6373299"/>
                  <a:gd name="connsiteY12" fmla="*/ 275007 h 6139543"/>
                  <a:gd name="connsiteX13" fmla="*/ 1890677 w 6373299"/>
                  <a:gd name="connsiteY13" fmla="*/ 501888 h 6139543"/>
                  <a:gd name="connsiteX14" fmla="*/ 1918178 w 6373299"/>
                  <a:gd name="connsiteY14" fmla="*/ 598141 h 6139543"/>
                  <a:gd name="connsiteX15" fmla="*/ 1175657 w 6373299"/>
                  <a:gd name="connsiteY15" fmla="*/ 185630 h 6139543"/>
                  <a:gd name="connsiteX16" fmla="*/ 921275 w 6373299"/>
                  <a:gd name="connsiteY16" fmla="*/ 0 h 6139543"/>
                  <a:gd name="connsiteX17" fmla="*/ 1870051 w 6373299"/>
                  <a:gd name="connsiteY17" fmla="*/ 1079404 h 6139543"/>
                  <a:gd name="connsiteX18" fmla="*/ 1883802 w 6373299"/>
                  <a:gd name="connsiteY18" fmla="*/ 2241311 h 6139543"/>
                  <a:gd name="connsiteX19" fmla="*/ 2055681 w 6373299"/>
                  <a:gd name="connsiteY19" fmla="*/ 2550694 h 6139543"/>
                  <a:gd name="connsiteX20" fmla="*/ 0 w 6373299"/>
                  <a:gd name="connsiteY20" fmla="*/ 3210712 h 6139543"/>
                  <a:gd name="connsiteX21" fmla="*/ 625642 w 6373299"/>
                  <a:gd name="connsiteY21" fmla="*/ 3389467 h 6139543"/>
                  <a:gd name="connsiteX22" fmla="*/ 2227561 w 6373299"/>
                  <a:gd name="connsiteY22" fmla="*/ 2901329 h 6139543"/>
                  <a:gd name="connsiteX23" fmla="*/ 2942581 w 6373299"/>
                  <a:gd name="connsiteY23" fmla="*/ 4035735 h 6139543"/>
                  <a:gd name="connsiteX24" fmla="*/ 3430719 w 6373299"/>
                  <a:gd name="connsiteY24" fmla="*/ 4393245 h 6139543"/>
                  <a:gd name="connsiteX25" fmla="*/ 2825703 w 6373299"/>
                  <a:gd name="connsiteY25" fmla="*/ 4682003 h 6139543"/>
                  <a:gd name="connsiteX26" fmla="*/ 3086960 w 6373299"/>
                  <a:gd name="connsiteY26" fmla="*/ 4922634 h 6139543"/>
                  <a:gd name="connsiteX27" fmla="*/ 3643850 w 6373299"/>
                  <a:gd name="connsiteY27" fmla="*/ 4798881 h 6139543"/>
                  <a:gd name="connsiteX28" fmla="*/ 3774478 w 6373299"/>
                  <a:gd name="connsiteY28" fmla="*/ 4867633 h 6139543"/>
                  <a:gd name="connsiteX29" fmla="*/ 3918857 w 6373299"/>
                  <a:gd name="connsiteY29" fmla="*/ 4716379 h 6139543"/>
                  <a:gd name="connsiteX30" fmla="*/ 5486400 w 6373299"/>
                  <a:gd name="connsiteY30" fmla="*/ 5864535 h 6139543"/>
                  <a:gd name="connsiteX31" fmla="*/ 5637654 w 6373299"/>
                  <a:gd name="connsiteY31" fmla="*/ 6063915 h 6139543"/>
                  <a:gd name="connsiteX32" fmla="*/ 5761408 w 6373299"/>
                  <a:gd name="connsiteY32"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1321 w 6373299"/>
                  <a:gd name="connsiteY7" fmla="*/ 2021305 h 6139543"/>
                  <a:gd name="connsiteX8" fmla="*/ 2206936 w 6373299"/>
                  <a:gd name="connsiteY8" fmla="*/ 1196282 h 6139543"/>
                  <a:gd name="connsiteX9" fmla="*/ 2715699 w 6373299"/>
                  <a:gd name="connsiteY9" fmla="*/ 268132 h 6139543"/>
                  <a:gd name="connsiteX10" fmla="*/ 2585071 w 6373299"/>
                  <a:gd name="connsiteY10" fmla="*/ 103127 h 6139543"/>
                  <a:gd name="connsiteX11" fmla="*/ 2461318 w 6373299"/>
                  <a:gd name="connsiteY11" fmla="*/ 151254 h 6139543"/>
                  <a:gd name="connsiteX12" fmla="*/ 2495693 w 6373299"/>
                  <a:gd name="connsiteY12" fmla="*/ 275007 h 6139543"/>
                  <a:gd name="connsiteX13" fmla="*/ 1890677 w 6373299"/>
                  <a:gd name="connsiteY13" fmla="*/ 501888 h 6139543"/>
                  <a:gd name="connsiteX14" fmla="*/ 1918178 w 6373299"/>
                  <a:gd name="connsiteY14" fmla="*/ 598141 h 6139543"/>
                  <a:gd name="connsiteX15" fmla="*/ 1175657 w 6373299"/>
                  <a:gd name="connsiteY15" fmla="*/ 185630 h 6139543"/>
                  <a:gd name="connsiteX16" fmla="*/ 921275 w 6373299"/>
                  <a:gd name="connsiteY16" fmla="*/ 0 h 6139543"/>
                  <a:gd name="connsiteX17" fmla="*/ 1870051 w 6373299"/>
                  <a:gd name="connsiteY17" fmla="*/ 1079404 h 6139543"/>
                  <a:gd name="connsiteX18" fmla="*/ 1883802 w 6373299"/>
                  <a:gd name="connsiteY18" fmla="*/ 2241311 h 6139543"/>
                  <a:gd name="connsiteX19" fmla="*/ 2055681 w 6373299"/>
                  <a:gd name="connsiteY19" fmla="*/ 2550694 h 6139543"/>
                  <a:gd name="connsiteX20" fmla="*/ 0 w 6373299"/>
                  <a:gd name="connsiteY20" fmla="*/ 3210712 h 6139543"/>
                  <a:gd name="connsiteX21" fmla="*/ 625642 w 6373299"/>
                  <a:gd name="connsiteY21" fmla="*/ 3389467 h 6139543"/>
                  <a:gd name="connsiteX22" fmla="*/ 2183819 w 6373299"/>
                  <a:gd name="connsiteY22" fmla="*/ 2934655 h 6139543"/>
                  <a:gd name="connsiteX23" fmla="*/ 2942581 w 6373299"/>
                  <a:gd name="connsiteY23" fmla="*/ 4035735 h 6139543"/>
                  <a:gd name="connsiteX24" fmla="*/ 3430719 w 6373299"/>
                  <a:gd name="connsiteY24" fmla="*/ 4393245 h 6139543"/>
                  <a:gd name="connsiteX25" fmla="*/ 2825703 w 6373299"/>
                  <a:gd name="connsiteY25" fmla="*/ 4682003 h 6139543"/>
                  <a:gd name="connsiteX26" fmla="*/ 3086960 w 6373299"/>
                  <a:gd name="connsiteY26" fmla="*/ 4922634 h 6139543"/>
                  <a:gd name="connsiteX27" fmla="*/ 3643850 w 6373299"/>
                  <a:gd name="connsiteY27" fmla="*/ 4798881 h 6139543"/>
                  <a:gd name="connsiteX28" fmla="*/ 3774478 w 6373299"/>
                  <a:gd name="connsiteY28" fmla="*/ 4867633 h 6139543"/>
                  <a:gd name="connsiteX29" fmla="*/ 3918857 w 6373299"/>
                  <a:gd name="connsiteY29" fmla="*/ 4716379 h 6139543"/>
                  <a:gd name="connsiteX30" fmla="*/ 5486400 w 6373299"/>
                  <a:gd name="connsiteY30" fmla="*/ 5864535 h 6139543"/>
                  <a:gd name="connsiteX31" fmla="*/ 5637654 w 6373299"/>
                  <a:gd name="connsiteY31" fmla="*/ 6063915 h 6139543"/>
                  <a:gd name="connsiteX32" fmla="*/ 5761408 w 6373299"/>
                  <a:gd name="connsiteY32"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1321 w 6373299"/>
                  <a:gd name="connsiteY7" fmla="*/ 2021305 h 6139543"/>
                  <a:gd name="connsiteX8" fmla="*/ 2206936 w 6373299"/>
                  <a:gd name="connsiteY8" fmla="*/ 1196282 h 6139543"/>
                  <a:gd name="connsiteX9" fmla="*/ 2715699 w 6373299"/>
                  <a:gd name="connsiteY9" fmla="*/ 268132 h 6139543"/>
                  <a:gd name="connsiteX10" fmla="*/ 2585071 w 6373299"/>
                  <a:gd name="connsiteY10" fmla="*/ 103127 h 6139543"/>
                  <a:gd name="connsiteX11" fmla="*/ 2461318 w 6373299"/>
                  <a:gd name="connsiteY11" fmla="*/ 151254 h 6139543"/>
                  <a:gd name="connsiteX12" fmla="*/ 2495693 w 6373299"/>
                  <a:gd name="connsiteY12" fmla="*/ 275007 h 6139543"/>
                  <a:gd name="connsiteX13" fmla="*/ 1890677 w 6373299"/>
                  <a:gd name="connsiteY13" fmla="*/ 501888 h 6139543"/>
                  <a:gd name="connsiteX14" fmla="*/ 1918178 w 6373299"/>
                  <a:gd name="connsiteY14" fmla="*/ 598141 h 6139543"/>
                  <a:gd name="connsiteX15" fmla="*/ 1175657 w 6373299"/>
                  <a:gd name="connsiteY15" fmla="*/ 185630 h 6139543"/>
                  <a:gd name="connsiteX16" fmla="*/ 921275 w 6373299"/>
                  <a:gd name="connsiteY16" fmla="*/ 0 h 6139543"/>
                  <a:gd name="connsiteX17" fmla="*/ 1870051 w 6373299"/>
                  <a:gd name="connsiteY17" fmla="*/ 1079404 h 6139543"/>
                  <a:gd name="connsiteX18" fmla="*/ 1883802 w 6373299"/>
                  <a:gd name="connsiteY18" fmla="*/ 2241311 h 6139543"/>
                  <a:gd name="connsiteX19" fmla="*/ 2055681 w 6373299"/>
                  <a:gd name="connsiteY19" fmla="*/ 2550694 h 6139543"/>
                  <a:gd name="connsiteX20" fmla="*/ 0 w 6373299"/>
                  <a:gd name="connsiteY20" fmla="*/ 3210712 h 6139543"/>
                  <a:gd name="connsiteX21" fmla="*/ 625642 w 6373299"/>
                  <a:gd name="connsiteY21" fmla="*/ 3389467 h 6139543"/>
                  <a:gd name="connsiteX22" fmla="*/ 2183819 w 6373299"/>
                  <a:gd name="connsiteY22" fmla="*/ 2934655 h 6139543"/>
                  <a:gd name="connsiteX23" fmla="*/ 2948830 w 6373299"/>
                  <a:gd name="connsiteY23" fmla="*/ 4023238 h 6139543"/>
                  <a:gd name="connsiteX24" fmla="*/ 3430719 w 6373299"/>
                  <a:gd name="connsiteY24" fmla="*/ 4393245 h 6139543"/>
                  <a:gd name="connsiteX25" fmla="*/ 2825703 w 6373299"/>
                  <a:gd name="connsiteY25" fmla="*/ 4682003 h 6139543"/>
                  <a:gd name="connsiteX26" fmla="*/ 3086960 w 6373299"/>
                  <a:gd name="connsiteY26" fmla="*/ 4922634 h 6139543"/>
                  <a:gd name="connsiteX27" fmla="*/ 3643850 w 6373299"/>
                  <a:gd name="connsiteY27" fmla="*/ 4798881 h 6139543"/>
                  <a:gd name="connsiteX28" fmla="*/ 3774478 w 6373299"/>
                  <a:gd name="connsiteY28" fmla="*/ 4867633 h 6139543"/>
                  <a:gd name="connsiteX29" fmla="*/ 3918857 w 6373299"/>
                  <a:gd name="connsiteY29" fmla="*/ 4716379 h 6139543"/>
                  <a:gd name="connsiteX30" fmla="*/ 5486400 w 6373299"/>
                  <a:gd name="connsiteY30" fmla="*/ 5864535 h 6139543"/>
                  <a:gd name="connsiteX31" fmla="*/ 5637654 w 6373299"/>
                  <a:gd name="connsiteY31" fmla="*/ 6063915 h 6139543"/>
                  <a:gd name="connsiteX32" fmla="*/ 5761408 w 6373299"/>
                  <a:gd name="connsiteY32"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1321 w 6373299"/>
                  <a:gd name="connsiteY7" fmla="*/ 2021305 h 6139543"/>
                  <a:gd name="connsiteX8" fmla="*/ 2206936 w 6373299"/>
                  <a:gd name="connsiteY8" fmla="*/ 1196282 h 6139543"/>
                  <a:gd name="connsiteX9" fmla="*/ 2715699 w 6373299"/>
                  <a:gd name="connsiteY9" fmla="*/ 268132 h 6139543"/>
                  <a:gd name="connsiteX10" fmla="*/ 2585071 w 6373299"/>
                  <a:gd name="connsiteY10" fmla="*/ 103127 h 6139543"/>
                  <a:gd name="connsiteX11" fmla="*/ 2461318 w 6373299"/>
                  <a:gd name="connsiteY11" fmla="*/ 151254 h 6139543"/>
                  <a:gd name="connsiteX12" fmla="*/ 2495693 w 6373299"/>
                  <a:gd name="connsiteY12" fmla="*/ 275007 h 6139543"/>
                  <a:gd name="connsiteX13" fmla="*/ 1890677 w 6373299"/>
                  <a:gd name="connsiteY13" fmla="*/ 501888 h 6139543"/>
                  <a:gd name="connsiteX14" fmla="*/ 1918178 w 6373299"/>
                  <a:gd name="connsiteY14" fmla="*/ 598141 h 6139543"/>
                  <a:gd name="connsiteX15" fmla="*/ 1175657 w 6373299"/>
                  <a:gd name="connsiteY15" fmla="*/ 185630 h 6139543"/>
                  <a:gd name="connsiteX16" fmla="*/ 921275 w 6373299"/>
                  <a:gd name="connsiteY16" fmla="*/ 0 h 6139543"/>
                  <a:gd name="connsiteX17" fmla="*/ 1870051 w 6373299"/>
                  <a:gd name="connsiteY17" fmla="*/ 1079404 h 6139543"/>
                  <a:gd name="connsiteX18" fmla="*/ 1883802 w 6373299"/>
                  <a:gd name="connsiteY18" fmla="*/ 2241311 h 6139543"/>
                  <a:gd name="connsiteX19" fmla="*/ 2055681 w 6373299"/>
                  <a:gd name="connsiteY19" fmla="*/ 2550694 h 6139543"/>
                  <a:gd name="connsiteX20" fmla="*/ 0 w 6373299"/>
                  <a:gd name="connsiteY20" fmla="*/ 3210712 h 6139543"/>
                  <a:gd name="connsiteX21" fmla="*/ 625642 w 6373299"/>
                  <a:gd name="connsiteY21" fmla="*/ 3389467 h 6139543"/>
                  <a:gd name="connsiteX22" fmla="*/ 2183819 w 6373299"/>
                  <a:gd name="connsiteY22" fmla="*/ 2934655 h 6139543"/>
                  <a:gd name="connsiteX23" fmla="*/ 2948830 w 6373299"/>
                  <a:gd name="connsiteY23" fmla="*/ 4023238 h 6139543"/>
                  <a:gd name="connsiteX24" fmla="*/ 3430719 w 6373299"/>
                  <a:gd name="connsiteY24" fmla="*/ 4393245 h 6139543"/>
                  <a:gd name="connsiteX25" fmla="*/ 2825703 w 6373299"/>
                  <a:gd name="connsiteY25" fmla="*/ 4682003 h 6139543"/>
                  <a:gd name="connsiteX26" fmla="*/ 3086960 w 6373299"/>
                  <a:gd name="connsiteY26" fmla="*/ 4922634 h 6139543"/>
                  <a:gd name="connsiteX27" fmla="*/ 3643850 w 6373299"/>
                  <a:gd name="connsiteY27" fmla="*/ 4798881 h 6139543"/>
                  <a:gd name="connsiteX28" fmla="*/ 3774478 w 6373299"/>
                  <a:gd name="connsiteY28" fmla="*/ 4867633 h 6139543"/>
                  <a:gd name="connsiteX29" fmla="*/ 3918857 w 6373299"/>
                  <a:gd name="connsiteY29" fmla="*/ 4716379 h 6139543"/>
                  <a:gd name="connsiteX30" fmla="*/ 5486400 w 6373299"/>
                  <a:gd name="connsiteY30" fmla="*/ 5864535 h 6139543"/>
                  <a:gd name="connsiteX31" fmla="*/ 5637654 w 6373299"/>
                  <a:gd name="connsiteY31" fmla="*/ 6063915 h 6139543"/>
                  <a:gd name="connsiteX32" fmla="*/ 5761408 w 6373299"/>
                  <a:gd name="connsiteY32"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1321 w 6373299"/>
                  <a:gd name="connsiteY7" fmla="*/ 2021305 h 6139543"/>
                  <a:gd name="connsiteX8" fmla="*/ 2206936 w 6373299"/>
                  <a:gd name="connsiteY8" fmla="*/ 1196282 h 6139543"/>
                  <a:gd name="connsiteX9" fmla="*/ 2715699 w 6373299"/>
                  <a:gd name="connsiteY9" fmla="*/ 268132 h 6139543"/>
                  <a:gd name="connsiteX10" fmla="*/ 2585071 w 6373299"/>
                  <a:gd name="connsiteY10" fmla="*/ 103127 h 6139543"/>
                  <a:gd name="connsiteX11" fmla="*/ 2461318 w 6373299"/>
                  <a:gd name="connsiteY11" fmla="*/ 151254 h 6139543"/>
                  <a:gd name="connsiteX12" fmla="*/ 2495693 w 6373299"/>
                  <a:gd name="connsiteY12" fmla="*/ 275007 h 6139543"/>
                  <a:gd name="connsiteX13" fmla="*/ 1890677 w 6373299"/>
                  <a:gd name="connsiteY13" fmla="*/ 501888 h 6139543"/>
                  <a:gd name="connsiteX14" fmla="*/ 1918178 w 6373299"/>
                  <a:gd name="connsiteY14" fmla="*/ 598141 h 6139543"/>
                  <a:gd name="connsiteX15" fmla="*/ 1175657 w 6373299"/>
                  <a:gd name="connsiteY15" fmla="*/ 185630 h 6139543"/>
                  <a:gd name="connsiteX16" fmla="*/ 921275 w 6373299"/>
                  <a:gd name="connsiteY16" fmla="*/ 0 h 6139543"/>
                  <a:gd name="connsiteX17" fmla="*/ 1870051 w 6373299"/>
                  <a:gd name="connsiteY17" fmla="*/ 1079404 h 6139543"/>
                  <a:gd name="connsiteX18" fmla="*/ 1883802 w 6373299"/>
                  <a:gd name="connsiteY18" fmla="*/ 2241311 h 6139543"/>
                  <a:gd name="connsiteX19" fmla="*/ 2055681 w 6373299"/>
                  <a:gd name="connsiteY19" fmla="*/ 2550694 h 6139543"/>
                  <a:gd name="connsiteX20" fmla="*/ 0 w 6373299"/>
                  <a:gd name="connsiteY20" fmla="*/ 3210712 h 6139543"/>
                  <a:gd name="connsiteX21" fmla="*/ 625642 w 6373299"/>
                  <a:gd name="connsiteY21" fmla="*/ 3389467 h 6139543"/>
                  <a:gd name="connsiteX22" fmla="*/ 2183819 w 6373299"/>
                  <a:gd name="connsiteY22" fmla="*/ 2934655 h 6139543"/>
                  <a:gd name="connsiteX23" fmla="*/ 2948830 w 6373299"/>
                  <a:gd name="connsiteY23" fmla="*/ 4023238 h 6139543"/>
                  <a:gd name="connsiteX24" fmla="*/ 3430719 w 6373299"/>
                  <a:gd name="connsiteY24" fmla="*/ 4393245 h 6139543"/>
                  <a:gd name="connsiteX25" fmla="*/ 2825703 w 6373299"/>
                  <a:gd name="connsiteY25" fmla="*/ 4682003 h 6139543"/>
                  <a:gd name="connsiteX26" fmla="*/ 3086960 w 6373299"/>
                  <a:gd name="connsiteY26" fmla="*/ 4922634 h 6139543"/>
                  <a:gd name="connsiteX27" fmla="*/ 3643850 w 6373299"/>
                  <a:gd name="connsiteY27" fmla="*/ 4798881 h 6139543"/>
                  <a:gd name="connsiteX28" fmla="*/ 3774478 w 6373299"/>
                  <a:gd name="connsiteY28" fmla="*/ 4867633 h 6139543"/>
                  <a:gd name="connsiteX29" fmla="*/ 3918857 w 6373299"/>
                  <a:gd name="connsiteY29" fmla="*/ 4716379 h 6139543"/>
                  <a:gd name="connsiteX30" fmla="*/ 5486400 w 6373299"/>
                  <a:gd name="connsiteY30" fmla="*/ 5864535 h 6139543"/>
                  <a:gd name="connsiteX31" fmla="*/ 5637654 w 6373299"/>
                  <a:gd name="connsiteY31" fmla="*/ 6063915 h 6139543"/>
                  <a:gd name="connsiteX32" fmla="*/ 5761408 w 6373299"/>
                  <a:gd name="connsiteY32"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1321 w 6373299"/>
                  <a:gd name="connsiteY7" fmla="*/ 2021305 h 6139543"/>
                  <a:gd name="connsiteX8" fmla="*/ 2206936 w 6373299"/>
                  <a:gd name="connsiteY8" fmla="*/ 1196282 h 6139543"/>
                  <a:gd name="connsiteX9" fmla="*/ 2715699 w 6373299"/>
                  <a:gd name="connsiteY9" fmla="*/ 268132 h 6139543"/>
                  <a:gd name="connsiteX10" fmla="*/ 2585071 w 6373299"/>
                  <a:gd name="connsiteY10" fmla="*/ 103127 h 6139543"/>
                  <a:gd name="connsiteX11" fmla="*/ 2461318 w 6373299"/>
                  <a:gd name="connsiteY11" fmla="*/ 151254 h 6139543"/>
                  <a:gd name="connsiteX12" fmla="*/ 2495693 w 6373299"/>
                  <a:gd name="connsiteY12" fmla="*/ 275007 h 6139543"/>
                  <a:gd name="connsiteX13" fmla="*/ 1890677 w 6373299"/>
                  <a:gd name="connsiteY13" fmla="*/ 501888 h 6139543"/>
                  <a:gd name="connsiteX14" fmla="*/ 1918178 w 6373299"/>
                  <a:gd name="connsiteY14" fmla="*/ 598141 h 6139543"/>
                  <a:gd name="connsiteX15" fmla="*/ 1175657 w 6373299"/>
                  <a:gd name="connsiteY15" fmla="*/ 185630 h 6139543"/>
                  <a:gd name="connsiteX16" fmla="*/ 921275 w 6373299"/>
                  <a:gd name="connsiteY16" fmla="*/ 0 h 6139543"/>
                  <a:gd name="connsiteX17" fmla="*/ 1870051 w 6373299"/>
                  <a:gd name="connsiteY17" fmla="*/ 1079404 h 6139543"/>
                  <a:gd name="connsiteX18" fmla="*/ 1883802 w 6373299"/>
                  <a:gd name="connsiteY18" fmla="*/ 2241311 h 6139543"/>
                  <a:gd name="connsiteX19" fmla="*/ 2055681 w 6373299"/>
                  <a:gd name="connsiteY19" fmla="*/ 2550694 h 6139543"/>
                  <a:gd name="connsiteX20" fmla="*/ 0 w 6373299"/>
                  <a:gd name="connsiteY20" fmla="*/ 3210712 h 6139543"/>
                  <a:gd name="connsiteX21" fmla="*/ 625642 w 6373299"/>
                  <a:gd name="connsiteY21" fmla="*/ 3389467 h 6139543"/>
                  <a:gd name="connsiteX22" fmla="*/ 2183819 w 6373299"/>
                  <a:gd name="connsiteY22" fmla="*/ 2934655 h 6139543"/>
                  <a:gd name="connsiteX23" fmla="*/ 2948830 w 6373299"/>
                  <a:gd name="connsiteY23" fmla="*/ 4023238 h 6139543"/>
                  <a:gd name="connsiteX24" fmla="*/ 3430719 w 6373299"/>
                  <a:gd name="connsiteY24" fmla="*/ 4393245 h 6139543"/>
                  <a:gd name="connsiteX25" fmla="*/ 2825703 w 6373299"/>
                  <a:gd name="connsiteY25" fmla="*/ 4682003 h 6139543"/>
                  <a:gd name="connsiteX26" fmla="*/ 3086960 w 6373299"/>
                  <a:gd name="connsiteY26" fmla="*/ 4922634 h 6139543"/>
                  <a:gd name="connsiteX27" fmla="*/ 3643850 w 6373299"/>
                  <a:gd name="connsiteY27" fmla="*/ 4798881 h 6139543"/>
                  <a:gd name="connsiteX28" fmla="*/ 3774478 w 6373299"/>
                  <a:gd name="connsiteY28" fmla="*/ 4867633 h 6139543"/>
                  <a:gd name="connsiteX29" fmla="*/ 3918857 w 6373299"/>
                  <a:gd name="connsiteY29" fmla="*/ 4716379 h 6139543"/>
                  <a:gd name="connsiteX30" fmla="*/ 5486400 w 6373299"/>
                  <a:gd name="connsiteY30" fmla="*/ 5864535 h 6139543"/>
                  <a:gd name="connsiteX31" fmla="*/ 5637654 w 6373299"/>
                  <a:gd name="connsiteY31" fmla="*/ 6063915 h 6139543"/>
                  <a:gd name="connsiteX32" fmla="*/ 5761408 w 6373299"/>
                  <a:gd name="connsiteY32"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1321 w 6373299"/>
                  <a:gd name="connsiteY7" fmla="*/ 2021305 h 6139543"/>
                  <a:gd name="connsiteX8" fmla="*/ 2206936 w 6373299"/>
                  <a:gd name="connsiteY8" fmla="*/ 1196282 h 6139543"/>
                  <a:gd name="connsiteX9" fmla="*/ 2715699 w 6373299"/>
                  <a:gd name="connsiteY9" fmla="*/ 268132 h 6139543"/>
                  <a:gd name="connsiteX10" fmla="*/ 2585071 w 6373299"/>
                  <a:gd name="connsiteY10" fmla="*/ 103127 h 6139543"/>
                  <a:gd name="connsiteX11" fmla="*/ 2461318 w 6373299"/>
                  <a:gd name="connsiteY11" fmla="*/ 151254 h 6139543"/>
                  <a:gd name="connsiteX12" fmla="*/ 2495693 w 6373299"/>
                  <a:gd name="connsiteY12" fmla="*/ 275007 h 6139543"/>
                  <a:gd name="connsiteX13" fmla="*/ 1890677 w 6373299"/>
                  <a:gd name="connsiteY13" fmla="*/ 501888 h 6139543"/>
                  <a:gd name="connsiteX14" fmla="*/ 1918178 w 6373299"/>
                  <a:gd name="connsiteY14" fmla="*/ 598141 h 6139543"/>
                  <a:gd name="connsiteX15" fmla="*/ 1175657 w 6373299"/>
                  <a:gd name="connsiteY15" fmla="*/ 185630 h 6139543"/>
                  <a:gd name="connsiteX16" fmla="*/ 921275 w 6373299"/>
                  <a:gd name="connsiteY16" fmla="*/ 0 h 6139543"/>
                  <a:gd name="connsiteX17" fmla="*/ 1870051 w 6373299"/>
                  <a:gd name="connsiteY17" fmla="*/ 1079404 h 6139543"/>
                  <a:gd name="connsiteX18" fmla="*/ 1883802 w 6373299"/>
                  <a:gd name="connsiteY18" fmla="*/ 2241311 h 6139543"/>
                  <a:gd name="connsiteX19" fmla="*/ 2055681 w 6373299"/>
                  <a:gd name="connsiteY19" fmla="*/ 2550694 h 6139543"/>
                  <a:gd name="connsiteX20" fmla="*/ 0 w 6373299"/>
                  <a:gd name="connsiteY20" fmla="*/ 3210712 h 6139543"/>
                  <a:gd name="connsiteX21" fmla="*/ 625642 w 6373299"/>
                  <a:gd name="connsiteY21" fmla="*/ 3389467 h 6139543"/>
                  <a:gd name="connsiteX22" fmla="*/ 2183819 w 6373299"/>
                  <a:gd name="connsiteY22" fmla="*/ 2934655 h 6139543"/>
                  <a:gd name="connsiteX23" fmla="*/ 2948830 w 6373299"/>
                  <a:gd name="connsiteY23" fmla="*/ 4023238 h 6139543"/>
                  <a:gd name="connsiteX24" fmla="*/ 3430719 w 6373299"/>
                  <a:gd name="connsiteY24" fmla="*/ 4393245 h 6139543"/>
                  <a:gd name="connsiteX25" fmla="*/ 2825703 w 6373299"/>
                  <a:gd name="connsiteY25" fmla="*/ 4682003 h 6139543"/>
                  <a:gd name="connsiteX26" fmla="*/ 3086960 w 6373299"/>
                  <a:gd name="connsiteY26" fmla="*/ 4922634 h 6139543"/>
                  <a:gd name="connsiteX27" fmla="*/ 3643850 w 6373299"/>
                  <a:gd name="connsiteY27" fmla="*/ 4798881 h 6139543"/>
                  <a:gd name="connsiteX28" fmla="*/ 3774478 w 6373299"/>
                  <a:gd name="connsiteY28" fmla="*/ 4867633 h 6139543"/>
                  <a:gd name="connsiteX29" fmla="*/ 3918857 w 6373299"/>
                  <a:gd name="connsiteY29" fmla="*/ 4716379 h 6139543"/>
                  <a:gd name="connsiteX30" fmla="*/ 5486400 w 6373299"/>
                  <a:gd name="connsiteY30" fmla="*/ 5864535 h 6139543"/>
                  <a:gd name="connsiteX31" fmla="*/ 5637654 w 6373299"/>
                  <a:gd name="connsiteY31" fmla="*/ 6063915 h 6139543"/>
                  <a:gd name="connsiteX32" fmla="*/ 5761408 w 6373299"/>
                  <a:gd name="connsiteY32"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5487 w 6373299"/>
                  <a:gd name="connsiteY7" fmla="*/ 2010891 h 6139543"/>
                  <a:gd name="connsiteX8" fmla="*/ 2206936 w 6373299"/>
                  <a:gd name="connsiteY8" fmla="*/ 1196282 h 6139543"/>
                  <a:gd name="connsiteX9" fmla="*/ 2715699 w 6373299"/>
                  <a:gd name="connsiteY9" fmla="*/ 268132 h 6139543"/>
                  <a:gd name="connsiteX10" fmla="*/ 2585071 w 6373299"/>
                  <a:gd name="connsiteY10" fmla="*/ 103127 h 6139543"/>
                  <a:gd name="connsiteX11" fmla="*/ 2461318 w 6373299"/>
                  <a:gd name="connsiteY11" fmla="*/ 151254 h 6139543"/>
                  <a:gd name="connsiteX12" fmla="*/ 2495693 w 6373299"/>
                  <a:gd name="connsiteY12" fmla="*/ 275007 h 6139543"/>
                  <a:gd name="connsiteX13" fmla="*/ 1890677 w 6373299"/>
                  <a:gd name="connsiteY13" fmla="*/ 501888 h 6139543"/>
                  <a:gd name="connsiteX14" fmla="*/ 1918178 w 6373299"/>
                  <a:gd name="connsiteY14" fmla="*/ 598141 h 6139543"/>
                  <a:gd name="connsiteX15" fmla="*/ 1175657 w 6373299"/>
                  <a:gd name="connsiteY15" fmla="*/ 185630 h 6139543"/>
                  <a:gd name="connsiteX16" fmla="*/ 921275 w 6373299"/>
                  <a:gd name="connsiteY16" fmla="*/ 0 h 6139543"/>
                  <a:gd name="connsiteX17" fmla="*/ 1870051 w 6373299"/>
                  <a:gd name="connsiteY17" fmla="*/ 1079404 h 6139543"/>
                  <a:gd name="connsiteX18" fmla="*/ 1883802 w 6373299"/>
                  <a:gd name="connsiteY18" fmla="*/ 2241311 h 6139543"/>
                  <a:gd name="connsiteX19" fmla="*/ 2055681 w 6373299"/>
                  <a:gd name="connsiteY19" fmla="*/ 2550694 h 6139543"/>
                  <a:gd name="connsiteX20" fmla="*/ 0 w 6373299"/>
                  <a:gd name="connsiteY20" fmla="*/ 3210712 h 6139543"/>
                  <a:gd name="connsiteX21" fmla="*/ 625642 w 6373299"/>
                  <a:gd name="connsiteY21" fmla="*/ 3389467 h 6139543"/>
                  <a:gd name="connsiteX22" fmla="*/ 2183819 w 6373299"/>
                  <a:gd name="connsiteY22" fmla="*/ 2934655 h 6139543"/>
                  <a:gd name="connsiteX23" fmla="*/ 2948830 w 6373299"/>
                  <a:gd name="connsiteY23" fmla="*/ 4023238 h 6139543"/>
                  <a:gd name="connsiteX24" fmla="*/ 3430719 w 6373299"/>
                  <a:gd name="connsiteY24" fmla="*/ 4393245 h 6139543"/>
                  <a:gd name="connsiteX25" fmla="*/ 2825703 w 6373299"/>
                  <a:gd name="connsiteY25" fmla="*/ 4682003 h 6139543"/>
                  <a:gd name="connsiteX26" fmla="*/ 3086960 w 6373299"/>
                  <a:gd name="connsiteY26" fmla="*/ 4922634 h 6139543"/>
                  <a:gd name="connsiteX27" fmla="*/ 3643850 w 6373299"/>
                  <a:gd name="connsiteY27" fmla="*/ 4798881 h 6139543"/>
                  <a:gd name="connsiteX28" fmla="*/ 3774478 w 6373299"/>
                  <a:gd name="connsiteY28" fmla="*/ 4867633 h 6139543"/>
                  <a:gd name="connsiteX29" fmla="*/ 3918857 w 6373299"/>
                  <a:gd name="connsiteY29" fmla="*/ 4716379 h 6139543"/>
                  <a:gd name="connsiteX30" fmla="*/ 5486400 w 6373299"/>
                  <a:gd name="connsiteY30" fmla="*/ 5864535 h 6139543"/>
                  <a:gd name="connsiteX31" fmla="*/ 5637654 w 6373299"/>
                  <a:gd name="connsiteY31" fmla="*/ 6063915 h 6139543"/>
                  <a:gd name="connsiteX32" fmla="*/ 5761408 w 6373299"/>
                  <a:gd name="connsiteY32"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5487 w 6373299"/>
                  <a:gd name="connsiteY7" fmla="*/ 2010891 h 6139543"/>
                  <a:gd name="connsiteX8" fmla="*/ 2206936 w 6373299"/>
                  <a:gd name="connsiteY8" fmla="*/ 1196282 h 6139543"/>
                  <a:gd name="connsiteX9" fmla="*/ 2715699 w 6373299"/>
                  <a:gd name="connsiteY9" fmla="*/ 268132 h 6139543"/>
                  <a:gd name="connsiteX10" fmla="*/ 2585071 w 6373299"/>
                  <a:gd name="connsiteY10" fmla="*/ 103127 h 6139543"/>
                  <a:gd name="connsiteX11" fmla="*/ 2461318 w 6373299"/>
                  <a:gd name="connsiteY11" fmla="*/ 151254 h 6139543"/>
                  <a:gd name="connsiteX12" fmla="*/ 2495693 w 6373299"/>
                  <a:gd name="connsiteY12" fmla="*/ 275007 h 6139543"/>
                  <a:gd name="connsiteX13" fmla="*/ 1890677 w 6373299"/>
                  <a:gd name="connsiteY13" fmla="*/ 501888 h 6139543"/>
                  <a:gd name="connsiteX14" fmla="*/ 1918178 w 6373299"/>
                  <a:gd name="connsiteY14" fmla="*/ 598141 h 6139543"/>
                  <a:gd name="connsiteX15" fmla="*/ 1175657 w 6373299"/>
                  <a:gd name="connsiteY15" fmla="*/ 185630 h 6139543"/>
                  <a:gd name="connsiteX16" fmla="*/ 921275 w 6373299"/>
                  <a:gd name="connsiteY16" fmla="*/ 0 h 6139543"/>
                  <a:gd name="connsiteX17" fmla="*/ 1870051 w 6373299"/>
                  <a:gd name="connsiteY17" fmla="*/ 1079404 h 6139543"/>
                  <a:gd name="connsiteX18" fmla="*/ 1883802 w 6373299"/>
                  <a:gd name="connsiteY18" fmla="*/ 2241311 h 6139543"/>
                  <a:gd name="connsiteX19" fmla="*/ 2055681 w 6373299"/>
                  <a:gd name="connsiteY19" fmla="*/ 2550694 h 6139543"/>
                  <a:gd name="connsiteX20" fmla="*/ 0 w 6373299"/>
                  <a:gd name="connsiteY20" fmla="*/ 3210712 h 6139543"/>
                  <a:gd name="connsiteX21" fmla="*/ 625642 w 6373299"/>
                  <a:gd name="connsiteY21" fmla="*/ 3389467 h 6139543"/>
                  <a:gd name="connsiteX22" fmla="*/ 2183819 w 6373299"/>
                  <a:gd name="connsiteY22" fmla="*/ 2934655 h 6139543"/>
                  <a:gd name="connsiteX23" fmla="*/ 2948830 w 6373299"/>
                  <a:gd name="connsiteY23" fmla="*/ 4023238 h 6139543"/>
                  <a:gd name="connsiteX24" fmla="*/ 3430719 w 6373299"/>
                  <a:gd name="connsiteY24" fmla="*/ 4393245 h 6139543"/>
                  <a:gd name="connsiteX25" fmla="*/ 2825703 w 6373299"/>
                  <a:gd name="connsiteY25" fmla="*/ 4682003 h 6139543"/>
                  <a:gd name="connsiteX26" fmla="*/ 3086960 w 6373299"/>
                  <a:gd name="connsiteY26" fmla="*/ 4922634 h 6139543"/>
                  <a:gd name="connsiteX27" fmla="*/ 3643850 w 6373299"/>
                  <a:gd name="connsiteY27" fmla="*/ 4798881 h 6139543"/>
                  <a:gd name="connsiteX28" fmla="*/ 3774478 w 6373299"/>
                  <a:gd name="connsiteY28" fmla="*/ 4867633 h 6139543"/>
                  <a:gd name="connsiteX29" fmla="*/ 3918857 w 6373299"/>
                  <a:gd name="connsiteY29" fmla="*/ 4716379 h 6139543"/>
                  <a:gd name="connsiteX30" fmla="*/ 5486400 w 6373299"/>
                  <a:gd name="connsiteY30" fmla="*/ 5864535 h 6139543"/>
                  <a:gd name="connsiteX31" fmla="*/ 5637654 w 6373299"/>
                  <a:gd name="connsiteY31" fmla="*/ 6063915 h 6139543"/>
                  <a:gd name="connsiteX32" fmla="*/ 5761408 w 6373299"/>
                  <a:gd name="connsiteY32"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5487 w 6373299"/>
                  <a:gd name="connsiteY7" fmla="*/ 2010891 h 6139543"/>
                  <a:gd name="connsiteX8" fmla="*/ 2181941 w 6373299"/>
                  <a:gd name="connsiteY8" fmla="*/ 1198365 h 6139543"/>
                  <a:gd name="connsiteX9" fmla="*/ 2715699 w 6373299"/>
                  <a:gd name="connsiteY9" fmla="*/ 268132 h 6139543"/>
                  <a:gd name="connsiteX10" fmla="*/ 2585071 w 6373299"/>
                  <a:gd name="connsiteY10" fmla="*/ 103127 h 6139543"/>
                  <a:gd name="connsiteX11" fmla="*/ 2461318 w 6373299"/>
                  <a:gd name="connsiteY11" fmla="*/ 151254 h 6139543"/>
                  <a:gd name="connsiteX12" fmla="*/ 2495693 w 6373299"/>
                  <a:gd name="connsiteY12" fmla="*/ 275007 h 6139543"/>
                  <a:gd name="connsiteX13" fmla="*/ 1890677 w 6373299"/>
                  <a:gd name="connsiteY13" fmla="*/ 501888 h 6139543"/>
                  <a:gd name="connsiteX14" fmla="*/ 1918178 w 6373299"/>
                  <a:gd name="connsiteY14" fmla="*/ 598141 h 6139543"/>
                  <a:gd name="connsiteX15" fmla="*/ 1175657 w 6373299"/>
                  <a:gd name="connsiteY15" fmla="*/ 185630 h 6139543"/>
                  <a:gd name="connsiteX16" fmla="*/ 921275 w 6373299"/>
                  <a:gd name="connsiteY16" fmla="*/ 0 h 6139543"/>
                  <a:gd name="connsiteX17" fmla="*/ 1870051 w 6373299"/>
                  <a:gd name="connsiteY17" fmla="*/ 1079404 h 6139543"/>
                  <a:gd name="connsiteX18" fmla="*/ 1883802 w 6373299"/>
                  <a:gd name="connsiteY18" fmla="*/ 2241311 h 6139543"/>
                  <a:gd name="connsiteX19" fmla="*/ 2055681 w 6373299"/>
                  <a:gd name="connsiteY19" fmla="*/ 2550694 h 6139543"/>
                  <a:gd name="connsiteX20" fmla="*/ 0 w 6373299"/>
                  <a:gd name="connsiteY20" fmla="*/ 3210712 h 6139543"/>
                  <a:gd name="connsiteX21" fmla="*/ 625642 w 6373299"/>
                  <a:gd name="connsiteY21" fmla="*/ 3389467 h 6139543"/>
                  <a:gd name="connsiteX22" fmla="*/ 2183819 w 6373299"/>
                  <a:gd name="connsiteY22" fmla="*/ 2934655 h 6139543"/>
                  <a:gd name="connsiteX23" fmla="*/ 2948830 w 6373299"/>
                  <a:gd name="connsiteY23" fmla="*/ 4023238 h 6139543"/>
                  <a:gd name="connsiteX24" fmla="*/ 3430719 w 6373299"/>
                  <a:gd name="connsiteY24" fmla="*/ 4393245 h 6139543"/>
                  <a:gd name="connsiteX25" fmla="*/ 2825703 w 6373299"/>
                  <a:gd name="connsiteY25" fmla="*/ 4682003 h 6139543"/>
                  <a:gd name="connsiteX26" fmla="*/ 3086960 w 6373299"/>
                  <a:gd name="connsiteY26" fmla="*/ 4922634 h 6139543"/>
                  <a:gd name="connsiteX27" fmla="*/ 3643850 w 6373299"/>
                  <a:gd name="connsiteY27" fmla="*/ 4798881 h 6139543"/>
                  <a:gd name="connsiteX28" fmla="*/ 3774478 w 6373299"/>
                  <a:gd name="connsiteY28" fmla="*/ 4867633 h 6139543"/>
                  <a:gd name="connsiteX29" fmla="*/ 3918857 w 6373299"/>
                  <a:gd name="connsiteY29" fmla="*/ 4716379 h 6139543"/>
                  <a:gd name="connsiteX30" fmla="*/ 5486400 w 6373299"/>
                  <a:gd name="connsiteY30" fmla="*/ 5864535 h 6139543"/>
                  <a:gd name="connsiteX31" fmla="*/ 5637654 w 6373299"/>
                  <a:gd name="connsiteY31" fmla="*/ 6063915 h 6139543"/>
                  <a:gd name="connsiteX32" fmla="*/ 5761408 w 6373299"/>
                  <a:gd name="connsiteY32"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5487 w 6373299"/>
                  <a:gd name="connsiteY7" fmla="*/ 2010891 h 6139543"/>
                  <a:gd name="connsiteX8" fmla="*/ 2181941 w 6373299"/>
                  <a:gd name="connsiteY8" fmla="*/ 1198365 h 6139543"/>
                  <a:gd name="connsiteX9" fmla="*/ 2715699 w 6373299"/>
                  <a:gd name="connsiteY9" fmla="*/ 268132 h 6139543"/>
                  <a:gd name="connsiteX10" fmla="*/ 2585071 w 6373299"/>
                  <a:gd name="connsiteY10" fmla="*/ 103127 h 6139543"/>
                  <a:gd name="connsiteX11" fmla="*/ 2461318 w 6373299"/>
                  <a:gd name="connsiteY11" fmla="*/ 151254 h 6139543"/>
                  <a:gd name="connsiteX12" fmla="*/ 2495693 w 6373299"/>
                  <a:gd name="connsiteY12" fmla="*/ 275007 h 6139543"/>
                  <a:gd name="connsiteX13" fmla="*/ 1890677 w 6373299"/>
                  <a:gd name="connsiteY13" fmla="*/ 501888 h 6139543"/>
                  <a:gd name="connsiteX14" fmla="*/ 1918178 w 6373299"/>
                  <a:gd name="connsiteY14" fmla="*/ 598141 h 6139543"/>
                  <a:gd name="connsiteX15" fmla="*/ 1175657 w 6373299"/>
                  <a:gd name="connsiteY15" fmla="*/ 185630 h 6139543"/>
                  <a:gd name="connsiteX16" fmla="*/ 921275 w 6373299"/>
                  <a:gd name="connsiteY16" fmla="*/ 0 h 6139543"/>
                  <a:gd name="connsiteX17" fmla="*/ 1870051 w 6373299"/>
                  <a:gd name="connsiteY17" fmla="*/ 1079404 h 6139543"/>
                  <a:gd name="connsiteX18" fmla="*/ 1883802 w 6373299"/>
                  <a:gd name="connsiteY18" fmla="*/ 2241311 h 6139543"/>
                  <a:gd name="connsiteX19" fmla="*/ 2055681 w 6373299"/>
                  <a:gd name="connsiteY19" fmla="*/ 2550694 h 6139543"/>
                  <a:gd name="connsiteX20" fmla="*/ 0 w 6373299"/>
                  <a:gd name="connsiteY20" fmla="*/ 3210712 h 6139543"/>
                  <a:gd name="connsiteX21" fmla="*/ 625642 w 6373299"/>
                  <a:gd name="connsiteY21" fmla="*/ 3389467 h 6139543"/>
                  <a:gd name="connsiteX22" fmla="*/ 2183819 w 6373299"/>
                  <a:gd name="connsiteY22" fmla="*/ 2934655 h 6139543"/>
                  <a:gd name="connsiteX23" fmla="*/ 2948830 w 6373299"/>
                  <a:gd name="connsiteY23" fmla="*/ 4023238 h 6139543"/>
                  <a:gd name="connsiteX24" fmla="*/ 3430719 w 6373299"/>
                  <a:gd name="connsiteY24" fmla="*/ 4393245 h 6139543"/>
                  <a:gd name="connsiteX25" fmla="*/ 2825703 w 6373299"/>
                  <a:gd name="connsiteY25" fmla="*/ 4682003 h 6139543"/>
                  <a:gd name="connsiteX26" fmla="*/ 3086960 w 6373299"/>
                  <a:gd name="connsiteY26" fmla="*/ 4922634 h 6139543"/>
                  <a:gd name="connsiteX27" fmla="*/ 3643850 w 6373299"/>
                  <a:gd name="connsiteY27" fmla="*/ 4798881 h 6139543"/>
                  <a:gd name="connsiteX28" fmla="*/ 3774478 w 6373299"/>
                  <a:gd name="connsiteY28" fmla="*/ 4867633 h 6139543"/>
                  <a:gd name="connsiteX29" fmla="*/ 3918857 w 6373299"/>
                  <a:gd name="connsiteY29" fmla="*/ 4716379 h 6139543"/>
                  <a:gd name="connsiteX30" fmla="*/ 5486400 w 6373299"/>
                  <a:gd name="connsiteY30" fmla="*/ 5864535 h 6139543"/>
                  <a:gd name="connsiteX31" fmla="*/ 5637654 w 6373299"/>
                  <a:gd name="connsiteY31" fmla="*/ 6063915 h 6139543"/>
                  <a:gd name="connsiteX32" fmla="*/ 5761408 w 6373299"/>
                  <a:gd name="connsiteY32"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5487 w 6373299"/>
                  <a:gd name="connsiteY7" fmla="*/ 2010891 h 6139543"/>
                  <a:gd name="connsiteX8" fmla="*/ 2181941 w 6373299"/>
                  <a:gd name="connsiteY8" fmla="*/ 1198365 h 6139543"/>
                  <a:gd name="connsiteX9" fmla="*/ 2715699 w 6373299"/>
                  <a:gd name="connsiteY9" fmla="*/ 268132 h 6139543"/>
                  <a:gd name="connsiteX10" fmla="*/ 2585071 w 6373299"/>
                  <a:gd name="connsiteY10" fmla="*/ 103127 h 6139543"/>
                  <a:gd name="connsiteX11" fmla="*/ 2461318 w 6373299"/>
                  <a:gd name="connsiteY11" fmla="*/ 151254 h 6139543"/>
                  <a:gd name="connsiteX12" fmla="*/ 2495693 w 6373299"/>
                  <a:gd name="connsiteY12" fmla="*/ 275007 h 6139543"/>
                  <a:gd name="connsiteX13" fmla="*/ 1890677 w 6373299"/>
                  <a:gd name="connsiteY13" fmla="*/ 501888 h 6139543"/>
                  <a:gd name="connsiteX14" fmla="*/ 1918178 w 6373299"/>
                  <a:gd name="connsiteY14" fmla="*/ 598141 h 6139543"/>
                  <a:gd name="connsiteX15" fmla="*/ 1175657 w 6373299"/>
                  <a:gd name="connsiteY15" fmla="*/ 185630 h 6139543"/>
                  <a:gd name="connsiteX16" fmla="*/ 921275 w 6373299"/>
                  <a:gd name="connsiteY16" fmla="*/ 0 h 6139543"/>
                  <a:gd name="connsiteX17" fmla="*/ 1870051 w 6373299"/>
                  <a:gd name="connsiteY17" fmla="*/ 1079404 h 6139543"/>
                  <a:gd name="connsiteX18" fmla="*/ 1883802 w 6373299"/>
                  <a:gd name="connsiteY18" fmla="*/ 2241311 h 6139543"/>
                  <a:gd name="connsiteX19" fmla="*/ 2055681 w 6373299"/>
                  <a:gd name="connsiteY19" fmla="*/ 2550694 h 6139543"/>
                  <a:gd name="connsiteX20" fmla="*/ 0 w 6373299"/>
                  <a:gd name="connsiteY20" fmla="*/ 3210712 h 6139543"/>
                  <a:gd name="connsiteX21" fmla="*/ 625642 w 6373299"/>
                  <a:gd name="connsiteY21" fmla="*/ 3389467 h 6139543"/>
                  <a:gd name="connsiteX22" fmla="*/ 2183819 w 6373299"/>
                  <a:gd name="connsiteY22" fmla="*/ 2934655 h 6139543"/>
                  <a:gd name="connsiteX23" fmla="*/ 2948830 w 6373299"/>
                  <a:gd name="connsiteY23" fmla="*/ 4023238 h 6139543"/>
                  <a:gd name="connsiteX24" fmla="*/ 3430719 w 6373299"/>
                  <a:gd name="connsiteY24" fmla="*/ 4393245 h 6139543"/>
                  <a:gd name="connsiteX25" fmla="*/ 2825703 w 6373299"/>
                  <a:gd name="connsiteY25" fmla="*/ 4682003 h 6139543"/>
                  <a:gd name="connsiteX26" fmla="*/ 3086960 w 6373299"/>
                  <a:gd name="connsiteY26" fmla="*/ 4922634 h 6139543"/>
                  <a:gd name="connsiteX27" fmla="*/ 3643850 w 6373299"/>
                  <a:gd name="connsiteY27" fmla="*/ 4798881 h 6139543"/>
                  <a:gd name="connsiteX28" fmla="*/ 3774478 w 6373299"/>
                  <a:gd name="connsiteY28" fmla="*/ 4867633 h 6139543"/>
                  <a:gd name="connsiteX29" fmla="*/ 3918857 w 6373299"/>
                  <a:gd name="connsiteY29" fmla="*/ 4716379 h 6139543"/>
                  <a:gd name="connsiteX30" fmla="*/ 5486400 w 6373299"/>
                  <a:gd name="connsiteY30" fmla="*/ 5864535 h 6139543"/>
                  <a:gd name="connsiteX31" fmla="*/ 5637654 w 6373299"/>
                  <a:gd name="connsiteY31" fmla="*/ 6063915 h 6139543"/>
                  <a:gd name="connsiteX32" fmla="*/ 5761408 w 6373299"/>
                  <a:gd name="connsiteY32"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5487 w 6373299"/>
                  <a:gd name="connsiteY7" fmla="*/ 2010891 h 6139543"/>
                  <a:gd name="connsiteX8" fmla="*/ 2181941 w 6373299"/>
                  <a:gd name="connsiteY8" fmla="*/ 1198365 h 6139543"/>
                  <a:gd name="connsiteX9" fmla="*/ 2595736 w 6373299"/>
                  <a:gd name="connsiteY9" fmla="*/ 777272 h 6139543"/>
                  <a:gd name="connsiteX10" fmla="*/ 2715699 w 6373299"/>
                  <a:gd name="connsiteY10" fmla="*/ 268132 h 6139543"/>
                  <a:gd name="connsiteX11" fmla="*/ 2585071 w 6373299"/>
                  <a:gd name="connsiteY11" fmla="*/ 103127 h 6139543"/>
                  <a:gd name="connsiteX12" fmla="*/ 2461318 w 6373299"/>
                  <a:gd name="connsiteY12" fmla="*/ 151254 h 6139543"/>
                  <a:gd name="connsiteX13" fmla="*/ 2495693 w 6373299"/>
                  <a:gd name="connsiteY13" fmla="*/ 275007 h 6139543"/>
                  <a:gd name="connsiteX14" fmla="*/ 1890677 w 6373299"/>
                  <a:gd name="connsiteY14" fmla="*/ 501888 h 6139543"/>
                  <a:gd name="connsiteX15" fmla="*/ 1918178 w 6373299"/>
                  <a:gd name="connsiteY15" fmla="*/ 598141 h 6139543"/>
                  <a:gd name="connsiteX16" fmla="*/ 1175657 w 6373299"/>
                  <a:gd name="connsiteY16" fmla="*/ 185630 h 6139543"/>
                  <a:gd name="connsiteX17" fmla="*/ 921275 w 6373299"/>
                  <a:gd name="connsiteY17" fmla="*/ 0 h 6139543"/>
                  <a:gd name="connsiteX18" fmla="*/ 1870051 w 6373299"/>
                  <a:gd name="connsiteY18" fmla="*/ 1079404 h 6139543"/>
                  <a:gd name="connsiteX19" fmla="*/ 1883802 w 6373299"/>
                  <a:gd name="connsiteY19" fmla="*/ 2241311 h 6139543"/>
                  <a:gd name="connsiteX20" fmla="*/ 2055681 w 6373299"/>
                  <a:gd name="connsiteY20" fmla="*/ 2550694 h 6139543"/>
                  <a:gd name="connsiteX21" fmla="*/ 0 w 6373299"/>
                  <a:gd name="connsiteY21" fmla="*/ 3210712 h 6139543"/>
                  <a:gd name="connsiteX22" fmla="*/ 625642 w 6373299"/>
                  <a:gd name="connsiteY22" fmla="*/ 3389467 h 6139543"/>
                  <a:gd name="connsiteX23" fmla="*/ 2183819 w 6373299"/>
                  <a:gd name="connsiteY23" fmla="*/ 2934655 h 6139543"/>
                  <a:gd name="connsiteX24" fmla="*/ 2948830 w 6373299"/>
                  <a:gd name="connsiteY24" fmla="*/ 4023238 h 6139543"/>
                  <a:gd name="connsiteX25" fmla="*/ 3430719 w 6373299"/>
                  <a:gd name="connsiteY25" fmla="*/ 4393245 h 6139543"/>
                  <a:gd name="connsiteX26" fmla="*/ 2825703 w 6373299"/>
                  <a:gd name="connsiteY26" fmla="*/ 4682003 h 6139543"/>
                  <a:gd name="connsiteX27" fmla="*/ 3086960 w 6373299"/>
                  <a:gd name="connsiteY27" fmla="*/ 4922634 h 6139543"/>
                  <a:gd name="connsiteX28" fmla="*/ 3643850 w 6373299"/>
                  <a:gd name="connsiteY28" fmla="*/ 4798881 h 6139543"/>
                  <a:gd name="connsiteX29" fmla="*/ 3774478 w 6373299"/>
                  <a:gd name="connsiteY29" fmla="*/ 4867633 h 6139543"/>
                  <a:gd name="connsiteX30" fmla="*/ 3918857 w 6373299"/>
                  <a:gd name="connsiteY30" fmla="*/ 4716379 h 6139543"/>
                  <a:gd name="connsiteX31" fmla="*/ 5486400 w 6373299"/>
                  <a:gd name="connsiteY31" fmla="*/ 5864535 h 6139543"/>
                  <a:gd name="connsiteX32" fmla="*/ 5637654 w 6373299"/>
                  <a:gd name="connsiteY32" fmla="*/ 6063915 h 6139543"/>
                  <a:gd name="connsiteX33" fmla="*/ 5761408 w 6373299"/>
                  <a:gd name="connsiteY33"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5487 w 6373299"/>
                  <a:gd name="connsiteY7" fmla="*/ 2010891 h 6139543"/>
                  <a:gd name="connsiteX8" fmla="*/ 2181941 w 6373299"/>
                  <a:gd name="connsiteY8" fmla="*/ 1198365 h 6139543"/>
                  <a:gd name="connsiteX9" fmla="*/ 2595736 w 6373299"/>
                  <a:gd name="connsiteY9" fmla="*/ 777272 h 6139543"/>
                  <a:gd name="connsiteX10" fmla="*/ 2715699 w 6373299"/>
                  <a:gd name="connsiteY10" fmla="*/ 268132 h 6139543"/>
                  <a:gd name="connsiteX11" fmla="*/ 2585071 w 6373299"/>
                  <a:gd name="connsiteY11" fmla="*/ 103127 h 6139543"/>
                  <a:gd name="connsiteX12" fmla="*/ 2461318 w 6373299"/>
                  <a:gd name="connsiteY12" fmla="*/ 151254 h 6139543"/>
                  <a:gd name="connsiteX13" fmla="*/ 2495693 w 6373299"/>
                  <a:gd name="connsiteY13" fmla="*/ 275007 h 6139543"/>
                  <a:gd name="connsiteX14" fmla="*/ 1890677 w 6373299"/>
                  <a:gd name="connsiteY14" fmla="*/ 501888 h 6139543"/>
                  <a:gd name="connsiteX15" fmla="*/ 1918178 w 6373299"/>
                  <a:gd name="connsiteY15" fmla="*/ 598141 h 6139543"/>
                  <a:gd name="connsiteX16" fmla="*/ 1175657 w 6373299"/>
                  <a:gd name="connsiteY16" fmla="*/ 185630 h 6139543"/>
                  <a:gd name="connsiteX17" fmla="*/ 921275 w 6373299"/>
                  <a:gd name="connsiteY17" fmla="*/ 0 h 6139543"/>
                  <a:gd name="connsiteX18" fmla="*/ 1870051 w 6373299"/>
                  <a:gd name="connsiteY18" fmla="*/ 1079404 h 6139543"/>
                  <a:gd name="connsiteX19" fmla="*/ 1883802 w 6373299"/>
                  <a:gd name="connsiteY19" fmla="*/ 2241311 h 6139543"/>
                  <a:gd name="connsiteX20" fmla="*/ 2055681 w 6373299"/>
                  <a:gd name="connsiteY20" fmla="*/ 2550694 h 6139543"/>
                  <a:gd name="connsiteX21" fmla="*/ 0 w 6373299"/>
                  <a:gd name="connsiteY21" fmla="*/ 3210712 h 6139543"/>
                  <a:gd name="connsiteX22" fmla="*/ 625642 w 6373299"/>
                  <a:gd name="connsiteY22" fmla="*/ 3389467 h 6139543"/>
                  <a:gd name="connsiteX23" fmla="*/ 2183819 w 6373299"/>
                  <a:gd name="connsiteY23" fmla="*/ 2934655 h 6139543"/>
                  <a:gd name="connsiteX24" fmla="*/ 2948830 w 6373299"/>
                  <a:gd name="connsiteY24" fmla="*/ 4023238 h 6139543"/>
                  <a:gd name="connsiteX25" fmla="*/ 3430719 w 6373299"/>
                  <a:gd name="connsiteY25" fmla="*/ 4393245 h 6139543"/>
                  <a:gd name="connsiteX26" fmla="*/ 2825703 w 6373299"/>
                  <a:gd name="connsiteY26" fmla="*/ 4682003 h 6139543"/>
                  <a:gd name="connsiteX27" fmla="*/ 3086960 w 6373299"/>
                  <a:gd name="connsiteY27" fmla="*/ 4922634 h 6139543"/>
                  <a:gd name="connsiteX28" fmla="*/ 3643850 w 6373299"/>
                  <a:gd name="connsiteY28" fmla="*/ 4798881 h 6139543"/>
                  <a:gd name="connsiteX29" fmla="*/ 3774478 w 6373299"/>
                  <a:gd name="connsiteY29" fmla="*/ 4867633 h 6139543"/>
                  <a:gd name="connsiteX30" fmla="*/ 3918857 w 6373299"/>
                  <a:gd name="connsiteY30" fmla="*/ 4716379 h 6139543"/>
                  <a:gd name="connsiteX31" fmla="*/ 5486400 w 6373299"/>
                  <a:gd name="connsiteY31" fmla="*/ 5864535 h 6139543"/>
                  <a:gd name="connsiteX32" fmla="*/ 5637654 w 6373299"/>
                  <a:gd name="connsiteY32" fmla="*/ 6063915 h 6139543"/>
                  <a:gd name="connsiteX33" fmla="*/ 5761408 w 6373299"/>
                  <a:gd name="connsiteY33"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5487 w 6373299"/>
                  <a:gd name="connsiteY7" fmla="*/ 2010891 h 6139543"/>
                  <a:gd name="connsiteX8" fmla="*/ 2181941 w 6373299"/>
                  <a:gd name="connsiteY8" fmla="*/ 1198365 h 6139543"/>
                  <a:gd name="connsiteX9" fmla="*/ 2595736 w 6373299"/>
                  <a:gd name="connsiteY9" fmla="*/ 777272 h 6139543"/>
                  <a:gd name="connsiteX10" fmla="*/ 2715699 w 6373299"/>
                  <a:gd name="connsiteY10" fmla="*/ 268132 h 6139543"/>
                  <a:gd name="connsiteX11" fmla="*/ 2585071 w 6373299"/>
                  <a:gd name="connsiteY11" fmla="*/ 103127 h 6139543"/>
                  <a:gd name="connsiteX12" fmla="*/ 2461318 w 6373299"/>
                  <a:gd name="connsiteY12" fmla="*/ 151254 h 6139543"/>
                  <a:gd name="connsiteX13" fmla="*/ 2495693 w 6373299"/>
                  <a:gd name="connsiteY13" fmla="*/ 275007 h 6139543"/>
                  <a:gd name="connsiteX14" fmla="*/ 1890677 w 6373299"/>
                  <a:gd name="connsiteY14" fmla="*/ 501888 h 6139543"/>
                  <a:gd name="connsiteX15" fmla="*/ 1918178 w 6373299"/>
                  <a:gd name="connsiteY15" fmla="*/ 598141 h 6139543"/>
                  <a:gd name="connsiteX16" fmla="*/ 1175657 w 6373299"/>
                  <a:gd name="connsiteY16" fmla="*/ 185630 h 6139543"/>
                  <a:gd name="connsiteX17" fmla="*/ 921275 w 6373299"/>
                  <a:gd name="connsiteY17" fmla="*/ 0 h 6139543"/>
                  <a:gd name="connsiteX18" fmla="*/ 1870051 w 6373299"/>
                  <a:gd name="connsiteY18" fmla="*/ 1079404 h 6139543"/>
                  <a:gd name="connsiteX19" fmla="*/ 1883802 w 6373299"/>
                  <a:gd name="connsiteY19" fmla="*/ 2241311 h 6139543"/>
                  <a:gd name="connsiteX20" fmla="*/ 2055681 w 6373299"/>
                  <a:gd name="connsiteY20" fmla="*/ 2550694 h 6139543"/>
                  <a:gd name="connsiteX21" fmla="*/ 0 w 6373299"/>
                  <a:gd name="connsiteY21" fmla="*/ 3210712 h 6139543"/>
                  <a:gd name="connsiteX22" fmla="*/ 625642 w 6373299"/>
                  <a:gd name="connsiteY22" fmla="*/ 3389467 h 6139543"/>
                  <a:gd name="connsiteX23" fmla="*/ 2183819 w 6373299"/>
                  <a:gd name="connsiteY23" fmla="*/ 2934655 h 6139543"/>
                  <a:gd name="connsiteX24" fmla="*/ 2948830 w 6373299"/>
                  <a:gd name="connsiteY24" fmla="*/ 4023238 h 6139543"/>
                  <a:gd name="connsiteX25" fmla="*/ 3430719 w 6373299"/>
                  <a:gd name="connsiteY25" fmla="*/ 4393245 h 6139543"/>
                  <a:gd name="connsiteX26" fmla="*/ 2825703 w 6373299"/>
                  <a:gd name="connsiteY26" fmla="*/ 4682003 h 6139543"/>
                  <a:gd name="connsiteX27" fmla="*/ 3086960 w 6373299"/>
                  <a:gd name="connsiteY27" fmla="*/ 4922634 h 6139543"/>
                  <a:gd name="connsiteX28" fmla="*/ 3643850 w 6373299"/>
                  <a:gd name="connsiteY28" fmla="*/ 4798881 h 6139543"/>
                  <a:gd name="connsiteX29" fmla="*/ 3774478 w 6373299"/>
                  <a:gd name="connsiteY29" fmla="*/ 4867633 h 6139543"/>
                  <a:gd name="connsiteX30" fmla="*/ 3918857 w 6373299"/>
                  <a:gd name="connsiteY30" fmla="*/ 4716379 h 6139543"/>
                  <a:gd name="connsiteX31" fmla="*/ 5486400 w 6373299"/>
                  <a:gd name="connsiteY31" fmla="*/ 5864535 h 6139543"/>
                  <a:gd name="connsiteX32" fmla="*/ 5637654 w 6373299"/>
                  <a:gd name="connsiteY32" fmla="*/ 6063915 h 6139543"/>
                  <a:gd name="connsiteX33" fmla="*/ 5761408 w 6373299"/>
                  <a:gd name="connsiteY33"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5487 w 6373299"/>
                  <a:gd name="connsiteY7" fmla="*/ 2010891 h 6139543"/>
                  <a:gd name="connsiteX8" fmla="*/ 2181941 w 6373299"/>
                  <a:gd name="connsiteY8" fmla="*/ 1198365 h 6139543"/>
                  <a:gd name="connsiteX9" fmla="*/ 2595736 w 6373299"/>
                  <a:gd name="connsiteY9" fmla="*/ 777272 h 6139543"/>
                  <a:gd name="connsiteX10" fmla="*/ 2715699 w 6373299"/>
                  <a:gd name="connsiteY10" fmla="*/ 268132 h 6139543"/>
                  <a:gd name="connsiteX11" fmla="*/ 2585071 w 6373299"/>
                  <a:gd name="connsiteY11" fmla="*/ 103127 h 6139543"/>
                  <a:gd name="connsiteX12" fmla="*/ 2461318 w 6373299"/>
                  <a:gd name="connsiteY12" fmla="*/ 151254 h 6139543"/>
                  <a:gd name="connsiteX13" fmla="*/ 2495693 w 6373299"/>
                  <a:gd name="connsiteY13" fmla="*/ 275007 h 6139543"/>
                  <a:gd name="connsiteX14" fmla="*/ 1890677 w 6373299"/>
                  <a:gd name="connsiteY14" fmla="*/ 501888 h 6139543"/>
                  <a:gd name="connsiteX15" fmla="*/ 1918178 w 6373299"/>
                  <a:gd name="connsiteY15" fmla="*/ 598141 h 6139543"/>
                  <a:gd name="connsiteX16" fmla="*/ 1175657 w 6373299"/>
                  <a:gd name="connsiteY16" fmla="*/ 185630 h 6139543"/>
                  <a:gd name="connsiteX17" fmla="*/ 921275 w 6373299"/>
                  <a:gd name="connsiteY17" fmla="*/ 0 h 6139543"/>
                  <a:gd name="connsiteX18" fmla="*/ 1870051 w 6373299"/>
                  <a:gd name="connsiteY18" fmla="*/ 1079404 h 6139543"/>
                  <a:gd name="connsiteX19" fmla="*/ 1883802 w 6373299"/>
                  <a:gd name="connsiteY19" fmla="*/ 2241311 h 6139543"/>
                  <a:gd name="connsiteX20" fmla="*/ 2055681 w 6373299"/>
                  <a:gd name="connsiteY20" fmla="*/ 2550694 h 6139543"/>
                  <a:gd name="connsiteX21" fmla="*/ 0 w 6373299"/>
                  <a:gd name="connsiteY21" fmla="*/ 3210712 h 6139543"/>
                  <a:gd name="connsiteX22" fmla="*/ 625642 w 6373299"/>
                  <a:gd name="connsiteY22" fmla="*/ 3389467 h 6139543"/>
                  <a:gd name="connsiteX23" fmla="*/ 2183819 w 6373299"/>
                  <a:gd name="connsiteY23" fmla="*/ 2934655 h 6139543"/>
                  <a:gd name="connsiteX24" fmla="*/ 2948830 w 6373299"/>
                  <a:gd name="connsiteY24" fmla="*/ 4023238 h 6139543"/>
                  <a:gd name="connsiteX25" fmla="*/ 3430719 w 6373299"/>
                  <a:gd name="connsiteY25" fmla="*/ 4393245 h 6139543"/>
                  <a:gd name="connsiteX26" fmla="*/ 2825703 w 6373299"/>
                  <a:gd name="connsiteY26" fmla="*/ 4682003 h 6139543"/>
                  <a:gd name="connsiteX27" fmla="*/ 3086960 w 6373299"/>
                  <a:gd name="connsiteY27" fmla="*/ 4922634 h 6139543"/>
                  <a:gd name="connsiteX28" fmla="*/ 3643850 w 6373299"/>
                  <a:gd name="connsiteY28" fmla="*/ 4798881 h 6139543"/>
                  <a:gd name="connsiteX29" fmla="*/ 3774478 w 6373299"/>
                  <a:gd name="connsiteY29" fmla="*/ 4867633 h 6139543"/>
                  <a:gd name="connsiteX30" fmla="*/ 3918857 w 6373299"/>
                  <a:gd name="connsiteY30" fmla="*/ 4716379 h 6139543"/>
                  <a:gd name="connsiteX31" fmla="*/ 5486400 w 6373299"/>
                  <a:gd name="connsiteY31" fmla="*/ 5864535 h 6139543"/>
                  <a:gd name="connsiteX32" fmla="*/ 5637654 w 6373299"/>
                  <a:gd name="connsiteY32" fmla="*/ 6063915 h 6139543"/>
                  <a:gd name="connsiteX33" fmla="*/ 5761408 w 6373299"/>
                  <a:gd name="connsiteY33"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5487 w 6373299"/>
                  <a:gd name="connsiteY7" fmla="*/ 2010891 h 6139543"/>
                  <a:gd name="connsiteX8" fmla="*/ 2181941 w 6373299"/>
                  <a:gd name="connsiteY8" fmla="*/ 1198365 h 6139543"/>
                  <a:gd name="connsiteX9" fmla="*/ 2589487 w 6373299"/>
                  <a:gd name="connsiteY9" fmla="*/ 764775 h 6139543"/>
                  <a:gd name="connsiteX10" fmla="*/ 2715699 w 6373299"/>
                  <a:gd name="connsiteY10" fmla="*/ 268132 h 6139543"/>
                  <a:gd name="connsiteX11" fmla="*/ 2585071 w 6373299"/>
                  <a:gd name="connsiteY11" fmla="*/ 103127 h 6139543"/>
                  <a:gd name="connsiteX12" fmla="*/ 2461318 w 6373299"/>
                  <a:gd name="connsiteY12" fmla="*/ 151254 h 6139543"/>
                  <a:gd name="connsiteX13" fmla="*/ 2495693 w 6373299"/>
                  <a:gd name="connsiteY13" fmla="*/ 275007 h 6139543"/>
                  <a:gd name="connsiteX14" fmla="*/ 1890677 w 6373299"/>
                  <a:gd name="connsiteY14" fmla="*/ 501888 h 6139543"/>
                  <a:gd name="connsiteX15" fmla="*/ 1918178 w 6373299"/>
                  <a:gd name="connsiteY15" fmla="*/ 598141 h 6139543"/>
                  <a:gd name="connsiteX16" fmla="*/ 1175657 w 6373299"/>
                  <a:gd name="connsiteY16" fmla="*/ 185630 h 6139543"/>
                  <a:gd name="connsiteX17" fmla="*/ 921275 w 6373299"/>
                  <a:gd name="connsiteY17" fmla="*/ 0 h 6139543"/>
                  <a:gd name="connsiteX18" fmla="*/ 1870051 w 6373299"/>
                  <a:gd name="connsiteY18" fmla="*/ 1079404 h 6139543"/>
                  <a:gd name="connsiteX19" fmla="*/ 1883802 w 6373299"/>
                  <a:gd name="connsiteY19" fmla="*/ 2241311 h 6139543"/>
                  <a:gd name="connsiteX20" fmla="*/ 2055681 w 6373299"/>
                  <a:gd name="connsiteY20" fmla="*/ 2550694 h 6139543"/>
                  <a:gd name="connsiteX21" fmla="*/ 0 w 6373299"/>
                  <a:gd name="connsiteY21" fmla="*/ 3210712 h 6139543"/>
                  <a:gd name="connsiteX22" fmla="*/ 625642 w 6373299"/>
                  <a:gd name="connsiteY22" fmla="*/ 3389467 h 6139543"/>
                  <a:gd name="connsiteX23" fmla="*/ 2183819 w 6373299"/>
                  <a:gd name="connsiteY23" fmla="*/ 2934655 h 6139543"/>
                  <a:gd name="connsiteX24" fmla="*/ 2948830 w 6373299"/>
                  <a:gd name="connsiteY24" fmla="*/ 4023238 h 6139543"/>
                  <a:gd name="connsiteX25" fmla="*/ 3430719 w 6373299"/>
                  <a:gd name="connsiteY25" fmla="*/ 4393245 h 6139543"/>
                  <a:gd name="connsiteX26" fmla="*/ 2825703 w 6373299"/>
                  <a:gd name="connsiteY26" fmla="*/ 4682003 h 6139543"/>
                  <a:gd name="connsiteX27" fmla="*/ 3086960 w 6373299"/>
                  <a:gd name="connsiteY27" fmla="*/ 4922634 h 6139543"/>
                  <a:gd name="connsiteX28" fmla="*/ 3643850 w 6373299"/>
                  <a:gd name="connsiteY28" fmla="*/ 4798881 h 6139543"/>
                  <a:gd name="connsiteX29" fmla="*/ 3774478 w 6373299"/>
                  <a:gd name="connsiteY29" fmla="*/ 4867633 h 6139543"/>
                  <a:gd name="connsiteX30" fmla="*/ 3918857 w 6373299"/>
                  <a:gd name="connsiteY30" fmla="*/ 4716379 h 6139543"/>
                  <a:gd name="connsiteX31" fmla="*/ 5486400 w 6373299"/>
                  <a:gd name="connsiteY31" fmla="*/ 5864535 h 6139543"/>
                  <a:gd name="connsiteX32" fmla="*/ 5637654 w 6373299"/>
                  <a:gd name="connsiteY32" fmla="*/ 6063915 h 6139543"/>
                  <a:gd name="connsiteX33" fmla="*/ 5761408 w 6373299"/>
                  <a:gd name="connsiteY33"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5487 w 6373299"/>
                  <a:gd name="connsiteY7" fmla="*/ 2010891 h 6139543"/>
                  <a:gd name="connsiteX8" fmla="*/ 2181941 w 6373299"/>
                  <a:gd name="connsiteY8" fmla="*/ 1198365 h 6139543"/>
                  <a:gd name="connsiteX9" fmla="*/ 2589487 w 6373299"/>
                  <a:gd name="connsiteY9" fmla="*/ 764775 h 6139543"/>
                  <a:gd name="connsiteX10" fmla="*/ 2715699 w 6373299"/>
                  <a:gd name="connsiteY10" fmla="*/ 268132 h 6139543"/>
                  <a:gd name="connsiteX11" fmla="*/ 2585071 w 6373299"/>
                  <a:gd name="connsiteY11" fmla="*/ 103127 h 6139543"/>
                  <a:gd name="connsiteX12" fmla="*/ 2461318 w 6373299"/>
                  <a:gd name="connsiteY12" fmla="*/ 151254 h 6139543"/>
                  <a:gd name="connsiteX13" fmla="*/ 2495693 w 6373299"/>
                  <a:gd name="connsiteY13" fmla="*/ 275007 h 6139543"/>
                  <a:gd name="connsiteX14" fmla="*/ 1890677 w 6373299"/>
                  <a:gd name="connsiteY14" fmla="*/ 501888 h 6139543"/>
                  <a:gd name="connsiteX15" fmla="*/ 1918178 w 6373299"/>
                  <a:gd name="connsiteY15" fmla="*/ 598141 h 6139543"/>
                  <a:gd name="connsiteX16" fmla="*/ 1175657 w 6373299"/>
                  <a:gd name="connsiteY16" fmla="*/ 185630 h 6139543"/>
                  <a:gd name="connsiteX17" fmla="*/ 921275 w 6373299"/>
                  <a:gd name="connsiteY17" fmla="*/ 0 h 6139543"/>
                  <a:gd name="connsiteX18" fmla="*/ 1870051 w 6373299"/>
                  <a:gd name="connsiteY18" fmla="*/ 1079404 h 6139543"/>
                  <a:gd name="connsiteX19" fmla="*/ 1883802 w 6373299"/>
                  <a:gd name="connsiteY19" fmla="*/ 2241311 h 6139543"/>
                  <a:gd name="connsiteX20" fmla="*/ 2055681 w 6373299"/>
                  <a:gd name="connsiteY20" fmla="*/ 2550694 h 6139543"/>
                  <a:gd name="connsiteX21" fmla="*/ 0 w 6373299"/>
                  <a:gd name="connsiteY21" fmla="*/ 3210712 h 6139543"/>
                  <a:gd name="connsiteX22" fmla="*/ 625642 w 6373299"/>
                  <a:gd name="connsiteY22" fmla="*/ 3389467 h 6139543"/>
                  <a:gd name="connsiteX23" fmla="*/ 2183819 w 6373299"/>
                  <a:gd name="connsiteY23" fmla="*/ 2934655 h 6139543"/>
                  <a:gd name="connsiteX24" fmla="*/ 2948830 w 6373299"/>
                  <a:gd name="connsiteY24" fmla="*/ 4023238 h 6139543"/>
                  <a:gd name="connsiteX25" fmla="*/ 3430719 w 6373299"/>
                  <a:gd name="connsiteY25" fmla="*/ 4393245 h 6139543"/>
                  <a:gd name="connsiteX26" fmla="*/ 2825703 w 6373299"/>
                  <a:gd name="connsiteY26" fmla="*/ 4682003 h 6139543"/>
                  <a:gd name="connsiteX27" fmla="*/ 3086960 w 6373299"/>
                  <a:gd name="connsiteY27" fmla="*/ 4922634 h 6139543"/>
                  <a:gd name="connsiteX28" fmla="*/ 3643850 w 6373299"/>
                  <a:gd name="connsiteY28" fmla="*/ 4798881 h 6139543"/>
                  <a:gd name="connsiteX29" fmla="*/ 3774478 w 6373299"/>
                  <a:gd name="connsiteY29" fmla="*/ 4867633 h 6139543"/>
                  <a:gd name="connsiteX30" fmla="*/ 3918857 w 6373299"/>
                  <a:gd name="connsiteY30" fmla="*/ 4716379 h 6139543"/>
                  <a:gd name="connsiteX31" fmla="*/ 5486400 w 6373299"/>
                  <a:gd name="connsiteY31" fmla="*/ 5864535 h 6139543"/>
                  <a:gd name="connsiteX32" fmla="*/ 5637654 w 6373299"/>
                  <a:gd name="connsiteY32" fmla="*/ 6063915 h 6139543"/>
                  <a:gd name="connsiteX33" fmla="*/ 5761408 w 6373299"/>
                  <a:gd name="connsiteY33"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5487 w 6373299"/>
                  <a:gd name="connsiteY7" fmla="*/ 2010891 h 6139543"/>
                  <a:gd name="connsiteX8" fmla="*/ 2181941 w 6373299"/>
                  <a:gd name="connsiteY8" fmla="*/ 1198365 h 6139543"/>
                  <a:gd name="connsiteX9" fmla="*/ 2589487 w 6373299"/>
                  <a:gd name="connsiteY9" fmla="*/ 764775 h 6139543"/>
                  <a:gd name="connsiteX10" fmla="*/ 2715699 w 6373299"/>
                  <a:gd name="connsiteY10" fmla="*/ 268132 h 6139543"/>
                  <a:gd name="connsiteX11" fmla="*/ 2585071 w 6373299"/>
                  <a:gd name="connsiteY11" fmla="*/ 103127 h 6139543"/>
                  <a:gd name="connsiteX12" fmla="*/ 2461318 w 6373299"/>
                  <a:gd name="connsiteY12" fmla="*/ 151254 h 6139543"/>
                  <a:gd name="connsiteX13" fmla="*/ 2495693 w 6373299"/>
                  <a:gd name="connsiteY13" fmla="*/ 275007 h 6139543"/>
                  <a:gd name="connsiteX14" fmla="*/ 1890677 w 6373299"/>
                  <a:gd name="connsiteY14" fmla="*/ 501888 h 6139543"/>
                  <a:gd name="connsiteX15" fmla="*/ 1918178 w 6373299"/>
                  <a:gd name="connsiteY15" fmla="*/ 598141 h 6139543"/>
                  <a:gd name="connsiteX16" fmla="*/ 1175657 w 6373299"/>
                  <a:gd name="connsiteY16" fmla="*/ 185630 h 6139543"/>
                  <a:gd name="connsiteX17" fmla="*/ 921275 w 6373299"/>
                  <a:gd name="connsiteY17" fmla="*/ 0 h 6139543"/>
                  <a:gd name="connsiteX18" fmla="*/ 1870051 w 6373299"/>
                  <a:gd name="connsiteY18" fmla="*/ 1079404 h 6139543"/>
                  <a:gd name="connsiteX19" fmla="*/ 1883802 w 6373299"/>
                  <a:gd name="connsiteY19" fmla="*/ 2241311 h 6139543"/>
                  <a:gd name="connsiteX20" fmla="*/ 2055681 w 6373299"/>
                  <a:gd name="connsiteY20" fmla="*/ 2550694 h 6139543"/>
                  <a:gd name="connsiteX21" fmla="*/ 0 w 6373299"/>
                  <a:gd name="connsiteY21" fmla="*/ 3210712 h 6139543"/>
                  <a:gd name="connsiteX22" fmla="*/ 625642 w 6373299"/>
                  <a:gd name="connsiteY22" fmla="*/ 3389467 h 6139543"/>
                  <a:gd name="connsiteX23" fmla="*/ 2183819 w 6373299"/>
                  <a:gd name="connsiteY23" fmla="*/ 2934655 h 6139543"/>
                  <a:gd name="connsiteX24" fmla="*/ 2948830 w 6373299"/>
                  <a:gd name="connsiteY24" fmla="*/ 4023238 h 6139543"/>
                  <a:gd name="connsiteX25" fmla="*/ 3430719 w 6373299"/>
                  <a:gd name="connsiteY25" fmla="*/ 4393245 h 6139543"/>
                  <a:gd name="connsiteX26" fmla="*/ 2825703 w 6373299"/>
                  <a:gd name="connsiteY26" fmla="*/ 4682003 h 6139543"/>
                  <a:gd name="connsiteX27" fmla="*/ 3086960 w 6373299"/>
                  <a:gd name="connsiteY27" fmla="*/ 4922634 h 6139543"/>
                  <a:gd name="connsiteX28" fmla="*/ 3643850 w 6373299"/>
                  <a:gd name="connsiteY28" fmla="*/ 4798881 h 6139543"/>
                  <a:gd name="connsiteX29" fmla="*/ 3774478 w 6373299"/>
                  <a:gd name="connsiteY29" fmla="*/ 4867633 h 6139543"/>
                  <a:gd name="connsiteX30" fmla="*/ 3918857 w 6373299"/>
                  <a:gd name="connsiteY30" fmla="*/ 4716379 h 6139543"/>
                  <a:gd name="connsiteX31" fmla="*/ 5486400 w 6373299"/>
                  <a:gd name="connsiteY31" fmla="*/ 5864535 h 6139543"/>
                  <a:gd name="connsiteX32" fmla="*/ 5637654 w 6373299"/>
                  <a:gd name="connsiteY32" fmla="*/ 6063915 h 6139543"/>
                  <a:gd name="connsiteX33" fmla="*/ 5761408 w 6373299"/>
                  <a:gd name="connsiteY33"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5487 w 6373299"/>
                  <a:gd name="connsiteY7" fmla="*/ 2010891 h 6139543"/>
                  <a:gd name="connsiteX8" fmla="*/ 2181941 w 6373299"/>
                  <a:gd name="connsiteY8" fmla="*/ 1198365 h 6139543"/>
                  <a:gd name="connsiteX9" fmla="*/ 2597819 w 6373299"/>
                  <a:gd name="connsiteY9" fmla="*/ 760609 h 6139543"/>
                  <a:gd name="connsiteX10" fmla="*/ 2715699 w 6373299"/>
                  <a:gd name="connsiteY10" fmla="*/ 268132 h 6139543"/>
                  <a:gd name="connsiteX11" fmla="*/ 2585071 w 6373299"/>
                  <a:gd name="connsiteY11" fmla="*/ 103127 h 6139543"/>
                  <a:gd name="connsiteX12" fmla="*/ 2461318 w 6373299"/>
                  <a:gd name="connsiteY12" fmla="*/ 151254 h 6139543"/>
                  <a:gd name="connsiteX13" fmla="*/ 2495693 w 6373299"/>
                  <a:gd name="connsiteY13" fmla="*/ 275007 h 6139543"/>
                  <a:gd name="connsiteX14" fmla="*/ 1890677 w 6373299"/>
                  <a:gd name="connsiteY14" fmla="*/ 501888 h 6139543"/>
                  <a:gd name="connsiteX15" fmla="*/ 1918178 w 6373299"/>
                  <a:gd name="connsiteY15" fmla="*/ 598141 h 6139543"/>
                  <a:gd name="connsiteX16" fmla="*/ 1175657 w 6373299"/>
                  <a:gd name="connsiteY16" fmla="*/ 185630 h 6139543"/>
                  <a:gd name="connsiteX17" fmla="*/ 921275 w 6373299"/>
                  <a:gd name="connsiteY17" fmla="*/ 0 h 6139543"/>
                  <a:gd name="connsiteX18" fmla="*/ 1870051 w 6373299"/>
                  <a:gd name="connsiteY18" fmla="*/ 1079404 h 6139543"/>
                  <a:gd name="connsiteX19" fmla="*/ 1883802 w 6373299"/>
                  <a:gd name="connsiteY19" fmla="*/ 2241311 h 6139543"/>
                  <a:gd name="connsiteX20" fmla="*/ 2055681 w 6373299"/>
                  <a:gd name="connsiteY20" fmla="*/ 2550694 h 6139543"/>
                  <a:gd name="connsiteX21" fmla="*/ 0 w 6373299"/>
                  <a:gd name="connsiteY21" fmla="*/ 3210712 h 6139543"/>
                  <a:gd name="connsiteX22" fmla="*/ 625642 w 6373299"/>
                  <a:gd name="connsiteY22" fmla="*/ 3389467 h 6139543"/>
                  <a:gd name="connsiteX23" fmla="*/ 2183819 w 6373299"/>
                  <a:gd name="connsiteY23" fmla="*/ 2934655 h 6139543"/>
                  <a:gd name="connsiteX24" fmla="*/ 2948830 w 6373299"/>
                  <a:gd name="connsiteY24" fmla="*/ 4023238 h 6139543"/>
                  <a:gd name="connsiteX25" fmla="*/ 3430719 w 6373299"/>
                  <a:gd name="connsiteY25" fmla="*/ 4393245 h 6139543"/>
                  <a:gd name="connsiteX26" fmla="*/ 2825703 w 6373299"/>
                  <a:gd name="connsiteY26" fmla="*/ 4682003 h 6139543"/>
                  <a:gd name="connsiteX27" fmla="*/ 3086960 w 6373299"/>
                  <a:gd name="connsiteY27" fmla="*/ 4922634 h 6139543"/>
                  <a:gd name="connsiteX28" fmla="*/ 3643850 w 6373299"/>
                  <a:gd name="connsiteY28" fmla="*/ 4798881 h 6139543"/>
                  <a:gd name="connsiteX29" fmla="*/ 3774478 w 6373299"/>
                  <a:gd name="connsiteY29" fmla="*/ 4867633 h 6139543"/>
                  <a:gd name="connsiteX30" fmla="*/ 3918857 w 6373299"/>
                  <a:gd name="connsiteY30" fmla="*/ 4716379 h 6139543"/>
                  <a:gd name="connsiteX31" fmla="*/ 5486400 w 6373299"/>
                  <a:gd name="connsiteY31" fmla="*/ 5864535 h 6139543"/>
                  <a:gd name="connsiteX32" fmla="*/ 5637654 w 6373299"/>
                  <a:gd name="connsiteY32" fmla="*/ 6063915 h 6139543"/>
                  <a:gd name="connsiteX33" fmla="*/ 5761408 w 6373299"/>
                  <a:gd name="connsiteY33"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5487 w 6373299"/>
                  <a:gd name="connsiteY7" fmla="*/ 2010891 h 6139543"/>
                  <a:gd name="connsiteX8" fmla="*/ 2181941 w 6373299"/>
                  <a:gd name="connsiteY8" fmla="*/ 1198365 h 6139543"/>
                  <a:gd name="connsiteX9" fmla="*/ 2597819 w 6373299"/>
                  <a:gd name="connsiteY9" fmla="*/ 760609 h 6139543"/>
                  <a:gd name="connsiteX10" fmla="*/ 2701119 w 6373299"/>
                  <a:gd name="connsiteY10" fmla="*/ 238971 h 6139543"/>
                  <a:gd name="connsiteX11" fmla="*/ 2585071 w 6373299"/>
                  <a:gd name="connsiteY11" fmla="*/ 103127 h 6139543"/>
                  <a:gd name="connsiteX12" fmla="*/ 2461318 w 6373299"/>
                  <a:gd name="connsiteY12" fmla="*/ 151254 h 6139543"/>
                  <a:gd name="connsiteX13" fmla="*/ 2495693 w 6373299"/>
                  <a:gd name="connsiteY13" fmla="*/ 275007 h 6139543"/>
                  <a:gd name="connsiteX14" fmla="*/ 1890677 w 6373299"/>
                  <a:gd name="connsiteY14" fmla="*/ 501888 h 6139543"/>
                  <a:gd name="connsiteX15" fmla="*/ 1918178 w 6373299"/>
                  <a:gd name="connsiteY15" fmla="*/ 598141 h 6139543"/>
                  <a:gd name="connsiteX16" fmla="*/ 1175657 w 6373299"/>
                  <a:gd name="connsiteY16" fmla="*/ 185630 h 6139543"/>
                  <a:gd name="connsiteX17" fmla="*/ 921275 w 6373299"/>
                  <a:gd name="connsiteY17" fmla="*/ 0 h 6139543"/>
                  <a:gd name="connsiteX18" fmla="*/ 1870051 w 6373299"/>
                  <a:gd name="connsiteY18" fmla="*/ 1079404 h 6139543"/>
                  <a:gd name="connsiteX19" fmla="*/ 1883802 w 6373299"/>
                  <a:gd name="connsiteY19" fmla="*/ 2241311 h 6139543"/>
                  <a:gd name="connsiteX20" fmla="*/ 2055681 w 6373299"/>
                  <a:gd name="connsiteY20" fmla="*/ 2550694 h 6139543"/>
                  <a:gd name="connsiteX21" fmla="*/ 0 w 6373299"/>
                  <a:gd name="connsiteY21" fmla="*/ 3210712 h 6139543"/>
                  <a:gd name="connsiteX22" fmla="*/ 625642 w 6373299"/>
                  <a:gd name="connsiteY22" fmla="*/ 3389467 h 6139543"/>
                  <a:gd name="connsiteX23" fmla="*/ 2183819 w 6373299"/>
                  <a:gd name="connsiteY23" fmla="*/ 2934655 h 6139543"/>
                  <a:gd name="connsiteX24" fmla="*/ 2948830 w 6373299"/>
                  <a:gd name="connsiteY24" fmla="*/ 4023238 h 6139543"/>
                  <a:gd name="connsiteX25" fmla="*/ 3430719 w 6373299"/>
                  <a:gd name="connsiteY25" fmla="*/ 4393245 h 6139543"/>
                  <a:gd name="connsiteX26" fmla="*/ 2825703 w 6373299"/>
                  <a:gd name="connsiteY26" fmla="*/ 4682003 h 6139543"/>
                  <a:gd name="connsiteX27" fmla="*/ 3086960 w 6373299"/>
                  <a:gd name="connsiteY27" fmla="*/ 4922634 h 6139543"/>
                  <a:gd name="connsiteX28" fmla="*/ 3643850 w 6373299"/>
                  <a:gd name="connsiteY28" fmla="*/ 4798881 h 6139543"/>
                  <a:gd name="connsiteX29" fmla="*/ 3774478 w 6373299"/>
                  <a:gd name="connsiteY29" fmla="*/ 4867633 h 6139543"/>
                  <a:gd name="connsiteX30" fmla="*/ 3918857 w 6373299"/>
                  <a:gd name="connsiteY30" fmla="*/ 4716379 h 6139543"/>
                  <a:gd name="connsiteX31" fmla="*/ 5486400 w 6373299"/>
                  <a:gd name="connsiteY31" fmla="*/ 5864535 h 6139543"/>
                  <a:gd name="connsiteX32" fmla="*/ 5637654 w 6373299"/>
                  <a:gd name="connsiteY32" fmla="*/ 6063915 h 6139543"/>
                  <a:gd name="connsiteX33" fmla="*/ 5761408 w 6373299"/>
                  <a:gd name="connsiteY33"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5487 w 6373299"/>
                  <a:gd name="connsiteY7" fmla="*/ 2010891 h 6139543"/>
                  <a:gd name="connsiteX8" fmla="*/ 2181941 w 6373299"/>
                  <a:gd name="connsiteY8" fmla="*/ 1198365 h 6139543"/>
                  <a:gd name="connsiteX9" fmla="*/ 2597819 w 6373299"/>
                  <a:gd name="connsiteY9" fmla="*/ 760609 h 6139543"/>
                  <a:gd name="connsiteX10" fmla="*/ 2701119 w 6373299"/>
                  <a:gd name="connsiteY10" fmla="*/ 238971 h 6139543"/>
                  <a:gd name="connsiteX11" fmla="*/ 2585071 w 6373299"/>
                  <a:gd name="connsiteY11" fmla="*/ 103127 h 6139543"/>
                  <a:gd name="connsiteX12" fmla="*/ 2461318 w 6373299"/>
                  <a:gd name="connsiteY12" fmla="*/ 151254 h 6139543"/>
                  <a:gd name="connsiteX13" fmla="*/ 2495693 w 6373299"/>
                  <a:gd name="connsiteY13" fmla="*/ 275007 h 6139543"/>
                  <a:gd name="connsiteX14" fmla="*/ 2229143 w 6373299"/>
                  <a:gd name="connsiteY14" fmla="*/ 321113 h 6139543"/>
                  <a:gd name="connsiteX15" fmla="*/ 1890677 w 6373299"/>
                  <a:gd name="connsiteY15" fmla="*/ 501888 h 6139543"/>
                  <a:gd name="connsiteX16" fmla="*/ 1918178 w 6373299"/>
                  <a:gd name="connsiteY16" fmla="*/ 598141 h 6139543"/>
                  <a:gd name="connsiteX17" fmla="*/ 1175657 w 6373299"/>
                  <a:gd name="connsiteY17" fmla="*/ 185630 h 6139543"/>
                  <a:gd name="connsiteX18" fmla="*/ 921275 w 6373299"/>
                  <a:gd name="connsiteY18" fmla="*/ 0 h 6139543"/>
                  <a:gd name="connsiteX19" fmla="*/ 1870051 w 6373299"/>
                  <a:gd name="connsiteY19" fmla="*/ 1079404 h 6139543"/>
                  <a:gd name="connsiteX20" fmla="*/ 1883802 w 6373299"/>
                  <a:gd name="connsiteY20" fmla="*/ 2241311 h 6139543"/>
                  <a:gd name="connsiteX21" fmla="*/ 2055681 w 6373299"/>
                  <a:gd name="connsiteY21" fmla="*/ 2550694 h 6139543"/>
                  <a:gd name="connsiteX22" fmla="*/ 0 w 6373299"/>
                  <a:gd name="connsiteY22" fmla="*/ 3210712 h 6139543"/>
                  <a:gd name="connsiteX23" fmla="*/ 625642 w 6373299"/>
                  <a:gd name="connsiteY23" fmla="*/ 3389467 h 6139543"/>
                  <a:gd name="connsiteX24" fmla="*/ 2183819 w 6373299"/>
                  <a:gd name="connsiteY24" fmla="*/ 2934655 h 6139543"/>
                  <a:gd name="connsiteX25" fmla="*/ 2948830 w 6373299"/>
                  <a:gd name="connsiteY25" fmla="*/ 4023238 h 6139543"/>
                  <a:gd name="connsiteX26" fmla="*/ 3430719 w 6373299"/>
                  <a:gd name="connsiteY26" fmla="*/ 4393245 h 6139543"/>
                  <a:gd name="connsiteX27" fmla="*/ 2825703 w 6373299"/>
                  <a:gd name="connsiteY27" fmla="*/ 4682003 h 6139543"/>
                  <a:gd name="connsiteX28" fmla="*/ 3086960 w 6373299"/>
                  <a:gd name="connsiteY28" fmla="*/ 4922634 h 6139543"/>
                  <a:gd name="connsiteX29" fmla="*/ 3643850 w 6373299"/>
                  <a:gd name="connsiteY29" fmla="*/ 4798881 h 6139543"/>
                  <a:gd name="connsiteX30" fmla="*/ 3774478 w 6373299"/>
                  <a:gd name="connsiteY30" fmla="*/ 4867633 h 6139543"/>
                  <a:gd name="connsiteX31" fmla="*/ 3918857 w 6373299"/>
                  <a:gd name="connsiteY31" fmla="*/ 4716379 h 6139543"/>
                  <a:gd name="connsiteX32" fmla="*/ 5486400 w 6373299"/>
                  <a:gd name="connsiteY32" fmla="*/ 5864535 h 6139543"/>
                  <a:gd name="connsiteX33" fmla="*/ 5637654 w 6373299"/>
                  <a:gd name="connsiteY33" fmla="*/ 6063915 h 6139543"/>
                  <a:gd name="connsiteX34" fmla="*/ 5761408 w 6373299"/>
                  <a:gd name="connsiteY34"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5487 w 6373299"/>
                  <a:gd name="connsiteY7" fmla="*/ 2010891 h 6139543"/>
                  <a:gd name="connsiteX8" fmla="*/ 2181941 w 6373299"/>
                  <a:gd name="connsiteY8" fmla="*/ 1198365 h 6139543"/>
                  <a:gd name="connsiteX9" fmla="*/ 2597819 w 6373299"/>
                  <a:gd name="connsiteY9" fmla="*/ 760609 h 6139543"/>
                  <a:gd name="connsiteX10" fmla="*/ 2701119 w 6373299"/>
                  <a:gd name="connsiteY10" fmla="*/ 238971 h 6139543"/>
                  <a:gd name="connsiteX11" fmla="*/ 2585071 w 6373299"/>
                  <a:gd name="connsiteY11" fmla="*/ 103127 h 6139543"/>
                  <a:gd name="connsiteX12" fmla="*/ 2461318 w 6373299"/>
                  <a:gd name="connsiteY12" fmla="*/ 151254 h 6139543"/>
                  <a:gd name="connsiteX13" fmla="*/ 2495693 w 6373299"/>
                  <a:gd name="connsiteY13" fmla="*/ 275007 h 6139543"/>
                  <a:gd name="connsiteX14" fmla="*/ 2229143 w 6373299"/>
                  <a:gd name="connsiteY14" fmla="*/ 321113 h 6139543"/>
                  <a:gd name="connsiteX15" fmla="*/ 1921921 w 6373299"/>
                  <a:gd name="connsiteY15" fmla="*/ 526883 h 6139543"/>
                  <a:gd name="connsiteX16" fmla="*/ 1918178 w 6373299"/>
                  <a:gd name="connsiteY16" fmla="*/ 598141 h 6139543"/>
                  <a:gd name="connsiteX17" fmla="*/ 1175657 w 6373299"/>
                  <a:gd name="connsiteY17" fmla="*/ 185630 h 6139543"/>
                  <a:gd name="connsiteX18" fmla="*/ 921275 w 6373299"/>
                  <a:gd name="connsiteY18" fmla="*/ 0 h 6139543"/>
                  <a:gd name="connsiteX19" fmla="*/ 1870051 w 6373299"/>
                  <a:gd name="connsiteY19" fmla="*/ 1079404 h 6139543"/>
                  <a:gd name="connsiteX20" fmla="*/ 1883802 w 6373299"/>
                  <a:gd name="connsiteY20" fmla="*/ 2241311 h 6139543"/>
                  <a:gd name="connsiteX21" fmla="*/ 2055681 w 6373299"/>
                  <a:gd name="connsiteY21" fmla="*/ 2550694 h 6139543"/>
                  <a:gd name="connsiteX22" fmla="*/ 0 w 6373299"/>
                  <a:gd name="connsiteY22" fmla="*/ 3210712 h 6139543"/>
                  <a:gd name="connsiteX23" fmla="*/ 625642 w 6373299"/>
                  <a:gd name="connsiteY23" fmla="*/ 3389467 h 6139543"/>
                  <a:gd name="connsiteX24" fmla="*/ 2183819 w 6373299"/>
                  <a:gd name="connsiteY24" fmla="*/ 2934655 h 6139543"/>
                  <a:gd name="connsiteX25" fmla="*/ 2948830 w 6373299"/>
                  <a:gd name="connsiteY25" fmla="*/ 4023238 h 6139543"/>
                  <a:gd name="connsiteX26" fmla="*/ 3430719 w 6373299"/>
                  <a:gd name="connsiteY26" fmla="*/ 4393245 h 6139543"/>
                  <a:gd name="connsiteX27" fmla="*/ 2825703 w 6373299"/>
                  <a:gd name="connsiteY27" fmla="*/ 4682003 h 6139543"/>
                  <a:gd name="connsiteX28" fmla="*/ 3086960 w 6373299"/>
                  <a:gd name="connsiteY28" fmla="*/ 4922634 h 6139543"/>
                  <a:gd name="connsiteX29" fmla="*/ 3643850 w 6373299"/>
                  <a:gd name="connsiteY29" fmla="*/ 4798881 h 6139543"/>
                  <a:gd name="connsiteX30" fmla="*/ 3774478 w 6373299"/>
                  <a:gd name="connsiteY30" fmla="*/ 4867633 h 6139543"/>
                  <a:gd name="connsiteX31" fmla="*/ 3918857 w 6373299"/>
                  <a:gd name="connsiteY31" fmla="*/ 4716379 h 6139543"/>
                  <a:gd name="connsiteX32" fmla="*/ 5486400 w 6373299"/>
                  <a:gd name="connsiteY32" fmla="*/ 5864535 h 6139543"/>
                  <a:gd name="connsiteX33" fmla="*/ 5637654 w 6373299"/>
                  <a:gd name="connsiteY33" fmla="*/ 6063915 h 6139543"/>
                  <a:gd name="connsiteX34" fmla="*/ 5761408 w 6373299"/>
                  <a:gd name="connsiteY34"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5487 w 6373299"/>
                  <a:gd name="connsiteY7" fmla="*/ 2010891 h 6139543"/>
                  <a:gd name="connsiteX8" fmla="*/ 2181941 w 6373299"/>
                  <a:gd name="connsiteY8" fmla="*/ 1198365 h 6139543"/>
                  <a:gd name="connsiteX9" fmla="*/ 2597819 w 6373299"/>
                  <a:gd name="connsiteY9" fmla="*/ 760609 h 6139543"/>
                  <a:gd name="connsiteX10" fmla="*/ 2701119 w 6373299"/>
                  <a:gd name="connsiteY10" fmla="*/ 238971 h 6139543"/>
                  <a:gd name="connsiteX11" fmla="*/ 2585071 w 6373299"/>
                  <a:gd name="connsiteY11" fmla="*/ 103127 h 6139543"/>
                  <a:gd name="connsiteX12" fmla="*/ 2461318 w 6373299"/>
                  <a:gd name="connsiteY12" fmla="*/ 151254 h 6139543"/>
                  <a:gd name="connsiteX13" fmla="*/ 2531102 w 6373299"/>
                  <a:gd name="connsiteY13" fmla="*/ 254178 h 6139543"/>
                  <a:gd name="connsiteX14" fmla="*/ 2229143 w 6373299"/>
                  <a:gd name="connsiteY14" fmla="*/ 321113 h 6139543"/>
                  <a:gd name="connsiteX15" fmla="*/ 1921921 w 6373299"/>
                  <a:gd name="connsiteY15" fmla="*/ 526883 h 6139543"/>
                  <a:gd name="connsiteX16" fmla="*/ 1918178 w 6373299"/>
                  <a:gd name="connsiteY16" fmla="*/ 598141 h 6139543"/>
                  <a:gd name="connsiteX17" fmla="*/ 1175657 w 6373299"/>
                  <a:gd name="connsiteY17" fmla="*/ 185630 h 6139543"/>
                  <a:gd name="connsiteX18" fmla="*/ 921275 w 6373299"/>
                  <a:gd name="connsiteY18" fmla="*/ 0 h 6139543"/>
                  <a:gd name="connsiteX19" fmla="*/ 1870051 w 6373299"/>
                  <a:gd name="connsiteY19" fmla="*/ 1079404 h 6139543"/>
                  <a:gd name="connsiteX20" fmla="*/ 1883802 w 6373299"/>
                  <a:gd name="connsiteY20" fmla="*/ 2241311 h 6139543"/>
                  <a:gd name="connsiteX21" fmla="*/ 2055681 w 6373299"/>
                  <a:gd name="connsiteY21" fmla="*/ 2550694 h 6139543"/>
                  <a:gd name="connsiteX22" fmla="*/ 0 w 6373299"/>
                  <a:gd name="connsiteY22" fmla="*/ 3210712 h 6139543"/>
                  <a:gd name="connsiteX23" fmla="*/ 625642 w 6373299"/>
                  <a:gd name="connsiteY23" fmla="*/ 3389467 h 6139543"/>
                  <a:gd name="connsiteX24" fmla="*/ 2183819 w 6373299"/>
                  <a:gd name="connsiteY24" fmla="*/ 2934655 h 6139543"/>
                  <a:gd name="connsiteX25" fmla="*/ 2948830 w 6373299"/>
                  <a:gd name="connsiteY25" fmla="*/ 4023238 h 6139543"/>
                  <a:gd name="connsiteX26" fmla="*/ 3430719 w 6373299"/>
                  <a:gd name="connsiteY26" fmla="*/ 4393245 h 6139543"/>
                  <a:gd name="connsiteX27" fmla="*/ 2825703 w 6373299"/>
                  <a:gd name="connsiteY27" fmla="*/ 4682003 h 6139543"/>
                  <a:gd name="connsiteX28" fmla="*/ 3086960 w 6373299"/>
                  <a:gd name="connsiteY28" fmla="*/ 4922634 h 6139543"/>
                  <a:gd name="connsiteX29" fmla="*/ 3643850 w 6373299"/>
                  <a:gd name="connsiteY29" fmla="*/ 4798881 h 6139543"/>
                  <a:gd name="connsiteX30" fmla="*/ 3774478 w 6373299"/>
                  <a:gd name="connsiteY30" fmla="*/ 4867633 h 6139543"/>
                  <a:gd name="connsiteX31" fmla="*/ 3918857 w 6373299"/>
                  <a:gd name="connsiteY31" fmla="*/ 4716379 h 6139543"/>
                  <a:gd name="connsiteX32" fmla="*/ 5486400 w 6373299"/>
                  <a:gd name="connsiteY32" fmla="*/ 5864535 h 6139543"/>
                  <a:gd name="connsiteX33" fmla="*/ 5637654 w 6373299"/>
                  <a:gd name="connsiteY33" fmla="*/ 6063915 h 6139543"/>
                  <a:gd name="connsiteX34" fmla="*/ 5761408 w 6373299"/>
                  <a:gd name="connsiteY34"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5487 w 6373299"/>
                  <a:gd name="connsiteY7" fmla="*/ 2010891 h 6139543"/>
                  <a:gd name="connsiteX8" fmla="*/ 2181941 w 6373299"/>
                  <a:gd name="connsiteY8" fmla="*/ 1198365 h 6139543"/>
                  <a:gd name="connsiteX9" fmla="*/ 2597819 w 6373299"/>
                  <a:gd name="connsiteY9" fmla="*/ 760609 h 6139543"/>
                  <a:gd name="connsiteX10" fmla="*/ 2701119 w 6373299"/>
                  <a:gd name="connsiteY10" fmla="*/ 238971 h 6139543"/>
                  <a:gd name="connsiteX11" fmla="*/ 2585071 w 6373299"/>
                  <a:gd name="connsiteY11" fmla="*/ 103127 h 6139543"/>
                  <a:gd name="connsiteX12" fmla="*/ 2484230 w 6373299"/>
                  <a:gd name="connsiteY12" fmla="*/ 151254 h 6139543"/>
                  <a:gd name="connsiteX13" fmla="*/ 2531102 w 6373299"/>
                  <a:gd name="connsiteY13" fmla="*/ 254178 h 6139543"/>
                  <a:gd name="connsiteX14" fmla="*/ 2229143 w 6373299"/>
                  <a:gd name="connsiteY14" fmla="*/ 321113 h 6139543"/>
                  <a:gd name="connsiteX15" fmla="*/ 1921921 w 6373299"/>
                  <a:gd name="connsiteY15" fmla="*/ 526883 h 6139543"/>
                  <a:gd name="connsiteX16" fmla="*/ 1918178 w 6373299"/>
                  <a:gd name="connsiteY16" fmla="*/ 598141 h 6139543"/>
                  <a:gd name="connsiteX17" fmla="*/ 1175657 w 6373299"/>
                  <a:gd name="connsiteY17" fmla="*/ 185630 h 6139543"/>
                  <a:gd name="connsiteX18" fmla="*/ 921275 w 6373299"/>
                  <a:gd name="connsiteY18" fmla="*/ 0 h 6139543"/>
                  <a:gd name="connsiteX19" fmla="*/ 1870051 w 6373299"/>
                  <a:gd name="connsiteY19" fmla="*/ 1079404 h 6139543"/>
                  <a:gd name="connsiteX20" fmla="*/ 1883802 w 6373299"/>
                  <a:gd name="connsiteY20" fmla="*/ 2241311 h 6139543"/>
                  <a:gd name="connsiteX21" fmla="*/ 2055681 w 6373299"/>
                  <a:gd name="connsiteY21" fmla="*/ 2550694 h 6139543"/>
                  <a:gd name="connsiteX22" fmla="*/ 0 w 6373299"/>
                  <a:gd name="connsiteY22" fmla="*/ 3210712 h 6139543"/>
                  <a:gd name="connsiteX23" fmla="*/ 625642 w 6373299"/>
                  <a:gd name="connsiteY23" fmla="*/ 3389467 h 6139543"/>
                  <a:gd name="connsiteX24" fmla="*/ 2183819 w 6373299"/>
                  <a:gd name="connsiteY24" fmla="*/ 2934655 h 6139543"/>
                  <a:gd name="connsiteX25" fmla="*/ 2948830 w 6373299"/>
                  <a:gd name="connsiteY25" fmla="*/ 4023238 h 6139543"/>
                  <a:gd name="connsiteX26" fmla="*/ 3430719 w 6373299"/>
                  <a:gd name="connsiteY26" fmla="*/ 4393245 h 6139543"/>
                  <a:gd name="connsiteX27" fmla="*/ 2825703 w 6373299"/>
                  <a:gd name="connsiteY27" fmla="*/ 4682003 h 6139543"/>
                  <a:gd name="connsiteX28" fmla="*/ 3086960 w 6373299"/>
                  <a:gd name="connsiteY28" fmla="*/ 4922634 h 6139543"/>
                  <a:gd name="connsiteX29" fmla="*/ 3643850 w 6373299"/>
                  <a:gd name="connsiteY29" fmla="*/ 4798881 h 6139543"/>
                  <a:gd name="connsiteX30" fmla="*/ 3774478 w 6373299"/>
                  <a:gd name="connsiteY30" fmla="*/ 4867633 h 6139543"/>
                  <a:gd name="connsiteX31" fmla="*/ 3918857 w 6373299"/>
                  <a:gd name="connsiteY31" fmla="*/ 4716379 h 6139543"/>
                  <a:gd name="connsiteX32" fmla="*/ 5486400 w 6373299"/>
                  <a:gd name="connsiteY32" fmla="*/ 5864535 h 6139543"/>
                  <a:gd name="connsiteX33" fmla="*/ 5637654 w 6373299"/>
                  <a:gd name="connsiteY33" fmla="*/ 6063915 h 6139543"/>
                  <a:gd name="connsiteX34" fmla="*/ 5761408 w 6373299"/>
                  <a:gd name="connsiteY34"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5487 w 6373299"/>
                  <a:gd name="connsiteY7" fmla="*/ 2010891 h 6139543"/>
                  <a:gd name="connsiteX8" fmla="*/ 2181941 w 6373299"/>
                  <a:gd name="connsiteY8" fmla="*/ 1198365 h 6139543"/>
                  <a:gd name="connsiteX9" fmla="*/ 2597819 w 6373299"/>
                  <a:gd name="connsiteY9" fmla="*/ 760609 h 6139543"/>
                  <a:gd name="connsiteX10" fmla="*/ 2701119 w 6373299"/>
                  <a:gd name="connsiteY10" fmla="*/ 238971 h 6139543"/>
                  <a:gd name="connsiteX11" fmla="*/ 2585071 w 6373299"/>
                  <a:gd name="connsiteY11" fmla="*/ 103127 h 6139543"/>
                  <a:gd name="connsiteX12" fmla="*/ 2484230 w 6373299"/>
                  <a:gd name="connsiteY12" fmla="*/ 151254 h 6139543"/>
                  <a:gd name="connsiteX13" fmla="*/ 2531102 w 6373299"/>
                  <a:gd name="connsiteY13" fmla="*/ 254178 h 6139543"/>
                  <a:gd name="connsiteX14" fmla="*/ 2229143 w 6373299"/>
                  <a:gd name="connsiteY14" fmla="*/ 321113 h 6139543"/>
                  <a:gd name="connsiteX15" fmla="*/ 1921921 w 6373299"/>
                  <a:gd name="connsiteY15" fmla="*/ 526883 h 6139543"/>
                  <a:gd name="connsiteX16" fmla="*/ 1918178 w 6373299"/>
                  <a:gd name="connsiteY16" fmla="*/ 598141 h 6139543"/>
                  <a:gd name="connsiteX17" fmla="*/ 1175657 w 6373299"/>
                  <a:gd name="connsiteY17" fmla="*/ 185630 h 6139543"/>
                  <a:gd name="connsiteX18" fmla="*/ 921275 w 6373299"/>
                  <a:gd name="connsiteY18" fmla="*/ 0 h 6139543"/>
                  <a:gd name="connsiteX19" fmla="*/ 1870051 w 6373299"/>
                  <a:gd name="connsiteY19" fmla="*/ 1079404 h 6139543"/>
                  <a:gd name="connsiteX20" fmla="*/ 1883802 w 6373299"/>
                  <a:gd name="connsiteY20" fmla="*/ 2241311 h 6139543"/>
                  <a:gd name="connsiteX21" fmla="*/ 2055681 w 6373299"/>
                  <a:gd name="connsiteY21" fmla="*/ 2550694 h 6139543"/>
                  <a:gd name="connsiteX22" fmla="*/ 0 w 6373299"/>
                  <a:gd name="connsiteY22" fmla="*/ 3210712 h 6139543"/>
                  <a:gd name="connsiteX23" fmla="*/ 625642 w 6373299"/>
                  <a:gd name="connsiteY23" fmla="*/ 3389467 h 6139543"/>
                  <a:gd name="connsiteX24" fmla="*/ 2183819 w 6373299"/>
                  <a:gd name="connsiteY24" fmla="*/ 2934655 h 6139543"/>
                  <a:gd name="connsiteX25" fmla="*/ 2948830 w 6373299"/>
                  <a:gd name="connsiteY25" fmla="*/ 4023238 h 6139543"/>
                  <a:gd name="connsiteX26" fmla="*/ 3430719 w 6373299"/>
                  <a:gd name="connsiteY26" fmla="*/ 4393245 h 6139543"/>
                  <a:gd name="connsiteX27" fmla="*/ 2825703 w 6373299"/>
                  <a:gd name="connsiteY27" fmla="*/ 4682003 h 6139543"/>
                  <a:gd name="connsiteX28" fmla="*/ 3086960 w 6373299"/>
                  <a:gd name="connsiteY28" fmla="*/ 4922634 h 6139543"/>
                  <a:gd name="connsiteX29" fmla="*/ 3643850 w 6373299"/>
                  <a:gd name="connsiteY29" fmla="*/ 4798881 h 6139543"/>
                  <a:gd name="connsiteX30" fmla="*/ 3774478 w 6373299"/>
                  <a:gd name="connsiteY30" fmla="*/ 4867633 h 6139543"/>
                  <a:gd name="connsiteX31" fmla="*/ 3918857 w 6373299"/>
                  <a:gd name="connsiteY31" fmla="*/ 4716379 h 6139543"/>
                  <a:gd name="connsiteX32" fmla="*/ 5486400 w 6373299"/>
                  <a:gd name="connsiteY32" fmla="*/ 5864535 h 6139543"/>
                  <a:gd name="connsiteX33" fmla="*/ 5637654 w 6373299"/>
                  <a:gd name="connsiteY33" fmla="*/ 6063915 h 6139543"/>
                  <a:gd name="connsiteX34" fmla="*/ 5761408 w 6373299"/>
                  <a:gd name="connsiteY34"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5487 w 6373299"/>
                  <a:gd name="connsiteY7" fmla="*/ 2010891 h 6139543"/>
                  <a:gd name="connsiteX8" fmla="*/ 2181941 w 6373299"/>
                  <a:gd name="connsiteY8" fmla="*/ 1198365 h 6139543"/>
                  <a:gd name="connsiteX9" fmla="*/ 2597819 w 6373299"/>
                  <a:gd name="connsiteY9" fmla="*/ 760609 h 6139543"/>
                  <a:gd name="connsiteX10" fmla="*/ 2701119 w 6373299"/>
                  <a:gd name="connsiteY10" fmla="*/ 238971 h 6139543"/>
                  <a:gd name="connsiteX11" fmla="*/ 2585071 w 6373299"/>
                  <a:gd name="connsiteY11" fmla="*/ 103127 h 6139543"/>
                  <a:gd name="connsiteX12" fmla="*/ 2484230 w 6373299"/>
                  <a:gd name="connsiteY12" fmla="*/ 151254 h 6139543"/>
                  <a:gd name="connsiteX13" fmla="*/ 2531102 w 6373299"/>
                  <a:gd name="connsiteY13" fmla="*/ 254178 h 6139543"/>
                  <a:gd name="connsiteX14" fmla="*/ 2229143 w 6373299"/>
                  <a:gd name="connsiteY14" fmla="*/ 321113 h 6139543"/>
                  <a:gd name="connsiteX15" fmla="*/ 1921921 w 6373299"/>
                  <a:gd name="connsiteY15" fmla="*/ 526883 h 6139543"/>
                  <a:gd name="connsiteX16" fmla="*/ 1918178 w 6373299"/>
                  <a:gd name="connsiteY16" fmla="*/ 598141 h 6139543"/>
                  <a:gd name="connsiteX17" fmla="*/ 1175657 w 6373299"/>
                  <a:gd name="connsiteY17" fmla="*/ 185630 h 6139543"/>
                  <a:gd name="connsiteX18" fmla="*/ 921275 w 6373299"/>
                  <a:gd name="connsiteY18" fmla="*/ 0 h 6139543"/>
                  <a:gd name="connsiteX19" fmla="*/ 1870051 w 6373299"/>
                  <a:gd name="connsiteY19" fmla="*/ 1079404 h 6139543"/>
                  <a:gd name="connsiteX20" fmla="*/ 1883802 w 6373299"/>
                  <a:gd name="connsiteY20" fmla="*/ 2241311 h 6139543"/>
                  <a:gd name="connsiteX21" fmla="*/ 2055681 w 6373299"/>
                  <a:gd name="connsiteY21" fmla="*/ 2550694 h 6139543"/>
                  <a:gd name="connsiteX22" fmla="*/ 0 w 6373299"/>
                  <a:gd name="connsiteY22" fmla="*/ 3210712 h 6139543"/>
                  <a:gd name="connsiteX23" fmla="*/ 625642 w 6373299"/>
                  <a:gd name="connsiteY23" fmla="*/ 3389467 h 6139543"/>
                  <a:gd name="connsiteX24" fmla="*/ 2183819 w 6373299"/>
                  <a:gd name="connsiteY24" fmla="*/ 2934655 h 6139543"/>
                  <a:gd name="connsiteX25" fmla="*/ 2948830 w 6373299"/>
                  <a:gd name="connsiteY25" fmla="*/ 4023238 h 6139543"/>
                  <a:gd name="connsiteX26" fmla="*/ 3430719 w 6373299"/>
                  <a:gd name="connsiteY26" fmla="*/ 4393245 h 6139543"/>
                  <a:gd name="connsiteX27" fmla="*/ 2825703 w 6373299"/>
                  <a:gd name="connsiteY27" fmla="*/ 4682003 h 6139543"/>
                  <a:gd name="connsiteX28" fmla="*/ 3086960 w 6373299"/>
                  <a:gd name="connsiteY28" fmla="*/ 4922634 h 6139543"/>
                  <a:gd name="connsiteX29" fmla="*/ 3643850 w 6373299"/>
                  <a:gd name="connsiteY29" fmla="*/ 4798881 h 6139543"/>
                  <a:gd name="connsiteX30" fmla="*/ 3774478 w 6373299"/>
                  <a:gd name="connsiteY30" fmla="*/ 4867633 h 6139543"/>
                  <a:gd name="connsiteX31" fmla="*/ 3918857 w 6373299"/>
                  <a:gd name="connsiteY31" fmla="*/ 4716379 h 6139543"/>
                  <a:gd name="connsiteX32" fmla="*/ 5486400 w 6373299"/>
                  <a:gd name="connsiteY32" fmla="*/ 5864535 h 6139543"/>
                  <a:gd name="connsiteX33" fmla="*/ 5637654 w 6373299"/>
                  <a:gd name="connsiteY33" fmla="*/ 6063915 h 6139543"/>
                  <a:gd name="connsiteX34" fmla="*/ 5761408 w 6373299"/>
                  <a:gd name="connsiteY34"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5487 w 6373299"/>
                  <a:gd name="connsiteY7" fmla="*/ 2010891 h 6139543"/>
                  <a:gd name="connsiteX8" fmla="*/ 2181941 w 6373299"/>
                  <a:gd name="connsiteY8" fmla="*/ 1198365 h 6139543"/>
                  <a:gd name="connsiteX9" fmla="*/ 2597819 w 6373299"/>
                  <a:gd name="connsiteY9" fmla="*/ 760609 h 6139543"/>
                  <a:gd name="connsiteX10" fmla="*/ 2701119 w 6373299"/>
                  <a:gd name="connsiteY10" fmla="*/ 238971 h 6139543"/>
                  <a:gd name="connsiteX11" fmla="*/ 2585071 w 6373299"/>
                  <a:gd name="connsiteY11" fmla="*/ 103127 h 6139543"/>
                  <a:gd name="connsiteX12" fmla="*/ 2517557 w 6373299"/>
                  <a:gd name="connsiteY12" fmla="*/ 186664 h 6139543"/>
                  <a:gd name="connsiteX13" fmla="*/ 2531102 w 6373299"/>
                  <a:gd name="connsiteY13" fmla="*/ 254178 h 6139543"/>
                  <a:gd name="connsiteX14" fmla="*/ 2229143 w 6373299"/>
                  <a:gd name="connsiteY14" fmla="*/ 321113 h 6139543"/>
                  <a:gd name="connsiteX15" fmla="*/ 1921921 w 6373299"/>
                  <a:gd name="connsiteY15" fmla="*/ 526883 h 6139543"/>
                  <a:gd name="connsiteX16" fmla="*/ 1918178 w 6373299"/>
                  <a:gd name="connsiteY16" fmla="*/ 598141 h 6139543"/>
                  <a:gd name="connsiteX17" fmla="*/ 1175657 w 6373299"/>
                  <a:gd name="connsiteY17" fmla="*/ 185630 h 6139543"/>
                  <a:gd name="connsiteX18" fmla="*/ 921275 w 6373299"/>
                  <a:gd name="connsiteY18" fmla="*/ 0 h 6139543"/>
                  <a:gd name="connsiteX19" fmla="*/ 1870051 w 6373299"/>
                  <a:gd name="connsiteY19" fmla="*/ 1079404 h 6139543"/>
                  <a:gd name="connsiteX20" fmla="*/ 1883802 w 6373299"/>
                  <a:gd name="connsiteY20" fmla="*/ 2241311 h 6139543"/>
                  <a:gd name="connsiteX21" fmla="*/ 2055681 w 6373299"/>
                  <a:gd name="connsiteY21" fmla="*/ 2550694 h 6139543"/>
                  <a:gd name="connsiteX22" fmla="*/ 0 w 6373299"/>
                  <a:gd name="connsiteY22" fmla="*/ 3210712 h 6139543"/>
                  <a:gd name="connsiteX23" fmla="*/ 625642 w 6373299"/>
                  <a:gd name="connsiteY23" fmla="*/ 3389467 h 6139543"/>
                  <a:gd name="connsiteX24" fmla="*/ 2183819 w 6373299"/>
                  <a:gd name="connsiteY24" fmla="*/ 2934655 h 6139543"/>
                  <a:gd name="connsiteX25" fmla="*/ 2948830 w 6373299"/>
                  <a:gd name="connsiteY25" fmla="*/ 4023238 h 6139543"/>
                  <a:gd name="connsiteX26" fmla="*/ 3430719 w 6373299"/>
                  <a:gd name="connsiteY26" fmla="*/ 4393245 h 6139543"/>
                  <a:gd name="connsiteX27" fmla="*/ 2825703 w 6373299"/>
                  <a:gd name="connsiteY27" fmla="*/ 4682003 h 6139543"/>
                  <a:gd name="connsiteX28" fmla="*/ 3086960 w 6373299"/>
                  <a:gd name="connsiteY28" fmla="*/ 4922634 h 6139543"/>
                  <a:gd name="connsiteX29" fmla="*/ 3643850 w 6373299"/>
                  <a:gd name="connsiteY29" fmla="*/ 4798881 h 6139543"/>
                  <a:gd name="connsiteX30" fmla="*/ 3774478 w 6373299"/>
                  <a:gd name="connsiteY30" fmla="*/ 4867633 h 6139543"/>
                  <a:gd name="connsiteX31" fmla="*/ 3918857 w 6373299"/>
                  <a:gd name="connsiteY31" fmla="*/ 4716379 h 6139543"/>
                  <a:gd name="connsiteX32" fmla="*/ 5486400 w 6373299"/>
                  <a:gd name="connsiteY32" fmla="*/ 5864535 h 6139543"/>
                  <a:gd name="connsiteX33" fmla="*/ 5637654 w 6373299"/>
                  <a:gd name="connsiteY33" fmla="*/ 6063915 h 6139543"/>
                  <a:gd name="connsiteX34" fmla="*/ 5761408 w 6373299"/>
                  <a:gd name="connsiteY34"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5487 w 6373299"/>
                  <a:gd name="connsiteY7" fmla="*/ 2010891 h 6139543"/>
                  <a:gd name="connsiteX8" fmla="*/ 2181941 w 6373299"/>
                  <a:gd name="connsiteY8" fmla="*/ 1198365 h 6139543"/>
                  <a:gd name="connsiteX9" fmla="*/ 2597819 w 6373299"/>
                  <a:gd name="connsiteY9" fmla="*/ 760609 h 6139543"/>
                  <a:gd name="connsiteX10" fmla="*/ 2701119 w 6373299"/>
                  <a:gd name="connsiteY10" fmla="*/ 238971 h 6139543"/>
                  <a:gd name="connsiteX11" fmla="*/ 2605900 w 6373299"/>
                  <a:gd name="connsiteY11" fmla="*/ 109376 h 6139543"/>
                  <a:gd name="connsiteX12" fmla="*/ 2517557 w 6373299"/>
                  <a:gd name="connsiteY12" fmla="*/ 186664 h 6139543"/>
                  <a:gd name="connsiteX13" fmla="*/ 2531102 w 6373299"/>
                  <a:gd name="connsiteY13" fmla="*/ 254178 h 6139543"/>
                  <a:gd name="connsiteX14" fmla="*/ 2229143 w 6373299"/>
                  <a:gd name="connsiteY14" fmla="*/ 321113 h 6139543"/>
                  <a:gd name="connsiteX15" fmla="*/ 1921921 w 6373299"/>
                  <a:gd name="connsiteY15" fmla="*/ 526883 h 6139543"/>
                  <a:gd name="connsiteX16" fmla="*/ 1918178 w 6373299"/>
                  <a:gd name="connsiteY16" fmla="*/ 598141 h 6139543"/>
                  <a:gd name="connsiteX17" fmla="*/ 1175657 w 6373299"/>
                  <a:gd name="connsiteY17" fmla="*/ 185630 h 6139543"/>
                  <a:gd name="connsiteX18" fmla="*/ 921275 w 6373299"/>
                  <a:gd name="connsiteY18" fmla="*/ 0 h 6139543"/>
                  <a:gd name="connsiteX19" fmla="*/ 1870051 w 6373299"/>
                  <a:gd name="connsiteY19" fmla="*/ 1079404 h 6139543"/>
                  <a:gd name="connsiteX20" fmla="*/ 1883802 w 6373299"/>
                  <a:gd name="connsiteY20" fmla="*/ 2241311 h 6139543"/>
                  <a:gd name="connsiteX21" fmla="*/ 2055681 w 6373299"/>
                  <a:gd name="connsiteY21" fmla="*/ 2550694 h 6139543"/>
                  <a:gd name="connsiteX22" fmla="*/ 0 w 6373299"/>
                  <a:gd name="connsiteY22" fmla="*/ 3210712 h 6139543"/>
                  <a:gd name="connsiteX23" fmla="*/ 625642 w 6373299"/>
                  <a:gd name="connsiteY23" fmla="*/ 3389467 h 6139543"/>
                  <a:gd name="connsiteX24" fmla="*/ 2183819 w 6373299"/>
                  <a:gd name="connsiteY24" fmla="*/ 2934655 h 6139543"/>
                  <a:gd name="connsiteX25" fmla="*/ 2948830 w 6373299"/>
                  <a:gd name="connsiteY25" fmla="*/ 4023238 h 6139543"/>
                  <a:gd name="connsiteX26" fmla="*/ 3430719 w 6373299"/>
                  <a:gd name="connsiteY26" fmla="*/ 4393245 h 6139543"/>
                  <a:gd name="connsiteX27" fmla="*/ 2825703 w 6373299"/>
                  <a:gd name="connsiteY27" fmla="*/ 4682003 h 6139543"/>
                  <a:gd name="connsiteX28" fmla="*/ 3086960 w 6373299"/>
                  <a:gd name="connsiteY28" fmla="*/ 4922634 h 6139543"/>
                  <a:gd name="connsiteX29" fmla="*/ 3643850 w 6373299"/>
                  <a:gd name="connsiteY29" fmla="*/ 4798881 h 6139543"/>
                  <a:gd name="connsiteX30" fmla="*/ 3774478 w 6373299"/>
                  <a:gd name="connsiteY30" fmla="*/ 4867633 h 6139543"/>
                  <a:gd name="connsiteX31" fmla="*/ 3918857 w 6373299"/>
                  <a:gd name="connsiteY31" fmla="*/ 4716379 h 6139543"/>
                  <a:gd name="connsiteX32" fmla="*/ 5486400 w 6373299"/>
                  <a:gd name="connsiteY32" fmla="*/ 5864535 h 6139543"/>
                  <a:gd name="connsiteX33" fmla="*/ 5637654 w 6373299"/>
                  <a:gd name="connsiteY33" fmla="*/ 6063915 h 6139543"/>
                  <a:gd name="connsiteX34" fmla="*/ 5761408 w 6373299"/>
                  <a:gd name="connsiteY34"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5487 w 6373299"/>
                  <a:gd name="connsiteY7" fmla="*/ 2010891 h 6139543"/>
                  <a:gd name="connsiteX8" fmla="*/ 2181941 w 6373299"/>
                  <a:gd name="connsiteY8" fmla="*/ 1198365 h 6139543"/>
                  <a:gd name="connsiteX9" fmla="*/ 2597819 w 6373299"/>
                  <a:gd name="connsiteY9" fmla="*/ 760609 h 6139543"/>
                  <a:gd name="connsiteX10" fmla="*/ 2701119 w 6373299"/>
                  <a:gd name="connsiteY10" fmla="*/ 238971 h 6139543"/>
                  <a:gd name="connsiteX11" fmla="*/ 2605900 w 6373299"/>
                  <a:gd name="connsiteY11" fmla="*/ 109376 h 6139543"/>
                  <a:gd name="connsiteX12" fmla="*/ 2517557 w 6373299"/>
                  <a:gd name="connsiteY12" fmla="*/ 186664 h 6139543"/>
                  <a:gd name="connsiteX13" fmla="*/ 2531102 w 6373299"/>
                  <a:gd name="connsiteY13" fmla="*/ 254178 h 6139543"/>
                  <a:gd name="connsiteX14" fmla="*/ 2229143 w 6373299"/>
                  <a:gd name="connsiteY14" fmla="*/ 321113 h 6139543"/>
                  <a:gd name="connsiteX15" fmla="*/ 1921921 w 6373299"/>
                  <a:gd name="connsiteY15" fmla="*/ 526883 h 6139543"/>
                  <a:gd name="connsiteX16" fmla="*/ 1918178 w 6373299"/>
                  <a:gd name="connsiteY16" fmla="*/ 598141 h 6139543"/>
                  <a:gd name="connsiteX17" fmla="*/ 1175657 w 6373299"/>
                  <a:gd name="connsiteY17" fmla="*/ 185630 h 6139543"/>
                  <a:gd name="connsiteX18" fmla="*/ 921275 w 6373299"/>
                  <a:gd name="connsiteY18" fmla="*/ 0 h 6139543"/>
                  <a:gd name="connsiteX19" fmla="*/ 1870051 w 6373299"/>
                  <a:gd name="connsiteY19" fmla="*/ 1079404 h 6139543"/>
                  <a:gd name="connsiteX20" fmla="*/ 1883802 w 6373299"/>
                  <a:gd name="connsiteY20" fmla="*/ 2241311 h 6139543"/>
                  <a:gd name="connsiteX21" fmla="*/ 2055681 w 6373299"/>
                  <a:gd name="connsiteY21" fmla="*/ 2550694 h 6139543"/>
                  <a:gd name="connsiteX22" fmla="*/ 0 w 6373299"/>
                  <a:gd name="connsiteY22" fmla="*/ 3210712 h 6139543"/>
                  <a:gd name="connsiteX23" fmla="*/ 625642 w 6373299"/>
                  <a:gd name="connsiteY23" fmla="*/ 3389467 h 6139543"/>
                  <a:gd name="connsiteX24" fmla="*/ 2183819 w 6373299"/>
                  <a:gd name="connsiteY24" fmla="*/ 2934655 h 6139543"/>
                  <a:gd name="connsiteX25" fmla="*/ 2948830 w 6373299"/>
                  <a:gd name="connsiteY25" fmla="*/ 4023238 h 6139543"/>
                  <a:gd name="connsiteX26" fmla="*/ 3430719 w 6373299"/>
                  <a:gd name="connsiteY26" fmla="*/ 4393245 h 6139543"/>
                  <a:gd name="connsiteX27" fmla="*/ 2825703 w 6373299"/>
                  <a:gd name="connsiteY27" fmla="*/ 4682003 h 6139543"/>
                  <a:gd name="connsiteX28" fmla="*/ 3086960 w 6373299"/>
                  <a:gd name="connsiteY28" fmla="*/ 4922634 h 6139543"/>
                  <a:gd name="connsiteX29" fmla="*/ 3643850 w 6373299"/>
                  <a:gd name="connsiteY29" fmla="*/ 4798881 h 6139543"/>
                  <a:gd name="connsiteX30" fmla="*/ 3774478 w 6373299"/>
                  <a:gd name="connsiteY30" fmla="*/ 4867633 h 6139543"/>
                  <a:gd name="connsiteX31" fmla="*/ 3918857 w 6373299"/>
                  <a:gd name="connsiteY31" fmla="*/ 4716379 h 6139543"/>
                  <a:gd name="connsiteX32" fmla="*/ 5486400 w 6373299"/>
                  <a:gd name="connsiteY32" fmla="*/ 5864535 h 6139543"/>
                  <a:gd name="connsiteX33" fmla="*/ 5637654 w 6373299"/>
                  <a:gd name="connsiteY33" fmla="*/ 6063915 h 6139543"/>
                  <a:gd name="connsiteX34" fmla="*/ 5761408 w 6373299"/>
                  <a:gd name="connsiteY34"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5487 w 6373299"/>
                  <a:gd name="connsiteY7" fmla="*/ 2010891 h 6139543"/>
                  <a:gd name="connsiteX8" fmla="*/ 2181941 w 6373299"/>
                  <a:gd name="connsiteY8" fmla="*/ 1198365 h 6139543"/>
                  <a:gd name="connsiteX9" fmla="*/ 2597819 w 6373299"/>
                  <a:gd name="connsiteY9" fmla="*/ 760609 h 6139543"/>
                  <a:gd name="connsiteX10" fmla="*/ 2701119 w 6373299"/>
                  <a:gd name="connsiteY10" fmla="*/ 238971 h 6139543"/>
                  <a:gd name="connsiteX11" fmla="*/ 2605900 w 6373299"/>
                  <a:gd name="connsiteY11" fmla="*/ 109376 h 6139543"/>
                  <a:gd name="connsiteX12" fmla="*/ 2517557 w 6373299"/>
                  <a:gd name="connsiteY12" fmla="*/ 186664 h 6139543"/>
                  <a:gd name="connsiteX13" fmla="*/ 2531102 w 6373299"/>
                  <a:gd name="connsiteY13" fmla="*/ 254178 h 6139543"/>
                  <a:gd name="connsiteX14" fmla="*/ 2229143 w 6373299"/>
                  <a:gd name="connsiteY14" fmla="*/ 321113 h 6139543"/>
                  <a:gd name="connsiteX15" fmla="*/ 1921921 w 6373299"/>
                  <a:gd name="connsiteY15" fmla="*/ 526883 h 6139543"/>
                  <a:gd name="connsiteX16" fmla="*/ 1918178 w 6373299"/>
                  <a:gd name="connsiteY16" fmla="*/ 598141 h 6139543"/>
                  <a:gd name="connsiteX17" fmla="*/ 1175657 w 6373299"/>
                  <a:gd name="connsiteY17" fmla="*/ 185630 h 6139543"/>
                  <a:gd name="connsiteX18" fmla="*/ 921275 w 6373299"/>
                  <a:gd name="connsiteY18" fmla="*/ 0 h 6139543"/>
                  <a:gd name="connsiteX19" fmla="*/ 1870051 w 6373299"/>
                  <a:gd name="connsiteY19" fmla="*/ 1079404 h 6139543"/>
                  <a:gd name="connsiteX20" fmla="*/ 1883802 w 6373299"/>
                  <a:gd name="connsiteY20" fmla="*/ 2241311 h 6139543"/>
                  <a:gd name="connsiteX21" fmla="*/ 2055681 w 6373299"/>
                  <a:gd name="connsiteY21" fmla="*/ 2550694 h 6139543"/>
                  <a:gd name="connsiteX22" fmla="*/ 0 w 6373299"/>
                  <a:gd name="connsiteY22" fmla="*/ 3210712 h 6139543"/>
                  <a:gd name="connsiteX23" fmla="*/ 625642 w 6373299"/>
                  <a:gd name="connsiteY23" fmla="*/ 3389467 h 6139543"/>
                  <a:gd name="connsiteX24" fmla="*/ 2183819 w 6373299"/>
                  <a:gd name="connsiteY24" fmla="*/ 2934655 h 6139543"/>
                  <a:gd name="connsiteX25" fmla="*/ 2948830 w 6373299"/>
                  <a:gd name="connsiteY25" fmla="*/ 4023238 h 6139543"/>
                  <a:gd name="connsiteX26" fmla="*/ 3430719 w 6373299"/>
                  <a:gd name="connsiteY26" fmla="*/ 4393245 h 6139543"/>
                  <a:gd name="connsiteX27" fmla="*/ 2825703 w 6373299"/>
                  <a:gd name="connsiteY27" fmla="*/ 4682003 h 6139543"/>
                  <a:gd name="connsiteX28" fmla="*/ 3086960 w 6373299"/>
                  <a:gd name="connsiteY28" fmla="*/ 4922634 h 6139543"/>
                  <a:gd name="connsiteX29" fmla="*/ 3643850 w 6373299"/>
                  <a:gd name="connsiteY29" fmla="*/ 4798881 h 6139543"/>
                  <a:gd name="connsiteX30" fmla="*/ 3774478 w 6373299"/>
                  <a:gd name="connsiteY30" fmla="*/ 4867633 h 6139543"/>
                  <a:gd name="connsiteX31" fmla="*/ 3918857 w 6373299"/>
                  <a:gd name="connsiteY31" fmla="*/ 4716379 h 6139543"/>
                  <a:gd name="connsiteX32" fmla="*/ 5486400 w 6373299"/>
                  <a:gd name="connsiteY32" fmla="*/ 5864535 h 6139543"/>
                  <a:gd name="connsiteX33" fmla="*/ 5637654 w 6373299"/>
                  <a:gd name="connsiteY33" fmla="*/ 6063915 h 6139543"/>
                  <a:gd name="connsiteX34" fmla="*/ 5761408 w 6373299"/>
                  <a:gd name="connsiteY34"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5487 w 6373299"/>
                  <a:gd name="connsiteY7" fmla="*/ 2010891 h 6139543"/>
                  <a:gd name="connsiteX8" fmla="*/ 2181941 w 6373299"/>
                  <a:gd name="connsiteY8" fmla="*/ 1198365 h 6139543"/>
                  <a:gd name="connsiteX9" fmla="*/ 2597819 w 6373299"/>
                  <a:gd name="connsiteY9" fmla="*/ 760609 h 6139543"/>
                  <a:gd name="connsiteX10" fmla="*/ 2701119 w 6373299"/>
                  <a:gd name="connsiteY10" fmla="*/ 238971 h 6139543"/>
                  <a:gd name="connsiteX11" fmla="*/ 2605900 w 6373299"/>
                  <a:gd name="connsiteY11" fmla="*/ 109376 h 6139543"/>
                  <a:gd name="connsiteX12" fmla="*/ 2517557 w 6373299"/>
                  <a:gd name="connsiteY12" fmla="*/ 186664 h 6139543"/>
                  <a:gd name="connsiteX13" fmla="*/ 2531102 w 6373299"/>
                  <a:gd name="connsiteY13" fmla="*/ 254178 h 6139543"/>
                  <a:gd name="connsiteX14" fmla="*/ 2229143 w 6373299"/>
                  <a:gd name="connsiteY14" fmla="*/ 321113 h 6139543"/>
                  <a:gd name="connsiteX15" fmla="*/ 1921921 w 6373299"/>
                  <a:gd name="connsiteY15" fmla="*/ 526883 h 6139543"/>
                  <a:gd name="connsiteX16" fmla="*/ 1918178 w 6373299"/>
                  <a:gd name="connsiteY16" fmla="*/ 598141 h 6139543"/>
                  <a:gd name="connsiteX17" fmla="*/ 1175657 w 6373299"/>
                  <a:gd name="connsiteY17" fmla="*/ 185630 h 6139543"/>
                  <a:gd name="connsiteX18" fmla="*/ 921275 w 6373299"/>
                  <a:gd name="connsiteY18" fmla="*/ 0 h 6139543"/>
                  <a:gd name="connsiteX19" fmla="*/ 1870051 w 6373299"/>
                  <a:gd name="connsiteY19" fmla="*/ 1079404 h 6139543"/>
                  <a:gd name="connsiteX20" fmla="*/ 1883802 w 6373299"/>
                  <a:gd name="connsiteY20" fmla="*/ 2241311 h 6139543"/>
                  <a:gd name="connsiteX21" fmla="*/ 2055681 w 6373299"/>
                  <a:gd name="connsiteY21" fmla="*/ 2550694 h 6139543"/>
                  <a:gd name="connsiteX22" fmla="*/ 0 w 6373299"/>
                  <a:gd name="connsiteY22" fmla="*/ 3210712 h 6139543"/>
                  <a:gd name="connsiteX23" fmla="*/ 625642 w 6373299"/>
                  <a:gd name="connsiteY23" fmla="*/ 3389467 h 6139543"/>
                  <a:gd name="connsiteX24" fmla="*/ 2183819 w 6373299"/>
                  <a:gd name="connsiteY24" fmla="*/ 2934655 h 6139543"/>
                  <a:gd name="connsiteX25" fmla="*/ 2948830 w 6373299"/>
                  <a:gd name="connsiteY25" fmla="*/ 4023238 h 6139543"/>
                  <a:gd name="connsiteX26" fmla="*/ 3430719 w 6373299"/>
                  <a:gd name="connsiteY26" fmla="*/ 4393245 h 6139543"/>
                  <a:gd name="connsiteX27" fmla="*/ 2825703 w 6373299"/>
                  <a:gd name="connsiteY27" fmla="*/ 4682003 h 6139543"/>
                  <a:gd name="connsiteX28" fmla="*/ 3086960 w 6373299"/>
                  <a:gd name="connsiteY28" fmla="*/ 4922634 h 6139543"/>
                  <a:gd name="connsiteX29" fmla="*/ 3643850 w 6373299"/>
                  <a:gd name="connsiteY29" fmla="*/ 4798881 h 6139543"/>
                  <a:gd name="connsiteX30" fmla="*/ 3774478 w 6373299"/>
                  <a:gd name="connsiteY30" fmla="*/ 4867633 h 6139543"/>
                  <a:gd name="connsiteX31" fmla="*/ 3918857 w 6373299"/>
                  <a:gd name="connsiteY31" fmla="*/ 4716379 h 6139543"/>
                  <a:gd name="connsiteX32" fmla="*/ 5486400 w 6373299"/>
                  <a:gd name="connsiteY32" fmla="*/ 5864535 h 6139543"/>
                  <a:gd name="connsiteX33" fmla="*/ 5637654 w 6373299"/>
                  <a:gd name="connsiteY33" fmla="*/ 6063915 h 6139543"/>
                  <a:gd name="connsiteX34" fmla="*/ 5761408 w 6373299"/>
                  <a:gd name="connsiteY34"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5487 w 6373299"/>
                  <a:gd name="connsiteY7" fmla="*/ 2010891 h 6139543"/>
                  <a:gd name="connsiteX8" fmla="*/ 2181941 w 6373299"/>
                  <a:gd name="connsiteY8" fmla="*/ 1198365 h 6139543"/>
                  <a:gd name="connsiteX9" fmla="*/ 2597819 w 6373299"/>
                  <a:gd name="connsiteY9" fmla="*/ 760609 h 6139543"/>
                  <a:gd name="connsiteX10" fmla="*/ 2701119 w 6373299"/>
                  <a:gd name="connsiteY10" fmla="*/ 238971 h 6139543"/>
                  <a:gd name="connsiteX11" fmla="*/ 2605900 w 6373299"/>
                  <a:gd name="connsiteY11" fmla="*/ 109376 h 6139543"/>
                  <a:gd name="connsiteX12" fmla="*/ 2517557 w 6373299"/>
                  <a:gd name="connsiteY12" fmla="*/ 186664 h 6139543"/>
                  <a:gd name="connsiteX13" fmla="*/ 2531102 w 6373299"/>
                  <a:gd name="connsiteY13" fmla="*/ 254178 h 6139543"/>
                  <a:gd name="connsiteX14" fmla="*/ 2295796 w 6373299"/>
                  <a:gd name="connsiteY14" fmla="*/ 321113 h 6139543"/>
                  <a:gd name="connsiteX15" fmla="*/ 1921921 w 6373299"/>
                  <a:gd name="connsiteY15" fmla="*/ 526883 h 6139543"/>
                  <a:gd name="connsiteX16" fmla="*/ 1918178 w 6373299"/>
                  <a:gd name="connsiteY16" fmla="*/ 598141 h 6139543"/>
                  <a:gd name="connsiteX17" fmla="*/ 1175657 w 6373299"/>
                  <a:gd name="connsiteY17" fmla="*/ 185630 h 6139543"/>
                  <a:gd name="connsiteX18" fmla="*/ 921275 w 6373299"/>
                  <a:gd name="connsiteY18" fmla="*/ 0 h 6139543"/>
                  <a:gd name="connsiteX19" fmla="*/ 1870051 w 6373299"/>
                  <a:gd name="connsiteY19" fmla="*/ 1079404 h 6139543"/>
                  <a:gd name="connsiteX20" fmla="*/ 1883802 w 6373299"/>
                  <a:gd name="connsiteY20" fmla="*/ 2241311 h 6139543"/>
                  <a:gd name="connsiteX21" fmla="*/ 2055681 w 6373299"/>
                  <a:gd name="connsiteY21" fmla="*/ 2550694 h 6139543"/>
                  <a:gd name="connsiteX22" fmla="*/ 0 w 6373299"/>
                  <a:gd name="connsiteY22" fmla="*/ 3210712 h 6139543"/>
                  <a:gd name="connsiteX23" fmla="*/ 625642 w 6373299"/>
                  <a:gd name="connsiteY23" fmla="*/ 3389467 h 6139543"/>
                  <a:gd name="connsiteX24" fmla="*/ 2183819 w 6373299"/>
                  <a:gd name="connsiteY24" fmla="*/ 2934655 h 6139543"/>
                  <a:gd name="connsiteX25" fmla="*/ 2948830 w 6373299"/>
                  <a:gd name="connsiteY25" fmla="*/ 4023238 h 6139543"/>
                  <a:gd name="connsiteX26" fmla="*/ 3430719 w 6373299"/>
                  <a:gd name="connsiteY26" fmla="*/ 4393245 h 6139543"/>
                  <a:gd name="connsiteX27" fmla="*/ 2825703 w 6373299"/>
                  <a:gd name="connsiteY27" fmla="*/ 4682003 h 6139543"/>
                  <a:gd name="connsiteX28" fmla="*/ 3086960 w 6373299"/>
                  <a:gd name="connsiteY28" fmla="*/ 4922634 h 6139543"/>
                  <a:gd name="connsiteX29" fmla="*/ 3643850 w 6373299"/>
                  <a:gd name="connsiteY29" fmla="*/ 4798881 h 6139543"/>
                  <a:gd name="connsiteX30" fmla="*/ 3774478 w 6373299"/>
                  <a:gd name="connsiteY30" fmla="*/ 4867633 h 6139543"/>
                  <a:gd name="connsiteX31" fmla="*/ 3918857 w 6373299"/>
                  <a:gd name="connsiteY31" fmla="*/ 4716379 h 6139543"/>
                  <a:gd name="connsiteX32" fmla="*/ 5486400 w 6373299"/>
                  <a:gd name="connsiteY32" fmla="*/ 5864535 h 6139543"/>
                  <a:gd name="connsiteX33" fmla="*/ 5637654 w 6373299"/>
                  <a:gd name="connsiteY33" fmla="*/ 6063915 h 6139543"/>
                  <a:gd name="connsiteX34" fmla="*/ 5761408 w 6373299"/>
                  <a:gd name="connsiteY34"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5487 w 6373299"/>
                  <a:gd name="connsiteY7" fmla="*/ 2010891 h 6139543"/>
                  <a:gd name="connsiteX8" fmla="*/ 2181941 w 6373299"/>
                  <a:gd name="connsiteY8" fmla="*/ 1198365 h 6139543"/>
                  <a:gd name="connsiteX9" fmla="*/ 2597819 w 6373299"/>
                  <a:gd name="connsiteY9" fmla="*/ 760609 h 6139543"/>
                  <a:gd name="connsiteX10" fmla="*/ 2701119 w 6373299"/>
                  <a:gd name="connsiteY10" fmla="*/ 238971 h 6139543"/>
                  <a:gd name="connsiteX11" fmla="*/ 2605900 w 6373299"/>
                  <a:gd name="connsiteY11" fmla="*/ 109376 h 6139543"/>
                  <a:gd name="connsiteX12" fmla="*/ 2517557 w 6373299"/>
                  <a:gd name="connsiteY12" fmla="*/ 186664 h 6139543"/>
                  <a:gd name="connsiteX13" fmla="*/ 2531102 w 6373299"/>
                  <a:gd name="connsiteY13" fmla="*/ 254178 h 6139543"/>
                  <a:gd name="connsiteX14" fmla="*/ 2295796 w 6373299"/>
                  <a:gd name="connsiteY14" fmla="*/ 321113 h 6139543"/>
                  <a:gd name="connsiteX15" fmla="*/ 1921921 w 6373299"/>
                  <a:gd name="connsiteY15" fmla="*/ 526883 h 6139543"/>
                  <a:gd name="connsiteX16" fmla="*/ 1916095 w 6373299"/>
                  <a:gd name="connsiteY16" fmla="*/ 604390 h 6139543"/>
                  <a:gd name="connsiteX17" fmla="*/ 1175657 w 6373299"/>
                  <a:gd name="connsiteY17" fmla="*/ 185630 h 6139543"/>
                  <a:gd name="connsiteX18" fmla="*/ 921275 w 6373299"/>
                  <a:gd name="connsiteY18" fmla="*/ 0 h 6139543"/>
                  <a:gd name="connsiteX19" fmla="*/ 1870051 w 6373299"/>
                  <a:gd name="connsiteY19" fmla="*/ 1079404 h 6139543"/>
                  <a:gd name="connsiteX20" fmla="*/ 1883802 w 6373299"/>
                  <a:gd name="connsiteY20" fmla="*/ 2241311 h 6139543"/>
                  <a:gd name="connsiteX21" fmla="*/ 2055681 w 6373299"/>
                  <a:gd name="connsiteY21" fmla="*/ 2550694 h 6139543"/>
                  <a:gd name="connsiteX22" fmla="*/ 0 w 6373299"/>
                  <a:gd name="connsiteY22" fmla="*/ 3210712 h 6139543"/>
                  <a:gd name="connsiteX23" fmla="*/ 625642 w 6373299"/>
                  <a:gd name="connsiteY23" fmla="*/ 3389467 h 6139543"/>
                  <a:gd name="connsiteX24" fmla="*/ 2183819 w 6373299"/>
                  <a:gd name="connsiteY24" fmla="*/ 2934655 h 6139543"/>
                  <a:gd name="connsiteX25" fmla="*/ 2948830 w 6373299"/>
                  <a:gd name="connsiteY25" fmla="*/ 4023238 h 6139543"/>
                  <a:gd name="connsiteX26" fmla="*/ 3430719 w 6373299"/>
                  <a:gd name="connsiteY26" fmla="*/ 4393245 h 6139543"/>
                  <a:gd name="connsiteX27" fmla="*/ 2825703 w 6373299"/>
                  <a:gd name="connsiteY27" fmla="*/ 4682003 h 6139543"/>
                  <a:gd name="connsiteX28" fmla="*/ 3086960 w 6373299"/>
                  <a:gd name="connsiteY28" fmla="*/ 4922634 h 6139543"/>
                  <a:gd name="connsiteX29" fmla="*/ 3643850 w 6373299"/>
                  <a:gd name="connsiteY29" fmla="*/ 4798881 h 6139543"/>
                  <a:gd name="connsiteX30" fmla="*/ 3774478 w 6373299"/>
                  <a:gd name="connsiteY30" fmla="*/ 4867633 h 6139543"/>
                  <a:gd name="connsiteX31" fmla="*/ 3918857 w 6373299"/>
                  <a:gd name="connsiteY31" fmla="*/ 4716379 h 6139543"/>
                  <a:gd name="connsiteX32" fmla="*/ 5486400 w 6373299"/>
                  <a:gd name="connsiteY32" fmla="*/ 5864535 h 6139543"/>
                  <a:gd name="connsiteX33" fmla="*/ 5637654 w 6373299"/>
                  <a:gd name="connsiteY33" fmla="*/ 6063915 h 6139543"/>
                  <a:gd name="connsiteX34" fmla="*/ 5761408 w 6373299"/>
                  <a:gd name="connsiteY34"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5487 w 6373299"/>
                  <a:gd name="connsiteY7" fmla="*/ 2010891 h 6139543"/>
                  <a:gd name="connsiteX8" fmla="*/ 2181941 w 6373299"/>
                  <a:gd name="connsiteY8" fmla="*/ 1198365 h 6139543"/>
                  <a:gd name="connsiteX9" fmla="*/ 2597819 w 6373299"/>
                  <a:gd name="connsiteY9" fmla="*/ 760609 h 6139543"/>
                  <a:gd name="connsiteX10" fmla="*/ 2701119 w 6373299"/>
                  <a:gd name="connsiteY10" fmla="*/ 238971 h 6139543"/>
                  <a:gd name="connsiteX11" fmla="*/ 2605900 w 6373299"/>
                  <a:gd name="connsiteY11" fmla="*/ 109376 h 6139543"/>
                  <a:gd name="connsiteX12" fmla="*/ 2517557 w 6373299"/>
                  <a:gd name="connsiteY12" fmla="*/ 186664 h 6139543"/>
                  <a:gd name="connsiteX13" fmla="*/ 2531102 w 6373299"/>
                  <a:gd name="connsiteY13" fmla="*/ 254178 h 6139543"/>
                  <a:gd name="connsiteX14" fmla="*/ 2295796 w 6373299"/>
                  <a:gd name="connsiteY14" fmla="*/ 321113 h 6139543"/>
                  <a:gd name="connsiteX15" fmla="*/ 1921921 w 6373299"/>
                  <a:gd name="connsiteY15" fmla="*/ 526883 h 6139543"/>
                  <a:gd name="connsiteX16" fmla="*/ 1916095 w 6373299"/>
                  <a:gd name="connsiteY16" fmla="*/ 604390 h 6139543"/>
                  <a:gd name="connsiteX17" fmla="*/ 1175657 w 6373299"/>
                  <a:gd name="connsiteY17" fmla="*/ 185630 h 6139543"/>
                  <a:gd name="connsiteX18" fmla="*/ 921275 w 6373299"/>
                  <a:gd name="connsiteY18" fmla="*/ 0 h 6139543"/>
                  <a:gd name="connsiteX19" fmla="*/ 1870051 w 6373299"/>
                  <a:gd name="connsiteY19" fmla="*/ 1079404 h 6139543"/>
                  <a:gd name="connsiteX20" fmla="*/ 1883802 w 6373299"/>
                  <a:gd name="connsiteY20" fmla="*/ 2241311 h 6139543"/>
                  <a:gd name="connsiteX21" fmla="*/ 2055681 w 6373299"/>
                  <a:gd name="connsiteY21" fmla="*/ 2550694 h 6139543"/>
                  <a:gd name="connsiteX22" fmla="*/ 0 w 6373299"/>
                  <a:gd name="connsiteY22" fmla="*/ 3210712 h 6139543"/>
                  <a:gd name="connsiteX23" fmla="*/ 625642 w 6373299"/>
                  <a:gd name="connsiteY23" fmla="*/ 3389467 h 6139543"/>
                  <a:gd name="connsiteX24" fmla="*/ 2183819 w 6373299"/>
                  <a:gd name="connsiteY24" fmla="*/ 2934655 h 6139543"/>
                  <a:gd name="connsiteX25" fmla="*/ 2948830 w 6373299"/>
                  <a:gd name="connsiteY25" fmla="*/ 4023238 h 6139543"/>
                  <a:gd name="connsiteX26" fmla="*/ 3430719 w 6373299"/>
                  <a:gd name="connsiteY26" fmla="*/ 4393245 h 6139543"/>
                  <a:gd name="connsiteX27" fmla="*/ 2825703 w 6373299"/>
                  <a:gd name="connsiteY27" fmla="*/ 4682003 h 6139543"/>
                  <a:gd name="connsiteX28" fmla="*/ 3086960 w 6373299"/>
                  <a:gd name="connsiteY28" fmla="*/ 4922634 h 6139543"/>
                  <a:gd name="connsiteX29" fmla="*/ 3643850 w 6373299"/>
                  <a:gd name="connsiteY29" fmla="*/ 4798881 h 6139543"/>
                  <a:gd name="connsiteX30" fmla="*/ 3774478 w 6373299"/>
                  <a:gd name="connsiteY30" fmla="*/ 4867633 h 6139543"/>
                  <a:gd name="connsiteX31" fmla="*/ 3918857 w 6373299"/>
                  <a:gd name="connsiteY31" fmla="*/ 4716379 h 6139543"/>
                  <a:gd name="connsiteX32" fmla="*/ 5486400 w 6373299"/>
                  <a:gd name="connsiteY32" fmla="*/ 5864535 h 6139543"/>
                  <a:gd name="connsiteX33" fmla="*/ 5637654 w 6373299"/>
                  <a:gd name="connsiteY33" fmla="*/ 6063915 h 6139543"/>
                  <a:gd name="connsiteX34" fmla="*/ 5761408 w 6373299"/>
                  <a:gd name="connsiteY34"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5487 w 6373299"/>
                  <a:gd name="connsiteY7" fmla="*/ 2010891 h 6139543"/>
                  <a:gd name="connsiteX8" fmla="*/ 2181941 w 6373299"/>
                  <a:gd name="connsiteY8" fmla="*/ 1198365 h 6139543"/>
                  <a:gd name="connsiteX9" fmla="*/ 2597819 w 6373299"/>
                  <a:gd name="connsiteY9" fmla="*/ 760609 h 6139543"/>
                  <a:gd name="connsiteX10" fmla="*/ 2701119 w 6373299"/>
                  <a:gd name="connsiteY10" fmla="*/ 238971 h 6139543"/>
                  <a:gd name="connsiteX11" fmla="*/ 2605900 w 6373299"/>
                  <a:gd name="connsiteY11" fmla="*/ 109376 h 6139543"/>
                  <a:gd name="connsiteX12" fmla="*/ 2517557 w 6373299"/>
                  <a:gd name="connsiteY12" fmla="*/ 186664 h 6139543"/>
                  <a:gd name="connsiteX13" fmla="*/ 2531102 w 6373299"/>
                  <a:gd name="connsiteY13" fmla="*/ 254178 h 6139543"/>
                  <a:gd name="connsiteX14" fmla="*/ 2295796 w 6373299"/>
                  <a:gd name="connsiteY14" fmla="*/ 321113 h 6139543"/>
                  <a:gd name="connsiteX15" fmla="*/ 1921921 w 6373299"/>
                  <a:gd name="connsiteY15" fmla="*/ 526883 h 6139543"/>
                  <a:gd name="connsiteX16" fmla="*/ 1916095 w 6373299"/>
                  <a:gd name="connsiteY16" fmla="*/ 604390 h 6139543"/>
                  <a:gd name="connsiteX17" fmla="*/ 1175657 w 6373299"/>
                  <a:gd name="connsiteY17" fmla="*/ 185630 h 6139543"/>
                  <a:gd name="connsiteX18" fmla="*/ 921275 w 6373299"/>
                  <a:gd name="connsiteY18" fmla="*/ 0 h 6139543"/>
                  <a:gd name="connsiteX19" fmla="*/ 1865885 w 6373299"/>
                  <a:gd name="connsiteY19" fmla="*/ 1114813 h 6139543"/>
                  <a:gd name="connsiteX20" fmla="*/ 1883802 w 6373299"/>
                  <a:gd name="connsiteY20" fmla="*/ 2241311 h 6139543"/>
                  <a:gd name="connsiteX21" fmla="*/ 2055681 w 6373299"/>
                  <a:gd name="connsiteY21" fmla="*/ 2550694 h 6139543"/>
                  <a:gd name="connsiteX22" fmla="*/ 0 w 6373299"/>
                  <a:gd name="connsiteY22" fmla="*/ 3210712 h 6139543"/>
                  <a:gd name="connsiteX23" fmla="*/ 625642 w 6373299"/>
                  <a:gd name="connsiteY23" fmla="*/ 3389467 h 6139543"/>
                  <a:gd name="connsiteX24" fmla="*/ 2183819 w 6373299"/>
                  <a:gd name="connsiteY24" fmla="*/ 2934655 h 6139543"/>
                  <a:gd name="connsiteX25" fmla="*/ 2948830 w 6373299"/>
                  <a:gd name="connsiteY25" fmla="*/ 4023238 h 6139543"/>
                  <a:gd name="connsiteX26" fmla="*/ 3430719 w 6373299"/>
                  <a:gd name="connsiteY26" fmla="*/ 4393245 h 6139543"/>
                  <a:gd name="connsiteX27" fmla="*/ 2825703 w 6373299"/>
                  <a:gd name="connsiteY27" fmla="*/ 4682003 h 6139543"/>
                  <a:gd name="connsiteX28" fmla="*/ 3086960 w 6373299"/>
                  <a:gd name="connsiteY28" fmla="*/ 4922634 h 6139543"/>
                  <a:gd name="connsiteX29" fmla="*/ 3643850 w 6373299"/>
                  <a:gd name="connsiteY29" fmla="*/ 4798881 h 6139543"/>
                  <a:gd name="connsiteX30" fmla="*/ 3774478 w 6373299"/>
                  <a:gd name="connsiteY30" fmla="*/ 4867633 h 6139543"/>
                  <a:gd name="connsiteX31" fmla="*/ 3918857 w 6373299"/>
                  <a:gd name="connsiteY31" fmla="*/ 4716379 h 6139543"/>
                  <a:gd name="connsiteX32" fmla="*/ 5486400 w 6373299"/>
                  <a:gd name="connsiteY32" fmla="*/ 5864535 h 6139543"/>
                  <a:gd name="connsiteX33" fmla="*/ 5637654 w 6373299"/>
                  <a:gd name="connsiteY33" fmla="*/ 6063915 h 6139543"/>
                  <a:gd name="connsiteX34" fmla="*/ 5761408 w 6373299"/>
                  <a:gd name="connsiteY34"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5487 w 6373299"/>
                  <a:gd name="connsiteY7" fmla="*/ 2010891 h 6139543"/>
                  <a:gd name="connsiteX8" fmla="*/ 2181941 w 6373299"/>
                  <a:gd name="connsiteY8" fmla="*/ 1198365 h 6139543"/>
                  <a:gd name="connsiteX9" fmla="*/ 2597819 w 6373299"/>
                  <a:gd name="connsiteY9" fmla="*/ 760609 h 6139543"/>
                  <a:gd name="connsiteX10" fmla="*/ 2701119 w 6373299"/>
                  <a:gd name="connsiteY10" fmla="*/ 238971 h 6139543"/>
                  <a:gd name="connsiteX11" fmla="*/ 2605900 w 6373299"/>
                  <a:gd name="connsiteY11" fmla="*/ 109376 h 6139543"/>
                  <a:gd name="connsiteX12" fmla="*/ 2517557 w 6373299"/>
                  <a:gd name="connsiteY12" fmla="*/ 186664 h 6139543"/>
                  <a:gd name="connsiteX13" fmla="*/ 2531102 w 6373299"/>
                  <a:gd name="connsiteY13" fmla="*/ 254178 h 6139543"/>
                  <a:gd name="connsiteX14" fmla="*/ 2295796 w 6373299"/>
                  <a:gd name="connsiteY14" fmla="*/ 321113 h 6139543"/>
                  <a:gd name="connsiteX15" fmla="*/ 1921921 w 6373299"/>
                  <a:gd name="connsiteY15" fmla="*/ 526883 h 6139543"/>
                  <a:gd name="connsiteX16" fmla="*/ 1916095 w 6373299"/>
                  <a:gd name="connsiteY16" fmla="*/ 604390 h 6139543"/>
                  <a:gd name="connsiteX17" fmla="*/ 1175657 w 6373299"/>
                  <a:gd name="connsiteY17" fmla="*/ 185630 h 6139543"/>
                  <a:gd name="connsiteX18" fmla="*/ 921275 w 6373299"/>
                  <a:gd name="connsiteY18" fmla="*/ 0 h 6139543"/>
                  <a:gd name="connsiteX19" fmla="*/ 1865885 w 6373299"/>
                  <a:gd name="connsiteY19" fmla="*/ 1114813 h 6139543"/>
                  <a:gd name="connsiteX20" fmla="*/ 1883802 w 6373299"/>
                  <a:gd name="connsiteY20" fmla="*/ 2241311 h 6139543"/>
                  <a:gd name="connsiteX21" fmla="*/ 2055681 w 6373299"/>
                  <a:gd name="connsiteY21" fmla="*/ 2550694 h 6139543"/>
                  <a:gd name="connsiteX22" fmla="*/ 0 w 6373299"/>
                  <a:gd name="connsiteY22" fmla="*/ 3210712 h 6139543"/>
                  <a:gd name="connsiteX23" fmla="*/ 625642 w 6373299"/>
                  <a:gd name="connsiteY23" fmla="*/ 3389467 h 6139543"/>
                  <a:gd name="connsiteX24" fmla="*/ 2183819 w 6373299"/>
                  <a:gd name="connsiteY24" fmla="*/ 2934655 h 6139543"/>
                  <a:gd name="connsiteX25" fmla="*/ 2948830 w 6373299"/>
                  <a:gd name="connsiteY25" fmla="*/ 4023238 h 6139543"/>
                  <a:gd name="connsiteX26" fmla="*/ 3430719 w 6373299"/>
                  <a:gd name="connsiteY26" fmla="*/ 4393245 h 6139543"/>
                  <a:gd name="connsiteX27" fmla="*/ 2825703 w 6373299"/>
                  <a:gd name="connsiteY27" fmla="*/ 4682003 h 6139543"/>
                  <a:gd name="connsiteX28" fmla="*/ 3086960 w 6373299"/>
                  <a:gd name="connsiteY28" fmla="*/ 4922634 h 6139543"/>
                  <a:gd name="connsiteX29" fmla="*/ 3643850 w 6373299"/>
                  <a:gd name="connsiteY29" fmla="*/ 4798881 h 6139543"/>
                  <a:gd name="connsiteX30" fmla="*/ 3774478 w 6373299"/>
                  <a:gd name="connsiteY30" fmla="*/ 4867633 h 6139543"/>
                  <a:gd name="connsiteX31" fmla="*/ 3918857 w 6373299"/>
                  <a:gd name="connsiteY31" fmla="*/ 4716379 h 6139543"/>
                  <a:gd name="connsiteX32" fmla="*/ 5486400 w 6373299"/>
                  <a:gd name="connsiteY32" fmla="*/ 5864535 h 6139543"/>
                  <a:gd name="connsiteX33" fmla="*/ 5637654 w 6373299"/>
                  <a:gd name="connsiteY33" fmla="*/ 6063915 h 6139543"/>
                  <a:gd name="connsiteX34" fmla="*/ 5761408 w 6373299"/>
                  <a:gd name="connsiteY34" fmla="*/ 6139543 h 6139543"/>
                  <a:gd name="connsiteX0" fmla="*/ 5761408 w 6373299"/>
                  <a:gd name="connsiteY0" fmla="*/ 6140422 h 6140422"/>
                  <a:gd name="connsiteX1" fmla="*/ 6373299 w 6373299"/>
                  <a:gd name="connsiteY1" fmla="*/ 6119796 h 6140422"/>
                  <a:gd name="connsiteX2" fmla="*/ 5321396 w 6373299"/>
                  <a:gd name="connsiteY2" fmla="*/ 4174118 h 6140422"/>
                  <a:gd name="connsiteX3" fmla="*/ 4149277 w 6373299"/>
                  <a:gd name="connsiteY3" fmla="*/ 2893454 h 6140422"/>
                  <a:gd name="connsiteX4" fmla="*/ 3558043 w 6373299"/>
                  <a:gd name="connsiteY4" fmla="*/ 2525718 h 6140422"/>
                  <a:gd name="connsiteX5" fmla="*/ 3311758 w 6373299"/>
                  <a:gd name="connsiteY5" fmla="*/ 2299055 h 6140422"/>
                  <a:gd name="connsiteX6" fmla="*/ 3203838 w 6373299"/>
                  <a:gd name="connsiteY6" fmla="*/ 2310942 h 6140422"/>
                  <a:gd name="connsiteX7" fmla="*/ 2575487 w 6373299"/>
                  <a:gd name="connsiteY7" fmla="*/ 2011770 h 6140422"/>
                  <a:gd name="connsiteX8" fmla="*/ 2181941 w 6373299"/>
                  <a:gd name="connsiteY8" fmla="*/ 1199244 h 6140422"/>
                  <a:gd name="connsiteX9" fmla="*/ 2597819 w 6373299"/>
                  <a:gd name="connsiteY9" fmla="*/ 761488 h 6140422"/>
                  <a:gd name="connsiteX10" fmla="*/ 2701119 w 6373299"/>
                  <a:gd name="connsiteY10" fmla="*/ 239850 h 6140422"/>
                  <a:gd name="connsiteX11" fmla="*/ 2605900 w 6373299"/>
                  <a:gd name="connsiteY11" fmla="*/ 110255 h 6140422"/>
                  <a:gd name="connsiteX12" fmla="*/ 2517557 w 6373299"/>
                  <a:gd name="connsiteY12" fmla="*/ 187543 h 6140422"/>
                  <a:gd name="connsiteX13" fmla="*/ 2531102 w 6373299"/>
                  <a:gd name="connsiteY13" fmla="*/ 255057 h 6140422"/>
                  <a:gd name="connsiteX14" fmla="*/ 2295796 w 6373299"/>
                  <a:gd name="connsiteY14" fmla="*/ 321992 h 6140422"/>
                  <a:gd name="connsiteX15" fmla="*/ 1921921 w 6373299"/>
                  <a:gd name="connsiteY15" fmla="*/ 527762 h 6140422"/>
                  <a:gd name="connsiteX16" fmla="*/ 1916095 w 6373299"/>
                  <a:gd name="connsiteY16" fmla="*/ 605269 h 6140422"/>
                  <a:gd name="connsiteX17" fmla="*/ 1175657 w 6373299"/>
                  <a:gd name="connsiteY17" fmla="*/ 186509 h 6140422"/>
                  <a:gd name="connsiteX18" fmla="*/ 921275 w 6373299"/>
                  <a:gd name="connsiteY18" fmla="*/ 879 h 6140422"/>
                  <a:gd name="connsiteX19" fmla="*/ 1865885 w 6373299"/>
                  <a:gd name="connsiteY19" fmla="*/ 1115692 h 6140422"/>
                  <a:gd name="connsiteX20" fmla="*/ 1883802 w 6373299"/>
                  <a:gd name="connsiteY20" fmla="*/ 2242190 h 6140422"/>
                  <a:gd name="connsiteX21" fmla="*/ 2055681 w 6373299"/>
                  <a:gd name="connsiteY21" fmla="*/ 2551573 h 6140422"/>
                  <a:gd name="connsiteX22" fmla="*/ 0 w 6373299"/>
                  <a:gd name="connsiteY22" fmla="*/ 3211591 h 6140422"/>
                  <a:gd name="connsiteX23" fmla="*/ 625642 w 6373299"/>
                  <a:gd name="connsiteY23" fmla="*/ 3390346 h 6140422"/>
                  <a:gd name="connsiteX24" fmla="*/ 2183819 w 6373299"/>
                  <a:gd name="connsiteY24" fmla="*/ 2935534 h 6140422"/>
                  <a:gd name="connsiteX25" fmla="*/ 2948830 w 6373299"/>
                  <a:gd name="connsiteY25" fmla="*/ 4024117 h 6140422"/>
                  <a:gd name="connsiteX26" fmla="*/ 3430719 w 6373299"/>
                  <a:gd name="connsiteY26" fmla="*/ 4394124 h 6140422"/>
                  <a:gd name="connsiteX27" fmla="*/ 2825703 w 6373299"/>
                  <a:gd name="connsiteY27" fmla="*/ 4682882 h 6140422"/>
                  <a:gd name="connsiteX28" fmla="*/ 3086960 w 6373299"/>
                  <a:gd name="connsiteY28" fmla="*/ 4923513 h 6140422"/>
                  <a:gd name="connsiteX29" fmla="*/ 3643850 w 6373299"/>
                  <a:gd name="connsiteY29" fmla="*/ 4799760 h 6140422"/>
                  <a:gd name="connsiteX30" fmla="*/ 3774478 w 6373299"/>
                  <a:gd name="connsiteY30" fmla="*/ 4868512 h 6140422"/>
                  <a:gd name="connsiteX31" fmla="*/ 3918857 w 6373299"/>
                  <a:gd name="connsiteY31" fmla="*/ 4717258 h 6140422"/>
                  <a:gd name="connsiteX32" fmla="*/ 5486400 w 6373299"/>
                  <a:gd name="connsiteY32" fmla="*/ 5865414 h 6140422"/>
                  <a:gd name="connsiteX33" fmla="*/ 5637654 w 6373299"/>
                  <a:gd name="connsiteY33" fmla="*/ 6064794 h 6140422"/>
                  <a:gd name="connsiteX34" fmla="*/ 5761408 w 6373299"/>
                  <a:gd name="connsiteY34" fmla="*/ 6140422 h 6140422"/>
                  <a:gd name="connsiteX0" fmla="*/ 5761408 w 6373299"/>
                  <a:gd name="connsiteY0" fmla="*/ 6140422 h 6140422"/>
                  <a:gd name="connsiteX1" fmla="*/ 6373299 w 6373299"/>
                  <a:gd name="connsiteY1" fmla="*/ 6119796 h 6140422"/>
                  <a:gd name="connsiteX2" fmla="*/ 5321396 w 6373299"/>
                  <a:gd name="connsiteY2" fmla="*/ 4174118 h 6140422"/>
                  <a:gd name="connsiteX3" fmla="*/ 4149277 w 6373299"/>
                  <a:gd name="connsiteY3" fmla="*/ 2893454 h 6140422"/>
                  <a:gd name="connsiteX4" fmla="*/ 3558043 w 6373299"/>
                  <a:gd name="connsiteY4" fmla="*/ 2525718 h 6140422"/>
                  <a:gd name="connsiteX5" fmla="*/ 3311758 w 6373299"/>
                  <a:gd name="connsiteY5" fmla="*/ 2299055 h 6140422"/>
                  <a:gd name="connsiteX6" fmla="*/ 3203838 w 6373299"/>
                  <a:gd name="connsiteY6" fmla="*/ 2310942 h 6140422"/>
                  <a:gd name="connsiteX7" fmla="*/ 2575487 w 6373299"/>
                  <a:gd name="connsiteY7" fmla="*/ 2011770 h 6140422"/>
                  <a:gd name="connsiteX8" fmla="*/ 2181941 w 6373299"/>
                  <a:gd name="connsiteY8" fmla="*/ 1199244 h 6140422"/>
                  <a:gd name="connsiteX9" fmla="*/ 2597819 w 6373299"/>
                  <a:gd name="connsiteY9" fmla="*/ 761488 h 6140422"/>
                  <a:gd name="connsiteX10" fmla="*/ 2701119 w 6373299"/>
                  <a:gd name="connsiteY10" fmla="*/ 239850 h 6140422"/>
                  <a:gd name="connsiteX11" fmla="*/ 2605900 w 6373299"/>
                  <a:gd name="connsiteY11" fmla="*/ 110255 h 6140422"/>
                  <a:gd name="connsiteX12" fmla="*/ 2517557 w 6373299"/>
                  <a:gd name="connsiteY12" fmla="*/ 187543 h 6140422"/>
                  <a:gd name="connsiteX13" fmla="*/ 2531102 w 6373299"/>
                  <a:gd name="connsiteY13" fmla="*/ 255057 h 6140422"/>
                  <a:gd name="connsiteX14" fmla="*/ 2295796 w 6373299"/>
                  <a:gd name="connsiteY14" fmla="*/ 321992 h 6140422"/>
                  <a:gd name="connsiteX15" fmla="*/ 1921921 w 6373299"/>
                  <a:gd name="connsiteY15" fmla="*/ 527762 h 6140422"/>
                  <a:gd name="connsiteX16" fmla="*/ 1916095 w 6373299"/>
                  <a:gd name="connsiteY16" fmla="*/ 605269 h 6140422"/>
                  <a:gd name="connsiteX17" fmla="*/ 1175657 w 6373299"/>
                  <a:gd name="connsiteY17" fmla="*/ 186509 h 6140422"/>
                  <a:gd name="connsiteX18" fmla="*/ 921275 w 6373299"/>
                  <a:gd name="connsiteY18" fmla="*/ 879 h 6140422"/>
                  <a:gd name="connsiteX19" fmla="*/ 1865885 w 6373299"/>
                  <a:gd name="connsiteY19" fmla="*/ 1115692 h 6140422"/>
                  <a:gd name="connsiteX20" fmla="*/ 1883802 w 6373299"/>
                  <a:gd name="connsiteY20" fmla="*/ 2242190 h 6140422"/>
                  <a:gd name="connsiteX21" fmla="*/ 2055681 w 6373299"/>
                  <a:gd name="connsiteY21" fmla="*/ 2551573 h 6140422"/>
                  <a:gd name="connsiteX22" fmla="*/ 0 w 6373299"/>
                  <a:gd name="connsiteY22" fmla="*/ 3211591 h 6140422"/>
                  <a:gd name="connsiteX23" fmla="*/ 625642 w 6373299"/>
                  <a:gd name="connsiteY23" fmla="*/ 3390346 h 6140422"/>
                  <a:gd name="connsiteX24" fmla="*/ 2183819 w 6373299"/>
                  <a:gd name="connsiteY24" fmla="*/ 2935534 h 6140422"/>
                  <a:gd name="connsiteX25" fmla="*/ 2948830 w 6373299"/>
                  <a:gd name="connsiteY25" fmla="*/ 4024117 h 6140422"/>
                  <a:gd name="connsiteX26" fmla="*/ 3430719 w 6373299"/>
                  <a:gd name="connsiteY26" fmla="*/ 4394124 h 6140422"/>
                  <a:gd name="connsiteX27" fmla="*/ 2825703 w 6373299"/>
                  <a:gd name="connsiteY27" fmla="*/ 4682882 h 6140422"/>
                  <a:gd name="connsiteX28" fmla="*/ 3086960 w 6373299"/>
                  <a:gd name="connsiteY28" fmla="*/ 4923513 h 6140422"/>
                  <a:gd name="connsiteX29" fmla="*/ 3643850 w 6373299"/>
                  <a:gd name="connsiteY29" fmla="*/ 4799760 h 6140422"/>
                  <a:gd name="connsiteX30" fmla="*/ 3774478 w 6373299"/>
                  <a:gd name="connsiteY30" fmla="*/ 4868512 h 6140422"/>
                  <a:gd name="connsiteX31" fmla="*/ 3918857 w 6373299"/>
                  <a:gd name="connsiteY31" fmla="*/ 4717258 h 6140422"/>
                  <a:gd name="connsiteX32" fmla="*/ 5486400 w 6373299"/>
                  <a:gd name="connsiteY32" fmla="*/ 5865414 h 6140422"/>
                  <a:gd name="connsiteX33" fmla="*/ 5637654 w 6373299"/>
                  <a:gd name="connsiteY33" fmla="*/ 6064794 h 6140422"/>
                  <a:gd name="connsiteX34" fmla="*/ 5761408 w 6373299"/>
                  <a:gd name="connsiteY34" fmla="*/ 6140422 h 6140422"/>
                  <a:gd name="connsiteX0" fmla="*/ 5761408 w 6373299"/>
                  <a:gd name="connsiteY0" fmla="*/ 6140422 h 6140422"/>
                  <a:gd name="connsiteX1" fmla="*/ 6373299 w 6373299"/>
                  <a:gd name="connsiteY1" fmla="*/ 6119796 h 6140422"/>
                  <a:gd name="connsiteX2" fmla="*/ 5321396 w 6373299"/>
                  <a:gd name="connsiteY2" fmla="*/ 4174118 h 6140422"/>
                  <a:gd name="connsiteX3" fmla="*/ 4149277 w 6373299"/>
                  <a:gd name="connsiteY3" fmla="*/ 2893454 h 6140422"/>
                  <a:gd name="connsiteX4" fmla="*/ 3558043 w 6373299"/>
                  <a:gd name="connsiteY4" fmla="*/ 2525718 h 6140422"/>
                  <a:gd name="connsiteX5" fmla="*/ 3311758 w 6373299"/>
                  <a:gd name="connsiteY5" fmla="*/ 2299055 h 6140422"/>
                  <a:gd name="connsiteX6" fmla="*/ 3203838 w 6373299"/>
                  <a:gd name="connsiteY6" fmla="*/ 2310942 h 6140422"/>
                  <a:gd name="connsiteX7" fmla="*/ 2575487 w 6373299"/>
                  <a:gd name="connsiteY7" fmla="*/ 2011770 h 6140422"/>
                  <a:gd name="connsiteX8" fmla="*/ 2181941 w 6373299"/>
                  <a:gd name="connsiteY8" fmla="*/ 1199244 h 6140422"/>
                  <a:gd name="connsiteX9" fmla="*/ 2597819 w 6373299"/>
                  <a:gd name="connsiteY9" fmla="*/ 761488 h 6140422"/>
                  <a:gd name="connsiteX10" fmla="*/ 2701119 w 6373299"/>
                  <a:gd name="connsiteY10" fmla="*/ 239850 h 6140422"/>
                  <a:gd name="connsiteX11" fmla="*/ 2605900 w 6373299"/>
                  <a:gd name="connsiteY11" fmla="*/ 110255 h 6140422"/>
                  <a:gd name="connsiteX12" fmla="*/ 2517557 w 6373299"/>
                  <a:gd name="connsiteY12" fmla="*/ 187543 h 6140422"/>
                  <a:gd name="connsiteX13" fmla="*/ 2531102 w 6373299"/>
                  <a:gd name="connsiteY13" fmla="*/ 255057 h 6140422"/>
                  <a:gd name="connsiteX14" fmla="*/ 2295796 w 6373299"/>
                  <a:gd name="connsiteY14" fmla="*/ 321992 h 6140422"/>
                  <a:gd name="connsiteX15" fmla="*/ 1921921 w 6373299"/>
                  <a:gd name="connsiteY15" fmla="*/ 527762 h 6140422"/>
                  <a:gd name="connsiteX16" fmla="*/ 1916095 w 6373299"/>
                  <a:gd name="connsiteY16" fmla="*/ 605269 h 6140422"/>
                  <a:gd name="connsiteX17" fmla="*/ 1175657 w 6373299"/>
                  <a:gd name="connsiteY17" fmla="*/ 186509 h 6140422"/>
                  <a:gd name="connsiteX18" fmla="*/ 921275 w 6373299"/>
                  <a:gd name="connsiteY18" fmla="*/ 879 h 6140422"/>
                  <a:gd name="connsiteX19" fmla="*/ 1239758 w 6373299"/>
                  <a:gd name="connsiteY19" fmla="*/ 476128 h 6140422"/>
                  <a:gd name="connsiteX20" fmla="*/ 1865885 w 6373299"/>
                  <a:gd name="connsiteY20" fmla="*/ 1115692 h 6140422"/>
                  <a:gd name="connsiteX21" fmla="*/ 1883802 w 6373299"/>
                  <a:gd name="connsiteY21" fmla="*/ 2242190 h 6140422"/>
                  <a:gd name="connsiteX22" fmla="*/ 2055681 w 6373299"/>
                  <a:gd name="connsiteY22" fmla="*/ 2551573 h 6140422"/>
                  <a:gd name="connsiteX23" fmla="*/ 0 w 6373299"/>
                  <a:gd name="connsiteY23" fmla="*/ 3211591 h 6140422"/>
                  <a:gd name="connsiteX24" fmla="*/ 625642 w 6373299"/>
                  <a:gd name="connsiteY24" fmla="*/ 3390346 h 6140422"/>
                  <a:gd name="connsiteX25" fmla="*/ 2183819 w 6373299"/>
                  <a:gd name="connsiteY25" fmla="*/ 2935534 h 6140422"/>
                  <a:gd name="connsiteX26" fmla="*/ 2948830 w 6373299"/>
                  <a:gd name="connsiteY26" fmla="*/ 4024117 h 6140422"/>
                  <a:gd name="connsiteX27" fmla="*/ 3430719 w 6373299"/>
                  <a:gd name="connsiteY27" fmla="*/ 4394124 h 6140422"/>
                  <a:gd name="connsiteX28" fmla="*/ 2825703 w 6373299"/>
                  <a:gd name="connsiteY28" fmla="*/ 4682882 h 6140422"/>
                  <a:gd name="connsiteX29" fmla="*/ 3086960 w 6373299"/>
                  <a:gd name="connsiteY29" fmla="*/ 4923513 h 6140422"/>
                  <a:gd name="connsiteX30" fmla="*/ 3643850 w 6373299"/>
                  <a:gd name="connsiteY30" fmla="*/ 4799760 h 6140422"/>
                  <a:gd name="connsiteX31" fmla="*/ 3774478 w 6373299"/>
                  <a:gd name="connsiteY31" fmla="*/ 4868512 h 6140422"/>
                  <a:gd name="connsiteX32" fmla="*/ 3918857 w 6373299"/>
                  <a:gd name="connsiteY32" fmla="*/ 4717258 h 6140422"/>
                  <a:gd name="connsiteX33" fmla="*/ 5486400 w 6373299"/>
                  <a:gd name="connsiteY33" fmla="*/ 5865414 h 6140422"/>
                  <a:gd name="connsiteX34" fmla="*/ 5637654 w 6373299"/>
                  <a:gd name="connsiteY34" fmla="*/ 6064794 h 6140422"/>
                  <a:gd name="connsiteX35" fmla="*/ 5761408 w 6373299"/>
                  <a:gd name="connsiteY35" fmla="*/ 6140422 h 6140422"/>
                  <a:gd name="connsiteX0" fmla="*/ 5761408 w 6373299"/>
                  <a:gd name="connsiteY0" fmla="*/ 6140422 h 6140422"/>
                  <a:gd name="connsiteX1" fmla="*/ 6373299 w 6373299"/>
                  <a:gd name="connsiteY1" fmla="*/ 6119796 h 6140422"/>
                  <a:gd name="connsiteX2" fmla="*/ 5321396 w 6373299"/>
                  <a:gd name="connsiteY2" fmla="*/ 4174118 h 6140422"/>
                  <a:gd name="connsiteX3" fmla="*/ 4149277 w 6373299"/>
                  <a:gd name="connsiteY3" fmla="*/ 2893454 h 6140422"/>
                  <a:gd name="connsiteX4" fmla="*/ 3558043 w 6373299"/>
                  <a:gd name="connsiteY4" fmla="*/ 2525718 h 6140422"/>
                  <a:gd name="connsiteX5" fmla="*/ 3311758 w 6373299"/>
                  <a:gd name="connsiteY5" fmla="*/ 2299055 h 6140422"/>
                  <a:gd name="connsiteX6" fmla="*/ 3203838 w 6373299"/>
                  <a:gd name="connsiteY6" fmla="*/ 2310942 h 6140422"/>
                  <a:gd name="connsiteX7" fmla="*/ 2575487 w 6373299"/>
                  <a:gd name="connsiteY7" fmla="*/ 2011770 h 6140422"/>
                  <a:gd name="connsiteX8" fmla="*/ 2181941 w 6373299"/>
                  <a:gd name="connsiteY8" fmla="*/ 1199244 h 6140422"/>
                  <a:gd name="connsiteX9" fmla="*/ 2597819 w 6373299"/>
                  <a:gd name="connsiteY9" fmla="*/ 761488 h 6140422"/>
                  <a:gd name="connsiteX10" fmla="*/ 2701119 w 6373299"/>
                  <a:gd name="connsiteY10" fmla="*/ 239850 h 6140422"/>
                  <a:gd name="connsiteX11" fmla="*/ 2605900 w 6373299"/>
                  <a:gd name="connsiteY11" fmla="*/ 110255 h 6140422"/>
                  <a:gd name="connsiteX12" fmla="*/ 2517557 w 6373299"/>
                  <a:gd name="connsiteY12" fmla="*/ 187543 h 6140422"/>
                  <a:gd name="connsiteX13" fmla="*/ 2531102 w 6373299"/>
                  <a:gd name="connsiteY13" fmla="*/ 255057 h 6140422"/>
                  <a:gd name="connsiteX14" fmla="*/ 2295796 w 6373299"/>
                  <a:gd name="connsiteY14" fmla="*/ 321992 h 6140422"/>
                  <a:gd name="connsiteX15" fmla="*/ 1921921 w 6373299"/>
                  <a:gd name="connsiteY15" fmla="*/ 527762 h 6140422"/>
                  <a:gd name="connsiteX16" fmla="*/ 1916095 w 6373299"/>
                  <a:gd name="connsiteY16" fmla="*/ 605269 h 6140422"/>
                  <a:gd name="connsiteX17" fmla="*/ 1175657 w 6373299"/>
                  <a:gd name="connsiteY17" fmla="*/ 186509 h 6140422"/>
                  <a:gd name="connsiteX18" fmla="*/ 921275 w 6373299"/>
                  <a:gd name="connsiteY18" fmla="*/ 879 h 6140422"/>
                  <a:gd name="connsiteX19" fmla="*/ 1239758 w 6373299"/>
                  <a:gd name="connsiteY19" fmla="*/ 476128 h 6140422"/>
                  <a:gd name="connsiteX20" fmla="*/ 1865885 w 6373299"/>
                  <a:gd name="connsiteY20" fmla="*/ 1115692 h 6140422"/>
                  <a:gd name="connsiteX21" fmla="*/ 1883802 w 6373299"/>
                  <a:gd name="connsiteY21" fmla="*/ 2242190 h 6140422"/>
                  <a:gd name="connsiteX22" fmla="*/ 2055681 w 6373299"/>
                  <a:gd name="connsiteY22" fmla="*/ 2551573 h 6140422"/>
                  <a:gd name="connsiteX23" fmla="*/ 0 w 6373299"/>
                  <a:gd name="connsiteY23" fmla="*/ 3211591 h 6140422"/>
                  <a:gd name="connsiteX24" fmla="*/ 625642 w 6373299"/>
                  <a:gd name="connsiteY24" fmla="*/ 3390346 h 6140422"/>
                  <a:gd name="connsiteX25" fmla="*/ 2183819 w 6373299"/>
                  <a:gd name="connsiteY25" fmla="*/ 2935534 h 6140422"/>
                  <a:gd name="connsiteX26" fmla="*/ 2948830 w 6373299"/>
                  <a:gd name="connsiteY26" fmla="*/ 4024117 h 6140422"/>
                  <a:gd name="connsiteX27" fmla="*/ 3430719 w 6373299"/>
                  <a:gd name="connsiteY27" fmla="*/ 4394124 h 6140422"/>
                  <a:gd name="connsiteX28" fmla="*/ 2825703 w 6373299"/>
                  <a:gd name="connsiteY28" fmla="*/ 4682882 h 6140422"/>
                  <a:gd name="connsiteX29" fmla="*/ 3086960 w 6373299"/>
                  <a:gd name="connsiteY29" fmla="*/ 4923513 h 6140422"/>
                  <a:gd name="connsiteX30" fmla="*/ 3643850 w 6373299"/>
                  <a:gd name="connsiteY30" fmla="*/ 4799760 h 6140422"/>
                  <a:gd name="connsiteX31" fmla="*/ 3774478 w 6373299"/>
                  <a:gd name="connsiteY31" fmla="*/ 4868512 h 6140422"/>
                  <a:gd name="connsiteX32" fmla="*/ 3918857 w 6373299"/>
                  <a:gd name="connsiteY32" fmla="*/ 4717258 h 6140422"/>
                  <a:gd name="connsiteX33" fmla="*/ 5486400 w 6373299"/>
                  <a:gd name="connsiteY33" fmla="*/ 5865414 h 6140422"/>
                  <a:gd name="connsiteX34" fmla="*/ 5637654 w 6373299"/>
                  <a:gd name="connsiteY34" fmla="*/ 6064794 h 6140422"/>
                  <a:gd name="connsiteX35" fmla="*/ 5761408 w 6373299"/>
                  <a:gd name="connsiteY35" fmla="*/ 6140422 h 6140422"/>
                  <a:gd name="connsiteX0" fmla="*/ 5761408 w 6373299"/>
                  <a:gd name="connsiteY0" fmla="*/ 6140297 h 6140297"/>
                  <a:gd name="connsiteX1" fmla="*/ 6373299 w 6373299"/>
                  <a:gd name="connsiteY1" fmla="*/ 6119671 h 6140297"/>
                  <a:gd name="connsiteX2" fmla="*/ 5321396 w 6373299"/>
                  <a:gd name="connsiteY2" fmla="*/ 4173993 h 6140297"/>
                  <a:gd name="connsiteX3" fmla="*/ 4149277 w 6373299"/>
                  <a:gd name="connsiteY3" fmla="*/ 2893329 h 6140297"/>
                  <a:gd name="connsiteX4" fmla="*/ 3558043 w 6373299"/>
                  <a:gd name="connsiteY4" fmla="*/ 2525593 h 6140297"/>
                  <a:gd name="connsiteX5" fmla="*/ 3311758 w 6373299"/>
                  <a:gd name="connsiteY5" fmla="*/ 2298930 h 6140297"/>
                  <a:gd name="connsiteX6" fmla="*/ 3203838 w 6373299"/>
                  <a:gd name="connsiteY6" fmla="*/ 2310817 h 6140297"/>
                  <a:gd name="connsiteX7" fmla="*/ 2575487 w 6373299"/>
                  <a:gd name="connsiteY7" fmla="*/ 2011645 h 6140297"/>
                  <a:gd name="connsiteX8" fmla="*/ 2181941 w 6373299"/>
                  <a:gd name="connsiteY8" fmla="*/ 1199119 h 6140297"/>
                  <a:gd name="connsiteX9" fmla="*/ 2597819 w 6373299"/>
                  <a:gd name="connsiteY9" fmla="*/ 761363 h 6140297"/>
                  <a:gd name="connsiteX10" fmla="*/ 2701119 w 6373299"/>
                  <a:gd name="connsiteY10" fmla="*/ 239725 h 6140297"/>
                  <a:gd name="connsiteX11" fmla="*/ 2605900 w 6373299"/>
                  <a:gd name="connsiteY11" fmla="*/ 110130 h 6140297"/>
                  <a:gd name="connsiteX12" fmla="*/ 2517557 w 6373299"/>
                  <a:gd name="connsiteY12" fmla="*/ 187418 h 6140297"/>
                  <a:gd name="connsiteX13" fmla="*/ 2531102 w 6373299"/>
                  <a:gd name="connsiteY13" fmla="*/ 254932 h 6140297"/>
                  <a:gd name="connsiteX14" fmla="*/ 2295796 w 6373299"/>
                  <a:gd name="connsiteY14" fmla="*/ 321867 h 6140297"/>
                  <a:gd name="connsiteX15" fmla="*/ 1921921 w 6373299"/>
                  <a:gd name="connsiteY15" fmla="*/ 527637 h 6140297"/>
                  <a:gd name="connsiteX16" fmla="*/ 1916095 w 6373299"/>
                  <a:gd name="connsiteY16" fmla="*/ 605144 h 6140297"/>
                  <a:gd name="connsiteX17" fmla="*/ 1175657 w 6373299"/>
                  <a:gd name="connsiteY17" fmla="*/ 186384 h 6140297"/>
                  <a:gd name="connsiteX18" fmla="*/ 921275 w 6373299"/>
                  <a:gd name="connsiteY18" fmla="*/ 754 h 6140297"/>
                  <a:gd name="connsiteX19" fmla="*/ 1239758 w 6373299"/>
                  <a:gd name="connsiteY19" fmla="*/ 476003 h 6140297"/>
                  <a:gd name="connsiteX20" fmla="*/ 1865885 w 6373299"/>
                  <a:gd name="connsiteY20" fmla="*/ 1115567 h 6140297"/>
                  <a:gd name="connsiteX21" fmla="*/ 1883802 w 6373299"/>
                  <a:gd name="connsiteY21" fmla="*/ 2242065 h 6140297"/>
                  <a:gd name="connsiteX22" fmla="*/ 2055681 w 6373299"/>
                  <a:gd name="connsiteY22" fmla="*/ 2551448 h 6140297"/>
                  <a:gd name="connsiteX23" fmla="*/ 0 w 6373299"/>
                  <a:gd name="connsiteY23" fmla="*/ 3211466 h 6140297"/>
                  <a:gd name="connsiteX24" fmla="*/ 625642 w 6373299"/>
                  <a:gd name="connsiteY24" fmla="*/ 3390221 h 6140297"/>
                  <a:gd name="connsiteX25" fmla="*/ 2183819 w 6373299"/>
                  <a:gd name="connsiteY25" fmla="*/ 2935409 h 6140297"/>
                  <a:gd name="connsiteX26" fmla="*/ 2948830 w 6373299"/>
                  <a:gd name="connsiteY26" fmla="*/ 4023992 h 6140297"/>
                  <a:gd name="connsiteX27" fmla="*/ 3430719 w 6373299"/>
                  <a:gd name="connsiteY27" fmla="*/ 4393999 h 6140297"/>
                  <a:gd name="connsiteX28" fmla="*/ 2825703 w 6373299"/>
                  <a:gd name="connsiteY28" fmla="*/ 4682757 h 6140297"/>
                  <a:gd name="connsiteX29" fmla="*/ 3086960 w 6373299"/>
                  <a:gd name="connsiteY29" fmla="*/ 4923388 h 6140297"/>
                  <a:gd name="connsiteX30" fmla="*/ 3643850 w 6373299"/>
                  <a:gd name="connsiteY30" fmla="*/ 4799635 h 6140297"/>
                  <a:gd name="connsiteX31" fmla="*/ 3774478 w 6373299"/>
                  <a:gd name="connsiteY31" fmla="*/ 4868387 h 6140297"/>
                  <a:gd name="connsiteX32" fmla="*/ 3918857 w 6373299"/>
                  <a:gd name="connsiteY32" fmla="*/ 4717133 h 6140297"/>
                  <a:gd name="connsiteX33" fmla="*/ 5486400 w 6373299"/>
                  <a:gd name="connsiteY33" fmla="*/ 5865289 h 6140297"/>
                  <a:gd name="connsiteX34" fmla="*/ 5637654 w 6373299"/>
                  <a:gd name="connsiteY34" fmla="*/ 6064669 h 6140297"/>
                  <a:gd name="connsiteX35" fmla="*/ 5761408 w 6373299"/>
                  <a:gd name="connsiteY35" fmla="*/ 6140297 h 6140297"/>
                  <a:gd name="connsiteX0" fmla="*/ 5761408 w 6373299"/>
                  <a:gd name="connsiteY0" fmla="*/ 6140297 h 6140297"/>
                  <a:gd name="connsiteX1" fmla="*/ 6373299 w 6373299"/>
                  <a:gd name="connsiteY1" fmla="*/ 6119671 h 6140297"/>
                  <a:gd name="connsiteX2" fmla="*/ 5321396 w 6373299"/>
                  <a:gd name="connsiteY2" fmla="*/ 4173993 h 6140297"/>
                  <a:gd name="connsiteX3" fmla="*/ 4149277 w 6373299"/>
                  <a:gd name="connsiteY3" fmla="*/ 2893329 h 6140297"/>
                  <a:gd name="connsiteX4" fmla="*/ 3558043 w 6373299"/>
                  <a:gd name="connsiteY4" fmla="*/ 2525593 h 6140297"/>
                  <a:gd name="connsiteX5" fmla="*/ 3311758 w 6373299"/>
                  <a:gd name="connsiteY5" fmla="*/ 2298930 h 6140297"/>
                  <a:gd name="connsiteX6" fmla="*/ 3203838 w 6373299"/>
                  <a:gd name="connsiteY6" fmla="*/ 2310817 h 6140297"/>
                  <a:gd name="connsiteX7" fmla="*/ 2575487 w 6373299"/>
                  <a:gd name="connsiteY7" fmla="*/ 2011645 h 6140297"/>
                  <a:gd name="connsiteX8" fmla="*/ 2181941 w 6373299"/>
                  <a:gd name="connsiteY8" fmla="*/ 1199119 h 6140297"/>
                  <a:gd name="connsiteX9" fmla="*/ 2597819 w 6373299"/>
                  <a:gd name="connsiteY9" fmla="*/ 761363 h 6140297"/>
                  <a:gd name="connsiteX10" fmla="*/ 2701119 w 6373299"/>
                  <a:gd name="connsiteY10" fmla="*/ 239725 h 6140297"/>
                  <a:gd name="connsiteX11" fmla="*/ 2605900 w 6373299"/>
                  <a:gd name="connsiteY11" fmla="*/ 110130 h 6140297"/>
                  <a:gd name="connsiteX12" fmla="*/ 2517557 w 6373299"/>
                  <a:gd name="connsiteY12" fmla="*/ 187418 h 6140297"/>
                  <a:gd name="connsiteX13" fmla="*/ 2531102 w 6373299"/>
                  <a:gd name="connsiteY13" fmla="*/ 254932 h 6140297"/>
                  <a:gd name="connsiteX14" fmla="*/ 2295796 w 6373299"/>
                  <a:gd name="connsiteY14" fmla="*/ 321867 h 6140297"/>
                  <a:gd name="connsiteX15" fmla="*/ 1921921 w 6373299"/>
                  <a:gd name="connsiteY15" fmla="*/ 527637 h 6140297"/>
                  <a:gd name="connsiteX16" fmla="*/ 1916095 w 6373299"/>
                  <a:gd name="connsiteY16" fmla="*/ 605144 h 6140297"/>
                  <a:gd name="connsiteX17" fmla="*/ 1175657 w 6373299"/>
                  <a:gd name="connsiteY17" fmla="*/ 186384 h 6140297"/>
                  <a:gd name="connsiteX18" fmla="*/ 921275 w 6373299"/>
                  <a:gd name="connsiteY18" fmla="*/ 754 h 6140297"/>
                  <a:gd name="connsiteX19" fmla="*/ 1239758 w 6373299"/>
                  <a:gd name="connsiteY19" fmla="*/ 476003 h 6140297"/>
                  <a:gd name="connsiteX20" fmla="*/ 1865885 w 6373299"/>
                  <a:gd name="connsiteY20" fmla="*/ 1115567 h 6140297"/>
                  <a:gd name="connsiteX21" fmla="*/ 1883802 w 6373299"/>
                  <a:gd name="connsiteY21" fmla="*/ 2242065 h 6140297"/>
                  <a:gd name="connsiteX22" fmla="*/ 2055681 w 6373299"/>
                  <a:gd name="connsiteY22" fmla="*/ 2551448 h 6140297"/>
                  <a:gd name="connsiteX23" fmla="*/ 0 w 6373299"/>
                  <a:gd name="connsiteY23" fmla="*/ 3211466 h 6140297"/>
                  <a:gd name="connsiteX24" fmla="*/ 625642 w 6373299"/>
                  <a:gd name="connsiteY24" fmla="*/ 3390221 h 6140297"/>
                  <a:gd name="connsiteX25" fmla="*/ 2183819 w 6373299"/>
                  <a:gd name="connsiteY25" fmla="*/ 2935409 h 6140297"/>
                  <a:gd name="connsiteX26" fmla="*/ 2948830 w 6373299"/>
                  <a:gd name="connsiteY26" fmla="*/ 4023992 h 6140297"/>
                  <a:gd name="connsiteX27" fmla="*/ 3430719 w 6373299"/>
                  <a:gd name="connsiteY27" fmla="*/ 4393999 h 6140297"/>
                  <a:gd name="connsiteX28" fmla="*/ 2825703 w 6373299"/>
                  <a:gd name="connsiteY28" fmla="*/ 4682757 h 6140297"/>
                  <a:gd name="connsiteX29" fmla="*/ 3086960 w 6373299"/>
                  <a:gd name="connsiteY29" fmla="*/ 4923388 h 6140297"/>
                  <a:gd name="connsiteX30" fmla="*/ 3643850 w 6373299"/>
                  <a:gd name="connsiteY30" fmla="*/ 4799635 h 6140297"/>
                  <a:gd name="connsiteX31" fmla="*/ 3774478 w 6373299"/>
                  <a:gd name="connsiteY31" fmla="*/ 4868387 h 6140297"/>
                  <a:gd name="connsiteX32" fmla="*/ 3918857 w 6373299"/>
                  <a:gd name="connsiteY32" fmla="*/ 4717133 h 6140297"/>
                  <a:gd name="connsiteX33" fmla="*/ 5486400 w 6373299"/>
                  <a:gd name="connsiteY33" fmla="*/ 5865289 h 6140297"/>
                  <a:gd name="connsiteX34" fmla="*/ 5637654 w 6373299"/>
                  <a:gd name="connsiteY34" fmla="*/ 6064669 h 6140297"/>
                  <a:gd name="connsiteX35" fmla="*/ 5761408 w 6373299"/>
                  <a:gd name="connsiteY35" fmla="*/ 6140297 h 6140297"/>
                  <a:gd name="connsiteX0" fmla="*/ 5761408 w 6373299"/>
                  <a:gd name="connsiteY0" fmla="*/ 6147173 h 6147173"/>
                  <a:gd name="connsiteX1" fmla="*/ 6373299 w 6373299"/>
                  <a:gd name="connsiteY1" fmla="*/ 6126547 h 6147173"/>
                  <a:gd name="connsiteX2" fmla="*/ 5321396 w 6373299"/>
                  <a:gd name="connsiteY2" fmla="*/ 4180869 h 6147173"/>
                  <a:gd name="connsiteX3" fmla="*/ 4149277 w 6373299"/>
                  <a:gd name="connsiteY3" fmla="*/ 2900205 h 6147173"/>
                  <a:gd name="connsiteX4" fmla="*/ 3558043 w 6373299"/>
                  <a:gd name="connsiteY4" fmla="*/ 2532469 h 6147173"/>
                  <a:gd name="connsiteX5" fmla="*/ 3311758 w 6373299"/>
                  <a:gd name="connsiteY5" fmla="*/ 2305806 h 6147173"/>
                  <a:gd name="connsiteX6" fmla="*/ 3203838 w 6373299"/>
                  <a:gd name="connsiteY6" fmla="*/ 2317693 h 6147173"/>
                  <a:gd name="connsiteX7" fmla="*/ 2575487 w 6373299"/>
                  <a:gd name="connsiteY7" fmla="*/ 2018521 h 6147173"/>
                  <a:gd name="connsiteX8" fmla="*/ 2181941 w 6373299"/>
                  <a:gd name="connsiteY8" fmla="*/ 1205995 h 6147173"/>
                  <a:gd name="connsiteX9" fmla="*/ 2597819 w 6373299"/>
                  <a:gd name="connsiteY9" fmla="*/ 768239 h 6147173"/>
                  <a:gd name="connsiteX10" fmla="*/ 2701119 w 6373299"/>
                  <a:gd name="connsiteY10" fmla="*/ 246601 h 6147173"/>
                  <a:gd name="connsiteX11" fmla="*/ 2605900 w 6373299"/>
                  <a:gd name="connsiteY11" fmla="*/ 117006 h 6147173"/>
                  <a:gd name="connsiteX12" fmla="*/ 2517557 w 6373299"/>
                  <a:gd name="connsiteY12" fmla="*/ 194294 h 6147173"/>
                  <a:gd name="connsiteX13" fmla="*/ 2531102 w 6373299"/>
                  <a:gd name="connsiteY13" fmla="*/ 261808 h 6147173"/>
                  <a:gd name="connsiteX14" fmla="*/ 2295796 w 6373299"/>
                  <a:gd name="connsiteY14" fmla="*/ 328743 h 6147173"/>
                  <a:gd name="connsiteX15" fmla="*/ 1921921 w 6373299"/>
                  <a:gd name="connsiteY15" fmla="*/ 534513 h 6147173"/>
                  <a:gd name="connsiteX16" fmla="*/ 1916095 w 6373299"/>
                  <a:gd name="connsiteY16" fmla="*/ 612020 h 6147173"/>
                  <a:gd name="connsiteX17" fmla="*/ 1175657 w 6373299"/>
                  <a:gd name="connsiteY17" fmla="*/ 193260 h 6147173"/>
                  <a:gd name="connsiteX18" fmla="*/ 921275 w 6373299"/>
                  <a:gd name="connsiteY18" fmla="*/ 7630 h 6147173"/>
                  <a:gd name="connsiteX19" fmla="*/ 1239758 w 6373299"/>
                  <a:gd name="connsiteY19" fmla="*/ 482879 h 6147173"/>
                  <a:gd name="connsiteX20" fmla="*/ 1865885 w 6373299"/>
                  <a:gd name="connsiteY20" fmla="*/ 1122443 h 6147173"/>
                  <a:gd name="connsiteX21" fmla="*/ 1883802 w 6373299"/>
                  <a:gd name="connsiteY21" fmla="*/ 2248941 h 6147173"/>
                  <a:gd name="connsiteX22" fmla="*/ 2055681 w 6373299"/>
                  <a:gd name="connsiteY22" fmla="*/ 2558324 h 6147173"/>
                  <a:gd name="connsiteX23" fmla="*/ 0 w 6373299"/>
                  <a:gd name="connsiteY23" fmla="*/ 3218342 h 6147173"/>
                  <a:gd name="connsiteX24" fmla="*/ 625642 w 6373299"/>
                  <a:gd name="connsiteY24" fmla="*/ 3397097 h 6147173"/>
                  <a:gd name="connsiteX25" fmla="*/ 2183819 w 6373299"/>
                  <a:gd name="connsiteY25" fmla="*/ 2942285 h 6147173"/>
                  <a:gd name="connsiteX26" fmla="*/ 2948830 w 6373299"/>
                  <a:gd name="connsiteY26" fmla="*/ 4030868 h 6147173"/>
                  <a:gd name="connsiteX27" fmla="*/ 3430719 w 6373299"/>
                  <a:gd name="connsiteY27" fmla="*/ 4400875 h 6147173"/>
                  <a:gd name="connsiteX28" fmla="*/ 2825703 w 6373299"/>
                  <a:gd name="connsiteY28" fmla="*/ 4689633 h 6147173"/>
                  <a:gd name="connsiteX29" fmla="*/ 3086960 w 6373299"/>
                  <a:gd name="connsiteY29" fmla="*/ 4930264 h 6147173"/>
                  <a:gd name="connsiteX30" fmla="*/ 3643850 w 6373299"/>
                  <a:gd name="connsiteY30" fmla="*/ 4806511 h 6147173"/>
                  <a:gd name="connsiteX31" fmla="*/ 3774478 w 6373299"/>
                  <a:gd name="connsiteY31" fmla="*/ 4875263 h 6147173"/>
                  <a:gd name="connsiteX32" fmla="*/ 3918857 w 6373299"/>
                  <a:gd name="connsiteY32" fmla="*/ 4724009 h 6147173"/>
                  <a:gd name="connsiteX33" fmla="*/ 5486400 w 6373299"/>
                  <a:gd name="connsiteY33" fmla="*/ 5872165 h 6147173"/>
                  <a:gd name="connsiteX34" fmla="*/ 5637654 w 6373299"/>
                  <a:gd name="connsiteY34" fmla="*/ 6071545 h 6147173"/>
                  <a:gd name="connsiteX35" fmla="*/ 5761408 w 6373299"/>
                  <a:gd name="connsiteY35" fmla="*/ 6147173 h 6147173"/>
                  <a:gd name="connsiteX0" fmla="*/ 5761408 w 6373299"/>
                  <a:gd name="connsiteY0" fmla="*/ 6147173 h 6147173"/>
                  <a:gd name="connsiteX1" fmla="*/ 6373299 w 6373299"/>
                  <a:gd name="connsiteY1" fmla="*/ 6126547 h 6147173"/>
                  <a:gd name="connsiteX2" fmla="*/ 5321396 w 6373299"/>
                  <a:gd name="connsiteY2" fmla="*/ 4180869 h 6147173"/>
                  <a:gd name="connsiteX3" fmla="*/ 4149277 w 6373299"/>
                  <a:gd name="connsiteY3" fmla="*/ 2900205 h 6147173"/>
                  <a:gd name="connsiteX4" fmla="*/ 3558043 w 6373299"/>
                  <a:gd name="connsiteY4" fmla="*/ 2532469 h 6147173"/>
                  <a:gd name="connsiteX5" fmla="*/ 3311758 w 6373299"/>
                  <a:gd name="connsiteY5" fmla="*/ 2305806 h 6147173"/>
                  <a:gd name="connsiteX6" fmla="*/ 3203838 w 6373299"/>
                  <a:gd name="connsiteY6" fmla="*/ 2317693 h 6147173"/>
                  <a:gd name="connsiteX7" fmla="*/ 2575487 w 6373299"/>
                  <a:gd name="connsiteY7" fmla="*/ 2018521 h 6147173"/>
                  <a:gd name="connsiteX8" fmla="*/ 2181941 w 6373299"/>
                  <a:gd name="connsiteY8" fmla="*/ 1205995 h 6147173"/>
                  <a:gd name="connsiteX9" fmla="*/ 2597819 w 6373299"/>
                  <a:gd name="connsiteY9" fmla="*/ 768239 h 6147173"/>
                  <a:gd name="connsiteX10" fmla="*/ 2701119 w 6373299"/>
                  <a:gd name="connsiteY10" fmla="*/ 246601 h 6147173"/>
                  <a:gd name="connsiteX11" fmla="*/ 2605900 w 6373299"/>
                  <a:gd name="connsiteY11" fmla="*/ 117006 h 6147173"/>
                  <a:gd name="connsiteX12" fmla="*/ 2517557 w 6373299"/>
                  <a:gd name="connsiteY12" fmla="*/ 194294 h 6147173"/>
                  <a:gd name="connsiteX13" fmla="*/ 2531102 w 6373299"/>
                  <a:gd name="connsiteY13" fmla="*/ 261808 h 6147173"/>
                  <a:gd name="connsiteX14" fmla="*/ 2295796 w 6373299"/>
                  <a:gd name="connsiteY14" fmla="*/ 328743 h 6147173"/>
                  <a:gd name="connsiteX15" fmla="*/ 1921921 w 6373299"/>
                  <a:gd name="connsiteY15" fmla="*/ 534513 h 6147173"/>
                  <a:gd name="connsiteX16" fmla="*/ 1916095 w 6373299"/>
                  <a:gd name="connsiteY16" fmla="*/ 612020 h 6147173"/>
                  <a:gd name="connsiteX17" fmla="*/ 1175657 w 6373299"/>
                  <a:gd name="connsiteY17" fmla="*/ 193260 h 6147173"/>
                  <a:gd name="connsiteX18" fmla="*/ 921275 w 6373299"/>
                  <a:gd name="connsiteY18" fmla="*/ 7630 h 6147173"/>
                  <a:gd name="connsiteX19" fmla="*/ 1239758 w 6373299"/>
                  <a:gd name="connsiteY19" fmla="*/ 482879 h 6147173"/>
                  <a:gd name="connsiteX20" fmla="*/ 1865885 w 6373299"/>
                  <a:gd name="connsiteY20" fmla="*/ 1122443 h 6147173"/>
                  <a:gd name="connsiteX21" fmla="*/ 1883802 w 6373299"/>
                  <a:gd name="connsiteY21" fmla="*/ 2248941 h 6147173"/>
                  <a:gd name="connsiteX22" fmla="*/ 2055681 w 6373299"/>
                  <a:gd name="connsiteY22" fmla="*/ 2558324 h 6147173"/>
                  <a:gd name="connsiteX23" fmla="*/ 0 w 6373299"/>
                  <a:gd name="connsiteY23" fmla="*/ 3218342 h 6147173"/>
                  <a:gd name="connsiteX24" fmla="*/ 625642 w 6373299"/>
                  <a:gd name="connsiteY24" fmla="*/ 3397097 h 6147173"/>
                  <a:gd name="connsiteX25" fmla="*/ 2183819 w 6373299"/>
                  <a:gd name="connsiteY25" fmla="*/ 2942285 h 6147173"/>
                  <a:gd name="connsiteX26" fmla="*/ 2948830 w 6373299"/>
                  <a:gd name="connsiteY26" fmla="*/ 4030868 h 6147173"/>
                  <a:gd name="connsiteX27" fmla="*/ 3430719 w 6373299"/>
                  <a:gd name="connsiteY27" fmla="*/ 4400875 h 6147173"/>
                  <a:gd name="connsiteX28" fmla="*/ 2825703 w 6373299"/>
                  <a:gd name="connsiteY28" fmla="*/ 4689633 h 6147173"/>
                  <a:gd name="connsiteX29" fmla="*/ 3086960 w 6373299"/>
                  <a:gd name="connsiteY29" fmla="*/ 4930264 h 6147173"/>
                  <a:gd name="connsiteX30" fmla="*/ 3643850 w 6373299"/>
                  <a:gd name="connsiteY30" fmla="*/ 4806511 h 6147173"/>
                  <a:gd name="connsiteX31" fmla="*/ 3774478 w 6373299"/>
                  <a:gd name="connsiteY31" fmla="*/ 4875263 h 6147173"/>
                  <a:gd name="connsiteX32" fmla="*/ 3918857 w 6373299"/>
                  <a:gd name="connsiteY32" fmla="*/ 4724009 h 6147173"/>
                  <a:gd name="connsiteX33" fmla="*/ 5486400 w 6373299"/>
                  <a:gd name="connsiteY33" fmla="*/ 5872165 h 6147173"/>
                  <a:gd name="connsiteX34" fmla="*/ 5637654 w 6373299"/>
                  <a:gd name="connsiteY34" fmla="*/ 6071545 h 6147173"/>
                  <a:gd name="connsiteX35" fmla="*/ 5761408 w 6373299"/>
                  <a:gd name="connsiteY35" fmla="*/ 6147173 h 6147173"/>
                  <a:gd name="connsiteX0" fmla="*/ 5761408 w 6373299"/>
                  <a:gd name="connsiteY0" fmla="*/ 6133102 h 6133102"/>
                  <a:gd name="connsiteX1" fmla="*/ 6373299 w 6373299"/>
                  <a:gd name="connsiteY1" fmla="*/ 6112476 h 6133102"/>
                  <a:gd name="connsiteX2" fmla="*/ 5321396 w 6373299"/>
                  <a:gd name="connsiteY2" fmla="*/ 4166798 h 6133102"/>
                  <a:gd name="connsiteX3" fmla="*/ 4149277 w 6373299"/>
                  <a:gd name="connsiteY3" fmla="*/ 2886134 h 6133102"/>
                  <a:gd name="connsiteX4" fmla="*/ 3558043 w 6373299"/>
                  <a:gd name="connsiteY4" fmla="*/ 2518398 h 6133102"/>
                  <a:gd name="connsiteX5" fmla="*/ 3311758 w 6373299"/>
                  <a:gd name="connsiteY5" fmla="*/ 2291735 h 6133102"/>
                  <a:gd name="connsiteX6" fmla="*/ 3203838 w 6373299"/>
                  <a:gd name="connsiteY6" fmla="*/ 2303622 h 6133102"/>
                  <a:gd name="connsiteX7" fmla="*/ 2575487 w 6373299"/>
                  <a:gd name="connsiteY7" fmla="*/ 2004450 h 6133102"/>
                  <a:gd name="connsiteX8" fmla="*/ 2181941 w 6373299"/>
                  <a:gd name="connsiteY8" fmla="*/ 1191924 h 6133102"/>
                  <a:gd name="connsiteX9" fmla="*/ 2597819 w 6373299"/>
                  <a:gd name="connsiteY9" fmla="*/ 754168 h 6133102"/>
                  <a:gd name="connsiteX10" fmla="*/ 2701119 w 6373299"/>
                  <a:gd name="connsiteY10" fmla="*/ 232530 h 6133102"/>
                  <a:gd name="connsiteX11" fmla="*/ 2605900 w 6373299"/>
                  <a:gd name="connsiteY11" fmla="*/ 102935 h 6133102"/>
                  <a:gd name="connsiteX12" fmla="*/ 2517557 w 6373299"/>
                  <a:gd name="connsiteY12" fmla="*/ 180223 h 6133102"/>
                  <a:gd name="connsiteX13" fmla="*/ 2531102 w 6373299"/>
                  <a:gd name="connsiteY13" fmla="*/ 247737 h 6133102"/>
                  <a:gd name="connsiteX14" fmla="*/ 2295796 w 6373299"/>
                  <a:gd name="connsiteY14" fmla="*/ 314672 h 6133102"/>
                  <a:gd name="connsiteX15" fmla="*/ 1921921 w 6373299"/>
                  <a:gd name="connsiteY15" fmla="*/ 520442 h 6133102"/>
                  <a:gd name="connsiteX16" fmla="*/ 1916095 w 6373299"/>
                  <a:gd name="connsiteY16" fmla="*/ 597949 h 6133102"/>
                  <a:gd name="connsiteX17" fmla="*/ 1175657 w 6373299"/>
                  <a:gd name="connsiteY17" fmla="*/ 179189 h 6133102"/>
                  <a:gd name="connsiteX18" fmla="*/ 919192 w 6373299"/>
                  <a:gd name="connsiteY18" fmla="*/ 8140 h 6133102"/>
                  <a:gd name="connsiteX19" fmla="*/ 1239758 w 6373299"/>
                  <a:gd name="connsiteY19" fmla="*/ 468808 h 6133102"/>
                  <a:gd name="connsiteX20" fmla="*/ 1865885 w 6373299"/>
                  <a:gd name="connsiteY20" fmla="*/ 1108372 h 6133102"/>
                  <a:gd name="connsiteX21" fmla="*/ 1883802 w 6373299"/>
                  <a:gd name="connsiteY21" fmla="*/ 2234870 h 6133102"/>
                  <a:gd name="connsiteX22" fmla="*/ 2055681 w 6373299"/>
                  <a:gd name="connsiteY22" fmla="*/ 2544253 h 6133102"/>
                  <a:gd name="connsiteX23" fmla="*/ 0 w 6373299"/>
                  <a:gd name="connsiteY23" fmla="*/ 3204271 h 6133102"/>
                  <a:gd name="connsiteX24" fmla="*/ 625642 w 6373299"/>
                  <a:gd name="connsiteY24" fmla="*/ 3383026 h 6133102"/>
                  <a:gd name="connsiteX25" fmla="*/ 2183819 w 6373299"/>
                  <a:gd name="connsiteY25" fmla="*/ 2928214 h 6133102"/>
                  <a:gd name="connsiteX26" fmla="*/ 2948830 w 6373299"/>
                  <a:gd name="connsiteY26" fmla="*/ 4016797 h 6133102"/>
                  <a:gd name="connsiteX27" fmla="*/ 3430719 w 6373299"/>
                  <a:gd name="connsiteY27" fmla="*/ 4386804 h 6133102"/>
                  <a:gd name="connsiteX28" fmla="*/ 2825703 w 6373299"/>
                  <a:gd name="connsiteY28" fmla="*/ 4675562 h 6133102"/>
                  <a:gd name="connsiteX29" fmla="*/ 3086960 w 6373299"/>
                  <a:gd name="connsiteY29" fmla="*/ 4916193 h 6133102"/>
                  <a:gd name="connsiteX30" fmla="*/ 3643850 w 6373299"/>
                  <a:gd name="connsiteY30" fmla="*/ 4792440 h 6133102"/>
                  <a:gd name="connsiteX31" fmla="*/ 3774478 w 6373299"/>
                  <a:gd name="connsiteY31" fmla="*/ 4861192 h 6133102"/>
                  <a:gd name="connsiteX32" fmla="*/ 3918857 w 6373299"/>
                  <a:gd name="connsiteY32" fmla="*/ 4709938 h 6133102"/>
                  <a:gd name="connsiteX33" fmla="*/ 5486400 w 6373299"/>
                  <a:gd name="connsiteY33" fmla="*/ 5858094 h 6133102"/>
                  <a:gd name="connsiteX34" fmla="*/ 5637654 w 6373299"/>
                  <a:gd name="connsiteY34" fmla="*/ 6057474 h 6133102"/>
                  <a:gd name="connsiteX35" fmla="*/ 5761408 w 6373299"/>
                  <a:gd name="connsiteY35" fmla="*/ 6133102 h 6133102"/>
                  <a:gd name="connsiteX0" fmla="*/ 5761408 w 6373299"/>
                  <a:gd name="connsiteY0" fmla="*/ 6133102 h 6133102"/>
                  <a:gd name="connsiteX1" fmla="*/ 6373299 w 6373299"/>
                  <a:gd name="connsiteY1" fmla="*/ 6112476 h 6133102"/>
                  <a:gd name="connsiteX2" fmla="*/ 5321396 w 6373299"/>
                  <a:gd name="connsiteY2" fmla="*/ 4166798 h 6133102"/>
                  <a:gd name="connsiteX3" fmla="*/ 4149277 w 6373299"/>
                  <a:gd name="connsiteY3" fmla="*/ 2886134 h 6133102"/>
                  <a:gd name="connsiteX4" fmla="*/ 3558043 w 6373299"/>
                  <a:gd name="connsiteY4" fmla="*/ 2518398 h 6133102"/>
                  <a:gd name="connsiteX5" fmla="*/ 3311758 w 6373299"/>
                  <a:gd name="connsiteY5" fmla="*/ 2291735 h 6133102"/>
                  <a:gd name="connsiteX6" fmla="*/ 3203838 w 6373299"/>
                  <a:gd name="connsiteY6" fmla="*/ 2303622 h 6133102"/>
                  <a:gd name="connsiteX7" fmla="*/ 2575487 w 6373299"/>
                  <a:gd name="connsiteY7" fmla="*/ 2004450 h 6133102"/>
                  <a:gd name="connsiteX8" fmla="*/ 2181941 w 6373299"/>
                  <a:gd name="connsiteY8" fmla="*/ 1191924 h 6133102"/>
                  <a:gd name="connsiteX9" fmla="*/ 2597819 w 6373299"/>
                  <a:gd name="connsiteY9" fmla="*/ 754168 h 6133102"/>
                  <a:gd name="connsiteX10" fmla="*/ 2701119 w 6373299"/>
                  <a:gd name="connsiteY10" fmla="*/ 232530 h 6133102"/>
                  <a:gd name="connsiteX11" fmla="*/ 2605900 w 6373299"/>
                  <a:gd name="connsiteY11" fmla="*/ 102935 h 6133102"/>
                  <a:gd name="connsiteX12" fmla="*/ 2517557 w 6373299"/>
                  <a:gd name="connsiteY12" fmla="*/ 180223 h 6133102"/>
                  <a:gd name="connsiteX13" fmla="*/ 2531102 w 6373299"/>
                  <a:gd name="connsiteY13" fmla="*/ 247737 h 6133102"/>
                  <a:gd name="connsiteX14" fmla="*/ 2295796 w 6373299"/>
                  <a:gd name="connsiteY14" fmla="*/ 314672 h 6133102"/>
                  <a:gd name="connsiteX15" fmla="*/ 1921921 w 6373299"/>
                  <a:gd name="connsiteY15" fmla="*/ 520442 h 6133102"/>
                  <a:gd name="connsiteX16" fmla="*/ 1916095 w 6373299"/>
                  <a:gd name="connsiteY16" fmla="*/ 597949 h 6133102"/>
                  <a:gd name="connsiteX17" fmla="*/ 1175657 w 6373299"/>
                  <a:gd name="connsiteY17" fmla="*/ 179189 h 6133102"/>
                  <a:gd name="connsiteX18" fmla="*/ 919192 w 6373299"/>
                  <a:gd name="connsiteY18" fmla="*/ 8140 h 6133102"/>
                  <a:gd name="connsiteX19" fmla="*/ 1239758 w 6373299"/>
                  <a:gd name="connsiteY19" fmla="*/ 468808 h 6133102"/>
                  <a:gd name="connsiteX20" fmla="*/ 1865885 w 6373299"/>
                  <a:gd name="connsiteY20" fmla="*/ 1108372 h 6133102"/>
                  <a:gd name="connsiteX21" fmla="*/ 1883802 w 6373299"/>
                  <a:gd name="connsiteY21" fmla="*/ 2234870 h 6133102"/>
                  <a:gd name="connsiteX22" fmla="*/ 2055681 w 6373299"/>
                  <a:gd name="connsiteY22" fmla="*/ 2544253 h 6133102"/>
                  <a:gd name="connsiteX23" fmla="*/ 0 w 6373299"/>
                  <a:gd name="connsiteY23" fmla="*/ 3204271 h 6133102"/>
                  <a:gd name="connsiteX24" fmla="*/ 625642 w 6373299"/>
                  <a:gd name="connsiteY24" fmla="*/ 3383026 h 6133102"/>
                  <a:gd name="connsiteX25" fmla="*/ 2183819 w 6373299"/>
                  <a:gd name="connsiteY25" fmla="*/ 2928214 h 6133102"/>
                  <a:gd name="connsiteX26" fmla="*/ 2948830 w 6373299"/>
                  <a:gd name="connsiteY26" fmla="*/ 4016797 h 6133102"/>
                  <a:gd name="connsiteX27" fmla="*/ 3430719 w 6373299"/>
                  <a:gd name="connsiteY27" fmla="*/ 4386804 h 6133102"/>
                  <a:gd name="connsiteX28" fmla="*/ 2825703 w 6373299"/>
                  <a:gd name="connsiteY28" fmla="*/ 4675562 h 6133102"/>
                  <a:gd name="connsiteX29" fmla="*/ 3086960 w 6373299"/>
                  <a:gd name="connsiteY29" fmla="*/ 4916193 h 6133102"/>
                  <a:gd name="connsiteX30" fmla="*/ 3643850 w 6373299"/>
                  <a:gd name="connsiteY30" fmla="*/ 4792440 h 6133102"/>
                  <a:gd name="connsiteX31" fmla="*/ 3774478 w 6373299"/>
                  <a:gd name="connsiteY31" fmla="*/ 4861192 h 6133102"/>
                  <a:gd name="connsiteX32" fmla="*/ 3918857 w 6373299"/>
                  <a:gd name="connsiteY32" fmla="*/ 4709938 h 6133102"/>
                  <a:gd name="connsiteX33" fmla="*/ 5486400 w 6373299"/>
                  <a:gd name="connsiteY33" fmla="*/ 5858094 h 6133102"/>
                  <a:gd name="connsiteX34" fmla="*/ 5637654 w 6373299"/>
                  <a:gd name="connsiteY34" fmla="*/ 6057474 h 6133102"/>
                  <a:gd name="connsiteX35" fmla="*/ 5761408 w 6373299"/>
                  <a:gd name="connsiteY35" fmla="*/ 6133102 h 6133102"/>
                  <a:gd name="connsiteX0" fmla="*/ 5761408 w 6373299"/>
                  <a:gd name="connsiteY0" fmla="*/ 6133102 h 6133102"/>
                  <a:gd name="connsiteX1" fmla="*/ 6373299 w 6373299"/>
                  <a:gd name="connsiteY1" fmla="*/ 6112476 h 6133102"/>
                  <a:gd name="connsiteX2" fmla="*/ 5321396 w 6373299"/>
                  <a:gd name="connsiteY2" fmla="*/ 4166798 h 6133102"/>
                  <a:gd name="connsiteX3" fmla="*/ 4149277 w 6373299"/>
                  <a:gd name="connsiteY3" fmla="*/ 2886134 h 6133102"/>
                  <a:gd name="connsiteX4" fmla="*/ 3558043 w 6373299"/>
                  <a:gd name="connsiteY4" fmla="*/ 2518398 h 6133102"/>
                  <a:gd name="connsiteX5" fmla="*/ 3311758 w 6373299"/>
                  <a:gd name="connsiteY5" fmla="*/ 2291735 h 6133102"/>
                  <a:gd name="connsiteX6" fmla="*/ 3203838 w 6373299"/>
                  <a:gd name="connsiteY6" fmla="*/ 2303622 h 6133102"/>
                  <a:gd name="connsiteX7" fmla="*/ 2575487 w 6373299"/>
                  <a:gd name="connsiteY7" fmla="*/ 2004450 h 6133102"/>
                  <a:gd name="connsiteX8" fmla="*/ 2181941 w 6373299"/>
                  <a:gd name="connsiteY8" fmla="*/ 1191924 h 6133102"/>
                  <a:gd name="connsiteX9" fmla="*/ 2597819 w 6373299"/>
                  <a:gd name="connsiteY9" fmla="*/ 754168 h 6133102"/>
                  <a:gd name="connsiteX10" fmla="*/ 2701119 w 6373299"/>
                  <a:gd name="connsiteY10" fmla="*/ 232530 h 6133102"/>
                  <a:gd name="connsiteX11" fmla="*/ 2605900 w 6373299"/>
                  <a:gd name="connsiteY11" fmla="*/ 102935 h 6133102"/>
                  <a:gd name="connsiteX12" fmla="*/ 2517557 w 6373299"/>
                  <a:gd name="connsiteY12" fmla="*/ 180223 h 6133102"/>
                  <a:gd name="connsiteX13" fmla="*/ 2531102 w 6373299"/>
                  <a:gd name="connsiteY13" fmla="*/ 247737 h 6133102"/>
                  <a:gd name="connsiteX14" fmla="*/ 2295796 w 6373299"/>
                  <a:gd name="connsiteY14" fmla="*/ 314672 h 6133102"/>
                  <a:gd name="connsiteX15" fmla="*/ 1917755 w 6373299"/>
                  <a:gd name="connsiteY15" fmla="*/ 541271 h 6133102"/>
                  <a:gd name="connsiteX16" fmla="*/ 1916095 w 6373299"/>
                  <a:gd name="connsiteY16" fmla="*/ 597949 h 6133102"/>
                  <a:gd name="connsiteX17" fmla="*/ 1175657 w 6373299"/>
                  <a:gd name="connsiteY17" fmla="*/ 179189 h 6133102"/>
                  <a:gd name="connsiteX18" fmla="*/ 919192 w 6373299"/>
                  <a:gd name="connsiteY18" fmla="*/ 8140 h 6133102"/>
                  <a:gd name="connsiteX19" fmla="*/ 1239758 w 6373299"/>
                  <a:gd name="connsiteY19" fmla="*/ 468808 h 6133102"/>
                  <a:gd name="connsiteX20" fmla="*/ 1865885 w 6373299"/>
                  <a:gd name="connsiteY20" fmla="*/ 1108372 h 6133102"/>
                  <a:gd name="connsiteX21" fmla="*/ 1883802 w 6373299"/>
                  <a:gd name="connsiteY21" fmla="*/ 2234870 h 6133102"/>
                  <a:gd name="connsiteX22" fmla="*/ 2055681 w 6373299"/>
                  <a:gd name="connsiteY22" fmla="*/ 2544253 h 6133102"/>
                  <a:gd name="connsiteX23" fmla="*/ 0 w 6373299"/>
                  <a:gd name="connsiteY23" fmla="*/ 3204271 h 6133102"/>
                  <a:gd name="connsiteX24" fmla="*/ 625642 w 6373299"/>
                  <a:gd name="connsiteY24" fmla="*/ 3383026 h 6133102"/>
                  <a:gd name="connsiteX25" fmla="*/ 2183819 w 6373299"/>
                  <a:gd name="connsiteY25" fmla="*/ 2928214 h 6133102"/>
                  <a:gd name="connsiteX26" fmla="*/ 2948830 w 6373299"/>
                  <a:gd name="connsiteY26" fmla="*/ 4016797 h 6133102"/>
                  <a:gd name="connsiteX27" fmla="*/ 3430719 w 6373299"/>
                  <a:gd name="connsiteY27" fmla="*/ 4386804 h 6133102"/>
                  <a:gd name="connsiteX28" fmla="*/ 2825703 w 6373299"/>
                  <a:gd name="connsiteY28" fmla="*/ 4675562 h 6133102"/>
                  <a:gd name="connsiteX29" fmla="*/ 3086960 w 6373299"/>
                  <a:gd name="connsiteY29" fmla="*/ 4916193 h 6133102"/>
                  <a:gd name="connsiteX30" fmla="*/ 3643850 w 6373299"/>
                  <a:gd name="connsiteY30" fmla="*/ 4792440 h 6133102"/>
                  <a:gd name="connsiteX31" fmla="*/ 3774478 w 6373299"/>
                  <a:gd name="connsiteY31" fmla="*/ 4861192 h 6133102"/>
                  <a:gd name="connsiteX32" fmla="*/ 3918857 w 6373299"/>
                  <a:gd name="connsiteY32" fmla="*/ 4709938 h 6133102"/>
                  <a:gd name="connsiteX33" fmla="*/ 5486400 w 6373299"/>
                  <a:gd name="connsiteY33" fmla="*/ 5858094 h 6133102"/>
                  <a:gd name="connsiteX34" fmla="*/ 5637654 w 6373299"/>
                  <a:gd name="connsiteY34" fmla="*/ 6057474 h 6133102"/>
                  <a:gd name="connsiteX35" fmla="*/ 5761408 w 6373299"/>
                  <a:gd name="connsiteY35" fmla="*/ 6133102 h 6133102"/>
                  <a:gd name="connsiteX0" fmla="*/ 5761408 w 6373299"/>
                  <a:gd name="connsiteY0" fmla="*/ 6133102 h 6133102"/>
                  <a:gd name="connsiteX1" fmla="*/ 6373299 w 6373299"/>
                  <a:gd name="connsiteY1" fmla="*/ 6112476 h 6133102"/>
                  <a:gd name="connsiteX2" fmla="*/ 5321396 w 6373299"/>
                  <a:gd name="connsiteY2" fmla="*/ 4166798 h 6133102"/>
                  <a:gd name="connsiteX3" fmla="*/ 4149277 w 6373299"/>
                  <a:gd name="connsiteY3" fmla="*/ 2886134 h 6133102"/>
                  <a:gd name="connsiteX4" fmla="*/ 3558043 w 6373299"/>
                  <a:gd name="connsiteY4" fmla="*/ 2518398 h 6133102"/>
                  <a:gd name="connsiteX5" fmla="*/ 3311758 w 6373299"/>
                  <a:gd name="connsiteY5" fmla="*/ 2291735 h 6133102"/>
                  <a:gd name="connsiteX6" fmla="*/ 3203838 w 6373299"/>
                  <a:gd name="connsiteY6" fmla="*/ 2303622 h 6133102"/>
                  <a:gd name="connsiteX7" fmla="*/ 2575487 w 6373299"/>
                  <a:gd name="connsiteY7" fmla="*/ 2004450 h 6133102"/>
                  <a:gd name="connsiteX8" fmla="*/ 2181941 w 6373299"/>
                  <a:gd name="connsiteY8" fmla="*/ 1191924 h 6133102"/>
                  <a:gd name="connsiteX9" fmla="*/ 2597819 w 6373299"/>
                  <a:gd name="connsiteY9" fmla="*/ 754168 h 6133102"/>
                  <a:gd name="connsiteX10" fmla="*/ 2701119 w 6373299"/>
                  <a:gd name="connsiteY10" fmla="*/ 232530 h 6133102"/>
                  <a:gd name="connsiteX11" fmla="*/ 2605900 w 6373299"/>
                  <a:gd name="connsiteY11" fmla="*/ 102935 h 6133102"/>
                  <a:gd name="connsiteX12" fmla="*/ 2517557 w 6373299"/>
                  <a:gd name="connsiteY12" fmla="*/ 180223 h 6133102"/>
                  <a:gd name="connsiteX13" fmla="*/ 2531102 w 6373299"/>
                  <a:gd name="connsiteY13" fmla="*/ 247737 h 6133102"/>
                  <a:gd name="connsiteX14" fmla="*/ 2295796 w 6373299"/>
                  <a:gd name="connsiteY14" fmla="*/ 314672 h 6133102"/>
                  <a:gd name="connsiteX15" fmla="*/ 1917755 w 6373299"/>
                  <a:gd name="connsiteY15" fmla="*/ 541271 h 6133102"/>
                  <a:gd name="connsiteX16" fmla="*/ 1916095 w 6373299"/>
                  <a:gd name="connsiteY16" fmla="*/ 597949 h 6133102"/>
                  <a:gd name="connsiteX17" fmla="*/ 1175657 w 6373299"/>
                  <a:gd name="connsiteY17" fmla="*/ 179189 h 6133102"/>
                  <a:gd name="connsiteX18" fmla="*/ 919192 w 6373299"/>
                  <a:gd name="connsiteY18" fmla="*/ 8140 h 6133102"/>
                  <a:gd name="connsiteX19" fmla="*/ 1239758 w 6373299"/>
                  <a:gd name="connsiteY19" fmla="*/ 468808 h 6133102"/>
                  <a:gd name="connsiteX20" fmla="*/ 1865885 w 6373299"/>
                  <a:gd name="connsiteY20" fmla="*/ 1108372 h 6133102"/>
                  <a:gd name="connsiteX21" fmla="*/ 1883802 w 6373299"/>
                  <a:gd name="connsiteY21" fmla="*/ 2234870 h 6133102"/>
                  <a:gd name="connsiteX22" fmla="*/ 2055681 w 6373299"/>
                  <a:gd name="connsiteY22" fmla="*/ 2544253 h 6133102"/>
                  <a:gd name="connsiteX23" fmla="*/ 0 w 6373299"/>
                  <a:gd name="connsiteY23" fmla="*/ 3204271 h 6133102"/>
                  <a:gd name="connsiteX24" fmla="*/ 625642 w 6373299"/>
                  <a:gd name="connsiteY24" fmla="*/ 3383026 h 6133102"/>
                  <a:gd name="connsiteX25" fmla="*/ 2183819 w 6373299"/>
                  <a:gd name="connsiteY25" fmla="*/ 2928214 h 6133102"/>
                  <a:gd name="connsiteX26" fmla="*/ 2948830 w 6373299"/>
                  <a:gd name="connsiteY26" fmla="*/ 4016797 h 6133102"/>
                  <a:gd name="connsiteX27" fmla="*/ 3430719 w 6373299"/>
                  <a:gd name="connsiteY27" fmla="*/ 4386804 h 6133102"/>
                  <a:gd name="connsiteX28" fmla="*/ 2825703 w 6373299"/>
                  <a:gd name="connsiteY28" fmla="*/ 4675562 h 6133102"/>
                  <a:gd name="connsiteX29" fmla="*/ 3086960 w 6373299"/>
                  <a:gd name="connsiteY29" fmla="*/ 4916193 h 6133102"/>
                  <a:gd name="connsiteX30" fmla="*/ 3643850 w 6373299"/>
                  <a:gd name="connsiteY30" fmla="*/ 4792440 h 6133102"/>
                  <a:gd name="connsiteX31" fmla="*/ 3774478 w 6373299"/>
                  <a:gd name="connsiteY31" fmla="*/ 4861192 h 6133102"/>
                  <a:gd name="connsiteX32" fmla="*/ 3918857 w 6373299"/>
                  <a:gd name="connsiteY32" fmla="*/ 4709938 h 6133102"/>
                  <a:gd name="connsiteX33" fmla="*/ 5486400 w 6373299"/>
                  <a:gd name="connsiteY33" fmla="*/ 5858094 h 6133102"/>
                  <a:gd name="connsiteX34" fmla="*/ 5637654 w 6373299"/>
                  <a:gd name="connsiteY34" fmla="*/ 6057474 h 6133102"/>
                  <a:gd name="connsiteX35" fmla="*/ 5761408 w 6373299"/>
                  <a:gd name="connsiteY35" fmla="*/ 6133102 h 6133102"/>
                  <a:gd name="connsiteX0" fmla="*/ 5761408 w 6373299"/>
                  <a:gd name="connsiteY0" fmla="*/ 6133102 h 6133102"/>
                  <a:gd name="connsiteX1" fmla="*/ 6373299 w 6373299"/>
                  <a:gd name="connsiteY1" fmla="*/ 6112476 h 6133102"/>
                  <a:gd name="connsiteX2" fmla="*/ 5321396 w 6373299"/>
                  <a:gd name="connsiteY2" fmla="*/ 4166798 h 6133102"/>
                  <a:gd name="connsiteX3" fmla="*/ 4149277 w 6373299"/>
                  <a:gd name="connsiteY3" fmla="*/ 2886134 h 6133102"/>
                  <a:gd name="connsiteX4" fmla="*/ 3558043 w 6373299"/>
                  <a:gd name="connsiteY4" fmla="*/ 2518398 h 6133102"/>
                  <a:gd name="connsiteX5" fmla="*/ 3311758 w 6373299"/>
                  <a:gd name="connsiteY5" fmla="*/ 2291735 h 6133102"/>
                  <a:gd name="connsiteX6" fmla="*/ 3203838 w 6373299"/>
                  <a:gd name="connsiteY6" fmla="*/ 2303622 h 6133102"/>
                  <a:gd name="connsiteX7" fmla="*/ 2575487 w 6373299"/>
                  <a:gd name="connsiteY7" fmla="*/ 2004450 h 6133102"/>
                  <a:gd name="connsiteX8" fmla="*/ 2181941 w 6373299"/>
                  <a:gd name="connsiteY8" fmla="*/ 1191924 h 6133102"/>
                  <a:gd name="connsiteX9" fmla="*/ 2597819 w 6373299"/>
                  <a:gd name="connsiteY9" fmla="*/ 754168 h 6133102"/>
                  <a:gd name="connsiteX10" fmla="*/ 2701119 w 6373299"/>
                  <a:gd name="connsiteY10" fmla="*/ 232530 h 6133102"/>
                  <a:gd name="connsiteX11" fmla="*/ 2605900 w 6373299"/>
                  <a:gd name="connsiteY11" fmla="*/ 102935 h 6133102"/>
                  <a:gd name="connsiteX12" fmla="*/ 2517557 w 6373299"/>
                  <a:gd name="connsiteY12" fmla="*/ 180223 h 6133102"/>
                  <a:gd name="connsiteX13" fmla="*/ 2531102 w 6373299"/>
                  <a:gd name="connsiteY13" fmla="*/ 247737 h 6133102"/>
                  <a:gd name="connsiteX14" fmla="*/ 2295796 w 6373299"/>
                  <a:gd name="connsiteY14" fmla="*/ 314672 h 6133102"/>
                  <a:gd name="connsiteX15" fmla="*/ 1917755 w 6373299"/>
                  <a:gd name="connsiteY15" fmla="*/ 541271 h 6133102"/>
                  <a:gd name="connsiteX16" fmla="*/ 1916095 w 6373299"/>
                  <a:gd name="connsiteY16" fmla="*/ 597949 h 6133102"/>
                  <a:gd name="connsiteX17" fmla="*/ 1175657 w 6373299"/>
                  <a:gd name="connsiteY17" fmla="*/ 179189 h 6133102"/>
                  <a:gd name="connsiteX18" fmla="*/ 919192 w 6373299"/>
                  <a:gd name="connsiteY18" fmla="*/ 8140 h 6133102"/>
                  <a:gd name="connsiteX19" fmla="*/ 1239758 w 6373299"/>
                  <a:gd name="connsiteY19" fmla="*/ 468808 h 6133102"/>
                  <a:gd name="connsiteX20" fmla="*/ 1863802 w 6373299"/>
                  <a:gd name="connsiteY20" fmla="*/ 1097958 h 6133102"/>
                  <a:gd name="connsiteX21" fmla="*/ 1883802 w 6373299"/>
                  <a:gd name="connsiteY21" fmla="*/ 2234870 h 6133102"/>
                  <a:gd name="connsiteX22" fmla="*/ 2055681 w 6373299"/>
                  <a:gd name="connsiteY22" fmla="*/ 2544253 h 6133102"/>
                  <a:gd name="connsiteX23" fmla="*/ 0 w 6373299"/>
                  <a:gd name="connsiteY23" fmla="*/ 3204271 h 6133102"/>
                  <a:gd name="connsiteX24" fmla="*/ 625642 w 6373299"/>
                  <a:gd name="connsiteY24" fmla="*/ 3383026 h 6133102"/>
                  <a:gd name="connsiteX25" fmla="*/ 2183819 w 6373299"/>
                  <a:gd name="connsiteY25" fmla="*/ 2928214 h 6133102"/>
                  <a:gd name="connsiteX26" fmla="*/ 2948830 w 6373299"/>
                  <a:gd name="connsiteY26" fmla="*/ 4016797 h 6133102"/>
                  <a:gd name="connsiteX27" fmla="*/ 3430719 w 6373299"/>
                  <a:gd name="connsiteY27" fmla="*/ 4386804 h 6133102"/>
                  <a:gd name="connsiteX28" fmla="*/ 2825703 w 6373299"/>
                  <a:gd name="connsiteY28" fmla="*/ 4675562 h 6133102"/>
                  <a:gd name="connsiteX29" fmla="*/ 3086960 w 6373299"/>
                  <a:gd name="connsiteY29" fmla="*/ 4916193 h 6133102"/>
                  <a:gd name="connsiteX30" fmla="*/ 3643850 w 6373299"/>
                  <a:gd name="connsiteY30" fmla="*/ 4792440 h 6133102"/>
                  <a:gd name="connsiteX31" fmla="*/ 3774478 w 6373299"/>
                  <a:gd name="connsiteY31" fmla="*/ 4861192 h 6133102"/>
                  <a:gd name="connsiteX32" fmla="*/ 3918857 w 6373299"/>
                  <a:gd name="connsiteY32" fmla="*/ 4709938 h 6133102"/>
                  <a:gd name="connsiteX33" fmla="*/ 5486400 w 6373299"/>
                  <a:gd name="connsiteY33" fmla="*/ 5858094 h 6133102"/>
                  <a:gd name="connsiteX34" fmla="*/ 5637654 w 6373299"/>
                  <a:gd name="connsiteY34" fmla="*/ 6057474 h 6133102"/>
                  <a:gd name="connsiteX35" fmla="*/ 5761408 w 6373299"/>
                  <a:gd name="connsiteY35" fmla="*/ 6133102 h 6133102"/>
                  <a:gd name="connsiteX0" fmla="*/ 5761408 w 6373299"/>
                  <a:gd name="connsiteY0" fmla="*/ 6133102 h 6133102"/>
                  <a:gd name="connsiteX1" fmla="*/ 6373299 w 6373299"/>
                  <a:gd name="connsiteY1" fmla="*/ 6112476 h 6133102"/>
                  <a:gd name="connsiteX2" fmla="*/ 5321396 w 6373299"/>
                  <a:gd name="connsiteY2" fmla="*/ 4166798 h 6133102"/>
                  <a:gd name="connsiteX3" fmla="*/ 4149277 w 6373299"/>
                  <a:gd name="connsiteY3" fmla="*/ 2886134 h 6133102"/>
                  <a:gd name="connsiteX4" fmla="*/ 3558043 w 6373299"/>
                  <a:gd name="connsiteY4" fmla="*/ 2518398 h 6133102"/>
                  <a:gd name="connsiteX5" fmla="*/ 3311758 w 6373299"/>
                  <a:gd name="connsiteY5" fmla="*/ 2291735 h 6133102"/>
                  <a:gd name="connsiteX6" fmla="*/ 3203838 w 6373299"/>
                  <a:gd name="connsiteY6" fmla="*/ 2303622 h 6133102"/>
                  <a:gd name="connsiteX7" fmla="*/ 2575487 w 6373299"/>
                  <a:gd name="connsiteY7" fmla="*/ 2004450 h 6133102"/>
                  <a:gd name="connsiteX8" fmla="*/ 2181941 w 6373299"/>
                  <a:gd name="connsiteY8" fmla="*/ 1191924 h 6133102"/>
                  <a:gd name="connsiteX9" fmla="*/ 2597819 w 6373299"/>
                  <a:gd name="connsiteY9" fmla="*/ 754168 h 6133102"/>
                  <a:gd name="connsiteX10" fmla="*/ 2701119 w 6373299"/>
                  <a:gd name="connsiteY10" fmla="*/ 232530 h 6133102"/>
                  <a:gd name="connsiteX11" fmla="*/ 2605900 w 6373299"/>
                  <a:gd name="connsiteY11" fmla="*/ 102935 h 6133102"/>
                  <a:gd name="connsiteX12" fmla="*/ 2517557 w 6373299"/>
                  <a:gd name="connsiteY12" fmla="*/ 180223 h 6133102"/>
                  <a:gd name="connsiteX13" fmla="*/ 2531102 w 6373299"/>
                  <a:gd name="connsiteY13" fmla="*/ 247737 h 6133102"/>
                  <a:gd name="connsiteX14" fmla="*/ 2295796 w 6373299"/>
                  <a:gd name="connsiteY14" fmla="*/ 314672 h 6133102"/>
                  <a:gd name="connsiteX15" fmla="*/ 1917755 w 6373299"/>
                  <a:gd name="connsiteY15" fmla="*/ 541271 h 6133102"/>
                  <a:gd name="connsiteX16" fmla="*/ 1916095 w 6373299"/>
                  <a:gd name="connsiteY16" fmla="*/ 597949 h 6133102"/>
                  <a:gd name="connsiteX17" fmla="*/ 1175657 w 6373299"/>
                  <a:gd name="connsiteY17" fmla="*/ 179189 h 6133102"/>
                  <a:gd name="connsiteX18" fmla="*/ 919192 w 6373299"/>
                  <a:gd name="connsiteY18" fmla="*/ 8140 h 6133102"/>
                  <a:gd name="connsiteX19" fmla="*/ 1239758 w 6373299"/>
                  <a:gd name="connsiteY19" fmla="*/ 468808 h 6133102"/>
                  <a:gd name="connsiteX20" fmla="*/ 1863802 w 6373299"/>
                  <a:gd name="connsiteY20" fmla="*/ 1097958 h 6133102"/>
                  <a:gd name="connsiteX21" fmla="*/ 1883802 w 6373299"/>
                  <a:gd name="connsiteY21" fmla="*/ 2234870 h 6133102"/>
                  <a:gd name="connsiteX22" fmla="*/ 2055681 w 6373299"/>
                  <a:gd name="connsiteY22" fmla="*/ 2544253 h 6133102"/>
                  <a:gd name="connsiteX23" fmla="*/ 0 w 6373299"/>
                  <a:gd name="connsiteY23" fmla="*/ 3204271 h 6133102"/>
                  <a:gd name="connsiteX24" fmla="*/ 625642 w 6373299"/>
                  <a:gd name="connsiteY24" fmla="*/ 3383026 h 6133102"/>
                  <a:gd name="connsiteX25" fmla="*/ 2183819 w 6373299"/>
                  <a:gd name="connsiteY25" fmla="*/ 2928214 h 6133102"/>
                  <a:gd name="connsiteX26" fmla="*/ 2948830 w 6373299"/>
                  <a:gd name="connsiteY26" fmla="*/ 4016797 h 6133102"/>
                  <a:gd name="connsiteX27" fmla="*/ 3430719 w 6373299"/>
                  <a:gd name="connsiteY27" fmla="*/ 4386804 h 6133102"/>
                  <a:gd name="connsiteX28" fmla="*/ 2825703 w 6373299"/>
                  <a:gd name="connsiteY28" fmla="*/ 4675562 h 6133102"/>
                  <a:gd name="connsiteX29" fmla="*/ 3086960 w 6373299"/>
                  <a:gd name="connsiteY29" fmla="*/ 4916193 h 6133102"/>
                  <a:gd name="connsiteX30" fmla="*/ 3643850 w 6373299"/>
                  <a:gd name="connsiteY30" fmla="*/ 4792440 h 6133102"/>
                  <a:gd name="connsiteX31" fmla="*/ 3774478 w 6373299"/>
                  <a:gd name="connsiteY31" fmla="*/ 4861192 h 6133102"/>
                  <a:gd name="connsiteX32" fmla="*/ 3918857 w 6373299"/>
                  <a:gd name="connsiteY32" fmla="*/ 4709938 h 6133102"/>
                  <a:gd name="connsiteX33" fmla="*/ 5486400 w 6373299"/>
                  <a:gd name="connsiteY33" fmla="*/ 5858094 h 6133102"/>
                  <a:gd name="connsiteX34" fmla="*/ 5637654 w 6373299"/>
                  <a:gd name="connsiteY34" fmla="*/ 6057474 h 6133102"/>
                  <a:gd name="connsiteX35" fmla="*/ 5761408 w 6373299"/>
                  <a:gd name="connsiteY35" fmla="*/ 6133102 h 6133102"/>
                  <a:gd name="connsiteX0" fmla="*/ 5761408 w 6373299"/>
                  <a:gd name="connsiteY0" fmla="*/ 6133102 h 6133102"/>
                  <a:gd name="connsiteX1" fmla="*/ 6373299 w 6373299"/>
                  <a:gd name="connsiteY1" fmla="*/ 6112476 h 6133102"/>
                  <a:gd name="connsiteX2" fmla="*/ 5321396 w 6373299"/>
                  <a:gd name="connsiteY2" fmla="*/ 4166798 h 6133102"/>
                  <a:gd name="connsiteX3" fmla="*/ 4149277 w 6373299"/>
                  <a:gd name="connsiteY3" fmla="*/ 2886134 h 6133102"/>
                  <a:gd name="connsiteX4" fmla="*/ 3558043 w 6373299"/>
                  <a:gd name="connsiteY4" fmla="*/ 2518398 h 6133102"/>
                  <a:gd name="connsiteX5" fmla="*/ 3311758 w 6373299"/>
                  <a:gd name="connsiteY5" fmla="*/ 2291735 h 6133102"/>
                  <a:gd name="connsiteX6" fmla="*/ 3203838 w 6373299"/>
                  <a:gd name="connsiteY6" fmla="*/ 2303622 h 6133102"/>
                  <a:gd name="connsiteX7" fmla="*/ 2575487 w 6373299"/>
                  <a:gd name="connsiteY7" fmla="*/ 2004450 h 6133102"/>
                  <a:gd name="connsiteX8" fmla="*/ 2181941 w 6373299"/>
                  <a:gd name="connsiteY8" fmla="*/ 1175261 h 6133102"/>
                  <a:gd name="connsiteX9" fmla="*/ 2597819 w 6373299"/>
                  <a:gd name="connsiteY9" fmla="*/ 754168 h 6133102"/>
                  <a:gd name="connsiteX10" fmla="*/ 2701119 w 6373299"/>
                  <a:gd name="connsiteY10" fmla="*/ 232530 h 6133102"/>
                  <a:gd name="connsiteX11" fmla="*/ 2605900 w 6373299"/>
                  <a:gd name="connsiteY11" fmla="*/ 102935 h 6133102"/>
                  <a:gd name="connsiteX12" fmla="*/ 2517557 w 6373299"/>
                  <a:gd name="connsiteY12" fmla="*/ 180223 h 6133102"/>
                  <a:gd name="connsiteX13" fmla="*/ 2531102 w 6373299"/>
                  <a:gd name="connsiteY13" fmla="*/ 247737 h 6133102"/>
                  <a:gd name="connsiteX14" fmla="*/ 2295796 w 6373299"/>
                  <a:gd name="connsiteY14" fmla="*/ 314672 h 6133102"/>
                  <a:gd name="connsiteX15" fmla="*/ 1917755 w 6373299"/>
                  <a:gd name="connsiteY15" fmla="*/ 541271 h 6133102"/>
                  <a:gd name="connsiteX16" fmla="*/ 1916095 w 6373299"/>
                  <a:gd name="connsiteY16" fmla="*/ 597949 h 6133102"/>
                  <a:gd name="connsiteX17" fmla="*/ 1175657 w 6373299"/>
                  <a:gd name="connsiteY17" fmla="*/ 179189 h 6133102"/>
                  <a:gd name="connsiteX18" fmla="*/ 919192 w 6373299"/>
                  <a:gd name="connsiteY18" fmla="*/ 8140 h 6133102"/>
                  <a:gd name="connsiteX19" fmla="*/ 1239758 w 6373299"/>
                  <a:gd name="connsiteY19" fmla="*/ 468808 h 6133102"/>
                  <a:gd name="connsiteX20" fmla="*/ 1863802 w 6373299"/>
                  <a:gd name="connsiteY20" fmla="*/ 1097958 h 6133102"/>
                  <a:gd name="connsiteX21" fmla="*/ 1883802 w 6373299"/>
                  <a:gd name="connsiteY21" fmla="*/ 2234870 h 6133102"/>
                  <a:gd name="connsiteX22" fmla="*/ 2055681 w 6373299"/>
                  <a:gd name="connsiteY22" fmla="*/ 2544253 h 6133102"/>
                  <a:gd name="connsiteX23" fmla="*/ 0 w 6373299"/>
                  <a:gd name="connsiteY23" fmla="*/ 3204271 h 6133102"/>
                  <a:gd name="connsiteX24" fmla="*/ 625642 w 6373299"/>
                  <a:gd name="connsiteY24" fmla="*/ 3383026 h 6133102"/>
                  <a:gd name="connsiteX25" fmla="*/ 2183819 w 6373299"/>
                  <a:gd name="connsiteY25" fmla="*/ 2928214 h 6133102"/>
                  <a:gd name="connsiteX26" fmla="*/ 2948830 w 6373299"/>
                  <a:gd name="connsiteY26" fmla="*/ 4016797 h 6133102"/>
                  <a:gd name="connsiteX27" fmla="*/ 3430719 w 6373299"/>
                  <a:gd name="connsiteY27" fmla="*/ 4386804 h 6133102"/>
                  <a:gd name="connsiteX28" fmla="*/ 2825703 w 6373299"/>
                  <a:gd name="connsiteY28" fmla="*/ 4675562 h 6133102"/>
                  <a:gd name="connsiteX29" fmla="*/ 3086960 w 6373299"/>
                  <a:gd name="connsiteY29" fmla="*/ 4916193 h 6133102"/>
                  <a:gd name="connsiteX30" fmla="*/ 3643850 w 6373299"/>
                  <a:gd name="connsiteY30" fmla="*/ 4792440 h 6133102"/>
                  <a:gd name="connsiteX31" fmla="*/ 3774478 w 6373299"/>
                  <a:gd name="connsiteY31" fmla="*/ 4861192 h 6133102"/>
                  <a:gd name="connsiteX32" fmla="*/ 3918857 w 6373299"/>
                  <a:gd name="connsiteY32" fmla="*/ 4709938 h 6133102"/>
                  <a:gd name="connsiteX33" fmla="*/ 5486400 w 6373299"/>
                  <a:gd name="connsiteY33" fmla="*/ 5858094 h 6133102"/>
                  <a:gd name="connsiteX34" fmla="*/ 5637654 w 6373299"/>
                  <a:gd name="connsiteY34" fmla="*/ 6057474 h 6133102"/>
                  <a:gd name="connsiteX35" fmla="*/ 5761408 w 6373299"/>
                  <a:gd name="connsiteY35" fmla="*/ 6133102 h 6133102"/>
                  <a:gd name="connsiteX0" fmla="*/ 5761408 w 6373299"/>
                  <a:gd name="connsiteY0" fmla="*/ 6133102 h 6133102"/>
                  <a:gd name="connsiteX1" fmla="*/ 6373299 w 6373299"/>
                  <a:gd name="connsiteY1" fmla="*/ 6112476 h 6133102"/>
                  <a:gd name="connsiteX2" fmla="*/ 5321396 w 6373299"/>
                  <a:gd name="connsiteY2" fmla="*/ 4166798 h 6133102"/>
                  <a:gd name="connsiteX3" fmla="*/ 4149277 w 6373299"/>
                  <a:gd name="connsiteY3" fmla="*/ 2886134 h 6133102"/>
                  <a:gd name="connsiteX4" fmla="*/ 3558043 w 6373299"/>
                  <a:gd name="connsiteY4" fmla="*/ 2518398 h 6133102"/>
                  <a:gd name="connsiteX5" fmla="*/ 3311758 w 6373299"/>
                  <a:gd name="connsiteY5" fmla="*/ 2291735 h 6133102"/>
                  <a:gd name="connsiteX6" fmla="*/ 3203838 w 6373299"/>
                  <a:gd name="connsiteY6" fmla="*/ 2303622 h 6133102"/>
                  <a:gd name="connsiteX7" fmla="*/ 2575487 w 6373299"/>
                  <a:gd name="connsiteY7" fmla="*/ 2004450 h 6133102"/>
                  <a:gd name="connsiteX8" fmla="*/ 2181941 w 6373299"/>
                  <a:gd name="connsiteY8" fmla="*/ 1175261 h 6133102"/>
                  <a:gd name="connsiteX9" fmla="*/ 2597819 w 6373299"/>
                  <a:gd name="connsiteY9" fmla="*/ 754168 h 6133102"/>
                  <a:gd name="connsiteX10" fmla="*/ 2701119 w 6373299"/>
                  <a:gd name="connsiteY10" fmla="*/ 232530 h 6133102"/>
                  <a:gd name="connsiteX11" fmla="*/ 2605900 w 6373299"/>
                  <a:gd name="connsiteY11" fmla="*/ 102935 h 6133102"/>
                  <a:gd name="connsiteX12" fmla="*/ 2517557 w 6373299"/>
                  <a:gd name="connsiteY12" fmla="*/ 180223 h 6133102"/>
                  <a:gd name="connsiteX13" fmla="*/ 2531102 w 6373299"/>
                  <a:gd name="connsiteY13" fmla="*/ 247737 h 6133102"/>
                  <a:gd name="connsiteX14" fmla="*/ 2295796 w 6373299"/>
                  <a:gd name="connsiteY14" fmla="*/ 314672 h 6133102"/>
                  <a:gd name="connsiteX15" fmla="*/ 1917755 w 6373299"/>
                  <a:gd name="connsiteY15" fmla="*/ 541271 h 6133102"/>
                  <a:gd name="connsiteX16" fmla="*/ 1916095 w 6373299"/>
                  <a:gd name="connsiteY16" fmla="*/ 597949 h 6133102"/>
                  <a:gd name="connsiteX17" fmla="*/ 1175657 w 6373299"/>
                  <a:gd name="connsiteY17" fmla="*/ 179189 h 6133102"/>
                  <a:gd name="connsiteX18" fmla="*/ 919192 w 6373299"/>
                  <a:gd name="connsiteY18" fmla="*/ 8140 h 6133102"/>
                  <a:gd name="connsiteX19" fmla="*/ 1239758 w 6373299"/>
                  <a:gd name="connsiteY19" fmla="*/ 468808 h 6133102"/>
                  <a:gd name="connsiteX20" fmla="*/ 1863802 w 6373299"/>
                  <a:gd name="connsiteY20" fmla="*/ 1097958 h 6133102"/>
                  <a:gd name="connsiteX21" fmla="*/ 1883802 w 6373299"/>
                  <a:gd name="connsiteY21" fmla="*/ 2234870 h 6133102"/>
                  <a:gd name="connsiteX22" fmla="*/ 2055681 w 6373299"/>
                  <a:gd name="connsiteY22" fmla="*/ 2544253 h 6133102"/>
                  <a:gd name="connsiteX23" fmla="*/ 0 w 6373299"/>
                  <a:gd name="connsiteY23" fmla="*/ 3204271 h 6133102"/>
                  <a:gd name="connsiteX24" fmla="*/ 625642 w 6373299"/>
                  <a:gd name="connsiteY24" fmla="*/ 3383026 h 6133102"/>
                  <a:gd name="connsiteX25" fmla="*/ 2183819 w 6373299"/>
                  <a:gd name="connsiteY25" fmla="*/ 2928214 h 6133102"/>
                  <a:gd name="connsiteX26" fmla="*/ 2948830 w 6373299"/>
                  <a:gd name="connsiteY26" fmla="*/ 4016797 h 6133102"/>
                  <a:gd name="connsiteX27" fmla="*/ 3430719 w 6373299"/>
                  <a:gd name="connsiteY27" fmla="*/ 4386804 h 6133102"/>
                  <a:gd name="connsiteX28" fmla="*/ 2825703 w 6373299"/>
                  <a:gd name="connsiteY28" fmla="*/ 4675562 h 6133102"/>
                  <a:gd name="connsiteX29" fmla="*/ 3086960 w 6373299"/>
                  <a:gd name="connsiteY29" fmla="*/ 4916193 h 6133102"/>
                  <a:gd name="connsiteX30" fmla="*/ 3643850 w 6373299"/>
                  <a:gd name="connsiteY30" fmla="*/ 4792440 h 6133102"/>
                  <a:gd name="connsiteX31" fmla="*/ 3774478 w 6373299"/>
                  <a:gd name="connsiteY31" fmla="*/ 4861192 h 6133102"/>
                  <a:gd name="connsiteX32" fmla="*/ 3918857 w 6373299"/>
                  <a:gd name="connsiteY32" fmla="*/ 4709938 h 6133102"/>
                  <a:gd name="connsiteX33" fmla="*/ 5486400 w 6373299"/>
                  <a:gd name="connsiteY33" fmla="*/ 5858094 h 6133102"/>
                  <a:gd name="connsiteX34" fmla="*/ 5637654 w 6373299"/>
                  <a:gd name="connsiteY34" fmla="*/ 6057474 h 6133102"/>
                  <a:gd name="connsiteX35" fmla="*/ 5761408 w 6373299"/>
                  <a:gd name="connsiteY35" fmla="*/ 6133102 h 6133102"/>
                  <a:gd name="connsiteX0" fmla="*/ 5761408 w 6373299"/>
                  <a:gd name="connsiteY0" fmla="*/ 6133102 h 6133102"/>
                  <a:gd name="connsiteX1" fmla="*/ 6373299 w 6373299"/>
                  <a:gd name="connsiteY1" fmla="*/ 6112476 h 6133102"/>
                  <a:gd name="connsiteX2" fmla="*/ 5321396 w 6373299"/>
                  <a:gd name="connsiteY2" fmla="*/ 4166798 h 6133102"/>
                  <a:gd name="connsiteX3" fmla="*/ 4149277 w 6373299"/>
                  <a:gd name="connsiteY3" fmla="*/ 2886134 h 6133102"/>
                  <a:gd name="connsiteX4" fmla="*/ 3558043 w 6373299"/>
                  <a:gd name="connsiteY4" fmla="*/ 2518398 h 6133102"/>
                  <a:gd name="connsiteX5" fmla="*/ 3311758 w 6373299"/>
                  <a:gd name="connsiteY5" fmla="*/ 2291735 h 6133102"/>
                  <a:gd name="connsiteX6" fmla="*/ 3203838 w 6373299"/>
                  <a:gd name="connsiteY6" fmla="*/ 2303622 h 6133102"/>
                  <a:gd name="connsiteX7" fmla="*/ 2575487 w 6373299"/>
                  <a:gd name="connsiteY7" fmla="*/ 2004450 h 6133102"/>
                  <a:gd name="connsiteX8" fmla="*/ 2181941 w 6373299"/>
                  <a:gd name="connsiteY8" fmla="*/ 1175261 h 6133102"/>
                  <a:gd name="connsiteX9" fmla="*/ 2597819 w 6373299"/>
                  <a:gd name="connsiteY9" fmla="*/ 754168 h 6133102"/>
                  <a:gd name="connsiteX10" fmla="*/ 2701119 w 6373299"/>
                  <a:gd name="connsiteY10" fmla="*/ 232530 h 6133102"/>
                  <a:gd name="connsiteX11" fmla="*/ 2605900 w 6373299"/>
                  <a:gd name="connsiteY11" fmla="*/ 102935 h 6133102"/>
                  <a:gd name="connsiteX12" fmla="*/ 2517557 w 6373299"/>
                  <a:gd name="connsiteY12" fmla="*/ 180223 h 6133102"/>
                  <a:gd name="connsiteX13" fmla="*/ 2531102 w 6373299"/>
                  <a:gd name="connsiteY13" fmla="*/ 247737 h 6133102"/>
                  <a:gd name="connsiteX14" fmla="*/ 2295796 w 6373299"/>
                  <a:gd name="connsiteY14" fmla="*/ 314672 h 6133102"/>
                  <a:gd name="connsiteX15" fmla="*/ 1917755 w 6373299"/>
                  <a:gd name="connsiteY15" fmla="*/ 541271 h 6133102"/>
                  <a:gd name="connsiteX16" fmla="*/ 1916095 w 6373299"/>
                  <a:gd name="connsiteY16" fmla="*/ 597949 h 6133102"/>
                  <a:gd name="connsiteX17" fmla="*/ 1175657 w 6373299"/>
                  <a:gd name="connsiteY17" fmla="*/ 179189 h 6133102"/>
                  <a:gd name="connsiteX18" fmla="*/ 919192 w 6373299"/>
                  <a:gd name="connsiteY18" fmla="*/ 8140 h 6133102"/>
                  <a:gd name="connsiteX19" fmla="*/ 1239758 w 6373299"/>
                  <a:gd name="connsiteY19" fmla="*/ 468808 h 6133102"/>
                  <a:gd name="connsiteX20" fmla="*/ 1863802 w 6373299"/>
                  <a:gd name="connsiteY20" fmla="*/ 1097958 h 6133102"/>
                  <a:gd name="connsiteX21" fmla="*/ 1883802 w 6373299"/>
                  <a:gd name="connsiteY21" fmla="*/ 2234870 h 6133102"/>
                  <a:gd name="connsiteX22" fmla="*/ 2055681 w 6373299"/>
                  <a:gd name="connsiteY22" fmla="*/ 2544253 h 6133102"/>
                  <a:gd name="connsiteX23" fmla="*/ 0 w 6373299"/>
                  <a:gd name="connsiteY23" fmla="*/ 3204271 h 6133102"/>
                  <a:gd name="connsiteX24" fmla="*/ 625642 w 6373299"/>
                  <a:gd name="connsiteY24" fmla="*/ 3383026 h 6133102"/>
                  <a:gd name="connsiteX25" fmla="*/ 2183819 w 6373299"/>
                  <a:gd name="connsiteY25" fmla="*/ 2928214 h 6133102"/>
                  <a:gd name="connsiteX26" fmla="*/ 2948830 w 6373299"/>
                  <a:gd name="connsiteY26" fmla="*/ 4016797 h 6133102"/>
                  <a:gd name="connsiteX27" fmla="*/ 3430719 w 6373299"/>
                  <a:gd name="connsiteY27" fmla="*/ 4386804 h 6133102"/>
                  <a:gd name="connsiteX28" fmla="*/ 2825703 w 6373299"/>
                  <a:gd name="connsiteY28" fmla="*/ 4675562 h 6133102"/>
                  <a:gd name="connsiteX29" fmla="*/ 3086960 w 6373299"/>
                  <a:gd name="connsiteY29" fmla="*/ 4916193 h 6133102"/>
                  <a:gd name="connsiteX30" fmla="*/ 3643850 w 6373299"/>
                  <a:gd name="connsiteY30" fmla="*/ 4792440 h 6133102"/>
                  <a:gd name="connsiteX31" fmla="*/ 3774478 w 6373299"/>
                  <a:gd name="connsiteY31" fmla="*/ 4861192 h 6133102"/>
                  <a:gd name="connsiteX32" fmla="*/ 3918857 w 6373299"/>
                  <a:gd name="connsiteY32" fmla="*/ 4709938 h 6133102"/>
                  <a:gd name="connsiteX33" fmla="*/ 5486400 w 6373299"/>
                  <a:gd name="connsiteY33" fmla="*/ 5858094 h 6133102"/>
                  <a:gd name="connsiteX34" fmla="*/ 5637654 w 6373299"/>
                  <a:gd name="connsiteY34" fmla="*/ 6057474 h 6133102"/>
                  <a:gd name="connsiteX35" fmla="*/ 5761408 w 6373299"/>
                  <a:gd name="connsiteY35" fmla="*/ 6133102 h 6133102"/>
                  <a:gd name="connsiteX0" fmla="*/ 5761408 w 6373299"/>
                  <a:gd name="connsiteY0" fmla="*/ 6133102 h 6133102"/>
                  <a:gd name="connsiteX1" fmla="*/ 6373299 w 6373299"/>
                  <a:gd name="connsiteY1" fmla="*/ 6112476 h 6133102"/>
                  <a:gd name="connsiteX2" fmla="*/ 5321396 w 6373299"/>
                  <a:gd name="connsiteY2" fmla="*/ 4166798 h 6133102"/>
                  <a:gd name="connsiteX3" fmla="*/ 4149277 w 6373299"/>
                  <a:gd name="connsiteY3" fmla="*/ 2886134 h 6133102"/>
                  <a:gd name="connsiteX4" fmla="*/ 3558043 w 6373299"/>
                  <a:gd name="connsiteY4" fmla="*/ 2518398 h 6133102"/>
                  <a:gd name="connsiteX5" fmla="*/ 3311758 w 6373299"/>
                  <a:gd name="connsiteY5" fmla="*/ 2291735 h 6133102"/>
                  <a:gd name="connsiteX6" fmla="*/ 3203838 w 6373299"/>
                  <a:gd name="connsiteY6" fmla="*/ 2303622 h 6133102"/>
                  <a:gd name="connsiteX7" fmla="*/ 2575487 w 6373299"/>
                  <a:gd name="connsiteY7" fmla="*/ 2004450 h 6133102"/>
                  <a:gd name="connsiteX8" fmla="*/ 2186107 w 6373299"/>
                  <a:gd name="connsiteY8" fmla="*/ 1194008 h 6133102"/>
                  <a:gd name="connsiteX9" fmla="*/ 2597819 w 6373299"/>
                  <a:gd name="connsiteY9" fmla="*/ 754168 h 6133102"/>
                  <a:gd name="connsiteX10" fmla="*/ 2701119 w 6373299"/>
                  <a:gd name="connsiteY10" fmla="*/ 232530 h 6133102"/>
                  <a:gd name="connsiteX11" fmla="*/ 2605900 w 6373299"/>
                  <a:gd name="connsiteY11" fmla="*/ 102935 h 6133102"/>
                  <a:gd name="connsiteX12" fmla="*/ 2517557 w 6373299"/>
                  <a:gd name="connsiteY12" fmla="*/ 180223 h 6133102"/>
                  <a:gd name="connsiteX13" fmla="*/ 2531102 w 6373299"/>
                  <a:gd name="connsiteY13" fmla="*/ 247737 h 6133102"/>
                  <a:gd name="connsiteX14" fmla="*/ 2295796 w 6373299"/>
                  <a:gd name="connsiteY14" fmla="*/ 314672 h 6133102"/>
                  <a:gd name="connsiteX15" fmla="*/ 1917755 w 6373299"/>
                  <a:gd name="connsiteY15" fmla="*/ 541271 h 6133102"/>
                  <a:gd name="connsiteX16" fmla="*/ 1916095 w 6373299"/>
                  <a:gd name="connsiteY16" fmla="*/ 597949 h 6133102"/>
                  <a:gd name="connsiteX17" fmla="*/ 1175657 w 6373299"/>
                  <a:gd name="connsiteY17" fmla="*/ 179189 h 6133102"/>
                  <a:gd name="connsiteX18" fmla="*/ 919192 w 6373299"/>
                  <a:gd name="connsiteY18" fmla="*/ 8140 h 6133102"/>
                  <a:gd name="connsiteX19" fmla="*/ 1239758 w 6373299"/>
                  <a:gd name="connsiteY19" fmla="*/ 468808 h 6133102"/>
                  <a:gd name="connsiteX20" fmla="*/ 1863802 w 6373299"/>
                  <a:gd name="connsiteY20" fmla="*/ 1097958 h 6133102"/>
                  <a:gd name="connsiteX21" fmla="*/ 1883802 w 6373299"/>
                  <a:gd name="connsiteY21" fmla="*/ 2234870 h 6133102"/>
                  <a:gd name="connsiteX22" fmla="*/ 2055681 w 6373299"/>
                  <a:gd name="connsiteY22" fmla="*/ 2544253 h 6133102"/>
                  <a:gd name="connsiteX23" fmla="*/ 0 w 6373299"/>
                  <a:gd name="connsiteY23" fmla="*/ 3204271 h 6133102"/>
                  <a:gd name="connsiteX24" fmla="*/ 625642 w 6373299"/>
                  <a:gd name="connsiteY24" fmla="*/ 3383026 h 6133102"/>
                  <a:gd name="connsiteX25" fmla="*/ 2183819 w 6373299"/>
                  <a:gd name="connsiteY25" fmla="*/ 2928214 h 6133102"/>
                  <a:gd name="connsiteX26" fmla="*/ 2948830 w 6373299"/>
                  <a:gd name="connsiteY26" fmla="*/ 4016797 h 6133102"/>
                  <a:gd name="connsiteX27" fmla="*/ 3430719 w 6373299"/>
                  <a:gd name="connsiteY27" fmla="*/ 4386804 h 6133102"/>
                  <a:gd name="connsiteX28" fmla="*/ 2825703 w 6373299"/>
                  <a:gd name="connsiteY28" fmla="*/ 4675562 h 6133102"/>
                  <a:gd name="connsiteX29" fmla="*/ 3086960 w 6373299"/>
                  <a:gd name="connsiteY29" fmla="*/ 4916193 h 6133102"/>
                  <a:gd name="connsiteX30" fmla="*/ 3643850 w 6373299"/>
                  <a:gd name="connsiteY30" fmla="*/ 4792440 h 6133102"/>
                  <a:gd name="connsiteX31" fmla="*/ 3774478 w 6373299"/>
                  <a:gd name="connsiteY31" fmla="*/ 4861192 h 6133102"/>
                  <a:gd name="connsiteX32" fmla="*/ 3918857 w 6373299"/>
                  <a:gd name="connsiteY32" fmla="*/ 4709938 h 6133102"/>
                  <a:gd name="connsiteX33" fmla="*/ 5486400 w 6373299"/>
                  <a:gd name="connsiteY33" fmla="*/ 5858094 h 6133102"/>
                  <a:gd name="connsiteX34" fmla="*/ 5637654 w 6373299"/>
                  <a:gd name="connsiteY34" fmla="*/ 6057474 h 6133102"/>
                  <a:gd name="connsiteX35" fmla="*/ 5761408 w 6373299"/>
                  <a:gd name="connsiteY35" fmla="*/ 6133102 h 6133102"/>
                  <a:gd name="connsiteX0" fmla="*/ 5761408 w 6373299"/>
                  <a:gd name="connsiteY0" fmla="*/ 6133102 h 6133102"/>
                  <a:gd name="connsiteX1" fmla="*/ 6373299 w 6373299"/>
                  <a:gd name="connsiteY1" fmla="*/ 6112476 h 6133102"/>
                  <a:gd name="connsiteX2" fmla="*/ 5321396 w 6373299"/>
                  <a:gd name="connsiteY2" fmla="*/ 4166798 h 6133102"/>
                  <a:gd name="connsiteX3" fmla="*/ 4149277 w 6373299"/>
                  <a:gd name="connsiteY3" fmla="*/ 2886134 h 6133102"/>
                  <a:gd name="connsiteX4" fmla="*/ 3558043 w 6373299"/>
                  <a:gd name="connsiteY4" fmla="*/ 2518398 h 6133102"/>
                  <a:gd name="connsiteX5" fmla="*/ 3311758 w 6373299"/>
                  <a:gd name="connsiteY5" fmla="*/ 2291735 h 6133102"/>
                  <a:gd name="connsiteX6" fmla="*/ 3203838 w 6373299"/>
                  <a:gd name="connsiteY6" fmla="*/ 2303622 h 6133102"/>
                  <a:gd name="connsiteX7" fmla="*/ 2575487 w 6373299"/>
                  <a:gd name="connsiteY7" fmla="*/ 2004450 h 6133102"/>
                  <a:gd name="connsiteX8" fmla="*/ 2186107 w 6373299"/>
                  <a:gd name="connsiteY8" fmla="*/ 1194008 h 6133102"/>
                  <a:gd name="connsiteX9" fmla="*/ 2597819 w 6373299"/>
                  <a:gd name="connsiteY9" fmla="*/ 754168 h 6133102"/>
                  <a:gd name="connsiteX10" fmla="*/ 2701119 w 6373299"/>
                  <a:gd name="connsiteY10" fmla="*/ 232530 h 6133102"/>
                  <a:gd name="connsiteX11" fmla="*/ 2605900 w 6373299"/>
                  <a:gd name="connsiteY11" fmla="*/ 102935 h 6133102"/>
                  <a:gd name="connsiteX12" fmla="*/ 2517557 w 6373299"/>
                  <a:gd name="connsiteY12" fmla="*/ 180223 h 6133102"/>
                  <a:gd name="connsiteX13" fmla="*/ 2531102 w 6373299"/>
                  <a:gd name="connsiteY13" fmla="*/ 247737 h 6133102"/>
                  <a:gd name="connsiteX14" fmla="*/ 2295796 w 6373299"/>
                  <a:gd name="connsiteY14" fmla="*/ 314672 h 6133102"/>
                  <a:gd name="connsiteX15" fmla="*/ 1917755 w 6373299"/>
                  <a:gd name="connsiteY15" fmla="*/ 541271 h 6133102"/>
                  <a:gd name="connsiteX16" fmla="*/ 1916095 w 6373299"/>
                  <a:gd name="connsiteY16" fmla="*/ 597949 h 6133102"/>
                  <a:gd name="connsiteX17" fmla="*/ 1175657 w 6373299"/>
                  <a:gd name="connsiteY17" fmla="*/ 179189 h 6133102"/>
                  <a:gd name="connsiteX18" fmla="*/ 919192 w 6373299"/>
                  <a:gd name="connsiteY18" fmla="*/ 8140 h 6133102"/>
                  <a:gd name="connsiteX19" fmla="*/ 1239758 w 6373299"/>
                  <a:gd name="connsiteY19" fmla="*/ 468808 h 6133102"/>
                  <a:gd name="connsiteX20" fmla="*/ 1863802 w 6373299"/>
                  <a:gd name="connsiteY20" fmla="*/ 1097958 h 6133102"/>
                  <a:gd name="connsiteX21" fmla="*/ 1883802 w 6373299"/>
                  <a:gd name="connsiteY21" fmla="*/ 2234870 h 6133102"/>
                  <a:gd name="connsiteX22" fmla="*/ 2055681 w 6373299"/>
                  <a:gd name="connsiteY22" fmla="*/ 2544253 h 6133102"/>
                  <a:gd name="connsiteX23" fmla="*/ 0 w 6373299"/>
                  <a:gd name="connsiteY23" fmla="*/ 3204271 h 6133102"/>
                  <a:gd name="connsiteX24" fmla="*/ 625642 w 6373299"/>
                  <a:gd name="connsiteY24" fmla="*/ 3383026 h 6133102"/>
                  <a:gd name="connsiteX25" fmla="*/ 2183819 w 6373299"/>
                  <a:gd name="connsiteY25" fmla="*/ 2928214 h 6133102"/>
                  <a:gd name="connsiteX26" fmla="*/ 2948830 w 6373299"/>
                  <a:gd name="connsiteY26" fmla="*/ 4016797 h 6133102"/>
                  <a:gd name="connsiteX27" fmla="*/ 3430719 w 6373299"/>
                  <a:gd name="connsiteY27" fmla="*/ 4386804 h 6133102"/>
                  <a:gd name="connsiteX28" fmla="*/ 2825703 w 6373299"/>
                  <a:gd name="connsiteY28" fmla="*/ 4675562 h 6133102"/>
                  <a:gd name="connsiteX29" fmla="*/ 3086960 w 6373299"/>
                  <a:gd name="connsiteY29" fmla="*/ 4916193 h 6133102"/>
                  <a:gd name="connsiteX30" fmla="*/ 3643850 w 6373299"/>
                  <a:gd name="connsiteY30" fmla="*/ 4792440 h 6133102"/>
                  <a:gd name="connsiteX31" fmla="*/ 3774478 w 6373299"/>
                  <a:gd name="connsiteY31" fmla="*/ 4861192 h 6133102"/>
                  <a:gd name="connsiteX32" fmla="*/ 3918857 w 6373299"/>
                  <a:gd name="connsiteY32" fmla="*/ 4709938 h 6133102"/>
                  <a:gd name="connsiteX33" fmla="*/ 5486400 w 6373299"/>
                  <a:gd name="connsiteY33" fmla="*/ 5858094 h 6133102"/>
                  <a:gd name="connsiteX34" fmla="*/ 5637654 w 6373299"/>
                  <a:gd name="connsiteY34" fmla="*/ 6057474 h 6133102"/>
                  <a:gd name="connsiteX35" fmla="*/ 5761408 w 6373299"/>
                  <a:gd name="connsiteY35" fmla="*/ 6133102 h 6133102"/>
                  <a:gd name="connsiteX0" fmla="*/ 5761408 w 6373299"/>
                  <a:gd name="connsiteY0" fmla="*/ 6133102 h 6133102"/>
                  <a:gd name="connsiteX1" fmla="*/ 6373299 w 6373299"/>
                  <a:gd name="connsiteY1" fmla="*/ 6112476 h 6133102"/>
                  <a:gd name="connsiteX2" fmla="*/ 5321396 w 6373299"/>
                  <a:gd name="connsiteY2" fmla="*/ 4166798 h 6133102"/>
                  <a:gd name="connsiteX3" fmla="*/ 4149277 w 6373299"/>
                  <a:gd name="connsiteY3" fmla="*/ 2886134 h 6133102"/>
                  <a:gd name="connsiteX4" fmla="*/ 3558043 w 6373299"/>
                  <a:gd name="connsiteY4" fmla="*/ 2518398 h 6133102"/>
                  <a:gd name="connsiteX5" fmla="*/ 3311758 w 6373299"/>
                  <a:gd name="connsiteY5" fmla="*/ 2291735 h 6133102"/>
                  <a:gd name="connsiteX6" fmla="*/ 3203838 w 6373299"/>
                  <a:gd name="connsiteY6" fmla="*/ 2303622 h 6133102"/>
                  <a:gd name="connsiteX7" fmla="*/ 2575487 w 6373299"/>
                  <a:gd name="connsiteY7" fmla="*/ 2004450 h 6133102"/>
                  <a:gd name="connsiteX8" fmla="*/ 2186107 w 6373299"/>
                  <a:gd name="connsiteY8" fmla="*/ 1194008 h 6133102"/>
                  <a:gd name="connsiteX9" fmla="*/ 2597819 w 6373299"/>
                  <a:gd name="connsiteY9" fmla="*/ 754168 h 6133102"/>
                  <a:gd name="connsiteX10" fmla="*/ 2701119 w 6373299"/>
                  <a:gd name="connsiteY10" fmla="*/ 232530 h 6133102"/>
                  <a:gd name="connsiteX11" fmla="*/ 2605900 w 6373299"/>
                  <a:gd name="connsiteY11" fmla="*/ 102935 h 6133102"/>
                  <a:gd name="connsiteX12" fmla="*/ 2517557 w 6373299"/>
                  <a:gd name="connsiteY12" fmla="*/ 180223 h 6133102"/>
                  <a:gd name="connsiteX13" fmla="*/ 2531102 w 6373299"/>
                  <a:gd name="connsiteY13" fmla="*/ 247737 h 6133102"/>
                  <a:gd name="connsiteX14" fmla="*/ 2295796 w 6373299"/>
                  <a:gd name="connsiteY14" fmla="*/ 314672 h 6133102"/>
                  <a:gd name="connsiteX15" fmla="*/ 1917755 w 6373299"/>
                  <a:gd name="connsiteY15" fmla="*/ 541271 h 6133102"/>
                  <a:gd name="connsiteX16" fmla="*/ 1916095 w 6373299"/>
                  <a:gd name="connsiteY16" fmla="*/ 597949 h 6133102"/>
                  <a:gd name="connsiteX17" fmla="*/ 1175657 w 6373299"/>
                  <a:gd name="connsiteY17" fmla="*/ 179189 h 6133102"/>
                  <a:gd name="connsiteX18" fmla="*/ 919192 w 6373299"/>
                  <a:gd name="connsiteY18" fmla="*/ 8140 h 6133102"/>
                  <a:gd name="connsiteX19" fmla="*/ 1239758 w 6373299"/>
                  <a:gd name="connsiteY19" fmla="*/ 468808 h 6133102"/>
                  <a:gd name="connsiteX20" fmla="*/ 1863802 w 6373299"/>
                  <a:gd name="connsiteY20" fmla="*/ 1097958 h 6133102"/>
                  <a:gd name="connsiteX21" fmla="*/ 1883802 w 6373299"/>
                  <a:gd name="connsiteY21" fmla="*/ 2234870 h 6133102"/>
                  <a:gd name="connsiteX22" fmla="*/ 2055681 w 6373299"/>
                  <a:gd name="connsiteY22" fmla="*/ 2544253 h 6133102"/>
                  <a:gd name="connsiteX23" fmla="*/ 0 w 6373299"/>
                  <a:gd name="connsiteY23" fmla="*/ 3204271 h 6133102"/>
                  <a:gd name="connsiteX24" fmla="*/ 625642 w 6373299"/>
                  <a:gd name="connsiteY24" fmla="*/ 3383026 h 6133102"/>
                  <a:gd name="connsiteX25" fmla="*/ 2183819 w 6373299"/>
                  <a:gd name="connsiteY25" fmla="*/ 2928214 h 6133102"/>
                  <a:gd name="connsiteX26" fmla="*/ 2948830 w 6373299"/>
                  <a:gd name="connsiteY26" fmla="*/ 4016797 h 6133102"/>
                  <a:gd name="connsiteX27" fmla="*/ 3430719 w 6373299"/>
                  <a:gd name="connsiteY27" fmla="*/ 4386804 h 6133102"/>
                  <a:gd name="connsiteX28" fmla="*/ 2825703 w 6373299"/>
                  <a:gd name="connsiteY28" fmla="*/ 4675562 h 6133102"/>
                  <a:gd name="connsiteX29" fmla="*/ 3086960 w 6373299"/>
                  <a:gd name="connsiteY29" fmla="*/ 4916193 h 6133102"/>
                  <a:gd name="connsiteX30" fmla="*/ 3643850 w 6373299"/>
                  <a:gd name="connsiteY30" fmla="*/ 4792440 h 6133102"/>
                  <a:gd name="connsiteX31" fmla="*/ 3774478 w 6373299"/>
                  <a:gd name="connsiteY31" fmla="*/ 4861192 h 6133102"/>
                  <a:gd name="connsiteX32" fmla="*/ 3918857 w 6373299"/>
                  <a:gd name="connsiteY32" fmla="*/ 4709938 h 6133102"/>
                  <a:gd name="connsiteX33" fmla="*/ 5486400 w 6373299"/>
                  <a:gd name="connsiteY33" fmla="*/ 5858094 h 6133102"/>
                  <a:gd name="connsiteX34" fmla="*/ 5637654 w 6373299"/>
                  <a:gd name="connsiteY34" fmla="*/ 6057474 h 6133102"/>
                  <a:gd name="connsiteX35" fmla="*/ 5761408 w 6373299"/>
                  <a:gd name="connsiteY35" fmla="*/ 6133102 h 6133102"/>
                  <a:gd name="connsiteX0" fmla="*/ 5761408 w 6373299"/>
                  <a:gd name="connsiteY0" fmla="*/ 6133102 h 6133102"/>
                  <a:gd name="connsiteX1" fmla="*/ 6373299 w 6373299"/>
                  <a:gd name="connsiteY1" fmla="*/ 6112476 h 6133102"/>
                  <a:gd name="connsiteX2" fmla="*/ 5321396 w 6373299"/>
                  <a:gd name="connsiteY2" fmla="*/ 4166798 h 6133102"/>
                  <a:gd name="connsiteX3" fmla="*/ 4149277 w 6373299"/>
                  <a:gd name="connsiteY3" fmla="*/ 2886134 h 6133102"/>
                  <a:gd name="connsiteX4" fmla="*/ 3558043 w 6373299"/>
                  <a:gd name="connsiteY4" fmla="*/ 2518398 h 6133102"/>
                  <a:gd name="connsiteX5" fmla="*/ 3311758 w 6373299"/>
                  <a:gd name="connsiteY5" fmla="*/ 2291735 h 6133102"/>
                  <a:gd name="connsiteX6" fmla="*/ 3203838 w 6373299"/>
                  <a:gd name="connsiteY6" fmla="*/ 2303622 h 6133102"/>
                  <a:gd name="connsiteX7" fmla="*/ 2575487 w 6373299"/>
                  <a:gd name="connsiteY7" fmla="*/ 2004450 h 6133102"/>
                  <a:gd name="connsiteX8" fmla="*/ 2186107 w 6373299"/>
                  <a:gd name="connsiteY8" fmla="*/ 1194008 h 6133102"/>
                  <a:gd name="connsiteX9" fmla="*/ 2597819 w 6373299"/>
                  <a:gd name="connsiteY9" fmla="*/ 754168 h 6133102"/>
                  <a:gd name="connsiteX10" fmla="*/ 2701119 w 6373299"/>
                  <a:gd name="connsiteY10" fmla="*/ 232530 h 6133102"/>
                  <a:gd name="connsiteX11" fmla="*/ 2605900 w 6373299"/>
                  <a:gd name="connsiteY11" fmla="*/ 102935 h 6133102"/>
                  <a:gd name="connsiteX12" fmla="*/ 2517557 w 6373299"/>
                  <a:gd name="connsiteY12" fmla="*/ 180223 h 6133102"/>
                  <a:gd name="connsiteX13" fmla="*/ 2531102 w 6373299"/>
                  <a:gd name="connsiteY13" fmla="*/ 247737 h 6133102"/>
                  <a:gd name="connsiteX14" fmla="*/ 2295796 w 6373299"/>
                  <a:gd name="connsiteY14" fmla="*/ 314672 h 6133102"/>
                  <a:gd name="connsiteX15" fmla="*/ 1917755 w 6373299"/>
                  <a:gd name="connsiteY15" fmla="*/ 541271 h 6133102"/>
                  <a:gd name="connsiteX16" fmla="*/ 1916095 w 6373299"/>
                  <a:gd name="connsiteY16" fmla="*/ 597949 h 6133102"/>
                  <a:gd name="connsiteX17" fmla="*/ 1175657 w 6373299"/>
                  <a:gd name="connsiteY17" fmla="*/ 179189 h 6133102"/>
                  <a:gd name="connsiteX18" fmla="*/ 919192 w 6373299"/>
                  <a:gd name="connsiteY18" fmla="*/ 8140 h 6133102"/>
                  <a:gd name="connsiteX19" fmla="*/ 1239758 w 6373299"/>
                  <a:gd name="connsiteY19" fmla="*/ 468808 h 6133102"/>
                  <a:gd name="connsiteX20" fmla="*/ 1863802 w 6373299"/>
                  <a:gd name="connsiteY20" fmla="*/ 1097958 h 6133102"/>
                  <a:gd name="connsiteX21" fmla="*/ 1883802 w 6373299"/>
                  <a:gd name="connsiteY21" fmla="*/ 2234870 h 6133102"/>
                  <a:gd name="connsiteX22" fmla="*/ 2055681 w 6373299"/>
                  <a:gd name="connsiteY22" fmla="*/ 2544253 h 6133102"/>
                  <a:gd name="connsiteX23" fmla="*/ 0 w 6373299"/>
                  <a:gd name="connsiteY23" fmla="*/ 3204271 h 6133102"/>
                  <a:gd name="connsiteX24" fmla="*/ 625642 w 6373299"/>
                  <a:gd name="connsiteY24" fmla="*/ 3383026 h 6133102"/>
                  <a:gd name="connsiteX25" fmla="*/ 2183819 w 6373299"/>
                  <a:gd name="connsiteY25" fmla="*/ 2928214 h 6133102"/>
                  <a:gd name="connsiteX26" fmla="*/ 2948830 w 6373299"/>
                  <a:gd name="connsiteY26" fmla="*/ 4016797 h 6133102"/>
                  <a:gd name="connsiteX27" fmla="*/ 3430719 w 6373299"/>
                  <a:gd name="connsiteY27" fmla="*/ 4386804 h 6133102"/>
                  <a:gd name="connsiteX28" fmla="*/ 2825703 w 6373299"/>
                  <a:gd name="connsiteY28" fmla="*/ 4675562 h 6133102"/>
                  <a:gd name="connsiteX29" fmla="*/ 3086960 w 6373299"/>
                  <a:gd name="connsiteY29" fmla="*/ 4916193 h 6133102"/>
                  <a:gd name="connsiteX30" fmla="*/ 3643850 w 6373299"/>
                  <a:gd name="connsiteY30" fmla="*/ 4792440 h 6133102"/>
                  <a:gd name="connsiteX31" fmla="*/ 3774478 w 6373299"/>
                  <a:gd name="connsiteY31" fmla="*/ 4861192 h 6133102"/>
                  <a:gd name="connsiteX32" fmla="*/ 3918857 w 6373299"/>
                  <a:gd name="connsiteY32" fmla="*/ 4709938 h 6133102"/>
                  <a:gd name="connsiteX33" fmla="*/ 5486400 w 6373299"/>
                  <a:gd name="connsiteY33" fmla="*/ 5858094 h 6133102"/>
                  <a:gd name="connsiteX34" fmla="*/ 5637654 w 6373299"/>
                  <a:gd name="connsiteY34" fmla="*/ 6057474 h 6133102"/>
                  <a:gd name="connsiteX35" fmla="*/ 5761408 w 6373299"/>
                  <a:gd name="connsiteY35" fmla="*/ 6133102 h 6133102"/>
                  <a:gd name="connsiteX0" fmla="*/ 5761408 w 6373299"/>
                  <a:gd name="connsiteY0" fmla="*/ 6133102 h 6133102"/>
                  <a:gd name="connsiteX1" fmla="*/ 6373299 w 6373299"/>
                  <a:gd name="connsiteY1" fmla="*/ 6112476 h 6133102"/>
                  <a:gd name="connsiteX2" fmla="*/ 5321396 w 6373299"/>
                  <a:gd name="connsiteY2" fmla="*/ 4166798 h 6133102"/>
                  <a:gd name="connsiteX3" fmla="*/ 4149277 w 6373299"/>
                  <a:gd name="connsiteY3" fmla="*/ 2886134 h 6133102"/>
                  <a:gd name="connsiteX4" fmla="*/ 3558043 w 6373299"/>
                  <a:gd name="connsiteY4" fmla="*/ 2518398 h 6133102"/>
                  <a:gd name="connsiteX5" fmla="*/ 3311758 w 6373299"/>
                  <a:gd name="connsiteY5" fmla="*/ 2291735 h 6133102"/>
                  <a:gd name="connsiteX6" fmla="*/ 3203838 w 6373299"/>
                  <a:gd name="connsiteY6" fmla="*/ 2303622 h 6133102"/>
                  <a:gd name="connsiteX7" fmla="*/ 2575487 w 6373299"/>
                  <a:gd name="connsiteY7" fmla="*/ 2004450 h 6133102"/>
                  <a:gd name="connsiteX8" fmla="*/ 2186107 w 6373299"/>
                  <a:gd name="connsiteY8" fmla="*/ 1194008 h 6133102"/>
                  <a:gd name="connsiteX9" fmla="*/ 2597819 w 6373299"/>
                  <a:gd name="connsiteY9" fmla="*/ 754168 h 6133102"/>
                  <a:gd name="connsiteX10" fmla="*/ 2701119 w 6373299"/>
                  <a:gd name="connsiteY10" fmla="*/ 232530 h 6133102"/>
                  <a:gd name="connsiteX11" fmla="*/ 2605900 w 6373299"/>
                  <a:gd name="connsiteY11" fmla="*/ 102935 h 6133102"/>
                  <a:gd name="connsiteX12" fmla="*/ 2517557 w 6373299"/>
                  <a:gd name="connsiteY12" fmla="*/ 180223 h 6133102"/>
                  <a:gd name="connsiteX13" fmla="*/ 2531102 w 6373299"/>
                  <a:gd name="connsiteY13" fmla="*/ 247737 h 6133102"/>
                  <a:gd name="connsiteX14" fmla="*/ 2295796 w 6373299"/>
                  <a:gd name="connsiteY14" fmla="*/ 314672 h 6133102"/>
                  <a:gd name="connsiteX15" fmla="*/ 1917755 w 6373299"/>
                  <a:gd name="connsiteY15" fmla="*/ 541271 h 6133102"/>
                  <a:gd name="connsiteX16" fmla="*/ 1916095 w 6373299"/>
                  <a:gd name="connsiteY16" fmla="*/ 597949 h 6133102"/>
                  <a:gd name="connsiteX17" fmla="*/ 1175657 w 6373299"/>
                  <a:gd name="connsiteY17" fmla="*/ 179189 h 6133102"/>
                  <a:gd name="connsiteX18" fmla="*/ 919192 w 6373299"/>
                  <a:gd name="connsiteY18" fmla="*/ 8140 h 6133102"/>
                  <a:gd name="connsiteX19" fmla="*/ 1239758 w 6373299"/>
                  <a:gd name="connsiteY19" fmla="*/ 468808 h 6133102"/>
                  <a:gd name="connsiteX20" fmla="*/ 1863802 w 6373299"/>
                  <a:gd name="connsiteY20" fmla="*/ 1097958 h 6133102"/>
                  <a:gd name="connsiteX21" fmla="*/ 1883802 w 6373299"/>
                  <a:gd name="connsiteY21" fmla="*/ 2234870 h 6133102"/>
                  <a:gd name="connsiteX22" fmla="*/ 2055681 w 6373299"/>
                  <a:gd name="connsiteY22" fmla="*/ 2544253 h 6133102"/>
                  <a:gd name="connsiteX23" fmla="*/ 0 w 6373299"/>
                  <a:gd name="connsiteY23" fmla="*/ 3204271 h 6133102"/>
                  <a:gd name="connsiteX24" fmla="*/ 625642 w 6373299"/>
                  <a:gd name="connsiteY24" fmla="*/ 3383026 h 6133102"/>
                  <a:gd name="connsiteX25" fmla="*/ 2183819 w 6373299"/>
                  <a:gd name="connsiteY25" fmla="*/ 2928214 h 6133102"/>
                  <a:gd name="connsiteX26" fmla="*/ 2948830 w 6373299"/>
                  <a:gd name="connsiteY26" fmla="*/ 4016797 h 6133102"/>
                  <a:gd name="connsiteX27" fmla="*/ 3430719 w 6373299"/>
                  <a:gd name="connsiteY27" fmla="*/ 4386804 h 6133102"/>
                  <a:gd name="connsiteX28" fmla="*/ 2825703 w 6373299"/>
                  <a:gd name="connsiteY28" fmla="*/ 4675562 h 6133102"/>
                  <a:gd name="connsiteX29" fmla="*/ 3086960 w 6373299"/>
                  <a:gd name="connsiteY29" fmla="*/ 4916193 h 6133102"/>
                  <a:gd name="connsiteX30" fmla="*/ 3643850 w 6373299"/>
                  <a:gd name="connsiteY30" fmla="*/ 4792440 h 6133102"/>
                  <a:gd name="connsiteX31" fmla="*/ 3774478 w 6373299"/>
                  <a:gd name="connsiteY31" fmla="*/ 4861192 h 6133102"/>
                  <a:gd name="connsiteX32" fmla="*/ 3918857 w 6373299"/>
                  <a:gd name="connsiteY32" fmla="*/ 4709938 h 6133102"/>
                  <a:gd name="connsiteX33" fmla="*/ 5486400 w 6373299"/>
                  <a:gd name="connsiteY33" fmla="*/ 5858094 h 6133102"/>
                  <a:gd name="connsiteX34" fmla="*/ 5637654 w 6373299"/>
                  <a:gd name="connsiteY34" fmla="*/ 6057474 h 6133102"/>
                  <a:gd name="connsiteX35" fmla="*/ 5761408 w 6373299"/>
                  <a:gd name="connsiteY35" fmla="*/ 6133102 h 6133102"/>
                  <a:gd name="connsiteX0" fmla="*/ 5761408 w 6373299"/>
                  <a:gd name="connsiteY0" fmla="*/ 6133102 h 6133102"/>
                  <a:gd name="connsiteX1" fmla="*/ 6373299 w 6373299"/>
                  <a:gd name="connsiteY1" fmla="*/ 6112476 h 6133102"/>
                  <a:gd name="connsiteX2" fmla="*/ 5321396 w 6373299"/>
                  <a:gd name="connsiteY2" fmla="*/ 4166798 h 6133102"/>
                  <a:gd name="connsiteX3" fmla="*/ 4149277 w 6373299"/>
                  <a:gd name="connsiteY3" fmla="*/ 2886134 h 6133102"/>
                  <a:gd name="connsiteX4" fmla="*/ 3558043 w 6373299"/>
                  <a:gd name="connsiteY4" fmla="*/ 2518398 h 6133102"/>
                  <a:gd name="connsiteX5" fmla="*/ 3311758 w 6373299"/>
                  <a:gd name="connsiteY5" fmla="*/ 2291735 h 6133102"/>
                  <a:gd name="connsiteX6" fmla="*/ 3203838 w 6373299"/>
                  <a:gd name="connsiteY6" fmla="*/ 2303622 h 6133102"/>
                  <a:gd name="connsiteX7" fmla="*/ 2575487 w 6373299"/>
                  <a:gd name="connsiteY7" fmla="*/ 2004450 h 6133102"/>
                  <a:gd name="connsiteX8" fmla="*/ 2186107 w 6373299"/>
                  <a:gd name="connsiteY8" fmla="*/ 1194008 h 6133102"/>
                  <a:gd name="connsiteX9" fmla="*/ 2597819 w 6373299"/>
                  <a:gd name="connsiteY9" fmla="*/ 754168 h 6133102"/>
                  <a:gd name="connsiteX10" fmla="*/ 2701119 w 6373299"/>
                  <a:gd name="connsiteY10" fmla="*/ 232530 h 6133102"/>
                  <a:gd name="connsiteX11" fmla="*/ 2605900 w 6373299"/>
                  <a:gd name="connsiteY11" fmla="*/ 102935 h 6133102"/>
                  <a:gd name="connsiteX12" fmla="*/ 2517557 w 6373299"/>
                  <a:gd name="connsiteY12" fmla="*/ 180223 h 6133102"/>
                  <a:gd name="connsiteX13" fmla="*/ 2531102 w 6373299"/>
                  <a:gd name="connsiteY13" fmla="*/ 247737 h 6133102"/>
                  <a:gd name="connsiteX14" fmla="*/ 2295796 w 6373299"/>
                  <a:gd name="connsiteY14" fmla="*/ 314672 h 6133102"/>
                  <a:gd name="connsiteX15" fmla="*/ 1917755 w 6373299"/>
                  <a:gd name="connsiteY15" fmla="*/ 541271 h 6133102"/>
                  <a:gd name="connsiteX16" fmla="*/ 1916095 w 6373299"/>
                  <a:gd name="connsiteY16" fmla="*/ 597949 h 6133102"/>
                  <a:gd name="connsiteX17" fmla="*/ 1175657 w 6373299"/>
                  <a:gd name="connsiteY17" fmla="*/ 179189 h 6133102"/>
                  <a:gd name="connsiteX18" fmla="*/ 919192 w 6373299"/>
                  <a:gd name="connsiteY18" fmla="*/ 8140 h 6133102"/>
                  <a:gd name="connsiteX19" fmla="*/ 1239758 w 6373299"/>
                  <a:gd name="connsiteY19" fmla="*/ 468808 h 6133102"/>
                  <a:gd name="connsiteX20" fmla="*/ 1863802 w 6373299"/>
                  <a:gd name="connsiteY20" fmla="*/ 1097958 h 6133102"/>
                  <a:gd name="connsiteX21" fmla="*/ 1883802 w 6373299"/>
                  <a:gd name="connsiteY21" fmla="*/ 2234870 h 6133102"/>
                  <a:gd name="connsiteX22" fmla="*/ 2055681 w 6373299"/>
                  <a:gd name="connsiteY22" fmla="*/ 2544253 h 6133102"/>
                  <a:gd name="connsiteX23" fmla="*/ 0 w 6373299"/>
                  <a:gd name="connsiteY23" fmla="*/ 3204271 h 6133102"/>
                  <a:gd name="connsiteX24" fmla="*/ 625642 w 6373299"/>
                  <a:gd name="connsiteY24" fmla="*/ 3383026 h 6133102"/>
                  <a:gd name="connsiteX25" fmla="*/ 2183819 w 6373299"/>
                  <a:gd name="connsiteY25" fmla="*/ 2928214 h 6133102"/>
                  <a:gd name="connsiteX26" fmla="*/ 2948830 w 6373299"/>
                  <a:gd name="connsiteY26" fmla="*/ 4016797 h 6133102"/>
                  <a:gd name="connsiteX27" fmla="*/ 3430719 w 6373299"/>
                  <a:gd name="connsiteY27" fmla="*/ 4386804 h 6133102"/>
                  <a:gd name="connsiteX28" fmla="*/ 2825703 w 6373299"/>
                  <a:gd name="connsiteY28" fmla="*/ 4675562 h 6133102"/>
                  <a:gd name="connsiteX29" fmla="*/ 3086960 w 6373299"/>
                  <a:gd name="connsiteY29" fmla="*/ 4916193 h 6133102"/>
                  <a:gd name="connsiteX30" fmla="*/ 3643850 w 6373299"/>
                  <a:gd name="connsiteY30" fmla="*/ 4792440 h 6133102"/>
                  <a:gd name="connsiteX31" fmla="*/ 3774478 w 6373299"/>
                  <a:gd name="connsiteY31" fmla="*/ 4861192 h 6133102"/>
                  <a:gd name="connsiteX32" fmla="*/ 3918857 w 6373299"/>
                  <a:gd name="connsiteY32" fmla="*/ 4709938 h 6133102"/>
                  <a:gd name="connsiteX33" fmla="*/ 5486400 w 6373299"/>
                  <a:gd name="connsiteY33" fmla="*/ 5858094 h 6133102"/>
                  <a:gd name="connsiteX34" fmla="*/ 5637654 w 6373299"/>
                  <a:gd name="connsiteY34" fmla="*/ 6057474 h 6133102"/>
                  <a:gd name="connsiteX35" fmla="*/ 5761408 w 6373299"/>
                  <a:gd name="connsiteY35" fmla="*/ 6133102 h 6133102"/>
                  <a:gd name="connsiteX0" fmla="*/ 5761408 w 6373299"/>
                  <a:gd name="connsiteY0" fmla="*/ 6133102 h 6133102"/>
                  <a:gd name="connsiteX1" fmla="*/ 6373299 w 6373299"/>
                  <a:gd name="connsiteY1" fmla="*/ 6112476 h 6133102"/>
                  <a:gd name="connsiteX2" fmla="*/ 5321396 w 6373299"/>
                  <a:gd name="connsiteY2" fmla="*/ 4166798 h 6133102"/>
                  <a:gd name="connsiteX3" fmla="*/ 4149277 w 6373299"/>
                  <a:gd name="connsiteY3" fmla="*/ 2886134 h 6133102"/>
                  <a:gd name="connsiteX4" fmla="*/ 3558043 w 6373299"/>
                  <a:gd name="connsiteY4" fmla="*/ 2518398 h 6133102"/>
                  <a:gd name="connsiteX5" fmla="*/ 3311758 w 6373299"/>
                  <a:gd name="connsiteY5" fmla="*/ 2291735 h 6133102"/>
                  <a:gd name="connsiteX6" fmla="*/ 3203838 w 6373299"/>
                  <a:gd name="connsiteY6" fmla="*/ 2303622 h 6133102"/>
                  <a:gd name="connsiteX7" fmla="*/ 2575487 w 6373299"/>
                  <a:gd name="connsiteY7" fmla="*/ 2004450 h 6133102"/>
                  <a:gd name="connsiteX8" fmla="*/ 2186107 w 6373299"/>
                  <a:gd name="connsiteY8" fmla="*/ 1194008 h 6133102"/>
                  <a:gd name="connsiteX9" fmla="*/ 2597819 w 6373299"/>
                  <a:gd name="connsiteY9" fmla="*/ 754168 h 6133102"/>
                  <a:gd name="connsiteX10" fmla="*/ 2701119 w 6373299"/>
                  <a:gd name="connsiteY10" fmla="*/ 232530 h 6133102"/>
                  <a:gd name="connsiteX11" fmla="*/ 2605900 w 6373299"/>
                  <a:gd name="connsiteY11" fmla="*/ 102935 h 6133102"/>
                  <a:gd name="connsiteX12" fmla="*/ 2517557 w 6373299"/>
                  <a:gd name="connsiteY12" fmla="*/ 180223 h 6133102"/>
                  <a:gd name="connsiteX13" fmla="*/ 2531102 w 6373299"/>
                  <a:gd name="connsiteY13" fmla="*/ 247737 h 6133102"/>
                  <a:gd name="connsiteX14" fmla="*/ 2295796 w 6373299"/>
                  <a:gd name="connsiteY14" fmla="*/ 314672 h 6133102"/>
                  <a:gd name="connsiteX15" fmla="*/ 1917755 w 6373299"/>
                  <a:gd name="connsiteY15" fmla="*/ 541271 h 6133102"/>
                  <a:gd name="connsiteX16" fmla="*/ 1916095 w 6373299"/>
                  <a:gd name="connsiteY16" fmla="*/ 597949 h 6133102"/>
                  <a:gd name="connsiteX17" fmla="*/ 1175657 w 6373299"/>
                  <a:gd name="connsiteY17" fmla="*/ 179189 h 6133102"/>
                  <a:gd name="connsiteX18" fmla="*/ 919192 w 6373299"/>
                  <a:gd name="connsiteY18" fmla="*/ 8140 h 6133102"/>
                  <a:gd name="connsiteX19" fmla="*/ 1239758 w 6373299"/>
                  <a:gd name="connsiteY19" fmla="*/ 468808 h 6133102"/>
                  <a:gd name="connsiteX20" fmla="*/ 1863802 w 6373299"/>
                  <a:gd name="connsiteY20" fmla="*/ 1097958 h 6133102"/>
                  <a:gd name="connsiteX21" fmla="*/ 1885885 w 6373299"/>
                  <a:gd name="connsiteY21" fmla="*/ 2222372 h 6133102"/>
                  <a:gd name="connsiteX22" fmla="*/ 2055681 w 6373299"/>
                  <a:gd name="connsiteY22" fmla="*/ 2544253 h 6133102"/>
                  <a:gd name="connsiteX23" fmla="*/ 0 w 6373299"/>
                  <a:gd name="connsiteY23" fmla="*/ 3204271 h 6133102"/>
                  <a:gd name="connsiteX24" fmla="*/ 625642 w 6373299"/>
                  <a:gd name="connsiteY24" fmla="*/ 3383026 h 6133102"/>
                  <a:gd name="connsiteX25" fmla="*/ 2183819 w 6373299"/>
                  <a:gd name="connsiteY25" fmla="*/ 2928214 h 6133102"/>
                  <a:gd name="connsiteX26" fmla="*/ 2948830 w 6373299"/>
                  <a:gd name="connsiteY26" fmla="*/ 4016797 h 6133102"/>
                  <a:gd name="connsiteX27" fmla="*/ 3430719 w 6373299"/>
                  <a:gd name="connsiteY27" fmla="*/ 4386804 h 6133102"/>
                  <a:gd name="connsiteX28" fmla="*/ 2825703 w 6373299"/>
                  <a:gd name="connsiteY28" fmla="*/ 4675562 h 6133102"/>
                  <a:gd name="connsiteX29" fmla="*/ 3086960 w 6373299"/>
                  <a:gd name="connsiteY29" fmla="*/ 4916193 h 6133102"/>
                  <a:gd name="connsiteX30" fmla="*/ 3643850 w 6373299"/>
                  <a:gd name="connsiteY30" fmla="*/ 4792440 h 6133102"/>
                  <a:gd name="connsiteX31" fmla="*/ 3774478 w 6373299"/>
                  <a:gd name="connsiteY31" fmla="*/ 4861192 h 6133102"/>
                  <a:gd name="connsiteX32" fmla="*/ 3918857 w 6373299"/>
                  <a:gd name="connsiteY32" fmla="*/ 4709938 h 6133102"/>
                  <a:gd name="connsiteX33" fmla="*/ 5486400 w 6373299"/>
                  <a:gd name="connsiteY33" fmla="*/ 5858094 h 6133102"/>
                  <a:gd name="connsiteX34" fmla="*/ 5637654 w 6373299"/>
                  <a:gd name="connsiteY34" fmla="*/ 6057474 h 6133102"/>
                  <a:gd name="connsiteX35" fmla="*/ 5761408 w 6373299"/>
                  <a:gd name="connsiteY35" fmla="*/ 6133102 h 6133102"/>
                  <a:gd name="connsiteX0" fmla="*/ 5761408 w 6373299"/>
                  <a:gd name="connsiteY0" fmla="*/ 6133102 h 6133102"/>
                  <a:gd name="connsiteX1" fmla="*/ 6373299 w 6373299"/>
                  <a:gd name="connsiteY1" fmla="*/ 6112476 h 6133102"/>
                  <a:gd name="connsiteX2" fmla="*/ 5321396 w 6373299"/>
                  <a:gd name="connsiteY2" fmla="*/ 4166798 h 6133102"/>
                  <a:gd name="connsiteX3" fmla="*/ 4149277 w 6373299"/>
                  <a:gd name="connsiteY3" fmla="*/ 2886134 h 6133102"/>
                  <a:gd name="connsiteX4" fmla="*/ 3558043 w 6373299"/>
                  <a:gd name="connsiteY4" fmla="*/ 2518398 h 6133102"/>
                  <a:gd name="connsiteX5" fmla="*/ 3311758 w 6373299"/>
                  <a:gd name="connsiteY5" fmla="*/ 2291735 h 6133102"/>
                  <a:gd name="connsiteX6" fmla="*/ 3203838 w 6373299"/>
                  <a:gd name="connsiteY6" fmla="*/ 2303622 h 6133102"/>
                  <a:gd name="connsiteX7" fmla="*/ 2575487 w 6373299"/>
                  <a:gd name="connsiteY7" fmla="*/ 2004450 h 6133102"/>
                  <a:gd name="connsiteX8" fmla="*/ 2186107 w 6373299"/>
                  <a:gd name="connsiteY8" fmla="*/ 1194008 h 6133102"/>
                  <a:gd name="connsiteX9" fmla="*/ 2597819 w 6373299"/>
                  <a:gd name="connsiteY9" fmla="*/ 754168 h 6133102"/>
                  <a:gd name="connsiteX10" fmla="*/ 2701119 w 6373299"/>
                  <a:gd name="connsiteY10" fmla="*/ 232530 h 6133102"/>
                  <a:gd name="connsiteX11" fmla="*/ 2605900 w 6373299"/>
                  <a:gd name="connsiteY11" fmla="*/ 102935 h 6133102"/>
                  <a:gd name="connsiteX12" fmla="*/ 2517557 w 6373299"/>
                  <a:gd name="connsiteY12" fmla="*/ 180223 h 6133102"/>
                  <a:gd name="connsiteX13" fmla="*/ 2531102 w 6373299"/>
                  <a:gd name="connsiteY13" fmla="*/ 247737 h 6133102"/>
                  <a:gd name="connsiteX14" fmla="*/ 2295796 w 6373299"/>
                  <a:gd name="connsiteY14" fmla="*/ 314672 h 6133102"/>
                  <a:gd name="connsiteX15" fmla="*/ 1917755 w 6373299"/>
                  <a:gd name="connsiteY15" fmla="*/ 541271 h 6133102"/>
                  <a:gd name="connsiteX16" fmla="*/ 1916095 w 6373299"/>
                  <a:gd name="connsiteY16" fmla="*/ 597949 h 6133102"/>
                  <a:gd name="connsiteX17" fmla="*/ 1175657 w 6373299"/>
                  <a:gd name="connsiteY17" fmla="*/ 179189 h 6133102"/>
                  <a:gd name="connsiteX18" fmla="*/ 919192 w 6373299"/>
                  <a:gd name="connsiteY18" fmla="*/ 8140 h 6133102"/>
                  <a:gd name="connsiteX19" fmla="*/ 1239758 w 6373299"/>
                  <a:gd name="connsiteY19" fmla="*/ 468808 h 6133102"/>
                  <a:gd name="connsiteX20" fmla="*/ 1863802 w 6373299"/>
                  <a:gd name="connsiteY20" fmla="*/ 1097958 h 6133102"/>
                  <a:gd name="connsiteX21" fmla="*/ 1885885 w 6373299"/>
                  <a:gd name="connsiteY21" fmla="*/ 2222372 h 6133102"/>
                  <a:gd name="connsiteX22" fmla="*/ 2055681 w 6373299"/>
                  <a:gd name="connsiteY22" fmla="*/ 2544253 h 6133102"/>
                  <a:gd name="connsiteX23" fmla="*/ 0 w 6373299"/>
                  <a:gd name="connsiteY23" fmla="*/ 3204271 h 6133102"/>
                  <a:gd name="connsiteX24" fmla="*/ 625642 w 6373299"/>
                  <a:gd name="connsiteY24" fmla="*/ 3383026 h 6133102"/>
                  <a:gd name="connsiteX25" fmla="*/ 2183819 w 6373299"/>
                  <a:gd name="connsiteY25" fmla="*/ 2928214 h 6133102"/>
                  <a:gd name="connsiteX26" fmla="*/ 2948830 w 6373299"/>
                  <a:gd name="connsiteY26" fmla="*/ 4016797 h 6133102"/>
                  <a:gd name="connsiteX27" fmla="*/ 3430719 w 6373299"/>
                  <a:gd name="connsiteY27" fmla="*/ 4386804 h 6133102"/>
                  <a:gd name="connsiteX28" fmla="*/ 2825703 w 6373299"/>
                  <a:gd name="connsiteY28" fmla="*/ 4675562 h 6133102"/>
                  <a:gd name="connsiteX29" fmla="*/ 3086960 w 6373299"/>
                  <a:gd name="connsiteY29" fmla="*/ 4916193 h 6133102"/>
                  <a:gd name="connsiteX30" fmla="*/ 3643850 w 6373299"/>
                  <a:gd name="connsiteY30" fmla="*/ 4792440 h 6133102"/>
                  <a:gd name="connsiteX31" fmla="*/ 3774478 w 6373299"/>
                  <a:gd name="connsiteY31" fmla="*/ 4861192 h 6133102"/>
                  <a:gd name="connsiteX32" fmla="*/ 3918857 w 6373299"/>
                  <a:gd name="connsiteY32" fmla="*/ 4709938 h 6133102"/>
                  <a:gd name="connsiteX33" fmla="*/ 5486400 w 6373299"/>
                  <a:gd name="connsiteY33" fmla="*/ 5858094 h 6133102"/>
                  <a:gd name="connsiteX34" fmla="*/ 5637654 w 6373299"/>
                  <a:gd name="connsiteY34" fmla="*/ 6057474 h 6133102"/>
                  <a:gd name="connsiteX35" fmla="*/ 5761408 w 6373299"/>
                  <a:gd name="connsiteY35" fmla="*/ 6133102 h 6133102"/>
                  <a:gd name="connsiteX0" fmla="*/ 5761408 w 6373299"/>
                  <a:gd name="connsiteY0" fmla="*/ 6133102 h 6133102"/>
                  <a:gd name="connsiteX1" fmla="*/ 6373299 w 6373299"/>
                  <a:gd name="connsiteY1" fmla="*/ 6112476 h 6133102"/>
                  <a:gd name="connsiteX2" fmla="*/ 5321396 w 6373299"/>
                  <a:gd name="connsiteY2" fmla="*/ 4166798 h 6133102"/>
                  <a:gd name="connsiteX3" fmla="*/ 4149277 w 6373299"/>
                  <a:gd name="connsiteY3" fmla="*/ 2886134 h 6133102"/>
                  <a:gd name="connsiteX4" fmla="*/ 3558043 w 6373299"/>
                  <a:gd name="connsiteY4" fmla="*/ 2518398 h 6133102"/>
                  <a:gd name="connsiteX5" fmla="*/ 3311758 w 6373299"/>
                  <a:gd name="connsiteY5" fmla="*/ 2291735 h 6133102"/>
                  <a:gd name="connsiteX6" fmla="*/ 3203838 w 6373299"/>
                  <a:gd name="connsiteY6" fmla="*/ 2303622 h 6133102"/>
                  <a:gd name="connsiteX7" fmla="*/ 2575487 w 6373299"/>
                  <a:gd name="connsiteY7" fmla="*/ 2004450 h 6133102"/>
                  <a:gd name="connsiteX8" fmla="*/ 2186107 w 6373299"/>
                  <a:gd name="connsiteY8" fmla="*/ 1194008 h 6133102"/>
                  <a:gd name="connsiteX9" fmla="*/ 2597819 w 6373299"/>
                  <a:gd name="connsiteY9" fmla="*/ 754168 h 6133102"/>
                  <a:gd name="connsiteX10" fmla="*/ 2701119 w 6373299"/>
                  <a:gd name="connsiteY10" fmla="*/ 232530 h 6133102"/>
                  <a:gd name="connsiteX11" fmla="*/ 2605900 w 6373299"/>
                  <a:gd name="connsiteY11" fmla="*/ 102935 h 6133102"/>
                  <a:gd name="connsiteX12" fmla="*/ 2517557 w 6373299"/>
                  <a:gd name="connsiteY12" fmla="*/ 180223 h 6133102"/>
                  <a:gd name="connsiteX13" fmla="*/ 2531102 w 6373299"/>
                  <a:gd name="connsiteY13" fmla="*/ 247737 h 6133102"/>
                  <a:gd name="connsiteX14" fmla="*/ 2295796 w 6373299"/>
                  <a:gd name="connsiteY14" fmla="*/ 314672 h 6133102"/>
                  <a:gd name="connsiteX15" fmla="*/ 1917755 w 6373299"/>
                  <a:gd name="connsiteY15" fmla="*/ 541271 h 6133102"/>
                  <a:gd name="connsiteX16" fmla="*/ 1916095 w 6373299"/>
                  <a:gd name="connsiteY16" fmla="*/ 597949 h 6133102"/>
                  <a:gd name="connsiteX17" fmla="*/ 1175657 w 6373299"/>
                  <a:gd name="connsiteY17" fmla="*/ 179189 h 6133102"/>
                  <a:gd name="connsiteX18" fmla="*/ 919192 w 6373299"/>
                  <a:gd name="connsiteY18" fmla="*/ 8140 h 6133102"/>
                  <a:gd name="connsiteX19" fmla="*/ 1239758 w 6373299"/>
                  <a:gd name="connsiteY19" fmla="*/ 468808 h 6133102"/>
                  <a:gd name="connsiteX20" fmla="*/ 1863802 w 6373299"/>
                  <a:gd name="connsiteY20" fmla="*/ 1097958 h 6133102"/>
                  <a:gd name="connsiteX21" fmla="*/ 1873388 w 6373299"/>
                  <a:gd name="connsiteY21" fmla="*/ 2136972 h 6133102"/>
                  <a:gd name="connsiteX22" fmla="*/ 2055681 w 6373299"/>
                  <a:gd name="connsiteY22" fmla="*/ 2544253 h 6133102"/>
                  <a:gd name="connsiteX23" fmla="*/ 0 w 6373299"/>
                  <a:gd name="connsiteY23" fmla="*/ 3204271 h 6133102"/>
                  <a:gd name="connsiteX24" fmla="*/ 625642 w 6373299"/>
                  <a:gd name="connsiteY24" fmla="*/ 3383026 h 6133102"/>
                  <a:gd name="connsiteX25" fmla="*/ 2183819 w 6373299"/>
                  <a:gd name="connsiteY25" fmla="*/ 2928214 h 6133102"/>
                  <a:gd name="connsiteX26" fmla="*/ 2948830 w 6373299"/>
                  <a:gd name="connsiteY26" fmla="*/ 4016797 h 6133102"/>
                  <a:gd name="connsiteX27" fmla="*/ 3430719 w 6373299"/>
                  <a:gd name="connsiteY27" fmla="*/ 4386804 h 6133102"/>
                  <a:gd name="connsiteX28" fmla="*/ 2825703 w 6373299"/>
                  <a:gd name="connsiteY28" fmla="*/ 4675562 h 6133102"/>
                  <a:gd name="connsiteX29" fmla="*/ 3086960 w 6373299"/>
                  <a:gd name="connsiteY29" fmla="*/ 4916193 h 6133102"/>
                  <a:gd name="connsiteX30" fmla="*/ 3643850 w 6373299"/>
                  <a:gd name="connsiteY30" fmla="*/ 4792440 h 6133102"/>
                  <a:gd name="connsiteX31" fmla="*/ 3774478 w 6373299"/>
                  <a:gd name="connsiteY31" fmla="*/ 4861192 h 6133102"/>
                  <a:gd name="connsiteX32" fmla="*/ 3918857 w 6373299"/>
                  <a:gd name="connsiteY32" fmla="*/ 4709938 h 6133102"/>
                  <a:gd name="connsiteX33" fmla="*/ 5486400 w 6373299"/>
                  <a:gd name="connsiteY33" fmla="*/ 5858094 h 6133102"/>
                  <a:gd name="connsiteX34" fmla="*/ 5637654 w 6373299"/>
                  <a:gd name="connsiteY34" fmla="*/ 6057474 h 6133102"/>
                  <a:gd name="connsiteX35" fmla="*/ 5761408 w 6373299"/>
                  <a:gd name="connsiteY35" fmla="*/ 6133102 h 6133102"/>
                  <a:gd name="connsiteX0" fmla="*/ 5761408 w 6373299"/>
                  <a:gd name="connsiteY0" fmla="*/ 6133102 h 6133102"/>
                  <a:gd name="connsiteX1" fmla="*/ 6373299 w 6373299"/>
                  <a:gd name="connsiteY1" fmla="*/ 6112476 h 6133102"/>
                  <a:gd name="connsiteX2" fmla="*/ 5321396 w 6373299"/>
                  <a:gd name="connsiteY2" fmla="*/ 4166798 h 6133102"/>
                  <a:gd name="connsiteX3" fmla="*/ 4149277 w 6373299"/>
                  <a:gd name="connsiteY3" fmla="*/ 2886134 h 6133102"/>
                  <a:gd name="connsiteX4" fmla="*/ 3558043 w 6373299"/>
                  <a:gd name="connsiteY4" fmla="*/ 2518398 h 6133102"/>
                  <a:gd name="connsiteX5" fmla="*/ 3311758 w 6373299"/>
                  <a:gd name="connsiteY5" fmla="*/ 2291735 h 6133102"/>
                  <a:gd name="connsiteX6" fmla="*/ 3203838 w 6373299"/>
                  <a:gd name="connsiteY6" fmla="*/ 2303622 h 6133102"/>
                  <a:gd name="connsiteX7" fmla="*/ 2575487 w 6373299"/>
                  <a:gd name="connsiteY7" fmla="*/ 2004450 h 6133102"/>
                  <a:gd name="connsiteX8" fmla="*/ 2186107 w 6373299"/>
                  <a:gd name="connsiteY8" fmla="*/ 1194008 h 6133102"/>
                  <a:gd name="connsiteX9" fmla="*/ 2597819 w 6373299"/>
                  <a:gd name="connsiteY9" fmla="*/ 754168 h 6133102"/>
                  <a:gd name="connsiteX10" fmla="*/ 2701119 w 6373299"/>
                  <a:gd name="connsiteY10" fmla="*/ 232530 h 6133102"/>
                  <a:gd name="connsiteX11" fmla="*/ 2605900 w 6373299"/>
                  <a:gd name="connsiteY11" fmla="*/ 102935 h 6133102"/>
                  <a:gd name="connsiteX12" fmla="*/ 2517557 w 6373299"/>
                  <a:gd name="connsiteY12" fmla="*/ 180223 h 6133102"/>
                  <a:gd name="connsiteX13" fmla="*/ 2531102 w 6373299"/>
                  <a:gd name="connsiteY13" fmla="*/ 247737 h 6133102"/>
                  <a:gd name="connsiteX14" fmla="*/ 2295796 w 6373299"/>
                  <a:gd name="connsiteY14" fmla="*/ 314672 h 6133102"/>
                  <a:gd name="connsiteX15" fmla="*/ 1917755 w 6373299"/>
                  <a:gd name="connsiteY15" fmla="*/ 541271 h 6133102"/>
                  <a:gd name="connsiteX16" fmla="*/ 1916095 w 6373299"/>
                  <a:gd name="connsiteY16" fmla="*/ 597949 h 6133102"/>
                  <a:gd name="connsiteX17" fmla="*/ 1175657 w 6373299"/>
                  <a:gd name="connsiteY17" fmla="*/ 179189 h 6133102"/>
                  <a:gd name="connsiteX18" fmla="*/ 919192 w 6373299"/>
                  <a:gd name="connsiteY18" fmla="*/ 8140 h 6133102"/>
                  <a:gd name="connsiteX19" fmla="*/ 1239758 w 6373299"/>
                  <a:gd name="connsiteY19" fmla="*/ 468808 h 6133102"/>
                  <a:gd name="connsiteX20" fmla="*/ 1863802 w 6373299"/>
                  <a:gd name="connsiteY20" fmla="*/ 1097958 h 6133102"/>
                  <a:gd name="connsiteX21" fmla="*/ 1873388 w 6373299"/>
                  <a:gd name="connsiteY21" fmla="*/ 2136972 h 6133102"/>
                  <a:gd name="connsiteX22" fmla="*/ 2055681 w 6373299"/>
                  <a:gd name="connsiteY22" fmla="*/ 2544253 h 6133102"/>
                  <a:gd name="connsiteX23" fmla="*/ 0 w 6373299"/>
                  <a:gd name="connsiteY23" fmla="*/ 3204271 h 6133102"/>
                  <a:gd name="connsiteX24" fmla="*/ 625642 w 6373299"/>
                  <a:gd name="connsiteY24" fmla="*/ 3383026 h 6133102"/>
                  <a:gd name="connsiteX25" fmla="*/ 2183819 w 6373299"/>
                  <a:gd name="connsiteY25" fmla="*/ 2928214 h 6133102"/>
                  <a:gd name="connsiteX26" fmla="*/ 2948830 w 6373299"/>
                  <a:gd name="connsiteY26" fmla="*/ 4016797 h 6133102"/>
                  <a:gd name="connsiteX27" fmla="*/ 3430719 w 6373299"/>
                  <a:gd name="connsiteY27" fmla="*/ 4386804 h 6133102"/>
                  <a:gd name="connsiteX28" fmla="*/ 2825703 w 6373299"/>
                  <a:gd name="connsiteY28" fmla="*/ 4675562 h 6133102"/>
                  <a:gd name="connsiteX29" fmla="*/ 3086960 w 6373299"/>
                  <a:gd name="connsiteY29" fmla="*/ 4916193 h 6133102"/>
                  <a:gd name="connsiteX30" fmla="*/ 3643850 w 6373299"/>
                  <a:gd name="connsiteY30" fmla="*/ 4792440 h 6133102"/>
                  <a:gd name="connsiteX31" fmla="*/ 3774478 w 6373299"/>
                  <a:gd name="connsiteY31" fmla="*/ 4861192 h 6133102"/>
                  <a:gd name="connsiteX32" fmla="*/ 3918857 w 6373299"/>
                  <a:gd name="connsiteY32" fmla="*/ 4709938 h 6133102"/>
                  <a:gd name="connsiteX33" fmla="*/ 5486400 w 6373299"/>
                  <a:gd name="connsiteY33" fmla="*/ 5858094 h 6133102"/>
                  <a:gd name="connsiteX34" fmla="*/ 5637654 w 6373299"/>
                  <a:gd name="connsiteY34" fmla="*/ 6057474 h 6133102"/>
                  <a:gd name="connsiteX35" fmla="*/ 5761408 w 6373299"/>
                  <a:gd name="connsiteY35" fmla="*/ 6133102 h 6133102"/>
                  <a:gd name="connsiteX0" fmla="*/ 5761408 w 6373299"/>
                  <a:gd name="connsiteY0" fmla="*/ 6133102 h 6133102"/>
                  <a:gd name="connsiteX1" fmla="*/ 6373299 w 6373299"/>
                  <a:gd name="connsiteY1" fmla="*/ 6112476 h 6133102"/>
                  <a:gd name="connsiteX2" fmla="*/ 5321396 w 6373299"/>
                  <a:gd name="connsiteY2" fmla="*/ 4166798 h 6133102"/>
                  <a:gd name="connsiteX3" fmla="*/ 4149277 w 6373299"/>
                  <a:gd name="connsiteY3" fmla="*/ 2886134 h 6133102"/>
                  <a:gd name="connsiteX4" fmla="*/ 3558043 w 6373299"/>
                  <a:gd name="connsiteY4" fmla="*/ 2518398 h 6133102"/>
                  <a:gd name="connsiteX5" fmla="*/ 3311758 w 6373299"/>
                  <a:gd name="connsiteY5" fmla="*/ 2291735 h 6133102"/>
                  <a:gd name="connsiteX6" fmla="*/ 3203838 w 6373299"/>
                  <a:gd name="connsiteY6" fmla="*/ 2303622 h 6133102"/>
                  <a:gd name="connsiteX7" fmla="*/ 2575487 w 6373299"/>
                  <a:gd name="connsiteY7" fmla="*/ 2004450 h 6133102"/>
                  <a:gd name="connsiteX8" fmla="*/ 2186107 w 6373299"/>
                  <a:gd name="connsiteY8" fmla="*/ 1194008 h 6133102"/>
                  <a:gd name="connsiteX9" fmla="*/ 2597819 w 6373299"/>
                  <a:gd name="connsiteY9" fmla="*/ 754168 h 6133102"/>
                  <a:gd name="connsiteX10" fmla="*/ 2701119 w 6373299"/>
                  <a:gd name="connsiteY10" fmla="*/ 232530 h 6133102"/>
                  <a:gd name="connsiteX11" fmla="*/ 2605900 w 6373299"/>
                  <a:gd name="connsiteY11" fmla="*/ 102935 h 6133102"/>
                  <a:gd name="connsiteX12" fmla="*/ 2517557 w 6373299"/>
                  <a:gd name="connsiteY12" fmla="*/ 180223 h 6133102"/>
                  <a:gd name="connsiteX13" fmla="*/ 2531102 w 6373299"/>
                  <a:gd name="connsiteY13" fmla="*/ 247737 h 6133102"/>
                  <a:gd name="connsiteX14" fmla="*/ 2295796 w 6373299"/>
                  <a:gd name="connsiteY14" fmla="*/ 314672 h 6133102"/>
                  <a:gd name="connsiteX15" fmla="*/ 1917755 w 6373299"/>
                  <a:gd name="connsiteY15" fmla="*/ 541271 h 6133102"/>
                  <a:gd name="connsiteX16" fmla="*/ 1916095 w 6373299"/>
                  <a:gd name="connsiteY16" fmla="*/ 597949 h 6133102"/>
                  <a:gd name="connsiteX17" fmla="*/ 1175657 w 6373299"/>
                  <a:gd name="connsiteY17" fmla="*/ 179189 h 6133102"/>
                  <a:gd name="connsiteX18" fmla="*/ 919192 w 6373299"/>
                  <a:gd name="connsiteY18" fmla="*/ 8140 h 6133102"/>
                  <a:gd name="connsiteX19" fmla="*/ 1239758 w 6373299"/>
                  <a:gd name="connsiteY19" fmla="*/ 468808 h 6133102"/>
                  <a:gd name="connsiteX20" fmla="*/ 1863802 w 6373299"/>
                  <a:gd name="connsiteY20" fmla="*/ 1097958 h 6133102"/>
                  <a:gd name="connsiteX21" fmla="*/ 1873388 w 6373299"/>
                  <a:gd name="connsiteY21" fmla="*/ 2136972 h 6133102"/>
                  <a:gd name="connsiteX22" fmla="*/ 2055681 w 6373299"/>
                  <a:gd name="connsiteY22" fmla="*/ 2544253 h 6133102"/>
                  <a:gd name="connsiteX23" fmla="*/ 0 w 6373299"/>
                  <a:gd name="connsiteY23" fmla="*/ 3204271 h 6133102"/>
                  <a:gd name="connsiteX24" fmla="*/ 625642 w 6373299"/>
                  <a:gd name="connsiteY24" fmla="*/ 3383026 h 6133102"/>
                  <a:gd name="connsiteX25" fmla="*/ 2183819 w 6373299"/>
                  <a:gd name="connsiteY25" fmla="*/ 2928214 h 6133102"/>
                  <a:gd name="connsiteX26" fmla="*/ 2948830 w 6373299"/>
                  <a:gd name="connsiteY26" fmla="*/ 4016797 h 6133102"/>
                  <a:gd name="connsiteX27" fmla="*/ 3430719 w 6373299"/>
                  <a:gd name="connsiteY27" fmla="*/ 4386804 h 6133102"/>
                  <a:gd name="connsiteX28" fmla="*/ 2825703 w 6373299"/>
                  <a:gd name="connsiteY28" fmla="*/ 4675562 h 6133102"/>
                  <a:gd name="connsiteX29" fmla="*/ 3086960 w 6373299"/>
                  <a:gd name="connsiteY29" fmla="*/ 4916193 h 6133102"/>
                  <a:gd name="connsiteX30" fmla="*/ 3643850 w 6373299"/>
                  <a:gd name="connsiteY30" fmla="*/ 4792440 h 6133102"/>
                  <a:gd name="connsiteX31" fmla="*/ 3774478 w 6373299"/>
                  <a:gd name="connsiteY31" fmla="*/ 4861192 h 6133102"/>
                  <a:gd name="connsiteX32" fmla="*/ 3918857 w 6373299"/>
                  <a:gd name="connsiteY32" fmla="*/ 4709938 h 6133102"/>
                  <a:gd name="connsiteX33" fmla="*/ 5486400 w 6373299"/>
                  <a:gd name="connsiteY33" fmla="*/ 5858094 h 6133102"/>
                  <a:gd name="connsiteX34" fmla="*/ 5637654 w 6373299"/>
                  <a:gd name="connsiteY34" fmla="*/ 6057474 h 6133102"/>
                  <a:gd name="connsiteX35" fmla="*/ 5761408 w 6373299"/>
                  <a:gd name="connsiteY35" fmla="*/ 6133102 h 6133102"/>
                  <a:gd name="connsiteX0" fmla="*/ 5761664 w 6373555"/>
                  <a:gd name="connsiteY0" fmla="*/ 6133102 h 6133102"/>
                  <a:gd name="connsiteX1" fmla="*/ 6373555 w 6373555"/>
                  <a:gd name="connsiteY1" fmla="*/ 6112476 h 6133102"/>
                  <a:gd name="connsiteX2" fmla="*/ 5321652 w 6373555"/>
                  <a:gd name="connsiteY2" fmla="*/ 4166798 h 6133102"/>
                  <a:gd name="connsiteX3" fmla="*/ 4149533 w 6373555"/>
                  <a:gd name="connsiteY3" fmla="*/ 2886134 h 6133102"/>
                  <a:gd name="connsiteX4" fmla="*/ 3558299 w 6373555"/>
                  <a:gd name="connsiteY4" fmla="*/ 2518398 h 6133102"/>
                  <a:gd name="connsiteX5" fmla="*/ 3312014 w 6373555"/>
                  <a:gd name="connsiteY5" fmla="*/ 2291735 h 6133102"/>
                  <a:gd name="connsiteX6" fmla="*/ 3204094 w 6373555"/>
                  <a:gd name="connsiteY6" fmla="*/ 2303622 h 6133102"/>
                  <a:gd name="connsiteX7" fmla="*/ 2575743 w 6373555"/>
                  <a:gd name="connsiteY7" fmla="*/ 2004450 h 6133102"/>
                  <a:gd name="connsiteX8" fmla="*/ 2186363 w 6373555"/>
                  <a:gd name="connsiteY8" fmla="*/ 1194008 h 6133102"/>
                  <a:gd name="connsiteX9" fmla="*/ 2598075 w 6373555"/>
                  <a:gd name="connsiteY9" fmla="*/ 754168 h 6133102"/>
                  <a:gd name="connsiteX10" fmla="*/ 2701375 w 6373555"/>
                  <a:gd name="connsiteY10" fmla="*/ 232530 h 6133102"/>
                  <a:gd name="connsiteX11" fmla="*/ 2606156 w 6373555"/>
                  <a:gd name="connsiteY11" fmla="*/ 102935 h 6133102"/>
                  <a:gd name="connsiteX12" fmla="*/ 2517813 w 6373555"/>
                  <a:gd name="connsiteY12" fmla="*/ 180223 h 6133102"/>
                  <a:gd name="connsiteX13" fmla="*/ 2531358 w 6373555"/>
                  <a:gd name="connsiteY13" fmla="*/ 247737 h 6133102"/>
                  <a:gd name="connsiteX14" fmla="*/ 2296052 w 6373555"/>
                  <a:gd name="connsiteY14" fmla="*/ 314672 h 6133102"/>
                  <a:gd name="connsiteX15" fmla="*/ 1918011 w 6373555"/>
                  <a:gd name="connsiteY15" fmla="*/ 541271 h 6133102"/>
                  <a:gd name="connsiteX16" fmla="*/ 1916351 w 6373555"/>
                  <a:gd name="connsiteY16" fmla="*/ 597949 h 6133102"/>
                  <a:gd name="connsiteX17" fmla="*/ 1175913 w 6373555"/>
                  <a:gd name="connsiteY17" fmla="*/ 179189 h 6133102"/>
                  <a:gd name="connsiteX18" fmla="*/ 919448 w 6373555"/>
                  <a:gd name="connsiteY18" fmla="*/ 8140 h 6133102"/>
                  <a:gd name="connsiteX19" fmla="*/ 1240014 w 6373555"/>
                  <a:gd name="connsiteY19" fmla="*/ 468808 h 6133102"/>
                  <a:gd name="connsiteX20" fmla="*/ 1864058 w 6373555"/>
                  <a:gd name="connsiteY20" fmla="*/ 1097958 h 6133102"/>
                  <a:gd name="connsiteX21" fmla="*/ 1873644 w 6373555"/>
                  <a:gd name="connsiteY21" fmla="*/ 2136972 h 6133102"/>
                  <a:gd name="connsiteX22" fmla="*/ 2055937 w 6373555"/>
                  <a:gd name="connsiteY22" fmla="*/ 2544253 h 6133102"/>
                  <a:gd name="connsiteX23" fmla="*/ 256 w 6373555"/>
                  <a:gd name="connsiteY23" fmla="*/ 3204271 h 6133102"/>
                  <a:gd name="connsiteX24" fmla="*/ 625898 w 6373555"/>
                  <a:gd name="connsiteY24" fmla="*/ 3383026 h 6133102"/>
                  <a:gd name="connsiteX25" fmla="*/ 2184075 w 6373555"/>
                  <a:gd name="connsiteY25" fmla="*/ 2928214 h 6133102"/>
                  <a:gd name="connsiteX26" fmla="*/ 2949086 w 6373555"/>
                  <a:gd name="connsiteY26" fmla="*/ 4016797 h 6133102"/>
                  <a:gd name="connsiteX27" fmla="*/ 3430975 w 6373555"/>
                  <a:gd name="connsiteY27" fmla="*/ 4386804 h 6133102"/>
                  <a:gd name="connsiteX28" fmla="*/ 2825959 w 6373555"/>
                  <a:gd name="connsiteY28" fmla="*/ 4675562 h 6133102"/>
                  <a:gd name="connsiteX29" fmla="*/ 3087216 w 6373555"/>
                  <a:gd name="connsiteY29" fmla="*/ 4916193 h 6133102"/>
                  <a:gd name="connsiteX30" fmla="*/ 3644106 w 6373555"/>
                  <a:gd name="connsiteY30" fmla="*/ 4792440 h 6133102"/>
                  <a:gd name="connsiteX31" fmla="*/ 3774734 w 6373555"/>
                  <a:gd name="connsiteY31" fmla="*/ 4861192 h 6133102"/>
                  <a:gd name="connsiteX32" fmla="*/ 3919113 w 6373555"/>
                  <a:gd name="connsiteY32" fmla="*/ 4709938 h 6133102"/>
                  <a:gd name="connsiteX33" fmla="*/ 5486656 w 6373555"/>
                  <a:gd name="connsiteY33" fmla="*/ 5858094 h 6133102"/>
                  <a:gd name="connsiteX34" fmla="*/ 5637910 w 6373555"/>
                  <a:gd name="connsiteY34" fmla="*/ 6057474 h 6133102"/>
                  <a:gd name="connsiteX35" fmla="*/ 5761664 w 6373555"/>
                  <a:gd name="connsiteY35" fmla="*/ 6133102 h 6133102"/>
                  <a:gd name="connsiteX0" fmla="*/ 5761664 w 6373555"/>
                  <a:gd name="connsiteY0" fmla="*/ 6133102 h 6133102"/>
                  <a:gd name="connsiteX1" fmla="*/ 6373555 w 6373555"/>
                  <a:gd name="connsiteY1" fmla="*/ 6112476 h 6133102"/>
                  <a:gd name="connsiteX2" fmla="*/ 5321652 w 6373555"/>
                  <a:gd name="connsiteY2" fmla="*/ 4166798 h 6133102"/>
                  <a:gd name="connsiteX3" fmla="*/ 4149533 w 6373555"/>
                  <a:gd name="connsiteY3" fmla="*/ 2886134 h 6133102"/>
                  <a:gd name="connsiteX4" fmla="*/ 3558299 w 6373555"/>
                  <a:gd name="connsiteY4" fmla="*/ 2518398 h 6133102"/>
                  <a:gd name="connsiteX5" fmla="*/ 3312014 w 6373555"/>
                  <a:gd name="connsiteY5" fmla="*/ 2291735 h 6133102"/>
                  <a:gd name="connsiteX6" fmla="*/ 3204094 w 6373555"/>
                  <a:gd name="connsiteY6" fmla="*/ 2303622 h 6133102"/>
                  <a:gd name="connsiteX7" fmla="*/ 2575743 w 6373555"/>
                  <a:gd name="connsiteY7" fmla="*/ 2004450 h 6133102"/>
                  <a:gd name="connsiteX8" fmla="*/ 2186363 w 6373555"/>
                  <a:gd name="connsiteY8" fmla="*/ 1194008 h 6133102"/>
                  <a:gd name="connsiteX9" fmla="*/ 2598075 w 6373555"/>
                  <a:gd name="connsiteY9" fmla="*/ 754168 h 6133102"/>
                  <a:gd name="connsiteX10" fmla="*/ 2701375 w 6373555"/>
                  <a:gd name="connsiteY10" fmla="*/ 232530 h 6133102"/>
                  <a:gd name="connsiteX11" fmla="*/ 2606156 w 6373555"/>
                  <a:gd name="connsiteY11" fmla="*/ 102935 h 6133102"/>
                  <a:gd name="connsiteX12" fmla="*/ 2517813 w 6373555"/>
                  <a:gd name="connsiteY12" fmla="*/ 180223 h 6133102"/>
                  <a:gd name="connsiteX13" fmla="*/ 2531358 w 6373555"/>
                  <a:gd name="connsiteY13" fmla="*/ 247737 h 6133102"/>
                  <a:gd name="connsiteX14" fmla="*/ 2296052 w 6373555"/>
                  <a:gd name="connsiteY14" fmla="*/ 314672 h 6133102"/>
                  <a:gd name="connsiteX15" fmla="*/ 1918011 w 6373555"/>
                  <a:gd name="connsiteY15" fmla="*/ 541271 h 6133102"/>
                  <a:gd name="connsiteX16" fmla="*/ 1916351 w 6373555"/>
                  <a:gd name="connsiteY16" fmla="*/ 597949 h 6133102"/>
                  <a:gd name="connsiteX17" fmla="*/ 1175913 w 6373555"/>
                  <a:gd name="connsiteY17" fmla="*/ 179189 h 6133102"/>
                  <a:gd name="connsiteX18" fmla="*/ 919448 w 6373555"/>
                  <a:gd name="connsiteY18" fmla="*/ 8140 h 6133102"/>
                  <a:gd name="connsiteX19" fmla="*/ 1240014 w 6373555"/>
                  <a:gd name="connsiteY19" fmla="*/ 468808 h 6133102"/>
                  <a:gd name="connsiteX20" fmla="*/ 1864058 w 6373555"/>
                  <a:gd name="connsiteY20" fmla="*/ 1097958 h 6133102"/>
                  <a:gd name="connsiteX21" fmla="*/ 1873644 w 6373555"/>
                  <a:gd name="connsiteY21" fmla="*/ 2136972 h 6133102"/>
                  <a:gd name="connsiteX22" fmla="*/ 2055937 w 6373555"/>
                  <a:gd name="connsiteY22" fmla="*/ 2544253 h 6133102"/>
                  <a:gd name="connsiteX23" fmla="*/ 256 w 6373555"/>
                  <a:gd name="connsiteY23" fmla="*/ 3204271 h 6133102"/>
                  <a:gd name="connsiteX24" fmla="*/ 625898 w 6373555"/>
                  <a:gd name="connsiteY24" fmla="*/ 3383026 h 6133102"/>
                  <a:gd name="connsiteX25" fmla="*/ 2184075 w 6373555"/>
                  <a:gd name="connsiteY25" fmla="*/ 2928214 h 6133102"/>
                  <a:gd name="connsiteX26" fmla="*/ 2949086 w 6373555"/>
                  <a:gd name="connsiteY26" fmla="*/ 4016797 h 6133102"/>
                  <a:gd name="connsiteX27" fmla="*/ 3430975 w 6373555"/>
                  <a:gd name="connsiteY27" fmla="*/ 4386804 h 6133102"/>
                  <a:gd name="connsiteX28" fmla="*/ 2825959 w 6373555"/>
                  <a:gd name="connsiteY28" fmla="*/ 4675562 h 6133102"/>
                  <a:gd name="connsiteX29" fmla="*/ 3087216 w 6373555"/>
                  <a:gd name="connsiteY29" fmla="*/ 4916193 h 6133102"/>
                  <a:gd name="connsiteX30" fmla="*/ 3644106 w 6373555"/>
                  <a:gd name="connsiteY30" fmla="*/ 4792440 h 6133102"/>
                  <a:gd name="connsiteX31" fmla="*/ 3774734 w 6373555"/>
                  <a:gd name="connsiteY31" fmla="*/ 4861192 h 6133102"/>
                  <a:gd name="connsiteX32" fmla="*/ 3919113 w 6373555"/>
                  <a:gd name="connsiteY32" fmla="*/ 4709938 h 6133102"/>
                  <a:gd name="connsiteX33" fmla="*/ 5486656 w 6373555"/>
                  <a:gd name="connsiteY33" fmla="*/ 5858094 h 6133102"/>
                  <a:gd name="connsiteX34" fmla="*/ 5637910 w 6373555"/>
                  <a:gd name="connsiteY34" fmla="*/ 6057474 h 6133102"/>
                  <a:gd name="connsiteX35" fmla="*/ 5761664 w 6373555"/>
                  <a:gd name="connsiteY35" fmla="*/ 6133102 h 6133102"/>
                  <a:gd name="connsiteX0" fmla="*/ 5761664 w 6373555"/>
                  <a:gd name="connsiteY0" fmla="*/ 6133102 h 6133102"/>
                  <a:gd name="connsiteX1" fmla="*/ 6373555 w 6373555"/>
                  <a:gd name="connsiteY1" fmla="*/ 6112476 h 6133102"/>
                  <a:gd name="connsiteX2" fmla="*/ 5321652 w 6373555"/>
                  <a:gd name="connsiteY2" fmla="*/ 4166798 h 6133102"/>
                  <a:gd name="connsiteX3" fmla="*/ 4149533 w 6373555"/>
                  <a:gd name="connsiteY3" fmla="*/ 2886134 h 6133102"/>
                  <a:gd name="connsiteX4" fmla="*/ 3558299 w 6373555"/>
                  <a:gd name="connsiteY4" fmla="*/ 2518398 h 6133102"/>
                  <a:gd name="connsiteX5" fmla="*/ 3312014 w 6373555"/>
                  <a:gd name="connsiteY5" fmla="*/ 2291735 h 6133102"/>
                  <a:gd name="connsiteX6" fmla="*/ 3204094 w 6373555"/>
                  <a:gd name="connsiteY6" fmla="*/ 2303622 h 6133102"/>
                  <a:gd name="connsiteX7" fmla="*/ 2575743 w 6373555"/>
                  <a:gd name="connsiteY7" fmla="*/ 2004450 h 6133102"/>
                  <a:gd name="connsiteX8" fmla="*/ 2186363 w 6373555"/>
                  <a:gd name="connsiteY8" fmla="*/ 1194008 h 6133102"/>
                  <a:gd name="connsiteX9" fmla="*/ 2598075 w 6373555"/>
                  <a:gd name="connsiteY9" fmla="*/ 754168 h 6133102"/>
                  <a:gd name="connsiteX10" fmla="*/ 2701375 w 6373555"/>
                  <a:gd name="connsiteY10" fmla="*/ 232530 h 6133102"/>
                  <a:gd name="connsiteX11" fmla="*/ 2606156 w 6373555"/>
                  <a:gd name="connsiteY11" fmla="*/ 102935 h 6133102"/>
                  <a:gd name="connsiteX12" fmla="*/ 2517813 w 6373555"/>
                  <a:gd name="connsiteY12" fmla="*/ 180223 h 6133102"/>
                  <a:gd name="connsiteX13" fmla="*/ 2531358 w 6373555"/>
                  <a:gd name="connsiteY13" fmla="*/ 247737 h 6133102"/>
                  <a:gd name="connsiteX14" fmla="*/ 2296052 w 6373555"/>
                  <a:gd name="connsiteY14" fmla="*/ 314672 h 6133102"/>
                  <a:gd name="connsiteX15" fmla="*/ 1918011 w 6373555"/>
                  <a:gd name="connsiteY15" fmla="*/ 541271 h 6133102"/>
                  <a:gd name="connsiteX16" fmla="*/ 1916351 w 6373555"/>
                  <a:gd name="connsiteY16" fmla="*/ 597949 h 6133102"/>
                  <a:gd name="connsiteX17" fmla="*/ 1175913 w 6373555"/>
                  <a:gd name="connsiteY17" fmla="*/ 179189 h 6133102"/>
                  <a:gd name="connsiteX18" fmla="*/ 919448 w 6373555"/>
                  <a:gd name="connsiteY18" fmla="*/ 8140 h 6133102"/>
                  <a:gd name="connsiteX19" fmla="*/ 1240014 w 6373555"/>
                  <a:gd name="connsiteY19" fmla="*/ 468808 h 6133102"/>
                  <a:gd name="connsiteX20" fmla="*/ 1864058 w 6373555"/>
                  <a:gd name="connsiteY20" fmla="*/ 1097958 h 6133102"/>
                  <a:gd name="connsiteX21" fmla="*/ 1873644 w 6373555"/>
                  <a:gd name="connsiteY21" fmla="*/ 2136972 h 6133102"/>
                  <a:gd name="connsiteX22" fmla="*/ 2055937 w 6373555"/>
                  <a:gd name="connsiteY22" fmla="*/ 2544253 h 6133102"/>
                  <a:gd name="connsiteX23" fmla="*/ 256 w 6373555"/>
                  <a:gd name="connsiteY23" fmla="*/ 3204271 h 6133102"/>
                  <a:gd name="connsiteX24" fmla="*/ 625898 w 6373555"/>
                  <a:gd name="connsiteY24" fmla="*/ 3383026 h 6133102"/>
                  <a:gd name="connsiteX25" fmla="*/ 2184075 w 6373555"/>
                  <a:gd name="connsiteY25" fmla="*/ 2928214 h 6133102"/>
                  <a:gd name="connsiteX26" fmla="*/ 2949086 w 6373555"/>
                  <a:gd name="connsiteY26" fmla="*/ 4016797 h 6133102"/>
                  <a:gd name="connsiteX27" fmla="*/ 3430975 w 6373555"/>
                  <a:gd name="connsiteY27" fmla="*/ 4386804 h 6133102"/>
                  <a:gd name="connsiteX28" fmla="*/ 2825959 w 6373555"/>
                  <a:gd name="connsiteY28" fmla="*/ 4675562 h 6133102"/>
                  <a:gd name="connsiteX29" fmla="*/ 3087216 w 6373555"/>
                  <a:gd name="connsiteY29" fmla="*/ 4916193 h 6133102"/>
                  <a:gd name="connsiteX30" fmla="*/ 3644106 w 6373555"/>
                  <a:gd name="connsiteY30" fmla="*/ 4792440 h 6133102"/>
                  <a:gd name="connsiteX31" fmla="*/ 3774734 w 6373555"/>
                  <a:gd name="connsiteY31" fmla="*/ 4861192 h 6133102"/>
                  <a:gd name="connsiteX32" fmla="*/ 3919113 w 6373555"/>
                  <a:gd name="connsiteY32" fmla="*/ 4709938 h 6133102"/>
                  <a:gd name="connsiteX33" fmla="*/ 5486656 w 6373555"/>
                  <a:gd name="connsiteY33" fmla="*/ 5858094 h 6133102"/>
                  <a:gd name="connsiteX34" fmla="*/ 5637910 w 6373555"/>
                  <a:gd name="connsiteY34" fmla="*/ 6057474 h 6133102"/>
                  <a:gd name="connsiteX35" fmla="*/ 5761664 w 6373555"/>
                  <a:gd name="connsiteY35" fmla="*/ 6133102 h 6133102"/>
                  <a:gd name="connsiteX0" fmla="*/ 5761689 w 6373580"/>
                  <a:gd name="connsiteY0" fmla="*/ 6133102 h 6133102"/>
                  <a:gd name="connsiteX1" fmla="*/ 6373580 w 6373580"/>
                  <a:gd name="connsiteY1" fmla="*/ 6112476 h 6133102"/>
                  <a:gd name="connsiteX2" fmla="*/ 5321677 w 6373580"/>
                  <a:gd name="connsiteY2" fmla="*/ 4166798 h 6133102"/>
                  <a:gd name="connsiteX3" fmla="*/ 4149558 w 6373580"/>
                  <a:gd name="connsiteY3" fmla="*/ 2886134 h 6133102"/>
                  <a:gd name="connsiteX4" fmla="*/ 3558324 w 6373580"/>
                  <a:gd name="connsiteY4" fmla="*/ 2518398 h 6133102"/>
                  <a:gd name="connsiteX5" fmla="*/ 3312039 w 6373580"/>
                  <a:gd name="connsiteY5" fmla="*/ 2291735 h 6133102"/>
                  <a:gd name="connsiteX6" fmla="*/ 3204119 w 6373580"/>
                  <a:gd name="connsiteY6" fmla="*/ 2303622 h 6133102"/>
                  <a:gd name="connsiteX7" fmla="*/ 2575768 w 6373580"/>
                  <a:gd name="connsiteY7" fmla="*/ 2004450 h 6133102"/>
                  <a:gd name="connsiteX8" fmla="*/ 2186388 w 6373580"/>
                  <a:gd name="connsiteY8" fmla="*/ 1194008 h 6133102"/>
                  <a:gd name="connsiteX9" fmla="*/ 2598100 w 6373580"/>
                  <a:gd name="connsiteY9" fmla="*/ 754168 h 6133102"/>
                  <a:gd name="connsiteX10" fmla="*/ 2701400 w 6373580"/>
                  <a:gd name="connsiteY10" fmla="*/ 232530 h 6133102"/>
                  <a:gd name="connsiteX11" fmla="*/ 2606181 w 6373580"/>
                  <a:gd name="connsiteY11" fmla="*/ 102935 h 6133102"/>
                  <a:gd name="connsiteX12" fmla="*/ 2517838 w 6373580"/>
                  <a:gd name="connsiteY12" fmla="*/ 180223 h 6133102"/>
                  <a:gd name="connsiteX13" fmla="*/ 2531383 w 6373580"/>
                  <a:gd name="connsiteY13" fmla="*/ 247737 h 6133102"/>
                  <a:gd name="connsiteX14" fmla="*/ 2296077 w 6373580"/>
                  <a:gd name="connsiteY14" fmla="*/ 314672 h 6133102"/>
                  <a:gd name="connsiteX15" fmla="*/ 1918036 w 6373580"/>
                  <a:gd name="connsiteY15" fmla="*/ 541271 h 6133102"/>
                  <a:gd name="connsiteX16" fmla="*/ 1916376 w 6373580"/>
                  <a:gd name="connsiteY16" fmla="*/ 597949 h 6133102"/>
                  <a:gd name="connsiteX17" fmla="*/ 1175938 w 6373580"/>
                  <a:gd name="connsiteY17" fmla="*/ 179189 h 6133102"/>
                  <a:gd name="connsiteX18" fmla="*/ 919473 w 6373580"/>
                  <a:gd name="connsiteY18" fmla="*/ 8140 h 6133102"/>
                  <a:gd name="connsiteX19" fmla="*/ 1240039 w 6373580"/>
                  <a:gd name="connsiteY19" fmla="*/ 468808 h 6133102"/>
                  <a:gd name="connsiteX20" fmla="*/ 1864083 w 6373580"/>
                  <a:gd name="connsiteY20" fmla="*/ 1097958 h 6133102"/>
                  <a:gd name="connsiteX21" fmla="*/ 1873669 w 6373580"/>
                  <a:gd name="connsiteY21" fmla="*/ 2136972 h 6133102"/>
                  <a:gd name="connsiteX22" fmla="*/ 2055962 w 6373580"/>
                  <a:gd name="connsiteY22" fmla="*/ 2544253 h 6133102"/>
                  <a:gd name="connsiteX23" fmla="*/ 281 w 6373580"/>
                  <a:gd name="connsiteY23" fmla="*/ 3204271 h 6133102"/>
                  <a:gd name="connsiteX24" fmla="*/ 625923 w 6373580"/>
                  <a:gd name="connsiteY24" fmla="*/ 3383026 h 6133102"/>
                  <a:gd name="connsiteX25" fmla="*/ 2184100 w 6373580"/>
                  <a:gd name="connsiteY25" fmla="*/ 2928214 h 6133102"/>
                  <a:gd name="connsiteX26" fmla="*/ 2949111 w 6373580"/>
                  <a:gd name="connsiteY26" fmla="*/ 4016797 h 6133102"/>
                  <a:gd name="connsiteX27" fmla="*/ 3431000 w 6373580"/>
                  <a:gd name="connsiteY27" fmla="*/ 4386804 h 6133102"/>
                  <a:gd name="connsiteX28" fmla="*/ 2825984 w 6373580"/>
                  <a:gd name="connsiteY28" fmla="*/ 4675562 h 6133102"/>
                  <a:gd name="connsiteX29" fmla="*/ 3087241 w 6373580"/>
                  <a:gd name="connsiteY29" fmla="*/ 4916193 h 6133102"/>
                  <a:gd name="connsiteX30" fmla="*/ 3644131 w 6373580"/>
                  <a:gd name="connsiteY30" fmla="*/ 4792440 h 6133102"/>
                  <a:gd name="connsiteX31" fmla="*/ 3774759 w 6373580"/>
                  <a:gd name="connsiteY31" fmla="*/ 4861192 h 6133102"/>
                  <a:gd name="connsiteX32" fmla="*/ 3919138 w 6373580"/>
                  <a:gd name="connsiteY32" fmla="*/ 4709938 h 6133102"/>
                  <a:gd name="connsiteX33" fmla="*/ 5486681 w 6373580"/>
                  <a:gd name="connsiteY33" fmla="*/ 5858094 h 6133102"/>
                  <a:gd name="connsiteX34" fmla="*/ 5637935 w 6373580"/>
                  <a:gd name="connsiteY34" fmla="*/ 6057474 h 6133102"/>
                  <a:gd name="connsiteX35" fmla="*/ 5761689 w 6373580"/>
                  <a:gd name="connsiteY35" fmla="*/ 6133102 h 6133102"/>
                  <a:gd name="connsiteX0" fmla="*/ 5761666 w 6373557"/>
                  <a:gd name="connsiteY0" fmla="*/ 6133102 h 6133102"/>
                  <a:gd name="connsiteX1" fmla="*/ 6373557 w 6373557"/>
                  <a:gd name="connsiteY1" fmla="*/ 6112476 h 6133102"/>
                  <a:gd name="connsiteX2" fmla="*/ 5321654 w 6373557"/>
                  <a:gd name="connsiteY2" fmla="*/ 4166798 h 6133102"/>
                  <a:gd name="connsiteX3" fmla="*/ 4149535 w 6373557"/>
                  <a:gd name="connsiteY3" fmla="*/ 2886134 h 6133102"/>
                  <a:gd name="connsiteX4" fmla="*/ 3558301 w 6373557"/>
                  <a:gd name="connsiteY4" fmla="*/ 2518398 h 6133102"/>
                  <a:gd name="connsiteX5" fmla="*/ 3312016 w 6373557"/>
                  <a:gd name="connsiteY5" fmla="*/ 2291735 h 6133102"/>
                  <a:gd name="connsiteX6" fmla="*/ 3204096 w 6373557"/>
                  <a:gd name="connsiteY6" fmla="*/ 2303622 h 6133102"/>
                  <a:gd name="connsiteX7" fmla="*/ 2575745 w 6373557"/>
                  <a:gd name="connsiteY7" fmla="*/ 2004450 h 6133102"/>
                  <a:gd name="connsiteX8" fmla="*/ 2186365 w 6373557"/>
                  <a:gd name="connsiteY8" fmla="*/ 1194008 h 6133102"/>
                  <a:gd name="connsiteX9" fmla="*/ 2598077 w 6373557"/>
                  <a:gd name="connsiteY9" fmla="*/ 754168 h 6133102"/>
                  <a:gd name="connsiteX10" fmla="*/ 2701377 w 6373557"/>
                  <a:gd name="connsiteY10" fmla="*/ 232530 h 6133102"/>
                  <a:gd name="connsiteX11" fmla="*/ 2606158 w 6373557"/>
                  <a:gd name="connsiteY11" fmla="*/ 102935 h 6133102"/>
                  <a:gd name="connsiteX12" fmla="*/ 2517815 w 6373557"/>
                  <a:gd name="connsiteY12" fmla="*/ 180223 h 6133102"/>
                  <a:gd name="connsiteX13" fmla="*/ 2531360 w 6373557"/>
                  <a:gd name="connsiteY13" fmla="*/ 247737 h 6133102"/>
                  <a:gd name="connsiteX14" fmla="*/ 2296054 w 6373557"/>
                  <a:gd name="connsiteY14" fmla="*/ 314672 h 6133102"/>
                  <a:gd name="connsiteX15" fmla="*/ 1918013 w 6373557"/>
                  <a:gd name="connsiteY15" fmla="*/ 541271 h 6133102"/>
                  <a:gd name="connsiteX16" fmla="*/ 1916353 w 6373557"/>
                  <a:gd name="connsiteY16" fmla="*/ 597949 h 6133102"/>
                  <a:gd name="connsiteX17" fmla="*/ 1175915 w 6373557"/>
                  <a:gd name="connsiteY17" fmla="*/ 179189 h 6133102"/>
                  <a:gd name="connsiteX18" fmla="*/ 919450 w 6373557"/>
                  <a:gd name="connsiteY18" fmla="*/ 8140 h 6133102"/>
                  <a:gd name="connsiteX19" fmla="*/ 1240016 w 6373557"/>
                  <a:gd name="connsiteY19" fmla="*/ 468808 h 6133102"/>
                  <a:gd name="connsiteX20" fmla="*/ 1864060 w 6373557"/>
                  <a:gd name="connsiteY20" fmla="*/ 1097958 h 6133102"/>
                  <a:gd name="connsiteX21" fmla="*/ 1873646 w 6373557"/>
                  <a:gd name="connsiteY21" fmla="*/ 2136972 h 6133102"/>
                  <a:gd name="connsiteX22" fmla="*/ 2055939 w 6373557"/>
                  <a:gd name="connsiteY22" fmla="*/ 2544253 h 6133102"/>
                  <a:gd name="connsiteX23" fmla="*/ 258 w 6373557"/>
                  <a:gd name="connsiteY23" fmla="*/ 3204271 h 6133102"/>
                  <a:gd name="connsiteX24" fmla="*/ 663392 w 6373557"/>
                  <a:gd name="connsiteY24" fmla="*/ 3360114 h 6133102"/>
                  <a:gd name="connsiteX25" fmla="*/ 2184077 w 6373557"/>
                  <a:gd name="connsiteY25" fmla="*/ 2928214 h 6133102"/>
                  <a:gd name="connsiteX26" fmla="*/ 2949088 w 6373557"/>
                  <a:gd name="connsiteY26" fmla="*/ 4016797 h 6133102"/>
                  <a:gd name="connsiteX27" fmla="*/ 3430977 w 6373557"/>
                  <a:gd name="connsiteY27" fmla="*/ 4386804 h 6133102"/>
                  <a:gd name="connsiteX28" fmla="*/ 2825961 w 6373557"/>
                  <a:gd name="connsiteY28" fmla="*/ 4675562 h 6133102"/>
                  <a:gd name="connsiteX29" fmla="*/ 3087218 w 6373557"/>
                  <a:gd name="connsiteY29" fmla="*/ 4916193 h 6133102"/>
                  <a:gd name="connsiteX30" fmla="*/ 3644108 w 6373557"/>
                  <a:gd name="connsiteY30" fmla="*/ 4792440 h 6133102"/>
                  <a:gd name="connsiteX31" fmla="*/ 3774736 w 6373557"/>
                  <a:gd name="connsiteY31" fmla="*/ 4861192 h 6133102"/>
                  <a:gd name="connsiteX32" fmla="*/ 3919115 w 6373557"/>
                  <a:gd name="connsiteY32" fmla="*/ 4709938 h 6133102"/>
                  <a:gd name="connsiteX33" fmla="*/ 5486658 w 6373557"/>
                  <a:gd name="connsiteY33" fmla="*/ 5858094 h 6133102"/>
                  <a:gd name="connsiteX34" fmla="*/ 5637912 w 6373557"/>
                  <a:gd name="connsiteY34" fmla="*/ 6057474 h 6133102"/>
                  <a:gd name="connsiteX35" fmla="*/ 5761666 w 6373557"/>
                  <a:gd name="connsiteY35" fmla="*/ 6133102 h 6133102"/>
                  <a:gd name="connsiteX0" fmla="*/ 5761666 w 6373557"/>
                  <a:gd name="connsiteY0" fmla="*/ 6133102 h 6133102"/>
                  <a:gd name="connsiteX1" fmla="*/ 6373557 w 6373557"/>
                  <a:gd name="connsiteY1" fmla="*/ 6112476 h 6133102"/>
                  <a:gd name="connsiteX2" fmla="*/ 5321654 w 6373557"/>
                  <a:gd name="connsiteY2" fmla="*/ 4166798 h 6133102"/>
                  <a:gd name="connsiteX3" fmla="*/ 4149535 w 6373557"/>
                  <a:gd name="connsiteY3" fmla="*/ 2886134 h 6133102"/>
                  <a:gd name="connsiteX4" fmla="*/ 3558301 w 6373557"/>
                  <a:gd name="connsiteY4" fmla="*/ 2518398 h 6133102"/>
                  <a:gd name="connsiteX5" fmla="*/ 3312016 w 6373557"/>
                  <a:gd name="connsiteY5" fmla="*/ 2291735 h 6133102"/>
                  <a:gd name="connsiteX6" fmla="*/ 3204096 w 6373557"/>
                  <a:gd name="connsiteY6" fmla="*/ 2303622 h 6133102"/>
                  <a:gd name="connsiteX7" fmla="*/ 2575745 w 6373557"/>
                  <a:gd name="connsiteY7" fmla="*/ 2004450 h 6133102"/>
                  <a:gd name="connsiteX8" fmla="*/ 2186365 w 6373557"/>
                  <a:gd name="connsiteY8" fmla="*/ 1194008 h 6133102"/>
                  <a:gd name="connsiteX9" fmla="*/ 2598077 w 6373557"/>
                  <a:gd name="connsiteY9" fmla="*/ 754168 h 6133102"/>
                  <a:gd name="connsiteX10" fmla="*/ 2701377 w 6373557"/>
                  <a:gd name="connsiteY10" fmla="*/ 232530 h 6133102"/>
                  <a:gd name="connsiteX11" fmla="*/ 2606158 w 6373557"/>
                  <a:gd name="connsiteY11" fmla="*/ 102935 h 6133102"/>
                  <a:gd name="connsiteX12" fmla="*/ 2517815 w 6373557"/>
                  <a:gd name="connsiteY12" fmla="*/ 180223 h 6133102"/>
                  <a:gd name="connsiteX13" fmla="*/ 2531360 w 6373557"/>
                  <a:gd name="connsiteY13" fmla="*/ 247737 h 6133102"/>
                  <a:gd name="connsiteX14" fmla="*/ 2296054 w 6373557"/>
                  <a:gd name="connsiteY14" fmla="*/ 314672 h 6133102"/>
                  <a:gd name="connsiteX15" fmla="*/ 1918013 w 6373557"/>
                  <a:gd name="connsiteY15" fmla="*/ 541271 h 6133102"/>
                  <a:gd name="connsiteX16" fmla="*/ 1916353 w 6373557"/>
                  <a:gd name="connsiteY16" fmla="*/ 597949 h 6133102"/>
                  <a:gd name="connsiteX17" fmla="*/ 1175915 w 6373557"/>
                  <a:gd name="connsiteY17" fmla="*/ 179189 h 6133102"/>
                  <a:gd name="connsiteX18" fmla="*/ 919450 w 6373557"/>
                  <a:gd name="connsiteY18" fmla="*/ 8140 h 6133102"/>
                  <a:gd name="connsiteX19" fmla="*/ 1240016 w 6373557"/>
                  <a:gd name="connsiteY19" fmla="*/ 468808 h 6133102"/>
                  <a:gd name="connsiteX20" fmla="*/ 1864060 w 6373557"/>
                  <a:gd name="connsiteY20" fmla="*/ 1097958 h 6133102"/>
                  <a:gd name="connsiteX21" fmla="*/ 1873646 w 6373557"/>
                  <a:gd name="connsiteY21" fmla="*/ 2136972 h 6133102"/>
                  <a:gd name="connsiteX22" fmla="*/ 2055939 w 6373557"/>
                  <a:gd name="connsiteY22" fmla="*/ 2544253 h 6133102"/>
                  <a:gd name="connsiteX23" fmla="*/ 258 w 6373557"/>
                  <a:gd name="connsiteY23" fmla="*/ 3204271 h 6133102"/>
                  <a:gd name="connsiteX24" fmla="*/ 663392 w 6373557"/>
                  <a:gd name="connsiteY24" fmla="*/ 3280963 h 6133102"/>
                  <a:gd name="connsiteX25" fmla="*/ 2184077 w 6373557"/>
                  <a:gd name="connsiteY25" fmla="*/ 2928214 h 6133102"/>
                  <a:gd name="connsiteX26" fmla="*/ 2949088 w 6373557"/>
                  <a:gd name="connsiteY26" fmla="*/ 4016797 h 6133102"/>
                  <a:gd name="connsiteX27" fmla="*/ 3430977 w 6373557"/>
                  <a:gd name="connsiteY27" fmla="*/ 4386804 h 6133102"/>
                  <a:gd name="connsiteX28" fmla="*/ 2825961 w 6373557"/>
                  <a:gd name="connsiteY28" fmla="*/ 4675562 h 6133102"/>
                  <a:gd name="connsiteX29" fmla="*/ 3087218 w 6373557"/>
                  <a:gd name="connsiteY29" fmla="*/ 4916193 h 6133102"/>
                  <a:gd name="connsiteX30" fmla="*/ 3644108 w 6373557"/>
                  <a:gd name="connsiteY30" fmla="*/ 4792440 h 6133102"/>
                  <a:gd name="connsiteX31" fmla="*/ 3774736 w 6373557"/>
                  <a:gd name="connsiteY31" fmla="*/ 4861192 h 6133102"/>
                  <a:gd name="connsiteX32" fmla="*/ 3919115 w 6373557"/>
                  <a:gd name="connsiteY32" fmla="*/ 4709938 h 6133102"/>
                  <a:gd name="connsiteX33" fmla="*/ 5486658 w 6373557"/>
                  <a:gd name="connsiteY33" fmla="*/ 5858094 h 6133102"/>
                  <a:gd name="connsiteX34" fmla="*/ 5637912 w 6373557"/>
                  <a:gd name="connsiteY34" fmla="*/ 6057474 h 6133102"/>
                  <a:gd name="connsiteX35" fmla="*/ 5761666 w 6373557"/>
                  <a:gd name="connsiteY35" fmla="*/ 6133102 h 6133102"/>
                  <a:gd name="connsiteX0" fmla="*/ 5761658 w 6373549"/>
                  <a:gd name="connsiteY0" fmla="*/ 6133102 h 6133102"/>
                  <a:gd name="connsiteX1" fmla="*/ 6373549 w 6373549"/>
                  <a:gd name="connsiteY1" fmla="*/ 6112476 h 6133102"/>
                  <a:gd name="connsiteX2" fmla="*/ 5321646 w 6373549"/>
                  <a:gd name="connsiteY2" fmla="*/ 4166798 h 6133102"/>
                  <a:gd name="connsiteX3" fmla="*/ 4149527 w 6373549"/>
                  <a:gd name="connsiteY3" fmla="*/ 2886134 h 6133102"/>
                  <a:gd name="connsiteX4" fmla="*/ 3558293 w 6373549"/>
                  <a:gd name="connsiteY4" fmla="*/ 2518398 h 6133102"/>
                  <a:gd name="connsiteX5" fmla="*/ 3312008 w 6373549"/>
                  <a:gd name="connsiteY5" fmla="*/ 2291735 h 6133102"/>
                  <a:gd name="connsiteX6" fmla="*/ 3204088 w 6373549"/>
                  <a:gd name="connsiteY6" fmla="*/ 2303622 h 6133102"/>
                  <a:gd name="connsiteX7" fmla="*/ 2575737 w 6373549"/>
                  <a:gd name="connsiteY7" fmla="*/ 2004450 h 6133102"/>
                  <a:gd name="connsiteX8" fmla="*/ 2186357 w 6373549"/>
                  <a:gd name="connsiteY8" fmla="*/ 1194008 h 6133102"/>
                  <a:gd name="connsiteX9" fmla="*/ 2598069 w 6373549"/>
                  <a:gd name="connsiteY9" fmla="*/ 754168 h 6133102"/>
                  <a:gd name="connsiteX10" fmla="*/ 2701369 w 6373549"/>
                  <a:gd name="connsiteY10" fmla="*/ 232530 h 6133102"/>
                  <a:gd name="connsiteX11" fmla="*/ 2606150 w 6373549"/>
                  <a:gd name="connsiteY11" fmla="*/ 102935 h 6133102"/>
                  <a:gd name="connsiteX12" fmla="*/ 2517807 w 6373549"/>
                  <a:gd name="connsiteY12" fmla="*/ 180223 h 6133102"/>
                  <a:gd name="connsiteX13" fmla="*/ 2531352 w 6373549"/>
                  <a:gd name="connsiteY13" fmla="*/ 247737 h 6133102"/>
                  <a:gd name="connsiteX14" fmla="*/ 2296046 w 6373549"/>
                  <a:gd name="connsiteY14" fmla="*/ 314672 h 6133102"/>
                  <a:gd name="connsiteX15" fmla="*/ 1918005 w 6373549"/>
                  <a:gd name="connsiteY15" fmla="*/ 541271 h 6133102"/>
                  <a:gd name="connsiteX16" fmla="*/ 1916345 w 6373549"/>
                  <a:gd name="connsiteY16" fmla="*/ 597949 h 6133102"/>
                  <a:gd name="connsiteX17" fmla="*/ 1175907 w 6373549"/>
                  <a:gd name="connsiteY17" fmla="*/ 179189 h 6133102"/>
                  <a:gd name="connsiteX18" fmla="*/ 919442 w 6373549"/>
                  <a:gd name="connsiteY18" fmla="*/ 8140 h 6133102"/>
                  <a:gd name="connsiteX19" fmla="*/ 1240008 w 6373549"/>
                  <a:gd name="connsiteY19" fmla="*/ 468808 h 6133102"/>
                  <a:gd name="connsiteX20" fmla="*/ 1864052 w 6373549"/>
                  <a:gd name="connsiteY20" fmla="*/ 1097958 h 6133102"/>
                  <a:gd name="connsiteX21" fmla="*/ 1873638 w 6373549"/>
                  <a:gd name="connsiteY21" fmla="*/ 2136972 h 6133102"/>
                  <a:gd name="connsiteX22" fmla="*/ 2055931 w 6373549"/>
                  <a:gd name="connsiteY22" fmla="*/ 2544253 h 6133102"/>
                  <a:gd name="connsiteX23" fmla="*/ 250 w 6373549"/>
                  <a:gd name="connsiteY23" fmla="*/ 3204271 h 6133102"/>
                  <a:gd name="connsiteX24" fmla="*/ 677965 w 6373549"/>
                  <a:gd name="connsiteY24" fmla="*/ 3333035 h 6133102"/>
                  <a:gd name="connsiteX25" fmla="*/ 2184069 w 6373549"/>
                  <a:gd name="connsiteY25" fmla="*/ 2928214 h 6133102"/>
                  <a:gd name="connsiteX26" fmla="*/ 2949080 w 6373549"/>
                  <a:gd name="connsiteY26" fmla="*/ 4016797 h 6133102"/>
                  <a:gd name="connsiteX27" fmla="*/ 3430969 w 6373549"/>
                  <a:gd name="connsiteY27" fmla="*/ 4386804 h 6133102"/>
                  <a:gd name="connsiteX28" fmla="*/ 2825953 w 6373549"/>
                  <a:gd name="connsiteY28" fmla="*/ 4675562 h 6133102"/>
                  <a:gd name="connsiteX29" fmla="*/ 3087210 w 6373549"/>
                  <a:gd name="connsiteY29" fmla="*/ 4916193 h 6133102"/>
                  <a:gd name="connsiteX30" fmla="*/ 3644100 w 6373549"/>
                  <a:gd name="connsiteY30" fmla="*/ 4792440 h 6133102"/>
                  <a:gd name="connsiteX31" fmla="*/ 3774728 w 6373549"/>
                  <a:gd name="connsiteY31" fmla="*/ 4861192 h 6133102"/>
                  <a:gd name="connsiteX32" fmla="*/ 3919107 w 6373549"/>
                  <a:gd name="connsiteY32" fmla="*/ 4709938 h 6133102"/>
                  <a:gd name="connsiteX33" fmla="*/ 5486650 w 6373549"/>
                  <a:gd name="connsiteY33" fmla="*/ 5858094 h 6133102"/>
                  <a:gd name="connsiteX34" fmla="*/ 5637904 w 6373549"/>
                  <a:gd name="connsiteY34" fmla="*/ 6057474 h 6133102"/>
                  <a:gd name="connsiteX35" fmla="*/ 5761658 w 6373549"/>
                  <a:gd name="connsiteY35" fmla="*/ 6133102 h 6133102"/>
                  <a:gd name="connsiteX0" fmla="*/ 5665911 w 6277802"/>
                  <a:gd name="connsiteY0" fmla="*/ 6133102 h 6133102"/>
                  <a:gd name="connsiteX1" fmla="*/ 6277802 w 6277802"/>
                  <a:gd name="connsiteY1" fmla="*/ 6112476 h 6133102"/>
                  <a:gd name="connsiteX2" fmla="*/ 5225899 w 6277802"/>
                  <a:gd name="connsiteY2" fmla="*/ 4166798 h 6133102"/>
                  <a:gd name="connsiteX3" fmla="*/ 4053780 w 6277802"/>
                  <a:gd name="connsiteY3" fmla="*/ 2886134 h 6133102"/>
                  <a:gd name="connsiteX4" fmla="*/ 3462546 w 6277802"/>
                  <a:gd name="connsiteY4" fmla="*/ 2518398 h 6133102"/>
                  <a:gd name="connsiteX5" fmla="*/ 3216261 w 6277802"/>
                  <a:gd name="connsiteY5" fmla="*/ 2291735 h 6133102"/>
                  <a:gd name="connsiteX6" fmla="*/ 3108341 w 6277802"/>
                  <a:gd name="connsiteY6" fmla="*/ 2303622 h 6133102"/>
                  <a:gd name="connsiteX7" fmla="*/ 2479990 w 6277802"/>
                  <a:gd name="connsiteY7" fmla="*/ 2004450 h 6133102"/>
                  <a:gd name="connsiteX8" fmla="*/ 2090610 w 6277802"/>
                  <a:gd name="connsiteY8" fmla="*/ 1194008 h 6133102"/>
                  <a:gd name="connsiteX9" fmla="*/ 2502322 w 6277802"/>
                  <a:gd name="connsiteY9" fmla="*/ 754168 h 6133102"/>
                  <a:gd name="connsiteX10" fmla="*/ 2605622 w 6277802"/>
                  <a:gd name="connsiteY10" fmla="*/ 232530 h 6133102"/>
                  <a:gd name="connsiteX11" fmla="*/ 2510403 w 6277802"/>
                  <a:gd name="connsiteY11" fmla="*/ 102935 h 6133102"/>
                  <a:gd name="connsiteX12" fmla="*/ 2422060 w 6277802"/>
                  <a:gd name="connsiteY12" fmla="*/ 180223 h 6133102"/>
                  <a:gd name="connsiteX13" fmla="*/ 2435605 w 6277802"/>
                  <a:gd name="connsiteY13" fmla="*/ 247737 h 6133102"/>
                  <a:gd name="connsiteX14" fmla="*/ 2200299 w 6277802"/>
                  <a:gd name="connsiteY14" fmla="*/ 314672 h 6133102"/>
                  <a:gd name="connsiteX15" fmla="*/ 1822258 w 6277802"/>
                  <a:gd name="connsiteY15" fmla="*/ 541271 h 6133102"/>
                  <a:gd name="connsiteX16" fmla="*/ 1820598 w 6277802"/>
                  <a:gd name="connsiteY16" fmla="*/ 597949 h 6133102"/>
                  <a:gd name="connsiteX17" fmla="*/ 1080160 w 6277802"/>
                  <a:gd name="connsiteY17" fmla="*/ 179189 h 6133102"/>
                  <a:gd name="connsiteX18" fmla="*/ 823695 w 6277802"/>
                  <a:gd name="connsiteY18" fmla="*/ 8140 h 6133102"/>
                  <a:gd name="connsiteX19" fmla="*/ 1144261 w 6277802"/>
                  <a:gd name="connsiteY19" fmla="*/ 468808 h 6133102"/>
                  <a:gd name="connsiteX20" fmla="*/ 1768305 w 6277802"/>
                  <a:gd name="connsiteY20" fmla="*/ 1097958 h 6133102"/>
                  <a:gd name="connsiteX21" fmla="*/ 1777891 w 6277802"/>
                  <a:gd name="connsiteY21" fmla="*/ 2136972 h 6133102"/>
                  <a:gd name="connsiteX22" fmla="*/ 1960184 w 6277802"/>
                  <a:gd name="connsiteY22" fmla="*/ 2544253 h 6133102"/>
                  <a:gd name="connsiteX23" fmla="*/ 317 w 6277802"/>
                  <a:gd name="connsiteY23" fmla="*/ 3162613 h 6133102"/>
                  <a:gd name="connsiteX24" fmla="*/ 582218 w 6277802"/>
                  <a:gd name="connsiteY24" fmla="*/ 3333035 h 6133102"/>
                  <a:gd name="connsiteX25" fmla="*/ 2088322 w 6277802"/>
                  <a:gd name="connsiteY25" fmla="*/ 2928214 h 6133102"/>
                  <a:gd name="connsiteX26" fmla="*/ 2853333 w 6277802"/>
                  <a:gd name="connsiteY26" fmla="*/ 4016797 h 6133102"/>
                  <a:gd name="connsiteX27" fmla="*/ 3335222 w 6277802"/>
                  <a:gd name="connsiteY27" fmla="*/ 4386804 h 6133102"/>
                  <a:gd name="connsiteX28" fmla="*/ 2730206 w 6277802"/>
                  <a:gd name="connsiteY28" fmla="*/ 4675562 h 6133102"/>
                  <a:gd name="connsiteX29" fmla="*/ 2991463 w 6277802"/>
                  <a:gd name="connsiteY29" fmla="*/ 4916193 h 6133102"/>
                  <a:gd name="connsiteX30" fmla="*/ 3548353 w 6277802"/>
                  <a:gd name="connsiteY30" fmla="*/ 4792440 h 6133102"/>
                  <a:gd name="connsiteX31" fmla="*/ 3678981 w 6277802"/>
                  <a:gd name="connsiteY31" fmla="*/ 4861192 h 6133102"/>
                  <a:gd name="connsiteX32" fmla="*/ 3823360 w 6277802"/>
                  <a:gd name="connsiteY32" fmla="*/ 4709938 h 6133102"/>
                  <a:gd name="connsiteX33" fmla="*/ 5390903 w 6277802"/>
                  <a:gd name="connsiteY33" fmla="*/ 5858094 h 6133102"/>
                  <a:gd name="connsiteX34" fmla="*/ 5542157 w 6277802"/>
                  <a:gd name="connsiteY34" fmla="*/ 6057474 h 6133102"/>
                  <a:gd name="connsiteX35" fmla="*/ 5665911 w 6277802"/>
                  <a:gd name="connsiteY35" fmla="*/ 6133102 h 6133102"/>
                  <a:gd name="connsiteX0" fmla="*/ 5758452 w 6370343"/>
                  <a:gd name="connsiteY0" fmla="*/ 6133102 h 6133102"/>
                  <a:gd name="connsiteX1" fmla="*/ 6370343 w 6370343"/>
                  <a:gd name="connsiteY1" fmla="*/ 6112476 h 6133102"/>
                  <a:gd name="connsiteX2" fmla="*/ 5318440 w 6370343"/>
                  <a:gd name="connsiteY2" fmla="*/ 4166798 h 6133102"/>
                  <a:gd name="connsiteX3" fmla="*/ 4146321 w 6370343"/>
                  <a:gd name="connsiteY3" fmla="*/ 2886134 h 6133102"/>
                  <a:gd name="connsiteX4" fmla="*/ 3555087 w 6370343"/>
                  <a:gd name="connsiteY4" fmla="*/ 2518398 h 6133102"/>
                  <a:gd name="connsiteX5" fmla="*/ 3308802 w 6370343"/>
                  <a:gd name="connsiteY5" fmla="*/ 2291735 h 6133102"/>
                  <a:gd name="connsiteX6" fmla="*/ 3200882 w 6370343"/>
                  <a:gd name="connsiteY6" fmla="*/ 2303622 h 6133102"/>
                  <a:gd name="connsiteX7" fmla="*/ 2572531 w 6370343"/>
                  <a:gd name="connsiteY7" fmla="*/ 2004450 h 6133102"/>
                  <a:gd name="connsiteX8" fmla="*/ 2183151 w 6370343"/>
                  <a:gd name="connsiteY8" fmla="*/ 1194008 h 6133102"/>
                  <a:gd name="connsiteX9" fmla="*/ 2594863 w 6370343"/>
                  <a:gd name="connsiteY9" fmla="*/ 754168 h 6133102"/>
                  <a:gd name="connsiteX10" fmla="*/ 2698163 w 6370343"/>
                  <a:gd name="connsiteY10" fmla="*/ 232530 h 6133102"/>
                  <a:gd name="connsiteX11" fmla="*/ 2602944 w 6370343"/>
                  <a:gd name="connsiteY11" fmla="*/ 102935 h 6133102"/>
                  <a:gd name="connsiteX12" fmla="*/ 2514601 w 6370343"/>
                  <a:gd name="connsiteY12" fmla="*/ 180223 h 6133102"/>
                  <a:gd name="connsiteX13" fmla="*/ 2528146 w 6370343"/>
                  <a:gd name="connsiteY13" fmla="*/ 247737 h 6133102"/>
                  <a:gd name="connsiteX14" fmla="*/ 2292840 w 6370343"/>
                  <a:gd name="connsiteY14" fmla="*/ 314672 h 6133102"/>
                  <a:gd name="connsiteX15" fmla="*/ 1914799 w 6370343"/>
                  <a:gd name="connsiteY15" fmla="*/ 541271 h 6133102"/>
                  <a:gd name="connsiteX16" fmla="*/ 1913139 w 6370343"/>
                  <a:gd name="connsiteY16" fmla="*/ 597949 h 6133102"/>
                  <a:gd name="connsiteX17" fmla="*/ 1172701 w 6370343"/>
                  <a:gd name="connsiteY17" fmla="*/ 179189 h 6133102"/>
                  <a:gd name="connsiteX18" fmla="*/ 916236 w 6370343"/>
                  <a:gd name="connsiteY18" fmla="*/ 8140 h 6133102"/>
                  <a:gd name="connsiteX19" fmla="*/ 1236802 w 6370343"/>
                  <a:gd name="connsiteY19" fmla="*/ 468808 h 6133102"/>
                  <a:gd name="connsiteX20" fmla="*/ 1860846 w 6370343"/>
                  <a:gd name="connsiteY20" fmla="*/ 1097958 h 6133102"/>
                  <a:gd name="connsiteX21" fmla="*/ 1870432 w 6370343"/>
                  <a:gd name="connsiteY21" fmla="*/ 2136972 h 6133102"/>
                  <a:gd name="connsiteX22" fmla="*/ 2052725 w 6370343"/>
                  <a:gd name="connsiteY22" fmla="*/ 2544253 h 6133102"/>
                  <a:gd name="connsiteX23" fmla="*/ 92858 w 6370343"/>
                  <a:gd name="connsiteY23" fmla="*/ 3162613 h 6133102"/>
                  <a:gd name="connsiteX24" fmla="*/ 674759 w 6370343"/>
                  <a:gd name="connsiteY24" fmla="*/ 3333035 h 6133102"/>
                  <a:gd name="connsiteX25" fmla="*/ 2180863 w 6370343"/>
                  <a:gd name="connsiteY25" fmla="*/ 2928214 h 6133102"/>
                  <a:gd name="connsiteX26" fmla="*/ 2945874 w 6370343"/>
                  <a:gd name="connsiteY26" fmla="*/ 4016797 h 6133102"/>
                  <a:gd name="connsiteX27" fmla="*/ 3427763 w 6370343"/>
                  <a:gd name="connsiteY27" fmla="*/ 4386804 h 6133102"/>
                  <a:gd name="connsiteX28" fmla="*/ 2822747 w 6370343"/>
                  <a:gd name="connsiteY28" fmla="*/ 4675562 h 6133102"/>
                  <a:gd name="connsiteX29" fmla="*/ 3084004 w 6370343"/>
                  <a:gd name="connsiteY29" fmla="*/ 4916193 h 6133102"/>
                  <a:gd name="connsiteX30" fmla="*/ 3640894 w 6370343"/>
                  <a:gd name="connsiteY30" fmla="*/ 4792440 h 6133102"/>
                  <a:gd name="connsiteX31" fmla="*/ 3771522 w 6370343"/>
                  <a:gd name="connsiteY31" fmla="*/ 4861192 h 6133102"/>
                  <a:gd name="connsiteX32" fmla="*/ 3915901 w 6370343"/>
                  <a:gd name="connsiteY32" fmla="*/ 4709938 h 6133102"/>
                  <a:gd name="connsiteX33" fmla="*/ 5483444 w 6370343"/>
                  <a:gd name="connsiteY33" fmla="*/ 5858094 h 6133102"/>
                  <a:gd name="connsiteX34" fmla="*/ 5634698 w 6370343"/>
                  <a:gd name="connsiteY34" fmla="*/ 6057474 h 6133102"/>
                  <a:gd name="connsiteX35" fmla="*/ 5758452 w 6370343"/>
                  <a:gd name="connsiteY35" fmla="*/ 6133102 h 6133102"/>
                  <a:gd name="connsiteX0" fmla="*/ 5758452 w 6370343"/>
                  <a:gd name="connsiteY0" fmla="*/ 6133102 h 6133102"/>
                  <a:gd name="connsiteX1" fmla="*/ 6370343 w 6370343"/>
                  <a:gd name="connsiteY1" fmla="*/ 6112476 h 6133102"/>
                  <a:gd name="connsiteX2" fmla="*/ 5318440 w 6370343"/>
                  <a:gd name="connsiteY2" fmla="*/ 4166798 h 6133102"/>
                  <a:gd name="connsiteX3" fmla="*/ 4146321 w 6370343"/>
                  <a:gd name="connsiteY3" fmla="*/ 2886134 h 6133102"/>
                  <a:gd name="connsiteX4" fmla="*/ 3555087 w 6370343"/>
                  <a:gd name="connsiteY4" fmla="*/ 2518398 h 6133102"/>
                  <a:gd name="connsiteX5" fmla="*/ 3308802 w 6370343"/>
                  <a:gd name="connsiteY5" fmla="*/ 2291735 h 6133102"/>
                  <a:gd name="connsiteX6" fmla="*/ 3200882 w 6370343"/>
                  <a:gd name="connsiteY6" fmla="*/ 2303622 h 6133102"/>
                  <a:gd name="connsiteX7" fmla="*/ 2572531 w 6370343"/>
                  <a:gd name="connsiteY7" fmla="*/ 2004450 h 6133102"/>
                  <a:gd name="connsiteX8" fmla="*/ 2183151 w 6370343"/>
                  <a:gd name="connsiteY8" fmla="*/ 1194008 h 6133102"/>
                  <a:gd name="connsiteX9" fmla="*/ 2594863 w 6370343"/>
                  <a:gd name="connsiteY9" fmla="*/ 754168 h 6133102"/>
                  <a:gd name="connsiteX10" fmla="*/ 2698163 w 6370343"/>
                  <a:gd name="connsiteY10" fmla="*/ 232530 h 6133102"/>
                  <a:gd name="connsiteX11" fmla="*/ 2602944 w 6370343"/>
                  <a:gd name="connsiteY11" fmla="*/ 102935 h 6133102"/>
                  <a:gd name="connsiteX12" fmla="*/ 2514601 w 6370343"/>
                  <a:gd name="connsiteY12" fmla="*/ 180223 h 6133102"/>
                  <a:gd name="connsiteX13" fmla="*/ 2528146 w 6370343"/>
                  <a:gd name="connsiteY13" fmla="*/ 247737 h 6133102"/>
                  <a:gd name="connsiteX14" fmla="*/ 2292840 w 6370343"/>
                  <a:gd name="connsiteY14" fmla="*/ 314672 h 6133102"/>
                  <a:gd name="connsiteX15" fmla="*/ 1914799 w 6370343"/>
                  <a:gd name="connsiteY15" fmla="*/ 541271 h 6133102"/>
                  <a:gd name="connsiteX16" fmla="*/ 1913139 w 6370343"/>
                  <a:gd name="connsiteY16" fmla="*/ 597949 h 6133102"/>
                  <a:gd name="connsiteX17" fmla="*/ 1172701 w 6370343"/>
                  <a:gd name="connsiteY17" fmla="*/ 179189 h 6133102"/>
                  <a:gd name="connsiteX18" fmla="*/ 916236 w 6370343"/>
                  <a:gd name="connsiteY18" fmla="*/ 8140 h 6133102"/>
                  <a:gd name="connsiteX19" fmla="*/ 1236802 w 6370343"/>
                  <a:gd name="connsiteY19" fmla="*/ 468808 h 6133102"/>
                  <a:gd name="connsiteX20" fmla="*/ 1860846 w 6370343"/>
                  <a:gd name="connsiteY20" fmla="*/ 1097958 h 6133102"/>
                  <a:gd name="connsiteX21" fmla="*/ 1870432 w 6370343"/>
                  <a:gd name="connsiteY21" fmla="*/ 2136972 h 6133102"/>
                  <a:gd name="connsiteX22" fmla="*/ 2052725 w 6370343"/>
                  <a:gd name="connsiteY22" fmla="*/ 2544253 h 6133102"/>
                  <a:gd name="connsiteX23" fmla="*/ 92858 w 6370343"/>
                  <a:gd name="connsiteY23" fmla="*/ 3162613 h 6133102"/>
                  <a:gd name="connsiteX24" fmla="*/ 674759 w 6370343"/>
                  <a:gd name="connsiteY24" fmla="*/ 3333035 h 6133102"/>
                  <a:gd name="connsiteX25" fmla="*/ 2180863 w 6370343"/>
                  <a:gd name="connsiteY25" fmla="*/ 2928214 h 6133102"/>
                  <a:gd name="connsiteX26" fmla="*/ 2945874 w 6370343"/>
                  <a:gd name="connsiteY26" fmla="*/ 4016797 h 6133102"/>
                  <a:gd name="connsiteX27" fmla="*/ 3427763 w 6370343"/>
                  <a:gd name="connsiteY27" fmla="*/ 4386804 h 6133102"/>
                  <a:gd name="connsiteX28" fmla="*/ 2822747 w 6370343"/>
                  <a:gd name="connsiteY28" fmla="*/ 4675562 h 6133102"/>
                  <a:gd name="connsiteX29" fmla="*/ 3084004 w 6370343"/>
                  <a:gd name="connsiteY29" fmla="*/ 4916193 h 6133102"/>
                  <a:gd name="connsiteX30" fmla="*/ 3640894 w 6370343"/>
                  <a:gd name="connsiteY30" fmla="*/ 4792440 h 6133102"/>
                  <a:gd name="connsiteX31" fmla="*/ 3771522 w 6370343"/>
                  <a:gd name="connsiteY31" fmla="*/ 4861192 h 6133102"/>
                  <a:gd name="connsiteX32" fmla="*/ 3915901 w 6370343"/>
                  <a:gd name="connsiteY32" fmla="*/ 4709938 h 6133102"/>
                  <a:gd name="connsiteX33" fmla="*/ 5483444 w 6370343"/>
                  <a:gd name="connsiteY33" fmla="*/ 5858094 h 6133102"/>
                  <a:gd name="connsiteX34" fmla="*/ 5634698 w 6370343"/>
                  <a:gd name="connsiteY34" fmla="*/ 6057474 h 6133102"/>
                  <a:gd name="connsiteX35" fmla="*/ 5758452 w 6370343"/>
                  <a:gd name="connsiteY35" fmla="*/ 6133102 h 6133102"/>
                  <a:gd name="connsiteX0" fmla="*/ 5759795 w 6371686"/>
                  <a:gd name="connsiteY0" fmla="*/ 6133102 h 6133102"/>
                  <a:gd name="connsiteX1" fmla="*/ 6371686 w 6371686"/>
                  <a:gd name="connsiteY1" fmla="*/ 6112476 h 6133102"/>
                  <a:gd name="connsiteX2" fmla="*/ 5319783 w 6371686"/>
                  <a:gd name="connsiteY2" fmla="*/ 4166798 h 6133102"/>
                  <a:gd name="connsiteX3" fmla="*/ 4147664 w 6371686"/>
                  <a:gd name="connsiteY3" fmla="*/ 2886134 h 6133102"/>
                  <a:gd name="connsiteX4" fmla="*/ 3556430 w 6371686"/>
                  <a:gd name="connsiteY4" fmla="*/ 2518398 h 6133102"/>
                  <a:gd name="connsiteX5" fmla="*/ 3310145 w 6371686"/>
                  <a:gd name="connsiteY5" fmla="*/ 2291735 h 6133102"/>
                  <a:gd name="connsiteX6" fmla="*/ 3202225 w 6371686"/>
                  <a:gd name="connsiteY6" fmla="*/ 2303622 h 6133102"/>
                  <a:gd name="connsiteX7" fmla="*/ 2573874 w 6371686"/>
                  <a:gd name="connsiteY7" fmla="*/ 2004450 h 6133102"/>
                  <a:gd name="connsiteX8" fmla="*/ 2184494 w 6371686"/>
                  <a:gd name="connsiteY8" fmla="*/ 1194008 h 6133102"/>
                  <a:gd name="connsiteX9" fmla="*/ 2596206 w 6371686"/>
                  <a:gd name="connsiteY9" fmla="*/ 754168 h 6133102"/>
                  <a:gd name="connsiteX10" fmla="*/ 2699506 w 6371686"/>
                  <a:gd name="connsiteY10" fmla="*/ 232530 h 6133102"/>
                  <a:gd name="connsiteX11" fmla="*/ 2604287 w 6371686"/>
                  <a:gd name="connsiteY11" fmla="*/ 102935 h 6133102"/>
                  <a:gd name="connsiteX12" fmla="*/ 2515944 w 6371686"/>
                  <a:gd name="connsiteY12" fmla="*/ 180223 h 6133102"/>
                  <a:gd name="connsiteX13" fmla="*/ 2529489 w 6371686"/>
                  <a:gd name="connsiteY13" fmla="*/ 247737 h 6133102"/>
                  <a:gd name="connsiteX14" fmla="*/ 2294183 w 6371686"/>
                  <a:gd name="connsiteY14" fmla="*/ 314672 h 6133102"/>
                  <a:gd name="connsiteX15" fmla="*/ 1916142 w 6371686"/>
                  <a:gd name="connsiteY15" fmla="*/ 541271 h 6133102"/>
                  <a:gd name="connsiteX16" fmla="*/ 1914482 w 6371686"/>
                  <a:gd name="connsiteY16" fmla="*/ 597949 h 6133102"/>
                  <a:gd name="connsiteX17" fmla="*/ 1174044 w 6371686"/>
                  <a:gd name="connsiteY17" fmla="*/ 179189 h 6133102"/>
                  <a:gd name="connsiteX18" fmla="*/ 917579 w 6371686"/>
                  <a:gd name="connsiteY18" fmla="*/ 8140 h 6133102"/>
                  <a:gd name="connsiteX19" fmla="*/ 1238145 w 6371686"/>
                  <a:gd name="connsiteY19" fmla="*/ 468808 h 6133102"/>
                  <a:gd name="connsiteX20" fmla="*/ 1862189 w 6371686"/>
                  <a:gd name="connsiteY20" fmla="*/ 1097958 h 6133102"/>
                  <a:gd name="connsiteX21" fmla="*/ 1871775 w 6371686"/>
                  <a:gd name="connsiteY21" fmla="*/ 2136972 h 6133102"/>
                  <a:gd name="connsiteX22" fmla="*/ 2054068 w 6371686"/>
                  <a:gd name="connsiteY22" fmla="*/ 2544253 h 6133102"/>
                  <a:gd name="connsiteX23" fmla="*/ 94201 w 6371686"/>
                  <a:gd name="connsiteY23" fmla="*/ 3162613 h 6133102"/>
                  <a:gd name="connsiteX24" fmla="*/ 676102 w 6371686"/>
                  <a:gd name="connsiteY24" fmla="*/ 3333035 h 6133102"/>
                  <a:gd name="connsiteX25" fmla="*/ 2182206 w 6371686"/>
                  <a:gd name="connsiteY25" fmla="*/ 2928214 h 6133102"/>
                  <a:gd name="connsiteX26" fmla="*/ 2947217 w 6371686"/>
                  <a:gd name="connsiteY26" fmla="*/ 4016797 h 6133102"/>
                  <a:gd name="connsiteX27" fmla="*/ 3429106 w 6371686"/>
                  <a:gd name="connsiteY27" fmla="*/ 4386804 h 6133102"/>
                  <a:gd name="connsiteX28" fmla="*/ 2824090 w 6371686"/>
                  <a:gd name="connsiteY28" fmla="*/ 4675562 h 6133102"/>
                  <a:gd name="connsiteX29" fmla="*/ 3085347 w 6371686"/>
                  <a:gd name="connsiteY29" fmla="*/ 4916193 h 6133102"/>
                  <a:gd name="connsiteX30" fmla="*/ 3642237 w 6371686"/>
                  <a:gd name="connsiteY30" fmla="*/ 4792440 h 6133102"/>
                  <a:gd name="connsiteX31" fmla="*/ 3772865 w 6371686"/>
                  <a:gd name="connsiteY31" fmla="*/ 4861192 h 6133102"/>
                  <a:gd name="connsiteX32" fmla="*/ 3917244 w 6371686"/>
                  <a:gd name="connsiteY32" fmla="*/ 4709938 h 6133102"/>
                  <a:gd name="connsiteX33" fmla="*/ 5484787 w 6371686"/>
                  <a:gd name="connsiteY33" fmla="*/ 5858094 h 6133102"/>
                  <a:gd name="connsiteX34" fmla="*/ 5636041 w 6371686"/>
                  <a:gd name="connsiteY34" fmla="*/ 6057474 h 6133102"/>
                  <a:gd name="connsiteX35" fmla="*/ 5759795 w 6371686"/>
                  <a:gd name="connsiteY35" fmla="*/ 6133102 h 6133102"/>
                  <a:gd name="connsiteX0" fmla="*/ 5759795 w 6371686"/>
                  <a:gd name="connsiteY0" fmla="*/ 6133102 h 6133102"/>
                  <a:gd name="connsiteX1" fmla="*/ 6371686 w 6371686"/>
                  <a:gd name="connsiteY1" fmla="*/ 6112476 h 6133102"/>
                  <a:gd name="connsiteX2" fmla="*/ 5319783 w 6371686"/>
                  <a:gd name="connsiteY2" fmla="*/ 4166798 h 6133102"/>
                  <a:gd name="connsiteX3" fmla="*/ 4147664 w 6371686"/>
                  <a:gd name="connsiteY3" fmla="*/ 2886134 h 6133102"/>
                  <a:gd name="connsiteX4" fmla="*/ 3556430 w 6371686"/>
                  <a:gd name="connsiteY4" fmla="*/ 2518398 h 6133102"/>
                  <a:gd name="connsiteX5" fmla="*/ 3310145 w 6371686"/>
                  <a:gd name="connsiteY5" fmla="*/ 2291735 h 6133102"/>
                  <a:gd name="connsiteX6" fmla="*/ 3202225 w 6371686"/>
                  <a:gd name="connsiteY6" fmla="*/ 2303622 h 6133102"/>
                  <a:gd name="connsiteX7" fmla="*/ 2573874 w 6371686"/>
                  <a:gd name="connsiteY7" fmla="*/ 2004450 h 6133102"/>
                  <a:gd name="connsiteX8" fmla="*/ 2184494 w 6371686"/>
                  <a:gd name="connsiteY8" fmla="*/ 1194008 h 6133102"/>
                  <a:gd name="connsiteX9" fmla="*/ 2596206 w 6371686"/>
                  <a:gd name="connsiteY9" fmla="*/ 754168 h 6133102"/>
                  <a:gd name="connsiteX10" fmla="*/ 2699506 w 6371686"/>
                  <a:gd name="connsiteY10" fmla="*/ 232530 h 6133102"/>
                  <a:gd name="connsiteX11" fmla="*/ 2604287 w 6371686"/>
                  <a:gd name="connsiteY11" fmla="*/ 102935 h 6133102"/>
                  <a:gd name="connsiteX12" fmla="*/ 2515944 w 6371686"/>
                  <a:gd name="connsiteY12" fmla="*/ 180223 h 6133102"/>
                  <a:gd name="connsiteX13" fmla="*/ 2529489 w 6371686"/>
                  <a:gd name="connsiteY13" fmla="*/ 247737 h 6133102"/>
                  <a:gd name="connsiteX14" fmla="*/ 2294183 w 6371686"/>
                  <a:gd name="connsiteY14" fmla="*/ 314672 h 6133102"/>
                  <a:gd name="connsiteX15" fmla="*/ 1916142 w 6371686"/>
                  <a:gd name="connsiteY15" fmla="*/ 541271 h 6133102"/>
                  <a:gd name="connsiteX16" fmla="*/ 1914482 w 6371686"/>
                  <a:gd name="connsiteY16" fmla="*/ 597949 h 6133102"/>
                  <a:gd name="connsiteX17" fmla="*/ 1174044 w 6371686"/>
                  <a:gd name="connsiteY17" fmla="*/ 179189 h 6133102"/>
                  <a:gd name="connsiteX18" fmla="*/ 917579 w 6371686"/>
                  <a:gd name="connsiteY18" fmla="*/ 8140 h 6133102"/>
                  <a:gd name="connsiteX19" fmla="*/ 1238145 w 6371686"/>
                  <a:gd name="connsiteY19" fmla="*/ 468808 h 6133102"/>
                  <a:gd name="connsiteX20" fmla="*/ 1862189 w 6371686"/>
                  <a:gd name="connsiteY20" fmla="*/ 1097958 h 6133102"/>
                  <a:gd name="connsiteX21" fmla="*/ 1871775 w 6371686"/>
                  <a:gd name="connsiteY21" fmla="*/ 2136972 h 6133102"/>
                  <a:gd name="connsiteX22" fmla="*/ 2054068 w 6371686"/>
                  <a:gd name="connsiteY22" fmla="*/ 2544253 h 6133102"/>
                  <a:gd name="connsiteX23" fmla="*/ 94201 w 6371686"/>
                  <a:gd name="connsiteY23" fmla="*/ 3162613 h 6133102"/>
                  <a:gd name="connsiteX24" fmla="*/ 676102 w 6371686"/>
                  <a:gd name="connsiteY24" fmla="*/ 3333035 h 6133102"/>
                  <a:gd name="connsiteX25" fmla="*/ 1792201 w 6371686"/>
                  <a:gd name="connsiteY25" fmla="*/ 2993301 h 6133102"/>
                  <a:gd name="connsiteX26" fmla="*/ 2182206 w 6371686"/>
                  <a:gd name="connsiteY26" fmla="*/ 2928214 h 6133102"/>
                  <a:gd name="connsiteX27" fmla="*/ 2947217 w 6371686"/>
                  <a:gd name="connsiteY27" fmla="*/ 4016797 h 6133102"/>
                  <a:gd name="connsiteX28" fmla="*/ 3429106 w 6371686"/>
                  <a:gd name="connsiteY28" fmla="*/ 4386804 h 6133102"/>
                  <a:gd name="connsiteX29" fmla="*/ 2824090 w 6371686"/>
                  <a:gd name="connsiteY29" fmla="*/ 4675562 h 6133102"/>
                  <a:gd name="connsiteX30" fmla="*/ 3085347 w 6371686"/>
                  <a:gd name="connsiteY30" fmla="*/ 4916193 h 6133102"/>
                  <a:gd name="connsiteX31" fmla="*/ 3642237 w 6371686"/>
                  <a:gd name="connsiteY31" fmla="*/ 4792440 h 6133102"/>
                  <a:gd name="connsiteX32" fmla="*/ 3772865 w 6371686"/>
                  <a:gd name="connsiteY32" fmla="*/ 4861192 h 6133102"/>
                  <a:gd name="connsiteX33" fmla="*/ 3917244 w 6371686"/>
                  <a:gd name="connsiteY33" fmla="*/ 4709938 h 6133102"/>
                  <a:gd name="connsiteX34" fmla="*/ 5484787 w 6371686"/>
                  <a:gd name="connsiteY34" fmla="*/ 5858094 h 6133102"/>
                  <a:gd name="connsiteX35" fmla="*/ 5636041 w 6371686"/>
                  <a:gd name="connsiteY35" fmla="*/ 6057474 h 6133102"/>
                  <a:gd name="connsiteX36" fmla="*/ 5759795 w 6371686"/>
                  <a:gd name="connsiteY36" fmla="*/ 6133102 h 6133102"/>
                  <a:gd name="connsiteX0" fmla="*/ 5759795 w 6371686"/>
                  <a:gd name="connsiteY0" fmla="*/ 6133102 h 6133102"/>
                  <a:gd name="connsiteX1" fmla="*/ 6371686 w 6371686"/>
                  <a:gd name="connsiteY1" fmla="*/ 6112476 h 6133102"/>
                  <a:gd name="connsiteX2" fmla="*/ 5319783 w 6371686"/>
                  <a:gd name="connsiteY2" fmla="*/ 4166798 h 6133102"/>
                  <a:gd name="connsiteX3" fmla="*/ 4147664 w 6371686"/>
                  <a:gd name="connsiteY3" fmla="*/ 2886134 h 6133102"/>
                  <a:gd name="connsiteX4" fmla="*/ 3556430 w 6371686"/>
                  <a:gd name="connsiteY4" fmla="*/ 2518398 h 6133102"/>
                  <a:gd name="connsiteX5" fmla="*/ 3310145 w 6371686"/>
                  <a:gd name="connsiteY5" fmla="*/ 2291735 h 6133102"/>
                  <a:gd name="connsiteX6" fmla="*/ 3202225 w 6371686"/>
                  <a:gd name="connsiteY6" fmla="*/ 2303622 h 6133102"/>
                  <a:gd name="connsiteX7" fmla="*/ 2573874 w 6371686"/>
                  <a:gd name="connsiteY7" fmla="*/ 2004450 h 6133102"/>
                  <a:gd name="connsiteX8" fmla="*/ 2184494 w 6371686"/>
                  <a:gd name="connsiteY8" fmla="*/ 1194008 h 6133102"/>
                  <a:gd name="connsiteX9" fmla="*/ 2596206 w 6371686"/>
                  <a:gd name="connsiteY9" fmla="*/ 754168 h 6133102"/>
                  <a:gd name="connsiteX10" fmla="*/ 2699506 w 6371686"/>
                  <a:gd name="connsiteY10" fmla="*/ 232530 h 6133102"/>
                  <a:gd name="connsiteX11" fmla="*/ 2604287 w 6371686"/>
                  <a:gd name="connsiteY11" fmla="*/ 102935 h 6133102"/>
                  <a:gd name="connsiteX12" fmla="*/ 2515944 w 6371686"/>
                  <a:gd name="connsiteY12" fmla="*/ 180223 h 6133102"/>
                  <a:gd name="connsiteX13" fmla="*/ 2529489 w 6371686"/>
                  <a:gd name="connsiteY13" fmla="*/ 247737 h 6133102"/>
                  <a:gd name="connsiteX14" fmla="*/ 2294183 w 6371686"/>
                  <a:gd name="connsiteY14" fmla="*/ 314672 h 6133102"/>
                  <a:gd name="connsiteX15" fmla="*/ 1916142 w 6371686"/>
                  <a:gd name="connsiteY15" fmla="*/ 541271 h 6133102"/>
                  <a:gd name="connsiteX16" fmla="*/ 1914482 w 6371686"/>
                  <a:gd name="connsiteY16" fmla="*/ 597949 h 6133102"/>
                  <a:gd name="connsiteX17" fmla="*/ 1174044 w 6371686"/>
                  <a:gd name="connsiteY17" fmla="*/ 179189 h 6133102"/>
                  <a:gd name="connsiteX18" fmla="*/ 917579 w 6371686"/>
                  <a:gd name="connsiteY18" fmla="*/ 8140 h 6133102"/>
                  <a:gd name="connsiteX19" fmla="*/ 1238145 w 6371686"/>
                  <a:gd name="connsiteY19" fmla="*/ 468808 h 6133102"/>
                  <a:gd name="connsiteX20" fmla="*/ 1862189 w 6371686"/>
                  <a:gd name="connsiteY20" fmla="*/ 1097958 h 6133102"/>
                  <a:gd name="connsiteX21" fmla="*/ 1871775 w 6371686"/>
                  <a:gd name="connsiteY21" fmla="*/ 2136972 h 6133102"/>
                  <a:gd name="connsiteX22" fmla="*/ 2054068 w 6371686"/>
                  <a:gd name="connsiteY22" fmla="*/ 2544253 h 6133102"/>
                  <a:gd name="connsiteX23" fmla="*/ 94201 w 6371686"/>
                  <a:gd name="connsiteY23" fmla="*/ 3162613 h 6133102"/>
                  <a:gd name="connsiteX24" fmla="*/ 676102 w 6371686"/>
                  <a:gd name="connsiteY24" fmla="*/ 3333035 h 6133102"/>
                  <a:gd name="connsiteX25" fmla="*/ 1600572 w 6371686"/>
                  <a:gd name="connsiteY25" fmla="*/ 3057871 h 6133102"/>
                  <a:gd name="connsiteX26" fmla="*/ 1792201 w 6371686"/>
                  <a:gd name="connsiteY26" fmla="*/ 2993301 h 6133102"/>
                  <a:gd name="connsiteX27" fmla="*/ 2182206 w 6371686"/>
                  <a:gd name="connsiteY27" fmla="*/ 2928214 h 6133102"/>
                  <a:gd name="connsiteX28" fmla="*/ 2947217 w 6371686"/>
                  <a:gd name="connsiteY28" fmla="*/ 4016797 h 6133102"/>
                  <a:gd name="connsiteX29" fmla="*/ 3429106 w 6371686"/>
                  <a:gd name="connsiteY29" fmla="*/ 4386804 h 6133102"/>
                  <a:gd name="connsiteX30" fmla="*/ 2824090 w 6371686"/>
                  <a:gd name="connsiteY30" fmla="*/ 4675562 h 6133102"/>
                  <a:gd name="connsiteX31" fmla="*/ 3085347 w 6371686"/>
                  <a:gd name="connsiteY31" fmla="*/ 4916193 h 6133102"/>
                  <a:gd name="connsiteX32" fmla="*/ 3642237 w 6371686"/>
                  <a:gd name="connsiteY32" fmla="*/ 4792440 h 6133102"/>
                  <a:gd name="connsiteX33" fmla="*/ 3772865 w 6371686"/>
                  <a:gd name="connsiteY33" fmla="*/ 4861192 h 6133102"/>
                  <a:gd name="connsiteX34" fmla="*/ 3917244 w 6371686"/>
                  <a:gd name="connsiteY34" fmla="*/ 4709938 h 6133102"/>
                  <a:gd name="connsiteX35" fmla="*/ 5484787 w 6371686"/>
                  <a:gd name="connsiteY35" fmla="*/ 5858094 h 6133102"/>
                  <a:gd name="connsiteX36" fmla="*/ 5636041 w 6371686"/>
                  <a:gd name="connsiteY36" fmla="*/ 6057474 h 6133102"/>
                  <a:gd name="connsiteX37" fmla="*/ 5759795 w 6371686"/>
                  <a:gd name="connsiteY37" fmla="*/ 6133102 h 6133102"/>
                  <a:gd name="connsiteX0" fmla="*/ 5759795 w 6371686"/>
                  <a:gd name="connsiteY0" fmla="*/ 6133102 h 6133102"/>
                  <a:gd name="connsiteX1" fmla="*/ 6371686 w 6371686"/>
                  <a:gd name="connsiteY1" fmla="*/ 6112476 h 6133102"/>
                  <a:gd name="connsiteX2" fmla="*/ 5319783 w 6371686"/>
                  <a:gd name="connsiteY2" fmla="*/ 4166798 h 6133102"/>
                  <a:gd name="connsiteX3" fmla="*/ 4147664 w 6371686"/>
                  <a:gd name="connsiteY3" fmla="*/ 2886134 h 6133102"/>
                  <a:gd name="connsiteX4" fmla="*/ 3556430 w 6371686"/>
                  <a:gd name="connsiteY4" fmla="*/ 2518398 h 6133102"/>
                  <a:gd name="connsiteX5" fmla="*/ 3310145 w 6371686"/>
                  <a:gd name="connsiteY5" fmla="*/ 2291735 h 6133102"/>
                  <a:gd name="connsiteX6" fmla="*/ 3202225 w 6371686"/>
                  <a:gd name="connsiteY6" fmla="*/ 2303622 h 6133102"/>
                  <a:gd name="connsiteX7" fmla="*/ 2573874 w 6371686"/>
                  <a:gd name="connsiteY7" fmla="*/ 2004450 h 6133102"/>
                  <a:gd name="connsiteX8" fmla="*/ 2184494 w 6371686"/>
                  <a:gd name="connsiteY8" fmla="*/ 1194008 h 6133102"/>
                  <a:gd name="connsiteX9" fmla="*/ 2596206 w 6371686"/>
                  <a:gd name="connsiteY9" fmla="*/ 754168 h 6133102"/>
                  <a:gd name="connsiteX10" fmla="*/ 2699506 w 6371686"/>
                  <a:gd name="connsiteY10" fmla="*/ 232530 h 6133102"/>
                  <a:gd name="connsiteX11" fmla="*/ 2604287 w 6371686"/>
                  <a:gd name="connsiteY11" fmla="*/ 102935 h 6133102"/>
                  <a:gd name="connsiteX12" fmla="*/ 2515944 w 6371686"/>
                  <a:gd name="connsiteY12" fmla="*/ 180223 h 6133102"/>
                  <a:gd name="connsiteX13" fmla="*/ 2529489 w 6371686"/>
                  <a:gd name="connsiteY13" fmla="*/ 247737 h 6133102"/>
                  <a:gd name="connsiteX14" fmla="*/ 2294183 w 6371686"/>
                  <a:gd name="connsiteY14" fmla="*/ 314672 h 6133102"/>
                  <a:gd name="connsiteX15" fmla="*/ 1916142 w 6371686"/>
                  <a:gd name="connsiteY15" fmla="*/ 541271 h 6133102"/>
                  <a:gd name="connsiteX16" fmla="*/ 1914482 w 6371686"/>
                  <a:gd name="connsiteY16" fmla="*/ 597949 h 6133102"/>
                  <a:gd name="connsiteX17" fmla="*/ 1174044 w 6371686"/>
                  <a:gd name="connsiteY17" fmla="*/ 179189 h 6133102"/>
                  <a:gd name="connsiteX18" fmla="*/ 917579 w 6371686"/>
                  <a:gd name="connsiteY18" fmla="*/ 8140 h 6133102"/>
                  <a:gd name="connsiteX19" fmla="*/ 1238145 w 6371686"/>
                  <a:gd name="connsiteY19" fmla="*/ 468808 h 6133102"/>
                  <a:gd name="connsiteX20" fmla="*/ 1862189 w 6371686"/>
                  <a:gd name="connsiteY20" fmla="*/ 1097958 h 6133102"/>
                  <a:gd name="connsiteX21" fmla="*/ 1871775 w 6371686"/>
                  <a:gd name="connsiteY21" fmla="*/ 2136972 h 6133102"/>
                  <a:gd name="connsiteX22" fmla="*/ 2054068 w 6371686"/>
                  <a:gd name="connsiteY22" fmla="*/ 2544253 h 6133102"/>
                  <a:gd name="connsiteX23" fmla="*/ 94201 w 6371686"/>
                  <a:gd name="connsiteY23" fmla="*/ 3162613 h 6133102"/>
                  <a:gd name="connsiteX24" fmla="*/ 676102 w 6371686"/>
                  <a:gd name="connsiteY24" fmla="*/ 3333035 h 6133102"/>
                  <a:gd name="connsiteX25" fmla="*/ 1338125 w 6371686"/>
                  <a:gd name="connsiteY25" fmla="*/ 3122442 h 6133102"/>
                  <a:gd name="connsiteX26" fmla="*/ 1600572 w 6371686"/>
                  <a:gd name="connsiteY26" fmla="*/ 3057871 h 6133102"/>
                  <a:gd name="connsiteX27" fmla="*/ 1792201 w 6371686"/>
                  <a:gd name="connsiteY27" fmla="*/ 2993301 h 6133102"/>
                  <a:gd name="connsiteX28" fmla="*/ 2182206 w 6371686"/>
                  <a:gd name="connsiteY28" fmla="*/ 2928214 h 6133102"/>
                  <a:gd name="connsiteX29" fmla="*/ 2947217 w 6371686"/>
                  <a:gd name="connsiteY29" fmla="*/ 4016797 h 6133102"/>
                  <a:gd name="connsiteX30" fmla="*/ 3429106 w 6371686"/>
                  <a:gd name="connsiteY30" fmla="*/ 4386804 h 6133102"/>
                  <a:gd name="connsiteX31" fmla="*/ 2824090 w 6371686"/>
                  <a:gd name="connsiteY31" fmla="*/ 4675562 h 6133102"/>
                  <a:gd name="connsiteX32" fmla="*/ 3085347 w 6371686"/>
                  <a:gd name="connsiteY32" fmla="*/ 4916193 h 6133102"/>
                  <a:gd name="connsiteX33" fmla="*/ 3642237 w 6371686"/>
                  <a:gd name="connsiteY33" fmla="*/ 4792440 h 6133102"/>
                  <a:gd name="connsiteX34" fmla="*/ 3772865 w 6371686"/>
                  <a:gd name="connsiteY34" fmla="*/ 4861192 h 6133102"/>
                  <a:gd name="connsiteX35" fmla="*/ 3917244 w 6371686"/>
                  <a:gd name="connsiteY35" fmla="*/ 4709938 h 6133102"/>
                  <a:gd name="connsiteX36" fmla="*/ 5484787 w 6371686"/>
                  <a:gd name="connsiteY36" fmla="*/ 5858094 h 6133102"/>
                  <a:gd name="connsiteX37" fmla="*/ 5636041 w 6371686"/>
                  <a:gd name="connsiteY37" fmla="*/ 6057474 h 6133102"/>
                  <a:gd name="connsiteX38" fmla="*/ 5759795 w 6371686"/>
                  <a:gd name="connsiteY38" fmla="*/ 6133102 h 6133102"/>
                  <a:gd name="connsiteX0" fmla="*/ 5759795 w 6371686"/>
                  <a:gd name="connsiteY0" fmla="*/ 6133102 h 6133102"/>
                  <a:gd name="connsiteX1" fmla="*/ 6371686 w 6371686"/>
                  <a:gd name="connsiteY1" fmla="*/ 6112476 h 6133102"/>
                  <a:gd name="connsiteX2" fmla="*/ 5319783 w 6371686"/>
                  <a:gd name="connsiteY2" fmla="*/ 4166798 h 6133102"/>
                  <a:gd name="connsiteX3" fmla="*/ 4147664 w 6371686"/>
                  <a:gd name="connsiteY3" fmla="*/ 2886134 h 6133102"/>
                  <a:gd name="connsiteX4" fmla="*/ 3556430 w 6371686"/>
                  <a:gd name="connsiteY4" fmla="*/ 2518398 h 6133102"/>
                  <a:gd name="connsiteX5" fmla="*/ 3310145 w 6371686"/>
                  <a:gd name="connsiteY5" fmla="*/ 2291735 h 6133102"/>
                  <a:gd name="connsiteX6" fmla="*/ 3202225 w 6371686"/>
                  <a:gd name="connsiteY6" fmla="*/ 2303622 h 6133102"/>
                  <a:gd name="connsiteX7" fmla="*/ 2573874 w 6371686"/>
                  <a:gd name="connsiteY7" fmla="*/ 2004450 h 6133102"/>
                  <a:gd name="connsiteX8" fmla="*/ 2184494 w 6371686"/>
                  <a:gd name="connsiteY8" fmla="*/ 1194008 h 6133102"/>
                  <a:gd name="connsiteX9" fmla="*/ 2596206 w 6371686"/>
                  <a:gd name="connsiteY9" fmla="*/ 754168 h 6133102"/>
                  <a:gd name="connsiteX10" fmla="*/ 2699506 w 6371686"/>
                  <a:gd name="connsiteY10" fmla="*/ 232530 h 6133102"/>
                  <a:gd name="connsiteX11" fmla="*/ 2604287 w 6371686"/>
                  <a:gd name="connsiteY11" fmla="*/ 102935 h 6133102"/>
                  <a:gd name="connsiteX12" fmla="*/ 2515944 w 6371686"/>
                  <a:gd name="connsiteY12" fmla="*/ 180223 h 6133102"/>
                  <a:gd name="connsiteX13" fmla="*/ 2529489 w 6371686"/>
                  <a:gd name="connsiteY13" fmla="*/ 247737 h 6133102"/>
                  <a:gd name="connsiteX14" fmla="*/ 2294183 w 6371686"/>
                  <a:gd name="connsiteY14" fmla="*/ 314672 h 6133102"/>
                  <a:gd name="connsiteX15" fmla="*/ 1916142 w 6371686"/>
                  <a:gd name="connsiteY15" fmla="*/ 541271 h 6133102"/>
                  <a:gd name="connsiteX16" fmla="*/ 1914482 w 6371686"/>
                  <a:gd name="connsiteY16" fmla="*/ 597949 h 6133102"/>
                  <a:gd name="connsiteX17" fmla="*/ 1174044 w 6371686"/>
                  <a:gd name="connsiteY17" fmla="*/ 179189 h 6133102"/>
                  <a:gd name="connsiteX18" fmla="*/ 917579 w 6371686"/>
                  <a:gd name="connsiteY18" fmla="*/ 8140 h 6133102"/>
                  <a:gd name="connsiteX19" fmla="*/ 1238145 w 6371686"/>
                  <a:gd name="connsiteY19" fmla="*/ 468808 h 6133102"/>
                  <a:gd name="connsiteX20" fmla="*/ 1862189 w 6371686"/>
                  <a:gd name="connsiteY20" fmla="*/ 1097958 h 6133102"/>
                  <a:gd name="connsiteX21" fmla="*/ 1871775 w 6371686"/>
                  <a:gd name="connsiteY21" fmla="*/ 2136972 h 6133102"/>
                  <a:gd name="connsiteX22" fmla="*/ 2054068 w 6371686"/>
                  <a:gd name="connsiteY22" fmla="*/ 2544253 h 6133102"/>
                  <a:gd name="connsiteX23" fmla="*/ 94201 w 6371686"/>
                  <a:gd name="connsiteY23" fmla="*/ 3162613 h 6133102"/>
                  <a:gd name="connsiteX24" fmla="*/ 676102 w 6371686"/>
                  <a:gd name="connsiteY24" fmla="*/ 3333035 h 6133102"/>
                  <a:gd name="connsiteX25" fmla="*/ 904878 w 6371686"/>
                  <a:gd name="connsiteY25" fmla="*/ 3270329 h 6133102"/>
                  <a:gd name="connsiteX26" fmla="*/ 1338125 w 6371686"/>
                  <a:gd name="connsiteY26" fmla="*/ 3122442 h 6133102"/>
                  <a:gd name="connsiteX27" fmla="*/ 1600572 w 6371686"/>
                  <a:gd name="connsiteY27" fmla="*/ 3057871 h 6133102"/>
                  <a:gd name="connsiteX28" fmla="*/ 1792201 w 6371686"/>
                  <a:gd name="connsiteY28" fmla="*/ 2993301 h 6133102"/>
                  <a:gd name="connsiteX29" fmla="*/ 2182206 w 6371686"/>
                  <a:gd name="connsiteY29" fmla="*/ 2928214 h 6133102"/>
                  <a:gd name="connsiteX30" fmla="*/ 2947217 w 6371686"/>
                  <a:gd name="connsiteY30" fmla="*/ 4016797 h 6133102"/>
                  <a:gd name="connsiteX31" fmla="*/ 3429106 w 6371686"/>
                  <a:gd name="connsiteY31" fmla="*/ 4386804 h 6133102"/>
                  <a:gd name="connsiteX32" fmla="*/ 2824090 w 6371686"/>
                  <a:gd name="connsiteY32" fmla="*/ 4675562 h 6133102"/>
                  <a:gd name="connsiteX33" fmla="*/ 3085347 w 6371686"/>
                  <a:gd name="connsiteY33" fmla="*/ 4916193 h 6133102"/>
                  <a:gd name="connsiteX34" fmla="*/ 3642237 w 6371686"/>
                  <a:gd name="connsiteY34" fmla="*/ 4792440 h 6133102"/>
                  <a:gd name="connsiteX35" fmla="*/ 3772865 w 6371686"/>
                  <a:gd name="connsiteY35" fmla="*/ 4861192 h 6133102"/>
                  <a:gd name="connsiteX36" fmla="*/ 3917244 w 6371686"/>
                  <a:gd name="connsiteY36" fmla="*/ 4709938 h 6133102"/>
                  <a:gd name="connsiteX37" fmla="*/ 5484787 w 6371686"/>
                  <a:gd name="connsiteY37" fmla="*/ 5858094 h 6133102"/>
                  <a:gd name="connsiteX38" fmla="*/ 5636041 w 6371686"/>
                  <a:gd name="connsiteY38" fmla="*/ 6057474 h 6133102"/>
                  <a:gd name="connsiteX39" fmla="*/ 5759795 w 6371686"/>
                  <a:gd name="connsiteY39" fmla="*/ 6133102 h 6133102"/>
                  <a:gd name="connsiteX0" fmla="*/ 5759795 w 6371686"/>
                  <a:gd name="connsiteY0" fmla="*/ 6133102 h 6133102"/>
                  <a:gd name="connsiteX1" fmla="*/ 6371686 w 6371686"/>
                  <a:gd name="connsiteY1" fmla="*/ 6112476 h 6133102"/>
                  <a:gd name="connsiteX2" fmla="*/ 5319783 w 6371686"/>
                  <a:gd name="connsiteY2" fmla="*/ 4166798 h 6133102"/>
                  <a:gd name="connsiteX3" fmla="*/ 4147664 w 6371686"/>
                  <a:gd name="connsiteY3" fmla="*/ 2886134 h 6133102"/>
                  <a:gd name="connsiteX4" fmla="*/ 3556430 w 6371686"/>
                  <a:gd name="connsiteY4" fmla="*/ 2518398 h 6133102"/>
                  <a:gd name="connsiteX5" fmla="*/ 3310145 w 6371686"/>
                  <a:gd name="connsiteY5" fmla="*/ 2291735 h 6133102"/>
                  <a:gd name="connsiteX6" fmla="*/ 3202225 w 6371686"/>
                  <a:gd name="connsiteY6" fmla="*/ 2303622 h 6133102"/>
                  <a:gd name="connsiteX7" fmla="*/ 2573874 w 6371686"/>
                  <a:gd name="connsiteY7" fmla="*/ 2004450 h 6133102"/>
                  <a:gd name="connsiteX8" fmla="*/ 2184494 w 6371686"/>
                  <a:gd name="connsiteY8" fmla="*/ 1194008 h 6133102"/>
                  <a:gd name="connsiteX9" fmla="*/ 2596206 w 6371686"/>
                  <a:gd name="connsiteY9" fmla="*/ 754168 h 6133102"/>
                  <a:gd name="connsiteX10" fmla="*/ 2699506 w 6371686"/>
                  <a:gd name="connsiteY10" fmla="*/ 232530 h 6133102"/>
                  <a:gd name="connsiteX11" fmla="*/ 2604287 w 6371686"/>
                  <a:gd name="connsiteY11" fmla="*/ 102935 h 6133102"/>
                  <a:gd name="connsiteX12" fmla="*/ 2515944 w 6371686"/>
                  <a:gd name="connsiteY12" fmla="*/ 180223 h 6133102"/>
                  <a:gd name="connsiteX13" fmla="*/ 2529489 w 6371686"/>
                  <a:gd name="connsiteY13" fmla="*/ 247737 h 6133102"/>
                  <a:gd name="connsiteX14" fmla="*/ 2294183 w 6371686"/>
                  <a:gd name="connsiteY14" fmla="*/ 314672 h 6133102"/>
                  <a:gd name="connsiteX15" fmla="*/ 1916142 w 6371686"/>
                  <a:gd name="connsiteY15" fmla="*/ 541271 h 6133102"/>
                  <a:gd name="connsiteX16" fmla="*/ 1914482 w 6371686"/>
                  <a:gd name="connsiteY16" fmla="*/ 597949 h 6133102"/>
                  <a:gd name="connsiteX17" fmla="*/ 1174044 w 6371686"/>
                  <a:gd name="connsiteY17" fmla="*/ 179189 h 6133102"/>
                  <a:gd name="connsiteX18" fmla="*/ 917579 w 6371686"/>
                  <a:gd name="connsiteY18" fmla="*/ 8140 h 6133102"/>
                  <a:gd name="connsiteX19" fmla="*/ 1238145 w 6371686"/>
                  <a:gd name="connsiteY19" fmla="*/ 468808 h 6133102"/>
                  <a:gd name="connsiteX20" fmla="*/ 1862189 w 6371686"/>
                  <a:gd name="connsiteY20" fmla="*/ 1097958 h 6133102"/>
                  <a:gd name="connsiteX21" fmla="*/ 1871775 w 6371686"/>
                  <a:gd name="connsiteY21" fmla="*/ 2136972 h 6133102"/>
                  <a:gd name="connsiteX22" fmla="*/ 2054068 w 6371686"/>
                  <a:gd name="connsiteY22" fmla="*/ 2544253 h 6133102"/>
                  <a:gd name="connsiteX23" fmla="*/ 94201 w 6371686"/>
                  <a:gd name="connsiteY23" fmla="*/ 3162613 h 6133102"/>
                  <a:gd name="connsiteX24" fmla="*/ 676102 w 6371686"/>
                  <a:gd name="connsiteY24" fmla="*/ 3333035 h 6133102"/>
                  <a:gd name="connsiteX25" fmla="*/ 904878 w 6371686"/>
                  <a:gd name="connsiteY25" fmla="*/ 3270329 h 6133102"/>
                  <a:gd name="connsiteX26" fmla="*/ 1338125 w 6371686"/>
                  <a:gd name="connsiteY26" fmla="*/ 3120359 h 6133102"/>
                  <a:gd name="connsiteX27" fmla="*/ 1600572 w 6371686"/>
                  <a:gd name="connsiteY27" fmla="*/ 3057871 h 6133102"/>
                  <a:gd name="connsiteX28" fmla="*/ 1792201 w 6371686"/>
                  <a:gd name="connsiteY28" fmla="*/ 2993301 h 6133102"/>
                  <a:gd name="connsiteX29" fmla="*/ 2182206 w 6371686"/>
                  <a:gd name="connsiteY29" fmla="*/ 2928214 h 6133102"/>
                  <a:gd name="connsiteX30" fmla="*/ 2947217 w 6371686"/>
                  <a:gd name="connsiteY30" fmla="*/ 4016797 h 6133102"/>
                  <a:gd name="connsiteX31" fmla="*/ 3429106 w 6371686"/>
                  <a:gd name="connsiteY31" fmla="*/ 4386804 h 6133102"/>
                  <a:gd name="connsiteX32" fmla="*/ 2824090 w 6371686"/>
                  <a:gd name="connsiteY32" fmla="*/ 4675562 h 6133102"/>
                  <a:gd name="connsiteX33" fmla="*/ 3085347 w 6371686"/>
                  <a:gd name="connsiteY33" fmla="*/ 4916193 h 6133102"/>
                  <a:gd name="connsiteX34" fmla="*/ 3642237 w 6371686"/>
                  <a:gd name="connsiteY34" fmla="*/ 4792440 h 6133102"/>
                  <a:gd name="connsiteX35" fmla="*/ 3772865 w 6371686"/>
                  <a:gd name="connsiteY35" fmla="*/ 4861192 h 6133102"/>
                  <a:gd name="connsiteX36" fmla="*/ 3917244 w 6371686"/>
                  <a:gd name="connsiteY36" fmla="*/ 4709938 h 6133102"/>
                  <a:gd name="connsiteX37" fmla="*/ 5484787 w 6371686"/>
                  <a:gd name="connsiteY37" fmla="*/ 5858094 h 6133102"/>
                  <a:gd name="connsiteX38" fmla="*/ 5636041 w 6371686"/>
                  <a:gd name="connsiteY38" fmla="*/ 6057474 h 6133102"/>
                  <a:gd name="connsiteX39" fmla="*/ 5759795 w 6371686"/>
                  <a:gd name="connsiteY39" fmla="*/ 6133102 h 6133102"/>
                  <a:gd name="connsiteX0" fmla="*/ 5759795 w 6371686"/>
                  <a:gd name="connsiteY0" fmla="*/ 6133102 h 6133102"/>
                  <a:gd name="connsiteX1" fmla="*/ 6371686 w 6371686"/>
                  <a:gd name="connsiteY1" fmla="*/ 6112476 h 6133102"/>
                  <a:gd name="connsiteX2" fmla="*/ 5319783 w 6371686"/>
                  <a:gd name="connsiteY2" fmla="*/ 4166798 h 6133102"/>
                  <a:gd name="connsiteX3" fmla="*/ 4147664 w 6371686"/>
                  <a:gd name="connsiteY3" fmla="*/ 2886134 h 6133102"/>
                  <a:gd name="connsiteX4" fmla="*/ 3556430 w 6371686"/>
                  <a:gd name="connsiteY4" fmla="*/ 2518398 h 6133102"/>
                  <a:gd name="connsiteX5" fmla="*/ 3310145 w 6371686"/>
                  <a:gd name="connsiteY5" fmla="*/ 2291735 h 6133102"/>
                  <a:gd name="connsiteX6" fmla="*/ 3202225 w 6371686"/>
                  <a:gd name="connsiteY6" fmla="*/ 2303622 h 6133102"/>
                  <a:gd name="connsiteX7" fmla="*/ 2573874 w 6371686"/>
                  <a:gd name="connsiteY7" fmla="*/ 2004450 h 6133102"/>
                  <a:gd name="connsiteX8" fmla="*/ 2184494 w 6371686"/>
                  <a:gd name="connsiteY8" fmla="*/ 1194008 h 6133102"/>
                  <a:gd name="connsiteX9" fmla="*/ 2596206 w 6371686"/>
                  <a:gd name="connsiteY9" fmla="*/ 754168 h 6133102"/>
                  <a:gd name="connsiteX10" fmla="*/ 2699506 w 6371686"/>
                  <a:gd name="connsiteY10" fmla="*/ 232530 h 6133102"/>
                  <a:gd name="connsiteX11" fmla="*/ 2604287 w 6371686"/>
                  <a:gd name="connsiteY11" fmla="*/ 102935 h 6133102"/>
                  <a:gd name="connsiteX12" fmla="*/ 2515944 w 6371686"/>
                  <a:gd name="connsiteY12" fmla="*/ 180223 h 6133102"/>
                  <a:gd name="connsiteX13" fmla="*/ 2529489 w 6371686"/>
                  <a:gd name="connsiteY13" fmla="*/ 247737 h 6133102"/>
                  <a:gd name="connsiteX14" fmla="*/ 2294183 w 6371686"/>
                  <a:gd name="connsiteY14" fmla="*/ 314672 h 6133102"/>
                  <a:gd name="connsiteX15" fmla="*/ 1916142 w 6371686"/>
                  <a:gd name="connsiteY15" fmla="*/ 541271 h 6133102"/>
                  <a:gd name="connsiteX16" fmla="*/ 1914482 w 6371686"/>
                  <a:gd name="connsiteY16" fmla="*/ 597949 h 6133102"/>
                  <a:gd name="connsiteX17" fmla="*/ 1174044 w 6371686"/>
                  <a:gd name="connsiteY17" fmla="*/ 179189 h 6133102"/>
                  <a:gd name="connsiteX18" fmla="*/ 917579 w 6371686"/>
                  <a:gd name="connsiteY18" fmla="*/ 8140 h 6133102"/>
                  <a:gd name="connsiteX19" fmla="*/ 1238145 w 6371686"/>
                  <a:gd name="connsiteY19" fmla="*/ 468808 h 6133102"/>
                  <a:gd name="connsiteX20" fmla="*/ 1862189 w 6371686"/>
                  <a:gd name="connsiteY20" fmla="*/ 1097958 h 6133102"/>
                  <a:gd name="connsiteX21" fmla="*/ 1871775 w 6371686"/>
                  <a:gd name="connsiteY21" fmla="*/ 2136972 h 6133102"/>
                  <a:gd name="connsiteX22" fmla="*/ 2054068 w 6371686"/>
                  <a:gd name="connsiteY22" fmla="*/ 2544253 h 6133102"/>
                  <a:gd name="connsiteX23" fmla="*/ 94201 w 6371686"/>
                  <a:gd name="connsiteY23" fmla="*/ 3162613 h 6133102"/>
                  <a:gd name="connsiteX24" fmla="*/ 676102 w 6371686"/>
                  <a:gd name="connsiteY24" fmla="*/ 3333035 h 6133102"/>
                  <a:gd name="connsiteX25" fmla="*/ 904878 w 6371686"/>
                  <a:gd name="connsiteY25" fmla="*/ 3270329 h 6133102"/>
                  <a:gd name="connsiteX26" fmla="*/ 1338125 w 6371686"/>
                  <a:gd name="connsiteY26" fmla="*/ 3120359 h 6133102"/>
                  <a:gd name="connsiteX27" fmla="*/ 1600572 w 6371686"/>
                  <a:gd name="connsiteY27" fmla="*/ 3057871 h 6133102"/>
                  <a:gd name="connsiteX28" fmla="*/ 1792201 w 6371686"/>
                  <a:gd name="connsiteY28" fmla="*/ 2993301 h 6133102"/>
                  <a:gd name="connsiteX29" fmla="*/ 2182206 w 6371686"/>
                  <a:gd name="connsiteY29" fmla="*/ 2928214 h 6133102"/>
                  <a:gd name="connsiteX30" fmla="*/ 2947217 w 6371686"/>
                  <a:gd name="connsiteY30" fmla="*/ 4016797 h 6133102"/>
                  <a:gd name="connsiteX31" fmla="*/ 3429106 w 6371686"/>
                  <a:gd name="connsiteY31" fmla="*/ 4386804 h 6133102"/>
                  <a:gd name="connsiteX32" fmla="*/ 2824090 w 6371686"/>
                  <a:gd name="connsiteY32" fmla="*/ 4675562 h 6133102"/>
                  <a:gd name="connsiteX33" fmla="*/ 3085347 w 6371686"/>
                  <a:gd name="connsiteY33" fmla="*/ 4916193 h 6133102"/>
                  <a:gd name="connsiteX34" fmla="*/ 3642237 w 6371686"/>
                  <a:gd name="connsiteY34" fmla="*/ 4792440 h 6133102"/>
                  <a:gd name="connsiteX35" fmla="*/ 3772865 w 6371686"/>
                  <a:gd name="connsiteY35" fmla="*/ 4861192 h 6133102"/>
                  <a:gd name="connsiteX36" fmla="*/ 3917244 w 6371686"/>
                  <a:gd name="connsiteY36" fmla="*/ 4709938 h 6133102"/>
                  <a:gd name="connsiteX37" fmla="*/ 5484787 w 6371686"/>
                  <a:gd name="connsiteY37" fmla="*/ 5858094 h 6133102"/>
                  <a:gd name="connsiteX38" fmla="*/ 5636041 w 6371686"/>
                  <a:gd name="connsiteY38" fmla="*/ 6057474 h 6133102"/>
                  <a:gd name="connsiteX39" fmla="*/ 5759795 w 6371686"/>
                  <a:gd name="connsiteY39" fmla="*/ 6133102 h 6133102"/>
                  <a:gd name="connsiteX0" fmla="*/ 5759795 w 6371686"/>
                  <a:gd name="connsiteY0" fmla="*/ 6133102 h 6133102"/>
                  <a:gd name="connsiteX1" fmla="*/ 6371686 w 6371686"/>
                  <a:gd name="connsiteY1" fmla="*/ 6112476 h 6133102"/>
                  <a:gd name="connsiteX2" fmla="*/ 5319783 w 6371686"/>
                  <a:gd name="connsiteY2" fmla="*/ 4166798 h 6133102"/>
                  <a:gd name="connsiteX3" fmla="*/ 4147664 w 6371686"/>
                  <a:gd name="connsiteY3" fmla="*/ 2886134 h 6133102"/>
                  <a:gd name="connsiteX4" fmla="*/ 3556430 w 6371686"/>
                  <a:gd name="connsiteY4" fmla="*/ 2518398 h 6133102"/>
                  <a:gd name="connsiteX5" fmla="*/ 3310145 w 6371686"/>
                  <a:gd name="connsiteY5" fmla="*/ 2291735 h 6133102"/>
                  <a:gd name="connsiteX6" fmla="*/ 3202225 w 6371686"/>
                  <a:gd name="connsiteY6" fmla="*/ 2303622 h 6133102"/>
                  <a:gd name="connsiteX7" fmla="*/ 2573874 w 6371686"/>
                  <a:gd name="connsiteY7" fmla="*/ 2004450 h 6133102"/>
                  <a:gd name="connsiteX8" fmla="*/ 2184494 w 6371686"/>
                  <a:gd name="connsiteY8" fmla="*/ 1194008 h 6133102"/>
                  <a:gd name="connsiteX9" fmla="*/ 2596206 w 6371686"/>
                  <a:gd name="connsiteY9" fmla="*/ 754168 h 6133102"/>
                  <a:gd name="connsiteX10" fmla="*/ 2699506 w 6371686"/>
                  <a:gd name="connsiteY10" fmla="*/ 232530 h 6133102"/>
                  <a:gd name="connsiteX11" fmla="*/ 2604287 w 6371686"/>
                  <a:gd name="connsiteY11" fmla="*/ 102935 h 6133102"/>
                  <a:gd name="connsiteX12" fmla="*/ 2515944 w 6371686"/>
                  <a:gd name="connsiteY12" fmla="*/ 180223 h 6133102"/>
                  <a:gd name="connsiteX13" fmla="*/ 2529489 w 6371686"/>
                  <a:gd name="connsiteY13" fmla="*/ 247737 h 6133102"/>
                  <a:gd name="connsiteX14" fmla="*/ 2294183 w 6371686"/>
                  <a:gd name="connsiteY14" fmla="*/ 314672 h 6133102"/>
                  <a:gd name="connsiteX15" fmla="*/ 1916142 w 6371686"/>
                  <a:gd name="connsiteY15" fmla="*/ 541271 h 6133102"/>
                  <a:gd name="connsiteX16" fmla="*/ 1914482 w 6371686"/>
                  <a:gd name="connsiteY16" fmla="*/ 597949 h 6133102"/>
                  <a:gd name="connsiteX17" fmla="*/ 1174044 w 6371686"/>
                  <a:gd name="connsiteY17" fmla="*/ 179189 h 6133102"/>
                  <a:gd name="connsiteX18" fmla="*/ 917579 w 6371686"/>
                  <a:gd name="connsiteY18" fmla="*/ 8140 h 6133102"/>
                  <a:gd name="connsiteX19" fmla="*/ 1238145 w 6371686"/>
                  <a:gd name="connsiteY19" fmla="*/ 468808 h 6133102"/>
                  <a:gd name="connsiteX20" fmla="*/ 1862189 w 6371686"/>
                  <a:gd name="connsiteY20" fmla="*/ 1097958 h 6133102"/>
                  <a:gd name="connsiteX21" fmla="*/ 1871775 w 6371686"/>
                  <a:gd name="connsiteY21" fmla="*/ 2136972 h 6133102"/>
                  <a:gd name="connsiteX22" fmla="*/ 2054068 w 6371686"/>
                  <a:gd name="connsiteY22" fmla="*/ 2544253 h 6133102"/>
                  <a:gd name="connsiteX23" fmla="*/ 94201 w 6371686"/>
                  <a:gd name="connsiteY23" fmla="*/ 3162613 h 6133102"/>
                  <a:gd name="connsiteX24" fmla="*/ 676102 w 6371686"/>
                  <a:gd name="connsiteY24" fmla="*/ 3333035 h 6133102"/>
                  <a:gd name="connsiteX25" fmla="*/ 904878 w 6371686"/>
                  <a:gd name="connsiteY25" fmla="*/ 3270329 h 6133102"/>
                  <a:gd name="connsiteX26" fmla="*/ 1338125 w 6371686"/>
                  <a:gd name="connsiteY26" fmla="*/ 3120359 h 6133102"/>
                  <a:gd name="connsiteX27" fmla="*/ 1600572 w 6371686"/>
                  <a:gd name="connsiteY27" fmla="*/ 3057871 h 6133102"/>
                  <a:gd name="connsiteX28" fmla="*/ 1788035 w 6371686"/>
                  <a:gd name="connsiteY28" fmla="*/ 2991218 h 6133102"/>
                  <a:gd name="connsiteX29" fmla="*/ 2182206 w 6371686"/>
                  <a:gd name="connsiteY29" fmla="*/ 2928214 h 6133102"/>
                  <a:gd name="connsiteX30" fmla="*/ 2947217 w 6371686"/>
                  <a:gd name="connsiteY30" fmla="*/ 4016797 h 6133102"/>
                  <a:gd name="connsiteX31" fmla="*/ 3429106 w 6371686"/>
                  <a:gd name="connsiteY31" fmla="*/ 4386804 h 6133102"/>
                  <a:gd name="connsiteX32" fmla="*/ 2824090 w 6371686"/>
                  <a:gd name="connsiteY32" fmla="*/ 4675562 h 6133102"/>
                  <a:gd name="connsiteX33" fmla="*/ 3085347 w 6371686"/>
                  <a:gd name="connsiteY33" fmla="*/ 4916193 h 6133102"/>
                  <a:gd name="connsiteX34" fmla="*/ 3642237 w 6371686"/>
                  <a:gd name="connsiteY34" fmla="*/ 4792440 h 6133102"/>
                  <a:gd name="connsiteX35" fmla="*/ 3772865 w 6371686"/>
                  <a:gd name="connsiteY35" fmla="*/ 4861192 h 6133102"/>
                  <a:gd name="connsiteX36" fmla="*/ 3917244 w 6371686"/>
                  <a:gd name="connsiteY36" fmla="*/ 4709938 h 6133102"/>
                  <a:gd name="connsiteX37" fmla="*/ 5484787 w 6371686"/>
                  <a:gd name="connsiteY37" fmla="*/ 5858094 h 6133102"/>
                  <a:gd name="connsiteX38" fmla="*/ 5636041 w 6371686"/>
                  <a:gd name="connsiteY38" fmla="*/ 6057474 h 6133102"/>
                  <a:gd name="connsiteX39" fmla="*/ 5759795 w 6371686"/>
                  <a:gd name="connsiteY39" fmla="*/ 6133102 h 6133102"/>
                  <a:gd name="connsiteX0" fmla="*/ 5759795 w 6371686"/>
                  <a:gd name="connsiteY0" fmla="*/ 6133102 h 6133102"/>
                  <a:gd name="connsiteX1" fmla="*/ 6371686 w 6371686"/>
                  <a:gd name="connsiteY1" fmla="*/ 6112476 h 6133102"/>
                  <a:gd name="connsiteX2" fmla="*/ 5319783 w 6371686"/>
                  <a:gd name="connsiteY2" fmla="*/ 4166798 h 6133102"/>
                  <a:gd name="connsiteX3" fmla="*/ 4147664 w 6371686"/>
                  <a:gd name="connsiteY3" fmla="*/ 2886134 h 6133102"/>
                  <a:gd name="connsiteX4" fmla="*/ 3556430 w 6371686"/>
                  <a:gd name="connsiteY4" fmla="*/ 2518398 h 6133102"/>
                  <a:gd name="connsiteX5" fmla="*/ 3310145 w 6371686"/>
                  <a:gd name="connsiteY5" fmla="*/ 2291735 h 6133102"/>
                  <a:gd name="connsiteX6" fmla="*/ 3202225 w 6371686"/>
                  <a:gd name="connsiteY6" fmla="*/ 2303622 h 6133102"/>
                  <a:gd name="connsiteX7" fmla="*/ 2573874 w 6371686"/>
                  <a:gd name="connsiteY7" fmla="*/ 2004450 h 6133102"/>
                  <a:gd name="connsiteX8" fmla="*/ 2184494 w 6371686"/>
                  <a:gd name="connsiteY8" fmla="*/ 1194008 h 6133102"/>
                  <a:gd name="connsiteX9" fmla="*/ 2596206 w 6371686"/>
                  <a:gd name="connsiteY9" fmla="*/ 754168 h 6133102"/>
                  <a:gd name="connsiteX10" fmla="*/ 2699506 w 6371686"/>
                  <a:gd name="connsiteY10" fmla="*/ 232530 h 6133102"/>
                  <a:gd name="connsiteX11" fmla="*/ 2604287 w 6371686"/>
                  <a:gd name="connsiteY11" fmla="*/ 102935 h 6133102"/>
                  <a:gd name="connsiteX12" fmla="*/ 2515944 w 6371686"/>
                  <a:gd name="connsiteY12" fmla="*/ 180223 h 6133102"/>
                  <a:gd name="connsiteX13" fmla="*/ 2529489 w 6371686"/>
                  <a:gd name="connsiteY13" fmla="*/ 247737 h 6133102"/>
                  <a:gd name="connsiteX14" fmla="*/ 2294183 w 6371686"/>
                  <a:gd name="connsiteY14" fmla="*/ 314672 h 6133102"/>
                  <a:gd name="connsiteX15" fmla="*/ 1916142 w 6371686"/>
                  <a:gd name="connsiteY15" fmla="*/ 541271 h 6133102"/>
                  <a:gd name="connsiteX16" fmla="*/ 1914482 w 6371686"/>
                  <a:gd name="connsiteY16" fmla="*/ 597949 h 6133102"/>
                  <a:gd name="connsiteX17" fmla="*/ 1174044 w 6371686"/>
                  <a:gd name="connsiteY17" fmla="*/ 179189 h 6133102"/>
                  <a:gd name="connsiteX18" fmla="*/ 917579 w 6371686"/>
                  <a:gd name="connsiteY18" fmla="*/ 8140 h 6133102"/>
                  <a:gd name="connsiteX19" fmla="*/ 1238145 w 6371686"/>
                  <a:gd name="connsiteY19" fmla="*/ 468808 h 6133102"/>
                  <a:gd name="connsiteX20" fmla="*/ 1862189 w 6371686"/>
                  <a:gd name="connsiteY20" fmla="*/ 1097958 h 6133102"/>
                  <a:gd name="connsiteX21" fmla="*/ 1871775 w 6371686"/>
                  <a:gd name="connsiteY21" fmla="*/ 2136972 h 6133102"/>
                  <a:gd name="connsiteX22" fmla="*/ 2054068 w 6371686"/>
                  <a:gd name="connsiteY22" fmla="*/ 2544253 h 6133102"/>
                  <a:gd name="connsiteX23" fmla="*/ 94201 w 6371686"/>
                  <a:gd name="connsiteY23" fmla="*/ 3162613 h 6133102"/>
                  <a:gd name="connsiteX24" fmla="*/ 676102 w 6371686"/>
                  <a:gd name="connsiteY24" fmla="*/ 3333035 h 6133102"/>
                  <a:gd name="connsiteX25" fmla="*/ 904878 w 6371686"/>
                  <a:gd name="connsiteY25" fmla="*/ 3270329 h 6133102"/>
                  <a:gd name="connsiteX26" fmla="*/ 1338125 w 6371686"/>
                  <a:gd name="connsiteY26" fmla="*/ 3120359 h 6133102"/>
                  <a:gd name="connsiteX27" fmla="*/ 1600572 w 6371686"/>
                  <a:gd name="connsiteY27" fmla="*/ 3057871 h 6133102"/>
                  <a:gd name="connsiteX28" fmla="*/ 1788035 w 6371686"/>
                  <a:gd name="connsiteY28" fmla="*/ 2991218 h 6133102"/>
                  <a:gd name="connsiteX29" fmla="*/ 2182206 w 6371686"/>
                  <a:gd name="connsiteY29" fmla="*/ 2928214 h 6133102"/>
                  <a:gd name="connsiteX30" fmla="*/ 2947217 w 6371686"/>
                  <a:gd name="connsiteY30" fmla="*/ 4016797 h 6133102"/>
                  <a:gd name="connsiteX31" fmla="*/ 3429106 w 6371686"/>
                  <a:gd name="connsiteY31" fmla="*/ 4386804 h 6133102"/>
                  <a:gd name="connsiteX32" fmla="*/ 2824090 w 6371686"/>
                  <a:gd name="connsiteY32" fmla="*/ 4675562 h 6133102"/>
                  <a:gd name="connsiteX33" fmla="*/ 3085347 w 6371686"/>
                  <a:gd name="connsiteY33" fmla="*/ 4916193 h 6133102"/>
                  <a:gd name="connsiteX34" fmla="*/ 3642237 w 6371686"/>
                  <a:gd name="connsiteY34" fmla="*/ 4792440 h 6133102"/>
                  <a:gd name="connsiteX35" fmla="*/ 3772865 w 6371686"/>
                  <a:gd name="connsiteY35" fmla="*/ 4861192 h 6133102"/>
                  <a:gd name="connsiteX36" fmla="*/ 3917244 w 6371686"/>
                  <a:gd name="connsiteY36" fmla="*/ 4709938 h 6133102"/>
                  <a:gd name="connsiteX37" fmla="*/ 5484787 w 6371686"/>
                  <a:gd name="connsiteY37" fmla="*/ 5858094 h 6133102"/>
                  <a:gd name="connsiteX38" fmla="*/ 5636041 w 6371686"/>
                  <a:gd name="connsiteY38" fmla="*/ 6057474 h 6133102"/>
                  <a:gd name="connsiteX39" fmla="*/ 5759795 w 6371686"/>
                  <a:gd name="connsiteY39" fmla="*/ 6133102 h 6133102"/>
                  <a:gd name="connsiteX0" fmla="*/ 5759795 w 6371686"/>
                  <a:gd name="connsiteY0" fmla="*/ 6133102 h 6133102"/>
                  <a:gd name="connsiteX1" fmla="*/ 6371686 w 6371686"/>
                  <a:gd name="connsiteY1" fmla="*/ 6112476 h 6133102"/>
                  <a:gd name="connsiteX2" fmla="*/ 5319783 w 6371686"/>
                  <a:gd name="connsiteY2" fmla="*/ 4166798 h 6133102"/>
                  <a:gd name="connsiteX3" fmla="*/ 4147664 w 6371686"/>
                  <a:gd name="connsiteY3" fmla="*/ 2886134 h 6133102"/>
                  <a:gd name="connsiteX4" fmla="*/ 3556430 w 6371686"/>
                  <a:gd name="connsiteY4" fmla="*/ 2518398 h 6133102"/>
                  <a:gd name="connsiteX5" fmla="*/ 3310145 w 6371686"/>
                  <a:gd name="connsiteY5" fmla="*/ 2291735 h 6133102"/>
                  <a:gd name="connsiteX6" fmla="*/ 3202225 w 6371686"/>
                  <a:gd name="connsiteY6" fmla="*/ 2303622 h 6133102"/>
                  <a:gd name="connsiteX7" fmla="*/ 2573874 w 6371686"/>
                  <a:gd name="connsiteY7" fmla="*/ 2004450 h 6133102"/>
                  <a:gd name="connsiteX8" fmla="*/ 2184494 w 6371686"/>
                  <a:gd name="connsiteY8" fmla="*/ 1194008 h 6133102"/>
                  <a:gd name="connsiteX9" fmla="*/ 2596206 w 6371686"/>
                  <a:gd name="connsiteY9" fmla="*/ 754168 h 6133102"/>
                  <a:gd name="connsiteX10" fmla="*/ 2699506 w 6371686"/>
                  <a:gd name="connsiteY10" fmla="*/ 232530 h 6133102"/>
                  <a:gd name="connsiteX11" fmla="*/ 2604287 w 6371686"/>
                  <a:gd name="connsiteY11" fmla="*/ 102935 h 6133102"/>
                  <a:gd name="connsiteX12" fmla="*/ 2515944 w 6371686"/>
                  <a:gd name="connsiteY12" fmla="*/ 180223 h 6133102"/>
                  <a:gd name="connsiteX13" fmla="*/ 2529489 w 6371686"/>
                  <a:gd name="connsiteY13" fmla="*/ 247737 h 6133102"/>
                  <a:gd name="connsiteX14" fmla="*/ 2294183 w 6371686"/>
                  <a:gd name="connsiteY14" fmla="*/ 314672 h 6133102"/>
                  <a:gd name="connsiteX15" fmla="*/ 1916142 w 6371686"/>
                  <a:gd name="connsiteY15" fmla="*/ 541271 h 6133102"/>
                  <a:gd name="connsiteX16" fmla="*/ 1914482 w 6371686"/>
                  <a:gd name="connsiteY16" fmla="*/ 597949 h 6133102"/>
                  <a:gd name="connsiteX17" fmla="*/ 1174044 w 6371686"/>
                  <a:gd name="connsiteY17" fmla="*/ 179189 h 6133102"/>
                  <a:gd name="connsiteX18" fmla="*/ 917579 w 6371686"/>
                  <a:gd name="connsiteY18" fmla="*/ 8140 h 6133102"/>
                  <a:gd name="connsiteX19" fmla="*/ 1238145 w 6371686"/>
                  <a:gd name="connsiteY19" fmla="*/ 468808 h 6133102"/>
                  <a:gd name="connsiteX20" fmla="*/ 1862189 w 6371686"/>
                  <a:gd name="connsiteY20" fmla="*/ 1097958 h 6133102"/>
                  <a:gd name="connsiteX21" fmla="*/ 1871775 w 6371686"/>
                  <a:gd name="connsiteY21" fmla="*/ 2136972 h 6133102"/>
                  <a:gd name="connsiteX22" fmla="*/ 2054068 w 6371686"/>
                  <a:gd name="connsiteY22" fmla="*/ 2544253 h 6133102"/>
                  <a:gd name="connsiteX23" fmla="*/ 94201 w 6371686"/>
                  <a:gd name="connsiteY23" fmla="*/ 3162613 h 6133102"/>
                  <a:gd name="connsiteX24" fmla="*/ 676102 w 6371686"/>
                  <a:gd name="connsiteY24" fmla="*/ 3333035 h 6133102"/>
                  <a:gd name="connsiteX25" fmla="*/ 904878 w 6371686"/>
                  <a:gd name="connsiteY25" fmla="*/ 3270329 h 6133102"/>
                  <a:gd name="connsiteX26" fmla="*/ 1338125 w 6371686"/>
                  <a:gd name="connsiteY26" fmla="*/ 3120359 h 6133102"/>
                  <a:gd name="connsiteX27" fmla="*/ 1600572 w 6371686"/>
                  <a:gd name="connsiteY27" fmla="*/ 3057871 h 6133102"/>
                  <a:gd name="connsiteX28" fmla="*/ 1790118 w 6371686"/>
                  <a:gd name="connsiteY28" fmla="*/ 2980803 h 6133102"/>
                  <a:gd name="connsiteX29" fmla="*/ 2182206 w 6371686"/>
                  <a:gd name="connsiteY29" fmla="*/ 2928214 h 6133102"/>
                  <a:gd name="connsiteX30" fmla="*/ 2947217 w 6371686"/>
                  <a:gd name="connsiteY30" fmla="*/ 4016797 h 6133102"/>
                  <a:gd name="connsiteX31" fmla="*/ 3429106 w 6371686"/>
                  <a:gd name="connsiteY31" fmla="*/ 4386804 h 6133102"/>
                  <a:gd name="connsiteX32" fmla="*/ 2824090 w 6371686"/>
                  <a:gd name="connsiteY32" fmla="*/ 4675562 h 6133102"/>
                  <a:gd name="connsiteX33" fmla="*/ 3085347 w 6371686"/>
                  <a:gd name="connsiteY33" fmla="*/ 4916193 h 6133102"/>
                  <a:gd name="connsiteX34" fmla="*/ 3642237 w 6371686"/>
                  <a:gd name="connsiteY34" fmla="*/ 4792440 h 6133102"/>
                  <a:gd name="connsiteX35" fmla="*/ 3772865 w 6371686"/>
                  <a:gd name="connsiteY35" fmla="*/ 4861192 h 6133102"/>
                  <a:gd name="connsiteX36" fmla="*/ 3917244 w 6371686"/>
                  <a:gd name="connsiteY36" fmla="*/ 4709938 h 6133102"/>
                  <a:gd name="connsiteX37" fmla="*/ 5484787 w 6371686"/>
                  <a:gd name="connsiteY37" fmla="*/ 5858094 h 6133102"/>
                  <a:gd name="connsiteX38" fmla="*/ 5636041 w 6371686"/>
                  <a:gd name="connsiteY38" fmla="*/ 6057474 h 6133102"/>
                  <a:gd name="connsiteX39" fmla="*/ 5759795 w 6371686"/>
                  <a:gd name="connsiteY39" fmla="*/ 6133102 h 6133102"/>
                  <a:gd name="connsiteX0" fmla="*/ 5759795 w 6371686"/>
                  <a:gd name="connsiteY0" fmla="*/ 6133102 h 6133102"/>
                  <a:gd name="connsiteX1" fmla="*/ 6371686 w 6371686"/>
                  <a:gd name="connsiteY1" fmla="*/ 6112476 h 6133102"/>
                  <a:gd name="connsiteX2" fmla="*/ 5319783 w 6371686"/>
                  <a:gd name="connsiteY2" fmla="*/ 4166798 h 6133102"/>
                  <a:gd name="connsiteX3" fmla="*/ 4147664 w 6371686"/>
                  <a:gd name="connsiteY3" fmla="*/ 2886134 h 6133102"/>
                  <a:gd name="connsiteX4" fmla="*/ 3556430 w 6371686"/>
                  <a:gd name="connsiteY4" fmla="*/ 2518398 h 6133102"/>
                  <a:gd name="connsiteX5" fmla="*/ 3310145 w 6371686"/>
                  <a:gd name="connsiteY5" fmla="*/ 2291735 h 6133102"/>
                  <a:gd name="connsiteX6" fmla="*/ 3202225 w 6371686"/>
                  <a:gd name="connsiteY6" fmla="*/ 2303622 h 6133102"/>
                  <a:gd name="connsiteX7" fmla="*/ 2573874 w 6371686"/>
                  <a:gd name="connsiteY7" fmla="*/ 2004450 h 6133102"/>
                  <a:gd name="connsiteX8" fmla="*/ 2184494 w 6371686"/>
                  <a:gd name="connsiteY8" fmla="*/ 1194008 h 6133102"/>
                  <a:gd name="connsiteX9" fmla="*/ 2596206 w 6371686"/>
                  <a:gd name="connsiteY9" fmla="*/ 754168 h 6133102"/>
                  <a:gd name="connsiteX10" fmla="*/ 2699506 w 6371686"/>
                  <a:gd name="connsiteY10" fmla="*/ 232530 h 6133102"/>
                  <a:gd name="connsiteX11" fmla="*/ 2604287 w 6371686"/>
                  <a:gd name="connsiteY11" fmla="*/ 102935 h 6133102"/>
                  <a:gd name="connsiteX12" fmla="*/ 2515944 w 6371686"/>
                  <a:gd name="connsiteY12" fmla="*/ 180223 h 6133102"/>
                  <a:gd name="connsiteX13" fmla="*/ 2529489 w 6371686"/>
                  <a:gd name="connsiteY13" fmla="*/ 247737 h 6133102"/>
                  <a:gd name="connsiteX14" fmla="*/ 2294183 w 6371686"/>
                  <a:gd name="connsiteY14" fmla="*/ 314672 h 6133102"/>
                  <a:gd name="connsiteX15" fmla="*/ 1916142 w 6371686"/>
                  <a:gd name="connsiteY15" fmla="*/ 541271 h 6133102"/>
                  <a:gd name="connsiteX16" fmla="*/ 1914482 w 6371686"/>
                  <a:gd name="connsiteY16" fmla="*/ 597949 h 6133102"/>
                  <a:gd name="connsiteX17" fmla="*/ 1174044 w 6371686"/>
                  <a:gd name="connsiteY17" fmla="*/ 179189 h 6133102"/>
                  <a:gd name="connsiteX18" fmla="*/ 917579 w 6371686"/>
                  <a:gd name="connsiteY18" fmla="*/ 8140 h 6133102"/>
                  <a:gd name="connsiteX19" fmla="*/ 1238145 w 6371686"/>
                  <a:gd name="connsiteY19" fmla="*/ 468808 h 6133102"/>
                  <a:gd name="connsiteX20" fmla="*/ 1862189 w 6371686"/>
                  <a:gd name="connsiteY20" fmla="*/ 1097958 h 6133102"/>
                  <a:gd name="connsiteX21" fmla="*/ 1871775 w 6371686"/>
                  <a:gd name="connsiteY21" fmla="*/ 2136972 h 6133102"/>
                  <a:gd name="connsiteX22" fmla="*/ 2054068 w 6371686"/>
                  <a:gd name="connsiteY22" fmla="*/ 2544253 h 6133102"/>
                  <a:gd name="connsiteX23" fmla="*/ 94201 w 6371686"/>
                  <a:gd name="connsiteY23" fmla="*/ 3162613 h 6133102"/>
                  <a:gd name="connsiteX24" fmla="*/ 676102 w 6371686"/>
                  <a:gd name="connsiteY24" fmla="*/ 3333035 h 6133102"/>
                  <a:gd name="connsiteX25" fmla="*/ 904878 w 6371686"/>
                  <a:gd name="connsiteY25" fmla="*/ 3270329 h 6133102"/>
                  <a:gd name="connsiteX26" fmla="*/ 1338125 w 6371686"/>
                  <a:gd name="connsiteY26" fmla="*/ 3120359 h 6133102"/>
                  <a:gd name="connsiteX27" fmla="*/ 1600572 w 6371686"/>
                  <a:gd name="connsiteY27" fmla="*/ 3057871 h 6133102"/>
                  <a:gd name="connsiteX28" fmla="*/ 1790118 w 6371686"/>
                  <a:gd name="connsiteY28" fmla="*/ 2980803 h 6133102"/>
                  <a:gd name="connsiteX29" fmla="*/ 2182206 w 6371686"/>
                  <a:gd name="connsiteY29" fmla="*/ 2928214 h 6133102"/>
                  <a:gd name="connsiteX30" fmla="*/ 2947217 w 6371686"/>
                  <a:gd name="connsiteY30" fmla="*/ 4016797 h 6133102"/>
                  <a:gd name="connsiteX31" fmla="*/ 3429106 w 6371686"/>
                  <a:gd name="connsiteY31" fmla="*/ 4386804 h 6133102"/>
                  <a:gd name="connsiteX32" fmla="*/ 2824090 w 6371686"/>
                  <a:gd name="connsiteY32" fmla="*/ 4675562 h 6133102"/>
                  <a:gd name="connsiteX33" fmla="*/ 3085347 w 6371686"/>
                  <a:gd name="connsiteY33" fmla="*/ 4916193 h 6133102"/>
                  <a:gd name="connsiteX34" fmla="*/ 3642237 w 6371686"/>
                  <a:gd name="connsiteY34" fmla="*/ 4792440 h 6133102"/>
                  <a:gd name="connsiteX35" fmla="*/ 3772865 w 6371686"/>
                  <a:gd name="connsiteY35" fmla="*/ 4861192 h 6133102"/>
                  <a:gd name="connsiteX36" fmla="*/ 3917244 w 6371686"/>
                  <a:gd name="connsiteY36" fmla="*/ 4709938 h 6133102"/>
                  <a:gd name="connsiteX37" fmla="*/ 5484787 w 6371686"/>
                  <a:gd name="connsiteY37" fmla="*/ 5858094 h 6133102"/>
                  <a:gd name="connsiteX38" fmla="*/ 5636041 w 6371686"/>
                  <a:gd name="connsiteY38" fmla="*/ 6057474 h 6133102"/>
                  <a:gd name="connsiteX39" fmla="*/ 5759795 w 6371686"/>
                  <a:gd name="connsiteY39" fmla="*/ 6133102 h 6133102"/>
                  <a:gd name="connsiteX0" fmla="*/ 5759795 w 6371686"/>
                  <a:gd name="connsiteY0" fmla="*/ 6133102 h 6133102"/>
                  <a:gd name="connsiteX1" fmla="*/ 6371686 w 6371686"/>
                  <a:gd name="connsiteY1" fmla="*/ 6112476 h 6133102"/>
                  <a:gd name="connsiteX2" fmla="*/ 5319783 w 6371686"/>
                  <a:gd name="connsiteY2" fmla="*/ 4166798 h 6133102"/>
                  <a:gd name="connsiteX3" fmla="*/ 4147664 w 6371686"/>
                  <a:gd name="connsiteY3" fmla="*/ 2886134 h 6133102"/>
                  <a:gd name="connsiteX4" fmla="*/ 3556430 w 6371686"/>
                  <a:gd name="connsiteY4" fmla="*/ 2518398 h 6133102"/>
                  <a:gd name="connsiteX5" fmla="*/ 3310145 w 6371686"/>
                  <a:gd name="connsiteY5" fmla="*/ 2291735 h 6133102"/>
                  <a:gd name="connsiteX6" fmla="*/ 3202225 w 6371686"/>
                  <a:gd name="connsiteY6" fmla="*/ 2303622 h 6133102"/>
                  <a:gd name="connsiteX7" fmla="*/ 2573874 w 6371686"/>
                  <a:gd name="connsiteY7" fmla="*/ 2004450 h 6133102"/>
                  <a:gd name="connsiteX8" fmla="*/ 2184494 w 6371686"/>
                  <a:gd name="connsiteY8" fmla="*/ 1194008 h 6133102"/>
                  <a:gd name="connsiteX9" fmla="*/ 2596206 w 6371686"/>
                  <a:gd name="connsiteY9" fmla="*/ 754168 h 6133102"/>
                  <a:gd name="connsiteX10" fmla="*/ 2699506 w 6371686"/>
                  <a:gd name="connsiteY10" fmla="*/ 232530 h 6133102"/>
                  <a:gd name="connsiteX11" fmla="*/ 2604287 w 6371686"/>
                  <a:gd name="connsiteY11" fmla="*/ 102935 h 6133102"/>
                  <a:gd name="connsiteX12" fmla="*/ 2515944 w 6371686"/>
                  <a:gd name="connsiteY12" fmla="*/ 180223 h 6133102"/>
                  <a:gd name="connsiteX13" fmla="*/ 2529489 w 6371686"/>
                  <a:gd name="connsiteY13" fmla="*/ 247737 h 6133102"/>
                  <a:gd name="connsiteX14" fmla="*/ 2294183 w 6371686"/>
                  <a:gd name="connsiteY14" fmla="*/ 314672 h 6133102"/>
                  <a:gd name="connsiteX15" fmla="*/ 1916142 w 6371686"/>
                  <a:gd name="connsiteY15" fmla="*/ 541271 h 6133102"/>
                  <a:gd name="connsiteX16" fmla="*/ 1914482 w 6371686"/>
                  <a:gd name="connsiteY16" fmla="*/ 597949 h 6133102"/>
                  <a:gd name="connsiteX17" fmla="*/ 1174044 w 6371686"/>
                  <a:gd name="connsiteY17" fmla="*/ 179189 h 6133102"/>
                  <a:gd name="connsiteX18" fmla="*/ 917579 w 6371686"/>
                  <a:gd name="connsiteY18" fmla="*/ 8140 h 6133102"/>
                  <a:gd name="connsiteX19" fmla="*/ 1238145 w 6371686"/>
                  <a:gd name="connsiteY19" fmla="*/ 468808 h 6133102"/>
                  <a:gd name="connsiteX20" fmla="*/ 1862189 w 6371686"/>
                  <a:gd name="connsiteY20" fmla="*/ 1097958 h 6133102"/>
                  <a:gd name="connsiteX21" fmla="*/ 1871775 w 6371686"/>
                  <a:gd name="connsiteY21" fmla="*/ 2136972 h 6133102"/>
                  <a:gd name="connsiteX22" fmla="*/ 2054068 w 6371686"/>
                  <a:gd name="connsiteY22" fmla="*/ 2544253 h 6133102"/>
                  <a:gd name="connsiteX23" fmla="*/ 94201 w 6371686"/>
                  <a:gd name="connsiteY23" fmla="*/ 3162613 h 6133102"/>
                  <a:gd name="connsiteX24" fmla="*/ 676102 w 6371686"/>
                  <a:gd name="connsiteY24" fmla="*/ 3333035 h 6133102"/>
                  <a:gd name="connsiteX25" fmla="*/ 904878 w 6371686"/>
                  <a:gd name="connsiteY25" fmla="*/ 3270329 h 6133102"/>
                  <a:gd name="connsiteX26" fmla="*/ 1338125 w 6371686"/>
                  <a:gd name="connsiteY26" fmla="*/ 3120359 h 6133102"/>
                  <a:gd name="connsiteX27" fmla="*/ 1600572 w 6371686"/>
                  <a:gd name="connsiteY27" fmla="*/ 3057871 h 6133102"/>
                  <a:gd name="connsiteX28" fmla="*/ 1790118 w 6371686"/>
                  <a:gd name="connsiteY28" fmla="*/ 2980803 h 6133102"/>
                  <a:gd name="connsiteX29" fmla="*/ 2178041 w 6371686"/>
                  <a:gd name="connsiteY29" fmla="*/ 2924049 h 6133102"/>
                  <a:gd name="connsiteX30" fmla="*/ 2947217 w 6371686"/>
                  <a:gd name="connsiteY30" fmla="*/ 4016797 h 6133102"/>
                  <a:gd name="connsiteX31" fmla="*/ 3429106 w 6371686"/>
                  <a:gd name="connsiteY31" fmla="*/ 4386804 h 6133102"/>
                  <a:gd name="connsiteX32" fmla="*/ 2824090 w 6371686"/>
                  <a:gd name="connsiteY32" fmla="*/ 4675562 h 6133102"/>
                  <a:gd name="connsiteX33" fmla="*/ 3085347 w 6371686"/>
                  <a:gd name="connsiteY33" fmla="*/ 4916193 h 6133102"/>
                  <a:gd name="connsiteX34" fmla="*/ 3642237 w 6371686"/>
                  <a:gd name="connsiteY34" fmla="*/ 4792440 h 6133102"/>
                  <a:gd name="connsiteX35" fmla="*/ 3772865 w 6371686"/>
                  <a:gd name="connsiteY35" fmla="*/ 4861192 h 6133102"/>
                  <a:gd name="connsiteX36" fmla="*/ 3917244 w 6371686"/>
                  <a:gd name="connsiteY36" fmla="*/ 4709938 h 6133102"/>
                  <a:gd name="connsiteX37" fmla="*/ 5484787 w 6371686"/>
                  <a:gd name="connsiteY37" fmla="*/ 5858094 h 6133102"/>
                  <a:gd name="connsiteX38" fmla="*/ 5636041 w 6371686"/>
                  <a:gd name="connsiteY38" fmla="*/ 6057474 h 6133102"/>
                  <a:gd name="connsiteX39" fmla="*/ 5759795 w 6371686"/>
                  <a:gd name="connsiteY39" fmla="*/ 6133102 h 6133102"/>
                  <a:gd name="connsiteX0" fmla="*/ 5759795 w 6371686"/>
                  <a:gd name="connsiteY0" fmla="*/ 6133102 h 6133102"/>
                  <a:gd name="connsiteX1" fmla="*/ 6371686 w 6371686"/>
                  <a:gd name="connsiteY1" fmla="*/ 6112476 h 6133102"/>
                  <a:gd name="connsiteX2" fmla="*/ 5319783 w 6371686"/>
                  <a:gd name="connsiteY2" fmla="*/ 4166798 h 6133102"/>
                  <a:gd name="connsiteX3" fmla="*/ 4147664 w 6371686"/>
                  <a:gd name="connsiteY3" fmla="*/ 2886134 h 6133102"/>
                  <a:gd name="connsiteX4" fmla="*/ 3556430 w 6371686"/>
                  <a:gd name="connsiteY4" fmla="*/ 2518398 h 6133102"/>
                  <a:gd name="connsiteX5" fmla="*/ 3310145 w 6371686"/>
                  <a:gd name="connsiteY5" fmla="*/ 2291735 h 6133102"/>
                  <a:gd name="connsiteX6" fmla="*/ 3202225 w 6371686"/>
                  <a:gd name="connsiteY6" fmla="*/ 2303622 h 6133102"/>
                  <a:gd name="connsiteX7" fmla="*/ 2573874 w 6371686"/>
                  <a:gd name="connsiteY7" fmla="*/ 2004450 h 6133102"/>
                  <a:gd name="connsiteX8" fmla="*/ 2184494 w 6371686"/>
                  <a:gd name="connsiteY8" fmla="*/ 1194008 h 6133102"/>
                  <a:gd name="connsiteX9" fmla="*/ 2596206 w 6371686"/>
                  <a:gd name="connsiteY9" fmla="*/ 754168 h 6133102"/>
                  <a:gd name="connsiteX10" fmla="*/ 2699506 w 6371686"/>
                  <a:gd name="connsiteY10" fmla="*/ 232530 h 6133102"/>
                  <a:gd name="connsiteX11" fmla="*/ 2604287 w 6371686"/>
                  <a:gd name="connsiteY11" fmla="*/ 102935 h 6133102"/>
                  <a:gd name="connsiteX12" fmla="*/ 2515944 w 6371686"/>
                  <a:gd name="connsiteY12" fmla="*/ 180223 h 6133102"/>
                  <a:gd name="connsiteX13" fmla="*/ 2529489 w 6371686"/>
                  <a:gd name="connsiteY13" fmla="*/ 247737 h 6133102"/>
                  <a:gd name="connsiteX14" fmla="*/ 2294183 w 6371686"/>
                  <a:gd name="connsiteY14" fmla="*/ 314672 h 6133102"/>
                  <a:gd name="connsiteX15" fmla="*/ 1916142 w 6371686"/>
                  <a:gd name="connsiteY15" fmla="*/ 541271 h 6133102"/>
                  <a:gd name="connsiteX16" fmla="*/ 1914482 w 6371686"/>
                  <a:gd name="connsiteY16" fmla="*/ 597949 h 6133102"/>
                  <a:gd name="connsiteX17" fmla="*/ 1174044 w 6371686"/>
                  <a:gd name="connsiteY17" fmla="*/ 179189 h 6133102"/>
                  <a:gd name="connsiteX18" fmla="*/ 917579 w 6371686"/>
                  <a:gd name="connsiteY18" fmla="*/ 8140 h 6133102"/>
                  <a:gd name="connsiteX19" fmla="*/ 1238145 w 6371686"/>
                  <a:gd name="connsiteY19" fmla="*/ 468808 h 6133102"/>
                  <a:gd name="connsiteX20" fmla="*/ 1862189 w 6371686"/>
                  <a:gd name="connsiteY20" fmla="*/ 1097958 h 6133102"/>
                  <a:gd name="connsiteX21" fmla="*/ 1871775 w 6371686"/>
                  <a:gd name="connsiteY21" fmla="*/ 2136972 h 6133102"/>
                  <a:gd name="connsiteX22" fmla="*/ 2054068 w 6371686"/>
                  <a:gd name="connsiteY22" fmla="*/ 2544253 h 6133102"/>
                  <a:gd name="connsiteX23" fmla="*/ 94201 w 6371686"/>
                  <a:gd name="connsiteY23" fmla="*/ 3162613 h 6133102"/>
                  <a:gd name="connsiteX24" fmla="*/ 676102 w 6371686"/>
                  <a:gd name="connsiteY24" fmla="*/ 3333035 h 6133102"/>
                  <a:gd name="connsiteX25" fmla="*/ 904878 w 6371686"/>
                  <a:gd name="connsiteY25" fmla="*/ 3270329 h 6133102"/>
                  <a:gd name="connsiteX26" fmla="*/ 1338125 w 6371686"/>
                  <a:gd name="connsiteY26" fmla="*/ 3120359 h 6133102"/>
                  <a:gd name="connsiteX27" fmla="*/ 1600572 w 6371686"/>
                  <a:gd name="connsiteY27" fmla="*/ 3057871 h 6133102"/>
                  <a:gd name="connsiteX28" fmla="*/ 1790118 w 6371686"/>
                  <a:gd name="connsiteY28" fmla="*/ 2980803 h 6133102"/>
                  <a:gd name="connsiteX29" fmla="*/ 2178041 w 6371686"/>
                  <a:gd name="connsiteY29" fmla="*/ 2924049 h 6133102"/>
                  <a:gd name="connsiteX30" fmla="*/ 2947217 w 6371686"/>
                  <a:gd name="connsiteY30" fmla="*/ 4016797 h 6133102"/>
                  <a:gd name="connsiteX31" fmla="*/ 3429106 w 6371686"/>
                  <a:gd name="connsiteY31" fmla="*/ 4386804 h 6133102"/>
                  <a:gd name="connsiteX32" fmla="*/ 2824090 w 6371686"/>
                  <a:gd name="connsiteY32" fmla="*/ 4675562 h 6133102"/>
                  <a:gd name="connsiteX33" fmla="*/ 3085347 w 6371686"/>
                  <a:gd name="connsiteY33" fmla="*/ 4916193 h 6133102"/>
                  <a:gd name="connsiteX34" fmla="*/ 3642237 w 6371686"/>
                  <a:gd name="connsiteY34" fmla="*/ 4792440 h 6133102"/>
                  <a:gd name="connsiteX35" fmla="*/ 3772865 w 6371686"/>
                  <a:gd name="connsiteY35" fmla="*/ 4861192 h 6133102"/>
                  <a:gd name="connsiteX36" fmla="*/ 3917244 w 6371686"/>
                  <a:gd name="connsiteY36" fmla="*/ 4709938 h 6133102"/>
                  <a:gd name="connsiteX37" fmla="*/ 5484787 w 6371686"/>
                  <a:gd name="connsiteY37" fmla="*/ 5858094 h 6133102"/>
                  <a:gd name="connsiteX38" fmla="*/ 5636041 w 6371686"/>
                  <a:gd name="connsiteY38" fmla="*/ 6057474 h 6133102"/>
                  <a:gd name="connsiteX39" fmla="*/ 5759795 w 6371686"/>
                  <a:gd name="connsiteY39" fmla="*/ 6133102 h 6133102"/>
                  <a:gd name="connsiteX0" fmla="*/ 5762826 w 6374717"/>
                  <a:gd name="connsiteY0" fmla="*/ 6133102 h 6133102"/>
                  <a:gd name="connsiteX1" fmla="*/ 6374717 w 6374717"/>
                  <a:gd name="connsiteY1" fmla="*/ 6112476 h 6133102"/>
                  <a:gd name="connsiteX2" fmla="*/ 5322814 w 6374717"/>
                  <a:gd name="connsiteY2" fmla="*/ 4166798 h 6133102"/>
                  <a:gd name="connsiteX3" fmla="*/ 4150695 w 6374717"/>
                  <a:gd name="connsiteY3" fmla="*/ 2886134 h 6133102"/>
                  <a:gd name="connsiteX4" fmla="*/ 3559461 w 6374717"/>
                  <a:gd name="connsiteY4" fmla="*/ 2518398 h 6133102"/>
                  <a:gd name="connsiteX5" fmla="*/ 3313176 w 6374717"/>
                  <a:gd name="connsiteY5" fmla="*/ 2291735 h 6133102"/>
                  <a:gd name="connsiteX6" fmla="*/ 3205256 w 6374717"/>
                  <a:gd name="connsiteY6" fmla="*/ 2303622 h 6133102"/>
                  <a:gd name="connsiteX7" fmla="*/ 2576905 w 6374717"/>
                  <a:gd name="connsiteY7" fmla="*/ 2004450 h 6133102"/>
                  <a:gd name="connsiteX8" fmla="*/ 2187525 w 6374717"/>
                  <a:gd name="connsiteY8" fmla="*/ 1194008 h 6133102"/>
                  <a:gd name="connsiteX9" fmla="*/ 2599237 w 6374717"/>
                  <a:gd name="connsiteY9" fmla="*/ 754168 h 6133102"/>
                  <a:gd name="connsiteX10" fmla="*/ 2702537 w 6374717"/>
                  <a:gd name="connsiteY10" fmla="*/ 232530 h 6133102"/>
                  <a:gd name="connsiteX11" fmla="*/ 2607318 w 6374717"/>
                  <a:gd name="connsiteY11" fmla="*/ 102935 h 6133102"/>
                  <a:gd name="connsiteX12" fmla="*/ 2518975 w 6374717"/>
                  <a:gd name="connsiteY12" fmla="*/ 180223 h 6133102"/>
                  <a:gd name="connsiteX13" fmla="*/ 2532520 w 6374717"/>
                  <a:gd name="connsiteY13" fmla="*/ 247737 h 6133102"/>
                  <a:gd name="connsiteX14" fmla="*/ 2297214 w 6374717"/>
                  <a:gd name="connsiteY14" fmla="*/ 314672 h 6133102"/>
                  <a:gd name="connsiteX15" fmla="*/ 1919173 w 6374717"/>
                  <a:gd name="connsiteY15" fmla="*/ 541271 h 6133102"/>
                  <a:gd name="connsiteX16" fmla="*/ 1917513 w 6374717"/>
                  <a:gd name="connsiteY16" fmla="*/ 597949 h 6133102"/>
                  <a:gd name="connsiteX17" fmla="*/ 1177075 w 6374717"/>
                  <a:gd name="connsiteY17" fmla="*/ 179189 h 6133102"/>
                  <a:gd name="connsiteX18" fmla="*/ 920610 w 6374717"/>
                  <a:gd name="connsiteY18" fmla="*/ 8140 h 6133102"/>
                  <a:gd name="connsiteX19" fmla="*/ 1241176 w 6374717"/>
                  <a:gd name="connsiteY19" fmla="*/ 468808 h 6133102"/>
                  <a:gd name="connsiteX20" fmla="*/ 1865220 w 6374717"/>
                  <a:gd name="connsiteY20" fmla="*/ 1097958 h 6133102"/>
                  <a:gd name="connsiteX21" fmla="*/ 1874806 w 6374717"/>
                  <a:gd name="connsiteY21" fmla="*/ 2136972 h 6133102"/>
                  <a:gd name="connsiteX22" fmla="*/ 2057099 w 6374717"/>
                  <a:gd name="connsiteY22" fmla="*/ 2544253 h 6133102"/>
                  <a:gd name="connsiteX23" fmla="*/ 97232 w 6374717"/>
                  <a:gd name="connsiteY23" fmla="*/ 3162613 h 6133102"/>
                  <a:gd name="connsiteX24" fmla="*/ 649973 w 6374717"/>
                  <a:gd name="connsiteY24" fmla="*/ 3322621 h 6133102"/>
                  <a:gd name="connsiteX25" fmla="*/ 907909 w 6374717"/>
                  <a:gd name="connsiteY25" fmla="*/ 3270329 h 6133102"/>
                  <a:gd name="connsiteX26" fmla="*/ 1341156 w 6374717"/>
                  <a:gd name="connsiteY26" fmla="*/ 3120359 h 6133102"/>
                  <a:gd name="connsiteX27" fmla="*/ 1603603 w 6374717"/>
                  <a:gd name="connsiteY27" fmla="*/ 3057871 h 6133102"/>
                  <a:gd name="connsiteX28" fmla="*/ 1793149 w 6374717"/>
                  <a:gd name="connsiteY28" fmla="*/ 2980803 h 6133102"/>
                  <a:gd name="connsiteX29" fmla="*/ 2181072 w 6374717"/>
                  <a:gd name="connsiteY29" fmla="*/ 2924049 h 6133102"/>
                  <a:gd name="connsiteX30" fmla="*/ 2950248 w 6374717"/>
                  <a:gd name="connsiteY30" fmla="*/ 4016797 h 6133102"/>
                  <a:gd name="connsiteX31" fmla="*/ 3432137 w 6374717"/>
                  <a:gd name="connsiteY31" fmla="*/ 4386804 h 6133102"/>
                  <a:gd name="connsiteX32" fmla="*/ 2827121 w 6374717"/>
                  <a:gd name="connsiteY32" fmla="*/ 4675562 h 6133102"/>
                  <a:gd name="connsiteX33" fmla="*/ 3088378 w 6374717"/>
                  <a:gd name="connsiteY33" fmla="*/ 4916193 h 6133102"/>
                  <a:gd name="connsiteX34" fmla="*/ 3645268 w 6374717"/>
                  <a:gd name="connsiteY34" fmla="*/ 4792440 h 6133102"/>
                  <a:gd name="connsiteX35" fmla="*/ 3775896 w 6374717"/>
                  <a:gd name="connsiteY35" fmla="*/ 4861192 h 6133102"/>
                  <a:gd name="connsiteX36" fmla="*/ 3920275 w 6374717"/>
                  <a:gd name="connsiteY36" fmla="*/ 4709938 h 6133102"/>
                  <a:gd name="connsiteX37" fmla="*/ 5487818 w 6374717"/>
                  <a:gd name="connsiteY37" fmla="*/ 5858094 h 6133102"/>
                  <a:gd name="connsiteX38" fmla="*/ 5639072 w 6374717"/>
                  <a:gd name="connsiteY38" fmla="*/ 6057474 h 6133102"/>
                  <a:gd name="connsiteX39" fmla="*/ 5762826 w 6374717"/>
                  <a:gd name="connsiteY39" fmla="*/ 6133102 h 6133102"/>
                  <a:gd name="connsiteX0" fmla="*/ 5762826 w 6374717"/>
                  <a:gd name="connsiteY0" fmla="*/ 6133102 h 6133102"/>
                  <a:gd name="connsiteX1" fmla="*/ 6374717 w 6374717"/>
                  <a:gd name="connsiteY1" fmla="*/ 6112476 h 6133102"/>
                  <a:gd name="connsiteX2" fmla="*/ 5322814 w 6374717"/>
                  <a:gd name="connsiteY2" fmla="*/ 4166798 h 6133102"/>
                  <a:gd name="connsiteX3" fmla="*/ 4150695 w 6374717"/>
                  <a:gd name="connsiteY3" fmla="*/ 2886134 h 6133102"/>
                  <a:gd name="connsiteX4" fmla="*/ 3559461 w 6374717"/>
                  <a:gd name="connsiteY4" fmla="*/ 2518398 h 6133102"/>
                  <a:gd name="connsiteX5" fmla="*/ 3313176 w 6374717"/>
                  <a:gd name="connsiteY5" fmla="*/ 2291735 h 6133102"/>
                  <a:gd name="connsiteX6" fmla="*/ 3205256 w 6374717"/>
                  <a:gd name="connsiteY6" fmla="*/ 2303622 h 6133102"/>
                  <a:gd name="connsiteX7" fmla="*/ 2576905 w 6374717"/>
                  <a:gd name="connsiteY7" fmla="*/ 2004450 h 6133102"/>
                  <a:gd name="connsiteX8" fmla="*/ 2187525 w 6374717"/>
                  <a:gd name="connsiteY8" fmla="*/ 1194008 h 6133102"/>
                  <a:gd name="connsiteX9" fmla="*/ 2599237 w 6374717"/>
                  <a:gd name="connsiteY9" fmla="*/ 754168 h 6133102"/>
                  <a:gd name="connsiteX10" fmla="*/ 2702537 w 6374717"/>
                  <a:gd name="connsiteY10" fmla="*/ 232530 h 6133102"/>
                  <a:gd name="connsiteX11" fmla="*/ 2607318 w 6374717"/>
                  <a:gd name="connsiteY11" fmla="*/ 102935 h 6133102"/>
                  <a:gd name="connsiteX12" fmla="*/ 2518975 w 6374717"/>
                  <a:gd name="connsiteY12" fmla="*/ 180223 h 6133102"/>
                  <a:gd name="connsiteX13" fmla="*/ 2532520 w 6374717"/>
                  <a:gd name="connsiteY13" fmla="*/ 247737 h 6133102"/>
                  <a:gd name="connsiteX14" fmla="*/ 2297214 w 6374717"/>
                  <a:gd name="connsiteY14" fmla="*/ 314672 h 6133102"/>
                  <a:gd name="connsiteX15" fmla="*/ 1919173 w 6374717"/>
                  <a:gd name="connsiteY15" fmla="*/ 541271 h 6133102"/>
                  <a:gd name="connsiteX16" fmla="*/ 1917513 w 6374717"/>
                  <a:gd name="connsiteY16" fmla="*/ 597949 h 6133102"/>
                  <a:gd name="connsiteX17" fmla="*/ 1177075 w 6374717"/>
                  <a:gd name="connsiteY17" fmla="*/ 179189 h 6133102"/>
                  <a:gd name="connsiteX18" fmla="*/ 920610 w 6374717"/>
                  <a:gd name="connsiteY18" fmla="*/ 8140 h 6133102"/>
                  <a:gd name="connsiteX19" fmla="*/ 1241176 w 6374717"/>
                  <a:gd name="connsiteY19" fmla="*/ 468808 h 6133102"/>
                  <a:gd name="connsiteX20" fmla="*/ 1865220 w 6374717"/>
                  <a:gd name="connsiteY20" fmla="*/ 1097958 h 6133102"/>
                  <a:gd name="connsiteX21" fmla="*/ 1874806 w 6374717"/>
                  <a:gd name="connsiteY21" fmla="*/ 2136972 h 6133102"/>
                  <a:gd name="connsiteX22" fmla="*/ 2057099 w 6374717"/>
                  <a:gd name="connsiteY22" fmla="*/ 2544253 h 6133102"/>
                  <a:gd name="connsiteX23" fmla="*/ 97232 w 6374717"/>
                  <a:gd name="connsiteY23" fmla="*/ 3162613 h 6133102"/>
                  <a:gd name="connsiteX24" fmla="*/ 649973 w 6374717"/>
                  <a:gd name="connsiteY24" fmla="*/ 3322621 h 6133102"/>
                  <a:gd name="connsiteX25" fmla="*/ 914158 w 6374717"/>
                  <a:gd name="connsiteY25" fmla="*/ 3257831 h 6133102"/>
                  <a:gd name="connsiteX26" fmla="*/ 1341156 w 6374717"/>
                  <a:gd name="connsiteY26" fmla="*/ 3120359 h 6133102"/>
                  <a:gd name="connsiteX27" fmla="*/ 1603603 w 6374717"/>
                  <a:gd name="connsiteY27" fmla="*/ 3057871 h 6133102"/>
                  <a:gd name="connsiteX28" fmla="*/ 1793149 w 6374717"/>
                  <a:gd name="connsiteY28" fmla="*/ 2980803 h 6133102"/>
                  <a:gd name="connsiteX29" fmla="*/ 2181072 w 6374717"/>
                  <a:gd name="connsiteY29" fmla="*/ 2924049 h 6133102"/>
                  <a:gd name="connsiteX30" fmla="*/ 2950248 w 6374717"/>
                  <a:gd name="connsiteY30" fmla="*/ 4016797 h 6133102"/>
                  <a:gd name="connsiteX31" fmla="*/ 3432137 w 6374717"/>
                  <a:gd name="connsiteY31" fmla="*/ 4386804 h 6133102"/>
                  <a:gd name="connsiteX32" fmla="*/ 2827121 w 6374717"/>
                  <a:gd name="connsiteY32" fmla="*/ 4675562 h 6133102"/>
                  <a:gd name="connsiteX33" fmla="*/ 3088378 w 6374717"/>
                  <a:gd name="connsiteY33" fmla="*/ 4916193 h 6133102"/>
                  <a:gd name="connsiteX34" fmla="*/ 3645268 w 6374717"/>
                  <a:gd name="connsiteY34" fmla="*/ 4792440 h 6133102"/>
                  <a:gd name="connsiteX35" fmla="*/ 3775896 w 6374717"/>
                  <a:gd name="connsiteY35" fmla="*/ 4861192 h 6133102"/>
                  <a:gd name="connsiteX36" fmla="*/ 3920275 w 6374717"/>
                  <a:gd name="connsiteY36" fmla="*/ 4709938 h 6133102"/>
                  <a:gd name="connsiteX37" fmla="*/ 5487818 w 6374717"/>
                  <a:gd name="connsiteY37" fmla="*/ 5858094 h 6133102"/>
                  <a:gd name="connsiteX38" fmla="*/ 5639072 w 6374717"/>
                  <a:gd name="connsiteY38" fmla="*/ 6057474 h 6133102"/>
                  <a:gd name="connsiteX39" fmla="*/ 5762826 w 6374717"/>
                  <a:gd name="connsiteY39" fmla="*/ 6133102 h 6133102"/>
                  <a:gd name="connsiteX0" fmla="*/ 5762826 w 6374717"/>
                  <a:gd name="connsiteY0" fmla="*/ 6133102 h 6133102"/>
                  <a:gd name="connsiteX1" fmla="*/ 6374717 w 6374717"/>
                  <a:gd name="connsiteY1" fmla="*/ 6112476 h 6133102"/>
                  <a:gd name="connsiteX2" fmla="*/ 5322814 w 6374717"/>
                  <a:gd name="connsiteY2" fmla="*/ 4166798 h 6133102"/>
                  <a:gd name="connsiteX3" fmla="*/ 4150695 w 6374717"/>
                  <a:gd name="connsiteY3" fmla="*/ 2886134 h 6133102"/>
                  <a:gd name="connsiteX4" fmla="*/ 3559461 w 6374717"/>
                  <a:gd name="connsiteY4" fmla="*/ 2518398 h 6133102"/>
                  <a:gd name="connsiteX5" fmla="*/ 3313176 w 6374717"/>
                  <a:gd name="connsiteY5" fmla="*/ 2291735 h 6133102"/>
                  <a:gd name="connsiteX6" fmla="*/ 3205256 w 6374717"/>
                  <a:gd name="connsiteY6" fmla="*/ 2303622 h 6133102"/>
                  <a:gd name="connsiteX7" fmla="*/ 2576905 w 6374717"/>
                  <a:gd name="connsiteY7" fmla="*/ 2004450 h 6133102"/>
                  <a:gd name="connsiteX8" fmla="*/ 2187525 w 6374717"/>
                  <a:gd name="connsiteY8" fmla="*/ 1194008 h 6133102"/>
                  <a:gd name="connsiteX9" fmla="*/ 2599237 w 6374717"/>
                  <a:gd name="connsiteY9" fmla="*/ 754168 h 6133102"/>
                  <a:gd name="connsiteX10" fmla="*/ 2702537 w 6374717"/>
                  <a:gd name="connsiteY10" fmla="*/ 232530 h 6133102"/>
                  <a:gd name="connsiteX11" fmla="*/ 2607318 w 6374717"/>
                  <a:gd name="connsiteY11" fmla="*/ 102935 h 6133102"/>
                  <a:gd name="connsiteX12" fmla="*/ 2518975 w 6374717"/>
                  <a:gd name="connsiteY12" fmla="*/ 180223 h 6133102"/>
                  <a:gd name="connsiteX13" fmla="*/ 2532520 w 6374717"/>
                  <a:gd name="connsiteY13" fmla="*/ 247737 h 6133102"/>
                  <a:gd name="connsiteX14" fmla="*/ 2297214 w 6374717"/>
                  <a:gd name="connsiteY14" fmla="*/ 314672 h 6133102"/>
                  <a:gd name="connsiteX15" fmla="*/ 1919173 w 6374717"/>
                  <a:gd name="connsiteY15" fmla="*/ 541271 h 6133102"/>
                  <a:gd name="connsiteX16" fmla="*/ 1917513 w 6374717"/>
                  <a:gd name="connsiteY16" fmla="*/ 597949 h 6133102"/>
                  <a:gd name="connsiteX17" fmla="*/ 1177075 w 6374717"/>
                  <a:gd name="connsiteY17" fmla="*/ 179189 h 6133102"/>
                  <a:gd name="connsiteX18" fmla="*/ 920610 w 6374717"/>
                  <a:gd name="connsiteY18" fmla="*/ 8140 h 6133102"/>
                  <a:gd name="connsiteX19" fmla="*/ 1241176 w 6374717"/>
                  <a:gd name="connsiteY19" fmla="*/ 468808 h 6133102"/>
                  <a:gd name="connsiteX20" fmla="*/ 1865220 w 6374717"/>
                  <a:gd name="connsiteY20" fmla="*/ 1097958 h 6133102"/>
                  <a:gd name="connsiteX21" fmla="*/ 1874806 w 6374717"/>
                  <a:gd name="connsiteY21" fmla="*/ 2136972 h 6133102"/>
                  <a:gd name="connsiteX22" fmla="*/ 2057099 w 6374717"/>
                  <a:gd name="connsiteY22" fmla="*/ 2544253 h 6133102"/>
                  <a:gd name="connsiteX23" fmla="*/ 97232 w 6374717"/>
                  <a:gd name="connsiteY23" fmla="*/ 3162613 h 6133102"/>
                  <a:gd name="connsiteX24" fmla="*/ 649973 w 6374717"/>
                  <a:gd name="connsiteY24" fmla="*/ 3322621 h 6133102"/>
                  <a:gd name="connsiteX25" fmla="*/ 914158 w 6374717"/>
                  <a:gd name="connsiteY25" fmla="*/ 3257831 h 6133102"/>
                  <a:gd name="connsiteX26" fmla="*/ 1130782 w 6374717"/>
                  <a:gd name="connsiteY26" fmla="*/ 3205758 h 6133102"/>
                  <a:gd name="connsiteX27" fmla="*/ 1341156 w 6374717"/>
                  <a:gd name="connsiteY27" fmla="*/ 3120359 h 6133102"/>
                  <a:gd name="connsiteX28" fmla="*/ 1603603 w 6374717"/>
                  <a:gd name="connsiteY28" fmla="*/ 3057871 h 6133102"/>
                  <a:gd name="connsiteX29" fmla="*/ 1793149 w 6374717"/>
                  <a:gd name="connsiteY29" fmla="*/ 2980803 h 6133102"/>
                  <a:gd name="connsiteX30" fmla="*/ 2181072 w 6374717"/>
                  <a:gd name="connsiteY30" fmla="*/ 2924049 h 6133102"/>
                  <a:gd name="connsiteX31" fmla="*/ 2950248 w 6374717"/>
                  <a:gd name="connsiteY31" fmla="*/ 4016797 h 6133102"/>
                  <a:gd name="connsiteX32" fmla="*/ 3432137 w 6374717"/>
                  <a:gd name="connsiteY32" fmla="*/ 4386804 h 6133102"/>
                  <a:gd name="connsiteX33" fmla="*/ 2827121 w 6374717"/>
                  <a:gd name="connsiteY33" fmla="*/ 4675562 h 6133102"/>
                  <a:gd name="connsiteX34" fmla="*/ 3088378 w 6374717"/>
                  <a:gd name="connsiteY34" fmla="*/ 4916193 h 6133102"/>
                  <a:gd name="connsiteX35" fmla="*/ 3645268 w 6374717"/>
                  <a:gd name="connsiteY35" fmla="*/ 4792440 h 6133102"/>
                  <a:gd name="connsiteX36" fmla="*/ 3775896 w 6374717"/>
                  <a:gd name="connsiteY36" fmla="*/ 4861192 h 6133102"/>
                  <a:gd name="connsiteX37" fmla="*/ 3920275 w 6374717"/>
                  <a:gd name="connsiteY37" fmla="*/ 4709938 h 6133102"/>
                  <a:gd name="connsiteX38" fmla="*/ 5487818 w 6374717"/>
                  <a:gd name="connsiteY38" fmla="*/ 5858094 h 6133102"/>
                  <a:gd name="connsiteX39" fmla="*/ 5639072 w 6374717"/>
                  <a:gd name="connsiteY39" fmla="*/ 6057474 h 6133102"/>
                  <a:gd name="connsiteX40" fmla="*/ 5762826 w 6374717"/>
                  <a:gd name="connsiteY40" fmla="*/ 6133102 h 6133102"/>
                  <a:gd name="connsiteX0" fmla="*/ 5762826 w 6374717"/>
                  <a:gd name="connsiteY0" fmla="*/ 6133102 h 6133102"/>
                  <a:gd name="connsiteX1" fmla="*/ 6374717 w 6374717"/>
                  <a:gd name="connsiteY1" fmla="*/ 6112476 h 6133102"/>
                  <a:gd name="connsiteX2" fmla="*/ 5322814 w 6374717"/>
                  <a:gd name="connsiteY2" fmla="*/ 4166798 h 6133102"/>
                  <a:gd name="connsiteX3" fmla="*/ 4150695 w 6374717"/>
                  <a:gd name="connsiteY3" fmla="*/ 2886134 h 6133102"/>
                  <a:gd name="connsiteX4" fmla="*/ 3559461 w 6374717"/>
                  <a:gd name="connsiteY4" fmla="*/ 2518398 h 6133102"/>
                  <a:gd name="connsiteX5" fmla="*/ 3313176 w 6374717"/>
                  <a:gd name="connsiteY5" fmla="*/ 2291735 h 6133102"/>
                  <a:gd name="connsiteX6" fmla="*/ 3205256 w 6374717"/>
                  <a:gd name="connsiteY6" fmla="*/ 2303622 h 6133102"/>
                  <a:gd name="connsiteX7" fmla="*/ 2576905 w 6374717"/>
                  <a:gd name="connsiteY7" fmla="*/ 2004450 h 6133102"/>
                  <a:gd name="connsiteX8" fmla="*/ 2187525 w 6374717"/>
                  <a:gd name="connsiteY8" fmla="*/ 1194008 h 6133102"/>
                  <a:gd name="connsiteX9" fmla="*/ 2599237 w 6374717"/>
                  <a:gd name="connsiteY9" fmla="*/ 754168 h 6133102"/>
                  <a:gd name="connsiteX10" fmla="*/ 2702537 w 6374717"/>
                  <a:gd name="connsiteY10" fmla="*/ 232530 h 6133102"/>
                  <a:gd name="connsiteX11" fmla="*/ 2607318 w 6374717"/>
                  <a:gd name="connsiteY11" fmla="*/ 102935 h 6133102"/>
                  <a:gd name="connsiteX12" fmla="*/ 2518975 w 6374717"/>
                  <a:gd name="connsiteY12" fmla="*/ 180223 h 6133102"/>
                  <a:gd name="connsiteX13" fmla="*/ 2532520 w 6374717"/>
                  <a:gd name="connsiteY13" fmla="*/ 247737 h 6133102"/>
                  <a:gd name="connsiteX14" fmla="*/ 2297214 w 6374717"/>
                  <a:gd name="connsiteY14" fmla="*/ 314672 h 6133102"/>
                  <a:gd name="connsiteX15" fmla="*/ 1919173 w 6374717"/>
                  <a:gd name="connsiteY15" fmla="*/ 541271 h 6133102"/>
                  <a:gd name="connsiteX16" fmla="*/ 1917513 w 6374717"/>
                  <a:gd name="connsiteY16" fmla="*/ 597949 h 6133102"/>
                  <a:gd name="connsiteX17" fmla="*/ 1177075 w 6374717"/>
                  <a:gd name="connsiteY17" fmla="*/ 179189 h 6133102"/>
                  <a:gd name="connsiteX18" fmla="*/ 920610 w 6374717"/>
                  <a:gd name="connsiteY18" fmla="*/ 8140 h 6133102"/>
                  <a:gd name="connsiteX19" fmla="*/ 1241176 w 6374717"/>
                  <a:gd name="connsiteY19" fmla="*/ 468808 h 6133102"/>
                  <a:gd name="connsiteX20" fmla="*/ 1865220 w 6374717"/>
                  <a:gd name="connsiteY20" fmla="*/ 1097958 h 6133102"/>
                  <a:gd name="connsiteX21" fmla="*/ 1874806 w 6374717"/>
                  <a:gd name="connsiteY21" fmla="*/ 2136972 h 6133102"/>
                  <a:gd name="connsiteX22" fmla="*/ 2057099 w 6374717"/>
                  <a:gd name="connsiteY22" fmla="*/ 2544253 h 6133102"/>
                  <a:gd name="connsiteX23" fmla="*/ 97232 w 6374717"/>
                  <a:gd name="connsiteY23" fmla="*/ 3162613 h 6133102"/>
                  <a:gd name="connsiteX24" fmla="*/ 649973 w 6374717"/>
                  <a:gd name="connsiteY24" fmla="*/ 3322621 h 6133102"/>
                  <a:gd name="connsiteX25" fmla="*/ 914158 w 6374717"/>
                  <a:gd name="connsiteY25" fmla="*/ 3257831 h 6133102"/>
                  <a:gd name="connsiteX26" fmla="*/ 1018305 w 6374717"/>
                  <a:gd name="connsiteY26" fmla="*/ 3226587 h 6133102"/>
                  <a:gd name="connsiteX27" fmla="*/ 1130782 w 6374717"/>
                  <a:gd name="connsiteY27" fmla="*/ 3205758 h 6133102"/>
                  <a:gd name="connsiteX28" fmla="*/ 1341156 w 6374717"/>
                  <a:gd name="connsiteY28" fmla="*/ 3120359 h 6133102"/>
                  <a:gd name="connsiteX29" fmla="*/ 1603603 w 6374717"/>
                  <a:gd name="connsiteY29" fmla="*/ 3057871 h 6133102"/>
                  <a:gd name="connsiteX30" fmla="*/ 1793149 w 6374717"/>
                  <a:gd name="connsiteY30" fmla="*/ 2980803 h 6133102"/>
                  <a:gd name="connsiteX31" fmla="*/ 2181072 w 6374717"/>
                  <a:gd name="connsiteY31" fmla="*/ 2924049 h 6133102"/>
                  <a:gd name="connsiteX32" fmla="*/ 2950248 w 6374717"/>
                  <a:gd name="connsiteY32" fmla="*/ 4016797 h 6133102"/>
                  <a:gd name="connsiteX33" fmla="*/ 3432137 w 6374717"/>
                  <a:gd name="connsiteY33" fmla="*/ 4386804 h 6133102"/>
                  <a:gd name="connsiteX34" fmla="*/ 2827121 w 6374717"/>
                  <a:gd name="connsiteY34" fmla="*/ 4675562 h 6133102"/>
                  <a:gd name="connsiteX35" fmla="*/ 3088378 w 6374717"/>
                  <a:gd name="connsiteY35" fmla="*/ 4916193 h 6133102"/>
                  <a:gd name="connsiteX36" fmla="*/ 3645268 w 6374717"/>
                  <a:gd name="connsiteY36" fmla="*/ 4792440 h 6133102"/>
                  <a:gd name="connsiteX37" fmla="*/ 3775896 w 6374717"/>
                  <a:gd name="connsiteY37" fmla="*/ 4861192 h 6133102"/>
                  <a:gd name="connsiteX38" fmla="*/ 3920275 w 6374717"/>
                  <a:gd name="connsiteY38" fmla="*/ 4709938 h 6133102"/>
                  <a:gd name="connsiteX39" fmla="*/ 5487818 w 6374717"/>
                  <a:gd name="connsiteY39" fmla="*/ 5858094 h 6133102"/>
                  <a:gd name="connsiteX40" fmla="*/ 5639072 w 6374717"/>
                  <a:gd name="connsiteY40" fmla="*/ 6057474 h 6133102"/>
                  <a:gd name="connsiteX41" fmla="*/ 5762826 w 6374717"/>
                  <a:gd name="connsiteY41" fmla="*/ 6133102 h 6133102"/>
                  <a:gd name="connsiteX0" fmla="*/ 5762826 w 6374717"/>
                  <a:gd name="connsiteY0" fmla="*/ 6133102 h 6133102"/>
                  <a:gd name="connsiteX1" fmla="*/ 6374717 w 6374717"/>
                  <a:gd name="connsiteY1" fmla="*/ 6112476 h 6133102"/>
                  <a:gd name="connsiteX2" fmla="*/ 5322814 w 6374717"/>
                  <a:gd name="connsiteY2" fmla="*/ 4166798 h 6133102"/>
                  <a:gd name="connsiteX3" fmla="*/ 4150695 w 6374717"/>
                  <a:gd name="connsiteY3" fmla="*/ 2886134 h 6133102"/>
                  <a:gd name="connsiteX4" fmla="*/ 3559461 w 6374717"/>
                  <a:gd name="connsiteY4" fmla="*/ 2518398 h 6133102"/>
                  <a:gd name="connsiteX5" fmla="*/ 3313176 w 6374717"/>
                  <a:gd name="connsiteY5" fmla="*/ 2291735 h 6133102"/>
                  <a:gd name="connsiteX6" fmla="*/ 3205256 w 6374717"/>
                  <a:gd name="connsiteY6" fmla="*/ 2303622 h 6133102"/>
                  <a:gd name="connsiteX7" fmla="*/ 2576905 w 6374717"/>
                  <a:gd name="connsiteY7" fmla="*/ 2004450 h 6133102"/>
                  <a:gd name="connsiteX8" fmla="*/ 2187525 w 6374717"/>
                  <a:gd name="connsiteY8" fmla="*/ 1194008 h 6133102"/>
                  <a:gd name="connsiteX9" fmla="*/ 2599237 w 6374717"/>
                  <a:gd name="connsiteY9" fmla="*/ 754168 h 6133102"/>
                  <a:gd name="connsiteX10" fmla="*/ 2702537 w 6374717"/>
                  <a:gd name="connsiteY10" fmla="*/ 232530 h 6133102"/>
                  <a:gd name="connsiteX11" fmla="*/ 2607318 w 6374717"/>
                  <a:gd name="connsiteY11" fmla="*/ 102935 h 6133102"/>
                  <a:gd name="connsiteX12" fmla="*/ 2518975 w 6374717"/>
                  <a:gd name="connsiteY12" fmla="*/ 180223 h 6133102"/>
                  <a:gd name="connsiteX13" fmla="*/ 2532520 w 6374717"/>
                  <a:gd name="connsiteY13" fmla="*/ 247737 h 6133102"/>
                  <a:gd name="connsiteX14" fmla="*/ 2297214 w 6374717"/>
                  <a:gd name="connsiteY14" fmla="*/ 314672 h 6133102"/>
                  <a:gd name="connsiteX15" fmla="*/ 1919173 w 6374717"/>
                  <a:gd name="connsiteY15" fmla="*/ 541271 h 6133102"/>
                  <a:gd name="connsiteX16" fmla="*/ 1917513 w 6374717"/>
                  <a:gd name="connsiteY16" fmla="*/ 597949 h 6133102"/>
                  <a:gd name="connsiteX17" fmla="*/ 1177075 w 6374717"/>
                  <a:gd name="connsiteY17" fmla="*/ 179189 h 6133102"/>
                  <a:gd name="connsiteX18" fmla="*/ 920610 w 6374717"/>
                  <a:gd name="connsiteY18" fmla="*/ 8140 h 6133102"/>
                  <a:gd name="connsiteX19" fmla="*/ 1241176 w 6374717"/>
                  <a:gd name="connsiteY19" fmla="*/ 468808 h 6133102"/>
                  <a:gd name="connsiteX20" fmla="*/ 1865220 w 6374717"/>
                  <a:gd name="connsiteY20" fmla="*/ 1097958 h 6133102"/>
                  <a:gd name="connsiteX21" fmla="*/ 1874806 w 6374717"/>
                  <a:gd name="connsiteY21" fmla="*/ 2136972 h 6133102"/>
                  <a:gd name="connsiteX22" fmla="*/ 2057099 w 6374717"/>
                  <a:gd name="connsiteY22" fmla="*/ 2544253 h 6133102"/>
                  <a:gd name="connsiteX23" fmla="*/ 97232 w 6374717"/>
                  <a:gd name="connsiteY23" fmla="*/ 3162613 h 6133102"/>
                  <a:gd name="connsiteX24" fmla="*/ 649973 w 6374717"/>
                  <a:gd name="connsiteY24" fmla="*/ 3322621 h 6133102"/>
                  <a:gd name="connsiteX25" fmla="*/ 914158 w 6374717"/>
                  <a:gd name="connsiteY25" fmla="*/ 3257831 h 6133102"/>
                  <a:gd name="connsiteX26" fmla="*/ 1018305 w 6374717"/>
                  <a:gd name="connsiteY26" fmla="*/ 3226587 h 6133102"/>
                  <a:gd name="connsiteX27" fmla="*/ 1130782 w 6374717"/>
                  <a:gd name="connsiteY27" fmla="*/ 3205758 h 6133102"/>
                  <a:gd name="connsiteX28" fmla="*/ 1341156 w 6374717"/>
                  <a:gd name="connsiteY28" fmla="*/ 3120359 h 6133102"/>
                  <a:gd name="connsiteX29" fmla="*/ 1603603 w 6374717"/>
                  <a:gd name="connsiteY29" fmla="*/ 3057871 h 6133102"/>
                  <a:gd name="connsiteX30" fmla="*/ 1793149 w 6374717"/>
                  <a:gd name="connsiteY30" fmla="*/ 2980803 h 6133102"/>
                  <a:gd name="connsiteX31" fmla="*/ 2181072 w 6374717"/>
                  <a:gd name="connsiteY31" fmla="*/ 2924049 h 6133102"/>
                  <a:gd name="connsiteX32" fmla="*/ 2950248 w 6374717"/>
                  <a:gd name="connsiteY32" fmla="*/ 4016797 h 6133102"/>
                  <a:gd name="connsiteX33" fmla="*/ 3432137 w 6374717"/>
                  <a:gd name="connsiteY33" fmla="*/ 4386804 h 6133102"/>
                  <a:gd name="connsiteX34" fmla="*/ 2827121 w 6374717"/>
                  <a:gd name="connsiteY34" fmla="*/ 4675562 h 6133102"/>
                  <a:gd name="connsiteX35" fmla="*/ 3088378 w 6374717"/>
                  <a:gd name="connsiteY35" fmla="*/ 4916193 h 6133102"/>
                  <a:gd name="connsiteX36" fmla="*/ 3645268 w 6374717"/>
                  <a:gd name="connsiteY36" fmla="*/ 4792440 h 6133102"/>
                  <a:gd name="connsiteX37" fmla="*/ 3775896 w 6374717"/>
                  <a:gd name="connsiteY37" fmla="*/ 4861192 h 6133102"/>
                  <a:gd name="connsiteX38" fmla="*/ 3920275 w 6374717"/>
                  <a:gd name="connsiteY38" fmla="*/ 4709938 h 6133102"/>
                  <a:gd name="connsiteX39" fmla="*/ 5487818 w 6374717"/>
                  <a:gd name="connsiteY39" fmla="*/ 5858094 h 6133102"/>
                  <a:gd name="connsiteX40" fmla="*/ 5639072 w 6374717"/>
                  <a:gd name="connsiteY40" fmla="*/ 6057474 h 6133102"/>
                  <a:gd name="connsiteX41" fmla="*/ 5762826 w 6374717"/>
                  <a:gd name="connsiteY41" fmla="*/ 6133102 h 6133102"/>
                  <a:gd name="connsiteX0" fmla="*/ 5762826 w 6374717"/>
                  <a:gd name="connsiteY0" fmla="*/ 6133102 h 6133102"/>
                  <a:gd name="connsiteX1" fmla="*/ 6374717 w 6374717"/>
                  <a:gd name="connsiteY1" fmla="*/ 6112476 h 6133102"/>
                  <a:gd name="connsiteX2" fmla="*/ 5322814 w 6374717"/>
                  <a:gd name="connsiteY2" fmla="*/ 4166798 h 6133102"/>
                  <a:gd name="connsiteX3" fmla="*/ 4150695 w 6374717"/>
                  <a:gd name="connsiteY3" fmla="*/ 2886134 h 6133102"/>
                  <a:gd name="connsiteX4" fmla="*/ 3559461 w 6374717"/>
                  <a:gd name="connsiteY4" fmla="*/ 2518398 h 6133102"/>
                  <a:gd name="connsiteX5" fmla="*/ 3313176 w 6374717"/>
                  <a:gd name="connsiteY5" fmla="*/ 2291735 h 6133102"/>
                  <a:gd name="connsiteX6" fmla="*/ 3205256 w 6374717"/>
                  <a:gd name="connsiteY6" fmla="*/ 2303622 h 6133102"/>
                  <a:gd name="connsiteX7" fmla="*/ 2576905 w 6374717"/>
                  <a:gd name="connsiteY7" fmla="*/ 2004450 h 6133102"/>
                  <a:gd name="connsiteX8" fmla="*/ 2187525 w 6374717"/>
                  <a:gd name="connsiteY8" fmla="*/ 1194008 h 6133102"/>
                  <a:gd name="connsiteX9" fmla="*/ 2599237 w 6374717"/>
                  <a:gd name="connsiteY9" fmla="*/ 754168 h 6133102"/>
                  <a:gd name="connsiteX10" fmla="*/ 2702537 w 6374717"/>
                  <a:gd name="connsiteY10" fmla="*/ 232530 h 6133102"/>
                  <a:gd name="connsiteX11" fmla="*/ 2607318 w 6374717"/>
                  <a:gd name="connsiteY11" fmla="*/ 102935 h 6133102"/>
                  <a:gd name="connsiteX12" fmla="*/ 2518975 w 6374717"/>
                  <a:gd name="connsiteY12" fmla="*/ 180223 h 6133102"/>
                  <a:gd name="connsiteX13" fmla="*/ 2532520 w 6374717"/>
                  <a:gd name="connsiteY13" fmla="*/ 247737 h 6133102"/>
                  <a:gd name="connsiteX14" fmla="*/ 2297214 w 6374717"/>
                  <a:gd name="connsiteY14" fmla="*/ 314672 h 6133102"/>
                  <a:gd name="connsiteX15" fmla="*/ 1919173 w 6374717"/>
                  <a:gd name="connsiteY15" fmla="*/ 541271 h 6133102"/>
                  <a:gd name="connsiteX16" fmla="*/ 1917513 w 6374717"/>
                  <a:gd name="connsiteY16" fmla="*/ 597949 h 6133102"/>
                  <a:gd name="connsiteX17" fmla="*/ 1177075 w 6374717"/>
                  <a:gd name="connsiteY17" fmla="*/ 179189 h 6133102"/>
                  <a:gd name="connsiteX18" fmla="*/ 920610 w 6374717"/>
                  <a:gd name="connsiteY18" fmla="*/ 8140 h 6133102"/>
                  <a:gd name="connsiteX19" fmla="*/ 1241176 w 6374717"/>
                  <a:gd name="connsiteY19" fmla="*/ 468808 h 6133102"/>
                  <a:gd name="connsiteX20" fmla="*/ 1865220 w 6374717"/>
                  <a:gd name="connsiteY20" fmla="*/ 1097958 h 6133102"/>
                  <a:gd name="connsiteX21" fmla="*/ 1874806 w 6374717"/>
                  <a:gd name="connsiteY21" fmla="*/ 2136972 h 6133102"/>
                  <a:gd name="connsiteX22" fmla="*/ 2057099 w 6374717"/>
                  <a:gd name="connsiteY22" fmla="*/ 2544253 h 6133102"/>
                  <a:gd name="connsiteX23" fmla="*/ 97232 w 6374717"/>
                  <a:gd name="connsiteY23" fmla="*/ 3162613 h 6133102"/>
                  <a:gd name="connsiteX24" fmla="*/ 649973 w 6374717"/>
                  <a:gd name="connsiteY24" fmla="*/ 3322621 h 6133102"/>
                  <a:gd name="connsiteX25" fmla="*/ 914158 w 6374717"/>
                  <a:gd name="connsiteY25" fmla="*/ 3257831 h 6133102"/>
                  <a:gd name="connsiteX26" fmla="*/ 1018305 w 6374717"/>
                  <a:gd name="connsiteY26" fmla="*/ 3226587 h 6133102"/>
                  <a:gd name="connsiteX27" fmla="*/ 1130782 w 6374717"/>
                  <a:gd name="connsiteY27" fmla="*/ 3205758 h 6133102"/>
                  <a:gd name="connsiteX28" fmla="*/ 1341156 w 6374717"/>
                  <a:gd name="connsiteY28" fmla="*/ 3120359 h 6133102"/>
                  <a:gd name="connsiteX29" fmla="*/ 1603603 w 6374717"/>
                  <a:gd name="connsiteY29" fmla="*/ 3057871 h 6133102"/>
                  <a:gd name="connsiteX30" fmla="*/ 1793149 w 6374717"/>
                  <a:gd name="connsiteY30" fmla="*/ 2980803 h 6133102"/>
                  <a:gd name="connsiteX31" fmla="*/ 2181072 w 6374717"/>
                  <a:gd name="connsiteY31" fmla="*/ 2924049 h 6133102"/>
                  <a:gd name="connsiteX32" fmla="*/ 2950248 w 6374717"/>
                  <a:gd name="connsiteY32" fmla="*/ 4016797 h 6133102"/>
                  <a:gd name="connsiteX33" fmla="*/ 3432137 w 6374717"/>
                  <a:gd name="connsiteY33" fmla="*/ 4386804 h 6133102"/>
                  <a:gd name="connsiteX34" fmla="*/ 2954179 w 6374717"/>
                  <a:gd name="connsiteY34" fmla="*/ 4656816 h 6133102"/>
                  <a:gd name="connsiteX35" fmla="*/ 3088378 w 6374717"/>
                  <a:gd name="connsiteY35" fmla="*/ 4916193 h 6133102"/>
                  <a:gd name="connsiteX36" fmla="*/ 3645268 w 6374717"/>
                  <a:gd name="connsiteY36" fmla="*/ 4792440 h 6133102"/>
                  <a:gd name="connsiteX37" fmla="*/ 3775896 w 6374717"/>
                  <a:gd name="connsiteY37" fmla="*/ 4861192 h 6133102"/>
                  <a:gd name="connsiteX38" fmla="*/ 3920275 w 6374717"/>
                  <a:gd name="connsiteY38" fmla="*/ 4709938 h 6133102"/>
                  <a:gd name="connsiteX39" fmla="*/ 5487818 w 6374717"/>
                  <a:gd name="connsiteY39" fmla="*/ 5858094 h 6133102"/>
                  <a:gd name="connsiteX40" fmla="*/ 5639072 w 6374717"/>
                  <a:gd name="connsiteY40" fmla="*/ 6057474 h 6133102"/>
                  <a:gd name="connsiteX41" fmla="*/ 5762826 w 6374717"/>
                  <a:gd name="connsiteY41" fmla="*/ 6133102 h 6133102"/>
                  <a:gd name="connsiteX0" fmla="*/ 5762826 w 6374717"/>
                  <a:gd name="connsiteY0" fmla="*/ 6133102 h 6133102"/>
                  <a:gd name="connsiteX1" fmla="*/ 6374717 w 6374717"/>
                  <a:gd name="connsiteY1" fmla="*/ 6112476 h 6133102"/>
                  <a:gd name="connsiteX2" fmla="*/ 5322814 w 6374717"/>
                  <a:gd name="connsiteY2" fmla="*/ 4166798 h 6133102"/>
                  <a:gd name="connsiteX3" fmla="*/ 4150695 w 6374717"/>
                  <a:gd name="connsiteY3" fmla="*/ 2886134 h 6133102"/>
                  <a:gd name="connsiteX4" fmla="*/ 3559461 w 6374717"/>
                  <a:gd name="connsiteY4" fmla="*/ 2518398 h 6133102"/>
                  <a:gd name="connsiteX5" fmla="*/ 3313176 w 6374717"/>
                  <a:gd name="connsiteY5" fmla="*/ 2291735 h 6133102"/>
                  <a:gd name="connsiteX6" fmla="*/ 3205256 w 6374717"/>
                  <a:gd name="connsiteY6" fmla="*/ 2303622 h 6133102"/>
                  <a:gd name="connsiteX7" fmla="*/ 2576905 w 6374717"/>
                  <a:gd name="connsiteY7" fmla="*/ 2004450 h 6133102"/>
                  <a:gd name="connsiteX8" fmla="*/ 2187525 w 6374717"/>
                  <a:gd name="connsiteY8" fmla="*/ 1194008 h 6133102"/>
                  <a:gd name="connsiteX9" fmla="*/ 2599237 w 6374717"/>
                  <a:gd name="connsiteY9" fmla="*/ 754168 h 6133102"/>
                  <a:gd name="connsiteX10" fmla="*/ 2702537 w 6374717"/>
                  <a:gd name="connsiteY10" fmla="*/ 232530 h 6133102"/>
                  <a:gd name="connsiteX11" fmla="*/ 2607318 w 6374717"/>
                  <a:gd name="connsiteY11" fmla="*/ 102935 h 6133102"/>
                  <a:gd name="connsiteX12" fmla="*/ 2518975 w 6374717"/>
                  <a:gd name="connsiteY12" fmla="*/ 180223 h 6133102"/>
                  <a:gd name="connsiteX13" fmla="*/ 2532520 w 6374717"/>
                  <a:gd name="connsiteY13" fmla="*/ 247737 h 6133102"/>
                  <a:gd name="connsiteX14" fmla="*/ 2297214 w 6374717"/>
                  <a:gd name="connsiteY14" fmla="*/ 314672 h 6133102"/>
                  <a:gd name="connsiteX15" fmla="*/ 1919173 w 6374717"/>
                  <a:gd name="connsiteY15" fmla="*/ 541271 h 6133102"/>
                  <a:gd name="connsiteX16" fmla="*/ 1917513 w 6374717"/>
                  <a:gd name="connsiteY16" fmla="*/ 597949 h 6133102"/>
                  <a:gd name="connsiteX17" fmla="*/ 1177075 w 6374717"/>
                  <a:gd name="connsiteY17" fmla="*/ 179189 h 6133102"/>
                  <a:gd name="connsiteX18" fmla="*/ 920610 w 6374717"/>
                  <a:gd name="connsiteY18" fmla="*/ 8140 h 6133102"/>
                  <a:gd name="connsiteX19" fmla="*/ 1241176 w 6374717"/>
                  <a:gd name="connsiteY19" fmla="*/ 468808 h 6133102"/>
                  <a:gd name="connsiteX20" fmla="*/ 1865220 w 6374717"/>
                  <a:gd name="connsiteY20" fmla="*/ 1097958 h 6133102"/>
                  <a:gd name="connsiteX21" fmla="*/ 1874806 w 6374717"/>
                  <a:gd name="connsiteY21" fmla="*/ 2136972 h 6133102"/>
                  <a:gd name="connsiteX22" fmla="*/ 2057099 w 6374717"/>
                  <a:gd name="connsiteY22" fmla="*/ 2544253 h 6133102"/>
                  <a:gd name="connsiteX23" fmla="*/ 97232 w 6374717"/>
                  <a:gd name="connsiteY23" fmla="*/ 3162613 h 6133102"/>
                  <a:gd name="connsiteX24" fmla="*/ 649973 w 6374717"/>
                  <a:gd name="connsiteY24" fmla="*/ 3322621 h 6133102"/>
                  <a:gd name="connsiteX25" fmla="*/ 914158 w 6374717"/>
                  <a:gd name="connsiteY25" fmla="*/ 3257831 h 6133102"/>
                  <a:gd name="connsiteX26" fmla="*/ 1018305 w 6374717"/>
                  <a:gd name="connsiteY26" fmla="*/ 3226587 h 6133102"/>
                  <a:gd name="connsiteX27" fmla="*/ 1130782 w 6374717"/>
                  <a:gd name="connsiteY27" fmla="*/ 3205758 h 6133102"/>
                  <a:gd name="connsiteX28" fmla="*/ 1341156 w 6374717"/>
                  <a:gd name="connsiteY28" fmla="*/ 3120359 h 6133102"/>
                  <a:gd name="connsiteX29" fmla="*/ 1603603 w 6374717"/>
                  <a:gd name="connsiteY29" fmla="*/ 3057871 h 6133102"/>
                  <a:gd name="connsiteX30" fmla="*/ 1793149 w 6374717"/>
                  <a:gd name="connsiteY30" fmla="*/ 2980803 h 6133102"/>
                  <a:gd name="connsiteX31" fmla="*/ 2181072 w 6374717"/>
                  <a:gd name="connsiteY31" fmla="*/ 2924049 h 6133102"/>
                  <a:gd name="connsiteX32" fmla="*/ 2950248 w 6374717"/>
                  <a:gd name="connsiteY32" fmla="*/ 4016797 h 6133102"/>
                  <a:gd name="connsiteX33" fmla="*/ 3432137 w 6374717"/>
                  <a:gd name="connsiteY33" fmla="*/ 4386804 h 6133102"/>
                  <a:gd name="connsiteX34" fmla="*/ 2954179 w 6374717"/>
                  <a:gd name="connsiteY34" fmla="*/ 4656816 h 6133102"/>
                  <a:gd name="connsiteX35" fmla="*/ 3088378 w 6374717"/>
                  <a:gd name="connsiteY35" fmla="*/ 4916193 h 6133102"/>
                  <a:gd name="connsiteX36" fmla="*/ 3645268 w 6374717"/>
                  <a:gd name="connsiteY36" fmla="*/ 4792440 h 6133102"/>
                  <a:gd name="connsiteX37" fmla="*/ 3775896 w 6374717"/>
                  <a:gd name="connsiteY37" fmla="*/ 4861192 h 6133102"/>
                  <a:gd name="connsiteX38" fmla="*/ 3920275 w 6374717"/>
                  <a:gd name="connsiteY38" fmla="*/ 4709938 h 6133102"/>
                  <a:gd name="connsiteX39" fmla="*/ 5487818 w 6374717"/>
                  <a:gd name="connsiteY39" fmla="*/ 5858094 h 6133102"/>
                  <a:gd name="connsiteX40" fmla="*/ 5639072 w 6374717"/>
                  <a:gd name="connsiteY40" fmla="*/ 6057474 h 6133102"/>
                  <a:gd name="connsiteX41" fmla="*/ 5762826 w 6374717"/>
                  <a:gd name="connsiteY41" fmla="*/ 6133102 h 6133102"/>
                  <a:gd name="connsiteX0" fmla="*/ 5762826 w 6374717"/>
                  <a:gd name="connsiteY0" fmla="*/ 6133102 h 6133102"/>
                  <a:gd name="connsiteX1" fmla="*/ 6374717 w 6374717"/>
                  <a:gd name="connsiteY1" fmla="*/ 6112476 h 6133102"/>
                  <a:gd name="connsiteX2" fmla="*/ 5322814 w 6374717"/>
                  <a:gd name="connsiteY2" fmla="*/ 4166798 h 6133102"/>
                  <a:gd name="connsiteX3" fmla="*/ 4150695 w 6374717"/>
                  <a:gd name="connsiteY3" fmla="*/ 2886134 h 6133102"/>
                  <a:gd name="connsiteX4" fmla="*/ 3559461 w 6374717"/>
                  <a:gd name="connsiteY4" fmla="*/ 2518398 h 6133102"/>
                  <a:gd name="connsiteX5" fmla="*/ 3313176 w 6374717"/>
                  <a:gd name="connsiteY5" fmla="*/ 2291735 h 6133102"/>
                  <a:gd name="connsiteX6" fmla="*/ 3205256 w 6374717"/>
                  <a:gd name="connsiteY6" fmla="*/ 2303622 h 6133102"/>
                  <a:gd name="connsiteX7" fmla="*/ 2576905 w 6374717"/>
                  <a:gd name="connsiteY7" fmla="*/ 2004450 h 6133102"/>
                  <a:gd name="connsiteX8" fmla="*/ 2187525 w 6374717"/>
                  <a:gd name="connsiteY8" fmla="*/ 1194008 h 6133102"/>
                  <a:gd name="connsiteX9" fmla="*/ 2599237 w 6374717"/>
                  <a:gd name="connsiteY9" fmla="*/ 754168 h 6133102"/>
                  <a:gd name="connsiteX10" fmla="*/ 2702537 w 6374717"/>
                  <a:gd name="connsiteY10" fmla="*/ 232530 h 6133102"/>
                  <a:gd name="connsiteX11" fmla="*/ 2607318 w 6374717"/>
                  <a:gd name="connsiteY11" fmla="*/ 102935 h 6133102"/>
                  <a:gd name="connsiteX12" fmla="*/ 2518975 w 6374717"/>
                  <a:gd name="connsiteY12" fmla="*/ 180223 h 6133102"/>
                  <a:gd name="connsiteX13" fmla="*/ 2532520 w 6374717"/>
                  <a:gd name="connsiteY13" fmla="*/ 247737 h 6133102"/>
                  <a:gd name="connsiteX14" fmla="*/ 2297214 w 6374717"/>
                  <a:gd name="connsiteY14" fmla="*/ 314672 h 6133102"/>
                  <a:gd name="connsiteX15" fmla="*/ 1919173 w 6374717"/>
                  <a:gd name="connsiteY15" fmla="*/ 541271 h 6133102"/>
                  <a:gd name="connsiteX16" fmla="*/ 1917513 w 6374717"/>
                  <a:gd name="connsiteY16" fmla="*/ 597949 h 6133102"/>
                  <a:gd name="connsiteX17" fmla="*/ 1177075 w 6374717"/>
                  <a:gd name="connsiteY17" fmla="*/ 179189 h 6133102"/>
                  <a:gd name="connsiteX18" fmla="*/ 920610 w 6374717"/>
                  <a:gd name="connsiteY18" fmla="*/ 8140 h 6133102"/>
                  <a:gd name="connsiteX19" fmla="*/ 1241176 w 6374717"/>
                  <a:gd name="connsiteY19" fmla="*/ 468808 h 6133102"/>
                  <a:gd name="connsiteX20" fmla="*/ 1865220 w 6374717"/>
                  <a:gd name="connsiteY20" fmla="*/ 1097958 h 6133102"/>
                  <a:gd name="connsiteX21" fmla="*/ 1874806 w 6374717"/>
                  <a:gd name="connsiteY21" fmla="*/ 2136972 h 6133102"/>
                  <a:gd name="connsiteX22" fmla="*/ 2057099 w 6374717"/>
                  <a:gd name="connsiteY22" fmla="*/ 2544253 h 6133102"/>
                  <a:gd name="connsiteX23" fmla="*/ 97232 w 6374717"/>
                  <a:gd name="connsiteY23" fmla="*/ 3162613 h 6133102"/>
                  <a:gd name="connsiteX24" fmla="*/ 649973 w 6374717"/>
                  <a:gd name="connsiteY24" fmla="*/ 3322621 h 6133102"/>
                  <a:gd name="connsiteX25" fmla="*/ 914158 w 6374717"/>
                  <a:gd name="connsiteY25" fmla="*/ 3257831 h 6133102"/>
                  <a:gd name="connsiteX26" fmla="*/ 1018305 w 6374717"/>
                  <a:gd name="connsiteY26" fmla="*/ 3226587 h 6133102"/>
                  <a:gd name="connsiteX27" fmla="*/ 1130782 w 6374717"/>
                  <a:gd name="connsiteY27" fmla="*/ 3205758 h 6133102"/>
                  <a:gd name="connsiteX28" fmla="*/ 1341156 w 6374717"/>
                  <a:gd name="connsiteY28" fmla="*/ 3120359 h 6133102"/>
                  <a:gd name="connsiteX29" fmla="*/ 1603603 w 6374717"/>
                  <a:gd name="connsiteY29" fmla="*/ 3057871 h 6133102"/>
                  <a:gd name="connsiteX30" fmla="*/ 1793149 w 6374717"/>
                  <a:gd name="connsiteY30" fmla="*/ 2980803 h 6133102"/>
                  <a:gd name="connsiteX31" fmla="*/ 2181072 w 6374717"/>
                  <a:gd name="connsiteY31" fmla="*/ 2924049 h 6133102"/>
                  <a:gd name="connsiteX32" fmla="*/ 2950248 w 6374717"/>
                  <a:gd name="connsiteY32" fmla="*/ 4016797 h 6133102"/>
                  <a:gd name="connsiteX33" fmla="*/ 3432137 w 6374717"/>
                  <a:gd name="connsiteY33" fmla="*/ 4386804 h 6133102"/>
                  <a:gd name="connsiteX34" fmla="*/ 2954179 w 6374717"/>
                  <a:gd name="connsiteY34" fmla="*/ 4656816 h 6133102"/>
                  <a:gd name="connsiteX35" fmla="*/ 3088378 w 6374717"/>
                  <a:gd name="connsiteY35" fmla="*/ 4916193 h 6133102"/>
                  <a:gd name="connsiteX36" fmla="*/ 3645268 w 6374717"/>
                  <a:gd name="connsiteY36" fmla="*/ 4792440 h 6133102"/>
                  <a:gd name="connsiteX37" fmla="*/ 3775896 w 6374717"/>
                  <a:gd name="connsiteY37" fmla="*/ 4861192 h 6133102"/>
                  <a:gd name="connsiteX38" fmla="*/ 3920275 w 6374717"/>
                  <a:gd name="connsiteY38" fmla="*/ 4709938 h 6133102"/>
                  <a:gd name="connsiteX39" fmla="*/ 5487818 w 6374717"/>
                  <a:gd name="connsiteY39" fmla="*/ 5858094 h 6133102"/>
                  <a:gd name="connsiteX40" fmla="*/ 5639072 w 6374717"/>
                  <a:gd name="connsiteY40" fmla="*/ 6057474 h 6133102"/>
                  <a:gd name="connsiteX41" fmla="*/ 5762826 w 6374717"/>
                  <a:gd name="connsiteY41" fmla="*/ 6133102 h 6133102"/>
                  <a:gd name="connsiteX0" fmla="*/ 5762826 w 6374717"/>
                  <a:gd name="connsiteY0" fmla="*/ 6133102 h 6133102"/>
                  <a:gd name="connsiteX1" fmla="*/ 6374717 w 6374717"/>
                  <a:gd name="connsiteY1" fmla="*/ 6112476 h 6133102"/>
                  <a:gd name="connsiteX2" fmla="*/ 5322814 w 6374717"/>
                  <a:gd name="connsiteY2" fmla="*/ 4166798 h 6133102"/>
                  <a:gd name="connsiteX3" fmla="*/ 4150695 w 6374717"/>
                  <a:gd name="connsiteY3" fmla="*/ 2886134 h 6133102"/>
                  <a:gd name="connsiteX4" fmla="*/ 3559461 w 6374717"/>
                  <a:gd name="connsiteY4" fmla="*/ 2518398 h 6133102"/>
                  <a:gd name="connsiteX5" fmla="*/ 3313176 w 6374717"/>
                  <a:gd name="connsiteY5" fmla="*/ 2291735 h 6133102"/>
                  <a:gd name="connsiteX6" fmla="*/ 3205256 w 6374717"/>
                  <a:gd name="connsiteY6" fmla="*/ 2303622 h 6133102"/>
                  <a:gd name="connsiteX7" fmla="*/ 2576905 w 6374717"/>
                  <a:gd name="connsiteY7" fmla="*/ 2004450 h 6133102"/>
                  <a:gd name="connsiteX8" fmla="*/ 2187525 w 6374717"/>
                  <a:gd name="connsiteY8" fmla="*/ 1194008 h 6133102"/>
                  <a:gd name="connsiteX9" fmla="*/ 2599237 w 6374717"/>
                  <a:gd name="connsiteY9" fmla="*/ 754168 h 6133102"/>
                  <a:gd name="connsiteX10" fmla="*/ 2702537 w 6374717"/>
                  <a:gd name="connsiteY10" fmla="*/ 232530 h 6133102"/>
                  <a:gd name="connsiteX11" fmla="*/ 2607318 w 6374717"/>
                  <a:gd name="connsiteY11" fmla="*/ 102935 h 6133102"/>
                  <a:gd name="connsiteX12" fmla="*/ 2518975 w 6374717"/>
                  <a:gd name="connsiteY12" fmla="*/ 180223 h 6133102"/>
                  <a:gd name="connsiteX13" fmla="*/ 2532520 w 6374717"/>
                  <a:gd name="connsiteY13" fmla="*/ 247737 h 6133102"/>
                  <a:gd name="connsiteX14" fmla="*/ 2297214 w 6374717"/>
                  <a:gd name="connsiteY14" fmla="*/ 314672 h 6133102"/>
                  <a:gd name="connsiteX15" fmla="*/ 1919173 w 6374717"/>
                  <a:gd name="connsiteY15" fmla="*/ 541271 h 6133102"/>
                  <a:gd name="connsiteX16" fmla="*/ 1917513 w 6374717"/>
                  <a:gd name="connsiteY16" fmla="*/ 597949 h 6133102"/>
                  <a:gd name="connsiteX17" fmla="*/ 1177075 w 6374717"/>
                  <a:gd name="connsiteY17" fmla="*/ 179189 h 6133102"/>
                  <a:gd name="connsiteX18" fmla="*/ 920610 w 6374717"/>
                  <a:gd name="connsiteY18" fmla="*/ 8140 h 6133102"/>
                  <a:gd name="connsiteX19" fmla="*/ 1241176 w 6374717"/>
                  <a:gd name="connsiteY19" fmla="*/ 468808 h 6133102"/>
                  <a:gd name="connsiteX20" fmla="*/ 1865220 w 6374717"/>
                  <a:gd name="connsiteY20" fmla="*/ 1097958 h 6133102"/>
                  <a:gd name="connsiteX21" fmla="*/ 1874806 w 6374717"/>
                  <a:gd name="connsiteY21" fmla="*/ 2136972 h 6133102"/>
                  <a:gd name="connsiteX22" fmla="*/ 2057099 w 6374717"/>
                  <a:gd name="connsiteY22" fmla="*/ 2544253 h 6133102"/>
                  <a:gd name="connsiteX23" fmla="*/ 97232 w 6374717"/>
                  <a:gd name="connsiteY23" fmla="*/ 3162613 h 6133102"/>
                  <a:gd name="connsiteX24" fmla="*/ 649973 w 6374717"/>
                  <a:gd name="connsiteY24" fmla="*/ 3322621 h 6133102"/>
                  <a:gd name="connsiteX25" fmla="*/ 914158 w 6374717"/>
                  <a:gd name="connsiteY25" fmla="*/ 3257831 h 6133102"/>
                  <a:gd name="connsiteX26" fmla="*/ 1018305 w 6374717"/>
                  <a:gd name="connsiteY26" fmla="*/ 3226587 h 6133102"/>
                  <a:gd name="connsiteX27" fmla="*/ 1130782 w 6374717"/>
                  <a:gd name="connsiteY27" fmla="*/ 3205758 h 6133102"/>
                  <a:gd name="connsiteX28" fmla="*/ 1341156 w 6374717"/>
                  <a:gd name="connsiteY28" fmla="*/ 3120359 h 6133102"/>
                  <a:gd name="connsiteX29" fmla="*/ 1603603 w 6374717"/>
                  <a:gd name="connsiteY29" fmla="*/ 3057871 h 6133102"/>
                  <a:gd name="connsiteX30" fmla="*/ 1793149 w 6374717"/>
                  <a:gd name="connsiteY30" fmla="*/ 2980803 h 6133102"/>
                  <a:gd name="connsiteX31" fmla="*/ 2181072 w 6374717"/>
                  <a:gd name="connsiteY31" fmla="*/ 2924049 h 6133102"/>
                  <a:gd name="connsiteX32" fmla="*/ 2950248 w 6374717"/>
                  <a:gd name="connsiteY32" fmla="*/ 4016797 h 6133102"/>
                  <a:gd name="connsiteX33" fmla="*/ 3432137 w 6374717"/>
                  <a:gd name="connsiteY33" fmla="*/ 4386804 h 6133102"/>
                  <a:gd name="connsiteX34" fmla="*/ 2968760 w 6374717"/>
                  <a:gd name="connsiteY34" fmla="*/ 4633903 h 6133102"/>
                  <a:gd name="connsiteX35" fmla="*/ 3088378 w 6374717"/>
                  <a:gd name="connsiteY35" fmla="*/ 4916193 h 6133102"/>
                  <a:gd name="connsiteX36" fmla="*/ 3645268 w 6374717"/>
                  <a:gd name="connsiteY36" fmla="*/ 4792440 h 6133102"/>
                  <a:gd name="connsiteX37" fmla="*/ 3775896 w 6374717"/>
                  <a:gd name="connsiteY37" fmla="*/ 4861192 h 6133102"/>
                  <a:gd name="connsiteX38" fmla="*/ 3920275 w 6374717"/>
                  <a:gd name="connsiteY38" fmla="*/ 4709938 h 6133102"/>
                  <a:gd name="connsiteX39" fmla="*/ 5487818 w 6374717"/>
                  <a:gd name="connsiteY39" fmla="*/ 5858094 h 6133102"/>
                  <a:gd name="connsiteX40" fmla="*/ 5639072 w 6374717"/>
                  <a:gd name="connsiteY40" fmla="*/ 6057474 h 6133102"/>
                  <a:gd name="connsiteX41" fmla="*/ 5762826 w 6374717"/>
                  <a:gd name="connsiteY41" fmla="*/ 6133102 h 6133102"/>
                  <a:gd name="connsiteX0" fmla="*/ 5762826 w 6374717"/>
                  <a:gd name="connsiteY0" fmla="*/ 6133102 h 6133102"/>
                  <a:gd name="connsiteX1" fmla="*/ 6374717 w 6374717"/>
                  <a:gd name="connsiteY1" fmla="*/ 6112476 h 6133102"/>
                  <a:gd name="connsiteX2" fmla="*/ 5322814 w 6374717"/>
                  <a:gd name="connsiteY2" fmla="*/ 4166798 h 6133102"/>
                  <a:gd name="connsiteX3" fmla="*/ 4150695 w 6374717"/>
                  <a:gd name="connsiteY3" fmla="*/ 2886134 h 6133102"/>
                  <a:gd name="connsiteX4" fmla="*/ 3559461 w 6374717"/>
                  <a:gd name="connsiteY4" fmla="*/ 2518398 h 6133102"/>
                  <a:gd name="connsiteX5" fmla="*/ 3313176 w 6374717"/>
                  <a:gd name="connsiteY5" fmla="*/ 2291735 h 6133102"/>
                  <a:gd name="connsiteX6" fmla="*/ 3205256 w 6374717"/>
                  <a:gd name="connsiteY6" fmla="*/ 2303622 h 6133102"/>
                  <a:gd name="connsiteX7" fmla="*/ 2576905 w 6374717"/>
                  <a:gd name="connsiteY7" fmla="*/ 2004450 h 6133102"/>
                  <a:gd name="connsiteX8" fmla="*/ 2187525 w 6374717"/>
                  <a:gd name="connsiteY8" fmla="*/ 1194008 h 6133102"/>
                  <a:gd name="connsiteX9" fmla="*/ 2599237 w 6374717"/>
                  <a:gd name="connsiteY9" fmla="*/ 754168 h 6133102"/>
                  <a:gd name="connsiteX10" fmla="*/ 2702537 w 6374717"/>
                  <a:gd name="connsiteY10" fmla="*/ 232530 h 6133102"/>
                  <a:gd name="connsiteX11" fmla="*/ 2607318 w 6374717"/>
                  <a:gd name="connsiteY11" fmla="*/ 102935 h 6133102"/>
                  <a:gd name="connsiteX12" fmla="*/ 2518975 w 6374717"/>
                  <a:gd name="connsiteY12" fmla="*/ 180223 h 6133102"/>
                  <a:gd name="connsiteX13" fmla="*/ 2532520 w 6374717"/>
                  <a:gd name="connsiteY13" fmla="*/ 247737 h 6133102"/>
                  <a:gd name="connsiteX14" fmla="*/ 2297214 w 6374717"/>
                  <a:gd name="connsiteY14" fmla="*/ 314672 h 6133102"/>
                  <a:gd name="connsiteX15" fmla="*/ 1919173 w 6374717"/>
                  <a:gd name="connsiteY15" fmla="*/ 541271 h 6133102"/>
                  <a:gd name="connsiteX16" fmla="*/ 1917513 w 6374717"/>
                  <a:gd name="connsiteY16" fmla="*/ 597949 h 6133102"/>
                  <a:gd name="connsiteX17" fmla="*/ 1177075 w 6374717"/>
                  <a:gd name="connsiteY17" fmla="*/ 179189 h 6133102"/>
                  <a:gd name="connsiteX18" fmla="*/ 920610 w 6374717"/>
                  <a:gd name="connsiteY18" fmla="*/ 8140 h 6133102"/>
                  <a:gd name="connsiteX19" fmla="*/ 1241176 w 6374717"/>
                  <a:gd name="connsiteY19" fmla="*/ 468808 h 6133102"/>
                  <a:gd name="connsiteX20" fmla="*/ 1865220 w 6374717"/>
                  <a:gd name="connsiteY20" fmla="*/ 1097958 h 6133102"/>
                  <a:gd name="connsiteX21" fmla="*/ 1874806 w 6374717"/>
                  <a:gd name="connsiteY21" fmla="*/ 2136972 h 6133102"/>
                  <a:gd name="connsiteX22" fmla="*/ 2057099 w 6374717"/>
                  <a:gd name="connsiteY22" fmla="*/ 2544253 h 6133102"/>
                  <a:gd name="connsiteX23" fmla="*/ 97232 w 6374717"/>
                  <a:gd name="connsiteY23" fmla="*/ 3162613 h 6133102"/>
                  <a:gd name="connsiteX24" fmla="*/ 649973 w 6374717"/>
                  <a:gd name="connsiteY24" fmla="*/ 3322621 h 6133102"/>
                  <a:gd name="connsiteX25" fmla="*/ 914158 w 6374717"/>
                  <a:gd name="connsiteY25" fmla="*/ 3257831 h 6133102"/>
                  <a:gd name="connsiteX26" fmla="*/ 1018305 w 6374717"/>
                  <a:gd name="connsiteY26" fmla="*/ 3226587 h 6133102"/>
                  <a:gd name="connsiteX27" fmla="*/ 1130782 w 6374717"/>
                  <a:gd name="connsiteY27" fmla="*/ 3205758 h 6133102"/>
                  <a:gd name="connsiteX28" fmla="*/ 1341156 w 6374717"/>
                  <a:gd name="connsiteY28" fmla="*/ 3120359 h 6133102"/>
                  <a:gd name="connsiteX29" fmla="*/ 1603603 w 6374717"/>
                  <a:gd name="connsiteY29" fmla="*/ 3057871 h 6133102"/>
                  <a:gd name="connsiteX30" fmla="*/ 1793149 w 6374717"/>
                  <a:gd name="connsiteY30" fmla="*/ 2980803 h 6133102"/>
                  <a:gd name="connsiteX31" fmla="*/ 2181072 w 6374717"/>
                  <a:gd name="connsiteY31" fmla="*/ 2924049 h 6133102"/>
                  <a:gd name="connsiteX32" fmla="*/ 2950248 w 6374717"/>
                  <a:gd name="connsiteY32" fmla="*/ 4016797 h 6133102"/>
                  <a:gd name="connsiteX33" fmla="*/ 3432137 w 6374717"/>
                  <a:gd name="connsiteY33" fmla="*/ 4386804 h 6133102"/>
                  <a:gd name="connsiteX34" fmla="*/ 2968760 w 6374717"/>
                  <a:gd name="connsiteY34" fmla="*/ 4633903 h 6133102"/>
                  <a:gd name="connsiteX35" fmla="*/ 3088378 w 6374717"/>
                  <a:gd name="connsiteY35" fmla="*/ 4916193 h 6133102"/>
                  <a:gd name="connsiteX36" fmla="*/ 3645268 w 6374717"/>
                  <a:gd name="connsiteY36" fmla="*/ 4792440 h 6133102"/>
                  <a:gd name="connsiteX37" fmla="*/ 3775896 w 6374717"/>
                  <a:gd name="connsiteY37" fmla="*/ 4861192 h 6133102"/>
                  <a:gd name="connsiteX38" fmla="*/ 3895280 w 6374717"/>
                  <a:gd name="connsiteY38" fmla="*/ 4728685 h 6133102"/>
                  <a:gd name="connsiteX39" fmla="*/ 5487818 w 6374717"/>
                  <a:gd name="connsiteY39" fmla="*/ 5858094 h 6133102"/>
                  <a:gd name="connsiteX40" fmla="*/ 5639072 w 6374717"/>
                  <a:gd name="connsiteY40" fmla="*/ 6057474 h 6133102"/>
                  <a:gd name="connsiteX41" fmla="*/ 5762826 w 6374717"/>
                  <a:gd name="connsiteY41" fmla="*/ 6133102 h 6133102"/>
                  <a:gd name="connsiteX0" fmla="*/ 5762826 w 6374717"/>
                  <a:gd name="connsiteY0" fmla="*/ 6133102 h 6133102"/>
                  <a:gd name="connsiteX1" fmla="*/ 6374717 w 6374717"/>
                  <a:gd name="connsiteY1" fmla="*/ 6112476 h 6133102"/>
                  <a:gd name="connsiteX2" fmla="*/ 5322814 w 6374717"/>
                  <a:gd name="connsiteY2" fmla="*/ 4166798 h 6133102"/>
                  <a:gd name="connsiteX3" fmla="*/ 4150695 w 6374717"/>
                  <a:gd name="connsiteY3" fmla="*/ 2886134 h 6133102"/>
                  <a:gd name="connsiteX4" fmla="*/ 3559461 w 6374717"/>
                  <a:gd name="connsiteY4" fmla="*/ 2518398 h 6133102"/>
                  <a:gd name="connsiteX5" fmla="*/ 3313176 w 6374717"/>
                  <a:gd name="connsiteY5" fmla="*/ 2291735 h 6133102"/>
                  <a:gd name="connsiteX6" fmla="*/ 3205256 w 6374717"/>
                  <a:gd name="connsiteY6" fmla="*/ 2303622 h 6133102"/>
                  <a:gd name="connsiteX7" fmla="*/ 2576905 w 6374717"/>
                  <a:gd name="connsiteY7" fmla="*/ 2004450 h 6133102"/>
                  <a:gd name="connsiteX8" fmla="*/ 2187525 w 6374717"/>
                  <a:gd name="connsiteY8" fmla="*/ 1194008 h 6133102"/>
                  <a:gd name="connsiteX9" fmla="*/ 2599237 w 6374717"/>
                  <a:gd name="connsiteY9" fmla="*/ 754168 h 6133102"/>
                  <a:gd name="connsiteX10" fmla="*/ 2702537 w 6374717"/>
                  <a:gd name="connsiteY10" fmla="*/ 232530 h 6133102"/>
                  <a:gd name="connsiteX11" fmla="*/ 2607318 w 6374717"/>
                  <a:gd name="connsiteY11" fmla="*/ 102935 h 6133102"/>
                  <a:gd name="connsiteX12" fmla="*/ 2518975 w 6374717"/>
                  <a:gd name="connsiteY12" fmla="*/ 180223 h 6133102"/>
                  <a:gd name="connsiteX13" fmla="*/ 2532520 w 6374717"/>
                  <a:gd name="connsiteY13" fmla="*/ 247737 h 6133102"/>
                  <a:gd name="connsiteX14" fmla="*/ 2297214 w 6374717"/>
                  <a:gd name="connsiteY14" fmla="*/ 314672 h 6133102"/>
                  <a:gd name="connsiteX15" fmla="*/ 1919173 w 6374717"/>
                  <a:gd name="connsiteY15" fmla="*/ 541271 h 6133102"/>
                  <a:gd name="connsiteX16" fmla="*/ 1917513 w 6374717"/>
                  <a:gd name="connsiteY16" fmla="*/ 597949 h 6133102"/>
                  <a:gd name="connsiteX17" fmla="*/ 1177075 w 6374717"/>
                  <a:gd name="connsiteY17" fmla="*/ 179189 h 6133102"/>
                  <a:gd name="connsiteX18" fmla="*/ 920610 w 6374717"/>
                  <a:gd name="connsiteY18" fmla="*/ 8140 h 6133102"/>
                  <a:gd name="connsiteX19" fmla="*/ 1241176 w 6374717"/>
                  <a:gd name="connsiteY19" fmla="*/ 468808 h 6133102"/>
                  <a:gd name="connsiteX20" fmla="*/ 1865220 w 6374717"/>
                  <a:gd name="connsiteY20" fmla="*/ 1097958 h 6133102"/>
                  <a:gd name="connsiteX21" fmla="*/ 1874806 w 6374717"/>
                  <a:gd name="connsiteY21" fmla="*/ 2136972 h 6133102"/>
                  <a:gd name="connsiteX22" fmla="*/ 2057099 w 6374717"/>
                  <a:gd name="connsiteY22" fmla="*/ 2544253 h 6133102"/>
                  <a:gd name="connsiteX23" fmla="*/ 97232 w 6374717"/>
                  <a:gd name="connsiteY23" fmla="*/ 3162613 h 6133102"/>
                  <a:gd name="connsiteX24" fmla="*/ 649973 w 6374717"/>
                  <a:gd name="connsiteY24" fmla="*/ 3322621 h 6133102"/>
                  <a:gd name="connsiteX25" fmla="*/ 914158 w 6374717"/>
                  <a:gd name="connsiteY25" fmla="*/ 3257831 h 6133102"/>
                  <a:gd name="connsiteX26" fmla="*/ 1018305 w 6374717"/>
                  <a:gd name="connsiteY26" fmla="*/ 3226587 h 6133102"/>
                  <a:gd name="connsiteX27" fmla="*/ 1130782 w 6374717"/>
                  <a:gd name="connsiteY27" fmla="*/ 3205758 h 6133102"/>
                  <a:gd name="connsiteX28" fmla="*/ 1341156 w 6374717"/>
                  <a:gd name="connsiteY28" fmla="*/ 3120359 h 6133102"/>
                  <a:gd name="connsiteX29" fmla="*/ 1603603 w 6374717"/>
                  <a:gd name="connsiteY29" fmla="*/ 3057871 h 6133102"/>
                  <a:gd name="connsiteX30" fmla="*/ 1793149 w 6374717"/>
                  <a:gd name="connsiteY30" fmla="*/ 2980803 h 6133102"/>
                  <a:gd name="connsiteX31" fmla="*/ 2181072 w 6374717"/>
                  <a:gd name="connsiteY31" fmla="*/ 2924049 h 6133102"/>
                  <a:gd name="connsiteX32" fmla="*/ 2950248 w 6374717"/>
                  <a:gd name="connsiteY32" fmla="*/ 4016797 h 6133102"/>
                  <a:gd name="connsiteX33" fmla="*/ 3432137 w 6374717"/>
                  <a:gd name="connsiteY33" fmla="*/ 4386804 h 6133102"/>
                  <a:gd name="connsiteX34" fmla="*/ 2968760 w 6374717"/>
                  <a:gd name="connsiteY34" fmla="*/ 4633903 h 6133102"/>
                  <a:gd name="connsiteX35" fmla="*/ 3088378 w 6374717"/>
                  <a:gd name="connsiteY35" fmla="*/ 4916193 h 6133102"/>
                  <a:gd name="connsiteX36" fmla="*/ 3645268 w 6374717"/>
                  <a:gd name="connsiteY36" fmla="*/ 4792440 h 6133102"/>
                  <a:gd name="connsiteX37" fmla="*/ 3775896 w 6374717"/>
                  <a:gd name="connsiteY37" fmla="*/ 4861192 h 6133102"/>
                  <a:gd name="connsiteX38" fmla="*/ 3895280 w 6374717"/>
                  <a:gd name="connsiteY38" fmla="*/ 4728685 h 6133102"/>
                  <a:gd name="connsiteX39" fmla="*/ 5487818 w 6374717"/>
                  <a:gd name="connsiteY39" fmla="*/ 5858094 h 6133102"/>
                  <a:gd name="connsiteX40" fmla="*/ 5639072 w 6374717"/>
                  <a:gd name="connsiteY40" fmla="*/ 6057474 h 6133102"/>
                  <a:gd name="connsiteX41" fmla="*/ 5762826 w 6374717"/>
                  <a:gd name="connsiteY41" fmla="*/ 6133102 h 6133102"/>
                  <a:gd name="connsiteX0" fmla="*/ 5762826 w 6374717"/>
                  <a:gd name="connsiteY0" fmla="*/ 6133102 h 6133102"/>
                  <a:gd name="connsiteX1" fmla="*/ 6374717 w 6374717"/>
                  <a:gd name="connsiteY1" fmla="*/ 6112476 h 6133102"/>
                  <a:gd name="connsiteX2" fmla="*/ 5322814 w 6374717"/>
                  <a:gd name="connsiteY2" fmla="*/ 4166798 h 6133102"/>
                  <a:gd name="connsiteX3" fmla="*/ 4150695 w 6374717"/>
                  <a:gd name="connsiteY3" fmla="*/ 2886134 h 6133102"/>
                  <a:gd name="connsiteX4" fmla="*/ 3559461 w 6374717"/>
                  <a:gd name="connsiteY4" fmla="*/ 2518398 h 6133102"/>
                  <a:gd name="connsiteX5" fmla="*/ 3313176 w 6374717"/>
                  <a:gd name="connsiteY5" fmla="*/ 2291735 h 6133102"/>
                  <a:gd name="connsiteX6" fmla="*/ 3205256 w 6374717"/>
                  <a:gd name="connsiteY6" fmla="*/ 2303622 h 6133102"/>
                  <a:gd name="connsiteX7" fmla="*/ 2576905 w 6374717"/>
                  <a:gd name="connsiteY7" fmla="*/ 2004450 h 6133102"/>
                  <a:gd name="connsiteX8" fmla="*/ 2187525 w 6374717"/>
                  <a:gd name="connsiteY8" fmla="*/ 1194008 h 6133102"/>
                  <a:gd name="connsiteX9" fmla="*/ 2599237 w 6374717"/>
                  <a:gd name="connsiteY9" fmla="*/ 754168 h 6133102"/>
                  <a:gd name="connsiteX10" fmla="*/ 2702537 w 6374717"/>
                  <a:gd name="connsiteY10" fmla="*/ 232530 h 6133102"/>
                  <a:gd name="connsiteX11" fmla="*/ 2607318 w 6374717"/>
                  <a:gd name="connsiteY11" fmla="*/ 102935 h 6133102"/>
                  <a:gd name="connsiteX12" fmla="*/ 2518975 w 6374717"/>
                  <a:gd name="connsiteY12" fmla="*/ 180223 h 6133102"/>
                  <a:gd name="connsiteX13" fmla="*/ 2532520 w 6374717"/>
                  <a:gd name="connsiteY13" fmla="*/ 247737 h 6133102"/>
                  <a:gd name="connsiteX14" fmla="*/ 2297214 w 6374717"/>
                  <a:gd name="connsiteY14" fmla="*/ 314672 h 6133102"/>
                  <a:gd name="connsiteX15" fmla="*/ 1919173 w 6374717"/>
                  <a:gd name="connsiteY15" fmla="*/ 541271 h 6133102"/>
                  <a:gd name="connsiteX16" fmla="*/ 1917513 w 6374717"/>
                  <a:gd name="connsiteY16" fmla="*/ 597949 h 6133102"/>
                  <a:gd name="connsiteX17" fmla="*/ 1177075 w 6374717"/>
                  <a:gd name="connsiteY17" fmla="*/ 179189 h 6133102"/>
                  <a:gd name="connsiteX18" fmla="*/ 920610 w 6374717"/>
                  <a:gd name="connsiteY18" fmla="*/ 8140 h 6133102"/>
                  <a:gd name="connsiteX19" fmla="*/ 1241176 w 6374717"/>
                  <a:gd name="connsiteY19" fmla="*/ 468808 h 6133102"/>
                  <a:gd name="connsiteX20" fmla="*/ 1865220 w 6374717"/>
                  <a:gd name="connsiteY20" fmla="*/ 1097958 h 6133102"/>
                  <a:gd name="connsiteX21" fmla="*/ 1874806 w 6374717"/>
                  <a:gd name="connsiteY21" fmla="*/ 2136972 h 6133102"/>
                  <a:gd name="connsiteX22" fmla="*/ 2057099 w 6374717"/>
                  <a:gd name="connsiteY22" fmla="*/ 2544253 h 6133102"/>
                  <a:gd name="connsiteX23" fmla="*/ 97232 w 6374717"/>
                  <a:gd name="connsiteY23" fmla="*/ 3162613 h 6133102"/>
                  <a:gd name="connsiteX24" fmla="*/ 649973 w 6374717"/>
                  <a:gd name="connsiteY24" fmla="*/ 3322621 h 6133102"/>
                  <a:gd name="connsiteX25" fmla="*/ 914158 w 6374717"/>
                  <a:gd name="connsiteY25" fmla="*/ 3257831 h 6133102"/>
                  <a:gd name="connsiteX26" fmla="*/ 1018305 w 6374717"/>
                  <a:gd name="connsiteY26" fmla="*/ 3226587 h 6133102"/>
                  <a:gd name="connsiteX27" fmla="*/ 1130782 w 6374717"/>
                  <a:gd name="connsiteY27" fmla="*/ 3205758 h 6133102"/>
                  <a:gd name="connsiteX28" fmla="*/ 1341156 w 6374717"/>
                  <a:gd name="connsiteY28" fmla="*/ 3120359 h 6133102"/>
                  <a:gd name="connsiteX29" fmla="*/ 1603603 w 6374717"/>
                  <a:gd name="connsiteY29" fmla="*/ 3057871 h 6133102"/>
                  <a:gd name="connsiteX30" fmla="*/ 1793149 w 6374717"/>
                  <a:gd name="connsiteY30" fmla="*/ 2980803 h 6133102"/>
                  <a:gd name="connsiteX31" fmla="*/ 2181072 w 6374717"/>
                  <a:gd name="connsiteY31" fmla="*/ 2924049 h 6133102"/>
                  <a:gd name="connsiteX32" fmla="*/ 2950248 w 6374717"/>
                  <a:gd name="connsiteY32" fmla="*/ 4016797 h 6133102"/>
                  <a:gd name="connsiteX33" fmla="*/ 3432137 w 6374717"/>
                  <a:gd name="connsiteY33" fmla="*/ 4386804 h 6133102"/>
                  <a:gd name="connsiteX34" fmla="*/ 2968760 w 6374717"/>
                  <a:gd name="connsiteY34" fmla="*/ 4633903 h 6133102"/>
                  <a:gd name="connsiteX35" fmla="*/ 3088378 w 6374717"/>
                  <a:gd name="connsiteY35" fmla="*/ 4916193 h 6133102"/>
                  <a:gd name="connsiteX36" fmla="*/ 3645268 w 6374717"/>
                  <a:gd name="connsiteY36" fmla="*/ 4792440 h 6133102"/>
                  <a:gd name="connsiteX37" fmla="*/ 3775896 w 6374717"/>
                  <a:gd name="connsiteY37" fmla="*/ 4861192 h 6133102"/>
                  <a:gd name="connsiteX38" fmla="*/ 3895280 w 6374717"/>
                  <a:gd name="connsiteY38" fmla="*/ 4728685 h 6133102"/>
                  <a:gd name="connsiteX39" fmla="*/ 5487818 w 6374717"/>
                  <a:gd name="connsiteY39" fmla="*/ 5858094 h 6133102"/>
                  <a:gd name="connsiteX40" fmla="*/ 5639072 w 6374717"/>
                  <a:gd name="connsiteY40" fmla="*/ 6057474 h 6133102"/>
                  <a:gd name="connsiteX41" fmla="*/ 5762826 w 6374717"/>
                  <a:gd name="connsiteY41" fmla="*/ 6133102 h 6133102"/>
                  <a:gd name="connsiteX0" fmla="*/ 5762826 w 6374717"/>
                  <a:gd name="connsiteY0" fmla="*/ 6133102 h 6133102"/>
                  <a:gd name="connsiteX1" fmla="*/ 6374717 w 6374717"/>
                  <a:gd name="connsiteY1" fmla="*/ 6112476 h 6133102"/>
                  <a:gd name="connsiteX2" fmla="*/ 5322814 w 6374717"/>
                  <a:gd name="connsiteY2" fmla="*/ 4166798 h 6133102"/>
                  <a:gd name="connsiteX3" fmla="*/ 4150695 w 6374717"/>
                  <a:gd name="connsiteY3" fmla="*/ 2886134 h 6133102"/>
                  <a:gd name="connsiteX4" fmla="*/ 3559461 w 6374717"/>
                  <a:gd name="connsiteY4" fmla="*/ 2518398 h 6133102"/>
                  <a:gd name="connsiteX5" fmla="*/ 3313176 w 6374717"/>
                  <a:gd name="connsiteY5" fmla="*/ 2291735 h 6133102"/>
                  <a:gd name="connsiteX6" fmla="*/ 3205256 w 6374717"/>
                  <a:gd name="connsiteY6" fmla="*/ 2303622 h 6133102"/>
                  <a:gd name="connsiteX7" fmla="*/ 2576905 w 6374717"/>
                  <a:gd name="connsiteY7" fmla="*/ 2004450 h 6133102"/>
                  <a:gd name="connsiteX8" fmla="*/ 2187525 w 6374717"/>
                  <a:gd name="connsiteY8" fmla="*/ 1194008 h 6133102"/>
                  <a:gd name="connsiteX9" fmla="*/ 2599237 w 6374717"/>
                  <a:gd name="connsiteY9" fmla="*/ 754168 h 6133102"/>
                  <a:gd name="connsiteX10" fmla="*/ 2702537 w 6374717"/>
                  <a:gd name="connsiteY10" fmla="*/ 232530 h 6133102"/>
                  <a:gd name="connsiteX11" fmla="*/ 2607318 w 6374717"/>
                  <a:gd name="connsiteY11" fmla="*/ 102935 h 6133102"/>
                  <a:gd name="connsiteX12" fmla="*/ 2518975 w 6374717"/>
                  <a:gd name="connsiteY12" fmla="*/ 180223 h 6133102"/>
                  <a:gd name="connsiteX13" fmla="*/ 2532520 w 6374717"/>
                  <a:gd name="connsiteY13" fmla="*/ 247737 h 6133102"/>
                  <a:gd name="connsiteX14" fmla="*/ 2297214 w 6374717"/>
                  <a:gd name="connsiteY14" fmla="*/ 314672 h 6133102"/>
                  <a:gd name="connsiteX15" fmla="*/ 1919173 w 6374717"/>
                  <a:gd name="connsiteY15" fmla="*/ 541271 h 6133102"/>
                  <a:gd name="connsiteX16" fmla="*/ 1917513 w 6374717"/>
                  <a:gd name="connsiteY16" fmla="*/ 597949 h 6133102"/>
                  <a:gd name="connsiteX17" fmla="*/ 1177075 w 6374717"/>
                  <a:gd name="connsiteY17" fmla="*/ 179189 h 6133102"/>
                  <a:gd name="connsiteX18" fmla="*/ 920610 w 6374717"/>
                  <a:gd name="connsiteY18" fmla="*/ 8140 h 6133102"/>
                  <a:gd name="connsiteX19" fmla="*/ 1241176 w 6374717"/>
                  <a:gd name="connsiteY19" fmla="*/ 468808 h 6133102"/>
                  <a:gd name="connsiteX20" fmla="*/ 1865220 w 6374717"/>
                  <a:gd name="connsiteY20" fmla="*/ 1097958 h 6133102"/>
                  <a:gd name="connsiteX21" fmla="*/ 1874806 w 6374717"/>
                  <a:gd name="connsiteY21" fmla="*/ 2136972 h 6133102"/>
                  <a:gd name="connsiteX22" fmla="*/ 2057099 w 6374717"/>
                  <a:gd name="connsiteY22" fmla="*/ 2544253 h 6133102"/>
                  <a:gd name="connsiteX23" fmla="*/ 97232 w 6374717"/>
                  <a:gd name="connsiteY23" fmla="*/ 3162613 h 6133102"/>
                  <a:gd name="connsiteX24" fmla="*/ 649973 w 6374717"/>
                  <a:gd name="connsiteY24" fmla="*/ 3322621 h 6133102"/>
                  <a:gd name="connsiteX25" fmla="*/ 914158 w 6374717"/>
                  <a:gd name="connsiteY25" fmla="*/ 3257831 h 6133102"/>
                  <a:gd name="connsiteX26" fmla="*/ 1018305 w 6374717"/>
                  <a:gd name="connsiteY26" fmla="*/ 3226587 h 6133102"/>
                  <a:gd name="connsiteX27" fmla="*/ 1130782 w 6374717"/>
                  <a:gd name="connsiteY27" fmla="*/ 3205758 h 6133102"/>
                  <a:gd name="connsiteX28" fmla="*/ 1341156 w 6374717"/>
                  <a:gd name="connsiteY28" fmla="*/ 3120359 h 6133102"/>
                  <a:gd name="connsiteX29" fmla="*/ 1603603 w 6374717"/>
                  <a:gd name="connsiteY29" fmla="*/ 3057871 h 6133102"/>
                  <a:gd name="connsiteX30" fmla="*/ 1793149 w 6374717"/>
                  <a:gd name="connsiteY30" fmla="*/ 2980803 h 6133102"/>
                  <a:gd name="connsiteX31" fmla="*/ 2181072 w 6374717"/>
                  <a:gd name="connsiteY31" fmla="*/ 2924049 h 6133102"/>
                  <a:gd name="connsiteX32" fmla="*/ 2950248 w 6374717"/>
                  <a:gd name="connsiteY32" fmla="*/ 4016797 h 6133102"/>
                  <a:gd name="connsiteX33" fmla="*/ 3432137 w 6374717"/>
                  <a:gd name="connsiteY33" fmla="*/ 4386804 h 6133102"/>
                  <a:gd name="connsiteX34" fmla="*/ 2968760 w 6374717"/>
                  <a:gd name="connsiteY34" fmla="*/ 4633903 h 6133102"/>
                  <a:gd name="connsiteX35" fmla="*/ 3088378 w 6374717"/>
                  <a:gd name="connsiteY35" fmla="*/ 4916193 h 6133102"/>
                  <a:gd name="connsiteX36" fmla="*/ 3645268 w 6374717"/>
                  <a:gd name="connsiteY36" fmla="*/ 4792440 h 6133102"/>
                  <a:gd name="connsiteX37" fmla="*/ 3775896 w 6374717"/>
                  <a:gd name="connsiteY37" fmla="*/ 4861192 h 6133102"/>
                  <a:gd name="connsiteX38" fmla="*/ 3895280 w 6374717"/>
                  <a:gd name="connsiteY38" fmla="*/ 4728685 h 6133102"/>
                  <a:gd name="connsiteX39" fmla="*/ 5487818 w 6374717"/>
                  <a:gd name="connsiteY39" fmla="*/ 5858094 h 6133102"/>
                  <a:gd name="connsiteX40" fmla="*/ 5639072 w 6374717"/>
                  <a:gd name="connsiteY40" fmla="*/ 6057474 h 6133102"/>
                  <a:gd name="connsiteX41" fmla="*/ 5762826 w 6374717"/>
                  <a:gd name="connsiteY41" fmla="*/ 6133102 h 6133102"/>
                  <a:gd name="connsiteX0" fmla="*/ 5762826 w 6374717"/>
                  <a:gd name="connsiteY0" fmla="*/ 6133102 h 6133102"/>
                  <a:gd name="connsiteX1" fmla="*/ 6374717 w 6374717"/>
                  <a:gd name="connsiteY1" fmla="*/ 6112476 h 6133102"/>
                  <a:gd name="connsiteX2" fmla="*/ 5322814 w 6374717"/>
                  <a:gd name="connsiteY2" fmla="*/ 4166798 h 6133102"/>
                  <a:gd name="connsiteX3" fmla="*/ 4150695 w 6374717"/>
                  <a:gd name="connsiteY3" fmla="*/ 2886134 h 6133102"/>
                  <a:gd name="connsiteX4" fmla="*/ 3559461 w 6374717"/>
                  <a:gd name="connsiteY4" fmla="*/ 2518398 h 6133102"/>
                  <a:gd name="connsiteX5" fmla="*/ 3313176 w 6374717"/>
                  <a:gd name="connsiteY5" fmla="*/ 2291735 h 6133102"/>
                  <a:gd name="connsiteX6" fmla="*/ 3205256 w 6374717"/>
                  <a:gd name="connsiteY6" fmla="*/ 2303622 h 6133102"/>
                  <a:gd name="connsiteX7" fmla="*/ 2576905 w 6374717"/>
                  <a:gd name="connsiteY7" fmla="*/ 2004450 h 6133102"/>
                  <a:gd name="connsiteX8" fmla="*/ 2187525 w 6374717"/>
                  <a:gd name="connsiteY8" fmla="*/ 1194008 h 6133102"/>
                  <a:gd name="connsiteX9" fmla="*/ 2599237 w 6374717"/>
                  <a:gd name="connsiteY9" fmla="*/ 754168 h 6133102"/>
                  <a:gd name="connsiteX10" fmla="*/ 2702537 w 6374717"/>
                  <a:gd name="connsiteY10" fmla="*/ 232530 h 6133102"/>
                  <a:gd name="connsiteX11" fmla="*/ 2607318 w 6374717"/>
                  <a:gd name="connsiteY11" fmla="*/ 102935 h 6133102"/>
                  <a:gd name="connsiteX12" fmla="*/ 2518975 w 6374717"/>
                  <a:gd name="connsiteY12" fmla="*/ 180223 h 6133102"/>
                  <a:gd name="connsiteX13" fmla="*/ 2532520 w 6374717"/>
                  <a:gd name="connsiteY13" fmla="*/ 247737 h 6133102"/>
                  <a:gd name="connsiteX14" fmla="*/ 2297214 w 6374717"/>
                  <a:gd name="connsiteY14" fmla="*/ 314672 h 6133102"/>
                  <a:gd name="connsiteX15" fmla="*/ 1919173 w 6374717"/>
                  <a:gd name="connsiteY15" fmla="*/ 541271 h 6133102"/>
                  <a:gd name="connsiteX16" fmla="*/ 1917513 w 6374717"/>
                  <a:gd name="connsiteY16" fmla="*/ 597949 h 6133102"/>
                  <a:gd name="connsiteX17" fmla="*/ 1177075 w 6374717"/>
                  <a:gd name="connsiteY17" fmla="*/ 179189 h 6133102"/>
                  <a:gd name="connsiteX18" fmla="*/ 920610 w 6374717"/>
                  <a:gd name="connsiteY18" fmla="*/ 8140 h 6133102"/>
                  <a:gd name="connsiteX19" fmla="*/ 1241176 w 6374717"/>
                  <a:gd name="connsiteY19" fmla="*/ 468808 h 6133102"/>
                  <a:gd name="connsiteX20" fmla="*/ 1865220 w 6374717"/>
                  <a:gd name="connsiteY20" fmla="*/ 1097958 h 6133102"/>
                  <a:gd name="connsiteX21" fmla="*/ 1874806 w 6374717"/>
                  <a:gd name="connsiteY21" fmla="*/ 2136972 h 6133102"/>
                  <a:gd name="connsiteX22" fmla="*/ 2057099 w 6374717"/>
                  <a:gd name="connsiteY22" fmla="*/ 2544253 h 6133102"/>
                  <a:gd name="connsiteX23" fmla="*/ 97232 w 6374717"/>
                  <a:gd name="connsiteY23" fmla="*/ 3162613 h 6133102"/>
                  <a:gd name="connsiteX24" fmla="*/ 649973 w 6374717"/>
                  <a:gd name="connsiteY24" fmla="*/ 3322621 h 6133102"/>
                  <a:gd name="connsiteX25" fmla="*/ 914158 w 6374717"/>
                  <a:gd name="connsiteY25" fmla="*/ 3257831 h 6133102"/>
                  <a:gd name="connsiteX26" fmla="*/ 1018305 w 6374717"/>
                  <a:gd name="connsiteY26" fmla="*/ 3226587 h 6133102"/>
                  <a:gd name="connsiteX27" fmla="*/ 1130782 w 6374717"/>
                  <a:gd name="connsiteY27" fmla="*/ 3205758 h 6133102"/>
                  <a:gd name="connsiteX28" fmla="*/ 1341156 w 6374717"/>
                  <a:gd name="connsiteY28" fmla="*/ 3120359 h 6133102"/>
                  <a:gd name="connsiteX29" fmla="*/ 1603603 w 6374717"/>
                  <a:gd name="connsiteY29" fmla="*/ 3057871 h 6133102"/>
                  <a:gd name="connsiteX30" fmla="*/ 1793149 w 6374717"/>
                  <a:gd name="connsiteY30" fmla="*/ 2980803 h 6133102"/>
                  <a:gd name="connsiteX31" fmla="*/ 2181072 w 6374717"/>
                  <a:gd name="connsiteY31" fmla="*/ 2924049 h 6133102"/>
                  <a:gd name="connsiteX32" fmla="*/ 2950248 w 6374717"/>
                  <a:gd name="connsiteY32" fmla="*/ 4016797 h 6133102"/>
                  <a:gd name="connsiteX33" fmla="*/ 3432137 w 6374717"/>
                  <a:gd name="connsiteY33" fmla="*/ 4386804 h 6133102"/>
                  <a:gd name="connsiteX34" fmla="*/ 2968760 w 6374717"/>
                  <a:gd name="connsiteY34" fmla="*/ 4633903 h 6133102"/>
                  <a:gd name="connsiteX35" fmla="*/ 3088378 w 6374717"/>
                  <a:gd name="connsiteY35" fmla="*/ 4916193 h 6133102"/>
                  <a:gd name="connsiteX36" fmla="*/ 3645268 w 6374717"/>
                  <a:gd name="connsiteY36" fmla="*/ 4792440 h 6133102"/>
                  <a:gd name="connsiteX37" fmla="*/ 3780062 w 6374717"/>
                  <a:gd name="connsiteY37" fmla="*/ 4844529 h 6133102"/>
                  <a:gd name="connsiteX38" fmla="*/ 3895280 w 6374717"/>
                  <a:gd name="connsiteY38" fmla="*/ 4728685 h 6133102"/>
                  <a:gd name="connsiteX39" fmla="*/ 5487818 w 6374717"/>
                  <a:gd name="connsiteY39" fmla="*/ 5858094 h 6133102"/>
                  <a:gd name="connsiteX40" fmla="*/ 5639072 w 6374717"/>
                  <a:gd name="connsiteY40" fmla="*/ 6057474 h 6133102"/>
                  <a:gd name="connsiteX41" fmla="*/ 5762826 w 6374717"/>
                  <a:gd name="connsiteY41" fmla="*/ 6133102 h 6133102"/>
                  <a:gd name="connsiteX0" fmla="*/ 5762826 w 6374717"/>
                  <a:gd name="connsiteY0" fmla="*/ 6133102 h 6133102"/>
                  <a:gd name="connsiteX1" fmla="*/ 6374717 w 6374717"/>
                  <a:gd name="connsiteY1" fmla="*/ 6112476 h 6133102"/>
                  <a:gd name="connsiteX2" fmla="*/ 5322814 w 6374717"/>
                  <a:gd name="connsiteY2" fmla="*/ 4166798 h 6133102"/>
                  <a:gd name="connsiteX3" fmla="*/ 4150695 w 6374717"/>
                  <a:gd name="connsiteY3" fmla="*/ 2886134 h 6133102"/>
                  <a:gd name="connsiteX4" fmla="*/ 3559461 w 6374717"/>
                  <a:gd name="connsiteY4" fmla="*/ 2518398 h 6133102"/>
                  <a:gd name="connsiteX5" fmla="*/ 3313176 w 6374717"/>
                  <a:gd name="connsiteY5" fmla="*/ 2291735 h 6133102"/>
                  <a:gd name="connsiteX6" fmla="*/ 3205256 w 6374717"/>
                  <a:gd name="connsiteY6" fmla="*/ 2303622 h 6133102"/>
                  <a:gd name="connsiteX7" fmla="*/ 2576905 w 6374717"/>
                  <a:gd name="connsiteY7" fmla="*/ 2004450 h 6133102"/>
                  <a:gd name="connsiteX8" fmla="*/ 2187525 w 6374717"/>
                  <a:gd name="connsiteY8" fmla="*/ 1194008 h 6133102"/>
                  <a:gd name="connsiteX9" fmla="*/ 2599237 w 6374717"/>
                  <a:gd name="connsiteY9" fmla="*/ 754168 h 6133102"/>
                  <a:gd name="connsiteX10" fmla="*/ 2702537 w 6374717"/>
                  <a:gd name="connsiteY10" fmla="*/ 232530 h 6133102"/>
                  <a:gd name="connsiteX11" fmla="*/ 2607318 w 6374717"/>
                  <a:gd name="connsiteY11" fmla="*/ 102935 h 6133102"/>
                  <a:gd name="connsiteX12" fmla="*/ 2518975 w 6374717"/>
                  <a:gd name="connsiteY12" fmla="*/ 180223 h 6133102"/>
                  <a:gd name="connsiteX13" fmla="*/ 2532520 w 6374717"/>
                  <a:gd name="connsiteY13" fmla="*/ 247737 h 6133102"/>
                  <a:gd name="connsiteX14" fmla="*/ 2297214 w 6374717"/>
                  <a:gd name="connsiteY14" fmla="*/ 314672 h 6133102"/>
                  <a:gd name="connsiteX15" fmla="*/ 1919173 w 6374717"/>
                  <a:gd name="connsiteY15" fmla="*/ 541271 h 6133102"/>
                  <a:gd name="connsiteX16" fmla="*/ 1917513 w 6374717"/>
                  <a:gd name="connsiteY16" fmla="*/ 597949 h 6133102"/>
                  <a:gd name="connsiteX17" fmla="*/ 1177075 w 6374717"/>
                  <a:gd name="connsiteY17" fmla="*/ 179189 h 6133102"/>
                  <a:gd name="connsiteX18" fmla="*/ 920610 w 6374717"/>
                  <a:gd name="connsiteY18" fmla="*/ 8140 h 6133102"/>
                  <a:gd name="connsiteX19" fmla="*/ 1241176 w 6374717"/>
                  <a:gd name="connsiteY19" fmla="*/ 468808 h 6133102"/>
                  <a:gd name="connsiteX20" fmla="*/ 1865220 w 6374717"/>
                  <a:gd name="connsiteY20" fmla="*/ 1097958 h 6133102"/>
                  <a:gd name="connsiteX21" fmla="*/ 1874806 w 6374717"/>
                  <a:gd name="connsiteY21" fmla="*/ 2136972 h 6133102"/>
                  <a:gd name="connsiteX22" fmla="*/ 2057099 w 6374717"/>
                  <a:gd name="connsiteY22" fmla="*/ 2544253 h 6133102"/>
                  <a:gd name="connsiteX23" fmla="*/ 97232 w 6374717"/>
                  <a:gd name="connsiteY23" fmla="*/ 3162613 h 6133102"/>
                  <a:gd name="connsiteX24" fmla="*/ 649973 w 6374717"/>
                  <a:gd name="connsiteY24" fmla="*/ 3322621 h 6133102"/>
                  <a:gd name="connsiteX25" fmla="*/ 914158 w 6374717"/>
                  <a:gd name="connsiteY25" fmla="*/ 3257831 h 6133102"/>
                  <a:gd name="connsiteX26" fmla="*/ 1018305 w 6374717"/>
                  <a:gd name="connsiteY26" fmla="*/ 3226587 h 6133102"/>
                  <a:gd name="connsiteX27" fmla="*/ 1130782 w 6374717"/>
                  <a:gd name="connsiteY27" fmla="*/ 3205758 h 6133102"/>
                  <a:gd name="connsiteX28" fmla="*/ 1341156 w 6374717"/>
                  <a:gd name="connsiteY28" fmla="*/ 3120359 h 6133102"/>
                  <a:gd name="connsiteX29" fmla="*/ 1603603 w 6374717"/>
                  <a:gd name="connsiteY29" fmla="*/ 3057871 h 6133102"/>
                  <a:gd name="connsiteX30" fmla="*/ 1793149 w 6374717"/>
                  <a:gd name="connsiteY30" fmla="*/ 2980803 h 6133102"/>
                  <a:gd name="connsiteX31" fmla="*/ 2181072 w 6374717"/>
                  <a:gd name="connsiteY31" fmla="*/ 2924049 h 6133102"/>
                  <a:gd name="connsiteX32" fmla="*/ 2950248 w 6374717"/>
                  <a:gd name="connsiteY32" fmla="*/ 4016797 h 6133102"/>
                  <a:gd name="connsiteX33" fmla="*/ 3432137 w 6374717"/>
                  <a:gd name="connsiteY33" fmla="*/ 4386804 h 6133102"/>
                  <a:gd name="connsiteX34" fmla="*/ 2968760 w 6374717"/>
                  <a:gd name="connsiteY34" fmla="*/ 4633903 h 6133102"/>
                  <a:gd name="connsiteX35" fmla="*/ 2961665 w 6374717"/>
                  <a:gd name="connsiteY35" fmla="*/ 4830432 h 6133102"/>
                  <a:gd name="connsiteX36" fmla="*/ 3088378 w 6374717"/>
                  <a:gd name="connsiteY36" fmla="*/ 4916193 h 6133102"/>
                  <a:gd name="connsiteX37" fmla="*/ 3645268 w 6374717"/>
                  <a:gd name="connsiteY37" fmla="*/ 4792440 h 6133102"/>
                  <a:gd name="connsiteX38" fmla="*/ 3780062 w 6374717"/>
                  <a:gd name="connsiteY38" fmla="*/ 4844529 h 6133102"/>
                  <a:gd name="connsiteX39" fmla="*/ 3895280 w 6374717"/>
                  <a:gd name="connsiteY39" fmla="*/ 4728685 h 6133102"/>
                  <a:gd name="connsiteX40" fmla="*/ 5487818 w 6374717"/>
                  <a:gd name="connsiteY40" fmla="*/ 5858094 h 6133102"/>
                  <a:gd name="connsiteX41" fmla="*/ 5639072 w 6374717"/>
                  <a:gd name="connsiteY41" fmla="*/ 6057474 h 6133102"/>
                  <a:gd name="connsiteX42" fmla="*/ 5762826 w 6374717"/>
                  <a:gd name="connsiteY42" fmla="*/ 6133102 h 6133102"/>
                  <a:gd name="connsiteX0" fmla="*/ 5762826 w 6374717"/>
                  <a:gd name="connsiteY0" fmla="*/ 6133102 h 6133102"/>
                  <a:gd name="connsiteX1" fmla="*/ 6374717 w 6374717"/>
                  <a:gd name="connsiteY1" fmla="*/ 6112476 h 6133102"/>
                  <a:gd name="connsiteX2" fmla="*/ 5322814 w 6374717"/>
                  <a:gd name="connsiteY2" fmla="*/ 4166798 h 6133102"/>
                  <a:gd name="connsiteX3" fmla="*/ 4150695 w 6374717"/>
                  <a:gd name="connsiteY3" fmla="*/ 2886134 h 6133102"/>
                  <a:gd name="connsiteX4" fmla="*/ 3559461 w 6374717"/>
                  <a:gd name="connsiteY4" fmla="*/ 2518398 h 6133102"/>
                  <a:gd name="connsiteX5" fmla="*/ 3313176 w 6374717"/>
                  <a:gd name="connsiteY5" fmla="*/ 2291735 h 6133102"/>
                  <a:gd name="connsiteX6" fmla="*/ 3205256 w 6374717"/>
                  <a:gd name="connsiteY6" fmla="*/ 2303622 h 6133102"/>
                  <a:gd name="connsiteX7" fmla="*/ 2576905 w 6374717"/>
                  <a:gd name="connsiteY7" fmla="*/ 2004450 h 6133102"/>
                  <a:gd name="connsiteX8" fmla="*/ 2187525 w 6374717"/>
                  <a:gd name="connsiteY8" fmla="*/ 1194008 h 6133102"/>
                  <a:gd name="connsiteX9" fmla="*/ 2599237 w 6374717"/>
                  <a:gd name="connsiteY9" fmla="*/ 754168 h 6133102"/>
                  <a:gd name="connsiteX10" fmla="*/ 2702537 w 6374717"/>
                  <a:gd name="connsiteY10" fmla="*/ 232530 h 6133102"/>
                  <a:gd name="connsiteX11" fmla="*/ 2607318 w 6374717"/>
                  <a:gd name="connsiteY11" fmla="*/ 102935 h 6133102"/>
                  <a:gd name="connsiteX12" fmla="*/ 2518975 w 6374717"/>
                  <a:gd name="connsiteY12" fmla="*/ 180223 h 6133102"/>
                  <a:gd name="connsiteX13" fmla="*/ 2532520 w 6374717"/>
                  <a:gd name="connsiteY13" fmla="*/ 247737 h 6133102"/>
                  <a:gd name="connsiteX14" fmla="*/ 2297214 w 6374717"/>
                  <a:gd name="connsiteY14" fmla="*/ 314672 h 6133102"/>
                  <a:gd name="connsiteX15" fmla="*/ 1919173 w 6374717"/>
                  <a:gd name="connsiteY15" fmla="*/ 541271 h 6133102"/>
                  <a:gd name="connsiteX16" fmla="*/ 1917513 w 6374717"/>
                  <a:gd name="connsiteY16" fmla="*/ 597949 h 6133102"/>
                  <a:gd name="connsiteX17" fmla="*/ 1177075 w 6374717"/>
                  <a:gd name="connsiteY17" fmla="*/ 179189 h 6133102"/>
                  <a:gd name="connsiteX18" fmla="*/ 920610 w 6374717"/>
                  <a:gd name="connsiteY18" fmla="*/ 8140 h 6133102"/>
                  <a:gd name="connsiteX19" fmla="*/ 1241176 w 6374717"/>
                  <a:gd name="connsiteY19" fmla="*/ 468808 h 6133102"/>
                  <a:gd name="connsiteX20" fmla="*/ 1865220 w 6374717"/>
                  <a:gd name="connsiteY20" fmla="*/ 1097958 h 6133102"/>
                  <a:gd name="connsiteX21" fmla="*/ 1874806 w 6374717"/>
                  <a:gd name="connsiteY21" fmla="*/ 2136972 h 6133102"/>
                  <a:gd name="connsiteX22" fmla="*/ 2057099 w 6374717"/>
                  <a:gd name="connsiteY22" fmla="*/ 2544253 h 6133102"/>
                  <a:gd name="connsiteX23" fmla="*/ 97232 w 6374717"/>
                  <a:gd name="connsiteY23" fmla="*/ 3162613 h 6133102"/>
                  <a:gd name="connsiteX24" fmla="*/ 649973 w 6374717"/>
                  <a:gd name="connsiteY24" fmla="*/ 3322621 h 6133102"/>
                  <a:gd name="connsiteX25" fmla="*/ 914158 w 6374717"/>
                  <a:gd name="connsiteY25" fmla="*/ 3257831 h 6133102"/>
                  <a:gd name="connsiteX26" fmla="*/ 1018305 w 6374717"/>
                  <a:gd name="connsiteY26" fmla="*/ 3226587 h 6133102"/>
                  <a:gd name="connsiteX27" fmla="*/ 1130782 w 6374717"/>
                  <a:gd name="connsiteY27" fmla="*/ 3205758 h 6133102"/>
                  <a:gd name="connsiteX28" fmla="*/ 1341156 w 6374717"/>
                  <a:gd name="connsiteY28" fmla="*/ 3120359 h 6133102"/>
                  <a:gd name="connsiteX29" fmla="*/ 1603603 w 6374717"/>
                  <a:gd name="connsiteY29" fmla="*/ 3057871 h 6133102"/>
                  <a:gd name="connsiteX30" fmla="*/ 1793149 w 6374717"/>
                  <a:gd name="connsiteY30" fmla="*/ 2980803 h 6133102"/>
                  <a:gd name="connsiteX31" fmla="*/ 2181072 w 6374717"/>
                  <a:gd name="connsiteY31" fmla="*/ 2924049 h 6133102"/>
                  <a:gd name="connsiteX32" fmla="*/ 2950248 w 6374717"/>
                  <a:gd name="connsiteY32" fmla="*/ 4016797 h 6133102"/>
                  <a:gd name="connsiteX33" fmla="*/ 3432137 w 6374717"/>
                  <a:gd name="connsiteY33" fmla="*/ 4386804 h 6133102"/>
                  <a:gd name="connsiteX34" fmla="*/ 2968760 w 6374717"/>
                  <a:gd name="connsiteY34" fmla="*/ 4633903 h 6133102"/>
                  <a:gd name="connsiteX35" fmla="*/ 2961665 w 6374717"/>
                  <a:gd name="connsiteY35" fmla="*/ 4830432 h 6133102"/>
                  <a:gd name="connsiteX36" fmla="*/ 3088378 w 6374717"/>
                  <a:gd name="connsiteY36" fmla="*/ 4916193 h 6133102"/>
                  <a:gd name="connsiteX37" fmla="*/ 3645268 w 6374717"/>
                  <a:gd name="connsiteY37" fmla="*/ 4792440 h 6133102"/>
                  <a:gd name="connsiteX38" fmla="*/ 3780062 w 6374717"/>
                  <a:gd name="connsiteY38" fmla="*/ 4844529 h 6133102"/>
                  <a:gd name="connsiteX39" fmla="*/ 3895280 w 6374717"/>
                  <a:gd name="connsiteY39" fmla="*/ 4728685 h 6133102"/>
                  <a:gd name="connsiteX40" fmla="*/ 5487818 w 6374717"/>
                  <a:gd name="connsiteY40" fmla="*/ 5858094 h 6133102"/>
                  <a:gd name="connsiteX41" fmla="*/ 5639072 w 6374717"/>
                  <a:gd name="connsiteY41" fmla="*/ 6057474 h 6133102"/>
                  <a:gd name="connsiteX42" fmla="*/ 5762826 w 6374717"/>
                  <a:gd name="connsiteY42" fmla="*/ 6133102 h 6133102"/>
                  <a:gd name="connsiteX0" fmla="*/ 5762826 w 6374717"/>
                  <a:gd name="connsiteY0" fmla="*/ 6133102 h 6133102"/>
                  <a:gd name="connsiteX1" fmla="*/ 6374717 w 6374717"/>
                  <a:gd name="connsiteY1" fmla="*/ 6112476 h 6133102"/>
                  <a:gd name="connsiteX2" fmla="*/ 5322814 w 6374717"/>
                  <a:gd name="connsiteY2" fmla="*/ 4166798 h 6133102"/>
                  <a:gd name="connsiteX3" fmla="*/ 4150695 w 6374717"/>
                  <a:gd name="connsiteY3" fmla="*/ 2886134 h 6133102"/>
                  <a:gd name="connsiteX4" fmla="*/ 3559461 w 6374717"/>
                  <a:gd name="connsiteY4" fmla="*/ 2518398 h 6133102"/>
                  <a:gd name="connsiteX5" fmla="*/ 3313176 w 6374717"/>
                  <a:gd name="connsiteY5" fmla="*/ 2291735 h 6133102"/>
                  <a:gd name="connsiteX6" fmla="*/ 3205256 w 6374717"/>
                  <a:gd name="connsiteY6" fmla="*/ 2303622 h 6133102"/>
                  <a:gd name="connsiteX7" fmla="*/ 2576905 w 6374717"/>
                  <a:gd name="connsiteY7" fmla="*/ 2004450 h 6133102"/>
                  <a:gd name="connsiteX8" fmla="*/ 2187525 w 6374717"/>
                  <a:gd name="connsiteY8" fmla="*/ 1194008 h 6133102"/>
                  <a:gd name="connsiteX9" fmla="*/ 2599237 w 6374717"/>
                  <a:gd name="connsiteY9" fmla="*/ 754168 h 6133102"/>
                  <a:gd name="connsiteX10" fmla="*/ 2702537 w 6374717"/>
                  <a:gd name="connsiteY10" fmla="*/ 232530 h 6133102"/>
                  <a:gd name="connsiteX11" fmla="*/ 2607318 w 6374717"/>
                  <a:gd name="connsiteY11" fmla="*/ 102935 h 6133102"/>
                  <a:gd name="connsiteX12" fmla="*/ 2518975 w 6374717"/>
                  <a:gd name="connsiteY12" fmla="*/ 180223 h 6133102"/>
                  <a:gd name="connsiteX13" fmla="*/ 2532520 w 6374717"/>
                  <a:gd name="connsiteY13" fmla="*/ 247737 h 6133102"/>
                  <a:gd name="connsiteX14" fmla="*/ 2297214 w 6374717"/>
                  <a:gd name="connsiteY14" fmla="*/ 314672 h 6133102"/>
                  <a:gd name="connsiteX15" fmla="*/ 1919173 w 6374717"/>
                  <a:gd name="connsiteY15" fmla="*/ 541271 h 6133102"/>
                  <a:gd name="connsiteX16" fmla="*/ 1917513 w 6374717"/>
                  <a:gd name="connsiteY16" fmla="*/ 597949 h 6133102"/>
                  <a:gd name="connsiteX17" fmla="*/ 1177075 w 6374717"/>
                  <a:gd name="connsiteY17" fmla="*/ 179189 h 6133102"/>
                  <a:gd name="connsiteX18" fmla="*/ 920610 w 6374717"/>
                  <a:gd name="connsiteY18" fmla="*/ 8140 h 6133102"/>
                  <a:gd name="connsiteX19" fmla="*/ 1241176 w 6374717"/>
                  <a:gd name="connsiteY19" fmla="*/ 468808 h 6133102"/>
                  <a:gd name="connsiteX20" fmla="*/ 1865220 w 6374717"/>
                  <a:gd name="connsiteY20" fmla="*/ 1097958 h 6133102"/>
                  <a:gd name="connsiteX21" fmla="*/ 1874806 w 6374717"/>
                  <a:gd name="connsiteY21" fmla="*/ 2136972 h 6133102"/>
                  <a:gd name="connsiteX22" fmla="*/ 2057099 w 6374717"/>
                  <a:gd name="connsiteY22" fmla="*/ 2544253 h 6133102"/>
                  <a:gd name="connsiteX23" fmla="*/ 97232 w 6374717"/>
                  <a:gd name="connsiteY23" fmla="*/ 3162613 h 6133102"/>
                  <a:gd name="connsiteX24" fmla="*/ 649973 w 6374717"/>
                  <a:gd name="connsiteY24" fmla="*/ 3322621 h 6133102"/>
                  <a:gd name="connsiteX25" fmla="*/ 914158 w 6374717"/>
                  <a:gd name="connsiteY25" fmla="*/ 3257831 h 6133102"/>
                  <a:gd name="connsiteX26" fmla="*/ 1018305 w 6374717"/>
                  <a:gd name="connsiteY26" fmla="*/ 3226587 h 6133102"/>
                  <a:gd name="connsiteX27" fmla="*/ 1130782 w 6374717"/>
                  <a:gd name="connsiteY27" fmla="*/ 3205758 h 6133102"/>
                  <a:gd name="connsiteX28" fmla="*/ 1341156 w 6374717"/>
                  <a:gd name="connsiteY28" fmla="*/ 3120359 h 6133102"/>
                  <a:gd name="connsiteX29" fmla="*/ 1603603 w 6374717"/>
                  <a:gd name="connsiteY29" fmla="*/ 3057871 h 6133102"/>
                  <a:gd name="connsiteX30" fmla="*/ 1793149 w 6374717"/>
                  <a:gd name="connsiteY30" fmla="*/ 2980803 h 6133102"/>
                  <a:gd name="connsiteX31" fmla="*/ 2181072 w 6374717"/>
                  <a:gd name="connsiteY31" fmla="*/ 2924049 h 6133102"/>
                  <a:gd name="connsiteX32" fmla="*/ 2950248 w 6374717"/>
                  <a:gd name="connsiteY32" fmla="*/ 4016797 h 6133102"/>
                  <a:gd name="connsiteX33" fmla="*/ 3432137 w 6374717"/>
                  <a:gd name="connsiteY33" fmla="*/ 4386804 h 6133102"/>
                  <a:gd name="connsiteX34" fmla="*/ 2968760 w 6374717"/>
                  <a:gd name="connsiteY34" fmla="*/ 4633903 h 6133102"/>
                  <a:gd name="connsiteX35" fmla="*/ 2961665 w 6374717"/>
                  <a:gd name="connsiteY35" fmla="*/ 4830432 h 6133102"/>
                  <a:gd name="connsiteX36" fmla="*/ 3088378 w 6374717"/>
                  <a:gd name="connsiteY36" fmla="*/ 4916193 h 6133102"/>
                  <a:gd name="connsiteX37" fmla="*/ 3645268 w 6374717"/>
                  <a:gd name="connsiteY37" fmla="*/ 4792440 h 6133102"/>
                  <a:gd name="connsiteX38" fmla="*/ 3780062 w 6374717"/>
                  <a:gd name="connsiteY38" fmla="*/ 4844529 h 6133102"/>
                  <a:gd name="connsiteX39" fmla="*/ 3895280 w 6374717"/>
                  <a:gd name="connsiteY39" fmla="*/ 4728685 h 6133102"/>
                  <a:gd name="connsiteX40" fmla="*/ 5487818 w 6374717"/>
                  <a:gd name="connsiteY40" fmla="*/ 5858094 h 6133102"/>
                  <a:gd name="connsiteX41" fmla="*/ 5639072 w 6374717"/>
                  <a:gd name="connsiteY41" fmla="*/ 6057474 h 6133102"/>
                  <a:gd name="connsiteX42" fmla="*/ 5762826 w 6374717"/>
                  <a:gd name="connsiteY42" fmla="*/ 6133102 h 6133102"/>
                  <a:gd name="connsiteX0" fmla="*/ 5762826 w 6374717"/>
                  <a:gd name="connsiteY0" fmla="*/ 6133102 h 6133102"/>
                  <a:gd name="connsiteX1" fmla="*/ 6374717 w 6374717"/>
                  <a:gd name="connsiteY1" fmla="*/ 6112476 h 6133102"/>
                  <a:gd name="connsiteX2" fmla="*/ 5322814 w 6374717"/>
                  <a:gd name="connsiteY2" fmla="*/ 4166798 h 6133102"/>
                  <a:gd name="connsiteX3" fmla="*/ 4150695 w 6374717"/>
                  <a:gd name="connsiteY3" fmla="*/ 2886134 h 6133102"/>
                  <a:gd name="connsiteX4" fmla="*/ 3559461 w 6374717"/>
                  <a:gd name="connsiteY4" fmla="*/ 2518398 h 6133102"/>
                  <a:gd name="connsiteX5" fmla="*/ 3313176 w 6374717"/>
                  <a:gd name="connsiteY5" fmla="*/ 2291735 h 6133102"/>
                  <a:gd name="connsiteX6" fmla="*/ 3205256 w 6374717"/>
                  <a:gd name="connsiteY6" fmla="*/ 2303622 h 6133102"/>
                  <a:gd name="connsiteX7" fmla="*/ 2576905 w 6374717"/>
                  <a:gd name="connsiteY7" fmla="*/ 2004450 h 6133102"/>
                  <a:gd name="connsiteX8" fmla="*/ 2187525 w 6374717"/>
                  <a:gd name="connsiteY8" fmla="*/ 1194008 h 6133102"/>
                  <a:gd name="connsiteX9" fmla="*/ 2599237 w 6374717"/>
                  <a:gd name="connsiteY9" fmla="*/ 754168 h 6133102"/>
                  <a:gd name="connsiteX10" fmla="*/ 2702537 w 6374717"/>
                  <a:gd name="connsiteY10" fmla="*/ 232530 h 6133102"/>
                  <a:gd name="connsiteX11" fmla="*/ 2607318 w 6374717"/>
                  <a:gd name="connsiteY11" fmla="*/ 102935 h 6133102"/>
                  <a:gd name="connsiteX12" fmla="*/ 2518975 w 6374717"/>
                  <a:gd name="connsiteY12" fmla="*/ 180223 h 6133102"/>
                  <a:gd name="connsiteX13" fmla="*/ 2532520 w 6374717"/>
                  <a:gd name="connsiteY13" fmla="*/ 247737 h 6133102"/>
                  <a:gd name="connsiteX14" fmla="*/ 2297214 w 6374717"/>
                  <a:gd name="connsiteY14" fmla="*/ 314672 h 6133102"/>
                  <a:gd name="connsiteX15" fmla="*/ 1919173 w 6374717"/>
                  <a:gd name="connsiteY15" fmla="*/ 541271 h 6133102"/>
                  <a:gd name="connsiteX16" fmla="*/ 1917513 w 6374717"/>
                  <a:gd name="connsiteY16" fmla="*/ 597949 h 6133102"/>
                  <a:gd name="connsiteX17" fmla="*/ 1177075 w 6374717"/>
                  <a:gd name="connsiteY17" fmla="*/ 179189 h 6133102"/>
                  <a:gd name="connsiteX18" fmla="*/ 920610 w 6374717"/>
                  <a:gd name="connsiteY18" fmla="*/ 8140 h 6133102"/>
                  <a:gd name="connsiteX19" fmla="*/ 1241176 w 6374717"/>
                  <a:gd name="connsiteY19" fmla="*/ 468808 h 6133102"/>
                  <a:gd name="connsiteX20" fmla="*/ 1865220 w 6374717"/>
                  <a:gd name="connsiteY20" fmla="*/ 1097958 h 6133102"/>
                  <a:gd name="connsiteX21" fmla="*/ 1874806 w 6374717"/>
                  <a:gd name="connsiteY21" fmla="*/ 2136972 h 6133102"/>
                  <a:gd name="connsiteX22" fmla="*/ 2057099 w 6374717"/>
                  <a:gd name="connsiteY22" fmla="*/ 2544253 h 6133102"/>
                  <a:gd name="connsiteX23" fmla="*/ 97232 w 6374717"/>
                  <a:gd name="connsiteY23" fmla="*/ 3162613 h 6133102"/>
                  <a:gd name="connsiteX24" fmla="*/ 649973 w 6374717"/>
                  <a:gd name="connsiteY24" fmla="*/ 3322621 h 6133102"/>
                  <a:gd name="connsiteX25" fmla="*/ 914158 w 6374717"/>
                  <a:gd name="connsiteY25" fmla="*/ 3257831 h 6133102"/>
                  <a:gd name="connsiteX26" fmla="*/ 1018305 w 6374717"/>
                  <a:gd name="connsiteY26" fmla="*/ 3226587 h 6133102"/>
                  <a:gd name="connsiteX27" fmla="*/ 1130782 w 6374717"/>
                  <a:gd name="connsiteY27" fmla="*/ 3205758 h 6133102"/>
                  <a:gd name="connsiteX28" fmla="*/ 1341156 w 6374717"/>
                  <a:gd name="connsiteY28" fmla="*/ 3120359 h 6133102"/>
                  <a:gd name="connsiteX29" fmla="*/ 1603603 w 6374717"/>
                  <a:gd name="connsiteY29" fmla="*/ 3057871 h 6133102"/>
                  <a:gd name="connsiteX30" fmla="*/ 1793149 w 6374717"/>
                  <a:gd name="connsiteY30" fmla="*/ 2980803 h 6133102"/>
                  <a:gd name="connsiteX31" fmla="*/ 2181072 w 6374717"/>
                  <a:gd name="connsiteY31" fmla="*/ 2924049 h 6133102"/>
                  <a:gd name="connsiteX32" fmla="*/ 2950248 w 6374717"/>
                  <a:gd name="connsiteY32" fmla="*/ 4016797 h 6133102"/>
                  <a:gd name="connsiteX33" fmla="*/ 3432137 w 6374717"/>
                  <a:gd name="connsiteY33" fmla="*/ 4386804 h 6133102"/>
                  <a:gd name="connsiteX34" fmla="*/ 2968760 w 6374717"/>
                  <a:gd name="connsiteY34" fmla="*/ 4633903 h 6133102"/>
                  <a:gd name="connsiteX35" fmla="*/ 2961665 w 6374717"/>
                  <a:gd name="connsiteY35" fmla="*/ 4830432 h 6133102"/>
                  <a:gd name="connsiteX36" fmla="*/ 3088378 w 6374717"/>
                  <a:gd name="connsiteY36" fmla="*/ 4916193 h 6133102"/>
                  <a:gd name="connsiteX37" fmla="*/ 3645268 w 6374717"/>
                  <a:gd name="connsiteY37" fmla="*/ 4792440 h 6133102"/>
                  <a:gd name="connsiteX38" fmla="*/ 3780062 w 6374717"/>
                  <a:gd name="connsiteY38" fmla="*/ 4844529 h 6133102"/>
                  <a:gd name="connsiteX39" fmla="*/ 3895280 w 6374717"/>
                  <a:gd name="connsiteY39" fmla="*/ 4728685 h 6133102"/>
                  <a:gd name="connsiteX40" fmla="*/ 5487818 w 6374717"/>
                  <a:gd name="connsiteY40" fmla="*/ 5858094 h 6133102"/>
                  <a:gd name="connsiteX41" fmla="*/ 5639072 w 6374717"/>
                  <a:gd name="connsiteY41" fmla="*/ 6057474 h 6133102"/>
                  <a:gd name="connsiteX42" fmla="*/ 5762826 w 6374717"/>
                  <a:gd name="connsiteY42" fmla="*/ 6133102 h 6133102"/>
                  <a:gd name="connsiteX0" fmla="*/ 5762826 w 6374717"/>
                  <a:gd name="connsiteY0" fmla="*/ 6133102 h 6133102"/>
                  <a:gd name="connsiteX1" fmla="*/ 6374717 w 6374717"/>
                  <a:gd name="connsiteY1" fmla="*/ 6112476 h 6133102"/>
                  <a:gd name="connsiteX2" fmla="*/ 5322814 w 6374717"/>
                  <a:gd name="connsiteY2" fmla="*/ 4166798 h 6133102"/>
                  <a:gd name="connsiteX3" fmla="*/ 4150695 w 6374717"/>
                  <a:gd name="connsiteY3" fmla="*/ 2886134 h 6133102"/>
                  <a:gd name="connsiteX4" fmla="*/ 3559461 w 6374717"/>
                  <a:gd name="connsiteY4" fmla="*/ 2518398 h 6133102"/>
                  <a:gd name="connsiteX5" fmla="*/ 3313176 w 6374717"/>
                  <a:gd name="connsiteY5" fmla="*/ 2291735 h 6133102"/>
                  <a:gd name="connsiteX6" fmla="*/ 3205256 w 6374717"/>
                  <a:gd name="connsiteY6" fmla="*/ 2303622 h 6133102"/>
                  <a:gd name="connsiteX7" fmla="*/ 2576905 w 6374717"/>
                  <a:gd name="connsiteY7" fmla="*/ 2004450 h 6133102"/>
                  <a:gd name="connsiteX8" fmla="*/ 2187525 w 6374717"/>
                  <a:gd name="connsiteY8" fmla="*/ 1194008 h 6133102"/>
                  <a:gd name="connsiteX9" fmla="*/ 2599237 w 6374717"/>
                  <a:gd name="connsiteY9" fmla="*/ 754168 h 6133102"/>
                  <a:gd name="connsiteX10" fmla="*/ 2702537 w 6374717"/>
                  <a:gd name="connsiteY10" fmla="*/ 232530 h 6133102"/>
                  <a:gd name="connsiteX11" fmla="*/ 2607318 w 6374717"/>
                  <a:gd name="connsiteY11" fmla="*/ 102935 h 6133102"/>
                  <a:gd name="connsiteX12" fmla="*/ 2518975 w 6374717"/>
                  <a:gd name="connsiteY12" fmla="*/ 180223 h 6133102"/>
                  <a:gd name="connsiteX13" fmla="*/ 2532520 w 6374717"/>
                  <a:gd name="connsiteY13" fmla="*/ 247737 h 6133102"/>
                  <a:gd name="connsiteX14" fmla="*/ 2297214 w 6374717"/>
                  <a:gd name="connsiteY14" fmla="*/ 314672 h 6133102"/>
                  <a:gd name="connsiteX15" fmla="*/ 1919173 w 6374717"/>
                  <a:gd name="connsiteY15" fmla="*/ 541271 h 6133102"/>
                  <a:gd name="connsiteX16" fmla="*/ 1917513 w 6374717"/>
                  <a:gd name="connsiteY16" fmla="*/ 597949 h 6133102"/>
                  <a:gd name="connsiteX17" fmla="*/ 1177075 w 6374717"/>
                  <a:gd name="connsiteY17" fmla="*/ 179189 h 6133102"/>
                  <a:gd name="connsiteX18" fmla="*/ 920610 w 6374717"/>
                  <a:gd name="connsiteY18" fmla="*/ 8140 h 6133102"/>
                  <a:gd name="connsiteX19" fmla="*/ 1241176 w 6374717"/>
                  <a:gd name="connsiteY19" fmla="*/ 468808 h 6133102"/>
                  <a:gd name="connsiteX20" fmla="*/ 1865220 w 6374717"/>
                  <a:gd name="connsiteY20" fmla="*/ 1097958 h 6133102"/>
                  <a:gd name="connsiteX21" fmla="*/ 1874806 w 6374717"/>
                  <a:gd name="connsiteY21" fmla="*/ 2136972 h 6133102"/>
                  <a:gd name="connsiteX22" fmla="*/ 2057099 w 6374717"/>
                  <a:gd name="connsiteY22" fmla="*/ 2544253 h 6133102"/>
                  <a:gd name="connsiteX23" fmla="*/ 97232 w 6374717"/>
                  <a:gd name="connsiteY23" fmla="*/ 3162613 h 6133102"/>
                  <a:gd name="connsiteX24" fmla="*/ 649973 w 6374717"/>
                  <a:gd name="connsiteY24" fmla="*/ 3322621 h 6133102"/>
                  <a:gd name="connsiteX25" fmla="*/ 914158 w 6374717"/>
                  <a:gd name="connsiteY25" fmla="*/ 3257831 h 6133102"/>
                  <a:gd name="connsiteX26" fmla="*/ 1018305 w 6374717"/>
                  <a:gd name="connsiteY26" fmla="*/ 3226587 h 6133102"/>
                  <a:gd name="connsiteX27" fmla="*/ 1130782 w 6374717"/>
                  <a:gd name="connsiteY27" fmla="*/ 3205758 h 6133102"/>
                  <a:gd name="connsiteX28" fmla="*/ 1341156 w 6374717"/>
                  <a:gd name="connsiteY28" fmla="*/ 3120359 h 6133102"/>
                  <a:gd name="connsiteX29" fmla="*/ 1603603 w 6374717"/>
                  <a:gd name="connsiteY29" fmla="*/ 3057871 h 6133102"/>
                  <a:gd name="connsiteX30" fmla="*/ 1793149 w 6374717"/>
                  <a:gd name="connsiteY30" fmla="*/ 2980803 h 6133102"/>
                  <a:gd name="connsiteX31" fmla="*/ 2181072 w 6374717"/>
                  <a:gd name="connsiteY31" fmla="*/ 2924049 h 6133102"/>
                  <a:gd name="connsiteX32" fmla="*/ 2950248 w 6374717"/>
                  <a:gd name="connsiteY32" fmla="*/ 4016797 h 6133102"/>
                  <a:gd name="connsiteX33" fmla="*/ 3432137 w 6374717"/>
                  <a:gd name="connsiteY33" fmla="*/ 4386804 h 6133102"/>
                  <a:gd name="connsiteX34" fmla="*/ 2968760 w 6374717"/>
                  <a:gd name="connsiteY34" fmla="*/ 4633903 h 6133102"/>
                  <a:gd name="connsiteX35" fmla="*/ 2961665 w 6374717"/>
                  <a:gd name="connsiteY35" fmla="*/ 4830432 h 6133102"/>
                  <a:gd name="connsiteX36" fmla="*/ 3182110 w 6374717"/>
                  <a:gd name="connsiteY36" fmla="*/ 4914110 h 6133102"/>
                  <a:gd name="connsiteX37" fmla="*/ 3645268 w 6374717"/>
                  <a:gd name="connsiteY37" fmla="*/ 4792440 h 6133102"/>
                  <a:gd name="connsiteX38" fmla="*/ 3780062 w 6374717"/>
                  <a:gd name="connsiteY38" fmla="*/ 4844529 h 6133102"/>
                  <a:gd name="connsiteX39" fmla="*/ 3895280 w 6374717"/>
                  <a:gd name="connsiteY39" fmla="*/ 4728685 h 6133102"/>
                  <a:gd name="connsiteX40" fmla="*/ 5487818 w 6374717"/>
                  <a:gd name="connsiteY40" fmla="*/ 5858094 h 6133102"/>
                  <a:gd name="connsiteX41" fmla="*/ 5639072 w 6374717"/>
                  <a:gd name="connsiteY41" fmla="*/ 6057474 h 6133102"/>
                  <a:gd name="connsiteX42" fmla="*/ 5762826 w 6374717"/>
                  <a:gd name="connsiteY42" fmla="*/ 6133102 h 6133102"/>
                  <a:gd name="connsiteX0" fmla="*/ 5762826 w 6374717"/>
                  <a:gd name="connsiteY0" fmla="*/ 6133102 h 6133102"/>
                  <a:gd name="connsiteX1" fmla="*/ 6374717 w 6374717"/>
                  <a:gd name="connsiteY1" fmla="*/ 6112476 h 6133102"/>
                  <a:gd name="connsiteX2" fmla="*/ 5322814 w 6374717"/>
                  <a:gd name="connsiteY2" fmla="*/ 4166798 h 6133102"/>
                  <a:gd name="connsiteX3" fmla="*/ 4150695 w 6374717"/>
                  <a:gd name="connsiteY3" fmla="*/ 2886134 h 6133102"/>
                  <a:gd name="connsiteX4" fmla="*/ 3559461 w 6374717"/>
                  <a:gd name="connsiteY4" fmla="*/ 2518398 h 6133102"/>
                  <a:gd name="connsiteX5" fmla="*/ 3313176 w 6374717"/>
                  <a:gd name="connsiteY5" fmla="*/ 2291735 h 6133102"/>
                  <a:gd name="connsiteX6" fmla="*/ 3205256 w 6374717"/>
                  <a:gd name="connsiteY6" fmla="*/ 2303622 h 6133102"/>
                  <a:gd name="connsiteX7" fmla="*/ 2576905 w 6374717"/>
                  <a:gd name="connsiteY7" fmla="*/ 2004450 h 6133102"/>
                  <a:gd name="connsiteX8" fmla="*/ 2187525 w 6374717"/>
                  <a:gd name="connsiteY8" fmla="*/ 1194008 h 6133102"/>
                  <a:gd name="connsiteX9" fmla="*/ 2599237 w 6374717"/>
                  <a:gd name="connsiteY9" fmla="*/ 754168 h 6133102"/>
                  <a:gd name="connsiteX10" fmla="*/ 2702537 w 6374717"/>
                  <a:gd name="connsiteY10" fmla="*/ 232530 h 6133102"/>
                  <a:gd name="connsiteX11" fmla="*/ 2607318 w 6374717"/>
                  <a:gd name="connsiteY11" fmla="*/ 102935 h 6133102"/>
                  <a:gd name="connsiteX12" fmla="*/ 2518975 w 6374717"/>
                  <a:gd name="connsiteY12" fmla="*/ 180223 h 6133102"/>
                  <a:gd name="connsiteX13" fmla="*/ 2532520 w 6374717"/>
                  <a:gd name="connsiteY13" fmla="*/ 247737 h 6133102"/>
                  <a:gd name="connsiteX14" fmla="*/ 2297214 w 6374717"/>
                  <a:gd name="connsiteY14" fmla="*/ 314672 h 6133102"/>
                  <a:gd name="connsiteX15" fmla="*/ 1919173 w 6374717"/>
                  <a:gd name="connsiteY15" fmla="*/ 541271 h 6133102"/>
                  <a:gd name="connsiteX16" fmla="*/ 1917513 w 6374717"/>
                  <a:gd name="connsiteY16" fmla="*/ 597949 h 6133102"/>
                  <a:gd name="connsiteX17" fmla="*/ 1177075 w 6374717"/>
                  <a:gd name="connsiteY17" fmla="*/ 179189 h 6133102"/>
                  <a:gd name="connsiteX18" fmla="*/ 920610 w 6374717"/>
                  <a:gd name="connsiteY18" fmla="*/ 8140 h 6133102"/>
                  <a:gd name="connsiteX19" fmla="*/ 1241176 w 6374717"/>
                  <a:gd name="connsiteY19" fmla="*/ 468808 h 6133102"/>
                  <a:gd name="connsiteX20" fmla="*/ 1865220 w 6374717"/>
                  <a:gd name="connsiteY20" fmla="*/ 1097958 h 6133102"/>
                  <a:gd name="connsiteX21" fmla="*/ 1874806 w 6374717"/>
                  <a:gd name="connsiteY21" fmla="*/ 2136972 h 6133102"/>
                  <a:gd name="connsiteX22" fmla="*/ 2057099 w 6374717"/>
                  <a:gd name="connsiteY22" fmla="*/ 2544253 h 6133102"/>
                  <a:gd name="connsiteX23" fmla="*/ 97232 w 6374717"/>
                  <a:gd name="connsiteY23" fmla="*/ 3162613 h 6133102"/>
                  <a:gd name="connsiteX24" fmla="*/ 649973 w 6374717"/>
                  <a:gd name="connsiteY24" fmla="*/ 3322621 h 6133102"/>
                  <a:gd name="connsiteX25" fmla="*/ 914158 w 6374717"/>
                  <a:gd name="connsiteY25" fmla="*/ 3257831 h 6133102"/>
                  <a:gd name="connsiteX26" fmla="*/ 1018305 w 6374717"/>
                  <a:gd name="connsiteY26" fmla="*/ 3226587 h 6133102"/>
                  <a:gd name="connsiteX27" fmla="*/ 1130782 w 6374717"/>
                  <a:gd name="connsiteY27" fmla="*/ 3205758 h 6133102"/>
                  <a:gd name="connsiteX28" fmla="*/ 1341156 w 6374717"/>
                  <a:gd name="connsiteY28" fmla="*/ 3120359 h 6133102"/>
                  <a:gd name="connsiteX29" fmla="*/ 1603603 w 6374717"/>
                  <a:gd name="connsiteY29" fmla="*/ 3057871 h 6133102"/>
                  <a:gd name="connsiteX30" fmla="*/ 1793149 w 6374717"/>
                  <a:gd name="connsiteY30" fmla="*/ 2980803 h 6133102"/>
                  <a:gd name="connsiteX31" fmla="*/ 2181072 w 6374717"/>
                  <a:gd name="connsiteY31" fmla="*/ 2924049 h 6133102"/>
                  <a:gd name="connsiteX32" fmla="*/ 2950248 w 6374717"/>
                  <a:gd name="connsiteY32" fmla="*/ 4016797 h 6133102"/>
                  <a:gd name="connsiteX33" fmla="*/ 3432137 w 6374717"/>
                  <a:gd name="connsiteY33" fmla="*/ 4386804 h 6133102"/>
                  <a:gd name="connsiteX34" fmla="*/ 2968760 w 6374717"/>
                  <a:gd name="connsiteY34" fmla="*/ 4633903 h 6133102"/>
                  <a:gd name="connsiteX35" fmla="*/ 2961665 w 6374717"/>
                  <a:gd name="connsiteY35" fmla="*/ 4830432 h 6133102"/>
                  <a:gd name="connsiteX36" fmla="*/ 3182110 w 6374717"/>
                  <a:gd name="connsiteY36" fmla="*/ 4914110 h 6133102"/>
                  <a:gd name="connsiteX37" fmla="*/ 3480311 w 6374717"/>
                  <a:gd name="connsiteY37" fmla="*/ 4915832 h 6133102"/>
                  <a:gd name="connsiteX38" fmla="*/ 3645268 w 6374717"/>
                  <a:gd name="connsiteY38" fmla="*/ 4792440 h 6133102"/>
                  <a:gd name="connsiteX39" fmla="*/ 3780062 w 6374717"/>
                  <a:gd name="connsiteY39" fmla="*/ 4844529 h 6133102"/>
                  <a:gd name="connsiteX40" fmla="*/ 3895280 w 6374717"/>
                  <a:gd name="connsiteY40" fmla="*/ 4728685 h 6133102"/>
                  <a:gd name="connsiteX41" fmla="*/ 5487818 w 6374717"/>
                  <a:gd name="connsiteY41" fmla="*/ 5858094 h 6133102"/>
                  <a:gd name="connsiteX42" fmla="*/ 5639072 w 6374717"/>
                  <a:gd name="connsiteY42" fmla="*/ 6057474 h 6133102"/>
                  <a:gd name="connsiteX43" fmla="*/ 5762826 w 6374717"/>
                  <a:gd name="connsiteY43" fmla="*/ 6133102 h 6133102"/>
                  <a:gd name="connsiteX0" fmla="*/ 5762826 w 6374717"/>
                  <a:gd name="connsiteY0" fmla="*/ 6133102 h 6133102"/>
                  <a:gd name="connsiteX1" fmla="*/ 6374717 w 6374717"/>
                  <a:gd name="connsiteY1" fmla="*/ 6112476 h 6133102"/>
                  <a:gd name="connsiteX2" fmla="*/ 5322814 w 6374717"/>
                  <a:gd name="connsiteY2" fmla="*/ 4166798 h 6133102"/>
                  <a:gd name="connsiteX3" fmla="*/ 4150695 w 6374717"/>
                  <a:gd name="connsiteY3" fmla="*/ 2886134 h 6133102"/>
                  <a:gd name="connsiteX4" fmla="*/ 3559461 w 6374717"/>
                  <a:gd name="connsiteY4" fmla="*/ 2518398 h 6133102"/>
                  <a:gd name="connsiteX5" fmla="*/ 3313176 w 6374717"/>
                  <a:gd name="connsiteY5" fmla="*/ 2291735 h 6133102"/>
                  <a:gd name="connsiteX6" fmla="*/ 3205256 w 6374717"/>
                  <a:gd name="connsiteY6" fmla="*/ 2303622 h 6133102"/>
                  <a:gd name="connsiteX7" fmla="*/ 2576905 w 6374717"/>
                  <a:gd name="connsiteY7" fmla="*/ 2004450 h 6133102"/>
                  <a:gd name="connsiteX8" fmla="*/ 2187525 w 6374717"/>
                  <a:gd name="connsiteY8" fmla="*/ 1194008 h 6133102"/>
                  <a:gd name="connsiteX9" fmla="*/ 2599237 w 6374717"/>
                  <a:gd name="connsiteY9" fmla="*/ 754168 h 6133102"/>
                  <a:gd name="connsiteX10" fmla="*/ 2702537 w 6374717"/>
                  <a:gd name="connsiteY10" fmla="*/ 232530 h 6133102"/>
                  <a:gd name="connsiteX11" fmla="*/ 2607318 w 6374717"/>
                  <a:gd name="connsiteY11" fmla="*/ 102935 h 6133102"/>
                  <a:gd name="connsiteX12" fmla="*/ 2518975 w 6374717"/>
                  <a:gd name="connsiteY12" fmla="*/ 180223 h 6133102"/>
                  <a:gd name="connsiteX13" fmla="*/ 2532520 w 6374717"/>
                  <a:gd name="connsiteY13" fmla="*/ 247737 h 6133102"/>
                  <a:gd name="connsiteX14" fmla="*/ 2297214 w 6374717"/>
                  <a:gd name="connsiteY14" fmla="*/ 314672 h 6133102"/>
                  <a:gd name="connsiteX15" fmla="*/ 1919173 w 6374717"/>
                  <a:gd name="connsiteY15" fmla="*/ 541271 h 6133102"/>
                  <a:gd name="connsiteX16" fmla="*/ 1917513 w 6374717"/>
                  <a:gd name="connsiteY16" fmla="*/ 597949 h 6133102"/>
                  <a:gd name="connsiteX17" fmla="*/ 1177075 w 6374717"/>
                  <a:gd name="connsiteY17" fmla="*/ 179189 h 6133102"/>
                  <a:gd name="connsiteX18" fmla="*/ 920610 w 6374717"/>
                  <a:gd name="connsiteY18" fmla="*/ 8140 h 6133102"/>
                  <a:gd name="connsiteX19" fmla="*/ 1241176 w 6374717"/>
                  <a:gd name="connsiteY19" fmla="*/ 468808 h 6133102"/>
                  <a:gd name="connsiteX20" fmla="*/ 1865220 w 6374717"/>
                  <a:gd name="connsiteY20" fmla="*/ 1097958 h 6133102"/>
                  <a:gd name="connsiteX21" fmla="*/ 1874806 w 6374717"/>
                  <a:gd name="connsiteY21" fmla="*/ 2136972 h 6133102"/>
                  <a:gd name="connsiteX22" fmla="*/ 2057099 w 6374717"/>
                  <a:gd name="connsiteY22" fmla="*/ 2544253 h 6133102"/>
                  <a:gd name="connsiteX23" fmla="*/ 97232 w 6374717"/>
                  <a:gd name="connsiteY23" fmla="*/ 3162613 h 6133102"/>
                  <a:gd name="connsiteX24" fmla="*/ 649973 w 6374717"/>
                  <a:gd name="connsiteY24" fmla="*/ 3322621 h 6133102"/>
                  <a:gd name="connsiteX25" fmla="*/ 914158 w 6374717"/>
                  <a:gd name="connsiteY25" fmla="*/ 3257831 h 6133102"/>
                  <a:gd name="connsiteX26" fmla="*/ 1018305 w 6374717"/>
                  <a:gd name="connsiteY26" fmla="*/ 3226587 h 6133102"/>
                  <a:gd name="connsiteX27" fmla="*/ 1130782 w 6374717"/>
                  <a:gd name="connsiteY27" fmla="*/ 3205758 h 6133102"/>
                  <a:gd name="connsiteX28" fmla="*/ 1341156 w 6374717"/>
                  <a:gd name="connsiteY28" fmla="*/ 3120359 h 6133102"/>
                  <a:gd name="connsiteX29" fmla="*/ 1603603 w 6374717"/>
                  <a:gd name="connsiteY29" fmla="*/ 3057871 h 6133102"/>
                  <a:gd name="connsiteX30" fmla="*/ 1793149 w 6374717"/>
                  <a:gd name="connsiteY30" fmla="*/ 2980803 h 6133102"/>
                  <a:gd name="connsiteX31" fmla="*/ 2181072 w 6374717"/>
                  <a:gd name="connsiteY31" fmla="*/ 2924049 h 6133102"/>
                  <a:gd name="connsiteX32" fmla="*/ 2950248 w 6374717"/>
                  <a:gd name="connsiteY32" fmla="*/ 4016797 h 6133102"/>
                  <a:gd name="connsiteX33" fmla="*/ 3432137 w 6374717"/>
                  <a:gd name="connsiteY33" fmla="*/ 4386804 h 6133102"/>
                  <a:gd name="connsiteX34" fmla="*/ 2968760 w 6374717"/>
                  <a:gd name="connsiteY34" fmla="*/ 4633903 h 6133102"/>
                  <a:gd name="connsiteX35" fmla="*/ 2961665 w 6374717"/>
                  <a:gd name="connsiteY35" fmla="*/ 4830432 h 6133102"/>
                  <a:gd name="connsiteX36" fmla="*/ 3182110 w 6374717"/>
                  <a:gd name="connsiteY36" fmla="*/ 4914110 h 6133102"/>
                  <a:gd name="connsiteX37" fmla="*/ 3319927 w 6374717"/>
                  <a:gd name="connsiteY37" fmla="*/ 4882505 h 6133102"/>
                  <a:gd name="connsiteX38" fmla="*/ 3480311 w 6374717"/>
                  <a:gd name="connsiteY38" fmla="*/ 4915832 h 6133102"/>
                  <a:gd name="connsiteX39" fmla="*/ 3645268 w 6374717"/>
                  <a:gd name="connsiteY39" fmla="*/ 4792440 h 6133102"/>
                  <a:gd name="connsiteX40" fmla="*/ 3780062 w 6374717"/>
                  <a:gd name="connsiteY40" fmla="*/ 4844529 h 6133102"/>
                  <a:gd name="connsiteX41" fmla="*/ 3895280 w 6374717"/>
                  <a:gd name="connsiteY41" fmla="*/ 4728685 h 6133102"/>
                  <a:gd name="connsiteX42" fmla="*/ 5487818 w 6374717"/>
                  <a:gd name="connsiteY42" fmla="*/ 5858094 h 6133102"/>
                  <a:gd name="connsiteX43" fmla="*/ 5639072 w 6374717"/>
                  <a:gd name="connsiteY43" fmla="*/ 6057474 h 6133102"/>
                  <a:gd name="connsiteX44" fmla="*/ 5762826 w 6374717"/>
                  <a:gd name="connsiteY44" fmla="*/ 6133102 h 6133102"/>
                  <a:gd name="connsiteX0" fmla="*/ 5762826 w 6374717"/>
                  <a:gd name="connsiteY0" fmla="*/ 6133102 h 6133102"/>
                  <a:gd name="connsiteX1" fmla="*/ 6374717 w 6374717"/>
                  <a:gd name="connsiteY1" fmla="*/ 6112476 h 6133102"/>
                  <a:gd name="connsiteX2" fmla="*/ 5322814 w 6374717"/>
                  <a:gd name="connsiteY2" fmla="*/ 4166798 h 6133102"/>
                  <a:gd name="connsiteX3" fmla="*/ 4150695 w 6374717"/>
                  <a:gd name="connsiteY3" fmla="*/ 2886134 h 6133102"/>
                  <a:gd name="connsiteX4" fmla="*/ 3559461 w 6374717"/>
                  <a:gd name="connsiteY4" fmla="*/ 2518398 h 6133102"/>
                  <a:gd name="connsiteX5" fmla="*/ 3313176 w 6374717"/>
                  <a:gd name="connsiteY5" fmla="*/ 2291735 h 6133102"/>
                  <a:gd name="connsiteX6" fmla="*/ 3205256 w 6374717"/>
                  <a:gd name="connsiteY6" fmla="*/ 2303622 h 6133102"/>
                  <a:gd name="connsiteX7" fmla="*/ 2576905 w 6374717"/>
                  <a:gd name="connsiteY7" fmla="*/ 2004450 h 6133102"/>
                  <a:gd name="connsiteX8" fmla="*/ 2187525 w 6374717"/>
                  <a:gd name="connsiteY8" fmla="*/ 1194008 h 6133102"/>
                  <a:gd name="connsiteX9" fmla="*/ 2599237 w 6374717"/>
                  <a:gd name="connsiteY9" fmla="*/ 754168 h 6133102"/>
                  <a:gd name="connsiteX10" fmla="*/ 2702537 w 6374717"/>
                  <a:gd name="connsiteY10" fmla="*/ 232530 h 6133102"/>
                  <a:gd name="connsiteX11" fmla="*/ 2607318 w 6374717"/>
                  <a:gd name="connsiteY11" fmla="*/ 102935 h 6133102"/>
                  <a:gd name="connsiteX12" fmla="*/ 2518975 w 6374717"/>
                  <a:gd name="connsiteY12" fmla="*/ 180223 h 6133102"/>
                  <a:gd name="connsiteX13" fmla="*/ 2532520 w 6374717"/>
                  <a:gd name="connsiteY13" fmla="*/ 247737 h 6133102"/>
                  <a:gd name="connsiteX14" fmla="*/ 2297214 w 6374717"/>
                  <a:gd name="connsiteY14" fmla="*/ 314672 h 6133102"/>
                  <a:gd name="connsiteX15" fmla="*/ 1919173 w 6374717"/>
                  <a:gd name="connsiteY15" fmla="*/ 541271 h 6133102"/>
                  <a:gd name="connsiteX16" fmla="*/ 1917513 w 6374717"/>
                  <a:gd name="connsiteY16" fmla="*/ 597949 h 6133102"/>
                  <a:gd name="connsiteX17" fmla="*/ 1177075 w 6374717"/>
                  <a:gd name="connsiteY17" fmla="*/ 179189 h 6133102"/>
                  <a:gd name="connsiteX18" fmla="*/ 920610 w 6374717"/>
                  <a:gd name="connsiteY18" fmla="*/ 8140 h 6133102"/>
                  <a:gd name="connsiteX19" fmla="*/ 1241176 w 6374717"/>
                  <a:gd name="connsiteY19" fmla="*/ 468808 h 6133102"/>
                  <a:gd name="connsiteX20" fmla="*/ 1865220 w 6374717"/>
                  <a:gd name="connsiteY20" fmla="*/ 1097958 h 6133102"/>
                  <a:gd name="connsiteX21" fmla="*/ 1874806 w 6374717"/>
                  <a:gd name="connsiteY21" fmla="*/ 2136972 h 6133102"/>
                  <a:gd name="connsiteX22" fmla="*/ 2057099 w 6374717"/>
                  <a:gd name="connsiteY22" fmla="*/ 2544253 h 6133102"/>
                  <a:gd name="connsiteX23" fmla="*/ 97232 w 6374717"/>
                  <a:gd name="connsiteY23" fmla="*/ 3162613 h 6133102"/>
                  <a:gd name="connsiteX24" fmla="*/ 649973 w 6374717"/>
                  <a:gd name="connsiteY24" fmla="*/ 3322621 h 6133102"/>
                  <a:gd name="connsiteX25" fmla="*/ 914158 w 6374717"/>
                  <a:gd name="connsiteY25" fmla="*/ 3257831 h 6133102"/>
                  <a:gd name="connsiteX26" fmla="*/ 1018305 w 6374717"/>
                  <a:gd name="connsiteY26" fmla="*/ 3226587 h 6133102"/>
                  <a:gd name="connsiteX27" fmla="*/ 1130782 w 6374717"/>
                  <a:gd name="connsiteY27" fmla="*/ 3205758 h 6133102"/>
                  <a:gd name="connsiteX28" fmla="*/ 1341156 w 6374717"/>
                  <a:gd name="connsiteY28" fmla="*/ 3120359 h 6133102"/>
                  <a:gd name="connsiteX29" fmla="*/ 1603603 w 6374717"/>
                  <a:gd name="connsiteY29" fmla="*/ 3057871 h 6133102"/>
                  <a:gd name="connsiteX30" fmla="*/ 1793149 w 6374717"/>
                  <a:gd name="connsiteY30" fmla="*/ 2980803 h 6133102"/>
                  <a:gd name="connsiteX31" fmla="*/ 2181072 w 6374717"/>
                  <a:gd name="connsiteY31" fmla="*/ 2924049 h 6133102"/>
                  <a:gd name="connsiteX32" fmla="*/ 2950248 w 6374717"/>
                  <a:gd name="connsiteY32" fmla="*/ 4016797 h 6133102"/>
                  <a:gd name="connsiteX33" fmla="*/ 3432137 w 6374717"/>
                  <a:gd name="connsiteY33" fmla="*/ 4386804 h 6133102"/>
                  <a:gd name="connsiteX34" fmla="*/ 2968760 w 6374717"/>
                  <a:gd name="connsiteY34" fmla="*/ 4633903 h 6133102"/>
                  <a:gd name="connsiteX35" fmla="*/ 2961665 w 6374717"/>
                  <a:gd name="connsiteY35" fmla="*/ 4830432 h 6133102"/>
                  <a:gd name="connsiteX36" fmla="*/ 3182110 w 6374717"/>
                  <a:gd name="connsiteY36" fmla="*/ 4914110 h 6133102"/>
                  <a:gd name="connsiteX37" fmla="*/ 3319927 w 6374717"/>
                  <a:gd name="connsiteY37" fmla="*/ 4882505 h 6133102"/>
                  <a:gd name="connsiteX38" fmla="*/ 3480311 w 6374717"/>
                  <a:gd name="connsiteY38" fmla="*/ 4915832 h 6133102"/>
                  <a:gd name="connsiteX39" fmla="*/ 3594872 w 6374717"/>
                  <a:gd name="connsiteY39" fmla="*/ 4824184 h 6133102"/>
                  <a:gd name="connsiteX40" fmla="*/ 3645268 w 6374717"/>
                  <a:gd name="connsiteY40" fmla="*/ 4792440 h 6133102"/>
                  <a:gd name="connsiteX41" fmla="*/ 3780062 w 6374717"/>
                  <a:gd name="connsiteY41" fmla="*/ 4844529 h 6133102"/>
                  <a:gd name="connsiteX42" fmla="*/ 3895280 w 6374717"/>
                  <a:gd name="connsiteY42" fmla="*/ 4728685 h 6133102"/>
                  <a:gd name="connsiteX43" fmla="*/ 5487818 w 6374717"/>
                  <a:gd name="connsiteY43" fmla="*/ 5858094 h 6133102"/>
                  <a:gd name="connsiteX44" fmla="*/ 5639072 w 6374717"/>
                  <a:gd name="connsiteY44" fmla="*/ 6057474 h 6133102"/>
                  <a:gd name="connsiteX45" fmla="*/ 5762826 w 6374717"/>
                  <a:gd name="connsiteY45" fmla="*/ 6133102 h 6133102"/>
                  <a:gd name="connsiteX0" fmla="*/ 5762826 w 6374717"/>
                  <a:gd name="connsiteY0" fmla="*/ 6133102 h 6133102"/>
                  <a:gd name="connsiteX1" fmla="*/ 6374717 w 6374717"/>
                  <a:gd name="connsiteY1" fmla="*/ 6112476 h 6133102"/>
                  <a:gd name="connsiteX2" fmla="*/ 5322814 w 6374717"/>
                  <a:gd name="connsiteY2" fmla="*/ 4166798 h 6133102"/>
                  <a:gd name="connsiteX3" fmla="*/ 4150695 w 6374717"/>
                  <a:gd name="connsiteY3" fmla="*/ 2886134 h 6133102"/>
                  <a:gd name="connsiteX4" fmla="*/ 3559461 w 6374717"/>
                  <a:gd name="connsiteY4" fmla="*/ 2518398 h 6133102"/>
                  <a:gd name="connsiteX5" fmla="*/ 3313176 w 6374717"/>
                  <a:gd name="connsiteY5" fmla="*/ 2291735 h 6133102"/>
                  <a:gd name="connsiteX6" fmla="*/ 3205256 w 6374717"/>
                  <a:gd name="connsiteY6" fmla="*/ 2303622 h 6133102"/>
                  <a:gd name="connsiteX7" fmla="*/ 2576905 w 6374717"/>
                  <a:gd name="connsiteY7" fmla="*/ 2004450 h 6133102"/>
                  <a:gd name="connsiteX8" fmla="*/ 2187525 w 6374717"/>
                  <a:gd name="connsiteY8" fmla="*/ 1194008 h 6133102"/>
                  <a:gd name="connsiteX9" fmla="*/ 2599237 w 6374717"/>
                  <a:gd name="connsiteY9" fmla="*/ 754168 h 6133102"/>
                  <a:gd name="connsiteX10" fmla="*/ 2702537 w 6374717"/>
                  <a:gd name="connsiteY10" fmla="*/ 232530 h 6133102"/>
                  <a:gd name="connsiteX11" fmla="*/ 2607318 w 6374717"/>
                  <a:gd name="connsiteY11" fmla="*/ 102935 h 6133102"/>
                  <a:gd name="connsiteX12" fmla="*/ 2518975 w 6374717"/>
                  <a:gd name="connsiteY12" fmla="*/ 180223 h 6133102"/>
                  <a:gd name="connsiteX13" fmla="*/ 2532520 w 6374717"/>
                  <a:gd name="connsiteY13" fmla="*/ 247737 h 6133102"/>
                  <a:gd name="connsiteX14" fmla="*/ 2297214 w 6374717"/>
                  <a:gd name="connsiteY14" fmla="*/ 314672 h 6133102"/>
                  <a:gd name="connsiteX15" fmla="*/ 1919173 w 6374717"/>
                  <a:gd name="connsiteY15" fmla="*/ 541271 h 6133102"/>
                  <a:gd name="connsiteX16" fmla="*/ 1917513 w 6374717"/>
                  <a:gd name="connsiteY16" fmla="*/ 597949 h 6133102"/>
                  <a:gd name="connsiteX17" fmla="*/ 1177075 w 6374717"/>
                  <a:gd name="connsiteY17" fmla="*/ 179189 h 6133102"/>
                  <a:gd name="connsiteX18" fmla="*/ 920610 w 6374717"/>
                  <a:gd name="connsiteY18" fmla="*/ 8140 h 6133102"/>
                  <a:gd name="connsiteX19" fmla="*/ 1241176 w 6374717"/>
                  <a:gd name="connsiteY19" fmla="*/ 468808 h 6133102"/>
                  <a:gd name="connsiteX20" fmla="*/ 1865220 w 6374717"/>
                  <a:gd name="connsiteY20" fmla="*/ 1097958 h 6133102"/>
                  <a:gd name="connsiteX21" fmla="*/ 1874806 w 6374717"/>
                  <a:gd name="connsiteY21" fmla="*/ 2136972 h 6133102"/>
                  <a:gd name="connsiteX22" fmla="*/ 2057099 w 6374717"/>
                  <a:gd name="connsiteY22" fmla="*/ 2544253 h 6133102"/>
                  <a:gd name="connsiteX23" fmla="*/ 97232 w 6374717"/>
                  <a:gd name="connsiteY23" fmla="*/ 3162613 h 6133102"/>
                  <a:gd name="connsiteX24" fmla="*/ 649973 w 6374717"/>
                  <a:gd name="connsiteY24" fmla="*/ 3322621 h 6133102"/>
                  <a:gd name="connsiteX25" fmla="*/ 914158 w 6374717"/>
                  <a:gd name="connsiteY25" fmla="*/ 3257831 h 6133102"/>
                  <a:gd name="connsiteX26" fmla="*/ 1018305 w 6374717"/>
                  <a:gd name="connsiteY26" fmla="*/ 3226587 h 6133102"/>
                  <a:gd name="connsiteX27" fmla="*/ 1130782 w 6374717"/>
                  <a:gd name="connsiteY27" fmla="*/ 3205758 h 6133102"/>
                  <a:gd name="connsiteX28" fmla="*/ 1341156 w 6374717"/>
                  <a:gd name="connsiteY28" fmla="*/ 3120359 h 6133102"/>
                  <a:gd name="connsiteX29" fmla="*/ 1603603 w 6374717"/>
                  <a:gd name="connsiteY29" fmla="*/ 3057871 h 6133102"/>
                  <a:gd name="connsiteX30" fmla="*/ 1793149 w 6374717"/>
                  <a:gd name="connsiteY30" fmla="*/ 2980803 h 6133102"/>
                  <a:gd name="connsiteX31" fmla="*/ 2181072 w 6374717"/>
                  <a:gd name="connsiteY31" fmla="*/ 2924049 h 6133102"/>
                  <a:gd name="connsiteX32" fmla="*/ 2950248 w 6374717"/>
                  <a:gd name="connsiteY32" fmla="*/ 4016797 h 6133102"/>
                  <a:gd name="connsiteX33" fmla="*/ 3432137 w 6374717"/>
                  <a:gd name="connsiteY33" fmla="*/ 4386804 h 6133102"/>
                  <a:gd name="connsiteX34" fmla="*/ 2968760 w 6374717"/>
                  <a:gd name="connsiteY34" fmla="*/ 4633903 h 6133102"/>
                  <a:gd name="connsiteX35" fmla="*/ 2961665 w 6374717"/>
                  <a:gd name="connsiteY35" fmla="*/ 4830432 h 6133102"/>
                  <a:gd name="connsiteX36" fmla="*/ 3182110 w 6374717"/>
                  <a:gd name="connsiteY36" fmla="*/ 4914110 h 6133102"/>
                  <a:gd name="connsiteX37" fmla="*/ 3319927 w 6374717"/>
                  <a:gd name="connsiteY37" fmla="*/ 4882505 h 6133102"/>
                  <a:gd name="connsiteX38" fmla="*/ 3480311 w 6374717"/>
                  <a:gd name="connsiteY38" fmla="*/ 4915832 h 6133102"/>
                  <a:gd name="connsiteX39" fmla="*/ 3594872 w 6374717"/>
                  <a:gd name="connsiteY39" fmla="*/ 4824184 h 6133102"/>
                  <a:gd name="connsiteX40" fmla="*/ 3645268 w 6374717"/>
                  <a:gd name="connsiteY40" fmla="*/ 4804938 h 6133102"/>
                  <a:gd name="connsiteX41" fmla="*/ 3780062 w 6374717"/>
                  <a:gd name="connsiteY41" fmla="*/ 4844529 h 6133102"/>
                  <a:gd name="connsiteX42" fmla="*/ 3895280 w 6374717"/>
                  <a:gd name="connsiteY42" fmla="*/ 4728685 h 6133102"/>
                  <a:gd name="connsiteX43" fmla="*/ 5487818 w 6374717"/>
                  <a:gd name="connsiteY43" fmla="*/ 5858094 h 6133102"/>
                  <a:gd name="connsiteX44" fmla="*/ 5639072 w 6374717"/>
                  <a:gd name="connsiteY44" fmla="*/ 6057474 h 6133102"/>
                  <a:gd name="connsiteX45" fmla="*/ 5762826 w 6374717"/>
                  <a:gd name="connsiteY45" fmla="*/ 6133102 h 6133102"/>
                  <a:gd name="connsiteX0" fmla="*/ 5762826 w 6374717"/>
                  <a:gd name="connsiteY0" fmla="*/ 6133102 h 6133102"/>
                  <a:gd name="connsiteX1" fmla="*/ 6374717 w 6374717"/>
                  <a:gd name="connsiteY1" fmla="*/ 6112476 h 6133102"/>
                  <a:gd name="connsiteX2" fmla="*/ 5322814 w 6374717"/>
                  <a:gd name="connsiteY2" fmla="*/ 4166798 h 6133102"/>
                  <a:gd name="connsiteX3" fmla="*/ 4150695 w 6374717"/>
                  <a:gd name="connsiteY3" fmla="*/ 2886134 h 6133102"/>
                  <a:gd name="connsiteX4" fmla="*/ 3559461 w 6374717"/>
                  <a:gd name="connsiteY4" fmla="*/ 2518398 h 6133102"/>
                  <a:gd name="connsiteX5" fmla="*/ 3313176 w 6374717"/>
                  <a:gd name="connsiteY5" fmla="*/ 2291735 h 6133102"/>
                  <a:gd name="connsiteX6" fmla="*/ 3205256 w 6374717"/>
                  <a:gd name="connsiteY6" fmla="*/ 2303622 h 6133102"/>
                  <a:gd name="connsiteX7" fmla="*/ 2576905 w 6374717"/>
                  <a:gd name="connsiteY7" fmla="*/ 2004450 h 6133102"/>
                  <a:gd name="connsiteX8" fmla="*/ 2187525 w 6374717"/>
                  <a:gd name="connsiteY8" fmla="*/ 1194008 h 6133102"/>
                  <a:gd name="connsiteX9" fmla="*/ 2599237 w 6374717"/>
                  <a:gd name="connsiteY9" fmla="*/ 754168 h 6133102"/>
                  <a:gd name="connsiteX10" fmla="*/ 2702537 w 6374717"/>
                  <a:gd name="connsiteY10" fmla="*/ 232530 h 6133102"/>
                  <a:gd name="connsiteX11" fmla="*/ 2607318 w 6374717"/>
                  <a:gd name="connsiteY11" fmla="*/ 102935 h 6133102"/>
                  <a:gd name="connsiteX12" fmla="*/ 2518975 w 6374717"/>
                  <a:gd name="connsiteY12" fmla="*/ 180223 h 6133102"/>
                  <a:gd name="connsiteX13" fmla="*/ 2532520 w 6374717"/>
                  <a:gd name="connsiteY13" fmla="*/ 247737 h 6133102"/>
                  <a:gd name="connsiteX14" fmla="*/ 2297214 w 6374717"/>
                  <a:gd name="connsiteY14" fmla="*/ 314672 h 6133102"/>
                  <a:gd name="connsiteX15" fmla="*/ 1919173 w 6374717"/>
                  <a:gd name="connsiteY15" fmla="*/ 541271 h 6133102"/>
                  <a:gd name="connsiteX16" fmla="*/ 1917513 w 6374717"/>
                  <a:gd name="connsiteY16" fmla="*/ 597949 h 6133102"/>
                  <a:gd name="connsiteX17" fmla="*/ 1177075 w 6374717"/>
                  <a:gd name="connsiteY17" fmla="*/ 179189 h 6133102"/>
                  <a:gd name="connsiteX18" fmla="*/ 920610 w 6374717"/>
                  <a:gd name="connsiteY18" fmla="*/ 8140 h 6133102"/>
                  <a:gd name="connsiteX19" fmla="*/ 1241176 w 6374717"/>
                  <a:gd name="connsiteY19" fmla="*/ 468808 h 6133102"/>
                  <a:gd name="connsiteX20" fmla="*/ 1865220 w 6374717"/>
                  <a:gd name="connsiteY20" fmla="*/ 1097958 h 6133102"/>
                  <a:gd name="connsiteX21" fmla="*/ 1874806 w 6374717"/>
                  <a:gd name="connsiteY21" fmla="*/ 2136972 h 6133102"/>
                  <a:gd name="connsiteX22" fmla="*/ 2057099 w 6374717"/>
                  <a:gd name="connsiteY22" fmla="*/ 2544253 h 6133102"/>
                  <a:gd name="connsiteX23" fmla="*/ 97232 w 6374717"/>
                  <a:gd name="connsiteY23" fmla="*/ 3162613 h 6133102"/>
                  <a:gd name="connsiteX24" fmla="*/ 649973 w 6374717"/>
                  <a:gd name="connsiteY24" fmla="*/ 3322621 h 6133102"/>
                  <a:gd name="connsiteX25" fmla="*/ 914158 w 6374717"/>
                  <a:gd name="connsiteY25" fmla="*/ 3257831 h 6133102"/>
                  <a:gd name="connsiteX26" fmla="*/ 1018305 w 6374717"/>
                  <a:gd name="connsiteY26" fmla="*/ 3226587 h 6133102"/>
                  <a:gd name="connsiteX27" fmla="*/ 1130782 w 6374717"/>
                  <a:gd name="connsiteY27" fmla="*/ 3205758 h 6133102"/>
                  <a:gd name="connsiteX28" fmla="*/ 1341156 w 6374717"/>
                  <a:gd name="connsiteY28" fmla="*/ 3120359 h 6133102"/>
                  <a:gd name="connsiteX29" fmla="*/ 1603603 w 6374717"/>
                  <a:gd name="connsiteY29" fmla="*/ 3057871 h 6133102"/>
                  <a:gd name="connsiteX30" fmla="*/ 1793149 w 6374717"/>
                  <a:gd name="connsiteY30" fmla="*/ 2980803 h 6133102"/>
                  <a:gd name="connsiteX31" fmla="*/ 2181072 w 6374717"/>
                  <a:gd name="connsiteY31" fmla="*/ 2924049 h 6133102"/>
                  <a:gd name="connsiteX32" fmla="*/ 2950248 w 6374717"/>
                  <a:gd name="connsiteY32" fmla="*/ 4016797 h 6133102"/>
                  <a:gd name="connsiteX33" fmla="*/ 3432137 w 6374717"/>
                  <a:gd name="connsiteY33" fmla="*/ 4386804 h 6133102"/>
                  <a:gd name="connsiteX34" fmla="*/ 2968760 w 6374717"/>
                  <a:gd name="connsiteY34" fmla="*/ 4633903 h 6133102"/>
                  <a:gd name="connsiteX35" fmla="*/ 2961665 w 6374717"/>
                  <a:gd name="connsiteY35" fmla="*/ 4830432 h 6133102"/>
                  <a:gd name="connsiteX36" fmla="*/ 3182110 w 6374717"/>
                  <a:gd name="connsiteY36" fmla="*/ 4914110 h 6133102"/>
                  <a:gd name="connsiteX37" fmla="*/ 3319927 w 6374717"/>
                  <a:gd name="connsiteY37" fmla="*/ 4882505 h 6133102"/>
                  <a:gd name="connsiteX38" fmla="*/ 3480311 w 6374717"/>
                  <a:gd name="connsiteY38" fmla="*/ 4915832 h 6133102"/>
                  <a:gd name="connsiteX39" fmla="*/ 3594872 w 6374717"/>
                  <a:gd name="connsiteY39" fmla="*/ 4824184 h 6133102"/>
                  <a:gd name="connsiteX40" fmla="*/ 3645268 w 6374717"/>
                  <a:gd name="connsiteY40" fmla="*/ 4804938 h 6133102"/>
                  <a:gd name="connsiteX41" fmla="*/ 3780062 w 6374717"/>
                  <a:gd name="connsiteY41" fmla="*/ 4844529 h 6133102"/>
                  <a:gd name="connsiteX42" fmla="*/ 3895280 w 6374717"/>
                  <a:gd name="connsiteY42" fmla="*/ 4728685 h 6133102"/>
                  <a:gd name="connsiteX43" fmla="*/ 5477403 w 6374717"/>
                  <a:gd name="connsiteY43" fmla="*/ 5872675 h 6133102"/>
                  <a:gd name="connsiteX44" fmla="*/ 5639072 w 6374717"/>
                  <a:gd name="connsiteY44" fmla="*/ 6057474 h 6133102"/>
                  <a:gd name="connsiteX45" fmla="*/ 5762826 w 6374717"/>
                  <a:gd name="connsiteY45" fmla="*/ 6133102 h 6133102"/>
                  <a:gd name="connsiteX0" fmla="*/ 5723251 w 6374717"/>
                  <a:gd name="connsiteY0" fmla="*/ 6122687 h 6122687"/>
                  <a:gd name="connsiteX1" fmla="*/ 6374717 w 6374717"/>
                  <a:gd name="connsiteY1" fmla="*/ 6112476 h 6122687"/>
                  <a:gd name="connsiteX2" fmla="*/ 5322814 w 6374717"/>
                  <a:gd name="connsiteY2" fmla="*/ 4166798 h 6122687"/>
                  <a:gd name="connsiteX3" fmla="*/ 4150695 w 6374717"/>
                  <a:gd name="connsiteY3" fmla="*/ 2886134 h 6122687"/>
                  <a:gd name="connsiteX4" fmla="*/ 3559461 w 6374717"/>
                  <a:gd name="connsiteY4" fmla="*/ 2518398 h 6122687"/>
                  <a:gd name="connsiteX5" fmla="*/ 3313176 w 6374717"/>
                  <a:gd name="connsiteY5" fmla="*/ 2291735 h 6122687"/>
                  <a:gd name="connsiteX6" fmla="*/ 3205256 w 6374717"/>
                  <a:gd name="connsiteY6" fmla="*/ 2303622 h 6122687"/>
                  <a:gd name="connsiteX7" fmla="*/ 2576905 w 6374717"/>
                  <a:gd name="connsiteY7" fmla="*/ 2004450 h 6122687"/>
                  <a:gd name="connsiteX8" fmla="*/ 2187525 w 6374717"/>
                  <a:gd name="connsiteY8" fmla="*/ 1194008 h 6122687"/>
                  <a:gd name="connsiteX9" fmla="*/ 2599237 w 6374717"/>
                  <a:gd name="connsiteY9" fmla="*/ 754168 h 6122687"/>
                  <a:gd name="connsiteX10" fmla="*/ 2702537 w 6374717"/>
                  <a:gd name="connsiteY10" fmla="*/ 232530 h 6122687"/>
                  <a:gd name="connsiteX11" fmla="*/ 2607318 w 6374717"/>
                  <a:gd name="connsiteY11" fmla="*/ 102935 h 6122687"/>
                  <a:gd name="connsiteX12" fmla="*/ 2518975 w 6374717"/>
                  <a:gd name="connsiteY12" fmla="*/ 180223 h 6122687"/>
                  <a:gd name="connsiteX13" fmla="*/ 2532520 w 6374717"/>
                  <a:gd name="connsiteY13" fmla="*/ 247737 h 6122687"/>
                  <a:gd name="connsiteX14" fmla="*/ 2297214 w 6374717"/>
                  <a:gd name="connsiteY14" fmla="*/ 314672 h 6122687"/>
                  <a:gd name="connsiteX15" fmla="*/ 1919173 w 6374717"/>
                  <a:gd name="connsiteY15" fmla="*/ 541271 h 6122687"/>
                  <a:gd name="connsiteX16" fmla="*/ 1917513 w 6374717"/>
                  <a:gd name="connsiteY16" fmla="*/ 597949 h 6122687"/>
                  <a:gd name="connsiteX17" fmla="*/ 1177075 w 6374717"/>
                  <a:gd name="connsiteY17" fmla="*/ 179189 h 6122687"/>
                  <a:gd name="connsiteX18" fmla="*/ 920610 w 6374717"/>
                  <a:gd name="connsiteY18" fmla="*/ 8140 h 6122687"/>
                  <a:gd name="connsiteX19" fmla="*/ 1241176 w 6374717"/>
                  <a:gd name="connsiteY19" fmla="*/ 468808 h 6122687"/>
                  <a:gd name="connsiteX20" fmla="*/ 1865220 w 6374717"/>
                  <a:gd name="connsiteY20" fmla="*/ 1097958 h 6122687"/>
                  <a:gd name="connsiteX21" fmla="*/ 1874806 w 6374717"/>
                  <a:gd name="connsiteY21" fmla="*/ 2136972 h 6122687"/>
                  <a:gd name="connsiteX22" fmla="*/ 2057099 w 6374717"/>
                  <a:gd name="connsiteY22" fmla="*/ 2544253 h 6122687"/>
                  <a:gd name="connsiteX23" fmla="*/ 97232 w 6374717"/>
                  <a:gd name="connsiteY23" fmla="*/ 3162613 h 6122687"/>
                  <a:gd name="connsiteX24" fmla="*/ 649973 w 6374717"/>
                  <a:gd name="connsiteY24" fmla="*/ 3322621 h 6122687"/>
                  <a:gd name="connsiteX25" fmla="*/ 914158 w 6374717"/>
                  <a:gd name="connsiteY25" fmla="*/ 3257831 h 6122687"/>
                  <a:gd name="connsiteX26" fmla="*/ 1018305 w 6374717"/>
                  <a:gd name="connsiteY26" fmla="*/ 3226587 h 6122687"/>
                  <a:gd name="connsiteX27" fmla="*/ 1130782 w 6374717"/>
                  <a:gd name="connsiteY27" fmla="*/ 3205758 h 6122687"/>
                  <a:gd name="connsiteX28" fmla="*/ 1341156 w 6374717"/>
                  <a:gd name="connsiteY28" fmla="*/ 3120359 h 6122687"/>
                  <a:gd name="connsiteX29" fmla="*/ 1603603 w 6374717"/>
                  <a:gd name="connsiteY29" fmla="*/ 3057871 h 6122687"/>
                  <a:gd name="connsiteX30" fmla="*/ 1793149 w 6374717"/>
                  <a:gd name="connsiteY30" fmla="*/ 2980803 h 6122687"/>
                  <a:gd name="connsiteX31" fmla="*/ 2181072 w 6374717"/>
                  <a:gd name="connsiteY31" fmla="*/ 2924049 h 6122687"/>
                  <a:gd name="connsiteX32" fmla="*/ 2950248 w 6374717"/>
                  <a:gd name="connsiteY32" fmla="*/ 4016797 h 6122687"/>
                  <a:gd name="connsiteX33" fmla="*/ 3432137 w 6374717"/>
                  <a:gd name="connsiteY33" fmla="*/ 4386804 h 6122687"/>
                  <a:gd name="connsiteX34" fmla="*/ 2968760 w 6374717"/>
                  <a:gd name="connsiteY34" fmla="*/ 4633903 h 6122687"/>
                  <a:gd name="connsiteX35" fmla="*/ 2961665 w 6374717"/>
                  <a:gd name="connsiteY35" fmla="*/ 4830432 h 6122687"/>
                  <a:gd name="connsiteX36" fmla="*/ 3182110 w 6374717"/>
                  <a:gd name="connsiteY36" fmla="*/ 4914110 h 6122687"/>
                  <a:gd name="connsiteX37" fmla="*/ 3319927 w 6374717"/>
                  <a:gd name="connsiteY37" fmla="*/ 4882505 h 6122687"/>
                  <a:gd name="connsiteX38" fmla="*/ 3480311 w 6374717"/>
                  <a:gd name="connsiteY38" fmla="*/ 4915832 h 6122687"/>
                  <a:gd name="connsiteX39" fmla="*/ 3594872 w 6374717"/>
                  <a:gd name="connsiteY39" fmla="*/ 4824184 h 6122687"/>
                  <a:gd name="connsiteX40" fmla="*/ 3645268 w 6374717"/>
                  <a:gd name="connsiteY40" fmla="*/ 4804938 h 6122687"/>
                  <a:gd name="connsiteX41" fmla="*/ 3780062 w 6374717"/>
                  <a:gd name="connsiteY41" fmla="*/ 4844529 h 6122687"/>
                  <a:gd name="connsiteX42" fmla="*/ 3895280 w 6374717"/>
                  <a:gd name="connsiteY42" fmla="*/ 4728685 h 6122687"/>
                  <a:gd name="connsiteX43" fmla="*/ 5477403 w 6374717"/>
                  <a:gd name="connsiteY43" fmla="*/ 5872675 h 6122687"/>
                  <a:gd name="connsiteX44" fmla="*/ 5639072 w 6374717"/>
                  <a:gd name="connsiteY44" fmla="*/ 6057474 h 6122687"/>
                  <a:gd name="connsiteX45" fmla="*/ 5723251 w 6374717"/>
                  <a:gd name="connsiteY45" fmla="*/ 6122687 h 6122687"/>
                  <a:gd name="connsiteX0" fmla="*/ 5723251 w 6374717"/>
                  <a:gd name="connsiteY0" fmla="*/ 6122687 h 6122687"/>
                  <a:gd name="connsiteX1" fmla="*/ 6374717 w 6374717"/>
                  <a:gd name="connsiteY1" fmla="*/ 6112476 h 6122687"/>
                  <a:gd name="connsiteX2" fmla="*/ 5322814 w 6374717"/>
                  <a:gd name="connsiteY2" fmla="*/ 4166798 h 6122687"/>
                  <a:gd name="connsiteX3" fmla="*/ 4150695 w 6374717"/>
                  <a:gd name="connsiteY3" fmla="*/ 2886134 h 6122687"/>
                  <a:gd name="connsiteX4" fmla="*/ 3559461 w 6374717"/>
                  <a:gd name="connsiteY4" fmla="*/ 2518398 h 6122687"/>
                  <a:gd name="connsiteX5" fmla="*/ 3313176 w 6374717"/>
                  <a:gd name="connsiteY5" fmla="*/ 2291735 h 6122687"/>
                  <a:gd name="connsiteX6" fmla="*/ 3205256 w 6374717"/>
                  <a:gd name="connsiteY6" fmla="*/ 2303622 h 6122687"/>
                  <a:gd name="connsiteX7" fmla="*/ 2576905 w 6374717"/>
                  <a:gd name="connsiteY7" fmla="*/ 2004450 h 6122687"/>
                  <a:gd name="connsiteX8" fmla="*/ 2187525 w 6374717"/>
                  <a:gd name="connsiteY8" fmla="*/ 1194008 h 6122687"/>
                  <a:gd name="connsiteX9" fmla="*/ 2599237 w 6374717"/>
                  <a:gd name="connsiteY9" fmla="*/ 754168 h 6122687"/>
                  <a:gd name="connsiteX10" fmla="*/ 2702537 w 6374717"/>
                  <a:gd name="connsiteY10" fmla="*/ 232530 h 6122687"/>
                  <a:gd name="connsiteX11" fmla="*/ 2607318 w 6374717"/>
                  <a:gd name="connsiteY11" fmla="*/ 102935 h 6122687"/>
                  <a:gd name="connsiteX12" fmla="*/ 2518975 w 6374717"/>
                  <a:gd name="connsiteY12" fmla="*/ 180223 h 6122687"/>
                  <a:gd name="connsiteX13" fmla="*/ 2532520 w 6374717"/>
                  <a:gd name="connsiteY13" fmla="*/ 247737 h 6122687"/>
                  <a:gd name="connsiteX14" fmla="*/ 2297214 w 6374717"/>
                  <a:gd name="connsiteY14" fmla="*/ 314672 h 6122687"/>
                  <a:gd name="connsiteX15" fmla="*/ 1919173 w 6374717"/>
                  <a:gd name="connsiteY15" fmla="*/ 541271 h 6122687"/>
                  <a:gd name="connsiteX16" fmla="*/ 1917513 w 6374717"/>
                  <a:gd name="connsiteY16" fmla="*/ 597949 h 6122687"/>
                  <a:gd name="connsiteX17" fmla="*/ 1177075 w 6374717"/>
                  <a:gd name="connsiteY17" fmla="*/ 179189 h 6122687"/>
                  <a:gd name="connsiteX18" fmla="*/ 920610 w 6374717"/>
                  <a:gd name="connsiteY18" fmla="*/ 8140 h 6122687"/>
                  <a:gd name="connsiteX19" fmla="*/ 1241176 w 6374717"/>
                  <a:gd name="connsiteY19" fmla="*/ 468808 h 6122687"/>
                  <a:gd name="connsiteX20" fmla="*/ 1865220 w 6374717"/>
                  <a:gd name="connsiteY20" fmla="*/ 1097958 h 6122687"/>
                  <a:gd name="connsiteX21" fmla="*/ 1874806 w 6374717"/>
                  <a:gd name="connsiteY21" fmla="*/ 2136972 h 6122687"/>
                  <a:gd name="connsiteX22" fmla="*/ 2057099 w 6374717"/>
                  <a:gd name="connsiteY22" fmla="*/ 2544253 h 6122687"/>
                  <a:gd name="connsiteX23" fmla="*/ 97232 w 6374717"/>
                  <a:gd name="connsiteY23" fmla="*/ 3162613 h 6122687"/>
                  <a:gd name="connsiteX24" fmla="*/ 649973 w 6374717"/>
                  <a:gd name="connsiteY24" fmla="*/ 3322621 h 6122687"/>
                  <a:gd name="connsiteX25" fmla="*/ 914158 w 6374717"/>
                  <a:gd name="connsiteY25" fmla="*/ 3257831 h 6122687"/>
                  <a:gd name="connsiteX26" fmla="*/ 1018305 w 6374717"/>
                  <a:gd name="connsiteY26" fmla="*/ 3226587 h 6122687"/>
                  <a:gd name="connsiteX27" fmla="*/ 1130782 w 6374717"/>
                  <a:gd name="connsiteY27" fmla="*/ 3205758 h 6122687"/>
                  <a:gd name="connsiteX28" fmla="*/ 1341156 w 6374717"/>
                  <a:gd name="connsiteY28" fmla="*/ 3120359 h 6122687"/>
                  <a:gd name="connsiteX29" fmla="*/ 1603603 w 6374717"/>
                  <a:gd name="connsiteY29" fmla="*/ 3057871 h 6122687"/>
                  <a:gd name="connsiteX30" fmla="*/ 1793149 w 6374717"/>
                  <a:gd name="connsiteY30" fmla="*/ 2980803 h 6122687"/>
                  <a:gd name="connsiteX31" fmla="*/ 2181072 w 6374717"/>
                  <a:gd name="connsiteY31" fmla="*/ 2924049 h 6122687"/>
                  <a:gd name="connsiteX32" fmla="*/ 2950248 w 6374717"/>
                  <a:gd name="connsiteY32" fmla="*/ 4016797 h 6122687"/>
                  <a:gd name="connsiteX33" fmla="*/ 3432137 w 6374717"/>
                  <a:gd name="connsiteY33" fmla="*/ 4386804 h 6122687"/>
                  <a:gd name="connsiteX34" fmla="*/ 2968760 w 6374717"/>
                  <a:gd name="connsiteY34" fmla="*/ 4633903 h 6122687"/>
                  <a:gd name="connsiteX35" fmla="*/ 2961665 w 6374717"/>
                  <a:gd name="connsiteY35" fmla="*/ 4830432 h 6122687"/>
                  <a:gd name="connsiteX36" fmla="*/ 3182110 w 6374717"/>
                  <a:gd name="connsiteY36" fmla="*/ 4914110 h 6122687"/>
                  <a:gd name="connsiteX37" fmla="*/ 3319927 w 6374717"/>
                  <a:gd name="connsiteY37" fmla="*/ 4882505 h 6122687"/>
                  <a:gd name="connsiteX38" fmla="*/ 3480311 w 6374717"/>
                  <a:gd name="connsiteY38" fmla="*/ 4915832 h 6122687"/>
                  <a:gd name="connsiteX39" fmla="*/ 3594872 w 6374717"/>
                  <a:gd name="connsiteY39" fmla="*/ 4824184 h 6122687"/>
                  <a:gd name="connsiteX40" fmla="*/ 3645268 w 6374717"/>
                  <a:gd name="connsiteY40" fmla="*/ 4804938 h 6122687"/>
                  <a:gd name="connsiteX41" fmla="*/ 3780062 w 6374717"/>
                  <a:gd name="connsiteY41" fmla="*/ 4844529 h 6122687"/>
                  <a:gd name="connsiteX42" fmla="*/ 3895280 w 6374717"/>
                  <a:gd name="connsiteY42" fmla="*/ 4728685 h 6122687"/>
                  <a:gd name="connsiteX43" fmla="*/ 5477403 w 6374717"/>
                  <a:gd name="connsiteY43" fmla="*/ 5872675 h 6122687"/>
                  <a:gd name="connsiteX44" fmla="*/ 5639072 w 6374717"/>
                  <a:gd name="connsiteY44" fmla="*/ 6057474 h 6122687"/>
                  <a:gd name="connsiteX45" fmla="*/ 5723251 w 6374717"/>
                  <a:gd name="connsiteY45" fmla="*/ 6122687 h 6122687"/>
                  <a:gd name="connsiteX0" fmla="*/ 5723251 w 6374717"/>
                  <a:gd name="connsiteY0" fmla="*/ 6122687 h 6122687"/>
                  <a:gd name="connsiteX1" fmla="*/ 6374717 w 6374717"/>
                  <a:gd name="connsiteY1" fmla="*/ 6112476 h 6122687"/>
                  <a:gd name="connsiteX2" fmla="*/ 5322814 w 6374717"/>
                  <a:gd name="connsiteY2" fmla="*/ 4166798 h 6122687"/>
                  <a:gd name="connsiteX3" fmla="*/ 4150695 w 6374717"/>
                  <a:gd name="connsiteY3" fmla="*/ 2886134 h 6122687"/>
                  <a:gd name="connsiteX4" fmla="*/ 3559461 w 6374717"/>
                  <a:gd name="connsiteY4" fmla="*/ 2518398 h 6122687"/>
                  <a:gd name="connsiteX5" fmla="*/ 3313176 w 6374717"/>
                  <a:gd name="connsiteY5" fmla="*/ 2291735 h 6122687"/>
                  <a:gd name="connsiteX6" fmla="*/ 3205256 w 6374717"/>
                  <a:gd name="connsiteY6" fmla="*/ 2303622 h 6122687"/>
                  <a:gd name="connsiteX7" fmla="*/ 2576905 w 6374717"/>
                  <a:gd name="connsiteY7" fmla="*/ 2004450 h 6122687"/>
                  <a:gd name="connsiteX8" fmla="*/ 2187525 w 6374717"/>
                  <a:gd name="connsiteY8" fmla="*/ 1194008 h 6122687"/>
                  <a:gd name="connsiteX9" fmla="*/ 2599237 w 6374717"/>
                  <a:gd name="connsiteY9" fmla="*/ 754168 h 6122687"/>
                  <a:gd name="connsiteX10" fmla="*/ 2702537 w 6374717"/>
                  <a:gd name="connsiteY10" fmla="*/ 232530 h 6122687"/>
                  <a:gd name="connsiteX11" fmla="*/ 2607318 w 6374717"/>
                  <a:gd name="connsiteY11" fmla="*/ 102935 h 6122687"/>
                  <a:gd name="connsiteX12" fmla="*/ 2518975 w 6374717"/>
                  <a:gd name="connsiteY12" fmla="*/ 180223 h 6122687"/>
                  <a:gd name="connsiteX13" fmla="*/ 2532520 w 6374717"/>
                  <a:gd name="connsiteY13" fmla="*/ 247737 h 6122687"/>
                  <a:gd name="connsiteX14" fmla="*/ 2297214 w 6374717"/>
                  <a:gd name="connsiteY14" fmla="*/ 314672 h 6122687"/>
                  <a:gd name="connsiteX15" fmla="*/ 1919173 w 6374717"/>
                  <a:gd name="connsiteY15" fmla="*/ 541271 h 6122687"/>
                  <a:gd name="connsiteX16" fmla="*/ 1917513 w 6374717"/>
                  <a:gd name="connsiteY16" fmla="*/ 597949 h 6122687"/>
                  <a:gd name="connsiteX17" fmla="*/ 1177075 w 6374717"/>
                  <a:gd name="connsiteY17" fmla="*/ 179189 h 6122687"/>
                  <a:gd name="connsiteX18" fmla="*/ 920610 w 6374717"/>
                  <a:gd name="connsiteY18" fmla="*/ 8140 h 6122687"/>
                  <a:gd name="connsiteX19" fmla="*/ 1241176 w 6374717"/>
                  <a:gd name="connsiteY19" fmla="*/ 468808 h 6122687"/>
                  <a:gd name="connsiteX20" fmla="*/ 1865220 w 6374717"/>
                  <a:gd name="connsiteY20" fmla="*/ 1097958 h 6122687"/>
                  <a:gd name="connsiteX21" fmla="*/ 1874806 w 6374717"/>
                  <a:gd name="connsiteY21" fmla="*/ 2136972 h 6122687"/>
                  <a:gd name="connsiteX22" fmla="*/ 2057099 w 6374717"/>
                  <a:gd name="connsiteY22" fmla="*/ 2544253 h 6122687"/>
                  <a:gd name="connsiteX23" fmla="*/ 97232 w 6374717"/>
                  <a:gd name="connsiteY23" fmla="*/ 3162613 h 6122687"/>
                  <a:gd name="connsiteX24" fmla="*/ 649973 w 6374717"/>
                  <a:gd name="connsiteY24" fmla="*/ 3322621 h 6122687"/>
                  <a:gd name="connsiteX25" fmla="*/ 914158 w 6374717"/>
                  <a:gd name="connsiteY25" fmla="*/ 3257831 h 6122687"/>
                  <a:gd name="connsiteX26" fmla="*/ 1018305 w 6374717"/>
                  <a:gd name="connsiteY26" fmla="*/ 3226587 h 6122687"/>
                  <a:gd name="connsiteX27" fmla="*/ 1130782 w 6374717"/>
                  <a:gd name="connsiteY27" fmla="*/ 3205758 h 6122687"/>
                  <a:gd name="connsiteX28" fmla="*/ 1341156 w 6374717"/>
                  <a:gd name="connsiteY28" fmla="*/ 3120359 h 6122687"/>
                  <a:gd name="connsiteX29" fmla="*/ 1603603 w 6374717"/>
                  <a:gd name="connsiteY29" fmla="*/ 3057871 h 6122687"/>
                  <a:gd name="connsiteX30" fmla="*/ 1793149 w 6374717"/>
                  <a:gd name="connsiteY30" fmla="*/ 2980803 h 6122687"/>
                  <a:gd name="connsiteX31" fmla="*/ 2181072 w 6374717"/>
                  <a:gd name="connsiteY31" fmla="*/ 2924049 h 6122687"/>
                  <a:gd name="connsiteX32" fmla="*/ 2950248 w 6374717"/>
                  <a:gd name="connsiteY32" fmla="*/ 4016797 h 6122687"/>
                  <a:gd name="connsiteX33" fmla="*/ 3432137 w 6374717"/>
                  <a:gd name="connsiteY33" fmla="*/ 4386804 h 6122687"/>
                  <a:gd name="connsiteX34" fmla="*/ 2968760 w 6374717"/>
                  <a:gd name="connsiteY34" fmla="*/ 4633903 h 6122687"/>
                  <a:gd name="connsiteX35" fmla="*/ 2961665 w 6374717"/>
                  <a:gd name="connsiteY35" fmla="*/ 4830432 h 6122687"/>
                  <a:gd name="connsiteX36" fmla="*/ 3182110 w 6374717"/>
                  <a:gd name="connsiteY36" fmla="*/ 4914110 h 6122687"/>
                  <a:gd name="connsiteX37" fmla="*/ 3319927 w 6374717"/>
                  <a:gd name="connsiteY37" fmla="*/ 4882505 h 6122687"/>
                  <a:gd name="connsiteX38" fmla="*/ 3480311 w 6374717"/>
                  <a:gd name="connsiteY38" fmla="*/ 4915832 h 6122687"/>
                  <a:gd name="connsiteX39" fmla="*/ 3594872 w 6374717"/>
                  <a:gd name="connsiteY39" fmla="*/ 4824184 h 6122687"/>
                  <a:gd name="connsiteX40" fmla="*/ 3645268 w 6374717"/>
                  <a:gd name="connsiteY40" fmla="*/ 4804938 h 6122687"/>
                  <a:gd name="connsiteX41" fmla="*/ 3780062 w 6374717"/>
                  <a:gd name="connsiteY41" fmla="*/ 4844529 h 6122687"/>
                  <a:gd name="connsiteX42" fmla="*/ 3895280 w 6374717"/>
                  <a:gd name="connsiteY42" fmla="*/ 4728685 h 6122687"/>
                  <a:gd name="connsiteX43" fmla="*/ 5477403 w 6374717"/>
                  <a:gd name="connsiteY43" fmla="*/ 5872675 h 6122687"/>
                  <a:gd name="connsiteX44" fmla="*/ 5639072 w 6374717"/>
                  <a:gd name="connsiteY44" fmla="*/ 6057474 h 6122687"/>
                  <a:gd name="connsiteX45" fmla="*/ 5723251 w 6374717"/>
                  <a:gd name="connsiteY45" fmla="*/ 6122687 h 6122687"/>
                  <a:gd name="connsiteX0" fmla="*/ 5771158 w 6374717"/>
                  <a:gd name="connsiteY0" fmla="*/ 6095609 h 6112476"/>
                  <a:gd name="connsiteX1" fmla="*/ 6374717 w 6374717"/>
                  <a:gd name="connsiteY1" fmla="*/ 6112476 h 6112476"/>
                  <a:gd name="connsiteX2" fmla="*/ 5322814 w 6374717"/>
                  <a:gd name="connsiteY2" fmla="*/ 4166798 h 6112476"/>
                  <a:gd name="connsiteX3" fmla="*/ 4150695 w 6374717"/>
                  <a:gd name="connsiteY3" fmla="*/ 2886134 h 6112476"/>
                  <a:gd name="connsiteX4" fmla="*/ 3559461 w 6374717"/>
                  <a:gd name="connsiteY4" fmla="*/ 2518398 h 6112476"/>
                  <a:gd name="connsiteX5" fmla="*/ 3313176 w 6374717"/>
                  <a:gd name="connsiteY5" fmla="*/ 2291735 h 6112476"/>
                  <a:gd name="connsiteX6" fmla="*/ 3205256 w 6374717"/>
                  <a:gd name="connsiteY6" fmla="*/ 2303622 h 6112476"/>
                  <a:gd name="connsiteX7" fmla="*/ 2576905 w 6374717"/>
                  <a:gd name="connsiteY7" fmla="*/ 2004450 h 6112476"/>
                  <a:gd name="connsiteX8" fmla="*/ 2187525 w 6374717"/>
                  <a:gd name="connsiteY8" fmla="*/ 1194008 h 6112476"/>
                  <a:gd name="connsiteX9" fmla="*/ 2599237 w 6374717"/>
                  <a:gd name="connsiteY9" fmla="*/ 754168 h 6112476"/>
                  <a:gd name="connsiteX10" fmla="*/ 2702537 w 6374717"/>
                  <a:gd name="connsiteY10" fmla="*/ 232530 h 6112476"/>
                  <a:gd name="connsiteX11" fmla="*/ 2607318 w 6374717"/>
                  <a:gd name="connsiteY11" fmla="*/ 102935 h 6112476"/>
                  <a:gd name="connsiteX12" fmla="*/ 2518975 w 6374717"/>
                  <a:gd name="connsiteY12" fmla="*/ 180223 h 6112476"/>
                  <a:gd name="connsiteX13" fmla="*/ 2532520 w 6374717"/>
                  <a:gd name="connsiteY13" fmla="*/ 247737 h 6112476"/>
                  <a:gd name="connsiteX14" fmla="*/ 2297214 w 6374717"/>
                  <a:gd name="connsiteY14" fmla="*/ 314672 h 6112476"/>
                  <a:gd name="connsiteX15" fmla="*/ 1919173 w 6374717"/>
                  <a:gd name="connsiteY15" fmla="*/ 541271 h 6112476"/>
                  <a:gd name="connsiteX16" fmla="*/ 1917513 w 6374717"/>
                  <a:gd name="connsiteY16" fmla="*/ 597949 h 6112476"/>
                  <a:gd name="connsiteX17" fmla="*/ 1177075 w 6374717"/>
                  <a:gd name="connsiteY17" fmla="*/ 179189 h 6112476"/>
                  <a:gd name="connsiteX18" fmla="*/ 920610 w 6374717"/>
                  <a:gd name="connsiteY18" fmla="*/ 8140 h 6112476"/>
                  <a:gd name="connsiteX19" fmla="*/ 1241176 w 6374717"/>
                  <a:gd name="connsiteY19" fmla="*/ 468808 h 6112476"/>
                  <a:gd name="connsiteX20" fmla="*/ 1865220 w 6374717"/>
                  <a:gd name="connsiteY20" fmla="*/ 1097958 h 6112476"/>
                  <a:gd name="connsiteX21" fmla="*/ 1874806 w 6374717"/>
                  <a:gd name="connsiteY21" fmla="*/ 2136972 h 6112476"/>
                  <a:gd name="connsiteX22" fmla="*/ 2057099 w 6374717"/>
                  <a:gd name="connsiteY22" fmla="*/ 2544253 h 6112476"/>
                  <a:gd name="connsiteX23" fmla="*/ 97232 w 6374717"/>
                  <a:gd name="connsiteY23" fmla="*/ 3162613 h 6112476"/>
                  <a:gd name="connsiteX24" fmla="*/ 649973 w 6374717"/>
                  <a:gd name="connsiteY24" fmla="*/ 3322621 h 6112476"/>
                  <a:gd name="connsiteX25" fmla="*/ 914158 w 6374717"/>
                  <a:gd name="connsiteY25" fmla="*/ 3257831 h 6112476"/>
                  <a:gd name="connsiteX26" fmla="*/ 1018305 w 6374717"/>
                  <a:gd name="connsiteY26" fmla="*/ 3226587 h 6112476"/>
                  <a:gd name="connsiteX27" fmla="*/ 1130782 w 6374717"/>
                  <a:gd name="connsiteY27" fmla="*/ 3205758 h 6112476"/>
                  <a:gd name="connsiteX28" fmla="*/ 1341156 w 6374717"/>
                  <a:gd name="connsiteY28" fmla="*/ 3120359 h 6112476"/>
                  <a:gd name="connsiteX29" fmla="*/ 1603603 w 6374717"/>
                  <a:gd name="connsiteY29" fmla="*/ 3057871 h 6112476"/>
                  <a:gd name="connsiteX30" fmla="*/ 1793149 w 6374717"/>
                  <a:gd name="connsiteY30" fmla="*/ 2980803 h 6112476"/>
                  <a:gd name="connsiteX31" fmla="*/ 2181072 w 6374717"/>
                  <a:gd name="connsiteY31" fmla="*/ 2924049 h 6112476"/>
                  <a:gd name="connsiteX32" fmla="*/ 2950248 w 6374717"/>
                  <a:gd name="connsiteY32" fmla="*/ 4016797 h 6112476"/>
                  <a:gd name="connsiteX33" fmla="*/ 3432137 w 6374717"/>
                  <a:gd name="connsiteY33" fmla="*/ 4386804 h 6112476"/>
                  <a:gd name="connsiteX34" fmla="*/ 2968760 w 6374717"/>
                  <a:gd name="connsiteY34" fmla="*/ 4633903 h 6112476"/>
                  <a:gd name="connsiteX35" fmla="*/ 2961665 w 6374717"/>
                  <a:gd name="connsiteY35" fmla="*/ 4830432 h 6112476"/>
                  <a:gd name="connsiteX36" fmla="*/ 3182110 w 6374717"/>
                  <a:gd name="connsiteY36" fmla="*/ 4914110 h 6112476"/>
                  <a:gd name="connsiteX37" fmla="*/ 3319927 w 6374717"/>
                  <a:gd name="connsiteY37" fmla="*/ 4882505 h 6112476"/>
                  <a:gd name="connsiteX38" fmla="*/ 3480311 w 6374717"/>
                  <a:gd name="connsiteY38" fmla="*/ 4915832 h 6112476"/>
                  <a:gd name="connsiteX39" fmla="*/ 3594872 w 6374717"/>
                  <a:gd name="connsiteY39" fmla="*/ 4824184 h 6112476"/>
                  <a:gd name="connsiteX40" fmla="*/ 3645268 w 6374717"/>
                  <a:gd name="connsiteY40" fmla="*/ 4804938 h 6112476"/>
                  <a:gd name="connsiteX41" fmla="*/ 3780062 w 6374717"/>
                  <a:gd name="connsiteY41" fmla="*/ 4844529 h 6112476"/>
                  <a:gd name="connsiteX42" fmla="*/ 3895280 w 6374717"/>
                  <a:gd name="connsiteY42" fmla="*/ 4728685 h 6112476"/>
                  <a:gd name="connsiteX43" fmla="*/ 5477403 w 6374717"/>
                  <a:gd name="connsiteY43" fmla="*/ 5872675 h 6112476"/>
                  <a:gd name="connsiteX44" fmla="*/ 5639072 w 6374717"/>
                  <a:gd name="connsiteY44" fmla="*/ 6057474 h 6112476"/>
                  <a:gd name="connsiteX45" fmla="*/ 5771158 w 6374717"/>
                  <a:gd name="connsiteY45" fmla="*/ 6095609 h 6112476"/>
                  <a:gd name="connsiteX0" fmla="*/ 5771158 w 6374717"/>
                  <a:gd name="connsiteY0" fmla="*/ 6095609 h 6112476"/>
                  <a:gd name="connsiteX1" fmla="*/ 6374717 w 6374717"/>
                  <a:gd name="connsiteY1" fmla="*/ 6112476 h 6112476"/>
                  <a:gd name="connsiteX2" fmla="*/ 5322814 w 6374717"/>
                  <a:gd name="connsiteY2" fmla="*/ 4166798 h 6112476"/>
                  <a:gd name="connsiteX3" fmla="*/ 4150695 w 6374717"/>
                  <a:gd name="connsiteY3" fmla="*/ 2886134 h 6112476"/>
                  <a:gd name="connsiteX4" fmla="*/ 3559461 w 6374717"/>
                  <a:gd name="connsiteY4" fmla="*/ 2518398 h 6112476"/>
                  <a:gd name="connsiteX5" fmla="*/ 3313176 w 6374717"/>
                  <a:gd name="connsiteY5" fmla="*/ 2291735 h 6112476"/>
                  <a:gd name="connsiteX6" fmla="*/ 3205256 w 6374717"/>
                  <a:gd name="connsiteY6" fmla="*/ 2303622 h 6112476"/>
                  <a:gd name="connsiteX7" fmla="*/ 2576905 w 6374717"/>
                  <a:gd name="connsiteY7" fmla="*/ 2004450 h 6112476"/>
                  <a:gd name="connsiteX8" fmla="*/ 2187525 w 6374717"/>
                  <a:gd name="connsiteY8" fmla="*/ 1194008 h 6112476"/>
                  <a:gd name="connsiteX9" fmla="*/ 2599237 w 6374717"/>
                  <a:gd name="connsiteY9" fmla="*/ 754168 h 6112476"/>
                  <a:gd name="connsiteX10" fmla="*/ 2702537 w 6374717"/>
                  <a:gd name="connsiteY10" fmla="*/ 232530 h 6112476"/>
                  <a:gd name="connsiteX11" fmla="*/ 2607318 w 6374717"/>
                  <a:gd name="connsiteY11" fmla="*/ 102935 h 6112476"/>
                  <a:gd name="connsiteX12" fmla="*/ 2518975 w 6374717"/>
                  <a:gd name="connsiteY12" fmla="*/ 180223 h 6112476"/>
                  <a:gd name="connsiteX13" fmla="*/ 2532520 w 6374717"/>
                  <a:gd name="connsiteY13" fmla="*/ 247737 h 6112476"/>
                  <a:gd name="connsiteX14" fmla="*/ 2297214 w 6374717"/>
                  <a:gd name="connsiteY14" fmla="*/ 314672 h 6112476"/>
                  <a:gd name="connsiteX15" fmla="*/ 1919173 w 6374717"/>
                  <a:gd name="connsiteY15" fmla="*/ 541271 h 6112476"/>
                  <a:gd name="connsiteX16" fmla="*/ 1917513 w 6374717"/>
                  <a:gd name="connsiteY16" fmla="*/ 597949 h 6112476"/>
                  <a:gd name="connsiteX17" fmla="*/ 1177075 w 6374717"/>
                  <a:gd name="connsiteY17" fmla="*/ 179189 h 6112476"/>
                  <a:gd name="connsiteX18" fmla="*/ 920610 w 6374717"/>
                  <a:gd name="connsiteY18" fmla="*/ 8140 h 6112476"/>
                  <a:gd name="connsiteX19" fmla="*/ 1241176 w 6374717"/>
                  <a:gd name="connsiteY19" fmla="*/ 468808 h 6112476"/>
                  <a:gd name="connsiteX20" fmla="*/ 1865220 w 6374717"/>
                  <a:gd name="connsiteY20" fmla="*/ 1097958 h 6112476"/>
                  <a:gd name="connsiteX21" fmla="*/ 1874806 w 6374717"/>
                  <a:gd name="connsiteY21" fmla="*/ 2136972 h 6112476"/>
                  <a:gd name="connsiteX22" fmla="*/ 2057099 w 6374717"/>
                  <a:gd name="connsiteY22" fmla="*/ 2544253 h 6112476"/>
                  <a:gd name="connsiteX23" fmla="*/ 97232 w 6374717"/>
                  <a:gd name="connsiteY23" fmla="*/ 3162613 h 6112476"/>
                  <a:gd name="connsiteX24" fmla="*/ 649973 w 6374717"/>
                  <a:gd name="connsiteY24" fmla="*/ 3322621 h 6112476"/>
                  <a:gd name="connsiteX25" fmla="*/ 914158 w 6374717"/>
                  <a:gd name="connsiteY25" fmla="*/ 3257831 h 6112476"/>
                  <a:gd name="connsiteX26" fmla="*/ 1018305 w 6374717"/>
                  <a:gd name="connsiteY26" fmla="*/ 3226587 h 6112476"/>
                  <a:gd name="connsiteX27" fmla="*/ 1130782 w 6374717"/>
                  <a:gd name="connsiteY27" fmla="*/ 3205758 h 6112476"/>
                  <a:gd name="connsiteX28" fmla="*/ 1341156 w 6374717"/>
                  <a:gd name="connsiteY28" fmla="*/ 3120359 h 6112476"/>
                  <a:gd name="connsiteX29" fmla="*/ 1603603 w 6374717"/>
                  <a:gd name="connsiteY29" fmla="*/ 3057871 h 6112476"/>
                  <a:gd name="connsiteX30" fmla="*/ 1793149 w 6374717"/>
                  <a:gd name="connsiteY30" fmla="*/ 2980803 h 6112476"/>
                  <a:gd name="connsiteX31" fmla="*/ 2181072 w 6374717"/>
                  <a:gd name="connsiteY31" fmla="*/ 2924049 h 6112476"/>
                  <a:gd name="connsiteX32" fmla="*/ 2950248 w 6374717"/>
                  <a:gd name="connsiteY32" fmla="*/ 4016797 h 6112476"/>
                  <a:gd name="connsiteX33" fmla="*/ 3432137 w 6374717"/>
                  <a:gd name="connsiteY33" fmla="*/ 4386804 h 6112476"/>
                  <a:gd name="connsiteX34" fmla="*/ 2968760 w 6374717"/>
                  <a:gd name="connsiteY34" fmla="*/ 4633903 h 6112476"/>
                  <a:gd name="connsiteX35" fmla="*/ 2961665 w 6374717"/>
                  <a:gd name="connsiteY35" fmla="*/ 4830432 h 6112476"/>
                  <a:gd name="connsiteX36" fmla="*/ 3182110 w 6374717"/>
                  <a:gd name="connsiteY36" fmla="*/ 4914110 h 6112476"/>
                  <a:gd name="connsiteX37" fmla="*/ 3319927 w 6374717"/>
                  <a:gd name="connsiteY37" fmla="*/ 4882505 h 6112476"/>
                  <a:gd name="connsiteX38" fmla="*/ 3480311 w 6374717"/>
                  <a:gd name="connsiteY38" fmla="*/ 4915832 h 6112476"/>
                  <a:gd name="connsiteX39" fmla="*/ 3594872 w 6374717"/>
                  <a:gd name="connsiteY39" fmla="*/ 4824184 h 6112476"/>
                  <a:gd name="connsiteX40" fmla="*/ 3645268 w 6374717"/>
                  <a:gd name="connsiteY40" fmla="*/ 4804938 h 6112476"/>
                  <a:gd name="connsiteX41" fmla="*/ 3780062 w 6374717"/>
                  <a:gd name="connsiteY41" fmla="*/ 4844529 h 6112476"/>
                  <a:gd name="connsiteX42" fmla="*/ 3895280 w 6374717"/>
                  <a:gd name="connsiteY42" fmla="*/ 4728685 h 6112476"/>
                  <a:gd name="connsiteX43" fmla="*/ 5477403 w 6374717"/>
                  <a:gd name="connsiteY43" fmla="*/ 5872675 h 6112476"/>
                  <a:gd name="connsiteX44" fmla="*/ 5639072 w 6374717"/>
                  <a:gd name="connsiteY44" fmla="*/ 6057474 h 6112476"/>
                  <a:gd name="connsiteX45" fmla="*/ 5771158 w 6374717"/>
                  <a:gd name="connsiteY45" fmla="*/ 6095609 h 6112476"/>
                  <a:gd name="connsiteX0" fmla="*/ 5771158 w 6374717"/>
                  <a:gd name="connsiteY0" fmla="*/ 6095609 h 6159334"/>
                  <a:gd name="connsiteX1" fmla="*/ 6019386 w 6374717"/>
                  <a:gd name="connsiteY1" fmla="*/ 6159334 h 6159334"/>
                  <a:gd name="connsiteX2" fmla="*/ 6374717 w 6374717"/>
                  <a:gd name="connsiteY2" fmla="*/ 6112476 h 6159334"/>
                  <a:gd name="connsiteX3" fmla="*/ 5322814 w 6374717"/>
                  <a:gd name="connsiteY3" fmla="*/ 4166798 h 6159334"/>
                  <a:gd name="connsiteX4" fmla="*/ 4150695 w 6374717"/>
                  <a:gd name="connsiteY4" fmla="*/ 2886134 h 6159334"/>
                  <a:gd name="connsiteX5" fmla="*/ 3559461 w 6374717"/>
                  <a:gd name="connsiteY5" fmla="*/ 2518398 h 6159334"/>
                  <a:gd name="connsiteX6" fmla="*/ 3313176 w 6374717"/>
                  <a:gd name="connsiteY6" fmla="*/ 2291735 h 6159334"/>
                  <a:gd name="connsiteX7" fmla="*/ 3205256 w 6374717"/>
                  <a:gd name="connsiteY7" fmla="*/ 2303622 h 6159334"/>
                  <a:gd name="connsiteX8" fmla="*/ 2576905 w 6374717"/>
                  <a:gd name="connsiteY8" fmla="*/ 2004450 h 6159334"/>
                  <a:gd name="connsiteX9" fmla="*/ 2187525 w 6374717"/>
                  <a:gd name="connsiteY9" fmla="*/ 1194008 h 6159334"/>
                  <a:gd name="connsiteX10" fmla="*/ 2599237 w 6374717"/>
                  <a:gd name="connsiteY10" fmla="*/ 754168 h 6159334"/>
                  <a:gd name="connsiteX11" fmla="*/ 2702537 w 6374717"/>
                  <a:gd name="connsiteY11" fmla="*/ 232530 h 6159334"/>
                  <a:gd name="connsiteX12" fmla="*/ 2607318 w 6374717"/>
                  <a:gd name="connsiteY12" fmla="*/ 102935 h 6159334"/>
                  <a:gd name="connsiteX13" fmla="*/ 2518975 w 6374717"/>
                  <a:gd name="connsiteY13" fmla="*/ 180223 h 6159334"/>
                  <a:gd name="connsiteX14" fmla="*/ 2532520 w 6374717"/>
                  <a:gd name="connsiteY14" fmla="*/ 247737 h 6159334"/>
                  <a:gd name="connsiteX15" fmla="*/ 2297214 w 6374717"/>
                  <a:gd name="connsiteY15" fmla="*/ 314672 h 6159334"/>
                  <a:gd name="connsiteX16" fmla="*/ 1919173 w 6374717"/>
                  <a:gd name="connsiteY16" fmla="*/ 541271 h 6159334"/>
                  <a:gd name="connsiteX17" fmla="*/ 1917513 w 6374717"/>
                  <a:gd name="connsiteY17" fmla="*/ 597949 h 6159334"/>
                  <a:gd name="connsiteX18" fmla="*/ 1177075 w 6374717"/>
                  <a:gd name="connsiteY18" fmla="*/ 179189 h 6159334"/>
                  <a:gd name="connsiteX19" fmla="*/ 920610 w 6374717"/>
                  <a:gd name="connsiteY19" fmla="*/ 8140 h 6159334"/>
                  <a:gd name="connsiteX20" fmla="*/ 1241176 w 6374717"/>
                  <a:gd name="connsiteY20" fmla="*/ 468808 h 6159334"/>
                  <a:gd name="connsiteX21" fmla="*/ 1865220 w 6374717"/>
                  <a:gd name="connsiteY21" fmla="*/ 1097958 h 6159334"/>
                  <a:gd name="connsiteX22" fmla="*/ 1874806 w 6374717"/>
                  <a:gd name="connsiteY22" fmla="*/ 2136972 h 6159334"/>
                  <a:gd name="connsiteX23" fmla="*/ 2057099 w 6374717"/>
                  <a:gd name="connsiteY23" fmla="*/ 2544253 h 6159334"/>
                  <a:gd name="connsiteX24" fmla="*/ 97232 w 6374717"/>
                  <a:gd name="connsiteY24" fmla="*/ 3162613 h 6159334"/>
                  <a:gd name="connsiteX25" fmla="*/ 649973 w 6374717"/>
                  <a:gd name="connsiteY25" fmla="*/ 3322621 h 6159334"/>
                  <a:gd name="connsiteX26" fmla="*/ 914158 w 6374717"/>
                  <a:gd name="connsiteY26" fmla="*/ 3257831 h 6159334"/>
                  <a:gd name="connsiteX27" fmla="*/ 1018305 w 6374717"/>
                  <a:gd name="connsiteY27" fmla="*/ 3226587 h 6159334"/>
                  <a:gd name="connsiteX28" fmla="*/ 1130782 w 6374717"/>
                  <a:gd name="connsiteY28" fmla="*/ 3205758 h 6159334"/>
                  <a:gd name="connsiteX29" fmla="*/ 1341156 w 6374717"/>
                  <a:gd name="connsiteY29" fmla="*/ 3120359 h 6159334"/>
                  <a:gd name="connsiteX30" fmla="*/ 1603603 w 6374717"/>
                  <a:gd name="connsiteY30" fmla="*/ 3057871 h 6159334"/>
                  <a:gd name="connsiteX31" fmla="*/ 1793149 w 6374717"/>
                  <a:gd name="connsiteY31" fmla="*/ 2980803 h 6159334"/>
                  <a:gd name="connsiteX32" fmla="*/ 2181072 w 6374717"/>
                  <a:gd name="connsiteY32" fmla="*/ 2924049 h 6159334"/>
                  <a:gd name="connsiteX33" fmla="*/ 2950248 w 6374717"/>
                  <a:gd name="connsiteY33" fmla="*/ 4016797 h 6159334"/>
                  <a:gd name="connsiteX34" fmla="*/ 3432137 w 6374717"/>
                  <a:gd name="connsiteY34" fmla="*/ 4386804 h 6159334"/>
                  <a:gd name="connsiteX35" fmla="*/ 2968760 w 6374717"/>
                  <a:gd name="connsiteY35" fmla="*/ 4633903 h 6159334"/>
                  <a:gd name="connsiteX36" fmla="*/ 2961665 w 6374717"/>
                  <a:gd name="connsiteY36" fmla="*/ 4830432 h 6159334"/>
                  <a:gd name="connsiteX37" fmla="*/ 3182110 w 6374717"/>
                  <a:gd name="connsiteY37" fmla="*/ 4914110 h 6159334"/>
                  <a:gd name="connsiteX38" fmla="*/ 3319927 w 6374717"/>
                  <a:gd name="connsiteY38" fmla="*/ 4882505 h 6159334"/>
                  <a:gd name="connsiteX39" fmla="*/ 3480311 w 6374717"/>
                  <a:gd name="connsiteY39" fmla="*/ 4915832 h 6159334"/>
                  <a:gd name="connsiteX40" fmla="*/ 3594872 w 6374717"/>
                  <a:gd name="connsiteY40" fmla="*/ 4824184 h 6159334"/>
                  <a:gd name="connsiteX41" fmla="*/ 3645268 w 6374717"/>
                  <a:gd name="connsiteY41" fmla="*/ 4804938 h 6159334"/>
                  <a:gd name="connsiteX42" fmla="*/ 3780062 w 6374717"/>
                  <a:gd name="connsiteY42" fmla="*/ 4844529 h 6159334"/>
                  <a:gd name="connsiteX43" fmla="*/ 3895280 w 6374717"/>
                  <a:gd name="connsiteY43" fmla="*/ 4728685 h 6159334"/>
                  <a:gd name="connsiteX44" fmla="*/ 5477403 w 6374717"/>
                  <a:gd name="connsiteY44" fmla="*/ 5872675 h 6159334"/>
                  <a:gd name="connsiteX45" fmla="*/ 5639072 w 6374717"/>
                  <a:gd name="connsiteY45" fmla="*/ 6057474 h 6159334"/>
                  <a:gd name="connsiteX46" fmla="*/ 5771158 w 6374717"/>
                  <a:gd name="connsiteY46" fmla="*/ 6095609 h 6159334"/>
                  <a:gd name="connsiteX0" fmla="*/ 5771158 w 6374717"/>
                  <a:gd name="connsiteY0" fmla="*/ 6095609 h 6222528"/>
                  <a:gd name="connsiteX1" fmla="*/ 6019386 w 6374717"/>
                  <a:gd name="connsiteY1" fmla="*/ 6159334 h 6222528"/>
                  <a:gd name="connsiteX2" fmla="*/ 6192268 w 6374717"/>
                  <a:gd name="connsiteY2" fmla="*/ 6221821 h 6222528"/>
                  <a:gd name="connsiteX3" fmla="*/ 6374717 w 6374717"/>
                  <a:gd name="connsiteY3" fmla="*/ 6112476 h 6222528"/>
                  <a:gd name="connsiteX4" fmla="*/ 5322814 w 6374717"/>
                  <a:gd name="connsiteY4" fmla="*/ 4166798 h 6222528"/>
                  <a:gd name="connsiteX5" fmla="*/ 4150695 w 6374717"/>
                  <a:gd name="connsiteY5" fmla="*/ 2886134 h 6222528"/>
                  <a:gd name="connsiteX6" fmla="*/ 3559461 w 6374717"/>
                  <a:gd name="connsiteY6" fmla="*/ 2518398 h 6222528"/>
                  <a:gd name="connsiteX7" fmla="*/ 3313176 w 6374717"/>
                  <a:gd name="connsiteY7" fmla="*/ 2291735 h 6222528"/>
                  <a:gd name="connsiteX8" fmla="*/ 3205256 w 6374717"/>
                  <a:gd name="connsiteY8" fmla="*/ 2303622 h 6222528"/>
                  <a:gd name="connsiteX9" fmla="*/ 2576905 w 6374717"/>
                  <a:gd name="connsiteY9" fmla="*/ 2004450 h 6222528"/>
                  <a:gd name="connsiteX10" fmla="*/ 2187525 w 6374717"/>
                  <a:gd name="connsiteY10" fmla="*/ 1194008 h 6222528"/>
                  <a:gd name="connsiteX11" fmla="*/ 2599237 w 6374717"/>
                  <a:gd name="connsiteY11" fmla="*/ 754168 h 6222528"/>
                  <a:gd name="connsiteX12" fmla="*/ 2702537 w 6374717"/>
                  <a:gd name="connsiteY12" fmla="*/ 232530 h 6222528"/>
                  <a:gd name="connsiteX13" fmla="*/ 2607318 w 6374717"/>
                  <a:gd name="connsiteY13" fmla="*/ 102935 h 6222528"/>
                  <a:gd name="connsiteX14" fmla="*/ 2518975 w 6374717"/>
                  <a:gd name="connsiteY14" fmla="*/ 180223 h 6222528"/>
                  <a:gd name="connsiteX15" fmla="*/ 2532520 w 6374717"/>
                  <a:gd name="connsiteY15" fmla="*/ 247737 h 6222528"/>
                  <a:gd name="connsiteX16" fmla="*/ 2297214 w 6374717"/>
                  <a:gd name="connsiteY16" fmla="*/ 314672 h 6222528"/>
                  <a:gd name="connsiteX17" fmla="*/ 1919173 w 6374717"/>
                  <a:gd name="connsiteY17" fmla="*/ 541271 h 6222528"/>
                  <a:gd name="connsiteX18" fmla="*/ 1917513 w 6374717"/>
                  <a:gd name="connsiteY18" fmla="*/ 597949 h 6222528"/>
                  <a:gd name="connsiteX19" fmla="*/ 1177075 w 6374717"/>
                  <a:gd name="connsiteY19" fmla="*/ 179189 h 6222528"/>
                  <a:gd name="connsiteX20" fmla="*/ 920610 w 6374717"/>
                  <a:gd name="connsiteY20" fmla="*/ 8140 h 6222528"/>
                  <a:gd name="connsiteX21" fmla="*/ 1241176 w 6374717"/>
                  <a:gd name="connsiteY21" fmla="*/ 468808 h 6222528"/>
                  <a:gd name="connsiteX22" fmla="*/ 1865220 w 6374717"/>
                  <a:gd name="connsiteY22" fmla="*/ 1097958 h 6222528"/>
                  <a:gd name="connsiteX23" fmla="*/ 1874806 w 6374717"/>
                  <a:gd name="connsiteY23" fmla="*/ 2136972 h 6222528"/>
                  <a:gd name="connsiteX24" fmla="*/ 2057099 w 6374717"/>
                  <a:gd name="connsiteY24" fmla="*/ 2544253 h 6222528"/>
                  <a:gd name="connsiteX25" fmla="*/ 97232 w 6374717"/>
                  <a:gd name="connsiteY25" fmla="*/ 3162613 h 6222528"/>
                  <a:gd name="connsiteX26" fmla="*/ 649973 w 6374717"/>
                  <a:gd name="connsiteY26" fmla="*/ 3322621 h 6222528"/>
                  <a:gd name="connsiteX27" fmla="*/ 914158 w 6374717"/>
                  <a:gd name="connsiteY27" fmla="*/ 3257831 h 6222528"/>
                  <a:gd name="connsiteX28" fmla="*/ 1018305 w 6374717"/>
                  <a:gd name="connsiteY28" fmla="*/ 3226587 h 6222528"/>
                  <a:gd name="connsiteX29" fmla="*/ 1130782 w 6374717"/>
                  <a:gd name="connsiteY29" fmla="*/ 3205758 h 6222528"/>
                  <a:gd name="connsiteX30" fmla="*/ 1341156 w 6374717"/>
                  <a:gd name="connsiteY30" fmla="*/ 3120359 h 6222528"/>
                  <a:gd name="connsiteX31" fmla="*/ 1603603 w 6374717"/>
                  <a:gd name="connsiteY31" fmla="*/ 3057871 h 6222528"/>
                  <a:gd name="connsiteX32" fmla="*/ 1793149 w 6374717"/>
                  <a:gd name="connsiteY32" fmla="*/ 2980803 h 6222528"/>
                  <a:gd name="connsiteX33" fmla="*/ 2181072 w 6374717"/>
                  <a:gd name="connsiteY33" fmla="*/ 2924049 h 6222528"/>
                  <a:gd name="connsiteX34" fmla="*/ 2950248 w 6374717"/>
                  <a:gd name="connsiteY34" fmla="*/ 4016797 h 6222528"/>
                  <a:gd name="connsiteX35" fmla="*/ 3432137 w 6374717"/>
                  <a:gd name="connsiteY35" fmla="*/ 4386804 h 6222528"/>
                  <a:gd name="connsiteX36" fmla="*/ 2968760 w 6374717"/>
                  <a:gd name="connsiteY36" fmla="*/ 4633903 h 6222528"/>
                  <a:gd name="connsiteX37" fmla="*/ 2961665 w 6374717"/>
                  <a:gd name="connsiteY37" fmla="*/ 4830432 h 6222528"/>
                  <a:gd name="connsiteX38" fmla="*/ 3182110 w 6374717"/>
                  <a:gd name="connsiteY38" fmla="*/ 4914110 h 6222528"/>
                  <a:gd name="connsiteX39" fmla="*/ 3319927 w 6374717"/>
                  <a:gd name="connsiteY39" fmla="*/ 4882505 h 6222528"/>
                  <a:gd name="connsiteX40" fmla="*/ 3480311 w 6374717"/>
                  <a:gd name="connsiteY40" fmla="*/ 4915832 h 6222528"/>
                  <a:gd name="connsiteX41" fmla="*/ 3594872 w 6374717"/>
                  <a:gd name="connsiteY41" fmla="*/ 4824184 h 6222528"/>
                  <a:gd name="connsiteX42" fmla="*/ 3645268 w 6374717"/>
                  <a:gd name="connsiteY42" fmla="*/ 4804938 h 6222528"/>
                  <a:gd name="connsiteX43" fmla="*/ 3780062 w 6374717"/>
                  <a:gd name="connsiteY43" fmla="*/ 4844529 h 6222528"/>
                  <a:gd name="connsiteX44" fmla="*/ 3895280 w 6374717"/>
                  <a:gd name="connsiteY44" fmla="*/ 4728685 h 6222528"/>
                  <a:gd name="connsiteX45" fmla="*/ 5477403 w 6374717"/>
                  <a:gd name="connsiteY45" fmla="*/ 5872675 h 6222528"/>
                  <a:gd name="connsiteX46" fmla="*/ 5639072 w 6374717"/>
                  <a:gd name="connsiteY46" fmla="*/ 6057474 h 6222528"/>
                  <a:gd name="connsiteX47" fmla="*/ 5771158 w 6374717"/>
                  <a:gd name="connsiteY47" fmla="*/ 6095609 h 6222528"/>
                  <a:gd name="connsiteX0" fmla="*/ 5771158 w 6320561"/>
                  <a:gd name="connsiteY0" fmla="*/ 6095609 h 6222528"/>
                  <a:gd name="connsiteX1" fmla="*/ 6019386 w 6320561"/>
                  <a:gd name="connsiteY1" fmla="*/ 6159334 h 6222528"/>
                  <a:gd name="connsiteX2" fmla="*/ 6192268 w 6320561"/>
                  <a:gd name="connsiteY2" fmla="*/ 6221821 h 6222528"/>
                  <a:gd name="connsiteX3" fmla="*/ 6320561 w 6320561"/>
                  <a:gd name="connsiteY3" fmla="*/ 6074983 h 6222528"/>
                  <a:gd name="connsiteX4" fmla="*/ 5322814 w 6320561"/>
                  <a:gd name="connsiteY4" fmla="*/ 4166798 h 6222528"/>
                  <a:gd name="connsiteX5" fmla="*/ 4150695 w 6320561"/>
                  <a:gd name="connsiteY5" fmla="*/ 2886134 h 6222528"/>
                  <a:gd name="connsiteX6" fmla="*/ 3559461 w 6320561"/>
                  <a:gd name="connsiteY6" fmla="*/ 2518398 h 6222528"/>
                  <a:gd name="connsiteX7" fmla="*/ 3313176 w 6320561"/>
                  <a:gd name="connsiteY7" fmla="*/ 2291735 h 6222528"/>
                  <a:gd name="connsiteX8" fmla="*/ 3205256 w 6320561"/>
                  <a:gd name="connsiteY8" fmla="*/ 2303622 h 6222528"/>
                  <a:gd name="connsiteX9" fmla="*/ 2576905 w 6320561"/>
                  <a:gd name="connsiteY9" fmla="*/ 2004450 h 6222528"/>
                  <a:gd name="connsiteX10" fmla="*/ 2187525 w 6320561"/>
                  <a:gd name="connsiteY10" fmla="*/ 1194008 h 6222528"/>
                  <a:gd name="connsiteX11" fmla="*/ 2599237 w 6320561"/>
                  <a:gd name="connsiteY11" fmla="*/ 754168 h 6222528"/>
                  <a:gd name="connsiteX12" fmla="*/ 2702537 w 6320561"/>
                  <a:gd name="connsiteY12" fmla="*/ 232530 h 6222528"/>
                  <a:gd name="connsiteX13" fmla="*/ 2607318 w 6320561"/>
                  <a:gd name="connsiteY13" fmla="*/ 102935 h 6222528"/>
                  <a:gd name="connsiteX14" fmla="*/ 2518975 w 6320561"/>
                  <a:gd name="connsiteY14" fmla="*/ 180223 h 6222528"/>
                  <a:gd name="connsiteX15" fmla="*/ 2532520 w 6320561"/>
                  <a:gd name="connsiteY15" fmla="*/ 247737 h 6222528"/>
                  <a:gd name="connsiteX16" fmla="*/ 2297214 w 6320561"/>
                  <a:gd name="connsiteY16" fmla="*/ 314672 h 6222528"/>
                  <a:gd name="connsiteX17" fmla="*/ 1919173 w 6320561"/>
                  <a:gd name="connsiteY17" fmla="*/ 541271 h 6222528"/>
                  <a:gd name="connsiteX18" fmla="*/ 1917513 w 6320561"/>
                  <a:gd name="connsiteY18" fmla="*/ 597949 h 6222528"/>
                  <a:gd name="connsiteX19" fmla="*/ 1177075 w 6320561"/>
                  <a:gd name="connsiteY19" fmla="*/ 179189 h 6222528"/>
                  <a:gd name="connsiteX20" fmla="*/ 920610 w 6320561"/>
                  <a:gd name="connsiteY20" fmla="*/ 8140 h 6222528"/>
                  <a:gd name="connsiteX21" fmla="*/ 1241176 w 6320561"/>
                  <a:gd name="connsiteY21" fmla="*/ 468808 h 6222528"/>
                  <a:gd name="connsiteX22" fmla="*/ 1865220 w 6320561"/>
                  <a:gd name="connsiteY22" fmla="*/ 1097958 h 6222528"/>
                  <a:gd name="connsiteX23" fmla="*/ 1874806 w 6320561"/>
                  <a:gd name="connsiteY23" fmla="*/ 2136972 h 6222528"/>
                  <a:gd name="connsiteX24" fmla="*/ 2057099 w 6320561"/>
                  <a:gd name="connsiteY24" fmla="*/ 2544253 h 6222528"/>
                  <a:gd name="connsiteX25" fmla="*/ 97232 w 6320561"/>
                  <a:gd name="connsiteY25" fmla="*/ 3162613 h 6222528"/>
                  <a:gd name="connsiteX26" fmla="*/ 649973 w 6320561"/>
                  <a:gd name="connsiteY26" fmla="*/ 3322621 h 6222528"/>
                  <a:gd name="connsiteX27" fmla="*/ 914158 w 6320561"/>
                  <a:gd name="connsiteY27" fmla="*/ 3257831 h 6222528"/>
                  <a:gd name="connsiteX28" fmla="*/ 1018305 w 6320561"/>
                  <a:gd name="connsiteY28" fmla="*/ 3226587 h 6222528"/>
                  <a:gd name="connsiteX29" fmla="*/ 1130782 w 6320561"/>
                  <a:gd name="connsiteY29" fmla="*/ 3205758 h 6222528"/>
                  <a:gd name="connsiteX30" fmla="*/ 1341156 w 6320561"/>
                  <a:gd name="connsiteY30" fmla="*/ 3120359 h 6222528"/>
                  <a:gd name="connsiteX31" fmla="*/ 1603603 w 6320561"/>
                  <a:gd name="connsiteY31" fmla="*/ 3057871 h 6222528"/>
                  <a:gd name="connsiteX32" fmla="*/ 1793149 w 6320561"/>
                  <a:gd name="connsiteY32" fmla="*/ 2980803 h 6222528"/>
                  <a:gd name="connsiteX33" fmla="*/ 2181072 w 6320561"/>
                  <a:gd name="connsiteY33" fmla="*/ 2924049 h 6222528"/>
                  <a:gd name="connsiteX34" fmla="*/ 2950248 w 6320561"/>
                  <a:gd name="connsiteY34" fmla="*/ 4016797 h 6222528"/>
                  <a:gd name="connsiteX35" fmla="*/ 3432137 w 6320561"/>
                  <a:gd name="connsiteY35" fmla="*/ 4386804 h 6222528"/>
                  <a:gd name="connsiteX36" fmla="*/ 2968760 w 6320561"/>
                  <a:gd name="connsiteY36" fmla="*/ 4633903 h 6222528"/>
                  <a:gd name="connsiteX37" fmla="*/ 2961665 w 6320561"/>
                  <a:gd name="connsiteY37" fmla="*/ 4830432 h 6222528"/>
                  <a:gd name="connsiteX38" fmla="*/ 3182110 w 6320561"/>
                  <a:gd name="connsiteY38" fmla="*/ 4914110 h 6222528"/>
                  <a:gd name="connsiteX39" fmla="*/ 3319927 w 6320561"/>
                  <a:gd name="connsiteY39" fmla="*/ 4882505 h 6222528"/>
                  <a:gd name="connsiteX40" fmla="*/ 3480311 w 6320561"/>
                  <a:gd name="connsiteY40" fmla="*/ 4915832 h 6222528"/>
                  <a:gd name="connsiteX41" fmla="*/ 3594872 w 6320561"/>
                  <a:gd name="connsiteY41" fmla="*/ 4824184 h 6222528"/>
                  <a:gd name="connsiteX42" fmla="*/ 3645268 w 6320561"/>
                  <a:gd name="connsiteY42" fmla="*/ 4804938 h 6222528"/>
                  <a:gd name="connsiteX43" fmla="*/ 3780062 w 6320561"/>
                  <a:gd name="connsiteY43" fmla="*/ 4844529 h 6222528"/>
                  <a:gd name="connsiteX44" fmla="*/ 3895280 w 6320561"/>
                  <a:gd name="connsiteY44" fmla="*/ 4728685 h 6222528"/>
                  <a:gd name="connsiteX45" fmla="*/ 5477403 w 6320561"/>
                  <a:gd name="connsiteY45" fmla="*/ 5872675 h 6222528"/>
                  <a:gd name="connsiteX46" fmla="*/ 5639072 w 6320561"/>
                  <a:gd name="connsiteY46" fmla="*/ 6057474 h 6222528"/>
                  <a:gd name="connsiteX47" fmla="*/ 5771158 w 6320561"/>
                  <a:gd name="connsiteY47" fmla="*/ 6095609 h 6222528"/>
                  <a:gd name="connsiteX0" fmla="*/ 5771158 w 6321199"/>
                  <a:gd name="connsiteY0" fmla="*/ 6095609 h 6222528"/>
                  <a:gd name="connsiteX1" fmla="*/ 6019386 w 6321199"/>
                  <a:gd name="connsiteY1" fmla="*/ 6159334 h 6222528"/>
                  <a:gd name="connsiteX2" fmla="*/ 6192268 w 6321199"/>
                  <a:gd name="connsiteY2" fmla="*/ 6221821 h 6222528"/>
                  <a:gd name="connsiteX3" fmla="*/ 6320561 w 6321199"/>
                  <a:gd name="connsiteY3" fmla="*/ 6074983 h 6222528"/>
                  <a:gd name="connsiteX4" fmla="*/ 5322814 w 6321199"/>
                  <a:gd name="connsiteY4" fmla="*/ 4166798 h 6222528"/>
                  <a:gd name="connsiteX5" fmla="*/ 4150695 w 6321199"/>
                  <a:gd name="connsiteY5" fmla="*/ 2886134 h 6222528"/>
                  <a:gd name="connsiteX6" fmla="*/ 3559461 w 6321199"/>
                  <a:gd name="connsiteY6" fmla="*/ 2518398 h 6222528"/>
                  <a:gd name="connsiteX7" fmla="*/ 3313176 w 6321199"/>
                  <a:gd name="connsiteY7" fmla="*/ 2291735 h 6222528"/>
                  <a:gd name="connsiteX8" fmla="*/ 3205256 w 6321199"/>
                  <a:gd name="connsiteY8" fmla="*/ 2303622 h 6222528"/>
                  <a:gd name="connsiteX9" fmla="*/ 2576905 w 6321199"/>
                  <a:gd name="connsiteY9" fmla="*/ 2004450 h 6222528"/>
                  <a:gd name="connsiteX10" fmla="*/ 2187525 w 6321199"/>
                  <a:gd name="connsiteY10" fmla="*/ 1194008 h 6222528"/>
                  <a:gd name="connsiteX11" fmla="*/ 2599237 w 6321199"/>
                  <a:gd name="connsiteY11" fmla="*/ 754168 h 6222528"/>
                  <a:gd name="connsiteX12" fmla="*/ 2702537 w 6321199"/>
                  <a:gd name="connsiteY12" fmla="*/ 232530 h 6222528"/>
                  <a:gd name="connsiteX13" fmla="*/ 2607318 w 6321199"/>
                  <a:gd name="connsiteY13" fmla="*/ 102935 h 6222528"/>
                  <a:gd name="connsiteX14" fmla="*/ 2518975 w 6321199"/>
                  <a:gd name="connsiteY14" fmla="*/ 180223 h 6222528"/>
                  <a:gd name="connsiteX15" fmla="*/ 2532520 w 6321199"/>
                  <a:gd name="connsiteY15" fmla="*/ 247737 h 6222528"/>
                  <a:gd name="connsiteX16" fmla="*/ 2297214 w 6321199"/>
                  <a:gd name="connsiteY16" fmla="*/ 314672 h 6222528"/>
                  <a:gd name="connsiteX17" fmla="*/ 1919173 w 6321199"/>
                  <a:gd name="connsiteY17" fmla="*/ 541271 h 6222528"/>
                  <a:gd name="connsiteX18" fmla="*/ 1917513 w 6321199"/>
                  <a:gd name="connsiteY18" fmla="*/ 597949 h 6222528"/>
                  <a:gd name="connsiteX19" fmla="*/ 1177075 w 6321199"/>
                  <a:gd name="connsiteY19" fmla="*/ 179189 h 6222528"/>
                  <a:gd name="connsiteX20" fmla="*/ 920610 w 6321199"/>
                  <a:gd name="connsiteY20" fmla="*/ 8140 h 6222528"/>
                  <a:gd name="connsiteX21" fmla="*/ 1241176 w 6321199"/>
                  <a:gd name="connsiteY21" fmla="*/ 468808 h 6222528"/>
                  <a:gd name="connsiteX22" fmla="*/ 1865220 w 6321199"/>
                  <a:gd name="connsiteY22" fmla="*/ 1097958 h 6222528"/>
                  <a:gd name="connsiteX23" fmla="*/ 1874806 w 6321199"/>
                  <a:gd name="connsiteY23" fmla="*/ 2136972 h 6222528"/>
                  <a:gd name="connsiteX24" fmla="*/ 2057099 w 6321199"/>
                  <a:gd name="connsiteY24" fmla="*/ 2544253 h 6222528"/>
                  <a:gd name="connsiteX25" fmla="*/ 97232 w 6321199"/>
                  <a:gd name="connsiteY25" fmla="*/ 3162613 h 6222528"/>
                  <a:gd name="connsiteX26" fmla="*/ 649973 w 6321199"/>
                  <a:gd name="connsiteY26" fmla="*/ 3322621 h 6222528"/>
                  <a:gd name="connsiteX27" fmla="*/ 914158 w 6321199"/>
                  <a:gd name="connsiteY27" fmla="*/ 3257831 h 6222528"/>
                  <a:gd name="connsiteX28" fmla="*/ 1018305 w 6321199"/>
                  <a:gd name="connsiteY28" fmla="*/ 3226587 h 6222528"/>
                  <a:gd name="connsiteX29" fmla="*/ 1130782 w 6321199"/>
                  <a:gd name="connsiteY29" fmla="*/ 3205758 h 6222528"/>
                  <a:gd name="connsiteX30" fmla="*/ 1341156 w 6321199"/>
                  <a:gd name="connsiteY30" fmla="*/ 3120359 h 6222528"/>
                  <a:gd name="connsiteX31" fmla="*/ 1603603 w 6321199"/>
                  <a:gd name="connsiteY31" fmla="*/ 3057871 h 6222528"/>
                  <a:gd name="connsiteX32" fmla="*/ 1793149 w 6321199"/>
                  <a:gd name="connsiteY32" fmla="*/ 2980803 h 6222528"/>
                  <a:gd name="connsiteX33" fmla="*/ 2181072 w 6321199"/>
                  <a:gd name="connsiteY33" fmla="*/ 2924049 h 6222528"/>
                  <a:gd name="connsiteX34" fmla="*/ 2950248 w 6321199"/>
                  <a:gd name="connsiteY34" fmla="*/ 4016797 h 6222528"/>
                  <a:gd name="connsiteX35" fmla="*/ 3432137 w 6321199"/>
                  <a:gd name="connsiteY35" fmla="*/ 4386804 h 6222528"/>
                  <a:gd name="connsiteX36" fmla="*/ 2968760 w 6321199"/>
                  <a:gd name="connsiteY36" fmla="*/ 4633903 h 6222528"/>
                  <a:gd name="connsiteX37" fmla="*/ 2961665 w 6321199"/>
                  <a:gd name="connsiteY37" fmla="*/ 4830432 h 6222528"/>
                  <a:gd name="connsiteX38" fmla="*/ 3182110 w 6321199"/>
                  <a:gd name="connsiteY38" fmla="*/ 4914110 h 6222528"/>
                  <a:gd name="connsiteX39" fmla="*/ 3319927 w 6321199"/>
                  <a:gd name="connsiteY39" fmla="*/ 4882505 h 6222528"/>
                  <a:gd name="connsiteX40" fmla="*/ 3480311 w 6321199"/>
                  <a:gd name="connsiteY40" fmla="*/ 4915832 h 6222528"/>
                  <a:gd name="connsiteX41" fmla="*/ 3594872 w 6321199"/>
                  <a:gd name="connsiteY41" fmla="*/ 4824184 h 6222528"/>
                  <a:gd name="connsiteX42" fmla="*/ 3645268 w 6321199"/>
                  <a:gd name="connsiteY42" fmla="*/ 4804938 h 6222528"/>
                  <a:gd name="connsiteX43" fmla="*/ 3780062 w 6321199"/>
                  <a:gd name="connsiteY43" fmla="*/ 4844529 h 6222528"/>
                  <a:gd name="connsiteX44" fmla="*/ 3895280 w 6321199"/>
                  <a:gd name="connsiteY44" fmla="*/ 4728685 h 6222528"/>
                  <a:gd name="connsiteX45" fmla="*/ 5477403 w 6321199"/>
                  <a:gd name="connsiteY45" fmla="*/ 5872675 h 6222528"/>
                  <a:gd name="connsiteX46" fmla="*/ 5639072 w 6321199"/>
                  <a:gd name="connsiteY46" fmla="*/ 6057474 h 6222528"/>
                  <a:gd name="connsiteX47" fmla="*/ 5771158 w 6321199"/>
                  <a:gd name="connsiteY47" fmla="*/ 6095609 h 6222528"/>
                  <a:gd name="connsiteX0" fmla="*/ 5771158 w 6321130"/>
                  <a:gd name="connsiteY0" fmla="*/ 6095609 h 6210150"/>
                  <a:gd name="connsiteX1" fmla="*/ 6019386 w 6321130"/>
                  <a:gd name="connsiteY1" fmla="*/ 6159334 h 6210150"/>
                  <a:gd name="connsiteX2" fmla="*/ 6179770 w 6321130"/>
                  <a:gd name="connsiteY2" fmla="*/ 6209324 h 6210150"/>
                  <a:gd name="connsiteX3" fmla="*/ 6320561 w 6321130"/>
                  <a:gd name="connsiteY3" fmla="*/ 6074983 h 6210150"/>
                  <a:gd name="connsiteX4" fmla="*/ 5322814 w 6321130"/>
                  <a:gd name="connsiteY4" fmla="*/ 4166798 h 6210150"/>
                  <a:gd name="connsiteX5" fmla="*/ 4150695 w 6321130"/>
                  <a:gd name="connsiteY5" fmla="*/ 2886134 h 6210150"/>
                  <a:gd name="connsiteX6" fmla="*/ 3559461 w 6321130"/>
                  <a:gd name="connsiteY6" fmla="*/ 2518398 h 6210150"/>
                  <a:gd name="connsiteX7" fmla="*/ 3313176 w 6321130"/>
                  <a:gd name="connsiteY7" fmla="*/ 2291735 h 6210150"/>
                  <a:gd name="connsiteX8" fmla="*/ 3205256 w 6321130"/>
                  <a:gd name="connsiteY8" fmla="*/ 2303622 h 6210150"/>
                  <a:gd name="connsiteX9" fmla="*/ 2576905 w 6321130"/>
                  <a:gd name="connsiteY9" fmla="*/ 2004450 h 6210150"/>
                  <a:gd name="connsiteX10" fmla="*/ 2187525 w 6321130"/>
                  <a:gd name="connsiteY10" fmla="*/ 1194008 h 6210150"/>
                  <a:gd name="connsiteX11" fmla="*/ 2599237 w 6321130"/>
                  <a:gd name="connsiteY11" fmla="*/ 754168 h 6210150"/>
                  <a:gd name="connsiteX12" fmla="*/ 2702537 w 6321130"/>
                  <a:gd name="connsiteY12" fmla="*/ 232530 h 6210150"/>
                  <a:gd name="connsiteX13" fmla="*/ 2607318 w 6321130"/>
                  <a:gd name="connsiteY13" fmla="*/ 102935 h 6210150"/>
                  <a:gd name="connsiteX14" fmla="*/ 2518975 w 6321130"/>
                  <a:gd name="connsiteY14" fmla="*/ 180223 h 6210150"/>
                  <a:gd name="connsiteX15" fmla="*/ 2532520 w 6321130"/>
                  <a:gd name="connsiteY15" fmla="*/ 247737 h 6210150"/>
                  <a:gd name="connsiteX16" fmla="*/ 2297214 w 6321130"/>
                  <a:gd name="connsiteY16" fmla="*/ 314672 h 6210150"/>
                  <a:gd name="connsiteX17" fmla="*/ 1919173 w 6321130"/>
                  <a:gd name="connsiteY17" fmla="*/ 541271 h 6210150"/>
                  <a:gd name="connsiteX18" fmla="*/ 1917513 w 6321130"/>
                  <a:gd name="connsiteY18" fmla="*/ 597949 h 6210150"/>
                  <a:gd name="connsiteX19" fmla="*/ 1177075 w 6321130"/>
                  <a:gd name="connsiteY19" fmla="*/ 179189 h 6210150"/>
                  <a:gd name="connsiteX20" fmla="*/ 920610 w 6321130"/>
                  <a:gd name="connsiteY20" fmla="*/ 8140 h 6210150"/>
                  <a:gd name="connsiteX21" fmla="*/ 1241176 w 6321130"/>
                  <a:gd name="connsiteY21" fmla="*/ 468808 h 6210150"/>
                  <a:gd name="connsiteX22" fmla="*/ 1865220 w 6321130"/>
                  <a:gd name="connsiteY22" fmla="*/ 1097958 h 6210150"/>
                  <a:gd name="connsiteX23" fmla="*/ 1874806 w 6321130"/>
                  <a:gd name="connsiteY23" fmla="*/ 2136972 h 6210150"/>
                  <a:gd name="connsiteX24" fmla="*/ 2057099 w 6321130"/>
                  <a:gd name="connsiteY24" fmla="*/ 2544253 h 6210150"/>
                  <a:gd name="connsiteX25" fmla="*/ 97232 w 6321130"/>
                  <a:gd name="connsiteY25" fmla="*/ 3162613 h 6210150"/>
                  <a:gd name="connsiteX26" fmla="*/ 649973 w 6321130"/>
                  <a:gd name="connsiteY26" fmla="*/ 3322621 h 6210150"/>
                  <a:gd name="connsiteX27" fmla="*/ 914158 w 6321130"/>
                  <a:gd name="connsiteY27" fmla="*/ 3257831 h 6210150"/>
                  <a:gd name="connsiteX28" fmla="*/ 1018305 w 6321130"/>
                  <a:gd name="connsiteY28" fmla="*/ 3226587 h 6210150"/>
                  <a:gd name="connsiteX29" fmla="*/ 1130782 w 6321130"/>
                  <a:gd name="connsiteY29" fmla="*/ 3205758 h 6210150"/>
                  <a:gd name="connsiteX30" fmla="*/ 1341156 w 6321130"/>
                  <a:gd name="connsiteY30" fmla="*/ 3120359 h 6210150"/>
                  <a:gd name="connsiteX31" fmla="*/ 1603603 w 6321130"/>
                  <a:gd name="connsiteY31" fmla="*/ 3057871 h 6210150"/>
                  <a:gd name="connsiteX32" fmla="*/ 1793149 w 6321130"/>
                  <a:gd name="connsiteY32" fmla="*/ 2980803 h 6210150"/>
                  <a:gd name="connsiteX33" fmla="*/ 2181072 w 6321130"/>
                  <a:gd name="connsiteY33" fmla="*/ 2924049 h 6210150"/>
                  <a:gd name="connsiteX34" fmla="*/ 2950248 w 6321130"/>
                  <a:gd name="connsiteY34" fmla="*/ 4016797 h 6210150"/>
                  <a:gd name="connsiteX35" fmla="*/ 3432137 w 6321130"/>
                  <a:gd name="connsiteY35" fmla="*/ 4386804 h 6210150"/>
                  <a:gd name="connsiteX36" fmla="*/ 2968760 w 6321130"/>
                  <a:gd name="connsiteY36" fmla="*/ 4633903 h 6210150"/>
                  <a:gd name="connsiteX37" fmla="*/ 2961665 w 6321130"/>
                  <a:gd name="connsiteY37" fmla="*/ 4830432 h 6210150"/>
                  <a:gd name="connsiteX38" fmla="*/ 3182110 w 6321130"/>
                  <a:gd name="connsiteY38" fmla="*/ 4914110 h 6210150"/>
                  <a:gd name="connsiteX39" fmla="*/ 3319927 w 6321130"/>
                  <a:gd name="connsiteY39" fmla="*/ 4882505 h 6210150"/>
                  <a:gd name="connsiteX40" fmla="*/ 3480311 w 6321130"/>
                  <a:gd name="connsiteY40" fmla="*/ 4915832 h 6210150"/>
                  <a:gd name="connsiteX41" fmla="*/ 3594872 w 6321130"/>
                  <a:gd name="connsiteY41" fmla="*/ 4824184 h 6210150"/>
                  <a:gd name="connsiteX42" fmla="*/ 3645268 w 6321130"/>
                  <a:gd name="connsiteY42" fmla="*/ 4804938 h 6210150"/>
                  <a:gd name="connsiteX43" fmla="*/ 3780062 w 6321130"/>
                  <a:gd name="connsiteY43" fmla="*/ 4844529 h 6210150"/>
                  <a:gd name="connsiteX44" fmla="*/ 3895280 w 6321130"/>
                  <a:gd name="connsiteY44" fmla="*/ 4728685 h 6210150"/>
                  <a:gd name="connsiteX45" fmla="*/ 5477403 w 6321130"/>
                  <a:gd name="connsiteY45" fmla="*/ 5872675 h 6210150"/>
                  <a:gd name="connsiteX46" fmla="*/ 5639072 w 6321130"/>
                  <a:gd name="connsiteY46" fmla="*/ 6057474 h 6210150"/>
                  <a:gd name="connsiteX47" fmla="*/ 5771158 w 6321130"/>
                  <a:gd name="connsiteY47" fmla="*/ 6095609 h 6210150"/>
                  <a:gd name="connsiteX0" fmla="*/ 5771158 w 6321140"/>
                  <a:gd name="connsiteY0" fmla="*/ 6095609 h 6210150"/>
                  <a:gd name="connsiteX1" fmla="*/ 6019386 w 6321140"/>
                  <a:gd name="connsiteY1" fmla="*/ 6159334 h 6210150"/>
                  <a:gd name="connsiteX2" fmla="*/ 6179770 w 6321140"/>
                  <a:gd name="connsiteY2" fmla="*/ 6209324 h 6210150"/>
                  <a:gd name="connsiteX3" fmla="*/ 6320561 w 6321140"/>
                  <a:gd name="connsiteY3" fmla="*/ 6074983 h 6210150"/>
                  <a:gd name="connsiteX4" fmla="*/ 5322814 w 6321140"/>
                  <a:gd name="connsiteY4" fmla="*/ 4166798 h 6210150"/>
                  <a:gd name="connsiteX5" fmla="*/ 4150695 w 6321140"/>
                  <a:gd name="connsiteY5" fmla="*/ 2886134 h 6210150"/>
                  <a:gd name="connsiteX6" fmla="*/ 3559461 w 6321140"/>
                  <a:gd name="connsiteY6" fmla="*/ 2518398 h 6210150"/>
                  <a:gd name="connsiteX7" fmla="*/ 3313176 w 6321140"/>
                  <a:gd name="connsiteY7" fmla="*/ 2291735 h 6210150"/>
                  <a:gd name="connsiteX8" fmla="*/ 3205256 w 6321140"/>
                  <a:gd name="connsiteY8" fmla="*/ 2303622 h 6210150"/>
                  <a:gd name="connsiteX9" fmla="*/ 2576905 w 6321140"/>
                  <a:gd name="connsiteY9" fmla="*/ 2004450 h 6210150"/>
                  <a:gd name="connsiteX10" fmla="*/ 2187525 w 6321140"/>
                  <a:gd name="connsiteY10" fmla="*/ 1194008 h 6210150"/>
                  <a:gd name="connsiteX11" fmla="*/ 2599237 w 6321140"/>
                  <a:gd name="connsiteY11" fmla="*/ 754168 h 6210150"/>
                  <a:gd name="connsiteX12" fmla="*/ 2702537 w 6321140"/>
                  <a:gd name="connsiteY12" fmla="*/ 232530 h 6210150"/>
                  <a:gd name="connsiteX13" fmla="*/ 2607318 w 6321140"/>
                  <a:gd name="connsiteY13" fmla="*/ 102935 h 6210150"/>
                  <a:gd name="connsiteX14" fmla="*/ 2518975 w 6321140"/>
                  <a:gd name="connsiteY14" fmla="*/ 180223 h 6210150"/>
                  <a:gd name="connsiteX15" fmla="*/ 2532520 w 6321140"/>
                  <a:gd name="connsiteY15" fmla="*/ 247737 h 6210150"/>
                  <a:gd name="connsiteX16" fmla="*/ 2297214 w 6321140"/>
                  <a:gd name="connsiteY16" fmla="*/ 314672 h 6210150"/>
                  <a:gd name="connsiteX17" fmla="*/ 1919173 w 6321140"/>
                  <a:gd name="connsiteY17" fmla="*/ 541271 h 6210150"/>
                  <a:gd name="connsiteX18" fmla="*/ 1917513 w 6321140"/>
                  <a:gd name="connsiteY18" fmla="*/ 597949 h 6210150"/>
                  <a:gd name="connsiteX19" fmla="*/ 1177075 w 6321140"/>
                  <a:gd name="connsiteY19" fmla="*/ 179189 h 6210150"/>
                  <a:gd name="connsiteX20" fmla="*/ 920610 w 6321140"/>
                  <a:gd name="connsiteY20" fmla="*/ 8140 h 6210150"/>
                  <a:gd name="connsiteX21" fmla="*/ 1241176 w 6321140"/>
                  <a:gd name="connsiteY21" fmla="*/ 468808 h 6210150"/>
                  <a:gd name="connsiteX22" fmla="*/ 1865220 w 6321140"/>
                  <a:gd name="connsiteY22" fmla="*/ 1097958 h 6210150"/>
                  <a:gd name="connsiteX23" fmla="*/ 1874806 w 6321140"/>
                  <a:gd name="connsiteY23" fmla="*/ 2136972 h 6210150"/>
                  <a:gd name="connsiteX24" fmla="*/ 2057099 w 6321140"/>
                  <a:gd name="connsiteY24" fmla="*/ 2544253 h 6210150"/>
                  <a:gd name="connsiteX25" fmla="*/ 97232 w 6321140"/>
                  <a:gd name="connsiteY25" fmla="*/ 3162613 h 6210150"/>
                  <a:gd name="connsiteX26" fmla="*/ 649973 w 6321140"/>
                  <a:gd name="connsiteY26" fmla="*/ 3322621 h 6210150"/>
                  <a:gd name="connsiteX27" fmla="*/ 914158 w 6321140"/>
                  <a:gd name="connsiteY27" fmla="*/ 3257831 h 6210150"/>
                  <a:gd name="connsiteX28" fmla="*/ 1018305 w 6321140"/>
                  <a:gd name="connsiteY28" fmla="*/ 3226587 h 6210150"/>
                  <a:gd name="connsiteX29" fmla="*/ 1130782 w 6321140"/>
                  <a:gd name="connsiteY29" fmla="*/ 3205758 h 6210150"/>
                  <a:gd name="connsiteX30" fmla="*/ 1341156 w 6321140"/>
                  <a:gd name="connsiteY30" fmla="*/ 3120359 h 6210150"/>
                  <a:gd name="connsiteX31" fmla="*/ 1603603 w 6321140"/>
                  <a:gd name="connsiteY31" fmla="*/ 3057871 h 6210150"/>
                  <a:gd name="connsiteX32" fmla="*/ 1793149 w 6321140"/>
                  <a:gd name="connsiteY32" fmla="*/ 2980803 h 6210150"/>
                  <a:gd name="connsiteX33" fmla="*/ 2181072 w 6321140"/>
                  <a:gd name="connsiteY33" fmla="*/ 2924049 h 6210150"/>
                  <a:gd name="connsiteX34" fmla="*/ 2950248 w 6321140"/>
                  <a:gd name="connsiteY34" fmla="*/ 4016797 h 6210150"/>
                  <a:gd name="connsiteX35" fmla="*/ 3432137 w 6321140"/>
                  <a:gd name="connsiteY35" fmla="*/ 4386804 h 6210150"/>
                  <a:gd name="connsiteX36" fmla="*/ 2968760 w 6321140"/>
                  <a:gd name="connsiteY36" fmla="*/ 4633903 h 6210150"/>
                  <a:gd name="connsiteX37" fmla="*/ 2961665 w 6321140"/>
                  <a:gd name="connsiteY37" fmla="*/ 4830432 h 6210150"/>
                  <a:gd name="connsiteX38" fmla="*/ 3182110 w 6321140"/>
                  <a:gd name="connsiteY38" fmla="*/ 4914110 h 6210150"/>
                  <a:gd name="connsiteX39" fmla="*/ 3319927 w 6321140"/>
                  <a:gd name="connsiteY39" fmla="*/ 4882505 h 6210150"/>
                  <a:gd name="connsiteX40" fmla="*/ 3480311 w 6321140"/>
                  <a:gd name="connsiteY40" fmla="*/ 4915832 h 6210150"/>
                  <a:gd name="connsiteX41" fmla="*/ 3594872 w 6321140"/>
                  <a:gd name="connsiteY41" fmla="*/ 4824184 h 6210150"/>
                  <a:gd name="connsiteX42" fmla="*/ 3645268 w 6321140"/>
                  <a:gd name="connsiteY42" fmla="*/ 4804938 h 6210150"/>
                  <a:gd name="connsiteX43" fmla="*/ 3780062 w 6321140"/>
                  <a:gd name="connsiteY43" fmla="*/ 4844529 h 6210150"/>
                  <a:gd name="connsiteX44" fmla="*/ 3895280 w 6321140"/>
                  <a:gd name="connsiteY44" fmla="*/ 4728685 h 6210150"/>
                  <a:gd name="connsiteX45" fmla="*/ 5477403 w 6321140"/>
                  <a:gd name="connsiteY45" fmla="*/ 5872675 h 6210150"/>
                  <a:gd name="connsiteX46" fmla="*/ 5639072 w 6321140"/>
                  <a:gd name="connsiteY46" fmla="*/ 6057474 h 6210150"/>
                  <a:gd name="connsiteX47" fmla="*/ 5771158 w 6321140"/>
                  <a:gd name="connsiteY47" fmla="*/ 6095609 h 6210150"/>
                  <a:gd name="connsiteX0" fmla="*/ 5771158 w 6321110"/>
                  <a:gd name="connsiteY0" fmla="*/ 6095609 h 6197822"/>
                  <a:gd name="connsiteX1" fmla="*/ 6019386 w 6321110"/>
                  <a:gd name="connsiteY1" fmla="*/ 6159334 h 6197822"/>
                  <a:gd name="connsiteX2" fmla="*/ 6173521 w 6321110"/>
                  <a:gd name="connsiteY2" fmla="*/ 6196827 h 6197822"/>
                  <a:gd name="connsiteX3" fmla="*/ 6320561 w 6321110"/>
                  <a:gd name="connsiteY3" fmla="*/ 6074983 h 6197822"/>
                  <a:gd name="connsiteX4" fmla="*/ 5322814 w 6321110"/>
                  <a:gd name="connsiteY4" fmla="*/ 4166798 h 6197822"/>
                  <a:gd name="connsiteX5" fmla="*/ 4150695 w 6321110"/>
                  <a:gd name="connsiteY5" fmla="*/ 2886134 h 6197822"/>
                  <a:gd name="connsiteX6" fmla="*/ 3559461 w 6321110"/>
                  <a:gd name="connsiteY6" fmla="*/ 2518398 h 6197822"/>
                  <a:gd name="connsiteX7" fmla="*/ 3313176 w 6321110"/>
                  <a:gd name="connsiteY7" fmla="*/ 2291735 h 6197822"/>
                  <a:gd name="connsiteX8" fmla="*/ 3205256 w 6321110"/>
                  <a:gd name="connsiteY8" fmla="*/ 2303622 h 6197822"/>
                  <a:gd name="connsiteX9" fmla="*/ 2576905 w 6321110"/>
                  <a:gd name="connsiteY9" fmla="*/ 2004450 h 6197822"/>
                  <a:gd name="connsiteX10" fmla="*/ 2187525 w 6321110"/>
                  <a:gd name="connsiteY10" fmla="*/ 1194008 h 6197822"/>
                  <a:gd name="connsiteX11" fmla="*/ 2599237 w 6321110"/>
                  <a:gd name="connsiteY11" fmla="*/ 754168 h 6197822"/>
                  <a:gd name="connsiteX12" fmla="*/ 2702537 w 6321110"/>
                  <a:gd name="connsiteY12" fmla="*/ 232530 h 6197822"/>
                  <a:gd name="connsiteX13" fmla="*/ 2607318 w 6321110"/>
                  <a:gd name="connsiteY13" fmla="*/ 102935 h 6197822"/>
                  <a:gd name="connsiteX14" fmla="*/ 2518975 w 6321110"/>
                  <a:gd name="connsiteY14" fmla="*/ 180223 h 6197822"/>
                  <a:gd name="connsiteX15" fmla="*/ 2532520 w 6321110"/>
                  <a:gd name="connsiteY15" fmla="*/ 247737 h 6197822"/>
                  <a:gd name="connsiteX16" fmla="*/ 2297214 w 6321110"/>
                  <a:gd name="connsiteY16" fmla="*/ 314672 h 6197822"/>
                  <a:gd name="connsiteX17" fmla="*/ 1919173 w 6321110"/>
                  <a:gd name="connsiteY17" fmla="*/ 541271 h 6197822"/>
                  <a:gd name="connsiteX18" fmla="*/ 1917513 w 6321110"/>
                  <a:gd name="connsiteY18" fmla="*/ 597949 h 6197822"/>
                  <a:gd name="connsiteX19" fmla="*/ 1177075 w 6321110"/>
                  <a:gd name="connsiteY19" fmla="*/ 179189 h 6197822"/>
                  <a:gd name="connsiteX20" fmla="*/ 920610 w 6321110"/>
                  <a:gd name="connsiteY20" fmla="*/ 8140 h 6197822"/>
                  <a:gd name="connsiteX21" fmla="*/ 1241176 w 6321110"/>
                  <a:gd name="connsiteY21" fmla="*/ 468808 h 6197822"/>
                  <a:gd name="connsiteX22" fmla="*/ 1865220 w 6321110"/>
                  <a:gd name="connsiteY22" fmla="*/ 1097958 h 6197822"/>
                  <a:gd name="connsiteX23" fmla="*/ 1874806 w 6321110"/>
                  <a:gd name="connsiteY23" fmla="*/ 2136972 h 6197822"/>
                  <a:gd name="connsiteX24" fmla="*/ 2057099 w 6321110"/>
                  <a:gd name="connsiteY24" fmla="*/ 2544253 h 6197822"/>
                  <a:gd name="connsiteX25" fmla="*/ 97232 w 6321110"/>
                  <a:gd name="connsiteY25" fmla="*/ 3162613 h 6197822"/>
                  <a:gd name="connsiteX26" fmla="*/ 649973 w 6321110"/>
                  <a:gd name="connsiteY26" fmla="*/ 3322621 h 6197822"/>
                  <a:gd name="connsiteX27" fmla="*/ 914158 w 6321110"/>
                  <a:gd name="connsiteY27" fmla="*/ 3257831 h 6197822"/>
                  <a:gd name="connsiteX28" fmla="*/ 1018305 w 6321110"/>
                  <a:gd name="connsiteY28" fmla="*/ 3226587 h 6197822"/>
                  <a:gd name="connsiteX29" fmla="*/ 1130782 w 6321110"/>
                  <a:gd name="connsiteY29" fmla="*/ 3205758 h 6197822"/>
                  <a:gd name="connsiteX30" fmla="*/ 1341156 w 6321110"/>
                  <a:gd name="connsiteY30" fmla="*/ 3120359 h 6197822"/>
                  <a:gd name="connsiteX31" fmla="*/ 1603603 w 6321110"/>
                  <a:gd name="connsiteY31" fmla="*/ 3057871 h 6197822"/>
                  <a:gd name="connsiteX32" fmla="*/ 1793149 w 6321110"/>
                  <a:gd name="connsiteY32" fmla="*/ 2980803 h 6197822"/>
                  <a:gd name="connsiteX33" fmla="*/ 2181072 w 6321110"/>
                  <a:gd name="connsiteY33" fmla="*/ 2924049 h 6197822"/>
                  <a:gd name="connsiteX34" fmla="*/ 2950248 w 6321110"/>
                  <a:gd name="connsiteY34" fmla="*/ 4016797 h 6197822"/>
                  <a:gd name="connsiteX35" fmla="*/ 3432137 w 6321110"/>
                  <a:gd name="connsiteY35" fmla="*/ 4386804 h 6197822"/>
                  <a:gd name="connsiteX36" fmla="*/ 2968760 w 6321110"/>
                  <a:gd name="connsiteY36" fmla="*/ 4633903 h 6197822"/>
                  <a:gd name="connsiteX37" fmla="*/ 2961665 w 6321110"/>
                  <a:gd name="connsiteY37" fmla="*/ 4830432 h 6197822"/>
                  <a:gd name="connsiteX38" fmla="*/ 3182110 w 6321110"/>
                  <a:gd name="connsiteY38" fmla="*/ 4914110 h 6197822"/>
                  <a:gd name="connsiteX39" fmla="*/ 3319927 w 6321110"/>
                  <a:gd name="connsiteY39" fmla="*/ 4882505 h 6197822"/>
                  <a:gd name="connsiteX40" fmla="*/ 3480311 w 6321110"/>
                  <a:gd name="connsiteY40" fmla="*/ 4915832 h 6197822"/>
                  <a:gd name="connsiteX41" fmla="*/ 3594872 w 6321110"/>
                  <a:gd name="connsiteY41" fmla="*/ 4824184 h 6197822"/>
                  <a:gd name="connsiteX42" fmla="*/ 3645268 w 6321110"/>
                  <a:gd name="connsiteY42" fmla="*/ 4804938 h 6197822"/>
                  <a:gd name="connsiteX43" fmla="*/ 3780062 w 6321110"/>
                  <a:gd name="connsiteY43" fmla="*/ 4844529 h 6197822"/>
                  <a:gd name="connsiteX44" fmla="*/ 3895280 w 6321110"/>
                  <a:gd name="connsiteY44" fmla="*/ 4728685 h 6197822"/>
                  <a:gd name="connsiteX45" fmla="*/ 5477403 w 6321110"/>
                  <a:gd name="connsiteY45" fmla="*/ 5872675 h 6197822"/>
                  <a:gd name="connsiteX46" fmla="*/ 5639072 w 6321110"/>
                  <a:gd name="connsiteY46" fmla="*/ 6057474 h 6197822"/>
                  <a:gd name="connsiteX47" fmla="*/ 5771158 w 6321110"/>
                  <a:gd name="connsiteY47" fmla="*/ 6095609 h 6197822"/>
                  <a:gd name="connsiteX0" fmla="*/ 5771158 w 6300397"/>
                  <a:gd name="connsiteY0" fmla="*/ 6095609 h 6197822"/>
                  <a:gd name="connsiteX1" fmla="*/ 6019386 w 6300397"/>
                  <a:gd name="connsiteY1" fmla="*/ 6159334 h 6197822"/>
                  <a:gd name="connsiteX2" fmla="*/ 6173521 w 6300397"/>
                  <a:gd name="connsiteY2" fmla="*/ 6196827 h 6197822"/>
                  <a:gd name="connsiteX3" fmla="*/ 6299732 w 6300397"/>
                  <a:gd name="connsiteY3" fmla="*/ 6066651 h 6197822"/>
                  <a:gd name="connsiteX4" fmla="*/ 5322814 w 6300397"/>
                  <a:gd name="connsiteY4" fmla="*/ 4166798 h 6197822"/>
                  <a:gd name="connsiteX5" fmla="*/ 4150695 w 6300397"/>
                  <a:gd name="connsiteY5" fmla="*/ 2886134 h 6197822"/>
                  <a:gd name="connsiteX6" fmla="*/ 3559461 w 6300397"/>
                  <a:gd name="connsiteY6" fmla="*/ 2518398 h 6197822"/>
                  <a:gd name="connsiteX7" fmla="*/ 3313176 w 6300397"/>
                  <a:gd name="connsiteY7" fmla="*/ 2291735 h 6197822"/>
                  <a:gd name="connsiteX8" fmla="*/ 3205256 w 6300397"/>
                  <a:gd name="connsiteY8" fmla="*/ 2303622 h 6197822"/>
                  <a:gd name="connsiteX9" fmla="*/ 2576905 w 6300397"/>
                  <a:gd name="connsiteY9" fmla="*/ 2004450 h 6197822"/>
                  <a:gd name="connsiteX10" fmla="*/ 2187525 w 6300397"/>
                  <a:gd name="connsiteY10" fmla="*/ 1194008 h 6197822"/>
                  <a:gd name="connsiteX11" fmla="*/ 2599237 w 6300397"/>
                  <a:gd name="connsiteY11" fmla="*/ 754168 h 6197822"/>
                  <a:gd name="connsiteX12" fmla="*/ 2702537 w 6300397"/>
                  <a:gd name="connsiteY12" fmla="*/ 232530 h 6197822"/>
                  <a:gd name="connsiteX13" fmla="*/ 2607318 w 6300397"/>
                  <a:gd name="connsiteY13" fmla="*/ 102935 h 6197822"/>
                  <a:gd name="connsiteX14" fmla="*/ 2518975 w 6300397"/>
                  <a:gd name="connsiteY14" fmla="*/ 180223 h 6197822"/>
                  <a:gd name="connsiteX15" fmla="*/ 2532520 w 6300397"/>
                  <a:gd name="connsiteY15" fmla="*/ 247737 h 6197822"/>
                  <a:gd name="connsiteX16" fmla="*/ 2297214 w 6300397"/>
                  <a:gd name="connsiteY16" fmla="*/ 314672 h 6197822"/>
                  <a:gd name="connsiteX17" fmla="*/ 1919173 w 6300397"/>
                  <a:gd name="connsiteY17" fmla="*/ 541271 h 6197822"/>
                  <a:gd name="connsiteX18" fmla="*/ 1917513 w 6300397"/>
                  <a:gd name="connsiteY18" fmla="*/ 597949 h 6197822"/>
                  <a:gd name="connsiteX19" fmla="*/ 1177075 w 6300397"/>
                  <a:gd name="connsiteY19" fmla="*/ 179189 h 6197822"/>
                  <a:gd name="connsiteX20" fmla="*/ 920610 w 6300397"/>
                  <a:gd name="connsiteY20" fmla="*/ 8140 h 6197822"/>
                  <a:gd name="connsiteX21" fmla="*/ 1241176 w 6300397"/>
                  <a:gd name="connsiteY21" fmla="*/ 468808 h 6197822"/>
                  <a:gd name="connsiteX22" fmla="*/ 1865220 w 6300397"/>
                  <a:gd name="connsiteY22" fmla="*/ 1097958 h 6197822"/>
                  <a:gd name="connsiteX23" fmla="*/ 1874806 w 6300397"/>
                  <a:gd name="connsiteY23" fmla="*/ 2136972 h 6197822"/>
                  <a:gd name="connsiteX24" fmla="*/ 2057099 w 6300397"/>
                  <a:gd name="connsiteY24" fmla="*/ 2544253 h 6197822"/>
                  <a:gd name="connsiteX25" fmla="*/ 97232 w 6300397"/>
                  <a:gd name="connsiteY25" fmla="*/ 3162613 h 6197822"/>
                  <a:gd name="connsiteX26" fmla="*/ 649973 w 6300397"/>
                  <a:gd name="connsiteY26" fmla="*/ 3322621 h 6197822"/>
                  <a:gd name="connsiteX27" fmla="*/ 914158 w 6300397"/>
                  <a:gd name="connsiteY27" fmla="*/ 3257831 h 6197822"/>
                  <a:gd name="connsiteX28" fmla="*/ 1018305 w 6300397"/>
                  <a:gd name="connsiteY28" fmla="*/ 3226587 h 6197822"/>
                  <a:gd name="connsiteX29" fmla="*/ 1130782 w 6300397"/>
                  <a:gd name="connsiteY29" fmla="*/ 3205758 h 6197822"/>
                  <a:gd name="connsiteX30" fmla="*/ 1341156 w 6300397"/>
                  <a:gd name="connsiteY30" fmla="*/ 3120359 h 6197822"/>
                  <a:gd name="connsiteX31" fmla="*/ 1603603 w 6300397"/>
                  <a:gd name="connsiteY31" fmla="*/ 3057871 h 6197822"/>
                  <a:gd name="connsiteX32" fmla="*/ 1793149 w 6300397"/>
                  <a:gd name="connsiteY32" fmla="*/ 2980803 h 6197822"/>
                  <a:gd name="connsiteX33" fmla="*/ 2181072 w 6300397"/>
                  <a:gd name="connsiteY33" fmla="*/ 2924049 h 6197822"/>
                  <a:gd name="connsiteX34" fmla="*/ 2950248 w 6300397"/>
                  <a:gd name="connsiteY34" fmla="*/ 4016797 h 6197822"/>
                  <a:gd name="connsiteX35" fmla="*/ 3432137 w 6300397"/>
                  <a:gd name="connsiteY35" fmla="*/ 4386804 h 6197822"/>
                  <a:gd name="connsiteX36" fmla="*/ 2968760 w 6300397"/>
                  <a:gd name="connsiteY36" fmla="*/ 4633903 h 6197822"/>
                  <a:gd name="connsiteX37" fmla="*/ 2961665 w 6300397"/>
                  <a:gd name="connsiteY37" fmla="*/ 4830432 h 6197822"/>
                  <a:gd name="connsiteX38" fmla="*/ 3182110 w 6300397"/>
                  <a:gd name="connsiteY38" fmla="*/ 4914110 h 6197822"/>
                  <a:gd name="connsiteX39" fmla="*/ 3319927 w 6300397"/>
                  <a:gd name="connsiteY39" fmla="*/ 4882505 h 6197822"/>
                  <a:gd name="connsiteX40" fmla="*/ 3480311 w 6300397"/>
                  <a:gd name="connsiteY40" fmla="*/ 4915832 h 6197822"/>
                  <a:gd name="connsiteX41" fmla="*/ 3594872 w 6300397"/>
                  <a:gd name="connsiteY41" fmla="*/ 4824184 h 6197822"/>
                  <a:gd name="connsiteX42" fmla="*/ 3645268 w 6300397"/>
                  <a:gd name="connsiteY42" fmla="*/ 4804938 h 6197822"/>
                  <a:gd name="connsiteX43" fmla="*/ 3780062 w 6300397"/>
                  <a:gd name="connsiteY43" fmla="*/ 4844529 h 6197822"/>
                  <a:gd name="connsiteX44" fmla="*/ 3895280 w 6300397"/>
                  <a:gd name="connsiteY44" fmla="*/ 4728685 h 6197822"/>
                  <a:gd name="connsiteX45" fmla="*/ 5477403 w 6300397"/>
                  <a:gd name="connsiteY45" fmla="*/ 5872675 h 6197822"/>
                  <a:gd name="connsiteX46" fmla="*/ 5639072 w 6300397"/>
                  <a:gd name="connsiteY46" fmla="*/ 6057474 h 6197822"/>
                  <a:gd name="connsiteX47" fmla="*/ 5771158 w 6300397"/>
                  <a:gd name="connsiteY47" fmla="*/ 6095609 h 6197822"/>
                  <a:gd name="connsiteX0" fmla="*/ 5771158 w 6303127"/>
                  <a:gd name="connsiteY0" fmla="*/ 6095609 h 6197822"/>
                  <a:gd name="connsiteX1" fmla="*/ 6019386 w 6303127"/>
                  <a:gd name="connsiteY1" fmla="*/ 6159334 h 6197822"/>
                  <a:gd name="connsiteX2" fmla="*/ 6173521 w 6303127"/>
                  <a:gd name="connsiteY2" fmla="*/ 6196827 h 6197822"/>
                  <a:gd name="connsiteX3" fmla="*/ 6299732 w 6303127"/>
                  <a:gd name="connsiteY3" fmla="*/ 6066651 h 6197822"/>
                  <a:gd name="connsiteX4" fmla="*/ 6288083 w 6303127"/>
                  <a:gd name="connsiteY4" fmla="*/ 5757331 h 6197822"/>
                  <a:gd name="connsiteX5" fmla="*/ 5322814 w 6303127"/>
                  <a:gd name="connsiteY5" fmla="*/ 4166798 h 6197822"/>
                  <a:gd name="connsiteX6" fmla="*/ 4150695 w 6303127"/>
                  <a:gd name="connsiteY6" fmla="*/ 2886134 h 6197822"/>
                  <a:gd name="connsiteX7" fmla="*/ 3559461 w 6303127"/>
                  <a:gd name="connsiteY7" fmla="*/ 2518398 h 6197822"/>
                  <a:gd name="connsiteX8" fmla="*/ 3313176 w 6303127"/>
                  <a:gd name="connsiteY8" fmla="*/ 2291735 h 6197822"/>
                  <a:gd name="connsiteX9" fmla="*/ 3205256 w 6303127"/>
                  <a:gd name="connsiteY9" fmla="*/ 2303622 h 6197822"/>
                  <a:gd name="connsiteX10" fmla="*/ 2576905 w 6303127"/>
                  <a:gd name="connsiteY10" fmla="*/ 2004450 h 6197822"/>
                  <a:gd name="connsiteX11" fmla="*/ 2187525 w 6303127"/>
                  <a:gd name="connsiteY11" fmla="*/ 1194008 h 6197822"/>
                  <a:gd name="connsiteX12" fmla="*/ 2599237 w 6303127"/>
                  <a:gd name="connsiteY12" fmla="*/ 754168 h 6197822"/>
                  <a:gd name="connsiteX13" fmla="*/ 2702537 w 6303127"/>
                  <a:gd name="connsiteY13" fmla="*/ 232530 h 6197822"/>
                  <a:gd name="connsiteX14" fmla="*/ 2607318 w 6303127"/>
                  <a:gd name="connsiteY14" fmla="*/ 102935 h 6197822"/>
                  <a:gd name="connsiteX15" fmla="*/ 2518975 w 6303127"/>
                  <a:gd name="connsiteY15" fmla="*/ 180223 h 6197822"/>
                  <a:gd name="connsiteX16" fmla="*/ 2532520 w 6303127"/>
                  <a:gd name="connsiteY16" fmla="*/ 247737 h 6197822"/>
                  <a:gd name="connsiteX17" fmla="*/ 2297214 w 6303127"/>
                  <a:gd name="connsiteY17" fmla="*/ 314672 h 6197822"/>
                  <a:gd name="connsiteX18" fmla="*/ 1919173 w 6303127"/>
                  <a:gd name="connsiteY18" fmla="*/ 541271 h 6197822"/>
                  <a:gd name="connsiteX19" fmla="*/ 1917513 w 6303127"/>
                  <a:gd name="connsiteY19" fmla="*/ 597949 h 6197822"/>
                  <a:gd name="connsiteX20" fmla="*/ 1177075 w 6303127"/>
                  <a:gd name="connsiteY20" fmla="*/ 179189 h 6197822"/>
                  <a:gd name="connsiteX21" fmla="*/ 920610 w 6303127"/>
                  <a:gd name="connsiteY21" fmla="*/ 8140 h 6197822"/>
                  <a:gd name="connsiteX22" fmla="*/ 1241176 w 6303127"/>
                  <a:gd name="connsiteY22" fmla="*/ 468808 h 6197822"/>
                  <a:gd name="connsiteX23" fmla="*/ 1865220 w 6303127"/>
                  <a:gd name="connsiteY23" fmla="*/ 1097958 h 6197822"/>
                  <a:gd name="connsiteX24" fmla="*/ 1874806 w 6303127"/>
                  <a:gd name="connsiteY24" fmla="*/ 2136972 h 6197822"/>
                  <a:gd name="connsiteX25" fmla="*/ 2057099 w 6303127"/>
                  <a:gd name="connsiteY25" fmla="*/ 2544253 h 6197822"/>
                  <a:gd name="connsiteX26" fmla="*/ 97232 w 6303127"/>
                  <a:gd name="connsiteY26" fmla="*/ 3162613 h 6197822"/>
                  <a:gd name="connsiteX27" fmla="*/ 649973 w 6303127"/>
                  <a:gd name="connsiteY27" fmla="*/ 3322621 h 6197822"/>
                  <a:gd name="connsiteX28" fmla="*/ 914158 w 6303127"/>
                  <a:gd name="connsiteY28" fmla="*/ 3257831 h 6197822"/>
                  <a:gd name="connsiteX29" fmla="*/ 1018305 w 6303127"/>
                  <a:gd name="connsiteY29" fmla="*/ 3226587 h 6197822"/>
                  <a:gd name="connsiteX30" fmla="*/ 1130782 w 6303127"/>
                  <a:gd name="connsiteY30" fmla="*/ 3205758 h 6197822"/>
                  <a:gd name="connsiteX31" fmla="*/ 1341156 w 6303127"/>
                  <a:gd name="connsiteY31" fmla="*/ 3120359 h 6197822"/>
                  <a:gd name="connsiteX32" fmla="*/ 1603603 w 6303127"/>
                  <a:gd name="connsiteY32" fmla="*/ 3057871 h 6197822"/>
                  <a:gd name="connsiteX33" fmla="*/ 1793149 w 6303127"/>
                  <a:gd name="connsiteY33" fmla="*/ 2980803 h 6197822"/>
                  <a:gd name="connsiteX34" fmla="*/ 2181072 w 6303127"/>
                  <a:gd name="connsiteY34" fmla="*/ 2924049 h 6197822"/>
                  <a:gd name="connsiteX35" fmla="*/ 2950248 w 6303127"/>
                  <a:gd name="connsiteY35" fmla="*/ 4016797 h 6197822"/>
                  <a:gd name="connsiteX36" fmla="*/ 3432137 w 6303127"/>
                  <a:gd name="connsiteY36" fmla="*/ 4386804 h 6197822"/>
                  <a:gd name="connsiteX37" fmla="*/ 2968760 w 6303127"/>
                  <a:gd name="connsiteY37" fmla="*/ 4633903 h 6197822"/>
                  <a:gd name="connsiteX38" fmla="*/ 2961665 w 6303127"/>
                  <a:gd name="connsiteY38" fmla="*/ 4830432 h 6197822"/>
                  <a:gd name="connsiteX39" fmla="*/ 3182110 w 6303127"/>
                  <a:gd name="connsiteY39" fmla="*/ 4914110 h 6197822"/>
                  <a:gd name="connsiteX40" fmla="*/ 3319927 w 6303127"/>
                  <a:gd name="connsiteY40" fmla="*/ 4882505 h 6197822"/>
                  <a:gd name="connsiteX41" fmla="*/ 3480311 w 6303127"/>
                  <a:gd name="connsiteY41" fmla="*/ 4915832 h 6197822"/>
                  <a:gd name="connsiteX42" fmla="*/ 3594872 w 6303127"/>
                  <a:gd name="connsiteY42" fmla="*/ 4824184 h 6197822"/>
                  <a:gd name="connsiteX43" fmla="*/ 3645268 w 6303127"/>
                  <a:gd name="connsiteY43" fmla="*/ 4804938 h 6197822"/>
                  <a:gd name="connsiteX44" fmla="*/ 3780062 w 6303127"/>
                  <a:gd name="connsiteY44" fmla="*/ 4844529 h 6197822"/>
                  <a:gd name="connsiteX45" fmla="*/ 3895280 w 6303127"/>
                  <a:gd name="connsiteY45" fmla="*/ 4728685 h 6197822"/>
                  <a:gd name="connsiteX46" fmla="*/ 5477403 w 6303127"/>
                  <a:gd name="connsiteY46" fmla="*/ 5872675 h 6197822"/>
                  <a:gd name="connsiteX47" fmla="*/ 5639072 w 6303127"/>
                  <a:gd name="connsiteY47" fmla="*/ 6057474 h 6197822"/>
                  <a:gd name="connsiteX48" fmla="*/ 5771158 w 6303127"/>
                  <a:gd name="connsiteY48" fmla="*/ 6095609 h 6197822"/>
                  <a:gd name="connsiteX0" fmla="*/ 5771158 w 6363407"/>
                  <a:gd name="connsiteY0" fmla="*/ 6095609 h 6197822"/>
                  <a:gd name="connsiteX1" fmla="*/ 6019386 w 6363407"/>
                  <a:gd name="connsiteY1" fmla="*/ 6159334 h 6197822"/>
                  <a:gd name="connsiteX2" fmla="*/ 6173521 w 6363407"/>
                  <a:gd name="connsiteY2" fmla="*/ 6196827 h 6197822"/>
                  <a:gd name="connsiteX3" fmla="*/ 6299732 w 6363407"/>
                  <a:gd name="connsiteY3" fmla="*/ 6066651 h 6197822"/>
                  <a:gd name="connsiteX4" fmla="*/ 6302663 w 6363407"/>
                  <a:gd name="connsiteY4" fmla="*/ 5946876 h 6197822"/>
                  <a:gd name="connsiteX5" fmla="*/ 6288083 w 6363407"/>
                  <a:gd name="connsiteY5" fmla="*/ 5757331 h 6197822"/>
                  <a:gd name="connsiteX6" fmla="*/ 5322814 w 6363407"/>
                  <a:gd name="connsiteY6" fmla="*/ 4166798 h 6197822"/>
                  <a:gd name="connsiteX7" fmla="*/ 4150695 w 6363407"/>
                  <a:gd name="connsiteY7" fmla="*/ 2886134 h 6197822"/>
                  <a:gd name="connsiteX8" fmla="*/ 3559461 w 6363407"/>
                  <a:gd name="connsiteY8" fmla="*/ 2518398 h 6197822"/>
                  <a:gd name="connsiteX9" fmla="*/ 3313176 w 6363407"/>
                  <a:gd name="connsiteY9" fmla="*/ 2291735 h 6197822"/>
                  <a:gd name="connsiteX10" fmla="*/ 3205256 w 6363407"/>
                  <a:gd name="connsiteY10" fmla="*/ 2303622 h 6197822"/>
                  <a:gd name="connsiteX11" fmla="*/ 2576905 w 6363407"/>
                  <a:gd name="connsiteY11" fmla="*/ 2004450 h 6197822"/>
                  <a:gd name="connsiteX12" fmla="*/ 2187525 w 6363407"/>
                  <a:gd name="connsiteY12" fmla="*/ 1194008 h 6197822"/>
                  <a:gd name="connsiteX13" fmla="*/ 2599237 w 6363407"/>
                  <a:gd name="connsiteY13" fmla="*/ 754168 h 6197822"/>
                  <a:gd name="connsiteX14" fmla="*/ 2702537 w 6363407"/>
                  <a:gd name="connsiteY14" fmla="*/ 232530 h 6197822"/>
                  <a:gd name="connsiteX15" fmla="*/ 2607318 w 6363407"/>
                  <a:gd name="connsiteY15" fmla="*/ 102935 h 6197822"/>
                  <a:gd name="connsiteX16" fmla="*/ 2518975 w 6363407"/>
                  <a:gd name="connsiteY16" fmla="*/ 180223 h 6197822"/>
                  <a:gd name="connsiteX17" fmla="*/ 2532520 w 6363407"/>
                  <a:gd name="connsiteY17" fmla="*/ 247737 h 6197822"/>
                  <a:gd name="connsiteX18" fmla="*/ 2297214 w 6363407"/>
                  <a:gd name="connsiteY18" fmla="*/ 314672 h 6197822"/>
                  <a:gd name="connsiteX19" fmla="*/ 1919173 w 6363407"/>
                  <a:gd name="connsiteY19" fmla="*/ 541271 h 6197822"/>
                  <a:gd name="connsiteX20" fmla="*/ 1917513 w 6363407"/>
                  <a:gd name="connsiteY20" fmla="*/ 597949 h 6197822"/>
                  <a:gd name="connsiteX21" fmla="*/ 1177075 w 6363407"/>
                  <a:gd name="connsiteY21" fmla="*/ 179189 h 6197822"/>
                  <a:gd name="connsiteX22" fmla="*/ 920610 w 6363407"/>
                  <a:gd name="connsiteY22" fmla="*/ 8140 h 6197822"/>
                  <a:gd name="connsiteX23" fmla="*/ 1241176 w 6363407"/>
                  <a:gd name="connsiteY23" fmla="*/ 468808 h 6197822"/>
                  <a:gd name="connsiteX24" fmla="*/ 1865220 w 6363407"/>
                  <a:gd name="connsiteY24" fmla="*/ 1097958 h 6197822"/>
                  <a:gd name="connsiteX25" fmla="*/ 1874806 w 6363407"/>
                  <a:gd name="connsiteY25" fmla="*/ 2136972 h 6197822"/>
                  <a:gd name="connsiteX26" fmla="*/ 2057099 w 6363407"/>
                  <a:gd name="connsiteY26" fmla="*/ 2544253 h 6197822"/>
                  <a:gd name="connsiteX27" fmla="*/ 97232 w 6363407"/>
                  <a:gd name="connsiteY27" fmla="*/ 3162613 h 6197822"/>
                  <a:gd name="connsiteX28" fmla="*/ 649973 w 6363407"/>
                  <a:gd name="connsiteY28" fmla="*/ 3322621 h 6197822"/>
                  <a:gd name="connsiteX29" fmla="*/ 914158 w 6363407"/>
                  <a:gd name="connsiteY29" fmla="*/ 3257831 h 6197822"/>
                  <a:gd name="connsiteX30" fmla="*/ 1018305 w 6363407"/>
                  <a:gd name="connsiteY30" fmla="*/ 3226587 h 6197822"/>
                  <a:gd name="connsiteX31" fmla="*/ 1130782 w 6363407"/>
                  <a:gd name="connsiteY31" fmla="*/ 3205758 h 6197822"/>
                  <a:gd name="connsiteX32" fmla="*/ 1341156 w 6363407"/>
                  <a:gd name="connsiteY32" fmla="*/ 3120359 h 6197822"/>
                  <a:gd name="connsiteX33" fmla="*/ 1603603 w 6363407"/>
                  <a:gd name="connsiteY33" fmla="*/ 3057871 h 6197822"/>
                  <a:gd name="connsiteX34" fmla="*/ 1793149 w 6363407"/>
                  <a:gd name="connsiteY34" fmla="*/ 2980803 h 6197822"/>
                  <a:gd name="connsiteX35" fmla="*/ 2181072 w 6363407"/>
                  <a:gd name="connsiteY35" fmla="*/ 2924049 h 6197822"/>
                  <a:gd name="connsiteX36" fmla="*/ 2950248 w 6363407"/>
                  <a:gd name="connsiteY36" fmla="*/ 4016797 h 6197822"/>
                  <a:gd name="connsiteX37" fmla="*/ 3432137 w 6363407"/>
                  <a:gd name="connsiteY37" fmla="*/ 4386804 h 6197822"/>
                  <a:gd name="connsiteX38" fmla="*/ 2968760 w 6363407"/>
                  <a:gd name="connsiteY38" fmla="*/ 4633903 h 6197822"/>
                  <a:gd name="connsiteX39" fmla="*/ 2961665 w 6363407"/>
                  <a:gd name="connsiteY39" fmla="*/ 4830432 h 6197822"/>
                  <a:gd name="connsiteX40" fmla="*/ 3182110 w 6363407"/>
                  <a:gd name="connsiteY40" fmla="*/ 4914110 h 6197822"/>
                  <a:gd name="connsiteX41" fmla="*/ 3319927 w 6363407"/>
                  <a:gd name="connsiteY41" fmla="*/ 4882505 h 6197822"/>
                  <a:gd name="connsiteX42" fmla="*/ 3480311 w 6363407"/>
                  <a:gd name="connsiteY42" fmla="*/ 4915832 h 6197822"/>
                  <a:gd name="connsiteX43" fmla="*/ 3594872 w 6363407"/>
                  <a:gd name="connsiteY43" fmla="*/ 4824184 h 6197822"/>
                  <a:gd name="connsiteX44" fmla="*/ 3645268 w 6363407"/>
                  <a:gd name="connsiteY44" fmla="*/ 4804938 h 6197822"/>
                  <a:gd name="connsiteX45" fmla="*/ 3780062 w 6363407"/>
                  <a:gd name="connsiteY45" fmla="*/ 4844529 h 6197822"/>
                  <a:gd name="connsiteX46" fmla="*/ 3895280 w 6363407"/>
                  <a:gd name="connsiteY46" fmla="*/ 4728685 h 6197822"/>
                  <a:gd name="connsiteX47" fmla="*/ 5477403 w 6363407"/>
                  <a:gd name="connsiteY47" fmla="*/ 5872675 h 6197822"/>
                  <a:gd name="connsiteX48" fmla="*/ 5639072 w 6363407"/>
                  <a:gd name="connsiteY48" fmla="*/ 6057474 h 6197822"/>
                  <a:gd name="connsiteX49" fmla="*/ 5771158 w 6363407"/>
                  <a:gd name="connsiteY49" fmla="*/ 6095609 h 6197822"/>
                  <a:gd name="connsiteX0" fmla="*/ 5771158 w 6310554"/>
                  <a:gd name="connsiteY0" fmla="*/ 6095609 h 6197822"/>
                  <a:gd name="connsiteX1" fmla="*/ 6019386 w 6310554"/>
                  <a:gd name="connsiteY1" fmla="*/ 6159334 h 6197822"/>
                  <a:gd name="connsiteX2" fmla="*/ 6173521 w 6310554"/>
                  <a:gd name="connsiteY2" fmla="*/ 6196827 h 6197822"/>
                  <a:gd name="connsiteX3" fmla="*/ 6299732 w 6310554"/>
                  <a:gd name="connsiteY3" fmla="*/ 6066651 h 6197822"/>
                  <a:gd name="connsiteX4" fmla="*/ 6302663 w 6310554"/>
                  <a:gd name="connsiteY4" fmla="*/ 5946876 h 6197822"/>
                  <a:gd name="connsiteX5" fmla="*/ 6288083 w 6310554"/>
                  <a:gd name="connsiteY5" fmla="*/ 5757331 h 6197822"/>
                  <a:gd name="connsiteX6" fmla="*/ 6096454 w 6310554"/>
                  <a:gd name="connsiteY6" fmla="*/ 5346997 h 6197822"/>
                  <a:gd name="connsiteX7" fmla="*/ 5322814 w 6310554"/>
                  <a:gd name="connsiteY7" fmla="*/ 4166798 h 6197822"/>
                  <a:gd name="connsiteX8" fmla="*/ 4150695 w 6310554"/>
                  <a:gd name="connsiteY8" fmla="*/ 2886134 h 6197822"/>
                  <a:gd name="connsiteX9" fmla="*/ 3559461 w 6310554"/>
                  <a:gd name="connsiteY9" fmla="*/ 2518398 h 6197822"/>
                  <a:gd name="connsiteX10" fmla="*/ 3313176 w 6310554"/>
                  <a:gd name="connsiteY10" fmla="*/ 2291735 h 6197822"/>
                  <a:gd name="connsiteX11" fmla="*/ 3205256 w 6310554"/>
                  <a:gd name="connsiteY11" fmla="*/ 2303622 h 6197822"/>
                  <a:gd name="connsiteX12" fmla="*/ 2576905 w 6310554"/>
                  <a:gd name="connsiteY12" fmla="*/ 2004450 h 6197822"/>
                  <a:gd name="connsiteX13" fmla="*/ 2187525 w 6310554"/>
                  <a:gd name="connsiteY13" fmla="*/ 1194008 h 6197822"/>
                  <a:gd name="connsiteX14" fmla="*/ 2599237 w 6310554"/>
                  <a:gd name="connsiteY14" fmla="*/ 754168 h 6197822"/>
                  <a:gd name="connsiteX15" fmla="*/ 2702537 w 6310554"/>
                  <a:gd name="connsiteY15" fmla="*/ 232530 h 6197822"/>
                  <a:gd name="connsiteX16" fmla="*/ 2607318 w 6310554"/>
                  <a:gd name="connsiteY16" fmla="*/ 102935 h 6197822"/>
                  <a:gd name="connsiteX17" fmla="*/ 2518975 w 6310554"/>
                  <a:gd name="connsiteY17" fmla="*/ 180223 h 6197822"/>
                  <a:gd name="connsiteX18" fmla="*/ 2532520 w 6310554"/>
                  <a:gd name="connsiteY18" fmla="*/ 247737 h 6197822"/>
                  <a:gd name="connsiteX19" fmla="*/ 2297214 w 6310554"/>
                  <a:gd name="connsiteY19" fmla="*/ 314672 h 6197822"/>
                  <a:gd name="connsiteX20" fmla="*/ 1919173 w 6310554"/>
                  <a:gd name="connsiteY20" fmla="*/ 541271 h 6197822"/>
                  <a:gd name="connsiteX21" fmla="*/ 1917513 w 6310554"/>
                  <a:gd name="connsiteY21" fmla="*/ 597949 h 6197822"/>
                  <a:gd name="connsiteX22" fmla="*/ 1177075 w 6310554"/>
                  <a:gd name="connsiteY22" fmla="*/ 179189 h 6197822"/>
                  <a:gd name="connsiteX23" fmla="*/ 920610 w 6310554"/>
                  <a:gd name="connsiteY23" fmla="*/ 8140 h 6197822"/>
                  <a:gd name="connsiteX24" fmla="*/ 1241176 w 6310554"/>
                  <a:gd name="connsiteY24" fmla="*/ 468808 h 6197822"/>
                  <a:gd name="connsiteX25" fmla="*/ 1865220 w 6310554"/>
                  <a:gd name="connsiteY25" fmla="*/ 1097958 h 6197822"/>
                  <a:gd name="connsiteX26" fmla="*/ 1874806 w 6310554"/>
                  <a:gd name="connsiteY26" fmla="*/ 2136972 h 6197822"/>
                  <a:gd name="connsiteX27" fmla="*/ 2057099 w 6310554"/>
                  <a:gd name="connsiteY27" fmla="*/ 2544253 h 6197822"/>
                  <a:gd name="connsiteX28" fmla="*/ 97232 w 6310554"/>
                  <a:gd name="connsiteY28" fmla="*/ 3162613 h 6197822"/>
                  <a:gd name="connsiteX29" fmla="*/ 649973 w 6310554"/>
                  <a:gd name="connsiteY29" fmla="*/ 3322621 h 6197822"/>
                  <a:gd name="connsiteX30" fmla="*/ 914158 w 6310554"/>
                  <a:gd name="connsiteY30" fmla="*/ 3257831 h 6197822"/>
                  <a:gd name="connsiteX31" fmla="*/ 1018305 w 6310554"/>
                  <a:gd name="connsiteY31" fmla="*/ 3226587 h 6197822"/>
                  <a:gd name="connsiteX32" fmla="*/ 1130782 w 6310554"/>
                  <a:gd name="connsiteY32" fmla="*/ 3205758 h 6197822"/>
                  <a:gd name="connsiteX33" fmla="*/ 1341156 w 6310554"/>
                  <a:gd name="connsiteY33" fmla="*/ 3120359 h 6197822"/>
                  <a:gd name="connsiteX34" fmla="*/ 1603603 w 6310554"/>
                  <a:gd name="connsiteY34" fmla="*/ 3057871 h 6197822"/>
                  <a:gd name="connsiteX35" fmla="*/ 1793149 w 6310554"/>
                  <a:gd name="connsiteY35" fmla="*/ 2980803 h 6197822"/>
                  <a:gd name="connsiteX36" fmla="*/ 2181072 w 6310554"/>
                  <a:gd name="connsiteY36" fmla="*/ 2924049 h 6197822"/>
                  <a:gd name="connsiteX37" fmla="*/ 2950248 w 6310554"/>
                  <a:gd name="connsiteY37" fmla="*/ 4016797 h 6197822"/>
                  <a:gd name="connsiteX38" fmla="*/ 3432137 w 6310554"/>
                  <a:gd name="connsiteY38" fmla="*/ 4386804 h 6197822"/>
                  <a:gd name="connsiteX39" fmla="*/ 2968760 w 6310554"/>
                  <a:gd name="connsiteY39" fmla="*/ 4633903 h 6197822"/>
                  <a:gd name="connsiteX40" fmla="*/ 2961665 w 6310554"/>
                  <a:gd name="connsiteY40" fmla="*/ 4830432 h 6197822"/>
                  <a:gd name="connsiteX41" fmla="*/ 3182110 w 6310554"/>
                  <a:gd name="connsiteY41" fmla="*/ 4914110 h 6197822"/>
                  <a:gd name="connsiteX42" fmla="*/ 3319927 w 6310554"/>
                  <a:gd name="connsiteY42" fmla="*/ 4882505 h 6197822"/>
                  <a:gd name="connsiteX43" fmla="*/ 3480311 w 6310554"/>
                  <a:gd name="connsiteY43" fmla="*/ 4915832 h 6197822"/>
                  <a:gd name="connsiteX44" fmla="*/ 3594872 w 6310554"/>
                  <a:gd name="connsiteY44" fmla="*/ 4824184 h 6197822"/>
                  <a:gd name="connsiteX45" fmla="*/ 3645268 w 6310554"/>
                  <a:gd name="connsiteY45" fmla="*/ 4804938 h 6197822"/>
                  <a:gd name="connsiteX46" fmla="*/ 3780062 w 6310554"/>
                  <a:gd name="connsiteY46" fmla="*/ 4844529 h 6197822"/>
                  <a:gd name="connsiteX47" fmla="*/ 3895280 w 6310554"/>
                  <a:gd name="connsiteY47" fmla="*/ 4728685 h 6197822"/>
                  <a:gd name="connsiteX48" fmla="*/ 5477403 w 6310554"/>
                  <a:gd name="connsiteY48" fmla="*/ 5872675 h 6197822"/>
                  <a:gd name="connsiteX49" fmla="*/ 5639072 w 6310554"/>
                  <a:gd name="connsiteY49" fmla="*/ 6057474 h 6197822"/>
                  <a:gd name="connsiteX50" fmla="*/ 5771158 w 6310554"/>
                  <a:gd name="connsiteY50" fmla="*/ 6095609 h 6197822"/>
                  <a:gd name="connsiteX0" fmla="*/ 5771158 w 6310554"/>
                  <a:gd name="connsiteY0" fmla="*/ 6095609 h 6197822"/>
                  <a:gd name="connsiteX1" fmla="*/ 6019386 w 6310554"/>
                  <a:gd name="connsiteY1" fmla="*/ 6159334 h 6197822"/>
                  <a:gd name="connsiteX2" fmla="*/ 6173521 w 6310554"/>
                  <a:gd name="connsiteY2" fmla="*/ 6196827 h 6197822"/>
                  <a:gd name="connsiteX3" fmla="*/ 6299732 w 6310554"/>
                  <a:gd name="connsiteY3" fmla="*/ 6066651 h 6197822"/>
                  <a:gd name="connsiteX4" fmla="*/ 6302663 w 6310554"/>
                  <a:gd name="connsiteY4" fmla="*/ 5946876 h 6197822"/>
                  <a:gd name="connsiteX5" fmla="*/ 6288083 w 6310554"/>
                  <a:gd name="connsiteY5" fmla="*/ 5757331 h 6197822"/>
                  <a:gd name="connsiteX6" fmla="*/ 6096454 w 6310554"/>
                  <a:gd name="connsiteY6" fmla="*/ 5346997 h 6197822"/>
                  <a:gd name="connsiteX7" fmla="*/ 6033967 w 6310554"/>
                  <a:gd name="connsiteY7" fmla="*/ 5184529 h 6197822"/>
                  <a:gd name="connsiteX8" fmla="*/ 5322814 w 6310554"/>
                  <a:gd name="connsiteY8" fmla="*/ 4166798 h 6197822"/>
                  <a:gd name="connsiteX9" fmla="*/ 4150695 w 6310554"/>
                  <a:gd name="connsiteY9" fmla="*/ 2886134 h 6197822"/>
                  <a:gd name="connsiteX10" fmla="*/ 3559461 w 6310554"/>
                  <a:gd name="connsiteY10" fmla="*/ 2518398 h 6197822"/>
                  <a:gd name="connsiteX11" fmla="*/ 3313176 w 6310554"/>
                  <a:gd name="connsiteY11" fmla="*/ 2291735 h 6197822"/>
                  <a:gd name="connsiteX12" fmla="*/ 3205256 w 6310554"/>
                  <a:gd name="connsiteY12" fmla="*/ 2303622 h 6197822"/>
                  <a:gd name="connsiteX13" fmla="*/ 2576905 w 6310554"/>
                  <a:gd name="connsiteY13" fmla="*/ 2004450 h 6197822"/>
                  <a:gd name="connsiteX14" fmla="*/ 2187525 w 6310554"/>
                  <a:gd name="connsiteY14" fmla="*/ 1194008 h 6197822"/>
                  <a:gd name="connsiteX15" fmla="*/ 2599237 w 6310554"/>
                  <a:gd name="connsiteY15" fmla="*/ 754168 h 6197822"/>
                  <a:gd name="connsiteX16" fmla="*/ 2702537 w 6310554"/>
                  <a:gd name="connsiteY16" fmla="*/ 232530 h 6197822"/>
                  <a:gd name="connsiteX17" fmla="*/ 2607318 w 6310554"/>
                  <a:gd name="connsiteY17" fmla="*/ 102935 h 6197822"/>
                  <a:gd name="connsiteX18" fmla="*/ 2518975 w 6310554"/>
                  <a:gd name="connsiteY18" fmla="*/ 180223 h 6197822"/>
                  <a:gd name="connsiteX19" fmla="*/ 2532520 w 6310554"/>
                  <a:gd name="connsiteY19" fmla="*/ 247737 h 6197822"/>
                  <a:gd name="connsiteX20" fmla="*/ 2297214 w 6310554"/>
                  <a:gd name="connsiteY20" fmla="*/ 314672 h 6197822"/>
                  <a:gd name="connsiteX21" fmla="*/ 1919173 w 6310554"/>
                  <a:gd name="connsiteY21" fmla="*/ 541271 h 6197822"/>
                  <a:gd name="connsiteX22" fmla="*/ 1917513 w 6310554"/>
                  <a:gd name="connsiteY22" fmla="*/ 597949 h 6197822"/>
                  <a:gd name="connsiteX23" fmla="*/ 1177075 w 6310554"/>
                  <a:gd name="connsiteY23" fmla="*/ 179189 h 6197822"/>
                  <a:gd name="connsiteX24" fmla="*/ 920610 w 6310554"/>
                  <a:gd name="connsiteY24" fmla="*/ 8140 h 6197822"/>
                  <a:gd name="connsiteX25" fmla="*/ 1241176 w 6310554"/>
                  <a:gd name="connsiteY25" fmla="*/ 468808 h 6197822"/>
                  <a:gd name="connsiteX26" fmla="*/ 1865220 w 6310554"/>
                  <a:gd name="connsiteY26" fmla="*/ 1097958 h 6197822"/>
                  <a:gd name="connsiteX27" fmla="*/ 1874806 w 6310554"/>
                  <a:gd name="connsiteY27" fmla="*/ 2136972 h 6197822"/>
                  <a:gd name="connsiteX28" fmla="*/ 2057099 w 6310554"/>
                  <a:gd name="connsiteY28" fmla="*/ 2544253 h 6197822"/>
                  <a:gd name="connsiteX29" fmla="*/ 97232 w 6310554"/>
                  <a:gd name="connsiteY29" fmla="*/ 3162613 h 6197822"/>
                  <a:gd name="connsiteX30" fmla="*/ 649973 w 6310554"/>
                  <a:gd name="connsiteY30" fmla="*/ 3322621 h 6197822"/>
                  <a:gd name="connsiteX31" fmla="*/ 914158 w 6310554"/>
                  <a:gd name="connsiteY31" fmla="*/ 3257831 h 6197822"/>
                  <a:gd name="connsiteX32" fmla="*/ 1018305 w 6310554"/>
                  <a:gd name="connsiteY32" fmla="*/ 3226587 h 6197822"/>
                  <a:gd name="connsiteX33" fmla="*/ 1130782 w 6310554"/>
                  <a:gd name="connsiteY33" fmla="*/ 3205758 h 6197822"/>
                  <a:gd name="connsiteX34" fmla="*/ 1341156 w 6310554"/>
                  <a:gd name="connsiteY34" fmla="*/ 3120359 h 6197822"/>
                  <a:gd name="connsiteX35" fmla="*/ 1603603 w 6310554"/>
                  <a:gd name="connsiteY35" fmla="*/ 3057871 h 6197822"/>
                  <a:gd name="connsiteX36" fmla="*/ 1793149 w 6310554"/>
                  <a:gd name="connsiteY36" fmla="*/ 2980803 h 6197822"/>
                  <a:gd name="connsiteX37" fmla="*/ 2181072 w 6310554"/>
                  <a:gd name="connsiteY37" fmla="*/ 2924049 h 6197822"/>
                  <a:gd name="connsiteX38" fmla="*/ 2950248 w 6310554"/>
                  <a:gd name="connsiteY38" fmla="*/ 4016797 h 6197822"/>
                  <a:gd name="connsiteX39" fmla="*/ 3432137 w 6310554"/>
                  <a:gd name="connsiteY39" fmla="*/ 4386804 h 6197822"/>
                  <a:gd name="connsiteX40" fmla="*/ 2968760 w 6310554"/>
                  <a:gd name="connsiteY40" fmla="*/ 4633903 h 6197822"/>
                  <a:gd name="connsiteX41" fmla="*/ 2961665 w 6310554"/>
                  <a:gd name="connsiteY41" fmla="*/ 4830432 h 6197822"/>
                  <a:gd name="connsiteX42" fmla="*/ 3182110 w 6310554"/>
                  <a:gd name="connsiteY42" fmla="*/ 4914110 h 6197822"/>
                  <a:gd name="connsiteX43" fmla="*/ 3319927 w 6310554"/>
                  <a:gd name="connsiteY43" fmla="*/ 4882505 h 6197822"/>
                  <a:gd name="connsiteX44" fmla="*/ 3480311 w 6310554"/>
                  <a:gd name="connsiteY44" fmla="*/ 4915832 h 6197822"/>
                  <a:gd name="connsiteX45" fmla="*/ 3594872 w 6310554"/>
                  <a:gd name="connsiteY45" fmla="*/ 4824184 h 6197822"/>
                  <a:gd name="connsiteX46" fmla="*/ 3645268 w 6310554"/>
                  <a:gd name="connsiteY46" fmla="*/ 4804938 h 6197822"/>
                  <a:gd name="connsiteX47" fmla="*/ 3780062 w 6310554"/>
                  <a:gd name="connsiteY47" fmla="*/ 4844529 h 6197822"/>
                  <a:gd name="connsiteX48" fmla="*/ 3895280 w 6310554"/>
                  <a:gd name="connsiteY48" fmla="*/ 4728685 h 6197822"/>
                  <a:gd name="connsiteX49" fmla="*/ 5477403 w 6310554"/>
                  <a:gd name="connsiteY49" fmla="*/ 5872675 h 6197822"/>
                  <a:gd name="connsiteX50" fmla="*/ 5639072 w 6310554"/>
                  <a:gd name="connsiteY50" fmla="*/ 6057474 h 6197822"/>
                  <a:gd name="connsiteX51" fmla="*/ 5771158 w 6310554"/>
                  <a:gd name="connsiteY51" fmla="*/ 6095609 h 6197822"/>
                  <a:gd name="connsiteX0" fmla="*/ 5771158 w 6310554"/>
                  <a:gd name="connsiteY0" fmla="*/ 6095609 h 6197822"/>
                  <a:gd name="connsiteX1" fmla="*/ 6019386 w 6310554"/>
                  <a:gd name="connsiteY1" fmla="*/ 6159334 h 6197822"/>
                  <a:gd name="connsiteX2" fmla="*/ 6173521 w 6310554"/>
                  <a:gd name="connsiteY2" fmla="*/ 6196827 h 6197822"/>
                  <a:gd name="connsiteX3" fmla="*/ 6299732 w 6310554"/>
                  <a:gd name="connsiteY3" fmla="*/ 6066651 h 6197822"/>
                  <a:gd name="connsiteX4" fmla="*/ 6302663 w 6310554"/>
                  <a:gd name="connsiteY4" fmla="*/ 5946876 h 6197822"/>
                  <a:gd name="connsiteX5" fmla="*/ 6288083 w 6310554"/>
                  <a:gd name="connsiteY5" fmla="*/ 5757331 h 6197822"/>
                  <a:gd name="connsiteX6" fmla="*/ 6096454 w 6310554"/>
                  <a:gd name="connsiteY6" fmla="*/ 5346997 h 6197822"/>
                  <a:gd name="connsiteX7" fmla="*/ 6033967 w 6310554"/>
                  <a:gd name="connsiteY7" fmla="*/ 5184529 h 6197822"/>
                  <a:gd name="connsiteX8" fmla="*/ 5994392 w 6310554"/>
                  <a:gd name="connsiteY8" fmla="*/ 5155368 h 6197822"/>
                  <a:gd name="connsiteX9" fmla="*/ 5322814 w 6310554"/>
                  <a:gd name="connsiteY9" fmla="*/ 4166798 h 6197822"/>
                  <a:gd name="connsiteX10" fmla="*/ 4150695 w 6310554"/>
                  <a:gd name="connsiteY10" fmla="*/ 2886134 h 6197822"/>
                  <a:gd name="connsiteX11" fmla="*/ 3559461 w 6310554"/>
                  <a:gd name="connsiteY11" fmla="*/ 2518398 h 6197822"/>
                  <a:gd name="connsiteX12" fmla="*/ 3313176 w 6310554"/>
                  <a:gd name="connsiteY12" fmla="*/ 2291735 h 6197822"/>
                  <a:gd name="connsiteX13" fmla="*/ 3205256 w 6310554"/>
                  <a:gd name="connsiteY13" fmla="*/ 2303622 h 6197822"/>
                  <a:gd name="connsiteX14" fmla="*/ 2576905 w 6310554"/>
                  <a:gd name="connsiteY14" fmla="*/ 2004450 h 6197822"/>
                  <a:gd name="connsiteX15" fmla="*/ 2187525 w 6310554"/>
                  <a:gd name="connsiteY15" fmla="*/ 1194008 h 6197822"/>
                  <a:gd name="connsiteX16" fmla="*/ 2599237 w 6310554"/>
                  <a:gd name="connsiteY16" fmla="*/ 754168 h 6197822"/>
                  <a:gd name="connsiteX17" fmla="*/ 2702537 w 6310554"/>
                  <a:gd name="connsiteY17" fmla="*/ 232530 h 6197822"/>
                  <a:gd name="connsiteX18" fmla="*/ 2607318 w 6310554"/>
                  <a:gd name="connsiteY18" fmla="*/ 102935 h 6197822"/>
                  <a:gd name="connsiteX19" fmla="*/ 2518975 w 6310554"/>
                  <a:gd name="connsiteY19" fmla="*/ 180223 h 6197822"/>
                  <a:gd name="connsiteX20" fmla="*/ 2532520 w 6310554"/>
                  <a:gd name="connsiteY20" fmla="*/ 247737 h 6197822"/>
                  <a:gd name="connsiteX21" fmla="*/ 2297214 w 6310554"/>
                  <a:gd name="connsiteY21" fmla="*/ 314672 h 6197822"/>
                  <a:gd name="connsiteX22" fmla="*/ 1919173 w 6310554"/>
                  <a:gd name="connsiteY22" fmla="*/ 541271 h 6197822"/>
                  <a:gd name="connsiteX23" fmla="*/ 1917513 w 6310554"/>
                  <a:gd name="connsiteY23" fmla="*/ 597949 h 6197822"/>
                  <a:gd name="connsiteX24" fmla="*/ 1177075 w 6310554"/>
                  <a:gd name="connsiteY24" fmla="*/ 179189 h 6197822"/>
                  <a:gd name="connsiteX25" fmla="*/ 920610 w 6310554"/>
                  <a:gd name="connsiteY25" fmla="*/ 8140 h 6197822"/>
                  <a:gd name="connsiteX26" fmla="*/ 1241176 w 6310554"/>
                  <a:gd name="connsiteY26" fmla="*/ 468808 h 6197822"/>
                  <a:gd name="connsiteX27" fmla="*/ 1865220 w 6310554"/>
                  <a:gd name="connsiteY27" fmla="*/ 1097958 h 6197822"/>
                  <a:gd name="connsiteX28" fmla="*/ 1874806 w 6310554"/>
                  <a:gd name="connsiteY28" fmla="*/ 2136972 h 6197822"/>
                  <a:gd name="connsiteX29" fmla="*/ 2057099 w 6310554"/>
                  <a:gd name="connsiteY29" fmla="*/ 2544253 h 6197822"/>
                  <a:gd name="connsiteX30" fmla="*/ 97232 w 6310554"/>
                  <a:gd name="connsiteY30" fmla="*/ 3162613 h 6197822"/>
                  <a:gd name="connsiteX31" fmla="*/ 649973 w 6310554"/>
                  <a:gd name="connsiteY31" fmla="*/ 3322621 h 6197822"/>
                  <a:gd name="connsiteX32" fmla="*/ 914158 w 6310554"/>
                  <a:gd name="connsiteY32" fmla="*/ 3257831 h 6197822"/>
                  <a:gd name="connsiteX33" fmla="*/ 1018305 w 6310554"/>
                  <a:gd name="connsiteY33" fmla="*/ 3226587 h 6197822"/>
                  <a:gd name="connsiteX34" fmla="*/ 1130782 w 6310554"/>
                  <a:gd name="connsiteY34" fmla="*/ 3205758 h 6197822"/>
                  <a:gd name="connsiteX35" fmla="*/ 1341156 w 6310554"/>
                  <a:gd name="connsiteY35" fmla="*/ 3120359 h 6197822"/>
                  <a:gd name="connsiteX36" fmla="*/ 1603603 w 6310554"/>
                  <a:gd name="connsiteY36" fmla="*/ 3057871 h 6197822"/>
                  <a:gd name="connsiteX37" fmla="*/ 1793149 w 6310554"/>
                  <a:gd name="connsiteY37" fmla="*/ 2980803 h 6197822"/>
                  <a:gd name="connsiteX38" fmla="*/ 2181072 w 6310554"/>
                  <a:gd name="connsiteY38" fmla="*/ 2924049 h 6197822"/>
                  <a:gd name="connsiteX39" fmla="*/ 2950248 w 6310554"/>
                  <a:gd name="connsiteY39" fmla="*/ 4016797 h 6197822"/>
                  <a:gd name="connsiteX40" fmla="*/ 3432137 w 6310554"/>
                  <a:gd name="connsiteY40" fmla="*/ 4386804 h 6197822"/>
                  <a:gd name="connsiteX41" fmla="*/ 2968760 w 6310554"/>
                  <a:gd name="connsiteY41" fmla="*/ 4633903 h 6197822"/>
                  <a:gd name="connsiteX42" fmla="*/ 2961665 w 6310554"/>
                  <a:gd name="connsiteY42" fmla="*/ 4830432 h 6197822"/>
                  <a:gd name="connsiteX43" fmla="*/ 3182110 w 6310554"/>
                  <a:gd name="connsiteY43" fmla="*/ 4914110 h 6197822"/>
                  <a:gd name="connsiteX44" fmla="*/ 3319927 w 6310554"/>
                  <a:gd name="connsiteY44" fmla="*/ 4882505 h 6197822"/>
                  <a:gd name="connsiteX45" fmla="*/ 3480311 w 6310554"/>
                  <a:gd name="connsiteY45" fmla="*/ 4915832 h 6197822"/>
                  <a:gd name="connsiteX46" fmla="*/ 3594872 w 6310554"/>
                  <a:gd name="connsiteY46" fmla="*/ 4824184 h 6197822"/>
                  <a:gd name="connsiteX47" fmla="*/ 3645268 w 6310554"/>
                  <a:gd name="connsiteY47" fmla="*/ 4804938 h 6197822"/>
                  <a:gd name="connsiteX48" fmla="*/ 3780062 w 6310554"/>
                  <a:gd name="connsiteY48" fmla="*/ 4844529 h 6197822"/>
                  <a:gd name="connsiteX49" fmla="*/ 3895280 w 6310554"/>
                  <a:gd name="connsiteY49" fmla="*/ 4728685 h 6197822"/>
                  <a:gd name="connsiteX50" fmla="*/ 5477403 w 6310554"/>
                  <a:gd name="connsiteY50" fmla="*/ 5872675 h 6197822"/>
                  <a:gd name="connsiteX51" fmla="*/ 5639072 w 6310554"/>
                  <a:gd name="connsiteY51" fmla="*/ 6057474 h 6197822"/>
                  <a:gd name="connsiteX52" fmla="*/ 5771158 w 6310554"/>
                  <a:gd name="connsiteY52" fmla="*/ 6095609 h 6197822"/>
                  <a:gd name="connsiteX0" fmla="*/ 5771158 w 6310554"/>
                  <a:gd name="connsiteY0" fmla="*/ 6095609 h 6197822"/>
                  <a:gd name="connsiteX1" fmla="*/ 6019386 w 6310554"/>
                  <a:gd name="connsiteY1" fmla="*/ 6159334 h 6197822"/>
                  <a:gd name="connsiteX2" fmla="*/ 6173521 w 6310554"/>
                  <a:gd name="connsiteY2" fmla="*/ 6196827 h 6197822"/>
                  <a:gd name="connsiteX3" fmla="*/ 6299732 w 6310554"/>
                  <a:gd name="connsiteY3" fmla="*/ 6066651 h 6197822"/>
                  <a:gd name="connsiteX4" fmla="*/ 6302663 w 6310554"/>
                  <a:gd name="connsiteY4" fmla="*/ 5946876 h 6197822"/>
                  <a:gd name="connsiteX5" fmla="*/ 6288083 w 6310554"/>
                  <a:gd name="connsiteY5" fmla="*/ 5757331 h 6197822"/>
                  <a:gd name="connsiteX6" fmla="*/ 6096454 w 6310554"/>
                  <a:gd name="connsiteY6" fmla="*/ 5346997 h 6197822"/>
                  <a:gd name="connsiteX7" fmla="*/ 6050630 w 6310554"/>
                  <a:gd name="connsiteY7" fmla="*/ 5286592 h 6197822"/>
                  <a:gd name="connsiteX8" fmla="*/ 6033967 w 6310554"/>
                  <a:gd name="connsiteY8" fmla="*/ 5184529 h 6197822"/>
                  <a:gd name="connsiteX9" fmla="*/ 5994392 w 6310554"/>
                  <a:gd name="connsiteY9" fmla="*/ 5155368 h 6197822"/>
                  <a:gd name="connsiteX10" fmla="*/ 5322814 w 6310554"/>
                  <a:gd name="connsiteY10" fmla="*/ 4166798 h 6197822"/>
                  <a:gd name="connsiteX11" fmla="*/ 4150695 w 6310554"/>
                  <a:gd name="connsiteY11" fmla="*/ 2886134 h 6197822"/>
                  <a:gd name="connsiteX12" fmla="*/ 3559461 w 6310554"/>
                  <a:gd name="connsiteY12" fmla="*/ 2518398 h 6197822"/>
                  <a:gd name="connsiteX13" fmla="*/ 3313176 w 6310554"/>
                  <a:gd name="connsiteY13" fmla="*/ 2291735 h 6197822"/>
                  <a:gd name="connsiteX14" fmla="*/ 3205256 w 6310554"/>
                  <a:gd name="connsiteY14" fmla="*/ 2303622 h 6197822"/>
                  <a:gd name="connsiteX15" fmla="*/ 2576905 w 6310554"/>
                  <a:gd name="connsiteY15" fmla="*/ 2004450 h 6197822"/>
                  <a:gd name="connsiteX16" fmla="*/ 2187525 w 6310554"/>
                  <a:gd name="connsiteY16" fmla="*/ 1194008 h 6197822"/>
                  <a:gd name="connsiteX17" fmla="*/ 2599237 w 6310554"/>
                  <a:gd name="connsiteY17" fmla="*/ 754168 h 6197822"/>
                  <a:gd name="connsiteX18" fmla="*/ 2702537 w 6310554"/>
                  <a:gd name="connsiteY18" fmla="*/ 232530 h 6197822"/>
                  <a:gd name="connsiteX19" fmla="*/ 2607318 w 6310554"/>
                  <a:gd name="connsiteY19" fmla="*/ 102935 h 6197822"/>
                  <a:gd name="connsiteX20" fmla="*/ 2518975 w 6310554"/>
                  <a:gd name="connsiteY20" fmla="*/ 180223 h 6197822"/>
                  <a:gd name="connsiteX21" fmla="*/ 2532520 w 6310554"/>
                  <a:gd name="connsiteY21" fmla="*/ 247737 h 6197822"/>
                  <a:gd name="connsiteX22" fmla="*/ 2297214 w 6310554"/>
                  <a:gd name="connsiteY22" fmla="*/ 314672 h 6197822"/>
                  <a:gd name="connsiteX23" fmla="*/ 1919173 w 6310554"/>
                  <a:gd name="connsiteY23" fmla="*/ 541271 h 6197822"/>
                  <a:gd name="connsiteX24" fmla="*/ 1917513 w 6310554"/>
                  <a:gd name="connsiteY24" fmla="*/ 597949 h 6197822"/>
                  <a:gd name="connsiteX25" fmla="*/ 1177075 w 6310554"/>
                  <a:gd name="connsiteY25" fmla="*/ 179189 h 6197822"/>
                  <a:gd name="connsiteX26" fmla="*/ 920610 w 6310554"/>
                  <a:gd name="connsiteY26" fmla="*/ 8140 h 6197822"/>
                  <a:gd name="connsiteX27" fmla="*/ 1241176 w 6310554"/>
                  <a:gd name="connsiteY27" fmla="*/ 468808 h 6197822"/>
                  <a:gd name="connsiteX28" fmla="*/ 1865220 w 6310554"/>
                  <a:gd name="connsiteY28" fmla="*/ 1097958 h 6197822"/>
                  <a:gd name="connsiteX29" fmla="*/ 1874806 w 6310554"/>
                  <a:gd name="connsiteY29" fmla="*/ 2136972 h 6197822"/>
                  <a:gd name="connsiteX30" fmla="*/ 2057099 w 6310554"/>
                  <a:gd name="connsiteY30" fmla="*/ 2544253 h 6197822"/>
                  <a:gd name="connsiteX31" fmla="*/ 97232 w 6310554"/>
                  <a:gd name="connsiteY31" fmla="*/ 3162613 h 6197822"/>
                  <a:gd name="connsiteX32" fmla="*/ 649973 w 6310554"/>
                  <a:gd name="connsiteY32" fmla="*/ 3322621 h 6197822"/>
                  <a:gd name="connsiteX33" fmla="*/ 914158 w 6310554"/>
                  <a:gd name="connsiteY33" fmla="*/ 3257831 h 6197822"/>
                  <a:gd name="connsiteX34" fmla="*/ 1018305 w 6310554"/>
                  <a:gd name="connsiteY34" fmla="*/ 3226587 h 6197822"/>
                  <a:gd name="connsiteX35" fmla="*/ 1130782 w 6310554"/>
                  <a:gd name="connsiteY35" fmla="*/ 3205758 h 6197822"/>
                  <a:gd name="connsiteX36" fmla="*/ 1341156 w 6310554"/>
                  <a:gd name="connsiteY36" fmla="*/ 3120359 h 6197822"/>
                  <a:gd name="connsiteX37" fmla="*/ 1603603 w 6310554"/>
                  <a:gd name="connsiteY37" fmla="*/ 3057871 h 6197822"/>
                  <a:gd name="connsiteX38" fmla="*/ 1793149 w 6310554"/>
                  <a:gd name="connsiteY38" fmla="*/ 2980803 h 6197822"/>
                  <a:gd name="connsiteX39" fmla="*/ 2181072 w 6310554"/>
                  <a:gd name="connsiteY39" fmla="*/ 2924049 h 6197822"/>
                  <a:gd name="connsiteX40" fmla="*/ 2950248 w 6310554"/>
                  <a:gd name="connsiteY40" fmla="*/ 4016797 h 6197822"/>
                  <a:gd name="connsiteX41" fmla="*/ 3432137 w 6310554"/>
                  <a:gd name="connsiteY41" fmla="*/ 4386804 h 6197822"/>
                  <a:gd name="connsiteX42" fmla="*/ 2968760 w 6310554"/>
                  <a:gd name="connsiteY42" fmla="*/ 4633903 h 6197822"/>
                  <a:gd name="connsiteX43" fmla="*/ 2961665 w 6310554"/>
                  <a:gd name="connsiteY43" fmla="*/ 4830432 h 6197822"/>
                  <a:gd name="connsiteX44" fmla="*/ 3182110 w 6310554"/>
                  <a:gd name="connsiteY44" fmla="*/ 4914110 h 6197822"/>
                  <a:gd name="connsiteX45" fmla="*/ 3319927 w 6310554"/>
                  <a:gd name="connsiteY45" fmla="*/ 4882505 h 6197822"/>
                  <a:gd name="connsiteX46" fmla="*/ 3480311 w 6310554"/>
                  <a:gd name="connsiteY46" fmla="*/ 4915832 h 6197822"/>
                  <a:gd name="connsiteX47" fmla="*/ 3594872 w 6310554"/>
                  <a:gd name="connsiteY47" fmla="*/ 4824184 h 6197822"/>
                  <a:gd name="connsiteX48" fmla="*/ 3645268 w 6310554"/>
                  <a:gd name="connsiteY48" fmla="*/ 4804938 h 6197822"/>
                  <a:gd name="connsiteX49" fmla="*/ 3780062 w 6310554"/>
                  <a:gd name="connsiteY49" fmla="*/ 4844529 h 6197822"/>
                  <a:gd name="connsiteX50" fmla="*/ 3895280 w 6310554"/>
                  <a:gd name="connsiteY50" fmla="*/ 4728685 h 6197822"/>
                  <a:gd name="connsiteX51" fmla="*/ 5477403 w 6310554"/>
                  <a:gd name="connsiteY51" fmla="*/ 5872675 h 6197822"/>
                  <a:gd name="connsiteX52" fmla="*/ 5639072 w 6310554"/>
                  <a:gd name="connsiteY52" fmla="*/ 6057474 h 6197822"/>
                  <a:gd name="connsiteX53" fmla="*/ 5771158 w 6310554"/>
                  <a:gd name="connsiteY53" fmla="*/ 6095609 h 6197822"/>
                  <a:gd name="connsiteX0" fmla="*/ 5771158 w 6309876"/>
                  <a:gd name="connsiteY0" fmla="*/ 6095609 h 6197822"/>
                  <a:gd name="connsiteX1" fmla="*/ 6019386 w 6309876"/>
                  <a:gd name="connsiteY1" fmla="*/ 6159334 h 6197822"/>
                  <a:gd name="connsiteX2" fmla="*/ 6173521 w 6309876"/>
                  <a:gd name="connsiteY2" fmla="*/ 6196827 h 6197822"/>
                  <a:gd name="connsiteX3" fmla="*/ 6299732 w 6309876"/>
                  <a:gd name="connsiteY3" fmla="*/ 6066651 h 6197822"/>
                  <a:gd name="connsiteX4" fmla="*/ 6302663 w 6309876"/>
                  <a:gd name="connsiteY4" fmla="*/ 5946876 h 6197822"/>
                  <a:gd name="connsiteX5" fmla="*/ 6288083 w 6309876"/>
                  <a:gd name="connsiteY5" fmla="*/ 5757331 h 6197822"/>
                  <a:gd name="connsiteX6" fmla="*/ 6229761 w 6309876"/>
                  <a:gd name="connsiteY6" fmla="*/ 5592781 h 6197822"/>
                  <a:gd name="connsiteX7" fmla="*/ 6096454 w 6309876"/>
                  <a:gd name="connsiteY7" fmla="*/ 5346997 h 6197822"/>
                  <a:gd name="connsiteX8" fmla="*/ 6050630 w 6309876"/>
                  <a:gd name="connsiteY8" fmla="*/ 5286592 h 6197822"/>
                  <a:gd name="connsiteX9" fmla="*/ 6033967 w 6309876"/>
                  <a:gd name="connsiteY9" fmla="*/ 5184529 h 6197822"/>
                  <a:gd name="connsiteX10" fmla="*/ 5994392 w 6309876"/>
                  <a:gd name="connsiteY10" fmla="*/ 5155368 h 6197822"/>
                  <a:gd name="connsiteX11" fmla="*/ 5322814 w 6309876"/>
                  <a:gd name="connsiteY11" fmla="*/ 4166798 h 6197822"/>
                  <a:gd name="connsiteX12" fmla="*/ 4150695 w 6309876"/>
                  <a:gd name="connsiteY12" fmla="*/ 2886134 h 6197822"/>
                  <a:gd name="connsiteX13" fmla="*/ 3559461 w 6309876"/>
                  <a:gd name="connsiteY13" fmla="*/ 2518398 h 6197822"/>
                  <a:gd name="connsiteX14" fmla="*/ 3313176 w 6309876"/>
                  <a:gd name="connsiteY14" fmla="*/ 2291735 h 6197822"/>
                  <a:gd name="connsiteX15" fmla="*/ 3205256 w 6309876"/>
                  <a:gd name="connsiteY15" fmla="*/ 2303622 h 6197822"/>
                  <a:gd name="connsiteX16" fmla="*/ 2576905 w 6309876"/>
                  <a:gd name="connsiteY16" fmla="*/ 2004450 h 6197822"/>
                  <a:gd name="connsiteX17" fmla="*/ 2187525 w 6309876"/>
                  <a:gd name="connsiteY17" fmla="*/ 1194008 h 6197822"/>
                  <a:gd name="connsiteX18" fmla="*/ 2599237 w 6309876"/>
                  <a:gd name="connsiteY18" fmla="*/ 754168 h 6197822"/>
                  <a:gd name="connsiteX19" fmla="*/ 2702537 w 6309876"/>
                  <a:gd name="connsiteY19" fmla="*/ 232530 h 6197822"/>
                  <a:gd name="connsiteX20" fmla="*/ 2607318 w 6309876"/>
                  <a:gd name="connsiteY20" fmla="*/ 102935 h 6197822"/>
                  <a:gd name="connsiteX21" fmla="*/ 2518975 w 6309876"/>
                  <a:gd name="connsiteY21" fmla="*/ 180223 h 6197822"/>
                  <a:gd name="connsiteX22" fmla="*/ 2532520 w 6309876"/>
                  <a:gd name="connsiteY22" fmla="*/ 247737 h 6197822"/>
                  <a:gd name="connsiteX23" fmla="*/ 2297214 w 6309876"/>
                  <a:gd name="connsiteY23" fmla="*/ 314672 h 6197822"/>
                  <a:gd name="connsiteX24" fmla="*/ 1919173 w 6309876"/>
                  <a:gd name="connsiteY24" fmla="*/ 541271 h 6197822"/>
                  <a:gd name="connsiteX25" fmla="*/ 1917513 w 6309876"/>
                  <a:gd name="connsiteY25" fmla="*/ 597949 h 6197822"/>
                  <a:gd name="connsiteX26" fmla="*/ 1177075 w 6309876"/>
                  <a:gd name="connsiteY26" fmla="*/ 179189 h 6197822"/>
                  <a:gd name="connsiteX27" fmla="*/ 920610 w 6309876"/>
                  <a:gd name="connsiteY27" fmla="*/ 8140 h 6197822"/>
                  <a:gd name="connsiteX28" fmla="*/ 1241176 w 6309876"/>
                  <a:gd name="connsiteY28" fmla="*/ 468808 h 6197822"/>
                  <a:gd name="connsiteX29" fmla="*/ 1865220 w 6309876"/>
                  <a:gd name="connsiteY29" fmla="*/ 1097958 h 6197822"/>
                  <a:gd name="connsiteX30" fmla="*/ 1874806 w 6309876"/>
                  <a:gd name="connsiteY30" fmla="*/ 2136972 h 6197822"/>
                  <a:gd name="connsiteX31" fmla="*/ 2057099 w 6309876"/>
                  <a:gd name="connsiteY31" fmla="*/ 2544253 h 6197822"/>
                  <a:gd name="connsiteX32" fmla="*/ 97232 w 6309876"/>
                  <a:gd name="connsiteY32" fmla="*/ 3162613 h 6197822"/>
                  <a:gd name="connsiteX33" fmla="*/ 649973 w 6309876"/>
                  <a:gd name="connsiteY33" fmla="*/ 3322621 h 6197822"/>
                  <a:gd name="connsiteX34" fmla="*/ 914158 w 6309876"/>
                  <a:gd name="connsiteY34" fmla="*/ 3257831 h 6197822"/>
                  <a:gd name="connsiteX35" fmla="*/ 1018305 w 6309876"/>
                  <a:gd name="connsiteY35" fmla="*/ 3226587 h 6197822"/>
                  <a:gd name="connsiteX36" fmla="*/ 1130782 w 6309876"/>
                  <a:gd name="connsiteY36" fmla="*/ 3205758 h 6197822"/>
                  <a:gd name="connsiteX37" fmla="*/ 1341156 w 6309876"/>
                  <a:gd name="connsiteY37" fmla="*/ 3120359 h 6197822"/>
                  <a:gd name="connsiteX38" fmla="*/ 1603603 w 6309876"/>
                  <a:gd name="connsiteY38" fmla="*/ 3057871 h 6197822"/>
                  <a:gd name="connsiteX39" fmla="*/ 1793149 w 6309876"/>
                  <a:gd name="connsiteY39" fmla="*/ 2980803 h 6197822"/>
                  <a:gd name="connsiteX40" fmla="*/ 2181072 w 6309876"/>
                  <a:gd name="connsiteY40" fmla="*/ 2924049 h 6197822"/>
                  <a:gd name="connsiteX41" fmla="*/ 2950248 w 6309876"/>
                  <a:gd name="connsiteY41" fmla="*/ 4016797 h 6197822"/>
                  <a:gd name="connsiteX42" fmla="*/ 3432137 w 6309876"/>
                  <a:gd name="connsiteY42" fmla="*/ 4386804 h 6197822"/>
                  <a:gd name="connsiteX43" fmla="*/ 2968760 w 6309876"/>
                  <a:gd name="connsiteY43" fmla="*/ 4633903 h 6197822"/>
                  <a:gd name="connsiteX44" fmla="*/ 2961665 w 6309876"/>
                  <a:gd name="connsiteY44" fmla="*/ 4830432 h 6197822"/>
                  <a:gd name="connsiteX45" fmla="*/ 3182110 w 6309876"/>
                  <a:gd name="connsiteY45" fmla="*/ 4914110 h 6197822"/>
                  <a:gd name="connsiteX46" fmla="*/ 3319927 w 6309876"/>
                  <a:gd name="connsiteY46" fmla="*/ 4882505 h 6197822"/>
                  <a:gd name="connsiteX47" fmla="*/ 3480311 w 6309876"/>
                  <a:gd name="connsiteY47" fmla="*/ 4915832 h 6197822"/>
                  <a:gd name="connsiteX48" fmla="*/ 3594872 w 6309876"/>
                  <a:gd name="connsiteY48" fmla="*/ 4824184 h 6197822"/>
                  <a:gd name="connsiteX49" fmla="*/ 3645268 w 6309876"/>
                  <a:gd name="connsiteY49" fmla="*/ 4804938 h 6197822"/>
                  <a:gd name="connsiteX50" fmla="*/ 3780062 w 6309876"/>
                  <a:gd name="connsiteY50" fmla="*/ 4844529 h 6197822"/>
                  <a:gd name="connsiteX51" fmla="*/ 3895280 w 6309876"/>
                  <a:gd name="connsiteY51" fmla="*/ 4728685 h 6197822"/>
                  <a:gd name="connsiteX52" fmla="*/ 5477403 w 6309876"/>
                  <a:gd name="connsiteY52" fmla="*/ 5872675 h 6197822"/>
                  <a:gd name="connsiteX53" fmla="*/ 5639072 w 6309876"/>
                  <a:gd name="connsiteY53" fmla="*/ 6057474 h 6197822"/>
                  <a:gd name="connsiteX54" fmla="*/ 5771158 w 6309876"/>
                  <a:gd name="connsiteY54" fmla="*/ 6095609 h 6197822"/>
                  <a:gd name="connsiteX0" fmla="*/ 5771158 w 6309876"/>
                  <a:gd name="connsiteY0" fmla="*/ 6095609 h 6197822"/>
                  <a:gd name="connsiteX1" fmla="*/ 6019386 w 6309876"/>
                  <a:gd name="connsiteY1" fmla="*/ 6159334 h 6197822"/>
                  <a:gd name="connsiteX2" fmla="*/ 6173521 w 6309876"/>
                  <a:gd name="connsiteY2" fmla="*/ 6196827 h 6197822"/>
                  <a:gd name="connsiteX3" fmla="*/ 6299732 w 6309876"/>
                  <a:gd name="connsiteY3" fmla="*/ 6066651 h 6197822"/>
                  <a:gd name="connsiteX4" fmla="*/ 6302663 w 6309876"/>
                  <a:gd name="connsiteY4" fmla="*/ 5946876 h 6197822"/>
                  <a:gd name="connsiteX5" fmla="*/ 6288083 w 6309876"/>
                  <a:gd name="connsiteY5" fmla="*/ 5757331 h 6197822"/>
                  <a:gd name="connsiteX6" fmla="*/ 6229761 w 6309876"/>
                  <a:gd name="connsiteY6" fmla="*/ 5592781 h 6197822"/>
                  <a:gd name="connsiteX7" fmla="*/ 6096454 w 6309876"/>
                  <a:gd name="connsiteY7" fmla="*/ 5346997 h 6197822"/>
                  <a:gd name="connsiteX8" fmla="*/ 6050630 w 6309876"/>
                  <a:gd name="connsiteY8" fmla="*/ 5286592 h 6197822"/>
                  <a:gd name="connsiteX9" fmla="*/ 6033967 w 6309876"/>
                  <a:gd name="connsiteY9" fmla="*/ 5184529 h 6197822"/>
                  <a:gd name="connsiteX10" fmla="*/ 5994392 w 6309876"/>
                  <a:gd name="connsiteY10" fmla="*/ 5155368 h 6197822"/>
                  <a:gd name="connsiteX11" fmla="*/ 5322814 w 6309876"/>
                  <a:gd name="connsiteY11" fmla="*/ 4166798 h 6197822"/>
                  <a:gd name="connsiteX12" fmla="*/ 4150695 w 6309876"/>
                  <a:gd name="connsiteY12" fmla="*/ 2886134 h 6197822"/>
                  <a:gd name="connsiteX13" fmla="*/ 3559461 w 6309876"/>
                  <a:gd name="connsiteY13" fmla="*/ 2518398 h 6197822"/>
                  <a:gd name="connsiteX14" fmla="*/ 3313176 w 6309876"/>
                  <a:gd name="connsiteY14" fmla="*/ 2291735 h 6197822"/>
                  <a:gd name="connsiteX15" fmla="*/ 3205256 w 6309876"/>
                  <a:gd name="connsiteY15" fmla="*/ 2303622 h 6197822"/>
                  <a:gd name="connsiteX16" fmla="*/ 2576905 w 6309876"/>
                  <a:gd name="connsiteY16" fmla="*/ 2004450 h 6197822"/>
                  <a:gd name="connsiteX17" fmla="*/ 2187525 w 6309876"/>
                  <a:gd name="connsiteY17" fmla="*/ 1194008 h 6197822"/>
                  <a:gd name="connsiteX18" fmla="*/ 2599237 w 6309876"/>
                  <a:gd name="connsiteY18" fmla="*/ 754168 h 6197822"/>
                  <a:gd name="connsiteX19" fmla="*/ 2702537 w 6309876"/>
                  <a:gd name="connsiteY19" fmla="*/ 232530 h 6197822"/>
                  <a:gd name="connsiteX20" fmla="*/ 2607318 w 6309876"/>
                  <a:gd name="connsiteY20" fmla="*/ 102935 h 6197822"/>
                  <a:gd name="connsiteX21" fmla="*/ 2518975 w 6309876"/>
                  <a:gd name="connsiteY21" fmla="*/ 180223 h 6197822"/>
                  <a:gd name="connsiteX22" fmla="*/ 2532520 w 6309876"/>
                  <a:gd name="connsiteY22" fmla="*/ 247737 h 6197822"/>
                  <a:gd name="connsiteX23" fmla="*/ 2297214 w 6309876"/>
                  <a:gd name="connsiteY23" fmla="*/ 314672 h 6197822"/>
                  <a:gd name="connsiteX24" fmla="*/ 1919173 w 6309876"/>
                  <a:gd name="connsiteY24" fmla="*/ 541271 h 6197822"/>
                  <a:gd name="connsiteX25" fmla="*/ 1917513 w 6309876"/>
                  <a:gd name="connsiteY25" fmla="*/ 597949 h 6197822"/>
                  <a:gd name="connsiteX26" fmla="*/ 1177075 w 6309876"/>
                  <a:gd name="connsiteY26" fmla="*/ 179189 h 6197822"/>
                  <a:gd name="connsiteX27" fmla="*/ 920610 w 6309876"/>
                  <a:gd name="connsiteY27" fmla="*/ 8140 h 6197822"/>
                  <a:gd name="connsiteX28" fmla="*/ 1241176 w 6309876"/>
                  <a:gd name="connsiteY28" fmla="*/ 468808 h 6197822"/>
                  <a:gd name="connsiteX29" fmla="*/ 1865220 w 6309876"/>
                  <a:gd name="connsiteY29" fmla="*/ 1097958 h 6197822"/>
                  <a:gd name="connsiteX30" fmla="*/ 1874806 w 6309876"/>
                  <a:gd name="connsiteY30" fmla="*/ 2136972 h 6197822"/>
                  <a:gd name="connsiteX31" fmla="*/ 2057099 w 6309876"/>
                  <a:gd name="connsiteY31" fmla="*/ 2544253 h 6197822"/>
                  <a:gd name="connsiteX32" fmla="*/ 97232 w 6309876"/>
                  <a:gd name="connsiteY32" fmla="*/ 3162613 h 6197822"/>
                  <a:gd name="connsiteX33" fmla="*/ 649973 w 6309876"/>
                  <a:gd name="connsiteY33" fmla="*/ 3322621 h 6197822"/>
                  <a:gd name="connsiteX34" fmla="*/ 914158 w 6309876"/>
                  <a:gd name="connsiteY34" fmla="*/ 3257831 h 6197822"/>
                  <a:gd name="connsiteX35" fmla="*/ 1018305 w 6309876"/>
                  <a:gd name="connsiteY35" fmla="*/ 3226587 h 6197822"/>
                  <a:gd name="connsiteX36" fmla="*/ 1130782 w 6309876"/>
                  <a:gd name="connsiteY36" fmla="*/ 3205758 h 6197822"/>
                  <a:gd name="connsiteX37" fmla="*/ 1341156 w 6309876"/>
                  <a:gd name="connsiteY37" fmla="*/ 3120359 h 6197822"/>
                  <a:gd name="connsiteX38" fmla="*/ 1603603 w 6309876"/>
                  <a:gd name="connsiteY38" fmla="*/ 3057871 h 6197822"/>
                  <a:gd name="connsiteX39" fmla="*/ 1793149 w 6309876"/>
                  <a:gd name="connsiteY39" fmla="*/ 2980803 h 6197822"/>
                  <a:gd name="connsiteX40" fmla="*/ 2181072 w 6309876"/>
                  <a:gd name="connsiteY40" fmla="*/ 2924049 h 6197822"/>
                  <a:gd name="connsiteX41" fmla="*/ 2950248 w 6309876"/>
                  <a:gd name="connsiteY41" fmla="*/ 4016797 h 6197822"/>
                  <a:gd name="connsiteX42" fmla="*/ 3432137 w 6309876"/>
                  <a:gd name="connsiteY42" fmla="*/ 4386804 h 6197822"/>
                  <a:gd name="connsiteX43" fmla="*/ 2968760 w 6309876"/>
                  <a:gd name="connsiteY43" fmla="*/ 4633903 h 6197822"/>
                  <a:gd name="connsiteX44" fmla="*/ 2961665 w 6309876"/>
                  <a:gd name="connsiteY44" fmla="*/ 4830432 h 6197822"/>
                  <a:gd name="connsiteX45" fmla="*/ 3182110 w 6309876"/>
                  <a:gd name="connsiteY45" fmla="*/ 4914110 h 6197822"/>
                  <a:gd name="connsiteX46" fmla="*/ 3319927 w 6309876"/>
                  <a:gd name="connsiteY46" fmla="*/ 4882505 h 6197822"/>
                  <a:gd name="connsiteX47" fmla="*/ 3480311 w 6309876"/>
                  <a:gd name="connsiteY47" fmla="*/ 4915832 h 6197822"/>
                  <a:gd name="connsiteX48" fmla="*/ 3594872 w 6309876"/>
                  <a:gd name="connsiteY48" fmla="*/ 4824184 h 6197822"/>
                  <a:gd name="connsiteX49" fmla="*/ 3645268 w 6309876"/>
                  <a:gd name="connsiteY49" fmla="*/ 4804938 h 6197822"/>
                  <a:gd name="connsiteX50" fmla="*/ 3780062 w 6309876"/>
                  <a:gd name="connsiteY50" fmla="*/ 4844529 h 6197822"/>
                  <a:gd name="connsiteX51" fmla="*/ 3895280 w 6309876"/>
                  <a:gd name="connsiteY51" fmla="*/ 4728685 h 6197822"/>
                  <a:gd name="connsiteX52" fmla="*/ 5477403 w 6309876"/>
                  <a:gd name="connsiteY52" fmla="*/ 5872675 h 6197822"/>
                  <a:gd name="connsiteX53" fmla="*/ 5639072 w 6309876"/>
                  <a:gd name="connsiteY53" fmla="*/ 6057474 h 6197822"/>
                  <a:gd name="connsiteX54" fmla="*/ 5771158 w 6309876"/>
                  <a:gd name="connsiteY54" fmla="*/ 6095609 h 6197822"/>
                  <a:gd name="connsiteX0" fmla="*/ 5771158 w 6309876"/>
                  <a:gd name="connsiteY0" fmla="*/ 6095609 h 6197822"/>
                  <a:gd name="connsiteX1" fmla="*/ 6019386 w 6309876"/>
                  <a:gd name="connsiteY1" fmla="*/ 6159334 h 6197822"/>
                  <a:gd name="connsiteX2" fmla="*/ 6173521 w 6309876"/>
                  <a:gd name="connsiteY2" fmla="*/ 6196827 h 6197822"/>
                  <a:gd name="connsiteX3" fmla="*/ 6299732 w 6309876"/>
                  <a:gd name="connsiteY3" fmla="*/ 6066651 h 6197822"/>
                  <a:gd name="connsiteX4" fmla="*/ 6302663 w 6309876"/>
                  <a:gd name="connsiteY4" fmla="*/ 5946876 h 6197822"/>
                  <a:gd name="connsiteX5" fmla="*/ 6288083 w 6309876"/>
                  <a:gd name="connsiteY5" fmla="*/ 5757331 h 6197822"/>
                  <a:gd name="connsiteX6" fmla="*/ 6240176 w 6309876"/>
                  <a:gd name="connsiteY6" fmla="*/ 5653185 h 6197822"/>
                  <a:gd name="connsiteX7" fmla="*/ 6229761 w 6309876"/>
                  <a:gd name="connsiteY7" fmla="*/ 5592781 h 6197822"/>
                  <a:gd name="connsiteX8" fmla="*/ 6096454 w 6309876"/>
                  <a:gd name="connsiteY8" fmla="*/ 5346997 h 6197822"/>
                  <a:gd name="connsiteX9" fmla="*/ 6050630 w 6309876"/>
                  <a:gd name="connsiteY9" fmla="*/ 5286592 h 6197822"/>
                  <a:gd name="connsiteX10" fmla="*/ 6033967 w 6309876"/>
                  <a:gd name="connsiteY10" fmla="*/ 5184529 h 6197822"/>
                  <a:gd name="connsiteX11" fmla="*/ 5994392 w 6309876"/>
                  <a:gd name="connsiteY11" fmla="*/ 5155368 h 6197822"/>
                  <a:gd name="connsiteX12" fmla="*/ 5322814 w 6309876"/>
                  <a:gd name="connsiteY12" fmla="*/ 4166798 h 6197822"/>
                  <a:gd name="connsiteX13" fmla="*/ 4150695 w 6309876"/>
                  <a:gd name="connsiteY13" fmla="*/ 2886134 h 6197822"/>
                  <a:gd name="connsiteX14" fmla="*/ 3559461 w 6309876"/>
                  <a:gd name="connsiteY14" fmla="*/ 2518398 h 6197822"/>
                  <a:gd name="connsiteX15" fmla="*/ 3313176 w 6309876"/>
                  <a:gd name="connsiteY15" fmla="*/ 2291735 h 6197822"/>
                  <a:gd name="connsiteX16" fmla="*/ 3205256 w 6309876"/>
                  <a:gd name="connsiteY16" fmla="*/ 2303622 h 6197822"/>
                  <a:gd name="connsiteX17" fmla="*/ 2576905 w 6309876"/>
                  <a:gd name="connsiteY17" fmla="*/ 2004450 h 6197822"/>
                  <a:gd name="connsiteX18" fmla="*/ 2187525 w 6309876"/>
                  <a:gd name="connsiteY18" fmla="*/ 1194008 h 6197822"/>
                  <a:gd name="connsiteX19" fmla="*/ 2599237 w 6309876"/>
                  <a:gd name="connsiteY19" fmla="*/ 754168 h 6197822"/>
                  <a:gd name="connsiteX20" fmla="*/ 2702537 w 6309876"/>
                  <a:gd name="connsiteY20" fmla="*/ 232530 h 6197822"/>
                  <a:gd name="connsiteX21" fmla="*/ 2607318 w 6309876"/>
                  <a:gd name="connsiteY21" fmla="*/ 102935 h 6197822"/>
                  <a:gd name="connsiteX22" fmla="*/ 2518975 w 6309876"/>
                  <a:gd name="connsiteY22" fmla="*/ 180223 h 6197822"/>
                  <a:gd name="connsiteX23" fmla="*/ 2532520 w 6309876"/>
                  <a:gd name="connsiteY23" fmla="*/ 247737 h 6197822"/>
                  <a:gd name="connsiteX24" fmla="*/ 2297214 w 6309876"/>
                  <a:gd name="connsiteY24" fmla="*/ 314672 h 6197822"/>
                  <a:gd name="connsiteX25" fmla="*/ 1919173 w 6309876"/>
                  <a:gd name="connsiteY25" fmla="*/ 541271 h 6197822"/>
                  <a:gd name="connsiteX26" fmla="*/ 1917513 w 6309876"/>
                  <a:gd name="connsiteY26" fmla="*/ 597949 h 6197822"/>
                  <a:gd name="connsiteX27" fmla="*/ 1177075 w 6309876"/>
                  <a:gd name="connsiteY27" fmla="*/ 179189 h 6197822"/>
                  <a:gd name="connsiteX28" fmla="*/ 920610 w 6309876"/>
                  <a:gd name="connsiteY28" fmla="*/ 8140 h 6197822"/>
                  <a:gd name="connsiteX29" fmla="*/ 1241176 w 6309876"/>
                  <a:gd name="connsiteY29" fmla="*/ 468808 h 6197822"/>
                  <a:gd name="connsiteX30" fmla="*/ 1865220 w 6309876"/>
                  <a:gd name="connsiteY30" fmla="*/ 1097958 h 6197822"/>
                  <a:gd name="connsiteX31" fmla="*/ 1874806 w 6309876"/>
                  <a:gd name="connsiteY31" fmla="*/ 2136972 h 6197822"/>
                  <a:gd name="connsiteX32" fmla="*/ 2057099 w 6309876"/>
                  <a:gd name="connsiteY32" fmla="*/ 2544253 h 6197822"/>
                  <a:gd name="connsiteX33" fmla="*/ 97232 w 6309876"/>
                  <a:gd name="connsiteY33" fmla="*/ 3162613 h 6197822"/>
                  <a:gd name="connsiteX34" fmla="*/ 649973 w 6309876"/>
                  <a:gd name="connsiteY34" fmla="*/ 3322621 h 6197822"/>
                  <a:gd name="connsiteX35" fmla="*/ 914158 w 6309876"/>
                  <a:gd name="connsiteY35" fmla="*/ 3257831 h 6197822"/>
                  <a:gd name="connsiteX36" fmla="*/ 1018305 w 6309876"/>
                  <a:gd name="connsiteY36" fmla="*/ 3226587 h 6197822"/>
                  <a:gd name="connsiteX37" fmla="*/ 1130782 w 6309876"/>
                  <a:gd name="connsiteY37" fmla="*/ 3205758 h 6197822"/>
                  <a:gd name="connsiteX38" fmla="*/ 1341156 w 6309876"/>
                  <a:gd name="connsiteY38" fmla="*/ 3120359 h 6197822"/>
                  <a:gd name="connsiteX39" fmla="*/ 1603603 w 6309876"/>
                  <a:gd name="connsiteY39" fmla="*/ 3057871 h 6197822"/>
                  <a:gd name="connsiteX40" fmla="*/ 1793149 w 6309876"/>
                  <a:gd name="connsiteY40" fmla="*/ 2980803 h 6197822"/>
                  <a:gd name="connsiteX41" fmla="*/ 2181072 w 6309876"/>
                  <a:gd name="connsiteY41" fmla="*/ 2924049 h 6197822"/>
                  <a:gd name="connsiteX42" fmla="*/ 2950248 w 6309876"/>
                  <a:gd name="connsiteY42" fmla="*/ 4016797 h 6197822"/>
                  <a:gd name="connsiteX43" fmla="*/ 3432137 w 6309876"/>
                  <a:gd name="connsiteY43" fmla="*/ 4386804 h 6197822"/>
                  <a:gd name="connsiteX44" fmla="*/ 2968760 w 6309876"/>
                  <a:gd name="connsiteY44" fmla="*/ 4633903 h 6197822"/>
                  <a:gd name="connsiteX45" fmla="*/ 2961665 w 6309876"/>
                  <a:gd name="connsiteY45" fmla="*/ 4830432 h 6197822"/>
                  <a:gd name="connsiteX46" fmla="*/ 3182110 w 6309876"/>
                  <a:gd name="connsiteY46" fmla="*/ 4914110 h 6197822"/>
                  <a:gd name="connsiteX47" fmla="*/ 3319927 w 6309876"/>
                  <a:gd name="connsiteY47" fmla="*/ 4882505 h 6197822"/>
                  <a:gd name="connsiteX48" fmla="*/ 3480311 w 6309876"/>
                  <a:gd name="connsiteY48" fmla="*/ 4915832 h 6197822"/>
                  <a:gd name="connsiteX49" fmla="*/ 3594872 w 6309876"/>
                  <a:gd name="connsiteY49" fmla="*/ 4824184 h 6197822"/>
                  <a:gd name="connsiteX50" fmla="*/ 3645268 w 6309876"/>
                  <a:gd name="connsiteY50" fmla="*/ 4804938 h 6197822"/>
                  <a:gd name="connsiteX51" fmla="*/ 3780062 w 6309876"/>
                  <a:gd name="connsiteY51" fmla="*/ 4844529 h 6197822"/>
                  <a:gd name="connsiteX52" fmla="*/ 3895280 w 6309876"/>
                  <a:gd name="connsiteY52" fmla="*/ 4728685 h 6197822"/>
                  <a:gd name="connsiteX53" fmla="*/ 5477403 w 6309876"/>
                  <a:gd name="connsiteY53" fmla="*/ 5872675 h 6197822"/>
                  <a:gd name="connsiteX54" fmla="*/ 5639072 w 6309876"/>
                  <a:gd name="connsiteY54" fmla="*/ 6057474 h 6197822"/>
                  <a:gd name="connsiteX55" fmla="*/ 5771158 w 6309876"/>
                  <a:gd name="connsiteY55" fmla="*/ 6095609 h 6197822"/>
                  <a:gd name="connsiteX0" fmla="*/ 5771158 w 6327665"/>
                  <a:gd name="connsiteY0" fmla="*/ 6095609 h 6197822"/>
                  <a:gd name="connsiteX1" fmla="*/ 6019386 w 6327665"/>
                  <a:gd name="connsiteY1" fmla="*/ 6159334 h 6197822"/>
                  <a:gd name="connsiteX2" fmla="*/ 6173521 w 6327665"/>
                  <a:gd name="connsiteY2" fmla="*/ 6196827 h 6197822"/>
                  <a:gd name="connsiteX3" fmla="*/ 6299732 w 6327665"/>
                  <a:gd name="connsiteY3" fmla="*/ 6066651 h 6197822"/>
                  <a:gd name="connsiteX4" fmla="*/ 6327658 w 6327665"/>
                  <a:gd name="connsiteY4" fmla="*/ 6001032 h 6197822"/>
                  <a:gd name="connsiteX5" fmla="*/ 6302663 w 6327665"/>
                  <a:gd name="connsiteY5" fmla="*/ 5946876 h 6197822"/>
                  <a:gd name="connsiteX6" fmla="*/ 6288083 w 6327665"/>
                  <a:gd name="connsiteY6" fmla="*/ 5757331 h 6197822"/>
                  <a:gd name="connsiteX7" fmla="*/ 6240176 w 6327665"/>
                  <a:gd name="connsiteY7" fmla="*/ 5653185 h 6197822"/>
                  <a:gd name="connsiteX8" fmla="*/ 6229761 w 6327665"/>
                  <a:gd name="connsiteY8" fmla="*/ 5592781 h 6197822"/>
                  <a:gd name="connsiteX9" fmla="*/ 6096454 w 6327665"/>
                  <a:gd name="connsiteY9" fmla="*/ 5346997 h 6197822"/>
                  <a:gd name="connsiteX10" fmla="*/ 6050630 w 6327665"/>
                  <a:gd name="connsiteY10" fmla="*/ 5286592 h 6197822"/>
                  <a:gd name="connsiteX11" fmla="*/ 6033967 w 6327665"/>
                  <a:gd name="connsiteY11" fmla="*/ 5184529 h 6197822"/>
                  <a:gd name="connsiteX12" fmla="*/ 5994392 w 6327665"/>
                  <a:gd name="connsiteY12" fmla="*/ 5155368 h 6197822"/>
                  <a:gd name="connsiteX13" fmla="*/ 5322814 w 6327665"/>
                  <a:gd name="connsiteY13" fmla="*/ 4166798 h 6197822"/>
                  <a:gd name="connsiteX14" fmla="*/ 4150695 w 6327665"/>
                  <a:gd name="connsiteY14" fmla="*/ 2886134 h 6197822"/>
                  <a:gd name="connsiteX15" fmla="*/ 3559461 w 6327665"/>
                  <a:gd name="connsiteY15" fmla="*/ 2518398 h 6197822"/>
                  <a:gd name="connsiteX16" fmla="*/ 3313176 w 6327665"/>
                  <a:gd name="connsiteY16" fmla="*/ 2291735 h 6197822"/>
                  <a:gd name="connsiteX17" fmla="*/ 3205256 w 6327665"/>
                  <a:gd name="connsiteY17" fmla="*/ 2303622 h 6197822"/>
                  <a:gd name="connsiteX18" fmla="*/ 2576905 w 6327665"/>
                  <a:gd name="connsiteY18" fmla="*/ 2004450 h 6197822"/>
                  <a:gd name="connsiteX19" fmla="*/ 2187525 w 6327665"/>
                  <a:gd name="connsiteY19" fmla="*/ 1194008 h 6197822"/>
                  <a:gd name="connsiteX20" fmla="*/ 2599237 w 6327665"/>
                  <a:gd name="connsiteY20" fmla="*/ 754168 h 6197822"/>
                  <a:gd name="connsiteX21" fmla="*/ 2702537 w 6327665"/>
                  <a:gd name="connsiteY21" fmla="*/ 232530 h 6197822"/>
                  <a:gd name="connsiteX22" fmla="*/ 2607318 w 6327665"/>
                  <a:gd name="connsiteY22" fmla="*/ 102935 h 6197822"/>
                  <a:gd name="connsiteX23" fmla="*/ 2518975 w 6327665"/>
                  <a:gd name="connsiteY23" fmla="*/ 180223 h 6197822"/>
                  <a:gd name="connsiteX24" fmla="*/ 2532520 w 6327665"/>
                  <a:gd name="connsiteY24" fmla="*/ 247737 h 6197822"/>
                  <a:gd name="connsiteX25" fmla="*/ 2297214 w 6327665"/>
                  <a:gd name="connsiteY25" fmla="*/ 314672 h 6197822"/>
                  <a:gd name="connsiteX26" fmla="*/ 1919173 w 6327665"/>
                  <a:gd name="connsiteY26" fmla="*/ 541271 h 6197822"/>
                  <a:gd name="connsiteX27" fmla="*/ 1917513 w 6327665"/>
                  <a:gd name="connsiteY27" fmla="*/ 597949 h 6197822"/>
                  <a:gd name="connsiteX28" fmla="*/ 1177075 w 6327665"/>
                  <a:gd name="connsiteY28" fmla="*/ 179189 h 6197822"/>
                  <a:gd name="connsiteX29" fmla="*/ 920610 w 6327665"/>
                  <a:gd name="connsiteY29" fmla="*/ 8140 h 6197822"/>
                  <a:gd name="connsiteX30" fmla="*/ 1241176 w 6327665"/>
                  <a:gd name="connsiteY30" fmla="*/ 468808 h 6197822"/>
                  <a:gd name="connsiteX31" fmla="*/ 1865220 w 6327665"/>
                  <a:gd name="connsiteY31" fmla="*/ 1097958 h 6197822"/>
                  <a:gd name="connsiteX32" fmla="*/ 1874806 w 6327665"/>
                  <a:gd name="connsiteY32" fmla="*/ 2136972 h 6197822"/>
                  <a:gd name="connsiteX33" fmla="*/ 2057099 w 6327665"/>
                  <a:gd name="connsiteY33" fmla="*/ 2544253 h 6197822"/>
                  <a:gd name="connsiteX34" fmla="*/ 97232 w 6327665"/>
                  <a:gd name="connsiteY34" fmla="*/ 3162613 h 6197822"/>
                  <a:gd name="connsiteX35" fmla="*/ 649973 w 6327665"/>
                  <a:gd name="connsiteY35" fmla="*/ 3322621 h 6197822"/>
                  <a:gd name="connsiteX36" fmla="*/ 914158 w 6327665"/>
                  <a:gd name="connsiteY36" fmla="*/ 3257831 h 6197822"/>
                  <a:gd name="connsiteX37" fmla="*/ 1018305 w 6327665"/>
                  <a:gd name="connsiteY37" fmla="*/ 3226587 h 6197822"/>
                  <a:gd name="connsiteX38" fmla="*/ 1130782 w 6327665"/>
                  <a:gd name="connsiteY38" fmla="*/ 3205758 h 6197822"/>
                  <a:gd name="connsiteX39" fmla="*/ 1341156 w 6327665"/>
                  <a:gd name="connsiteY39" fmla="*/ 3120359 h 6197822"/>
                  <a:gd name="connsiteX40" fmla="*/ 1603603 w 6327665"/>
                  <a:gd name="connsiteY40" fmla="*/ 3057871 h 6197822"/>
                  <a:gd name="connsiteX41" fmla="*/ 1793149 w 6327665"/>
                  <a:gd name="connsiteY41" fmla="*/ 2980803 h 6197822"/>
                  <a:gd name="connsiteX42" fmla="*/ 2181072 w 6327665"/>
                  <a:gd name="connsiteY42" fmla="*/ 2924049 h 6197822"/>
                  <a:gd name="connsiteX43" fmla="*/ 2950248 w 6327665"/>
                  <a:gd name="connsiteY43" fmla="*/ 4016797 h 6197822"/>
                  <a:gd name="connsiteX44" fmla="*/ 3432137 w 6327665"/>
                  <a:gd name="connsiteY44" fmla="*/ 4386804 h 6197822"/>
                  <a:gd name="connsiteX45" fmla="*/ 2968760 w 6327665"/>
                  <a:gd name="connsiteY45" fmla="*/ 4633903 h 6197822"/>
                  <a:gd name="connsiteX46" fmla="*/ 2961665 w 6327665"/>
                  <a:gd name="connsiteY46" fmla="*/ 4830432 h 6197822"/>
                  <a:gd name="connsiteX47" fmla="*/ 3182110 w 6327665"/>
                  <a:gd name="connsiteY47" fmla="*/ 4914110 h 6197822"/>
                  <a:gd name="connsiteX48" fmla="*/ 3319927 w 6327665"/>
                  <a:gd name="connsiteY48" fmla="*/ 4882505 h 6197822"/>
                  <a:gd name="connsiteX49" fmla="*/ 3480311 w 6327665"/>
                  <a:gd name="connsiteY49" fmla="*/ 4915832 h 6197822"/>
                  <a:gd name="connsiteX50" fmla="*/ 3594872 w 6327665"/>
                  <a:gd name="connsiteY50" fmla="*/ 4824184 h 6197822"/>
                  <a:gd name="connsiteX51" fmla="*/ 3645268 w 6327665"/>
                  <a:gd name="connsiteY51" fmla="*/ 4804938 h 6197822"/>
                  <a:gd name="connsiteX52" fmla="*/ 3780062 w 6327665"/>
                  <a:gd name="connsiteY52" fmla="*/ 4844529 h 6197822"/>
                  <a:gd name="connsiteX53" fmla="*/ 3895280 w 6327665"/>
                  <a:gd name="connsiteY53" fmla="*/ 4728685 h 6197822"/>
                  <a:gd name="connsiteX54" fmla="*/ 5477403 w 6327665"/>
                  <a:gd name="connsiteY54" fmla="*/ 5872675 h 6197822"/>
                  <a:gd name="connsiteX55" fmla="*/ 5639072 w 6327665"/>
                  <a:gd name="connsiteY55" fmla="*/ 6057474 h 6197822"/>
                  <a:gd name="connsiteX56" fmla="*/ 5771158 w 6327665"/>
                  <a:gd name="connsiteY56" fmla="*/ 6095609 h 6197822"/>
                  <a:gd name="connsiteX0" fmla="*/ 5771158 w 6327665"/>
                  <a:gd name="connsiteY0" fmla="*/ 6095609 h 6197822"/>
                  <a:gd name="connsiteX1" fmla="*/ 6019386 w 6327665"/>
                  <a:gd name="connsiteY1" fmla="*/ 6159334 h 6197822"/>
                  <a:gd name="connsiteX2" fmla="*/ 6173521 w 6327665"/>
                  <a:gd name="connsiteY2" fmla="*/ 6196827 h 6197822"/>
                  <a:gd name="connsiteX3" fmla="*/ 6299732 w 6327665"/>
                  <a:gd name="connsiteY3" fmla="*/ 6066651 h 6197822"/>
                  <a:gd name="connsiteX4" fmla="*/ 6327658 w 6327665"/>
                  <a:gd name="connsiteY4" fmla="*/ 6001032 h 6197822"/>
                  <a:gd name="connsiteX5" fmla="*/ 6302663 w 6327665"/>
                  <a:gd name="connsiteY5" fmla="*/ 5946876 h 6197822"/>
                  <a:gd name="connsiteX6" fmla="*/ 6321409 w 6327665"/>
                  <a:gd name="connsiteY6" fmla="*/ 5865643 h 6197822"/>
                  <a:gd name="connsiteX7" fmla="*/ 6288083 w 6327665"/>
                  <a:gd name="connsiteY7" fmla="*/ 5757331 h 6197822"/>
                  <a:gd name="connsiteX8" fmla="*/ 6240176 w 6327665"/>
                  <a:gd name="connsiteY8" fmla="*/ 5653185 h 6197822"/>
                  <a:gd name="connsiteX9" fmla="*/ 6229761 w 6327665"/>
                  <a:gd name="connsiteY9" fmla="*/ 5592781 h 6197822"/>
                  <a:gd name="connsiteX10" fmla="*/ 6096454 w 6327665"/>
                  <a:gd name="connsiteY10" fmla="*/ 5346997 h 6197822"/>
                  <a:gd name="connsiteX11" fmla="*/ 6050630 w 6327665"/>
                  <a:gd name="connsiteY11" fmla="*/ 5286592 h 6197822"/>
                  <a:gd name="connsiteX12" fmla="*/ 6033967 w 6327665"/>
                  <a:gd name="connsiteY12" fmla="*/ 5184529 h 6197822"/>
                  <a:gd name="connsiteX13" fmla="*/ 5994392 w 6327665"/>
                  <a:gd name="connsiteY13" fmla="*/ 5155368 h 6197822"/>
                  <a:gd name="connsiteX14" fmla="*/ 5322814 w 6327665"/>
                  <a:gd name="connsiteY14" fmla="*/ 4166798 h 6197822"/>
                  <a:gd name="connsiteX15" fmla="*/ 4150695 w 6327665"/>
                  <a:gd name="connsiteY15" fmla="*/ 2886134 h 6197822"/>
                  <a:gd name="connsiteX16" fmla="*/ 3559461 w 6327665"/>
                  <a:gd name="connsiteY16" fmla="*/ 2518398 h 6197822"/>
                  <a:gd name="connsiteX17" fmla="*/ 3313176 w 6327665"/>
                  <a:gd name="connsiteY17" fmla="*/ 2291735 h 6197822"/>
                  <a:gd name="connsiteX18" fmla="*/ 3205256 w 6327665"/>
                  <a:gd name="connsiteY18" fmla="*/ 2303622 h 6197822"/>
                  <a:gd name="connsiteX19" fmla="*/ 2576905 w 6327665"/>
                  <a:gd name="connsiteY19" fmla="*/ 2004450 h 6197822"/>
                  <a:gd name="connsiteX20" fmla="*/ 2187525 w 6327665"/>
                  <a:gd name="connsiteY20" fmla="*/ 1194008 h 6197822"/>
                  <a:gd name="connsiteX21" fmla="*/ 2599237 w 6327665"/>
                  <a:gd name="connsiteY21" fmla="*/ 754168 h 6197822"/>
                  <a:gd name="connsiteX22" fmla="*/ 2702537 w 6327665"/>
                  <a:gd name="connsiteY22" fmla="*/ 232530 h 6197822"/>
                  <a:gd name="connsiteX23" fmla="*/ 2607318 w 6327665"/>
                  <a:gd name="connsiteY23" fmla="*/ 102935 h 6197822"/>
                  <a:gd name="connsiteX24" fmla="*/ 2518975 w 6327665"/>
                  <a:gd name="connsiteY24" fmla="*/ 180223 h 6197822"/>
                  <a:gd name="connsiteX25" fmla="*/ 2532520 w 6327665"/>
                  <a:gd name="connsiteY25" fmla="*/ 247737 h 6197822"/>
                  <a:gd name="connsiteX26" fmla="*/ 2297214 w 6327665"/>
                  <a:gd name="connsiteY26" fmla="*/ 314672 h 6197822"/>
                  <a:gd name="connsiteX27" fmla="*/ 1919173 w 6327665"/>
                  <a:gd name="connsiteY27" fmla="*/ 541271 h 6197822"/>
                  <a:gd name="connsiteX28" fmla="*/ 1917513 w 6327665"/>
                  <a:gd name="connsiteY28" fmla="*/ 597949 h 6197822"/>
                  <a:gd name="connsiteX29" fmla="*/ 1177075 w 6327665"/>
                  <a:gd name="connsiteY29" fmla="*/ 179189 h 6197822"/>
                  <a:gd name="connsiteX30" fmla="*/ 920610 w 6327665"/>
                  <a:gd name="connsiteY30" fmla="*/ 8140 h 6197822"/>
                  <a:gd name="connsiteX31" fmla="*/ 1241176 w 6327665"/>
                  <a:gd name="connsiteY31" fmla="*/ 468808 h 6197822"/>
                  <a:gd name="connsiteX32" fmla="*/ 1865220 w 6327665"/>
                  <a:gd name="connsiteY32" fmla="*/ 1097958 h 6197822"/>
                  <a:gd name="connsiteX33" fmla="*/ 1874806 w 6327665"/>
                  <a:gd name="connsiteY33" fmla="*/ 2136972 h 6197822"/>
                  <a:gd name="connsiteX34" fmla="*/ 2057099 w 6327665"/>
                  <a:gd name="connsiteY34" fmla="*/ 2544253 h 6197822"/>
                  <a:gd name="connsiteX35" fmla="*/ 97232 w 6327665"/>
                  <a:gd name="connsiteY35" fmla="*/ 3162613 h 6197822"/>
                  <a:gd name="connsiteX36" fmla="*/ 649973 w 6327665"/>
                  <a:gd name="connsiteY36" fmla="*/ 3322621 h 6197822"/>
                  <a:gd name="connsiteX37" fmla="*/ 914158 w 6327665"/>
                  <a:gd name="connsiteY37" fmla="*/ 3257831 h 6197822"/>
                  <a:gd name="connsiteX38" fmla="*/ 1018305 w 6327665"/>
                  <a:gd name="connsiteY38" fmla="*/ 3226587 h 6197822"/>
                  <a:gd name="connsiteX39" fmla="*/ 1130782 w 6327665"/>
                  <a:gd name="connsiteY39" fmla="*/ 3205758 h 6197822"/>
                  <a:gd name="connsiteX40" fmla="*/ 1341156 w 6327665"/>
                  <a:gd name="connsiteY40" fmla="*/ 3120359 h 6197822"/>
                  <a:gd name="connsiteX41" fmla="*/ 1603603 w 6327665"/>
                  <a:gd name="connsiteY41" fmla="*/ 3057871 h 6197822"/>
                  <a:gd name="connsiteX42" fmla="*/ 1793149 w 6327665"/>
                  <a:gd name="connsiteY42" fmla="*/ 2980803 h 6197822"/>
                  <a:gd name="connsiteX43" fmla="*/ 2181072 w 6327665"/>
                  <a:gd name="connsiteY43" fmla="*/ 2924049 h 6197822"/>
                  <a:gd name="connsiteX44" fmla="*/ 2950248 w 6327665"/>
                  <a:gd name="connsiteY44" fmla="*/ 4016797 h 6197822"/>
                  <a:gd name="connsiteX45" fmla="*/ 3432137 w 6327665"/>
                  <a:gd name="connsiteY45" fmla="*/ 4386804 h 6197822"/>
                  <a:gd name="connsiteX46" fmla="*/ 2968760 w 6327665"/>
                  <a:gd name="connsiteY46" fmla="*/ 4633903 h 6197822"/>
                  <a:gd name="connsiteX47" fmla="*/ 2961665 w 6327665"/>
                  <a:gd name="connsiteY47" fmla="*/ 4830432 h 6197822"/>
                  <a:gd name="connsiteX48" fmla="*/ 3182110 w 6327665"/>
                  <a:gd name="connsiteY48" fmla="*/ 4914110 h 6197822"/>
                  <a:gd name="connsiteX49" fmla="*/ 3319927 w 6327665"/>
                  <a:gd name="connsiteY49" fmla="*/ 4882505 h 6197822"/>
                  <a:gd name="connsiteX50" fmla="*/ 3480311 w 6327665"/>
                  <a:gd name="connsiteY50" fmla="*/ 4915832 h 6197822"/>
                  <a:gd name="connsiteX51" fmla="*/ 3594872 w 6327665"/>
                  <a:gd name="connsiteY51" fmla="*/ 4824184 h 6197822"/>
                  <a:gd name="connsiteX52" fmla="*/ 3645268 w 6327665"/>
                  <a:gd name="connsiteY52" fmla="*/ 4804938 h 6197822"/>
                  <a:gd name="connsiteX53" fmla="*/ 3780062 w 6327665"/>
                  <a:gd name="connsiteY53" fmla="*/ 4844529 h 6197822"/>
                  <a:gd name="connsiteX54" fmla="*/ 3895280 w 6327665"/>
                  <a:gd name="connsiteY54" fmla="*/ 4728685 h 6197822"/>
                  <a:gd name="connsiteX55" fmla="*/ 5477403 w 6327665"/>
                  <a:gd name="connsiteY55" fmla="*/ 5872675 h 6197822"/>
                  <a:gd name="connsiteX56" fmla="*/ 5639072 w 6327665"/>
                  <a:gd name="connsiteY56" fmla="*/ 6057474 h 6197822"/>
                  <a:gd name="connsiteX57" fmla="*/ 5771158 w 6327665"/>
                  <a:gd name="connsiteY57" fmla="*/ 6095609 h 6197822"/>
                  <a:gd name="connsiteX0" fmla="*/ 5771158 w 6327665"/>
                  <a:gd name="connsiteY0" fmla="*/ 6095609 h 6197822"/>
                  <a:gd name="connsiteX1" fmla="*/ 6019386 w 6327665"/>
                  <a:gd name="connsiteY1" fmla="*/ 6159334 h 6197822"/>
                  <a:gd name="connsiteX2" fmla="*/ 6173521 w 6327665"/>
                  <a:gd name="connsiteY2" fmla="*/ 6196827 h 6197822"/>
                  <a:gd name="connsiteX3" fmla="*/ 6299732 w 6327665"/>
                  <a:gd name="connsiteY3" fmla="*/ 6066651 h 6197822"/>
                  <a:gd name="connsiteX4" fmla="*/ 6327658 w 6327665"/>
                  <a:gd name="connsiteY4" fmla="*/ 6001032 h 6197822"/>
                  <a:gd name="connsiteX5" fmla="*/ 6302663 w 6327665"/>
                  <a:gd name="connsiteY5" fmla="*/ 5946876 h 6197822"/>
                  <a:gd name="connsiteX6" fmla="*/ 6321409 w 6327665"/>
                  <a:gd name="connsiteY6" fmla="*/ 5865643 h 6197822"/>
                  <a:gd name="connsiteX7" fmla="*/ 6288083 w 6327665"/>
                  <a:gd name="connsiteY7" fmla="*/ 5757331 h 6197822"/>
                  <a:gd name="connsiteX8" fmla="*/ 6240176 w 6327665"/>
                  <a:gd name="connsiteY8" fmla="*/ 5653185 h 6197822"/>
                  <a:gd name="connsiteX9" fmla="*/ 6229761 w 6327665"/>
                  <a:gd name="connsiteY9" fmla="*/ 5592781 h 6197822"/>
                  <a:gd name="connsiteX10" fmla="*/ 6096454 w 6327665"/>
                  <a:gd name="connsiteY10" fmla="*/ 5346997 h 6197822"/>
                  <a:gd name="connsiteX11" fmla="*/ 6050630 w 6327665"/>
                  <a:gd name="connsiteY11" fmla="*/ 5286592 h 6197822"/>
                  <a:gd name="connsiteX12" fmla="*/ 6033967 w 6327665"/>
                  <a:gd name="connsiteY12" fmla="*/ 5184529 h 6197822"/>
                  <a:gd name="connsiteX13" fmla="*/ 5994392 w 6327665"/>
                  <a:gd name="connsiteY13" fmla="*/ 5155368 h 6197822"/>
                  <a:gd name="connsiteX14" fmla="*/ 5322814 w 6327665"/>
                  <a:gd name="connsiteY14" fmla="*/ 4166798 h 6197822"/>
                  <a:gd name="connsiteX15" fmla="*/ 4150695 w 6327665"/>
                  <a:gd name="connsiteY15" fmla="*/ 2886134 h 6197822"/>
                  <a:gd name="connsiteX16" fmla="*/ 3559461 w 6327665"/>
                  <a:gd name="connsiteY16" fmla="*/ 2518398 h 6197822"/>
                  <a:gd name="connsiteX17" fmla="*/ 3313176 w 6327665"/>
                  <a:gd name="connsiteY17" fmla="*/ 2291735 h 6197822"/>
                  <a:gd name="connsiteX18" fmla="*/ 3205256 w 6327665"/>
                  <a:gd name="connsiteY18" fmla="*/ 2303622 h 6197822"/>
                  <a:gd name="connsiteX19" fmla="*/ 2576905 w 6327665"/>
                  <a:gd name="connsiteY19" fmla="*/ 2004450 h 6197822"/>
                  <a:gd name="connsiteX20" fmla="*/ 2187525 w 6327665"/>
                  <a:gd name="connsiteY20" fmla="*/ 1194008 h 6197822"/>
                  <a:gd name="connsiteX21" fmla="*/ 2599237 w 6327665"/>
                  <a:gd name="connsiteY21" fmla="*/ 754168 h 6197822"/>
                  <a:gd name="connsiteX22" fmla="*/ 2702537 w 6327665"/>
                  <a:gd name="connsiteY22" fmla="*/ 232530 h 6197822"/>
                  <a:gd name="connsiteX23" fmla="*/ 2607318 w 6327665"/>
                  <a:gd name="connsiteY23" fmla="*/ 102935 h 6197822"/>
                  <a:gd name="connsiteX24" fmla="*/ 2518975 w 6327665"/>
                  <a:gd name="connsiteY24" fmla="*/ 180223 h 6197822"/>
                  <a:gd name="connsiteX25" fmla="*/ 2532520 w 6327665"/>
                  <a:gd name="connsiteY25" fmla="*/ 247737 h 6197822"/>
                  <a:gd name="connsiteX26" fmla="*/ 2297214 w 6327665"/>
                  <a:gd name="connsiteY26" fmla="*/ 314672 h 6197822"/>
                  <a:gd name="connsiteX27" fmla="*/ 1919173 w 6327665"/>
                  <a:gd name="connsiteY27" fmla="*/ 541271 h 6197822"/>
                  <a:gd name="connsiteX28" fmla="*/ 1917513 w 6327665"/>
                  <a:gd name="connsiteY28" fmla="*/ 597949 h 6197822"/>
                  <a:gd name="connsiteX29" fmla="*/ 1177075 w 6327665"/>
                  <a:gd name="connsiteY29" fmla="*/ 179189 h 6197822"/>
                  <a:gd name="connsiteX30" fmla="*/ 920610 w 6327665"/>
                  <a:gd name="connsiteY30" fmla="*/ 8140 h 6197822"/>
                  <a:gd name="connsiteX31" fmla="*/ 1241176 w 6327665"/>
                  <a:gd name="connsiteY31" fmla="*/ 468808 h 6197822"/>
                  <a:gd name="connsiteX32" fmla="*/ 1865220 w 6327665"/>
                  <a:gd name="connsiteY32" fmla="*/ 1097958 h 6197822"/>
                  <a:gd name="connsiteX33" fmla="*/ 1874806 w 6327665"/>
                  <a:gd name="connsiteY33" fmla="*/ 2136972 h 6197822"/>
                  <a:gd name="connsiteX34" fmla="*/ 2057099 w 6327665"/>
                  <a:gd name="connsiteY34" fmla="*/ 2544253 h 6197822"/>
                  <a:gd name="connsiteX35" fmla="*/ 97232 w 6327665"/>
                  <a:gd name="connsiteY35" fmla="*/ 3162613 h 6197822"/>
                  <a:gd name="connsiteX36" fmla="*/ 649973 w 6327665"/>
                  <a:gd name="connsiteY36" fmla="*/ 3322621 h 6197822"/>
                  <a:gd name="connsiteX37" fmla="*/ 914158 w 6327665"/>
                  <a:gd name="connsiteY37" fmla="*/ 3257831 h 6197822"/>
                  <a:gd name="connsiteX38" fmla="*/ 1018305 w 6327665"/>
                  <a:gd name="connsiteY38" fmla="*/ 3226587 h 6197822"/>
                  <a:gd name="connsiteX39" fmla="*/ 1130782 w 6327665"/>
                  <a:gd name="connsiteY39" fmla="*/ 3205758 h 6197822"/>
                  <a:gd name="connsiteX40" fmla="*/ 1341156 w 6327665"/>
                  <a:gd name="connsiteY40" fmla="*/ 3120359 h 6197822"/>
                  <a:gd name="connsiteX41" fmla="*/ 1603603 w 6327665"/>
                  <a:gd name="connsiteY41" fmla="*/ 3057871 h 6197822"/>
                  <a:gd name="connsiteX42" fmla="*/ 1793149 w 6327665"/>
                  <a:gd name="connsiteY42" fmla="*/ 2980803 h 6197822"/>
                  <a:gd name="connsiteX43" fmla="*/ 2181072 w 6327665"/>
                  <a:gd name="connsiteY43" fmla="*/ 2924049 h 6197822"/>
                  <a:gd name="connsiteX44" fmla="*/ 2950248 w 6327665"/>
                  <a:gd name="connsiteY44" fmla="*/ 4016797 h 6197822"/>
                  <a:gd name="connsiteX45" fmla="*/ 3432137 w 6327665"/>
                  <a:gd name="connsiteY45" fmla="*/ 4386804 h 6197822"/>
                  <a:gd name="connsiteX46" fmla="*/ 2968760 w 6327665"/>
                  <a:gd name="connsiteY46" fmla="*/ 4633903 h 6197822"/>
                  <a:gd name="connsiteX47" fmla="*/ 2961665 w 6327665"/>
                  <a:gd name="connsiteY47" fmla="*/ 4830432 h 6197822"/>
                  <a:gd name="connsiteX48" fmla="*/ 3182110 w 6327665"/>
                  <a:gd name="connsiteY48" fmla="*/ 4914110 h 6197822"/>
                  <a:gd name="connsiteX49" fmla="*/ 3319927 w 6327665"/>
                  <a:gd name="connsiteY49" fmla="*/ 4882505 h 6197822"/>
                  <a:gd name="connsiteX50" fmla="*/ 3480311 w 6327665"/>
                  <a:gd name="connsiteY50" fmla="*/ 4915832 h 6197822"/>
                  <a:gd name="connsiteX51" fmla="*/ 3594872 w 6327665"/>
                  <a:gd name="connsiteY51" fmla="*/ 4824184 h 6197822"/>
                  <a:gd name="connsiteX52" fmla="*/ 3645268 w 6327665"/>
                  <a:gd name="connsiteY52" fmla="*/ 4804938 h 6197822"/>
                  <a:gd name="connsiteX53" fmla="*/ 3780062 w 6327665"/>
                  <a:gd name="connsiteY53" fmla="*/ 4844529 h 6197822"/>
                  <a:gd name="connsiteX54" fmla="*/ 3895280 w 6327665"/>
                  <a:gd name="connsiteY54" fmla="*/ 4728685 h 6197822"/>
                  <a:gd name="connsiteX55" fmla="*/ 5477403 w 6327665"/>
                  <a:gd name="connsiteY55" fmla="*/ 5872675 h 6197822"/>
                  <a:gd name="connsiteX56" fmla="*/ 5639072 w 6327665"/>
                  <a:gd name="connsiteY56" fmla="*/ 6057474 h 6197822"/>
                  <a:gd name="connsiteX57" fmla="*/ 5771158 w 6327665"/>
                  <a:gd name="connsiteY57" fmla="*/ 6095609 h 6197822"/>
                  <a:gd name="connsiteX0" fmla="*/ 5771158 w 6327665"/>
                  <a:gd name="connsiteY0" fmla="*/ 6095609 h 6197822"/>
                  <a:gd name="connsiteX1" fmla="*/ 6019386 w 6327665"/>
                  <a:gd name="connsiteY1" fmla="*/ 6159334 h 6197822"/>
                  <a:gd name="connsiteX2" fmla="*/ 6173521 w 6327665"/>
                  <a:gd name="connsiteY2" fmla="*/ 6196827 h 6197822"/>
                  <a:gd name="connsiteX3" fmla="*/ 6299732 w 6327665"/>
                  <a:gd name="connsiteY3" fmla="*/ 6066651 h 6197822"/>
                  <a:gd name="connsiteX4" fmla="*/ 6327658 w 6327665"/>
                  <a:gd name="connsiteY4" fmla="*/ 6001032 h 6197822"/>
                  <a:gd name="connsiteX5" fmla="*/ 6302663 w 6327665"/>
                  <a:gd name="connsiteY5" fmla="*/ 5946876 h 6197822"/>
                  <a:gd name="connsiteX6" fmla="*/ 6321409 w 6327665"/>
                  <a:gd name="connsiteY6" fmla="*/ 5865643 h 6197822"/>
                  <a:gd name="connsiteX7" fmla="*/ 6288083 w 6327665"/>
                  <a:gd name="connsiteY7" fmla="*/ 5757331 h 6197822"/>
                  <a:gd name="connsiteX8" fmla="*/ 6240176 w 6327665"/>
                  <a:gd name="connsiteY8" fmla="*/ 5653185 h 6197822"/>
                  <a:gd name="connsiteX9" fmla="*/ 6229761 w 6327665"/>
                  <a:gd name="connsiteY9" fmla="*/ 5592781 h 6197822"/>
                  <a:gd name="connsiteX10" fmla="*/ 6096454 w 6327665"/>
                  <a:gd name="connsiteY10" fmla="*/ 5346997 h 6197822"/>
                  <a:gd name="connsiteX11" fmla="*/ 6050630 w 6327665"/>
                  <a:gd name="connsiteY11" fmla="*/ 5286592 h 6197822"/>
                  <a:gd name="connsiteX12" fmla="*/ 6033967 w 6327665"/>
                  <a:gd name="connsiteY12" fmla="*/ 5184529 h 6197822"/>
                  <a:gd name="connsiteX13" fmla="*/ 5994392 w 6327665"/>
                  <a:gd name="connsiteY13" fmla="*/ 5155368 h 6197822"/>
                  <a:gd name="connsiteX14" fmla="*/ 5842339 w 6327665"/>
                  <a:gd name="connsiteY14" fmla="*/ 4903336 h 6197822"/>
                  <a:gd name="connsiteX15" fmla="*/ 5322814 w 6327665"/>
                  <a:gd name="connsiteY15" fmla="*/ 4166798 h 6197822"/>
                  <a:gd name="connsiteX16" fmla="*/ 4150695 w 6327665"/>
                  <a:gd name="connsiteY16" fmla="*/ 2886134 h 6197822"/>
                  <a:gd name="connsiteX17" fmla="*/ 3559461 w 6327665"/>
                  <a:gd name="connsiteY17" fmla="*/ 2518398 h 6197822"/>
                  <a:gd name="connsiteX18" fmla="*/ 3313176 w 6327665"/>
                  <a:gd name="connsiteY18" fmla="*/ 2291735 h 6197822"/>
                  <a:gd name="connsiteX19" fmla="*/ 3205256 w 6327665"/>
                  <a:gd name="connsiteY19" fmla="*/ 2303622 h 6197822"/>
                  <a:gd name="connsiteX20" fmla="*/ 2576905 w 6327665"/>
                  <a:gd name="connsiteY20" fmla="*/ 2004450 h 6197822"/>
                  <a:gd name="connsiteX21" fmla="*/ 2187525 w 6327665"/>
                  <a:gd name="connsiteY21" fmla="*/ 1194008 h 6197822"/>
                  <a:gd name="connsiteX22" fmla="*/ 2599237 w 6327665"/>
                  <a:gd name="connsiteY22" fmla="*/ 754168 h 6197822"/>
                  <a:gd name="connsiteX23" fmla="*/ 2702537 w 6327665"/>
                  <a:gd name="connsiteY23" fmla="*/ 232530 h 6197822"/>
                  <a:gd name="connsiteX24" fmla="*/ 2607318 w 6327665"/>
                  <a:gd name="connsiteY24" fmla="*/ 102935 h 6197822"/>
                  <a:gd name="connsiteX25" fmla="*/ 2518975 w 6327665"/>
                  <a:gd name="connsiteY25" fmla="*/ 180223 h 6197822"/>
                  <a:gd name="connsiteX26" fmla="*/ 2532520 w 6327665"/>
                  <a:gd name="connsiteY26" fmla="*/ 247737 h 6197822"/>
                  <a:gd name="connsiteX27" fmla="*/ 2297214 w 6327665"/>
                  <a:gd name="connsiteY27" fmla="*/ 314672 h 6197822"/>
                  <a:gd name="connsiteX28" fmla="*/ 1919173 w 6327665"/>
                  <a:gd name="connsiteY28" fmla="*/ 541271 h 6197822"/>
                  <a:gd name="connsiteX29" fmla="*/ 1917513 w 6327665"/>
                  <a:gd name="connsiteY29" fmla="*/ 597949 h 6197822"/>
                  <a:gd name="connsiteX30" fmla="*/ 1177075 w 6327665"/>
                  <a:gd name="connsiteY30" fmla="*/ 179189 h 6197822"/>
                  <a:gd name="connsiteX31" fmla="*/ 920610 w 6327665"/>
                  <a:gd name="connsiteY31" fmla="*/ 8140 h 6197822"/>
                  <a:gd name="connsiteX32" fmla="*/ 1241176 w 6327665"/>
                  <a:gd name="connsiteY32" fmla="*/ 468808 h 6197822"/>
                  <a:gd name="connsiteX33" fmla="*/ 1865220 w 6327665"/>
                  <a:gd name="connsiteY33" fmla="*/ 1097958 h 6197822"/>
                  <a:gd name="connsiteX34" fmla="*/ 1874806 w 6327665"/>
                  <a:gd name="connsiteY34" fmla="*/ 2136972 h 6197822"/>
                  <a:gd name="connsiteX35" fmla="*/ 2057099 w 6327665"/>
                  <a:gd name="connsiteY35" fmla="*/ 2544253 h 6197822"/>
                  <a:gd name="connsiteX36" fmla="*/ 97232 w 6327665"/>
                  <a:gd name="connsiteY36" fmla="*/ 3162613 h 6197822"/>
                  <a:gd name="connsiteX37" fmla="*/ 649973 w 6327665"/>
                  <a:gd name="connsiteY37" fmla="*/ 3322621 h 6197822"/>
                  <a:gd name="connsiteX38" fmla="*/ 914158 w 6327665"/>
                  <a:gd name="connsiteY38" fmla="*/ 3257831 h 6197822"/>
                  <a:gd name="connsiteX39" fmla="*/ 1018305 w 6327665"/>
                  <a:gd name="connsiteY39" fmla="*/ 3226587 h 6197822"/>
                  <a:gd name="connsiteX40" fmla="*/ 1130782 w 6327665"/>
                  <a:gd name="connsiteY40" fmla="*/ 3205758 h 6197822"/>
                  <a:gd name="connsiteX41" fmla="*/ 1341156 w 6327665"/>
                  <a:gd name="connsiteY41" fmla="*/ 3120359 h 6197822"/>
                  <a:gd name="connsiteX42" fmla="*/ 1603603 w 6327665"/>
                  <a:gd name="connsiteY42" fmla="*/ 3057871 h 6197822"/>
                  <a:gd name="connsiteX43" fmla="*/ 1793149 w 6327665"/>
                  <a:gd name="connsiteY43" fmla="*/ 2980803 h 6197822"/>
                  <a:gd name="connsiteX44" fmla="*/ 2181072 w 6327665"/>
                  <a:gd name="connsiteY44" fmla="*/ 2924049 h 6197822"/>
                  <a:gd name="connsiteX45" fmla="*/ 2950248 w 6327665"/>
                  <a:gd name="connsiteY45" fmla="*/ 4016797 h 6197822"/>
                  <a:gd name="connsiteX46" fmla="*/ 3432137 w 6327665"/>
                  <a:gd name="connsiteY46" fmla="*/ 4386804 h 6197822"/>
                  <a:gd name="connsiteX47" fmla="*/ 2968760 w 6327665"/>
                  <a:gd name="connsiteY47" fmla="*/ 4633903 h 6197822"/>
                  <a:gd name="connsiteX48" fmla="*/ 2961665 w 6327665"/>
                  <a:gd name="connsiteY48" fmla="*/ 4830432 h 6197822"/>
                  <a:gd name="connsiteX49" fmla="*/ 3182110 w 6327665"/>
                  <a:gd name="connsiteY49" fmla="*/ 4914110 h 6197822"/>
                  <a:gd name="connsiteX50" fmla="*/ 3319927 w 6327665"/>
                  <a:gd name="connsiteY50" fmla="*/ 4882505 h 6197822"/>
                  <a:gd name="connsiteX51" fmla="*/ 3480311 w 6327665"/>
                  <a:gd name="connsiteY51" fmla="*/ 4915832 h 6197822"/>
                  <a:gd name="connsiteX52" fmla="*/ 3594872 w 6327665"/>
                  <a:gd name="connsiteY52" fmla="*/ 4824184 h 6197822"/>
                  <a:gd name="connsiteX53" fmla="*/ 3645268 w 6327665"/>
                  <a:gd name="connsiteY53" fmla="*/ 4804938 h 6197822"/>
                  <a:gd name="connsiteX54" fmla="*/ 3780062 w 6327665"/>
                  <a:gd name="connsiteY54" fmla="*/ 4844529 h 6197822"/>
                  <a:gd name="connsiteX55" fmla="*/ 3895280 w 6327665"/>
                  <a:gd name="connsiteY55" fmla="*/ 4728685 h 6197822"/>
                  <a:gd name="connsiteX56" fmla="*/ 5477403 w 6327665"/>
                  <a:gd name="connsiteY56" fmla="*/ 5872675 h 6197822"/>
                  <a:gd name="connsiteX57" fmla="*/ 5639072 w 6327665"/>
                  <a:gd name="connsiteY57" fmla="*/ 6057474 h 6197822"/>
                  <a:gd name="connsiteX58" fmla="*/ 5771158 w 6327665"/>
                  <a:gd name="connsiteY58" fmla="*/ 6095609 h 6197822"/>
                  <a:gd name="connsiteX0" fmla="*/ 5771158 w 6327665"/>
                  <a:gd name="connsiteY0" fmla="*/ 6095609 h 6197822"/>
                  <a:gd name="connsiteX1" fmla="*/ 6019386 w 6327665"/>
                  <a:gd name="connsiteY1" fmla="*/ 6159334 h 6197822"/>
                  <a:gd name="connsiteX2" fmla="*/ 6173521 w 6327665"/>
                  <a:gd name="connsiteY2" fmla="*/ 6196827 h 6197822"/>
                  <a:gd name="connsiteX3" fmla="*/ 6299732 w 6327665"/>
                  <a:gd name="connsiteY3" fmla="*/ 6066651 h 6197822"/>
                  <a:gd name="connsiteX4" fmla="*/ 6327658 w 6327665"/>
                  <a:gd name="connsiteY4" fmla="*/ 6001032 h 6197822"/>
                  <a:gd name="connsiteX5" fmla="*/ 6302663 w 6327665"/>
                  <a:gd name="connsiteY5" fmla="*/ 5946876 h 6197822"/>
                  <a:gd name="connsiteX6" fmla="*/ 6321409 w 6327665"/>
                  <a:gd name="connsiteY6" fmla="*/ 5865643 h 6197822"/>
                  <a:gd name="connsiteX7" fmla="*/ 6288083 w 6327665"/>
                  <a:gd name="connsiteY7" fmla="*/ 5757331 h 6197822"/>
                  <a:gd name="connsiteX8" fmla="*/ 6240176 w 6327665"/>
                  <a:gd name="connsiteY8" fmla="*/ 5653185 h 6197822"/>
                  <a:gd name="connsiteX9" fmla="*/ 6229761 w 6327665"/>
                  <a:gd name="connsiteY9" fmla="*/ 5592781 h 6197822"/>
                  <a:gd name="connsiteX10" fmla="*/ 6096454 w 6327665"/>
                  <a:gd name="connsiteY10" fmla="*/ 5346997 h 6197822"/>
                  <a:gd name="connsiteX11" fmla="*/ 6050630 w 6327665"/>
                  <a:gd name="connsiteY11" fmla="*/ 5286592 h 6197822"/>
                  <a:gd name="connsiteX12" fmla="*/ 6033967 w 6327665"/>
                  <a:gd name="connsiteY12" fmla="*/ 5184529 h 6197822"/>
                  <a:gd name="connsiteX13" fmla="*/ 5994392 w 6327665"/>
                  <a:gd name="connsiteY13" fmla="*/ 5155368 h 6197822"/>
                  <a:gd name="connsiteX14" fmla="*/ 5875665 w 6327665"/>
                  <a:gd name="connsiteY14" fmla="*/ 4994984 h 6197822"/>
                  <a:gd name="connsiteX15" fmla="*/ 5842339 w 6327665"/>
                  <a:gd name="connsiteY15" fmla="*/ 4903336 h 6197822"/>
                  <a:gd name="connsiteX16" fmla="*/ 5322814 w 6327665"/>
                  <a:gd name="connsiteY16" fmla="*/ 4166798 h 6197822"/>
                  <a:gd name="connsiteX17" fmla="*/ 4150695 w 6327665"/>
                  <a:gd name="connsiteY17" fmla="*/ 2886134 h 6197822"/>
                  <a:gd name="connsiteX18" fmla="*/ 3559461 w 6327665"/>
                  <a:gd name="connsiteY18" fmla="*/ 2518398 h 6197822"/>
                  <a:gd name="connsiteX19" fmla="*/ 3313176 w 6327665"/>
                  <a:gd name="connsiteY19" fmla="*/ 2291735 h 6197822"/>
                  <a:gd name="connsiteX20" fmla="*/ 3205256 w 6327665"/>
                  <a:gd name="connsiteY20" fmla="*/ 2303622 h 6197822"/>
                  <a:gd name="connsiteX21" fmla="*/ 2576905 w 6327665"/>
                  <a:gd name="connsiteY21" fmla="*/ 2004450 h 6197822"/>
                  <a:gd name="connsiteX22" fmla="*/ 2187525 w 6327665"/>
                  <a:gd name="connsiteY22" fmla="*/ 1194008 h 6197822"/>
                  <a:gd name="connsiteX23" fmla="*/ 2599237 w 6327665"/>
                  <a:gd name="connsiteY23" fmla="*/ 754168 h 6197822"/>
                  <a:gd name="connsiteX24" fmla="*/ 2702537 w 6327665"/>
                  <a:gd name="connsiteY24" fmla="*/ 232530 h 6197822"/>
                  <a:gd name="connsiteX25" fmla="*/ 2607318 w 6327665"/>
                  <a:gd name="connsiteY25" fmla="*/ 102935 h 6197822"/>
                  <a:gd name="connsiteX26" fmla="*/ 2518975 w 6327665"/>
                  <a:gd name="connsiteY26" fmla="*/ 180223 h 6197822"/>
                  <a:gd name="connsiteX27" fmla="*/ 2532520 w 6327665"/>
                  <a:gd name="connsiteY27" fmla="*/ 247737 h 6197822"/>
                  <a:gd name="connsiteX28" fmla="*/ 2297214 w 6327665"/>
                  <a:gd name="connsiteY28" fmla="*/ 314672 h 6197822"/>
                  <a:gd name="connsiteX29" fmla="*/ 1919173 w 6327665"/>
                  <a:gd name="connsiteY29" fmla="*/ 541271 h 6197822"/>
                  <a:gd name="connsiteX30" fmla="*/ 1917513 w 6327665"/>
                  <a:gd name="connsiteY30" fmla="*/ 597949 h 6197822"/>
                  <a:gd name="connsiteX31" fmla="*/ 1177075 w 6327665"/>
                  <a:gd name="connsiteY31" fmla="*/ 179189 h 6197822"/>
                  <a:gd name="connsiteX32" fmla="*/ 920610 w 6327665"/>
                  <a:gd name="connsiteY32" fmla="*/ 8140 h 6197822"/>
                  <a:gd name="connsiteX33" fmla="*/ 1241176 w 6327665"/>
                  <a:gd name="connsiteY33" fmla="*/ 468808 h 6197822"/>
                  <a:gd name="connsiteX34" fmla="*/ 1865220 w 6327665"/>
                  <a:gd name="connsiteY34" fmla="*/ 1097958 h 6197822"/>
                  <a:gd name="connsiteX35" fmla="*/ 1874806 w 6327665"/>
                  <a:gd name="connsiteY35" fmla="*/ 2136972 h 6197822"/>
                  <a:gd name="connsiteX36" fmla="*/ 2057099 w 6327665"/>
                  <a:gd name="connsiteY36" fmla="*/ 2544253 h 6197822"/>
                  <a:gd name="connsiteX37" fmla="*/ 97232 w 6327665"/>
                  <a:gd name="connsiteY37" fmla="*/ 3162613 h 6197822"/>
                  <a:gd name="connsiteX38" fmla="*/ 649973 w 6327665"/>
                  <a:gd name="connsiteY38" fmla="*/ 3322621 h 6197822"/>
                  <a:gd name="connsiteX39" fmla="*/ 914158 w 6327665"/>
                  <a:gd name="connsiteY39" fmla="*/ 3257831 h 6197822"/>
                  <a:gd name="connsiteX40" fmla="*/ 1018305 w 6327665"/>
                  <a:gd name="connsiteY40" fmla="*/ 3226587 h 6197822"/>
                  <a:gd name="connsiteX41" fmla="*/ 1130782 w 6327665"/>
                  <a:gd name="connsiteY41" fmla="*/ 3205758 h 6197822"/>
                  <a:gd name="connsiteX42" fmla="*/ 1341156 w 6327665"/>
                  <a:gd name="connsiteY42" fmla="*/ 3120359 h 6197822"/>
                  <a:gd name="connsiteX43" fmla="*/ 1603603 w 6327665"/>
                  <a:gd name="connsiteY43" fmla="*/ 3057871 h 6197822"/>
                  <a:gd name="connsiteX44" fmla="*/ 1793149 w 6327665"/>
                  <a:gd name="connsiteY44" fmla="*/ 2980803 h 6197822"/>
                  <a:gd name="connsiteX45" fmla="*/ 2181072 w 6327665"/>
                  <a:gd name="connsiteY45" fmla="*/ 2924049 h 6197822"/>
                  <a:gd name="connsiteX46" fmla="*/ 2950248 w 6327665"/>
                  <a:gd name="connsiteY46" fmla="*/ 4016797 h 6197822"/>
                  <a:gd name="connsiteX47" fmla="*/ 3432137 w 6327665"/>
                  <a:gd name="connsiteY47" fmla="*/ 4386804 h 6197822"/>
                  <a:gd name="connsiteX48" fmla="*/ 2968760 w 6327665"/>
                  <a:gd name="connsiteY48" fmla="*/ 4633903 h 6197822"/>
                  <a:gd name="connsiteX49" fmla="*/ 2961665 w 6327665"/>
                  <a:gd name="connsiteY49" fmla="*/ 4830432 h 6197822"/>
                  <a:gd name="connsiteX50" fmla="*/ 3182110 w 6327665"/>
                  <a:gd name="connsiteY50" fmla="*/ 4914110 h 6197822"/>
                  <a:gd name="connsiteX51" fmla="*/ 3319927 w 6327665"/>
                  <a:gd name="connsiteY51" fmla="*/ 4882505 h 6197822"/>
                  <a:gd name="connsiteX52" fmla="*/ 3480311 w 6327665"/>
                  <a:gd name="connsiteY52" fmla="*/ 4915832 h 6197822"/>
                  <a:gd name="connsiteX53" fmla="*/ 3594872 w 6327665"/>
                  <a:gd name="connsiteY53" fmla="*/ 4824184 h 6197822"/>
                  <a:gd name="connsiteX54" fmla="*/ 3645268 w 6327665"/>
                  <a:gd name="connsiteY54" fmla="*/ 4804938 h 6197822"/>
                  <a:gd name="connsiteX55" fmla="*/ 3780062 w 6327665"/>
                  <a:gd name="connsiteY55" fmla="*/ 4844529 h 6197822"/>
                  <a:gd name="connsiteX56" fmla="*/ 3895280 w 6327665"/>
                  <a:gd name="connsiteY56" fmla="*/ 4728685 h 6197822"/>
                  <a:gd name="connsiteX57" fmla="*/ 5477403 w 6327665"/>
                  <a:gd name="connsiteY57" fmla="*/ 5872675 h 6197822"/>
                  <a:gd name="connsiteX58" fmla="*/ 5639072 w 6327665"/>
                  <a:gd name="connsiteY58" fmla="*/ 6057474 h 6197822"/>
                  <a:gd name="connsiteX59" fmla="*/ 5771158 w 6327665"/>
                  <a:gd name="connsiteY59" fmla="*/ 6095609 h 6197822"/>
                  <a:gd name="connsiteX0" fmla="*/ 5771158 w 6327665"/>
                  <a:gd name="connsiteY0" fmla="*/ 6095609 h 6197822"/>
                  <a:gd name="connsiteX1" fmla="*/ 6019386 w 6327665"/>
                  <a:gd name="connsiteY1" fmla="*/ 6159334 h 6197822"/>
                  <a:gd name="connsiteX2" fmla="*/ 6173521 w 6327665"/>
                  <a:gd name="connsiteY2" fmla="*/ 6196827 h 6197822"/>
                  <a:gd name="connsiteX3" fmla="*/ 6299732 w 6327665"/>
                  <a:gd name="connsiteY3" fmla="*/ 6066651 h 6197822"/>
                  <a:gd name="connsiteX4" fmla="*/ 6327658 w 6327665"/>
                  <a:gd name="connsiteY4" fmla="*/ 6001032 h 6197822"/>
                  <a:gd name="connsiteX5" fmla="*/ 6302663 w 6327665"/>
                  <a:gd name="connsiteY5" fmla="*/ 5946876 h 6197822"/>
                  <a:gd name="connsiteX6" fmla="*/ 6321409 w 6327665"/>
                  <a:gd name="connsiteY6" fmla="*/ 5865643 h 6197822"/>
                  <a:gd name="connsiteX7" fmla="*/ 6288083 w 6327665"/>
                  <a:gd name="connsiteY7" fmla="*/ 5757331 h 6197822"/>
                  <a:gd name="connsiteX8" fmla="*/ 6240176 w 6327665"/>
                  <a:gd name="connsiteY8" fmla="*/ 5653185 h 6197822"/>
                  <a:gd name="connsiteX9" fmla="*/ 6229761 w 6327665"/>
                  <a:gd name="connsiteY9" fmla="*/ 5592781 h 6197822"/>
                  <a:gd name="connsiteX10" fmla="*/ 6096454 w 6327665"/>
                  <a:gd name="connsiteY10" fmla="*/ 5346997 h 6197822"/>
                  <a:gd name="connsiteX11" fmla="*/ 6050630 w 6327665"/>
                  <a:gd name="connsiteY11" fmla="*/ 5286592 h 6197822"/>
                  <a:gd name="connsiteX12" fmla="*/ 6033967 w 6327665"/>
                  <a:gd name="connsiteY12" fmla="*/ 5184529 h 6197822"/>
                  <a:gd name="connsiteX13" fmla="*/ 5994392 w 6327665"/>
                  <a:gd name="connsiteY13" fmla="*/ 5155368 h 6197822"/>
                  <a:gd name="connsiteX14" fmla="*/ 5875665 w 6327665"/>
                  <a:gd name="connsiteY14" fmla="*/ 4994984 h 6197822"/>
                  <a:gd name="connsiteX15" fmla="*/ 5842339 w 6327665"/>
                  <a:gd name="connsiteY15" fmla="*/ 4903336 h 6197822"/>
                  <a:gd name="connsiteX16" fmla="*/ 5777768 w 6327665"/>
                  <a:gd name="connsiteY16" fmla="*/ 4855428 h 6197822"/>
                  <a:gd name="connsiteX17" fmla="*/ 5322814 w 6327665"/>
                  <a:gd name="connsiteY17" fmla="*/ 4166798 h 6197822"/>
                  <a:gd name="connsiteX18" fmla="*/ 4150695 w 6327665"/>
                  <a:gd name="connsiteY18" fmla="*/ 2886134 h 6197822"/>
                  <a:gd name="connsiteX19" fmla="*/ 3559461 w 6327665"/>
                  <a:gd name="connsiteY19" fmla="*/ 2518398 h 6197822"/>
                  <a:gd name="connsiteX20" fmla="*/ 3313176 w 6327665"/>
                  <a:gd name="connsiteY20" fmla="*/ 2291735 h 6197822"/>
                  <a:gd name="connsiteX21" fmla="*/ 3205256 w 6327665"/>
                  <a:gd name="connsiteY21" fmla="*/ 2303622 h 6197822"/>
                  <a:gd name="connsiteX22" fmla="*/ 2576905 w 6327665"/>
                  <a:gd name="connsiteY22" fmla="*/ 2004450 h 6197822"/>
                  <a:gd name="connsiteX23" fmla="*/ 2187525 w 6327665"/>
                  <a:gd name="connsiteY23" fmla="*/ 1194008 h 6197822"/>
                  <a:gd name="connsiteX24" fmla="*/ 2599237 w 6327665"/>
                  <a:gd name="connsiteY24" fmla="*/ 754168 h 6197822"/>
                  <a:gd name="connsiteX25" fmla="*/ 2702537 w 6327665"/>
                  <a:gd name="connsiteY25" fmla="*/ 232530 h 6197822"/>
                  <a:gd name="connsiteX26" fmla="*/ 2607318 w 6327665"/>
                  <a:gd name="connsiteY26" fmla="*/ 102935 h 6197822"/>
                  <a:gd name="connsiteX27" fmla="*/ 2518975 w 6327665"/>
                  <a:gd name="connsiteY27" fmla="*/ 180223 h 6197822"/>
                  <a:gd name="connsiteX28" fmla="*/ 2532520 w 6327665"/>
                  <a:gd name="connsiteY28" fmla="*/ 247737 h 6197822"/>
                  <a:gd name="connsiteX29" fmla="*/ 2297214 w 6327665"/>
                  <a:gd name="connsiteY29" fmla="*/ 314672 h 6197822"/>
                  <a:gd name="connsiteX30" fmla="*/ 1919173 w 6327665"/>
                  <a:gd name="connsiteY30" fmla="*/ 541271 h 6197822"/>
                  <a:gd name="connsiteX31" fmla="*/ 1917513 w 6327665"/>
                  <a:gd name="connsiteY31" fmla="*/ 597949 h 6197822"/>
                  <a:gd name="connsiteX32" fmla="*/ 1177075 w 6327665"/>
                  <a:gd name="connsiteY32" fmla="*/ 179189 h 6197822"/>
                  <a:gd name="connsiteX33" fmla="*/ 920610 w 6327665"/>
                  <a:gd name="connsiteY33" fmla="*/ 8140 h 6197822"/>
                  <a:gd name="connsiteX34" fmla="*/ 1241176 w 6327665"/>
                  <a:gd name="connsiteY34" fmla="*/ 468808 h 6197822"/>
                  <a:gd name="connsiteX35" fmla="*/ 1865220 w 6327665"/>
                  <a:gd name="connsiteY35" fmla="*/ 1097958 h 6197822"/>
                  <a:gd name="connsiteX36" fmla="*/ 1874806 w 6327665"/>
                  <a:gd name="connsiteY36" fmla="*/ 2136972 h 6197822"/>
                  <a:gd name="connsiteX37" fmla="*/ 2057099 w 6327665"/>
                  <a:gd name="connsiteY37" fmla="*/ 2544253 h 6197822"/>
                  <a:gd name="connsiteX38" fmla="*/ 97232 w 6327665"/>
                  <a:gd name="connsiteY38" fmla="*/ 3162613 h 6197822"/>
                  <a:gd name="connsiteX39" fmla="*/ 649973 w 6327665"/>
                  <a:gd name="connsiteY39" fmla="*/ 3322621 h 6197822"/>
                  <a:gd name="connsiteX40" fmla="*/ 914158 w 6327665"/>
                  <a:gd name="connsiteY40" fmla="*/ 3257831 h 6197822"/>
                  <a:gd name="connsiteX41" fmla="*/ 1018305 w 6327665"/>
                  <a:gd name="connsiteY41" fmla="*/ 3226587 h 6197822"/>
                  <a:gd name="connsiteX42" fmla="*/ 1130782 w 6327665"/>
                  <a:gd name="connsiteY42" fmla="*/ 3205758 h 6197822"/>
                  <a:gd name="connsiteX43" fmla="*/ 1341156 w 6327665"/>
                  <a:gd name="connsiteY43" fmla="*/ 3120359 h 6197822"/>
                  <a:gd name="connsiteX44" fmla="*/ 1603603 w 6327665"/>
                  <a:gd name="connsiteY44" fmla="*/ 3057871 h 6197822"/>
                  <a:gd name="connsiteX45" fmla="*/ 1793149 w 6327665"/>
                  <a:gd name="connsiteY45" fmla="*/ 2980803 h 6197822"/>
                  <a:gd name="connsiteX46" fmla="*/ 2181072 w 6327665"/>
                  <a:gd name="connsiteY46" fmla="*/ 2924049 h 6197822"/>
                  <a:gd name="connsiteX47" fmla="*/ 2950248 w 6327665"/>
                  <a:gd name="connsiteY47" fmla="*/ 4016797 h 6197822"/>
                  <a:gd name="connsiteX48" fmla="*/ 3432137 w 6327665"/>
                  <a:gd name="connsiteY48" fmla="*/ 4386804 h 6197822"/>
                  <a:gd name="connsiteX49" fmla="*/ 2968760 w 6327665"/>
                  <a:gd name="connsiteY49" fmla="*/ 4633903 h 6197822"/>
                  <a:gd name="connsiteX50" fmla="*/ 2961665 w 6327665"/>
                  <a:gd name="connsiteY50" fmla="*/ 4830432 h 6197822"/>
                  <a:gd name="connsiteX51" fmla="*/ 3182110 w 6327665"/>
                  <a:gd name="connsiteY51" fmla="*/ 4914110 h 6197822"/>
                  <a:gd name="connsiteX52" fmla="*/ 3319927 w 6327665"/>
                  <a:gd name="connsiteY52" fmla="*/ 4882505 h 6197822"/>
                  <a:gd name="connsiteX53" fmla="*/ 3480311 w 6327665"/>
                  <a:gd name="connsiteY53" fmla="*/ 4915832 h 6197822"/>
                  <a:gd name="connsiteX54" fmla="*/ 3594872 w 6327665"/>
                  <a:gd name="connsiteY54" fmla="*/ 4824184 h 6197822"/>
                  <a:gd name="connsiteX55" fmla="*/ 3645268 w 6327665"/>
                  <a:gd name="connsiteY55" fmla="*/ 4804938 h 6197822"/>
                  <a:gd name="connsiteX56" fmla="*/ 3780062 w 6327665"/>
                  <a:gd name="connsiteY56" fmla="*/ 4844529 h 6197822"/>
                  <a:gd name="connsiteX57" fmla="*/ 3895280 w 6327665"/>
                  <a:gd name="connsiteY57" fmla="*/ 4728685 h 6197822"/>
                  <a:gd name="connsiteX58" fmla="*/ 5477403 w 6327665"/>
                  <a:gd name="connsiteY58" fmla="*/ 5872675 h 6197822"/>
                  <a:gd name="connsiteX59" fmla="*/ 5639072 w 6327665"/>
                  <a:gd name="connsiteY59" fmla="*/ 6057474 h 6197822"/>
                  <a:gd name="connsiteX60" fmla="*/ 5771158 w 6327665"/>
                  <a:gd name="connsiteY60" fmla="*/ 6095609 h 6197822"/>
                  <a:gd name="connsiteX0" fmla="*/ 5771158 w 6327665"/>
                  <a:gd name="connsiteY0" fmla="*/ 6095609 h 6197822"/>
                  <a:gd name="connsiteX1" fmla="*/ 6019386 w 6327665"/>
                  <a:gd name="connsiteY1" fmla="*/ 6159334 h 6197822"/>
                  <a:gd name="connsiteX2" fmla="*/ 6173521 w 6327665"/>
                  <a:gd name="connsiteY2" fmla="*/ 6196827 h 6197822"/>
                  <a:gd name="connsiteX3" fmla="*/ 6299732 w 6327665"/>
                  <a:gd name="connsiteY3" fmla="*/ 6066651 h 6197822"/>
                  <a:gd name="connsiteX4" fmla="*/ 6327658 w 6327665"/>
                  <a:gd name="connsiteY4" fmla="*/ 6001032 h 6197822"/>
                  <a:gd name="connsiteX5" fmla="*/ 6302663 w 6327665"/>
                  <a:gd name="connsiteY5" fmla="*/ 5946876 h 6197822"/>
                  <a:gd name="connsiteX6" fmla="*/ 6321409 w 6327665"/>
                  <a:gd name="connsiteY6" fmla="*/ 5865643 h 6197822"/>
                  <a:gd name="connsiteX7" fmla="*/ 6288083 w 6327665"/>
                  <a:gd name="connsiteY7" fmla="*/ 5757331 h 6197822"/>
                  <a:gd name="connsiteX8" fmla="*/ 6240176 w 6327665"/>
                  <a:gd name="connsiteY8" fmla="*/ 5653185 h 6197822"/>
                  <a:gd name="connsiteX9" fmla="*/ 6229761 w 6327665"/>
                  <a:gd name="connsiteY9" fmla="*/ 5592781 h 6197822"/>
                  <a:gd name="connsiteX10" fmla="*/ 6096454 w 6327665"/>
                  <a:gd name="connsiteY10" fmla="*/ 5346997 h 6197822"/>
                  <a:gd name="connsiteX11" fmla="*/ 6050630 w 6327665"/>
                  <a:gd name="connsiteY11" fmla="*/ 5286592 h 6197822"/>
                  <a:gd name="connsiteX12" fmla="*/ 6033967 w 6327665"/>
                  <a:gd name="connsiteY12" fmla="*/ 5184529 h 6197822"/>
                  <a:gd name="connsiteX13" fmla="*/ 5994392 w 6327665"/>
                  <a:gd name="connsiteY13" fmla="*/ 5155368 h 6197822"/>
                  <a:gd name="connsiteX14" fmla="*/ 5875665 w 6327665"/>
                  <a:gd name="connsiteY14" fmla="*/ 4994984 h 6197822"/>
                  <a:gd name="connsiteX15" fmla="*/ 5842339 w 6327665"/>
                  <a:gd name="connsiteY15" fmla="*/ 4903336 h 6197822"/>
                  <a:gd name="connsiteX16" fmla="*/ 5777768 w 6327665"/>
                  <a:gd name="connsiteY16" fmla="*/ 4855428 h 6197822"/>
                  <a:gd name="connsiteX17" fmla="*/ 5623633 w 6327665"/>
                  <a:gd name="connsiteY17" fmla="*/ 4578401 h 6197822"/>
                  <a:gd name="connsiteX18" fmla="*/ 5322814 w 6327665"/>
                  <a:gd name="connsiteY18" fmla="*/ 4166798 h 6197822"/>
                  <a:gd name="connsiteX19" fmla="*/ 4150695 w 6327665"/>
                  <a:gd name="connsiteY19" fmla="*/ 2886134 h 6197822"/>
                  <a:gd name="connsiteX20" fmla="*/ 3559461 w 6327665"/>
                  <a:gd name="connsiteY20" fmla="*/ 2518398 h 6197822"/>
                  <a:gd name="connsiteX21" fmla="*/ 3313176 w 6327665"/>
                  <a:gd name="connsiteY21" fmla="*/ 2291735 h 6197822"/>
                  <a:gd name="connsiteX22" fmla="*/ 3205256 w 6327665"/>
                  <a:gd name="connsiteY22" fmla="*/ 2303622 h 6197822"/>
                  <a:gd name="connsiteX23" fmla="*/ 2576905 w 6327665"/>
                  <a:gd name="connsiteY23" fmla="*/ 2004450 h 6197822"/>
                  <a:gd name="connsiteX24" fmla="*/ 2187525 w 6327665"/>
                  <a:gd name="connsiteY24" fmla="*/ 1194008 h 6197822"/>
                  <a:gd name="connsiteX25" fmla="*/ 2599237 w 6327665"/>
                  <a:gd name="connsiteY25" fmla="*/ 754168 h 6197822"/>
                  <a:gd name="connsiteX26" fmla="*/ 2702537 w 6327665"/>
                  <a:gd name="connsiteY26" fmla="*/ 232530 h 6197822"/>
                  <a:gd name="connsiteX27" fmla="*/ 2607318 w 6327665"/>
                  <a:gd name="connsiteY27" fmla="*/ 102935 h 6197822"/>
                  <a:gd name="connsiteX28" fmla="*/ 2518975 w 6327665"/>
                  <a:gd name="connsiteY28" fmla="*/ 180223 h 6197822"/>
                  <a:gd name="connsiteX29" fmla="*/ 2532520 w 6327665"/>
                  <a:gd name="connsiteY29" fmla="*/ 247737 h 6197822"/>
                  <a:gd name="connsiteX30" fmla="*/ 2297214 w 6327665"/>
                  <a:gd name="connsiteY30" fmla="*/ 314672 h 6197822"/>
                  <a:gd name="connsiteX31" fmla="*/ 1919173 w 6327665"/>
                  <a:gd name="connsiteY31" fmla="*/ 541271 h 6197822"/>
                  <a:gd name="connsiteX32" fmla="*/ 1917513 w 6327665"/>
                  <a:gd name="connsiteY32" fmla="*/ 597949 h 6197822"/>
                  <a:gd name="connsiteX33" fmla="*/ 1177075 w 6327665"/>
                  <a:gd name="connsiteY33" fmla="*/ 179189 h 6197822"/>
                  <a:gd name="connsiteX34" fmla="*/ 920610 w 6327665"/>
                  <a:gd name="connsiteY34" fmla="*/ 8140 h 6197822"/>
                  <a:gd name="connsiteX35" fmla="*/ 1241176 w 6327665"/>
                  <a:gd name="connsiteY35" fmla="*/ 468808 h 6197822"/>
                  <a:gd name="connsiteX36" fmla="*/ 1865220 w 6327665"/>
                  <a:gd name="connsiteY36" fmla="*/ 1097958 h 6197822"/>
                  <a:gd name="connsiteX37" fmla="*/ 1874806 w 6327665"/>
                  <a:gd name="connsiteY37" fmla="*/ 2136972 h 6197822"/>
                  <a:gd name="connsiteX38" fmla="*/ 2057099 w 6327665"/>
                  <a:gd name="connsiteY38" fmla="*/ 2544253 h 6197822"/>
                  <a:gd name="connsiteX39" fmla="*/ 97232 w 6327665"/>
                  <a:gd name="connsiteY39" fmla="*/ 3162613 h 6197822"/>
                  <a:gd name="connsiteX40" fmla="*/ 649973 w 6327665"/>
                  <a:gd name="connsiteY40" fmla="*/ 3322621 h 6197822"/>
                  <a:gd name="connsiteX41" fmla="*/ 914158 w 6327665"/>
                  <a:gd name="connsiteY41" fmla="*/ 3257831 h 6197822"/>
                  <a:gd name="connsiteX42" fmla="*/ 1018305 w 6327665"/>
                  <a:gd name="connsiteY42" fmla="*/ 3226587 h 6197822"/>
                  <a:gd name="connsiteX43" fmla="*/ 1130782 w 6327665"/>
                  <a:gd name="connsiteY43" fmla="*/ 3205758 h 6197822"/>
                  <a:gd name="connsiteX44" fmla="*/ 1341156 w 6327665"/>
                  <a:gd name="connsiteY44" fmla="*/ 3120359 h 6197822"/>
                  <a:gd name="connsiteX45" fmla="*/ 1603603 w 6327665"/>
                  <a:gd name="connsiteY45" fmla="*/ 3057871 h 6197822"/>
                  <a:gd name="connsiteX46" fmla="*/ 1793149 w 6327665"/>
                  <a:gd name="connsiteY46" fmla="*/ 2980803 h 6197822"/>
                  <a:gd name="connsiteX47" fmla="*/ 2181072 w 6327665"/>
                  <a:gd name="connsiteY47" fmla="*/ 2924049 h 6197822"/>
                  <a:gd name="connsiteX48" fmla="*/ 2950248 w 6327665"/>
                  <a:gd name="connsiteY48" fmla="*/ 4016797 h 6197822"/>
                  <a:gd name="connsiteX49" fmla="*/ 3432137 w 6327665"/>
                  <a:gd name="connsiteY49" fmla="*/ 4386804 h 6197822"/>
                  <a:gd name="connsiteX50" fmla="*/ 2968760 w 6327665"/>
                  <a:gd name="connsiteY50" fmla="*/ 4633903 h 6197822"/>
                  <a:gd name="connsiteX51" fmla="*/ 2961665 w 6327665"/>
                  <a:gd name="connsiteY51" fmla="*/ 4830432 h 6197822"/>
                  <a:gd name="connsiteX52" fmla="*/ 3182110 w 6327665"/>
                  <a:gd name="connsiteY52" fmla="*/ 4914110 h 6197822"/>
                  <a:gd name="connsiteX53" fmla="*/ 3319927 w 6327665"/>
                  <a:gd name="connsiteY53" fmla="*/ 4882505 h 6197822"/>
                  <a:gd name="connsiteX54" fmla="*/ 3480311 w 6327665"/>
                  <a:gd name="connsiteY54" fmla="*/ 4915832 h 6197822"/>
                  <a:gd name="connsiteX55" fmla="*/ 3594872 w 6327665"/>
                  <a:gd name="connsiteY55" fmla="*/ 4824184 h 6197822"/>
                  <a:gd name="connsiteX56" fmla="*/ 3645268 w 6327665"/>
                  <a:gd name="connsiteY56" fmla="*/ 4804938 h 6197822"/>
                  <a:gd name="connsiteX57" fmla="*/ 3780062 w 6327665"/>
                  <a:gd name="connsiteY57" fmla="*/ 4844529 h 6197822"/>
                  <a:gd name="connsiteX58" fmla="*/ 3895280 w 6327665"/>
                  <a:gd name="connsiteY58" fmla="*/ 4728685 h 6197822"/>
                  <a:gd name="connsiteX59" fmla="*/ 5477403 w 6327665"/>
                  <a:gd name="connsiteY59" fmla="*/ 5872675 h 6197822"/>
                  <a:gd name="connsiteX60" fmla="*/ 5639072 w 6327665"/>
                  <a:gd name="connsiteY60" fmla="*/ 6057474 h 6197822"/>
                  <a:gd name="connsiteX61" fmla="*/ 5771158 w 6327665"/>
                  <a:gd name="connsiteY61" fmla="*/ 6095609 h 6197822"/>
                  <a:gd name="connsiteX0" fmla="*/ 5771158 w 6327665"/>
                  <a:gd name="connsiteY0" fmla="*/ 6095609 h 6197822"/>
                  <a:gd name="connsiteX1" fmla="*/ 6019386 w 6327665"/>
                  <a:gd name="connsiteY1" fmla="*/ 6159334 h 6197822"/>
                  <a:gd name="connsiteX2" fmla="*/ 6173521 w 6327665"/>
                  <a:gd name="connsiteY2" fmla="*/ 6196827 h 6197822"/>
                  <a:gd name="connsiteX3" fmla="*/ 6299732 w 6327665"/>
                  <a:gd name="connsiteY3" fmla="*/ 6066651 h 6197822"/>
                  <a:gd name="connsiteX4" fmla="*/ 6327658 w 6327665"/>
                  <a:gd name="connsiteY4" fmla="*/ 6001032 h 6197822"/>
                  <a:gd name="connsiteX5" fmla="*/ 6302663 w 6327665"/>
                  <a:gd name="connsiteY5" fmla="*/ 5946876 h 6197822"/>
                  <a:gd name="connsiteX6" fmla="*/ 6321409 w 6327665"/>
                  <a:gd name="connsiteY6" fmla="*/ 5865643 h 6197822"/>
                  <a:gd name="connsiteX7" fmla="*/ 6288083 w 6327665"/>
                  <a:gd name="connsiteY7" fmla="*/ 5757331 h 6197822"/>
                  <a:gd name="connsiteX8" fmla="*/ 6240176 w 6327665"/>
                  <a:gd name="connsiteY8" fmla="*/ 5653185 h 6197822"/>
                  <a:gd name="connsiteX9" fmla="*/ 6229761 w 6327665"/>
                  <a:gd name="connsiteY9" fmla="*/ 5592781 h 6197822"/>
                  <a:gd name="connsiteX10" fmla="*/ 6096454 w 6327665"/>
                  <a:gd name="connsiteY10" fmla="*/ 5346997 h 6197822"/>
                  <a:gd name="connsiteX11" fmla="*/ 6050630 w 6327665"/>
                  <a:gd name="connsiteY11" fmla="*/ 5286592 h 6197822"/>
                  <a:gd name="connsiteX12" fmla="*/ 6033967 w 6327665"/>
                  <a:gd name="connsiteY12" fmla="*/ 5184529 h 6197822"/>
                  <a:gd name="connsiteX13" fmla="*/ 5994392 w 6327665"/>
                  <a:gd name="connsiteY13" fmla="*/ 5155368 h 6197822"/>
                  <a:gd name="connsiteX14" fmla="*/ 5875665 w 6327665"/>
                  <a:gd name="connsiteY14" fmla="*/ 4994984 h 6197822"/>
                  <a:gd name="connsiteX15" fmla="*/ 5842339 w 6327665"/>
                  <a:gd name="connsiteY15" fmla="*/ 4903336 h 6197822"/>
                  <a:gd name="connsiteX16" fmla="*/ 5777768 w 6327665"/>
                  <a:gd name="connsiteY16" fmla="*/ 4855428 h 6197822"/>
                  <a:gd name="connsiteX17" fmla="*/ 5623633 w 6327665"/>
                  <a:gd name="connsiteY17" fmla="*/ 4578401 h 6197822"/>
                  <a:gd name="connsiteX18" fmla="*/ 5556979 w 6327665"/>
                  <a:gd name="connsiteY18" fmla="*/ 4536742 h 6197822"/>
                  <a:gd name="connsiteX19" fmla="*/ 5322814 w 6327665"/>
                  <a:gd name="connsiteY19" fmla="*/ 4166798 h 6197822"/>
                  <a:gd name="connsiteX20" fmla="*/ 4150695 w 6327665"/>
                  <a:gd name="connsiteY20" fmla="*/ 2886134 h 6197822"/>
                  <a:gd name="connsiteX21" fmla="*/ 3559461 w 6327665"/>
                  <a:gd name="connsiteY21" fmla="*/ 2518398 h 6197822"/>
                  <a:gd name="connsiteX22" fmla="*/ 3313176 w 6327665"/>
                  <a:gd name="connsiteY22" fmla="*/ 2291735 h 6197822"/>
                  <a:gd name="connsiteX23" fmla="*/ 3205256 w 6327665"/>
                  <a:gd name="connsiteY23" fmla="*/ 2303622 h 6197822"/>
                  <a:gd name="connsiteX24" fmla="*/ 2576905 w 6327665"/>
                  <a:gd name="connsiteY24" fmla="*/ 2004450 h 6197822"/>
                  <a:gd name="connsiteX25" fmla="*/ 2187525 w 6327665"/>
                  <a:gd name="connsiteY25" fmla="*/ 1194008 h 6197822"/>
                  <a:gd name="connsiteX26" fmla="*/ 2599237 w 6327665"/>
                  <a:gd name="connsiteY26" fmla="*/ 754168 h 6197822"/>
                  <a:gd name="connsiteX27" fmla="*/ 2702537 w 6327665"/>
                  <a:gd name="connsiteY27" fmla="*/ 232530 h 6197822"/>
                  <a:gd name="connsiteX28" fmla="*/ 2607318 w 6327665"/>
                  <a:gd name="connsiteY28" fmla="*/ 102935 h 6197822"/>
                  <a:gd name="connsiteX29" fmla="*/ 2518975 w 6327665"/>
                  <a:gd name="connsiteY29" fmla="*/ 180223 h 6197822"/>
                  <a:gd name="connsiteX30" fmla="*/ 2532520 w 6327665"/>
                  <a:gd name="connsiteY30" fmla="*/ 247737 h 6197822"/>
                  <a:gd name="connsiteX31" fmla="*/ 2297214 w 6327665"/>
                  <a:gd name="connsiteY31" fmla="*/ 314672 h 6197822"/>
                  <a:gd name="connsiteX32" fmla="*/ 1919173 w 6327665"/>
                  <a:gd name="connsiteY32" fmla="*/ 541271 h 6197822"/>
                  <a:gd name="connsiteX33" fmla="*/ 1917513 w 6327665"/>
                  <a:gd name="connsiteY33" fmla="*/ 597949 h 6197822"/>
                  <a:gd name="connsiteX34" fmla="*/ 1177075 w 6327665"/>
                  <a:gd name="connsiteY34" fmla="*/ 179189 h 6197822"/>
                  <a:gd name="connsiteX35" fmla="*/ 920610 w 6327665"/>
                  <a:gd name="connsiteY35" fmla="*/ 8140 h 6197822"/>
                  <a:gd name="connsiteX36" fmla="*/ 1241176 w 6327665"/>
                  <a:gd name="connsiteY36" fmla="*/ 468808 h 6197822"/>
                  <a:gd name="connsiteX37" fmla="*/ 1865220 w 6327665"/>
                  <a:gd name="connsiteY37" fmla="*/ 1097958 h 6197822"/>
                  <a:gd name="connsiteX38" fmla="*/ 1874806 w 6327665"/>
                  <a:gd name="connsiteY38" fmla="*/ 2136972 h 6197822"/>
                  <a:gd name="connsiteX39" fmla="*/ 2057099 w 6327665"/>
                  <a:gd name="connsiteY39" fmla="*/ 2544253 h 6197822"/>
                  <a:gd name="connsiteX40" fmla="*/ 97232 w 6327665"/>
                  <a:gd name="connsiteY40" fmla="*/ 3162613 h 6197822"/>
                  <a:gd name="connsiteX41" fmla="*/ 649973 w 6327665"/>
                  <a:gd name="connsiteY41" fmla="*/ 3322621 h 6197822"/>
                  <a:gd name="connsiteX42" fmla="*/ 914158 w 6327665"/>
                  <a:gd name="connsiteY42" fmla="*/ 3257831 h 6197822"/>
                  <a:gd name="connsiteX43" fmla="*/ 1018305 w 6327665"/>
                  <a:gd name="connsiteY43" fmla="*/ 3226587 h 6197822"/>
                  <a:gd name="connsiteX44" fmla="*/ 1130782 w 6327665"/>
                  <a:gd name="connsiteY44" fmla="*/ 3205758 h 6197822"/>
                  <a:gd name="connsiteX45" fmla="*/ 1341156 w 6327665"/>
                  <a:gd name="connsiteY45" fmla="*/ 3120359 h 6197822"/>
                  <a:gd name="connsiteX46" fmla="*/ 1603603 w 6327665"/>
                  <a:gd name="connsiteY46" fmla="*/ 3057871 h 6197822"/>
                  <a:gd name="connsiteX47" fmla="*/ 1793149 w 6327665"/>
                  <a:gd name="connsiteY47" fmla="*/ 2980803 h 6197822"/>
                  <a:gd name="connsiteX48" fmla="*/ 2181072 w 6327665"/>
                  <a:gd name="connsiteY48" fmla="*/ 2924049 h 6197822"/>
                  <a:gd name="connsiteX49" fmla="*/ 2950248 w 6327665"/>
                  <a:gd name="connsiteY49" fmla="*/ 4016797 h 6197822"/>
                  <a:gd name="connsiteX50" fmla="*/ 3432137 w 6327665"/>
                  <a:gd name="connsiteY50" fmla="*/ 4386804 h 6197822"/>
                  <a:gd name="connsiteX51" fmla="*/ 2968760 w 6327665"/>
                  <a:gd name="connsiteY51" fmla="*/ 4633903 h 6197822"/>
                  <a:gd name="connsiteX52" fmla="*/ 2961665 w 6327665"/>
                  <a:gd name="connsiteY52" fmla="*/ 4830432 h 6197822"/>
                  <a:gd name="connsiteX53" fmla="*/ 3182110 w 6327665"/>
                  <a:gd name="connsiteY53" fmla="*/ 4914110 h 6197822"/>
                  <a:gd name="connsiteX54" fmla="*/ 3319927 w 6327665"/>
                  <a:gd name="connsiteY54" fmla="*/ 4882505 h 6197822"/>
                  <a:gd name="connsiteX55" fmla="*/ 3480311 w 6327665"/>
                  <a:gd name="connsiteY55" fmla="*/ 4915832 h 6197822"/>
                  <a:gd name="connsiteX56" fmla="*/ 3594872 w 6327665"/>
                  <a:gd name="connsiteY56" fmla="*/ 4824184 h 6197822"/>
                  <a:gd name="connsiteX57" fmla="*/ 3645268 w 6327665"/>
                  <a:gd name="connsiteY57" fmla="*/ 4804938 h 6197822"/>
                  <a:gd name="connsiteX58" fmla="*/ 3780062 w 6327665"/>
                  <a:gd name="connsiteY58" fmla="*/ 4844529 h 6197822"/>
                  <a:gd name="connsiteX59" fmla="*/ 3895280 w 6327665"/>
                  <a:gd name="connsiteY59" fmla="*/ 4728685 h 6197822"/>
                  <a:gd name="connsiteX60" fmla="*/ 5477403 w 6327665"/>
                  <a:gd name="connsiteY60" fmla="*/ 5872675 h 6197822"/>
                  <a:gd name="connsiteX61" fmla="*/ 5639072 w 6327665"/>
                  <a:gd name="connsiteY61" fmla="*/ 6057474 h 6197822"/>
                  <a:gd name="connsiteX62" fmla="*/ 5771158 w 6327665"/>
                  <a:gd name="connsiteY62" fmla="*/ 6095609 h 6197822"/>
                  <a:gd name="connsiteX0" fmla="*/ 5771158 w 6327665"/>
                  <a:gd name="connsiteY0" fmla="*/ 6095609 h 6197822"/>
                  <a:gd name="connsiteX1" fmla="*/ 6019386 w 6327665"/>
                  <a:gd name="connsiteY1" fmla="*/ 6159334 h 6197822"/>
                  <a:gd name="connsiteX2" fmla="*/ 6173521 w 6327665"/>
                  <a:gd name="connsiteY2" fmla="*/ 6196827 h 6197822"/>
                  <a:gd name="connsiteX3" fmla="*/ 6299732 w 6327665"/>
                  <a:gd name="connsiteY3" fmla="*/ 6066651 h 6197822"/>
                  <a:gd name="connsiteX4" fmla="*/ 6327658 w 6327665"/>
                  <a:gd name="connsiteY4" fmla="*/ 6001032 h 6197822"/>
                  <a:gd name="connsiteX5" fmla="*/ 6302663 w 6327665"/>
                  <a:gd name="connsiteY5" fmla="*/ 5946876 h 6197822"/>
                  <a:gd name="connsiteX6" fmla="*/ 6321409 w 6327665"/>
                  <a:gd name="connsiteY6" fmla="*/ 5865643 h 6197822"/>
                  <a:gd name="connsiteX7" fmla="*/ 6288083 w 6327665"/>
                  <a:gd name="connsiteY7" fmla="*/ 5757331 h 6197822"/>
                  <a:gd name="connsiteX8" fmla="*/ 6240176 w 6327665"/>
                  <a:gd name="connsiteY8" fmla="*/ 5653185 h 6197822"/>
                  <a:gd name="connsiteX9" fmla="*/ 6229761 w 6327665"/>
                  <a:gd name="connsiteY9" fmla="*/ 5592781 h 6197822"/>
                  <a:gd name="connsiteX10" fmla="*/ 6096454 w 6327665"/>
                  <a:gd name="connsiteY10" fmla="*/ 5346997 h 6197822"/>
                  <a:gd name="connsiteX11" fmla="*/ 6050630 w 6327665"/>
                  <a:gd name="connsiteY11" fmla="*/ 5286592 h 6197822"/>
                  <a:gd name="connsiteX12" fmla="*/ 6033967 w 6327665"/>
                  <a:gd name="connsiteY12" fmla="*/ 5184529 h 6197822"/>
                  <a:gd name="connsiteX13" fmla="*/ 5994392 w 6327665"/>
                  <a:gd name="connsiteY13" fmla="*/ 5155368 h 6197822"/>
                  <a:gd name="connsiteX14" fmla="*/ 5875665 w 6327665"/>
                  <a:gd name="connsiteY14" fmla="*/ 4994984 h 6197822"/>
                  <a:gd name="connsiteX15" fmla="*/ 5842339 w 6327665"/>
                  <a:gd name="connsiteY15" fmla="*/ 4903336 h 6197822"/>
                  <a:gd name="connsiteX16" fmla="*/ 5777768 w 6327665"/>
                  <a:gd name="connsiteY16" fmla="*/ 4855428 h 6197822"/>
                  <a:gd name="connsiteX17" fmla="*/ 5623633 w 6327665"/>
                  <a:gd name="connsiteY17" fmla="*/ 4578401 h 6197822"/>
                  <a:gd name="connsiteX18" fmla="*/ 5556979 w 6327665"/>
                  <a:gd name="connsiteY18" fmla="*/ 4536742 h 6197822"/>
                  <a:gd name="connsiteX19" fmla="*/ 5477829 w 6327665"/>
                  <a:gd name="connsiteY19" fmla="*/ 4359695 h 6197822"/>
                  <a:gd name="connsiteX20" fmla="*/ 5322814 w 6327665"/>
                  <a:gd name="connsiteY20" fmla="*/ 4166798 h 6197822"/>
                  <a:gd name="connsiteX21" fmla="*/ 4150695 w 6327665"/>
                  <a:gd name="connsiteY21" fmla="*/ 2886134 h 6197822"/>
                  <a:gd name="connsiteX22" fmla="*/ 3559461 w 6327665"/>
                  <a:gd name="connsiteY22" fmla="*/ 2518398 h 6197822"/>
                  <a:gd name="connsiteX23" fmla="*/ 3313176 w 6327665"/>
                  <a:gd name="connsiteY23" fmla="*/ 2291735 h 6197822"/>
                  <a:gd name="connsiteX24" fmla="*/ 3205256 w 6327665"/>
                  <a:gd name="connsiteY24" fmla="*/ 2303622 h 6197822"/>
                  <a:gd name="connsiteX25" fmla="*/ 2576905 w 6327665"/>
                  <a:gd name="connsiteY25" fmla="*/ 2004450 h 6197822"/>
                  <a:gd name="connsiteX26" fmla="*/ 2187525 w 6327665"/>
                  <a:gd name="connsiteY26" fmla="*/ 1194008 h 6197822"/>
                  <a:gd name="connsiteX27" fmla="*/ 2599237 w 6327665"/>
                  <a:gd name="connsiteY27" fmla="*/ 754168 h 6197822"/>
                  <a:gd name="connsiteX28" fmla="*/ 2702537 w 6327665"/>
                  <a:gd name="connsiteY28" fmla="*/ 232530 h 6197822"/>
                  <a:gd name="connsiteX29" fmla="*/ 2607318 w 6327665"/>
                  <a:gd name="connsiteY29" fmla="*/ 102935 h 6197822"/>
                  <a:gd name="connsiteX30" fmla="*/ 2518975 w 6327665"/>
                  <a:gd name="connsiteY30" fmla="*/ 180223 h 6197822"/>
                  <a:gd name="connsiteX31" fmla="*/ 2532520 w 6327665"/>
                  <a:gd name="connsiteY31" fmla="*/ 247737 h 6197822"/>
                  <a:gd name="connsiteX32" fmla="*/ 2297214 w 6327665"/>
                  <a:gd name="connsiteY32" fmla="*/ 314672 h 6197822"/>
                  <a:gd name="connsiteX33" fmla="*/ 1919173 w 6327665"/>
                  <a:gd name="connsiteY33" fmla="*/ 541271 h 6197822"/>
                  <a:gd name="connsiteX34" fmla="*/ 1917513 w 6327665"/>
                  <a:gd name="connsiteY34" fmla="*/ 597949 h 6197822"/>
                  <a:gd name="connsiteX35" fmla="*/ 1177075 w 6327665"/>
                  <a:gd name="connsiteY35" fmla="*/ 179189 h 6197822"/>
                  <a:gd name="connsiteX36" fmla="*/ 920610 w 6327665"/>
                  <a:gd name="connsiteY36" fmla="*/ 8140 h 6197822"/>
                  <a:gd name="connsiteX37" fmla="*/ 1241176 w 6327665"/>
                  <a:gd name="connsiteY37" fmla="*/ 468808 h 6197822"/>
                  <a:gd name="connsiteX38" fmla="*/ 1865220 w 6327665"/>
                  <a:gd name="connsiteY38" fmla="*/ 1097958 h 6197822"/>
                  <a:gd name="connsiteX39" fmla="*/ 1874806 w 6327665"/>
                  <a:gd name="connsiteY39" fmla="*/ 2136972 h 6197822"/>
                  <a:gd name="connsiteX40" fmla="*/ 2057099 w 6327665"/>
                  <a:gd name="connsiteY40" fmla="*/ 2544253 h 6197822"/>
                  <a:gd name="connsiteX41" fmla="*/ 97232 w 6327665"/>
                  <a:gd name="connsiteY41" fmla="*/ 3162613 h 6197822"/>
                  <a:gd name="connsiteX42" fmla="*/ 649973 w 6327665"/>
                  <a:gd name="connsiteY42" fmla="*/ 3322621 h 6197822"/>
                  <a:gd name="connsiteX43" fmla="*/ 914158 w 6327665"/>
                  <a:gd name="connsiteY43" fmla="*/ 3257831 h 6197822"/>
                  <a:gd name="connsiteX44" fmla="*/ 1018305 w 6327665"/>
                  <a:gd name="connsiteY44" fmla="*/ 3226587 h 6197822"/>
                  <a:gd name="connsiteX45" fmla="*/ 1130782 w 6327665"/>
                  <a:gd name="connsiteY45" fmla="*/ 3205758 h 6197822"/>
                  <a:gd name="connsiteX46" fmla="*/ 1341156 w 6327665"/>
                  <a:gd name="connsiteY46" fmla="*/ 3120359 h 6197822"/>
                  <a:gd name="connsiteX47" fmla="*/ 1603603 w 6327665"/>
                  <a:gd name="connsiteY47" fmla="*/ 3057871 h 6197822"/>
                  <a:gd name="connsiteX48" fmla="*/ 1793149 w 6327665"/>
                  <a:gd name="connsiteY48" fmla="*/ 2980803 h 6197822"/>
                  <a:gd name="connsiteX49" fmla="*/ 2181072 w 6327665"/>
                  <a:gd name="connsiteY49" fmla="*/ 2924049 h 6197822"/>
                  <a:gd name="connsiteX50" fmla="*/ 2950248 w 6327665"/>
                  <a:gd name="connsiteY50" fmla="*/ 4016797 h 6197822"/>
                  <a:gd name="connsiteX51" fmla="*/ 3432137 w 6327665"/>
                  <a:gd name="connsiteY51" fmla="*/ 4386804 h 6197822"/>
                  <a:gd name="connsiteX52" fmla="*/ 2968760 w 6327665"/>
                  <a:gd name="connsiteY52" fmla="*/ 4633903 h 6197822"/>
                  <a:gd name="connsiteX53" fmla="*/ 2961665 w 6327665"/>
                  <a:gd name="connsiteY53" fmla="*/ 4830432 h 6197822"/>
                  <a:gd name="connsiteX54" fmla="*/ 3182110 w 6327665"/>
                  <a:gd name="connsiteY54" fmla="*/ 4914110 h 6197822"/>
                  <a:gd name="connsiteX55" fmla="*/ 3319927 w 6327665"/>
                  <a:gd name="connsiteY55" fmla="*/ 4882505 h 6197822"/>
                  <a:gd name="connsiteX56" fmla="*/ 3480311 w 6327665"/>
                  <a:gd name="connsiteY56" fmla="*/ 4915832 h 6197822"/>
                  <a:gd name="connsiteX57" fmla="*/ 3594872 w 6327665"/>
                  <a:gd name="connsiteY57" fmla="*/ 4824184 h 6197822"/>
                  <a:gd name="connsiteX58" fmla="*/ 3645268 w 6327665"/>
                  <a:gd name="connsiteY58" fmla="*/ 4804938 h 6197822"/>
                  <a:gd name="connsiteX59" fmla="*/ 3780062 w 6327665"/>
                  <a:gd name="connsiteY59" fmla="*/ 4844529 h 6197822"/>
                  <a:gd name="connsiteX60" fmla="*/ 3895280 w 6327665"/>
                  <a:gd name="connsiteY60" fmla="*/ 4728685 h 6197822"/>
                  <a:gd name="connsiteX61" fmla="*/ 5477403 w 6327665"/>
                  <a:gd name="connsiteY61" fmla="*/ 5872675 h 6197822"/>
                  <a:gd name="connsiteX62" fmla="*/ 5639072 w 6327665"/>
                  <a:gd name="connsiteY62" fmla="*/ 6057474 h 6197822"/>
                  <a:gd name="connsiteX63" fmla="*/ 5771158 w 6327665"/>
                  <a:gd name="connsiteY63" fmla="*/ 6095609 h 6197822"/>
                  <a:gd name="connsiteX0" fmla="*/ 5771158 w 6327665"/>
                  <a:gd name="connsiteY0" fmla="*/ 6095609 h 6197822"/>
                  <a:gd name="connsiteX1" fmla="*/ 6019386 w 6327665"/>
                  <a:gd name="connsiteY1" fmla="*/ 6159334 h 6197822"/>
                  <a:gd name="connsiteX2" fmla="*/ 6173521 w 6327665"/>
                  <a:gd name="connsiteY2" fmla="*/ 6196827 h 6197822"/>
                  <a:gd name="connsiteX3" fmla="*/ 6299732 w 6327665"/>
                  <a:gd name="connsiteY3" fmla="*/ 6066651 h 6197822"/>
                  <a:gd name="connsiteX4" fmla="*/ 6327658 w 6327665"/>
                  <a:gd name="connsiteY4" fmla="*/ 6001032 h 6197822"/>
                  <a:gd name="connsiteX5" fmla="*/ 6302663 w 6327665"/>
                  <a:gd name="connsiteY5" fmla="*/ 5946876 h 6197822"/>
                  <a:gd name="connsiteX6" fmla="*/ 6321409 w 6327665"/>
                  <a:gd name="connsiteY6" fmla="*/ 5865643 h 6197822"/>
                  <a:gd name="connsiteX7" fmla="*/ 6288083 w 6327665"/>
                  <a:gd name="connsiteY7" fmla="*/ 5757331 h 6197822"/>
                  <a:gd name="connsiteX8" fmla="*/ 6240176 w 6327665"/>
                  <a:gd name="connsiteY8" fmla="*/ 5653185 h 6197822"/>
                  <a:gd name="connsiteX9" fmla="*/ 6229761 w 6327665"/>
                  <a:gd name="connsiteY9" fmla="*/ 5592781 h 6197822"/>
                  <a:gd name="connsiteX10" fmla="*/ 6096454 w 6327665"/>
                  <a:gd name="connsiteY10" fmla="*/ 5346997 h 6197822"/>
                  <a:gd name="connsiteX11" fmla="*/ 6050630 w 6327665"/>
                  <a:gd name="connsiteY11" fmla="*/ 5286592 h 6197822"/>
                  <a:gd name="connsiteX12" fmla="*/ 6033967 w 6327665"/>
                  <a:gd name="connsiteY12" fmla="*/ 5184529 h 6197822"/>
                  <a:gd name="connsiteX13" fmla="*/ 5994392 w 6327665"/>
                  <a:gd name="connsiteY13" fmla="*/ 5155368 h 6197822"/>
                  <a:gd name="connsiteX14" fmla="*/ 5875665 w 6327665"/>
                  <a:gd name="connsiteY14" fmla="*/ 4994984 h 6197822"/>
                  <a:gd name="connsiteX15" fmla="*/ 5842339 w 6327665"/>
                  <a:gd name="connsiteY15" fmla="*/ 4903336 h 6197822"/>
                  <a:gd name="connsiteX16" fmla="*/ 5777768 w 6327665"/>
                  <a:gd name="connsiteY16" fmla="*/ 4855428 h 6197822"/>
                  <a:gd name="connsiteX17" fmla="*/ 5623633 w 6327665"/>
                  <a:gd name="connsiteY17" fmla="*/ 4578401 h 6197822"/>
                  <a:gd name="connsiteX18" fmla="*/ 5556979 w 6327665"/>
                  <a:gd name="connsiteY18" fmla="*/ 4536742 h 6197822"/>
                  <a:gd name="connsiteX19" fmla="*/ 5494492 w 6327665"/>
                  <a:gd name="connsiteY19" fmla="*/ 4440928 h 6197822"/>
                  <a:gd name="connsiteX20" fmla="*/ 5477829 w 6327665"/>
                  <a:gd name="connsiteY20" fmla="*/ 4359695 h 6197822"/>
                  <a:gd name="connsiteX21" fmla="*/ 5322814 w 6327665"/>
                  <a:gd name="connsiteY21" fmla="*/ 4166798 h 6197822"/>
                  <a:gd name="connsiteX22" fmla="*/ 4150695 w 6327665"/>
                  <a:gd name="connsiteY22" fmla="*/ 2886134 h 6197822"/>
                  <a:gd name="connsiteX23" fmla="*/ 3559461 w 6327665"/>
                  <a:gd name="connsiteY23" fmla="*/ 2518398 h 6197822"/>
                  <a:gd name="connsiteX24" fmla="*/ 3313176 w 6327665"/>
                  <a:gd name="connsiteY24" fmla="*/ 2291735 h 6197822"/>
                  <a:gd name="connsiteX25" fmla="*/ 3205256 w 6327665"/>
                  <a:gd name="connsiteY25" fmla="*/ 2303622 h 6197822"/>
                  <a:gd name="connsiteX26" fmla="*/ 2576905 w 6327665"/>
                  <a:gd name="connsiteY26" fmla="*/ 2004450 h 6197822"/>
                  <a:gd name="connsiteX27" fmla="*/ 2187525 w 6327665"/>
                  <a:gd name="connsiteY27" fmla="*/ 1194008 h 6197822"/>
                  <a:gd name="connsiteX28" fmla="*/ 2599237 w 6327665"/>
                  <a:gd name="connsiteY28" fmla="*/ 754168 h 6197822"/>
                  <a:gd name="connsiteX29" fmla="*/ 2702537 w 6327665"/>
                  <a:gd name="connsiteY29" fmla="*/ 232530 h 6197822"/>
                  <a:gd name="connsiteX30" fmla="*/ 2607318 w 6327665"/>
                  <a:gd name="connsiteY30" fmla="*/ 102935 h 6197822"/>
                  <a:gd name="connsiteX31" fmla="*/ 2518975 w 6327665"/>
                  <a:gd name="connsiteY31" fmla="*/ 180223 h 6197822"/>
                  <a:gd name="connsiteX32" fmla="*/ 2532520 w 6327665"/>
                  <a:gd name="connsiteY32" fmla="*/ 247737 h 6197822"/>
                  <a:gd name="connsiteX33" fmla="*/ 2297214 w 6327665"/>
                  <a:gd name="connsiteY33" fmla="*/ 314672 h 6197822"/>
                  <a:gd name="connsiteX34" fmla="*/ 1919173 w 6327665"/>
                  <a:gd name="connsiteY34" fmla="*/ 541271 h 6197822"/>
                  <a:gd name="connsiteX35" fmla="*/ 1917513 w 6327665"/>
                  <a:gd name="connsiteY35" fmla="*/ 597949 h 6197822"/>
                  <a:gd name="connsiteX36" fmla="*/ 1177075 w 6327665"/>
                  <a:gd name="connsiteY36" fmla="*/ 179189 h 6197822"/>
                  <a:gd name="connsiteX37" fmla="*/ 920610 w 6327665"/>
                  <a:gd name="connsiteY37" fmla="*/ 8140 h 6197822"/>
                  <a:gd name="connsiteX38" fmla="*/ 1241176 w 6327665"/>
                  <a:gd name="connsiteY38" fmla="*/ 468808 h 6197822"/>
                  <a:gd name="connsiteX39" fmla="*/ 1865220 w 6327665"/>
                  <a:gd name="connsiteY39" fmla="*/ 1097958 h 6197822"/>
                  <a:gd name="connsiteX40" fmla="*/ 1874806 w 6327665"/>
                  <a:gd name="connsiteY40" fmla="*/ 2136972 h 6197822"/>
                  <a:gd name="connsiteX41" fmla="*/ 2057099 w 6327665"/>
                  <a:gd name="connsiteY41" fmla="*/ 2544253 h 6197822"/>
                  <a:gd name="connsiteX42" fmla="*/ 97232 w 6327665"/>
                  <a:gd name="connsiteY42" fmla="*/ 3162613 h 6197822"/>
                  <a:gd name="connsiteX43" fmla="*/ 649973 w 6327665"/>
                  <a:gd name="connsiteY43" fmla="*/ 3322621 h 6197822"/>
                  <a:gd name="connsiteX44" fmla="*/ 914158 w 6327665"/>
                  <a:gd name="connsiteY44" fmla="*/ 3257831 h 6197822"/>
                  <a:gd name="connsiteX45" fmla="*/ 1018305 w 6327665"/>
                  <a:gd name="connsiteY45" fmla="*/ 3226587 h 6197822"/>
                  <a:gd name="connsiteX46" fmla="*/ 1130782 w 6327665"/>
                  <a:gd name="connsiteY46" fmla="*/ 3205758 h 6197822"/>
                  <a:gd name="connsiteX47" fmla="*/ 1341156 w 6327665"/>
                  <a:gd name="connsiteY47" fmla="*/ 3120359 h 6197822"/>
                  <a:gd name="connsiteX48" fmla="*/ 1603603 w 6327665"/>
                  <a:gd name="connsiteY48" fmla="*/ 3057871 h 6197822"/>
                  <a:gd name="connsiteX49" fmla="*/ 1793149 w 6327665"/>
                  <a:gd name="connsiteY49" fmla="*/ 2980803 h 6197822"/>
                  <a:gd name="connsiteX50" fmla="*/ 2181072 w 6327665"/>
                  <a:gd name="connsiteY50" fmla="*/ 2924049 h 6197822"/>
                  <a:gd name="connsiteX51" fmla="*/ 2950248 w 6327665"/>
                  <a:gd name="connsiteY51" fmla="*/ 4016797 h 6197822"/>
                  <a:gd name="connsiteX52" fmla="*/ 3432137 w 6327665"/>
                  <a:gd name="connsiteY52" fmla="*/ 4386804 h 6197822"/>
                  <a:gd name="connsiteX53" fmla="*/ 2968760 w 6327665"/>
                  <a:gd name="connsiteY53" fmla="*/ 4633903 h 6197822"/>
                  <a:gd name="connsiteX54" fmla="*/ 2961665 w 6327665"/>
                  <a:gd name="connsiteY54" fmla="*/ 4830432 h 6197822"/>
                  <a:gd name="connsiteX55" fmla="*/ 3182110 w 6327665"/>
                  <a:gd name="connsiteY55" fmla="*/ 4914110 h 6197822"/>
                  <a:gd name="connsiteX56" fmla="*/ 3319927 w 6327665"/>
                  <a:gd name="connsiteY56" fmla="*/ 4882505 h 6197822"/>
                  <a:gd name="connsiteX57" fmla="*/ 3480311 w 6327665"/>
                  <a:gd name="connsiteY57" fmla="*/ 4915832 h 6197822"/>
                  <a:gd name="connsiteX58" fmla="*/ 3594872 w 6327665"/>
                  <a:gd name="connsiteY58" fmla="*/ 4824184 h 6197822"/>
                  <a:gd name="connsiteX59" fmla="*/ 3645268 w 6327665"/>
                  <a:gd name="connsiteY59" fmla="*/ 4804938 h 6197822"/>
                  <a:gd name="connsiteX60" fmla="*/ 3780062 w 6327665"/>
                  <a:gd name="connsiteY60" fmla="*/ 4844529 h 6197822"/>
                  <a:gd name="connsiteX61" fmla="*/ 3895280 w 6327665"/>
                  <a:gd name="connsiteY61" fmla="*/ 4728685 h 6197822"/>
                  <a:gd name="connsiteX62" fmla="*/ 5477403 w 6327665"/>
                  <a:gd name="connsiteY62" fmla="*/ 5872675 h 6197822"/>
                  <a:gd name="connsiteX63" fmla="*/ 5639072 w 6327665"/>
                  <a:gd name="connsiteY63" fmla="*/ 6057474 h 6197822"/>
                  <a:gd name="connsiteX64" fmla="*/ 5771158 w 6327665"/>
                  <a:gd name="connsiteY64" fmla="*/ 6095609 h 6197822"/>
                  <a:gd name="connsiteX0" fmla="*/ 5771158 w 6327665"/>
                  <a:gd name="connsiteY0" fmla="*/ 6095609 h 6197822"/>
                  <a:gd name="connsiteX1" fmla="*/ 6019386 w 6327665"/>
                  <a:gd name="connsiteY1" fmla="*/ 6159334 h 6197822"/>
                  <a:gd name="connsiteX2" fmla="*/ 6173521 w 6327665"/>
                  <a:gd name="connsiteY2" fmla="*/ 6196827 h 6197822"/>
                  <a:gd name="connsiteX3" fmla="*/ 6299732 w 6327665"/>
                  <a:gd name="connsiteY3" fmla="*/ 6066651 h 6197822"/>
                  <a:gd name="connsiteX4" fmla="*/ 6327658 w 6327665"/>
                  <a:gd name="connsiteY4" fmla="*/ 6001032 h 6197822"/>
                  <a:gd name="connsiteX5" fmla="*/ 6302663 w 6327665"/>
                  <a:gd name="connsiteY5" fmla="*/ 5946876 h 6197822"/>
                  <a:gd name="connsiteX6" fmla="*/ 6321409 w 6327665"/>
                  <a:gd name="connsiteY6" fmla="*/ 5865643 h 6197822"/>
                  <a:gd name="connsiteX7" fmla="*/ 6288083 w 6327665"/>
                  <a:gd name="connsiteY7" fmla="*/ 5757331 h 6197822"/>
                  <a:gd name="connsiteX8" fmla="*/ 6240176 w 6327665"/>
                  <a:gd name="connsiteY8" fmla="*/ 5653185 h 6197822"/>
                  <a:gd name="connsiteX9" fmla="*/ 6229761 w 6327665"/>
                  <a:gd name="connsiteY9" fmla="*/ 5592781 h 6197822"/>
                  <a:gd name="connsiteX10" fmla="*/ 6096454 w 6327665"/>
                  <a:gd name="connsiteY10" fmla="*/ 5346997 h 6197822"/>
                  <a:gd name="connsiteX11" fmla="*/ 6050630 w 6327665"/>
                  <a:gd name="connsiteY11" fmla="*/ 5286592 h 6197822"/>
                  <a:gd name="connsiteX12" fmla="*/ 6033967 w 6327665"/>
                  <a:gd name="connsiteY12" fmla="*/ 5184529 h 6197822"/>
                  <a:gd name="connsiteX13" fmla="*/ 5994392 w 6327665"/>
                  <a:gd name="connsiteY13" fmla="*/ 5155368 h 6197822"/>
                  <a:gd name="connsiteX14" fmla="*/ 5875665 w 6327665"/>
                  <a:gd name="connsiteY14" fmla="*/ 4994984 h 6197822"/>
                  <a:gd name="connsiteX15" fmla="*/ 5842339 w 6327665"/>
                  <a:gd name="connsiteY15" fmla="*/ 4903336 h 6197822"/>
                  <a:gd name="connsiteX16" fmla="*/ 5777768 w 6327665"/>
                  <a:gd name="connsiteY16" fmla="*/ 4855428 h 6197822"/>
                  <a:gd name="connsiteX17" fmla="*/ 5638213 w 6327665"/>
                  <a:gd name="connsiteY17" fmla="*/ 4642971 h 6197822"/>
                  <a:gd name="connsiteX18" fmla="*/ 5623633 w 6327665"/>
                  <a:gd name="connsiteY18" fmla="*/ 4578401 h 6197822"/>
                  <a:gd name="connsiteX19" fmla="*/ 5556979 w 6327665"/>
                  <a:gd name="connsiteY19" fmla="*/ 4536742 h 6197822"/>
                  <a:gd name="connsiteX20" fmla="*/ 5494492 w 6327665"/>
                  <a:gd name="connsiteY20" fmla="*/ 4440928 h 6197822"/>
                  <a:gd name="connsiteX21" fmla="*/ 5477829 w 6327665"/>
                  <a:gd name="connsiteY21" fmla="*/ 4359695 h 6197822"/>
                  <a:gd name="connsiteX22" fmla="*/ 5322814 w 6327665"/>
                  <a:gd name="connsiteY22" fmla="*/ 4166798 h 6197822"/>
                  <a:gd name="connsiteX23" fmla="*/ 4150695 w 6327665"/>
                  <a:gd name="connsiteY23" fmla="*/ 2886134 h 6197822"/>
                  <a:gd name="connsiteX24" fmla="*/ 3559461 w 6327665"/>
                  <a:gd name="connsiteY24" fmla="*/ 2518398 h 6197822"/>
                  <a:gd name="connsiteX25" fmla="*/ 3313176 w 6327665"/>
                  <a:gd name="connsiteY25" fmla="*/ 2291735 h 6197822"/>
                  <a:gd name="connsiteX26" fmla="*/ 3205256 w 6327665"/>
                  <a:gd name="connsiteY26" fmla="*/ 2303622 h 6197822"/>
                  <a:gd name="connsiteX27" fmla="*/ 2576905 w 6327665"/>
                  <a:gd name="connsiteY27" fmla="*/ 2004450 h 6197822"/>
                  <a:gd name="connsiteX28" fmla="*/ 2187525 w 6327665"/>
                  <a:gd name="connsiteY28" fmla="*/ 1194008 h 6197822"/>
                  <a:gd name="connsiteX29" fmla="*/ 2599237 w 6327665"/>
                  <a:gd name="connsiteY29" fmla="*/ 754168 h 6197822"/>
                  <a:gd name="connsiteX30" fmla="*/ 2702537 w 6327665"/>
                  <a:gd name="connsiteY30" fmla="*/ 232530 h 6197822"/>
                  <a:gd name="connsiteX31" fmla="*/ 2607318 w 6327665"/>
                  <a:gd name="connsiteY31" fmla="*/ 102935 h 6197822"/>
                  <a:gd name="connsiteX32" fmla="*/ 2518975 w 6327665"/>
                  <a:gd name="connsiteY32" fmla="*/ 180223 h 6197822"/>
                  <a:gd name="connsiteX33" fmla="*/ 2532520 w 6327665"/>
                  <a:gd name="connsiteY33" fmla="*/ 247737 h 6197822"/>
                  <a:gd name="connsiteX34" fmla="*/ 2297214 w 6327665"/>
                  <a:gd name="connsiteY34" fmla="*/ 314672 h 6197822"/>
                  <a:gd name="connsiteX35" fmla="*/ 1919173 w 6327665"/>
                  <a:gd name="connsiteY35" fmla="*/ 541271 h 6197822"/>
                  <a:gd name="connsiteX36" fmla="*/ 1917513 w 6327665"/>
                  <a:gd name="connsiteY36" fmla="*/ 597949 h 6197822"/>
                  <a:gd name="connsiteX37" fmla="*/ 1177075 w 6327665"/>
                  <a:gd name="connsiteY37" fmla="*/ 179189 h 6197822"/>
                  <a:gd name="connsiteX38" fmla="*/ 920610 w 6327665"/>
                  <a:gd name="connsiteY38" fmla="*/ 8140 h 6197822"/>
                  <a:gd name="connsiteX39" fmla="*/ 1241176 w 6327665"/>
                  <a:gd name="connsiteY39" fmla="*/ 468808 h 6197822"/>
                  <a:gd name="connsiteX40" fmla="*/ 1865220 w 6327665"/>
                  <a:gd name="connsiteY40" fmla="*/ 1097958 h 6197822"/>
                  <a:gd name="connsiteX41" fmla="*/ 1874806 w 6327665"/>
                  <a:gd name="connsiteY41" fmla="*/ 2136972 h 6197822"/>
                  <a:gd name="connsiteX42" fmla="*/ 2057099 w 6327665"/>
                  <a:gd name="connsiteY42" fmla="*/ 2544253 h 6197822"/>
                  <a:gd name="connsiteX43" fmla="*/ 97232 w 6327665"/>
                  <a:gd name="connsiteY43" fmla="*/ 3162613 h 6197822"/>
                  <a:gd name="connsiteX44" fmla="*/ 649973 w 6327665"/>
                  <a:gd name="connsiteY44" fmla="*/ 3322621 h 6197822"/>
                  <a:gd name="connsiteX45" fmla="*/ 914158 w 6327665"/>
                  <a:gd name="connsiteY45" fmla="*/ 3257831 h 6197822"/>
                  <a:gd name="connsiteX46" fmla="*/ 1018305 w 6327665"/>
                  <a:gd name="connsiteY46" fmla="*/ 3226587 h 6197822"/>
                  <a:gd name="connsiteX47" fmla="*/ 1130782 w 6327665"/>
                  <a:gd name="connsiteY47" fmla="*/ 3205758 h 6197822"/>
                  <a:gd name="connsiteX48" fmla="*/ 1341156 w 6327665"/>
                  <a:gd name="connsiteY48" fmla="*/ 3120359 h 6197822"/>
                  <a:gd name="connsiteX49" fmla="*/ 1603603 w 6327665"/>
                  <a:gd name="connsiteY49" fmla="*/ 3057871 h 6197822"/>
                  <a:gd name="connsiteX50" fmla="*/ 1793149 w 6327665"/>
                  <a:gd name="connsiteY50" fmla="*/ 2980803 h 6197822"/>
                  <a:gd name="connsiteX51" fmla="*/ 2181072 w 6327665"/>
                  <a:gd name="connsiteY51" fmla="*/ 2924049 h 6197822"/>
                  <a:gd name="connsiteX52" fmla="*/ 2950248 w 6327665"/>
                  <a:gd name="connsiteY52" fmla="*/ 4016797 h 6197822"/>
                  <a:gd name="connsiteX53" fmla="*/ 3432137 w 6327665"/>
                  <a:gd name="connsiteY53" fmla="*/ 4386804 h 6197822"/>
                  <a:gd name="connsiteX54" fmla="*/ 2968760 w 6327665"/>
                  <a:gd name="connsiteY54" fmla="*/ 4633903 h 6197822"/>
                  <a:gd name="connsiteX55" fmla="*/ 2961665 w 6327665"/>
                  <a:gd name="connsiteY55" fmla="*/ 4830432 h 6197822"/>
                  <a:gd name="connsiteX56" fmla="*/ 3182110 w 6327665"/>
                  <a:gd name="connsiteY56" fmla="*/ 4914110 h 6197822"/>
                  <a:gd name="connsiteX57" fmla="*/ 3319927 w 6327665"/>
                  <a:gd name="connsiteY57" fmla="*/ 4882505 h 6197822"/>
                  <a:gd name="connsiteX58" fmla="*/ 3480311 w 6327665"/>
                  <a:gd name="connsiteY58" fmla="*/ 4915832 h 6197822"/>
                  <a:gd name="connsiteX59" fmla="*/ 3594872 w 6327665"/>
                  <a:gd name="connsiteY59" fmla="*/ 4824184 h 6197822"/>
                  <a:gd name="connsiteX60" fmla="*/ 3645268 w 6327665"/>
                  <a:gd name="connsiteY60" fmla="*/ 4804938 h 6197822"/>
                  <a:gd name="connsiteX61" fmla="*/ 3780062 w 6327665"/>
                  <a:gd name="connsiteY61" fmla="*/ 4844529 h 6197822"/>
                  <a:gd name="connsiteX62" fmla="*/ 3895280 w 6327665"/>
                  <a:gd name="connsiteY62" fmla="*/ 4728685 h 6197822"/>
                  <a:gd name="connsiteX63" fmla="*/ 5477403 w 6327665"/>
                  <a:gd name="connsiteY63" fmla="*/ 5872675 h 6197822"/>
                  <a:gd name="connsiteX64" fmla="*/ 5639072 w 6327665"/>
                  <a:gd name="connsiteY64" fmla="*/ 6057474 h 6197822"/>
                  <a:gd name="connsiteX65" fmla="*/ 5771158 w 6327665"/>
                  <a:gd name="connsiteY65" fmla="*/ 6095609 h 6197822"/>
                  <a:gd name="connsiteX0" fmla="*/ 5771158 w 6327665"/>
                  <a:gd name="connsiteY0" fmla="*/ 6095609 h 6197822"/>
                  <a:gd name="connsiteX1" fmla="*/ 6019386 w 6327665"/>
                  <a:gd name="connsiteY1" fmla="*/ 6159334 h 6197822"/>
                  <a:gd name="connsiteX2" fmla="*/ 6173521 w 6327665"/>
                  <a:gd name="connsiteY2" fmla="*/ 6196827 h 6197822"/>
                  <a:gd name="connsiteX3" fmla="*/ 6299732 w 6327665"/>
                  <a:gd name="connsiteY3" fmla="*/ 6066651 h 6197822"/>
                  <a:gd name="connsiteX4" fmla="*/ 6327658 w 6327665"/>
                  <a:gd name="connsiteY4" fmla="*/ 6001032 h 6197822"/>
                  <a:gd name="connsiteX5" fmla="*/ 6302663 w 6327665"/>
                  <a:gd name="connsiteY5" fmla="*/ 5946876 h 6197822"/>
                  <a:gd name="connsiteX6" fmla="*/ 6321409 w 6327665"/>
                  <a:gd name="connsiteY6" fmla="*/ 5865643 h 6197822"/>
                  <a:gd name="connsiteX7" fmla="*/ 6288083 w 6327665"/>
                  <a:gd name="connsiteY7" fmla="*/ 5757331 h 6197822"/>
                  <a:gd name="connsiteX8" fmla="*/ 6240176 w 6327665"/>
                  <a:gd name="connsiteY8" fmla="*/ 5653185 h 6197822"/>
                  <a:gd name="connsiteX9" fmla="*/ 6229761 w 6327665"/>
                  <a:gd name="connsiteY9" fmla="*/ 5592781 h 6197822"/>
                  <a:gd name="connsiteX10" fmla="*/ 6096454 w 6327665"/>
                  <a:gd name="connsiteY10" fmla="*/ 5346997 h 6197822"/>
                  <a:gd name="connsiteX11" fmla="*/ 6050630 w 6327665"/>
                  <a:gd name="connsiteY11" fmla="*/ 5286592 h 6197822"/>
                  <a:gd name="connsiteX12" fmla="*/ 6033967 w 6327665"/>
                  <a:gd name="connsiteY12" fmla="*/ 5184529 h 6197822"/>
                  <a:gd name="connsiteX13" fmla="*/ 5994392 w 6327665"/>
                  <a:gd name="connsiteY13" fmla="*/ 5155368 h 6197822"/>
                  <a:gd name="connsiteX14" fmla="*/ 5875665 w 6327665"/>
                  <a:gd name="connsiteY14" fmla="*/ 4994984 h 6197822"/>
                  <a:gd name="connsiteX15" fmla="*/ 5842339 w 6327665"/>
                  <a:gd name="connsiteY15" fmla="*/ 4903336 h 6197822"/>
                  <a:gd name="connsiteX16" fmla="*/ 5777768 w 6327665"/>
                  <a:gd name="connsiteY16" fmla="*/ 4855428 h 6197822"/>
                  <a:gd name="connsiteX17" fmla="*/ 5638213 w 6327665"/>
                  <a:gd name="connsiteY17" fmla="*/ 4642971 h 6197822"/>
                  <a:gd name="connsiteX18" fmla="*/ 5623633 w 6327665"/>
                  <a:gd name="connsiteY18" fmla="*/ 4578401 h 6197822"/>
                  <a:gd name="connsiteX19" fmla="*/ 5556979 w 6327665"/>
                  <a:gd name="connsiteY19" fmla="*/ 4536742 h 6197822"/>
                  <a:gd name="connsiteX20" fmla="*/ 5494492 w 6327665"/>
                  <a:gd name="connsiteY20" fmla="*/ 4440928 h 6197822"/>
                  <a:gd name="connsiteX21" fmla="*/ 5477829 w 6327665"/>
                  <a:gd name="connsiteY21" fmla="*/ 4359695 h 6197822"/>
                  <a:gd name="connsiteX22" fmla="*/ 5394512 w 6327665"/>
                  <a:gd name="connsiteY22" fmla="*/ 4280544 h 6197822"/>
                  <a:gd name="connsiteX23" fmla="*/ 5322814 w 6327665"/>
                  <a:gd name="connsiteY23" fmla="*/ 4166798 h 6197822"/>
                  <a:gd name="connsiteX24" fmla="*/ 4150695 w 6327665"/>
                  <a:gd name="connsiteY24" fmla="*/ 2886134 h 6197822"/>
                  <a:gd name="connsiteX25" fmla="*/ 3559461 w 6327665"/>
                  <a:gd name="connsiteY25" fmla="*/ 2518398 h 6197822"/>
                  <a:gd name="connsiteX26" fmla="*/ 3313176 w 6327665"/>
                  <a:gd name="connsiteY26" fmla="*/ 2291735 h 6197822"/>
                  <a:gd name="connsiteX27" fmla="*/ 3205256 w 6327665"/>
                  <a:gd name="connsiteY27" fmla="*/ 2303622 h 6197822"/>
                  <a:gd name="connsiteX28" fmla="*/ 2576905 w 6327665"/>
                  <a:gd name="connsiteY28" fmla="*/ 2004450 h 6197822"/>
                  <a:gd name="connsiteX29" fmla="*/ 2187525 w 6327665"/>
                  <a:gd name="connsiteY29" fmla="*/ 1194008 h 6197822"/>
                  <a:gd name="connsiteX30" fmla="*/ 2599237 w 6327665"/>
                  <a:gd name="connsiteY30" fmla="*/ 754168 h 6197822"/>
                  <a:gd name="connsiteX31" fmla="*/ 2702537 w 6327665"/>
                  <a:gd name="connsiteY31" fmla="*/ 232530 h 6197822"/>
                  <a:gd name="connsiteX32" fmla="*/ 2607318 w 6327665"/>
                  <a:gd name="connsiteY32" fmla="*/ 102935 h 6197822"/>
                  <a:gd name="connsiteX33" fmla="*/ 2518975 w 6327665"/>
                  <a:gd name="connsiteY33" fmla="*/ 180223 h 6197822"/>
                  <a:gd name="connsiteX34" fmla="*/ 2532520 w 6327665"/>
                  <a:gd name="connsiteY34" fmla="*/ 247737 h 6197822"/>
                  <a:gd name="connsiteX35" fmla="*/ 2297214 w 6327665"/>
                  <a:gd name="connsiteY35" fmla="*/ 314672 h 6197822"/>
                  <a:gd name="connsiteX36" fmla="*/ 1919173 w 6327665"/>
                  <a:gd name="connsiteY36" fmla="*/ 541271 h 6197822"/>
                  <a:gd name="connsiteX37" fmla="*/ 1917513 w 6327665"/>
                  <a:gd name="connsiteY37" fmla="*/ 597949 h 6197822"/>
                  <a:gd name="connsiteX38" fmla="*/ 1177075 w 6327665"/>
                  <a:gd name="connsiteY38" fmla="*/ 179189 h 6197822"/>
                  <a:gd name="connsiteX39" fmla="*/ 920610 w 6327665"/>
                  <a:gd name="connsiteY39" fmla="*/ 8140 h 6197822"/>
                  <a:gd name="connsiteX40" fmla="*/ 1241176 w 6327665"/>
                  <a:gd name="connsiteY40" fmla="*/ 468808 h 6197822"/>
                  <a:gd name="connsiteX41" fmla="*/ 1865220 w 6327665"/>
                  <a:gd name="connsiteY41" fmla="*/ 1097958 h 6197822"/>
                  <a:gd name="connsiteX42" fmla="*/ 1874806 w 6327665"/>
                  <a:gd name="connsiteY42" fmla="*/ 2136972 h 6197822"/>
                  <a:gd name="connsiteX43" fmla="*/ 2057099 w 6327665"/>
                  <a:gd name="connsiteY43" fmla="*/ 2544253 h 6197822"/>
                  <a:gd name="connsiteX44" fmla="*/ 97232 w 6327665"/>
                  <a:gd name="connsiteY44" fmla="*/ 3162613 h 6197822"/>
                  <a:gd name="connsiteX45" fmla="*/ 649973 w 6327665"/>
                  <a:gd name="connsiteY45" fmla="*/ 3322621 h 6197822"/>
                  <a:gd name="connsiteX46" fmla="*/ 914158 w 6327665"/>
                  <a:gd name="connsiteY46" fmla="*/ 3257831 h 6197822"/>
                  <a:gd name="connsiteX47" fmla="*/ 1018305 w 6327665"/>
                  <a:gd name="connsiteY47" fmla="*/ 3226587 h 6197822"/>
                  <a:gd name="connsiteX48" fmla="*/ 1130782 w 6327665"/>
                  <a:gd name="connsiteY48" fmla="*/ 3205758 h 6197822"/>
                  <a:gd name="connsiteX49" fmla="*/ 1341156 w 6327665"/>
                  <a:gd name="connsiteY49" fmla="*/ 3120359 h 6197822"/>
                  <a:gd name="connsiteX50" fmla="*/ 1603603 w 6327665"/>
                  <a:gd name="connsiteY50" fmla="*/ 3057871 h 6197822"/>
                  <a:gd name="connsiteX51" fmla="*/ 1793149 w 6327665"/>
                  <a:gd name="connsiteY51" fmla="*/ 2980803 h 6197822"/>
                  <a:gd name="connsiteX52" fmla="*/ 2181072 w 6327665"/>
                  <a:gd name="connsiteY52" fmla="*/ 2924049 h 6197822"/>
                  <a:gd name="connsiteX53" fmla="*/ 2950248 w 6327665"/>
                  <a:gd name="connsiteY53" fmla="*/ 4016797 h 6197822"/>
                  <a:gd name="connsiteX54" fmla="*/ 3432137 w 6327665"/>
                  <a:gd name="connsiteY54" fmla="*/ 4386804 h 6197822"/>
                  <a:gd name="connsiteX55" fmla="*/ 2968760 w 6327665"/>
                  <a:gd name="connsiteY55" fmla="*/ 4633903 h 6197822"/>
                  <a:gd name="connsiteX56" fmla="*/ 2961665 w 6327665"/>
                  <a:gd name="connsiteY56" fmla="*/ 4830432 h 6197822"/>
                  <a:gd name="connsiteX57" fmla="*/ 3182110 w 6327665"/>
                  <a:gd name="connsiteY57" fmla="*/ 4914110 h 6197822"/>
                  <a:gd name="connsiteX58" fmla="*/ 3319927 w 6327665"/>
                  <a:gd name="connsiteY58" fmla="*/ 4882505 h 6197822"/>
                  <a:gd name="connsiteX59" fmla="*/ 3480311 w 6327665"/>
                  <a:gd name="connsiteY59" fmla="*/ 4915832 h 6197822"/>
                  <a:gd name="connsiteX60" fmla="*/ 3594872 w 6327665"/>
                  <a:gd name="connsiteY60" fmla="*/ 4824184 h 6197822"/>
                  <a:gd name="connsiteX61" fmla="*/ 3645268 w 6327665"/>
                  <a:gd name="connsiteY61" fmla="*/ 4804938 h 6197822"/>
                  <a:gd name="connsiteX62" fmla="*/ 3780062 w 6327665"/>
                  <a:gd name="connsiteY62" fmla="*/ 4844529 h 6197822"/>
                  <a:gd name="connsiteX63" fmla="*/ 3895280 w 6327665"/>
                  <a:gd name="connsiteY63" fmla="*/ 4728685 h 6197822"/>
                  <a:gd name="connsiteX64" fmla="*/ 5477403 w 6327665"/>
                  <a:gd name="connsiteY64" fmla="*/ 5872675 h 6197822"/>
                  <a:gd name="connsiteX65" fmla="*/ 5639072 w 6327665"/>
                  <a:gd name="connsiteY65" fmla="*/ 6057474 h 6197822"/>
                  <a:gd name="connsiteX66" fmla="*/ 5771158 w 6327665"/>
                  <a:gd name="connsiteY66" fmla="*/ 6095609 h 6197822"/>
                  <a:gd name="connsiteX0" fmla="*/ 5771158 w 6327665"/>
                  <a:gd name="connsiteY0" fmla="*/ 6095609 h 6197822"/>
                  <a:gd name="connsiteX1" fmla="*/ 6019386 w 6327665"/>
                  <a:gd name="connsiteY1" fmla="*/ 6159334 h 6197822"/>
                  <a:gd name="connsiteX2" fmla="*/ 6173521 w 6327665"/>
                  <a:gd name="connsiteY2" fmla="*/ 6196827 h 6197822"/>
                  <a:gd name="connsiteX3" fmla="*/ 6299732 w 6327665"/>
                  <a:gd name="connsiteY3" fmla="*/ 6066651 h 6197822"/>
                  <a:gd name="connsiteX4" fmla="*/ 6327658 w 6327665"/>
                  <a:gd name="connsiteY4" fmla="*/ 6001032 h 6197822"/>
                  <a:gd name="connsiteX5" fmla="*/ 6302663 w 6327665"/>
                  <a:gd name="connsiteY5" fmla="*/ 5946876 h 6197822"/>
                  <a:gd name="connsiteX6" fmla="*/ 6321409 w 6327665"/>
                  <a:gd name="connsiteY6" fmla="*/ 5865643 h 6197822"/>
                  <a:gd name="connsiteX7" fmla="*/ 6288083 w 6327665"/>
                  <a:gd name="connsiteY7" fmla="*/ 5757331 h 6197822"/>
                  <a:gd name="connsiteX8" fmla="*/ 6240176 w 6327665"/>
                  <a:gd name="connsiteY8" fmla="*/ 5653185 h 6197822"/>
                  <a:gd name="connsiteX9" fmla="*/ 6229761 w 6327665"/>
                  <a:gd name="connsiteY9" fmla="*/ 5592781 h 6197822"/>
                  <a:gd name="connsiteX10" fmla="*/ 6096454 w 6327665"/>
                  <a:gd name="connsiteY10" fmla="*/ 5346997 h 6197822"/>
                  <a:gd name="connsiteX11" fmla="*/ 6050630 w 6327665"/>
                  <a:gd name="connsiteY11" fmla="*/ 5286592 h 6197822"/>
                  <a:gd name="connsiteX12" fmla="*/ 6033967 w 6327665"/>
                  <a:gd name="connsiteY12" fmla="*/ 5184529 h 6197822"/>
                  <a:gd name="connsiteX13" fmla="*/ 5994392 w 6327665"/>
                  <a:gd name="connsiteY13" fmla="*/ 5155368 h 6197822"/>
                  <a:gd name="connsiteX14" fmla="*/ 5875665 w 6327665"/>
                  <a:gd name="connsiteY14" fmla="*/ 4994984 h 6197822"/>
                  <a:gd name="connsiteX15" fmla="*/ 5842339 w 6327665"/>
                  <a:gd name="connsiteY15" fmla="*/ 4903336 h 6197822"/>
                  <a:gd name="connsiteX16" fmla="*/ 5777768 w 6327665"/>
                  <a:gd name="connsiteY16" fmla="*/ 4855428 h 6197822"/>
                  <a:gd name="connsiteX17" fmla="*/ 5638213 w 6327665"/>
                  <a:gd name="connsiteY17" fmla="*/ 4642971 h 6197822"/>
                  <a:gd name="connsiteX18" fmla="*/ 5623633 w 6327665"/>
                  <a:gd name="connsiteY18" fmla="*/ 4578401 h 6197822"/>
                  <a:gd name="connsiteX19" fmla="*/ 5556979 w 6327665"/>
                  <a:gd name="connsiteY19" fmla="*/ 4536742 h 6197822"/>
                  <a:gd name="connsiteX20" fmla="*/ 5494492 w 6327665"/>
                  <a:gd name="connsiteY20" fmla="*/ 4440928 h 6197822"/>
                  <a:gd name="connsiteX21" fmla="*/ 5477829 w 6327665"/>
                  <a:gd name="connsiteY21" fmla="*/ 4359695 h 6197822"/>
                  <a:gd name="connsiteX22" fmla="*/ 5394512 w 6327665"/>
                  <a:gd name="connsiteY22" fmla="*/ 4280544 h 6197822"/>
                  <a:gd name="connsiteX23" fmla="*/ 5322814 w 6327665"/>
                  <a:gd name="connsiteY23" fmla="*/ 4166798 h 6197822"/>
                  <a:gd name="connsiteX24" fmla="*/ 5207049 w 6327665"/>
                  <a:gd name="connsiteY24" fmla="*/ 4001433 h 6197822"/>
                  <a:gd name="connsiteX25" fmla="*/ 4150695 w 6327665"/>
                  <a:gd name="connsiteY25" fmla="*/ 2886134 h 6197822"/>
                  <a:gd name="connsiteX26" fmla="*/ 3559461 w 6327665"/>
                  <a:gd name="connsiteY26" fmla="*/ 2518398 h 6197822"/>
                  <a:gd name="connsiteX27" fmla="*/ 3313176 w 6327665"/>
                  <a:gd name="connsiteY27" fmla="*/ 2291735 h 6197822"/>
                  <a:gd name="connsiteX28" fmla="*/ 3205256 w 6327665"/>
                  <a:gd name="connsiteY28" fmla="*/ 2303622 h 6197822"/>
                  <a:gd name="connsiteX29" fmla="*/ 2576905 w 6327665"/>
                  <a:gd name="connsiteY29" fmla="*/ 2004450 h 6197822"/>
                  <a:gd name="connsiteX30" fmla="*/ 2187525 w 6327665"/>
                  <a:gd name="connsiteY30" fmla="*/ 1194008 h 6197822"/>
                  <a:gd name="connsiteX31" fmla="*/ 2599237 w 6327665"/>
                  <a:gd name="connsiteY31" fmla="*/ 754168 h 6197822"/>
                  <a:gd name="connsiteX32" fmla="*/ 2702537 w 6327665"/>
                  <a:gd name="connsiteY32" fmla="*/ 232530 h 6197822"/>
                  <a:gd name="connsiteX33" fmla="*/ 2607318 w 6327665"/>
                  <a:gd name="connsiteY33" fmla="*/ 102935 h 6197822"/>
                  <a:gd name="connsiteX34" fmla="*/ 2518975 w 6327665"/>
                  <a:gd name="connsiteY34" fmla="*/ 180223 h 6197822"/>
                  <a:gd name="connsiteX35" fmla="*/ 2532520 w 6327665"/>
                  <a:gd name="connsiteY35" fmla="*/ 247737 h 6197822"/>
                  <a:gd name="connsiteX36" fmla="*/ 2297214 w 6327665"/>
                  <a:gd name="connsiteY36" fmla="*/ 314672 h 6197822"/>
                  <a:gd name="connsiteX37" fmla="*/ 1919173 w 6327665"/>
                  <a:gd name="connsiteY37" fmla="*/ 541271 h 6197822"/>
                  <a:gd name="connsiteX38" fmla="*/ 1917513 w 6327665"/>
                  <a:gd name="connsiteY38" fmla="*/ 597949 h 6197822"/>
                  <a:gd name="connsiteX39" fmla="*/ 1177075 w 6327665"/>
                  <a:gd name="connsiteY39" fmla="*/ 179189 h 6197822"/>
                  <a:gd name="connsiteX40" fmla="*/ 920610 w 6327665"/>
                  <a:gd name="connsiteY40" fmla="*/ 8140 h 6197822"/>
                  <a:gd name="connsiteX41" fmla="*/ 1241176 w 6327665"/>
                  <a:gd name="connsiteY41" fmla="*/ 468808 h 6197822"/>
                  <a:gd name="connsiteX42" fmla="*/ 1865220 w 6327665"/>
                  <a:gd name="connsiteY42" fmla="*/ 1097958 h 6197822"/>
                  <a:gd name="connsiteX43" fmla="*/ 1874806 w 6327665"/>
                  <a:gd name="connsiteY43" fmla="*/ 2136972 h 6197822"/>
                  <a:gd name="connsiteX44" fmla="*/ 2057099 w 6327665"/>
                  <a:gd name="connsiteY44" fmla="*/ 2544253 h 6197822"/>
                  <a:gd name="connsiteX45" fmla="*/ 97232 w 6327665"/>
                  <a:gd name="connsiteY45" fmla="*/ 3162613 h 6197822"/>
                  <a:gd name="connsiteX46" fmla="*/ 649973 w 6327665"/>
                  <a:gd name="connsiteY46" fmla="*/ 3322621 h 6197822"/>
                  <a:gd name="connsiteX47" fmla="*/ 914158 w 6327665"/>
                  <a:gd name="connsiteY47" fmla="*/ 3257831 h 6197822"/>
                  <a:gd name="connsiteX48" fmla="*/ 1018305 w 6327665"/>
                  <a:gd name="connsiteY48" fmla="*/ 3226587 h 6197822"/>
                  <a:gd name="connsiteX49" fmla="*/ 1130782 w 6327665"/>
                  <a:gd name="connsiteY49" fmla="*/ 3205758 h 6197822"/>
                  <a:gd name="connsiteX50" fmla="*/ 1341156 w 6327665"/>
                  <a:gd name="connsiteY50" fmla="*/ 3120359 h 6197822"/>
                  <a:gd name="connsiteX51" fmla="*/ 1603603 w 6327665"/>
                  <a:gd name="connsiteY51" fmla="*/ 3057871 h 6197822"/>
                  <a:gd name="connsiteX52" fmla="*/ 1793149 w 6327665"/>
                  <a:gd name="connsiteY52" fmla="*/ 2980803 h 6197822"/>
                  <a:gd name="connsiteX53" fmla="*/ 2181072 w 6327665"/>
                  <a:gd name="connsiteY53" fmla="*/ 2924049 h 6197822"/>
                  <a:gd name="connsiteX54" fmla="*/ 2950248 w 6327665"/>
                  <a:gd name="connsiteY54" fmla="*/ 4016797 h 6197822"/>
                  <a:gd name="connsiteX55" fmla="*/ 3432137 w 6327665"/>
                  <a:gd name="connsiteY55" fmla="*/ 4386804 h 6197822"/>
                  <a:gd name="connsiteX56" fmla="*/ 2968760 w 6327665"/>
                  <a:gd name="connsiteY56" fmla="*/ 4633903 h 6197822"/>
                  <a:gd name="connsiteX57" fmla="*/ 2961665 w 6327665"/>
                  <a:gd name="connsiteY57" fmla="*/ 4830432 h 6197822"/>
                  <a:gd name="connsiteX58" fmla="*/ 3182110 w 6327665"/>
                  <a:gd name="connsiteY58" fmla="*/ 4914110 h 6197822"/>
                  <a:gd name="connsiteX59" fmla="*/ 3319927 w 6327665"/>
                  <a:gd name="connsiteY59" fmla="*/ 4882505 h 6197822"/>
                  <a:gd name="connsiteX60" fmla="*/ 3480311 w 6327665"/>
                  <a:gd name="connsiteY60" fmla="*/ 4915832 h 6197822"/>
                  <a:gd name="connsiteX61" fmla="*/ 3594872 w 6327665"/>
                  <a:gd name="connsiteY61" fmla="*/ 4824184 h 6197822"/>
                  <a:gd name="connsiteX62" fmla="*/ 3645268 w 6327665"/>
                  <a:gd name="connsiteY62" fmla="*/ 4804938 h 6197822"/>
                  <a:gd name="connsiteX63" fmla="*/ 3780062 w 6327665"/>
                  <a:gd name="connsiteY63" fmla="*/ 4844529 h 6197822"/>
                  <a:gd name="connsiteX64" fmla="*/ 3895280 w 6327665"/>
                  <a:gd name="connsiteY64" fmla="*/ 4728685 h 6197822"/>
                  <a:gd name="connsiteX65" fmla="*/ 5477403 w 6327665"/>
                  <a:gd name="connsiteY65" fmla="*/ 5872675 h 6197822"/>
                  <a:gd name="connsiteX66" fmla="*/ 5639072 w 6327665"/>
                  <a:gd name="connsiteY66" fmla="*/ 6057474 h 6197822"/>
                  <a:gd name="connsiteX67" fmla="*/ 5771158 w 6327665"/>
                  <a:gd name="connsiteY67" fmla="*/ 6095609 h 6197822"/>
                  <a:gd name="connsiteX0" fmla="*/ 5771158 w 6327665"/>
                  <a:gd name="connsiteY0" fmla="*/ 6095609 h 6197822"/>
                  <a:gd name="connsiteX1" fmla="*/ 6019386 w 6327665"/>
                  <a:gd name="connsiteY1" fmla="*/ 6159334 h 6197822"/>
                  <a:gd name="connsiteX2" fmla="*/ 6173521 w 6327665"/>
                  <a:gd name="connsiteY2" fmla="*/ 6196827 h 6197822"/>
                  <a:gd name="connsiteX3" fmla="*/ 6299732 w 6327665"/>
                  <a:gd name="connsiteY3" fmla="*/ 6066651 h 6197822"/>
                  <a:gd name="connsiteX4" fmla="*/ 6327658 w 6327665"/>
                  <a:gd name="connsiteY4" fmla="*/ 6001032 h 6197822"/>
                  <a:gd name="connsiteX5" fmla="*/ 6302663 w 6327665"/>
                  <a:gd name="connsiteY5" fmla="*/ 5946876 h 6197822"/>
                  <a:gd name="connsiteX6" fmla="*/ 6321409 w 6327665"/>
                  <a:gd name="connsiteY6" fmla="*/ 5865643 h 6197822"/>
                  <a:gd name="connsiteX7" fmla="*/ 6288083 w 6327665"/>
                  <a:gd name="connsiteY7" fmla="*/ 5757331 h 6197822"/>
                  <a:gd name="connsiteX8" fmla="*/ 6240176 w 6327665"/>
                  <a:gd name="connsiteY8" fmla="*/ 5653185 h 6197822"/>
                  <a:gd name="connsiteX9" fmla="*/ 6229761 w 6327665"/>
                  <a:gd name="connsiteY9" fmla="*/ 5592781 h 6197822"/>
                  <a:gd name="connsiteX10" fmla="*/ 6096454 w 6327665"/>
                  <a:gd name="connsiteY10" fmla="*/ 5346997 h 6197822"/>
                  <a:gd name="connsiteX11" fmla="*/ 6050630 w 6327665"/>
                  <a:gd name="connsiteY11" fmla="*/ 5286592 h 6197822"/>
                  <a:gd name="connsiteX12" fmla="*/ 6033967 w 6327665"/>
                  <a:gd name="connsiteY12" fmla="*/ 5184529 h 6197822"/>
                  <a:gd name="connsiteX13" fmla="*/ 5994392 w 6327665"/>
                  <a:gd name="connsiteY13" fmla="*/ 5155368 h 6197822"/>
                  <a:gd name="connsiteX14" fmla="*/ 5875665 w 6327665"/>
                  <a:gd name="connsiteY14" fmla="*/ 4994984 h 6197822"/>
                  <a:gd name="connsiteX15" fmla="*/ 5842339 w 6327665"/>
                  <a:gd name="connsiteY15" fmla="*/ 4903336 h 6197822"/>
                  <a:gd name="connsiteX16" fmla="*/ 5777768 w 6327665"/>
                  <a:gd name="connsiteY16" fmla="*/ 4855428 h 6197822"/>
                  <a:gd name="connsiteX17" fmla="*/ 5638213 w 6327665"/>
                  <a:gd name="connsiteY17" fmla="*/ 4642971 h 6197822"/>
                  <a:gd name="connsiteX18" fmla="*/ 5623633 w 6327665"/>
                  <a:gd name="connsiteY18" fmla="*/ 4578401 h 6197822"/>
                  <a:gd name="connsiteX19" fmla="*/ 5556979 w 6327665"/>
                  <a:gd name="connsiteY19" fmla="*/ 4536742 h 6197822"/>
                  <a:gd name="connsiteX20" fmla="*/ 5494492 w 6327665"/>
                  <a:gd name="connsiteY20" fmla="*/ 4440928 h 6197822"/>
                  <a:gd name="connsiteX21" fmla="*/ 5477829 w 6327665"/>
                  <a:gd name="connsiteY21" fmla="*/ 4359695 h 6197822"/>
                  <a:gd name="connsiteX22" fmla="*/ 5394512 w 6327665"/>
                  <a:gd name="connsiteY22" fmla="*/ 4280544 h 6197822"/>
                  <a:gd name="connsiteX23" fmla="*/ 5322814 w 6327665"/>
                  <a:gd name="connsiteY23" fmla="*/ 4166798 h 6197822"/>
                  <a:gd name="connsiteX24" fmla="*/ 5240376 w 6327665"/>
                  <a:gd name="connsiteY24" fmla="*/ 4080584 h 6197822"/>
                  <a:gd name="connsiteX25" fmla="*/ 5207049 w 6327665"/>
                  <a:gd name="connsiteY25" fmla="*/ 4001433 h 6197822"/>
                  <a:gd name="connsiteX26" fmla="*/ 4150695 w 6327665"/>
                  <a:gd name="connsiteY26" fmla="*/ 2886134 h 6197822"/>
                  <a:gd name="connsiteX27" fmla="*/ 3559461 w 6327665"/>
                  <a:gd name="connsiteY27" fmla="*/ 2518398 h 6197822"/>
                  <a:gd name="connsiteX28" fmla="*/ 3313176 w 6327665"/>
                  <a:gd name="connsiteY28" fmla="*/ 2291735 h 6197822"/>
                  <a:gd name="connsiteX29" fmla="*/ 3205256 w 6327665"/>
                  <a:gd name="connsiteY29" fmla="*/ 2303622 h 6197822"/>
                  <a:gd name="connsiteX30" fmla="*/ 2576905 w 6327665"/>
                  <a:gd name="connsiteY30" fmla="*/ 2004450 h 6197822"/>
                  <a:gd name="connsiteX31" fmla="*/ 2187525 w 6327665"/>
                  <a:gd name="connsiteY31" fmla="*/ 1194008 h 6197822"/>
                  <a:gd name="connsiteX32" fmla="*/ 2599237 w 6327665"/>
                  <a:gd name="connsiteY32" fmla="*/ 754168 h 6197822"/>
                  <a:gd name="connsiteX33" fmla="*/ 2702537 w 6327665"/>
                  <a:gd name="connsiteY33" fmla="*/ 232530 h 6197822"/>
                  <a:gd name="connsiteX34" fmla="*/ 2607318 w 6327665"/>
                  <a:gd name="connsiteY34" fmla="*/ 102935 h 6197822"/>
                  <a:gd name="connsiteX35" fmla="*/ 2518975 w 6327665"/>
                  <a:gd name="connsiteY35" fmla="*/ 180223 h 6197822"/>
                  <a:gd name="connsiteX36" fmla="*/ 2532520 w 6327665"/>
                  <a:gd name="connsiteY36" fmla="*/ 247737 h 6197822"/>
                  <a:gd name="connsiteX37" fmla="*/ 2297214 w 6327665"/>
                  <a:gd name="connsiteY37" fmla="*/ 314672 h 6197822"/>
                  <a:gd name="connsiteX38" fmla="*/ 1919173 w 6327665"/>
                  <a:gd name="connsiteY38" fmla="*/ 541271 h 6197822"/>
                  <a:gd name="connsiteX39" fmla="*/ 1917513 w 6327665"/>
                  <a:gd name="connsiteY39" fmla="*/ 597949 h 6197822"/>
                  <a:gd name="connsiteX40" fmla="*/ 1177075 w 6327665"/>
                  <a:gd name="connsiteY40" fmla="*/ 179189 h 6197822"/>
                  <a:gd name="connsiteX41" fmla="*/ 920610 w 6327665"/>
                  <a:gd name="connsiteY41" fmla="*/ 8140 h 6197822"/>
                  <a:gd name="connsiteX42" fmla="*/ 1241176 w 6327665"/>
                  <a:gd name="connsiteY42" fmla="*/ 468808 h 6197822"/>
                  <a:gd name="connsiteX43" fmla="*/ 1865220 w 6327665"/>
                  <a:gd name="connsiteY43" fmla="*/ 1097958 h 6197822"/>
                  <a:gd name="connsiteX44" fmla="*/ 1874806 w 6327665"/>
                  <a:gd name="connsiteY44" fmla="*/ 2136972 h 6197822"/>
                  <a:gd name="connsiteX45" fmla="*/ 2057099 w 6327665"/>
                  <a:gd name="connsiteY45" fmla="*/ 2544253 h 6197822"/>
                  <a:gd name="connsiteX46" fmla="*/ 97232 w 6327665"/>
                  <a:gd name="connsiteY46" fmla="*/ 3162613 h 6197822"/>
                  <a:gd name="connsiteX47" fmla="*/ 649973 w 6327665"/>
                  <a:gd name="connsiteY47" fmla="*/ 3322621 h 6197822"/>
                  <a:gd name="connsiteX48" fmla="*/ 914158 w 6327665"/>
                  <a:gd name="connsiteY48" fmla="*/ 3257831 h 6197822"/>
                  <a:gd name="connsiteX49" fmla="*/ 1018305 w 6327665"/>
                  <a:gd name="connsiteY49" fmla="*/ 3226587 h 6197822"/>
                  <a:gd name="connsiteX50" fmla="*/ 1130782 w 6327665"/>
                  <a:gd name="connsiteY50" fmla="*/ 3205758 h 6197822"/>
                  <a:gd name="connsiteX51" fmla="*/ 1341156 w 6327665"/>
                  <a:gd name="connsiteY51" fmla="*/ 3120359 h 6197822"/>
                  <a:gd name="connsiteX52" fmla="*/ 1603603 w 6327665"/>
                  <a:gd name="connsiteY52" fmla="*/ 3057871 h 6197822"/>
                  <a:gd name="connsiteX53" fmla="*/ 1793149 w 6327665"/>
                  <a:gd name="connsiteY53" fmla="*/ 2980803 h 6197822"/>
                  <a:gd name="connsiteX54" fmla="*/ 2181072 w 6327665"/>
                  <a:gd name="connsiteY54" fmla="*/ 2924049 h 6197822"/>
                  <a:gd name="connsiteX55" fmla="*/ 2950248 w 6327665"/>
                  <a:gd name="connsiteY55" fmla="*/ 4016797 h 6197822"/>
                  <a:gd name="connsiteX56" fmla="*/ 3432137 w 6327665"/>
                  <a:gd name="connsiteY56" fmla="*/ 4386804 h 6197822"/>
                  <a:gd name="connsiteX57" fmla="*/ 2968760 w 6327665"/>
                  <a:gd name="connsiteY57" fmla="*/ 4633903 h 6197822"/>
                  <a:gd name="connsiteX58" fmla="*/ 2961665 w 6327665"/>
                  <a:gd name="connsiteY58" fmla="*/ 4830432 h 6197822"/>
                  <a:gd name="connsiteX59" fmla="*/ 3182110 w 6327665"/>
                  <a:gd name="connsiteY59" fmla="*/ 4914110 h 6197822"/>
                  <a:gd name="connsiteX60" fmla="*/ 3319927 w 6327665"/>
                  <a:gd name="connsiteY60" fmla="*/ 4882505 h 6197822"/>
                  <a:gd name="connsiteX61" fmla="*/ 3480311 w 6327665"/>
                  <a:gd name="connsiteY61" fmla="*/ 4915832 h 6197822"/>
                  <a:gd name="connsiteX62" fmla="*/ 3594872 w 6327665"/>
                  <a:gd name="connsiteY62" fmla="*/ 4824184 h 6197822"/>
                  <a:gd name="connsiteX63" fmla="*/ 3645268 w 6327665"/>
                  <a:gd name="connsiteY63" fmla="*/ 4804938 h 6197822"/>
                  <a:gd name="connsiteX64" fmla="*/ 3780062 w 6327665"/>
                  <a:gd name="connsiteY64" fmla="*/ 4844529 h 6197822"/>
                  <a:gd name="connsiteX65" fmla="*/ 3895280 w 6327665"/>
                  <a:gd name="connsiteY65" fmla="*/ 4728685 h 6197822"/>
                  <a:gd name="connsiteX66" fmla="*/ 5477403 w 6327665"/>
                  <a:gd name="connsiteY66" fmla="*/ 5872675 h 6197822"/>
                  <a:gd name="connsiteX67" fmla="*/ 5639072 w 6327665"/>
                  <a:gd name="connsiteY67" fmla="*/ 6057474 h 6197822"/>
                  <a:gd name="connsiteX68" fmla="*/ 5771158 w 6327665"/>
                  <a:gd name="connsiteY68" fmla="*/ 6095609 h 6197822"/>
                  <a:gd name="connsiteX0" fmla="*/ 5771158 w 6327665"/>
                  <a:gd name="connsiteY0" fmla="*/ 6095609 h 6197822"/>
                  <a:gd name="connsiteX1" fmla="*/ 6019386 w 6327665"/>
                  <a:gd name="connsiteY1" fmla="*/ 6159334 h 6197822"/>
                  <a:gd name="connsiteX2" fmla="*/ 6173521 w 6327665"/>
                  <a:gd name="connsiteY2" fmla="*/ 6196827 h 6197822"/>
                  <a:gd name="connsiteX3" fmla="*/ 6299732 w 6327665"/>
                  <a:gd name="connsiteY3" fmla="*/ 6066651 h 6197822"/>
                  <a:gd name="connsiteX4" fmla="*/ 6327658 w 6327665"/>
                  <a:gd name="connsiteY4" fmla="*/ 6001032 h 6197822"/>
                  <a:gd name="connsiteX5" fmla="*/ 6302663 w 6327665"/>
                  <a:gd name="connsiteY5" fmla="*/ 5946876 h 6197822"/>
                  <a:gd name="connsiteX6" fmla="*/ 6321409 w 6327665"/>
                  <a:gd name="connsiteY6" fmla="*/ 5865643 h 6197822"/>
                  <a:gd name="connsiteX7" fmla="*/ 6288083 w 6327665"/>
                  <a:gd name="connsiteY7" fmla="*/ 5757331 h 6197822"/>
                  <a:gd name="connsiteX8" fmla="*/ 6240176 w 6327665"/>
                  <a:gd name="connsiteY8" fmla="*/ 5653185 h 6197822"/>
                  <a:gd name="connsiteX9" fmla="*/ 6229761 w 6327665"/>
                  <a:gd name="connsiteY9" fmla="*/ 5592781 h 6197822"/>
                  <a:gd name="connsiteX10" fmla="*/ 6096454 w 6327665"/>
                  <a:gd name="connsiteY10" fmla="*/ 5346997 h 6197822"/>
                  <a:gd name="connsiteX11" fmla="*/ 6050630 w 6327665"/>
                  <a:gd name="connsiteY11" fmla="*/ 5286592 h 6197822"/>
                  <a:gd name="connsiteX12" fmla="*/ 6033967 w 6327665"/>
                  <a:gd name="connsiteY12" fmla="*/ 5184529 h 6197822"/>
                  <a:gd name="connsiteX13" fmla="*/ 5994392 w 6327665"/>
                  <a:gd name="connsiteY13" fmla="*/ 5155368 h 6197822"/>
                  <a:gd name="connsiteX14" fmla="*/ 5875665 w 6327665"/>
                  <a:gd name="connsiteY14" fmla="*/ 4994984 h 6197822"/>
                  <a:gd name="connsiteX15" fmla="*/ 5842339 w 6327665"/>
                  <a:gd name="connsiteY15" fmla="*/ 4903336 h 6197822"/>
                  <a:gd name="connsiteX16" fmla="*/ 5777768 w 6327665"/>
                  <a:gd name="connsiteY16" fmla="*/ 4855428 h 6197822"/>
                  <a:gd name="connsiteX17" fmla="*/ 5638213 w 6327665"/>
                  <a:gd name="connsiteY17" fmla="*/ 4642971 h 6197822"/>
                  <a:gd name="connsiteX18" fmla="*/ 5623633 w 6327665"/>
                  <a:gd name="connsiteY18" fmla="*/ 4578401 h 6197822"/>
                  <a:gd name="connsiteX19" fmla="*/ 5556979 w 6327665"/>
                  <a:gd name="connsiteY19" fmla="*/ 4536742 h 6197822"/>
                  <a:gd name="connsiteX20" fmla="*/ 5494492 w 6327665"/>
                  <a:gd name="connsiteY20" fmla="*/ 4440928 h 6197822"/>
                  <a:gd name="connsiteX21" fmla="*/ 5477829 w 6327665"/>
                  <a:gd name="connsiteY21" fmla="*/ 4359695 h 6197822"/>
                  <a:gd name="connsiteX22" fmla="*/ 5394512 w 6327665"/>
                  <a:gd name="connsiteY22" fmla="*/ 4280544 h 6197822"/>
                  <a:gd name="connsiteX23" fmla="*/ 5322814 w 6327665"/>
                  <a:gd name="connsiteY23" fmla="*/ 4166798 h 6197822"/>
                  <a:gd name="connsiteX24" fmla="*/ 5240376 w 6327665"/>
                  <a:gd name="connsiteY24" fmla="*/ 4080584 h 6197822"/>
                  <a:gd name="connsiteX25" fmla="*/ 5142479 w 6327665"/>
                  <a:gd name="connsiteY25" fmla="*/ 3920199 h 6197822"/>
                  <a:gd name="connsiteX26" fmla="*/ 4150695 w 6327665"/>
                  <a:gd name="connsiteY26" fmla="*/ 2886134 h 6197822"/>
                  <a:gd name="connsiteX27" fmla="*/ 3559461 w 6327665"/>
                  <a:gd name="connsiteY27" fmla="*/ 2518398 h 6197822"/>
                  <a:gd name="connsiteX28" fmla="*/ 3313176 w 6327665"/>
                  <a:gd name="connsiteY28" fmla="*/ 2291735 h 6197822"/>
                  <a:gd name="connsiteX29" fmla="*/ 3205256 w 6327665"/>
                  <a:gd name="connsiteY29" fmla="*/ 2303622 h 6197822"/>
                  <a:gd name="connsiteX30" fmla="*/ 2576905 w 6327665"/>
                  <a:gd name="connsiteY30" fmla="*/ 2004450 h 6197822"/>
                  <a:gd name="connsiteX31" fmla="*/ 2187525 w 6327665"/>
                  <a:gd name="connsiteY31" fmla="*/ 1194008 h 6197822"/>
                  <a:gd name="connsiteX32" fmla="*/ 2599237 w 6327665"/>
                  <a:gd name="connsiteY32" fmla="*/ 754168 h 6197822"/>
                  <a:gd name="connsiteX33" fmla="*/ 2702537 w 6327665"/>
                  <a:gd name="connsiteY33" fmla="*/ 232530 h 6197822"/>
                  <a:gd name="connsiteX34" fmla="*/ 2607318 w 6327665"/>
                  <a:gd name="connsiteY34" fmla="*/ 102935 h 6197822"/>
                  <a:gd name="connsiteX35" fmla="*/ 2518975 w 6327665"/>
                  <a:gd name="connsiteY35" fmla="*/ 180223 h 6197822"/>
                  <a:gd name="connsiteX36" fmla="*/ 2532520 w 6327665"/>
                  <a:gd name="connsiteY36" fmla="*/ 247737 h 6197822"/>
                  <a:gd name="connsiteX37" fmla="*/ 2297214 w 6327665"/>
                  <a:gd name="connsiteY37" fmla="*/ 314672 h 6197822"/>
                  <a:gd name="connsiteX38" fmla="*/ 1919173 w 6327665"/>
                  <a:gd name="connsiteY38" fmla="*/ 541271 h 6197822"/>
                  <a:gd name="connsiteX39" fmla="*/ 1917513 w 6327665"/>
                  <a:gd name="connsiteY39" fmla="*/ 597949 h 6197822"/>
                  <a:gd name="connsiteX40" fmla="*/ 1177075 w 6327665"/>
                  <a:gd name="connsiteY40" fmla="*/ 179189 h 6197822"/>
                  <a:gd name="connsiteX41" fmla="*/ 920610 w 6327665"/>
                  <a:gd name="connsiteY41" fmla="*/ 8140 h 6197822"/>
                  <a:gd name="connsiteX42" fmla="*/ 1241176 w 6327665"/>
                  <a:gd name="connsiteY42" fmla="*/ 468808 h 6197822"/>
                  <a:gd name="connsiteX43" fmla="*/ 1865220 w 6327665"/>
                  <a:gd name="connsiteY43" fmla="*/ 1097958 h 6197822"/>
                  <a:gd name="connsiteX44" fmla="*/ 1874806 w 6327665"/>
                  <a:gd name="connsiteY44" fmla="*/ 2136972 h 6197822"/>
                  <a:gd name="connsiteX45" fmla="*/ 2057099 w 6327665"/>
                  <a:gd name="connsiteY45" fmla="*/ 2544253 h 6197822"/>
                  <a:gd name="connsiteX46" fmla="*/ 97232 w 6327665"/>
                  <a:gd name="connsiteY46" fmla="*/ 3162613 h 6197822"/>
                  <a:gd name="connsiteX47" fmla="*/ 649973 w 6327665"/>
                  <a:gd name="connsiteY47" fmla="*/ 3322621 h 6197822"/>
                  <a:gd name="connsiteX48" fmla="*/ 914158 w 6327665"/>
                  <a:gd name="connsiteY48" fmla="*/ 3257831 h 6197822"/>
                  <a:gd name="connsiteX49" fmla="*/ 1018305 w 6327665"/>
                  <a:gd name="connsiteY49" fmla="*/ 3226587 h 6197822"/>
                  <a:gd name="connsiteX50" fmla="*/ 1130782 w 6327665"/>
                  <a:gd name="connsiteY50" fmla="*/ 3205758 h 6197822"/>
                  <a:gd name="connsiteX51" fmla="*/ 1341156 w 6327665"/>
                  <a:gd name="connsiteY51" fmla="*/ 3120359 h 6197822"/>
                  <a:gd name="connsiteX52" fmla="*/ 1603603 w 6327665"/>
                  <a:gd name="connsiteY52" fmla="*/ 3057871 h 6197822"/>
                  <a:gd name="connsiteX53" fmla="*/ 1793149 w 6327665"/>
                  <a:gd name="connsiteY53" fmla="*/ 2980803 h 6197822"/>
                  <a:gd name="connsiteX54" fmla="*/ 2181072 w 6327665"/>
                  <a:gd name="connsiteY54" fmla="*/ 2924049 h 6197822"/>
                  <a:gd name="connsiteX55" fmla="*/ 2950248 w 6327665"/>
                  <a:gd name="connsiteY55" fmla="*/ 4016797 h 6197822"/>
                  <a:gd name="connsiteX56" fmla="*/ 3432137 w 6327665"/>
                  <a:gd name="connsiteY56" fmla="*/ 4386804 h 6197822"/>
                  <a:gd name="connsiteX57" fmla="*/ 2968760 w 6327665"/>
                  <a:gd name="connsiteY57" fmla="*/ 4633903 h 6197822"/>
                  <a:gd name="connsiteX58" fmla="*/ 2961665 w 6327665"/>
                  <a:gd name="connsiteY58" fmla="*/ 4830432 h 6197822"/>
                  <a:gd name="connsiteX59" fmla="*/ 3182110 w 6327665"/>
                  <a:gd name="connsiteY59" fmla="*/ 4914110 h 6197822"/>
                  <a:gd name="connsiteX60" fmla="*/ 3319927 w 6327665"/>
                  <a:gd name="connsiteY60" fmla="*/ 4882505 h 6197822"/>
                  <a:gd name="connsiteX61" fmla="*/ 3480311 w 6327665"/>
                  <a:gd name="connsiteY61" fmla="*/ 4915832 h 6197822"/>
                  <a:gd name="connsiteX62" fmla="*/ 3594872 w 6327665"/>
                  <a:gd name="connsiteY62" fmla="*/ 4824184 h 6197822"/>
                  <a:gd name="connsiteX63" fmla="*/ 3645268 w 6327665"/>
                  <a:gd name="connsiteY63" fmla="*/ 4804938 h 6197822"/>
                  <a:gd name="connsiteX64" fmla="*/ 3780062 w 6327665"/>
                  <a:gd name="connsiteY64" fmla="*/ 4844529 h 6197822"/>
                  <a:gd name="connsiteX65" fmla="*/ 3895280 w 6327665"/>
                  <a:gd name="connsiteY65" fmla="*/ 4728685 h 6197822"/>
                  <a:gd name="connsiteX66" fmla="*/ 5477403 w 6327665"/>
                  <a:gd name="connsiteY66" fmla="*/ 5872675 h 6197822"/>
                  <a:gd name="connsiteX67" fmla="*/ 5639072 w 6327665"/>
                  <a:gd name="connsiteY67" fmla="*/ 6057474 h 6197822"/>
                  <a:gd name="connsiteX68" fmla="*/ 5771158 w 6327665"/>
                  <a:gd name="connsiteY68" fmla="*/ 6095609 h 6197822"/>
                  <a:gd name="connsiteX0" fmla="*/ 5771158 w 6327665"/>
                  <a:gd name="connsiteY0" fmla="*/ 6095609 h 6197822"/>
                  <a:gd name="connsiteX1" fmla="*/ 6019386 w 6327665"/>
                  <a:gd name="connsiteY1" fmla="*/ 6159334 h 6197822"/>
                  <a:gd name="connsiteX2" fmla="*/ 6173521 w 6327665"/>
                  <a:gd name="connsiteY2" fmla="*/ 6196827 h 6197822"/>
                  <a:gd name="connsiteX3" fmla="*/ 6299732 w 6327665"/>
                  <a:gd name="connsiteY3" fmla="*/ 6066651 h 6197822"/>
                  <a:gd name="connsiteX4" fmla="*/ 6327658 w 6327665"/>
                  <a:gd name="connsiteY4" fmla="*/ 6001032 h 6197822"/>
                  <a:gd name="connsiteX5" fmla="*/ 6302663 w 6327665"/>
                  <a:gd name="connsiteY5" fmla="*/ 5946876 h 6197822"/>
                  <a:gd name="connsiteX6" fmla="*/ 6321409 w 6327665"/>
                  <a:gd name="connsiteY6" fmla="*/ 5865643 h 6197822"/>
                  <a:gd name="connsiteX7" fmla="*/ 6288083 w 6327665"/>
                  <a:gd name="connsiteY7" fmla="*/ 5757331 h 6197822"/>
                  <a:gd name="connsiteX8" fmla="*/ 6240176 w 6327665"/>
                  <a:gd name="connsiteY8" fmla="*/ 5653185 h 6197822"/>
                  <a:gd name="connsiteX9" fmla="*/ 6229761 w 6327665"/>
                  <a:gd name="connsiteY9" fmla="*/ 5592781 h 6197822"/>
                  <a:gd name="connsiteX10" fmla="*/ 6096454 w 6327665"/>
                  <a:gd name="connsiteY10" fmla="*/ 5346997 h 6197822"/>
                  <a:gd name="connsiteX11" fmla="*/ 6050630 w 6327665"/>
                  <a:gd name="connsiteY11" fmla="*/ 5286592 h 6197822"/>
                  <a:gd name="connsiteX12" fmla="*/ 6033967 w 6327665"/>
                  <a:gd name="connsiteY12" fmla="*/ 5184529 h 6197822"/>
                  <a:gd name="connsiteX13" fmla="*/ 5994392 w 6327665"/>
                  <a:gd name="connsiteY13" fmla="*/ 5155368 h 6197822"/>
                  <a:gd name="connsiteX14" fmla="*/ 5875665 w 6327665"/>
                  <a:gd name="connsiteY14" fmla="*/ 4994984 h 6197822"/>
                  <a:gd name="connsiteX15" fmla="*/ 5842339 w 6327665"/>
                  <a:gd name="connsiteY15" fmla="*/ 4903336 h 6197822"/>
                  <a:gd name="connsiteX16" fmla="*/ 5777768 w 6327665"/>
                  <a:gd name="connsiteY16" fmla="*/ 4855428 h 6197822"/>
                  <a:gd name="connsiteX17" fmla="*/ 5638213 w 6327665"/>
                  <a:gd name="connsiteY17" fmla="*/ 4642971 h 6197822"/>
                  <a:gd name="connsiteX18" fmla="*/ 5623633 w 6327665"/>
                  <a:gd name="connsiteY18" fmla="*/ 4578401 h 6197822"/>
                  <a:gd name="connsiteX19" fmla="*/ 5556979 w 6327665"/>
                  <a:gd name="connsiteY19" fmla="*/ 4536742 h 6197822"/>
                  <a:gd name="connsiteX20" fmla="*/ 5494492 w 6327665"/>
                  <a:gd name="connsiteY20" fmla="*/ 4440928 h 6197822"/>
                  <a:gd name="connsiteX21" fmla="*/ 5477829 w 6327665"/>
                  <a:gd name="connsiteY21" fmla="*/ 4359695 h 6197822"/>
                  <a:gd name="connsiteX22" fmla="*/ 5394512 w 6327665"/>
                  <a:gd name="connsiteY22" fmla="*/ 4280544 h 6197822"/>
                  <a:gd name="connsiteX23" fmla="*/ 5322814 w 6327665"/>
                  <a:gd name="connsiteY23" fmla="*/ 4166798 h 6197822"/>
                  <a:gd name="connsiteX24" fmla="*/ 5240376 w 6327665"/>
                  <a:gd name="connsiteY24" fmla="*/ 4080584 h 6197822"/>
                  <a:gd name="connsiteX25" fmla="*/ 5142479 w 6327665"/>
                  <a:gd name="connsiteY25" fmla="*/ 3920199 h 6197822"/>
                  <a:gd name="connsiteX26" fmla="*/ 4150695 w 6327665"/>
                  <a:gd name="connsiteY26" fmla="*/ 2886134 h 6197822"/>
                  <a:gd name="connsiteX27" fmla="*/ 3559461 w 6327665"/>
                  <a:gd name="connsiteY27" fmla="*/ 2518398 h 6197822"/>
                  <a:gd name="connsiteX28" fmla="*/ 3313176 w 6327665"/>
                  <a:gd name="connsiteY28" fmla="*/ 2291735 h 6197822"/>
                  <a:gd name="connsiteX29" fmla="*/ 3205256 w 6327665"/>
                  <a:gd name="connsiteY29" fmla="*/ 2303622 h 6197822"/>
                  <a:gd name="connsiteX30" fmla="*/ 2576905 w 6327665"/>
                  <a:gd name="connsiteY30" fmla="*/ 2004450 h 6197822"/>
                  <a:gd name="connsiteX31" fmla="*/ 2187525 w 6327665"/>
                  <a:gd name="connsiteY31" fmla="*/ 1194008 h 6197822"/>
                  <a:gd name="connsiteX32" fmla="*/ 2599237 w 6327665"/>
                  <a:gd name="connsiteY32" fmla="*/ 754168 h 6197822"/>
                  <a:gd name="connsiteX33" fmla="*/ 2702537 w 6327665"/>
                  <a:gd name="connsiteY33" fmla="*/ 232530 h 6197822"/>
                  <a:gd name="connsiteX34" fmla="*/ 2607318 w 6327665"/>
                  <a:gd name="connsiteY34" fmla="*/ 102935 h 6197822"/>
                  <a:gd name="connsiteX35" fmla="*/ 2518975 w 6327665"/>
                  <a:gd name="connsiteY35" fmla="*/ 180223 h 6197822"/>
                  <a:gd name="connsiteX36" fmla="*/ 2532520 w 6327665"/>
                  <a:gd name="connsiteY36" fmla="*/ 247737 h 6197822"/>
                  <a:gd name="connsiteX37" fmla="*/ 2297214 w 6327665"/>
                  <a:gd name="connsiteY37" fmla="*/ 314672 h 6197822"/>
                  <a:gd name="connsiteX38" fmla="*/ 1919173 w 6327665"/>
                  <a:gd name="connsiteY38" fmla="*/ 541271 h 6197822"/>
                  <a:gd name="connsiteX39" fmla="*/ 1917513 w 6327665"/>
                  <a:gd name="connsiteY39" fmla="*/ 597949 h 6197822"/>
                  <a:gd name="connsiteX40" fmla="*/ 1177075 w 6327665"/>
                  <a:gd name="connsiteY40" fmla="*/ 179189 h 6197822"/>
                  <a:gd name="connsiteX41" fmla="*/ 920610 w 6327665"/>
                  <a:gd name="connsiteY41" fmla="*/ 8140 h 6197822"/>
                  <a:gd name="connsiteX42" fmla="*/ 1241176 w 6327665"/>
                  <a:gd name="connsiteY42" fmla="*/ 468808 h 6197822"/>
                  <a:gd name="connsiteX43" fmla="*/ 1865220 w 6327665"/>
                  <a:gd name="connsiteY43" fmla="*/ 1097958 h 6197822"/>
                  <a:gd name="connsiteX44" fmla="*/ 1874806 w 6327665"/>
                  <a:gd name="connsiteY44" fmla="*/ 2136972 h 6197822"/>
                  <a:gd name="connsiteX45" fmla="*/ 2057099 w 6327665"/>
                  <a:gd name="connsiteY45" fmla="*/ 2544253 h 6197822"/>
                  <a:gd name="connsiteX46" fmla="*/ 97232 w 6327665"/>
                  <a:gd name="connsiteY46" fmla="*/ 3162613 h 6197822"/>
                  <a:gd name="connsiteX47" fmla="*/ 649973 w 6327665"/>
                  <a:gd name="connsiteY47" fmla="*/ 3322621 h 6197822"/>
                  <a:gd name="connsiteX48" fmla="*/ 914158 w 6327665"/>
                  <a:gd name="connsiteY48" fmla="*/ 3257831 h 6197822"/>
                  <a:gd name="connsiteX49" fmla="*/ 1018305 w 6327665"/>
                  <a:gd name="connsiteY49" fmla="*/ 3226587 h 6197822"/>
                  <a:gd name="connsiteX50" fmla="*/ 1130782 w 6327665"/>
                  <a:gd name="connsiteY50" fmla="*/ 3205758 h 6197822"/>
                  <a:gd name="connsiteX51" fmla="*/ 1341156 w 6327665"/>
                  <a:gd name="connsiteY51" fmla="*/ 3120359 h 6197822"/>
                  <a:gd name="connsiteX52" fmla="*/ 1603603 w 6327665"/>
                  <a:gd name="connsiteY52" fmla="*/ 3057871 h 6197822"/>
                  <a:gd name="connsiteX53" fmla="*/ 1793149 w 6327665"/>
                  <a:gd name="connsiteY53" fmla="*/ 2980803 h 6197822"/>
                  <a:gd name="connsiteX54" fmla="*/ 2181072 w 6327665"/>
                  <a:gd name="connsiteY54" fmla="*/ 2924049 h 6197822"/>
                  <a:gd name="connsiteX55" fmla="*/ 2950248 w 6327665"/>
                  <a:gd name="connsiteY55" fmla="*/ 4016797 h 6197822"/>
                  <a:gd name="connsiteX56" fmla="*/ 3432137 w 6327665"/>
                  <a:gd name="connsiteY56" fmla="*/ 4386804 h 6197822"/>
                  <a:gd name="connsiteX57" fmla="*/ 2968760 w 6327665"/>
                  <a:gd name="connsiteY57" fmla="*/ 4633903 h 6197822"/>
                  <a:gd name="connsiteX58" fmla="*/ 2961665 w 6327665"/>
                  <a:gd name="connsiteY58" fmla="*/ 4830432 h 6197822"/>
                  <a:gd name="connsiteX59" fmla="*/ 3182110 w 6327665"/>
                  <a:gd name="connsiteY59" fmla="*/ 4914110 h 6197822"/>
                  <a:gd name="connsiteX60" fmla="*/ 3319927 w 6327665"/>
                  <a:gd name="connsiteY60" fmla="*/ 4882505 h 6197822"/>
                  <a:gd name="connsiteX61" fmla="*/ 3480311 w 6327665"/>
                  <a:gd name="connsiteY61" fmla="*/ 4915832 h 6197822"/>
                  <a:gd name="connsiteX62" fmla="*/ 3594872 w 6327665"/>
                  <a:gd name="connsiteY62" fmla="*/ 4824184 h 6197822"/>
                  <a:gd name="connsiteX63" fmla="*/ 3645268 w 6327665"/>
                  <a:gd name="connsiteY63" fmla="*/ 4804938 h 6197822"/>
                  <a:gd name="connsiteX64" fmla="*/ 3780062 w 6327665"/>
                  <a:gd name="connsiteY64" fmla="*/ 4844529 h 6197822"/>
                  <a:gd name="connsiteX65" fmla="*/ 3895280 w 6327665"/>
                  <a:gd name="connsiteY65" fmla="*/ 4728685 h 6197822"/>
                  <a:gd name="connsiteX66" fmla="*/ 5477403 w 6327665"/>
                  <a:gd name="connsiteY66" fmla="*/ 5872675 h 6197822"/>
                  <a:gd name="connsiteX67" fmla="*/ 5639072 w 6327665"/>
                  <a:gd name="connsiteY67" fmla="*/ 6057474 h 6197822"/>
                  <a:gd name="connsiteX68" fmla="*/ 5771158 w 6327665"/>
                  <a:gd name="connsiteY68" fmla="*/ 6095609 h 6197822"/>
                  <a:gd name="connsiteX0" fmla="*/ 5771158 w 6327665"/>
                  <a:gd name="connsiteY0" fmla="*/ 6095609 h 6197822"/>
                  <a:gd name="connsiteX1" fmla="*/ 6019386 w 6327665"/>
                  <a:gd name="connsiteY1" fmla="*/ 6159334 h 6197822"/>
                  <a:gd name="connsiteX2" fmla="*/ 6173521 w 6327665"/>
                  <a:gd name="connsiteY2" fmla="*/ 6196827 h 6197822"/>
                  <a:gd name="connsiteX3" fmla="*/ 6299732 w 6327665"/>
                  <a:gd name="connsiteY3" fmla="*/ 6066651 h 6197822"/>
                  <a:gd name="connsiteX4" fmla="*/ 6327658 w 6327665"/>
                  <a:gd name="connsiteY4" fmla="*/ 6001032 h 6197822"/>
                  <a:gd name="connsiteX5" fmla="*/ 6302663 w 6327665"/>
                  <a:gd name="connsiteY5" fmla="*/ 5946876 h 6197822"/>
                  <a:gd name="connsiteX6" fmla="*/ 6321409 w 6327665"/>
                  <a:gd name="connsiteY6" fmla="*/ 5865643 h 6197822"/>
                  <a:gd name="connsiteX7" fmla="*/ 6288083 w 6327665"/>
                  <a:gd name="connsiteY7" fmla="*/ 5757331 h 6197822"/>
                  <a:gd name="connsiteX8" fmla="*/ 6240176 w 6327665"/>
                  <a:gd name="connsiteY8" fmla="*/ 5653185 h 6197822"/>
                  <a:gd name="connsiteX9" fmla="*/ 6229761 w 6327665"/>
                  <a:gd name="connsiteY9" fmla="*/ 5592781 h 6197822"/>
                  <a:gd name="connsiteX10" fmla="*/ 6096454 w 6327665"/>
                  <a:gd name="connsiteY10" fmla="*/ 5346997 h 6197822"/>
                  <a:gd name="connsiteX11" fmla="*/ 6050630 w 6327665"/>
                  <a:gd name="connsiteY11" fmla="*/ 5286592 h 6197822"/>
                  <a:gd name="connsiteX12" fmla="*/ 6033967 w 6327665"/>
                  <a:gd name="connsiteY12" fmla="*/ 5184529 h 6197822"/>
                  <a:gd name="connsiteX13" fmla="*/ 5994392 w 6327665"/>
                  <a:gd name="connsiteY13" fmla="*/ 5155368 h 6197822"/>
                  <a:gd name="connsiteX14" fmla="*/ 5875665 w 6327665"/>
                  <a:gd name="connsiteY14" fmla="*/ 4994984 h 6197822"/>
                  <a:gd name="connsiteX15" fmla="*/ 5842339 w 6327665"/>
                  <a:gd name="connsiteY15" fmla="*/ 4903336 h 6197822"/>
                  <a:gd name="connsiteX16" fmla="*/ 5777768 w 6327665"/>
                  <a:gd name="connsiteY16" fmla="*/ 4855428 h 6197822"/>
                  <a:gd name="connsiteX17" fmla="*/ 5638213 w 6327665"/>
                  <a:gd name="connsiteY17" fmla="*/ 4642971 h 6197822"/>
                  <a:gd name="connsiteX18" fmla="*/ 5623633 w 6327665"/>
                  <a:gd name="connsiteY18" fmla="*/ 4578401 h 6197822"/>
                  <a:gd name="connsiteX19" fmla="*/ 5556979 w 6327665"/>
                  <a:gd name="connsiteY19" fmla="*/ 4536742 h 6197822"/>
                  <a:gd name="connsiteX20" fmla="*/ 5494492 w 6327665"/>
                  <a:gd name="connsiteY20" fmla="*/ 4440928 h 6197822"/>
                  <a:gd name="connsiteX21" fmla="*/ 5477829 w 6327665"/>
                  <a:gd name="connsiteY21" fmla="*/ 4359695 h 6197822"/>
                  <a:gd name="connsiteX22" fmla="*/ 5394512 w 6327665"/>
                  <a:gd name="connsiteY22" fmla="*/ 4280544 h 6197822"/>
                  <a:gd name="connsiteX23" fmla="*/ 5322814 w 6327665"/>
                  <a:gd name="connsiteY23" fmla="*/ 4166798 h 6197822"/>
                  <a:gd name="connsiteX24" fmla="*/ 5240376 w 6327665"/>
                  <a:gd name="connsiteY24" fmla="*/ 4080584 h 6197822"/>
                  <a:gd name="connsiteX25" fmla="*/ 5117484 w 6327665"/>
                  <a:gd name="connsiteY25" fmla="*/ 3920199 h 6197822"/>
                  <a:gd name="connsiteX26" fmla="*/ 4150695 w 6327665"/>
                  <a:gd name="connsiteY26" fmla="*/ 2886134 h 6197822"/>
                  <a:gd name="connsiteX27" fmla="*/ 3559461 w 6327665"/>
                  <a:gd name="connsiteY27" fmla="*/ 2518398 h 6197822"/>
                  <a:gd name="connsiteX28" fmla="*/ 3313176 w 6327665"/>
                  <a:gd name="connsiteY28" fmla="*/ 2291735 h 6197822"/>
                  <a:gd name="connsiteX29" fmla="*/ 3205256 w 6327665"/>
                  <a:gd name="connsiteY29" fmla="*/ 2303622 h 6197822"/>
                  <a:gd name="connsiteX30" fmla="*/ 2576905 w 6327665"/>
                  <a:gd name="connsiteY30" fmla="*/ 2004450 h 6197822"/>
                  <a:gd name="connsiteX31" fmla="*/ 2187525 w 6327665"/>
                  <a:gd name="connsiteY31" fmla="*/ 1194008 h 6197822"/>
                  <a:gd name="connsiteX32" fmla="*/ 2599237 w 6327665"/>
                  <a:gd name="connsiteY32" fmla="*/ 754168 h 6197822"/>
                  <a:gd name="connsiteX33" fmla="*/ 2702537 w 6327665"/>
                  <a:gd name="connsiteY33" fmla="*/ 232530 h 6197822"/>
                  <a:gd name="connsiteX34" fmla="*/ 2607318 w 6327665"/>
                  <a:gd name="connsiteY34" fmla="*/ 102935 h 6197822"/>
                  <a:gd name="connsiteX35" fmla="*/ 2518975 w 6327665"/>
                  <a:gd name="connsiteY35" fmla="*/ 180223 h 6197822"/>
                  <a:gd name="connsiteX36" fmla="*/ 2532520 w 6327665"/>
                  <a:gd name="connsiteY36" fmla="*/ 247737 h 6197822"/>
                  <a:gd name="connsiteX37" fmla="*/ 2297214 w 6327665"/>
                  <a:gd name="connsiteY37" fmla="*/ 314672 h 6197822"/>
                  <a:gd name="connsiteX38" fmla="*/ 1919173 w 6327665"/>
                  <a:gd name="connsiteY38" fmla="*/ 541271 h 6197822"/>
                  <a:gd name="connsiteX39" fmla="*/ 1917513 w 6327665"/>
                  <a:gd name="connsiteY39" fmla="*/ 597949 h 6197822"/>
                  <a:gd name="connsiteX40" fmla="*/ 1177075 w 6327665"/>
                  <a:gd name="connsiteY40" fmla="*/ 179189 h 6197822"/>
                  <a:gd name="connsiteX41" fmla="*/ 920610 w 6327665"/>
                  <a:gd name="connsiteY41" fmla="*/ 8140 h 6197822"/>
                  <a:gd name="connsiteX42" fmla="*/ 1241176 w 6327665"/>
                  <a:gd name="connsiteY42" fmla="*/ 468808 h 6197822"/>
                  <a:gd name="connsiteX43" fmla="*/ 1865220 w 6327665"/>
                  <a:gd name="connsiteY43" fmla="*/ 1097958 h 6197822"/>
                  <a:gd name="connsiteX44" fmla="*/ 1874806 w 6327665"/>
                  <a:gd name="connsiteY44" fmla="*/ 2136972 h 6197822"/>
                  <a:gd name="connsiteX45" fmla="*/ 2057099 w 6327665"/>
                  <a:gd name="connsiteY45" fmla="*/ 2544253 h 6197822"/>
                  <a:gd name="connsiteX46" fmla="*/ 97232 w 6327665"/>
                  <a:gd name="connsiteY46" fmla="*/ 3162613 h 6197822"/>
                  <a:gd name="connsiteX47" fmla="*/ 649973 w 6327665"/>
                  <a:gd name="connsiteY47" fmla="*/ 3322621 h 6197822"/>
                  <a:gd name="connsiteX48" fmla="*/ 914158 w 6327665"/>
                  <a:gd name="connsiteY48" fmla="*/ 3257831 h 6197822"/>
                  <a:gd name="connsiteX49" fmla="*/ 1018305 w 6327665"/>
                  <a:gd name="connsiteY49" fmla="*/ 3226587 h 6197822"/>
                  <a:gd name="connsiteX50" fmla="*/ 1130782 w 6327665"/>
                  <a:gd name="connsiteY50" fmla="*/ 3205758 h 6197822"/>
                  <a:gd name="connsiteX51" fmla="*/ 1341156 w 6327665"/>
                  <a:gd name="connsiteY51" fmla="*/ 3120359 h 6197822"/>
                  <a:gd name="connsiteX52" fmla="*/ 1603603 w 6327665"/>
                  <a:gd name="connsiteY52" fmla="*/ 3057871 h 6197822"/>
                  <a:gd name="connsiteX53" fmla="*/ 1793149 w 6327665"/>
                  <a:gd name="connsiteY53" fmla="*/ 2980803 h 6197822"/>
                  <a:gd name="connsiteX54" fmla="*/ 2181072 w 6327665"/>
                  <a:gd name="connsiteY54" fmla="*/ 2924049 h 6197822"/>
                  <a:gd name="connsiteX55" fmla="*/ 2950248 w 6327665"/>
                  <a:gd name="connsiteY55" fmla="*/ 4016797 h 6197822"/>
                  <a:gd name="connsiteX56" fmla="*/ 3432137 w 6327665"/>
                  <a:gd name="connsiteY56" fmla="*/ 4386804 h 6197822"/>
                  <a:gd name="connsiteX57" fmla="*/ 2968760 w 6327665"/>
                  <a:gd name="connsiteY57" fmla="*/ 4633903 h 6197822"/>
                  <a:gd name="connsiteX58" fmla="*/ 2961665 w 6327665"/>
                  <a:gd name="connsiteY58" fmla="*/ 4830432 h 6197822"/>
                  <a:gd name="connsiteX59" fmla="*/ 3182110 w 6327665"/>
                  <a:gd name="connsiteY59" fmla="*/ 4914110 h 6197822"/>
                  <a:gd name="connsiteX60" fmla="*/ 3319927 w 6327665"/>
                  <a:gd name="connsiteY60" fmla="*/ 4882505 h 6197822"/>
                  <a:gd name="connsiteX61" fmla="*/ 3480311 w 6327665"/>
                  <a:gd name="connsiteY61" fmla="*/ 4915832 h 6197822"/>
                  <a:gd name="connsiteX62" fmla="*/ 3594872 w 6327665"/>
                  <a:gd name="connsiteY62" fmla="*/ 4824184 h 6197822"/>
                  <a:gd name="connsiteX63" fmla="*/ 3645268 w 6327665"/>
                  <a:gd name="connsiteY63" fmla="*/ 4804938 h 6197822"/>
                  <a:gd name="connsiteX64" fmla="*/ 3780062 w 6327665"/>
                  <a:gd name="connsiteY64" fmla="*/ 4844529 h 6197822"/>
                  <a:gd name="connsiteX65" fmla="*/ 3895280 w 6327665"/>
                  <a:gd name="connsiteY65" fmla="*/ 4728685 h 6197822"/>
                  <a:gd name="connsiteX66" fmla="*/ 5477403 w 6327665"/>
                  <a:gd name="connsiteY66" fmla="*/ 5872675 h 6197822"/>
                  <a:gd name="connsiteX67" fmla="*/ 5639072 w 6327665"/>
                  <a:gd name="connsiteY67" fmla="*/ 6057474 h 6197822"/>
                  <a:gd name="connsiteX68" fmla="*/ 5771158 w 6327665"/>
                  <a:gd name="connsiteY68" fmla="*/ 6095609 h 6197822"/>
                  <a:gd name="connsiteX0" fmla="*/ 5771158 w 6327665"/>
                  <a:gd name="connsiteY0" fmla="*/ 6095609 h 6197822"/>
                  <a:gd name="connsiteX1" fmla="*/ 6019386 w 6327665"/>
                  <a:gd name="connsiteY1" fmla="*/ 6159334 h 6197822"/>
                  <a:gd name="connsiteX2" fmla="*/ 6173521 w 6327665"/>
                  <a:gd name="connsiteY2" fmla="*/ 6196827 h 6197822"/>
                  <a:gd name="connsiteX3" fmla="*/ 6299732 w 6327665"/>
                  <a:gd name="connsiteY3" fmla="*/ 6066651 h 6197822"/>
                  <a:gd name="connsiteX4" fmla="*/ 6327658 w 6327665"/>
                  <a:gd name="connsiteY4" fmla="*/ 6001032 h 6197822"/>
                  <a:gd name="connsiteX5" fmla="*/ 6302663 w 6327665"/>
                  <a:gd name="connsiteY5" fmla="*/ 5946876 h 6197822"/>
                  <a:gd name="connsiteX6" fmla="*/ 6321409 w 6327665"/>
                  <a:gd name="connsiteY6" fmla="*/ 5865643 h 6197822"/>
                  <a:gd name="connsiteX7" fmla="*/ 6288083 w 6327665"/>
                  <a:gd name="connsiteY7" fmla="*/ 5757331 h 6197822"/>
                  <a:gd name="connsiteX8" fmla="*/ 6240176 w 6327665"/>
                  <a:gd name="connsiteY8" fmla="*/ 5653185 h 6197822"/>
                  <a:gd name="connsiteX9" fmla="*/ 6229761 w 6327665"/>
                  <a:gd name="connsiteY9" fmla="*/ 5592781 h 6197822"/>
                  <a:gd name="connsiteX10" fmla="*/ 6096454 w 6327665"/>
                  <a:gd name="connsiteY10" fmla="*/ 5346997 h 6197822"/>
                  <a:gd name="connsiteX11" fmla="*/ 6050630 w 6327665"/>
                  <a:gd name="connsiteY11" fmla="*/ 5286592 h 6197822"/>
                  <a:gd name="connsiteX12" fmla="*/ 6033967 w 6327665"/>
                  <a:gd name="connsiteY12" fmla="*/ 5184529 h 6197822"/>
                  <a:gd name="connsiteX13" fmla="*/ 5994392 w 6327665"/>
                  <a:gd name="connsiteY13" fmla="*/ 5155368 h 6197822"/>
                  <a:gd name="connsiteX14" fmla="*/ 5875665 w 6327665"/>
                  <a:gd name="connsiteY14" fmla="*/ 4994984 h 6197822"/>
                  <a:gd name="connsiteX15" fmla="*/ 5842339 w 6327665"/>
                  <a:gd name="connsiteY15" fmla="*/ 4903336 h 6197822"/>
                  <a:gd name="connsiteX16" fmla="*/ 5777768 w 6327665"/>
                  <a:gd name="connsiteY16" fmla="*/ 4855428 h 6197822"/>
                  <a:gd name="connsiteX17" fmla="*/ 5638213 w 6327665"/>
                  <a:gd name="connsiteY17" fmla="*/ 4642971 h 6197822"/>
                  <a:gd name="connsiteX18" fmla="*/ 5623633 w 6327665"/>
                  <a:gd name="connsiteY18" fmla="*/ 4578401 h 6197822"/>
                  <a:gd name="connsiteX19" fmla="*/ 5556979 w 6327665"/>
                  <a:gd name="connsiteY19" fmla="*/ 4536742 h 6197822"/>
                  <a:gd name="connsiteX20" fmla="*/ 5494492 w 6327665"/>
                  <a:gd name="connsiteY20" fmla="*/ 4440928 h 6197822"/>
                  <a:gd name="connsiteX21" fmla="*/ 5477829 w 6327665"/>
                  <a:gd name="connsiteY21" fmla="*/ 4359695 h 6197822"/>
                  <a:gd name="connsiteX22" fmla="*/ 5394512 w 6327665"/>
                  <a:gd name="connsiteY22" fmla="*/ 4280544 h 6197822"/>
                  <a:gd name="connsiteX23" fmla="*/ 5322814 w 6327665"/>
                  <a:gd name="connsiteY23" fmla="*/ 4166798 h 6197822"/>
                  <a:gd name="connsiteX24" fmla="*/ 5240376 w 6327665"/>
                  <a:gd name="connsiteY24" fmla="*/ 4080584 h 6197822"/>
                  <a:gd name="connsiteX25" fmla="*/ 5117484 w 6327665"/>
                  <a:gd name="connsiteY25" fmla="*/ 3920199 h 6197822"/>
                  <a:gd name="connsiteX26" fmla="*/ 4150695 w 6327665"/>
                  <a:gd name="connsiteY26" fmla="*/ 2886134 h 6197822"/>
                  <a:gd name="connsiteX27" fmla="*/ 3559461 w 6327665"/>
                  <a:gd name="connsiteY27" fmla="*/ 2518398 h 6197822"/>
                  <a:gd name="connsiteX28" fmla="*/ 3313176 w 6327665"/>
                  <a:gd name="connsiteY28" fmla="*/ 2291735 h 6197822"/>
                  <a:gd name="connsiteX29" fmla="*/ 3205256 w 6327665"/>
                  <a:gd name="connsiteY29" fmla="*/ 2303622 h 6197822"/>
                  <a:gd name="connsiteX30" fmla="*/ 2576905 w 6327665"/>
                  <a:gd name="connsiteY30" fmla="*/ 2004450 h 6197822"/>
                  <a:gd name="connsiteX31" fmla="*/ 2187525 w 6327665"/>
                  <a:gd name="connsiteY31" fmla="*/ 1194008 h 6197822"/>
                  <a:gd name="connsiteX32" fmla="*/ 2599237 w 6327665"/>
                  <a:gd name="connsiteY32" fmla="*/ 754168 h 6197822"/>
                  <a:gd name="connsiteX33" fmla="*/ 2702537 w 6327665"/>
                  <a:gd name="connsiteY33" fmla="*/ 232530 h 6197822"/>
                  <a:gd name="connsiteX34" fmla="*/ 2607318 w 6327665"/>
                  <a:gd name="connsiteY34" fmla="*/ 102935 h 6197822"/>
                  <a:gd name="connsiteX35" fmla="*/ 2518975 w 6327665"/>
                  <a:gd name="connsiteY35" fmla="*/ 180223 h 6197822"/>
                  <a:gd name="connsiteX36" fmla="*/ 2532520 w 6327665"/>
                  <a:gd name="connsiteY36" fmla="*/ 247737 h 6197822"/>
                  <a:gd name="connsiteX37" fmla="*/ 2297214 w 6327665"/>
                  <a:gd name="connsiteY37" fmla="*/ 314672 h 6197822"/>
                  <a:gd name="connsiteX38" fmla="*/ 1919173 w 6327665"/>
                  <a:gd name="connsiteY38" fmla="*/ 541271 h 6197822"/>
                  <a:gd name="connsiteX39" fmla="*/ 1917513 w 6327665"/>
                  <a:gd name="connsiteY39" fmla="*/ 597949 h 6197822"/>
                  <a:gd name="connsiteX40" fmla="*/ 1177075 w 6327665"/>
                  <a:gd name="connsiteY40" fmla="*/ 179189 h 6197822"/>
                  <a:gd name="connsiteX41" fmla="*/ 920610 w 6327665"/>
                  <a:gd name="connsiteY41" fmla="*/ 8140 h 6197822"/>
                  <a:gd name="connsiteX42" fmla="*/ 1241176 w 6327665"/>
                  <a:gd name="connsiteY42" fmla="*/ 468808 h 6197822"/>
                  <a:gd name="connsiteX43" fmla="*/ 1865220 w 6327665"/>
                  <a:gd name="connsiteY43" fmla="*/ 1097958 h 6197822"/>
                  <a:gd name="connsiteX44" fmla="*/ 1874806 w 6327665"/>
                  <a:gd name="connsiteY44" fmla="*/ 2136972 h 6197822"/>
                  <a:gd name="connsiteX45" fmla="*/ 2057099 w 6327665"/>
                  <a:gd name="connsiteY45" fmla="*/ 2544253 h 6197822"/>
                  <a:gd name="connsiteX46" fmla="*/ 97232 w 6327665"/>
                  <a:gd name="connsiteY46" fmla="*/ 3162613 h 6197822"/>
                  <a:gd name="connsiteX47" fmla="*/ 649973 w 6327665"/>
                  <a:gd name="connsiteY47" fmla="*/ 3322621 h 6197822"/>
                  <a:gd name="connsiteX48" fmla="*/ 914158 w 6327665"/>
                  <a:gd name="connsiteY48" fmla="*/ 3257831 h 6197822"/>
                  <a:gd name="connsiteX49" fmla="*/ 1018305 w 6327665"/>
                  <a:gd name="connsiteY49" fmla="*/ 3226587 h 6197822"/>
                  <a:gd name="connsiteX50" fmla="*/ 1130782 w 6327665"/>
                  <a:gd name="connsiteY50" fmla="*/ 3205758 h 6197822"/>
                  <a:gd name="connsiteX51" fmla="*/ 1341156 w 6327665"/>
                  <a:gd name="connsiteY51" fmla="*/ 3120359 h 6197822"/>
                  <a:gd name="connsiteX52" fmla="*/ 1603603 w 6327665"/>
                  <a:gd name="connsiteY52" fmla="*/ 3057871 h 6197822"/>
                  <a:gd name="connsiteX53" fmla="*/ 1793149 w 6327665"/>
                  <a:gd name="connsiteY53" fmla="*/ 2980803 h 6197822"/>
                  <a:gd name="connsiteX54" fmla="*/ 2181072 w 6327665"/>
                  <a:gd name="connsiteY54" fmla="*/ 2924049 h 6197822"/>
                  <a:gd name="connsiteX55" fmla="*/ 2950248 w 6327665"/>
                  <a:gd name="connsiteY55" fmla="*/ 4016797 h 6197822"/>
                  <a:gd name="connsiteX56" fmla="*/ 3432137 w 6327665"/>
                  <a:gd name="connsiteY56" fmla="*/ 4386804 h 6197822"/>
                  <a:gd name="connsiteX57" fmla="*/ 2968760 w 6327665"/>
                  <a:gd name="connsiteY57" fmla="*/ 4633903 h 6197822"/>
                  <a:gd name="connsiteX58" fmla="*/ 2961665 w 6327665"/>
                  <a:gd name="connsiteY58" fmla="*/ 4830432 h 6197822"/>
                  <a:gd name="connsiteX59" fmla="*/ 3182110 w 6327665"/>
                  <a:gd name="connsiteY59" fmla="*/ 4914110 h 6197822"/>
                  <a:gd name="connsiteX60" fmla="*/ 3319927 w 6327665"/>
                  <a:gd name="connsiteY60" fmla="*/ 4882505 h 6197822"/>
                  <a:gd name="connsiteX61" fmla="*/ 3480311 w 6327665"/>
                  <a:gd name="connsiteY61" fmla="*/ 4915832 h 6197822"/>
                  <a:gd name="connsiteX62" fmla="*/ 3594872 w 6327665"/>
                  <a:gd name="connsiteY62" fmla="*/ 4824184 h 6197822"/>
                  <a:gd name="connsiteX63" fmla="*/ 3645268 w 6327665"/>
                  <a:gd name="connsiteY63" fmla="*/ 4804938 h 6197822"/>
                  <a:gd name="connsiteX64" fmla="*/ 3780062 w 6327665"/>
                  <a:gd name="connsiteY64" fmla="*/ 4844529 h 6197822"/>
                  <a:gd name="connsiteX65" fmla="*/ 3895280 w 6327665"/>
                  <a:gd name="connsiteY65" fmla="*/ 4728685 h 6197822"/>
                  <a:gd name="connsiteX66" fmla="*/ 5477403 w 6327665"/>
                  <a:gd name="connsiteY66" fmla="*/ 5872675 h 6197822"/>
                  <a:gd name="connsiteX67" fmla="*/ 5639072 w 6327665"/>
                  <a:gd name="connsiteY67" fmla="*/ 6057474 h 6197822"/>
                  <a:gd name="connsiteX68" fmla="*/ 5771158 w 6327665"/>
                  <a:gd name="connsiteY68" fmla="*/ 6095609 h 6197822"/>
                  <a:gd name="connsiteX0" fmla="*/ 5771158 w 6327665"/>
                  <a:gd name="connsiteY0" fmla="*/ 6095609 h 6197822"/>
                  <a:gd name="connsiteX1" fmla="*/ 6019386 w 6327665"/>
                  <a:gd name="connsiteY1" fmla="*/ 6159334 h 6197822"/>
                  <a:gd name="connsiteX2" fmla="*/ 6173521 w 6327665"/>
                  <a:gd name="connsiteY2" fmla="*/ 6196827 h 6197822"/>
                  <a:gd name="connsiteX3" fmla="*/ 6299732 w 6327665"/>
                  <a:gd name="connsiteY3" fmla="*/ 6066651 h 6197822"/>
                  <a:gd name="connsiteX4" fmla="*/ 6327658 w 6327665"/>
                  <a:gd name="connsiteY4" fmla="*/ 6001032 h 6197822"/>
                  <a:gd name="connsiteX5" fmla="*/ 6302663 w 6327665"/>
                  <a:gd name="connsiteY5" fmla="*/ 5946876 h 6197822"/>
                  <a:gd name="connsiteX6" fmla="*/ 6321409 w 6327665"/>
                  <a:gd name="connsiteY6" fmla="*/ 5865643 h 6197822"/>
                  <a:gd name="connsiteX7" fmla="*/ 6288083 w 6327665"/>
                  <a:gd name="connsiteY7" fmla="*/ 5757331 h 6197822"/>
                  <a:gd name="connsiteX8" fmla="*/ 6240176 w 6327665"/>
                  <a:gd name="connsiteY8" fmla="*/ 5653185 h 6197822"/>
                  <a:gd name="connsiteX9" fmla="*/ 6229761 w 6327665"/>
                  <a:gd name="connsiteY9" fmla="*/ 5592781 h 6197822"/>
                  <a:gd name="connsiteX10" fmla="*/ 6096454 w 6327665"/>
                  <a:gd name="connsiteY10" fmla="*/ 5346997 h 6197822"/>
                  <a:gd name="connsiteX11" fmla="*/ 6050630 w 6327665"/>
                  <a:gd name="connsiteY11" fmla="*/ 5286592 h 6197822"/>
                  <a:gd name="connsiteX12" fmla="*/ 6033967 w 6327665"/>
                  <a:gd name="connsiteY12" fmla="*/ 5184529 h 6197822"/>
                  <a:gd name="connsiteX13" fmla="*/ 5994392 w 6327665"/>
                  <a:gd name="connsiteY13" fmla="*/ 5155368 h 6197822"/>
                  <a:gd name="connsiteX14" fmla="*/ 5875665 w 6327665"/>
                  <a:gd name="connsiteY14" fmla="*/ 4994984 h 6197822"/>
                  <a:gd name="connsiteX15" fmla="*/ 5842339 w 6327665"/>
                  <a:gd name="connsiteY15" fmla="*/ 4903336 h 6197822"/>
                  <a:gd name="connsiteX16" fmla="*/ 5777768 w 6327665"/>
                  <a:gd name="connsiteY16" fmla="*/ 4855428 h 6197822"/>
                  <a:gd name="connsiteX17" fmla="*/ 5638213 w 6327665"/>
                  <a:gd name="connsiteY17" fmla="*/ 4642971 h 6197822"/>
                  <a:gd name="connsiteX18" fmla="*/ 5623633 w 6327665"/>
                  <a:gd name="connsiteY18" fmla="*/ 4578401 h 6197822"/>
                  <a:gd name="connsiteX19" fmla="*/ 5556979 w 6327665"/>
                  <a:gd name="connsiteY19" fmla="*/ 4536742 h 6197822"/>
                  <a:gd name="connsiteX20" fmla="*/ 5494492 w 6327665"/>
                  <a:gd name="connsiteY20" fmla="*/ 4440928 h 6197822"/>
                  <a:gd name="connsiteX21" fmla="*/ 5477829 w 6327665"/>
                  <a:gd name="connsiteY21" fmla="*/ 4359695 h 6197822"/>
                  <a:gd name="connsiteX22" fmla="*/ 5394512 w 6327665"/>
                  <a:gd name="connsiteY22" fmla="*/ 4280544 h 6197822"/>
                  <a:gd name="connsiteX23" fmla="*/ 5322814 w 6327665"/>
                  <a:gd name="connsiteY23" fmla="*/ 4166798 h 6197822"/>
                  <a:gd name="connsiteX24" fmla="*/ 5240376 w 6327665"/>
                  <a:gd name="connsiteY24" fmla="*/ 4080584 h 6197822"/>
                  <a:gd name="connsiteX25" fmla="*/ 5117484 w 6327665"/>
                  <a:gd name="connsiteY25" fmla="*/ 3920199 h 6197822"/>
                  <a:gd name="connsiteX26" fmla="*/ 4827959 w 6327665"/>
                  <a:gd name="connsiteY26" fmla="*/ 3580684 h 6197822"/>
                  <a:gd name="connsiteX27" fmla="*/ 4150695 w 6327665"/>
                  <a:gd name="connsiteY27" fmla="*/ 2886134 h 6197822"/>
                  <a:gd name="connsiteX28" fmla="*/ 3559461 w 6327665"/>
                  <a:gd name="connsiteY28" fmla="*/ 2518398 h 6197822"/>
                  <a:gd name="connsiteX29" fmla="*/ 3313176 w 6327665"/>
                  <a:gd name="connsiteY29" fmla="*/ 2291735 h 6197822"/>
                  <a:gd name="connsiteX30" fmla="*/ 3205256 w 6327665"/>
                  <a:gd name="connsiteY30" fmla="*/ 2303622 h 6197822"/>
                  <a:gd name="connsiteX31" fmla="*/ 2576905 w 6327665"/>
                  <a:gd name="connsiteY31" fmla="*/ 2004450 h 6197822"/>
                  <a:gd name="connsiteX32" fmla="*/ 2187525 w 6327665"/>
                  <a:gd name="connsiteY32" fmla="*/ 1194008 h 6197822"/>
                  <a:gd name="connsiteX33" fmla="*/ 2599237 w 6327665"/>
                  <a:gd name="connsiteY33" fmla="*/ 754168 h 6197822"/>
                  <a:gd name="connsiteX34" fmla="*/ 2702537 w 6327665"/>
                  <a:gd name="connsiteY34" fmla="*/ 232530 h 6197822"/>
                  <a:gd name="connsiteX35" fmla="*/ 2607318 w 6327665"/>
                  <a:gd name="connsiteY35" fmla="*/ 102935 h 6197822"/>
                  <a:gd name="connsiteX36" fmla="*/ 2518975 w 6327665"/>
                  <a:gd name="connsiteY36" fmla="*/ 180223 h 6197822"/>
                  <a:gd name="connsiteX37" fmla="*/ 2532520 w 6327665"/>
                  <a:gd name="connsiteY37" fmla="*/ 247737 h 6197822"/>
                  <a:gd name="connsiteX38" fmla="*/ 2297214 w 6327665"/>
                  <a:gd name="connsiteY38" fmla="*/ 314672 h 6197822"/>
                  <a:gd name="connsiteX39" fmla="*/ 1919173 w 6327665"/>
                  <a:gd name="connsiteY39" fmla="*/ 541271 h 6197822"/>
                  <a:gd name="connsiteX40" fmla="*/ 1917513 w 6327665"/>
                  <a:gd name="connsiteY40" fmla="*/ 597949 h 6197822"/>
                  <a:gd name="connsiteX41" fmla="*/ 1177075 w 6327665"/>
                  <a:gd name="connsiteY41" fmla="*/ 179189 h 6197822"/>
                  <a:gd name="connsiteX42" fmla="*/ 920610 w 6327665"/>
                  <a:gd name="connsiteY42" fmla="*/ 8140 h 6197822"/>
                  <a:gd name="connsiteX43" fmla="*/ 1241176 w 6327665"/>
                  <a:gd name="connsiteY43" fmla="*/ 468808 h 6197822"/>
                  <a:gd name="connsiteX44" fmla="*/ 1865220 w 6327665"/>
                  <a:gd name="connsiteY44" fmla="*/ 1097958 h 6197822"/>
                  <a:gd name="connsiteX45" fmla="*/ 1874806 w 6327665"/>
                  <a:gd name="connsiteY45" fmla="*/ 2136972 h 6197822"/>
                  <a:gd name="connsiteX46" fmla="*/ 2057099 w 6327665"/>
                  <a:gd name="connsiteY46" fmla="*/ 2544253 h 6197822"/>
                  <a:gd name="connsiteX47" fmla="*/ 97232 w 6327665"/>
                  <a:gd name="connsiteY47" fmla="*/ 3162613 h 6197822"/>
                  <a:gd name="connsiteX48" fmla="*/ 649973 w 6327665"/>
                  <a:gd name="connsiteY48" fmla="*/ 3322621 h 6197822"/>
                  <a:gd name="connsiteX49" fmla="*/ 914158 w 6327665"/>
                  <a:gd name="connsiteY49" fmla="*/ 3257831 h 6197822"/>
                  <a:gd name="connsiteX50" fmla="*/ 1018305 w 6327665"/>
                  <a:gd name="connsiteY50" fmla="*/ 3226587 h 6197822"/>
                  <a:gd name="connsiteX51" fmla="*/ 1130782 w 6327665"/>
                  <a:gd name="connsiteY51" fmla="*/ 3205758 h 6197822"/>
                  <a:gd name="connsiteX52" fmla="*/ 1341156 w 6327665"/>
                  <a:gd name="connsiteY52" fmla="*/ 3120359 h 6197822"/>
                  <a:gd name="connsiteX53" fmla="*/ 1603603 w 6327665"/>
                  <a:gd name="connsiteY53" fmla="*/ 3057871 h 6197822"/>
                  <a:gd name="connsiteX54" fmla="*/ 1793149 w 6327665"/>
                  <a:gd name="connsiteY54" fmla="*/ 2980803 h 6197822"/>
                  <a:gd name="connsiteX55" fmla="*/ 2181072 w 6327665"/>
                  <a:gd name="connsiteY55" fmla="*/ 2924049 h 6197822"/>
                  <a:gd name="connsiteX56" fmla="*/ 2950248 w 6327665"/>
                  <a:gd name="connsiteY56" fmla="*/ 4016797 h 6197822"/>
                  <a:gd name="connsiteX57" fmla="*/ 3432137 w 6327665"/>
                  <a:gd name="connsiteY57" fmla="*/ 4386804 h 6197822"/>
                  <a:gd name="connsiteX58" fmla="*/ 2968760 w 6327665"/>
                  <a:gd name="connsiteY58" fmla="*/ 4633903 h 6197822"/>
                  <a:gd name="connsiteX59" fmla="*/ 2961665 w 6327665"/>
                  <a:gd name="connsiteY59" fmla="*/ 4830432 h 6197822"/>
                  <a:gd name="connsiteX60" fmla="*/ 3182110 w 6327665"/>
                  <a:gd name="connsiteY60" fmla="*/ 4914110 h 6197822"/>
                  <a:gd name="connsiteX61" fmla="*/ 3319927 w 6327665"/>
                  <a:gd name="connsiteY61" fmla="*/ 4882505 h 6197822"/>
                  <a:gd name="connsiteX62" fmla="*/ 3480311 w 6327665"/>
                  <a:gd name="connsiteY62" fmla="*/ 4915832 h 6197822"/>
                  <a:gd name="connsiteX63" fmla="*/ 3594872 w 6327665"/>
                  <a:gd name="connsiteY63" fmla="*/ 4824184 h 6197822"/>
                  <a:gd name="connsiteX64" fmla="*/ 3645268 w 6327665"/>
                  <a:gd name="connsiteY64" fmla="*/ 4804938 h 6197822"/>
                  <a:gd name="connsiteX65" fmla="*/ 3780062 w 6327665"/>
                  <a:gd name="connsiteY65" fmla="*/ 4844529 h 6197822"/>
                  <a:gd name="connsiteX66" fmla="*/ 3895280 w 6327665"/>
                  <a:gd name="connsiteY66" fmla="*/ 4728685 h 6197822"/>
                  <a:gd name="connsiteX67" fmla="*/ 5477403 w 6327665"/>
                  <a:gd name="connsiteY67" fmla="*/ 5872675 h 6197822"/>
                  <a:gd name="connsiteX68" fmla="*/ 5639072 w 6327665"/>
                  <a:gd name="connsiteY68" fmla="*/ 6057474 h 6197822"/>
                  <a:gd name="connsiteX69" fmla="*/ 5771158 w 6327665"/>
                  <a:gd name="connsiteY69" fmla="*/ 6095609 h 6197822"/>
                  <a:gd name="connsiteX0" fmla="*/ 5771158 w 6327665"/>
                  <a:gd name="connsiteY0" fmla="*/ 6095609 h 6197822"/>
                  <a:gd name="connsiteX1" fmla="*/ 6019386 w 6327665"/>
                  <a:gd name="connsiteY1" fmla="*/ 6159334 h 6197822"/>
                  <a:gd name="connsiteX2" fmla="*/ 6173521 w 6327665"/>
                  <a:gd name="connsiteY2" fmla="*/ 6196827 h 6197822"/>
                  <a:gd name="connsiteX3" fmla="*/ 6299732 w 6327665"/>
                  <a:gd name="connsiteY3" fmla="*/ 6066651 h 6197822"/>
                  <a:gd name="connsiteX4" fmla="*/ 6327658 w 6327665"/>
                  <a:gd name="connsiteY4" fmla="*/ 6001032 h 6197822"/>
                  <a:gd name="connsiteX5" fmla="*/ 6302663 w 6327665"/>
                  <a:gd name="connsiteY5" fmla="*/ 5946876 h 6197822"/>
                  <a:gd name="connsiteX6" fmla="*/ 6321409 w 6327665"/>
                  <a:gd name="connsiteY6" fmla="*/ 5865643 h 6197822"/>
                  <a:gd name="connsiteX7" fmla="*/ 6288083 w 6327665"/>
                  <a:gd name="connsiteY7" fmla="*/ 5757331 h 6197822"/>
                  <a:gd name="connsiteX8" fmla="*/ 6240176 w 6327665"/>
                  <a:gd name="connsiteY8" fmla="*/ 5653185 h 6197822"/>
                  <a:gd name="connsiteX9" fmla="*/ 6229761 w 6327665"/>
                  <a:gd name="connsiteY9" fmla="*/ 5592781 h 6197822"/>
                  <a:gd name="connsiteX10" fmla="*/ 6096454 w 6327665"/>
                  <a:gd name="connsiteY10" fmla="*/ 5346997 h 6197822"/>
                  <a:gd name="connsiteX11" fmla="*/ 6050630 w 6327665"/>
                  <a:gd name="connsiteY11" fmla="*/ 5286592 h 6197822"/>
                  <a:gd name="connsiteX12" fmla="*/ 6033967 w 6327665"/>
                  <a:gd name="connsiteY12" fmla="*/ 5184529 h 6197822"/>
                  <a:gd name="connsiteX13" fmla="*/ 5994392 w 6327665"/>
                  <a:gd name="connsiteY13" fmla="*/ 5155368 h 6197822"/>
                  <a:gd name="connsiteX14" fmla="*/ 5875665 w 6327665"/>
                  <a:gd name="connsiteY14" fmla="*/ 4994984 h 6197822"/>
                  <a:gd name="connsiteX15" fmla="*/ 5842339 w 6327665"/>
                  <a:gd name="connsiteY15" fmla="*/ 4903336 h 6197822"/>
                  <a:gd name="connsiteX16" fmla="*/ 5777768 w 6327665"/>
                  <a:gd name="connsiteY16" fmla="*/ 4855428 h 6197822"/>
                  <a:gd name="connsiteX17" fmla="*/ 5638213 w 6327665"/>
                  <a:gd name="connsiteY17" fmla="*/ 4642971 h 6197822"/>
                  <a:gd name="connsiteX18" fmla="*/ 5623633 w 6327665"/>
                  <a:gd name="connsiteY18" fmla="*/ 4578401 h 6197822"/>
                  <a:gd name="connsiteX19" fmla="*/ 5556979 w 6327665"/>
                  <a:gd name="connsiteY19" fmla="*/ 4536742 h 6197822"/>
                  <a:gd name="connsiteX20" fmla="*/ 5494492 w 6327665"/>
                  <a:gd name="connsiteY20" fmla="*/ 4440928 h 6197822"/>
                  <a:gd name="connsiteX21" fmla="*/ 5477829 w 6327665"/>
                  <a:gd name="connsiteY21" fmla="*/ 4359695 h 6197822"/>
                  <a:gd name="connsiteX22" fmla="*/ 5394512 w 6327665"/>
                  <a:gd name="connsiteY22" fmla="*/ 4280544 h 6197822"/>
                  <a:gd name="connsiteX23" fmla="*/ 5322814 w 6327665"/>
                  <a:gd name="connsiteY23" fmla="*/ 4166798 h 6197822"/>
                  <a:gd name="connsiteX24" fmla="*/ 5240376 w 6327665"/>
                  <a:gd name="connsiteY24" fmla="*/ 4080584 h 6197822"/>
                  <a:gd name="connsiteX25" fmla="*/ 5117484 w 6327665"/>
                  <a:gd name="connsiteY25" fmla="*/ 3920199 h 6197822"/>
                  <a:gd name="connsiteX26" fmla="*/ 4827959 w 6327665"/>
                  <a:gd name="connsiteY26" fmla="*/ 3580684 h 6197822"/>
                  <a:gd name="connsiteX27" fmla="*/ 4150695 w 6327665"/>
                  <a:gd name="connsiteY27" fmla="*/ 2886134 h 6197822"/>
                  <a:gd name="connsiteX28" fmla="*/ 3559461 w 6327665"/>
                  <a:gd name="connsiteY28" fmla="*/ 2518398 h 6197822"/>
                  <a:gd name="connsiteX29" fmla="*/ 3313176 w 6327665"/>
                  <a:gd name="connsiteY29" fmla="*/ 2291735 h 6197822"/>
                  <a:gd name="connsiteX30" fmla="*/ 3205256 w 6327665"/>
                  <a:gd name="connsiteY30" fmla="*/ 2303622 h 6197822"/>
                  <a:gd name="connsiteX31" fmla="*/ 2576905 w 6327665"/>
                  <a:gd name="connsiteY31" fmla="*/ 2004450 h 6197822"/>
                  <a:gd name="connsiteX32" fmla="*/ 2187525 w 6327665"/>
                  <a:gd name="connsiteY32" fmla="*/ 1194008 h 6197822"/>
                  <a:gd name="connsiteX33" fmla="*/ 2599237 w 6327665"/>
                  <a:gd name="connsiteY33" fmla="*/ 754168 h 6197822"/>
                  <a:gd name="connsiteX34" fmla="*/ 2702537 w 6327665"/>
                  <a:gd name="connsiteY34" fmla="*/ 232530 h 6197822"/>
                  <a:gd name="connsiteX35" fmla="*/ 2607318 w 6327665"/>
                  <a:gd name="connsiteY35" fmla="*/ 102935 h 6197822"/>
                  <a:gd name="connsiteX36" fmla="*/ 2518975 w 6327665"/>
                  <a:gd name="connsiteY36" fmla="*/ 180223 h 6197822"/>
                  <a:gd name="connsiteX37" fmla="*/ 2532520 w 6327665"/>
                  <a:gd name="connsiteY37" fmla="*/ 247737 h 6197822"/>
                  <a:gd name="connsiteX38" fmla="*/ 2297214 w 6327665"/>
                  <a:gd name="connsiteY38" fmla="*/ 314672 h 6197822"/>
                  <a:gd name="connsiteX39" fmla="*/ 1919173 w 6327665"/>
                  <a:gd name="connsiteY39" fmla="*/ 541271 h 6197822"/>
                  <a:gd name="connsiteX40" fmla="*/ 1917513 w 6327665"/>
                  <a:gd name="connsiteY40" fmla="*/ 597949 h 6197822"/>
                  <a:gd name="connsiteX41" fmla="*/ 1177075 w 6327665"/>
                  <a:gd name="connsiteY41" fmla="*/ 179189 h 6197822"/>
                  <a:gd name="connsiteX42" fmla="*/ 920610 w 6327665"/>
                  <a:gd name="connsiteY42" fmla="*/ 8140 h 6197822"/>
                  <a:gd name="connsiteX43" fmla="*/ 1241176 w 6327665"/>
                  <a:gd name="connsiteY43" fmla="*/ 468808 h 6197822"/>
                  <a:gd name="connsiteX44" fmla="*/ 1865220 w 6327665"/>
                  <a:gd name="connsiteY44" fmla="*/ 1097958 h 6197822"/>
                  <a:gd name="connsiteX45" fmla="*/ 1874806 w 6327665"/>
                  <a:gd name="connsiteY45" fmla="*/ 2136972 h 6197822"/>
                  <a:gd name="connsiteX46" fmla="*/ 2057099 w 6327665"/>
                  <a:gd name="connsiteY46" fmla="*/ 2544253 h 6197822"/>
                  <a:gd name="connsiteX47" fmla="*/ 97232 w 6327665"/>
                  <a:gd name="connsiteY47" fmla="*/ 3162613 h 6197822"/>
                  <a:gd name="connsiteX48" fmla="*/ 649973 w 6327665"/>
                  <a:gd name="connsiteY48" fmla="*/ 3322621 h 6197822"/>
                  <a:gd name="connsiteX49" fmla="*/ 914158 w 6327665"/>
                  <a:gd name="connsiteY49" fmla="*/ 3257831 h 6197822"/>
                  <a:gd name="connsiteX50" fmla="*/ 1018305 w 6327665"/>
                  <a:gd name="connsiteY50" fmla="*/ 3226587 h 6197822"/>
                  <a:gd name="connsiteX51" fmla="*/ 1130782 w 6327665"/>
                  <a:gd name="connsiteY51" fmla="*/ 3205758 h 6197822"/>
                  <a:gd name="connsiteX52" fmla="*/ 1341156 w 6327665"/>
                  <a:gd name="connsiteY52" fmla="*/ 3120359 h 6197822"/>
                  <a:gd name="connsiteX53" fmla="*/ 1603603 w 6327665"/>
                  <a:gd name="connsiteY53" fmla="*/ 3057871 h 6197822"/>
                  <a:gd name="connsiteX54" fmla="*/ 1793149 w 6327665"/>
                  <a:gd name="connsiteY54" fmla="*/ 2980803 h 6197822"/>
                  <a:gd name="connsiteX55" fmla="*/ 2181072 w 6327665"/>
                  <a:gd name="connsiteY55" fmla="*/ 2924049 h 6197822"/>
                  <a:gd name="connsiteX56" fmla="*/ 2950248 w 6327665"/>
                  <a:gd name="connsiteY56" fmla="*/ 4016797 h 6197822"/>
                  <a:gd name="connsiteX57" fmla="*/ 3432137 w 6327665"/>
                  <a:gd name="connsiteY57" fmla="*/ 4386804 h 6197822"/>
                  <a:gd name="connsiteX58" fmla="*/ 2968760 w 6327665"/>
                  <a:gd name="connsiteY58" fmla="*/ 4633903 h 6197822"/>
                  <a:gd name="connsiteX59" fmla="*/ 2961665 w 6327665"/>
                  <a:gd name="connsiteY59" fmla="*/ 4830432 h 6197822"/>
                  <a:gd name="connsiteX60" fmla="*/ 3182110 w 6327665"/>
                  <a:gd name="connsiteY60" fmla="*/ 4914110 h 6197822"/>
                  <a:gd name="connsiteX61" fmla="*/ 3319927 w 6327665"/>
                  <a:gd name="connsiteY61" fmla="*/ 4882505 h 6197822"/>
                  <a:gd name="connsiteX62" fmla="*/ 3480311 w 6327665"/>
                  <a:gd name="connsiteY62" fmla="*/ 4915832 h 6197822"/>
                  <a:gd name="connsiteX63" fmla="*/ 3594872 w 6327665"/>
                  <a:gd name="connsiteY63" fmla="*/ 4824184 h 6197822"/>
                  <a:gd name="connsiteX64" fmla="*/ 3645268 w 6327665"/>
                  <a:gd name="connsiteY64" fmla="*/ 4804938 h 6197822"/>
                  <a:gd name="connsiteX65" fmla="*/ 3780062 w 6327665"/>
                  <a:gd name="connsiteY65" fmla="*/ 4844529 h 6197822"/>
                  <a:gd name="connsiteX66" fmla="*/ 3895280 w 6327665"/>
                  <a:gd name="connsiteY66" fmla="*/ 4728685 h 6197822"/>
                  <a:gd name="connsiteX67" fmla="*/ 5477403 w 6327665"/>
                  <a:gd name="connsiteY67" fmla="*/ 5872675 h 6197822"/>
                  <a:gd name="connsiteX68" fmla="*/ 5639072 w 6327665"/>
                  <a:gd name="connsiteY68" fmla="*/ 6057474 h 6197822"/>
                  <a:gd name="connsiteX69" fmla="*/ 5771158 w 6327665"/>
                  <a:gd name="connsiteY69" fmla="*/ 6095609 h 6197822"/>
                  <a:gd name="connsiteX0" fmla="*/ 5771158 w 6327665"/>
                  <a:gd name="connsiteY0" fmla="*/ 6095609 h 6197822"/>
                  <a:gd name="connsiteX1" fmla="*/ 6019386 w 6327665"/>
                  <a:gd name="connsiteY1" fmla="*/ 6159334 h 6197822"/>
                  <a:gd name="connsiteX2" fmla="*/ 6173521 w 6327665"/>
                  <a:gd name="connsiteY2" fmla="*/ 6196827 h 6197822"/>
                  <a:gd name="connsiteX3" fmla="*/ 6299732 w 6327665"/>
                  <a:gd name="connsiteY3" fmla="*/ 6066651 h 6197822"/>
                  <a:gd name="connsiteX4" fmla="*/ 6327658 w 6327665"/>
                  <a:gd name="connsiteY4" fmla="*/ 6001032 h 6197822"/>
                  <a:gd name="connsiteX5" fmla="*/ 6302663 w 6327665"/>
                  <a:gd name="connsiteY5" fmla="*/ 5946876 h 6197822"/>
                  <a:gd name="connsiteX6" fmla="*/ 6321409 w 6327665"/>
                  <a:gd name="connsiteY6" fmla="*/ 5865643 h 6197822"/>
                  <a:gd name="connsiteX7" fmla="*/ 6288083 w 6327665"/>
                  <a:gd name="connsiteY7" fmla="*/ 5757331 h 6197822"/>
                  <a:gd name="connsiteX8" fmla="*/ 6240176 w 6327665"/>
                  <a:gd name="connsiteY8" fmla="*/ 5653185 h 6197822"/>
                  <a:gd name="connsiteX9" fmla="*/ 6229761 w 6327665"/>
                  <a:gd name="connsiteY9" fmla="*/ 5592781 h 6197822"/>
                  <a:gd name="connsiteX10" fmla="*/ 6096454 w 6327665"/>
                  <a:gd name="connsiteY10" fmla="*/ 5346997 h 6197822"/>
                  <a:gd name="connsiteX11" fmla="*/ 6050630 w 6327665"/>
                  <a:gd name="connsiteY11" fmla="*/ 5286592 h 6197822"/>
                  <a:gd name="connsiteX12" fmla="*/ 6033967 w 6327665"/>
                  <a:gd name="connsiteY12" fmla="*/ 5184529 h 6197822"/>
                  <a:gd name="connsiteX13" fmla="*/ 5994392 w 6327665"/>
                  <a:gd name="connsiteY13" fmla="*/ 5155368 h 6197822"/>
                  <a:gd name="connsiteX14" fmla="*/ 5875665 w 6327665"/>
                  <a:gd name="connsiteY14" fmla="*/ 4994984 h 6197822"/>
                  <a:gd name="connsiteX15" fmla="*/ 5842339 w 6327665"/>
                  <a:gd name="connsiteY15" fmla="*/ 4903336 h 6197822"/>
                  <a:gd name="connsiteX16" fmla="*/ 5777768 w 6327665"/>
                  <a:gd name="connsiteY16" fmla="*/ 4855428 h 6197822"/>
                  <a:gd name="connsiteX17" fmla="*/ 5638213 w 6327665"/>
                  <a:gd name="connsiteY17" fmla="*/ 4642971 h 6197822"/>
                  <a:gd name="connsiteX18" fmla="*/ 5623633 w 6327665"/>
                  <a:gd name="connsiteY18" fmla="*/ 4578401 h 6197822"/>
                  <a:gd name="connsiteX19" fmla="*/ 5556979 w 6327665"/>
                  <a:gd name="connsiteY19" fmla="*/ 4536742 h 6197822"/>
                  <a:gd name="connsiteX20" fmla="*/ 5494492 w 6327665"/>
                  <a:gd name="connsiteY20" fmla="*/ 4440928 h 6197822"/>
                  <a:gd name="connsiteX21" fmla="*/ 5477829 w 6327665"/>
                  <a:gd name="connsiteY21" fmla="*/ 4359695 h 6197822"/>
                  <a:gd name="connsiteX22" fmla="*/ 5394512 w 6327665"/>
                  <a:gd name="connsiteY22" fmla="*/ 4280544 h 6197822"/>
                  <a:gd name="connsiteX23" fmla="*/ 5322814 w 6327665"/>
                  <a:gd name="connsiteY23" fmla="*/ 4166798 h 6197822"/>
                  <a:gd name="connsiteX24" fmla="*/ 5240376 w 6327665"/>
                  <a:gd name="connsiteY24" fmla="*/ 4080584 h 6197822"/>
                  <a:gd name="connsiteX25" fmla="*/ 5117484 w 6327665"/>
                  <a:gd name="connsiteY25" fmla="*/ 3920199 h 6197822"/>
                  <a:gd name="connsiteX26" fmla="*/ 4827959 w 6327665"/>
                  <a:gd name="connsiteY26" fmla="*/ 3580684 h 6197822"/>
                  <a:gd name="connsiteX27" fmla="*/ 4150695 w 6327665"/>
                  <a:gd name="connsiteY27" fmla="*/ 2886134 h 6197822"/>
                  <a:gd name="connsiteX28" fmla="*/ 3559461 w 6327665"/>
                  <a:gd name="connsiteY28" fmla="*/ 2518398 h 6197822"/>
                  <a:gd name="connsiteX29" fmla="*/ 3313176 w 6327665"/>
                  <a:gd name="connsiteY29" fmla="*/ 2291735 h 6197822"/>
                  <a:gd name="connsiteX30" fmla="*/ 3205256 w 6327665"/>
                  <a:gd name="connsiteY30" fmla="*/ 2303622 h 6197822"/>
                  <a:gd name="connsiteX31" fmla="*/ 2576905 w 6327665"/>
                  <a:gd name="connsiteY31" fmla="*/ 2004450 h 6197822"/>
                  <a:gd name="connsiteX32" fmla="*/ 2187525 w 6327665"/>
                  <a:gd name="connsiteY32" fmla="*/ 1194008 h 6197822"/>
                  <a:gd name="connsiteX33" fmla="*/ 2599237 w 6327665"/>
                  <a:gd name="connsiteY33" fmla="*/ 754168 h 6197822"/>
                  <a:gd name="connsiteX34" fmla="*/ 2702537 w 6327665"/>
                  <a:gd name="connsiteY34" fmla="*/ 232530 h 6197822"/>
                  <a:gd name="connsiteX35" fmla="*/ 2607318 w 6327665"/>
                  <a:gd name="connsiteY35" fmla="*/ 102935 h 6197822"/>
                  <a:gd name="connsiteX36" fmla="*/ 2518975 w 6327665"/>
                  <a:gd name="connsiteY36" fmla="*/ 180223 h 6197822"/>
                  <a:gd name="connsiteX37" fmla="*/ 2532520 w 6327665"/>
                  <a:gd name="connsiteY37" fmla="*/ 247737 h 6197822"/>
                  <a:gd name="connsiteX38" fmla="*/ 2297214 w 6327665"/>
                  <a:gd name="connsiteY38" fmla="*/ 314672 h 6197822"/>
                  <a:gd name="connsiteX39" fmla="*/ 1919173 w 6327665"/>
                  <a:gd name="connsiteY39" fmla="*/ 541271 h 6197822"/>
                  <a:gd name="connsiteX40" fmla="*/ 1917513 w 6327665"/>
                  <a:gd name="connsiteY40" fmla="*/ 597949 h 6197822"/>
                  <a:gd name="connsiteX41" fmla="*/ 1177075 w 6327665"/>
                  <a:gd name="connsiteY41" fmla="*/ 179189 h 6197822"/>
                  <a:gd name="connsiteX42" fmla="*/ 920610 w 6327665"/>
                  <a:gd name="connsiteY42" fmla="*/ 8140 h 6197822"/>
                  <a:gd name="connsiteX43" fmla="*/ 1241176 w 6327665"/>
                  <a:gd name="connsiteY43" fmla="*/ 468808 h 6197822"/>
                  <a:gd name="connsiteX44" fmla="*/ 1865220 w 6327665"/>
                  <a:gd name="connsiteY44" fmla="*/ 1097958 h 6197822"/>
                  <a:gd name="connsiteX45" fmla="*/ 1874806 w 6327665"/>
                  <a:gd name="connsiteY45" fmla="*/ 2136972 h 6197822"/>
                  <a:gd name="connsiteX46" fmla="*/ 2057099 w 6327665"/>
                  <a:gd name="connsiteY46" fmla="*/ 2544253 h 6197822"/>
                  <a:gd name="connsiteX47" fmla="*/ 97232 w 6327665"/>
                  <a:gd name="connsiteY47" fmla="*/ 3162613 h 6197822"/>
                  <a:gd name="connsiteX48" fmla="*/ 649973 w 6327665"/>
                  <a:gd name="connsiteY48" fmla="*/ 3322621 h 6197822"/>
                  <a:gd name="connsiteX49" fmla="*/ 914158 w 6327665"/>
                  <a:gd name="connsiteY49" fmla="*/ 3257831 h 6197822"/>
                  <a:gd name="connsiteX50" fmla="*/ 1018305 w 6327665"/>
                  <a:gd name="connsiteY50" fmla="*/ 3226587 h 6197822"/>
                  <a:gd name="connsiteX51" fmla="*/ 1130782 w 6327665"/>
                  <a:gd name="connsiteY51" fmla="*/ 3205758 h 6197822"/>
                  <a:gd name="connsiteX52" fmla="*/ 1341156 w 6327665"/>
                  <a:gd name="connsiteY52" fmla="*/ 3120359 h 6197822"/>
                  <a:gd name="connsiteX53" fmla="*/ 1603603 w 6327665"/>
                  <a:gd name="connsiteY53" fmla="*/ 3057871 h 6197822"/>
                  <a:gd name="connsiteX54" fmla="*/ 1793149 w 6327665"/>
                  <a:gd name="connsiteY54" fmla="*/ 2980803 h 6197822"/>
                  <a:gd name="connsiteX55" fmla="*/ 2181072 w 6327665"/>
                  <a:gd name="connsiteY55" fmla="*/ 2924049 h 6197822"/>
                  <a:gd name="connsiteX56" fmla="*/ 2950248 w 6327665"/>
                  <a:gd name="connsiteY56" fmla="*/ 4016797 h 6197822"/>
                  <a:gd name="connsiteX57" fmla="*/ 3432137 w 6327665"/>
                  <a:gd name="connsiteY57" fmla="*/ 4386804 h 6197822"/>
                  <a:gd name="connsiteX58" fmla="*/ 2968760 w 6327665"/>
                  <a:gd name="connsiteY58" fmla="*/ 4633903 h 6197822"/>
                  <a:gd name="connsiteX59" fmla="*/ 2961665 w 6327665"/>
                  <a:gd name="connsiteY59" fmla="*/ 4830432 h 6197822"/>
                  <a:gd name="connsiteX60" fmla="*/ 3182110 w 6327665"/>
                  <a:gd name="connsiteY60" fmla="*/ 4914110 h 6197822"/>
                  <a:gd name="connsiteX61" fmla="*/ 3319927 w 6327665"/>
                  <a:gd name="connsiteY61" fmla="*/ 4882505 h 6197822"/>
                  <a:gd name="connsiteX62" fmla="*/ 3480311 w 6327665"/>
                  <a:gd name="connsiteY62" fmla="*/ 4915832 h 6197822"/>
                  <a:gd name="connsiteX63" fmla="*/ 3594872 w 6327665"/>
                  <a:gd name="connsiteY63" fmla="*/ 4824184 h 6197822"/>
                  <a:gd name="connsiteX64" fmla="*/ 3645268 w 6327665"/>
                  <a:gd name="connsiteY64" fmla="*/ 4804938 h 6197822"/>
                  <a:gd name="connsiteX65" fmla="*/ 3780062 w 6327665"/>
                  <a:gd name="connsiteY65" fmla="*/ 4844529 h 6197822"/>
                  <a:gd name="connsiteX66" fmla="*/ 3895280 w 6327665"/>
                  <a:gd name="connsiteY66" fmla="*/ 4728685 h 6197822"/>
                  <a:gd name="connsiteX67" fmla="*/ 5477403 w 6327665"/>
                  <a:gd name="connsiteY67" fmla="*/ 5872675 h 6197822"/>
                  <a:gd name="connsiteX68" fmla="*/ 5645321 w 6327665"/>
                  <a:gd name="connsiteY68" fmla="*/ 6067889 h 6197822"/>
                  <a:gd name="connsiteX69" fmla="*/ 5771158 w 6327665"/>
                  <a:gd name="connsiteY69" fmla="*/ 6095609 h 6197822"/>
                  <a:gd name="connsiteX0" fmla="*/ 5771158 w 6327665"/>
                  <a:gd name="connsiteY0" fmla="*/ 6095609 h 6198027"/>
                  <a:gd name="connsiteX1" fmla="*/ 6019386 w 6327665"/>
                  <a:gd name="connsiteY1" fmla="*/ 6169749 h 6198027"/>
                  <a:gd name="connsiteX2" fmla="*/ 6173521 w 6327665"/>
                  <a:gd name="connsiteY2" fmla="*/ 6196827 h 6198027"/>
                  <a:gd name="connsiteX3" fmla="*/ 6299732 w 6327665"/>
                  <a:gd name="connsiteY3" fmla="*/ 6066651 h 6198027"/>
                  <a:gd name="connsiteX4" fmla="*/ 6327658 w 6327665"/>
                  <a:gd name="connsiteY4" fmla="*/ 6001032 h 6198027"/>
                  <a:gd name="connsiteX5" fmla="*/ 6302663 w 6327665"/>
                  <a:gd name="connsiteY5" fmla="*/ 5946876 h 6198027"/>
                  <a:gd name="connsiteX6" fmla="*/ 6321409 w 6327665"/>
                  <a:gd name="connsiteY6" fmla="*/ 5865643 h 6198027"/>
                  <a:gd name="connsiteX7" fmla="*/ 6288083 w 6327665"/>
                  <a:gd name="connsiteY7" fmla="*/ 5757331 h 6198027"/>
                  <a:gd name="connsiteX8" fmla="*/ 6240176 w 6327665"/>
                  <a:gd name="connsiteY8" fmla="*/ 5653185 h 6198027"/>
                  <a:gd name="connsiteX9" fmla="*/ 6229761 w 6327665"/>
                  <a:gd name="connsiteY9" fmla="*/ 5592781 h 6198027"/>
                  <a:gd name="connsiteX10" fmla="*/ 6096454 w 6327665"/>
                  <a:gd name="connsiteY10" fmla="*/ 5346997 h 6198027"/>
                  <a:gd name="connsiteX11" fmla="*/ 6050630 w 6327665"/>
                  <a:gd name="connsiteY11" fmla="*/ 5286592 h 6198027"/>
                  <a:gd name="connsiteX12" fmla="*/ 6033967 w 6327665"/>
                  <a:gd name="connsiteY12" fmla="*/ 5184529 h 6198027"/>
                  <a:gd name="connsiteX13" fmla="*/ 5994392 w 6327665"/>
                  <a:gd name="connsiteY13" fmla="*/ 5155368 h 6198027"/>
                  <a:gd name="connsiteX14" fmla="*/ 5875665 w 6327665"/>
                  <a:gd name="connsiteY14" fmla="*/ 4994984 h 6198027"/>
                  <a:gd name="connsiteX15" fmla="*/ 5842339 w 6327665"/>
                  <a:gd name="connsiteY15" fmla="*/ 4903336 h 6198027"/>
                  <a:gd name="connsiteX16" fmla="*/ 5777768 w 6327665"/>
                  <a:gd name="connsiteY16" fmla="*/ 4855428 h 6198027"/>
                  <a:gd name="connsiteX17" fmla="*/ 5638213 w 6327665"/>
                  <a:gd name="connsiteY17" fmla="*/ 4642971 h 6198027"/>
                  <a:gd name="connsiteX18" fmla="*/ 5623633 w 6327665"/>
                  <a:gd name="connsiteY18" fmla="*/ 4578401 h 6198027"/>
                  <a:gd name="connsiteX19" fmla="*/ 5556979 w 6327665"/>
                  <a:gd name="connsiteY19" fmla="*/ 4536742 h 6198027"/>
                  <a:gd name="connsiteX20" fmla="*/ 5494492 w 6327665"/>
                  <a:gd name="connsiteY20" fmla="*/ 4440928 h 6198027"/>
                  <a:gd name="connsiteX21" fmla="*/ 5477829 w 6327665"/>
                  <a:gd name="connsiteY21" fmla="*/ 4359695 h 6198027"/>
                  <a:gd name="connsiteX22" fmla="*/ 5394512 w 6327665"/>
                  <a:gd name="connsiteY22" fmla="*/ 4280544 h 6198027"/>
                  <a:gd name="connsiteX23" fmla="*/ 5322814 w 6327665"/>
                  <a:gd name="connsiteY23" fmla="*/ 4166798 h 6198027"/>
                  <a:gd name="connsiteX24" fmla="*/ 5240376 w 6327665"/>
                  <a:gd name="connsiteY24" fmla="*/ 4080584 h 6198027"/>
                  <a:gd name="connsiteX25" fmla="*/ 5117484 w 6327665"/>
                  <a:gd name="connsiteY25" fmla="*/ 3920199 h 6198027"/>
                  <a:gd name="connsiteX26" fmla="*/ 4827959 w 6327665"/>
                  <a:gd name="connsiteY26" fmla="*/ 3580684 h 6198027"/>
                  <a:gd name="connsiteX27" fmla="*/ 4150695 w 6327665"/>
                  <a:gd name="connsiteY27" fmla="*/ 2886134 h 6198027"/>
                  <a:gd name="connsiteX28" fmla="*/ 3559461 w 6327665"/>
                  <a:gd name="connsiteY28" fmla="*/ 2518398 h 6198027"/>
                  <a:gd name="connsiteX29" fmla="*/ 3313176 w 6327665"/>
                  <a:gd name="connsiteY29" fmla="*/ 2291735 h 6198027"/>
                  <a:gd name="connsiteX30" fmla="*/ 3205256 w 6327665"/>
                  <a:gd name="connsiteY30" fmla="*/ 2303622 h 6198027"/>
                  <a:gd name="connsiteX31" fmla="*/ 2576905 w 6327665"/>
                  <a:gd name="connsiteY31" fmla="*/ 2004450 h 6198027"/>
                  <a:gd name="connsiteX32" fmla="*/ 2187525 w 6327665"/>
                  <a:gd name="connsiteY32" fmla="*/ 1194008 h 6198027"/>
                  <a:gd name="connsiteX33" fmla="*/ 2599237 w 6327665"/>
                  <a:gd name="connsiteY33" fmla="*/ 754168 h 6198027"/>
                  <a:gd name="connsiteX34" fmla="*/ 2702537 w 6327665"/>
                  <a:gd name="connsiteY34" fmla="*/ 232530 h 6198027"/>
                  <a:gd name="connsiteX35" fmla="*/ 2607318 w 6327665"/>
                  <a:gd name="connsiteY35" fmla="*/ 102935 h 6198027"/>
                  <a:gd name="connsiteX36" fmla="*/ 2518975 w 6327665"/>
                  <a:gd name="connsiteY36" fmla="*/ 180223 h 6198027"/>
                  <a:gd name="connsiteX37" fmla="*/ 2532520 w 6327665"/>
                  <a:gd name="connsiteY37" fmla="*/ 247737 h 6198027"/>
                  <a:gd name="connsiteX38" fmla="*/ 2297214 w 6327665"/>
                  <a:gd name="connsiteY38" fmla="*/ 314672 h 6198027"/>
                  <a:gd name="connsiteX39" fmla="*/ 1919173 w 6327665"/>
                  <a:gd name="connsiteY39" fmla="*/ 541271 h 6198027"/>
                  <a:gd name="connsiteX40" fmla="*/ 1917513 w 6327665"/>
                  <a:gd name="connsiteY40" fmla="*/ 597949 h 6198027"/>
                  <a:gd name="connsiteX41" fmla="*/ 1177075 w 6327665"/>
                  <a:gd name="connsiteY41" fmla="*/ 179189 h 6198027"/>
                  <a:gd name="connsiteX42" fmla="*/ 920610 w 6327665"/>
                  <a:gd name="connsiteY42" fmla="*/ 8140 h 6198027"/>
                  <a:gd name="connsiteX43" fmla="*/ 1241176 w 6327665"/>
                  <a:gd name="connsiteY43" fmla="*/ 468808 h 6198027"/>
                  <a:gd name="connsiteX44" fmla="*/ 1865220 w 6327665"/>
                  <a:gd name="connsiteY44" fmla="*/ 1097958 h 6198027"/>
                  <a:gd name="connsiteX45" fmla="*/ 1874806 w 6327665"/>
                  <a:gd name="connsiteY45" fmla="*/ 2136972 h 6198027"/>
                  <a:gd name="connsiteX46" fmla="*/ 2057099 w 6327665"/>
                  <a:gd name="connsiteY46" fmla="*/ 2544253 h 6198027"/>
                  <a:gd name="connsiteX47" fmla="*/ 97232 w 6327665"/>
                  <a:gd name="connsiteY47" fmla="*/ 3162613 h 6198027"/>
                  <a:gd name="connsiteX48" fmla="*/ 649973 w 6327665"/>
                  <a:gd name="connsiteY48" fmla="*/ 3322621 h 6198027"/>
                  <a:gd name="connsiteX49" fmla="*/ 914158 w 6327665"/>
                  <a:gd name="connsiteY49" fmla="*/ 3257831 h 6198027"/>
                  <a:gd name="connsiteX50" fmla="*/ 1018305 w 6327665"/>
                  <a:gd name="connsiteY50" fmla="*/ 3226587 h 6198027"/>
                  <a:gd name="connsiteX51" fmla="*/ 1130782 w 6327665"/>
                  <a:gd name="connsiteY51" fmla="*/ 3205758 h 6198027"/>
                  <a:gd name="connsiteX52" fmla="*/ 1341156 w 6327665"/>
                  <a:gd name="connsiteY52" fmla="*/ 3120359 h 6198027"/>
                  <a:gd name="connsiteX53" fmla="*/ 1603603 w 6327665"/>
                  <a:gd name="connsiteY53" fmla="*/ 3057871 h 6198027"/>
                  <a:gd name="connsiteX54" fmla="*/ 1793149 w 6327665"/>
                  <a:gd name="connsiteY54" fmla="*/ 2980803 h 6198027"/>
                  <a:gd name="connsiteX55" fmla="*/ 2181072 w 6327665"/>
                  <a:gd name="connsiteY55" fmla="*/ 2924049 h 6198027"/>
                  <a:gd name="connsiteX56" fmla="*/ 2950248 w 6327665"/>
                  <a:gd name="connsiteY56" fmla="*/ 4016797 h 6198027"/>
                  <a:gd name="connsiteX57" fmla="*/ 3432137 w 6327665"/>
                  <a:gd name="connsiteY57" fmla="*/ 4386804 h 6198027"/>
                  <a:gd name="connsiteX58" fmla="*/ 2968760 w 6327665"/>
                  <a:gd name="connsiteY58" fmla="*/ 4633903 h 6198027"/>
                  <a:gd name="connsiteX59" fmla="*/ 2961665 w 6327665"/>
                  <a:gd name="connsiteY59" fmla="*/ 4830432 h 6198027"/>
                  <a:gd name="connsiteX60" fmla="*/ 3182110 w 6327665"/>
                  <a:gd name="connsiteY60" fmla="*/ 4914110 h 6198027"/>
                  <a:gd name="connsiteX61" fmla="*/ 3319927 w 6327665"/>
                  <a:gd name="connsiteY61" fmla="*/ 4882505 h 6198027"/>
                  <a:gd name="connsiteX62" fmla="*/ 3480311 w 6327665"/>
                  <a:gd name="connsiteY62" fmla="*/ 4915832 h 6198027"/>
                  <a:gd name="connsiteX63" fmla="*/ 3594872 w 6327665"/>
                  <a:gd name="connsiteY63" fmla="*/ 4824184 h 6198027"/>
                  <a:gd name="connsiteX64" fmla="*/ 3645268 w 6327665"/>
                  <a:gd name="connsiteY64" fmla="*/ 4804938 h 6198027"/>
                  <a:gd name="connsiteX65" fmla="*/ 3780062 w 6327665"/>
                  <a:gd name="connsiteY65" fmla="*/ 4844529 h 6198027"/>
                  <a:gd name="connsiteX66" fmla="*/ 3895280 w 6327665"/>
                  <a:gd name="connsiteY66" fmla="*/ 4728685 h 6198027"/>
                  <a:gd name="connsiteX67" fmla="*/ 5477403 w 6327665"/>
                  <a:gd name="connsiteY67" fmla="*/ 5872675 h 6198027"/>
                  <a:gd name="connsiteX68" fmla="*/ 5645321 w 6327665"/>
                  <a:gd name="connsiteY68" fmla="*/ 6067889 h 6198027"/>
                  <a:gd name="connsiteX69" fmla="*/ 5771158 w 6327665"/>
                  <a:gd name="connsiteY69" fmla="*/ 6095609 h 6198027"/>
                  <a:gd name="connsiteX0" fmla="*/ 5771158 w 6327665"/>
                  <a:gd name="connsiteY0" fmla="*/ 6095609 h 6198027"/>
                  <a:gd name="connsiteX1" fmla="*/ 6019386 w 6327665"/>
                  <a:gd name="connsiteY1" fmla="*/ 6169749 h 6198027"/>
                  <a:gd name="connsiteX2" fmla="*/ 6173521 w 6327665"/>
                  <a:gd name="connsiteY2" fmla="*/ 6196827 h 6198027"/>
                  <a:gd name="connsiteX3" fmla="*/ 6299732 w 6327665"/>
                  <a:gd name="connsiteY3" fmla="*/ 6066651 h 6198027"/>
                  <a:gd name="connsiteX4" fmla="*/ 6327658 w 6327665"/>
                  <a:gd name="connsiteY4" fmla="*/ 6001032 h 6198027"/>
                  <a:gd name="connsiteX5" fmla="*/ 6302663 w 6327665"/>
                  <a:gd name="connsiteY5" fmla="*/ 5946876 h 6198027"/>
                  <a:gd name="connsiteX6" fmla="*/ 6321409 w 6327665"/>
                  <a:gd name="connsiteY6" fmla="*/ 5865643 h 6198027"/>
                  <a:gd name="connsiteX7" fmla="*/ 6288083 w 6327665"/>
                  <a:gd name="connsiteY7" fmla="*/ 5757331 h 6198027"/>
                  <a:gd name="connsiteX8" fmla="*/ 6240176 w 6327665"/>
                  <a:gd name="connsiteY8" fmla="*/ 5653185 h 6198027"/>
                  <a:gd name="connsiteX9" fmla="*/ 6229761 w 6327665"/>
                  <a:gd name="connsiteY9" fmla="*/ 5592781 h 6198027"/>
                  <a:gd name="connsiteX10" fmla="*/ 6190186 w 6327665"/>
                  <a:gd name="connsiteY10" fmla="*/ 5549039 h 6198027"/>
                  <a:gd name="connsiteX11" fmla="*/ 6096454 w 6327665"/>
                  <a:gd name="connsiteY11" fmla="*/ 5346997 h 6198027"/>
                  <a:gd name="connsiteX12" fmla="*/ 6050630 w 6327665"/>
                  <a:gd name="connsiteY12" fmla="*/ 5286592 h 6198027"/>
                  <a:gd name="connsiteX13" fmla="*/ 6033967 w 6327665"/>
                  <a:gd name="connsiteY13" fmla="*/ 5184529 h 6198027"/>
                  <a:gd name="connsiteX14" fmla="*/ 5994392 w 6327665"/>
                  <a:gd name="connsiteY14" fmla="*/ 5155368 h 6198027"/>
                  <a:gd name="connsiteX15" fmla="*/ 5875665 w 6327665"/>
                  <a:gd name="connsiteY15" fmla="*/ 4994984 h 6198027"/>
                  <a:gd name="connsiteX16" fmla="*/ 5842339 w 6327665"/>
                  <a:gd name="connsiteY16" fmla="*/ 4903336 h 6198027"/>
                  <a:gd name="connsiteX17" fmla="*/ 5777768 w 6327665"/>
                  <a:gd name="connsiteY17" fmla="*/ 4855428 h 6198027"/>
                  <a:gd name="connsiteX18" fmla="*/ 5638213 w 6327665"/>
                  <a:gd name="connsiteY18" fmla="*/ 4642971 h 6198027"/>
                  <a:gd name="connsiteX19" fmla="*/ 5623633 w 6327665"/>
                  <a:gd name="connsiteY19" fmla="*/ 4578401 h 6198027"/>
                  <a:gd name="connsiteX20" fmla="*/ 5556979 w 6327665"/>
                  <a:gd name="connsiteY20" fmla="*/ 4536742 h 6198027"/>
                  <a:gd name="connsiteX21" fmla="*/ 5494492 w 6327665"/>
                  <a:gd name="connsiteY21" fmla="*/ 4440928 h 6198027"/>
                  <a:gd name="connsiteX22" fmla="*/ 5477829 w 6327665"/>
                  <a:gd name="connsiteY22" fmla="*/ 4359695 h 6198027"/>
                  <a:gd name="connsiteX23" fmla="*/ 5394512 w 6327665"/>
                  <a:gd name="connsiteY23" fmla="*/ 4280544 h 6198027"/>
                  <a:gd name="connsiteX24" fmla="*/ 5322814 w 6327665"/>
                  <a:gd name="connsiteY24" fmla="*/ 4166798 h 6198027"/>
                  <a:gd name="connsiteX25" fmla="*/ 5240376 w 6327665"/>
                  <a:gd name="connsiteY25" fmla="*/ 4080584 h 6198027"/>
                  <a:gd name="connsiteX26" fmla="*/ 5117484 w 6327665"/>
                  <a:gd name="connsiteY26" fmla="*/ 3920199 h 6198027"/>
                  <a:gd name="connsiteX27" fmla="*/ 4827959 w 6327665"/>
                  <a:gd name="connsiteY27" fmla="*/ 3580684 h 6198027"/>
                  <a:gd name="connsiteX28" fmla="*/ 4150695 w 6327665"/>
                  <a:gd name="connsiteY28" fmla="*/ 2886134 h 6198027"/>
                  <a:gd name="connsiteX29" fmla="*/ 3559461 w 6327665"/>
                  <a:gd name="connsiteY29" fmla="*/ 2518398 h 6198027"/>
                  <a:gd name="connsiteX30" fmla="*/ 3313176 w 6327665"/>
                  <a:gd name="connsiteY30" fmla="*/ 2291735 h 6198027"/>
                  <a:gd name="connsiteX31" fmla="*/ 3205256 w 6327665"/>
                  <a:gd name="connsiteY31" fmla="*/ 2303622 h 6198027"/>
                  <a:gd name="connsiteX32" fmla="*/ 2576905 w 6327665"/>
                  <a:gd name="connsiteY32" fmla="*/ 2004450 h 6198027"/>
                  <a:gd name="connsiteX33" fmla="*/ 2187525 w 6327665"/>
                  <a:gd name="connsiteY33" fmla="*/ 1194008 h 6198027"/>
                  <a:gd name="connsiteX34" fmla="*/ 2599237 w 6327665"/>
                  <a:gd name="connsiteY34" fmla="*/ 754168 h 6198027"/>
                  <a:gd name="connsiteX35" fmla="*/ 2702537 w 6327665"/>
                  <a:gd name="connsiteY35" fmla="*/ 232530 h 6198027"/>
                  <a:gd name="connsiteX36" fmla="*/ 2607318 w 6327665"/>
                  <a:gd name="connsiteY36" fmla="*/ 102935 h 6198027"/>
                  <a:gd name="connsiteX37" fmla="*/ 2518975 w 6327665"/>
                  <a:gd name="connsiteY37" fmla="*/ 180223 h 6198027"/>
                  <a:gd name="connsiteX38" fmla="*/ 2532520 w 6327665"/>
                  <a:gd name="connsiteY38" fmla="*/ 247737 h 6198027"/>
                  <a:gd name="connsiteX39" fmla="*/ 2297214 w 6327665"/>
                  <a:gd name="connsiteY39" fmla="*/ 314672 h 6198027"/>
                  <a:gd name="connsiteX40" fmla="*/ 1919173 w 6327665"/>
                  <a:gd name="connsiteY40" fmla="*/ 541271 h 6198027"/>
                  <a:gd name="connsiteX41" fmla="*/ 1917513 w 6327665"/>
                  <a:gd name="connsiteY41" fmla="*/ 597949 h 6198027"/>
                  <a:gd name="connsiteX42" fmla="*/ 1177075 w 6327665"/>
                  <a:gd name="connsiteY42" fmla="*/ 179189 h 6198027"/>
                  <a:gd name="connsiteX43" fmla="*/ 920610 w 6327665"/>
                  <a:gd name="connsiteY43" fmla="*/ 8140 h 6198027"/>
                  <a:gd name="connsiteX44" fmla="*/ 1241176 w 6327665"/>
                  <a:gd name="connsiteY44" fmla="*/ 468808 h 6198027"/>
                  <a:gd name="connsiteX45" fmla="*/ 1865220 w 6327665"/>
                  <a:gd name="connsiteY45" fmla="*/ 1097958 h 6198027"/>
                  <a:gd name="connsiteX46" fmla="*/ 1874806 w 6327665"/>
                  <a:gd name="connsiteY46" fmla="*/ 2136972 h 6198027"/>
                  <a:gd name="connsiteX47" fmla="*/ 2057099 w 6327665"/>
                  <a:gd name="connsiteY47" fmla="*/ 2544253 h 6198027"/>
                  <a:gd name="connsiteX48" fmla="*/ 97232 w 6327665"/>
                  <a:gd name="connsiteY48" fmla="*/ 3162613 h 6198027"/>
                  <a:gd name="connsiteX49" fmla="*/ 649973 w 6327665"/>
                  <a:gd name="connsiteY49" fmla="*/ 3322621 h 6198027"/>
                  <a:gd name="connsiteX50" fmla="*/ 914158 w 6327665"/>
                  <a:gd name="connsiteY50" fmla="*/ 3257831 h 6198027"/>
                  <a:gd name="connsiteX51" fmla="*/ 1018305 w 6327665"/>
                  <a:gd name="connsiteY51" fmla="*/ 3226587 h 6198027"/>
                  <a:gd name="connsiteX52" fmla="*/ 1130782 w 6327665"/>
                  <a:gd name="connsiteY52" fmla="*/ 3205758 h 6198027"/>
                  <a:gd name="connsiteX53" fmla="*/ 1341156 w 6327665"/>
                  <a:gd name="connsiteY53" fmla="*/ 3120359 h 6198027"/>
                  <a:gd name="connsiteX54" fmla="*/ 1603603 w 6327665"/>
                  <a:gd name="connsiteY54" fmla="*/ 3057871 h 6198027"/>
                  <a:gd name="connsiteX55" fmla="*/ 1793149 w 6327665"/>
                  <a:gd name="connsiteY55" fmla="*/ 2980803 h 6198027"/>
                  <a:gd name="connsiteX56" fmla="*/ 2181072 w 6327665"/>
                  <a:gd name="connsiteY56" fmla="*/ 2924049 h 6198027"/>
                  <a:gd name="connsiteX57" fmla="*/ 2950248 w 6327665"/>
                  <a:gd name="connsiteY57" fmla="*/ 4016797 h 6198027"/>
                  <a:gd name="connsiteX58" fmla="*/ 3432137 w 6327665"/>
                  <a:gd name="connsiteY58" fmla="*/ 4386804 h 6198027"/>
                  <a:gd name="connsiteX59" fmla="*/ 2968760 w 6327665"/>
                  <a:gd name="connsiteY59" fmla="*/ 4633903 h 6198027"/>
                  <a:gd name="connsiteX60" fmla="*/ 2961665 w 6327665"/>
                  <a:gd name="connsiteY60" fmla="*/ 4830432 h 6198027"/>
                  <a:gd name="connsiteX61" fmla="*/ 3182110 w 6327665"/>
                  <a:gd name="connsiteY61" fmla="*/ 4914110 h 6198027"/>
                  <a:gd name="connsiteX62" fmla="*/ 3319927 w 6327665"/>
                  <a:gd name="connsiteY62" fmla="*/ 4882505 h 6198027"/>
                  <a:gd name="connsiteX63" fmla="*/ 3480311 w 6327665"/>
                  <a:gd name="connsiteY63" fmla="*/ 4915832 h 6198027"/>
                  <a:gd name="connsiteX64" fmla="*/ 3594872 w 6327665"/>
                  <a:gd name="connsiteY64" fmla="*/ 4824184 h 6198027"/>
                  <a:gd name="connsiteX65" fmla="*/ 3645268 w 6327665"/>
                  <a:gd name="connsiteY65" fmla="*/ 4804938 h 6198027"/>
                  <a:gd name="connsiteX66" fmla="*/ 3780062 w 6327665"/>
                  <a:gd name="connsiteY66" fmla="*/ 4844529 h 6198027"/>
                  <a:gd name="connsiteX67" fmla="*/ 3895280 w 6327665"/>
                  <a:gd name="connsiteY67" fmla="*/ 4728685 h 6198027"/>
                  <a:gd name="connsiteX68" fmla="*/ 5477403 w 6327665"/>
                  <a:gd name="connsiteY68" fmla="*/ 5872675 h 6198027"/>
                  <a:gd name="connsiteX69" fmla="*/ 5645321 w 6327665"/>
                  <a:gd name="connsiteY69" fmla="*/ 6067889 h 6198027"/>
                  <a:gd name="connsiteX70" fmla="*/ 5771158 w 6327665"/>
                  <a:gd name="connsiteY70" fmla="*/ 6095609 h 6198027"/>
                  <a:gd name="connsiteX0" fmla="*/ 5771158 w 6327665"/>
                  <a:gd name="connsiteY0" fmla="*/ 6095609 h 6198027"/>
                  <a:gd name="connsiteX1" fmla="*/ 6019386 w 6327665"/>
                  <a:gd name="connsiteY1" fmla="*/ 6169749 h 6198027"/>
                  <a:gd name="connsiteX2" fmla="*/ 6173521 w 6327665"/>
                  <a:gd name="connsiteY2" fmla="*/ 6196827 h 6198027"/>
                  <a:gd name="connsiteX3" fmla="*/ 6299732 w 6327665"/>
                  <a:gd name="connsiteY3" fmla="*/ 6066651 h 6198027"/>
                  <a:gd name="connsiteX4" fmla="*/ 6327658 w 6327665"/>
                  <a:gd name="connsiteY4" fmla="*/ 6001032 h 6198027"/>
                  <a:gd name="connsiteX5" fmla="*/ 6302663 w 6327665"/>
                  <a:gd name="connsiteY5" fmla="*/ 5946876 h 6198027"/>
                  <a:gd name="connsiteX6" fmla="*/ 6321409 w 6327665"/>
                  <a:gd name="connsiteY6" fmla="*/ 5865643 h 6198027"/>
                  <a:gd name="connsiteX7" fmla="*/ 6288083 w 6327665"/>
                  <a:gd name="connsiteY7" fmla="*/ 5757331 h 6198027"/>
                  <a:gd name="connsiteX8" fmla="*/ 6240176 w 6327665"/>
                  <a:gd name="connsiteY8" fmla="*/ 5653185 h 6198027"/>
                  <a:gd name="connsiteX9" fmla="*/ 6229761 w 6327665"/>
                  <a:gd name="connsiteY9" fmla="*/ 5592781 h 6198027"/>
                  <a:gd name="connsiteX10" fmla="*/ 6190186 w 6327665"/>
                  <a:gd name="connsiteY10" fmla="*/ 5549039 h 6198027"/>
                  <a:gd name="connsiteX11" fmla="*/ 6096454 w 6327665"/>
                  <a:gd name="connsiteY11" fmla="*/ 5346997 h 6198027"/>
                  <a:gd name="connsiteX12" fmla="*/ 6050630 w 6327665"/>
                  <a:gd name="connsiteY12" fmla="*/ 5286592 h 6198027"/>
                  <a:gd name="connsiteX13" fmla="*/ 6033967 w 6327665"/>
                  <a:gd name="connsiteY13" fmla="*/ 5184529 h 6198027"/>
                  <a:gd name="connsiteX14" fmla="*/ 5994392 w 6327665"/>
                  <a:gd name="connsiteY14" fmla="*/ 5155368 h 6198027"/>
                  <a:gd name="connsiteX15" fmla="*/ 5875665 w 6327665"/>
                  <a:gd name="connsiteY15" fmla="*/ 4994984 h 6198027"/>
                  <a:gd name="connsiteX16" fmla="*/ 5842339 w 6327665"/>
                  <a:gd name="connsiteY16" fmla="*/ 4903336 h 6198027"/>
                  <a:gd name="connsiteX17" fmla="*/ 5777768 w 6327665"/>
                  <a:gd name="connsiteY17" fmla="*/ 4855428 h 6198027"/>
                  <a:gd name="connsiteX18" fmla="*/ 5638213 w 6327665"/>
                  <a:gd name="connsiteY18" fmla="*/ 4642971 h 6198027"/>
                  <a:gd name="connsiteX19" fmla="*/ 5623633 w 6327665"/>
                  <a:gd name="connsiteY19" fmla="*/ 4578401 h 6198027"/>
                  <a:gd name="connsiteX20" fmla="*/ 5556979 w 6327665"/>
                  <a:gd name="connsiteY20" fmla="*/ 4536742 h 6198027"/>
                  <a:gd name="connsiteX21" fmla="*/ 5494492 w 6327665"/>
                  <a:gd name="connsiteY21" fmla="*/ 4440928 h 6198027"/>
                  <a:gd name="connsiteX22" fmla="*/ 5477829 w 6327665"/>
                  <a:gd name="connsiteY22" fmla="*/ 4359695 h 6198027"/>
                  <a:gd name="connsiteX23" fmla="*/ 5394512 w 6327665"/>
                  <a:gd name="connsiteY23" fmla="*/ 4280544 h 6198027"/>
                  <a:gd name="connsiteX24" fmla="*/ 5322814 w 6327665"/>
                  <a:gd name="connsiteY24" fmla="*/ 4166798 h 6198027"/>
                  <a:gd name="connsiteX25" fmla="*/ 5240376 w 6327665"/>
                  <a:gd name="connsiteY25" fmla="*/ 4080584 h 6198027"/>
                  <a:gd name="connsiteX26" fmla="*/ 5117484 w 6327665"/>
                  <a:gd name="connsiteY26" fmla="*/ 3920199 h 6198027"/>
                  <a:gd name="connsiteX27" fmla="*/ 4827959 w 6327665"/>
                  <a:gd name="connsiteY27" fmla="*/ 3580684 h 6198027"/>
                  <a:gd name="connsiteX28" fmla="*/ 4150695 w 6327665"/>
                  <a:gd name="connsiteY28" fmla="*/ 2886134 h 6198027"/>
                  <a:gd name="connsiteX29" fmla="*/ 3559461 w 6327665"/>
                  <a:gd name="connsiteY29" fmla="*/ 2518398 h 6198027"/>
                  <a:gd name="connsiteX30" fmla="*/ 3313176 w 6327665"/>
                  <a:gd name="connsiteY30" fmla="*/ 2291735 h 6198027"/>
                  <a:gd name="connsiteX31" fmla="*/ 3205256 w 6327665"/>
                  <a:gd name="connsiteY31" fmla="*/ 2303622 h 6198027"/>
                  <a:gd name="connsiteX32" fmla="*/ 2576905 w 6327665"/>
                  <a:gd name="connsiteY32" fmla="*/ 2004450 h 6198027"/>
                  <a:gd name="connsiteX33" fmla="*/ 2187525 w 6327665"/>
                  <a:gd name="connsiteY33" fmla="*/ 1194008 h 6198027"/>
                  <a:gd name="connsiteX34" fmla="*/ 2599237 w 6327665"/>
                  <a:gd name="connsiteY34" fmla="*/ 754168 h 6198027"/>
                  <a:gd name="connsiteX35" fmla="*/ 2702537 w 6327665"/>
                  <a:gd name="connsiteY35" fmla="*/ 232530 h 6198027"/>
                  <a:gd name="connsiteX36" fmla="*/ 2607318 w 6327665"/>
                  <a:gd name="connsiteY36" fmla="*/ 102935 h 6198027"/>
                  <a:gd name="connsiteX37" fmla="*/ 2518975 w 6327665"/>
                  <a:gd name="connsiteY37" fmla="*/ 180223 h 6198027"/>
                  <a:gd name="connsiteX38" fmla="*/ 2532520 w 6327665"/>
                  <a:gd name="connsiteY38" fmla="*/ 247737 h 6198027"/>
                  <a:gd name="connsiteX39" fmla="*/ 2297214 w 6327665"/>
                  <a:gd name="connsiteY39" fmla="*/ 314672 h 6198027"/>
                  <a:gd name="connsiteX40" fmla="*/ 1919173 w 6327665"/>
                  <a:gd name="connsiteY40" fmla="*/ 541271 h 6198027"/>
                  <a:gd name="connsiteX41" fmla="*/ 1917513 w 6327665"/>
                  <a:gd name="connsiteY41" fmla="*/ 597949 h 6198027"/>
                  <a:gd name="connsiteX42" fmla="*/ 1177075 w 6327665"/>
                  <a:gd name="connsiteY42" fmla="*/ 179189 h 6198027"/>
                  <a:gd name="connsiteX43" fmla="*/ 920610 w 6327665"/>
                  <a:gd name="connsiteY43" fmla="*/ 8140 h 6198027"/>
                  <a:gd name="connsiteX44" fmla="*/ 1241176 w 6327665"/>
                  <a:gd name="connsiteY44" fmla="*/ 468808 h 6198027"/>
                  <a:gd name="connsiteX45" fmla="*/ 1865220 w 6327665"/>
                  <a:gd name="connsiteY45" fmla="*/ 1097958 h 6198027"/>
                  <a:gd name="connsiteX46" fmla="*/ 1874806 w 6327665"/>
                  <a:gd name="connsiteY46" fmla="*/ 2136972 h 6198027"/>
                  <a:gd name="connsiteX47" fmla="*/ 2057099 w 6327665"/>
                  <a:gd name="connsiteY47" fmla="*/ 2544253 h 6198027"/>
                  <a:gd name="connsiteX48" fmla="*/ 97232 w 6327665"/>
                  <a:gd name="connsiteY48" fmla="*/ 3162613 h 6198027"/>
                  <a:gd name="connsiteX49" fmla="*/ 649973 w 6327665"/>
                  <a:gd name="connsiteY49" fmla="*/ 3322621 h 6198027"/>
                  <a:gd name="connsiteX50" fmla="*/ 914158 w 6327665"/>
                  <a:gd name="connsiteY50" fmla="*/ 3257831 h 6198027"/>
                  <a:gd name="connsiteX51" fmla="*/ 1018305 w 6327665"/>
                  <a:gd name="connsiteY51" fmla="*/ 3226587 h 6198027"/>
                  <a:gd name="connsiteX52" fmla="*/ 1130782 w 6327665"/>
                  <a:gd name="connsiteY52" fmla="*/ 3205758 h 6198027"/>
                  <a:gd name="connsiteX53" fmla="*/ 1341156 w 6327665"/>
                  <a:gd name="connsiteY53" fmla="*/ 3120359 h 6198027"/>
                  <a:gd name="connsiteX54" fmla="*/ 1603603 w 6327665"/>
                  <a:gd name="connsiteY54" fmla="*/ 3057871 h 6198027"/>
                  <a:gd name="connsiteX55" fmla="*/ 1793149 w 6327665"/>
                  <a:gd name="connsiteY55" fmla="*/ 2980803 h 6198027"/>
                  <a:gd name="connsiteX56" fmla="*/ 2181072 w 6327665"/>
                  <a:gd name="connsiteY56" fmla="*/ 2924049 h 6198027"/>
                  <a:gd name="connsiteX57" fmla="*/ 2950248 w 6327665"/>
                  <a:gd name="connsiteY57" fmla="*/ 4016797 h 6198027"/>
                  <a:gd name="connsiteX58" fmla="*/ 3423805 w 6327665"/>
                  <a:gd name="connsiteY58" fmla="*/ 4386804 h 6198027"/>
                  <a:gd name="connsiteX59" fmla="*/ 2968760 w 6327665"/>
                  <a:gd name="connsiteY59" fmla="*/ 4633903 h 6198027"/>
                  <a:gd name="connsiteX60" fmla="*/ 2961665 w 6327665"/>
                  <a:gd name="connsiteY60" fmla="*/ 4830432 h 6198027"/>
                  <a:gd name="connsiteX61" fmla="*/ 3182110 w 6327665"/>
                  <a:gd name="connsiteY61" fmla="*/ 4914110 h 6198027"/>
                  <a:gd name="connsiteX62" fmla="*/ 3319927 w 6327665"/>
                  <a:gd name="connsiteY62" fmla="*/ 4882505 h 6198027"/>
                  <a:gd name="connsiteX63" fmla="*/ 3480311 w 6327665"/>
                  <a:gd name="connsiteY63" fmla="*/ 4915832 h 6198027"/>
                  <a:gd name="connsiteX64" fmla="*/ 3594872 w 6327665"/>
                  <a:gd name="connsiteY64" fmla="*/ 4824184 h 6198027"/>
                  <a:gd name="connsiteX65" fmla="*/ 3645268 w 6327665"/>
                  <a:gd name="connsiteY65" fmla="*/ 4804938 h 6198027"/>
                  <a:gd name="connsiteX66" fmla="*/ 3780062 w 6327665"/>
                  <a:gd name="connsiteY66" fmla="*/ 4844529 h 6198027"/>
                  <a:gd name="connsiteX67" fmla="*/ 3895280 w 6327665"/>
                  <a:gd name="connsiteY67" fmla="*/ 4728685 h 6198027"/>
                  <a:gd name="connsiteX68" fmla="*/ 5477403 w 6327665"/>
                  <a:gd name="connsiteY68" fmla="*/ 5872675 h 6198027"/>
                  <a:gd name="connsiteX69" fmla="*/ 5645321 w 6327665"/>
                  <a:gd name="connsiteY69" fmla="*/ 6067889 h 6198027"/>
                  <a:gd name="connsiteX70" fmla="*/ 5771158 w 6327665"/>
                  <a:gd name="connsiteY70" fmla="*/ 6095609 h 6198027"/>
                  <a:gd name="connsiteX0" fmla="*/ 5771158 w 6327665"/>
                  <a:gd name="connsiteY0" fmla="*/ 6095609 h 6198027"/>
                  <a:gd name="connsiteX1" fmla="*/ 6019386 w 6327665"/>
                  <a:gd name="connsiteY1" fmla="*/ 6169749 h 6198027"/>
                  <a:gd name="connsiteX2" fmla="*/ 6173521 w 6327665"/>
                  <a:gd name="connsiteY2" fmla="*/ 6196827 h 6198027"/>
                  <a:gd name="connsiteX3" fmla="*/ 6299732 w 6327665"/>
                  <a:gd name="connsiteY3" fmla="*/ 6066651 h 6198027"/>
                  <a:gd name="connsiteX4" fmla="*/ 6327658 w 6327665"/>
                  <a:gd name="connsiteY4" fmla="*/ 6001032 h 6198027"/>
                  <a:gd name="connsiteX5" fmla="*/ 6302663 w 6327665"/>
                  <a:gd name="connsiteY5" fmla="*/ 5946876 h 6198027"/>
                  <a:gd name="connsiteX6" fmla="*/ 6321409 w 6327665"/>
                  <a:gd name="connsiteY6" fmla="*/ 5865643 h 6198027"/>
                  <a:gd name="connsiteX7" fmla="*/ 6288083 w 6327665"/>
                  <a:gd name="connsiteY7" fmla="*/ 5757331 h 6198027"/>
                  <a:gd name="connsiteX8" fmla="*/ 6240176 w 6327665"/>
                  <a:gd name="connsiteY8" fmla="*/ 5653185 h 6198027"/>
                  <a:gd name="connsiteX9" fmla="*/ 6229761 w 6327665"/>
                  <a:gd name="connsiteY9" fmla="*/ 5592781 h 6198027"/>
                  <a:gd name="connsiteX10" fmla="*/ 6190186 w 6327665"/>
                  <a:gd name="connsiteY10" fmla="*/ 5549039 h 6198027"/>
                  <a:gd name="connsiteX11" fmla="*/ 6096454 w 6327665"/>
                  <a:gd name="connsiteY11" fmla="*/ 5346997 h 6198027"/>
                  <a:gd name="connsiteX12" fmla="*/ 6050630 w 6327665"/>
                  <a:gd name="connsiteY12" fmla="*/ 5286592 h 6198027"/>
                  <a:gd name="connsiteX13" fmla="*/ 6033967 w 6327665"/>
                  <a:gd name="connsiteY13" fmla="*/ 5184529 h 6198027"/>
                  <a:gd name="connsiteX14" fmla="*/ 5994392 w 6327665"/>
                  <a:gd name="connsiteY14" fmla="*/ 5155368 h 6198027"/>
                  <a:gd name="connsiteX15" fmla="*/ 5875665 w 6327665"/>
                  <a:gd name="connsiteY15" fmla="*/ 4994984 h 6198027"/>
                  <a:gd name="connsiteX16" fmla="*/ 5842339 w 6327665"/>
                  <a:gd name="connsiteY16" fmla="*/ 4903336 h 6198027"/>
                  <a:gd name="connsiteX17" fmla="*/ 5777768 w 6327665"/>
                  <a:gd name="connsiteY17" fmla="*/ 4855428 h 6198027"/>
                  <a:gd name="connsiteX18" fmla="*/ 5638213 w 6327665"/>
                  <a:gd name="connsiteY18" fmla="*/ 4642971 h 6198027"/>
                  <a:gd name="connsiteX19" fmla="*/ 5623633 w 6327665"/>
                  <a:gd name="connsiteY19" fmla="*/ 4578401 h 6198027"/>
                  <a:gd name="connsiteX20" fmla="*/ 5556979 w 6327665"/>
                  <a:gd name="connsiteY20" fmla="*/ 4536742 h 6198027"/>
                  <a:gd name="connsiteX21" fmla="*/ 5494492 w 6327665"/>
                  <a:gd name="connsiteY21" fmla="*/ 4440928 h 6198027"/>
                  <a:gd name="connsiteX22" fmla="*/ 5477829 w 6327665"/>
                  <a:gd name="connsiteY22" fmla="*/ 4359695 h 6198027"/>
                  <a:gd name="connsiteX23" fmla="*/ 5394512 w 6327665"/>
                  <a:gd name="connsiteY23" fmla="*/ 4280544 h 6198027"/>
                  <a:gd name="connsiteX24" fmla="*/ 5322814 w 6327665"/>
                  <a:gd name="connsiteY24" fmla="*/ 4166798 h 6198027"/>
                  <a:gd name="connsiteX25" fmla="*/ 5240376 w 6327665"/>
                  <a:gd name="connsiteY25" fmla="*/ 4080584 h 6198027"/>
                  <a:gd name="connsiteX26" fmla="*/ 5117484 w 6327665"/>
                  <a:gd name="connsiteY26" fmla="*/ 3920199 h 6198027"/>
                  <a:gd name="connsiteX27" fmla="*/ 4827959 w 6327665"/>
                  <a:gd name="connsiteY27" fmla="*/ 3580684 h 6198027"/>
                  <a:gd name="connsiteX28" fmla="*/ 4150695 w 6327665"/>
                  <a:gd name="connsiteY28" fmla="*/ 2886134 h 6198027"/>
                  <a:gd name="connsiteX29" fmla="*/ 3559461 w 6327665"/>
                  <a:gd name="connsiteY29" fmla="*/ 2518398 h 6198027"/>
                  <a:gd name="connsiteX30" fmla="*/ 3313176 w 6327665"/>
                  <a:gd name="connsiteY30" fmla="*/ 2291735 h 6198027"/>
                  <a:gd name="connsiteX31" fmla="*/ 3205256 w 6327665"/>
                  <a:gd name="connsiteY31" fmla="*/ 2303622 h 6198027"/>
                  <a:gd name="connsiteX32" fmla="*/ 2576905 w 6327665"/>
                  <a:gd name="connsiteY32" fmla="*/ 2004450 h 6198027"/>
                  <a:gd name="connsiteX33" fmla="*/ 2187525 w 6327665"/>
                  <a:gd name="connsiteY33" fmla="*/ 1194008 h 6198027"/>
                  <a:gd name="connsiteX34" fmla="*/ 2599237 w 6327665"/>
                  <a:gd name="connsiteY34" fmla="*/ 754168 h 6198027"/>
                  <a:gd name="connsiteX35" fmla="*/ 2702537 w 6327665"/>
                  <a:gd name="connsiteY35" fmla="*/ 232530 h 6198027"/>
                  <a:gd name="connsiteX36" fmla="*/ 2607318 w 6327665"/>
                  <a:gd name="connsiteY36" fmla="*/ 102935 h 6198027"/>
                  <a:gd name="connsiteX37" fmla="*/ 2518975 w 6327665"/>
                  <a:gd name="connsiteY37" fmla="*/ 180223 h 6198027"/>
                  <a:gd name="connsiteX38" fmla="*/ 2532520 w 6327665"/>
                  <a:gd name="connsiteY38" fmla="*/ 247737 h 6198027"/>
                  <a:gd name="connsiteX39" fmla="*/ 2297214 w 6327665"/>
                  <a:gd name="connsiteY39" fmla="*/ 314672 h 6198027"/>
                  <a:gd name="connsiteX40" fmla="*/ 1919173 w 6327665"/>
                  <a:gd name="connsiteY40" fmla="*/ 541271 h 6198027"/>
                  <a:gd name="connsiteX41" fmla="*/ 1917513 w 6327665"/>
                  <a:gd name="connsiteY41" fmla="*/ 597949 h 6198027"/>
                  <a:gd name="connsiteX42" fmla="*/ 1177075 w 6327665"/>
                  <a:gd name="connsiteY42" fmla="*/ 179189 h 6198027"/>
                  <a:gd name="connsiteX43" fmla="*/ 920610 w 6327665"/>
                  <a:gd name="connsiteY43" fmla="*/ 8140 h 6198027"/>
                  <a:gd name="connsiteX44" fmla="*/ 1241176 w 6327665"/>
                  <a:gd name="connsiteY44" fmla="*/ 468808 h 6198027"/>
                  <a:gd name="connsiteX45" fmla="*/ 1865220 w 6327665"/>
                  <a:gd name="connsiteY45" fmla="*/ 1097958 h 6198027"/>
                  <a:gd name="connsiteX46" fmla="*/ 1874806 w 6327665"/>
                  <a:gd name="connsiteY46" fmla="*/ 2136972 h 6198027"/>
                  <a:gd name="connsiteX47" fmla="*/ 2057099 w 6327665"/>
                  <a:gd name="connsiteY47" fmla="*/ 2544253 h 6198027"/>
                  <a:gd name="connsiteX48" fmla="*/ 97232 w 6327665"/>
                  <a:gd name="connsiteY48" fmla="*/ 3162613 h 6198027"/>
                  <a:gd name="connsiteX49" fmla="*/ 649973 w 6327665"/>
                  <a:gd name="connsiteY49" fmla="*/ 3322621 h 6198027"/>
                  <a:gd name="connsiteX50" fmla="*/ 914158 w 6327665"/>
                  <a:gd name="connsiteY50" fmla="*/ 3257831 h 6198027"/>
                  <a:gd name="connsiteX51" fmla="*/ 1018305 w 6327665"/>
                  <a:gd name="connsiteY51" fmla="*/ 3226587 h 6198027"/>
                  <a:gd name="connsiteX52" fmla="*/ 1130782 w 6327665"/>
                  <a:gd name="connsiteY52" fmla="*/ 3205758 h 6198027"/>
                  <a:gd name="connsiteX53" fmla="*/ 1341156 w 6327665"/>
                  <a:gd name="connsiteY53" fmla="*/ 3120359 h 6198027"/>
                  <a:gd name="connsiteX54" fmla="*/ 1603603 w 6327665"/>
                  <a:gd name="connsiteY54" fmla="*/ 3057871 h 6198027"/>
                  <a:gd name="connsiteX55" fmla="*/ 1793149 w 6327665"/>
                  <a:gd name="connsiteY55" fmla="*/ 2980803 h 6198027"/>
                  <a:gd name="connsiteX56" fmla="*/ 2181072 w 6327665"/>
                  <a:gd name="connsiteY56" fmla="*/ 2924049 h 6198027"/>
                  <a:gd name="connsiteX57" fmla="*/ 2950248 w 6327665"/>
                  <a:gd name="connsiteY57" fmla="*/ 4016797 h 6198027"/>
                  <a:gd name="connsiteX58" fmla="*/ 3423805 w 6327665"/>
                  <a:gd name="connsiteY58" fmla="*/ 4386804 h 6198027"/>
                  <a:gd name="connsiteX59" fmla="*/ 2968760 w 6327665"/>
                  <a:gd name="connsiteY59" fmla="*/ 4633903 h 6198027"/>
                  <a:gd name="connsiteX60" fmla="*/ 2961665 w 6327665"/>
                  <a:gd name="connsiteY60" fmla="*/ 4830432 h 6198027"/>
                  <a:gd name="connsiteX61" fmla="*/ 3182110 w 6327665"/>
                  <a:gd name="connsiteY61" fmla="*/ 4914110 h 6198027"/>
                  <a:gd name="connsiteX62" fmla="*/ 3319927 w 6327665"/>
                  <a:gd name="connsiteY62" fmla="*/ 4882505 h 6198027"/>
                  <a:gd name="connsiteX63" fmla="*/ 3480311 w 6327665"/>
                  <a:gd name="connsiteY63" fmla="*/ 4915832 h 6198027"/>
                  <a:gd name="connsiteX64" fmla="*/ 3594872 w 6327665"/>
                  <a:gd name="connsiteY64" fmla="*/ 4824184 h 6198027"/>
                  <a:gd name="connsiteX65" fmla="*/ 3645268 w 6327665"/>
                  <a:gd name="connsiteY65" fmla="*/ 4804938 h 6198027"/>
                  <a:gd name="connsiteX66" fmla="*/ 3780062 w 6327665"/>
                  <a:gd name="connsiteY66" fmla="*/ 4844529 h 6198027"/>
                  <a:gd name="connsiteX67" fmla="*/ 3895280 w 6327665"/>
                  <a:gd name="connsiteY67" fmla="*/ 4728685 h 6198027"/>
                  <a:gd name="connsiteX68" fmla="*/ 5477403 w 6327665"/>
                  <a:gd name="connsiteY68" fmla="*/ 5872675 h 6198027"/>
                  <a:gd name="connsiteX69" fmla="*/ 5645321 w 6327665"/>
                  <a:gd name="connsiteY69" fmla="*/ 6067889 h 6198027"/>
                  <a:gd name="connsiteX70" fmla="*/ 5771158 w 6327665"/>
                  <a:gd name="connsiteY70" fmla="*/ 6095609 h 6198027"/>
                  <a:gd name="connsiteX0" fmla="*/ 5771158 w 6327665"/>
                  <a:gd name="connsiteY0" fmla="*/ 6095609 h 6198027"/>
                  <a:gd name="connsiteX1" fmla="*/ 6019386 w 6327665"/>
                  <a:gd name="connsiteY1" fmla="*/ 6169749 h 6198027"/>
                  <a:gd name="connsiteX2" fmla="*/ 6173521 w 6327665"/>
                  <a:gd name="connsiteY2" fmla="*/ 6196827 h 6198027"/>
                  <a:gd name="connsiteX3" fmla="*/ 6299732 w 6327665"/>
                  <a:gd name="connsiteY3" fmla="*/ 6066651 h 6198027"/>
                  <a:gd name="connsiteX4" fmla="*/ 6327658 w 6327665"/>
                  <a:gd name="connsiteY4" fmla="*/ 6001032 h 6198027"/>
                  <a:gd name="connsiteX5" fmla="*/ 6302663 w 6327665"/>
                  <a:gd name="connsiteY5" fmla="*/ 5946876 h 6198027"/>
                  <a:gd name="connsiteX6" fmla="*/ 6321409 w 6327665"/>
                  <a:gd name="connsiteY6" fmla="*/ 5865643 h 6198027"/>
                  <a:gd name="connsiteX7" fmla="*/ 6288083 w 6327665"/>
                  <a:gd name="connsiteY7" fmla="*/ 5757331 h 6198027"/>
                  <a:gd name="connsiteX8" fmla="*/ 6240176 w 6327665"/>
                  <a:gd name="connsiteY8" fmla="*/ 5653185 h 6198027"/>
                  <a:gd name="connsiteX9" fmla="*/ 6229761 w 6327665"/>
                  <a:gd name="connsiteY9" fmla="*/ 5592781 h 6198027"/>
                  <a:gd name="connsiteX10" fmla="*/ 6190186 w 6327665"/>
                  <a:gd name="connsiteY10" fmla="*/ 5549039 h 6198027"/>
                  <a:gd name="connsiteX11" fmla="*/ 6096454 w 6327665"/>
                  <a:gd name="connsiteY11" fmla="*/ 5346997 h 6198027"/>
                  <a:gd name="connsiteX12" fmla="*/ 6050630 w 6327665"/>
                  <a:gd name="connsiteY12" fmla="*/ 5286592 h 6198027"/>
                  <a:gd name="connsiteX13" fmla="*/ 6033967 w 6327665"/>
                  <a:gd name="connsiteY13" fmla="*/ 5184529 h 6198027"/>
                  <a:gd name="connsiteX14" fmla="*/ 5994392 w 6327665"/>
                  <a:gd name="connsiteY14" fmla="*/ 5155368 h 6198027"/>
                  <a:gd name="connsiteX15" fmla="*/ 5875665 w 6327665"/>
                  <a:gd name="connsiteY15" fmla="*/ 4994984 h 6198027"/>
                  <a:gd name="connsiteX16" fmla="*/ 5842339 w 6327665"/>
                  <a:gd name="connsiteY16" fmla="*/ 4903336 h 6198027"/>
                  <a:gd name="connsiteX17" fmla="*/ 5777768 w 6327665"/>
                  <a:gd name="connsiteY17" fmla="*/ 4855428 h 6198027"/>
                  <a:gd name="connsiteX18" fmla="*/ 5638213 w 6327665"/>
                  <a:gd name="connsiteY18" fmla="*/ 4642971 h 6198027"/>
                  <a:gd name="connsiteX19" fmla="*/ 5623633 w 6327665"/>
                  <a:gd name="connsiteY19" fmla="*/ 4578401 h 6198027"/>
                  <a:gd name="connsiteX20" fmla="*/ 5556979 w 6327665"/>
                  <a:gd name="connsiteY20" fmla="*/ 4536742 h 6198027"/>
                  <a:gd name="connsiteX21" fmla="*/ 5494492 w 6327665"/>
                  <a:gd name="connsiteY21" fmla="*/ 4440928 h 6198027"/>
                  <a:gd name="connsiteX22" fmla="*/ 5477829 w 6327665"/>
                  <a:gd name="connsiteY22" fmla="*/ 4359695 h 6198027"/>
                  <a:gd name="connsiteX23" fmla="*/ 5394512 w 6327665"/>
                  <a:gd name="connsiteY23" fmla="*/ 4280544 h 6198027"/>
                  <a:gd name="connsiteX24" fmla="*/ 5322814 w 6327665"/>
                  <a:gd name="connsiteY24" fmla="*/ 4166798 h 6198027"/>
                  <a:gd name="connsiteX25" fmla="*/ 5240376 w 6327665"/>
                  <a:gd name="connsiteY25" fmla="*/ 4080584 h 6198027"/>
                  <a:gd name="connsiteX26" fmla="*/ 5117484 w 6327665"/>
                  <a:gd name="connsiteY26" fmla="*/ 3920199 h 6198027"/>
                  <a:gd name="connsiteX27" fmla="*/ 4827959 w 6327665"/>
                  <a:gd name="connsiteY27" fmla="*/ 3580684 h 6198027"/>
                  <a:gd name="connsiteX28" fmla="*/ 4150695 w 6327665"/>
                  <a:gd name="connsiteY28" fmla="*/ 2886134 h 6198027"/>
                  <a:gd name="connsiteX29" fmla="*/ 3559461 w 6327665"/>
                  <a:gd name="connsiteY29" fmla="*/ 2518398 h 6198027"/>
                  <a:gd name="connsiteX30" fmla="*/ 3313176 w 6327665"/>
                  <a:gd name="connsiteY30" fmla="*/ 2291735 h 6198027"/>
                  <a:gd name="connsiteX31" fmla="*/ 3205256 w 6327665"/>
                  <a:gd name="connsiteY31" fmla="*/ 2303622 h 6198027"/>
                  <a:gd name="connsiteX32" fmla="*/ 2576905 w 6327665"/>
                  <a:gd name="connsiteY32" fmla="*/ 2004450 h 6198027"/>
                  <a:gd name="connsiteX33" fmla="*/ 2187525 w 6327665"/>
                  <a:gd name="connsiteY33" fmla="*/ 1194008 h 6198027"/>
                  <a:gd name="connsiteX34" fmla="*/ 2599237 w 6327665"/>
                  <a:gd name="connsiteY34" fmla="*/ 754168 h 6198027"/>
                  <a:gd name="connsiteX35" fmla="*/ 2702537 w 6327665"/>
                  <a:gd name="connsiteY35" fmla="*/ 232530 h 6198027"/>
                  <a:gd name="connsiteX36" fmla="*/ 2607318 w 6327665"/>
                  <a:gd name="connsiteY36" fmla="*/ 102935 h 6198027"/>
                  <a:gd name="connsiteX37" fmla="*/ 2518975 w 6327665"/>
                  <a:gd name="connsiteY37" fmla="*/ 180223 h 6198027"/>
                  <a:gd name="connsiteX38" fmla="*/ 2532520 w 6327665"/>
                  <a:gd name="connsiteY38" fmla="*/ 247737 h 6198027"/>
                  <a:gd name="connsiteX39" fmla="*/ 2297214 w 6327665"/>
                  <a:gd name="connsiteY39" fmla="*/ 314672 h 6198027"/>
                  <a:gd name="connsiteX40" fmla="*/ 1919173 w 6327665"/>
                  <a:gd name="connsiteY40" fmla="*/ 541271 h 6198027"/>
                  <a:gd name="connsiteX41" fmla="*/ 1917513 w 6327665"/>
                  <a:gd name="connsiteY41" fmla="*/ 597949 h 6198027"/>
                  <a:gd name="connsiteX42" fmla="*/ 1177075 w 6327665"/>
                  <a:gd name="connsiteY42" fmla="*/ 179189 h 6198027"/>
                  <a:gd name="connsiteX43" fmla="*/ 920610 w 6327665"/>
                  <a:gd name="connsiteY43" fmla="*/ 8140 h 6198027"/>
                  <a:gd name="connsiteX44" fmla="*/ 1241176 w 6327665"/>
                  <a:gd name="connsiteY44" fmla="*/ 468808 h 6198027"/>
                  <a:gd name="connsiteX45" fmla="*/ 1865220 w 6327665"/>
                  <a:gd name="connsiteY45" fmla="*/ 1097958 h 6198027"/>
                  <a:gd name="connsiteX46" fmla="*/ 1874806 w 6327665"/>
                  <a:gd name="connsiteY46" fmla="*/ 2136972 h 6198027"/>
                  <a:gd name="connsiteX47" fmla="*/ 2057099 w 6327665"/>
                  <a:gd name="connsiteY47" fmla="*/ 2544253 h 6198027"/>
                  <a:gd name="connsiteX48" fmla="*/ 97232 w 6327665"/>
                  <a:gd name="connsiteY48" fmla="*/ 3162613 h 6198027"/>
                  <a:gd name="connsiteX49" fmla="*/ 649973 w 6327665"/>
                  <a:gd name="connsiteY49" fmla="*/ 3322621 h 6198027"/>
                  <a:gd name="connsiteX50" fmla="*/ 914158 w 6327665"/>
                  <a:gd name="connsiteY50" fmla="*/ 3257831 h 6198027"/>
                  <a:gd name="connsiteX51" fmla="*/ 1018305 w 6327665"/>
                  <a:gd name="connsiteY51" fmla="*/ 3226587 h 6198027"/>
                  <a:gd name="connsiteX52" fmla="*/ 1130782 w 6327665"/>
                  <a:gd name="connsiteY52" fmla="*/ 3205758 h 6198027"/>
                  <a:gd name="connsiteX53" fmla="*/ 1341156 w 6327665"/>
                  <a:gd name="connsiteY53" fmla="*/ 3120359 h 6198027"/>
                  <a:gd name="connsiteX54" fmla="*/ 1603603 w 6327665"/>
                  <a:gd name="connsiteY54" fmla="*/ 3057871 h 6198027"/>
                  <a:gd name="connsiteX55" fmla="*/ 1793149 w 6327665"/>
                  <a:gd name="connsiteY55" fmla="*/ 2980803 h 6198027"/>
                  <a:gd name="connsiteX56" fmla="*/ 2181072 w 6327665"/>
                  <a:gd name="connsiteY56" fmla="*/ 2924049 h 6198027"/>
                  <a:gd name="connsiteX57" fmla="*/ 2950248 w 6327665"/>
                  <a:gd name="connsiteY57" fmla="*/ 4016797 h 6198027"/>
                  <a:gd name="connsiteX58" fmla="*/ 3423805 w 6327665"/>
                  <a:gd name="connsiteY58" fmla="*/ 4386804 h 6198027"/>
                  <a:gd name="connsiteX59" fmla="*/ 2968760 w 6327665"/>
                  <a:gd name="connsiteY59" fmla="*/ 4633903 h 6198027"/>
                  <a:gd name="connsiteX60" fmla="*/ 2961665 w 6327665"/>
                  <a:gd name="connsiteY60" fmla="*/ 4830432 h 6198027"/>
                  <a:gd name="connsiteX61" fmla="*/ 3182110 w 6327665"/>
                  <a:gd name="connsiteY61" fmla="*/ 4914110 h 6198027"/>
                  <a:gd name="connsiteX62" fmla="*/ 3319927 w 6327665"/>
                  <a:gd name="connsiteY62" fmla="*/ 4882505 h 6198027"/>
                  <a:gd name="connsiteX63" fmla="*/ 3480311 w 6327665"/>
                  <a:gd name="connsiteY63" fmla="*/ 4915832 h 6198027"/>
                  <a:gd name="connsiteX64" fmla="*/ 3594872 w 6327665"/>
                  <a:gd name="connsiteY64" fmla="*/ 4824184 h 6198027"/>
                  <a:gd name="connsiteX65" fmla="*/ 3645268 w 6327665"/>
                  <a:gd name="connsiteY65" fmla="*/ 4804938 h 6198027"/>
                  <a:gd name="connsiteX66" fmla="*/ 3780062 w 6327665"/>
                  <a:gd name="connsiteY66" fmla="*/ 4844529 h 6198027"/>
                  <a:gd name="connsiteX67" fmla="*/ 3895280 w 6327665"/>
                  <a:gd name="connsiteY67" fmla="*/ 4728685 h 6198027"/>
                  <a:gd name="connsiteX68" fmla="*/ 5477403 w 6327665"/>
                  <a:gd name="connsiteY68" fmla="*/ 5872675 h 6198027"/>
                  <a:gd name="connsiteX69" fmla="*/ 5645321 w 6327665"/>
                  <a:gd name="connsiteY69" fmla="*/ 6067889 h 6198027"/>
                  <a:gd name="connsiteX70" fmla="*/ 5771158 w 6327665"/>
                  <a:gd name="connsiteY70" fmla="*/ 6095609 h 6198027"/>
                  <a:gd name="connsiteX0" fmla="*/ 5771158 w 6327665"/>
                  <a:gd name="connsiteY0" fmla="*/ 6095609 h 6198027"/>
                  <a:gd name="connsiteX1" fmla="*/ 6019386 w 6327665"/>
                  <a:gd name="connsiteY1" fmla="*/ 6169749 h 6198027"/>
                  <a:gd name="connsiteX2" fmla="*/ 6173521 w 6327665"/>
                  <a:gd name="connsiteY2" fmla="*/ 6196827 h 6198027"/>
                  <a:gd name="connsiteX3" fmla="*/ 6299732 w 6327665"/>
                  <a:gd name="connsiteY3" fmla="*/ 6066651 h 6198027"/>
                  <a:gd name="connsiteX4" fmla="*/ 6327658 w 6327665"/>
                  <a:gd name="connsiteY4" fmla="*/ 6001032 h 6198027"/>
                  <a:gd name="connsiteX5" fmla="*/ 6302663 w 6327665"/>
                  <a:gd name="connsiteY5" fmla="*/ 5946876 h 6198027"/>
                  <a:gd name="connsiteX6" fmla="*/ 6321409 w 6327665"/>
                  <a:gd name="connsiteY6" fmla="*/ 5865643 h 6198027"/>
                  <a:gd name="connsiteX7" fmla="*/ 6288083 w 6327665"/>
                  <a:gd name="connsiteY7" fmla="*/ 5757331 h 6198027"/>
                  <a:gd name="connsiteX8" fmla="*/ 6240176 w 6327665"/>
                  <a:gd name="connsiteY8" fmla="*/ 5653185 h 6198027"/>
                  <a:gd name="connsiteX9" fmla="*/ 6229761 w 6327665"/>
                  <a:gd name="connsiteY9" fmla="*/ 5592781 h 6198027"/>
                  <a:gd name="connsiteX10" fmla="*/ 6190186 w 6327665"/>
                  <a:gd name="connsiteY10" fmla="*/ 5549039 h 6198027"/>
                  <a:gd name="connsiteX11" fmla="*/ 6096454 w 6327665"/>
                  <a:gd name="connsiteY11" fmla="*/ 5346997 h 6198027"/>
                  <a:gd name="connsiteX12" fmla="*/ 6050630 w 6327665"/>
                  <a:gd name="connsiteY12" fmla="*/ 5286592 h 6198027"/>
                  <a:gd name="connsiteX13" fmla="*/ 6033967 w 6327665"/>
                  <a:gd name="connsiteY13" fmla="*/ 5184529 h 6198027"/>
                  <a:gd name="connsiteX14" fmla="*/ 5994392 w 6327665"/>
                  <a:gd name="connsiteY14" fmla="*/ 5155368 h 6198027"/>
                  <a:gd name="connsiteX15" fmla="*/ 5875665 w 6327665"/>
                  <a:gd name="connsiteY15" fmla="*/ 4994984 h 6198027"/>
                  <a:gd name="connsiteX16" fmla="*/ 5842339 w 6327665"/>
                  <a:gd name="connsiteY16" fmla="*/ 4903336 h 6198027"/>
                  <a:gd name="connsiteX17" fmla="*/ 5777768 w 6327665"/>
                  <a:gd name="connsiteY17" fmla="*/ 4855428 h 6198027"/>
                  <a:gd name="connsiteX18" fmla="*/ 5638213 w 6327665"/>
                  <a:gd name="connsiteY18" fmla="*/ 4642971 h 6198027"/>
                  <a:gd name="connsiteX19" fmla="*/ 5623633 w 6327665"/>
                  <a:gd name="connsiteY19" fmla="*/ 4578401 h 6198027"/>
                  <a:gd name="connsiteX20" fmla="*/ 5556979 w 6327665"/>
                  <a:gd name="connsiteY20" fmla="*/ 4536742 h 6198027"/>
                  <a:gd name="connsiteX21" fmla="*/ 5494492 w 6327665"/>
                  <a:gd name="connsiteY21" fmla="*/ 4440928 h 6198027"/>
                  <a:gd name="connsiteX22" fmla="*/ 5477829 w 6327665"/>
                  <a:gd name="connsiteY22" fmla="*/ 4359695 h 6198027"/>
                  <a:gd name="connsiteX23" fmla="*/ 5394512 w 6327665"/>
                  <a:gd name="connsiteY23" fmla="*/ 4280544 h 6198027"/>
                  <a:gd name="connsiteX24" fmla="*/ 5322814 w 6327665"/>
                  <a:gd name="connsiteY24" fmla="*/ 4166798 h 6198027"/>
                  <a:gd name="connsiteX25" fmla="*/ 5240376 w 6327665"/>
                  <a:gd name="connsiteY25" fmla="*/ 4080584 h 6198027"/>
                  <a:gd name="connsiteX26" fmla="*/ 5117484 w 6327665"/>
                  <a:gd name="connsiteY26" fmla="*/ 3920199 h 6198027"/>
                  <a:gd name="connsiteX27" fmla="*/ 4827959 w 6327665"/>
                  <a:gd name="connsiteY27" fmla="*/ 3580684 h 6198027"/>
                  <a:gd name="connsiteX28" fmla="*/ 4150695 w 6327665"/>
                  <a:gd name="connsiteY28" fmla="*/ 2886134 h 6198027"/>
                  <a:gd name="connsiteX29" fmla="*/ 3559461 w 6327665"/>
                  <a:gd name="connsiteY29" fmla="*/ 2518398 h 6198027"/>
                  <a:gd name="connsiteX30" fmla="*/ 3313176 w 6327665"/>
                  <a:gd name="connsiteY30" fmla="*/ 2291735 h 6198027"/>
                  <a:gd name="connsiteX31" fmla="*/ 3205256 w 6327665"/>
                  <a:gd name="connsiteY31" fmla="*/ 2303622 h 6198027"/>
                  <a:gd name="connsiteX32" fmla="*/ 2576905 w 6327665"/>
                  <a:gd name="connsiteY32" fmla="*/ 2004450 h 6198027"/>
                  <a:gd name="connsiteX33" fmla="*/ 2187525 w 6327665"/>
                  <a:gd name="connsiteY33" fmla="*/ 1194008 h 6198027"/>
                  <a:gd name="connsiteX34" fmla="*/ 2599237 w 6327665"/>
                  <a:gd name="connsiteY34" fmla="*/ 754168 h 6198027"/>
                  <a:gd name="connsiteX35" fmla="*/ 2702537 w 6327665"/>
                  <a:gd name="connsiteY35" fmla="*/ 232530 h 6198027"/>
                  <a:gd name="connsiteX36" fmla="*/ 2607318 w 6327665"/>
                  <a:gd name="connsiteY36" fmla="*/ 102935 h 6198027"/>
                  <a:gd name="connsiteX37" fmla="*/ 2518975 w 6327665"/>
                  <a:gd name="connsiteY37" fmla="*/ 180223 h 6198027"/>
                  <a:gd name="connsiteX38" fmla="*/ 2532520 w 6327665"/>
                  <a:gd name="connsiteY38" fmla="*/ 247737 h 6198027"/>
                  <a:gd name="connsiteX39" fmla="*/ 2297214 w 6327665"/>
                  <a:gd name="connsiteY39" fmla="*/ 314672 h 6198027"/>
                  <a:gd name="connsiteX40" fmla="*/ 1919173 w 6327665"/>
                  <a:gd name="connsiteY40" fmla="*/ 541271 h 6198027"/>
                  <a:gd name="connsiteX41" fmla="*/ 1917513 w 6327665"/>
                  <a:gd name="connsiteY41" fmla="*/ 597949 h 6198027"/>
                  <a:gd name="connsiteX42" fmla="*/ 1177075 w 6327665"/>
                  <a:gd name="connsiteY42" fmla="*/ 179189 h 6198027"/>
                  <a:gd name="connsiteX43" fmla="*/ 920610 w 6327665"/>
                  <a:gd name="connsiteY43" fmla="*/ 8140 h 6198027"/>
                  <a:gd name="connsiteX44" fmla="*/ 1241176 w 6327665"/>
                  <a:gd name="connsiteY44" fmla="*/ 468808 h 6198027"/>
                  <a:gd name="connsiteX45" fmla="*/ 1865220 w 6327665"/>
                  <a:gd name="connsiteY45" fmla="*/ 1097958 h 6198027"/>
                  <a:gd name="connsiteX46" fmla="*/ 1874806 w 6327665"/>
                  <a:gd name="connsiteY46" fmla="*/ 2136972 h 6198027"/>
                  <a:gd name="connsiteX47" fmla="*/ 2057099 w 6327665"/>
                  <a:gd name="connsiteY47" fmla="*/ 2544253 h 6198027"/>
                  <a:gd name="connsiteX48" fmla="*/ 97232 w 6327665"/>
                  <a:gd name="connsiteY48" fmla="*/ 3162613 h 6198027"/>
                  <a:gd name="connsiteX49" fmla="*/ 649973 w 6327665"/>
                  <a:gd name="connsiteY49" fmla="*/ 3322621 h 6198027"/>
                  <a:gd name="connsiteX50" fmla="*/ 914158 w 6327665"/>
                  <a:gd name="connsiteY50" fmla="*/ 3257831 h 6198027"/>
                  <a:gd name="connsiteX51" fmla="*/ 1018305 w 6327665"/>
                  <a:gd name="connsiteY51" fmla="*/ 3226587 h 6198027"/>
                  <a:gd name="connsiteX52" fmla="*/ 1130782 w 6327665"/>
                  <a:gd name="connsiteY52" fmla="*/ 3205758 h 6198027"/>
                  <a:gd name="connsiteX53" fmla="*/ 1341156 w 6327665"/>
                  <a:gd name="connsiteY53" fmla="*/ 3120359 h 6198027"/>
                  <a:gd name="connsiteX54" fmla="*/ 1603603 w 6327665"/>
                  <a:gd name="connsiteY54" fmla="*/ 3057871 h 6198027"/>
                  <a:gd name="connsiteX55" fmla="*/ 1793149 w 6327665"/>
                  <a:gd name="connsiteY55" fmla="*/ 2980803 h 6198027"/>
                  <a:gd name="connsiteX56" fmla="*/ 2181072 w 6327665"/>
                  <a:gd name="connsiteY56" fmla="*/ 2924049 h 6198027"/>
                  <a:gd name="connsiteX57" fmla="*/ 2950248 w 6327665"/>
                  <a:gd name="connsiteY57" fmla="*/ 4016797 h 6198027"/>
                  <a:gd name="connsiteX58" fmla="*/ 3423805 w 6327665"/>
                  <a:gd name="connsiteY58" fmla="*/ 4386804 h 6198027"/>
                  <a:gd name="connsiteX59" fmla="*/ 2968760 w 6327665"/>
                  <a:gd name="connsiteY59" fmla="*/ 4633903 h 6198027"/>
                  <a:gd name="connsiteX60" fmla="*/ 2961665 w 6327665"/>
                  <a:gd name="connsiteY60" fmla="*/ 4830432 h 6198027"/>
                  <a:gd name="connsiteX61" fmla="*/ 3182110 w 6327665"/>
                  <a:gd name="connsiteY61" fmla="*/ 4914110 h 6198027"/>
                  <a:gd name="connsiteX62" fmla="*/ 3319927 w 6327665"/>
                  <a:gd name="connsiteY62" fmla="*/ 4882505 h 6198027"/>
                  <a:gd name="connsiteX63" fmla="*/ 3480311 w 6327665"/>
                  <a:gd name="connsiteY63" fmla="*/ 4915832 h 6198027"/>
                  <a:gd name="connsiteX64" fmla="*/ 3594872 w 6327665"/>
                  <a:gd name="connsiteY64" fmla="*/ 4824184 h 6198027"/>
                  <a:gd name="connsiteX65" fmla="*/ 3645268 w 6327665"/>
                  <a:gd name="connsiteY65" fmla="*/ 4804938 h 6198027"/>
                  <a:gd name="connsiteX66" fmla="*/ 3780062 w 6327665"/>
                  <a:gd name="connsiteY66" fmla="*/ 4844529 h 6198027"/>
                  <a:gd name="connsiteX67" fmla="*/ 3895280 w 6327665"/>
                  <a:gd name="connsiteY67" fmla="*/ 4728685 h 6198027"/>
                  <a:gd name="connsiteX68" fmla="*/ 5477403 w 6327665"/>
                  <a:gd name="connsiteY68" fmla="*/ 5872675 h 6198027"/>
                  <a:gd name="connsiteX69" fmla="*/ 5645321 w 6327665"/>
                  <a:gd name="connsiteY69" fmla="*/ 6067889 h 6198027"/>
                  <a:gd name="connsiteX70" fmla="*/ 5771158 w 6327665"/>
                  <a:gd name="connsiteY70" fmla="*/ 6095609 h 6198027"/>
                  <a:gd name="connsiteX0" fmla="*/ 5771158 w 6327665"/>
                  <a:gd name="connsiteY0" fmla="*/ 6095609 h 6198027"/>
                  <a:gd name="connsiteX1" fmla="*/ 6019386 w 6327665"/>
                  <a:gd name="connsiteY1" fmla="*/ 6169749 h 6198027"/>
                  <a:gd name="connsiteX2" fmla="*/ 6173521 w 6327665"/>
                  <a:gd name="connsiteY2" fmla="*/ 6196827 h 6198027"/>
                  <a:gd name="connsiteX3" fmla="*/ 6299732 w 6327665"/>
                  <a:gd name="connsiteY3" fmla="*/ 6066651 h 6198027"/>
                  <a:gd name="connsiteX4" fmla="*/ 6327658 w 6327665"/>
                  <a:gd name="connsiteY4" fmla="*/ 6001032 h 6198027"/>
                  <a:gd name="connsiteX5" fmla="*/ 6302663 w 6327665"/>
                  <a:gd name="connsiteY5" fmla="*/ 5946876 h 6198027"/>
                  <a:gd name="connsiteX6" fmla="*/ 6321409 w 6327665"/>
                  <a:gd name="connsiteY6" fmla="*/ 5865643 h 6198027"/>
                  <a:gd name="connsiteX7" fmla="*/ 6288083 w 6327665"/>
                  <a:gd name="connsiteY7" fmla="*/ 5757331 h 6198027"/>
                  <a:gd name="connsiteX8" fmla="*/ 6240176 w 6327665"/>
                  <a:gd name="connsiteY8" fmla="*/ 5653185 h 6198027"/>
                  <a:gd name="connsiteX9" fmla="*/ 6229761 w 6327665"/>
                  <a:gd name="connsiteY9" fmla="*/ 5592781 h 6198027"/>
                  <a:gd name="connsiteX10" fmla="*/ 6190186 w 6327665"/>
                  <a:gd name="connsiteY10" fmla="*/ 5549039 h 6198027"/>
                  <a:gd name="connsiteX11" fmla="*/ 6096454 w 6327665"/>
                  <a:gd name="connsiteY11" fmla="*/ 5346997 h 6198027"/>
                  <a:gd name="connsiteX12" fmla="*/ 6050630 w 6327665"/>
                  <a:gd name="connsiteY12" fmla="*/ 5286592 h 6198027"/>
                  <a:gd name="connsiteX13" fmla="*/ 6033967 w 6327665"/>
                  <a:gd name="connsiteY13" fmla="*/ 5184529 h 6198027"/>
                  <a:gd name="connsiteX14" fmla="*/ 5994392 w 6327665"/>
                  <a:gd name="connsiteY14" fmla="*/ 5155368 h 6198027"/>
                  <a:gd name="connsiteX15" fmla="*/ 5875665 w 6327665"/>
                  <a:gd name="connsiteY15" fmla="*/ 4994984 h 6198027"/>
                  <a:gd name="connsiteX16" fmla="*/ 5842339 w 6327665"/>
                  <a:gd name="connsiteY16" fmla="*/ 4903336 h 6198027"/>
                  <a:gd name="connsiteX17" fmla="*/ 5777768 w 6327665"/>
                  <a:gd name="connsiteY17" fmla="*/ 4855428 h 6198027"/>
                  <a:gd name="connsiteX18" fmla="*/ 5638213 w 6327665"/>
                  <a:gd name="connsiteY18" fmla="*/ 4642971 h 6198027"/>
                  <a:gd name="connsiteX19" fmla="*/ 5623633 w 6327665"/>
                  <a:gd name="connsiteY19" fmla="*/ 4578401 h 6198027"/>
                  <a:gd name="connsiteX20" fmla="*/ 5556979 w 6327665"/>
                  <a:gd name="connsiteY20" fmla="*/ 4536742 h 6198027"/>
                  <a:gd name="connsiteX21" fmla="*/ 5494492 w 6327665"/>
                  <a:gd name="connsiteY21" fmla="*/ 4440928 h 6198027"/>
                  <a:gd name="connsiteX22" fmla="*/ 5477829 w 6327665"/>
                  <a:gd name="connsiteY22" fmla="*/ 4359695 h 6198027"/>
                  <a:gd name="connsiteX23" fmla="*/ 5394512 w 6327665"/>
                  <a:gd name="connsiteY23" fmla="*/ 4280544 h 6198027"/>
                  <a:gd name="connsiteX24" fmla="*/ 5322814 w 6327665"/>
                  <a:gd name="connsiteY24" fmla="*/ 4166798 h 6198027"/>
                  <a:gd name="connsiteX25" fmla="*/ 5240376 w 6327665"/>
                  <a:gd name="connsiteY25" fmla="*/ 4080584 h 6198027"/>
                  <a:gd name="connsiteX26" fmla="*/ 5117484 w 6327665"/>
                  <a:gd name="connsiteY26" fmla="*/ 3920199 h 6198027"/>
                  <a:gd name="connsiteX27" fmla="*/ 4827959 w 6327665"/>
                  <a:gd name="connsiteY27" fmla="*/ 3580684 h 6198027"/>
                  <a:gd name="connsiteX28" fmla="*/ 4181939 w 6327665"/>
                  <a:gd name="connsiteY28" fmla="*/ 2909046 h 6198027"/>
                  <a:gd name="connsiteX29" fmla="*/ 3559461 w 6327665"/>
                  <a:gd name="connsiteY29" fmla="*/ 2518398 h 6198027"/>
                  <a:gd name="connsiteX30" fmla="*/ 3313176 w 6327665"/>
                  <a:gd name="connsiteY30" fmla="*/ 2291735 h 6198027"/>
                  <a:gd name="connsiteX31" fmla="*/ 3205256 w 6327665"/>
                  <a:gd name="connsiteY31" fmla="*/ 2303622 h 6198027"/>
                  <a:gd name="connsiteX32" fmla="*/ 2576905 w 6327665"/>
                  <a:gd name="connsiteY32" fmla="*/ 2004450 h 6198027"/>
                  <a:gd name="connsiteX33" fmla="*/ 2187525 w 6327665"/>
                  <a:gd name="connsiteY33" fmla="*/ 1194008 h 6198027"/>
                  <a:gd name="connsiteX34" fmla="*/ 2599237 w 6327665"/>
                  <a:gd name="connsiteY34" fmla="*/ 754168 h 6198027"/>
                  <a:gd name="connsiteX35" fmla="*/ 2702537 w 6327665"/>
                  <a:gd name="connsiteY35" fmla="*/ 232530 h 6198027"/>
                  <a:gd name="connsiteX36" fmla="*/ 2607318 w 6327665"/>
                  <a:gd name="connsiteY36" fmla="*/ 102935 h 6198027"/>
                  <a:gd name="connsiteX37" fmla="*/ 2518975 w 6327665"/>
                  <a:gd name="connsiteY37" fmla="*/ 180223 h 6198027"/>
                  <a:gd name="connsiteX38" fmla="*/ 2532520 w 6327665"/>
                  <a:gd name="connsiteY38" fmla="*/ 247737 h 6198027"/>
                  <a:gd name="connsiteX39" fmla="*/ 2297214 w 6327665"/>
                  <a:gd name="connsiteY39" fmla="*/ 314672 h 6198027"/>
                  <a:gd name="connsiteX40" fmla="*/ 1919173 w 6327665"/>
                  <a:gd name="connsiteY40" fmla="*/ 541271 h 6198027"/>
                  <a:gd name="connsiteX41" fmla="*/ 1917513 w 6327665"/>
                  <a:gd name="connsiteY41" fmla="*/ 597949 h 6198027"/>
                  <a:gd name="connsiteX42" fmla="*/ 1177075 w 6327665"/>
                  <a:gd name="connsiteY42" fmla="*/ 179189 h 6198027"/>
                  <a:gd name="connsiteX43" fmla="*/ 920610 w 6327665"/>
                  <a:gd name="connsiteY43" fmla="*/ 8140 h 6198027"/>
                  <a:gd name="connsiteX44" fmla="*/ 1241176 w 6327665"/>
                  <a:gd name="connsiteY44" fmla="*/ 468808 h 6198027"/>
                  <a:gd name="connsiteX45" fmla="*/ 1865220 w 6327665"/>
                  <a:gd name="connsiteY45" fmla="*/ 1097958 h 6198027"/>
                  <a:gd name="connsiteX46" fmla="*/ 1874806 w 6327665"/>
                  <a:gd name="connsiteY46" fmla="*/ 2136972 h 6198027"/>
                  <a:gd name="connsiteX47" fmla="*/ 2057099 w 6327665"/>
                  <a:gd name="connsiteY47" fmla="*/ 2544253 h 6198027"/>
                  <a:gd name="connsiteX48" fmla="*/ 97232 w 6327665"/>
                  <a:gd name="connsiteY48" fmla="*/ 3162613 h 6198027"/>
                  <a:gd name="connsiteX49" fmla="*/ 649973 w 6327665"/>
                  <a:gd name="connsiteY49" fmla="*/ 3322621 h 6198027"/>
                  <a:gd name="connsiteX50" fmla="*/ 914158 w 6327665"/>
                  <a:gd name="connsiteY50" fmla="*/ 3257831 h 6198027"/>
                  <a:gd name="connsiteX51" fmla="*/ 1018305 w 6327665"/>
                  <a:gd name="connsiteY51" fmla="*/ 3226587 h 6198027"/>
                  <a:gd name="connsiteX52" fmla="*/ 1130782 w 6327665"/>
                  <a:gd name="connsiteY52" fmla="*/ 3205758 h 6198027"/>
                  <a:gd name="connsiteX53" fmla="*/ 1341156 w 6327665"/>
                  <a:gd name="connsiteY53" fmla="*/ 3120359 h 6198027"/>
                  <a:gd name="connsiteX54" fmla="*/ 1603603 w 6327665"/>
                  <a:gd name="connsiteY54" fmla="*/ 3057871 h 6198027"/>
                  <a:gd name="connsiteX55" fmla="*/ 1793149 w 6327665"/>
                  <a:gd name="connsiteY55" fmla="*/ 2980803 h 6198027"/>
                  <a:gd name="connsiteX56" fmla="*/ 2181072 w 6327665"/>
                  <a:gd name="connsiteY56" fmla="*/ 2924049 h 6198027"/>
                  <a:gd name="connsiteX57" fmla="*/ 2950248 w 6327665"/>
                  <a:gd name="connsiteY57" fmla="*/ 4016797 h 6198027"/>
                  <a:gd name="connsiteX58" fmla="*/ 3423805 w 6327665"/>
                  <a:gd name="connsiteY58" fmla="*/ 4386804 h 6198027"/>
                  <a:gd name="connsiteX59" fmla="*/ 2968760 w 6327665"/>
                  <a:gd name="connsiteY59" fmla="*/ 4633903 h 6198027"/>
                  <a:gd name="connsiteX60" fmla="*/ 2961665 w 6327665"/>
                  <a:gd name="connsiteY60" fmla="*/ 4830432 h 6198027"/>
                  <a:gd name="connsiteX61" fmla="*/ 3182110 w 6327665"/>
                  <a:gd name="connsiteY61" fmla="*/ 4914110 h 6198027"/>
                  <a:gd name="connsiteX62" fmla="*/ 3319927 w 6327665"/>
                  <a:gd name="connsiteY62" fmla="*/ 4882505 h 6198027"/>
                  <a:gd name="connsiteX63" fmla="*/ 3480311 w 6327665"/>
                  <a:gd name="connsiteY63" fmla="*/ 4915832 h 6198027"/>
                  <a:gd name="connsiteX64" fmla="*/ 3594872 w 6327665"/>
                  <a:gd name="connsiteY64" fmla="*/ 4824184 h 6198027"/>
                  <a:gd name="connsiteX65" fmla="*/ 3645268 w 6327665"/>
                  <a:gd name="connsiteY65" fmla="*/ 4804938 h 6198027"/>
                  <a:gd name="connsiteX66" fmla="*/ 3780062 w 6327665"/>
                  <a:gd name="connsiteY66" fmla="*/ 4844529 h 6198027"/>
                  <a:gd name="connsiteX67" fmla="*/ 3895280 w 6327665"/>
                  <a:gd name="connsiteY67" fmla="*/ 4728685 h 6198027"/>
                  <a:gd name="connsiteX68" fmla="*/ 5477403 w 6327665"/>
                  <a:gd name="connsiteY68" fmla="*/ 5872675 h 6198027"/>
                  <a:gd name="connsiteX69" fmla="*/ 5645321 w 6327665"/>
                  <a:gd name="connsiteY69" fmla="*/ 6067889 h 6198027"/>
                  <a:gd name="connsiteX70" fmla="*/ 5771158 w 6327665"/>
                  <a:gd name="connsiteY70" fmla="*/ 6095609 h 6198027"/>
                  <a:gd name="connsiteX0" fmla="*/ 5771158 w 6327665"/>
                  <a:gd name="connsiteY0" fmla="*/ 6095609 h 6198027"/>
                  <a:gd name="connsiteX1" fmla="*/ 6019386 w 6327665"/>
                  <a:gd name="connsiteY1" fmla="*/ 6169749 h 6198027"/>
                  <a:gd name="connsiteX2" fmla="*/ 6173521 w 6327665"/>
                  <a:gd name="connsiteY2" fmla="*/ 6196827 h 6198027"/>
                  <a:gd name="connsiteX3" fmla="*/ 6299732 w 6327665"/>
                  <a:gd name="connsiteY3" fmla="*/ 6066651 h 6198027"/>
                  <a:gd name="connsiteX4" fmla="*/ 6327658 w 6327665"/>
                  <a:gd name="connsiteY4" fmla="*/ 6001032 h 6198027"/>
                  <a:gd name="connsiteX5" fmla="*/ 6302663 w 6327665"/>
                  <a:gd name="connsiteY5" fmla="*/ 5946876 h 6198027"/>
                  <a:gd name="connsiteX6" fmla="*/ 6321409 w 6327665"/>
                  <a:gd name="connsiteY6" fmla="*/ 5865643 h 6198027"/>
                  <a:gd name="connsiteX7" fmla="*/ 6288083 w 6327665"/>
                  <a:gd name="connsiteY7" fmla="*/ 5757331 h 6198027"/>
                  <a:gd name="connsiteX8" fmla="*/ 6240176 w 6327665"/>
                  <a:gd name="connsiteY8" fmla="*/ 5653185 h 6198027"/>
                  <a:gd name="connsiteX9" fmla="*/ 6229761 w 6327665"/>
                  <a:gd name="connsiteY9" fmla="*/ 5592781 h 6198027"/>
                  <a:gd name="connsiteX10" fmla="*/ 6190186 w 6327665"/>
                  <a:gd name="connsiteY10" fmla="*/ 5549039 h 6198027"/>
                  <a:gd name="connsiteX11" fmla="*/ 6096454 w 6327665"/>
                  <a:gd name="connsiteY11" fmla="*/ 5346997 h 6198027"/>
                  <a:gd name="connsiteX12" fmla="*/ 6050630 w 6327665"/>
                  <a:gd name="connsiteY12" fmla="*/ 5286592 h 6198027"/>
                  <a:gd name="connsiteX13" fmla="*/ 6033967 w 6327665"/>
                  <a:gd name="connsiteY13" fmla="*/ 5184529 h 6198027"/>
                  <a:gd name="connsiteX14" fmla="*/ 5994392 w 6327665"/>
                  <a:gd name="connsiteY14" fmla="*/ 5155368 h 6198027"/>
                  <a:gd name="connsiteX15" fmla="*/ 5875665 w 6327665"/>
                  <a:gd name="connsiteY15" fmla="*/ 4994984 h 6198027"/>
                  <a:gd name="connsiteX16" fmla="*/ 5842339 w 6327665"/>
                  <a:gd name="connsiteY16" fmla="*/ 4903336 h 6198027"/>
                  <a:gd name="connsiteX17" fmla="*/ 5777768 w 6327665"/>
                  <a:gd name="connsiteY17" fmla="*/ 4855428 h 6198027"/>
                  <a:gd name="connsiteX18" fmla="*/ 5638213 w 6327665"/>
                  <a:gd name="connsiteY18" fmla="*/ 4642971 h 6198027"/>
                  <a:gd name="connsiteX19" fmla="*/ 5623633 w 6327665"/>
                  <a:gd name="connsiteY19" fmla="*/ 4578401 h 6198027"/>
                  <a:gd name="connsiteX20" fmla="*/ 5556979 w 6327665"/>
                  <a:gd name="connsiteY20" fmla="*/ 4536742 h 6198027"/>
                  <a:gd name="connsiteX21" fmla="*/ 5494492 w 6327665"/>
                  <a:gd name="connsiteY21" fmla="*/ 4440928 h 6198027"/>
                  <a:gd name="connsiteX22" fmla="*/ 5477829 w 6327665"/>
                  <a:gd name="connsiteY22" fmla="*/ 4359695 h 6198027"/>
                  <a:gd name="connsiteX23" fmla="*/ 5394512 w 6327665"/>
                  <a:gd name="connsiteY23" fmla="*/ 4280544 h 6198027"/>
                  <a:gd name="connsiteX24" fmla="*/ 5322814 w 6327665"/>
                  <a:gd name="connsiteY24" fmla="*/ 4166798 h 6198027"/>
                  <a:gd name="connsiteX25" fmla="*/ 5240376 w 6327665"/>
                  <a:gd name="connsiteY25" fmla="*/ 4080584 h 6198027"/>
                  <a:gd name="connsiteX26" fmla="*/ 5117484 w 6327665"/>
                  <a:gd name="connsiteY26" fmla="*/ 3920199 h 6198027"/>
                  <a:gd name="connsiteX27" fmla="*/ 4827959 w 6327665"/>
                  <a:gd name="connsiteY27" fmla="*/ 3580684 h 6198027"/>
                  <a:gd name="connsiteX28" fmla="*/ 4181939 w 6327665"/>
                  <a:gd name="connsiteY28" fmla="*/ 2909046 h 6198027"/>
                  <a:gd name="connsiteX29" fmla="*/ 3559461 w 6327665"/>
                  <a:gd name="connsiteY29" fmla="*/ 2518398 h 6198027"/>
                  <a:gd name="connsiteX30" fmla="*/ 3313176 w 6327665"/>
                  <a:gd name="connsiteY30" fmla="*/ 2291735 h 6198027"/>
                  <a:gd name="connsiteX31" fmla="*/ 3205256 w 6327665"/>
                  <a:gd name="connsiteY31" fmla="*/ 2303622 h 6198027"/>
                  <a:gd name="connsiteX32" fmla="*/ 2576905 w 6327665"/>
                  <a:gd name="connsiteY32" fmla="*/ 2004450 h 6198027"/>
                  <a:gd name="connsiteX33" fmla="*/ 2187525 w 6327665"/>
                  <a:gd name="connsiteY33" fmla="*/ 1194008 h 6198027"/>
                  <a:gd name="connsiteX34" fmla="*/ 2599237 w 6327665"/>
                  <a:gd name="connsiteY34" fmla="*/ 754168 h 6198027"/>
                  <a:gd name="connsiteX35" fmla="*/ 2702537 w 6327665"/>
                  <a:gd name="connsiteY35" fmla="*/ 232530 h 6198027"/>
                  <a:gd name="connsiteX36" fmla="*/ 2607318 w 6327665"/>
                  <a:gd name="connsiteY36" fmla="*/ 102935 h 6198027"/>
                  <a:gd name="connsiteX37" fmla="*/ 2518975 w 6327665"/>
                  <a:gd name="connsiteY37" fmla="*/ 180223 h 6198027"/>
                  <a:gd name="connsiteX38" fmla="*/ 2532520 w 6327665"/>
                  <a:gd name="connsiteY38" fmla="*/ 247737 h 6198027"/>
                  <a:gd name="connsiteX39" fmla="*/ 2297214 w 6327665"/>
                  <a:gd name="connsiteY39" fmla="*/ 314672 h 6198027"/>
                  <a:gd name="connsiteX40" fmla="*/ 1919173 w 6327665"/>
                  <a:gd name="connsiteY40" fmla="*/ 541271 h 6198027"/>
                  <a:gd name="connsiteX41" fmla="*/ 1917513 w 6327665"/>
                  <a:gd name="connsiteY41" fmla="*/ 597949 h 6198027"/>
                  <a:gd name="connsiteX42" fmla="*/ 1177075 w 6327665"/>
                  <a:gd name="connsiteY42" fmla="*/ 179189 h 6198027"/>
                  <a:gd name="connsiteX43" fmla="*/ 920610 w 6327665"/>
                  <a:gd name="connsiteY43" fmla="*/ 8140 h 6198027"/>
                  <a:gd name="connsiteX44" fmla="*/ 1241176 w 6327665"/>
                  <a:gd name="connsiteY44" fmla="*/ 468808 h 6198027"/>
                  <a:gd name="connsiteX45" fmla="*/ 1865220 w 6327665"/>
                  <a:gd name="connsiteY45" fmla="*/ 1097958 h 6198027"/>
                  <a:gd name="connsiteX46" fmla="*/ 1874806 w 6327665"/>
                  <a:gd name="connsiteY46" fmla="*/ 2136972 h 6198027"/>
                  <a:gd name="connsiteX47" fmla="*/ 2057099 w 6327665"/>
                  <a:gd name="connsiteY47" fmla="*/ 2544253 h 6198027"/>
                  <a:gd name="connsiteX48" fmla="*/ 97232 w 6327665"/>
                  <a:gd name="connsiteY48" fmla="*/ 3162613 h 6198027"/>
                  <a:gd name="connsiteX49" fmla="*/ 649973 w 6327665"/>
                  <a:gd name="connsiteY49" fmla="*/ 3322621 h 6198027"/>
                  <a:gd name="connsiteX50" fmla="*/ 914158 w 6327665"/>
                  <a:gd name="connsiteY50" fmla="*/ 3257831 h 6198027"/>
                  <a:gd name="connsiteX51" fmla="*/ 1018305 w 6327665"/>
                  <a:gd name="connsiteY51" fmla="*/ 3226587 h 6198027"/>
                  <a:gd name="connsiteX52" fmla="*/ 1130782 w 6327665"/>
                  <a:gd name="connsiteY52" fmla="*/ 3205758 h 6198027"/>
                  <a:gd name="connsiteX53" fmla="*/ 1341156 w 6327665"/>
                  <a:gd name="connsiteY53" fmla="*/ 3120359 h 6198027"/>
                  <a:gd name="connsiteX54" fmla="*/ 1603603 w 6327665"/>
                  <a:gd name="connsiteY54" fmla="*/ 3057871 h 6198027"/>
                  <a:gd name="connsiteX55" fmla="*/ 1793149 w 6327665"/>
                  <a:gd name="connsiteY55" fmla="*/ 2980803 h 6198027"/>
                  <a:gd name="connsiteX56" fmla="*/ 2181072 w 6327665"/>
                  <a:gd name="connsiteY56" fmla="*/ 2924049 h 6198027"/>
                  <a:gd name="connsiteX57" fmla="*/ 2950248 w 6327665"/>
                  <a:gd name="connsiteY57" fmla="*/ 4016797 h 6198027"/>
                  <a:gd name="connsiteX58" fmla="*/ 3423805 w 6327665"/>
                  <a:gd name="connsiteY58" fmla="*/ 4386804 h 6198027"/>
                  <a:gd name="connsiteX59" fmla="*/ 2968760 w 6327665"/>
                  <a:gd name="connsiteY59" fmla="*/ 4633903 h 6198027"/>
                  <a:gd name="connsiteX60" fmla="*/ 2961665 w 6327665"/>
                  <a:gd name="connsiteY60" fmla="*/ 4830432 h 6198027"/>
                  <a:gd name="connsiteX61" fmla="*/ 3182110 w 6327665"/>
                  <a:gd name="connsiteY61" fmla="*/ 4914110 h 6198027"/>
                  <a:gd name="connsiteX62" fmla="*/ 3319927 w 6327665"/>
                  <a:gd name="connsiteY62" fmla="*/ 4882505 h 6198027"/>
                  <a:gd name="connsiteX63" fmla="*/ 3480311 w 6327665"/>
                  <a:gd name="connsiteY63" fmla="*/ 4915832 h 6198027"/>
                  <a:gd name="connsiteX64" fmla="*/ 3594872 w 6327665"/>
                  <a:gd name="connsiteY64" fmla="*/ 4824184 h 6198027"/>
                  <a:gd name="connsiteX65" fmla="*/ 3645268 w 6327665"/>
                  <a:gd name="connsiteY65" fmla="*/ 4804938 h 6198027"/>
                  <a:gd name="connsiteX66" fmla="*/ 3780062 w 6327665"/>
                  <a:gd name="connsiteY66" fmla="*/ 4844529 h 6198027"/>
                  <a:gd name="connsiteX67" fmla="*/ 3895280 w 6327665"/>
                  <a:gd name="connsiteY67" fmla="*/ 4728685 h 6198027"/>
                  <a:gd name="connsiteX68" fmla="*/ 5477403 w 6327665"/>
                  <a:gd name="connsiteY68" fmla="*/ 5872675 h 6198027"/>
                  <a:gd name="connsiteX69" fmla="*/ 5645321 w 6327665"/>
                  <a:gd name="connsiteY69" fmla="*/ 6067889 h 6198027"/>
                  <a:gd name="connsiteX70" fmla="*/ 5771158 w 6327665"/>
                  <a:gd name="connsiteY70" fmla="*/ 6095609 h 6198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6327665" h="6198027">
                    <a:moveTo>
                      <a:pt x="5771158" y="6095609"/>
                    </a:moveTo>
                    <a:cubicBezTo>
                      <a:pt x="5854595" y="6098104"/>
                      <a:pt x="5935949" y="6167254"/>
                      <a:pt x="6019386" y="6169749"/>
                    </a:cubicBezTo>
                    <a:cubicBezTo>
                      <a:pt x="6085345" y="6160723"/>
                      <a:pt x="6107562" y="6205853"/>
                      <a:pt x="6173521" y="6196827"/>
                    </a:cubicBezTo>
                    <a:cubicBezTo>
                      <a:pt x="6218368" y="6197871"/>
                      <a:pt x="6309041" y="6161421"/>
                      <a:pt x="6299732" y="6066651"/>
                    </a:cubicBezTo>
                    <a:cubicBezTo>
                      <a:pt x="6321950" y="6032283"/>
                      <a:pt x="6327170" y="6020995"/>
                      <a:pt x="6327658" y="6001032"/>
                    </a:cubicBezTo>
                    <a:cubicBezTo>
                      <a:pt x="6328147" y="5981070"/>
                      <a:pt x="6305787" y="5985757"/>
                      <a:pt x="6302663" y="5946876"/>
                    </a:cubicBezTo>
                    <a:cubicBezTo>
                      <a:pt x="6298497" y="5925700"/>
                      <a:pt x="6323839" y="5897234"/>
                      <a:pt x="6321409" y="5865643"/>
                    </a:cubicBezTo>
                    <a:cubicBezTo>
                      <a:pt x="6318979" y="5834052"/>
                      <a:pt x="6298498" y="5794129"/>
                      <a:pt x="6288083" y="5757331"/>
                    </a:cubicBezTo>
                    <a:cubicBezTo>
                      <a:pt x="6277669" y="5720533"/>
                      <a:pt x="6249896" y="5680610"/>
                      <a:pt x="6240176" y="5653185"/>
                    </a:cubicBezTo>
                    <a:cubicBezTo>
                      <a:pt x="6230456" y="5625760"/>
                      <a:pt x="6237051" y="5610833"/>
                      <a:pt x="6229761" y="5592781"/>
                    </a:cubicBezTo>
                    <a:cubicBezTo>
                      <a:pt x="6222471" y="5574729"/>
                      <a:pt x="6212404" y="5590003"/>
                      <a:pt x="6190186" y="5549039"/>
                    </a:cubicBezTo>
                    <a:cubicBezTo>
                      <a:pt x="6167968" y="5508075"/>
                      <a:pt x="6120755" y="5390044"/>
                      <a:pt x="6096454" y="5346997"/>
                    </a:cubicBezTo>
                    <a:cubicBezTo>
                      <a:pt x="6058962" y="5266458"/>
                      <a:pt x="6061044" y="5313670"/>
                      <a:pt x="6050630" y="5286592"/>
                    </a:cubicBezTo>
                    <a:cubicBezTo>
                      <a:pt x="6029801" y="5255348"/>
                      <a:pt x="6045423" y="5204317"/>
                      <a:pt x="6033967" y="5184529"/>
                    </a:cubicBezTo>
                    <a:cubicBezTo>
                      <a:pt x="6022858" y="5168560"/>
                      <a:pt x="6005501" y="5171337"/>
                      <a:pt x="5994392" y="5155368"/>
                    </a:cubicBezTo>
                    <a:cubicBezTo>
                      <a:pt x="5973910" y="5126902"/>
                      <a:pt x="5901007" y="5036989"/>
                      <a:pt x="5875665" y="4994984"/>
                    </a:cubicBezTo>
                    <a:cubicBezTo>
                      <a:pt x="5850323" y="4952979"/>
                      <a:pt x="5854142" y="4927984"/>
                      <a:pt x="5842339" y="4903336"/>
                    </a:cubicBezTo>
                    <a:cubicBezTo>
                      <a:pt x="5829841" y="4884590"/>
                      <a:pt x="5790266" y="4874174"/>
                      <a:pt x="5777768" y="4855428"/>
                    </a:cubicBezTo>
                    <a:cubicBezTo>
                      <a:pt x="5746871" y="4809604"/>
                      <a:pt x="5663902" y="4689142"/>
                      <a:pt x="5638213" y="4642971"/>
                    </a:cubicBezTo>
                    <a:cubicBezTo>
                      <a:pt x="5612524" y="4596800"/>
                      <a:pt x="5640296" y="4593676"/>
                      <a:pt x="5623633" y="4578401"/>
                    </a:cubicBezTo>
                    <a:cubicBezTo>
                      <a:pt x="5606970" y="4556877"/>
                      <a:pt x="5573642" y="4558266"/>
                      <a:pt x="5556979" y="4536742"/>
                    </a:cubicBezTo>
                    <a:cubicBezTo>
                      <a:pt x="5539274" y="4513830"/>
                      <a:pt x="5507684" y="4470436"/>
                      <a:pt x="5494492" y="4440928"/>
                    </a:cubicBezTo>
                    <a:cubicBezTo>
                      <a:pt x="5481300" y="4411420"/>
                      <a:pt x="5493451" y="4389203"/>
                      <a:pt x="5477829" y="4359695"/>
                    </a:cubicBezTo>
                    <a:cubicBezTo>
                      <a:pt x="5452140" y="4327757"/>
                      <a:pt x="5420201" y="4312482"/>
                      <a:pt x="5394512" y="4280544"/>
                    </a:cubicBezTo>
                    <a:lnTo>
                      <a:pt x="5322814" y="4166798"/>
                    </a:lnTo>
                    <a:cubicBezTo>
                      <a:pt x="5299902" y="4128611"/>
                      <a:pt x="5259670" y="4108145"/>
                      <a:pt x="5240376" y="4080584"/>
                    </a:cubicBezTo>
                    <a:cubicBezTo>
                      <a:pt x="5221082" y="4053023"/>
                      <a:pt x="5188303" y="4002127"/>
                      <a:pt x="5117484" y="3920199"/>
                    </a:cubicBezTo>
                    <a:cubicBezTo>
                      <a:pt x="5046665" y="3838271"/>
                      <a:pt x="4989090" y="3753028"/>
                      <a:pt x="4827959" y="3580684"/>
                    </a:cubicBezTo>
                    <a:cubicBezTo>
                      <a:pt x="4675159" y="3435418"/>
                      <a:pt x="4391272" y="3087482"/>
                      <a:pt x="4181939" y="2909046"/>
                    </a:cubicBezTo>
                    <a:cubicBezTo>
                      <a:pt x="3882493" y="2725614"/>
                      <a:pt x="3678218" y="2636211"/>
                      <a:pt x="3559461" y="2518398"/>
                    </a:cubicBezTo>
                    <a:cubicBezTo>
                      <a:pt x="3424041" y="2406835"/>
                      <a:pt x="3368739" y="2316769"/>
                      <a:pt x="3313176" y="2291735"/>
                    </a:cubicBezTo>
                    <a:cubicBezTo>
                      <a:pt x="3249430" y="2283200"/>
                      <a:pt x="3241924" y="2272581"/>
                      <a:pt x="3205256" y="2303622"/>
                    </a:cubicBezTo>
                    <a:cubicBezTo>
                      <a:pt x="2994417" y="2207369"/>
                      <a:pt x="2752334" y="2100703"/>
                      <a:pt x="2576905" y="2004450"/>
                    </a:cubicBezTo>
                    <a:cubicBezTo>
                      <a:pt x="2329080" y="1791236"/>
                      <a:pt x="2227058" y="1405139"/>
                      <a:pt x="2187525" y="1194008"/>
                    </a:cubicBezTo>
                    <a:cubicBezTo>
                      <a:pt x="2176181" y="1071696"/>
                      <a:pt x="2458528" y="953549"/>
                      <a:pt x="2599237" y="754168"/>
                    </a:cubicBezTo>
                    <a:cubicBezTo>
                      <a:pt x="2739205" y="561543"/>
                      <a:pt x="2762529" y="377248"/>
                      <a:pt x="2702537" y="232530"/>
                    </a:cubicBezTo>
                    <a:cubicBezTo>
                      <a:pt x="2663854" y="187249"/>
                      <a:pt x="2670996" y="139884"/>
                      <a:pt x="2607318" y="102935"/>
                    </a:cubicBezTo>
                    <a:cubicBezTo>
                      <a:pt x="2573704" y="104397"/>
                      <a:pt x="2517179" y="143352"/>
                      <a:pt x="2518975" y="180223"/>
                    </a:cubicBezTo>
                    <a:lnTo>
                      <a:pt x="2532520" y="247737"/>
                    </a:lnTo>
                    <a:cubicBezTo>
                      <a:pt x="2440893" y="281852"/>
                      <a:pt x="2393007" y="265976"/>
                      <a:pt x="2297214" y="314672"/>
                    </a:cubicBezTo>
                    <a:cubicBezTo>
                      <a:pt x="2194807" y="343686"/>
                      <a:pt x="1904937" y="487261"/>
                      <a:pt x="1919173" y="541271"/>
                    </a:cubicBezTo>
                    <a:cubicBezTo>
                      <a:pt x="1918620" y="560164"/>
                      <a:pt x="1918066" y="579056"/>
                      <a:pt x="1917513" y="597949"/>
                    </a:cubicBezTo>
                    <a:cubicBezTo>
                      <a:pt x="1758183" y="441698"/>
                      <a:pt x="1423888" y="318776"/>
                      <a:pt x="1177075" y="179189"/>
                    </a:cubicBezTo>
                    <a:cubicBezTo>
                      <a:pt x="1065203" y="142307"/>
                      <a:pt x="976243" y="-40377"/>
                      <a:pt x="920610" y="8140"/>
                    </a:cubicBezTo>
                    <a:cubicBezTo>
                      <a:pt x="884774" y="49120"/>
                      <a:pt x="1083741" y="283006"/>
                      <a:pt x="1241176" y="468808"/>
                    </a:cubicBezTo>
                    <a:cubicBezTo>
                      <a:pt x="1398611" y="654610"/>
                      <a:pt x="1619713" y="850481"/>
                      <a:pt x="1865220" y="1097958"/>
                    </a:cubicBezTo>
                    <a:cubicBezTo>
                      <a:pt x="1794125" y="1473457"/>
                      <a:pt x="1833425" y="1813546"/>
                      <a:pt x="1874806" y="2136972"/>
                    </a:cubicBezTo>
                    <a:cubicBezTo>
                      <a:pt x="1900855" y="2277592"/>
                      <a:pt x="1999806" y="2441125"/>
                      <a:pt x="2057099" y="2544253"/>
                    </a:cubicBezTo>
                    <a:cubicBezTo>
                      <a:pt x="1253146" y="2718435"/>
                      <a:pt x="740801" y="2828046"/>
                      <a:pt x="97232" y="3162613"/>
                    </a:cubicBezTo>
                    <a:cubicBezTo>
                      <a:pt x="-239945" y="3376334"/>
                      <a:pt x="387270" y="3385928"/>
                      <a:pt x="649973" y="3322621"/>
                    </a:cubicBezTo>
                    <a:cubicBezTo>
                      <a:pt x="785433" y="3342657"/>
                      <a:pt x="803821" y="3292930"/>
                      <a:pt x="914158" y="3257831"/>
                    </a:cubicBezTo>
                    <a:cubicBezTo>
                      <a:pt x="975547" y="3243214"/>
                      <a:pt x="982201" y="3235266"/>
                      <a:pt x="1018305" y="3226587"/>
                    </a:cubicBezTo>
                    <a:cubicBezTo>
                      <a:pt x="1054409" y="3217908"/>
                      <a:pt x="1076974" y="3224851"/>
                      <a:pt x="1130782" y="3205758"/>
                    </a:cubicBezTo>
                    <a:lnTo>
                      <a:pt x="1341156" y="3120359"/>
                    </a:lnTo>
                    <a:cubicBezTo>
                      <a:pt x="1456758" y="3082867"/>
                      <a:pt x="1530007" y="3099877"/>
                      <a:pt x="1603603" y="3057871"/>
                    </a:cubicBezTo>
                    <a:cubicBezTo>
                      <a:pt x="1677200" y="3032529"/>
                      <a:pt x="1694474" y="3000330"/>
                      <a:pt x="1793149" y="2980803"/>
                    </a:cubicBezTo>
                    <a:cubicBezTo>
                      <a:pt x="2016188" y="2999377"/>
                      <a:pt x="2051765" y="2961713"/>
                      <a:pt x="2181072" y="2924049"/>
                    </a:cubicBezTo>
                    <a:cubicBezTo>
                      <a:pt x="2354842" y="3270247"/>
                      <a:pt x="2507782" y="3645604"/>
                      <a:pt x="2950248" y="4016797"/>
                    </a:cubicBezTo>
                    <a:lnTo>
                      <a:pt x="3423805" y="4386804"/>
                    </a:lnTo>
                    <a:cubicBezTo>
                      <a:pt x="3222133" y="4483057"/>
                      <a:pt x="3141271" y="4643878"/>
                      <a:pt x="2968760" y="4633903"/>
                    </a:cubicBezTo>
                    <a:cubicBezTo>
                      <a:pt x="2703580" y="4661669"/>
                      <a:pt x="2925066" y="4791715"/>
                      <a:pt x="2961665" y="4830432"/>
                    </a:cubicBezTo>
                    <a:cubicBezTo>
                      <a:pt x="3025342" y="4873314"/>
                      <a:pt x="3070954" y="4918012"/>
                      <a:pt x="3182110" y="4914110"/>
                    </a:cubicBezTo>
                    <a:cubicBezTo>
                      <a:pt x="3241820" y="4927302"/>
                      <a:pt x="3270227" y="4882218"/>
                      <a:pt x="3319927" y="4882505"/>
                    </a:cubicBezTo>
                    <a:cubicBezTo>
                      <a:pt x="3369627" y="4882792"/>
                      <a:pt x="3436223" y="4922428"/>
                      <a:pt x="3480311" y="4915832"/>
                    </a:cubicBezTo>
                    <a:cubicBezTo>
                      <a:pt x="3515026" y="4891531"/>
                      <a:pt x="3560157" y="4848485"/>
                      <a:pt x="3594872" y="4824184"/>
                    </a:cubicBezTo>
                    <a:lnTo>
                      <a:pt x="3645268" y="4804938"/>
                    </a:lnTo>
                    <a:cubicBezTo>
                      <a:pt x="3688811" y="4827855"/>
                      <a:pt x="3663617" y="4871602"/>
                      <a:pt x="3780062" y="4844529"/>
                    </a:cubicBezTo>
                    <a:cubicBezTo>
                      <a:pt x="3838604" y="4806609"/>
                      <a:pt x="3826324" y="4747859"/>
                      <a:pt x="3895280" y="4728685"/>
                    </a:cubicBezTo>
                    <a:lnTo>
                      <a:pt x="5477403" y="5872675"/>
                    </a:lnTo>
                    <a:cubicBezTo>
                      <a:pt x="5545874" y="5953021"/>
                      <a:pt x="5572685" y="6010454"/>
                      <a:pt x="5645321" y="6067889"/>
                    </a:cubicBezTo>
                    <a:cubicBezTo>
                      <a:pt x="5689350" y="6080601"/>
                      <a:pt x="5720880" y="6107892"/>
                      <a:pt x="5771158" y="6095609"/>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39" name="Group 238">
                <a:extLst>
                  <a:ext uri="{FF2B5EF4-FFF2-40B4-BE49-F238E27FC236}">
                    <a16:creationId xmlns:a16="http://schemas.microsoft.com/office/drawing/2014/main" id="{C360DC9B-66F2-4343-A5B9-B9919AFCDBDD}"/>
                  </a:ext>
                </a:extLst>
              </p:cNvPr>
              <p:cNvGrpSpPr>
                <a:grpSpLocks noChangeAspect="1"/>
              </p:cNvGrpSpPr>
              <p:nvPr/>
            </p:nvGrpSpPr>
            <p:grpSpPr>
              <a:xfrm flipH="1">
                <a:off x="4356540" y="2060533"/>
                <a:ext cx="885926" cy="288687"/>
                <a:chOff x="2734450" y="5839631"/>
                <a:chExt cx="9676101" cy="3153049"/>
              </a:xfrm>
            </p:grpSpPr>
            <p:sp>
              <p:nvSpPr>
                <p:cNvPr id="411" name="Freeform: Shape 410">
                  <a:extLst>
                    <a:ext uri="{FF2B5EF4-FFF2-40B4-BE49-F238E27FC236}">
                      <a16:creationId xmlns:a16="http://schemas.microsoft.com/office/drawing/2014/main" id="{ECC23F19-4ABD-4416-9A6E-A00ED5522838}"/>
                    </a:ext>
                  </a:extLst>
                </p:cNvPr>
                <p:cNvSpPr/>
                <p:nvPr/>
              </p:nvSpPr>
              <p:spPr>
                <a:xfrm>
                  <a:off x="2734450" y="5839631"/>
                  <a:ext cx="9676101" cy="3153049"/>
                </a:xfrm>
                <a:custGeom>
                  <a:avLst/>
                  <a:gdLst>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32786 w 9687910"/>
                    <a:gd name="connsiteY42" fmla="*/ 1576552 h 3160987"/>
                    <a:gd name="connsiteX43" fmla="*/ 6771290 w 9687910"/>
                    <a:gd name="connsiteY43" fmla="*/ 1584435 h 3160987"/>
                    <a:gd name="connsiteX44" fmla="*/ 7047186 w 9687910"/>
                    <a:gd name="connsiteY44" fmla="*/ 1395249 h 3160987"/>
                    <a:gd name="connsiteX45" fmla="*/ 7338848 w 9687910"/>
                    <a:gd name="connsiteY45" fmla="*/ 1679028 h 3160987"/>
                    <a:gd name="connsiteX46" fmla="*/ 7748752 w 9687910"/>
                    <a:gd name="connsiteY46" fmla="*/ 2057400 h 3160987"/>
                    <a:gd name="connsiteX47" fmla="*/ 8718331 w 9687910"/>
                    <a:gd name="connsiteY47" fmla="*/ 3121573 h 3160987"/>
                    <a:gd name="connsiteX48" fmla="*/ 8584324 w 9687910"/>
                    <a:gd name="connsiteY48" fmla="*/ 3160987 h 3160987"/>
                    <a:gd name="connsiteX49" fmla="*/ 7898524 w 9687910"/>
                    <a:gd name="connsiteY49" fmla="*/ 2435773 h 3160987"/>
                    <a:gd name="connsiteX50" fmla="*/ 7583214 w 9687910"/>
                    <a:gd name="connsiteY50" fmla="*/ 2278118 h 3160987"/>
                    <a:gd name="connsiteX51" fmla="*/ 6921062 w 9687910"/>
                    <a:gd name="connsiteY51" fmla="*/ 1994338 h 3160987"/>
                    <a:gd name="connsiteX52" fmla="*/ 6424448 w 9687910"/>
                    <a:gd name="connsiteY52" fmla="*/ 1923393 h 3160987"/>
                    <a:gd name="connsiteX53" fmla="*/ 5809593 w 9687910"/>
                    <a:gd name="connsiteY53" fmla="*/ 2017987 h 3160987"/>
                    <a:gd name="connsiteX54" fmla="*/ 5533697 w 9687910"/>
                    <a:gd name="connsiteY54" fmla="*/ 2010104 h 3160987"/>
                    <a:gd name="connsiteX55" fmla="*/ 5171090 w 9687910"/>
                    <a:gd name="connsiteY55" fmla="*/ 2167759 h 3160987"/>
                    <a:gd name="connsiteX56" fmla="*/ 4351283 w 9687910"/>
                    <a:gd name="connsiteY56" fmla="*/ 2207173 h 3160987"/>
                    <a:gd name="connsiteX57" fmla="*/ 4004441 w 9687910"/>
                    <a:gd name="connsiteY57" fmla="*/ 2191407 h 3160987"/>
                    <a:gd name="connsiteX58" fmla="*/ 3255579 w 9687910"/>
                    <a:gd name="connsiteY58" fmla="*/ 2104697 h 3160987"/>
                    <a:gd name="connsiteX59" fmla="*/ 3003331 w 9687910"/>
                    <a:gd name="connsiteY59" fmla="*/ 2727435 h 3160987"/>
                    <a:gd name="connsiteX60" fmla="*/ 2065283 w 9687910"/>
                    <a:gd name="connsiteY60" fmla="*/ 2286000 h 3160987"/>
                    <a:gd name="connsiteX61" fmla="*/ 1899745 w 9687910"/>
                    <a:gd name="connsiteY61" fmla="*/ 2025869 h 3160987"/>
                    <a:gd name="connsiteX62" fmla="*/ 1355834 w 9687910"/>
                    <a:gd name="connsiteY62" fmla="*/ 1813035 h 3160987"/>
                    <a:gd name="connsiteX63" fmla="*/ 930166 w 9687910"/>
                    <a:gd name="connsiteY63" fmla="*/ 1552904 h 3160987"/>
                    <a:gd name="connsiteX64" fmla="*/ 843455 w 9687910"/>
                    <a:gd name="connsiteY64" fmla="*/ 1332187 h 3160987"/>
                    <a:gd name="connsiteX65" fmla="*/ 591207 w 9687910"/>
                    <a:gd name="connsiteY65" fmla="*/ 1426780 h 3160987"/>
                    <a:gd name="connsiteX66" fmla="*/ 591207 w 9687910"/>
                    <a:gd name="connsiteY66" fmla="*/ 1529255 h 3160987"/>
                    <a:gd name="connsiteX67" fmla="*/ 307428 w 9687910"/>
                    <a:gd name="connsiteY67"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32786 w 9687910"/>
                    <a:gd name="connsiteY42" fmla="*/ 1576552 h 3160987"/>
                    <a:gd name="connsiteX43" fmla="*/ 6771290 w 9687910"/>
                    <a:gd name="connsiteY43" fmla="*/ 1584435 h 3160987"/>
                    <a:gd name="connsiteX44" fmla="*/ 7047186 w 9687910"/>
                    <a:gd name="connsiteY44" fmla="*/ 1395249 h 3160987"/>
                    <a:gd name="connsiteX45" fmla="*/ 7338848 w 9687910"/>
                    <a:gd name="connsiteY45" fmla="*/ 1679028 h 3160987"/>
                    <a:gd name="connsiteX46" fmla="*/ 7748752 w 9687910"/>
                    <a:gd name="connsiteY46" fmla="*/ 2057400 h 3160987"/>
                    <a:gd name="connsiteX47" fmla="*/ 8718331 w 9687910"/>
                    <a:gd name="connsiteY47" fmla="*/ 3121573 h 3160987"/>
                    <a:gd name="connsiteX48" fmla="*/ 8584324 w 9687910"/>
                    <a:gd name="connsiteY48" fmla="*/ 3160987 h 3160987"/>
                    <a:gd name="connsiteX49" fmla="*/ 7898524 w 9687910"/>
                    <a:gd name="connsiteY49" fmla="*/ 2435773 h 3160987"/>
                    <a:gd name="connsiteX50" fmla="*/ 7583214 w 9687910"/>
                    <a:gd name="connsiteY50" fmla="*/ 2278118 h 3160987"/>
                    <a:gd name="connsiteX51" fmla="*/ 6921062 w 9687910"/>
                    <a:gd name="connsiteY51" fmla="*/ 1994338 h 3160987"/>
                    <a:gd name="connsiteX52" fmla="*/ 6424448 w 9687910"/>
                    <a:gd name="connsiteY52" fmla="*/ 1923393 h 3160987"/>
                    <a:gd name="connsiteX53" fmla="*/ 5809593 w 9687910"/>
                    <a:gd name="connsiteY53" fmla="*/ 2017987 h 3160987"/>
                    <a:gd name="connsiteX54" fmla="*/ 5533697 w 9687910"/>
                    <a:gd name="connsiteY54" fmla="*/ 2010104 h 3160987"/>
                    <a:gd name="connsiteX55" fmla="*/ 5171090 w 9687910"/>
                    <a:gd name="connsiteY55" fmla="*/ 2167759 h 3160987"/>
                    <a:gd name="connsiteX56" fmla="*/ 4351283 w 9687910"/>
                    <a:gd name="connsiteY56" fmla="*/ 2207173 h 3160987"/>
                    <a:gd name="connsiteX57" fmla="*/ 4004441 w 9687910"/>
                    <a:gd name="connsiteY57" fmla="*/ 2191407 h 3160987"/>
                    <a:gd name="connsiteX58" fmla="*/ 3255579 w 9687910"/>
                    <a:gd name="connsiteY58" fmla="*/ 2104697 h 3160987"/>
                    <a:gd name="connsiteX59" fmla="*/ 3003331 w 9687910"/>
                    <a:gd name="connsiteY59" fmla="*/ 2727435 h 3160987"/>
                    <a:gd name="connsiteX60" fmla="*/ 2065283 w 9687910"/>
                    <a:gd name="connsiteY60" fmla="*/ 2286000 h 3160987"/>
                    <a:gd name="connsiteX61" fmla="*/ 1899745 w 9687910"/>
                    <a:gd name="connsiteY61" fmla="*/ 2025869 h 3160987"/>
                    <a:gd name="connsiteX62" fmla="*/ 1355834 w 9687910"/>
                    <a:gd name="connsiteY62" fmla="*/ 1813035 h 3160987"/>
                    <a:gd name="connsiteX63" fmla="*/ 930166 w 9687910"/>
                    <a:gd name="connsiteY63" fmla="*/ 1552904 h 3160987"/>
                    <a:gd name="connsiteX64" fmla="*/ 843455 w 9687910"/>
                    <a:gd name="connsiteY64" fmla="*/ 1332187 h 3160987"/>
                    <a:gd name="connsiteX65" fmla="*/ 591207 w 9687910"/>
                    <a:gd name="connsiteY65" fmla="*/ 1426780 h 3160987"/>
                    <a:gd name="connsiteX66" fmla="*/ 591207 w 9687910"/>
                    <a:gd name="connsiteY66" fmla="*/ 1529255 h 3160987"/>
                    <a:gd name="connsiteX67" fmla="*/ 307428 w 9687910"/>
                    <a:gd name="connsiteY67"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32786 w 9687910"/>
                    <a:gd name="connsiteY42" fmla="*/ 1576552 h 3160987"/>
                    <a:gd name="connsiteX43" fmla="*/ 6771290 w 9687910"/>
                    <a:gd name="connsiteY43" fmla="*/ 1584435 h 3160987"/>
                    <a:gd name="connsiteX44" fmla="*/ 7047186 w 9687910"/>
                    <a:gd name="connsiteY44" fmla="*/ 1395249 h 3160987"/>
                    <a:gd name="connsiteX45" fmla="*/ 7338848 w 9687910"/>
                    <a:gd name="connsiteY45" fmla="*/ 1679028 h 3160987"/>
                    <a:gd name="connsiteX46" fmla="*/ 7748752 w 9687910"/>
                    <a:gd name="connsiteY46" fmla="*/ 2057400 h 3160987"/>
                    <a:gd name="connsiteX47" fmla="*/ 8718331 w 9687910"/>
                    <a:gd name="connsiteY47" fmla="*/ 3121573 h 3160987"/>
                    <a:gd name="connsiteX48" fmla="*/ 8584324 w 9687910"/>
                    <a:gd name="connsiteY48" fmla="*/ 3160987 h 3160987"/>
                    <a:gd name="connsiteX49" fmla="*/ 7898524 w 9687910"/>
                    <a:gd name="connsiteY49" fmla="*/ 2435773 h 3160987"/>
                    <a:gd name="connsiteX50" fmla="*/ 7583214 w 9687910"/>
                    <a:gd name="connsiteY50" fmla="*/ 2278118 h 3160987"/>
                    <a:gd name="connsiteX51" fmla="*/ 6921062 w 9687910"/>
                    <a:gd name="connsiteY51" fmla="*/ 1994338 h 3160987"/>
                    <a:gd name="connsiteX52" fmla="*/ 6424448 w 9687910"/>
                    <a:gd name="connsiteY52" fmla="*/ 1923393 h 3160987"/>
                    <a:gd name="connsiteX53" fmla="*/ 5809593 w 9687910"/>
                    <a:gd name="connsiteY53" fmla="*/ 2017987 h 3160987"/>
                    <a:gd name="connsiteX54" fmla="*/ 5533697 w 9687910"/>
                    <a:gd name="connsiteY54" fmla="*/ 2010104 h 3160987"/>
                    <a:gd name="connsiteX55" fmla="*/ 5171090 w 9687910"/>
                    <a:gd name="connsiteY55" fmla="*/ 2167759 h 3160987"/>
                    <a:gd name="connsiteX56" fmla="*/ 4351283 w 9687910"/>
                    <a:gd name="connsiteY56" fmla="*/ 2207173 h 3160987"/>
                    <a:gd name="connsiteX57" fmla="*/ 4004441 w 9687910"/>
                    <a:gd name="connsiteY57" fmla="*/ 2191407 h 3160987"/>
                    <a:gd name="connsiteX58" fmla="*/ 3255579 w 9687910"/>
                    <a:gd name="connsiteY58" fmla="*/ 2104697 h 3160987"/>
                    <a:gd name="connsiteX59" fmla="*/ 3003331 w 9687910"/>
                    <a:gd name="connsiteY59" fmla="*/ 2727435 h 3160987"/>
                    <a:gd name="connsiteX60" fmla="*/ 2065283 w 9687910"/>
                    <a:gd name="connsiteY60" fmla="*/ 2286000 h 3160987"/>
                    <a:gd name="connsiteX61" fmla="*/ 1899745 w 9687910"/>
                    <a:gd name="connsiteY61" fmla="*/ 2025869 h 3160987"/>
                    <a:gd name="connsiteX62" fmla="*/ 1355834 w 9687910"/>
                    <a:gd name="connsiteY62" fmla="*/ 1813035 h 3160987"/>
                    <a:gd name="connsiteX63" fmla="*/ 930166 w 9687910"/>
                    <a:gd name="connsiteY63" fmla="*/ 1552904 h 3160987"/>
                    <a:gd name="connsiteX64" fmla="*/ 843455 w 9687910"/>
                    <a:gd name="connsiteY64" fmla="*/ 1332187 h 3160987"/>
                    <a:gd name="connsiteX65" fmla="*/ 591207 w 9687910"/>
                    <a:gd name="connsiteY65" fmla="*/ 1426780 h 3160987"/>
                    <a:gd name="connsiteX66" fmla="*/ 591207 w 9687910"/>
                    <a:gd name="connsiteY66" fmla="*/ 1529255 h 3160987"/>
                    <a:gd name="connsiteX67" fmla="*/ 307428 w 9687910"/>
                    <a:gd name="connsiteY67"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32786 w 9687910"/>
                    <a:gd name="connsiteY42" fmla="*/ 1576552 h 3160987"/>
                    <a:gd name="connsiteX43" fmla="*/ 6771290 w 9687910"/>
                    <a:gd name="connsiteY43" fmla="*/ 1584435 h 3160987"/>
                    <a:gd name="connsiteX44" fmla="*/ 7047186 w 9687910"/>
                    <a:gd name="connsiteY44" fmla="*/ 1395249 h 3160987"/>
                    <a:gd name="connsiteX45" fmla="*/ 7338848 w 9687910"/>
                    <a:gd name="connsiteY45" fmla="*/ 1679028 h 3160987"/>
                    <a:gd name="connsiteX46" fmla="*/ 7748752 w 9687910"/>
                    <a:gd name="connsiteY46" fmla="*/ 2057400 h 3160987"/>
                    <a:gd name="connsiteX47" fmla="*/ 8718331 w 9687910"/>
                    <a:gd name="connsiteY47" fmla="*/ 3121573 h 3160987"/>
                    <a:gd name="connsiteX48" fmla="*/ 8584324 w 9687910"/>
                    <a:gd name="connsiteY48" fmla="*/ 3160987 h 3160987"/>
                    <a:gd name="connsiteX49" fmla="*/ 7898524 w 9687910"/>
                    <a:gd name="connsiteY49" fmla="*/ 2435773 h 3160987"/>
                    <a:gd name="connsiteX50" fmla="*/ 7583214 w 9687910"/>
                    <a:gd name="connsiteY50" fmla="*/ 2278118 h 3160987"/>
                    <a:gd name="connsiteX51" fmla="*/ 6921062 w 9687910"/>
                    <a:gd name="connsiteY51" fmla="*/ 1994338 h 3160987"/>
                    <a:gd name="connsiteX52" fmla="*/ 6424448 w 9687910"/>
                    <a:gd name="connsiteY52" fmla="*/ 1923393 h 3160987"/>
                    <a:gd name="connsiteX53" fmla="*/ 5809593 w 9687910"/>
                    <a:gd name="connsiteY53" fmla="*/ 2017987 h 3160987"/>
                    <a:gd name="connsiteX54" fmla="*/ 5533697 w 9687910"/>
                    <a:gd name="connsiteY54" fmla="*/ 2010104 h 3160987"/>
                    <a:gd name="connsiteX55" fmla="*/ 5171090 w 9687910"/>
                    <a:gd name="connsiteY55" fmla="*/ 2167759 h 3160987"/>
                    <a:gd name="connsiteX56" fmla="*/ 4351283 w 9687910"/>
                    <a:gd name="connsiteY56" fmla="*/ 2207173 h 3160987"/>
                    <a:gd name="connsiteX57" fmla="*/ 4004441 w 9687910"/>
                    <a:gd name="connsiteY57" fmla="*/ 2191407 h 3160987"/>
                    <a:gd name="connsiteX58" fmla="*/ 3255579 w 9687910"/>
                    <a:gd name="connsiteY58" fmla="*/ 2104697 h 3160987"/>
                    <a:gd name="connsiteX59" fmla="*/ 3003331 w 9687910"/>
                    <a:gd name="connsiteY59" fmla="*/ 2727435 h 3160987"/>
                    <a:gd name="connsiteX60" fmla="*/ 2065283 w 9687910"/>
                    <a:gd name="connsiteY60" fmla="*/ 2286000 h 3160987"/>
                    <a:gd name="connsiteX61" fmla="*/ 1899745 w 9687910"/>
                    <a:gd name="connsiteY61" fmla="*/ 2025869 h 3160987"/>
                    <a:gd name="connsiteX62" fmla="*/ 1355834 w 9687910"/>
                    <a:gd name="connsiteY62" fmla="*/ 1813035 h 3160987"/>
                    <a:gd name="connsiteX63" fmla="*/ 930166 w 9687910"/>
                    <a:gd name="connsiteY63" fmla="*/ 1552904 h 3160987"/>
                    <a:gd name="connsiteX64" fmla="*/ 843455 w 9687910"/>
                    <a:gd name="connsiteY64" fmla="*/ 1332187 h 3160987"/>
                    <a:gd name="connsiteX65" fmla="*/ 591207 w 9687910"/>
                    <a:gd name="connsiteY65" fmla="*/ 1426780 h 3160987"/>
                    <a:gd name="connsiteX66" fmla="*/ 591207 w 9687910"/>
                    <a:gd name="connsiteY66" fmla="*/ 1529255 h 3160987"/>
                    <a:gd name="connsiteX67" fmla="*/ 307428 w 9687910"/>
                    <a:gd name="connsiteY67"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32786 w 9687910"/>
                    <a:gd name="connsiteY42" fmla="*/ 1576552 h 3160987"/>
                    <a:gd name="connsiteX43" fmla="*/ 6771290 w 9687910"/>
                    <a:gd name="connsiteY43" fmla="*/ 1584435 h 3160987"/>
                    <a:gd name="connsiteX44" fmla="*/ 7047186 w 9687910"/>
                    <a:gd name="connsiteY44" fmla="*/ 1395249 h 3160987"/>
                    <a:gd name="connsiteX45" fmla="*/ 7338848 w 9687910"/>
                    <a:gd name="connsiteY45" fmla="*/ 1679028 h 3160987"/>
                    <a:gd name="connsiteX46" fmla="*/ 7748752 w 9687910"/>
                    <a:gd name="connsiteY46" fmla="*/ 2057400 h 3160987"/>
                    <a:gd name="connsiteX47" fmla="*/ 8718331 w 9687910"/>
                    <a:gd name="connsiteY47" fmla="*/ 3121573 h 3160987"/>
                    <a:gd name="connsiteX48" fmla="*/ 8584324 w 9687910"/>
                    <a:gd name="connsiteY48" fmla="*/ 3160987 h 3160987"/>
                    <a:gd name="connsiteX49" fmla="*/ 7898524 w 9687910"/>
                    <a:gd name="connsiteY49" fmla="*/ 2435773 h 3160987"/>
                    <a:gd name="connsiteX50" fmla="*/ 7583214 w 9687910"/>
                    <a:gd name="connsiteY50" fmla="*/ 2278118 h 3160987"/>
                    <a:gd name="connsiteX51" fmla="*/ 6921062 w 9687910"/>
                    <a:gd name="connsiteY51" fmla="*/ 1994338 h 3160987"/>
                    <a:gd name="connsiteX52" fmla="*/ 6424448 w 9687910"/>
                    <a:gd name="connsiteY52" fmla="*/ 1923393 h 3160987"/>
                    <a:gd name="connsiteX53" fmla="*/ 5809593 w 9687910"/>
                    <a:gd name="connsiteY53" fmla="*/ 1998937 h 3160987"/>
                    <a:gd name="connsiteX54" fmla="*/ 5533697 w 9687910"/>
                    <a:gd name="connsiteY54" fmla="*/ 2010104 h 3160987"/>
                    <a:gd name="connsiteX55" fmla="*/ 5171090 w 9687910"/>
                    <a:gd name="connsiteY55" fmla="*/ 2167759 h 3160987"/>
                    <a:gd name="connsiteX56" fmla="*/ 4351283 w 9687910"/>
                    <a:gd name="connsiteY56" fmla="*/ 2207173 h 3160987"/>
                    <a:gd name="connsiteX57" fmla="*/ 4004441 w 9687910"/>
                    <a:gd name="connsiteY57" fmla="*/ 2191407 h 3160987"/>
                    <a:gd name="connsiteX58" fmla="*/ 3255579 w 9687910"/>
                    <a:gd name="connsiteY58" fmla="*/ 2104697 h 3160987"/>
                    <a:gd name="connsiteX59" fmla="*/ 3003331 w 9687910"/>
                    <a:gd name="connsiteY59" fmla="*/ 2727435 h 3160987"/>
                    <a:gd name="connsiteX60" fmla="*/ 2065283 w 9687910"/>
                    <a:gd name="connsiteY60" fmla="*/ 2286000 h 3160987"/>
                    <a:gd name="connsiteX61" fmla="*/ 1899745 w 9687910"/>
                    <a:gd name="connsiteY61" fmla="*/ 2025869 h 3160987"/>
                    <a:gd name="connsiteX62" fmla="*/ 1355834 w 9687910"/>
                    <a:gd name="connsiteY62" fmla="*/ 1813035 h 3160987"/>
                    <a:gd name="connsiteX63" fmla="*/ 930166 w 9687910"/>
                    <a:gd name="connsiteY63" fmla="*/ 1552904 h 3160987"/>
                    <a:gd name="connsiteX64" fmla="*/ 843455 w 9687910"/>
                    <a:gd name="connsiteY64" fmla="*/ 1332187 h 3160987"/>
                    <a:gd name="connsiteX65" fmla="*/ 591207 w 9687910"/>
                    <a:gd name="connsiteY65" fmla="*/ 1426780 h 3160987"/>
                    <a:gd name="connsiteX66" fmla="*/ 591207 w 9687910"/>
                    <a:gd name="connsiteY66" fmla="*/ 1529255 h 3160987"/>
                    <a:gd name="connsiteX67" fmla="*/ 307428 w 9687910"/>
                    <a:gd name="connsiteY67"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32786 w 9687910"/>
                    <a:gd name="connsiteY42" fmla="*/ 1576552 h 3160987"/>
                    <a:gd name="connsiteX43" fmla="*/ 6771290 w 9687910"/>
                    <a:gd name="connsiteY43" fmla="*/ 1584435 h 3160987"/>
                    <a:gd name="connsiteX44" fmla="*/ 7047186 w 9687910"/>
                    <a:gd name="connsiteY44" fmla="*/ 1395249 h 3160987"/>
                    <a:gd name="connsiteX45" fmla="*/ 7338848 w 9687910"/>
                    <a:gd name="connsiteY45" fmla="*/ 1679028 h 3160987"/>
                    <a:gd name="connsiteX46" fmla="*/ 7748752 w 9687910"/>
                    <a:gd name="connsiteY46" fmla="*/ 2057400 h 3160987"/>
                    <a:gd name="connsiteX47" fmla="*/ 8718331 w 9687910"/>
                    <a:gd name="connsiteY47" fmla="*/ 3121573 h 3160987"/>
                    <a:gd name="connsiteX48" fmla="*/ 8584324 w 9687910"/>
                    <a:gd name="connsiteY48" fmla="*/ 3160987 h 3160987"/>
                    <a:gd name="connsiteX49" fmla="*/ 7898524 w 9687910"/>
                    <a:gd name="connsiteY49" fmla="*/ 2435773 h 3160987"/>
                    <a:gd name="connsiteX50" fmla="*/ 7583214 w 9687910"/>
                    <a:gd name="connsiteY50" fmla="*/ 2278118 h 3160987"/>
                    <a:gd name="connsiteX51" fmla="*/ 6921062 w 9687910"/>
                    <a:gd name="connsiteY51" fmla="*/ 1994338 h 3160987"/>
                    <a:gd name="connsiteX52" fmla="*/ 6424448 w 9687910"/>
                    <a:gd name="connsiteY52" fmla="*/ 1923393 h 3160987"/>
                    <a:gd name="connsiteX53" fmla="*/ 5809593 w 9687910"/>
                    <a:gd name="connsiteY53" fmla="*/ 1998937 h 3160987"/>
                    <a:gd name="connsiteX54" fmla="*/ 5533697 w 9687910"/>
                    <a:gd name="connsiteY54" fmla="*/ 2010104 h 3160987"/>
                    <a:gd name="connsiteX55" fmla="*/ 5171090 w 9687910"/>
                    <a:gd name="connsiteY55" fmla="*/ 2167759 h 3160987"/>
                    <a:gd name="connsiteX56" fmla="*/ 4351283 w 9687910"/>
                    <a:gd name="connsiteY56" fmla="*/ 2207173 h 3160987"/>
                    <a:gd name="connsiteX57" fmla="*/ 4004441 w 9687910"/>
                    <a:gd name="connsiteY57" fmla="*/ 2191407 h 3160987"/>
                    <a:gd name="connsiteX58" fmla="*/ 3255579 w 9687910"/>
                    <a:gd name="connsiteY58" fmla="*/ 2104697 h 3160987"/>
                    <a:gd name="connsiteX59" fmla="*/ 3003331 w 9687910"/>
                    <a:gd name="connsiteY59" fmla="*/ 2727435 h 3160987"/>
                    <a:gd name="connsiteX60" fmla="*/ 2065283 w 9687910"/>
                    <a:gd name="connsiteY60" fmla="*/ 2286000 h 3160987"/>
                    <a:gd name="connsiteX61" fmla="*/ 1899745 w 9687910"/>
                    <a:gd name="connsiteY61" fmla="*/ 2025869 h 3160987"/>
                    <a:gd name="connsiteX62" fmla="*/ 1355834 w 9687910"/>
                    <a:gd name="connsiteY62" fmla="*/ 1813035 h 3160987"/>
                    <a:gd name="connsiteX63" fmla="*/ 930166 w 9687910"/>
                    <a:gd name="connsiteY63" fmla="*/ 1552904 h 3160987"/>
                    <a:gd name="connsiteX64" fmla="*/ 843455 w 9687910"/>
                    <a:gd name="connsiteY64" fmla="*/ 1332187 h 3160987"/>
                    <a:gd name="connsiteX65" fmla="*/ 591207 w 9687910"/>
                    <a:gd name="connsiteY65" fmla="*/ 1426780 h 3160987"/>
                    <a:gd name="connsiteX66" fmla="*/ 591207 w 9687910"/>
                    <a:gd name="connsiteY66" fmla="*/ 1529255 h 3160987"/>
                    <a:gd name="connsiteX67" fmla="*/ 307428 w 9687910"/>
                    <a:gd name="connsiteY67"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32786 w 9687910"/>
                    <a:gd name="connsiteY42" fmla="*/ 1576552 h 3160987"/>
                    <a:gd name="connsiteX43" fmla="*/ 6771290 w 9687910"/>
                    <a:gd name="connsiteY43" fmla="*/ 1584435 h 3160987"/>
                    <a:gd name="connsiteX44" fmla="*/ 7047186 w 9687910"/>
                    <a:gd name="connsiteY44" fmla="*/ 1395249 h 3160987"/>
                    <a:gd name="connsiteX45" fmla="*/ 7338848 w 9687910"/>
                    <a:gd name="connsiteY45" fmla="*/ 1679028 h 3160987"/>
                    <a:gd name="connsiteX46" fmla="*/ 7748752 w 9687910"/>
                    <a:gd name="connsiteY46" fmla="*/ 2057400 h 3160987"/>
                    <a:gd name="connsiteX47" fmla="*/ 8718331 w 9687910"/>
                    <a:gd name="connsiteY47" fmla="*/ 3121573 h 3160987"/>
                    <a:gd name="connsiteX48" fmla="*/ 8584324 w 9687910"/>
                    <a:gd name="connsiteY48" fmla="*/ 3160987 h 3160987"/>
                    <a:gd name="connsiteX49" fmla="*/ 7898524 w 9687910"/>
                    <a:gd name="connsiteY49" fmla="*/ 2435773 h 3160987"/>
                    <a:gd name="connsiteX50" fmla="*/ 7583214 w 9687910"/>
                    <a:gd name="connsiteY50" fmla="*/ 2278118 h 3160987"/>
                    <a:gd name="connsiteX51" fmla="*/ 6921062 w 9687910"/>
                    <a:gd name="connsiteY51" fmla="*/ 1994338 h 3160987"/>
                    <a:gd name="connsiteX52" fmla="*/ 6424448 w 9687910"/>
                    <a:gd name="connsiteY52" fmla="*/ 1923393 h 3160987"/>
                    <a:gd name="connsiteX53" fmla="*/ 5809593 w 9687910"/>
                    <a:gd name="connsiteY53" fmla="*/ 1998937 h 3160987"/>
                    <a:gd name="connsiteX54" fmla="*/ 5533697 w 9687910"/>
                    <a:gd name="connsiteY54" fmla="*/ 2010104 h 3160987"/>
                    <a:gd name="connsiteX55" fmla="*/ 5171090 w 9687910"/>
                    <a:gd name="connsiteY55" fmla="*/ 2167759 h 3160987"/>
                    <a:gd name="connsiteX56" fmla="*/ 4351283 w 9687910"/>
                    <a:gd name="connsiteY56" fmla="*/ 2207173 h 3160987"/>
                    <a:gd name="connsiteX57" fmla="*/ 4004441 w 9687910"/>
                    <a:gd name="connsiteY57" fmla="*/ 2191407 h 3160987"/>
                    <a:gd name="connsiteX58" fmla="*/ 3255579 w 9687910"/>
                    <a:gd name="connsiteY58" fmla="*/ 2104697 h 3160987"/>
                    <a:gd name="connsiteX59" fmla="*/ 3003331 w 9687910"/>
                    <a:gd name="connsiteY59" fmla="*/ 2727435 h 3160987"/>
                    <a:gd name="connsiteX60" fmla="*/ 2065283 w 9687910"/>
                    <a:gd name="connsiteY60" fmla="*/ 2286000 h 3160987"/>
                    <a:gd name="connsiteX61" fmla="*/ 1899745 w 9687910"/>
                    <a:gd name="connsiteY61" fmla="*/ 2025869 h 3160987"/>
                    <a:gd name="connsiteX62" fmla="*/ 1355834 w 9687910"/>
                    <a:gd name="connsiteY62" fmla="*/ 1813035 h 3160987"/>
                    <a:gd name="connsiteX63" fmla="*/ 930166 w 9687910"/>
                    <a:gd name="connsiteY63" fmla="*/ 1552904 h 3160987"/>
                    <a:gd name="connsiteX64" fmla="*/ 843455 w 9687910"/>
                    <a:gd name="connsiteY64" fmla="*/ 1332187 h 3160987"/>
                    <a:gd name="connsiteX65" fmla="*/ 591207 w 9687910"/>
                    <a:gd name="connsiteY65" fmla="*/ 1426780 h 3160987"/>
                    <a:gd name="connsiteX66" fmla="*/ 591207 w 9687910"/>
                    <a:gd name="connsiteY66" fmla="*/ 1529255 h 3160987"/>
                    <a:gd name="connsiteX67" fmla="*/ 307428 w 9687910"/>
                    <a:gd name="connsiteY67"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32786 w 9687910"/>
                    <a:gd name="connsiteY42" fmla="*/ 1576552 h 3160987"/>
                    <a:gd name="connsiteX43" fmla="*/ 6795102 w 9687910"/>
                    <a:gd name="connsiteY43" fmla="*/ 1586022 h 3160987"/>
                    <a:gd name="connsiteX44" fmla="*/ 7047186 w 9687910"/>
                    <a:gd name="connsiteY44" fmla="*/ 1395249 h 3160987"/>
                    <a:gd name="connsiteX45" fmla="*/ 7338848 w 9687910"/>
                    <a:gd name="connsiteY45" fmla="*/ 1679028 h 3160987"/>
                    <a:gd name="connsiteX46" fmla="*/ 7748752 w 9687910"/>
                    <a:gd name="connsiteY46" fmla="*/ 2057400 h 3160987"/>
                    <a:gd name="connsiteX47" fmla="*/ 8718331 w 9687910"/>
                    <a:gd name="connsiteY47" fmla="*/ 3121573 h 3160987"/>
                    <a:gd name="connsiteX48" fmla="*/ 8584324 w 9687910"/>
                    <a:gd name="connsiteY48" fmla="*/ 3160987 h 3160987"/>
                    <a:gd name="connsiteX49" fmla="*/ 7898524 w 9687910"/>
                    <a:gd name="connsiteY49" fmla="*/ 2435773 h 3160987"/>
                    <a:gd name="connsiteX50" fmla="*/ 7583214 w 9687910"/>
                    <a:gd name="connsiteY50" fmla="*/ 2278118 h 3160987"/>
                    <a:gd name="connsiteX51" fmla="*/ 6921062 w 9687910"/>
                    <a:gd name="connsiteY51" fmla="*/ 1994338 h 3160987"/>
                    <a:gd name="connsiteX52" fmla="*/ 6424448 w 9687910"/>
                    <a:gd name="connsiteY52" fmla="*/ 1923393 h 3160987"/>
                    <a:gd name="connsiteX53" fmla="*/ 5809593 w 9687910"/>
                    <a:gd name="connsiteY53" fmla="*/ 1998937 h 3160987"/>
                    <a:gd name="connsiteX54" fmla="*/ 5533697 w 9687910"/>
                    <a:gd name="connsiteY54" fmla="*/ 2010104 h 3160987"/>
                    <a:gd name="connsiteX55" fmla="*/ 5171090 w 9687910"/>
                    <a:gd name="connsiteY55" fmla="*/ 2167759 h 3160987"/>
                    <a:gd name="connsiteX56" fmla="*/ 4351283 w 9687910"/>
                    <a:gd name="connsiteY56" fmla="*/ 2207173 h 3160987"/>
                    <a:gd name="connsiteX57" fmla="*/ 4004441 w 9687910"/>
                    <a:gd name="connsiteY57" fmla="*/ 2191407 h 3160987"/>
                    <a:gd name="connsiteX58" fmla="*/ 3255579 w 9687910"/>
                    <a:gd name="connsiteY58" fmla="*/ 2104697 h 3160987"/>
                    <a:gd name="connsiteX59" fmla="*/ 3003331 w 9687910"/>
                    <a:gd name="connsiteY59" fmla="*/ 2727435 h 3160987"/>
                    <a:gd name="connsiteX60" fmla="*/ 2065283 w 9687910"/>
                    <a:gd name="connsiteY60" fmla="*/ 2286000 h 3160987"/>
                    <a:gd name="connsiteX61" fmla="*/ 1899745 w 9687910"/>
                    <a:gd name="connsiteY61" fmla="*/ 2025869 h 3160987"/>
                    <a:gd name="connsiteX62" fmla="*/ 1355834 w 9687910"/>
                    <a:gd name="connsiteY62" fmla="*/ 1813035 h 3160987"/>
                    <a:gd name="connsiteX63" fmla="*/ 930166 w 9687910"/>
                    <a:gd name="connsiteY63" fmla="*/ 1552904 h 3160987"/>
                    <a:gd name="connsiteX64" fmla="*/ 843455 w 9687910"/>
                    <a:gd name="connsiteY64" fmla="*/ 1332187 h 3160987"/>
                    <a:gd name="connsiteX65" fmla="*/ 591207 w 9687910"/>
                    <a:gd name="connsiteY65" fmla="*/ 1426780 h 3160987"/>
                    <a:gd name="connsiteX66" fmla="*/ 591207 w 9687910"/>
                    <a:gd name="connsiteY66" fmla="*/ 1529255 h 3160987"/>
                    <a:gd name="connsiteX67" fmla="*/ 307428 w 9687910"/>
                    <a:gd name="connsiteY67"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38848 w 9687910"/>
                    <a:gd name="connsiteY45" fmla="*/ 1679028 h 3160987"/>
                    <a:gd name="connsiteX46" fmla="*/ 7748752 w 9687910"/>
                    <a:gd name="connsiteY46" fmla="*/ 2057400 h 3160987"/>
                    <a:gd name="connsiteX47" fmla="*/ 8718331 w 9687910"/>
                    <a:gd name="connsiteY47" fmla="*/ 3121573 h 3160987"/>
                    <a:gd name="connsiteX48" fmla="*/ 8584324 w 9687910"/>
                    <a:gd name="connsiteY48" fmla="*/ 3160987 h 3160987"/>
                    <a:gd name="connsiteX49" fmla="*/ 7898524 w 9687910"/>
                    <a:gd name="connsiteY49" fmla="*/ 2435773 h 3160987"/>
                    <a:gd name="connsiteX50" fmla="*/ 7583214 w 9687910"/>
                    <a:gd name="connsiteY50" fmla="*/ 2278118 h 3160987"/>
                    <a:gd name="connsiteX51" fmla="*/ 6921062 w 9687910"/>
                    <a:gd name="connsiteY51" fmla="*/ 1994338 h 3160987"/>
                    <a:gd name="connsiteX52" fmla="*/ 6424448 w 9687910"/>
                    <a:gd name="connsiteY52" fmla="*/ 1923393 h 3160987"/>
                    <a:gd name="connsiteX53" fmla="*/ 5809593 w 9687910"/>
                    <a:gd name="connsiteY53" fmla="*/ 1998937 h 3160987"/>
                    <a:gd name="connsiteX54" fmla="*/ 5533697 w 9687910"/>
                    <a:gd name="connsiteY54" fmla="*/ 2010104 h 3160987"/>
                    <a:gd name="connsiteX55" fmla="*/ 5171090 w 9687910"/>
                    <a:gd name="connsiteY55" fmla="*/ 2167759 h 3160987"/>
                    <a:gd name="connsiteX56" fmla="*/ 4351283 w 9687910"/>
                    <a:gd name="connsiteY56" fmla="*/ 2207173 h 3160987"/>
                    <a:gd name="connsiteX57" fmla="*/ 4004441 w 9687910"/>
                    <a:gd name="connsiteY57" fmla="*/ 2191407 h 3160987"/>
                    <a:gd name="connsiteX58" fmla="*/ 3255579 w 9687910"/>
                    <a:gd name="connsiteY58" fmla="*/ 2104697 h 3160987"/>
                    <a:gd name="connsiteX59" fmla="*/ 3003331 w 9687910"/>
                    <a:gd name="connsiteY59" fmla="*/ 2727435 h 3160987"/>
                    <a:gd name="connsiteX60" fmla="*/ 2065283 w 9687910"/>
                    <a:gd name="connsiteY60" fmla="*/ 2286000 h 3160987"/>
                    <a:gd name="connsiteX61" fmla="*/ 1899745 w 9687910"/>
                    <a:gd name="connsiteY61" fmla="*/ 2025869 h 3160987"/>
                    <a:gd name="connsiteX62" fmla="*/ 1355834 w 9687910"/>
                    <a:gd name="connsiteY62" fmla="*/ 1813035 h 3160987"/>
                    <a:gd name="connsiteX63" fmla="*/ 930166 w 9687910"/>
                    <a:gd name="connsiteY63" fmla="*/ 1552904 h 3160987"/>
                    <a:gd name="connsiteX64" fmla="*/ 843455 w 9687910"/>
                    <a:gd name="connsiteY64" fmla="*/ 1332187 h 3160987"/>
                    <a:gd name="connsiteX65" fmla="*/ 591207 w 9687910"/>
                    <a:gd name="connsiteY65" fmla="*/ 1426780 h 3160987"/>
                    <a:gd name="connsiteX66" fmla="*/ 591207 w 9687910"/>
                    <a:gd name="connsiteY66" fmla="*/ 1529255 h 3160987"/>
                    <a:gd name="connsiteX67" fmla="*/ 307428 w 9687910"/>
                    <a:gd name="connsiteY67"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38848 w 9687910"/>
                    <a:gd name="connsiteY45" fmla="*/ 1679028 h 3160987"/>
                    <a:gd name="connsiteX46" fmla="*/ 7748752 w 9687910"/>
                    <a:gd name="connsiteY46" fmla="*/ 2057400 h 3160987"/>
                    <a:gd name="connsiteX47" fmla="*/ 8718331 w 9687910"/>
                    <a:gd name="connsiteY47" fmla="*/ 3121573 h 3160987"/>
                    <a:gd name="connsiteX48" fmla="*/ 8584324 w 9687910"/>
                    <a:gd name="connsiteY48" fmla="*/ 3160987 h 3160987"/>
                    <a:gd name="connsiteX49" fmla="*/ 7898524 w 9687910"/>
                    <a:gd name="connsiteY49" fmla="*/ 2435773 h 3160987"/>
                    <a:gd name="connsiteX50" fmla="*/ 7583214 w 9687910"/>
                    <a:gd name="connsiteY50" fmla="*/ 2278118 h 3160987"/>
                    <a:gd name="connsiteX51" fmla="*/ 6921062 w 9687910"/>
                    <a:gd name="connsiteY51" fmla="*/ 1994338 h 3160987"/>
                    <a:gd name="connsiteX52" fmla="*/ 6424448 w 9687910"/>
                    <a:gd name="connsiteY52" fmla="*/ 1923393 h 3160987"/>
                    <a:gd name="connsiteX53" fmla="*/ 5809593 w 9687910"/>
                    <a:gd name="connsiteY53" fmla="*/ 1998937 h 3160987"/>
                    <a:gd name="connsiteX54" fmla="*/ 5533697 w 9687910"/>
                    <a:gd name="connsiteY54" fmla="*/ 2010104 h 3160987"/>
                    <a:gd name="connsiteX55" fmla="*/ 5171090 w 9687910"/>
                    <a:gd name="connsiteY55" fmla="*/ 2167759 h 3160987"/>
                    <a:gd name="connsiteX56" fmla="*/ 4351283 w 9687910"/>
                    <a:gd name="connsiteY56" fmla="*/ 2207173 h 3160987"/>
                    <a:gd name="connsiteX57" fmla="*/ 4004441 w 9687910"/>
                    <a:gd name="connsiteY57" fmla="*/ 2191407 h 3160987"/>
                    <a:gd name="connsiteX58" fmla="*/ 3255579 w 9687910"/>
                    <a:gd name="connsiteY58" fmla="*/ 2104697 h 3160987"/>
                    <a:gd name="connsiteX59" fmla="*/ 3003331 w 9687910"/>
                    <a:gd name="connsiteY59" fmla="*/ 2727435 h 3160987"/>
                    <a:gd name="connsiteX60" fmla="*/ 2065283 w 9687910"/>
                    <a:gd name="connsiteY60" fmla="*/ 2286000 h 3160987"/>
                    <a:gd name="connsiteX61" fmla="*/ 1899745 w 9687910"/>
                    <a:gd name="connsiteY61" fmla="*/ 2025869 h 3160987"/>
                    <a:gd name="connsiteX62" fmla="*/ 1355834 w 9687910"/>
                    <a:gd name="connsiteY62" fmla="*/ 1813035 h 3160987"/>
                    <a:gd name="connsiteX63" fmla="*/ 930166 w 9687910"/>
                    <a:gd name="connsiteY63" fmla="*/ 1552904 h 3160987"/>
                    <a:gd name="connsiteX64" fmla="*/ 843455 w 9687910"/>
                    <a:gd name="connsiteY64" fmla="*/ 1332187 h 3160987"/>
                    <a:gd name="connsiteX65" fmla="*/ 591207 w 9687910"/>
                    <a:gd name="connsiteY65" fmla="*/ 1426780 h 3160987"/>
                    <a:gd name="connsiteX66" fmla="*/ 591207 w 9687910"/>
                    <a:gd name="connsiteY66" fmla="*/ 1529255 h 3160987"/>
                    <a:gd name="connsiteX67" fmla="*/ 307428 w 9687910"/>
                    <a:gd name="connsiteY67"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48752 w 9687910"/>
                    <a:gd name="connsiteY46" fmla="*/ 2057400 h 3160987"/>
                    <a:gd name="connsiteX47" fmla="*/ 8718331 w 9687910"/>
                    <a:gd name="connsiteY47" fmla="*/ 3121573 h 3160987"/>
                    <a:gd name="connsiteX48" fmla="*/ 8584324 w 9687910"/>
                    <a:gd name="connsiteY48" fmla="*/ 3160987 h 3160987"/>
                    <a:gd name="connsiteX49" fmla="*/ 7898524 w 9687910"/>
                    <a:gd name="connsiteY49" fmla="*/ 2435773 h 3160987"/>
                    <a:gd name="connsiteX50" fmla="*/ 7583214 w 9687910"/>
                    <a:gd name="connsiteY50" fmla="*/ 2278118 h 3160987"/>
                    <a:gd name="connsiteX51" fmla="*/ 6921062 w 9687910"/>
                    <a:gd name="connsiteY51" fmla="*/ 1994338 h 3160987"/>
                    <a:gd name="connsiteX52" fmla="*/ 6424448 w 9687910"/>
                    <a:gd name="connsiteY52" fmla="*/ 1923393 h 3160987"/>
                    <a:gd name="connsiteX53" fmla="*/ 5809593 w 9687910"/>
                    <a:gd name="connsiteY53" fmla="*/ 1998937 h 3160987"/>
                    <a:gd name="connsiteX54" fmla="*/ 5533697 w 9687910"/>
                    <a:gd name="connsiteY54" fmla="*/ 2010104 h 3160987"/>
                    <a:gd name="connsiteX55" fmla="*/ 5171090 w 9687910"/>
                    <a:gd name="connsiteY55" fmla="*/ 2167759 h 3160987"/>
                    <a:gd name="connsiteX56" fmla="*/ 4351283 w 9687910"/>
                    <a:gd name="connsiteY56" fmla="*/ 2207173 h 3160987"/>
                    <a:gd name="connsiteX57" fmla="*/ 4004441 w 9687910"/>
                    <a:gd name="connsiteY57" fmla="*/ 2191407 h 3160987"/>
                    <a:gd name="connsiteX58" fmla="*/ 3255579 w 9687910"/>
                    <a:gd name="connsiteY58" fmla="*/ 2104697 h 3160987"/>
                    <a:gd name="connsiteX59" fmla="*/ 3003331 w 9687910"/>
                    <a:gd name="connsiteY59" fmla="*/ 2727435 h 3160987"/>
                    <a:gd name="connsiteX60" fmla="*/ 2065283 w 9687910"/>
                    <a:gd name="connsiteY60" fmla="*/ 2286000 h 3160987"/>
                    <a:gd name="connsiteX61" fmla="*/ 1899745 w 9687910"/>
                    <a:gd name="connsiteY61" fmla="*/ 2025869 h 3160987"/>
                    <a:gd name="connsiteX62" fmla="*/ 1355834 w 9687910"/>
                    <a:gd name="connsiteY62" fmla="*/ 1813035 h 3160987"/>
                    <a:gd name="connsiteX63" fmla="*/ 930166 w 9687910"/>
                    <a:gd name="connsiteY63" fmla="*/ 1552904 h 3160987"/>
                    <a:gd name="connsiteX64" fmla="*/ 843455 w 9687910"/>
                    <a:gd name="connsiteY64" fmla="*/ 1332187 h 3160987"/>
                    <a:gd name="connsiteX65" fmla="*/ 591207 w 9687910"/>
                    <a:gd name="connsiteY65" fmla="*/ 1426780 h 3160987"/>
                    <a:gd name="connsiteX66" fmla="*/ 591207 w 9687910"/>
                    <a:gd name="connsiteY66" fmla="*/ 1529255 h 3160987"/>
                    <a:gd name="connsiteX67" fmla="*/ 307428 w 9687910"/>
                    <a:gd name="connsiteY67"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48752 w 9687910"/>
                    <a:gd name="connsiteY46" fmla="*/ 2057400 h 3160987"/>
                    <a:gd name="connsiteX47" fmla="*/ 8718331 w 9687910"/>
                    <a:gd name="connsiteY47" fmla="*/ 3121573 h 3160987"/>
                    <a:gd name="connsiteX48" fmla="*/ 8584324 w 9687910"/>
                    <a:gd name="connsiteY48" fmla="*/ 3160987 h 3160987"/>
                    <a:gd name="connsiteX49" fmla="*/ 7898524 w 9687910"/>
                    <a:gd name="connsiteY49" fmla="*/ 2435773 h 3160987"/>
                    <a:gd name="connsiteX50" fmla="*/ 7583214 w 9687910"/>
                    <a:gd name="connsiteY50" fmla="*/ 2278118 h 3160987"/>
                    <a:gd name="connsiteX51" fmla="*/ 6921062 w 9687910"/>
                    <a:gd name="connsiteY51" fmla="*/ 1994338 h 3160987"/>
                    <a:gd name="connsiteX52" fmla="*/ 6424448 w 9687910"/>
                    <a:gd name="connsiteY52" fmla="*/ 1923393 h 3160987"/>
                    <a:gd name="connsiteX53" fmla="*/ 5809593 w 9687910"/>
                    <a:gd name="connsiteY53" fmla="*/ 1998937 h 3160987"/>
                    <a:gd name="connsiteX54" fmla="*/ 5533697 w 9687910"/>
                    <a:gd name="connsiteY54" fmla="*/ 2010104 h 3160987"/>
                    <a:gd name="connsiteX55" fmla="*/ 5171090 w 9687910"/>
                    <a:gd name="connsiteY55" fmla="*/ 2167759 h 3160987"/>
                    <a:gd name="connsiteX56" fmla="*/ 4351283 w 9687910"/>
                    <a:gd name="connsiteY56" fmla="*/ 2207173 h 3160987"/>
                    <a:gd name="connsiteX57" fmla="*/ 4004441 w 9687910"/>
                    <a:gd name="connsiteY57" fmla="*/ 2191407 h 3160987"/>
                    <a:gd name="connsiteX58" fmla="*/ 3255579 w 9687910"/>
                    <a:gd name="connsiteY58" fmla="*/ 2104697 h 3160987"/>
                    <a:gd name="connsiteX59" fmla="*/ 3003331 w 9687910"/>
                    <a:gd name="connsiteY59" fmla="*/ 2727435 h 3160987"/>
                    <a:gd name="connsiteX60" fmla="*/ 2065283 w 9687910"/>
                    <a:gd name="connsiteY60" fmla="*/ 2286000 h 3160987"/>
                    <a:gd name="connsiteX61" fmla="*/ 1899745 w 9687910"/>
                    <a:gd name="connsiteY61" fmla="*/ 2025869 h 3160987"/>
                    <a:gd name="connsiteX62" fmla="*/ 1355834 w 9687910"/>
                    <a:gd name="connsiteY62" fmla="*/ 1813035 h 3160987"/>
                    <a:gd name="connsiteX63" fmla="*/ 930166 w 9687910"/>
                    <a:gd name="connsiteY63" fmla="*/ 1552904 h 3160987"/>
                    <a:gd name="connsiteX64" fmla="*/ 843455 w 9687910"/>
                    <a:gd name="connsiteY64" fmla="*/ 1332187 h 3160987"/>
                    <a:gd name="connsiteX65" fmla="*/ 591207 w 9687910"/>
                    <a:gd name="connsiteY65" fmla="*/ 1426780 h 3160987"/>
                    <a:gd name="connsiteX66" fmla="*/ 591207 w 9687910"/>
                    <a:gd name="connsiteY66" fmla="*/ 1529255 h 3160987"/>
                    <a:gd name="connsiteX67" fmla="*/ 307428 w 9687910"/>
                    <a:gd name="connsiteY67"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48752 w 9687910"/>
                    <a:gd name="connsiteY46" fmla="*/ 2057400 h 3160987"/>
                    <a:gd name="connsiteX47" fmla="*/ 8718331 w 9687910"/>
                    <a:gd name="connsiteY47" fmla="*/ 3121573 h 3160987"/>
                    <a:gd name="connsiteX48" fmla="*/ 8584324 w 9687910"/>
                    <a:gd name="connsiteY48" fmla="*/ 3160987 h 3160987"/>
                    <a:gd name="connsiteX49" fmla="*/ 7898524 w 9687910"/>
                    <a:gd name="connsiteY49" fmla="*/ 2435773 h 3160987"/>
                    <a:gd name="connsiteX50" fmla="*/ 7583214 w 9687910"/>
                    <a:gd name="connsiteY50" fmla="*/ 2278118 h 3160987"/>
                    <a:gd name="connsiteX51" fmla="*/ 6921062 w 9687910"/>
                    <a:gd name="connsiteY51" fmla="*/ 1994338 h 3160987"/>
                    <a:gd name="connsiteX52" fmla="*/ 6424448 w 9687910"/>
                    <a:gd name="connsiteY52" fmla="*/ 1923393 h 3160987"/>
                    <a:gd name="connsiteX53" fmla="*/ 5809593 w 9687910"/>
                    <a:gd name="connsiteY53" fmla="*/ 1998937 h 3160987"/>
                    <a:gd name="connsiteX54" fmla="*/ 5533697 w 9687910"/>
                    <a:gd name="connsiteY54" fmla="*/ 2010104 h 3160987"/>
                    <a:gd name="connsiteX55" fmla="*/ 5171090 w 9687910"/>
                    <a:gd name="connsiteY55" fmla="*/ 2167759 h 3160987"/>
                    <a:gd name="connsiteX56" fmla="*/ 4351283 w 9687910"/>
                    <a:gd name="connsiteY56" fmla="*/ 2207173 h 3160987"/>
                    <a:gd name="connsiteX57" fmla="*/ 4004441 w 9687910"/>
                    <a:gd name="connsiteY57" fmla="*/ 2191407 h 3160987"/>
                    <a:gd name="connsiteX58" fmla="*/ 3255579 w 9687910"/>
                    <a:gd name="connsiteY58" fmla="*/ 2104697 h 3160987"/>
                    <a:gd name="connsiteX59" fmla="*/ 3003331 w 9687910"/>
                    <a:gd name="connsiteY59" fmla="*/ 2727435 h 3160987"/>
                    <a:gd name="connsiteX60" fmla="*/ 2065283 w 9687910"/>
                    <a:gd name="connsiteY60" fmla="*/ 2286000 h 3160987"/>
                    <a:gd name="connsiteX61" fmla="*/ 1899745 w 9687910"/>
                    <a:gd name="connsiteY61" fmla="*/ 2025869 h 3160987"/>
                    <a:gd name="connsiteX62" fmla="*/ 1355834 w 9687910"/>
                    <a:gd name="connsiteY62" fmla="*/ 1813035 h 3160987"/>
                    <a:gd name="connsiteX63" fmla="*/ 930166 w 9687910"/>
                    <a:gd name="connsiteY63" fmla="*/ 1552904 h 3160987"/>
                    <a:gd name="connsiteX64" fmla="*/ 843455 w 9687910"/>
                    <a:gd name="connsiteY64" fmla="*/ 1332187 h 3160987"/>
                    <a:gd name="connsiteX65" fmla="*/ 591207 w 9687910"/>
                    <a:gd name="connsiteY65" fmla="*/ 1426780 h 3160987"/>
                    <a:gd name="connsiteX66" fmla="*/ 591207 w 9687910"/>
                    <a:gd name="connsiteY66" fmla="*/ 1529255 h 3160987"/>
                    <a:gd name="connsiteX67" fmla="*/ 307428 w 9687910"/>
                    <a:gd name="connsiteY67"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18331 w 9687910"/>
                    <a:gd name="connsiteY47" fmla="*/ 3121573 h 3160987"/>
                    <a:gd name="connsiteX48" fmla="*/ 8584324 w 9687910"/>
                    <a:gd name="connsiteY48" fmla="*/ 3160987 h 3160987"/>
                    <a:gd name="connsiteX49" fmla="*/ 7898524 w 9687910"/>
                    <a:gd name="connsiteY49" fmla="*/ 2435773 h 3160987"/>
                    <a:gd name="connsiteX50" fmla="*/ 7583214 w 9687910"/>
                    <a:gd name="connsiteY50" fmla="*/ 2278118 h 3160987"/>
                    <a:gd name="connsiteX51" fmla="*/ 6921062 w 9687910"/>
                    <a:gd name="connsiteY51" fmla="*/ 1994338 h 3160987"/>
                    <a:gd name="connsiteX52" fmla="*/ 6424448 w 9687910"/>
                    <a:gd name="connsiteY52" fmla="*/ 1923393 h 3160987"/>
                    <a:gd name="connsiteX53" fmla="*/ 5809593 w 9687910"/>
                    <a:gd name="connsiteY53" fmla="*/ 1998937 h 3160987"/>
                    <a:gd name="connsiteX54" fmla="*/ 5533697 w 9687910"/>
                    <a:gd name="connsiteY54" fmla="*/ 2010104 h 3160987"/>
                    <a:gd name="connsiteX55" fmla="*/ 5171090 w 9687910"/>
                    <a:gd name="connsiteY55" fmla="*/ 2167759 h 3160987"/>
                    <a:gd name="connsiteX56" fmla="*/ 4351283 w 9687910"/>
                    <a:gd name="connsiteY56" fmla="*/ 2207173 h 3160987"/>
                    <a:gd name="connsiteX57" fmla="*/ 4004441 w 9687910"/>
                    <a:gd name="connsiteY57" fmla="*/ 2191407 h 3160987"/>
                    <a:gd name="connsiteX58" fmla="*/ 3255579 w 9687910"/>
                    <a:gd name="connsiteY58" fmla="*/ 2104697 h 3160987"/>
                    <a:gd name="connsiteX59" fmla="*/ 3003331 w 9687910"/>
                    <a:gd name="connsiteY59" fmla="*/ 2727435 h 3160987"/>
                    <a:gd name="connsiteX60" fmla="*/ 2065283 w 9687910"/>
                    <a:gd name="connsiteY60" fmla="*/ 2286000 h 3160987"/>
                    <a:gd name="connsiteX61" fmla="*/ 1899745 w 9687910"/>
                    <a:gd name="connsiteY61" fmla="*/ 2025869 h 3160987"/>
                    <a:gd name="connsiteX62" fmla="*/ 1355834 w 9687910"/>
                    <a:gd name="connsiteY62" fmla="*/ 1813035 h 3160987"/>
                    <a:gd name="connsiteX63" fmla="*/ 930166 w 9687910"/>
                    <a:gd name="connsiteY63" fmla="*/ 1552904 h 3160987"/>
                    <a:gd name="connsiteX64" fmla="*/ 843455 w 9687910"/>
                    <a:gd name="connsiteY64" fmla="*/ 1332187 h 3160987"/>
                    <a:gd name="connsiteX65" fmla="*/ 591207 w 9687910"/>
                    <a:gd name="connsiteY65" fmla="*/ 1426780 h 3160987"/>
                    <a:gd name="connsiteX66" fmla="*/ 591207 w 9687910"/>
                    <a:gd name="connsiteY66" fmla="*/ 1529255 h 3160987"/>
                    <a:gd name="connsiteX67" fmla="*/ 307428 w 9687910"/>
                    <a:gd name="connsiteY67"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18331 w 9687910"/>
                    <a:gd name="connsiteY47" fmla="*/ 3121573 h 3160987"/>
                    <a:gd name="connsiteX48" fmla="*/ 8584324 w 9687910"/>
                    <a:gd name="connsiteY48" fmla="*/ 3160987 h 3160987"/>
                    <a:gd name="connsiteX49" fmla="*/ 7898524 w 9687910"/>
                    <a:gd name="connsiteY49" fmla="*/ 2435773 h 3160987"/>
                    <a:gd name="connsiteX50" fmla="*/ 7583214 w 9687910"/>
                    <a:gd name="connsiteY50" fmla="*/ 2278118 h 3160987"/>
                    <a:gd name="connsiteX51" fmla="*/ 6921062 w 9687910"/>
                    <a:gd name="connsiteY51" fmla="*/ 1994338 h 3160987"/>
                    <a:gd name="connsiteX52" fmla="*/ 6424448 w 9687910"/>
                    <a:gd name="connsiteY52" fmla="*/ 1923393 h 3160987"/>
                    <a:gd name="connsiteX53" fmla="*/ 5809593 w 9687910"/>
                    <a:gd name="connsiteY53" fmla="*/ 1998937 h 3160987"/>
                    <a:gd name="connsiteX54" fmla="*/ 5533697 w 9687910"/>
                    <a:gd name="connsiteY54" fmla="*/ 2010104 h 3160987"/>
                    <a:gd name="connsiteX55" fmla="*/ 5171090 w 9687910"/>
                    <a:gd name="connsiteY55" fmla="*/ 2167759 h 3160987"/>
                    <a:gd name="connsiteX56" fmla="*/ 4351283 w 9687910"/>
                    <a:gd name="connsiteY56" fmla="*/ 2207173 h 3160987"/>
                    <a:gd name="connsiteX57" fmla="*/ 4004441 w 9687910"/>
                    <a:gd name="connsiteY57" fmla="*/ 2191407 h 3160987"/>
                    <a:gd name="connsiteX58" fmla="*/ 3255579 w 9687910"/>
                    <a:gd name="connsiteY58" fmla="*/ 2104697 h 3160987"/>
                    <a:gd name="connsiteX59" fmla="*/ 3003331 w 9687910"/>
                    <a:gd name="connsiteY59" fmla="*/ 2727435 h 3160987"/>
                    <a:gd name="connsiteX60" fmla="*/ 2065283 w 9687910"/>
                    <a:gd name="connsiteY60" fmla="*/ 2286000 h 3160987"/>
                    <a:gd name="connsiteX61" fmla="*/ 1899745 w 9687910"/>
                    <a:gd name="connsiteY61" fmla="*/ 2025869 h 3160987"/>
                    <a:gd name="connsiteX62" fmla="*/ 1355834 w 9687910"/>
                    <a:gd name="connsiteY62" fmla="*/ 1813035 h 3160987"/>
                    <a:gd name="connsiteX63" fmla="*/ 930166 w 9687910"/>
                    <a:gd name="connsiteY63" fmla="*/ 1552904 h 3160987"/>
                    <a:gd name="connsiteX64" fmla="*/ 843455 w 9687910"/>
                    <a:gd name="connsiteY64" fmla="*/ 1332187 h 3160987"/>
                    <a:gd name="connsiteX65" fmla="*/ 591207 w 9687910"/>
                    <a:gd name="connsiteY65" fmla="*/ 1426780 h 3160987"/>
                    <a:gd name="connsiteX66" fmla="*/ 591207 w 9687910"/>
                    <a:gd name="connsiteY66" fmla="*/ 1529255 h 3160987"/>
                    <a:gd name="connsiteX67" fmla="*/ 307428 w 9687910"/>
                    <a:gd name="connsiteY67"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18331 w 9687910"/>
                    <a:gd name="connsiteY47" fmla="*/ 3121573 h 3160987"/>
                    <a:gd name="connsiteX48" fmla="*/ 8584324 w 9687910"/>
                    <a:gd name="connsiteY48" fmla="*/ 3160987 h 3160987"/>
                    <a:gd name="connsiteX49" fmla="*/ 7898524 w 9687910"/>
                    <a:gd name="connsiteY49" fmla="*/ 2435773 h 3160987"/>
                    <a:gd name="connsiteX50" fmla="*/ 7583214 w 9687910"/>
                    <a:gd name="connsiteY50" fmla="*/ 2278118 h 3160987"/>
                    <a:gd name="connsiteX51" fmla="*/ 6921062 w 9687910"/>
                    <a:gd name="connsiteY51" fmla="*/ 1994338 h 3160987"/>
                    <a:gd name="connsiteX52" fmla="*/ 6424448 w 9687910"/>
                    <a:gd name="connsiteY52" fmla="*/ 1923393 h 3160987"/>
                    <a:gd name="connsiteX53" fmla="*/ 5809593 w 9687910"/>
                    <a:gd name="connsiteY53" fmla="*/ 1998937 h 3160987"/>
                    <a:gd name="connsiteX54" fmla="*/ 5533697 w 9687910"/>
                    <a:gd name="connsiteY54" fmla="*/ 2010104 h 3160987"/>
                    <a:gd name="connsiteX55" fmla="*/ 5171090 w 9687910"/>
                    <a:gd name="connsiteY55" fmla="*/ 2167759 h 3160987"/>
                    <a:gd name="connsiteX56" fmla="*/ 4351283 w 9687910"/>
                    <a:gd name="connsiteY56" fmla="*/ 2207173 h 3160987"/>
                    <a:gd name="connsiteX57" fmla="*/ 4004441 w 9687910"/>
                    <a:gd name="connsiteY57" fmla="*/ 2191407 h 3160987"/>
                    <a:gd name="connsiteX58" fmla="*/ 3255579 w 9687910"/>
                    <a:gd name="connsiteY58" fmla="*/ 2104697 h 3160987"/>
                    <a:gd name="connsiteX59" fmla="*/ 3003331 w 9687910"/>
                    <a:gd name="connsiteY59" fmla="*/ 2727435 h 3160987"/>
                    <a:gd name="connsiteX60" fmla="*/ 2065283 w 9687910"/>
                    <a:gd name="connsiteY60" fmla="*/ 2286000 h 3160987"/>
                    <a:gd name="connsiteX61" fmla="*/ 1899745 w 9687910"/>
                    <a:gd name="connsiteY61" fmla="*/ 2025869 h 3160987"/>
                    <a:gd name="connsiteX62" fmla="*/ 1355834 w 9687910"/>
                    <a:gd name="connsiteY62" fmla="*/ 1813035 h 3160987"/>
                    <a:gd name="connsiteX63" fmla="*/ 930166 w 9687910"/>
                    <a:gd name="connsiteY63" fmla="*/ 1552904 h 3160987"/>
                    <a:gd name="connsiteX64" fmla="*/ 843455 w 9687910"/>
                    <a:gd name="connsiteY64" fmla="*/ 1332187 h 3160987"/>
                    <a:gd name="connsiteX65" fmla="*/ 591207 w 9687910"/>
                    <a:gd name="connsiteY65" fmla="*/ 1426780 h 3160987"/>
                    <a:gd name="connsiteX66" fmla="*/ 591207 w 9687910"/>
                    <a:gd name="connsiteY66" fmla="*/ 1529255 h 3160987"/>
                    <a:gd name="connsiteX67" fmla="*/ 307428 w 9687910"/>
                    <a:gd name="connsiteY67"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583214 w 9687910"/>
                    <a:gd name="connsiteY50" fmla="*/ 2278118 h 3160987"/>
                    <a:gd name="connsiteX51" fmla="*/ 6921062 w 9687910"/>
                    <a:gd name="connsiteY51" fmla="*/ 1994338 h 3160987"/>
                    <a:gd name="connsiteX52" fmla="*/ 6424448 w 9687910"/>
                    <a:gd name="connsiteY52" fmla="*/ 1923393 h 3160987"/>
                    <a:gd name="connsiteX53" fmla="*/ 5809593 w 9687910"/>
                    <a:gd name="connsiteY53" fmla="*/ 1998937 h 3160987"/>
                    <a:gd name="connsiteX54" fmla="*/ 5533697 w 9687910"/>
                    <a:gd name="connsiteY54" fmla="*/ 2010104 h 3160987"/>
                    <a:gd name="connsiteX55" fmla="*/ 5171090 w 9687910"/>
                    <a:gd name="connsiteY55" fmla="*/ 2167759 h 3160987"/>
                    <a:gd name="connsiteX56" fmla="*/ 4351283 w 9687910"/>
                    <a:gd name="connsiteY56" fmla="*/ 2207173 h 3160987"/>
                    <a:gd name="connsiteX57" fmla="*/ 4004441 w 9687910"/>
                    <a:gd name="connsiteY57" fmla="*/ 2191407 h 3160987"/>
                    <a:gd name="connsiteX58" fmla="*/ 3255579 w 9687910"/>
                    <a:gd name="connsiteY58" fmla="*/ 2104697 h 3160987"/>
                    <a:gd name="connsiteX59" fmla="*/ 3003331 w 9687910"/>
                    <a:gd name="connsiteY59" fmla="*/ 2727435 h 3160987"/>
                    <a:gd name="connsiteX60" fmla="*/ 2065283 w 9687910"/>
                    <a:gd name="connsiteY60" fmla="*/ 2286000 h 3160987"/>
                    <a:gd name="connsiteX61" fmla="*/ 1899745 w 9687910"/>
                    <a:gd name="connsiteY61" fmla="*/ 2025869 h 3160987"/>
                    <a:gd name="connsiteX62" fmla="*/ 1355834 w 9687910"/>
                    <a:gd name="connsiteY62" fmla="*/ 1813035 h 3160987"/>
                    <a:gd name="connsiteX63" fmla="*/ 930166 w 9687910"/>
                    <a:gd name="connsiteY63" fmla="*/ 1552904 h 3160987"/>
                    <a:gd name="connsiteX64" fmla="*/ 843455 w 9687910"/>
                    <a:gd name="connsiteY64" fmla="*/ 1332187 h 3160987"/>
                    <a:gd name="connsiteX65" fmla="*/ 591207 w 9687910"/>
                    <a:gd name="connsiteY65" fmla="*/ 1426780 h 3160987"/>
                    <a:gd name="connsiteX66" fmla="*/ 591207 w 9687910"/>
                    <a:gd name="connsiteY66" fmla="*/ 1529255 h 3160987"/>
                    <a:gd name="connsiteX67" fmla="*/ 307428 w 9687910"/>
                    <a:gd name="connsiteY67"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583214 w 9687910"/>
                    <a:gd name="connsiteY50" fmla="*/ 2278118 h 3160987"/>
                    <a:gd name="connsiteX51" fmla="*/ 6921062 w 9687910"/>
                    <a:gd name="connsiteY51" fmla="*/ 1994338 h 3160987"/>
                    <a:gd name="connsiteX52" fmla="*/ 6424448 w 9687910"/>
                    <a:gd name="connsiteY52" fmla="*/ 1923393 h 3160987"/>
                    <a:gd name="connsiteX53" fmla="*/ 5809593 w 9687910"/>
                    <a:gd name="connsiteY53" fmla="*/ 1998937 h 3160987"/>
                    <a:gd name="connsiteX54" fmla="*/ 5533697 w 9687910"/>
                    <a:gd name="connsiteY54" fmla="*/ 2010104 h 3160987"/>
                    <a:gd name="connsiteX55" fmla="*/ 5171090 w 9687910"/>
                    <a:gd name="connsiteY55" fmla="*/ 2167759 h 3160987"/>
                    <a:gd name="connsiteX56" fmla="*/ 4351283 w 9687910"/>
                    <a:gd name="connsiteY56" fmla="*/ 2207173 h 3160987"/>
                    <a:gd name="connsiteX57" fmla="*/ 4004441 w 9687910"/>
                    <a:gd name="connsiteY57" fmla="*/ 2191407 h 3160987"/>
                    <a:gd name="connsiteX58" fmla="*/ 3255579 w 9687910"/>
                    <a:gd name="connsiteY58" fmla="*/ 2104697 h 3160987"/>
                    <a:gd name="connsiteX59" fmla="*/ 3003331 w 9687910"/>
                    <a:gd name="connsiteY59" fmla="*/ 2727435 h 3160987"/>
                    <a:gd name="connsiteX60" fmla="*/ 2065283 w 9687910"/>
                    <a:gd name="connsiteY60" fmla="*/ 2286000 h 3160987"/>
                    <a:gd name="connsiteX61" fmla="*/ 1899745 w 9687910"/>
                    <a:gd name="connsiteY61" fmla="*/ 2025869 h 3160987"/>
                    <a:gd name="connsiteX62" fmla="*/ 1355834 w 9687910"/>
                    <a:gd name="connsiteY62" fmla="*/ 1813035 h 3160987"/>
                    <a:gd name="connsiteX63" fmla="*/ 930166 w 9687910"/>
                    <a:gd name="connsiteY63" fmla="*/ 1552904 h 3160987"/>
                    <a:gd name="connsiteX64" fmla="*/ 843455 w 9687910"/>
                    <a:gd name="connsiteY64" fmla="*/ 1332187 h 3160987"/>
                    <a:gd name="connsiteX65" fmla="*/ 591207 w 9687910"/>
                    <a:gd name="connsiteY65" fmla="*/ 1426780 h 3160987"/>
                    <a:gd name="connsiteX66" fmla="*/ 591207 w 9687910"/>
                    <a:gd name="connsiteY66" fmla="*/ 1529255 h 3160987"/>
                    <a:gd name="connsiteX67" fmla="*/ 307428 w 9687910"/>
                    <a:gd name="connsiteY67"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583214 w 9687910"/>
                    <a:gd name="connsiteY50" fmla="*/ 2278118 h 3160987"/>
                    <a:gd name="connsiteX51" fmla="*/ 6921062 w 9687910"/>
                    <a:gd name="connsiteY51" fmla="*/ 1994338 h 3160987"/>
                    <a:gd name="connsiteX52" fmla="*/ 6424448 w 9687910"/>
                    <a:gd name="connsiteY52" fmla="*/ 1923393 h 3160987"/>
                    <a:gd name="connsiteX53" fmla="*/ 5809593 w 9687910"/>
                    <a:gd name="connsiteY53" fmla="*/ 1998937 h 3160987"/>
                    <a:gd name="connsiteX54" fmla="*/ 5533697 w 9687910"/>
                    <a:gd name="connsiteY54" fmla="*/ 2010104 h 3160987"/>
                    <a:gd name="connsiteX55" fmla="*/ 5171090 w 9687910"/>
                    <a:gd name="connsiteY55" fmla="*/ 2167759 h 3160987"/>
                    <a:gd name="connsiteX56" fmla="*/ 4351283 w 9687910"/>
                    <a:gd name="connsiteY56" fmla="*/ 2207173 h 3160987"/>
                    <a:gd name="connsiteX57" fmla="*/ 4004441 w 9687910"/>
                    <a:gd name="connsiteY57" fmla="*/ 2191407 h 3160987"/>
                    <a:gd name="connsiteX58" fmla="*/ 3255579 w 9687910"/>
                    <a:gd name="connsiteY58" fmla="*/ 2104697 h 3160987"/>
                    <a:gd name="connsiteX59" fmla="*/ 3003331 w 9687910"/>
                    <a:gd name="connsiteY59" fmla="*/ 2727435 h 3160987"/>
                    <a:gd name="connsiteX60" fmla="*/ 2065283 w 9687910"/>
                    <a:gd name="connsiteY60" fmla="*/ 2286000 h 3160987"/>
                    <a:gd name="connsiteX61" fmla="*/ 1899745 w 9687910"/>
                    <a:gd name="connsiteY61" fmla="*/ 2025869 h 3160987"/>
                    <a:gd name="connsiteX62" fmla="*/ 1355834 w 9687910"/>
                    <a:gd name="connsiteY62" fmla="*/ 1813035 h 3160987"/>
                    <a:gd name="connsiteX63" fmla="*/ 930166 w 9687910"/>
                    <a:gd name="connsiteY63" fmla="*/ 1552904 h 3160987"/>
                    <a:gd name="connsiteX64" fmla="*/ 843455 w 9687910"/>
                    <a:gd name="connsiteY64" fmla="*/ 1332187 h 3160987"/>
                    <a:gd name="connsiteX65" fmla="*/ 591207 w 9687910"/>
                    <a:gd name="connsiteY65" fmla="*/ 1426780 h 3160987"/>
                    <a:gd name="connsiteX66" fmla="*/ 591207 w 9687910"/>
                    <a:gd name="connsiteY66" fmla="*/ 1529255 h 3160987"/>
                    <a:gd name="connsiteX67" fmla="*/ 307428 w 9687910"/>
                    <a:gd name="connsiteY67"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583214 w 9687910"/>
                    <a:gd name="connsiteY50" fmla="*/ 2278118 h 3160987"/>
                    <a:gd name="connsiteX51" fmla="*/ 6921062 w 9687910"/>
                    <a:gd name="connsiteY51" fmla="*/ 1994338 h 3160987"/>
                    <a:gd name="connsiteX52" fmla="*/ 6424448 w 9687910"/>
                    <a:gd name="connsiteY52" fmla="*/ 1923393 h 3160987"/>
                    <a:gd name="connsiteX53" fmla="*/ 5809593 w 9687910"/>
                    <a:gd name="connsiteY53" fmla="*/ 1998937 h 3160987"/>
                    <a:gd name="connsiteX54" fmla="*/ 5533697 w 9687910"/>
                    <a:gd name="connsiteY54" fmla="*/ 2010104 h 3160987"/>
                    <a:gd name="connsiteX55" fmla="*/ 5171090 w 9687910"/>
                    <a:gd name="connsiteY55" fmla="*/ 2167759 h 3160987"/>
                    <a:gd name="connsiteX56" fmla="*/ 4351283 w 9687910"/>
                    <a:gd name="connsiteY56" fmla="*/ 2207173 h 3160987"/>
                    <a:gd name="connsiteX57" fmla="*/ 4004441 w 9687910"/>
                    <a:gd name="connsiteY57" fmla="*/ 2191407 h 3160987"/>
                    <a:gd name="connsiteX58" fmla="*/ 3255579 w 9687910"/>
                    <a:gd name="connsiteY58" fmla="*/ 2104697 h 3160987"/>
                    <a:gd name="connsiteX59" fmla="*/ 3003331 w 9687910"/>
                    <a:gd name="connsiteY59" fmla="*/ 2727435 h 3160987"/>
                    <a:gd name="connsiteX60" fmla="*/ 2065283 w 9687910"/>
                    <a:gd name="connsiteY60" fmla="*/ 2286000 h 3160987"/>
                    <a:gd name="connsiteX61" fmla="*/ 1899745 w 9687910"/>
                    <a:gd name="connsiteY61" fmla="*/ 2025869 h 3160987"/>
                    <a:gd name="connsiteX62" fmla="*/ 1355834 w 9687910"/>
                    <a:gd name="connsiteY62" fmla="*/ 1813035 h 3160987"/>
                    <a:gd name="connsiteX63" fmla="*/ 930166 w 9687910"/>
                    <a:gd name="connsiteY63" fmla="*/ 1552904 h 3160987"/>
                    <a:gd name="connsiteX64" fmla="*/ 843455 w 9687910"/>
                    <a:gd name="connsiteY64" fmla="*/ 1332187 h 3160987"/>
                    <a:gd name="connsiteX65" fmla="*/ 591207 w 9687910"/>
                    <a:gd name="connsiteY65" fmla="*/ 1426780 h 3160987"/>
                    <a:gd name="connsiteX66" fmla="*/ 591207 w 9687910"/>
                    <a:gd name="connsiteY66" fmla="*/ 1529255 h 3160987"/>
                    <a:gd name="connsiteX67" fmla="*/ 307428 w 9687910"/>
                    <a:gd name="connsiteY67"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583214 w 9687910"/>
                    <a:gd name="connsiteY50" fmla="*/ 2278118 h 3160987"/>
                    <a:gd name="connsiteX51" fmla="*/ 6921062 w 9687910"/>
                    <a:gd name="connsiteY51" fmla="*/ 1994338 h 3160987"/>
                    <a:gd name="connsiteX52" fmla="*/ 6424448 w 9687910"/>
                    <a:gd name="connsiteY52" fmla="*/ 1923393 h 3160987"/>
                    <a:gd name="connsiteX53" fmla="*/ 5809593 w 9687910"/>
                    <a:gd name="connsiteY53" fmla="*/ 1998937 h 3160987"/>
                    <a:gd name="connsiteX54" fmla="*/ 5533697 w 9687910"/>
                    <a:gd name="connsiteY54" fmla="*/ 2010104 h 3160987"/>
                    <a:gd name="connsiteX55" fmla="*/ 5171090 w 9687910"/>
                    <a:gd name="connsiteY55" fmla="*/ 2167759 h 3160987"/>
                    <a:gd name="connsiteX56" fmla="*/ 4351283 w 9687910"/>
                    <a:gd name="connsiteY56" fmla="*/ 2207173 h 3160987"/>
                    <a:gd name="connsiteX57" fmla="*/ 4004441 w 9687910"/>
                    <a:gd name="connsiteY57" fmla="*/ 2191407 h 3160987"/>
                    <a:gd name="connsiteX58" fmla="*/ 3255579 w 9687910"/>
                    <a:gd name="connsiteY58" fmla="*/ 2104697 h 3160987"/>
                    <a:gd name="connsiteX59" fmla="*/ 3003331 w 9687910"/>
                    <a:gd name="connsiteY59" fmla="*/ 2727435 h 3160987"/>
                    <a:gd name="connsiteX60" fmla="*/ 2065283 w 9687910"/>
                    <a:gd name="connsiteY60" fmla="*/ 2286000 h 3160987"/>
                    <a:gd name="connsiteX61" fmla="*/ 1899745 w 9687910"/>
                    <a:gd name="connsiteY61" fmla="*/ 2025869 h 3160987"/>
                    <a:gd name="connsiteX62" fmla="*/ 1355834 w 9687910"/>
                    <a:gd name="connsiteY62" fmla="*/ 1813035 h 3160987"/>
                    <a:gd name="connsiteX63" fmla="*/ 930166 w 9687910"/>
                    <a:gd name="connsiteY63" fmla="*/ 1552904 h 3160987"/>
                    <a:gd name="connsiteX64" fmla="*/ 843455 w 9687910"/>
                    <a:gd name="connsiteY64" fmla="*/ 1332187 h 3160987"/>
                    <a:gd name="connsiteX65" fmla="*/ 591207 w 9687910"/>
                    <a:gd name="connsiteY65" fmla="*/ 1426780 h 3160987"/>
                    <a:gd name="connsiteX66" fmla="*/ 591207 w 9687910"/>
                    <a:gd name="connsiteY66" fmla="*/ 1529255 h 3160987"/>
                    <a:gd name="connsiteX67" fmla="*/ 307428 w 9687910"/>
                    <a:gd name="connsiteY67"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583214 w 9687910"/>
                    <a:gd name="connsiteY50" fmla="*/ 2278118 h 3160987"/>
                    <a:gd name="connsiteX51" fmla="*/ 6921062 w 9687910"/>
                    <a:gd name="connsiteY51" fmla="*/ 1994338 h 3160987"/>
                    <a:gd name="connsiteX52" fmla="*/ 6424448 w 9687910"/>
                    <a:gd name="connsiteY52" fmla="*/ 1923393 h 3160987"/>
                    <a:gd name="connsiteX53" fmla="*/ 5809593 w 9687910"/>
                    <a:gd name="connsiteY53" fmla="*/ 1998937 h 3160987"/>
                    <a:gd name="connsiteX54" fmla="*/ 5533697 w 9687910"/>
                    <a:gd name="connsiteY54" fmla="*/ 2010104 h 3160987"/>
                    <a:gd name="connsiteX55" fmla="*/ 5171090 w 9687910"/>
                    <a:gd name="connsiteY55" fmla="*/ 2167759 h 3160987"/>
                    <a:gd name="connsiteX56" fmla="*/ 4351283 w 9687910"/>
                    <a:gd name="connsiteY56" fmla="*/ 2207173 h 3160987"/>
                    <a:gd name="connsiteX57" fmla="*/ 4004441 w 9687910"/>
                    <a:gd name="connsiteY57" fmla="*/ 2191407 h 3160987"/>
                    <a:gd name="connsiteX58" fmla="*/ 3255579 w 9687910"/>
                    <a:gd name="connsiteY58" fmla="*/ 2104697 h 3160987"/>
                    <a:gd name="connsiteX59" fmla="*/ 3003331 w 9687910"/>
                    <a:gd name="connsiteY59" fmla="*/ 2727435 h 3160987"/>
                    <a:gd name="connsiteX60" fmla="*/ 2065283 w 9687910"/>
                    <a:gd name="connsiteY60" fmla="*/ 2286000 h 3160987"/>
                    <a:gd name="connsiteX61" fmla="*/ 1899745 w 9687910"/>
                    <a:gd name="connsiteY61" fmla="*/ 2025869 h 3160987"/>
                    <a:gd name="connsiteX62" fmla="*/ 1355834 w 9687910"/>
                    <a:gd name="connsiteY62" fmla="*/ 1813035 h 3160987"/>
                    <a:gd name="connsiteX63" fmla="*/ 930166 w 9687910"/>
                    <a:gd name="connsiteY63" fmla="*/ 1552904 h 3160987"/>
                    <a:gd name="connsiteX64" fmla="*/ 843455 w 9687910"/>
                    <a:gd name="connsiteY64" fmla="*/ 1332187 h 3160987"/>
                    <a:gd name="connsiteX65" fmla="*/ 591207 w 9687910"/>
                    <a:gd name="connsiteY65" fmla="*/ 1426780 h 3160987"/>
                    <a:gd name="connsiteX66" fmla="*/ 591207 w 9687910"/>
                    <a:gd name="connsiteY66" fmla="*/ 1529255 h 3160987"/>
                    <a:gd name="connsiteX67" fmla="*/ 307428 w 9687910"/>
                    <a:gd name="connsiteY67"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583214 w 9687910"/>
                    <a:gd name="connsiteY50" fmla="*/ 2278118 h 3160987"/>
                    <a:gd name="connsiteX51" fmla="*/ 7097713 w 9687910"/>
                    <a:gd name="connsiteY51" fmla="*/ 2046671 h 3160987"/>
                    <a:gd name="connsiteX52" fmla="*/ 6921062 w 9687910"/>
                    <a:gd name="connsiteY52" fmla="*/ 1994338 h 3160987"/>
                    <a:gd name="connsiteX53" fmla="*/ 6424448 w 9687910"/>
                    <a:gd name="connsiteY53" fmla="*/ 1923393 h 3160987"/>
                    <a:gd name="connsiteX54" fmla="*/ 5809593 w 9687910"/>
                    <a:gd name="connsiteY54" fmla="*/ 1998937 h 3160987"/>
                    <a:gd name="connsiteX55" fmla="*/ 5533697 w 9687910"/>
                    <a:gd name="connsiteY55" fmla="*/ 2010104 h 3160987"/>
                    <a:gd name="connsiteX56" fmla="*/ 5171090 w 9687910"/>
                    <a:gd name="connsiteY56" fmla="*/ 2167759 h 3160987"/>
                    <a:gd name="connsiteX57" fmla="*/ 4351283 w 9687910"/>
                    <a:gd name="connsiteY57" fmla="*/ 2207173 h 3160987"/>
                    <a:gd name="connsiteX58" fmla="*/ 4004441 w 9687910"/>
                    <a:gd name="connsiteY58" fmla="*/ 2191407 h 3160987"/>
                    <a:gd name="connsiteX59" fmla="*/ 3255579 w 9687910"/>
                    <a:gd name="connsiteY59" fmla="*/ 2104697 h 3160987"/>
                    <a:gd name="connsiteX60" fmla="*/ 3003331 w 9687910"/>
                    <a:gd name="connsiteY60" fmla="*/ 2727435 h 3160987"/>
                    <a:gd name="connsiteX61" fmla="*/ 2065283 w 9687910"/>
                    <a:gd name="connsiteY61" fmla="*/ 2286000 h 3160987"/>
                    <a:gd name="connsiteX62" fmla="*/ 1899745 w 9687910"/>
                    <a:gd name="connsiteY62" fmla="*/ 2025869 h 3160987"/>
                    <a:gd name="connsiteX63" fmla="*/ 1355834 w 9687910"/>
                    <a:gd name="connsiteY63" fmla="*/ 1813035 h 3160987"/>
                    <a:gd name="connsiteX64" fmla="*/ 930166 w 9687910"/>
                    <a:gd name="connsiteY64" fmla="*/ 1552904 h 3160987"/>
                    <a:gd name="connsiteX65" fmla="*/ 843455 w 9687910"/>
                    <a:gd name="connsiteY65" fmla="*/ 1332187 h 3160987"/>
                    <a:gd name="connsiteX66" fmla="*/ 591207 w 9687910"/>
                    <a:gd name="connsiteY66" fmla="*/ 1426780 h 3160987"/>
                    <a:gd name="connsiteX67" fmla="*/ 591207 w 9687910"/>
                    <a:gd name="connsiteY67" fmla="*/ 1529255 h 3160987"/>
                    <a:gd name="connsiteX68" fmla="*/ 307428 w 9687910"/>
                    <a:gd name="connsiteY68"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583214 w 9687910"/>
                    <a:gd name="connsiteY50" fmla="*/ 2278118 h 3160987"/>
                    <a:gd name="connsiteX51" fmla="*/ 7370763 w 9687910"/>
                    <a:gd name="connsiteY51" fmla="*/ 2143509 h 3160987"/>
                    <a:gd name="connsiteX52" fmla="*/ 7097713 w 9687910"/>
                    <a:gd name="connsiteY52" fmla="*/ 2046671 h 3160987"/>
                    <a:gd name="connsiteX53" fmla="*/ 6921062 w 9687910"/>
                    <a:gd name="connsiteY53" fmla="*/ 1994338 h 3160987"/>
                    <a:gd name="connsiteX54" fmla="*/ 6424448 w 9687910"/>
                    <a:gd name="connsiteY54" fmla="*/ 1923393 h 3160987"/>
                    <a:gd name="connsiteX55" fmla="*/ 5809593 w 9687910"/>
                    <a:gd name="connsiteY55" fmla="*/ 1998937 h 3160987"/>
                    <a:gd name="connsiteX56" fmla="*/ 5533697 w 9687910"/>
                    <a:gd name="connsiteY56" fmla="*/ 2010104 h 3160987"/>
                    <a:gd name="connsiteX57" fmla="*/ 5171090 w 9687910"/>
                    <a:gd name="connsiteY57" fmla="*/ 2167759 h 3160987"/>
                    <a:gd name="connsiteX58" fmla="*/ 4351283 w 9687910"/>
                    <a:gd name="connsiteY58" fmla="*/ 2207173 h 3160987"/>
                    <a:gd name="connsiteX59" fmla="*/ 4004441 w 9687910"/>
                    <a:gd name="connsiteY59" fmla="*/ 2191407 h 3160987"/>
                    <a:gd name="connsiteX60" fmla="*/ 3255579 w 9687910"/>
                    <a:gd name="connsiteY60" fmla="*/ 2104697 h 3160987"/>
                    <a:gd name="connsiteX61" fmla="*/ 3003331 w 9687910"/>
                    <a:gd name="connsiteY61" fmla="*/ 2727435 h 3160987"/>
                    <a:gd name="connsiteX62" fmla="*/ 2065283 w 9687910"/>
                    <a:gd name="connsiteY62" fmla="*/ 2286000 h 3160987"/>
                    <a:gd name="connsiteX63" fmla="*/ 1899745 w 9687910"/>
                    <a:gd name="connsiteY63" fmla="*/ 2025869 h 3160987"/>
                    <a:gd name="connsiteX64" fmla="*/ 1355834 w 9687910"/>
                    <a:gd name="connsiteY64" fmla="*/ 1813035 h 3160987"/>
                    <a:gd name="connsiteX65" fmla="*/ 930166 w 9687910"/>
                    <a:gd name="connsiteY65" fmla="*/ 1552904 h 3160987"/>
                    <a:gd name="connsiteX66" fmla="*/ 843455 w 9687910"/>
                    <a:gd name="connsiteY66" fmla="*/ 1332187 h 3160987"/>
                    <a:gd name="connsiteX67" fmla="*/ 591207 w 9687910"/>
                    <a:gd name="connsiteY67" fmla="*/ 1426780 h 3160987"/>
                    <a:gd name="connsiteX68" fmla="*/ 591207 w 9687910"/>
                    <a:gd name="connsiteY68" fmla="*/ 1529255 h 3160987"/>
                    <a:gd name="connsiteX69" fmla="*/ 307428 w 9687910"/>
                    <a:gd name="connsiteY69"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639050 w 9687910"/>
                    <a:gd name="connsiteY50" fmla="*/ 2281621 h 3160987"/>
                    <a:gd name="connsiteX51" fmla="*/ 7583214 w 9687910"/>
                    <a:gd name="connsiteY51" fmla="*/ 2278118 h 3160987"/>
                    <a:gd name="connsiteX52" fmla="*/ 7370763 w 9687910"/>
                    <a:gd name="connsiteY52" fmla="*/ 2143509 h 3160987"/>
                    <a:gd name="connsiteX53" fmla="*/ 7097713 w 9687910"/>
                    <a:gd name="connsiteY53" fmla="*/ 2046671 h 3160987"/>
                    <a:gd name="connsiteX54" fmla="*/ 6921062 w 9687910"/>
                    <a:gd name="connsiteY54" fmla="*/ 1994338 h 3160987"/>
                    <a:gd name="connsiteX55" fmla="*/ 6424448 w 9687910"/>
                    <a:gd name="connsiteY55" fmla="*/ 1923393 h 3160987"/>
                    <a:gd name="connsiteX56" fmla="*/ 5809593 w 9687910"/>
                    <a:gd name="connsiteY56" fmla="*/ 1998937 h 3160987"/>
                    <a:gd name="connsiteX57" fmla="*/ 5533697 w 9687910"/>
                    <a:gd name="connsiteY57" fmla="*/ 2010104 h 3160987"/>
                    <a:gd name="connsiteX58" fmla="*/ 5171090 w 9687910"/>
                    <a:gd name="connsiteY58" fmla="*/ 2167759 h 3160987"/>
                    <a:gd name="connsiteX59" fmla="*/ 4351283 w 9687910"/>
                    <a:gd name="connsiteY59" fmla="*/ 2207173 h 3160987"/>
                    <a:gd name="connsiteX60" fmla="*/ 4004441 w 9687910"/>
                    <a:gd name="connsiteY60" fmla="*/ 2191407 h 3160987"/>
                    <a:gd name="connsiteX61" fmla="*/ 3255579 w 9687910"/>
                    <a:gd name="connsiteY61" fmla="*/ 2104697 h 3160987"/>
                    <a:gd name="connsiteX62" fmla="*/ 3003331 w 9687910"/>
                    <a:gd name="connsiteY62" fmla="*/ 2727435 h 3160987"/>
                    <a:gd name="connsiteX63" fmla="*/ 2065283 w 9687910"/>
                    <a:gd name="connsiteY63" fmla="*/ 2286000 h 3160987"/>
                    <a:gd name="connsiteX64" fmla="*/ 1899745 w 9687910"/>
                    <a:gd name="connsiteY64" fmla="*/ 2025869 h 3160987"/>
                    <a:gd name="connsiteX65" fmla="*/ 1355834 w 9687910"/>
                    <a:gd name="connsiteY65" fmla="*/ 1813035 h 3160987"/>
                    <a:gd name="connsiteX66" fmla="*/ 930166 w 9687910"/>
                    <a:gd name="connsiteY66" fmla="*/ 1552904 h 3160987"/>
                    <a:gd name="connsiteX67" fmla="*/ 843455 w 9687910"/>
                    <a:gd name="connsiteY67" fmla="*/ 1332187 h 3160987"/>
                    <a:gd name="connsiteX68" fmla="*/ 591207 w 9687910"/>
                    <a:gd name="connsiteY68" fmla="*/ 1426780 h 3160987"/>
                    <a:gd name="connsiteX69" fmla="*/ 591207 w 9687910"/>
                    <a:gd name="connsiteY69" fmla="*/ 1529255 h 3160987"/>
                    <a:gd name="connsiteX70" fmla="*/ 307428 w 9687910"/>
                    <a:gd name="connsiteY70"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639050 w 9687910"/>
                    <a:gd name="connsiteY50" fmla="*/ 2281621 h 3160987"/>
                    <a:gd name="connsiteX51" fmla="*/ 7583214 w 9687910"/>
                    <a:gd name="connsiteY51" fmla="*/ 2278118 h 3160987"/>
                    <a:gd name="connsiteX52" fmla="*/ 7370763 w 9687910"/>
                    <a:gd name="connsiteY52" fmla="*/ 2143509 h 3160987"/>
                    <a:gd name="connsiteX53" fmla="*/ 7097713 w 9687910"/>
                    <a:gd name="connsiteY53" fmla="*/ 2046671 h 3160987"/>
                    <a:gd name="connsiteX54" fmla="*/ 6921062 w 9687910"/>
                    <a:gd name="connsiteY54" fmla="*/ 1994338 h 3160987"/>
                    <a:gd name="connsiteX55" fmla="*/ 6424448 w 9687910"/>
                    <a:gd name="connsiteY55" fmla="*/ 1923393 h 3160987"/>
                    <a:gd name="connsiteX56" fmla="*/ 5809593 w 9687910"/>
                    <a:gd name="connsiteY56" fmla="*/ 1998937 h 3160987"/>
                    <a:gd name="connsiteX57" fmla="*/ 5533697 w 9687910"/>
                    <a:gd name="connsiteY57" fmla="*/ 2010104 h 3160987"/>
                    <a:gd name="connsiteX58" fmla="*/ 5171090 w 9687910"/>
                    <a:gd name="connsiteY58" fmla="*/ 2167759 h 3160987"/>
                    <a:gd name="connsiteX59" fmla="*/ 4351283 w 9687910"/>
                    <a:gd name="connsiteY59" fmla="*/ 2207173 h 3160987"/>
                    <a:gd name="connsiteX60" fmla="*/ 4004441 w 9687910"/>
                    <a:gd name="connsiteY60" fmla="*/ 2191407 h 3160987"/>
                    <a:gd name="connsiteX61" fmla="*/ 3255579 w 9687910"/>
                    <a:gd name="connsiteY61" fmla="*/ 2104697 h 3160987"/>
                    <a:gd name="connsiteX62" fmla="*/ 3003331 w 9687910"/>
                    <a:gd name="connsiteY62" fmla="*/ 2727435 h 3160987"/>
                    <a:gd name="connsiteX63" fmla="*/ 2065283 w 9687910"/>
                    <a:gd name="connsiteY63" fmla="*/ 2286000 h 3160987"/>
                    <a:gd name="connsiteX64" fmla="*/ 1899745 w 9687910"/>
                    <a:gd name="connsiteY64" fmla="*/ 2025869 h 3160987"/>
                    <a:gd name="connsiteX65" fmla="*/ 1355834 w 9687910"/>
                    <a:gd name="connsiteY65" fmla="*/ 1813035 h 3160987"/>
                    <a:gd name="connsiteX66" fmla="*/ 930166 w 9687910"/>
                    <a:gd name="connsiteY66" fmla="*/ 1552904 h 3160987"/>
                    <a:gd name="connsiteX67" fmla="*/ 843455 w 9687910"/>
                    <a:gd name="connsiteY67" fmla="*/ 1332187 h 3160987"/>
                    <a:gd name="connsiteX68" fmla="*/ 591207 w 9687910"/>
                    <a:gd name="connsiteY68" fmla="*/ 1426780 h 3160987"/>
                    <a:gd name="connsiteX69" fmla="*/ 591207 w 9687910"/>
                    <a:gd name="connsiteY69" fmla="*/ 1529255 h 3160987"/>
                    <a:gd name="connsiteX70" fmla="*/ 307428 w 9687910"/>
                    <a:gd name="connsiteY70"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639050 w 9687910"/>
                    <a:gd name="connsiteY50" fmla="*/ 2281621 h 3160987"/>
                    <a:gd name="connsiteX51" fmla="*/ 7583214 w 9687910"/>
                    <a:gd name="connsiteY51" fmla="*/ 2278118 h 3160987"/>
                    <a:gd name="connsiteX52" fmla="*/ 7370763 w 9687910"/>
                    <a:gd name="connsiteY52" fmla="*/ 2143509 h 3160987"/>
                    <a:gd name="connsiteX53" fmla="*/ 7097713 w 9687910"/>
                    <a:gd name="connsiteY53" fmla="*/ 2046671 h 3160987"/>
                    <a:gd name="connsiteX54" fmla="*/ 6921062 w 9687910"/>
                    <a:gd name="connsiteY54" fmla="*/ 1994338 h 3160987"/>
                    <a:gd name="connsiteX55" fmla="*/ 6424448 w 9687910"/>
                    <a:gd name="connsiteY55" fmla="*/ 1923393 h 3160987"/>
                    <a:gd name="connsiteX56" fmla="*/ 5809593 w 9687910"/>
                    <a:gd name="connsiteY56" fmla="*/ 1998937 h 3160987"/>
                    <a:gd name="connsiteX57" fmla="*/ 5533697 w 9687910"/>
                    <a:gd name="connsiteY57" fmla="*/ 2010104 h 3160987"/>
                    <a:gd name="connsiteX58" fmla="*/ 5171090 w 9687910"/>
                    <a:gd name="connsiteY58" fmla="*/ 2167759 h 3160987"/>
                    <a:gd name="connsiteX59" fmla="*/ 4351283 w 9687910"/>
                    <a:gd name="connsiteY59" fmla="*/ 2207173 h 3160987"/>
                    <a:gd name="connsiteX60" fmla="*/ 4004441 w 9687910"/>
                    <a:gd name="connsiteY60" fmla="*/ 2191407 h 3160987"/>
                    <a:gd name="connsiteX61" fmla="*/ 3255579 w 9687910"/>
                    <a:gd name="connsiteY61" fmla="*/ 2104697 h 3160987"/>
                    <a:gd name="connsiteX62" fmla="*/ 3003331 w 9687910"/>
                    <a:gd name="connsiteY62" fmla="*/ 2727435 h 3160987"/>
                    <a:gd name="connsiteX63" fmla="*/ 2065283 w 9687910"/>
                    <a:gd name="connsiteY63" fmla="*/ 2286000 h 3160987"/>
                    <a:gd name="connsiteX64" fmla="*/ 1899745 w 9687910"/>
                    <a:gd name="connsiteY64" fmla="*/ 2025869 h 3160987"/>
                    <a:gd name="connsiteX65" fmla="*/ 1355834 w 9687910"/>
                    <a:gd name="connsiteY65" fmla="*/ 1813035 h 3160987"/>
                    <a:gd name="connsiteX66" fmla="*/ 930166 w 9687910"/>
                    <a:gd name="connsiteY66" fmla="*/ 1552904 h 3160987"/>
                    <a:gd name="connsiteX67" fmla="*/ 843455 w 9687910"/>
                    <a:gd name="connsiteY67" fmla="*/ 1332187 h 3160987"/>
                    <a:gd name="connsiteX68" fmla="*/ 591207 w 9687910"/>
                    <a:gd name="connsiteY68" fmla="*/ 1426780 h 3160987"/>
                    <a:gd name="connsiteX69" fmla="*/ 591207 w 9687910"/>
                    <a:gd name="connsiteY69" fmla="*/ 1529255 h 3160987"/>
                    <a:gd name="connsiteX70" fmla="*/ 307428 w 9687910"/>
                    <a:gd name="connsiteY70"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639050 w 9687910"/>
                    <a:gd name="connsiteY50" fmla="*/ 2281621 h 3160987"/>
                    <a:gd name="connsiteX51" fmla="*/ 7583214 w 9687910"/>
                    <a:gd name="connsiteY51" fmla="*/ 2278118 h 3160987"/>
                    <a:gd name="connsiteX52" fmla="*/ 7370763 w 9687910"/>
                    <a:gd name="connsiteY52" fmla="*/ 2143509 h 3160987"/>
                    <a:gd name="connsiteX53" fmla="*/ 7097713 w 9687910"/>
                    <a:gd name="connsiteY53" fmla="*/ 2046671 h 3160987"/>
                    <a:gd name="connsiteX54" fmla="*/ 6921062 w 9687910"/>
                    <a:gd name="connsiteY54" fmla="*/ 1994338 h 3160987"/>
                    <a:gd name="connsiteX55" fmla="*/ 6424448 w 9687910"/>
                    <a:gd name="connsiteY55" fmla="*/ 1923393 h 3160987"/>
                    <a:gd name="connsiteX56" fmla="*/ 5809593 w 9687910"/>
                    <a:gd name="connsiteY56" fmla="*/ 1998937 h 3160987"/>
                    <a:gd name="connsiteX57" fmla="*/ 5533697 w 9687910"/>
                    <a:gd name="connsiteY57" fmla="*/ 2010104 h 3160987"/>
                    <a:gd name="connsiteX58" fmla="*/ 5171090 w 9687910"/>
                    <a:gd name="connsiteY58" fmla="*/ 2167759 h 3160987"/>
                    <a:gd name="connsiteX59" fmla="*/ 4351283 w 9687910"/>
                    <a:gd name="connsiteY59" fmla="*/ 2207173 h 3160987"/>
                    <a:gd name="connsiteX60" fmla="*/ 4004441 w 9687910"/>
                    <a:gd name="connsiteY60" fmla="*/ 2191407 h 3160987"/>
                    <a:gd name="connsiteX61" fmla="*/ 3255579 w 9687910"/>
                    <a:gd name="connsiteY61" fmla="*/ 2104697 h 3160987"/>
                    <a:gd name="connsiteX62" fmla="*/ 3003331 w 9687910"/>
                    <a:gd name="connsiteY62" fmla="*/ 2727435 h 3160987"/>
                    <a:gd name="connsiteX63" fmla="*/ 2065283 w 9687910"/>
                    <a:gd name="connsiteY63" fmla="*/ 2286000 h 3160987"/>
                    <a:gd name="connsiteX64" fmla="*/ 1899745 w 9687910"/>
                    <a:gd name="connsiteY64" fmla="*/ 2025869 h 3160987"/>
                    <a:gd name="connsiteX65" fmla="*/ 1355834 w 9687910"/>
                    <a:gd name="connsiteY65" fmla="*/ 1813035 h 3160987"/>
                    <a:gd name="connsiteX66" fmla="*/ 930166 w 9687910"/>
                    <a:gd name="connsiteY66" fmla="*/ 1552904 h 3160987"/>
                    <a:gd name="connsiteX67" fmla="*/ 843455 w 9687910"/>
                    <a:gd name="connsiteY67" fmla="*/ 1332187 h 3160987"/>
                    <a:gd name="connsiteX68" fmla="*/ 591207 w 9687910"/>
                    <a:gd name="connsiteY68" fmla="*/ 1426780 h 3160987"/>
                    <a:gd name="connsiteX69" fmla="*/ 591207 w 9687910"/>
                    <a:gd name="connsiteY69" fmla="*/ 1529255 h 3160987"/>
                    <a:gd name="connsiteX70" fmla="*/ 307428 w 9687910"/>
                    <a:gd name="connsiteY70"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639050 w 9687910"/>
                    <a:gd name="connsiteY50" fmla="*/ 2281621 h 3160987"/>
                    <a:gd name="connsiteX51" fmla="*/ 7583214 w 9687910"/>
                    <a:gd name="connsiteY51" fmla="*/ 2278118 h 3160987"/>
                    <a:gd name="connsiteX52" fmla="*/ 7370763 w 9687910"/>
                    <a:gd name="connsiteY52" fmla="*/ 2143509 h 3160987"/>
                    <a:gd name="connsiteX53" fmla="*/ 7097713 w 9687910"/>
                    <a:gd name="connsiteY53" fmla="*/ 2046671 h 3160987"/>
                    <a:gd name="connsiteX54" fmla="*/ 6921062 w 9687910"/>
                    <a:gd name="connsiteY54" fmla="*/ 1994338 h 3160987"/>
                    <a:gd name="connsiteX55" fmla="*/ 6424448 w 9687910"/>
                    <a:gd name="connsiteY55" fmla="*/ 1923393 h 3160987"/>
                    <a:gd name="connsiteX56" fmla="*/ 5809593 w 9687910"/>
                    <a:gd name="connsiteY56" fmla="*/ 1998937 h 3160987"/>
                    <a:gd name="connsiteX57" fmla="*/ 5533697 w 9687910"/>
                    <a:gd name="connsiteY57" fmla="*/ 2010104 h 3160987"/>
                    <a:gd name="connsiteX58" fmla="*/ 5164740 w 9687910"/>
                    <a:gd name="connsiteY58" fmla="*/ 2164584 h 3160987"/>
                    <a:gd name="connsiteX59" fmla="*/ 4351283 w 9687910"/>
                    <a:gd name="connsiteY59" fmla="*/ 2207173 h 3160987"/>
                    <a:gd name="connsiteX60" fmla="*/ 4004441 w 9687910"/>
                    <a:gd name="connsiteY60" fmla="*/ 2191407 h 3160987"/>
                    <a:gd name="connsiteX61" fmla="*/ 3255579 w 9687910"/>
                    <a:gd name="connsiteY61" fmla="*/ 2104697 h 3160987"/>
                    <a:gd name="connsiteX62" fmla="*/ 3003331 w 9687910"/>
                    <a:gd name="connsiteY62" fmla="*/ 2727435 h 3160987"/>
                    <a:gd name="connsiteX63" fmla="*/ 2065283 w 9687910"/>
                    <a:gd name="connsiteY63" fmla="*/ 2286000 h 3160987"/>
                    <a:gd name="connsiteX64" fmla="*/ 1899745 w 9687910"/>
                    <a:gd name="connsiteY64" fmla="*/ 2025869 h 3160987"/>
                    <a:gd name="connsiteX65" fmla="*/ 1355834 w 9687910"/>
                    <a:gd name="connsiteY65" fmla="*/ 1813035 h 3160987"/>
                    <a:gd name="connsiteX66" fmla="*/ 930166 w 9687910"/>
                    <a:gd name="connsiteY66" fmla="*/ 1552904 h 3160987"/>
                    <a:gd name="connsiteX67" fmla="*/ 843455 w 9687910"/>
                    <a:gd name="connsiteY67" fmla="*/ 1332187 h 3160987"/>
                    <a:gd name="connsiteX68" fmla="*/ 591207 w 9687910"/>
                    <a:gd name="connsiteY68" fmla="*/ 1426780 h 3160987"/>
                    <a:gd name="connsiteX69" fmla="*/ 591207 w 9687910"/>
                    <a:gd name="connsiteY69" fmla="*/ 1529255 h 3160987"/>
                    <a:gd name="connsiteX70" fmla="*/ 307428 w 9687910"/>
                    <a:gd name="connsiteY70"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639050 w 9687910"/>
                    <a:gd name="connsiteY50" fmla="*/ 2281621 h 3160987"/>
                    <a:gd name="connsiteX51" fmla="*/ 7583214 w 9687910"/>
                    <a:gd name="connsiteY51" fmla="*/ 2278118 h 3160987"/>
                    <a:gd name="connsiteX52" fmla="*/ 7370763 w 9687910"/>
                    <a:gd name="connsiteY52" fmla="*/ 2143509 h 3160987"/>
                    <a:gd name="connsiteX53" fmla="*/ 7097713 w 9687910"/>
                    <a:gd name="connsiteY53" fmla="*/ 2046671 h 3160987"/>
                    <a:gd name="connsiteX54" fmla="*/ 6921062 w 9687910"/>
                    <a:gd name="connsiteY54" fmla="*/ 1994338 h 3160987"/>
                    <a:gd name="connsiteX55" fmla="*/ 6424448 w 9687910"/>
                    <a:gd name="connsiteY55" fmla="*/ 1923393 h 3160987"/>
                    <a:gd name="connsiteX56" fmla="*/ 5809593 w 9687910"/>
                    <a:gd name="connsiteY56" fmla="*/ 1998937 h 3160987"/>
                    <a:gd name="connsiteX57" fmla="*/ 5533697 w 9687910"/>
                    <a:gd name="connsiteY57" fmla="*/ 2010104 h 3160987"/>
                    <a:gd name="connsiteX58" fmla="*/ 5164740 w 9687910"/>
                    <a:gd name="connsiteY58" fmla="*/ 2164584 h 3160987"/>
                    <a:gd name="connsiteX59" fmla="*/ 4351283 w 9687910"/>
                    <a:gd name="connsiteY59" fmla="*/ 2207173 h 3160987"/>
                    <a:gd name="connsiteX60" fmla="*/ 4004441 w 9687910"/>
                    <a:gd name="connsiteY60" fmla="*/ 2191407 h 3160987"/>
                    <a:gd name="connsiteX61" fmla="*/ 3255579 w 9687910"/>
                    <a:gd name="connsiteY61" fmla="*/ 2104697 h 3160987"/>
                    <a:gd name="connsiteX62" fmla="*/ 3003331 w 9687910"/>
                    <a:gd name="connsiteY62" fmla="*/ 2727435 h 3160987"/>
                    <a:gd name="connsiteX63" fmla="*/ 2065283 w 9687910"/>
                    <a:gd name="connsiteY63" fmla="*/ 2286000 h 3160987"/>
                    <a:gd name="connsiteX64" fmla="*/ 1899745 w 9687910"/>
                    <a:gd name="connsiteY64" fmla="*/ 2025869 h 3160987"/>
                    <a:gd name="connsiteX65" fmla="*/ 1355834 w 9687910"/>
                    <a:gd name="connsiteY65" fmla="*/ 1813035 h 3160987"/>
                    <a:gd name="connsiteX66" fmla="*/ 930166 w 9687910"/>
                    <a:gd name="connsiteY66" fmla="*/ 1552904 h 3160987"/>
                    <a:gd name="connsiteX67" fmla="*/ 843455 w 9687910"/>
                    <a:gd name="connsiteY67" fmla="*/ 1332187 h 3160987"/>
                    <a:gd name="connsiteX68" fmla="*/ 591207 w 9687910"/>
                    <a:gd name="connsiteY68" fmla="*/ 1426780 h 3160987"/>
                    <a:gd name="connsiteX69" fmla="*/ 591207 w 9687910"/>
                    <a:gd name="connsiteY69" fmla="*/ 1529255 h 3160987"/>
                    <a:gd name="connsiteX70" fmla="*/ 307428 w 9687910"/>
                    <a:gd name="connsiteY70"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639050 w 9687910"/>
                    <a:gd name="connsiteY50" fmla="*/ 2281621 h 3160987"/>
                    <a:gd name="connsiteX51" fmla="*/ 7583214 w 9687910"/>
                    <a:gd name="connsiteY51" fmla="*/ 2278118 h 3160987"/>
                    <a:gd name="connsiteX52" fmla="*/ 7370763 w 9687910"/>
                    <a:gd name="connsiteY52" fmla="*/ 2143509 h 3160987"/>
                    <a:gd name="connsiteX53" fmla="*/ 7097713 w 9687910"/>
                    <a:gd name="connsiteY53" fmla="*/ 2046671 h 3160987"/>
                    <a:gd name="connsiteX54" fmla="*/ 6921062 w 9687910"/>
                    <a:gd name="connsiteY54" fmla="*/ 1994338 h 3160987"/>
                    <a:gd name="connsiteX55" fmla="*/ 6424448 w 9687910"/>
                    <a:gd name="connsiteY55" fmla="*/ 1923393 h 3160987"/>
                    <a:gd name="connsiteX56" fmla="*/ 5809593 w 9687910"/>
                    <a:gd name="connsiteY56" fmla="*/ 1998937 h 3160987"/>
                    <a:gd name="connsiteX57" fmla="*/ 5533697 w 9687910"/>
                    <a:gd name="connsiteY57" fmla="*/ 2010104 h 3160987"/>
                    <a:gd name="connsiteX58" fmla="*/ 5164740 w 9687910"/>
                    <a:gd name="connsiteY58" fmla="*/ 2164584 h 3160987"/>
                    <a:gd name="connsiteX59" fmla="*/ 4921250 w 9687910"/>
                    <a:gd name="connsiteY59" fmla="*/ 2154621 h 3160987"/>
                    <a:gd name="connsiteX60" fmla="*/ 4351283 w 9687910"/>
                    <a:gd name="connsiteY60" fmla="*/ 2207173 h 3160987"/>
                    <a:gd name="connsiteX61" fmla="*/ 4004441 w 9687910"/>
                    <a:gd name="connsiteY61" fmla="*/ 2191407 h 3160987"/>
                    <a:gd name="connsiteX62" fmla="*/ 3255579 w 9687910"/>
                    <a:gd name="connsiteY62" fmla="*/ 2104697 h 3160987"/>
                    <a:gd name="connsiteX63" fmla="*/ 3003331 w 9687910"/>
                    <a:gd name="connsiteY63" fmla="*/ 2727435 h 3160987"/>
                    <a:gd name="connsiteX64" fmla="*/ 2065283 w 9687910"/>
                    <a:gd name="connsiteY64" fmla="*/ 2286000 h 3160987"/>
                    <a:gd name="connsiteX65" fmla="*/ 1899745 w 9687910"/>
                    <a:gd name="connsiteY65" fmla="*/ 2025869 h 3160987"/>
                    <a:gd name="connsiteX66" fmla="*/ 1355834 w 9687910"/>
                    <a:gd name="connsiteY66" fmla="*/ 1813035 h 3160987"/>
                    <a:gd name="connsiteX67" fmla="*/ 930166 w 9687910"/>
                    <a:gd name="connsiteY67" fmla="*/ 1552904 h 3160987"/>
                    <a:gd name="connsiteX68" fmla="*/ 843455 w 9687910"/>
                    <a:gd name="connsiteY68" fmla="*/ 1332187 h 3160987"/>
                    <a:gd name="connsiteX69" fmla="*/ 591207 w 9687910"/>
                    <a:gd name="connsiteY69" fmla="*/ 1426780 h 3160987"/>
                    <a:gd name="connsiteX70" fmla="*/ 591207 w 9687910"/>
                    <a:gd name="connsiteY70" fmla="*/ 1529255 h 3160987"/>
                    <a:gd name="connsiteX71" fmla="*/ 307428 w 9687910"/>
                    <a:gd name="connsiteY71"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639050 w 9687910"/>
                    <a:gd name="connsiteY50" fmla="*/ 2281621 h 3160987"/>
                    <a:gd name="connsiteX51" fmla="*/ 7583214 w 9687910"/>
                    <a:gd name="connsiteY51" fmla="*/ 2278118 h 3160987"/>
                    <a:gd name="connsiteX52" fmla="*/ 7370763 w 9687910"/>
                    <a:gd name="connsiteY52" fmla="*/ 2143509 h 3160987"/>
                    <a:gd name="connsiteX53" fmla="*/ 7097713 w 9687910"/>
                    <a:gd name="connsiteY53" fmla="*/ 2046671 h 3160987"/>
                    <a:gd name="connsiteX54" fmla="*/ 6921062 w 9687910"/>
                    <a:gd name="connsiteY54" fmla="*/ 1994338 h 3160987"/>
                    <a:gd name="connsiteX55" fmla="*/ 6424448 w 9687910"/>
                    <a:gd name="connsiteY55" fmla="*/ 1923393 h 3160987"/>
                    <a:gd name="connsiteX56" fmla="*/ 5809593 w 9687910"/>
                    <a:gd name="connsiteY56" fmla="*/ 1998937 h 3160987"/>
                    <a:gd name="connsiteX57" fmla="*/ 5533697 w 9687910"/>
                    <a:gd name="connsiteY57" fmla="*/ 2010104 h 3160987"/>
                    <a:gd name="connsiteX58" fmla="*/ 5177440 w 9687910"/>
                    <a:gd name="connsiteY58" fmla="*/ 2159821 h 3160987"/>
                    <a:gd name="connsiteX59" fmla="*/ 4921250 w 9687910"/>
                    <a:gd name="connsiteY59" fmla="*/ 2154621 h 3160987"/>
                    <a:gd name="connsiteX60" fmla="*/ 4351283 w 9687910"/>
                    <a:gd name="connsiteY60" fmla="*/ 2207173 h 3160987"/>
                    <a:gd name="connsiteX61" fmla="*/ 4004441 w 9687910"/>
                    <a:gd name="connsiteY61" fmla="*/ 2191407 h 3160987"/>
                    <a:gd name="connsiteX62" fmla="*/ 3255579 w 9687910"/>
                    <a:gd name="connsiteY62" fmla="*/ 2104697 h 3160987"/>
                    <a:gd name="connsiteX63" fmla="*/ 3003331 w 9687910"/>
                    <a:gd name="connsiteY63" fmla="*/ 2727435 h 3160987"/>
                    <a:gd name="connsiteX64" fmla="*/ 2065283 w 9687910"/>
                    <a:gd name="connsiteY64" fmla="*/ 2286000 h 3160987"/>
                    <a:gd name="connsiteX65" fmla="*/ 1899745 w 9687910"/>
                    <a:gd name="connsiteY65" fmla="*/ 2025869 h 3160987"/>
                    <a:gd name="connsiteX66" fmla="*/ 1355834 w 9687910"/>
                    <a:gd name="connsiteY66" fmla="*/ 1813035 h 3160987"/>
                    <a:gd name="connsiteX67" fmla="*/ 930166 w 9687910"/>
                    <a:gd name="connsiteY67" fmla="*/ 1552904 h 3160987"/>
                    <a:gd name="connsiteX68" fmla="*/ 843455 w 9687910"/>
                    <a:gd name="connsiteY68" fmla="*/ 1332187 h 3160987"/>
                    <a:gd name="connsiteX69" fmla="*/ 591207 w 9687910"/>
                    <a:gd name="connsiteY69" fmla="*/ 1426780 h 3160987"/>
                    <a:gd name="connsiteX70" fmla="*/ 591207 w 9687910"/>
                    <a:gd name="connsiteY70" fmla="*/ 1529255 h 3160987"/>
                    <a:gd name="connsiteX71" fmla="*/ 307428 w 9687910"/>
                    <a:gd name="connsiteY71"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639050 w 9687910"/>
                    <a:gd name="connsiteY50" fmla="*/ 2281621 h 3160987"/>
                    <a:gd name="connsiteX51" fmla="*/ 7583214 w 9687910"/>
                    <a:gd name="connsiteY51" fmla="*/ 2278118 h 3160987"/>
                    <a:gd name="connsiteX52" fmla="*/ 7370763 w 9687910"/>
                    <a:gd name="connsiteY52" fmla="*/ 2143509 h 3160987"/>
                    <a:gd name="connsiteX53" fmla="*/ 7097713 w 9687910"/>
                    <a:gd name="connsiteY53" fmla="*/ 2046671 h 3160987"/>
                    <a:gd name="connsiteX54" fmla="*/ 6921062 w 9687910"/>
                    <a:gd name="connsiteY54" fmla="*/ 1994338 h 3160987"/>
                    <a:gd name="connsiteX55" fmla="*/ 6424448 w 9687910"/>
                    <a:gd name="connsiteY55" fmla="*/ 1923393 h 3160987"/>
                    <a:gd name="connsiteX56" fmla="*/ 5809593 w 9687910"/>
                    <a:gd name="connsiteY56" fmla="*/ 1998937 h 3160987"/>
                    <a:gd name="connsiteX57" fmla="*/ 5533697 w 9687910"/>
                    <a:gd name="connsiteY57" fmla="*/ 2010104 h 3160987"/>
                    <a:gd name="connsiteX58" fmla="*/ 5177440 w 9687910"/>
                    <a:gd name="connsiteY58" fmla="*/ 2159821 h 3160987"/>
                    <a:gd name="connsiteX59" fmla="*/ 4921250 w 9687910"/>
                    <a:gd name="connsiteY59" fmla="*/ 2154621 h 3160987"/>
                    <a:gd name="connsiteX60" fmla="*/ 4354458 w 9687910"/>
                    <a:gd name="connsiteY60" fmla="*/ 2230985 h 3160987"/>
                    <a:gd name="connsiteX61" fmla="*/ 4004441 w 9687910"/>
                    <a:gd name="connsiteY61" fmla="*/ 2191407 h 3160987"/>
                    <a:gd name="connsiteX62" fmla="*/ 3255579 w 9687910"/>
                    <a:gd name="connsiteY62" fmla="*/ 2104697 h 3160987"/>
                    <a:gd name="connsiteX63" fmla="*/ 3003331 w 9687910"/>
                    <a:gd name="connsiteY63" fmla="*/ 2727435 h 3160987"/>
                    <a:gd name="connsiteX64" fmla="*/ 2065283 w 9687910"/>
                    <a:gd name="connsiteY64" fmla="*/ 2286000 h 3160987"/>
                    <a:gd name="connsiteX65" fmla="*/ 1899745 w 9687910"/>
                    <a:gd name="connsiteY65" fmla="*/ 2025869 h 3160987"/>
                    <a:gd name="connsiteX66" fmla="*/ 1355834 w 9687910"/>
                    <a:gd name="connsiteY66" fmla="*/ 1813035 h 3160987"/>
                    <a:gd name="connsiteX67" fmla="*/ 930166 w 9687910"/>
                    <a:gd name="connsiteY67" fmla="*/ 1552904 h 3160987"/>
                    <a:gd name="connsiteX68" fmla="*/ 843455 w 9687910"/>
                    <a:gd name="connsiteY68" fmla="*/ 1332187 h 3160987"/>
                    <a:gd name="connsiteX69" fmla="*/ 591207 w 9687910"/>
                    <a:gd name="connsiteY69" fmla="*/ 1426780 h 3160987"/>
                    <a:gd name="connsiteX70" fmla="*/ 591207 w 9687910"/>
                    <a:gd name="connsiteY70" fmla="*/ 1529255 h 3160987"/>
                    <a:gd name="connsiteX71" fmla="*/ 307428 w 9687910"/>
                    <a:gd name="connsiteY71"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639050 w 9687910"/>
                    <a:gd name="connsiteY50" fmla="*/ 2281621 h 3160987"/>
                    <a:gd name="connsiteX51" fmla="*/ 7583214 w 9687910"/>
                    <a:gd name="connsiteY51" fmla="*/ 2278118 h 3160987"/>
                    <a:gd name="connsiteX52" fmla="*/ 7370763 w 9687910"/>
                    <a:gd name="connsiteY52" fmla="*/ 2143509 h 3160987"/>
                    <a:gd name="connsiteX53" fmla="*/ 7097713 w 9687910"/>
                    <a:gd name="connsiteY53" fmla="*/ 2046671 h 3160987"/>
                    <a:gd name="connsiteX54" fmla="*/ 6921062 w 9687910"/>
                    <a:gd name="connsiteY54" fmla="*/ 1994338 h 3160987"/>
                    <a:gd name="connsiteX55" fmla="*/ 6424448 w 9687910"/>
                    <a:gd name="connsiteY55" fmla="*/ 1923393 h 3160987"/>
                    <a:gd name="connsiteX56" fmla="*/ 5809593 w 9687910"/>
                    <a:gd name="connsiteY56" fmla="*/ 1998937 h 3160987"/>
                    <a:gd name="connsiteX57" fmla="*/ 5533697 w 9687910"/>
                    <a:gd name="connsiteY57" fmla="*/ 2010104 h 3160987"/>
                    <a:gd name="connsiteX58" fmla="*/ 5177440 w 9687910"/>
                    <a:gd name="connsiteY58" fmla="*/ 2159821 h 3160987"/>
                    <a:gd name="connsiteX59" fmla="*/ 4921250 w 9687910"/>
                    <a:gd name="connsiteY59" fmla="*/ 2154621 h 3160987"/>
                    <a:gd name="connsiteX60" fmla="*/ 4354458 w 9687910"/>
                    <a:gd name="connsiteY60" fmla="*/ 2230985 h 3160987"/>
                    <a:gd name="connsiteX61" fmla="*/ 4004441 w 9687910"/>
                    <a:gd name="connsiteY61" fmla="*/ 2191407 h 3160987"/>
                    <a:gd name="connsiteX62" fmla="*/ 3255579 w 9687910"/>
                    <a:gd name="connsiteY62" fmla="*/ 2104697 h 3160987"/>
                    <a:gd name="connsiteX63" fmla="*/ 3003331 w 9687910"/>
                    <a:gd name="connsiteY63" fmla="*/ 2727435 h 3160987"/>
                    <a:gd name="connsiteX64" fmla="*/ 2065283 w 9687910"/>
                    <a:gd name="connsiteY64" fmla="*/ 2286000 h 3160987"/>
                    <a:gd name="connsiteX65" fmla="*/ 1899745 w 9687910"/>
                    <a:gd name="connsiteY65" fmla="*/ 2025869 h 3160987"/>
                    <a:gd name="connsiteX66" fmla="*/ 1355834 w 9687910"/>
                    <a:gd name="connsiteY66" fmla="*/ 1813035 h 3160987"/>
                    <a:gd name="connsiteX67" fmla="*/ 930166 w 9687910"/>
                    <a:gd name="connsiteY67" fmla="*/ 1552904 h 3160987"/>
                    <a:gd name="connsiteX68" fmla="*/ 843455 w 9687910"/>
                    <a:gd name="connsiteY68" fmla="*/ 1332187 h 3160987"/>
                    <a:gd name="connsiteX69" fmla="*/ 591207 w 9687910"/>
                    <a:gd name="connsiteY69" fmla="*/ 1426780 h 3160987"/>
                    <a:gd name="connsiteX70" fmla="*/ 591207 w 9687910"/>
                    <a:gd name="connsiteY70" fmla="*/ 1529255 h 3160987"/>
                    <a:gd name="connsiteX71" fmla="*/ 307428 w 9687910"/>
                    <a:gd name="connsiteY71"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639050 w 9687910"/>
                    <a:gd name="connsiteY50" fmla="*/ 2281621 h 3160987"/>
                    <a:gd name="connsiteX51" fmla="*/ 7583214 w 9687910"/>
                    <a:gd name="connsiteY51" fmla="*/ 2278118 h 3160987"/>
                    <a:gd name="connsiteX52" fmla="*/ 7370763 w 9687910"/>
                    <a:gd name="connsiteY52" fmla="*/ 2143509 h 3160987"/>
                    <a:gd name="connsiteX53" fmla="*/ 7097713 w 9687910"/>
                    <a:gd name="connsiteY53" fmla="*/ 2046671 h 3160987"/>
                    <a:gd name="connsiteX54" fmla="*/ 6921062 w 9687910"/>
                    <a:gd name="connsiteY54" fmla="*/ 1994338 h 3160987"/>
                    <a:gd name="connsiteX55" fmla="*/ 6424448 w 9687910"/>
                    <a:gd name="connsiteY55" fmla="*/ 1923393 h 3160987"/>
                    <a:gd name="connsiteX56" fmla="*/ 5809593 w 9687910"/>
                    <a:gd name="connsiteY56" fmla="*/ 1998937 h 3160987"/>
                    <a:gd name="connsiteX57" fmla="*/ 5533697 w 9687910"/>
                    <a:gd name="connsiteY57" fmla="*/ 2010104 h 3160987"/>
                    <a:gd name="connsiteX58" fmla="*/ 5177440 w 9687910"/>
                    <a:gd name="connsiteY58" fmla="*/ 2159821 h 3160987"/>
                    <a:gd name="connsiteX59" fmla="*/ 4921250 w 9687910"/>
                    <a:gd name="connsiteY59" fmla="*/ 2154621 h 3160987"/>
                    <a:gd name="connsiteX60" fmla="*/ 4354458 w 9687910"/>
                    <a:gd name="connsiteY60" fmla="*/ 2230985 h 3160987"/>
                    <a:gd name="connsiteX61" fmla="*/ 4004441 w 9687910"/>
                    <a:gd name="connsiteY61" fmla="*/ 2191407 h 3160987"/>
                    <a:gd name="connsiteX62" fmla="*/ 3255579 w 9687910"/>
                    <a:gd name="connsiteY62" fmla="*/ 2104697 h 3160987"/>
                    <a:gd name="connsiteX63" fmla="*/ 3003331 w 9687910"/>
                    <a:gd name="connsiteY63" fmla="*/ 2727435 h 3160987"/>
                    <a:gd name="connsiteX64" fmla="*/ 2065283 w 9687910"/>
                    <a:gd name="connsiteY64" fmla="*/ 2286000 h 3160987"/>
                    <a:gd name="connsiteX65" fmla="*/ 1899745 w 9687910"/>
                    <a:gd name="connsiteY65" fmla="*/ 2025869 h 3160987"/>
                    <a:gd name="connsiteX66" fmla="*/ 1355834 w 9687910"/>
                    <a:gd name="connsiteY66" fmla="*/ 1813035 h 3160987"/>
                    <a:gd name="connsiteX67" fmla="*/ 930166 w 9687910"/>
                    <a:gd name="connsiteY67" fmla="*/ 1552904 h 3160987"/>
                    <a:gd name="connsiteX68" fmla="*/ 843455 w 9687910"/>
                    <a:gd name="connsiteY68" fmla="*/ 1332187 h 3160987"/>
                    <a:gd name="connsiteX69" fmla="*/ 591207 w 9687910"/>
                    <a:gd name="connsiteY69" fmla="*/ 1426780 h 3160987"/>
                    <a:gd name="connsiteX70" fmla="*/ 591207 w 9687910"/>
                    <a:gd name="connsiteY70" fmla="*/ 1529255 h 3160987"/>
                    <a:gd name="connsiteX71" fmla="*/ 307428 w 9687910"/>
                    <a:gd name="connsiteY71"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639050 w 9687910"/>
                    <a:gd name="connsiteY50" fmla="*/ 2281621 h 3160987"/>
                    <a:gd name="connsiteX51" fmla="*/ 7583214 w 9687910"/>
                    <a:gd name="connsiteY51" fmla="*/ 2278118 h 3160987"/>
                    <a:gd name="connsiteX52" fmla="*/ 7370763 w 9687910"/>
                    <a:gd name="connsiteY52" fmla="*/ 2143509 h 3160987"/>
                    <a:gd name="connsiteX53" fmla="*/ 7097713 w 9687910"/>
                    <a:gd name="connsiteY53" fmla="*/ 2046671 h 3160987"/>
                    <a:gd name="connsiteX54" fmla="*/ 6921062 w 9687910"/>
                    <a:gd name="connsiteY54" fmla="*/ 1994338 h 3160987"/>
                    <a:gd name="connsiteX55" fmla="*/ 6424448 w 9687910"/>
                    <a:gd name="connsiteY55" fmla="*/ 1923393 h 3160987"/>
                    <a:gd name="connsiteX56" fmla="*/ 5809593 w 9687910"/>
                    <a:gd name="connsiteY56" fmla="*/ 1998937 h 3160987"/>
                    <a:gd name="connsiteX57" fmla="*/ 5533697 w 9687910"/>
                    <a:gd name="connsiteY57" fmla="*/ 2010104 h 3160987"/>
                    <a:gd name="connsiteX58" fmla="*/ 5177440 w 9687910"/>
                    <a:gd name="connsiteY58" fmla="*/ 2159821 h 3160987"/>
                    <a:gd name="connsiteX59" fmla="*/ 4921250 w 9687910"/>
                    <a:gd name="connsiteY59" fmla="*/ 2154621 h 3160987"/>
                    <a:gd name="connsiteX60" fmla="*/ 4354458 w 9687910"/>
                    <a:gd name="connsiteY60" fmla="*/ 2230985 h 3160987"/>
                    <a:gd name="connsiteX61" fmla="*/ 4004441 w 9687910"/>
                    <a:gd name="connsiteY61" fmla="*/ 2191407 h 3160987"/>
                    <a:gd name="connsiteX62" fmla="*/ 3255579 w 9687910"/>
                    <a:gd name="connsiteY62" fmla="*/ 2104697 h 3160987"/>
                    <a:gd name="connsiteX63" fmla="*/ 2890618 w 9687910"/>
                    <a:gd name="connsiteY63" fmla="*/ 2713148 h 3160987"/>
                    <a:gd name="connsiteX64" fmla="*/ 2065283 w 9687910"/>
                    <a:gd name="connsiteY64" fmla="*/ 2286000 h 3160987"/>
                    <a:gd name="connsiteX65" fmla="*/ 1899745 w 9687910"/>
                    <a:gd name="connsiteY65" fmla="*/ 2025869 h 3160987"/>
                    <a:gd name="connsiteX66" fmla="*/ 1355834 w 9687910"/>
                    <a:gd name="connsiteY66" fmla="*/ 1813035 h 3160987"/>
                    <a:gd name="connsiteX67" fmla="*/ 930166 w 9687910"/>
                    <a:gd name="connsiteY67" fmla="*/ 1552904 h 3160987"/>
                    <a:gd name="connsiteX68" fmla="*/ 843455 w 9687910"/>
                    <a:gd name="connsiteY68" fmla="*/ 1332187 h 3160987"/>
                    <a:gd name="connsiteX69" fmla="*/ 591207 w 9687910"/>
                    <a:gd name="connsiteY69" fmla="*/ 1426780 h 3160987"/>
                    <a:gd name="connsiteX70" fmla="*/ 591207 w 9687910"/>
                    <a:gd name="connsiteY70" fmla="*/ 1529255 h 3160987"/>
                    <a:gd name="connsiteX71" fmla="*/ 307428 w 9687910"/>
                    <a:gd name="connsiteY71"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639050 w 9687910"/>
                    <a:gd name="connsiteY50" fmla="*/ 2281621 h 3160987"/>
                    <a:gd name="connsiteX51" fmla="*/ 7583214 w 9687910"/>
                    <a:gd name="connsiteY51" fmla="*/ 2278118 h 3160987"/>
                    <a:gd name="connsiteX52" fmla="*/ 7370763 w 9687910"/>
                    <a:gd name="connsiteY52" fmla="*/ 2143509 h 3160987"/>
                    <a:gd name="connsiteX53" fmla="*/ 7097713 w 9687910"/>
                    <a:gd name="connsiteY53" fmla="*/ 2046671 h 3160987"/>
                    <a:gd name="connsiteX54" fmla="*/ 6921062 w 9687910"/>
                    <a:gd name="connsiteY54" fmla="*/ 1994338 h 3160987"/>
                    <a:gd name="connsiteX55" fmla="*/ 6424448 w 9687910"/>
                    <a:gd name="connsiteY55" fmla="*/ 1923393 h 3160987"/>
                    <a:gd name="connsiteX56" fmla="*/ 5809593 w 9687910"/>
                    <a:gd name="connsiteY56" fmla="*/ 1998937 h 3160987"/>
                    <a:gd name="connsiteX57" fmla="*/ 5533697 w 9687910"/>
                    <a:gd name="connsiteY57" fmla="*/ 2010104 h 3160987"/>
                    <a:gd name="connsiteX58" fmla="*/ 5177440 w 9687910"/>
                    <a:gd name="connsiteY58" fmla="*/ 2159821 h 3160987"/>
                    <a:gd name="connsiteX59" fmla="*/ 4921250 w 9687910"/>
                    <a:gd name="connsiteY59" fmla="*/ 2154621 h 3160987"/>
                    <a:gd name="connsiteX60" fmla="*/ 4354458 w 9687910"/>
                    <a:gd name="connsiteY60" fmla="*/ 2230985 h 3160987"/>
                    <a:gd name="connsiteX61" fmla="*/ 4004441 w 9687910"/>
                    <a:gd name="connsiteY61" fmla="*/ 2191407 h 3160987"/>
                    <a:gd name="connsiteX62" fmla="*/ 3255579 w 9687910"/>
                    <a:gd name="connsiteY62" fmla="*/ 2104697 h 3160987"/>
                    <a:gd name="connsiteX63" fmla="*/ 2890618 w 9687910"/>
                    <a:gd name="connsiteY63" fmla="*/ 2713148 h 3160987"/>
                    <a:gd name="connsiteX64" fmla="*/ 2065283 w 9687910"/>
                    <a:gd name="connsiteY64" fmla="*/ 2286000 h 3160987"/>
                    <a:gd name="connsiteX65" fmla="*/ 1899745 w 9687910"/>
                    <a:gd name="connsiteY65" fmla="*/ 2025869 h 3160987"/>
                    <a:gd name="connsiteX66" fmla="*/ 1355834 w 9687910"/>
                    <a:gd name="connsiteY66" fmla="*/ 1813035 h 3160987"/>
                    <a:gd name="connsiteX67" fmla="*/ 930166 w 9687910"/>
                    <a:gd name="connsiteY67" fmla="*/ 1552904 h 3160987"/>
                    <a:gd name="connsiteX68" fmla="*/ 843455 w 9687910"/>
                    <a:gd name="connsiteY68" fmla="*/ 1332187 h 3160987"/>
                    <a:gd name="connsiteX69" fmla="*/ 591207 w 9687910"/>
                    <a:gd name="connsiteY69" fmla="*/ 1426780 h 3160987"/>
                    <a:gd name="connsiteX70" fmla="*/ 591207 w 9687910"/>
                    <a:gd name="connsiteY70" fmla="*/ 1529255 h 3160987"/>
                    <a:gd name="connsiteX71" fmla="*/ 307428 w 9687910"/>
                    <a:gd name="connsiteY71"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639050 w 9687910"/>
                    <a:gd name="connsiteY50" fmla="*/ 2281621 h 3160987"/>
                    <a:gd name="connsiteX51" fmla="*/ 7583214 w 9687910"/>
                    <a:gd name="connsiteY51" fmla="*/ 2278118 h 3160987"/>
                    <a:gd name="connsiteX52" fmla="*/ 7370763 w 9687910"/>
                    <a:gd name="connsiteY52" fmla="*/ 2143509 h 3160987"/>
                    <a:gd name="connsiteX53" fmla="*/ 7097713 w 9687910"/>
                    <a:gd name="connsiteY53" fmla="*/ 2046671 h 3160987"/>
                    <a:gd name="connsiteX54" fmla="*/ 6921062 w 9687910"/>
                    <a:gd name="connsiteY54" fmla="*/ 1994338 h 3160987"/>
                    <a:gd name="connsiteX55" fmla="*/ 6424448 w 9687910"/>
                    <a:gd name="connsiteY55" fmla="*/ 1923393 h 3160987"/>
                    <a:gd name="connsiteX56" fmla="*/ 5809593 w 9687910"/>
                    <a:gd name="connsiteY56" fmla="*/ 1998937 h 3160987"/>
                    <a:gd name="connsiteX57" fmla="*/ 5533697 w 9687910"/>
                    <a:gd name="connsiteY57" fmla="*/ 2010104 h 3160987"/>
                    <a:gd name="connsiteX58" fmla="*/ 5177440 w 9687910"/>
                    <a:gd name="connsiteY58" fmla="*/ 2159821 h 3160987"/>
                    <a:gd name="connsiteX59" fmla="*/ 4921250 w 9687910"/>
                    <a:gd name="connsiteY59" fmla="*/ 2154621 h 3160987"/>
                    <a:gd name="connsiteX60" fmla="*/ 4354458 w 9687910"/>
                    <a:gd name="connsiteY60" fmla="*/ 2230985 h 3160987"/>
                    <a:gd name="connsiteX61" fmla="*/ 4004441 w 9687910"/>
                    <a:gd name="connsiteY61" fmla="*/ 2191407 h 3160987"/>
                    <a:gd name="connsiteX62" fmla="*/ 3255579 w 9687910"/>
                    <a:gd name="connsiteY62" fmla="*/ 2104697 h 3160987"/>
                    <a:gd name="connsiteX63" fmla="*/ 3043238 w 9687910"/>
                    <a:gd name="connsiteY63" fmla="*/ 2557846 h 3160987"/>
                    <a:gd name="connsiteX64" fmla="*/ 2890618 w 9687910"/>
                    <a:gd name="connsiteY64" fmla="*/ 2713148 h 3160987"/>
                    <a:gd name="connsiteX65" fmla="*/ 2065283 w 9687910"/>
                    <a:gd name="connsiteY65" fmla="*/ 2286000 h 3160987"/>
                    <a:gd name="connsiteX66" fmla="*/ 1899745 w 9687910"/>
                    <a:gd name="connsiteY66" fmla="*/ 2025869 h 3160987"/>
                    <a:gd name="connsiteX67" fmla="*/ 1355834 w 9687910"/>
                    <a:gd name="connsiteY67" fmla="*/ 1813035 h 3160987"/>
                    <a:gd name="connsiteX68" fmla="*/ 930166 w 9687910"/>
                    <a:gd name="connsiteY68" fmla="*/ 1552904 h 3160987"/>
                    <a:gd name="connsiteX69" fmla="*/ 843455 w 9687910"/>
                    <a:gd name="connsiteY69" fmla="*/ 1332187 h 3160987"/>
                    <a:gd name="connsiteX70" fmla="*/ 591207 w 9687910"/>
                    <a:gd name="connsiteY70" fmla="*/ 1426780 h 3160987"/>
                    <a:gd name="connsiteX71" fmla="*/ 591207 w 9687910"/>
                    <a:gd name="connsiteY71" fmla="*/ 1529255 h 3160987"/>
                    <a:gd name="connsiteX72" fmla="*/ 307428 w 9687910"/>
                    <a:gd name="connsiteY72"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639050 w 9687910"/>
                    <a:gd name="connsiteY50" fmla="*/ 2281621 h 3160987"/>
                    <a:gd name="connsiteX51" fmla="*/ 7583214 w 9687910"/>
                    <a:gd name="connsiteY51" fmla="*/ 2278118 h 3160987"/>
                    <a:gd name="connsiteX52" fmla="*/ 7370763 w 9687910"/>
                    <a:gd name="connsiteY52" fmla="*/ 2143509 h 3160987"/>
                    <a:gd name="connsiteX53" fmla="*/ 7097713 w 9687910"/>
                    <a:gd name="connsiteY53" fmla="*/ 2046671 h 3160987"/>
                    <a:gd name="connsiteX54" fmla="*/ 6921062 w 9687910"/>
                    <a:gd name="connsiteY54" fmla="*/ 1994338 h 3160987"/>
                    <a:gd name="connsiteX55" fmla="*/ 6424448 w 9687910"/>
                    <a:gd name="connsiteY55" fmla="*/ 1923393 h 3160987"/>
                    <a:gd name="connsiteX56" fmla="*/ 5809593 w 9687910"/>
                    <a:gd name="connsiteY56" fmla="*/ 1998937 h 3160987"/>
                    <a:gd name="connsiteX57" fmla="*/ 5533697 w 9687910"/>
                    <a:gd name="connsiteY57" fmla="*/ 2010104 h 3160987"/>
                    <a:gd name="connsiteX58" fmla="*/ 5177440 w 9687910"/>
                    <a:gd name="connsiteY58" fmla="*/ 2159821 h 3160987"/>
                    <a:gd name="connsiteX59" fmla="*/ 4921250 w 9687910"/>
                    <a:gd name="connsiteY59" fmla="*/ 2154621 h 3160987"/>
                    <a:gd name="connsiteX60" fmla="*/ 4354458 w 9687910"/>
                    <a:gd name="connsiteY60" fmla="*/ 2230985 h 3160987"/>
                    <a:gd name="connsiteX61" fmla="*/ 4004441 w 9687910"/>
                    <a:gd name="connsiteY61" fmla="*/ 2191407 h 3160987"/>
                    <a:gd name="connsiteX62" fmla="*/ 3255579 w 9687910"/>
                    <a:gd name="connsiteY62" fmla="*/ 2104697 h 3160987"/>
                    <a:gd name="connsiteX63" fmla="*/ 3043238 w 9687910"/>
                    <a:gd name="connsiteY63" fmla="*/ 2557846 h 3160987"/>
                    <a:gd name="connsiteX64" fmla="*/ 2890618 w 9687910"/>
                    <a:gd name="connsiteY64" fmla="*/ 2713148 h 3160987"/>
                    <a:gd name="connsiteX65" fmla="*/ 2065283 w 9687910"/>
                    <a:gd name="connsiteY65" fmla="*/ 2286000 h 3160987"/>
                    <a:gd name="connsiteX66" fmla="*/ 1899745 w 9687910"/>
                    <a:gd name="connsiteY66" fmla="*/ 2025869 h 3160987"/>
                    <a:gd name="connsiteX67" fmla="*/ 1355834 w 9687910"/>
                    <a:gd name="connsiteY67" fmla="*/ 1813035 h 3160987"/>
                    <a:gd name="connsiteX68" fmla="*/ 930166 w 9687910"/>
                    <a:gd name="connsiteY68" fmla="*/ 1552904 h 3160987"/>
                    <a:gd name="connsiteX69" fmla="*/ 843455 w 9687910"/>
                    <a:gd name="connsiteY69" fmla="*/ 1332187 h 3160987"/>
                    <a:gd name="connsiteX70" fmla="*/ 591207 w 9687910"/>
                    <a:gd name="connsiteY70" fmla="*/ 1426780 h 3160987"/>
                    <a:gd name="connsiteX71" fmla="*/ 591207 w 9687910"/>
                    <a:gd name="connsiteY71" fmla="*/ 1529255 h 3160987"/>
                    <a:gd name="connsiteX72" fmla="*/ 307428 w 9687910"/>
                    <a:gd name="connsiteY72"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639050 w 9687910"/>
                    <a:gd name="connsiteY50" fmla="*/ 2281621 h 3160987"/>
                    <a:gd name="connsiteX51" fmla="*/ 7583214 w 9687910"/>
                    <a:gd name="connsiteY51" fmla="*/ 2278118 h 3160987"/>
                    <a:gd name="connsiteX52" fmla="*/ 7370763 w 9687910"/>
                    <a:gd name="connsiteY52" fmla="*/ 2143509 h 3160987"/>
                    <a:gd name="connsiteX53" fmla="*/ 7097713 w 9687910"/>
                    <a:gd name="connsiteY53" fmla="*/ 2046671 h 3160987"/>
                    <a:gd name="connsiteX54" fmla="*/ 6921062 w 9687910"/>
                    <a:gd name="connsiteY54" fmla="*/ 1994338 h 3160987"/>
                    <a:gd name="connsiteX55" fmla="*/ 6424448 w 9687910"/>
                    <a:gd name="connsiteY55" fmla="*/ 1923393 h 3160987"/>
                    <a:gd name="connsiteX56" fmla="*/ 5809593 w 9687910"/>
                    <a:gd name="connsiteY56" fmla="*/ 1998937 h 3160987"/>
                    <a:gd name="connsiteX57" fmla="*/ 5533697 w 9687910"/>
                    <a:gd name="connsiteY57" fmla="*/ 2010104 h 3160987"/>
                    <a:gd name="connsiteX58" fmla="*/ 5177440 w 9687910"/>
                    <a:gd name="connsiteY58" fmla="*/ 2159821 h 3160987"/>
                    <a:gd name="connsiteX59" fmla="*/ 4921250 w 9687910"/>
                    <a:gd name="connsiteY59" fmla="*/ 2154621 h 3160987"/>
                    <a:gd name="connsiteX60" fmla="*/ 4354458 w 9687910"/>
                    <a:gd name="connsiteY60" fmla="*/ 2230985 h 3160987"/>
                    <a:gd name="connsiteX61" fmla="*/ 4004441 w 9687910"/>
                    <a:gd name="connsiteY61" fmla="*/ 2191407 h 3160987"/>
                    <a:gd name="connsiteX62" fmla="*/ 3361941 w 9687910"/>
                    <a:gd name="connsiteY62" fmla="*/ 2139622 h 3160987"/>
                    <a:gd name="connsiteX63" fmla="*/ 3043238 w 9687910"/>
                    <a:gd name="connsiteY63" fmla="*/ 2557846 h 3160987"/>
                    <a:gd name="connsiteX64" fmla="*/ 2890618 w 9687910"/>
                    <a:gd name="connsiteY64" fmla="*/ 2713148 h 3160987"/>
                    <a:gd name="connsiteX65" fmla="*/ 2065283 w 9687910"/>
                    <a:gd name="connsiteY65" fmla="*/ 2286000 h 3160987"/>
                    <a:gd name="connsiteX66" fmla="*/ 1899745 w 9687910"/>
                    <a:gd name="connsiteY66" fmla="*/ 2025869 h 3160987"/>
                    <a:gd name="connsiteX67" fmla="*/ 1355834 w 9687910"/>
                    <a:gd name="connsiteY67" fmla="*/ 1813035 h 3160987"/>
                    <a:gd name="connsiteX68" fmla="*/ 930166 w 9687910"/>
                    <a:gd name="connsiteY68" fmla="*/ 1552904 h 3160987"/>
                    <a:gd name="connsiteX69" fmla="*/ 843455 w 9687910"/>
                    <a:gd name="connsiteY69" fmla="*/ 1332187 h 3160987"/>
                    <a:gd name="connsiteX70" fmla="*/ 591207 w 9687910"/>
                    <a:gd name="connsiteY70" fmla="*/ 1426780 h 3160987"/>
                    <a:gd name="connsiteX71" fmla="*/ 591207 w 9687910"/>
                    <a:gd name="connsiteY71" fmla="*/ 1529255 h 3160987"/>
                    <a:gd name="connsiteX72" fmla="*/ 307428 w 9687910"/>
                    <a:gd name="connsiteY72"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639050 w 9687910"/>
                    <a:gd name="connsiteY50" fmla="*/ 2281621 h 3160987"/>
                    <a:gd name="connsiteX51" fmla="*/ 7583214 w 9687910"/>
                    <a:gd name="connsiteY51" fmla="*/ 2278118 h 3160987"/>
                    <a:gd name="connsiteX52" fmla="*/ 7370763 w 9687910"/>
                    <a:gd name="connsiteY52" fmla="*/ 2143509 h 3160987"/>
                    <a:gd name="connsiteX53" fmla="*/ 7097713 w 9687910"/>
                    <a:gd name="connsiteY53" fmla="*/ 2046671 h 3160987"/>
                    <a:gd name="connsiteX54" fmla="*/ 6921062 w 9687910"/>
                    <a:gd name="connsiteY54" fmla="*/ 1994338 h 3160987"/>
                    <a:gd name="connsiteX55" fmla="*/ 6424448 w 9687910"/>
                    <a:gd name="connsiteY55" fmla="*/ 1923393 h 3160987"/>
                    <a:gd name="connsiteX56" fmla="*/ 5809593 w 9687910"/>
                    <a:gd name="connsiteY56" fmla="*/ 1998937 h 3160987"/>
                    <a:gd name="connsiteX57" fmla="*/ 5533697 w 9687910"/>
                    <a:gd name="connsiteY57" fmla="*/ 2010104 h 3160987"/>
                    <a:gd name="connsiteX58" fmla="*/ 5177440 w 9687910"/>
                    <a:gd name="connsiteY58" fmla="*/ 2159821 h 3160987"/>
                    <a:gd name="connsiteX59" fmla="*/ 4921250 w 9687910"/>
                    <a:gd name="connsiteY59" fmla="*/ 2154621 h 3160987"/>
                    <a:gd name="connsiteX60" fmla="*/ 4354458 w 9687910"/>
                    <a:gd name="connsiteY60" fmla="*/ 2230985 h 3160987"/>
                    <a:gd name="connsiteX61" fmla="*/ 4004441 w 9687910"/>
                    <a:gd name="connsiteY61" fmla="*/ 2191407 h 3160987"/>
                    <a:gd name="connsiteX62" fmla="*/ 3361941 w 9687910"/>
                    <a:gd name="connsiteY62" fmla="*/ 2139622 h 3160987"/>
                    <a:gd name="connsiteX63" fmla="*/ 3043238 w 9687910"/>
                    <a:gd name="connsiteY63" fmla="*/ 2557846 h 3160987"/>
                    <a:gd name="connsiteX64" fmla="*/ 2742981 w 9687910"/>
                    <a:gd name="connsiteY64" fmla="*/ 2684573 h 3160987"/>
                    <a:gd name="connsiteX65" fmla="*/ 2065283 w 9687910"/>
                    <a:gd name="connsiteY65" fmla="*/ 2286000 h 3160987"/>
                    <a:gd name="connsiteX66" fmla="*/ 1899745 w 9687910"/>
                    <a:gd name="connsiteY66" fmla="*/ 2025869 h 3160987"/>
                    <a:gd name="connsiteX67" fmla="*/ 1355834 w 9687910"/>
                    <a:gd name="connsiteY67" fmla="*/ 1813035 h 3160987"/>
                    <a:gd name="connsiteX68" fmla="*/ 930166 w 9687910"/>
                    <a:gd name="connsiteY68" fmla="*/ 1552904 h 3160987"/>
                    <a:gd name="connsiteX69" fmla="*/ 843455 w 9687910"/>
                    <a:gd name="connsiteY69" fmla="*/ 1332187 h 3160987"/>
                    <a:gd name="connsiteX70" fmla="*/ 591207 w 9687910"/>
                    <a:gd name="connsiteY70" fmla="*/ 1426780 h 3160987"/>
                    <a:gd name="connsiteX71" fmla="*/ 591207 w 9687910"/>
                    <a:gd name="connsiteY71" fmla="*/ 1529255 h 3160987"/>
                    <a:gd name="connsiteX72" fmla="*/ 307428 w 9687910"/>
                    <a:gd name="connsiteY72"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639050 w 9687910"/>
                    <a:gd name="connsiteY50" fmla="*/ 2281621 h 3160987"/>
                    <a:gd name="connsiteX51" fmla="*/ 7583214 w 9687910"/>
                    <a:gd name="connsiteY51" fmla="*/ 2278118 h 3160987"/>
                    <a:gd name="connsiteX52" fmla="*/ 7370763 w 9687910"/>
                    <a:gd name="connsiteY52" fmla="*/ 2143509 h 3160987"/>
                    <a:gd name="connsiteX53" fmla="*/ 7097713 w 9687910"/>
                    <a:gd name="connsiteY53" fmla="*/ 2046671 h 3160987"/>
                    <a:gd name="connsiteX54" fmla="*/ 6921062 w 9687910"/>
                    <a:gd name="connsiteY54" fmla="*/ 1994338 h 3160987"/>
                    <a:gd name="connsiteX55" fmla="*/ 6424448 w 9687910"/>
                    <a:gd name="connsiteY55" fmla="*/ 1923393 h 3160987"/>
                    <a:gd name="connsiteX56" fmla="*/ 5809593 w 9687910"/>
                    <a:gd name="connsiteY56" fmla="*/ 1998937 h 3160987"/>
                    <a:gd name="connsiteX57" fmla="*/ 5533697 w 9687910"/>
                    <a:gd name="connsiteY57" fmla="*/ 2010104 h 3160987"/>
                    <a:gd name="connsiteX58" fmla="*/ 5177440 w 9687910"/>
                    <a:gd name="connsiteY58" fmla="*/ 2159821 h 3160987"/>
                    <a:gd name="connsiteX59" fmla="*/ 4921250 w 9687910"/>
                    <a:gd name="connsiteY59" fmla="*/ 2154621 h 3160987"/>
                    <a:gd name="connsiteX60" fmla="*/ 4354458 w 9687910"/>
                    <a:gd name="connsiteY60" fmla="*/ 2230985 h 3160987"/>
                    <a:gd name="connsiteX61" fmla="*/ 4004441 w 9687910"/>
                    <a:gd name="connsiteY61" fmla="*/ 2191407 h 3160987"/>
                    <a:gd name="connsiteX62" fmla="*/ 3361941 w 9687910"/>
                    <a:gd name="connsiteY62" fmla="*/ 2139622 h 3160987"/>
                    <a:gd name="connsiteX63" fmla="*/ 3043238 w 9687910"/>
                    <a:gd name="connsiteY63" fmla="*/ 2557846 h 3160987"/>
                    <a:gd name="connsiteX64" fmla="*/ 2742981 w 9687910"/>
                    <a:gd name="connsiteY64" fmla="*/ 2684573 h 3160987"/>
                    <a:gd name="connsiteX65" fmla="*/ 2065283 w 9687910"/>
                    <a:gd name="connsiteY65" fmla="*/ 2286000 h 3160987"/>
                    <a:gd name="connsiteX66" fmla="*/ 1899745 w 9687910"/>
                    <a:gd name="connsiteY66" fmla="*/ 2025869 h 3160987"/>
                    <a:gd name="connsiteX67" fmla="*/ 1355834 w 9687910"/>
                    <a:gd name="connsiteY67" fmla="*/ 1813035 h 3160987"/>
                    <a:gd name="connsiteX68" fmla="*/ 930166 w 9687910"/>
                    <a:gd name="connsiteY68" fmla="*/ 1552904 h 3160987"/>
                    <a:gd name="connsiteX69" fmla="*/ 843455 w 9687910"/>
                    <a:gd name="connsiteY69" fmla="*/ 1332187 h 3160987"/>
                    <a:gd name="connsiteX70" fmla="*/ 591207 w 9687910"/>
                    <a:gd name="connsiteY70" fmla="*/ 1426780 h 3160987"/>
                    <a:gd name="connsiteX71" fmla="*/ 591207 w 9687910"/>
                    <a:gd name="connsiteY71" fmla="*/ 1529255 h 3160987"/>
                    <a:gd name="connsiteX72" fmla="*/ 307428 w 9687910"/>
                    <a:gd name="connsiteY72"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639050 w 9687910"/>
                    <a:gd name="connsiteY50" fmla="*/ 2281621 h 3160987"/>
                    <a:gd name="connsiteX51" fmla="*/ 7583214 w 9687910"/>
                    <a:gd name="connsiteY51" fmla="*/ 2278118 h 3160987"/>
                    <a:gd name="connsiteX52" fmla="*/ 7370763 w 9687910"/>
                    <a:gd name="connsiteY52" fmla="*/ 2143509 h 3160987"/>
                    <a:gd name="connsiteX53" fmla="*/ 7097713 w 9687910"/>
                    <a:gd name="connsiteY53" fmla="*/ 2046671 h 3160987"/>
                    <a:gd name="connsiteX54" fmla="*/ 6921062 w 9687910"/>
                    <a:gd name="connsiteY54" fmla="*/ 1994338 h 3160987"/>
                    <a:gd name="connsiteX55" fmla="*/ 6424448 w 9687910"/>
                    <a:gd name="connsiteY55" fmla="*/ 1923393 h 3160987"/>
                    <a:gd name="connsiteX56" fmla="*/ 5809593 w 9687910"/>
                    <a:gd name="connsiteY56" fmla="*/ 1998937 h 3160987"/>
                    <a:gd name="connsiteX57" fmla="*/ 5533697 w 9687910"/>
                    <a:gd name="connsiteY57" fmla="*/ 2010104 h 3160987"/>
                    <a:gd name="connsiteX58" fmla="*/ 5177440 w 9687910"/>
                    <a:gd name="connsiteY58" fmla="*/ 2159821 h 3160987"/>
                    <a:gd name="connsiteX59" fmla="*/ 4921250 w 9687910"/>
                    <a:gd name="connsiteY59" fmla="*/ 2154621 h 3160987"/>
                    <a:gd name="connsiteX60" fmla="*/ 4354458 w 9687910"/>
                    <a:gd name="connsiteY60" fmla="*/ 2230985 h 3160987"/>
                    <a:gd name="connsiteX61" fmla="*/ 4004441 w 9687910"/>
                    <a:gd name="connsiteY61" fmla="*/ 2191407 h 3160987"/>
                    <a:gd name="connsiteX62" fmla="*/ 3361941 w 9687910"/>
                    <a:gd name="connsiteY62" fmla="*/ 2139622 h 3160987"/>
                    <a:gd name="connsiteX63" fmla="*/ 3043238 w 9687910"/>
                    <a:gd name="connsiteY63" fmla="*/ 2557846 h 3160987"/>
                    <a:gd name="connsiteX64" fmla="*/ 2742981 w 9687910"/>
                    <a:gd name="connsiteY64" fmla="*/ 2684573 h 3160987"/>
                    <a:gd name="connsiteX65" fmla="*/ 2065283 w 9687910"/>
                    <a:gd name="connsiteY65" fmla="*/ 2286000 h 3160987"/>
                    <a:gd name="connsiteX66" fmla="*/ 1899745 w 9687910"/>
                    <a:gd name="connsiteY66" fmla="*/ 2025869 h 3160987"/>
                    <a:gd name="connsiteX67" fmla="*/ 1355834 w 9687910"/>
                    <a:gd name="connsiteY67" fmla="*/ 1813035 h 3160987"/>
                    <a:gd name="connsiteX68" fmla="*/ 930166 w 9687910"/>
                    <a:gd name="connsiteY68" fmla="*/ 1552904 h 3160987"/>
                    <a:gd name="connsiteX69" fmla="*/ 843455 w 9687910"/>
                    <a:gd name="connsiteY69" fmla="*/ 1332187 h 3160987"/>
                    <a:gd name="connsiteX70" fmla="*/ 591207 w 9687910"/>
                    <a:gd name="connsiteY70" fmla="*/ 1426780 h 3160987"/>
                    <a:gd name="connsiteX71" fmla="*/ 591207 w 9687910"/>
                    <a:gd name="connsiteY71" fmla="*/ 1529255 h 3160987"/>
                    <a:gd name="connsiteX72" fmla="*/ 307428 w 9687910"/>
                    <a:gd name="connsiteY72"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639050 w 9687910"/>
                    <a:gd name="connsiteY50" fmla="*/ 2281621 h 3160987"/>
                    <a:gd name="connsiteX51" fmla="*/ 7583214 w 9687910"/>
                    <a:gd name="connsiteY51" fmla="*/ 2278118 h 3160987"/>
                    <a:gd name="connsiteX52" fmla="*/ 7370763 w 9687910"/>
                    <a:gd name="connsiteY52" fmla="*/ 2143509 h 3160987"/>
                    <a:gd name="connsiteX53" fmla="*/ 7097713 w 9687910"/>
                    <a:gd name="connsiteY53" fmla="*/ 2046671 h 3160987"/>
                    <a:gd name="connsiteX54" fmla="*/ 6921062 w 9687910"/>
                    <a:gd name="connsiteY54" fmla="*/ 1994338 h 3160987"/>
                    <a:gd name="connsiteX55" fmla="*/ 6424448 w 9687910"/>
                    <a:gd name="connsiteY55" fmla="*/ 1923393 h 3160987"/>
                    <a:gd name="connsiteX56" fmla="*/ 5809593 w 9687910"/>
                    <a:gd name="connsiteY56" fmla="*/ 1998937 h 3160987"/>
                    <a:gd name="connsiteX57" fmla="*/ 5533697 w 9687910"/>
                    <a:gd name="connsiteY57" fmla="*/ 2010104 h 3160987"/>
                    <a:gd name="connsiteX58" fmla="*/ 5177440 w 9687910"/>
                    <a:gd name="connsiteY58" fmla="*/ 2159821 h 3160987"/>
                    <a:gd name="connsiteX59" fmla="*/ 4921250 w 9687910"/>
                    <a:gd name="connsiteY59" fmla="*/ 2154621 h 3160987"/>
                    <a:gd name="connsiteX60" fmla="*/ 4354458 w 9687910"/>
                    <a:gd name="connsiteY60" fmla="*/ 2230985 h 3160987"/>
                    <a:gd name="connsiteX61" fmla="*/ 4004441 w 9687910"/>
                    <a:gd name="connsiteY61" fmla="*/ 2191407 h 3160987"/>
                    <a:gd name="connsiteX62" fmla="*/ 3361941 w 9687910"/>
                    <a:gd name="connsiteY62" fmla="*/ 2139622 h 3160987"/>
                    <a:gd name="connsiteX63" fmla="*/ 3043238 w 9687910"/>
                    <a:gd name="connsiteY63" fmla="*/ 2557846 h 3160987"/>
                    <a:gd name="connsiteX64" fmla="*/ 2742981 w 9687910"/>
                    <a:gd name="connsiteY64" fmla="*/ 2684573 h 3160987"/>
                    <a:gd name="connsiteX65" fmla="*/ 2065283 w 9687910"/>
                    <a:gd name="connsiteY65" fmla="*/ 2286000 h 3160987"/>
                    <a:gd name="connsiteX66" fmla="*/ 1899745 w 9687910"/>
                    <a:gd name="connsiteY66" fmla="*/ 2025869 h 3160987"/>
                    <a:gd name="connsiteX67" fmla="*/ 1355834 w 9687910"/>
                    <a:gd name="connsiteY67" fmla="*/ 1813035 h 3160987"/>
                    <a:gd name="connsiteX68" fmla="*/ 930166 w 9687910"/>
                    <a:gd name="connsiteY68" fmla="*/ 1552904 h 3160987"/>
                    <a:gd name="connsiteX69" fmla="*/ 843455 w 9687910"/>
                    <a:gd name="connsiteY69" fmla="*/ 1332187 h 3160987"/>
                    <a:gd name="connsiteX70" fmla="*/ 591207 w 9687910"/>
                    <a:gd name="connsiteY70" fmla="*/ 1426780 h 3160987"/>
                    <a:gd name="connsiteX71" fmla="*/ 591207 w 9687910"/>
                    <a:gd name="connsiteY71" fmla="*/ 1529255 h 3160987"/>
                    <a:gd name="connsiteX72" fmla="*/ 307428 w 9687910"/>
                    <a:gd name="connsiteY72"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639050 w 9687910"/>
                    <a:gd name="connsiteY50" fmla="*/ 2281621 h 3160987"/>
                    <a:gd name="connsiteX51" fmla="*/ 7583214 w 9687910"/>
                    <a:gd name="connsiteY51" fmla="*/ 2278118 h 3160987"/>
                    <a:gd name="connsiteX52" fmla="*/ 7370763 w 9687910"/>
                    <a:gd name="connsiteY52" fmla="*/ 2143509 h 3160987"/>
                    <a:gd name="connsiteX53" fmla="*/ 7097713 w 9687910"/>
                    <a:gd name="connsiteY53" fmla="*/ 2046671 h 3160987"/>
                    <a:gd name="connsiteX54" fmla="*/ 6921062 w 9687910"/>
                    <a:gd name="connsiteY54" fmla="*/ 1994338 h 3160987"/>
                    <a:gd name="connsiteX55" fmla="*/ 6424448 w 9687910"/>
                    <a:gd name="connsiteY55" fmla="*/ 1923393 h 3160987"/>
                    <a:gd name="connsiteX56" fmla="*/ 5809593 w 9687910"/>
                    <a:gd name="connsiteY56" fmla="*/ 1998937 h 3160987"/>
                    <a:gd name="connsiteX57" fmla="*/ 5533697 w 9687910"/>
                    <a:gd name="connsiteY57" fmla="*/ 2010104 h 3160987"/>
                    <a:gd name="connsiteX58" fmla="*/ 5177440 w 9687910"/>
                    <a:gd name="connsiteY58" fmla="*/ 2159821 h 3160987"/>
                    <a:gd name="connsiteX59" fmla="*/ 4921250 w 9687910"/>
                    <a:gd name="connsiteY59" fmla="*/ 2154621 h 3160987"/>
                    <a:gd name="connsiteX60" fmla="*/ 4354458 w 9687910"/>
                    <a:gd name="connsiteY60" fmla="*/ 2230985 h 3160987"/>
                    <a:gd name="connsiteX61" fmla="*/ 4004441 w 9687910"/>
                    <a:gd name="connsiteY61" fmla="*/ 2191407 h 3160987"/>
                    <a:gd name="connsiteX62" fmla="*/ 3361941 w 9687910"/>
                    <a:gd name="connsiteY62" fmla="*/ 2139622 h 3160987"/>
                    <a:gd name="connsiteX63" fmla="*/ 3043238 w 9687910"/>
                    <a:gd name="connsiteY63" fmla="*/ 2557846 h 3160987"/>
                    <a:gd name="connsiteX64" fmla="*/ 2742981 w 9687910"/>
                    <a:gd name="connsiteY64" fmla="*/ 2684573 h 3160987"/>
                    <a:gd name="connsiteX65" fmla="*/ 2073221 w 9687910"/>
                    <a:gd name="connsiteY65" fmla="*/ 2270125 h 3160987"/>
                    <a:gd name="connsiteX66" fmla="*/ 1899745 w 9687910"/>
                    <a:gd name="connsiteY66" fmla="*/ 2025869 h 3160987"/>
                    <a:gd name="connsiteX67" fmla="*/ 1355834 w 9687910"/>
                    <a:gd name="connsiteY67" fmla="*/ 1813035 h 3160987"/>
                    <a:gd name="connsiteX68" fmla="*/ 930166 w 9687910"/>
                    <a:gd name="connsiteY68" fmla="*/ 1552904 h 3160987"/>
                    <a:gd name="connsiteX69" fmla="*/ 843455 w 9687910"/>
                    <a:gd name="connsiteY69" fmla="*/ 1332187 h 3160987"/>
                    <a:gd name="connsiteX70" fmla="*/ 591207 w 9687910"/>
                    <a:gd name="connsiteY70" fmla="*/ 1426780 h 3160987"/>
                    <a:gd name="connsiteX71" fmla="*/ 591207 w 9687910"/>
                    <a:gd name="connsiteY71" fmla="*/ 1529255 h 3160987"/>
                    <a:gd name="connsiteX72" fmla="*/ 307428 w 9687910"/>
                    <a:gd name="connsiteY72"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639050 w 9687910"/>
                    <a:gd name="connsiteY50" fmla="*/ 2281621 h 3160987"/>
                    <a:gd name="connsiteX51" fmla="*/ 7583214 w 9687910"/>
                    <a:gd name="connsiteY51" fmla="*/ 2278118 h 3160987"/>
                    <a:gd name="connsiteX52" fmla="*/ 7370763 w 9687910"/>
                    <a:gd name="connsiteY52" fmla="*/ 2143509 h 3160987"/>
                    <a:gd name="connsiteX53" fmla="*/ 7097713 w 9687910"/>
                    <a:gd name="connsiteY53" fmla="*/ 2046671 h 3160987"/>
                    <a:gd name="connsiteX54" fmla="*/ 6921062 w 9687910"/>
                    <a:gd name="connsiteY54" fmla="*/ 1994338 h 3160987"/>
                    <a:gd name="connsiteX55" fmla="*/ 6424448 w 9687910"/>
                    <a:gd name="connsiteY55" fmla="*/ 1923393 h 3160987"/>
                    <a:gd name="connsiteX56" fmla="*/ 5809593 w 9687910"/>
                    <a:gd name="connsiteY56" fmla="*/ 1998937 h 3160987"/>
                    <a:gd name="connsiteX57" fmla="*/ 5533697 w 9687910"/>
                    <a:gd name="connsiteY57" fmla="*/ 2010104 h 3160987"/>
                    <a:gd name="connsiteX58" fmla="*/ 5177440 w 9687910"/>
                    <a:gd name="connsiteY58" fmla="*/ 2159821 h 3160987"/>
                    <a:gd name="connsiteX59" fmla="*/ 4921250 w 9687910"/>
                    <a:gd name="connsiteY59" fmla="*/ 2154621 h 3160987"/>
                    <a:gd name="connsiteX60" fmla="*/ 4354458 w 9687910"/>
                    <a:gd name="connsiteY60" fmla="*/ 2230985 h 3160987"/>
                    <a:gd name="connsiteX61" fmla="*/ 4004441 w 9687910"/>
                    <a:gd name="connsiteY61" fmla="*/ 2191407 h 3160987"/>
                    <a:gd name="connsiteX62" fmla="*/ 3361941 w 9687910"/>
                    <a:gd name="connsiteY62" fmla="*/ 2139622 h 3160987"/>
                    <a:gd name="connsiteX63" fmla="*/ 3043238 w 9687910"/>
                    <a:gd name="connsiteY63" fmla="*/ 2557846 h 3160987"/>
                    <a:gd name="connsiteX64" fmla="*/ 2742981 w 9687910"/>
                    <a:gd name="connsiteY64" fmla="*/ 2684573 h 3160987"/>
                    <a:gd name="connsiteX65" fmla="*/ 2073221 w 9687910"/>
                    <a:gd name="connsiteY65" fmla="*/ 2270125 h 3160987"/>
                    <a:gd name="connsiteX66" fmla="*/ 1936257 w 9687910"/>
                    <a:gd name="connsiteY66" fmla="*/ 2051269 h 3160987"/>
                    <a:gd name="connsiteX67" fmla="*/ 1355834 w 9687910"/>
                    <a:gd name="connsiteY67" fmla="*/ 1813035 h 3160987"/>
                    <a:gd name="connsiteX68" fmla="*/ 930166 w 9687910"/>
                    <a:gd name="connsiteY68" fmla="*/ 1552904 h 3160987"/>
                    <a:gd name="connsiteX69" fmla="*/ 843455 w 9687910"/>
                    <a:gd name="connsiteY69" fmla="*/ 1332187 h 3160987"/>
                    <a:gd name="connsiteX70" fmla="*/ 591207 w 9687910"/>
                    <a:gd name="connsiteY70" fmla="*/ 1426780 h 3160987"/>
                    <a:gd name="connsiteX71" fmla="*/ 591207 w 9687910"/>
                    <a:gd name="connsiteY71" fmla="*/ 1529255 h 3160987"/>
                    <a:gd name="connsiteX72" fmla="*/ 307428 w 9687910"/>
                    <a:gd name="connsiteY72"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639050 w 9687910"/>
                    <a:gd name="connsiteY50" fmla="*/ 2281621 h 3160987"/>
                    <a:gd name="connsiteX51" fmla="*/ 7583214 w 9687910"/>
                    <a:gd name="connsiteY51" fmla="*/ 2278118 h 3160987"/>
                    <a:gd name="connsiteX52" fmla="*/ 7370763 w 9687910"/>
                    <a:gd name="connsiteY52" fmla="*/ 2143509 h 3160987"/>
                    <a:gd name="connsiteX53" fmla="*/ 7097713 w 9687910"/>
                    <a:gd name="connsiteY53" fmla="*/ 2046671 h 3160987"/>
                    <a:gd name="connsiteX54" fmla="*/ 6921062 w 9687910"/>
                    <a:gd name="connsiteY54" fmla="*/ 1994338 h 3160987"/>
                    <a:gd name="connsiteX55" fmla="*/ 6424448 w 9687910"/>
                    <a:gd name="connsiteY55" fmla="*/ 1923393 h 3160987"/>
                    <a:gd name="connsiteX56" fmla="*/ 5809593 w 9687910"/>
                    <a:gd name="connsiteY56" fmla="*/ 1998937 h 3160987"/>
                    <a:gd name="connsiteX57" fmla="*/ 5533697 w 9687910"/>
                    <a:gd name="connsiteY57" fmla="*/ 2010104 h 3160987"/>
                    <a:gd name="connsiteX58" fmla="*/ 5177440 w 9687910"/>
                    <a:gd name="connsiteY58" fmla="*/ 2159821 h 3160987"/>
                    <a:gd name="connsiteX59" fmla="*/ 4921250 w 9687910"/>
                    <a:gd name="connsiteY59" fmla="*/ 2154621 h 3160987"/>
                    <a:gd name="connsiteX60" fmla="*/ 4354458 w 9687910"/>
                    <a:gd name="connsiteY60" fmla="*/ 2230985 h 3160987"/>
                    <a:gd name="connsiteX61" fmla="*/ 4004441 w 9687910"/>
                    <a:gd name="connsiteY61" fmla="*/ 2191407 h 3160987"/>
                    <a:gd name="connsiteX62" fmla="*/ 3361941 w 9687910"/>
                    <a:gd name="connsiteY62" fmla="*/ 2139622 h 3160987"/>
                    <a:gd name="connsiteX63" fmla="*/ 3043238 w 9687910"/>
                    <a:gd name="connsiteY63" fmla="*/ 2557846 h 3160987"/>
                    <a:gd name="connsiteX64" fmla="*/ 2742981 w 9687910"/>
                    <a:gd name="connsiteY64" fmla="*/ 2684573 h 3160987"/>
                    <a:gd name="connsiteX65" fmla="*/ 2073221 w 9687910"/>
                    <a:gd name="connsiteY65" fmla="*/ 2270125 h 3160987"/>
                    <a:gd name="connsiteX66" fmla="*/ 1936257 w 9687910"/>
                    <a:gd name="connsiteY66" fmla="*/ 2051269 h 3160987"/>
                    <a:gd name="connsiteX67" fmla="*/ 1355834 w 9687910"/>
                    <a:gd name="connsiteY67" fmla="*/ 1813035 h 3160987"/>
                    <a:gd name="connsiteX68" fmla="*/ 930166 w 9687910"/>
                    <a:gd name="connsiteY68" fmla="*/ 1552904 h 3160987"/>
                    <a:gd name="connsiteX69" fmla="*/ 843455 w 9687910"/>
                    <a:gd name="connsiteY69" fmla="*/ 1332187 h 3160987"/>
                    <a:gd name="connsiteX70" fmla="*/ 591207 w 9687910"/>
                    <a:gd name="connsiteY70" fmla="*/ 1426780 h 3160987"/>
                    <a:gd name="connsiteX71" fmla="*/ 591207 w 9687910"/>
                    <a:gd name="connsiteY71" fmla="*/ 1529255 h 3160987"/>
                    <a:gd name="connsiteX72" fmla="*/ 307428 w 9687910"/>
                    <a:gd name="connsiteY72"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639050 w 9687910"/>
                    <a:gd name="connsiteY50" fmla="*/ 2281621 h 3160987"/>
                    <a:gd name="connsiteX51" fmla="*/ 7583214 w 9687910"/>
                    <a:gd name="connsiteY51" fmla="*/ 2278118 h 3160987"/>
                    <a:gd name="connsiteX52" fmla="*/ 7370763 w 9687910"/>
                    <a:gd name="connsiteY52" fmla="*/ 2143509 h 3160987"/>
                    <a:gd name="connsiteX53" fmla="*/ 7097713 w 9687910"/>
                    <a:gd name="connsiteY53" fmla="*/ 2046671 h 3160987"/>
                    <a:gd name="connsiteX54" fmla="*/ 6921062 w 9687910"/>
                    <a:gd name="connsiteY54" fmla="*/ 1994338 h 3160987"/>
                    <a:gd name="connsiteX55" fmla="*/ 6424448 w 9687910"/>
                    <a:gd name="connsiteY55" fmla="*/ 1923393 h 3160987"/>
                    <a:gd name="connsiteX56" fmla="*/ 5809593 w 9687910"/>
                    <a:gd name="connsiteY56" fmla="*/ 1998937 h 3160987"/>
                    <a:gd name="connsiteX57" fmla="*/ 5533697 w 9687910"/>
                    <a:gd name="connsiteY57" fmla="*/ 2010104 h 3160987"/>
                    <a:gd name="connsiteX58" fmla="*/ 5177440 w 9687910"/>
                    <a:gd name="connsiteY58" fmla="*/ 2159821 h 3160987"/>
                    <a:gd name="connsiteX59" fmla="*/ 4921250 w 9687910"/>
                    <a:gd name="connsiteY59" fmla="*/ 2154621 h 3160987"/>
                    <a:gd name="connsiteX60" fmla="*/ 4354458 w 9687910"/>
                    <a:gd name="connsiteY60" fmla="*/ 2230985 h 3160987"/>
                    <a:gd name="connsiteX61" fmla="*/ 4004441 w 9687910"/>
                    <a:gd name="connsiteY61" fmla="*/ 2191407 h 3160987"/>
                    <a:gd name="connsiteX62" fmla="*/ 3361941 w 9687910"/>
                    <a:gd name="connsiteY62" fmla="*/ 2139622 h 3160987"/>
                    <a:gd name="connsiteX63" fmla="*/ 3043238 w 9687910"/>
                    <a:gd name="connsiteY63" fmla="*/ 2557846 h 3160987"/>
                    <a:gd name="connsiteX64" fmla="*/ 2742981 w 9687910"/>
                    <a:gd name="connsiteY64" fmla="*/ 2684573 h 3160987"/>
                    <a:gd name="connsiteX65" fmla="*/ 2073221 w 9687910"/>
                    <a:gd name="connsiteY65" fmla="*/ 2270125 h 3160987"/>
                    <a:gd name="connsiteX66" fmla="*/ 1936257 w 9687910"/>
                    <a:gd name="connsiteY66" fmla="*/ 2051269 h 3160987"/>
                    <a:gd name="connsiteX67" fmla="*/ 1355834 w 9687910"/>
                    <a:gd name="connsiteY67" fmla="*/ 1813035 h 3160987"/>
                    <a:gd name="connsiteX68" fmla="*/ 939691 w 9687910"/>
                    <a:gd name="connsiteY68" fmla="*/ 1546554 h 3160987"/>
                    <a:gd name="connsiteX69" fmla="*/ 843455 w 9687910"/>
                    <a:gd name="connsiteY69" fmla="*/ 1332187 h 3160987"/>
                    <a:gd name="connsiteX70" fmla="*/ 591207 w 9687910"/>
                    <a:gd name="connsiteY70" fmla="*/ 1426780 h 3160987"/>
                    <a:gd name="connsiteX71" fmla="*/ 591207 w 9687910"/>
                    <a:gd name="connsiteY71" fmla="*/ 1529255 h 3160987"/>
                    <a:gd name="connsiteX72" fmla="*/ 307428 w 9687910"/>
                    <a:gd name="connsiteY72"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639050 w 9687910"/>
                    <a:gd name="connsiteY50" fmla="*/ 2281621 h 3160987"/>
                    <a:gd name="connsiteX51" fmla="*/ 7583214 w 9687910"/>
                    <a:gd name="connsiteY51" fmla="*/ 2278118 h 3160987"/>
                    <a:gd name="connsiteX52" fmla="*/ 7370763 w 9687910"/>
                    <a:gd name="connsiteY52" fmla="*/ 2143509 h 3160987"/>
                    <a:gd name="connsiteX53" fmla="*/ 7097713 w 9687910"/>
                    <a:gd name="connsiteY53" fmla="*/ 2046671 h 3160987"/>
                    <a:gd name="connsiteX54" fmla="*/ 6921062 w 9687910"/>
                    <a:gd name="connsiteY54" fmla="*/ 1994338 h 3160987"/>
                    <a:gd name="connsiteX55" fmla="*/ 6424448 w 9687910"/>
                    <a:gd name="connsiteY55" fmla="*/ 1923393 h 3160987"/>
                    <a:gd name="connsiteX56" fmla="*/ 5809593 w 9687910"/>
                    <a:gd name="connsiteY56" fmla="*/ 1998937 h 3160987"/>
                    <a:gd name="connsiteX57" fmla="*/ 5533697 w 9687910"/>
                    <a:gd name="connsiteY57" fmla="*/ 2010104 h 3160987"/>
                    <a:gd name="connsiteX58" fmla="*/ 5177440 w 9687910"/>
                    <a:gd name="connsiteY58" fmla="*/ 2159821 h 3160987"/>
                    <a:gd name="connsiteX59" fmla="*/ 4921250 w 9687910"/>
                    <a:gd name="connsiteY59" fmla="*/ 2154621 h 3160987"/>
                    <a:gd name="connsiteX60" fmla="*/ 4354458 w 9687910"/>
                    <a:gd name="connsiteY60" fmla="*/ 2230985 h 3160987"/>
                    <a:gd name="connsiteX61" fmla="*/ 4004441 w 9687910"/>
                    <a:gd name="connsiteY61" fmla="*/ 2191407 h 3160987"/>
                    <a:gd name="connsiteX62" fmla="*/ 3361941 w 9687910"/>
                    <a:gd name="connsiteY62" fmla="*/ 2139622 h 3160987"/>
                    <a:gd name="connsiteX63" fmla="*/ 3043238 w 9687910"/>
                    <a:gd name="connsiteY63" fmla="*/ 2557846 h 3160987"/>
                    <a:gd name="connsiteX64" fmla="*/ 2742981 w 9687910"/>
                    <a:gd name="connsiteY64" fmla="*/ 2684573 h 3160987"/>
                    <a:gd name="connsiteX65" fmla="*/ 2073221 w 9687910"/>
                    <a:gd name="connsiteY65" fmla="*/ 2270125 h 3160987"/>
                    <a:gd name="connsiteX66" fmla="*/ 1936257 w 9687910"/>
                    <a:gd name="connsiteY66" fmla="*/ 2051269 h 3160987"/>
                    <a:gd name="connsiteX67" fmla="*/ 1355834 w 9687910"/>
                    <a:gd name="connsiteY67" fmla="*/ 1813035 h 3160987"/>
                    <a:gd name="connsiteX68" fmla="*/ 939691 w 9687910"/>
                    <a:gd name="connsiteY68" fmla="*/ 1546554 h 3160987"/>
                    <a:gd name="connsiteX69" fmla="*/ 843455 w 9687910"/>
                    <a:gd name="connsiteY69" fmla="*/ 1332187 h 3160987"/>
                    <a:gd name="connsiteX70" fmla="*/ 591207 w 9687910"/>
                    <a:gd name="connsiteY70" fmla="*/ 1426780 h 3160987"/>
                    <a:gd name="connsiteX71" fmla="*/ 591207 w 9687910"/>
                    <a:gd name="connsiteY71" fmla="*/ 1529255 h 3160987"/>
                    <a:gd name="connsiteX72" fmla="*/ 307428 w 9687910"/>
                    <a:gd name="connsiteY72"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639050 w 9687910"/>
                    <a:gd name="connsiteY50" fmla="*/ 2281621 h 3160987"/>
                    <a:gd name="connsiteX51" fmla="*/ 7583214 w 9687910"/>
                    <a:gd name="connsiteY51" fmla="*/ 2278118 h 3160987"/>
                    <a:gd name="connsiteX52" fmla="*/ 7370763 w 9687910"/>
                    <a:gd name="connsiteY52" fmla="*/ 2143509 h 3160987"/>
                    <a:gd name="connsiteX53" fmla="*/ 7097713 w 9687910"/>
                    <a:gd name="connsiteY53" fmla="*/ 2046671 h 3160987"/>
                    <a:gd name="connsiteX54" fmla="*/ 6921062 w 9687910"/>
                    <a:gd name="connsiteY54" fmla="*/ 1994338 h 3160987"/>
                    <a:gd name="connsiteX55" fmla="*/ 6424448 w 9687910"/>
                    <a:gd name="connsiteY55" fmla="*/ 1923393 h 3160987"/>
                    <a:gd name="connsiteX56" fmla="*/ 5809593 w 9687910"/>
                    <a:gd name="connsiteY56" fmla="*/ 1998937 h 3160987"/>
                    <a:gd name="connsiteX57" fmla="*/ 5533697 w 9687910"/>
                    <a:gd name="connsiteY57" fmla="*/ 2010104 h 3160987"/>
                    <a:gd name="connsiteX58" fmla="*/ 5177440 w 9687910"/>
                    <a:gd name="connsiteY58" fmla="*/ 2159821 h 3160987"/>
                    <a:gd name="connsiteX59" fmla="*/ 4921250 w 9687910"/>
                    <a:gd name="connsiteY59" fmla="*/ 2154621 h 3160987"/>
                    <a:gd name="connsiteX60" fmla="*/ 4354458 w 9687910"/>
                    <a:gd name="connsiteY60" fmla="*/ 2230985 h 3160987"/>
                    <a:gd name="connsiteX61" fmla="*/ 4004441 w 9687910"/>
                    <a:gd name="connsiteY61" fmla="*/ 2191407 h 3160987"/>
                    <a:gd name="connsiteX62" fmla="*/ 3361941 w 9687910"/>
                    <a:gd name="connsiteY62" fmla="*/ 2139622 h 3160987"/>
                    <a:gd name="connsiteX63" fmla="*/ 3043238 w 9687910"/>
                    <a:gd name="connsiteY63" fmla="*/ 2557846 h 3160987"/>
                    <a:gd name="connsiteX64" fmla="*/ 2742981 w 9687910"/>
                    <a:gd name="connsiteY64" fmla="*/ 2684573 h 3160987"/>
                    <a:gd name="connsiteX65" fmla="*/ 2073221 w 9687910"/>
                    <a:gd name="connsiteY65" fmla="*/ 2270125 h 3160987"/>
                    <a:gd name="connsiteX66" fmla="*/ 1936257 w 9687910"/>
                    <a:gd name="connsiteY66" fmla="*/ 2051269 h 3160987"/>
                    <a:gd name="connsiteX67" fmla="*/ 1355834 w 9687910"/>
                    <a:gd name="connsiteY67" fmla="*/ 1813035 h 3160987"/>
                    <a:gd name="connsiteX68" fmla="*/ 939691 w 9687910"/>
                    <a:gd name="connsiteY68" fmla="*/ 1546554 h 3160987"/>
                    <a:gd name="connsiteX69" fmla="*/ 843455 w 9687910"/>
                    <a:gd name="connsiteY69" fmla="*/ 1332187 h 3160987"/>
                    <a:gd name="connsiteX70" fmla="*/ 591207 w 9687910"/>
                    <a:gd name="connsiteY70" fmla="*/ 1426780 h 3160987"/>
                    <a:gd name="connsiteX71" fmla="*/ 591207 w 9687910"/>
                    <a:gd name="connsiteY71" fmla="*/ 1529255 h 3160987"/>
                    <a:gd name="connsiteX72" fmla="*/ 307428 w 9687910"/>
                    <a:gd name="connsiteY72" fmla="*/ 1615966 h 3160987"/>
                    <a:gd name="connsiteX0" fmla="*/ 318540 w 9687910"/>
                    <a:gd name="connsiteY0" fmla="*/ 1601679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639050 w 9687910"/>
                    <a:gd name="connsiteY50" fmla="*/ 2281621 h 3160987"/>
                    <a:gd name="connsiteX51" fmla="*/ 7583214 w 9687910"/>
                    <a:gd name="connsiteY51" fmla="*/ 2278118 h 3160987"/>
                    <a:gd name="connsiteX52" fmla="*/ 7370763 w 9687910"/>
                    <a:gd name="connsiteY52" fmla="*/ 2143509 h 3160987"/>
                    <a:gd name="connsiteX53" fmla="*/ 7097713 w 9687910"/>
                    <a:gd name="connsiteY53" fmla="*/ 2046671 h 3160987"/>
                    <a:gd name="connsiteX54" fmla="*/ 6921062 w 9687910"/>
                    <a:gd name="connsiteY54" fmla="*/ 1994338 h 3160987"/>
                    <a:gd name="connsiteX55" fmla="*/ 6424448 w 9687910"/>
                    <a:gd name="connsiteY55" fmla="*/ 1923393 h 3160987"/>
                    <a:gd name="connsiteX56" fmla="*/ 5809593 w 9687910"/>
                    <a:gd name="connsiteY56" fmla="*/ 1998937 h 3160987"/>
                    <a:gd name="connsiteX57" fmla="*/ 5533697 w 9687910"/>
                    <a:gd name="connsiteY57" fmla="*/ 2010104 h 3160987"/>
                    <a:gd name="connsiteX58" fmla="*/ 5177440 w 9687910"/>
                    <a:gd name="connsiteY58" fmla="*/ 2159821 h 3160987"/>
                    <a:gd name="connsiteX59" fmla="*/ 4921250 w 9687910"/>
                    <a:gd name="connsiteY59" fmla="*/ 2154621 h 3160987"/>
                    <a:gd name="connsiteX60" fmla="*/ 4354458 w 9687910"/>
                    <a:gd name="connsiteY60" fmla="*/ 2230985 h 3160987"/>
                    <a:gd name="connsiteX61" fmla="*/ 4004441 w 9687910"/>
                    <a:gd name="connsiteY61" fmla="*/ 2191407 h 3160987"/>
                    <a:gd name="connsiteX62" fmla="*/ 3361941 w 9687910"/>
                    <a:gd name="connsiteY62" fmla="*/ 2139622 h 3160987"/>
                    <a:gd name="connsiteX63" fmla="*/ 3043238 w 9687910"/>
                    <a:gd name="connsiteY63" fmla="*/ 2557846 h 3160987"/>
                    <a:gd name="connsiteX64" fmla="*/ 2742981 w 9687910"/>
                    <a:gd name="connsiteY64" fmla="*/ 2684573 h 3160987"/>
                    <a:gd name="connsiteX65" fmla="*/ 2073221 w 9687910"/>
                    <a:gd name="connsiteY65" fmla="*/ 2270125 h 3160987"/>
                    <a:gd name="connsiteX66" fmla="*/ 1936257 w 9687910"/>
                    <a:gd name="connsiteY66" fmla="*/ 2051269 h 3160987"/>
                    <a:gd name="connsiteX67" fmla="*/ 1355834 w 9687910"/>
                    <a:gd name="connsiteY67" fmla="*/ 1813035 h 3160987"/>
                    <a:gd name="connsiteX68" fmla="*/ 939691 w 9687910"/>
                    <a:gd name="connsiteY68" fmla="*/ 1546554 h 3160987"/>
                    <a:gd name="connsiteX69" fmla="*/ 843455 w 9687910"/>
                    <a:gd name="connsiteY69" fmla="*/ 1332187 h 3160987"/>
                    <a:gd name="connsiteX70" fmla="*/ 591207 w 9687910"/>
                    <a:gd name="connsiteY70" fmla="*/ 1426780 h 3160987"/>
                    <a:gd name="connsiteX71" fmla="*/ 591207 w 9687910"/>
                    <a:gd name="connsiteY71" fmla="*/ 1529255 h 3160987"/>
                    <a:gd name="connsiteX72" fmla="*/ 318540 w 9687910"/>
                    <a:gd name="connsiteY72" fmla="*/ 1601679 h 3160987"/>
                    <a:gd name="connsiteX0" fmla="*/ 318540 w 9687910"/>
                    <a:gd name="connsiteY0" fmla="*/ 1601679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639050 w 9687910"/>
                    <a:gd name="connsiteY50" fmla="*/ 2281621 h 3160987"/>
                    <a:gd name="connsiteX51" fmla="*/ 7583214 w 9687910"/>
                    <a:gd name="connsiteY51" fmla="*/ 2278118 h 3160987"/>
                    <a:gd name="connsiteX52" fmla="*/ 7370763 w 9687910"/>
                    <a:gd name="connsiteY52" fmla="*/ 2143509 h 3160987"/>
                    <a:gd name="connsiteX53" fmla="*/ 7097713 w 9687910"/>
                    <a:gd name="connsiteY53" fmla="*/ 2046671 h 3160987"/>
                    <a:gd name="connsiteX54" fmla="*/ 6921062 w 9687910"/>
                    <a:gd name="connsiteY54" fmla="*/ 1994338 h 3160987"/>
                    <a:gd name="connsiteX55" fmla="*/ 6424448 w 9687910"/>
                    <a:gd name="connsiteY55" fmla="*/ 1923393 h 3160987"/>
                    <a:gd name="connsiteX56" fmla="*/ 5809593 w 9687910"/>
                    <a:gd name="connsiteY56" fmla="*/ 1998937 h 3160987"/>
                    <a:gd name="connsiteX57" fmla="*/ 5533697 w 9687910"/>
                    <a:gd name="connsiteY57" fmla="*/ 2010104 h 3160987"/>
                    <a:gd name="connsiteX58" fmla="*/ 5177440 w 9687910"/>
                    <a:gd name="connsiteY58" fmla="*/ 2159821 h 3160987"/>
                    <a:gd name="connsiteX59" fmla="*/ 4921250 w 9687910"/>
                    <a:gd name="connsiteY59" fmla="*/ 2154621 h 3160987"/>
                    <a:gd name="connsiteX60" fmla="*/ 4354458 w 9687910"/>
                    <a:gd name="connsiteY60" fmla="*/ 2230985 h 3160987"/>
                    <a:gd name="connsiteX61" fmla="*/ 4004441 w 9687910"/>
                    <a:gd name="connsiteY61" fmla="*/ 2191407 h 3160987"/>
                    <a:gd name="connsiteX62" fmla="*/ 3361941 w 9687910"/>
                    <a:gd name="connsiteY62" fmla="*/ 2139622 h 3160987"/>
                    <a:gd name="connsiteX63" fmla="*/ 3043238 w 9687910"/>
                    <a:gd name="connsiteY63" fmla="*/ 2557846 h 3160987"/>
                    <a:gd name="connsiteX64" fmla="*/ 2742981 w 9687910"/>
                    <a:gd name="connsiteY64" fmla="*/ 2684573 h 3160987"/>
                    <a:gd name="connsiteX65" fmla="*/ 2073221 w 9687910"/>
                    <a:gd name="connsiteY65" fmla="*/ 2270125 h 3160987"/>
                    <a:gd name="connsiteX66" fmla="*/ 1936257 w 9687910"/>
                    <a:gd name="connsiteY66" fmla="*/ 2051269 h 3160987"/>
                    <a:gd name="connsiteX67" fmla="*/ 1355834 w 9687910"/>
                    <a:gd name="connsiteY67" fmla="*/ 1813035 h 3160987"/>
                    <a:gd name="connsiteX68" fmla="*/ 939691 w 9687910"/>
                    <a:gd name="connsiteY68" fmla="*/ 1546554 h 3160987"/>
                    <a:gd name="connsiteX69" fmla="*/ 843455 w 9687910"/>
                    <a:gd name="connsiteY69" fmla="*/ 1332187 h 3160987"/>
                    <a:gd name="connsiteX70" fmla="*/ 591207 w 9687910"/>
                    <a:gd name="connsiteY70" fmla="*/ 1426780 h 3160987"/>
                    <a:gd name="connsiteX71" fmla="*/ 530882 w 9687910"/>
                    <a:gd name="connsiteY71" fmla="*/ 1537193 h 3160987"/>
                    <a:gd name="connsiteX72" fmla="*/ 318540 w 9687910"/>
                    <a:gd name="connsiteY72" fmla="*/ 1601679 h 3160987"/>
                    <a:gd name="connsiteX0" fmla="*/ 318540 w 9687910"/>
                    <a:gd name="connsiteY0" fmla="*/ 1601679 h 3160987"/>
                    <a:gd name="connsiteX1" fmla="*/ 155083 w 9687910"/>
                    <a:gd name="connsiteY1" fmla="*/ 13812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639050 w 9687910"/>
                    <a:gd name="connsiteY50" fmla="*/ 2281621 h 3160987"/>
                    <a:gd name="connsiteX51" fmla="*/ 7583214 w 9687910"/>
                    <a:gd name="connsiteY51" fmla="*/ 2278118 h 3160987"/>
                    <a:gd name="connsiteX52" fmla="*/ 7370763 w 9687910"/>
                    <a:gd name="connsiteY52" fmla="*/ 2143509 h 3160987"/>
                    <a:gd name="connsiteX53" fmla="*/ 7097713 w 9687910"/>
                    <a:gd name="connsiteY53" fmla="*/ 2046671 h 3160987"/>
                    <a:gd name="connsiteX54" fmla="*/ 6921062 w 9687910"/>
                    <a:gd name="connsiteY54" fmla="*/ 1994338 h 3160987"/>
                    <a:gd name="connsiteX55" fmla="*/ 6424448 w 9687910"/>
                    <a:gd name="connsiteY55" fmla="*/ 1923393 h 3160987"/>
                    <a:gd name="connsiteX56" fmla="*/ 5809593 w 9687910"/>
                    <a:gd name="connsiteY56" fmla="*/ 1998937 h 3160987"/>
                    <a:gd name="connsiteX57" fmla="*/ 5533697 w 9687910"/>
                    <a:gd name="connsiteY57" fmla="*/ 2010104 h 3160987"/>
                    <a:gd name="connsiteX58" fmla="*/ 5177440 w 9687910"/>
                    <a:gd name="connsiteY58" fmla="*/ 2159821 h 3160987"/>
                    <a:gd name="connsiteX59" fmla="*/ 4921250 w 9687910"/>
                    <a:gd name="connsiteY59" fmla="*/ 2154621 h 3160987"/>
                    <a:gd name="connsiteX60" fmla="*/ 4354458 w 9687910"/>
                    <a:gd name="connsiteY60" fmla="*/ 2230985 h 3160987"/>
                    <a:gd name="connsiteX61" fmla="*/ 4004441 w 9687910"/>
                    <a:gd name="connsiteY61" fmla="*/ 2191407 h 3160987"/>
                    <a:gd name="connsiteX62" fmla="*/ 3361941 w 9687910"/>
                    <a:gd name="connsiteY62" fmla="*/ 2139622 h 3160987"/>
                    <a:gd name="connsiteX63" fmla="*/ 3043238 w 9687910"/>
                    <a:gd name="connsiteY63" fmla="*/ 2557846 h 3160987"/>
                    <a:gd name="connsiteX64" fmla="*/ 2742981 w 9687910"/>
                    <a:gd name="connsiteY64" fmla="*/ 2684573 h 3160987"/>
                    <a:gd name="connsiteX65" fmla="*/ 2073221 w 9687910"/>
                    <a:gd name="connsiteY65" fmla="*/ 2270125 h 3160987"/>
                    <a:gd name="connsiteX66" fmla="*/ 1936257 w 9687910"/>
                    <a:gd name="connsiteY66" fmla="*/ 2051269 h 3160987"/>
                    <a:gd name="connsiteX67" fmla="*/ 1355834 w 9687910"/>
                    <a:gd name="connsiteY67" fmla="*/ 1813035 h 3160987"/>
                    <a:gd name="connsiteX68" fmla="*/ 939691 w 9687910"/>
                    <a:gd name="connsiteY68" fmla="*/ 1546554 h 3160987"/>
                    <a:gd name="connsiteX69" fmla="*/ 843455 w 9687910"/>
                    <a:gd name="connsiteY69" fmla="*/ 1332187 h 3160987"/>
                    <a:gd name="connsiteX70" fmla="*/ 591207 w 9687910"/>
                    <a:gd name="connsiteY70" fmla="*/ 1426780 h 3160987"/>
                    <a:gd name="connsiteX71" fmla="*/ 530882 w 9687910"/>
                    <a:gd name="connsiteY71" fmla="*/ 1537193 h 3160987"/>
                    <a:gd name="connsiteX72" fmla="*/ 318540 w 9687910"/>
                    <a:gd name="connsiteY72" fmla="*/ 1601679 h 3160987"/>
                    <a:gd name="connsiteX0" fmla="*/ 318540 w 9687910"/>
                    <a:gd name="connsiteY0" fmla="*/ 1601679 h 3160987"/>
                    <a:gd name="connsiteX1" fmla="*/ 155083 w 9687910"/>
                    <a:gd name="connsiteY1" fmla="*/ 13812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639050 w 9687910"/>
                    <a:gd name="connsiteY50" fmla="*/ 2281621 h 3160987"/>
                    <a:gd name="connsiteX51" fmla="*/ 7583214 w 9687910"/>
                    <a:gd name="connsiteY51" fmla="*/ 2278118 h 3160987"/>
                    <a:gd name="connsiteX52" fmla="*/ 7370763 w 9687910"/>
                    <a:gd name="connsiteY52" fmla="*/ 2143509 h 3160987"/>
                    <a:gd name="connsiteX53" fmla="*/ 7097713 w 9687910"/>
                    <a:gd name="connsiteY53" fmla="*/ 2046671 h 3160987"/>
                    <a:gd name="connsiteX54" fmla="*/ 6921062 w 9687910"/>
                    <a:gd name="connsiteY54" fmla="*/ 1994338 h 3160987"/>
                    <a:gd name="connsiteX55" fmla="*/ 6424448 w 9687910"/>
                    <a:gd name="connsiteY55" fmla="*/ 1923393 h 3160987"/>
                    <a:gd name="connsiteX56" fmla="*/ 5809593 w 9687910"/>
                    <a:gd name="connsiteY56" fmla="*/ 1998937 h 3160987"/>
                    <a:gd name="connsiteX57" fmla="*/ 5533697 w 9687910"/>
                    <a:gd name="connsiteY57" fmla="*/ 2010104 h 3160987"/>
                    <a:gd name="connsiteX58" fmla="*/ 5177440 w 9687910"/>
                    <a:gd name="connsiteY58" fmla="*/ 2159821 h 3160987"/>
                    <a:gd name="connsiteX59" fmla="*/ 4921250 w 9687910"/>
                    <a:gd name="connsiteY59" fmla="*/ 2154621 h 3160987"/>
                    <a:gd name="connsiteX60" fmla="*/ 4354458 w 9687910"/>
                    <a:gd name="connsiteY60" fmla="*/ 2230985 h 3160987"/>
                    <a:gd name="connsiteX61" fmla="*/ 4004441 w 9687910"/>
                    <a:gd name="connsiteY61" fmla="*/ 2191407 h 3160987"/>
                    <a:gd name="connsiteX62" fmla="*/ 3361941 w 9687910"/>
                    <a:gd name="connsiteY62" fmla="*/ 2139622 h 3160987"/>
                    <a:gd name="connsiteX63" fmla="*/ 3043238 w 9687910"/>
                    <a:gd name="connsiteY63" fmla="*/ 2557846 h 3160987"/>
                    <a:gd name="connsiteX64" fmla="*/ 2742981 w 9687910"/>
                    <a:gd name="connsiteY64" fmla="*/ 2684573 h 3160987"/>
                    <a:gd name="connsiteX65" fmla="*/ 2073221 w 9687910"/>
                    <a:gd name="connsiteY65" fmla="*/ 2270125 h 3160987"/>
                    <a:gd name="connsiteX66" fmla="*/ 1936257 w 9687910"/>
                    <a:gd name="connsiteY66" fmla="*/ 2051269 h 3160987"/>
                    <a:gd name="connsiteX67" fmla="*/ 1355834 w 9687910"/>
                    <a:gd name="connsiteY67" fmla="*/ 1813035 h 3160987"/>
                    <a:gd name="connsiteX68" fmla="*/ 939691 w 9687910"/>
                    <a:gd name="connsiteY68" fmla="*/ 1546554 h 3160987"/>
                    <a:gd name="connsiteX69" fmla="*/ 843455 w 9687910"/>
                    <a:gd name="connsiteY69" fmla="*/ 1332187 h 3160987"/>
                    <a:gd name="connsiteX70" fmla="*/ 591207 w 9687910"/>
                    <a:gd name="connsiteY70" fmla="*/ 1426780 h 3160987"/>
                    <a:gd name="connsiteX71" fmla="*/ 530882 w 9687910"/>
                    <a:gd name="connsiteY71" fmla="*/ 1537193 h 3160987"/>
                    <a:gd name="connsiteX72" fmla="*/ 318540 w 9687910"/>
                    <a:gd name="connsiteY72" fmla="*/ 1601679 h 3160987"/>
                    <a:gd name="connsiteX0" fmla="*/ 318540 w 9687910"/>
                    <a:gd name="connsiteY0" fmla="*/ 1601679 h 3160987"/>
                    <a:gd name="connsiteX1" fmla="*/ 155083 w 9687910"/>
                    <a:gd name="connsiteY1" fmla="*/ 13812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639050 w 9687910"/>
                    <a:gd name="connsiteY50" fmla="*/ 2281621 h 3160987"/>
                    <a:gd name="connsiteX51" fmla="*/ 7583214 w 9687910"/>
                    <a:gd name="connsiteY51" fmla="*/ 2278118 h 3160987"/>
                    <a:gd name="connsiteX52" fmla="*/ 7370763 w 9687910"/>
                    <a:gd name="connsiteY52" fmla="*/ 2143509 h 3160987"/>
                    <a:gd name="connsiteX53" fmla="*/ 7097713 w 9687910"/>
                    <a:gd name="connsiteY53" fmla="*/ 2046671 h 3160987"/>
                    <a:gd name="connsiteX54" fmla="*/ 6921062 w 9687910"/>
                    <a:gd name="connsiteY54" fmla="*/ 1994338 h 3160987"/>
                    <a:gd name="connsiteX55" fmla="*/ 6424448 w 9687910"/>
                    <a:gd name="connsiteY55" fmla="*/ 1923393 h 3160987"/>
                    <a:gd name="connsiteX56" fmla="*/ 5809593 w 9687910"/>
                    <a:gd name="connsiteY56" fmla="*/ 1998937 h 3160987"/>
                    <a:gd name="connsiteX57" fmla="*/ 5533697 w 9687910"/>
                    <a:gd name="connsiteY57" fmla="*/ 2010104 h 3160987"/>
                    <a:gd name="connsiteX58" fmla="*/ 5177440 w 9687910"/>
                    <a:gd name="connsiteY58" fmla="*/ 2159821 h 3160987"/>
                    <a:gd name="connsiteX59" fmla="*/ 4921250 w 9687910"/>
                    <a:gd name="connsiteY59" fmla="*/ 2154621 h 3160987"/>
                    <a:gd name="connsiteX60" fmla="*/ 4354458 w 9687910"/>
                    <a:gd name="connsiteY60" fmla="*/ 2230985 h 3160987"/>
                    <a:gd name="connsiteX61" fmla="*/ 4004441 w 9687910"/>
                    <a:gd name="connsiteY61" fmla="*/ 2191407 h 3160987"/>
                    <a:gd name="connsiteX62" fmla="*/ 3361941 w 9687910"/>
                    <a:gd name="connsiteY62" fmla="*/ 2139622 h 3160987"/>
                    <a:gd name="connsiteX63" fmla="*/ 3043238 w 9687910"/>
                    <a:gd name="connsiteY63" fmla="*/ 2557846 h 3160987"/>
                    <a:gd name="connsiteX64" fmla="*/ 2742981 w 9687910"/>
                    <a:gd name="connsiteY64" fmla="*/ 2684573 h 3160987"/>
                    <a:gd name="connsiteX65" fmla="*/ 2073221 w 9687910"/>
                    <a:gd name="connsiteY65" fmla="*/ 2270125 h 3160987"/>
                    <a:gd name="connsiteX66" fmla="*/ 1936257 w 9687910"/>
                    <a:gd name="connsiteY66" fmla="*/ 2051269 h 3160987"/>
                    <a:gd name="connsiteX67" fmla="*/ 1355834 w 9687910"/>
                    <a:gd name="connsiteY67" fmla="*/ 1813035 h 3160987"/>
                    <a:gd name="connsiteX68" fmla="*/ 939691 w 9687910"/>
                    <a:gd name="connsiteY68" fmla="*/ 1546554 h 3160987"/>
                    <a:gd name="connsiteX69" fmla="*/ 843455 w 9687910"/>
                    <a:gd name="connsiteY69" fmla="*/ 1332187 h 3160987"/>
                    <a:gd name="connsiteX70" fmla="*/ 591207 w 9687910"/>
                    <a:gd name="connsiteY70" fmla="*/ 1426780 h 3160987"/>
                    <a:gd name="connsiteX71" fmla="*/ 530882 w 9687910"/>
                    <a:gd name="connsiteY71" fmla="*/ 1537193 h 3160987"/>
                    <a:gd name="connsiteX72" fmla="*/ 318540 w 9687910"/>
                    <a:gd name="connsiteY72" fmla="*/ 1601679 h 3160987"/>
                    <a:gd name="connsiteX0" fmla="*/ 318540 w 9687910"/>
                    <a:gd name="connsiteY0" fmla="*/ 1601679 h 3160987"/>
                    <a:gd name="connsiteX1" fmla="*/ 155083 w 9687910"/>
                    <a:gd name="connsiteY1" fmla="*/ 13812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639050 w 9687910"/>
                    <a:gd name="connsiteY50" fmla="*/ 2281621 h 3160987"/>
                    <a:gd name="connsiteX51" fmla="*/ 7583214 w 9687910"/>
                    <a:gd name="connsiteY51" fmla="*/ 2278118 h 3160987"/>
                    <a:gd name="connsiteX52" fmla="*/ 7370763 w 9687910"/>
                    <a:gd name="connsiteY52" fmla="*/ 2143509 h 3160987"/>
                    <a:gd name="connsiteX53" fmla="*/ 7097713 w 9687910"/>
                    <a:gd name="connsiteY53" fmla="*/ 2046671 h 3160987"/>
                    <a:gd name="connsiteX54" fmla="*/ 6921062 w 9687910"/>
                    <a:gd name="connsiteY54" fmla="*/ 1994338 h 3160987"/>
                    <a:gd name="connsiteX55" fmla="*/ 6424448 w 9687910"/>
                    <a:gd name="connsiteY55" fmla="*/ 1923393 h 3160987"/>
                    <a:gd name="connsiteX56" fmla="*/ 5809593 w 9687910"/>
                    <a:gd name="connsiteY56" fmla="*/ 1998937 h 3160987"/>
                    <a:gd name="connsiteX57" fmla="*/ 5533697 w 9687910"/>
                    <a:gd name="connsiteY57" fmla="*/ 2010104 h 3160987"/>
                    <a:gd name="connsiteX58" fmla="*/ 5177440 w 9687910"/>
                    <a:gd name="connsiteY58" fmla="*/ 2159821 h 3160987"/>
                    <a:gd name="connsiteX59" fmla="*/ 4921250 w 9687910"/>
                    <a:gd name="connsiteY59" fmla="*/ 2154621 h 3160987"/>
                    <a:gd name="connsiteX60" fmla="*/ 4354458 w 9687910"/>
                    <a:gd name="connsiteY60" fmla="*/ 2230985 h 3160987"/>
                    <a:gd name="connsiteX61" fmla="*/ 4004441 w 9687910"/>
                    <a:gd name="connsiteY61" fmla="*/ 2191407 h 3160987"/>
                    <a:gd name="connsiteX62" fmla="*/ 3361941 w 9687910"/>
                    <a:gd name="connsiteY62" fmla="*/ 2139622 h 3160987"/>
                    <a:gd name="connsiteX63" fmla="*/ 3043238 w 9687910"/>
                    <a:gd name="connsiteY63" fmla="*/ 2557846 h 3160987"/>
                    <a:gd name="connsiteX64" fmla="*/ 2742981 w 9687910"/>
                    <a:gd name="connsiteY64" fmla="*/ 2684573 h 3160987"/>
                    <a:gd name="connsiteX65" fmla="*/ 2073221 w 9687910"/>
                    <a:gd name="connsiteY65" fmla="*/ 2270125 h 3160987"/>
                    <a:gd name="connsiteX66" fmla="*/ 1936257 w 9687910"/>
                    <a:gd name="connsiteY66" fmla="*/ 2051269 h 3160987"/>
                    <a:gd name="connsiteX67" fmla="*/ 1355834 w 9687910"/>
                    <a:gd name="connsiteY67" fmla="*/ 1813035 h 3160987"/>
                    <a:gd name="connsiteX68" fmla="*/ 939691 w 9687910"/>
                    <a:gd name="connsiteY68" fmla="*/ 1546554 h 3160987"/>
                    <a:gd name="connsiteX69" fmla="*/ 843455 w 9687910"/>
                    <a:gd name="connsiteY69" fmla="*/ 1332187 h 3160987"/>
                    <a:gd name="connsiteX70" fmla="*/ 591207 w 9687910"/>
                    <a:gd name="connsiteY70" fmla="*/ 1426780 h 3160987"/>
                    <a:gd name="connsiteX71" fmla="*/ 530882 w 9687910"/>
                    <a:gd name="connsiteY71" fmla="*/ 1537193 h 3160987"/>
                    <a:gd name="connsiteX72" fmla="*/ 318540 w 9687910"/>
                    <a:gd name="connsiteY72" fmla="*/ 1601679 h 3160987"/>
                    <a:gd name="connsiteX0" fmla="*/ 318540 w 9687910"/>
                    <a:gd name="connsiteY0" fmla="*/ 1601679 h 3160987"/>
                    <a:gd name="connsiteX1" fmla="*/ 155083 w 9687910"/>
                    <a:gd name="connsiteY1" fmla="*/ 1381235 h 3160987"/>
                    <a:gd name="connsiteX2" fmla="*/ 247650 w 9687910"/>
                    <a:gd name="connsiteY2" fmla="*/ 1332296 h 3160987"/>
                    <a:gd name="connsiteX3" fmla="*/ 307428 w 9687910"/>
                    <a:gd name="connsiteY3" fmla="*/ 1237593 h 3160987"/>
                    <a:gd name="connsiteX4" fmla="*/ 307428 w 9687910"/>
                    <a:gd name="connsiteY4" fmla="*/ 1143000 h 3160987"/>
                    <a:gd name="connsiteX5" fmla="*/ 189186 w 9687910"/>
                    <a:gd name="connsiteY5" fmla="*/ 1064173 h 3160987"/>
                    <a:gd name="connsiteX6" fmla="*/ 0 w 9687910"/>
                    <a:gd name="connsiteY6" fmla="*/ 788276 h 3160987"/>
                    <a:gd name="connsiteX7" fmla="*/ 173421 w 9687910"/>
                    <a:gd name="connsiteY7" fmla="*/ 733097 h 3160987"/>
                    <a:gd name="connsiteX8" fmla="*/ 149772 w 9687910"/>
                    <a:gd name="connsiteY8" fmla="*/ 567559 h 3160987"/>
                    <a:gd name="connsiteX9" fmla="*/ 283779 w 9687910"/>
                    <a:gd name="connsiteY9" fmla="*/ 370490 h 3160987"/>
                    <a:gd name="connsiteX10" fmla="*/ 717331 w 9687910"/>
                    <a:gd name="connsiteY10" fmla="*/ 197069 h 3160987"/>
                    <a:gd name="connsiteX11" fmla="*/ 945931 w 9687910"/>
                    <a:gd name="connsiteY11" fmla="*/ 315311 h 3160987"/>
                    <a:gd name="connsiteX12" fmla="*/ 1143000 w 9687910"/>
                    <a:gd name="connsiteY12" fmla="*/ 409904 h 3160987"/>
                    <a:gd name="connsiteX13" fmla="*/ 1292772 w 9687910"/>
                    <a:gd name="connsiteY13" fmla="*/ 173421 h 3160987"/>
                    <a:gd name="connsiteX14" fmla="*/ 1332186 w 9687910"/>
                    <a:gd name="connsiteY14" fmla="*/ 86711 h 3160987"/>
                    <a:gd name="connsiteX15" fmla="*/ 1474076 w 9687910"/>
                    <a:gd name="connsiteY15" fmla="*/ 141890 h 3160987"/>
                    <a:gd name="connsiteX16" fmla="*/ 1584434 w 9687910"/>
                    <a:gd name="connsiteY16" fmla="*/ 110359 h 3160987"/>
                    <a:gd name="connsiteX17" fmla="*/ 1718441 w 9687910"/>
                    <a:gd name="connsiteY17" fmla="*/ 157655 h 3160987"/>
                    <a:gd name="connsiteX18" fmla="*/ 1899745 w 9687910"/>
                    <a:gd name="connsiteY18" fmla="*/ 0 h 3160987"/>
                    <a:gd name="connsiteX19" fmla="*/ 2286000 w 9687910"/>
                    <a:gd name="connsiteY19" fmla="*/ 39414 h 3160987"/>
                    <a:gd name="connsiteX20" fmla="*/ 2325414 w 9687910"/>
                    <a:gd name="connsiteY20" fmla="*/ 7883 h 3160987"/>
                    <a:gd name="connsiteX21" fmla="*/ 2554014 w 9687910"/>
                    <a:gd name="connsiteY21" fmla="*/ 23649 h 3160987"/>
                    <a:gd name="connsiteX22" fmla="*/ 2569779 w 9687910"/>
                    <a:gd name="connsiteY22" fmla="*/ 86711 h 3160987"/>
                    <a:gd name="connsiteX23" fmla="*/ 4359166 w 9687910"/>
                    <a:gd name="connsiteY23" fmla="*/ 299545 h 3160987"/>
                    <a:gd name="connsiteX24" fmla="*/ 4248807 w 9687910"/>
                    <a:gd name="connsiteY24" fmla="*/ 1072055 h 3160987"/>
                    <a:gd name="connsiteX25" fmla="*/ 3090041 w 9687910"/>
                    <a:gd name="connsiteY25" fmla="*/ 938049 h 3160987"/>
                    <a:gd name="connsiteX26" fmla="*/ 3302876 w 9687910"/>
                    <a:gd name="connsiteY26" fmla="*/ 1103587 h 3160987"/>
                    <a:gd name="connsiteX27" fmla="*/ 3909848 w 9687910"/>
                    <a:gd name="connsiteY27" fmla="*/ 1150883 h 3160987"/>
                    <a:gd name="connsiteX28" fmla="*/ 4122683 w 9687910"/>
                    <a:gd name="connsiteY28" fmla="*/ 1261242 h 3160987"/>
                    <a:gd name="connsiteX29" fmla="*/ 5210503 w 9687910"/>
                    <a:gd name="connsiteY29" fmla="*/ 1292773 h 3160987"/>
                    <a:gd name="connsiteX30" fmla="*/ 5990897 w 9687910"/>
                    <a:gd name="connsiteY30" fmla="*/ 1016876 h 3160987"/>
                    <a:gd name="connsiteX31" fmla="*/ 6424448 w 9687910"/>
                    <a:gd name="connsiteY31" fmla="*/ 1024759 h 3160987"/>
                    <a:gd name="connsiteX32" fmla="*/ 7047186 w 9687910"/>
                    <a:gd name="connsiteY32" fmla="*/ 977462 h 3160987"/>
                    <a:gd name="connsiteX33" fmla="*/ 7086600 w 9687910"/>
                    <a:gd name="connsiteY33" fmla="*/ 780393 h 3160987"/>
                    <a:gd name="connsiteX34" fmla="*/ 7220607 w 9687910"/>
                    <a:gd name="connsiteY34" fmla="*/ 662152 h 3160987"/>
                    <a:gd name="connsiteX35" fmla="*/ 8119241 w 9687910"/>
                    <a:gd name="connsiteY35" fmla="*/ 1135118 h 3160987"/>
                    <a:gd name="connsiteX36" fmla="*/ 8576441 w 9687910"/>
                    <a:gd name="connsiteY36" fmla="*/ 1158766 h 3160987"/>
                    <a:gd name="connsiteX37" fmla="*/ 9538138 w 9687910"/>
                    <a:gd name="connsiteY37" fmla="*/ 583324 h 3160987"/>
                    <a:gd name="connsiteX38" fmla="*/ 9687910 w 9687910"/>
                    <a:gd name="connsiteY38" fmla="*/ 709449 h 3160987"/>
                    <a:gd name="connsiteX39" fmla="*/ 8781393 w 9687910"/>
                    <a:gd name="connsiteY39" fmla="*/ 1308538 h 3160987"/>
                    <a:gd name="connsiteX40" fmla="*/ 8064062 w 9687910"/>
                    <a:gd name="connsiteY40" fmla="*/ 1395249 h 3160987"/>
                    <a:gd name="connsiteX41" fmla="*/ 7409793 w 9687910"/>
                    <a:gd name="connsiteY41" fmla="*/ 1363718 h 3160987"/>
                    <a:gd name="connsiteX42" fmla="*/ 6881648 w 9687910"/>
                    <a:gd name="connsiteY42" fmla="*/ 1355835 h 3160987"/>
                    <a:gd name="connsiteX43" fmla="*/ 6104211 w 9687910"/>
                    <a:gd name="connsiteY43" fmla="*/ 1579727 h 3160987"/>
                    <a:gd name="connsiteX44" fmla="*/ 6795102 w 9687910"/>
                    <a:gd name="connsiteY44" fmla="*/ 1586022 h 3160987"/>
                    <a:gd name="connsiteX45" fmla="*/ 7047186 w 9687910"/>
                    <a:gd name="connsiteY45" fmla="*/ 1395249 h 3160987"/>
                    <a:gd name="connsiteX46" fmla="*/ 7307098 w 9687910"/>
                    <a:gd name="connsiteY46" fmla="*/ 1701253 h 3160987"/>
                    <a:gd name="connsiteX47" fmla="*/ 7723352 w 9687910"/>
                    <a:gd name="connsiteY47" fmla="*/ 2117725 h 3160987"/>
                    <a:gd name="connsiteX48" fmla="*/ 8724681 w 9687910"/>
                    <a:gd name="connsiteY48" fmla="*/ 3121573 h 3160987"/>
                    <a:gd name="connsiteX49" fmla="*/ 8584324 w 9687910"/>
                    <a:gd name="connsiteY49" fmla="*/ 3160987 h 3160987"/>
                    <a:gd name="connsiteX50" fmla="*/ 7898524 w 9687910"/>
                    <a:gd name="connsiteY50" fmla="*/ 2435773 h 3160987"/>
                    <a:gd name="connsiteX51" fmla="*/ 7639050 w 9687910"/>
                    <a:gd name="connsiteY51" fmla="*/ 2281621 h 3160987"/>
                    <a:gd name="connsiteX52" fmla="*/ 7583214 w 9687910"/>
                    <a:gd name="connsiteY52" fmla="*/ 2278118 h 3160987"/>
                    <a:gd name="connsiteX53" fmla="*/ 7370763 w 9687910"/>
                    <a:gd name="connsiteY53" fmla="*/ 2143509 h 3160987"/>
                    <a:gd name="connsiteX54" fmla="*/ 7097713 w 9687910"/>
                    <a:gd name="connsiteY54" fmla="*/ 2046671 h 3160987"/>
                    <a:gd name="connsiteX55" fmla="*/ 6921062 w 9687910"/>
                    <a:gd name="connsiteY55" fmla="*/ 1994338 h 3160987"/>
                    <a:gd name="connsiteX56" fmla="*/ 6424448 w 9687910"/>
                    <a:gd name="connsiteY56" fmla="*/ 1923393 h 3160987"/>
                    <a:gd name="connsiteX57" fmla="*/ 5809593 w 9687910"/>
                    <a:gd name="connsiteY57" fmla="*/ 1998937 h 3160987"/>
                    <a:gd name="connsiteX58" fmla="*/ 5533697 w 9687910"/>
                    <a:gd name="connsiteY58" fmla="*/ 2010104 h 3160987"/>
                    <a:gd name="connsiteX59" fmla="*/ 5177440 w 9687910"/>
                    <a:gd name="connsiteY59" fmla="*/ 2159821 h 3160987"/>
                    <a:gd name="connsiteX60" fmla="*/ 4921250 w 9687910"/>
                    <a:gd name="connsiteY60" fmla="*/ 2154621 h 3160987"/>
                    <a:gd name="connsiteX61" fmla="*/ 4354458 w 9687910"/>
                    <a:gd name="connsiteY61" fmla="*/ 2230985 h 3160987"/>
                    <a:gd name="connsiteX62" fmla="*/ 4004441 w 9687910"/>
                    <a:gd name="connsiteY62" fmla="*/ 2191407 h 3160987"/>
                    <a:gd name="connsiteX63" fmla="*/ 3361941 w 9687910"/>
                    <a:gd name="connsiteY63" fmla="*/ 2139622 h 3160987"/>
                    <a:gd name="connsiteX64" fmla="*/ 3043238 w 9687910"/>
                    <a:gd name="connsiteY64" fmla="*/ 2557846 h 3160987"/>
                    <a:gd name="connsiteX65" fmla="*/ 2742981 w 9687910"/>
                    <a:gd name="connsiteY65" fmla="*/ 2684573 h 3160987"/>
                    <a:gd name="connsiteX66" fmla="*/ 2073221 w 9687910"/>
                    <a:gd name="connsiteY66" fmla="*/ 2270125 h 3160987"/>
                    <a:gd name="connsiteX67" fmla="*/ 1936257 w 9687910"/>
                    <a:gd name="connsiteY67" fmla="*/ 2051269 h 3160987"/>
                    <a:gd name="connsiteX68" fmla="*/ 1355834 w 9687910"/>
                    <a:gd name="connsiteY68" fmla="*/ 1813035 h 3160987"/>
                    <a:gd name="connsiteX69" fmla="*/ 939691 w 9687910"/>
                    <a:gd name="connsiteY69" fmla="*/ 1546554 h 3160987"/>
                    <a:gd name="connsiteX70" fmla="*/ 843455 w 9687910"/>
                    <a:gd name="connsiteY70" fmla="*/ 1332187 h 3160987"/>
                    <a:gd name="connsiteX71" fmla="*/ 591207 w 9687910"/>
                    <a:gd name="connsiteY71" fmla="*/ 1426780 h 3160987"/>
                    <a:gd name="connsiteX72" fmla="*/ 530882 w 9687910"/>
                    <a:gd name="connsiteY72" fmla="*/ 1537193 h 3160987"/>
                    <a:gd name="connsiteX73" fmla="*/ 318540 w 9687910"/>
                    <a:gd name="connsiteY73" fmla="*/ 1601679 h 3160987"/>
                    <a:gd name="connsiteX0" fmla="*/ 318540 w 9687910"/>
                    <a:gd name="connsiteY0" fmla="*/ 1601679 h 3160987"/>
                    <a:gd name="connsiteX1" fmla="*/ 155083 w 9687910"/>
                    <a:gd name="connsiteY1" fmla="*/ 1381235 h 3160987"/>
                    <a:gd name="connsiteX2" fmla="*/ 247650 w 9687910"/>
                    <a:gd name="connsiteY2" fmla="*/ 1332296 h 3160987"/>
                    <a:gd name="connsiteX3" fmla="*/ 307428 w 9687910"/>
                    <a:gd name="connsiteY3" fmla="*/ 1237593 h 3160987"/>
                    <a:gd name="connsiteX4" fmla="*/ 307428 w 9687910"/>
                    <a:gd name="connsiteY4" fmla="*/ 1143000 h 3160987"/>
                    <a:gd name="connsiteX5" fmla="*/ 189186 w 9687910"/>
                    <a:gd name="connsiteY5" fmla="*/ 1064173 h 3160987"/>
                    <a:gd name="connsiteX6" fmla="*/ 0 w 9687910"/>
                    <a:gd name="connsiteY6" fmla="*/ 788276 h 3160987"/>
                    <a:gd name="connsiteX7" fmla="*/ 173421 w 9687910"/>
                    <a:gd name="connsiteY7" fmla="*/ 733097 h 3160987"/>
                    <a:gd name="connsiteX8" fmla="*/ 149772 w 9687910"/>
                    <a:gd name="connsiteY8" fmla="*/ 567559 h 3160987"/>
                    <a:gd name="connsiteX9" fmla="*/ 283779 w 9687910"/>
                    <a:gd name="connsiteY9" fmla="*/ 370490 h 3160987"/>
                    <a:gd name="connsiteX10" fmla="*/ 717331 w 9687910"/>
                    <a:gd name="connsiteY10" fmla="*/ 197069 h 3160987"/>
                    <a:gd name="connsiteX11" fmla="*/ 945931 w 9687910"/>
                    <a:gd name="connsiteY11" fmla="*/ 315311 h 3160987"/>
                    <a:gd name="connsiteX12" fmla="*/ 1143000 w 9687910"/>
                    <a:gd name="connsiteY12" fmla="*/ 409904 h 3160987"/>
                    <a:gd name="connsiteX13" fmla="*/ 1292772 w 9687910"/>
                    <a:gd name="connsiteY13" fmla="*/ 173421 h 3160987"/>
                    <a:gd name="connsiteX14" fmla="*/ 1332186 w 9687910"/>
                    <a:gd name="connsiteY14" fmla="*/ 86711 h 3160987"/>
                    <a:gd name="connsiteX15" fmla="*/ 1474076 w 9687910"/>
                    <a:gd name="connsiteY15" fmla="*/ 141890 h 3160987"/>
                    <a:gd name="connsiteX16" fmla="*/ 1584434 w 9687910"/>
                    <a:gd name="connsiteY16" fmla="*/ 110359 h 3160987"/>
                    <a:gd name="connsiteX17" fmla="*/ 1718441 w 9687910"/>
                    <a:gd name="connsiteY17" fmla="*/ 157655 h 3160987"/>
                    <a:gd name="connsiteX18" fmla="*/ 1899745 w 9687910"/>
                    <a:gd name="connsiteY18" fmla="*/ 0 h 3160987"/>
                    <a:gd name="connsiteX19" fmla="*/ 2286000 w 9687910"/>
                    <a:gd name="connsiteY19" fmla="*/ 39414 h 3160987"/>
                    <a:gd name="connsiteX20" fmla="*/ 2325414 w 9687910"/>
                    <a:gd name="connsiteY20" fmla="*/ 7883 h 3160987"/>
                    <a:gd name="connsiteX21" fmla="*/ 2554014 w 9687910"/>
                    <a:gd name="connsiteY21" fmla="*/ 23649 h 3160987"/>
                    <a:gd name="connsiteX22" fmla="*/ 2569779 w 9687910"/>
                    <a:gd name="connsiteY22" fmla="*/ 86711 h 3160987"/>
                    <a:gd name="connsiteX23" fmla="*/ 4359166 w 9687910"/>
                    <a:gd name="connsiteY23" fmla="*/ 299545 h 3160987"/>
                    <a:gd name="connsiteX24" fmla="*/ 4248807 w 9687910"/>
                    <a:gd name="connsiteY24" fmla="*/ 1072055 h 3160987"/>
                    <a:gd name="connsiteX25" fmla="*/ 3090041 w 9687910"/>
                    <a:gd name="connsiteY25" fmla="*/ 938049 h 3160987"/>
                    <a:gd name="connsiteX26" fmla="*/ 3302876 w 9687910"/>
                    <a:gd name="connsiteY26" fmla="*/ 1103587 h 3160987"/>
                    <a:gd name="connsiteX27" fmla="*/ 3909848 w 9687910"/>
                    <a:gd name="connsiteY27" fmla="*/ 1150883 h 3160987"/>
                    <a:gd name="connsiteX28" fmla="*/ 4122683 w 9687910"/>
                    <a:gd name="connsiteY28" fmla="*/ 1261242 h 3160987"/>
                    <a:gd name="connsiteX29" fmla="*/ 5210503 w 9687910"/>
                    <a:gd name="connsiteY29" fmla="*/ 1292773 h 3160987"/>
                    <a:gd name="connsiteX30" fmla="*/ 5990897 w 9687910"/>
                    <a:gd name="connsiteY30" fmla="*/ 1016876 h 3160987"/>
                    <a:gd name="connsiteX31" fmla="*/ 6424448 w 9687910"/>
                    <a:gd name="connsiteY31" fmla="*/ 1024759 h 3160987"/>
                    <a:gd name="connsiteX32" fmla="*/ 7047186 w 9687910"/>
                    <a:gd name="connsiteY32" fmla="*/ 977462 h 3160987"/>
                    <a:gd name="connsiteX33" fmla="*/ 7086600 w 9687910"/>
                    <a:gd name="connsiteY33" fmla="*/ 780393 h 3160987"/>
                    <a:gd name="connsiteX34" fmla="*/ 7220607 w 9687910"/>
                    <a:gd name="connsiteY34" fmla="*/ 662152 h 3160987"/>
                    <a:gd name="connsiteX35" fmla="*/ 8119241 w 9687910"/>
                    <a:gd name="connsiteY35" fmla="*/ 1135118 h 3160987"/>
                    <a:gd name="connsiteX36" fmla="*/ 8576441 w 9687910"/>
                    <a:gd name="connsiteY36" fmla="*/ 1158766 h 3160987"/>
                    <a:gd name="connsiteX37" fmla="*/ 9538138 w 9687910"/>
                    <a:gd name="connsiteY37" fmla="*/ 583324 h 3160987"/>
                    <a:gd name="connsiteX38" fmla="*/ 9687910 w 9687910"/>
                    <a:gd name="connsiteY38" fmla="*/ 709449 h 3160987"/>
                    <a:gd name="connsiteX39" fmla="*/ 8781393 w 9687910"/>
                    <a:gd name="connsiteY39" fmla="*/ 1308538 h 3160987"/>
                    <a:gd name="connsiteX40" fmla="*/ 8064062 w 9687910"/>
                    <a:gd name="connsiteY40" fmla="*/ 1395249 h 3160987"/>
                    <a:gd name="connsiteX41" fmla="*/ 7409793 w 9687910"/>
                    <a:gd name="connsiteY41" fmla="*/ 1363718 h 3160987"/>
                    <a:gd name="connsiteX42" fmla="*/ 6881648 w 9687910"/>
                    <a:gd name="connsiteY42" fmla="*/ 1355835 h 3160987"/>
                    <a:gd name="connsiteX43" fmla="*/ 6104211 w 9687910"/>
                    <a:gd name="connsiteY43" fmla="*/ 1579727 h 3160987"/>
                    <a:gd name="connsiteX44" fmla="*/ 6795102 w 9687910"/>
                    <a:gd name="connsiteY44" fmla="*/ 1586022 h 3160987"/>
                    <a:gd name="connsiteX45" fmla="*/ 7047186 w 9687910"/>
                    <a:gd name="connsiteY45" fmla="*/ 1395249 h 3160987"/>
                    <a:gd name="connsiteX46" fmla="*/ 7307098 w 9687910"/>
                    <a:gd name="connsiteY46" fmla="*/ 1701253 h 3160987"/>
                    <a:gd name="connsiteX47" fmla="*/ 7723352 w 9687910"/>
                    <a:gd name="connsiteY47" fmla="*/ 2117725 h 3160987"/>
                    <a:gd name="connsiteX48" fmla="*/ 8724681 w 9687910"/>
                    <a:gd name="connsiteY48" fmla="*/ 3121573 h 3160987"/>
                    <a:gd name="connsiteX49" fmla="*/ 8584324 w 9687910"/>
                    <a:gd name="connsiteY49" fmla="*/ 3160987 h 3160987"/>
                    <a:gd name="connsiteX50" fmla="*/ 7898524 w 9687910"/>
                    <a:gd name="connsiteY50" fmla="*/ 2435773 h 3160987"/>
                    <a:gd name="connsiteX51" fmla="*/ 7639050 w 9687910"/>
                    <a:gd name="connsiteY51" fmla="*/ 2281621 h 3160987"/>
                    <a:gd name="connsiteX52" fmla="*/ 7583214 w 9687910"/>
                    <a:gd name="connsiteY52" fmla="*/ 2278118 h 3160987"/>
                    <a:gd name="connsiteX53" fmla="*/ 7370763 w 9687910"/>
                    <a:gd name="connsiteY53" fmla="*/ 2143509 h 3160987"/>
                    <a:gd name="connsiteX54" fmla="*/ 7097713 w 9687910"/>
                    <a:gd name="connsiteY54" fmla="*/ 2046671 h 3160987"/>
                    <a:gd name="connsiteX55" fmla="*/ 6921062 w 9687910"/>
                    <a:gd name="connsiteY55" fmla="*/ 1994338 h 3160987"/>
                    <a:gd name="connsiteX56" fmla="*/ 6424448 w 9687910"/>
                    <a:gd name="connsiteY56" fmla="*/ 1923393 h 3160987"/>
                    <a:gd name="connsiteX57" fmla="*/ 5809593 w 9687910"/>
                    <a:gd name="connsiteY57" fmla="*/ 1998937 h 3160987"/>
                    <a:gd name="connsiteX58" fmla="*/ 5533697 w 9687910"/>
                    <a:gd name="connsiteY58" fmla="*/ 2010104 h 3160987"/>
                    <a:gd name="connsiteX59" fmla="*/ 5177440 w 9687910"/>
                    <a:gd name="connsiteY59" fmla="*/ 2159821 h 3160987"/>
                    <a:gd name="connsiteX60" fmla="*/ 4921250 w 9687910"/>
                    <a:gd name="connsiteY60" fmla="*/ 2154621 h 3160987"/>
                    <a:gd name="connsiteX61" fmla="*/ 4354458 w 9687910"/>
                    <a:gd name="connsiteY61" fmla="*/ 2230985 h 3160987"/>
                    <a:gd name="connsiteX62" fmla="*/ 4004441 w 9687910"/>
                    <a:gd name="connsiteY62" fmla="*/ 2191407 h 3160987"/>
                    <a:gd name="connsiteX63" fmla="*/ 3361941 w 9687910"/>
                    <a:gd name="connsiteY63" fmla="*/ 2139622 h 3160987"/>
                    <a:gd name="connsiteX64" fmla="*/ 3043238 w 9687910"/>
                    <a:gd name="connsiteY64" fmla="*/ 2557846 h 3160987"/>
                    <a:gd name="connsiteX65" fmla="*/ 2742981 w 9687910"/>
                    <a:gd name="connsiteY65" fmla="*/ 2684573 h 3160987"/>
                    <a:gd name="connsiteX66" fmla="*/ 2073221 w 9687910"/>
                    <a:gd name="connsiteY66" fmla="*/ 2270125 h 3160987"/>
                    <a:gd name="connsiteX67" fmla="*/ 1936257 w 9687910"/>
                    <a:gd name="connsiteY67" fmla="*/ 2051269 h 3160987"/>
                    <a:gd name="connsiteX68" fmla="*/ 1355834 w 9687910"/>
                    <a:gd name="connsiteY68" fmla="*/ 1813035 h 3160987"/>
                    <a:gd name="connsiteX69" fmla="*/ 939691 w 9687910"/>
                    <a:gd name="connsiteY69" fmla="*/ 1546554 h 3160987"/>
                    <a:gd name="connsiteX70" fmla="*/ 843455 w 9687910"/>
                    <a:gd name="connsiteY70" fmla="*/ 1332187 h 3160987"/>
                    <a:gd name="connsiteX71" fmla="*/ 591207 w 9687910"/>
                    <a:gd name="connsiteY71" fmla="*/ 1426780 h 3160987"/>
                    <a:gd name="connsiteX72" fmla="*/ 530882 w 9687910"/>
                    <a:gd name="connsiteY72" fmla="*/ 1537193 h 3160987"/>
                    <a:gd name="connsiteX73" fmla="*/ 318540 w 9687910"/>
                    <a:gd name="connsiteY73" fmla="*/ 1601679 h 3160987"/>
                    <a:gd name="connsiteX0" fmla="*/ 304252 w 9673622"/>
                    <a:gd name="connsiteY0" fmla="*/ 1601679 h 3160987"/>
                    <a:gd name="connsiteX1" fmla="*/ 140795 w 9673622"/>
                    <a:gd name="connsiteY1" fmla="*/ 1381235 h 3160987"/>
                    <a:gd name="connsiteX2" fmla="*/ 233362 w 9673622"/>
                    <a:gd name="connsiteY2" fmla="*/ 1332296 h 3160987"/>
                    <a:gd name="connsiteX3" fmla="*/ 293140 w 9673622"/>
                    <a:gd name="connsiteY3" fmla="*/ 1237593 h 3160987"/>
                    <a:gd name="connsiteX4" fmla="*/ 293140 w 9673622"/>
                    <a:gd name="connsiteY4" fmla="*/ 1143000 h 3160987"/>
                    <a:gd name="connsiteX5" fmla="*/ 174898 w 9673622"/>
                    <a:gd name="connsiteY5" fmla="*/ 1064173 h 3160987"/>
                    <a:gd name="connsiteX6" fmla="*/ 0 w 9673622"/>
                    <a:gd name="connsiteY6" fmla="*/ 799388 h 3160987"/>
                    <a:gd name="connsiteX7" fmla="*/ 159133 w 9673622"/>
                    <a:gd name="connsiteY7" fmla="*/ 733097 h 3160987"/>
                    <a:gd name="connsiteX8" fmla="*/ 135484 w 9673622"/>
                    <a:gd name="connsiteY8" fmla="*/ 567559 h 3160987"/>
                    <a:gd name="connsiteX9" fmla="*/ 269491 w 9673622"/>
                    <a:gd name="connsiteY9" fmla="*/ 370490 h 3160987"/>
                    <a:gd name="connsiteX10" fmla="*/ 703043 w 9673622"/>
                    <a:gd name="connsiteY10" fmla="*/ 197069 h 3160987"/>
                    <a:gd name="connsiteX11" fmla="*/ 931643 w 9673622"/>
                    <a:gd name="connsiteY11" fmla="*/ 315311 h 3160987"/>
                    <a:gd name="connsiteX12" fmla="*/ 1128712 w 9673622"/>
                    <a:gd name="connsiteY12" fmla="*/ 409904 h 3160987"/>
                    <a:gd name="connsiteX13" fmla="*/ 1278484 w 9673622"/>
                    <a:gd name="connsiteY13" fmla="*/ 173421 h 3160987"/>
                    <a:gd name="connsiteX14" fmla="*/ 1317898 w 9673622"/>
                    <a:gd name="connsiteY14" fmla="*/ 86711 h 3160987"/>
                    <a:gd name="connsiteX15" fmla="*/ 1459788 w 9673622"/>
                    <a:gd name="connsiteY15" fmla="*/ 141890 h 3160987"/>
                    <a:gd name="connsiteX16" fmla="*/ 1570146 w 9673622"/>
                    <a:gd name="connsiteY16" fmla="*/ 110359 h 3160987"/>
                    <a:gd name="connsiteX17" fmla="*/ 1704153 w 9673622"/>
                    <a:gd name="connsiteY17" fmla="*/ 157655 h 3160987"/>
                    <a:gd name="connsiteX18" fmla="*/ 1885457 w 9673622"/>
                    <a:gd name="connsiteY18" fmla="*/ 0 h 3160987"/>
                    <a:gd name="connsiteX19" fmla="*/ 2271712 w 9673622"/>
                    <a:gd name="connsiteY19" fmla="*/ 39414 h 3160987"/>
                    <a:gd name="connsiteX20" fmla="*/ 2311126 w 9673622"/>
                    <a:gd name="connsiteY20" fmla="*/ 7883 h 3160987"/>
                    <a:gd name="connsiteX21" fmla="*/ 2539726 w 9673622"/>
                    <a:gd name="connsiteY21" fmla="*/ 23649 h 3160987"/>
                    <a:gd name="connsiteX22" fmla="*/ 2555491 w 9673622"/>
                    <a:gd name="connsiteY22" fmla="*/ 86711 h 3160987"/>
                    <a:gd name="connsiteX23" fmla="*/ 4344878 w 9673622"/>
                    <a:gd name="connsiteY23" fmla="*/ 299545 h 3160987"/>
                    <a:gd name="connsiteX24" fmla="*/ 4234519 w 9673622"/>
                    <a:gd name="connsiteY24" fmla="*/ 1072055 h 3160987"/>
                    <a:gd name="connsiteX25" fmla="*/ 3075753 w 9673622"/>
                    <a:gd name="connsiteY25" fmla="*/ 938049 h 3160987"/>
                    <a:gd name="connsiteX26" fmla="*/ 3288588 w 9673622"/>
                    <a:gd name="connsiteY26" fmla="*/ 1103587 h 3160987"/>
                    <a:gd name="connsiteX27" fmla="*/ 3895560 w 9673622"/>
                    <a:gd name="connsiteY27" fmla="*/ 1150883 h 3160987"/>
                    <a:gd name="connsiteX28" fmla="*/ 4108395 w 9673622"/>
                    <a:gd name="connsiteY28" fmla="*/ 1261242 h 3160987"/>
                    <a:gd name="connsiteX29" fmla="*/ 5196215 w 9673622"/>
                    <a:gd name="connsiteY29" fmla="*/ 1292773 h 3160987"/>
                    <a:gd name="connsiteX30" fmla="*/ 5976609 w 9673622"/>
                    <a:gd name="connsiteY30" fmla="*/ 1016876 h 3160987"/>
                    <a:gd name="connsiteX31" fmla="*/ 6410160 w 9673622"/>
                    <a:gd name="connsiteY31" fmla="*/ 1024759 h 3160987"/>
                    <a:gd name="connsiteX32" fmla="*/ 7032898 w 9673622"/>
                    <a:gd name="connsiteY32" fmla="*/ 977462 h 3160987"/>
                    <a:gd name="connsiteX33" fmla="*/ 7072312 w 9673622"/>
                    <a:gd name="connsiteY33" fmla="*/ 780393 h 3160987"/>
                    <a:gd name="connsiteX34" fmla="*/ 7206319 w 9673622"/>
                    <a:gd name="connsiteY34" fmla="*/ 662152 h 3160987"/>
                    <a:gd name="connsiteX35" fmla="*/ 8104953 w 9673622"/>
                    <a:gd name="connsiteY35" fmla="*/ 1135118 h 3160987"/>
                    <a:gd name="connsiteX36" fmla="*/ 8562153 w 9673622"/>
                    <a:gd name="connsiteY36" fmla="*/ 1158766 h 3160987"/>
                    <a:gd name="connsiteX37" fmla="*/ 9523850 w 9673622"/>
                    <a:gd name="connsiteY37" fmla="*/ 583324 h 3160987"/>
                    <a:gd name="connsiteX38" fmla="*/ 9673622 w 9673622"/>
                    <a:gd name="connsiteY38" fmla="*/ 709449 h 3160987"/>
                    <a:gd name="connsiteX39" fmla="*/ 8767105 w 9673622"/>
                    <a:gd name="connsiteY39" fmla="*/ 1308538 h 3160987"/>
                    <a:gd name="connsiteX40" fmla="*/ 8049774 w 9673622"/>
                    <a:gd name="connsiteY40" fmla="*/ 1395249 h 3160987"/>
                    <a:gd name="connsiteX41" fmla="*/ 7395505 w 9673622"/>
                    <a:gd name="connsiteY41" fmla="*/ 1363718 h 3160987"/>
                    <a:gd name="connsiteX42" fmla="*/ 6867360 w 9673622"/>
                    <a:gd name="connsiteY42" fmla="*/ 1355835 h 3160987"/>
                    <a:gd name="connsiteX43" fmla="*/ 6089923 w 9673622"/>
                    <a:gd name="connsiteY43" fmla="*/ 1579727 h 3160987"/>
                    <a:gd name="connsiteX44" fmla="*/ 6780814 w 9673622"/>
                    <a:gd name="connsiteY44" fmla="*/ 1586022 h 3160987"/>
                    <a:gd name="connsiteX45" fmla="*/ 7032898 w 9673622"/>
                    <a:gd name="connsiteY45" fmla="*/ 1395249 h 3160987"/>
                    <a:gd name="connsiteX46" fmla="*/ 7292810 w 9673622"/>
                    <a:gd name="connsiteY46" fmla="*/ 1701253 h 3160987"/>
                    <a:gd name="connsiteX47" fmla="*/ 7709064 w 9673622"/>
                    <a:gd name="connsiteY47" fmla="*/ 2117725 h 3160987"/>
                    <a:gd name="connsiteX48" fmla="*/ 8710393 w 9673622"/>
                    <a:gd name="connsiteY48" fmla="*/ 3121573 h 3160987"/>
                    <a:gd name="connsiteX49" fmla="*/ 8570036 w 9673622"/>
                    <a:gd name="connsiteY49" fmla="*/ 3160987 h 3160987"/>
                    <a:gd name="connsiteX50" fmla="*/ 7884236 w 9673622"/>
                    <a:gd name="connsiteY50" fmla="*/ 2435773 h 3160987"/>
                    <a:gd name="connsiteX51" fmla="*/ 7624762 w 9673622"/>
                    <a:gd name="connsiteY51" fmla="*/ 2281621 h 3160987"/>
                    <a:gd name="connsiteX52" fmla="*/ 7568926 w 9673622"/>
                    <a:gd name="connsiteY52" fmla="*/ 2278118 h 3160987"/>
                    <a:gd name="connsiteX53" fmla="*/ 7356475 w 9673622"/>
                    <a:gd name="connsiteY53" fmla="*/ 2143509 h 3160987"/>
                    <a:gd name="connsiteX54" fmla="*/ 7083425 w 9673622"/>
                    <a:gd name="connsiteY54" fmla="*/ 2046671 h 3160987"/>
                    <a:gd name="connsiteX55" fmla="*/ 6906774 w 9673622"/>
                    <a:gd name="connsiteY55" fmla="*/ 1994338 h 3160987"/>
                    <a:gd name="connsiteX56" fmla="*/ 6410160 w 9673622"/>
                    <a:gd name="connsiteY56" fmla="*/ 1923393 h 3160987"/>
                    <a:gd name="connsiteX57" fmla="*/ 5795305 w 9673622"/>
                    <a:gd name="connsiteY57" fmla="*/ 1998937 h 3160987"/>
                    <a:gd name="connsiteX58" fmla="*/ 5519409 w 9673622"/>
                    <a:gd name="connsiteY58" fmla="*/ 2010104 h 3160987"/>
                    <a:gd name="connsiteX59" fmla="*/ 5163152 w 9673622"/>
                    <a:gd name="connsiteY59" fmla="*/ 2159821 h 3160987"/>
                    <a:gd name="connsiteX60" fmla="*/ 4906962 w 9673622"/>
                    <a:gd name="connsiteY60" fmla="*/ 2154621 h 3160987"/>
                    <a:gd name="connsiteX61" fmla="*/ 4340170 w 9673622"/>
                    <a:gd name="connsiteY61" fmla="*/ 2230985 h 3160987"/>
                    <a:gd name="connsiteX62" fmla="*/ 3990153 w 9673622"/>
                    <a:gd name="connsiteY62" fmla="*/ 2191407 h 3160987"/>
                    <a:gd name="connsiteX63" fmla="*/ 3347653 w 9673622"/>
                    <a:gd name="connsiteY63" fmla="*/ 2139622 h 3160987"/>
                    <a:gd name="connsiteX64" fmla="*/ 3028950 w 9673622"/>
                    <a:gd name="connsiteY64" fmla="*/ 2557846 h 3160987"/>
                    <a:gd name="connsiteX65" fmla="*/ 2728693 w 9673622"/>
                    <a:gd name="connsiteY65" fmla="*/ 2684573 h 3160987"/>
                    <a:gd name="connsiteX66" fmla="*/ 2058933 w 9673622"/>
                    <a:gd name="connsiteY66" fmla="*/ 2270125 h 3160987"/>
                    <a:gd name="connsiteX67" fmla="*/ 1921969 w 9673622"/>
                    <a:gd name="connsiteY67" fmla="*/ 2051269 h 3160987"/>
                    <a:gd name="connsiteX68" fmla="*/ 1341546 w 9673622"/>
                    <a:gd name="connsiteY68" fmla="*/ 1813035 h 3160987"/>
                    <a:gd name="connsiteX69" fmla="*/ 925403 w 9673622"/>
                    <a:gd name="connsiteY69" fmla="*/ 1546554 h 3160987"/>
                    <a:gd name="connsiteX70" fmla="*/ 829167 w 9673622"/>
                    <a:gd name="connsiteY70" fmla="*/ 1332187 h 3160987"/>
                    <a:gd name="connsiteX71" fmla="*/ 576919 w 9673622"/>
                    <a:gd name="connsiteY71" fmla="*/ 1426780 h 3160987"/>
                    <a:gd name="connsiteX72" fmla="*/ 516594 w 9673622"/>
                    <a:gd name="connsiteY72" fmla="*/ 1537193 h 3160987"/>
                    <a:gd name="connsiteX73" fmla="*/ 304252 w 9673622"/>
                    <a:gd name="connsiteY73" fmla="*/ 1601679 h 3160987"/>
                    <a:gd name="connsiteX0" fmla="*/ 304252 w 9673622"/>
                    <a:gd name="connsiteY0" fmla="*/ 1601679 h 3160987"/>
                    <a:gd name="connsiteX1" fmla="*/ 140795 w 9673622"/>
                    <a:gd name="connsiteY1" fmla="*/ 1381235 h 3160987"/>
                    <a:gd name="connsiteX2" fmla="*/ 233362 w 9673622"/>
                    <a:gd name="connsiteY2" fmla="*/ 1332296 h 3160987"/>
                    <a:gd name="connsiteX3" fmla="*/ 293140 w 9673622"/>
                    <a:gd name="connsiteY3" fmla="*/ 1237593 h 3160987"/>
                    <a:gd name="connsiteX4" fmla="*/ 293140 w 9673622"/>
                    <a:gd name="connsiteY4" fmla="*/ 1143000 h 3160987"/>
                    <a:gd name="connsiteX5" fmla="*/ 171723 w 9673622"/>
                    <a:gd name="connsiteY5" fmla="*/ 1087986 h 3160987"/>
                    <a:gd name="connsiteX6" fmla="*/ 0 w 9673622"/>
                    <a:gd name="connsiteY6" fmla="*/ 799388 h 3160987"/>
                    <a:gd name="connsiteX7" fmla="*/ 159133 w 9673622"/>
                    <a:gd name="connsiteY7" fmla="*/ 733097 h 3160987"/>
                    <a:gd name="connsiteX8" fmla="*/ 135484 w 9673622"/>
                    <a:gd name="connsiteY8" fmla="*/ 567559 h 3160987"/>
                    <a:gd name="connsiteX9" fmla="*/ 269491 w 9673622"/>
                    <a:gd name="connsiteY9" fmla="*/ 370490 h 3160987"/>
                    <a:gd name="connsiteX10" fmla="*/ 703043 w 9673622"/>
                    <a:gd name="connsiteY10" fmla="*/ 197069 h 3160987"/>
                    <a:gd name="connsiteX11" fmla="*/ 931643 w 9673622"/>
                    <a:gd name="connsiteY11" fmla="*/ 315311 h 3160987"/>
                    <a:gd name="connsiteX12" fmla="*/ 1128712 w 9673622"/>
                    <a:gd name="connsiteY12" fmla="*/ 409904 h 3160987"/>
                    <a:gd name="connsiteX13" fmla="*/ 1278484 w 9673622"/>
                    <a:gd name="connsiteY13" fmla="*/ 173421 h 3160987"/>
                    <a:gd name="connsiteX14" fmla="*/ 1317898 w 9673622"/>
                    <a:gd name="connsiteY14" fmla="*/ 86711 h 3160987"/>
                    <a:gd name="connsiteX15" fmla="*/ 1459788 w 9673622"/>
                    <a:gd name="connsiteY15" fmla="*/ 141890 h 3160987"/>
                    <a:gd name="connsiteX16" fmla="*/ 1570146 w 9673622"/>
                    <a:gd name="connsiteY16" fmla="*/ 110359 h 3160987"/>
                    <a:gd name="connsiteX17" fmla="*/ 1704153 w 9673622"/>
                    <a:gd name="connsiteY17" fmla="*/ 157655 h 3160987"/>
                    <a:gd name="connsiteX18" fmla="*/ 1885457 w 9673622"/>
                    <a:gd name="connsiteY18" fmla="*/ 0 h 3160987"/>
                    <a:gd name="connsiteX19" fmla="*/ 2271712 w 9673622"/>
                    <a:gd name="connsiteY19" fmla="*/ 39414 h 3160987"/>
                    <a:gd name="connsiteX20" fmla="*/ 2311126 w 9673622"/>
                    <a:gd name="connsiteY20" fmla="*/ 7883 h 3160987"/>
                    <a:gd name="connsiteX21" fmla="*/ 2539726 w 9673622"/>
                    <a:gd name="connsiteY21" fmla="*/ 23649 h 3160987"/>
                    <a:gd name="connsiteX22" fmla="*/ 2555491 w 9673622"/>
                    <a:gd name="connsiteY22" fmla="*/ 86711 h 3160987"/>
                    <a:gd name="connsiteX23" fmla="*/ 4344878 w 9673622"/>
                    <a:gd name="connsiteY23" fmla="*/ 299545 h 3160987"/>
                    <a:gd name="connsiteX24" fmla="*/ 4234519 w 9673622"/>
                    <a:gd name="connsiteY24" fmla="*/ 1072055 h 3160987"/>
                    <a:gd name="connsiteX25" fmla="*/ 3075753 w 9673622"/>
                    <a:gd name="connsiteY25" fmla="*/ 938049 h 3160987"/>
                    <a:gd name="connsiteX26" fmla="*/ 3288588 w 9673622"/>
                    <a:gd name="connsiteY26" fmla="*/ 1103587 h 3160987"/>
                    <a:gd name="connsiteX27" fmla="*/ 3895560 w 9673622"/>
                    <a:gd name="connsiteY27" fmla="*/ 1150883 h 3160987"/>
                    <a:gd name="connsiteX28" fmla="*/ 4108395 w 9673622"/>
                    <a:gd name="connsiteY28" fmla="*/ 1261242 h 3160987"/>
                    <a:gd name="connsiteX29" fmla="*/ 5196215 w 9673622"/>
                    <a:gd name="connsiteY29" fmla="*/ 1292773 h 3160987"/>
                    <a:gd name="connsiteX30" fmla="*/ 5976609 w 9673622"/>
                    <a:gd name="connsiteY30" fmla="*/ 1016876 h 3160987"/>
                    <a:gd name="connsiteX31" fmla="*/ 6410160 w 9673622"/>
                    <a:gd name="connsiteY31" fmla="*/ 1024759 h 3160987"/>
                    <a:gd name="connsiteX32" fmla="*/ 7032898 w 9673622"/>
                    <a:gd name="connsiteY32" fmla="*/ 977462 h 3160987"/>
                    <a:gd name="connsiteX33" fmla="*/ 7072312 w 9673622"/>
                    <a:gd name="connsiteY33" fmla="*/ 780393 h 3160987"/>
                    <a:gd name="connsiteX34" fmla="*/ 7206319 w 9673622"/>
                    <a:gd name="connsiteY34" fmla="*/ 662152 h 3160987"/>
                    <a:gd name="connsiteX35" fmla="*/ 8104953 w 9673622"/>
                    <a:gd name="connsiteY35" fmla="*/ 1135118 h 3160987"/>
                    <a:gd name="connsiteX36" fmla="*/ 8562153 w 9673622"/>
                    <a:gd name="connsiteY36" fmla="*/ 1158766 h 3160987"/>
                    <a:gd name="connsiteX37" fmla="*/ 9523850 w 9673622"/>
                    <a:gd name="connsiteY37" fmla="*/ 583324 h 3160987"/>
                    <a:gd name="connsiteX38" fmla="*/ 9673622 w 9673622"/>
                    <a:gd name="connsiteY38" fmla="*/ 709449 h 3160987"/>
                    <a:gd name="connsiteX39" fmla="*/ 8767105 w 9673622"/>
                    <a:gd name="connsiteY39" fmla="*/ 1308538 h 3160987"/>
                    <a:gd name="connsiteX40" fmla="*/ 8049774 w 9673622"/>
                    <a:gd name="connsiteY40" fmla="*/ 1395249 h 3160987"/>
                    <a:gd name="connsiteX41" fmla="*/ 7395505 w 9673622"/>
                    <a:gd name="connsiteY41" fmla="*/ 1363718 h 3160987"/>
                    <a:gd name="connsiteX42" fmla="*/ 6867360 w 9673622"/>
                    <a:gd name="connsiteY42" fmla="*/ 1355835 h 3160987"/>
                    <a:gd name="connsiteX43" fmla="*/ 6089923 w 9673622"/>
                    <a:gd name="connsiteY43" fmla="*/ 1579727 h 3160987"/>
                    <a:gd name="connsiteX44" fmla="*/ 6780814 w 9673622"/>
                    <a:gd name="connsiteY44" fmla="*/ 1586022 h 3160987"/>
                    <a:gd name="connsiteX45" fmla="*/ 7032898 w 9673622"/>
                    <a:gd name="connsiteY45" fmla="*/ 1395249 h 3160987"/>
                    <a:gd name="connsiteX46" fmla="*/ 7292810 w 9673622"/>
                    <a:gd name="connsiteY46" fmla="*/ 1701253 h 3160987"/>
                    <a:gd name="connsiteX47" fmla="*/ 7709064 w 9673622"/>
                    <a:gd name="connsiteY47" fmla="*/ 2117725 h 3160987"/>
                    <a:gd name="connsiteX48" fmla="*/ 8710393 w 9673622"/>
                    <a:gd name="connsiteY48" fmla="*/ 3121573 h 3160987"/>
                    <a:gd name="connsiteX49" fmla="*/ 8570036 w 9673622"/>
                    <a:gd name="connsiteY49" fmla="*/ 3160987 h 3160987"/>
                    <a:gd name="connsiteX50" fmla="*/ 7884236 w 9673622"/>
                    <a:gd name="connsiteY50" fmla="*/ 2435773 h 3160987"/>
                    <a:gd name="connsiteX51" fmla="*/ 7624762 w 9673622"/>
                    <a:gd name="connsiteY51" fmla="*/ 2281621 h 3160987"/>
                    <a:gd name="connsiteX52" fmla="*/ 7568926 w 9673622"/>
                    <a:gd name="connsiteY52" fmla="*/ 2278118 h 3160987"/>
                    <a:gd name="connsiteX53" fmla="*/ 7356475 w 9673622"/>
                    <a:gd name="connsiteY53" fmla="*/ 2143509 h 3160987"/>
                    <a:gd name="connsiteX54" fmla="*/ 7083425 w 9673622"/>
                    <a:gd name="connsiteY54" fmla="*/ 2046671 h 3160987"/>
                    <a:gd name="connsiteX55" fmla="*/ 6906774 w 9673622"/>
                    <a:gd name="connsiteY55" fmla="*/ 1994338 h 3160987"/>
                    <a:gd name="connsiteX56" fmla="*/ 6410160 w 9673622"/>
                    <a:gd name="connsiteY56" fmla="*/ 1923393 h 3160987"/>
                    <a:gd name="connsiteX57" fmla="*/ 5795305 w 9673622"/>
                    <a:gd name="connsiteY57" fmla="*/ 1998937 h 3160987"/>
                    <a:gd name="connsiteX58" fmla="*/ 5519409 w 9673622"/>
                    <a:gd name="connsiteY58" fmla="*/ 2010104 h 3160987"/>
                    <a:gd name="connsiteX59" fmla="*/ 5163152 w 9673622"/>
                    <a:gd name="connsiteY59" fmla="*/ 2159821 h 3160987"/>
                    <a:gd name="connsiteX60" fmla="*/ 4906962 w 9673622"/>
                    <a:gd name="connsiteY60" fmla="*/ 2154621 h 3160987"/>
                    <a:gd name="connsiteX61" fmla="*/ 4340170 w 9673622"/>
                    <a:gd name="connsiteY61" fmla="*/ 2230985 h 3160987"/>
                    <a:gd name="connsiteX62" fmla="*/ 3990153 w 9673622"/>
                    <a:gd name="connsiteY62" fmla="*/ 2191407 h 3160987"/>
                    <a:gd name="connsiteX63" fmla="*/ 3347653 w 9673622"/>
                    <a:gd name="connsiteY63" fmla="*/ 2139622 h 3160987"/>
                    <a:gd name="connsiteX64" fmla="*/ 3028950 w 9673622"/>
                    <a:gd name="connsiteY64" fmla="*/ 2557846 h 3160987"/>
                    <a:gd name="connsiteX65" fmla="*/ 2728693 w 9673622"/>
                    <a:gd name="connsiteY65" fmla="*/ 2684573 h 3160987"/>
                    <a:gd name="connsiteX66" fmla="*/ 2058933 w 9673622"/>
                    <a:gd name="connsiteY66" fmla="*/ 2270125 h 3160987"/>
                    <a:gd name="connsiteX67" fmla="*/ 1921969 w 9673622"/>
                    <a:gd name="connsiteY67" fmla="*/ 2051269 h 3160987"/>
                    <a:gd name="connsiteX68" fmla="*/ 1341546 w 9673622"/>
                    <a:gd name="connsiteY68" fmla="*/ 1813035 h 3160987"/>
                    <a:gd name="connsiteX69" fmla="*/ 925403 w 9673622"/>
                    <a:gd name="connsiteY69" fmla="*/ 1546554 h 3160987"/>
                    <a:gd name="connsiteX70" fmla="*/ 829167 w 9673622"/>
                    <a:gd name="connsiteY70" fmla="*/ 1332187 h 3160987"/>
                    <a:gd name="connsiteX71" fmla="*/ 576919 w 9673622"/>
                    <a:gd name="connsiteY71" fmla="*/ 1426780 h 3160987"/>
                    <a:gd name="connsiteX72" fmla="*/ 516594 w 9673622"/>
                    <a:gd name="connsiteY72" fmla="*/ 1537193 h 3160987"/>
                    <a:gd name="connsiteX73" fmla="*/ 304252 w 9673622"/>
                    <a:gd name="connsiteY73" fmla="*/ 1601679 h 3160987"/>
                    <a:gd name="connsiteX0" fmla="*/ 304252 w 9673622"/>
                    <a:gd name="connsiteY0" fmla="*/ 1601679 h 3160987"/>
                    <a:gd name="connsiteX1" fmla="*/ 140795 w 9673622"/>
                    <a:gd name="connsiteY1" fmla="*/ 1381235 h 3160987"/>
                    <a:gd name="connsiteX2" fmla="*/ 233362 w 9673622"/>
                    <a:gd name="connsiteY2" fmla="*/ 1332296 h 3160987"/>
                    <a:gd name="connsiteX3" fmla="*/ 293140 w 9673622"/>
                    <a:gd name="connsiteY3" fmla="*/ 1237593 h 3160987"/>
                    <a:gd name="connsiteX4" fmla="*/ 283615 w 9673622"/>
                    <a:gd name="connsiteY4" fmla="*/ 1114425 h 3160987"/>
                    <a:gd name="connsiteX5" fmla="*/ 171723 w 9673622"/>
                    <a:gd name="connsiteY5" fmla="*/ 1087986 h 3160987"/>
                    <a:gd name="connsiteX6" fmla="*/ 0 w 9673622"/>
                    <a:gd name="connsiteY6" fmla="*/ 799388 h 3160987"/>
                    <a:gd name="connsiteX7" fmla="*/ 159133 w 9673622"/>
                    <a:gd name="connsiteY7" fmla="*/ 733097 h 3160987"/>
                    <a:gd name="connsiteX8" fmla="*/ 135484 w 9673622"/>
                    <a:gd name="connsiteY8" fmla="*/ 567559 h 3160987"/>
                    <a:gd name="connsiteX9" fmla="*/ 269491 w 9673622"/>
                    <a:gd name="connsiteY9" fmla="*/ 370490 h 3160987"/>
                    <a:gd name="connsiteX10" fmla="*/ 703043 w 9673622"/>
                    <a:gd name="connsiteY10" fmla="*/ 197069 h 3160987"/>
                    <a:gd name="connsiteX11" fmla="*/ 931643 w 9673622"/>
                    <a:gd name="connsiteY11" fmla="*/ 315311 h 3160987"/>
                    <a:gd name="connsiteX12" fmla="*/ 1128712 w 9673622"/>
                    <a:gd name="connsiteY12" fmla="*/ 409904 h 3160987"/>
                    <a:gd name="connsiteX13" fmla="*/ 1278484 w 9673622"/>
                    <a:gd name="connsiteY13" fmla="*/ 173421 h 3160987"/>
                    <a:gd name="connsiteX14" fmla="*/ 1317898 w 9673622"/>
                    <a:gd name="connsiteY14" fmla="*/ 86711 h 3160987"/>
                    <a:gd name="connsiteX15" fmla="*/ 1459788 w 9673622"/>
                    <a:gd name="connsiteY15" fmla="*/ 141890 h 3160987"/>
                    <a:gd name="connsiteX16" fmla="*/ 1570146 w 9673622"/>
                    <a:gd name="connsiteY16" fmla="*/ 110359 h 3160987"/>
                    <a:gd name="connsiteX17" fmla="*/ 1704153 w 9673622"/>
                    <a:gd name="connsiteY17" fmla="*/ 157655 h 3160987"/>
                    <a:gd name="connsiteX18" fmla="*/ 1885457 w 9673622"/>
                    <a:gd name="connsiteY18" fmla="*/ 0 h 3160987"/>
                    <a:gd name="connsiteX19" fmla="*/ 2271712 w 9673622"/>
                    <a:gd name="connsiteY19" fmla="*/ 39414 h 3160987"/>
                    <a:gd name="connsiteX20" fmla="*/ 2311126 w 9673622"/>
                    <a:gd name="connsiteY20" fmla="*/ 7883 h 3160987"/>
                    <a:gd name="connsiteX21" fmla="*/ 2539726 w 9673622"/>
                    <a:gd name="connsiteY21" fmla="*/ 23649 h 3160987"/>
                    <a:gd name="connsiteX22" fmla="*/ 2555491 w 9673622"/>
                    <a:gd name="connsiteY22" fmla="*/ 86711 h 3160987"/>
                    <a:gd name="connsiteX23" fmla="*/ 4344878 w 9673622"/>
                    <a:gd name="connsiteY23" fmla="*/ 299545 h 3160987"/>
                    <a:gd name="connsiteX24" fmla="*/ 4234519 w 9673622"/>
                    <a:gd name="connsiteY24" fmla="*/ 1072055 h 3160987"/>
                    <a:gd name="connsiteX25" fmla="*/ 3075753 w 9673622"/>
                    <a:gd name="connsiteY25" fmla="*/ 938049 h 3160987"/>
                    <a:gd name="connsiteX26" fmla="*/ 3288588 w 9673622"/>
                    <a:gd name="connsiteY26" fmla="*/ 1103587 h 3160987"/>
                    <a:gd name="connsiteX27" fmla="*/ 3895560 w 9673622"/>
                    <a:gd name="connsiteY27" fmla="*/ 1150883 h 3160987"/>
                    <a:gd name="connsiteX28" fmla="*/ 4108395 w 9673622"/>
                    <a:gd name="connsiteY28" fmla="*/ 1261242 h 3160987"/>
                    <a:gd name="connsiteX29" fmla="*/ 5196215 w 9673622"/>
                    <a:gd name="connsiteY29" fmla="*/ 1292773 h 3160987"/>
                    <a:gd name="connsiteX30" fmla="*/ 5976609 w 9673622"/>
                    <a:gd name="connsiteY30" fmla="*/ 1016876 h 3160987"/>
                    <a:gd name="connsiteX31" fmla="*/ 6410160 w 9673622"/>
                    <a:gd name="connsiteY31" fmla="*/ 1024759 h 3160987"/>
                    <a:gd name="connsiteX32" fmla="*/ 7032898 w 9673622"/>
                    <a:gd name="connsiteY32" fmla="*/ 977462 h 3160987"/>
                    <a:gd name="connsiteX33" fmla="*/ 7072312 w 9673622"/>
                    <a:gd name="connsiteY33" fmla="*/ 780393 h 3160987"/>
                    <a:gd name="connsiteX34" fmla="*/ 7206319 w 9673622"/>
                    <a:gd name="connsiteY34" fmla="*/ 662152 h 3160987"/>
                    <a:gd name="connsiteX35" fmla="*/ 8104953 w 9673622"/>
                    <a:gd name="connsiteY35" fmla="*/ 1135118 h 3160987"/>
                    <a:gd name="connsiteX36" fmla="*/ 8562153 w 9673622"/>
                    <a:gd name="connsiteY36" fmla="*/ 1158766 h 3160987"/>
                    <a:gd name="connsiteX37" fmla="*/ 9523850 w 9673622"/>
                    <a:gd name="connsiteY37" fmla="*/ 583324 h 3160987"/>
                    <a:gd name="connsiteX38" fmla="*/ 9673622 w 9673622"/>
                    <a:gd name="connsiteY38" fmla="*/ 709449 h 3160987"/>
                    <a:gd name="connsiteX39" fmla="*/ 8767105 w 9673622"/>
                    <a:gd name="connsiteY39" fmla="*/ 1308538 h 3160987"/>
                    <a:gd name="connsiteX40" fmla="*/ 8049774 w 9673622"/>
                    <a:gd name="connsiteY40" fmla="*/ 1395249 h 3160987"/>
                    <a:gd name="connsiteX41" fmla="*/ 7395505 w 9673622"/>
                    <a:gd name="connsiteY41" fmla="*/ 1363718 h 3160987"/>
                    <a:gd name="connsiteX42" fmla="*/ 6867360 w 9673622"/>
                    <a:gd name="connsiteY42" fmla="*/ 1355835 h 3160987"/>
                    <a:gd name="connsiteX43" fmla="*/ 6089923 w 9673622"/>
                    <a:gd name="connsiteY43" fmla="*/ 1579727 h 3160987"/>
                    <a:gd name="connsiteX44" fmla="*/ 6780814 w 9673622"/>
                    <a:gd name="connsiteY44" fmla="*/ 1586022 h 3160987"/>
                    <a:gd name="connsiteX45" fmla="*/ 7032898 w 9673622"/>
                    <a:gd name="connsiteY45" fmla="*/ 1395249 h 3160987"/>
                    <a:gd name="connsiteX46" fmla="*/ 7292810 w 9673622"/>
                    <a:gd name="connsiteY46" fmla="*/ 1701253 h 3160987"/>
                    <a:gd name="connsiteX47" fmla="*/ 7709064 w 9673622"/>
                    <a:gd name="connsiteY47" fmla="*/ 2117725 h 3160987"/>
                    <a:gd name="connsiteX48" fmla="*/ 8710393 w 9673622"/>
                    <a:gd name="connsiteY48" fmla="*/ 3121573 h 3160987"/>
                    <a:gd name="connsiteX49" fmla="*/ 8570036 w 9673622"/>
                    <a:gd name="connsiteY49" fmla="*/ 3160987 h 3160987"/>
                    <a:gd name="connsiteX50" fmla="*/ 7884236 w 9673622"/>
                    <a:gd name="connsiteY50" fmla="*/ 2435773 h 3160987"/>
                    <a:gd name="connsiteX51" fmla="*/ 7624762 w 9673622"/>
                    <a:gd name="connsiteY51" fmla="*/ 2281621 h 3160987"/>
                    <a:gd name="connsiteX52" fmla="*/ 7568926 w 9673622"/>
                    <a:gd name="connsiteY52" fmla="*/ 2278118 h 3160987"/>
                    <a:gd name="connsiteX53" fmla="*/ 7356475 w 9673622"/>
                    <a:gd name="connsiteY53" fmla="*/ 2143509 h 3160987"/>
                    <a:gd name="connsiteX54" fmla="*/ 7083425 w 9673622"/>
                    <a:gd name="connsiteY54" fmla="*/ 2046671 h 3160987"/>
                    <a:gd name="connsiteX55" fmla="*/ 6906774 w 9673622"/>
                    <a:gd name="connsiteY55" fmla="*/ 1994338 h 3160987"/>
                    <a:gd name="connsiteX56" fmla="*/ 6410160 w 9673622"/>
                    <a:gd name="connsiteY56" fmla="*/ 1923393 h 3160987"/>
                    <a:gd name="connsiteX57" fmla="*/ 5795305 w 9673622"/>
                    <a:gd name="connsiteY57" fmla="*/ 1998937 h 3160987"/>
                    <a:gd name="connsiteX58" fmla="*/ 5519409 w 9673622"/>
                    <a:gd name="connsiteY58" fmla="*/ 2010104 h 3160987"/>
                    <a:gd name="connsiteX59" fmla="*/ 5163152 w 9673622"/>
                    <a:gd name="connsiteY59" fmla="*/ 2159821 h 3160987"/>
                    <a:gd name="connsiteX60" fmla="*/ 4906962 w 9673622"/>
                    <a:gd name="connsiteY60" fmla="*/ 2154621 h 3160987"/>
                    <a:gd name="connsiteX61" fmla="*/ 4340170 w 9673622"/>
                    <a:gd name="connsiteY61" fmla="*/ 2230985 h 3160987"/>
                    <a:gd name="connsiteX62" fmla="*/ 3990153 w 9673622"/>
                    <a:gd name="connsiteY62" fmla="*/ 2191407 h 3160987"/>
                    <a:gd name="connsiteX63" fmla="*/ 3347653 w 9673622"/>
                    <a:gd name="connsiteY63" fmla="*/ 2139622 h 3160987"/>
                    <a:gd name="connsiteX64" fmla="*/ 3028950 w 9673622"/>
                    <a:gd name="connsiteY64" fmla="*/ 2557846 h 3160987"/>
                    <a:gd name="connsiteX65" fmla="*/ 2728693 w 9673622"/>
                    <a:gd name="connsiteY65" fmla="*/ 2684573 h 3160987"/>
                    <a:gd name="connsiteX66" fmla="*/ 2058933 w 9673622"/>
                    <a:gd name="connsiteY66" fmla="*/ 2270125 h 3160987"/>
                    <a:gd name="connsiteX67" fmla="*/ 1921969 w 9673622"/>
                    <a:gd name="connsiteY67" fmla="*/ 2051269 h 3160987"/>
                    <a:gd name="connsiteX68" fmla="*/ 1341546 w 9673622"/>
                    <a:gd name="connsiteY68" fmla="*/ 1813035 h 3160987"/>
                    <a:gd name="connsiteX69" fmla="*/ 925403 w 9673622"/>
                    <a:gd name="connsiteY69" fmla="*/ 1546554 h 3160987"/>
                    <a:gd name="connsiteX70" fmla="*/ 829167 w 9673622"/>
                    <a:gd name="connsiteY70" fmla="*/ 1332187 h 3160987"/>
                    <a:gd name="connsiteX71" fmla="*/ 576919 w 9673622"/>
                    <a:gd name="connsiteY71" fmla="*/ 1426780 h 3160987"/>
                    <a:gd name="connsiteX72" fmla="*/ 516594 w 9673622"/>
                    <a:gd name="connsiteY72" fmla="*/ 1537193 h 3160987"/>
                    <a:gd name="connsiteX73" fmla="*/ 304252 w 9673622"/>
                    <a:gd name="connsiteY73" fmla="*/ 1601679 h 3160987"/>
                    <a:gd name="connsiteX0" fmla="*/ 304252 w 9673622"/>
                    <a:gd name="connsiteY0" fmla="*/ 1601679 h 3160987"/>
                    <a:gd name="connsiteX1" fmla="*/ 140795 w 9673622"/>
                    <a:gd name="connsiteY1" fmla="*/ 1381235 h 3160987"/>
                    <a:gd name="connsiteX2" fmla="*/ 233362 w 9673622"/>
                    <a:gd name="connsiteY2" fmla="*/ 1332296 h 3160987"/>
                    <a:gd name="connsiteX3" fmla="*/ 293140 w 9673622"/>
                    <a:gd name="connsiteY3" fmla="*/ 1237593 h 3160987"/>
                    <a:gd name="connsiteX4" fmla="*/ 283615 w 9673622"/>
                    <a:gd name="connsiteY4" fmla="*/ 1114425 h 3160987"/>
                    <a:gd name="connsiteX5" fmla="*/ 189186 w 9673622"/>
                    <a:gd name="connsiteY5" fmla="*/ 1107036 h 3160987"/>
                    <a:gd name="connsiteX6" fmla="*/ 0 w 9673622"/>
                    <a:gd name="connsiteY6" fmla="*/ 799388 h 3160987"/>
                    <a:gd name="connsiteX7" fmla="*/ 159133 w 9673622"/>
                    <a:gd name="connsiteY7" fmla="*/ 733097 h 3160987"/>
                    <a:gd name="connsiteX8" fmla="*/ 135484 w 9673622"/>
                    <a:gd name="connsiteY8" fmla="*/ 567559 h 3160987"/>
                    <a:gd name="connsiteX9" fmla="*/ 269491 w 9673622"/>
                    <a:gd name="connsiteY9" fmla="*/ 370490 h 3160987"/>
                    <a:gd name="connsiteX10" fmla="*/ 703043 w 9673622"/>
                    <a:gd name="connsiteY10" fmla="*/ 197069 h 3160987"/>
                    <a:gd name="connsiteX11" fmla="*/ 931643 w 9673622"/>
                    <a:gd name="connsiteY11" fmla="*/ 315311 h 3160987"/>
                    <a:gd name="connsiteX12" fmla="*/ 1128712 w 9673622"/>
                    <a:gd name="connsiteY12" fmla="*/ 409904 h 3160987"/>
                    <a:gd name="connsiteX13" fmla="*/ 1278484 w 9673622"/>
                    <a:gd name="connsiteY13" fmla="*/ 173421 h 3160987"/>
                    <a:gd name="connsiteX14" fmla="*/ 1317898 w 9673622"/>
                    <a:gd name="connsiteY14" fmla="*/ 86711 h 3160987"/>
                    <a:gd name="connsiteX15" fmla="*/ 1459788 w 9673622"/>
                    <a:gd name="connsiteY15" fmla="*/ 141890 h 3160987"/>
                    <a:gd name="connsiteX16" fmla="*/ 1570146 w 9673622"/>
                    <a:gd name="connsiteY16" fmla="*/ 110359 h 3160987"/>
                    <a:gd name="connsiteX17" fmla="*/ 1704153 w 9673622"/>
                    <a:gd name="connsiteY17" fmla="*/ 157655 h 3160987"/>
                    <a:gd name="connsiteX18" fmla="*/ 1885457 w 9673622"/>
                    <a:gd name="connsiteY18" fmla="*/ 0 h 3160987"/>
                    <a:gd name="connsiteX19" fmla="*/ 2271712 w 9673622"/>
                    <a:gd name="connsiteY19" fmla="*/ 39414 h 3160987"/>
                    <a:gd name="connsiteX20" fmla="*/ 2311126 w 9673622"/>
                    <a:gd name="connsiteY20" fmla="*/ 7883 h 3160987"/>
                    <a:gd name="connsiteX21" fmla="*/ 2539726 w 9673622"/>
                    <a:gd name="connsiteY21" fmla="*/ 23649 h 3160987"/>
                    <a:gd name="connsiteX22" fmla="*/ 2555491 w 9673622"/>
                    <a:gd name="connsiteY22" fmla="*/ 86711 h 3160987"/>
                    <a:gd name="connsiteX23" fmla="*/ 4344878 w 9673622"/>
                    <a:gd name="connsiteY23" fmla="*/ 299545 h 3160987"/>
                    <a:gd name="connsiteX24" fmla="*/ 4234519 w 9673622"/>
                    <a:gd name="connsiteY24" fmla="*/ 1072055 h 3160987"/>
                    <a:gd name="connsiteX25" fmla="*/ 3075753 w 9673622"/>
                    <a:gd name="connsiteY25" fmla="*/ 938049 h 3160987"/>
                    <a:gd name="connsiteX26" fmla="*/ 3288588 w 9673622"/>
                    <a:gd name="connsiteY26" fmla="*/ 1103587 h 3160987"/>
                    <a:gd name="connsiteX27" fmla="*/ 3895560 w 9673622"/>
                    <a:gd name="connsiteY27" fmla="*/ 1150883 h 3160987"/>
                    <a:gd name="connsiteX28" fmla="*/ 4108395 w 9673622"/>
                    <a:gd name="connsiteY28" fmla="*/ 1261242 h 3160987"/>
                    <a:gd name="connsiteX29" fmla="*/ 5196215 w 9673622"/>
                    <a:gd name="connsiteY29" fmla="*/ 1292773 h 3160987"/>
                    <a:gd name="connsiteX30" fmla="*/ 5976609 w 9673622"/>
                    <a:gd name="connsiteY30" fmla="*/ 1016876 h 3160987"/>
                    <a:gd name="connsiteX31" fmla="*/ 6410160 w 9673622"/>
                    <a:gd name="connsiteY31" fmla="*/ 1024759 h 3160987"/>
                    <a:gd name="connsiteX32" fmla="*/ 7032898 w 9673622"/>
                    <a:gd name="connsiteY32" fmla="*/ 977462 h 3160987"/>
                    <a:gd name="connsiteX33" fmla="*/ 7072312 w 9673622"/>
                    <a:gd name="connsiteY33" fmla="*/ 780393 h 3160987"/>
                    <a:gd name="connsiteX34" fmla="*/ 7206319 w 9673622"/>
                    <a:gd name="connsiteY34" fmla="*/ 662152 h 3160987"/>
                    <a:gd name="connsiteX35" fmla="*/ 8104953 w 9673622"/>
                    <a:gd name="connsiteY35" fmla="*/ 1135118 h 3160987"/>
                    <a:gd name="connsiteX36" fmla="*/ 8562153 w 9673622"/>
                    <a:gd name="connsiteY36" fmla="*/ 1158766 h 3160987"/>
                    <a:gd name="connsiteX37" fmla="*/ 9523850 w 9673622"/>
                    <a:gd name="connsiteY37" fmla="*/ 583324 h 3160987"/>
                    <a:gd name="connsiteX38" fmla="*/ 9673622 w 9673622"/>
                    <a:gd name="connsiteY38" fmla="*/ 709449 h 3160987"/>
                    <a:gd name="connsiteX39" fmla="*/ 8767105 w 9673622"/>
                    <a:gd name="connsiteY39" fmla="*/ 1308538 h 3160987"/>
                    <a:gd name="connsiteX40" fmla="*/ 8049774 w 9673622"/>
                    <a:gd name="connsiteY40" fmla="*/ 1395249 h 3160987"/>
                    <a:gd name="connsiteX41" fmla="*/ 7395505 w 9673622"/>
                    <a:gd name="connsiteY41" fmla="*/ 1363718 h 3160987"/>
                    <a:gd name="connsiteX42" fmla="*/ 6867360 w 9673622"/>
                    <a:gd name="connsiteY42" fmla="*/ 1355835 h 3160987"/>
                    <a:gd name="connsiteX43" fmla="*/ 6089923 w 9673622"/>
                    <a:gd name="connsiteY43" fmla="*/ 1579727 h 3160987"/>
                    <a:gd name="connsiteX44" fmla="*/ 6780814 w 9673622"/>
                    <a:gd name="connsiteY44" fmla="*/ 1586022 h 3160987"/>
                    <a:gd name="connsiteX45" fmla="*/ 7032898 w 9673622"/>
                    <a:gd name="connsiteY45" fmla="*/ 1395249 h 3160987"/>
                    <a:gd name="connsiteX46" fmla="*/ 7292810 w 9673622"/>
                    <a:gd name="connsiteY46" fmla="*/ 1701253 h 3160987"/>
                    <a:gd name="connsiteX47" fmla="*/ 7709064 w 9673622"/>
                    <a:gd name="connsiteY47" fmla="*/ 2117725 h 3160987"/>
                    <a:gd name="connsiteX48" fmla="*/ 8710393 w 9673622"/>
                    <a:gd name="connsiteY48" fmla="*/ 3121573 h 3160987"/>
                    <a:gd name="connsiteX49" fmla="*/ 8570036 w 9673622"/>
                    <a:gd name="connsiteY49" fmla="*/ 3160987 h 3160987"/>
                    <a:gd name="connsiteX50" fmla="*/ 7884236 w 9673622"/>
                    <a:gd name="connsiteY50" fmla="*/ 2435773 h 3160987"/>
                    <a:gd name="connsiteX51" fmla="*/ 7624762 w 9673622"/>
                    <a:gd name="connsiteY51" fmla="*/ 2281621 h 3160987"/>
                    <a:gd name="connsiteX52" fmla="*/ 7568926 w 9673622"/>
                    <a:gd name="connsiteY52" fmla="*/ 2278118 h 3160987"/>
                    <a:gd name="connsiteX53" fmla="*/ 7356475 w 9673622"/>
                    <a:gd name="connsiteY53" fmla="*/ 2143509 h 3160987"/>
                    <a:gd name="connsiteX54" fmla="*/ 7083425 w 9673622"/>
                    <a:gd name="connsiteY54" fmla="*/ 2046671 h 3160987"/>
                    <a:gd name="connsiteX55" fmla="*/ 6906774 w 9673622"/>
                    <a:gd name="connsiteY55" fmla="*/ 1994338 h 3160987"/>
                    <a:gd name="connsiteX56" fmla="*/ 6410160 w 9673622"/>
                    <a:gd name="connsiteY56" fmla="*/ 1923393 h 3160987"/>
                    <a:gd name="connsiteX57" fmla="*/ 5795305 w 9673622"/>
                    <a:gd name="connsiteY57" fmla="*/ 1998937 h 3160987"/>
                    <a:gd name="connsiteX58" fmla="*/ 5519409 w 9673622"/>
                    <a:gd name="connsiteY58" fmla="*/ 2010104 h 3160987"/>
                    <a:gd name="connsiteX59" fmla="*/ 5163152 w 9673622"/>
                    <a:gd name="connsiteY59" fmla="*/ 2159821 h 3160987"/>
                    <a:gd name="connsiteX60" fmla="*/ 4906962 w 9673622"/>
                    <a:gd name="connsiteY60" fmla="*/ 2154621 h 3160987"/>
                    <a:gd name="connsiteX61" fmla="*/ 4340170 w 9673622"/>
                    <a:gd name="connsiteY61" fmla="*/ 2230985 h 3160987"/>
                    <a:gd name="connsiteX62" fmla="*/ 3990153 w 9673622"/>
                    <a:gd name="connsiteY62" fmla="*/ 2191407 h 3160987"/>
                    <a:gd name="connsiteX63" fmla="*/ 3347653 w 9673622"/>
                    <a:gd name="connsiteY63" fmla="*/ 2139622 h 3160987"/>
                    <a:gd name="connsiteX64" fmla="*/ 3028950 w 9673622"/>
                    <a:gd name="connsiteY64" fmla="*/ 2557846 h 3160987"/>
                    <a:gd name="connsiteX65" fmla="*/ 2728693 w 9673622"/>
                    <a:gd name="connsiteY65" fmla="*/ 2684573 h 3160987"/>
                    <a:gd name="connsiteX66" fmla="*/ 2058933 w 9673622"/>
                    <a:gd name="connsiteY66" fmla="*/ 2270125 h 3160987"/>
                    <a:gd name="connsiteX67" fmla="*/ 1921969 w 9673622"/>
                    <a:gd name="connsiteY67" fmla="*/ 2051269 h 3160987"/>
                    <a:gd name="connsiteX68" fmla="*/ 1341546 w 9673622"/>
                    <a:gd name="connsiteY68" fmla="*/ 1813035 h 3160987"/>
                    <a:gd name="connsiteX69" fmla="*/ 925403 w 9673622"/>
                    <a:gd name="connsiteY69" fmla="*/ 1546554 h 3160987"/>
                    <a:gd name="connsiteX70" fmla="*/ 829167 w 9673622"/>
                    <a:gd name="connsiteY70" fmla="*/ 1332187 h 3160987"/>
                    <a:gd name="connsiteX71" fmla="*/ 576919 w 9673622"/>
                    <a:gd name="connsiteY71" fmla="*/ 1426780 h 3160987"/>
                    <a:gd name="connsiteX72" fmla="*/ 516594 w 9673622"/>
                    <a:gd name="connsiteY72" fmla="*/ 1537193 h 3160987"/>
                    <a:gd name="connsiteX73" fmla="*/ 304252 w 9673622"/>
                    <a:gd name="connsiteY73" fmla="*/ 1601679 h 3160987"/>
                    <a:gd name="connsiteX0" fmla="*/ 304252 w 9673622"/>
                    <a:gd name="connsiteY0" fmla="*/ 1601679 h 3160987"/>
                    <a:gd name="connsiteX1" fmla="*/ 140795 w 9673622"/>
                    <a:gd name="connsiteY1" fmla="*/ 1381235 h 3160987"/>
                    <a:gd name="connsiteX2" fmla="*/ 233362 w 9673622"/>
                    <a:gd name="connsiteY2" fmla="*/ 1332296 h 3160987"/>
                    <a:gd name="connsiteX3" fmla="*/ 293140 w 9673622"/>
                    <a:gd name="connsiteY3" fmla="*/ 1237593 h 3160987"/>
                    <a:gd name="connsiteX4" fmla="*/ 283615 w 9673622"/>
                    <a:gd name="connsiteY4" fmla="*/ 1114425 h 3160987"/>
                    <a:gd name="connsiteX5" fmla="*/ 189186 w 9673622"/>
                    <a:gd name="connsiteY5" fmla="*/ 1107036 h 3160987"/>
                    <a:gd name="connsiteX6" fmla="*/ 0 w 9673622"/>
                    <a:gd name="connsiteY6" fmla="*/ 799388 h 3160987"/>
                    <a:gd name="connsiteX7" fmla="*/ 165483 w 9673622"/>
                    <a:gd name="connsiteY7" fmla="*/ 742622 h 3160987"/>
                    <a:gd name="connsiteX8" fmla="*/ 135484 w 9673622"/>
                    <a:gd name="connsiteY8" fmla="*/ 567559 h 3160987"/>
                    <a:gd name="connsiteX9" fmla="*/ 269491 w 9673622"/>
                    <a:gd name="connsiteY9" fmla="*/ 370490 h 3160987"/>
                    <a:gd name="connsiteX10" fmla="*/ 703043 w 9673622"/>
                    <a:gd name="connsiteY10" fmla="*/ 197069 h 3160987"/>
                    <a:gd name="connsiteX11" fmla="*/ 931643 w 9673622"/>
                    <a:gd name="connsiteY11" fmla="*/ 315311 h 3160987"/>
                    <a:gd name="connsiteX12" fmla="*/ 1128712 w 9673622"/>
                    <a:gd name="connsiteY12" fmla="*/ 409904 h 3160987"/>
                    <a:gd name="connsiteX13" fmla="*/ 1278484 w 9673622"/>
                    <a:gd name="connsiteY13" fmla="*/ 173421 h 3160987"/>
                    <a:gd name="connsiteX14" fmla="*/ 1317898 w 9673622"/>
                    <a:gd name="connsiteY14" fmla="*/ 86711 h 3160987"/>
                    <a:gd name="connsiteX15" fmla="*/ 1459788 w 9673622"/>
                    <a:gd name="connsiteY15" fmla="*/ 141890 h 3160987"/>
                    <a:gd name="connsiteX16" fmla="*/ 1570146 w 9673622"/>
                    <a:gd name="connsiteY16" fmla="*/ 110359 h 3160987"/>
                    <a:gd name="connsiteX17" fmla="*/ 1704153 w 9673622"/>
                    <a:gd name="connsiteY17" fmla="*/ 157655 h 3160987"/>
                    <a:gd name="connsiteX18" fmla="*/ 1885457 w 9673622"/>
                    <a:gd name="connsiteY18" fmla="*/ 0 h 3160987"/>
                    <a:gd name="connsiteX19" fmla="*/ 2271712 w 9673622"/>
                    <a:gd name="connsiteY19" fmla="*/ 39414 h 3160987"/>
                    <a:gd name="connsiteX20" fmla="*/ 2311126 w 9673622"/>
                    <a:gd name="connsiteY20" fmla="*/ 7883 h 3160987"/>
                    <a:gd name="connsiteX21" fmla="*/ 2539726 w 9673622"/>
                    <a:gd name="connsiteY21" fmla="*/ 23649 h 3160987"/>
                    <a:gd name="connsiteX22" fmla="*/ 2555491 w 9673622"/>
                    <a:gd name="connsiteY22" fmla="*/ 86711 h 3160987"/>
                    <a:gd name="connsiteX23" fmla="*/ 4344878 w 9673622"/>
                    <a:gd name="connsiteY23" fmla="*/ 299545 h 3160987"/>
                    <a:gd name="connsiteX24" fmla="*/ 4234519 w 9673622"/>
                    <a:gd name="connsiteY24" fmla="*/ 1072055 h 3160987"/>
                    <a:gd name="connsiteX25" fmla="*/ 3075753 w 9673622"/>
                    <a:gd name="connsiteY25" fmla="*/ 938049 h 3160987"/>
                    <a:gd name="connsiteX26" fmla="*/ 3288588 w 9673622"/>
                    <a:gd name="connsiteY26" fmla="*/ 1103587 h 3160987"/>
                    <a:gd name="connsiteX27" fmla="*/ 3895560 w 9673622"/>
                    <a:gd name="connsiteY27" fmla="*/ 1150883 h 3160987"/>
                    <a:gd name="connsiteX28" fmla="*/ 4108395 w 9673622"/>
                    <a:gd name="connsiteY28" fmla="*/ 1261242 h 3160987"/>
                    <a:gd name="connsiteX29" fmla="*/ 5196215 w 9673622"/>
                    <a:gd name="connsiteY29" fmla="*/ 1292773 h 3160987"/>
                    <a:gd name="connsiteX30" fmla="*/ 5976609 w 9673622"/>
                    <a:gd name="connsiteY30" fmla="*/ 1016876 h 3160987"/>
                    <a:gd name="connsiteX31" fmla="*/ 6410160 w 9673622"/>
                    <a:gd name="connsiteY31" fmla="*/ 1024759 h 3160987"/>
                    <a:gd name="connsiteX32" fmla="*/ 7032898 w 9673622"/>
                    <a:gd name="connsiteY32" fmla="*/ 977462 h 3160987"/>
                    <a:gd name="connsiteX33" fmla="*/ 7072312 w 9673622"/>
                    <a:gd name="connsiteY33" fmla="*/ 780393 h 3160987"/>
                    <a:gd name="connsiteX34" fmla="*/ 7206319 w 9673622"/>
                    <a:gd name="connsiteY34" fmla="*/ 662152 h 3160987"/>
                    <a:gd name="connsiteX35" fmla="*/ 8104953 w 9673622"/>
                    <a:gd name="connsiteY35" fmla="*/ 1135118 h 3160987"/>
                    <a:gd name="connsiteX36" fmla="*/ 8562153 w 9673622"/>
                    <a:gd name="connsiteY36" fmla="*/ 1158766 h 3160987"/>
                    <a:gd name="connsiteX37" fmla="*/ 9523850 w 9673622"/>
                    <a:gd name="connsiteY37" fmla="*/ 583324 h 3160987"/>
                    <a:gd name="connsiteX38" fmla="*/ 9673622 w 9673622"/>
                    <a:gd name="connsiteY38" fmla="*/ 709449 h 3160987"/>
                    <a:gd name="connsiteX39" fmla="*/ 8767105 w 9673622"/>
                    <a:gd name="connsiteY39" fmla="*/ 1308538 h 3160987"/>
                    <a:gd name="connsiteX40" fmla="*/ 8049774 w 9673622"/>
                    <a:gd name="connsiteY40" fmla="*/ 1395249 h 3160987"/>
                    <a:gd name="connsiteX41" fmla="*/ 7395505 w 9673622"/>
                    <a:gd name="connsiteY41" fmla="*/ 1363718 h 3160987"/>
                    <a:gd name="connsiteX42" fmla="*/ 6867360 w 9673622"/>
                    <a:gd name="connsiteY42" fmla="*/ 1355835 h 3160987"/>
                    <a:gd name="connsiteX43" fmla="*/ 6089923 w 9673622"/>
                    <a:gd name="connsiteY43" fmla="*/ 1579727 h 3160987"/>
                    <a:gd name="connsiteX44" fmla="*/ 6780814 w 9673622"/>
                    <a:gd name="connsiteY44" fmla="*/ 1586022 h 3160987"/>
                    <a:gd name="connsiteX45" fmla="*/ 7032898 w 9673622"/>
                    <a:gd name="connsiteY45" fmla="*/ 1395249 h 3160987"/>
                    <a:gd name="connsiteX46" fmla="*/ 7292810 w 9673622"/>
                    <a:gd name="connsiteY46" fmla="*/ 1701253 h 3160987"/>
                    <a:gd name="connsiteX47" fmla="*/ 7709064 w 9673622"/>
                    <a:gd name="connsiteY47" fmla="*/ 2117725 h 3160987"/>
                    <a:gd name="connsiteX48" fmla="*/ 8710393 w 9673622"/>
                    <a:gd name="connsiteY48" fmla="*/ 3121573 h 3160987"/>
                    <a:gd name="connsiteX49" fmla="*/ 8570036 w 9673622"/>
                    <a:gd name="connsiteY49" fmla="*/ 3160987 h 3160987"/>
                    <a:gd name="connsiteX50" fmla="*/ 7884236 w 9673622"/>
                    <a:gd name="connsiteY50" fmla="*/ 2435773 h 3160987"/>
                    <a:gd name="connsiteX51" fmla="*/ 7624762 w 9673622"/>
                    <a:gd name="connsiteY51" fmla="*/ 2281621 h 3160987"/>
                    <a:gd name="connsiteX52" fmla="*/ 7568926 w 9673622"/>
                    <a:gd name="connsiteY52" fmla="*/ 2278118 h 3160987"/>
                    <a:gd name="connsiteX53" fmla="*/ 7356475 w 9673622"/>
                    <a:gd name="connsiteY53" fmla="*/ 2143509 h 3160987"/>
                    <a:gd name="connsiteX54" fmla="*/ 7083425 w 9673622"/>
                    <a:gd name="connsiteY54" fmla="*/ 2046671 h 3160987"/>
                    <a:gd name="connsiteX55" fmla="*/ 6906774 w 9673622"/>
                    <a:gd name="connsiteY55" fmla="*/ 1994338 h 3160987"/>
                    <a:gd name="connsiteX56" fmla="*/ 6410160 w 9673622"/>
                    <a:gd name="connsiteY56" fmla="*/ 1923393 h 3160987"/>
                    <a:gd name="connsiteX57" fmla="*/ 5795305 w 9673622"/>
                    <a:gd name="connsiteY57" fmla="*/ 1998937 h 3160987"/>
                    <a:gd name="connsiteX58" fmla="*/ 5519409 w 9673622"/>
                    <a:gd name="connsiteY58" fmla="*/ 2010104 h 3160987"/>
                    <a:gd name="connsiteX59" fmla="*/ 5163152 w 9673622"/>
                    <a:gd name="connsiteY59" fmla="*/ 2159821 h 3160987"/>
                    <a:gd name="connsiteX60" fmla="*/ 4906962 w 9673622"/>
                    <a:gd name="connsiteY60" fmla="*/ 2154621 h 3160987"/>
                    <a:gd name="connsiteX61" fmla="*/ 4340170 w 9673622"/>
                    <a:gd name="connsiteY61" fmla="*/ 2230985 h 3160987"/>
                    <a:gd name="connsiteX62" fmla="*/ 3990153 w 9673622"/>
                    <a:gd name="connsiteY62" fmla="*/ 2191407 h 3160987"/>
                    <a:gd name="connsiteX63" fmla="*/ 3347653 w 9673622"/>
                    <a:gd name="connsiteY63" fmla="*/ 2139622 h 3160987"/>
                    <a:gd name="connsiteX64" fmla="*/ 3028950 w 9673622"/>
                    <a:gd name="connsiteY64" fmla="*/ 2557846 h 3160987"/>
                    <a:gd name="connsiteX65" fmla="*/ 2728693 w 9673622"/>
                    <a:gd name="connsiteY65" fmla="*/ 2684573 h 3160987"/>
                    <a:gd name="connsiteX66" fmla="*/ 2058933 w 9673622"/>
                    <a:gd name="connsiteY66" fmla="*/ 2270125 h 3160987"/>
                    <a:gd name="connsiteX67" fmla="*/ 1921969 w 9673622"/>
                    <a:gd name="connsiteY67" fmla="*/ 2051269 h 3160987"/>
                    <a:gd name="connsiteX68" fmla="*/ 1341546 w 9673622"/>
                    <a:gd name="connsiteY68" fmla="*/ 1813035 h 3160987"/>
                    <a:gd name="connsiteX69" fmla="*/ 925403 w 9673622"/>
                    <a:gd name="connsiteY69" fmla="*/ 1546554 h 3160987"/>
                    <a:gd name="connsiteX70" fmla="*/ 829167 w 9673622"/>
                    <a:gd name="connsiteY70" fmla="*/ 1332187 h 3160987"/>
                    <a:gd name="connsiteX71" fmla="*/ 576919 w 9673622"/>
                    <a:gd name="connsiteY71" fmla="*/ 1426780 h 3160987"/>
                    <a:gd name="connsiteX72" fmla="*/ 516594 w 9673622"/>
                    <a:gd name="connsiteY72" fmla="*/ 1537193 h 3160987"/>
                    <a:gd name="connsiteX73" fmla="*/ 304252 w 9673622"/>
                    <a:gd name="connsiteY73" fmla="*/ 1601679 h 3160987"/>
                    <a:gd name="connsiteX0" fmla="*/ 304252 w 9673622"/>
                    <a:gd name="connsiteY0" fmla="*/ 1601679 h 3160987"/>
                    <a:gd name="connsiteX1" fmla="*/ 140795 w 9673622"/>
                    <a:gd name="connsiteY1" fmla="*/ 1381235 h 3160987"/>
                    <a:gd name="connsiteX2" fmla="*/ 233362 w 9673622"/>
                    <a:gd name="connsiteY2" fmla="*/ 1332296 h 3160987"/>
                    <a:gd name="connsiteX3" fmla="*/ 293140 w 9673622"/>
                    <a:gd name="connsiteY3" fmla="*/ 1237593 h 3160987"/>
                    <a:gd name="connsiteX4" fmla="*/ 283615 w 9673622"/>
                    <a:gd name="connsiteY4" fmla="*/ 1114425 h 3160987"/>
                    <a:gd name="connsiteX5" fmla="*/ 189186 w 9673622"/>
                    <a:gd name="connsiteY5" fmla="*/ 1107036 h 3160987"/>
                    <a:gd name="connsiteX6" fmla="*/ 0 w 9673622"/>
                    <a:gd name="connsiteY6" fmla="*/ 799388 h 3160987"/>
                    <a:gd name="connsiteX7" fmla="*/ 165483 w 9673622"/>
                    <a:gd name="connsiteY7" fmla="*/ 742622 h 3160987"/>
                    <a:gd name="connsiteX8" fmla="*/ 135484 w 9673622"/>
                    <a:gd name="connsiteY8" fmla="*/ 567559 h 3160987"/>
                    <a:gd name="connsiteX9" fmla="*/ 269491 w 9673622"/>
                    <a:gd name="connsiteY9" fmla="*/ 370490 h 3160987"/>
                    <a:gd name="connsiteX10" fmla="*/ 703043 w 9673622"/>
                    <a:gd name="connsiteY10" fmla="*/ 197069 h 3160987"/>
                    <a:gd name="connsiteX11" fmla="*/ 931643 w 9673622"/>
                    <a:gd name="connsiteY11" fmla="*/ 315311 h 3160987"/>
                    <a:gd name="connsiteX12" fmla="*/ 1128712 w 9673622"/>
                    <a:gd name="connsiteY12" fmla="*/ 409904 h 3160987"/>
                    <a:gd name="connsiteX13" fmla="*/ 1278484 w 9673622"/>
                    <a:gd name="connsiteY13" fmla="*/ 173421 h 3160987"/>
                    <a:gd name="connsiteX14" fmla="*/ 1317898 w 9673622"/>
                    <a:gd name="connsiteY14" fmla="*/ 86711 h 3160987"/>
                    <a:gd name="connsiteX15" fmla="*/ 1459788 w 9673622"/>
                    <a:gd name="connsiteY15" fmla="*/ 141890 h 3160987"/>
                    <a:gd name="connsiteX16" fmla="*/ 1570146 w 9673622"/>
                    <a:gd name="connsiteY16" fmla="*/ 110359 h 3160987"/>
                    <a:gd name="connsiteX17" fmla="*/ 1704153 w 9673622"/>
                    <a:gd name="connsiteY17" fmla="*/ 157655 h 3160987"/>
                    <a:gd name="connsiteX18" fmla="*/ 1885457 w 9673622"/>
                    <a:gd name="connsiteY18" fmla="*/ 0 h 3160987"/>
                    <a:gd name="connsiteX19" fmla="*/ 2271712 w 9673622"/>
                    <a:gd name="connsiteY19" fmla="*/ 39414 h 3160987"/>
                    <a:gd name="connsiteX20" fmla="*/ 2311126 w 9673622"/>
                    <a:gd name="connsiteY20" fmla="*/ 7883 h 3160987"/>
                    <a:gd name="connsiteX21" fmla="*/ 2539726 w 9673622"/>
                    <a:gd name="connsiteY21" fmla="*/ 23649 h 3160987"/>
                    <a:gd name="connsiteX22" fmla="*/ 2555491 w 9673622"/>
                    <a:gd name="connsiteY22" fmla="*/ 86711 h 3160987"/>
                    <a:gd name="connsiteX23" fmla="*/ 4344878 w 9673622"/>
                    <a:gd name="connsiteY23" fmla="*/ 299545 h 3160987"/>
                    <a:gd name="connsiteX24" fmla="*/ 4234519 w 9673622"/>
                    <a:gd name="connsiteY24" fmla="*/ 1072055 h 3160987"/>
                    <a:gd name="connsiteX25" fmla="*/ 3075753 w 9673622"/>
                    <a:gd name="connsiteY25" fmla="*/ 938049 h 3160987"/>
                    <a:gd name="connsiteX26" fmla="*/ 3288588 w 9673622"/>
                    <a:gd name="connsiteY26" fmla="*/ 1103587 h 3160987"/>
                    <a:gd name="connsiteX27" fmla="*/ 3895560 w 9673622"/>
                    <a:gd name="connsiteY27" fmla="*/ 1150883 h 3160987"/>
                    <a:gd name="connsiteX28" fmla="*/ 4108395 w 9673622"/>
                    <a:gd name="connsiteY28" fmla="*/ 1261242 h 3160987"/>
                    <a:gd name="connsiteX29" fmla="*/ 5196215 w 9673622"/>
                    <a:gd name="connsiteY29" fmla="*/ 1292773 h 3160987"/>
                    <a:gd name="connsiteX30" fmla="*/ 5976609 w 9673622"/>
                    <a:gd name="connsiteY30" fmla="*/ 1016876 h 3160987"/>
                    <a:gd name="connsiteX31" fmla="*/ 6410160 w 9673622"/>
                    <a:gd name="connsiteY31" fmla="*/ 1024759 h 3160987"/>
                    <a:gd name="connsiteX32" fmla="*/ 7032898 w 9673622"/>
                    <a:gd name="connsiteY32" fmla="*/ 977462 h 3160987"/>
                    <a:gd name="connsiteX33" fmla="*/ 7072312 w 9673622"/>
                    <a:gd name="connsiteY33" fmla="*/ 780393 h 3160987"/>
                    <a:gd name="connsiteX34" fmla="*/ 7206319 w 9673622"/>
                    <a:gd name="connsiteY34" fmla="*/ 662152 h 3160987"/>
                    <a:gd name="connsiteX35" fmla="*/ 8104953 w 9673622"/>
                    <a:gd name="connsiteY35" fmla="*/ 1135118 h 3160987"/>
                    <a:gd name="connsiteX36" fmla="*/ 8562153 w 9673622"/>
                    <a:gd name="connsiteY36" fmla="*/ 1158766 h 3160987"/>
                    <a:gd name="connsiteX37" fmla="*/ 9523850 w 9673622"/>
                    <a:gd name="connsiteY37" fmla="*/ 583324 h 3160987"/>
                    <a:gd name="connsiteX38" fmla="*/ 9673622 w 9673622"/>
                    <a:gd name="connsiteY38" fmla="*/ 709449 h 3160987"/>
                    <a:gd name="connsiteX39" fmla="*/ 8767105 w 9673622"/>
                    <a:gd name="connsiteY39" fmla="*/ 1308538 h 3160987"/>
                    <a:gd name="connsiteX40" fmla="*/ 8049774 w 9673622"/>
                    <a:gd name="connsiteY40" fmla="*/ 1395249 h 3160987"/>
                    <a:gd name="connsiteX41" fmla="*/ 7395505 w 9673622"/>
                    <a:gd name="connsiteY41" fmla="*/ 1363718 h 3160987"/>
                    <a:gd name="connsiteX42" fmla="*/ 6867360 w 9673622"/>
                    <a:gd name="connsiteY42" fmla="*/ 1355835 h 3160987"/>
                    <a:gd name="connsiteX43" fmla="*/ 6089923 w 9673622"/>
                    <a:gd name="connsiteY43" fmla="*/ 1579727 h 3160987"/>
                    <a:gd name="connsiteX44" fmla="*/ 6780814 w 9673622"/>
                    <a:gd name="connsiteY44" fmla="*/ 1586022 h 3160987"/>
                    <a:gd name="connsiteX45" fmla="*/ 7032898 w 9673622"/>
                    <a:gd name="connsiteY45" fmla="*/ 1395249 h 3160987"/>
                    <a:gd name="connsiteX46" fmla="*/ 7292810 w 9673622"/>
                    <a:gd name="connsiteY46" fmla="*/ 1701253 h 3160987"/>
                    <a:gd name="connsiteX47" fmla="*/ 7709064 w 9673622"/>
                    <a:gd name="connsiteY47" fmla="*/ 2117725 h 3160987"/>
                    <a:gd name="connsiteX48" fmla="*/ 8710393 w 9673622"/>
                    <a:gd name="connsiteY48" fmla="*/ 3121573 h 3160987"/>
                    <a:gd name="connsiteX49" fmla="*/ 8570036 w 9673622"/>
                    <a:gd name="connsiteY49" fmla="*/ 3160987 h 3160987"/>
                    <a:gd name="connsiteX50" fmla="*/ 7884236 w 9673622"/>
                    <a:gd name="connsiteY50" fmla="*/ 2435773 h 3160987"/>
                    <a:gd name="connsiteX51" fmla="*/ 7624762 w 9673622"/>
                    <a:gd name="connsiteY51" fmla="*/ 2281621 h 3160987"/>
                    <a:gd name="connsiteX52" fmla="*/ 7568926 w 9673622"/>
                    <a:gd name="connsiteY52" fmla="*/ 2278118 h 3160987"/>
                    <a:gd name="connsiteX53" fmla="*/ 7356475 w 9673622"/>
                    <a:gd name="connsiteY53" fmla="*/ 2143509 h 3160987"/>
                    <a:gd name="connsiteX54" fmla="*/ 7083425 w 9673622"/>
                    <a:gd name="connsiteY54" fmla="*/ 2046671 h 3160987"/>
                    <a:gd name="connsiteX55" fmla="*/ 6906774 w 9673622"/>
                    <a:gd name="connsiteY55" fmla="*/ 1994338 h 3160987"/>
                    <a:gd name="connsiteX56" fmla="*/ 6410160 w 9673622"/>
                    <a:gd name="connsiteY56" fmla="*/ 1923393 h 3160987"/>
                    <a:gd name="connsiteX57" fmla="*/ 5795305 w 9673622"/>
                    <a:gd name="connsiteY57" fmla="*/ 1998937 h 3160987"/>
                    <a:gd name="connsiteX58" fmla="*/ 5519409 w 9673622"/>
                    <a:gd name="connsiteY58" fmla="*/ 2010104 h 3160987"/>
                    <a:gd name="connsiteX59" fmla="*/ 5163152 w 9673622"/>
                    <a:gd name="connsiteY59" fmla="*/ 2159821 h 3160987"/>
                    <a:gd name="connsiteX60" fmla="*/ 4906962 w 9673622"/>
                    <a:gd name="connsiteY60" fmla="*/ 2154621 h 3160987"/>
                    <a:gd name="connsiteX61" fmla="*/ 4340170 w 9673622"/>
                    <a:gd name="connsiteY61" fmla="*/ 2230985 h 3160987"/>
                    <a:gd name="connsiteX62" fmla="*/ 3990153 w 9673622"/>
                    <a:gd name="connsiteY62" fmla="*/ 2191407 h 3160987"/>
                    <a:gd name="connsiteX63" fmla="*/ 3347653 w 9673622"/>
                    <a:gd name="connsiteY63" fmla="*/ 2139622 h 3160987"/>
                    <a:gd name="connsiteX64" fmla="*/ 3028950 w 9673622"/>
                    <a:gd name="connsiteY64" fmla="*/ 2557846 h 3160987"/>
                    <a:gd name="connsiteX65" fmla="*/ 2728693 w 9673622"/>
                    <a:gd name="connsiteY65" fmla="*/ 2684573 h 3160987"/>
                    <a:gd name="connsiteX66" fmla="*/ 2058933 w 9673622"/>
                    <a:gd name="connsiteY66" fmla="*/ 2270125 h 3160987"/>
                    <a:gd name="connsiteX67" fmla="*/ 1921969 w 9673622"/>
                    <a:gd name="connsiteY67" fmla="*/ 2051269 h 3160987"/>
                    <a:gd name="connsiteX68" fmla="*/ 1341546 w 9673622"/>
                    <a:gd name="connsiteY68" fmla="*/ 1813035 h 3160987"/>
                    <a:gd name="connsiteX69" fmla="*/ 925403 w 9673622"/>
                    <a:gd name="connsiteY69" fmla="*/ 1546554 h 3160987"/>
                    <a:gd name="connsiteX70" fmla="*/ 829167 w 9673622"/>
                    <a:gd name="connsiteY70" fmla="*/ 1332187 h 3160987"/>
                    <a:gd name="connsiteX71" fmla="*/ 576919 w 9673622"/>
                    <a:gd name="connsiteY71" fmla="*/ 1426780 h 3160987"/>
                    <a:gd name="connsiteX72" fmla="*/ 516594 w 9673622"/>
                    <a:gd name="connsiteY72" fmla="*/ 1537193 h 3160987"/>
                    <a:gd name="connsiteX73" fmla="*/ 304252 w 9673622"/>
                    <a:gd name="connsiteY73" fmla="*/ 1601679 h 3160987"/>
                    <a:gd name="connsiteX0" fmla="*/ 297902 w 9667272"/>
                    <a:gd name="connsiteY0" fmla="*/ 1601679 h 3160987"/>
                    <a:gd name="connsiteX1" fmla="*/ 134445 w 9667272"/>
                    <a:gd name="connsiteY1" fmla="*/ 1381235 h 3160987"/>
                    <a:gd name="connsiteX2" fmla="*/ 227012 w 9667272"/>
                    <a:gd name="connsiteY2" fmla="*/ 1332296 h 3160987"/>
                    <a:gd name="connsiteX3" fmla="*/ 286790 w 9667272"/>
                    <a:gd name="connsiteY3" fmla="*/ 1237593 h 3160987"/>
                    <a:gd name="connsiteX4" fmla="*/ 277265 w 9667272"/>
                    <a:gd name="connsiteY4" fmla="*/ 1114425 h 3160987"/>
                    <a:gd name="connsiteX5" fmla="*/ 182836 w 9667272"/>
                    <a:gd name="connsiteY5" fmla="*/ 1107036 h 3160987"/>
                    <a:gd name="connsiteX6" fmla="*/ 0 w 9667272"/>
                    <a:gd name="connsiteY6" fmla="*/ 807326 h 3160987"/>
                    <a:gd name="connsiteX7" fmla="*/ 159133 w 9667272"/>
                    <a:gd name="connsiteY7" fmla="*/ 742622 h 3160987"/>
                    <a:gd name="connsiteX8" fmla="*/ 129134 w 9667272"/>
                    <a:gd name="connsiteY8" fmla="*/ 567559 h 3160987"/>
                    <a:gd name="connsiteX9" fmla="*/ 263141 w 9667272"/>
                    <a:gd name="connsiteY9" fmla="*/ 370490 h 3160987"/>
                    <a:gd name="connsiteX10" fmla="*/ 696693 w 9667272"/>
                    <a:gd name="connsiteY10" fmla="*/ 197069 h 3160987"/>
                    <a:gd name="connsiteX11" fmla="*/ 925293 w 9667272"/>
                    <a:gd name="connsiteY11" fmla="*/ 315311 h 3160987"/>
                    <a:gd name="connsiteX12" fmla="*/ 1122362 w 9667272"/>
                    <a:gd name="connsiteY12" fmla="*/ 409904 h 3160987"/>
                    <a:gd name="connsiteX13" fmla="*/ 1272134 w 9667272"/>
                    <a:gd name="connsiteY13" fmla="*/ 173421 h 3160987"/>
                    <a:gd name="connsiteX14" fmla="*/ 1311548 w 9667272"/>
                    <a:gd name="connsiteY14" fmla="*/ 86711 h 3160987"/>
                    <a:gd name="connsiteX15" fmla="*/ 1453438 w 9667272"/>
                    <a:gd name="connsiteY15" fmla="*/ 141890 h 3160987"/>
                    <a:gd name="connsiteX16" fmla="*/ 1563796 w 9667272"/>
                    <a:gd name="connsiteY16" fmla="*/ 110359 h 3160987"/>
                    <a:gd name="connsiteX17" fmla="*/ 1697803 w 9667272"/>
                    <a:gd name="connsiteY17" fmla="*/ 157655 h 3160987"/>
                    <a:gd name="connsiteX18" fmla="*/ 1879107 w 9667272"/>
                    <a:gd name="connsiteY18" fmla="*/ 0 h 3160987"/>
                    <a:gd name="connsiteX19" fmla="*/ 2265362 w 9667272"/>
                    <a:gd name="connsiteY19" fmla="*/ 39414 h 3160987"/>
                    <a:gd name="connsiteX20" fmla="*/ 2304776 w 9667272"/>
                    <a:gd name="connsiteY20" fmla="*/ 7883 h 3160987"/>
                    <a:gd name="connsiteX21" fmla="*/ 2533376 w 9667272"/>
                    <a:gd name="connsiteY21" fmla="*/ 23649 h 3160987"/>
                    <a:gd name="connsiteX22" fmla="*/ 2549141 w 9667272"/>
                    <a:gd name="connsiteY22" fmla="*/ 86711 h 3160987"/>
                    <a:gd name="connsiteX23" fmla="*/ 4338528 w 9667272"/>
                    <a:gd name="connsiteY23" fmla="*/ 299545 h 3160987"/>
                    <a:gd name="connsiteX24" fmla="*/ 4228169 w 9667272"/>
                    <a:gd name="connsiteY24" fmla="*/ 1072055 h 3160987"/>
                    <a:gd name="connsiteX25" fmla="*/ 3069403 w 9667272"/>
                    <a:gd name="connsiteY25" fmla="*/ 938049 h 3160987"/>
                    <a:gd name="connsiteX26" fmla="*/ 3282238 w 9667272"/>
                    <a:gd name="connsiteY26" fmla="*/ 1103587 h 3160987"/>
                    <a:gd name="connsiteX27" fmla="*/ 3889210 w 9667272"/>
                    <a:gd name="connsiteY27" fmla="*/ 1150883 h 3160987"/>
                    <a:gd name="connsiteX28" fmla="*/ 4102045 w 9667272"/>
                    <a:gd name="connsiteY28" fmla="*/ 1261242 h 3160987"/>
                    <a:gd name="connsiteX29" fmla="*/ 5189865 w 9667272"/>
                    <a:gd name="connsiteY29" fmla="*/ 1292773 h 3160987"/>
                    <a:gd name="connsiteX30" fmla="*/ 5970259 w 9667272"/>
                    <a:gd name="connsiteY30" fmla="*/ 1016876 h 3160987"/>
                    <a:gd name="connsiteX31" fmla="*/ 6403810 w 9667272"/>
                    <a:gd name="connsiteY31" fmla="*/ 1024759 h 3160987"/>
                    <a:gd name="connsiteX32" fmla="*/ 7026548 w 9667272"/>
                    <a:gd name="connsiteY32" fmla="*/ 977462 h 3160987"/>
                    <a:gd name="connsiteX33" fmla="*/ 7065962 w 9667272"/>
                    <a:gd name="connsiteY33" fmla="*/ 780393 h 3160987"/>
                    <a:gd name="connsiteX34" fmla="*/ 7199969 w 9667272"/>
                    <a:gd name="connsiteY34" fmla="*/ 662152 h 3160987"/>
                    <a:gd name="connsiteX35" fmla="*/ 8098603 w 9667272"/>
                    <a:gd name="connsiteY35" fmla="*/ 1135118 h 3160987"/>
                    <a:gd name="connsiteX36" fmla="*/ 8555803 w 9667272"/>
                    <a:gd name="connsiteY36" fmla="*/ 1158766 h 3160987"/>
                    <a:gd name="connsiteX37" fmla="*/ 9517500 w 9667272"/>
                    <a:gd name="connsiteY37" fmla="*/ 583324 h 3160987"/>
                    <a:gd name="connsiteX38" fmla="*/ 9667272 w 9667272"/>
                    <a:gd name="connsiteY38" fmla="*/ 709449 h 3160987"/>
                    <a:gd name="connsiteX39" fmla="*/ 8760755 w 9667272"/>
                    <a:gd name="connsiteY39" fmla="*/ 1308538 h 3160987"/>
                    <a:gd name="connsiteX40" fmla="*/ 8043424 w 9667272"/>
                    <a:gd name="connsiteY40" fmla="*/ 1395249 h 3160987"/>
                    <a:gd name="connsiteX41" fmla="*/ 7389155 w 9667272"/>
                    <a:gd name="connsiteY41" fmla="*/ 1363718 h 3160987"/>
                    <a:gd name="connsiteX42" fmla="*/ 6861010 w 9667272"/>
                    <a:gd name="connsiteY42" fmla="*/ 1355835 h 3160987"/>
                    <a:gd name="connsiteX43" fmla="*/ 6083573 w 9667272"/>
                    <a:gd name="connsiteY43" fmla="*/ 1579727 h 3160987"/>
                    <a:gd name="connsiteX44" fmla="*/ 6774464 w 9667272"/>
                    <a:gd name="connsiteY44" fmla="*/ 1586022 h 3160987"/>
                    <a:gd name="connsiteX45" fmla="*/ 7026548 w 9667272"/>
                    <a:gd name="connsiteY45" fmla="*/ 1395249 h 3160987"/>
                    <a:gd name="connsiteX46" fmla="*/ 7286460 w 9667272"/>
                    <a:gd name="connsiteY46" fmla="*/ 1701253 h 3160987"/>
                    <a:gd name="connsiteX47" fmla="*/ 7702714 w 9667272"/>
                    <a:gd name="connsiteY47" fmla="*/ 2117725 h 3160987"/>
                    <a:gd name="connsiteX48" fmla="*/ 8704043 w 9667272"/>
                    <a:gd name="connsiteY48" fmla="*/ 3121573 h 3160987"/>
                    <a:gd name="connsiteX49" fmla="*/ 8563686 w 9667272"/>
                    <a:gd name="connsiteY49" fmla="*/ 3160987 h 3160987"/>
                    <a:gd name="connsiteX50" fmla="*/ 7877886 w 9667272"/>
                    <a:gd name="connsiteY50" fmla="*/ 2435773 h 3160987"/>
                    <a:gd name="connsiteX51" fmla="*/ 7618412 w 9667272"/>
                    <a:gd name="connsiteY51" fmla="*/ 2281621 h 3160987"/>
                    <a:gd name="connsiteX52" fmla="*/ 7562576 w 9667272"/>
                    <a:gd name="connsiteY52" fmla="*/ 2278118 h 3160987"/>
                    <a:gd name="connsiteX53" fmla="*/ 7350125 w 9667272"/>
                    <a:gd name="connsiteY53" fmla="*/ 2143509 h 3160987"/>
                    <a:gd name="connsiteX54" fmla="*/ 7077075 w 9667272"/>
                    <a:gd name="connsiteY54" fmla="*/ 2046671 h 3160987"/>
                    <a:gd name="connsiteX55" fmla="*/ 6900424 w 9667272"/>
                    <a:gd name="connsiteY55" fmla="*/ 1994338 h 3160987"/>
                    <a:gd name="connsiteX56" fmla="*/ 6403810 w 9667272"/>
                    <a:gd name="connsiteY56" fmla="*/ 1923393 h 3160987"/>
                    <a:gd name="connsiteX57" fmla="*/ 5788955 w 9667272"/>
                    <a:gd name="connsiteY57" fmla="*/ 1998937 h 3160987"/>
                    <a:gd name="connsiteX58" fmla="*/ 5513059 w 9667272"/>
                    <a:gd name="connsiteY58" fmla="*/ 2010104 h 3160987"/>
                    <a:gd name="connsiteX59" fmla="*/ 5156802 w 9667272"/>
                    <a:gd name="connsiteY59" fmla="*/ 2159821 h 3160987"/>
                    <a:gd name="connsiteX60" fmla="*/ 4900612 w 9667272"/>
                    <a:gd name="connsiteY60" fmla="*/ 2154621 h 3160987"/>
                    <a:gd name="connsiteX61" fmla="*/ 4333820 w 9667272"/>
                    <a:gd name="connsiteY61" fmla="*/ 2230985 h 3160987"/>
                    <a:gd name="connsiteX62" fmla="*/ 3983803 w 9667272"/>
                    <a:gd name="connsiteY62" fmla="*/ 2191407 h 3160987"/>
                    <a:gd name="connsiteX63" fmla="*/ 3341303 w 9667272"/>
                    <a:gd name="connsiteY63" fmla="*/ 2139622 h 3160987"/>
                    <a:gd name="connsiteX64" fmla="*/ 3022600 w 9667272"/>
                    <a:gd name="connsiteY64" fmla="*/ 2557846 h 3160987"/>
                    <a:gd name="connsiteX65" fmla="*/ 2722343 w 9667272"/>
                    <a:gd name="connsiteY65" fmla="*/ 2684573 h 3160987"/>
                    <a:gd name="connsiteX66" fmla="*/ 2052583 w 9667272"/>
                    <a:gd name="connsiteY66" fmla="*/ 2270125 h 3160987"/>
                    <a:gd name="connsiteX67" fmla="*/ 1915619 w 9667272"/>
                    <a:gd name="connsiteY67" fmla="*/ 2051269 h 3160987"/>
                    <a:gd name="connsiteX68" fmla="*/ 1335196 w 9667272"/>
                    <a:gd name="connsiteY68" fmla="*/ 1813035 h 3160987"/>
                    <a:gd name="connsiteX69" fmla="*/ 919053 w 9667272"/>
                    <a:gd name="connsiteY69" fmla="*/ 1546554 h 3160987"/>
                    <a:gd name="connsiteX70" fmla="*/ 822817 w 9667272"/>
                    <a:gd name="connsiteY70" fmla="*/ 1332187 h 3160987"/>
                    <a:gd name="connsiteX71" fmla="*/ 570569 w 9667272"/>
                    <a:gd name="connsiteY71" fmla="*/ 1426780 h 3160987"/>
                    <a:gd name="connsiteX72" fmla="*/ 510244 w 9667272"/>
                    <a:gd name="connsiteY72" fmla="*/ 1537193 h 3160987"/>
                    <a:gd name="connsiteX73" fmla="*/ 297902 w 9667272"/>
                    <a:gd name="connsiteY73" fmla="*/ 1601679 h 3160987"/>
                    <a:gd name="connsiteX0" fmla="*/ 297902 w 9667272"/>
                    <a:gd name="connsiteY0" fmla="*/ 1601679 h 3160987"/>
                    <a:gd name="connsiteX1" fmla="*/ 134445 w 9667272"/>
                    <a:gd name="connsiteY1" fmla="*/ 1381235 h 3160987"/>
                    <a:gd name="connsiteX2" fmla="*/ 227012 w 9667272"/>
                    <a:gd name="connsiteY2" fmla="*/ 1332296 h 3160987"/>
                    <a:gd name="connsiteX3" fmla="*/ 286790 w 9667272"/>
                    <a:gd name="connsiteY3" fmla="*/ 1237593 h 3160987"/>
                    <a:gd name="connsiteX4" fmla="*/ 277265 w 9667272"/>
                    <a:gd name="connsiteY4" fmla="*/ 1114425 h 3160987"/>
                    <a:gd name="connsiteX5" fmla="*/ 182836 w 9667272"/>
                    <a:gd name="connsiteY5" fmla="*/ 1107036 h 3160987"/>
                    <a:gd name="connsiteX6" fmla="*/ 0 w 9667272"/>
                    <a:gd name="connsiteY6" fmla="*/ 807326 h 3160987"/>
                    <a:gd name="connsiteX7" fmla="*/ 159133 w 9667272"/>
                    <a:gd name="connsiteY7" fmla="*/ 742622 h 3160987"/>
                    <a:gd name="connsiteX8" fmla="*/ 129134 w 9667272"/>
                    <a:gd name="connsiteY8" fmla="*/ 567559 h 3160987"/>
                    <a:gd name="connsiteX9" fmla="*/ 263141 w 9667272"/>
                    <a:gd name="connsiteY9" fmla="*/ 370490 h 3160987"/>
                    <a:gd name="connsiteX10" fmla="*/ 696693 w 9667272"/>
                    <a:gd name="connsiteY10" fmla="*/ 197069 h 3160987"/>
                    <a:gd name="connsiteX11" fmla="*/ 925293 w 9667272"/>
                    <a:gd name="connsiteY11" fmla="*/ 315311 h 3160987"/>
                    <a:gd name="connsiteX12" fmla="*/ 1122362 w 9667272"/>
                    <a:gd name="connsiteY12" fmla="*/ 409904 h 3160987"/>
                    <a:gd name="connsiteX13" fmla="*/ 1272134 w 9667272"/>
                    <a:gd name="connsiteY13" fmla="*/ 173421 h 3160987"/>
                    <a:gd name="connsiteX14" fmla="*/ 1311548 w 9667272"/>
                    <a:gd name="connsiteY14" fmla="*/ 86711 h 3160987"/>
                    <a:gd name="connsiteX15" fmla="*/ 1453438 w 9667272"/>
                    <a:gd name="connsiteY15" fmla="*/ 141890 h 3160987"/>
                    <a:gd name="connsiteX16" fmla="*/ 1563796 w 9667272"/>
                    <a:gd name="connsiteY16" fmla="*/ 110359 h 3160987"/>
                    <a:gd name="connsiteX17" fmla="*/ 1697803 w 9667272"/>
                    <a:gd name="connsiteY17" fmla="*/ 157655 h 3160987"/>
                    <a:gd name="connsiteX18" fmla="*/ 1879107 w 9667272"/>
                    <a:gd name="connsiteY18" fmla="*/ 0 h 3160987"/>
                    <a:gd name="connsiteX19" fmla="*/ 2265362 w 9667272"/>
                    <a:gd name="connsiteY19" fmla="*/ 39414 h 3160987"/>
                    <a:gd name="connsiteX20" fmla="*/ 2304776 w 9667272"/>
                    <a:gd name="connsiteY20" fmla="*/ 7883 h 3160987"/>
                    <a:gd name="connsiteX21" fmla="*/ 2533376 w 9667272"/>
                    <a:gd name="connsiteY21" fmla="*/ 23649 h 3160987"/>
                    <a:gd name="connsiteX22" fmla="*/ 2549141 w 9667272"/>
                    <a:gd name="connsiteY22" fmla="*/ 86711 h 3160987"/>
                    <a:gd name="connsiteX23" fmla="*/ 4338528 w 9667272"/>
                    <a:gd name="connsiteY23" fmla="*/ 299545 h 3160987"/>
                    <a:gd name="connsiteX24" fmla="*/ 4228169 w 9667272"/>
                    <a:gd name="connsiteY24" fmla="*/ 1072055 h 3160987"/>
                    <a:gd name="connsiteX25" fmla="*/ 3069403 w 9667272"/>
                    <a:gd name="connsiteY25" fmla="*/ 938049 h 3160987"/>
                    <a:gd name="connsiteX26" fmla="*/ 3282238 w 9667272"/>
                    <a:gd name="connsiteY26" fmla="*/ 1103587 h 3160987"/>
                    <a:gd name="connsiteX27" fmla="*/ 3889210 w 9667272"/>
                    <a:gd name="connsiteY27" fmla="*/ 1150883 h 3160987"/>
                    <a:gd name="connsiteX28" fmla="*/ 4102045 w 9667272"/>
                    <a:gd name="connsiteY28" fmla="*/ 1261242 h 3160987"/>
                    <a:gd name="connsiteX29" fmla="*/ 5189865 w 9667272"/>
                    <a:gd name="connsiteY29" fmla="*/ 1292773 h 3160987"/>
                    <a:gd name="connsiteX30" fmla="*/ 5970259 w 9667272"/>
                    <a:gd name="connsiteY30" fmla="*/ 1016876 h 3160987"/>
                    <a:gd name="connsiteX31" fmla="*/ 6403810 w 9667272"/>
                    <a:gd name="connsiteY31" fmla="*/ 1024759 h 3160987"/>
                    <a:gd name="connsiteX32" fmla="*/ 7026548 w 9667272"/>
                    <a:gd name="connsiteY32" fmla="*/ 977462 h 3160987"/>
                    <a:gd name="connsiteX33" fmla="*/ 7065962 w 9667272"/>
                    <a:gd name="connsiteY33" fmla="*/ 780393 h 3160987"/>
                    <a:gd name="connsiteX34" fmla="*/ 7199969 w 9667272"/>
                    <a:gd name="connsiteY34" fmla="*/ 662152 h 3160987"/>
                    <a:gd name="connsiteX35" fmla="*/ 8098603 w 9667272"/>
                    <a:gd name="connsiteY35" fmla="*/ 1135118 h 3160987"/>
                    <a:gd name="connsiteX36" fmla="*/ 8555803 w 9667272"/>
                    <a:gd name="connsiteY36" fmla="*/ 1158766 h 3160987"/>
                    <a:gd name="connsiteX37" fmla="*/ 9517500 w 9667272"/>
                    <a:gd name="connsiteY37" fmla="*/ 583324 h 3160987"/>
                    <a:gd name="connsiteX38" fmla="*/ 9667272 w 9667272"/>
                    <a:gd name="connsiteY38" fmla="*/ 709449 h 3160987"/>
                    <a:gd name="connsiteX39" fmla="*/ 8760755 w 9667272"/>
                    <a:gd name="connsiteY39" fmla="*/ 1308538 h 3160987"/>
                    <a:gd name="connsiteX40" fmla="*/ 8043424 w 9667272"/>
                    <a:gd name="connsiteY40" fmla="*/ 1395249 h 3160987"/>
                    <a:gd name="connsiteX41" fmla="*/ 7389155 w 9667272"/>
                    <a:gd name="connsiteY41" fmla="*/ 1363718 h 3160987"/>
                    <a:gd name="connsiteX42" fmla="*/ 6861010 w 9667272"/>
                    <a:gd name="connsiteY42" fmla="*/ 1355835 h 3160987"/>
                    <a:gd name="connsiteX43" fmla="*/ 6083573 w 9667272"/>
                    <a:gd name="connsiteY43" fmla="*/ 1579727 h 3160987"/>
                    <a:gd name="connsiteX44" fmla="*/ 6774464 w 9667272"/>
                    <a:gd name="connsiteY44" fmla="*/ 1586022 h 3160987"/>
                    <a:gd name="connsiteX45" fmla="*/ 7026548 w 9667272"/>
                    <a:gd name="connsiteY45" fmla="*/ 1395249 h 3160987"/>
                    <a:gd name="connsiteX46" fmla="*/ 7286460 w 9667272"/>
                    <a:gd name="connsiteY46" fmla="*/ 1701253 h 3160987"/>
                    <a:gd name="connsiteX47" fmla="*/ 7702714 w 9667272"/>
                    <a:gd name="connsiteY47" fmla="*/ 2117725 h 3160987"/>
                    <a:gd name="connsiteX48" fmla="*/ 8704043 w 9667272"/>
                    <a:gd name="connsiteY48" fmla="*/ 3121573 h 3160987"/>
                    <a:gd name="connsiteX49" fmla="*/ 8563686 w 9667272"/>
                    <a:gd name="connsiteY49" fmla="*/ 3160987 h 3160987"/>
                    <a:gd name="connsiteX50" fmla="*/ 7877886 w 9667272"/>
                    <a:gd name="connsiteY50" fmla="*/ 2435773 h 3160987"/>
                    <a:gd name="connsiteX51" fmla="*/ 7618412 w 9667272"/>
                    <a:gd name="connsiteY51" fmla="*/ 2281621 h 3160987"/>
                    <a:gd name="connsiteX52" fmla="*/ 7562576 w 9667272"/>
                    <a:gd name="connsiteY52" fmla="*/ 2278118 h 3160987"/>
                    <a:gd name="connsiteX53" fmla="*/ 7350125 w 9667272"/>
                    <a:gd name="connsiteY53" fmla="*/ 2143509 h 3160987"/>
                    <a:gd name="connsiteX54" fmla="*/ 7077075 w 9667272"/>
                    <a:gd name="connsiteY54" fmla="*/ 2046671 h 3160987"/>
                    <a:gd name="connsiteX55" fmla="*/ 6900424 w 9667272"/>
                    <a:gd name="connsiteY55" fmla="*/ 1994338 h 3160987"/>
                    <a:gd name="connsiteX56" fmla="*/ 6403810 w 9667272"/>
                    <a:gd name="connsiteY56" fmla="*/ 1923393 h 3160987"/>
                    <a:gd name="connsiteX57" fmla="*/ 5788955 w 9667272"/>
                    <a:gd name="connsiteY57" fmla="*/ 1998937 h 3160987"/>
                    <a:gd name="connsiteX58" fmla="*/ 5513059 w 9667272"/>
                    <a:gd name="connsiteY58" fmla="*/ 2010104 h 3160987"/>
                    <a:gd name="connsiteX59" fmla="*/ 5156802 w 9667272"/>
                    <a:gd name="connsiteY59" fmla="*/ 2159821 h 3160987"/>
                    <a:gd name="connsiteX60" fmla="*/ 4900612 w 9667272"/>
                    <a:gd name="connsiteY60" fmla="*/ 2154621 h 3160987"/>
                    <a:gd name="connsiteX61" fmla="*/ 4333820 w 9667272"/>
                    <a:gd name="connsiteY61" fmla="*/ 2230985 h 3160987"/>
                    <a:gd name="connsiteX62" fmla="*/ 3983803 w 9667272"/>
                    <a:gd name="connsiteY62" fmla="*/ 2191407 h 3160987"/>
                    <a:gd name="connsiteX63" fmla="*/ 3341303 w 9667272"/>
                    <a:gd name="connsiteY63" fmla="*/ 2139622 h 3160987"/>
                    <a:gd name="connsiteX64" fmla="*/ 3022600 w 9667272"/>
                    <a:gd name="connsiteY64" fmla="*/ 2557846 h 3160987"/>
                    <a:gd name="connsiteX65" fmla="*/ 2722343 w 9667272"/>
                    <a:gd name="connsiteY65" fmla="*/ 2684573 h 3160987"/>
                    <a:gd name="connsiteX66" fmla="*/ 2052583 w 9667272"/>
                    <a:gd name="connsiteY66" fmla="*/ 2270125 h 3160987"/>
                    <a:gd name="connsiteX67" fmla="*/ 1915619 w 9667272"/>
                    <a:gd name="connsiteY67" fmla="*/ 2051269 h 3160987"/>
                    <a:gd name="connsiteX68" fmla="*/ 1335196 w 9667272"/>
                    <a:gd name="connsiteY68" fmla="*/ 1813035 h 3160987"/>
                    <a:gd name="connsiteX69" fmla="*/ 919053 w 9667272"/>
                    <a:gd name="connsiteY69" fmla="*/ 1546554 h 3160987"/>
                    <a:gd name="connsiteX70" fmla="*/ 822817 w 9667272"/>
                    <a:gd name="connsiteY70" fmla="*/ 1332187 h 3160987"/>
                    <a:gd name="connsiteX71" fmla="*/ 570569 w 9667272"/>
                    <a:gd name="connsiteY71" fmla="*/ 1426780 h 3160987"/>
                    <a:gd name="connsiteX72" fmla="*/ 510244 w 9667272"/>
                    <a:gd name="connsiteY72" fmla="*/ 1537193 h 3160987"/>
                    <a:gd name="connsiteX73" fmla="*/ 297902 w 9667272"/>
                    <a:gd name="connsiteY73" fmla="*/ 1601679 h 3160987"/>
                    <a:gd name="connsiteX0" fmla="*/ 298164 w 9667534"/>
                    <a:gd name="connsiteY0" fmla="*/ 1601679 h 3160987"/>
                    <a:gd name="connsiteX1" fmla="*/ 134707 w 9667534"/>
                    <a:gd name="connsiteY1" fmla="*/ 1381235 h 3160987"/>
                    <a:gd name="connsiteX2" fmla="*/ 227274 w 9667534"/>
                    <a:gd name="connsiteY2" fmla="*/ 1332296 h 3160987"/>
                    <a:gd name="connsiteX3" fmla="*/ 287052 w 9667534"/>
                    <a:gd name="connsiteY3" fmla="*/ 1237593 h 3160987"/>
                    <a:gd name="connsiteX4" fmla="*/ 277527 w 9667534"/>
                    <a:gd name="connsiteY4" fmla="*/ 1114425 h 3160987"/>
                    <a:gd name="connsiteX5" fmla="*/ 183098 w 9667534"/>
                    <a:gd name="connsiteY5" fmla="*/ 1107036 h 3160987"/>
                    <a:gd name="connsiteX6" fmla="*/ 262 w 9667534"/>
                    <a:gd name="connsiteY6" fmla="*/ 807326 h 3160987"/>
                    <a:gd name="connsiteX7" fmla="*/ 159395 w 9667534"/>
                    <a:gd name="connsiteY7" fmla="*/ 742622 h 3160987"/>
                    <a:gd name="connsiteX8" fmla="*/ 129396 w 9667534"/>
                    <a:gd name="connsiteY8" fmla="*/ 567559 h 3160987"/>
                    <a:gd name="connsiteX9" fmla="*/ 263403 w 9667534"/>
                    <a:gd name="connsiteY9" fmla="*/ 370490 h 3160987"/>
                    <a:gd name="connsiteX10" fmla="*/ 696955 w 9667534"/>
                    <a:gd name="connsiteY10" fmla="*/ 197069 h 3160987"/>
                    <a:gd name="connsiteX11" fmla="*/ 925555 w 9667534"/>
                    <a:gd name="connsiteY11" fmla="*/ 315311 h 3160987"/>
                    <a:gd name="connsiteX12" fmla="*/ 1122624 w 9667534"/>
                    <a:gd name="connsiteY12" fmla="*/ 409904 h 3160987"/>
                    <a:gd name="connsiteX13" fmla="*/ 1272396 w 9667534"/>
                    <a:gd name="connsiteY13" fmla="*/ 173421 h 3160987"/>
                    <a:gd name="connsiteX14" fmla="*/ 1311810 w 9667534"/>
                    <a:gd name="connsiteY14" fmla="*/ 86711 h 3160987"/>
                    <a:gd name="connsiteX15" fmla="*/ 1453700 w 9667534"/>
                    <a:gd name="connsiteY15" fmla="*/ 141890 h 3160987"/>
                    <a:gd name="connsiteX16" fmla="*/ 1564058 w 9667534"/>
                    <a:gd name="connsiteY16" fmla="*/ 110359 h 3160987"/>
                    <a:gd name="connsiteX17" fmla="*/ 1698065 w 9667534"/>
                    <a:gd name="connsiteY17" fmla="*/ 157655 h 3160987"/>
                    <a:gd name="connsiteX18" fmla="*/ 1879369 w 9667534"/>
                    <a:gd name="connsiteY18" fmla="*/ 0 h 3160987"/>
                    <a:gd name="connsiteX19" fmla="*/ 2265624 w 9667534"/>
                    <a:gd name="connsiteY19" fmla="*/ 39414 h 3160987"/>
                    <a:gd name="connsiteX20" fmla="*/ 2305038 w 9667534"/>
                    <a:gd name="connsiteY20" fmla="*/ 7883 h 3160987"/>
                    <a:gd name="connsiteX21" fmla="*/ 2533638 w 9667534"/>
                    <a:gd name="connsiteY21" fmla="*/ 23649 h 3160987"/>
                    <a:gd name="connsiteX22" fmla="*/ 2549403 w 9667534"/>
                    <a:gd name="connsiteY22" fmla="*/ 86711 h 3160987"/>
                    <a:gd name="connsiteX23" fmla="*/ 4338790 w 9667534"/>
                    <a:gd name="connsiteY23" fmla="*/ 299545 h 3160987"/>
                    <a:gd name="connsiteX24" fmla="*/ 4228431 w 9667534"/>
                    <a:gd name="connsiteY24" fmla="*/ 1072055 h 3160987"/>
                    <a:gd name="connsiteX25" fmla="*/ 3069665 w 9667534"/>
                    <a:gd name="connsiteY25" fmla="*/ 938049 h 3160987"/>
                    <a:gd name="connsiteX26" fmla="*/ 3282500 w 9667534"/>
                    <a:gd name="connsiteY26" fmla="*/ 1103587 h 3160987"/>
                    <a:gd name="connsiteX27" fmla="*/ 3889472 w 9667534"/>
                    <a:gd name="connsiteY27" fmla="*/ 1150883 h 3160987"/>
                    <a:gd name="connsiteX28" fmla="*/ 4102307 w 9667534"/>
                    <a:gd name="connsiteY28" fmla="*/ 1261242 h 3160987"/>
                    <a:gd name="connsiteX29" fmla="*/ 5190127 w 9667534"/>
                    <a:gd name="connsiteY29" fmla="*/ 1292773 h 3160987"/>
                    <a:gd name="connsiteX30" fmla="*/ 5970521 w 9667534"/>
                    <a:gd name="connsiteY30" fmla="*/ 1016876 h 3160987"/>
                    <a:gd name="connsiteX31" fmla="*/ 6404072 w 9667534"/>
                    <a:gd name="connsiteY31" fmla="*/ 1024759 h 3160987"/>
                    <a:gd name="connsiteX32" fmla="*/ 7026810 w 9667534"/>
                    <a:gd name="connsiteY32" fmla="*/ 977462 h 3160987"/>
                    <a:gd name="connsiteX33" fmla="*/ 7066224 w 9667534"/>
                    <a:gd name="connsiteY33" fmla="*/ 780393 h 3160987"/>
                    <a:gd name="connsiteX34" fmla="*/ 7200231 w 9667534"/>
                    <a:gd name="connsiteY34" fmla="*/ 662152 h 3160987"/>
                    <a:gd name="connsiteX35" fmla="*/ 8098865 w 9667534"/>
                    <a:gd name="connsiteY35" fmla="*/ 1135118 h 3160987"/>
                    <a:gd name="connsiteX36" fmla="*/ 8556065 w 9667534"/>
                    <a:gd name="connsiteY36" fmla="*/ 1158766 h 3160987"/>
                    <a:gd name="connsiteX37" fmla="*/ 9517762 w 9667534"/>
                    <a:gd name="connsiteY37" fmla="*/ 583324 h 3160987"/>
                    <a:gd name="connsiteX38" fmla="*/ 9667534 w 9667534"/>
                    <a:gd name="connsiteY38" fmla="*/ 709449 h 3160987"/>
                    <a:gd name="connsiteX39" fmla="*/ 8761017 w 9667534"/>
                    <a:gd name="connsiteY39" fmla="*/ 1308538 h 3160987"/>
                    <a:gd name="connsiteX40" fmla="*/ 8043686 w 9667534"/>
                    <a:gd name="connsiteY40" fmla="*/ 1395249 h 3160987"/>
                    <a:gd name="connsiteX41" fmla="*/ 7389417 w 9667534"/>
                    <a:gd name="connsiteY41" fmla="*/ 1363718 h 3160987"/>
                    <a:gd name="connsiteX42" fmla="*/ 6861272 w 9667534"/>
                    <a:gd name="connsiteY42" fmla="*/ 1355835 h 3160987"/>
                    <a:gd name="connsiteX43" fmla="*/ 6083835 w 9667534"/>
                    <a:gd name="connsiteY43" fmla="*/ 1579727 h 3160987"/>
                    <a:gd name="connsiteX44" fmla="*/ 6774726 w 9667534"/>
                    <a:gd name="connsiteY44" fmla="*/ 1586022 h 3160987"/>
                    <a:gd name="connsiteX45" fmla="*/ 7026810 w 9667534"/>
                    <a:gd name="connsiteY45" fmla="*/ 1395249 h 3160987"/>
                    <a:gd name="connsiteX46" fmla="*/ 7286722 w 9667534"/>
                    <a:gd name="connsiteY46" fmla="*/ 1701253 h 3160987"/>
                    <a:gd name="connsiteX47" fmla="*/ 7702976 w 9667534"/>
                    <a:gd name="connsiteY47" fmla="*/ 2117725 h 3160987"/>
                    <a:gd name="connsiteX48" fmla="*/ 8704305 w 9667534"/>
                    <a:gd name="connsiteY48" fmla="*/ 3121573 h 3160987"/>
                    <a:gd name="connsiteX49" fmla="*/ 8563948 w 9667534"/>
                    <a:gd name="connsiteY49" fmla="*/ 3160987 h 3160987"/>
                    <a:gd name="connsiteX50" fmla="*/ 7878148 w 9667534"/>
                    <a:gd name="connsiteY50" fmla="*/ 2435773 h 3160987"/>
                    <a:gd name="connsiteX51" fmla="*/ 7618674 w 9667534"/>
                    <a:gd name="connsiteY51" fmla="*/ 2281621 h 3160987"/>
                    <a:gd name="connsiteX52" fmla="*/ 7562838 w 9667534"/>
                    <a:gd name="connsiteY52" fmla="*/ 2278118 h 3160987"/>
                    <a:gd name="connsiteX53" fmla="*/ 7350387 w 9667534"/>
                    <a:gd name="connsiteY53" fmla="*/ 2143509 h 3160987"/>
                    <a:gd name="connsiteX54" fmla="*/ 7077337 w 9667534"/>
                    <a:gd name="connsiteY54" fmla="*/ 2046671 h 3160987"/>
                    <a:gd name="connsiteX55" fmla="*/ 6900686 w 9667534"/>
                    <a:gd name="connsiteY55" fmla="*/ 1994338 h 3160987"/>
                    <a:gd name="connsiteX56" fmla="*/ 6404072 w 9667534"/>
                    <a:gd name="connsiteY56" fmla="*/ 1923393 h 3160987"/>
                    <a:gd name="connsiteX57" fmla="*/ 5789217 w 9667534"/>
                    <a:gd name="connsiteY57" fmla="*/ 1998937 h 3160987"/>
                    <a:gd name="connsiteX58" fmla="*/ 5513321 w 9667534"/>
                    <a:gd name="connsiteY58" fmla="*/ 2010104 h 3160987"/>
                    <a:gd name="connsiteX59" fmla="*/ 5157064 w 9667534"/>
                    <a:gd name="connsiteY59" fmla="*/ 2159821 h 3160987"/>
                    <a:gd name="connsiteX60" fmla="*/ 4900874 w 9667534"/>
                    <a:gd name="connsiteY60" fmla="*/ 2154621 h 3160987"/>
                    <a:gd name="connsiteX61" fmla="*/ 4334082 w 9667534"/>
                    <a:gd name="connsiteY61" fmla="*/ 2230985 h 3160987"/>
                    <a:gd name="connsiteX62" fmla="*/ 3984065 w 9667534"/>
                    <a:gd name="connsiteY62" fmla="*/ 2191407 h 3160987"/>
                    <a:gd name="connsiteX63" fmla="*/ 3341565 w 9667534"/>
                    <a:gd name="connsiteY63" fmla="*/ 2139622 h 3160987"/>
                    <a:gd name="connsiteX64" fmla="*/ 3022862 w 9667534"/>
                    <a:gd name="connsiteY64" fmla="*/ 2557846 h 3160987"/>
                    <a:gd name="connsiteX65" fmla="*/ 2722605 w 9667534"/>
                    <a:gd name="connsiteY65" fmla="*/ 2684573 h 3160987"/>
                    <a:gd name="connsiteX66" fmla="*/ 2052845 w 9667534"/>
                    <a:gd name="connsiteY66" fmla="*/ 2270125 h 3160987"/>
                    <a:gd name="connsiteX67" fmla="*/ 1915881 w 9667534"/>
                    <a:gd name="connsiteY67" fmla="*/ 2051269 h 3160987"/>
                    <a:gd name="connsiteX68" fmla="*/ 1335458 w 9667534"/>
                    <a:gd name="connsiteY68" fmla="*/ 1813035 h 3160987"/>
                    <a:gd name="connsiteX69" fmla="*/ 919315 w 9667534"/>
                    <a:gd name="connsiteY69" fmla="*/ 1546554 h 3160987"/>
                    <a:gd name="connsiteX70" fmla="*/ 823079 w 9667534"/>
                    <a:gd name="connsiteY70" fmla="*/ 1332187 h 3160987"/>
                    <a:gd name="connsiteX71" fmla="*/ 570831 w 9667534"/>
                    <a:gd name="connsiteY71" fmla="*/ 1426780 h 3160987"/>
                    <a:gd name="connsiteX72" fmla="*/ 510506 w 9667534"/>
                    <a:gd name="connsiteY72" fmla="*/ 1537193 h 3160987"/>
                    <a:gd name="connsiteX73" fmla="*/ 298164 w 9667534"/>
                    <a:gd name="connsiteY73" fmla="*/ 1601679 h 3160987"/>
                    <a:gd name="connsiteX0" fmla="*/ 298164 w 9667534"/>
                    <a:gd name="connsiteY0" fmla="*/ 1601679 h 3160987"/>
                    <a:gd name="connsiteX1" fmla="*/ 134707 w 9667534"/>
                    <a:gd name="connsiteY1" fmla="*/ 1381235 h 3160987"/>
                    <a:gd name="connsiteX2" fmla="*/ 227274 w 9667534"/>
                    <a:gd name="connsiteY2" fmla="*/ 1332296 h 3160987"/>
                    <a:gd name="connsiteX3" fmla="*/ 287052 w 9667534"/>
                    <a:gd name="connsiteY3" fmla="*/ 1237593 h 3160987"/>
                    <a:gd name="connsiteX4" fmla="*/ 277527 w 9667534"/>
                    <a:gd name="connsiteY4" fmla="*/ 1114425 h 3160987"/>
                    <a:gd name="connsiteX5" fmla="*/ 183098 w 9667534"/>
                    <a:gd name="connsiteY5" fmla="*/ 1107036 h 3160987"/>
                    <a:gd name="connsiteX6" fmla="*/ 262 w 9667534"/>
                    <a:gd name="connsiteY6" fmla="*/ 807326 h 3160987"/>
                    <a:gd name="connsiteX7" fmla="*/ 159395 w 9667534"/>
                    <a:gd name="connsiteY7" fmla="*/ 742622 h 3160987"/>
                    <a:gd name="connsiteX8" fmla="*/ 129396 w 9667534"/>
                    <a:gd name="connsiteY8" fmla="*/ 567559 h 3160987"/>
                    <a:gd name="connsiteX9" fmla="*/ 263403 w 9667534"/>
                    <a:gd name="connsiteY9" fmla="*/ 370490 h 3160987"/>
                    <a:gd name="connsiteX10" fmla="*/ 696955 w 9667534"/>
                    <a:gd name="connsiteY10" fmla="*/ 197069 h 3160987"/>
                    <a:gd name="connsiteX11" fmla="*/ 925555 w 9667534"/>
                    <a:gd name="connsiteY11" fmla="*/ 315311 h 3160987"/>
                    <a:gd name="connsiteX12" fmla="*/ 1122624 w 9667534"/>
                    <a:gd name="connsiteY12" fmla="*/ 409904 h 3160987"/>
                    <a:gd name="connsiteX13" fmla="*/ 1272396 w 9667534"/>
                    <a:gd name="connsiteY13" fmla="*/ 173421 h 3160987"/>
                    <a:gd name="connsiteX14" fmla="*/ 1311810 w 9667534"/>
                    <a:gd name="connsiteY14" fmla="*/ 86711 h 3160987"/>
                    <a:gd name="connsiteX15" fmla="*/ 1453700 w 9667534"/>
                    <a:gd name="connsiteY15" fmla="*/ 141890 h 3160987"/>
                    <a:gd name="connsiteX16" fmla="*/ 1564058 w 9667534"/>
                    <a:gd name="connsiteY16" fmla="*/ 110359 h 3160987"/>
                    <a:gd name="connsiteX17" fmla="*/ 1698065 w 9667534"/>
                    <a:gd name="connsiteY17" fmla="*/ 157655 h 3160987"/>
                    <a:gd name="connsiteX18" fmla="*/ 1879369 w 9667534"/>
                    <a:gd name="connsiteY18" fmla="*/ 0 h 3160987"/>
                    <a:gd name="connsiteX19" fmla="*/ 2265624 w 9667534"/>
                    <a:gd name="connsiteY19" fmla="*/ 39414 h 3160987"/>
                    <a:gd name="connsiteX20" fmla="*/ 2305038 w 9667534"/>
                    <a:gd name="connsiteY20" fmla="*/ 7883 h 3160987"/>
                    <a:gd name="connsiteX21" fmla="*/ 2533638 w 9667534"/>
                    <a:gd name="connsiteY21" fmla="*/ 23649 h 3160987"/>
                    <a:gd name="connsiteX22" fmla="*/ 2549403 w 9667534"/>
                    <a:gd name="connsiteY22" fmla="*/ 86711 h 3160987"/>
                    <a:gd name="connsiteX23" fmla="*/ 4338790 w 9667534"/>
                    <a:gd name="connsiteY23" fmla="*/ 299545 h 3160987"/>
                    <a:gd name="connsiteX24" fmla="*/ 4228431 w 9667534"/>
                    <a:gd name="connsiteY24" fmla="*/ 1072055 h 3160987"/>
                    <a:gd name="connsiteX25" fmla="*/ 3069665 w 9667534"/>
                    <a:gd name="connsiteY25" fmla="*/ 938049 h 3160987"/>
                    <a:gd name="connsiteX26" fmla="*/ 3282500 w 9667534"/>
                    <a:gd name="connsiteY26" fmla="*/ 1103587 h 3160987"/>
                    <a:gd name="connsiteX27" fmla="*/ 3889472 w 9667534"/>
                    <a:gd name="connsiteY27" fmla="*/ 1150883 h 3160987"/>
                    <a:gd name="connsiteX28" fmla="*/ 4102307 w 9667534"/>
                    <a:gd name="connsiteY28" fmla="*/ 1261242 h 3160987"/>
                    <a:gd name="connsiteX29" fmla="*/ 5190127 w 9667534"/>
                    <a:gd name="connsiteY29" fmla="*/ 1292773 h 3160987"/>
                    <a:gd name="connsiteX30" fmla="*/ 5970521 w 9667534"/>
                    <a:gd name="connsiteY30" fmla="*/ 1016876 h 3160987"/>
                    <a:gd name="connsiteX31" fmla="*/ 6404072 w 9667534"/>
                    <a:gd name="connsiteY31" fmla="*/ 1024759 h 3160987"/>
                    <a:gd name="connsiteX32" fmla="*/ 7026810 w 9667534"/>
                    <a:gd name="connsiteY32" fmla="*/ 977462 h 3160987"/>
                    <a:gd name="connsiteX33" fmla="*/ 7066224 w 9667534"/>
                    <a:gd name="connsiteY33" fmla="*/ 780393 h 3160987"/>
                    <a:gd name="connsiteX34" fmla="*/ 7200231 w 9667534"/>
                    <a:gd name="connsiteY34" fmla="*/ 662152 h 3160987"/>
                    <a:gd name="connsiteX35" fmla="*/ 8098865 w 9667534"/>
                    <a:gd name="connsiteY35" fmla="*/ 1135118 h 3160987"/>
                    <a:gd name="connsiteX36" fmla="*/ 8556065 w 9667534"/>
                    <a:gd name="connsiteY36" fmla="*/ 1158766 h 3160987"/>
                    <a:gd name="connsiteX37" fmla="*/ 9517762 w 9667534"/>
                    <a:gd name="connsiteY37" fmla="*/ 583324 h 3160987"/>
                    <a:gd name="connsiteX38" fmla="*/ 9667534 w 9667534"/>
                    <a:gd name="connsiteY38" fmla="*/ 709449 h 3160987"/>
                    <a:gd name="connsiteX39" fmla="*/ 8761017 w 9667534"/>
                    <a:gd name="connsiteY39" fmla="*/ 1308538 h 3160987"/>
                    <a:gd name="connsiteX40" fmla="*/ 8043686 w 9667534"/>
                    <a:gd name="connsiteY40" fmla="*/ 1395249 h 3160987"/>
                    <a:gd name="connsiteX41" fmla="*/ 7389417 w 9667534"/>
                    <a:gd name="connsiteY41" fmla="*/ 1363718 h 3160987"/>
                    <a:gd name="connsiteX42" fmla="*/ 6861272 w 9667534"/>
                    <a:gd name="connsiteY42" fmla="*/ 1355835 h 3160987"/>
                    <a:gd name="connsiteX43" fmla="*/ 6083835 w 9667534"/>
                    <a:gd name="connsiteY43" fmla="*/ 1579727 h 3160987"/>
                    <a:gd name="connsiteX44" fmla="*/ 6774726 w 9667534"/>
                    <a:gd name="connsiteY44" fmla="*/ 1586022 h 3160987"/>
                    <a:gd name="connsiteX45" fmla="*/ 7026810 w 9667534"/>
                    <a:gd name="connsiteY45" fmla="*/ 1395249 h 3160987"/>
                    <a:gd name="connsiteX46" fmla="*/ 7286722 w 9667534"/>
                    <a:gd name="connsiteY46" fmla="*/ 1701253 h 3160987"/>
                    <a:gd name="connsiteX47" fmla="*/ 7702976 w 9667534"/>
                    <a:gd name="connsiteY47" fmla="*/ 2117725 h 3160987"/>
                    <a:gd name="connsiteX48" fmla="*/ 8704305 w 9667534"/>
                    <a:gd name="connsiteY48" fmla="*/ 3121573 h 3160987"/>
                    <a:gd name="connsiteX49" fmla="*/ 8563948 w 9667534"/>
                    <a:gd name="connsiteY49" fmla="*/ 3160987 h 3160987"/>
                    <a:gd name="connsiteX50" fmla="*/ 7878148 w 9667534"/>
                    <a:gd name="connsiteY50" fmla="*/ 2435773 h 3160987"/>
                    <a:gd name="connsiteX51" fmla="*/ 7618674 w 9667534"/>
                    <a:gd name="connsiteY51" fmla="*/ 2281621 h 3160987"/>
                    <a:gd name="connsiteX52" fmla="*/ 7562838 w 9667534"/>
                    <a:gd name="connsiteY52" fmla="*/ 2278118 h 3160987"/>
                    <a:gd name="connsiteX53" fmla="*/ 7350387 w 9667534"/>
                    <a:gd name="connsiteY53" fmla="*/ 2143509 h 3160987"/>
                    <a:gd name="connsiteX54" fmla="*/ 7077337 w 9667534"/>
                    <a:gd name="connsiteY54" fmla="*/ 2046671 h 3160987"/>
                    <a:gd name="connsiteX55" fmla="*/ 6900686 w 9667534"/>
                    <a:gd name="connsiteY55" fmla="*/ 1994338 h 3160987"/>
                    <a:gd name="connsiteX56" fmla="*/ 6404072 w 9667534"/>
                    <a:gd name="connsiteY56" fmla="*/ 1923393 h 3160987"/>
                    <a:gd name="connsiteX57" fmla="*/ 5789217 w 9667534"/>
                    <a:gd name="connsiteY57" fmla="*/ 1998937 h 3160987"/>
                    <a:gd name="connsiteX58" fmla="*/ 5513321 w 9667534"/>
                    <a:gd name="connsiteY58" fmla="*/ 2010104 h 3160987"/>
                    <a:gd name="connsiteX59" fmla="*/ 5157064 w 9667534"/>
                    <a:gd name="connsiteY59" fmla="*/ 2159821 h 3160987"/>
                    <a:gd name="connsiteX60" fmla="*/ 4900874 w 9667534"/>
                    <a:gd name="connsiteY60" fmla="*/ 2154621 h 3160987"/>
                    <a:gd name="connsiteX61" fmla="*/ 4334082 w 9667534"/>
                    <a:gd name="connsiteY61" fmla="*/ 2230985 h 3160987"/>
                    <a:gd name="connsiteX62" fmla="*/ 3984065 w 9667534"/>
                    <a:gd name="connsiteY62" fmla="*/ 2191407 h 3160987"/>
                    <a:gd name="connsiteX63" fmla="*/ 3341565 w 9667534"/>
                    <a:gd name="connsiteY63" fmla="*/ 2139622 h 3160987"/>
                    <a:gd name="connsiteX64" fmla="*/ 3022862 w 9667534"/>
                    <a:gd name="connsiteY64" fmla="*/ 2557846 h 3160987"/>
                    <a:gd name="connsiteX65" fmla="*/ 2722605 w 9667534"/>
                    <a:gd name="connsiteY65" fmla="*/ 2684573 h 3160987"/>
                    <a:gd name="connsiteX66" fmla="*/ 2052845 w 9667534"/>
                    <a:gd name="connsiteY66" fmla="*/ 2270125 h 3160987"/>
                    <a:gd name="connsiteX67" fmla="*/ 1915881 w 9667534"/>
                    <a:gd name="connsiteY67" fmla="*/ 2051269 h 3160987"/>
                    <a:gd name="connsiteX68" fmla="*/ 1335458 w 9667534"/>
                    <a:gd name="connsiteY68" fmla="*/ 1813035 h 3160987"/>
                    <a:gd name="connsiteX69" fmla="*/ 919315 w 9667534"/>
                    <a:gd name="connsiteY69" fmla="*/ 1546554 h 3160987"/>
                    <a:gd name="connsiteX70" fmla="*/ 823079 w 9667534"/>
                    <a:gd name="connsiteY70" fmla="*/ 1332187 h 3160987"/>
                    <a:gd name="connsiteX71" fmla="*/ 570831 w 9667534"/>
                    <a:gd name="connsiteY71" fmla="*/ 1426780 h 3160987"/>
                    <a:gd name="connsiteX72" fmla="*/ 510506 w 9667534"/>
                    <a:gd name="connsiteY72" fmla="*/ 1537193 h 3160987"/>
                    <a:gd name="connsiteX73" fmla="*/ 298164 w 9667534"/>
                    <a:gd name="connsiteY73" fmla="*/ 1601679 h 3160987"/>
                    <a:gd name="connsiteX0" fmla="*/ 298164 w 9667534"/>
                    <a:gd name="connsiteY0" fmla="*/ 1601679 h 3160987"/>
                    <a:gd name="connsiteX1" fmla="*/ 134707 w 9667534"/>
                    <a:gd name="connsiteY1" fmla="*/ 1381235 h 3160987"/>
                    <a:gd name="connsiteX2" fmla="*/ 227274 w 9667534"/>
                    <a:gd name="connsiteY2" fmla="*/ 1332296 h 3160987"/>
                    <a:gd name="connsiteX3" fmla="*/ 287052 w 9667534"/>
                    <a:gd name="connsiteY3" fmla="*/ 1237593 h 3160987"/>
                    <a:gd name="connsiteX4" fmla="*/ 277527 w 9667534"/>
                    <a:gd name="connsiteY4" fmla="*/ 1114425 h 3160987"/>
                    <a:gd name="connsiteX5" fmla="*/ 183098 w 9667534"/>
                    <a:gd name="connsiteY5" fmla="*/ 1107036 h 3160987"/>
                    <a:gd name="connsiteX6" fmla="*/ 262 w 9667534"/>
                    <a:gd name="connsiteY6" fmla="*/ 807326 h 3160987"/>
                    <a:gd name="connsiteX7" fmla="*/ 159395 w 9667534"/>
                    <a:gd name="connsiteY7" fmla="*/ 742622 h 3160987"/>
                    <a:gd name="connsiteX8" fmla="*/ 129396 w 9667534"/>
                    <a:gd name="connsiteY8" fmla="*/ 567559 h 3160987"/>
                    <a:gd name="connsiteX9" fmla="*/ 263403 w 9667534"/>
                    <a:gd name="connsiteY9" fmla="*/ 370490 h 3160987"/>
                    <a:gd name="connsiteX10" fmla="*/ 696955 w 9667534"/>
                    <a:gd name="connsiteY10" fmla="*/ 197069 h 3160987"/>
                    <a:gd name="connsiteX11" fmla="*/ 925555 w 9667534"/>
                    <a:gd name="connsiteY11" fmla="*/ 315311 h 3160987"/>
                    <a:gd name="connsiteX12" fmla="*/ 1122624 w 9667534"/>
                    <a:gd name="connsiteY12" fmla="*/ 409904 h 3160987"/>
                    <a:gd name="connsiteX13" fmla="*/ 1272396 w 9667534"/>
                    <a:gd name="connsiteY13" fmla="*/ 173421 h 3160987"/>
                    <a:gd name="connsiteX14" fmla="*/ 1311810 w 9667534"/>
                    <a:gd name="connsiteY14" fmla="*/ 86711 h 3160987"/>
                    <a:gd name="connsiteX15" fmla="*/ 1453700 w 9667534"/>
                    <a:gd name="connsiteY15" fmla="*/ 141890 h 3160987"/>
                    <a:gd name="connsiteX16" fmla="*/ 1564058 w 9667534"/>
                    <a:gd name="connsiteY16" fmla="*/ 110359 h 3160987"/>
                    <a:gd name="connsiteX17" fmla="*/ 1698065 w 9667534"/>
                    <a:gd name="connsiteY17" fmla="*/ 157655 h 3160987"/>
                    <a:gd name="connsiteX18" fmla="*/ 1879369 w 9667534"/>
                    <a:gd name="connsiteY18" fmla="*/ 0 h 3160987"/>
                    <a:gd name="connsiteX19" fmla="*/ 2265624 w 9667534"/>
                    <a:gd name="connsiteY19" fmla="*/ 39414 h 3160987"/>
                    <a:gd name="connsiteX20" fmla="*/ 2305038 w 9667534"/>
                    <a:gd name="connsiteY20" fmla="*/ 7883 h 3160987"/>
                    <a:gd name="connsiteX21" fmla="*/ 2533638 w 9667534"/>
                    <a:gd name="connsiteY21" fmla="*/ 23649 h 3160987"/>
                    <a:gd name="connsiteX22" fmla="*/ 2549403 w 9667534"/>
                    <a:gd name="connsiteY22" fmla="*/ 86711 h 3160987"/>
                    <a:gd name="connsiteX23" fmla="*/ 4338790 w 9667534"/>
                    <a:gd name="connsiteY23" fmla="*/ 299545 h 3160987"/>
                    <a:gd name="connsiteX24" fmla="*/ 4228431 w 9667534"/>
                    <a:gd name="connsiteY24" fmla="*/ 1072055 h 3160987"/>
                    <a:gd name="connsiteX25" fmla="*/ 3069665 w 9667534"/>
                    <a:gd name="connsiteY25" fmla="*/ 938049 h 3160987"/>
                    <a:gd name="connsiteX26" fmla="*/ 3282500 w 9667534"/>
                    <a:gd name="connsiteY26" fmla="*/ 1103587 h 3160987"/>
                    <a:gd name="connsiteX27" fmla="*/ 3889472 w 9667534"/>
                    <a:gd name="connsiteY27" fmla="*/ 1150883 h 3160987"/>
                    <a:gd name="connsiteX28" fmla="*/ 4102307 w 9667534"/>
                    <a:gd name="connsiteY28" fmla="*/ 1261242 h 3160987"/>
                    <a:gd name="connsiteX29" fmla="*/ 5190127 w 9667534"/>
                    <a:gd name="connsiteY29" fmla="*/ 1292773 h 3160987"/>
                    <a:gd name="connsiteX30" fmla="*/ 5970521 w 9667534"/>
                    <a:gd name="connsiteY30" fmla="*/ 1016876 h 3160987"/>
                    <a:gd name="connsiteX31" fmla="*/ 6404072 w 9667534"/>
                    <a:gd name="connsiteY31" fmla="*/ 1024759 h 3160987"/>
                    <a:gd name="connsiteX32" fmla="*/ 7026810 w 9667534"/>
                    <a:gd name="connsiteY32" fmla="*/ 977462 h 3160987"/>
                    <a:gd name="connsiteX33" fmla="*/ 7066224 w 9667534"/>
                    <a:gd name="connsiteY33" fmla="*/ 780393 h 3160987"/>
                    <a:gd name="connsiteX34" fmla="*/ 7200231 w 9667534"/>
                    <a:gd name="connsiteY34" fmla="*/ 662152 h 3160987"/>
                    <a:gd name="connsiteX35" fmla="*/ 8098865 w 9667534"/>
                    <a:gd name="connsiteY35" fmla="*/ 1135118 h 3160987"/>
                    <a:gd name="connsiteX36" fmla="*/ 8556065 w 9667534"/>
                    <a:gd name="connsiteY36" fmla="*/ 1158766 h 3160987"/>
                    <a:gd name="connsiteX37" fmla="*/ 9517762 w 9667534"/>
                    <a:gd name="connsiteY37" fmla="*/ 583324 h 3160987"/>
                    <a:gd name="connsiteX38" fmla="*/ 9667534 w 9667534"/>
                    <a:gd name="connsiteY38" fmla="*/ 709449 h 3160987"/>
                    <a:gd name="connsiteX39" fmla="*/ 8761017 w 9667534"/>
                    <a:gd name="connsiteY39" fmla="*/ 1308538 h 3160987"/>
                    <a:gd name="connsiteX40" fmla="*/ 8043686 w 9667534"/>
                    <a:gd name="connsiteY40" fmla="*/ 1395249 h 3160987"/>
                    <a:gd name="connsiteX41" fmla="*/ 7389417 w 9667534"/>
                    <a:gd name="connsiteY41" fmla="*/ 1363718 h 3160987"/>
                    <a:gd name="connsiteX42" fmla="*/ 6861272 w 9667534"/>
                    <a:gd name="connsiteY42" fmla="*/ 1355835 h 3160987"/>
                    <a:gd name="connsiteX43" fmla="*/ 6083835 w 9667534"/>
                    <a:gd name="connsiteY43" fmla="*/ 1579727 h 3160987"/>
                    <a:gd name="connsiteX44" fmla="*/ 6774726 w 9667534"/>
                    <a:gd name="connsiteY44" fmla="*/ 1586022 h 3160987"/>
                    <a:gd name="connsiteX45" fmla="*/ 7026810 w 9667534"/>
                    <a:gd name="connsiteY45" fmla="*/ 1395249 h 3160987"/>
                    <a:gd name="connsiteX46" fmla="*/ 7286722 w 9667534"/>
                    <a:gd name="connsiteY46" fmla="*/ 1701253 h 3160987"/>
                    <a:gd name="connsiteX47" fmla="*/ 7702976 w 9667534"/>
                    <a:gd name="connsiteY47" fmla="*/ 2117725 h 3160987"/>
                    <a:gd name="connsiteX48" fmla="*/ 8704305 w 9667534"/>
                    <a:gd name="connsiteY48" fmla="*/ 3121573 h 3160987"/>
                    <a:gd name="connsiteX49" fmla="*/ 8563948 w 9667534"/>
                    <a:gd name="connsiteY49" fmla="*/ 3160987 h 3160987"/>
                    <a:gd name="connsiteX50" fmla="*/ 7878148 w 9667534"/>
                    <a:gd name="connsiteY50" fmla="*/ 2435773 h 3160987"/>
                    <a:gd name="connsiteX51" fmla="*/ 7618674 w 9667534"/>
                    <a:gd name="connsiteY51" fmla="*/ 2281621 h 3160987"/>
                    <a:gd name="connsiteX52" fmla="*/ 7562838 w 9667534"/>
                    <a:gd name="connsiteY52" fmla="*/ 2278118 h 3160987"/>
                    <a:gd name="connsiteX53" fmla="*/ 7350387 w 9667534"/>
                    <a:gd name="connsiteY53" fmla="*/ 2143509 h 3160987"/>
                    <a:gd name="connsiteX54" fmla="*/ 7077337 w 9667534"/>
                    <a:gd name="connsiteY54" fmla="*/ 2046671 h 3160987"/>
                    <a:gd name="connsiteX55" fmla="*/ 6900686 w 9667534"/>
                    <a:gd name="connsiteY55" fmla="*/ 1994338 h 3160987"/>
                    <a:gd name="connsiteX56" fmla="*/ 6404072 w 9667534"/>
                    <a:gd name="connsiteY56" fmla="*/ 1923393 h 3160987"/>
                    <a:gd name="connsiteX57" fmla="*/ 5789217 w 9667534"/>
                    <a:gd name="connsiteY57" fmla="*/ 1998937 h 3160987"/>
                    <a:gd name="connsiteX58" fmla="*/ 5513321 w 9667534"/>
                    <a:gd name="connsiteY58" fmla="*/ 2010104 h 3160987"/>
                    <a:gd name="connsiteX59" fmla="*/ 5157064 w 9667534"/>
                    <a:gd name="connsiteY59" fmla="*/ 2159821 h 3160987"/>
                    <a:gd name="connsiteX60" fmla="*/ 4900874 w 9667534"/>
                    <a:gd name="connsiteY60" fmla="*/ 2154621 h 3160987"/>
                    <a:gd name="connsiteX61" fmla="*/ 4334082 w 9667534"/>
                    <a:gd name="connsiteY61" fmla="*/ 2230985 h 3160987"/>
                    <a:gd name="connsiteX62" fmla="*/ 3984065 w 9667534"/>
                    <a:gd name="connsiteY62" fmla="*/ 2191407 h 3160987"/>
                    <a:gd name="connsiteX63" fmla="*/ 3341565 w 9667534"/>
                    <a:gd name="connsiteY63" fmla="*/ 2139622 h 3160987"/>
                    <a:gd name="connsiteX64" fmla="*/ 3022862 w 9667534"/>
                    <a:gd name="connsiteY64" fmla="*/ 2557846 h 3160987"/>
                    <a:gd name="connsiteX65" fmla="*/ 2722605 w 9667534"/>
                    <a:gd name="connsiteY65" fmla="*/ 2684573 h 3160987"/>
                    <a:gd name="connsiteX66" fmla="*/ 2052845 w 9667534"/>
                    <a:gd name="connsiteY66" fmla="*/ 2270125 h 3160987"/>
                    <a:gd name="connsiteX67" fmla="*/ 1915881 w 9667534"/>
                    <a:gd name="connsiteY67" fmla="*/ 2051269 h 3160987"/>
                    <a:gd name="connsiteX68" fmla="*/ 1335458 w 9667534"/>
                    <a:gd name="connsiteY68" fmla="*/ 1813035 h 3160987"/>
                    <a:gd name="connsiteX69" fmla="*/ 919315 w 9667534"/>
                    <a:gd name="connsiteY69" fmla="*/ 1546554 h 3160987"/>
                    <a:gd name="connsiteX70" fmla="*/ 823079 w 9667534"/>
                    <a:gd name="connsiteY70" fmla="*/ 1332187 h 3160987"/>
                    <a:gd name="connsiteX71" fmla="*/ 570831 w 9667534"/>
                    <a:gd name="connsiteY71" fmla="*/ 1426780 h 3160987"/>
                    <a:gd name="connsiteX72" fmla="*/ 510506 w 9667534"/>
                    <a:gd name="connsiteY72" fmla="*/ 1537193 h 3160987"/>
                    <a:gd name="connsiteX73" fmla="*/ 298164 w 9667534"/>
                    <a:gd name="connsiteY73" fmla="*/ 1601679 h 3160987"/>
                    <a:gd name="connsiteX0" fmla="*/ 298164 w 9667534"/>
                    <a:gd name="connsiteY0" fmla="*/ 1601679 h 3160987"/>
                    <a:gd name="connsiteX1" fmla="*/ 134707 w 9667534"/>
                    <a:gd name="connsiteY1" fmla="*/ 1381235 h 3160987"/>
                    <a:gd name="connsiteX2" fmla="*/ 227274 w 9667534"/>
                    <a:gd name="connsiteY2" fmla="*/ 1332296 h 3160987"/>
                    <a:gd name="connsiteX3" fmla="*/ 287052 w 9667534"/>
                    <a:gd name="connsiteY3" fmla="*/ 1237593 h 3160987"/>
                    <a:gd name="connsiteX4" fmla="*/ 277527 w 9667534"/>
                    <a:gd name="connsiteY4" fmla="*/ 1114425 h 3160987"/>
                    <a:gd name="connsiteX5" fmla="*/ 183098 w 9667534"/>
                    <a:gd name="connsiteY5" fmla="*/ 1107036 h 3160987"/>
                    <a:gd name="connsiteX6" fmla="*/ 262 w 9667534"/>
                    <a:gd name="connsiteY6" fmla="*/ 807326 h 3160987"/>
                    <a:gd name="connsiteX7" fmla="*/ 159395 w 9667534"/>
                    <a:gd name="connsiteY7" fmla="*/ 742622 h 3160987"/>
                    <a:gd name="connsiteX8" fmla="*/ 129396 w 9667534"/>
                    <a:gd name="connsiteY8" fmla="*/ 567559 h 3160987"/>
                    <a:gd name="connsiteX9" fmla="*/ 263403 w 9667534"/>
                    <a:gd name="connsiteY9" fmla="*/ 370490 h 3160987"/>
                    <a:gd name="connsiteX10" fmla="*/ 696955 w 9667534"/>
                    <a:gd name="connsiteY10" fmla="*/ 197069 h 3160987"/>
                    <a:gd name="connsiteX11" fmla="*/ 925555 w 9667534"/>
                    <a:gd name="connsiteY11" fmla="*/ 315311 h 3160987"/>
                    <a:gd name="connsiteX12" fmla="*/ 1122624 w 9667534"/>
                    <a:gd name="connsiteY12" fmla="*/ 409904 h 3160987"/>
                    <a:gd name="connsiteX13" fmla="*/ 1272396 w 9667534"/>
                    <a:gd name="connsiteY13" fmla="*/ 173421 h 3160987"/>
                    <a:gd name="connsiteX14" fmla="*/ 1311810 w 9667534"/>
                    <a:gd name="connsiteY14" fmla="*/ 86711 h 3160987"/>
                    <a:gd name="connsiteX15" fmla="*/ 1453700 w 9667534"/>
                    <a:gd name="connsiteY15" fmla="*/ 141890 h 3160987"/>
                    <a:gd name="connsiteX16" fmla="*/ 1564058 w 9667534"/>
                    <a:gd name="connsiteY16" fmla="*/ 110359 h 3160987"/>
                    <a:gd name="connsiteX17" fmla="*/ 1698065 w 9667534"/>
                    <a:gd name="connsiteY17" fmla="*/ 157655 h 3160987"/>
                    <a:gd name="connsiteX18" fmla="*/ 1879369 w 9667534"/>
                    <a:gd name="connsiteY18" fmla="*/ 0 h 3160987"/>
                    <a:gd name="connsiteX19" fmla="*/ 2265624 w 9667534"/>
                    <a:gd name="connsiteY19" fmla="*/ 39414 h 3160987"/>
                    <a:gd name="connsiteX20" fmla="*/ 2305038 w 9667534"/>
                    <a:gd name="connsiteY20" fmla="*/ 7883 h 3160987"/>
                    <a:gd name="connsiteX21" fmla="*/ 2533638 w 9667534"/>
                    <a:gd name="connsiteY21" fmla="*/ 23649 h 3160987"/>
                    <a:gd name="connsiteX22" fmla="*/ 2549403 w 9667534"/>
                    <a:gd name="connsiteY22" fmla="*/ 86711 h 3160987"/>
                    <a:gd name="connsiteX23" fmla="*/ 4338790 w 9667534"/>
                    <a:gd name="connsiteY23" fmla="*/ 299545 h 3160987"/>
                    <a:gd name="connsiteX24" fmla="*/ 4228431 w 9667534"/>
                    <a:gd name="connsiteY24" fmla="*/ 1072055 h 3160987"/>
                    <a:gd name="connsiteX25" fmla="*/ 3069665 w 9667534"/>
                    <a:gd name="connsiteY25" fmla="*/ 938049 h 3160987"/>
                    <a:gd name="connsiteX26" fmla="*/ 3282500 w 9667534"/>
                    <a:gd name="connsiteY26" fmla="*/ 1103587 h 3160987"/>
                    <a:gd name="connsiteX27" fmla="*/ 3889472 w 9667534"/>
                    <a:gd name="connsiteY27" fmla="*/ 1150883 h 3160987"/>
                    <a:gd name="connsiteX28" fmla="*/ 4102307 w 9667534"/>
                    <a:gd name="connsiteY28" fmla="*/ 1261242 h 3160987"/>
                    <a:gd name="connsiteX29" fmla="*/ 5190127 w 9667534"/>
                    <a:gd name="connsiteY29" fmla="*/ 1292773 h 3160987"/>
                    <a:gd name="connsiteX30" fmla="*/ 5970521 w 9667534"/>
                    <a:gd name="connsiteY30" fmla="*/ 1016876 h 3160987"/>
                    <a:gd name="connsiteX31" fmla="*/ 6404072 w 9667534"/>
                    <a:gd name="connsiteY31" fmla="*/ 1024759 h 3160987"/>
                    <a:gd name="connsiteX32" fmla="*/ 7026810 w 9667534"/>
                    <a:gd name="connsiteY32" fmla="*/ 977462 h 3160987"/>
                    <a:gd name="connsiteX33" fmla="*/ 7066224 w 9667534"/>
                    <a:gd name="connsiteY33" fmla="*/ 780393 h 3160987"/>
                    <a:gd name="connsiteX34" fmla="*/ 7200231 w 9667534"/>
                    <a:gd name="connsiteY34" fmla="*/ 662152 h 3160987"/>
                    <a:gd name="connsiteX35" fmla="*/ 8098865 w 9667534"/>
                    <a:gd name="connsiteY35" fmla="*/ 1135118 h 3160987"/>
                    <a:gd name="connsiteX36" fmla="*/ 8556065 w 9667534"/>
                    <a:gd name="connsiteY36" fmla="*/ 1158766 h 3160987"/>
                    <a:gd name="connsiteX37" fmla="*/ 9517762 w 9667534"/>
                    <a:gd name="connsiteY37" fmla="*/ 583324 h 3160987"/>
                    <a:gd name="connsiteX38" fmla="*/ 9667534 w 9667534"/>
                    <a:gd name="connsiteY38" fmla="*/ 709449 h 3160987"/>
                    <a:gd name="connsiteX39" fmla="*/ 8761017 w 9667534"/>
                    <a:gd name="connsiteY39" fmla="*/ 1308538 h 3160987"/>
                    <a:gd name="connsiteX40" fmla="*/ 8043686 w 9667534"/>
                    <a:gd name="connsiteY40" fmla="*/ 1395249 h 3160987"/>
                    <a:gd name="connsiteX41" fmla="*/ 7389417 w 9667534"/>
                    <a:gd name="connsiteY41" fmla="*/ 1363718 h 3160987"/>
                    <a:gd name="connsiteX42" fmla="*/ 6861272 w 9667534"/>
                    <a:gd name="connsiteY42" fmla="*/ 1355835 h 3160987"/>
                    <a:gd name="connsiteX43" fmla="*/ 6083835 w 9667534"/>
                    <a:gd name="connsiteY43" fmla="*/ 1579727 h 3160987"/>
                    <a:gd name="connsiteX44" fmla="*/ 6774726 w 9667534"/>
                    <a:gd name="connsiteY44" fmla="*/ 1586022 h 3160987"/>
                    <a:gd name="connsiteX45" fmla="*/ 7026810 w 9667534"/>
                    <a:gd name="connsiteY45" fmla="*/ 1395249 h 3160987"/>
                    <a:gd name="connsiteX46" fmla="*/ 7286722 w 9667534"/>
                    <a:gd name="connsiteY46" fmla="*/ 1701253 h 3160987"/>
                    <a:gd name="connsiteX47" fmla="*/ 7702976 w 9667534"/>
                    <a:gd name="connsiteY47" fmla="*/ 2117725 h 3160987"/>
                    <a:gd name="connsiteX48" fmla="*/ 8704305 w 9667534"/>
                    <a:gd name="connsiteY48" fmla="*/ 3121573 h 3160987"/>
                    <a:gd name="connsiteX49" fmla="*/ 8563948 w 9667534"/>
                    <a:gd name="connsiteY49" fmla="*/ 3160987 h 3160987"/>
                    <a:gd name="connsiteX50" fmla="*/ 7878148 w 9667534"/>
                    <a:gd name="connsiteY50" fmla="*/ 2435773 h 3160987"/>
                    <a:gd name="connsiteX51" fmla="*/ 7618674 w 9667534"/>
                    <a:gd name="connsiteY51" fmla="*/ 2281621 h 3160987"/>
                    <a:gd name="connsiteX52" fmla="*/ 7562838 w 9667534"/>
                    <a:gd name="connsiteY52" fmla="*/ 2278118 h 3160987"/>
                    <a:gd name="connsiteX53" fmla="*/ 7350387 w 9667534"/>
                    <a:gd name="connsiteY53" fmla="*/ 2143509 h 3160987"/>
                    <a:gd name="connsiteX54" fmla="*/ 7077337 w 9667534"/>
                    <a:gd name="connsiteY54" fmla="*/ 2046671 h 3160987"/>
                    <a:gd name="connsiteX55" fmla="*/ 6900686 w 9667534"/>
                    <a:gd name="connsiteY55" fmla="*/ 1994338 h 3160987"/>
                    <a:gd name="connsiteX56" fmla="*/ 6404072 w 9667534"/>
                    <a:gd name="connsiteY56" fmla="*/ 1923393 h 3160987"/>
                    <a:gd name="connsiteX57" fmla="*/ 5789217 w 9667534"/>
                    <a:gd name="connsiteY57" fmla="*/ 1998937 h 3160987"/>
                    <a:gd name="connsiteX58" fmla="*/ 5513321 w 9667534"/>
                    <a:gd name="connsiteY58" fmla="*/ 2010104 h 3160987"/>
                    <a:gd name="connsiteX59" fmla="*/ 5157064 w 9667534"/>
                    <a:gd name="connsiteY59" fmla="*/ 2159821 h 3160987"/>
                    <a:gd name="connsiteX60" fmla="*/ 4900874 w 9667534"/>
                    <a:gd name="connsiteY60" fmla="*/ 2154621 h 3160987"/>
                    <a:gd name="connsiteX61" fmla="*/ 4334082 w 9667534"/>
                    <a:gd name="connsiteY61" fmla="*/ 2230985 h 3160987"/>
                    <a:gd name="connsiteX62" fmla="*/ 3984065 w 9667534"/>
                    <a:gd name="connsiteY62" fmla="*/ 2191407 h 3160987"/>
                    <a:gd name="connsiteX63" fmla="*/ 3341565 w 9667534"/>
                    <a:gd name="connsiteY63" fmla="*/ 2139622 h 3160987"/>
                    <a:gd name="connsiteX64" fmla="*/ 3022862 w 9667534"/>
                    <a:gd name="connsiteY64" fmla="*/ 2557846 h 3160987"/>
                    <a:gd name="connsiteX65" fmla="*/ 2722605 w 9667534"/>
                    <a:gd name="connsiteY65" fmla="*/ 2684573 h 3160987"/>
                    <a:gd name="connsiteX66" fmla="*/ 2052845 w 9667534"/>
                    <a:gd name="connsiteY66" fmla="*/ 2270125 h 3160987"/>
                    <a:gd name="connsiteX67" fmla="*/ 1915881 w 9667534"/>
                    <a:gd name="connsiteY67" fmla="*/ 2051269 h 3160987"/>
                    <a:gd name="connsiteX68" fmla="*/ 1335458 w 9667534"/>
                    <a:gd name="connsiteY68" fmla="*/ 1813035 h 3160987"/>
                    <a:gd name="connsiteX69" fmla="*/ 919315 w 9667534"/>
                    <a:gd name="connsiteY69" fmla="*/ 1546554 h 3160987"/>
                    <a:gd name="connsiteX70" fmla="*/ 823079 w 9667534"/>
                    <a:gd name="connsiteY70" fmla="*/ 1332187 h 3160987"/>
                    <a:gd name="connsiteX71" fmla="*/ 570831 w 9667534"/>
                    <a:gd name="connsiteY71" fmla="*/ 1426780 h 3160987"/>
                    <a:gd name="connsiteX72" fmla="*/ 510506 w 9667534"/>
                    <a:gd name="connsiteY72" fmla="*/ 1537193 h 3160987"/>
                    <a:gd name="connsiteX73" fmla="*/ 298164 w 9667534"/>
                    <a:gd name="connsiteY73" fmla="*/ 1601679 h 3160987"/>
                    <a:gd name="connsiteX0" fmla="*/ 298164 w 9667534"/>
                    <a:gd name="connsiteY0" fmla="*/ 1601679 h 3160987"/>
                    <a:gd name="connsiteX1" fmla="*/ 134707 w 9667534"/>
                    <a:gd name="connsiteY1" fmla="*/ 1381235 h 3160987"/>
                    <a:gd name="connsiteX2" fmla="*/ 227274 w 9667534"/>
                    <a:gd name="connsiteY2" fmla="*/ 1332296 h 3160987"/>
                    <a:gd name="connsiteX3" fmla="*/ 287052 w 9667534"/>
                    <a:gd name="connsiteY3" fmla="*/ 1237593 h 3160987"/>
                    <a:gd name="connsiteX4" fmla="*/ 277527 w 9667534"/>
                    <a:gd name="connsiteY4" fmla="*/ 1114425 h 3160987"/>
                    <a:gd name="connsiteX5" fmla="*/ 183098 w 9667534"/>
                    <a:gd name="connsiteY5" fmla="*/ 1107036 h 3160987"/>
                    <a:gd name="connsiteX6" fmla="*/ 262 w 9667534"/>
                    <a:gd name="connsiteY6" fmla="*/ 807326 h 3160987"/>
                    <a:gd name="connsiteX7" fmla="*/ 159395 w 9667534"/>
                    <a:gd name="connsiteY7" fmla="*/ 742622 h 3160987"/>
                    <a:gd name="connsiteX8" fmla="*/ 143683 w 9667534"/>
                    <a:gd name="connsiteY8" fmla="*/ 569147 h 3160987"/>
                    <a:gd name="connsiteX9" fmla="*/ 263403 w 9667534"/>
                    <a:gd name="connsiteY9" fmla="*/ 370490 h 3160987"/>
                    <a:gd name="connsiteX10" fmla="*/ 696955 w 9667534"/>
                    <a:gd name="connsiteY10" fmla="*/ 197069 h 3160987"/>
                    <a:gd name="connsiteX11" fmla="*/ 925555 w 9667534"/>
                    <a:gd name="connsiteY11" fmla="*/ 315311 h 3160987"/>
                    <a:gd name="connsiteX12" fmla="*/ 1122624 w 9667534"/>
                    <a:gd name="connsiteY12" fmla="*/ 409904 h 3160987"/>
                    <a:gd name="connsiteX13" fmla="*/ 1272396 w 9667534"/>
                    <a:gd name="connsiteY13" fmla="*/ 173421 h 3160987"/>
                    <a:gd name="connsiteX14" fmla="*/ 1311810 w 9667534"/>
                    <a:gd name="connsiteY14" fmla="*/ 86711 h 3160987"/>
                    <a:gd name="connsiteX15" fmla="*/ 1453700 w 9667534"/>
                    <a:gd name="connsiteY15" fmla="*/ 141890 h 3160987"/>
                    <a:gd name="connsiteX16" fmla="*/ 1564058 w 9667534"/>
                    <a:gd name="connsiteY16" fmla="*/ 110359 h 3160987"/>
                    <a:gd name="connsiteX17" fmla="*/ 1698065 w 9667534"/>
                    <a:gd name="connsiteY17" fmla="*/ 157655 h 3160987"/>
                    <a:gd name="connsiteX18" fmla="*/ 1879369 w 9667534"/>
                    <a:gd name="connsiteY18" fmla="*/ 0 h 3160987"/>
                    <a:gd name="connsiteX19" fmla="*/ 2265624 w 9667534"/>
                    <a:gd name="connsiteY19" fmla="*/ 39414 h 3160987"/>
                    <a:gd name="connsiteX20" fmla="*/ 2305038 w 9667534"/>
                    <a:gd name="connsiteY20" fmla="*/ 7883 h 3160987"/>
                    <a:gd name="connsiteX21" fmla="*/ 2533638 w 9667534"/>
                    <a:gd name="connsiteY21" fmla="*/ 23649 h 3160987"/>
                    <a:gd name="connsiteX22" fmla="*/ 2549403 w 9667534"/>
                    <a:gd name="connsiteY22" fmla="*/ 86711 h 3160987"/>
                    <a:gd name="connsiteX23" fmla="*/ 4338790 w 9667534"/>
                    <a:gd name="connsiteY23" fmla="*/ 299545 h 3160987"/>
                    <a:gd name="connsiteX24" fmla="*/ 4228431 w 9667534"/>
                    <a:gd name="connsiteY24" fmla="*/ 1072055 h 3160987"/>
                    <a:gd name="connsiteX25" fmla="*/ 3069665 w 9667534"/>
                    <a:gd name="connsiteY25" fmla="*/ 938049 h 3160987"/>
                    <a:gd name="connsiteX26" fmla="*/ 3282500 w 9667534"/>
                    <a:gd name="connsiteY26" fmla="*/ 1103587 h 3160987"/>
                    <a:gd name="connsiteX27" fmla="*/ 3889472 w 9667534"/>
                    <a:gd name="connsiteY27" fmla="*/ 1150883 h 3160987"/>
                    <a:gd name="connsiteX28" fmla="*/ 4102307 w 9667534"/>
                    <a:gd name="connsiteY28" fmla="*/ 1261242 h 3160987"/>
                    <a:gd name="connsiteX29" fmla="*/ 5190127 w 9667534"/>
                    <a:gd name="connsiteY29" fmla="*/ 1292773 h 3160987"/>
                    <a:gd name="connsiteX30" fmla="*/ 5970521 w 9667534"/>
                    <a:gd name="connsiteY30" fmla="*/ 1016876 h 3160987"/>
                    <a:gd name="connsiteX31" fmla="*/ 6404072 w 9667534"/>
                    <a:gd name="connsiteY31" fmla="*/ 1024759 h 3160987"/>
                    <a:gd name="connsiteX32" fmla="*/ 7026810 w 9667534"/>
                    <a:gd name="connsiteY32" fmla="*/ 977462 h 3160987"/>
                    <a:gd name="connsiteX33" fmla="*/ 7066224 w 9667534"/>
                    <a:gd name="connsiteY33" fmla="*/ 780393 h 3160987"/>
                    <a:gd name="connsiteX34" fmla="*/ 7200231 w 9667534"/>
                    <a:gd name="connsiteY34" fmla="*/ 662152 h 3160987"/>
                    <a:gd name="connsiteX35" fmla="*/ 8098865 w 9667534"/>
                    <a:gd name="connsiteY35" fmla="*/ 1135118 h 3160987"/>
                    <a:gd name="connsiteX36" fmla="*/ 8556065 w 9667534"/>
                    <a:gd name="connsiteY36" fmla="*/ 1158766 h 3160987"/>
                    <a:gd name="connsiteX37" fmla="*/ 9517762 w 9667534"/>
                    <a:gd name="connsiteY37" fmla="*/ 583324 h 3160987"/>
                    <a:gd name="connsiteX38" fmla="*/ 9667534 w 9667534"/>
                    <a:gd name="connsiteY38" fmla="*/ 709449 h 3160987"/>
                    <a:gd name="connsiteX39" fmla="*/ 8761017 w 9667534"/>
                    <a:gd name="connsiteY39" fmla="*/ 1308538 h 3160987"/>
                    <a:gd name="connsiteX40" fmla="*/ 8043686 w 9667534"/>
                    <a:gd name="connsiteY40" fmla="*/ 1395249 h 3160987"/>
                    <a:gd name="connsiteX41" fmla="*/ 7389417 w 9667534"/>
                    <a:gd name="connsiteY41" fmla="*/ 1363718 h 3160987"/>
                    <a:gd name="connsiteX42" fmla="*/ 6861272 w 9667534"/>
                    <a:gd name="connsiteY42" fmla="*/ 1355835 h 3160987"/>
                    <a:gd name="connsiteX43" fmla="*/ 6083835 w 9667534"/>
                    <a:gd name="connsiteY43" fmla="*/ 1579727 h 3160987"/>
                    <a:gd name="connsiteX44" fmla="*/ 6774726 w 9667534"/>
                    <a:gd name="connsiteY44" fmla="*/ 1586022 h 3160987"/>
                    <a:gd name="connsiteX45" fmla="*/ 7026810 w 9667534"/>
                    <a:gd name="connsiteY45" fmla="*/ 1395249 h 3160987"/>
                    <a:gd name="connsiteX46" fmla="*/ 7286722 w 9667534"/>
                    <a:gd name="connsiteY46" fmla="*/ 1701253 h 3160987"/>
                    <a:gd name="connsiteX47" fmla="*/ 7702976 w 9667534"/>
                    <a:gd name="connsiteY47" fmla="*/ 2117725 h 3160987"/>
                    <a:gd name="connsiteX48" fmla="*/ 8704305 w 9667534"/>
                    <a:gd name="connsiteY48" fmla="*/ 3121573 h 3160987"/>
                    <a:gd name="connsiteX49" fmla="*/ 8563948 w 9667534"/>
                    <a:gd name="connsiteY49" fmla="*/ 3160987 h 3160987"/>
                    <a:gd name="connsiteX50" fmla="*/ 7878148 w 9667534"/>
                    <a:gd name="connsiteY50" fmla="*/ 2435773 h 3160987"/>
                    <a:gd name="connsiteX51" fmla="*/ 7618674 w 9667534"/>
                    <a:gd name="connsiteY51" fmla="*/ 2281621 h 3160987"/>
                    <a:gd name="connsiteX52" fmla="*/ 7562838 w 9667534"/>
                    <a:gd name="connsiteY52" fmla="*/ 2278118 h 3160987"/>
                    <a:gd name="connsiteX53" fmla="*/ 7350387 w 9667534"/>
                    <a:gd name="connsiteY53" fmla="*/ 2143509 h 3160987"/>
                    <a:gd name="connsiteX54" fmla="*/ 7077337 w 9667534"/>
                    <a:gd name="connsiteY54" fmla="*/ 2046671 h 3160987"/>
                    <a:gd name="connsiteX55" fmla="*/ 6900686 w 9667534"/>
                    <a:gd name="connsiteY55" fmla="*/ 1994338 h 3160987"/>
                    <a:gd name="connsiteX56" fmla="*/ 6404072 w 9667534"/>
                    <a:gd name="connsiteY56" fmla="*/ 1923393 h 3160987"/>
                    <a:gd name="connsiteX57" fmla="*/ 5789217 w 9667534"/>
                    <a:gd name="connsiteY57" fmla="*/ 1998937 h 3160987"/>
                    <a:gd name="connsiteX58" fmla="*/ 5513321 w 9667534"/>
                    <a:gd name="connsiteY58" fmla="*/ 2010104 h 3160987"/>
                    <a:gd name="connsiteX59" fmla="*/ 5157064 w 9667534"/>
                    <a:gd name="connsiteY59" fmla="*/ 2159821 h 3160987"/>
                    <a:gd name="connsiteX60" fmla="*/ 4900874 w 9667534"/>
                    <a:gd name="connsiteY60" fmla="*/ 2154621 h 3160987"/>
                    <a:gd name="connsiteX61" fmla="*/ 4334082 w 9667534"/>
                    <a:gd name="connsiteY61" fmla="*/ 2230985 h 3160987"/>
                    <a:gd name="connsiteX62" fmla="*/ 3984065 w 9667534"/>
                    <a:gd name="connsiteY62" fmla="*/ 2191407 h 3160987"/>
                    <a:gd name="connsiteX63" fmla="*/ 3341565 w 9667534"/>
                    <a:gd name="connsiteY63" fmla="*/ 2139622 h 3160987"/>
                    <a:gd name="connsiteX64" fmla="*/ 3022862 w 9667534"/>
                    <a:gd name="connsiteY64" fmla="*/ 2557846 h 3160987"/>
                    <a:gd name="connsiteX65" fmla="*/ 2722605 w 9667534"/>
                    <a:gd name="connsiteY65" fmla="*/ 2684573 h 3160987"/>
                    <a:gd name="connsiteX66" fmla="*/ 2052845 w 9667534"/>
                    <a:gd name="connsiteY66" fmla="*/ 2270125 h 3160987"/>
                    <a:gd name="connsiteX67" fmla="*/ 1915881 w 9667534"/>
                    <a:gd name="connsiteY67" fmla="*/ 2051269 h 3160987"/>
                    <a:gd name="connsiteX68" fmla="*/ 1335458 w 9667534"/>
                    <a:gd name="connsiteY68" fmla="*/ 1813035 h 3160987"/>
                    <a:gd name="connsiteX69" fmla="*/ 919315 w 9667534"/>
                    <a:gd name="connsiteY69" fmla="*/ 1546554 h 3160987"/>
                    <a:gd name="connsiteX70" fmla="*/ 823079 w 9667534"/>
                    <a:gd name="connsiteY70" fmla="*/ 1332187 h 3160987"/>
                    <a:gd name="connsiteX71" fmla="*/ 570831 w 9667534"/>
                    <a:gd name="connsiteY71" fmla="*/ 1426780 h 3160987"/>
                    <a:gd name="connsiteX72" fmla="*/ 510506 w 9667534"/>
                    <a:gd name="connsiteY72" fmla="*/ 1537193 h 3160987"/>
                    <a:gd name="connsiteX73" fmla="*/ 298164 w 9667534"/>
                    <a:gd name="connsiteY73" fmla="*/ 1601679 h 3160987"/>
                    <a:gd name="connsiteX0" fmla="*/ 298164 w 9667534"/>
                    <a:gd name="connsiteY0" fmla="*/ 1601679 h 3160987"/>
                    <a:gd name="connsiteX1" fmla="*/ 134707 w 9667534"/>
                    <a:gd name="connsiteY1" fmla="*/ 1381235 h 3160987"/>
                    <a:gd name="connsiteX2" fmla="*/ 227274 w 9667534"/>
                    <a:gd name="connsiteY2" fmla="*/ 1332296 h 3160987"/>
                    <a:gd name="connsiteX3" fmla="*/ 287052 w 9667534"/>
                    <a:gd name="connsiteY3" fmla="*/ 1237593 h 3160987"/>
                    <a:gd name="connsiteX4" fmla="*/ 277527 w 9667534"/>
                    <a:gd name="connsiteY4" fmla="*/ 1114425 h 3160987"/>
                    <a:gd name="connsiteX5" fmla="*/ 183098 w 9667534"/>
                    <a:gd name="connsiteY5" fmla="*/ 1107036 h 3160987"/>
                    <a:gd name="connsiteX6" fmla="*/ 262 w 9667534"/>
                    <a:gd name="connsiteY6" fmla="*/ 807326 h 3160987"/>
                    <a:gd name="connsiteX7" fmla="*/ 159395 w 9667534"/>
                    <a:gd name="connsiteY7" fmla="*/ 742622 h 3160987"/>
                    <a:gd name="connsiteX8" fmla="*/ 143683 w 9667534"/>
                    <a:gd name="connsiteY8" fmla="*/ 569147 h 3160987"/>
                    <a:gd name="connsiteX9" fmla="*/ 263403 w 9667534"/>
                    <a:gd name="connsiteY9" fmla="*/ 370490 h 3160987"/>
                    <a:gd name="connsiteX10" fmla="*/ 696955 w 9667534"/>
                    <a:gd name="connsiteY10" fmla="*/ 197069 h 3160987"/>
                    <a:gd name="connsiteX11" fmla="*/ 925555 w 9667534"/>
                    <a:gd name="connsiteY11" fmla="*/ 315311 h 3160987"/>
                    <a:gd name="connsiteX12" fmla="*/ 1122624 w 9667534"/>
                    <a:gd name="connsiteY12" fmla="*/ 409904 h 3160987"/>
                    <a:gd name="connsiteX13" fmla="*/ 1272396 w 9667534"/>
                    <a:gd name="connsiteY13" fmla="*/ 173421 h 3160987"/>
                    <a:gd name="connsiteX14" fmla="*/ 1311810 w 9667534"/>
                    <a:gd name="connsiteY14" fmla="*/ 86711 h 3160987"/>
                    <a:gd name="connsiteX15" fmla="*/ 1453700 w 9667534"/>
                    <a:gd name="connsiteY15" fmla="*/ 141890 h 3160987"/>
                    <a:gd name="connsiteX16" fmla="*/ 1564058 w 9667534"/>
                    <a:gd name="connsiteY16" fmla="*/ 110359 h 3160987"/>
                    <a:gd name="connsiteX17" fmla="*/ 1698065 w 9667534"/>
                    <a:gd name="connsiteY17" fmla="*/ 157655 h 3160987"/>
                    <a:gd name="connsiteX18" fmla="*/ 1879369 w 9667534"/>
                    <a:gd name="connsiteY18" fmla="*/ 0 h 3160987"/>
                    <a:gd name="connsiteX19" fmla="*/ 2265624 w 9667534"/>
                    <a:gd name="connsiteY19" fmla="*/ 39414 h 3160987"/>
                    <a:gd name="connsiteX20" fmla="*/ 2305038 w 9667534"/>
                    <a:gd name="connsiteY20" fmla="*/ 7883 h 3160987"/>
                    <a:gd name="connsiteX21" fmla="*/ 2533638 w 9667534"/>
                    <a:gd name="connsiteY21" fmla="*/ 23649 h 3160987"/>
                    <a:gd name="connsiteX22" fmla="*/ 2549403 w 9667534"/>
                    <a:gd name="connsiteY22" fmla="*/ 86711 h 3160987"/>
                    <a:gd name="connsiteX23" fmla="*/ 4338790 w 9667534"/>
                    <a:gd name="connsiteY23" fmla="*/ 299545 h 3160987"/>
                    <a:gd name="connsiteX24" fmla="*/ 4228431 w 9667534"/>
                    <a:gd name="connsiteY24" fmla="*/ 1072055 h 3160987"/>
                    <a:gd name="connsiteX25" fmla="*/ 3069665 w 9667534"/>
                    <a:gd name="connsiteY25" fmla="*/ 938049 h 3160987"/>
                    <a:gd name="connsiteX26" fmla="*/ 3282500 w 9667534"/>
                    <a:gd name="connsiteY26" fmla="*/ 1103587 h 3160987"/>
                    <a:gd name="connsiteX27" fmla="*/ 3889472 w 9667534"/>
                    <a:gd name="connsiteY27" fmla="*/ 1150883 h 3160987"/>
                    <a:gd name="connsiteX28" fmla="*/ 4102307 w 9667534"/>
                    <a:gd name="connsiteY28" fmla="*/ 1261242 h 3160987"/>
                    <a:gd name="connsiteX29" fmla="*/ 5190127 w 9667534"/>
                    <a:gd name="connsiteY29" fmla="*/ 1292773 h 3160987"/>
                    <a:gd name="connsiteX30" fmla="*/ 5970521 w 9667534"/>
                    <a:gd name="connsiteY30" fmla="*/ 1016876 h 3160987"/>
                    <a:gd name="connsiteX31" fmla="*/ 6404072 w 9667534"/>
                    <a:gd name="connsiteY31" fmla="*/ 1024759 h 3160987"/>
                    <a:gd name="connsiteX32" fmla="*/ 7026810 w 9667534"/>
                    <a:gd name="connsiteY32" fmla="*/ 977462 h 3160987"/>
                    <a:gd name="connsiteX33" fmla="*/ 7066224 w 9667534"/>
                    <a:gd name="connsiteY33" fmla="*/ 780393 h 3160987"/>
                    <a:gd name="connsiteX34" fmla="*/ 7200231 w 9667534"/>
                    <a:gd name="connsiteY34" fmla="*/ 662152 h 3160987"/>
                    <a:gd name="connsiteX35" fmla="*/ 8098865 w 9667534"/>
                    <a:gd name="connsiteY35" fmla="*/ 1135118 h 3160987"/>
                    <a:gd name="connsiteX36" fmla="*/ 8556065 w 9667534"/>
                    <a:gd name="connsiteY36" fmla="*/ 1158766 h 3160987"/>
                    <a:gd name="connsiteX37" fmla="*/ 9517762 w 9667534"/>
                    <a:gd name="connsiteY37" fmla="*/ 583324 h 3160987"/>
                    <a:gd name="connsiteX38" fmla="*/ 9667534 w 9667534"/>
                    <a:gd name="connsiteY38" fmla="*/ 709449 h 3160987"/>
                    <a:gd name="connsiteX39" fmla="*/ 8761017 w 9667534"/>
                    <a:gd name="connsiteY39" fmla="*/ 1308538 h 3160987"/>
                    <a:gd name="connsiteX40" fmla="*/ 8043686 w 9667534"/>
                    <a:gd name="connsiteY40" fmla="*/ 1395249 h 3160987"/>
                    <a:gd name="connsiteX41" fmla="*/ 7389417 w 9667534"/>
                    <a:gd name="connsiteY41" fmla="*/ 1363718 h 3160987"/>
                    <a:gd name="connsiteX42" fmla="*/ 6861272 w 9667534"/>
                    <a:gd name="connsiteY42" fmla="*/ 1355835 h 3160987"/>
                    <a:gd name="connsiteX43" fmla="*/ 6083835 w 9667534"/>
                    <a:gd name="connsiteY43" fmla="*/ 1579727 h 3160987"/>
                    <a:gd name="connsiteX44" fmla="*/ 6774726 w 9667534"/>
                    <a:gd name="connsiteY44" fmla="*/ 1586022 h 3160987"/>
                    <a:gd name="connsiteX45" fmla="*/ 7026810 w 9667534"/>
                    <a:gd name="connsiteY45" fmla="*/ 1395249 h 3160987"/>
                    <a:gd name="connsiteX46" fmla="*/ 7286722 w 9667534"/>
                    <a:gd name="connsiteY46" fmla="*/ 1701253 h 3160987"/>
                    <a:gd name="connsiteX47" fmla="*/ 7702976 w 9667534"/>
                    <a:gd name="connsiteY47" fmla="*/ 2117725 h 3160987"/>
                    <a:gd name="connsiteX48" fmla="*/ 8704305 w 9667534"/>
                    <a:gd name="connsiteY48" fmla="*/ 3121573 h 3160987"/>
                    <a:gd name="connsiteX49" fmla="*/ 8563948 w 9667534"/>
                    <a:gd name="connsiteY49" fmla="*/ 3160987 h 3160987"/>
                    <a:gd name="connsiteX50" fmla="*/ 7878148 w 9667534"/>
                    <a:gd name="connsiteY50" fmla="*/ 2435773 h 3160987"/>
                    <a:gd name="connsiteX51" fmla="*/ 7618674 w 9667534"/>
                    <a:gd name="connsiteY51" fmla="*/ 2281621 h 3160987"/>
                    <a:gd name="connsiteX52" fmla="*/ 7562838 w 9667534"/>
                    <a:gd name="connsiteY52" fmla="*/ 2278118 h 3160987"/>
                    <a:gd name="connsiteX53" fmla="*/ 7350387 w 9667534"/>
                    <a:gd name="connsiteY53" fmla="*/ 2143509 h 3160987"/>
                    <a:gd name="connsiteX54" fmla="*/ 7077337 w 9667534"/>
                    <a:gd name="connsiteY54" fmla="*/ 2046671 h 3160987"/>
                    <a:gd name="connsiteX55" fmla="*/ 6900686 w 9667534"/>
                    <a:gd name="connsiteY55" fmla="*/ 1994338 h 3160987"/>
                    <a:gd name="connsiteX56" fmla="*/ 6404072 w 9667534"/>
                    <a:gd name="connsiteY56" fmla="*/ 1923393 h 3160987"/>
                    <a:gd name="connsiteX57" fmla="*/ 5789217 w 9667534"/>
                    <a:gd name="connsiteY57" fmla="*/ 1998937 h 3160987"/>
                    <a:gd name="connsiteX58" fmla="*/ 5513321 w 9667534"/>
                    <a:gd name="connsiteY58" fmla="*/ 2010104 h 3160987"/>
                    <a:gd name="connsiteX59" fmla="*/ 5157064 w 9667534"/>
                    <a:gd name="connsiteY59" fmla="*/ 2159821 h 3160987"/>
                    <a:gd name="connsiteX60" fmla="*/ 4900874 w 9667534"/>
                    <a:gd name="connsiteY60" fmla="*/ 2154621 h 3160987"/>
                    <a:gd name="connsiteX61" fmla="*/ 4334082 w 9667534"/>
                    <a:gd name="connsiteY61" fmla="*/ 2230985 h 3160987"/>
                    <a:gd name="connsiteX62" fmla="*/ 3984065 w 9667534"/>
                    <a:gd name="connsiteY62" fmla="*/ 2191407 h 3160987"/>
                    <a:gd name="connsiteX63" fmla="*/ 3341565 w 9667534"/>
                    <a:gd name="connsiteY63" fmla="*/ 2139622 h 3160987"/>
                    <a:gd name="connsiteX64" fmla="*/ 3022862 w 9667534"/>
                    <a:gd name="connsiteY64" fmla="*/ 2557846 h 3160987"/>
                    <a:gd name="connsiteX65" fmla="*/ 2722605 w 9667534"/>
                    <a:gd name="connsiteY65" fmla="*/ 2684573 h 3160987"/>
                    <a:gd name="connsiteX66" fmla="*/ 2052845 w 9667534"/>
                    <a:gd name="connsiteY66" fmla="*/ 2270125 h 3160987"/>
                    <a:gd name="connsiteX67" fmla="*/ 1915881 w 9667534"/>
                    <a:gd name="connsiteY67" fmla="*/ 2051269 h 3160987"/>
                    <a:gd name="connsiteX68" fmla="*/ 1335458 w 9667534"/>
                    <a:gd name="connsiteY68" fmla="*/ 1813035 h 3160987"/>
                    <a:gd name="connsiteX69" fmla="*/ 919315 w 9667534"/>
                    <a:gd name="connsiteY69" fmla="*/ 1546554 h 3160987"/>
                    <a:gd name="connsiteX70" fmla="*/ 823079 w 9667534"/>
                    <a:gd name="connsiteY70" fmla="*/ 1332187 h 3160987"/>
                    <a:gd name="connsiteX71" fmla="*/ 570831 w 9667534"/>
                    <a:gd name="connsiteY71" fmla="*/ 1426780 h 3160987"/>
                    <a:gd name="connsiteX72" fmla="*/ 510506 w 9667534"/>
                    <a:gd name="connsiteY72" fmla="*/ 1537193 h 3160987"/>
                    <a:gd name="connsiteX73" fmla="*/ 298164 w 9667534"/>
                    <a:gd name="connsiteY73" fmla="*/ 1601679 h 3160987"/>
                    <a:gd name="connsiteX0" fmla="*/ 298164 w 9667534"/>
                    <a:gd name="connsiteY0" fmla="*/ 1601679 h 3160987"/>
                    <a:gd name="connsiteX1" fmla="*/ 134707 w 9667534"/>
                    <a:gd name="connsiteY1" fmla="*/ 1381235 h 3160987"/>
                    <a:gd name="connsiteX2" fmla="*/ 227274 w 9667534"/>
                    <a:gd name="connsiteY2" fmla="*/ 1332296 h 3160987"/>
                    <a:gd name="connsiteX3" fmla="*/ 287052 w 9667534"/>
                    <a:gd name="connsiteY3" fmla="*/ 1237593 h 3160987"/>
                    <a:gd name="connsiteX4" fmla="*/ 277527 w 9667534"/>
                    <a:gd name="connsiteY4" fmla="*/ 1114425 h 3160987"/>
                    <a:gd name="connsiteX5" fmla="*/ 183098 w 9667534"/>
                    <a:gd name="connsiteY5" fmla="*/ 1107036 h 3160987"/>
                    <a:gd name="connsiteX6" fmla="*/ 262 w 9667534"/>
                    <a:gd name="connsiteY6" fmla="*/ 807326 h 3160987"/>
                    <a:gd name="connsiteX7" fmla="*/ 159395 w 9667534"/>
                    <a:gd name="connsiteY7" fmla="*/ 742622 h 3160987"/>
                    <a:gd name="connsiteX8" fmla="*/ 143683 w 9667534"/>
                    <a:gd name="connsiteY8" fmla="*/ 569147 h 3160987"/>
                    <a:gd name="connsiteX9" fmla="*/ 326903 w 9667534"/>
                    <a:gd name="connsiteY9" fmla="*/ 359378 h 3160987"/>
                    <a:gd name="connsiteX10" fmla="*/ 696955 w 9667534"/>
                    <a:gd name="connsiteY10" fmla="*/ 197069 h 3160987"/>
                    <a:gd name="connsiteX11" fmla="*/ 925555 w 9667534"/>
                    <a:gd name="connsiteY11" fmla="*/ 315311 h 3160987"/>
                    <a:gd name="connsiteX12" fmla="*/ 1122624 w 9667534"/>
                    <a:gd name="connsiteY12" fmla="*/ 409904 h 3160987"/>
                    <a:gd name="connsiteX13" fmla="*/ 1272396 w 9667534"/>
                    <a:gd name="connsiteY13" fmla="*/ 173421 h 3160987"/>
                    <a:gd name="connsiteX14" fmla="*/ 1311810 w 9667534"/>
                    <a:gd name="connsiteY14" fmla="*/ 86711 h 3160987"/>
                    <a:gd name="connsiteX15" fmla="*/ 1453700 w 9667534"/>
                    <a:gd name="connsiteY15" fmla="*/ 141890 h 3160987"/>
                    <a:gd name="connsiteX16" fmla="*/ 1564058 w 9667534"/>
                    <a:gd name="connsiteY16" fmla="*/ 110359 h 3160987"/>
                    <a:gd name="connsiteX17" fmla="*/ 1698065 w 9667534"/>
                    <a:gd name="connsiteY17" fmla="*/ 157655 h 3160987"/>
                    <a:gd name="connsiteX18" fmla="*/ 1879369 w 9667534"/>
                    <a:gd name="connsiteY18" fmla="*/ 0 h 3160987"/>
                    <a:gd name="connsiteX19" fmla="*/ 2265624 w 9667534"/>
                    <a:gd name="connsiteY19" fmla="*/ 39414 h 3160987"/>
                    <a:gd name="connsiteX20" fmla="*/ 2305038 w 9667534"/>
                    <a:gd name="connsiteY20" fmla="*/ 7883 h 3160987"/>
                    <a:gd name="connsiteX21" fmla="*/ 2533638 w 9667534"/>
                    <a:gd name="connsiteY21" fmla="*/ 23649 h 3160987"/>
                    <a:gd name="connsiteX22" fmla="*/ 2549403 w 9667534"/>
                    <a:gd name="connsiteY22" fmla="*/ 86711 h 3160987"/>
                    <a:gd name="connsiteX23" fmla="*/ 4338790 w 9667534"/>
                    <a:gd name="connsiteY23" fmla="*/ 299545 h 3160987"/>
                    <a:gd name="connsiteX24" fmla="*/ 4228431 w 9667534"/>
                    <a:gd name="connsiteY24" fmla="*/ 1072055 h 3160987"/>
                    <a:gd name="connsiteX25" fmla="*/ 3069665 w 9667534"/>
                    <a:gd name="connsiteY25" fmla="*/ 938049 h 3160987"/>
                    <a:gd name="connsiteX26" fmla="*/ 3282500 w 9667534"/>
                    <a:gd name="connsiteY26" fmla="*/ 1103587 h 3160987"/>
                    <a:gd name="connsiteX27" fmla="*/ 3889472 w 9667534"/>
                    <a:gd name="connsiteY27" fmla="*/ 1150883 h 3160987"/>
                    <a:gd name="connsiteX28" fmla="*/ 4102307 w 9667534"/>
                    <a:gd name="connsiteY28" fmla="*/ 1261242 h 3160987"/>
                    <a:gd name="connsiteX29" fmla="*/ 5190127 w 9667534"/>
                    <a:gd name="connsiteY29" fmla="*/ 1292773 h 3160987"/>
                    <a:gd name="connsiteX30" fmla="*/ 5970521 w 9667534"/>
                    <a:gd name="connsiteY30" fmla="*/ 1016876 h 3160987"/>
                    <a:gd name="connsiteX31" fmla="*/ 6404072 w 9667534"/>
                    <a:gd name="connsiteY31" fmla="*/ 1024759 h 3160987"/>
                    <a:gd name="connsiteX32" fmla="*/ 7026810 w 9667534"/>
                    <a:gd name="connsiteY32" fmla="*/ 977462 h 3160987"/>
                    <a:gd name="connsiteX33" fmla="*/ 7066224 w 9667534"/>
                    <a:gd name="connsiteY33" fmla="*/ 780393 h 3160987"/>
                    <a:gd name="connsiteX34" fmla="*/ 7200231 w 9667534"/>
                    <a:gd name="connsiteY34" fmla="*/ 662152 h 3160987"/>
                    <a:gd name="connsiteX35" fmla="*/ 8098865 w 9667534"/>
                    <a:gd name="connsiteY35" fmla="*/ 1135118 h 3160987"/>
                    <a:gd name="connsiteX36" fmla="*/ 8556065 w 9667534"/>
                    <a:gd name="connsiteY36" fmla="*/ 1158766 h 3160987"/>
                    <a:gd name="connsiteX37" fmla="*/ 9517762 w 9667534"/>
                    <a:gd name="connsiteY37" fmla="*/ 583324 h 3160987"/>
                    <a:gd name="connsiteX38" fmla="*/ 9667534 w 9667534"/>
                    <a:gd name="connsiteY38" fmla="*/ 709449 h 3160987"/>
                    <a:gd name="connsiteX39" fmla="*/ 8761017 w 9667534"/>
                    <a:gd name="connsiteY39" fmla="*/ 1308538 h 3160987"/>
                    <a:gd name="connsiteX40" fmla="*/ 8043686 w 9667534"/>
                    <a:gd name="connsiteY40" fmla="*/ 1395249 h 3160987"/>
                    <a:gd name="connsiteX41" fmla="*/ 7389417 w 9667534"/>
                    <a:gd name="connsiteY41" fmla="*/ 1363718 h 3160987"/>
                    <a:gd name="connsiteX42" fmla="*/ 6861272 w 9667534"/>
                    <a:gd name="connsiteY42" fmla="*/ 1355835 h 3160987"/>
                    <a:gd name="connsiteX43" fmla="*/ 6083835 w 9667534"/>
                    <a:gd name="connsiteY43" fmla="*/ 1579727 h 3160987"/>
                    <a:gd name="connsiteX44" fmla="*/ 6774726 w 9667534"/>
                    <a:gd name="connsiteY44" fmla="*/ 1586022 h 3160987"/>
                    <a:gd name="connsiteX45" fmla="*/ 7026810 w 9667534"/>
                    <a:gd name="connsiteY45" fmla="*/ 1395249 h 3160987"/>
                    <a:gd name="connsiteX46" fmla="*/ 7286722 w 9667534"/>
                    <a:gd name="connsiteY46" fmla="*/ 1701253 h 3160987"/>
                    <a:gd name="connsiteX47" fmla="*/ 7702976 w 9667534"/>
                    <a:gd name="connsiteY47" fmla="*/ 2117725 h 3160987"/>
                    <a:gd name="connsiteX48" fmla="*/ 8704305 w 9667534"/>
                    <a:gd name="connsiteY48" fmla="*/ 3121573 h 3160987"/>
                    <a:gd name="connsiteX49" fmla="*/ 8563948 w 9667534"/>
                    <a:gd name="connsiteY49" fmla="*/ 3160987 h 3160987"/>
                    <a:gd name="connsiteX50" fmla="*/ 7878148 w 9667534"/>
                    <a:gd name="connsiteY50" fmla="*/ 2435773 h 3160987"/>
                    <a:gd name="connsiteX51" fmla="*/ 7618674 w 9667534"/>
                    <a:gd name="connsiteY51" fmla="*/ 2281621 h 3160987"/>
                    <a:gd name="connsiteX52" fmla="*/ 7562838 w 9667534"/>
                    <a:gd name="connsiteY52" fmla="*/ 2278118 h 3160987"/>
                    <a:gd name="connsiteX53" fmla="*/ 7350387 w 9667534"/>
                    <a:gd name="connsiteY53" fmla="*/ 2143509 h 3160987"/>
                    <a:gd name="connsiteX54" fmla="*/ 7077337 w 9667534"/>
                    <a:gd name="connsiteY54" fmla="*/ 2046671 h 3160987"/>
                    <a:gd name="connsiteX55" fmla="*/ 6900686 w 9667534"/>
                    <a:gd name="connsiteY55" fmla="*/ 1994338 h 3160987"/>
                    <a:gd name="connsiteX56" fmla="*/ 6404072 w 9667534"/>
                    <a:gd name="connsiteY56" fmla="*/ 1923393 h 3160987"/>
                    <a:gd name="connsiteX57" fmla="*/ 5789217 w 9667534"/>
                    <a:gd name="connsiteY57" fmla="*/ 1998937 h 3160987"/>
                    <a:gd name="connsiteX58" fmla="*/ 5513321 w 9667534"/>
                    <a:gd name="connsiteY58" fmla="*/ 2010104 h 3160987"/>
                    <a:gd name="connsiteX59" fmla="*/ 5157064 w 9667534"/>
                    <a:gd name="connsiteY59" fmla="*/ 2159821 h 3160987"/>
                    <a:gd name="connsiteX60" fmla="*/ 4900874 w 9667534"/>
                    <a:gd name="connsiteY60" fmla="*/ 2154621 h 3160987"/>
                    <a:gd name="connsiteX61" fmla="*/ 4334082 w 9667534"/>
                    <a:gd name="connsiteY61" fmla="*/ 2230985 h 3160987"/>
                    <a:gd name="connsiteX62" fmla="*/ 3984065 w 9667534"/>
                    <a:gd name="connsiteY62" fmla="*/ 2191407 h 3160987"/>
                    <a:gd name="connsiteX63" fmla="*/ 3341565 w 9667534"/>
                    <a:gd name="connsiteY63" fmla="*/ 2139622 h 3160987"/>
                    <a:gd name="connsiteX64" fmla="*/ 3022862 w 9667534"/>
                    <a:gd name="connsiteY64" fmla="*/ 2557846 h 3160987"/>
                    <a:gd name="connsiteX65" fmla="*/ 2722605 w 9667534"/>
                    <a:gd name="connsiteY65" fmla="*/ 2684573 h 3160987"/>
                    <a:gd name="connsiteX66" fmla="*/ 2052845 w 9667534"/>
                    <a:gd name="connsiteY66" fmla="*/ 2270125 h 3160987"/>
                    <a:gd name="connsiteX67" fmla="*/ 1915881 w 9667534"/>
                    <a:gd name="connsiteY67" fmla="*/ 2051269 h 3160987"/>
                    <a:gd name="connsiteX68" fmla="*/ 1335458 w 9667534"/>
                    <a:gd name="connsiteY68" fmla="*/ 1813035 h 3160987"/>
                    <a:gd name="connsiteX69" fmla="*/ 919315 w 9667534"/>
                    <a:gd name="connsiteY69" fmla="*/ 1546554 h 3160987"/>
                    <a:gd name="connsiteX70" fmla="*/ 823079 w 9667534"/>
                    <a:gd name="connsiteY70" fmla="*/ 1332187 h 3160987"/>
                    <a:gd name="connsiteX71" fmla="*/ 570831 w 9667534"/>
                    <a:gd name="connsiteY71" fmla="*/ 1426780 h 3160987"/>
                    <a:gd name="connsiteX72" fmla="*/ 510506 w 9667534"/>
                    <a:gd name="connsiteY72" fmla="*/ 1537193 h 3160987"/>
                    <a:gd name="connsiteX73" fmla="*/ 298164 w 9667534"/>
                    <a:gd name="connsiteY73" fmla="*/ 1601679 h 3160987"/>
                    <a:gd name="connsiteX0" fmla="*/ 298164 w 9667534"/>
                    <a:gd name="connsiteY0" fmla="*/ 1601679 h 3160987"/>
                    <a:gd name="connsiteX1" fmla="*/ 134707 w 9667534"/>
                    <a:gd name="connsiteY1" fmla="*/ 1381235 h 3160987"/>
                    <a:gd name="connsiteX2" fmla="*/ 227274 w 9667534"/>
                    <a:gd name="connsiteY2" fmla="*/ 1332296 h 3160987"/>
                    <a:gd name="connsiteX3" fmla="*/ 287052 w 9667534"/>
                    <a:gd name="connsiteY3" fmla="*/ 1237593 h 3160987"/>
                    <a:gd name="connsiteX4" fmla="*/ 277527 w 9667534"/>
                    <a:gd name="connsiteY4" fmla="*/ 1114425 h 3160987"/>
                    <a:gd name="connsiteX5" fmla="*/ 183098 w 9667534"/>
                    <a:gd name="connsiteY5" fmla="*/ 1107036 h 3160987"/>
                    <a:gd name="connsiteX6" fmla="*/ 262 w 9667534"/>
                    <a:gd name="connsiteY6" fmla="*/ 807326 h 3160987"/>
                    <a:gd name="connsiteX7" fmla="*/ 159395 w 9667534"/>
                    <a:gd name="connsiteY7" fmla="*/ 742622 h 3160987"/>
                    <a:gd name="connsiteX8" fmla="*/ 143683 w 9667534"/>
                    <a:gd name="connsiteY8" fmla="*/ 569147 h 3160987"/>
                    <a:gd name="connsiteX9" fmla="*/ 326903 w 9667534"/>
                    <a:gd name="connsiteY9" fmla="*/ 359378 h 3160987"/>
                    <a:gd name="connsiteX10" fmla="*/ 696955 w 9667534"/>
                    <a:gd name="connsiteY10" fmla="*/ 197069 h 3160987"/>
                    <a:gd name="connsiteX11" fmla="*/ 925555 w 9667534"/>
                    <a:gd name="connsiteY11" fmla="*/ 315311 h 3160987"/>
                    <a:gd name="connsiteX12" fmla="*/ 1122624 w 9667534"/>
                    <a:gd name="connsiteY12" fmla="*/ 409904 h 3160987"/>
                    <a:gd name="connsiteX13" fmla="*/ 1272396 w 9667534"/>
                    <a:gd name="connsiteY13" fmla="*/ 173421 h 3160987"/>
                    <a:gd name="connsiteX14" fmla="*/ 1311810 w 9667534"/>
                    <a:gd name="connsiteY14" fmla="*/ 86711 h 3160987"/>
                    <a:gd name="connsiteX15" fmla="*/ 1453700 w 9667534"/>
                    <a:gd name="connsiteY15" fmla="*/ 141890 h 3160987"/>
                    <a:gd name="connsiteX16" fmla="*/ 1564058 w 9667534"/>
                    <a:gd name="connsiteY16" fmla="*/ 110359 h 3160987"/>
                    <a:gd name="connsiteX17" fmla="*/ 1698065 w 9667534"/>
                    <a:gd name="connsiteY17" fmla="*/ 157655 h 3160987"/>
                    <a:gd name="connsiteX18" fmla="*/ 1879369 w 9667534"/>
                    <a:gd name="connsiteY18" fmla="*/ 0 h 3160987"/>
                    <a:gd name="connsiteX19" fmla="*/ 2265624 w 9667534"/>
                    <a:gd name="connsiteY19" fmla="*/ 39414 h 3160987"/>
                    <a:gd name="connsiteX20" fmla="*/ 2305038 w 9667534"/>
                    <a:gd name="connsiteY20" fmla="*/ 7883 h 3160987"/>
                    <a:gd name="connsiteX21" fmla="*/ 2533638 w 9667534"/>
                    <a:gd name="connsiteY21" fmla="*/ 23649 h 3160987"/>
                    <a:gd name="connsiteX22" fmla="*/ 2549403 w 9667534"/>
                    <a:gd name="connsiteY22" fmla="*/ 86711 h 3160987"/>
                    <a:gd name="connsiteX23" fmla="*/ 4338790 w 9667534"/>
                    <a:gd name="connsiteY23" fmla="*/ 299545 h 3160987"/>
                    <a:gd name="connsiteX24" fmla="*/ 4228431 w 9667534"/>
                    <a:gd name="connsiteY24" fmla="*/ 1072055 h 3160987"/>
                    <a:gd name="connsiteX25" fmla="*/ 3069665 w 9667534"/>
                    <a:gd name="connsiteY25" fmla="*/ 938049 h 3160987"/>
                    <a:gd name="connsiteX26" fmla="*/ 3282500 w 9667534"/>
                    <a:gd name="connsiteY26" fmla="*/ 1103587 h 3160987"/>
                    <a:gd name="connsiteX27" fmla="*/ 3889472 w 9667534"/>
                    <a:gd name="connsiteY27" fmla="*/ 1150883 h 3160987"/>
                    <a:gd name="connsiteX28" fmla="*/ 4102307 w 9667534"/>
                    <a:gd name="connsiteY28" fmla="*/ 1261242 h 3160987"/>
                    <a:gd name="connsiteX29" fmla="*/ 5190127 w 9667534"/>
                    <a:gd name="connsiteY29" fmla="*/ 1292773 h 3160987"/>
                    <a:gd name="connsiteX30" fmla="*/ 5970521 w 9667534"/>
                    <a:gd name="connsiteY30" fmla="*/ 1016876 h 3160987"/>
                    <a:gd name="connsiteX31" fmla="*/ 6404072 w 9667534"/>
                    <a:gd name="connsiteY31" fmla="*/ 1024759 h 3160987"/>
                    <a:gd name="connsiteX32" fmla="*/ 7026810 w 9667534"/>
                    <a:gd name="connsiteY32" fmla="*/ 977462 h 3160987"/>
                    <a:gd name="connsiteX33" fmla="*/ 7066224 w 9667534"/>
                    <a:gd name="connsiteY33" fmla="*/ 780393 h 3160987"/>
                    <a:gd name="connsiteX34" fmla="*/ 7200231 w 9667534"/>
                    <a:gd name="connsiteY34" fmla="*/ 662152 h 3160987"/>
                    <a:gd name="connsiteX35" fmla="*/ 8098865 w 9667534"/>
                    <a:gd name="connsiteY35" fmla="*/ 1135118 h 3160987"/>
                    <a:gd name="connsiteX36" fmla="*/ 8556065 w 9667534"/>
                    <a:gd name="connsiteY36" fmla="*/ 1158766 h 3160987"/>
                    <a:gd name="connsiteX37" fmla="*/ 9517762 w 9667534"/>
                    <a:gd name="connsiteY37" fmla="*/ 583324 h 3160987"/>
                    <a:gd name="connsiteX38" fmla="*/ 9667534 w 9667534"/>
                    <a:gd name="connsiteY38" fmla="*/ 709449 h 3160987"/>
                    <a:gd name="connsiteX39" fmla="*/ 8761017 w 9667534"/>
                    <a:gd name="connsiteY39" fmla="*/ 1308538 h 3160987"/>
                    <a:gd name="connsiteX40" fmla="*/ 8043686 w 9667534"/>
                    <a:gd name="connsiteY40" fmla="*/ 1395249 h 3160987"/>
                    <a:gd name="connsiteX41" fmla="*/ 7389417 w 9667534"/>
                    <a:gd name="connsiteY41" fmla="*/ 1363718 h 3160987"/>
                    <a:gd name="connsiteX42" fmla="*/ 6861272 w 9667534"/>
                    <a:gd name="connsiteY42" fmla="*/ 1355835 h 3160987"/>
                    <a:gd name="connsiteX43" fmla="*/ 6083835 w 9667534"/>
                    <a:gd name="connsiteY43" fmla="*/ 1579727 h 3160987"/>
                    <a:gd name="connsiteX44" fmla="*/ 6774726 w 9667534"/>
                    <a:gd name="connsiteY44" fmla="*/ 1586022 h 3160987"/>
                    <a:gd name="connsiteX45" fmla="*/ 7026810 w 9667534"/>
                    <a:gd name="connsiteY45" fmla="*/ 1395249 h 3160987"/>
                    <a:gd name="connsiteX46" fmla="*/ 7286722 w 9667534"/>
                    <a:gd name="connsiteY46" fmla="*/ 1701253 h 3160987"/>
                    <a:gd name="connsiteX47" fmla="*/ 7702976 w 9667534"/>
                    <a:gd name="connsiteY47" fmla="*/ 2117725 h 3160987"/>
                    <a:gd name="connsiteX48" fmla="*/ 8704305 w 9667534"/>
                    <a:gd name="connsiteY48" fmla="*/ 3121573 h 3160987"/>
                    <a:gd name="connsiteX49" fmla="*/ 8563948 w 9667534"/>
                    <a:gd name="connsiteY49" fmla="*/ 3160987 h 3160987"/>
                    <a:gd name="connsiteX50" fmla="*/ 7878148 w 9667534"/>
                    <a:gd name="connsiteY50" fmla="*/ 2435773 h 3160987"/>
                    <a:gd name="connsiteX51" fmla="*/ 7618674 w 9667534"/>
                    <a:gd name="connsiteY51" fmla="*/ 2281621 h 3160987"/>
                    <a:gd name="connsiteX52" fmla="*/ 7562838 w 9667534"/>
                    <a:gd name="connsiteY52" fmla="*/ 2278118 h 3160987"/>
                    <a:gd name="connsiteX53" fmla="*/ 7350387 w 9667534"/>
                    <a:gd name="connsiteY53" fmla="*/ 2143509 h 3160987"/>
                    <a:gd name="connsiteX54" fmla="*/ 7077337 w 9667534"/>
                    <a:gd name="connsiteY54" fmla="*/ 2046671 h 3160987"/>
                    <a:gd name="connsiteX55" fmla="*/ 6900686 w 9667534"/>
                    <a:gd name="connsiteY55" fmla="*/ 1994338 h 3160987"/>
                    <a:gd name="connsiteX56" fmla="*/ 6404072 w 9667534"/>
                    <a:gd name="connsiteY56" fmla="*/ 1923393 h 3160987"/>
                    <a:gd name="connsiteX57" fmla="*/ 5789217 w 9667534"/>
                    <a:gd name="connsiteY57" fmla="*/ 1998937 h 3160987"/>
                    <a:gd name="connsiteX58" fmla="*/ 5513321 w 9667534"/>
                    <a:gd name="connsiteY58" fmla="*/ 2010104 h 3160987"/>
                    <a:gd name="connsiteX59" fmla="*/ 5157064 w 9667534"/>
                    <a:gd name="connsiteY59" fmla="*/ 2159821 h 3160987"/>
                    <a:gd name="connsiteX60" fmla="*/ 4900874 w 9667534"/>
                    <a:gd name="connsiteY60" fmla="*/ 2154621 h 3160987"/>
                    <a:gd name="connsiteX61" fmla="*/ 4334082 w 9667534"/>
                    <a:gd name="connsiteY61" fmla="*/ 2230985 h 3160987"/>
                    <a:gd name="connsiteX62" fmla="*/ 3984065 w 9667534"/>
                    <a:gd name="connsiteY62" fmla="*/ 2191407 h 3160987"/>
                    <a:gd name="connsiteX63" fmla="*/ 3341565 w 9667534"/>
                    <a:gd name="connsiteY63" fmla="*/ 2139622 h 3160987"/>
                    <a:gd name="connsiteX64" fmla="*/ 3022862 w 9667534"/>
                    <a:gd name="connsiteY64" fmla="*/ 2557846 h 3160987"/>
                    <a:gd name="connsiteX65" fmla="*/ 2722605 w 9667534"/>
                    <a:gd name="connsiteY65" fmla="*/ 2684573 h 3160987"/>
                    <a:gd name="connsiteX66" fmla="*/ 2052845 w 9667534"/>
                    <a:gd name="connsiteY66" fmla="*/ 2270125 h 3160987"/>
                    <a:gd name="connsiteX67" fmla="*/ 1915881 w 9667534"/>
                    <a:gd name="connsiteY67" fmla="*/ 2051269 h 3160987"/>
                    <a:gd name="connsiteX68" fmla="*/ 1335458 w 9667534"/>
                    <a:gd name="connsiteY68" fmla="*/ 1813035 h 3160987"/>
                    <a:gd name="connsiteX69" fmla="*/ 919315 w 9667534"/>
                    <a:gd name="connsiteY69" fmla="*/ 1546554 h 3160987"/>
                    <a:gd name="connsiteX70" fmla="*/ 823079 w 9667534"/>
                    <a:gd name="connsiteY70" fmla="*/ 1332187 h 3160987"/>
                    <a:gd name="connsiteX71" fmla="*/ 570831 w 9667534"/>
                    <a:gd name="connsiteY71" fmla="*/ 1426780 h 3160987"/>
                    <a:gd name="connsiteX72" fmla="*/ 510506 w 9667534"/>
                    <a:gd name="connsiteY72" fmla="*/ 1537193 h 3160987"/>
                    <a:gd name="connsiteX73" fmla="*/ 298164 w 9667534"/>
                    <a:gd name="connsiteY73" fmla="*/ 1601679 h 3160987"/>
                    <a:gd name="connsiteX0" fmla="*/ 298164 w 9667534"/>
                    <a:gd name="connsiteY0" fmla="*/ 1601679 h 3160987"/>
                    <a:gd name="connsiteX1" fmla="*/ 134707 w 9667534"/>
                    <a:gd name="connsiteY1" fmla="*/ 1381235 h 3160987"/>
                    <a:gd name="connsiteX2" fmla="*/ 227274 w 9667534"/>
                    <a:gd name="connsiteY2" fmla="*/ 1332296 h 3160987"/>
                    <a:gd name="connsiteX3" fmla="*/ 287052 w 9667534"/>
                    <a:gd name="connsiteY3" fmla="*/ 1237593 h 3160987"/>
                    <a:gd name="connsiteX4" fmla="*/ 277527 w 9667534"/>
                    <a:gd name="connsiteY4" fmla="*/ 1114425 h 3160987"/>
                    <a:gd name="connsiteX5" fmla="*/ 183098 w 9667534"/>
                    <a:gd name="connsiteY5" fmla="*/ 1107036 h 3160987"/>
                    <a:gd name="connsiteX6" fmla="*/ 262 w 9667534"/>
                    <a:gd name="connsiteY6" fmla="*/ 807326 h 3160987"/>
                    <a:gd name="connsiteX7" fmla="*/ 159395 w 9667534"/>
                    <a:gd name="connsiteY7" fmla="*/ 742622 h 3160987"/>
                    <a:gd name="connsiteX8" fmla="*/ 143683 w 9667534"/>
                    <a:gd name="connsiteY8" fmla="*/ 569147 h 3160987"/>
                    <a:gd name="connsiteX9" fmla="*/ 326903 w 9667534"/>
                    <a:gd name="connsiteY9" fmla="*/ 359378 h 3160987"/>
                    <a:gd name="connsiteX10" fmla="*/ 696955 w 9667534"/>
                    <a:gd name="connsiteY10" fmla="*/ 197069 h 3160987"/>
                    <a:gd name="connsiteX11" fmla="*/ 925555 w 9667534"/>
                    <a:gd name="connsiteY11" fmla="*/ 315311 h 3160987"/>
                    <a:gd name="connsiteX12" fmla="*/ 1122624 w 9667534"/>
                    <a:gd name="connsiteY12" fmla="*/ 409904 h 3160987"/>
                    <a:gd name="connsiteX13" fmla="*/ 1272396 w 9667534"/>
                    <a:gd name="connsiteY13" fmla="*/ 173421 h 3160987"/>
                    <a:gd name="connsiteX14" fmla="*/ 1311810 w 9667534"/>
                    <a:gd name="connsiteY14" fmla="*/ 86711 h 3160987"/>
                    <a:gd name="connsiteX15" fmla="*/ 1453700 w 9667534"/>
                    <a:gd name="connsiteY15" fmla="*/ 141890 h 3160987"/>
                    <a:gd name="connsiteX16" fmla="*/ 1564058 w 9667534"/>
                    <a:gd name="connsiteY16" fmla="*/ 110359 h 3160987"/>
                    <a:gd name="connsiteX17" fmla="*/ 1698065 w 9667534"/>
                    <a:gd name="connsiteY17" fmla="*/ 157655 h 3160987"/>
                    <a:gd name="connsiteX18" fmla="*/ 1879369 w 9667534"/>
                    <a:gd name="connsiteY18" fmla="*/ 0 h 3160987"/>
                    <a:gd name="connsiteX19" fmla="*/ 2265624 w 9667534"/>
                    <a:gd name="connsiteY19" fmla="*/ 39414 h 3160987"/>
                    <a:gd name="connsiteX20" fmla="*/ 2305038 w 9667534"/>
                    <a:gd name="connsiteY20" fmla="*/ 7883 h 3160987"/>
                    <a:gd name="connsiteX21" fmla="*/ 2533638 w 9667534"/>
                    <a:gd name="connsiteY21" fmla="*/ 23649 h 3160987"/>
                    <a:gd name="connsiteX22" fmla="*/ 2549403 w 9667534"/>
                    <a:gd name="connsiteY22" fmla="*/ 86711 h 3160987"/>
                    <a:gd name="connsiteX23" fmla="*/ 4338790 w 9667534"/>
                    <a:gd name="connsiteY23" fmla="*/ 299545 h 3160987"/>
                    <a:gd name="connsiteX24" fmla="*/ 4228431 w 9667534"/>
                    <a:gd name="connsiteY24" fmla="*/ 1072055 h 3160987"/>
                    <a:gd name="connsiteX25" fmla="*/ 3069665 w 9667534"/>
                    <a:gd name="connsiteY25" fmla="*/ 938049 h 3160987"/>
                    <a:gd name="connsiteX26" fmla="*/ 3282500 w 9667534"/>
                    <a:gd name="connsiteY26" fmla="*/ 1103587 h 3160987"/>
                    <a:gd name="connsiteX27" fmla="*/ 3889472 w 9667534"/>
                    <a:gd name="connsiteY27" fmla="*/ 1150883 h 3160987"/>
                    <a:gd name="connsiteX28" fmla="*/ 4102307 w 9667534"/>
                    <a:gd name="connsiteY28" fmla="*/ 1261242 h 3160987"/>
                    <a:gd name="connsiteX29" fmla="*/ 5190127 w 9667534"/>
                    <a:gd name="connsiteY29" fmla="*/ 1292773 h 3160987"/>
                    <a:gd name="connsiteX30" fmla="*/ 5970521 w 9667534"/>
                    <a:gd name="connsiteY30" fmla="*/ 1016876 h 3160987"/>
                    <a:gd name="connsiteX31" fmla="*/ 6404072 w 9667534"/>
                    <a:gd name="connsiteY31" fmla="*/ 1024759 h 3160987"/>
                    <a:gd name="connsiteX32" fmla="*/ 7026810 w 9667534"/>
                    <a:gd name="connsiteY32" fmla="*/ 977462 h 3160987"/>
                    <a:gd name="connsiteX33" fmla="*/ 7066224 w 9667534"/>
                    <a:gd name="connsiteY33" fmla="*/ 780393 h 3160987"/>
                    <a:gd name="connsiteX34" fmla="*/ 7200231 w 9667534"/>
                    <a:gd name="connsiteY34" fmla="*/ 662152 h 3160987"/>
                    <a:gd name="connsiteX35" fmla="*/ 8098865 w 9667534"/>
                    <a:gd name="connsiteY35" fmla="*/ 1135118 h 3160987"/>
                    <a:gd name="connsiteX36" fmla="*/ 8556065 w 9667534"/>
                    <a:gd name="connsiteY36" fmla="*/ 1158766 h 3160987"/>
                    <a:gd name="connsiteX37" fmla="*/ 9517762 w 9667534"/>
                    <a:gd name="connsiteY37" fmla="*/ 583324 h 3160987"/>
                    <a:gd name="connsiteX38" fmla="*/ 9667534 w 9667534"/>
                    <a:gd name="connsiteY38" fmla="*/ 709449 h 3160987"/>
                    <a:gd name="connsiteX39" fmla="*/ 8761017 w 9667534"/>
                    <a:gd name="connsiteY39" fmla="*/ 1308538 h 3160987"/>
                    <a:gd name="connsiteX40" fmla="*/ 8043686 w 9667534"/>
                    <a:gd name="connsiteY40" fmla="*/ 1395249 h 3160987"/>
                    <a:gd name="connsiteX41" fmla="*/ 7389417 w 9667534"/>
                    <a:gd name="connsiteY41" fmla="*/ 1363718 h 3160987"/>
                    <a:gd name="connsiteX42" fmla="*/ 6861272 w 9667534"/>
                    <a:gd name="connsiteY42" fmla="*/ 1355835 h 3160987"/>
                    <a:gd name="connsiteX43" fmla="*/ 6083835 w 9667534"/>
                    <a:gd name="connsiteY43" fmla="*/ 1579727 h 3160987"/>
                    <a:gd name="connsiteX44" fmla="*/ 6774726 w 9667534"/>
                    <a:gd name="connsiteY44" fmla="*/ 1586022 h 3160987"/>
                    <a:gd name="connsiteX45" fmla="*/ 7026810 w 9667534"/>
                    <a:gd name="connsiteY45" fmla="*/ 1395249 h 3160987"/>
                    <a:gd name="connsiteX46" fmla="*/ 7286722 w 9667534"/>
                    <a:gd name="connsiteY46" fmla="*/ 1701253 h 3160987"/>
                    <a:gd name="connsiteX47" fmla="*/ 7702976 w 9667534"/>
                    <a:gd name="connsiteY47" fmla="*/ 2117725 h 3160987"/>
                    <a:gd name="connsiteX48" fmla="*/ 8704305 w 9667534"/>
                    <a:gd name="connsiteY48" fmla="*/ 3121573 h 3160987"/>
                    <a:gd name="connsiteX49" fmla="*/ 8563948 w 9667534"/>
                    <a:gd name="connsiteY49" fmla="*/ 3160987 h 3160987"/>
                    <a:gd name="connsiteX50" fmla="*/ 7878148 w 9667534"/>
                    <a:gd name="connsiteY50" fmla="*/ 2435773 h 3160987"/>
                    <a:gd name="connsiteX51" fmla="*/ 7618674 w 9667534"/>
                    <a:gd name="connsiteY51" fmla="*/ 2281621 h 3160987"/>
                    <a:gd name="connsiteX52" fmla="*/ 7562838 w 9667534"/>
                    <a:gd name="connsiteY52" fmla="*/ 2278118 h 3160987"/>
                    <a:gd name="connsiteX53" fmla="*/ 7350387 w 9667534"/>
                    <a:gd name="connsiteY53" fmla="*/ 2143509 h 3160987"/>
                    <a:gd name="connsiteX54" fmla="*/ 7077337 w 9667534"/>
                    <a:gd name="connsiteY54" fmla="*/ 2046671 h 3160987"/>
                    <a:gd name="connsiteX55" fmla="*/ 6900686 w 9667534"/>
                    <a:gd name="connsiteY55" fmla="*/ 1994338 h 3160987"/>
                    <a:gd name="connsiteX56" fmla="*/ 6404072 w 9667534"/>
                    <a:gd name="connsiteY56" fmla="*/ 1923393 h 3160987"/>
                    <a:gd name="connsiteX57" fmla="*/ 5789217 w 9667534"/>
                    <a:gd name="connsiteY57" fmla="*/ 1998937 h 3160987"/>
                    <a:gd name="connsiteX58" fmla="*/ 5513321 w 9667534"/>
                    <a:gd name="connsiteY58" fmla="*/ 2010104 h 3160987"/>
                    <a:gd name="connsiteX59" fmla="*/ 5157064 w 9667534"/>
                    <a:gd name="connsiteY59" fmla="*/ 2159821 h 3160987"/>
                    <a:gd name="connsiteX60" fmla="*/ 4900874 w 9667534"/>
                    <a:gd name="connsiteY60" fmla="*/ 2154621 h 3160987"/>
                    <a:gd name="connsiteX61" fmla="*/ 4334082 w 9667534"/>
                    <a:gd name="connsiteY61" fmla="*/ 2230985 h 3160987"/>
                    <a:gd name="connsiteX62" fmla="*/ 3984065 w 9667534"/>
                    <a:gd name="connsiteY62" fmla="*/ 2191407 h 3160987"/>
                    <a:gd name="connsiteX63" fmla="*/ 3341565 w 9667534"/>
                    <a:gd name="connsiteY63" fmla="*/ 2139622 h 3160987"/>
                    <a:gd name="connsiteX64" fmla="*/ 3022862 w 9667534"/>
                    <a:gd name="connsiteY64" fmla="*/ 2557846 h 3160987"/>
                    <a:gd name="connsiteX65" fmla="*/ 2722605 w 9667534"/>
                    <a:gd name="connsiteY65" fmla="*/ 2684573 h 3160987"/>
                    <a:gd name="connsiteX66" fmla="*/ 2052845 w 9667534"/>
                    <a:gd name="connsiteY66" fmla="*/ 2270125 h 3160987"/>
                    <a:gd name="connsiteX67" fmla="*/ 1915881 w 9667534"/>
                    <a:gd name="connsiteY67" fmla="*/ 2051269 h 3160987"/>
                    <a:gd name="connsiteX68" fmla="*/ 1335458 w 9667534"/>
                    <a:gd name="connsiteY68" fmla="*/ 1813035 h 3160987"/>
                    <a:gd name="connsiteX69" fmla="*/ 919315 w 9667534"/>
                    <a:gd name="connsiteY69" fmla="*/ 1546554 h 3160987"/>
                    <a:gd name="connsiteX70" fmla="*/ 823079 w 9667534"/>
                    <a:gd name="connsiteY70" fmla="*/ 1332187 h 3160987"/>
                    <a:gd name="connsiteX71" fmla="*/ 570831 w 9667534"/>
                    <a:gd name="connsiteY71" fmla="*/ 1426780 h 3160987"/>
                    <a:gd name="connsiteX72" fmla="*/ 510506 w 9667534"/>
                    <a:gd name="connsiteY72" fmla="*/ 1537193 h 3160987"/>
                    <a:gd name="connsiteX73" fmla="*/ 298164 w 9667534"/>
                    <a:gd name="connsiteY73" fmla="*/ 1601679 h 3160987"/>
                    <a:gd name="connsiteX0" fmla="*/ 298164 w 9667534"/>
                    <a:gd name="connsiteY0" fmla="*/ 1601679 h 3160987"/>
                    <a:gd name="connsiteX1" fmla="*/ 134707 w 9667534"/>
                    <a:gd name="connsiteY1" fmla="*/ 1381235 h 3160987"/>
                    <a:gd name="connsiteX2" fmla="*/ 227274 w 9667534"/>
                    <a:gd name="connsiteY2" fmla="*/ 1332296 h 3160987"/>
                    <a:gd name="connsiteX3" fmla="*/ 287052 w 9667534"/>
                    <a:gd name="connsiteY3" fmla="*/ 1237593 h 3160987"/>
                    <a:gd name="connsiteX4" fmla="*/ 277527 w 9667534"/>
                    <a:gd name="connsiteY4" fmla="*/ 1114425 h 3160987"/>
                    <a:gd name="connsiteX5" fmla="*/ 183098 w 9667534"/>
                    <a:gd name="connsiteY5" fmla="*/ 1107036 h 3160987"/>
                    <a:gd name="connsiteX6" fmla="*/ 262 w 9667534"/>
                    <a:gd name="connsiteY6" fmla="*/ 807326 h 3160987"/>
                    <a:gd name="connsiteX7" fmla="*/ 159395 w 9667534"/>
                    <a:gd name="connsiteY7" fmla="*/ 742622 h 3160987"/>
                    <a:gd name="connsiteX8" fmla="*/ 143683 w 9667534"/>
                    <a:gd name="connsiteY8" fmla="*/ 569147 h 3160987"/>
                    <a:gd name="connsiteX9" fmla="*/ 326903 w 9667534"/>
                    <a:gd name="connsiteY9" fmla="*/ 359378 h 3160987"/>
                    <a:gd name="connsiteX10" fmla="*/ 647742 w 9667534"/>
                    <a:gd name="connsiteY10" fmla="*/ 222469 h 3160987"/>
                    <a:gd name="connsiteX11" fmla="*/ 925555 w 9667534"/>
                    <a:gd name="connsiteY11" fmla="*/ 315311 h 3160987"/>
                    <a:gd name="connsiteX12" fmla="*/ 1122624 w 9667534"/>
                    <a:gd name="connsiteY12" fmla="*/ 409904 h 3160987"/>
                    <a:gd name="connsiteX13" fmla="*/ 1272396 w 9667534"/>
                    <a:gd name="connsiteY13" fmla="*/ 173421 h 3160987"/>
                    <a:gd name="connsiteX14" fmla="*/ 1311810 w 9667534"/>
                    <a:gd name="connsiteY14" fmla="*/ 86711 h 3160987"/>
                    <a:gd name="connsiteX15" fmla="*/ 1453700 w 9667534"/>
                    <a:gd name="connsiteY15" fmla="*/ 141890 h 3160987"/>
                    <a:gd name="connsiteX16" fmla="*/ 1564058 w 9667534"/>
                    <a:gd name="connsiteY16" fmla="*/ 110359 h 3160987"/>
                    <a:gd name="connsiteX17" fmla="*/ 1698065 w 9667534"/>
                    <a:gd name="connsiteY17" fmla="*/ 157655 h 3160987"/>
                    <a:gd name="connsiteX18" fmla="*/ 1879369 w 9667534"/>
                    <a:gd name="connsiteY18" fmla="*/ 0 h 3160987"/>
                    <a:gd name="connsiteX19" fmla="*/ 2265624 w 9667534"/>
                    <a:gd name="connsiteY19" fmla="*/ 39414 h 3160987"/>
                    <a:gd name="connsiteX20" fmla="*/ 2305038 w 9667534"/>
                    <a:gd name="connsiteY20" fmla="*/ 7883 h 3160987"/>
                    <a:gd name="connsiteX21" fmla="*/ 2533638 w 9667534"/>
                    <a:gd name="connsiteY21" fmla="*/ 23649 h 3160987"/>
                    <a:gd name="connsiteX22" fmla="*/ 2549403 w 9667534"/>
                    <a:gd name="connsiteY22" fmla="*/ 86711 h 3160987"/>
                    <a:gd name="connsiteX23" fmla="*/ 4338790 w 9667534"/>
                    <a:gd name="connsiteY23" fmla="*/ 299545 h 3160987"/>
                    <a:gd name="connsiteX24" fmla="*/ 4228431 w 9667534"/>
                    <a:gd name="connsiteY24" fmla="*/ 1072055 h 3160987"/>
                    <a:gd name="connsiteX25" fmla="*/ 3069665 w 9667534"/>
                    <a:gd name="connsiteY25" fmla="*/ 938049 h 3160987"/>
                    <a:gd name="connsiteX26" fmla="*/ 3282500 w 9667534"/>
                    <a:gd name="connsiteY26" fmla="*/ 1103587 h 3160987"/>
                    <a:gd name="connsiteX27" fmla="*/ 3889472 w 9667534"/>
                    <a:gd name="connsiteY27" fmla="*/ 1150883 h 3160987"/>
                    <a:gd name="connsiteX28" fmla="*/ 4102307 w 9667534"/>
                    <a:gd name="connsiteY28" fmla="*/ 1261242 h 3160987"/>
                    <a:gd name="connsiteX29" fmla="*/ 5190127 w 9667534"/>
                    <a:gd name="connsiteY29" fmla="*/ 1292773 h 3160987"/>
                    <a:gd name="connsiteX30" fmla="*/ 5970521 w 9667534"/>
                    <a:gd name="connsiteY30" fmla="*/ 1016876 h 3160987"/>
                    <a:gd name="connsiteX31" fmla="*/ 6404072 w 9667534"/>
                    <a:gd name="connsiteY31" fmla="*/ 1024759 h 3160987"/>
                    <a:gd name="connsiteX32" fmla="*/ 7026810 w 9667534"/>
                    <a:gd name="connsiteY32" fmla="*/ 977462 h 3160987"/>
                    <a:gd name="connsiteX33" fmla="*/ 7066224 w 9667534"/>
                    <a:gd name="connsiteY33" fmla="*/ 780393 h 3160987"/>
                    <a:gd name="connsiteX34" fmla="*/ 7200231 w 9667534"/>
                    <a:gd name="connsiteY34" fmla="*/ 662152 h 3160987"/>
                    <a:gd name="connsiteX35" fmla="*/ 8098865 w 9667534"/>
                    <a:gd name="connsiteY35" fmla="*/ 1135118 h 3160987"/>
                    <a:gd name="connsiteX36" fmla="*/ 8556065 w 9667534"/>
                    <a:gd name="connsiteY36" fmla="*/ 1158766 h 3160987"/>
                    <a:gd name="connsiteX37" fmla="*/ 9517762 w 9667534"/>
                    <a:gd name="connsiteY37" fmla="*/ 583324 h 3160987"/>
                    <a:gd name="connsiteX38" fmla="*/ 9667534 w 9667534"/>
                    <a:gd name="connsiteY38" fmla="*/ 709449 h 3160987"/>
                    <a:gd name="connsiteX39" fmla="*/ 8761017 w 9667534"/>
                    <a:gd name="connsiteY39" fmla="*/ 1308538 h 3160987"/>
                    <a:gd name="connsiteX40" fmla="*/ 8043686 w 9667534"/>
                    <a:gd name="connsiteY40" fmla="*/ 1395249 h 3160987"/>
                    <a:gd name="connsiteX41" fmla="*/ 7389417 w 9667534"/>
                    <a:gd name="connsiteY41" fmla="*/ 1363718 h 3160987"/>
                    <a:gd name="connsiteX42" fmla="*/ 6861272 w 9667534"/>
                    <a:gd name="connsiteY42" fmla="*/ 1355835 h 3160987"/>
                    <a:gd name="connsiteX43" fmla="*/ 6083835 w 9667534"/>
                    <a:gd name="connsiteY43" fmla="*/ 1579727 h 3160987"/>
                    <a:gd name="connsiteX44" fmla="*/ 6774726 w 9667534"/>
                    <a:gd name="connsiteY44" fmla="*/ 1586022 h 3160987"/>
                    <a:gd name="connsiteX45" fmla="*/ 7026810 w 9667534"/>
                    <a:gd name="connsiteY45" fmla="*/ 1395249 h 3160987"/>
                    <a:gd name="connsiteX46" fmla="*/ 7286722 w 9667534"/>
                    <a:gd name="connsiteY46" fmla="*/ 1701253 h 3160987"/>
                    <a:gd name="connsiteX47" fmla="*/ 7702976 w 9667534"/>
                    <a:gd name="connsiteY47" fmla="*/ 2117725 h 3160987"/>
                    <a:gd name="connsiteX48" fmla="*/ 8704305 w 9667534"/>
                    <a:gd name="connsiteY48" fmla="*/ 3121573 h 3160987"/>
                    <a:gd name="connsiteX49" fmla="*/ 8563948 w 9667534"/>
                    <a:gd name="connsiteY49" fmla="*/ 3160987 h 3160987"/>
                    <a:gd name="connsiteX50" fmla="*/ 7878148 w 9667534"/>
                    <a:gd name="connsiteY50" fmla="*/ 2435773 h 3160987"/>
                    <a:gd name="connsiteX51" fmla="*/ 7618674 w 9667534"/>
                    <a:gd name="connsiteY51" fmla="*/ 2281621 h 3160987"/>
                    <a:gd name="connsiteX52" fmla="*/ 7562838 w 9667534"/>
                    <a:gd name="connsiteY52" fmla="*/ 2278118 h 3160987"/>
                    <a:gd name="connsiteX53" fmla="*/ 7350387 w 9667534"/>
                    <a:gd name="connsiteY53" fmla="*/ 2143509 h 3160987"/>
                    <a:gd name="connsiteX54" fmla="*/ 7077337 w 9667534"/>
                    <a:gd name="connsiteY54" fmla="*/ 2046671 h 3160987"/>
                    <a:gd name="connsiteX55" fmla="*/ 6900686 w 9667534"/>
                    <a:gd name="connsiteY55" fmla="*/ 1994338 h 3160987"/>
                    <a:gd name="connsiteX56" fmla="*/ 6404072 w 9667534"/>
                    <a:gd name="connsiteY56" fmla="*/ 1923393 h 3160987"/>
                    <a:gd name="connsiteX57" fmla="*/ 5789217 w 9667534"/>
                    <a:gd name="connsiteY57" fmla="*/ 1998937 h 3160987"/>
                    <a:gd name="connsiteX58" fmla="*/ 5513321 w 9667534"/>
                    <a:gd name="connsiteY58" fmla="*/ 2010104 h 3160987"/>
                    <a:gd name="connsiteX59" fmla="*/ 5157064 w 9667534"/>
                    <a:gd name="connsiteY59" fmla="*/ 2159821 h 3160987"/>
                    <a:gd name="connsiteX60" fmla="*/ 4900874 w 9667534"/>
                    <a:gd name="connsiteY60" fmla="*/ 2154621 h 3160987"/>
                    <a:gd name="connsiteX61" fmla="*/ 4334082 w 9667534"/>
                    <a:gd name="connsiteY61" fmla="*/ 2230985 h 3160987"/>
                    <a:gd name="connsiteX62" fmla="*/ 3984065 w 9667534"/>
                    <a:gd name="connsiteY62" fmla="*/ 2191407 h 3160987"/>
                    <a:gd name="connsiteX63" fmla="*/ 3341565 w 9667534"/>
                    <a:gd name="connsiteY63" fmla="*/ 2139622 h 3160987"/>
                    <a:gd name="connsiteX64" fmla="*/ 3022862 w 9667534"/>
                    <a:gd name="connsiteY64" fmla="*/ 2557846 h 3160987"/>
                    <a:gd name="connsiteX65" fmla="*/ 2722605 w 9667534"/>
                    <a:gd name="connsiteY65" fmla="*/ 2684573 h 3160987"/>
                    <a:gd name="connsiteX66" fmla="*/ 2052845 w 9667534"/>
                    <a:gd name="connsiteY66" fmla="*/ 2270125 h 3160987"/>
                    <a:gd name="connsiteX67" fmla="*/ 1915881 w 9667534"/>
                    <a:gd name="connsiteY67" fmla="*/ 2051269 h 3160987"/>
                    <a:gd name="connsiteX68" fmla="*/ 1335458 w 9667534"/>
                    <a:gd name="connsiteY68" fmla="*/ 1813035 h 3160987"/>
                    <a:gd name="connsiteX69" fmla="*/ 919315 w 9667534"/>
                    <a:gd name="connsiteY69" fmla="*/ 1546554 h 3160987"/>
                    <a:gd name="connsiteX70" fmla="*/ 823079 w 9667534"/>
                    <a:gd name="connsiteY70" fmla="*/ 1332187 h 3160987"/>
                    <a:gd name="connsiteX71" fmla="*/ 570831 w 9667534"/>
                    <a:gd name="connsiteY71" fmla="*/ 1426780 h 3160987"/>
                    <a:gd name="connsiteX72" fmla="*/ 510506 w 9667534"/>
                    <a:gd name="connsiteY72" fmla="*/ 1537193 h 3160987"/>
                    <a:gd name="connsiteX73" fmla="*/ 298164 w 9667534"/>
                    <a:gd name="connsiteY73" fmla="*/ 1601679 h 3160987"/>
                    <a:gd name="connsiteX0" fmla="*/ 298164 w 9667534"/>
                    <a:gd name="connsiteY0" fmla="*/ 1601679 h 3160987"/>
                    <a:gd name="connsiteX1" fmla="*/ 134707 w 9667534"/>
                    <a:gd name="connsiteY1" fmla="*/ 1381235 h 3160987"/>
                    <a:gd name="connsiteX2" fmla="*/ 227274 w 9667534"/>
                    <a:gd name="connsiteY2" fmla="*/ 1332296 h 3160987"/>
                    <a:gd name="connsiteX3" fmla="*/ 287052 w 9667534"/>
                    <a:gd name="connsiteY3" fmla="*/ 1237593 h 3160987"/>
                    <a:gd name="connsiteX4" fmla="*/ 277527 w 9667534"/>
                    <a:gd name="connsiteY4" fmla="*/ 1114425 h 3160987"/>
                    <a:gd name="connsiteX5" fmla="*/ 183098 w 9667534"/>
                    <a:gd name="connsiteY5" fmla="*/ 1107036 h 3160987"/>
                    <a:gd name="connsiteX6" fmla="*/ 262 w 9667534"/>
                    <a:gd name="connsiteY6" fmla="*/ 807326 h 3160987"/>
                    <a:gd name="connsiteX7" fmla="*/ 159395 w 9667534"/>
                    <a:gd name="connsiteY7" fmla="*/ 742622 h 3160987"/>
                    <a:gd name="connsiteX8" fmla="*/ 143683 w 9667534"/>
                    <a:gd name="connsiteY8" fmla="*/ 569147 h 3160987"/>
                    <a:gd name="connsiteX9" fmla="*/ 326903 w 9667534"/>
                    <a:gd name="connsiteY9" fmla="*/ 359378 h 3160987"/>
                    <a:gd name="connsiteX10" fmla="*/ 647742 w 9667534"/>
                    <a:gd name="connsiteY10" fmla="*/ 222469 h 3160987"/>
                    <a:gd name="connsiteX11" fmla="*/ 925555 w 9667534"/>
                    <a:gd name="connsiteY11" fmla="*/ 315311 h 3160987"/>
                    <a:gd name="connsiteX12" fmla="*/ 1122624 w 9667534"/>
                    <a:gd name="connsiteY12" fmla="*/ 409904 h 3160987"/>
                    <a:gd name="connsiteX13" fmla="*/ 1272396 w 9667534"/>
                    <a:gd name="connsiteY13" fmla="*/ 173421 h 3160987"/>
                    <a:gd name="connsiteX14" fmla="*/ 1311810 w 9667534"/>
                    <a:gd name="connsiteY14" fmla="*/ 86711 h 3160987"/>
                    <a:gd name="connsiteX15" fmla="*/ 1453700 w 9667534"/>
                    <a:gd name="connsiteY15" fmla="*/ 141890 h 3160987"/>
                    <a:gd name="connsiteX16" fmla="*/ 1564058 w 9667534"/>
                    <a:gd name="connsiteY16" fmla="*/ 110359 h 3160987"/>
                    <a:gd name="connsiteX17" fmla="*/ 1698065 w 9667534"/>
                    <a:gd name="connsiteY17" fmla="*/ 157655 h 3160987"/>
                    <a:gd name="connsiteX18" fmla="*/ 1879369 w 9667534"/>
                    <a:gd name="connsiteY18" fmla="*/ 0 h 3160987"/>
                    <a:gd name="connsiteX19" fmla="*/ 2265624 w 9667534"/>
                    <a:gd name="connsiteY19" fmla="*/ 39414 h 3160987"/>
                    <a:gd name="connsiteX20" fmla="*/ 2305038 w 9667534"/>
                    <a:gd name="connsiteY20" fmla="*/ 7883 h 3160987"/>
                    <a:gd name="connsiteX21" fmla="*/ 2533638 w 9667534"/>
                    <a:gd name="connsiteY21" fmla="*/ 23649 h 3160987"/>
                    <a:gd name="connsiteX22" fmla="*/ 2549403 w 9667534"/>
                    <a:gd name="connsiteY22" fmla="*/ 86711 h 3160987"/>
                    <a:gd name="connsiteX23" fmla="*/ 4338790 w 9667534"/>
                    <a:gd name="connsiteY23" fmla="*/ 299545 h 3160987"/>
                    <a:gd name="connsiteX24" fmla="*/ 4228431 w 9667534"/>
                    <a:gd name="connsiteY24" fmla="*/ 1072055 h 3160987"/>
                    <a:gd name="connsiteX25" fmla="*/ 3069665 w 9667534"/>
                    <a:gd name="connsiteY25" fmla="*/ 938049 h 3160987"/>
                    <a:gd name="connsiteX26" fmla="*/ 3282500 w 9667534"/>
                    <a:gd name="connsiteY26" fmla="*/ 1103587 h 3160987"/>
                    <a:gd name="connsiteX27" fmla="*/ 3889472 w 9667534"/>
                    <a:gd name="connsiteY27" fmla="*/ 1150883 h 3160987"/>
                    <a:gd name="connsiteX28" fmla="*/ 4102307 w 9667534"/>
                    <a:gd name="connsiteY28" fmla="*/ 1261242 h 3160987"/>
                    <a:gd name="connsiteX29" fmla="*/ 5190127 w 9667534"/>
                    <a:gd name="connsiteY29" fmla="*/ 1292773 h 3160987"/>
                    <a:gd name="connsiteX30" fmla="*/ 5970521 w 9667534"/>
                    <a:gd name="connsiteY30" fmla="*/ 1016876 h 3160987"/>
                    <a:gd name="connsiteX31" fmla="*/ 6404072 w 9667534"/>
                    <a:gd name="connsiteY31" fmla="*/ 1024759 h 3160987"/>
                    <a:gd name="connsiteX32" fmla="*/ 7026810 w 9667534"/>
                    <a:gd name="connsiteY32" fmla="*/ 977462 h 3160987"/>
                    <a:gd name="connsiteX33" fmla="*/ 7066224 w 9667534"/>
                    <a:gd name="connsiteY33" fmla="*/ 780393 h 3160987"/>
                    <a:gd name="connsiteX34" fmla="*/ 7200231 w 9667534"/>
                    <a:gd name="connsiteY34" fmla="*/ 662152 h 3160987"/>
                    <a:gd name="connsiteX35" fmla="*/ 8098865 w 9667534"/>
                    <a:gd name="connsiteY35" fmla="*/ 1135118 h 3160987"/>
                    <a:gd name="connsiteX36" fmla="*/ 8556065 w 9667534"/>
                    <a:gd name="connsiteY36" fmla="*/ 1158766 h 3160987"/>
                    <a:gd name="connsiteX37" fmla="*/ 9517762 w 9667534"/>
                    <a:gd name="connsiteY37" fmla="*/ 583324 h 3160987"/>
                    <a:gd name="connsiteX38" fmla="*/ 9667534 w 9667534"/>
                    <a:gd name="connsiteY38" fmla="*/ 709449 h 3160987"/>
                    <a:gd name="connsiteX39" fmla="*/ 8761017 w 9667534"/>
                    <a:gd name="connsiteY39" fmla="*/ 1308538 h 3160987"/>
                    <a:gd name="connsiteX40" fmla="*/ 8043686 w 9667534"/>
                    <a:gd name="connsiteY40" fmla="*/ 1395249 h 3160987"/>
                    <a:gd name="connsiteX41" fmla="*/ 7389417 w 9667534"/>
                    <a:gd name="connsiteY41" fmla="*/ 1363718 h 3160987"/>
                    <a:gd name="connsiteX42" fmla="*/ 6861272 w 9667534"/>
                    <a:gd name="connsiteY42" fmla="*/ 1355835 h 3160987"/>
                    <a:gd name="connsiteX43" fmla="*/ 6083835 w 9667534"/>
                    <a:gd name="connsiteY43" fmla="*/ 1579727 h 3160987"/>
                    <a:gd name="connsiteX44" fmla="*/ 6774726 w 9667534"/>
                    <a:gd name="connsiteY44" fmla="*/ 1586022 h 3160987"/>
                    <a:gd name="connsiteX45" fmla="*/ 7026810 w 9667534"/>
                    <a:gd name="connsiteY45" fmla="*/ 1395249 h 3160987"/>
                    <a:gd name="connsiteX46" fmla="*/ 7286722 w 9667534"/>
                    <a:gd name="connsiteY46" fmla="*/ 1701253 h 3160987"/>
                    <a:gd name="connsiteX47" fmla="*/ 7702976 w 9667534"/>
                    <a:gd name="connsiteY47" fmla="*/ 2117725 h 3160987"/>
                    <a:gd name="connsiteX48" fmla="*/ 8704305 w 9667534"/>
                    <a:gd name="connsiteY48" fmla="*/ 3121573 h 3160987"/>
                    <a:gd name="connsiteX49" fmla="*/ 8563948 w 9667534"/>
                    <a:gd name="connsiteY49" fmla="*/ 3160987 h 3160987"/>
                    <a:gd name="connsiteX50" fmla="*/ 7878148 w 9667534"/>
                    <a:gd name="connsiteY50" fmla="*/ 2435773 h 3160987"/>
                    <a:gd name="connsiteX51" fmla="*/ 7618674 w 9667534"/>
                    <a:gd name="connsiteY51" fmla="*/ 2281621 h 3160987"/>
                    <a:gd name="connsiteX52" fmla="*/ 7562838 w 9667534"/>
                    <a:gd name="connsiteY52" fmla="*/ 2278118 h 3160987"/>
                    <a:gd name="connsiteX53" fmla="*/ 7350387 w 9667534"/>
                    <a:gd name="connsiteY53" fmla="*/ 2143509 h 3160987"/>
                    <a:gd name="connsiteX54" fmla="*/ 7077337 w 9667534"/>
                    <a:gd name="connsiteY54" fmla="*/ 2046671 h 3160987"/>
                    <a:gd name="connsiteX55" fmla="*/ 6900686 w 9667534"/>
                    <a:gd name="connsiteY55" fmla="*/ 1994338 h 3160987"/>
                    <a:gd name="connsiteX56" fmla="*/ 6404072 w 9667534"/>
                    <a:gd name="connsiteY56" fmla="*/ 1923393 h 3160987"/>
                    <a:gd name="connsiteX57" fmla="*/ 5789217 w 9667534"/>
                    <a:gd name="connsiteY57" fmla="*/ 1998937 h 3160987"/>
                    <a:gd name="connsiteX58" fmla="*/ 5513321 w 9667534"/>
                    <a:gd name="connsiteY58" fmla="*/ 2010104 h 3160987"/>
                    <a:gd name="connsiteX59" fmla="*/ 5157064 w 9667534"/>
                    <a:gd name="connsiteY59" fmla="*/ 2159821 h 3160987"/>
                    <a:gd name="connsiteX60" fmla="*/ 4900874 w 9667534"/>
                    <a:gd name="connsiteY60" fmla="*/ 2154621 h 3160987"/>
                    <a:gd name="connsiteX61" fmla="*/ 4334082 w 9667534"/>
                    <a:gd name="connsiteY61" fmla="*/ 2230985 h 3160987"/>
                    <a:gd name="connsiteX62" fmla="*/ 3984065 w 9667534"/>
                    <a:gd name="connsiteY62" fmla="*/ 2191407 h 3160987"/>
                    <a:gd name="connsiteX63" fmla="*/ 3341565 w 9667534"/>
                    <a:gd name="connsiteY63" fmla="*/ 2139622 h 3160987"/>
                    <a:gd name="connsiteX64" fmla="*/ 3022862 w 9667534"/>
                    <a:gd name="connsiteY64" fmla="*/ 2557846 h 3160987"/>
                    <a:gd name="connsiteX65" fmla="*/ 2722605 w 9667534"/>
                    <a:gd name="connsiteY65" fmla="*/ 2684573 h 3160987"/>
                    <a:gd name="connsiteX66" fmla="*/ 2052845 w 9667534"/>
                    <a:gd name="connsiteY66" fmla="*/ 2270125 h 3160987"/>
                    <a:gd name="connsiteX67" fmla="*/ 1915881 w 9667534"/>
                    <a:gd name="connsiteY67" fmla="*/ 2051269 h 3160987"/>
                    <a:gd name="connsiteX68" fmla="*/ 1335458 w 9667534"/>
                    <a:gd name="connsiteY68" fmla="*/ 1813035 h 3160987"/>
                    <a:gd name="connsiteX69" fmla="*/ 919315 w 9667534"/>
                    <a:gd name="connsiteY69" fmla="*/ 1546554 h 3160987"/>
                    <a:gd name="connsiteX70" fmla="*/ 823079 w 9667534"/>
                    <a:gd name="connsiteY70" fmla="*/ 1332187 h 3160987"/>
                    <a:gd name="connsiteX71" fmla="*/ 570831 w 9667534"/>
                    <a:gd name="connsiteY71" fmla="*/ 1426780 h 3160987"/>
                    <a:gd name="connsiteX72" fmla="*/ 510506 w 9667534"/>
                    <a:gd name="connsiteY72" fmla="*/ 1537193 h 3160987"/>
                    <a:gd name="connsiteX73" fmla="*/ 298164 w 9667534"/>
                    <a:gd name="connsiteY73" fmla="*/ 1601679 h 3160987"/>
                    <a:gd name="connsiteX0" fmla="*/ 298164 w 9667534"/>
                    <a:gd name="connsiteY0" fmla="*/ 1601679 h 3160987"/>
                    <a:gd name="connsiteX1" fmla="*/ 134707 w 9667534"/>
                    <a:gd name="connsiteY1" fmla="*/ 1381235 h 3160987"/>
                    <a:gd name="connsiteX2" fmla="*/ 227274 w 9667534"/>
                    <a:gd name="connsiteY2" fmla="*/ 1332296 h 3160987"/>
                    <a:gd name="connsiteX3" fmla="*/ 287052 w 9667534"/>
                    <a:gd name="connsiteY3" fmla="*/ 1237593 h 3160987"/>
                    <a:gd name="connsiteX4" fmla="*/ 277527 w 9667534"/>
                    <a:gd name="connsiteY4" fmla="*/ 1114425 h 3160987"/>
                    <a:gd name="connsiteX5" fmla="*/ 183098 w 9667534"/>
                    <a:gd name="connsiteY5" fmla="*/ 1107036 h 3160987"/>
                    <a:gd name="connsiteX6" fmla="*/ 262 w 9667534"/>
                    <a:gd name="connsiteY6" fmla="*/ 807326 h 3160987"/>
                    <a:gd name="connsiteX7" fmla="*/ 159395 w 9667534"/>
                    <a:gd name="connsiteY7" fmla="*/ 742622 h 3160987"/>
                    <a:gd name="connsiteX8" fmla="*/ 143683 w 9667534"/>
                    <a:gd name="connsiteY8" fmla="*/ 569147 h 3160987"/>
                    <a:gd name="connsiteX9" fmla="*/ 326903 w 9667534"/>
                    <a:gd name="connsiteY9" fmla="*/ 359378 h 3160987"/>
                    <a:gd name="connsiteX10" fmla="*/ 647742 w 9667534"/>
                    <a:gd name="connsiteY10" fmla="*/ 222469 h 3160987"/>
                    <a:gd name="connsiteX11" fmla="*/ 925555 w 9667534"/>
                    <a:gd name="connsiteY11" fmla="*/ 315311 h 3160987"/>
                    <a:gd name="connsiteX12" fmla="*/ 1122624 w 9667534"/>
                    <a:gd name="connsiteY12" fmla="*/ 409904 h 3160987"/>
                    <a:gd name="connsiteX13" fmla="*/ 1272396 w 9667534"/>
                    <a:gd name="connsiteY13" fmla="*/ 173421 h 3160987"/>
                    <a:gd name="connsiteX14" fmla="*/ 1311810 w 9667534"/>
                    <a:gd name="connsiteY14" fmla="*/ 86711 h 3160987"/>
                    <a:gd name="connsiteX15" fmla="*/ 1453700 w 9667534"/>
                    <a:gd name="connsiteY15" fmla="*/ 141890 h 3160987"/>
                    <a:gd name="connsiteX16" fmla="*/ 1564058 w 9667534"/>
                    <a:gd name="connsiteY16" fmla="*/ 110359 h 3160987"/>
                    <a:gd name="connsiteX17" fmla="*/ 1698065 w 9667534"/>
                    <a:gd name="connsiteY17" fmla="*/ 157655 h 3160987"/>
                    <a:gd name="connsiteX18" fmla="*/ 1879369 w 9667534"/>
                    <a:gd name="connsiteY18" fmla="*/ 0 h 3160987"/>
                    <a:gd name="connsiteX19" fmla="*/ 2265624 w 9667534"/>
                    <a:gd name="connsiteY19" fmla="*/ 39414 h 3160987"/>
                    <a:gd name="connsiteX20" fmla="*/ 2305038 w 9667534"/>
                    <a:gd name="connsiteY20" fmla="*/ 7883 h 3160987"/>
                    <a:gd name="connsiteX21" fmla="*/ 2533638 w 9667534"/>
                    <a:gd name="connsiteY21" fmla="*/ 23649 h 3160987"/>
                    <a:gd name="connsiteX22" fmla="*/ 2549403 w 9667534"/>
                    <a:gd name="connsiteY22" fmla="*/ 86711 h 3160987"/>
                    <a:gd name="connsiteX23" fmla="*/ 4338790 w 9667534"/>
                    <a:gd name="connsiteY23" fmla="*/ 299545 h 3160987"/>
                    <a:gd name="connsiteX24" fmla="*/ 4228431 w 9667534"/>
                    <a:gd name="connsiteY24" fmla="*/ 1072055 h 3160987"/>
                    <a:gd name="connsiteX25" fmla="*/ 3069665 w 9667534"/>
                    <a:gd name="connsiteY25" fmla="*/ 938049 h 3160987"/>
                    <a:gd name="connsiteX26" fmla="*/ 3282500 w 9667534"/>
                    <a:gd name="connsiteY26" fmla="*/ 1103587 h 3160987"/>
                    <a:gd name="connsiteX27" fmla="*/ 3889472 w 9667534"/>
                    <a:gd name="connsiteY27" fmla="*/ 1150883 h 3160987"/>
                    <a:gd name="connsiteX28" fmla="*/ 4102307 w 9667534"/>
                    <a:gd name="connsiteY28" fmla="*/ 1261242 h 3160987"/>
                    <a:gd name="connsiteX29" fmla="*/ 5190127 w 9667534"/>
                    <a:gd name="connsiteY29" fmla="*/ 1292773 h 3160987"/>
                    <a:gd name="connsiteX30" fmla="*/ 5970521 w 9667534"/>
                    <a:gd name="connsiteY30" fmla="*/ 1016876 h 3160987"/>
                    <a:gd name="connsiteX31" fmla="*/ 6404072 w 9667534"/>
                    <a:gd name="connsiteY31" fmla="*/ 1024759 h 3160987"/>
                    <a:gd name="connsiteX32" fmla="*/ 7026810 w 9667534"/>
                    <a:gd name="connsiteY32" fmla="*/ 977462 h 3160987"/>
                    <a:gd name="connsiteX33" fmla="*/ 7066224 w 9667534"/>
                    <a:gd name="connsiteY33" fmla="*/ 780393 h 3160987"/>
                    <a:gd name="connsiteX34" fmla="*/ 7200231 w 9667534"/>
                    <a:gd name="connsiteY34" fmla="*/ 662152 h 3160987"/>
                    <a:gd name="connsiteX35" fmla="*/ 8098865 w 9667534"/>
                    <a:gd name="connsiteY35" fmla="*/ 1135118 h 3160987"/>
                    <a:gd name="connsiteX36" fmla="*/ 8556065 w 9667534"/>
                    <a:gd name="connsiteY36" fmla="*/ 1158766 h 3160987"/>
                    <a:gd name="connsiteX37" fmla="*/ 9517762 w 9667534"/>
                    <a:gd name="connsiteY37" fmla="*/ 583324 h 3160987"/>
                    <a:gd name="connsiteX38" fmla="*/ 9667534 w 9667534"/>
                    <a:gd name="connsiteY38" fmla="*/ 709449 h 3160987"/>
                    <a:gd name="connsiteX39" fmla="*/ 8761017 w 9667534"/>
                    <a:gd name="connsiteY39" fmla="*/ 1308538 h 3160987"/>
                    <a:gd name="connsiteX40" fmla="*/ 8043686 w 9667534"/>
                    <a:gd name="connsiteY40" fmla="*/ 1395249 h 3160987"/>
                    <a:gd name="connsiteX41" fmla="*/ 7389417 w 9667534"/>
                    <a:gd name="connsiteY41" fmla="*/ 1363718 h 3160987"/>
                    <a:gd name="connsiteX42" fmla="*/ 6861272 w 9667534"/>
                    <a:gd name="connsiteY42" fmla="*/ 1355835 h 3160987"/>
                    <a:gd name="connsiteX43" fmla="*/ 6083835 w 9667534"/>
                    <a:gd name="connsiteY43" fmla="*/ 1579727 h 3160987"/>
                    <a:gd name="connsiteX44" fmla="*/ 6774726 w 9667534"/>
                    <a:gd name="connsiteY44" fmla="*/ 1586022 h 3160987"/>
                    <a:gd name="connsiteX45" fmla="*/ 7026810 w 9667534"/>
                    <a:gd name="connsiteY45" fmla="*/ 1395249 h 3160987"/>
                    <a:gd name="connsiteX46" fmla="*/ 7286722 w 9667534"/>
                    <a:gd name="connsiteY46" fmla="*/ 1701253 h 3160987"/>
                    <a:gd name="connsiteX47" fmla="*/ 7702976 w 9667534"/>
                    <a:gd name="connsiteY47" fmla="*/ 2117725 h 3160987"/>
                    <a:gd name="connsiteX48" fmla="*/ 8704305 w 9667534"/>
                    <a:gd name="connsiteY48" fmla="*/ 3121573 h 3160987"/>
                    <a:gd name="connsiteX49" fmla="*/ 8563948 w 9667534"/>
                    <a:gd name="connsiteY49" fmla="*/ 3160987 h 3160987"/>
                    <a:gd name="connsiteX50" fmla="*/ 7878148 w 9667534"/>
                    <a:gd name="connsiteY50" fmla="*/ 2435773 h 3160987"/>
                    <a:gd name="connsiteX51" fmla="*/ 7618674 w 9667534"/>
                    <a:gd name="connsiteY51" fmla="*/ 2281621 h 3160987"/>
                    <a:gd name="connsiteX52" fmla="*/ 7562838 w 9667534"/>
                    <a:gd name="connsiteY52" fmla="*/ 2278118 h 3160987"/>
                    <a:gd name="connsiteX53" fmla="*/ 7350387 w 9667534"/>
                    <a:gd name="connsiteY53" fmla="*/ 2143509 h 3160987"/>
                    <a:gd name="connsiteX54" fmla="*/ 7077337 w 9667534"/>
                    <a:gd name="connsiteY54" fmla="*/ 2046671 h 3160987"/>
                    <a:gd name="connsiteX55" fmla="*/ 6900686 w 9667534"/>
                    <a:gd name="connsiteY55" fmla="*/ 1994338 h 3160987"/>
                    <a:gd name="connsiteX56" fmla="*/ 6404072 w 9667534"/>
                    <a:gd name="connsiteY56" fmla="*/ 1923393 h 3160987"/>
                    <a:gd name="connsiteX57" fmla="*/ 5789217 w 9667534"/>
                    <a:gd name="connsiteY57" fmla="*/ 1998937 h 3160987"/>
                    <a:gd name="connsiteX58" fmla="*/ 5513321 w 9667534"/>
                    <a:gd name="connsiteY58" fmla="*/ 2010104 h 3160987"/>
                    <a:gd name="connsiteX59" fmla="*/ 5157064 w 9667534"/>
                    <a:gd name="connsiteY59" fmla="*/ 2159821 h 3160987"/>
                    <a:gd name="connsiteX60" fmla="*/ 4900874 w 9667534"/>
                    <a:gd name="connsiteY60" fmla="*/ 2154621 h 3160987"/>
                    <a:gd name="connsiteX61" fmla="*/ 4334082 w 9667534"/>
                    <a:gd name="connsiteY61" fmla="*/ 2230985 h 3160987"/>
                    <a:gd name="connsiteX62" fmla="*/ 3984065 w 9667534"/>
                    <a:gd name="connsiteY62" fmla="*/ 2191407 h 3160987"/>
                    <a:gd name="connsiteX63" fmla="*/ 3341565 w 9667534"/>
                    <a:gd name="connsiteY63" fmla="*/ 2139622 h 3160987"/>
                    <a:gd name="connsiteX64" fmla="*/ 3022862 w 9667534"/>
                    <a:gd name="connsiteY64" fmla="*/ 2557846 h 3160987"/>
                    <a:gd name="connsiteX65" fmla="*/ 2722605 w 9667534"/>
                    <a:gd name="connsiteY65" fmla="*/ 2684573 h 3160987"/>
                    <a:gd name="connsiteX66" fmla="*/ 2052845 w 9667534"/>
                    <a:gd name="connsiteY66" fmla="*/ 2270125 h 3160987"/>
                    <a:gd name="connsiteX67" fmla="*/ 1915881 w 9667534"/>
                    <a:gd name="connsiteY67" fmla="*/ 2051269 h 3160987"/>
                    <a:gd name="connsiteX68" fmla="*/ 1335458 w 9667534"/>
                    <a:gd name="connsiteY68" fmla="*/ 1813035 h 3160987"/>
                    <a:gd name="connsiteX69" fmla="*/ 919315 w 9667534"/>
                    <a:gd name="connsiteY69" fmla="*/ 1546554 h 3160987"/>
                    <a:gd name="connsiteX70" fmla="*/ 823079 w 9667534"/>
                    <a:gd name="connsiteY70" fmla="*/ 1332187 h 3160987"/>
                    <a:gd name="connsiteX71" fmla="*/ 570831 w 9667534"/>
                    <a:gd name="connsiteY71" fmla="*/ 1426780 h 3160987"/>
                    <a:gd name="connsiteX72" fmla="*/ 510506 w 9667534"/>
                    <a:gd name="connsiteY72" fmla="*/ 1537193 h 3160987"/>
                    <a:gd name="connsiteX73" fmla="*/ 298164 w 9667534"/>
                    <a:gd name="connsiteY73" fmla="*/ 1601679 h 3160987"/>
                    <a:gd name="connsiteX0" fmla="*/ 298164 w 9667534"/>
                    <a:gd name="connsiteY0" fmla="*/ 1601679 h 3160987"/>
                    <a:gd name="connsiteX1" fmla="*/ 134707 w 9667534"/>
                    <a:gd name="connsiteY1" fmla="*/ 1381235 h 3160987"/>
                    <a:gd name="connsiteX2" fmla="*/ 227274 w 9667534"/>
                    <a:gd name="connsiteY2" fmla="*/ 1332296 h 3160987"/>
                    <a:gd name="connsiteX3" fmla="*/ 287052 w 9667534"/>
                    <a:gd name="connsiteY3" fmla="*/ 1237593 h 3160987"/>
                    <a:gd name="connsiteX4" fmla="*/ 277527 w 9667534"/>
                    <a:gd name="connsiteY4" fmla="*/ 1114425 h 3160987"/>
                    <a:gd name="connsiteX5" fmla="*/ 183098 w 9667534"/>
                    <a:gd name="connsiteY5" fmla="*/ 1107036 h 3160987"/>
                    <a:gd name="connsiteX6" fmla="*/ 262 w 9667534"/>
                    <a:gd name="connsiteY6" fmla="*/ 807326 h 3160987"/>
                    <a:gd name="connsiteX7" fmla="*/ 159395 w 9667534"/>
                    <a:gd name="connsiteY7" fmla="*/ 742622 h 3160987"/>
                    <a:gd name="connsiteX8" fmla="*/ 143683 w 9667534"/>
                    <a:gd name="connsiteY8" fmla="*/ 569147 h 3160987"/>
                    <a:gd name="connsiteX9" fmla="*/ 326903 w 9667534"/>
                    <a:gd name="connsiteY9" fmla="*/ 359378 h 3160987"/>
                    <a:gd name="connsiteX10" fmla="*/ 647742 w 9667534"/>
                    <a:gd name="connsiteY10" fmla="*/ 222469 h 3160987"/>
                    <a:gd name="connsiteX11" fmla="*/ 911267 w 9667534"/>
                    <a:gd name="connsiteY11" fmla="*/ 361348 h 3160987"/>
                    <a:gd name="connsiteX12" fmla="*/ 1122624 w 9667534"/>
                    <a:gd name="connsiteY12" fmla="*/ 409904 h 3160987"/>
                    <a:gd name="connsiteX13" fmla="*/ 1272396 w 9667534"/>
                    <a:gd name="connsiteY13" fmla="*/ 173421 h 3160987"/>
                    <a:gd name="connsiteX14" fmla="*/ 1311810 w 9667534"/>
                    <a:gd name="connsiteY14" fmla="*/ 86711 h 3160987"/>
                    <a:gd name="connsiteX15" fmla="*/ 1453700 w 9667534"/>
                    <a:gd name="connsiteY15" fmla="*/ 141890 h 3160987"/>
                    <a:gd name="connsiteX16" fmla="*/ 1564058 w 9667534"/>
                    <a:gd name="connsiteY16" fmla="*/ 110359 h 3160987"/>
                    <a:gd name="connsiteX17" fmla="*/ 1698065 w 9667534"/>
                    <a:gd name="connsiteY17" fmla="*/ 157655 h 3160987"/>
                    <a:gd name="connsiteX18" fmla="*/ 1879369 w 9667534"/>
                    <a:gd name="connsiteY18" fmla="*/ 0 h 3160987"/>
                    <a:gd name="connsiteX19" fmla="*/ 2265624 w 9667534"/>
                    <a:gd name="connsiteY19" fmla="*/ 39414 h 3160987"/>
                    <a:gd name="connsiteX20" fmla="*/ 2305038 w 9667534"/>
                    <a:gd name="connsiteY20" fmla="*/ 7883 h 3160987"/>
                    <a:gd name="connsiteX21" fmla="*/ 2533638 w 9667534"/>
                    <a:gd name="connsiteY21" fmla="*/ 23649 h 3160987"/>
                    <a:gd name="connsiteX22" fmla="*/ 2549403 w 9667534"/>
                    <a:gd name="connsiteY22" fmla="*/ 86711 h 3160987"/>
                    <a:gd name="connsiteX23" fmla="*/ 4338790 w 9667534"/>
                    <a:gd name="connsiteY23" fmla="*/ 299545 h 3160987"/>
                    <a:gd name="connsiteX24" fmla="*/ 4228431 w 9667534"/>
                    <a:gd name="connsiteY24" fmla="*/ 1072055 h 3160987"/>
                    <a:gd name="connsiteX25" fmla="*/ 3069665 w 9667534"/>
                    <a:gd name="connsiteY25" fmla="*/ 938049 h 3160987"/>
                    <a:gd name="connsiteX26" fmla="*/ 3282500 w 9667534"/>
                    <a:gd name="connsiteY26" fmla="*/ 1103587 h 3160987"/>
                    <a:gd name="connsiteX27" fmla="*/ 3889472 w 9667534"/>
                    <a:gd name="connsiteY27" fmla="*/ 1150883 h 3160987"/>
                    <a:gd name="connsiteX28" fmla="*/ 4102307 w 9667534"/>
                    <a:gd name="connsiteY28" fmla="*/ 1261242 h 3160987"/>
                    <a:gd name="connsiteX29" fmla="*/ 5190127 w 9667534"/>
                    <a:gd name="connsiteY29" fmla="*/ 1292773 h 3160987"/>
                    <a:gd name="connsiteX30" fmla="*/ 5970521 w 9667534"/>
                    <a:gd name="connsiteY30" fmla="*/ 1016876 h 3160987"/>
                    <a:gd name="connsiteX31" fmla="*/ 6404072 w 9667534"/>
                    <a:gd name="connsiteY31" fmla="*/ 1024759 h 3160987"/>
                    <a:gd name="connsiteX32" fmla="*/ 7026810 w 9667534"/>
                    <a:gd name="connsiteY32" fmla="*/ 977462 h 3160987"/>
                    <a:gd name="connsiteX33" fmla="*/ 7066224 w 9667534"/>
                    <a:gd name="connsiteY33" fmla="*/ 780393 h 3160987"/>
                    <a:gd name="connsiteX34" fmla="*/ 7200231 w 9667534"/>
                    <a:gd name="connsiteY34" fmla="*/ 662152 h 3160987"/>
                    <a:gd name="connsiteX35" fmla="*/ 8098865 w 9667534"/>
                    <a:gd name="connsiteY35" fmla="*/ 1135118 h 3160987"/>
                    <a:gd name="connsiteX36" fmla="*/ 8556065 w 9667534"/>
                    <a:gd name="connsiteY36" fmla="*/ 1158766 h 3160987"/>
                    <a:gd name="connsiteX37" fmla="*/ 9517762 w 9667534"/>
                    <a:gd name="connsiteY37" fmla="*/ 583324 h 3160987"/>
                    <a:gd name="connsiteX38" fmla="*/ 9667534 w 9667534"/>
                    <a:gd name="connsiteY38" fmla="*/ 709449 h 3160987"/>
                    <a:gd name="connsiteX39" fmla="*/ 8761017 w 9667534"/>
                    <a:gd name="connsiteY39" fmla="*/ 1308538 h 3160987"/>
                    <a:gd name="connsiteX40" fmla="*/ 8043686 w 9667534"/>
                    <a:gd name="connsiteY40" fmla="*/ 1395249 h 3160987"/>
                    <a:gd name="connsiteX41" fmla="*/ 7389417 w 9667534"/>
                    <a:gd name="connsiteY41" fmla="*/ 1363718 h 3160987"/>
                    <a:gd name="connsiteX42" fmla="*/ 6861272 w 9667534"/>
                    <a:gd name="connsiteY42" fmla="*/ 1355835 h 3160987"/>
                    <a:gd name="connsiteX43" fmla="*/ 6083835 w 9667534"/>
                    <a:gd name="connsiteY43" fmla="*/ 1579727 h 3160987"/>
                    <a:gd name="connsiteX44" fmla="*/ 6774726 w 9667534"/>
                    <a:gd name="connsiteY44" fmla="*/ 1586022 h 3160987"/>
                    <a:gd name="connsiteX45" fmla="*/ 7026810 w 9667534"/>
                    <a:gd name="connsiteY45" fmla="*/ 1395249 h 3160987"/>
                    <a:gd name="connsiteX46" fmla="*/ 7286722 w 9667534"/>
                    <a:gd name="connsiteY46" fmla="*/ 1701253 h 3160987"/>
                    <a:gd name="connsiteX47" fmla="*/ 7702976 w 9667534"/>
                    <a:gd name="connsiteY47" fmla="*/ 2117725 h 3160987"/>
                    <a:gd name="connsiteX48" fmla="*/ 8704305 w 9667534"/>
                    <a:gd name="connsiteY48" fmla="*/ 3121573 h 3160987"/>
                    <a:gd name="connsiteX49" fmla="*/ 8563948 w 9667534"/>
                    <a:gd name="connsiteY49" fmla="*/ 3160987 h 3160987"/>
                    <a:gd name="connsiteX50" fmla="*/ 7878148 w 9667534"/>
                    <a:gd name="connsiteY50" fmla="*/ 2435773 h 3160987"/>
                    <a:gd name="connsiteX51" fmla="*/ 7618674 w 9667534"/>
                    <a:gd name="connsiteY51" fmla="*/ 2281621 h 3160987"/>
                    <a:gd name="connsiteX52" fmla="*/ 7562838 w 9667534"/>
                    <a:gd name="connsiteY52" fmla="*/ 2278118 h 3160987"/>
                    <a:gd name="connsiteX53" fmla="*/ 7350387 w 9667534"/>
                    <a:gd name="connsiteY53" fmla="*/ 2143509 h 3160987"/>
                    <a:gd name="connsiteX54" fmla="*/ 7077337 w 9667534"/>
                    <a:gd name="connsiteY54" fmla="*/ 2046671 h 3160987"/>
                    <a:gd name="connsiteX55" fmla="*/ 6900686 w 9667534"/>
                    <a:gd name="connsiteY55" fmla="*/ 1994338 h 3160987"/>
                    <a:gd name="connsiteX56" fmla="*/ 6404072 w 9667534"/>
                    <a:gd name="connsiteY56" fmla="*/ 1923393 h 3160987"/>
                    <a:gd name="connsiteX57" fmla="*/ 5789217 w 9667534"/>
                    <a:gd name="connsiteY57" fmla="*/ 1998937 h 3160987"/>
                    <a:gd name="connsiteX58" fmla="*/ 5513321 w 9667534"/>
                    <a:gd name="connsiteY58" fmla="*/ 2010104 h 3160987"/>
                    <a:gd name="connsiteX59" fmla="*/ 5157064 w 9667534"/>
                    <a:gd name="connsiteY59" fmla="*/ 2159821 h 3160987"/>
                    <a:gd name="connsiteX60" fmla="*/ 4900874 w 9667534"/>
                    <a:gd name="connsiteY60" fmla="*/ 2154621 h 3160987"/>
                    <a:gd name="connsiteX61" fmla="*/ 4334082 w 9667534"/>
                    <a:gd name="connsiteY61" fmla="*/ 2230985 h 3160987"/>
                    <a:gd name="connsiteX62" fmla="*/ 3984065 w 9667534"/>
                    <a:gd name="connsiteY62" fmla="*/ 2191407 h 3160987"/>
                    <a:gd name="connsiteX63" fmla="*/ 3341565 w 9667534"/>
                    <a:gd name="connsiteY63" fmla="*/ 2139622 h 3160987"/>
                    <a:gd name="connsiteX64" fmla="*/ 3022862 w 9667534"/>
                    <a:gd name="connsiteY64" fmla="*/ 2557846 h 3160987"/>
                    <a:gd name="connsiteX65" fmla="*/ 2722605 w 9667534"/>
                    <a:gd name="connsiteY65" fmla="*/ 2684573 h 3160987"/>
                    <a:gd name="connsiteX66" fmla="*/ 2052845 w 9667534"/>
                    <a:gd name="connsiteY66" fmla="*/ 2270125 h 3160987"/>
                    <a:gd name="connsiteX67" fmla="*/ 1915881 w 9667534"/>
                    <a:gd name="connsiteY67" fmla="*/ 2051269 h 3160987"/>
                    <a:gd name="connsiteX68" fmla="*/ 1335458 w 9667534"/>
                    <a:gd name="connsiteY68" fmla="*/ 1813035 h 3160987"/>
                    <a:gd name="connsiteX69" fmla="*/ 919315 w 9667534"/>
                    <a:gd name="connsiteY69" fmla="*/ 1546554 h 3160987"/>
                    <a:gd name="connsiteX70" fmla="*/ 823079 w 9667534"/>
                    <a:gd name="connsiteY70" fmla="*/ 1332187 h 3160987"/>
                    <a:gd name="connsiteX71" fmla="*/ 570831 w 9667534"/>
                    <a:gd name="connsiteY71" fmla="*/ 1426780 h 3160987"/>
                    <a:gd name="connsiteX72" fmla="*/ 510506 w 9667534"/>
                    <a:gd name="connsiteY72" fmla="*/ 1537193 h 3160987"/>
                    <a:gd name="connsiteX73" fmla="*/ 298164 w 9667534"/>
                    <a:gd name="connsiteY73" fmla="*/ 1601679 h 3160987"/>
                    <a:gd name="connsiteX0" fmla="*/ 298164 w 9667534"/>
                    <a:gd name="connsiteY0" fmla="*/ 1601679 h 3160987"/>
                    <a:gd name="connsiteX1" fmla="*/ 134707 w 9667534"/>
                    <a:gd name="connsiteY1" fmla="*/ 1381235 h 3160987"/>
                    <a:gd name="connsiteX2" fmla="*/ 227274 w 9667534"/>
                    <a:gd name="connsiteY2" fmla="*/ 1332296 h 3160987"/>
                    <a:gd name="connsiteX3" fmla="*/ 287052 w 9667534"/>
                    <a:gd name="connsiteY3" fmla="*/ 1237593 h 3160987"/>
                    <a:gd name="connsiteX4" fmla="*/ 277527 w 9667534"/>
                    <a:gd name="connsiteY4" fmla="*/ 1114425 h 3160987"/>
                    <a:gd name="connsiteX5" fmla="*/ 183098 w 9667534"/>
                    <a:gd name="connsiteY5" fmla="*/ 1107036 h 3160987"/>
                    <a:gd name="connsiteX6" fmla="*/ 262 w 9667534"/>
                    <a:gd name="connsiteY6" fmla="*/ 807326 h 3160987"/>
                    <a:gd name="connsiteX7" fmla="*/ 159395 w 9667534"/>
                    <a:gd name="connsiteY7" fmla="*/ 742622 h 3160987"/>
                    <a:gd name="connsiteX8" fmla="*/ 143683 w 9667534"/>
                    <a:gd name="connsiteY8" fmla="*/ 569147 h 3160987"/>
                    <a:gd name="connsiteX9" fmla="*/ 326903 w 9667534"/>
                    <a:gd name="connsiteY9" fmla="*/ 359378 h 3160987"/>
                    <a:gd name="connsiteX10" fmla="*/ 682667 w 9667534"/>
                    <a:gd name="connsiteY10" fmla="*/ 214531 h 3160987"/>
                    <a:gd name="connsiteX11" fmla="*/ 911267 w 9667534"/>
                    <a:gd name="connsiteY11" fmla="*/ 361348 h 3160987"/>
                    <a:gd name="connsiteX12" fmla="*/ 1122624 w 9667534"/>
                    <a:gd name="connsiteY12" fmla="*/ 409904 h 3160987"/>
                    <a:gd name="connsiteX13" fmla="*/ 1272396 w 9667534"/>
                    <a:gd name="connsiteY13" fmla="*/ 173421 h 3160987"/>
                    <a:gd name="connsiteX14" fmla="*/ 1311810 w 9667534"/>
                    <a:gd name="connsiteY14" fmla="*/ 86711 h 3160987"/>
                    <a:gd name="connsiteX15" fmla="*/ 1453700 w 9667534"/>
                    <a:gd name="connsiteY15" fmla="*/ 141890 h 3160987"/>
                    <a:gd name="connsiteX16" fmla="*/ 1564058 w 9667534"/>
                    <a:gd name="connsiteY16" fmla="*/ 110359 h 3160987"/>
                    <a:gd name="connsiteX17" fmla="*/ 1698065 w 9667534"/>
                    <a:gd name="connsiteY17" fmla="*/ 157655 h 3160987"/>
                    <a:gd name="connsiteX18" fmla="*/ 1879369 w 9667534"/>
                    <a:gd name="connsiteY18" fmla="*/ 0 h 3160987"/>
                    <a:gd name="connsiteX19" fmla="*/ 2265624 w 9667534"/>
                    <a:gd name="connsiteY19" fmla="*/ 39414 h 3160987"/>
                    <a:gd name="connsiteX20" fmla="*/ 2305038 w 9667534"/>
                    <a:gd name="connsiteY20" fmla="*/ 7883 h 3160987"/>
                    <a:gd name="connsiteX21" fmla="*/ 2533638 w 9667534"/>
                    <a:gd name="connsiteY21" fmla="*/ 23649 h 3160987"/>
                    <a:gd name="connsiteX22" fmla="*/ 2549403 w 9667534"/>
                    <a:gd name="connsiteY22" fmla="*/ 86711 h 3160987"/>
                    <a:gd name="connsiteX23" fmla="*/ 4338790 w 9667534"/>
                    <a:gd name="connsiteY23" fmla="*/ 299545 h 3160987"/>
                    <a:gd name="connsiteX24" fmla="*/ 4228431 w 9667534"/>
                    <a:gd name="connsiteY24" fmla="*/ 1072055 h 3160987"/>
                    <a:gd name="connsiteX25" fmla="*/ 3069665 w 9667534"/>
                    <a:gd name="connsiteY25" fmla="*/ 938049 h 3160987"/>
                    <a:gd name="connsiteX26" fmla="*/ 3282500 w 9667534"/>
                    <a:gd name="connsiteY26" fmla="*/ 1103587 h 3160987"/>
                    <a:gd name="connsiteX27" fmla="*/ 3889472 w 9667534"/>
                    <a:gd name="connsiteY27" fmla="*/ 1150883 h 3160987"/>
                    <a:gd name="connsiteX28" fmla="*/ 4102307 w 9667534"/>
                    <a:gd name="connsiteY28" fmla="*/ 1261242 h 3160987"/>
                    <a:gd name="connsiteX29" fmla="*/ 5190127 w 9667534"/>
                    <a:gd name="connsiteY29" fmla="*/ 1292773 h 3160987"/>
                    <a:gd name="connsiteX30" fmla="*/ 5970521 w 9667534"/>
                    <a:gd name="connsiteY30" fmla="*/ 1016876 h 3160987"/>
                    <a:gd name="connsiteX31" fmla="*/ 6404072 w 9667534"/>
                    <a:gd name="connsiteY31" fmla="*/ 1024759 h 3160987"/>
                    <a:gd name="connsiteX32" fmla="*/ 7026810 w 9667534"/>
                    <a:gd name="connsiteY32" fmla="*/ 977462 h 3160987"/>
                    <a:gd name="connsiteX33" fmla="*/ 7066224 w 9667534"/>
                    <a:gd name="connsiteY33" fmla="*/ 780393 h 3160987"/>
                    <a:gd name="connsiteX34" fmla="*/ 7200231 w 9667534"/>
                    <a:gd name="connsiteY34" fmla="*/ 662152 h 3160987"/>
                    <a:gd name="connsiteX35" fmla="*/ 8098865 w 9667534"/>
                    <a:gd name="connsiteY35" fmla="*/ 1135118 h 3160987"/>
                    <a:gd name="connsiteX36" fmla="*/ 8556065 w 9667534"/>
                    <a:gd name="connsiteY36" fmla="*/ 1158766 h 3160987"/>
                    <a:gd name="connsiteX37" fmla="*/ 9517762 w 9667534"/>
                    <a:gd name="connsiteY37" fmla="*/ 583324 h 3160987"/>
                    <a:gd name="connsiteX38" fmla="*/ 9667534 w 9667534"/>
                    <a:gd name="connsiteY38" fmla="*/ 709449 h 3160987"/>
                    <a:gd name="connsiteX39" fmla="*/ 8761017 w 9667534"/>
                    <a:gd name="connsiteY39" fmla="*/ 1308538 h 3160987"/>
                    <a:gd name="connsiteX40" fmla="*/ 8043686 w 9667534"/>
                    <a:gd name="connsiteY40" fmla="*/ 1395249 h 3160987"/>
                    <a:gd name="connsiteX41" fmla="*/ 7389417 w 9667534"/>
                    <a:gd name="connsiteY41" fmla="*/ 1363718 h 3160987"/>
                    <a:gd name="connsiteX42" fmla="*/ 6861272 w 9667534"/>
                    <a:gd name="connsiteY42" fmla="*/ 1355835 h 3160987"/>
                    <a:gd name="connsiteX43" fmla="*/ 6083835 w 9667534"/>
                    <a:gd name="connsiteY43" fmla="*/ 1579727 h 3160987"/>
                    <a:gd name="connsiteX44" fmla="*/ 6774726 w 9667534"/>
                    <a:gd name="connsiteY44" fmla="*/ 1586022 h 3160987"/>
                    <a:gd name="connsiteX45" fmla="*/ 7026810 w 9667534"/>
                    <a:gd name="connsiteY45" fmla="*/ 1395249 h 3160987"/>
                    <a:gd name="connsiteX46" fmla="*/ 7286722 w 9667534"/>
                    <a:gd name="connsiteY46" fmla="*/ 1701253 h 3160987"/>
                    <a:gd name="connsiteX47" fmla="*/ 7702976 w 9667534"/>
                    <a:gd name="connsiteY47" fmla="*/ 2117725 h 3160987"/>
                    <a:gd name="connsiteX48" fmla="*/ 8704305 w 9667534"/>
                    <a:gd name="connsiteY48" fmla="*/ 3121573 h 3160987"/>
                    <a:gd name="connsiteX49" fmla="*/ 8563948 w 9667534"/>
                    <a:gd name="connsiteY49" fmla="*/ 3160987 h 3160987"/>
                    <a:gd name="connsiteX50" fmla="*/ 7878148 w 9667534"/>
                    <a:gd name="connsiteY50" fmla="*/ 2435773 h 3160987"/>
                    <a:gd name="connsiteX51" fmla="*/ 7618674 w 9667534"/>
                    <a:gd name="connsiteY51" fmla="*/ 2281621 h 3160987"/>
                    <a:gd name="connsiteX52" fmla="*/ 7562838 w 9667534"/>
                    <a:gd name="connsiteY52" fmla="*/ 2278118 h 3160987"/>
                    <a:gd name="connsiteX53" fmla="*/ 7350387 w 9667534"/>
                    <a:gd name="connsiteY53" fmla="*/ 2143509 h 3160987"/>
                    <a:gd name="connsiteX54" fmla="*/ 7077337 w 9667534"/>
                    <a:gd name="connsiteY54" fmla="*/ 2046671 h 3160987"/>
                    <a:gd name="connsiteX55" fmla="*/ 6900686 w 9667534"/>
                    <a:gd name="connsiteY55" fmla="*/ 1994338 h 3160987"/>
                    <a:gd name="connsiteX56" fmla="*/ 6404072 w 9667534"/>
                    <a:gd name="connsiteY56" fmla="*/ 1923393 h 3160987"/>
                    <a:gd name="connsiteX57" fmla="*/ 5789217 w 9667534"/>
                    <a:gd name="connsiteY57" fmla="*/ 1998937 h 3160987"/>
                    <a:gd name="connsiteX58" fmla="*/ 5513321 w 9667534"/>
                    <a:gd name="connsiteY58" fmla="*/ 2010104 h 3160987"/>
                    <a:gd name="connsiteX59" fmla="*/ 5157064 w 9667534"/>
                    <a:gd name="connsiteY59" fmla="*/ 2159821 h 3160987"/>
                    <a:gd name="connsiteX60" fmla="*/ 4900874 w 9667534"/>
                    <a:gd name="connsiteY60" fmla="*/ 2154621 h 3160987"/>
                    <a:gd name="connsiteX61" fmla="*/ 4334082 w 9667534"/>
                    <a:gd name="connsiteY61" fmla="*/ 2230985 h 3160987"/>
                    <a:gd name="connsiteX62" fmla="*/ 3984065 w 9667534"/>
                    <a:gd name="connsiteY62" fmla="*/ 2191407 h 3160987"/>
                    <a:gd name="connsiteX63" fmla="*/ 3341565 w 9667534"/>
                    <a:gd name="connsiteY63" fmla="*/ 2139622 h 3160987"/>
                    <a:gd name="connsiteX64" fmla="*/ 3022862 w 9667534"/>
                    <a:gd name="connsiteY64" fmla="*/ 2557846 h 3160987"/>
                    <a:gd name="connsiteX65" fmla="*/ 2722605 w 9667534"/>
                    <a:gd name="connsiteY65" fmla="*/ 2684573 h 3160987"/>
                    <a:gd name="connsiteX66" fmla="*/ 2052845 w 9667534"/>
                    <a:gd name="connsiteY66" fmla="*/ 2270125 h 3160987"/>
                    <a:gd name="connsiteX67" fmla="*/ 1915881 w 9667534"/>
                    <a:gd name="connsiteY67" fmla="*/ 2051269 h 3160987"/>
                    <a:gd name="connsiteX68" fmla="*/ 1335458 w 9667534"/>
                    <a:gd name="connsiteY68" fmla="*/ 1813035 h 3160987"/>
                    <a:gd name="connsiteX69" fmla="*/ 919315 w 9667534"/>
                    <a:gd name="connsiteY69" fmla="*/ 1546554 h 3160987"/>
                    <a:gd name="connsiteX70" fmla="*/ 823079 w 9667534"/>
                    <a:gd name="connsiteY70" fmla="*/ 1332187 h 3160987"/>
                    <a:gd name="connsiteX71" fmla="*/ 570831 w 9667534"/>
                    <a:gd name="connsiteY71" fmla="*/ 1426780 h 3160987"/>
                    <a:gd name="connsiteX72" fmla="*/ 510506 w 9667534"/>
                    <a:gd name="connsiteY72" fmla="*/ 1537193 h 3160987"/>
                    <a:gd name="connsiteX73" fmla="*/ 298164 w 9667534"/>
                    <a:gd name="connsiteY73" fmla="*/ 1601679 h 3160987"/>
                    <a:gd name="connsiteX0" fmla="*/ 298164 w 9667534"/>
                    <a:gd name="connsiteY0" fmla="*/ 1601679 h 3160987"/>
                    <a:gd name="connsiteX1" fmla="*/ 134707 w 9667534"/>
                    <a:gd name="connsiteY1" fmla="*/ 1381235 h 3160987"/>
                    <a:gd name="connsiteX2" fmla="*/ 227274 w 9667534"/>
                    <a:gd name="connsiteY2" fmla="*/ 1332296 h 3160987"/>
                    <a:gd name="connsiteX3" fmla="*/ 287052 w 9667534"/>
                    <a:gd name="connsiteY3" fmla="*/ 1237593 h 3160987"/>
                    <a:gd name="connsiteX4" fmla="*/ 277527 w 9667534"/>
                    <a:gd name="connsiteY4" fmla="*/ 1114425 h 3160987"/>
                    <a:gd name="connsiteX5" fmla="*/ 183098 w 9667534"/>
                    <a:gd name="connsiteY5" fmla="*/ 1107036 h 3160987"/>
                    <a:gd name="connsiteX6" fmla="*/ 262 w 9667534"/>
                    <a:gd name="connsiteY6" fmla="*/ 807326 h 3160987"/>
                    <a:gd name="connsiteX7" fmla="*/ 159395 w 9667534"/>
                    <a:gd name="connsiteY7" fmla="*/ 742622 h 3160987"/>
                    <a:gd name="connsiteX8" fmla="*/ 143683 w 9667534"/>
                    <a:gd name="connsiteY8" fmla="*/ 569147 h 3160987"/>
                    <a:gd name="connsiteX9" fmla="*/ 326903 w 9667534"/>
                    <a:gd name="connsiteY9" fmla="*/ 359378 h 3160987"/>
                    <a:gd name="connsiteX10" fmla="*/ 682667 w 9667534"/>
                    <a:gd name="connsiteY10" fmla="*/ 214531 h 3160987"/>
                    <a:gd name="connsiteX11" fmla="*/ 950955 w 9667534"/>
                    <a:gd name="connsiteY11" fmla="*/ 367698 h 3160987"/>
                    <a:gd name="connsiteX12" fmla="*/ 1122624 w 9667534"/>
                    <a:gd name="connsiteY12" fmla="*/ 409904 h 3160987"/>
                    <a:gd name="connsiteX13" fmla="*/ 1272396 w 9667534"/>
                    <a:gd name="connsiteY13" fmla="*/ 173421 h 3160987"/>
                    <a:gd name="connsiteX14" fmla="*/ 1311810 w 9667534"/>
                    <a:gd name="connsiteY14" fmla="*/ 86711 h 3160987"/>
                    <a:gd name="connsiteX15" fmla="*/ 1453700 w 9667534"/>
                    <a:gd name="connsiteY15" fmla="*/ 141890 h 3160987"/>
                    <a:gd name="connsiteX16" fmla="*/ 1564058 w 9667534"/>
                    <a:gd name="connsiteY16" fmla="*/ 110359 h 3160987"/>
                    <a:gd name="connsiteX17" fmla="*/ 1698065 w 9667534"/>
                    <a:gd name="connsiteY17" fmla="*/ 157655 h 3160987"/>
                    <a:gd name="connsiteX18" fmla="*/ 1879369 w 9667534"/>
                    <a:gd name="connsiteY18" fmla="*/ 0 h 3160987"/>
                    <a:gd name="connsiteX19" fmla="*/ 2265624 w 9667534"/>
                    <a:gd name="connsiteY19" fmla="*/ 39414 h 3160987"/>
                    <a:gd name="connsiteX20" fmla="*/ 2305038 w 9667534"/>
                    <a:gd name="connsiteY20" fmla="*/ 7883 h 3160987"/>
                    <a:gd name="connsiteX21" fmla="*/ 2533638 w 9667534"/>
                    <a:gd name="connsiteY21" fmla="*/ 23649 h 3160987"/>
                    <a:gd name="connsiteX22" fmla="*/ 2549403 w 9667534"/>
                    <a:gd name="connsiteY22" fmla="*/ 86711 h 3160987"/>
                    <a:gd name="connsiteX23" fmla="*/ 4338790 w 9667534"/>
                    <a:gd name="connsiteY23" fmla="*/ 299545 h 3160987"/>
                    <a:gd name="connsiteX24" fmla="*/ 4228431 w 9667534"/>
                    <a:gd name="connsiteY24" fmla="*/ 1072055 h 3160987"/>
                    <a:gd name="connsiteX25" fmla="*/ 3069665 w 9667534"/>
                    <a:gd name="connsiteY25" fmla="*/ 938049 h 3160987"/>
                    <a:gd name="connsiteX26" fmla="*/ 3282500 w 9667534"/>
                    <a:gd name="connsiteY26" fmla="*/ 1103587 h 3160987"/>
                    <a:gd name="connsiteX27" fmla="*/ 3889472 w 9667534"/>
                    <a:gd name="connsiteY27" fmla="*/ 1150883 h 3160987"/>
                    <a:gd name="connsiteX28" fmla="*/ 4102307 w 9667534"/>
                    <a:gd name="connsiteY28" fmla="*/ 1261242 h 3160987"/>
                    <a:gd name="connsiteX29" fmla="*/ 5190127 w 9667534"/>
                    <a:gd name="connsiteY29" fmla="*/ 1292773 h 3160987"/>
                    <a:gd name="connsiteX30" fmla="*/ 5970521 w 9667534"/>
                    <a:gd name="connsiteY30" fmla="*/ 1016876 h 3160987"/>
                    <a:gd name="connsiteX31" fmla="*/ 6404072 w 9667534"/>
                    <a:gd name="connsiteY31" fmla="*/ 1024759 h 3160987"/>
                    <a:gd name="connsiteX32" fmla="*/ 7026810 w 9667534"/>
                    <a:gd name="connsiteY32" fmla="*/ 977462 h 3160987"/>
                    <a:gd name="connsiteX33" fmla="*/ 7066224 w 9667534"/>
                    <a:gd name="connsiteY33" fmla="*/ 780393 h 3160987"/>
                    <a:gd name="connsiteX34" fmla="*/ 7200231 w 9667534"/>
                    <a:gd name="connsiteY34" fmla="*/ 662152 h 3160987"/>
                    <a:gd name="connsiteX35" fmla="*/ 8098865 w 9667534"/>
                    <a:gd name="connsiteY35" fmla="*/ 1135118 h 3160987"/>
                    <a:gd name="connsiteX36" fmla="*/ 8556065 w 9667534"/>
                    <a:gd name="connsiteY36" fmla="*/ 1158766 h 3160987"/>
                    <a:gd name="connsiteX37" fmla="*/ 9517762 w 9667534"/>
                    <a:gd name="connsiteY37" fmla="*/ 583324 h 3160987"/>
                    <a:gd name="connsiteX38" fmla="*/ 9667534 w 9667534"/>
                    <a:gd name="connsiteY38" fmla="*/ 709449 h 3160987"/>
                    <a:gd name="connsiteX39" fmla="*/ 8761017 w 9667534"/>
                    <a:gd name="connsiteY39" fmla="*/ 1308538 h 3160987"/>
                    <a:gd name="connsiteX40" fmla="*/ 8043686 w 9667534"/>
                    <a:gd name="connsiteY40" fmla="*/ 1395249 h 3160987"/>
                    <a:gd name="connsiteX41" fmla="*/ 7389417 w 9667534"/>
                    <a:gd name="connsiteY41" fmla="*/ 1363718 h 3160987"/>
                    <a:gd name="connsiteX42" fmla="*/ 6861272 w 9667534"/>
                    <a:gd name="connsiteY42" fmla="*/ 1355835 h 3160987"/>
                    <a:gd name="connsiteX43" fmla="*/ 6083835 w 9667534"/>
                    <a:gd name="connsiteY43" fmla="*/ 1579727 h 3160987"/>
                    <a:gd name="connsiteX44" fmla="*/ 6774726 w 9667534"/>
                    <a:gd name="connsiteY44" fmla="*/ 1586022 h 3160987"/>
                    <a:gd name="connsiteX45" fmla="*/ 7026810 w 9667534"/>
                    <a:gd name="connsiteY45" fmla="*/ 1395249 h 3160987"/>
                    <a:gd name="connsiteX46" fmla="*/ 7286722 w 9667534"/>
                    <a:gd name="connsiteY46" fmla="*/ 1701253 h 3160987"/>
                    <a:gd name="connsiteX47" fmla="*/ 7702976 w 9667534"/>
                    <a:gd name="connsiteY47" fmla="*/ 2117725 h 3160987"/>
                    <a:gd name="connsiteX48" fmla="*/ 8704305 w 9667534"/>
                    <a:gd name="connsiteY48" fmla="*/ 3121573 h 3160987"/>
                    <a:gd name="connsiteX49" fmla="*/ 8563948 w 9667534"/>
                    <a:gd name="connsiteY49" fmla="*/ 3160987 h 3160987"/>
                    <a:gd name="connsiteX50" fmla="*/ 7878148 w 9667534"/>
                    <a:gd name="connsiteY50" fmla="*/ 2435773 h 3160987"/>
                    <a:gd name="connsiteX51" fmla="*/ 7618674 w 9667534"/>
                    <a:gd name="connsiteY51" fmla="*/ 2281621 h 3160987"/>
                    <a:gd name="connsiteX52" fmla="*/ 7562838 w 9667534"/>
                    <a:gd name="connsiteY52" fmla="*/ 2278118 h 3160987"/>
                    <a:gd name="connsiteX53" fmla="*/ 7350387 w 9667534"/>
                    <a:gd name="connsiteY53" fmla="*/ 2143509 h 3160987"/>
                    <a:gd name="connsiteX54" fmla="*/ 7077337 w 9667534"/>
                    <a:gd name="connsiteY54" fmla="*/ 2046671 h 3160987"/>
                    <a:gd name="connsiteX55" fmla="*/ 6900686 w 9667534"/>
                    <a:gd name="connsiteY55" fmla="*/ 1994338 h 3160987"/>
                    <a:gd name="connsiteX56" fmla="*/ 6404072 w 9667534"/>
                    <a:gd name="connsiteY56" fmla="*/ 1923393 h 3160987"/>
                    <a:gd name="connsiteX57" fmla="*/ 5789217 w 9667534"/>
                    <a:gd name="connsiteY57" fmla="*/ 1998937 h 3160987"/>
                    <a:gd name="connsiteX58" fmla="*/ 5513321 w 9667534"/>
                    <a:gd name="connsiteY58" fmla="*/ 2010104 h 3160987"/>
                    <a:gd name="connsiteX59" fmla="*/ 5157064 w 9667534"/>
                    <a:gd name="connsiteY59" fmla="*/ 2159821 h 3160987"/>
                    <a:gd name="connsiteX60" fmla="*/ 4900874 w 9667534"/>
                    <a:gd name="connsiteY60" fmla="*/ 2154621 h 3160987"/>
                    <a:gd name="connsiteX61" fmla="*/ 4334082 w 9667534"/>
                    <a:gd name="connsiteY61" fmla="*/ 2230985 h 3160987"/>
                    <a:gd name="connsiteX62" fmla="*/ 3984065 w 9667534"/>
                    <a:gd name="connsiteY62" fmla="*/ 2191407 h 3160987"/>
                    <a:gd name="connsiteX63" fmla="*/ 3341565 w 9667534"/>
                    <a:gd name="connsiteY63" fmla="*/ 2139622 h 3160987"/>
                    <a:gd name="connsiteX64" fmla="*/ 3022862 w 9667534"/>
                    <a:gd name="connsiteY64" fmla="*/ 2557846 h 3160987"/>
                    <a:gd name="connsiteX65" fmla="*/ 2722605 w 9667534"/>
                    <a:gd name="connsiteY65" fmla="*/ 2684573 h 3160987"/>
                    <a:gd name="connsiteX66" fmla="*/ 2052845 w 9667534"/>
                    <a:gd name="connsiteY66" fmla="*/ 2270125 h 3160987"/>
                    <a:gd name="connsiteX67" fmla="*/ 1915881 w 9667534"/>
                    <a:gd name="connsiteY67" fmla="*/ 2051269 h 3160987"/>
                    <a:gd name="connsiteX68" fmla="*/ 1335458 w 9667534"/>
                    <a:gd name="connsiteY68" fmla="*/ 1813035 h 3160987"/>
                    <a:gd name="connsiteX69" fmla="*/ 919315 w 9667534"/>
                    <a:gd name="connsiteY69" fmla="*/ 1546554 h 3160987"/>
                    <a:gd name="connsiteX70" fmla="*/ 823079 w 9667534"/>
                    <a:gd name="connsiteY70" fmla="*/ 1332187 h 3160987"/>
                    <a:gd name="connsiteX71" fmla="*/ 570831 w 9667534"/>
                    <a:gd name="connsiteY71" fmla="*/ 1426780 h 3160987"/>
                    <a:gd name="connsiteX72" fmla="*/ 510506 w 9667534"/>
                    <a:gd name="connsiteY72" fmla="*/ 1537193 h 3160987"/>
                    <a:gd name="connsiteX73" fmla="*/ 298164 w 9667534"/>
                    <a:gd name="connsiteY73" fmla="*/ 1601679 h 3160987"/>
                    <a:gd name="connsiteX0" fmla="*/ 298164 w 9667534"/>
                    <a:gd name="connsiteY0" fmla="*/ 1601679 h 3160987"/>
                    <a:gd name="connsiteX1" fmla="*/ 134707 w 9667534"/>
                    <a:gd name="connsiteY1" fmla="*/ 1381235 h 3160987"/>
                    <a:gd name="connsiteX2" fmla="*/ 227274 w 9667534"/>
                    <a:gd name="connsiteY2" fmla="*/ 1332296 h 3160987"/>
                    <a:gd name="connsiteX3" fmla="*/ 287052 w 9667534"/>
                    <a:gd name="connsiteY3" fmla="*/ 1237593 h 3160987"/>
                    <a:gd name="connsiteX4" fmla="*/ 277527 w 9667534"/>
                    <a:gd name="connsiteY4" fmla="*/ 1114425 h 3160987"/>
                    <a:gd name="connsiteX5" fmla="*/ 183098 w 9667534"/>
                    <a:gd name="connsiteY5" fmla="*/ 1107036 h 3160987"/>
                    <a:gd name="connsiteX6" fmla="*/ 262 w 9667534"/>
                    <a:gd name="connsiteY6" fmla="*/ 807326 h 3160987"/>
                    <a:gd name="connsiteX7" fmla="*/ 159395 w 9667534"/>
                    <a:gd name="connsiteY7" fmla="*/ 742622 h 3160987"/>
                    <a:gd name="connsiteX8" fmla="*/ 143683 w 9667534"/>
                    <a:gd name="connsiteY8" fmla="*/ 569147 h 3160987"/>
                    <a:gd name="connsiteX9" fmla="*/ 326903 w 9667534"/>
                    <a:gd name="connsiteY9" fmla="*/ 359378 h 3160987"/>
                    <a:gd name="connsiteX10" fmla="*/ 682667 w 9667534"/>
                    <a:gd name="connsiteY10" fmla="*/ 214531 h 3160987"/>
                    <a:gd name="connsiteX11" fmla="*/ 950955 w 9667534"/>
                    <a:gd name="connsiteY11" fmla="*/ 367698 h 3160987"/>
                    <a:gd name="connsiteX12" fmla="*/ 1122624 w 9667534"/>
                    <a:gd name="connsiteY12" fmla="*/ 409904 h 3160987"/>
                    <a:gd name="connsiteX13" fmla="*/ 1272396 w 9667534"/>
                    <a:gd name="connsiteY13" fmla="*/ 173421 h 3160987"/>
                    <a:gd name="connsiteX14" fmla="*/ 1311810 w 9667534"/>
                    <a:gd name="connsiteY14" fmla="*/ 86711 h 3160987"/>
                    <a:gd name="connsiteX15" fmla="*/ 1453700 w 9667534"/>
                    <a:gd name="connsiteY15" fmla="*/ 141890 h 3160987"/>
                    <a:gd name="connsiteX16" fmla="*/ 1564058 w 9667534"/>
                    <a:gd name="connsiteY16" fmla="*/ 110359 h 3160987"/>
                    <a:gd name="connsiteX17" fmla="*/ 1698065 w 9667534"/>
                    <a:gd name="connsiteY17" fmla="*/ 157655 h 3160987"/>
                    <a:gd name="connsiteX18" fmla="*/ 1879369 w 9667534"/>
                    <a:gd name="connsiteY18" fmla="*/ 0 h 3160987"/>
                    <a:gd name="connsiteX19" fmla="*/ 2265624 w 9667534"/>
                    <a:gd name="connsiteY19" fmla="*/ 39414 h 3160987"/>
                    <a:gd name="connsiteX20" fmla="*/ 2305038 w 9667534"/>
                    <a:gd name="connsiteY20" fmla="*/ 7883 h 3160987"/>
                    <a:gd name="connsiteX21" fmla="*/ 2533638 w 9667534"/>
                    <a:gd name="connsiteY21" fmla="*/ 23649 h 3160987"/>
                    <a:gd name="connsiteX22" fmla="*/ 2549403 w 9667534"/>
                    <a:gd name="connsiteY22" fmla="*/ 86711 h 3160987"/>
                    <a:gd name="connsiteX23" fmla="*/ 4338790 w 9667534"/>
                    <a:gd name="connsiteY23" fmla="*/ 299545 h 3160987"/>
                    <a:gd name="connsiteX24" fmla="*/ 4228431 w 9667534"/>
                    <a:gd name="connsiteY24" fmla="*/ 1072055 h 3160987"/>
                    <a:gd name="connsiteX25" fmla="*/ 3069665 w 9667534"/>
                    <a:gd name="connsiteY25" fmla="*/ 938049 h 3160987"/>
                    <a:gd name="connsiteX26" fmla="*/ 3282500 w 9667534"/>
                    <a:gd name="connsiteY26" fmla="*/ 1103587 h 3160987"/>
                    <a:gd name="connsiteX27" fmla="*/ 3889472 w 9667534"/>
                    <a:gd name="connsiteY27" fmla="*/ 1150883 h 3160987"/>
                    <a:gd name="connsiteX28" fmla="*/ 4102307 w 9667534"/>
                    <a:gd name="connsiteY28" fmla="*/ 1261242 h 3160987"/>
                    <a:gd name="connsiteX29" fmla="*/ 5190127 w 9667534"/>
                    <a:gd name="connsiteY29" fmla="*/ 1292773 h 3160987"/>
                    <a:gd name="connsiteX30" fmla="*/ 5970521 w 9667534"/>
                    <a:gd name="connsiteY30" fmla="*/ 1016876 h 3160987"/>
                    <a:gd name="connsiteX31" fmla="*/ 6404072 w 9667534"/>
                    <a:gd name="connsiteY31" fmla="*/ 1024759 h 3160987"/>
                    <a:gd name="connsiteX32" fmla="*/ 7026810 w 9667534"/>
                    <a:gd name="connsiteY32" fmla="*/ 977462 h 3160987"/>
                    <a:gd name="connsiteX33" fmla="*/ 7066224 w 9667534"/>
                    <a:gd name="connsiteY33" fmla="*/ 780393 h 3160987"/>
                    <a:gd name="connsiteX34" fmla="*/ 7200231 w 9667534"/>
                    <a:gd name="connsiteY34" fmla="*/ 662152 h 3160987"/>
                    <a:gd name="connsiteX35" fmla="*/ 8098865 w 9667534"/>
                    <a:gd name="connsiteY35" fmla="*/ 1135118 h 3160987"/>
                    <a:gd name="connsiteX36" fmla="*/ 8556065 w 9667534"/>
                    <a:gd name="connsiteY36" fmla="*/ 1158766 h 3160987"/>
                    <a:gd name="connsiteX37" fmla="*/ 9517762 w 9667534"/>
                    <a:gd name="connsiteY37" fmla="*/ 583324 h 3160987"/>
                    <a:gd name="connsiteX38" fmla="*/ 9667534 w 9667534"/>
                    <a:gd name="connsiteY38" fmla="*/ 709449 h 3160987"/>
                    <a:gd name="connsiteX39" fmla="*/ 8761017 w 9667534"/>
                    <a:gd name="connsiteY39" fmla="*/ 1308538 h 3160987"/>
                    <a:gd name="connsiteX40" fmla="*/ 8043686 w 9667534"/>
                    <a:gd name="connsiteY40" fmla="*/ 1395249 h 3160987"/>
                    <a:gd name="connsiteX41" fmla="*/ 7389417 w 9667534"/>
                    <a:gd name="connsiteY41" fmla="*/ 1363718 h 3160987"/>
                    <a:gd name="connsiteX42" fmla="*/ 6861272 w 9667534"/>
                    <a:gd name="connsiteY42" fmla="*/ 1355835 h 3160987"/>
                    <a:gd name="connsiteX43" fmla="*/ 6083835 w 9667534"/>
                    <a:gd name="connsiteY43" fmla="*/ 1579727 h 3160987"/>
                    <a:gd name="connsiteX44" fmla="*/ 6774726 w 9667534"/>
                    <a:gd name="connsiteY44" fmla="*/ 1586022 h 3160987"/>
                    <a:gd name="connsiteX45" fmla="*/ 7026810 w 9667534"/>
                    <a:gd name="connsiteY45" fmla="*/ 1395249 h 3160987"/>
                    <a:gd name="connsiteX46" fmla="*/ 7286722 w 9667534"/>
                    <a:gd name="connsiteY46" fmla="*/ 1701253 h 3160987"/>
                    <a:gd name="connsiteX47" fmla="*/ 7702976 w 9667534"/>
                    <a:gd name="connsiteY47" fmla="*/ 2117725 h 3160987"/>
                    <a:gd name="connsiteX48" fmla="*/ 8704305 w 9667534"/>
                    <a:gd name="connsiteY48" fmla="*/ 3121573 h 3160987"/>
                    <a:gd name="connsiteX49" fmla="*/ 8563948 w 9667534"/>
                    <a:gd name="connsiteY49" fmla="*/ 3160987 h 3160987"/>
                    <a:gd name="connsiteX50" fmla="*/ 7878148 w 9667534"/>
                    <a:gd name="connsiteY50" fmla="*/ 2435773 h 3160987"/>
                    <a:gd name="connsiteX51" fmla="*/ 7618674 w 9667534"/>
                    <a:gd name="connsiteY51" fmla="*/ 2281621 h 3160987"/>
                    <a:gd name="connsiteX52" fmla="*/ 7562838 w 9667534"/>
                    <a:gd name="connsiteY52" fmla="*/ 2278118 h 3160987"/>
                    <a:gd name="connsiteX53" fmla="*/ 7350387 w 9667534"/>
                    <a:gd name="connsiteY53" fmla="*/ 2143509 h 3160987"/>
                    <a:gd name="connsiteX54" fmla="*/ 7077337 w 9667534"/>
                    <a:gd name="connsiteY54" fmla="*/ 2046671 h 3160987"/>
                    <a:gd name="connsiteX55" fmla="*/ 6900686 w 9667534"/>
                    <a:gd name="connsiteY55" fmla="*/ 1994338 h 3160987"/>
                    <a:gd name="connsiteX56" fmla="*/ 6404072 w 9667534"/>
                    <a:gd name="connsiteY56" fmla="*/ 1923393 h 3160987"/>
                    <a:gd name="connsiteX57" fmla="*/ 5789217 w 9667534"/>
                    <a:gd name="connsiteY57" fmla="*/ 1998937 h 3160987"/>
                    <a:gd name="connsiteX58" fmla="*/ 5513321 w 9667534"/>
                    <a:gd name="connsiteY58" fmla="*/ 2010104 h 3160987"/>
                    <a:gd name="connsiteX59" fmla="*/ 5157064 w 9667534"/>
                    <a:gd name="connsiteY59" fmla="*/ 2159821 h 3160987"/>
                    <a:gd name="connsiteX60" fmla="*/ 4900874 w 9667534"/>
                    <a:gd name="connsiteY60" fmla="*/ 2154621 h 3160987"/>
                    <a:gd name="connsiteX61" fmla="*/ 4334082 w 9667534"/>
                    <a:gd name="connsiteY61" fmla="*/ 2230985 h 3160987"/>
                    <a:gd name="connsiteX62" fmla="*/ 3984065 w 9667534"/>
                    <a:gd name="connsiteY62" fmla="*/ 2191407 h 3160987"/>
                    <a:gd name="connsiteX63" fmla="*/ 3341565 w 9667534"/>
                    <a:gd name="connsiteY63" fmla="*/ 2139622 h 3160987"/>
                    <a:gd name="connsiteX64" fmla="*/ 3022862 w 9667534"/>
                    <a:gd name="connsiteY64" fmla="*/ 2557846 h 3160987"/>
                    <a:gd name="connsiteX65" fmla="*/ 2722605 w 9667534"/>
                    <a:gd name="connsiteY65" fmla="*/ 2684573 h 3160987"/>
                    <a:gd name="connsiteX66" fmla="*/ 2052845 w 9667534"/>
                    <a:gd name="connsiteY66" fmla="*/ 2270125 h 3160987"/>
                    <a:gd name="connsiteX67" fmla="*/ 1915881 w 9667534"/>
                    <a:gd name="connsiteY67" fmla="*/ 2051269 h 3160987"/>
                    <a:gd name="connsiteX68" fmla="*/ 1335458 w 9667534"/>
                    <a:gd name="connsiteY68" fmla="*/ 1813035 h 3160987"/>
                    <a:gd name="connsiteX69" fmla="*/ 919315 w 9667534"/>
                    <a:gd name="connsiteY69" fmla="*/ 1546554 h 3160987"/>
                    <a:gd name="connsiteX70" fmla="*/ 823079 w 9667534"/>
                    <a:gd name="connsiteY70" fmla="*/ 1332187 h 3160987"/>
                    <a:gd name="connsiteX71" fmla="*/ 570831 w 9667534"/>
                    <a:gd name="connsiteY71" fmla="*/ 1426780 h 3160987"/>
                    <a:gd name="connsiteX72" fmla="*/ 510506 w 9667534"/>
                    <a:gd name="connsiteY72" fmla="*/ 1537193 h 3160987"/>
                    <a:gd name="connsiteX73" fmla="*/ 298164 w 9667534"/>
                    <a:gd name="connsiteY73" fmla="*/ 1601679 h 3160987"/>
                    <a:gd name="connsiteX0" fmla="*/ 298164 w 9667534"/>
                    <a:gd name="connsiteY0" fmla="*/ 1601679 h 3160987"/>
                    <a:gd name="connsiteX1" fmla="*/ 134707 w 9667534"/>
                    <a:gd name="connsiteY1" fmla="*/ 1381235 h 3160987"/>
                    <a:gd name="connsiteX2" fmla="*/ 227274 w 9667534"/>
                    <a:gd name="connsiteY2" fmla="*/ 1332296 h 3160987"/>
                    <a:gd name="connsiteX3" fmla="*/ 287052 w 9667534"/>
                    <a:gd name="connsiteY3" fmla="*/ 1237593 h 3160987"/>
                    <a:gd name="connsiteX4" fmla="*/ 277527 w 9667534"/>
                    <a:gd name="connsiteY4" fmla="*/ 1114425 h 3160987"/>
                    <a:gd name="connsiteX5" fmla="*/ 183098 w 9667534"/>
                    <a:gd name="connsiteY5" fmla="*/ 1107036 h 3160987"/>
                    <a:gd name="connsiteX6" fmla="*/ 262 w 9667534"/>
                    <a:gd name="connsiteY6" fmla="*/ 807326 h 3160987"/>
                    <a:gd name="connsiteX7" fmla="*/ 159395 w 9667534"/>
                    <a:gd name="connsiteY7" fmla="*/ 742622 h 3160987"/>
                    <a:gd name="connsiteX8" fmla="*/ 143683 w 9667534"/>
                    <a:gd name="connsiteY8" fmla="*/ 569147 h 3160987"/>
                    <a:gd name="connsiteX9" fmla="*/ 326903 w 9667534"/>
                    <a:gd name="connsiteY9" fmla="*/ 359378 h 3160987"/>
                    <a:gd name="connsiteX10" fmla="*/ 682667 w 9667534"/>
                    <a:gd name="connsiteY10" fmla="*/ 214531 h 3160987"/>
                    <a:gd name="connsiteX11" fmla="*/ 950955 w 9667534"/>
                    <a:gd name="connsiteY11" fmla="*/ 367698 h 3160987"/>
                    <a:gd name="connsiteX12" fmla="*/ 1122624 w 9667534"/>
                    <a:gd name="connsiteY12" fmla="*/ 409904 h 3160987"/>
                    <a:gd name="connsiteX13" fmla="*/ 1272396 w 9667534"/>
                    <a:gd name="connsiteY13" fmla="*/ 173421 h 3160987"/>
                    <a:gd name="connsiteX14" fmla="*/ 1311810 w 9667534"/>
                    <a:gd name="connsiteY14" fmla="*/ 86711 h 3160987"/>
                    <a:gd name="connsiteX15" fmla="*/ 1453700 w 9667534"/>
                    <a:gd name="connsiteY15" fmla="*/ 141890 h 3160987"/>
                    <a:gd name="connsiteX16" fmla="*/ 1564058 w 9667534"/>
                    <a:gd name="connsiteY16" fmla="*/ 110359 h 3160987"/>
                    <a:gd name="connsiteX17" fmla="*/ 1698065 w 9667534"/>
                    <a:gd name="connsiteY17" fmla="*/ 157655 h 3160987"/>
                    <a:gd name="connsiteX18" fmla="*/ 1879369 w 9667534"/>
                    <a:gd name="connsiteY18" fmla="*/ 0 h 3160987"/>
                    <a:gd name="connsiteX19" fmla="*/ 2265624 w 9667534"/>
                    <a:gd name="connsiteY19" fmla="*/ 39414 h 3160987"/>
                    <a:gd name="connsiteX20" fmla="*/ 2305038 w 9667534"/>
                    <a:gd name="connsiteY20" fmla="*/ 7883 h 3160987"/>
                    <a:gd name="connsiteX21" fmla="*/ 2533638 w 9667534"/>
                    <a:gd name="connsiteY21" fmla="*/ 23649 h 3160987"/>
                    <a:gd name="connsiteX22" fmla="*/ 2549403 w 9667534"/>
                    <a:gd name="connsiteY22" fmla="*/ 86711 h 3160987"/>
                    <a:gd name="connsiteX23" fmla="*/ 4338790 w 9667534"/>
                    <a:gd name="connsiteY23" fmla="*/ 299545 h 3160987"/>
                    <a:gd name="connsiteX24" fmla="*/ 4228431 w 9667534"/>
                    <a:gd name="connsiteY24" fmla="*/ 1072055 h 3160987"/>
                    <a:gd name="connsiteX25" fmla="*/ 3069665 w 9667534"/>
                    <a:gd name="connsiteY25" fmla="*/ 938049 h 3160987"/>
                    <a:gd name="connsiteX26" fmla="*/ 3282500 w 9667534"/>
                    <a:gd name="connsiteY26" fmla="*/ 1103587 h 3160987"/>
                    <a:gd name="connsiteX27" fmla="*/ 3889472 w 9667534"/>
                    <a:gd name="connsiteY27" fmla="*/ 1150883 h 3160987"/>
                    <a:gd name="connsiteX28" fmla="*/ 4102307 w 9667534"/>
                    <a:gd name="connsiteY28" fmla="*/ 1261242 h 3160987"/>
                    <a:gd name="connsiteX29" fmla="*/ 5190127 w 9667534"/>
                    <a:gd name="connsiteY29" fmla="*/ 1292773 h 3160987"/>
                    <a:gd name="connsiteX30" fmla="*/ 5970521 w 9667534"/>
                    <a:gd name="connsiteY30" fmla="*/ 1016876 h 3160987"/>
                    <a:gd name="connsiteX31" fmla="*/ 6404072 w 9667534"/>
                    <a:gd name="connsiteY31" fmla="*/ 1024759 h 3160987"/>
                    <a:gd name="connsiteX32" fmla="*/ 7026810 w 9667534"/>
                    <a:gd name="connsiteY32" fmla="*/ 977462 h 3160987"/>
                    <a:gd name="connsiteX33" fmla="*/ 7066224 w 9667534"/>
                    <a:gd name="connsiteY33" fmla="*/ 780393 h 3160987"/>
                    <a:gd name="connsiteX34" fmla="*/ 7200231 w 9667534"/>
                    <a:gd name="connsiteY34" fmla="*/ 662152 h 3160987"/>
                    <a:gd name="connsiteX35" fmla="*/ 8098865 w 9667534"/>
                    <a:gd name="connsiteY35" fmla="*/ 1135118 h 3160987"/>
                    <a:gd name="connsiteX36" fmla="*/ 8556065 w 9667534"/>
                    <a:gd name="connsiteY36" fmla="*/ 1158766 h 3160987"/>
                    <a:gd name="connsiteX37" fmla="*/ 9517762 w 9667534"/>
                    <a:gd name="connsiteY37" fmla="*/ 583324 h 3160987"/>
                    <a:gd name="connsiteX38" fmla="*/ 9667534 w 9667534"/>
                    <a:gd name="connsiteY38" fmla="*/ 709449 h 3160987"/>
                    <a:gd name="connsiteX39" fmla="*/ 8761017 w 9667534"/>
                    <a:gd name="connsiteY39" fmla="*/ 1308538 h 3160987"/>
                    <a:gd name="connsiteX40" fmla="*/ 8043686 w 9667534"/>
                    <a:gd name="connsiteY40" fmla="*/ 1395249 h 3160987"/>
                    <a:gd name="connsiteX41" fmla="*/ 7389417 w 9667534"/>
                    <a:gd name="connsiteY41" fmla="*/ 1363718 h 3160987"/>
                    <a:gd name="connsiteX42" fmla="*/ 6861272 w 9667534"/>
                    <a:gd name="connsiteY42" fmla="*/ 1355835 h 3160987"/>
                    <a:gd name="connsiteX43" fmla="*/ 6083835 w 9667534"/>
                    <a:gd name="connsiteY43" fmla="*/ 1579727 h 3160987"/>
                    <a:gd name="connsiteX44" fmla="*/ 6774726 w 9667534"/>
                    <a:gd name="connsiteY44" fmla="*/ 1586022 h 3160987"/>
                    <a:gd name="connsiteX45" fmla="*/ 7026810 w 9667534"/>
                    <a:gd name="connsiteY45" fmla="*/ 1395249 h 3160987"/>
                    <a:gd name="connsiteX46" fmla="*/ 7286722 w 9667534"/>
                    <a:gd name="connsiteY46" fmla="*/ 1701253 h 3160987"/>
                    <a:gd name="connsiteX47" fmla="*/ 7702976 w 9667534"/>
                    <a:gd name="connsiteY47" fmla="*/ 2117725 h 3160987"/>
                    <a:gd name="connsiteX48" fmla="*/ 8704305 w 9667534"/>
                    <a:gd name="connsiteY48" fmla="*/ 3121573 h 3160987"/>
                    <a:gd name="connsiteX49" fmla="*/ 8563948 w 9667534"/>
                    <a:gd name="connsiteY49" fmla="*/ 3160987 h 3160987"/>
                    <a:gd name="connsiteX50" fmla="*/ 7878148 w 9667534"/>
                    <a:gd name="connsiteY50" fmla="*/ 2435773 h 3160987"/>
                    <a:gd name="connsiteX51" fmla="*/ 7618674 w 9667534"/>
                    <a:gd name="connsiteY51" fmla="*/ 2281621 h 3160987"/>
                    <a:gd name="connsiteX52" fmla="*/ 7562838 w 9667534"/>
                    <a:gd name="connsiteY52" fmla="*/ 2278118 h 3160987"/>
                    <a:gd name="connsiteX53" fmla="*/ 7350387 w 9667534"/>
                    <a:gd name="connsiteY53" fmla="*/ 2143509 h 3160987"/>
                    <a:gd name="connsiteX54" fmla="*/ 7077337 w 9667534"/>
                    <a:gd name="connsiteY54" fmla="*/ 2046671 h 3160987"/>
                    <a:gd name="connsiteX55" fmla="*/ 6900686 w 9667534"/>
                    <a:gd name="connsiteY55" fmla="*/ 1994338 h 3160987"/>
                    <a:gd name="connsiteX56" fmla="*/ 6404072 w 9667534"/>
                    <a:gd name="connsiteY56" fmla="*/ 1923393 h 3160987"/>
                    <a:gd name="connsiteX57" fmla="*/ 5789217 w 9667534"/>
                    <a:gd name="connsiteY57" fmla="*/ 1998937 h 3160987"/>
                    <a:gd name="connsiteX58" fmla="*/ 5513321 w 9667534"/>
                    <a:gd name="connsiteY58" fmla="*/ 2010104 h 3160987"/>
                    <a:gd name="connsiteX59" fmla="*/ 5157064 w 9667534"/>
                    <a:gd name="connsiteY59" fmla="*/ 2159821 h 3160987"/>
                    <a:gd name="connsiteX60" fmla="*/ 4900874 w 9667534"/>
                    <a:gd name="connsiteY60" fmla="*/ 2154621 h 3160987"/>
                    <a:gd name="connsiteX61" fmla="*/ 4334082 w 9667534"/>
                    <a:gd name="connsiteY61" fmla="*/ 2230985 h 3160987"/>
                    <a:gd name="connsiteX62" fmla="*/ 3984065 w 9667534"/>
                    <a:gd name="connsiteY62" fmla="*/ 2191407 h 3160987"/>
                    <a:gd name="connsiteX63" fmla="*/ 3341565 w 9667534"/>
                    <a:gd name="connsiteY63" fmla="*/ 2139622 h 3160987"/>
                    <a:gd name="connsiteX64" fmla="*/ 3022862 w 9667534"/>
                    <a:gd name="connsiteY64" fmla="*/ 2557846 h 3160987"/>
                    <a:gd name="connsiteX65" fmla="*/ 2722605 w 9667534"/>
                    <a:gd name="connsiteY65" fmla="*/ 2684573 h 3160987"/>
                    <a:gd name="connsiteX66" fmla="*/ 2052845 w 9667534"/>
                    <a:gd name="connsiteY66" fmla="*/ 2270125 h 3160987"/>
                    <a:gd name="connsiteX67" fmla="*/ 1915881 w 9667534"/>
                    <a:gd name="connsiteY67" fmla="*/ 2051269 h 3160987"/>
                    <a:gd name="connsiteX68" fmla="*/ 1335458 w 9667534"/>
                    <a:gd name="connsiteY68" fmla="*/ 1813035 h 3160987"/>
                    <a:gd name="connsiteX69" fmla="*/ 919315 w 9667534"/>
                    <a:gd name="connsiteY69" fmla="*/ 1546554 h 3160987"/>
                    <a:gd name="connsiteX70" fmla="*/ 823079 w 9667534"/>
                    <a:gd name="connsiteY70" fmla="*/ 1332187 h 3160987"/>
                    <a:gd name="connsiteX71" fmla="*/ 570831 w 9667534"/>
                    <a:gd name="connsiteY71" fmla="*/ 1426780 h 3160987"/>
                    <a:gd name="connsiteX72" fmla="*/ 510506 w 9667534"/>
                    <a:gd name="connsiteY72" fmla="*/ 1537193 h 3160987"/>
                    <a:gd name="connsiteX73" fmla="*/ 298164 w 9667534"/>
                    <a:gd name="connsiteY73" fmla="*/ 1601679 h 3160987"/>
                    <a:gd name="connsiteX0" fmla="*/ 298164 w 9667534"/>
                    <a:gd name="connsiteY0" fmla="*/ 1601679 h 3160987"/>
                    <a:gd name="connsiteX1" fmla="*/ 134707 w 9667534"/>
                    <a:gd name="connsiteY1" fmla="*/ 1381235 h 3160987"/>
                    <a:gd name="connsiteX2" fmla="*/ 227274 w 9667534"/>
                    <a:gd name="connsiteY2" fmla="*/ 1332296 h 3160987"/>
                    <a:gd name="connsiteX3" fmla="*/ 287052 w 9667534"/>
                    <a:gd name="connsiteY3" fmla="*/ 1237593 h 3160987"/>
                    <a:gd name="connsiteX4" fmla="*/ 277527 w 9667534"/>
                    <a:gd name="connsiteY4" fmla="*/ 1114425 h 3160987"/>
                    <a:gd name="connsiteX5" fmla="*/ 183098 w 9667534"/>
                    <a:gd name="connsiteY5" fmla="*/ 1107036 h 3160987"/>
                    <a:gd name="connsiteX6" fmla="*/ 262 w 9667534"/>
                    <a:gd name="connsiteY6" fmla="*/ 807326 h 3160987"/>
                    <a:gd name="connsiteX7" fmla="*/ 159395 w 9667534"/>
                    <a:gd name="connsiteY7" fmla="*/ 742622 h 3160987"/>
                    <a:gd name="connsiteX8" fmla="*/ 143683 w 9667534"/>
                    <a:gd name="connsiteY8" fmla="*/ 569147 h 3160987"/>
                    <a:gd name="connsiteX9" fmla="*/ 326903 w 9667534"/>
                    <a:gd name="connsiteY9" fmla="*/ 359378 h 3160987"/>
                    <a:gd name="connsiteX10" fmla="*/ 682667 w 9667534"/>
                    <a:gd name="connsiteY10" fmla="*/ 214531 h 3160987"/>
                    <a:gd name="connsiteX11" fmla="*/ 950955 w 9667534"/>
                    <a:gd name="connsiteY11" fmla="*/ 367698 h 3160987"/>
                    <a:gd name="connsiteX12" fmla="*/ 1122624 w 9667534"/>
                    <a:gd name="connsiteY12" fmla="*/ 409904 h 3160987"/>
                    <a:gd name="connsiteX13" fmla="*/ 1272396 w 9667534"/>
                    <a:gd name="connsiteY13" fmla="*/ 173421 h 3160987"/>
                    <a:gd name="connsiteX14" fmla="*/ 1311810 w 9667534"/>
                    <a:gd name="connsiteY14" fmla="*/ 86711 h 3160987"/>
                    <a:gd name="connsiteX15" fmla="*/ 1453700 w 9667534"/>
                    <a:gd name="connsiteY15" fmla="*/ 141890 h 3160987"/>
                    <a:gd name="connsiteX16" fmla="*/ 1564058 w 9667534"/>
                    <a:gd name="connsiteY16" fmla="*/ 110359 h 3160987"/>
                    <a:gd name="connsiteX17" fmla="*/ 1698065 w 9667534"/>
                    <a:gd name="connsiteY17" fmla="*/ 157655 h 3160987"/>
                    <a:gd name="connsiteX18" fmla="*/ 1879369 w 9667534"/>
                    <a:gd name="connsiteY18" fmla="*/ 0 h 3160987"/>
                    <a:gd name="connsiteX19" fmla="*/ 2265624 w 9667534"/>
                    <a:gd name="connsiteY19" fmla="*/ 39414 h 3160987"/>
                    <a:gd name="connsiteX20" fmla="*/ 2305038 w 9667534"/>
                    <a:gd name="connsiteY20" fmla="*/ 7883 h 3160987"/>
                    <a:gd name="connsiteX21" fmla="*/ 2533638 w 9667534"/>
                    <a:gd name="connsiteY21" fmla="*/ 23649 h 3160987"/>
                    <a:gd name="connsiteX22" fmla="*/ 2549403 w 9667534"/>
                    <a:gd name="connsiteY22" fmla="*/ 86711 h 3160987"/>
                    <a:gd name="connsiteX23" fmla="*/ 4338790 w 9667534"/>
                    <a:gd name="connsiteY23" fmla="*/ 299545 h 3160987"/>
                    <a:gd name="connsiteX24" fmla="*/ 4228431 w 9667534"/>
                    <a:gd name="connsiteY24" fmla="*/ 1072055 h 3160987"/>
                    <a:gd name="connsiteX25" fmla="*/ 3069665 w 9667534"/>
                    <a:gd name="connsiteY25" fmla="*/ 938049 h 3160987"/>
                    <a:gd name="connsiteX26" fmla="*/ 3282500 w 9667534"/>
                    <a:gd name="connsiteY26" fmla="*/ 1103587 h 3160987"/>
                    <a:gd name="connsiteX27" fmla="*/ 3889472 w 9667534"/>
                    <a:gd name="connsiteY27" fmla="*/ 1150883 h 3160987"/>
                    <a:gd name="connsiteX28" fmla="*/ 4102307 w 9667534"/>
                    <a:gd name="connsiteY28" fmla="*/ 1261242 h 3160987"/>
                    <a:gd name="connsiteX29" fmla="*/ 5190127 w 9667534"/>
                    <a:gd name="connsiteY29" fmla="*/ 1292773 h 3160987"/>
                    <a:gd name="connsiteX30" fmla="*/ 5970521 w 9667534"/>
                    <a:gd name="connsiteY30" fmla="*/ 1016876 h 3160987"/>
                    <a:gd name="connsiteX31" fmla="*/ 6404072 w 9667534"/>
                    <a:gd name="connsiteY31" fmla="*/ 1024759 h 3160987"/>
                    <a:gd name="connsiteX32" fmla="*/ 7026810 w 9667534"/>
                    <a:gd name="connsiteY32" fmla="*/ 977462 h 3160987"/>
                    <a:gd name="connsiteX33" fmla="*/ 7066224 w 9667534"/>
                    <a:gd name="connsiteY33" fmla="*/ 780393 h 3160987"/>
                    <a:gd name="connsiteX34" fmla="*/ 7200231 w 9667534"/>
                    <a:gd name="connsiteY34" fmla="*/ 662152 h 3160987"/>
                    <a:gd name="connsiteX35" fmla="*/ 8098865 w 9667534"/>
                    <a:gd name="connsiteY35" fmla="*/ 1135118 h 3160987"/>
                    <a:gd name="connsiteX36" fmla="*/ 8556065 w 9667534"/>
                    <a:gd name="connsiteY36" fmla="*/ 1158766 h 3160987"/>
                    <a:gd name="connsiteX37" fmla="*/ 9517762 w 9667534"/>
                    <a:gd name="connsiteY37" fmla="*/ 583324 h 3160987"/>
                    <a:gd name="connsiteX38" fmla="*/ 9667534 w 9667534"/>
                    <a:gd name="connsiteY38" fmla="*/ 709449 h 3160987"/>
                    <a:gd name="connsiteX39" fmla="*/ 8761017 w 9667534"/>
                    <a:gd name="connsiteY39" fmla="*/ 1308538 h 3160987"/>
                    <a:gd name="connsiteX40" fmla="*/ 8043686 w 9667534"/>
                    <a:gd name="connsiteY40" fmla="*/ 1395249 h 3160987"/>
                    <a:gd name="connsiteX41" fmla="*/ 7389417 w 9667534"/>
                    <a:gd name="connsiteY41" fmla="*/ 1363718 h 3160987"/>
                    <a:gd name="connsiteX42" fmla="*/ 6861272 w 9667534"/>
                    <a:gd name="connsiteY42" fmla="*/ 1355835 h 3160987"/>
                    <a:gd name="connsiteX43" fmla="*/ 6083835 w 9667534"/>
                    <a:gd name="connsiteY43" fmla="*/ 1579727 h 3160987"/>
                    <a:gd name="connsiteX44" fmla="*/ 6774726 w 9667534"/>
                    <a:gd name="connsiteY44" fmla="*/ 1586022 h 3160987"/>
                    <a:gd name="connsiteX45" fmla="*/ 7026810 w 9667534"/>
                    <a:gd name="connsiteY45" fmla="*/ 1395249 h 3160987"/>
                    <a:gd name="connsiteX46" fmla="*/ 7286722 w 9667534"/>
                    <a:gd name="connsiteY46" fmla="*/ 1701253 h 3160987"/>
                    <a:gd name="connsiteX47" fmla="*/ 7702976 w 9667534"/>
                    <a:gd name="connsiteY47" fmla="*/ 2117725 h 3160987"/>
                    <a:gd name="connsiteX48" fmla="*/ 8704305 w 9667534"/>
                    <a:gd name="connsiteY48" fmla="*/ 3121573 h 3160987"/>
                    <a:gd name="connsiteX49" fmla="*/ 8563948 w 9667534"/>
                    <a:gd name="connsiteY49" fmla="*/ 3160987 h 3160987"/>
                    <a:gd name="connsiteX50" fmla="*/ 7878148 w 9667534"/>
                    <a:gd name="connsiteY50" fmla="*/ 2435773 h 3160987"/>
                    <a:gd name="connsiteX51" fmla="*/ 7618674 w 9667534"/>
                    <a:gd name="connsiteY51" fmla="*/ 2281621 h 3160987"/>
                    <a:gd name="connsiteX52" fmla="*/ 7562838 w 9667534"/>
                    <a:gd name="connsiteY52" fmla="*/ 2278118 h 3160987"/>
                    <a:gd name="connsiteX53" fmla="*/ 7350387 w 9667534"/>
                    <a:gd name="connsiteY53" fmla="*/ 2143509 h 3160987"/>
                    <a:gd name="connsiteX54" fmla="*/ 7077337 w 9667534"/>
                    <a:gd name="connsiteY54" fmla="*/ 2046671 h 3160987"/>
                    <a:gd name="connsiteX55" fmla="*/ 6900686 w 9667534"/>
                    <a:gd name="connsiteY55" fmla="*/ 1994338 h 3160987"/>
                    <a:gd name="connsiteX56" fmla="*/ 6404072 w 9667534"/>
                    <a:gd name="connsiteY56" fmla="*/ 1923393 h 3160987"/>
                    <a:gd name="connsiteX57" fmla="*/ 5789217 w 9667534"/>
                    <a:gd name="connsiteY57" fmla="*/ 1998937 h 3160987"/>
                    <a:gd name="connsiteX58" fmla="*/ 5513321 w 9667534"/>
                    <a:gd name="connsiteY58" fmla="*/ 2010104 h 3160987"/>
                    <a:gd name="connsiteX59" fmla="*/ 5157064 w 9667534"/>
                    <a:gd name="connsiteY59" fmla="*/ 2159821 h 3160987"/>
                    <a:gd name="connsiteX60" fmla="*/ 4900874 w 9667534"/>
                    <a:gd name="connsiteY60" fmla="*/ 2154621 h 3160987"/>
                    <a:gd name="connsiteX61" fmla="*/ 4334082 w 9667534"/>
                    <a:gd name="connsiteY61" fmla="*/ 2230985 h 3160987"/>
                    <a:gd name="connsiteX62" fmla="*/ 3984065 w 9667534"/>
                    <a:gd name="connsiteY62" fmla="*/ 2191407 h 3160987"/>
                    <a:gd name="connsiteX63" fmla="*/ 3341565 w 9667534"/>
                    <a:gd name="connsiteY63" fmla="*/ 2139622 h 3160987"/>
                    <a:gd name="connsiteX64" fmla="*/ 3022862 w 9667534"/>
                    <a:gd name="connsiteY64" fmla="*/ 2557846 h 3160987"/>
                    <a:gd name="connsiteX65" fmla="*/ 2722605 w 9667534"/>
                    <a:gd name="connsiteY65" fmla="*/ 2684573 h 3160987"/>
                    <a:gd name="connsiteX66" fmla="*/ 2052845 w 9667534"/>
                    <a:gd name="connsiteY66" fmla="*/ 2270125 h 3160987"/>
                    <a:gd name="connsiteX67" fmla="*/ 1915881 w 9667534"/>
                    <a:gd name="connsiteY67" fmla="*/ 2051269 h 3160987"/>
                    <a:gd name="connsiteX68" fmla="*/ 1335458 w 9667534"/>
                    <a:gd name="connsiteY68" fmla="*/ 1813035 h 3160987"/>
                    <a:gd name="connsiteX69" fmla="*/ 919315 w 9667534"/>
                    <a:gd name="connsiteY69" fmla="*/ 1546554 h 3160987"/>
                    <a:gd name="connsiteX70" fmla="*/ 823079 w 9667534"/>
                    <a:gd name="connsiteY70" fmla="*/ 1332187 h 3160987"/>
                    <a:gd name="connsiteX71" fmla="*/ 570831 w 9667534"/>
                    <a:gd name="connsiteY71" fmla="*/ 1426780 h 3160987"/>
                    <a:gd name="connsiteX72" fmla="*/ 510506 w 9667534"/>
                    <a:gd name="connsiteY72" fmla="*/ 1537193 h 3160987"/>
                    <a:gd name="connsiteX73" fmla="*/ 298164 w 9667534"/>
                    <a:gd name="connsiteY73" fmla="*/ 1601679 h 3160987"/>
                    <a:gd name="connsiteX0" fmla="*/ 298164 w 9667534"/>
                    <a:gd name="connsiteY0" fmla="*/ 1601679 h 3160987"/>
                    <a:gd name="connsiteX1" fmla="*/ 134707 w 9667534"/>
                    <a:gd name="connsiteY1" fmla="*/ 1381235 h 3160987"/>
                    <a:gd name="connsiteX2" fmla="*/ 227274 w 9667534"/>
                    <a:gd name="connsiteY2" fmla="*/ 1332296 h 3160987"/>
                    <a:gd name="connsiteX3" fmla="*/ 287052 w 9667534"/>
                    <a:gd name="connsiteY3" fmla="*/ 1237593 h 3160987"/>
                    <a:gd name="connsiteX4" fmla="*/ 277527 w 9667534"/>
                    <a:gd name="connsiteY4" fmla="*/ 1114425 h 3160987"/>
                    <a:gd name="connsiteX5" fmla="*/ 183098 w 9667534"/>
                    <a:gd name="connsiteY5" fmla="*/ 1107036 h 3160987"/>
                    <a:gd name="connsiteX6" fmla="*/ 262 w 9667534"/>
                    <a:gd name="connsiteY6" fmla="*/ 807326 h 3160987"/>
                    <a:gd name="connsiteX7" fmla="*/ 159395 w 9667534"/>
                    <a:gd name="connsiteY7" fmla="*/ 742622 h 3160987"/>
                    <a:gd name="connsiteX8" fmla="*/ 143683 w 9667534"/>
                    <a:gd name="connsiteY8" fmla="*/ 569147 h 3160987"/>
                    <a:gd name="connsiteX9" fmla="*/ 326903 w 9667534"/>
                    <a:gd name="connsiteY9" fmla="*/ 359378 h 3160987"/>
                    <a:gd name="connsiteX10" fmla="*/ 682667 w 9667534"/>
                    <a:gd name="connsiteY10" fmla="*/ 214531 h 3160987"/>
                    <a:gd name="connsiteX11" fmla="*/ 950955 w 9667534"/>
                    <a:gd name="connsiteY11" fmla="*/ 367698 h 3160987"/>
                    <a:gd name="connsiteX12" fmla="*/ 1186124 w 9667534"/>
                    <a:gd name="connsiteY12" fmla="*/ 417841 h 3160987"/>
                    <a:gd name="connsiteX13" fmla="*/ 1272396 w 9667534"/>
                    <a:gd name="connsiteY13" fmla="*/ 173421 h 3160987"/>
                    <a:gd name="connsiteX14" fmla="*/ 1311810 w 9667534"/>
                    <a:gd name="connsiteY14" fmla="*/ 86711 h 3160987"/>
                    <a:gd name="connsiteX15" fmla="*/ 1453700 w 9667534"/>
                    <a:gd name="connsiteY15" fmla="*/ 141890 h 3160987"/>
                    <a:gd name="connsiteX16" fmla="*/ 1564058 w 9667534"/>
                    <a:gd name="connsiteY16" fmla="*/ 110359 h 3160987"/>
                    <a:gd name="connsiteX17" fmla="*/ 1698065 w 9667534"/>
                    <a:gd name="connsiteY17" fmla="*/ 157655 h 3160987"/>
                    <a:gd name="connsiteX18" fmla="*/ 1879369 w 9667534"/>
                    <a:gd name="connsiteY18" fmla="*/ 0 h 3160987"/>
                    <a:gd name="connsiteX19" fmla="*/ 2265624 w 9667534"/>
                    <a:gd name="connsiteY19" fmla="*/ 39414 h 3160987"/>
                    <a:gd name="connsiteX20" fmla="*/ 2305038 w 9667534"/>
                    <a:gd name="connsiteY20" fmla="*/ 7883 h 3160987"/>
                    <a:gd name="connsiteX21" fmla="*/ 2533638 w 9667534"/>
                    <a:gd name="connsiteY21" fmla="*/ 23649 h 3160987"/>
                    <a:gd name="connsiteX22" fmla="*/ 2549403 w 9667534"/>
                    <a:gd name="connsiteY22" fmla="*/ 86711 h 3160987"/>
                    <a:gd name="connsiteX23" fmla="*/ 4338790 w 9667534"/>
                    <a:gd name="connsiteY23" fmla="*/ 299545 h 3160987"/>
                    <a:gd name="connsiteX24" fmla="*/ 4228431 w 9667534"/>
                    <a:gd name="connsiteY24" fmla="*/ 1072055 h 3160987"/>
                    <a:gd name="connsiteX25" fmla="*/ 3069665 w 9667534"/>
                    <a:gd name="connsiteY25" fmla="*/ 938049 h 3160987"/>
                    <a:gd name="connsiteX26" fmla="*/ 3282500 w 9667534"/>
                    <a:gd name="connsiteY26" fmla="*/ 1103587 h 3160987"/>
                    <a:gd name="connsiteX27" fmla="*/ 3889472 w 9667534"/>
                    <a:gd name="connsiteY27" fmla="*/ 1150883 h 3160987"/>
                    <a:gd name="connsiteX28" fmla="*/ 4102307 w 9667534"/>
                    <a:gd name="connsiteY28" fmla="*/ 1261242 h 3160987"/>
                    <a:gd name="connsiteX29" fmla="*/ 5190127 w 9667534"/>
                    <a:gd name="connsiteY29" fmla="*/ 1292773 h 3160987"/>
                    <a:gd name="connsiteX30" fmla="*/ 5970521 w 9667534"/>
                    <a:gd name="connsiteY30" fmla="*/ 1016876 h 3160987"/>
                    <a:gd name="connsiteX31" fmla="*/ 6404072 w 9667534"/>
                    <a:gd name="connsiteY31" fmla="*/ 1024759 h 3160987"/>
                    <a:gd name="connsiteX32" fmla="*/ 7026810 w 9667534"/>
                    <a:gd name="connsiteY32" fmla="*/ 977462 h 3160987"/>
                    <a:gd name="connsiteX33" fmla="*/ 7066224 w 9667534"/>
                    <a:gd name="connsiteY33" fmla="*/ 780393 h 3160987"/>
                    <a:gd name="connsiteX34" fmla="*/ 7200231 w 9667534"/>
                    <a:gd name="connsiteY34" fmla="*/ 662152 h 3160987"/>
                    <a:gd name="connsiteX35" fmla="*/ 8098865 w 9667534"/>
                    <a:gd name="connsiteY35" fmla="*/ 1135118 h 3160987"/>
                    <a:gd name="connsiteX36" fmla="*/ 8556065 w 9667534"/>
                    <a:gd name="connsiteY36" fmla="*/ 1158766 h 3160987"/>
                    <a:gd name="connsiteX37" fmla="*/ 9517762 w 9667534"/>
                    <a:gd name="connsiteY37" fmla="*/ 583324 h 3160987"/>
                    <a:gd name="connsiteX38" fmla="*/ 9667534 w 9667534"/>
                    <a:gd name="connsiteY38" fmla="*/ 709449 h 3160987"/>
                    <a:gd name="connsiteX39" fmla="*/ 8761017 w 9667534"/>
                    <a:gd name="connsiteY39" fmla="*/ 1308538 h 3160987"/>
                    <a:gd name="connsiteX40" fmla="*/ 8043686 w 9667534"/>
                    <a:gd name="connsiteY40" fmla="*/ 1395249 h 3160987"/>
                    <a:gd name="connsiteX41" fmla="*/ 7389417 w 9667534"/>
                    <a:gd name="connsiteY41" fmla="*/ 1363718 h 3160987"/>
                    <a:gd name="connsiteX42" fmla="*/ 6861272 w 9667534"/>
                    <a:gd name="connsiteY42" fmla="*/ 1355835 h 3160987"/>
                    <a:gd name="connsiteX43" fmla="*/ 6083835 w 9667534"/>
                    <a:gd name="connsiteY43" fmla="*/ 1579727 h 3160987"/>
                    <a:gd name="connsiteX44" fmla="*/ 6774726 w 9667534"/>
                    <a:gd name="connsiteY44" fmla="*/ 1586022 h 3160987"/>
                    <a:gd name="connsiteX45" fmla="*/ 7026810 w 9667534"/>
                    <a:gd name="connsiteY45" fmla="*/ 1395249 h 3160987"/>
                    <a:gd name="connsiteX46" fmla="*/ 7286722 w 9667534"/>
                    <a:gd name="connsiteY46" fmla="*/ 1701253 h 3160987"/>
                    <a:gd name="connsiteX47" fmla="*/ 7702976 w 9667534"/>
                    <a:gd name="connsiteY47" fmla="*/ 2117725 h 3160987"/>
                    <a:gd name="connsiteX48" fmla="*/ 8704305 w 9667534"/>
                    <a:gd name="connsiteY48" fmla="*/ 3121573 h 3160987"/>
                    <a:gd name="connsiteX49" fmla="*/ 8563948 w 9667534"/>
                    <a:gd name="connsiteY49" fmla="*/ 3160987 h 3160987"/>
                    <a:gd name="connsiteX50" fmla="*/ 7878148 w 9667534"/>
                    <a:gd name="connsiteY50" fmla="*/ 2435773 h 3160987"/>
                    <a:gd name="connsiteX51" fmla="*/ 7618674 w 9667534"/>
                    <a:gd name="connsiteY51" fmla="*/ 2281621 h 3160987"/>
                    <a:gd name="connsiteX52" fmla="*/ 7562838 w 9667534"/>
                    <a:gd name="connsiteY52" fmla="*/ 2278118 h 3160987"/>
                    <a:gd name="connsiteX53" fmla="*/ 7350387 w 9667534"/>
                    <a:gd name="connsiteY53" fmla="*/ 2143509 h 3160987"/>
                    <a:gd name="connsiteX54" fmla="*/ 7077337 w 9667534"/>
                    <a:gd name="connsiteY54" fmla="*/ 2046671 h 3160987"/>
                    <a:gd name="connsiteX55" fmla="*/ 6900686 w 9667534"/>
                    <a:gd name="connsiteY55" fmla="*/ 1994338 h 3160987"/>
                    <a:gd name="connsiteX56" fmla="*/ 6404072 w 9667534"/>
                    <a:gd name="connsiteY56" fmla="*/ 1923393 h 3160987"/>
                    <a:gd name="connsiteX57" fmla="*/ 5789217 w 9667534"/>
                    <a:gd name="connsiteY57" fmla="*/ 1998937 h 3160987"/>
                    <a:gd name="connsiteX58" fmla="*/ 5513321 w 9667534"/>
                    <a:gd name="connsiteY58" fmla="*/ 2010104 h 3160987"/>
                    <a:gd name="connsiteX59" fmla="*/ 5157064 w 9667534"/>
                    <a:gd name="connsiteY59" fmla="*/ 2159821 h 3160987"/>
                    <a:gd name="connsiteX60" fmla="*/ 4900874 w 9667534"/>
                    <a:gd name="connsiteY60" fmla="*/ 2154621 h 3160987"/>
                    <a:gd name="connsiteX61" fmla="*/ 4334082 w 9667534"/>
                    <a:gd name="connsiteY61" fmla="*/ 2230985 h 3160987"/>
                    <a:gd name="connsiteX62" fmla="*/ 3984065 w 9667534"/>
                    <a:gd name="connsiteY62" fmla="*/ 2191407 h 3160987"/>
                    <a:gd name="connsiteX63" fmla="*/ 3341565 w 9667534"/>
                    <a:gd name="connsiteY63" fmla="*/ 2139622 h 3160987"/>
                    <a:gd name="connsiteX64" fmla="*/ 3022862 w 9667534"/>
                    <a:gd name="connsiteY64" fmla="*/ 2557846 h 3160987"/>
                    <a:gd name="connsiteX65" fmla="*/ 2722605 w 9667534"/>
                    <a:gd name="connsiteY65" fmla="*/ 2684573 h 3160987"/>
                    <a:gd name="connsiteX66" fmla="*/ 2052845 w 9667534"/>
                    <a:gd name="connsiteY66" fmla="*/ 2270125 h 3160987"/>
                    <a:gd name="connsiteX67" fmla="*/ 1915881 w 9667534"/>
                    <a:gd name="connsiteY67" fmla="*/ 2051269 h 3160987"/>
                    <a:gd name="connsiteX68" fmla="*/ 1335458 w 9667534"/>
                    <a:gd name="connsiteY68" fmla="*/ 1813035 h 3160987"/>
                    <a:gd name="connsiteX69" fmla="*/ 919315 w 9667534"/>
                    <a:gd name="connsiteY69" fmla="*/ 1546554 h 3160987"/>
                    <a:gd name="connsiteX70" fmla="*/ 823079 w 9667534"/>
                    <a:gd name="connsiteY70" fmla="*/ 1332187 h 3160987"/>
                    <a:gd name="connsiteX71" fmla="*/ 570831 w 9667534"/>
                    <a:gd name="connsiteY71" fmla="*/ 1426780 h 3160987"/>
                    <a:gd name="connsiteX72" fmla="*/ 510506 w 9667534"/>
                    <a:gd name="connsiteY72" fmla="*/ 1537193 h 3160987"/>
                    <a:gd name="connsiteX73" fmla="*/ 298164 w 9667534"/>
                    <a:gd name="connsiteY73" fmla="*/ 1601679 h 3160987"/>
                    <a:gd name="connsiteX0" fmla="*/ 298164 w 9667534"/>
                    <a:gd name="connsiteY0" fmla="*/ 1601679 h 3160987"/>
                    <a:gd name="connsiteX1" fmla="*/ 134707 w 9667534"/>
                    <a:gd name="connsiteY1" fmla="*/ 1381235 h 3160987"/>
                    <a:gd name="connsiteX2" fmla="*/ 227274 w 9667534"/>
                    <a:gd name="connsiteY2" fmla="*/ 1332296 h 3160987"/>
                    <a:gd name="connsiteX3" fmla="*/ 287052 w 9667534"/>
                    <a:gd name="connsiteY3" fmla="*/ 1237593 h 3160987"/>
                    <a:gd name="connsiteX4" fmla="*/ 277527 w 9667534"/>
                    <a:gd name="connsiteY4" fmla="*/ 1114425 h 3160987"/>
                    <a:gd name="connsiteX5" fmla="*/ 183098 w 9667534"/>
                    <a:gd name="connsiteY5" fmla="*/ 1107036 h 3160987"/>
                    <a:gd name="connsiteX6" fmla="*/ 262 w 9667534"/>
                    <a:gd name="connsiteY6" fmla="*/ 807326 h 3160987"/>
                    <a:gd name="connsiteX7" fmla="*/ 159395 w 9667534"/>
                    <a:gd name="connsiteY7" fmla="*/ 742622 h 3160987"/>
                    <a:gd name="connsiteX8" fmla="*/ 143683 w 9667534"/>
                    <a:gd name="connsiteY8" fmla="*/ 569147 h 3160987"/>
                    <a:gd name="connsiteX9" fmla="*/ 326903 w 9667534"/>
                    <a:gd name="connsiteY9" fmla="*/ 359378 h 3160987"/>
                    <a:gd name="connsiteX10" fmla="*/ 682667 w 9667534"/>
                    <a:gd name="connsiteY10" fmla="*/ 214531 h 3160987"/>
                    <a:gd name="connsiteX11" fmla="*/ 950955 w 9667534"/>
                    <a:gd name="connsiteY11" fmla="*/ 367698 h 3160987"/>
                    <a:gd name="connsiteX12" fmla="*/ 1197237 w 9667534"/>
                    <a:gd name="connsiteY12" fmla="*/ 435303 h 3160987"/>
                    <a:gd name="connsiteX13" fmla="*/ 1272396 w 9667534"/>
                    <a:gd name="connsiteY13" fmla="*/ 173421 h 3160987"/>
                    <a:gd name="connsiteX14" fmla="*/ 1311810 w 9667534"/>
                    <a:gd name="connsiteY14" fmla="*/ 86711 h 3160987"/>
                    <a:gd name="connsiteX15" fmla="*/ 1453700 w 9667534"/>
                    <a:gd name="connsiteY15" fmla="*/ 141890 h 3160987"/>
                    <a:gd name="connsiteX16" fmla="*/ 1564058 w 9667534"/>
                    <a:gd name="connsiteY16" fmla="*/ 110359 h 3160987"/>
                    <a:gd name="connsiteX17" fmla="*/ 1698065 w 9667534"/>
                    <a:gd name="connsiteY17" fmla="*/ 157655 h 3160987"/>
                    <a:gd name="connsiteX18" fmla="*/ 1879369 w 9667534"/>
                    <a:gd name="connsiteY18" fmla="*/ 0 h 3160987"/>
                    <a:gd name="connsiteX19" fmla="*/ 2265624 w 9667534"/>
                    <a:gd name="connsiteY19" fmla="*/ 39414 h 3160987"/>
                    <a:gd name="connsiteX20" fmla="*/ 2305038 w 9667534"/>
                    <a:gd name="connsiteY20" fmla="*/ 7883 h 3160987"/>
                    <a:gd name="connsiteX21" fmla="*/ 2533638 w 9667534"/>
                    <a:gd name="connsiteY21" fmla="*/ 23649 h 3160987"/>
                    <a:gd name="connsiteX22" fmla="*/ 2549403 w 9667534"/>
                    <a:gd name="connsiteY22" fmla="*/ 86711 h 3160987"/>
                    <a:gd name="connsiteX23" fmla="*/ 4338790 w 9667534"/>
                    <a:gd name="connsiteY23" fmla="*/ 299545 h 3160987"/>
                    <a:gd name="connsiteX24" fmla="*/ 4228431 w 9667534"/>
                    <a:gd name="connsiteY24" fmla="*/ 1072055 h 3160987"/>
                    <a:gd name="connsiteX25" fmla="*/ 3069665 w 9667534"/>
                    <a:gd name="connsiteY25" fmla="*/ 938049 h 3160987"/>
                    <a:gd name="connsiteX26" fmla="*/ 3282500 w 9667534"/>
                    <a:gd name="connsiteY26" fmla="*/ 1103587 h 3160987"/>
                    <a:gd name="connsiteX27" fmla="*/ 3889472 w 9667534"/>
                    <a:gd name="connsiteY27" fmla="*/ 1150883 h 3160987"/>
                    <a:gd name="connsiteX28" fmla="*/ 4102307 w 9667534"/>
                    <a:gd name="connsiteY28" fmla="*/ 1261242 h 3160987"/>
                    <a:gd name="connsiteX29" fmla="*/ 5190127 w 9667534"/>
                    <a:gd name="connsiteY29" fmla="*/ 1292773 h 3160987"/>
                    <a:gd name="connsiteX30" fmla="*/ 5970521 w 9667534"/>
                    <a:gd name="connsiteY30" fmla="*/ 1016876 h 3160987"/>
                    <a:gd name="connsiteX31" fmla="*/ 6404072 w 9667534"/>
                    <a:gd name="connsiteY31" fmla="*/ 1024759 h 3160987"/>
                    <a:gd name="connsiteX32" fmla="*/ 7026810 w 9667534"/>
                    <a:gd name="connsiteY32" fmla="*/ 977462 h 3160987"/>
                    <a:gd name="connsiteX33" fmla="*/ 7066224 w 9667534"/>
                    <a:gd name="connsiteY33" fmla="*/ 780393 h 3160987"/>
                    <a:gd name="connsiteX34" fmla="*/ 7200231 w 9667534"/>
                    <a:gd name="connsiteY34" fmla="*/ 662152 h 3160987"/>
                    <a:gd name="connsiteX35" fmla="*/ 8098865 w 9667534"/>
                    <a:gd name="connsiteY35" fmla="*/ 1135118 h 3160987"/>
                    <a:gd name="connsiteX36" fmla="*/ 8556065 w 9667534"/>
                    <a:gd name="connsiteY36" fmla="*/ 1158766 h 3160987"/>
                    <a:gd name="connsiteX37" fmla="*/ 9517762 w 9667534"/>
                    <a:gd name="connsiteY37" fmla="*/ 583324 h 3160987"/>
                    <a:gd name="connsiteX38" fmla="*/ 9667534 w 9667534"/>
                    <a:gd name="connsiteY38" fmla="*/ 709449 h 3160987"/>
                    <a:gd name="connsiteX39" fmla="*/ 8761017 w 9667534"/>
                    <a:gd name="connsiteY39" fmla="*/ 1308538 h 3160987"/>
                    <a:gd name="connsiteX40" fmla="*/ 8043686 w 9667534"/>
                    <a:gd name="connsiteY40" fmla="*/ 1395249 h 3160987"/>
                    <a:gd name="connsiteX41" fmla="*/ 7389417 w 9667534"/>
                    <a:gd name="connsiteY41" fmla="*/ 1363718 h 3160987"/>
                    <a:gd name="connsiteX42" fmla="*/ 6861272 w 9667534"/>
                    <a:gd name="connsiteY42" fmla="*/ 1355835 h 3160987"/>
                    <a:gd name="connsiteX43" fmla="*/ 6083835 w 9667534"/>
                    <a:gd name="connsiteY43" fmla="*/ 1579727 h 3160987"/>
                    <a:gd name="connsiteX44" fmla="*/ 6774726 w 9667534"/>
                    <a:gd name="connsiteY44" fmla="*/ 1586022 h 3160987"/>
                    <a:gd name="connsiteX45" fmla="*/ 7026810 w 9667534"/>
                    <a:gd name="connsiteY45" fmla="*/ 1395249 h 3160987"/>
                    <a:gd name="connsiteX46" fmla="*/ 7286722 w 9667534"/>
                    <a:gd name="connsiteY46" fmla="*/ 1701253 h 3160987"/>
                    <a:gd name="connsiteX47" fmla="*/ 7702976 w 9667534"/>
                    <a:gd name="connsiteY47" fmla="*/ 2117725 h 3160987"/>
                    <a:gd name="connsiteX48" fmla="*/ 8704305 w 9667534"/>
                    <a:gd name="connsiteY48" fmla="*/ 3121573 h 3160987"/>
                    <a:gd name="connsiteX49" fmla="*/ 8563948 w 9667534"/>
                    <a:gd name="connsiteY49" fmla="*/ 3160987 h 3160987"/>
                    <a:gd name="connsiteX50" fmla="*/ 7878148 w 9667534"/>
                    <a:gd name="connsiteY50" fmla="*/ 2435773 h 3160987"/>
                    <a:gd name="connsiteX51" fmla="*/ 7618674 w 9667534"/>
                    <a:gd name="connsiteY51" fmla="*/ 2281621 h 3160987"/>
                    <a:gd name="connsiteX52" fmla="*/ 7562838 w 9667534"/>
                    <a:gd name="connsiteY52" fmla="*/ 2278118 h 3160987"/>
                    <a:gd name="connsiteX53" fmla="*/ 7350387 w 9667534"/>
                    <a:gd name="connsiteY53" fmla="*/ 2143509 h 3160987"/>
                    <a:gd name="connsiteX54" fmla="*/ 7077337 w 9667534"/>
                    <a:gd name="connsiteY54" fmla="*/ 2046671 h 3160987"/>
                    <a:gd name="connsiteX55" fmla="*/ 6900686 w 9667534"/>
                    <a:gd name="connsiteY55" fmla="*/ 1994338 h 3160987"/>
                    <a:gd name="connsiteX56" fmla="*/ 6404072 w 9667534"/>
                    <a:gd name="connsiteY56" fmla="*/ 1923393 h 3160987"/>
                    <a:gd name="connsiteX57" fmla="*/ 5789217 w 9667534"/>
                    <a:gd name="connsiteY57" fmla="*/ 1998937 h 3160987"/>
                    <a:gd name="connsiteX58" fmla="*/ 5513321 w 9667534"/>
                    <a:gd name="connsiteY58" fmla="*/ 2010104 h 3160987"/>
                    <a:gd name="connsiteX59" fmla="*/ 5157064 w 9667534"/>
                    <a:gd name="connsiteY59" fmla="*/ 2159821 h 3160987"/>
                    <a:gd name="connsiteX60" fmla="*/ 4900874 w 9667534"/>
                    <a:gd name="connsiteY60" fmla="*/ 2154621 h 3160987"/>
                    <a:gd name="connsiteX61" fmla="*/ 4334082 w 9667534"/>
                    <a:gd name="connsiteY61" fmla="*/ 2230985 h 3160987"/>
                    <a:gd name="connsiteX62" fmla="*/ 3984065 w 9667534"/>
                    <a:gd name="connsiteY62" fmla="*/ 2191407 h 3160987"/>
                    <a:gd name="connsiteX63" fmla="*/ 3341565 w 9667534"/>
                    <a:gd name="connsiteY63" fmla="*/ 2139622 h 3160987"/>
                    <a:gd name="connsiteX64" fmla="*/ 3022862 w 9667534"/>
                    <a:gd name="connsiteY64" fmla="*/ 2557846 h 3160987"/>
                    <a:gd name="connsiteX65" fmla="*/ 2722605 w 9667534"/>
                    <a:gd name="connsiteY65" fmla="*/ 2684573 h 3160987"/>
                    <a:gd name="connsiteX66" fmla="*/ 2052845 w 9667534"/>
                    <a:gd name="connsiteY66" fmla="*/ 2270125 h 3160987"/>
                    <a:gd name="connsiteX67" fmla="*/ 1915881 w 9667534"/>
                    <a:gd name="connsiteY67" fmla="*/ 2051269 h 3160987"/>
                    <a:gd name="connsiteX68" fmla="*/ 1335458 w 9667534"/>
                    <a:gd name="connsiteY68" fmla="*/ 1813035 h 3160987"/>
                    <a:gd name="connsiteX69" fmla="*/ 919315 w 9667534"/>
                    <a:gd name="connsiteY69" fmla="*/ 1546554 h 3160987"/>
                    <a:gd name="connsiteX70" fmla="*/ 823079 w 9667534"/>
                    <a:gd name="connsiteY70" fmla="*/ 1332187 h 3160987"/>
                    <a:gd name="connsiteX71" fmla="*/ 570831 w 9667534"/>
                    <a:gd name="connsiteY71" fmla="*/ 1426780 h 3160987"/>
                    <a:gd name="connsiteX72" fmla="*/ 510506 w 9667534"/>
                    <a:gd name="connsiteY72" fmla="*/ 1537193 h 3160987"/>
                    <a:gd name="connsiteX73" fmla="*/ 298164 w 9667534"/>
                    <a:gd name="connsiteY73" fmla="*/ 1601679 h 3160987"/>
                    <a:gd name="connsiteX0" fmla="*/ 298164 w 9667534"/>
                    <a:gd name="connsiteY0" fmla="*/ 1601679 h 3160987"/>
                    <a:gd name="connsiteX1" fmla="*/ 134707 w 9667534"/>
                    <a:gd name="connsiteY1" fmla="*/ 1381235 h 3160987"/>
                    <a:gd name="connsiteX2" fmla="*/ 227274 w 9667534"/>
                    <a:gd name="connsiteY2" fmla="*/ 1332296 h 3160987"/>
                    <a:gd name="connsiteX3" fmla="*/ 287052 w 9667534"/>
                    <a:gd name="connsiteY3" fmla="*/ 1237593 h 3160987"/>
                    <a:gd name="connsiteX4" fmla="*/ 277527 w 9667534"/>
                    <a:gd name="connsiteY4" fmla="*/ 1114425 h 3160987"/>
                    <a:gd name="connsiteX5" fmla="*/ 183098 w 9667534"/>
                    <a:gd name="connsiteY5" fmla="*/ 1107036 h 3160987"/>
                    <a:gd name="connsiteX6" fmla="*/ 262 w 9667534"/>
                    <a:gd name="connsiteY6" fmla="*/ 807326 h 3160987"/>
                    <a:gd name="connsiteX7" fmla="*/ 159395 w 9667534"/>
                    <a:gd name="connsiteY7" fmla="*/ 742622 h 3160987"/>
                    <a:gd name="connsiteX8" fmla="*/ 143683 w 9667534"/>
                    <a:gd name="connsiteY8" fmla="*/ 569147 h 3160987"/>
                    <a:gd name="connsiteX9" fmla="*/ 326903 w 9667534"/>
                    <a:gd name="connsiteY9" fmla="*/ 359378 h 3160987"/>
                    <a:gd name="connsiteX10" fmla="*/ 682667 w 9667534"/>
                    <a:gd name="connsiteY10" fmla="*/ 214531 h 3160987"/>
                    <a:gd name="connsiteX11" fmla="*/ 950955 w 9667534"/>
                    <a:gd name="connsiteY11" fmla="*/ 367698 h 3160987"/>
                    <a:gd name="connsiteX12" fmla="*/ 1197237 w 9667534"/>
                    <a:gd name="connsiteY12" fmla="*/ 435303 h 3160987"/>
                    <a:gd name="connsiteX13" fmla="*/ 1272396 w 9667534"/>
                    <a:gd name="connsiteY13" fmla="*/ 173421 h 3160987"/>
                    <a:gd name="connsiteX14" fmla="*/ 1311810 w 9667534"/>
                    <a:gd name="connsiteY14" fmla="*/ 86711 h 3160987"/>
                    <a:gd name="connsiteX15" fmla="*/ 1453700 w 9667534"/>
                    <a:gd name="connsiteY15" fmla="*/ 141890 h 3160987"/>
                    <a:gd name="connsiteX16" fmla="*/ 1564058 w 9667534"/>
                    <a:gd name="connsiteY16" fmla="*/ 110359 h 3160987"/>
                    <a:gd name="connsiteX17" fmla="*/ 1698065 w 9667534"/>
                    <a:gd name="connsiteY17" fmla="*/ 157655 h 3160987"/>
                    <a:gd name="connsiteX18" fmla="*/ 1879369 w 9667534"/>
                    <a:gd name="connsiteY18" fmla="*/ 0 h 3160987"/>
                    <a:gd name="connsiteX19" fmla="*/ 2265624 w 9667534"/>
                    <a:gd name="connsiteY19" fmla="*/ 39414 h 3160987"/>
                    <a:gd name="connsiteX20" fmla="*/ 2305038 w 9667534"/>
                    <a:gd name="connsiteY20" fmla="*/ 7883 h 3160987"/>
                    <a:gd name="connsiteX21" fmla="*/ 2533638 w 9667534"/>
                    <a:gd name="connsiteY21" fmla="*/ 23649 h 3160987"/>
                    <a:gd name="connsiteX22" fmla="*/ 2549403 w 9667534"/>
                    <a:gd name="connsiteY22" fmla="*/ 86711 h 3160987"/>
                    <a:gd name="connsiteX23" fmla="*/ 4338790 w 9667534"/>
                    <a:gd name="connsiteY23" fmla="*/ 299545 h 3160987"/>
                    <a:gd name="connsiteX24" fmla="*/ 4228431 w 9667534"/>
                    <a:gd name="connsiteY24" fmla="*/ 1072055 h 3160987"/>
                    <a:gd name="connsiteX25" fmla="*/ 3069665 w 9667534"/>
                    <a:gd name="connsiteY25" fmla="*/ 938049 h 3160987"/>
                    <a:gd name="connsiteX26" fmla="*/ 3282500 w 9667534"/>
                    <a:gd name="connsiteY26" fmla="*/ 1103587 h 3160987"/>
                    <a:gd name="connsiteX27" fmla="*/ 3889472 w 9667534"/>
                    <a:gd name="connsiteY27" fmla="*/ 1150883 h 3160987"/>
                    <a:gd name="connsiteX28" fmla="*/ 4102307 w 9667534"/>
                    <a:gd name="connsiteY28" fmla="*/ 1261242 h 3160987"/>
                    <a:gd name="connsiteX29" fmla="*/ 5190127 w 9667534"/>
                    <a:gd name="connsiteY29" fmla="*/ 1292773 h 3160987"/>
                    <a:gd name="connsiteX30" fmla="*/ 5970521 w 9667534"/>
                    <a:gd name="connsiteY30" fmla="*/ 1016876 h 3160987"/>
                    <a:gd name="connsiteX31" fmla="*/ 6404072 w 9667534"/>
                    <a:gd name="connsiteY31" fmla="*/ 1024759 h 3160987"/>
                    <a:gd name="connsiteX32" fmla="*/ 7026810 w 9667534"/>
                    <a:gd name="connsiteY32" fmla="*/ 977462 h 3160987"/>
                    <a:gd name="connsiteX33" fmla="*/ 7066224 w 9667534"/>
                    <a:gd name="connsiteY33" fmla="*/ 780393 h 3160987"/>
                    <a:gd name="connsiteX34" fmla="*/ 7200231 w 9667534"/>
                    <a:gd name="connsiteY34" fmla="*/ 662152 h 3160987"/>
                    <a:gd name="connsiteX35" fmla="*/ 8098865 w 9667534"/>
                    <a:gd name="connsiteY35" fmla="*/ 1135118 h 3160987"/>
                    <a:gd name="connsiteX36" fmla="*/ 8556065 w 9667534"/>
                    <a:gd name="connsiteY36" fmla="*/ 1158766 h 3160987"/>
                    <a:gd name="connsiteX37" fmla="*/ 9517762 w 9667534"/>
                    <a:gd name="connsiteY37" fmla="*/ 583324 h 3160987"/>
                    <a:gd name="connsiteX38" fmla="*/ 9667534 w 9667534"/>
                    <a:gd name="connsiteY38" fmla="*/ 709449 h 3160987"/>
                    <a:gd name="connsiteX39" fmla="*/ 8761017 w 9667534"/>
                    <a:gd name="connsiteY39" fmla="*/ 1308538 h 3160987"/>
                    <a:gd name="connsiteX40" fmla="*/ 8043686 w 9667534"/>
                    <a:gd name="connsiteY40" fmla="*/ 1395249 h 3160987"/>
                    <a:gd name="connsiteX41" fmla="*/ 7389417 w 9667534"/>
                    <a:gd name="connsiteY41" fmla="*/ 1363718 h 3160987"/>
                    <a:gd name="connsiteX42" fmla="*/ 6861272 w 9667534"/>
                    <a:gd name="connsiteY42" fmla="*/ 1355835 h 3160987"/>
                    <a:gd name="connsiteX43" fmla="*/ 6083835 w 9667534"/>
                    <a:gd name="connsiteY43" fmla="*/ 1579727 h 3160987"/>
                    <a:gd name="connsiteX44" fmla="*/ 6774726 w 9667534"/>
                    <a:gd name="connsiteY44" fmla="*/ 1586022 h 3160987"/>
                    <a:gd name="connsiteX45" fmla="*/ 7026810 w 9667534"/>
                    <a:gd name="connsiteY45" fmla="*/ 1395249 h 3160987"/>
                    <a:gd name="connsiteX46" fmla="*/ 7286722 w 9667534"/>
                    <a:gd name="connsiteY46" fmla="*/ 1701253 h 3160987"/>
                    <a:gd name="connsiteX47" fmla="*/ 7702976 w 9667534"/>
                    <a:gd name="connsiteY47" fmla="*/ 2117725 h 3160987"/>
                    <a:gd name="connsiteX48" fmla="*/ 8704305 w 9667534"/>
                    <a:gd name="connsiteY48" fmla="*/ 3121573 h 3160987"/>
                    <a:gd name="connsiteX49" fmla="*/ 8563948 w 9667534"/>
                    <a:gd name="connsiteY49" fmla="*/ 3160987 h 3160987"/>
                    <a:gd name="connsiteX50" fmla="*/ 7878148 w 9667534"/>
                    <a:gd name="connsiteY50" fmla="*/ 2435773 h 3160987"/>
                    <a:gd name="connsiteX51" fmla="*/ 7618674 w 9667534"/>
                    <a:gd name="connsiteY51" fmla="*/ 2281621 h 3160987"/>
                    <a:gd name="connsiteX52" fmla="*/ 7562838 w 9667534"/>
                    <a:gd name="connsiteY52" fmla="*/ 2278118 h 3160987"/>
                    <a:gd name="connsiteX53" fmla="*/ 7350387 w 9667534"/>
                    <a:gd name="connsiteY53" fmla="*/ 2143509 h 3160987"/>
                    <a:gd name="connsiteX54" fmla="*/ 7077337 w 9667534"/>
                    <a:gd name="connsiteY54" fmla="*/ 2046671 h 3160987"/>
                    <a:gd name="connsiteX55" fmla="*/ 6900686 w 9667534"/>
                    <a:gd name="connsiteY55" fmla="*/ 1994338 h 3160987"/>
                    <a:gd name="connsiteX56" fmla="*/ 6404072 w 9667534"/>
                    <a:gd name="connsiteY56" fmla="*/ 1923393 h 3160987"/>
                    <a:gd name="connsiteX57" fmla="*/ 5789217 w 9667534"/>
                    <a:gd name="connsiteY57" fmla="*/ 1998937 h 3160987"/>
                    <a:gd name="connsiteX58" fmla="*/ 5513321 w 9667534"/>
                    <a:gd name="connsiteY58" fmla="*/ 2010104 h 3160987"/>
                    <a:gd name="connsiteX59" fmla="*/ 5157064 w 9667534"/>
                    <a:gd name="connsiteY59" fmla="*/ 2159821 h 3160987"/>
                    <a:gd name="connsiteX60" fmla="*/ 4900874 w 9667534"/>
                    <a:gd name="connsiteY60" fmla="*/ 2154621 h 3160987"/>
                    <a:gd name="connsiteX61" fmla="*/ 4334082 w 9667534"/>
                    <a:gd name="connsiteY61" fmla="*/ 2230985 h 3160987"/>
                    <a:gd name="connsiteX62" fmla="*/ 3984065 w 9667534"/>
                    <a:gd name="connsiteY62" fmla="*/ 2191407 h 3160987"/>
                    <a:gd name="connsiteX63" fmla="*/ 3341565 w 9667534"/>
                    <a:gd name="connsiteY63" fmla="*/ 2139622 h 3160987"/>
                    <a:gd name="connsiteX64" fmla="*/ 3022862 w 9667534"/>
                    <a:gd name="connsiteY64" fmla="*/ 2557846 h 3160987"/>
                    <a:gd name="connsiteX65" fmla="*/ 2722605 w 9667534"/>
                    <a:gd name="connsiteY65" fmla="*/ 2684573 h 3160987"/>
                    <a:gd name="connsiteX66" fmla="*/ 2052845 w 9667534"/>
                    <a:gd name="connsiteY66" fmla="*/ 2270125 h 3160987"/>
                    <a:gd name="connsiteX67" fmla="*/ 1915881 w 9667534"/>
                    <a:gd name="connsiteY67" fmla="*/ 2051269 h 3160987"/>
                    <a:gd name="connsiteX68" fmla="*/ 1335458 w 9667534"/>
                    <a:gd name="connsiteY68" fmla="*/ 1813035 h 3160987"/>
                    <a:gd name="connsiteX69" fmla="*/ 919315 w 9667534"/>
                    <a:gd name="connsiteY69" fmla="*/ 1546554 h 3160987"/>
                    <a:gd name="connsiteX70" fmla="*/ 823079 w 9667534"/>
                    <a:gd name="connsiteY70" fmla="*/ 1332187 h 3160987"/>
                    <a:gd name="connsiteX71" fmla="*/ 570831 w 9667534"/>
                    <a:gd name="connsiteY71" fmla="*/ 1426780 h 3160987"/>
                    <a:gd name="connsiteX72" fmla="*/ 510506 w 9667534"/>
                    <a:gd name="connsiteY72" fmla="*/ 1537193 h 3160987"/>
                    <a:gd name="connsiteX73" fmla="*/ 298164 w 9667534"/>
                    <a:gd name="connsiteY73" fmla="*/ 1601679 h 3160987"/>
                    <a:gd name="connsiteX0" fmla="*/ 298164 w 9667534"/>
                    <a:gd name="connsiteY0" fmla="*/ 1601679 h 3160987"/>
                    <a:gd name="connsiteX1" fmla="*/ 134707 w 9667534"/>
                    <a:gd name="connsiteY1" fmla="*/ 1381235 h 3160987"/>
                    <a:gd name="connsiteX2" fmla="*/ 227274 w 9667534"/>
                    <a:gd name="connsiteY2" fmla="*/ 1332296 h 3160987"/>
                    <a:gd name="connsiteX3" fmla="*/ 287052 w 9667534"/>
                    <a:gd name="connsiteY3" fmla="*/ 1237593 h 3160987"/>
                    <a:gd name="connsiteX4" fmla="*/ 277527 w 9667534"/>
                    <a:gd name="connsiteY4" fmla="*/ 1114425 h 3160987"/>
                    <a:gd name="connsiteX5" fmla="*/ 183098 w 9667534"/>
                    <a:gd name="connsiteY5" fmla="*/ 1107036 h 3160987"/>
                    <a:gd name="connsiteX6" fmla="*/ 262 w 9667534"/>
                    <a:gd name="connsiteY6" fmla="*/ 807326 h 3160987"/>
                    <a:gd name="connsiteX7" fmla="*/ 159395 w 9667534"/>
                    <a:gd name="connsiteY7" fmla="*/ 742622 h 3160987"/>
                    <a:gd name="connsiteX8" fmla="*/ 143683 w 9667534"/>
                    <a:gd name="connsiteY8" fmla="*/ 569147 h 3160987"/>
                    <a:gd name="connsiteX9" fmla="*/ 326903 w 9667534"/>
                    <a:gd name="connsiteY9" fmla="*/ 359378 h 3160987"/>
                    <a:gd name="connsiteX10" fmla="*/ 682667 w 9667534"/>
                    <a:gd name="connsiteY10" fmla="*/ 214531 h 3160987"/>
                    <a:gd name="connsiteX11" fmla="*/ 950955 w 9667534"/>
                    <a:gd name="connsiteY11" fmla="*/ 367698 h 3160987"/>
                    <a:gd name="connsiteX12" fmla="*/ 1197237 w 9667534"/>
                    <a:gd name="connsiteY12" fmla="*/ 435303 h 3160987"/>
                    <a:gd name="connsiteX13" fmla="*/ 1261284 w 9667534"/>
                    <a:gd name="connsiteY13" fmla="*/ 224221 h 3160987"/>
                    <a:gd name="connsiteX14" fmla="*/ 1311810 w 9667534"/>
                    <a:gd name="connsiteY14" fmla="*/ 86711 h 3160987"/>
                    <a:gd name="connsiteX15" fmla="*/ 1453700 w 9667534"/>
                    <a:gd name="connsiteY15" fmla="*/ 141890 h 3160987"/>
                    <a:gd name="connsiteX16" fmla="*/ 1564058 w 9667534"/>
                    <a:gd name="connsiteY16" fmla="*/ 110359 h 3160987"/>
                    <a:gd name="connsiteX17" fmla="*/ 1698065 w 9667534"/>
                    <a:gd name="connsiteY17" fmla="*/ 157655 h 3160987"/>
                    <a:gd name="connsiteX18" fmla="*/ 1879369 w 9667534"/>
                    <a:gd name="connsiteY18" fmla="*/ 0 h 3160987"/>
                    <a:gd name="connsiteX19" fmla="*/ 2265624 w 9667534"/>
                    <a:gd name="connsiteY19" fmla="*/ 39414 h 3160987"/>
                    <a:gd name="connsiteX20" fmla="*/ 2305038 w 9667534"/>
                    <a:gd name="connsiteY20" fmla="*/ 7883 h 3160987"/>
                    <a:gd name="connsiteX21" fmla="*/ 2533638 w 9667534"/>
                    <a:gd name="connsiteY21" fmla="*/ 23649 h 3160987"/>
                    <a:gd name="connsiteX22" fmla="*/ 2549403 w 9667534"/>
                    <a:gd name="connsiteY22" fmla="*/ 86711 h 3160987"/>
                    <a:gd name="connsiteX23" fmla="*/ 4338790 w 9667534"/>
                    <a:gd name="connsiteY23" fmla="*/ 299545 h 3160987"/>
                    <a:gd name="connsiteX24" fmla="*/ 4228431 w 9667534"/>
                    <a:gd name="connsiteY24" fmla="*/ 1072055 h 3160987"/>
                    <a:gd name="connsiteX25" fmla="*/ 3069665 w 9667534"/>
                    <a:gd name="connsiteY25" fmla="*/ 938049 h 3160987"/>
                    <a:gd name="connsiteX26" fmla="*/ 3282500 w 9667534"/>
                    <a:gd name="connsiteY26" fmla="*/ 1103587 h 3160987"/>
                    <a:gd name="connsiteX27" fmla="*/ 3889472 w 9667534"/>
                    <a:gd name="connsiteY27" fmla="*/ 1150883 h 3160987"/>
                    <a:gd name="connsiteX28" fmla="*/ 4102307 w 9667534"/>
                    <a:gd name="connsiteY28" fmla="*/ 1261242 h 3160987"/>
                    <a:gd name="connsiteX29" fmla="*/ 5190127 w 9667534"/>
                    <a:gd name="connsiteY29" fmla="*/ 1292773 h 3160987"/>
                    <a:gd name="connsiteX30" fmla="*/ 5970521 w 9667534"/>
                    <a:gd name="connsiteY30" fmla="*/ 1016876 h 3160987"/>
                    <a:gd name="connsiteX31" fmla="*/ 6404072 w 9667534"/>
                    <a:gd name="connsiteY31" fmla="*/ 1024759 h 3160987"/>
                    <a:gd name="connsiteX32" fmla="*/ 7026810 w 9667534"/>
                    <a:gd name="connsiteY32" fmla="*/ 977462 h 3160987"/>
                    <a:gd name="connsiteX33" fmla="*/ 7066224 w 9667534"/>
                    <a:gd name="connsiteY33" fmla="*/ 780393 h 3160987"/>
                    <a:gd name="connsiteX34" fmla="*/ 7200231 w 9667534"/>
                    <a:gd name="connsiteY34" fmla="*/ 662152 h 3160987"/>
                    <a:gd name="connsiteX35" fmla="*/ 8098865 w 9667534"/>
                    <a:gd name="connsiteY35" fmla="*/ 1135118 h 3160987"/>
                    <a:gd name="connsiteX36" fmla="*/ 8556065 w 9667534"/>
                    <a:gd name="connsiteY36" fmla="*/ 1158766 h 3160987"/>
                    <a:gd name="connsiteX37" fmla="*/ 9517762 w 9667534"/>
                    <a:gd name="connsiteY37" fmla="*/ 583324 h 3160987"/>
                    <a:gd name="connsiteX38" fmla="*/ 9667534 w 9667534"/>
                    <a:gd name="connsiteY38" fmla="*/ 709449 h 3160987"/>
                    <a:gd name="connsiteX39" fmla="*/ 8761017 w 9667534"/>
                    <a:gd name="connsiteY39" fmla="*/ 1308538 h 3160987"/>
                    <a:gd name="connsiteX40" fmla="*/ 8043686 w 9667534"/>
                    <a:gd name="connsiteY40" fmla="*/ 1395249 h 3160987"/>
                    <a:gd name="connsiteX41" fmla="*/ 7389417 w 9667534"/>
                    <a:gd name="connsiteY41" fmla="*/ 1363718 h 3160987"/>
                    <a:gd name="connsiteX42" fmla="*/ 6861272 w 9667534"/>
                    <a:gd name="connsiteY42" fmla="*/ 1355835 h 3160987"/>
                    <a:gd name="connsiteX43" fmla="*/ 6083835 w 9667534"/>
                    <a:gd name="connsiteY43" fmla="*/ 1579727 h 3160987"/>
                    <a:gd name="connsiteX44" fmla="*/ 6774726 w 9667534"/>
                    <a:gd name="connsiteY44" fmla="*/ 1586022 h 3160987"/>
                    <a:gd name="connsiteX45" fmla="*/ 7026810 w 9667534"/>
                    <a:gd name="connsiteY45" fmla="*/ 1395249 h 3160987"/>
                    <a:gd name="connsiteX46" fmla="*/ 7286722 w 9667534"/>
                    <a:gd name="connsiteY46" fmla="*/ 1701253 h 3160987"/>
                    <a:gd name="connsiteX47" fmla="*/ 7702976 w 9667534"/>
                    <a:gd name="connsiteY47" fmla="*/ 2117725 h 3160987"/>
                    <a:gd name="connsiteX48" fmla="*/ 8704305 w 9667534"/>
                    <a:gd name="connsiteY48" fmla="*/ 3121573 h 3160987"/>
                    <a:gd name="connsiteX49" fmla="*/ 8563948 w 9667534"/>
                    <a:gd name="connsiteY49" fmla="*/ 3160987 h 3160987"/>
                    <a:gd name="connsiteX50" fmla="*/ 7878148 w 9667534"/>
                    <a:gd name="connsiteY50" fmla="*/ 2435773 h 3160987"/>
                    <a:gd name="connsiteX51" fmla="*/ 7618674 w 9667534"/>
                    <a:gd name="connsiteY51" fmla="*/ 2281621 h 3160987"/>
                    <a:gd name="connsiteX52" fmla="*/ 7562838 w 9667534"/>
                    <a:gd name="connsiteY52" fmla="*/ 2278118 h 3160987"/>
                    <a:gd name="connsiteX53" fmla="*/ 7350387 w 9667534"/>
                    <a:gd name="connsiteY53" fmla="*/ 2143509 h 3160987"/>
                    <a:gd name="connsiteX54" fmla="*/ 7077337 w 9667534"/>
                    <a:gd name="connsiteY54" fmla="*/ 2046671 h 3160987"/>
                    <a:gd name="connsiteX55" fmla="*/ 6900686 w 9667534"/>
                    <a:gd name="connsiteY55" fmla="*/ 1994338 h 3160987"/>
                    <a:gd name="connsiteX56" fmla="*/ 6404072 w 9667534"/>
                    <a:gd name="connsiteY56" fmla="*/ 1923393 h 3160987"/>
                    <a:gd name="connsiteX57" fmla="*/ 5789217 w 9667534"/>
                    <a:gd name="connsiteY57" fmla="*/ 1998937 h 3160987"/>
                    <a:gd name="connsiteX58" fmla="*/ 5513321 w 9667534"/>
                    <a:gd name="connsiteY58" fmla="*/ 2010104 h 3160987"/>
                    <a:gd name="connsiteX59" fmla="*/ 5157064 w 9667534"/>
                    <a:gd name="connsiteY59" fmla="*/ 2159821 h 3160987"/>
                    <a:gd name="connsiteX60" fmla="*/ 4900874 w 9667534"/>
                    <a:gd name="connsiteY60" fmla="*/ 2154621 h 3160987"/>
                    <a:gd name="connsiteX61" fmla="*/ 4334082 w 9667534"/>
                    <a:gd name="connsiteY61" fmla="*/ 2230985 h 3160987"/>
                    <a:gd name="connsiteX62" fmla="*/ 3984065 w 9667534"/>
                    <a:gd name="connsiteY62" fmla="*/ 2191407 h 3160987"/>
                    <a:gd name="connsiteX63" fmla="*/ 3341565 w 9667534"/>
                    <a:gd name="connsiteY63" fmla="*/ 2139622 h 3160987"/>
                    <a:gd name="connsiteX64" fmla="*/ 3022862 w 9667534"/>
                    <a:gd name="connsiteY64" fmla="*/ 2557846 h 3160987"/>
                    <a:gd name="connsiteX65" fmla="*/ 2722605 w 9667534"/>
                    <a:gd name="connsiteY65" fmla="*/ 2684573 h 3160987"/>
                    <a:gd name="connsiteX66" fmla="*/ 2052845 w 9667534"/>
                    <a:gd name="connsiteY66" fmla="*/ 2270125 h 3160987"/>
                    <a:gd name="connsiteX67" fmla="*/ 1915881 w 9667534"/>
                    <a:gd name="connsiteY67" fmla="*/ 2051269 h 3160987"/>
                    <a:gd name="connsiteX68" fmla="*/ 1335458 w 9667534"/>
                    <a:gd name="connsiteY68" fmla="*/ 1813035 h 3160987"/>
                    <a:gd name="connsiteX69" fmla="*/ 919315 w 9667534"/>
                    <a:gd name="connsiteY69" fmla="*/ 1546554 h 3160987"/>
                    <a:gd name="connsiteX70" fmla="*/ 823079 w 9667534"/>
                    <a:gd name="connsiteY70" fmla="*/ 1332187 h 3160987"/>
                    <a:gd name="connsiteX71" fmla="*/ 570831 w 9667534"/>
                    <a:gd name="connsiteY71" fmla="*/ 1426780 h 3160987"/>
                    <a:gd name="connsiteX72" fmla="*/ 510506 w 9667534"/>
                    <a:gd name="connsiteY72" fmla="*/ 1537193 h 3160987"/>
                    <a:gd name="connsiteX73" fmla="*/ 298164 w 9667534"/>
                    <a:gd name="connsiteY73" fmla="*/ 1601679 h 3160987"/>
                    <a:gd name="connsiteX0" fmla="*/ 298164 w 9667534"/>
                    <a:gd name="connsiteY0" fmla="*/ 1601679 h 3160987"/>
                    <a:gd name="connsiteX1" fmla="*/ 134707 w 9667534"/>
                    <a:gd name="connsiteY1" fmla="*/ 1381235 h 3160987"/>
                    <a:gd name="connsiteX2" fmla="*/ 227274 w 9667534"/>
                    <a:gd name="connsiteY2" fmla="*/ 1332296 h 3160987"/>
                    <a:gd name="connsiteX3" fmla="*/ 287052 w 9667534"/>
                    <a:gd name="connsiteY3" fmla="*/ 1237593 h 3160987"/>
                    <a:gd name="connsiteX4" fmla="*/ 277527 w 9667534"/>
                    <a:gd name="connsiteY4" fmla="*/ 1114425 h 3160987"/>
                    <a:gd name="connsiteX5" fmla="*/ 183098 w 9667534"/>
                    <a:gd name="connsiteY5" fmla="*/ 1107036 h 3160987"/>
                    <a:gd name="connsiteX6" fmla="*/ 262 w 9667534"/>
                    <a:gd name="connsiteY6" fmla="*/ 807326 h 3160987"/>
                    <a:gd name="connsiteX7" fmla="*/ 159395 w 9667534"/>
                    <a:gd name="connsiteY7" fmla="*/ 742622 h 3160987"/>
                    <a:gd name="connsiteX8" fmla="*/ 143683 w 9667534"/>
                    <a:gd name="connsiteY8" fmla="*/ 569147 h 3160987"/>
                    <a:gd name="connsiteX9" fmla="*/ 326903 w 9667534"/>
                    <a:gd name="connsiteY9" fmla="*/ 359378 h 3160987"/>
                    <a:gd name="connsiteX10" fmla="*/ 682667 w 9667534"/>
                    <a:gd name="connsiteY10" fmla="*/ 214531 h 3160987"/>
                    <a:gd name="connsiteX11" fmla="*/ 950955 w 9667534"/>
                    <a:gd name="connsiteY11" fmla="*/ 367698 h 3160987"/>
                    <a:gd name="connsiteX12" fmla="*/ 1197237 w 9667534"/>
                    <a:gd name="connsiteY12" fmla="*/ 435303 h 3160987"/>
                    <a:gd name="connsiteX13" fmla="*/ 1261284 w 9667534"/>
                    <a:gd name="connsiteY13" fmla="*/ 224221 h 3160987"/>
                    <a:gd name="connsiteX14" fmla="*/ 1311810 w 9667534"/>
                    <a:gd name="connsiteY14" fmla="*/ 86711 h 3160987"/>
                    <a:gd name="connsiteX15" fmla="*/ 1453700 w 9667534"/>
                    <a:gd name="connsiteY15" fmla="*/ 141890 h 3160987"/>
                    <a:gd name="connsiteX16" fmla="*/ 1564058 w 9667534"/>
                    <a:gd name="connsiteY16" fmla="*/ 110359 h 3160987"/>
                    <a:gd name="connsiteX17" fmla="*/ 1698065 w 9667534"/>
                    <a:gd name="connsiteY17" fmla="*/ 157655 h 3160987"/>
                    <a:gd name="connsiteX18" fmla="*/ 1879369 w 9667534"/>
                    <a:gd name="connsiteY18" fmla="*/ 0 h 3160987"/>
                    <a:gd name="connsiteX19" fmla="*/ 2265624 w 9667534"/>
                    <a:gd name="connsiteY19" fmla="*/ 39414 h 3160987"/>
                    <a:gd name="connsiteX20" fmla="*/ 2305038 w 9667534"/>
                    <a:gd name="connsiteY20" fmla="*/ 7883 h 3160987"/>
                    <a:gd name="connsiteX21" fmla="*/ 2533638 w 9667534"/>
                    <a:gd name="connsiteY21" fmla="*/ 23649 h 3160987"/>
                    <a:gd name="connsiteX22" fmla="*/ 2549403 w 9667534"/>
                    <a:gd name="connsiteY22" fmla="*/ 86711 h 3160987"/>
                    <a:gd name="connsiteX23" fmla="*/ 4338790 w 9667534"/>
                    <a:gd name="connsiteY23" fmla="*/ 299545 h 3160987"/>
                    <a:gd name="connsiteX24" fmla="*/ 4228431 w 9667534"/>
                    <a:gd name="connsiteY24" fmla="*/ 1072055 h 3160987"/>
                    <a:gd name="connsiteX25" fmla="*/ 3069665 w 9667534"/>
                    <a:gd name="connsiteY25" fmla="*/ 938049 h 3160987"/>
                    <a:gd name="connsiteX26" fmla="*/ 3282500 w 9667534"/>
                    <a:gd name="connsiteY26" fmla="*/ 1103587 h 3160987"/>
                    <a:gd name="connsiteX27" fmla="*/ 3889472 w 9667534"/>
                    <a:gd name="connsiteY27" fmla="*/ 1150883 h 3160987"/>
                    <a:gd name="connsiteX28" fmla="*/ 4102307 w 9667534"/>
                    <a:gd name="connsiteY28" fmla="*/ 1261242 h 3160987"/>
                    <a:gd name="connsiteX29" fmla="*/ 5190127 w 9667534"/>
                    <a:gd name="connsiteY29" fmla="*/ 1292773 h 3160987"/>
                    <a:gd name="connsiteX30" fmla="*/ 5970521 w 9667534"/>
                    <a:gd name="connsiteY30" fmla="*/ 1016876 h 3160987"/>
                    <a:gd name="connsiteX31" fmla="*/ 6404072 w 9667534"/>
                    <a:gd name="connsiteY31" fmla="*/ 1024759 h 3160987"/>
                    <a:gd name="connsiteX32" fmla="*/ 7026810 w 9667534"/>
                    <a:gd name="connsiteY32" fmla="*/ 977462 h 3160987"/>
                    <a:gd name="connsiteX33" fmla="*/ 7066224 w 9667534"/>
                    <a:gd name="connsiteY33" fmla="*/ 780393 h 3160987"/>
                    <a:gd name="connsiteX34" fmla="*/ 7200231 w 9667534"/>
                    <a:gd name="connsiteY34" fmla="*/ 662152 h 3160987"/>
                    <a:gd name="connsiteX35" fmla="*/ 8098865 w 9667534"/>
                    <a:gd name="connsiteY35" fmla="*/ 1135118 h 3160987"/>
                    <a:gd name="connsiteX36" fmla="*/ 8556065 w 9667534"/>
                    <a:gd name="connsiteY36" fmla="*/ 1158766 h 3160987"/>
                    <a:gd name="connsiteX37" fmla="*/ 9517762 w 9667534"/>
                    <a:gd name="connsiteY37" fmla="*/ 583324 h 3160987"/>
                    <a:gd name="connsiteX38" fmla="*/ 9667534 w 9667534"/>
                    <a:gd name="connsiteY38" fmla="*/ 709449 h 3160987"/>
                    <a:gd name="connsiteX39" fmla="*/ 8761017 w 9667534"/>
                    <a:gd name="connsiteY39" fmla="*/ 1308538 h 3160987"/>
                    <a:gd name="connsiteX40" fmla="*/ 8043686 w 9667534"/>
                    <a:gd name="connsiteY40" fmla="*/ 1395249 h 3160987"/>
                    <a:gd name="connsiteX41" fmla="*/ 7389417 w 9667534"/>
                    <a:gd name="connsiteY41" fmla="*/ 1363718 h 3160987"/>
                    <a:gd name="connsiteX42" fmla="*/ 6861272 w 9667534"/>
                    <a:gd name="connsiteY42" fmla="*/ 1355835 h 3160987"/>
                    <a:gd name="connsiteX43" fmla="*/ 6083835 w 9667534"/>
                    <a:gd name="connsiteY43" fmla="*/ 1579727 h 3160987"/>
                    <a:gd name="connsiteX44" fmla="*/ 6774726 w 9667534"/>
                    <a:gd name="connsiteY44" fmla="*/ 1586022 h 3160987"/>
                    <a:gd name="connsiteX45" fmla="*/ 7026810 w 9667534"/>
                    <a:gd name="connsiteY45" fmla="*/ 1395249 h 3160987"/>
                    <a:gd name="connsiteX46" fmla="*/ 7286722 w 9667534"/>
                    <a:gd name="connsiteY46" fmla="*/ 1701253 h 3160987"/>
                    <a:gd name="connsiteX47" fmla="*/ 7702976 w 9667534"/>
                    <a:gd name="connsiteY47" fmla="*/ 2117725 h 3160987"/>
                    <a:gd name="connsiteX48" fmla="*/ 8704305 w 9667534"/>
                    <a:gd name="connsiteY48" fmla="*/ 3121573 h 3160987"/>
                    <a:gd name="connsiteX49" fmla="*/ 8563948 w 9667534"/>
                    <a:gd name="connsiteY49" fmla="*/ 3160987 h 3160987"/>
                    <a:gd name="connsiteX50" fmla="*/ 7878148 w 9667534"/>
                    <a:gd name="connsiteY50" fmla="*/ 2435773 h 3160987"/>
                    <a:gd name="connsiteX51" fmla="*/ 7618674 w 9667534"/>
                    <a:gd name="connsiteY51" fmla="*/ 2281621 h 3160987"/>
                    <a:gd name="connsiteX52" fmla="*/ 7562838 w 9667534"/>
                    <a:gd name="connsiteY52" fmla="*/ 2278118 h 3160987"/>
                    <a:gd name="connsiteX53" fmla="*/ 7350387 w 9667534"/>
                    <a:gd name="connsiteY53" fmla="*/ 2143509 h 3160987"/>
                    <a:gd name="connsiteX54" fmla="*/ 7077337 w 9667534"/>
                    <a:gd name="connsiteY54" fmla="*/ 2046671 h 3160987"/>
                    <a:gd name="connsiteX55" fmla="*/ 6900686 w 9667534"/>
                    <a:gd name="connsiteY55" fmla="*/ 1994338 h 3160987"/>
                    <a:gd name="connsiteX56" fmla="*/ 6404072 w 9667534"/>
                    <a:gd name="connsiteY56" fmla="*/ 1923393 h 3160987"/>
                    <a:gd name="connsiteX57" fmla="*/ 5789217 w 9667534"/>
                    <a:gd name="connsiteY57" fmla="*/ 1998937 h 3160987"/>
                    <a:gd name="connsiteX58" fmla="*/ 5513321 w 9667534"/>
                    <a:gd name="connsiteY58" fmla="*/ 2010104 h 3160987"/>
                    <a:gd name="connsiteX59" fmla="*/ 5157064 w 9667534"/>
                    <a:gd name="connsiteY59" fmla="*/ 2159821 h 3160987"/>
                    <a:gd name="connsiteX60" fmla="*/ 4900874 w 9667534"/>
                    <a:gd name="connsiteY60" fmla="*/ 2154621 h 3160987"/>
                    <a:gd name="connsiteX61" fmla="*/ 4334082 w 9667534"/>
                    <a:gd name="connsiteY61" fmla="*/ 2230985 h 3160987"/>
                    <a:gd name="connsiteX62" fmla="*/ 3984065 w 9667534"/>
                    <a:gd name="connsiteY62" fmla="*/ 2191407 h 3160987"/>
                    <a:gd name="connsiteX63" fmla="*/ 3341565 w 9667534"/>
                    <a:gd name="connsiteY63" fmla="*/ 2139622 h 3160987"/>
                    <a:gd name="connsiteX64" fmla="*/ 3022862 w 9667534"/>
                    <a:gd name="connsiteY64" fmla="*/ 2557846 h 3160987"/>
                    <a:gd name="connsiteX65" fmla="*/ 2722605 w 9667534"/>
                    <a:gd name="connsiteY65" fmla="*/ 2684573 h 3160987"/>
                    <a:gd name="connsiteX66" fmla="*/ 2052845 w 9667534"/>
                    <a:gd name="connsiteY66" fmla="*/ 2270125 h 3160987"/>
                    <a:gd name="connsiteX67" fmla="*/ 1915881 w 9667534"/>
                    <a:gd name="connsiteY67" fmla="*/ 2051269 h 3160987"/>
                    <a:gd name="connsiteX68" fmla="*/ 1335458 w 9667534"/>
                    <a:gd name="connsiteY68" fmla="*/ 1813035 h 3160987"/>
                    <a:gd name="connsiteX69" fmla="*/ 919315 w 9667534"/>
                    <a:gd name="connsiteY69" fmla="*/ 1546554 h 3160987"/>
                    <a:gd name="connsiteX70" fmla="*/ 823079 w 9667534"/>
                    <a:gd name="connsiteY70" fmla="*/ 1332187 h 3160987"/>
                    <a:gd name="connsiteX71" fmla="*/ 570831 w 9667534"/>
                    <a:gd name="connsiteY71" fmla="*/ 1426780 h 3160987"/>
                    <a:gd name="connsiteX72" fmla="*/ 510506 w 9667534"/>
                    <a:gd name="connsiteY72" fmla="*/ 1537193 h 3160987"/>
                    <a:gd name="connsiteX73" fmla="*/ 298164 w 9667534"/>
                    <a:gd name="connsiteY73" fmla="*/ 1601679 h 3160987"/>
                    <a:gd name="connsiteX0" fmla="*/ 298164 w 9667534"/>
                    <a:gd name="connsiteY0" fmla="*/ 1601679 h 3160987"/>
                    <a:gd name="connsiteX1" fmla="*/ 134707 w 9667534"/>
                    <a:gd name="connsiteY1" fmla="*/ 1381235 h 3160987"/>
                    <a:gd name="connsiteX2" fmla="*/ 227274 w 9667534"/>
                    <a:gd name="connsiteY2" fmla="*/ 1332296 h 3160987"/>
                    <a:gd name="connsiteX3" fmla="*/ 287052 w 9667534"/>
                    <a:gd name="connsiteY3" fmla="*/ 1237593 h 3160987"/>
                    <a:gd name="connsiteX4" fmla="*/ 277527 w 9667534"/>
                    <a:gd name="connsiteY4" fmla="*/ 1114425 h 3160987"/>
                    <a:gd name="connsiteX5" fmla="*/ 183098 w 9667534"/>
                    <a:gd name="connsiteY5" fmla="*/ 1107036 h 3160987"/>
                    <a:gd name="connsiteX6" fmla="*/ 262 w 9667534"/>
                    <a:gd name="connsiteY6" fmla="*/ 807326 h 3160987"/>
                    <a:gd name="connsiteX7" fmla="*/ 159395 w 9667534"/>
                    <a:gd name="connsiteY7" fmla="*/ 742622 h 3160987"/>
                    <a:gd name="connsiteX8" fmla="*/ 143683 w 9667534"/>
                    <a:gd name="connsiteY8" fmla="*/ 569147 h 3160987"/>
                    <a:gd name="connsiteX9" fmla="*/ 326903 w 9667534"/>
                    <a:gd name="connsiteY9" fmla="*/ 359378 h 3160987"/>
                    <a:gd name="connsiteX10" fmla="*/ 682667 w 9667534"/>
                    <a:gd name="connsiteY10" fmla="*/ 214531 h 3160987"/>
                    <a:gd name="connsiteX11" fmla="*/ 950955 w 9667534"/>
                    <a:gd name="connsiteY11" fmla="*/ 367698 h 3160987"/>
                    <a:gd name="connsiteX12" fmla="*/ 1197237 w 9667534"/>
                    <a:gd name="connsiteY12" fmla="*/ 435303 h 3160987"/>
                    <a:gd name="connsiteX13" fmla="*/ 1261284 w 9667534"/>
                    <a:gd name="connsiteY13" fmla="*/ 224221 h 3160987"/>
                    <a:gd name="connsiteX14" fmla="*/ 1311810 w 9667534"/>
                    <a:gd name="connsiteY14" fmla="*/ 86711 h 3160987"/>
                    <a:gd name="connsiteX15" fmla="*/ 1458463 w 9667534"/>
                    <a:gd name="connsiteY15" fmla="*/ 175227 h 3160987"/>
                    <a:gd name="connsiteX16" fmla="*/ 1564058 w 9667534"/>
                    <a:gd name="connsiteY16" fmla="*/ 110359 h 3160987"/>
                    <a:gd name="connsiteX17" fmla="*/ 1698065 w 9667534"/>
                    <a:gd name="connsiteY17" fmla="*/ 157655 h 3160987"/>
                    <a:gd name="connsiteX18" fmla="*/ 1879369 w 9667534"/>
                    <a:gd name="connsiteY18" fmla="*/ 0 h 3160987"/>
                    <a:gd name="connsiteX19" fmla="*/ 2265624 w 9667534"/>
                    <a:gd name="connsiteY19" fmla="*/ 39414 h 3160987"/>
                    <a:gd name="connsiteX20" fmla="*/ 2305038 w 9667534"/>
                    <a:gd name="connsiteY20" fmla="*/ 7883 h 3160987"/>
                    <a:gd name="connsiteX21" fmla="*/ 2533638 w 9667534"/>
                    <a:gd name="connsiteY21" fmla="*/ 23649 h 3160987"/>
                    <a:gd name="connsiteX22" fmla="*/ 2549403 w 9667534"/>
                    <a:gd name="connsiteY22" fmla="*/ 86711 h 3160987"/>
                    <a:gd name="connsiteX23" fmla="*/ 4338790 w 9667534"/>
                    <a:gd name="connsiteY23" fmla="*/ 299545 h 3160987"/>
                    <a:gd name="connsiteX24" fmla="*/ 4228431 w 9667534"/>
                    <a:gd name="connsiteY24" fmla="*/ 1072055 h 3160987"/>
                    <a:gd name="connsiteX25" fmla="*/ 3069665 w 9667534"/>
                    <a:gd name="connsiteY25" fmla="*/ 938049 h 3160987"/>
                    <a:gd name="connsiteX26" fmla="*/ 3282500 w 9667534"/>
                    <a:gd name="connsiteY26" fmla="*/ 1103587 h 3160987"/>
                    <a:gd name="connsiteX27" fmla="*/ 3889472 w 9667534"/>
                    <a:gd name="connsiteY27" fmla="*/ 1150883 h 3160987"/>
                    <a:gd name="connsiteX28" fmla="*/ 4102307 w 9667534"/>
                    <a:gd name="connsiteY28" fmla="*/ 1261242 h 3160987"/>
                    <a:gd name="connsiteX29" fmla="*/ 5190127 w 9667534"/>
                    <a:gd name="connsiteY29" fmla="*/ 1292773 h 3160987"/>
                    <a:gd name="connsiteX30" fmla="*/ 5970521 w 9667534"/>
                    <a:gd name="connsiteY30" fmla="*/ 1016876 h 3160987"/>
                    <a:gd name="connsiteX31" fmla="*/ 6404072 w 9667534"/>
                    <a:gd name="connsiteY31" fmla="*/ 1024759 h 3160987"/>
                    <a:gd name="connsiteX32" fmla="*/ 7026810 w 9667534"/>
                    <a:gd name="connsiteY32" fmla="*/ 977462 h 3160987"/>
                    <a:gd name="connsiteX33" fmla="*/ 7066224 w 9667534"/>
                    <a:gd name="connsiteY33" fmla="*/ 780393 h 3160987"/>
                    <a:gd name="connsiteX34" fmla="*/ 7200231 w 9667534"/>
                    <a:gd name="connsiteY34" fmla="*/ 662152 h 3160987"/>
                    <a:gd name="connsiteX35" fmla="*/ 8098865 w 9667534"/>
                    <a:gd name="connsiteY35" fmla="*/ 1135118 h 3160987"/>
                    <a:gd name="connsiteX36" fmla="*/ 8556065 w 9667534"/>
                    <a:gd name="connsiteY36" fmla="*/ 1158766 h 3160987"/>
                    <a:gd name="connsiteX37" fmla="*/ 9517762 w 9667534"/>
                    <a:gd name="connsiteY37" fmla="*/ 583324 h 3160987"/>
                    <a:gd name="connsiteX38" fmla="*/ 9667534 w 9667534"/>
                    <a:gd name="connsiteY38" fmla="*/ 709449 h 3160987"/>
                    <a:gd name="connsiteX39" fmla="*/ 8761017 w 9667534"/>
                    <a:gd name="connsiteY39" fmla="*/ 1308538 h 3160987"/>
                    <a:gd name="connsiteX40" fmla="*/ 8043686 w 9667534"/>
                    <a:gd name="connsiteY40" fmla="*/ 1395249 h 3160987"/>
                    <a:gd name="connsiteX41" fmla="*/ 7389417 w 9667534"/>
                    <a:gd name="connsiteY41" fmla="*/ 1363718 h 3160987"/>
                    <a:gd name="connsiteX42" fmla="*/ 6861272 w 9667534"/>
                    <a:gd name="connsiteY42" fmla="*/ 1355835 h 3160987"/>
                    <a:gd name="connsiteX43" fmla="*/ 6083835 w 9667534"/>
                    <a:gd name="connsiteY43" fmla="*/ 1579727 h 3160987"/>
                    <a:gd name="connsiteX44" fmla="*/ 6774726 w 9667534"/>
                    <a:gd name="connsiteY44" fmla="*/ 1586022 h 3160987"/>
                    <a:gd name="connsiteX45" fmla="*/ 7026810 w 9667534"/>
                    <a:gd name="connsiteY45" fmla="*/ 1395249 h 3160987"/>
                    <a:gd name="connsiteX46" fmla="*/ 7286722 w 9667534"/>
                    <a:gd name="connsiteY46" fmla="*/ 1701253 h 3160987"/>
                    <a:gd name="connsiteX47" fmla="*/ 7702976 w 9667534"/>
                    <a:gd name="connsiteY47" fmla="*/ 2117725 h 3160987"/>
                    <a:gd name="connsiteX48" fmla="*/ 8704305 w 9667534"/>
                    <a:gd name="connsiteY48" fmla="*/ 3121573 h 3160987"/>
                    <a:gd name="connsiteX49" fmla="*/ 8563948 w 9667534"/>
                    <a:gd name="connsiteY49" fmla="*/ 3160987 h 3160987"/>
                    <a:gd name="connsiteX50" fmla="*/ 7878148 w 9667534"/>
                    <a:gd name="connsiteY50" fmla="*/ 2435773 h 3160987"/>
                    <a:gd name="connsiteX51" fmla="*/ 7618674 w 9667534"/>
                    <a:gd name="connsiteY51" fmla="*/ 2281621 h 3160987"/>
                    <a:gd name="connsiteX52" fmla="*/ 7562838 w 9667534"/>
                    <a:gd name="connsiteY52" fmla="*/ 2278118 h 3160987"/>
                    <a:gd name="connsiteX53" fmla="*/ 7350387 w 9667534"/>
                    <a:gd name="connsiteY53" fmla="*/ 2143509 h 3160987"/>
                    <a:gd name="connsiteX54" fmla="*/ 7077337 w 9667534"/>
                    <a:gd name="connsiteY54" fmla="*/ 2046671 h 3160987"/>
                    <a:gd name="connsiteX55" fmla="*/ 6900686 w 9667534"/>
                    <a:gd name="connsiteY55" fmla="*/ 1994338 h 3160987"/>
                    <a:gd name="connsiteX56" fmla="*/ 6404072 w 9667534"/>
                    <a:gd name="connsiteY56" fmla="*/ 1923393 h 3160987"/>
                    <a:gd name="connsiteX57" fmla="*/ 5789217 w 9667534"/>
                    <a:gd name="connsiteY57" fmla="*/ 1998937 h 3160987"/>
                    <a:gd name="connsiteX58" fmla="*/ 5513321 w 9667534"/>
                    <a:gd name="connsiteY58" fmla="*/ 2010104 h 3160987"/>
                    <a:gd name="connsiteX59" fmla="*/ 5157064 w 9667534"/>
                    <a:gd name="connsiteY59" fmla="*/ 2159821 h 3160987"/>
                    <a:gd name="connsiteX60" fmla="*/ 4900874 w 9667534"/>
                    <a:gd name="connsiteY60" fmla="*/ 2154621 h 3160987"/>
                    <a:gd name="connsiteX61" fmla="*/ 4334082 w 9667534"/>
                    <a:gd name="connsiteY61" fmla="*/ 2230985 h 3160987"/>
                    <a:gd name="connsiteX62" fmla="*/ 3984065 w 9667534"/>
                    <a:gd name="connsiteY62" fmla="*/ 2191407 h 3160987"/>
                    <a:gd name="connsiteX63" fmla="*/ 3341565 w 9667534"/>
                    <a:gd name="connsiteY63" fmla="*/ 2139622 h 3160987"/>
                    <a:gd name="connsiteX64" fmla="*/ 3022862 w 9667534"/>
                    <a:gd name="connsiteY64" fmla="*/ 2557846 h 3160987"/>
                    <a:gd name="connsiteX65" fmla="*/ 2722605 w 9667534"/>
                    <a:gd name="connsiteY65" fmla="*/ 2684573 h 3160987"/>
                    <a:gd name="connsiteX66" fmla="*/ 2052845 w 9667534"/>
                    <a:gd name="connsiteY66" fmla="*/ 2270125 h 3160987"/>
                    <a:gd name="connsiteX67" fmla="*/ 1915881 w 9667534"/>
                    <a:gd name="connsiteY67" fmla="*/ 2051269 h 3160987"/>
                    <a:gd name="connsiteX68" fmla="*/ 1335458 w 9667534"/>
                    <a:gd name="connsiteY68" fmla="*/ 1813035 h 3160987"/>
                    <a:gd name="connsiteX69" fmla="*/ 919315 w 9667534"/>
                    <a:gd name="connsiteY69" fmla="*/ 1546554 h 3160987"/>
                    <a:gd name="connsiteX70" fmla="*/ 823079 w 9667534"/>
                    <a:gd name="connsiteY70" fmla="*/ 1332187 h 3160987"/>
                    <a:gd name="connsiteX71" fmla="*/ 570831 w 9667534"/>
                    <a:gd name="connsiteY71" fmla="*/ 1426780 h 3160987"/>
                    <a:gd name="connsiteX72" fmla="*/ 510506 w 9667534"/>
                    <a:gd name="connsiteY72" fmla="*/ 1537193 h 3160987"/>
                    <a:gd name="connsiteX73" fmla="*/ 298164 w 9667534"/>
                    <a:gd name="connsiteY73" fmla="*/ 1601679 h 3160987"/>
                    <a:gd name="connsiteX0" fmla="*/ 298164 w 9667534"/>
                    <a:gd name="connsiteY0" fmla="*/ 1601679 h 3160987"/>
                    <a:gd name="connsiteX1" fmla="*/ 134707 w 9667534"/>
                    <a:gd name="connsiteY1" fmla="*/ 1381235 h 3160987"/>
                    <a:gd name="connsiteX2" fmla="*/ 227274 w 9667534"/>
                    <a:gd name="connsiteY2" fmla="*/ 1332296 h 3160987"/>
                    <a:gd name="connsiteX3" fmla="*/ 287052 w 9667534"/>
                    <a:gd name="connsiteY3" fmla="*/ 1237593 h 3160987"/>
                    <a:gd name="connsiteX4" fmla="*/ 277527 w 9667534"/>
                    <a:gd name="connsiteY4" fmla="*/ 1114425 h 3160987"/>
                    <a:gd name="connsiteX5" fmla="*/ 183098 w 9667534"/>
                    <a:gd name="connsiteY5" fmla="*/ 1107036 h 3160987"/>
                    <a:gd name="connsiteX6" fmla="*/ 262 w 9667534"/>
                    <a:gd name="connsiteY6" fmla="*/ 807326 h 3160987"/>
                    <a:gd name="connsiteX7" fmla="*/ 159395 w 9667534"/>
                    <a:gd name="connsiteY7" fmla="*/ 742622 h 3160987"/>
                    <a:gd name="connsiteX8" fmla="*/ 143683 w 9667534"/>
                    <a:gd name="connsiteY8" fmla="*/ 569147 h 3160987"/>
                    <a:gd name="connsiteX9" fmla="*/ 326903 w 9667534"/>
                    <a:gd name="connsiteY9" fmla="*/ 359378 h 3160987"/>
                    <a:gd name="connsiteX10" fmla="*/ 682667 w 9667534"/>
                    <a:gd name="connsiteY10" fmla="*/ 214531 h 3160987"/>
                    <a:gd name="connsiteX11" fmla="*/ 950955 w 9667534"/>
                    <a:gd name="connsiteY11" fmla="*/ 367698 h 3160987"/>
                    <a:gd name="connsiteX12" fmla="*/ 1197237 w 9667534"/>
                    <a:gd name="connsiteY12" fmla="*/ 435303 h 3160987"/>
                    <a:gd name="connsiteX13" fmla="*/ 1261284 w 9667534"/>
                    <a:gd name="connsiteY13" fmla="*/ 224221 h 3160987"/>
                    <a:gd name="connsiteX14" fmla="*/ 1341972 w 9667534"/>
                    <a:gd name="connsiteY14" fmla="*/ 86711 h 3160987"/>
                    <a:gd name="connsiteX15" fmla="*/ 1458463 w 9667534"/>
                    <a:gd name="connsiteY15" fmla="*/ 175227 h 3160987"/>
                    <a:gd name="connsiteX16" fmla="*/ 1564058 w 9667534"/>
                    <a:gd name="connsiteY16" fmla="*/ 110359 h 3160987"/>
                    <a:gd name="connsiteX17" fmla="*/ 1698065 w 9667534"/>
                    <a:gd name="connsiteY17" fmla="*/ 157655 h 3160987"/>
                    <a:gd name="connsiteX18" fmla="*/ 1879369 w 9667534"/>
                    <a:gd name="connsiteY18" fmla="*/ 0 h 3160987"/>
                    <a:gd name="connsiteX19" fmla="*/ 2265624 w 9667534"/>
                    <a:gd name="connsiteY19" fmla="*/ 39414 h 3160987"/>
                    <a:gd name="connsiteX20" fmla="*/ 2305038 w 9667534"/>
                    <a:gd name="connsiteY20" fmla="*/ 7883 h 3160987"/>
                    <a:gd name="connsiteX21" fmla="*/ 2533638 w 9667534"/>
                    <a:gd name="connsiteY21" fmla="*/ 23649 h 3160987"/>
                    <a:gd name="connsiteX22" fmla="*/ 2549403 w 9667534"/>
                    <a:gd name="connsiteY22" fmla="*/ 86711 h 3160987"/>
                    <a:gd name="connsiteX23" fmla="*/ 4338790 w 9667534"/>
                    <a:gd name="connsiteY23" fmla="*/ 299545 h 3160987"/>
                    <a:gd name="connsiteX24" fmla="*/ 4228431 w 9667534"/>
                    <a:gd name="connsiteY24" fmla="*/ 1072055 h 3160987"/>
                    <a:gd name="connsiteX25" fmla="*/ 3069665 w 9667534"/>
                    <a:gd name="connsiteY25" fmla="*/ 938049 h 3160987"/>
                    <a:gd name="connsiteX26" fmla="*/ 3282500 w 9667534"/>
                    <a:gd name="connsiteY26" fmla="*/ 1103587 h 3160987"/>
                    <a:gd name="connsiteX27" fmla="*/ 3889472 w 9667534"/>
                    <a:gd name="connsiteY27" fmla="*/ 1150883 h 3160987"/>
                    <a:gd name="connsiteX28" fmla="*/ 4102307 w 9667534"/>
                    <a:gd name="connsiteY28" fmla="*/ 1261242 h 3160987"/>
                    <a:gd name="connsiteX29" fmla="*/ 5190127 w 9667534"/>
                    <a:gd name="connsiteY29" fmla="*/ 1292773 h 3160987"/>
                    <a:gd name="connsiteX30" fmla="*/ 5970521 w 9667534"/>
                    <a:gd name="connsiteY30" fmla="*/ 1016876 h 3160987"/>
                    <a:gd name="connsiteX31" fmla="*/ 6404072 w 9667534"/>
                    <a:gd name="connsiteY31" fmla="*/ 1024759 h 3160987"/>
                    <a:gd name="connsiteX32" fmla="*/ 7026810 w 9667534"/>
                    <a:gd name="connsiteY32" fmla="*/ 977462 h 3160987"/>
                    <a:gd name="connsiteX33" fmla="*/ 7066224 w 9667534"/>
                    <a:gd name="connsiteY33" fmla="*/ 780393 h 3160987"/>
                    <a:gd name="connsiteX34" fmla="*/ 7200231 w 9667534"/>
                    <a:gd name="connsiteY34" fmla="*/ 662152 h 3160987"/>
                    <a:gd name="connsiteX35" fmla="*/ 8098865 w 9667534"/>
                    <a:gd name="connsiteY35" fmla="*/ 1135118 h 3160987"/>
                    <a:gd name="connsiteX36" fmla="*/ 8556065 w 9667534"/>
                    <a:gd name="connsiteY36" fmla="*/ 1158766 h 3160987"/>
                    <a:gd name="connsiteX37" fmla="*/ 9517762 w 9667534"/>
                    <a:gd name="connsiteY37" fmla="*/ 583324 h 3160987"/>
                    <a:gd name="connsiteX38" fmla="*/ 9667534 w 9667534"/>
                    <a:gd name="connsiteY38" fmla="*/ 709449 h 3160987"/>
                    <a:gd name="connsiteX39" fmla="*/ 8761017 w 9667534"/>
                    <a:gd name="connsiteY39" fmla="*/ 1308538 h 3160987"/>
                    <a:gd name="connsiteX40" fmla="*/ 8043686 w 9667534"/>
                    <a:gd name="connsiteY40" fmla="*/ 1395249 h 3160987"/>
                    <a:gd name="connsiteX41" fmla="*/ 7389417 w 9667534"/>
                    <a:gd name="connsiteY41" fmla="*/ 1363718 h 3160987"/>
                    <a:gd name="connsiteX42" fmla="*/ 6861272 w 9667534"/>
                    <a:gd name="connsiteY42" fmla="*/ 1355835 h 3160987"/>
                    <a:gd name="connsiteX43" fmla="*/ 6083835 w 9667534"/>
                    <a:gd name="connsiteY43" fmla="*/ 1579727 h 3160987"/>
                    <a:gd name="connsiteX44" fmla="*/ 6774726 w 9667534"/>
                    <a:gd name="connsiteY44" fmla="*/ 1586022 h 3160987"/>
                    <a:gd name="connsiteX45" fmla="*/ 7026810 w 9667534"/>
                    <a:gd name="connsiteY45" fmla="*/ 1395249 h 3160987"/>
                    <a:gd name="connsiteX46" fmla="*/ 7286722 w 9667534"/>
                    <a:gd name="connsiteY46" fmla="*/ 1701253 h 3160987"/>
                    <a:gd name="connsiteX47" fmla="*/ 7702976 w 9667534"/>
                    <a:gd name="connsiteY47" fmla="*/ 2117725 h 3160987"/>
                    <a:gd name="connsiteX48" fmla="*/ 8704305 w 9667534"/>
                    <a:gd name="connsiteY48" fmla="*/ 3121573 h 3160987"/>
                    <a:gd name="connsiteX49" fmla="*/ 8563948 w 9667534"/>
                    <a:gd name="connsiteY49" fmla="*/ 3160987 h 3160987"/>
                    <a:gd name="connsiteX50" fmla="*/ 7878148 w 9667534"/>
                    <a:gd name="connsiteY50" fmla="*/ 2435773 h 3160987"/>
                    <a:gd name="connsiteX51" fmla="*/ 7618674 w 9667534"/>
                    <a:gd name="connsiteY51" fmla="*/ 2281621 h 3160987"/>
                    <a:gd name="connsiteX52" fmla="*/ 7562838 w 9667534"/>
                    <a:gd name="connsiteY52" fmla="*/ 2278118 h 3160987"/>
                    <a:gd name="connsiteX53" fmla="*/ 7350387 w 9667534"/>
                    <a:gd name="connsiteY53" fmla="*/ 2143509 h 3160987"/>
                    <a:gd name="connsiteX54" fmla="*/ 7077337 w 9667534"/>
                    <a:gd name="connsiteY54" fmla="*/ 2046671 h 3160987"/>
                    <a:gd name="connsiteX55" fmla="*/ 6900686 w 9667534"/>
                    <a:gd name="connsiteY55" fmla="*/ 1994338 h 3160987"/>
                    <a:gd name="connsiteX56" fmla="*/ 6404072 w 9667534"/>
                    <a:gd name="connsiteY56" fmla="*/ 1923393 h 3160987"/>
                    <a:gd name="connsiteX57" fmla="*/ 5789217 w 9667534"/>
                    <a:gd name="connsiteY57" fmla="*/ 1998937 h 3160987"/>
                    <a:gd name="connsiteX58" fmla="*/ 5513321 w 9667534"/>
                    <a:gd name="connsiteY58" fmla="*/ 2010104 h 3160987"/>
                    <a:gd name="connsiteX59" fmla="*/ 5157064 w 9667534"/>
                    <a:gd name="connsiteY59" fmla="*/ 2159821 h 3160987"/>
                    <a:gd name="connsiteX60" fmla="*/ 4900874 w 9667534"/>
                    <a:gd name="connsiteY60" fmla="*/ 2154621 h 3160987"/>
                    <a:gd name="connsiteX61" fmla="*/ 4334082 w 9667534"/>
                    <a:gd name="connsiteY61" fmla="*/ 2230985 h 3160987"/>
                    <a:gd name="connsiteX62" fmla="*/ 3984065 w 9667534"/>
                    <a:gd name="connsiteY62" fmla="*/ 2191407 h 3160987"/>
                    <a:gd name="connsiteX63" fmla="*/ 3341565 w 9667534"/>
                    <a:gd name="connsiteY63" fmla="*/ 2139622 h 3160987"/>
                    <a:gd name="connsiteX64" fmla="*/ 3022862 w 9667534"/>
                    <a:gd name="connsiteY64" fmla="*/ 2557846 h 3160987"/>
                    <a:gd name="connsiteX65" fmla="*/ 2722605 w 9667534"/>
                    <a:gd name="connsiteY65" fmla="*/ 2684573 h 3160987"/>
                    <a:gd name="connsiteX66" fmla="*/ 2052845 w 9667534"/>
                    <a:gd name="connsiteY66" fmla="*/ 2270125 h 3160987"/>
                    <a:gd name="connsiteX67" fmla="*/ 1915881 w 9667534"/>
                    <a:gd name="connsiteY67" fmla="*/ 2051269 h 3160987"/>
                    <a:gd name="connsiteX68" fmla="*/ 1335458 w 9667534"/>
                    <a:gd name="connsiteY68" fmla="*/ 1813035 h 3160987"/>
                    <a:gd name="connsiteX69" fmla="*/ 919315 w 9667534"/>
                    <a:gd name="connsiteY69" fmla="*/ 1546554 h 3160987"/>
                    <a:gd name="connsiteX70" fmla="*/ 823079 w 9667534"/>
                    <a:gd name="connsiteY70" fmla="*/ 1332187 h 3160987"/>
                    <a:gd name="connsiteX71" fmla="*/ 570831 w 9667534"/>
                    <a:gd name="connsiteY71" fmla="*/ 1426780 h 3160987"/>
                    <a:gd name="connsiteX72" fmla="*/ 510506 w 9667534"/>
                    <a:gd name="connsiteY72" fmla="*/ 1537193 h 3160987"/>
                    <a:gd name="connsiteX73" fmla="*/ 298164 w 9667534"/>
                    <a:gd name="connsiteY73" fmla="*/ 1601679 h 3160987"/>
                    <a:gd name="connsiteX0" fmla="*/ 298164 w 9667534"/>
                    <a:gd name="connsiteY0" fmla="*/ 1601679 h 3160987"/>
                    <a:gd name="connsiteX1" fmla="*/ 134707 w 9667534"/>
                    <a:gd name="connsiteY1" fmla="*/ 1381235 h 3160987"/>
                    <a:gd name="connsiteX2" fmla="*/ 227274 w 9667534"/>
                    <a:gd name="connsiteY2" fmla="*/ 1332296 h 3160987"/>
                    <a:gd name="connsiteX3" fmla="*/ 287052 w 9667534"/>
                    <a:gd name="connsiteY3" fmla="*/ 1237593 h 3160987"/>
                    <a:gd name="connsiteX4" fmla="*/ 277527 w 9667534"/>
                    <a:gd name="connsiteY4" fmla="*/ 1114425 h 3160987"/>
                    <a:gd name="connsiteX5" fmla="*/ 183098 w 9667534"/>
                    <a:gd name="connsiteY5" fmla="*/ 1107036 h 3160987"/>
                    <a:gd name="connsiteX6" fmla="*/ 262 w 9667534"/>
                    <a:gd name="connsiteY6" fmla="*/ 807326 h 3160987"/>
                    <a:gd name="connsiteX7" fmla="*/ 159395 w 9667534"/>
                    <a:gd name="connsiteY7" fmla="*/ 742622 h 3160987"/>
                    <a:gd name="connsiteX8" fmla="*/ 143683 w 9667534"/>
                    <a:gd name="connsiteY8" fmla="*/ 569147 h 3160987"/>
                    <a:gd name="connsiteX9" fmla="*/ 326903 w 9667534"/>
                    <a:gd name="connsiteY9" fmla="*/ 359378 h 3160987"/>
                    <a:gd name="connsiteX10" fmla="*/ 682667 w 9667534"/>
                    <a:gd name="connsiteY10" fmla="*/ 214531 h 3160987"/>
                    <a:gd name="connsiteX11" fmla="*/ 950955 w 9667534"/>
                    <a:gd name="connsiteY11" fmla="*/ 367698 h 3160987"/>
                    <a:gd name="connsiteX12" fmla="*/ 1197237 w 9667534"/>
                    <a:gd name="connsiteY12" fmla="*/ 435303 h 3160987"/>
                    <a:gd name="connsiteX13" fmla="*/ 1261284 w 9667534"/>
                    <a:gd name="connsiteY13" fmla="*/ 224221 h 3160987"/>
                    <a:gd name="connsiteX14" fmla="*/ 1341972 w 9667534"/>
                    <a:gd name="connsiteY14" fmla="*/ 86711 h 3160987"/>
                    <a:gd name="connsiteX15" fmla="*/ 1458463 w 9667534"/>
                    <a:gd name="connsiteY15" fmla="*/ 175227 h 3160987"/>
                    <a:gd name="connsiteX16" fmla="*/ 1564058 w 9667534"/>
                    <a:gd name="connsiteY16" fmla="*/ 110359 h 3160987"/>
                    <a:gd name="connsiteX17" fmla="*/ 1698065 w 9667534"/>
                    <a:gd name="connsiteY17" fmla="*/ 157655 h 3160987"/>
                    <a:gd name="connsiteX18" fmla="*/ 1879369 w 9667534"/>
                    <a:gd name="connsiteY18" fmla="*/ 0 h 3160987"/>
                    <a:gd name="connsiteX19" fmla="*/ 2265624 w 9667534"/>
                    <a:gd name="connsiteY19" fmla="*/ 39414 h 3160987"/>
                    <a:gd name="connsiteX20" fmla="*/ 2305038 w 9667534"/>
                    <a:gd name="connsiteY20" fmla="*/ 7883 h 3160987"/>
                    <a:gd name="connsiteX21" fmla="*/ 2533638 w 9667534"/>
                    <a:gd name="connsiteY21" fmla="*/ 23649 h 3160987"/>
                    <a:gd name="connsiteX22" fmla="*/ 2549403 w 9667534"/>
                    <a:gd name="connsiteY22" fmla="*/ 86711 h 3160987"/>
                    <a:gd name="connsiteX23" fmla="*/ 4338790 w 9667534"/>
                    <a:gd name="connsiteY23" fmla="*/ 299545 h 3160987"/>
                    <a:gd name="connsiteX24" fmla="*/ 4228431 w 9667534"/>
                    <a:gd name="connsiteY24" fmla="*/ 1072055 h 3160987"/>
                    <a:gd name="connsiteX25" fmla="*/ 3069665 w 9667534"/>
                    <a:gd name="connsiteY25" fmla="*/ 938049 h 3160987"/>
                    <a:gd name="connsiteX26" fmla="*/ 3282500 w 9667534"/>
                    <a:gd name="connsiteY26" fmla="*/ 1103587 h 3160987"/>
                    <a:gd name="connsiteX27" fmla="*/ 3889472 w 9667534"/>
                    <a:gd name="connsiteY27" fmla="*/ 1150883 h 3160987"/>
                    <a:gd name="connsiteX28" fmla="*/ 4102307 w 9667534"/>
                    <a:gd name="connsiteY28" fmla="*/ 1261242 h 3160987"/>
                    <a:gd name="connsiteX29" fmla="*/ 5190127 w 9667534"/>
                    <a:gd name="connsiteY29" fmla="*/ 1292773 h 3160987"/>
                    <a:gd name="connsiteX30" fmla="*/ 5970521 w 9667534"/>
                    <a:gd name="connsiteY30" fmla="*/ 1016876 h 3160987"/>
                    <a:gd name="connsiteX31" fmla="*/ 6404072 w 9667534"/>
                    <a:gd name="connsiteY31" fmla="*/ 1024759 h 3160987"/>
                    <a:gd name="connsiteX32" fmla="*/ 7026810 w 9667534"/>
                    <a:gd name="connsiteY32" fmla="*/ 977462 h 3160987"/>
                    <a:gd name="connsiteX33" fmla="*/ 7066224 w 9667534"/>
                    <a:gd name="connsiteY33" fmla="*/ 780393 h 3160987"/>
                    <a:gd name="connsiteX34" fmla="*/ 7200231 w 9667534"/>
                    <a:gd name="connsiteY34" fmla="*/ 662152 h 3160987"/>
                    <a:gd name="connsiteX35" fmla="*/ 8098865 w 9667534"/>
                    <a:gd name="connsiteY35" fmla="*/ 1135118 h 3160987"/>
                    <a:gd name="connsiteX36" fmla="*/ 8556065 w 9667534"/>
                    <a:gd name="connsiteY36" fmla="*/ 1158766 h 3160987"/>
                    <a:gd name="connsiteX37" fmla="*/ 9517762 w 9667534"/>
                    <a:gd name="connsiteY37" fmla="*/ 583324 h 3160987"/>
                    <a:gd name="connsiteX38" fmla="*/ 9667534 w 9667534"/>
                    <a:gd name="connsiteY38" fmla="*/ 709449 h 3160987"/>
                    <a:gd name="connsiteX39" fmla="*/ 8761017 w 9667534"/>
                    <a:gd name="connsiteY39" fmla="*/ 1308538 h 3160987"/>
                    <a:gd name="connsiteX40" fmla="*/ 8043686 w 9667534"/>
                    <a:gd name="connsiteY40" fmla="*/ 1395249 h 3160987"/>
                    <a:gd name="connsiteX41" fmla="*/ 7389417 w 9667534"/>
                    <a:gd name="connsiteY41" fmla="*/ 1363718 h 3160987"/>
                    <a:gd name="connsiteX42" fmla="*/ 6861272 w 9667534"/>
                    <a:gd name="connsiteY42" fmla="*/ 1355835 h 3160987"/>
                    <a:gd name="connsiteX43" fmla="*/ 6083835 w 9667534"/>
                    <a:gd name="connsiteY43" fmla="*/ 1579727 h 3160987"/>
                    <a:gd name="connsiteX44" fmla="*/ 6774726 w 9667534"/>
                    <a:gd name="connsiteY44" fmla="*/ 1586022 h 3160987"/>
                    <a:gd name="connsiteX45" fmla="*/ 7026810 w 9667534"/>
                    <a:gd name="connsiteY45" fmla="*/ 1395249 h 3160987"/>
                    <a:gd name="connsiteX46" fmla="*/ 7286722 w 9667534"/>
                    <a:gd name="connsiteY46" fmla="*/ 1701253 h 3160987"/>
                    <a:gd name="connsiteX47" fmla="*/ 7702976 w 9667534"/>
                    <a:gd name="connsiteY47" fmla="*/ 2117725 h 3160987"/>
                    <a:gd name="connsiteX48" fmla="*/ 8704305 w 9667534"/>
                    <a:gd name="connsiteY48" fmla="*/ 3121573 h 3160987"/>
                    <a:gd name="connsiteX49" fmla="*/ 8563948 w 9667534"/>
                    <a:gd name="connsiteY49" fmla="*/ 3160987 h 3160987"/>
                    <a:gd name="connsiteX50" fmla="*/ 7878148 w 9667534"/>
                    <a:gd name="connsiteY50" fmla="*/ 2435773 h 3160987"/>
                    <a:gd name="connsiteX51" fmla="*/ 7618674 w 9667534"/>
                    <a:gd name="connsiteY51" fmla="*/ 2281621 h 3160987"/>
                    <a:gd name="connsiteX52" fmla="*/ 7562838 w 9667534"/>
                    <a:gd name="connsiteY52" fmla="*/ 2278118 h 3160987"/>
                    <a:gd name="connsiteX53" fmla="*/ 7350387 w 9667534"/>
                    <a:gd name="connsiteY53" fmla="*/ 2143509 h 3160987"/>
                    <a:gd name="connsiteX54" fmla="*/ 7077337 w 9667534"/>
                    <a:gd name="connsiteY54" fmla="*/ 2046671 h 3160987"/>
                    <a:gd name="connsiteX55" fmla="*/ 6900686 w 9667534"/>
                    <a:gd name="connsiteY55" fmla="*/ 1994338 h 3160987"/>
                    <a:gd name="connsiteX56" fmla="*/ 6404072 w 9667534"/>
                    <a:gd name="connsiteY56" fmla="*/ 1923393 h 3160987"/>
                    <a:gd name="connsiteX57" fmla="*/ 5789217 w 9667534"/>
                    <a:gd name="connsiteY57" fmla="*/ 1998937 h 3160987"/>
                    <a:gd name="connsiteX58" fmla="*/ 5513321 w 9667534"/>
                    <a:gd name="connsiteY58" fmla="*/ 2010104 h 3160987"/>
                    <a:gd name="connsiteX59" fmla="*/ 5157064 w 9667534"/>
                    <a:gd name="connsiteY59" fmla="*/ 2159821 h 3160987"/>
                    <a:gd name="connsiteX60" fmla="*/ 4900874 w 9667534"/>
                    <a:gd name="connsiteY60" fmla="*/ 2154621 h 3160987"/>
                    <a:gd name="connsiteX61" fmla="*/ 4334082 w 9667534"/>
                    <a:gd name="connsiteY61" fmla="*/ 2230985 h 3160987"/>
                    <a:gd name="connsiteX62" fmla="*/ 3984065 w 9667534"/>
                    <a:gd name="connsiteY62" fmla="*/ 2191407 h 3160987"/>
                    <a:gd name="connsiteX63" fmla="*/ 3341565 w 9667534"/>
                    <a:gd name="connsiteY63" fmla="*/ 2139622 h 3160987"/>
                    <a:gd name="connsiteX64" fmla="*/ 3022862 w 9667534"/>
                    <a:gd name="connsiteY64" fmla="*/ 2557846 h 3160987"/>
                    <a:gd name="connsiteX65" fmla="*/ 2722605 w 9667534"/>
                    <a:gd name="connsiteY65" fmla="*/ 2684573 h 3160987"/>
                    <a:gd name="connsiteX66" fmla="*/ 2052845 w 9667534"/>
                    <a:gd name="connsiteY66" fmla="*/ 2270125 h 3160987"/>
                    <a:gd name="connsiteX67" fmla="*/ 1915881 w 9667534"/>
                    <a:gd name="connsiteY67" fmla="*/ 2051269 h 3160987"/>
                    <a:gd name="connsiteX68" fmla="*/ 1335458 w 9667534"/>
                    <a:gd name="connsiteY68" fmla="*/ 1813035 h 3160987"/>
                    <a:gd name="connsiteX69" fmla="*/ 919315 w 9667534"/>
                    <a:gd name="connsiteY69" fmla="*/ 1546554 h 3160987"/>
                    <a:gd name="connsiteX70" fmla="*/ 823079 w 9667534"/>
                    <a:gd name="connsiteY70" fmla="*/ 1332187 h 3160987"/>
                    <a:gd name="connsiteX71" fmla="*/ 570831 w 9667534"/>
                    <a:gd name="connsiteY71" fmla="*/ 1426780 h 3160987"/>
                    <a:gd name="connsiteX72" fmla="*/ 510506 w 9667534"/>
                    <a:gd name="connsiteY72" fmla="*/ 1537193 h 3160987"/>
                    <a:gd name="connsiteX73" fmla="*/ 298164 w 9667534"/>
                    <a:gd name="connsiteY73" fmla="*/ 1601679 h 3160987"/>
                    <a:gd name="connsiteX0" fmla="*/ 298164 w 9667534"/>
                    <a:gd name="connsiteY0" fmla="*/ 1601679 h 3160987"/>
                    <a:gd name="connsiteX1" fmla="*/ 134707 w 9667534"/>
                    <a:gd name="connsiteY1" fmla="*/ 1381235 h 3160987"/>
                    <a:gd name="connsiteX2" fmla="*/ 227274 w 9667534"/>
                    <a:gd name="connsiteY2" fmla="*/ 1332296 h 3160987"/>
                    <a:gd name="connsiteX3" fmla="*/ 287052 w 9667534"/>
                    <a:gd name="connsiteY3" fmla="*/ 1237593 h 3160987"/>
                    <a:gd name="connsiteX4" fmla="*/ 277527 w 9667534"/>
                    <a:gd name="connsiteY4" fmla="*/ 1114425 h 3160987"/>
                    <a:gd name="connsiteX5" fmla="*/ 183098 w 9667534"/>
                    <a:gd name="connsiteY5" fmla="*/ 1107036 h 3160987"/>
                    <a:gd name="connsiteX6" fmla="*/ 262 w 9667534"/>
                    <a:gd name="connsiteY6" fmla="*/ 807326 h 3160987"/>
                    <a:gd name="connsiteX7" fmla="*/ 159395 w 9667534"/>
                    <a:gd name="connsiteY7" fmla="*/ 742622 h 3160987"/>
                    <a:gd name="connsiteX8" fmla="*/ 143683 w 9667534"/>
                    <a:gd name="connsiteY8" fmla="*/ 569147 h 3160987"/>
                    <a:gd name="connsiteX9" fmla="*/ 326903 w 9667534"/>
                    <a:gd name="connsiteY9" fmla="*/ 359378 h 3160987"/>
                    <a:gd name="connsiteX10" fmla="*/ 682667 w 9667534"/>
                    <a:gd name="connsiteY10" fmla="*/ 214531 h 3160987"/>
                    <a:gd name="connsiteX11" fmla="*/ 950955 w 9667534"/>
                    <a:gd name="connsiteY11" fmla="*/ 367698 h 3160987"/>
                    <a:gd name="connsiteX12" fmla="*/ 1197237 w 9667534"/>
                    <a:gd name="connsiteY12" fmla="*/ 435303 h 3160987"/>
                    <a:gd name="connsiteX13" fmla="*/ 1261284 w 9667534"/>
                    <a:gd name="connsiteY13" fmla="*/ 224221 h 3160987"/>
                    <a:gd name="connsiteX14" fmla="*/ 1341972 w 9667534"/>
                    <a:gd name="connsiteY14" fmla="*/ 86711 h 3160987"/>
                    <a:gd name="connsiteX15" fmla="*/ 1458463 w 9667534"/>
                    <a:gd name="connsiteY15" fmla="*/ 175227 h 3160987"/>
                    <a:gd name="connsiteX16" fmla="*/ 1564058 w 9667534"/>
                    <a:gd name="connsiteY16" fmla="*/ 110359 h 3160987"/>
                    <a:gd name="connsiteX17" fmla="*/ 1698065 w 9667534"/>
                    <a:gd name="connsiteY17" fmla="*/ 157655 h 3160987"/>
                    <a:gd name="connsiteX18" fmla="*/ 1879369 w 9667534"/>
                    <a:gd name="connsiteY18" fmla="*/ 0 h 3160987"/>
                    <a:gd name="connsiteX19" fmla="*/ 2265624 w 9667534"/>
                    <a:gd name="connsiteY19" fmla="*/ 39414 h 3160987"/>
                    <a:gd name="connsiteX20" fmla="*/ 2305038 w 9667534"/>
                    <a:gd name="connsiteY20" fmla="*/ 7883 h 3160987"/>
                    <a:gd name="connsiteX21" fmla="*/ 2533638 w 9667534"/>
                    <a:gd name="connsiteY21" fmla="*/ 23649 h 3160987"/>
                    <a:gd name="connsiteX22" fmla="*/ 2549403 w 9667534"/>
                    <a:gd name="connsiteY22" fmla="*/ 86711 h 3160987"/>
                    <a:gd name="connsiteX23" fmla="*/ 4338790 w 9667534"/>
                    <a:gd name="connsiteY23" fmla="*/ 299545 h 3160987"/>
                    <a:gd name="connsiteX24" fmla="*/ 4228431 w 9667534"/>
                    <a:gd name="connsiteY24" fmla="*/ 1072055 h 3160987"/>
                    <a:gd name="connsiteX25" fmla="*/ 3069665 w 9667534"/>
                    <a:gd name="connsiteY25" fmla="*/ 938049 h 3160987"/>
                    <a:gd name="connsiteX26" fmla="*/ 3282500 w 9667534"/>
                    <a:gd name="connsiteY26" fmla="*/ 1103587 h 3160987"/>
                    <a:gd name="connsiteX27" fmla="*/ 3889472 w 9667534"/>
                    <a:gd name="connsiteY27" fmla="*/ 1150883 h 3160987"/>
                    <a:gd name="connsiteX28" fmla="*/ 4102307 w 9667534"/>
                    <a:gd name="connsiteY28" fmla="*/ 1261242 h 3160987"/>
                    <a:gd name="connsiteX29" fmla="*/ 5190127 w 9667534"/>
                    <a:gd name="connsiteY29" fmla="*/ 1292773 h 3160987"/>
                    <a:gd name="connsiteX30" fmla="*/ 5970521 w 9667534"/>
                    <a:gd name="connsiteY30" fmla="*/ 1016876 h 3160987"/>
                    <a:gd name="connsiteX31" fmla="*/ 6404072 w 9667534"/>
                    <a:gd name="connsiteY31" fmla="*/ 1024759 h 3160987"/>
                    <a:gd name="connsiteX32" fmla="*/ 7026810 w 9667534"/>
                    <a:gd name="connsiteY32" fmla="*/ 977462 h 3160987"/>
                    <a:gd name="connsiteX33" fmla="*/ 7066224 w 9667534"/>
                    <a:gd name="connsiteY33" fmla="*/ 780393 h 3160987"/>
                    <a:gd name="connsiteX34" fmla="*/ 7200231 w 9667534"/>
                    <a:gd name="connsiteY34" fmla="*/ 662152 h 3160987"/>
                    <a:gd name="connsiteX35" fmla="*/ 8098865 w 9667534"/>
                    <a:gd name="connsiteY35" fmla="*/ 1135118 h 3160987"/>
                    <a:gd name="connsiteX36" fmla="*/ 8556065 w 9667534"/>
                    <a:gd name="connsiteY36" fmla="*/ 1158766 h 3160987"/>
                    <a:gd name="connsiteX37" fmla="*/ 9517762 w 9667534"/>
                    <a:gd name="connsiteY37" fmla="*/ 583324 h 3160987"/>
                    <a:gd name="connsiteX38" fmla="*/ 9667534 w 9667534"/>
                    <a:gd name="connsiteY38" fmla="*/ 709449 h 3160987"/>
                    <a:gd name="connsiteX39" fmla="*/ 8761017 w 9667534"/>
                    <a:gd name="connsiteY39" fmla="*/ 1308538 h 3160987"/>
                    <a:gd name="connsiteX40" fmla="*/ 8043686 w 9667534"/>
                    <a:gd name="connsiteY40" fmla="*/ 1395249 h 3160987"/>
                    <a:gd name="connsiteX41" fmla="*/ 7389417 w 9667534"/>
                    <a:gd name="connsiteY41" fmla="*/ 1363718 h 3160987"/>
                    <a:gd name="connsiteX42" fmla="*/ 6861272 w 9667534"/>
                    <a:gd name="connsiteY42" fmla="*/ 1355835 h 3160987"/>
                    <a:gd name="connsiteX43" fmla="*/ 6083835 w 9667534"/>
                    <a:gd name="connsiteY43" fmla="*/ 1579727 h 3160987"/>
                    <a:gd name="connsiteX44" fmla="*/ 6774726 w 9667534"/>
                    <a:gd name="connsiteY44" fmla="*/ 1586022 h 3160987"/>
                    <a:gd name="connsiteX45" fmla="*/ 7026810 w 9667534"/>
                    <a:gd name="connsiteY45" fmla="*/ 1395249 h 3160987"/>
                    <a:gd name="connsiteX46" fmla="*/ 7286722 w 9667534"/>
                    <a:gd name="connsiteY46" fmla="*/ 1701253 h 3160987"/>
                    <a:gd name="connsiteX47" fmla="*/ 7702976 w 9667534"/>
                    <a:gd name="connsiteY47" fmla="*/ 2117725 h 3160987"/>
                    <a:gd name="connsiteX48" fmla="*/ 8704305 w 9667534"/>
                    <a:gd name="connsiteY48" fmla="*/ 3121573 h 3160987"/>
                    <a:gd name="connsiteX49" fmla="*/ 8563948 w 9667534"/>
                    <a:gd name="connsiteY49" fmla="*/ 3160987 h 3160987"/>
                    <a:gd name="connsiteX50" fmla="*/ 7878148 w 9667534"/>
                    <a:gd name="connsiteY50" fmla="*/ 2435773 h 3160987"/>
                    <a:gd name="connsiteX51" fmla="*/ 7618674 w 9667534"/>
                    <a:gd name="connsiteY51" fmla="*/ 2281621 h 3160987"/>
                    <a:gd name="connsiteX52" fmla="*/ 7562838 w 9667534"/>
                    <a:gd name="connsiteY52" fmla="*/ 2278118 h 3160987"/>
                    <a:gd name="connsiteX53" fmla="*/ 7350387 w 9667534"/>
                    <a:gd name="connsiteY53" fmla="*/ 2143509 h 3160987"/>
                    <a:gd name="connsiteX54" fmla="*/ 7077337 w 9667534"/>
                    <a:gd name="connsiteY54" fmla="*/ 2046671 h 3160987"/>
                    <a:gd name="connsiteX55" fmla="*/ 6900686 w 9667534"/>
                    <a:gd name="connsiteY55" fmla="*/ 1994338 h 3160987"/>
                    <a:gd name="connsiteX56" fmla="*/ 6404072 w 9667534"/>
                    <a:gd name="connsiteY56" fmla="*/ 1923393 h 3160987"/>
                    <a:gd name="connsiteX57" fmla="*/ 5789217 w 9667534"/>
                    <a:gd name="connsiteY57" fmla="*/ 1998937 h 3160987"/>
                    <a:gd name="connsiteX58" fmla="*/ 5513321 w 9667534"/>
                    <a:gd name="connsiteY58" fmla="*/ 2010104 h 3160987"/>
                    <a:gd name="connsiteX59" fmla="*/ 5157064 w 9667534"/>
                    <a:gd name="connsiteY59" fmla="*/ 2159821 h 3160987"/>
                    <a:gd name="connsiteX60" fmla="*/ 4900874 w 9667534"/>
                    <a:gd name="connsiteY60" fmla="*/ 2154621 h 3160987"/>
                    <a:gd name="connsiteX61" fmla="*/ 4334082 w 9667534"/>
                    <a:gd name="connsiteY61" fmla="*/ 2230985 h 3160987"/>
                    <a:gd name="connsiteX62" fmla="*/ 3984065 w 9667534"/>
                    <a:gd name="connsiteY62" fmla="*/ 2191407 h 3160987"/>
                    <a:gd name="connsiteX63" fmla="*/ 3341565 w 9667534"/>
                    <a:gd name="connsiteY63" fmla="*/ 2139622 h 3160987"/>
                    <a:gd name="connsiteX64" fmla="*/ 3022862 w 9667534"/>
                    <a:gd name="connsiteY64" fmla="*/ 2557846 h 3160987"/>
                    <a:gd name="connsiteX65" fmla="*/ 2722605 w 9667534"/>
                    <a:gd name="connsiteY65" fmla="*/ 2684573 h 3160987"/>
                    <a:gd name="connsiteX66" fmla="*/ 2052845 w 9667534"/>
                    <a:gd name="connsiteY66" fmla="*/ 2270125 h 3160987"/>
                    <a:gd name="connsiteX67" fmla="*/ 1915881 w 9667534"/>
                    <a:gd name="connsiteY67" fmla="*/ 2051269 h 3160987"/>
                    <a:gd name="connsiteX68" fmla="*/ 1335458 w 9667534"/>
                    <a:gd name="connsiteY68" fmla="*/ 1813035 h 3160987"/>
                    <a:gd name="connsiteX69" fmla="*/ 919315 w 9667534"/>
                    <a:gd name="connsiteY69" fmla="*/ 1546554 h 3160987"/>
                    <a:gd name="connsiteX70" fmla="*/ 823079 w 9667534"/>
                    <a:gd name="connsiteY70" fmla="*/ 1332187 h 3160987"/>
                    <a:gd name="connsiteX71" fmla="*/ 570831 w 9667534"/>
                    <a:gd name="connsiteY71" fmla="*/ 1426780 h 3160987"/>
                    <a:gd name="connsiteX72" fmla="*/ 510506 w 9667534"/>
                    <a:gd name="connsiteY72" fmla="*/ 1537193 h 3160987"/>
                    <a:gd name="connsiteX73" fmla="*/ 298164 w 9667534"/>
                    <a:gd name="connsiteY73" fmla="*/ 1601679 h 3160987"/>
                    <a:gd name="connsiteX0" fmla="*/ 298164 w 9667534"/>
                    <a:gd name="connsiteY0" fmla="*/ 1601679 h 3160987"/>
                    <a:gd name="connsiteX1" fmla="*/ 134707 w 9667534"/>
                    <a:gd name="connsiteY1" fmla="*/ 1381235 h 3160987"/>
                    <a:gd name="connsiteX2" fmla="*/ 227274 w 9667534"/>
                    <a:gd name="connsiteY2" fmla="*/ 1332296 h 3160987"/>
                    <a:gd name="connsiteX3" fmla="*/ 287052 w 9667534"/>
                    <a:gd name="connsiteY3" fmla="*/ 1237593 h 3160987"/>
                    <a:gd name="connsiteX4" fmla="*/ 277527 w 9667534"/>
                    <a:gd name="connsiteY4" fmla="*/ 1114425 h 3160987"/>
                    <a:gd name="connsiteX5" fmla="*/ 183098 w 9667534"/>
                    <a:gd name="connsiteY5" fmla="*/ 1107036 h 3160987"/>
                    <a:gd name="connsiteX6" fmla="*/ 262 w 9667534"/>
                    <a:gd name="connsiteY6" fmla="*/ 807326 h 3160987"/>
                    <a:gd name="connsiteX7" fmla="*/ 159395 w 9667534"/>
                    <a:gd name="connsiteY7" fmla="*/ 742622 h 3160987"/>
                    <a:gd name="connsiteX8" fmla="*/ 143683 w 9667534"/>
                    <a:gd name="connsiteY8" fmla="*/ 569147 h 3160987"/>
                    <a:gd name="connsiteX9" fmla="*/ 326903 w 9667534"/>
                    <a:gd name="connsiteY9" fmla="*/ 359378 h 3160987"/>
                    <a:gd name="connsiteX10" fmla="*/ 682667 w 9667534"/>
                    <a:gd name="connsiteY10" fmla="*/ 214531 h 3160987"/>
                    <a:gd name="connsiteX11" fmla="*/ 950955 w 9667534"/>
                    <a:gd name="connsiteY11" fmla="*/ 367698 h 3160987"/>
                    <a:gd name="connsiteX12" fmla="*/ 1197237 w 9667534"/>
                    <a:gd name="connsiteY12" fmla="*/ 435303 h 3160987"/>
                    <a:gd name="connsiteX13" fmla="*/ 1261284 w 9667534"/>
                    <a:gd name="connsiteY13" fmla="*/ 224221 h 3160987"/>
                    <a:gd name="connsiteX14" fmla="*/ 1341972 w 9667534"/>
                    <a:gd name="connsiteY14" fmla="*/ 86711 h 3160987"/>
                    <a:gd name="connsiteX15" fmla="*/ 1458463 w 9667534"/>
                    <a:gd name="connsiteY15" fmla="*/ 175227 h 3160987"/>
                    <a:gd name="connsiteX16" fmla="*/ 1562470 w 9667534"/>
                    <a:gd name="connsiteY16" fmla="*/ 126234 h 3160987"/>
                    <a:gd name="connsiteX17" fmla="*/ 1698065 w 9667534"/>
                    <a:gd name="connsiteY17" fmla="*/ 157655 h 3160987"/>
                    <a:gd name="connsiteX18" fmla="*/ 1879369 w 9667534"/>
                    <a:gd name="connsiteY18" fmla="*/ 0 h 3160987"/>
                    <a:gd name="connsiteX19" fmla="*/ 2265624 w 9667534"/>
                    <a:gd name="connsiteY19" fmla="*/ 39414 h 3160987"/>
                    <a:gd name="connsiteX20" fmla="*/ 2305038 w 9667534"/>
                    <a:gd name="connsiteY20" fmla="*/ 7883 h 3160987"/>
                    <a:gd name="connsiteX21" fmla="*/ 2533638 w 9667534"/>
                    <a:gd name="connsiteY21" fmla="*/ 23649 h 3160987"/>
                    <a:gd name="connsiteX22" fmla="*/ 2549403 w 9667534"/>
                    <a:gd name="connsiteY22" fmla="*/ 86711 h 3160987"/>
                    <a:gd name="connsiteX23" fmla="*/ 4338790 w 9667534"/>
                    <a:gd name="connsiteY23" fmla="*/ 299545 h 3160987"/>
                    <a:gd name="connsiteX24" fmla="*/ 4228431 w 9667534"/>
                    <a:gd name="connsiteY24" fmla="*/ 1072055 h 3160987"/>
                    <a:gd name="connsiteX25" fmla="*/ 3069665 w 9667534"/>
                    <a:gd name="connsiteY25" fmla="*/ 938049 h 3160987"/>
                    <a:gd name="connsiteX26" fmla="*/ 3282500 w 9667534"/>
                    <a:gd name="connsiteY26" fmla="*/ 1103587 h 3160987"/>
                    <a:gd name="connsiteX27" fmla="*/ 3889472 w 9667534"/>
                    <a:gd name="connsiteY27" fmla="*/ 1150883 h 3160987"/>
                    <a:gd name="connsiteX28" fmla="*/ 4102307 w 9667534"/>
                    <a:gd name="connsiteY28" fmla="*/ 1261242 h 3160987"/>
                    <a:gd name="connsiteX29" fmla="*/ 5190127 w 9667534"/>
                    <a:gd name="connsiteY29" fmla="*/ 1292773 h 3160987"/>
                    <a:gd name="connsiteX30" fmla="*/ 5970521 w 9667534"/>
                    <a:gd name="connsiteY30" fmla="*/ 1016876 h 3160987"/>
                    <a:gd name="connsiteX31" fmla="*/ 6404072 w 9667534"/>
                    <a:gd name="connsiteY31" fmla="*/ 1024759 h 3160987"/>
                    <a:gd name="connsiteX32" fmla="*/ 7026810 w 9667534"/>
                    <a:gd name="connsiteY32" fmla="*/ 977462 h 3160987"/>
                    <a:gd name="connsiteX33" fmla="*/ 7066224 w 9667534"/>
                    <a:gd name="connsiteY33" fmla="*/ 780393 h 3160987"/>
                    <a:gd name="connsiteX34" fmla="*/ 7200231 w 9667534"/>
                    <a:gd name="connsiteY34" fmla="*/ 662152 h 3160987"/>
                    <a:gd name="connsiteX35" fmla="*/ 8098865 w 9667534"/>
                    <a:gd name="connsiteY35" fmla="*/ 1135118 h 3160987"/>
                    <a:gd name="connsiteX36" fmla="*/ 8556065 w 9667534"/>
                    <a:gd name="connsiteY36" fmla="*/ 1158766 h 3160987"/>
                    <a:gd name="connsiteX37" fmla="*/ 9517762 w 9667534"/>
                    <a:gd name="connsiteY37" fmla="*/ 583324 h 3160987"/>
                    <a:gd name="connsiteX38" fmla="*/ 9667534 w 9667534"/>
                    <a:gd name="connsiteY38" fmla="*/ 709449 h 3160987"/>
                    <a:gd name="connsiteX39" fmla="*/ 8761017 w 9667534"/>
                    <a:gd name="connsiteY39" fmla="*/ 1308538 h 3160987"/>
                    <a:gd name="connsiteX40" fmla="*/ 8043686 w 9667534"/>
                    <a:gd name="connsiteY40" fmla="*/ 1395249 h 3160987"/>
                    <a:gd name="connsiteX41" fmla="*/ 7389417 w 9667534"/>
                    <a:gd name="connsiteY41" fmla="*/ 1363718 h 3160987"/>
                    <a:gd name="connsiteX42" fmla="*/ 6861272 w 9667534"/>
                    <a:gd name="connsiteY42" fmla="*/ 1355835 h 3160987"/>
                    <a:gd name="connsiteX43" fmla="*/ 6083835 w 9667534"/>
                    <a:gd name="connsiteY43" fmla="*/ 1579727 h 3160987"/>
                    <a:gd name="connsiteX44" fmla="*/ 6774726 w 9667534"/>
                    <a:gd name="connsiteY44" fmla="*/ 1586022 h 3160987"/>
                    <a:gd name="connsiteX45" fmla="*/ 7026810 w 9667534"/>
                    <a:gd name="connsiteY45" fmla="*/ 1395249 h 3160987"/>
                    <a:gd name="connsiteX46" fmla="*/ 7286722 w 9667534"/>
                    <a:gd name="connsiteY46" fmla="*/ 1701253 h 3160987"/>
                    <a:gd name="connsiteX47" fmla="*/ 7702976 w 9667534"/>
                    <a:gd name="connsiteY47" fmla="*/ 2117725 h 3160987"/>
                    <a:gd name="connsiteX48" fmla="*/ 8704305 w 9667534"/>
                    <a:gd name="connsiteY48" fmla="*/ 3121573 h 3160987"/>
                    <a:gd name="connsiteX49" fmla="*/ 8563948 w 9667534"/>
                    <a:gd name="connsiteY49" fmla="*/ 3160987 h 3160987"/>
                    <a:gd name="connsiteX50" fmla="*/ 7878148 w 9667534"/>
                    <a:gd name="connsiteY50" fmla="*/ 2435773 h 3160987"/>
                    <a:gd name="connsiteX51" fmla="*/ 7618674 w 9667534"/>
                    <a:gd name="connsiteY51" fmla="*/ 2281621 h 3160987"/>
                    <a:gd name="connsiteX52" fmla="*/ 7562838 w 9667534"/>
                    <a:gd name="connsiteY52" fmla="*/ 2278118 h 3160987"/>
                    <a:gd name="connsiteX53" fmla="*/ 7350387 w 9667534"/>
                    <a:gd name="connsiteY53" fmla="*/ 2143509 h 3160987"/>
                    <a:gd name="connsiteX54" fmla="*/ 7077337 w 9667534"/>
                    <a:gd name="connsiteY54" fmla="*/ 2046671 h 3160987"/>
                    <a:gd name="connsiteX55" fmla="*/ 6900686 w 9667534"/>
                    <a:gd name="connsiteY55" fmla="*/ 1994338 h 3160987"/>
                    <a:gd name="connsiteX56" fmla="*/ 6404072 w 9667534"/>
                    <a:gd name="connsiteY56" fmla="*/ 1923393 h 3160987"/>
                    <a:gd name="connsiteX57" fmla="*/ 5789217 w 9667534"/>
                    <a:gd name="connsiteY57" fmla="*/ 1998937 h 3160987"/>
                    <a:gd name="connsiteX58" fmla="*/ 5513321 w 9667534"/>
                    <a:gd name="connsiteY58" fmla="*/ 2010104 h 3160987"/>
                    <a:gd name="connsiteX59" fmla="*/ 5157064 w 9667534"/>
                    <a:gd name="connsiteY59" fmla="*/ 2159821 h 3160987"/>
                    <a:gd name="connsiteX60" fmla="*/ 4900874 w 9667534"/>
                    <a:gd name="connsiteY60" fmla="*/ 2154621 h 3160987"/>
                    <a:gd name="connsiteX61" fmla="*/ 4334082 w 9667534"/>
                    <a:gd name="connsiteY61" fmla="*/ 2230985 h 3160987"/>
                    <a:gd name="connsiteX62" fmla="*/ 3984065 w 9667534"/>
                    <a:gd name="connsiteY62" fmla="*/ 2191407 h 3160987"/>
                    <a:gd name="connsiteX63" fmla="*/ 3341565 w 9667534"/>
                    <a:gd name="connsiteY63" fmla="*/ 2139622 h 3160987"/>
                    <a:gd name="connsiteX64" fmla="*/ 3022862 w 9667534"/>
                    <a:gd name="connsiteY64" fmla="*/ 2557846 h 3160987"/>
                    <a:gd name="connsiteX65" fmla="*/ 2722605 w 9667534"/>
                    <a:gd name="connsiteY65" fmla="*/ 2684573 h 3160987"/>
                    <a:gd name="connsiteX66" fmla="*/ 2052845 w 9667534"/>
                    <a:gd name="connsiteY66" fmla="*/ 2270125 h 3160987"/>
                    <a:gd name="connsiteX67" fmla="*/ 1915881 w 9667534"/>
                    <a:gd name="connsiteY67" fmla="*/ 2051269 h 3160987"/>
                    <a:gd name="connsiteX68" fmla="*/ 1335458 w 9667534"/>
                    <a:gd name="connsiteY68" fmla="*/ 1813035 h 3160987"/>
                    <a:gd name="connsiteX69" fmla="*/ 919315 w 9667534"/>
                    <a:gd name="connsiteY69" fmla="*/ 1546554 h 3160987"/>
                    <a:gd name="connsiteX70" fmla="*/ 823079 w 9667534"/>
                    <a:gd name="connsiteY70" fmla="*/ 1332187 h 3160987"/>
                    <a:gd name="connsiteX71" fmla="*/ 570831 w 9667534"/>
                    <a:gd name="connsiteY71" fmla="*/ 1426780 h 3160987"/>
                    <a:gd name="connsiteX72" fmla="*/ 510506 w 9667534"/>
                    <a:gd name="connsiteY72" fmla="*/ 1537193 h 3160987"/>
                    <a:gd name="connsiteX73" fmla="*/ 298164 w 9667534"/>
                    <a:gd name="connsiteY73" fmla="*/ 1601679 h 3160987"/>
                    <a:gd name="connsiteX0" fmla="*/ 298164 w 9667534"/>
                    <a:gd name="connsiteY0" fmla="*/ 1601679 h 3160987"/>
                    <a:gd name="connsiteX1" fmla="*/ 134707 w 9667534"/>
                    <a:gd name="connsiteY1" fmla="*/ 1381235 h 3160987"/>
                    <a:gd name="connsiteX2" fmla="*/ 227274 w 9667534"/>
                    <a:gd name="connsiteY2" fmla="*/ 1332296 h 3160987"/>
                    <a:gd name="connsiteX3" fmla="*/ 287052 w 9667534"/>
                    <a:gd name="connsiteY3" fmla="*/ 1237593 h 3160987"/>
                    <a:gd name="connsiteX4" fmla="*/ 277527 w 9667534"/>
                    <a:gd name="connsiteY4" fmla="*/ 1114425 h 3160987"/>
                    <a:gd name="connsiteX5" fmla="*/ 183098 w 9667534"/>
                    <a:gd name="connsiteY5" fmla="*/ 1107036 h 3160987"/>
                    <a:gd name="connsiteX6" fmla="*/ 262 w 9667534"/>
                    <a:gd name="connsiteY6" fmla="*/ 807326 h 3160987"/>
                    <a:gd name="connsiteX7" fmla="*/ 159395 w 9667534"/>
                    <a:gd name="connsiteY7" fmla="*/ 742622 h 3160987"/>
                    <a:gd name="connsiteX8" fmla="*/ 143683 w 9667534"/>
                    <a:gd name="connsiteY8" fmla="*/ 569147 h 3160987"/>
                    <a:gd name="connsiteX9" fmla="*/ 326903 w 9667534"/>
                    <a:gd name="connsiteY9" fmla="*/ 359378 h 3160987"/>
                    <a:gd name="connsiteX10" fmla="*/ 682667 w 9667534"/>
                    <a:gd name="connsiteY10" fmla="*/ 214531 h 3160987"/>
                    <a:gd name="connsiteX11" fmla="*/ 950955 w 9667534"/>
                    <a:gd name="connsiteY11" fmla="*/ 367698 h 3160987"/>
                    <a:gd name="connsiteX12" fmla="*/ 1197237 w 9667534"/>
                    <a:gd name="connsiteY12" fmla="*/ 435303 h 3160987"/>
                    <a:gd name="connsiteX13" fmla="*/ 1261284 w 9667534"/>
                    <a:gd name="connsiteY13" fmla="*/ 224221 h 3160987"/>
                    <a:gd name="connsiteX14" fmla="*/ 1341972 w 9667534"/>
                    <a:gd name="connsiteY14" fmla="*/ 86711 h 3160987"/>
                    <a:gd name="connsiteX15" fmla="*/ 1458463 w 9667534"/>
                    <a:gd name="connsiteY15" fmla="*/ 175227 h 3160987"/>
                    <a:gd name="connsiteX16" fmla="*/ 1562470 w 9667534"/>
                    <a:gd name="connsiteY16" fmla="*/ 126234 h 3160987"/>
                    <a:gd name="connsiteX17" fmla="*/ 1698065 w 9667534"/>
                    <a:gd name="connsiteY17" fmla="*/ 157655 h 3160987"/>
                    <a:gd name="connsiteX18" fmla="*/ 1879369 w 9667534"/>
                    <a:gd name="connsiteY18" fmla="*/ 0 h 3160987"/>
                    <a:gd name="connsiteX19" fmla="*/ 2265624 w 9667534"/>
                    <a:gd name="connsiteY19" fmla="*/ 39414 h 3160987"/>
                    <a:gd name="connsiteX20" fmla="*/ 2305038 w 9667534"/>
                    <a:gd name="connsiteY20" fmla="*/ 7883 h 3160987"/>
                    <a:gd name="connsiteX21" fmla="*/ 2533638 w 9667534"/>
                    <a:gd name="connsiteY21" fmla="*/ 23649 h 3160987"/>
                    <a:gd name="connsiteX22" fmla="*/ 2549403 w 9667534"/>
                    <a:gd name="connsiteY22" fmla="*/ 86711 h 3160987"/>
                    <a:gd name="connsiteX23" fmla="*/ 4338790 w 9667534"/>
                    <a:gd name="connsiteY23" fmla="*/ 299545 h 3160987"/>
                    <a:gd name="connsiteX24" fmla="*/ 4228431 w 9667534"/>
                    <a:gd name="connsiteY24" fmla="*/ 1072055 h 3160987"/>
                    <a:gd name="connsiteX25" fmla="*/ 3069665 w 9667534"/>
                    <a:gd name="connsiteY25" fmla="*/ 938049 h 3160987"/>
                    <a:gd name="connsiteX26" fmla="*/ 3282500 w 9667534"/>
                    <a:gd name="connsiteY26" fmla="*/ 1103587 h 3160987"/>
                    <a:gd name="connsiteX27" fmla="*/ 3889472 w 9667534"/>
                    <a:gd name="connsiteY27" fmla="*/ 1150883 h 3160987"/>
                    <a:gd name="connsiteX28" fmla="*/ 4102307 w 9667534"/>
                    <a:gd name="connsiteY28" fmla="*/ 1261242 h 3160987"/>
                    <a:gd name="connsiteX29" fmla="*/ 5190127 w 9667534"/>
                    <a:gd name="connsiteY29" fmla="*/ 1292773 h 3160987"/>
                    <a:gd name="connsiteX30" fmla="*/ 5970521 w 9667534"/>
                    <a:gd name="connsiteY30" fmla="*/ 1016876 h 3160987"/>
                    <a:gd name="connsiteX31" fmla="*/ 6404072 w 9667534"/>
                    <a:gd name="connsiteY31" fmla="*/ 1024759 h 3160987"/>
                    <a:gd name="connsiteX32" fmla="*/ 7026810 w 9667534"/>
                    <a:gd name="connsiteY32" fmla="*/ 977462 h 3160987"/>
                    <a:gd name="connsiteX33" fmla="*/ 7066224 w 9667534"/>
                    <a:gd name="connsiteY33" fmla="*/ 780393 h 3160987"/>
                    <a:gd name="connsiteX34" fmla="*/ 7200231 w 9667534"/>
                    <a:gd name="connsiteY34" fmla="*/ 662152 h 3160987"/>
                    <a:gd name="connsiteX35" fmla="*/ 8098865 w 9667534"/>
                    <a:gd name="connsiteY35" fmla="*/ 1135118 h 3160987"/>
                    <a:gd name="connsiteX36" fmla="*/ 8556065 w 9667534"/>
                    <a:gd name="connsiteY36" fmla="*/ 1158766 h 3160987"/>
                    <a:gd name="connsiteX37" fmla="*/ 9517762 w 9667534"/>
                    <a:gd name="connsiteY37" fmla="*/ 583324 h 3160987"/>
                    <a:gd name="connsiteX38" fmla="*/ 9667534 w 9667534"/>
                    <a:gd name="connsiteY38" fmla="*/ 709449 h 3160987"/>
                    <a:gd name="connsiteX39" fmla="*/ 8761017 w 9667534"/>
                    <a:gd name="connsiteY39" fmla="*/ 1308538 h 3160987"/>
                    <a:gd name="connsiteX40" fmla="*/ 8043686 w 9667534"/>
                    <a:gd name="connsiteY40" fmla="*/ 1395249 h 3160987"/>
                    <a:gd name="connsiteX41" fmla="*/ 7389417 w 9667534"/>
                    <a:gd name="connsiteY41" fmla="*/ 1363718 h 3160987"/>
                    <a:gd name="connsiteX42" fmla="*/ 6861272 w 9667534"/>
                    <a:gd name="connsiteY42" fmla="*/ 1355835 h 3160987"/>
                    <a:gd name="connsiteX43" fmla="*/ 6083835 w 9667534"/>
                    <a:gd name="connsiteY43" fmla="*/ 1579727 h 3160987"/>
                    <a:gd name="connsiteX44" fmla="*/ 6774726 w 9667534"/>
                    <a:gd name="connsiteY44" fmla="*/ 1586022 h 3160987"/>
                    <a:gd name="connsiteX45" fmla="*/ 7026810 w 9667534"/>
                    <a:gd name="connsiteY45" fmla="*/ 1395249 h 3160987"/>
                    <a:gd name="connsiteX46" fmla="*/ 7286722 w 9667534"/>
                    <a:gd name="connsiteY46" fmla="*/ 1701253 h 3160987"/>
                    <a:gd name="connsiteX47" fmla="*/ 7702976 w 9667534"/>
                    <a:gd name="connsiteY47" fmla="*/ 2117725 h 3160987"/>
                    <a:gd name="connsiteX48" fmla="*/ 8704305 w 9667534"/>
                    <a:gd name="connsiteY48" fmla="*/ 3121573 h 3160987"/>
                    <a:gd name="connsiteX49" fmla="*/ 8563948 w 9667534"/>
                    <a:gd name="connsiteY49" fmla="*/ 3160987 h 3160987"/>
                    <a:gd name="connsiteX50" fmla="*/ 7878148 w 9667534"/>
                    <a:gd name="connsiteY50" fmla="*/ 2435773 h 3160987"/>
                    <a:gd name="connsiteX51" fmla="*/ 7618674 w 9667534"/>
                    <a:gd name="connsiteY51" fmla="*/ 2281621 h 3160987"/>
                    <a:gd name="connsiteX52" fmla="*/ 7562838 w 9667534"/>
                    <a:gd name="connsiteY52" fmla="*/ 2278118 h 3160987"/>
                    <a:gd name="connsiteX53" fmla="*/ 7350387 w 9667534"/>
                    <a:gd name="connsiteY53" fmla="*/ 2143509 h 3160987"/>
                    <a:gd name="connsiteX54" fmla="*/ 7077337 w 9667534"/>
                    <a:gd name="connsiteY54" fmla="*/ 2046671 h 3160987"/>
                    <a:gd name="connsiteX55" fmla="*/ 6900686 w 9667534"/>
                    <a:gd name="connsiteY55" fmla="*/ 1994338 h 3160987"/>
                    <a:gd name="connsiteX56" fmla="*/ 6404072 w 9667534"/>
                    <a:gd name="connsiteY56" fmla="*/ 1923393 h 3160987"/>
                    <a:gd name="connsiteX57" fmla="*/ 5789217 w 9667534"/>
                    <a:gd name="connsiteY57" fmla="*/ 1998937 h 3160987"/>
                    <a:gd name="connsiteX58" fmla="*/ 5513321 w 9667534"/>
                    <a:gd name="connsiteY58" fmla="*/ 2010104 h 3160987"/>
                    <a:gd name="connsiteX59" fmla="*/ 5157064 w 9667534"/>
                    <a:gd name="connsiteY59" fmla="*/ 2159821 h 3160987"/>
                    <a:gd name="connsiteX60" fmla="*/ 4900874 w 9667534"/>
                    <a:gd name="connsiteY60" fmla="*/ 2154621 h 3160987"/>
                    <a:gd name="connsiteX61" fmla="*/ 4334082 w 9667534"/>
                    <a:gd name="connsiteY61" fmla="*/ 2230985 h 3160987"/>
                    <a:gd name="connsiteX62" fmla="*/ 3984065 w 9667534"/>
                    <a:gd name="connsiteY62" fmla="*/ 2191407 h 3160987"/>
                    <a:gd name="connsiteX63" fmla="*/ 3341565 w 9667534"/>
                    <a:gd name="connsiteY63" fmla="*/ 2139622 h 3160987"/>
                    <a:gd name="connsiteX64" fmla="*/ 3022862 w 9667534"/>
                    <a:gd name="connsiteY64" fmla="*/ 2557846 h 3160987"/>
                    <a:gd name="connsiteX65" fmla="*/ 2722605 w 9667534"/>
                    <a:gd name="connsiteY65" fmla="*/ 2684573 h 3160987"/>
                    <a:gd name="connsiteX66" fmla="*/ 2052845 w 9667534"/>
                    <a:gd name="connsiteY66" fmla="*/ 2270125 h 3160987"/>
                    <a:gd name="connsiteX67" fmla="*/ 1915881 w 9667534"/>
                    <a:gd name="connsiteY67" fmla="*/ 2051269 h 3160987"/>
                    <a:gd name="connsiteX68" fmla="*/ 1335458 w 9667534"/>
                    <a:gd name="connsiteY68" fmla="*/ 1813035 h 3160987"/>
                    <a:gd name="connsiteX69" fmla="*/ 919315 w 9667534"/>
                    <a:gd name="connsiteY69" fmla="*/ 1546554 h 3160987"/>
                    <a:gd name="connsiteX70" fmla="*/ 823079 w 9667534"/>
                    <a:gd name="connsiteY70" fmla="*/ 1332187 h 3160987"/>
                    <a:gd name="connsiteX71" fmla="*/ 570831 w 9667534"/>
                    <a:gd name="connsiteY71" fmla="*/ 1426780 h 3160987"/>
                    <a:gd name="connsiteX72" fmla="*/ 510506 w 9667534"/>
                    <a:gd name="connsiteY72" fmla="*/ 1537193 h 3160987"/>
                    <a:gd name="connsiteX73" fmla="*/ 298164 w 9667534"/>
                    <a:gd name="connsiteY73" fmla="*/ 1601679 h 3160987"/>
                    <a:gd name="connsiteX0" fmla="*/ 298164 w 9667534"/>
                    <a:gd name="connsiteY0" fmla="*/ 1601679 h 3160987"/>
                    <a:gd name="connsiteX1" fmla="*/ 134707 w 9667534"/>
                    <a:gd name="connsiteY1" fmla="*/ 1381235 h 3160987"/>
                    <a:gd name="connsiteX2" fmla="*/ 227274 w 9667534"/>
                    <a:gd name="connsiteY2" fmla="*/ 1332296 h 3160987"/>
                    <a:gd name="connsiteX3" fmla="*/ 287052 w 9667534"/>
                    <a:gd name="connsiteY3" fmla="*/ 1237593 h 3160987"/>
                    <a:gd name="connsiteX4" fmla="*/ 277527 w 9667534"/>
                    <a:gd name="connsiteY4" fmla="*/ 1114425 h 3160987"/>
                    <a:gd name="connsiteX5" fmla="*/ 183098 w 9667534"/>
                    <a:gd name="connsiteY5" fmla="*/ 1107036 h 3160987"/>
                    <a:gd name="connsiteX6" fmla="*/ 262 w 9667534"/>
                    <a:gd name="connsiteY6" fmla="*/ 807326 h 3160987"/>
                    <a:gd name="connsiteX7" fmla="*/ 159395 w 9667534"/>
                    <a:gd name="connsiteY7" fmla="*/ 742622 h 3160987"/>
                    <a:gd name="connsiteX8" fmla="*/ 143683 w 9667534"/>
                    <a:gd name="connsiteY8" fmla="*/ 569147 h 3160987"/>
                    <a:gd name="connsiteX9" fmla="*/ 326903 w 9667534"/>
                    <a:gd name="connsiteY9" fmla="*/ 359378 h 3160987"/>
                    <a:gd name="connsiteX10" fmla="*/ 682667 w 9667534"/>
                    <a:gd name="connsiteY10" fmla="*/ 214531 h 3160987"/>
                    <a:gd name="connsiteX11" fmla="*/ 950955 w 9667534"/>
                    <a:gd name="connsiteY11" fmla="*/ 367698 h 3160987"/>
                    <a:gd name="connsiteX12" fmla="*/ 1197237 w 9667534"/>
                    <a:gd name="connsiteY12" fmla="*/ 435303 h 3160987"/>
                    <a:gd name="connsiteX13" fmla="*/ 1261284 w 9667534"/>
                    <a:gd name="connsiteY13" fmla="*/ 224221 h 3160987"/>
                    <a:gd name="connsiteX14" fmla="*/ 1341972 w 9667534"/>
                    <a:gd name="connsiteY14" fmla="*/ 86711 h 3160987"/>
                    <a:gd name="connsiteX15" fmla="*/ 1458463 w 9667534"/>
                    <a:gd name="connsiteY15" fmla="*/ 175227 h 3160987"/>
                    <a:gd name="connsiteX16" fmla="*/ 1562470 w 9667534"/>
                    <a:gd name="connsiteY16" fmla="*/ 126234 h 3160987"/>
                    <a:gd name="connsiteX17" fmla="*/ 1636153 w 9667534"/>
                    <a:gd name="connsiteY17" fmla="*/ 203693 h 3160987"/>
                    <a:gd name="connsiteX18" fmla="*/ 1879369 w 9667534"/>
                    <a:gd name="connsiteY18" fmla="*/ 0 h 3160987"/>
                    <a:gd name="connsiteX19" fmla="*/ 2265624 w 9667534"/>
                    <a:gd name="connsiteY19" fmla="*/ 39414 h 3160987"/>
                    <a:gd name="connsiteX20" fmla="*/ 2305038 w 9667534"/>
                    <a:gd name="connsiteY20" fmla="*/ 7883 h 3160987"/>
                    <a:gd name="connsiteX21" fmla="*/ 2533638 w 9667534"/>
                    <a:gd name="connsiteY21" fmla="*/ 23649 h 3160987"/>
                    <a:gd name="connsiteX22" fmla="*/ 2549403 w 9667534"/>
                    <a:gd name="connsiteY22" fmla="*/ 86711 h 3160987"/>
                    <a:gd name="connsiteX23" fmla="*/ 4338790 w 9667534"/>
                    <a:gd name="connsiteY23" fmla="*/ 299545 h 3160987"/>
                    <a:gd name="connsiteX24" fmla="*/ 4228431 w 9667534"/>
                    <a:gd name="connsiteY24" fmla="*/ 1072055 h 3160987"/>
                    <a:gd name="connsiteX25" fmla="*/ 3069665 w 9667534"/>
                    <a:gd name="connsiteY25" fmla="*/ 938049 h 3160987"/>
                    <a:gd name="connsiteX26" fmla="*/ 3282500 w 9667534"/>
                    <a:gd name="connsiteY26" fmla="*/ 1103587 h 3160987"/>
                    <a:gd name="connsiteX27" fmla="*/ 3889472 w 9667534"/>
                    <a:gd name="connsiteY27" fmla="*/ 1150883 h 3160987"/>
                    <a:gd name="connsiteX28" fmla="*/ 4102307 w 9667534"/>
                    <a:gd name="connsiteY28" fmla="*/ 1261242 h 3160987"/>
                    <a:gd name="connsiteX29" fmla="*/ 5190127 w 9667534"/>
                    <a:gd name="connsiteY29" fmla="*/ 1292773 h 3160987"/>
                    <a:gd name="connsiteX30" fmla="*/ 5970521 w 9667534"/>
                    <a:gd name="connsiteY30" fmla="*/ 1016876 h 3160987"/>
                    <a:gd name="connsiteX31" fmla="*/ 6404072 w 9667534"/>
                    <a:gd name="connsiteY31" fmla="*/ 1024759 h 3160987"/>
                    <a:gd name="connsiteX32" fmla="*/ 7026810 w 9667534"/>
                    <a:gd name="connsiteY32" fmla="*/ 977462 h 3160987"/>
                    <a:gd name="connsiteX33" fmla="*/ 7066224 w 9667534"/>
                    <a:gd name="connsiteY33" fmla="*/ 780393 h 3160987"/>
                    <a:gd name="connsiteX34" fmla="*/ 7200231 w 9667534"/>
                    <a:gd name="connsiteY34" fmla="*/ 662152 h 3160987"/>
                    <a:gd name="connsiteX35" fmla="*/ 8098865 w 9667534"/>
                    <a:gd name="connsiteY35" fmla="*/ 1135118 h 3160987"/>
                    <a:gd name="connsiteX36" fmla="*/ 8556065 w 9667534"/>
                    <a:gd name="connsiteY36" fmla="*/ 1158766 h 3160987"/>
                    <a:gd name="connsiteX37" fmla="*/ 9517762 w 9667534"/>
                    <a:gd name="connsiteY37" fmla="*/ 583324 h 3160987"/>
                    <a:gd name="connsiteX38" fmla="*/ 9667534 w 9667534"/>
                    <a:gd name="connsiteY38" fmla="*/ 709449 h 3160987"/>
                    <a:gd name="connsiteX39" fmla="*/ 8761017 w 9667534"/>
                    <a:gd name="connsiteY39" fmla="*/ 1308538 h 3160987"/>
                    <a:gd name="connsiteX40" fmla="*/ 8043686 w 9667534"/>
                    <a:gd name="connsiteY40" fmla="*/ 1395249 h 3160987"/>
                    <a:gd name="connsiteX41" fmla="*/ 7389417 w 9667534"/>
                    <a:gd name="connsiteY41" fmla="*/ 1363718 h 3160987"/>
                    <a:gd name="connsiteX42" fmla="*/ 6861272 w 9667534"/>
                    <a:gd name="connsiteY42" fmla="*/ 1355835 h 3160987"/>
                    <a:gd name="connsiteX43" fmla="*/ 6083835 w 9667534"/>
                    <a:gd name="connsiteY43" fmla="*/ 1579727 h 3160987"/>
                    <a:gd name="connsiteX44" fmla="*/ 6774726 w 9667534"/>
                    <a:gd name="connsiteY44" fmla="*/ 1586022 h 3160987"/>
                    <a:gd name="connsiteX45" fmla="*/ 7026810 w 9667534"/>
                    <a:gd name="connsiteY45" fmla="*/ 1395249 h 3160987"/>
                    <a:gd name="connsiteX46" fmla="*/ 7286722 w 9667534"/>
                    <a:gd name="connsiteY46" fmla="*/ 1701253 h 3160987"/>
                    <a:gd name="connsiteX47" fmla="*/ 7702976 w 9667534"/>
                    <a:gd name="connsiteY47" fmla="*/ 2117725 h 3160987"/>
                    <a:gd name="connsiteX48" fmla="*/ 8704305 w 9667534"/>
                    <a:gd name="connsiteY48" fmla="*/ 3121573 h 3160987"/>
                    <a:gd name="connsiteX49" fmla="*/ 8563948 w 9667534"/>
                    <a:gd name="connsiteY49" fmla="*/ 3160987 h 3160987"/>
                    <a:gd name="connsiteX50" fmla="*/ 7878148 w 9667534"/>
                    <a:gd name="connsiteY50" fmla="*/ 2435773 h 3160987"/>
                    <a:gd name="connsiteX51" fmla="*/ 7618674 w 9667534"/>
                    <a:gd name="connsiteY51" fmla="*/ 2281621 h 3160987"/>
                    <a:gd name="connsiteX52" fmla="*/ 7562838 w 9667534"/>
                    <a:gd name="connsiteY52" fmla="*/ 2278118 h 3160987"/>
                    <a:gd name="connsiteX53" fmla="*/ 7350387 w 9667534"/>
                    <a:gd name="connsiteY53" fmla="*/ 2143509 h 3160987"/>
                    <a:gd name="connsiteX54" fmla="*/ 7077337 w 9667534"/>
                    <a:gd name="connsiteY54" fmla="*/ 2046671 h 3160987"/>
                    <a:gd name="connsiteX55" fmla="*/ 6900686 w 9667534"/>
                    <a:gd name="connsiteY55" fmla="*/ 1994338 h 3160987"/>
                    <a:gd name="connsiteX56" fmla="*/ 6404072 w 9667534"/>
                    <a:gd name="connsiteY56" fmla="*/ 1923393 h 3160987"/>
                    <a:gd name="connsiteX57" fmla="*/ 5789217 w 9667534"/>
                    <a:gd name="connsiteY57" fmla="*/ 1998937 h 3160987"/>
                    <a:gd name="connsiteX58" fmla="*/ 5513321 w 9667534"/>
                    <a:gd name="connsiteY58" fmla="*/ 2010104 h 3160987"/>
                    <a:gd name="connsiteX59" fmla="*/ 5157064 w 9667534"/>
                    <a:gd name="connsiteY59" fmla="*/ 2159821 h 3160987"/>
                    <a:gd name="connsiteX60" fmla="*/ 4900874 w 9667534"/>
                    <a:gd name="connsiteY60" fmla="*/ 2154621 h 3160987"/>
                    <a:gd name="connsiteX61" fmla="*/ 4334082 w 9667534"/>
                    <a:gd name="connsiteY61" fmla="*/ 2230985 h 3160987"/>
                    <a:gd name="connsiteX62" fmla="*/ 3984065 w 9667534"/>
                    <a:gd name="connsiteY62" fmla="*/ 2191407 h 3160987"/>
                    <a:gd name="connsiteX63" fmla="*/ 3341565 w 9667534"/>
                    <a:gd name="connsiteY63" fmla="*/ 2139622 h 3160987"/>
                    <a:gd name="connsiteX64" fmla="*/ 3022862 w 9667534"/>
                    <a:gd name="connsiteY64" fmla="*/ 2557846 h 3160987"/>
                    <a:gd name="connsiteX65" fmla="*/ 2722605 w 9667534"/>
                    <a:gd name="connsiteY65" fmla="*/ 2684573 h 3160987"/>
                    <a:gd name="connsiteX66" fmla="*/ 2052845 w 9667534"/>
                    <a:gd name="connsiteY66" fmla="*/ 2270125 h 3160987"/>
                    <a:gd name="connsiteX67" fmla="*/ 1915881 w 9667534"/>
                    <a:gd name="connsiteY67" fmla="*/ 2051269 h 3160987"/>
                    <a:gd name="connsiteX68" fmla="*/ 1335458 w 9667534"/>
                    <a:gd name="connsiteY68" fmla="*/ 1813035 h 3160987"/>
                    <a:gd name="connsiteX69" fmla="*/ 919315 w 9667534"/>
                    <a:gd name="connsiteY69" fmla="*/ 1546554 h 3160987"/>
                    <a:gd name="connsiteX70" fmla="*/ 823079 w 9667534"/>
                    <a:gd name="connsiteY70" fmla="*/ 1332187 h 3160987"/>
                    <a:gd name="connsiteX71" fmla="*/ 570831 w 9667534"/>
                    <a:gd name="connsiteY71" fmla="*/ 1426780 h 3160987"/>
                    <a:gd name="connsiteX72" fmla="*/ 510506 w 9667534"/>
                    <a:gd name="connsiteY72" fmla="*/ 1537193 h 3160987"/>
                    <a:gd name="connsiteX73" fmla="*/ 298164 w 9667534"/>
                    <a:gd name="connsiteY73" fmla="*/ 1601679 h 3160987"/>
                    <a:gd name="connsiteX0" fmla="*/ 298164 w 9667534"/>
                    <a:gd name="connsiteY0" fmla="*/ 1601679 h 3160987"/>
                    <a:gd name="connsiteX1" fmla="*/ 134707 w 9667534"/>
                    <a:gd name="connsiteY1" fmla="*/ 1381235 h 3160987"/>
                    <a:gd name="connsiteX2" fmla="*/ 227274 w 9667534"/>
                    <a:gd name="connsiteY2" fmla="*/ 1332296 h 3160987"/>
                    <a:gd name="connsiteX3" fmla="*/ 287052 w 9667534"/>
                    <a:gd name="connsiteY3" fmla="*/ 1237593 h 3160987"/>
                    <a:gd name="connsiteX4" fmla="*/ 277527 w 9667534"/>
                    <a:gd name="connsiteY4" fmla="*/ 1114425 h 3160987"/>
                    <a:gd name="connsiteX5" fmla="*/ 183098 w 9667534"/>
                    <a:gd name="connsiteY5" fmla="*/ 1107036 h 3160987"/>
                    <a:gd name="connsiteX6" fmla="*/ 262 w 9667534"/>
                    <a:gd name="connsiteY6" fmla="*/ 807326 h 3160987"/>
                    <a:gd name="connsiteX7" fmla="*/ 159395 w 9667534"/>
                    <a:gd name="connsiteY7" fmla="*/ 742622 h 3160987"/>
                    <a:gd name="connsiteX8" fmla="*/ 143683 w 9667534"/>
                    <a:gd name="connsiteY8" fmla="*/ 569147 h 3160987"/>
                    <a:gd name="connsiteX9" fmla="*/ 326903 w 9667534"/>
                    <a:gd name="connsiteY9" fmla="*/ 359378 h 3160987"/>
                    <a:gd name="connsiteX10" fmla="*/ 682667 w 9667534"/>
                    <a:gd name="connsiteY10" fmla="*/ 214531 h 3160987"/>
                    <a:gd name="connsiteX11" fmla="*/ 950955 w 9667534"/>
                    <a:gd name="connsiteY11" fmla="*/ 367698 h 3160987"/>
                    <a:gd name="connsiteX12" fmla="*/ 1197237 w 9667534"/>
                    <a:gd name="connsiteY12" fmla="*/ 435303 h 3160987"/>
                    <a:gd name="connsiteX13" fmla="*/ 1261284 w 9667534"/>
                    <a:gd name="connsiteY13" fmla="*/ 224221 h 3160987"/>
                    <a:gd name="connsiteX14" fmla="*/ 1341972 w 9667534"/>
                    <a:gd name="connsiteY14" fmla="*/ 86711 h 3160987"/>
                    <a:gd name="connsiteX15" fmla="*/ 1458463 w 9667534"/>
                    <a:gd name="connsiteY15" fmla="*/ 175227 h 3160987"/>
                    <a:gd name="connsiteX16" fmla="*/ 1562470 w 9667534"/>
                    <a:gd name="connsiteY16" fmla="*/ 126234 h 3160987"/>
                    <a:gd name="connsiteX17" fmla="*/ 1636153 w 9667534"/>
                    <a:gd name="connsiteY17" fmla="*/ 203693 h 3160987"/>
                    <a:gd name="connsiteX18" fmla="*/ 1879369 w 9667534"/>
                    <a:gd name="connsiteY18" fmla="*/ 0 h 3160987"/>
                    <a:gd name="connsiteX19" fmla="*/ 2265624 w 9667534"/>
                    <a:gd name="connsiteY19" fmla="*/ 39414 h 3160987"/>
                    <a:gd name="connsiteX20" fmla="*/ 2305038 w 9667534"/>
                    <a:gd name="connsiteY20" fmla="*/ 7883 h 3160987"/>
                    <a:gd name="connsiteX21" fmla="*/ 2533638 w 9667534"/>
                    <a:gd name="connsiteY21" fmla="*/ 23649 h 3160987"/>
                    <a:gd name="connsiteX22" fmla="*/ 2549403 w 9667534"/>
                    <a:gd name="connsiteY22" fmla="*/ 86711 h 3160987"/>
                    <a:gd name="connsiteX23" fmla="*/ 4338790 w 9667534"/>
                    <a:gd name="connsiteY23" fmla="*/ 299545 h 3160987"/>
                    <a:gd name="connsiteX24" fmla="*/ 4228431 w 9667534"/>
                    <a:gd name="connsiteY24" fmla="*/ 1072055 h 3160987"/>
                    <a:gd name="connsiteX25" fmla="*/ 3069665 w 9667534"/>
                    <a:gd name="connsiteY25" fmla="*/ 938049 h 3160987"/>
                    <a:gd name="connsiteX26" fmla="*/ 3282500 w 9667534"/>
                    <a:gd name="connsiteY26" fmla="*/ 1103587 h 3160987"/>
                    <a:gd name="connsiteX27" fmla="*/ 3889472 w 9667534"/>
                    <a:gd name="connsiteY27" fmla="*/ 1150883 h 3160987"/>
                    <a:gd name="connsiteX28" fmla="*/ 4102307 w 9667534"/>
                    <a:gd name="connsiteY28" fmla="*/ 1261242 h 3160987"/>
                    <a:gd name="connsiteX29" fmla="*/ 5190127 w 9667534"/>
                    <a:gd name="connsiteY29" fmla="*/ 1292773 h 3160987"/>
                    <a:gd name="connsiteX30" fmla="*/ 5970521 w 9667534"/>
                    <a:gd name="connsiteY30" fmla="*/ 1016876 h 3160987"/>
                    <a:gd name="connsiteX31" fmla="*/ 6404072 w 9667534"/>
                    <a:gd name="connsiteY31" fmla="*/ 1024759 h 3160987"/>
                    <a:gd name="connsiteX32" fmla="*/ 7026810 w 9667534"/>
                    <a:gd name="connsiteY32" fmla="*/ 977462 h 3160987"/>
                    <a:gd name="connsiteX33" fmla="*/ 7066224 w 9667534"/>
                    <a:gd name="connsiteY33" fmla="*/ 780393 h 3160987"/>
                    <a:gd name="connsiteX34" fmla="*/ 7200231 w 9667534"/>
                    <a:gd name="connsiteY34" fmla="*/ 662152 h 3160987"/>
                    <a:gd name="connsiteX35" fmla="*/ 8098865 w 9667534"/>
                    <a:gd name="connsiteY35" fmla="*/ 1135118 h 3160987"/>
                    <a:gd name="connsiteX36" fmla="*/ 8556065 w 9667534"/>
                    <a:gd name="connsiteY36" fmla="*/ 1158766 h 3160987"/>
                    <a:gd name="connsiteX37" fmla="*/ 9517762 w 9667534"/>
                    <a:gd name="connsiteY37" fmla="*/ 583324 h 3160987"/>
                    <a:gd name="connsiteX38" fmla="*/ 9667534 w 9667534"/>
                    <a:gd name="connsiteY38" fmla="*/ 709449 h 3160987"/>
                    <a:gd name="connsiteX39" fmla="*/ 8761017 w 9667534"/>
                    <a:gd name="connsiteY39" fmla="*/ 1308538 h 3160987"/>
                    <a:gd name="connsiteX40" fmla="*/ 8043686 w 9667534"/>
                    <a:gd name="connsiteY40" fmla="*/ 1395249 h 3160987"/>
                    <a:gd name="connsiteX41" fmla="*/ 7389417 w 9667534"/>
                    <a:gd name="connsiteY41" fmla="*/ 1363718 h 3160987"/>
                    <a:gd name="connsiteX42" fmla="*/ 6861272 w 9667534"/>
                    <a:gd name="connsiteY42" fmla="*/ 1355835 h 3160987"/>
                    <a:gd name="connsiteX43" fmla="*/ 6083835 w 9667534"/>
                    <a:gd name="connsiteY43" fmla="*/ 1579727 h 3160987"/>
                    <a:gd name="connsiteX44" fmla="*/ 6774726 w 9667534"/>
                    <a:gd name="connsiteY44" fmla="*/ 1586022 h 3160987"/>
                    <a:gd name="connsiteX45" fmla="*/ 7026810 w 9667534"/>
                    <a:gd name="connsiteY45" fmla="*/ 1395249 h 3160987"/>
                    <a:gd name="connsiteX46" fmla="*/ 7286722 w 9667534"/>
                    <a:gd name="connsiteY46" fmla="*/ 1701253 h 3160987"/>
                    <a:gd name="connsiteX47" fmla="*/ 7702976 w 9667534"/>
                    <a:gd name="connsiteY47" fmla="*/ 2117725 h 3160987"/>
                    <a:gd name="connsiteX48" fmla="*/ 8704305 w 9667534"/>
                    <a:gd name="connsiteY48" fmla="*/ 3121573 h 3160987"/>
                    <a:gd name="connsiteX49" fmla="*/ 8563948 w 9667534"/>
                    <a:gd name="connsiteY49" fmla="*/ 3160987 h 3160987"/>
                    <a:gd name="connsiteX50" fmla="*/ 7878148 w 9667534"/>
                    <a:gd name="connsiteY50" fmla="*/ 2435773 h 3160987"/>
                    <a:gd name="connsiteX51" fmla="*/ 7618674 w 9667534"/>
                    <a:gd name="connsiteY51" fmla="*/ 2281621 h 3160987"/>
                    <a:gd name="connsiteX52" fmla="*/ 7562838 w 9667534"/>
                    <a:gd name="connsiteY52" fmla="*/ 2278118 h 3160987"/>
                    <a:gd name="connsiteX53" fmla="*/ 7350387 w 9667534"/>
                    <a:gd name="connsiteY53" fmla="*/ 2143509 h 3160987"/>
                    <a:gd name="connsiteX54" fmla="*/ 7077337 w 9667534"/>
                    <a:gd name="connsiteY54" fmla="*/ 2046671 h 3160987"/>
                    <a:gd name="connsiteX55" fmla="*/ 6900686 w 9667534"/>
                    <a:gd name="connsiteY55" fmla="*/ 1994338 h 3160987"/>
                    <a:gd name="connsiteX56" fmla="*/ 6404072 w 9667534"/>
                    <a:gd name="connsiteY56" fmla="*/ 1923393 h 3160987"/>
                    <a:gd name="connsiteX57" fmla="*/ 5789217 w 9667534"/>
                    <a:gd name="connsiteY57" fmla="*/ 1998937 h 3160987"/>
                    <a:gd name="connsiteX58" fmla="*/ 5513321 w 9667534"/>
                    <a:gd name="connsiteY58" fmla="*/ 2010104 h 3160987"/>
                    <a:gd name="connsiteX59" fmla="*/ 5157064 w 9667534"/>
                    <a:gd name="connsiteY59" fmla="*/ 2159821 h 3160987"/>
                    <a:gd name="connsiteX60" fmla="*/ 4900874 w 9667534"/>
                    <a:gd name="connsiteY60" fmla="*/ 2154621 h 3160987"/>
                    <a:gd name="connsiteX61" fmla="*/ 4334082 w 9667534"/>
                    <a:gd name="connsiteY61" fmla="*/ 2230985 h 3160987"/>
                    <a:gd name="connsiteX62" fmla="*/ 3984065 w 9667534"/>
                    <a:gd name="connsiteY62" fmla="*/ 2191407 h 3160987"/>
                    <a:gd name="connsiteX63" fmla="*/ 3341565 w 9667534"/>
                    <a:gd name="connsiteY63" fmla="*/ 2139622 h 3160987"/>
                    <a:gd name="connsiteX64" fmla="*/ 3022862 w 9667534"/>
                    <a:gd name="connsiteY64" fmla="*/ 2557846 h 3160987"/>
                    <a:gd name="connsiteX65" fmla="*/ 2722605 w 9667534"/>
                    <a:gd name="connsiteY65" fmla="*/ 2684573 h 3160987"/>
                    <a:gd name="connsiteX66" fmla="*/ 2052845 w 9667534"/>
                    <a:gd name="connsiteY66" fmla="*/ 2270125 h 3160987"/>
                    <a:gd name="connsiteX67" fmla="*/ 1915881 w 9667534"/>
                    <a:gd name="connsiteY67" fmla="*/ 2051269 h 3160987"/>
                    <a:gd name="connsiteX68" fmla="*/ 1335458 w 9667534"/>
                    <a:gd name="connsiteY68" fmla="*/ 1813035 h 3160987"/>
                    <a:gd name="connsiteX69" fmla="*/ 919315 w 9667534"/>
                    <a:gd name="connsiteY69" fmla="*/ 1546554 h 3160987"/>
                    <a:gd name="connsiteX70" fmla="*/ 823079 w 9667534"/>
                    <a:gd name="connsiteY70" fmla="*/ 1332187 h 3160987"/>
                    <a:gd name="connsiteX71" fmla="*/ 570831 w 9667534"/>
                    <a:gd name="connsiteY71" fmla="*/ 1426780 h 3160987"/>
                    <a:gd name="connsiteX72" fmla="*/ 510506 w 9667534"/>
                    <a:gd name="connsiteY72" fmla="*/ 1537193 h 3160987"/>
                    <a:gd name="connsiteX73" fmla="*/ 298164 w 9667534"/>
                    <a:gd name="connsiteY73" fmla="*/ 1601679 h 3160987"/>
                    <a:gd name="connsiteX0" fmla="*/ 298164 w 9667534"/>
                    <a:gd name="connsiteY0" fmla="*/ 1601679 h 3160987"/>
                    <a:gd name="connsiteX1" fmla="*/ 134707 w 9667534"/>
                    <a:gd name="connsiteY1" fmla="*/ 1381235 h 3160987"/>
                    <a:gd name="connsiteX2" fmla="*/ 227274 w 9667534"/>
                    <a:gd name="connsiteY2" fmla="*/ 1332296 h 3160987"/>
                    <a:gd name="connsiteX3" fmla="*/ 287052 w 9667534"/>
                    <a:gd name="connsiteY3" fmla="*/ 1237593 h 3160987"/>
                    <a:gd name="connsiteX4" fmla="*/ 277527 w 9667534"/>
                    <a:gd name="connsiteY4" fmla="*/ 1114425 h 3160987"/>
                    <a:gd name="connsiteX5" fmla="*/ 183098 w 9667534"/>
                    <a:gd name="connsiteY5" fmla="*/ 1107036 h 3160987"/>
                    <a:gd name="connsiteX6" fmla="*/ 262 w 9667534"/>
                    <a:gd name="connsiteY6" fmla="*/ 807326 h 3160987"/>
                    <a:gd name="connsiteX7" fmla="*/ 159395 w 9667534"/>
                    <a:gd name="connsiteY7" fmla="*/ 742622 h 3160987"/>
                    <a:gd name="connsiteX8" fmla="*/ 143683 w 9667534"/>
                    <a:gd name="connsiteY8" fmla="*/ 569147 h 3160987"/>
                    <a:gd name="connsiteX9" fmla="*/ 326903 w 9667534"/>
                    <a:gd name="connsiteY9" fmla="*/ 359378 h 3160987"/>
                    <a:gd name="connsiteX10" fmla="*/ 682667 w 9667534"/>
                    <a:gd name="connsiteY10" fmla="*/ 214531 h 3160987"/>
                    <a:gd name="connsiteX11" fmla="*/ 950955 w 9667534"/>
                    <a:gd name="connsiteY11" fmla="*/ 367698 h 3160987"/>
                    <a:gd name="connsiteX12" fmla="*/ 1197237 w 9667534"/>
                    <a:gd name="connsiteY12" fmla="*/ 435303 h 3160987"/>
                    <a:gd name="connsiteX13" fmla="*/ 1261284 w 9667534"/>
                    <a:gd name="connsiteY13" fmla="*/ 224221 h 3160987"/>
                    <a:gd name="connsiteX14" fmla="*/ 1341972 w 9667534"/>
                    <a:gd name="connsiteY14" fmla="*/ 86711 h 3160987"/>
                    <a:gd name="connsiteX15" fmla="*/ 1458463 w 9667534"/>
                    <a:gd name="connsiteY15" fmla="*/ 175227 h 3160987"/>
                    <a:gd name="connsiteX16" fmla="*/ 1562470 w 9667534"/>
                    <a:gd name="connsiteY16" fmla="*/ 126234 h 3160987"/>
                    <a:gd name="connsiteX17" fmla="*/ 1636153 w 9667534"/>
                    <a:gd name="connsiteY17" fmla="*/ 203693 h 3160987"/>
                    <a:gd name="connsiteX18" fmla="*/ 1879369 w 9667534"/>
                    <a:gd name="connsiteY18" fmla="*/ 0 h 3160987"/>
                    <a:gd name="connsiteX19" fmla="*/ 2265624 w 9667534"/>
                    <a:gd name="connsiteY19" fmla="*/ 39414 h 3160987"/>
                    <a:gd name="connsiteX20" fmla="*/ 2305038 w 9667534"/>
                    <a:gd name="connsiteY20" fmla="*/ 7883 h 3160987"/>
                    <a:gd name="connsiteX21" fmla="*/ 2533638 w 9667534"/>
                    <a:gd name="connsiteY21" fmla="*/ 23649 h 3160987"/>
                    <a:gd name="connsiteX22" fmla="*/ 2549403 w 9667534"/>
                    <a:gd name="connsiteY22" fmla="*/ 86711 h 3160987"/>
                    <a:gd name="connsiteX23" fmla="*/ 4338790 w 9667534"/>
                    <a:gd name="connsiteY23" fmla="*/ 299545 h 3160987"/>
                    <a:gd name="connsiteX24" fmla="*/ 4228431 w 9667534"/>
                    <a:gd name="connsiteY24" fmla="*/ 1072055 h 3160987"/>
                    <a:gd name="connsiteX25" fmla="*/ 3069665 w 9667534"/>
                    <a:gd name="connsiteY25" fmla="*/ 938049 h 3160987"/>
                    <a:gd name="connsiteX26" fmla="*/ 3282500 w 9667534"/>
                    <a:gd name="connsiteY26" fmla="*/ 1103587 h 3160987"/>
                    <a:gd name="connsiteX27" fmla="*/ 3889472 w 9667534"/>
                    <a:gd name="connsiteY27" fmla="*/ 1150883 h 3160987"/>
                    <a:gd name="connsiteX28" fmla="*/ 4102307 w 9667534"/>
                    <a:gd name="connsiteY28" fmla="*/ 1261242 h 3160987"/>
                    <a:gd name="connsiteX29" fmla="*/ 5190127 w 9667534"/>
                    <a:gd name="connsiteY29" fmla="*/ 1292773 h 3160987"/>
                    <a:gd name="connsiteX30" fmla="*/ 5970521 w 9667534"/>
                    <a:gd name="connsiteY30" fmla="*/ 1016876 h 3160987"/>
                    <a:gd name="connsiteX31" fmla="*/ 6404072 w 9667534"/>
                    <a:gd name="connsiteY31" fmla="*/ 1024759 h 3160987"/>
                    <a:gd name="connsiteX32" fmla="*/ 7026810 w 9667534"/>
                    <a:gd name="connsiteY32" fmla="*/ 977462 h 3160987"/>
                    <a:gd name="connsiteX33" fmla="*/ 7066224 w 9667534"/>
                    <a:gd name="connsiteY33" fmla="*/ 780393 h 3160987"/>
                    <a:gd name="connsiteX34" fmla="*/ 7200231 w 9667534"/>
                    <a:gd name="connsiteY34" fmla="*/ 662152 h 3160987"/>
                    <a:gd name="connsiteX35" fmla="*/ 8098865 w 9667534"/>
                    <a:gd name="connsiteY35" fmla="*/ 1135118 h 3160987"/>
                    <a:gd name="connsiteX36" fmla="*/ 8556065 w 9667534"/>
                    <a:gd name="connsiteY36" fmla="*/ 1158766 h 3160987"/>
                    <a:gd name="connsiteX37" fmla="*/ 9517762 w 9667534"/>
                    <a:gd name="connsiteY37" fmla="*/ 583324 h 3160987"/>
                    <a:gd name="connsiteX38" fmla="*/ 9667534 w 9667534"/>
                    <a:gd name="connsiteY38" fmla="*/ 709449 h 3160987"/>
                    <a:gd name="connsiteX39" fmla="*/ 8761017 w 9667534"/>
                    <a:gd name="connsiteY39" fmla="*/ 1308538 h 3160987"/>
                    <a:gd name="connsiteX40" fmla="*/ 8043686 w 9667534"/>
                    <a:gd name="connsiteY40" fmla="*/ 1395249 h 3160987"/>
                    <a:gd name="connsiteX41" fmla="*/ 7389417 w 9667534"/>
                    <a:gd name="connsiteY41" fmla="*/ 1363718 h 3160987"/>
                    <a:gd name="connsiteX42" fmla="*/ 6861272 w 9667534"/>
                    <a:gd name="connsiteY42" fmla="*/ 1355835 h 3160987"/>
                    <a:gd name="connsiteX43" fmla="*/ 6083835 w 9667534"/>
                    <a:gd name="connsiteY43" fmla="*/ 1579727 h 3160987"/>
                    <a:gd name="connsiteX44" fmla="*/ 6774726 w 9667534"/>
                    <a:gd name="connsiteY44" fmla="*/ 1586022 h 3160987"/>
                    <a:gd name="connsiteX45" fmla="*/ 7026810 w 9667534"/>
                    <a:gd name="connsiteY45" fmla="*/ 1395249 h 3160987"/>
                    <a:gd name="connsiteX46" fmla="*/ 7286722 w 9667534"/>
                    <a:gd name="connsiteY46" fmla="*/ 1701253 h 3160987"/>
                    <a:gd name="connsiteX47" fmla="*/ 7702976 w 9667534"/>
                    <a:gd name="connsiteY47" fmla="*/ 2117725 h 3160987"/>
                    <a:gd name="connsiteX48" fmla="*/ 8704305 w 9667534"/>
                    <a:gd name="connsiteY48" fmla="*/ 3121573 h 3160987"/>
                    <a:gd name="connsiteX49" fmla="*/ 8563948 w 9667534"/>
                    <a:gd name="connsiteY49" fmla="*/ 3160987 h 3160987"/>
                    <a:gd name="connsiteX50" fmla="*/ 7878148 w 9667534"/>
                    <a:gd name="connsiteY50" fmla="*/ 2435773 h 3160987"/>
                    <a:gd name="connsiteX51" fmla="*/ 7618674 w 9667534"/>
                    <a:gd name="connsiteY51" fmla="*/ 2281621 h 3160987"/>
                    <a:gd name="connsiteX52" fmla="*/ 7562838 w 9667534"/>
                    <a:gd name="connsiteY52" fmla="*/ 2278118 h 3160987"/>
                    <a:gd name="connsiteX53" fmla="*/ 7350387 w 9667534"/>
                    <a:gd name="connsiteY53" fmla="*/ 2143509 h 3160987"/>
                    <a:gd name="connsiteX54" fmla="*/ 7077337 w 9667534"/>
                    <a:gd name="connsiteY54" fmla="*/ 2046671 h 3160987"/>
                    <a:gd name="connsiteX55" fmla="*/ 6900686 w 9667534"/>
                    <a:gd name="connsiteY55" fmla="*/ 1994338 h 3160987"/>
                    <a:gd name="connsiteX56" fmla="*/ 6404072 w 9667534"/>
                    <a:gd name="connsiteY56" fmla="*/ 1923393 h 3160987"/>
                    <a:gd name="connsiteX57" fmla="*/ 5789217 w 9667534"/>
                    <a:gd name="connsiteY57" fmla="*/ 1998937 h 3160987"/>
                    <a:gd name="connsiteX58" fmla="*/ 5513321 w 9667534"/>
                    <a:gd name="connsiteY58" fmla="*/ 2010104 h 3160987"/>
                    <a:gd name="connsiteX59" fmla="*/ 5157064 w 9667534"/>
                    <a:gd name="connsiteY59" fmla="*/ 2159821 h 3160987"/>
                    <a:gd name="connsiteX60" fmla="*/ 4900874 w 9667534"/>
                    <a:gd name="connsiteY60" fmla="*/ 2154621 h 3160987"/>
                    <a:gd name="connsiteX61" fmla="*/ 4334082 w 9667534"/>
                    <a:gd name="connsiteY61" fmla="*/ 2230985 h 3160987"/>
                    <a:gd name="connsiteX62" fmla="*/ 3984065 w 9667534"/>
                    <a:gd name="connsiteY62" fmla="*/ 2191407 h 3160987"/>
                    <a:gd name="connsiteX63" fmla="*/ 3341565 w 9667534"/>
                    <a:gd name="connsiteY63" fmla="*/ 2139622 h 3160987"/>
                    <a:gd name="connsiteX64" fmla="*/ 3022862 w 9667534"/>
                    <a:gd name="connsiteY64" fmla="*/ 2557846 h 3160987"/>
                    <a:gd name="connsiteX65" fmla="*/ 2722605 w 9667534"/>
                    <a:gd name="connsiteY65" fmla="*/ 2684573 h 3160987"/>
                    <a:gd name="connsiteX66" fmla="*/ 2052845 w 9667534"/>
                    <a:gd name="connsiteY66" fmla="*/ 2270125 h 3160987"/>
                    <a:gd name="connsiteX67" fmla="*/ 1915881 w 9667534"/>
                    <a:gd name="connsiteY67" fmla="*/ 2051269 h 3160987"/>
                    <a:gd name="connsiteX68" fmla="*/ 1335458 w 9667534"/>
                    <a:gd name="connsiteY68" fmla="*/ 1813035 h 3160987"/>
                    <a:gd name="connsiteX69" fmla="*/ 919315 w 9667534"/>
                    <a:gd name="connsiteY69" fmla="*/ 1546554 h 3160987"/>
                    <a:gd name="connsiteX70" fmla="*/ 823079 w 9667534"/>
                    <a:gd name="connsiteY70" fmla="*/ 1332187 h 3160987"/>
                    <a:gd name="connsiteX71" fmla="*/ 570831 w 9667534"/>
                    <a:gd name="connsiteY71" fmla="*/ 1426780 h 3160987"/>
                    <a:gd name="connsiteX72" fmla="*/ 510506 w 9667534"/>
                    <a:gd name="connsiteY72" fmla="*/ 1537193 h 3160987"/>
                    <a:gd name="connsiteX73" fmla="*/ 298164 w 9667534"/>
                    <a:gd name="connsiteY73" fmla="*/ 1601679 h 3160987"/>
                    <a:gd name="connsiteX0" fmla="*/ 298164 w 9667534"/>
                    <a:gd name="connsiteY0" fmla="*/ 1593796 h 3153104"/>
                    <a:gd name="connsiteX1" fmla="*/ 134707 w 9667534"/>
                    <a:gd name="connsiteY1" fmla="*/ 1373352 h 3153104"/>
                    <a:gd name="connsiteX2" fmla="*/ 227274 w 9667534"/>
                    <a:gd name="connsiteY2" fmla="*/ 1324413 h 3153104"/>
                    <a:gd name="connsiteX3" fmla="*/ 287052 w 9667534"/>
                    <a:gd name="connsiteY3" fmla="*/ 1229710 h 3153104"/>
                    <a:gd name="connsiteX4" fmla="*/ 277527 w 9667534"/>
                    <a:gd name="connsiteY4" fmla="*/ 1106542 h 3153104"/>
                    <a:gd name="connsiteX5" fmla="*/ 183098 w 9667534"/>
                    <a:gd name="connsiteY5" fmla="*/ 1099153 h 3153104"/>
                    <a:gd name="connsiteX6" fmla="*/ 262 w 9667534"/>
                    <a:gd name="connsiteY6" fmla="*/ 799443 h 3153104"/>
                    <a:gd name="connsiteX7" fmla="*/ 159395 w 9667534"/>
                    <a:gd name="connsiteY7" fmla="*/ 734739 h 3153104"/>
                    <a:gd name="connsiteX8" fmla="*/ 143683 w 9667534"/>
                    <a:gd name="connsiteY8" fmla="*/ 561264 h 3153104"/>
                    <a:gd name="connsiteX9" fmla="*/ 326903 w 9667534"/>
                    <a:gd name="connsiteY9" fmla="*/ 351495 h 3153104"/>
                    <a:gd name="connsiteX10" fmla="*/ 682667 w 9667534"/>
                    <a:gd name="connsiteY10" fmla="*/ 206648 h 3153104"/>
                    <a:gd name="connsiteX11" fmla="*/ 950955 w 9667534"/>
                    <a:gd name="connsiteY11" fmla="*/ 359815 h 3153104"/>
                    <a:gd name="connsiteX12" fmla="*/ 1197237 w 9667534"/>
                    <a:gd name="connsiteY12" fmla="*/ 427420 h 3153104"/>
                    <a:gd name="connsiteX13" fmla="*/ 1261284 w 9667534"/>
                    <a:gd name="connsiteY13" fmla="*/ 216338 h 3153104"/>
                    <a:gd name="connsiteX14" fmla="*/ 1341972 w 9667534"/>
                    <a:gd name="connsiteY14" fmla="*/ 78828 h 3153104"/>
                    <a:gd name="connsiteX15" fmla="*/ 1458463 w 9667534"/>
                    <a:gd name="connsiteY15" fmla="*/ 167344 h 3153104"/>
                    <a:gd name="connsiteX16" fmla="*/ 1562470 w 9667534"/>
                    <a:gd name="connsiteY16" fmla="*/ 118351 h 3153104"/>
                    <a:gd name="connsiteX17" fmla="*/ 1636153 w 9667534"/>
                    <a:gd name="connsiteY17" fmla="*/ 195810 h 3153104"/>
                    <a:gd name="connsiteX18" fmla="*/ 1903181 w 9667534"/>
                    <a:gd name="connsiteY18" fmla="*/ 55 h 3153104"/>
                    <a:gd name="connsiteX19" fmla="*/ 2265624 w 9667534"/>
                    <a:gd name="connsiteY19" fmla="*/ 31531 h 3153104"/>
                    <a:gd name="connsiteX20" fmla="*/ 2305038 w 9667534"/>
                    <a:gd name="connsiteY20" fmla="*/ 0 h 3153104"/>
                    <a:gd name="connsiteX21" fmla="*/ 2533638 w 9667534"/>
                    <a:gd name="connsiteY21" fmla="*/ 15766 h 3153104"/>
                    <a:gd name="connsiteX22" fmla="*/ 2549403 w 9667534"/>
                    <a:gd name="connsiteY22" fmla="*/ 78828 h 3153104"/>
                    <a:gd name="connsiteX23" fmla="*/ 4338790 w 9667534"/>
                    <a:gd name="connsiteY23" fmla="*/ 291662 h 3153104"/>
                    <a:gd name="connsiteX24" fmla="*/ 4228431 w 9667534"/>
                    <a:gd name="connsiteY24" fmla="*/ 1064172 h 3153104"/>
                    <a:gd name="connsiteX25" fmla="*/ 3069665 w 9667534"/>
                    <a:gd name="connsiteY25" fmla="*/ 930166 h 3153104"/>
                    <a:gd name="connsiteX26" fmla="*/ 3282500 w 9667534"/>
                    <a:gd name="connsiteY26" fmla="*/ 1095704 h 3153104"/>
                    <a:gd name="connsiteX27" fmla="*/ 3889472 w 9667534"/>
                    <a:gd name="connsiteY27" fmla="*/ 1143000 h 3153104"/>
                    <a:gd name="connsiteX28" fmla="*/ 4102307 w 9667534"/>
                    <a:gd name="connsiteY28" fmla="*/ 1253359 h 3153104"/>
                    <a:gd name="connsiteX29" fmla="*/ 5190127 w 9667534"/>
                    <a:gd name="connsiteY29" fmla="*/ 1284890 h 3153104"/>
                    <a:gd name="connsiteX30" fmla="*/ 5970521 w 9667534"/>
                    <a:gd name="connsiteY30" fmla="*/ 1008993 h 3153104"/>
                    <a:gd name="connsiteX31" fmla="*/ 6404072 w 9667534"/>
                    <a:gd name="connsiteY31" fmla="*/ 1016876 h 3153104"/>
                    <a:gd name="connsiteX32" fmla="*/ 7026810 w 9667534"/>
                    <a:gd name="connsiteY32" fmla="*/ 969579 h 3153104"/>
                    <a:gd name="connsiteX33" fmla="*/ 7066224 w 9667534"/>
                    <a:gd name="connsiteY33" fmla="*/ 772510 h 3153104"/>
                    <a:gd name="connsiteX34" fmla="*/ 7200231 w 9667534"/>
                    <a:gd name="connsiteY34" fmla="*/ 654269 h 3153104"/>
                    <a:gd name="connsiteX35" fmla="*/ 8098865 w 9667534"/>
                    <a:gd name="connsiteY35" fmla="*/ 1127235 h 3153104"/>
                    <a:gd name="connsiteX36" fmla="*/ 8556065 w 9667534"/>
                    <a:gd name="connsiteY36" fmla="*/ 1150883 h 3153104"/>
                    <a:gd name="connsiteX37" fmla="*/ 9517762 w 9667534"/>
                    <a:gd name="connsiteY37" fmla="*/ 575441 h 3153104"/>
                    <a:gd name="connsiteX38" fmla="*/ 9667534 w 9667534"/>
                    <a:gd name="connsiteY38" fmla="*/ 701566 h 3153104"/>
                    <a:gd name="connsiteX39" fmla="*/ 8761017 w 9667534"/>
                    <a:gd name="connsiteY39" fmla="*/ 1300655 h 3153104"/>
                    <a:gd name="connsiteX40" fmla="*/ 8043686 w 9667534"/>
                    <a:gd name="connsiteY40" fmla="*/ 1387366 h 3153104"/>
                    <a:gd name="connsiteX41" fmla="*/ 7389417 w 9667534"/>
                    <a:gd name="connsiteY41" fmla="*/ 1355835 h 3153104"/>
                    <a:gd name="connsiteX42" fmla="*/ 6861272 w 9667534"/>
                    <a:gd name="connsiteY42" fmla="*/ 1347952 h 3153104"/>
                    <a:gd name="connsiteX43" fmla="*/ 6083835 w 9667534"/>
                    <a:gd name="connsiteY43" fmla="*/ 1571844 h 3153104"/>
                    <a:gd name="connsiteX44" fmla="*/ 6774726 w 9667534"/>
                    <a:gd name="connsiteY44" fmla="*/ 1578139 h 3153104"/>
                    <a:gd name="connsiteX45" fmla="*/ 7026810 w 9667534"/>
                    <a:gd name="connsiteY45" fmla="*/ 1387366 h 3153104"/>
                    <a:gd name="connsiteX46" fmla="*/ 7286722 w 9667534"/>
                    <a:gd name="connsiteY46" fmla="*/ 1693370 h 3153104"/>
                    <a:gd name="connsiteX47" fmla="*/ 7702976 w 9667534"/>
                    <a:gd name="connsiteY47" fmla="*/ 2109842 h 3153104"/>
                    <a:gd name="connsiteX48" fmla="*/ 8704305 w 9667534"/>
                    <a:gd name="connsiteY48" fmla="*/ 3113690 h 3153104"/>
                    <a:gd name="connsiteX49" fmla="*/ 8563948 w 9667534"/>
                    <a:gd name="connsiteY49" fmla="*/ 3153104 h 3153104"/>
                    <a:gd name="connsiteX50" fmla="*/ 7878148 w 9667534"/>
                    <a:gd name="connsiteY50" fmla="*/ 2427890 h 3153104"/>
                    <a:gd name="connsiteX51" fmla="*/ 7618674 w 9667534"/>
                    <a:gd name="connsiteY51" fmla="*/ 2273738 h 3153104"/>
                    <a:gd name="connsiteX52" fmla="*/ 7562838 w 9667534"/>
                    <a:gd name="connsiteY52" fmla="*/ 2270235 h 3153104"/>
                    <a:gd name="connsiteX53" fmla="*/ 7350387 w 9667534"/>
                    <a:gd name="connsiteY53" fmla="*/ 2135626 h 3153104"/>
                    <a:gd name="connsiteX54" fmla="*/ 7077337 w 9667534"/>
                    <a:gd name="connsiteY54" fmla="*/ 2038788 h 3153104"/>
                    <a:gd name="connsiteX55" fmla="*/ 6900686 w 9667534"/>
                    <a:gd name="connsiteY55" fmla="*/ 1986455 h 3153104"/>
                    <a:gd name="connsiteX56" fmla="*/ 6404072 w 9667534"/>
                    <a:gd name="connsiteY56" fmla="*/ 1915510 h 3153104"/>
                    <a:gd name="connsiteX57" fmla="*/ 5789217 w 9667534"/>
                    <a:gd name="connsiteY57" fmla="*/ 1991054 h 3153104"/>
                    <a:gd name="connsiteX58" fmla="*/ 5513321 w 9667534"/>
                    <a:gd name="connsiteY58" fmla="*/ 2002221 h 3153104"/>
                    <a:gd name="connsiteX59" fmla="*/ 5157064 w 9667534"/>
                    <a:gd name="connsiteY59" fmla="*/ 2151938 h 3153104"/>
                    <a:gd name="connsiteX60" fmla="*/ 4900874 w 9667534"/>
                    <a:gd name="connsiteY60" fmla="*/ 2146738 h 3153104"/>
                    <a:gd name="connsiteX61" fmla="*/ 4334082 w 9667534"/>
                    <a:gd name="connsiteY61" fmla="*/ 2223102 h 3153104"/>
                    <a:gd name="connsiteX62" fmla="*/ 3984065 w 9667534"/>
                    <a:gd name="connsiteY62" fmla="*/ 2183524 h 3153104"/>
                    <a:gd name="connsiteX63" fmla="*/ 3341565 w 9667534"/>
                    <a:gd name="connsiteY63" fmla="*/ 2131739 h 3153104"/>
                    <a:gd name="connsiteX64" fmla="*/ 3022862 w 9667534"/>
                    <a:gd name="connsiteY64" fmla="*/ 2549963 h 3153104"/>
                    <a:gd name="connsiteX65" fmla="*/ 2722605 w 9667534"/>
                    <a:gd name="connsiteY65" fmla="*/ 2676690 h 3153104"/>
                    <a:gd name="connsiteX66" fmla="*/ 2052845 w 9667534"/>
                    <a:gd name="connsiteY66" fmla="*/ 2262242 h 3153104"/>
                    <a:gd name="connsiteX67" fmla="*/ 1915881 w 9667534"/>
                    <a:gd name="connsiteY67" fmla="*/ 2043386 h 3153104"/>
                    <a:gd name="connsiteX68" fmla="*/ 1335458 w 9667534"/>
                    <a:gd name="connsiteY68" fmla="*/ 1805152 h 3153104"/>
                    <a:gd name="connsiteX69" fmla="*/ 919315 w 9667534"/>
                    <a:gd name="connsiteY69" fmla="*/ 1538671 h 3153104"/>
                    <a:gd name="connsiteX70" fmla="*/ 823079 w 9667534"/>
                    <a:gd name="connsiteY70" fmla="*/ 1324304 h 3153104"/>
                    <a:gd name="connsiteX71" fmla="*/ 570831 w 9667534"/>
                    <a:gd name="connsiteY71" fmla="*/ 1418897 h 3153104"/>
                    <a:gd name="connsiteX72" fmla="*/ 510506 w 9667534"/>
                    <a:gd name="connsiteY72" fmla="*/ 1529310 h 3153104"/>
                    <a:gd name="connsiteX73" fmla="*/ 298164 w 9667534"/>
                    <a:gd name="connsiteY73" fmla="*/ 1593796 h 3153104"/>
                    <a:gd name="connsiteX0" fmla="*/ 298164 w 9667534"/>
                    <a:gd name="connsiteY0" fmla="*/ 1593796 h 3153104"/>
                    <a:gd name="connsiteX1" fmla="*/ 134707 w 9667534"/>
                    <a:gd name="connsiteY1" fmla="*/ 1373352 h 3153104"/>
                    <a:gd name="connsiteX2" fmla="*/ 227274 w 9667534"/>
                    <a:gd name="connsiteY2" fmla="*/ 1324413 h 3153104"/>
                    <a:gd name="connsiteX3" fmla="*/ 287052 w 9667534"/>
                    <a:gd name="connsiteY3" fmla="*/ 1229710 h 3153104"/>
                    <a:gd name="connsiteX4" fmla="*/ 277527 w 9667534"/>
                    <a:gd name="connsiteY4" fmla="*/ 1106542 h 3153104"/>
                    <a:gd name="connsiteX5" fmla="*/ 183098 w 9667534"/>
                    <a:gd name="connsiteY5" fmla="*/ 1099153 h 3153104"/>
                    <a:gd name="connsiteX6" fmla="*/ 262 w 9667534"/>
                    <a:gd name="connsiteY6" fmla="*/ 799443 h 3153104"/>
                    <a:gd name="connsiteX7" fmla="*/ 159395 w 9667534"/>
                    <a:gd name="connsiteY7" fmla="*/ 734739 h 3153104"/>
                    <a:gd name="connsiteX8" fmla="*/ 143683 w 9667534"/>
                    <a:gd name="connsiteY8" fmla="*/ 561264 h 3153104"/>
                    <a:gd name="connsiteX9" fmla="*/ 326903 w 9667534"/>
                    <a:gd name="connsiteY9" fmla="*/ 351495 h 3153104"/>
                    <a:gd name="connsiteX10" fmla="*/ 682667 w 9667534"/>
                    <a:gd name="connsiteY10" fmla="*/ 206648 h 3153104"/>
                    <a:gd name="connsiteX11" fmla="*/ 950955 w 9667534"/>
                    <a:gd name="connsiteY11" fmla="*/ 359815 h 3153104"/>
                    <a:gd name="connsiteX12" fmla="*/ 1197237 w 9667534"/>
                    <a:gd name="connsiteY12" fmla="*/ 427420 h 3153104"/>
                    <a:gd name="connsiteX13" fmla="*/ 1261284 w 9667534"/>
                    <a:gd name="connsiteY13" fmla="*/ 216338 h 3153104"/>
                    <a:gd name="connsiteX14" fmla="*/ 1341972 w 9667534"/>
                    <a:gd name="connsiteY14" fmla="*/ 78828 h 3153104"/>
                    <a:gd name="connsiteX15" fmla="*/ 1458463 w 9667534"/>
                    <a:gd name="connsiteY15" fmla="*/ 167344 h 3153104"/>
                    <a:gd name="connsiteX16" fmla="*/ 1562470 w 9667534"/>
                    <a:gd name="connsiteY16" fmla="*/ 118351 h 3153104"/>
                    <a:gd name="connsiteX17" fmla="*/ 1636153 w 9667534"/>
                    <a:gd name="connsiteY17" fmla="*/ 195810 h 3153104"/>
                    <a:gd name="connsiteX18" fmla="*/ 1903181 w 9667534"/>
                    <a:gd name="connsiteY18" fmla="*/ 55 h 3153104"/>
                    <a:gd name="connsiteX19" fmla="*/ 2265624 w 9667534"/>
                    <a:gd name="connsiteY19" fmla="*/ 31531 h 3153104"/>
                    <a:gd name="connsiteX20" fmla="*/ 2305038 w 9667534"/>
                    <a:gd name="connsiteY20" fmla="*/ 0 h 3153104"/>
                    <a:gd name="connsiteX21" fmla="*/ 2533638 w 9667534"/>
                    <a:gd name="connsiteY21" fmla="*/ 15766 h 3153104"/>
                    <a:gd name="connsiteX22" fmla="*/ 2549403 w 9667534"/>
                    <a:gd name="connsiteY22" fmla="*/ 78828 h 3153104"/>
                    <a:gd name="connsiteX23" fmla="*/ 4338790 w 9667534"/>
                    <a:gd name="connsiteY23" fmla="*/ 291662 h 3153104"/>
                    <a:gd name="connsiteX24" fmla="*/ 4228431 w 9667534"/>
                    <a:gd name="connsiteY24" fmla="*/ 1064172 h 3153104"/>
                    <a:gd name="connsiteX25" fmla="*/ 3069665 w 9667534"/>
                    <a:gd name="connsiteY25" fmla="*/ 930166 h 3153104"/>
                    <a:gd name="connsiteX26" fmla="*/ 3282500 w 9667534"/>
                    <a:gd name="connsiteY26" fmla="*/ 1095704 h 3153104"/>
                    <a:gd name="connsiteX27" fmla="*/ 3889472 w 9667534"/>
                    <a:gd name="connsiteY27" fmla="*/ 1143000 h 3153104"/>
                    <a:gd name="connsiteX28" fmla="*/ 4102307 w 9667534"/>
                    <a:gd name="connsiteY28" fmla="*/ 1253359 h 3153104"/>
                    <a:gd name="connsiteX29" fmla="*/ 5190127 w 9667534"/>
                    <a:gd name="connsiteY29" fmla="*/ 1284890 h 3153104"/>
                    <a:gd name="connsiteX30" fmla="*/ 5970521 w 9667534"/>
                    <a:gd name="connsiteY30" fmla="*/ 1008993 h 3153104"/>
                    <a:gd name="connsiteX31" fmla="*/ 6404072 w 9667534"/>
                    <a:gd name="connsiteY31" fmla="*/ 1016876 h 3153104"/>
                    <a:gd name="connsiteX32" fmla="*/ 7026810 w 9667534"/>
                    <a:gd name="connsiteY32" fmla="*/ 969579 h 3153104"/>
                    <a:gd name="connsiteX33" fmla="*/ 7066224 w 9667534"/>
                    <a:gd name="connsiteY33" fmla="*/ 772510 h 3153104"/>
                    <a:gd name="connsiteX34" fmla="*/ 7200231 w 9667534"/>
                    <a:gd name="connsiteY34" fmla="*/ 654269 h 3153104"/>
                    <a:gd name="connsiteX35" fmla="*/ 8098865 w 9667534"/>
                    <a:gd name="connsiteY35" fmla="*/ 1127235 h 3153104"/>
                    <a:gd name="connsiteX36" fmla="*/ 8556065 w 9667534"/>
                    <a:gd name="connsiteY36" fmla="*/ 1150883 h 3153104"/>
                    <a:gd name="connsiteX37" fmla="*/ 9517762 w 9667534"/>
                    <a:gd name="connsiteY37" fmla="*/ 575441 h 3153104"/>
                    <a:gd name="connsiteX38" fmla="*/ 9667534 w 9667534"/>
                    <a:gd name="connsiteY38" fmla="*/ 701566 h 3153104"/>
                    <a:gd name="connsiteX39" fmla="*/ 8761017 w 9667534"/>
                    <a:gd name="connsiteY39" fmla="*/ 1300655 h 3153104"/>
                    <a:gd name="connsiteX40" fmla="*/ 8043686 w 9667534"/>
                    <a:gd name="connsiteY40" fmla="*/ 1387366 h 3153104"/>
                    <a:gd name="connsiteX41" fmla="*/ 7389417 w 9667534"/>
                    <a:gd name="connsiteY41" fmla="*/ 1355835 h 3153104"/>
                    <a:gd name="connsiteX42" fmla="*/ 6861272 w 9667534"/>
                    <a:gd name="connsiteY42" fmla="*/ 1347952 h 3153104"/>
                    <a:gd name="connsiteX43" fmla="*/ 6083835 w 9667534"/>
                    <a:gd name="connsiteY43" fmla="*/ 1571844 h 3153104"/>
                    <a:gd name="connsiteX44" fmla="*/ 6774726 w 9667534"/>
                    <a:gd name="connsiteY44" fmla="*/ 1578139 h 3153104"/>
                    <a:gd name="connsiteX45" fmla="*/ 7026810 w 9667534"/>
                    <a:gd name="connsiteY45" fmla="*/ 1387366 h 3153104"/>
                    <a:gd name="connsiteX46" fmla="*/ 7286722 w 9667534"/>
                    <a:gd name="connsiteY46" fmla="*/ 1693370 h 3153104"/>
                    <a:gd name="connsiteX47" fmla="*/ 7702976 w 9667534"/>
                    <a:gd name="connsiteY47" fmla="*/ 2109842 h 3153104"/>
                    <a:gd name="connsiteX48" fmla="*/ 8704305 w 9667534"/>
                    <a:gd name="connsiteY48" fmla="*/ 3113690 h 3153104"/>
                    <a:gd name="connsiteX49" fmla="*/ 8563948 w 9667534"/>
                    <a:gd name="connsiteY49" fmla="*/ 3153104 h 3153104"/>
                    <a:gd name="connsiteX50" fmla="*/ 7878148 w 9667534"/>
                    <a:gd name="connsiteY50" fmla="*/ 2427890 h 3153104"/>
                    <a:gd name="connsiteX51" fmla="*/ 7618674 w 9667534"/>
                    <a:gd name="connsiteY51" fmla="*/ 2273738 h 3153104"/>
                    <a:gd name="connsiteX52" fmla="*/ 7562838 w 9667534"/>
                    <a:gd name="connsiteY52" fmla="*/ 2270235 h 3153104"/>
                    <a:gd name="connsiteX53" fmla="*/ 7350387 w 9667534"/>
                    <a:gd name="connsiteY53" fmla="*/ 2135626 h 3153104"/>
                    <a:gd name="connsiteX54" fmla="*/ 7077337 w 9667534"/>
                    <a:gd name="connsiteY54" fmla="*/ 2038788 h 3153104"/>
                    <a:gd name="connsiteX55" fmla="*/ 6900686 w 9667534"/>
                    <a:gd name="connsiteY55" fmla="*/ 1986455 h 3153104"/>
                    <a:gd name="connsiteX56" fmla="*/ 6404072 w 9667534"/>
                    <a:gd name="connsiteY56" fmla="*/ 1915510 h 3153104"/>
                    <a:gd name="connsiteX57" fmla="*/ 5789217 w 9667534"/>
                    <a:gd name="connsiteY57" fmla="*/ 1991054 h 3153104"/>
                    <a:gd name="connsiteX58" fmla="*/ 5513321 w 9667534"/>
                    <a:gd name="connsiteY58" fmla="*/ 2002221 h 3153104"/>
                    <a:gd name="connsiteX59" fmla="*/ 5157064 w 9667534"/>
                    <a:gd name="connsiteY59" fmla="*/ 2151938 h 3153104"/>
                    <a:gd name="connsiteX60" fmla="*/ 4900874 w 9667534"/>
                    <a:gd name="connsiteY60" fmla="*/ 2146738 h 3153104"/>
                    <a:gd name="connsiteX61" fmla="*/ 4334082 w 9667534"/>
                    <a:gd name="connsiteY61" fmla="*/ 2223102 h 3153104"/>
                    <a:gd name="connsiteX62" fmla="*/ 3984065 w 9667534"/>
                    <a:gd name="connsiteY62" fmla="*/ 2183524 h 3153104"/>
                    <a:gd name="connsiteX63" fmla="*/ 3341565 w 9667534"/>
                    <a:gd name="connsiteY63" fmla="*/ 2131739 h 3153104"/>
                    <a:gd name="connsiteX64" fmla="*/ 3022862 w 9667534"/>
                    <a:gd name="connsiteY64" fmla="*/ 2549963 h 3153104"/>
                    <a:gd name="connsiteX65" fmla="*/ 2722605 w 9667534"/>
                    <a:gd name="connsiteY65" fmla="*/ 2676690 h 3153104"/>
                    <a:gd name="connsiteX66" fmla="*/ 2052845 w 9667534"/>
                    <a:gd name="connsiteY66" fmla="*/ 2262242 h 3153104"/>
                    <a:gd name="connsiteX67" fmla="*/ 1915881 w 9667534"/>
                    <a:gd name="connsiteY67" fmla="*/ 2043386 h 3153104"/>
                    <a:gd name="connsiteX68" fmla="*/ 1335458 w 9667534"/>
                    <a:gd name="connsiteY68" fmla="*/ 1805152 h 3153104"/>
                    <a:gd name="connsiteX69" fmla="*/ 919315 w 9667534"/>
                    <a:gd name="connsiteY69" fmla="*/ 1538671 h 3153104"/>
                    <a:gd name="connsiteX70" fmla="*/ 823079 w 9667534"/>
                    <a:gd name="connsiteY70" fmla="*/ 1324304 h 3153104"/>
                    <a:gd name="connsiteX71" fmla="*/ 570831 w 9667534"/>
                    <a:gd name="connsiteY71" fmla="*/ 1418897 h 3153104"/>
                    <a:gd name="connsiteX72" fmla="*/ 510506 w 9667534"/>
                    <a:gd name="connsiteY72" fmla="*/ 1529310 h 3153104"/>
                    <a:gd name="connsiteX73" fmla="*/ 298164 w 9667534"/>
                    <a:gd name="connsiteY73" fmla="*/ 1593796 h 3153104"/>
                    <a:gd name="connsiteX0" fmla="*/ 298164 w 9667534"/>
                    <a:gd name="connsiteY0" fmla="*/ 1593796 h 3153104"/>
                    <a:gd name="connsiteX1" fmla="*/ 134707 w 9667534"/>
                    <a:gd name="connsiteY1" fmla="*/ 1373352 h 3153104"/>
                    <a:gd name="connsiteX2" fmla="*/ 227274 w 9667534"/>
                    <a:gd name="connsiteY2" fmla="*/ 1324413 h 3153104"/>
                    <a:gd name="connsiteX3" fmla="*/ 287052 w 9667534"/>
                    <a:gd name="connsiteY3" fmla="*/ 1229710 h 3153104"/>
                    <a:gd name="connsiteX4" fmla="*/ 277527 w 9667534"/>
                    <a:gd name="connsiteY4" fmla="*/ 1106542 h 3153104"/>
                    <a:gd name="connsiteX5" fmla="*/ 183098 w 9667534"/>
                    <a:gd name="connsiteY5" fmla="*/ 1099153 h 3153104"/>
                    <a:gd name="connsiteX6" fmla="*/ 262 w 9667534"/>
                    <a:gd name="connsiteY6" fmla="*/ 799443 h 3153104"/>
                    <a:gd name="connsiteX7" fmla="*/ 159395 w 9667534"/>
                    <a:gd name="connsiteY7" fmla="*/ 734739 h 3153104"/>
                    <a:gd name="connsiteX8" fmla="*/ 143683 w 9667534"/>
                    <a:gd name="connsiteY8" fmla="*/ 561264 h 3153104"/>
                    <a:gd name="connsiteX9" fmla="*/ 326903 w 9667534"/>
                    <a:gd name="connsiteY9" fmla="*/ 351495 h 3153104"/>
                    <a:gd name="connsiteX10" fmla="*/ 682667 w 9667534"/>
                    <a:gd name="connsiteY10" fmla="*/ 206648 h 3153104"/>
                    <a:gd name="connsiteX11" fmla="*/ 950955 w 9667534"/>
                    <a:gd name="connsiteY11" fmla="*/ 359815 h 3153104"/>
                    <a:gd name="connsiteX12" fmla="*/ 1197237 w 9667534"/>
                    <a:gd name="connsiteY12" fmla="*/ 427420 h 3153104"/>
                    <a:gd name="connsiteX13" fmla="*/ 1261284 w 9667534"/>
                    <a:gd name="connsiteY13" fmla="*/ 216338 h 3153104"/>
                    <a:gd name="connsiteX14" fmla="*/ 1341972 w 9667534"/>
                    <a:gd name="connsiteY14" fmla="*/ 78828 h 3153104"/>
                    <a:gd name="connsiteX15" fmla="*/ 1458463 w 9667534"/>
                    <a:gd name="connsiteY15" fmla="*/ 167344 h 3153104"/>
                    <a:gd name="connsiteX16" fmla="*/ 1562470 w 9667534"/>
                    <a:gd name="connsiteY16" fmla="*/ 118351 h 3153104"/>
                    <a:gd name="connsiteX17" fmla="*/ 1636153 w 9667534"/>
                    <a:gd name="connsiteY17" fmla="*/ 195810 h 3153104"/>
                    <a:gd name="connsiteX18" fmla="*/ 1903181 w 9667534"/>
                    <a:gd name="connsiteY18" fmla="*/ 55 h 3153104"/>
                    <a:gd name="connsiteX19" fmla="*/ 2262449 w 9667534"/>
                    <a:gd name="connsiteY19" fmla="*/ 39469 h 3153104"/>
                    <a:gd name="connsiteX20" fmla="*/ 2305038 w 9667534"/>
                    <a:gd name="connsiteY20" fmla="*/ 0 h 3153104"/>
                    <a:gd name="connsiteX21" fmla="*/ 2533638 w 9667534"/>
                    <a:gd name="connsiteY21" fmla="*/ 15766 h 3153104"/>
                    <a:gd name="connsiteX22" fmla="*/ 2549403 w 9667534"/>
                    <a:gd name="connsiteY22" fmla="*/ 78828 h 3153104"/>
                    <a:gd name="connsiteX23" fmla="*/ 4338790 w 9667534"/>
                    <a:gd name="connsiteY23" fmla="*/ 291662 h 3153104"/>
                    <a:gd name="connsiteX24" fmla="*/ 4228431 w 9667534"/>
                    <a:gd name="connsiteY24" fmla="*/ 1064172 h 3153104"/>
                    <a:gd name="connsiteX25" fmla="*/ 3069665 w 9667534"/>
                    <a:gd name="connsiteY25" fmla="*/ 930166 h 3153104"/>
                    <a:gd name="connsiteX26" fmla="*/ 3282500 w 9667534"/>
                    <a:gd name="connsiteY26" fmla="*/ 1095704 h 3153104"/>
                    <a:gd name="connsiteX27" fmla="*/ 3889472 w 9667534"/>
                    <a:gd name="connsiteY27" fmla="*/ 1143000 h 3153104"/>
                    <a:gd name="connsiteX28" fmla="*/ 4102307 w 9667534"/>
                    <a:gd name="connsiteY28" fmla="*/ 1253359 h 3153104"/>
                    <a:gd name="connsiteX29" fmla="*/ 5190127 w 9667534"/>
                    <a:gd name="connsiteY29" fmla="*/ 1284890 h 3153104"/>
                    <a:gd name="connsiteX30" fmla="*/ 5970521 w 9667534"/>
                    <a:gd name="connsiteY30" fmla="*/ 1008993 h 3153104"/>
                    <a:gd name="connsiteX31" fmla="*/ 6404072 w 9667534"/>
                    <a:gd name="connsiteY31" fmla="*/ 1016876 h 3153104"/>
                    <a:gd name="connsiteX32" fmla="*/ 7026810 w 9667534"/>
                    <a:gd name="connsiteY32" fmla="*/ 969579 h 3153104"/>
                    <a:gd name="connsiteX33" fmla="*/ 7066224 w 9667534"/>
                    <a:gd name="connsiteY33" fmla="*/ 772510 h 3153104"/>
                    <a:gd name="connsiteX34" fmla="*/ 7200231 w 9667534"/>
                    <a:gd name="connsiteY34" fmla="*/ 654269 h 3153104"/>
                    <a:gd name="connsiteX35" fmla="*/ 8098865 w 9667534"/>
                    <a:gd name="connsiteY35" fmla="*/ 1127235 h 3153104"/>
                    <a:gd name="connsiteX36" fmla="*/ 8556065 w 9667534"/>
                    <a:gd name="connsiteY36" fmla="*/ 1150883 h 3153104"/>
                    <a:gd name="connsiteX37" fmla="*/ 9517762 w 9667534"/>
                    <a:gd name="connsiteY37" fmla="*/ 575441 h 3153104"/>
                    <a:gd name="connsiteX38" fmla="*/ 9667534 w 9667534"/>
                    <a:gd name="connsiteY38" fmla="*/ 701566 h 3153104"/>
                    <a:gd name="connsiteX39" fmla="*/ 8761017 w 9667534"/>
                    <a:gd name="connsiteY39" fmla="*/ 1300655 h 3153104"/>
                    <a:gd name="connsiteX40" fmla="*/ 8043686 w 9667534"/>
                    <a:gd name="connsiteY40" fmla="*/ 1387366 h 3153104"/>
                    <a:gd name="connsiteX41" fmla="*/ 7389417 w 9667534"/>
                    <a:gd name="connsiteY41" fmla="*/ 1355835 h 3153104"/>
                    <a:gd name="connsiteX42" fmla="*/ 6861272 w 9667534"/>
                    <a:gd name="connsiteY42" fmla="*/ 1347952 h 3153104"/>
                    <a:gd name="connsiteX43" fmla="*/ 6083835 w 9667534"/>
                    <a:gd name="connsiteY43" fmla="*/ 1571844 h 3153104"/>
                    <a:gd name="connsiteX44" fmla="*/ 6774726 w 9667534"/>
                    <a:gd name="connsiteY44" fmla="*/ 1578139 h 3153104"/>
                    <a:gd name="connsiteX45" fmla="*/ 7026810 w 9667534"/>
                    <a:gd name="connsiteY45" fmla="*/ 1387366 h 3153104"/>
                    <a:gd name="connsiteX46" fmla="*/ 7286722 w 9667534"/>
                    <a:gd name="connsiteY46" fmla="*/ 1693370 h 3153104"/>
                    <a:gd name="connsiteX47" fmla="*/ 7702976 w 9667534"/>
                    <a:gd name="connsiteY47" fmla="*/ 2109842 h 3153104"/>
                    <a:gd name="connsiteX48" fmla="*/ 8704305 w 9667534"/>
                    <a:gd name="connsiteY48" fmla="*/ 3113690 h 3153104"/>
                    <a:gd name="connsiteX49" fmla="*/ 8563948 w 9667534"/>
                    <a:gd name="connsiteY49" fmla="*/ 3153104 h 3153104"/>
                    <a:gd name="connsiteX50" fmla="*/ 7878148 w 9667534"/>
                    <a:gd name="connsiteY50" fmla="*/ 2427890 h 3153104"/>
                    <a:gd name="connsiteX51" fmla="*/ 7618674 w 9667534"/>
                    <a:gd name="connsiteY51" fmla="*/ 2273738 h 3153104"/>
                    <a:gd name="connsiteX52" fmla="*/ 7562838 w 9667534"/>
                    <a:gd name="connsiteY52" fmla="*/ 2270235 h 3153104"/>
                    <a:gd name="connsiteX53" fmla="*/ 7350387 w 9667534"/>
                    <a:gd name="connsiteY53" fmla="*/ 2135626 h 3153104"/>
                    <a:gd name="connsiteX54" fmla="*/ 7077337 w 9667534"/>
                    <a:gd name="connsiteY54" fmla="*/ 2038788 h 3153104"/>
                    <a:gd name="connsiteX55" fmla="*/ 6900686 w 9667534"/>
                    <a:gd name="connsiteY55" fmla="*/ 1986455 h 3153104"/>
                    <a:gd name="connsiteX56" fmla="*/ 6404072 w 9667534"/>
                    <a:gd name="connsiteY56" fmla="*/ 1915510 h 3153104"/>
                    <a:gd name="connsiteX57" fmla="*/ 5789217 w 9667534"/>
                    <a:gd name="connsiteY57" fmla="*/ 1991054 h 3153104"/>
                    <a:gd name="connsiteX58" fmla="*/ 5513321 w 9667534"/>
                    <a:gd name="connsiteY58" fmla="*/ 2002221 h 3153104"/>
                    <a:gd name="connsiteX59" fmla="*/ 5157064 w 9667534"/>
                    <a:gd name="connsiteY59" fmla="*/ 2151938 h 3153104"/>
                    <a:gd name="connsiteX60" fmla="*/ 4900874 w 9667534"/>
                    <a:gd name="connsiteY60" fmla="*/ 2146738 h 3153104"/>
                    <a:gd name="connsiteX61" fmla="*/ 4334082 w 9667534"/>
                    <a:gd name="connsiteY61" fmla="*/ 2223102 h 3153104"/>
                    <a:gd name="connsiteX62" fmla="*/ 3984065 w 9667534"/>
                    <a:gd name="connsiteY62" fmla="*/ 2183524 h 3153104"/>
                    <a:gd name="connsiteX63" fmla="*/ 3341565 w 9667534"/>
                    <a:gd name="connsiteY63" fmla="*/ 2131739 h 3153104"/>
                    <a:gd name="connsiteX64" fmla="*/ 3022862 w 9667534"/>
                    <a:gd name="connsiteY64" fmla="*/ 2549963 h 3153104"/>
                    <a:gd name="connsiteX65" fmla="*/ 2722605 w 9667534"/>
                    <a:gd name="connsiteY65" fmla="*/ 2676690 h 3153104"/>
                    <a:gd name="connsiteX66" fmla="*/ 2052845 w 9667534"/>
                    <a:gd name="connsiteY66" fmla="*/ 2262242 h 3153104"/>
                    <a:gd name="connsiteX67" fmla="*/ 1915881 w 9667534"/>
                    <a:gd name="connsiteY67" fmla="*/ 2043386 h 3153104"/>
                    <a:gd name="connsiteX68" fmla="*/ 1335458 w 9667534"/>
                    <a:gd name="connsiteY68" fmla="*/ 1805152 h 3153104"/>
                    <a:gd name="connsiteX69" fmla="*/ 919315 w 9667534"/>
                    <a:gd name="connsiteY69" fmla="*/ 1538671 h 3153104"/>
                    <a:gd name="connsiteX70" fmla="*/ 823079 w 9667534"/>
                    <a:gd name="connsiteY70" fmla="*/ 1324304 h 3153104"/>
                    <a:gd name="connsiteX71" fmla="*/ 570831 w 9667534"/>
                    <a:gd name="connsiteY71" fmla="*/ 1418897 h 3153104"/>
                    <a:gd name="connsiteX72" fmla="*/ 510506 w 9667534"/>
                    <a:gd name="connsiteY72" fmla="*/ 1529310 h 3153104"/>
                    <a:gd name="connsiteX73" fmla="*/ 298164 w 9667534"/>
                    <a:gd name="connsiteY73" fmla="*/ 1593796 h 3153104"/>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62449 w 9667534"/>
                    <a:gd name="connsiteY19" fmla="*/ 39414 h 3153049"/>
                    <a:gd name="connsiteX20" fmla="*/ 2311388 w 9667534"/>
                    <a:gd name="connsiteY20" fmla="*/ 1533 h 3153049"/>
                    <a:gd name="connsiteX21" fmla="*/ 2533638 w 9667534"/>
                    <a:gd name="connsiteY21" fmla="*/ 15711 h 3153049"/>
                    <a:gd name="connsiteX22" fmla="*/ 2549403 w 9667534"/>
                    <a:gd name="connsiteY22" fmla="*/ 78773 h 3153049"/>
                    <a:gd name="connsiteX23" fmla="*/ 4338790 w 9667534"/>
                    <a:gd name="connsiteY23" fmla="*/ 291607 h 3153049"/>
                    <a:gd name="connsiteX24" fmla="*/ 4228431 w 9667534"/>
                    <a:gd name="connsiteY24" fmla="*/ 1064117 h 3153049"/>
                    <a:gd name="connsiteX25" fmla="*/ 3069665 w 9667534"/>
                    <a:gd name="connsiteY25" fmla="*/ 930111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70521 w 9667534"/>
                    <a:gd name="connsiteY30" fmla="*/ 1008938 h 3153049"/>
                    <a:gd name="connsiteX31" fmla="*/ 6404072 w 9667534"/>
                    <a:gd name="connsiteY31" fmla="*/ 1016821 h 3153049"/>
                    <a:gd name="connsiteX32" fmla="*/ 7026810 w 9667534"/>
                    <a:gd name="connsiteY32" fmla="*/ 969524 h 3153049"/>
                    <a:gd name="connsiteX33" fmla="*/ 7066224 w 9667534"/>
                    <a:gd name="connsiteY33" fmla="*/ 772455 h 3153049"/>
                    <a:gd name="connsiteX34" fmla="*/ 7200231 w 9667534"/>
                    <a:gd name="connsiteY34" fmla="*/ 654214 h 3153049"/>
                    <a:gd name="connsiteX35" fmla="*/ 8098865 w 9667534"/>
                    <a:gd name="connsiteY35" fmla="*/ 1127180 h 3153049"/>
                    <a:gd name="connsiteX36" fmla="*/ 8556065 w 9667534"/>
                    <a:gd name="connsiteY36" fmla="*/ 1150828 h 3153049"/>
                    <a:gd name="connsiteX37" fmla="*/ 9517762 w 9667534"/>
                    <a:gd name="connsiteY37" fmla="*/ 575386 h 3153049"/>
                    <a:gd name="connsiteX38" fmla="*/ 9667534 w 9667534"/>
                    <a:gd name="connsiteY38" fmla="*/ 701511 h 3153049"/>
                    <a:gd name="connsiteX39" fmla="*/ 8761017 w 9667534"/>
                    <a:gd name="connsiteY39" fmla="*/ 1300600 h 3153049"/>
                    <a:gd name="connsiteX40" fmla="*/ 8043686 w 9667534"/>
                    <a:gd name="connsiteY40" fmla="*/ 1387311 h 3153049"/>
                    <a:gd name="connsiteX41" fmla="*/ 7389417 w 9667534"/>
                    <a:gd name="connsiteY41" fmla="*/ 1355780 h 3153049"/>
                    <a:gd name="connsiteX42" fmla="*/ 6861272 w 9667534"/>
                    <a:gd name="connsiteY42" fmla="*/ 1347897 h 3153049"/>
                    <a:gd name="connsiteX43" fmla="*/ 6083835 w 9667534"/>
                    <a:gd name="connsiteY43" fmla="*/ 1571789 h 3153049"/>
                    <a:gd name="connsiteX44" fmla="*/ 6774726 w 9667534"/>
                    <a:gd name="connsiteY44" fmla="*/ 1578084 h 3153049"/>
                    <a:gd name="connsiteX45" fmla="*/ 7026810 w 9667534"/>
                    <a:gd name="connsiteY45" fmla="*/ 1387311 h 3153049"/>
                    <a:gd name="connsiteX46" fmla="*/ 7286722 w 9667534"/>
                    <a:gd name="connsiteY46" fmla="*/ 1693315 h 3153049"/>
                    <a:gd name="connsiteX47" fmla="*/ 7702976 w 9667534"/>
                    <a:gd name="connsiteY47" fmla="*/ 2109787 h 3153049"/>
                    <a:gd name="connsiteX48" fmla="*/ 8704305 w 9667534"/>
                    <a:gd name="connsiteY48" fmla="*/ 3113635 h 3153049"/>
                    <a:gd name="connsiteX49" fmla="*/ 8563948 w 9667534"/>
                    <a:gd name="connsiteY49" fmla="*/ 3153049 h 3153049"/>
                    <a:gd name="connsiteX50" fmla="*/ 7878148 w 9667534"/>
                    <a:gd name="connsiteY50" fmla="*/ 2427835 h 3153049"/>
                    <a:gd name="connsiteX51" fmla="*/ 7618674 w 9667534"/>
                    <a:gd name="connsiteY51" fmla="*/ 2273683 h 3153049"/>
                    <a:gd name="connsiteX52" fmla="*/ 7562838 w 9667534"/>
                    <a:gd name="connsiteY52" fmla="*/ 2270180 h 3153049"/>
                    <a:gd name="connsiteX53" fmla="*/ 7350387 w 9667534"/>
                    <a:gd name="connsiteY53" fmla="*/ 2135571 h 3153049"/>
                    <a:gd name="connsiteX54" fmla="*/ 7077337 w 9667534"/>
                    <a:gd name="connsiteY54" fmla="*/ 2038733 h 3153049"/>
                    <a:gd name="connsiteX55" fmla="*/ 6900686 w 9667534"/>
                    <a:gd name="connsiteY55" fmla="*/ 1986400 h 3153049"/>
                    <a:gd name="connsiteX56" fmla="*/ 6404072 w 9667534"/>
                    <a:gd name="connsiteY56" fmla="*/ 1915455 h 3153049"/>
                    <a:gd name="connsiteX57" fmla="*/ 5789217 w 9667534"/>
                    <a:gd name="connsiteY57" fmla="*/ 1990999 h 3153049"/>
                    <a:gd name="connsiteX58" fmla="*/ 5513321 w 9667534"/>
                    <a:gd name="connsiteY58" fmla="*/ 2002166 h 3153049"/>
                    <a:gd name="connsiteX59" fmla="*/ 5157064 w 9667534"/>
                    <a:gd name="connsiteY59" fmla="*/ 2151883 h 3153049"/>
                    <a:gd name="connsiteX60" fmla="*/ 4900874 w 9667534"/>
                    <a:gd name="connsiteY60" fmla="*/ 2146683 h 3153049"/>
                    <a:gd name="connsiteX61" fmla="*/ 4334082 w 9667534"/>
                    <a:gd name="connsiteY61" fmla="*/ 2223047 h 3153049"/>
                    <a:gd name="connsiteX62" fmla="*/ 3984065 w 9667534"/>
                    <a:gd name="connsiteY62" fmla="*/ 2183469 h 3153049"/>
                    <a:gd name="connsiteX63" fmla="*/ 3341565 w 9667534"/>
                    <a:gd name="connsiteY63" fmla="*/ 2131684 h 3153049"/>
                    <a:gd name="connsiteX64" fmla="*/ 3022862 w 9667534"/>
                    <a:gd name="connsiteY64" fmla="*/ 2549908 h 3153049"/>
                    <a:gd name="connsiteX65" fmla="*/ 2722605 w 9667534"/>
                    <a:gd name="connsiteY65" fmla="*/ 2676635 h 3153049"/>
                    <a:gd name="connsiteX66" fmla="*/ 2052845 w 9667534"/>
                    <a:gd name="connsiteY66" fmla="*/ 2262187 h 3153049"/>
                    <a:gd name="connsiteX67" fmla="*/ 1915881 w 9667534"/>
                    <a:gd name="connsiteY67" fmla="*/ 2043331 h 3153049"/>
                    <a:gd name="connsiteX68" fmla="*/ 1335458 w 9667534"/>
                    <a:gd name="connsiteY68" fmla="*/ 1805097 h 3153049"/>
                    <a:gd name="connsiteX69" fmla="*/ 919315 w 9667534"/>
                    <a:gd name="connsiteY69" fmla="*/ 1538616 h 3153049"/>
                    <a:gd name="connsiteX70" fmla="*/ 823079 w 9667534"/>
                    <a:gd name="connsiteY70" fmla="*/ 1324249 h 3153049"/>
                    <a:gd name="connsiteX71" fmla="*/ 570831 w 9667534"/>
                    <a:gd name="connsiteY71" fmla="*/ 1418842 h 3153049"/>
                    <a:gd name="connsiteX72" fmla="*/ 510506 w 9667534"/>
                    <a:gd name="connsiteY72" fmla="*/ 1529255 h 3153049"/>
                    <a:gd name="connsiteX73" fmla="*/ 298164 w 9667534"/>
                    <a:gd name="connsiteY73"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62449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28431 w 9667534"/>
                    <a:gd name="connsiteY24" fmla="*/ 1064117 h 3153049"/>
                    <a:gd name="connsiteX25" fmla="*/ 3069665 w 9667534"/>
                    <a:gd name="connsiteY25" fmla="*/ 930111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70521 w 9667534"/>
                    <a:gd name="connsiteY30" fmla="*/ 1008938 h 3153049"/>
                    <a:gd name="connsiteX31" fmla="*/ 6404072 w 9667534"/>
                    <a:gd name="connsiteY31" fmla="*/ 1016821 h 3153049"/>
                    <a:gd name="connsiteX32" fmla="*/ 7026810 w 9667534"/>
                    <a:gd name="connsiteY32" fmla="*/ 969524 h 3153049"/>
                    <a:gd name="connsiteX33" fmla="*/ 7066224 w 9667534"/>
                    <a:gd name="connsiteY33" fmla="*/ 772455 h 3153049"/>
                    <a:gd name="connsiteX34" fmla="*/ 7200231 w 9667534"/>
                    <a:gd name="connsiteY34" fmla="*/ 654214 h 3153049"/>
                    <a:gd name="connsiteX35" fmla="*/ 8098865 w 9667534"/>
                    <a:gd name="connsiteY35" fmla="*/ 1127180 h 3153049"/>
                    <a:gd name="connsiteX36" fmla="*/ 8556065 w 9667534"/>
                    <a:gd name="connsiteY36" fmla="*/ 1150828 h 3153049"/>
                    <a:gd name="connsiteX37" fmla="*/ 9517762 w 9667534"/>
                    <a:gd name="connsiteY37" fmla="*/ 575386 h 3153049"/>
                    <a:gd name="connsiteX38" fmla="*/ 9667534 w 9667534"/>
                    <a:gd name="connsiteY38" fmla="*/ 701511 h 3153049"/>
                    <a:gd name="connsiteX39" fmla="*/ 8761017 w 9667534"/>
                    <a:gd name="connsiteY39" fmla="*/ 1300600 h 3153049"/>
                    <a:gd name="connsiteX40" fmla="*/ 8043686 w 9667534"/>
                    <a:gd name="connsiteY40" fmla="*/ 1387311 h 3153049"/>
                    <a:gd name="connsiteX41" fmla="*/ 7389417 w 9667534"/>
                    <a:gd name="connsiteY41" fmla="*/ 1355780 h 3153049"/>
                    <a:gd name="connsiteX42" fmla="*/ 6861272 w 9667534"/>
                    <a:gd name="connsiteY42" fmla="*/ 1347897 h 3153049"/>
                    <a:gd name="connsiteX43" fmla="*/ 6083835 w 9667534"/>
                    <a:gd name="connsiteY43" fmla="*/ 1571789 h 3153049"/>
                    <a:gd name="connsiteX44" fmla="*/ 6774726 w 9667534"/>
                    <a:gd name="connsiteY44" fmla="*/ 1578084 h 3153049"/>
                    <a:gd name="connsiteX45" fmla="*/ 7026810 w 9667534"/>
                    <a:gd name="connsiteY45" fmla="*/ 1387311 h 3153049"/>
                    <a:gd name="connsiteX46" fmla="*/ 7286722 w 9667534"/>
                    <a:gd name="connsiteY46" fmla="*/ 1693315 h 3153049"/>
                    <a:gd name="connsiteX47" fmla="*/ 7702976 w 9667534"/>
                    <a:gd name="connsiteY47" fmla="*/ 2109787 h 3153049"/>
                    <a:gd name="connsiteX48" fmla="*/ 8704305 w 9667534"/>
                    <a:gd name="connsiteY48" fmla="*/ 3113635 h 3153049"/>
                    <a:gd name="connsiteX49" fmla="*/ 8563948 w 9667534"/>
                    <a:gd name="connsiteY49" fmla="*/ 3153049 h 3153049"/>
                    <a:gd name="connsiteX50" fmla="*/ 7878148 w 9667534"/>
                    <a:gd name="connsiteY50" fmla="*/ 2427835 h 3153049"/>
                    <a:gd name="connsiteX51" fmla="*/ 7618674 w 9667534"/>
                    <a:gd name="connsiteY51" fmla="*/ 2273683 h 3153049"/>
                    <a:gd name="connsiteX52" fmla="*/ 7562838 w 9667534"/>
                    <a:gd name="connsiteY52" fmla="*/ 2270180 h 3153049"/>
                    <a:gd name="connsiteX53" fmla="*/ 7350387 w 9667534"/>
                    <a:gd name="connsiteY53" fmla="*/ 2135571 h 3153049"/>
                    <a:gd name="connsiteX54" fmla="*/ 7077337 w 9667534"/>
                    <a:gd name="connsiteY54" fmla="*/ 2038733 h 3153049"/>
                    <a:gd name="connsiteX55" fmla="*/ 6900686 w 9667534"/>
                    <a:gd name="connsiteY55" fmla="*/ 1986400 h 3153049"/>
                    <a:gd name="connsiteX56" fmla="*/ 6404072 w 9667534"/>
                    <a:gd name="connsiteY56" fmla="*/ 1915455 h 3153049"/>
                    <a:gd name="connsiteX57" fmla="*/ 5789217 w 9667534"/>
                    <a:gd name="connsiteY57" fmla="*/ 1990999 h 3153049"/>
                    <a:gd name="connsiteX58" fmla="*/ 5513321 w 9667534"/>
                    <a:gd name="connsiteY58" fmla="*/ 2002166 h 3153049"/>
                    <a:gd name="connsiteX59" fmla="*/ 5157064 w 9667534"/>
                    <a:gd name="connsiteY59" fmla="*/ 2151883 h 3153049"/>
                    <a:gd name="connsiteX60" fmla="*/ 4900874 w 9667534"/>
                    <a:gd name="connsiteY60" fmla="*/ 2146683 h 3153049"/>
                    <a:gd name="connsiteX61" fmla="*/ 4334082 w 9667534"/>
                    <a:gd name="connsiteY61" fmla="*/ 2223047 h 3153049"/>
                    <a:gd name="connsiteX62" fmla="*/ 3984065 w 9667534"/>
                    <a:gd name="connsiteY62" fmla="*/ 2183469 h 3153049"/>
                    <a:gd name="connsiteX63" fmla="*/ 3341565 w 9667534"/>
                    <a:gd name="connsiteY63" fmla="*/ 2131684 h 3153049"/>
                    <a:gd name="connsiteX64" fmla="*/ 3022862 w 9667534"/>
                    <a:gd name="connsiteY64" fmla="*/ 2549908 h 3153049"/>
                    <a:gd name="connsiteX65" fmla="*/ 2722605 w 9667534"/>
                    <a:gd name="connsiteY65" fmla="*/ 2676635 h 3153049"/>
                    <a:gd name="connsiteX66" fmla="*/ 2052845 w 9667534"/>
                    <a:gd name="connsiteY66" fmla="*/ 2262187 h 3153049"/>
                    <a:gd name="connsiteX67" fmla="*/ 1915881 w 9667534"/>
                    <a:gd name="connsiteY67" fmla="*/ 2043331 h 3153049"/>
                    <a:gd name="connsiteX68" fmla="*/ 1335458 w 9667534"/>
                    <a:gd name="connsiteY68" fmla="*/ 1805097 h 3153049"/>
                    <a:gd name="connsiteX69" fmla="*/ 919315 w 9667534"/>
                    <a:gd name="connsiteY69" fmla="*/ 1538616 h 3153049"/>
                    <a:gd name="connsiteX70" fmla="*/ 823079 w 9667534"/>
                    <a:gd name="connsiteY70" fmla="*/ 1324249 h 3153049"/>
                    <a:gd name="connsiteX71" fmla="*/ 570831 w 9667534"/>
                    <a:gd name="connsiteY71" fmla="*/ 1418842 h 3153049"/>
                    <a:gd name="connsiteX72" fmla="*/ 510506 w 9667534"/>
                    <a:gd name="connsiteY72" fmla="*/ 1529255 h 3153049"/>
                    <a:gd name="connsiteX73" fmla="*/ 298164 w 9667534"/>
                    <a:gd name="connsiteY73"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28431 w 9667534"/>
                    <a:gd name="connsiteY24" fmla="*/ 1064117 h 3153049"/>
                    <a:gd name="connsiteX25" fmla="*/ 3069665 w 9667534"/>
                    <a:gd name="connsiteY25" fmla="*/ 930111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70521 w 9667534"/>
                    <a:gd name="connsiteY30" fmla="*/ 1008938 h 3153049"/>
                    <a:gd name="connsiteX31" fmla="*/ 6404072 w 9667534"/>
                    <a:gd name="connsiteY31" fmla="*/ 1016821 h 3153049"/>
                    <a:gd name="connsiteX32" fmla="*/ 7026810 w 9667534"/>
                    <a:gd name="connsiteY32" fmla="*/ 969524 h 3153049"/>
                    <a:gd name="connsiteX33" fmla="*/ 7066224 w 9667534"/>
                    <a:gd name="connsiteY33" fmla="*/ 772455 h 3153049"/>
                    <a:gd name="connsiteX34" fmla="*/ 7200231 w 9667534"/>
                    <a:gd name="connsiteY34" fmla="*/ 654214 h 3153049"/>
                    <a:gd name="connsiteX35" fmla="*/ 8098865 w 9667534"/>
                    <a:gd name="connsiteY35" fmla="*/ 1127180 h 3153049"/>
                    <a:gd name="connsiteX36" fmla="*/ 8556065 w 9667534"/>
                    <a:gd name="connsiteY36" fmla="*/ 1150828 h 3153049"/>
                    <a:gd name="connsiteX37" fmla="*/ 9517762 w 9667534"/>
                    <a:gd name="connsiteY37" fmla="*/ 575386 h 3153049"/>
                    <a:gd name="connsiteX38" fmla="*/ 9667534 w 9667534"/>
                    <a:gd name="connsiteY38" fmla="*/ 701511 h 3153049"/>
                    <a:gd name="connsiteX39" fmla="*/ 8761017 w 9667534"/>
                    <a:gd name="connsiteY39" fmla="*/ 1300600 h 3153049"/>
                    <a:gd name="connsiteX40" fmla="*/ 8043686 w 9667534"/>
                    <a:gd name="connsiteY40" fmla="*/ 1387311 h 3153049"/>
                    <a:gd name="connsiteX41" fmla="*/ 7389417 w 9667534"/>
                    <a:gd name="connsiteY41" fmla="*/ 1355780 h 3153049"/>
                    <a:gd name="connsiteX42" fmla="*/ 6861272 w 9667534"/>
                    <a:gd name="connsiteY42" fmla="*/ 1347897 h 3153049"/>
                    <a:gd name="connsiteX43" fmla="*/ 6083835 w 9667534"/>
                    <a:gd name="connsiteY43" fmla="*/ 1571789 h 3153049"/>
                    <a:gd name="connsiteX44" fmla="*/ 6774726 w 9667534"/>
                    <a:gd name="connsiteY44" fmla="*/ 1578084 h 3153049"/>
                    <a:gd name="connsiteX45" fmla="*/ 7026810 w 9667534"/>
                    <a:gd name="connsiteY45" fmla="*/ 1387311 h 3153049"/>
                    <a:gd name="connsiteX46" fmla="*/ 7286722 w 9667534"/>
                    <a:gd name="connsiteY46" fmla="*/ 1693315 h 3153049"/>
                    <a:gd name="connsiteX47" fmla="*/ 7702976 w 9667534"/>
                    <a:gd name="connsiteY47" fmla="*/ 2109787 h 3153049"/>
                    <a:gd name="connsiteX48" fmla="*/ 8704305 w 9667534"/>
                    <a:gd name="connsiteY48" fmla="*/ 3113635 h 3153049"/>
                    <a:gd name="connsiteX49" fmla="*/ 8563948 w 9667534"/>
                    <a:gd name="connsiteY49" fmla="*/ 3153049 h 3153049"/>
                    <a:gd name="connsiteX50" fmla="*/ 7878148 w 9667534"/>
                    <a:gd name="connsiteY50" fmla="*/ 2427835 h 3153049"/>
                    <a:gd name="connsiteX51" fmla="*/ 7618674 w 9667534"/>
                    <a:gd name="connsiteY51" fmla="*/ 2273683 h 3153049"/>
                    <a:gd name="connsiteX52" fmla="*/ 7562838 w 9667534"/>
                    <a:gd name="connsiteY52" fmla="*/ 2270180 h 3153049"/>
                    <a:gd name="connsiteX53" fmla="*/ 7350387 w 9667534"/>
                    <a:gd name="connsiteY53" fmla="*/ 2135571 h 3153049"/>
                    <a:gd name="connsiteX54" fmla="*/ 7077337 w 9667534"/>
                    <a:gd name="connsiteY54" fmla="*/ 2038733 h 3153049"/>
                    <a:gd name="connsiteX55" fmla="*/ 6900686 w 9667534"/>
                    <a:gd name="connsiteY55" fmla="*/ 1986400 h 3153049"/>
                    <a:gd name="connsiteX56" fmla="*/ 6404072 w 9667534"/>
                    <a:gd name="connsiteY56" fmla="*/ 1915455 h 3153049"/>
                    <a:gd name="connsiteX57" fmla="*/ 5789217 w 9667534"/>
                    <a:gd name="connsiteY57" fmla="*/ 1990999 h 3153049"/>
                    <a:gd name="connsiteX58" fmla="*/ 5513321 w 9667534"/>
                    <a:gd name="connsiteY58" fmla="*/ 2002166 h 3153049"/>
                    <a:gd name="connsiteX59" fmla="*/ 5157064 w 9667534"/>
                    <a:gd name="connsiteY59" fmla="*/ 2151883 h 3153049"/>
                    <a:gd name="connsiteX60" fmla="*/ 4900874 w 9667534"/>
                    <a:gd name="connsiteY60" fmla="*/ 2146683 h 3153049"/>
                    <a:gd name="connsiteX61" fmla="*/ 4334082 w 9667534"/>
                    <a:gd name="connsiteY61" fmla="*/ 2223047 h 3153049"/>
                    <a:gd name="connsiteX62" fmla="*/ 3984065 w 9667534"/>
                    <a:gd name="connsiteY62" fmla="*/ 2183469 h 3153049"/>
                    <a:gd name="connsiteX63" fmla="*/ 3341565 w 9667534"/>
                    <a:gd name="connsiteY63" fmla="*/ 2131684 h 3153049"/>
                    <a:gd name="connsiteX64" fmla="*/ 3022862 w 9667534"/>
                    <a:gd name="connsiteY64" fmla="*/ 2549908 h 3153049"/>
                    <a:gd name="connsiteX65" fmla="*/ 2722605 w 9667534"/>
                    <a:gd name="connsiteY65" fmla="*/ 2676635 h 3153049"/>
                    <a:gd name="connsiteX66" fmla="*/ 2052845 w 9667534"/>
                    <a:gd name="connsiteY66" fmla="*/ 2262187 h 3153049"/>
                    <a:gd name="connsiteX67" fmla="*/ 1915881 w 9667534"/>
                    <a:gd name="connsiteY67" fmla="*/ 2043331 h 3153049"/>
                    <a:gd name="connsiteX68" fmla="*/ 1335458 w 9667534"/>
                    <a:gd name="connsiteY68" fmla="*/ 1805097 h 3153049"/>
                    <a:gd name="connsiteX69" fmla="*/ 919315 w 9667534"/>
                    <a:gd name="connsiteY69" fmla="*/ 1538616 h 3153049"/>
                    <a:gd name="connsiteX70" fmla="*/ 823079 w 9667534"/>
                    <a:gd name="connsiteY70" fmla="*/ 1324249 h 3153049"/>
                    <a:gd name="connsiteX71" fmla="*/ 570831 w 9667534"/>
                    <a:gd name="connsiteY71" fmla="*/ 1418842 h 3153049"/>
                    <a:gd name="connsiteX72" fmla="*/ 510506 w 9667534"/>
                    <a:gd name="connsiteY72" fmla="*/ 1529255 h 3153049"/>
                    <a:gd name="connsiteX73" fmla="*/ 298164 w 9667534"/>
                    <a:gd name="connsiteY73"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28431 w 9667534"/>
                    <a:gd name="connsiteY24" fmla="*/ 1064117 h 3153049"/>
                    <a:gd name="connsiteX25" fmla="*/ 3069665 w 9667534"/>
                    <a:gd name="connsiteY25" fmla="*/ 930111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70521 w 9667534"/>
                    <a:gd name="connsiteY30" fmla="*/ 1008938 h 3153049"/>
                    <a:gd name="connsiteX31" fmla="*/ 6404072 w 9667534"/>
                    <a:gd name="connsiteY31" fmla="*/ 1016821 h 3153049"/>
                    <a:gd name="connsiteX32" fmla="*/ 7026810 w 9667534"/>
                    <a:gd name="connsiteY32" fmla="*/ 969524 h 3153049"/>
                    <a:gd name="connsiteX33" fmla="*/ 7066224 w 9667534"/>
                    <a:gd name="connsiteY33" fmla="*/ 772455 h 3153049"/>
                    <a:gd name="connsiteX34" fmla="*/ 7200231 w 9667534"/>
                    <a:gd name="connsiteY34" fmla="*/ 654214 h 3153049"/>
                    <a:gd name="connsiteX35" fmla="*/ 8098865 w 9667534"/>
                    <a:gd name="connsiteY35" fmla="*/ 1127180 h 3153049"/>
                    <a:gd name="connsiteX36" fmla="*/ 8556065 w 9667534"/>
                    <a:gd name="connsiteY36" fmla="*/ 1150828 h 3153049"/>
                    <a:gd name="connsiteX37" fmla="*/ 9517762 w 9667534"/>
                    <a:gd name="connsiteY37" fmla="*/ 575386 h 3153049"/>
                    <a:gd name="connsiteX38" fmla="*/ 9667534 w 9667534"/>
                    <a:gd name="connsiteY38" fmla="*/ 701511 h 3153049"/>
                    <a:gd name="connsiteX39" fmla="*/ 8761017 w 9667534"/>
                    <a:gd name="connsiteY39" fmla="*/ 1300600 h 3153049"/>
                    <a:gd name="connsiteX40" fmla="*/ 8043686 w 9667534"/>
                    <a:gd name="connsiteY40" fmla="*/ 1387311 h 3153049"/>
                    <a:gd name="connsiteX41" fmla="*/ 7389417 w 9667534"/>
                    <a:gd name="connsiteY41" fmla="*/ 1355780 h 3153049"/>
                    <a:gd name="connsiteX42" fmla="*/ 6861272 w 9667534"/>
                    <a:gd name="connsiteY42" fmla="*/ 1347897 h 3153049"/>
                    <a:gd name="connsiteX43" fmla="*/ 6083835 w 9667534"/>
                    <a:gd name="connsiteY43" fmla="*/ 1571789 h 3153049"/>
                    <a:gd name="connsiteX44" fmla="*/ 6774726 w 9667534"/>
                    <a:gd name="connsiteY44" fmla="*/ 1578084 h 3153049"/>
                    <a:gd name="connsiteX45" fmla="*/ 7026810 w 9667534"/>
                    <a:gd name="connsiteY45" fmla="*/ 1387311 h 3153049"/>
                    <a:gd name="connsiteX46" fmla="*/ 7286722 w 9667534"/>
                    <a:gd name="connsiteY46" fmla="*/ 1693315 h 3153049"/>
                    <a:gd name="connsiteX47" fmla="*/ 7702976 w 9667534"/>
                    <a:gd name="connsiteY47" fmla="*/ 2109787 h 3153049"/>
                    <a:gd name="connsiteX48" fmla="*/ 8704305 w 9667534"/>
                    <a:gd name="connsiteY48" fmla="*/ 3113635 h 3153049"/>
                    <a:gd name="connsiteX49" fmla="*/ 8563948 w 9667534"/>
                    <a:gd name="connsiteY49" fmla="*/ 3153049 h 3153049"/>
                    <a:gd name="connsiteX50" fmla="*/ 7878148 w 9667534"/>
                    <a:gd name="connsiteY50" fmla="*/ 2427835 h 3153049"/>
                    <a:gd name="connsiteX51" fmla="*/ 7618674 w 9667534"/>
                    <a:gd name="connsiteY51" fmla="*/ 2273683 h 3153049"/>
                    <a:gd name="connsiteX52" fmla="*/ 7562838 w 9667534"/>
                    <a:gd name="connsiteY52" fmla="*/ 2270180 h 3153049"/>
                    <a:gd name="connsiteX53" fmla="*/ 7350387 w 9667534"/>
                    <a:gd name="connsiteY53" fmla="*/ 2135571 h 3153049"/>
                    <a:gd name="connsiteX54" fmla="*/ 7077337 w 9667534"/>
                    <a:gd name="connsiteY54" fmla="*/ 2038733 h 3153049"/>
                    <a:gd name="connsiteX55" fmla="*/ 6900686 w 9667534"/>
                    <a:gd name="connsiteY55" fmla="*/ 1986400 h 3153049"/>
                    <a:gd name="connsiteX56" fmla="*/ 6404072 w 9667534"/>
                    <a:gd name="connsiteY56" fmla="*/ 1915455 h 3153049"/>
                    <a:gd name="connsiteX57" fmla="*/ 5789217 w 9667534"/>
                    <a:gd name="connsiteY57" fmla="*/ 1990999 h 3153049"/>
                    <a:gd name="connsiteX58" fmla="*/ 5513321 w 9667534"/>
                    <a:gd name="connsiteY58" fmla="*/ 2002166 h 3153049"/>
                    <a:gd name="connsiteX59" fmla="*/ 5157064 w 9667534"/>
                    <a:gd name="connsiteY59" fmla="*/ 2151883 h 3153049"/>
                    <a:gd name="connsiteX60" fmla="*/ 4900874 w 9667534"/>
                    <a:gd name="connsiteY60" fmla="*/ 2146683 h 3153049"/>
                    <a:gd name="connsiteX61" fmla="*/ 4334082 w 9667534"/>
                    <a:gd name="connsiteY61" fmla="*/ 2223047 h 3153049"/>
                    <a:gd name="connsiteX62" fmla="*/ 3984065 w 9667534"/>
                    <a:gd name="connsiteY62" fmla="*/ 2183469 h 3153049"/>
                    <a:gd name="connsiteX63" fmla="*/ 3341565 w 9667534"/>
                    <a:gd name="connsiteY63" fmla="*/ 2131684 h 3153049"/>
                    <a:gd name="connsiteX64" fmla="*/ 3022862 w 9667534"/>
                    <a:gd name="connsiteY64" fmla="*/ 2549908 h 3153049"/>
                    <a:gd name="connsiteX65" fmla="*/ 2722605 w 9667534"/>
                    <a:gd name="connsiteY65" fmla="*/ 2676635 h 3153049"/>
                    <a:gd name="connsiteX66" fmla="*/ 2052845 w 9667534"/>
                    <a:gd name="connsiteY66" fmla="*/ 2262187 h 3153049"/>
                    <a:gd name="connsiteX67" fmla="*/ 1915881 w 9667534"/>
                    <a:gd name="connsiteY67" fmla="*/ 2043331 h 3153049"/>
                    <a:gd name="connsiteX68" fmla="*/ 1335458 w 9667534"/>
                    <a:gd name="connsiteY68" fmla="*/ 1805097 h 3153049"/>
                    <a:gd name="connsiteX69" fmla="*/ 919315 w 9667534"/>
                    <a:gd name="connsiteY69" fmla="*/ 1538616 h 3153049"/>
                    <a:gd name="connsiteX70" fmla="*/ 823079 w 9667534"/>
                    <a:gd name="connsiteY70" fmla="*/ 1324249 h 3153049"/>
                    <a:gd name="connsiteX71" fmla="*/ 570831 w 9667534"/>
                    <a:gd name="connsiteY71" fmla="*/ 1418842 h 3153049"/>
                    <a:gd name="connsiteX72" fmla="*/ 510506 w 9667534"/>
                    <a:gd name="connsiteY72" fmla="*/ 1529255 h 3153049"/>
                    <a:gd name="connsiteX73" fmla="*/ 298164 w 9667534"/>
                    <a:gd name="connsiteY73"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28431 w 9667534"/>
                    <a:gd name="connsiteY24" fmla="*/ 1064117 h 3153049"/>
                    <a:gd name="connsiteX25" fmla="*/ 3069665 w 9667534"/>
                    <a:gd name="connsiteY25" fmla="*/ 930111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70521 w 9667534"/>
                    <a:gd name="connsiteY30" fmla="*/ 1008938 h 3153049"/>
                    <a:gd name="connsiteX31" fmla="*/ 6404072 w 9667534"/>
                    <a:gd name="connsiteY31" fmla="*/ 1016821 h 3153049"/>
                    <a:gd name="connsiteX32" fmla="*/ 7026810 w 9667534"/>
                    <a:gd name="connsiteY32" fmla="*/ 969524 h 3153049"/>
                    <a:gd name="connsiteX33" fmla="*/ 7066224 w 9667534"/>
                    <a:gd name="connsiteY33" fmla="*/ 772455 h 3153049"/>
                    <a:gd name="connsiteX34" fmla="*/ 7200231 w 9667534"/>
                    <a:gd name="connsiteY34" fmla="*/ 654214 h 3153049"/>
                    <a:gd name="connsiteX35" fmla="*/ 8098865 w 9667534"/>
                    <a:gd name="connsiteY35" fmla="*/ 1127180 h 3153049"/>
                    <a:gd name="connsiteX36" fmla="*/ 8556065 w 9667534"/>
                    <a:gd name="connsiteY36" fmla="*/ 1150828 h 3153049"/>
                    <a:gd name="connsiteX37" fmla="*/ 9517762 w 9667534"/>
                    <a:gd name="connsiteY37" fmla="*/ 575386 h 3153049"/>
                    <a:gd name="connsiteX38" fmla="*/ 9667534 w 9667534"/>
                    <a:gd name="connsiteY38" fmla="*/ 701511 h 3153049"/>
                    <a:gd name="connsiteX39" fmla="*/ 8761017 w 9667534"/>
                    <a:gd name="connsiteY39" fmla="*/ 1300600 h 3153049"/>
                    <a:gd name="connsiteX40" fmla="*/ 8043686 w 9667534"/>
                    <a:gd name="connsiteY40" fmla="*/ 1387311 h 3153049"/>
                    <a:gd name="connsiteX41" fmla="*/ 7389417 w 9667534"/>
                    <a:gd name="connsiteY41" fmla="*/ 1355780 h 3153049"/>
                    <a:gd name="connsiteX42" fmla="*/ 6861272 w 9667534"/>
                    <a:gd name="connsiteY42" fmla="*/ 1347897 h 3153049"/>
                    <a:gd name="connsiteX43" fmla="*/ 6083835 w 9667534"/>
                    <a:gd name="connsiteY43" fmla="*/ 1571789 h 3153049"/>
                    <a:gd name="connsiteX44" fmla="*/ 6774726 w 9667534"/>
                    <a:gd name="connsiteY44" fmla="*/ 1578084 h 3153049"/>
                    <a:gd name="connsiteX45" fmla="*/ 7026810 w 9667534"/>
                    <a:gd name="connsiteY45" fmla="*/ 1387311 h 3153049"/>
                    <a:gd name="connsiteX46" fmla="*/ 7286722 w 9667534"/>
                    <a:gd name="connsiteY46" fmla="*/ 1693315 h 3153049"/>
                    <a:gd name="connsiteX47" fmla="*/ 7702976 w 9667534"/>
                    <a:gd name="connsiteY47" fmla="*/ 2109787 h 3153049"/>
                    <a:gd name="connsiteX48" fmla="*/ 8704305 w 9667534"/>
                    <a:gd name="connsiteY48" fmla="*/ 3113635 h 3153049"/>
                    <a:gd name="connsiteX49" fmla="*/ 8563948 w 9667534"/>
                    <a:gd name="connsiteY49" fmla="*/ 3153049 h 3153049"/>
                    <a:gd name="connsiteX50" fmla="*/ 7878148 w 9667534"/>
                    <a:gd name="connsiteY50" fmla="*/ 2427835 h 3153049"/>
                    <a:gd name="connsiteX51" fmla="*/ 7618674 w 9667534"/>
                    <a:gd name="connsiteY51" fmla="*/ 2273683 h 3153049"/>
                    <a:gd name="connsiteX52" fmla="*/ 7562838 w 9667534"/>
                    <a:gd name="connsiteY52" fmla="*/ 2270180 h 3153049"/>
                    <a:gd name="connsiteX53" fmla="*/ 7350387 w 9667534"/>
                    <a:gd name="connsiteY53" fmla="*/ 2135571 h 3153049"/>
                    <a:gd name="connsiteX54" fmla="*/ 7077337 w 9667534"/>
                    <a:gd name="connsiteY54" fmla="*/ 2038733 h 3153049"/>
                    <a:gd name="connsiteX55" fmla="*/ 6900686 w 9667534"/>
                    <a:gd name="connsiteY55" fmla="*/ 1986400 h 3153049"/>
                    <a:gd name="connsiteX56" fmla="*/ 6404072 w 9667534"/>
                    <a:gd name="connsiteY56" fmla="*/ 1915455 h 3153049"/>
                    <a:gd name="connsiteX57" fmla="*/ 5789217 w 9667534"/>
                    <a:gd name="connsiteY57" fmla="*/ 1990999 h 3153049"/>
                    <a:gd name="connsiteX58" fmla="*/ 5513321 w 9667534"/>
                    <a:gd name="connsiteY58" fmla="*/ 2002166 h 3153049"/>
                    <a:gd name="connsiteX59" fmla="*/ 5157064 w 9667534"/>
                    <a:gd name="connsiteY59" fmla="*/ 2151883 h 3153049"/>
                    <a:gd name="connsiteX60" fmla="*/ 4900874 w 9667534"/>
                    <a:gd name="connsiteY60" fmla="*/ 2146683 h 3153049"/>
                    <a:gd name="connsiteX61" fmla="*/ 4334082 w 9667534"/>
                    <a:gd name="connsiteY61" fmla="*/ 2223047 h 3153049"/>
                    <a:gd name="connsiteX62" fmla="*/ 3984065 w 9667534"/>
                    <a:gd name="connsiteY62" fmla="*/ 2183469 h 3153049"/>
                    <a:gd name="connsiteX63" fmla="*/ 3341565 w 9667534"/>
                    <a:gd name="connsiteY63" fmla="*/ 2131684 h 3153049"/>
                    <a:gd name="connsiteX64" fmla="*/ 3022862 w 9667534"/>
                    <a:gd name="connsiteY64" fmla="*/ 2549908 h 3153049"/>
                    <a:gd name="connsiteX65" fmla="*/ 2722605 w 9667534"/>
                    <a:gd name="connsiteY65" fmla="*/ 2676635 h 3153049"/>
                    <a:gd name="connsiteX66" fmla="*/ 2052845 w 9667534"/>
                    <a:gd name="connsiteY66" fmla="*/ 2262187 h 3153049"/>
                    <a:gd name="connsiteX67" fmla="*/ 1915881 w 9667534"/>
                    <a:gd name="connsiteY67" fmla="*/ 2043331 h 3153049"/>
                    <a:gd name="connsiteX68" fmla="*/ 1335458 w 9667534"/>
                    <a:gd name="connsiteY68" fmla="*/ 1805097 h 3153049"/>
                    <a:gd name="connsiteX69" fmla="*/ 919315 w 9667534"/>
                    <a:gd name="connsiteY69" fmla="*/ 1538616 h 3153049"/>
                    <a:gd name="connsiteX70" fmla="*/ 823079 w 9667534"/>
                    <a:gd name="connsiteY70" fmla="*/ 1324249 h 3153049"/>
                    <a:gd name="connsiteX71" fmla="*/ 570831 w 9667534"/>
                    <a:gd name="connsiteY71" fmla="*/ 1418842 h 3153049"/>
                    <a:gd name="connsiteX72" fmla="*/ 510506 w 9667534"/>
                    <a:gd name="connsiteY72" fmla="*/ 1529255 h 3153049"/>
                    <a:gd name="connsiteX73" fmla="*/ 298164 w 9667534"/>
                    <a:gd name="connsiteY73"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69665 w 9667534"/>
                    <a:gd name="connsiteY25" fmla="*/ 930111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70521 w 9667534"/>
                    <a:gd name="connsiteY30" fmla="*/ 1008938 h 3153049"/>
                    <a:gd name="connsiteX31" fmla="*/ 6404072 w 9667534"/>
                    <a:gd name="connsiteY31" fmla="*/ 1016821 h 3153049"/>
                    <a:gd name="connsiteX32" fmla="*/ 7026810 w 9667534"/>
                    <a:gd name="connsiteY32" fmla="*/ 969524 h 3153049"/>
                    <a:gd name="connsiteX33" fmla="*/ 7066224 w 9667534"/>
                    <a:gd name="connsiteY33" fmla="*/ 772455 h 3153049"/>
                    <a:gd name="connsiteX34" fmla="*/ 7200231 w 9667534"/>
                    <a:gd name="connsiteY34" fmla="*/ 654214 h 3153049"/>
                    <a:gd name="connsiteX35" fmla="*/ 8098865 w 9667534"/>
                    <a:gd name="connsiteY35" fmla="*/ 1127180 h 3153049"/>
                    <a:gd name="connsiteX36" fmla="*/ 8556065 w 9667534"/>
                    <a:gd name="connsiteY36" fmla="*/ 1150828 h 3153049"/>
                    <a:gd name="connsiteX37" fmla="*/ 9517762 w 9667534"/>
                    <a:gd name="connsiteY37" fmla="*/ 575386 h 3153049"/>
                    <a:gd name="connsiteX38" fmla="*/ 9667534 w 9667534"/>
                    <a:gd name="connsiteY38" fmla="*/ 701511 h 3153049"/>
                    <a:gd name="connsiteX39" fmla="*/ 8761017 w 9667534"/>
                    <a:gd name="connsiteY39" fmla="*/ 1300600 h 3153049"/>
                    <a:gd name="connsiteX40" fmla="*/ 8043686 w 9667534"/>
                    <a:gd name="connsiteY40" fmla="*/ 1387311 h 3153049"/>
                    <a:gd name="connsiteX41" fmla="*/ 7389417 w 9667534"/>
                    <a:gd name="connsiteY41" fmla="*/ 1355780 h 3153049"/>
                    <a:gd name="connsiteX42" fmla="*/ 6861272 w 9667534"/>
                    <a:gd name="connsiteY42" fmla="*/ 1347897 h 3153049"/>
                    <a:gd name="connsiteX43" fmla="*/ 6083835 w 9667534"/>
                    <a:gd name="connsiteY43" fmla="*/ 1571789 h 3153049"/>
                    <a:gd name="connsiteX44" fmla="*/ 6774726 w 9667534"/>
                    <a:gd name="connsiteY44" fmla="*/ 1578084 h 3153049"/>
                    <a:gd name="connsiteX45" fmla="*/ 7026810 w 9667534"/>
                    <a:gd name="connsiteY45" fmla="*/ 1387311 h 3153049"/>
                    <a:gd name="connsiteX46" fmla="*/ 7286722 w 9667534"/>
                    <a:gd name="connsiteY46" fmla="*/ 1693315 h 3153049"/>
                    <a:gd name="connsiteX47" fmla="*/ 7702976 w 9667534"/>
                    <a:gd name="connsiteY47" fmla="*/ 2109787 h 3153049"/>
                    <a:gd name="connsiteX48" fmla="*/ 8704305 w 9667534"/>
                    <a:gd name="connsiteY48" fmla="*/ 3113635 h 3153049"/>
                    <a:gd name="connsiteX49" fmla="*/ 8563948 w 9667534"/>
                    <a:gd name="connsiteY49" fmla="*/ 3153049 h 3153049"/>
                    <a:gd name="connsiteX50" fmla="*/ 7878148 w 9667534"/>
                    <a:gd name="connsiteY50" fmla="*/ 2427835 h 3153049"/>
                    <a:gd name="connsiteX51" fmla="*/ 7618674 w 9667534"/>
                    <a:gd name="connsiteY51" fmla="*/ 2273683 h 3153049"/>
                    <a:gd name="connsiteX52" fmla="*/ 7562838 w 9667534"/>
                    <a:gd name="connsiteY52" fmla="*/ 2270180 h 3153049"/>
                    <a:gd name="connsiteX53" fmla="*/ 7350387 w 9667534"/>
                    <a:gd name="connsiteY53" fmla="*/ 2135571 h 3153049"/>
                    <a:gd name="connsiteX54" fmla="*/ 7077337 w 9667534"/>
                    <a:gd name="connsiteY54" fmla="*/ 2038733 h 3153049"/>
                    <a:gd name="connsiteX55" fmla="*/ 6900686 w 9667534"/>
                    <a:gd name="connsiteY55" fmla="*/ 1986400 h 3153049"/>
                    <a:gd name="connsiteX56" fmla="*/ 6404072 w 9667534"/>
                    <a:gd name="connsiteY56" fmla="*/ 1915455 h 3153049"/>
                    <a:gd name="connsiteX57" fmla="*/ 5789217 w 9667534"/>
                    <a:gd name="connsiteY57" fmla="*/ 1990999 h 3153049"/>
                    <a:gd name="connsiteX58" fmla="*/ 5513321 w 9667534"/>
                    <a:gd name="connsiteY58" fmla="*/ 2002166 h 3153049"/>
                    <a:gd name="connsiteX59" fmla="*/ 5157064 w 9667534"/>
                    <a:gd name="connsiteY59" fmla="*/ 2151883 h 3153049"/>
                    <a:gd name="connsiteX60" fmla="*/ 4900874 w 9667534"/>
                    <a:gd name="connsiteY60" fmla="*/ 2146683 h 3153049"/>
                    <a:gd name="connsiteX61" fmla="*/ 4334082 w 9667534"/>
                    <a:gd name="connsiteY61" fmla="*/ 2223047 h 3153049"/>
                    <a:gd name="connsiteX62" fmla="*/ 3984065 w 9667534"/>
                    <a:gd name="connsiteY62" fmla="*/ 2183469 h 3153049"/>
                    <a:gd name="connsiteX63" fmla="*/ 3341565 w 9667534"/>
                    <a:gd name="connsiteY63" fmla="*/ 2131684 h 3153049"/>
                    <a:gd name="connsiteX64" fmla="*/ 3022862 w 9667534"/>
                    <a:gd name="connsiteY64" fmla="*/ 2549908 h 3153049"/>
                    <a:gd name="connsiteX65" fmla="*/ 2722605 w 9667534"/>
                    <a:gd name="connsiteY65" fmla="*/ 2676635 h 3153049"/>
                    <a:gd name="connsiteX66" fmla="*/ 2052845 w 9667534"/>
                    <a:gd name="connsiteY66" fmla="*/ 2262187 h 3153049"/>
                    <a:gd name="connsiteX67" fmla="*/ 1915881 w 9667534"/>
                    <a:gd name="connsiteY67" fmla="*/ 2043331 h 3153049"/>
                    <a:gd name="connsiteX68" fmla="*/ 1335458 w 9667534"/>
                    <a:gd name="connsiteY68" fmla="*/ 1805097 h 3153049"/>
                    <a:gd name="connsiteX69" fmla="*/ 919315 w 9667534"/>
                    <a:gd name="connsiteY69" fmla="*/ 1538616 h 3153049"/>
                    <a:gd name="connsiteX70" fmla="*/ 823079 w 9667534"/>
                    <a:gd name="connsiteY70" fmla="*/ 1324249 h 3153049"/>
                    <a:gd name="connsiteX71" fmla="*/ 570831 w 9667534"/>
                    <a:gd name="connsiteY71" fmla="*/ 1418842 h 3153049"/>
                    <a:gd name="connsiteX72" fmla="*/ 510506 w 9667534"/>
                    <a:gd name="connsiteY72" fmla="*/ 1529255 h 3153049"/>
                    <a:gd name="connsiteX73" fmla="*/ 298164 w 9667534"/>
                    <a:gd name="connsiteY73"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70521 w 9667534"/>
                    <a:gd name="connsiteY30" fmla="*/ 1008938 h 3153049"/>
                    <a:gd name="connsiteX31" fmla="*/ 6404072 w 9667534"/>
                    <a:gd name="connsiteY31" fmla="*/ 1016821 h 3153049"/>
                    <a:gd name="connsiteX32" fmla="*/ 7026810 w 9667534"/>
                    <a:gd name="connsiteY32" fmla="*/ 969524 h 3153049"/>
                    <a:gd name="connsiteX33" fmla="*/ 7066224 w 9667534"/>
                    <a:gd name="connsiteY33" fmla="*/ 772455 h 3153049"/>
                    <a:gd name="connsiteX34" fmla="*/ 7200231 w 9667534"/>
                    <a:gd name="connsiteY34" fmla="*/ 654214 h 3153049"/>
                    <a:gd name="connsiteX35" fmla="*/ 8098865 w 9667534"/>
                    <a:gd name="connsiteY35" fmla="*/ 1127180 h 3153049"/>
                    <a:gd name="connsiteX36" fmla="*/ 8556065 w 9667534"/>
                    <a:gd name="connsiteY36" fmla="*/ 1150828 h 3153049"/>
                    <a:gd name="connsiteX37" fmla="*/ 9517762 w 9667534"/>
                    <a:gd name="connsiteY37" fmla="*/ 575386 h 3153049"/>
                    <a:gd name="connsiteX38" fmla="*/ 9667534 w 9667534"/>
                    <a:gd name="connsiteY38" fmla="*/ 701511 h 3153049"/>
                    <a:gd name="connsiteX39" fmla="*/ 8761017 w 9667534"/>
                    <a:gd name="connsiteY39" fmla="*/ 1300600 h 3153049"/>
                    <a:gd name="connsiteX40" fmla="*/ 8043686 w 9667534"/>
                    <a:gd name="connsiteY40" fmla="*/ 1387311 h 3153049"/>
                    <a:gd name="connsiteX41" fmla="*/ 7389417 w 9667534"/>
                    <a:gd name="connsiteY41" fmla="*/ 1355780 h 3153049"/>
                    <a:gd name="connsiteX42" fmla="*/ 6861272 w 9667534"/>
                    <a:gd name="connsiteY42" fmla="*/ 1347897 h 3153049"/>
                    <a:gd name="connsiteX43" fmla="*/ 6083835 w 9667534"/>
                    <a:gd name="connsiteY43" fmla="*/ 1571789 h 3153049"/>
                    <a:gd name="connsiteX44" fmla="*/ 6774726 w 9667534"/>
                    <a:gd name="connsiteY44" fmla="*/ 1578084 h 3153049"/>
                    <a:gd name="connsiteX45" fmla="*/ 7026810 w 9667534"/>
                    <a:gd name="connsiteY45" fmla="*/ 1387311 h 3153049"/>
                    <a:gd name="connsiteX46" fmla="*/ 7286722 w 9667534"/>
                    <a:gd name="connsiteY46" fmla="*/ 1693315 h 3153049"/>
                    <a:gd name="connsiteX47" fmla="*/ 7702976 w 9667534"/>
                    <a:gd name="connsiteY47" fmla="*/ 2109787 h 3153049"/>
                    <a:gd name="connsiteX48" fmla="*/ 8704305 w 9667534"/>
                    <a:gd name="connsiteY48" fmla="*/ 3113635 h 3153049"/>
                    <a:gd name="connsiteX49" fmla="*/ 8563948 w 9667534"/>
                    <a:gd name="connsiteY49" fmla="*/ 3153049 h 3153049"/>
                    <a:gd name="connsiteX50" fmla="*/ 7878148 w 9667534"/>
                    <a:gd name="connsiteY50" fmla="*/ 2427835 h 3153049"/>
                    <a:gd name="connsiteX51" fmla="*/ 7618674 w 9667534"/>
                    <a:gd name="connsiteY51" fmla="*/ 2273683 h 3153049"/>
                    <a:gd name="connsiteX52" fmla="*/ 7562838 w 9667534"/>
                    <a:gd name="connsiteY52" fmla="*/ 2270180 h 3153049"/>
                    <a:gd name="connsiteX53" fmla="*/ 7350387 w 9667534"/>
                    <a:gd name="connsiteY53" fmla="*/ 2135571 h 3153049"/>
                    <a:gd name="connsiteX54" fmla="*/ 7077337 w 9667534"/>
                    <a:gd name="connsiteY54" fmla="*/ 2038733 h 3153049"/>
                    <a:gd name="connsiteX55" fmla="*/ 6900686 w 9667534"/>
                    <a:gd name="connsiteY55" fmla="*/ 1986400 h 3153049"/>
                    <a:gd name="connsiteX56" fmla="*/ 6404072 w 9667534"/>
                    <a:gd name="connsiteY56" fmla="*/ 1915455 h 3153049"/>
                    <a:gd name="connsiteX57" fmla="*/ 5789217 w 9667534"/>
                    <a:gd name="connsiteY57" fmla="*/ 1990999 h 3153049"/>
                    <a:gd name="connsiteX58" fmla="*/ 5513321 w 9667534"/>
                    <a:gd name="connsiteY58" fmla="*/ 2002166 h 3153049"/>
                    <a:gd name="connsiteX59" fmla="*/ 5157064 w 9667534"/>
                    <a:gd name="connsiteY59" fmla="*/ 2151883 h 3153049"/>
                    <a:gd name="connsiteX60" fmla="*/ 4900874 w 9667534"/>
                    <a:gd name="connsiteY60" fmla="*/ 2146683 h 3153049"/>
                    <a:gd name="connsiteX61" fmla="*/ 4334082 w 9667534"/>
                    <a:gd name="connsiteY61" fmla="*/ 2223047 h 3153049"/>
                    <a:gd name="connsiteX62" fmla="*/ 3984065 w 9667534"/>
                    <a:gd name="connsiteY62" fmla="*/ 2183469 h 3153049"/>
                    <a:gd name="connsiteX63" fmla="*/ 3341565 w 9667534"/>
                    <a:gd name="connsiteY63" fmla="*/ 2131684 h 3153049"/>
                    <a:gd name="connsiteX64" fmla="*/ 3022862 w 9667534"/>
                    <a:gd name="connsiteY64" fmla="*/ 2549908 h 3153049"/>
                    <a:gd name="connsiteX65" fmla="*/ 2722605 w 9667534"/>
                    <a:gd name="connsiteY65" fmla="*/ 2676635 h 3153049"/>
                    <a:gd name="connsiteX66" fmla="*/ 2052845 w 9667534"/>
                    <a:gd name="connsiteY66" fmla="*/ 2262187 h 3153049"/>
                    <a:gd name="connsiteX67" fmla="*/ 1915881 w 9667534"/>
                    <a:gd name="connsiteY67" fmla="*/ 2043331 h 3153049"/>
                    <a:gd name="connsiteX68" fmla="*/ 1335458 w 9667534"/>
                    <a:gd name="connsiteY68" fmla="*/ 1805097 h 3153049"/>
                    <a:gd name="connsiteX69" fmla="*/ 919315 w 9667534"/>
                    <a:gd name="connsiteY69" fmla="*/ 1538616 h 3153049"/>
                    <a:gd name="connsiteX70" fmla="*/ 823079 w 9667534"/>
                    <a:gd name="connsiteY70" fmla="*/ 1324249 h 3153049"/>
                    <a:gd name="connsiteX71" fmla="*/ 570831 w 9667534"/>
                    <a:gd name="connsiteY71" fmla="*/ 1418842 h 3153049"/>
                    <a:gd name="connsiteX72" fmla="*/ 510506 w 9667534"/>
                    <a:gd name="connsiteY72" fmla="*/ 1529255 h 3153049"/>
                    <a:gd name="connsiteX73" fmla="*/ 298164 w 9667534"/>
                    <a:gd name="connsiteY73"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70521 w 9667534"/>
                    <a:gd name="connsiteY30" fmla="*/ 1008938 h 3153049"/>
                    <a:gd name="connsiteX31" fmla="*/ 6404072 w 9667534"/>
                    <a:gd name="connsiteY31" fmla="*/ 1016821 h 3153049"/>
                    <a:gd name="connsiteX32" fmla="*/ 7026810 w 9667534"/>
                    <a:gd name="connsiteY32" fmla="*/ 969524 h 3153049"/>
                    <a:gd name="connsiteX33" fmla="*/ 7066224 w 9667534"/>
                    <a:gd name="connsiteY33" fmla="*/ 772455 h 3153049"/>
                    <a:gd name="connsiteX34" fmla="*/ 7200231 w 9667534"/>
                    <a:gd name="connsiteY34" fmla="*/ 654214 h 3153049"/>
                    <a:gd name="connsiteX35" fmla="*/ 8098865 w 9667534"/>
                    <a:gd name="connsiteY35" fmla="*/ 1127180 h 3153049"/>
                    <a:gd name="connsiteX36" fmla="*/ 8556065 w 9667534"/>
                    <a:gd name="connsiteY36" fmla="*/ 1150828 h 3153049"/>
                    <a:gd name="connsiteX37" fmla="*/ 9517762 w 9667534"/>
                    <a:gd name="connsiteY37" fmla="*/ 575386 h 3153049"/>
                    <a:gd name="connsiteX38" fmla="*/ 9667534 w 9667534"/>
                    <a:gd name="connsiteY38" fmla="*/ 701511 h 3153049"/>
                    <a:gd name="connsiteX39" fmla="*/ 8761017 w 9667534"/>
                    <a:gd name="connsiteY39" fmla="*/ 1300600 h 3153049"/>
                    <a:gd name="connsiteX40" fmla="*/ 8043686 w 9667534"/>
                    <a:gd name="connsiteY40" fmla="*/ 1387311 h 3153049"/>
                    <a:gd name="connsiteX41" fmla="*/ 7389417 w 9667534"/>
                    <a:gd name="connsiteY41" fmla="*/ 1355780 h 3153049"/>
                    <a:gd name="connsiteX42" fmla="*/ 6861272 w 9667534"/>
                    <a:gd name="connsiteY42" fmla="*/ 1347897 h 3153049"/>
                    <a:gd name="connsiteX43" fmla="*/ 6083835 w 9667534"/>
                    <a:gd name="connsiteY43" fmla="*/ 1571789 h 3153049"/>
                    <a:gd name="connsiteX44" fmla="*/ 6774726 w 9667534"/>
                    <a:gd name="connsiteY44" fmla="*/ 1578084 h 3153049"/>
                    <a:gd name="connsiteX45" fmla="*/ 7026810 w 9667534"/>
                    <a:gd name="connsiteY45" fmla="*/ 1387311 h 3153049"/>
                    <a:gd name="connsiteX46" fmla="*/ 7286722 w 9667534"/>
                    <a:gd name="connsiteY46" fmla="*/ 1693315 h 3153049"/>
                    <a:gd name="connsiteX47" fmla="*/ 7702976 w 9667534"/>
                    <a:gd name="connsiteY47" fmla="*/ 2109787 h 3153049"/>
                    <a:gd name="connsiteX48" fmla="*/ 8704305 w 9667534"/>
                    <a:gd name="connsiteY48" fmla="*/ 3113635 h 3153049"/>
                    <a:gd name="connsiteX49" fmla="*/ 8563948 w 9667534"/>
                    <a:gd name="connsiteY49" fmla="*/ 3153049 h 3153049"/>
                    <a:gd name="connsiteX50" fmla="*/ 7878148 w 9667534"/>
                    <a:gd name="connsiteY50" fmla="*/ 2427835 h 3153049"/>
                    <a:gd name="connsiteX51" fmla="*/ 7618674 w 9667534"/>
                    <a:gd name="connsiteY51" fmla="*/ 2273683 h 3153049"/>
                    <a:gd name="connsiteX52" fmla="*/ 7562838 w 9667534"/>
                    <a:gd name="connsiteY52" fmla="*/ 2270180 h 3153049"/>
                    <a:gd name="connsiteX53" fmla="*/ 7350387 w 9667534"/>
                    <a:gd name="connsiteY53" fmla="*/ 2135571 h 3153049"/>
                    <a:gd name="connsiteX54" fmla="*/ 7077337 w 9667534"/>
                    <a:gd name="connsiteY54" fmla="*/ 2038733 h 3153049"/>
                    <a:gd name="connsiteX55" fmla="*/ 6900686 w 9667534"/>
                    <a:gd name="connsiteY55" fmla="*/ 1986400 h 3153049"/>
                    <a:gd name="connsiteX56" fmla="*/ 6404072 w 9667534"/>
                    <a:gd name="connsiteY56" fmla="*/ 1915455 h 3153049"/>
                    <a:gd name="connsiteX57" fmla="*/ 5789217 w 9667534"/>
                    <a:gd name="connsiteY57" fmla="*/ 1990999 h 3153049"/>
                    <a:gd name="connsiteX58" fmla="*/ 5513321 w 9667534"/>
                    <a:gd name="connsiteY58" fmla="*/ 2002166 h 3153049"/>
                    <a:gd name="connsiteX59" fmla="*/ 5157064 w 9667534"/>
                    <a:gd name="connsiteY59" fmla="*/ 2151883 h 3153049"/>
                    <a:gd name="connsiteX60" fmla="*/ 4900874 w 9667534"/>
                    <a:gd name="connsiteY60" fmla="*/ 2146683 h 3153049"/>
                    <a:gd name="connsiteX61" fmla="*/ 4334082 w 9667534"/>
                    <a:gd name="connsiteY61" fmla="*/ 2223047 h 3153049"/>
                    <a:gd name="connsiteX62" fmla="*/ 3984065 w 9667534"/>
                    <a:gd name="connsiteY62" fmla="*/ 2183469 h 3153049"/>
                    <a:gd name="connsiteX63" fmla="*/ 3341565 w 9667534"/>
                    <a:gd name="connsiteY63" fmla="*/ 2131684 h 3153049"/>
                    <a:gd name="connsiteX64" fmla="*/ 3022862 w 9667534"/>
                    <a:gd name="connsiteY64" fmla="*/ 2549908 h 3153049"/>
                    <a:gd name="connsiteX65" fmla="*/ 2722605 w 9667534"/>
                    <a:gd name="connsiteY65" fmla="*/ 2676635 h 3153049"/>
                    <a:gd name="connsiteX66" fmla="*/ 2052845 w 9667534"/>
                    <a:gd name="connsiteY66" fmla="*/ 2262187 h 3153049"/>
                    <a:gd name="connsiteX67" fmla="*/ 1915881 w 9667534"/>
                    <a:gd name="connsiteY67" fmla="*/ 2043331 h 3153049"/>
                    <a:gd name="connsiteX68" fmla="*/ 1335458 w 9667534"/>
                    <a:gd name="connsiteY68" fmla="*/ 1805097 h 3153049"/>
                    <a:gd name="connsiteX69" fmla="*/ 919315 w 9667534"/>
                    <a:gd name="connsiteY69" fmla="*/ 1538616 h 3153049"/>
                    <a:gd name="connsiteX70" fmla="*/ 823079 w 9667534"/>
                    <a:gd name="connsiteY70" fmla="*/ 1324249 h 3153049"/>
                    <a:gd name="connsiteX71" fmla="*/ 570831 w 9667534"/>
                    <a:gd name="connsiteY71" fmla="*/ 1418842 h 3153049"/>
                    <a:gd name="connsiteX72" fmla="*/ 510506 w 9667534"/>
                    <a:gd name="connsiteY72" fmla="*/ 1529255 h 3153049"/>
                    <a:gd name="connsiteX73" fmla="*/ 298164 w 9667534"/>
                    <a:gd name="connsiteY73"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70521 w 9667534"/>
                    <a:gd name="connsiteY30" fmla="*/ 1008938 h 3153049"/>
                    <a:gd name="connsiteX31" fmla="*/ 6404072 w 9667534"/>
                    <a:gd name="connsiteY31" fmla="*/ 1016821 h 3153049"/>
                    <a:gd name="connsiteX32" fmla="*/ 7026810 w 9667534"/>
                    <a:gd name="connsiteY32" fmla="*/ 969524 h 3153049"/>
                    <a:gd name="connsiteX33" fmla="*/ 7066224 w 9667534"/>
                    <a:gd name="connsiteY33" fmla="*/ 772455 h 3153049"/>
                    <a:gd name="connsiteX34" fmla="*/ 7200231 w 9667534"/>
                    <a:gd name="connsiteY34" fmla="*/ 654214 h 3153049"/>
                    <a:gd name="connsiteX35" fmla="*/ 8098865 w 9667534"/>
                    <a:gd name="connsiteY35" fmla="*/ 1127180 h 3153049"/>
                    <a:gd name="connsiteX36" fmla="*/ 8556065 w 9667534"/>
                    <a:gd name="connsiteY36" fmla="*/ 1150828 h 3153049"/>
                    <a:gd name="connsiteX37" fmla="*/ 9517762 w 9667534"/>
                    <a:gd name="connsiteY37" fmla="*/ 575386 h 3153049"/>
                    <a:gd name="connsiteX38" fmla="*/ 9667534 w 9667534"/>
                    <a:gd name="connsiteY38" fmla="*/ 701511 h 3153049"/>
                    <a:gd name="connsiteX39" fmla="*/ 8761017 w 9667534"/>
                    <a:gd name="connsiteY39" fmla="*/ 1300600 h 3153049"/>
                    <a:gd name="connsiteX40" fmla="*/ 8043686 w 9667534"/>
                    <a:gd name="connsiteY40" fmla="*/ 1387311 h 3153049"/>
                    <a:gd name="connsiteX41" fmla="*/ 7389417 w 9667534"/>
                    <a:gd name="connsiteY41" fmla="*/ 1355780 h 3153049"/>
                    <a:gd name="connsiteX42" fmla="*/ 6861272 w 9667534"/>
                    <a:gd name="connsiteY42" fmla="*/ 1347897 h 3153049"/>
                    <a:gd name="connsiteX43" fmla="*/ 6083835 w 9667534"/>
                    <a:gd name="connsiteY43" fmla="*/ 1571789 h 3153049"/>
                    <a:gd name="connsiteX44" fmla="*/ 6774726 w 9667534"/>
                    <a:gd name="connsiteY44" fmla="*/ 1578084 h 3153049"/>
                    <a:gd name="connsiteX45" fmla="*/ 7026810 w 9667534"/>
                    <a:gd name="connsiteY45" fmla="*/ 1387311 h 3153049"/>
                    <a:gd name="connsiteX46" fmla="*/ 7286722 w 9667534"/>
                    <a:gd name="connsiteY46" fmla="*/ 1693315 h 3153049"/>
                    <a:gd name="connsiteX47" fmla="*/ 7702976 w 9667534"/>
                    <a:gd name="connsiteY47" fmla="*/ 2109787 h 3153049"/>
                    <a:gd name="connsiteX48" fmla="*/ 8704305 w 9667534"/>
                    <a:gd name="connsiteY48" fmla="*/ 3113635 h 3153049"/>
                    <a:gd name="connsiteX49" fmla="*/ 8563948 w 9667534"/>
                    <a:gd name="connsiteY49" fmla="*/ 3153049 h 3153049"/>
                    <a:gd name="connsiteX50" fmla="*/ 7878148 w 9667534"/>
                    <a:gd name="connsiteY50" fmla="*/ 2427835 h 3153049"/>
                    <a:gd name="connsiteX51" fmla="*/ 7618674 w 9667534"/>
                    <a:gd name="connsiteY51" fmla="*/ 2273683 h 3153049"/>
                    <a:gd name="connsiteX52" fmla="*/ 7562838 w 9667534"/>
                    <a:gd name="connsiteY52" fmla="*/ 2270180 h 3153049"/>
                    <a:gd name="connsiteX53" fmla="*/ 7350387 w 9667534"/>
                    <a:gd name="connsiteY53" fmla="*/ 2135571 h 3153049"/>
                    <a:gd name="connsiteX54" fmla="*/ 7077337 w 9667534"/>
                    <a:gd name="connsiteY54" fmla="*/ 2038733 h 3153049"/>
                    <a:gd name="connsiteX55" fmla="*/ 6900686 w 9667534"/>
                    <a:gd name="connsiteY55" fmla="*/ 1986400 h 3153049"/>
                    <a:gd name="connsiteX56" fmla="*/ 6404072 w 9667534"/>
                    <a:gd name="connsiteY56" fmla="*/ 1915455 h 3153049"/>
                    <a:gd name="connsiteX57" fmla="*/ 5789217 w 9667534"/>
                    <a:gd name="connsiteY57" fmla="*/ 1990999 h 3153049"/>
                    <a:gd name="connsiteX58" fmla="*/ 5513321 w 9667534"/>
                    <a:gd name="connsiteY58" fmla="*/ 2002166 h 3153049"/>
                    <a:gd name="connsiteX59" fmla="*/ 5157064 w 9667534"/>
                    <a:gd name="connsiteY59" fmla="*/ 2151883 h 3153049"/>
                    <a:gd name="connsiteX60" fmla="*/ 4900874 w 9667534"/>
                    <a:gd name="connsiteY60" fmla="*/ 2146683 h 3153049"/>
                    <a:gd name="connsiteX61" fmla="*/ 4334082 w 9667534"/>
                    <a:gd name="connsiteY61" fmla="*/ 2223047 h 3153049"/>
                    <a:gd name="connsiteX62" fmla="*/ 3984065 w 9667534"/>
                    <a:gd name="connsiteY62" fmla="*/ 2183469 h 3153049"/>
                    <a:gd name="connsiteX63" fmla="*/ 3341565 w 9667534"/>
                    <a:gd name="connsiteY63" fmla="*/ 2131684 h 3153049"/>
                    <a:gd name="connsiteX64" fmla="*/ 3022862 w 9667534"/>
                    <a:gd name="connsiteY64" fmla="*/ 2549908 h 3153049"/>
                    <a:gd name="connsiteX65" fmla="*/ 2722605 w 9667534"/>
                    <a:gd name="connsiteY65" fmla="*/ 2676635 h 3153049"/>
                    <a:gd name="connsiteX66" fmla="*/ 2052845 w 9667534"/>
                    <a:gd name="connsiteY66" fmla="*/ 2262187 h 3153049"/>
                    <a:gd name="connsiteX67" fmla="*/ 1915881 w 9667534"/>
                    <a:gd name="connsiteY67" fmla="*/ 2043331 h 3153049"/>
                    <a:gd name="connsiteX68" fmla="*/ 1335458 w 9667534"/>
                    <a:gd name="connsiteY68" fmla="*/ 1805097 h 3153049"/>
                    <a:gd name="connsiteX69" fmla="*/ 919315 w 9667534"/>
                    <a:gd name="connsiteY69" fmla="*/ 1538616 h 3153049"/>
                    <a:gd name="connsiteX70" fmla="*/ 823079 w 9667534"/>
                    <a:gd name="connsiteY70" fmla="*/ 1324249 h 3153049"/>
                    <a:gd name="connsiteX71" fmla="*/ 570831 w 9667534"/>
                    <a:gd name="connsiteY71" fmla="*/ 1418842 h 3153049"/>
                    <a:gd name="connsiteX72" fmla="*/ 510506 w 9667534"/>
                    <a:gd name="connsiteY72" fmla="*/ 1529255 h 3153049"/>
                    <a:gd name="connsiteX73" fmla="*/ 298164 w 9667534"/>
                    <a:gd name="connsiteY73"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68933 w 9667534"/>
                    <a:gd name="connsiteY30" fmla="*/ 1023225 h 3153049"/>
                    <a:gd name="connsiteX31" fmla="*/ 6404072 w 9667534"/>
                    <a:gd name="connsiteY31" fmla="*/ 1016821 h 3153049"/>
                    <a:gd name="connsiteX32" fmla="*/ 7026810 w 9667534"/>
                    <a:gd name="connsiteY32" fmla="*/ 969524 h 3153049"/>
                    <a:gd name="connsiteX33" fmla="*/ 7066224 w 9667534"/>
                    <a:gd name="connsiteY33" fmla="*/ 772455 h 3153049"/>
                    <a:gd name="connsiteX34" fmla="*/ 7200231 w 9667534"/>
                    <a:gd name="connsiteY34" fmla="*/ 654214 h 3153049"/>
                    <a:gd name="connsiteX35" fmla="*/ 8098865 w 9667534"/>
                    <a:gd name="connsiteY35" fmla="*/ 1127180 h 3153049"/>
                    <a:gd name="connsiteX36" fmla="*/ 8556065 w 9667534"/>
                    <a:gd name="connsiteY36" fmla="*/ 1150828 h 3153049"/>
                    <a:gd name="connsiteX37" fmla="*/ 9517762 w 9667534"/>
                    <a:gd name="connsiteY37" fmla="*/ 575386 h 3153049"/>
                    <a:gd name="connsiteX38" fmla="*/ 9667534 w 9667534"/>
                    <a:gd name="connsiteY38" fmla="*/ 701511 h 3153049"/>
                    <a:gd name="connsiteX39" fmla="*/ 8761017 w 9667534"/>
                    <a:gd name="connsiteY39" fmla="*/ 1300600 h 3153049"/>
                    <a:gd name="connsiteX40" fmla="*/ 8043686 w 9667534"/>
                    <a:gd name="connsiteY40" fmla="*/ 1387311 h 3153049"/>
                    <a:gd name="connsiteX41" fmla="*/ 7389417 w 9667534"/>
                    <a:gd name="connsiteY41" fmla="*/ 1355780 h 3153049"/>
                    <a:gd name="connsiteX42" fmla="*/ 6861272 w 9667534"/>
                    <a:gd name="connsiteY42" fmla="*/ 1347897 h 3153049"/>
                    <a:gd name="connsiteX43" fmla="*/ 6083835 w 9667534"/>
                    <a:gd name="connsiteY43" fmla="*/ 1571789 h 3153049"/>
                    <a:gd name="connsiteX44" fmla="*/ 6774726 w 9667534"/>
                    <a:gd name="connsiteY44" fmla="*/ 1578084 h 3153049"/>
                    <a:gd name="connsiteX45" fmla="*/ 7026810 w 9667534"/>
                    <a:gd name="connsiteY45" fmla="*/ 1387311 h 3153049"/>
                    <a:gd name="connsiteX46" fmla="*/ 7286722 w 9667534"/>
                    <a:gd name="connsiteY46" fmla="*/ 1693315 h 3153049"/>
                    <a:gd name="connsiteX47" fmla="*/ 7702976 w 9667534"/>
                    <a:gd name="connsiteY47" fmla="*/ 2109787 h 3153049"/>
                    <a:gd name="connsiteX48" fmla="*/ 8704305 w 9667534"/>
                    <a:gd name="connsiteY48" fmla="*/ 3113635 h 3153049"/>
                    <a:gd name="connsiteX49" fmla="*/ 8563948 w 9667534"/>
                    <a:gd name="connsiteY49" fmla="*/ 3153049 h 3153049"/>
                    <a:gd name="connsiteX50" fmla="*/ 7878148 w 9667534"/>
                    <a:gd name="connsiteY50" fmla="*/ 2427835 h 3153049"/>
                    <a:gd name="connsiteX51" fmla="*/ 7618674 w 9667534"/>
                    <a:gd name="connsiteY51" fmla="*/ 2273683 h 3153049"/>
                    <a:gd name="connsiteX52" fmla="*/ 7562838 w 9667534"/>
                    <a:gd name="connsiteY52" fmla="*/ 2270180 h 3153049"/>
                    <a:gd name="connsiteX53" fmla="*/ 7350387 w 9667534"/>
                    <a:gd name="connsiteY53" fmla="*/ 2135571 h 3153049"/>
                    <a:gd name="connsiteX54" fmla="*/ 7077337 w 9667534"/>
                    <a:gd name="connsiteY54" fmla="*/ 2038733 h 3153049"/>
                    <a:gd name="connsiteX55" fmla="*/ 6900686 w 9667534"/>
                    <a:gd name="connsiteY55" fmla="*/ 1986400 h 3153049"/>
                    <a:gd name="connsiteX56" fmla="*/ 6404072 w 9667534"/>
                    <a:gd name="connsiteY56" fmla="*/ 1915455 h 3153049"/>
                    <a:gd name="connsiteX57" fmla="*/ 5789217 w 9667534"/>
                    <a:gd name="connsiteY57" fmla="*/ 1990999 h 3153049"/>
                    <a:gd name="connsiteX58" fmla="*/ 5513321 w 9667534"/>
                    <a:gd name="connsiteY58" fmla="*/ 2002166 h 3153049"/>
                    <a:gd name="connsiteX59" fmla="*/ 5157064 w 9667534"/>
                    <a:gd name="connsiteY59" fmla="*/ 2151883 h 3153049"/>
                    <a:gd name="connsiteX60" fmla="*/ 4900874 w 9667534"/>
                    <a:gd name="connsiteY60" fmla="*/ 2146683 h 3153049"/>
                    <a:gd name="connsiteX61" fmla="*/ 4334082 w 9667534"/>
                    <a:gd name="connsiteY61" fmla="*/ 2223047 h 3153049"/>
                    <a:gd name="connsiteX62" fmla="*/ 3984065 w 9667534"/>
                    <a:gd name="connsiteY62" fmla="*/ 2183469 h 3153049"/>
                    <a:gd name="connsiteX63" fmla="*/ 3341565 w 9667534"/>
                    <a:gd name="connsiteY63" fmla="*/ 2131684 h 3153049"/>
                    <a:gd name="connsiteX64" fmla="*/ 3022862 w 9667534"/>
                    <a:gd name="connsiteY64" fmla="*/ 2549908 h 3153049"/>
                    <a:gd name="connsiteX65" fmla="*/ 2722605 w 9667534"/>
                    <a:gd name="connsiteY65" fmla="*/ 2676635 h 3153049"/>
                    <a:gd name="connsiteX66" fmla="*/ 2052845 w 9667534"/>
                    <a:gd name="connsiteY66" fmla="*/ 2262187 h 3153049"/>
                    <a:gd name="connsiteX67" fmla="*/ 1915881 w 9667534"/>
                    <a:gd name="connsiteY67" fmla="*/ 2043331 h 3153049"/>
                    <a:gd name="connsiteX68" fmla="*/ 1335458 w 9667534"/>
                    <a:gd name="connsiteY68" fmla="*/ 1805097 h 3153049"/>
                    <a:gd name="connsiteX69" fmla="*/ 919315 w 9667534"/>
                    <a:gd name="connsiteY69" fmla="*/ 1538616 h 3153049"/>
                    <a:gd name="connsiteX70" fmla="*/ 823079 w 9667534"/>
                    <a:gd name="connsiteY70" fmla="*/ 1324249 h 3153049"/>
                    <a:gd name="connsiteX71" fmla="*/ 570831 w 9667534"/>
                    <a:gd name="connsiteY71" fmla="*/ 1418842 h 3153049"/>
                    <a:gd name="connsiteX72" fmla="*/ 510506 w 9667534"/>
                    <a:gd name="connsiteY72" fmla="*/ 1529255 h 3153049"/>
                    <a:gd name="connsiteX73" fmla="*/ 298164 w 9667534"/>
                    <a:gd name="connsiteY73"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68933 w 9667534"/>
                    <a:gd name="connsiteY30" fmla="*/ 1023225 h 3153049"/>
                    <a:gd name="connsiteX31" fmla="*/ 6404072 w 9667534"/>
                    <a:gd name="connsiteY31" fmla="*/ 1016821 h 3153049"/>
                    <a:gd name="connsiteX32" fmla="*/ 7026810 w 9667534"/>
                    <a:gd name="connsiteY32" fmla="*/ 969524 h 3153049"/>
                    <a:gd name="connsiteX33" fmla="*/ 7066224 w 9667534"/>
                    <a:gd name="connsiteY33" fmla="*/ 772455 h 3153049"/>
                    <a:gd name="connsiteX34" fmla="*/ 7200231 w 9667534"/>
                    <a:gd name="connsiteY34" fmla="*/ 654214 h 3153049"/>
                    <a:gd name="connsiteX35" fmla="*/ 8098865 w 9667534"/>
                    <a:gd name="connsiteY35" fmla="*/ 1127180 h 3153049"/>
                    <a:gd name="connsiteX36" fmla="*/ 8556065 w 9667534"/>
                    <a:gd name="connsiteY36" fmla="*/ 1150828 h 3153049"/>
                    <a:gd name="connsiteX37" fmla="*/ 9517762 w 9667534"/>
                    <a:gd name="connsiteY37" fmla="*/ 575386 h 3153049"/>
                    <a:gd name="connsiteX38" fmla="*/ 9667534 w 9667534"/>
                    <a:gd name="connsiteY38" fmla="*/ 701511 h 3153049"/>
                    <a:gd name="connsiteX39" fmla="*/ 8761017 w 9667534"/>
                    <a:gd name="connsiteY39" fmla="*/ 1300600 h 3153049"/>
                    <a:gd name="connsiteX40" fmla="*/ 8043686 w 9667534"/>
                    <a:gd name="connsiteY40" fmla="*/ 1387311 h 3153049"/>
                    <a:gd name="connsiteX41" fmla="*/ 7389417 w 9667534"/>
                    <a:gd name="connsiteY41" fmla="*/ 1355780 h 3153049"/>
                    <a:gd name="connsiteX42" fmla="*/ 6861272 w 9667534"/>
                    <a:gd name="connsiteY42" fmla="*/ 1347897 h 3153049"/>
                    <a:gd name="connsiteX43" fmla="*/ 6083835 w 9667534"/>
                    <a:gd name="connsiteY43" fmla="*/ 1571789 h 3153049"/>
                    <a:gd name="connsiteX44" fmla="*/ 6774726 w 9667534"/>
                    <a:gd name="connsiteY44" fmla="*/ 1578084 h 3153049"/>
                    <a:gd name="connsiteX45" fmla="*/ 7026810 w 9667534"/>
                    <a:gd name="connsiteY45" fmla="*/ 1387311 h 3153049"/>
                    <a:gd name="connsiteX46" fmla="*/ 7286722 w 9667534"/>
                    <a:gd name="connsiteY46" fmla="*/ 1693315 h 3153049"/>
                    <a:gd name="connsiteX47" fmla="*/ 7702976 w 9667534"/>
                    <a:gd name="connsiteY47" fmla="*/ 2109787 h 3153049"/>
                    <a:gd name="connsiteX48" fmla="*/ 8704305 w 9667534"/>
                    <a:gd name="connsiteY48" fmla="*/ 3113635 h 3153049"/>
                    <a:gd name="connsiteX49" fmla="*/ 8563948 w 9667534"/>
                    <a:gd name="connsiteY49" fmla="*/ 3153049 h 3153049"/>
                    <a:gd name="connsiteX50" fmla="*/ 7878148 w 9667534"/>
                    <a:gd name="connsiteY50" fmla="*/ 2427835 h 3153049"/>
                    <a:gd name="connsiteX51" fmla="*/ 7618674 w 9667534"/>
                    <a:gd name="connsiteY51" fmla="*/ 2273683 h 3153049"/>
                    <a:gd name="connsiteX52" fmla="*/ 7562838 w 9667534"/>
                    <a:gd name="connsiteY52" fmla="*/ 2270180 h 3153049"/>
                    <a:gd name="connsiteX53" fmla="*/ 7350387 w 9667534"/>
                    <a:gd name="connsiteY53" fmla="*/ 2135571 h 3153049"/>
                    <a:gd name="connsiteX54" fmla="*/ 7077337 w 9667534"/>
                    <a:gd name="connsiteY54" fmla="*/ 2038733 h 3153049"/>
                    <a:gd name="connsiteX55" fmla="*/ 6900686 w 9667534"/>
                    <a:gd name="connsiteY55" fmla="*/ 1986400 h 3153049"/>
                    <a:gd name="connsiteX56" fmla="*/ 6404072 w 9667534"/>
                    <a:gd name="connsiteY56" fmla="*/ 1915455 h 3153049"/>
                    <a:gd name="connsiteX57" fmla="*/ 5789217 w 9667534"/>
                    <a:gd name="connsiteY57" fmla="*/ 1990999 h 3153049"/>
                    <a:gd name="connsiteX58" fmla="*/ 5513321 w 9667534"/>
                    <a:gd name="connsiteY58" fmla="*/ 2002166 h 3153049"/>
                    <a:gd name="connsiteX59" fmla="*/ 5157064 w 9667534"/>
                    <a:gd name="connsiteY59" fmla="*/ 2151883 h 3153049"/>
                    <a:gd name="connsiteX60" fmla="*/ 4900874 w 9667534"/>
                    <a:gd name="connsiteY60" fmla="*/ 2146683 h 3153049"/>
                    <a:gd name="connsiteX61" fmla="*/ 4334082 w 9667534"/>
                    <a:gd name="connsiteY61" fmla="*/ 2223047 h 3153049"/>
                    <a:gd name="connsiteX62" fmla="*/ 3984065 w 9667534"/>
                    <a:gd name="connsiteY62" fmla="*/ 2183469 h 3153049"/>
                    <a:gd name="connsiteX63" fmla="*/ 3341565 w 9667534"/>
                    <a:gd name="connsiteY63" fmla="*/ 2131684 h 3153049"/>
                    <a:gd name="connsiteX64" fmla="*/ 3022862 w 9667534"/>
                    <a:gd name="connsiteY64" fmla="*/ 2549908 h 3153049"/>
                    <a:gd name="connsiteX65" fmla="*/ 2722605 w 9667534"/>
                    <a:gd name="connsiteY65" fmla="*/ 2676635 h 3153049"/>
                    <a:gd name="connsiteX66" fmla="*/ 2052845 w 9667534"/>
                    <a:gd name="connsiteY66" fmla="*/ 2262187 h 3153049"/>
                    <a:gd name="connsiteX67" fmla="*/ 1915881 w 9667534"/>
                    <a:gd name="connsiteY67" fmla="*/ 2043331 h 3153049"/>
                    <a:gd name="connsiteX68" fmla="*/ 1335458 w 9667534"/>
                    <a:gd name="connsiteY68" fmla="*/ 1805097 h 3153049"/>
                    <a:gd name="connsiteX69" fmla="*/ 919315 w 9667534"/>
                    <a:gd name="connsiteY69" fmla="*/ 1538616 h 3153049"/>
                    <a:gd name="connsiteX70" fmla="*/ 823079 w 9667534"/>
                    <a:gd name="connsiteY70" fmla="*/ 1324249 h 3153049"/>
                    <a:gd name="connsiteX71" fmla="*/ 570831 w 9667534"/>
                    <a:gd name="connsiteY71" fmla="*/ 1418842 h 3153049"/>
                    <a:gd name="connsiteX72" fmla="*/ 510506 w 9667534"/>
                    <a:gd name="connsiteY72" fmla="*/ 1529255 h 3153049"/>
                    <a:gd name="connsiteX73" fmla="*/ 298164 w 9667534"/>
                    <a:gd name="connsiteY73"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04072 w 9667534"/>
                    <a:gd name="connsiteY31" fmla="*/ 1016821 h 3153049"/>
                    <a:gd name="connsiteX32" fmla="*/ 7026810 w 9667534"/>
                    <a:gd name="connsiteY32" fmla="*/ 969524 h 3153049"/>
                    <a:gd name="connsiteX33" fmla="*/ 7066224 w 9667534"/>
                    <a:gd name="connsiteY33" fmla="*/ 772455 h 3153049"/>
                    <a:gd name="connsiteX34" fmla="*/ 7200231 w 9667534"/>
                    <a:gd name="connsiteY34" fmla="*/ 654214 h 3153049"/>
                    <a:gd name="connsiteX35" fmla="*/ 8098865 w 9667534"/>
                    <a:gd name="connsiteY35" fmla="*/ 1127180 h 3153049"/>
                    <a:gd name="connsiteX36" fmla="*/ 8556065 w 9667534"/>
                    <a:gd name="connsiteY36" fmla="*/ 1150828 h 3153049"/>
                    <a:gd name="connsiteX37" fmla="*/ 9517762 w 9667534"/>
                    <a:gd name="connsiteY37" fmla="*/ 575386 h 3153049"/>
                    <a:gd name="connsiteX38" fmla="*/ 9667534 w 9667534"/>
                    <a:gd name="connsiteY38" fmla="*/ 701511 h 3153049"/>
                    <a:gd name="connsiteX39" fmla="*/ 8761017 w 9667534"/>
                    <a:gd name="connsiteY39" fmla="*/ 1300600 h 3153049"/>
                    <a:gd name="connsiteX40" fmla="*/ 8043686 w 9667534"/>
                    <a:gd name="connsiteY40" fmla="*/ 1387311 h 3153049"/>
                    <a:gd name="connsiteX41" fmla="*/ 7389417 w 9667534"/>
                    <a:gd name="connsiteY41" fmla="*/ 1355780 h 3153049"/>
                    <a:gd name="connsiteX42" fmla="*/ 6861272 w 9667534"/>
                    <a:gd name="connsiteY42" fmla="*/ 1347897 h 3153049"/>
                    <a:gd name="connsiteX43" fmla="*/ 6083835 w 9667534"/>
                    <a:gd name="connsiteY43" fmla="*/ 1571789 h 3153049"/>
                    <a:gd name="connsiteX44" fmla="*/ 6774726 w 9667534"/>
                    <a:gd name="connsiteY44" fmla="*/ 1578084 h 3153049"/>
                    <a:gd name="connsiteX45" fmla="*/ 7026810 w 9667534"/>
                    <a:gd name="connsiteY45" fmla="*/ 1387311 h 3153049"/>
                    <a:gd name="connsiteX46" fmla="*/ 7286722 w 9667534"/>
                    <a:gd name="connsiteY46" fmla="*/ 1693315 h 3153049"/>
                    <a:gd name="connsiteX47" fmla="*/ 7702976 w 9667534"/>
                    <a:gd name="connsiteY47" fmla="*/ 2109787 h 3153049"/>
                    <a:gd name="connsiteX48" fmla="*/ 8704305 w 9667534"/>
                    <a:gd name="connsiteY48" fmla="*/ 3113635 h 3153049"/>
                    <a:gd name="connsiteX49" fmla="*/ 8563948 w 9667534"/>
                    <a:gd name="connsiteY49" fmla="*/ 3153049 h 3153049"/>
                    <a:gd name="connsiteX50" fmla="*/ 7878148 w 9667534"/>
                    <a:gd name="connsiteY50" fmla="*/ 2427835 h 3153049"/>
                    <a:gd name="connsiteX51" fmla="*/ 7618674 w 9667534"/>
                    <a:gd name="connsiteY51" fmla="*/ 2273683 h 3153049"/>
                    <a:gd name="connsiteX52" fmla="*/ 7562838 w 9667534"/>
                    <a:gd name="connsiteY52" fmla="*/ 2270180 h 3153049"/>
                    <a:gd name="connsiteX53" fmla="*/ 7350387 w 9667534"/>
                    <a:gd name="connsiteY53" fmla="*/ 2135571 h 3153049"/>
                    <a:gd name="connsiteX54" fmla="*/ 7077337 w 9667534"/>
                    <a:gd name="connsiteY54" fmla="*/ 2038733 h 3153049"/>
                    <a:gd name="connsiteX55" fmla="*/ 6900686 w 9667534"/>
                    <a:gd name="connsiteY55" fmla="*/ 1986400 h 3153049"/>
                    <a:gd name="connsiteX56" fmla="*/ 6404072 w 9667534"/>
                    <a:gd name="connsiteY56" fmla="*/ 1915455 h 3153049"/>
                    <a:gd name="connsiteX57" fmla="*/ 5789217 w 9667534"/>
                    <a:gd name="connsiteY57" fmla="*/ 1990999 h 3153049"/>
                    <a:gd name="connsiteX58" fmla="*/ 5513321 w 9667534"/>
                    <a:gd name="connsiteY58" fmla="*/ 2002166 h 3153049"/>
                    <a:gd name="connsiteX59" fmla="*/ 5157064 w 9667534"/>
                    <a:gd name="connsiteY59" fmla="*/ 2151883 h 3153049"/>
                    <a:gd name="connsiteX60" fmla="*/ 4900874 w 9667534"/>
                    <a:gd name="connsiteY60" fmla="*/ 2146683 h 3153049"/>
                    <a:gd name="connsiteX61" fmla="*/ 4334082 w 9667534"/>
                    <a:gd name="connsiteY61" fmla="*/ 2223047 h 3153049"/>
                    <a:gd name="connsiteX62" fmla="*/ 3984065 w 9667534"/>
                    <a:gd name="connsiteY62" fmla="*/ 2183469 h 3153049"/>
                    <a:gd name="connsiteX63" fmla="*/ 3341565 w 9667534"/>
                    <a:gd name="connsiteY63" fmla="*/ 2131684 h 3153049"/>
                    <a:gd name="connsiteX64" fmla="*/ 3022862 w 9667534"/>
                    <a:gd name="connsiteY64" fmla="*/ 2549908 h 3153049"/>
                    <a:gd name="connsiteX65" fmla="*/ 2722605 w 9667534"/>
                    <a:gd name="connsiteY65" fmla="*/ 2676635 h 3153049"/>
                    <a:gd name="connsiteX66" fmla="*/ 2052845 w 9667534"/>
                    <a:gd name="connsiteY66" fmla="*/ 2262187 h 3153049"/>
                    <a:gd name="connsiteX67" fmla="*/ 1915881 w 9667534"/>
                    <a:gd name="connsiteY67" fmla="*/ 2043331 h 3153049"/>
                    <a:gd name="connsiteX68" fmla="*/ 1335458 w 9667534"/>
                    <a:gd name="connsiteY68" fmla="*/ 1805097 h 3153049"/>
                    <a:gd name="connsiteX69" fmla="*/ 919315 w 9667534"/>
                    <a:gd name="connsiteY69" fmla="*/ 1538616 h 3153049"/>
                    <a:gd name="connsiteX70" fmla="*/ 823079 w 9667534"/>
                    <a:gd name="connsiteY70" fmla="*/ 1324249 h 3153049"/>
                    <a:gd name="connsiteX71" fmla="*/ 570831 w 9667534"/>
                    <a:gd name="connsiteY71" fmla="*/ 1418842 h 3153049"/>
                    <a:gd name="connsiteX72" fmla="*/ 510506 w 9667534"/>
                    <a:gd name="connsiteY72" fmla="*/ 1529255 h 3153049"/>
                    <a:gd name="connsiteX73" fmla="*/ 298164 w 9667534"/>
                    <a:gd name="connsiteY73"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04072 w 9667534"/>
                    <a:gd name="connsiteY31" fmla="*/ 1016821 h 3153049"/>
                    <a:gd name="connsiteX32" fmla="*/ 7026810 w 9667534"/>
                    <a:gd name="connsiteY32" fmla="*/ 969524 h 3153049"/>
                    <a:gd name="connsiteX33" fmla="*/ 7066224 w 9667534"/>
                    <a:gd name="connsiteY33" fmla="*/ 772455 h 3153049"/>
                    <a:gd name="connsiteX34" fmla="*/ 7200231 w 9667534"/>
                    <a:gd name="connsiteY34" fmla="*/ 654214 h 3153049"/>
                    <a:gd name="connsiteX35" fmla="*/ 8098865 w 9667534"/>
                    <a:gd name="connsiteY35" fmla="*/ 1127180 h 3153049"/>
                    <a:gd name="connsiteX36" fmla="*/ 8556065 w 9667534"/>
                    <a:gd name="connsiteY36" fmla="*/ 1150828 h 3153049"/>
                    <a:gd name="connsiteX37" fmla="*/ 9517762 w 9667534"/>
                    <a:gd name="connsiteY37" fmla="*/ 575386 h 3153049"/>
                    <a:gd name="connsiteX38" fmla="*/ 9667534 w 9667534"/>
                    <a:gd name="connsiteY38" fmla="*/ 701511 h 3153049"/>
                    <a:gd name="connsiteX39" fmla="*/ 8761017 w 9667534"/>
                    <a:gd name="connsiteY39" fmla="*/ 1300600 h 3153049"/>
                    <a:gd name="connsiteX40" fmla="*/ 8043686 w 9667534"/>
                    <a:gd name="connsiteY40" fmla="*/ 1387311 h 3153049"/>
                    <a:gd name="connsiteX41" fmla="*/ 7389417 w 9667534"/>
                    <a:gd name="connsiteY41" fmla="*/ 1355780 h 3153049"/>
                    <a:gd name="connsiteX42" fmla="*/ 6861272 w 9667534"/>
                    <a:gd name="connsiteY42" fmla="*/ 1347897 h 3153049"/>
                    <a:gd name="connsiteX43" fmla="*/ 6083835 w 9667534"/>
                    <a:gd name="connsiteY43" fmla="*/ 1571789 h 3153049"/>
                    <a:gd name="connsiteX44" fmla="*/ 6774726 w 9667534"/>
                    <a:gd name="connsiteY44" fmla="*/ 1578084 h 3153049"/>
                    <a:gd name="connsiteX45" fmla="*/ 7026810 w 9667534"/>
                    <a:gd name="connsiteY45" fmla="*/ 1387311 h 3153049"/>
                    <a:gd name="connsiteX46" fmla="*/ 7286722 w 9667534"/>
                    <a:gd name="connsiteY46" fmla="*/ 1693315 h 3153049"/>
                    <a:gd name="connsiteX47" fmla="*/ 7702976 w 9667534"/>
                    <a:gd name="connsiteY47" fmla="*/ 2109787 h 3153049"/>
                    <a:gd name="connsiteX48" fmla="*/ 8704305 w 9667534"/>
                    <a:gd name="connsiteY48" fmla="*/ 3113635 h 3153049"/>
                    <a:gd name="connsiteX49" fmla="*/ 8563948 w 9667534"/>
                    <a:gd name="connsiteY49" fmla="*/ 3153049 h 3153049"/>
                    <a:gd name="connsiteX50" fmla="*/ 7878148 w 9667534"/>
                    <a:gd name="connsiteY50" fmla="*/ 2427835 h 3153049"/>
                    <a:gd name="connsiteX51" fmla="*/ 7618674 w 9667534"/>
                    <a:gd name="connsiteY51" fmla="*/ 2273683 h 3153049"/>
                    <a:gd name="connsiteX52" fmla="*/ 7562838 w 9667534"/>
                    <a:gd name="connsiteY52" fmla="*/ 2270180 h 3153049"/>
                    <a:gd name="connsiteX53" fmla="*/ 7350387 w 9667534"/>
                    <a:gd name="connsiteY53" fmla="*/ 2135571 h 3153049"/>
                    <a:gd name="connsiteX54" fmla="*/ 7077337 w 9667534"/>
                    <a:gd name="connsiteY54" fmla="*/ 2038733 h 3153049"/>
                    <a:gd name="connsiteX55" fmla="*/ 6900686 w 9667534"/>
                    <a:gd name="connsiteY55" fmla="*/ 1986400 h 3153049"/>
                    <a:gd name="connsiteX56" fmla="*/ 6404072 w 9667534"/>
                    <a:gd name="connsiteY56" fmla="*/ 1915455 h 3153049"/>
                    <a:gd name="connsiteX57" fmla="*/ 5789217 w 9667534"/>
                    <a:gd name="connsiteY57" fmla="*/ 1990999 h 3153049"/>
                    <a:gd name="connsiteX58" fmla="*/ 5513321 w 9667534"/>
                    <a:gd name="connsiteY58" fmla="*/ 2002166 h 3153049"/>
                    <a:gd name="connsiteX59" fmla="*/ 5157064 w 9667534"/>
                    <a:gd name="connsiteY59" fmla="*/ 2151883 h 3153049"/>
                    <a:gd name="connsiteX60" fmla="*/ 4900874 w 9667534"/>
                    <a:gd name="connsiteY60" fmla="*/ 2146683 h 3153049"/>
                    <a:gd name="connsiteX61" fmla="*/ 4334082 w 9667534"/>
                    <a:gd name="connsiteY61" fmla="*/ 2223047 h 3153049"/>
                    <a:gd name="connsiteX62" fmla="*/ 3984065 w 9667534"/>
                    <a:gd name="connsiteY62" fmla="*/ 2183469 h 3153049"/>
                    <a:gd name="connsiteX63" fmla="*/ 3341565 w 9667534"/>
                    <a:gd name="connsiteY63" fmla="*/ 2131684 h 3153049"/>
                    <a:gd name="connsiteX64" fmla="*/ 3022862 w 9667534"/>
                    <a:gd name="connsiteY64" fmla="*/ 2549908 h 3153049"/>
                    <a:gd name="connsiteX65" fmla="*/ 2722605 w 9667534"/>
                    <a:gd name="connsiteY65" fmla="*/ 2676635 h 3153049"/>
                    <a:gd name="connsiteX66" fmla="*/ 2052845 w 9667534"/>
                    <a:gd name="connsiteY66" fmla="*/ 2262187 h 3153049"/>
                    <a:gd name="connsiteX67" fmla="*/ 1915881 w 9667534"/>
                    <a:gd name="connsiteY67" fmla="*/ 2043331 h 3153049"/>
                    <a:gd name="connsiteX68" fmla="*/ 1335458 w 9667534"/>
                    <a:gd name="connsiteY68" fmla="*/ 1805097 h 3153049"/>
                    <a:gd name="connsiteX69" fmla="*/ 919315 w 9667534"/>
                    <a:gd name="connsiteY69" fmla="*/ 1538616 h 3153049"/>
                    <a:gd name="connsiteX70" fmla="*/ 823079 w 9667534"/>
                    <a:gd name="connsiteY70" fmla="*/ 1324249 h 3153049"/>
                    <a:gd name="connsiteX71" fmla="*/ 570831 w 9667534"/>
                    <a:gd name="connsiteY71" fmla="*/ 1418842 h 3153049"/>
                    <a:gd name="connsiteX72" fmla="*/ 510506 w 9667534"/>
                    <a:gd name="connsiteY72" fmla="*/ 1529255 h 3153049"/>
                    <a:gd name="connsiteX73" fmla="*/ 298164 w 9667534"/>
                    <a:gd name="connsiteY73"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7026810 w 9667534"/>
                    <a:gd name="connsiteY32" fmla="*/ 969524 h 3153049"/>
                    <a:gd name="connsiteX33" fmla="*/ 7066224 w 9667534"/>
                    <a:gd name="connsiteY33" fmla="*/ 772455 h 3153049"/>
                    <a:gd name="connsiteX34" fmla="*/ 7200231 w 9667534"/>
                    <a:gd name="connsiteY34" fmla="*/ 654214 h 3153049"/>
                    <a:gd name="connsiteX35" fmla="*/ 8098865 w 9667534"/>
                    <a:gd name="connsiteY35" fmla="*/ 1127180 h 3153049"/>
                    <a:gd name="connsiteX36" fmla="*/ 8556065 w 9667534"/>
                    <a:gd name="connsiteY36" fmla="*/ 1150828 h 3153049"/>
                    <a:gd name="connsiteX37" fmla="*/ 9517762 w 9667534"/>
                    <a:gd name="connsiteY37" fmla="*/ 575386 h 3153049"/>
                    <a:gd name="connsiteX38" fmla="*/ 9667534 w 9667534"/>
                    <a:gd name="connsiteY38" fmla="*/ 701511 h 3153049"/>
                    <a:gd name="connsiteX39" fmla="*/ 8761017 w 9667534"/>
                    <a:gd name="connsiteY39" fmla="*/ 1300600 h 3153049"/>
                    <a:gd name="connsiteX40" fmla="*/ 8043686 w 9667534"/>
                    <a:gd name="connsiteY40" fmla="*/ 1387311 h 3153049"/>
                    <a:gd name="connsiteX41" fmla="*/ 7389417 w 9667534"/>
                    <a:gd name="connsiteY41" fmla="*/ 1355780 h 3153049"/>
                    <a:gd name="connsiteX42" fmla="*/ 6861272 w 9667534"/>
                    <a:gd name="connsiteY42" fmla="*/ 1347897 h 3153049"/>
                    <a:gd name="connsiteX43" fmla="*/ 6083835 w 9667534"/>
                    <a:gd name="connsiteY43" fmla="*/ 1571789 h 3153049"/>
                    <a:gd name="connsiteX44" fmla="*/ 6774726 w 9667534"/>
                    <a:gd name="connsiteY44" fmla="*/ 1578084 h 3153049"/>
                    <a:gd name="connsiteX45" fmla="*/ 7026810 w 9667534"/>
                    <a:gd name="connsiteY45" fmla="*/ 1387311 h 3153049"/>
                    <a:gd name="connsiteX46" fmla="*/ 7286722 w 9667534"/>
                    <a:gd name="connsiteY46" fmla="*/ 1693315 h 3153049"/>
                    <a:gd name="connsiteX47" fmla="*/ 7702976 w 9667534"/>
                    <a:gd name="connsiteY47" fmla="*/ 2109787 h 3153049"/>
                    <a:gd name="connsiteX48" fmla="*/ 8704305 w 9667534"/>
                    <a:gd name="connsiteY48" fmla="*/ 3113635 h 3153049"/>
                    <a:gd name="connsiteX49" fmla="*/ 8563948 w 9667534"/>
                    <a:gd name="connsiteY49" fmla="*/ 3153049 h 3153049"/>
                    <a:gd name="connsiteX50" fmla="*/ 7878148 w 9667534"/>
                    <a:gd name="connsiteY50" fmla="*/ 2427835 h 3153049"/>
                    <a:gd name="connsiteX51" fmla="*/ 7618674 w 9667534"/>
                    <a:gd name="connsiteY51" fmla="*/ 2273683 h 3153049"/>
                    <a:gd name="connsiteX52" fmla="*/ 7562838 w 9667534"/>
                    <a:gd name="connsiteY52" fmla="*/ 2270180 h 3153049"/>
                    <a:gd name="connsiteX53" fmla="*/ 7350387 w 9667534"/>
                    <a:gd name="connsiteY53" fmla="*/ 2135571 h 3153049"/>
                    <a:gd name="connsiteX54" fmla="*/ 7077337 w 9667534"/>
                    <a:gd name="connsiteY54" fmla="*/ 2038733 h 3153049"/>
                    <a:gd name="connsiteX55" fmla="*/ 6900686 w 9667534"/>
                    <a:gd name="connsiteY55" fmla="*/ 1986400 h 3153049"/>
                    <a:gd name="connsiteX56" fmla="*/ 6404072 w 9667534"/>
                    <a:gd name="connsiteY56" fmla="*/ 1915455 h 3153049"/>
                    <a:gd name="connsiteX57" fmla="*/ 5789217 w 9667534"/>
                    <a:gd name="connsiteY57" fmla="*/ 1990999 h 3153049"/>
                    <a:gd name="connsiteX58" fmla="*/ 5513321 w 9667534"/>
                    <a:gd name="connsiteY58" fmla="*/ 2002166 h 3153049"/>
                    <a:gd name="connsiteX59" fmla="*/ 5157064 w 9667534"/>
                    <a:gd name="connsiteY59" fmla="*/ 2151883 h 3153049"/>
                    <a:gd name="connsiteX60" fmla="*/ 4900874 w 9667534"/>
                    <a:gd name="connsiteY60" fmla="*/ 2146683 h 3153049"/>
                    <a:gd name="connsiteX61" fmla="*/ 4334082 w 9667534"/>
                    <a:gd name="connsiteY61" fmla="*/ 2223047 h 3153049"/>
                    <a:gd name="connsiteX62" fmla="*/ 3984065 w 9667534"/>
                    <a:gd name="connsiteY62" fmla="*/ 2183469 h 3153049"/>
                    <a:gd name="connsiteX63" fmla="*/ 3341565 w 9667534"/>
                    <a:gd name="connsiteY63" fmla="*/ 2131684 h 3153049"/>
                    <a:gd name="connsiteX64" fmla="*/ 3022862 w 9667534"/>
                    <a:gd name="connsiteY64" fmla="*/ 2549908 h 3153049"/>
                    <a:gd name="connsiteX65" fmla="*/ 2722605 w 9667534"/>
                    <a:gd name="connsiteY65" fmla="*/ 2676635 h 3153049"/>
                    <a:gd name="connsiteX66" fmla="*/ 2052845 w 9667534"/>
                    <a:gd name="connsiteY66" fmla="*/ 2262187 h 3153049"/>
                    <a:gd name="connsiteX67" fmla="*/ 1915881 w 9667534"/>
                    <a:gd name="connsiteY67" fmla="*/ 2043331 h 3153049"/>
                    <a:gd name="connsiteX68" fmla="*/ 1335458 w 9667534"/>
                    <a:gd name="connsiteY68" fmla="*/ 1805097 h 3153049"/>
                    <a:gd name="connsiteX69" fmla="*/ 919315 w 9667534"/>
                    <a:gd name="connsiteY69" fmla="*/ 1538616 h 3153049"/>
                    <a:gd name="connsiteX70" fmla="*/ 823079 w 9667534"/>
                    <a:gd name="connsiteY70" fmla="*/ 1324249 h 3153049"/>
                    <a:gd name="connsiteX71" fmla="*/ 570831 w 9667534"/>
                    <a:gd name="connsiteY71" fmla="*/ 1418842 h 3153049"/>
                    <a:gd name="connsiteX72" fmla="*/ 510506 w 9667534"/>
                    <a:gd name="connsiteY72" fmla="*/ 1529255 h 3153049"/>
                    <a:gd name="connsiteX73" fmla="*/ 298164 w 9667534"/>
                    <a:gd name="connsiteY73"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980772 w 9667534"/>
                    <a:gd name="connsiteY32" fmla="*/ 980637 h 3153049"/>
                    <a:gd name="connsiteX33" fmla="*/ 7066224 w 9667534"/>
                    <a:gd name="connsiteY33" fmla="*/ 772455 h 3153049"/>
                    <a:gd name="connsiteX34" fmla="*/ 7200231 w 9667534"/>
                    <a:gd name="connsiteY34" fmla="*/ 654214 h 3153049"/>
                    <a:gd name="connsiteX35" fmla="*/ 8098865 w 9667534"/>
                    <a:gd name="connsiteY35" fmla="*/ 1127180 h 3153049"/>
                    <a:gd name="connsiteX36" fmla="*/ 8556065 w 9667534"/>
                    <a:gd name="connsiteY36" fmla="*/ 1150828 h 3153049"/>
                    <a:gd name="connsiteX37" fmla="*/ 9517762 w 9667534"/>
                    <a:gd name="connsiteY37" fmla="*/ 575386 h 3153049"/>
                    <a:gd name="connsiteX38" fmla="*/ 9667534 w 9667534"/>
                    <a:gd name="connsiteY38" fmla="*/ 701511 h 3153049"/>
                    <a:gd name="connsiteX39" fmla="*/ 8761017 w 9667534"/>
                    <a:gd name="connsiteY39" fmla="*/ 1300600 h 3153049"/>
                    <a:gd name="connsiteX40" fmla="*/ 8043686 w 9667534"/>
                    <a:gd name="connsiteY40" fmla="*/ 1387311 h 3153049"/>
                    <a:gd name="connsiteX41" fmla="*/ 7389417 w 9667534"/>
                    <a:gd name="connsiteY41" fmla="*/ 1355780 h 3153049"/>
                    <a:gd name="connsiteX42" fmla="*/ 6861272 w 9667534"/>
                    <a:gd name="connsiteY42" fmla="*/ 1347897 h 3153049"/>
                    <a:gd name="connsiteX43" fmla="*/ 6083835 w 9667534"/>
                    <a:gd name="connsiteY43" fmla="*/ 1571789 h 3153049"/>
                    <a:gd name="connsiteX44" fmla="*/ 6774726 w 9667534"/>
                    <a:gd name="connsiteY44" fmla="*/ 1578084 h 3153049"/>
                    <a:gd name="connsiteX45" fmla="*/ 7026810 w 9667534"/>
                    <a:gd name="connsiteY45" fmla="*/ 1387311 h 3153049"/>
                    <a:gd name="connsiteX46" fmla="*/ 7286722 w 9667534"/>
                    <a:gd name="connsiteY46" fmla="*/ 1693315 h 3153049"/>
                    <a:gd name="connsiteX47" fmla="*/ 7702976 w 9667534"/>
                    <a:gd name="connsiteY47" fmla="*/ 2109787 h 3153049"/>
                    <a:gd name="connsiteX48" fmla="*/ 8704305 w 9667534"/>
                    <a:gd name="connsiteY48" fmla="*/ 3113635 h 3153049"/>
                    <a:gd name="connsiteX49" fmla="*/ 8563948 w 9667534"/>
                    <a:gd name="connsiteY49" fmla="*/ 3153049 h 3153049"/>
                    <a:gd name="connsiteX50" fmla="*/ 7878148 w 9667534"/>
                    <a:gd name="connsiteY50" fmla="*/ 2427835 h 3153049"/>
                    <a:gd name="connsiteX51" fmla="*/ 7618674 w 9667534"/>
                    <a:gd name="connsiteY51" fmla="*/ 2273683 h 3153049"/>
                    <a:gd name="connsiteX52" fmla="*/ 7562838 w 9667534"/>
                    <a:gd name="connsiteY52" fmla="*/ 2270180 h 3153049"/>
                    <a:gd name="connsiteX53" fmla="*/ 7350387 w 9667534"/>
                    <a:gd name="connsiteY53" fmla="*/ 2135571 h 3153049"/>
                    <a:gd name="connsiteX54" fmla="*/ 7077337 w 9667534"/>
                    <a:gd name="connsiteY54" fmla="*/ 2038733 h 3153049"/>
                    <a:gd name="connsiteX55" fmla="*/ 6900686 w 9667534"/>
                    <a:gd name="connsiteY55" fmla="*/ 1986400 h 3153049"/>
                    <a:gd name="connsiteX56" fmla="*/ 6404072 w 9667534"/>
                    <a:gd name="connsiteY56" fmla="*/ 1915455 h 3153049"/>
                    <a:gd name="connsiteX57" fmla="*/ 5789217 w 9667534"/>
                    <a:gd name="connsiteY57" fmla="*/ 1990999 h 3153049"/>
                    <a:gd name="connsiteX58" fmla="*/ 5513321 w 9667534"/>
                    <a:gd name="connsiteY58" fmla="*/ 2002166 h 3153049"/>
                    <a:gd name="connsiteX59" fmla="*/ 5157064 w 9667534"/>
                    <a:gd name="connsiteY59" fmla="*/ 2151883 h 3153049"/>
                    <a:gd name="connsiteX60" fmla="*/ 4900874 w 9667534"/>
                    <a:gd name="connsiteY60" fmla="*/ 2146683 h 3153049"/>
                    <a:gd name="connsiteX61" fmla="*/ 4334082 w 9667534"/>
                    <a:gd name="connsiteY61" fmla="*/ 2223047 h 3153049"/>
                    <a:gd name="connsiteX62" fmla="*/ 3984065 w 9667534"/>
                    <a:gd name="connsiteY62" fmla="*/ 2183469 h 3153049"/>
                    <a:gd name="connsiteX63" fmla="*/ 3341565 w 9667534"/>
                    <a:gd name="connsiteY63" fmla="*/ 2131684 h 3153049"/>
                    <a:gd name="connsiteX64" fmla="*/ 3022862 w 9667534"/>
                    <a:gd name="connsiteY64" fmla="*/ 2549908 h 3153049"/>
                    <a:gd name="connsiteX65" fmla="*/ 2722605 w 9667534"/>
                    <a:gd name="connsiteY65" fmla="*/ 2676635 h 3153049"/>
                    <a:gd name="connsiteX66" fmla="*/ 2052845 w 9667534"/>
                    <a:gd name="connsiteY66" fmla="*/ 2262187 h 3153049"/>
                    <a:gd name="connsiteX67" fmla="*/ 1915881 w 9667534"/>
                    <a:gd name="connsiteY67" fmla="*/ 2043331 h 3153049"/>
                    <a:gd name="connsiteX68" fmla="*/ 1335458 w 9667534"/>
                    <a:gd name="connsiteY68" fmla="*/ 1805097 h 3153049"/>
                    <a:gd name="connsiteX69" fmla="*/ 919315 w 9667534"/>
                    <a:gd name="connsiteY69" fmla="*/ 1538616 h 3153049"/>
                    <a:gd name="connsiteX70" fmla="*/ 823079 w 9667534"/>
                    <a:gd name="connsiteY70" fmla="*/ 1324249 h 3153049"/>
                    <a:gd name="connsiteX71" fmla="*/ 570831 w 9667534"/>
                    <a:gd name="connsiteY71" fmla="*/ 1418842 h 3153049"/>
                    <a:gd name="connsiteX72" fmla="*/ 510506 w 9667534"/>
                    <a:gd name="connsiteY72" fmla="*/ 1529255 h 3153049"/>
                    <a:gd name="connsiteX73" fmla="*/ 298164 w 9667534"/>
                    <a:gd name="connsiteY73"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980772 w 9667534"/>
                    <a:gd name="connsiteY32" fmla="*/ 980637 h 3153049"/>
                    <a:gd name="connsiteX33" fmla="*/ 7066224 w 9667534"/>
                    <a:gd name="connsiteY33" fmla="*/ 772455 h 3153049"/>
                    <a:gd name="connsiteX34" fmla="*/ 7200231 w 9667534"/>
                    <a:gd name="connsiteY34" fmla="*/ 654214 h 3153049"/>
                    <a:gd name="connsiteX35" fmla="*/ 8098865 w 9667534"/>
                    <a:gd name="connsiteY35" fmla="*/ 1127180 h 3153049"/>
                    <a:gd name="connsiteX36" fmla="*/ 8556065 w 9667534"/>
                    <a:gd name="connsiteY36" fmla="*/ 1150828 h 3153049"/>
                    <a:gd name="connsiteX37" fmla="*/ 9517762 w 9667534"/>
                    <a:gd name="connsiteY37" fmla="*/ 575386 h 3153049"/>
                    <a:gd name="connsiteX38" fmla="*/ 9667534 w 9667534"/>
                    <a:gd name="connsiteY38" fmla="*/ 701511 h 3153049"/>
                    <a:gd name="connsiteX39" fmla="*/ 8761017 w 9667534"/>
                    <a:gd name="connsiteY39" fmla="*/ 1300600 h 3153049"/>
                    <a:gd name="connsiteX40" fmla="*/ 8043686 w 9667534"/>
                    <a:gd name="connsiteY40" fmla="*/ 1387311 h 3153049"/>
                    <a:gd name="connsiteX41" fmla="*/ 7389417 w 9667534"/>
                    <a:gd name="connsiteY41" fmla="*/ 1355780 h 3153049"/>
                    <a:gd name="connsiteX42" fmla="*/ 6861272 w 9667534"/>
                    <a:gd name="connsiteY42" fmla="*/ 1347897 h 3153049"/>
                    <a:gd name="connsiteX43" fmla="*/ 6083835 w 9667534"/>
                    <a:gd name="connsiteY43" fmla="*/ 1571789 h 3153049"/>
                    <a:gd name="connsiteX44" fmla="*/ 6774726 w 9667534"/>
                    <a:gd name="connsiteY44" fmla="*/ 1578084 h 3153049"/>
                    <a:gd name="connsiteX45" fmla="*/ 7026810 w 9667534"/>
                    <a:gd name="connsiteY45" fmla="*/ 1387311 h 3153049"/>
                    <a:gd name="connsiteX46" fmla="*/ 7286722 w 9667534"/>
                    <a:gd name="connsiteY46" fmla="*/ 1693315 h 3153049"/>
                    <a:gd name="connsiteX47" fmla="*/ 7702976 w 9667534"/>
                    <a:gd name="connsiteY47" fmla="*/ 2109787 h 3153049"/>
                    <a:gd name="connsiteX48" fmla="*/ 8704305 w 9667534"/>
                    <a:gd name="connsiteY48" fmla="*/ 3113635 h 3153049"/>
                    <a:gd name="connsiteX49" fmla="*/ 8563948 w 9667534"/>
                    <a:gd name="connsiteY49" fmla="*/ 3153049 h 3153049"/>
                    <a:gd name="connsiteX50" fmla="*/ 7878148 w 9667534"/>
                    <a:gd name="connsiteY50" fmla="*/ 2427835 h 3153049"/>
                    <a:gd name="connsiteX51" fmla="*/ 7618674 w 9667534"/>
                    <a:gd name="connsiteY51" fmla="*/ 2273683 h 3153049"/>
                    <a:gd name="connsiteX52" fmla="*/ 7562838 w 9667534"/>
                    <a:gd name="connsiteY52" fmla="*/ 2270180 h 3153049"/>
                    <a:gd name="connsiteX53" fmla="*/ 7350387 w 9667534"/>
                    <a:gd name="connsiteY53" fmla="*/ 2135571 h 3153049"/>
                    <a:gd name="connsiteX54" fmla="*/ 7077337 w 9667534"/>
                    <a:gd name="connsiteY54" fmla="*/ 2038733 h 3153049"/>
                    <a:gd name="connsiteX55" fmla="*/ 6900686 w 9667534"/>
                    <a:gd name="connsiteY55" fmla="*/ 1986400 h 3153049"/>
                    <a:gd name="connsiteX56" fmla="*/ 6404072 w 9667534"/>
                    <a:gd name="connsiteY56" fmla="*/ 1915455 h 3153049"/>
                    <a:gd name="connsiteX57" fmla="*/ 5789217 w 9667534"/>
                    <a:gd name="connsiteY57" fmla="*/ 1990999 h 3153049"/>
                    <a:gd name="connsiteX58" fmla="*/ 5513321 w 9667534"/>
                    <a:gd name="connsiteY58" fmla="*/ 2002166 h 3153049"/>
                    <a:gd name="connsiteX59" fmla="*/ 5157064 w 9667534"/>
                    <a:gd name="connsiteY59" fmla="*/ 2151883 h 3153049"/>
                    <a:gd name="connsiteX60" fmla="*/ 4900874 w 9667534"/>
                    <a:gd name="connsiteY60" fmla="*/ 2146683 h 3153049"/>
                    <a:gd name="connsiteX61" fmla="*/ 4334082 w 9667534"/>
                    <a:gd name="connsiteY61" fmla="*/ 2223047 h 3153049"/>
                    <a:gd name="connsiteX62" fmla="*/ 3984065 w 9667534"/>
                    <a:gd name="connsiteY62" fmla="*/ 2183469 h 3153049"/>
                    <a:gd name="connsiteX63" fmla="*/ 3341565 w 9667534"/>
                    <a:gd name="connsiteY63" fmla="*/ 2131684 h 3153049"/>
                    <a:gd name="connsiteX64" fmla="*/ 3022862 w 9667534"/>
                    <a:gd name="connsiteY64" fmla="*/ 2549908 h 3153049"/>
                    <a:gd name="connsiteX65" fmla="*/ 2722605 w 9667534"/>
                    <a:gd name="connsiteY65" fmla="*/ 2676635 h 3153049"/>
                    <a:gd name="connsiteX66" fmla="*/ 2052845 w 9667534"/>
                    <a:gd name="connsiteY66" fmla="*/ 2262187 h 3153049"/>
                    <a:gd name="connsiteX67" fmla="*/ 1915881 w 9667534"/>
                    <a:gd name="connsiteY67" fmla="*/ 2043331 h 3153049"/>
                    <a:gd name="connsiteX68" fmla="*/ 1335458 w 9667534"/>
                    <a:gd name="connsiteY68" fmla="*/ 1805097 h 3153049"/>
                    <a:gd name="connsiteX69" fmla="*/ 919315 w 9667534"/>
                    <a:gd name="connsiteY69" fmla="*/ 1538616 h 3153049"/>
                    <a:gd name="connsiteX70" fmla="*/ 823079 w 9667534"/>
                    <a:gd name="connsiteY70" fmla="*/ 1324249 h 3153049"/>
                    <a:gd name="connsiteX71" fmla="*/ 570831 w 9667534"/>
                    <a:gd name="connsiteY71" fmla="*/ 1418842 h 3153049"/>
                    <a:gd name="connsiteX72" fmla="*/ 510506 w 9667534"/>
                    <a:gd name="connsiteY72" fmla="*/ 1529255 h 3153049"/>
                    <a:gd name="connsiteX73" fmla="*/ 298164 w 9667534"/>
                    <a:gd name="connsiteY73"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980772 w 9667534"/>
                    <a:gd name="connsiteY32" fmla="*/ 980637 h 3153049"/>
                    <a:gd name="connsiteX33" fmla="*/ 7066224 w 9667534"/>
                    <a:gd name="connsiteY33" fmla="*/ 772455 h 3153049"/>
                    <a:gd name="connsiteX34" fmla="*/ 7211343 w 9667534"/>
                    <a:gd name="connsiteY34" fmla="*/ 725652 h 3153049"/>
                    <a:gd name="connsiteX35" fmla="*/ 8098865 w 9667534"/>
                    <a:gd name="connsiteY35" fmla="*/ 1127180 h 3153049"/>
                    <a:gd name="connsiteX36" fmla="*/ 8556065 w 9667534"/>
                    <a:gd name="connsiteY36" fmla="*/ 1150828 h 3153049"/>
                    <a:gd name="connsiteX37" fmla="*/ 9517762 w 9667534"/>
                    <a:gd name="connsiteY37" fmla="*/ 575386 h 3153049"/>
                    <a:gd name="connsiteX38" fmla="*/ 9667534 w 9667534"/>
                    <a:gd name="connsiteY38" fmla="*/ 701511 h 3153049"/>
                    <a:gd name="connsiteX39" fmla="*/ 8761017 w 9667534"/>
                    <a:gd name="connsiteY39" fmla="*/ 1300600 h 3153049"/>
                    <a:gd name="connsiteX40" fmla="*/ 8043686 w 9667534"/>
                    <a:gd name="connsiteY40" fmla="*/ 1387311 h 3153049"/>
                    <a:gd name="connsiteX41" fmla="*/ 7389417 w 9667534"/>
                    <a:gd name="connsiteY41" fmla="*/ 1355780 h 3153049"/>
                    <a:gd name="connsiteX42" fmla="*/ 6861272 w 9667534"/>
                    <a:gd name="connsiteY42" fmla="*/ 1347897 h 3153049"/>
                    <a:gd name="connsiteX43" fmla="*/ 6083835 w 9667534"/>
                    <a:gd name="connsiteY43" fmla="*/ 1571789 h 3153049"/>
                    <a:gd name="connsiteX44" fmla="*/ 6774726 w 9667534"/>
                    <a:gd name="connsiteY44" fmla="*/ 1578084 h 3153049"/>
                    <a:gd name="connsiteX45" fmla="*/ 7026810 w 9667534"/>
                    <a:gd name="connsiteY45" fmla="*/ 1387311 h 3153049"/>
                    <a:gd name="connsiteX46" fmla="*/ 7286722 w 9667534"/>
                    <a:gd name="connsiteY46" fmla="*/ 1693315 h 3153049"/>
                    <a:gd name="connsiteX47" fmla="*/ 7702976 w 9667534"/>
                    <a:gd name="connsiteY47" fmla="*/ 2109787 h 3153049"/>
                    <a:gd name="connsiteX48" fmla="*/ 8704305 w 9667534"/>
                    <a:gd name="connsiteY48" fmla="*/ 3113635 h 3153049"/>
                    <a:gd name="connsiteX49" fmla="*/ 8563948 w 9667534"/>
                    <a:gd name="connsiteY49" fmla="*/ 3153049 h 3153049"/>
                    <a:gd name="connsiteX50" fmla="*/ 7878148 w 9667534"/>
                    <a:gd name="connsiteY50" fmla="*/ 2427835 h 3153049"/>
                    <a:gd name="connsiteX51" fmla="*/ 7618674 w 9667534"/>
                    <a:gd name="connsiteY51" fmla="*/ 2273683 h 3153049"/>
                    <a:gd name="connsiteX52" fmla="*/ 7562838 w 9667534"/>
                    <a:gd name="connsiteY52" fmla="*/ 2270180 h 3153049"/>
                    <a:gd name="connsiteX53" fmla="*/ 7350387 w 9667534"/>
                    <a:gd name="connsiteY53" fmla="*/ 2135571 h 3153049"/>
                    <a:gd name="connsiteX54" fmla="*/ 7077337 w 9667534"/>
                    <a:gd name="connsiteY54" fmla="*/ 2038733 h 3153049"/>
                    <a:gd name="connsiteX55" fmla="*/ 6900686 w 9667534"/>
                    <a:gd name="connsiteY55" fmla="*/ 1986400 h 3153049"/>
                    <a:gd name="connsiteX56" fmla="*/ 6404072 w 9667534"/>
                    <a:gd name="connsiteY56" fmla="*/ 1915455 h 3153049"/>
                    <a:gd name="connsiteX57" fmla="*/ 5789217 w 9667534"/>
                    <a:gd name="connsiteY57" fmla="*/ 1990999 h 3153049"/>
                    <a:gd name="connsiteX58" fmla="*/ 5513321 w 9667534"/>
                    <a:gd name="connsiteY58" fmla="*/ 2002166 h 3153049"/>
                    <a:gd name="connsiteX59" fmla="*/ 5157064 w 9667534"/>
                    <a:gd name="connsiteY59" fmla="*/ 2151883 h 3153049"/>
                    <a:gd name="connsiteX60" fmla="*/ 4900874 w 9667534"/>
                    <a:gd name="connsiteY60" fmla="*/ 2146683 h 3153049"/>
                    <a:gd name="connsiteX61" fmla="*/ 4334082 w 9667534"/>
                    <a:gd name="connsiteY61" fmla="*/ 2223047 h 3153049"/>
                    <a:gd name="connsiteX62" fmla="*/ 3984065 w 9667534"/>
                    <a:gd name="connsiteY62" fmla="*/ 2183469 h 3153049"/>
                    <a:gd name="connsiteX63" fmla="*/ 3341565 w 9667534"/>
                    <a:gd name="connsiteY63" fmla="*/ 2131684 h 3153049"/>
                    <a:gd name="connsiteX64" fmla="*/ 3022862 w 9667534"/>
                    <a:gd name="connsiteY64" fmla="*/ 2549908 h 3153049"/>
                    <a:gd name="connsiteX65" fmla="*/ 2722605 w 9667534"/>
                    <a:gd name="connsiteY65" fmla="*/ 2676635 h 3153049"/>
                    <a:gd name="connsiteX66" fmla="*/ 2052845 w 9667534"/>
                    <a:gd name="connsiteY66" fmla="*/ 2262187 h 3153049"/>
                    <a:gd name="connsiteX67" fmla="*/ 1915881 w 9667534"/>
                    <a:gd name="connsiteY67" fmla="*/ 2043331 h 3153049"/>
                    <a:gd name="connsiteX68" fmla="*/ 1335458 w 9667534"/>
                    <a:gd name="connsiteY68" fmla="*/ 1805097 h 3153049"/>
                    <a:gd name="connsiteX69" fmla="*/ 919315 w 9667534"/>
                    <a:gd name="connsiteY69" fmla="*/ 1538616 h 3153049"/>
                    <a:gd name="connsiteX70" fmla="*/ 823079 w 9667534"/>
                    <a:gd name="connsiteY70" fmla="*/ 1324249 h 3153049"/>
                    <a:gd name="connsiteX71" fmla="*/ 570831 w 9667534"/>
                    <a:gd name="connsiteY71" fmla="*/ 1418842 h 3153049"/>
                    <a:gd name="connsiteX72" fmla="*/ 510506 w 9667534"/>
                    <a:gd name="connsiteY72" fmla="*/ 1529255 h 3153049"/>
                    <a:gd name="connsiteX73" fmla="*/ 298164 w 9667534"/>
                    <a:gd name="connsiteY73"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980772 w 9667534"/>
                    <a:gd name="connsiteY32" fmla="*/ 980637 h 3153049"/>
                    <a:gd name="connsiteX33" fmla="*/ 7066224 w 9667534"/>
                    <a:gd name="connsiteY33" fmla="*/ 772455 h 3153049"/>
                    <a:gd name="connsiteX34" fmla="*/ 7211343 w 9667534"/>
                    <a:gd name="connsiteY34" fmla="*/ 725652 h 3153049"/>
                    <a:gd name="connsiteX35" fmla="*/ 8098865 w 9667534"/>
                    <a:gd name="connsiteY35" fmla="*/ 1127180 h 3153049"/>
                    <a:gd name="connsiteX36" fmla="*/ 8556065 w 9667534"/>
                    <a:gd name="connsiteY36" fmla="*/ 1150828 h 3153049"/>
                    <a:gd name="connsiteX37" fmla="*/ 9517762 w 9667534"/>
                    <a:gd name="connsiteY37" fmla="*/ 575386 h 3153049"/>
                    <a:gd name="connsiteX38" fmla="*/ 9667534 w 9667534"/>
                    <a:gd name="connsiteY38" fmla="*/ 701511 h 3153049"/>
                    <a:gd name="connsiteX39" fmla="*/ 8761017 w 9667534"/>
                    <a:gd name="connsiteY39" fmla="*/ 1300600 h 3153049"/>
                    <a:gd name="connsiteX40" fmla="*/ 8043686 w 9667534"/>
                    <a:gd name="connsiteY40" fmla="*/ 1387311 h 3153049"/>
                    <a:gd name="connsiteX41" fmla="*/ 7389417 w 9667534"/>
                    <a:gd name="connsiteY41" fmla="*/ 1355780 h 3153049"/>
                    <a:gd name="connsiteX42" fmla="*/ 6861272 w 9667534"/>
                    <a:gd name="connsiteY42" fmla="*/ 1347897 h 3153049"/>
                    <a:gd name="connsiteX43" fmla="*/ 6083835 w 9667534"/>
                    <a:gd name="connsiteY43" fmla="*/ 1571789 h 3153049"/>
                    <a:gd name="connsiteX44" fmla="*/ 6774726 w 9667534"/>
                    <a:gd name="connsiteY44" fmla="*/ 1578084 h 3153049"/>
                    <a:gd name="connsiteX45" fmla="*/ 7026810 w 9667534"/>
                    <a:gd name="connsiteY45" fmla="*/ 1387311 h 3153049"/>
                    <a:gd name="connsiteX46" fmla="*/ 7286722 w 9667534"/>
                    <a:gd name="connsiteY46" fmla="*/ 1693315 h 3153049"/>
                    <a:gd name="connsiteX47" fmla="*/ 7702976 w 9667534"/>
                    <a:gd name="connsiteY47" fmla="*/ 2109787 h 3153049"/>
                    <a:gd name="connsiteX48" fmla="*/ 8704305 w 9667534"/>
                    <a:gd name="connsiteY48" fmla="*/ 3113635 h 3153049"/>
                    <a:gd name="connsiteX49" fmla="*/ 8563948 w 9667534"/>
                    <a:gd name="connsiteY49" fmla="*/ 3153049 h 3153049"/>
                    <a:gd name="connsiteX50" fmla="*/ 7878148 w 9667534"/>
                    <a:gd name="connsiteY50" fmla="*/ 2427835 h 3153049"/>
                    <a:gd name="connsiteX51" fmla="*/ 7618674 w 9667534"/>
                    <a:gd name="connsiteY51" fmla="*/ 2273683 h 3153049"/>
                    <a:gd name="connsiteX52" fmla="*/ 7562838 w 9667534"/>
                    <a:gd name="connsiteY52" fmla="*/ 2270180 h 3153049"/>
                    <a:gd name="connsiteX53" fmla="*/ 7350387 w 9667534"/>
                    <a:gd name="connsiteY53" fmla="*/ 2135571 h 3153049"/>
                    <a:gd name="connsiteX54" fmla="*/ 7077337 w 9667534"/>
                    <a:gd name="connsiteY54" fmla="*/ 2038733 h 3153049"/>
                    <a:gd name="connsiteX55" fmla="*/ 6900686 w 9667534"/>
                    <a:gd name="connsiteY55" fmla="*/ 1986400 h 3153049"/>
                    <a:gd name="connsiteX56" fmla="*/ 6404072 w 9667534"/>
                    <a:gd name="connsiteY56" fmla="*/ 1915455 h 3153049"/>
                    <a:gd name="connsiteX57" fmla="*/ 5789217 w 9667534"/>
                    <a:gd name="connsiteY57" fmla="*/ 1990999 h 3153049"/>
                    <a:gd name="connsiteX58" fmla="*/ 5513321 w 9667534"/>
                    <a:gd name="connsiteY58" fmla="*/ 2002166 h 3153049"/>
                    <a:gd name="connsiteX59" fmla="*/ 5157064 w 9667534"/>
                    <a:gd name="connsiteY59" fmla="*/ 2151883 h 3153049"/>
                    <a:gd name="connsiteX60" fmla="*/ 4900874 w 9667534"/>
                    <a:gd name="connsiteY60" fmla="*/ 2146683 h 3153049"/>
                    <a:gd name="connsiteX61" fmla="*/ 4334082 w 9667534"/>
                    <a:gd name="connsiteY61" fmla="*/ 2223047 h 3153049"/>
                    <a:gd name="connsiteX62" fmla="*/ 3984065 w 9667534"/>
                    <a:gd name="connsiteY62" fmla="*/ 2183469 h 3153049"/>
                    <a:gd name="connsiteX63" fmla="*/ 3341565 w 9667534"/>
                    <a:gd name="connsiteY63" fmla="*/ 2131684 h 3153049"/>
                    <a:gd name="connsiteX64" fmla="*/ 3022862 w 9667534"/>
                    <a:gd name="connsiteY64" fmla="*/ 2549908 h 3153049"/>
                    <a:gd name="connsiteX65" fmla="*/ 2722605 w 9667534"/>
                    <a:gd name="connsiteY65" fmla="*/ 2676635 h 3153049"/>
                    <a:gd name="connsiteX66" fmla="*/ 2052845 w 9667534"/>
                    <a:gd name="connsiteY66" fmla="*/ 2262187 h 3153049"/>
                    <a:gd name="connsiteX67" fmla="*/ 1915881 w 9667534"/>
                    <a:gd name="connsiteY67" fmla="*/ 2043331 h 3153049"/>
                    <a:gd name="connsiteX68" fmla="*/ 1335458 w 9667534"/>
                    <a:gd name="connsiteY68" fmla="*/ 1805097 h 3153049"/>
                    <a:gd name="connsiteX69" fmla="*/ 919315 w 9667534"/>
                    <a:gd name="connsiteY69" fmla="*/ 1538616 h 3153049"/>
                    <a:gd name="connsiteX70" fmla="*/ 823079 w 9667534"/>
                    <a:gd name="connsiteY70" fmla="*/ 1324249 h 3153049"/>
                    <a:gd name="connsiteX71" fmla="*/ 570831 w 9667534"/>
                    <a:gd name="connsiteY71" fmla="*/ 1418842 h 3153049"/>
                    <a:gd name="connsiteX72" fmla="*/ 510506 w 9667534"/>
                    <a:gd name="connsiteY72" fmla="*/ 1529255 h 3153049"/>
                    <a:gd name="connsiteX73" fmla="*/ 298164 w 9667534"/>
                    <a:gd name="connsiteY73"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980772 w 9667534"/>
                    <a:gd name="connsiteY32" fmla="*/ 980637 h 3153049"/>
                    <a:gd name="connsiteX33" fmla="*/ 7066224 w 9667534"/>
                    <a:gd name="connsiteY33" fmla="*/ 772455 h 3153049"/>
                    <a:gd name="connsiteX34" fmla="*/ 7211343 w 9667534"/>
                    <a:gd name="connsiteY34" fmla="*/ 725652 h 3153049"/>
                    <a:gd name="connsiteX35" fmla="*/ 8098865 w 9667534"/>
                    <a:gd name="connsiteY35" fmla="*/ 1127180 h 3153049"/>
                    <a:gd name="connsiteX36" fmla="*/ 8556065 w 9667534"/>
                    <a:gd name="connsiteY36" fmla="*/ 1150828 h 3153049"/>
                    <a:gd name="connsiteX37" fmla="*/ 9517762 w 9667534"/>
                    <a:gd name="connsiteY37" fmla="*/ 575386 h 3153049"/>
                    <a:gd name="connsiteX38" fmla="*/ 9667534 w 9667534"/>
                    <a:gd name="connsiteY38" fmla="*/ 701511 h 3153049"/>
                    <a:gd name="connsiteX39" fmla="*/ 8761017 w 9667534"/>
                    <a:gd name="connsiteY39" fmla="*/ 1300600 h 3153049"/>
                    <a:gd name="connsiteX40" fmla="*/ 8043686 w 9667534"/>
                    <a:gd name="connsiteY40" fmla="*/ 1387311 h 3153049"/>
                    <a:gd name="connsiteX41" fmla="*/ 7389417 w 9667534"/>
                    <a:gd name="connsiteY41" fmla="*/ 1355780 h 3153049"/>
                    <a:gd name="connsiteX42" fmla="*/ 6861272 w 9667534"/>
                    <a:gd name="connsiteY42" fmla="*/ 1347897 h 3153049"/>
                    <a:gd name="connsiteX43" fmla="*/ 6083835 w 9667534"/>
                    <a:gd name="connsiteY43" fmla="*/ 1571789 h 3153049"/>
                    <a:gd name="connsiteX44" fmla="*/ 6774726 w 9667534"/>
                    <a:gd name="connsiteY44" fmla="*/ 1578084 h 3153049"/>
                    <a:gd name="connsiteX45" fmla="*/ 7026810 w 9667534"/>
                    <a:gd name="connsiteY45" fmla="*/ 1387311 h 3153049"/>
                    <a:gd name="connsiteX46" fmla="*/ 7286722 w 9667534"/>
                    <a:gd name="connsiteY46" fmla="*/ 1693315 h 3153049"/>
                    <a:gd name="connsiteX47" fmla="*/ 7702976 w 9667534"/>
                    <a:gd name="connsiteY47" fmla="*/ 2109787 h 3153049"/>
                    <a:gd name="connsiteX48" fmla="*/ 8704305 w 9667534"/>
                    <a:gd name="connsiteY48" fmla="*/ 3113635 h 3153049"/>
                    <a:gd name="connsiteX49" fmla="*/ 8563948 w 9667534"/>
                    <a:gd name="connsiteY49" fmla="*/ 3153049 h 3153049"/>
                    <a:gd name="connsiteX50" fmla="*/ 7878148 w 9667534"/>
                    <a:gd name="connsiteY50" fmla="*/ 2427835 h 3153049"/>
                    <a:gd name="connsiteX51" fmla="*/ 7618674 w 9667534"/>
                    <a:gd name="connsiteY51" fmla="*/ 2273683 h 3153049"/>
                    <a:gd name="connsiteX52" fmla="*/ 7562838 w 9667534"/>
                    <a:gd name="connsiteY52" fmla="*/ 2270180 h 3153049"/>
                    <a:gd name="connsiteX53" fmla="*/ 7350387 w 9667534"/>
                    <a:gd name="connsiteY53" fmla="*/ 2135571 h 3153049"/>
                    <a:gd name="connsiteX54" fmla="*/ 7077337 w 9667534"/>
                    <a:gd name="connsiteY54" fmla="*/ 2038733 h 3153049"/>
                    <a:gd name="connsiteX55" fmla="*/ 6900686 w 9667534"/>
                    <a:gd name="connsiteY55" fmla="*/ 1986400 h 3153049"/>
                    <a:gd name="connsiteX56" fmla="*/ 6404072 w 9667534"/>
                    <a:gd name="connsiteY56" fmla="*/ 1915455 h 3153049"/>
                    <a:gd name="connsiteX57" fmla="*/ 5789217 w 9667534"/>
                    <a:gd name="connsiteY57" fmla="*/ 1990999 h 3153049"/>
                    <a:gd name="connsiteX58" fmla="*/ 5513321 w 9667534"/>
                    <a:gd name="connsiteY58" fmla="*/ 2002166 h 3153049"/>
                    <a:gd name="connsiteX59" fmla="*/ 5157064 w 9667534"/>
                    <a:gd name="connsiteY59" fmla="*/ 2151883 h 3153049"/>
                    <a:gd name="connsiteX60" fmla="*/ 4900874 w 9667534"/>
                    <a:gd name="connsiteY60" fmla="*/ 2146683 h 3153049"/>
                    <a:gd name="connsiteX61" fmla="*/ 4334082 w 9667534"/>
                    <a:gd name="connsiteY61" fmla="*/ 2223047 h 3153049"/>
                    <a:gd name="connsiteX62" fmla="*/ 3984065 w 9667534"/>
                    <a:gd name="connsiteY62" fmla="*/ 2183469 h 3153049"/>
                    <a:gd name="connsiteX63" fmla="*/ 3341565 w 9667534"/>
                    <a:gd name="connsiteY63" fmla="*/ 2131684 h 3153049"/>
                    <a:gd name="connsiteX64" fmla="*/ 3022862 w 9667534"/>
                    <a:gd name="connsiteY64" fmla="*/ 2549908 h 3153049"/>
                    <a:gd name="connsiteX65" fmla="*/ 2722605 w 9667534"/>
                    <a:gd name="connsiteY65" fmla="*/ 2676635 h 3153049"/>
                    <a:gd name="connsiteX66" fmla="*/ 2052845 w 9667534"/>
                    <a:gd name="connsiteY66" fmla="*/ 2262187 h 3153049"/>
                    <a:gd name="connsiteX67" fmla="*/ 1915881 w 9667534"/>
                    <a:gd name="connsiteY67" fmla="*/ 2043331 h 3153049"/>
                    <a:gd name="connsiteX68" fmla="*/ 1335458 w 9667534"/>
                    <a:gd name="connsiteY68" fmla="*/ 1805097 h 3153049"/>
                    <a:gd name="connsiteX69" fmla="*/ 919315 w 9667534"/>
                    <a:gd name="connsiteY69" fmla="*/ 1538616 h 3153049"/>
                    <a:gd name="connsiteX70" fmla="*/ 823079 w 9667534"/>
                    <a:gd name="connsiteY70" fmla="*/ 1324249 h 3153049"/>
                    <a:gd name="connsiteX71" fmla="*/ 570831 w 9667534"/>
                    <a:gd name="connsiteY71" fmla="*/ 1418842 h 3153049"/>
                    <a:gd name="connsiteX72" fmla="*/ 510506 w 9667534"/>
                    <a:gd name="connsiteY72" fmla="*/ 1529255 h 3153049"/>
                    <a:gd name="connsiteX73" fmla="*/ 298164 w 9667534"/>
                    <a:gd name="connsiteY73"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980772 w 9667534"/>
                    <a:gd name="connsiteY32" fmla="*/ 980637 h 3153049"/>
                    <a:gd name="connsiteX33" fmla="*/ 7059874 w 9667534"/>
                    <a:gd name="connsiteY33" fmla="*/ 777218 h 3153049"/>
                    <a:gd name="connsiteX34" fmla="*/ 7211343 w 9667534"/>
                    <a:gd name="connsiteY34" fmla="*/ 725652 h 3153049"/>
                    <a:gd name="connsiteX35" fmla="*/ 8098865 w 9667534"/>
                    <a:gd name="connsiteY35" fmla="*/ 1127180 h 3153049"/>
                    <a:gd name="connsiteX36" fmla="*/ 8556065 w 9667534"/>
                    <a:gd name="connsiteY36" fmla="*/ 1150828 h 3153049"/>
                    <a:gd name="connsiteX37" fmla="*/ 9517762 w 9667534"/>
                    <a:gd name="connsiteY37" fmla="*/ 575386 h 3153049"/>
                    <a:gd name="connsiteX38" fmla="*/ 9667534 w 9667534"/>
                    <a:gd name="connsiteY38" fmla="*/ 701511 h 3153049"/>
                    <a:gd name="connsiteX39" fmla="*/ 8761017 w 9667534"/>
                    <a:gd name="connsiteY39" fmla="*/ 1300600 h 3153049"/>
                    <a:gd name="connsiteX40" fmla="*/ 8043686 w 9667534"/>
                    <a:gd name="connsiteY40" fmla="*/ 1387311 h 3153049"/>
                    <a:gd name="connsiteX41" fmla="*/ 7389417 w 9667534"/>
                    <a:gd name="connsiteY41" fmla="*/ 1355780 h 3153049"/>
                    <a:gd name="connsiteX42" fmla="*/ 6861272 w 9667534"/>
                    <a:gd name="connsiteY42" fmla="*/ 1347897 h 3153049"/>
                    <a:gd name="connsiteX43" fmla="*/ 6083835 w 9667534"/>
                    <a:gd name="connsiteY43" fmla="*/ 1571789 h 3153049"/>
                    <a:gd name="connsiteX44" fmla="*/ 6774726 w 9667534"/>
                    <a:gd name="connsiteY44" fmla="*/ 1578084 h 3153049"/>
                    <a:gd name="connsiteX45" fmla="*/ 7026810 w 9667534"/>
                    <a:gd name="connsiteY45" fmla="*/ 1387311 h 3153049"/>
                    <a:gd name="connsiteX46" fmla="*/ 7286722 w 9667534"/>
                    <a:gd name="connsiteY46" fmla="*/ 1693315 h 3153049"/>
                    <a:gd name="connsiteX47" fmla="*/ 7702976 w 9667534"/>
                    <a:gd name="connsiteY47" fmla="*/ 2109787 h 3153049"/>
                    <a:gd name="connsiteX48" fmla="*/ 8704305 w 9667534"/>
                    <a:gd name="connsiteY48" fmla="*/ 3113635 h 3153049"/>
                    <a:gd name="connsiteX49" fmla="*/ 8563948 w 9667534"/>
                    <a:gd name="connsiteY49" fmla="*/ 3153049 h 3153049"/>
                    <a:gd name="connsiteX50" fmla="*/ 7878148 w 9667534"/>
                    <a:gd name="connsiteY50" fmla="*/ 2427835 h 3153049"/>
                    <a:gd name="connsiteX51" fmla="*/ 7618674 w 9667534"/>
                    <a:gd name="connsiteY51" fmla="*/ 2273683 h 3153049"/>
                    <a:gd name="connsiteX52" fmla="*/ 7562838 w 9667534"/>
                    <a:gd name="connsiteY52" fmla="*/ 2270180 h 3153049"/>
                    <a:gd name="connsiteX53" fmla="*/ 7350387 w 9667534"/>
                    <a:gd name="connsiteY53" fmla="*/ 2135571 h 3153049"/>
                    <a:gd name="connsiteX54" fmla="*/ 7077337 w 9667534"/>
                    <a:gd name="connsiteY54" fmla="*/ 2038733 h 3153049"/>
                    <a:gd name="connsiteX55" fmla="*/ 6900686 w 9667534"/>
                    <a:gd name="connsiteY55" fmla="*/ 1986400 h 3153049"/>
                    <a:gd name="connsiteX56" fmla="*/ 6404072 w 9667534"/>
                    <a:gd name="connsiteY56" fmla="*/ 1915455 h 3153049"/>
                    <a:gd name="connsiteX57" fmla="*/ 5789217 w 9667534"/>
                    <a:gd name="connsiteY57" fmla="*/ 1990999 h 3153049"/>
                    <a:gd name="connsiteX58" fmla="*/ 5513321 w 9667534"/>
                    <a:gd name="connsiteY58" fmla="*/ 2002166 h 3153049"/>
                    <a:gd name="connsiteX59" fmla="*/ 5157064 w 9667534"/>
                    <a:gd name="connsiteY59" fmla="*/ 2151883 h 3153049"/>
                    <a:gd name="connsiteX60" fmla="*/ 4900874 w 9667534"/>
                    <a:gd name="connsiteY60" fmla="*/ 2146683 h 3153049"/>
                    <a:gd name="connsiteX61" fmla="*/ 4334082 w 9667534"/>
                    <a:gd name="connsiteY61" fmla="*/ 2223047 h 3153049"/>
                    <a:gd name="connsiteX62" fmla="*/ 3984065 w 9667534"/>
                    <a:gd name="connsiteY62" fmla="*/ 2183469 h 3153049"/>
                    <a:gd name="connsiteX63" fmla="*/ 3341565 w 9667534"/>
                    <a:gd name="connsiteY63" fmla="*/ 2131684 h 3153049"/>
                    <a:gd name="connsiteX64" fmla="*/ 3022862 w 9667534"/>
                    <a:gd name="connsiteY64" fmla="*/ 2549908 h 3153049"/>
                    <a:gd name="connsiteX65" fmla="*/ 2722605 w 9667534"/>
                    <a:gd name="connsiteY65" fmla="*/ 2676635 h 3153049"/>
                    <a:gd name="connsiteX66" fmla="*/ 2052845 w 9667534"/>
                    <a:gd name="connsiteY66" fmla="*/ 2262187 h 3153049"/>
                    <a:gd name="connsiteX67" fmla="*/ 1915881 w 9667534"/>
                    <a:gd name="connsiteY67" fmla="*/ 2043331 h 3153049"/>
                    <a:gd name="connsiteX68" fmla="*/ 1335458 w 9667534"/>
                    <a:gd name="connsiteY68" fmla="*/ 1805097 h 3153049"/>
                    <a:gd name="connsiteX69" fmla="*/ 919315 w 9667534"/>
                    <a:gd name="connsiteY69" fmla="*/ 1538616 h 3153049"/>
                    <a:gd name="connsiteX70" fmla="*/ 823079 w 9667534"/>
                    <a:gd name="connsiteY70" fmla="*/ 1324249 h 3153049"/>
                    <a:gd name="connsiteX71" fmla="*/ 570831 w 9667534"/>
                    <a:gd name="connsiteY71" fmla="*/ 1418842 h 3153049"/>
                    <a:gd name="connsiteX72" fmla="*/ 510506 w 9667534"/>
                    <a:gd name="connsiteY72" fmla="*/ 1529255 h 3153049"/>
                    <a:gd name="connsiteX73" fmla="*/ 298164 w 9667534"/>
                    <a:gd name="connsiteY73"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763012 w 9667534"/>
                    <a:gd name="connsiteY32" fmla="*/ 1016382 h 3153049"/>
                    <a:gd name="connsiteX33" fmla="*/ 6980772 w 9667534"/>
                    <a:gd name="connsiteY33" fmla="*/ 980637 h 3153049"/>
                    <a:gd name="connsiteX34" fmla="*/ 7059874 w 9667534"/>
                    <a:gd name="connsiteY34" fmla="*/ 777218 h 3153049"/>
                    <a:gd name="connsiteX35" fmla="*/ 7211343 w 9667534"/>
                    <a:gd name="connsiteY35" fmla="*/ 725652 h 3153049"/>
                    <a:gd name="connsiteX36" fmla="*/ 8098865 w 9667534"/>
                    <a:gd name="connsiteY36" fmla="*/ 1127180 h 3153049"/>
                    <a:gd name="connsiteX37" fmla="*/ 8556065 w 9667534"/>
                    <a:gd name="connsiteY37" fmla="*/ 1150828 h 3153049"/>
                    <a:gd name="connsiteX38" fmla="*/ 9517762 w 9667534"/>
                    <a:gd name="connsiteY38" fmla="*/ 575386 h 3153049"/>
                    <a:gd name="connsiteX39" fmla="*/ 9667534 w 9667534"/>
                    <a:gd name="connsiteY39" fmla="*/ 701511 h 3153049"/>
                    <a:gd name="connsiteX40" fmla="*/ 8761017 w 9667534"/>
                    <a:gd name="connsiteY40" fmla="*/ 1300600 h 3153049"/>
                    <a:gd name="connsiteX41" fmla="*/ 8043686 w 9667534"/>
                    <a:gd name="connsiteY41" fmla="*/ 1387311 h 3153049"/>
                    <a:gd name="connsiteX42" fmla="*/ 7389417 w 9667534"/>
                    <a:gd name="connsiteY42" fmla="*/ 1355780 h 3153049"/>
                    <a:gd name="connsiteX43" fmla="*/ 6861272 w 9667534"/>
                    <a:gd name="connsiteY43" fmla="*/ 1347897 h 3153049"/>
                    <a:gd name="connsiteX44" fmla="*/ 6083835 w 9667534"/>
                    <a:gd name="connsiteY44" fmla="*/ 1571789 h 3153049"/>
                    <a:gd name="connsiteX45" fmla="*/ 6774726 w 9667534"/>
                    <a:gd name="connsiteY45" fmla="*/ 1578084 h 3153049"/>
                    <a:gd name="connsiteX46" fmla="*/ 7026810 w 9667534"/>
                    <a:gd name="connsiteY46" fmla="*/ 1387311 h 3153049"/>
                    <a:gd name="connsiteX47" fmla="*/ 7286722 w 9667534"/>
                    <a:gd name="connsiteY47" fmla="*/ 1693315 h 3153049"/>
                    <a:gd name="connsiteX48" fmla="*/ 7702976 w 9667534"/>
                    <a:gd name="connsiteY48" fmla="*/ 2109787 h 3153049"/>
                    <a:gd name="connsiteX49" fmla="*/ 8704305 w 9667534"/>
                    <a:gd name="connsiteY49" fmla="*/ 3113635 h 3153049"/>
                    <a:gd name="connsiteX50" fmla="*/ 8563948 w 9667534"/>
                    <a:gd name="connsiteY50" fmla="*/ 3153049 h 3153049"/>
                    <a:gd name="connsiteX51" fmla="*/ 7878148 w 9667534"/>
                    <a:gd name="connsiteY51" fmla="*/ 2427835 h 3153049"/>
                    <a:gd name="connsiteX52" fmla="*/ 7618674 w 9667534"/>
                    <a:gd name="connsiteY52" fmla="*/ 2273683 h 3153049"/>
                    <a:gd name="connsiteX53" fmla="*/ 7562838 w 9667534"/>
                    <a:gd name="connsiteY53" fmla="*/ 2270180 h 3153049"/>
                    <a:gd name="connsiteX54" fmla="*/ 7350387 w 9667534"/>
                    <a:gd name="connsiteY54" fmla="*/ 2135571 h 3153049"/>
                    <a:gd name="connsiteX55" fmla="*/ 7077337 w 9667534"/>
                    <a:gd name="connsiteY55" fmla="*/ 2038733 h 3153049"/>
                    <a:gd name="connsiteX56" fmla="*/ 6900686 w 9667534"/>
                    <a:gd name="connsiteY56" fmla="*/ 1986400 h 3153049"/>
                    <a:gd name="connsiteX57" fmla="*/ 6404072 w 9667534"/>
                    <a:gd name="connsiteY57" fmla="*/ 1915455 h 3153049"/>
                    <a:gd name="connsiteX58" fmla="*/ 5789217 w 9667534"/>
                    <a:gd name="connsiteY58" fmla="*/ 1990999 h 3153049"/>
                    <a:gd name="connsiteX59" fmla="*/ 5513321 w 9667534"/>
                    <a:gd name="connsiteY59" fmla="*/ 2002166 h 3153049"/>
                    <a:gd name="connsiteX60" fmla="*/ 5157064 w 9667534"/>
                    <a:gd name="connsiteY60" fmla="*/ 2151883 h 3153049"/>
                    <a:gd name="connsiteX61" fmla="*/ 4900874 w 9667534"/>
                    <a:gd name="connsiteY61" fmla="*/ 2146683 h 3153049"/>
                    <a:gd name="connsiteX62" fmla="*/ 4334082 w 9667534"/>
                    <a:gd name="connsiteY62" fmla="*/ 2223047 h 3153049"/>
                    <a:gd name="connsiteX63" fmla="*/ 3984065 w 9667534"/>
                    <a:gd name="connsiteY63" fmla="*/ 2183469 h 3153049"/>
                    <a:gd name="connsiteX64" fmla="*/ 3341565 w 9667534"/>
                    <a:gd name="connsiteY64" fmla="*/ 2131684 h 3153049"/>
                    <a:gd name="connsiteX65" fmla="*/ 3022862 w 9667534"/>
                    <a:gd name="connsiteY65" fmla="*/ 2549908 h 3153049"/>
                    <a:gd name="connsiteX66" fmla="*/ 2722605 w 9667534"/>
                    <a:gd name="connsiteY66" fmla="*/ 2676635 h 3153049"/>
                    <a:gd name="connsiteX67" fmla="*/ 2052845 w 9667534"/>
                    <a:gd name="connsiteY67" fmla="*/ 2262187 h 3153049"/>
                    <a:gd name="connsiteX68" fmla="*/ 1915881 w 9667534"/>
                    <a:gd name="connsiteY68" fmla="*/ 2043331 h 3153049"/>
                    <a:gd name="connsiteX69" fmla="*/ 1335458 w 9667534"/>
                    <a:gd name="connsiteY69" fmla="*/ 1805097 h 3153049"/>
                    <a:gd name="connsiteX70" fmla="*/ 919315 w 9667534"/>
                    <a:gd name="connsiteY70" fmla="*/ 1538616 h 3153049"/>
                    <a:gd name="connsiteX71" fmla="*/ 823079 w 9667534"/>
                    <a:gd name="connsiteY71" fmla="*/ 1324249 h 3153049"/>
                    <a:gd name="connsiteX72" fmla="*/ 570831 w 9667534"/>
                    <a:gd name="connsiteY72" fmla="*/ 1418842 h 3153049"/>
                    <a:gd name="connsiteX73" fmla="*/ 510506 w 9667534"/>
                    <a:gd name="connsiteY73" fmla="*/ 1529255 h 3153049"/>
                    <a:gd name="connsiteX74" fmla="*/ 298164 w 9667534"/>
                    <a:gd name="connsiteY74"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763012 w 9667534"/>
                    <a:gd name="connsiteY32" fmla="*/ 1016382 h 3153049"/>
                    <a:gd name="connsiteX33" fmla="*/ 6980772 w 9667534"/>
                    <a:gd name="connsiteY33" fmla="*/ 980637 h 3153049"/>
                    <a:gd name="connsiteX34" fmla="*/ 7059874 w 9667534"/>
                    <a:gd name="connsiteY34" fmla="*/ 777218 h 3153049"/>
                    <a:gd name="connsiteX35" fmla="*/ 7211343 w 9667534"/>
                    <a:gd name="connsiteY35" fmla="*/ 725652 h 3153049"/>
                    <a:gd name="connsiteX36" fmla="*/ 8098865 w 9667534"/>
                    <a:gd name="connsiteY36" fmla="*/ 1127180 h 3153049"/>
                    <a:gd name="connsiteX37" fmla="*/ 8556065 w 9667534"/>
                    <a:gd name="connsiteY37" fmla="*/ 1150828 h 3153049"/>
                    <a:gd name="connsiteX38" fmla="*/ 9517762 w 9667534"/>
                    <a:gd name="connsiteY38" fmla="*/ 575386 h 3153049"/>
                    <a:gd name="connsiteX39" fmla="*/ 9667534 w 9667534"/>
                    <a:gd name="connsiteY39" fmla="*/ 701511 h 3153049"/>
                    <a:gd name="connsiteX40" fmla="*/ 8761017 w 9667534"/>
                    <a:gd name="connsiteY40" fmla="*/ 1300600 h 3153049"/>
                    <a:gd name="connsiteX41" fmla="*/ 8043686 w 9667534"/>
                    <a:gd name="connsiteY41" fmla="*/ 1387311 h 3153049"/>
                    <a:gd name="connsiteX42" fmla="*/ 7389417 w 9667534"/>
                    <a:gd name="connsiteY42" fmla="*/ 1355780 h 3153049"/>
                    <a:gd name="connsiteX43" fmla="*/ 6861272 w 9667534"/>
                    <a:gd name="connsiteY43" fmla="*/ 1347897 h 3153049"/>
                    <a:gd name="connsiteX44" fmla="*/ 6083835 w 9667534"/>
                    <a:gd name="connsiteY44" fmla="*/ 1571789 h 3153049"/>
                    <a:gd name="connsiteX45" fmla="*/ 6774726 w 9667534"/>
                    <a:gd name="connsiteY45" fmla="*/ 1578084 h 3153049"/>
                    <a:gd name="connsiteX46" fmla="*/ 7026810 w 9667534"/>
                    <a:gd name="connsiteY46" fmla="*/ 1387311 h 3153049"/>
                    <a:gd name="connsiteX47" fmla="*/ 7286722 w 9667534"/>
                    <a:gd name="connsiteY47" fmla="*/ 1693315 h 3153049"/>
                    <a:gd name="connsiteX48" fmla="*/ 7702976 w 9667534"/>
                    <a:gd name="connsiteY48" fmla="*/ 2109787 h 3153049"/>
                    <a:gd name="connsiteX49" fmla="*/ 8704305 w 9667534"/>
                    <a:gd name="connsiteY49" fmla="*/ 3113635 h 3153049"/>
                    <a:gd name="connsiteX50" fmla="*/ 8563948 w 9667534"/>
                    <a:gd name="connsiteY50" fmla="*/ 3153049 h 3153049"/>
                    <a:gd name="connsiteX51" fmla="*/ 7878148 w 9667534"/>
                    <a:gd name="connsiteY51" fmla="*/ 2427835 h 3153049"/>
                    <a:gd name="connsiteX52" fmla="*/ 7618674 w 9667534"/>
                    <a:gd name="connsiteY52" fmla="*/ 2273683 h 3153049"/>
                    <a:gd name="connsiteX53" fmla="*/ 7562838 w 9667534"/>
                    <a:gd name="connsiteY53" fmla="*/ 2270180 h 3153049"/>
                    <a:gd name="connsiteX54" fmla="*/ 7350387 w 9667534"/>
                    <a:gd name="connsiteY54" fmla="*/ 2135571 h 3153049"/>
                    <a:gd name="connsiteX55" fmla="*/ 7077337 w 9667534"/>
                    <a:gd name="connsiteY55" fmla="*/ 2038733 h 3153049"/>
                    <a:gd name="connsiteX56" fmla="*/ 6900686 w 9667534"/>
                    <a:gd name="connsiteY56" fmla="*/ 1986400 h 3153049"/>
                    <a:gd name="connsiteX57" fmla="*/ 6404072 w 9667534"/>
                    <a:gd name="connsiteY57" fmla="*/ 1915455 h 3153049"/>
                    <a:gd name="connsiteX58" fmla="*/ 5789217 w 9667534"/>
                    <a:gd name="connsiteY58" fmla="*/ 1990999 h 3153049"/>
                    <a:gd name="connsiteX59" fmla="*/ 5513321 w 9667534"/>
                    <a:gd name="connsiteY59" fmla="*/ 2002166 h 3153049"/>
                    <a:gd name="connsiteX60" fmla="*/ 5157064 w 9667534"/>
                    <a:gd name="connsiteY60" fmla="*/ 2151883 h 3153049"/>
                    <a:gd name="connsiteX61" fmla="*/ 4900874 w 9667534"/>
                    <a:gd name="connsiteY61" fmla="*/ 2146683 h 3153049"/>
                    <a:gd name="connsiteX62" fmla="*/ 4334082 w 9667534"/>
                    <a:gd name="connsiteY62" fmla="*/ 2223047 h 3153049"/>
                    <a:gd name="connsiteX63" fmla="*/ 3984065 w 9667534"/>
                    <a:gd name="connsiteY63" fmla="*/ 2183469 h 3153049"/>
                    <a:gd name="connsiteX64" fmla="*/ 3341565 w 9667534"/>
                    <a:gd name="connsiteY64" fmla="*/ 2131684 h 3153049"/>
                    <a:gd name="connsiteX65" fmla="*/ 3022862 w 9667534"/>
                    <a:gd name="connsiteY65" fmla="*/ 2549908 h 3153049"/>
                    <a:gd name="connsiteX66" fmla="*/ 2722605 w 9667534"/>
                    <a:gd name="connsiteY66" fmla="*/ 2676635 h 3153049"/>
                    <a:gd name="connsiteX67" fmla="*/ 2052845 w 9667534"/>
                    <a:gd name="connsiteY67" fmla="*/ 2262187 h 3153049"/>
                    <a:gd name="connsiteX68" fmla="*/ 1915881 w 9667534"/>
                    <a:gd name="connsiteY68" fmla="*/ 2043331 h 3153049"/>
                    <a:gd name="connsiteX69" fmla="*/ 1335458 w 9667534"/>
                    <a:gd name="connsiteY69" fmla="*/ 1805097 h 3153049"/>
                    <a:gd name="connsiteX70" fmla="*/ 919315 w 9667534"/>
                    <a:gd name="connsiteY70" fmla="*/ 1538616 h 3153049"/>
                    <a:gd name="connsiteX71" fmla="*/ 823079 w 9667534"/>
                    <a:gd name="connsiteY71" fmla="*/ 1324249 h 3153049"/>
                    <a:gd name="connsiteX72" fmla="*/ 570831 w 9667534"/>
                    <a:gd name="connsiteY72" fmla="*/ 1418842 h 3153049"/>
                    <a:gd name="connsiteX73" fmla="*/ 510506 w 9667534"/>
                    <a:gd name="connsiteY73" fmla="*/ 1529255 h 3153049"/>
                    <a:gd name="connsiteX74" fmla="*/ 298164 w 9667534"/>
                    <a:gd name="connsiteY74"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763012 w 9667534"/>
                    <a:gd name="connsiteY32" fmla="*/ 1016382 h 3153049"/>
                    <a:gd name="connsiteX33" fmla="*/ 6980772 w 9667534"/>
                    <a:gd name="connsiteY33" fmla="*/ 980637 h 3153049"/>
                    <a:gd name="connsiteX34" fmla="*/ 7059874 w 9667534"/>
                    <a:gd name="connsiteY34" fmla="*/ 777218 h 3153049"/>
                    <a:gd name="connsiteX35" fmla="*/ 7211343 w 9667534"/>
                    <a:gd name="connsiteY35" fmla="*/ 725652 h 3153049"/>
                    <a:gd name="connsiteX36" fmla="*/ 8098865 w 9667534"/>
                    <a:gd name="connsiteY36" fmla="*/ 1127180 h 3153049"/>
                    <a:gd name="connsiteX37" fmla="*/ 8556065 w 9667534"/>
                    <a:gd name="connsiteY37" fmla="*/ 1150828 h 3153049"/>
                    <a:gd name="connsiteX38" fmla="*/ 9517762 w 9667534"/>
                    <a:gd name="connsiteY38" fmla="*/ 575386 h 3153049"/>
                    <a:gd name="connsiteX39" fmla="*/ 9667534 w 9667534"/>
                    <a:gd name="connsiteY39" fmla="*/ 701511 h 3153049"/>
                    <a:gd name="connsiteX40" fmla="*/ 8748317 w 9667534"/>
                    <a:gd name="connsiteY40" fmla="*/ 1278375 h 3153049"/>
                    <a:gd name="connsiteX41" fmla="*/ 8043686 w 9667534"/>
                    <a:gd name="connsiteY41" fmla="*/ 1387311 h 3153049"/>
                    <a:gd name="connsiteX42" fmla="*/ 7389417 w 9667534"/>
                    <a:gd name="connsiteY42" fmla="*/ 1355780 h 3153049"/>
                    <a:gd name="connsiteX43" fmla="*/ 6861272 w 9667534"/>
                    <a:gd name="connsiteY43" fmla="*/ 1347897 h 3153049"/>
                    <a:gd name="connsiteX44" fmla="*/ 6083835 w 9667534"/>
                    <a:gd name="connsiteY44" fmla="*/ 1571789 h 3153049"/>
                    <a:gd name="connsiteX45" fmla="*/ 6774726 w 9667534"/>
                    <a:gd name="connsiteY45" fmla="*/ 1578084 h 3153049"/>
                    <a:gd name="connsiteX46" fmla="*/ 7026810 w 9667534"/>
                    <a:gd name="connsiteY46" fmla="*/ 1387311 h 3153049"/>
                    <a:gd name="connsiteX47" fmla="*/ 7286722 w 9667534"/>
                    <a:gd name="connsiteY47" fmla="*/ 1693315 h 3153049"/>
                    <a:gd name="connsiteX48" fmla="*/ 7702976 w 9667534"/>
                    <a:gd name="connsiteY48" fmla="*/ 2109787 h 3153049"/>
                    <a:gd name="connsiteX49" fmla="*/ 8704305 w 9667534"/>
                    <a:gd name="connsiteY49" fmla="*/ 3113635 h 3153049"/>
                    <a:gd name="connsiteX50" fmla="*/ 8563948 w 9667534"/>
                    <a:gd name="connsiteY50" fmla="*/ 3153049 h 3153049"/>
                    <a:gd name="connsiteX51" fmla="*/ 7878148 w 9667534"/>
                    <a:gd name="connsiteY51" fmla="*/ 2427835 h 3153049"/>
                    <a:gd name="connsiteX52" fmla="*/ 7618674 w 9667534"/>
                    <a:gd name="connsiteY52" fmla="*/ 2273683 h 3153049"/>
                    <a:gd name="connsiteX53" fmla="*/ 7562838 w 9667534"/>
                    <a:gd name="connsiteY53" fmla="*/ 2270180 h 3153049"/>
                    <a:gd name="connsiteX54" fmla="*/ 7350387 w 9667534"/>
                    <a:gd name="connsiteY54" fmla="*/ 2135571 h 3153049"/>
                    <a:gd name="connsiteX55" fmla="*/ 7077337 w 9667534"/>
                    <a:gd name="connsiteY55" fmla="*/ 2038733 h 3153049"/>
                    <a:gd name="connsiteX56" fmla="*/ 6900686 w 9667534"/>
                    <a:gd name="connsiteY56" fmla="*/ 1986400 h 3153049"/>
                    <a:gd name="connsiteX57" fmla="*/ 6404072 w 9667534"/>
                    <a:gd name="connsiteY57" fmla="*/ 1915455 h 3153049"/>
                    <a:gd name="connsiteX58" fmla="*/ 5789217 w 9667534"/>
                    <a:gd name="connsiteY58" fmla="*/ 1990999 h 3153049"/>
                    <a:gd name="connsiteX59" fmla="*/ 5513321 w 9667534"/>
                    <a:gd name="connsiteY59" fmla="*/ 2002166 h 3153049"/>
                    <a:gd name="connsiteX60" fmla="*/ 5157064 w 9667534"/>
                    <a:gd name="connsiteY60" fmla="*/ 2151883 h 3153049"/>
                    <a:gd name="connsiteX61" fmla="*/ 4900874 w 9667534"/>
                    <a:gd name="connsiteY61" fmla="*/ 2146683 h 3153049"/>
                    <a:gd name="connsiteX62" fmla="*/ 4334082 w 9667534"/>
                    <a:gd name="connsiteY62" fmla="*/ 2223047 h 3153049"/>
                    <a:gd name="connsiteX63" fmla="*/ 3984065 w 9667534"/>
                    <a:gd name="connsiteY63" fmla="*/ 2183469 h 3153049"/>
                    <a:gd name="connsiteX64" fmla="*/ 3341565 w 9667534"/>
                    <a:gd name="connsiteY64" fmla="*/ 2131684 h 3153049"/>
                    <a:gd name="connsiteX65" fmla="*/ 3022862 w 9667534"/>
                    <a:gd name="connsiteY65" fmla="*/ 2549908 h 3153049"/>
                    <a:gd name="connsiteX66" fmla="*/ 2722605 w 9667534"/>
                    <a:gd name="connsiteY66" fmla="*/ 2676635 h 3153049"/>
                    <a:gd name="connsiteX67" fmla="*/ 2052845 w 9667534"/>
                    <a:gd name="connsiteY67" fmla="*/ 2262187 h 3153049"/>
                    <a:gd name="connsiteX68" fmla="*/ 1915881 w 9667534"/>
                    <a:gd name="connsiteY68" fmla="*/ 2043331 h 3153049"/>
                    <a:gd name="connsiteX69" fmla="*/ 1335458 w 9667534"/>
                    <a:gd name="connsiteY69" fmla="*/ 1805097 h 3153049"/>
                    <a:gd name="connsiteX70" fmla="*/ 919315 w 9667534"/>
                    <a:gd name="connsiteY70" fmla="*/ 1538616 h 3153049"/>
                    <a:gd name="connsiteX71" fmla="*/ 823079 w 9667534"/>
                    <a:gd name="connsiteY71" fmla="*/ 1324249 h 3153049"/>
                    <a:gd name="connsiteX72" fmla="*/ 570831 w 9667534"/>
                    <a:gd name="connsiteY72" fmla="*/ 1418842 h 3153049"/>
                    <a:gd name="connsiteX73" fmla="*/ 510506 w 9667534"/>
                    <a:gd name="connsiteY73" fmla="*/ 1529255 h 3153049"/>
                    <a:gd name="connsiteX74" fmla="*/ 298164 w 9667534"/>
                    <a:gd name="connsiteY74"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763012 w 9667534"/>
                    <a:gd name="connsiteY32" fmla="*/ 1016382 h 3153049"/>
                    <a:gd name="connsiteX33" fmla="*/ 6980772 w 9667534"/>
                    <a:gd name="connsiteY33" fmla="*/ 980637 h 3153049"/>
                    <a:gd name="connsiteX34" fmla="*/ 7059874 w 9667534"/>
                    <a:gd name="connsiteY34" fmla="*/ 777218 h 3153049"/>
                    <a:gd name="connsiteX35" fmla="*/ 7211343 w 9667534"/>
                    <a:gd name="connsiteY35" fmla="*/ 725652 h 3153049"/>
                    <a:gd name="connsiteX36" fmla="*/ 8098865 w 9667534"/>
                    <a:gd name="connsiteY36" fmla="*/ 1127180 h 3153049"/>
                    <a:gd name="connsiteX37" fmla="*/ 8556065 w 9667534"/>
                    <a:gd name="connsiteY37" fmla="*/ 1150828 h 3153049"/>
                    <a:gd name="connsiteX38" fmla="*/ 9517762 w 9667534"/>
                    <a:gd name="connsiteY38" fmla="*/ 575386 h 3153049"/>
                    <a:gd name="connsiteX39" fmla="*/ 9667534 w 9667534"/>
                    <a:gd name="connsiteY39" fmla="*/ 701511 h 3153049"/>
                    <a:gd name="connsiteX40" fmla="*/ 8748317 w 9667534"/>
                    <a:gd name="connsiteY40" fmla="*/ 1278375 h 3153049"/>
                    <a:gd name="connsiteX41" fmla="*/ 8043686 w 9667534"/>
                    <a:gd name="connsiteY41" fmla="*/ 1387311 h 3153049"/>
                    <a:gd name="connsiteX42" fmla="*/ 7389417 w 9667534"/>
                    <a:gd name="connsiteY42" fmla="*/ 1355780 h 3153049"/>
                    <a:gd name="connsiteX43" fmla="*/ 6861272 w 9667534"/>
                    <a:gd name="connsiteY43" fmla="*/ 1347897 h 3153049"/>
                    <a:gd name="connsiteX44" fmla="*/ 6083835 w 9667534"/>
                    <a:gd name="connsiteY44" fmla="*/ 1571789 h 3153049"/>
                    <a:gd name="connsiteX45" fmla="*/ 6774726 w 9667534"/>
                    <a:gd name="connsiteY45" fmla="*/ 1578084 h 3153049"/>
                    <a:gd name="connsiteX46" fmla="*/ 7026810 w 9667534"/>
                    <a:gd name="connsiteY46" fmla="*/ 1387311 h 3153049"/>
                    <a:gd name="connsiteX47" fmla="*/ 7286722 w 9667534"/>
                    <a:gd name="connsiteY47" fmla="*/ 1693315 h 3153049"/>
                    <a:gd name="connsiteX48" fmla="*/ 7702976 w 9667534"/>
                    <a:gd name="connsiteY48" fmla="*/ 2109787 h 3153049"/>
                    <a:gd name="connsiteX49" fmla="*/ 8704305 w 9667534"/>
                    <a:gd name="connsiteY49" fmla="*/ 3113635 h 3153049"/>
                    <a:gd name="connsiteX50" fmla="*/ 8563948 w 9667534"/>
                    <a:gd name="connsiteY50" fmla="*/ 3153049 h 3153049"/>
                    <a:gd name="connsiteX51" fmla="*/ 7878148 w 9667534"/>
                    <a:gd name="connsiteY51" fmla="*/ 2427835 h 3153049"/>
                    <a:gd name="connsiteX52" fmla="*/ 7618674 w 9667534"/>
                    <a:gd name="connsiteY52" fmla="*/ 2273683 h 3153049"/>
                    <a:gd name="connsiteX53" fmla="*/ 7562838 w 9667534"/>
                    <a:gd name="connsiteY53" fmla="*/ 2270180 h 3153049"/>
                    <a:gd name="connsiteX54" fmla="*/ 7350387 w 9667534"/>
                    <a:gd name="connsiteY54" fmla="*/ 2135571 h 3153049"/>
                    <a:gd name="connsiteX55" fmla="*/ 7077337 w 9667534"/>
                    <a:gd name="connsiteY55" fmla="*/ 2038733 h 3153049"/>
                    <a:gd name="connsiteX56" fmla="*/ 6900686 w 9667534"/>
                    <a:gd name="connsiteY56" fmla="*/ 1986400 h 3153049"/>
                    <a:gd name="connsiteX57" fmla="*/ 6404072 w 9667534"/>
                    <a:gd name="connsiteY57" fmla="*/ 1915455 h 3153049"/>
                    <a:gd name="connsiteX58" fmla="*/ 5789217 w 9667534"/>
                    <a:gd name="connsiteY58" fmla="*/ 1990999 h 3153049"/>
                    <a:gd name="connsiteX59" fmla="*/ 5513321 w 9667534"/>
                    <a:gd name="connsiteY59" fmla="*/ 2002166 h 3153049"/>
                    <a:gd name="connsiteX60" fmla="*/ 5157064 w 9667534"/>
                    <a:gd name="connsiteY60" fmla="*/ 2151883 h 3153049"/>
                    <a:gd name="connsiteX61" fmla="*/ 4900874 w 9667534"/>
                    <a:gd name="connsiteY61" fmla="*/ 2146683 h 3153049"/>
                    <a:gd name="connsiteX62" fmla="*/ 4334082 w 9667534"/>
                    <a:gd name="connsiteY62" fmla="*/ 2223047 h 3153049"/>
                    <a:gd name="connsiteX63" fmla="*/ 3984065 w 9667534"/>
                    <a:gd name="connsiteY63" fmla="*/ 2183469 h 3153049"/>
                    <a:gd name="connsiteX64" fmla="*/ 3341565 w 9667534"/>
                    <a:gd name="connsiteY64" fmla="*/ 2131684 h 3153049"/>
                    <a:gd name="connsiteX65" fmla="*/ 3022862 w 9667534"/>
                    <a:gd name="connsiteY65" fmla="*/ 2549908 h 3153049"/>
                    <a:gd name="connsiteX66" fmla="*/ 2722605 w 9667534"/>
                    <a:gd name="connsiteY66" fmla="*/ 2676635 h 3153049"/>
                    <a:gd name="connsiteX67" fmla="*/ 2052845 w 9667534"/>
                    <a:gd name="connsiteY67" fmla="*/ 2262187 h 3153049"/>
                    <a:gd name="connsiteX68" fmla="*/ 1915881 w 9667534"/>
                    <a:gd name="connsiteY68" fmla="*/ 2043331 h 3153049"/>
                    <a:gd name="connsiteX69" fmla="*/ 1335458 w 9667534"/>
                    <a:gd name="connsiteY69" fmla="*/ 1805097 h 3153049"/>
                    <a:gd name="connsiteX70" fmla="*/ 919315 w 9667534"/>
                    <a:gd name="connsiteY70" fmla="*/ 1538616 h 3153049"/>
                    <a:gd name="connsiteX71" fmla="*/ 823079 w 9667534"/>
                    <a:gd name="connsiteY71" fmla="*/ 1324249 h 3153049"/>
                    <a:gd name="connsiteX72" fmla="*/ 570831 w 9667534"/>
                    <a:gd name="connsiteY72" fmla="*/ 1418842 h 3153049"/>
                    <a:gd name="connsiteX73" fmla="*/ 510506 w 9667534"/>
                    <a:gd name="connsiteY73" fmla="*/ 1529255 h 3153049"/>
                    <a:gd name="connsiteX74" fmla="*/ 298164 w 9667534"/>
                    <a:gd name="connsiteY74"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763012 w 9667534"/>
                    <a:gd name="connsiteY32" fmla="*/ 1016382 h 3153049"/>
                    <a:gd name="connsiteX33" fmla="*/ 6980772 w 9667534"/>
                    <a:gd name="connsiteY33" fmla="*/ 980637 h 3153049"/>
                    <a:gd name="connsiteX34" fmla="*/ 7059874 w 9667534"/>
                    <a:gd name="connsiteY34" fmla="*/ 777218 h 3153049"/>
                    <a:gd name="connsiteX35" fmla="*/ 7211343 w 9667534"/>
                    <a:gd name="connsiteY35" fmla="*/ 725652 h 3153049"/>
                    <a:gd name="connsiteX36" fmla="*/ 8098865 w 9667534"/>
                    <a:gd name="connsiteY36" fmla="*/ 1127180 h 3153049"/>
                    <a:gd name="connsiteX37" fmla="*/ 8556065 w 9667534"/>
                    <a:gd name="connsiteY37" fmla="*/ 1150828 h 3153049"/>
                    <a:gd name="connsiteX38" fmla="*/ 9517762 w 9667534"/>
                    <a:gd name="connsiteY38" fmla="*/ 575386 h 3153049"/>
                    <a:gd name="connsiteX39" fmla="*/ 9667534 w 9667534"/>
                    <a:gd name="connsiteY39" fmla="*/ 701511 h 3153049"/>
                    <a:gd name="connsiteX40" fmla="*/ 8748317 w 9667534"/>
                    <a:gd name="connsiteY40" fmla="*/ 1278375 h 3153049"/>
                    <a:gd name="connsiteX41" fmla="*/ 8043686 w 9667534"/>
                    <a:gd name="connsiteY41" fmla="*/ 1387311 h 3153049"/>
                    <a:gd name="connsiteX42" fmla="*/ 7389417 w 9667534"/>
                    <a:gd name="connsiteY42" fmla="*/ 1355780 h 3153049"/>
                    <a:gd name="connsiteX43" fmla="*/ 6861272 w 9667534"/>
                    <a:gd name="connsiteY43" fmla="*/ 1347897 h 3153049"/>
                    <a:gd name="connsiteX44" fmla="*/ 6083835 w 9667534"/>
                    <a:gd name="connsiteY44" fmla="*/ 1571789 h 3153049"/>
                    <a:gd name="connsiteX45" fmla="*/ 6774726 w 9667534"/>
                    <a:gd name="connsiteY45" fmla="*/ 1578084 h 3153049"/>
                    <a:gd name="connsiteX46" fmla="*/ 7026810 w 9667534"/>
                    <a:gd name="connsiteY46" fmla="*/ 1387311 h 3153049"/>
                    <a:gd name="connsiteX47" fmla="*/ 7286722 w 9667534"/>
                    <a:gd name="connsiteY47" fmla="*/ 1693315 h 3153049"/>
                    <a:gd name="connsiteX48" fmla="*/ 7702976 w 9667534"/>
                    <a:gd name="connsiteY48" fmla="*/ 2109787 h 3153049"/>
                    <a:gd name="connsiteX49" fmla="*/ 8704305 w 9667534"/>
                    <a:gd name="connsiteY49" fmla="*/ 3113635 h 3153049"/>
                    <a:gd name="connsiteX50" fmla="*/ 8563948 w 9667534"/>
                    <a:gd name="connsiteY50" fmla="*/ 3153049 h 3153049"/>
                    <a:gd name="connsiteX51" fmla="*/ 7878148 w 9667534"/>
                    <a:gd name="connsiteY51" fmla="*/ 2427835 h 3153049"/>
                    <a:gd name="connsiteX52" fmla="*/ 7618674 w 9667534"/>
                    <a:gd name="connsiteY52" fmla="*/ 2273683 h 3153049"/>
                    <a:gd name="connsiteX53" fmla="*/ 7562838 w 9667534"/>
                    <a:gd name="connsiteY53" fmla="*/ 2270180 h 3153049"/>
                    <a:gd name="connsiteX54" fmla="*/ 7350387 w 9667534"/>
                    <a:gd name="connsiteY54" fmla="*/ 2135571 h 3153049"/>
                    <a:gd name="connsiteX55" fmla="*/ 7077337 w 9667534"/>
                    <a:gd name="connsiteY55" fmla="*/ 2038733 h 3153049"/>
                    <a:gd name="connsiteX56" fmla="*/ 6900686 w 9667534"/>
                    <a:gd name="connsiteY56" fmla="*/ 1986400 h 3153049"/>
                    <a:gd name="connsiteX57" fmla="*/ 6404072 w 9667534"/>
                    <a:gd name="connsiteY57" fmla="*/ 1915455 h 3153049"/>
                    <a:gd name="connsiteX58" fmla="*/ 5789217 w 9667534"/>
                    <a:gd name="connsiteY58" fmla="*/ 1990999 h 3153049"/>
                    <a:gd name="connsiteX59" fmla="*/ 5513321 w 9667534"/>
                    <a:gd name="connsiteY59" fmla="*/ 2002166 h 3153049"/>
                    <a:gd name="connsiteX60" fmla="*/ 5157064 w 9667534"/>
                    <a:gd name="connsiteY60" fmla="*/ 2151883 h 3153049"/>
                    <a:gd name="connsiteX61" fmla="*/ 4900874 w 9667534"/>
                    <a:gd name="connsiteY61" fmla="*/ 2146683 h 3153049"/>
                    <a:gd name="connsiteX62" fmla="*/ 4334082 w 9667534"/>
                    <a:gd name="connsiteY62" fmla="*/ 2223047 h 3153049"/>
                    <a:gd name="connsiteX63" fmla="*/ 3984065 w 9667534"/>
                    <a:gd name="connsiteY63" fmla="*/ 2183469 h 3153049"/>
                    <a:gd name="connsiteX64" fmla="*/ 3341565 w 9667534"/>
                    <a:gd name="connsiteY64" fmla="*/ 2131684 h 3153049"/>
                    <a:gd name="connsiteX65" fmla="*/ 3022862 w 9667534"/>
                    <a:gd name="connsiteY65" fmla="*/ 2549908 h 3153049"/>
                    <a:gd name="connsiteX66" fmla="*/ 2722605 w 9667534"/>
                    <a:gd name="connsiteY66" fmla="*/ 2676635 h 3153049"/>
                    <a:gd name="connsiteX67" fmla="*/ 2052845 w 9667534"/>
                    <a:gd name="connsiteY67" fmla="*/ 2262187 h 3153049"/>
                    <a:gd name="connsiteX68" fmla="*/ 1915881 w 9667534"/>
                    <a:gd name="connsiteY68" fmla="*/ 2043331 h 3153049"/>
                    <a:gd name="connsiteX69" fmla="*/ 1335458 w 9667534"/>
                    <a:gd name="connsiteY69" fmla="*/ 1805097 h 3153049"/>
                    <a:gd name="connsiteX70" fmla="*/ 919315 w 9667534"/>
                    <a:gd name="connsiteY70" fmla="*/ 1538616 h 3153049"/>
                    <a:gd name="connsiteX71" fmla="*/ 823079 w 9667534"/>
                    <a:gd name="connsiteY71" fmla="*/ 1324249 h 3153049"/>
                    <a:gd name="connsiteX72" fmla="*/ 570831 w 9667534"/>
                    <a:gd name="connsiteY72" fmla="*/ 1418842 h 3153049"/>
                    <a:gd name="connsiteX73" fmla="*/ 510506 w 9667534"/>
                    <a:gd name="connsiteY73" fmla="*/ 1529255 h 3153049"/>
                    <a:gd name="connsiteX74" fmla="*/ 298164 w 9667534"/>
                    <a:gd name="connsiteY74"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763012 w 9667534"/>
                    <a:gd name="connsiteY32" fmla="*/ 1016382 h 3153049"/>
                    <a:gd name="connsiteX33" fmla="*/ 6980772 w 9667534"/>
                    <a:gd name="connsiteY33" fmla="*/ 980637 h 3153049"/>
                    <a:gd name="connsiteX34" fmla="*/ 7059874 w 9667534"/>
                    <a:gd name="connsiteY34" fmla="*/ 777218 h 3153049"/>
                    <a:gd name="connsiteX35" fmla="*/ 7211343 w 9667534"/>
                    <a:gd name="connsiteY35" fmla="*/ 725652 h 3153049"/>
                    <a:gd name="connsiteX36" fmla="*/ 8098865 w 9667534"/>
                    <a:gd name="connsiteY36" fmla="*/ 1127180 h 3153049"/>
                    <a:gd name="connsiteX37" fmla="*/ 8556065 w 9667534"/>
                    <a:gd name="connsiteY37" fmla="*/ 1150828 h 3153049"/>
                    <a:gd name="connsiteX38" fmla="*/ 9517762 w 9667534"/>
                    <a:gd name="connsiteY38" fmla="*/ 575386 h 3153049"/>
                    <a:gd name="connsiteX39" fmla="*/ 9667534 w 9667534"/>
                    <a:gd name="connsiteY39" fmla="*/ 701511 h 3153049"/>
                    <a:gd name="connsiteX40" fmla="*/ 8748317 w 9667534"/>
                    <a:gd name="connsiteY40" fmla="*/ 1278375 h 3153049"/>
                    <a:gd name="connsiteX41" fmla="*/ 8043686 w 9667534"/>
                    <a:gd name="connsiteY41" fmla="*/ 1387311 h 3153049"/>
                    <a:gd name="connsiteX42" fmla="*/ 7723449 w 9667534"/>
                    <a:gd name="connsiteY42" fmla="*/ 1365632 h 3153049"/>
                    <a:gd name="connsiteX43" fmla="*/ 7389417 w 9667534"/>
                    <a:gd name="connsiteY43" fmla="*/ 1355780 h 3153049"/>
                    <a:gd name="connsiteX44" fmla="*/ 6861272 w 9667534"/>
                    <a:gd name="connsiteY44" fmla="*/ 1347897 h 3153049"/>
                    <a:gd name="connsiteX45" fmla="*/ 6083835 w 9667534"/>
                    <a:gd name="connsiteY45" fmla="*/ 1571789 h 3153049"/>
                    <a:gd name="connsiteX46" fmla="*/ 6774726 w 9667534"/>
                    <a:gd name="connsiteY46" fmla="*/ 1578084 h 3153049"/>
                    <a:gd name="connsiteX47" fmla="*/ 7026810 w 9667534"/>
                    <a:gd name="connsiteY47" fmla="*/ 1387311 h 3153049"/>
                    <a:gd name="connsiteX48" fmla="*/ 7286722 w 9667534"/>
                    <a:gd name="connsiteY48" fmla="*/ 1693315 h 3153049"/>
                    <a:gd name="connsiteX49" fmla="*/ 7702976 w 9667534"/>
                    <a:gd name="connsiteY49" fmla="*/ 2109787 h 3153049"/>
                    <a:gd name="connsiteX50" fmla="*/ 8704305 w 9667534"/>
                    <a:gd name="connsiteY50" fmla="*/ 3113635 h 3153049"/>
                    <a:gd name="connsiteX51" fmla="*/ 8563948 w 9667534"/>
                    <a:gd name="connsiteY51" fmla="*/ 3153049 h 3153049"/>
                    <a:gd name="connsiteX52" fmla="*/ 7878148 w 9667534"/>
                    <a:gd name="connsiteY52" fmla="*/ 2427835 h 3153049"/>
                    <a:gd name="connsiteX53" fmla="*/ 7618674 w 9667534"/>
                    <a:gd name="connsiteY53" fmla="*/ 2273683 h 3153049"/>
                    <a:gd name="connsiteX54" fmla="*/ 7562838 w 9667534"/>
                    <a:gd name="connsiteY54" fmla="*/ 2270180 h 3153049"/>
                    <a:gd name="connsiteX55" fmla="*/ 7350387 w 9667534"/>
                    <a:gd name="connsiteY55" fmla="*/ 2135571 h 3153049"/>
                    <a:gd name="connsiteX56" fmla="*/ 7077337 w 9667534"/>
                    <a:gd name="connsiteY56" fmla="*/ 2038733 h 3153049"/>
                    <a:gd name="connsiteX57" fmla="*/ 6900686 w 9667534"/>
                    <a:gd name="connsiteY57" fmla="*/ 1986400 h 3153049"/>
                    <a:gd name="connsiteX58" fmla="*/ 6404072 w 9667534"/>
                    <a:gd name="connsiteY58" fmla="*/ 1915455 h 3153049"/>
                    <a:gd name="connsiteX59" fmla="*/ 5789217 w 9667534"/>
                    <a:gd name="connsiteY59" fmla="*/ 1990999 h 3153049"/>
                    <a:gd name="connsiteX60" fmla="*/ 5513321 w 9667534"/>
                    <a:gd name="connsiteY60" fmla="*/ 2002166 h 3153049"/>
                    <a:gd name="connsiteX61" fmla="*/ 5157064 w 9667534"/>
                    <a:gd name="connsiteY61" fmla="*/ 2151883 h 3153049"/>
                    <a:gd name="connsiteX62" fmla="*/ 4900874 w 9667534"/>
                    <a:gd name="connsiteY62" fmla="*/ 2146683 h 3153049"/>
                    <a:gd name="connsiteX63" fmla="*/ 4334082 w 9667534"/>
                    <a:gd name="connsiteY63" fmla="*/ 2223047 h 3153049"/>
                    <a:gd name="connsiteX64" fmla="*/ 3984065 w 9667534"/>
                    <a:gd name="connsiteY64" fmla="*/ 2183469 h 3153049"/>
                    <a:gd name="connsiteX65" fmla="*/ 3341565 w 9667534"/>
                    <a:gd name="connsiteY65" fmla="*/ 2131684 h 3153049"/>
                    <a:gd name="connsiteX66" fmla="*/ 3022862 w 9667534"/>
                    <a:gd name="connsiteY66" fmla="*/ 2549908 h 3153049"/>
                    <a:gd name="connsiteX67" fmla="*/ 2722605 w 9667534"/>
                    <a:gd name="connsiteY67" fmla="*/ 2676635 h 3153049"/>
                    <a:gd name="connsiteX68" fmla="*/ 2052845 w 9667534"/>
                    <a:gd name="connsiteY68" fmla="*/ 2262187 h 3153049"/>
                    <a:gd name="connsiteX69" fmla="*/ 1915881 w 9667534"/>
                    <a:gd name="connsiteY69" fmla="*/ 2043331 h 3153049"/>
                    <a:gd name="connsiteX70" fmla="*/ 1335458 w 9667534"/>
                    <a:gd name="connsiteY70" fmla="*/ 1805097 h 3153049"/>
                    <a:gd name="connsiteX71" fmla="*/ 919315 w 9667534"/>
                    <a:gd name="connsiteY71" fmla="*/ 1538616 h 3153049"/>
                    <a:gd name="connsiteX72" fmla="*/ 823079 w 9667534"/>
                    <a:gd name="connsiteY72" fmla="*/ 1324249 h 3153049"/>
                    <a:gd name="connsiteX73" fmla="*/ 570831 w 9667534"/>
                    <a:gd name="connsiteY73" fmla="*/ 1418842 h 3153049"/>
                    <a:gd name="connsiteX74" fmla="*/ 510506 w 9667534"/>
                    <a:gd name="connsiteY74" fmla="*/ 1529255 h 3153049"/>
                    <a:gd name="connsiteX75" fmla="*/ 298164 w 9667534"/>
                    <a:gd name="connsiteY75"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763012 w 9667534"/>
                    <a:gd name="connsiteY32" fmla="*/ 1016382 h 3153049"/>
                    <a:gd name="connsiteX33" fmla="*/ 6980772 w 9667534"/>
                    <a:gd name="connsiteY33" fmla="*/ 980637 h 3153049"/>
                    <a:gd name="connsiteX34" fmla="*/ 7059874 w 9667534"/>
                    <a:gd name="connsiteY34" fmla="*/ 777218 h 3153049"/>
                    <a:gd name="connsiteX35" fmla="*/ 7211343 w 9667534"/>
                    <a:gd name="connsiteY35" fmla="*/ 725652 h 3153049"/>
                    <a:gd name="connsiteX36" fmla="*/ 8098865 w 9667534"/>
                    <a:gd name="connsiteY36" fmla="*/ 1127180 h 3153049"/>
                    <a:gd name="connsiteX37" fmla="*/ 8556065 w 9667534"/>
                    <a:gd name="connsiteY37" fmla="*/ 1150828 h 3153049"/>
                    <a:gd name="connsiteX38" fmla="*/ 9517762 w 9667534"/>
                    <a:gd name="connsiteY38" fmla="*/ 575386 h 3153049"/>
                    <a:gd name="connsiteX39" fmla="*/ 9667534 w 9667534"/>
                    <a:gd name="connsiteY39" fmla="*/ 701511 h 3153049"/>
                    <a:gd name="connsiteX40" fmla="*/ 8748317 w 9667534"/>
                    <a:gd name="connsiteY40" fmla="*/ 1278375 h 3153049"/>
                    <a:gd name="connsiteX41" fmla="*/ 8043686 w 9667534"/>
                    <a:gd name="connsiteY41" fmla="*/ 1387311 h 3153049"/>
                    <a:gd name="connsiteX42" fmla="*/ 7723449 w 9667534"/>
                    <a:gd name="connsiteY42" fmla="*/ 1365632 h 3153049"/>
                    <a:gd name="connsiteX43" fmla="*/ 7389417 w 9667534"/>
                    <a:gd name="connsiteY43" fmla="*/ 1355780 h 3153049"/>
                    <a:gd name="connsiteX44" fmla="*/ 6861272 w 9667534"/>
                    <a:gd name="connsiteY44" fmla="*/ 1347897 h 3153049"/>
                    <a:gd name="connsiteX45" fmla="*/ 6083835 w 9667534"/>
                    <a:gd name="connsiteY45" fmla="*/ 1571789 h 3153049"/>
                    <a:gd name="connsiteX46" fmla="*/ 6774726 w 9667534"/>
                    <a:gd name="connsiteY46" fmla="*/ 1578084 h 3153049"/>
                    <a:gd name="connsiteX47" fmla="*/ 7026810 w 9667534"/>
                    <a:gd name="connsiteY47" fmla="*/ 1387311 h 3153049"/>
                    <a:gd name="connsiteX48" fmla="*/ 7286722 w 9667534"/>
                    <a:gd name="connsiteY48" fmla="*/ 1693315 h 3153049"/>
                    <a:gd name="connsiteX49" fmla="*/ 7702976 w 9667534"/>
                    <a:gd name="connsiteY49" fmla="*/ 2109787 h 3153049"/>
                    <a:gd name="connsiteX50" fmla="*/ 8704305 w 9667534"/>
                    <a:gd name="connsiteY50" fmla="*/ 3113635 h 3153049"/>
                    <a:gd name="connsiteX51" fmla="*/ 8563948 w 9667534"/>
                    <a:gd name="connsiteY51" fmla="*/ 3153049 h 3153049"/>
                    <a:gd name="connsiteX52" fmla="*/ 7878148 w 9667534"/>
                    <a:gd name="connsiteY52" fmla="*/ 2427835 h 3153049"/>
                    <a:gd name="connsiteX53" fmla="*/ 7618674 w 9667534"/>
                    <a:gd name="connsiteY53" fmla="*/ 2273683 h 3153049"/>
                    <a:gd name="connsiteX54" fmla="*/ 7562838 w 9667534"/>
                    <a:gd name="connsiteY54" fmla="*/ 2270180 h 3153049"/>
                    <a:gd name="connsiteX55" fmla="*/ 7350387 w 9667534"/>
                    <a:gd name="connsiteY55" fmla="*/ 2135571 h 3153049"/>
                    <a:gd name="connsiteX56" fmla="*/ 7077337 w 9667534"/>
                    <a:gd name="connsiteY56" fmla="*/ 2038733 h 3153049"/>
                    <a:gd name="connsiteX57" fmla="*/ 6900686 w 9667534"/>
                    <a:gd name="connsiteY57" fmla="*/ 1986400 h 3153049"/>
                    <a:gd name="connsiteX58" fmla="*/ 6404072 w 9667534"/>
                    <a:gd name="connsiteY58" fmla="*/ 1915455 h 3153049"/>
                    <a:gd name="connsiteX59" fmla="*/ 5789217 w 9667534"/>
                    <a:gd name="connsiteY59" fmla="*/ 1990999 h 3153049"/>
                    <a:gd name="connsiteX60" fmla="*/ 5513321 w 9667534"/>
                    <a:gd name="connsiteY60" fmla="*/ 2002166 h 3153049"/>
                    <a:gd name="connsiteX61" fmla="*/ 5157064 w 9667534"/>
                    <a:gd name="connsiteY61" fmla="*/ 2151883 h 3153049"/>
                    <a:gd name="connsiteX62" fmla="*/ 4900874 w 9667534"/>
                    <a:gd name="connsiteY62" fmla="*/ 2146683 h 3153049"/>
                    <a:gd name="connsiteX63" fmla="*/ 4334082 w 9667534"/>
                    <a:gd name="connsiteY63" fmla="*/ 2223047 h 3153049"/>
                    <a:gd name="connsiteX64" fmla="*/ 3984065 w 9667534"/>
                    <a:gd name="connsiteY64" fmla="*/ 2183469 h 3153049"/>
                    <a:gd name="connsiteX65" fmla="*/ 3341565 w 9667534"/>
                    <a:gd name="connsiteY65" fmla="*/ 2131684 h 3153049"/>
                    <a:gd name="connsiteX66" fmla="*/ 3022862 w 9667534"/>
                    <a:gd name="connsiteY66" fmla="*/ 2549908 h 3153049"/>
                    <a:gd name="connsiteX67" fmla="*/ 2722605 w 9667534"/>
                    <a:gd name="connsiteY67" fmla="*/ 2676635 h 3153049"/>
                    <a:gd name="connsiteX68" fmla="*/ 2052845 w 9667534"/>
                    <a:gd name="connsiteY68" fmla="*/ 2262187 h 3153049"/>
                    <a:gd name="connsiteX69" fmla="*/ 1915881 w 9667534"/>
                    <a:gd name="connsiteY69" fmla="*/ 2043331 h 3153049"/>
                    <a:gd name="connsiteX70" fmla="*/ 1335458 w 9667534"/>
                    <a:gd name="connsiteY70" fmla="*/ 1805097 h 3153049"/>
                    <a:gd name="connsiteX71" fmla="*/ 919315 w 9667534"/>
                    <a:gd name="connsiteY71" fmla="*/ 1538616 h 3153049"/>
                    <a:gd name="connsiteX72" fmla="*/ 823079 w 9667534"/>
                    <a:gd name="connsiteY72" fmla="*/ 1324249 h 3153049"/>
                    <a:gd name="connsiteX73" fmla="*/ 570831 w 9667534"/>
                    <a:gd name="connsiteY73" fmla="*/ 1418842 h 3153049"/>
                    <a:gd name="connsiteX74" fmla="*/ 510506 w 9667534"/>
                    <a:gd name="connsiteY74" fmla="*/ 1529255 h 3153049"/>
                    <a:gd name="connsiteX75" fmla="*/ 298164 w 9667534"/>
                    <a:gd name="connsiteY75"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763012 w 9667534"/>
                    <a:gd name="connsiteY32" fmla="*/ 1016382 h 3153049"/>
                    <a:gd name="connsiteX33" fmla="*/ 6980772 w 9667534"/>
                    <a:gd name="connsiteY33" fmla="*/ 980637 h 3153049"/>
                    <a:gd name="connsiteX34" fmla="*/ 7059874 w 9667534"/>
                    <a:gd name="connsiteY34" fmla="*/ 777218 h 3153049"/>
                    <a:gd name="connsiteX35" fmla="*/ 7211343 w 9667534"/>
                    <a:gd name="connsiteY35" fmla="*/ 725652 h 3153049"/>
                    <a:gd name="connsiteX36" fmla="*/ 8098865 w 9667534"/>
                    <a:gd name="connsiteY36" fmla="*/ 1127180 h 3153049"/>
                    <a:gd name="connsiteX37" fmla="*/ 8556065 w 9667534"/>
                    <a:gd name="connsiteY37" fmla="*/ 1150828 h 3153049"/>
                    <a:gd name="connsiteX38" fmla="*/ 9517762 w 9667534"/>
                    <a:gd name="connsiteY38" fmla="*/ 575386 h 3153049"/>
                    <a:gd name="connsiteX39" fmla="*/ 9667534 w 9667534"/>
                    <a:gd name="connsiteY39" fmla="*/ 701511 h 3153049"/>
                    <a:gd name="connsiteX40" fmla="*/ 8748317 w 9667534"/>
                    <a:gd name="connsiteY40" fmla="*/ 1278375 h 3153049"/>
                    <a:gd name="connsiteX41" fmla="*/ 8043686 w 9667534"/>
                    <a:gd name="connsiteY41" fmla="*/ 1387311 h 3153049"/>
                    <a:gd name="connsiteX42" fmla="*/ 7723449 w 9667534"/>
                    <a:gd name="connsiteY42" fmla="*/ 1365632 h 3153049"/>
                    <a:gd name="connsiteX43" fmla="*/ 7389417 w 9667534"/>
                    <a:gd name="connsiteY43" fmla="*/ 1355780 h 3153049"/>
                    <a:gd name="connsiteX44" fmla="*/ 6861272 w 9667534"/>
                    <a:gd name="connsiteY44" fmla="*/ 1347897 h 3153049"/>
                    <a:gd name="connsiteX45" fmla="*/ 6083835 w 9667534"/>
                    <a:gd name="connsiteY45" fmla="*/ 1571789 h 3153049"/>
                    <a:gd name="connsiteX46" fmla="*/ 6774726 w 9667534"/>
                    <a:gd name="connsiteY46" fmla="*/ 1578084 h 3153049"/>
                    <a:gd name="connsiteX47" fmla="*/ 7026810 w 9667534"/>
                    <a:gd name="connsiteY47" fmla="*/ 1387311 h 3153049"/>
                    <a:gd name="connsiteX48" fmla="*/ 7286722 w 9667534"/>
                    <a:gd name="connsiteY48" fmla="*/ 1693315 h 3153049"/>
                    <a:gd name="connsiteX49" fmla="*/ 7702976 w 9667534"/>
                    <a:gd name="connsiteY49" fmla="*/ 2109787 h 3153049"/>
                    <a:gd name="connsiteX50" fmla="*/ 8704305 w 9667534"/>
                    <a:gd name="connsiteY50" fmla="*/ 3113635 h 3153049"/>
                    <a:gd name="connsiteX51" fmla="*/ 8563948 w 9667534"/>
                    <a:gd name="connsiteY51" fmla="*/ 3153049 h 3153049"/>
                    <a:gd name="connsiteX52" fmla="*/ 7878148 w 9667534"/>
                    <a:gd name="connsiteY52" fmla="*/ 2427835 h 3153049"/>
                    <a:gd name="connsiteX53" fmla="*/ 7618674 w 9667534"/>
                    <a:gd name="connsiteY53" fmla="*/ 2273683 h 3153049"/>
                    <a:gd name="connsiteX54" fmla="*/ 7562838 w 9667534"/>
                    <a:gd name="connsiteY54" fmla="*/ 2270180 h 3153049"/>
                    <a:gd name="connsiteX55" fmla="*/ 7350387 w 9667534"/>
                    <a:gd name="connsiteY55" fmla="*/ 2135571 h 3153049"/>
                    <a:gd name="connsiteX56" fmla="*/ 7077337 w 9667534"/>
                    <a:gd name="connsiteY56" fmla="*/ 2038733 h 3153049"/>
                    <a:gd name="connsiteX57" fmla="*/ 6900686 w 9667534"/>
                    <a:gd name="connsiteY57" fmla="*/ 1986400 h 3153049"/>
                    <a:gd name="connsiteX58" fmla="*/ 6404072 w 9667534"/>
                    <a:gd name="connsiteY58" fmla="*/ 1915455 h 3153049"/>
                    <a:gd name="connsiteX59" fmla="*/ 5789217 w 9667534"/>
                    <a:gd name="connsiteY59" fmla="*/ 1990999 h 3153049"/>
                    <a:gd name="connsiteX60" fmla="*/ 5513321 w 9667534"/>
                    <a:gd name="connsiteY60" fmla="*/ 2002166 h 3153049"/>
                    <a:gd name="connsiteX61" fmla="*/ 5157064 w 9667534"/>
                    <a:gd name="connsiteY61" fmla="*/ 2151883 h 3153049"/>
                    <a:gd name="connsiteX62" fmla="*/ 4900874 w 9667534"/>
                    <a:gd name="connsiteY62" fmla="*/ 2146683 h 3153049"/>
                    <a:gd name="connsiteX63" fmla="*/ 4334082 w 9667534"/>
                    <a:gd name="connsiteY63" fmla="*/ 2223047 h 3153049"/>
                    <a:gd name="connsiteX64" fmla="*/ 3984065 w 9667534"/>
                    <a:gd name="connsiteY64" fmla="*/ 2183469 h 3153049"/>
                    <a:gd name="connsiteX65" fmla="*/ 3341565 w 9667534"/>
                    <a:gd name="connsiteY65" fmla="*/ 2131684 h 3153049"/>
                    <a:gd name="connsiteX66" fmla="*/ 3022862 w 9667534"/>
                    <a:gd name="connsiteY66" fmla="*/ 2549908 h 3153049"/>
                    <a:gd name="connsiteX67" fmla="*/ 2722605 w 9667534"/>
                    <a:gd name="connsiteY67" fmla="*/ 2676635 h 3153049"/>
                    <a:gd name="connsiteX68" fmla="*/ 2052845 w 9667534"/>
                    <a:gd name="connsiteY68" fmla="*/ 2262187 h 3153049"/>
                    <a:gd name="connsiteX69" fmla="*/ 1915881 w 9667534"/>
                    <a:gd name="connsiteY69" fmla="*/ 2043331 h 3153049"/>
                    <a:gd name="connsiteX70" fmla="*/ 1335458 w 9667534"/>
                    <a:gd name="connsiteY70" fmla="*/ 1805097 h 3153049"/>
                    <a:gd name="connsiteX71" fmla="*/ 919315 w 9667534"/>
                    <a:gd name="connsiteY71" fmla="*/ 1538616 h 3153049"/>
                    <a:gd name="connsiteX72" fmla="*/ 823079 w 9667534"/>
                    <a:gd name="connsiteY72" fmla="*/ 1324249 h 3153049"/>
                    <a:gd name="connsiteX73" fmla="*/ 570831 w 9667534"/>
                    <a:gd name="connsiteY73" fmla="*/ 1418842 h 3153049"/>
                    <a:gd name="connsiteX74" fmla="*/ 510506 w 9667534"/>
                    <a:gd name="connsiteY74" fmla="*/ 1529255 h 3153049"/>
                    <a:gd name="connsiteX75" fmla="*/ 298164 w 9667534"/>
                    <a:gd name="connsiteY75"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763012 w 9667534"/>
                    <a:gd name="connsiteY32" fmla="*/ 1016382 h 3153049"/>
                    <a:gd name="connsiteX33" fmla="*/ 6980772 w 9667534"/>
                    <a:gd name="connsiteY33" fmla="*/ 980637 h 3153049"/>
                    <a:gd name="connsiteX34" fmla="*/ 7059874 w 9667534"/>
                    <a:gd name="connsiteY34" fmla="*/ 777218 h 3153049"/>
                    <a:gd name="connsiteX35" fmla="*/ 7211343 w 9667534"/>
                    <a:gd name="connsiteY35" fmla="*/ 725652 h 3153049"/>
                    <a:gd name="connsiteX36" fmla="*/ 8098865 w 9667534"/>
                    <a:gd name="connsiteY36" fmla="*/ 1127180 h 3153049"/>
                    <a:gd name="connsiteX37" fmla="*/ 8556065 w 9667534"/>
                    <a:gd name="connsiteY37" fmla="*/ 1150828 h 3153049"/>
                    <a:gd name="connsiteX38" fmla="*/ 9517762 w 9667534"/>
                    <a:gd name="connsiteY38" fmla="*/ 575386 h 3153049"/>
                    <a:gd name="connsiteX39" fmla="*/ 9667534 w 9667534"/>
                    <a:gd name="connsiteY39" fmla="*/ 701511 h 3153049"/>
                    <a:gd name="connsiteX40" fmla="*/ 8748317 w 9667534"/>
                    <a:gd name="connsiteY40" fmla="*/ 1278375 h 3153049"/>
                    <a:gd name="connsiteX41" fmla="*/ 8123061 w 9667534"/>
                    <a:gd name="connsiteY41" fmla="*/ 1347623 h 3153049"/>
                    <a:gd name="connsiteX42" fmla="*/ 7723449 w 9667534"/>
                    <a:gd name="connsiteY42" fmla="*/ 1365632 h 3153049"/>
                    <a:gd name="connsiteX43" fmla="*/ 7389417 w 9667534"/>
                    <a:gd name="connsiteY43" fmla="*/ 1355780 h 3153049"/>
                    <a:gd name="connsiteX44" fmla="*/ 6861272 w 9667534"/>
                    <a:gd name="connsiteY44" fmla="*/ 1347897 h 3153049"/>
                    <a:gd name="connsiteX45" fmla="*/ 6083835 w 9667534"/>
                    <a:gd name="connsiteY45" fmla="*/ 1571789 h 3153049"/>
                    <a:gd name="connsiteX46" fmla="*/ 6774726 w 9667534"/>
                    <a:gd name="connsiteY46" fmla="*/ 1578084 h 3153049"/>
                    <a:gd name="connsiteX47" fmla="*/ 7026810 w 9667534"/>
                    <a:gd name="connsiteY47" fmla="*/ 1387311 h 3153049"/>
                    <a:gd name="connsiteX48" fmla="*/ 7286722 w 9667534"/>
                    <a:gd name="connsiteY48" fmla="*/ 1693315 h 3153049"/>
                    <a:gd name="connsiteX49" fmla="*/ 7702976 w 9667534"/>
                    <a:gd name="connsiteY49" fmla="*/ 2109787 h 3153049"/>
                    <a:gd name="connsiteX50" fmla="*/ 8704305 w 9667534"/>
                    <a:gd name="connsiteY50" fmla="*/ 3113635 h 3153049"/>
                    <a:gd name="connsiteX51" fmla="*/ 8563948 w 9667534"/>
                    <a:gd name="connsiteY51" fmla="*/ 3153049 h 3153049"/>
                    <a:gd name="connsiteX52" fmla="*/ 7878148 w 9667534"/>
                    <a:gd name="connsiteY52" fmla="*/ 2427835 h 3153049"/>
                    <a:gd name="connsiteX53" fmla="*/ 7618674 w 9667534"/>
                    <a:gd name="connsiteY53" fmla="*/ 2273683 h 3153049"/>
                    <a:gd name="connsiteX54" fmla="*/ 7562838 w 9667534"/>
                    <a:gd name="connsiteY54" fmla="*/ 2270180 h 3153049"/>
                    <a:gd name="connsiteX55" fmla="*/ 7350387 w 9667534"/>
                    <a:gd name="connsiteY55" fmla="*/ 2135571 h 3153049"/>
                    <a:gd name="connsiteX56" fmla="*/ 7077337 w 9667534"/>
                    <a:gd name="connsiteY56" fmla="*/ 2038733 h 3153049"/>
                    <a:gd name="connsiteX57" fmla="*/ 6900686 w 9667534"/>
                    <a:gd name="connsiteY57" fmla="*/ 1986400 h 3153049"/>
                    <a:gd name="connsiteX58" fmla="*/ 6404072 w 9667534"/>
                    <a:gd name="connsiteY58" fmla="*/ 1915455 h 3153049"/>
                    <a:gd name="connsiteX59" fmla="*/ 5789217 w 9667534"/>
                    <a:gd name="connsiteY59" fmla="*/ 1990999 h 3153049"/>
                    <a:gd name="connsiteX60" fmla="*/ 5513321 w 9667534"/>
                    <a:gd name="connsiteY60" fmla="*/ 2002166 h 3153049"/>
                    <a:gd name="connsiteX61" fmla="*/ 5157064 w 9667534"/>
                    <a:gd name="connsiteY61" fmla="*/ 2151883 h 3153049"/>
                    <a:gd name="connsiteX62" fmla="*/ 4900874 w 9667534"/>
                    <a:gd name="connsiteY62" fmla="*/ 2146683 h 3153049"/>
                    <a:gd name="connsiteX63" fmla="*/ 4334082 w 9667534"/>
                    <a:gd name="connsiteY63" fmla="*/ 2223047 h 3153049"/>
                    <a:gd name="connsiteX64" fmla="*/ 3984065 w 9667534"/>
                    <a:gd name="connsiteY64" fmla="*/ 2183469 h 3153049"/>
                    <a:gd name="connsiteX65" fmla="*/ 3341565 w 9667534"/>
                    <a:gd name="connsiteY65" fmla="*/ 2131684 h 3153049"/>
                    <a:gd name="connsiteX66" fmla="*/ 3022862 w 9667534"/>
                    <a:gd name="connsiteY66" fmla="*/ 2549908 h 3153049"/>
                    <a:gd name="connsiteX67" fmla="*/ 2722605 w 9667534"/>
                    <a:gd name="connsiteY67" fmla="*/ 2676635 h 3153049"/>
                    <a:gd name="connsiteX68" fmla="*/ 2052845 w 9667534"/>
                    <a:gd name="connsiteY68" fmla="*/ 2262187 h 3153049"/>
                    <a:gd name="connsiteX69" fmla="*/ 1915881 w 9667534"/>
                    <a:gd name="connsiteY69" fmla="*/ 2043331 h 3153049"/>
                    <a:gd name="connsiteX70" fmla="*/ 1335458 w 9667534"/>
                    <a:gd name="connsiteY70" fmla="*/ 1805097 h 3153049"/>
                    <a:gd name="connsiteX71" fmla="*/ 919315 w 9667534"/>
                    <a:gd name="connsiteY71" fmla="*/ 1538616 h 3153049"/>
                    <a:gd name="connsiteX72" fmla="*/ 823079 w 9667534"/>
                    <a:gd name="connsiteY72" fmla="*/ 1324249 h 3153049"/>
                    <a:gd name="connsiteX73" fmla="*/ 570831 w 9667534"/>
                    <a:gd name="connsiteY73" fmla="*/ 1418842 h 3153049"/>
                    <a:gd name="connsiteX74" fmla="*/ 510506 w 9667534"/>
                    <a:gd name="connsiteY74" fmla="*/ 1529255 h 3153049"/>
                    <a:gd name="connsiteX75" fmla="*/ 298164 w 9667534"/>
                    <a:gd name="connsiteY75"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763012 w 9667534"/>
                    <a:gd name="connsiteY32" fmla="*/ 1016382 h 3153049"/>
                    <a:gd name="connsiteX33" fmla="*/ 6980772 w 9667534"/>
                    <a:gd name="connsiteY33" fmla="*/ 980637 h 3153049"/>
                    <a:gd name="connsiteX34" fmla="*/ 7059874 w 9667534"/>
                    <a:gd name="connsiteY34" fmla="*/ 777218 h 3153049"/>
                    <a:gd name="connsiteX35" fmla="*/ 7211343 w 9667534"/>
                    <a:gd name="connsiteY35" fmla="*/ 725652 h 3153049"/>
                    <a:gd name="connsiteX36" fmla="*/ 8098865 w 9667534"/>
                    <a:gd name="connsiteY36" fmla="*/ 1127180 h 3153049"/>
                    <a:gd name="connsiteX37" fmla="*/ 8556065 w 9667534"/>
                    <a:gd name="connsiteY37" fmla="*/ 1150828 h 3153049"/>
                    <a:gd name="connsiteX38" fmla="*/ 9517762 w 9667534"/>
                    <a:gd name="connsiteY38" fmla="*/ 575386 h 3153049"/>
                    <a:gd name="connsiteX39" fmla="*/ 9667534 w 9667534"/>
                    <a:gd name="connsiteY39" fmla="*/ 701511 h 3153049"/>
                    <a:gd name="connsiteX40" fmla="*/ 8748317 w 9667534"/>
                    <a:gd name="connsiteY40" fmla="*/ 1278375 h 3153049"/>
                    <a:gd name="connsiteX41" fmla="*/ 8123061 w 9667534"/>
                    <a:gd name="connsiteY41" fmla="*/ 1347623 h 3153049"/>
                    <a:gd name="connsiteX42" fmla="*/ 8002849 w 9667534"/>
                    <a:gd name="connsiteY42" fmla="*/ 1383095 h 3153049"/>
                    <a:gd name="connsiteX43" fmla="*/ 7723449 w 9667534"/>
                    <a:gd name="connsiteY43" fmla="*/ 1365632 h 3153049"/>
                    <a:gd name="connsiteX44" fmla="*/ 7389417 w 9667534"/>
                    <a:gd name="connsiteY44" fmla="*/ 1355780 h 3153049"/>
                    <a:gd name="connsiteX45" fmla="*/ 6861272 w 9667534"/>
                    <a:gd name="connsiteY45" fmla="*/ 1347897 h 3153049"/>
                    <a:gd name="connsiteX46" fmla="*/ 6083835 w 9667534"/>
                    <a:gd name="connsiteY46" fmla="*/ 1571789 h 3153049"/>
                    <a:gd name="connsiteX47" fmla="*/ 6774726 w 9667534"/>
                    <a:gd name="connsiteY47" fmla="*/ 1578084 h 3153049"/>
                    <a:gd name="connsiteX48" fmla="*/ 7026810 w 9667534"/>
                    <a:gd name="connsiteY48" fmla="*/ 1387311 h 3153049"/>
                    <a:gd name="connsiteX49" fmla="*/ 7286722 w 9667534"/>
                    <a:gd name="connsiteY49" fmla="*/ 1693315 h 3153049"/>
                    <a:gd name="connsiteX50" fmla="*/ 7702976 w 9667534"/>
                    <a:gd name="connsiteY50" fmla="*/ 2109787 h 3153049"/>
                    <a:gd name="connsiteX51" fmla="*/ 8704305 w 9667534"/>
                    <a:gd name="connsiteY51" fmla="*/ 3113635 h 3153049"/>
                    <a:gd name="connsiteX52" fmla="*/ 8563948 w 9667534"/>
                    <a:gd name="connsiteY52" fmla="*/ 3153049 h 3153049"/>
                    <a:gd name="connsiteX53" fmla="*/ 7878148 w 9667534"/>
                    <a:gd name="connsiteY53" fmla="*/ 2427835 h 3153049"/>
                    <a:gd name="connsiteX54" fmla="*/ 7618674 w 9667534"/>
                    <a:gd name="connsiteY54" fmla="*/ 2273683 h 3153049"/>
                    <a:gd name="connsiteX55" fmla="*/ 7562838 w 9667534"/>
                    <a:gd name="connsiteY55" fmla="*/ 2270180 h 3153049"/>
                    <a:gd name="connsiteX56" fmla="*/ 7350387 w 9667534"/>
                    <a:gd name="connsiteY56" fmla="*/ 2135571 h 3153049"/>
                    <a:gd name="connsiteX57" fmla="*/ 7077337 w 9667534"/>
                    <a:gd name="connsiteY57" fmla="*/ 2038733 h 3153049"/>
                    <a:gd name="connsiteX58" fmla="*/ 6900686 w 9667534"/>
                    <a:gd name="connsiteY58" fmla="*/ 1986400 h 3153049"/>
                    <a:gd name="connsiteX59" fmla="*/ 6404072 w 9667534"/>
                    <a:gd name="connsiteY59" fmla="*/ 1915455 h 3153049"/>
                    <a:gd name="connsiteX60" fmla="*/ 5789217 w 9667534"/>
                    <a:gd name="connsiteY60" fmla="*/ 1990999 h 3153049"/>
                    <a:gd name="connsiteX61" fmla="*/ 5513321 w 9667534"/>
                    <a:gd name="connsiteY61" fmla="*/ 2002166 h 3153049"/>
                    <a:gd name="connsiteX62" fmla="*/ 5157064 w 9667534"/>
                    <a:gd name="connsiteY62" fmla="*/ 2151883 h 3153049"/>
                    <a:gd name="connsiteX63" fmla="*/ 4900874 w 9667534"/>
                    <a:gd name="connsiteY63" fmla="*/ 2146683 h 3153049"/>
                    <a:gd name="connsiteX64" fmla="*/ 4334082 w 9667534"/>
                    <a:gd name="connsiteY64" fmla="*/ 2223047 h 3153049"/>
                    <a:gd name="connsiteX65" fmla="*/ 3984065 w 9667534"/>
                    <a:gd name="connsiteY65" fmla="*/ 2183469 h 3153049"/>
                    <a:gd name="connsiteX66" fmla="*/ 3341565 w 9667534"/>
                    <a:gd name="connsiteY66" fmla="*/ 2131684 h 3153049"/>
                    <a:gd name="connsiteX67" fmla="*/ 3022862 w 9667534"/>
                    <a:gd name="connsiteY67" fmla="*/ 2549908 h 3153049"/>
                    <a:gd name="connsiteX68" fmla="*/ 2722605 w 9667534"/>
                    <a:gd name="connsiteY68" fmla="*/ 2676635 h 3153049"/>
                    <a:gd name="connsiteX69" fmla="*/ 2052845 w 9667534"/>
                    <a:gd name="connsiteY69" fmla="*/ 2262187 h 3153049"/>
                    <a:gd name="connsiteX70" fmla="*/ 1915881 w 9667534"/>
                    <a:gd name="connsiteY70" fmla="*/ 2043331 h 3153049"/>
                    <a:gd name="connsiteX71" fmla="*/ 1335458 w 9667534"/>
                    <a:gd name="connsiteY71" fmla="*/ 1805097 h 3153049"/>
                    <a:gd name="connsiteX72" fmla="*/ 919315 w 9667534"/>
                    <a:gd name="connsiteY72" fmla="*/ 1538616 h 3153049"/>
                    <a:gd name="connsiteX73" fmla="*/ 823079 w 9667534"/>
                    <a:gd name="connsiteY73" fmla="*/ 1324249 h 3153049"/>
                    <a:gd name="connsiteX74" fmla="*/ 570831 w 9667534"/>
                    <a:gd name="connsiteY74" fmla="*/ 1418842 h 3153049"/>
                    <a:gd name="connsiteX75" fmla="*/ 510506 w 9667534"/>
                    <a:gd name="connsiteY75" fmla="*/ 1529255 h 3153049"/>
                    <a:gd name="connsiteX76" fmla="*/ 298164 w 9667534"/>
                    <a:gd name="connsiteY76"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763012 w 9667534"/>
                    <a:gd name="connsiteY32" fmla="*/ 1016382 h 3153049"/>
                    <a:gd name="connsiteX33" fmla="*/ 6980772 w 9667534"/>
                    <a:gd name="connsiteY33" fmla="*/ 980637 h 3153049"/>
                    <a:gd name="connsiteX34" fmla="*/ 7059874 w 9667534"/>
                    <a:gd name="connsiteY34" fmla="*/ 777218 h 3153049"/>
                    <a:gd name="connsiteX35" fmla="*/ 7211343 w 9667534"/>
                    <a:gd name="connsiteY35" fmla="*/ 725652 h 3153049"/>
                    <a:gd name="connsiteX36" fmla="*/ 8098865 w 9667534"/>
                    <a:gd name="connsiteY36" fmla="*/ 1127180 h 3153049"/>
                    <a:gd name="connsiteX37" fmla="*/ 8556065 w 9667534"/>
                    <a:gd name="connsiteY37" fmla="*/ 1150828 h 3153049"/>
                    <a:gd name="connsiteX38" fmla="*/ 9517762 w 9667534"/>
                    <a:gd name="connsiteY38" fmla="*/ 575386 h 3153049"/>
                    <a:gd name="connsiteX39" fmla="*/ 9667534 w 9667534"/>
                    <a:gd name="connsiteY39" fmla="*/ 701511 h 3153049"/>
                    <a:gd name="connsiteX40" fmla="*/ 8748317 w 9667534"/>
                    <a:gd name="connsiteY40" fmla="*/ 1278375 h 3153049"/>
                    <a:gd name="connsiteX41" fmla="*/ 8142111 w 9667534"/>
                    <a:gd name="connsiteY41" fmla="*/ 1344448 h 3153049"/>
                    <a:gd name="connsiteX42" fmla="*/ 8002849 w 9667534"/>
                    <a:gd name="connsiteY42" fmla="*/ 1383095 h 3153049"/>
                    <a:gd name="connsiteX43" fmla="*/ 7723449 w 9667534"/>
                    <a:gd name="connsiteY43" fmla="*/ 1365632 h 3153049"/>
                    <a:gd name="connsiteX44" fmla="*/ 7389417 w 9667534"/>
                    <a:gd name="connsiteY44" fmla="*/ 1355780 h 3153049"/>
                    <a:gd name="connsiteX45" fmla="*/ 6861272 w 9667534"/>
                    <a:gd name="connsiteY45" fmla="*/ 1347897 h 3153049"/>
                    <a:gd name="connsiteX46" fmla="*/ 6083835 w 9667534"/>
                    <a:gd name="connsiteY46" fmla="*/ 1571789 h 3153049"/>
                    <a:gd name="connsiteX47" fmla="*/ 6774726 w 9667534"/>
                    <a:gd name="connsiteY47" fmla="*/ 1578084 h 3153049"/>
                    <a:gd name="connsiteX48" fmla="*/ 7026810 w 9667534"/>
                    <a:gd name="connsiteY48" fmla="*/ 1387311 h 3153049"/>
                    <a:gd name="connsiteX49" fmla="*/ 7286722 w 9667534"/>
                    <a:gd name="connsiteY49" fmla="*/ 1693315 h 3153049"/>
                    <a:gd name="connsiteX50" fmla="*/ 7702976 w 9667534"/>
                    <a:gd name="connsiteY50" fmla="*/ 2109787 h 3153049"/>
                    <a:gd name="connsiteX51" fmla="*/ 8704305 w 9667534"/>
                    <a:gd name="connsiteY51" fmla="*/ 3113635 h 3153049"/>
                    <a:gd name="connsiteX52" fmla="*/ 8563948 w 9667534"/>
                    <a:gd name="connsiteY52" fmla="*/ 3153049 h 3153049"/>
                    <a:gd name="connsiteX53" fmla="*/ 7878148 w 9667534"/>
                    <a:gd name="connsiteY53" fmla="*/ 2427835 h 3153049"/>
                    <a:gd name="connsiteX54" fmla="*/ 7618674 w 9667534"/>
                    <a:gd name="connsiteY54" fmla="*/ 2273683 h 3153049"/>
                    <a:gd name="connsiteX55" fmla="*/ 7562838 w 9667534"/>
                    <a:gd name="connsiteY55" fmla="*/ 2270180 h 3153049"/>
                    <a:gd name="connsiteX56" fmla="*/ 7350387 w 9667534"/>
                    <a:gd name="connsiteY56" fmla="*/ 2135571 h 3153049"/>
                    <a:gd name="connsiteX57" fmla="*/ 7077337 w 9667534"/>
                    <a:gd name="connsiteY57" fmla="*/ 2038733 h 3153049"/>
                    <a:gd name="connsiteX58" fmla="*/ 6900686 w 9667534"/>
                    <a:gd name="connsiteY58" fmla="*/ 1986400 h 3153049"/>
                    <a:gd name="connsiteX59" fmla="*/ 6404072 w 9667534"/>
                    <a:gd name="connsiteY59" fmla="*/ 1915455 h 3153049"/>
                    <a:gd name="connsiteX60" fmla="*/ 5789217 w 9667534"/>
                    <a:gd name="connsiteY60" fmla="*/ 1990999 h 3153049"/>
                    <a:gd name="connsiteX61" fmla="*/ 5513321 w 9667534"/>
                    <a:gd name="connsiteY61" fmla="*/ 2002166 h 3153049"/>
                    <a:gd name="connsiteX62" fmla="*/ 5157064 w 9667534"/>
                    <a:gd name="connsiteY62" fmla="*/ 2151883 h 3153049"/>
                    <a:gd name="connsiteX63" fmla="*/ 4900874 w 9667534"/>
                    <a:gd name="connsiteY63" fmla="*/ 2146683 h 3153049"/>
                    <a:gd name="connsiteX64" fmla="*/ 4334082 w 9667534"/>
                    <a:gd name="connsiteY64" fmla="*/ 2223047 h 3153049"/>
                    <a:gd name="connsiteX65" fmla="*/ 3984065 w 9667534"/>
                    <a:gd name="connsiteY65" fmla="*/ 2183469 h 3153049"/>
                    <a:gd name="connsiteX66" fmla="*/ 3341565 w 9667534"/>
                    <a:gd name="connsiteY66" fmla="*/ 2131684 h 3153049"/>
                    <a:gd name="connsiteX67" fmla="*/ 3022862 w 9667534"/>
                    <a:gd name="connsiteY67" fmla="*/ 2549908 h 3153049"/>
                    <a:gd name="connsiteX68" fmla="*/ 2722605 w 9667534"/>
                    <a:gd name="connsiteY68" fmla="*/ 2676635 h 3153049"/>
                    <a:gd name="connsiteX69" fmla="*/ 2052845 w 9667534"/>
                    <a:gd name="connsiteY69" fmla="*/ 2262187 h 3153049"/>
                    <a:gd name="connsiteX70" fmla="*/ 1915881 w 9667534"/>
                    <a:gd name="connsiteY70" fmla="*/ 2043331 h 3153049"/>
                    <a:gd name="connsiteX71" fmla="*/ 1335458 w 9667534"/>
                    <a:gd name="connsiteY71" fmla="*/ 1805097 h 3153049"/>
                    <a:gd name="connsiteX72" fmla="*/ 919315 w 9667534"/>
                    <a:gd name="connsiteY72" fmla="*/ 1538616 h 3153049"/>
                    <a:gd name="connsiteX73" fmla="*/ 823079 w 9667534"/>
                    <a:gd name="connsiteY73" fmla="*/ 1324249 h 3153049"/>
                    <a:gd name="connsiteX74" fmla="*/ 570831 w 9667534"/>
                    <a:gd name="connsiteY74" fmla="*/ 1418842 h 3153049"/>
                    <a:gd name="connsiteX75" fmla="*/ 510506 w 9667534"/>
                    <a:gd name="connsiteY75" fmla="*/ 1529255 h 3153049"/>
                    <a:gd name="connsiteX76" fmla="*/ 298164 w 9667534"/>
                    <a:gd name="connsiteY76"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763012 w 9667534"/>
                    <a:gd name="connsiteY32" fmla="*/ 1016382 h 3153049"/>
                    <a:gd name="connsiteX33" fmla="*/ 6980772 w 9667534"/>
                    <a:gd name="connsiteY33" fmla="*/ 980637 h 3153049"/>
                    <a:gd name="connsiteX34" fmla="*/ 7059874 w 9667534"/>
                    <a:gd name="connsiteY34" fmla="*/ 777218 h 3153049"/>
                    <a:gd name="connsiteX35" fmla="*/ 7211343 w 9667534"/>
                    <a:gd name="connsiteY35" fmla="*/ 725652 h 3153049"/>
                    <a:gd name="connsiteX36" fmla="*/ 8098865 w 9667534"/>
                    <a:gd name="connsiteY36" fmla="*/ 1127180 h 3153049"/>
                    <a:gd name="connsiteX37" fmla="*/ 8556065 w 9667534"/>
                    <a:gd name="connsiteY37" fmla="*/ 1150828 h 3153049"/>
                    <a:gd name="connsiteX38" fmla="*/ 9517762 w 9667534"/>
                    <a:gd name="connsiteY38" fmla="*/ 575386 h 3153049"/>
                    <a:gd name="connsiteX39" fmla="*/ 9667534 w 9667534"/>
                    <a:gd name="connsiteY39" fmla="*/ 701511 h 3153049"/>
                    <a:gd name="connsiteX40" fmla="*/ 8748317 w 9667534"/>
                    <a:gd name="connsiteY40" fmla="*/ 1278375 h 3153049"/>
                    <a:gd name="connsiteX41" fmla="*/ 8150048 w 9667534"/>
                    <a:gd name="connsiteY41" fmla="*/ 1338098 h 3153049"/>
                    <a:gd name="connsiteX42" fmla="*/ 8002849 w 9667534"/>
                    <a:gd name="connsiteY42" fmla="*/ 1383095 h 3153049"/>
                    <a:gd name="connsiteX43" fmla="*/ 7723449 w 9667534"/>
                    <a:gd name="connsiteY43" fmla="*/ 1365632 h 3153049"/>
                    <a:gd name="connsiteX44" fmla="*/ 7389417 w 9667534"/>
                    <a:gd name="connsiteY44" fmla="*/ 1355780 h 3153049"/>
                    <a:gd name="connsiteX45" fmla="*/ 6861272 w 9667534"/>
                    <a:gd name="connsiteY45" fmla="*/ 1347897 h 3153049"/>
                    <a:gd name="connsiteX46" fmla="*/ 6083835 w 9667534"/>
                    <a:gd name="connsiteY46" fmla="*/ 1571789 h 3153049"/>
                    <a:gd name="connsiteX47" fmla="*/ 6774726 w 9667534"/>
                    <a:gd name="connsiteY47" fmla="*/ 1578084 h 3153049"/>
                    <a:gd name="connsiteX48" fmla="*/ 7026810 w 9667534"/>
                    <a:gd name="connsiteY48" fmla="*/ 1387311 h 3153049"/>
                    <a:gd name="connsiteX49" fmla="*/ 7286722 w 9667534"/>
                    <a:gd name="connsiteY49" fmla="*/ 1693315 h 3153049"/>
                    <a:gd name="connsiteX50" fmla="*/ 7702976 w 9667534"/>
                    <a:gd name="connsiteY50" fmla="*/ 2109787 h 3153049"/>
                    <a:gd name="connsiteX51" fmla="*/ 8704305 w 9667534"/>
                    <a:gd name="connsiteY51" fmla="*/ 3113635 h 3153049"/>
                    <a:gd name="connsiteX52" fmla="*/ 8563948 w 9667534"/>
                    <a:gd name="connsiteY52" fmla="*/ 3153049 h 3153049"/>
                    <a:gd name="connsiteX53" fmla="*/ 7878148 w 9667534"/>
                    <a:gd name="connsiteY53" fmla="*/ 2427835 h 3153049"/>
                    <a:gd name="connsiteX54" fmla="*/ 7618674 w 9667534"/>
                    <a:gd name="connsiteY54" fmla="*/ 2273683 h 3153049"/>
                    <a:gd name="connsiteX55" fmla="*/ 7562838 w 9667534"/>
                    <a:gd name="connsiteY55" fmla="*/ 2270180 h 3153049"/>
                    <a:gd name="connsiteX56" fmla="*/ 7350387 w 9667534"/>
                    <a:gd name="connsiteY56" fmla="*/ 2135571 h 3153049"/>
                    <a:gd name="connsiteX57" fmla="*/ 7077337 w 9667534"/>
                    <a:gd name="connsiteY57" fmla="*/ 2038733 h 3153049"/>
                    <a:gd name="connsiteX58" fmla="*/ 6900686 w 9667534"/>
                    <a:gd name="connsiteY58" fmla="*/ 1986400 h 3153049"/>
                    <a:gd name="connsiteX59" fmla="*/ 6404072 w 9667534"/>
                    <a:gd name="connsiteY59" fmla="*/ 1915455 h 3153049"/>
                    <a:gd name="connsiteX60" fmla="*/ 5789217 w 9667534"/>
                    <a:gd name="connsiteY60" fmla="*/ 1990999 h 3153049"/>
                    <a:gd name="connsiteX61" fmla="*/ 5513321 w 9667534"/>
                    <a:gd name="connsiteY61" fmla="*/ 2002166 h 3153049"/>
                    <a:gd name="connsiteX62" fmla="*/ 5157064 w 9667534"/>
                    <a:gd name="connsiteY62" fmla="*/ 2151883 h 3153049"/>
                    <a:gd name="connsiteX63" fmla="*/ 4900874 w 9667534"/>
                    <a:gd name="connsiteY63" fmla="*/ 2146683 h 3153049"/>
                    <a:gd name="connsiteX64" fmla="*/ 4334082 w 9667534"/>
                    <a:gd name="connsiteY64" fmla="*/ 2223047 h 3153049"/>
                    <a:gd name="connsiteX65" fmla="*/ 3984065 w 9667534"/>
                    <a:gd name="connsiteY65" fmla="*/ 2183469 h 3153049"/>
                    <a:gd name="connsiteX66" fmla="*/ 3341565 w 9667534"/>
                    <a:gd name="connsiteY66" fmla="*/ 2131684 h 3153049"/>
                    <a:gd name="connsiteX67" fmla="*/ 3022862 w 9667534"/>
                    <a:gd name="connsiteY67" fmla="*/ 2549908 h 3153049"/>
                    <a:gd name="connsiteX68" fmla="*/ 2722605 w 9667534"/>
                    <a:gd name="connsiteY68" fmla="*/ 2676635 h 3153049"/>
                    <a:gd name="connsiteX69" fmla="*/ 2052845 w 9667534"/>
                    <a:gd name="connsiteY69" fmla="*/ 2262187 h 3153049"/>
                    <a:gd name="connsiteX70" fmla="*/ 1915881 w 9667534"/>
                    <a:gd name="connsiteY70" fmla="*/ 2043331 h 3153049"/>
                    <a:gd name="connsiteX71" fmla="*/ 1335458 w 9667534"/>
                    <a:gd name="connsiteY71" fmla="*/ 1805097 h 3153049"/>
                    <a:gd name="connsiteX72" fmla="*/ 919315 w 9667534"/>
                    <a:gd name="connsiteY72" fmla="*/ 1538616 h 3153049"/>
                    <a:gd name="connsiteX73" fmla="*/ 823079 w 9667534"/>
                    <a:gd name="connsiteY73" fmla="*/ 1324249 h 3153049"/>
                    <a:gd name="connsiteX74" fmla="*/ 570831 w 9667534"/>
                    <a:gd name="connsiteY74" fmla="*/ 1418842 h 3153049"/>
                    <a:gd name="connsiteX75" fmla="*/ 510506 w 9667534"/>
                    <a:gd name="connsiteY75" fmla="*/ 1529255 h 3153049"/>
                    <a:gd name="connsiteX76" fmla="*/ 298164 w 9667534"/>
                    <a:gd name="connsiteY76"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763012 w 9667534"/>
                    <a:gd name="connsiteY32" fmla="*/ 1016382 h 3153049"/>
                    <a:gd name="connsiteX33" fmla="*/ 6980772 w 9667534"/>
                    <a:gd name="connsiteY33" fmla="*/ 980637 h 3153049"/>
                    <a:gd name="connsiteX34" fmla="*/ 7059874 w 9667534"/>
                    <a:gd name="connsiteY34" fmla="*/ 777218 h 3153049"/>
                    <a:gd name="connsiteX35" fmla="*/ 7211343 w 9667534"/>
                    <a:gd name="connsiteY35" fmla="*/ 725652 h 3153049"/>
                    <a:gd name="connsiteX36" fmla="*/ 8098865 w 9667534"/>
                    <a:gd name="connsiteY36" fmla="*/ 1127180 h 3153049"/>
                    <a:gd name="connsiteX37" fmla="*/ 8556065 w 9667534"/>
                    <a:gd name="connsiteY37" fmla="*/ 1150828 h 3153049"/>
                    <a:gd name="connsiteX38" fmla="*/ 9517762 w 9667534"/>
                    <a:gd name="connsiteY38" fmla="*/ 575386 h 3153049"/>
                    <a:gd name="connsiteX39" fmla="*/ 9667534 w 9667534"/>
                    <a:gd name="connsiteY39" fmla="*/ 701511 h 3153049"/>
                    <a:gd name="connsiteX40" fmla="*/ 8748317 w 9667534"/>
                    <a:gd name="connsiteY40" fmla="*/ 1278375 h 3153049"/>
                    <a:gd name="connsiteX41" fmla="*/ 8150048 w 9667534"/>
                    <a:gd name="connsiteY41" fmla="*/ 1338098 h 3153049"/>
                    <a:gd name="connsiteX42" fmla="*/ 8002849 w 9667534"/>
                    <a:gd name="connsiteY42" fmla="*/ 1383095 h 3153049"/>
                    <a:gd name="connsiteX43" fmla="*/ 7723449 w 9667534"/>
                    <a:gd name="connsiteY43" fmla="*/ 1365632 h 3153049"/>
                    <a:gd name="connsiteX44" fmla="*/ 7389417 w 9667534"/>
                    <a:gd name="connsiteY44" fmla="*/ 1355780 h 3153049"/>
                    <a:gd name="connsiteX45" fmla="*/ 6861272 w 9667534"/>
                    <a:gd name="connsiteY45" fmla="*/ 1347897 h 3153049"/>
                    <a:gd name="connsiteX46" fmla="*/ 6083835 w 9667534"/>
                    <a:gd name="connsiteY46" fmla="*/ 1571789 h 3153049"/>
                    <a:gd name="connsiteX47" fmla="*/ 6774726 w 9667534"/>
                    <a:gd name="connsiteY47" fmla="*/ 1578084 h 3153049"/>
                    <a:gd name="connsiteX48" fmla="*/ 7026810 w 9667534"/>
                    <a:gd name="connsiteY48" fmla="*/ 1387311 h 3153049"/>
                    <a:gd name="connsiteX49" fmla="*/ 7286722 w 9667534"/>
                    <a:gd name="connsiteY49" fmla="*/ 1693315 h 3153049"/>
                    <a:gd name="connsiteX50" fmla="*/ 7702976 w 9667534"/>
                    <a:gd name="connsiteY50" fmla="*/ 2109787 h 3153049"/>
                    <a:gd name="connsiteX51" fmla="*/ 8704305 w 9667534"/>
                    <a:gd name="connsiteY51" fmla="*/ 3113635 h 3153049"/>
                    <a:gd name="connsiteX52" fmla="*/ 8563948 w 9667534"/>
                    <a:gd name="connsiteY52" fmla="*/ 3153049 h 3153049"/>
                    <a:gd name="connsiteX53" fmla="*/ 7878148 w 9667534"/>
                    <a:gd name="connsiteY53" fmla="*/ 2427835 h 3153049"/>
                    <a:gd name="connsiteX54" fmla="*/ 7618674 w 9667534"/>
                    <a:gd name="connsiteY54" fmla="*/ 2273683 h 3153049"/>
                    <a:gd name="connsiteX55" fmla="*/ 7562838 w 9667534"/>
                    <a:gd name="connsiteY55" fmla="*/ 2270180 h 3153049"/>
                    <a:gd name="connsiteX56" fmla="*/ 7350387 w 9667534"/>
                    <a:gd name="connsiteY56" fmla="*/ 2135571 h 3153049"/>
                    <a:gd name="connsiteX57" fmla="*/ 7077337 w 9667534"/>
                    <a:gd name="connsiteY57" fmla="*/ 2038733 h 3153049"/>
                    <a:gd name="connsiteX58" fmla="*/ 6900686 w 9667534"/>
                    <a:gd name="connsiteY58" fmla="*/ 1986400 h 3153049"/>
                    <a:gd name="connsiteX59" fmla="*/ 6404072 w 9667534"/>
                    <a:gd name="connsiteY59" fmla="*/ 1915455 h 3153049"/>
                    <a:gd name="connsiteX60" fmla="*/ 5789217 w 9667534"/>
                    <a:gd name="connsiteY60" fmla="*/ 1990999 h 3153049"/>
                    <a:gd name="connsiteX61" fmla="*/ 5513321 w 9667534"/>
                    <a:gd name="connsiteY61" fmla="*/ 2002166 h 3153049"/>
                    <a:gd name="connsiteX62" fmla="*/ 5157064 w 9667534"/>
                    <a:gd name="connsiteY62" fmla="*/ 2151883 h 3153049"/>
                    <a:gd name="connsiteX63" fmla="*/ 4900874 w 9667534"/>
                    <a:gd name="connsiteY63" fmla="*/ 2146683 h 3153049"/>
                    <a:gd name="connsiteX64" fmla="*/ 4334082 w 9667534"/>
                    <a:gd name="connsiteY64" fmla="*/ 2223047 h 3153049"/>
                    <a:gd name="connsiteX65" fmla="*/ 3984065 w 9667534"/>
                    <a:gd name="connsiteY65" fmla="*/ 2183469 h 3153049"/>
                    <a:gd name="connsiteX66" fmla="*/ 3341565 w 9667534"/>
                    <a:gd name="connsiteY66" fmla="*/ 2131684 h 3153049"/>
                    <a:gd name="connsiteX67" fmla="*/ 3022862 w 9667534"/>
                    <a:gd name="connsiteY67" fmla="*/ 2549908 h 3153049"/>
                    <a:gd name="connsiteX68" fmla="*/ 2722605 w 9667534"/>
                    <a:gd name="connsiteY68" fmla="*/ 2676635 h 3153049"/>
                    <a:gd name="connsiteX69" fmla="*/ 2052845 w 9667534"/>
                    <a:gd name="connsiteY69" fmla="*/ 2262187 h 3153049"/>
                    <a:gd name="connsiteX70" fmla="*/ 1915881 w 9667534"/>
                    <a:gd name="connsiteY70" fmla="*/ 2043331 h 3153049"/>
                    <a:gd name="connsiteX71" fmla="*/ 1335458 w 9667534"/>
                    <a:gd name="connsiteY71" fmla="*/ 1805097 h 3153049"/>
                    <a:gd name="connsiteX72" fmla="*/ 919315 w 9667534"/>
                    <a:gd name="connsiteY72" fmla="*/ 1538616 h 3153049"/>
                    <a:gd name="connsiteX73" fmla="*/ 823079 w 9667534"/>
                    <a:gd name="connsiteY73" fmla="*/ 1324249 h 3153049"/>
                    <a:gd name="connsiteX74" fmla="*/ 570831 w 9667534"/>
                    <a:gd name="connsiteY74" fmla="*/ 1418842 h 3153049"/>
                    <a:gd name="connsiteX75" fmla="*/ 510506 w 9667534"/>
                    <a:gd name="connsiteY75" fmla="*/ 1529255 h 3153049"/>
                    <a:gd name="connsiteX76" fmla="*/ 298164 w 9667534"/>
                    <a:gd name="connsiteY76"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763012 w 9667534"/>
                    <a:gd name="connsiteY32" fmla="*/ 1016382 h 3153049"/>
                    <a:gd name="connsiteX33" fmla="*/ 6980772 w 9667534"/>
                    <a:gd name="connsiteY33" fmla="*/ 980637 h 3153049"/>
                    <a:gd name="connsiteX34" fmla="*/ 7059874 w 9667534"/>
                    <a:gd name="connsiteY34" fmla="*/ 777218 h 3153049"/>
                    <a:gd name="connsiteX35" fmla="*/ 7211343 w 9667534"/>
                    <a:gd name="connsiteY35" fmla="*/ 725652 h 3153049"/>
                    <a:gd name="connsiteX36" fmla="*/ 8098865 w 9667534"/>
                    <a:gd name="connsiteY36" fmla="*/ 1127180 h 3153049"/>
                    <a:gd name="connsiteX37" fmla="*/ 8556065 w 9667534"/>
                    <a:gd name="connsiteY37" fmla="*/ 1150828 h 3153049"/>
                    <a:gd name="connsiteX38" fmla="*/ 9517762 w 9667534"/>
                    <a:gd name="connsiteY38" fmla="*/ 575386 h 3153049"/>
                    <a:gd name="connsiteX39" fmla="*/ 9667534 w 9667534"/>
                    <a:gd name="connsiteY39" fmla="*/ 701511 h 3153049"/>
                    <a:gd name="connsiteX40" fmla="*/ 8748317 w 9667534"/>
                    <a:gd name="connsiteY40" fmla="*/ 1278375 h 3153049"/>
                    <a:gd name="connsiteX41" fmla="*/ 8150048 w 9667534"/>
                    <a:gd name="connsiteY41" fmla="*/ 1338098 h 3153049"/>
                    <a:gd name="connsiteX42" fmla="*/ 8002849 w 9667534"/>
                    <a:gd name="connsiteY42" fmla="*/ 1383095 h 3153049"/>
                    <a:gd name="connsiteX43" fmla="*/ 7723449 w 9667534"/>
                    <a:gd name="connsiteY43" fmla="*/ 1365632 h 3153049"/>
                    <a:gd name="connsiteX44" fmla="*/ 7389417 w 9667534"/>
                    <a:gd name="connsiteY44" fmla="*/ 1355780 h 3153049"/>
                    <a:gd name="connsiteX45" fmla="*/ 6861272 w 9667534"/>
                    <a:gd name="connsiteY45" fmla="*/ 1347897 h 3153049"/>
                    <a:gd name="connsiteX46" fmla="*/ 6083835 w 9667534"/>
                    <a:gd name="connsiteY46" fmla="*/ 1571789 h 3153049"/>
                    <a:gd name="connsiteX47" fmla="*/ 6774726 w 9667534"/>
                    <a:gd name="connsiteY47" fmla="*/ 1578084 h 3153049"/>
                    <a:gd name="connsiteX48" fmla="*/ 7026810 w 9667534"/>
                    <a:gd name="connsiteY48" fmla="*/ 1387311 h 3153049"/>
                    <a:gd name="connsiteX49" fmla="*/ 7286722 w 9667534"/>
                    <a:gd name="connsiteY49" fmla="*/ 1693315 h 3153049"/>
                    <a:gd name="connsiteX50" fmla="*/ 7702976 w 9667534"/>
                    <a:gd name="connsiteY50" fmla="*/ 2109787 h 3153049"/>
                    <a:gd name="connsiteX51" fmla="*/ 8704305 w 9667534"/>
                    <a:gd name="connsiteY51" fmla="*/ 3113635 h 3153049"/>
                    <a:gd name="connsiteX52" fmla="*/ 8563948 w 9667534"/>
                    <a:gd name="connsiteY52" fmla="*/ 3153049 h 3153049"/>
                    <a:gd name="connsiteX53" fmla="*/ 7878148 w 9667534"/>
                    <a:gd name="connsiteY53" fmla="*/ 2427835 h 3153049"/>
                    <a:gd name="connsiteX54" fmla="*/ 7618674 w 9667534"/>
                    <a:gd name="connsiteY54" fmla="*/ 2273683 h 3153049"/>
                    <a:gd name="connsiteX55" fmla="*/ 7562838 w 9667534"/>
                    <a:gd name="connsiteY55" fmla="*/ 2270180 h 3153049"/>
                    <a:gd name="connsiteX56" fmla="*/ 7350387 w 9667534"/>
                    <a:gd name="connsiteY56" fmla="*/ 2135571 h 3153049"/>
                    <a:gd name="connsiteX57" fmla="*/ 7077337 w 9667534"/>
                    <a:gd name="connsiteY57" fmla="*/ 2038733 h 3153049"/>
                    <a:gd name="connsiteX58" fmla="*/ 6900686 w 9667534"/>
                    <a:gd name="connsiteY58" fmla="*/ 1986400 h 3153049"/>
                    <a:gd name="connsiteX59" fmla="*/ 6404072 w 9667534"/>
                    <a:gd name="connsiteY59" fmla="*/ 1915455 h 3153049"/>
                    <a:gd name="connsiteX60" fmla="*/ 5789217 w 9667534"/>
                    <a:gd name="connsiteY60" fmla="*/ 1990999 h 3153049"/>
                    <a:gd name="connsiteX61" fmla="*/ 5513321 w 9667534"/>
                    <a:gd name="connsiteY61" fmla="*/ 2002166 h 3153049"/>
                    <a:gd name="connsiteX62" fmla="*/ 5157064 w 9667534"/>
                    <a:gd name="connsiteY62" fmla="*/ 2151883 h 3153049"/>
                    <a:gd name="connsiteX63" fmla="*/ 4900874 w 9667534"/>
                    <a:gd name="connsiteY63" fmla="*/ 2146683 h 3153049"/>
                    <a:gd name="connsiteX64" fmla="*/ 4334082 w 9667534"/>
                    <a:gd name="connsiteY64" fmla="*/ 2223047 h 3153049"/>
                    <a:gd name="connsiteX65" fmla="*/ 3984065 w 9667534"/>
                    <a:gd name="connsiteY65" fmla="*/ 2183469 h 3153049"/>
                    <a:gd name="connsiteX66" fmla="*/ 3341565 w 9667534"/>
                    <a:gd name="connsiteY66" fmla="*/ 2131684 h 3153049"/>
                    <a:gd name="connsiteX67" fmla="*/ 3022862 w 9667534"/>
                    <a:gd name="connsiteY67" fmla="*/ 2549908 h 3153049"/>
                    <a:gd name="connsiteX68" fmla="*/ 2722605 w 9667534"/>
                    <a:gd name="connsiteY68" fmla="*/ 2676635 h 3153049"/>
                    <a:gd name="connsiteX69" fmla="*/ 2052845 w 9667534"/>
                    <a:gd name="connsiteY69" fmla="*/ 2262187 h 3153049"/>
                    <a:gd name="connsiteX70" fmla="*/ 1915881 w 9667534"/>
                    <a:gd name="connsiteY70" fmla="*/ 2043331 h 3153049"/>
                    <a:gd name="connsiteX71" fmla="*/ 1335458 w 9667534"/>
                    <a:gd name="connsiteY71" fmla="*/ 1805097 h 3153049"/>
                    <a:gd name="connsiteX72" fmla="*/ 919315 w 9667534"/>
                    <a:gd name="connsiteY72" fmla="*/ 1538616 h 3153049"/>
                    <a:gd name="connsiteX73" fmla="*/ 823079 w 9667534"/>
                    <a:gd name="connsiteY73" fmla="*/ 1324249 h 3153049"/>
                    <a:gd name="connsiteX74" fmla="*/ 570831 w 9667534"/>
                    <a:gd name="connsiteY74" fmla="*/ 1418842 h 3153049"/>
                    <a:gd name="connsiteX75" fmla="*/ 510506 w 9667534"/>
                    <a:gd name="connsiteY75" fmla="*/ 1529255 h 3153049"/>
                    <a:gd name="connsiteX76" fmla="*/ 298164 w 9667534"/>
                    <a:gd name="connsiteY76"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763012 w 9667534"/>
                    <a:gd name="connsiteY32" fmla="*/ 1016382 h 3153049"/>
                    <a:gd name="connsiteX33" fmla="*/ 6980772 w 9667534"/>
                    <a:gd name="connsiteY33" fmla="*/ 980637 h 3153049"/>
                    <a:gd name="connsiteX34" fmla="*/ 7059874 w 9667534"/>
                    <a:gd name="connsiteY34" fmla="*/ 777218 h 3153049"/>
                    <a:gd name="connsiteX35" fmla="*/ 7230393 w 9667534"/>
                    <a:gd name="connsiteY35" fmla="*/ 736765 h 3153049"/>
                    <a:gd name="connsiteX36" fmla="*/ 8098865 w 9667534"/>
                    <a:gd name="connsiteY36" fmla="*/ 1127180 h 3153049"/>
                    <a:gd name="connsiteX37" fmla="*/ 8556065 w 9667534"/>
                    <a:gd name="connsiteY37" fmla="*/ 1150828 h 3153049"/>
                    <a:gd name="connsiteX38" fmla="*/ 9517762 w 9667534"/>
                    <a:gd name="connsiteY38" fmla="*/ 575386 h 3153049"/>
                    <a:gd name="connsiteX39" fmla="*/ 9667534 w 9667534"/>
                    <a:gd name="connsiteY39" fmla="*/ 701511 h 3153049"/>
                    <a:gd name="connsiteX40" fmla="*/ 8748317 w 9667534"/>
                    <a:gd name="connsiteY40" fmla="*/ 1278375 h 3153049"/>
                    <a:gd name="connsiteX41" fmla="*/ 8150048 w 9667534"/>
                    <a:gd name="connsiteY41" fmla="*/ 1338098 h 3153049"/>
                    <a:gd name="connsiteX42" fmla="*/ 8002849 w 9667534"/>
                    <a:gd name="connsiteY42" fmla="*/ 1383095 h 3153049"/>
                    <a:gd name="connsiteX43" fmla="*/ 7723449 w 9667534"/>
                    <a:gd name="connsiteY43" fmla="*/ 1365632 h 3153049"/>
                    <a:gd name="connsiteX44" fmla="*/ 7389417 w 9667534"/>
                    <a:gd name="connsiteY44" fmla="*/ 1355780 h 3153049"/>
                    <a:gd name="connsiteX45" fmla="*/ 6861272 w 9667534"/>
                    <a:gd name="connsiteY45" fmla="*/ 1347897 h 3153049"/>
                    <a:gd name="connsiteX46" fmla="*/ 6083835 w 9667534"/>
                    <a:gd name="connsiteY46" fmla="*/ 1571789 h 3153049"/>
                    <a:gd name="connsiteX47" fmla="*/ 6774726 w 9667534"/>
                    <a:gd name="connsiteY47" fmla="*/ 1578084 h 3153049"/>
                    <a:gd name="connsiteX48" fmla="*/ 7026810 w 9667534"/>
                    <a:gd name="connsiteY48" fmla="*/ 1387311 h 3153049"/>
                    <a:gd name="connsiteX49" fmla="*/ 7286722 w 9667534"/>
                    <a:gd name="connsiteY49" fmla="*/ 1693315 h 3153049"/>
                    <a:gd name="connsiteX50" fmla="*/ 7702976 w 9667534"/>
                    <a:gd name="connsiteY50" fmla="*/ 2109787 h 3153049"/>
                    <a:gd name="connsiteX51" fmla="*/ 8704305 w 9667534"/>
                    <a:gd name="connsiteY51" fmla="*/ 3113635 h 3153049"/>
                    <a:gd name="connsiteX52" fmla="*/ 8563948 w 9667534"/>
                    <a:gd name="connsiteY52" fmla="*/ 3153049 h 3153049"/>
                    <a:gd name="connsiteX53" fmla="*/ 7878148 w 9667534"/>
                    <a:gd name="connsiteY53" fmla="*/ 2427835 h 3153049"/>
                    <a:gd name="connsiteX54" fmla="*/ 7618674 w 9667534"/>
                    <a:gd name="connsiteY54" fmla="*/ 2273683 h 3153049"/>
                    <a:gd name="connsiteX55" fmla="*/ 7562838 w 9667534"/>
                    <a:gd name="connsiteY55" fmla="*/ 2270180 h 3153049"/>
                    <a:gd name="connsiteX56" fmla="*/ 7350387 w 9667534"/>
                    <a:gd name="connsiteY56" fmla="*/ 2135571 h 3153049"/>
                    <a:gd name="connsiteX57" fmla="*/ 7077337 w 9667534"/>
                    <a:gd name="connsiteY57" fmla="*/ 2038733 h 3153049"/>
                    <a:gd name="connsiteX58" fmla="*/ 6900686 w 9667534"/>
                    <a:gd name="connsiteY58" fmla="*/ 1986400 h 3153049"/>
                    <a:gd name="connsiteX59" fmla="*/ 6404072 w 9667534"/>
                    <a:gd name="connsiteY59" fmla="*/ 1915455 h 3153049"/>
                    <a:gd name="connsiteX60" fmla="*/ 5789217 w 9667534"/>
                    <a:gd name="connsiteY60" fmla="*/ 1990999 h 3153049"/>
                    <a:gd name="connsiteX61" fmla="*/ 5513321 w 9667534"/>
                    <a:gd name="connsiteY61" fmla="*/ 2002166 h 3153049"/>
                    <a:gd name="connsiteX62" fmla="*/ 5157064 w 9667534"/>
                    <a:gd name="connsiteY62" fmla="*/ 2151883 h 3153049"/>
                    <a:gd name="connsiteX63" fmla="*/ 4900874 w 9667534"/>
                    <a:gd name="connsiteY63" fmla="*/ 2146683 h 3153049"/>
                    <a:gd name="connsiteX64" fmla="*/ 4334082 w 9667534"/>
                    <a:gd name="connsiteY64" fmla="*/ 2223047 h 3153049"/>
                    <a:gd name="connsiteX65" fmla="*/ 3984065 w 9667534"/>
                    <a:gd name="connsiteY65" fmla="*/ 2183469 h 3153049"/>
                    <a:gd name="connsiteX66" fmla="*/ 3341565 w 9667534"/>
                    <a:gd name="connsiteY66" fmla="*/ 2131684 h 3153049"/>
                    <a:gd name="connsiteX67" fmla="*/ 3022862 w 9667534"/>
                    <a:gd name="connsiteY67" fmla="*/ 2549908 h 3153049"/>
                    <a:gd name="connsiteX68" fmla="*/ 2722605 w 9667534"/>
                    <a:gd name="connsiteY68" fmla="*/ 2676635 h 3153049"/>
                    <a:gd name="connsiteX69" fmla="*/ 2052845 w 9667534"/>
                    <a:gd name="connsiteY69" fmla="*/ 2262187 h 3153049"/>
                    <a:gd name="connsiteX70" fmla="*/ 1915881 w 9667534"/>
                    <a:gd name="connsiteY70" fmla="*/ 2043331 h 3153049"/>
                    <a:gd name="connsiteX71" fmla="*/ 1335458 w 9667534"/>
                    <a:gd name="connsiteY71" fmla="*/ 1805097 h 3153049"/>
                    <a:gd name="connsiteX72" fmla="*/ 919315 w 9667534"/>
                    <a:gd name="connsiteY72" fmla="*/ 1538616 h 3153049"/>
                    <a:gd name="connsiteX73" fmla="*/ 823079 w 9667534"/>
                    <a:gd name="connsiteY73" fmla="*/ 1324249 h 3153049"/>
                    <a:gd name="connsiteX74" fmla="*/ 570831 w 9667534"/>
                    <a:gd name="connsiteY74" fmla="*/ 1418842 h 3153049"/>
                    <a:gd name="connsiteX75" fmla="*/ 510506 w 9667534"/>
                    <a:gd name="connsiteY75" fmla="*/ 1529255 h 3153049"/>
                    <a:gd name="connsiteX76" fmla="*/ 298164 w 9667534"/>
                    <a:gd name="connsiteY76"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763012 w 9667534"/>
                    <a:gd name="connsiteY32" fmla="*/ 1016382 h 3153049"/>
                    <a:gd name="connsiteX33" fmla="*/ 6980772 w 9667534"/>
                    <a:gd name="connsiteY33" fmla="*/ 980637 h 3153049"/>
                    <a:gd name="connsiteX34" fmla="*/ 7059874 w 9667534"/>
                    <a:gd name="connsiteY34" fmla="*/ 777218 h 3153049"/>
                    <a:gd name="connsiteX35" fmla="*/ 7230393 w 9667534"/>
                    <a:gd name="connsiteY35" fmla="*/ 736765 h 3153049"/>
                    <a:gd name="connsiteX36" fmla="*/ 8098865 w 9667534"/>
                    <a:gd name="connsiteY36" fmla="*/ 1127180 h 3153049"/>
                    <a:gd name="connsiteX37" fmla="*/ 8556065 w 9667534"/>
                    <a:gd name="connsiteY37" fmla="*/ 1150828 h 3153049"/>
                    <a:gd name="connsiteX38" fmla="*/ 9517762 w 9667534"/>
                    <a:gd name="connsiteY38" fmla="*/ 575386 h 3153049"/>
                    <a:gd name="connsiteX39" fmla="*/ 9667534 w 9667534"/>
                    <a:gd name="connsiteY39" fmla="*/ 701511 h 3153049"/>
                    <a:gd name="connsiteX40" fmla="*/ 8748317 w 9667534"/>
                    <a:gd name="connsiteY40" fmla="*/ 1278375 h 3153049"/>
                    <a:gd name="connsiteX41" fmla="*/ 8150048 w 9667534"/>
                    <a:gd name="connsiteY41" fmla="*/ 1338098 h 3153049"/>
                    <a:gd name="connsiteX42" fmla="*/ 8002849 w 9667534"/>
                    <a:gd name="connsiteY42" fmla="*/ 1383095 h 3153049"/>
                    <a:gd name="connsiteX43" fmla="*/ 7723449 w 9667534"/>
                    <a:gd name="connsiteY43" fmla="*/ 1365632 h 3153049"/>
                    <a:gd name="connsiteX44" fmla="*/ 7389417 w 9667534"/>
                    <a:gd name="connsiteY44" fmla="*/ 1355780 h 3153049"/>
                    <a:gd name="connsiteX45" fmla="*/ 6861272 w 9667534"/>
                    <a:gd name="connsiteY45" fmla="*/ 1347897 h 3153049"/>
                    <a:gd name="connsiteX46" fmla="*/ 6083835 w 9667534"/>
                    <a:gd name="connsiteY46" fmla="*/ 1571789 h 3153049"/>
                    <a:gd name="connsiteX47" fmla="*/ 6774726 w 9667534"/>
                    <a:gd name="connsiteY47" fmla="*/ 1578084 h 3153049"/>
                    <a:gd name="connsiteX48" fmla="*/ 7026810 w 9667534"/>
                    <a:gd name="connsiteY48" fmla="*/ 1387311 h 3153049"/>
                    <a:gd name="connsiteX49" fmla="*/ 7286722 w 9667534"/>
                    <a:gd name="connsiteY49" fmla="*/ 1693315 h 3153049"/>
                    <a:gd name="connsiteX50" fmla="*/ 7702976 w 9667534"/>
                    <a:gd name="connsiteY50" fmla="*/ 2109787 h 3153049"/>
                    <a:gd name="connsiteX51" fmla="*/ 8704305 w 9667534"/>
                    <a:gd name="connsiteY51" fmla="*/ 3113635 h 3153049"/>
                    <a:gd name="connsiteX52" fmla="*/ 8563948 w 9667534"/>
                    <a:gd name="connsiteY52" fmla="*/ 3153049 h 3153049"/>
                    <a:gd name="connsiteX53" fmla="*/ 7878148 w 9667534"/>
                    <a:gd name="connsiteY53" fmla="*/ 2427835 h 3153049"/>
                    <a:gd name="connsiteX54" fmla="*/ 7618674 w 9667534"/>
                    <a:gd name="connsiteY54" fmla="*/ 2273683 h 3153049"/>
                    <a:gd name="connsiteX55" fmla="*/ 7562838 w 9667534"/>
                    <a:gd name="connsiteY55" fmla="*/ 2270180 h 3153049"/>
                    <a:gd name="connsiteX56" fmla="*/ 7350387 w 9667534"/>
                    <a:gd name="connsiteY56" fmla="*/ 2135571 h 3153049"/>
                    <a:gd name="connsiteX57" fmla="*/ 7077337 w 9667534"/>
                    <a:gd name="connsiteY57" fmla="*/ 2038733 h 3153049"/>
                    <a:gd name="connsiteX58" fmla="*/ 6900686 w 9667534"/>
                    <a:gd name="connsiteY58" fmla="*/ 1986400 h 3153049"/>
                    <a:gd name="connsiteX59" fmla="*/ 6404072 w 9667534"/>
                    <a:gd name="connsiteY59" fmla="*/ 1915455 h 3153049"/>
                    <a:gd name="connsiteX60" fmla="*/ 5789217 w 9667534"/>
                    <a:gd name="connsiteY60" fmla="*/ 1990999 h 3153049"/>
                    <a:gd name="connsiteX61" fmla="*/ 5513321 w 9667534"/>
                    <a:gd name="connsiteY61" fmla="*/ 2002166 h 3153049"/>
                    <a:gd name="connsiteX62" fmla="*/ 5157064 w 9667534"/>
                    <a:gd name="connsiteY62" fmla="*/ 2151883 h 3153049"/>
                    <a:gd name="connsiteX63" fmla="*/ 4900874 w 9667534"/>
                    <a:gd name="connsiteY63" fmla="*/ 2146683 h 3153049"/>
                    <a:gd name="connsiteX64" fmla="*/ 4334082 w 9667534"/>
                    <a:gd name="connsiteY64" fmla="*/ 2223047 h 3153049"/>
                    <a:gd name="connsiteX65" fmla="*/ 3984065 w 9667534"/>
                    <a:gd name="connsiteY65" fmla="*/ 2183469 h 3153049"/>
                    <a:gd name="connsiteX66" fmla="*/ 3341565 w 9667534"/>
                    <a:gd name="connsiteY66" fmla="*/ 2131684 h 3153049"/>
                    <a:gd name="connsiteX67" fmla="*/ 3022862 w 9667534"/>
                    <a:gd name="connsiteY67" fmla="*/ 2549908 h 3153049"/>
                    <a:gd name="connsiteX68" fmla="*/ 2722605 w 9667534"/>
                    <a:gd name="connsiteY68" fmla="*/ 2676635 h 3153049"/>
                    <a:gd name="connsiteX69" fmla="*/ 2052845 w 9667534"/>
                    <a:gd name="connsiteY69" fmla="*/ 2262187 h 3153049"/>
                    <a:gd name="connsiteX70" fmla="*/ 1915881 w 9667534"/>
                    <a:gd name="connsiteY70" fmla="*/ 2043331 h 3153049"/>
                    <a:gd name="connsiteX71" fmla="*/ 1335458 w 9667534"/>
                    <a:gd name="connsiteY71" fmla="*/ 1805097 h 3153049"/>
                    <a:gd name="connsiteX72" fmla="*/ 919315 w 9667534"/>
                    <a:gd name="connsiteY72" fmla="*/ 1538616 h 3153049"/>
                    <a:gd name="connsiteX73" fmla="*/ 823079 w 9667534"/>
                    <a:gd name="connsiteY73" fmla="*/ 1324249 h 3153049"/>
                    <a:gd name="connsiteX74" fmla="*/ 570831 w 9667534"/>
                    <a:gd name="connsiteY74" fmla="*/ 1418842 h 3153049"/>
                    <a:gd name="connsiteX75" fmla="*/ 510506 w 9667534"/>
                    <a:gd name="connsiteY75" fmla="*/ 1529255 h 3153049"/>
                    <a:gd name="connsiteX76" fmla="*/ 298164 w 9667534"/>
                    <a:gd name="connsiteY76"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763012 w 9667534"/>
                    <a:gd name="connsiteY32" fmla="*/ 1016382 h 3153049"/>
                    <a:gd name="connsiteX33" fmla="*/ 6980772 w 9667534"/>
                    <a:gd name="connsiteY33" fmla="*/ 980637 h 3153049"/>
                    <a:gd name="connsiteX34" fmla="*/ 7059874 w 9667534"/>
                    <a:gd name="connsiteY34" fmla="*/ 777218 h 3153049"/>
                    <a:gd name="connsiteX35" fmla="*/ 7230393 w 9667534"/>
                    <a:gd name="connsiteY35" fmla="*/ 736765 h 3153049"/>
                    <a:gd name="connsiteX36" fmla="*/ 8098865 w 9667534"/>
                    <a:gd name="connsiteY36" fmla="*/ 1127180 h 3153049"/>
                    <a:gd name="connsiteX37" fmla="*/ 8556065 w 9667534"/>
                    <a:gd name="connsiteY37" fmla="*/ 1150828 h 3153049"/>
                    <a:gd name="connsiteX38" fmla="*/ 9517762 w 9667534"/>
                    <a:gd name="connsiteY38" fmla="*/ 575386 h 3153049"/>
                    <a:gd name="connsiteX39" fmla="*/ 9667534 w 9667534"/>
                    <a:gd name="connsiteY39" fmla="*/ 701511 h 3153049"/>
                    <a:gd name="connsiteX40" fmla="*/ 8748317 w 9667534"/>
                    <a:gd name="connsiteY40" fmla="*/ 1278375 h 3153049"/>
                    <a:gd name="connsiteX41" fmla="*/ 8150048 w 9667534"/>
                    <a:gd name="connsiteY41" fmla="*/ 1338098 h 3153049"/>
                    <a:gd name="connsiteX42" fmla="*/ 8002849 w 9667534"/>
                    <a:gd name="connsiteY42" fmla="*/ 1383095 h 3153049"/>
                    <a:gd name="connsiteX43" fmla="*/ 7723449 w 9667534"/>
                    <a:gd name="connsiteY43" fmla="*/ 1365632 h 3153049"/>
                    <a:gd name="connsiteX44" fmla="*/ 7389417 w 9667534"/>
                    <a:gd name="connsiteY44" fmla="*/ 1355780 h 3153049"/>
                    <a:gd name="connsiteX45" fmla="*/ 6861272 w 9667534"/>
                    <a:gd name="connsiteY45" fmla="*/ 1347897 h 3153049"/>
                    <a:gd name="connsiteX46" fmla="*/ 6083835 w 9667534"/>
                    <a:gd name="connsiteY46" fmla="*/ 1571789 h 3153049"/>
                    <a:gd name="connsiteX47" fmla="*/ 6774726 w 9667534"/>
                    <a:gd name="connsiteY47" fmla="*/ 1578084 h 3153049"/>
                    <a:gd name="connsiteX48" fmla="*/ 7026810 w 9667534"/>
                    <a:gd name="connsiteY48" fmla="*/ 1387311 h 3153049"/>
                    <a:gd name="connsiteX49" fmla="*/ 7286722 w 9667534"/>
                    <a:gd name="connsiteY49" fmla="*/ 1693315 h 3153049"/>
                    <a:gd name="connsiteX50" fmla="*/ 7702976 w 9667534"/>
                    <a:gd name="connsiteY50" fmla="*/ 2109787 h 3153049"/>
                    <a:gd name="connsiteX51" fmla="*/ 8704305 w 9667534"/>
                    <a:gd name="connsiteY51" fmla="*/ 3113635 h 3153049"/>
                    <a:gd name="connsiteX52" fmla="*/ 8563948 w 9667534"/>
                    <a:gd name="connsiteY52" fmla="*/ 3153049 h 3153049"/>
                    <a:gd name="connsiteX53" fmla="*/ 7878148 w 9667534"/>
                    <a:gd name="connsiteY53" fmla="*/ 2427835 h 3153049"/>
                    <a:gd name="connsiteX54" fmla="*/ 7618674 w 9667534"/>
                    <a:gd name="connsiteY54" fmla="*/ 2273683 h 3153049"/>
                    <a:gd name="connsiteX55" fmla="*/ 7562838 w 9667534"/>
                    <a:gd name="connsiteY55" fmla="*/ 2270180 h 3153049"/>
                    <a:gd name="connsiteX56" fmla="*/ 7350387 w 9667534"/>
                    <a:gd name="connsiteY56" fmla="*/ 2135571 h 3153049"/>
                    <a:gd name="connsiteX57" fmla="*/ 7077337 w 9667534"/>
                    <a:gd name="connsiteY57" fmla="*/ 2038733 h 3153049"/>
                    <a:gd name="connsiteX58" fmla="*/ 6900686 w 9667534"/>
                    <a:gd name="connsiteY58" fmla="*/ 1986400 h 3153049"/>
                    <a:gd name="connsiteX59" fmla="*/ 6404072 w 9667534"/>
                    <a:gd name="connsiteY59" fmla="*/ 1915455 h 3153049"/>
                    <a:gd name="connsiteX60" fmla="*/ 5789217 w 9667534"/>
                    <a:gd name="connsiteY60" fmla="*/ 1990999 h 3153049"/>
                    <a:gd name="connsiteX61" fmla="*/ 5513321 w 9667534"/>
                    <a:gd name="connsiteY61" fmla="*/ 2002166 h 3153049"/>
                    <a:gd name="connsiteX62" fmla="*/ 5157064 w 9667534"/>
                    <a:gd name="connsiteY62" fmla="*/ 2151883 h 3153049"/>
                    <a:gd name="connsiteX63" fmla="*/ 4900874 w 9667534"/>
                    <a:gd name="connsiteY63" fmla="*/ 2146683 h 3153049"/>
                    <a:gd name="connsiteX64" fmla="*/ 4334082 w 9667534"/>
                    <a:gd name="connsiteY64" fmla="*/ 2223047 h 3153049"/>
                    <a:gd name="connsiteX65" fmla="*/ 3984065 w 9667534"/>
                    <a:gd name="connsiteY65" fmla="*/ 2183469 h 3153049"/>
                    <a:gd name="connsiteX66" fmla="*/ 3341565 w 9667534"/>
                    <a:gd name="connsiteY66" fmla="*/ 2131684 h 3153049"/>
                    <a:gd name="connsiteX67" fmla="*/ 3022862 w 9667534"/>
                    <a:gd name="connsiteY67" fmla="*/ 2549908 h 3153049"/>
                    <a:gd name="connsiteX68" fmla="*/ 2722605 w 9667534"/>
                    <a:gd name="connsiteY68" fmla="*/ 2676635 h 3153049"/>
                    <a:gd name="connsiteX69" fmla="*/ 2052845 w 9667534"/>
                    <a:gd name="connsiteY69" fmla="*/ 2262187 h 3153049"/>
                    <a:gd name="connsiteX70" fmla="*/ 1915881 w 9667534"/>
                    <a:gd name="connsiteY70" fmla="*/ 2043331 h 3153049"/>
                    <a:gd name="connsiteX71" fmla="*/ 1335458 w 9667534"/>
                    <a:gd name="connsiteY71" fmla="*/ 1805097 h 3153049"/>
                    <a:gd name="connsiteX72" fmla="*/ 919315 w 9667534"/>
                    <a:gd name="connsiteY72" fmla="*/ 1538616 h 3153049"/>
                    <a:gd name="connsiteX73" fmla="*/ 823079 w 9667534"/>
                    <a:gd name="connsiteY73" fmla="*/ 1324249 h 3153049"/>
                    <a:gd name="connsiteX74" fmla="*/ 570831 w 9667534"/>
                    <a:gd name="connsiteY74" fmla="*/ 1418842 h 3153049"/>
                    <a:gd name="connsiteX75" fmla="*/ 510506 w 9667534"/>
                    <a:gd name="connsiteY75" fmla="*/ 1529255 h 3153049"/>
                    <a:gd name="connsiteX76" fmla="*/ 298164 w 9667534"/>
                    <a:gd name="connsiteY76"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763012 w 9667534"/>
                    <a:gd name="connsiteY32" fmla="*/ 1016382 h 3153049"/>
                    <a:gd name="connsiteX33" fmla="*/ 6980772 w 9667534"/>
                    <a:gd name="connsiteY33" fmla="*/ 980637 h 3153049"/>
                    <a:gd name="connsiteX34" fmla="*/ 7059874 w 9667534"/>
                    <a:gd name="connsiteY34" fmla="*/ 777218 h 3153049"/>
                    <a:gd name="connsiteX35" fmla="*/ 7230393 w 9667534"/>
                    <a:gd name="connsiteY35" fmla="*/ 736765 h 3153049"/>
                    <a:gd name="connsiteX36" fmla="*/ 8098865 w 9667534"/>
                    <a:gd name="connsiteY36" fmla="*/ 1127180 h 3153049"/>
                    <a:gd name="connsiteX37" fmla="*/ 8556065 w 9667534"/>
                    <a:gd name="connsiteY37" fmla="*/ 1150828 h 3153049"/>
                    <a:gd name="connsiteX38" fmla="*/ 9517762 w 9667534"/>
                    <a:gd name="connsiteY38" fmla="*/ 575386 h 3153049"/>
                    <a:gd name="connsiteX39" fmla="*/ 9667534 w 9667534"/>
                    <a:gd name="connsiteY39" fmla="*/ 701511 h 3153049"/>
                    <a:gd name="connsiteX40" fmla="*/ 8748317 w 9667534"/>
                    <a:gd name="connsiteY40" fmla="*/ 1278375 h 3153049"/>
                    <a:gd name="connsiteX41" fmla="*/ 8150048 w 9667534"/>
                    <a:gd name="connsiteY41" fmla="*/ 1338098 h 3153049"/>
                    <a:gd name="connsiteX42" fmla="*/ 8002849 w 9667534"/>
                    <a:gd name="connsiteY42" fmla="*/ 1383095 h 3153049"/>
                    <a:gd name="connsiteX43" fmla="*/ 7723449 w 9667534"/>
                    <a:gd name="connsiteY43" fmla="*/ 1365632 h 3153049"/>
                    <a:gd name="connsiteX44" fmla="*/ 7389417 w 9667534"/>
                    <a:gd name="connsiteY44" fmla="*/ 1355780 h 3153049"/>
                    <a:gd name="connsiteX45" fmla="*/ 6861272 w 9667534"/>
                    <a:gd name="connsiteY45" fmla="*/ 1347897 h 3153049"/>
                    <a:gd name="connsiteX46" fmla="*/ 6083835 w 9667534"/>
                    <a:gd name="connsiteY46" fmla="*/ 1571789 h 3153049"/>
                    <a:gd name="connsiteX47" fmla="*/ 6774726 w 9667534"/>
                    <a:gd name="connsiteY47" fmla="*/ 1578084 h 3153049"/>
                    <a:gd name="connsiteX48" fmla="*/ 7026810 w 9667534"/>
                    <a:gd name="connsiteY48" fmla="*/ 1387311 h 3153049"/>
                    <a:gd name="connsiteX49" fmla="*/ 7286722 w 9667534"/>
                    <a:gd name="connsiteY49" fmla="*/ 1693315 h 3153049"/>
                    <a:gd name="connsiteX50" fmla="*/ 7702976 w 9667534"/>
                    <a:gd name="connsiteY50" fmla="*/ 2109787 h 3153049"/>
                    <a:gd name="connsiteX51" fmla="*/ 8704305 w 9667534"/>
                    <a:gd name="connsiteY51" fmla="*/ 3113635 h 3153049"/>
                    <a:gd name="connsiteX52" fmla="*/ 8563948 w 9667534"/>
                    <a:gd name="connsiteY52" fmla="*/ 3153049 h 3153049"/>
                    <a:gd name="connsiteX53" fmla="*/ 7878148 w 9667534"/>
                    <a:gd name="connsiteY53" fmla="*/ 2427835 h 3153049"/>
                    <a:gd name="connsiteX54" fmla="*/ 7618674 w 9667534"/>
                    <a:gd name="connsiteY54" fmla="*/ 2273683 h 3153049"/>
                    <a:gd name="connsiteX55" fmla="*/ 7562838 w 9667534"/>
                    <a:gd name="connsiteY55" fmla="*/ 2270180 h 3153049"/>
                    <a:gd name="connsiteX56" fmla="*/ 7350387 w 9667534"/>
                    <a:gd name="connsiteY56" fmla="*/ 2135571 h 3153049"/>
                    <a:gd name="connsiteX57" fmla="*/ 7077337 w 9667534"/>
                    <a:gd name="connsiteY57" fmla="*/ 2038733 h 3153049"/>
                    <a:gd name="connsiteX58" fmla="*/ 6900686 w 9667534"/>
                    <a:gd name="connsiteY58" fmla="*/ 1986400 h 3153049"/>
                    <a:gd name="connsiteX59" fmla="*/ 6404072 w 9667534"/>
                    <a:gd name="connsiteY59" fmla="*/ 1915455 h 3153049"/>
                    <a:gd name="connsiteX60" fmla="*/ 5789217 w 9667534"/>
                    <a:gd name="connsiteY60" fmla="*/ 1990999 h 3153049"/>
                    <a:gd name="connsiteX61" fmla="*/ 5513321 w 9667534"/>
                    <a:gd name="connsiteY61" fmla="*/ 2002166 h 3153049"/>
                    <a:gd name="connsiteX62" fmla="*/ 5157064 w 9667534"/>
                    <a:gd name="connsiteY62" fmla="*/ 2151883 h 3153049"/>
                    <a:gd name="connsiteX63" fmla="*/ 4900874 w 9667534"/>
                    <a:gd name="connsiteY63" fmla="*/ 2146683 h 3153049"/>
                    <a:gd name="connsiteX64" fmla="*/ 4334082 w 9667534"/>
                    <a:gd name="connsiteY64" fmla="*/ 2223047 h 3153049"/>
                    <a:gd name="connsiteX65" fmla="*/ 3984065 w 9667534"/>
                    <a:gd name="connsiteY65" fmla="*/ 2183469 h 3153049"/>
                    <a:gd name="connsiteX66" fmla="*/ 3341565 w 9667534"/>
                    <a:gd name="connsiteY66" fmla="*/ 2131684 h 3153049"/>
                    <a:gd name="connsiteX67" fmla="*/ 3022862 w 9667534"/>
                    <a:gd name="connsiteY67" fmla="*/ 2549908 h 3153049"/>
                    <a:gd name="connsiteX68" fmla="*/ 2722605 w 9667534"/>
                    <a:gd name="connsiteY68" fmla="*/ 2676635 h 3153049"/>
                    <a:gd name="connsiteX69" fmla="*/ 2052845 w 9667534"/>
                    <a:gd name="connsiteY69" fmla="*/ 2262187 h 3153049"/>
                    <a:gd name="connsiteX70" fmla="*/ 1915881 w 9667534"/>
                    <a:gd name="connsiteY70" fmla="*/ 2043331 h 3153049"/>
                    <a:gd name="connsiteX71" fmla="*/ 1335458 w 9667534"/>
                    <a:gd name="connsiteY71" fmla="*/ 1805097 h 3153049"/>
                    <a:gd name="connsiteX72" fmla="*/ 919315 w 9667534"/>
                    <a:gd name="connsiteY72" fmla="*/ 1538616 h 3153049"/>
                    <a:gd name="connsiteX73" fmla="*/ 823079 w 9667534"/>
                    <a:gd name="connsiteY73" fmla="*/ 1324249 h 3153049"/>
                    <a:gd name="connsiteX74" fmla="*/ 570831 w 9667534"/>
                    <a:gd name="connsiteY74" fmla="*/ 1418842 h 3153049"/>
                    <a:gd name="connsiteX75" fmla="*/ 510506 w 9667534"/>
                    <a:gd name="connsiteY75" fmla="*/ 1529255 h 3153049"/>
                    <a:gd name="connsiteX76" fmla="*/ 298164 w 9667534"/>
                    <a:gd name="connsiteY76"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763012 w 9667534"/>
                    <a:gd name="connsiteY32" fmla="*/ 1016382 h 3153049"/>
                    <a:gd name="connsiteX33" fmla="*/ 6980772 w 9667534"/>
                    <a:gd name="connsiteY33" fmla="*/ 980637 h 3153049"/>
                    <a:gd name="connsiteX34" fmla="*/ 7059874 w 9667534"/>
                    <a:gd name="connsiteY34" fmla="*/ 777218 h 3153049"/>
                    <a:gd name="connsiteX35" fmla="*/ 7230393 w 9667534"/>
                    <a:gd name="connsiteY35" fmla="*/ 736765 h 3153049"/>
                    <a:gd name="connsiteX36" fmla="*/ 8098865 w 9667534"/>
                    <a:gd name="connsiteY36" fmla="*/ 1127180 h 3153049"/>
                    <a:gd name="connsiteX37" fmla="*/ 8506852 w 9667534"/>
                    <a:gd name="connsiteY37" fmla="*/ 1182578 h 3153049"/>
                    <a:gd name="connsiteX38" fmla="*/ 9517762 w 9667534"/>
                    <a:gd name="connsiteY38" fmla="*/ 575386 h 3153049"/>
                    <a:gd name="connsiteX39" fmla="*/ 9667534 w 9667534"/>
                    <a:gd name="connsiteY39" fmla="*/ 701511 h 3153049"/>
                    <a:gd name="connsiteX40" fmla="*/ 8748317 w 9667534"/>
                    <a:gd name="connsiteY40" fmla="*/ 1278375 h 3153049"/>
                    <a:gd name="connsiteX41" fmla="*/ 8150048 w 9667534"/>
                    <a:gd name="connsiteY41" fmla="*/ 1338098 h 3153049"/>
                    <a:gd name="connsiteX42" fmla="*/ 8002849 w 9667534"/>
                    <a:gd name="connsiteY42" fmla="*/ 1383095 h 3153049"/>
                    <a:gd name="connsiteX43" fmla="*/ 7723449 w 9667534"/>
                    <a:gd name="connsiteY43" fmla="*/ 1365632 h 3153049"/>
                    <a:gd name="connsiteX44" fmla="*/ 7389417 w 9667534"/>
                    <a:gd name="connsiteY44" fmla="*/ 1355780 h 3153049"/>
                    <a:gd name="connsiteX45" fmla="*/ 6861272 w 9667534"/>
                    <a:gd name="connsiteY45" fmla="*/ 1347897 h 3153049"/>
                    <a:gd name="connsiteX46" fmla="*/ 6083835 w 9667534"/>
                    <a:gd name="connsiteY46" fmla="*/ 1571789 h 3153049"/>
                    <a:gd name="connsiteX47" fmla="*/ 6774726 w 9667534"/>
                    <a:gd name="connsiteY47" fmla="*/ 1578084 h 3153049"/>
                    <a:gd name="connsiteX48" fmla="*/ 7026810 w 9667534"/>
                    <a:gd name="connsiteY48" fmla="*/ 1387311 h 3153049"/>
                    <a:gd name="connsiteX49" fmla="*/ 7286722 w 9667534"/>
                    <a:gd name="connsiteY49" fmla="*/ 1693315 h 3153049"/>
                    <a:gd name="connsiteX50" fmla="*/ 7702976 w 9667534"/>
                    <a:gd name="connsiteY50" fmla="*/ 2109787 h 3153049"/>
                    <a:gd name="connsiteX51" fmla="*/ 8704305 w 9667534"/>
                    <a:gd name="connsiteY51" fmla="*/ 3113635 h 3153049"/>
                    <a:gd name="connsiteX52" fmla="*/ 8563948 w 9667534"/>
                    <a:gd name="connsiteY52" fmla="*/ 3153049 h 3153049"/>
                    <a:gd name="connsiteX53" fmla="*/ 7878148 w 9667534"/>
                    <a:gd name="connsiteY53" fmla="*/ 2427835 h 3153049"/>
                    <a:gd name="connsiteX54" fmla="*/ 7618674 w 9667534"/>
                    <a:gd name="connsiteY54" fmla="*/ 2273683 h 3153049"/>
                    <a:gd name="connsiteX55" fmla="*/ 7562838 w 9667534"/>
                    <a:gd name="connsiteY55" fmla="*/ 2270180 h 3153049"/>
                    <a:gd name="connsiteX56" fmla="*/ 7350387 w 9667534"/>
                    <a:gd name="connsiteY56" fmla="*/ 2135571 h 3153049"/>
                    <a:gd name="connsiteX57" fmla="*/ 7077337 w 9667534"/>
                    <a:gd name="connsiteY57" fmla="*/ 2038733 h 3153049"/>
                    <a:gd name="connsiteX58" fmla="*/ 6900686 w 9667534"/>
                    <a:gd name="connsiteY58" fmla="*/ 1986400 h 3153049"/>
                    <a:gd name="connsiteX59" fmla="*/ 6404072 w 9667534"/>
                    <a:gd name="connsiteY59" fmla="*/ 1915455 h 3153049"/>
                    <a:gd name="connsiteX60" fmla="*/ 5789217 w 9667534"/>
                    <a:gd name="connsiteY60" fmla="*/ 1990999 h 3153049"/>
                    <a:gd name="connsiteX61" fmla="*/ 5513321 w 9667534"/>
                    <a:gd name="connsiteY61" fmla="*/ 2002166 h 3153049"/>
                    <a:gd name="connsiteX62" fmla="*/ 5157064 w 9667534"/>
                    <a:gd name="connsiteY62" fmla="*/ 2151883 h 3153049"/>
                    <a:gd name="connsiteX63" fmla="*/ 4900874 w 9667534"/>
                    <a:gd name="connsiteY63" fmla="*/ 2146683 h 3153049"/>
                    <a:gd name="connsiteX64" fmla="*/ 4334082 w 9667534"/>
                    <a:gd name="connsiteY64" fmla="*/ 2223047 h 3153049"/>
                    <a:gd name="connsiteX65" fmla="*/ 3984065 w 9667534"/>
                    <a:gd name="connsiteY65" fmla="*/ 2183469 h 3153049"/>
                    <a:gd name="connsiteX66" fmla="*/ 3341565 w 9667534"/>
                    <a:gd name="connsiteY66" fmla="*/ 2131684 h 3153049"/>
                    <a:gd name="connsiteX67" fmla="*/ 3022862 w 9667534"/>
                    <a:gd name="connsiteY67" fmla="*/ 2549908 h 3153049"/>
                    <a:gd name="connsiteX68" fmla="*/ 2722605 w 9667534"/>
                    <a:gd name="connsiteY68" fmla="*/ 2676635 h 3153049"/>
                    <a:gd name="connsiteX69" fmla="*/ 2052845 w 9667534"/>
                    <a:gd name="connsiteY69" fmla="*/ 2262187 h 3153049"/>
                    <a:gd name="connsiteX70" fmla="*/ 1915881 w 9667534"/>
                    <a:gd name="connsiteY70" fmla="*/ 2043331 h 3153049"/>
                    <a:gd name="connsiteX71" fmla="*/ 1335458 w 9667534"/>
                    <a:gd name="connsiteY71" fmla="*/ 1805097 h 3153049"/>
                    <a:gd name="connsiteX72" fmla="*/ 919315 w 9667534"/>
                    <a:gd name="connsiteY72" fmla="*/ 1538616 h 3153049"/>
                    <a:gd name="connsiteX73" fmla="*/ 823079 w 9667534"/>
                    <a:gd name="connsiteY73" fmla="*/ 1324249 h 3153049"/>
                    <a:gd name="connsiteX74" fmla="*/ 570831 w 9667534"/>
                    <a:gd name="connsiteY74" fmla="*/ 1418842 h 3153049"/>
                    <a:gd name="connsiteX75" fmla="*/ 510506 w 9667534"/>
                    <a:gd name="connsiteY75" fmla="*/ 1529255 h 3153049"/>
                    <a:gd name="connsiteX76" fmla="*/ 298164 w 9667534"/>
                    <a:gd name="connsiteY76"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763012 w 9667534"/>
                    <a:gd name="connsiteY32" fmla="*/ 1016382 h 3153049"/>
                    <a:gd name="connsiteX33" fmla="*/ 6980772 w 9667534"/>
                    <a:gd name="connsiteY33" fmla="*/ 980637 h 3153049"/>
                    <a:gd name="connsiteX34" fmla="*/ 7059874 w 9667534"/>
                    <a:gd name="connsiteY34" fmla="*/ 777218 h 3153049"/>
                    <a:gd name="connsiteX35" fmla="*/ 7230393 w 9667534"/>
                    <a:gd name="connsiteY35" fmla="*/ 736765 h 3153049"/>
                    <a:gd name="connsiteX36" fmla="*/ 8098865 w 9667534"/>
                    <a:gd name="connsiteY36" fmla="*/ 1127180 h 3153049"/>
                    <a:gd name="connsiteX37" fmla="*/ 8562414 w 9667534"/>
                    <a:gd name="connsiteY37" fmla="*/ 1185753 h 3153049"/>
                    <a:gd name="connsiteX38" fmla="*/ 9517762 w 9667534"/>
                    <a:gd name="connsiteY38" fmla="*/ 575386 h 3153049"/>
                    <a:gd name="connsiteX39" fmla="*/ 9667534 w 9667534"/>
                    <a:gd name="connsiteY39" fmla="*/ 701511 h 3153049"/>
                    <a:gd name="connsiteX40" fmla="*/ 8748317 w 9667534"/>
                    <a:gd name="connsiteY40" fmla="*/ 1278375 h 3153049"/>
                    <a:gd name="connsiteX41" fmla="*/ 8150048 w 9667534"/>
                    <a:gd name="connsiteY41" fmla="*/ 1338098 h 3153049"/>
                    <a:gd name="connsiteX42" fmla="*/ 8002849 w 9667534"/>
                    <a:gd name="connsiteY42" fmla="*/ 1383095 h 3153049"/>
                    <a:gd name="connsiteX43" fmla="*/ 7723449 w 9667534"/>
                    <a:gd name="connsiteY43" fmla="*/ 1365632 h 3153049"/>
                    <a:gd name="connsiteX44" fmla="*/ 7389417 w 9667534"/>
                    <a:gd name="connsiteY44" fmla="*/ 1355780 h 3153049"/>
                    <a:gd name="connsiteX45" fmla="*/ 6861272 w 9667534"/>
                    <a:gd name="connsiteY45" fmla="*/ 1347897 h 3153049"/>
                    <a:gd name="connsiteX46" fmla="*/ 6083835 w 9667534"/>
                    <a:gd name="connsiteY46" fmla="*/ 1571789 h 3153049"/>
                    <a:gd name="connsiteX47" fmla="*/ 6774726 w 9667534"/>
                    <a:gd name="connsiteY47" fmla="*/ 1578084 h 3153049"/>
                    <a:gd name="connsiteX48" fmla="*/ 7026810 w 9667534"/>
                    <a:gd name="connsiteY48" fmla="*/ 1387311 h 3153049"/>
                    <a:gd name="connsiteX49" fmla="*/ 7286722 w 9667534"/>
                    <a:gd name="connsiteY49" fmla="*/ 1693315 h 3153049"/>
                    <a:gd name="connsiteX50" fmla="*/ 7702976 w 9667534"/>
                    <a:gd name="connsiteY50" fmla="*/ 2109787 h 3153049"/>
                    <a:gd name="connsiteX51" fmla="*/ 8704305 w 9667534"/>
                    <a:gd name="connsiteY51" fmla="*/ 3113635 h 3153049"/>
                    <a:gd name="connsiteX52" fmla="*/ 8563948 w 9667534"/>
                    <a:gd name="connsiteY52" fmla="*/ 3153049 h 3153049"/>
                    <a:gd name="connsiteX53" fmla="*/ 7878148 w 9667534"/>
                    <a:gd name="connsiteY53" fmla="*/ 2427835 h 3153049"/>
                    <a:gd name="connsiteX54" fmla="*/ 7618674 w 9667534"/>
                    <a:gd name="connsiteY54" fmla="*/ 2273683 h 3153049"/>
                    <a:gd name="connsiteX55" fmla="*/ 7562838 w 9667534"/>
                    <a:gd name="connsiteY55" fmla="*/ 2270180 h 3153049"/>
                    <a:gd name="connsiteX56" fmla="*/ 7350387 w 9667534"/>
                    <a:gd name="connsiteY56" fmla="*/ 2135571 h 3153049"/>
                    <a:gd name="connsiteX57" fmla="*/ 7077337 w 9667534"/>
                    <a:gd name="connsiteY57" fmla="*/ 2038733 h 3153049"/>
                    <a:gd name="connsiteX58" fmla="*/ 6900686 w 9667534"/>
                    <a:gd name="connsiteY58" fmla="*/ 1986400 h 3153049"/>
                    <a:gd name="connsiteX59" fmla="*/ 6404072 w 9667534"/>
                    <a:gd name="connsiteY59" fmla="*/ 1915455 h 3153049"/>
                    <a:gd name="connsiteX60" fmla="*/ 5789217 w 9667534"/>
                    <a:gd name="connsiteY60" fmla="*/ 1990999 h 3153049"/>
                    <a:gd name="connsiteX61" fmla="*/ 5513321 w 9667534"/>
                    <a:gd name="connsiteY61" fmla="*/ 2002166 h 3153049"/>
                    <a:gd name="connsiteX62" fmla="*/ 5157064 w 9667534"/>
                    <a:gd name="connsiteY62" fmla="*/ 2151883 h 3153049"/>
                    <a:gd name="connsiteX63" fmla="*/ 4900874 w 9667534"/>
                    <a:gd name="connsiteY63" fmla="*/ 2146683 h 3153049"/>
                    <a:gd name="connsiteX64" fmla="*/ 4334082 w 9667534"/>
                    <a:gd name="connsiteY64" fmla="*/ 2223047 h 3153049"/>
                    <a:gd name="connsiteX65" fmla="*/ 3984065 w 9667534"/>
                    <a:gd name="connsiteY65" fmla="*/ 2183469 h 3153049"/>
                    <a:gd name="connsiteX66" fmla="*/ 3341565 w 9667534"/>
                    <a:gd name="connsiteY66" fmla="*/ 2131684 h 3153049"/>
                    <a:gd name="connsiteX67" fmla="*/ 3022862 w 9667534"/>
                    <a:gd name="connsiteY67" fmla="*/ 2549908 h 3153049"/>
                    <a:gd name="connsiteX68" fmla="*/ 2722605 w 9667534"/>
                    <a:gd name="connsiteY68" fmla="*/ 2676635 h 3153049"/>
                    <a:gd name="connsiteX69" fmla="*/ 2052845 w 9667534"/>
                    <a:gd name="connsiteY69" fmla="*/ 2262187 h 3153049"/>
                    <a:gd name="connsiteX70" fmla="*/ 1915881 w 9667534"/>
                    <a:gd name="connsiteY70" fmla="*/ 2043331 h 3153049"/>
                    <a:gd name="connsiteX71" fmla="*/ 1335458 w 9667534"/>
                    <a:gd name="connsiteY71" fmla="*/ 1805097 h 3153049"/>
                    <a:gd name="connsiteX72" fmla="*/ 919315 w 9667534"/>
                    <a:gd name="connsiteY72" fmla="*/ 1538616 h 3153049"/>
                    <a:gd name="connsiteX73" fmla="*/ 823079 w 9667534"/>
                    <a:gd name="connsiteY73" fmla="*/ 1324249 h 3153049"/>
                    <a:gd name="connsiteX74" fmla="*/ 570831 w 9667534"/>
                    <a:gd name="connsiteY74" fmla="*/ 1418842 h 3153049"/>
                    <a:gd name="connsiteX75" fmla="*/ 510506 w 9667534"/>
                    <a:gd name="connsiteY75" fmla="*/ 1529255 h 3153049"/>
                    <a:gd name="connsiteX76" fmla="*/ 298164 w 9667534"/>
                    <a:gd name="connsiteY76"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763012 w 9667534"/>
                    <a:gd name="connsiteY32" fmla="*/ 1016382 h 3153049"/>
                    <a:gd name="connsiteX33" fmla="*/ 6980772 w 9667534"/>
                    <a:gd name="connsiteY33" fmla="*/ 980637 h 3153049"/>
                    <a:gd name="connsiteX34" fmla="*/ 7059874 w 9667534"/>
                    <a:gd name="connsiteY34" fmla="*/ 777218 h 3153049"/>
                    <a:gd name="connsiteX35" fmla="*/ 7230393 w 9667534"/>
                    <a:gd name="connsiteY35" fmla="*/ 736765 h 3153049"/>
                    <a:gd name="connsiteX36" fmla="*/ 8098865 w 9667534"/>
                    <a:gd name="connsiteY36" fmla="*/ 1127180 h 3153049"/>
                    <a:gd name="connsiteX37" fmla="*/ 8554476 w 9667534"/>
                    <a:gd name="connsiteY37" fmla="*/ 1185753 h 3153049"/>
                    <a:gd name="connsiteX38" fmla="*/ 9517762 w 9667534"/>
                    <a:gd name="connsiteY38" fmla="*/ 575386 h 3153049"/>
                    <a:gd name="connsiteX39" fmla="*/ 9667534 w 9667534"/>
                    <a:gd name="connsiteY39" fmla="*/ 701511 h 3153049"/>
                    <a:gd name="connsiteX40" fmla="*/ 8748317 w 9667534"/>
                    <a:gd name="connsiteY40" fmla="*/ 1278375 h 3153049"/>
                    <a:gd name="connsiteX41" fmla="*/ 8150048 w 9667534"/>
                    <a:gd name="connsiteY41" fmla="*/ 1338098 h 3153049"/>
                    <a:gd name="connsiteX42" fmla="*/ 8002849 w 9667534"/>
                    <a:gd name="connsiteY42" fmla="*/ 1383095 h 3153049"/>
                    <a:gd name="connsiteX43" fmla="*/ 7723449 w 9667534"/>
                    <a:gd name="connsiteY43" fmla="*/ 1365632 h 3153049"/>
                    <a:gd name="connsiteX44" fmla="*/ 7389417 w 9667534"/>
                    <a:gd name="connsiteY44" fmla="*/ 1355780 h 3153049"/>
                    <a:gd name="connsiteX45" fmla="*/ 6861272 w 9667534"/>
                    <a:gd name="connsiteY45" fmla="*/ 1347897 h 3153049"/>
                    <a:gd name="connsiteX46" fmla="*/ 6083835 w 9667534"/>
                    <a:gd name="connsiteY46" fmla="*/ 1571789 h 3153049"/>
                    <a:gd name="connsiteX47" fmla="*/ 6774726 w 9667534"/>
                    <a:gd name="connsiteY47" fmla="*/ 1578084 h 3153049"/>
                    <a:gd name="connsiteX48" fmla="*/ 7026810 w 9667534"/>
                    <a:gd name="connsiteY48" fmla="*/ 1387311 h 3153049"/>
                    <a:gd name="connsiteX49" fmla="*/ 7286722 w 9667534"/>
                    <a:gd name="connsiteY49" fmla="*/ 1693315 h 3153049"/>
                    <a:gd name="connsiteX50" fmla="*/ 7702976 w 9667534"/>
                    <a:gd name="connsiteY50" fmla="*/ 2109787 h 3153049"/>
                    <a:gd name="connsiteX51" fmla="*/ 8704305 w 9667534"/>
                    <a:gd name="connsiteY51" fmla="*/ 3113635 h 3153049"/>
                    <a:gd name="connsiteX52" fmla="*/ 8563948 w 9667534"/>
                    <a:gd name="connsiteY52" fmla="*/ 3153049 h 3153049"/>
                    <a:gd name="connsiteX53" fmla="*/ 7878148 w 9667534"/>
                    <a:gd name="connsiteY53" fmla="*/ 2427835 h 3153049"/>
                    <a:gd name="connsiteX54" fmla="*/ 7618674 w 9667534"/>
                    <a:gd name="connsiteY54" fmla="*/ 2273683 h 3153049"/>
                    <a:gd name="connsiteX55" fmla="*/ 7562838 w 9667534"/>
                    <a:gd name="connsiteY55" fmla="*/ 2270180 h 3153049"/>
                    <a:gd name="connsiteX56" fmla="*/ 7350387 w 9667534"/>
                    <a:gd name="connsiteY56" fmla="*/ 2135571 h 3153049"/>
                    <a:gd name="connsiteX57" fmla="*/ 7077337 w 9667534"/>
                    <a:gd name="connsiteY57" fmla="*/ 2038733 h 3153049"/>
                    <a:gd name="connsiteX58" fmla="*/ 6900686 w 9667534"/>
                    <a:gd name="connsiteY58" fmla="*/ 1986400 h 3153049"/>
                    <a:gd name="connsiteX59" fmla="*/ 6404072 w 9667534"/>
                    <a:gd name="connsiteY59" fmla="*/ 1915455 h 3153049"/>
                    <a:gd name="connsiteX60" fmla="*/ 5789217 w 9667534"/>
                    <a:gd name="connsiteY60" fmla="*/ 1990999 h 3153049"/>
                    <a:gd name="connsiteX61" fmla="*/ 5513321 w 9667534"/>
                    <a:gd name="connsiteY61" fmla="*/ 2002166 h 3153049"/>
                    <a:gd name="connsiteX62" fmla="*/ 5157064 w 9667534"/>
                    <a:gd name="connsiteY62" fmla="*/ 2151883 h 3153049"/>
                    <a:gd name="connsiteX63" fmla="*/ 4900874 w 9667534"/>
                    <a:gd name="connsiteY63" fmla="*/ 2146683 h 3153049"/>
                    <a:gd name="connsiteX64" fmla="*/ 4334082 w 9667534"/>
                    <a:gd name="connsiteY64" fmla="*/ 2223047 h 3153049"/>
                    <a:gd name="connsiteX65" fmla="*/ 3984065 w 9667534"/>
                    <a:gd name="connsiteY65" fmla="*/ 2183469 h 3153049"/>
                    <a:gd name="connsiteX66" fmla="*/ 3341565 w 9667534"/>
                    <a:gd name="connsiteY66" fmla="*/ 2131684 h 3153049"/>
                    <a:gd name="connsiteX67" fmla="*/ 3022862 w 9667534"/>
                    <a:gd name="connsiteY67" fmla="*/ 2549908 h 3153049"/>
                    <a:gd name="connsiteX68" fmla="*/ 2722605 w 9667534"/>
                    <a:gd name="connsiteY68" fmla="*/ 2676635 h 3153049"/>
                    <a:gd name="connsiteX69" fmla="*/ 2052845 w 9667534"/>
                    <a:gd name="connsiteY69" fmla="*/ 2262187 h 3153049"/>
                    <a:gd name="connsiteX70" fmla="*/ 1915881 w 9667534"/>
                    <a:gd name="connsiteY70" fmla="*/ 2043331 h 3153049"/>
                    <a:gd name="connsiteX71" fmla="*/ 1335458 w 9667534"/>
                    <a:gd name="connsiteY71" fmla="*/ 1805097 h 3153049"/>
                    <a:gd name="connsiteX72" fmla="*/ 919315 w 9667534"/>
                    <a:gd name="connsiteY72" fmla="*/ 1538616 h 3153049"/>
                    <a:gd name="connsiteX73" fmla="*/ 823079 w 9667534"/>
                    <a:gd name="connsiteY73" fmla="*/ 1324249 h 3153049"/>
                    <a:gd name="connsiteX74" fmla="*/ 570831 w 9667534"/>
                    <a:gd name="connsiteY74" fmla="*/ 1418842 h 3153049"/>
                    <a:gd name="connsiteX75" fmla="*/ 510506 w 9667534"/>
                    <a:gd name="connsiteY75" fmla="*/ 1529255 h 3153049"/>
                    <a:gd name="connsiteX76" fmla="*/ 298164 w 9667534"/>
                    <a:gd name="connsiteY76"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763012 w 9667534"/>
                    <a:gd name="connsiteY32" fmla="*/ 1016382 h 3153049"/>
                    <a:gd name="connsiteX33" fmla="*/ 6980772 w 9667534"/>
                    <a:gd name="connsiteY33" fmla="*/ 980637 h 3153049"/>
                    <a:gd name="connsiteX34" fmla="*/ 7059874 w 9667534"/>
                    <a:gd name="connsiteY34" fmla="*/ 777218 h 3153049"/>
                    <a:gd name="connsiteX35" fmla="*/ 7230393 w 9667534"/>
                    <a:gd name="connsiteY35" fmla="*/ 736765 h 3153049"/>
                    <a:gd name="connsiteX36" fmla="*/ 8098865 w 9667534"/>
                    <a:gd name="connsiteY36" fmla="*/ 1127180 h 3153049"/>
                    <a:gd name="connsiteX37" fmla="*/ 8575114 w 9667534"/>
                    <a:gd name="connsiteY37" fmla="*/ 1185753 h 3153049"/>
                    <a:gd name="connsiteX38" fmla="*/ 9517762 w 9667534"/>
                    <a:gd name="connsiteY38" fmla="*/ 575386 h 3153049"/>
                    <a:gd name="connsiteX39" fmla="*/ 9667534 w 9667534"/>
                    <a:gd name="connsiteY39" fmla="*/ 701511 h 3153049"/>
                    <a:gd name="connsiteX40" fmla="*/ 8748317 w 9667534"/>
                    <a:gd name="connsiteY40" fmla="*/ 1278375 h 3153049"/>
                    <a:gd name="connsiteX41" fmla="*/ 8150048 w 9667534"/>
                    <a:gd name="connsiteY41" fmla="*/ 1338098 h 3153049"/>
                    <a:gd name="connsiteX42" fmla="*/ 8002849 w 9667534"/>
                    <a:gd name="connsiteY42" fmla="*/ 1383095 h 3153049"/>
                    <a:gd name="connsiteX43" fmla="*/ 7723449 w 9667534"/>
                    <a:gd name="connsiteY43" fmla="*/ 1365632 h 3153049"/>
                    <a:gd name="connsiteX44" fmla="*/ 7389417 w 9667534"/>
                    <a:gd name="connsiteY44" fmla="*/ 1355780 h 3153049"/>
                    <a:gd name="connsiteX45" fmla="*/ 6861272 w 9667534"/>
                    <a:gd name="connsiteY45" fmla="*/ 1347897 h 3153049"/>
                    <a:gd name="connsiteX46" fmla="*/ 6083835 w 9667534"/>
                    <a:gd name="connsiteY46" fmla="*/ 1571789 h 3153049"/>
                    <a:gd name="connsiteX47" fmla="*/ 6774726 w 9667534"/>
                    <a:gd name="connsiteY47" fmla="*/ 1578084 h 3153049"/>
                    <a:gd name="connsiteX48" fmla="*/ 7026810 w 9667534"/>
                    <a:gd name="connsiteY48" fmla="*/ 1387311 h 3153049"/>
                    <a:gd name="connsiteX49" fmla="*/ 7286722 w 9667534"/>
                    <a:gd name="connsiteY49" fmla="*/ 1693315 h 3153049"/>
                    <a:gd name="connsiteX50" fmla="*/ 7702976 w 9667534"/>
                    <a:gd name="connsiteY50" fmla="*/ 2109787 h 3153049"/>
                    <a:gd name="connsiteX51" fmla="*/ 8704305 w 9667534"/>
                    <a:gd name="connsiteY51" fmla="*/ 3113635 h 3153049"/>
                    <a:gd name="connsiteX52" fmla="*/ 8563948 w 9667534"/>
                    <a:gd name="connsiteY52" fmla="*/ 3153049 h 3153049"/>
                    <a:gd name="connsiteX53" fmla="*/ 7878148 w 9667534"/>
                    <a:gd name="connsiteY53" fmla="*/ 2427835 h 3153049"/>
                    <a:gd name="connsiteX54" fmla="*/ 7618674 w 9667534"/>
                    <a:gd name="connsiteY54" fmla="*/ 2273683 h 3153049"/>
                    <a:gd name="connsiteX55" fmla="*/ 7562838 w 9667534"/>
                    <a:gd name="connsiteY55" fmla="*/ 2270180 h 3153049"/>
                    <a:gd name="connsiteX56" fmla="*/ 7350387 w 9667534"/>
                    <a:gd name="connsiteY56" fmla="*/ 2135571 h 3153049"/>
                    <a:gd name="connsiteX57" fmla="*/ 7077337 w 9667534"/>
                    <a:gd name="connsiteY57" fmla="*/ 2038733 h 3153049"/>
                    <a:gd name="connsiteX58" fmla="*/ 6900686 w 9667534"/>
                    <a:gd name="connsiteY58" fmla="*/ 1986400 h 3153049"/>
                    <a:gd name="connsiteX59" fmla="*/ 6404072 w 9667534"/>
                    <a:gd name="connsiteY59" fmla="*/ 1915455 h 3153049"/>
                    <a:gd name="connsiteX60" fmla="*/ 5789217 w 9667534"/>
                    <a:gd name="connsiteY60" fmla="*/ 1990999 h 3153049"/>
                    <a:gd name="connsiteX61" fmla="*/ 5513321 w 9667534"/>
                    <a:gd name="connsiteY61" fmla="*/ 2002166 h 3153049"/>
                    <a:gd name="connsiteX62" fmla="*/ 5157064 w 9667534"/>
                    <a:gd name="connsiteY62" fmla="*/ 2151883 h 3153049"/>
                    <a:gd name="connsiteX63" fmla="*/ 4900874 w 9667534"/>
                    <a:gd name="connsiteY63" fmla="*/ 2146683 h 3153049"/>
                    <a:gd name="connsiteX64" fmla="*/ 4334082 w 9667534"/>
                    <a:gd name="connsiteY64" fmla="*/ 2223047 h 3153049"/>
                    <a:gd name="connsiteX65" fmla="*/ 3984065 w 9667534"/>
                    <a:gd name="connsiteY65" fmla="*/ 2183469 h 3153049"/>
                    <a:gd name="connsiteX66" fmla="*/ 3341565 w 9667534"/>
                    <a:gd name="connsiteY66" fmla="*/ 2131684 h 3153049"/>
                    <a:gd name="connsiteX67" fmla="*/ 3022862 w 9667534"/>
                    <a:gd name="connsiteY67" fmla="*/ 2549908 h 3153049"/>
                    <a:gd name="connsiteX68" fmla="*/ 2722605 w 9667534"/>
                    <a:gd name="connsiteY68" fmla="*/ 2676635 h 3153049"/>
                    <a:gd name="connsiteX69" fmla="*/ 2052845 w 9667534"/>
                    <a:gd name="connsiteY69" fmla="*/ 2262187 h 3153049"/>
                    <a:gd name="connsiteX70" fmla="*/ 1915881 w 9667534"/>
                    <a:gd name="connsiteY70" fmla="*/ 2043331 h 3153049"/>
                    <a:gd name="connsiteX71" fmla="*/ 1335458 w 9667534"/>
                    <a:gd name="connsiteY71" fmla="*/ 1805097 h 3153049"/>
                    <a:gd name="connsiteX72" fmla="*/ 919315 w 9667534"/>
                    <a:gd name="connsiteY72" fmla="*/ 1538616 h 3153049"/>
                    <a:gd name="connsiteX73" fmla="*/ 823079 w 9667534"/>
                    <a:gd name="connsiteY73" fmla="*/ 1324249 h 3153049"/>
                    <a:gd name="connsiteX74" fmla="*/ 570831 w 9667534"/>
                    <a:gd name="connsiteY74" fmla="*/ 1418842 h 3153049"/>
                    <a:gd name="connsiteX75" fmla="*/ 510506 w 9667534"/>
                    <a:gd name="connsiteY75" fmla="*/ 1529255 h 3153049"/>
                    <a:gd name="connsiteX76" fmla="*/ 298164 w 9667534"/>
                    <a:gd name="connsiteY76"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763012 w 9667534"/>
                    <a:gd name="connsiteY32" fmla="*/ 1016382 h 3153049"/>
                    <a:gd name="connsiteX33" fmla="*/ 6980772 w 9667534"/>
                    <a:gd name="connsiteY33" fmla="*/ 980637 h 3153049"/>
                    <a:gd name="connsiteX34" fmla="*/ 7059874 w 9667534"/>
                    <a:gd name="connsiteY34" fmla="*/ 777218 h 3153049"/>
                    <a:gd name="connsiteX35" fmla="*/ 7230393 w 9667534"/>
                    <a:gd name="connsiteY35" fmla="*/ 736765 h 3153049"/>
                    <a:gd name="connsiteX36" fmla="*/ 8098865 w 9667534"/>
                    <a:gd name="connsiteY36" fmla="*/ 1127180 h 3153049"/>
                    <a:gd name="connsiteX37" fmla="*/ 8562414 w 9667534"/>
                    <a:gd name="connsiteY37" fmla="*/ 1185753 h 3153049"/>
                    <a:gd name="connsiteX38" fmla="*/ 9517762 w 9667534"/>
                    <a:gd name="connsiteY38" fmla="*/ 575386 h 3153049"/>
                    <a:gd name="connsiteX39" fmla="*/ 9667534 w 9667534"/>
                    <a:gd name="connsiteY39" fmla="*/ 701511 h 3153049"/>
                    <a:gd name="connsiteX40" fmla="*/ 8748317 w 9667534"/>
                    <a:gd name="connsiteY40" fmla="*/ 1278375 h 3153049"/>
                    <a:gd name="connsiteX41" fmla="*/ 8150048 w 9667534"/>
                    <a:gd name="connsiteY41" fmla="*/ 1338098 h 3153049"/>
                    <a:gd name="connsiteX42" fmla="*/ 8002849 w 9667534"/>
                    <a:gd name="connsiteY42" fmla="*/ 1383095 h 3153049"/>
                    <a:gd name="connsiteX43" fmla="*/ 7723449 w 9667534"/>
                    <a:gd name="connsiteY43" fmla="*/ 1365632 h 3153049"/>
                    <a:gd name="connsiteX44" fmla="*/ 7389417 w 9667534"/>
                    <a:gd name="connsiteY44" fmla="*/ 1355780 h 3153049"/>
                    <a:gd name="connsiteX45" fmla="*/ 6861272 w 9667534"/>
                    <a:gd name="connsiteY45" fmla="*/ 1347897 h 3153049"/>
                    <a:gd name="connsiteX46" fmla="*/ 6083835 w 9667534"/>
                    <a:gd name="connsiteY46" fmla="*/ 1571789 h 3153049"/>
                    <a:gd name="connsiteX47" fmla="*/ 6774726 w 9667534"/>
                    <a:gd name="connsiteY47" fmla="*/ 1578084 h 3153049"/>
                    <a:gd name="connsiteX48" fmla="*/ 7026810 w 9667534"/>
                    <a:gd name="connsiteY48" fmla="*/ 1387311 h 3153049"/>
                    <a:gd name="connsiteX49" fmla="*/ 7286722 w 9667534"/>
                    <a:gd name="connsiteY49" fmla="*/ 1693315 h 3153049"/>
                    <a:gd name="connsiteX50" fmla="*/ 7702976 w 9667534"/>
                    <a:gd name="connsiteY50" fmla="*/ 2109787 h 3153049"/>
                    <a:gd name="connsiteX51" fmla="*/ 8704305 w 9667534"/>
                    <a:gd name="connsiteY51" fmla="*/ 3113635 h 3153049"/>
                    <a:gd name="connsiteX52" fmla="*/ 8563948 w 9667534"/>
                    <a:gd name="connsiteY52" fmla="*/ 3153049 h 3153049"/>
                    <a:gd name="connsiteX53" fmla="*/ 7878148 w 9667534"/>
                    <a:gd name="connsiteY53" fmla="*/ 2427835 h 3153049"/>
                    <a:gd name="connsiteX54" fmla="*/ 7618674 w 9667534"/>
                    <a:gd name="connsiteY54" fmla="*/ 2273683 h 3153049"/>
                    <a:gd name="connsiteX55" fmla="*/ 7562838 w 9667534"/>
                    <a:gd name="connsiteY55" fmla="*/ 2270180 h 3153049"/>
                    <a:gd name="connsiteX56" fmla="*/ 7350387 w 9667534"/>
                    <a:gd name="connsiteY56" fmla="*/ 2135571 h 3153049"/>
                    <a:gd name="connsiteX57" fmla="*/ 7077337 w 9667534"/>
                    <a:gd name="connsiteY57" fmla="*/ 2038733 h 3153049"/>
                    <a:gd name="connsiteX58" fmla="*/ 6900686 w 9667534"/>
                    <a:gd name="connsiteY58" fmla="*/ 1986400 h 3153049"/>
                    <a:gd name="connsiteX59" fmla="*/ 6404072 w 9667534"/>
                    <a:gd name="connsiteY59" fmla="*/ 1915455 h 3153049"/>
                    <a:gd name="connsiteX60" fmla="*/ 5789217 w 9667534"/>
                    <a:gd name="connsiteY60" fmla="*/ 1990999 h 3153049"/>
                    <a:gd name="connsiteX61" fmla="*/ 5513321 w 9667534"/>
                    <a:gd name="connsiteY61" fmla="*/ 2002166 h 3153049"/>
                    <a:gd name="connsiteX62" fmla="*/ 5157064 w 9667534"/>
                    <a:gd name="connsiteY62" fmla="*/ 2151883 h 3153049"/>
                    <a:gd name="connsiteX63" fmla="*/ 4900874 w 9667534"/>
                    <a:gd name="connsiteY63" fmla="*/ 2146683 h 3153049"/>
                    <a:gd name="connsiteX64" fmla="*/ 4334082 w 9667534"/>
                    <a:gd name="connsiteY64" fmla="*/ 2223047 h 3153049"/>
                    <a:gd name="connsiteX65" fmla="*/ 3984065 w 9667534"/>
                    <a:gd name="connsiteY65" fmla="*/ 2183469 h 3153049"/>
                    <a:gd name="connsiteX66" fmla="*/ 3341565 w 9667534"/>
                    <a:gd name="connsiteY66" fmla="*/ 2131684 h 3153049"/>
                    <a:gd name="connsiteX67" fmla="*/ 3022862 w 9667534"/>
                    <a:gd name="connsiteY67" fmla="*/ 2549908 h 3153049"/>
                    <a:gd name="connsiteX68" fmla="*/ 2722605 w 9667534"/>
                    <a:gd name="connsiteY68" fmla="*/ 2676635 h 3153049"/>
                    <a:gd name="connsiteX69" fmla="*/ 2052845 w 9667534"/>
                    <a:gd name="connsiteY69" fmla="*/ 2262187 h 3153049"/>
                    <a:gd name="connsiteX70" fmla="*/ 1915881 w 9667534"/>
                    <a:gd name="connsiteY70" fmla="*/ 2043331 h 3153049"/>
                    <a:gd name="connsiteX71" fmla="*/ 1335458 w 9667534"/>
                    <a:gd name="connsiteY71" fmla="*/ 1805097 h 3153049"/>
                    <a:gd name="connsiteX72" fmla="*/ 919315 w 9667534"/>
                    <a:gd name="connsiteY72" fmla="*/ 1538616 h 3153049"/>
                    <a:gd name="connsiteX73" fmla="*/ 823079 w 9667534"/>
                    <a:gd name="connsiteY73" fmla="*/ 1324249 h 3153049"/>
                    <a:gd name="connsiteX74" fmla="*/ 570831 w 9667534"/>
                    <a:gd name="connsiteY74" fmla="*/ 1418842 h 3153049"/>
                    <a:gd name="connsiteX75" fmla="*/ 510506 w 9667534"/>
                    <a:gd name="connsiteY75" fmla="*/ 1529255 h 3153049"/>
                    <a:gd name="connsiteX76" fmla="*/ 298164 w 9667534"/>
                    <a:gd name="connsiteY76"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763012 w 9667534"/>
                    <a:gd name="connsiteY32" fmla="*/ 1016382 h 3153049"/>
                    <a:gd name="connsiteX33" fmla="*/ 6980772 w 9667534"/>
                    <a:gd name="connsiteY33" fmla="*/ 980637 h 3153049"/>
                    <a:gd name="connsiteX34" fmla="*/ 7059874 w 9667534"/>
                    <a:gd name="connsiteY34" fmla="*/ 777218 h 3153049"/>
                    <a:gd name="connsiteX35" fmla="*/ 7230393 w 9667534"/>
                    <a:gd name="connsiteY35" fmla="*/ 736765 h 3153049"/>
                    <a:gd name="connsiteX36" fmla="*/ 8098865 w 9667534"/>
                    <a:gd name="connsiteY36" fmla="*/ 1127180 h 3153049"/>
                    <a:gd name="connsiteX37" fmla="*/ 8562414 w 9667534"/>
                    <a:gd name="connsiteY37" fmla="*/ 1185753 h 3153049"/>
                    <a:gd name="connsiteX38" fmla="*/ 9517762 w 9667534"/>
                    <a:gd name="connsiteY38" fmla="*/ 575386 h 3153049"/>
                    <a:gd name="connsiteX39" fmla="*/ 9667534 w 9667534"/>
                    <a:gd name="connsiteY39" fmla="*/ 701511 h 3153049"/>
                    <a:gd name="connsiteX40" fmla="*/ 8748317 w 9667534"/>
                    <a:gd name="connsiteY40" fmla="*/ 1278375 h 3153049"/>
                    <a:gd name="connsiteX41" fmla="*/ 8150048 w 9667534"/>
                    <a:gd name="connsiteY41" fmla="*/ 1338098 h 3153049"/>
                    <a:gd name="connsiteX42" fmla="*/ 8002849 w 9667534"/>
                    <a:gd name="connsiteY42" fmla="*/ 1383095 h 3153049"/>
                    <a:gd name="connsiteX43" fmla="*/ 7723449 w 9667534"/>
                    <a:gd name="connsiteY43" fmla="*/ 1365632 h 3153049"/>
                    <a:gd name="connsiteX44" fmla="*/ 7389417 w 9667534"/>
                    <a:gd name="connsiteY44" fmla="*/ 1355780 h 3153049"/>
                    <a:gd name="connsiteX45" fmla="*/ 6861272 w 9667534"/>
                    <a:gd name="connsiteY45" fmla="*/ 1347897 h 3153049"/>
                    <a:gd name="connsiteX46" fmla="*/ 6083835 w 9667534"/>
                    <a:gd name="connsiteY46" fmla="*/ 1571789 h 3153049"/>
                    <a:gd name="connsiteX47" fmla="*/ 6774726 w 9667534"/>
                    <a:gd name="connsiteY47" fmla="*/ 1578084 h 3153049"/>
                    <a:gd name="connsiteX48" fmla="*/ 7026810 w 9667534"/>
                    <a:gd name="connsiteY48" fmla="*/ 1387311 h 3153049"/>
                    <a:gd name="connsiteX49" fmla="*/ 7286722 w 9667534"/>
                    <a:gd name="connsiteY49" fmla="*/ 1693315 h 3153049"/>
                    <a:gd name="connsiteX50" fmla="*/ 7702976 w 9667534"/>
                    <a:gd name="connsiteY50" fmla="*/ 2109787 h 3153049"/>
                    <a:gd name="connsiteX51" fmla="*/ 8704305 w 9667534"/>
                    <a:gd name="connsiteY51" fmla="*/ 3113635 h 3153049"/>
                    <a:gd name="connsiteX52" fmla="*/ 8563948 w 9667534"/>
                    <a:gd name="connsiteY52" fmla="*/ 3153049 h 3153049"/>
                    <a:gd name="connsiteX53" fmla="*/ 7878148 w 9667534"/>
                    <a:gd name="connsiteY53" fmla="*/ 2427835 h 3153049"/>
                    <a:gd name="connsiteX54" fmla="*/ 7618674 w 9667534"/>
                    <a:gd name="connsiteY54" fmla="*/ 2273683 h 3153049"/>
                    <a:gd name="connsiteX55" fmla="*/ 7562838 w 9667534"/>
                    <a:gd name="connsiteY55" fmla="*/ 2270180 h 3153049"/>
                    <a:gd name="connsiteX56" fmla="*/ 7350387 w 9667534"/>
                    <a:gd name="connsiteY56" fmla="*/ 2135571 h 3153049"/>
                    <a:gd name="connsiteX57" fmla="*/ 7077337 w 9667534"/>
                    <a:gd name="connsiteY57" fmla="*/ 2038733 h 3153049"/>
                    <a:gd name="connsiteX58" fmla="*/ 6900686 w 9667534"/>
                    <a:gd name="connsiteY58" fmla="*/ 1986400 h 3153049"/>
                    <a:gd name="connsiteX59" fmla="*/ 6404072 w 9667534"/>
                    <a:gd name="connsiteY59" fmla="*/ 1915455 h 3153049"/>
                    <a:gd name="connsiteX60" fmla="*/ 5789217 w 9667534"/>
                    <a:gd name="connsiteY60" fmla="*/ 1990999 h 3153049"/>
                    <a:gd name="connsiteX61" fmla="*/ 5513321 w 9667534"/>
                    <a:gd name="connsiteY61" fmla="*/ 2002166 h 3153049"/>
                    <a:gd name="connsiteX62" fmla="*/ 5157064 w 9667534"/>
                    <a:gd name="connsiteY62" fmla="*/ 2151883 h 3153049"/>
                    <a:gd name="connsiteX63" fmla="*/ 4900874 w 9667534"/>
                    <a:gd name="connsiteY63" fmla="*/ 2146683 h 3153049"/>
                    <a:gd name="connsiteX64" fmla="*/ 4334082 w 9667534"/>
                    <a:gd name="connsiteY64" fmla="*/ 2223047 h 3153049"/>
                    <a:gd name="connsiteX65" fmla="*/ 3984065 w 9667534"/>
                    <a:gd name="connsiteY65" fmla="*/ 2183469 h 3153049"/>
                    <a:gd name="connsiteX66" fmla="*/ 3341565 w 9667534"/>
                    <a:gd name="connsiteY66" fmla="*/ 2131684 h 3153049"/>
                    <a:gd name="connsiteX67" fmla="*/ 3022862 w 9667534"/>
                    <a:gd name="connsiteY67" fmla="*/ 2549908 h 3153049"/>
                    <a:gd name="connsiteX68" fmla="*/ 2722605 w 9667534"/>
                    <a:gd name="connsiteY68" fmla="*/ 2676635 h 3153049"/>
                    <a:gd name="connsiteX69" fmla="*/ 2052845 w 9667534"/>
                    <a:gd name="connsiteY69" fmla="*/ 2262187 h 3153049"/>
                    <a:gd name="connsiteX70" fmla="*/ 1915881 w 9667534"/>
                    <a:gd name="connsiteY70" fmla="*/ 2043331 h 3153049"/>
                    <a:gd name="connsiteX71" fmla="*/ 1335458 w 9667534"/>
                    <a:gd name="connsiteY71" fmla="*/ 1805097 h 3153049"/>
                    <a:gd name="connsiteX72" fmla="*/ 919315 w 9667534"/>
                    <a:gd name="connsiteY72" fmla="*/ 1538616 h 3153049"/>
                    <a:gd name="connsiteX73" fmla="*/ 823079 w 9667534"/>
                    <a:gd name="connsiteY73" fmla="*/ 1324249 h 3153049"/>
                    <a:gd name="connsiteX74" fmla="*/ 570831 w 9667534"/>
                    <a:gd name="connsiteY74" fmla="*/ 1418842 h 3153049"/>
                    <a:gd name="connsiteX75" fmla="*/ 510506 w 9667534"/>
                    <a:gd name="connsiteY75" fmla="*/ 1529255 h 3153049"/>
                    <a:gd name="connsiteX76" fmla="*/ 298164 w 9667534"/>
                    <a:gd name="connsiteY76"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763012 w 9667534"/>
                    <a:gd name="connsiteY32" fmla="*/ 1016382 h 3153049"/>
                    <a:gd name="connsiteX33" fmla="*/ 6980772 w 9667534"/>
                    <a:gd name="connsiteY33" fmla="*/ 980637 h 3153049"/>
                    <a:gd name="connsiteX34" fmla="*/ 7059874 w 9667534"/>
                    <a:gd name="connsiteY34" fmla="*/ 777218 h 3153049"/>
                    <a:gd name="connsiteX35" fmla="*/ 7230393 w 9667534"/>
                    <a:gd name="connsiteY35" fmla="*/ 736765 h 3153049"/>
                    <a:gd name="connsiteX36" fmla="*/ 8098865 w 9667534"/>
                    <a:gd name="connsiteY36" fmla="*/ 1127180 h 3153049"/>
                    <a:gd name="connsiteX37" fmla="*/ 8562414 w 9667534"/>
                    <a:gd name="connsiteY37" fmla="*/ 1185753 h 3153049"/>
                    <a:gd name="connsiteX38" fmla="*/ 9505062 w 9667534"/>
                    <a:gd name="connsiteY38" fmla="*/ 576973 h 3153049"/>
                    <a:gd name="connsiteX39" fmla="*/ 9667534 w 9667534"/>
                    <a:gd name="connsiteY39" fmla="*/ 701511 h 3153049"/>
                    <a:gd name="connsiteX40" fmla="*/ 8748317 w 9667534"/>
                    <a:gd name="connsiteY40" fmla="*/ 1278375 h 3153049"/>
                    <a:gd name="connsiteX41" fmla="*/ 8150048 w 9667534"/>
                    <a:gd name="connsiteY41" fmla="*/ 1338098 h 3153049"/>
                    <a:gd name="connsiteX42" fmla="*/ 8002849 w 9667534"/>
                    <a:gd name="connsiteY42" fmla="*/ 1383095 h 3153049"/>
                    <a:gd name="connsiteX43" fmla="*/ 7723449 w 9667534"/>
                    <a:gd name="connsiteY43" fmla="*/ 1365632 h 3153049"/>
                    <a:gd name="connsiteX44" fmla="*/ 7389417 w 9667534"/>
                    <a:gd name="connsiteY44" fmla="*/ 1355780 h 3153049"/>
                    <a:gd name="connsiteX45" fmla="*/ 6861272 w 9667534"/>
                    <a:gd name="connsiteY45" fmla="*/ 1347897 h 3153049"/>
                    <a:gd name="connsiteX46" fmla="*/ 6083835 w 9667534"/>
                    <a:gd name="connsiteY46" fmla="*/ 1571789 h 3153049"/>
                    <a:gd name="connsiteX47" fmla="*/ 6774726 w 9667534"/>
                    <a:gd name="connsiteY47" fmla="*/ 1578084 h 3153049"/>
                    <a:gd name="connsiteX48" fmla="*/ 7026810 w 9667534"/>
                    <a:gd name="connsiteY48" fmla="*/ 1387311 h 3153049"/>
                    <a:gd name="connsiteX49" fmla="*/ 7286722 w 9667534"/>
                    <a:gd name="connsiteY49" fmla="*/ 1693315 h 3153049"/>
                    <a:gd name="connsiteX50" fmla="*/ 7702976 w 9667534"/>
                    <a:gd name="connsiteY50" fmla="*/ 2109787 h 3153049"/>
                    <a:gd name="connsiteX51" fmla="*/ 8704305 w 9667534"/>
                    <a:gd name="connsiteY51" fmla="*/ 3113635 h 3153049"/>
                    <a:gd name="connsiteX52" fmla="*/ 8563948 w 9667534"/>
                    <a:gd name="connsiteY52" fmla="*/ 3153049 h 3153049"/>
                    <a:gd name="connsiteX53" fmla="*/ 7878148 w 9667534"/>
                    <a:gd name="connsiteY53" fmla="*/ 2427835 h 3153049"/>
                    <a:gd name="connsiteX54" fmla="*/ 7618674 w 9667534"/>
                    <a:gd name="connsiteY54" fmla="*/ 2273683 h 3153049"/>
                    <a:gd name="connsiteX55" fmla="*/ 7562838 w 9667534"/>
                    <a:gd name="connsiteY55" fmla="*/ 2270180 h 3153049"/>
                    <a:gd name="connsiteX56" fmla="*/ 7350387 w 9667534"/>
                    <a:gd name="connsiteY56" fmla="*/ 2135571 h 3153049"/>
                    <a:gd name="connsiteX57" fmla="*/ 7077337 w 9667534"/>
                    <a:gd name="connsiteY57" fmla="*/ 2038733 h 3153049"/>
                    <a:gd name="connsiteX58" fmla="*/ 6900686 w 9667534"/>
                    <a:gd name="connsiteY58" fmla="*/ 1986400 h 3153049"/>
                    <a:gd name="connsiteX59" fmla="*/ 6404072 w 9667534"/>
                    <a:gd name="connsiteY59" fmla="*/ 1915455 h 3153049"/>
                    <a:gd name="connsiteX60" fmla="*/ 5789217 w 9667534"/>
                    <a:gd name="connsiteY60" fmla="*/ 1990999 h 3153049"/>
                    <a:gd name="connsiteX61" fmla="*/ 5513321 w 9667534"/>
                    <a:gd name="connsiteY61" fmla="*/ 2002166 h 3153049"/>
                    <a:gd name="connsiteX62" fmla="*/ 5157064 w 9667534"/>
                    <a:gd name="connsiteY62" fmla="*/ 2151883 h 3153049"/>
                    <a:gd name="connsiteX63" fmla="*/ 4900874 w 9667534"/>
                    <a:gd name="connsiteY63" fmla="*/ 2146683 h 3153049"/>
                    <a:gd name="connsiteX64" fmla="*/ 4334082 w 9667534"/>
                    <a:gd name="connsiteY64" fmla="*/ 2223047 h 3153049"/>
                    <a:gd name="connsiteX65" fmla="*/ 3984065 w 9667534"/>
                    <a:gd name="connsiteY65" fmla="*/ 2183469 h 3153049"/>
                    <a:gd name="connsiteX66" fmla="*/ 3341565 w 9667534"/>
                    <a:gd name="connsiteY66" fmla="*/ 2131684 h 3153049"/>
                    <a:gd name="connsiteX67" fmla="*/ 3022862 w 9667534"/>
                    <a:gd name="connsiteY67" fmla="*/ 2549908 h 3153049"/>
                    <a:gd name="connsiteX68" fmla="*/ 2722605 w 9667534"/>
                    <a:gd name="connsiteY68" fmla="*/ 2676635 h 3153049"/>
                    <a:gd name="connsiteX69" fmla="*/ 2052845 w 9667534"/>
                    <a:gd name="connsiteY69" fmla="*/ 2262187 h 3153049"/>
                    <a:gd name="connsiteX70" fmla="*/ 1915881 w 9667534"/>
                    <a:gd name="connsiteY70" fmla="*/ 2043331 h 3153049"/>
                    <a:gd name="connsiteX71" fmla="*/ 1335458 w 9667534"/>
                    <a:gd name="connsiteY71" fmla="*/ 1805097 h 3153049"/>
                    <a:gd name="connsiteX72" fmla="*/ 919315 w 9667534"/>
                    <a:gd name="connsiteY72" fmla="*/ 1538616 h 3153049"/>
                    <a:gd name="connsiteX73" fmla="*/ 823079 w 9667534"/>
                    <a:gd name="connsiteY73" fmla="*/ 1324249 h 3153049"/>
                    <a:gd name="connsiteX74" fmla="*/ 570831 w 9667534"/>
                    <a:gd name="connsiteY74" fmla="*/ 1418842 h 3153049"/>
                    <a:gd name="connsiteX75" fmla="*/ 510506 w 9667534"/>
                    <a:gd name="connsiteY75" fmla="*/ 1529255 h 3153049"/>
                    <a:gd name="connsiteX76" fmla="*/ 298164 w 9667534"/>
                    <a:gd name="connsiteY76"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763012 w 9667534"/>
                    <a:gd name="connsiteY32" fmla="*/ 1016382 h 3153049"/>
                    <a:gd name="connsiteX33" fmla="*/ 6980772 w 9667534"/>
                    <a:gd name="connsiteY33" fmla="*/ 980637 h 3153049"/>
                    <a:gd name="connsiteX34" fmla="*/ 7059874 w 9667534"/>
                    <a:gd name="connsiteY34" fmla="*/ 777218 h 3153049"/>
                    <a:gd name="connsiteX35" fmla="*/ 7230393 w 9667534"/>
                    <a:gd name="connsiteY35" fmla="*/ 736765 h 3153049"/>
                    <a:gd name="connsiteX36" fmla="*/ 8098865 w 9667534"/>
                    <a:gd name="connsiteY36" fmla="*/ 1127180 h 3153049"/>
                    <a:gd name="connsiteX37" fmla="*/ 8562414 w 9667534"/>
                    <a:gd name="connsiteY37" fmla="*/ 1185753 h 3153049"/>
                    <a:gd name="connsiteX38" fmla="*/ 9325237 w 9667534"/>
                    <a:gd name="connsiteY38" fmla="*/ 705232 h 3153049"/>
                    <a:gd name="connsiteX39" fmla="*/ 9505062 w 9667534"/>
                    <a:gd name="connsiteY39" fmla="*/ 576973 h 3153049"/>
                    <a:gd name="connsiteX40" fmla="*/ 9667534 w 9667534"/>
                    <a:gd name="connsiteY40" fmla="*/ 701511 h 3153049"/>
                    <a:gd name="connsiteX41" fmla="*/ 8748317 w 9667534"/>
                    <a:gd name="connsiteY41" fmla="*/ 1278375 h 3153049"/>
                    <a:gd name="connsiteX42" fmla="*/ 8150048 w 9667534"/>
                    <a:gd name="connsiteY42" fmla="*/ 1338098 h 3153049"/>
                    <a:gd name="connsiteX43" fmla="*/ 8002849 w 9667534"/>
                    <a:gd name="connsiteY43" fmla="*/ 1383095 h 3153049"/>
                    <a:gd name="connsiteX44" fmla="*/ 7723449 w 9667534"/>
                    <a:gd name="connsiteY44" fmla="*/ 1365632 h 3153049"/>
                    <a:gd name="connsiteX45" fmla="*/ 7389417 w 9667534"/>
                    <a:gd name="connsiteY45" fmla="*/ 1355780 h 3153049"/>
                    <a:gd name="connsiteX46" fmla="*/ 6861272 w 9667534"/>
                    <a:gd name="connsiteY46" fmla="*/ 1347897 h 3153049"/>
                    <a:gd name="connsiteX47" fmla="*/ 6083835 w 9667534"/>
                    <a:gd name="connsiteY47" fmla="*/ 1571789 h 3153049"/>
                    <a:gd name="connsiteX48" fmla="*/ 6774726 w 9667534"/>
                    <a:gd name="connsiteY48" fmla="*/ 1578084 h 3153049"/>
                    <a:gd name="connsiteX49" fmla="*/ 7026810 w 9667534"/>
                    <a:gd name="connsiteY49" fmla="*/ 1387311 h 3153049"/>
                    <a:gd name="connsiteX50" fmla="*/ 7286722 w 9667534"/>
                    <a:gd name="connsiteY50" fmla="*/ 1693315 h 3153049"/>
                    <a:gd name="connsiteX51" fmla="*/ 7702976 w 9667534"/>
                    <a:gd name="connsiteY51" fmla="*/ 2109787 h 3153049"/>
                    <a:gd name="connsiteX52" fmla="*/ 8704305 w 9667534"/>
                    <a:gd name="connsiteY52" fmla="*/ 3113635 h 3153049"/>
                    <a:gd name="connsiteX53" fmla="*/ 8563948 w 9667534"/>
                    <a:gd name="connsiteY53" fmla="*/ 3153049 h 3153049"/>
                    <a:gd name="connsiteX54" fmla="*/ 7878148 w 9667534"/>
                    <a:gd name="connsiteY54" fmla="*/ 2427835 h 3153049"/>
                    <a:gd name="connsiteX55" fmla="*/ 7618674 w 9667534"/>
                    <a:gd name="connsiteY55" fmla="*/ 2273683 h 3153049"/>
                    <a:gd name="connsiteX56" fmla="*/ 7562838 w 9667534"/>
                    <a:gd name="connsiteY56" fmla="*/ 2270180 h 3153049"/>
                    <a:gd name="connsiteX57" fmla="*/ 7350387 w 9667534"/>
                    <a:gd name="connsiteY57" fmla="*/ 2135571 h 3153049"/>
                    <a:gd name="connsiteX58" fmla="*/ 7077337 w 9667534"/>
                    <a:gd name="connsiteY58" fmla="*/ 2038733 h 3153049"/>
                    <a:gd name="connsiteX59" fmla="*/ 6900686 w 9667534"/>
                    <a:gd name="connsiteY59" fmla="*/ 1986400 h 3153049"/>
                    <a:gd name="connsiteX60" fmla="*/ 6404072 w 9667534"/>
                    <a:gd name="connsiteY60" fmla="*/ 1915455 h 3153049"/>
                    <a:gd name="connsiteX61" fmla="*/ 5789217 w 9667534"/>
                    <a:gd name="connsiteY61" fmla="*/ 1990999 h 3153049"/>
                    <a:gd name="connsiteX62" fmla="*/ 5513321 w 9667534"/>
                    <a:gd name="connsiteY62" fmla="*/ 2002166 h 3153049"/>
                    <a:gd name="connsiteX63" fmla="*/ 5157064 w 9667534"/>
                    <a:gd name="connsiteY63" fmla="*/ 2151883 h 3153049"/>
                    <a:gd name="connsiteX64" fmla="*/ 4900874 w 9667534"/>
                    <a:gd name="connsiteY64" fmla="*/ 2146683 h 3153049"/>
                    <a:gd name="connsiteX65" fmla="*/ 4334082 w 9667534"/>
                    <a:gd name="connsiteY65" fmla="*/ 2223047 h 3153049"/>
                    <a:gd name="connsiteX66" fmla="*/ 3984065 w 9667534"/>
                    <a:gd name="connsiteY66" fmla="*/ 2183469 h 3153049"/>
                    <a:gd name="connsiteX67" fmla="*/ 3341565 w 9667534"/>
                    <a:gd name="connsiteY67" fmla="*/ 2131684 h 3153049"/>
                    <a:gd name="connsiteX68" fmla="*/ 3022862 w 9667534"/>
                    <a:gd name="connsiteY68" fmla="*/ 2549908 h 3153049"/>
                    <a:gd name="connsiteX69" fmla="*/ 2722605 w 9667534"/>
                    <a:gd name="connsiteY69" fmla="*/ 2676635 h 3153049"/>
                    <a:gd name="connsiteX70" fmla="*/ 2052845 w 9667534"/>
                    <a:gd name="connsiteY70" fmla="*/ 2262187 h 3153049"/>
                    <a:gd name="connsiteX71" fmla="*/ 1915881 w 9667534"/>
                    <a:gd name="connsiteY71" fmla="*/ 2043331 h 3153049"/>
                    <a:gd name="connsiteX72" fmla="*/ 1335458 w 9667534"/>
                    <a:gd name="connsiteY72" fmla="*/ 1805097 h 3153049"/>
                    <a:gd name="connsiteX73" fmla="*/ 919315 w 9667534"/>
                    <a:gd name="connsiteY73" fmla="*/ 1538616 h 3153049"/>
                    <a:gd name="connsiteX74" fmla="*/ 823079 w 9667534"/>
                    <a:gd name="connsiteY74" fmla="*/ 1324249 h 3153049"/>
                    <a:gd name="connsiteX75" fmla="*/ 570831 w 9667534"/>
                    <a:gd name="connsiteY75" fmla="*/ 1418842 h 3153049"/>
                    <a:gd name="connsiteX76" fmla="*/ 510506 w 9667534"/>
                    <a:gd name="connsiteY76" fmla="*/ 1529255 h 3153049"/>
                    <a:gd name="connsiteX77" fmla="*/ 298164 w 9667534"/>
                    <a:gd name="connsiteY77"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763012 w 9667534"/>
                    <a:gd name="connsiteY32" fmla="*/ 1016382 h 3153049"/>
                    <a:gd name="connsiteX33" fmla="*/ 6980772 w 9667534"/>
                    <a:gd name="connsiteY33" fmla="*/ 980637 h 3153049"/>
                    <a:gd name="connsiteX34" fmla="*/ 7059874 w 9667534"/>
                    <a:gd name="connsiteY34" fmla="*/ 777218 h 3153049"/>
                    <a:gd name="connsiteX35" fmla="*/ 7230393 w 9667534"/>
                    <a:gd name="connsiteY35" fmla="*/ 736765 h 3153049"/>
                    <a:gd name="connsiteX36" fmla="*/ 8098865 w 9667534"/>
                    <a:gd name="connsiteY36" fmla="*/ 1127180 h 3153049"/>
                    <a:gd name="connsiteX37" fmla="*/ 8562414 w 9667534"/>
                    <a:gd name="connsiteY37" fmla="*/ 1185753 h 3153049"/>
                    <a:gd name="connsiteX38" fmla="*/ 9325237 w 9667534"/>
                    <a:gd name="connsiteY38" fmla="*/ 705232 h 3153049"/>
                    <a:gd name="connsiteX39" fmla="*/ 9505062 w 9667534"/>
                    <a:gd name="connsiteY39" fmla="*/ 576973 h 3153049"/>
                    <a:gd name="connsiteX40" fmla="*/ 9667534 w 9667534"/>
                    <a:gd name="connsiteY40" fmla="*/ 701511 h 3153049"/>
                    <a:gd name="connsiteX41" fmla="*/ 8748317 w 9667534"/>
                    <a:gd name="connsiteY41" fmla="*/ 1278375 h 3153049"/>
                    <a:gd name="connsiteX42" fmla="*/ 8150048 w 9667534"/>
                    <a:gd name="connsiteY42" fmla="*/ 1338098 h 3153049"/>
                    <a:gd name="connsiteX43" fmla="*/ 8002849 w 9667534"/>
                    <a:gd name="connsiteY43" fmla="*/ 1383095 h 3153049"/>
                    <a:gd name="connsiteX44" fmla="*/ 7723449 w 9667534"/>
                    <a:gd name="connsiteY44" fmla="*/ 1365632 h 3153049"/>
                    <a:gd name="connsiteX45" fmla="*/ 7389417 w 9667534"/>
                    <a:gd name="connsiteY45" fmla="*/ 1355780 h 3153049"/>
                    <a:gd name="connsiteX46" fmla="*/ 6861272 w 9667534"/>
                    <a:gd name="connsiteY46" fmla="*/ 1347897 h 3153049"/>
                    <a:gd name="connsiteX47" fmla="*/ 6083835 w 9667534"/>
                    <a:gd name="connsiteY47" fmla="*/ 1571789 h 3153049"/>
                    <a:gd name="connsiteX48" fmla="*/ 6774726 w 9667534"/>
                    <a:gd name="connsiteY48" fmla="*/ 1578084 h 3153049"/>
                    <a:gd name="connsiteX49" fmla="*/ 7026810 w 9667534"/>
                    <a:gd name="connsiteY49" fmla="*/ 1387311 h 3153049"/>
                    <a:gd name="connsiteX50" fmla="*/ 7286722 w 9667534"/>
                    <a:gd name="connsiteY50" fmla="*/ 1693315 h 3153049"/>
                    <a:gd name="connsiteX51" fmla="*/ 7702976 w 9667534"/>
                    <a:gd name="connsiteY51" fmla="*/ 2109787 h 3153049"/>
                    <a:gd name="connsiteX52" fmla="*/ 8704305 w 9667534"/>
                    <a:gd name="connsiteY52" fmla="*/ 3113635 h 3153049"/>
                    <a:gd name="connsiteX53" fmla="*/ 8563948 w 9667534"/>
                    <a:gd name="connsiteY53" fmla="*/ 3153049 h 3153049"/>
                    <a:gd name="connsiteX54" fmla="*/ 7878148 w 9667534"/>
                    <a:gd name="connsiteY54" fmla="*/ 2427835 h 3153049"/>
                    <a:gd name="connsiteX55" fmla="*/ 7618674 w 9667534"/>
                    <a:gd name="connsiteY55" fmla="*/ 2273683 h 3153049"/>
                    <a:gd name="connsiteX56" fmla="*/ 7562838 w 9667534"/>
                    <a:gd name="connsiteY56" fmla="*/ 2270180 h 3153049"/>
                    <a:gd name="connsiteX57" fmla="*/ 7350387 w 9667534"/>
                    <a:gd name="connsiteY57" fmla="*/ 2135571 h 3153049"/>
                    <a:gd name="connsiteX58" fmla="*/ 7077337 w 9667534"/>
                    <a:gd name="connsiteY58" fmla="*/ 2038733 h 3153049"/>
                    <a:gd name="connsiteX59" fmla="*/ 6900686 w 9667534"/>
                    <a:gd name="connsiteY59" fmla="*/ 1986400 h 3153049"/>
                    <a:gd name="connsiteX60" fmla="*/ 6404072 w 9667534"/>
                    <a:gd name="connsiteY60" fmla="*/ 1915455 h 3153049"/>
                    <a:gd name="connsiteX61" fmla="*/ 5789217 w 9667534"/>
                    <a:gd name="connsiteY61" fmla="*/ 1990999 h 3153049"/>
                    <a:gd name="connsiteX62" fmla="*/ 5513321 w 9667534"/>
                    <a:gd name="connsiteY62" fmla="*/ 2002166 h 3153049"/>
                    <a:gd name="connsiteX63" fmla="*/ 5157064 w 9667534"/>
                    <a:gd name="connsiteY63" fmla="*/ 2151883 h 3153049"/>
                    <a:gd name="connsiteX64" fmla="*/ 4900874 w 9667534"/>
                    <a:gd name="connsiteY64" fmla="*/ 2146683 h 3153049"/>
                    <a:gd name="connsiteX65" fmla="*/ 4334082 w 9667534"/>
                    <a:gd name="connsiteY65" fmla="*/ 2223047 h 3153049"/>
                    <a:gd name="connsiteX66" fmla="*/ 3984065 w 9667534"/>
                    <a:gd name="connsiteY66" fmla="*/ 2183469 h 3153049"/>
                    <a:gd name="connsiteX67" fmla="*/ 3341565 w 9667534"/>
                    <a:gd name="connsiteY67" fmla="*/ 2131684 h 3153049"/>
                    <a:gd name="connsiteX68" fmla="*/ 3022862 w 9667534"/>
                    <a:gd name="connsiteY68" fmla="*/ 2549908 h 3153049"/>
                    <a:gd name="connsiteX69" fmla="*/ 2722605 w 9667534"/>
                    <a:gd name="connsiteY69" fmla="*/ 2676635 h 3153049"/>
                    <a:gd name="connsiteX70" fmla="*/ 2052845 w 9667534"/>
                    <a:gd name="connsiteY70" fmla="*/ 2262187 h 3153049"/>
                    <a:gd name="connsiteX71" fmla="*/ 1915881 w 9667534"/>
                    <a:gd name="connsiteY71" fmla="*/ 2043331 h 3153049"/>
                    <a:gd name="connsiteX72" fmla="*/ 1335458 w 9667534"/>
                    <a:gd name="connsiteY72" fmla="*/ 1805097 h 3153049"/>
                    <a:gd name="connsiteX73" fmla="*/ 919315 w 9667534"/>
                    <a:gd name="connsiteY73" fmla="*/ 1538616 h 3153049"/>
                    <a:gd name="connsiteX74" fmla="*/ 823079 w 9667534"/>
                    <a:gd name="connsiteY74" fmla="*/ 1324249 h 3153049"/>
                    <a:gd name="connsiteX75" fmla="*/ 570831 w 9667534"/>
                    <a:gd name="connsiteY75" fmla="*/ 1418842 h 3153049"/>
                    <a:gd name="connsiteX76" fmla="*/ 510506 w 9667534"/>
                    <a:gd name="connsiteY76" fmla="*/ 1529255 h 3153049"/>
                    <a:gd name="connsiteX77" fmla="*/ 298164 w 9667534"/>
                    <a:gd name="connsiteY77"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763012 w 9667534"/>
                    <a:gd name="connsiteY32" fmla="*/ 1016382 h 3153049"/>
                    <a:gd name="connsiteX33" fmla="*/ 6980772 w 9667534"/>
                    <a:gd name="connsiteY33" fmla="*/ 980637 h 3153049"/>
                    <a:gd name="connsiteX34" fmla="*/ 7059874 w 9667534"/>
                    <a:gd name="connsiteY34" fmla="*/ 777218 h 3153049"/>
                    <a:gd name="connsiteX35" fmla="*/ 7230393 w 9667534"/>
                    <a:gd name="connsiteY35" fmla="*/ 736765 h 3153049"/>
                    <a:gd name="connsiteX36" fmla="*/ 8098865 w 9667534"/>
                    <a:gd name="connsiteY36" fmla="*/ 1127180 h 3153049"/>
                    <a:gd name="connsiteX37" fmla="*/ 8562414 w 9667534"/>
                    <a:gd name="connsiteY37" fmla="*/ 1185753 h 3153049"/>
                    <a:gd name="connsiteX38" fmla="*/ 9325237 w 9667534"/>
                    <a:gd name="connsiteY38" fmla="*/ 705232 h 3153049"/>
                    <a:gd name="connsiteX39" fmla="*/ 9505062 w 9667534"/>
                    <a:gd name="connsiteY39" fmla="*/ 576973 h 3153049"/>
                    <a:gd name="connsiteX40" fmla="*/ 9667534 w 9667534"/>
                    <a:gd name="connsiteY40" fmla="*/ 701511 h 3153049"/>
                    <a:gd name="connsiteX41" fmla="*/ 8748317 w 9667534"/>
                    <a:gd name="connsiteY41" fmla="*/ 1278375 h 3153049"/>
                    <a:gd name="connsiteX42" fmla="*/ 8150048 w 9667534"/>
                    <a:gd name="connsiteY42" fmla="*/ 1338098 h 3153049"/>
                    <a:gd name="connsiteX43" fmla="*/ 8002849 w 9667534"/>
                    <a:gd name="connsiteY43" fmla="*/ 1383095 h 3153049"/>
                    <a:gd name="connsiteX44" fmla="*/ 7723449 w 9667534"/>
                    <a:gd name="connsiteY44" fmla="*/ 1365632 h 3153049"/>
                    <a:gd name="connsiteX45" fmla="*/ 7389417 w 9667534"/>
                    <a:gd name="connsiteY45" fmla="*/ 1355780 h 3153049"/>
                    <a:gd name="connsiteX46" fmla="*/ 6861272 w 9667534"/>
                    <a:gd name="connsiteY46" fmla="*/ 1347897 h 3153049"/>
                    <a:gd name="connsiteX47" fmla="*/ 6083835 w 9667534"/>
                    <a:gd name="connsiteY47" fmla="*/ 1571789 h 3153049"/>
                    <a:gd name="connsiteX48" fmla="*/ 6774726 w 9667534"/>
                    <a:gd name="connsiteY48" fmla="*/ 1578084 h 3153049"/>
                    <a:gd name="connsiteX49" fmla="*/ 7026810 w 9667534"/>
                    <a:gd name="connsiteY49" fmla="*/ 1387311 h 3153049"/>
                    <a:gd name="connsiteX50" fmla="*/ 7286722 w 9667534"/>
                    <a:gd name="connsiteY50" fmla="*/ 1693315 h 3153049"/>
                    <a:gd name="connsiteX51" fmla="*/ 7702976 w 9667534"/>
                    <a:gd name="connsiteY51" fmla="*/ 2109787 h 3153049"/>
                    <a:gd name="connsiteX52" fmla="*/ 8704305 w 9667534"/>
                    <a:gd name="connsiteY52" fmla="*/ 3113635 h 3153049"/>
                    <a:gd name="connsiteX53" fmla="*/ 8563948 w 9667534"/>
                    <a:gd name="connsiteY53" fmla="*/ 3153049 h 3153049"/>
                    <a:gd name="connsiteX54" fmla="*/ 7878148 w 9667534"/>
                    <a:gd name="connsiteY54" fmla="*/ 2427835 h 3153049"/>
                    <a:gd name="connsiteX55" fmla="*/ 7618674 w 9667534"/>
                    <a:gd name="connsiteY55" fmla="*/ 2273683 h 3153049"/>
                    <a:gd name="connsiteX56" fmla="*/ 7562838 w 9667534"/>
                    <a:gd name="connsiteY56" fmla="*/ 2270180 h 3153049"/>
                    <a:gd name="connsiteX57" fmla="*/ 7350387 w 9667534"/>
                    <a:gd name="connsiteY57" fmla="*/ 2135571 h 3153049"/>
                    <a:gd name="connsiteX58" fmla="*/ 7077337 w 9667534"/>
                    <a:gd name="connsiteY58" fmla="*/ 2038733 h 3153049"/>
                    <a:gd name="connsiteX59" fmla="*/ 6900686 w 9667534"/>
                    <a:gd name="connsiteY59" fmla="*/ 1986400 h 3153049"/>
                    <a:gd name="connsiteX60" fmla="*/ 6404072 w 9667534"/>
                    <a:gd name="connsiteY60" fmla="*/ 1915455 h 3153049"/>
                    <a:gd name="connsiteX61" fmla="*/ 5789217 w 9667534"/>
                    <a:gd name="connsiteY61" fmla="*/ 1990999 h 3153049"/>
                    <a:gd name="connsiteX62" fmla="*/ 5513321 w 9667534"/>
                    <a:gd name="connsiteY62" fmla="*/ 2002166 h 3153049"/>
                    <a:gd name="connsiteX63" fmla="*/ 5157064 w 9667534"/>
                    <a:gd name="connsiteY63" fmla="*/ 2151883 h 3153049"/>
                    <a:gd name="connsiteX64" fmla="*/ 4900874 w 9667534"/>
                    <a:gd name="connsiteY64" fmla="*/ 2146683 h 3153049"/>
                    <a:gd name="connsiteX65" fmla="*/ 4334082 w 9667534"/>
                    <a:gd name="connsiteY65" fmla="*/ 2223047 h 3153049"/>
                    <a:gd name="connsiteX66" fmla="*/ 3984065 w 9667534"/>
                    <a:gd name="connsiteY66" fmla="*/ 2183469 h 3153049"/>
                    <a:gd name="connsiteX67" fmla="*/ 3341565 w 9667534"/>
                    <a:gd name="connsiteY67" fmla="*/ 2131684 h 3153049"/>
                    <a:gd name="connsiteX68" fmla="*/ 3022862 w 9667534"/>
                    <a:gd name="connsiteY68" fmla="*/ 2549908 h 3153049"/>
                    <a:gd name="connsiteX69" fmla="*/ 2722605 w 9667534"/>
                    <a:gd name="connsiteY69" fmla="*/ 2676635 h 3153049"/>
                    <a:gd name="connsiteX70" fmla="*/ 2052845 w 9667534"/>
                    <a:gd name="connsiteY70" fmla="*/ 2262187 h 3153049"/>
                    <a:gd name="connsiteX71" fmla="*/ 1915881 w 9667534"/>
                    <a:gd name="connsiteY71" fmla="*/ 2043331 h 3153049"/>
                    <a:gd name="connsiteX72" fmla="*/ 1335458 w 9667534"/>
                    <a:gd name="connsiteY72" fmla="*/ 1805097 h 3153049"/>
                    <a:gd name="connsiteX73" fmla="*/ 919315 w 9667534"/>
                    <a:gd name="connsiteY73" fmla="*/ 1538616 h 3153049"/>
                    <a:gd name="connsiteX74" fmla="*/ 823079 w 9667534"/>
                    <a:gd name="connsiteY74" fmla="*/ 1324249 h 3153049"/>
                    <a:gd name="connsiteX75" fmla="*/ 570831 w 9667534"/>
                    <a:gd name="connsiteY75" fmla="*/ 1418842 h 3153049"/>
                    <a:gd name="connsiteX76" fmla="*/ 510506 w 9667534"/>
                    <a:gd name="connsiteY76" fmla="*/ 1529255 h 3153049"/>
                    <a:gd name="connsiteX77" fmla="*/ 298164 w 9667534"/>
                    <a:gd name="connsiteY77"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763012 w 9667534"/>
                    <a:gd name="connsiteY32" fmla="*/ 1016382 h 3153049"/>
                    <a:gd name="connsiteX33" fmla="*/ 6980772 w 9667534"/>
                    <a:gd name="connsiteY33" fmla="*/ 980637 h 3153049"/>
                    <a:gd name="connsiteX34" fmla="*/ 7059874 w 9667534"/>
                    <a:gd name="connsiteY34" fmla="*/ 777218 h 3153049"/>
                    <a:gd name="connsiteX35" fmla="*/ 7230393 w 9667534"/>
                    <a:gd name="connsiteY35" fmla="*/ 736765 h 3153049"/>
                    <a:gd name="connsiteX36" fmla="*/ 8098865 w 9667534"/>
                    <a:gd name="connsiteY36" fmla="*/ 1127180 h 3153049"/>
                    <a:gd name="connsiteX37" fmla="*/ 8562414 w 9667534"/>
                    <a:gd name="connsiteY37" fmla="*/ 1185753 h 3153049"/>
                    <a:gd name="connsiteX38" fmla="*/ 9317299 w 9667534"/>
                    <a:gd name="connsiteY38" fmla="*/ 714757 h 3153049"/>
                    <a:gd name="connsiteX39" fmla="*/ 9505062 w 9667534"/>
                    <a:gd name="connsiteY39" fmla="*/ 576973 h 3153049"/>
                    <a:gd name="connsiteX40" fmla="*/ 9667534 w 9667534"/>
                    <a:gd name="connsiteY40" fmla="*/ 701511 h 3153049"/>
                    <a:gd name="connsiteX41" fmla="*/ 8748317 w 9667534"/>
                    <a:gd name="connsiteY41" fmla="*/ 1278375 h 3153049"/>
                    <a:gd name="connsiteX42" fmla="*/ 8150048 w 9667534"/>
                    <a:gd name="connsiteY42" fmla="*/ 1338098 h 3153049"/>
                    <a:gd name="connsiteX43" fmla="*/ 8002849 w 9667534"/>
                    <a:gd name="connsiteY43" fmla="*/ 1383095 h 3153049"/>
                    <a:gd name="connsiteX44" fmla="*/ 7723449 w 9667534"/>
                    <a:gd name="connsiteY44" fmla="*/ 1365632 h 3153049"/>
                    <a:gd name="connsiteX45" fmla="*/ 7389417 w 9667534"/>
                    <a:gd name="connsiteY45" fmla="*/ 1355780 h 3153049"/>
                    <a:gd name="connsiteX46" fmla="*/ 6861272 w 9667534"/>
                    <a:gd name="connsiteY46" fmla="*/ 1347897 h 3153049"/>
                    <a:gd name="connsiteX47" fmla="*/ 6083835 w 9667534"/>
                    <a:gd name="connsiteY47" fmla="*/ 1571789 h 3153049"/>
                    <a:gd name="connsiteX48" fmla="*/ 6774726 w 9667534"/>
                    <a:gd name="connsiteY48" fmla="*/ 1578084 h 3153049"/>
                    <a:gd name="connsiteX49" fmla="*/ 7026810 w 9667534"/>
                    <a:gd name="connsiteY49" fmla="*/ 1387311 h 3153049"/>
                    <a:gd name="connsiteX50" fmla="*/ 7286722 w 9667534"/>
                    <a:gd name="connsiteY50" fmla="*/ 1693315 h 3153049"/>
                    <a:gd name="connsiteX51" fmla="*/ 7702976 w 9667534"/>
                    <a:gd name="connsiteY51" fmla="*/ 2109787 h 3153049"/>
                    <a:gd name="connsiteX52" fmla="*/ 8704305 w 9667534"/>
                    <a:gd name="connsiteY52" fmla="*/ 3113635 h 3153049"/>
                    <a:gd name="connsiteX53" fmla="*/ 8563948 w 9667534"/>
                    <a:gd name="connsiteY53" fmla="*/ 3153049 h 3153049"/>
                    <a:gd name="connsiteX54" fmla="*/ 7878148 w 9667534"/>
                    <a:gd name="connsiteY54" fmla="*/ 2427835 h 3153049"/>
                    <a:gd name="connsiteX55" fmla="*/ 7618674 w 9667534"/>
                    <a:gd name="connsiteY55" fmla="*/ 2273683 h 3153049"/>
                    <a:gd name="connsiteX56" fmla="*/ 7562838 w 9667534"/>
                    <a:gd name="connsiteY56" fmla="*/ 2270180 h 3153049"/>
                    <a:gd name="connsiteX57" fmla="*/ 7350387 w 9667534"/>
                    <a:gd name="connsiteY57" fmla="*/ 2135571 h 3153049"/>
                    <a:gd name="connsiteX58" fmla="*/ 7077337 w 9667534"/>
                    <a:gd name="connsiteY58" fmla="*/ 2038733 h 3153049"/>
                    <a:gd name="connsiteX59" fmla="*/ 6900686 w 9667534"/>
                    <a:gd name="connsiteY59" fmla="*/ 1986400 h 3153049"/>
                    <a:gd name="connsiteX60" fmla="*/ 6404072 w 9667534"/>
                    <a:gd name="connsiteY60" fmla="*/ 1915455 h 3153049"/>
                    <a:gd name="connsiteX61" fmla="*/ 5789217 w 9667534"/>
                    <a:gd name="connsiteY61" fmla="*/ 1990999 h 3153049"/>
                    <a:gd name="connsiteX62" fmla="*/ 5513321 w 9667534"/>
                    <a:gd name="connsiteY62" fmla="*/ 2002166 h 3153049"/>
                    <a:gd name="connsiteX63" fmla="*/ 5157064 w 9667534"/>
                    <a:gd name="connsiteY63" fmla="*/ 2151883 h 3153049"/>
                    <a:gd name="connsiteX64" fmla="*/ 4900874 w 9667534"/>
                    <a:gd name="connsiteY64" fmla="*/ 2146683 h 3153049"/>
                    <a:gd name="connsiteX65" fmla="*/ 4334082 w 9667534"/>
                    <a:gd name="connsiteY65" fmla="*/ 2223047 h 3153049"/>
                    <a:gd name="connsiteX66" fmla="*/ 3984065 w 9667534"/>
                    <a:gd name="connsiteY66" fmla="*/ 2183469 h 3153049"/>
                    <a:gd name="connsiteX67" fmla="*/ 3341565 w 9667534"/>
                    <a:gd name="connsiteY67" fmla="*/ 2131684 h 3153049"/>
                    <a:gd name="connsiteX68" fmla="*/ 3022862 w 9667534"/>
                    <a:gd name="connsiteY68" fmla="*/ 2549908 h 3153049"/>
                    <a:gd name="connsiteX69" fmla="*/ 2722605 w 9667534"/>
                    <a:gd name="connsiteY69" fmla="*/ 2676635 h 3153049"/>
                    <a:gd name="connsiteX70" fmla="*/ 2052845 w 9667534"/>
                    <a:gd name="connsiteY70" fmla="*/ 2262187 h 3153049"/>
                    <a:gd name="connsiteX71" fmla="*/ 1915881 w 9667534"/>
                    <a:gd name="connsiteY71" fmla="*/ 2043331 h 3153049"/>
                    <a:gd name="connsiteX72" fmla="*/ 1335458 w 9667534"/>
                    <a:gd name="connsiteY72" fmla="*/ 1805097 h 3153049"/>
                    <a:gd name="connsiteX73" fmla="*/ 919315 w 9667534"/>
                    <a:gd name="connsiteY73" fmla="*/ 1538616 h 3153049"/>
                    <a:gd name="connsiteX74" fmla="*/ 823079 w 9667534"/>
                    <a:gd name="connsiteY74" fmla="*/ 1324249 h 3153049"/>
                    <a:gd name="connsiteX75" fmla="*/ 570831 w 9667534"/>
                    <a:gd name="connsiteY75" fmla="*/ 1418842 h 3153049"/>
                    <a:gd name="connsiteX76" fmla="*/ 510506 w 9667534"/>
                    <a:gd name="connsiteY76" fmla="*/ 1529255 h 3153049"/>
                    <a:gd name="connsiteX77" fmla="*/ 298164 w 9667534"/>
                    <a:gd name="connsiteY77"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763012 w 9667534"/>
                    <a:gd name="connsiteY32" fmla="*/ 1016382 h 3153049"/>
                    <a:gd name="connsiteX33" fmla="*/ 6980772 w 9667534"/>
                    <a:gd name="connsiteY33" fmla="*/ 980637 h 3153049"/>
                    <a:gd name="connsiteX34" fmla="*/ 7059874 w 9667534"/>
                    <a:gd name="connsiteY34" fmla="*/ 777218 h 3153049"/>
                    <a:gd name="connsiteX35" fmla="*/ 7230393 w 9667534"/>
                    <a:gd name="connsiteY35" fmla="*/ 736765 h 3153049"/>
                    <a:gd name="connsiteX36" fmla="*/ 8098865 w 9667534"/>
                    <a:gd name="connsiteY36" fmla="*/ 1127180 h 3153049"/>
                    <a:gd name="connsiteX37" fmla="*/ 8562414 w 9667534"/>
                    <a:gd name="connsiteY37" fmla="*/ 1185753 h 3153049"/>
                    <a:gd name="connsiteX38" fmla="*/ 9317299 w 9667534"/>
                    <a:gd name="connsiteY38" fmla="*/ 714757 h 3153049"/>
                    <a:gd name="connsiteX39" fmla="*/ 9505062 w 9667534"/>
                    <a:gd name="connsiteY39" fmla="*/ 576973 h 3153049"/>
                    <a:gd name="connsiteX40" fmla="*/ 9667534 w 9667534"/>
                    <a:gd name="connsiteY40" fmla="*/ 701511 h 3153049"/>
                    <a:gd name="connsiteX41" fmla="*/ 8748317 w 9667534"/>
                    <a:gd name="connsiteY41" fmla="*/ 1278375 h 3153049"/>
                    <a:gd name="connsiteX42" fmla="*/ 8150048 w 9667534"/>
                    <a:gd name="connsiteY42" fmla="*/ 1338098 h 3153049"/>
                    <a:gd name="connsiteX43" fmla="*/ 8002849 w 9667534"/>
                    <a:gd name="connsiteY43" fmla="*/ 1383095 h 3153049"/>
                    <a:gd name="connsiteX44" fmla="*/ 7723449 w 9667534"/>
                    <a:gd name="connsiteY44" fmla="*/ 1365632 h 3153049"/>
                    <a:gd name="connsiteX45" fmla="*/ 7389417 w 9667534"/>
                    <a:gd name="connsiteY45" fmla="*/ 1355780 h 3153049"/>
                    <a:gd name="connsiteX46" fmla="*/ 6861272 w 9667534"/>
                    <a:gd name="connsiteY46" fmla="*/ 1347897 h 3153049"/>
                    <a:gd name="connsiteX47" fmla="*/ 6083835 w 9667534"/>
                    <a:gd name="connsiteY47" fmla="*/ 1571789 h 3153049"/>
                    <a:gd name="connsiteX48" fmla="*/ 6774726 w 9667534"/>
                    <a:gd name="connsiteY48" fmla="*/ 1578084 h 3153049"/>
                    <a:gd name="connsiteX49" fmla="*/ 7026810 w 9667534"/>
                    <a:gd name="connsiteY49" fmla="*/ 1387311 h 3153049"/>
                    <a:gd name="connsiteX50" fmla="*/ 7286722 w 9667534"/>
                    <a:gd name="connsiteY50" fmla="*/ 1693315 h 3153049"/>
                    <a:gd name="connsiteX51" fmla="*/ 7702976 w 9667534"/>
                    <a:gd name="connsiteY51" fmla="*/ 2109787 h 3153049"/>
                    <a:gd name="connsiteX52" fmla="*/ 8704305 w 9667534"/>
                    <a:gd name="connsiteY52" fmla="*/ 3113635 h 3153049"/>
                    <a:gd name="connsiteX53" fmla="*/ 8563948 w 9667534"/>
                    <a:gd name="connsiteY53" fmla="*/ 3153049 h 3153049"/>
                    <a:gd name="connsiteX54" fmla="*/ 7878148 w 9667534"/>
                    <a:gd name="connsiteY54" fmla="*/ 2427835 h 3153049"/>
                    <a:gd name="connsiteX55" fmla="*/ 7618674 w 9667534"/>
                    <a:gd name="connsiteY55" fmla="*/ 2273683 h 3153049"/>
                    <a:gd name="connsiteX56" fmla="*/ 7562838 w 9667534"/>
                    <a:gd name="connsiteY56" fmla="*/ 2270180 h 3153049"/>
                    <a:gd name="connsiteX57" fmla="*/ 7350387 w 9667534"/>
                    <a:gd name="connsiteY57" fmla="*/ 2135571 h 3153049"/>
                    <a:gd name="connsiteX58" fmla="*/ 7077337 w 9667534"/>
                    <a:gd name="connsiteY58" fmla="*/ 2038733 h 3153049"/>
                    <a:gd name="connsiteX59" fmla="*/ 6900686 w 9667534"/>
                    <a:gd name="connsiteY59" fmla="*/ 1986400 h 3153049"/>
                    <a:gd name="connsiteX60" fmla="*/ 6404072 w 9667534"/>
                    <a:gd name="connsiteY60" fmla="*/ 1915455 h 3153049"/>
                    <a:gd name="connsiteX61" fmla="*/ 5789217 w 9667534"/>
                    <a:gd name="connsiteY61" fmla="*/ 1990999 h 3153049"/>
                    <a:gd name="connsiteX62" fmla="*/ 5513321 w 9667534"/>
                    <a:gd name="connsiteY62" fmla="*/ 2002166 h 3153049"/>
                    <a:gd name="connsiteX63" fmla="*/ 5157064 w 9667534"/>
                    <a:gd name="connsiteY63" fmla="*/ 2151883 h 3153049"/>
                    <a:gd name="connsiteX64" fmla="*/ 4900874 w 9667534"/>
                    <a:gd name="connsiteY64" fmla="*/ 2146683 h 3153049"/>
                    <a:gd name="connsiteX65" fmla="*/ 4334082 w 9667534"/>
                    <a:gd name="connsiteY65" fmla="*/ 2223047 h 3153049"/>
                    <a:gd name="connsiteX66" fmla="*/ 3984065 w 9667534"/>
                    <a:gd name="connsiteY66" fmla="*/ 2183469 h 3153049"/>
                    <a:gd name="connsiteX67" fmla="*/ 3341565 w 9667534"/>
                    <a:gd name="connsiteY67" fmla="*/ 2131684 h 3153049"/>
                    <a:gd name="connsiteX68" fmla="*/ 3022862 w 9667534"/>
                    <a:gd name="connsiteY68" fmla="*/ 2549908 h 3153049"/>
                    <a:gd name="connsiteX69" fmla="*/ 2722605 w 9667534"/>
                    <a:gd name="connsiteY69" fmla="*/ 2676635 h 3153049"/>
                    <a:gd name="connsiteX70" fmla="*/ 2052845 w 9667534"/>
                    <a:gd name="connsiteY70" fmla="*/ 2262187 h 3153049"/>
                    <a:gd name="connsiteX71" fmla="*/ 1915881 w 9667534"/>
                    <a:gd name="connsiteY71" fmla="*/ 2043331 h 3153049"/>
                    <a:gd name="connsiteX72" fmla="*/ 1335458 w 9667534"/>
                    <a:gd name="connsiteY72" fmla="*/ 1805097 h 3153049"/>
                    <a:gd name="connsiteX73" fmla="*/ 919315 w 9667534"/>
                    <a:gd name="connsiteY73" fmla="*/ 1538616 h 3153049"/>
                    <a:gd name="connsiteX74" fmla="*/ 823079 w 9667534"/>
                    <a:gd name="connsiteY74" fmla="*/ 1324249 h 3153049"/>
                    <a:gd name="connsiteX75" fmla="*/ 570831 w 9667534"/>
                    <a:gd name="connsiteY75" fmla="*/ 1418842 h 3153049"/>
                    <a:gd name="connsiteX76" fmla="*/ 510506 w 9667534"/>
                    <a:gd name="connsiteY76" fmla="*/ 1529255 h 3153049"/>
                    <a:gd name="connsiteX77" fmla="*/ 298164 w 9667534"/>
                    <a:gd name="connsiteY77" fmla="*/ 1593741 h 3153049"/>
                    <a:gd name="connsiteX0" fmla="*/ 298164 w 9667669"/>
                    <a:gd name="connsiteY0" fmla="*/ 1593741 h 3153049"/>
                    <a:gd name="connsiteX1" fmla="*/ 134707 w 9667669"/>
                    <a:gd name="connsiteY1" fmla="*/ 1373297 h 3153049"/>
                    <a:gd name="connsiteX2" fmla="*/ 227274 w 9667669"/>
                    <a:gd name="connsiteY2" fmla="*/ 1324358 h 3153049"/>
                    <a:gd name="connsiteX3" fmla="*/ 287052 w 9667669"/>
                    <a:gd name="connsiteY3" fmla="*/ 1229655 h 3153049"/>
                    <a:gd name="connsiteX4" fmla="*/ 277527 w 9667669"/>
                    <a:gd name="connsiteY4" fmla="*/ 1106487 h 3153049"/>
                    <a:gd name="connsiteX5" fmla="*/ 183098 w 9667669"/>
                    <a:gd name="connsiteY5" fmla="*/ 1099098 h 3153049"/>
                    <a:gd name="connsiteX6" fmla="*/ 262 w 9667669"/>
                    <a:gd name="connsiteY6" fmla="*/ 799388 h 3153049"/>
                    <a:gd name="connsiteX7" fmla="*/ 159395 w 9667669"/>
                    <a:gd name="connsiteY7" fmla="*/ 734684 h 3153049"/>
                    <a:gd name="connsiteX8" fmla="*/ 143683 w 9667669"/>
                    <a:gd name="connsiteY8" fmla="*/ 561209 h 3153049"/>
                    <a:gd name="connsiteX9" fmla="*/ 326903 w 9667669"/>
                    <a:gd name="connsiteY9" fmla="*/ 351440 h 3153049"/>
                    <a:gd name="connsiteX10" fmla="*/ 682667 w 9667669"/>
                    <a:gd name="connsiteY10" fmla="*/ 206593 h 3153049"/>
                    <a:gd name="connsiteX11" fmla="*/ 950955 w 9667669"/>
                    <a:gd name="connsiteY11" fmla="*/ 359760 h 3153049"/>
                    <a:gd name="connsiteX12" fmla="*/ 1197237 w 9667669"/>
                    <a:gd name="connsiteY12" fmla="*/ 427365 h 3153049"/>
                    <a:gd name="connsiteX13" fmla="*/ 1261284 w 9667669"/>
                    <a:gd name="connsiteY13" fmla="*/ 216283 h 3153049"/>
                    <a:gd name="connsiteX14" fmla="*/ 1341972 w 9667669"/>
                    <a:gd name="connsiteY14" fmla="*/ 78773 h 3153049"/>
                    <a:gd name="connsiteX15" fmla="*/ 1458463 w 9667669"/>
                    <a:gd name="connsiteY15" fmla="*/ 167289 h 3153049"/>
                    <a:gd name="connsiteX16" fmla="*/ 1562470 w 9667669"/>
                    <a:gd name="connsiteY16" fmla="*/ 118296 h 3153049"/>
                    <a:gd name="connsiteX17" fmla="*/ 1636153 w 9667669"/>
                    <a:gd name="connsiteY17" fmla="*/ 195755 h 3153049"/>
                    <a:gd name="connsiteX18" fmla="*/ 1903181 w 9667669"/>
                    <a:gd name="connsiteY18" fmla="*/ 0 h 3153049"/>
                    <a:gd name="connsiteX19" fmla="*/ 2271974 w 9667669"/>
                    <a:gd name="connsiteY19" fmla="*/ 39414 h 3153049"/>
                    <a:gd name="connsiteX20" fmla="*/ 2311388 w 9667669"/>
                    <a:gd name="connsiteY20" fmla="*/ 1533 h 3153049"/>
                    <a:gd name="connsiteX21" fmla="*/ 2536813 w 9667669"/>
                    <a:gd name="connsiteY21" fmla="*/ 25236 h 3153049"/>
                    <a:gd name="connsiteX22" fmla="*/ 2549403 w 9667669"/>
                    <a:gd name="connsiteY22" fmla="*/ 78773 h 3153049"/>
                    <a:gd name="connsiteX23" fmla="*/ 4338790 w 9667669"/>
                    <a:gd name="connsiteY23" fmla="*/ 291607 h 3153049"/>
                    <a:gd name="connsiteX24" fmla="*/ 4236368 w 9667669"/>
                    <a:gd name="connsiteY24" fmla="*/ 1091105 h 3153049"/>
                    <a:gd name="connsiteX25" fmla="*/ 3056965 w 9667669"/>
                    <a:gd name="connsiteY25" fmla="*/ 941223 h 3153049"/>
                    <a:gd name="connsiteX26" fmla="*/ 3282500 w 9667669"/>
                    <a:gd name="connsiteY26" fmla="*/ 1095649 h 3153049"/>
                    <a:gd name="connsiteX27" fmla="*/ 3889472 w 9667669"/>
                    <a:gd name="connsiteY27" fmla="*/ 1142945 h 3153049"/>
                    <a:gd name="connsiteX28" fmla="*/ 4102307 w 9667669"/>
                    <a:gd name="connsiteY28" fmla="*/ 1253304 h 3153049"/>
                    <a:gd name="connsiteX29" fmla="*/ 5190127 w 9667669"/>
                    <a:gd name="connsiteY29" fmla="*/ 1284835 h 3153049"/>
                    <a:gd name="connsiteX30" fmla="*/ 5999096 w 9667669"/>
                    <a:gd name="connsiteY30" fmla="*/ 1023225 h 3153049"/>
                    <a:gd name="connsiteX31" fmla="*/ 6416772 w 9667669"/>
                    <a:gd name="connsiteY31" fmla="*/ 1043809 h 3153049"/>
                    <a:gd name="connsiteX32" fmla="*/ 6763012 w 9667669"/>
                    <a:gd name="connsiteY32" fmla="*/ 1016382 h 3153049"/>
                    <a:gd name="connsiteX33" fmla="*/ 6980772 w 9667669"/>
                    <a:gd name="connsiteY33" fmla="*/ 980637 h 3153049"/>
                    <a:gd name="connsiteX34" fmla="*/ 7059874 w 9667669"/>
                    <a:gd name="connsiteY34" fmla="*/ 777218 h 3153049"/>
                    <a:gd name="connsiteX35" fmla="*/ 7230393 w 9667669"/>
                    <a:gd name="connsiteY35" fmla="*/ 736765 h 3153049"/>
                    <a:gd name="connsiteX36" fmla="*/ 8098865 w 9667669"/>
                    <a:gd name="connsiteY36" fmla="*/ 1127180 h 3153049"/>
                    <a:gd name="connsiteX37" fmla="*/ 8562414 w 9667669"/>
                    <a:gd name="connsiteY37" fmla="*/ 1185753 h 3153049"/>
                    <a:gd name="connsiteX38" fmla="*/ 9317299 w 9667669"/>
                    <a:gd name="connsiteY38" fmla="*/ 714757 h 3153049"/>
                    <a:gd name="connsiteX39" fmla="*/ 9505062 w 9667669"/>
                    <a:gd name="connsiteY39" fmla="*/ 576973 h 3153049"/>
                    <a:gd name="connsiteX40" fmla="*/ 9667534 w 9667669"/>
                    <a:gd name="connsiteY40" fmla="*/ 701511 h 3153049"/>
                    <a:gd name="connsiteX41" fmla="*/ 8748317 w 9667669"/>
                    <a:gd name="connsiteY41" fmla="*/ 1278375 h 3153049"/>
                    <a:gd name="connsiteX42" fmla="*/ 8150048 w 9667669"/>
                    <a:gd name="connsiteY42" fmla="*/ 1338098 h 3153049"/>
                    <a:gd name="connsiteX43" fmla="*/ 8002849 w 9667669"/>
                    <a:gd name="connsiteY43" fmla="*/ 1383095 h 3153049"/>
                    <a:gd name="connsiteX44" fmla="*/ 7723449 w 9667669"/>
                    <a:gd name="connsiteY44" fmla="*/ 1365632 h 3153049"/>
                    <a:gd name="connsiteX45" fmla="*/ 7389417 w 9667669"/>
                    <a:gd name="connsiteY45" fmla="*/ 1355780 h 3153049"/>
                    <a:gd name="connsiteX46" fmla="*/ 6861272 w 9667669"/>
                    <a:gd name="connsiteY46" fmla="*/ 1347897 h 3153049"/>
                    <a:gd name="connsiteX47" fmla="*/ 6083835 w 9667669"/>
                    <a:gd name="connsiteY47" fmla="*/ 1571789 h 3153049"/>
                    <a:gd name="connsiteX48" fmla="*/ 6774726 w 9667669"/>
                    <a:gd name="connsiteY48" fmla="*/ 1578084 h 3153049"/>
                    <a:gd name="connsiteX49" fmla="*/ 7026810 w 9667669"/>
                    <a:gd name="connsiteY49" fmla="*/ 1387311 h 3153049"/>
                    <a:gd name="connsiteX50" fmla="*/ 7286722 w 9667669"/>
                    <a:gd name="connsiteY50" fmla="*/ 1693315 h 3153049"/>
                    <a:gd name="connsiteX51" fmla="*/ 7702976 w 9667669"/>
                    <a:gd name="connsiteY51" fmla="*/ 2109787 h 3153049"/>
                    <a:gd name="connsiteX52" fmla="*/ 8704305 w 9667669"/>
                    <a:gd name="connsiteY52" fmla="*/ 3113635 h 3153049"/>
                    <a:gd name="connsiteX53" fmla="*/ 8563948 w 9667669"/>
                    <a:gd name="connsiteY53" fmla="*/ 3153049 h 3153049"/>
                    <a:gd name="connsiteX54" fmla="*/ 7878148 w 9667669"/>
                    <a:gd name="connsiteY54" fmla="*/ 2427835 h 3153049"/>
                    <a:gd name="connsiteX55" fmla="*/ 7618674 w 9667669"/>
                    <a:gd name="connsiteY55" fmla="*/ 2273683 h 3153049"/>
                    <a:gd name="connsiteX56" fmla="*/ 7562838 w 9667669"/>
                    <a:gd name="connsiteY56" fmla="*/ 2270180 h 3153049"/>
                    <a:gd name="connsiteX57" fmla="*/ 7350387 w 9667669"/>
                    <a:gd name="connsiteY57" fmla="*/ 2135571 h 3153049"/>
                    <a:gd name="connsiteX58" fmla="*/ 7077337 w 9667669"/>
                    <a:gd name="connsiteY58" fmla="*/ 2038733 h 3153049"/>
                    <a:gd name="connsiteX59" fmla="*/ 6900686 w 9667669"/>
                    <a:gd name="connsiteY59" fmla="*/ 1986400 h 3153049"/>
                    <a:gd name="connsiteX60" fmla="*/ 6404072 w 9667669"/>
                    <a:gd name="connsiteY60" fmla="*/ 1915455 h 3153049"/>
                    <a:gd name="connsiteX61" fmla="*/ 5789217 w 9667669"/>
                    <a:gd name="connsiteY61" fmla="*/ 1990999 h 3153049"/>
                    <a:gd name="connsiteX62" fmla="*/ 5513321 w 9667669"/>
                    <a:gd name="connsiteY62" fmla="*/ 2002166 h 3153049"/>
                    <a:gd name="connsiteX63" fmla="*/ 5157064 w 9667669"/>
                    <a:gd name="connsiteY63" fmla="*/ 2151883 h 3153049"/>
                    <a:gd name="connsiteX64" fmla="*/ 4900874 w 9667669"/>
                    <a:gd name="connsiteY64" fmla="*/ 2146683 h 3153049"/>
                    <a:gd name="connsiteX65" fmla="*/ 4334082 w 9667669"/>
                    <a:gd name="connsiteY65" fmla="*/ 2223047 h 3153049"/>
                    <a:gd name="connsiteX66" fmla="*/ 3984065 w 9667669"/>
                    <a:gd name="connsiteY66" fmla="*/ 2183469 h 3153049"/>
                    <a:gd name="connsiteX67" fmla="*/ 3341565 w 9667669"/>
                    <a:gd name="connsiteY67" fmla="*/ 2131684 h 3153049"/>
                    <a:gd name="connsiteX68" fmla="*/ 3022862 w 9667669"/>
                    <a:gd name="connsiteY68" fmla="*/ 2549908 h 3153049"/>
                    <a:gd name="connsiteX69" fmla="*/ 2722605 w 9667669"/>
                    <a:gd name="connsiteY69" fmla="*/ 2676635 h 3153049"/>
                    <a:gd name="connsiteX70" fmla="*/ 2052845 w 9667669"/>
                    <a:gd name="connsiteY70" fmla="*/ 2262187 h 3153049"/>
                    <a:gd name="connsiteX71" fmla="*/ 1915881 w 9667669"/>
                    <a:gd name="connsiteY71" fmla="*/ 2043331 h 3153049"/>
                    <a:gd name="connsiteX72" fmla="*/ 1335458 w 9667669"/>
                    <a:gd name="connsiteY72" fmla="*/ 1805097 h 3153049"/>
                    <a:gd name="connsiteX73" fmla="*/ 919315 w 9667669"/>
                    <a:gd name="connsiteY73" fmla="*/ 1538616 h 3153049"/>
                    <a:gd name="connsiteX74" fmla="*/ 823079 w 9667669"/>
                    <a:gd name="connsiteY74" fmla="*/ 1324249 h 3153049"/>
                    <a:gd name="connsiteX75" fmla="*/ 570831 w 9667669"/>
                    <a:gd name="connsiteY75" fmla="*/ 1418842 h 3153049"/>
                    <a:gd name="connsiteX76" fmla="*/ 510506 w 9667669"/>
                    <a:gd name="connsiteY76" fmla="*/ 1529255 h 3153049"/>
                    <a:gd name="connsiteX77" fmla="*/ 298164 w 9667669"/>
                    <a:gd name="connsiteY77" fmla="*/ 1593741 h 3153049"/>
                    <a:gd name="connsiteX0" fmla="*/ 298164 w 9662912"/>
                    <a:gd name="connsiteY0" fmla="*/ 1593741 h 3153049"/>
                    <a:gd name="connsiteX1" fmla="*/ 134707 w 9662912"/>
                    <a:gd name="connsiteY1" fmla="*/ 1373297 h 3153049"/>
                    <a:gd name="connsiteX2" fmla="*/ 227274 w 9662912"/>
                    <a:gd name="connsiteY2" fmla="*/ 1324358 h 3153049"/>
                    <a:gd name="connsiteX3" fmla="*/ 287052 w 9662912"/>
                    <a:gd name="connsiteY3" fmla="*/ 1229655 h 3153049"/>
                    <a:gd name="connsiteX4" fmla="*/ 277527 w 9662912"/>
                    <a:gd name="connsiteY4" fmla="*/ 1106487 h 3153049"/>
                    <a:gd name="connsiteX5" fmla="*/ 183098 w 9662912"/>
                    <a:gd name="connsiteY5" fmla="*/ 1099098 h 3153049"/>
                    <a:gd name="connsiteX6" fmla="*/ 262 w 9662912"/>
                    <a:gd name="connsiteY6" fmla="*/ 799388 h 3153049"/>
                    <a:gd name="connsiteX7" fmla="*/ 159395 w 9662912"/>
                    <a:gd name="connsiteY7" fmla="*/ 734684 h 3153049"/>
                    <a:gd name="connsiteX8" fmla="*/ 143683 w 9662912"/>
                    <a:gd name="connsiteY8" fmla="*/ 561209 h 3153049"/>
                    <a:gd name="connsiteX9" fmla="*/ 326903 w 9662912"/>
                    <a:gd name="connsiteY9" fmla="*/ 351440 h 3153049"/>
                    <a:gd name="connsiteX10" fmla="*/ 682667 w 9662912"/>
                    <a:gd name="connsiteY10" fmla="*/ 206593 h 3153049"/>
                    <a:gd name="connsiteX11" fmla="*/ 950955 w 9662912"/>
                    <a:gd name="connsiteY11" fmla="*/ 359760 h 3153049"/>
                    <a:gd name="connsiteX12" fmla="*/ 1197237 w 9662912"/>
                    <a:gd name="connsiteY12" fmla="*/ 427365 h 3153049"/>
                    <a:gd name="connsiteX13" fmla="*/ 1261284 w 9662912"/>
                    <a:gd name="connsiteY13" fmla="*/ 216283 h 3153049"/>
                    <a:gd name="connsiteX14" fmla="*/ 1341972 w 9662912"/>
                    <a:gd name="connsiteY14" fmla="*/ 78773 h 3153049"/>
                    <a:gd name="connsiteX15" fmla="*/ 1458463 w 9662912"/>
                    <a:gd name="connsiteY15" fmla="*/ 167289 h 3153049"/>
                    <a:gd name="connsiteX16" fmla="*/ 1562470 w 9662912"/>
                    <a:gd name="connsiteY16" fmla="*/ 118296 h 3153049"/>
                    <a:gd name="connsiteX17" fmla="*/ 1636153 w 9662912"/>
                    <a:gd name="connsiteY17" fmla="*/ 195755 h 3153049"/>
                    <a:gd name="connsiteX18" fmla="*/ 1903181 w 9662912"/>
                    <a:gd name="connsiteY18" fmla="*/ 0 h 3153049"/>
                    <a:gd name="connsiteX19" fmla="*/ 2271974 w 9662912"/>
                    <a:gd name="connsiteY19" fmla="*/ 39414 h 3153049"/>
                    <a:gd name="connsiteX20" fmla="*/ 2311388 w 9662912"/>
                    <a:gd name="connsiteY20" fmla="*/ 1533 h 3153049"/>
                    <a:gd name="connsiteX21" fmla="*/ 2536813 w 9662912"/>
                    <a:gd name="connsiteY21" fmla="*/ 25236 h 3153049"/>
                    <a:gd name="connsiteX22" fmla="*/ 2549403 w 9662912"/>
                    <a:gd name="connsiteY22" fmla="*/ 78773 h 3153049"/>
                    <a:gd name="connsiteX23" fmla="*/ 4338790 w 9662912"/>
                    <a:gd name="connsiteY23" fmla="*/ 291607 h 3153049"/>
                    <a:gd name="connsiteX24" fmla="*/ 4236368 w 9662912"/>
                    <a:gd name="connsiteY24" fmla="*/ 1091105 h 3153049"/>
                    <a:gd name="connsiteX25" fmla="*/ 3056965 w 9662912"/>
                    <a:gd name="connsiteY25" fmla="*/ 941223 h 3153049"/>
                    <a:gd name="connsiteX26" fmla="*/ 3282500 w 9662912"/>
                    <a:gd name="connsiteY26" fmla="*/ 1095649 h 3153049"/>
                    <a:gd name="connsiteX27" fmla="*/ 3889472 w 9662912"/>
                    <a:gd name="connsiteY27" fmla="*/ 1142945 h 3153049"/>
                    <a:gd name="connsiteX28" fmla="*/ 4102307 w 9662912"/>
                    <a:gd name="connsiteY28" fmla="*/ 1253304 h 3153049"/>
                    <a:gd name="connsiteX29" fmla="*/ 5190127 w 9662912"/>
                    <a:gd name="connsiteY29" fmla="*/ 1284835 h 3153049"/>
                    <a:gd name="connsiteX30" fmla="*/ 5999096 w 9662912"/>
                    <a:gd name="connsiteY30" fmla="*/ 1023225 h 3153049"/>
                    <a:gd name="connsiteX31" fmla="*/ 6416772 w 9662912"/>
                    <a:gd name="connsiteY31" fmla="*/ 1043809 h 3153049"/>
                    <a:gd name="connsiteX32" fmla="*/ 6763012 w 9662912"/>
                    <a:gd name="connsiteY32" fmla="*/ 1016382 h 3153049"/>
                    <a:gd name="connsiteX33" fmla="*/ 6980772 w 9662912"/>
                    <a:gd name="connsiteY33" fmla="*/ 980637 h 3153049"/>
                    <a:gd name="connsiteX34" fmla="*/ 7059874 w 9662912"/>
                    <a:gd name="connsiteY34" fmla="*/ 777218 h 3153049"/>
                    <a:gd name="connsiteX35" fmla="*/ 7230393 w 9662912"/>
                    <a:gd name="connsiteY35" fmla="*/ 736765 h 3153049"/>
                    <a:gd name="connsiteX36" fmla="*/ 8098865 w 9662912"/>
                    <a:gd name="connsiteY36" fmla="*/ 1127180 h 3153049"/>
                    <a:gd name="connsiteX37" fmla="*/ 8562414 w 9662912"/>
                    <a:gd name="connsiteY37" fmla="*/ 1185753 h 3153049"/>
                    <a:gd name="connsiteX38" fmla="*/ 9317299 w 9662912"/>
                    <a:gd name="connsiteY38" fmla="*/ 714757 h 3153049"/>
                    <a:gd name="connsiteX39" fmla="*/ 9505062 w 9662912"/>
                    <a:gd name="connsiteY39" fmla="*/ 576973 h 3153049"/>
                    <a:gd name="connsiteX40" fmla="*/ 9662771 w 9662912"/>
                    <a:gd name="connsiteY40" fmla="*/ 712624 h 3153049"/>
                    <a:gd name="connsiteX41" fmla="*/ 8748317 w 9662912"/>
                    <a:gd name="connsiteY41" fmla="*/ 1278375 h 3153049"/>
                    <a:gd name="connsiteX42" fmla="*/ 8150048 w 9662912"/>
                    <a:gd name="connsiteY42" fmla="*/ 1338098 h 3153049"/>
                    <a:gd name="connsiteX43" fmla="*/ 8002849 w 9662912"/>
                    <a:gd name="connsiteY43" fmla="*/ 1383095 h 3153049"/>
                    <a:gd name="connsiteX44" fmla="*/ 7723449 w 9662912"/>
                    <a:gd name="connsiteY44" fmla="*/ 1365632 h 3153049"/>
                    <a:gd name="connsiteX45" fmla="*/ 7389417 w 9662912"/>
                    <a:gd name="connsiteY45" fmla="*/ 1355780 h 3153049"/>
                    <a:gd name="connsiteX46" fmla="*/ 6861272 w 9662912"/>
                    <a:gd name="connsiteY46" fmla="*/ 1347897 h 3153049"/>
                    <a:gd name="connsiteX47" fmla="*/ 6083835 w 9662912"/>
                    <a:gd name="connsiteY47" fmla="*/ 1571789 h 3153049"/>
                    <a:gd name="connsiteX48" fmla="*/ 6774726 w 9662912"/>
                    <a:gd name="connsiteY48" fmla="*/ 1578084 h 3153049"/>
                    <a:gd name="connsiteX49" fmla="*/ 7026810 w 9662912"/>
                    <a:gd name="connsiteY49" fmla="*/ 1387311 h 3153049"/>
                    <a:gd name="connsiteX50" fmla="*/ 7286722 w 9662912"/>
                    <a:gd name="connsiteY50" fmla="*/ 1693315 h 3153049"/>
                    <a:gd name="connsiteX51" fmla="*/ 7702976 w 9662912"/>
                    <a:gd name="connsiteY51" fmla="*/ 2109787 h 3153049"/>
                    <a:gd name="connsiteX52" fmla="*/ 8704305 w 9662912"/>
                    <a:gd name="connsiteY52" fmla="*/ 3113635 h 3153049"/>
                    <a:gd name="connsiteX53" fmla="*/ 8563948 w 9662912"/>
                    <a:gd name="connsiteY53" fmla="*/ 3153049 h 3153049"/>
                    <a:gd name="connsiteX54" fmla="*/ 7878148 w 9662912"/>
                    <a:gd name="connsiteY54" fmla="*/ 2427835 h 3153049"/>
                    <a:gd name="connsiteX55" fmla="*/ 7618674 w 9662912"/>
                    <a:gd name="connsiteY55" fmla="*/ 2273683 h 3153049"/>
                    <a:gd name="connsiteX56" fmla="*/ 7562838 w 9662912"/>
                    <a:gd name="connsiteY56" fmla="*/ 2270180 h 3153049"/>
                    <a:gd name="connsiteX57" fmla="*/ 7350387 w 9662912"/>
                    <a:gd name="connsiteY57" fmla="*/ 2135571 h 3153049"/>
                    <a:gd name="connsiteX58" fmla="*/ 7077337 w 9662912"/>
                    <a:gd name="connsiteY58" fmla="*/ 2038733 h 3153049"/>
                    <a:gd name="connsiteX59" fmla="*/ 6900686 w 9662912"/>
                    <a:gd name="connsiteY59" fmla="*/ 1986400 h 3153049"/>
                    <a:gd name="connsiteX60" fmla="*/ 6404072 w 9662912"/>
                    <a:gd name="connsiteY60" fmla="*/ 1915455 h 3153049"/>
                    <a:gd name="connsiteX61" fmla="*/ 5789217 w 9662912"/>
                    <a:gd name="connsiteY61" fmla="*/ 1990999 h 3153049"/>
                    <a:gd name="connsiteX62" fmla="*/ 5513321 w 9662912"/>
                    <a:gd name="connsiteY62" fmla="*/ 2002166 h 3153049"/>
                    <a:gd name="connsiteX63" fmla="*/ 5157064 w 9662912"/>
                    <a:gd name="connsiteY63" fmla="*/ 2151883 h 3153049"/>
                    <a:gd name="connsiteX64" fmla="*/ 4900874 w 9662912"/>
                    <a:gd name="connsiteY64" fmla="*/ 2146683 h 3153049"/>
                    <a:gd name="connsiteX65" fmla="*/ 4334082 w 9662912"/>
                    <a:gd name="connsiteY65" fmla="*/ 2223047 h 3153049"/>
                    <a:gd name="connsiteX66" fmla="*/ 3984065 w 9662912"/>
                    <a:gd name="connsiteY66" fmla="*/ 2183469 h 3153049"/>
                    <a:gd name="connsiteX67" fmla="*/ 3341565 w 9662912"/>
                    <a:gd name="connsiteY67" fmla="*/ 2131684 h 3153049"/>
                    <a:gd name="connsiteX68" fmla="*/ 3022862 w 9662912"/>
                    <a:gd name="connsiteY68" fmla="*/ 2549908 h 3153049"/>
                    <a:gd name="connsiteX69" fmla="*/ 2722605 w 9662912"/>
                    <a:gd name="connsiteY69" fmla="*/ 2676635 h 3153049"/>
                    <a:gd name="connsiteX70" fmla="*/ 2052845 w 9662912"/>
                    <a:gd name="connsiteY70" fmla="*/ 2262187 h 3153049"/>
                    <a:gd name="connsiteX71" fmla="*/ 1915881 w 9662912"/>
                    <a:gd name="connsiteY71" fmla="*/ 2043331 h 3153049"/>
                    <a:gd name="connsiteX72" fmla="*/ 1335458 w 9662912"/>
                    <a:gd name="connsiteY72" fmla="*/ 1805097 h 3153049"/>
                    <a:gd name="connsiteX73" fmla="*/ 919315 w 9662912"/>
                    <a:gd name="connsiteY73" fmla="*/ 1538616 h 3153049"/>
                    <a:gd name="connsiteX74" fmla="*/ 823079 w 9662912"/>
                    <a:gd name="connsiteY74" fmla="*/ 1324249 h 3153049"/>
                    <a:gd name="connsiteX75" fmla="*/ 570831 w 9662912"/>
                    <a:gd name="connsiteY75" fmla="*/ 1418842 h 3153049"/>
                    <a:gd name="connsiteX76" fmla="*/ 510506 w 9662912"/>
                    <a:gd name="connsiteY76" fmla="*/ 1529255 h 3153049"/>
                    <a:gd name="connsiteX77" fmla="*/ 298164 w 9662912"/>
                    <a:gd name="connsiteY77" fmla="*/ 1593741 h 3153049"/>
                    <a:gd name="connsiteX0" fmla="*/ 298164 w 9662912"/>
                    <a:gd name="connsiteY0" fmla="*/ 1593741 h 3153049"/>
                    <a:gd name="connsiteX1" fmla="*/ 134707 w 9662912"/>
                    <a:gd name="connsiteY1" fmla="*/ 1373297 h 3153049"/>
                    <a:gd name="connsiteX2" fmla="*/ 227274 w 9662912"/>
                    <a:gd name="connsiteY2" fmla="*/ 1324358 h 3153049"/>
                    <a:gd name="connsiteX3" fmla="*/ 287052 w 9662912"/>
                    <a:gd name="connsiteY3" fmla="*/ 1229655 h 3153049"/>
                    <a:gd name="connsiteX4" fmla="*/ 277527 w 9662912"/>
                    <a:gd name="connsiteY4" fmla="*/ 1106487 h 3153049"/>
                    <a:gd name="connsiteX5" fmla="*/ 183098 w 9662912"/>
                    <a:gd name="connsiteY5" fmla="*/ 1099098 h 3153049"/>
                    <a:gd name="connsiteX6" fmla="*/ 262 w 9662912"/>
                    <a:gd name="connsiteY6" fmla="*/ 799388 h 3153049"/>
                    <a:gd name="connsiteX7" fmla="*/ 159395 w 9662912"/>
                    <a:gd name="connsiteY7" fmla="*/ 734684 h 3153049"/>
                    <a:gd name="connsiteX8" fmla="*/ 143683 w 9662912"/>
                    <a:gd name="connsiteY8" fmla="*/ 561209 h 3153049"/>
                    <a:gd name="connsiteX9" fmla="*/ 326903 w 9662912"/>
                    <a:gd name="connsiteY9" fmla="*/ 351440 h 3153049"/>
                    <a:gd name="connsiteX10" fmla="*/ 682667 w 9662912"/>
                    <a:gd name="connsiteY10" fmla="*/ 206593 h 3153049"/>
                    <a:gd name="connsiteX11" fmla="*/ 950955 w 9662912"/>
                    <a:gd name="connsiteY11" fmla="*/ 359760 h 3153049"/>
                    <a:gd name="connsiteX12" fmla="*/ 1197237 w 9662912"/>
                    <a:gd name="connsiteY12" fmla="*/ 427365 h 3153049"/>
                    <a:gd name="connsiteX13" fmla="*/ 1261284 w 9662912"/>
                    <a:gd name="connsiteY13" fmla="*/ 216283 h 3153049"/>
                    <a:gd name="connsiteX14" fmla="*/ 1341972 w 9662912"/>
                    <a:gd name="connsiteY14" fmla="*/ 78773 h 3153049"/>
                    <a:gd name="connsiteX15" fmla="*/ 1458463 w 9662912"/>
                    <a:gd name="connsiteY15" fmla="*/ 167289 h 3153049"/>
                    <a:gd name="connsiteX16" fmla="*/ 1562470 w 9662912"/>
                    <a:gd name="connsiteY16" fmla="*/ 118296 h 3153049"/>
                    <a:gd name="connsiteX17" fmla="*/ 1636153 w 9662912"/>
                    <a:gd name="connsiteY17" fmla="*/ 195755 h 3153049"/>
                    <a:gd name="connsiteX18" fmla="*/ 1903181 w 9662912"/>
                    <a:gd name="connsiteY18" fmla="*/ 0 h 3153049"/>
                    <a:gd name="connsiteX19" fmla="*/ 2271974 w 9662912"/>
                    <a:gd name="connsiteY19" fmla="*/ 39414 h 3153049"/>
                    <a:gd name="connsiteX20" fmla="*/ 2311388 w 9662912"/>
                    <a:gd name="connsiteY20" fmla="*/ 1533 h 3153049"/>
                    <a:gd name="connsiteX21" fmla="*/ 2536813 w 9662912"/>
                    <a:gd name="connsiteY21" fmla="*/ 25236 h 3153049"/>
                    <a:gd name="connsiteX22" fmla="*/ 2549403 w 9662912"/>
                    <a:gd name="connsiteY22" fmla="*/ 78773 h 3153049"/>
                    <a:gd name="connsiteX23" fmla="*/ 4338790 w 9662912"/>
                    <a:gd name="connsiteY23" fmla="*/ 291607 h 3153049"/>
                    <a:gd name="connsiteX24" fmla="*/ 4236368 w 9662912"/>
                    <a:gd name="connsiteY24" fmla="*/ 1091105 h 3153049"/>
                    <a:gd name="connsiteX25" fmla="*/ 3056965 w 9662912"/>
                    <a:gd name="connsiteY25" fmla="*/ 941223 h 3153049"/>
                    <a:gd name="connsiteX26" fmla="*/ 3282500 w 9662912"/>
                    <a:gd name="connsiteY26" fmla="*/ 1095649 h 3153049"/>
                    <a:gd name="connsiteX27" fmla="*/ 3889472 w 9662912"/>
                    <a:gd name="connsiteY27" fmla="*/ 1142945 h 3153049"/>
                    <a:gd name="connsiteX28" fmla="*/ 4102307 w 9662912"/>
                    <a:gd name="connsiteY28" fmla="*/ 1253304 h 3153049"/>
                    <a:gd name="connsiteX29" fmla="*/ 5190127 w 9662912"/>
                    <a:gd name="connsiteY29" fmla="*/ 1284835 h 3153049"/>
                    <a:gd name="connsiteX30" fmla="*/ 5999096 w 9662912"/>
                    <a:gd name="connsiteY30" fmla="*/ 1023225 h 3153049"/>
                    <a:gd name="connsiteX31" fmla="*/ 6416772 w 9662912"/>
                    <a:gd name="connsiteY31" fmla="*/ 1043809 h 3153049"/>
                    <a:gd name="connsiteX32" fmla="*/ 6763012 w 9662912"/>
                    <a:gd name="connsiteY32" fmla="*/ 1016382 h 3153049"/>
                    <a:gd name="connsiteX33" fmla="*/ 6980772 w 9662912"/>
                    <a:gd name="connsiteY33" fmla="*/ 980637 h 3153049"/>
                    <a:gd name="connsiteX34" fmla="*/ 7059874 w 9662912"/>
                    <a:gd name="connsiteY34" fmla="*/ 777218 h 3153049"/>
                    <a:gd name="connsiteX35" fmla="*/ 7230393 w 9662912"/>
                    <a:gd name="connsiteY35" fmla="*/ 736765 h 3153049"/>
                    <a:gd name="connsiteX36" fmla="*/ 8098865 w 9662912"/>
                    <a:gd name="connsiteY36" fmla="*/ 1127180 h 3153049"/>
                    <a:gd name="connsiteX37" fmla="*/ 8562414 w 9662912"/>
                    <a:gd name="connsiteY37" fmla="*/ 1185753 h 3153049"/>
                    <a:gd name="connsiteX38" fmla="*/ 9317299 w 9662912"/>
                    <a:gd name="connsiteY38" fmla="*/ 714757 h 3153049"/>
                    <a:gd name="connsiteX39" fmla="*/ 9505062 w 9662912"/>
                    <a:gd name="connsiteY39" fmla="*/ 576973 h 3153049"/>
                    <a:gd name="connsiteX40" fmla="*/ 9662771 w 9662912"/>
                    <a:gd name="connsiteY40" fmla="*/ 712624 h 3153049"/>
                    <a:gd name="connsiteX41" fmla="*/ 8748317 w 9662912"/>
                    <a:gd name="connsiteY41" fmla="*/ 1278375 h 3153049"/>
                    <a:gd name="connsiteX42" fmla="*/ 8150048 w 9662912"/>
                    <a:gd name="connsiteY42" fmla="*/ 1338098 h 3153049"/>
                    <a:gd name="connsiteX43" fmla="*/ 8002849 w 9662912"/>
                    <a:gd name="connsiteY43" fmla="*/ 1383095 h 3153049"/>
                    <a:gd name="connsiteX44" fmla="*/ 7723449 w 9662912"/>
                    <a:gd name="connsiteY44" fmla="*/ 1365632 h 3153049"/>
                    <a:gd name="connsiteX45" fmla="*/ 7389417 w 9662912"/>
                    <a:gd name="connsiteY45" fmla="*/ 1355780 h 3153049"/>
                    <a:gd name="connsiteX46" fmla="*/ 6861272 w 9662912"/>
                    <a:gd name="connsiteY46" fmla="*/ 1347897 h 3153049"/>
                    <a:gd name="connsiteX47" fmla="*/ 6083835 w 9662912"/>
                    <a:gd name="connsiteY47" fmla="*/ 1571789 h 3153049"/>
                    <a:gd name="connsiteX48" fmla="*/ 6774726 w 9662912"/>
                    <a:gd name="connsiteY48" fmla="*/ 1578084 h 3153049"/>
                    <a:gd name="connsiteX49" fmla="*/ 7026810 w 9662912"/>
                    <a:gd name="connsiteY49" fmla="*/ 1387311 h 3153049"/>
                    <a:gd name="connsiteX50" fmla="*/ 7286722 w 9662912"/>
                    <a:gd name="connsiteY50" fmla="*/ 1693315 h 3153049"/>
                    <a:gd name="connsiteX51" fmla="*/ 7702976 w 9662912"/>
                    <a:gd name="connsiteY51" fmla="*/ 2109787 h 3153049"/>
                    <a:gd name="connsiteX52" fmla="*/ 8704305 w 9662912"/>
                    <a:gd name="connsiteY52" fmla="*/ 3113635 h 3153049"/>
                    <a:gd name="connsiteX53" fmla="*/ 8563948 w 9662912"/>
                    <a:gd name="connsiteY53" fmla="*/ 3153049 h 3153049"/>
                    <a:gd name="connsiteX54" fmla="*/ 7878148 w 9662912"/>
                    <a:gd name="connsiteY54" fmla="*/ 2427835 h 3153049"/>
                    <a:gd name="connsiteX55" fmla="*/ 7618674 w 9662912"/>
                    <a:gd name="connsiteY55" fmla="*/ 2273683 h 3153049"/>
                    <a:gd name="connsiteX56" fmla="*/ 7562838 w 9662912"/>
                    <a:gd name="connsiteY56" fmla="*/ 2270180 h 3153049"/>
                    <a:gd name="connsiteX57" fmla="*/ 7350387 w 9662912"/>
                    <a:gd name="connsiteY57" fmla="*/ 2135571 h 3153049"/>
                    <a:gd name="connsiteX58" fmla="*/ 7077337 w 9662912"/>
                    <a:gd name="connsiteY58" fmla="*/ 2038733 h 3153049"/>
                    <a:gd name="connsiteX59" fmla="*/ 6900686 w 9662912"/>
                    <a:gd name="connsiteY59" fmla="*/ 1986400 h 3153049"/>
                    <a:gd name="connsiteX60" fmla="*/ 6404072 w 9662912"/>
                    <a:gd name="connsiteY60" fmla="*/ 1915455 h 3153049"/>
                    <a:gd name="connsiteX61" fmla="*/ 5789217 w 9662912"/>
                    <a:gd name="connsiteY61" fmla="*/ 1990999 h 3153049"/>
                    <a:gd name="connsiteX62" fmla="*/ 5513321 w 9662912"/>
                    <a:gd name="connsiteY62" fmla="*/ 2002166 h 3153049"/>
                    <a:gd name="connsiteX63" fmla="*/ 5157064 w 9662912"/>
                    <a:gd name="connsiteY63" fmla="*/ 2151883 h 3153049"/>
                    <a:gd name="connsiteX64" fmla="*/ 4900874 w 9662912"/>
                    <a:gd name="connsiteY64" fmla="*/ 2146683 h 3153049"/>
                    <a:gd name="connsiteX65" fmla="*/ 4334082 w 9662912"/>
                    <a:gd name="connsiteY65" fmla="*/ 2223047 h 3153049"/>
                    <a:gd name="connsiteX66" fmla="*/ 3984065 w 9662912"/>
                    <a:gd name="connsiteY66" fmla="*/ 2183469 h 3153049"/>
                    <a:gd name="connsiteX67" fmla="*/ 3341565 w 9662912"/>
                    <a:gd name="connsiteY67" fmla="*/ 2131684 h 3153049"/>
                    <a:gd name="connsiteX68" fmla="*/ 3022862 w 9662912"/>
                    <a:gd name="connsiteY68" fmla="*/ 2549908 h 3153049"/>
                    <a:gd name="connsiteX69" fmla="*/ 2722605 w 9662912"/>
                    <a:gd name="connsiteY69" fmla="*/ 2676635 h 3153049"/>
                    <a:gd name="connsiteX70" fmla="*/ 2052845 w 9662912"/>
                    <a:gd name="connsiteY70" fmla="*/ 2262187 h 3153049"/>
                    <a:gd name="connsiteX71" fmla="*/ 1915881 w 9662912"/>
                    <a:gd name="connsiteY71" fmla="*/ 2043331 h 3153049"/>
                    <a:gd name="connsiteX72" fmla="*/ 1335458 w 9662912"/>
                    <a:gd name="connsiteY72" fmla="*/ 1805097 h 3153049"/>
                    <a:gd name="connsiteX73" fmla="*/ 919315 w 9662912"/>
                    <a:gd name="connsiteY73" fmla="*/ 1538616 h 3153049"/>
                    <a:gd name="connsiteX74" fmla="*/ 823079 w 9662912"/>
                    <a:gd name="connsiteY74" fmla="*/ 1324249 h 3153049"/>
                    <a:gd name="connsiteX75" fmla="*/ 570831 w 9662912"/>
                    <a:gd name="connsiteY75" fmla="*/ 1418842 h 3153049"/>
                    <a:gd name="connsiteX76" fmla="*/ 510506 w 9662912"/>
                    <a:gd name="connsiteY76" fmla="*/ 1529255 h 3153049"/>
                    <a:gd name="connsiteX77" fmla="*/ 298164 w 9662912"/>
                    <a:gd name="connsiteY77" fmla="*/ 1593741 h 3153049"/>
                    <a:gd name="connsiteX0" fmla="*/ 298164 w 9720442"/>
                    <a:gd name="connsiteY0" fmla="*/ 1593741 h 3153049"/>
                    <a:gd name="connsiteX1" fmla="*/ 134707 w 9720442"/>
                    <a:gd name="connsiteY1" fmla="*/ 1373297 h 3153049"/>
                    <a:gd name="connsiteX2" fmla="*/ 227274 w 9720442"/>
                    <a:gd name="connsiteY2" fmla="*/ 1324358 h 3153049"/>
                    <a:gd name="connsiteX3" fmla="*/ 287052 w 9720442"/>
                    <a:gd name="connsiteY3" fmla="*/ 1229655 h 3153049"/>
                    <a:gd name="connsiteX4" fmla="*/ 277527 w 9720442"/>
                    <a:gd name="connsiteY4" fmla="*/ 1106487 h 3153049"/>
                    <a:gd name="connsiteX5" fmla="*/ 183098 w 9720442"/>
                    <a:gd name="connsiteY5" fmla="*/ 1099098 h 3153049"/>
                    <a:gd name="connsiteX6" fmla="*/ 262 w 9720442"/>
                    <a:gd name="connsiteY6" fmla="*/ 799388 h 3153049"/>
                    <a:gd name="connsiteX7" fmla="*/ 159395 w 9720442"/>
                    <a:gd name="connsiteY7" fmla="*/ 734684 h 3153049"/>
                    <a:gd name="connsiteX8" fmla="*/ 143683 w 9720442"/>
                    <a:gd name="connsiteY8" fmla="*/ 561209 h 3153049"/>
                    <a:gd name="connsiteX9" fmla="*/ 326903 w 9720442"/>
                    <a:gd name="connsiteY9" fmla="*/ 351440 h 3153049"/>
                    <a:gd name="connsiteX10" fmla="*/ 682667 w 9720442"/>
                    <a:gd name="connsiteY10" fmla="*/ 206593 h 3153049"/>
                    <a:gd name="connsiteX11" fmla="*/ 950955 w 9720442"/>
                    <a:gd name="connsiteY11" fmla="*/ 359760 h 3153049"/>
                    <a:gd name="connsiteX12" fmla="*/ 1197237 w 9720442"/>
                    <a:gd name="connsiteY12" fmla="*/ 427365 h 3153049"/>
                    <a:gd name="connsiteX13" fmla="*/ 1261284 w 9720442"/>
                    <a:gd name="connsiteY13" fmla="*/ 216283 h 3153049"/>
                    <a:gd name="connsiteX14" fmla="*/ 1341972 w 9720442"/>
                    <a:gd name="connsiteY14" fmla="*/ 78773 h 3153049"/>
                    <a:gd name="connsiteX15" fmla="*/ 1458463 w 9720442"/>
                    <a:gd name="connsiteY15" fmla="*/ 167289 h 3153049"/>
                    <a:gd name="connsiteX16" fmla="*/ 1562470 w 9720442"/>
                    <a:gd name="connsiteY16" fmla="*/ 118296 h 3153049"/>
                    <a:gd name="connsiteX17" fmla="*/ 1636153 w 9720442"/>
                    <a:gd name="connsiteY17" fmla="*/ 195755 h 3153049"/>
                    <a:gd name="connsiteX18" fmla="*/ 1903181 w 9720442"/>
                    <a:gd name="connsiteY18" fmla="*/ 0 h 3153049"/>
                    <a:gd name="connsiteX19" fmla="*/ 2271974 w 9720442"/>
                    <a:gd name="connsiteY19" fmla="*/ 39414 h 3153049"/>
                    <a:gd name="connsiteX20" fmla="*/ 2311388 w 9720442"/>
                    <a:gd name="connsiteY20" fmla="*/ 1533 h 3153049"/>
                    <a:gd name="connsiteX21" fmla="*/ 2536813 w 9720442"/>
                    <a:gd name="connsiteY21" fmla="*/ 25236 h 3153049"/>
                    <a:gd name="connsiteX22" fmla="*/ 2549403 w 9720442"/>
                    <a:gd name="connsiteY22" fmla="*/ 78773 h 3153049"/>
                    <a:gd name="connsiteX23" fmla="*/ 4338790 w 9720442"/>
                    <a:gd name="connsiteY23" fmla="*/ 291607 h 3153049"/>
                    <a:gd name="connsiteX24" fmla="*/ 4236368 w 9720442"/>
                    <a:gd name="connsiteY24" fmla="*/ 1091105 h 3153049"/>
                    <a:gd name="connsiteX25" fmla="*/ 3056965 w 9720442"/>
                    <a:gd name="connsiteY25" fmla="*/ 941223 h 3153049"/>
                    <a:gd name="connsiteX26" fmla="*/ 3282500 w 9720442"/>
                    <a:gd name="connsiteY26" fmla="*/ 1095649 h 3153049"/>
                    <a:gd name="connsiteX27" fmla="*/ 3889472 w 9720442"/>
                    <a:gd name="connsiteY27" fmla="*/ 1142945 h 3153049"/>
                    <a:gd name="connsiteX28" fmla="*/ 4102307 w 9720442"/>
                    <a:gd name="connsiteY28" fmla="*/ 1253304 h 3153049"/>
                    <a:gd name="connsiteX29" fmla="*/ 5190127 w 9720442"/>
                    <a:gd name="connsiteY29" fmla="*/ 1284835 h 3153049"/>
                    <a:gd name="connsiteX30" fmla="*/ 5999096 w 9720442"/>
                    <a:gd name="connsiteY30" fmla="*/ 1023225 h 3153049"/>
                    <a:gd name="connsiteX31" fmla="*/ 6416772 w 9720442"/>
                    <a:gd name="connsiteY31" fmla="*/ 1043809 h 3153049"/>
                    <a:gd name="connsiteX32" fmla="*/ 6763012 w 9720442"/>
                    <a:gd name="connsiteY32" fmla="*/ 1016382 h 3153049"/>
                    <a:gd name="connsiteX33" fmla="*/ 6980772 w 9720442"/>
                    <a:gd name="connsiteY33" fmla="*/ 980637 h 3153049"/>
                    <a:gd name="connsiteX34" fmla="*/ 7059874 w 9720442"/>
                    <a:gd name="connsiteY34" fmla="*/ 777218 h 3153049"/>
                    <a:gd name="connsiteX35" fmla="*/ 7230393 w 9720442"/>
                    <a:gd name="connsiteY35" fmla="*/ 736765 h 3153049"/>
                    <a:gd name="connsiteX36" fmla="*/ 8098865 w 9720442"/>
                    <a:gd name="connsiteY36" fmla="*/ 1127180 h 3153049"/>
                    <a:gd name="connsiteX37" fmla="*/ 8562414 w 9720442"/>
                    <a:gd name="connsiteY37" fmla="*/ 1185753 h 3153049"/>
                    <a:gd name="connsiteX38" fmla="*/ 9317299 w 9720442"/>
                    <a:gd name="connsiteY38" fmla="*/ 714757 h 3153049"/>
                    <a:gd name="connsiteX39" fmla="*/ 9505062 w 9720442"/>
                    <a:gd name="connsiteY39" fmla="*/ 576973 h 3153049"/>
                    <a:gd name="connsiteX40" fmla="*/ 9612574 w 9720442"/>
                    <a:gd name="connsiteY40" fmla="*/ 671895 h 3153049"/>
                    <a:gd name="connsiteX41" fmla="*/ 9662771 w 9720442"/>
                    <a:gd name="connsiteY41" fmla="*/ 712624 h 3153049"/>
                    <a:gd name="connsiteX42" fmla="*/ 8748317 w 9720442"/>
                    <a:gd name="connsiteY42" fmla="*/ 1278375 h 3153049"/>
                    <a:gd name="connsiteX43" fmla="*/ 8150048 w 9720442"/>
                    <a:gd name="connsiteY43" fmla="*/ 1338098 h 3153049"/>
                    <a:gd name="connsiteX44" fmla="*/ 8002849 w 9720442"/>
                    <a:gd name="connsiteY44" fmla="*/ 1383095 h 3153049"/>
                    <a:gd name="connsiteX45" fmla="*/ 7723449 w 9720442"/>
                    <a:gd name="connsiteY45" fmla="*/ 1365632 h 3153049"/>
                    <a:gd name="connsiteX46" fmla="*/ 7389417 w 9720442"/>
                    <a:gd name="connsiteY46" fmla="*/ 1355780 h 3153049"/>
                    <a:gd name="connsiteX47" fmla="*/ 6861272 w 9720442"/>
                    <a:gd name="connsiteY47" fmla="*/ 1347897 h 3153049"/>
                    <a:gd name="connsiteX48" fmla="*/ 6083835 w 9720442"/>
                    <a:gd name="connsiteY48" fmla="*/ 1571789 h 3153049"/>
                    <a:gd name="connsiteX49" fmla="*/ 6774726 w 9720442"/>
                    <a:gd name="connsiteY49" fmla="*/ 1578084 h 3153049"/>
                    <a:gd name="connsiteX50" fmla="*/ 7026810 w 9720442"/>
                    <a:gd name="connsiteY50" fmla="*/ 1387311 h 3153049"/>
                    <a:gd name="connsiteX51" fmla="*/ 7286722 w 9720442"/>
                    <a:gd name="connsiteY51" fmla="*/ 1693315 h 3153049"/>
                    <a:gd name="connsiteX52" fmla="*/ 7702976 w 9720442"/>
                    <a:gd name="connsiteY52" fmla="*/ 2109787 h 3153049"/>
                    <a:gd name="connsiteX53" fmla="*/ 8704305 w 9720442"/>
                    <a:gd name="connsiteY53" fmla="*/ 3113635 h 3153049"/>
                    <a:gd name="connsiteX54" fmla="*/ 8563948 w 9720442"/>
                    <a:gd name="connsiteY54" fmla="*/ 3153049 h 3153049"/>
                    <a:gd name="connsiteX55" fmla="*/ 7878148 w 9720442"/>
                    <a:gd name="connsiteY55" fmla="*/ 2427835 h 3153049"/>
                    <a:gd name="connsiteX56" fmla="*/ 7618674 w 9720442"/>
                    <a:gd name="connsiteY56" fmla="*/ 2273683 h 3153049"/>
                    <a:gd name="connsiteX57" fmla="*/ 7562838 w 9720442"/>
                    <a:gd name="connsiteY57" fmla="*/ 2270180 h 3153049"/>
                    <a:gd name="connsiteX58" fmla="*/ 7350387 w 9720442"/>
                    <a:gd name="connsiteY58" fmla="*/ 2135571 h 3153049"/>
                    <a:gd name="connsiteX59" fmla="*/ 7077337 w 9720442"/>
                    <a:gd name="connsiteY59" fmla="*/ 2038733 h 3153049"/>
                    <a:gd name="connsiteX60" fmla="*/ 6900686 w 9720442"/>
                    <a:gd name="connsiteY60" fmla="*/ 1986400 h 3153049"/>
                    <a:gd name="connsiteX61" fmla="*/ 6404072 w 9720442"/>
                    <a:gd name="connsiteY61" fmla="*/ 1915455 h 3153049"/>
                    <a:gd name="connsiteX62" fmla="*/ 5789217 w 9720442"/>
                    <a:gd name="connsiteY62" fmla="*/ 1990999 h 3153049"/>
                    <a:gd name="connsiteX63" fmla="*/ 5513321 w 9720442"/>
                    <a:gd name="connsiteY63" fmla="*/ 2002166 h 3153049"/>
                    <a:gd name="connsiteX64" fmla="*/ 5157064 w 9720442"/>
                    <a:gd name="connsiteY64" fmla="*/ 2151883 h 3153049"/>
                    <a:gd name="connsiteX65" fmla="*/ 4900874 w 9720442"/>
                    <a:gd name="connsiteY65" fmla="*/ 2146683 h 3153049"/>
                    <a:gd name="connsiteX66" fmla="*/ 4334082 w 9720442"/>
                    <a:gd name="connsiteY66" fmla="*/ 2223047 h 3153049"/>
                    <a:gd name="connsiteX67" fmla="*/ 3984065 w 9720442"/>
                    <a:gd name="connsiteY67" fmla="*/ 2183469 h 3153049"/>
                    <a:gd name="connsiteX68" fmla="*/ 3341565 w 9720442"/>
                    <a:gd name="connsiteY68" fmla="*/ 2131684 h 3153049"/>
                    <a:gd name="connsiteX69" fmla="*/ 3022862 w 9720442"/>
                    <a:gd name="connsiteY69" fmla="*/ 2549908 h 3153049"/>
                    <a:gd name="connsiteX70" fmla="*/ 2722605 w 9720442"/>
                    <a:gd name="connsiteY70" fmla="*/ 2676635 h 3153049"/>
                    <a:gd name="connsiteX71" fmla="*/ 2052845 w 9720442"/>
                    <a:gd name="connsiteY71" fmla="*/ 2262187 h 3153049"/>
                    <a:gd name="connsiteX72" fmla="*/ 1915881 w 9720442"/>
                    <a:gd name="connsiteY72" fmla="*/ 2043331 h 3153049"/>
                    <a:gd name="connsiteX73" fmla="*/ 1335458 w 9720442"/>
                    <a:gd name="connsiteY73" fmla="*/ 1805097 h 3153049"/>
                    <a:gd name="connsiteX74" fmla="*/ 919315 w 9720442"/>
                    <a:gd name="connsiteY74" fmla="*/ 1538616 h 3153049"/>
                    <a:gd name="connsiteX75" fmla="*/ 823079 w 9720442"/>
                    <a:gd name="connsiteY75" fmla="*/ 1324249 h 3153049"/>
                    <a:gd name="connsiteX76" fmla="*/ 570831 w 9720442"/>
                    <a:gd name="connsiteY76" fmla="*/ 1418842 h 3153049"/>
                    <a:gd name="connsiteX77" fmla="*/ 510506 w 9720442"/>
                    <a:gd name="connsiteY77" fmla="*/ 1529255 h 3153049"/>
                    <a:gd name="connsiteX78" fmla="*/ 298164 w 9720442"/>
                    <a:gd name="connsiteY78" fmla="*/ 1593741 h 3153049"/>
                    <a:gd name="connsiteX0" fmla="*/ 298164 w 9720442"/>
                    <a:gd name="connsiteY0" fmla="*/ 1593741 h 3153049"/>
                    <a:gd name="connsiteX1" fmla="*/ 134707 w 9720442"/>
                    <a:gd name="connsiteY1" fmla="*/ 1373297 h 3153049"/>
                    <a:gd name="connsiteX2" fmla="*/ 227274 w 9720442"/>
                    <a:gd name="connsiteY2" fmla="*/ 1324358 h 3153049"/>
                    <a:gd name="connsiteX3" fmla="*/ 287052 w 9720442"/>
                    <a:gd name="connsiteY3" fmla="*/ 1229655 h 3153049"/>
                    <a:gd name="connsiteX4" fmla="*/ 277527 w 9720442"/>
                    <a:gd name="connsiteY4" fmla="*/ 1106487 h 3153049"/>
                    <a:gd name="connsiteX5" fmla="*/ 183098 w 9720442"/>
                    <a:gd name="connsiteY5" fmla="*/ 1099098 h 3153049"/>
                    <a:gd name="connsiteX6" fmla="*/ 262 w 9720442"/>
                    <a:gd name="connsiteY6" fmla="*/ 799388 h 3153049"/>
                    <a:gd name="connsiteX7" fmla="*/ 159395 w 9720442"/>
                    <a:gd name="connsiteY7" fmla="*/ 734684 h 3153049"/>
                    <a:gd name="connsiteX8" fmla="*/ 143683 w 9720442"/>
                    <a:gd name="connsiteY8" fmla="*/ 561209 h 3153049"/>
                    <a:gd name="connsiteX9" fmla="*/ 326903 w 9720442"/>
                    <a:gd name="connsiteY9" fmla="*/ 351440 h 3153049"/>
                    <a:gd name="connsiteX10" fmla="*/ 682667 w 9720442"/>
                    <a:gd name="connsiteY10" fmla="*/ 206593 h 3153049"/>
                    <a:gd name="connsiteX11" fmla="*/ 950955 w 9720442"/>
                    <a:gd name="connsiteY11" fmla="*/ 359760 h 3153049"/>
                    <a:gd name="connsiteX12" fmla="*/ 1197237 w 9720442"/>
                    <a:gd name="connsiteY12" fmla="*/ 427365 h 3153049"/>
                    <a:gd name="connsiteX13" fmla="*/ 1261284 w 9720442"/>
                    <a:gd name="connsiteY13" fmla="*/ 216283 h 3153049"/>
                    <a:gd name="connsiteX14" fmla="*/ 1341972 w 9720442"/>
                    <a:gd name="connsiteY14" fmla="*/ 78773 h 3153049"/>
                    <a:gd name="connsiteX15" fmla="*/ 1458463 w 9720442"/>
                    <a:gd name="connsiteY15" fmla="*/ 167289 h 3153049"/>
                    <a:gd name="connsiteX16" fmla="*/ 1562470 w 9720442"/>
                    <a:gd name="connsiteY16" fmla="*/ 118296 h 3153049"/>
                    <a:gd name="connsiteX17" fmla="*/ 1636153 w 9720442"/>
                    <a:gd name="connsiteY17" fmla="*/ 195755 h 3153049"/>
                    <a:gd name="connsiteX18" fmla="*/ 1903181 w 9720442"/>
                    <a:gd name="connsiteY18" fmla="*/ 0 h 3153049"/>
                    <a:gd name="connsiteX19" fmla="*/ 2271974 w 9720442"/>
                    <a:gd name="connsiteY19" fmla="*/ 39414 h 3153049"/>
                    <a:gd name="connsiteX20" fmla="*/ 2311388 w 9720442"/>
                    <a:gd name="connsiteY20" fmla="*/ 1533 h 3153049"/>
                    <a:gd name="connsiteX21" fmla="*/ 2536813 w 9720442"/>
                    <a:gd name="connsiteY21" fmla="*/ 25236 h 3153049"/>
                    <a:gd name="connsiteX22" fmla="*/ 2549403 w 9720442"/>
                    <a:gd name="connsiteY22" fmla="*/ 78773 h 3153049"/>
                    <a:gd name="connsiteX23" fmla="*/ 4338790 w 9720442"/>
                    <a:gd name="connsiteY23" fmla="*/ 291607 h 3153049"/>
                    <a:gd name="connsiteX24" fmla="*/ 4236368 w 9720442"/>
                    <a:gd name="connsiteY24" fmla="*/ 1091105 h 3153049"/>
                    <a:gd name="connsiteX25" fmla="*/ 3056965 w 9720442"/>
                    <a:gd name="connsiteY25" fmla="*/ 941223 h 3153049"/>
                    <a:gd name="connsiteX26" fmla="*/ 3282500 w 9720442"/>
                    <a:gd name="connsiteY26" fmla="*/ 1095649 h 3153049"/>
                    <a:gd name="connsiteX27" fmla="*/ 3889472 w 9720442"/>
                    <a:gd name="connsiteY27" fmla="*/ 1142945 h 3153049"/>
                    <a:gd name="connsiteX28" fmla="*/ 4102307 w 9720442"/>
                    <a:gd name="connsiteY28" fmla="*/ 1253304 h 3153049"/>
                    <a:gd name="connsiteX29" fmla="*/ 5190127 w 9720442"/>
                    <a:gd name="connsiteY29" fmla="*/ 1284835 h 3153049"/>
                    <a:gd name="connsiteX30" fmla="*/ 5999096 w 9720442"/>
                    <a:gd name="connsiteY30" fmla="*/ 1023225 h 3153049"/>
                    <a:gd name="connsiteX31" fmla="*/ 6416772 w 9720442"/>
                    <a:gd name="connsiteY31" fmla="*/ 1043809 h 3153049"/>
                    <a:gd name="connsiteX32" fmla="*/ 6763012 w 9720442"/>
                    <a:gd name="connsiteY32" fmla="*/ 1016382 h 3153049"/>
                    <a:gd name="connsiteX33" fmla="*/ 6980772 w 9720442"/>
                    <a:gd name="connsiteY33" fmla="*/ 980637 h 3153049"/>
                    <a:gd name="connsiteX34" fmla="*/ 7059874 w 9720442"/>
                    <a:gd name="connsiteY34" fmla="*/ 777218 h 3153049"/>
                    <a:gd name="connsiteX35" fmla="*/ 7230393 w 9720442"/>
                    <a:gd name="connsiteY35" fmla="*/ 736765 h 3153049"/>
                    <a:gd name="connsiteX36" fmla="*/ 8098865 w 9720442"/>
                    <a:gd name="connsiteY36" fmla="*/ 1127180 h 3153049"/>
                    <a:gd name="connsiteX37" fmla="*/ 8562414 w 9720442"/>
                    <a:gd name="connsiteY37" fmla="*/ 1185753 h 3153049"/>
                    <a:gd name="connsiteX38" fmla="*/ 9317299 w 9720442"/>
                    <a:gd name="connsiteY38" fmla="*/ 714757 h 3153049"/>
                    <a:gd name="connsiteX39" fmla="*/ 9495537 w 9720442"/>
                    <a:gd name="connsiteY39" fmla="*/ 578561 h 3153049"/>
                    <a:gd name="connsiteX40" fmla="*/ 9612574 w 9720442"/>
                    <a:gd name="connsiteY40" fmla="*/ 671895 h 3153049"/>
                    <a:gd name="connsiteX41" fmla="*/ 9662771 w 9720442"/>
                    <a:gd name="connsiteY41" fmla="*/ 712624 h 3153049"/>
                    <a:gd name="connsiteX42" fmla="*/ 8748317 w 9720442"/>
                    <a:gd name="connsiteY42" fmla="*/ 1278375 h 3153049"/>
                    <a:gd name="connsiteX43" fmla="*/ 8150048 w 9720442"/>
                    <a:gd name="connsiteY43" fmla="*/ 1338098 h 3153049"/>
                    <a:gd name="connsiteX44" fmla="*/ 8002849 w 9720442"/>
                    <a:gd name="connsiteY44" fmla="*/ 1383095 h 3153049"/>
                    <a:gd name="connsiteX45" fmla="*/ 7723449 w 9720442"/>
                    <a:gd name="connsiteY45" fmla="*/ 1365632 h 3153049"/>
                    <a:gd name="connsiteX46" fmla="*/ 7389417 w 9720442"/>
                    <a:gd name="connsiteY46" fmla="*/ 1355780 h 3153049"/>
                    <a:gd name="connsiteX47" fmla="*/ 6861272 w 9720442"/>
                    <a:gd name="connsiteY47" fmla="*/ 1347897 h 3153049"/>
                    <a:gd name="connsiteX48" fmla="*/ 6083835 w 9720442"/>
                    <a:gd name="connsiteY48" fmla="*/ 1571789 h 3153049"/>
                    <a:gd name="connsiteX49" fmla="*/ 6774726 w 9720442"/>
                    <a:gd name="connsiteY49" fmla="*/ 1578084 h 3153049"/>
                    <a:gd name="connsiteX50" fmla="*/ 7026810 w 9720442"/>
                    <a:gd name="connsiteY50" fmla="*/ 1387311 h 3153049"/>
                    <a:gd name="connsiteX51" fmla="*/ 7286722 w 9720442"/>
                    <a:gd name="connsiteY51" fmla="*/ 1693315 h 3153049"/>
                    <a:gd name="connsiteX52" fmla="*/ 7702976 w 9720442"/>
                    <a:gd name="connsiteY52" fmla="*/ 2109787 h 3153049"/>
                    <a:gd name="connsiteX53" fmla="*/ 8704305 w 9720442"/>
                    <a:gd name="connsiteY53" fmla="*/ 3113635 h 3153049"/>
                    <a:gd name="connsiteX54" fmla="*/ 8563948 w 9720442"/>
                    <a:gd name="connsiteY54" fmla="*/ 3153049 h 3153049"/>
                    <a:gd name="connsiteX55" fmla="*/ 7878148 w 9720442"/>
                    <a:gd name="connsiteY55" fmla="*/ 2427835 h 3153049"/>
                    <a:gd name="connsiteX56" fmla="*/ 7618674 w 9720442"/>
                    <a:gd name="connsiteY56" fmla="*/ 2273683 h 3153049"/>
                    <a:gd name="connsiteX57" fmla="*/ 7562838 w 9720442"/>
                    <a:gd name="connsiteY57" fmla="*/ 2270180 h 3153049"/>
                    <a:gd name="connsiteX58" fmla="*/ 7350387 w 9720442"/>
                    <a:gd name="connsiteY58" fmla="*/ 2135571 h 3153049"/>
                    <a:gd name="connsiteX59" fmla="*/ 7077337 w 9720442"/>
                    <a:gd name="connsiteY59" fmla="*/ 2038733 h 3153049"/>
                    <a:gd name="connsiteX60" fmla="*/ 6900686 w 9720442"/>
                    <a:gd name="connsiteY60" fmla="*/ 1986400 h 3153049"/>
                    <a:gd name="connsiteX61" fmla="*/ 6404072 w 9720442"/>
                    <a:gd name="connsiteY61" fmla="*/ 1915455 h 3153049"/>
                    <a:gd name="connsiteX62" fmla="*/ 5789217 w 9720442"/>
                    <a:gd name="connsiteY62" fmla="*/ 1990999 h 3153049"/>
                    <a:gd name="connsiteX63" fmla="*/ 5513321 w 9720442"/>
                    <a:gd name="connsiteY63" fmla="*/ 2002166 h 3153049"/>
                    <a:gd name="connsiteX64" fmla="*/ 5157064 w 9720442"/>
                    <a:gd name="connsiteY64" fmla="*/ 2151883 h 3153049"/>
                    <a:gd name="connsiteX65" fmla="*/ 4900874 w 9720442"/>
                    <a:gd name="connsiteY65" fmla="*/ 2146683 h 3153049"/>
                    <a:gd name="connsiteX66" fmla="*/ 4334082 w 9720442"/>
                    <a:gd name="connsiteY66" fmla="*/ 2223047 h 3153049"/>
                    <a:gd name="connsiteX67" fmla="*/ 3984065 w 9720442"/>
                    <a:gd name="connsiteY67" fmla="*/ 2183469 h 3153049"/>
                    <a:gd name="connsiteX68" fmla="*/ 3341565 w 9720442"/>
                    <a:gd name="connsiteY68" fmla="*/ 2131684 h 3153049"/>
                    <a:gd name="connsiteX69" fmla="*/ 3022862 w 9720442"/>
                    <a:gd name="connsiteY69" fmla="*/ 2549908 h 3153049"/>
                    <a:gd name="connsiteX70" fmla="*/ 2722605 w 9720442"/>
                    <a:gd name="connsiteY70" fmla="*/ 2676635 h 3153049"/>
                    <a:gd name="connsiteX71" fmla="*/ 2052845 w 9720442"/>
                    <a:gd name="connsiteY71" fmla="*/ 2262187 h 3153049"/>
                    <a:gd name="connsiteX72" fmla="*/ 1915881 w 9720442"/>
                    <a:gd name="connsiteY72" fmla="*/ 2043331 h 3153049"/>
                    <a:gd name="connsiteX73" fmla="*/ 1335458 w 9720442"/>
                    <a:gd name="connsiteY73" fmla="*/ 1805097 h 3153049"/>
                    <a:gd name="connsiteX74" fmla="*/ 919315 w 9720442"/>
                    <a:gd name="connsiteY74" fmla="*/ 1538616 h 3153049"/>
                    <a:gd name="connsiteX75" fmla="*/ 823079 w 9720442"/>
                    <a:gd name="connsiteY75" fmla="*/ 1324249 h 3153049"/>
                    <a:gd name="connsiteX76" fmla="*/ 570831 w 9720442"/>
                    <a:gd name="connsiteY76" fmla="*/ 1418842 h 3153049"/>
                    <a:gd name="connsiteX77" fmla="*/ 510506 w 9720442"/>
                    <a:gd name="connsiteY77" fmla="*/ 1529255 h 3153049"/>
                    <a:gd name="connsiteX78" fmla="*/ 298164 w 9720442"/>
                    <a:gd name="connsiteY78" fmla="*/ 1593741 h 3153049"/>
                    <a:gd name="connsiteX0" fmla="*/ 298164 w 9721619"/>
                    <a:gd name="connsiteY0" fmla="*/ 1593741 h 3153049"/>
                    <a:gd name="connsiteX1" fmla="*/ 134707 w 9721619"/>
                    <a:gd name="connsiteY1" fmla="*/ 1373297 h 3153049"/>
                    <a:gd name="connsiteX2" fmla="*/ 227274 w 9721619"/>
                    <a:gd name="connsiteY2" fmla="*/ 1324358 h 3153049"/>
                    <a:gd name="connsiteX3" fmla="*/ 287052 w 9721619"/>
                    <a:gd name="connsiteY3" fmla="*/ 1229655 h 3153049"/>
                    <a:gd name="connsiteX4" fmla="*/ 277527 w 9721619"/>
                    <a:gd name="connsiteY4" fmla="*/ 1106487 h 3153049"/>
                    <a:gd name="connsiteX5" fmla="*/ 183098 w 9721619"/>
                    <a:gd name="connsiteY5" fmla="*/ 1099098 h 3153049"/>
                    <a:gd name="connsiteX6" fmla="*/ 262 w 9721619"/>
                    <a:gd name="connsiteY6" fmla="*/ 799388 h 3153049"/>
                    <a:gd name="connsiteX7" fmla="*/ 159395 w 9721619"/>
                    <a:gd name="connsiteY7" fmla="*/ 734684 h 3153049"/>
                    <a:gd name="connsiteX8" fmla="*/ 143683 w 9721619"/>
                    <a:gd name="connsiteY8" fmla="*/ 561209 h 3153049"/>
                    <a:gd name="connsiteX9" fmla="*/ 326903 w 9721619"/>
                    <a:gd name="connsiteY9" fmla="*/ 351440 h 3153049"/>
                    <a:gd name="connsiteX10" fmla="*/ 682667 w 9721619"/>
                    <a:gd name="connsiteY10" fmla="*/ 206593 h 3153049"/>
                    <a:gd name="connsiteX11" fmla="*/ 950955 w 9721619"/>
                    <a:gd name="connsiteY11" fmla="*/ 359760 h 3153049"/>
                    <a:gd name="connsiteX12" fmla="*/ 1197237 w 9721619"/>
                    <a:gd name="connsiteY12" fmla="*/ 427365 h 3153049"/>
                    <a:gd name="connsiteX13" fmla="*/ 1261284 w 9721619"/>
                    <a:gd name="connsiteY13" fmla="*/ 216283 h 3153049"/>
                    <a:gd name="connsiteX14" fmla="*/ 1341972 w 9721619"/>
                    <a:gd name="connsiteY14" fmla="*/ 78773 h 3153049"/>
                    <a:gd name="connsiteX15" fmla="*/ 1458463 w 9721619"/>
                    <a:gd name="connsiteY15" fmla="*/ 167289 h 3153049"/>
                    <a:gd name="connsiteX16" fmla="*/ 1562470 w 9721619"/>
                    <a:gd name="connsiteY16" fmla="*/ 118296 h 3153049"/>
                    <a:gd name="connsiteX17" fmla="*/ 1636153 w 9721619"/>
                    <a:gd name="connsiteY17" fmla="*/ 195755 h 3153049"/>
                    <a:gd name="connsiteX18" fmla="*/ 1903181 w 9721619"/>
                    <a:gd name="connsiteY18" fmla="*/ 0 h 3153049"/>
                    <a:gd name="connsiteX19" fmla="*/ 2271974 w 9721619"/>
                    <a:gd name="connsiteY19" fmla="*/ 39414 h 3153049"/>
                    <a:gd name="connsiteX20" fmla="*/ 2311388 w 9721619"/>
                    <a:gd name="connsiteY20" fmla="*/ 1533 h 3153049"/>
                    <a:gd name="connsiteX21" fmla="*/ 2536813 w 9721619"/>
                    <a:gd name="connsiteY21" fmla="*/ 25236 h 3153049"/>
                    <a:gd name="connsiteX22" fmla="*/ 2549403 w 9721619"/>
                    <a:gd name="connsiteY22" fmla="*/ 78773 h 3153049"/>
                    <a:gd name="connsiteX23" fmla="*/ 4338790 w 9721619"/>
                    <a:gd name="connsiteY23" fmla="*/ 291607 h 3153049"/>
                    <a:gd name="connsiteX24" fmla="*/ 4236368 w 9721619"/>
                    <a:gd name="connsiteY24" fmla="*/ 1091105 h 3153049"/>
                    <a:gd name="connsiteX25" fmla="*/ 3056965 w 9721619"/>
                    <a:gd name="connsiteY25" fmla="*/ 941223 h 3153049"/>
                    <a:gd name="connsiteX26" fmla="*/ 3282500 w 9721619"/>
                    <a:gd name="connsiteY26" fmla="*/ 1095649 h 3153049"/>
                    <a:gd name="connsiteX27" fmla="*/ 3889472 w 9721619"/>
                    <a:gd name="connsiteY27" fmla="*/ 1142945 h 3153049"/>
                    <a:gd name="connsiteX28" fmla="*/ 4102307 w 9721619"/>
                    <a:gd name="connsiteY28" fmla="*/ 1253304 h 3153049"/>
                    <a:gd name="connsiteX29" fmla="*/ 5190127 w 9721619"/>
                    <a:gd name="connsiteY29" fmla="*/ 1284835 h 3153049"/>
                    <a:gd name="connsiteX30" fmla="*/ 5999096 w 9721619"/>
                    <a:gd name="connsiteY30" fmla="*/ 1023225 h 3153049"/>
                    <a:gd name="connsiteX31" fmla="*/ 6416772 w 9721619"/>
                    <a:gd name="connsiteY31" fmla="*/ 1043809 h 3153049"/>
                    <a:gd name="connsiteX32" fmla="*/ 6763012 w 9721619"/>
                    <a:gd name="connsiteY32" fmla="*/ 1016382 h 3153049"/>
                    <a:gd name="connsiteX33" fmla="*/ 6980772 w 9721619"/>
                    <a:gd name="connsiteY33" fmla="*/ 980637 h 3153049"/>
                    <a:gd name="connsiteX34" fmla="*/ 7059874 w 9721619"/>
                    <a:gd name="connsiteY34" fmla="*/ 777218 h 3153049"/>
                    <a:gd name="connsiteX35" fmla="*/ 7230393 w 9721619"/>
                    <a:gd name="connsiteY35" fmla="*/ 736765 h 3153049"/>
                    <a:gd name="connsiteX36" fmla="*/ 8098865 w 9721619"/>
                    <a:gd name="connsiteY36" fmla="*/ 1127180 h 3153049"/>
                    <a:gd name="connsiteX37" fmla="*/ 8562414 w 9721619"/>
                    <a:gd name="connsiteY37" fmla="*/ 1185753 h 3153049"/>
                    <a:gd name="connsiteX38" fmla="*/ 9317299 w 9721619"/>
                    <a:gd name="connsiteY38" fmla="*/ 714757 h 3153049"/>
                    <a:gd name="connsiteX39" fmla="*/ 9495537 w 9721619"/>
                    <a:gd name="connsiteY39" fmla="*/ 578561 h 3153049"/>
                    <a:gd name="connsiteX40" fmla="*/ 9612574 w 9721619"/>
                    <a:gd name="connsiteY40" fmla="*/ 671895 h 3153049"/>
                    <a:gd name="connsiteX41" fmla="*/ 9662771 w 9721619"/>
                    <a:gd name="connsiteY41" fmla="*/ 712624 h 3153049"/>
                    <a:gd name="connsiteX42" fmla="*/ 8748317 w 9721619"/>
                    <a:gd name="connsiteY42" fmla="*/ 1278375 h 3153049"/>
                    <a:gd name="connsiteX43" fmla="*/ 8150048 w 9721619"/>
                    <a:gd name="connsiteY43" fmla="*/ 1338098 h 3153049"/>
                    <a:gd name="connsiteX44" fmla="*/ 8002849 w 9721619"/>
                    <a:gd name="connsiteY44" fmla="*/ 1383095 h 3153049"/>
                    <a:gd name="connsiteX45" fmla="*/ 7723449 w 9721619"/>
                    <a:gd name="connsiteY45" fmla="*/ 1365632 h 3153049"/>
                    <a:gd name="connsiteX46" fmla="*/ 7389417 w 9721619"/>
                    <a:gd name="connsiteY46" fmla="*/ 1355780 h 3153049"/>
                    <a:gd name="connsiteX47" fmla="*/ 6861272 w 9721619"/>
                    <a:gd name="connsiteY47" fmla="*/ 1347897 h 3153049"/>
                    <a:gd name="connsiteX48" fmla="*/ 6083835 w 9721619"/>
                    <a:gd name="connsiteY48" fmla="*/ 1571789 h 3153049"/>
                    <a:gd name="connsiteX49" fmla="*/ 6774726 w 9721619"/>
                    <a:gd name="connsiteY49" fmla="*/ 1578084 h 3153049"/>
                    <a:gd name="connsiteX50" fmla="*/ 7026810 w 9721619"/>
                    <a:gd name="connsiteY50" fmla="*/ 1387311 h 3153049"/>
                    <a:gd name="connsiteX51" fmla="*/ 7286722 w 9721619"/>
                    <a:gd name="connsiteY51" fmla="*/ 1693315 h 3153049"/>
                    <a:gd name="connsiteX52" fmla="*/ 7702976 w 9721619"/>
                    <a:gd name="connsiteY52" fmla="*/ 2109787 h 3153049"/>
                    <a:gd name="connsiteX53" fmla="*/ 8704305 w 9721619"/>
                    <a:gd name="connsiteY53" fmla="*/ 3113635 h 3153049"/>
                    <a:gd name="connsiteX54" fmla="*/ 8563948 w 9721619"/>
                    <a:gd name="connsiteY54" fmla="*/ 3153049 h 3153049"/>
                    <a:gd name="connsiteX55" fmla="*/ 7878148 w 9721619"/>
                    <a:gd name="connsiteY55" fmla="*/ 2427835 h 3153049"/>
                    <a:gd name="connsiteX56" fmla="*/ 7618674 w 9721619"/>
                    <a:gd name="connsiteY56" fmla="*/ 2273683 h 3153049"/>
                    <a:gd name="connsiteX57" fmla="*/ 7562838 w 9721619"/>
                    <a:gd name="connsiteY57" fmla="*/ 2270180 h 3153049"/>
                    <a:gd name="connsiteX58" fmla="*/ 7350387 w 9721619"/>
                    <a:gd name="connsiteY58" fmla="*/ 2135571 h 3153049"/>
                    <a:gd name="connsiteX59" fmla="*/ 7077337 w 9721619"/>
                    <a:gd name="connsiteY59" fmla="*/ 2038733 h 3153049"/>
                    <a:gd name="connsiteX60" fmla="*/ 6900686 w 9721619"/>
                    <a:gd name="connsiteY60" fmla="*/ 1986400 h 3153049"/>
                    <a:gd name="connsiteX61" fmla="*/ 6404072 w 9721619"/>
                    <a:gd name="connsiteY61" fmla="*/ 1915455 h 3153049"/>
                    <a:gd name="connsiteX62" fmla="*/ 5789217 w 9721619"/>
                    <a:gd name="connsiteY62" fmla="*/ 1990999 h 3153049"/>
                    <a:gd name="connsiteX63" fmla="*/ 5513321 w 9721619"/>
                    <a:gd name="connsiteY63" fmla="*/ 2002166 h 3153049"/>
                    <a:gd name="connsiteX64" fmla="*/ 5157064 w 9721619"/>
                    <a:gd name="connsiteY64" fmla="*/ 2151883 h 3153049"/>
                    <a:gd name="connsiteX65" fmla="*/ 4900874 w 9721619"/>
                    <a:gd name="connsiteY65" fmla="*/ 2146683 h 3153049"/>
                    <a:gd name="connsiteX66" fmla="*/ 4334082 w 9721619"/>
                    <a:gd name="connsiteY66" fmla="*/ 2223047 h 3153049"/>
                    <a:gd name="connsiteX67" fmla="*/ 3984065 w 9721619"/>
                    <a:gd name="connsiteY67" fmla="*/ 2183469 h 3153049"/>
                    <a:gd name="connsiteX68" fmla="*/ 3341565 w 9721619"/>
                    <a:gd name="connsiteY68" fmla="*/ 2131684 h 3153049"/>
                    <a:gd name="connsiteX69" fmla="*/ 3022862 w 9721619"/>
                    <a:gd name="connsiteY69" fmla="*/ 2549908 h 3153049"/>
                    <a:gd name="connsiteX70" fmla="*/ 2722605 w 9721619"/>
                    <a:gd name="connsiteY70" fmla="*/ 2676635 h 3153049"/>
                    <a:gd name="connsiteX71" fmla="*/ 2052845 w 9721619"/>
                    <a:gd name="connsiteY71" fmla="*/ 2262187 h 3153049"/>
                    <a:gd name="connsiteX72" fmla="*/ 1915881 w 9721619"/>
                    <a:gd name="connsiteY72" fmla="*/ 2043331 h 3153049"/>
                    <a:gd name="connsiteX73" fmla="*/ 1335458 w 9721619"/>
                    <a:gd name="connsiteY73" fmla="*/ 1805097 h 3153049"/>
                    <a:gd name="connsiteX74" fmla="*/ 919315 w 9721619"/>
                    <a:gd name="connsiteY74" fmla="*/ 1538616 h 3153049"/>
                    <a:gd name="connsiteX75" fmla="*/ 823079 w 9721619"/>
                    <a:gd name="connsiteY75" fmla="*/ 1324249 h 3153049"/>
                    <a:gd name="connsiteX76" fmla="*/ 570831 w 9721619"/>
                    <a:gd name="connsiteY76" fmla="*/ 1418842 h 3153049"/>
                    <a:gd name="connsiteX77" fmla="*/ 510506 w 9721619"/>
                    <a:gd name="connsiteY77" fmla="*/ 1529255 h 3153049"/>
                    <a:gd name="connsiteX78" fmla="*/ 298164 w 9721619"/>
                    <a:gd name="connsiteY78" fmla="*/ 1593741 h 3153049"/>
                    <a:gd name="connsiteX0" fmla="*/ 298164 w 9676101"/>
                    <a:gd name="connsiteY0" fmla="*/ 1593741 h 3153049"/>
                    <a:gd name="connsiteX1" fmla="*/ 134707 w 9676101"/>
                    <a:gd name="connsiteY1" fmla="*/ 1373297 h 3153049"/>
                    <a:gd name="connsiteX2" fmla="*/ 227274 w 9676101"/>
                    <a:gd name="connsiteY2" fmla="*/ 1324358 h 3153049"/>
                    <a:gd name="connsiteX3" fmla="*/ 287052 w 9676101"/>
                    <a:gd name="connsiteY3" fmla="*/ 1229655 h 3153049"/>
                    <a:gd name="connsiteX4" fmla="*/ 277527 w 9676101"/>
                    <a:gd name="connsiteY4" fmla="*/ 1106487 h 3153049"/>
                    <a:gd name="connsiteX5" fmla="*/ 183098 w 9676101"/>
                    <a:gd name="connsiteY5" fmla="*/ 1099098 h 3153049"/>
                    <a:gd name="connsiteX6" fmla="*/ 262 w 9676101"/>
                    <a:gd name="connsiteY6" fmla="*/ 799388 h 3153049"/>
                    <a:gd name="connsiteX7" fmla="*/ 159395 w 9676101"/>
                    <a:gd name="connsiteY7" fmla="*/ 734684 h 3153049"/>
                    <a:gd name="connsiteX8" fmla="*/ 143683 w 9676101"/>
                    <a:gd name="connsiteY8" fmla="*/ 561209 h 3153049"/>
                    <a:gd name="connsiteX9" fmla="*/ 326903 w 9676101"/>
                    <a:gd name="connsiteY9" fmla="*/ 351440 h 3153049"/>
                    <a:gd name="connsiteX10" fmla="*/ 682667 w 9676101"/>
                    <a:gd name="connsiteY10" fmla="*/ 206593 h 3153049"/>
                    <a:gd name="connsiteX11" fmla="*/ 950955 w 9676101"/>
                    <a:gd name="connsiteY11" fmla="*/ 359760 h 3153049"/>
                    <a:gd name="connsiteX12" fmla="*/ 1197237 w 9676101"/>
                    <a:gd name="connsiteY12" fmla="*/ 427365 h 3153049"/>
                    <a:gd name="connsiteX13" fmla="*/ 1261284 w 9676101"/>
                    <a:gd name="connsiteY13" fmla="*/ 216283 h 3153049"/>
                    <a:gd name="connsiteX14" fmla="*/ 1341972 w 9676101"/>
                    <a:gd name="connsiteY14" fmla="*/ 78773 h 3153049"/>
                    <a:gd name="connsiteX15" fmla="*/ 1458463 w 9676101"/>
                    <a:gd name="connsiteY15" fmla="*/ 167289 h 3153049"/>
                    <a:gd name="connsiteX16" fmla="*/ 1562470 w 9676101"/>
                    <a:gd name="connsiteY16" fmla="*/ 118296 h 3153049"/>
                    <a:gd name="connsiteX17" fmla="*/ 1636153 w 9676101"/>
                    <a:gd name="connsiteY17" fmla="*/ 195755 h 3153049"/>
                    <a:gd name="connsiteX18" fmla="*/ 1903181 w 9676101"/>
                    <a:gd name="connsiteY18" fmla="*/ 0 h 3153049"/>
                    <a:gd name="connsiteX19" fmla="*/ 2271974 w 9676101"/>
                    <a:gd name="connsiteY19" fmla="*/ 39414 h 3153049"/>
                    <a:gd name="connsiteX20" fmla="*/ 2311388 w 9676101"/>
                    <a:gd name="connsiteY20" fmla="*/ 1533 h 3153049"/>
                    <a:gd name="connsiteX21" fmla="*/ 2536813 w 9676101"/>
                    <a:gd name="connsiteY21" fmla="*/ 25236 h 3153049"/>
                    <a:gd name="connsiteX22" fmla="*/ 2549403 w 9676101"/>
                    <a:gd name="connsiteY22" fmla="*/ 78773 h 3153049"/>
                    <a:gd name="connsiteX23" fmla="*/ 4338790 w 9676101"/>
                    <a:gd name="connsiteY23" fmla="*/ 291607 h 3153049"/>
                    <a:gd name="connsiteX24" fmla="*/ 4236368 w 9676101"/>
                    <a:gd name="connsiteY24" fmla="*/ 1091105 h 3153049"/>
                    <a:gd name="connsiteX25" fmla="*/ 3056965 w 9676101"/>
                    <a:gd name="connsiteY25" fmla="*/ 941223 h 3153049"/>
                    <a:gd name="connsiteX26" fmla="*/ 3282500 w 9676101"/>
                    <a:gd name="connsiteY26" fmla="*/ 1095649 h 3153049"/>
                    <a:gd name="connsiteX27" fmla="*/ 3889472 w 9676101"/>
                    <a:gd name="connsiteY27" fmla="*/ 1142945 h 3153049"/>
                    <a:gd name="connsiteX28" fmla="*/ 4102307 w 9676101"/>
                    <a:gd name="connsiteY28" fmla="*/ 1253304 h 3153049"/>
                    <a:gd name="connsiteX29" fmla="*/ 5190127 w 9676101"/>
                    <a:gd name="connsiteY29" fmla="*/ 1284835 h 3153049"/>
                    <a:gd name="connsiteX30" fmla="*/ 5999096 w 9676101"/>
                    <a:gd name="connsiteY30" fmla="*/ 1023225 h 3153049"/>
                    <a:gd name="connsiteX31" fmla="*/ 6416772 w 9676101"/>
                    <a:gd name="connsiteY31" fmla="*/ 1043809 h 3153049"/>
                    <a:gd name="connsiteX32" fmla="*/ 6763012 w 9676101"/>
                    <a:gd name="connsiteY32" fmla="*/ 1016382 h 3153049"/>
                    <a:gd name="connsiteX33" fmla="*/ 6980772 w 9676101"/>
                    <a:gd name="connsiteY33" fmla="*/ 980637 h 3153049"/>
                    <a:gd name="connsiteX34" fmla="*/ 7059874 w 9676101"/>
                    <a:gd name="connsiteY34" fmla="*/ 777218 h 3153049"/>
                    <a:gd name="connsiteX35" fmla="*/ 7230393 w 9676101"/>
                    <a:gd name="connsiteY35" fmla="*/ 736765 h 3153049"/>
                    <a:gd name="connsiteX36" fmla="*/ 8098865 w 9676101"/>
                    <a:gd name="connsiteY36" fmla="*/ 1127180 h 3153049"/>
                    <a:gd name="connsiteX37" fmla="*/ 8562414 w 9676101"/>
                    <a:gd name="connsiteY37" fmla="*/ 1185753 h 3153049"/>
                    <a:gd name="connsiteX38" fmla="*/ 9317299 w 9676101"/>
                    <a:gd name="connsiteY38" fmla="*/ 714757 h 3153049"/>
                    <a:gd name="connsiteX39" fmla="*/ 9495537 w 9676101"/>
                    <a:gd name="connsiteY39" fmla="*/ 578561 h 3153049"/>
                    <a:gd name="connsiteX40" fmla="*/ 9612574 w 9676101"/>
                    <a:gd name="connsiteY40" fmla="*/ 671895 h 3153049"/>
                    <a:gd name="connsiteX41" fmla="*/ 9662771 w 9676101"/>
                    <a:gd name="connsiteY41" fmla="*/ 712624 h 3153049"/>
                    <a:gd name="connsiteX42" fmla="*/ 8748317 w 9676101"/>
                    <a:gd name="connsiteY42" fmla="*/ 1278375 h 3153049"/>
                    <a:gd name="connsiteX43" fmla="*/ 8150048 w 9676101"/>
                    <a:gd name="connsiteY43" fmla="*/ 1338098 h 3153049"/>
                    <a:gd name="connsiteX44" fmla="*/ 8002849 w 9676101"/>
                    <a:gd name="connsiteY44" fmla="*/ 1383095 h 3153049"/>
                    <a:gd name="connsiteX45" fmla="*/ 7723449 w 9676101"/>
                    <a:gd name="connsiteY45" fmla="*/ 1365632 h 3153049"/>
                    <a:gd name="connsiteX46" fmla="*/ 7389417 w 9676101"/>
                    <a:gd name="connsiteY46" fmla="*/ 1355780 h 3153049"/>
                    <a:gd name="connsiteX47" fmla="*/ 6861272 w 9676101"/>
                    <a:gd name="connsiteY47" fmla="*/ 1347897 h 3153049"/>
                    <a:gd name="connsiteX48" fmla="*/ 6083835 w 9676101"/>
                    <a:gd name="connsiteY48" fmla="*/ 1571789 h 3153049"/>
                    <a:gd name="connsiteX49" fmla="*/ 6774726 w 9676101"/>
                    <a:gd name="connsiteY49" fmla="*/ 1578084 h 3153049"/>
                    <a:gd name="connsiteX50" fmla="*/ 7026810 w 9676101"/>
                    <a:gd name="connsiteY50" fmla="*/ 1387311 h 3153049"/>
                    <a:gd name="connsiteX51" fmla="*/ 7286722 w 9676101"/>
                    <a:gd name="connsiteY51" fmla="*/ 1693315 h 3153049"/>
                    <a:gd name="connsiteX52" fmla="*/ 7702976 w 9676101"/>
                    <a:gd name="connsiteY52" fmla="*/ 2109787 h 3153049"/>
                    <a:gd name="connsiteX53" fmla="*/ 8704305 w 9676101"/>
                    <a:gd name="connsiteY53" fmla="*/ 3113635 h 3153049"/>
                    <a:gd name="connsiteX54" fmla="*/ 8563948 w 9676101"/>
                    <a:gd name="connsiteY54" fmla="*/ 3153049 h 3153049"/>
                    <a:gd name="connsiteX55" fmla="*/ 7878148 w 9676101"/>
                    <a:gd name="connsiteY55" fmla="*/ 2427835 h 3153049"/>
                    <a:gd name="connsiteX56" fmla="*/ 7618674 w 9676101"/>
                    <a:gd name="connsiteY56" fmla="*/ 2273683 h 3153049"/>
                    <a:gd name="connsiteX57" fmla="*/ 7562838 w 9676101"/>
                    <a:gd name="connsiteY57" fmla="*/ 2270180 h 3153049"/>
                    <a:gd name="connsiteX58" fmla="*/ 7350387 w 9676101"/>
                    <a:gd name="connsiteY58" fmla="*/ 2135571 h 3153049"/>
                    <a:gd name="connsiteX59" fmla="*/ 7077337 w 9676101"/>
                    <a:gd name="connsiteY59" fmla="*/ 2038733 h 3153049"/>
                    <a:gd name="connsiteX60" fmla="*/ 6900686 w 9676101"/>
                    <a:gd name="connsiteY60" fmla="*/ 1986400 h 3153049"/>
                    <a:gd name="connsiteX61" fmla="*/ 6404072 w 9676101"/>
                    <a:gd name="connsiteY61" fmla="*/ 1915455 h 3153049"/>
                    <a:gd name="connsiteX62" fmla="*/ 5789217 w 9676101"/>
                    <a:gd name="connsiteY62" fmla="*/ 1990999 h 3153049"/>
                    <a:gd name="connsiteX63" fmla="*/ 5513321 w 9676101"/>
                    <a:gd name="connsiteY63" fmla="*/ 2002166 h 3153049"/>
                    <a:gd name="connsiteX64" fmla="*/ 5157064 w 9676101"/>
                    <a:gd name="connsiteY64" fmla="*/ 2151883 h 3153049"/>
                    <a:gd name="connsiteX65" fmla="*/ 4900874 w 9676101"/>
                    <a:gd name="connsiteY65" fmla="*/ 2146683 h 3153049"/>
                    <a:gd name="connsiteX66" fmla="*/ 4334082 w 9676101"/>
                    <a:gd name="connsiteY66" fmla="*/ 2223047 h 3153049"/>
                    <a:gd name="connsiteX67" fmla="*/ 3984065 w 9676101"/>
                    <a:gd name="connsiteY67" fmla="*/ 2183469 h 3153049"/>
                    <a:gd name="connsiteX68" fmla="*/ 3341565 w 9676101"/>
                    <a:gd name="connsiteY68" fmla="*/ 2131684 h 3153049"/>
                    <a:gd name="connsiteX69" fmla="*/ 3022862 w 9676101"/>
                    <a:gd name="connsiteY69" fmla="*/ 2549908 h 3153049"/>
                    <a:gd name="connsiteX70" fmla="*/ 2722605 w 9676101"/>
                    <a:gd name="connsiteY70" fmla="*/ 2676635 h 3153049"/>
                    <a:gd name="connsiteX71" fmla="*/ 2052845 w 9676101"/>
                    <a:gd name="connsiteY71" fmla="*/ 2262187 h 3153049"/>
                    <a:gd name="connsiteX72" fmla="*/ 1915881 w 9676101"/>
                    <a:gd name="connsiteY72" fmla="*/ 2043331 h 3153049"/>
                    <a:gd name="connsiteX73" fmla="*/ 1335458 w 9676101"/>
                    <a:gd name="connsiteY73" fmla="*/ 1805097 h 3153049"/>
                    <a:gd name="connsiteX74" fmla="*/ 919315 w 9676101"/>
                    <a:gd name="connsiteY74" fmla="*/ 1538616 h 3153049"/>
                    <a:gd name="connsiteX75" fmla="*/ 823079 w 9676101"/>
                    <a:gd name="connsiteY75" fmla="*/ 1324249 h 3153049"/>
                    <a:gd name="connsiteX76" fmla="*/ 570831 w 9676101"/>
                    <a:gd name="connsiteY76" fmla="*/ 1418842 h 3153049"/>
                    <a:gd name="connsiteX77" fmla="*/ 510506 w 9676101"/>
                    <a:gd name="connsiteY77" fmla="*/ 1529255 h 3153049"/>
                    <a:gd name="connsiteX78" fmla="*/ 298164 w 9676101"/>
                    <a:gd name="connsiteY78" fmla="*/ 1593741 h 315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9676101" h="3153049">
                      <a:moveTo>
                        <a:pt x="298164" y="1593741"/>
                      </a:moveTo>
                      <a:cubicBezTo>
                        <a:pt x="179649" y="1554656"/>
                        <a:pt x="126222" y="1486994"/>
                        <a:pt x="134707" y="1373297"/>
                      </a:cubicBezTo>
                      <a:cubicBezTo>
                        <a:pt x="119188" y="1323637"/>
                        <a:pt x="201883" y="1348298"/>
                        <a:pt x="227274" y="1324358"/>
                      </a:cubicBezTo>
                      <a:cubicBezTo>
                        <a:pt x="252665" y="1300418"/>
                        <a:pt x="273385" y="1256442"/>
                        <a:pt x="287052" y="1229655"/>
                      </a:cubicBezTo>
                      <a:lnTo>
                        <a:pt x="277527" y="1106487"/>
                      </a:lnTo>
                      <a:cubicBezTo>
                        <a:pt x="246051" y="1104024"/>
                        <a:pt x="214574" y="1107911"/>
                        <a:pt x="183098" y="1099098"/>
                      </a:cubicBezTo>
                      <a:cubicBezTo>
                        <a:pt x="120036" y="996549"/>
                        <a:pt x="-6525" y="836849"/>
                        <a:pt x="262" y="799388"/>
                      </a:cubicBezTo>
                      <a:cubicBezTo>
                        <a:pt x="29494" y="776233"/>
                        <a:pt x="106351" y="756252"/>
                        <a:pt x="159395" y="734684"/>
                      </a:cubicBezTo>
                      <a:cubicBezTo>
                        <a:pt x="149395" y="676330"/>
                        <a:pt x="133046" y="637025"/>
                        <a:pt x="143683" y="561209"/>
                      </a:cubicBezTo>
                      <a:cubicBezTo>
                        <a:pt x="160306" y="475411"/>
                        <a:pt x="245193" y="419776"/>
                        <a:pt x="326903" y="351440"/>
                      </a:cubicBezTo>
                      <a:cubicBezTo>
                        <a:pt x="435967" y="260825"/>
                        <a:pt x="527566" y="216246"/>
                        <a:pt x="682667" y="206593"/>
                      </a:cubicBezTo>
                      <a:cubicBezTo>
                        <a:pt x="791146" y="210553"/>
                        <a:pt x="858351" y="328813"/>
                        <a:pt x="950955" y="359760"/>
                      </a:cubicBezTo>
                      <a:lnTo>
                        <a:pt x="1197237" y="427365"/>
                      </a:lnTo>
                      <a:cubicBezTo>
                        <a:pt x="1211177" y="325784"/>
                        <a:pt x="1236231" y="303577"/>
                        <a:pt x="1261284" y="216283"/>
                      </a:cubicBezTo>
                      <a:cubicBezTo>
                        <a:pt x="1223622" y="196905"/>
                        <a:pt x="1233584" y="109263"/>
                        <a:pt x="1341972" y="78773"/>
                      </a:cubicBezTo>
                      <a:cubicBezTo>
                        <a:pt x="1419432" y="70179"/>
                        <a:pt x="1427041" y="123496"/>
                        <a:pt x="1458463" y="167289"/>
                      </a:cubicBezTo>
                      <a:cubicBezTo>
                        <a:pt x="1493132" y="150958"/>
                        <a:pt x="1518276" y="125102"/>
                        <a:pt x="1562470" y="118296"/>
                      </a:cubicBezTo>
                      <a:cubicBezTo>
                        <a:pt x="1587031" y="144116"/>
                        <a:pt x="1622704" y="144535"/>
                        <a:pt x="1636153" y="195755"/>
                      </a:cubicBezTo>
                      <a:cubicBezTo>
                        <a:pt x="1715637" y="77057"/>
                        <a:pt x="1818934" y="23448"/>
                        <a:pt x="1903181" y="0"/>
                      </a:cubicBezTo>
                      <a:lnTo>
                        <a:pt x="2271974" y="39414"/>
                      </a:lnTo>
                      <a:lnTo>
                        <a:pt x="2311388" y="1533"/>
                      </a:lnTo>
                      <a:lnTo>
                        <a:pt x="2536813" y="25236"/>
                      </a:lnTo>
                      <a:lnTo>
                        <a:pt x="2549403" y="78773"/>
                      </a:lnTo>
                      <a:lnTo>
                        <a:pt x="4338790" y="291607"/>
                      </a:lnTo>
                      <a:cubicBezTo>
                        <a:pt x="4370267" y="437985"/>
                        <a:pt x="4279504" y="993940"/>
                        <a:pt x="4236368" y="1091105"/>
                      </a:cubicBezTo>
                      <a:lnTo>
                        <a:pt x="3056965" y="941223"/>
                      </a:lnTo>
                      <a:lnTo>
                        <a:pt x="3282500" y="1095649"/>
                      </a:lnTo>
                      <a:lnTo>
                        <a:pt x="3889472" y="1142945"/>
                      </a:lnTo>
                      <a:lnTo>
                        <a:pt x="4102307" y="1253304"/>
                      </a:lnTo>
                      <a:lnTo>
                        <a:pt x="5190127" y="1284835"/>
                      </a:lnTo>
                      <a:cubicBezTo>
                        <a:pt x="5461371" y="1207156"/>
                        <a:pt x="5732615" y="1054866"/>
                        <a:pt x="5999096" y="1023225"/>
                      </a:cubicBezTo>
                      <a:lnTo>
                        <a:pt x="6416772" y="1043809"/>
                      </a:lnTo>
                      <a:cubicBezTo>
                        <a:pt x="6531656" y="1030963"/>
                        <a:pt x="6648128" y="1029228"/>
                        <a:pt x="6763012" y="1016382"/>
                      </a:cubicBezTo>
                      <a:lnTo>
                        <a:pt x="6980772" y="980637"/>
                      </a:lnTo>
                      <a:cubicBezTo>
                        <a:pt x="7021956" y="936643"/>
                        <a:pt x="7031390" y="846612"/>
                        <a:pt x="7059874" y="777218"/>
                      </a:cubicBezTo>
                      <a:cubicBezTo>
                        <a:pt x="7089197" y="737805"/>
                        <a:pt x="7134394" y="722203"/>
                        <a:pt x="7230393" y="736765"/>
                      </a:cubicBezTo>
                      <a:cubicBezTo>
                        <a:pt x="7544226" y="926170"/>
                        <a:pt x="7613255" y="988684"/>
                        <a:pt x="8098865" y="1127180"/>
                      </a:cubicBezTo>
                      <a:cubicBezTo>
                        <a:pt x="8292540" y="1173163"/>
                        <a:pt x="8410014" y="1177870"/>
                        <a:pt x="8562414" y="1185753"/>
                      </a:cubicBezTo>
                      <a:cubicBezTo>
                        <a:pt x="8761782" y="1069126"/>
                        <a:pt x="9137966" y="757483"/>
                        <a:pt x="9317299" y="714757"/>
                      </a:cubicBezTo>
                      <a:cubicBezTo>
                        <a:pt x="9474407" y="613294"/>
                        <a:pt x="9439810" y="575742"/>
                        <a:pt x="9495537" y="578561"/>
                      </a:cubicBezTo>
                      <a:cubicBezTo>
                        <a:pt x="9544750" y="566919"/>
                        <a:pt x="9586289" y="649287"/>
                        <a:pt x="9612574" y="671895"/>
                      </a:cubicBezTo>
                      <a:cubicBezTo>
                        <a:pt x="9645209" y="672278"/>
                        <a:pt x="9702039" y="667371"/>
                        <a:pt x="9662771" y="712624"/>
                      </a:cubicBezTo>
                      <a:cubicBezTo>
                        <a:pt x="9385999" y="964707"/>
                        <a:pt x="9072714" y="1188217"/>
                        <a:pt x="8748317" y="1278375"/>
                      </a:cubicBezTo>
                      <a:cubicBezTo>
                        <a:pt x="8513440" y="1314687"/>
                        <a:pt x="8274292" y="1320645"/>
                        <a:pt x="8150048" y="1338098"/>
                      </a:cubicBezTo>
                      <a:cubicBezTo>
                        <a:pt x="8025804" y="1355551"/>
                        <a:pt x="8069451" y="1380094"/>
                        <a:pt x="8002849" y="1383095"/>
                      </a:cubicBezTo>
                      <a:cubicBezTo>
                        <a:pt x="7936247" y="1386096"/>
                        <a:pt x="7813781" y="1366216"/>
                        <a:pt x="7723449" y="1365632"/>
                      </a:cubicBezTo>
                      <a:cubicBezTo>
                        <a:pt x="7579479" y="1377839"/>
                        <a:pt x="7501099" y="1376992"/>
                        <a:pt x="7389417" y="1355780"/>
                      </a:cubicBezTo>
                      <a:lnTo>
                        <a:pt x="6861272" y="1347897"/>
                      </a:lnTo>
                      <a:cubicBezTo>
                        <a:pt x="6602126" y="1422528"/>
                        <a:pt x="6363618" y="1508270"/>
                        <a:pt x="6083835" y="1571789"/>
                      </a:cubicBezTo>
                      <a:lnTo>
                        <a:pt x="6774726" y="1578084"/>
                      </a:lnTo>
                      <a:cubicBezTo>
                        <a:pt x="6866691" y="1515022"/>
                        <a:pt x="6933257" y="1385286"/>
                        <a:pt x="7026810" y="1387311"/>
                      </a:cubicBezTo>
                      <a:cubicBezTo>
                        <a:pt x="7141494" y="1429517"/>
                        <a:pt x="7189501" y="1579672"/>
                        <a:pt x="7286722" y="1693315"/>
                      </a:cubicBezTo>
                      <a:cubicBezTo>
                        <a:pt x="7425473" y="1832139"/>
                        <a:pt x="7553113" y="1988426"/>
                        <a:pt x="7702976" y="2109787"/>
                      </a:cubicBezTo>
                      <a:cubicBezTo>
                        <a:pt x="8110837" y="2414240"/>
                        <a:pt x="8512345" y="2752032"/>
                        <a:pt x="8704305" y="3113635"/>
                      </a:cubicBezTo>
                      <a:cubicBezTo>
                        <a:pt x="8674982" y="3152173"/>
                        <a:pt x="8610734" y="3139911"/>
                        <a:pt x="8563948" y="3153049"/>
                      </a:cubicBezTo>
                      <a:cubicBezTo>
                        <a:pt x="8335348" y="2911311"/>
                        <a:pt x="8044836" y="2558448"/>
                        <a:pt x="7878148" y="2427835"/>
                      </a:cubicBezTo>
                      <a:cubicBezTo>
                        <a:pt x="7796419" y="2386505"/>
                        <a:pt x="7700403" y="2315013"/>
                        <a:pt x="7618674" y="2273683"/>
                      </a:cubicBezTo>
                      <a:lnTo>
                        <a:pt x="7562838" y="2270180"/>
                      </a:lnTo>
                      <a:cubicBezTo>
                        <a:pt x="7473820" y="2227290"/>
                        <a:pt x="7431304" y="2174145"/>
                        <a:pt x="7350387" y="2135571"/>
                      </a:cubicBezTo>
                      <a:cubicBezTo>
                        <a:pt x="7269470" y="2096997"/>
                        <a:pt x="7151229" y="2069416"/>
                        <a:pt x="7077337" y="2038733"/>
                      </a:cubicBezTo>
                      <a:lnTo>
                        <a:pt x="6900686" y="1986400"/>
                      </a:lnTo>
                      <a:cubicBezTo>
                        <a:pt x="6695460" y="1900839"/>
                        <a:pt x="6574372" y="1912115"/>
                        <a:pt x="6404072" y="1915455"/>
                      </a:cubicBezTo>
                      <a:cubicBezTo>
                        <a:pt x="6199120" y="1946986"/>
                        <a:pt x="5994169" y="1972168"/>
                        <a:pt x="5789217" y="1990999"/>
                      </a:cubicBezTo>
                      <a:cubicBezTo>
                        <a:pt x="5694077" y="1996308"/>
                        <a:pt x="5605286" y="2004794"/>
                        <a:pt x="5513321" y="2002166"/>
                      </a:cubicBezTo>
                      <a:cubicBezTo>
                        <a:pt x="5392452" y="2054718"/>
                        <a:pt x="5277933" y="2118381"/>
                        <a:pt x="5157064" y="2151883"/>
                      </a:cubicBezTo>
                      <a:cubicBezTo>
                        <a:pt x="5054196" y="2181790"/>
                        <a:pt x="5036450" y="2139585"/>
                        <a:pt x="4900874" y="2146683"/>
                      </a:cubicBezTo>
                      <a:cubicBezTo>
                        <a:pt x="4765298" y="2153781"/>
                        <a:pt x="4519427" y="2233849"/>
                        <a:pt x="4334082" y="2223047"/>
                      </a:cubicBezTo>
                      <a:lnTo>
                        <a:pt x="3984065" y="2183469"/>
                      </a:lnTo>
                      <a:lnTo>
                        <a:pt x="3341565" y="2131684"/>
                      </a:lnTo>
                      <a:cubicBezTo>
                        <a:pt x="3181894" y="2193022"/>
                        <a:pt x="3207514" y="2535813"/>
                        <a:pt x="3022862" y="2549908"/>
                      </a:cubicBezTo>
                      <a:cubicBezTo>
                        <a:pt x="2962035" y="2651316"/>
                        <a:pt x="2886127" y="2722207"/>
                        <a:pt x="2722605" y="2676635"/>
                      </a:cubicBezTo>
                      <a:cubicBezTo>
                        <a:pt x="2262285" y="2473927"/>
                        <a:pt x="2311553" y="2431557"/>
                        <a:pt x="2052845" y="2262187"/>
                      </a:cubicBezTo>
                      <a:cubicBezTo>
                        <a:pt x="1938928" y="2159602"/>
                        <a:pt x="1971060" y="2130041"/>
                        <a:pt x="1915881" y="2043331"/>
                      </a:cubicBezTo>
                      <a:lnTo>
                        <a:pt x="1335458" y="1805097"/>
                      </a:lnTo>
                      <a:cubicBezTo>
                        <a:pt x="1193569" y="1718387"/>
                        <a:pt x="1024691" y="1628501"/>
                        <a:pt x="919315" y="1538616"/>
                      </a:cubicBezTo>
                      <a:cubicBezTo>
                        <a:pt x="887236" y="1467160"/>
                        <a:pt x="881160" y="1344211"/>
                        <a:pt x="823079" y="1324249"/>
                      </a:cubicBezTo>
                      <a:cubicBezTo>
                        <a:pt x="764998" y="1304287"/>
                        <a:pt x="654914" y="1387311"/>
                        <a:pt x="570831" y="1418842"/>
                      </a:cubicBezTo>
                      <a:lnTo>
                        <a:pt x="510506" y="1529255"/>
                      </a:lnTo>
                      <a:cubicBezTo>
                        <a:pt x="415913" y="1558159"/>
                        <a:pt x="410219" y="1590237"/>
                        <a:pt x="298164" y="1593741"/>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2" name="Freeform: Shape 411">
                  <a:extLst>
                    <a:ext uri="{FF2B5EF4-FFF2-40B4-BE49-F238E27FC236}">
                      <a16:creationId xmlns:a16="http://schemas.microsoft.com/office/drawing/2014/main" id="{F26CB3C1-6100-4828-A41C-0D1AAB806625}"/>
                    </a:ext>
                  </a:extLst>
                </p:cNvPr>
                <p:cNvSpPr/>
                <p:nvPr/>
              </p:nvSpPr>
              <p:spPr>
                <a:xfrm>
                  <a:off x="4332263" y="8073208"/>
                  <a:ext cx="540812" cy="807118"/>
                </a:xfrm>
                <a:custGeom>
                  <a:avLst/>
                  <a:gdLst>
                    <a:gd name="connsiteX0" fmla="*/ 475916 w 537411"/>
                    <a:gd name="connsiteY0" fmla="*/ 0 h 826168"/>
                    <a:gd name="connsiteX1" fmla="*/ 291432 w 537411"/>
                    <a:gd name="connsiteY1" fmla="*/ 200526 h 826168"/>
                    <a:gd name="connsiteX2" fmla="*/ 192506 w 537411"/>
                    <a:gd name="connsiteY2" fmla="*/ 385010 h 826168"/>
                    <a:gd name="connsiteX3" fmla="*/ 120316 w 537411"/>
                    <a:gd name="connsiteY3" fmla="*/ 401052 h 826168"/>
                    <a:gd name="connsiteX4" fmla="*/ 45453 w 537411"/>
                    <a:gd name="connsiteY4" fmla="*/ 491958 h 826168"/>
                    <a:gd name="connsiteX5" fmla="*/ 45453 w 537411"/>
                    <a:gd name="connsiteY5" fmla="*/ 601579 h 826168"/>
                    <a:gd name="connsiteX6" fmla="*/ 2674 w 537411"/>
                    <a:gd name="connsiteY6" fmla="*/ 641684 h 826168"/>
                    <a:gd name="connsiteX7" fmla="*/ 0 w 537411"/>
                    <a:gd name="connsiteY7" fmla="*/ 748631 h 826168"/>
                    <a:gd name="connsiteX8" fmla="*/ 235285 w 537411"/>
                    <a:gd name="connsiteY8" fmla="*/ 826168 h 826168"/>
                    <a:gd name="connsiteX9" fmla="*/ 248653 w 537411"/>
                    <a:gd name="connsiteY9" fmla="*/ 788737 h 826168"/>
                    <a:gd name="connsiteX10" fmla="*/ 286085 w 537411"/>
                    <a:gd name="connsiteY10" fmla="*/ 719221 h 826168"/>
                    <a:gd name="connsiteX11" fmla="*/ 275390 w 537411"/>
                    <a:gd name="connsiteY11" fmla="*/ 668421 h 826168"/>
                    <a:gd name="connsiteX12" fmla="*/ 358274 w 537411"/>
                    <a:gd name="connsiteY12" fmla="*/ 556126 h 826168"/>
                    <a:gd name="connsiteX13" fmla="*/ 312822 w 537411"/>
                    <a:gd name="connsiteY13" fmla="*/ 414421 h 826168"/>
                    <a:gd name="connsiteX14" fmla="*/ 358274 w 537411"/>
                    <a:gd name="connsiteY14" fmla="*/ 245979 h 826168"/>
                    <a:gd name="connsiteX15" fmla="*/ 537411 w 537411"/>
                    <a:gd name="connsiteY15" fmla="*/ 8021 h 826168"/>
                    <a:gd name="connsiteX0" fmla="*/ 475916 w 537411"/>
                    <a:gd name="connsiteY0" fmla="*/ 0 h 826168"/>
                    <a:gd name="connsiteX1" fmla="*/ 291432 w 537411"/>
                    <a:gd name="connsiteY1" fmla="*/ 200526 h 826168"/>
                    <a:gd name="connsiteX2" fmla="*/ 192506 w 537411"/>
                    <a:gd name="connsiteY2" fmla="*/ 385010 h 826168"/>
                    <a:gd name="connsiteX3" fmla="*/ 120316 w 537411"/>
                    <a:gd name="connsiteY3" fmla="*/ 401052 h 826168"/>
                    <a:gd name="connsiteX4" fmla="*/ 45453 w 537411"/>
                    <a:gd name="connsiteY4" fmla="*/ 491958 h 826168"/>
                    <a:gd name="connsiteX5" fmla="*/ 45453 w 537411"/>
                    <a:gd name="connsiteY5" fmla="*/ 601579 h 826168"/>
                    <a:gd name="connsiteX6" fmla="*/ 2674 w 537411"/>
                    <a:gd name="connsiteY6" fmla="*/ 641684 h 826168"/>
                    <a:gd name="connsiteX7" fmla="*/ 0 w 537411"/>
                    <a:gd name="connsiteY7" fmla="*/ 748631 h 826168"/>
                    <a:gd name="connsiteX8" fmla="*/ 235285 w 537411"/>
                    <a:gd name="connsiteY8" fmla="*/ 826168 h 826168"/>
                    <a:gd name="connsiteX9" fmla="*/ 248653 w 537411"/>
                    <a:gd name="connsiteY9" fmla="*/ 788737 h 826168"/>
                    <a:gd name="connsiteX10" fmla="*/ 286085 w 537411"/>
                    <a:gd name="connsiteY10" fmla="*/ 719221 h 826168"/>
                    <a:gd name="connsiteX11" fmla="*/ 275390 w 537411"/>
                    <a:gd name="connsiteY11" fmla="*/ 668421 h 826168"/>
                    <a:gd name="connsiteX12" fmla="*/ 358274 w 537411"/>
                    <a:gd name="connsiteY12" fmla="*/ 556126 h 826168"/>
                    <a:gd name="connsiteX13" fmla="*/ 312822 w 537411"/>
                    <a:gd name="connsiteY13" fmla="*/ 414421 h 826168"/>
                    <a:gd name="connsiteX14" fmla="*/ 358274 w 537411"/>
                    <a:gd name="connsiteY14" fmla="*/ 245979 h 826168"/>
                    <a:gd name="connsiteX15" fmla="*/ 537411 w 537411"/>
                    <a:gd name="connsiteY15" fmla="*/ 8021 h 826168"/>
                    <a:gd name="connsiteX0" fmla="*/ 475916 w 537411"/>
                    <a:gd name="connsiteY0" fmla="*/ 0 h 826168"/>
                    <a:gd name="connsiteX1" fmla="*/ 291432 w 537411"/>
                    <a:gd name="connsiteY1" fmla="*/ 200526 h 826168"/>
                    <a:gd name="connsiteX2" fmla="*/ 192506 w 537411"/>
                    <a:gd name="connsiteY2" fmla="*/ 385010 h 826168"/>
                    <a:gd name="connsiteX3" fmla="*/ 120316 w 537411"/>
                    <a:gd name="connsiteY3" fmla="*/ 401052 h 826168"/>
                    <a:gd name="connsiteX4" fmla="*/ 45453 w 537411"/>
                    <a:gd name="connsiteY4" fmla="*/ 491958 h 826168"/>
                    <a:gd name="connsiteX5" fmla="*/ 45453 w 537411"/>
                    <a:gd name="connsiteY5" fmla="*/ 601579 h 826168"/>
                    <a:gd name="connsiteX6" fmla="*/ 2674 w 537411"/>
                    <a:gd name="connsiteY6" fmla="*/ 641684 h 826168"/>
                    <a:gd name="connsiteX7" fmla="*/ 0 w 537411"/>
                    <a:gd name="connsiteY7" fmla="*/ 748631 h 826168"/>
                    <a:gd name="connsiteX8" fmla="*/ 235285 w 537411"/>
                    <a:gd name="connsiteY8" fmla="*/ 826168 h 826168"/>
                    <a:gd name="connsiteX9" fmla="*/ 248653 w 537411"/>
                    <a:gd name="connsiteY9" fmla="*/ 788737 h 826168"/>
                    <a:gd name="connsiteX10" fmla="*/ 286085 w 537411"/>
                    <a:gd name="connsiteY10" fmla="*/ 719221 h 826168"/>
                    <a:gd name="connsiteX11" fmla="*/ 275390 w 537411"/>
                    <a:gd name="connsiteY11" fmla="*/ 668421 h 826168"/>
                    <a:gd name="connsiteX12" fmla="*/ 358274 w 537411"/>
                    <a:gd name="connsiteY12" fmla="*/ 556126 h 826168"/>
                    <a:gd name="connsiteX13" fmla="*/ 312822 w 537411"/>
                    <a:gd name="connsiteY13" fmla="*/ 414421 h 826168"/>
                    <a:gd name="connsiteX14" fmla="*/ 358274 w 537411"/>
                    <a:gd name="connsiteY14" fmla="*/ 245979 h 826168"/>
                    <a:gd name="connsiteX15" fmla="*/ 537411 w 537411"/>
                    <a:gd name="connsiteY15" fmla="*/ 8021 h 826168"/>
                    <a:gd name="connsiteX0" fmla="*/ 475916 w 537411"/>
                    <a:gd name="connsiteY0" fmla="*/ 0 h 826168"/>
                    <a:gd name="connsiteX1" fmla="*/ 291432 w 537411"/>
                    <a:gd name="connsiteY1" fmla="*/ 200526 h 826168"/>
                    <a:gd name="connsiteX2" fmla="*/ 192506 w 537411"/>
                    <a:gd name="connsiteY2" fmla="*/ 385010 h 826168"/>
                    <a:gd name="connsiteX3" fmla="*/ 120316 w 537411"/>
                    <a:gd name="connsiteY3" fmla="*/ 401052 h 826168"/>
                    <a:gd name="connsiteX4" fmla="*/ 45453 w 537411"/>
                    <a:gd name="connsiteY4" fmla="*/ 491958 h 826168"/>
                    <a:gd name="connsiteX5" fmla="*/ 45453 w 537411"/>
                    <a:gd name="connsiteY5" fmla="*/ 601579 h 826168"/>
                    <a:gd name="connsiteX6" fmla="*/ 2674 w 537411"/>
                    <a:gd name="connsiteY6" fmla="*/ 641684 h 826168"/>
                    <a:gd name="connsiteX7" fmla="*/ 0 w 537411"/>
                    <a:gd name="connsiteY7" fmla="*/ 748631 h 826168"/>
                    <a:gd name="connsiteX8" fmla="*/ 235285 w 537411"/>
                    <a:gd name="connsiteY8" fmla="*/ 826168 h 826168"/>
                    <a:gd name="connsiteX9" fmla="*/ 248653 w 537411"/>
                    <a:gd name="connsiteY9" fmla="*/ 788737 h 826168"/>
                    <a:gd name="connsiteX10" fmla="*/ 286085 w 537411"/>
                    <a:gd name="connsiteY10" fmla="*/ 719221 h 826168"/>
                    <a:gd name="connsiteX11" fmla="*/ 275390 w 537411"/>
                    <a:gd name="connsiteY11" fmla="*/ 668421 h 826168"/>
                    <a:gd name="connsiteX12" fmla="*/ 350336 w 537411"/>
                    <a:gd name="connsiteY12" fmla="*/ 568826 h 826168"/>
                    <a:gd name="connsiteX13" fmla="*/ 312822 w 537411"/>
                    <a:gd name="connsiteY13" fmla="*/ 414421 h 826168"/>
                    <a:gd name="connsiteX14" fmla="*/ 358274 w 537411"/>
                    <a:gd name="connsiteY14" fmla="*/ 245979 h 826168"/>
                    <a:gd name="connsiteX15" fmla="*/ 537411 w 537411"/>
                    <a:gd name="connsiteY15" fmla="*/ 8021 h 826168"/>
                    <a:gd name="connsiteX0" fmla="*/ 475916 w 537411"/>
                    <a:gd name="connsiteY0" fmla="*/ 0 h 826168"/>
                    <a:gd name="connsiteX1" fmla="*/ 291432 w 537411"/>
                    <a:gd name="connsiteY1" fmla="*/ 200526 h 826168"/>
                    <a:gd name="connsiteX2" fmla="*/ 192506 w 537411"/>
                    <a:gd name="connsiteY2" fmla="*/ 385010 h 826168"/>
                    <a:gd name="connsiteX3" fmla="*/ 120316 w 537411"/>
                    <a:gd name="connsiteY3" fmla="*/ 401052 h 826168"/>
                    <a:gd name="connsiteX4" fmla="*/ 45453 w 537411"/>
                    <a:gd name="connsiteY4" fmla="*/ 491958 h 826168"/>
                    <a:gd name="connsiteX5" fmla="*/ 45453 w 537411"/>
                    <a:gd name="connsiteY5" fmla="*/ 601579 h 826168"/>
                    <a:gd name="connsiteX6" fmla="*/ 2674 w 537411"/>
                    <a:gd name="connsiteY6" fmla="*/ 641684 h 826168"/>
                    <a:gd name="connsiteX7" fmla="*/ 0 w 537411"/>
                    <a:gd name="connsiteY7" fmla="*/ 748631 h 826168"/>
                    <a:gd name="connsiteX8" fmla="*/ 235285 w 537411"/>
                    <a:gd name="connsiteY8" fmla="*/ 826168 h 826168"/>
                    <a:gd name="connsiteX9" fmla="*/ 248653 w 537411"/>
                    <a:gd name="connsiteY9" fmla="*/ 788737 h 826168"/>
                    <a:gd name="connsiteX10" fmla="*/ 286085 w 537411"/>
                    <a:gd name="connsiteY10" fmla="*/ 719221 h 826168"/>
                    <a:gd name="connsiteX11" fmla="*/ 275390 w 537411"/>
                    <a:gd name="connsiteY11" fmla="*/ 668421 h 826168"/>
                    <a:gd name="connsiteX12" fmla="*/ 350336 w 537411"/>
                    <a:gd name="connsiteY12" fmla="*/ 568826 h 826168"/>
                    <a:gd name="connsiteX13" fmla="*/ 312822 w 537411"/>
                    <a:gd name="connsiteY13" fmla="*/ 414421 h 826168"/>
                    <a:gd name="connsiteX14" fmla="*/ 358274 w 537411"/>
                    <a:gd name="connsiteY14" fmla="*/ 245979 h 826168"/>
                    <a:gd name="connsiteX15" fmla="*/ 537411 w 537411"/>
                    <a:gd name="connsiteY15" fmla="*/ 8021 h 826168"/>
                    <a:gd name="connsiteX0" fmla="*/ 475916 w 537411"/>
                    <a:gd name="connsiteY0" fmla="*/ 0 h 826168"/>
                    <a:gd name="connsiteX1" fmla="*/ 291432 w 537411"/>
                    <a:gd name="connsiteY1" fmla="*/ 200526 h 826168"/>
                    <a:gd name="connsiteX2" fmla="*/ 192506 w 537411"/>
                    <a:gd name="connsiteY2" fmla="*/ 385010 h 826168"/>
                    <a:gd name="connsiteX3" fmla="*/ 120316 w 537411"/>
                    <a:gd name="connsiteY3" fmla="*/ 401052 h 826168"/>
                    <a:gd name="connsiteX4" fmla="*/ 45453 w 537411"/>
                    <a:gd name="connsiteY4" fmla="*/ 491958 h 826168"/>
                    <a:gd name="connsiteX5" fmla="*/ 45453 w 537411"/>
                    <a:gd name="connsiteY5" fmla="*/ 601579 h 826168"/>
                    <a:gd name="connsiteX6" fmla="*/ 2674 w 537411"/>
                    <a:gd name="connsiteY6" fmla="*/ 641684 h 826168"/>
                    <a:gd name="connsiteX7" fmla="*/ 0 w 537411"/>
                    <a:gd name="connsiteY7" fmla="*/ 748631 h 826168"/>
                    <a:gd name="connsiteX8" fmla="*/ 235285 w 537411"/>
                    <a:gd name="connsiteY8" fmla="*/ 826168 h 826168"/>
                    <a:gd name="connsiteX9" fmla="*/ 248653 w 537411"/>
                    <a:gd name="connsiteY9" fmla="*/ 788737 h 826168"/>
                    <a:gd name="connsiteX10" fmla="*/ 286085 w 537411"/>
                    <a:gd name="connsiteY10" fmla="*/ 719221 h 826168"/>
                    <a:gd name="connsiteX11" fmla="*/ 275390 w 537411"/>
                    <a:gd name="connsiteY11" fmla="*/ 668421 h 826168"/>
                    <a:gd name="connsiteX12" fmla="*/ 350336 w 537411"/>
                    <a:gd name="connsiteY12" fmla="*/ 568826 h 826168"/>
                    <a:gd name="connsiteX13" fmla="*/ 312822 w 537411"/>
                    <a:gd name="connsiteY13" fmla="*/ 414421 h 826168"/>
                    <a:gd name="connsiteX14" fmla="*/ 358274 w 537411"/>
                    <a:gd name="connsiteY14" fmla="*/ 245979 h 826168"/>
                    <a:gd name="connsiteX15" fmla="*/ 537411 w 537411"/>
                    <a:gd name="connsiteY15" fmla="*/ 8021 h 826168"/>
                    <a:gd name="connsiteX0" fmla="*/ 475916 w 537411"/>
                    <a:gd name="connsiteY0" fmla="*/ 0 h 826168"/>
                    <a:gd name="connsiteX1" fmla="*/ 291432 w 537411"/>
                    <a:gd name="connsiteY1" fmla="*/ 200526 h 826168"/>
                    <a:gd name="connsiteX2" fmla="*/ 192506 w 537411"/>
                    <a:gd name="connsiteY2" fmla="*/ 385010 h 826168"/>
                    <a:gd name="connsiteX3" fmla="*/ 120316 w 537411"/>
                    <a:gd name="connsiteY3" fmla="*/ 401052 h 826168"/>
                    <a:gd name="connsiteX4" fmla="*/ 45453 w 537411"/>
                    <a:gd name="connsiteY4" fmla="*/ 491958 h 826168"/>
                    <a:gd name="connsiteX5" fmla="*/ 45453 w 537411"/>
                    <a:gd name="connsiteY5" fmla="*/ 601579 h 826168"/>
                    <a:gd name="connsiteX6" fmla="*/ 2674 w 537411"/>
                    <a:gd name="connsiteY6" fmla="*/ 641684 h 826168"/>
                    <a:gd name="connsiteX7" fmla="*/ 0 w 537411"/>
                    <a:gd name="connsiteY7" fmla="*/ 748631 h 826168"/>
                    <a:gd name="connsiteX8" fmla="*/ 235285 w 537411"/>
                    <a:gd name="connsiteY8" fmla="*/ 826168 h 826168"/>
                    <a:gd name="connsiteX9" fmla="*/ 248653 w 537411"/>
                    <a:gd name="connsiteY9" fmla="*/ 788737 h 826168"/>
                    <a:gd name="connsiteX10" fmla="*/ 286085 w 537411"/>
                    <a:gd name="connsiteY10" fmla="*/ 719221 h 826168"/>
                    <a:gd name="connsiteX11" fmla="*/ 275390 w 537411"/>
                    <a:gd name="connsiteY11" fmla="*/ 668421 h 826168"/>
                    <a:gd name="connsiteX12" fmla="*/ 350336 w 537411"/>
                    <a:gd name="connsiteY12" fmla="*/ 568826 h 826168"/>
                    <a:gd name="connsiteX13" fmla="*/ 312822 w 537411"/>
                    <a:gd name="connsiteY13" fmla="*/ 414421 h 826168"/>
                    <a:gd name="connsiteX14" fmla="*/ 358274 w 537411"/>
                    <a:gd name="connsiteY14" fmla="*/ 245979 h 826168"/>
                    <a:gd name="connsiteX15" fmla="*/ 537411 w 537411"/>
                    <a:gd name="connsiteY15" fmla="*/ 8021 h 826168"/>
                    <a:gd name="connsiteX0" fmla="*/ 475916 w 537411"/>
                    <a:gd name="connsiteY0" fmla="*/ 0 h 826168"/>
                    <a:gd name="connsiteX1" fmla="*/ 291432 w 537411"/>
                    <a:gd name="connsiteY1" fmla="*/ 200526 h 826168"/>
                    <a:gd name="connsiteX2" fmla="*/ 192506 w 537411"/>
                    <a:gd name="connsiteY2" fmla="*/ 385010 h 826168"/>
                    <a:gd name="connsiteX3" fmla="*/ 120316 w 537411"/>
                    <a:gd name="connsiteY3" fmla="*/ 401052 h 826168"/>
                    <a:gd name="connsiteX4" fmla="*/ 53390 w 537411"/>
                    <a:gd name="connsiteY4" fmla="*/ 487196 h 826168"/>
                    <a:gd name="connsiteX5" fmla="*/ 45453 w 537411"/>
                    <a:gd name="connsiteY5" fmla="*/ 601579 h 826168"/>
                    <a:gd name="connsiteX6" fmla="*/ 2674 w 537411"/>
                    <a:gd name="connsiteY6" fmla="*/ 641684 h 826168"/>
                    <a:gd name="connsiteX7" fmla="*/ 0 w 537411"/>
                    <a:gd name="connsiteY7" fmla="*/ 748631 h 826168"/>
                    <a:gd name="connsiteX8" fmla="*/ 235285 w 537411"/>
                    <a:gd name="connsiteY8" fmla="*/ 826168 h 826168"/>
                    <a:gd name="connsiteX9" fmla="*/ 248653 w 537411"/>
                    <a:gd name="connsiteY9" fmla="*/ 788737 h 826168"/>
                    <a:gd name="connsiteX10" fmla="*/ 286085 w 537411"/>
                    <a:gd name="connsiteY10" fmla="*/ 719221 h 826168"/>
                    <a:gd name="connsiteX11" fmla="*/ 275390 w 537411"/>
                    <a:gd name="connsiteY11" fmla="*/ 668421 h 826168"/>
                    <a:gd name="connsiteX12" fmla="*/ 350336 w 537411"/>
                    <a:gd name="connsiteY12" fmla="*/ 568826 h 826168"/>
                    <a:gd name="connsiteX13" fmla="*/ 312822 w 537411"/>
                    <a:gd name="connsiteY13" fmla="*/ 414421 h 826168"/>
                    <a:gd name="connsiteX14" fmla="*/ 358274 w 537411"/>
                    <a:gd name="connsiteY14" fmla="*/ 245979 h 826168"/>
                    <a:gd name="connsiteX15" fmla="*/ 537411 w 537411"/>
                    <a:gd name="connsiteY15" fmla="*/ 8021 h 826168"/>
                    <a:gd name="connsiteX0" fmla="*/ 475916 w 537411"/>
                    <a:gd name="connsiteY0" fmla="*/ 0 h 826168"/>
                    <a:gd name="connsiteX1" fmla="*/ 291432 w 537411"/>
                    <a:gd name="connsiteY1" fmla="*/ 200526 h 826168"/>
                    <a:gd name="connsiteX2" fmla="*/ 192506 w 537411"/>
                    <a:gd name="connsiteY2" fmla="*/ 385010 h 826168"/>
                    <a:gd name="connsiteX3" fmla="*/ 120316 w 537411"/>
                    <a:gd name="connsiteY3" fmla="*/ 401052 h 826168"/>
                    <a:gd name="connsiteX4" fmla="*/ 53390 w 537411"/>
                    <a:gd name="connsiteY4" fmla="*/ 487196 h 826168"/>
                    <a:gd name="connsiteX5" fmla="*/ 43865 w 537411"/>
                    <a:gd name="connsiteY5" fmla="*/ 593641 h 826168"/>
                    <a:gd name="connsiteX6" fmla="*/ 2674 w 537411"/>
                    <a:gd name="connsiteY6" fmla="*/ 641684 h 826168"/>
                    <a:gd name="connsiteX7" fmla="*/ 0 w 537411"/>
                    <a:gd name="connsiteY7" fmla="*/ 748631 h 826168"/>
                    <a:gd name="connsiteX8" fmla="*/ 235285 w 537411"/>
                    <a:gd name="connsiteY8" fmla="*/ 826168 h 826168"/>
                    <a:gd name="connsiteX9" fmla="*/ 248653 w 537411"/>
                    <a:gd name="connsiteY9" fmla="*/ 788737 h 826168"/>
                    <a:gd name="connsiteX10" fmla="*/ 286085 w 537411"/>
                    <a:gd name="connsiteY10" fmla="*/ 719221 h 826168"/>
                    <a:gd name="connsiteX11" fmla="*/ 275390 w 537411"/>
                    <a:gd name="connsiteY11" fmla="*/ 668421 h 826168"/>
                    <a:gd name="connsiteX12" fmla="*/ 350336 w 537411"/>
                    <a:gd name="connsiteY12" fmla="*/ 568826 h 826168"/>
                    <a:gd name="connsiteX13" fmla="*/ 312822 w 537411"/>
                    <a:gd name="connsiteY13" fmla="*/ 414421 h 826168"/>
                    <a:gd name="connsiteX14" fmla="*/ 358274 w 537411"/>
                    <a:gd name="connsiteY14" fmla="*/ 245979 h 826168"/>
                    <a:gd name="connsiteX15" fmla="*/ 537411 w 537411"/>
                    <a:gd name="connsiteY15" fmla="*/ 8021 h 826168"/>
                    <a:gd name="connsiteX0" fmla="*/ 480526 w 542021"/>
                    <a:gd name="connsiteY0" fmla="*/ 0 h 826168"/>
                    <a:gd name="connsiteX1" fmla="*/ 296042 w 542021"/>
                    <a:gd name="connsiteY1" fmla="*/ 200526 h 826168"/>
                    <a:gd name="connsiteX2" fmla="*/ 197116 w 542021"/>
                    <a:gd name="connsiteY2" fmla="*/ 385010 h 826168"/>
                    <a:gd name="connsiteX3" fmla="*/ 124926 w 542021"/>
                    <a:gd name="connsiteY3" fmla="*/ 401052 h 826168"/>
                    <a:gd name="connsiteX4" fmla="*/ 58000 w 542021"/>
                    <a:gd name="connsiteY4" fmla="*/ 487196 h 826168"/>
                    <a:gd name="connsiteX5" fmla="*/ 48475 w 542021"/>
                    <a:gd name="connsiteY5" fmla="*/ 593641 h 826168"/>
                    <a:gd name="connsiteX6" fmla="*/ 7284 w 542021"/>
                    <a:gd name="connsiteY6" fmla="*/ 641684 h 826168"/>
                    <a:gd name="connsiteX7" fmla="*/ 4610 w 542021"/>
                    <a:gd name="connsiteY7" fmla="*/ 748631 h 826168"/>
                    <a:gd name="connsiteX8" fmla="*/ 239895 w 542021"/>
                    <a:gd name="connsiteY8" fmla="*/ 826168 h 826168"/>
                    <a:gd name="connsiteX9" fmla="*/ 253263 w 542021"/>
                    <a:gd name="connsiteY9" fmla="*/ 788737 h 826168"/>
                    <a:gd name="connsiteX10" fmla="*/ 290695 w 542021"/>
                    <a:gd name="connsiteY10" fmla="*/ 719221 h 826168"/>
                    <a:gd name="connsiteX11" fmla="*/ 280000 w 542021"/>
                    <a:gd name="connsiteY11" fmla="*/ 668421 h 826168"/>
                    <a:gd name="connsiteX12" fmla="*/ 354946 w 542021"/>
                    <a:gd name="connsiteY12" fmla="*/ 568826 h 826168"/>
                    <a:gd name="connsiteX13" fmla="*/ 317432 w 542021"/>
                    <a:gd name="connsiteY13" fmla="*/ 414421 h 826168"/>
                    <a:gd name="connsiteX14" fmla="*/ 362884 w 542021"/>
                    <a:gd name="connsiteY14" fmla="*/ 245979 h 826168"/>
                    <a:gd name="connsiteX15" fmla="*/ 542021 w 542021"/>
                    <a:gd name="connsiteY15" fmla="*/ 8021 h 826168"/>
                    <a:gd name="connsiteX0" fmla="*/ 480526 w 542021"/>
                    <a:gd name="connsiteY0" fmla="*/ 0 h 826168"/>
                    <a:gd name="connsiteX1" fmla="*/ 296042 w 542021"/>
                    <a:gd name="connsiteY1" fmla="*/ 200526 h 826168"/>
                    <a:gd name="connsiteX2" fmla="*/ 197116 w 542021"/>
                    <a:gd name="connsiteY2" fmla="*/ 385010 h 826168"/>
                    <a:gd name="connsiteX3" fmla="*/ 124926 w 542021"/>
                    <a:gd name="connsiteY3" fmla="*/ 401052 h 826168"/>
                    <a:gd name="connsiteX4" fmla="*/ 58000 w 542021"/>
                    <a:gd name="connsiteY4" fmla="*/ 487196 h 826168"/>
                    <a:gd name="connsiteX5" fmla="*/ 48475 w 542021"/>
                    <a:gd name="connsiteY5" fmla="*/ 593641 h 826168"/>
                    <a:gd name="connsiteX6" fmla="*/ 7284 w 542021"/>
                    <a:gd name="connsiteY6" fmla="*/ 641684 h 826168"/>
                    <a:gd name="connsiteX7" fmla="*/ 4610 w 542021"/>
                    <a:gd name="connsiteY7" fmla="*/ 748631 h 826168"/>
                    <a:gd name="connsiteX8" fmla="*/ 239895 w 542021"/>
                    <a:gd name="connsiteY8" fmla="*/ 826168 h 826168"/>
                    <a:gd name="connsiteX9" fmla="*/ 253263 w 542021"/>
                    <a:gd name="connsiteY9" fmla="*/ 788737 h 826168"/>
                    <a:gd name="connsiteX10" fmla="*/ 290695 w 542021"/>
                    <a:gd name="connsiteY10" fmla="*/ 719221 h 826168"/>
                    <a:gd name="connsiteX11" fmla="*/ 280000 w 542021"/>
                    <a:gd name="connsiteY11" fmla="*/ 668421 h 826168"/>
                    <a:gd name="connsiteX12" fmla="*/ 354946 w 542021"/>
                    <a:gd name="connsiteY12" fmla="*/ 568826 h 826168"/>
                    <a:gd name="connsiteX13" fmla="*/ 317432 w 542021"/>
                    <a:gd name="connsiteY13" fmla="*/ 414421 h 826168"/>
                    <a:gd name="connsiteX14" fmla="*/ 362884 w 542021"/>
                    <a:gd name="connsiteY14" fmla="*/ 245979 h 826168"/>
                    <a:gd name="connsiteX15" fmla="*/ 542021 w 542021"/>
                    <a:gd name="connsiteY15" fmla="*/ 8021 h 826168"/>
                    <a:gd name="connsiteX0" fmla="*/ 479317 w 540812"/>
                    <a:gd name="connsiteY0" fmla="*/ 0 h 826168"/>
                    <a:gd name="connsiteX1" fmla="*/ 294833 w 540812"/>
                    <a:gd name="connsiteY1" fmla="*/ 200526 h 826168"/>
                    <a:gd name="connsiteX2" fmla="*/ 195907 w 540812"/>
                    <a:gd name="connsiteY2" fmla="*/ 385010 h 826168"/>
                    <a:gd name="connsiteX3" fmla="*/ 123717 w 540812"/>
                    <a:gd name="connsiteY3" fmla="*/ 401052 h 826168"/>
                    <a:gd name="connsiteX4" fmla="*/ 56791 w 540812"/>
                    <a:gd name="connsiteY4" fmla="*/ 487196 h 826168"/>
                    <a:gd name="connsiteX5" fmla="*/ 47266 w 540812"/>
                    <a:gd name="connsiteY5" fmla="*/ 593641 h 826168"/>
                    <a:gd name="connsiteX6" fmla="*/ 6075 w 540812"/>
                    <a:gd name="connsiteY6" fmla="*/ 641684 h 826168"/>
                    <a:gd name="connsiteX7" fmla="*/ 8164 w 540812"/>
                    <a:gd name="connsiteY7" fmla="*/ 739106 h 826168"/>
                    <a:gd name="connsiteX8" fmla="*/ 238686 w 540812"/>
                    <a:gd name="connsiteY8" fmla="*/ 826168 h 826168"/>
                    <a:gd name="connsiteX9" fmla="*/ 252054 w 540812"/>
                    <a:gd name="connsiteY9" fmla="*/ 788737 h 826168"/>
                    <a:gd name="connsiteX10" fmla="*/ 289486 w 540812"/>
                    <a:gd name="connsiteY10" fmla="*/ 719221 h 826168"/>
                    <a:gd name="connsiteX11" fmla="*/ 278791 w 540812"/>
                    <a:gd name="connsiteY11" fmla="*/ 668421 h 826168"/>
                    <a:gd name="connsiteX12" fmla="*/ 353737 w 540812"/>
                    <a:gd name="connsiteY12" fmla="*/ 568826 h 826168"/>
                    <a:gd name="connsiteX13" fmla="*/ 316223 w 540812"/>
                    <a:gd name="connsiteY13" fmla="*/ 414421 h 826168"/>
                    <a:gd name="connsiteX14" fmla="*/ 361675 w 540812"/>
                    <a:gd name="connsiteY14" fmla="*/ 245979 h 826168"/>
                    <a:gd name="connsiteX15" fmla="*/ 540812 w 540812"/>
                    <a:gd name="connsiteY15" fmla="*/ 8021 h 826168"/>
                    <a:gd name="connsiteX0" fmla="*/ 479317 w 540812"/>
                    <a:gd name="connsiteY0" fmla="*/ 0 h 807118"/>
                    <a:gd name="connsiteX1" fmla="*/ 294833 w 540812"/>
                    <a:gd name="connsiteY1" fmla="*/ 200526 h 807118"/>
                    <a:gd name="connsiteX2" fmla="*/ 195907 w 540812"/>
                    <a:gd name="connsiteY2" fmla="*/ 385010 h 807118"/>
                    <a:gd name="connsiteX3" fmla="*/ 123717 w 540812"/>
                    <a:gd name="connsiteY3" fmla="*/ 401052 h 807118"/>
                    <a:gd name="connsiteX4" fmla="*/ 56791 w 540812"/>
                    <a:gd name="connsiteY4" fmla="*/ 487196 h 807118"/>
                    <a:gd name="connsiteX5" fmla="*/ 47266 w 540812"/>
                    <a:gd name="connsiteY5" fmla="*/ 593641 h 807118"/>
                    <a:gd name="connsiteX6" fmla="*/ 6075 w 540812"/>
                    <a:gd name="connsiteY6" fmla="*/ 641684 h 807118"/>
                    <a:gd name="connsiteX7" fmla="*/ 8164 w 540812"/>
                    <a:gd name="connsiteY7" fmla="*/ 739106 h 807118"/>
                    <a:gd name="connsiteX8" fmla="*/ 191061 w 540812"/>
                    <a:gd name="connsiteY8" fmla="*/ 807118 h 807118"/>
                    <a:gd name="connsiteX9" fmla="*/ 252054 w 540812"/>
                    <a:gd name="connsiteY9" fmla="*/ 788737 h 807118"/>
                    <a:gd name="connsiteX10" fmla="*/ 289486 w 540812"/>
                    <a:gd name="connsiteY10" fmla="*/ 719221 h 807118"/>
                    <a:gd name="connsiteX11" fmla="*/ 278791 w 540812"/>
                    <a:gd name="connsiteY11" fmla="*/ 668421 h 807118"/>
                    <a:gd name="connsiteX12" fmla="*/ 353737 w 540812"/>
                    <a:gd name="connsiteY12" fmla="*/ 568826 h 807118"/>
                    <a:gd name="connsiteX13" fmla="*/ 316223 w 540812"/>
                    <a:gd name="connsiteY13" fmla="*/ 414421 h 807118"/>
                    <a:gd name="connsiteX14" fmla="*/ 361675 w 540812"/>
                    <a:gd name="connsiteY14" fmla="*/ 245979 h 807118"/>
                    <a:gd name="connsiteX15" fmla="*/ 540812 w 540812"/>
                    <a:gd name="connsiteY15" fmla="*/ 8021 h 807118"/>
                    <a:gd name="connsiteX0" fmla="*/ 479317 w 540812"/>
                    <a:gd name="connsiteY0" fmla="*/ 0 h 807118"/>
                    <a:gd name="connsiteX1" fmla="*/ 294833 w 540812"/>
                    <a:gd name="connsiteY1" fmla="*/ 200526 h 807118"/>
                    <a:gd name="connsiteX2" fmla="*/ 195907 w 540812"/>
                    <a:gd name="connsiteY2" fmla="*/ 385010 h 807118"/>
                    <a:gd name="connsiteX3" fmla="*/ 123717 w 540812"/>
                    <a:gd name="connsiteY3" fmla="*/ 401052 h 807118"/>
                    <a:gd name="connsiteX4" fmla="*/ 56791 w 540812"/>
                    <a:gd name="connsiteY4" fmla="*/ 487196 h 807118"/>
                    <a:gd name="connsiteX5" fmla="*/ 47266 w 540812"/>
                    <a:gd name="connsiteY5" fmla="*/ 593641 h 807118"/>
                    <a:gd name="connsiteX6" fmla="*/ 6075 w 540812"/>
                    <a:gd name="connsiteY6" fmla="*/ 641684 h 807118"/>
                    <a:gd name="connsiteX7" fmla="*/ 8164 w 540812"/>
                    <a:gd name="connsiteY7" fmla="*/ 739106 h 807118"/>
                    <a:gd name="connsiteX8" fmla="*/ 191061 w 540812"/>
                    <a:gd name="connsiteY8" fmla="*/ 807118 h 807118"/>
                    <a:gd name="connsiteX9" fmla="*/ 252054 w 540812"/>
                    <a:gd name="connsiteY9" fmla="*/ 788737 h 807118"/>
                    <a:gd name="connsiteX10" fmla="*/ 289486 w 540812"/>
                    <a:gd name="connsiteY10" fmla="*/ 719221 h 807118"/>
                    <a:gd name="connsiteX11" fmla="*/ 278791 w 540812"/>
                    <a:gd name="connsiteY11" fmla="*/ 668421 h 807118"/>
                    <a:gd name="connsiteX12" fmla="*/ 353737 w 540812"/>
                    <a:gd name="connsiteY12" fmla="*/ 568826 h 807118"/>
                    <a:gd name="connsiteX13" fmla="*/ 316223 w 540812"/>
                    <a:gd name="connsiteY13" fmla="*/ 414421 h 807118"/>
                    <a:gd name="connsiteX14" fmla="*/ 361675 w 540812"/>
                    <a:gd name="connsiteY14" fmla="*/ 245979 h 807118"/>
                    <a:gd name="connsiteX15" fmla="*/ 540812 w 540812"/>
                    <a:gd name="connsiteY15" fmla="*/ 8021 h 807118"/>
                    <a:gd name="connsiteX0" fmla="*/ 479317 w 540812"/>
                    <a:gd name="connsiteY0" fmla="*/ 0 h 807118"/>
                    <a:gd name="connsiteX1" fmla="*/ 294833 w 540812"/>
                    <a:gd name="connsiteY1" fmla="*/ 200526 h 807118"/>
                    <a:gd name="connsiteX2" fmla="*/ 195907 w 540812"/>
                    <a:gd name="connsiteY2" fmla="*/ 385010 h 807118"/>
                    <a:gd name="connsiteX3" fmla="*/ 123717 w 540812"/>
                    <a:gd name="connsiteY3" fmla="*/ 401052 h 807118"/>
                    <a:gd name="connsiteX4" fmla="*/ 56791 w 540812"/>
                    <a:gd name="connsiteY4" fmla="*/ 487196 h 807118"/>
                    <a:gd name="connsiteX5" fmla="*/ 47266 w 540812"/>
                    <a:gd name="connsiteY5" fmla="*/ 593641 h 807118"/>
                    <a:gd name="connsiteX6" fmla="*/ 6075 w 540812"/>
                    <a:gd name="connsiteY6" fmla="*/ 641684 h 807118"/>
                    <a:gd name="connsiteX7" fmla="*/ 8164 w 540812"/>
                    <a:gd name="connsiteY7" fmla="*/ 739106 h 807118"/>
                    <a:gd name="connsiteX8" fmla="*/ 191061 w 540812"/>
                    <a:gd name="connsiteY8" fmla="*/ 807118 h 807118"/>
                    <a:gd name="connsiteX9" fmla="*/ 239354 w 540812"/>
                    <a:gd name="connsiteY9" fmla="*/ 793499 h 807118"/>
                    <a:gd name="connsiteX10" fmla="*/ 289486 w 540812"/>
                    <a:gd name="connsiteY10" fmla="*/ 719221 h 807118"/>
                    <a:gd name="connsiteX11" fmla="*/ 278791 w 540812"/>
                    <a:gd name="connsiteY11" fmla="*/ 668421 h 807118"/>
                    <a:gd name="connsiteX12" fmla="*/ 353737 w 540812"/>
                    <a:gd name="connsiteY12" fmla="*/ 568826 h 807118"/>
                    <a:gd name="connsiteX13" fmla="*/ 316223 w 540812"/>
                    <a:gd name="connsiteY13" fmla="*/ 414421 h 807118"/>
                    <a:gd name="connsiteX14" fmla="*/ 361675 w 540812"/>
                    <a:gd name="connsiteY14" fmla="*/ 245979 h 807118"/>
                    <a:gd name="connsiteX15" fmla="*/ 540812 w 540812"/>
                    <a:gd name="connsiteY15" fmla="*/ 8021 h 807118"/>
                    <a:gd name="connsiteX0" fmla="*/ 479317 w 540812"/>
                    <a:gd name="connsiteY0" fmla="*/ 0 h 807118"/>
                    <a:gd name="connsiteX1" fmla="*/ 294833 w 540812"/>
                    <a:gd name="connsiteY1" fmla="*/ 200526 h 807118"/>
                    <a:gd name="connsiteX2" fmla="*/ 195907 w 540812"/>
                    <a:gd name="connsiteY2" fmla="*/ 385010 h 807118"/>
                    <a:gd name="connsiteX3" fmla="*/ 123717 w 540812"/>
                    <a:gd name="connsiteY3" fmla="*/ 401052 h 807118"/>
                    <a:gd name="connsiteX4" fmla="*/ 56791 w 540812"/>
                    <a:gd name="connsiteY4" fmla="*/ 487196 h 807118"/>
                    <a:gd name="connsiteX5" fmla="*/ 47266 w 540812"/>
                    <a:gd name="connsiteY5" fmla="*/ 593641 h 807118"/>
                    <a:gd name="connsiteX6" fmla="*/ 6075 w 540812"/>
                    <a:gd name="connsiteY6" fmla="*/ 641684 h 807118"/>
                    <a:gd name="connsiteX7" fmla="*/ 8164 w 540812"/>
                    <a:gd name="connsiteY7" fmla="*/ 739106 h 807118"/>
                    <a:gd name="connsiteX8" fmla="*/ 186298 w 540812"/>
                    <a:gd name="connsiteY8" fmla="*/ 807118 h 807118"/>
                    <a:gd name="connsiteX9" fmla="*/ 239354 w 540812"/>
                    <a:gd name="connsiteY9" fmla="*/ 793499 h 807118"/>
                    <a:gd name="connsiteX10" fmla="*/ 289486 w 540812"/>
                    <a:gd name="connsiteY10" fmla="*/ 719221 h 807118"/>
                    <a:gd name="connsiteX11" fmla="*/ 278791 w 540812"/>
                    <a:gd name="connsiteY11" fmla="*/ 668421 h 807118"/>
                    <a:gd name="connsiteX12" fmla="*/ 353737 w 540812"/>
                    <a:gd name="connsiteY12" fmla="*/ 568826 h 807118"/>
                    <a:gd name="connsiteX13" fmla="*/ 316223 w 540812"/>
                    <a:gd name="connsiteY13" fmla="*/ 414421 h 807118"/>
                    <a:gd name="connsiteX14" fmla="*/ 361675 w 540812"/>
                    <a:gd name="connsiteY14" fmla="*/ 245979 h 807118"/>
                    <a:gd name="connsiteX15" fmla="*/ 540812 w 540812"/>
                    <a:gd name="connsiteY15" fmla="*/ 8021 h 807118"/>
                    <a:gd name="connsiteX0" fmla="*/ 479317 w 540812"/>
                    <a:gd name="connsiteY0" fmla="*/ 0 h 807118"/>
                    <a:gd name="connsiteX1" fmla="*/ 294833 w 540812"/>
                    <a:gd name="connsiteY1" fmla="*/ 200526 h 807118"/>
                    <a:gd name="connsiteX2" fmla="*/ 195907 w 540812"/>
                    <a:gd name="connsiteY2" fmla="*/ 385010 h 807118"/>
                    <a:gd name="connsiteX3" fmla="*/ 123717 w 540812"/>
                    <a:gd name="connsiteY3" fmla="*/ 401052 h 807118"/>
                    <a:gd name="connsiteX4" fmla="*/ 56791 w 540812"/>
                    <a:gd name="connsiteY4" fmla="*/ 487196 h 807118"/>
                    <a:gd name="connsiteX5" fmla="*/ 47266 w 540812"/>
                    <a:gd name="connsiteY5" fmla="*/ 593641 h 807118"/>
                    <a:gd name="connsiteX6" fmla="*/ 6075 w 540812"/>
                    <a:gd name="connsiteY6" fmla="*/ 641684 h 807118"/>
                    <a:gd name="connsiteX7" fmla="*/ 8164 w 540812"/>
                    <a:gd name="connsiteY7" fmla="*/ 739106 h 807118"/>
                    <a:gd name="connsiteX8" fmla="*/ 186298 w 540812"/>
                    <a:gd name="connsiteY8" fmla="*/ 807118 h 807118"/>
                    <a:gd name="connsiteX9" fmla="*/ 239354 w 540812"/>
                    <a:gd name="connsiteY9" fmla="*/ 793499 h 807118"/>
                    <a:gd name="connsiteX10" fmla="*/ 289486 w 540812"/>
                    <a:gd name="connsiteY10" fmla="*/ 719221 h 807118"/>
                    <a:gd name="connsiteX11" fmla="*/ 278791 w 540812"/>
                    <a:gd name="connsiteY11" fmla="*/ 668421 h 807118"/>
                    <a:gd name="connsiteX12" fmla="*/ 353737 w 540812"/>
                    <a:gd name="connsiteY12" fmla="*/ 568826 h 807118"/>
                    <a:gd name="connsiteX13" fmla="*/ 316223 w 540812"/>
                    <a:gd name="connsiteY13" fmla="*/ 414421 h 807118"/>
                    <a:gd name="connsiteX14" fmla="*/ 361675 w 540812"/>
                    <a:gd name="connsiteY14" fmla="*/ 245979 h 807118"/>
                    <a:gd name="connsiteX15" fmla="*/ 540812 w 540812"/>
                    <a:gd name="connsiteY15" fmla="*/ 8021 h 807118"/>
                    <a:gd name="connsiteX0" fmla="*/ 479317 w 540812"/>
                    <a:gd name="connsiteY0" fmla="*/ 0 h 807118"/>
                    <a:gd name="connsiteX1" fmla="*/ 294833 w 540812"/>
                    <a:gd name="connsiteY1" fmla="*/ 200526 h 807118"/>
                    <a:gd name="connsiteX2" fmla="*/ 195907 w 540812"/>
                    <a:gd name="connsiteY2" fmla="*/ 385010 h 807118"/>
                    <a:gd name="connsiteX3" fmla="*/ 123717 w 540812"/>
                    <a:gd name="connsiteY3" fmla="*/ 401052 h 807118"/>
                    <a:gd name="connsiteX4" fmla="*/ 56791 w 540812"/>
                    <a:gd name="connsiteY4" fmla="*/ 487196 h 807118"/>
                    <a:gd name="connsiteX5" fmla="*/ 47266 w 540812"/>
                    <a:gd name="connsiteY5" fmla="*/ 593641 h 807118"/>
                    <a:gd name="connsiteX6" fmla="*/ 6075 w 540812"/>
                    <a:gd name="connsiteY6" fmla="*/ 641684 h 807118"/>
                    <a:gd name="connsiteX7" fmla="*/ 8164 w 540812"/>
                    <a:gd name="connsiteY7" fmla="*/ 739106 h 807118"/>
                    <a:gd name="connsiteX8" fmla="*/ 186298 w 540812"/>
                    <a:gd name="connsiteY8" fmla="*/ 807118 h 807118"/>
                    <a:gd name="connsiteX9" fmla="*/ 239354 w 540812"/>
                    <a:gd name="connsiteY9" fmla="*/ 793499 h 807118"/>
                    <a:gd name="connsiteX10" fmla="*/ 284724 w 540812"/>
                    <a:gd name="connsiteY10" fmla="*/ 714458 h 807118"/>
                    <a:gd name="connsiteX11" fmla="*/ 278791 w 540812"/>
                    <a:gd name="connsiteY11" fmla="*/ 668421 h 807118"/>
                    <a:gd name="connsiteX12" fmla="*/ 353737 w 540812"/>
                    <a:gd name="connsiteY12" fmla="*/ 568826 h 807118"/>
                    <a:gd name="connsiteX13" fmla="*/ 316223 w 540812"/>
                    <a:gd name="connsiteY13" fmla="*/ 414421 h 807118"/>
                    <a:gd name="connsiteX14" fmla="*/ 361675 w 540812"/>
                    <a:gd name="connsiteY14" fmla="*/ 245979 h 807118"/>
                    <a:gd name="connsiteX15" fmla="*/ 540812 w 540812"/>
                    <a:gd name="connsiteY15" fmla="*/ 8021 h 807118"/>
                    <a:gd name="connsiteX0" fmla="*/ 479317 w 540812"/>
                    <a:gd name="connsiteY0" fmla="*/ 0 h 807118"/>
                    <a:gd name="connsiteX1" fmla="*/ 294833 w 540812"/>
                    <a:gd name="connsiteY1" fmla="*/ 200526 h 807118"/>
                    <a:gd name="connsiteX2" fmla="*/ 195907 w 540812"/>
                    <a:gd name="connsiteY2" fmla="*/ 385010 h 807118"/>
                    <a:gd name="connsiteX3" fmla="*/ 123717 w 540812"/>
                    <a:gd name="connsiteY3" fmla="*/ 401052 h 807118"/>
                    <a:gd name="connsiteX4" fmla="*/ 56791 w 540812"/>
                    <a:gd name="connsiteY4" fmla="*/ 487196 h 807118"/>
                    <a:gd name="connsiteX5" fmla="*/ 47266 w 540812"/>
                    <a:gd name="connsiteY5" fmla="*/ 593641 h 807118"/>
                    <a:gd name="connsiteX6" fmla="*/ 6075 w 540812"/>
                    <a:gd name="connsiteY6" fmla="*/ 641684 h 807118"/>
                    <a:gd name="connsiteX7" fmla="*/ 8164 w 540812"/>
                    <a:gd name="connsiteY7" fmla="*/ 739106 h 807118"/>
                    <a:gd name="connsiteX8" fmla="*/ 186298 w 540812"/>
                    <a:gd name="connsiteY8" fmla="*/ 807118 h 807118"/>
                    <a:gd name="connsiteX9" fmla="*/ 239354 w 540812"/>
                    <a:gd name="connsiteY9" fmla="*/ 793499 h 807118"/>
                    <a:gd name="connsiteX10" fmla="*/ 284724 w 540812"/>
                    <a:gd name="connsiteY10" fmla="*/ 714458 h 807118"/>
                    <a:gd name="connsiteX11" fmla="*/ 278791 w 540812"/>
                    <a:gd name="connsiteY11" fmla="*/ 668421 h 807118"/>
                    <a:gd name="connsiteX12" fmla="*/ 353737 w 540812"/>
                    <a:gd name="connsiteY12" fmla="*/ 568826 h 807118"/>
                    <a:gd name="connsiteX13" fmla="*/ 316223 w 540812"/>
                    <a:gd name="connsiteY13" fmla="*/ 414421 h 807118"/>
                    <a:gd name="connsiteX14" fmla="*/ 361675 w 540812"/>
                    <a:gd name="connsiteY14" fmla="*/ 245979 h 807118"/>
                    <a:gd name="connsiteX15" fmla="*/ 540812 w 540812"/>
                    <a:gd name="connsiteY15" fmla="*/ 8021 h 807118"/>
                    <a:gd name="connsiteX0" fmla="*/ 479317 w 540812"/>
                    <a:gd name="connsiteY0" fmla="*/ 0 h 807118"/>
                    <a:gd name="connsiteX1" fmla="*/ 294833 w 540812"/>
                    <a:gd name="connsiteY1" fmla="*/ 200526 h 807118"/>
                    <a:gd name="connsiteX2" fmla="*/ 195907 w 540812"/>
                    <a:gd name="connsiteY2" fmla="*/ 385010 h 807118"/>
                    <a:gd name="connsiteX3" fmla="*/ 123717 w 540812"/>
                    <a:gd name="connsiteY3" fmla="*/ 401052 h 807118"/>
                    <a:gd name="connsiteX4" fmla="*/ 56791 w 540812"/>
                    <a:gd name="connsiteY4" fmla="*/ 487196 h 807118"/>
                    <a:gd name="connsiteX5" fmla="*/ 47266 w 540812"/>
                    <a:gd name="connsiteY5" fmla="*/ 593641 h 807118"/>
                    <a:gd name="connsiteX6" fmla="*/ 6075 w 540812"/>
                    <a:gd name="connsiteY6" fmla="*/ 641684 h 807118"/>
                    <a:gd name="connsiteX7" fmla="*/ 8164 w 540812"/>
                    <a:gd name="connsiteY7" fmla="*/ 739106 h 807118"/>
                    <a:gd name="connsiteX8" fmla="*/ 186298 w 540812"/>
                    <a:gd name="connsiteY8" fmla="*/ 807118 h 807118"/>
                    <a:gd name="connsiteX9" fmla="*/ 239354 w 540812"/>
                    <a:gd name="connsiteY9" fmla="*/ 793499 h 807118"/>
                    <a:gd name="connsiteX10" fmla="*/ 284724 w 540812"/>
                    <a:gd name="connsiteY10" fmla="*/ 714458 h 807118"/>
                    <a:gd name="connsiteX11" fmla="*/ 278791 w 540812"/>
                    <a:gd name="connsiteY11" fmla="*/ 665246 h 807118"/>
                    <a:gd name="connsiteX12" fmla="*/ 353737 w 540812"/>
                    <a:gd name="connsiteY12" fmla="*/ 568826 h 807118"/>
                    <a:gd name="connsiteX13" fmla="*/ 316223 w 540812"/>
                    <a:gd name="connsiteY13" fmla="*/ 414421 h 807118"/>
                    <a:gd name="connsiteX14" fmla="*/ 361675 w 540812"/>
                    <a:gd name="connsiteY14" fmla="*/ 245979 h 807118"/>
                    <a:gd name="connsiteX15" fmla="*/ 540812 w 540812"/>
                    <a:gd name="connsiteY15" fmla="*/ 8021 h 807118"/>
                    <a:gd name="connsiteX0" fmla="*/ 479317 w 540812"/>
                    <a:gd name="connsiteY0" fmla="*/ 0 h 807118"/>
                    <a:gd name="connsiteX1" fmla="*/ 294833 w 540812"/>
                    <a:gd name="connsiteY1" fmla="*/ 200526 h 807118"/>
                    <a:gd name="connsiteX2" fmla="*/ 195907 w 540812"/>
                    <a:gd name="connsiteY2" fmla="*/ 385010 h 807118"/>
                    <a:gd name="connsiteX3" fmla="*/ 123717 w 540812"/>
                    <a:gd name="connsiteY3" fmla="*/ 401052 h 807118"/>
                    <a:gd name="connsiteX4" fmla="*/ 56791 w 540812"/>
                    <a:gd name="connsiteY4" fmla="*/ 487196 h 807118"/>
                    <a:gd name="connsiteX5" fmla="*/ 47266 w 540812"/>
                    <a:gd name="connsiteY5" fmla="*/ 593641 h 807118"/>
                    <a:gd name="connsiteX6" fmla="*/ 6075 w 540812"/>
                    <a:gd name="connsiteY6" fmla="*/ 641684 h 807118"/>
                    <a:gd name="connsiteX7" fmla="*/ 8164 w 540812"/>
                    <a:gd name="connsiteY7" fmla="*/ 739106 h 807118"/>
                    <a:gd name="connsiteX8" fmla="*/ 186298 w 540812"/>
                    <a:gd name="connsiteY8" fmla="*/ 807118 h 807118"/>
                    <a:gd name="connsiteX9" fmla="*/ 239354 w 540812"/>
                    <a:gd name="connsiteY9" fmla="*/ 793499 h 807118"/>
                    <a:gd name="connsiteX10" fmla="*/ 284724 w 540812"/>
                    <a:gd name="connsiteY10" fmla="*/ 714458 h 807118"/>
                    <a:gd name="connsiteX11" fmla="*/ 278791 w 540812"/>
                    <a:gd name="connsiteY11" fmla="*/ 665246 h 807118"/>
                    <a:gd name="connsiteX12" fmla="*/ 353737 w 540812"/>
                    <a:gd name="connsiteY12" fmla="*/ 568826 h 807118"/>
                    <a:gd name="connsiteX13" fmla="*/ 308285 w 540812"/>
                    <a:gd name="connsiteY13" fmla="*/ 417596 h 807118"/>
                    <a:gd name="connsiteX14" fmla="*/ 361675 w 540812"/>
                    <a:gd name="connsiteY14" fmla="*/ 245979 h 807118"/>
                    <a:gd name="connsiteX15" fmla="*/ 540812 w 540812"/>
                    <a:gd name="connsiteY15" fmla="*/ 8021 h 807118"/>
                    <a:gd name="connsiteX0" fmla="*/ 479317 w 540812"/>
                    <a:gd name="connsiteY0" fmla="*/ 0 h 807118"/>
                    <a:gd name="connsiteX1" fmla="*/ 294833 w 540812"/>
                    <a:gd name="connsiteY1" fmla="*/ 200526 h 807118"/>
                    <a:gd name="connsiteX2" fmla="*/ 289986 w 540812"/>
                    <a:gd name="connsiteY2" fmla="*/ 236955 h 807118"/>
                    <a:gd name="connsiteX3" fmla="*/ 195907 w 540812"/>
                    <a:gd name="connsiteY3" fmla="*/ 385010 h 807118"/>
                    <a:gd name="connsiteX4" fmla="*/ 123717 w 540812"/>
                    <a:gd name="connsiteY4" fmla="*/ 401052 h 807118"/>
                    <a:gd name="connsiteX5" fmla="*/ 56791 w 540812"/>
                    <a:gd name="connsiteY5" fmla="*/ 487196 h 807118"/>
                    <a:gd name="connsiteX6" fmla="*/ 47266 w 540812"/>
                    <a:gd name="connsiteY6" fmla="*/ 593641 h 807118"/>
                    <a:gd name="connsiteX7" fmla="*/ 6075 w 540812"/>
                    <a:gd name="connsiteY7" fmla="*/ 641684 h 807118"/>
                    <a:gd name="connsiteX8" fmla="*/ 8164 w 540812"/>
                    <a:gd name="connsiteY8" fmla="*/ 739106 h 807118"/>
                    <a:gd name="connsiteX9" fmla="*/ 186298 w 540812"/>
                    <a:gd name="connsiteY9" fmla="*/ 807118 h 807118"/>
                    <a:gd name="connsiteX10" fmla="*/ 239354 w 540812"/>
                    <a:gd name="connsiteY10" fmla="*/ 793499 h 807118"/>
                    <a:gd name="connsiteX11" fmla="*/ 284724 w 540812"/>
                    <a:gd name="connsiteY11" fmla="*/ 714458 h 807118"/>
                    <a:gd name="connsiteX12" fmla="*/ 278791 w 540812"/>
                    <a:gd name="connsiteY12" fmla="*/ 665246 h 807118"/>
                    <a:gd name="connsiteX13" fmla="*/ 353737 w 540812"/>
                    <a:gd name="connsiteY13" fmla="*/ 568826 h 807118"/>
                    <a:gd name="connsiteX14" fmla="*/ 308285 w 540812"/>
                    <a:gd name="connsiteY14" fmla="*/ 417596 h 807118"/>
                    <a:gd name="connsiteX15" fmla="*/ 361675 w 540812"/>
                    <a:gd name="connsiteY15" fmla="*/ 245979 h 807118"/>
                    <a:gd name="connsiteX16" fmla="*/ 540812 w 540812"/>
                    <a:gd name="connsiteY16" fmla="*/ 8021 h 807118"/>
                    <a:gd name="connsiteX0" fmla="*/ 479317 w 540812"/>
                    <a:gd name="connsiteY0" fmla="*/ 0 h 807118"/>
                    <a:gd name="connsiteX1" fmla="*/ 294833 w 540812"/>
                    <a:gd name="connsiteY1" fmla="*/ 200526 h 807118"/>
                    <a:gd name="connsiteX2" fmla="*/ 289986 w 540812"/>
                    <a:gd name="connsiteY2" fmla="*/ 236955 h 807118"/>
                    <a:gd name="connsiteX3" fmla="*/ 195907 w 540812"/>
                    <a:gd name="connsiteY3" fmla="*/ 385010 h 807118"/>
                    <a:gd name="connsiteX4" fmla="*/ 123717 w 540812"/>
                    <a:gd name="connsiteY4" fmla="*/ 401052 h 807118"/>
                    <a:gd name="connsiteX5" fmla="*/ 56791 w 540812"/>
                    <a:gd name="connsiteY5" fmla="*/ 487196 h 807118"/>
                    <a:gd name="connsiteX6" fmla="*/ 47266 w 540812"/>
                    <a:gd name="connsiteY6" fmla="*/ 593641 h 807118"/>
                    <a:gd name="connsiteX7" fmla="*/ 6075 w 540812"/>
                    <a:gd name="connsiteY7" fmla="*/ 641684 h 807118"/>
                    <a:gd name="connsiteX8" fmla="*/ 8164 w 540812"/>
                    <a:gd name="connsiteY8" fmla="*/ 739106 h 807118"/>
                    <a:gd name="connsiteX9" fmla="*/ 186298 w 540812"/>
                    <a:gd name="connsiteY9" fmla="*/ 807118 h 807118"/>
                    <a:gd name="connsiteX10" fmla="*/ 239354 w 540812"/>
                    <a:gd name="connsiteY10" fmla="*/ 793499 h 807118"/>
                    <a:gd name="connsiteX11" fmla="*/ 284724 w 540812"/>
                    <a:gd name="connsiteY11" fmla="*/ 714458 h 807118"/>
                    <a:gd name="connsiteX12" fmla="*/ 278791 w 540812"/>
                    <a:gd name="connsiteY12" fmla="*/ 665246 h 807118"/>
                    <a:gd name="connsiteX13" fmla="*/ 353737 w 540812"/>
                    <a:gd name="connsiteY13" fmla="*/ 568826 h 807118"/>
                    <a:gd name="connsiteX14" fmla="*/ 308285 w 540812"/>
                    <a:gd name="connsiteY14" fmla="*/ 417596 h 807118"/>
                    <a:gd name="connsiteX15" fmla="*/ 361675 w 540812"/>
                    <a:gd name="connsiteY15" fmla="*/ 245979 h 807118"/>
                    <a:gd name="connsiteX16" fmla="*/ 540812 w 540812"/>
                    <a:gd name="connsiteY16" fmla="*/ 8021 h 807118"/>
                    <a:gd name="connsiteX0" fmla="*/ 479317 w 540812"/>
                    <a:gd name="connsiteY0" fmla="*/ 0 h 807118"/>
                    <a:gd name="connsiteX1" fmla="*/ 302771 w 540812"/>
                    <a:gd name="connsiteY1" fmla="*/ 210051 h 807118"/>
                    <a:gd name="connsiteX2" fmla="*/ 289986 w 540812"/>
                    <a:gd name="connsiteY2" fmla="*/ 236955 h 807118"/>
                    <a:gd name="connsiteX3" fmla="*/ 195907 w 540812"/>
                    <a:gd name="connsiteY3" fmla="*/ 385010 h 807118"/>
                    <a:gd name="connsiteX4" fmla="*/ 123717 w 540812"/>
                    <a:gd name="connsiteY4" fmla="*/ 401052 h 807118"/>
                    <a:gd name="connsiteX5" fmla="*/ 56791 w 540812"/>
                    <a:gd name="connsiteY5" fmla="*/ 487196 h 807118"/>
                    <a:gd name="connsiteX6" fmla="*/ 47266 w 540812"/>
                    <a:gd name="connsiteY6" fmla="*/ 593641 h 807118"/>
                    <a:gd name="connsiteX7" fmla="*/ 6075 w 540812"/>
                    <a:gd name="connsiteY7" fmla="*/ 641684 h 807118"/>
                    <a:gd name="connsiteX8" fmla="*/ 8164 w 540812"/>
                    <a:gd name="connsiteY8" fmla="*/ 739106 h 807118"/>
                    <a:gd name="connsiteX9" fmla="*/ 186298 w 540812"/>
                    <a:gd name="connsiteY9" fmla="*/ 807118 h 807118"/>
                    <a:gd name="connsiteX10" fmla="*/ 239354 w 540812"/>
                    <a:gd name="connsiteY10" fmla="*/ 793499 h 807118"/>
                    <a:gd name="connsiteX11" fmla="*/ 284724 w 540812"/>
                    <a:gd name="connsiteY11" fmla="*/ 714458 h 807118"/>
                    <a:gd name="connsiteX12" fmla="*/ 278791 w 540812"/>
                    <a:gd name="connsiteY12" fmla="*/ 665246 h 807118"/>
                    <a:gd name="connsiteX13" fmla="*/ 353737 w 540812"/>
                    <a:gd name="connsiteY13" fmla="*/ 568826 h 807118"/>
                    <a:gd name="connsiteX14" fmla="*/ 308285 w 540812"/>
                    <a:gd name="connsiteY14" fmla="*/ 417596 h 807118"/>
                    <a:gd name="connsiteX15" fmla="*/ 361675 w 540812"/>
                    <a:gd name="connsiteY15" fmla="*/ 245979 h 807118"/>
                    <a:gd name="connsiteX16" fmla="*/ 540812 w 540812"/>
                    <a:gd name="connsiteY16" fmla="*/ 8021 h 807118"/>
                    <a:gd name="connsiteX0" fmla="*/ 479317 w 540812"/>
                    <a:gd name="connsiteY0" fmla="*/ 0 h 807118"/>
                    <a:gd name="connsiteX1" fmla="*/ 302771 w 540812"/>
                    <a:gd name="connsiteY1" fmla="*/ 210051 h 807118"/>
                    <a:gd name="connsiteX2" fmla="*/ 289986 w 540812"/>
                    <a:gd name="connsiteY2" fmla="*/ 236955 h 807118"/>
                    <a:gd name="connsiteX3" fmla="*/ 195907 w 540812"/>
                    <a:gd name="connsiteY3" fmla="*/ 385010 h 807118"/>
                    <a:gd name="connsiteX4" fmla="*/ 123717 w 540812"/>
                    <a:gd name="connsiteY4" fmla="*/ 401052 h 807118"/>
                    <a:gd name="connsiteX5" fmla="*/ 56791 w 540812"/>
                    <a:gd name="connsiteY5" fmla="*/ 487196 h 807118"/>
                    <a:gd name="connsiteX6" fmla="*/ 47266 w 540812"/>
                    <a:gd name="connsiteY6" fmla="*/ 593641 h 807118"/>
                    <a:gd name="connsiteX7" fmla="*/ 6075 w 540812"/>
                    <a:gd name="connsiteY7" fmla="*/ 641684 h 807118"/>
                    <a:gd name="connsiteX8" fmla="*/ 8164 w 540812"/>
                    <a:gd name="connsiteY8" fmla="*/ 739106 h 807118"/>
                    <a:gd name="connsiteX9" fmla="*/ 186298 w 540812"/>
                    <a:gd name="connsiteY9" fmla="*/ 807118 h 807118"/>
                    <a:gd name="connsiteX10" fmla="*/ 239354 w 540812"/>
                    <a:gd name="connsiteY10" fmla="*/ 793499 h 807118"/>
                    <a:gd name="connsiteX11" fmla="*/ 284724 w 540812"/>
                    <a:gd name="connsiteY11" fmla="*/ 714458 h 807118"/>
                    <a:gd name="connsiteX12" fmla="*/ 278791 w 540812"/>
                    <a:gd name="connsiteY12" fmla="*/ 665246 h 807118"/>
                    <a:gd name="connsiteX13" fmla="*/ 353737 w 540812"/>
                    <a:gd name="connsiteY13" fmla="*/ 568826 h 807118"/>
                    <a:gd name="connsiteX14" fmla="*/ 308285 w 540812"/>
                    <a:gd name="connsiteY14" fmla="*/ 417596 h 807118"/>
                    <a:gd name="connsiteX15" fmla="*/ 358500 w 540812"/>
                    <a:gd name="connsiteY15" fmla="*/ 250742 h 807118"/>
                    <a:gd name="connsiteX16" fmla="*/ 540812 w 540812"/>
                    <a:gd name="connsiteY16" fmla="*/ 8021 h 807118"/>
                    <a:gd name="connsiteX0" fmla="*/ 479317 w 540812"/>
                    <a:gd name="connsiteY0" fmla="*/ 0 h 807118"/>
                    <a:gd name="connsiteX1" fmla="*/ 312296 w 540812"/>
                    <a:gd name="connsiteY1" fmla="*/ 216401 h 807118"/>
                    <a:gd name="connsiteX2" fmla="*/ 289986 w 540812"/>
                    <a:gd name="connsiteY2" fmla="*/ 236955 h 807118"/>
                    <a:gd name="connsiteX3" fmla="*/ 195907 w 540812"/>
                    <a:gd name="connsiteY3" fmla="*/ 385010 h 807118"/>
                    <a:gd name="connsiteX4" fmla="*/ 123717 w 540812"/>
                    <a:gd name="connsiteY4" fmla="*/ 401052 h 807118"/>
                    <a:gd name="connsiteX5" fmla="*/ 56791 w 540812"/>
                    <a:gd name="connsiteY5" fmla="*/ 487196 h 807118"/>
                    <a:gd name="connsiteX6" fmla="*/ 47266 w 540812"/>
                    <a:gd name="connsiteY6" fmla="*/ 593641 h 807118"/>
                    <a:gd name="connsiteX7" fmla="*/ 6075 w 540812"/>
                    <a:gd name="connsiteY7" fmla="*/ 641684 h 807118"/>
                    <a:gd name="connsiteX8" fmla="*/ 8164 w 540812"/>
                    <a:gd name="connsiteY8" fmla="*/ 739106 h 807118"/>
                    <a:gd name="connsiteX9" fmla="*/ 186298 w 540812"/>
                    <a:gd name="connsiteY9" fmla="*/ 807118 h 807118"/>
                    <a:gd name="connsiteX10" fmla="*/ 239354 w 540812"/>
                    <a:gd name="connsiteY10" fmla="*/ 793499 h 807118"/>
                    <a:gd name="connsiteX11" fmla="*/ 284724 w 540812"/>
                    <a:gd name="connsiteY11" fmla="*/ 714458 h 807118"/>
                    <a:gd name="connsiteX12" fmla="*/ 278791 w 540812"/>
                    <a:gd name="connsiteY12" fmla="*/ 665246 h 807118"/>
                    <a:gd name="connsiteX13" fmla="*/ 353737 w 540812"/>
                    <a:gd name="connsiteY13" fmla="*/ 568826 h 807118"/>
                    <a:gd name="connsiteX14" fmla="*/ 308285 w 540812"/>
                    <a:gd name="connsiteY14" fmla="*/ 417596 h 807118"/>
                    <a:gd name="connsiteX15" fmla="*/ 358500 w 540812"/>
                    <a:gd name="connsiteY15" fmla="*/ 250742 h 807118"/>
                    <a:gd name="connsiteX16" fmla="*/ 540812 w 540812"/>
                    <a:gd name="connsiteY16" fmla="*/ 8021 h 807118"/>
                    <a:gd name="connsiteX0" fmla="*/ 479317 w 540812"/>
                    <a:gd name="connsiteY0" fmla="*/ 0 h 807118"/>
                    <a:gd name="connsiteX1" fmla="*/ 312296 w 540812"/>
                    <a:gd name="connsiteY1" fmla="*/ 216401 h 807118"/>
                    <a:gd name="connsiteX2" fmla="*/ 289986 w 540812"/>
                    <a:gd name="connsiteY2" fmla="*/ 236955 h 807118"/>
                    <a:gd name="connsiteX3" fmla="*/ 195907 w 540812"/>
                    <a:gd name="connsiteY3" fmla="*/ 385010 h 807118"/>
                    <a:gd name="connsiteX4" fmla="*/ 123717 w 540812"/>
                    <a:gd name="connsiteY4" fmla="*/ 401052 h 807118"/>
                    <a:gd name="connsiteX5" fmla="*/ 56791 w 540812"/>
                    <a:gd name="connsiteY5" fmla="*/ 487196 h 807118"/>
                    <a:gd name="connsiteX6" fmla="*/ 47266 w 540812"/>
                    <a:gd name="connsiteY6" fmla="*/ 593641 h 807118"/>
                    <a:gd name="connsiteX7" fmla="*/ 6075 w 540812"/>
                    <a:gd name="connsiteY7" fmla="*/ 641684 h 807118"/>
                    <a:gd name="connsiteX8" fmla="*/ 8164 w 540812"/>
                    <a:gd name="connsiteY8" fmla="*/ 739106 h 807118"/>
                    <a:gd name="connsiteX9" fmla="*/ 186298 w 540812"/>
                    <a:gd name="connsiteY9" fmla="*/ 807118 h 807118"/>
                    <a:gd name="connsiteX10" fmla="*/ 239354 w 540812"/>
                    <a:gd name="connsiteY10" fmla="*/ 793499 h 807118"/>
                    <a:gd name="connsiteX11" fmla="*/ 284724 w 540812"/>
                    <a:gd name="connsiteY11" fmla="*/ 714458 h 807118"/>
                    <a:gd name="connsiteX12" fmla="*/ 278791 w 540812"/>
                    <a:gd name="connsiteY12" fmla="*/ 665246 h 807118"/>
                    <a:gd name="connsiteX13" fmla="*/ 353737 w 540812"/>
                    <a:gd name="connsiteY13" fmla="*/ 568826 h 807118"/>
                    <a:gd name="connsiteX14" fmla="*/ 308285 w 540812"/>
                    <a:gd name="connsiteY14" fmla="*/ 417596 h 807118"/>
                    <a:gd name="connsiteX15" fmla="*/ 352150 w 540812"/>
                    <a:gd name="connsiteY15" fmla="*/ 249154 h 807118"/>
                    <a:gd name="connsiteX16" fmla="*/ 540812 w 540812"/>
                    <a:gd name="connsiteY16" fmla="*/ 8021 h 80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0812" h="807118">
                      <a:moveTo>
                        <a:pt x="479317" y="0"/>
                      </a:moveTo>
                      <a:lnTo>
                        <a:pt x="312296" y="216401"/>
                      </a:lnTo>
                      <a:cubicBezTo>
                        <a:pt x="306447" y="228544"/>
                        <a:pt x="295835" y="224812"/>
                        <a:pt x="289986" y="236955"/>
                      </a:cubicBezTo>
                      <a:cubicBezTo>
                        <a:pt x="257039" y="286307"/>
                        <a:pt x="227267" y="335658"/>
                        <a:pt x="195907" y="385010"/>
                      </a:cubicBezTo>
                      <a:lnTo>
                        <a:pt x="123717" y="401052"/>
                      </a:lnTo>
                      <a:cubicBezTo>
                        <a:pt x="82888" y="425004"/>
                        <a:pt x="78570" y="452131"/>
                        <a:pt x="56791" y="487196"/>
                      </a:cubicBezTo>
                      <a:cubicBezTo>
                        <a:pt x="45679" y="528498"/>
                        <a:pt x="47266" y="557101"/>
                        <a:pt x="47266" y="593641"/>
                      </a:cubicBezTo>
                      <a:lnTo>
                        <a:pt x="6075" y="641684"/>
                      </a:lnTo>
                      <a:cubicBezTo>
                        <a:pt x="-9104" y="680508"/>
                        <a:pt x="9055" y="703457"/>
                        <a:pt x="8164" y="739106"/>
                      </a:cubicBezTo>
                      <a:cubicBezTo>
                        <a:pt x="45317" y="785589"/>
                        <a:pt x="107870" y="798734"/>
                        <a:pt x="186298" y="807118"/>
                      </a:cubicBezTo>
                      <a:lnTo>
                        <a:pt x="239354" y="793499"/>
                      </a:lnTo>
                      <a:cubicBezTo>
                        <a:pt x="256065" y="768740"/>
                        <a:pt x="279126" y="750330"/>
                        <a:pt x="284724" y="714458"/>
                      </a:cubicBezTo>
                      <a:lnTo>
                        <a:pt x="278791" y="665246"/>
                      </a:lnTo>
                      <a:cubicBezTo>
                        <a:pt x="303773" y="632048"/>
                        <a:pt x="333518" y="619487"/>
                        <a:pt x="353737" y="568826"/>
                      </a:cubicBezTo>
                      <a:cubicBezTo>
                        <a:pt x="367161" y="526353"/>
                        <a:pt x="355186" y="466419"/>
                        <a:pt x="308285" y="417596"/>
                      </a:cubicBezTo>
                      <a:lnTo>
                        <a:pt x="352150" y="249154"/>
                      </a:lnTo>
                      <a:lnTo>
                        <a:pt x="540812" y="8021"/>
                      </a:lnTo>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3" name="Freeform: Shape 412">
                  <a:extLst>
                    <a:ext uri="{FF2B5EF4-FFF2-40B4-BE49-F238E27FC236}">
                      <a16:creationId xmlns:a16="http://schemas.microsoft.com/office/drawing/2014/main" id="{5265A43D-008C-499D-B27E-B218148D729F}"/>
                    </a:ext>
                  </a:extLst>
                </p:cNvPr>
                <p:cNvSpPr/>
                <p:nvPr/>
              </p:nvSpPr>
              <p:spPr>
                <a:xfrm>
                  <a:off x="3221395" y="7263024"/>
                  <a:ext cx="526473" cy="149955"/>
                </a:xfrm>
                <a:custGeom>
                  <a:avLst/>
                  <a:gdLst>
                    <a:gd name="connsiteX0" fmla="*/ 0 w 526473"/>
                    <a:gd name="connsiteY0" fmla="*/ 105947 h 149955"/>
                    <a:gd name="connsiteX1" fmla="*/ 0 w 526473"/>
                    <a:gd name="connsiteY1" fmla="*/ 105947 h 149955"/>
                    <a:gd name="connsiteX2" fmla="*/ 81497 w 526473"/>
                    <a:gd name="connsiteY2" fmla="*/ 128766 h 149955"/>
                    <a:gd name="connsiteX3" fmla="*/ 267311 w 526473"/>
                    <a:gd name="connsiteY3" fmla="*/ 141806 h 149955"/>
                    <a:gd name="connsiteX4" fmla="*/ 526473 w 526473"/>
                    <a:gd name="connsiteY4" fmla="*/ 149955 h 149955"/>
                    <a:gd name="connsiteX5" fmla="*/ 518323 w 526473"/>
                    <a:gd name="connsiteY5" fmla="*/ 76608 h 149955"/>
                    <a:gd name="connsiteX6" fmla="*/ 107576 w 526473"/>
                    <a:gd name="connsiteY6" fmla="*/ 78238 h 149955"/>
                    <a:gd name="connsiteX7" fmla="*/ 6520 w 526473"/>
                    <a:gd name="connsiteY7" fmla="*/ 0 h 149955"/>
                    <a:gd name="connsiteX8" fmla="*/ 0 w 526473"/>
                    <a:gd name="connsiteY8" fmla="*/ 105947 h 149955"/>
                    <a:gd name="connsiteX0" fmla="*/ 0 w 526473"/>
                    <a:gd name="connsiteY0" fmla="*/ 105947 h 149955"/>
                    <a:gd name="connsiteX1" fmla="*/ 0 w 526473"/>
                    <a:gd name="connsiteY1" fmla="*/ 105947 h 149955"/>
                    <a:gd name="connsiteX2" fmla="*/ 81497 w 526473"/>
                    <a:gd name="connsiteY2" fmla="*/ 128766 h 149955"/>
                    <a:gd name="connsiteX3" fmla="*/ 267311 w 526473"/>
                    <a:gd name="connsiteY3" fmla="*/ 141806 h 149955"/>
                    <a:gd name="connsiteX4" fmla="*/ 526473 w 526473"/>
                    <a:gd name="connsiteY4" fmla="*/ 149955 h 149955"/>
                    <a:gd name="connsiteX5" fmla="*/ 521583 w 526473"/>
                    <a:gd name="connsiteY5" fmla="*/ 79867 h 149955"/>
                    <a:gd name="connsiteX6" fmla="*/ 107576 w 526473"/>
                    <a:gd name="connsiteY6" fmla="*/ 78238 h 149955"/>
                    <a:gd name="connsiteX7" fmla="*/ 6520 w 526473"/>
                    <a:gd name="connsiteY7" fmla="*/ 0 h 149955"/>
                    <a:gd name="connsiteX8" fmla="*/ 0 w 526473"/>
                    <a:gd name="connsiteY8" fmla="*/ 105947 h 149955"/>
                    <a:gd name="connsiteX0" fmla="*/ 0 w 526473"/>
                    <a:gd name="connsiteY0" fmla="*/ 105947 h 149955"/>
                    <a:gd name="connsiteX1" fmla="*/ 0 w 526473"/>
                    <a:gd name="connsiteY1" fmla="*/ 105947 h 149955"/>
                    <a:gd name="connsiteX2" fmla="*/ 81497 w 526473"/>
                    <a:gd name="connsiteY2" fmla="*/ 128766 h 149955"/>
                    <a:gd name="connsiteX3" fmla="*/ 267311 w 526473"/>
                    <a:gd name="connsiteY3" fmla="*/ 141806 h 149955"/>
                    <a:gd name="connsiteX4" fmla="*/ 526473 w 526473"/>
                    <a:gd name="connsiteY4" fmla="*/ 149955 h 149955"/>
                    <a:gd name="connsiteX5" fmla="*/ 521583 w 526473"/>
                    <a:gd name="connsiteY5" fmla="*/ 79867 h 149955"/>
                    <a:gd name="connsiteX6" fmla="*/ 107576 w 526473"/>
                    <a:gd name="connsiteY6" fmla="*/ 78238 h 149955"/>
                    <a:gd name="connsiteX7" fmla="*/ 6520 w 526473"/>
                    <a:gd name="connsiteY7" fmla="*/ 0 h 149955"/>
                    <a:gd name="connsiteX8" fmla="*/ 0 w 526473"/>
                    <a:gd name="connsiteY8" fmla="*/ 105947 h 149955"/>
                    <a:gd name="connsiteX0" fmla="*/ 0 w 526473"/>
                    <a:gd name="connsiteY0" fmla="*/ 105947 h 149955"/>
                    <a:gd name="connsiteX1" fmla="*/ 0 w 526473"/>
                    <a:gd name="connsiteY1" fmla="*/ 105947 h 149955"/>
                    <a:gd name="connsiteX2" fmla="*/ 81497 w 526473"/>
                    <a:gd name="connsiteY2" fmla="*/ 128766 h 149955"/>
                    <a:gd name="connsiteX3" fmla="*/ 267311 w 526473"/>
                    <a:gd name="connsiteY3" fmla="*/ 148326 h 149955"/>
                    <a:gd name="connsiteX4" fmla="*/ 526473 w 526473"/>
                    <a:gd name="connsiteY4" fmla="*/ 149955 h 149955"/>
                    <a:gd name="connsiteX5" fmla="*/ 521583 w 526473"/>
                    <a:gd name="connsiteY5" fmla="*/ 79867 h 149955"/>
                    <a:gd name="connsiteX6" fmla="*/ 107576 w 526473"/>
                    <a:gd name="connsiteY6" fmla="*/ 78238 h 149955"/>
                    <a:gd name="connsiteX7" fmla="*/ 6520 w 526473"/>
                    <a:gd name="connsiteY7" fmla="*/ 0 h 149955"/>
                    <a:gd name="connsiteX8" fmla="*/ 0 w 526473"/>
                    <a:gd name="connsiteY8" fmla="*/ 105947 h 149955"/>
                    <a:gd name="connsiteX0" fmla="*/ 0 w 526473"/>
                    <a:gd name="connsiteY0" fmla="*/ 105947 h 149955"/>
                    <a:gd name="connsiteX1" fmla="*/ 0 w 526473"/>
                    <a:gd name="connsiteY1" fmla="*/ 105947 h 149955"/>
                    <a:gd name="connsiteX2" fmla="*/ 81497 w 526473"/>
                    <a:gd name="connsiteY2" fmla="*/ 128766 h 149955"/>
                    <a:gd name="connsiteX3" fmla="*/ 267311 w 526473"/>
                    <a:gd name="connsiteY3" fmla="*/ 148326 h 149955"/>
                    <a:gd name="connsiteX4" fmla="*/ 526473 w 526473"/>
                    <a:gd name="connsiteY4" fmla="*/ 149955 h 149955"/>
                    <a:gd name="connsiteX5" fmla="*/ 521583 w 526473"/>
                    <a:gd name="connsiteY5" fmla="*/ 79867 h 149955"/>
                    <a:gd name="connsiteX6" fmla="*/ 107576 w 526473"/>
                    <a:gd name="connsiteY6" fmla="*/ 78238 h 149955"/>
                    <a:gd name="connsiteX7" fmla="*/ 6520 w 526473"/>
                    <a:gd name="connsiteY7" fmla="*/ 0 h 149955"/>
                    <a:gd name="connsiteX8" fmla="*/ 0 w 526473"/>
                    <a:gd name="connsiteY8" fmla="*/ 105947 h 149955"/>
                    <a:gd name="connsiteX0" fmla="*/ 0 w 526473"/>
                    <a:gd name="connsiteY0" fmla="*/ 105947 h 149955"/>
                    <a:gd name="connsiteX1" fmla="*/ 0 w 526473"/>
                    <a:gd name="connsiteY1" fmla="*/ 105947 h 149955"/>
                    <a:gd name="connsiteX2" fmla="*/ 81497 w 526473"/>
                    <a:gd name="connsiteY2" fmla="*/ 128766 h 149955"/>
                    <a:gd name="connsiteX3" fmla="*/ 267311 w 526473"/>
                    <a:gd name="connsiteY3" fmla="*/ 148326 h 149955"/>
                    <a:gd name="connsiteX4" fmla="*/ 526473 w 526473"/>
                    <a:gd name="connsiteY4" fmla="*/ 149955 h 149955"/>
                    <a:gd name="connsiteX5" fmla="*/ 521583 w 526473"/>
                    <a:gd name="connsiteY5" fmla="*/ 79867 h 149955"/>
                    <a:gd name="connsiteX6" fmla="*/ 107576 w 526473"/>
                    <a:gd name="connsiteY6" fmla="*/ 78238 h 149955"/>
                    <a:gd name="connsiteX7" fmla="*/ 6520 w 526473"/>
                    <a:gd name="connsiteY7" fmla="*/ 0 h 149955"/>
                    <a:gd name="connsiteX8" fmla="*/ 0 w 526473"/>
                    <a:gd name="connsiteY8" fmla="*/ 105947 h 149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6473" h="149955">
                      <a:moveTo>
                        <a:pt x="0" y="105947"/>
                      </a:moveTo>
                      <a:lnTo>
                        <a:pt x="0" y="105947"/>
                      </a:lnTo>
                      <a:lnTo>
                        <a:pt x="81497" y="128766"/>
                      </a:lnTo>
                      <a:lnTo>
                        <a:pt x="267311" y="148326"/>
                      </a:lnTo>
                      <a:lnTo>
                        <a:pt x="526473" y="149955"/>
                      </a:lnTo>
                      <a:lnTo>
                        <a:pt x="521583" y="79867"/>
                      </a:lnTo>
                      <a:cubicBezTo>
                        <a:pt x="383581" y="100513"/>
                        <a:pt x="248838" y="96711"/>
                        <a:pt x="107576" y="78238"/>
                      </a:cubicBezTo>
                      <a:lnTo>
                        <a:pt x="6520" y="0"/>
                      </a:lnTo>
                      <a:lnTo>
                        <a:pt x="0" y="105947"/>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40" name="Group 239">
                <a:extLst>
                  <a:ext uri="{FF2B5EF4-FFF2-40B4-BE49-F238E27FC236}">
                    <a16:creationId xmlns:a16="http://schemas.microsoft.com/office/drawing/2014/main" id="{A850CDDB-7644-4A30-8969-C7A038121D31}"/>
                  </a:ext>
                </a:extLst>
              </p:cNvPr>
              <p:cNvGrpSpPr>
                <a:grpSpLocks noChangeAspect="1"/>
              </p:cNvGrpSpPr>
              <p:nvPr/>
            </p:nvGrpSpPr>
            <p:grpSpPr>
              <a:xfrm rot="657234">
                <a:off x="2970176" y="1906605"/>
                <a:ext cx="989278" cy="728340"/>
                <a:chOff x="4564251" y="1968286"/>
                <a:chExt cx="3856139" cy="2839018"/>
              </a:xfrm>
              <a:solidFill>
                <a:srgbClr val="2774AA"/>
              </a:solidFill>
            </p:grpSpPr>
            <p:sp>
              <p:nvSpPr>
                <p:cNvPr id="399" name="Freeform: Shape 398">
                  <a:extLst>
                    <a:ext uri="{FF2B5EF4-FFF2-40B4-BE49-F238E27FC236}">
                      <a16:creationId xmlns:a16="http://schemas.microsoft.com/office/drawing/2014/main" id="{E2F1CAA3-FD01-47F1-A9EC-6EF52890DE56}"/>
                    </a:ext>
                  </a:extLst>
                </p:cNvPr>
                <p:cNvSpPr/>
                <p:nvPr/>
              </p:nvSpPr>
              <p:spPr>
                <a:xfrm>
                  <a:off x="4564251" y="1968286"/>
                  <a:ext cx="3856139" cy="2026204"/>
                </a:xfrm>
                <a:custGeom>
                  <a:avLst/>
                  <a:gdLst>
                    <a:gd name="connsiteX0" fmla="*/ 0 w 3835830"/>
                    <a:gd name="connsiteY0" fmla="*/ 0 h 2014779"/>
                    <a:gd name="connsiteX1" fmla="*/ 2014780 w 3835830"/>
                    <a:gd name="connsiteY1" fmla="*/ 650929 h 2014779"/>
                    <a:gd name="connsiteX2" fmla="*/ 2115518 w 3835830"/>
                    <a:gd name="connsiteY2" fmla="*/ 604434 h 2014779"/>
                    <a:gd name="connsiteX3" fmla="*/ 2146515 w 3835830"/>
                    <a:gd name="connsiteY3" fmla="*/ 751668 h 2014779"/>
                    <a:gd name="connsiteX4" fmla="*/ 3835830 w 3835830"/>
                    <a:gd name="connsiteY4" fmla="*/ 2014779 h 2014779"/>
                    <a:gd name="connsiteX5" fmla="*/ 2131017 w 3835830"/>
                    <a:gd name="connsiteY5" fmla="*/ 883403 h 2014779"/>
                    <a:gd name="connsiteX6" fmla="*/ 1867546 w 3835830"/>
                    <a:gd name="connsiteY6" fmla="*/ 798162 h 2014779"/>
                    <a:gd name="connsiteX7" fmla="*/ 0 w 3835830"/>
                    <a:gd name="connsiteY7" fmla="*/ 0 h 2014779"/>
                    <a:gd name="connsiteX0" fmla="*/ 0 w 3835830"/>
                    <a:gd name="connsiteY0" fmla="*/ 0 h 2014779"/>
                    <a:gd name="connsiteX1" fmla="*/ 1662772 w 3835830"/>
                    <a:gd name="connsiteY1" fmla="*/ 419085 h 2014779"/>
                    <a:gd name="connsiteX2" fmla="*/ 2014780 w 3835830"/>
                    <a:gd name="connsiteY2" fmla="*/ 650929 h 2014779"/>
                    <a:gd name="connsiteX3" fmla="*/ 2115518 w 3835830"/>
                    <a:gd name="connsiteY3" fmla="*/ 604434 h 2014779"/>
                    <a:gd name="connsiteX4" fmla="*/ 2146515 w 3835830"/>
                    <a:gd name="connsiteY4" fmla="*/ 751668 h 2014779"/>
                    <a:gd name="connsiteX5" fmla="*/ 3835830 w 3835830"/>
                    <a:gd name="connsiteY5" fmla="*/ 2014779 h 2014779"/>
                    <a:gd name="connsiteX6" fmla="*/ 2131017 w 3835830"/>
                    <a:gd name="connsiteY6" fmla="*/ 883403 h 2014779"/>
                    <a:gd name="connsiteX7" fmla="*/ 1867546 w 3835830"/>
                    <a:gd name="connsiteY7" fmla="*/ 798162 h 2014779"/>
                    <a:gd name="connsiteX8" fmla="*/ 0 w 3835830"/>
                    <a:gd name="connsiteY8" fmla="*/ 0 h 2014779"/>
                    <a:gd name="connsiteX0" fmla="*/ 0 w 3835830"/>
                    <a:gd name="connsiteY0" fmla="*/ 0 h 2014779"/>
                    <a:gd name="connsiteX1" fmla="*/ 1662772 w 3835830"/>
                    <a:gd name="connsiteY1" fmla="*/ 419085 h 2014779"/>
                    <a:gd name="connsiteX2" fmla="*/ 2014780 w 3835830"/>
                    <a:gd name="connsiteY2" fmla="*/ 650929 h 2014779"/>
                    <a:gd name="connsiteX3" fmla="*/ 2115518 w 3835830"/>
                    <a:gd name="connsiteY3" fmla="*/ 604434 h 2014779"/>
                    <a:gd name="connsiteX4" fmla="*/ 2146515 w 3835830"/>
                    <a:gd name="connsiteY4" fmla="*/ 751668 h 2014779"/>
                    <a:gd name="connsiteX5" fmla="*/ 3835830 w 3835830"/>
                    <a:gd name="connsiteY5" fmla="*/ 2014779 h 2014779"/>
                    <a:gd name="connsiteX6" fmla="*/ 2131017 w 3835830"/>
                    <a:gd name="connsiteY6" fmla="*/ 883403 h 2014779"/>
                    <a:gd name="connsiteX7" fmla="*/ 1867546 w 3835830"/>
                    <a:gd name="connsiteY7" fmla="*/ 798162 h 2014779"/>
                    <a:gd name="connsiteX8" fmla="*/ 0 w 3835830"/>
                    <a:gd name="connsiteY8" fmla="*/ 0 h 2014779"/>
                    <a:gd name="connsiteX0" fmla="*/ 0 w 3835830"/>
                    <a:gd name="connsiteY0" fmla="*/ 0 h 2014779"/>
                    <a:gd name="connsiteX1" fmla="*/ 1662772 w 3835830"/>
                    <a:gd name="connsiteY1" fmla="*/ 419085 h 2014779"/>
                    <a:gd name="connsiteX2" fmla="*/ 2014780 w 3835830"/>
                    <a:gd name="connsiteY2" fmla="*/ 650929 h 2014779"/>
                    <a:gd name="connsiteX3" fmla="*/ 2115518 w 3835830"/>
                    <a:gd name="connsiteY3" fmla="*/ 604434 h 2014779"/>
                    <a:gd name="connsiteX4" fmla="*/ 2146515 w 3835830"/>
                    <a:gd name="connsiteY4" fmla="*/ 751668 h 2014779"/>
                    <a:gd name="connsiteX5" fmla="*/ 3835830 w 3835830"/>
                    <a:gd name="connsiteY5" fmla="*/ 2014779 h 2014779"/>
                    <a:gd name="connsiteX6" fmla="*/ 2131017 w 3835830"/>
                    <a:gd name="connsiteY6" fmla="*/ 883403 h 2014779"/>
                    <a:gd name="connsiteX7" fmla="*/ 1867546 w 3835830"/>
                    <a:gd name="connsiteY7" fmla="*/ 798162 h 2014779"/>
                    <a:gd name="connsiteX8" fmla="*/ 1637946 w 3835830"/>
                    <a:gd name="connsiteY8" fmla="*/ 545281 h 2014779"/>
                    <a:gd name="connsiteX9" fmla="*/ 0 w 3835830"/>
                    <a:gd name="connsiteY9" fmla="*/ 0 h 2014779"/>
                    <a:gd name="connsiteX0" fmla="*/ 0 w 3835830"/>
                    <a:gd name="connsiteY0" fmla="*/ 0 h 2014779"/>
                    <a:gd name="connsiteX1" fmla="*/ 1662772 w 3835830"/>
                    <a:gd name="connsiteY1" fmla="*/ 419085 h 2014779"/>
                    <a:gd name="connsiteX2" fmla="*/ 2014780 w 3835830"/>
                    <a:gd name="connsiteY2" fmla="*/ 650929 h 2014779"/>
                    <a:gd name="connsiteX3" fmla="*/ 2115518 w 3835830"/>
                    <a:gd name="connsiteY3" fmla="*/ 604434 h 2014779"/>
                    <a:gd name="connsiteX4" fmla="*/ 2146515 w 3835830"/>
                    <a:gd name="connsiteY4" fmla="*/ 751668 h 2014779"/>
                    <a:gd name="connsiteX5" fmla="*/ 3835830 w 3835830"/>
                    <a:gd name="connsiteY5" fmla="*/ 2014779 h 2014779"/>
                    <a:gd name="connsiteX6" fmla="*/ 2131017 w 3835830"/>
                    <a:gd name="connsiteY6" fmla="*/ 883403 h 2014779"/>
                    <a:gd name="connsiteX7" fmla="*/ 1935815 w 3835830"/>
                    <a:gd name="connsiteY7" fmla="*/ 754718 h 2014779"/>
                    <a:gd name="connsiteX8" fmla="*/ 1637946 w 3835830"/>
                    <a:gd name="connsiteY8" fmla="*/ 545281 h 2014779"/>
                    <a:gd name="connsiteX9" fmla="*/ 0 w 3835830"/>
                    <a:gd name="connsiteY9" fmla="*/ 0 h 2014779"/>
                    <a:gd name="connsiteX0" fmla="*/ 0 w 3835830"/>
                    <a:gd name="connsiteY0" fmla="*/ 0 h 2014779"/>
                    <a:gd name="connsiteX1" fmla="*/ 1662772 w 3835830"/>
                    <a:gd name="connsiteY1" fmla="*/ 419085 h 2014779"/>
                    <a:gd name="connsiteX2" fmla="*/ 2014780 w 3835830"/>
                    <a:gd name="connsiteY2" fmla="*/ 650929 h 2014779"/>
                    <a:gd name="connsiteX3" fmla="*/ 2115518 w 3835830"/>
                    <a:gd name="connsiteY3" fmla="*/ 604434 h 2014779"/>
                    <a:gd name="connsiteX4" fmla="*/ 2146515 w 3835830"/>
                    <a:gd name="connsiteY4" fmla="*/ 751668 h 2014779"/>
                    <a:gd name="connsiteX5" fmla="*/ 3835830 w 3835830"/>
                    <a:gd name="connsiteY5" fmla="*/ 2014779 h 2014779"/>
                    <a:gd name="connsiteX6" fmla="*/ 2112398 w 3835830"/>
                    <a:gd name="connsiteY6" fmla="*/ 866853 h 2014779"/>
                    <a:gd name="connsiteX7" fmla="*/ 1935815 w 3835830"/>
                    <a:gd name="connsiteY7" fmla="*/ 754718 h 2014779"/>
                    <a:gd name="connsiteX8" fmla="*/ 1637946 w 3835830"/>
                    <a:gd name="connsiteY8" fmla="*/ 545281 h 2014779"/>
                    <a:gd name="connsiteX9" fmla="*/ 0 w 3835830"/>
                    <a:gd name="connsiteY9" fmla="*/ 0 h 2014779"/>
                    <a:gd name="connsiteX0" fmla="*/ 0 w 3835830"/>
                    <a:gd name="connsiteY0" fmla="*/ 0 h 2014779"/>
                    <a:gd name="connsiteX1" fmla="*/ 1662772 w 3835830"/>
                    <a:gd name="connsiteY1" fmla="*/ 419085 h 2014779"/>
                    <a:gd name="connsiteX2" fmla="*/ 1985817 w 3835830"/>
                    <a:gd name="connsiteY2" fmla="*/ 688167 h 2014779"/>
                    <a:gd name="connsiteX3" fmla="*/ 2115518 w 3835830"/>
                    <a:gd name="connsiteY3" fmla="*/ 604434 h 2014779"/>
                    <a:gd name="connsiteX4" fmla="*/ 2146515 w 3835830"/>
                    <a:gd name="connsiteY4" fmla="*/ 751668 h 2014779"/>
                    <a:gd name="connsiteX5" fmla="*/ 3835830 w 3835830"/>
                    <a:gd name="connsiteY5" fmla="*/ 2014779 h 2014779"/>
                    <a:gd name="connsiteX6" fmla="*/ 2112398 w 3835830"/>
                    <a:gd name="connsiteY6" fmla="*/ 866853 h 2014779"/>
                    <a:gd name="connsiteX7" fmla="*/ 1935815 w 3835830"/>
                    <a:gd name="connsiteY7" fmla="*/ 754718 h 2014779"/>
                    <a:gd name="connsiteX8" fmla="*/ 1637946 w 3835830"/>
                    <a:gd name="connsiteY8" fmla="*/ 545281 h 2014779"/>
                    <a:gd name="connsiteX9" fmla="*/ 0 w 3835830"/>
                    <a:gd name="connsiteY9" fmla="*/ 0 h 2014779"/>
                    <a:gd name="connsiteX0" fmla="*/ 0 w 3835830"/>
                    <a:gd name="connsiteY0" fmla="*/ 0 h 2014779"/>
                    <a:gd name="connsiteX1" fmla="*/ 1662772 w 3835830"/>
                    <a:gd name="connsiteY1" fmla="*/ 419085 h 2014779"/>
                    <a:gd name="connsiteX2" fmla="*/ 1985817 w 3835830"/>
                    <a:gd name="connsiteY2" fmla="*/ 688167 h 2014779"/>
                    <a:gd name="connsiteX3" fmla="*/ 2115518 w 3835830"/>
                    <a:gd name="connsiteY3" fmla="*/ 604434 h 2014779"/>
                    <a:gd name="connsiteX4" fmla="*/ 2146515 w 3835830"/>
                    <a:gd name="connsiteY4" fmla="*/ 751668 h 2014779"/>
                    <a:gd name="connsiteX5" fmla="*/ 3835830 w 3835830"/>
                    <a:gd name="connsiteY5" fmla="*/ 2014779 h 2014779"/>
                    <a:gd name="connsiteX6" fmla="*/ 2112398 w 3835830"/>
                    <a:gd name="connsiteY6" fmla="*/ 866853 h 2014779"/>
                    <a:gd name="connsiteX7" fmla="*/ 1935815 w 3835830"/>
                    <a:gd name="connsiteY7" fmla="*/ 754718 h 2014779"/>
                    <a:gd name="connsiteX8" fmla="*/ 1637946 w 3835830"/>
                    <a:gd name="connsiteY8" fmla="*/ 545281 h 2014779"/>
                    <a:gd name="connsiteX9" fmla="*/ 0 w 3835830"/>
                    <a:gd name="connsiteY9" fmla="*/ 0 h 2014779"/>
                    <a:gd name="connsiteX0" fmla="*/ 0 w 3835830"/>
                    <a:gd name="connsiteY0" fmla="*/ 0 h 2014779"/>
                    <a:gd name="connsiteX1" fmla="*/ 1662772 w 3835830"/>
                    <a:gd name="connsiteY1" fmla="*/ 419085 h 2014779"/>
                    <a:gd name="connsiteX2" fmla="*/ 1985817 w 3835830"/>
                    <a:gd name="connsiteY2" fmla="*/ 688167 h 2014779"/>
                    <a:gd name="connsiteX3" fmla="*/ 2115518 w 3835830"/>
                    <a:gd name="connsiteY3" fmla="*/ 604434 h 2014779"/>
                    <a:gd name="connsiteX4" fmla="*/ 2146515 w 3835830"/>
                    <a:gd name="connsiteY4" fmla="*/ 751668 h 2014779"/>
                    <a:gd name="connsiteX5" fmla="*/ 3835830 w 3835830"/>
                    <a:gd name="connsiteY5" fmla="*/ 2014779 h 2014779"/>
                    <a:gd name="connsiteX6" fmla="*/ 2112398 w 3835830"/>
                    <a:gd name="connsiteY6" fmla="*/ 866853 h 2014779"/>
                    <a:gd name="connsiteX7" fmla="*/ 1935815 w 3835830"/>
                    <a:gd name="connsiteY7" fmla="*/ 754718 h 2014779"/>
                    <a:gd name="connsiteX8" fmla="*/ 1637946 w 3835830"/>
                    <a:gd name="connsiteY8" fmla="*/ 545281 h 2014779"/>
                    <a:gd name="connsiteX9" fmla="*/ 0 w 3835830"/>
                    <a:gd name="connsiteY9" fmla="*/ 0 h 2014779"/>
                    <a:gd name="connsiteX0" fmla="*/ 0 w 3835830"/>
                    <a:gd name="connsiteY0" fmla="*/ 0 h 2014779"/>
                    <a:gd name="connsiteX1" fmla="*/ 1662772 w 3835830"/>
                    <a:gd name="connsiteY1" fmla="*/ 419085 h 2014779"/>
                    <a:gd name="connsiteX2" fmla="*/ 1985817 w 3835830"/>
                    <a:gd name="connsiteY2" fmla="*/ 688167 h 2014779"/>
                    <a:gd name="connsiteX3" fmla="*/ 2115518 w 3835830"/>
                    <a:gd name="connsiteY3" fmla="*/ 604434 h 2014779"/>
                    <a:gd name="connsiteX4" fmla="*/ 2146515 w 3835830"/>
                    <a:gd name="connsiteY4" fmla="*/ 751668 h 2014779"/>
                    <a:gd name="connsiteX5" fmla="*/ 3835830 w 3835830"/>
                    <a:gd name="connsiteY5" fmla="*/ 2014779 h 2014779"/>
                    <a:gd name="connsiteX6" fmla="*/ 2112398 w 3835830"/>
                    <a:gd name="connsiteY6" fmla="*/ 866853 h 2014779"/>
                    <a:gd name="connsiteX7" fmla="*/ 1935815 w 3835830"/>
                    <a:gd name="connsiteY7" fmla="*/ 754718 h 2014779"/>
                    <a:gd name="connsiteX8" fmla="*/ 1637946 w 3835830"/>
                    <a:gd name="connsiteY8" fmla="*/ 545281 h 2014779"/>
                    <a:gd name="connsiteX9" fmla="*/ 0 w 3835830"/>
                    <a:gd name="connsiteY9" fmla="*/ 0 h 2014779"/>
                    <a:gd name="connsiteX0" fmla="*/ 0 w 3835830"/>
                    <a:gd name="connsiteY0" fmla="*/ 0 h 2014779"/>
                    <a:gd name="connsiteX1" fmla="*/ 1662772 w 3835830"/>
                    <a:gd name="connsiteY1" fmla="*/ 419085 h 2014779"/>
                    <a:gd name="connsiteX2" fmla="*/ 1985817 w 3835830"/>
                    <a:gd name="connsiteY2" fmla="*/ 688167 h 2014779"/>
                    <a:gd name="connsiteX3" fmla="*/ 2115518 w 3835830"/>
                    <a:gd name="connsiteY3" fmla="*/ 604434 h 2014779"/>
                    <a:gd name="connsiteX4" fmla="*/ 2146515 w 3835830"/>
                    <a:gd name="connsiteY4" fmla="*/ 751668 h 2014779"/>
                    <a:gd name="connsiteX5" fmla="*/ 3835830 w 3835830"/>
                    <a:gd name="connsiteY5" fmla="*/ 2014779 h 2014779"/>
                    <a:gd name="connsiteX6" fmla="*/ 2112398 w 3835830"/>
                    <a:gd name="connsiteY6" fmla="*/ 866853 h 2014779"/>
                    <a:gd name="connsiteX7" fmla="*/ 1935815 w 3835830"/>
                    <a:gd name="connsiteY7" fmla="*/ 754718 h 2014779"/>
                    <a:gd name="connsiteX8" fmla="*/ 1637946 w 3835830"/>
                    <a:gd name="connsiteY8" fmla="*/ 545281 h 2014779"/>
                    <a:gd name="connsiteX9" fmla="*/ 0 w 3835830"/>
                    <a:gd name="connsiteY9" fmla="*/ 0 h 2014779"/>
                    <a:gd name="connsiteX0" fmla="*/ 0 w 3835830"/>
                    <a:gd name="connsiteY0" fmla="*/ 0 h 2014779"/>
                    <a:gd name="connsiteX1" fmla="*/ 1662772 w 3835830"/>
                    <a:gd name="connsiteY1" fmla="*/ 419085 h 2014779"/>
                    <a:gd name="connsiteX2" fmla="*/ 1985817 w 3835830"/>
                    <a:gd name="connsiteY2" fmla="*/ 688167 h 2014779"/>
                    <a:gd name="connsiteX3" fmla="*/ 2115518 w 3835830"/>
                    <a:gd name="connsiteY3" fmla="*/ 604434 h 2014779"/>
                    <a:gd name="connsiteX4" fmla="*/ 2146515 w 3835830"/>
                    <a:gd name="connsiteY4" fmla="*/ 751668 h 2014779"/>
                    <a:gd name="connsiteX5" fmla="*/ 3835830 w 3835830"/>
                    <a:gd name="connsiteY5" fmla="*/ 2014779 h 2014779"/>
                    <a:gd name="connsiteX6" fmla="*/ 2112398 w 3835830"/>
                    <a:gd name="connsiteY6" fmla="*/ 866853 h 2014779"/>
                    <a:gd name="connsiteX7" fmla="*/ 1935815 w 3835830"/>
                    <a:gd name="connsiteY7" fmla="*/ 754718 h 2014779"/>
                    <a:gd name="connsiteX8" fmla="*/ 1637946 w 3835830"/>
                    <a:gd name="connsiteY8" fmla="*/ 545281 h 2014779"/>
                    <a:gd name="connsiteX9" fmla="*/ 0 w 3835830"/>
                    <a:gd name="connsiteY9" fmla="*/ 0 h 2014779"/>
                    <a:gd name="connsiteX0" fmla="*/ 0 w 3835830"/>
                    <a:gd name="connsiteY0" fmla="*/ 0 h 2014779"/>
                    <a:gd name="connsiteX1" fmla="*/ 1662772 w 3835830"/>
                    <a:gd name="connsiteY1" fmla="*/ 419085 h 2014779"/>
                    <a:gd name="connsiteX2" fmla="*/ 1985817 w 3835830"/>
                    <a:gd name="connsiteY2" fmla="*/ 688167 h 2014779"/>
                    <a:gd name="connsiteX3" fmla="*/ 2115518 w 3835830"/>
                    <a:gd name="connsiteY3" fmla="*/ 604434 h 2014779"/>
                    <a:gd name="connsiteX4" fmla="*/ 2146515 w 3835830"/>
                    <a:gd name="connsiteY4" fmla="*/ 751668 h 2014779"/>
                    <a:gd name="connsiteX5" fmla="*/ 3835830 w 3835830"/>
                    <a:gd name="connsiteY5" fmla="*/ 2014779 h 2014779"/>
                    <a:gd name="connsiteX6" fmla="*/ 2112398 w 3835830"/>
                    <a:gd name="connsiteY6" fmla="*/ 866853 h 2014779"/>
                    <a:gd name="connsiteX7" fmla="*/ 1935815 w 3835830"/>
                    <a:gd name="connsiteY7" fmla="*/ 754718 h 2014779"/>
                    <a:gd name="connsiteX8" fmla="*/ 1637946 w 3835830"/>
                    <a:gd name="connsiteY8" fmla="*/ 545281 h 2014779"/>
                    <a:gd name="connsiteX9" fmla="*/ 0 w 3835830"/>
                    <a:gd name="connsiteY9" fmla="*/ 0 h 2014779"/>
                    <a:gd name="connsiteX0" fmla="*/ 0 w 3835830"/>
                    <a:gd name="connsiteY0" fmla="*/ 0 h 2014779"/>
                    <a:gd name="connsiteX1" fmla="*/ 1662772 w 3835830"/>
                    <a:gd name="connsiteY1" fmla="*/ 419085 h 2014779"/>
                    <a:gd name="connsiteX2" fmla="*/ 1985817 w 3835830"/>
                    <a:gd name="connsiteY2" fmla="*/ 688167 h 2014779"/>
                    <a:gd name="connsiteX3" fmla="*/ 2115518 w 3835830"/>
                    <a:gd name="connsiteY3" fmla="*/ 604434 h 2014779"/>
                    <a:gd name="connsiteX4" fmla="*/ 2146515 w 3835830"/>
                    <a:gd name="connsiteY4" fmla="*/ 751668 h 2014779"/>
                    <a:gd name="connsiteX5" fmla="*/ 3835830 w 3835830"/>
                    <a:gd name="connsiteY5" fmla="*/ 2014779 h 2014779"/>
                    <a:gd name="connsiteX6" fmla="*/ 2112398 w 3835830"/>
                    <a:gd name="connsiteY6" fmla="*/ 866853 h 2014779"/>
                    <a:gd name="connsiteX7" fmla="*/ 1935815 w 3835830"/>
                    <a:gd name="connsiteY7" fmla="*/ 754718 h 2014779"/>
                    <a:gd name="connsiteX8" fmla="*/ 1637946 w 3835830"/>
                    <a:gd name="connsiteY8" fmla="*/ 545281 h 2014779"/>
                    <a:gd name="connsiteX9" fmla="*/ 0 w 3835830"/>
                    <a:gd name="connsiteY9" fmla="*/ 0 h 2014779"/>
                    <a:gd name="connsiteX0" fmla="*/ 0 w 3835830"/>
                    <a:gd name="connsiteY0" fmla="*/ 0 h 2014779"/>
                    <a:gd name="connsiteX1" fmla="*/ 1662772 w 3835830"/>
                    <a:gd name="connsiteY1" fmla="*/ 419085 h 2014779"/>
                    <a:gd name="connsiteX2" fmla="*/ 1985817 w 3835830"/>
                    <a:gd name="connsiteY2" fmla="*/ 688167 h 2014779"/>
                    <a:gd name="connsiteX3" fmla="*/ 2115518 w 3835830"/>
                    <a:gd name="connsiteY3" fmla="*/ 604434 h 2014779"/>
                    <a:gd name="connsiteX4" fmla="*/ 2146515 w 3835830"/>
                    <a:gd name="connsiteY4" fmla="*/ 751668 h 2014779"/>
                    <a:gd name="connsiteX5" fmla="*/ 3835830 w 3835830"/>
                    <a:gd name="connsiteY5" fmla="*/ 2014779 h 2014779"/>
                    <a:gd name="connsiteX6" fmla="*/ 2112398 w 3835830"/>
                    <a:gd name="connsiteY6" fmla="*/ 866853 h 2014779"/>
                    <a:gd name="connsiteX7" fmla="*/ 1935815 w 3835830"/>
                    <a:gd name="connsiteY7" fmla="*/ 754718 h 2014779"/>
                    <a:gd name="connsiteX8" fmla="*/ 1637946 w 3835830"/>
                    <a:gd name="connsiteY8" fmla="*/ 545281 h 2014779"/>
                    <a:gd name="connsiteX9" fmla="*/ 0 w 3835830"/>
                    <a:gd name="connsiteY9" fmla="*/ 0 h 2014779"/>
                    <a:gd name="connsiteX0" fmla="*/ 0 w 3835830"/>
                    <a:gd name="connsiteY0" fmla="*/ 0 h 2014779"/>
                    <a:gd name="connsiteX1" fmla="*/ 1662772 w 3835830"/>
                    <a:gd name="connsiteY1" fmla="*/ 419085 h 2014779"/>
                    <a:gd name="connsiteX2" fmla="*/ 1985817 w 3835830"/>
                    <a:gd name="connsiteY2" fmla="*/ 688167 h 2014779"/>
                    <a:gd name="connsiteX3" fmla="*/ 2115518 w 3835830"/>
                    <a:gd name="connsiteY3" fmla="*/ 604434 h 2014779"/>
                    <a:gd name="connsiteX4" fmla="*/ 2146515 w 3835830"/>
                    <a:gd name="connsiteY4" fmla="*/ 751668 h 2014779"/>
                    <a:gd name="connsiteX5" fmla="*/ 3835830 w 3835830"/>
                    <a:gd name="connsiteY5" fmla="*/ 2014779 h 2014779"/>
                    <a:gd name="connsiteX6" fmla="*/ 2112398 w 3835830"/>
                    <a:gd name="connsiteY6" fmla="*/ 866853 h 2014779"/>
                    <a:gd name="connsiteX7" fmla="*/ 1935815 w 3835830"/>
                    <a:gd name="connsiteY7" fmla="*/ 754718 h 2014779"/>
                    <a:gd name="connsiteX8" fmla="*/ 1637946 w 3835830"/>
                    <a:gd name="connsiteY8" fmla="*/ 545281 h 2014779"/>
                    <a:gd name="connsiteX9" fmla="*/ 0 w 3835830"/>
                    <a:gd name="connsiteY9" fmla="*/ 0 h 2014779"/>
                    <a:gd name="connsiteX0" fmla="*/ 5952 w 3841782"/>
                    <a:gd name="connsiteY0" fmla="*/ 4063 h 2018842"/>
                    <a:gd name="connsiteX1" fmla="*/ 1106016 w 3841782"/>
                    <a:gd name="connsiteY1" fmla="*/ 338328 h 2018842"/>
                    <a:gd name="connsiteX2" fmla="*/ 1668724 w 3841782"/>
                    <a:gd name="connsiteY2" fmla="*/ 423148 h 2018842"/>
                    <a:gd name="connsiteX3" fmla="*/ 1991769 w 3841782"/>
                    <a:gd name="connsiteY3" fmla="*/ 692230 h 2018842"/>
                    <a:gd name="connsiteX4" fmla="*/ 2121470 w 3841782"/>
                    <a:gd name="connsiteY4" fmla="*/ 608497 h 2018842"/>
                    <a:gd name="connsiteX5" fmla="*/ 2152467 w 3841782"/>
                    <a:gd name="connsiteY5" fmla="*/ 755731 h 2018842"/>
                    <a:gd name="connsiteX6" fmla="*/ 3841782 w 3841782"/>
                    <a:gd name="connsiteY6" fmla="*/ 2018842 h 2018842"/>
                    <a:gd name="connsiteX7" fmla="*/ 2118350 w 3841782"/>
                    <a:gd name="connsiteY7" fmla="*/ 870916 h 2018842"/>
                    <a:gd name="connsiteX8" fmla="*/ 1941767 w 3841782"/>
                    <a:gd name="connsiteY8" fmla="*/ 758781 h 2018842"/>
                    <a:gd name="connsiteX9" fmla="*/ 1643898 w 3841782"/>
                    <a:gd name="connsiteY9" fmla="*/ 549344 h 2018842"/>
                    <a:gd name="connsiteX10" fmla="*/ 5952 w 3841782"/>
                    <a:gd name="connsiteY10" fmla="*/ 4063 h 2018842"/>
                    <a:gd name="connsiteX0" fmla="*/ 6491 w 3842321"/>
                    <a:gd name="connsiteY0" fmla="*/ 3992 h 2018771"/>
                    <a:gd name="connsiteX1" fmla="*/ 1106555 w 3842321"/>
                    <a:gd name="connsiteY1" fmla="*/ 338257 h 2018771"/>
                    <a:gd name="connsiteX2" fmla="*/ 1669263 w 3842321"/>
                    <a:gd name="connsiteY2" fmla="*/ 423077 h 2018771"/>
                    <a:gd name="connsiteX3" fmla="*/ 1992308 w 3842321"/>
                    <a:gd name="connsiteY3" fmla="*/ 692159 h 2018771"/>
                    <a:gd name="connsiteX4" fmla="*/ 2122009 w 3842321"/>
                    <a:gd name="connsiteY4" fmla="*/ 608426 h 2018771"/>
                    <a:gd name="connsiteX5" fmla="*/ 2153006 w 3842321"/>
                    <a:gd name="connsiteY5" fmla="*/ 755660 h 2018771"/>
                    <a:gd name="connsiteX6" fmla="*/ 3842321 w 3842321"/>
                    <a:gd name="connsiteY6" fmla="*/ 2018771 h 2018771"/>
                    <a:gd name="connsiteX7" fmla="*/ 2118889 w 3842321"/>
                    <a:gd name="connsiteY7" fmla="*/ 870845 h 2018771"/>
                    <a:gd name="connsiteX8" fmla="*/ 1942306 w 3842321"/>
                    <a:gd name="connsiteY8" fmla="*/ 758710 h 2018771"/>
                    <a:gd name="connsiteX9" fmla="*/ 1644437 w 3842321"/>
                    <a:gd name="connsiteY9" fmla="*/ 549273 h 2018771"/>
                    <a:gd name="connsiteX10" fmla="*/ 6491 w 3842321"/>
                    <a:gd name="connsiteY10" fmla="*/ 3992 h 2018771"/>
                    <a:gd name="connsiteX0" fmla="*/ 6491 w 3842321"/>
                    <a:gd name="connsiteY0" fmla="*/ 3992 h 2018771"/>
                    <a:gd name="connsiteX1" fmla="*/ 1106555 w 3842321"/>
                    <a:gd name="connsiteY1" fmla="*/ 338257 h 2018771"/>
                    <a:gd name="connsiteX2" fmla="*/ 1669263 w 3842321"/>
                    <a:gd name="connsiteY2" fmla="*/ 423077 h 2018771"/>
                    <a:gd name="connsiteX3" fmla="*/ 1992308 w 3842321"/>
                    <a:gd name="connsiteY3" fmla="*/ 692159 h 2018771"/>
                    <a:gd name="connsiteX4" fmla="*/ 2122009 w 3842321"/>
                    <a:gd name="connsiteY4" fmla="*/ 608426 h 2018771"/>
                    <a:gd name="connsiteX5" fmla="*/ 2153006 w 3842321"/>
                    <a:gd name="connsiteY5" fmla="*/ 755660 h 2018771"/>
                    <a:gd name="connsiteX6" fmla="*/ 3842321 w 3842321"/>
                    <a:gd name="connsiteY6" fmla="*/ 2018771 h 2018771"/>
                    <a:gd name="connsiteX7" fmla="*/ 2118889 w 3842321"/>
                    <a:gd name="connsiteY7" fmla="*/ 870845 h 2018771"/>
                    <a:gd name="connsiteX8" fmla="*/ 1942306 w 3842321"/>
                    <a:gd name="connsiteY8" fmla="*/ 758710 h 2018771"/>
                    <a:gd name="connsiteX9" fmla="*/ 1644437 w 3842321"/>
                    <a:gd name="connsiteY9" fmla="*/ 549273 h 2018771"/>
                    <a:gd name="connsiteX10" fmla="*/ 6491 w 3842321"/>
                    <a:gd name="connsiteY10" fmla="*/ 3992 h 2018771"/>
                    <a:gd name="connsiteX0" fmla="*/ 0 w 3835830"/>
                    <a:gd name="connsiteY0" fmla="*/ 0 h 2014779"/>
                    <a:gd name="connsiteX1" fmla="*/ 1100064 w 3835830"/>
                    <a:gd name="connsiteY1" fmla="*/ 334265 h 2014779"/>
                    <a:gd name="connsiteX2" fmla="*/ 1662772 w 3835830"/>
                    <a:gd name="connsiteY2" fmla="*/ 419085 h 2014779"/>
                    <a:gd name="connsiteX3" fmla="*/ 1985817 w 3835830"/>
                    <a:gd name="connsiteY3" fmla="*/ 688167 h 2014779"/>
                    <a:gd name="connsiteX4" fmla="*/ 2115518 w 3835830"/>
                    <a:gd name="connsiteY4" fmla="*/ 604434 h 2014779"/>
                    <a:gd name="connsiteX5" fmla="*/ 2146515 w 3835830"/>
                    <a:gd name="connsiteY5" fmla="*/ 751668 h 2014779"/>
                    <a:gd name="connsiteX6" fmla="*/ 3835830 w 3835830"/>
                    <a:gd name="connsiteY6" fmla="*/ 2014779 h 2014779"/>
                    <a:gd name="connsiteX7" fmla="*/ 2112398 w 3835830"/>
                    <a:gd name="connsiteY7" fmla="*/ 866853 h 2014779"/>
                    <a:gd name="connsiteX8" fmla="*/ 1935815 w 3835830"/>
                    <a:gd name="connsiteY8" fmla="*/ 754718 h 2014779"/>
                    <a:gd name="connsiteX9" fmla="*/ 1637946 w 3835830"/>
                    <a:gd name="connsiteY9" fmla="*/ 545281 h 2014779"/>
                    <a:gd name="connsiteX10" fmla="*/ 0 w 3835830"/>
                    <a:gd name="connsiteY10" fmla="*/ 0 h 2014779"/>
                    <a:gd name="connsiteX0" fmla="*/ 0 w 3835830"/>
                    <a:gd name="connsiteY0" fmla="*/ 0 h 2014779"/>
                    <a:gd name="connsiteX1" fmla="*/ 1100064 w 3835830"/>
                    <a:gd name="connsiteY1" fmla="*/ 334265 h 2014779"/>
                    <a:gd name="connsiteX2" fmla="*/ 1662772 w 3835830"/>
                    <a:gd name="connsiteY2" fmla="*/ 419085 h 2014779"/>
                    <a:gd name="connsiteX3" fmla="*/ 1985817 w 3835830"/>
                    <a:gd name="connsiteY3" fmla="*/ 688167 h 2014779"/>
                    <a:gd name="connsiteX4" fmla="*/ 2115518 w 3835830"/>
                    <a:gd name="connsiteY4" fmla="*/ 604434 h 2014779"/>
                    <a:gd name="connsiteX5" fmla="*/ 2146515 w 3835830"/>
                    <a:gd name="connsiteY5" fmla="*/ 751668 h 2014779"/>
                    <a:gd name="connsiteX6" fmla="*/ 3835830 w 3835830"/>
                    <a:gd name="connsiteY6" fmla="*/ 2014779 h 2014779"/>
                    <a:gd name="connsiteX7" fmla="*/ 2112398 w 3835830"/>
                    <a:gd name="connsiteY7" fmla="*/ 866853 h 2014779"/>
                    <a:gd name="connsiteX8" fmla="*/ 1935815 w 3835830"/>
                    <a:gd name="connsiteY8" fmla="*/ 754718 h 2014779"/>
                    <a:gd name="connsiteX9" fmla="*/ 1637946 w 3835830"/>
                    <a:gd name="connsiteY9" fmla="*/ 545281 h 2014779"/>
                    <a:gd name="connsiteX10" fmla="*/ 0 w 3835830"/>
                    <a:gd name="connsiteY10" fmla="*/ 0 h 2014779"/>
                    <a:gd name="connsiteX0" fmla="*/ 0 w 3835830"/>
                    <a:gd name="connsiteY0" fmla="*/ 0 h 2014779"/>
                    <a:gd name="connsiteX1" fmla="*/ 1100064 w 3835830"/>
                    <a:gd name="connsiteY1" fmla="*/ 334265 h 2014779"/>
                    <a:gd name="connsiteX2" fmla="*/ 1662772 w 3835830"/>
                    <a:gd name="connsiteY2" fmla="*/ 419085 h 2014779"/>
                    <a:gd name="connsiteX3" fmla="*/ 1985817 w 3835830"/>
                    <a:gd name="connsiteY3" fmla="*/ 688167 h 2014779"/>
                    <a:gd name="connsiteX4" fmla="*/ 2115518 w 3835830"/>
                    <a:gd name="connsiteY4" fmla="*/ 604434 h 2014779"/>
                    <a:gd name="connsiteX5" fmla="*/ 2146515 w 3835830"/>
                    <a:gd name="connsiteY5" fmla="*/ 751668 h 2014779"/>
                    <a:gd name="connsiteX6" fmla="*/ 3835830 w 3835830"/>
                    <a:gd name="connsiteY6" fmla="*/ 2014779 h 2014779"/>
                    <a:gd name="connsiteX7" fmla="*/ 2112398 w 3835830"/>
                    <a:gd name="connsiteY7" fmla="*/ 866853 h 2014779"/>
                    <a:gd name="connsiteX8" fmla="*/ 1935815 w 3835830"/>
                    <a:gd name="connsiteY8" fmla="*/ 754718 h 2014779"/>
                    <a:gd name="connsiteX9" fmla="*/ 1637946 w 3835830"/>
                    <a:gd name="connsiteY9" fmla="*/ 545281 h 2014779"/>
                    <a:gd name="connsiteX10" fmla="*/ 0 w 3835830"/>
                    <a:gd name="connsiteY10" fmla="*/ 0 h 2014779"/>
                    <a:gd name="connsiteX0" fmla="*/ 0 w 3835830"/>
                    <a:gd name="connsiteY0" fmla="*/ 0 h 2014779"/>
                    <a:gd name="connsiteX1" fmla="*/ 1100064 w 3835830"/>
                    <a:gd name="connsiteY1" fmla="*/ 334265 h 2014779"/>
                    <a:gd name="connsiteX2" fmla="*/ 1662772 w 3835830"/>
                    <a:gd name="connsiteY2" fmla="*/ 419085 h 2014779"/>
                    <a:gd name="connsiteX3" fmla="*/ 1985817 w 3835830"/>
                    <a:gd name="connsiteY3" fmla="*/ 688167 h 2014779"/>
                    <a:gd name="connsiteX4" fmla="*/ 2086555 w 3835830"/>
                    <a:gd name="connsiteY4" fmla="*/ 674773 h 2014779"/>
                    <a:gd name="connsiteX5" fmla="*/ 2146515 w 3835830"/>
                    <a:gd name="connsiteY5" fmla="*/ 751668 h 2014779"/>
                    <a:gd name="connsiteX6" fmla="*/ 3835830 w 3835830"/>
                    <a:gd name="connsiteY6" fmla="*/ 2014779 h 2014779"/>
                    <a:gd name="connsiteX7" fmla="*/ 2112398 w 3835830"/>
                    <a:gd name="connsiteY7" fmla="*/ 866853 h 2014779"/>
                    <a:gd name="connsiteX8" fmla="*/ 1935815 w 3835830"/>
                    <a:gd name="connsiteY8" fmla="*/ 754718 h 2014779"/>
                    <a:gd name="connsiteX9" fmla="*/ 1637946 w 3835830"/>
                    <a:gd name="connsiteY9" fmla="*/ 545281 h 2014779"/>
                    <a:gd name="connsiteX10" fmla="*/ 0 w 3835830"/>
                    <a:gd name="connsiteY10" fmla="*/ 0 h 2014779"/>
                    <a:gd name="connsiteX0" fmla="*/ 0 w 3835830"/>
                    <a:gd name="connsiteY0" fmla="*/ 0 h 2014779"/>
                    <a:gd name="connsiteX1" fmla="*/ 1100064 w 3835830"/>
                    <a:gd name="connsiteY1" fmla="*/ 334265 h 2014779"/>
                    <a:gd name="connsiteX2" fmla="*/ 1662772 w 3835830"/>
                    <a:gd name="connsiteY2" fmla="*/ 419085 h 2014779"/>
                    <a:gd name="connsiteX3" fmla="*/ 1985817 w 3835830"/>
                    <a:gd name="connsiteY3" fmla="*/ 688167 h 2014779"/>
                    <a:gd name="connsiteX4" fmla="*/ 2125861 w 3835830"/>
                    <a:gd name="connsiteY4" fmla="*/ 608572 h 2014779"/>
                    <a:gd name="connsiteX5" fmla="*/ 2146515 w 3835830"/>
                    <a:gd name="connsiteY5" fmla="*/ 751668 h 2014779"/>
                    <a:gd name="connsiteX6" fmla="*/ 3835830 w 3835830"/>
                    <a:gd name="connsiteY6" fmla="*/ 2014779 h 2014779"/>
                    <a:gd name="connsiteX7" fmla="*/ 2112398 w 3835830"/>
                    <a:gd name="connsiteY7" fmla="*/ 866853 h 2014779"/>
                    <a:gd name="connsiteX8" fmla="*/ 1935815 w 3835830"/>
                    <a:gd name="connsiteY8" fmla="*/ 754718 h 2014779"/>
                    <a:gd name="connsiteX9" fmla="*/ 1637946 w 3835830"/>
                    <a:gd name="connsiteY9" fmla="*/ 545281 h 2014779"/>
                    <a:gd name="connsiteX10" fmla="*/ 0 w 3835830"/>
                    <a:gd name="connsiteY10" fmla="*/ 0 h 2014779"/>
                    <a:gd name="connsiteX0" fmla="*/ 0 w 3835830"/>
                    <a:gd name="connsiteY0" fmla="*/ 0 h 2014779"/>
                    <a:gd name="connsiteX1" fmla="*/ 1100064 w 3835830"/>
                    <a:gd name="connsiteY1" fmla="*/ 334265 h 2014779"/>
                    <a:gd name="connsiteX2" fmla="*/ 1662772 w 3835830"/>
                    <a:gd name="connsiteY2" fmla="*/ 419085 h 2014779"/>
                    <a:gd name="connsiteX3" fmla="*/ 1985817 w 3835830"/>
                    <a:gd name="connsiteY3" fmla="*/ 688167 h 2014779"/>
                    <a:gd name="connsiteX4" fmla="*/ 2125861 w 3835830"/>
                    <a:gd name="connsiteY4" fmla="*/ 608572 h 2014779"/>
                    <a:gd name="connsiteX5" fmla="*/ 2146515 w 3835830"/>
                    <a:gd name="connsiteY5" fmla="*/ 751668 h 2014779"/>
                    <a:gd name="connsiteX6" fmla="*/ 3835830 w 3835830"/>
                    <a:gd name="connsiteY6" fmla="*/ 2014779 h 2014779"/>
                    <a:gd name="connsiteX7" fmla="*/ 2112398 w 3835830"/>
                    <a:gd name="connsiteY7" fmla="*/ 866853 h 2014779"/>
                    <a:gd name="connsiteX8" fmla="*/ 1935815 w 3835830"/>
                    <a:gd name="connsiteY8" fmla="*/ 754718 h 2014779"/>
                    <a:gd name="connsiteX9" fmla="*/ 1637946 w 3835830"/>
                    <a:gd name="connsiteY9" fmla="*/ 545281 h 2014779"/>
                    <a:gd name="connsiteX10" fmla="*/ 0 w 3835830"/>
                    <a:gd name="connsiteY10" fmla="*/ 0 h 2014779"/>
                    <a:gd name="connsiteX0" fmla="*/ 0 w 3835830"/>
                    <a:gd name="connsiteY0" fmla="*/ 0 h 2014779"/>
                    <a:gd name="connsiteX1" fmla="*/ 1100064 w 3835830"/>
                    <a:gd name="connsiteY1" fmla="*/ 334265 h 2014779"/>
                    <a:gd name="connsiteX2" fmla="*/ 1662772 w 3835830"/>
                    <a:gd name="connsiteY2" fmla="*/ 419085 h 2014779"/>
                    <a:gd name="connsiteX3" fmla="*/ 1985817 w 3835830"/>
                    <a:gd name="connsiteY3" fmla="*/ 688167 h 2014779"/>
                    <a:gd name="connsiteX4" fmla="*/ 2125861 w 3835830"/>
                    <a:gd name="connsiteY4" fmla="*/ 608572 h 2014779"/>
                    <a:gd name="connsiteX5" fmla="*/ 2146515 w 3835830"/>
                    <a:gd name="connsiteY5" fmla="*/ 751668 h 2014779"/>
                    <a:gd name="connsiteX6" fmla="*/ 3835830 w 3835830"/>
                    <a:gd name="connsiteY6" fmla="*/ 2014779 h 2014779"/>
                    <a:gd name="connsiteX7" fmla="*/ 2112398 w 3835830"/>
                    <a:gd name="connsiteY7" fmla="*/ 866853 h 2014779"/>
                    <a:gd name="connsiteX8" fmla="*/ 1935815 w 3835830"/>
                    <a:gd name="connsiteY8" fmla="*/ 754718 h 2014779"/>
                    <a:gd name="connsiteX9" fmla="*/ 1637946 w 3835830"/>
                    <a:gd name="connsiteY9" fmla="*/ 545281 h 2014779"/>
                    <a:gd name="connsiteX10" fmla="*/ 0 w 3835830"/>
                    <a:gd name="connsiteY10" fmla="*/ 0 h 2014779"/>
                    <a:gd name="connsiteX0" fmla="*/ 0 w 3835830"/>
                    <a:gd name="connsiteY0" fmla="*/ 0 h 2014779"/>
                    <a:gd name="connsiteX1" fmla="*/ 1100064 w 3835830"/>
                    <a:gd name="connsiteY1" fmla="*/ 334265 h 2014779"/>
                    <a:gd name="connsiteX2" fmla="*/ 1662772 w 3835830"/>
                    <a:gd name="connsiteY2" fmla="*/ 419085 h 2014779"/>
                    <a:gd name="connsiteX3" fmla="*/ 1985817 w 3835830"/>
                    <a:gd name="connsiteY3" fmla="*/ 688167 h 2014779"/>
                    <a:gd name="connsiteX4" fmla="*/ 2125861 w 3835830"/>
                    <a:gd name="connsiteY4" fmla="*/ 608572 h 2014779"/>
                    <a:gd name="connsiteX5" fmla="*/ 2146515 w 3835830"/>
                    <a:gd name="connsiteY5" fmla="*/ 751668 h 2014779"/>
                    <a:gd name="connsiteX6" fmla="*/ 2581309 w 3835830"/>
                    <a:gd name="connsiteY6" fmla="*/ 896973 h 2014779"/>
                    <a:gd name="connsiteX7" fmla="*/ 3835830 w 3835830"/>
                    <a:gd name="connsiteY7" fmla="*/ 2014779 h 2014779"/>
                    <a:gd name="connsiteX8" fmla="*/ 2112398 w 3835830"/>
                    <a:gd name="connsiteY8" fmla="*/ 866853 h 2014779"/>
                    <a:gd name="connsiteX9" fmla="*/ 1935815 w 3835830"/>
                    <a:gd name="connsiteY9" fmla="*/ 754718 h 2014779"/>
                    <a:gd name="connsiteX10" fmla="*/ 1637946 w 3835830"/>
                    <a:gd name="connsiteY10" fmla="*/ 545281 h 2014779"/>
                    <a:gd name="connsiteX11" fmla="*/ 0 w 3835830"/>
                    <a:gd name="connsiteY11" fmla="*/ 0 h 2014779"/>
                    <a:gd name="connsiteX0" fmla="*/ 0 w 3835830"/>
                    <a:gd name="connsiteY0" fmla="*/ 0 h 2014779"/>
                    <a:gd name="connsiteX1" fmla="*/ 1100064 w 3835830"/>
                    <a:gd name="connsiteY1" fmla="*/ 334265 h 2014779"/>
                    <a:gd name="connsiteX2" fmla="*/ 1662772 w 3835830"/>
                    <a:gd name="connsiteY2" fmla="*/ 419085 h 2014779"/>
                    <a:gd name="connsiteX3" fmla="*/ 1985817 w 3835830"/>
                    <a:gd name="connsiteY3" fmla="*/ 688167 h 2014779"/>
                    <a:gd name="connsiteX4" fmla="*/ 2125861 w 3835830"/>
                    <a:gd name="connsiteY4" fmla="*/ 608572 h 2014779"/>
                    <a:gd name="connsiteX5" fmla="*/ 2146515 w 3835830"/>
                    <a:gd name="connsiteY5" fmla="*/ 751668 h 2014779"/>
                    <a:gd name="connsiteX6" fmla="*/ 2581309 w 3835830"/>
                    <a:gd name="connsiteY6" fmla="*/ 896973 h 2014779"/>
                    <a:gd name="connsiteX7" fmla="*/ 3835830 w 3835830"/>
                    <a:gd name="connsiteY7" fmla="*/ 2014779 h 2014779"/>
                    <a:gd name="connsiteX8" fmla="*/ 2112398 w 3835830"/>
                    <a:gd name="connsiteY8" fmla="*/ 866853 h 2014779"/>
                    <a:gd name="connsiteX9" fmla="*/ 1935815 w 3835830"/>
                    <a:gd name="connsiteY9" fmla="*/ 754718 h 2014779"/>
                    <a:gd name="connsiteX10" fmla="*/ 1637946 w 3835830"/>
                    <a:gd name="connsiteY10" fmla="*/ 545281 h 2014779"/>
                    <a:gd name="connsiteX11" fmla="*/ 0 w 3835830"/>
                    <a:gd name="connsiteY11" fmla="*/ 0 h 2014779"/>
                    <a:gd name="connsiteX0" fmla="*/ 0 w 3835830"/>
                    <a:gd name="connsiteY0" fmla="*/ 0 h 2014779"/>
                    <a:gd name="connsiteX1" fmla="*/ 1100064 w 3835830"/>
                    <a:gd name="connsiteY1" fmla="*/ 334265 h 2014779"/>
                    <a:gd name="connsiteX2" fmla="*/ 1662772 w 3835830"/>
                    <a:gd name="connsiteY2" fmla="*/ 419085 h 2014779"/>
                    <a:gd name="connsiteX3" fmla="*/ 1985817 w 3835830"/>
                    <a:gd name="connsiteY3" fmla="*/ 688167 h 2014779"/>
                    <a:gd name="connsiteX4" fmla="*/ 2125861 w 3835830"/>
                    <a:gd name="connsiteY4" fmla="*/ 608572 h 2014779"/>
                    <a:gd name="connsiteX5" fmla="*/ 2144446 w 3835830"/>
                    <a:gd name="connsiteY5" fmla="*/ 759943 h 2014779"/>
                    <a:gd name="connsiteX6" fmla="*/ 2581309 w 3835830"/>
                    <a:gd name="connsiteY6" fmla="*/ 896973 h 2014779"/>
                    <a:gd name="connsiteX7" fmla="*/ 3835830 w 3835830"/>
                    <a:gd name="connsiteY7" fmla="*/ 2014779 h 2014779"/>
                    <a:gd name="connsiteX8" fmla="*/ 2112398 w 3835830"/>
                    <a:gd name="connsiteY8" fmla="*/ 866853 h 2014779"/>
                    <a:gd name="connsiteX9" fmla="*/ 1935815 w 3835830"/>
                    <a:gd name="connsiteY9" fmla="*/ 754718 h 2014779"/>
                    <a:gd name="connsiteX10" fmla="*/ 1637946 w 3835830"/>
                    <a:gd name="connsiteY10" fmla="*/ 545281 h 2014779"/>
                    <a:gd name="connsiteX11" fmla="*/ 0 w 3835830"/>
                    <a:gd name="connsiteY11" fmla="*/ 0 h 2014779"/>
                    <a:gd name="connsiteX0" fmla="*/ 0 w 3835830"/>
                    <a:gd name="connsiteY0" fmla="*/ 0 h 2014779"/>
                    <a:gd name="connsiteX1" fmla="*/ 1100064 w 3835830"/>
                    <a:gd name="connsiteY1" fmla="*/ 334265 h 2014779"/>
                    <a:gd name="connsiteX2" fmla="*/ 1662772 w 3835830"/>
                    <a:gd name="connsiteY2" fmla="*/ 419085 h 2014779"/>
                    <a:gd name="connsiteX3" fmla="*/ 1985817 w 3835830"/>
                    <a:gd name="connsiteY3" fmla="*/ 688167 h 2014779"/>
                    <a:gd name="connsiteX4" fmla="*/ 2125861 w 3835830"/>
                    <a:gd name="connsiteY4" fmla="*/ 608572 h 2014779"/>
                    <a:gd name="connsiteX5" fmla="*/ 2144446 w 3835830"/>
                    <a:gd name="connsiteY5" fmla="*/ 759943 h 2014779"/>
                    <a:gd name="connsiteX6" fmla="*/ 2581309 w 3835830"/>
                    <a:gd name="connsiteY6" fmla="*/ 896973 h 2014779"/>
                    <a:gd name="connsiteX7" fmla="*/ 3835830 w 3835830"/>
                    <a:gd name="connsiteY7" fmla="*/ 2014779 h 2014779"/>
                    <a:gd name="connsiteX8" fmla="*/ 2112398 w 3835830"/>
                    <a:gd name="connsiteY8" fmla="*/ 866853 h 2014779"/>
                    <a:gd name="connsiteX9" fmla="*/ 1935815 w 3835830"/>
                    <a:gd name="connsiteY9" fmla="*/ 754718 h 2014779"/>
                    <a:gd name="connsiteX10" fmla="*/ 1637946 w 3835830"/>
                    <a:gd name="connsiteY10" fmla="*/ 545281 h 2014779"/>
                    <a:gd name="connsiteX11" fmla="*/ 0 w 3835830"/>
                    <a:gd name="connsiteY11" fmla="*/ 0 h 2014779"/>
                    <a:gd name="connsiteX0" fmla="*/ 0 w 3850311"/>
                    <a:gd name="connsiteY0" fmla="*/ 0 h 2031330"/>
                    <a:gd name="connsiteX1" fmla="*/ 1100064 w 3850311"/>
                    <a:gd name="connsiteY1" fmla="*/ 334265 h 2031330"/>
                    <a:gd name="connsiteX2" fmla="*/ 1662772 w 3850311"/>
                    <a:gd name="connsiteY2" fmla="*/ 419085 h 2031330"/>
                    <a:gd name="connsiteX3" fmla="*/ 1985817 w 3850311"/>
                    <a:gd name="connsiteY3" fmla="*/ 688167 h 2031330"/>
                    <a:gd name="connsiteX4" fmla="*/ 2125861 w 3850311"/>
                    <a:gd name="connsiteY4" fmla="*/ 608572 h 2031330"/>
                    <a:gd name="connsiteX5" fmla="*/ 2144446 w 3850311"/>
                    <a:gd name="connsiteY5" fmla="*/ 759943 h 2031330"/>
                    <a:gd name="connsiteX6" fmla="*/ 2581309 w 3850311"/>
                    <a:gd name="connsiteY6" fmla="*/ 896973 h 2031330"/>
                    <a:gd name="connsiteX7" fmla="*/ 3850311 w 3850311"/>
                    <a:gd name="connsiteY7" fmla="*/ 2031330 h 2031330"/>
                    <a:gd name="connsiteX8" fmla="*/ 2112398 w 3850311"/>
                    <a:gd name="connsiteY8" fmla="*/ 866853 h 2031330"/>
                    <a:gd name="connsiteX9" fmla="*/ 1935815 w 3850311"/>
                    <a:gd name="connsiteY9" fmla="*/ 754718 h 2031330"/>
                    <a:gd name="connsiteX10" fmla="*/ 1637946 w 3850311"/>
                    <a:gd name="connsiteY10" fmla="*/ 545281 h 2031330"/>
                    <a:gd name="connsiteX11" fmla="*/ 0 w 3850311"/>
                    <a:gd name="connsiteY11" fmla="*/ 0 h 2031330"/>
                    <a:gd name="connsiteX0" fmla="*/ 0 w 3850311"/>
                    <a:gd name="connsiteY0" fmla="*/ 0 h 2031330"/>
                    <a:gd name="connsiteX1" fmla="*/ 1100064 w 3850311"/>
                    <a:gd name="connsiteY1" fmla="*/ 334265 h 2031330"/>
                    <a:gd name="connsiteX2" fmla="*/ 1662772 w 3850311"/>
                    <a:gd name="connsiteY2" fmla="*/ 419085 h 2031330"/>
                    <a:gd name="connsiteX3" fmla="*/ 1985817 w 3850311"/>
                    <a:gd name="connsiteY3" fmla="*/ 688167 h 2031330"/>
                    <a:gd name="connsiteX4" fmla="*/ 2125861 w 3850311"/>
                    <a:gd name="connsiteY4" fmla="*/ 608572 h 2031330"/>
                    <a:gd name="connsiteX5" fmla="*/ 2144446 w 3850311"/>
                    <a:gd name="connsiteY5" fmla="*/ 759943 h 2031330"/>
                    <a:gd name="connsiteX6" fmla="*/ 2581309 w 3850311"/>
                    <a:gd name="connsiteY6" fmla="*/ 896973 h 2031330"/>
                    <a:gd name="connsiteX7" fmla="*/ 3850311 w 3850311"/>
                    <a:gd name="connsiteY7" fmla="*/ 2031330 h 2031330"/>
                    <a:gd name="connsiteX8" fmla="*/ 2490283 w 3850311"/>
                    <a:gd name="connsiteY8" fmla="*/ 975585 h 2031330"/>
                    <a:gd name="connsiteX9" fmla="*/ 2112398 w 3850311"/>
                    <a:gd name="connsiteY9" fmla="*/ 866853 h 2031330"/>
                    <a:gd name="connsiteX10" fmla="*/ 1935815 w 3850311"/>
                    <a:gd name="connsiteY10" fmla="*/ 754718 h 2031330"/>
                    <a:gd name="connsiteX11" fmla="*/ 1637946 w 3850311"/>
                    <a:gd name="connsiteY11" fmla="*/ 545281 h 2031330"/>
                    <a:gd name="connsiteX12" fmla="*/ 0 w 3850311"/>
                    <a:gd name="connsiteY12" fmla="*/ 0 h 2031330"/>
                    <a:gd name="connsiteX0" fmla="*/ 0 w 3850311"/>
                    <a:gd name="connsiteY0" fmla="*/ 0 h 2031330"/>
                    <a:gd name="connsiteX1" fmla="*/ 1100064 w 3850311"/>
                    <a:gd name="connsiteY1" fmla="*/ 334265 h 2031330"/>
                    <a:gd name="connsiteX2" fmla="*/ 1662772 w 3850311"/>
                    <a:gd name="connsiteY2" fmla="*/ 419085 h 2031330"/>
                    <a:gd name="connsiteX3" fmla="*/ 1985817 w 3850311"/>
                    <a:gd name="connsiteY3" fmla="*/ 688167 h 2031330"/>
                    <a:gd name="connsiteX4" fmla="*/ 2125861 w 3850311"/>
                    <a:gd name="connsiteY4" fmla="*/ 608572 h 2031330"/>
                    <a:gd name="connsiteX5" fmla="*/ 2144446 w 3850311"/>
                    <a:gd name="connsiteY5" fmla="*/ 759943 h 2031330"/>
                    <a:gd name="connsiteX6" fmla="*/ 2581309 w 3850311"/>
                    <a:gd name="connsiteY6" fmla="*/ 896973 h 2031330"/>
                    <a:gd name="connsiteX7" fmla="*/ 3850311 w 3850311"/>
                    <a:gd name="connsiteY7" fmla="*/ 2031330 h 2031330"/>
                    <a:gd name="connsiteX8" fmla="*/ 2490283 w 3850311"/>
                    <a:gd name="connsiteY8" fmla="*/ 975585 h 2031330"/>
                    <a:gd name="connsiteX9" fmla="*/ 2112398 w 3850311"/>
                    <a:gd name="connsiteY9" fmla="*/ 866853 h 2031330"/>
                    <a:gd name="connsiteX10" fmla="*/ 1935815 w 3850311"/>
                    <a:gd name="connsiteY10" fmla="*/ 754718 h 2031330"/>
                    <a:gd name="connsiteX11" fmla="*/ 1637946 w 3850311"/>
                    <a:gd name="connsiteY11" fmla="*/ 545281 h 2031330"/>
                    <a:gd name="connsiteX12" fmla="*/ 0 w 3850311"/>
                    <a:gd name="connsiteY12" fmla="*/ 0 h 2031330"/>
                    <a:gd name="connsiteX0" fmla="*/ 0 w 3850311"/>
                    <a:gd name="connsiteY0" fmla="*/ 0 h 2031330"/>
                    <a:gd name="connsiteX1" fmla="*/ 1100064 w 3850311"/>
                    <a:gd name="connsiteY1" fmla="*/ 334265 h 2031330"/>
                    <a:gd name="connsiteX2" fmla="*/ 1662772 w 3850311"/>
                    <a:gd name="connsiteY2" fmla="*/ 419085 h 2031330"/>
                    <a:gd name="connsiteX3" fmla="*/ 1985817 w 3850311"/>
                    <a:gd name="connsiteY3" fmla="*/ 688167 h 2031330"/>
                    <a:gd name="connsiteX4" fmla="*/ 2125861 w 3850311"/>
                    <a:gd name="connsiteY4" fmla="*/ 608572 h 2031330"/>
                    <a:gd name="connsiteX5" fmla="*/ 2144446 w 3850311"/>
                    <a:gd name="connsiteY5" fmla="*/ 759943 h 2031330"/>
                    <a:gd name="connsiteX6" fmla="*/ 2581309 w 3850311"/>
                    <a:gd name="connsiteY6" fmla="*/ 896973 h 2031330"/>
                    <a:gd name="connsiteX7" fmla="*/ 3850311 w 3850311"/>
                    <a:gd name="connsiteY7" fmla="*/ 2031330 h 2031330"/>
                    <a:gd name="connsiteX8" fmla="*/ 2490283 w 3850311"/>
                    <a:gd name="connsiteY8" fmla="*/ 975585 h 2031330"/>
                    <a:gd name="connsiteX9" fmla="*/ 2112398 w 3850311"/>
                    <a:gd name="connsiteY9" fmla="*/ 866853 h 2031330"/>
                    <a:gd name="connsiteX10" fmla="*/ 1935815 w 3850311"/>
                    <a:gd name="connsiteY10" fmla="*/ 754718 h 2031330"/>
                    <a:gd name="connsiteX11" fmla="*/ 1637946 w 3850311"/>
                    <a:gd name="connsiteY11" fmla="*/ 545281 h 2031330"/>
                    <a:gd name="connsiteX12" fmla="*/ 0 w 3850311"/>
                    <a:gd name="connsiteY12" fmla="*/ 0 h 2031330"/>
                    <a:gd name="connsiteX0" fmla="*/ 0 w 3850311"/>
                    <a:gd name="connsiteY0" fmla="*/ 0 h 2031330"/>
                    <a:gd name="connsiteX1" fmla="*/ 1100064 w 3850311"/>
                    <a:gd name="connsiteY1" fmla="*/ 334265 h 2031330"/>
                    <a:gd name="connsiteX2" fmla="*/ 1662772 w 3850311"/>
                    <a:gd name="connsiteY2" fmla="*/ 419085 h 2031330"/>
                    <a:gd name="connsiteX3" fmla="*/ 1985817 w 3850311"/>
                    <a:gd name="connsiteY3" fmla="*/ 688167 h 2031330"/>
                    <a:gd name="connsiteX4" fmla="*/ 2125861 w 3850311"/>
                    <a:gd name="connsiteY4" fmla="*/ 608572 h 2031330"/>
                    <a:gd name="connsiteX5" fmla="*/ 2144446 w 3850311"/>
                    <a:gd name="connsiteY5" fmla="*/ 759943 h 2031330"/>
                    <a:gd name="connsiteX6" fmla="*/ 2581309 w 3850311"/>
                    <a:gd name="connsiteY6" fmla="*/ 896973 h 2031330"/>
                    <a:gd name="connsiteX7" fmla="*/ 3850311 w 3850311"/>
                    <a:gd name="connsiteY7" fmla="*/ 2031330 h 2031330"/>
                    <a:gd name="connsiteX8" fmla="*/ 2490283 w 3850311"/>
                    <a:gd name="connsiteY8" fmla="*/ 975585 h 2031330"/>
                    <a:gd name="connsiteX9" fmla="*/ 2112398 w 3850311"/>
                    <a:gd name="connsiteY9" fmla="*/ 866853 h 2031330"/>
                    <a:gd name="connsiteX10" fmla="*/ 1935815 w 3850311"/>
                    <a:gd name="connsiteY10" fmla="*/ 754718 h 2031330"/>
                    <a:gd name="connsiteX11" fmla="*/ 1637946 w 3850311"/>
                    <a:gd name="connsiteY11" fmla="*/ 545281 h 2031330"/>
                    <a:gd name="connsiteX12" fmla="*/ 0 w 3850311"/>
                    <a:gd name="connsiteY12" fmla="*/ 0 h 2031330"/>
                    <a:gd name="connsiteX0" fmla="*/ 0 w 3859399"/>
                    <a:gd name="connsiteY0" fmla="*/ 0 h 2036599"/>
                    <a:gd name="connsiteX1" fmla="*/ 1100064 w 3859399"/>
                    <a:gd name="connsiteY1" fmla="*/ 334265 h 2036599"/>
                    <a:gd name="connsiteX2" fmla="*/ 1662772 w 3859399"/>
                    <a:gd name="connsiteY2" fmla="*/ 419085 h 2036599"/>
                    <a:gd name="connsiteX3" fmla="*/ 1985817 w 3859399"/>
                    <a:gd name="connsiteY3" fmla="*/ 688167 h 2036599"/>
                    <a:gd name="connsiteX4" fmla="*/ 2125861 w 3859399"/>
                    <a:gd name="connsiteY4" fmla="*/ 608572 h 2036599"/>
                    <a:gd name="connsiteX5" fmla="*/ 2144446 w 3859399"/>
                    <a:gd name="connsiteY5" fmla="*/ 759943 h 2036599"/>
                    <a:gd name="connsiteX6" fmla="*/ 2581309 w 3859399"/>
                    <a:gd name="connsiteY6" fmla="*/ 896973 h 2036599"/>
                    <a:gd name="connsiteX7" fmla="*/ 3040578 w 3859399"/>
                    <a:gd name="connsiteY7" fmla="*/ 1378997 h 2036599"/>
                    <a:gd name="connsiteX8" fmla="*/ 3850311 w 3859399"/>
                    <a:gd name="connsiteY8" fmla="*/ 2031330 h 2036599"/>
                    <a:gd name="connsiteX9" fmla="*/ 2490283 w 3859399"/>
                    <a:gd name="connsiteY9" fmla="*/ 975585 h 2036599"/>
                    <a:gd name="connsiteX10" fmla="*/ 2112398 w 3859399"/>
                    <a:gd name="connsiteY10" fmla="*/ 866853 h 2036599"/>
                    <a:gd name="connsiteX11" fmla="*/ 1935815 w 3859399"/>
                    <a:gd name="connsiteY11" fmla="*/ 754718 h 2036599"/>
                    <a:gd name="connsiteX12" fmla="*/ 1637946 w 3859399"/>
                    <a:gd name="connsiteY12" fmla="*/ 545281 h 2036599"/>
                    <a:gd name="connsiteX13" fmla="*/ 0 w 3859399"/>
                    <a:gd name="connsiteY13" fmla="*/ 0 h 2036599"/>
                    <a:gd name="connsiteX0" fmla="*/ 0 w 3850311"/>
                    <a:gd name="connsiteY0" fmla="*/ 0 h 2031330"/>
                    <a:gd name="connsiteX1" fmla="*/ 1100064 w 3850311"/>
                    <a:gd name="connsiteY1" fmla="*/ 334265 h 2031330"/>
                    <a:gd name="connsiteX2" fmla="*/ 1662772 w 3850311"/>
                    <a:gd name="connsiteY2" fmla="*/ 419085 h 2031330"/>
                    <a:gd name="connsiteX3" fmla="*/ 1985817 w 3850311"/>
                    <a:gd name="connsiteY3" fmla="*/ 688167 h 2031330"/>
                    <a:gd name="connsiteX4" fmla="*/ 2125861 w 3850311"/>
                    <a:gd name="connsiteY4" fmla="*/ 608572 h 2031330"/>
                    <a:gd name="connsiteX5" fmla="*/ 2144446 w 3850311"/>
                    <a:gd name="connsiteY5" fmla="*/ 759943 h 2031330"/>
                    <a:gd name="connsiteX6" fmla="*/ 2581309 w 3850311"/>
                    <a:gd name="connsiteY6" fmla="*/ 896973 h 2031330"/>
                    <a:gd name="connsiteX7" fmla="*/ 3040578 w 3850311"/>
                    <a:gd name="connsiteY7" fmla="*/ 1378997 h 2031330"/>
                    <a:gd name="connsiteX8" fmla="*/ 3850311 w 3850311"/>
                    <a:gd name="connsiteY8" fmla="*/ 2031330 h 2031330"/>
                    <a:gd name="connsiteX9" fmla="*/ 2490283 w 3850311"/>
                    <a:gd name="connsiteY9" fmla="*/ 975585 h 2031330"/>
                    <a:gd name="connsiteX10" fmla="*/ 2112398 w 3850311"/>
                    <a:gd name="connsiteY10" fmla="*/ 866853 h 2031330"/>
                    <a:gd name="connsiteX11" fmla="*/ 1935815 w 3850311"/>
                    <a:gd name="connsiteY11" fmla="*/ 754718 h 2031330"/>
                    <a:gd name="connsiteX12" fmla="*/ 1637946 w 3850311"/>
                    <a:gd name="connsiteY12" fmla="*/ 545281 h 2031330"/>
                    <a:gd name="connsiteX13" fmla="*/ 0 w 3850311"/>
                    <a:gd name="connsiteY13" fmla="*/ 0 h 2031330"/>
                    <a:gd name="connsiteX0" fmla="*/ 0 w 3850311"/>
                    <a:gd name="connsiteY0" fmla="*/ 0 h 2029261"/>
                    <a:gd name="connsiteX1" fmla="*/ 1100064 w 3850311"/>
                    <a:gd name="connsiteY1" fmla="*/ 334265 h 2029261"/>
                    <a:gd name="connsiteX2" fmla="*/ 1662772 w 3850311"/>
                    <a:gd name="connsiteY2" fmla="*/ 419085 h 2029261"/>
                    <a:gd name="connsiteX3" fmla="*/ 1985817 w 3850311"/>
                    <a:gd name="connsiteY3" fmla="*/ 688167 h 2029261"/>
                    <a:gd name="connsiteX4" fmla="*/ 2125861 w 3850311"/>
                    <a:gd name="connsiteY4" fmla="*/ 608572 h 2029261"/>
                    <a:gd name="connsiteX5" fmla="*/ 2144446 w 3850311"/>
                    <a:gd name="connsiteY5" fmla="*/ 759943 h 2029261"/>
                    <a:gd name="connsiteX6" fmla="*/ 2581309 w 3850311"/>
                    <a:gd name="connsiteY6" fmla="*/ 896973 h 2029261"/>
                    <a:gd name="connsiteX7" fmla="*/ 3040578 w 3850311"/>
                    <a:gd name="connsiteY7" fmla="*/ 1378997 h 2029261"/>
                    <a:gd name="connsiteX8" fmla="*/ 3850311 w 3850311"/>
                    <a:gd name="connsiteY8" fmla="*/ 2029261 h 2029261"/>
                    <a:gd name="connsiteX9" fmla="*/ 2490283 w 3850311"/>
                    <a:gd name="connsiteY9" fmla="*/ 975585 h 2029261"/>
                    <a:gd name="connsiteX10" fmla="*/ 2112398 w 3850311"/>
                    <a:gd name="connsiteY10" fmla="*/ 866853 h 2029261"/>
                    <a:gd name="connsiteX11" fmla="*/ 1935815 w 3850311"/>
                    <a:gd name="connsiteY11" fmla="*/ 754718 h 2029261"/>
                    <a:gd name="connsiteX12" fmla="*/ 1637946 w 3850311"/>
                    <a:gd name="connsiteY12" fmla="*/ 545281 h 2029261"/>
                    <a:gd name="connsiteX13" fmla="*/ 0 w 3850311"/>
                    <a:gd name="connsiteY13" fmla="*/ 0 h 2029261"/>
                    <a:gd name="connsiteX0" fmla="*/ 0 w 3854448"/>
                    <a:gd name="connsiteY0" fmla="*/ 0 h 2023055"/>
                    <a:gd name="connsiteX1" fmla="*/ 1100064 w 3854448"/>
                    <a:gd name="connsiteY1" fmla="*/ 334265 h 2023055"/>
                    <a:gd name="connsiteX2" fmla="*/ 1662772 w 3854448"/>
                    <a:gd name="connsiteY2" fmla="*/ 419085 h 2023055"/>
                    <a:gd name="connsiteX3" fmla="*/ 1985817 w 3854448"/>
                    <a:gd name="connsiteY3" fmla="*/ 688167 h 2023055"/>
                    <a:gd name="connsiteX4" fmla="*/ 2125861 w 3854448"/>
                    <a:gd name="connsiteY4" fmla="*/ 608572 h 2023055"/>
                    <a:gd name="connsiteX5" fmla="*/ 2144446 w 3854448"/>
                    <a:gd name="connsiteY5" fmla="*/ 759943 h 2023055"/>
                    <a:gd name="connsiteX6" fmla="*/ 2581309 w 3854448"/>
                    <a:gd name="connsiteY6" fmla="*/ 896973 h 2023055"/>
                    <a:gd name="connsiteX7" fmla="*/ 3040578 w 3854448"/>
                    <a:gd name="connsiteY7" fmla="*/ 1378997 h 2023055"/>
                    <a:gd name="connsiteX8" fmla="*/ 3854448 w 3854448"/>
                    <a:gd name="connsiteY8" fmla="*/ 2023055 h 2023055"/>
                    <a:gd name="connsiteX9" fmla="*/ 2490283 w 3854448"/>
                    <a:gd name="connsiteY9" fmla="*/ 975585 h 2023055"/>
                    <a:gd name="connsiteX10" fmla="*/ 2112398 w 3854448"/>
                    <a:gd name="connsiteY10" fmla="*/ 866853 h 2023055"/>
                    <a:gd name="connsiteX11" fmla="*/ 1935815 w 3854448"/>
                    <a:gd name="connsiteY11" fmla="*/ 754718 h 2023055"/>
                    <a:gd name="connsiteX12" fmla="*/ 1637946 w 3854448"/>
                    <a:gd name="connsiteY12" fmla="*/ 545281 h 2023055"/>
                    <a:gd name="connsiteX13" fmla="*/ 0 w 3854448"/>
                    <a:gd name="connsiteY13" fmla="*/ 0 h 2023055"/>
                    <a:gd name="connsiteX0" fmla="*/ 0 w 3854448"/>
                    <a:gd name="connsiteY0" fmla="*/ 0 h 2023055"/>
                    <a:gd name="connsiteX1" fmla="*/ 1100064 w 3854448"/>
                    <a:gd name="connsiteY1" fmla="*/ 334265 h 2023055"/>
                    <a:gd name="connsiteX2" fmla="*/ 1662772 w 3854448"/>
                    <a:gd name="connsiteY2" fmla="*/ 419085 h 2023055"/>
                    <a:gd name="connsiteX3" fmla="*/ 1985817 w 3854448"/>
                    <a:gd name="connsiteY3" fmla="*/ 688167 h 2023055"/>
                    <a:gd name="connsiteX4" fmla="*/ 2125861 w 3854448"/>
                    <a:gd name="connsiteY4" fmla="*/ 608572 h 2023055"/>
                    <a:gd name="connsiteX5" fmla="*/ 2144446 w 3854448"/>
                    <a:gd name="connsiteY5" fmla="*/ 759943 h 2023055"/>
                    <a:gd name="connsiteX6" fmla="*/ 2581309 w 3854448"/>
                    <a:gd name="connsiteY6" fmla="*/ 896973 h 2023055"/>
                    <a:gd name="connsiteX7" fmla="*/ 3040578 w 3854448"/>
                    <a:gd name="connsiteY7" fmla="*/ 1378997 h 2023055"/>
                    <a:gd name="connsiteX8" fmla="*/ 3854448 w 3854448"/>
                    <a:gd name="connsiteY8" fmla="*/ 2023055 h 2023055"/>
                    <a:gd name="connsiteX9" fmla="*/ 2353743 w 3854448"/>
                    <a:gd name="connsiteY9" fmla="*/ 872146 h 2023055"/>
                    <a:gd name="connsiteX10" fmla="*/ 2112398 w 3854448"/>
                    <a:gd name="connsiteY10" fmla="*/ 866853 h 2023055"/>
                    <a:gd name="connsiteX11" fmla="*/ 1935815 w 3854448"/>
                    <a:gd name="connsiteY11" fmla="*/ 754718 h 2023055"/>
                    <a:gd name="connsiteX12" fmla="*/ 1637946 w 3854448"/>
                    <a:gd name="connsiteY12" fmla="*/ 545281 h 2023055"/>
                    <a:gd name="connsiteX13" fmla="*/ 0 w 3854448"/>
                    <a:gd name="connsiteY13" fmla="*/ 0 h 2023055"/>
                    <a:gd name="connsiteX0" fmla="*/ 0 w 3854448"/>
                    <a:gd name="connsiteY0" fmla="*/ 0 h 2023055"/>
                    <a:gd name="connsiteX1" fmla="*/ 1100064 w 3854448"/>
                    <a:gd name="connsiteY1" fmla="*/ 334265 h 2023055"/>
                    <a:gd name="connsiteX2" fmla="*/ 1662772 w 3854448"/>
                    <a:gd name="connsiteY2" fmla="*/ 419085 h 2023055"/>
                    <a:gd name="connsiteX3" fmla="*/ 1985817 w 3854448"/>
                    <a:gd name="connsiteY3" fmla="*/ 688167 h 2023055"/>
                    <a:gd name="connsiteX4" fmla="*/ 2125861 w 3854448"/>
                    <a:gd name="connsiteY4" fmla="*/ 608572 h 2023055"/>
                    <a:gd name="connsiteX5" fmla="*/ 2144446 w 3854448"/>
                    <a:gd name="connsiteY5" fmla="*/ 759943 h 2023055"/>
                    <a:gd name="connsiteX6" fmla="*/ 2581309 w 3854448"/>
                    <a:gd name="connsiteY6" fmla="*/ 896973 h 2023055"/>
                    <a:gd name="connsiteX7" fmla="*/ 3040578 w 3854448"/>
                    <a:gd name="connsiteY7" fmla="*/ 1378997 h 2023055"/>
                    <a:gd name="connsiteX8" fmla="*/ 3854448 w 3854448"/>
                    <a:gd name="connsiteY8" fmla="*/ 2023055 h 2023055"/>
                    <a:gd name="connsiteX9" fmla="*/ 2353743 w 3854448"/>
                    <a:gd name="connsiteY9" fmla="*/ 872146 h 2023055"/>
                    <a:gd name="connsiteX10" fmla="*/ 2112398 w 3854448"/>
                    <a:gd name="connsiteY10" fmla="*/ 866853 h 2023055"/>
                    <a:gd name="connsiteX11" fmla="*/ 1935815 w 3854448"/>
                    <a:gd name="connsiteY11" fmla="*/ 754718 h 2023055"/>
                    <a:gd name="connsiteX12" fmla="*/ 1637946 w 3854448"/>
                    <a:gd name="connsiteY12" fmla="*/ 545281 h 2023055"/>
                    <a:gd name="connsiteX13" fmla="*/ 0 w 3854448"/>
                    <a:gd name="connsiteY13" fmla="*/ 0 h 2023055"/>
                    <a:gd name="connsiteX0" fmla="*/ 0 w 3860094"/>
                    <a:gd name="connsiteY0" fmla="*/ 0 h 2026473"/>
                    <a:gd name="connsiteX1" fmla="*/ 1100064 w 3860094"/>
                    <a:gd name="connsiteY1" fmla="*/ 334265 h 2026473"/>
                    <a:gd name="connsiteX2" fmla="*/ 1662772 w 3860094"/>
                    <a:gd name="connsiteY2" fmla="*/ 419085 h 2026473"/>
                    <a:gd name="connsiteX3" fmla="*/ 1985817 w 3860094"/>
                    <a:gd name="connsiteY3" fmla="*/ 688167 h 2026473"/>
                    <a:gd name="connsiteX4" fmla="*/ 2125861 w 3860094"/>
                    <a:gd name="connsiteY4" fmla="*/ 608572 h 2026473"/>
                    <a:gd name="connsiteX5" fmla="*/ 2144446 w 3860094"/>
                    <a:gd name="connsiteY5" fmla="*/ 759943 h 2026473"/>
                    <a:gd name="connsiteX6" fmla="*/ 2581309 w 3860094"/>
                    <a:gd name="connsiteY6" fmla="*/ 896973 h 2026473"/>
                    <a:gd name="connsiteX7" fmla="*/ 3040578 w 3860094"/>
                    <a:gd name="connsiteY7" fmla="*/ 1378997 h 2026473"/>
                    <a:gd name="connsiteX8" fmla="*/ 3854448 w 3860094"/>
                    <a:gd name="connsiteY8" fmla="*/ 2023055 h 2026473"/>
                    <a:gd name="connsiteX9" fmla="*/ 2618546 w 3860094"/>
                    <a:gd name="connsiteY9" fmla="*/ 1072819 h 2026473"/>
                    <a:gd name="connsiteX10" fmla="*/ 2353743 w 3860094"/>
                    <a:gd name="connsiteY10" fmla="*/ 872146 h 2026473"/>
                    <a:gd name="connsiteX11" fmla="*/ 2112398 w 3860094"/>
                    <a:gd name="connsiteY11" fmla="*/ 866853 h 2026473"/>
                    <a:gd name="connsiteX12" fmla="*/ 1935815 w 3860094"/>
                    <a:gd name="connsiteY12" fmla="*/ 754718 h 2026473"/>
                    <a:gd name="connsiteX13" fmla="*/ 1637946 w 3860094"/>
                    <a:gd name="connsiteY13" fmla="*/ 545281 h 2026473"/>
                    <a:gd name="connsiteX14" fmla="*/ 0 w 3860094"/>
                    <a:gd name="connsiteY14" fmla="*/ 0 h 2026473"/>
                    <a:gd name="connsiteX0" fmla="*/ 0 w 3860094"/>
                    <a:gd name="connsiteY0" fmla="*/ 0 h 2026473"/>
                    <a:gd name="connsiteX1" fmla="*/ 1100064 w 3860094"/>
                    <a:gd name="connsiteY1" fmla="*/ 334265 h 2026473"/>
                    <a:gd name="connsiteX2" fmla="*/ 1662772 w 3860094"/>
                    <a:gd name="connsiteY2" fmla="*/ 419085 h 2026473"/>
                    <a:gd name="connsiteX3" fmla="*/ 1985817 w 3860094"/>
                    <a:gd name="connsiteY3" fmla="*/ 688167 h 2026473"/>
                    <a:gd name="connsiteX4" fmla="*/ 2125861 w 3860094"/>
                    <a:gd name="connsiteY4" fmla="*/ 608572 h 2026473"/>
                    <a:gd name="connsiteX5" fmla="*/ 2144446 w 3860094"/>
                    <a:gd name="connsiteY5" fmla="*/ 759943 h 2026473"/>
                    <a:gd name="connsiteX6" fmla="*/ 2581309 w 3860094"/>
                    <a:gd name="connsiteY6" fmla="*/ 896973 h 2026473"/>
                    <a:gd name="connsiteX7" fmla="*/ 3040578 w 3860094"/>
                    <a:gd name="connsiteY7" fmla="*/ 1378997 h 2026473"/>
                    <a:gd name="connsiteX8" fmla="*/ 3854448 w 3860094"/>
                    <a:gd name="connsiteY8" fmla="*/ 2023055 h 2026473"/>
                    <a:gd name="connsiteX9" fmla="*/ 2618546 w 3860094"/>
                    <a:gd name="connsiteY9" fmla="*/ 1072819 h 2026473"/>
                    <a:gd name="connsiteX10" fmla="*/ 2353743 w 3860094"/>
                    <a:gd name="connsiteY10" fmla="*/ 872146 h 2026473"/>
                    <a:gd name="connsiteX11" fmla="*/ 2112398 w 3860094"/>
                    <a:gd name="connsiteY11" fmla="*/ 866853 h 2026473"/>
                    <a:gd name="connsiteX12" fmla="*/ 1935815 w 3860094"/>
                    <a:gd name="connsiteY12" fmla="*/ 754718 h 2026473"/>
                    <a:gd name="connsiteX13" fmla="*/ 1637946 w 3860094"/>
                    <a:gd name="connsiteY13" fmla="*/ 545281 h 2026473"/>
                    <a:gd name="connsiteX14" fmla="*/ 0 w 3860094"/>
                    <a:gd name="connsiteY14" fmla="*/ 0 h 2026473"/>
                    <a:gd name="connsiteX0" fmla="*/ 0 w 3855959"/>
                    <a:gd name="connsiteY0" fmla="*/ 0 h 2025689"/>
                    <a:gd name="connsiteX1" fmla="*/ 1100064 w 3855959"/>
                    <a:gd name="connsiteY1" fmla="*/ 334265 h 2025689"/>
                    <a:gd name="connsiteX2" fmla="*/ 1662772 w 3855959"/>
                    <a:gd name="connsiteY2" fmla="*/ 419085 h 2025689"/>
                    <a:gd name="connsiteX3" fmla="*/ 1985817 w 3855959"/>
                    <a:gd name="connsiteY3" fmla="*/ 688167 h 2025689"/>
                    <a:gd name="connsiteX4" fmla="*/ 2125861 w 3855959"/>
                    <a:gd name="connsiteY4" fmla="*/ 608572 h 2025689"/>
                    <a:gd name="connsiteX5" fmla="*/ 2144446 w 3855959"/>
                    <a:gd name="connsiteY5" fmla="*/ 759943 h 2025689"/>
                    <a:gd name="connsiteX6" fmla="*/ 2581309 w 3855959"/>
                    <a:gd name="connsiteY6" fmla="*/ 896973 h 2025689"/>
                    <a:gd name="connsiteX7" fmla="*/ 3040578 w 3855959"/>
                    <a:gd name="connsiteY7" fmla="*/ 1378997 h 2025689"/>
                    <a:gd name="connsiteX8" fmla="*/ 3854448 w 3855959"/>
                    <a:gd name="connsiteY8" fmla="*/ 2023055 h 2025689"/>
                    <a:gd name="connsiteX9" fmla="*/ 3224698 w 3855959"/>
                    <a:gd name="connsiteY9" fmla="*/ 1616908 h 2025689"/>
                    <a:gd name="connsiteX10" fmla="*/ 2618546 w 3855959"/>
                    <a:gd name="connsiteY10" fmla="*/ 1072819 h 2025689"/>
                    <a:gd name="connsiteX11" fmla="*/ 2353743 w 3855959"/>
                    <a:gd name="connsiteY11" fmla="*/ 872146 h 2025689"/>
                    <a:gd name="connsiteX12" fmla="*/ 2112398 w 3855959"/>
                    <a:gd name="connsiteY12" fmla="*/ 866853 h 2025689"/>
                    <a:gd name="connsiteX13" fmla="*/ 1935815 w 3855959"/>
                    <a:gd name="connsiteY13" fmla="*/ 754718 h 2025689"/>
                    <a:gd name="connsiteX14" fmla="*/ 1637946 w 3855959"/>
                    <a:gd name="connsiteY14" fmla="*/ 545281 h 2025689"/>
                    <a:gd name="connsiteX15" fmla="*/ 0 w 3855959"/>
                    <a:gd name="connsiteY15" fmla="*/ 0 h 2025689"/>
                    <a:gd name="connsiteX0" fmla="*/ 0 w 3855959"/>
                    <a:gd name="connsiteY0" fmla="*/ 0 h 2025689"/>
                    <a:gd name="connsiteX1" fmla="*/ 1100064 w 3855959"/>
                    <a:gd name="connsiteY1" fmla="*/ 334265 h 2025689"/>
                    <a:gd name="connsiteX2" fmla="*/ 1662772 w 3855959"/>
                    <a:gd name="connsiteY2" fmla="*/ 419085 h 2025689"/>
                    <a:gd name="connsiteX3" fmla="*/ 1985817 w 3855959"/>
                    <a:gd name="connsiteY3" fmla="*/ 688167 h 2025689"/>
                    <a:gd name="connsiteX4" fmla="*/ 2125861 w 3855959"/>
                    <a:gd name="connsiteY4" fmla="*/ 608572 h 2025689"/>
                    <a:gd name="connsiteX5" fmla="*/ 2144446 w 3855959"/>
                    <a:gd name="connsiteY5" fmla="*/ 759943 h 2025689"/>
                    <a:gd name="connsiteX6" fmla="*/ 2581309 w 3855959"/>
                    <a:gd name="connsiteY6" fmla="*/ 896973 h 2025689"/>
                    <a:gd name="connsiteX7" fmla="*/ 3040578 w 3855959"/>
                    <a:gd name="connsiteY7" fmla="*/ 1378997 h 2025689"/>
                    <a:gd name="connsiteX8" fmla="*/ 3854448 w 3855959"/>
                    <a:gd name="connsiteY8" fmla="*/ 2023055 h 2025689"/>
                    <a:gd name="connsiteX9" fmla="*/ 3224698 w 3855959"/>
                    <a:gd name="connsiteY9" fmla="*/ 1616908 h 2025689"/>
                    <a:gd name="connsiteX10" fmla="*/ 2618546 w 3855959"/>
                    <a:gd name="connsiteY10" fmla="*/ 1072819 h 2025689"/>
                    <a:gd name="connsiteX11" fmla="*/ 2353743 w 3855959"/>
                    <a:gd name="connsiteY11" fmla="*/ 872146 h 2025689"/>
                    <a:gd name="connsiteX12" fmla="*/ 2112398 w 3855959"/>
                    <a:gd name="connsiteY12" fmla="*/ 866853 h 2025689"/>
                    <a:gd name="connsiteX13" fmla="*/ 1935815 w 3855959"/>
                    <a:gd name="connsiteY13" fmla="*/ 754718 h 2025689"/>
                    <a:gd name="connsiteX14" fmla="*/ 1637946 w 3855959"/>
                    <a:gd name="connsiteY14" fmla="*/ 545281 h 2025689"/>
                    <a:gd name="connsiteX15" fmla="*/ 0 w 3855959"/>
                    <a:gd name="connsiteY15" fmla="*/ 0 h 2025689"/>
                    <a:gd name="connsiteX0" fmla="*/ 0 w 3855959"/>
                    <a:gd name="connsiteY0" fmla="*/ 0 h 2025689"/>
                    <a:gd name="connsiteX1" fmla="*/ 1100064 w 3855959"/>
                    <a:gd name="connsiteY1" fmla="*/ 334265 h 2025689"/>
                    <a:gd name="connsiteX2" fmla="*/ 1662772 w 3855959"/>
                    <a:gd name="connsiteY2" fmla="*/ 419085 h 2025689"/>
                    <a:gd name="connsiteX3" fmla="*/ 1985817 w 3855959"/>
                    <a:gd name="connsiteY3" fmla="*/ 688167 h 2025689"/>
                    <a:gd name="connsiteX4" fmla="*/ 2125861 w 3855959"/>
                    <a:gd name="connsiteY4" fmla="*/ 608572 h 2025689"/>
                    <a:gd name="connsiteX5" fmla="*/ 2144446 w 3855959"/>
                    <a:gd name="connsiteY5" fmla="*/ 759943 h 2025689"/>
                    <a:gd name="connsiteX6" fmla="*/ 2581309 w 3855959"/>
                    <a:gd name="connsiteY6" fmla="*/ 896973 h 2025689"/>
                    <a:gd name="connsiteX7" fmla="*/ 3040578 w 3855959"/>
                    <a:gd name="connsiteY7" fmla="*/ 1378997 h 2025689"/>
                    <a:gd name="connsiteX8" fmla="*/ 3854448 w 3855959"/>
                    <a:gd name="connsiteY8" fmla="*/ 2023055 h 2025689"/>
                    <a:gd name="connsiteX9" fmla="*/ 3224698 w 3855959"/>
                    <a:gd name="connsiteY9" fmla="*/ 1616908 h 2025689"/>
                    <a:gd name="connsiteX10" fmla="*/ 2618546 w 3855959"/>
                    <a:gd name="connsiteY10" fmla="*/ 1072819 h 2025689"/>
                    <a:gd name="connsiteX11" fmla="*/ 2353743 w 3855959"/>
                    <a:gd name="connsiteY11" fmla="*/ 872146 h 2025689"/>
                    <a:gd name="connsiteX12" fmla="*/ 2112398 w 3855959"/>
                    <a:gd name="connsiteY12" fmla="*/ 866853 h 2025689"/>
                    <a:gd name="connsiteX13" fmla="*/ 1935815 w 3855959"/>
                    <a:gd name="connsiteY13" fmla="*/ 754718 h 2025689"/>
                    <a:gd name="connsiteX14" fmla="*/ 1637946 w 3855959"/>
                    <a:gd name="connsiteY14" fmla="*/ 545281 h 2025689"/>
                    <a:gd name="connsiteX15" fmla="*/ 0 w 3855959"/>
                    <a:gd name="connsiteY15" fmla="*/ 0 h 2025689"/>
                    <a:gd name="connsiteX0" fmla="*/ 0 w 3856139"/>
                    <a:gd name="connsiteY0" fmla="*/ 0 h 2026204"/>
                    <a:gd name="connsiteX1" fmla="*/ 1100064 w 3856139"/>
                    <a:gd name="connsiteY1" fmla="*/ 334265 h 2026204"/>
                    <a:gd name="connsiteX2" fmla="*/ 1662772 w 3856139"/>
                    <a:gd name="connsiteY2" fmla="*/ 419085 h 2026204"/>
                    <a:gd name="connsiteX3" fmla="*/ 1985817 w 3856139"/>
                    <a:gd name="connsiteY3" fmla="*/ 688167 h 2026204"/>
                    <a:gd name="connsiteX4" fmla="*/ 2125861 w 3856139"/>
                    <a:gd name="connsiteY4" fmla="*/ 608572 h 2026204"/>
                    <a:gd name="connsiteX5" fmla="*/ 2144446 w 3856139"/>
                    <a:gd name="connsiteY5" fmla="*/ 759943 h 2026204"/>
                    <a:gd name="connsiteX6" fmla="*/ 2581309 w 3856139"/>
                    <a:gd name="connsiteY6" fmla="*/ 896973 h 2026204"/>
                    <a:gd name="connsiteX7" fmla="*/ 3040578 w 3856139"/>
                    <a:gd name="connsiteY7" fmla="*/ 1378997 h 2026204"/>
                    <a:gd name="connsiteX8" fmla="*/ 3854448 w 3856139"/>
                    <a:gd name="connsiteY8" fmla="*/ 2023055 h 2026204"/>
                    <a:gd name="connsiteX9" fmla="*/ 3224698 w 3856139"/>
                    <a:gd name="connsiteY9" fmla="*/ 1616908 h 2026204"/>
                    <a:gd name="connsiteX10" fmla="*/ 2618546 w 3856139"/>
                    <a:gd name="connsiteY10" fmla="*/ 1072819 h 2026204"/>
                    <a:gd name="connsiteX11" fmla="*/ 2353743 w 3856139"/>
                    <a:gd name="connsiteY11" fmla="*/ 872146 h 2026204"/>
                    <a:gd name="connsiteX12" fmla="*/ 2112398 w 3856139"/>
                    <a:gd name="connsiteY12" fmla="*/ 866853 h 2026204"/>
                    <a:gd name="connsiteX13" fmla="*/ 1935815 w 3856139"/>
                    <a:gd name="connsiteY13" fmla="*/ 754718 h 2026204"/>
                    <a:gd name="connsiteX14" fmla="*/ 1637946 w 3856139"/>
                    <a:gd name="connsiteY14" fmla="*/ 545281 h 2026204"/>
                    <a:gd name="connsiteX15" fmla="*/ 0 w 3856139"/>
                    <a:gd name="connsiteY15" fmla="*/ 0 h 2026204"/>
                    <a:gd name="connsiteX0" fmla="*/ 0 w 3856139"/>
                    <a:gd name="connsiteY0" fmla="*/ 0 h 2026204"/>
                    <a:gd name="connsiteX1" fmla="*/ 1100064 w 3856139"/>
                    <a:gd name="connsiteY1" fmla="*/ 334265 h 2026204"/>
                    <a:gd name="connsiteX2" fmla="*/ 1662772 w 3856139"/>
                    <a:gd name="connsiteY2" fmla="*/ 419085 h 2026204"/>
                    <a:gd name="connsiteX3" fmla="*/ 1985817 w 3856139"/>
                    <a:gd name="connsiteY3" fmla="*/ 688167 h 2026204"/>
                    <a:gd name="connsiteX4" fmla="*/ 2125861 w 3856139"/>
                    <a:gd name="connsiteY4" fmla="*/ 608572 h 2026204"/>
                    <a:gd name="connsiteX5" fmla="*/ 2144446 w 3856139"/>
                    <a:gd name="connsiteY5" fmla="*/ 759943 h 2026204"/>
                    <a:gd name="connsiteX6" fmla="*/ 2581309 w 3856139"/>
                    <a:gd name="connsiteY6" fmla="*/ 896973 h 2026204"/>
                    <a:gd name="connsiteX7" fmla="*/ 3040578 w 3856139"/>
                    <a:gd name="connsiteY7" fmla="*/ 1378997 h 2026204"/>
                    <a:gd name="connsiteX8" fmla="*/ 3854448 w 3856139"/>
                    <a:gd name="connsiteY8" fmla="*/ 2023055 h 2026204"/>
                    <a:gd name="connsiteX9" fmla="*/ 3224698 w 3856139"/>
                    <a:gd name="connsiteY9" fmla="*/ 1616908 h 2026204"/>
                    <a:gd name="connsiteX10" fmla="*/ 2618546 w 3856139"/>
                    <a:gd name="connsiteY10" fmla="*/ 1072819 h 2026204"/>
                    <a:gd name="connsiteX11" fmla="*/ 2395119 w 3856139"/>
                    <a:gd name="connsiteY11" fmla="*/ 903178 h 2026204"/>
                    <a:gd name="connsiteX12" fmla="*/ 2112398 w 3856139"/>
                    <a:gd name="connsiteY12" fmla="*/ 866853 h 2026204"/>
                    <a:gd name="connsiteX13" fmla="*/ 1935815 w 3856139"/>
                    <a:gd name="connsiteY13" fmla="*/ 754718 h 2026204"/>
                    <a:gd name="connsiteX14" fmla="*/ 1637946 w 3856139"/>
                    <a:gd name="connsiteY14" fmla="*/ 545281 h 2026204"/>
                    <a:gd name="connsiteX15" fmla="*/ 0 w 3856139"/>
                    <a:gd name="connsiteY15" fmla="*/ 0 h 2026204"/>
                    <a:gd name="connsiteX0" fmla="*/ 0 w 3856139"/>
                    <a:gd name="connsiteY0" fmla="*/ 0 h 2026204"/>
                    <a:gd name="connsiteX1" fmla="*/ 1100064 w 3856139"/>
                    <a:gd name="connsiteY1" fmla="*/ 334265 h 2026204"/>
                    <a:gd name="connsiteX2" fmla="*/ 1662772 w 3856139"/>
                    <a:gd name="connsiteY2" fmla="*/ 419085 h 2026204"/>
                    <a:gd name="connsiteX3" fmla="*/ 1985817 w 3856139"/>
                    <a:gd name="connsiteY3" fmla="*/ 688167 h 2026204"/>
                    <a:gd name="connsiteX4" fmla="*/ 2125861 w 3856139"/>
                    <a:gd name="connsiteY4" fmla="*/ 608572 h 2026204"/>
                    <a:gd name="connsiteX5" fmla="*/ 2144446 w 3856139"/>
                    <a:gd name="connsiteY5" fmla="*/ 759943 h 2026204"/>
                    <a:gd name="connsiteX6" fmla="*/ 2581309 w 3856139"/>
                    <a:gd name="connsiteY6" fmla="*/ 896973 h 2026204"/>
                    <a:gd name="connsiteX7" fmla="*/ 3040578 w 3856139"/>
                    <a:gd name="connsiteY7" fmla="*/ 1378997 h 2026204"/>
                    <a:gd name="connsiteX8" fmla="*/ 3854448 w 3856139"/>
                    <a:gd name="connsiteY8" fmla="*/ 2023055 h 2026204"/>
                    <a:gd name="connsiteX9" fmla="*/ 3224698 w 3856139"/>
                    <a:gd name="connsiteY9" fmla="*/ 1616908 h 2026204"/>
                    <a:gd name="connsiteX10" fmla="*/ 2618546 w 3856139"/>
                    <a:gd name="connsiteY10" fmla="*/ 1072819 h 2026204"/>
                    <a:gd name="connsiteX11" fmla="*/ 2395119 w 3856139"/>
                    <a:gd name="connsiteY11" fmla="*/ 903178 h 2026204"/>
                    <a:gd name="connsiteX12" fmla="*/ 2112398 w 3856139"/>
                    <a:gd name="connsiteY12" fmla="*/ 866853 h 2026204"/>
                    <a:gd name="connsiteX13" fmla="*/ 1935815 w 3856139"/>
                    <a:gd name="connsiteY13" fmla="*/ 754718 h 2026204"/>
                    <a:gd name="connsiteX14" fmla="*/ 1637946 w 3856139"/>
                    <a:gd name="connsiteY14" fmla="*/ 545281 h 2026204"/>
                    <a:gd name="connsiteX15" fmla="*/ 0 w 3856139"/>
                    <a:gd name="connsiteY15" fmla="*/ 0 h 2026204"/>
                    <a:gd name="connsiteX0" fmla="*/ 0 w 3856139"/>
                    <a:gd name="connsiteY0" fmla="*/ 0 h 2026204"/>
                    <a:gd name="connsiteX1" fmla="*/ 1100064 w 3856139"/>
                    <a:gd name="connsiteY1" fmla="*/ 334265 h 2026204"/>
                    <a:gd name="connsiteX2" fmla="*/ 1662772 w 3856139"/>
                    <a:gd name="connsiteY2" fmla="*/ 419085 h 2026204"/>
                    <a:gd name="connsiteX3" fmla="*/ 1985817 w 3856139"/>
                    <a:gd name="connsiteY3" fmla="*/ 688167 h 2026204"/>
                    <a:gd name="connsiteX4" fmla="*/ 2117586 w 3856139"/>
                    <a:gd name="connsiteY4" fmla="*/ 616847 h 2026204"/>
                    <a:gd name="connsiteX5" fmla="*/ 2144446 w 3856139"/>
                    <a:gd name="connsiteY5" fmla="*/ 759943 h 2026204"/>
                    <a:gd name="connsiteX6" fmla="*/ 2581309 w 3856139"/>
                    <a:gd name="connsiteY6" fmla="*/ 896973 h 2026204"/>
                    <a:gd name="connsiteX7" fmla="*/ 3040578 w 3856139"/>
                    <a:gd name="connsiteY7" fmla="*/ 1378997 h 2026204"/>
                    <a:gd name="connsiteX8" fmla="*/ 3854448 w 3856139"/>
                    <a:gd name="connsiteY8" fmla="*/ 2023055 h 2026204"/>
                    <a:gd name="connsiteX9" fmla="*/ 3224698 w 3856139"/>
                    <a:gd name="connsiteY9" fmla="*/ 1616908 h 2026204"/>
                    <a:gd name="connsiteX10" fmla="*/ 2618546 w 3856139"/>
                    <a:gd name="connsiteY10" fmla="*/ 1072819 h 2026204"/>
                    <a:gd name="connsiteX11" fmla="*/ 2395119 w 3856139"/>
                    <a:gd name="connsiteY11" fmla="*/ 903178 h 2026204"/>
                    <a:gd name="connsiteX12" fmla="*/ 2112398 w 3856139"/>
                    <a:gd name="connsiteY12" fmla="*/ 866853 h 2026204"/>
                    <a:gd name="connsiteX13" fmla="*/ 1935815 w 3856139"/>
                    <a:gd name="connsiteY13" fmla="*/ 754718 h 2026204"/>
                    <a:gd name="connsiteX14" fmla="*/ 1637946 w 3856139"/>
                    <a:gd name="connsiteY14" fmla="*/ 545281 h 2026204"/>
                    <a:gd name="connsiteX15" fmla="*/ 0 w 3856139"/>
                    <a:gd name="connsiteY15" fmla="*/ 0 h 2026204"/>
                    <a:gd name="connsiteX0" fmla="*/ 0 w 3856139"/>
                    <a:gd name="connsiteY0" fmla="*/ 0 h 2026204"/>
                    <a:gd name="connsiteX1" fmla="*/ 1100064 w 3856139"/>
                    <a:gd name="connsiteY1" fmla="*/ 334265 h 2026204"/>
                    <a:gd name="connsiteX2" fmla="*/ 1662772 w 3856139"/>
                    <a:gd name="connsiteY2" fmla="*/ 419085 h 2026204"/>
                    <a:gd name="connsiteX3" fmla="*/ 1985817 w 3856139"/>
                    <a:gd name="connsiteY3" fmla="*/ 688167 h 2026204"/>
                    <a:gd name="connsiteX4" fmla="*/ 2117586 w 3856139"/>
                    <a:gd name="connsiteY4" fmla="*/ 616847 h 2026204"/>
                    <a:gd name="connsiteX5" fmla="*/ 2144446 w 3856139"/>
                    <a:gd name="connsiteY5" fmla="*/ 759943 h 2026204"/>
                    <a:gd name="connsiteX6" fmla="*/ 2581309 w 3856139"/>
                    <a:gd name="connsiteY6" fmla="*/ 896973 h 2026204"/>
                    <a:gd name="connsiteX7" fmla="*/ 3040578 w 3856139"/>
                    <a:gd name="connsiteY7" fmla="*/ 1378997 h 2026204"/>
                    <a:gd name="connsiteX8" fmla="*/ 3854448 w 3856139"/>
                    <a:gd name="connsiteY8" fmla="*/ 2023055 h 2026204"/>
                    <a:gd name="connsiteX9" fmla="*/ 3224698 w 3856139"/>
                    <a:gd name="connsiteY9" fmla="*/ 1616908 h 2026204"/>
                    <a:gd name="connsiteX10" fmla="*/ 2618546 w 3856139"/>
                    <a:gd name="connsiteY10" fmla="*/ 1072819 h 2026204"/>
                    <a:gd name="connsiteX11" fmla="*/ 2395119 w 3856139"/>
                    <a:gd name="connsiteY11" fmla="*/ 903178 h 2026204"/>
                    <a:gd name="connsiteX12" fmla="*/ 2112398 w 3856139"/>
                    <a:gd name="connsiteY12" fmla="*/ 866853 h 2026204"/>
                    <a:gd name="connsiteX13" fmla="*/ 1970740 w 3856139"/>
                    <a:gd name="connsiteY13" fmla="*/ 794405 h 2026204"/>
                    <a:gd name="connsiteX14" fmla="*/ 1637946 w 3856139"/>
                    <a:gd name="connsiteY14" fmla="*/ 545281 h 2026204"/>
                    <a:gd name="connsiteX15" fmla="*/ 0 w 3856139"/>
                    <a:gd name="connsiteY15" fmla="*/ 0 h 2026204"/>
                    <a:gd name="connsiteX0" fmla="*/ 0 w 3856139"/>
                    <a:gd name="connsiteY0" fmla="*/ 0 h 2026204"/>
                    <a:gd name="connsiteX1" fmla="*/ 1100064 w 3856139"/>
                    <a:gd name="connsiteY1" fmla="*/ 334265 h 2026204"/>
                    <a:gd name="connsiteX2" fmla="*/ 1662772 w 3856139"/>
                    <a:gd name="connsiteY2" fmla="*/ 419085 h 2026204"/>
                    <a:gd name="connsiteX3" fmla="*/ 1985817 w 3856139"/>
                    <a:gd name="connsiteY3" fmla="*/ 688167 h 2026204"/>
                    <a:gd name="connsiteX4" fmla="*/ 2117586 w 3856139"/>
                    <a:gd name="connsiteY4" fmla="*/ 616847 h 2026204"/>
                    <a:gd name="connsiteX5" fmla="*/ 2144446 w 3856139"/>
                    <a:gd name="connsiteY5" fmla="*/ 759943 h 2026204"/>
                    <a:gd name="connsiteX6" fmla="*/ 2581309 w 3856139"/>
                    <a:gd name="connsiteY6" fmla="*/ 896973 h 2026204"/>
                    <a:gd name="connsiteX7" fmla="*/ 3040578 w 3856139"/>
                    <a:gd name="connsiteY7" fmla="*/ 1378997 h 2026204"/>
                    <a:gd name="connsiteX8" fmla="*/ 3854448 w 3856139"/>
                    <a:gd name="connsiteY8" fmla="*/ 2023055 h 2026204"/>
                    <a:gd name="connsiteX9" fmla="*/ 3224698 w 3856139"/>
                    <a:gd name="connsiteY9" fmla="*/ 1616908 h 2026204"/>
                    <a:gd name="connsiteX10" fmla="*/ 2618546 w 3856139"/>
                    <a:gd name="connsiteY10" fmla="*/ 1072819 h 2026204"/>
                    <a:gd name="connsiteX11" fmla="*/ 2395119 w 3856139"/>
                    <a:gd name="connsiteY11" fmla="*/ 903178 h 2026204"/>
                    <a:gd name="connsiteX12" fmla="*/ 2090173 w 3856139"/>
                    <a:gd name="connsiteY12" fmla="*/ 860503 h 2026204"/>
                    <a:gd name="connsiteX13" fmla="*/ 1970740 w 3856139"/>
                    <a:gd name="connsiteY13" fmla="*/ 794405 h 2026204"/>
                    <a:gd name="connsiteX14" fmla="*/ 1637946 w 3856139"/>
                    <a:gd name="connsiteY14" fmla="*/ 545281 h 2026204"/>
                    <a:gd name="connsiteX15" fmla="*/ 0 w 3856139"/>
                    <a:gd name="connsiteY15" fmla="*/ 0 h 2026204"/>
                    <a:gd name="connsiteX0" fmla="*/ 0 w 3856139"/>
                    <a:gd name="connsiteY0" fmla="*/ 0 h 2026204"/>
                    <a:gd name="connsiteX1" fmla="*/ 1100064 w 3856139"/>
                    <a:gd name="connsiteY1" fmla="*/ 334265 h 2026204"/>
                    <a:gd name="connsiteX2" fmla="*/ 1662772 w 3856139"/>
                    <a:gd name="connsiteY2" fmla="*/ 419085 h 2026204"/>
                    <a:gd name="connsiteX3" fmla="*/ 1985817 w 3856139"/>
                    <a:gd name="connsiteY3" fmla="*/ 688167 h 2026204"/>
                    <a:gd name="connsiteX4" fmla="*/ 2117586 w 3856139"/>
                    <a:gd name="connsiteY4" fmla="*/ 616847 h 2026204"/>
                    <a:gd name="connsiteX5" fmla="*/ 2144446 w 3856139"/>
                    <a:gd name="connsiteY5" fmla="*/ 759943 h 2026204"/>
                    <a:gd name="connsiteX6" fmla="*/ 2581309 w 3856139"/>
                    <a:gd name="connsiteY6" fmla="*/ 896973 h 2026204"/>
                    <a:gd name="connsiteX7" fmla="*/ 3040578 w 3856139"/>
                    <a:gd name="connsiteY7" fmla="*/ 1378997 h 2026204"/>
                    <a:gd name="connsiteX8" fmla="*/ 3854448 w 3856139"/>
                    <a:gd name="connsiteY8" fmla="*/ 2023055 h 2026204"/>
                    <a:gd name="connsiteX9" fmla="*/ 3224698 w 3856139"/>
                    <a:gd name="connsiteY9" fmla="*/ 1616908 h 2026204"/>
                    <a:gd name="connsiteX10" fmla="*/ 2618546 w 3856139"/>
                    <a:gd name="connsiteY10" fmla="*/ 1072819 h 2026204"/>
                    <a:gd name="connsiteX11" fmla="*/ 2395119 w 3856139"/>
                    <a:gd name="connsiteY11" fmla="*/ 903178 h 2026204"/>
                    <a:gd name="connsiteX12" fmla="*/ 2090173 w 3856139"/>
                    <a:gd name="connsiteY12" fmla="*/ 860503 h 2026204"/>
                    <a:gd name="connsiteX13" fmla="*/ 1970740 w 3856139"/>
                    <a:gd name="connsiteY13" fmla="*/ 794405 h 2026204"/>
                    <a:gd name="connsiteX14" fmla="*/ 1637946 w 3856139"/>
                    <a:gd name="connsiteY14" fmla="*/ 545281 h 2026204"/>
                    <a:gd name="connsiteX15" fmla="*/ 0 w 3856139"/>
                    <a:gd name="connsiteY15" fmla="*/ 0 h 2026204"/>
                    <a:gd name="connsiteX0" fmla="*/ 0 w 3856139"/>
                    <a:gd name="connsiteY0" fmla="*/ 0 h 2026204"/>
                    <a:gd name="connsiteX1" fmla="*/ 1100064 w 3856139"/>
                    <a:gd name="connsiteY1" fmla="*/ 334265 h 2026204"/>
                    <a:gd name="connsiteX2" fmla="*/ 1662772 w 3856139"/>
                    <a:gd name="connsiteY2" fmla="*/ 419085 h 2026204"/>
                    <a:gd name="connsiteX3" fmla="*/ 1985817 w 3856139"/>
                    <a:gd name="connsiteY3" fmla="*/ 694517 h 2026204"/>
                    <a:gd name="connsiteX4" fmla="*/ 2117586 w 3856139"/>
                    <a:gd name="connsiteY4" fmla="*/ 616847 h 2026204"/>
                    <a:gd name="connsiteX5" fmla="*/ 2144446 w 3856139"/>
                    <a:gd name="connsiteY5" fmla="*/ 759943 h 2026204"/>
                    <a:gd name="connsiteX6" fmla="*/ 2581309 w 3856139"/>
                    <a:gd name="connsiteY6" fmla="*/ 896973 h 2026204"/>
                    <a:gd name="connsiteX7" fmla="*/ 3040578 w 3856139"/>
                    <a:gd name="connsiteY7" fmla="*/ 1378997 h 2026204"/>
                    <a:gd name="connsiteX8" fmla="*/ 3854448 w 3856139"/>
                    <a:gd name="connsiteY8" fmla="*/ 2023055 h 2026204"/>
                    <a:gd name="connsiteX9" fmla="*/ 3224698 w 3856139"/>
                    <a:gd name="connsiteY9" fmla="*/ 1616908 h 2026204"/>
                    <a:gd name="connsiteX10" fmla="*/ 2618546 w 3856139"/>
                    <a:gd name="connsiteY10" fmla="*/ 1072819 h 2026204"/>
                    <a:gd name="connsiteX11" fmla="*/ 2395119 w 3856139"/>
                    <a:gd name="connsiteY11" fmla="*/ 903178 h 2026204"/>
                    <a:gd name="connsiteX12" fmla="*/ 2090173 w 3856139"/>
                    <a:gd name="connsiteY12" fmla="*/ 860503 h 2026204"/>
                    <a:gd name="connsiteX13" fmla="*/ 1970740 w 3856139"/>
                    <a:gd name="connsiteY13" fmla="*/ 794405 h 2026204"/>
                    <a:gd name="connsiteX14" fmla="*/ 1637946 w 3856139"/>
                    <a:gd name="connsiteY14" fmla="*/ 545281 h 2026204"/>
                    <a:gd name="connsiteX15" fmla="*/ 0 w 3856139"/>
                    <a:gd name="connsiteY15" fmla="*/ 0 h 2026204"/>
                    <a:gd name="connsiteX0" fmla="*/ 0 w 3856139"/>
                    <a:gd name="connsiteY0" fmla="*/ 0 h 2026204"/>
                    <a:gd name="connsiteX1" fmla="*/ 1100064 w 3856139"/>
                    <a:gd name="connsiteY1" fmla="*/ 334265 h 2026204"/>
                    <a:gd name="connsiteX2" fmla="*/ 1662772 w 3856139"/>
                    <a:gd name="connsiteY2" fmla="*/ 419085 h 2026204"/>
                    <a:gd name="connsiteX3" fmla="*/ 1985817 w 3856139"/>
                    <a:gd name="connsiteY3" fmla="*/ 694517 h 2026204"/>
                    <a:gd name="connsiteX4" fmla="*/ 2117586 w 3856139"/>
                    <a:gd name="connsiteY4" fmla="*/ 616847 h 2026204"/>
                    <a:gd name="connsiteX5" fmla="*/ 2144446 w 3856139"/>
                    <a:gd name="connsiteY5" fmla="*/ 759943 h 2026204"/>
                    <a:gd name="connsiteX6" fmla="*/ 2581309 w 3856139"/>
                    <a:gd name="connsiteY6" fmla="*/ 896973 h 2026204"/>
                    <a:gd name="connsiteX7" fmla="*/ 3040578 w 3856139"/>
                    <a:gd name="connsiteY7" fmla="*/ 1378997 h 2026204"/>
                    <a:gd name="connsiteX8" fmla="*/ 3854448 w 3856139"/>
                    <a:gd name="connsiteY8" fmla="*/ 2023055 h 2026204"/>
                    <a:gd name="connsiteX9" fmla="*/ 3224698 w 3856139"/>
                    <a:gd name="connsiteY9" fmla="*/ 1616908 h 2026204"/>
                    <a:gd name="connsiteX10" fmla="*/ 2618546 w 3856139"/>
                    <a:gd name="connsiteY10" fmla="*/ 1072819 h 2026204"/>
                    <a:gd name="connsiteX11" fmla="*/ 2395119 w 3856139"/>
                    <a:gd name="connsiteY11" fmla="*/ 903178 h 2026204"/>
                    <a:gd name="connsiteX12" fmla="*/ 2090173 w 3856139"/>
                    <a:gd name="connsiteY12" fmla="*/ 860503 h 2026204"/>
                    <a:gd name="connsiteX13" fmla="*/ 1970740 w 3856139"/>
                    <a:gd name="connsiteY13" fmla="*/ 794405 h 2026204"/>
                    <a:gd name="connsiteX14" fmla="*/ 1637946 w 3856139"/>
                    <a:gd name="connsiteY14" fmla="*/ 545281 h 2026204"/>
                    <a:gd name="connsiteX15" fmla="*/ 0 w 3856139"/>
                    <a:gd name="connsiteY15" fmla="*/ 0 h 2026204"/>
                    <a:gd name="connsiteX0" fmla="*/ 0 w 3856139"/>
                    <a:gd name="connsiteY0" fmla="*/ 0 h 2026204"/>
                    <a:gd name="connsiteX1" fmla="*/ 1100064 w 3856139"/>
                    <a:gd name="connsiteY1" fmla="*/ 334265 h 2026204"/>
                    <a:gd name="connsiteX2" fmla="*/ 1662772 w 3856139"/>
                    <a:gd name="connsiteY2" fmla="*/ 419085 h 2026204"/>
                    <a:gd name="connsiteX3" fmla="*/ 1993755 w 3856139"/>
                    <a:gd name="connsiteY3" fmla="*/ 708805 h 2026204"/>
                    <a:gd name="connsiteX4" fmla="*/ 2117586 w 3856139"/>
                    <a:gd name="connsiteY4" fmla="*/ 616847 h 2026204"/>
                    <a:gd name="connsiteX5" fmla="*/ 2144446 w 3856139"/>
                    <a:gd name="connsiteY5" fmla="*/ 759943 h 2026204"/>
                    <a:gd name="connsiteX6" fmla="*/ 2581309 w 3856139"/>
                    <a:gd name="connsiteY6" fmla="*/ 896973 h 2026204"/>
                    <a:gd name="connsiteX7" fmla="*/ 3040578 w 3856139"/>
                    <a:gd name="connsiteY7" fmla="*/ 1378997 h 2026204"/>
                    <a:gd name="connsiteX8" fmla="*/ 3854448 w 3856139"/>
                    <a:gd name="connsiteY8" fmla="*/ 2023055 h 2026204"/>
                    <a:gd name="connsiteX9" fmla="*/ 3224698 w 3856139"/>
                    <a:gd name="connsiteY9" fmla="*/ 1616908 h 2026204"/>
                    <a:gd name="connsiteX10" fmla="*/ 2618546 w 3856139"/>
                    <a:gd name="connsiteY10" fmla="*/ 1072819 h 2026204"/>
                    <a:gd name="connsiteX11" fmla="*/ 2395119 w 3856139"/>
                    <a:gd name="connsiteY11" fmla="*/ 903178 h 2026204"/>
                    <a:gd name="connsiteX12" fmla="*/ 2090173 w 3856139"/>
                    <a:gd name="connsiteY12" fmla="*/ 860503 h 2026204"/>
                    <a:gd name="connsiteX13" fmla="*/ 1970740 w 3856139"/>
                    <a:gd name="connsiteY13" fmla="*/ 794405 h 2026204"/>
                    <a:gd name="connsiteX14" fmla="*/ 1637946 w 3856139"/>
                    <a:gd name="connsiteY14" fmla="*/ 545281 h 2026204"/>
                    <a:gd name="connsiteX15" fmla="*/ 0 w 3856139"/>
                    <a:gd name="connsiteY15" fmla="*/ 0 h 2026204"/>
                    <a:gd name="connsiteX0" fmla="*/ 0 w 3856139"/>
                    <a:gd name="connsiteY0" fmla="*/ 0 h 2026204"/>
                    <a:gd name="connsiteX1" fmla="*/ 1100064 w 3856139"/>
                    <a:gd name="connsiteY1" fmla="*/ 334265 h 2026204"/>
                    <a:gd name="connsiteX2" fmla="*/ 1662772 w 3856139"/>
                    <a:gd name="connsiteY2" fmla="*/ 419085 h 2026204"/>
                    <a:gd name="connsiteX3" fmla="*/ 1993755 w 3856139"/>
                    <a:gd name="connsiteY3" fmla="*/ 708805 h 2026204"/>
                    <a:gd name="connsiteX4" fmla="*/ 2111236 w 3856139"/>
                    <a:gd name="connsiteY4" fmla="*/ 618435 h 2026204"/>
                    <a:gd name="connsiteX5" fmla="*/ 2144446 w 3856139"/>
                    <a:gd name="connsiteY5" fmla="*/ 759943 h 2026204"/>
                    <a:gd name="connsiteX6" fmla="*/ 2581309 w 3856139"/>
                    <a:gd name="connsiteY6" fmla="*/ 896973 h 2026204"/>
                    <a:gd name="connsiteX7" fmla="*/ 3040578 w 3856139"/>
                    <a:gd name="connsiteY7" fmla="*/ 1378997 h 2026204"/>
                    <a:gd name="connsiteX8" fmla="*/ 3854448 w 3856139"/>
                    <a:gd name="connsiteY8" fmla="*/ 2023055 h 2026204"/>
                    <a:gd name="connsiteX9" fmla="*/ 3224698 w 3856139"/>
                    <a:gd name="connsiteY9" fmla="*/ 1616908 h 2026204"/>
                    <a:gd name="connsiteX10" fmla="*/ 2618546 w 3856139"/>
                    <a:gd name="connsiteY10" fmla="*/ 1072819 h 2026204"/>
                    <a:gd name="connsiteX11" fmla="*/ 2395119 w 3856139"/>
                    <a:gd name="connsiteY11" fmla="*/ 903178 h 2026204"/>
                    <a:gd name="connsiteX12" fmla="*/ 2090173 w 3856139"/>
                    <a:gd name="connsiteY12" fmla="*/ 860503 h 2026204"/>
                    <a:gd name="connsiteX13" fmla="*/ 1970740 w 3856139"/>
                    <a:gd name="connsiteY13" fmla="*/ 794405 h 2026204"/>
                    <a:gd name="connsiteX14" fmla="*/ 1637946 w 3856139"/>
                    <a:gd name="connsiteY14" fmla="*/ 545281 h 2026204"/>
                    <a:gd name="connsiteX15" fmla="*/ 0 w 3856139"/>
                    <a:gd name="connsiteY15" fmla="*/ 0 h 2026204"/>
                    <a:gd name="connsiteX0" fmla="*/ 0 w 3856139"/>
                    <a:gd name="connsiteY0" fmla="*/ 0 h 2026204"/>
                    <a:gd name="connsiteX1" fmla="*/ 1100064 w 3856139"/>
                    <a:gd name="connsiteY1" fmla="*/ 334265 h 2026204"/>
                    <a:gd name="connsiteX2" fmla="*/ 1662772 w 3856139"/>
                    <a:gd name="connsiteY2" fmla="*/ 419085 h 2026204"/>
                    <a:gd name="connsiteX3" fmla="*/ 1993755 w 3856139"/>
                    <a:gd name="connsiteY3" fmla="*/ 708805 h 2026204"/>
                    <a:gd name="connsiteX4" fmla="*/ 2111236 w 3856139"/>
                    <a:gd name="connsiteY4" fmla="*/ 618435 h 2026204"/>
                    <a:gd name="connsiteX5" fmla="*/ 2130158 w 3856139"/>
                    <a:gd name="connsiteY5" fmla="*/ 772643 h 2026204"/>
                    <a:gd name="connsiteX6" fmla="*/ 2581309 w 3856139"/>
                    <a:gd name="connsiteY6" fmla="*/ 896973 h 2026204"/>
                    <a:gd name="connsiteX7" fmla="*/ 3040578 w 3856139"/>
                    <a:gd name="connsiteY7" fmla="*/ 1378997 h 2026204"/>
                    <a:gd name="connsiteX8" fmla="*/ 3854448 w 3856139"/>
                    <a:gd name="connsiteY8" fmla="*/ 2023055 h 2026204"/>
                    <a:gd name="connsiteX9" fmla="*/ 3224698 w 3856139"/>
                    <a:gd name="connsiteY9" fmla="*/ 1616908 h 2026204"/>
                    <a:gd name="connsiteX10" fmla="*/ 2618546 w 3856139"/>
                    <a:gd name="connsiteY10" fmla="*/ 1072819 h 2026204"/>
                    <a:gd name="connsiteX11" fmla="*/ 2395119 w 3856139"/>
                    <a:gd name="connsiteY11" fmla="*/ 903178 h 2026204"/>
                    <a:gd name="connsiteX12" fmla="*/ 2090173 w 3856139"/>
                    <a:gd name="connsiteY12" fmla="*/ 860503 h 2026204"/>
                    <a:gd name="connsiteX13" fmla="*/ 1970740 w 3856139"/>
                    <a:gd name="connsiteY13" fmla="*/ 794405 h 2026204"/>
                    <a:gd name="connsiteX14" fmla="*/ 1637946 w 3856139"/>
                    <a:gd name="connsiteY14" fmla="*/ 545281 h 2026204"/>
                    <a:gd name="connsiteX15" fmla="*/ 0 w 3856139"/>
                    <a:gd name="connsiteY15" fmla="*/ 0 h 2026204"/>
                    <a:gd name="connsiteX0" fmla="*/ 0 w 3856139"/>
                    <a:gd name="connsiteY0" fmla="*/ 0 h 2026204"/>
                    <a:gd name="connsiteX1" fmla="*/ 1100064 w 3856139"/>
                    <a:gd name="connsiteY1" fmla="*/ 334265 h 2026204"/>
                    <a:gd name="connsiteX2" fmla="*/ 1662772 w 3856139"/>
                    <a:gd name="connsiteY2" fmla="*/ 419085 h 2026204"/>
                    <a:gd name="connsiteX3" fmla="*/ 1993755 w 3856139"/>
                    <a:gd name="connsiteY3" fmla="*/ 708805 h 2026204"/>
                    <a:gd name="connsiteX4" fmla="*/ 2114411 w 3856139"/>
                    <a:gd name="connsiteY4" fmla="*/ 621610 h 2026204"/>
                    <a:gd name="connsiteX5" fmla="*/ 2130158 w 3856139"/>
                    <a:gd name="connsiteY5" fmla="*/ 772643 h 2026204"/>
                    <a:gd name="connsiteX6" fmla="*/ 2581309 w 3856139"/>
                    <a:gd name="connsiteY6" fmla="*/ 896973 h 2026204"/>
                    <a:gd name="connsiteX7" fmla="*/ 3040578 w 3856139"/>
                    <a:gd name="connsiteY7" fmla="*/ 1378997 h 2026204"/>
                    <a:gd name="connsiteX8" fmla="*/ 3854448 w 3856139"/>
                    <a:gd name="connsiteY8" fmla="*/ 2023055 h 2026204"/>
                    <a:gd name="connsiteX9" fmla="*/ 3224698 w 3856139"/>
                    <a:gd name="connsiteY9" fmla="*/ 1616908 h 2026204"/>
                    <a:gd name="connsiteX10" fmla="*/ 2618546 w 3856139"/>
                    <a:gd name="connsiteY10" fmla="*/ 1072819 h 2026204"/>
                    <a:gd name="connsiteX11" fmla="*/ 2395119 w 3856139"/>
                    <a:gd name="connsiteY11" fmla="*/ 903178 h 2026204"/>
                    <a:gd name="connsiteX12" fmla="*/ 2090173 w 3856139"/>
                    <a:gd name="connsiteY12" fmla="*/ 860503 h 2026204"/>
                    <a:gd name="connsiteX13" fmla="*/ 1970740 w 3856139"/>
                    <a:gd name="connsiteY13" fmla="*/ 794405 h 2026204"/>
                    <a:gd name="connsiteX14" fmla="*/ 1637946 w 3856139"/>
                    <a:gd name="connsiteY14" fmla="*/ 545281 h 2026204"/>
                    <a:gd name="connsiteX15" fmla="*/ 0 w 3856139"/>
                    <a:gd name="connsiteY15" fmla="*/ 0 h 2026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56139" h="2026204">
                      <a:moveTo>
                        <a:pt x="0" y="0"/>
                      </a:moveTo>
                      <a:cubicBezTo>
                        <a:pt x="305145" y="126885"/>
                        <a:pt x="740184" y="270625"/>
                        <a:pt x="1100064" y="334265"/>
                      </a:cubicBezTo>
                      <a:cubicBezTo>
                        <a:pt x="1377193" y="391700"/>
                        <a:pt x="1508596" y="364929"/>
                        <a:pt x="1662772" y="419085"/>
                      </a:cubicBezTo>
                      <a:cubicBezTo>
                        <a:pt x="1793211" y="479816"/>
                        <a:pt x="1900554" y="596354"/>
                        <a:pt x="1993755" y="708805"/>
                      </a:cubicBezTo>
                      <a:cubicBezTo>
                        <a:pt x="2026148" y="672748"/>
                        <a:pt x="2067730" y="635729"/>
                        <a:pt x="2114411" y="621610"/>
                      </a:cubicBezTo>
                      <a:cubicBezTo>
                        <a:pt x="2135777" y="673446"/>
                        <a:pt x="2142323" y="712244"/>
                        <a:pt x="2130158" y="772643"/>
                      </a:cubicBezTo>
                      <a:cubicBezTo>
                        <a:pt x="2350254" y="796942"/>
                        <a:pt x="2454307" y="800267"/>
                        <a:pt x="2581309" y="896973"/>
                      </a:cubicBezTo>
                      <a:cubicBezTo>
                        <a:pt x="2735147" y="996356"/>
                        <a:pt x="2829078" y="1189938"/>
                        <a:pt x="3040578" y="1378997"/>
                      </a:cubicBezTo>
                      <a:cubicBezTo>
                        <a:pt x="3355517" y="1690114"/>
                        <a:pt x="3823417" y="1990299"/>
                        <a:pt x="3854448" y="2023055"/>
                      </a:cubicBezTo>
                      <a:cubicBezTo>
                        <a:pt x="3885479" y="2055811"/>
                        <a:pt x="3482402" y="1827000"/>
                        <a:pt x="3224698" y="1616908"/>
                      </a:cubicBezTo>
                      <a:cubicBezTo>
                        <a:pt x="3012508" y="1429572"/>
                        <a:pt x="2764050" y="1190050"/>
                        <a:pt x="2618546" y="1072819"/>
                      </a:cubicBezTo>
                      <a:cubicBezTo>
                        <a:pt x="2368429" y="881001"/>
                        <a:pt x="2475684" y="938885"/>
                        <a:pt x="2395119" y="903178"/>
                      </a:cubicBezTo>
                      <a:cubicBezTo>
                        <a:pt x="2285708" y="829006"/>
                        <a:pt x="2170621" y="862267"/>
                        <a:pt x="2090173" y="860503"/>
                      </a:cubicBezTo>
                      <a:lnTo>
                        <a:pt x="1970740" y="794405"/>
                      </a:lnTo>
                      <a:cubicBezTo>
                        <a:pt x="1865244" y="656323"/>
                        <a:pt x="1784817" y="577855"/>
                        <a:pt x="1637946" y="545281"/>
                      </a:cubicBezTo>
                      <a:cubicBezTo>
                        <a:pt x="1044382" y="371796"/>
                        <a:pt x="388755" y="256237"/>
                        <a:pt x="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400" name="Freeform: Shape 399">
                  <a:extLst>
                    <a:ext uri="{FF2B5EF4-FFF2-40B4-BE49-F238E27FC236}">
                      <a16:creationId xmlns:a16="http://schemas.microsoft.com/office/drawing/2014/main" id="{414002DD-3A3D-4AFF-A722-EBF1A37B1CC2}"/>
                    </a:ext>
                  </a:extLst>
                </p:cNvPr>
                <p:cNvSpPr/>
                <p:nvPr/>
              </p:nvSpPr>
              <p:spPr>
                <a:xfrm>
                  <a:off x="5654567" y="2621254"/>
                  <a:ext cx="1030581" cy="1853513"/>
                </a:xfrm>
                <a:custGeom>
                  <a:avLst/>
                  <a:gdLst>
                    <a:gd name="connsiteX0" fmla="*/ 0 w 955775"/>
                    <a:gd name="connsiteY0" fmla="*/ 1777080 h 1832937"/>
                    <a:gd name="connsiteX1" fmla="*/ 10344 w 955775"/>
                    <a:gd name="connsiteY1" fmla="*/ 1615716 h 1832937"/>
                    <a:gd name="connsiteX2" fmla="*/ 126195 w 955775"/>
                    <a:gd name="connsiteY2" fmla="*/ 1566065 h 1832937"/>
                    <a:gd name="connsiteX3" fmla="*/ 151021 w 955775"/>
                    <a:gd name="connsiteY3" fmla="*/ 1516414 h 1832937"/>
                    <a:gd name="connsiteX4" fmla="*/ 82751 w 955775"/>
                    <a:gd name="connsiteY4" fmla="*/ 1425388 h 1832937"/>
                    <a:gd name="connsiteX5" fmla="*/ 304110 w 955775"/>
                    <a:gd name="connsiteY5" fmla="*/ 1158516 h 1832937"/>
                    <a:gd name="connsiteX6" fmla="*/ 171709 w 955775"/>
                    <a:gd name="connsiteY6" fmla="*/ 1179203 h 1832937"/>
                    <a:gd name="connsiteX7" fmla="*/ 308248 w 955775"/>
                    <a:gd name="connsiteY7" fmla="*/ 1042664 h 1832937"/>
                    <a:gd name="connsiteX8" fmla="*/ 564776 w 955775"/>
                    <a:gd name="connsiteY8" fmla="*/ 380655 h 1832937"/>
                    <a:gd name="connsiteX9" fmla="*/ 955775 w 955775"/>
                    <a:gd name="connsiteY9" fmla="*/ 0 h 1832937"/>
                    <a:gd name="connsiteX10" fmla="*/ 908194 w 955775"/>
                    <a:gd name="connsiteY10" fmla="*/ 506851 h 1832937"/>
                    <a:gd name="connsiteX11" fmla="*/ 583395 w 955775"/>
                    <a:gd name="connsiteY11" fmla="*/ 1106796 h 1832937"/>
                    <a:gd name="connsiteX12" fmla="*/ 515126 w 955775"/>
                    <a:gd name="connsiteY12" fmla="*/ 1373669 h 1832937"/>
                    <a:gd name="connsiteX13" fmla="*/ 467544 w 955775"/>
                    <a:gd name="connsiteY13" fmla="*/ 1247473 h 1832937"/>
                    <a:gd name="connsiteX14" fmla="*/ 409618 w 955775"/>
                    <a:gd name="connsiteY14" fmla="*/ 1404700 h 1832937"/>
                    <a:gd name="connsiteX15" fmla="*/ 343417 w 955775"/>
                    <a:gd name="connsiteY15" fmla="*/ 1613647 h 1832937"/>
                    <a:gd name="connsiteX16" fmla="*/ 256528 w 955775"/>
                    <a:gd name="connsiteY16" fmla="*/ 1586753 h 1832937"/>
                    <a:gd name="connsiteX17" fmla="*/ 227566 w 955775"/>
                    <a:gd name="connsiteY17" fmla="*/ 1646747 h 1832937"/>
                    <a:gd name="connsiteX18" fmla="*/ 258597 w 955775"/>
                    <a:gd name="connsiteY18" fmla="*/ 1748118 h 1832937"/>
                    <a:gd name="connsiteX19" fmla="*/ 136539 w 955775"/>
                    <a:gd name="connsiteY19" fmla="*/ 1832937 h 1832937"/>
                    <a:gd name="connsiteX20" fmla="*/ 103439 w 955775"/>
                    <a:gd name="connsiteY20" fmla="*/ 1820525 h 1832937"/>
                    <a:gd name="connsiteX21" fmla="*/ 109645 w 955775"/>
                    <a:gd name="connsiteY21" fmla="*/ 1733636 h 1832937"/>
                    <a:gd name="connsiteX22" fmla="*/ 66201 w 955775"/>
                    <a:gd name="connsiteY22" fmla="*/ 1733636 h 1832937"/>
                    <a:gd name="connsiteX23" fmla="*/ 0 w 955775"/>
                    <a:gd name="connsiteY23" fmla="*/ 1777080 h 1832937"/>
                    <a:gd name="connsiteX0" fmla="*/ 0 w 982638"/>
                    <a:gd name="connsiteY0" fmla="*/ 1777080 h 1832937"/>
                    <a:gd name="connsiteX1" fmla="*/ 10344 w 982638"/>
                    <a:gd name="connsiteY1" fmla="*/ 1615716 h 1832937"/>
                    <a:gd name="connsiteX2" fmla="*/ 126195 w 982638"/>
                    <a:gd name="connsiteY2" fmla="*/ 1566065 h 1832937"/>
                    <a:gd name="connsiteX3" fmla="*/ 151021 w 982638"/>
                    <a:gd name="connsiteY3" fmla="*/ 1516414 h 1832937"/>
                    <a:gd name="connsiteX4" fmla="*/ 82751 w 982638"/>
                    <a:gd name="connsiteY4" fmla="*/ 1425388 h 1832937"/>
                    <a:gd name="connsiteX5" fmla="*/ 304110 w 982638"/>
                    <a:gd name="connsiteY5" fmla="*/ 1158516 h 1832937"/>
                    <a:gd name="connsiteX6" fmla="*/ 171709 w 982638"/>
                    <a:gd name="connsiteY6" fmla="*/ 1179203 h 1832937"/>
                    <a:gd name="connsiteX7" fmla="*/ 308248 w 982638"/>
                    <a:gd name="connsiteY7" fmla="*/ 1042664 h 1832937"/>
                    <a:gd name="connsiteX8" fmla="*/ 564776 w 982638"/>
                    <a:gd name="connsiteY8" fmla="*/ 380655 h 1832937"/>
                    <a:gd name="connsiteX9" fmla="*/ 955775 w 982638"/>
                    <a:gd name="connsiteY9" fmla="*/ 0 h 1832937"/>
                    <a:gd name="connsiteX10" fmla="*/ 908194 w 982638"/>
                    <a:gd name="connsiteY10" fmla="*/ 506851 h 1832937"/>
                    <a:gd name="connsiteX11" fmla="*/ 583395 w 982638"/>
                    <a:gd name="connsiteY11" fmla="*/ 1106796 h 1832937"/>
                    <a:gd name="connsiteX12" fmla="*/ 515126 w 982638"/>
                    <a:gd name="connsiteY12" fmla="*/ 1373669 h 1832937"/>
                    <a:gd name="connsiteX13" fmla="*/ 467544 w 982638"/>
                    <a:gd name="connsiteY13" fmla="*/ 1247473 h 1832937"/>
                    <a:gd name="connsiteX14" fmla="*/ 409618 w 982638"/>
                    <a:gd name="connsiteY14" fmla="*/ 1404700 h 1832937"/>
                    <a:gd name="connsiteX15" fmla="*/ 343417 w 982638"/>
                    <a:gd name="connsiteY15" fmla="*/ 1613647 h 1832937"/>
                    <a:gd name="connsiteX16" fmla="*/ 256528 w 982638"/>
                    <a:gd name="connsiteY16" fmla="*/ 1586753 h 1832937"/>
                    <a:gd name="connsiteX17" fmla="*/ 227566 w 982638"/>
                    <a:gd name="connsiteY17" fmla="*/ 1646747 h 1832937"/>
                    <a:gd name="connsiteX18" fmla="*/ 258597 w 982638"/>
                    <a:gd name="connsiteY18" fmla="*/ 1748118 h 1832937"/>
                    <a:gd name="connsiteX19" fmla="*/ 136539 w 982638"/>
                    <a:gd name="connsiteY19" fmla="*/ 1832937 h 1832937"/>
                    <a:gd name="connsiteX20" fmla="*/ 103439 w 982638"/>
                    <a:gd name="connsiteY20" fmla="*/ 1820525 h 1832937"/>
                    <a:gd name="connsiteX21" fmla="*/ 109645 w 982638"/>
                    <a:gd name="connsiteY21" fmla="*/ 1733636 h 1832937"/>
                    <a:gd name="connsiteX22" fmla="*/ 66201 w 982638"/>
                    <a:gd name="connsiteY22" fmla="*/ 1733636 h 1832937"/>
                    <a:gd name="connsiteX23" fmla="*/ 0 w 982638"/>
                    <a:gd name="connsiteY23" fmla="*/ 1777080 h 1832937"/>
                    <a:gd name="connsiteX0" fmla="*/ 0 w 982638"/>
                    <a:gd name="connsiteY0" fmla="*/ 1777080 h 1832937"/>
                    <a:gd name="connsiteX1" fmla="*/ 10344 w 982638"/>
                    <a:gd name="connsiteY1" fmla="*/ 1615716 h 1832937"/>
                    <a:gd name="connsiteX2" fmla="*/ 126195 w 982638"/>
                    <a:gd name="connsiteY2" fmla="*/ 1566065 h 1832937"/>
                    <a:gd name="connsiteX3" fmla="*/ 151021 w 982638"/>
                    <a:gd name="connsiteY3" fmla="*/ 1516414 h 1832937"/>
                    <a:gd name="connsiteX4" fmla="*/ 82751 w 982638"/>
                    <a:gd name="connsiteY4" fmla="*/ 1425388 h 1832937"/>
                    <a:gd name="connsiteX5" fmla="*/ 304110 w 982638"/>
                    <a:gd name="connsiteY5" fmla="*/ 1158516 h 1832937"/>
                    <a:gd name="connsiteX6" fmla="*/ 171709 w 982638"/>
                    <a:gd name="connsiteY6" fmla="*/ 1179203 h 1832937"/>
                    <a:gd name="connsiteX7" fmla="*/ 308248 w 982638"/>
                    <a:gd name="connsiteY7" fmla="*/ 1042664 h 1832937"/>
                    <a:gd name="connsiteX8" fmla="*/ 564776 w 982638"/>
                    <a:gd name="connsiteY8" fmla="*/ 380655 h 1832937"/>
                    <a:gd name="connsiteX9" fmla="*/ 955775 w 982638"/>
                    <a:gd name="connsiteY9" fmla="*/ 0 h 1832937"/>
                    <a:gd name="connsiteX10" fmla="*/ 908194 w 982638"/>
                    <a:gd name="connsiteY10" fmla="*/ 506851 h 1832937"/>
                    <a:gd name="connsiteX11" fmla="*/ 583395 w 982638"/>
                    <a:gd name="connsiteY11" fmla="*/ 1106796 h 1832937"/>
                    <a:gd name="connsiteX12" fmla="*/ 515126 w 982638"/>
                    <a:gd name="connsiteY12" fmla="*/ 1373669 h 1832937"/>
                    <a:gd name="connsiteX13" fmla="*/ 467544 w 982638"/>
                    <a:gd name="connsiteY13" fmla="*/ 1247473 h 1832937"/>
                    <a:gd name="connsiteX14" fmla="*/ 409618 w 982638"/>
                    <a:gd name="connsiteY14" fmla="*/ 1404700 h 1832937"/>
                    <a:gd name="connsiteX15" fmla="*/ 343417 w 982638"/>
                    <a:gd name="connsiteY15" fmla="*/ 1613647 h 1832937"/>
                    <a:gd name="connsiteX16" fmla="*/ 256528 w 982638"/>
                    <a:gd name="connsiteY16" fmla="*/ 1586753 h 1832937"/>
                    <a:gd name="connsiteX17" fmla="*/ 227566 w 982638"/>
                    <a:gd name="connsiteY17" fmla="*/ 1646747 h 1832937"/>
                    <a:gd name="connsiteX18" fmla="*/ 258597 w 982638"/>
                    <a:gd name="connsiteY18" fmla="*/ 1748118 h 1832937"/>
                    <a:gd name="connsiteX19" fmla="*/ 136539 w 982638"/>
                    <a:gd name="connsiteY19" fmla="*/ 1832937 h 1832937"/>
                    <a:gd name="connsiteX20" fmla="*/ 103439 w 982638"/>
                    <a:gd name="connsiteY20" fmla="*/ 1820525 h 1832937"/>
                    <a:gd name="connsiteX21" fmla="*/ 109645 w 982638"/>
                    <a:gd name="connsiteY21" fmla="*/ 1733636 h 1832937"/>
                    <a:gd name="connsiteX22" fmla="*/ 66201 w 982638"/>
                    <a:gd name="connsiteY22" fmla="*/ 1733636 h 1832937"/>
                    <a:gd name="connsiteX23" fmla="*/ 0 w 982638"/>
                    <a:gd name="connsiteY23" fmla="*/ 1777080 h 1832937"/>
                    <a:gd name="connsiteX0" fmla="*/ 0 w 1020833"/>
                    <a:gd name="connsiteY0" fmla="*/ 1797656 h 1853513"/>
                    <a:gd name="connsiteX1" fmla="*/ 10344 w 1020833"/>
                    <a:gd name="connsiteY1" fmla="*/ 1636292 h 1853513"/>
                    <a:gd name="connsiteX2" fmla="*/ 126195 w 1020833"/>
                    <a:gd name="connsiteY2" fmla="*/ 1586641 h 1853513"/>
                    <a:gd name="connsiteX3" fmla="*/ 151021 w 1020833"/>
                    <a:gd name="connsiteY3" fmla="*/ 1536990 h 1853513"/>
                    <a:gd name="connsiteX4" fmla="*/ 82751 w 1020833"/>
                    <a:gd name="connsiteY4" fmla="*/ 1445964 h 1853513"/>
                    <a:gd name="connsiteX5" fmla="*/ 304110 w 1020833"/>
                    <a:gd name="connsiteY5" fmla="*/ 1179092 h 1853513"/>
                    <a:gd name="connsiteX6" fmla="*/ 171709 w 1020833"/>
                    <a:gd name="connsiteY6" fmla="*/ 1199779 h 1853513"/>
                    <a:gd name="connsiteX7" fmla="*/ 308248 w 1020833"/>
                    <a:gd name="connsiteY7" fmla="*/ 1063240 h 1853513"/>
                    <a:gd name="connsiteX8" fmla="*/ 564776 w 1020833"/>
                    <a:gd name="connsiteY8" fmla="*/ 401231 h 1853513"/>
                    <a:gd name="connsiteX9" fmla="*/ 955775 w 1020833"/>
                    <a:gd name="connsiteY9" fmla="*/ 20576 h 1853513"/>
                    <a:gd name="connsiteX10" fmla="*/ 1017838 w 1020833"/>
                    <a:gd name="connsiteY10" fmla="*/ 97121 h 1853513"/>
                    <a:gd name="connsiteX11" fmla="*/ 908194 w 1020833"/>
                    <a:gd name="connsiteY11" fmla="*/ 527427 h 1853513"/>
                    <a:gd name="connsiteX12" fmla="*/ 583395 w 1020833"/>
                    <a:gd name="connsiteY12" fmla="*/ 1127372 h 1853513"/>
                    <a:gd name="connsiteX13" fmla="*/ 515126 w 1020833"/>
                    <a:gd name="connsiteY13" fmla="*/ 1394245 h 1853513"/>
                    <a:gd name="connsiteX14" fmla="*/ 467544 w 1020833"/>
                    <a:gd name="connsiteY14" fmla="*/ 1268049 h 1853513"/>
                    <a:gd name="connsiteX15" fmla="*/ 409618 w 1020833"/>
                    <a:gd name="connsiteY15" fmla="*/ 1425276 h 1853513"/>
                    <a:gd name="connsiteX16" fmla="*/ 343417 w 1020833"/>
                    <a:gd name="connsiteY16" fmla="*/ 1634223 h 1853513"/>
                    <a:gd name="connsiteX17" fmla="*/ 256528 w 1020833"/>
                    <a:gd name="connsiteY17" fmla="*/ 1607329 h 1853513"/>
                    <a:gd name="connsiteX18" fmla="*/ 227566 w 1020833"/>
                    <a:gd name="connsiteY18" fmla="*/ 1667323 h 1853513"/>
                    <a:gd name="connsiteX19" fmla="*/ 258597 w 1020833"/>
                    <a:gd name="connsiteY19" fmla="*/ 1768694 h 1853513"/>
                    <a:gd name="connsiteX20" fmla="*/ 136539 w 1020833"/>
                    <a:gd name="connsiteY20" fmla="*/ 1853513 h 1853513"/>
                    <a:gd name="connsiteX21" fmla="*/ 103439 w 1020833"/>
                    <a:gd name="connsiteY21" fmla="*/ 1841101 h 1853513"/>
                    <a:gd name="connsiteX22" fmla="*/ 109645 w 1020833"/>
                    <a:gd name="connsiteY22" fmla="*/ 1754212 h 1853513"/>
                    <a:gd name="connsiteX23" fmla="*/ 66201 w 1020833"/>
                    <a:gd name="connsiteY23" fmla="*/ 1754212 h 1853513"/>
                    <a:gd name="connsiteX24" fmla="*/ 0 w 1020833"/>
                    <a:gd name="connsiteY24" fmla="*/ 1797656 h 1853513"/>
                    <a:gd name="connsiteX0" fmla="*/ 0 w 1020833"/>
                    <a:gd name="connsiteY0" fmla="*/ 1797656 h 1853513"/>
                    <a:gd name="connsiteX1" fmla="*/ 10344 w 1020833"/>
                    <a:gd name="connsiteY1" fmla="*/ 1636292 h 1853513"/>
                    <a:gd name="connsiteX2" fmla="*/ 126195 w 1020833"/>
                    <a:gd name="connsiteY2" fmla="*/ 1586641 h 1853513"/>
                    <a:gd name="connsiteX3" fmla="*/ 151021 w 1020833"/>
                    <a:gd name="connsiteY3" fmla="*/ 1536990 h 1853513"/>
                    <a:gd name="connsiteX4" fmla="*/ 82751 w 1020833"/>
                    <a:gd name="connsiteY4" fmla="*/ 1445964 h 1853513"/>
                    <a:gd name="connsiteX5" fmla="*/ 304110 w 1020833"/>
                    <a:gd name="connsiteY5" fmla="*/ 1179092 h 1853513"/>
                    <a:gd name="connsiteX6" fmla="*/ 171709 w 1020833"/>
                    <a:gd name="connsiteY6" fmla="*/ 1199779 h 1853513"/>
                    <a:gd name="connsiteX7" fmla="*/ 308248 w 1020833"/>
                    <a:gd name="connsiteY7" fmla="*/ 1063240 h 1853513"/>
                    <a:gd name="connsiteX8" fmla="*/ 564776 w 1020833"/>
                    <a:gd name="connsiteY8" fmla="*/ 401231 h 1853513"/>
                    <a:gd name="connsiteX9" fmla="*/ 955775 w 1020833"/>
                    <a:gd name="connsiteY9" fmla="*/ 20576 h 1853513"/>
                    <a:gd name="connsiteX10" fmla="*/ 1017838 w 1020833"/>
                    <a:gd name="connsiteY10" fmla="*/ 97121 h 1853513"/>
                    <a:gd name="connsiteX11" fmla="*/ 918538 w 1020833"/>
                    <a:gd name="connsiteY11" fmla="*/ 535702 h 1853513"/>
                    <a:gd name="connsiteX12" fmla="*/ 583395 w 1020833"/>
                    <a:gd name="connsiteY12" fmla="*/ 1127372 h 1853513"/>
                    <a:gd name="connsiteX13" fmla="*/ 515126 w 1020833"/>
                    <a:gd name="connsiteY13" fmla="*/ 1394245 h 1853513"/>
                    <a:gd name="connsiteX14" fmla="*/ 467544 w 1020833"/>
                    <a:gd name="connsiteY14" fmla="*/ 1268049 h 1853513"/>
                    <a:gd name="connsiteX15" fmla="*/ 409618 w 1020833"/>
                    <a:gd name="connsiteY15" fmla="*/ 1425276 h 1853513"/>
                    <a:gd name="connsiteX16" fmla="*/ 343417 w 1020833"/>
                    <a:gd name="connsiteY16" fmla="*/ 1634223 h 1853513"/>
                    <a:gd name="connsiteX17" fmla="*/ 256528 w 1020833"/>
                    <a:gd name="connsiteY17" fmla="*/ 1607329 h 1853513"/>
                    <a:gd name="connsiteX18" fmla="*/ 227566 w 1020833"/>
                    <a:gd name="connsiteY18" fmla="*/ 1667323 h 1853513"/>
                    <a:gd name="connsiteX19" fmla="*/ 258597 w 1020833"/>
                    <a:gd name="connsiteY19" fmla="*/ 1768694 h 1853513"/>
                    <a:gd name="connsiteX20" fmla="*/ 136539 w 1020833"/>
                    <a:gd name="connsiteY20" fmla="*/ 1853513 h 1853513"/>
                    <a:gd name="connsiteX21" fmla="*/ 103439 w 1020833"/>
                    <a:gd name="connsiteY21" fmla="*/ 1841101 h 1853513"/>
                    <a:gd name="connsiteX22" fmla="*/ 109645 w 1020833"/>
                    <a:gd name="connsiteY22" fmla="*/ 1754212 h 1853513"/>
                    <a:gd name="connsiteX23" fmla="*/ 66201 w 1020833"/>
                    <a:gd name="connsiteY23" fmla="*/ 1754212 h 1853513"/>
                    <a:gd name="connsiteX24" fmla="*/ 0 w 1020833"/>
                    <a:gd name="connsiteY24" fmla="*/ 1797656 h 1853513"/>
                    <a:gd name="connsiteX0" fmla="*/ 0 w 1020833"/>
                    <a:gd name="connsiteY0" fmla="*/ 1797656 h 1853513"/>
                    <a:gd name="connsiteX1" fmla="*/ 10344 w 1020833"/>
                    <a:gd name="connsiteY1" fmla="*/ 1636292 h 1853513"/>
                    <a:gd name="connsiteX2" fmla="*/ 126195 w 1020833"/>
                    <a:gd name="connsiteY2" fmla="*/ 1586641 h 1853513"/>
                    <a:gd name="connsiteX3" fmla="*/ 151021 w 1020833"/>
                    <a:gd name="connsiteY3" fmla="*/ 1536990 h 1853513"/>
                    <a:gd name="connsiteX4" fmla="*/ 82751 w 1020833"/>
                    <a:gd name="connsiteY4" fmla="*/ 1445964 h 1853513"/>
                    <a:gd name="connsiteX5" fmla="*/ 304110 w 1020833"/>
                    <a:gd name="connsiteY5" fmla="*/ 1179092 h 1853513"/>
                    <a:gd name="connsiteX6" fmla="*/ 171709 w 1020833"/>
                    <a:gd name="connsiteY6" fmla="*/ 1199779 h 1853513"/>
                    <a:gd name="connsiteX7" fmla="*/ 308248 w 1020833"/>
                    <a:gd name="connsiteY7" fmla="*/ 1063240 h 1853513"/>
                    <a:gd name="connsiteX8" fmla="*/ 564776 w 1020833"/>
                    <a:gd name="connsiteY8" fmla="*/ 401231 h 1853513"/>
                    <a:gd name="connsiteX9" fmla="*/ 955775 w 1020833"/>
                    <a:gd name="connsiteY9" fmla="*/ 20576 h 1853513"/>
                    <a:gd name="connsiteX10" fmla="*/ 1017838 w 1020833"/>
                    <a:gd name="connsiteY10" fmla="*/ 97121 h 1853513"/>
                    <a:gd name="connsiteX11" fmla="*/ 918538 w 1020833"/>
                    <a:gd name="connsiteY11" fmla="*/ 535702 h 1853513"/>
                    <a:gd name="connsiteX12" fmla="*/ 583395 w 1020833"/>
                    <a:gd name="connsiteY12" fmla="*/ 1127372 h 1853513"/>
                    <a:gd name="connsiteX13" fmla="*/ 515126 w 1020833"/>
                    <a:gd name="connsiteY13" fmla="*/ 1394245 h 1853513"/>
                    <a:gd name="connsiteX14" fmla="*/ 467544 w 1020833"/>
                    <a:gd name="connsiteY14" fmla="*/ 1268049 h 1853513"/>
                    <a:gd name="connsiteX15" fmla="*/ 409618 w 1020833"/>
                    <a:gd name="connsiteY15" fmla="*/ 1425276 h 1853513"/>
                    <a:gd name="connsiteX16" fmla="*/ 343417 w 1020833"/>
                    <a:gd name="connsiteY16" fmla="*/ 1634223 h 1853513"/>
                    <a:gd name="connsiteX17" fmla="*/ 256528 w 1020833"/>
                    <a:gd name="connsiteY17" fmla="*/ 1607329 h 1853513"/>
                    <a:gd name="connsiteX18" fmla="*/ 227566 w 1020833"/>
                    <a:gd name="connsiteY18" fmla="*/ 1667323 h 1853513"/>
                    <a:gd name="connsiteX19" fmla="*/ 258597 w 1020833"/>
                    <a:gd name="connsiteY19" fmla="*/ 1768694 h 1853513"/>
                    <a:gd name="connsiteX20" fmla="*/ 136539 w 1020833"/>
                    <a:gd name="connsiteY20" fmla="*/ 1853513 h 1853513"/>
                    <a:gd name="connsiteX21" fmla="*/ 103439 w 1020833"/>
                    <a:gd name="connsiteY21" fmla="*/ 1841101 h 1853513"/>
                    <a:gd name="connsiteX22" fmla="*/ 109645 w 1020833"/>
                    <a:gd name="connsiteY22" fmla="*/ 1754212 h 1853513"/>
                    <a:gd name="connsiteX23" fmla="*/ 66201 w 1020833"/>
                    <a:gd name="connsiteY23" fmla="*/ 1754212 h 1853513"/>
                    <a:gd name="connsiteX24" fmla="*/ 0 w 1020833"/>
                    <a:gd name="connsiteY24" fmla="*/ 1797656 h 1853513"/>
                    <a:gd name="connsiteX0" fmla="*/ 0 w 1020833"/>
                    <a:gd name="connsiteY0" fmla="*/ 1797656 h 1853513"/>
                    <a:gd name="connsiteX1" fmla="*/ 10344 w 1020833"/>
                    <a:gd name="connsiteY1" fmla="*/ 1636292 h 1853513"/>
                    <a:gd name="connsiteX2" fmla="*/ 126195 w 1020833"/>
                    <a:gd name="connsiteY2" fmla="*/ 1586641 h 1853513"/>
                    <a:gd name="connsiteX3" fmla="*/ 151021 w 1020833"/>
                    <a:gd name="connsiteY3" fmla="*/ 1536990 h 1853513"/>
                    <a:gd name="connsiteX4" fmla="*/ 82751 w 1020833"/>
                    <a:gd name="connsiteY4" fmla="*/ 1445964 h 1853513"/>
                    <a:gd name="connsiteX5" fmla="*/ 304110 w 1020833"/>
                    <a:gd name="connsiteY5" fmla="*/ 1179092 h 1853513"/>
                    <a:gd name="connsiteX6" fmla="*/ 171709 w 1020833"/>
                    <a:gd name="connsiteY6" fmla="*/ 1199779 h 1853513"/>
                    <a:gd name="connsiteX7" fmla="*/ 308248 w 1020833"/>
                    <a:gd name="connsiteY7" fmla="*/ 1063240 h 1853513"/>
                    <a:gd name="connsiteX8" fmla="*/ 564776 w 1020833"/>
                    <a:gd name="connsiteY8" fmla="*/ 401231 h 1853513"/>
                    <a:gd name="connsiteX9" fmla="*/ 955775 w 1020833"/>
                    <a:gd name="connsiteY9" fmla="*/ 20576 h 1853513"/>
                    <a:gd name="connsiteX10" fmla="*/ 1017838 w 1020833"/>
                    <a:gd name="connsiteY10" fmla="*/ 97121 h 1853513"/>
                    <a:gd name="connsiteX11" fmla="*/ 918538 w 1020833"/>
                    <a:gd name="connsiteY11" fmla="*/ 535702 h 1853513"/>
                    <a:gd name="connsiteX12" fmla="*/ 583395 w 1020833"/>
                    <a:gd name="connsiteY12" fmla="*/ 1127372 h 1853513"/>
                    <a:gd name="connsiteX13" fmla="*/ 515126 w 1020833"/>
                    <a:gd name="connsiteY13" fmla="*/ 1394245 h 1853513"/>
                    <a:gd name="connsiteX14" fmla="*/ 467544 w 1020833"/>
                    <a:gd name="connsiteY14" fmla="*/ 1268049 h 1853513"/>
                    <a:gd name="connsiteX15" fmla="*/ 409618 w 1020833"/>
                    <a:gd name="connsiteY15" fmla="*/ 1425276 h 1853513"/>
                    <a:gd name="connsiteX16" fmla="*/ 343417 w 1020833"/>
                    <a:gd name="connsiteY16" fmla="*/ 1634223 h 1853513"/>
                    <a:gd name="connsiteX17" fmla="*/ 256528 w 1020833"/>
                    <a:gd name="connsiteY17" fmla="*/ 1607329 h 1853513"/>
                    <a:gd name="connsiteX18" fmla="*/ 227566 w 1020833"/>
                    <a:gd name="connsiteY18" fmla="*/ 1667323 h 1853513"/>
                    <a:gd name="connsiteX19" fmla="*/ 258597 w 1020833"/>
                    <a:gd name="connsiteY19" fmla="*/ 1768694 h 1853513"/>
                    <a:gd name="connsiteX20" fmla="*/ 136539 w 1020833"/>
                    <a:gd name="connsiteY20" fmla="*/ 1853513 h 1853513"/>
                    <a:gd name="connsiteX21" fmla="*/ 103439 w 1020833"/>
                    <a:gd name="connsiteY21" fmla="*/ 1841101 h 1853513"/>
                    <a:gd name="connsiteX22" fmla="*/ 109645 w 1020833"/>
                    <a:gd name="connsiteY22" fmla="*/ 1754212 h 1853513"/>
                    <a:gd name="connsiteX23" fmla="*/ 66201 w 1020833"/>
                    <a:gd name="connsiteY23" fmla="*/ 1754212 h 1853513"/>
                    <a:gd name="connsiteX24" fmla="*/ 0 w 1020833"/>
                    <a:gd name="connsiteY24" fmla="*/ 1797656 h 1853513"/>
                    <a:gd name="connsiteX0" fmla="*/ 0 w 1020833"/>
                    <a:gd name="connsiteY0" fmla="*/ 1797656 h 1853513"/>
                    <a:gd name="connsiteX1" fmla="*/ 10344 w 1020833"/>
                    <a:gd name="connsiteY1" fmla="*/ 1636292 h 1853513"/>
                    <a:gd name="connsiteX2" fmla="*/ 126195 w 1020833"/>
                    <a:gd name="connsiteY2" fmla="*/ 1586641 h 1853513"/>
                    <a:gd name="connsiteX3" fmla="*/ 151021 w 1020833"/>
                    <a:gd name="connsiteY3" fmla="*/ 1536990 h 1853513"/>
                    <a:gd name="connsiteX4" fmla="*/ 82751 w 1020833"/>
                    <a:gd name="connsiteY4" fmla="*/ 1445964 h 1853513"/>
                    <a:gd name="connsiteX5" fmla="*/ 304110 w 1020833"/>
                    <a:gd name="connsiteY5" fmla="*/ 1179092 h 1853513"/>
                    <a:gd name="connsiteX6" fmla="*/ 171709 w 1020833"/>
                    <a:gd name="connsiteY6" fmla="*/ 1199779 h 1853513"/>
                    <a:gd name="connsiteX7" fmla="*/ 308248 w 1020833"/>
                    <a:gd name="connsiteY7" fmla="*/ 1063240 h 1853513"/>
                    <a:gd name="connsiteX8" fmla="*/ 564776 w 1020833"/>
                    <a:gd name="connsiteY8" fmla="*/ 401231 h 1853513"/>
                    <a:gd name="connsiteX9" fmla="*/ 955775 w 1020833"/>
                    <a:gd name="connsiteY9" fmla="*/ 20576 h 1853513"/>
                    <a:gd name="connsiteX10" fmla="*/ 1017838 w 1020833"/>
                    <a:gd name="connsiteY10" fmla="*/ 97121 h 1853513"/>
                    <a:gd name="connsiteX11" fmla="*/ 918538 w 1020833"/>
                    <a:gd name="connsiteY11" fmla="*/ 535702 h 1853513"/>
                    <a:gd name="connsiteX12" fmla="*/ 583395 w 1020833"/>
                    <a:gd name="connsiteY12" fmla="*/ 1127372 h 1853513"/>
                    <a:gd name="connsiteX13" fmla="*/ 515126 w 1020833"/>
                    <a:gd name="connsiteY13" fmla="*/ 1394245 h 1853513"/>
                    <a:gd name="connsiteX14" fmla="*/ 467544 w 1020833"/>
                    <a:gd name="connsiteY14" fmla="*/ 1268049 h 1853513"/>
                    <a:gd name="connsiteX15" fmla="*/ 496507 w 1020833"/>
                    <a:gd name="connsiteY15" fmla="*/ 1460445 h 1853513"/>
                    <a:gd name="connsiteX16" fmla="*/ 343417 w 1020833"/>
                    <a:gd name="connsiteY16" fmla="*/ 1634223 h 1853513"/>
                    <a:gd name="connsiteX17" fmla="*/ 256528 w 1020833"/>
                    <a:gd name="connsiteY17" fmla="*/ 1607329 h 1853513"/>
                    <a:gd name="connsiteX18" fmla="*/ 227566 w 1020833"/>
                    <a:gd name="connsiteY18" fmla="*/ 1667323 h 1853513"/>
                    <a:gd name="connsiteX19" fmla="*/ 258597 w 1020833"/>
                    <a:gd name="connsiteY19" fmla="*/ 1768694 h 1853513"/>
                    <a:gd name="connsiteX20" fmla="*/ 136539 w 1020833"/>
                    <a:gd name="connsiteY20" fmla="*/ 1853513 h 1853513"/>
                    <a:gd name="connsiteX21" fmla="*/ 103439 w 1020833"/>
                    <a:gd name="connsiteY21" fmla="*/ 1841101 h 1853513"/>
                    <a:gd name="connsiteX22" fmla="*/ 109645 w 1020833"/>
                    <a:gd name="connsiteY22" fmla="*/ 1754212 h 1853513"/>
                    <a:gd name="connsiteX23" fmla="*/ 66201 w 1020833"/>
                    <a:gd name="connsiteY23" fmla="*/ 1754212 h 1853513"/>
                    <a:gd name="connsiteX24" fmla="*/ 0 w 1020833"/>
                    <a:gd name="connsiteY24" fmla="*/ 1797656 h 1853513"/>
                    <a:gd name="connsiteX0" fmla="*/ 0 w 1020833"/>
                    <a:gd name="connsiteY0" fmla="*/ 1797656 h 1853513"/>
                    <a:gd name="connsiteX1" fmla="*/ 10344 w 1020833"/>
                    <a:gd name="connsiteY1" fmla="*/ 1636292 h 1853513"/>
                    <a:gd name="connsiteX2" fmla="*/ 126195 w 1020833"/>
                    <a:gd name="connsiteY2" fmla="*/ 1586641 h 1853513"/>
                    <a:gd name="connsiteX3" fmla="*/ 151021 w 1020833"/>
                    <a:gd name="connsiteY3" fmla="*/ 1536990 h 1853513"/>
                    <a:gd name="connsiteX4" fmla="*/ 82751 w 1020833"/>
                    <a:gd name="connsiteY4" fmla="*/ 1445964 h 1853513"/>
                    <a:gd name="connsiteX5" fmla="*/ 304110 w 1020833"/>
                    <a:gd name="connsiteY5" fmla="*/ 1179092 h 1853513"/>
                    <a:gd name="connsiteX6" fmla="*/ 171709 w 1020833"/>
                    <a:gd name="connsiteY6" fmla="*/ 1199779 h 1853513"/>
                    <a:gd name="connsiteX7" fmla="*/ 308248 w 1020833"/>
                    <a:gd name="connsiteY7" fmla="*/ 1063240 h 1853513"/>
                    <a:gd name="connsiteX8" fmla="*/ 564776 w 1020833"/>
                    <a:gd name="connsiteY8" fmla="*/ 401231 h 1853513"/>
                    <a:gd name="connsiteX9" fmla="*/ 955775 w 1020833"/>
                    <a:gd name="connsiteY9" fmla="*/ 20576 h 1853513"/>
                    <a:gd name="connsiteX10" fmla="*/ 1017838 w 1020833"/>
                    <a:gd name="connsiteY10" fmla="*/ 97121 h 1853513"/>
                    <a:gd name="connsiteX11" fmla="*/ 918538 w 1020833"/>
                    <a:gd name="connsiteY11" fmla="*/ 535702 h 1853513"/>
                    <a:gd name="connsiteX12" fmla="*/ 583395 w 1020833"/>
                    <a:gd name="connsiteY12" fmla="*/ 1127372 h 1853513"/>
                    <a:gd name="connsiteX13" fmla="*/ 515126 w 1020833"/>
                    <a:gd name="connsiteY13" fmla="*/ 1394245 h 1853513"/>
                    <a:gd name="connsiteX14" fmla="*/ 467544 w 1020833"/>
                    <a:gd name="connsiteY14" fmla="*/ 1268049 h 1853513"/>
                    <a:gd name="connsiteX15" fmla="*/ 407549 w 1020833"/>
                    <a:gd name="connsiteY15" fmla="*/ 1421139 h 1853513"/>
                    <a:gd name="connsiteX16" fmla="*/ 343417 w 1020833"/>
                    <a:gd name="connsiteY16" fmla="*/ 1634223 h 1853513"/>
                    <a:gd name="connsiteX17" fmla="*/ 256528 w 1020833"/>
                    <a:gd name="connsiteY17" fmla="*/ 1607329 h 1853513"/>
                    <a:gd name="connsiteX18" fmla="*/ 227566 w 1020833"/>
                    <a:gd name="connsiteY18" fmla="*/ 1667323 h 1853513"/>
                    <a:gd name="connsiteX19" fmla="*/ 258597 w 1020833"/>
                    <a:gd name="connsiteY19" fmla="*/ 1768694 h 1853513"/>
                    <a:gd name="connsiteX20" fmla="*/ 136539 w 1020833"/>
                    <a:gd name="connsiteY20" fmla="*/ 1853513 h 1853513"/>
                    <a:gd name="connsiteX21" fmla="*/ 103439 w 1020833"/>
                    <a:gd name="connsiteY21" fmla="*/ 1841101 h 1853513"/>
                    <a:gd name="connsiteX22" fmla="*/ 109645 w 1020833"/>
                    <a:gd name="connsiteY22" fmla="*/ 1754212 h 1853513"/>
                    <a:gd name="connsiteX23" fmla="*/ 66201 w 1020833"/>
                    <a:gd name="connsiteY23" fmla="*/ 1754212 h 1853513"/>
                    <a:gd name="connsiteX24" fmla="*/ 0 w 1020833"/>
                    <a:gd name="connsiteY24" fmla="*/ 1797656 h 1853513"/>
                    <a:gd name="connsiteX0" fmla="*/ 0 w 1020833"/>
                    <a:gd name="connsiteY0" fmla="*/ 1797656 h 1853513"/>
                    <a:gd name="connsiteX1" fmla="*/ 10344 w 1020833"/>
                    <a:gd name="connsiteY1" fmla="*/ 1636292 h 1853513"/>
                    <a:gd name="connsiteX2" fmla="*/ 126195 w 1020833"/>
                    <a:gd name="connsiteY2" fmla="*/ 1586641 h 1853513"/>
                    <a:gd name="connsiteX3" fmla="*/ 151021 w 1020833"/>
                    <a:gd name="connsiteY3" fmla="*/ 1536990 h 1853513"/>
                    <a:gd name="connsiteX4" fmla="*/ 82751 w 1020833"/>
                    <a:gd name="connsiteY4" fmla="*/ 1445964 h 1853513"/>
                    <a:gd name="connsiteX5" fmla="*/ 304110 w 1020833"/>
                    <a:gd name="connsiteY5" fmla="*/ 1179092 h 1853513"/>
                    <a:gd name="connsiteX6" fmla="*/ 171709 w 1020833"/>
                    <a:gd name="connsiteY6" fmla="*/ 1199779 h 1853513"/>
                    <a:gd name="connsiteX7" fmla="*/ 308248 w 1020833"/>
                    <a:gd name="connsiteY7" fmla="*/ 1063240 h 1853513"/>
                    <a:gd name="connsiteX8" fmla="*/ 564776 w 1020833"/>
                    <a:gd name="connsiteY8" fmla="*/ 401231 h 1853513"/>
                    <a:gd name="connsiteX9" fmla="*/ 955775 w 1020833"/>
                    <a:gd name="connsiteY9" fmla="*/ 20576 h 1853513"/>
                    <a:gd name="connsiteX10" fmla="*/ 1017838 w 1020833"/>
                    <a:gd name="connsiteY10" fmla="*/ 97121 h 1853513"/>
                    <a:gd name="connsiteX11" fmla="*/ 918538 w 1020833"/>
                    <a:gd name="connsiteY11" fmla="*/ 535702 h 1853513"/>
                    <a:gd name="connsiteX12" fmla="*/ 583395 w 1020833"/>
                    <a:gd name="connsiteY12" fmla="*/ 1127372 h 1853513"/>
                    <a:gd name="connsiteX13" fmla="*/ 515126 w 1020833"/>
                    <a:gd name="connsiteY13" fmla="*/ 1394245 h 1853513"/>
                    <a:gd name="connsiteX14" fmla="*/ 467544 w 1020833"/>
                    <a:gd name="connsiteY14" fmla="*/ 1268049 h 1853513"/>
                    <a:gd name="connsiteX15" fmla="*/ 407549 w 1020833"/>
                    <a:gd name="connsiteY15" fmla="*/ 1421139 h 1853513"/>
                    <a:gd name="connsiteX16" fmla="*/ 343417 w 1020833"/>
                    <a:gd name="connsiteY16" fmla="*/ 1634223 h 1853513"/>
                    <a:gd name="connsiteX17" fmla="*/ 256528 w 1020833"/>
                    <a:gd name="connsiteY17" fmla="*/ 1607329 h 1853513"/>
                    <a:gd name="connsiteX18" fmla="*/ 227566 w 1020833"/>
                    <a:gd name="connsiteY18" fmla="*/ 1667323 h 1853513"/>
                    <a:gd name="connsiteX19" fmla="*/ 258597 w 1020833"/>
                    <a:gd name="connsiteY19" fmla="*/ 1768694 h 1853513"/>
                    <a:gd name="connsiteX20" fmla="*/ 136539 w 1020833"/>
                    <a:gd name="connsiteY20" fmla="*/ 1853513 h 1853513"/>
                    <a:gd name="connsiteX21" fmla="*/ 103439 w 1020833"/>
                    <a:gd name="connsiteY21" fmla="*/ 1841101 h 1853513"/>
                    <a:gd name="connsiteX22" fmla="*/ 109645 w 1020833"/>
                    <a:gd name="connsiteY22" fmla="*/ 1754212 h 1853513"/>
                    <a:gd name="connsiteX23" fmla="*/ 66201 w 1020833"/>
                    <a:gd name="connsiteY23" fmla="*/ 1754212 h 1853513"/>
                    <a:gd name="connsiteX24" fmla="*/ 0 w 1020833"/>
                    <a:gd name="connsiteY24" fmla="*/ 1797656 h 1853513"/>
                    <a:gd name="connsiteX0" fmla="*/ 0 w 1020833"/>
                    <a:gd name="connsiteY0" fmla="*/ 1797656 h 1853513"/>
                    <a:gd name="connsiteX1" fmla="*/ 10344 w 1020833"/>
                    <a:gd name="connsiteY1" fmla="*/ 1636292 h 1853513"/>
                    <a:gd name="connsiteX2" fmla="*/ 126195 w 1020833"/>
                    <a:gd name="connsiteY2" fmla="*/ 1586641 h 1853513"/>
                    <a:gd name="connsiteX3" fmla="*/ 151021 w 1020833"/>
                    <a:gd name="connsiteY3" fmla="*/ 1536990 h 1853513"/>
                    <a:gd name="connsiteX4" fmla="*/ 82751 w 1020833"/>
                    <a:gd name="connsiteY4" fmla="*/ 1445964 h 1853513"/>
                    <a:gd name="connsiteX5" fmla="*/ 190327 w 1020833"/>
                    <a:gd name="connsiteY5" fmla="*/ 1346663 h 1853513"/>
                    <a:gd name="connsiteX6" fmla="*/ 304110 w 1020833"/>
                    <a:gd name="connsiteY6" fmla="*/ 1179092 h 1853513"/>
                    <a:gd name="connsiteX7" fmla="*/ 171709 w 1020833"/>
                    <a:gd name="connsiteY7" fmla="*/ 1199779 h 1853513"/>
                    <a:gd name="connsiteX8" fmla="*/ 308248 w 1020833"/>
                    <a:gd name="connsiteY8" fmla="*/ 1063240 h 1853513"/>
                    <a:gd name="connsiteX9" fmla="*/ 564776 w 1020833"/>
                    <a:gd name="connsiteY9" fmla="*/ 401231 h 1853513"/>
                    <a:gd name="connsiteX10" fmla="*/ 955775 w 1020833"/>
                    <a:gd name="connsiteY10" fmla="*/ 20576 h 1853513"/>
                    <a:gd name="connsiteX11" fmla="*/ 1017838 w 1020833"/>
                    <a:gd name="connsiteY11" fmla="*/ 97121 h 1853513"/>
                    <a:gd name="connsiteX12" fmla="*/ 918538 w 1020833"/>
                    <a:gd name="connsiteY12" fmla="*/ 535702 h 1853513"/>
                    <a:gd name="connsiteX13" fmla="*/ 583395 w 1020833"/>
                    <a:gd name="connsiteY13" fmla="*/ 1127372 h 1853513"/>
                    <a:gd name="connsiteX14" fmla="*/ 515126 w 1020833"/>
                    <a:gd name="connsiteY14" fmla="*/ 1394245 h 1853513"/>
                    <a:gd name="connsiteX15" fmla="*/ 467544 w 1020833"/>
                    <a:gd name="connsiteY15" fmla="*/ 1268049 h 1853513"/>
                    <a:gd name="connsiteX16" fmla="*/ 407549 w 1020833"/>
                    <a:gd name="connsiteY16" fmla="*/ 1421139 h 1853513"/>
                    <a:gd name="connsiteX17" fmla="*/ 343417 w 1020833"/>
                    <a:gd name="connsiteY17" fmla="*/ 1634223 h 1853513"/>
                    <a:gd name="connsiteX18" fmla="*/ 256528 w 1020833"/>
                    <a:gd name="connsiteY18" fmla="*/ 1607329 h 1853513"/>
                    <a:gd name="connsiteX19" fmla="*/ 227566 w 1020833"/>
                    <a:gd name="connsiteY19" fmla="*/ 1667323 h 1853513"/>
                    <a:gd name="connsiteX20" fmla="*/ 258597 w 1020833"/>
                    <a:gd name="connsiteY20" fmla="*/ 1768694 h 1853513"/>
                    <a:gd name="connsiteX21" fmla="*/ 136539 w 1020833"/>
                    <a:gd name="connsiteY21" fmla="*/ 1853513 h 1853513"/>
                    <a:gd name="connsiteX22" fmla="*/ 103439 w 1020833"/>
                    <a:gd name="connsiteY22" fmla="*/ 1841101 h 1853513"/>
                    <a:gd name="connsiteX23" fmla="*/ 109645 w 1020833"/>
                    <a:gd name="connsiteY23" fmla="*/ 1754212 h 1853513"/>
                    <a:gd name="connsiteX24" fmla="*/ 66201 w 1020833"/>
                    <a:gd name="connsiteY24" fmla="*/ 1754212 h 1853513"/>
                    <a:gd name="connsiteX25" fmla="*/ 0 w 1020833"/>
                    <a:gd name="connsiteY25" fmla="*/ 1797656 h 1853513"/>
                    <a:gd name="connsiteX0" fmla="*/ 0 w 1020833"/>
                    <a:gd name="connsiteY0" fmla="*/ 1797656 h 1853513"/>
                    <a:gd name="connsiteX1" fmla="*/ 10344 w 1020833"/>
                    <a:gd name="connsiteY1" fmla="*/ 1636292 h 1853513"/>
                    <a:gd name="connsiteX2" fmla="*/ 126195 w 1020833"/>
                    <a:gd name="connsiteY2" fmla="*/ 1586641 h 1853513"/>
                    <a:gd name="connsiteX3" fmla="*/ 151021 w 1020833"/>
                    <a:gd name="connsiteY3" fmla="*/ 1536990 h 1853513"/>
                    <a:gd name="connsiteX4" fmla="*/ 82751 w 1020833"/>
                    <a:gd name="connsiteY4" fmla="*/ 1445964 h 1853513"/>
                    <a:gd name="connsiteX5" fmla="*/ 190327 w 1020833"/>
                    <a:gd name="connsiteY5" fmla="*/ 1346663 h 1853513"/>
                    <a:gd name="connsiteX6" fmla="*/ 304110 w 1020833"/>
                    <a:gd name="connsiteY6" fmla="*/ 1179092 h 1853513"/>
                    <a:gd name="connsiteX7" fmla="*/ 171709 w 1020833"/>
                    <a:gd name="connsiteY7" fmla="*/ 1199779 h 1853513"/>
                    <a:gd name="connsiteX8" fmla="*/ 308248 w 1020833"/>
                    <a:gd name="connsiteY8" fmla="*/ 1063240 h 1853513"/>
                    <a:gd name="connsiteX9" fmla="*/ 564776 w 1020833"/>
                    <a:gd name="connsiteY9" fmla="*/ 401231 h 1853513"/>
                    <a:gd name="connsiteX10" fmla="*/ 955775 w 1020833"/>
                    <a:gd name="connsiteY10" fmla="*/ 20576 h 1853513"/>
                    <a:gd name="connsiteX11" fmla="*/ 1017838 w 1020833"/>
                    <a:gd name="connsiteY11" fmla="*/ 97121 h 1853513"/>
                    <a:gd name="connsiteX12" fmla="*/ 918538 w 1020833"/>
                    <a:gd name="connsiteY12" fmla="*/ 535702 h 1853513"/>
                    <a:gd name="connsiteX13" fmla="*/ 583395 w 1020833"/>
                    <a:gd name="connsiteY13" fmla="*/ 1127372 h 1853513"/>
                    <a:gd name="connsiteX14" fmla="*/ 515126 w 1020833"/>
                    <a:gd name="connsiteY14" fmla="*/ 1394245 h 1853513"/>
                    <a:gd name="connsiteX15" fmla="*/ 467544 w 1020833"/>
                    <a:gd name="connsiteY15" fmla="*/ 1268049 h 1853513"/>
                    <a:gd name="connsiteX16" fmla="*/ 407549 w 1020833"/>
                    <a:gd name="connsiteY16" fmla="*/ 1421139 h 1853513"/>
                    <a:gd name="connsiteX17" fmla="*/ 343417 w 1020833"/>
                    <a:gd name="connsiteY17" fmla="*/ 1634223 h 1853513"/>
                    <a:gd name="connsiteX18" fmla="*/ 256528 w 1020833"/>
                    <a:gd name="connsiteY18" fmla="*/ 1607329 h 1853513"/>
                    <a:gd name="connsiteX19" fmla="*/ 227566 w 1020833"/>
                    <a:gd name="connsiteY19" fmla="*/ 1667323 h 1853513"/>
                    <a:gd name="connsiteX20" fmla="*/ 258597 w 1020833"/>
                    <a:gd name="connsiteY20" fmla="*/ 1768694 h 1853513"/>
                    <a:gd name="connsiteX21" fmla="*/ 136539 w 1020833"/>
                    <a:gd name="connsiteY21" fmla="*/ 1853513 h 1853513"/>
                    <a:gd name="connsiteX22" fmla="*/ 103439 w 1020833"/>
                    <a:gd name="connsiteY22" fmla="*/ 1841101 h 1853513"/>
                    <a:gd name="connsiteX23" fmla="*/ 109645 w 1020833"/>
                    <a:gd name="connsiteY23" fmla="*/ 1754212 h 1853513"/>
                    <a:gd name="connsiteX24" fmla="*/ 66201 w 1020833"/>
                    <a:gd name="connsiteY24" fmla="*/ 1754212 h 1853513"/>
                    <a:gd name="connsiteX25" fmla="*/ 0 w 1020833"/>
                    <a:gd name="connsiteY25" fmla="*/ 1797656 h 1853513"/>
                    <a:gd name="connsiteX0" fmla="*/ 0 w 1020833"/>
                    <a:gd name="connsiteY0" fmla="*/ 1797656 h 1853513"/>
                    <a:gd name="connsiteX1" fmla="*/ 10344 w 1020833"/>
                    <a:gd name="connsiteY1" fmla="*/ 1636292 h 1853513"/>
                    <a:gd name="connsiteX2" fmla="*/ 126195 w 1020833"/>
                    <a:gd name="connsiteY2" fmla="*/ 1586641 h 1853513"/>
                    <a:gd name="connsiteX3" fmla="*/ 151021 w 1020833"/>
                    <a:gd name="connsiteY3" fmla="*/ 1536990 h 1853513"/>
                    <a:gd name="connsiteX4" fmla="*/ 82751 w 1020833"/>
                    <a:gd name="connsiteY4" fmla="*/ 1445964 h 1853513"/>
                    <a:gd name="connsiteX5" fmla="*/ 190327 w 1020833"/>
                    <a:gd name="connsiteY5" fmla="*/ 1346663 h 1853513"/>
                    <a:gd name="connsiteX6" fmla="*/ 304110 w 1020833"/>
                    <a:gd name="connsiteY6" fmla="*/ 1179092 h 1853513"/>
                    <a:gd name="connsiteX7" fmla="*/ 171709 w 1020833"/>
                    <a:gd name="connsiteY7" fmla="*/ 1199779 h 1853513"/>
                    <a:gd name="connsiteX8" fmla="*/ 308248 w 1020833"/>
                    <a:gd name="connsiteY8" fmla="*/ 1063240 h 1853513"/>
                    <a:gd name="connsiteX9" fmla="*/ 564776 w 1020833"/>
                    <a:gd name="connsiteY9" fmla="*/ 401231 h 1853513"/>
                    <a:gd name="connsiteX10" fmla="*/ 955775 w 1020833"/>
                    <a:gd name="connsiteY10" fmla="*/ 20576 h 1853513"/>
                    <a:gd name="connsiteX11" fmla="*/ 1017838 w 1020833"/>
                    <a:gd name="connsiteY11" fmla="*/ 97121 h 1853513"/>
                    <a:gd name="connsiteX12" fmla="*/ 918538 w 1020833"/>
                    <a:gd name="connsiteY12" fmla="*/ 535702 h 1853513"/>
                    <a:gd name="connsiteX13" fmla="*/ 583395 w 1020833"/>
                    <a:gd name="connsiteY13" fmla="*/ 1127372 h 1853513"/>
                    <a:gd name="connsiteX14" fmla="*/ 515126 w 1020833"/>
                    <a:gd name="connsiteY14" fmla="*/ 1394245 h 1853513"/>
                    <a:gd name="connsiteX15" fmla="*/ 467544 w 1020833"/>
                    <a:gd name="connsiteY15" fmla="*/ 1268049 h 1853513"/>
                    <a:gd name="connsiteX16" fmla="*/ 407549 w 1020833"/>
                    <a:gd name="connsiteY16" fmla="*/ 1421139 h 1853513"/>
                    <a:gd name="connsiteX17" fmla="*/ 343417 w 1020833"/>
                    <a:gd name="connsiteY17" fmla="*/ 1634223 h 1853513"/>
                    <a:gd name="connsiteX18" fmla="*/ 256528 w 1020833"/>
                    <a:gd name="connsiteY18" fmla="*/ 1607329 h 1853513"/>
                    <a:gd name="connsiteX19" fmla="*/ 227566 w 1020833"/>
                    <a:gd name="connsiteY19" fmla="*/ 1667323 h 1853513"/>
                    <a:gd name="connsiteX20" fmla="*/ 258597 w 1020833"/>
                    <a:gd name="connsiteY20" fmla="*/ 1768694 h 1853513"/>
                    <a:gd name="connsiteX21" fmla="*/ 136539 w 1020833"/>
                    <a:gd name="connsiteY21" fmla="*/ 1853513 h 1853513"/>
                    <a:gd name="connsiteX22" fmla="*/ 103439 w 1020833"/>
                    <a:gd name="connsiteY22" fmla="*/ 1841101 h 1853513"/>
                    <a:gd name="connsiteX23" fmla="*/ 109645 w 1020833"/>
                    <a:gd name="connsiteY23" fmla="*/ 1754212 h 1853513"/>
                    <a:gd name="connsiteX24" fmla="*/ 66201 w 1020833"/>
                    <a:gd name="connsiteY24" fmla="*/ 1754212 h 1853513"/>
                    <a:gd name="connsiteX25" fmla="*/ 0 w 1020833"/>
                    <a:gd name="connsiteY25" fmla="*/ 1797656 h 1853513"/>
                    <a:gd name="connsiteX0" fmla="*/ 0 w 1020833"/>
                    <a:gd name="connsiteY0" fmla="*/ 1797656 h 1853513"/>
                    <a:gd name="connsiteX1" fmla="*/ 10344 w 1020833"/>
                    <a:gd name="connsiteY1" fmla="*/ 1636292 h 1853513"/>
                    <a:gd name="connsiteX2" fmla="*/ 126195 w 1020833"/>
                    <a:gd name="connsiteY2" fmla="*/ 1586641 h 1853513"/>
                    <a:gd name="connsiteX3" fmla="*/ 151021 w 1020833"/>
                    <a:gd name="connsiteY3" fmla="*/ 1536990 h 1853513"/>
                    <a:gd name="connsiteX4" fmla="*/ 82751 w 1020833"/>
                    <a:gd name="connsiteY4" fmla="*/ 1445964 h 1853513"/>
                    <a:gd name="connsiteX5" fmla="*/ 190327 w 1020833"/>
                    <a:gd name="connsiteY5" fmla="*/ 1346663 h 1853513"/>
                    <a:gd name="connsiteX6" fmla="*/ 304110 w 1020833"/>
                    <a:gd name="connsiteY6" fmla="*/ 1179092 h 1853513"/>
                    <a:gd name="connsiteX7" fmla="*/ 171709 w 1020833"/>
                    <a:gd name="connsiteY7" fmla="*/ 1199779 h 1853513"/>
                    <a:gd name="connsiteX8" fmla="*/ 308248 w 1020833"/>
                    <a:gd name="connsiteY8" fmla="*/ 1063240 h 1853513"/>
                    <a:gd name="connsiteX9" fmla="*/ 564776 w 1020833"/>
                    <a:gd name="connsiteY9" fmla="*/ 401231 h 1853513"/>
                    <a:gd name="connsiteX10" fmla="*/ 955775 w 1020833"/>
                    <a:gd name="connsiteY10" fmla="*/ 20576 h 1853513"/>
                    <a:gd name="connsiteX11" fmla="*/ 1017838 w 1020833"/>
                    <a:gd name="connsiteY11" fmla="*/ 97121 h 1853513"/>
                    <a:gd name="connsiteX12" fmla="*/ 918538 w 1020833"/>
                    <a:gd name="connsiteY12" fmla="*/ 535702 h 1853513"/>
                    <a:gd name="connsiteX13" fmla="*/ 583395 w 1020833"/>
                    <a:gd name="connsiteY13" fmla="*/ 1127372 h 1853513"/>
                    <a:gd name="connsiteX14" fmla="*/ 515126 w 1020833"/>
                    <a:gd name="connsiteY14" fmla="*/ 1394245 h 1853513"/>
                    <a:gd name="connsiteX15" fmla="*/ 467544 w 1020833"/>
                    <a:gd name="connsiteY15" fmla="*/ 1268049 h 1853513"/>
                    <a:gd name="connsiteX16" fmla="*/ 407549 w 1020833"/>
                    <a:gd name="connsiteY16" fmla="*/ 1421139 h 1853513"/>
                    <a:gd name="connsiteX17" fmla="*/ 343417 w 1020833"/>
                    <a:gd name="connsiteY17" fmla="*/ 1634223 h 1853513"/>
                    <a:gd name="connsiteX18" fmla="*/ 256528 w 1020833"/>
                    <a:gd name="connsiteY18" fmla="*/ 1607329 h 1853513"/>
                    <a:gd name="connsiteX19" fmla="*/ 227566 w 1020833"/>
                    <a:gd name="connsiteY19" fmla="*/ 1667323 h 1853513"/>
                    <a:gd name="connsiteX20" fmla="*/ 258597 w 1020833"/>
                    <a:gd name="connsiteY20" fmla="*/ 1768694 h 1853513"/>
                    <a:gd name="connsiteX21" fmla="*/ 136539 w 1020833"/>
                    <a:gd name="connsiteY21" fmla="*/ 1853513 h 1853513"/>
                    <a:gd name="connsiteX22" fmla="*/ 103439 w 1020833"/>
                    <a:gd name="connsiteY22" fmla="*/ 1841101 h 1853513"/>
                    <a:gd name="connsiteX23" fmla="*/ 109645 w 1020833"/>
                    <a:gd name="connsiteY23" fmla="*/ 1754212 h 1853513"/>
                    <a:gd name="connsiteX24" fmla="*/ 66201 w 1020833"/>
                    <a:gd name="connsiteY24" fmla="*/ 1754212 h 1853513"/>
                    <a:gd name="connsiteX25" fmla="*/ 0 w 1020833"/>
                    <a:gd name="connsiteY25" fmla="*/ 1797656 h 1853513"/>
                    <a:gd name="connsiteX0" fmla="*/ 0 w 1020833"/>
                    <a:gd name="connsiteY0" fmla="*/ 1797656 h 1853513"/>
                    <a:gd name="connsiteX1" fmla="*/ 10344 w 1020833"/>
                    <a:gd name="connsiteY1" fmla="*/ 1636292 h 1853513"/>
                    <a:gd name="connsiteX2" fmla="*/ 126195 w 1020833"/>
                    <a:gd name="connsiteY2" fmla="*/ 1586641 h 1853513"/>
                    <a:gd name="connsiteX3" fmla="*/ 151021 w 1020833"/>
                    <a:gd name="connsiteY3" fmla="*/ 1536990 h 1853513"/>
                    <a:gd name="connsiteX4" fmla="*/ 82751 w 1020833"/>
                    <a:gd name="connsiteY4" fmla="*/ 1445964 h 1853513"/>
                    <a:gd name="connsiteX5" fmla="*/ 190327 w 1020833"/>
                    <a:gd name="connsiteY5" fmla="*/ 1346663 h 1853513"/>
                    <a:gd name="connsiteX6" fmla="*/ 304110 w 1020833"/>
                    <a:gd name="connsiteY6" fmla="*/ 1179092 h 1853513"/>
                    <a:gd name="connsiteX7" fmla="*/ 171709 w 1020833"/>
                    <a:gd name="connsiteY7" fmla="*/ 1199779 h 1853513"/>
                    <a:gd name="connsiteX8" fmla="*/ 308248 w 1020833"/>
                    <a:gd name="connsiteY8" fmla="*/ 1063240 h 1853513"/>
                    <a:gd name="connsiteX9" fmla="*/ 564776 w 1020833"/>
                    <a:gd name="connsiteY9" fmla="*/ 401231 h 1853513"/>
                    <a:gd name="connsiteX10" fmla="*/ 955775 w 1020833"/>
                    <a:gd name="connsiteY10" fmla="*/ 20576 h 1853513"/>
                    <a:gd name="connsiteX11" fmla="*/ 1017838 w 1020833"/>
                    <a:gd name="connsiteY11" fmla="*/ 97121 h 1853513"/>
                    <a:gd name="connsiteX12" fmla="*/ 918538 w 1020833"/>
                    <a:gd name="connsiteY12" fmla="*/ 535702 h 1853513"/>
                    <a:gd name="connsiteX13" fmla="*/ 583395 w 1020833"/>
                    <a:gd name="connsiteY13" fmla="*/ 1127372 h 1853513"/>
                    <a:gd name="connsiteX14" fmla="*/ 515126 w 1020833"/>
                    <a:gd name="connsiteY14" fmla="*/ 1394245 h 1853513"/>
                    <a:gd name="connsiteX15" fmla="*/ 467544 w 1020833"/>
                    <a:gd name="connsiteY15" fmla="*/ 1268049 h 1853513"/>
                    <a:gd name="connsiteX16" fmla="*/ 407549 w 1020833"/>
                    <a:gd name="connsiteY16" fmla="*/ 1421139 h 1853513"/>
                    <a:gd name="connsiteX17" fmla="*/ 343417 w 1020833"/>
                    <a:gd name="connsiteY17" fmla="*/ 1634223 h 1853513"/>
                    <a:gd name="connsiteX18" fmla="*/ 256528 w 1020833"/>
                    <a:gd name="connsiteY18" fmla="*/ 1607329 h 1853513"/>
                    <a:gd name="connsiteX19" fmla="*/ 227566 w 1020833"/>
                    <a:gd name="connsiteY19" fmla="*/ 1667323 h 1853513"/>
                    <a:gd name="connsiteX20" fmla="*/ 258597 w 1020833"/>
                    <a:gd name="connsiteY20" fmla="*/ 1768694 h 1853513"/>
                    <a:gd name="connsiteX21" fmla="*/ 136539 w 1020833"/>
                    <a:gd name="connsiteY21" fmla="*/ 1853513 h 1853513"/>
                    <a:gd name="connsiteX22" fmla="*/ 103439 w 1020833"/>
                    <a:gd name="connsiteY22" fmla="*/ 1841101 h 1853513"/>
                    <a:gd name="connsiteX23" fmla="*/ 109645 w 1020833"/>
                    <a:gd name="connsiteY23" fmla="*/ 1754212 h 1853513"/>
                    <a:gd name="connsiteX24" fmla="*/ 66201 w 1020833"/>
                    <a:gd name="connsiteY24" fmla="*/ 1754212 h 1853513"/>
                    <a:gd name="connsiteX25" fmla="*/ 0 w 1020833"/>
                    <a:gd name="connsiteY25" fmla="*/ 1797656 h 1853513"/>
                    <a:gd name="connsiteX0" fmla="*/ 0 w 1020833"/>
                    <a:gd name="connsiteY0" fmla="*/ 1797656 h 1853513"/>
                    <a:gd name="connsiteX1" fmla="*/ 10344 w 1020833"/>
                    <a:gd name="connsiteY1" fmla="*/ 1636292 h 1853513"/>
                    <a:gd name="connsiteX2" fmla="*/ 126195 w 1020833"/>
                    <a:gd name="connsiteY2" fmla="*/ 1586641 h 1853513"/>
                    <a:gd name="connsiteX3" fmla="*/ 151021 w 1020833"/>
                    <a:gd name="connsiteY3" fmla="*/ 1536990 h 1853513"/>
                    <a:gd name="connsiteX4" fmla="*/ 82751 w 1020833"/>
                    <a:gd name="connsiteY4" fmla="*/ 1445964 h 1853513"/>
                    <a:gd name="connsiteX5" fmla="*/ 190327 w 1020833"/>
                    <a:gd name="connsiteY5" fmla="*/ 1346663 h 1853513"/>
                    <a:gd name="connsiteX6" fmla="*/ 304110 w 1020833"/>
                    <a:gd name="connsiteY6" fmla="*/ 1179092 h 1853513"/>
                    <a:gd name="connsiteX7" fmla="*/ 171709 w 1020833"/>
                    <a:gd name="connsiteY7" fmla="*/ 1199779 h 1853513"/>
                    <a:gd name="connsiteX8" fmla="*/ 308248 w 1020833"/>
                    <a:gd name="connsiteY8" fmla="*/ 1063240 h 1853513"/>
                    <a:gd name="connsiteX9" fmla="*/ 564776 w 1020833"/>
                    <a:gd name="connsiteY9" fmla="*/ 401231 h 1853513"/>
                    <a:gd name="connsiteX10" fmla="*/ 955775 w 1020833"/>
                    <a:gd name="connsiteY10" fmla="*/ 20576 h 1853513"/>
                    <a:gd name="connsiteX11" fmla="*/ 1017838 w 1020833"/>
                    <a:gd name="connsiteY11" fmla="*/ 97121 h 1853513"/>
                    <a:gd name="connsiteX12" fmla="*/ 918538 w 1020833"/>
                    <a:gd name="connsiteY12" fmla="*/ 535702 h 1853513"/>
                    <a:gd name="connsiteX13" fmla="*/ 583395 w 1020833"/>
                    <a:gd name="connsiteY13" fmla="*/ 1127372 h 1853513"/>
                    <a:gd name="connsiteX14" fmla="*/ 515126 w 1020833"/>
                    <a:gd name="connsiteY14" fmla="*/ 1394245 h 1853513"/>
                    <a:gd name="connsiteX15" fmla="*/ 467544 w 1020833"/>
                    <a:gd name="connsiteY15" fmla="*/ 1268049 h 1853513"/>
                    <a:gd name="connsiteX16" fmla="*/ 407549 w 1020833"/>
                    <a:gd name="connsiteY16" fmla="*/ 1421139 h 1853513"/>
                    <a:gd name="connsiteX17" fmla="*/ 343417 w 1020833"/>
                    <a:gd name="connsiteY17" fmla="*/ 1634223 h 1853513"/>
                    <a:gd name="connsiteX18" fmla="*/ 256528 w 1020833"/>
                    <a:gd name="connsiteY18" fmla="*/ 1607329 h 1853513"/>
                    <a:gd name="connsiteX19" fmla="*/ 227566 w 1020833"/>
                    <a:gd name="connsiteY19" fmla="*/ 1667323 h 1853513"/>
                    <a:gd name="connsiteX20" fmla="*/ 258597 w 1020833"/>
                    <a:gd name="connsiteY20" fmla="*/ 1768694 h 1853513"/>
                    <a:gd name="connsiteX21" fmla="*/ 136539 w 1020833"/>
                    <a:gd name="connsiteY21" fmla="*/ 1853513 h 1853513"/>
                    <a:gd name="connsiteX22" fmla="*/ 103439 w 1020833"/>
                    <a:gd name="connsiteY22" fmla="*/ 1841101 h 1853513"/>
                    <a:gd name="connsiteX23" fmla="*/ 109645 w 1020833"/>
                    <a:gd name="connsiteY23" fmla="*/ 1754212 h 1853513"/>
                    <a:gd name="connsiteX24" fmla="*/ 66201 w 1020833"/>
                    <a:gd name="connsiteY24" fmla="*/ 1754212 h 1853513"/>
                    <a:gd name="connsiteX25" fmla="*/ 0 w 1020833"/>
                    <a:gd name="connsiteY25" fmla="*/ 1797656 h 1853513"/>
                    <a:gd name="connsiteX0" fmla="*/ 0 w 1020833"/>
                    <a:gd name="connsiteY0" fmla="*/ 1797656 h 1853513"/>
                    <a:gd name="connsiteX1" fmla="*/ 10344 w 1020833"/>
                    <a:gd name="connsiteY1" fmla="*/ 1636292 h 1853513"/>
                    <a:gd name="connsiteX2" fmla="*/ 126195 w 1020833"/>
                    <a:gd name="connsiteY2" fmla="*/ 1586641 h 1853513"/>
                    <a:gd name="connsiteX3" fmla="*/ 151021 w 1020833"/>
                    <a:gd name="connsiteY3" fmla="*/ 1536990 h 1853513"/>
                    <a:gd name="connsiteX4" fmla="*/ 82751 w 1020833"/>
                    <a:gd name="connsiteY4" fmla="*/ 1445964 h 1853513"/>
                    <a:gd name="connsiteX5" fmla="*/ 190327 w 1020833"/>
                    <a:gd name="connsiteY5" fmla="*/ 1346663 h 1853513"/>
                    <a:gd name="connsiteX6" fmla="*/ 304110 w 1020833"/>
                    <a:gd name="connsiteY6" fmla="*/ 1179092 h 1853513"/>
                    <a:gd name="connsiteX7" fmla="*/ 171709 w 1020833"/>
                    <a:gd name="connsiteY7" fmla="*/ 1199779 h 1853513"/>
                    <a:gd name="connsiteX8" fmla="*/ 308248 w 1020833"/>
                    <a:gd name="connsiteY8" fmla="*/ 1063240 h 1853513"/>
                    <a:gd name="connsiteX9" fmla="*/ 564776 w 1020833"/>
                    <a:gd name="connsiteY9" fmla="*/ 401231 h 1853513"/>
                    <a:gd name="connsiteX10" fmla="*/ 955775 w 1020833"/>
                    <a:gd name="connsiteY10" fmla="*/ 20576 h 1853513"/>
                    <a:gd name="connsiteX11" fmla="*/ 1017838 w 1020833"/>
                    <a:gd name="connsiteY11" fmla="*/ 97121 h 1853513"/>
                    <a:gd name="connsiteX12" fmla="*/ 918538 w 1020833"/>
                    <a:gd name="connsiteY12" fmla="*/ 535702 h 1853513"/>
                    <a:gd name="connsiteX13" fmla="*/ 583395 w 1020833"/>
                    <a:gd name="connsiteY13" fmla="*/ 1127372 h 1853513"/>
                    <a:gd name="connsiteX14" fmla="*/ 515126 w 1020833"/>
                    <a:gd name="connsiteY14" fmla="*/ 1394245 h 1853513"/>
                    <a:gd name="connsiteX15" fmla="*/ 467544 w 1020833"/>
                    <a:gd name="connsiteY15" fmla="*/ 1268049 h 1853513"/>
                    <a:gd name="connsiteX16" fmla="*/ 407549 w 1020833"/>
                    <a:gd name="connsiteY16" fmla="*/ 1421139 h 1853513"/>
                    <a:gd name="connsiteX17" fmla="*/ 343417 w 1020833"/>
                    <a:gd name="connsiteY17" fmla="*/ 1634223 h 1853513"/>
                    <a:gd name="connsiteX18" fmla="*/ 256528 w 1020833"/>
                    <a:gd name="connsiteY18" fmla="*/ 1607329 h 1853513"/>
                    <a:gd name="connsiteX19" fmla="*/ 227566 w 1020833"/>
                    <a:gd name="connsiteY19" fmla="*/ 1667323 h 1853513"/>
                    <a:gd name="connsiteX20" fmla="*/ 258597 w 1020833"/>
                    <a:gd name="connsiteY20" fmla="*/ 1768694 h 1853513"/>
                    <a:gd name="connsiteX21" fmla="*/ 136539 w 1020833"/>
                    <a:gd name="connsiteY21" fmla="*/ 1853513 h 1853513"/>
                    <a:gd name="connsiteX22" fmla="*/ 103439 w 1020833"/>
                    <a:gd name="connsiteY22" fmla="*/ 1841101 h 1853513"/>
                    <a:gd name="connsiteX23" fmla="*/ 109645 w 1020833"/>
                    <a:gd name="connsiteY23" fmla="*/ 1754212 h 1853513"/>
                    <a:gd name="connsiteX24" fmla="*/ 66201 w 1020833"/>
                    <a:gd name="connsiteY24" fmla="*/ 1754212 h 1853513"/>
                    <a:gd name="connsiteX25" fmla="*/ 0 w 1020833"/>
                    <a:gd name="connsiteY25" fmla="*/ 1797656 h 1853513"/>
                    <a:gd name="connsiteX0" fmla="*/ 0 w 1020833"/>
                    <a:gd name="connsiteY0" fmla="*/ 1797656 h 1853513"/>
                    <a:gd name="connsiteX1" fmla="*/ 10344 w 1020833"/>
                    <a:gd name="connsiteY1" fmla="*/ 1636292 h 1853513"/>
                    <a:gd name="connsiteX2" fmla="*/ 126195 w 1020833"/>
                    <a:gd name="connsiteY2" fmla="*/ 1586641 h 1853513"/>
                    <a:gd name="connsiteX3" fmla="*/ 151021 w 1020833"/>
                    <a:gd name="connsiteY3" fmla="*/ 1536990 h 1853513"/>
                    <a:gd name="connsiteX4" fmla="*/ 82751 w 1020833"/>
                    <a:gd name="connsiteY4" fmla="*/ 1445964 h 1853513"/>
                    <a:gd name="connsiteX5" fmla="*/ 190327 w 1020833"/>
                    <a:gd name="connsiteY5" fmla="*/ 1346663 h 1853513"/>
                    <a:gd name="connsiteX6" fmla="*/ 304110 w 1020833"/>
                    <a:gd name="connsiteY6" fmla="*/ 1179092 h 1853513"/>
                    <a:gd name="connsiteX7" fmla="*/ 171709 w 1020833"/>
                    <a:gd name="connsiteY7" fmla="*/ 1199779 h 1853513"/>
                    <a:gd name="connsiteX8" fmla="*/ 308248 w 1020833"/>
                    <a:gd name="connsiteY8" fmla="*/ 1063240 h 1853513"/>
                    <a:gd name="connsiteX9" fmla="*/ 564776 w 1020833"/>
                    <a:gd name="connsiteY9" fmla="*/ 401231 h 1853513"/>
                    <a:gd name="connsiteX10" fmla="*/ 955775 w 1020833"/>
                    <a:gd name="connsiteY10" fmla="*/ 20576 h 1853513"/>
                    <a:gd name="connsiteX11" fmla="*/ 1017838 w 1020833"/>
                    <a:gd name="connsiteY11" fmla="*/ 97121 h 1853513"/>
                    <a:gd name="connsiteX12" fmla="*/ 918538 w 1020833"/>
                    <a:gd name="connsiteY12" fmla="*/ 535702 h 1853513"/>
                    <a:gd name="connsiteX13" fmla="*/ 583395 w 1020833"/>
                    <a:gd name="connsiteY13" fmla="*/ 1127372 h 1853513"/>
                    <a:gd name="connsiteX14" fmla="*/ 515126 w 1020833"/>
                    <a:gd name="connsiteY14" fmla="*/ 1394245 h 1853513"/>
                    <a:gd name="connsiteX15" fmla="*/ 467544 w 1020833"/>
                    <a:gd name="connsiteY15" fmla="*/ 1268049 h 1853513"/>
                    <a:gd name="connsiteX16" fmla="*/ 407549 w 1020833"/>
                    <a:gd name="connsiteY16" fmla="*/ 1421139 h 1853513"/>
                    <a:gd name="connsiteX17" fmla="*/ 343417 w 1020833"/>
                    <a:gd name="connsiteY17" fmla="*/ 1634223 h 1853513"/>
                    <a:gd name="connsiteX18" fmla="*/ 256528 w 1020833"/>
                    <a:gd name="connsiteY18" fmla="*/ 1607329 h 1853513"/>
                    <a:gd name="connsiteX19" fmla="*/ 227566 w 1020833"/>
                    <a:gd name="connsiteY19" fmla="*/ 1667323 h 1853513"/>
                    <a:gd name="connsiteX20" fmla="*/ 258597 w 1020833"/>
                    <a:gd name="connsiteY20" fmla="*/ 1768694 h 1853513"/>
                    <a:gd name="connsiteX21" fmla="*/ 136539 w 1020833"/>
                    <a:gd name="connsiteY21" fmla="*/ 1853513 h 1853513"/>
                    <a:gd name="connsiteX22" fmla="*/ 103439 w 1020833"/>
                    <a:gd name="connsiteY22" fmla="*/ 1841101 h 1853513"/>
                    <a:gd name="connsiteX23" fmla="*/ 109645 w 1020833"/>
                    <a:gd name="connsiteY23" fmla="*/ 1754212 h 1853513"/>
                    <a:gd name="connsiteX24" fmla="*/ 66201 w 1020833"/>
                    <a:gd name="connsiteY24" fmla="*/ 1754212 h 1853513"/>
                    <a:gd name="connsiteX25" fmla="*/ 0 w 1020833"/>
                    <a:gd name="connsiteY25" fmla="*/ 1797656 h 1853513"/>
                    <a:gd name="connsiteX0" fmla="*/ 0 w 1020833"/>
                    <a:gd name="connsiteY0" fmla="*/ 1797656 h 1853513"/>
                    <a:gd name="connsiteX1" fmla="*/ 10344 w 1020833"/>
                    <a:gd name="connsiteY1" fmla="*/ 1636292 h 1853513"/>
                    <a:gd name="connsiteX2" fmla="*/ 126195 w 1020833"/>
                    <a:gd name="connsiteY2" fmla="*/ 1586641 h 1853513"/>
                    <a:gd name="connsiteX3" fmla="*/ 151021 w 1020833"/>
                    <a:gd name="connsiteY3" fmla="*/ 1536990 h 1853513"/>
                    <a:gd name="connsiteX4" fmla="*/ 82751 w 1020833"/>
                    <a:gd name="connsiteY4" fmla="*/ 1445964 h 1853513"/>
                    <a:gd name="connsiteX5" fmla="*/ 190327 w 1020833"/>
                    <a:gd name="connsiteY5" fmla="*/ 1346663 h 1853513"/>
                    <a:gd name="connsiteX6" fmla="*/ 304110 w 1020833"/>
                    <a:gd name="connsiteY6" fmla="*/ 1179092 h 1853513"/>
                    <a:gd name="connsiteX7" fmla="*/ 171709 w 1020833"/>
                    <a:gd name="connsiteY7" fmla="*/ 1199779 h 1853513"/>
                    <a:gd name="connsiteX8" fmla="*/ 308248 w 1020833"/>
                    <a:gd name="connsiteY8" fmla="*/ 1063240 h 1853513"/>
                    <a:gd name="connsiteX9" fmla="*/ 564776 w 1020833"/>
                    <a:gd name="connsiteY9" fmla="*/ 401231 h 1853513"/>
                    <a:gd name="connsiteX10" fmla="*/ 955775 w 1020833"/>
                    <a:gd name="connsiteY10" fmla="*/ 20576 h 1853513"/>
                    <a:gd name="connsiteX11" fmla="*/ 1017838 w 1020833"/>
                    <a:gd name="connsiteY11" fmla="*/ 97121 h 1853513"/>
                    <a:gd name="connsiteX12" fmla="*/ 918538 w 1020833"/>
                    <a:gd name="connsiteY12" fmla="*/ 535702 h 1853513"/>
                    <a:gd name="connsiteX13" fmla="*/ 583395 w 1020833"/>
                    <a:gd name="connsiteY13" fmla="*/ 1127372 h 1853513"/>
                    <a:gd name="connsiteX14" fmla="*/ 515126 w 1020833"/>
                    <a:gd name="connsiteY14" fmla="*/ 1394245 h 1853513"/>
                    <a:gd name="connsiteX15" fmla="*/ 467544 w 1020833"/>
                    <a:gd name="connsiteY15" fmla="*/ 1268049 h 1853513"/>
                    <a:gd name="connsiteX16" fmla="*/ 407549 w 1020833"/>
                    <a:gd name="connsiteY16" fmla="*/ 1421139 h 1853513"/>
                    <a:gd name="connsiteX17" fmla="*/ 343417 w 1020833"/>
                    <a:gd name="connsiteY17" fmla="*/ 1634223 h 1853513"/>
                    <a:gd name="connsiteX18" fmla="*/ 256528 w 1020833"/>
                    <a:gd name="connsiteY18" fmla="*/ 1607329 h 1853513"/>
                    <a:gd name="connsiteX19" fmla="*/ 227566 w 1020833"/>
                    <a:gd name="connsiteY19" fmla="*/ 1667323 h 1853513"/>
                    <a:gd name="connsiteX20" fmla="*/ 258597 w 1020833"/>
                    <a:gd name="connsiteY20" fmla="*/ 1768694 h 1853513"/>
                    <a:gd name="connsiteX21" fmla="*/ 136539 w 1020833"/>
                    <a:gd name="connsiteY21" fmla="*/ 1853513 h 1853513"/>
                    <a:gd name="connsiteX22" fmla="*/ 103439 w 1020833"/>
                    <a:gd name="connsiteY22" fmla="*/ 1841101 h 1853513"/>
                    <a:gd name="connsiteX23" fmla="*/ 109645 w 1020833"/>
                    <a:gd name="connsiteY23" fmla="*/ 1754212 h 1853513"/>
                    <a:gd name="connsiteX24" fmla="*/ 66201 w 1020833"/>
                    <a:gd name="connsiteY24" fmla="*/ 1754212 h 1853513"/>
                    <a:gd name="connsiteX25" fmla="*/ 0 w 1020833"/>
                    <a:gd name="connsiteY25" fmla="*/ 1797656 h 1853513"/>
                    <a:gd name="connsiteX0" fmla="*/ 7201 w 1028034"/>
                    <a:gd name="connsiteY0" fmla="*/ 1797656 h 1853513"/>
                    <a:gd name="connsiteX1" fmla="*/ 17545 w 1028034"/>
                    <a:gd name="connsiteY1" fmla="*/ 1636292 h 1853513"/>
                    <a:gd name="connsiteX2" fmla="*/ 133396 w 1028034"/>
                    <a:gd name="connsiteY2" fmla="*/ 1586641 h 1853513"/>
                    <a:gd name="connsiteX3" fmla="*/ 158222 w 1028034"/>
                    <a:gd name="connsiteY3" fmla="*/ 1536990 h 1853513"/>
                    <a:gd name="connsiteX4" fmla="*/ 89952 w 1028034"/>
                    <a:gd name="connsiteY4" fmla="*/ 1445964 h 1853513"/>
                    <a:gd name="connsiteX5" fmla="*/ 197528 w 1028034"/>
                    <a:gd name="connsiteY5" fmla="*/ 1346663 h 1853513"/>
                    <a:gd name="connsiteX6" fmla="*/ 311311 w 1028034"/>
                    <a:gd name="connsiteY6" fmla="*/ 1179092 h 1853513"/>
                    <a:gd name="connsiteX7" fmla="*/ 178910 w 1028034"/>
                    <a:gd name="connsiteY7" fmla="*/ 1199779 h 1853513"/>
                    <a:gd name="connsiteX8" fmla="*/ 315449 w 1028034"/>
                    <a:gd name="connsiteY8" fmla="*/ 1063240 h 1853513"/>
                    <a:gd name="connsiteX9" fmla="*/ 571977 w 1028034"/>
                    <a:gd name="connsiteY9" fmla="*/ 401231 h 1853513"/>
                    <a:gd name="connsiteX10" fmla="*/ 962976 w 1028034"/>
                    <a:gd name="connsiteY10" fmla="*/ 20576 h 1853513"/>
                    <a:gd name="connsiteX11" fmla="*/ 1025039 w 1028034"/>
                    <a:gd name="connsiteY11" fmla="*/ 97121 h 1853513"/>
                    <a:gd name="connsiteX12" fmla="*/ 925739 w 1028034"/>
                    <a:gd name="connsiteY12" fmla="*/ 535702 h 1853513"/>
                    <a:gd name="connsiteX13" fmla="*/ 590596 w 1028034"/>
                    <a:gd name="connsiteY13" fmla="*/ 1127372 h 1853513"/>
                    <a:gd name="connsiteX14" fmla="*/ 522327 w 1028034"/>
                    <a:gd name="connsiteY14" fmla="*/ 1394245 h 1853513"/>
                    <a:gd name="connsiteX15" fmla="*/ 474745 w 1028034"/>
                    <a:gd name="connsiteY15" fmla="*/ 1268049 h 1853513"/>
                    <a:gd name="connsiteX16" fmla="*/ 414750 w 1028034"/>
                    <a:gd name="connsiteY16" fmla="*/ 1421139 h 1853513"/>
                    <a:gd name="connsiteX17" fmla="*/ 350618 w 1028034"/>
                    <a:gd name="connsiteY17" fmla="*/ 1634223 h 1853513"/>
                    <a:gd name="connsiteX18" fmla="*/ 263729 w 1028034"/>
                    <a:gd name="connsiteY18" fmla="*/ 1607329 h 1853513"/>
                    <a:gd name="connsiteX19" fmla="*/ 234767 w 1028034"/>
                    <a:gd name="connsiteY19" fmla="*/ 1667323 h 1853513"/>
                    <a:gd name="connsiteX20" fmla="*/ 265798 w 1028034"/>
                    <a:gd name="connsiteY20" fmla="*/ 1768694 h 1853513"/>
                    <a:gd name="connsiteX21" fmla="*/ 143740 w 1028034"/>
                    <a:gd name="connsiteY21" fmla="*/ 1853513 h 1853513"/>
                    <a:gd name="connsiteX22" fmla="*/ 110640 w 1028034"/>
                    <a:gd name="connsiteY22" fmla="*/ 1841101 h 1853513"/>
                    <a:gd name="connsiteX23" fmla="*/ 116846 w 1028034"/>
                    <a:gd name="connsiteY23" fmla="*/ 1754212 h 1853513"/>
                    <a:gd name="connsiteX24" fmla="*/ 73402 w 1028034"/>
                    <a:gd name="connsiteY24" fmla="*/ 1754212 h 1853513"/>
                    <a:gd name="connsiteX25" fmla="*/ 7201 w 1028034"/>
                    <a:gd name="connsiteY25" fmla="*/ 1797656 h 1853513"/>
                    <a:gd name="connsiteX0" fmla="*/ 9748 w 1030581"/>
                    <a:gd name="connsiteY0" fmla="*/ 1797656 h 1853513"/>
                    <a:gd name="connsiteX1" fmla="*/ 20092 w 1030581"/>
                    <a:gd name="connsiteY1" fmla="*/ 1636292 h 1853513"/>
                    <a:gd name="connsiteX2" fmla="*/ 135943 w 1030581"/>
                    <a:gd name="connsiteY2" fmla="*/ 1586641 h 1853513"/>
                    <a:gd name="connsiteX3" fmla="*/ 160769 w 1030581"/>
                    <a:gd name="connsiteY3" fmla="*/ 1536990 h 1853513"/>
                    <a:gd name="connsiteX4" fmla="*/ 92499 w 1030581"/>
                    <a:gd name="connsiteY4" fmla="*/ 1445964 h 1853513"/>
                    <a:gd name="connsiteX5" fmla="*/ 200075 w 1030581"/>
                    <a:gd name="connsiteY5" fmla="*/ 1346663 h 1853513"/>
                    <a:gd name="connsiteX6" fmla="*/ 313858 w 1030581"/>
                    <a:gd name="connsiteY6" fmla="*/ 1179092 h 1853513"/>
                    <a:gd name="connsiteX7" fmla="*/ 181457 w 1030581"/>
                    <a:gd name="connsiteY7" fmla="*/ 1199779 h 1853513"/>
                    <a:gd name="connsiteX8" fmla="*/ 317996 w 1030581"/>
                    <a:gd name="connsiteY8" fmla="*/ 1063240 h 1853513"/>
                    <a:gd name="connsiteX9" fmla="*/ 574524 w 1030581"/>
                    <a:gd name="connsiteY9" fmla="*/ 401231 h 1853513"/>
                    <a:gd name="connsiteX10" fmla="*/ 965523 w 1030581"/>
                    <a:gd name="connsiteY10" fmla="*/ 20576 h 1853513"/>
                    <a:gd name="connsiteX11" fmla="*/ 1027586 w 1030581"/>
                    <a:gd name="connsiteY11" fmla="*/ 97121 h 1853513"/>
                    <a:gd name="connsiteX12" fmla="*/ 928286 w 1030581"/>
                    <a:gd name="connsiteY12" fmla="*/ 535702 h 1853513"/>
                    <a:gd name="connsiteX13" fmla="*/ 593143 w 1030581"/>
                    <a:gd name="connsiteY13" fmla="*/ 1127372 h 1853513"/>
                    <a:gd name="connsiteX14" fmla="*/ 524874 w 1030581"/>
                    <a:gd name="connsiteY14" fmla="*/ 1394245 h 1853513"/>
                    <a:gd name="connsiteX15" fmla="*/ 477292 w 1030581"/>
                    <a:gd name="connsiteY15" fmla="*/ 1268049 h 1853513"/>
                    <a:gd name="connsiteX16" fmla="*/ 417297 w 1030581"/>
                    <a:gd name="connsiteY16" fmla="*/ 1421139 h 1853513"/>
                    <a:gd name="connsiteX17" fmla="*/ 353165 w 1030581"/>
                    <a:gd name="connsiteY17" fmla="*/ 1634223 h 1853513"/>
                    <a:gd name="connsiteX18" fmla="*/ 266276 w 1030581"/>
                    <a:gd name="connsiteY18" fmla="*/ 1607329 h 1853513"/>
                    <a:gd name="connsiteX19" fmla="*/ 237314 w 1030581"/>
                    <a:gd name="connsiteY19" fmla="*/ 1667323 h 1853513"/>
                    <a:gd name="connsiteX20" fmla="*/ 268345 w 1030581"/>
                    <a:gd name="connsiteY20" fmla="*/ 1768694 h 1853513"/>
                    <a:gd name="connsiteX21" fmla="*/ 146287 w 1030581"/>
                    <a:gd name="connsiteY21" fmla="*/ 1853513 h 1853513"/>
                    <a:gd name="connsiteX22" fmla="*/ 113187 w 1030581"/>
                    <a:gd name="connsiteY22" fmla="*/ 1841101 h 1853513"/>
                    <a:gd name="connsiteX23" fmla="*/ 119393 w 1030581"/>
                    <a:gd name="connsiteY23" fmla="*/ 1754212 h 1853513"/>
                    <a:gd name="connsiteX24" fmla="*/ 75949 w 1030581"/>
                    <a:gd name="connsiteY24" fmla="*/ 1754212 h 1853513"/>
                    <a:gd name="connsiteX25" fmla="*/ 9748 w 1030581"/>
                    <a:gd name="connsiteY25" fmla="*/ 1797656 h 1853513"/>
                    <a:gd name="connsiteX0" fmla="*/ 9748 w 1030581"/>
                    <a:gd name="connsiteY0" fmla="*/ 1797656 h 1853513"/>
                    <a:gd name="connsiteX1" fmla="*/ 20092 w 1030581"/>
                    <a:gd name="connsiteY1" fmla="*/ 1636292 h 1853513"/>
                    <a:gd name="connsiteX2" fmla="*/ 135943 w 1030581"/>
                    <a:gd name="connsiteY2" fmla="*/ 1586641 h 1853513"/>
                    <a:gd name="connsiteX3" fmla="*/ 160769 w 1030581"/>
                    <a:gd name="connsiteY3" fmla="*/ 1536990 h 1853513"/>
                    <a:gd name="connsiteX4" fmla="*/ 92499 w 1030581"/>
                    <a:gd name="connsiteY4" fmla="*/ 1445964 h 1853513"/>
                    <a:gd name="connsiteX5" fmla="*/ 200075 w 1030581"/>
                    <a:gd name="connsiteY5" fmla="*/ 1346663 h 1853513"/>
                    <a:gd name="connsiteX6" fmla="*/ 313858 w 1030581"/>
                    <a:gd name="connsiteY6" fmla="*/ 1179092 h 1853513"/>
                    <a:gd name="connsiteX7" fmla="*/ 181457 w 1030581"/>
                    <a:gd name="connsiteY7" fmla="*/ 1199779 h 1853513"/>
                    <a:gd name="connsiteX8" fmla="*/ 317996 w 1030581"/>
                    <a:gd name="connsiteY8" fmla="*/ 1063240 h 1853513"/>
                    <a:gd name="connsiteX9" fmla="*/ 574524 w 1030581"/>
                    <a:gd name="connsiteY9" fmla="*/ 401231 h 1853513"/>
                    <a:gd name="connsiteX10" fmla="*/ 965523 w 1030581"/>
                    <a:gd name="connsiteY10" fmla="*/ 20576 h 1853513"/>
                    <a:gd name="connsiteX11" fmla="*/ 1027586 w 1030581"/>
                    <a:gd name="connsiteY11" fmla="*/ 97121 h 1853513"/>
                    <a:gd name="connsiteX12" fmla="*/ 928286 w 1030581"/>
                    <a:gd name="connsiteY12" fmla="*/ 535702 h 1853513"/>
                    <a:gd name="connsiteX13" fmla="*/ 593143 w 1030581"/>
                    <a:gd name="connsiteY13" fmla="*/ 1127372 h 1853513"/>
                    <a:gd name="connsiteX14" fmla="*/ 524874 w 1030581"/>
                    <a:gd name="connsiteY14" fmla="*/ 1394245 h 1853513"/>
                    <a:gd name="connsiteX15" fmla="*/ 477292 w 1030581"/>
                    <a:gd name="connsiteY15" fmla="*/ 1268049 h 1853513"/>
                    <a:gd name="connsiteX16" fmla="*/ 417297 w 1030581"/>
                    <a:gd name="connsiteY16" fmla="*/ 1421139 h 1853513"/>
                    <a:gd name="connsiteX17" fmla="*/ 353165 w 1030581"/>
                    <a:gd name="connsiteY17" fmla="*/ 1634223 h 1853513"/>
                    <a:gd name="connsiteX18" fmla="*/ 266276 w 1030581"/>
                    <a:gd name="connsiteY18" fmla="*/ 1607329 h 1853513"/>
                    <a:gd name="connsiteX19" fmla="*/ 237314 w 1030581"/>
                    <a:gd name="connsiteY19" fmla="*/ 1667323 h 1853513"/>
                    <a:gd name="connsiteX20" fmla="*/ 258001 w 1030581"/>
                    <a:gd name="connsiteY20" fmla="*/ 1758350 h 1853513"/>
                    <a:gd name="connsiteX21" fmla="*/ 146287 w 1030581"/>
                    <a:gd name="connsiteY21" fmla="*/ 1853513 h 1853513"/>
                    <a:gd name="connsiteX22" fmla="*/ 113187 w 1030581"/>
                    <a:gd name="connsiteY22" fmla="*/ 1841101 h 1853513"/>
                    <a:gd name="connsiteX23" fmla="*/ 119393 w 1030581"/>
                    <a:gd name="connsiteY23" fmla="*/ 1754212 h 1853513"/>
                    <a:gd name="connsiteX24" fmla="*/ 75949 w 1030581"/>
                    <a:gd name="connsiteY24" fmla="*/ 1754212 h 1853513"/>
                    <a:gd name="connsiteX25" fmla="*/ 9748 w 1030581"/>
                    <a:gd name="connsiteY25" fmla="*/ 1797656 h 1853513"/>
                    <a:gd name="connsiteX0" fmla="*/ 9748 w 1030581"/>
                    <a:gd name="connsiteY0" fmla="*/ 1797656 h 1853513"/>
                    <a:gd name="connsiteX1" fmla="*/ 20092 w 1030581"/>
                    <a:gd name="connsiteY1" fmla="*/ 1636292 h 1853513"/>
                    <a:gd name="connsiteX2" fmla="*/ 135943 w 1030581"/>
                    <a:gd name="connsiteY2" fmla="*/ 1586641 h 1853513"/>
                    <a:gd name="connsiteX3" fmla="*/ 160769 w 1030581"/>
                    <a:gd name="connsiteY3" fmla="*/ 1536990 h 1853513"/>
                    <a:gd name="connsiteX4" fmla="*/ 92499 w 1030581"/>
                    <a:gd name="connsiteY4" fmla="*/ 1445964 h 1853513"/>
                    <a:gd name="connsiteX5" fmla="*/ 200075 w 1030581"/>
                    <a:gd name="connsiteY5" fmla="*/ 1346663 h 1853513"/>
                    <a:gd name="connsiteX6" fmla="*/ 313858 w 1030581"/>
                    <a:gd name="connsiteY6" fmla="*/ 1179092 h 1853513"/>
                    <a:gd name="connsiteX7" fmla="*/ 181457 w 1030581"/>
                    <a:gd name="connsiteY7" fmla="*/ 1199779 h 1853513"/>
                    <a:gd name="connsiteX8" fmla="*/ 317996 w 1030581"/>
                    <a:gd name="connsiteY8" fmla="*/ 1063240 h 1853513"/>
                    <a:gd name="connsiteX9" fmla="*/ 574524 w 1030581"/>
                    <a:gd name="connsiteY9" fmla="*/ 401231 h 1853513"/>
                    <a:gd name="connsiteX10" fmla="*/ 965523 w 1030581"/>
                    <a:gd name="connsiteY10" fmla="*/ 20576 h 1853513"/>
                    <a:gd name="connsiteX11" fmla="*/ 1027586 w 1030581"/>
                    <a:gd name="connsiteY11" fmla="*/ 97121 h 1853513"/>
                    <a:gd name="connsiteX12" fmla="*/ 928286 w 1030581"/>
                    <a:gd name="connsiteY12" fmla="*/ 535702 h 1853513"/>
                    <a:gd name="connsiteX13" fmla="*/ 593143 w 1030581"/>
                    <a:gd name="connsiteY13" fmla="*/ 1127372 h 1853513"/>
                    <a:gd name="connsiteX14" fmla="*/ 524874 w 1030581"/>
                    <a:gd name="connsiteY14" fmla="*/ 1394245 h 1853513"/>
                    <a:gd name="connsiteX15" fmla="*/ 477292 w 1030581"/>
                    <a:gd name="connsiteY15" fmla="*/ 1268049 h 1853513"/>
                    <a:gd name="connsiteX16" fmla="*/ 417297 w 1030581"/>
                    <a:gd name="connsiteY16" fmla="*/ 1421139 h 1853513"/>
                    <a:gd name="connsiteX17" fmla="*/ 353165 w 1030581"/>
                    <a:gd name="connsiteY17" fmla="*/ 1634223 h 1853513"/>
                    <a:gd name="connsiteX18" fmla="*/ 266276 w 1030581"/>
                    <a:gd name="connsiteY18" fmla="*/ 1607329 h 1853513"/>
                    <a:gd name="connsiteX19" fmla="*/ 237314 w 1030581"/>
                    <a:gd name="connsiteY19" fmla="*/ 1667323 h 1853513"/>
                    <a:gd name="connsiteX20" fmla="*/ 258001 w 1030581"/>
                    <a:gd name="connsiteY20" fmla="*/ 1758350 h 1853513"/>
                    <a:gd name="connsiteX21" fmla="*/ 146287 w 1030581"/>
                    <a:gd name="connsiteY21" fmla="*/ 1853513 h 1853513"/>
                    <a:gd name="connsiteX22" fmla="*/ 113187 w 1030581"/>
                    <a:gd name="connsiteY22" fmla="*/ 1841101 h 1853513"/>
                    <a:gd name="connsiteX23" fmla="*/ 119393 w 1030581"/>
                    <a:gd name="connsiteY23" fmla="*/ 1754212 h 1853513"/>
                    <a:gd name="connsiteX24" fmla="*/ 75949 w 1030581"/>
                    <a:gd name="connsiteY24" fmla="*/ 1754212 h 1853513"/>
                    <a:gd name="connsiteX25" fmla="*/ 9748 w 1030581"/>
                    <a:gd name="connsiteY25" fmla="*/ 1797656 h 1853513"/>
                    <a:gd name="connsiteX0" fmla="*/ 9748 w 1030581"/>
                    <a:gd name="connsiteY0" fmla="*/ 1797656 h 1853513"/>
                    <a:gd name="connsiteX1" fmla="*/ 20092 w 1030581"/>
                    <a:gd name="connsiteY1" fmla="*/ 1636292 h 1853513"/>
                    <a:gd name="connsiteX2" fmla="*/ 135943 w 1030581"/>
                    <a:gd name="connsiteY2" fmla="*/ 1586641 h 1853513"/>
                    <a:gd name="connsiteX3" fmla="*/ 160769 w 1030581"/>
                    <a:gd name="connsiteY3" fmla="*/ 1536990 h 1853513"/>
                    <a:gd name="connsiteX4" fmla="*/ 92499 w 1030581"/>
                    <a:gd name="connsiteY4" fmla="*/ 1445964 h 1853513"/>
                    <a:gd name="connsiteX5" fmla="*/ 200075 w 1030581"/>
                    <a:gd name="connsiteY5" fmla="*/ 1346663 h 1853513"/>
                    <a:gd name="connsiteX6" fmla="*/ 313858 w 1030581"/>
                    <a:gd name="connsiteY6" fmla="*/ 1179092 h 1853513"/>
                    <a:gd name="connsiteX7" fmla="*/ 181457 w 1030581"/>
                    <a:gd name="connsiteY7" fmla="*/ 1199779 h 1853513"/>
                    <a:gd name="connsiteX8" fmla="*/ 317996 w 1030581"/>
                    <a:gd name="connsiteY8" fmla="*/ 1063240 h 1853513"/>
                    <a:gd name="connsiteX9" fmla="*/ 574524 w 1030581"/>
                    <a:gd name="connsiteY9" fmla="*/ 401231 h 1853513"/>
                    <a:gd name="connsiteX10" fmla="*/ 965523 w 1030581"/>
                    <a:gd name="connsiteY10" fmla="*/ 20576 h 1853513"/>
                    <a:gd name="connsiteX11" fmla="*/ 1027586 w 1030581"/>
                    <a:gd name="connsiteY11" fmla="*/ 97121 h 1853513"/>
                    <a:gd name="connsiteX12" fmla="*/ 928286 w 1030581"/>
                    <a:gd name="connsiteY12" fmla="*/ 535702 h 1853513"/>
                    <a:gd name="connsiteX13" fmla="*/ 593143 w 1030581"/>
                    <a:gd name="connsiteY13" fmla="*/ 1127372 h 1853513"/>
                    <a:gd name="connsiteX14" fmla="*/ 524874 w 1030581"/>
                    <a:gd name="connsiteY14" fmla="*/ 1394245 h 1853513"/>
                    <a:gd name="connsiteX15" fmla="*/ 477292 w 1030581"/>
                    <a:gd name="connsiteY15" fmla="*/ 1268049 h 1853513"/>
                    <a:gd name="connsiteX16" fmla="*/ 417297 w 1030581"/>
                    <a:gd name="connsiteY16" fmla="*/ 1421139 h 1853513"/>
                    <a:gd name="connsiteX17" fmla="*/ 353165 w 1030581"/>
                    <a:gd name="connsiteY17" fmla="*/ 1634223 h 1853513"/>
                    <a:gd name="connsiteX18" fmla="*/ 266276 w 1030581"/>
                    <a:gd name="connsiteY18" fmla="*/ 1607329 h 1853513"/>
                    <a:gd name="connsiteX19" fmla="*/ 237314 w 1030581"/>
                    <a:gd name="connsiteY19" fmla="*/ 1667323 h 1853513"/>
                    <a:gd name="connsiteX20" fmla="*/ 258001 w 1030581"/>
                    <a:gd name="connsiteY20" fmla="*/ 1758350 h 1853513"/>
                    <a:gd name="connsiteX21" fmla="*/ 146287 w 1030581"/>
                    <a:gd name="connsiteY21" fmla="*/ 1853513 h 1853513"/>
                    <a:gd name="connsiteX22" fmla="*/ 113187 w 1030581"/>
                    <a:gd name="connsiteY22" fmla="*/ 1841101 h 1853513"/>
                    <a:gd name="connsiteX23" fmla="*/ 119393 w 1030581"/>
                    <a:gd name="connsiteY23" fmla="*/ 1754212 h 1853513"/>
                    <a:gd name="connsiteX24" fmla="*/ 75949 w 1030581"/>
                    <a:gd name="connsiteY24" fmla="*/ 1754212 h 1853513"/>
                    <a:gd name="connsiteX25" fmla="*/ 9748 w 1030581"/>
                    <a:gd name="connsiteY25" fmla="*/ 1797656 h 1853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30581" h="1853513">
                      <a:moveTo>
                        <a:pt x="9748" y="1797656"/>
                      </a:moveTo>
                      <a:cubicBezTo>
                        <a:pt x="4921" y="1748005"/>
                        <a:pt x="-14388" y="1698355"/>
                        <a:pt x="20092" y="1636292"/>
                      </a:cubicBezTo>
                      <a:cubicBezTo>
                        <a:pt x="44227" y="1605260"/>
                        <a:pt x="97326" y="1603191"/>
                        <a:pt x="135943" y="1586641"/>
                      </a:cubicBezTo>
                      <a:lnTo>
                        <a:pt x="160769" y="1536990"/>
                      </a:lnTo>
                      <a:cubicBezTo>
                        <a:pt x="138012" y="1506648"/>
                        <a:pt x="90431" y="1503200"/>
                        <a:pt x="92499" y="1445964"/>
                      </a:cubicBezTo>
                      <a:cubicBezTo>
                        <a:pt x="121462" y="1401830"/>
                        <a:pt x="171112" y="1384591"/>
                        <a:pt x="200075" y="1346663"/>
                      </a:cubicBezTo>
                      <a:lnTo>
                        <a:pt x="313858" y="1179092"/>
                      </a:lnTo>
                      <a:lnTo>
                        <a:pt x="181457" y="1199779"/>
                      </a:lnTo>
                      <a:lnTo>
                        <a:pt x="317996" y="1063240"/>
                      </a:lnTo>
                      <a:cubicBezTo>
                        <a:pt x="403505" y="842570"/>
                        <a:pt x="404195" y="694308"/>
                        <a:pt x="574524" y="401231"/>
                      </a:cubicBezTo>
                      <a:cubicBezTo>
                        <a:pt x="692444" y="251589"/>
                        <a:pt x="835190" y="147461"/>
                        <a:pt x="965523" y="20576"/>
                      </a:cubicBezTo>
                      <a:cubicBezTo>
                        <a:pt x="1031724" y="-27351"/>
                        <a:pt x="1035516" y="12646"/>
                        <a:pt x="1027586" y="97121"/>
                      </a:cubicBezTo>
                      <a:cubicBezTo>
                        <a:pt x="1019656" y="181596"/>
                        <a:pt x="991384" y="366752"/>
                        <a:pt x="928286" y="535702"/>
                      </a:cubicBezTo>
                      <a:cubicBezTo>
                        <a:pt x="870360" y="850845"/>
                        <a:pt x="704857" y="930149"/>
                        <a:pt x="593143" y="1127372"/>
                      </a:cubicBezTo>
                      <a:cubicBezTo>
                        <a:pt x="578662" y="1232880"/>
                        <a:pt x="547630" y="1305287"/>
                        <a:pt x="524874" y="1394245"/>
                      </a:cubicBezTo>
                      <a:cubicBezTo>
                        <a:pt x="509013" y="1352180"/>
                        <a:pt x="505565" y="1310114"/>
                        <a:pt x="477292" y="1268049"/>
                      </a:cubicBezTo>
                      <a:cubicBezTo>
                        <a:pt x="482120" y="1377005"/>
                        <a:pt x="437295" y="1370109"/>
                        <a:pt x="417297" y="1421139"/>
                      </a:cubicBezTo>
                      <a:cubicBezTo>
                        <a:pt x="412471" y="1510786"/>
                        <a:pt x="389024" y="1579745"/>
                        <a:pt x="353165" y="1634223"/>
                      </a:cubicBezTo>
                      <a:lnTo>
                        <a:pt x="266276" y="1607329"/>
                      </a:lnTo>
                      <a:lnTo>
                        <a:pt x="237314" y="1667323"/>
                      </a:lnTo>
                      <a:cubicBezTo>
                        <a:pt x="274552" y="1709388"/>
                        <a:pt x="260070" y="1728698"/>
                        <a:pt x="258001" y="1758350"/>
                      </a:cubicBezTo>
                      <a:cubicBezTo>
                        <a:pt x="220763" y="1806622"/>
                        <a:pt x="183525" y="1821792"/>
                        <a:pt x="146287" y="1853513"/>
                      </a:cubicBezTo>
                      <a:lnTo>
                        <a:pt x="113187" y="1841101"/>
                      </a:lnTo>
                      <a:lnTo>
                        <a:pt x="119393" y="1754212"/>
                      </a:lnTo>
                      <a:lnTo>
                        <a:pt x="75949" y="1754212"/>
                      </a:lnTo>
                      <a:lnTo>
                        <a:pt x="9748" y="1797656"/>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401" name="Freeform: Shape 400">
                  <a:extLst>
                    <a:ext uri="{FF2B5EF4-FFF2-40B4-BE49-F238E27FC236}">
                      <a16:creationId xmlns:a16="http://schemas.microsoft.com/office/drawing/2014/main" id="{65EEEC11-6DB7-4FE2-9953-42F8BC641722}"/>
                    </a:ext>
                  </a:extLst>
                </p:cNvPr>
                <p:cNvSpPr/>
                <p:nvPr/>
              </p:nvSpPr>
              <p:spPr>
                <a:xfrm>
                  <a:off x="5364629" y="4275894"/>
                  <a:ext cx="352317" cy="146048"/>
                </a:xfrm>
                <a:custGeom>
                  <a:avLst/>
                  <a:gdLst>
                    <a:gd name="connsiteX0" fmla="*/ 0 w 347555"/>
                    <a:gd name="connsiteY0" fmla="*/ 165503 h 165503"/>
                    <a:gd name="connsiteX1" fmla="*/ 165503 w 347555"/>
                    <a:gd name="connsiteY1" fmla="*/ 0 h 165503"/>
                    <a:gd name="connsiteX2" fmla="*/ 347555 w 347555"/>
                    <a:gd name="connsiteY2" fmla="*/ 33101 h 165503"/>
                    <a:gd name="connsiteX3" fmla="*/ 0 w 347555"/>
                    <a:gd name="connsiteY3" fmla="*/ 165503 h 165503"/>
                    <a:gd name="connsiteX0" fmla="*/ 0 w 347555"/>
                    <a:gd name="connsiteY0" fmla="*/ 165503 h 165503"/>
                    <a:gd name="connsiteX1" fmla="*/ 165503 w 347555"/>
                    <a:gd name="connsiteY1" fmla="*/ 0 h 165503"/>
                    <a:gd name="connsiteX2" fmla="*/ 347555 w 347555"/>
                    <a:gd name="connsiteY2" fmla="*/ 33101 h 165503"/>
                    <a:gd name="connsiteX3" fmla="*/ 159871 w 347555"/>
                    <a:gd name="connsiteY3" fmla="*/ 69499 h 165503"/>
                    <a:gd name="connsiteX4" fmla="*/ 0 w 347555"/>
                    <a:gd name="connsiteY4" fmla="*/ 165503 h 165503"/>
                    <a:gd name="connsiteX0" fmla="*/ 0 w 365017"/>
                    <a:gd name="connsiteY0" fmla="*/ 165503 h 165503"/>
                    <a:gd name="connsiteX1" fmla="*/ 165503 w 365017"/>
                    <a:gd name="connsiteY1" fmla="*/ 0 h 165503"/>
                    <a:gd name="connsiteX2" fmla="*/ 365017 w 365017"/>
                    <a:gd name="connsiteY2" fmla="*/ 48976 h 165503"/>
                    <a:gd name="connsiteX3" fmla="*/ 159871 w 365017"/>
                    <a:gd name="connsiteY3" fmla="*/ 69499 h 165503"/>
                    <a:gd name="connsiteX4" fmla="*/ 0 w 365017"/>
                    <a:gd name="connsiteY4" fmla="*/ 165503 h 165503"/>
                    <a:gd name="connsiteX0" fmla="*/ 0 w 365017"/>
                    <a:gd name="connsiteY0" fmla="*/ 165503 h 165503"/>
                    <a:gd name="connsiteX1" fmla="*/ 165503 w 365017"/>
                    <a:gd name="connsiteY1" fmla="*/ 0 h 165503"/>
                    <a:gd name="connsiteX2" fmla="*/ 365017 w 365017"/>
                    <a:gd name="connsiteY2" fmla="*/ 48976 h 165503"/>
                    <a:gd name="connsiteX3" fmla="*/ 159871 w 365017"/>
                    <a:gd name="connsiteY3" fmla="*/ 69499 h 165503"/>
                    <a:gd name="connsiteX4" fmla="*/ 0 w 365017"/>
                    <a:gd name="connsiteY4" fmla="*/ 165503 h 165503"/>
                    <a:gd name="connsiteX0" fmla="*/ 0 w 365017"/>
                    <a:gd name="connsiteY0" fmla="*/ 165503 h 165503"/>
                    <a:gd name="connsiteX1" fmla="*/ 165503 w 365017"/>
                    <a:gd name="connsiteY1" fmla="*/ 0 h 165503"/>
                    <a:gd name="connsiteX2" fmla="*/ 365017 w 365017"/>
                    <a:gd name="connsiteY2" fmla="*/ 48976 h 165503"/>
                    <a:gd name="connsiteX3" fmla="*/ 159871 w 365017"/>
                    <a:gd name="connsiteY3" fmla="*/ 69499 h 165503"/>
                    <a:gd name="connsiteX4" fmla="*/ 0 w 365017"/>
                    <a:gd name="connsiteY4" fmla="*/ 165503 h 165503"/>
                    <a:gd name="connsiteX0" fmla="*/ 0 w 365017"/>
                    <a:gd name="connsiteY0" fmla="*/ 165503 h 165503"/>
                    <a:gd name="connsiteX1" fmla="*/ 165503 w 365017"/>
                    <a:gd name="connsiteY1" fmla="*/ 0 h 165503"/>
                    <a:gd name="connsiteX2" fmla="*/ 342434 w 365017"/>
                    <a:gd name="connsiteY2" fmla="*/ 26636 h 165503"/>
                    <a:gd name="connsiteX3" fmla="*/ 365017 w 365017"/>
                    <a:gd name="connsiteY3" fmla="*/ 48976 h 165503"/>
                    <a:gd name="connsiteX4" fmla="*/ 159871 w 365017"/>
                    <a:gd name="connsiteY4" fmla="*/ 69499 h 165503"/>
                    <a:gd name="connsiteX5" fmla="*/ 0 w 365017"/>
                    <a:gd name="connsiteY5" fmla="*/ 165503 h 165503"/>
                    <a:gd name="connsiteX0" fmla="*/ 0 w 365017"/>
                    <a:gd name="connsiteY0" fmla="*/ 165503 h 165503"/>
                    <a:gd name="connsiteX1" fmla="*/ 165503 w 365017"/>
                    <a:gd name="connsiteY1" fmla="*/ 0 h 165503"/>
                    <a:gd name="connsiteX2" fmla="*/ 342434 w 365017"/>
                    <a:gd name="connsiteY2" fmla="*/ 26636 h 165503"/>
                    <a:gd name="connsiteX3" fmla="*/ 365017 w 365017"/>
                    <a:gd name="connsiteY3" fmla="*/ 48976 h 165503"/>
                    <a:gd name="connsiteX4" fmla="*/ 159871 w 365017"/>
                    <a:gd name="connsiteY4" fmla="*/ 69499 h 165503"/>
                    <a:gd name="connsiteX5" fmla="*/ 0 w 365017"/>
                    <a:gd name="connsiteY5" fmla="*/ 165503 h 165503"/>
                    <a:gd name="connsiteX0" fmla="*/ 0 w 352317"/>
                    <a:gd name="connsiteY0" fmla="*/ 162328 h 162328"/>
                    <a:gd name="connsiteX1" fmla="*/ 152803 w 352317"/>
                    <a:gd name="connsiteY1" fmla="*/ 0 h 162328"/>
                    <a:gd name="connsiteX2" fmla="*/ 329734 w 352317"/>
                    <a:gd name="connsiteY2" fmla="*/ 26636 h 162328"/>
                    <a:gd name="connsiteX3" fmla="*/ 352317 w 352317"/>
                    <a:gd name="connsiteY3" fmla="*/ 48976 h 162328"/>
                    <a:gd name="connsiteX4" fmla="*/ 147171 w 352317"/>
                    <a:gd name="connsiteY4" fmla="*/ 69499 h 162328"/>
                    <a:gd name="connsiteX5" fmla="*/ 0 w 352317"/>
                    <a:gd name="connsiteY5" fmla="*/ 162328 h 162328"/>
                    <a:gd name="connsiteX0" fmla="*/ 0 w 352317"/>
                    <a:gd name="connsiteY0" fmla="*/ 162328 h 162328"/>
                    <a:gd name="connsiteX1" fmla="*/ 152803 w 352317"/>
                    <a:gd name="connsiteY1" fmla="*/ 0 h 162328"/>
                    <a:gd name="connsiteX2" fmla="*/ 329734 w 352317"/>
                    <a:gd name="connsiteY2" fmla="*/ 26636 h 162328"/>
                    <a:gd name="connsiteX3" fmla="*/ 352317 w 352317"/>
                    <a:gd name="connsiteY3" fmla="*/ 48976 h 162328"/>
                    <a:gd name="connsiteX4" fmla="*/ 147171 w 352317"/>
                    <a:gd name="connsiteY4" fmla="*/ 69499 h 162328"/>
                    <a:gd name="connsiteX5" fmla="*/ 0 w 352317"/>
                    <a:gd name="connsiteY5" fmla="*/ 162328 h 162328"/>
                    <a:gd name="connsiteX0" fmla="*/ 0 w 352317"/>
                    <a:gd name="connsiteY0" fmla="*/ 140103 h 140103"/>
                    <a:gd name="connsiteX1" fmla="*/ 170265 w 352317"/>
                    <a:gd name="connsiteY1" fmla="*/ 0 h 140103"/>
                    <a:gd name="connsiteX2" fmla="*/ 329734 w 352317"/>
                    <a:gd name="connsiteY2" fmla="*/ 4411 h 140103"/>
                    <a:gd name="connsiteX3" fmla="*/ 352317 w 352317"/>
                    <a:gd name="connsiteY3" fmla="*/ 26751 h 140103"/>
                    <a:gd name="connsiteX4" fmla="*/ 147171 w 352317"/>
                    <a:gd name="connsiteY4" fmla="*/ 47274 h 140103"/>
                    <a:gd name="connsiteX5" fmla="*/ 0 w 352317"/>
                    <a:gd name="connsiteY5" fmla="*/ 140103 h 140103"/>
                    <a:gd name="connsiteX0" fmla="*/ 0 w 352317"/>
                    <a:gd name="connsiteY0" fmla="*/ 149852 h 149852"/>
                    <a:gd name="connsiteX1" fmla="*/ 170265 w 352317"/>
                    <a:gd name="connsiteY1" fmla="*/ 9749 h 149852"/>
                    <a:gd name="connsiteX2" fmla="*/ 329734 w 352317"/>
                    <a:gd name="connsiteY2" fmla="*/ 14160 h 149852"/>
                    <a:gd name="connsiteX3" fmla="*/ 352317 w 352317"/>
                    <a:gd name="connsiteY3" fmla="*/ 36500 h 149852"/>
                    <a:gd name="connsiteX4" fmla="*/ 147171 w 352317"/>
                    <a:gd name="connsiteY4" fmla="*/ 57023 h 149852"/>
                    <a:gd name="connsiteX5" fmla="*/ 0 w 352317"/>
                    <a:gd name="connsiteY5" fmla="*/ 149852 h 149852"/>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32696 h 146048"/>
                    <a:gd name="connsiteX4" fmla="*/ 147171 w 352317"/>
                    <a:gd name="connsiteY4" fmla="*/ 53219 h 146048"/>
                    <a:gd name="connsiteX5" fmla="*/ 0 w 352317"/>
                    <a:gd name="connsiteY5" fmla="*/ 146048 h 146048"/>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32696 h 146048"/>
                    <a:gd name="connsiteX4" fmla="*/ 147171 w 352317"/>
                    <a:gd name="connsiteY4" fmla="*/ 53219 h 146048"/>
                    <a:gd name="connsiteX5" fmla="*/ 0 w 352317"/>
                    <a:gd name="connsiteY5" fmla="*/ 146048 h 146048"/>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32696 h 146048"/>
                    <a:gd name="connsiteX4" fmla="*/ 147171 w 352317"/>
                    <a:gd name="connsiteY4" fmla="*/ 53219 h 146048"/>
                    <a:gd name="connsiteX5" fmla="*/ 0 w 352317"/>
                    <a:gd name="connsiteY5" fmla="*/ 146048 h 146048"/>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48571 h 146048"/>
                    <a:gd name="connsiteX4" fmla="*/ 147171 w 352317"/>
                    <a:gd name="connsiteY4" fmla="*/ 53219 h 146048"/>
                    <a:gd name="connsiteX5" fmla="*/ 0 w 352317"/>
                    <a:gd name="connsiteY5" fmla="*/ 146048 h 146048"/>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48571 h 146048"/>
                    <a:gd name="connsiteX4" fmla="*/ 147171 w 352317"/>
                    <a:gd name="connsiteY4" fmla="*/ 53219 h 146048"/>
                    <a:gd name="connsiteX5" fmla="*/ 0 w 352317"/>
                    <a:gd name="connsiteY5" fmla="*/ 146048 h 146048"/>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48571 h 146048"/>
                    <a:gd name="connsiteX4" fmla="*/ 147171 w 352317"/>
                    <a:gd name="connsiteY4" fmla="*/ 53219 h 146048"/>
                    <a:gd name="connsiteX5" fmla="*/ 0 w 352317"/>
                    <a:gd name="connsiteY5" fmla="*/ 146048 h 146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317" h="146048">
                      <a:moveTo>
                        <a:pt x="0" y="146048"/>
                      </a:moveTo>
                      <a:cubicBezTo>
                        <a:pt x="39293" y="98817"/>
                        <a:pt x="37310" y="65876"/>
                        <a:pt x="168678" y="12295"/>
                      </a:cubicBezTo>
                      <a:cubicBezTo>
                        <a:pt x="260463" y="-5813"/>
                        <a:pt x="276049" y="-1698"/>
                        <a:pt x="329734" y="10356"/>
                      </a:cubicBezTo>
                      <a:lnTo>
                        <a:pt x="352317" y="48571"/>
                      </a:lnTo>
                      <a:cubicBezTo>
                        <a:pt x="292931" y="46945"/>
                        <a:pt x="252594" y="26269"/>
                        <a:pt x="147171" y="53219"/>
                      </a:cubicBezTo>
                      <a:lnTo>
                        <a:pt x="0" y="146048"/>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402" name="Freeform: Shape 401">
                  <a:extLst>
                    <a:ext uri="{FF2B5EF4-FFF2-40B4-BE49-F238E27FC236}">
                      <a16:creationId xmlns:a16="http://schemas.microsoft.com/office/drawing/2014/main" id="{6E06F58A-9E4E-41FD-8D1F-5A1094FAB230}"/>
                    </a:ext>
                  </a:extLst>
                </p:cNvPr>
                <p:cNvSpPr/>
                <p:nvPr/>
              </p:nvSpPr>
              <p:spPr>
                <a:xfrm rot="20189591">
                  <a:off x="5344808" y="4390799"/>
                  <a:ext cx="416156" cy="124733"/>
                </a:xfrm>
                <a:custGeom>
                  <a:avLst/>
                  <a:gdLst>
                    <a:gd name="connsiteX0" fmla="*/ 0 w 347555"/>
                    <a:gd name="connsiteY0" fmla="*/ 165503 h 165503"/>
                    <a:gd name="connsiteX1" fmla="*/ 165503 w 347555"/>
                    <a:gd name="connsiteY1" fmla="*/ 0 h 165503"/>
                    <a:gd name="connsiteX2" fmla="*/ 347555 w 347555"/>
                    <a:gd name="connsiteY2" fmla="*/ 33101 h 165503"/>
                    <a:gd name="connsiteX3" fmla="*/ 0 w 347555"/>
                    <a:gd name="connsiteY3" fmla="*/ 165503 h 165503"/>
                    <a:gd name="connsiteX0" fmla="*/ 0 w 347555"/>
                    <a:gd name="connsiteY0" fmla="*/ 165503 h 165503"/>
                    <a:gd name="connsiteX1" fmla="*/ 165503 w 347555"/>
                    <a:gd name="connsiteY1" fmla="*/ 0 h 165503"/>
                    <a:gd name="connsiteX2" fmla="*/ 347555 w 347555"/>
                    <a:gd name="connsiteY2" fmla="*/ 33101 h 165503"/>
                    <a:gd name="connsiteX3" fmla="*/ 159871 w 347555"/>
                    <a:gd name="connsiteY3" fmla="*/ 69499 h 165503"/>
                    <a:gd name="connsiteX4" fmla="*/ 0 w 347555"/>
                    <a:gd name="connsiteY4" fmla="*/ 165503 h 165503"/>
                    <a:gd name="connsiteX0" fmla="*/ 0 w 365017"/>
                    <a:gd name="connsiteY0" fmla="*/ 165503 h 165503"/>
                    <a:gd name="connsiteX1" fmla="*/ 165503 w 365017"/>
                    <a:gd name="connsiteY1" fmla="*/ 0 h 165503"/>
                    <a:gd name="connsiteX2" fmla="*/ 365017 w 365017"/>
                    <a:gd name="connsiteY2" fmla="*/ 48976 h 165503"/>
                    <a:gd name="connsiteX3" fmla="*/ 159871 w 365017"/>
                    <a:gd name="connsiteY3" fmla="*/ 69499 h 165503"/>
                    <a:gd name="connsiteX4" fmla="*/ 0 w 365017"/>
                    <a:gd name="connsiteY4" fmla="*/ 165503 h 165503"/>
                    <a:gd name="connsiteX0" fmla="*/ 0 w 365017"/>
                    <a:gd name="connsiteY0" fmla="*/ 165503 h 165503"/>
                    <a:gd name="connsiteX1" fmla="*/ 165503 w 365017"/>
                    <a:gd name="connsiteY1" fmla="*/ 0 h 165503"/>
                    <a:gd name="connsiteX2" fmla="*/ 365017 w 365017"/>
                    <a:gd name="connsiteY2" fmla="*/ 48976 h 165503"/>
                    <a:gd name="connsiteX3" fmla="*/ 159871 w 365017"/>
                    <a:gd name="connsiteY3" fmla="*/ 69499 h 165503"/>
                    <a:gd name="connsiteX4" fmla="*/ 0 w 365017"/>
                    <a:gd name="connsiteY4" fmla="*/ 165503 h 165503"/>
                    <a:gd name="connsiteX0" fmla="*/ 0 w 365017"/>
                    <a:gd name="connsiteY0" fmla="*/ 165503 h 165503"/>
                    <a:gd name="connsiteX1" fmla="*/ 165503 w 365017"/>
                    <a:gd name="connsiteY1" fmla="*/ 0 h 165503"/>
                    <a:gd name="connsiteX2" fmla="*/ 365017 w 365017"/>
                    <a:gd name="connsiteY2" fmla="*/ 48976 h 165503"/>
                    <a:gd name="connsiteX3" fmla="*/ 159871 w 365017"/>
                    <a:gd name="connsiteY3" fmla="*/ 69499 h 165503"/>
                    <a:gd name="connsiteX4" fmla="*/ 0 w 365017"/>
                    <a:gd name="connsiteY4" fmla="*/ 165503 h 165503"/>
                    <a:gd name="connsiteX0" fmla="*/ 0 w 365017"/>
                    <a:gd name="connsiteY0" fmla="*/ 165503 h 165503"/>
                    <a:gd name="connsiteX1" fmla="*/ 165503 w 365017"/>
                    <a:gd name="connsiteY1" fmla="*/ 0 h 165503"/>
                    <a:gd name="connsiteX2" fmla="*/ 342434 w 365017"/>
                    <a:gd name="connsiteY2" fmla="*/ 26636 h 165503"/>
                    <a:gd name="connsiteX3" fmla="*/ 365017 w 365017"/>
                    <a:gd name="connsiteY3" fmla="*/ 48976 h 165503"/>
                    <a:gd name="connsiteX4" fmla="*/ 159871 w 365017"/>
                    <a:gd name="connsiteY4" fmla="*/ 69499 h 165503"/>
                    <a:gd name="connsiteX5" fmla="*/ 0 w 365017"/>
                    <a:gd name="connsiteY5" fmla="*/ 165503 h 165503"/>
                    <a:gd name="connsiteX0" fmla="*/ 0 w 365017"/>
                    <a:gd name="connsiteY0" fmla="*/ 165503 h 165503"/>
                    <a:gd name="connsiteX1" fmla="*/ 165503 w 365017"/>
                    <a:gd name="connsiteY1" fmla="*/ 0 h 165503"/>
                    <a:gd name="connsiteX2" fmla="*/ 342434 w 365017"/>
                    <a:gd name="connsiteY2" fmla="*/ 26636 h 165503"/>
                    <a:gd name="connsiteX3" fmla="*/ 365017 w 365017"/>
                    <a:gd name="connsiteY3" fmla="*/ 48976 h 165503"/>
                    <a:gd name="connsiteX4" fmla="*/ 159871 w 365017"/>
                    <a:gd name="connsiteY4" fmla="*/ 69499 h 165503"/>
                    <a:gd name="connsiteX5" fmla="*/ 0 w 365017"/>
                    <a:gd name="connsiteY5" fmla="*/ 165503 h 165503"/>
                    <a:gd name="connsiteX0" fmla="*/ 0 w 352317"/>
                    <a:gd name="connsiteY0" fmla="*/ 162328 h 162328"/>
                    <a:gd name="connsiteX1" fmla="*/ 152803 w 352317"/>
                    <a:gd name="connsiteY1" fmla="*/ 0 h 162328"/>
                    <a:gd name="connsiteX2" fmla="*/ 329734 w 352317"/>
                    <a:gd name="connsiteY2" fmla="*/ 26636 h 162328"/>
                    <a:gd name="connsiteX3" fmla="*/ 352317 w 352317"/>
                    <a:gd name="connsiteY3" fmla="*/ 48976 h 162328"/>
                    <a:gd name="connsiteX4" fmla="*/ 147171 w 352317"/>
                    <a:gd name="connsiteY4" fmla="*/ 69499 h 162328"/>
                    <a:gd name="connsiteX5" fmla="*/ 0 w 352317"/>
                    <a:gd name="connsiteY5" fmla="*/ 162328 h 162328"/>
                    <a:gd name="connsiteX0" fmla="*/ 0 w 352317"/>
                    <a:gd name="connsiteY0" fmla="*/ 162328 h 162328"/>
                    <a:gd name="connsiteX1" fmla="*/ 152803 w 352317"/>
                    <a:gd name="connsiteY1" fmla="*/ 0 h 162328"/>
                    <a:gd name="connsiteX2" fmla="*/ 329734 w 352317"/>
                    <a:gd name="connsiteY2" fmla="*/ 26636 h 162328"/>
                    <a:gd name="connsiteX3" fmla="*/ 352317 w 352317"/>
                    <a:gd name="connsiteY3" fmla="*/ 48976 h 162328"/>
                    <a:gd name="connsiteX4" fmla="*/ 147171 w 352317"/>
                    <a:gd name="connsiteY4" fmla="*/ 69499 h 162328"/>
                    <a:gd name="connsiteX5" fmla="*/ 0 w 352317"/>
                    <a:gd name="connsiteY5" fmla="*/ 162328 h 162328"/>
                    <a:gd name="connsiteX0" fmla="*/ 0 w 352317"/>
                    <a:gd name="connsiteY0" fmla="*/ 140103 h 140103"/>
                    <a:gd name="connsiteX1" fmla="*/ 170265 w 352317"/>
                    <a:gd name="connsiteY1" fmla="*/ 0 h 140103"/>
                    <a:gd name="connsiteX2" fmla="*/ 329734 w 352317"/>
                    <a:gd name="connsiteY2" fmla="*/ 4411 h 140103"/>
                    <a:gd name="connsiteX3" fmla="*/ 352317 w 352317"/>
                    <a:gd name="connsiteY3" fmla="*/ 26751 h 140103"/>
                    <a:gd name="connsiteX4" fmla="*/ 147171 w 352317"/>
                    <a:gd name="connsiteY4" fmla="*/ 47274 h 140103"/>
                    <a:gd name="connsiteX5" fmla="*/ 0 w 352317"/>
                    <a:gd name="connsiteY5" fmla="*/ 140103 h 140103"/>
                    <a:gd name="connsiteX0" fmla="*/ 0 w 352317"/>
                    <a:gd name="connsiteY0" fmla="*/ 149852 h 149852"/>
                    <a:gd name="connsiteX1" fmla="*/ 170265 w 352317"/>
                    <a:gd name="connsiteY1" fmla="*/ 9749 h 149852"/>
                    <a:gd name="connsiteX2" fmla="*/ 329734 w 352317"/>
                    <a:gd name="connsiteY2" fmla="*/ 14160 h 149852"/>
                    <a:gd name="connsiteX3" fmla="*/ 352317 w 352317"/>
                    <a:gd name="connsiteY3" fmla="*/ 36500 h 149852"/>
                    <a:gd name="connsiteX4" fmla="*/ 147171 w 352317"/>
                    <a:gd name="connsiteY4" fmla="*/ 57023 h 149852"/>
                    <a:gd name="connsiteX5" fmla="*/ 0 w 352317"/>
                    <a:gd name="connsiteY5" fmla="*/ 149852 h 149852"/>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32696 h 146048"/>
                    <a:gd name="connsiteX4" fmla="*/ 147171 w 352317"/>
                    <a:gd name="connsiteY4" fmla="*/ 53219 h 146048"/>
                    <a:gd name="connsiteX5" fmla="*/ 0 w 352317"/>
                    <a:gd name="connsiteY5" fmla="*/ 146048 h 146048"/>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32696 h 146048"/>
                    <a:gd name="connsiteX4" fmla="*/ 147171 w 352317"/>
                    <a:gd name="connsiteY4" fmla="*/ 53219 h 146048"/>
                    <a:gd name="connsiteX5" fmla="*/ 0 w 352317"/>
                    <a:gd name="connsiteY5" fmla="*/ 146048 h 146048"/>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32696 h 146048"/>
                    <a:gd name="connsiteX4" fmla="*/ 147171 w 352317"/>
                    <a:gd name="connsiteY4" fmla="*/ 53219 h 146048"/>
                    <a:gd name="connsiteX5" fmla="*/ 0 w 352317"/>
                    <a:gd name="connsiteY5" fmla="*/ 146048 h 146048"/>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48571 h 146048"/>
                    <a:gd name="connsiteX4" fmla="*/ 147171 w 352317"/>
                    <a:gd name="connsiteY4" fmla="*/ 53219 h 146048"/>
                    <a:gd name="connsiteX5" fmla="*/ 0 w 352317"/>
                    <a:gd name="connsiteY5" fmla="*/ 146048 h 146048"/>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48571 h 146048"/>
                    <a:gd name="connsiteX4" fmla="*/ 147171 w 352317"/>
                    <a:gd name="connsiteY4" fmla="*/ 53219 h 146048"/>
                    <a:gd name="connsiteX5" fmla="*/ 0 w 352317"/>
                    <a:gd name="connsiteY5" fmla="*/ 146048 h 146048"/>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48571 h 146048"/>
                    <a:gd name="connsiteX4" fmla="*/ 147171 w 352317"/>
                    <a:gd name="connsiteY4" fmla="*/ 53219 h 146048"/>
                    <a:gd name="connsiteX5" fmla="*/ 0 w 352317"/>
                    <a:gd name="connsiteY5" fmla="*/ 146048 h 146048"/>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48571 h 146048"/>
                    <a:gd name="connsiteX4" fmla="*/ 163082 w 352317"/>
                    <a:gd name="connsiteY4" fmla="*/ 52905 h 146048"/>
                    <a:gd name="connsiteX5" fmla="*/ 0 w 352317"/>
                    <a:gd name="connsiteY5" fmla="*/ 146048 h 146048"/>
                    <a:gd name="connsiteX0" fmla="*/ 0 w 348428"/>
                    <a:gd name="connsiteY0" fmla="*/ 127313 h 127313"/>
                    <a:gd name="connsiteX1" fmla="*/ 164789 w 348428"/>
                    <a:gd name="connsiteY1" fmla="*/ 12295 h 127313"/>
                    <a:gd name="connsiteX2" fmla="*/ 325845 w 348428"/>
                    <a:gd name="connsiteY2" fmla="*/ 10356 h 127313"/>
                    <a:gd name="connsiteX3" fmla="*/ 348428 w 348428"/>
                    <a:gd name="connsiteY3" fmla="*/ 48571 h 127313"/>
                    <a:gd name="connsiteX4" fmla="*/ 159193 w 348428"/>
                    <a:gd name="connsiteY4" fmla="*/ 52905 h 127313"/>
                    <a:gd name="connsiteX5" fmla="*/ 0 w 348428"/>
                    <a:gd name="connsiteY5" fmla="*/ 127313 h 127313"/>
                    <a:gd name="connsiteX0" fmla="*/ 0 w 345276"/>
                    <a:gd name="connsiteY0" fmla="*/ 127313 h 127313"/>
                    <a:gd name="connsiteX1" fmla="*/ 164789 w 345276"/>
                    <a:gd name="connsiteY1" fmla="*/ 12295 h 127313"/>
                    <a:gd name="connsiteX2" fmla="*/ 325845 w 345276"/>
                    <a:gd name="connsiteY2" fmla="*/ 10356 h 127313"/>
                    <a:gd name="connsiteX3" fmla="*/ 345276 w 345276"/>
                    <a:gd name="connsiteY3" fmla="*/ 57306 h 127313"/>
                    <a:gd name="connsiteX4" fmla="*/ 159193 w 345276"/>
                    <a:gd name="connsiteY4" fmla="*/ 52905 h 127313"/>
                    <a:gd name="connsiteX5" fmla="*/ 0 w 345276"/>
                    <a:gd name="connsiteY5" fmla="*/ 127313 h 127313"/>
                    <a:gd name="connsiteX0" fmla="*/ 0 w 345276"/>
                    <a:gd name="connsiteY0" fmla="*/ 124733 h 124733"/>
                    <a:gd name="connsiteX1" fmla="*/ 164789 w 345276"/>
                    <a:gd name="connsiteY1" fmla="*/ 9715 h 124733"/>
                    <a:gd name="connsiteX2" fmla="*/ 324951 w 345276"/>
                    <a:gd name="connsiteY2" fmla="*/ 14232 h 124733"/>
                    <a:gd name="connsiteX3" fmla="*/ 345276 w 345276"/>
                    <a:gd name="connsiteY3" fmla="*/ 54726 h 124733"/>
                    <a:gd name="connsiteX4" fmla="*/ 159193 w 345276"/>
                    <a:gd name="connsiteY4" fmla="*/ 50325 h 124733"/>
                    <a:gd name="connsiteX5" fmla="*/ 0 w 345276"/>
                    <a:gd name="connsiteY5" fmla="*/ 124733 h 124733"/>
                    <a:gd name="connsiteX0" fmla="*/ 0 w 345276"/>
                    <a:gd name="connsiteY0" fmla="*/ 124733 h 124733"/>
                    <a:gd name="connsiteX1" fmla="*/ 164789 w 345276"/>
                    <a:gd name="connsiteY1" fmla="*/ 9715 h 124733"/>
                    <a:gd name="connsiteX2" fmla="*/ 324951 w 345276"/>
                    <a:gd name="connsiteY2" fmla="*/ 14232 h 124733"/>
                    <a:gd name="connsiteX3" fmla="*/ 345276 w 345276"/>
                    <a:gd name="connsiteY3" fmla="*/ 54726 h 124733"/>
                    <a:gd name="connsiteX4" fmla="*/ 157774 w 345276"/>
                    <a:gd name="connsiteY4" fmla="*/ 58236 h 124733"/>
                    <a:gd name="connsiteX5" fmla="*/ 0 w 345276"/>
                    <a:gd name="connsiteY5" fmla="*/ 124733 h 124733"/>
                    <a:gd name="connsiteX0" fmla="*/ 0 w 345276"/>
                    <a:gd name="connsiteY0" fmla="*/ 124733 h 124733"/>
                    <a:gd name="connsiteX1" fmla="*/ 164789 w 345276"/>
                    <a:gd name="connsiteY1" fmla="*/ 9715 h 124733"/>
                    <a:gd name="connsiteX2" fmla="*/ 324951 w 345276"/>
                    <a:gd name="connsiteY2" fmla="*/ 14232 h 124733"/>
                    <a:gd name="connsiteX3" fmla="*/ 345276 w 345276"/>
                    <a:gd name="connsiteY3" fmla="*/ 54726 h 124733"/>
                    <a:gd name="connsiteX4" fmla="*/ 157774 w 345276"/>
                    <a:gd name="connsiteY4" fmla="*/ 58236 h 124733"/>
                    <a:gd name="connsiteX5" fmla="*/ 0 w 345276"/>
                    <a:gd name="connsiteY5" fmla="*/ 124733 h 124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5276" h="124733">
                      <a:moveTo>
                        <a:pt x="0" y="124733"/>
                      </a:moveTo>
                      <a:cubicBezTo>
                        <a:pt x="39293" y="77502"/>
                        <a:pt x="33421" y="63296"/>
                        <a:pt x="164789" y="9715"/>
                      </a:cubicBezTo>
                      <a:cubicBezTo>
                        <a:pt x="256574" y="-8393"/>
                        <a:pt x="271266" y="2178"/>
                        <a:pt x="324951" y="14232"/>
                      </a:cubicBezTo>
                      <a:lnTo>
                        <a:pt x="345276" y="54726"/>
                      </a:lnTo>
                      <a:cubicBezTo>
                        <a:pt x="285890" y="53100"/>
                        <a:pt x="263197" y="31286"/>
                        <a:pt x="157774" y="58236"/>
                      </a:cubicBezTo>
                      <a:cubicBezTo>
                        <a:pt x="84596" y="81727"/>
                        <a:pt x="52591" y="102567"/>
                        <a:pt x="0" y="12473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403" name="Freeform: Shape 402">
                  <a:extLst>
                    <a:ext uri="{FF2B5EF4-FFF2-40B4-BE49-F238E27FC236}">
                      <a16:creationId xmlns:a16="http://schemas.microsoft.com/office/drawing/2014/main" id="{0E2FB565-F355-4496-8A3E-46B1F2C894DD}"/>
                    </a:ext>
                  </a:extLst>
                </p:cNvPr>
                <p:cNvSpPr/>
                <p:nvPr/>
              </p:nvSpPr>
              <p:spPr>
                <a:xfrm rot="4122869" flipH="1">
                  <a:off x="5711110" y="4508323"/>
                  <a:ext cx="380034" cy="117624"/>
                </a:xfrm>
                <a:custGeom>
                  <a:avLst/>
                  <a:gdLst>
                    <a:gd name="connsiteX0" fmla="*/ 0 w 347555"/>
                    <a:gd name="connsiteY0" fmla="*/ 165503 h 165503"/>
                    <a:gd name="connsiteX1" fmla="*/ 165503 w 347555"/>
                    <a:gd name="connsiteY1" fmla="*/ 0 h 165503"/>
                    <a:gd name="connsiteX2" fmla="*/ 347555 w 347555"/>
                    <a:gd name="connsiteY2" fmla="*/ 33101 h 165503"/>
                    <a:gd name="connsiteX3" fmla="*/ 0 w 347555"/>
                    <a:gd name="connsiteY3" fmla="*/ 165503 h 165503"/>
                    <a:gd name="connsiteX0" fmla="*/ 0 w 347555"/>
                    <a:gd name="connsiteY0" fmla="*/ 165503 h 165503"/>
                    <a:gd name="connsiteX1" fmla="*/ 165503 w 347555"/>
                    <a:gd name="connsiteY1" fmla="*/ 0 h 165503"/>
                    <a:gd name="connsiteX2" fmla="*/ 347555 w 347555"/>
                    <a:gd name="connsiteY2" fmla="*/ 33101 h 165503"/>
                    <a:gd name="connsiteX3" fmla="*/ 159871 w 347555"/>
                    <a:gd name="connsiteY3" fmla="*/ 69499 h 165503"/>
                    <a:gd name="connsiteX4" fmla="*/ 0 w 347555"/>
                    <a:gd name="connsiteY4" fmla="*/ 165503 h 165503"/>
                    <a:gd name="connsiteX0" fmla="*/ 0 w 365017"/>
                    <a:gd name="connsiteY0" fmla="*/ 165503 h 165503"/>
                    <a:gd name="connsiteX1" fmla="*/ 165503 w 365017"/>
                    <a:gd name="connsiteY1" fmla="*/ 0 h 165503"/>
                    <a:gd name="connsiteX2" fmla="*/ 365017 w 365017"/>
                    <a:gd name="connsiteY2" fmla="*/ 48976 h 165503"/>
                    <a:gd name="connsiteX3" fmla="*/ 159871 w 365017"/>
                    <a:gd name="connsiteY3" fmla="*/ 69499 h 165503"/>
                    <a:gd name="connsiteX4" fmla="*/ 0 w 365017"/>
                    <a:gd name="connsiteY4" fmla="*/ 165503 h 165503"/>
                    <a:gd name="connsiteX0" fmla="*/ 0 w 365017"/>
                    <a:gd name="connsiteY0" fmla="*/ 165503 h 165503"/>
                    <a:gd name="connsiteX1" fmla="*/ 165503 w 365017"/>
                    <a:gd name="connsiteY1" fmla="*/ 0 h 165503"/>
                    <a:gd name="connsiteX2" fmla="*/ 365017 w 365017"/>
                    <a:gd name="connsiteY2" fmla="*/ 48976 h 165503"/>
                    <a:gd name="connsiteX3" fmla="*/ 159871 w 365017"/>
                    <a:gd name="connsiteY3" fmla="*/ 69499 h 165503"/>
                    <a:gd name="connsiteX4" fmla="*/ 0 w 365017"/>
                    <a:gd name="connsiteY4" fmla="*/ 165503 h 165503"/>
                    <a:gd name="connsiteX0" fmla="*/ 0 w 365017"/>
                    <a:gd name="connsiteY0" fmla="*/ 165503 h 165503"/>
                    <a:gd name="connsiteX1" fmla="*/ 165503 w 365017"/>
                    <a:gd name="connsiteY1" fmla="*/ 0 h 165503"/>
                    <a:gd name="connsiteX2" fmla="*/ 365017 w 365017"/>
                    <a:gd name="connsiteY2" fmla="*/ 48976 h 165503"/>
                    <a:gd name="connsiteX3" fmla="*/ 159871 w 365017"/>
                    <a:gd name="connsiteY3" fmla="*/ 69499 h 165503"/>
                    <a:gd name="connsiteX4" fmla="*/ 0 w 365017"/>
                    <a:gd name="connsiteY4" fmla="*/ 165503 h 165503"/>
                    <a:gd name="connsiteX0" fmla="*/ 0 w 365017"/>
                    <a:gd name="connsiteY0" fmla="*/ 165503 h 165503"/>
                    <a:gd name="connsiteX1" fmla="*/ 165503 w 365017"/>
                    <a:gd name="connsiteY1" fmla="*/ 0 h 165503"/>
                    <a:gd name="connsiteX2" fmla="*/ 342434 w 365017"/>
                    <a:gd name="connsiteY2" fmla="*/ 26636 h 165503"/>
                    <a:gd name="connsiteX3" fmla="*/ 365017 w 365017"/>
                    <a:gd name="connsiteY3" fmla="*/ 48976 h 165503"/>
                    <a:gd name="connsiteX4" fmla="*/ 159871 w 365017"/>
                    <a:gd name="connsiteY4" fmla="*/ 69499 h 165503"/>
                    <a:gd name="connsiteX5" fmla="*/ 0 w 365017"/>
                    <a:gd name="connsiteY5" fmla="*/ 165503 h 165503"/>
                    <a:gd name="connsiteX0" fmla="*/ 0 w 365017"/>
                    <a:gd name="connsiteY0" fmla="*/ 165503 h 165503"/>
                    <a:gd name="connsiteX1" fmla="*/ 165503 w 365017"/>
                    <a:gd name="connsiteY1" fmla="*/ 0 h 165503"/>
                    <a:gd name="connsiteX2" fmla="*/ 342434 w 365017"/>
                    <a:gd name="connsiteY2" fmla="*/ 26636 h 165503"/>
                    <a:gd name="connsiteX3" fmla="*/ 365017 w 365017"/>
                    <a:gd name="connsiteY3" fmla="*/ 48976 h 165503"/>
                    <a:gd name="connsiteX4" fmla="*/ 159871 w 365017"/>
                    <a:gd name="connsiteY4" fmla="*/ 69499 h 165503"/>
                    <a:gd name="connsiteX5" fmla="*/ 0 w 365017"/>
                    <a:gd name="connsiteY5" fmla="*/ 165503 h 165503"/>
                    <a:gd name="connsiteX0" fmla="*/ 0 w 352317"/>
                    <a:gd name="connsiteY0" fmla="*/ 162328 h 162328"/>
                    <a:gd name="connsiteX1" fmla="*/ 152803 w 352317"/>
                    <a:gd name="connsiteY1" fmla="*/ 0 h 162328"/>
                    <a:gd name="connsiteX2" fmla="*/ 329734 w 352317"/>
                    <a:gd name="connsiteY2" fmla="*/ 26636 h 162328"/>
                    <a:gd name="connsiteX3" fmla="*/ 352317 w 352317"/>
                    <a:gd name="connsiteY3" fmla="*/ 48976 h 162328"/>
                    <a:gd name="connsiteX4" fmla="*/ 147171 w 352317"/>
                    <a:gd name="connsiteY4" fmla="*/ 69499 h 162328"/>
                    <a:gd name="connsiteX5" fmla="*/ 0 w 352317"/>
                    <a:gd name="connsiteY5" fmla="*/ 162328 h 162328"/>
                    <a:gd name="connsiteX0" fmla="*/ 0 w 352317"/>
                    <a:gd name="connsiteY0" fmla="*/ 162328 h 162328"/>
                    <a:gd name="connsiteX1" fmla="*/ 152803 w 352317"/>
                    <a:gd name="connsiteY1" fmla="*/ 0 h 162328"/>
                    <a:gd name="connsiteX2" fmla="*/ 329734 w 352317"/>
                    <a:gd name="connsiteY2" fmla="*/ 26636 h 162328"/>
                    <a:gd name="connsiteX3" fmla="*/ 352317 w 352317"/>
                    <a:gd name="connsiteY3" fmla="*/ 48976 h 162328"/>
                    <a:gd name="connsiteX4" fmla="*/ 147171 w 352317"/>
                    <a:gd name="connsiteY4" fmla="*/ 69499 h 162328"/>
                    <a:gd name="connsiteX5" fmla="*/ 0 w 352317"/>
                    <a:gd name="connsiteY5" fmla="*/ 162328 h 162328"/>
                    <a:gd name="connsiteX0" fmla="*/ 0 w 352317"/>
                    <a:gd name="connsiteY0" fmla="*/ 140103 h 140103"/>
                    <a:gd name="connsiteX1" fmla="*/ 170265 w 352317"/>
                    <a:gd name="connsiteY1" fmla="*/ 0 h 140103"/>
                    <a:gd name="connsiteX2" fmla="*/ 329734 w 352317"/>
                    <a:gd name="connsiteY2" fmla="*/ 4411 h 140103"/>
                    <a:gd name="connsiteX3" fmla="*/ 352317 w 352317"/>
                    <a:gd name="connsiteY3" fmla="*/ 26751 h 140103"/>
                    <a:gd name="connsiteX4" fmla="*/ 147171 w 352317"/>
                    <a:gd name="connsiteY4" fmla="*/ 47274 h 140103"/>
                    <a:gd name="connsiteX5" fmla="*/ 0 w 352317"/>
                    <a:gd name="connsiteY5" fmla="*/ 140103 h 140103"/>
                    <a:gd name="connsiteX0" fmla="*/ 0 w 352317"/>
                    <a:gd name="connsiteY0" fmla="*/ 149852 h 149852"/>
                    <a:gd name="connsiteX1" fmla="*/ 170265 w 352317"/>
                    <a:gd name="connsiteY1" fmla="*/ 9749 h 149852"/>
                    <a:gd name="connsiteX2" fmla="*/ 329734 w 352317"/>
                    <a:gd name="connsiteY2" fmla="*/ 14160 h 149852"/>
                    <a:gd name="connsiteX3" fmla="*/ 352317 w 352317"/>
                    <a:gd name="connsiteY3" fmla="*/ 36500 h 149852"/>
                    <a:gd name="connsiteX4" fmla="*/ 147171 w 352317"/>
                    <a:gd name="connsiteY4" fmla="*/ 57023 h 149852"/>
                    <a:gd name="connsiteX5" fmla="*/ 0 w 352317"/>
                    <a:gd name="connsiteY5" fmla="*/ 149852 h 149852"/>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32696 h 146048"/>
                    <a:gd name="connsiteX4" fmla="*/ 147171 w 352317"/>
                    <a:gd name="connsiteY4" fmla="*/ 53219 h 146048"/>
                    <a:gd name="connsiteX5" fmla="*/ 0 w 352317"/>
                    <a:gd name="connsiteY5" fmla="*/ 146048 h 146048"/>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32696 h 146048"/>
                    <a:gd name="connsiteX4" fmla="*/ 147171 w 352317"/>
                    <a:gd name="connsiteY4" fmla="*/ 53219 h 146048"/>
                    <a:gd name="connsiteX5" fmla="*/ 0 w 352317"/>
                    <a:gd name="connsiteY5" fmla="*/ 146048 h 146048"/>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32696 h 146048"/>
                    <a:gd name="connsiteX4" fmla="*/ 147171 w 352317"/>
                    <a:gd name="connsiteY4" fmla="*/ 53219 h 146048"/>
                    <a:gd name="connsiteX5" fmla="*/ 0 w 352317"/>
                    <a:gd name="connsiteY5" fmla="*/ 146048 h 146048"/>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48571 h 146048"/>
                    <a:gd name="connsiteX4" fmla="*/ 147171 w 352317"/>
                    <a:gd name="connsiteY4" fmla="*/ 53219 h 146048"/>
                    <a:gd name="connsiteX5" fmla="*/ 0 w 352317"/>
                    <a:gd name="connsiteY5" fmla="*/ 146048 h 146048"/>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48571 h 146048"/>
                    <a:gd name="connsiteX4" fmla="*/ 147171 w 352317"/>
                    <a:gd name="connsiteY4" fmla="*/ 53219 h 146048"/>
                    <a:gd name="connsiteX5" fmla="*/ 0 w 352317"/>
                    <a:gd name="connsiteY5" fmla="*/ 146048 h 146048"/>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48571 h 146048"/>
                    <a:gd name="connsiteX4" fmla="*/ 147171 w 352317"/>
                    <a:gd name="connsiteY4" fmla="*/ 53219 h 146048"/>
                    <a:gd name="connsiteX5" fmla="*/ 0 w 352317"/>
                    <a:gd name="connsiteY5" fmla="*/ 146048 h 146048"/>
                    <a:gd name="connsiteX0" fmla="*/ 0 w 384886"/>
                    <a:gd name="connsiteY0" fmla="*/ 155009 h 155009"/>
                    <a:gd name="connsiteX1" fmla="*/ 168678 w 384886"/>
                    <a:gd name="connsiteY1" fmla="*/ 21256 h 155009"/>
                    <a:gd name="connsiteX2" fmla="*/ 384886 w 384886"/>
                    <a:gd name="connsiteY2" fmla="*/ 5289 h 155009"/>
                    <a:gd name="connsiteX3" fmla="*/ 352317 w 384886"/>
                    <a:gd name="connsiteY3" fmla="*/ 57532 h 155009"/>
                    <a:gd name="connsiteX4" fmla="*/ 147171 w 384886"/>
                    <a:gd name="connsiteY4" fmla="*/ 62180 h 155009"/>
                    <a:gd name="connsiteX5" fmla="*/ 0 w 384886"/>
                    <a:gd name="connsiteY5" fmla="*/ 155009 h 155009"/>
                    <a:gd name="connsiteX0" fmla="*/ 0 w 384886"/>
                    <a:gd name="connsiteY0" fmla="*/ 155009 h 155009"/>
                    <a:gd name="connsiteX1" fmla="*/ 168678 w 384886"/>
                    <a:gd name="connsiteY1" fmla="*/ 21256 h 155009"/>
                    <a:gd name="connsiteX2" fmla="*/ 384886 w 384886"/>
                    <a:gd name="connsiteY2" fmla="*/ 5289 h 155009"/>
                    <a:gd name="connsiteX3" fmla="*/ 382752 w 384886"/>
                    <a:gd name="connsiteY3" fmla="*/ 46499 h 155009"/>
                    <a:gd name="connsiteX4" fmla="*/ 147171 w 384886"/>
                    <a:gd name="connsiteY4" fmla="*/ 62180 h 155009"/>
                    <a:gd name="connsiteX5" fmla="*/ 0 w 384886"/>
                    <a:gd name="connsiteY5" fmla="*/ 155009 h 155009"/>
                    <a:gd name="connsiteX0" fmla="*/ 0 w 383491"/>
                    <a:gd name="connsiteY0" fmla="*/ 130092 h 130092"/>
                    <a:gd name="connsiteX1" fmla="*/ 167283 w 383491"/>
                    <a:gd name="connsiteY1" fmla="*/ 21256 h 130092"/>
                    <a:gd name="connsiteX2" fmla="*/ 383491 w 383491"/>
                    <a:gd name="connsiteY2" fmla="*/ 5289 h 130092"/>
                    <a:gd name="connsiteX3" fmla="*/ 381357 w 383491"/>
                    <a:gd name="connsiteY3" fmla="*/ 46499 h 130092"/>
                    <a:gd name="connsiteX4" fmla="*/ 145776 w 383491"/>
                    <a:gd name="connsiteY4" fmla="*/ 62180 h 130092"/>
                    <a:gd name="connsiteX5" fmla="*/ 0 w 383491"/>
                    <a:gd name="connsiteY5" fmla="*/ 130092 h 130092"/>
                    <a:gd name="connsiteX0" fmla="*/ 0 w 383491"/>
                    <a:gd name="connsiteY0" fmla="*/ 130092 h 130092"/>
                    <a:gd name="connsiteX1" fmla="*/ 167283 w 383491"/>
                    <a:gd name="connsiteY1" fmla="*/ 21256 h 130092"/>
                    <a:gd name="connsiteX2" fmla="*/ 383491 w 383491"/>
                    <a:gd name="connsiteY2" fmla="*/ 5289 h 130092"/>
                    <a:gd name="connsiteX3" fmla="*/ 381357 w 383491"/>
                    <a:gd name="connsiteY3" fmla="*/ 46499 h 130092"/>
                    <a:gd name="connsiteX4" fmla="*/ 146027 w 383491"/>
                    <a:gd name="connsiteY4" fmla="*/ 67687 h 130092"/>
                    <a:gd name="connsiteX5" fmla="*/ 0 w 383491"/>
                    <a:gd name="connsiteY5" fmla="*/ 130092 h 130092"/>
                    <a:gd name="connsiteX0" fmla="*/ 0 w 383491"/>
                    <a:gd name="connsiteY0" fmla="*/ 129179 h 129179"/>
                    <a:gd name="connsiteX1" fmla="*/ 169027 w 383491"/>
                    <a:gd name="connsiteY1" fmla="*/ 25216 h 129179"/>
                    <a:gd name="connsiteX2" fmla="*/ 383491 w 383491"/>
                    <a:gd name="connsiteY2" fmla="*/ 4376 h 129179"/>
                    <a:gd name="connsiteX3" fmla="*/ 381357 w 383491"/>
                    <a:gd name="connsiteY3" fmla="*/ 45586 h 129179"/>
                    <a:gd name="connsiteX4" fmla="*/ 146027 w 383491"/>
                    <a:gd name="connsiteY4" fmla="*/ 66774 h 129179"/>
                    <a:gd name="connsiteX5" fmla="*/ 0 w 383491"/>
                    <a:gd name="connsiteY5" fmla="*/ 129179 h 129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491" h="129179">
                      <a:moveTo>
                        <a:pt x="0" y="129179"/>
                      </a:moveTo>
                      <a:cubicBezTo>
                        <a:pt x="39293" y="81948"/>
                        <a:pt x="37659" y="78797"/>
                        <a:pt x="169027" y="25216"/>
                      </a:cubicBezTo>
                      <a:cubicBezTo>
                        <a:pt x="260812" y="7108"/>
                        <a:pt x="329806" y="-7678"/>
                        <a:pt x="383491" y="4376"/>
                      </a:cubicBezTo>
                      <a:lnTo>
                        <a:pt x="381357" y="45586"/>
                      </a:lnTo>
                      <a:cubicBezTo>
                        <a:pt x="321971" y="43960"/>
                        <a:pt x="251450" y="39824"/>
                        <a:pt x="146027" y="66774"/>
                      </a:cubicBezTo>
                      <a:lnTo>
                        <a:pt x="0" y="12917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404" name="Freeform: Shape 403">
                  <a:extLst>
                    <a:ext uri="{FF2B5EF4-FFF2-40B4-BE49-F238E27FC236}">
                      <a16:creationId xmlns:a16="http://schemas.microsoft.com/office/drawing/2014/main" id="{A4CE3D92-A93C-41AE-BEDF-D29F4A63362E}"/>
                    </a:ext>
                  </a:extLst>
                </p:cNvPr>
                <p:cNvSpPr/>
                <p:nvPr/>
              </p:nvSpPr>
              <p:spPr>
                <a:xfrm rot="5020040" flipH="1">
                  <a:off x="5605984" y="4558475"/>
                  <a:ext cx="380034" cy="117624"/>
                </a:xfrm>
                <a:custGeom>
                  <a:avLst/>
                  <a:gdLst>
                    <a:gd name="connsiteX0" fmla="*/ 0 w 347555"/>
                    <a:gd name="connsiteY0" fmla="*/ 165503 h 165503"/>
                    <a:gd name="connsiteX1" fmla="*/ 165503 w 347555"/>
                    <a:gd name="connsiteY1" fmla="*/ 0 h 165503"/>
                    <a:gd name="connsiteX2" fmla="*/ 347555 w 347555"/>
                    <a:gd name="connsiteY2" fmla="*/ 33101 h 165503"/>
                    <a:gd name="connsiteX3" fmla="*/ 0 w 347555"/>
                    <a:gd name="connsiteY3" fmla="*/ 165503 h 165503"/>
                    <a:gd name="connsiteX0" fmla="*/ 0 w 347555"/>
                    <a:gd name="connsiteY0" fmla="*/ 165503 h 165503"/>
                    <a:gd name="connsiteX1" fmla="*/ 165503 w 347555"/>
                    <a:gd name="connsiteY1" fmla="*/ 0 h 165503"/>
                    <a:gd name="connsiteX2" fmla="*/ 347555 w 347555"/>
                    <a:gd name="connsiteY2" fmla="*/ 33101 h 165503"/>
                    <a:gd name="connsiteX3" fmla="*/ 159871 w 347555"/>
                    <a:gd name="connsiteY3" fmla="*/ 69499 h 165503"/>
                    <a:gd name="connsiteX4" fmla="*/ 0 w 347555"/>
                    <a:gd name="connsiteY4" fmla="*/ 165503 h 165503"/>
                    <a:gd name="connsiteX0" fmla="*/ 0 w 365017"/>
                    <a:gd name="connsiteY0" fmla="*/ 165503 h 165503"/>
                    <a:gd name="connsiteX1" fmla="*/ 165503 w 365017"/>
                    <a:gd name="connsiteY1" fmla="*/ 0 h 165503"/>
                    <a:gd name="connsiteX2" fmla="*/ 365017 w 365017"/>
                    <a:gd name="connsiteY2" fmla="*/ 48976 h 165503"/>
                    <a:gd name="connsiteX3" fmla="*/ 159871 w 365017"/>
                    <a:gd name="connsiteY3" fmla="*/ 69499 h 165503"/>
                    <a:gd name="connsiteX4" fmla="*/ 0 w 365017"/>
                    <a:gd name="connsiteY4" fmla="*/ 165503 h 165503"/>
                    <a:gd name="connsiteX0" fmla="*/ 0 w 365017"/>
                    <a:gd name="connsiteY0" fmla="*/ 165503 h 165503"/>
                    <a:gd name="connsiteX1" fmla="*/ 165503 w 365017"/>
                    <a:gd name="connsiteY1" fmla="*/ 0 h 165503"/>
                    <a:gd name="connsiteX2" fmla="*/ 365017 w 365017"/>
                    <a:gd name="connsiteY2" fmla="*/ 48976 h 165503"/>
                    <a:gd name="connsiteX3" fmla="*/ 159871 w 365017"/>
                    <a:gd name="connsiteY3" fmla="*/ 69499 h 165503"/>
                    <a:gd name="connsiteX4" fmla="*/ 0 w 365017"/>
                    <a:gd name="connsiteY4" fmla="*/ 165503 h 165503"/>
                    <a:gd name="connsiteX0" fmla="*/ 0 w 365017"/>
                    <a:gd name="connsiteY0" fmla="*/ 165503 h 165503"/>
                    <a:gd name="connsiteX1" fmla="*/ 165503 w 365017"/>
                    <a:gd name="connsiteY1" fmla="*/ 0 h 165503"/>
                    <a:gd name="connsiteX2" fmla="*/ 365017 w 365017"/>
                    <a:gd name="connsiteY2" fmla="*/ 48976 h 165503"/>
                    <a:gd name="connsiteX3" fmla="*/ 159871 w 365017"/>
                    <a:gd name="connsiteY3" fmla="*/ 69499 h 165503"/>
                    <a:gd name="connsiteX4" fmla="*/ 0 w 365017"/>
                    <a:gd name="connsiteY4" fmla="*/ 165503 h 165503"/>
                    <a:gd name="connsiteX0" fmla="*/ 0 w 365017"/>
                    <a:gd name="connsiteY0" fmla="*/ 165503 h 165503"/>
                    <a:gd name="connsiteX1" fmla="*/ 165503 w 365017"/>
                    <a:gd name="connsiteY1" fmla="*/ 0 h 165503"/>
                    <a:gd name="connsiteX2" fmla="*/ 342434 w 365017"/>
                    <a:gd name="connsiteY2" fmla="*/ 26636 h 165503"/>
                    <a:gd name="connsiteX3" fmla="*/ 365017 w 365017"/>
                    <a:gd name="connsiteY3" fmla="*/ 48976 h 165503"/>
                    <a:gd name="connsiteX4" fmla="*/ 159871 w 365017"/>
                    <a:gd name="connsiteY4" fmla="*/ 69499 h 165503"/>
                    <a:gd name="connsiteX5" fmla="*/ 0 w 365017"/>
                    <a:gd name="connsiteY5" fmla="*/ 165503 h 165503"/>
                    <a:gd name="connsiteX0" fmla="*/ 0 w 365017"/>
                    <a:gd name="connsiteY0" fmla="*/ 165503 h 165503"/>
                    <a:gd name="connsiteX1" fmla="*/ 165503 w 365017"/>
                    <a:gd name="connsiteY1" fmla="*/ 0 h 165503"/>
                    <a:gd name="connsiteX2" fmla="*/ 342434 w 365017"/>
                    <a:gd name="connsiteY2" fmla="*/ 26636 h 165503"/>
                    <a:gd name="connsiteX3" fmla="*/ 365017 w 365017"/>
                    <a:gd name="connsiteY3" fmla="*/ 48976 h 165503"/>
                    <a:gd name="connsiteX4" fmla="*/ 159871 w 365017"/>
                    <a:gd name="connsiteY4" fmla="*/ 69499 h 165503"/>
                    <a:gd name="connsiteX5" fmla="*/ 0 w 365017"/>
                    <a:gd name="connsiteY5" fmla="*/ 165503 h 165503"/>
                    <a:gd name="connsiteX0" fmla="*/ 0 w 352317"/>
                    <a:gd name="connsiteY0" fmla="*/ 162328 h 162328"/>
                    <a:gd name="connsiteX1" fmla="*/ 152803 w 352317"/>
                    <a:gd name="connsiteY1" fmla="*/ 0 h 162328"/>
                    <a:gd name="connsiteX2" fmla="*/ 329734 w 352317"/>
                    <a:gd name="connsiteY2" fmla="*/ 26636 h 162328"/>
                    <a:gd name="connsiteX3" fmla="*/ 352317 w 352317"/>
                    <a:gd name="connsiteY3" fmla="*/ 48976 h 162328"/>
                    <a:gd name="connsiteX4" fmla="*/ 147171 w 352317"/>
                    <a:gd name="connsiteY4" fmla="*/ 69499 h 162328"/>
                    <a:gd name="connsiteX5" fmla="*/ 0 w 352317"/>
                    <a:gd name="connsiteY5" fmla="*/ 162328 h 162328"/>
                    <a:gd name="connsiteX0" fmla="*/ 0 w 352317"/>
                    <a:gd name="connsiteY0" fmla="*/ 162328 h 162328"/>
                    <a:gd name="connsiteX1" fmla="*/ 152803 w 352317"/>
                    <a:gd name="connsiteY1" fmla="*/ 0 h 162328"/>
                    <a:gd name="connsiteX2" fmla="*/ 329734 w 352317"/>
                    <a:gd name="connsiteY2" fmla="*/ 26636 h 162328"/>
                    <a:gd name="connsiteX3" fmla="*/ 352317 w 352317"/>
                    <a:gd name="connsiteY3" fmla="*/ 48976 h 162328"/>
                    <a:gd name="connsiteX4" fmla="*/ 147171 w 352317"/>
                    <a:gd name="connsiteY4" fmla="*/ 69499 h 162328"/>
                    <a:gd name="connsiteX5" fmla="*/ 0 w 352317"/>
                    <a:gd name="connsiteY5" fmla="*/ 162328 h 162328"/>
                    <a:gd name="connsiteX0" fmla="*/ 0 w 352317"/>
                    <a:gd name="connsiteY0" fmla="*/ 140103 h 140103"/>
                    <a:gd name="connsiteX1" fmla="*/ 170265 w 352317"/>
                    <a:gd name="connsiteY1" fmla="*/ 0 h 140103"/>
                    <a:gd name="connsiteX2" fmla="*/ 329734 w 352317"/>
                    <a:gd name="connsiteY2" fmla="*/ 4411 h 140103"/>
                    <a:gd name="connsiteX3" fmla="*/ 352317 w 352317"/>
                    <a:gd name="connsiteY3" fmla="*/ 26751 h 140103"/>
                    <a:gd name="connsiteX4" fmla="*/ 147171 w 352317"/>
                    <a:gd name="connsiteY4" fmla="*/ 47274 h 140103"/>
                    <a:gd name="connsiteX5" fmla="*/ 0 w 352317"/>
                    <a:gd name="connsiteY5" fmla="*/ 140103 h 140103"/>
                    <a:gd name="connsiteX0" fmla="*/ 0 w 352317"/>
                    <a:gd name="connsiteY0" fmla="*/ 149852 h 149852"/>
                    <a:gd name="connsiteX1" fmla="*/ 170265 w 352317"/>
                    <a:gd name="connsiteY1" fmla="*/ 9749 h 149852"/>
                    <a:gd name="connsiteX2" fmla="*/ 329734 w 352317"/>
                    <a:gd name="connsiteY2" fmla="*/ 14160 h 149852"/>
                    <a:gd name="connsiteX3" fmla="*/ 352317 w 352317"/>
                    <a:gd name="connsiteY3" fmla="*/ 36500 h 149852"/>
                    <a:gd name="connsiteX4" fmla="*/ 147171 w 352317"/>
                    <a:gd name="connsiteY4" fmla="*/ 57023 h 149852"/>
                    <a:gd name="connsiteX5" fmla="*/ 0 w 352317"/>
                    <a:gd name="connsiteY5" fmla="*/ 149852 h 149852"/>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32696 h 146048"/>
                    <a:gd name="connsiteX4" fmla="*/ 147171 w 352317"/>
                    <a:gd name="connsiteY4" fmla="*/ 53219 h 146048"/>
                    <a:gd name="connsiteX5" fmla="*/ 0 w 352317"/>
                    <a:gd name="connsiteY5" fmla="*/ 146048 h 146048"/>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32696 h 146048"/>
                    <a:gd name="connsiteX4" fmla="*/ 147171 w 352317"/>
                    <a:gd name="connsiteY4" fmla="*/ 53219 h 146048"/>
                    <a:gd name="connsiteX5" fmla="*/ 0 w 352317"/>
                    <a:gd name="connsiteY5" fmla="*/ 146048 h 146048"/>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32696 h 146048"/>
                    <a:gd name="connsiteX4" fmla="*/ 147171 w 352317"/>
                    <a:gd name="connsiteY4" fmla="*/ 53219 h 146048"/>
                    <a:gd name="connsiteX5" fmla="*/ 0 w 352317"/>
                    <a:gd name="connsiteY5" fmla="*/ 146048 h 146048"/>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48571 h 146048"/>
                    <a:gd name="connsiteX4" fmla="*/ 147171 w 352317"/>
                    <a:gd name="connsiteY4" fmla="*/ 53219 h 146048"/>
                    <a:gd name="connsiteX5" fmla="*/ 0 w 352317"/>
                    <a:gd name="connsiteY5" fmla="*/ 146048 h 146048"/>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48571 h 146048"/>
                    <a:gd name="connsiteX4" fmla="*/ 147171 w 352317"/>
                    <a:gd name="connsiteY4" fmla="*/ 53219 h 146048"/>
                    <a:gd name="connsiteX5" fmla="*/ 0 w 352317"/>
                    <a:gd name="connsiteY5" fmla="*/ 146048 h 146048"/>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48571 h 146048"/>
                    <a:gd name="connsiteX4" fmla="*/ 147171 w 352317"/>
                    <a:gd name="connsiteY4" fmla="*/ 53219 h 146048"/>
                    <a:gd name="connsiteX5" fmla="*/ 0 w 352317"/>
                    <a:gd name="connsiteY5" fmla="*/ 146048 h 146048"/>
                    <a:gd name="connsiteX0" fmla="*/ 0 w 384886"/>
                    <a:gd name="connsiteY0" fmla="*/ 155009 h 155009"/>
                    <a:gd name="connsiteX1" fmla="*/ 168678 w 384886"/>
                    <a:gd name="connsiteY1" fmla="*/ 21256 h 155009"/>
                    <a:gd name="connsiteX2" fmla="*/ 384886 w 384886"/>
                    <a:gd name="connsiteY2" fmla="*/ 5289 h 155009"/>
                    <a:gd name="connsiteX3" fmla="*/ 352317 w 384886"/>
                    <a:gd name="connsiteY3" fmla="*/ 57532 h 155009"/>
                    <a:gd name="connsiteX4" fmla="*/ 147171 w 384886"/>
                    <a:gd name="connsiteY4" fmla="*/ 62180 h 155009"/>
                    <a:gd name="connsiteX5" fmla="*/ 0 w 384886"/>
                    <a:gd name="connsiteY5" fmla="*/ 155009 h 155009"/>
                    <a:gd name="connsiteX0" fmla="*/ 0 w 384886"/>
                    <a:gd name="connsiteY0" fmla="*/ 155009 h 155009"/>
                    <a:gd name="connsiteX1" fmla="*/ 168678 w 384886"/>
                    <a:gd name="connsiteY1" fmla="*/ 21256 h 155009"/>
                    <a:gd name="connsiteX2" fmla="*/ 384886 w 384886"/>
                    <a:gd name="connsiteY2" fmla="*/ 5289 h 155009"/>
                    <a:gd name="connsiteX3" fmla="*/ 382752 w 384886"/>
                    <a:gd name="connsiteY3" fmla="*/ 46499 h 155009"/>
                    <a:gd name="connsiteX4" fmla="*/ 147171 w 384886"/>
                    <a:gd name="connsiteY4" fmla="*/ 62180 h 155009"/>
                    <a:gd name="connsiteX5" fmla="*/ 0 w 384886"/>
                    <a:gd name="connsiteY5" fmla="*/ 155009 h 155009"/>
                    <a:gd name="connsiteX0" fmla="*/ 0 w 383491"/>
                    <a:gd name="connsiteY0" fmla="*/ 130092 h 130092"/>
                    <a:gd name="connsiteX1" fmla="*/ 167283 w 383491"/>
                    <a:gd name="connsiteY1" fmla="*/ 21256 h 130092"/>
                    <a:gd name="connsiteX2" fmla="*/ 383491 w 383491"/>
                    <a:gd name="connsiteY2" fmla="*/ 5289 h 130092"/>
                    <a:gd name="connsiteX3" fmla="*/ 381357 w 383491"/>
                    <a:gd name="connsiteY3" fmla="*/ 46499 h 130092"/>
                    <a:gd name="connsiteX4" fmla="*/ 145776 w 383491"/>
                    <a:gd name="connsiteY4" fmla="*/ 62180 h 130092"/>
                    <a:gd name="connsiteX5" fmla="*/ 0 w 383491"/>
                    <a:gd name="connsiteY5" fmla="*/ 130092 h 130092"/>
                    <a:gd name="connsiteX0" fmla="*/ 0 w 383491"/>
                    <a:gd name="connsiteY0" fmla="*/ 130092 h 130092"/>
                    <a:gd name="connsiteX1" fmla="*/ 167283 w 383491"/>
                    <a:gd name="connsiteY1" fmla="*/ 21256 h 130092"/>
                    <a:gd name="connsiteX2" fmla="*/ 383491 w 383491"/>
                    <a:gd name="connsiteY2" fmla="*/ 5289 h 130092"/>
                    <a:gd name="connsiteX3" fmla="*/ 381357 w 383491"/>
                    <a:gd name="connsiteY3" fmla="*/ 46499 h 130092"/>
                    <a:gd name="connsiteX4" fmla="*/ 146027 w 383491"/>
                    <a:gd name="connsiteY4" fmla="*/ 67687 h 130092"/>
                    <a:gd name="connsiteX5" fmla="*/ 0 w 383491"/>
                    <a:gd name="connsiteY5" fmla="*/ 130092 h 130092"/>
                    <a:gd name="connsiteX0" fmla="*/ 0 w 383491"/>
                    <a:gd name="connsiteY0" fmla="*/ 129179 h 129179"/>
                    <a:gd name="connsiteX1" fmla="*/ 169027 w 383491"/>
                    <a:gd name="connsiteY1" fmla="*/ 25216 h 129179"/>
                    <a:gd name="connsiteX2" fmla="*/ 383491 w 383491"/>
                    <a:gd name="connsiteY2" fmla="*/ 4376 h 129179"/>
                    <a:gd name="connsiteX3" fmla="*/ 381357 w 383491"/>
                    <a:gd name="connsiteY3" fmla="*/ 45586 h 129179"/>
                    <a:gd name="connsiteX4" fmla="*/ 146027 w 383491"/>
                    <a:gd name="connsiteY4" fmla="*/ 66774 h 129179"/>
                    <a:gd name="connsiteX5" fmla="*/ 0 w 383491"/>
                    <a:gd name="connsiteY5" fmla="*/ 129179 h 129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491" h="129179">
                      <a:moveTo>
                        <a:pt x="0" y="129179"/>
                      </a:moveTo>
                      <a:cubicBezTo>
                        <a:pt x="39293" y="81948"/>
                        <a:pt x="37659" y="78797"/>
                        <a:pt x="169027" y="25216"/>
                      </a:cubicBezTo>
                      <a:cubicBezTo>
                        <a:pt x="260812" y="7108"/>
                        <a:pt x="329806" y="-7678"/>
                        <a:pt x="383491" y="4376"/>
                      </a:cubicBezTo>
                      <a:lnTo>
                        <a:pt x="381357" y="45586"/>
                      </a:lnTo>
                      <a:cubicBezTo>
                        <a:pt x="321971" y="43960"/>
                        <a:pt x="251450" y="39824"/>
                        <a:pt x="146027" y="66774"/>
                      </a:cubicBezTo>
                      <a:lnTo>
                        <a:pt x="0" y="12917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405" name="Freeform: Shape 404">
                  <a:extLst>
                    <a:ext uri="{FF2B5EF4-FFF2-40B4-BE49-F238E27FC236}">
                      <a16:creationId xmlns:a16="http://schemas.microsoft.com/office/drawing/2014/main" id="{F5F39692-88F1-4A17-B61A-F1EDD6CF8E31}"/>
                    </a:ext>
                  </a:extLst>
                </p:cNvPr>
                <p:cNvSpPr/>
                <p:nvPr/>
              </p:nvSpPr>
              <p:spPr>
                <a:xfrm rot="18749395">
                  <a:off x="5523553" y="4524210"/>
                  <a:ext cx="380034" cy="90847"/>
                </a:xfrm>
                <a:custGeom>
                  <a:avLst/>
                  <a:gdLst>
                    <a:gd name="connsiteX0" fmla="*/ 0 w 347555"/>
                    <a:gd name="connsiteY0" fmla="*/ 165503 h 165503"/>
                    <a:gd name="connsiteX1" fmla="*/ 165503 w 347555"/>
                    <a:gd name="connsiteY1" fmla="*/ 0 h 165503"/>
                    <a:gd name="connsiteX2" fmla="*/ 347555 w 347555"/>
                    <a:gd name="connsiteY2" fmla="*/ 33101 h 165503"/>
                    <a:gd name="connsiteX3" fmla="*/ 0 w 347555"/>
                    <a:gd name="connsiteY3" fmla="*/ 165503 h 165503"/>
                    <a:gd name="connsiteX0" fmla="*/ 0 w 347555"/>
                    <a:gd name="connsiteY0" fmla="*/ 165503 h 165503"/>
                    <a:gd name="connsiteX1" fmla="*/ 165503 w 347555"/>
                    <a:gd name="connsiteY1" fmla="*/ 0 h 165503"/>
                    <a:gd name="connsiteX2" fmla="*/ 347555 w 347555"/>
                    <a:gd name="connsiteY2" fmla="*/ 33101 h 165503"/>
                    <a:gd name="connsiteX3" fmla="*/ 159871 w 347555"/>
                    <a:gd name="connsiteY3" fmla="*/ 69499 h 165503"/>
                    <a:gd name="connsiteX4" fmla="*/ 0 w 347555"/>
                    <a:gd name="connsiteY4" fmla="*/ 165503 h 165503"/>
                    <a:gd name="connsiteX0" fmla="*/ 0 w 365017"/>
                    <a:gd name="connsiteY0" fmla="*/ 165503 h 165503"/>
                    <a:gd name="connsiteX1" fmla="*/ 165503 w 365017"/>
                    <a:gd name="connsiteY1" fmla="*/ 0 h 165503"/>
                    <a:gd name="connsiteX2" fmla="*/ 365017 w 365017"/>
                    <a:gd name="connsiteY2" fmla="*/ 48976 h 165503"/>
                    <a:gd name="connsiteX3" fmla="*/ 159871 w 365017"/>
                    <a:gd name="connsiteY3" fmla="*/ 69499 h 165503"/>
                    <a:gd name="connsiteX4" fmla="*/ 0 w 365017"/>
                    <a:gd name="connsiteY4" fmla="*/ 165503 h 165503"/>
                    <a:gd name="connsiteX0" fmla="*/ 0 w 365017"/>
                    <a:gd name="connsiteY0" fmla="*/ 165503 h 165503"/>
                    <a:gd name="connsiteX1" fmla="*/ 165503 w 365017"/>
                    <a:gd name="connsiteY1" fmla="*/ 0 h 165503"/>
                    <a:gd name="connsiteX2" fmla="*/ 365017 w 365017"/>
                    <a:gd name="connsiteY2" fmla="*/ 48976 h 165503"/>
                    <a:gd name="connsiteX3" fmla="*/ 159871 w 365017"/>
                    <a:gd name="connsiteY3" fmla="*/ 69499 h 165503"/>
                    <a:gd name="connsiteX4" fmla="*/ 0 w 365017"/>
                    <a:gd name="connsiteY4" fmla="*/ 165503 h 165503"/>
                    <a:gd name="connsiteX0" fmla="*/ 0 w 365017"/>
                    <a:gd name="connsiteY0" fmla="*/ 165503 h 165503"/>
                    <a:gd name="connsiteX1" fmla="*/ 165503 w 365017"/>
                    <a:gd name="connsiteY1" fmla="*/ 0 h 165503"/>
                    <a:gd name="connsiteX2" fmla="*/ 365017 w 365017"/>
                    <a:gd name="connsiteY2" fmla="*/ 48976 h 165503"/>
                    <a:gd name="connsiteX3" fmla="*/ 159871 w 365017"/>
                    <a:gd name="connsiteY3" fmla="*/ 69499 h 165503"/>
                    <a:gd name="connsiteX4" fmla="*/ 0 w 365017"/>
                    <a:gd name="connsiteY4" fmla="*/ 165503 h 165503"/>
                    <a:gd name="connsiteX0" fmla="*/ 0 w 365017"/>
                    <a:gd name="connsiteY0" fmla="*/ 165503 h 165503"/>
                    <a:gd name="connsiteX1" fmla="*/ 165503 w 365017"/>
                    <a:gd name="connsiteY1" fmla="*/ 0 h 165503"/>
                    <a:gd name="connsiteX2" fmla="*/ 342434 w 365017"/>
                    <a:gd name="connsiteY2" fmla="*/ 26636 h 165503"/>
                    <a:gd name="connsiteX3" fmla="*/ 365017 w 365017"/>
                    <a:gd name="connsiteY3" fmla="*/ 48976 h 165503"/>
                    <a:gd name="connsiteX4" fmla="*/ 159871 w 365017"/>
                    <a:gd name="connsiteY4" fmla="*/ 69499 h 165503"/>
                    <a:gd name="connsiteX5" fmla="*/ 0 w 365017"/>
                    <a:gd name="connsiteY5" fmla="*/ 165503 h 165503"/>
                    <a:gd name="connsiteX0" fmla="*/ 0 w 365017"/>
                    <a:gd name="connsiteY0" fmla="*/ 165503 h 165503"/>
                    <a:gd name="connsiteX1" fmla="*/ 165503 w 365017"/>
                    <a:gd name="connsiteY1" fmla="*/ 0 h 165503"/>
                    <a:gd name="connsiteX2" fmla="*/ 342434 w 365017"/>
                    <a:gd name="connsiteY2" fmla="*/ 26636 h 165503"/>
                    <a:gd name="connsiteX3" fmla="*/ 365017 w 365017"/>
                    <a:gd name="connsiteY3" fmla="*/ 48976 h 165503"/>
                    <a:gd name="connsiteX4" fmla="*/ 159871 w 365017"/>
                    <a:gd name="connsiteY4" fmla="*/ 69499 h 165503"/>
                    <a:gd name="connsiteX5" fmla="*/ 0 w 365017"/>
                    <a:gd name="connsiteY5" fmla="*/ 165503 h 165503"/>
                    <a:gd name="connsiteX0" fmla="*/ 0 w 352317"/>
                    <a:gd name="connsiteY0" fmla="*/ 162328 h 162328"/>
                    <a:gd name="connsiteX1" fmla="*/ 152803 w 352317"/>
                    <a:gd name="connsiteY1" fmla="*/ 0 h 162328"/>
                    <a:gd name="connsiteX2" fmla="*/ 329734 w 352317"/>
                    <a:gd name="connsiteY2" fmla="*/ 26636 h 162328"/>
                    <a:gd name="connsiteX3" fmla="*/ 352317 w 352317"/>
                    <a:gd name="connsiteY3" fmla="*/ 48976 h 162328"/>
                    <a:gd name="connsiteX4" fmla="*/ 147171 w 352317"/>
                    <a:gd name="connsiteY4" fmla="*/ 69499 h 162328"/>
                    <a:gd name="connsiteX5" fmla="*/ 0 w 352317"/>
                    <a:gd name="connsiteY5" fmla="*/ 162328 h 162328"/>
                    <a:gd name="connsiteX0" fmla="*/ 0 w 352317"/>
                    <a:gd name="connsiteY0" fmla="*/ 162328 h 162328"/>
                    <a:gd name="connsiteX1" fmla="*/ 152803 w 352317"/>
                    <a:gd name="connsiteY1" fmla="*/ 0 h 162328"/>
                    <a:gd name="connsiteX2" fmla="*/ 329734 w 352317"/>
                    <a:gd name="connsiteY2" fmla="*/ 26636 h 162328"/>
                    <a:gd name="connsiteX3" fmla="*/ 352317 w 352317"/>
                    <a:gd name="connsiteY3" fmla="*/ 48976 h 162328"/>
                    <a:gd name="connsiteX4" fmla="*/ 147171 w 352317"/>
                    <a:gd name="connsiteY4" fmla="*/ 69499 h 162328"/>
                    <a:gd name="connsiteX5" fmla="*/ 0 w 352317"/>
                    <a:gd name="connsiteY5" fmla="*/ 162328 h 162328"/>
                    <a:gd name="connsiteX0" fmla="*/ 0 w 352317"/>
                    <a:gd name="connsiteY0" fmla="*/ 140103 h 140103"/>
                    <a:gd name="connsiteX1" fmla="*/ 170265 w 352317"/>
                    <a:gd name="connsiteY1" fmla="*/ 0 h 140103"/>
                    <a:gd name="connsiteX2" fmla="*/ 329734 w 352317"/>
                    <a:gd name="connsiteY2" fmla="*/ 4411 h 140103"/>
                    <a:gd name="connsiteX3" fmla="*/ 352317 w 352317"/>
                    <a:gd name="connsiteY3" fmla="*/ 26751 h 140103"/>
                    <a:gd name="connsiteX4" fmla="*/ 147171 w 352317"/>
                    <a:gd name="connsiteY4" fmla="*/ 47274 h 140103"/>
                    <a:gd name="connsiteX5" fmla="*/ 0 w 352317"/>
                    <a:gd name="connsiteY5" fmla="*/ 140103 h 140103"/>
                    <a:gd name="connsiteX0" fmla="*/ 0 w 352317"/>
                    <a:gd name="connsiteY0" fmla="*/ 149852 h 149852"/>
                    <a:gd name="connsiteX1" fmla="*/ 170265 w 352317"/>
                    <a:gd name="connsiteY1" fmla="*/ 9749 h 149852"/>
                    <a:gd name="connsiteX2" fmla="*/ 329734 w 352317"/>
                    <a:gd name="connsiteY2" fmla="*/ 14160 h 149852"/>
                    <a:gd name="connsiteX3" fmla="*/ 352317 w 352317"/>
                    <a:gd name="connsiteY3" fmla="*/ 36500 h 149852"/>
                    <a:gd name="connsiteX4" fmla="*/ 147171 w 352317"/>
                    <a:gd name="connsiteY4" fmla="*/ 57023 h 149852"/>
                    <a:gd name="connsiteX5" fmla="*/ 0 w 352317"/>
                    <a:gd name="connsiteY5" fmla="*/ 149852 h 149852"/>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32696 h 146048"/>
                    <a:gd name="connsiteX4" fmla="*/ 147171 w 352317"/>
                    <a:gd name="connsiteY4" fmla="*/ 53219 h 146048"/>
                    <a:gd name="connsiteX5" fmla="*/ 0 w 352317"/>
                    <a:gd name="connsiteY5" fmla="*/ 146048 h 146048"/>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32696 h 146048"/>
                    <a:gd name="connsiteX4" fmla="*/ 147171 w 352317"/>
                    <a:gd name="connsiteY4" fmla="*/ 53219 h 146048"/>
                    <a:gd name="connsiteX5" fmla="*/ 0 w 352317"/>
                    <a:gd name="connsiteY5" fmla="*/ 146048 h 146048"/>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32696 h 146048"/>
                    <a:gd name="connsiteX4" fmla="*/ 147171 w 352317"/>
                    <a:gd name="connsiteY4" fmla="*/ 53219 h 146048"/>
                    <a:gd name="connsiteX5" fmla="*/ 0 w 352317"/>
                    <a:gd name="connsiteY5" fmla="*/ 146048 h 146048"/>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48571 h 146048"/>
                    <a:gd name="connsiteX4" fmla="*/ 147171 w 352317"/>
                    <a:gd name="connsiteY4" fmla="*/ 53219 h 146048"/>
                    <a:gd name="connsiteX5" fmla="*/ 0 w 352317"/>
                    <a:gd name="connsiteY5" fmla="*/ 146048 h 146048"/>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48571 h 146048"/>
                    <a:gd name="connsiteX4" fmla="*/ 147171 w 352317"/>
                    <a:gd name="connsiteY4" fmla="*/ 53219 h 146048"/>
                    <a:gd name="connsiteX5" fmla="*/ 0 w 352317"/>
                    <a:gd name="connsiteY5" fmla="*/ 146048 h 146048"/>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48571 h 146048"/>
                    <a:gd name="connsiteX4" fmla="*/ 147171 w 352317"/>
                    <a:gd name="connsiteY4" fmla="*/ 53219 h 146048"/>
                    <a:gd name="connsiteX5" fmla="*/ 0 w 352317"/>
                    <a:gd name="connsiteY5" fmla="*/ 146048 h 146048"/>
                    <a:gd name="connsiteX0" fmla="*/ 0 w 384886"/>
                    <a:gd name="connsiteY0" fmla="*/ 155009 h 155009"/>
                    <a:gd name="connsiteX1" fmla="*/ 168678 w 384886"/>
                    <a:gd name="connsiteY1" fmla="*/ 21256 h 155009"/>
                    <a:gd name="connsiteX2" fmla="*/ 384886 w 384886"/>
                    <a:gd name="connsiteY2" fmla="*/ 5289 h 155009"/>
                    <a:gd name="connsiteX3" fmla="*/ 352317 w 384886"/>
                    <a:gd name="connsiteY3" fmla="*/ 57532 h 155009"/>
                    <a:gd name="connsiteX4" fmla="*/ 147171 w 384886"/>
                    <a:gd name="connsiteY4" fmla="*/ 62180 h 155009"/>
                    <a:gd name="connsiteX5" fmla="*/ 0 w 384886"/>
                    <a:gd name="connsiteY5" fmla="*/ 155009 h 155009"/>
                    <a:gd name="connsiteX0" fmla="*/ 0 w 384886"/>
                    <a:gd name="connsiteY0" fmla="*/ 155009 h 155009"/>
                    <a:gd name="connsiteX1" fmla="*/ 168678 w 384886"/>
                    <a:gd name="connsiteY1" fmla="*/ 21256 h 155009"/>
                    <a:gd name="connsiteX2" fmla="*/ 384886 w 384886"/>
                    <a:gd name="connsiteY2" fmla="*/ 5289 h 155009"/>
                    <a:gd name="connsiteX3" fmla="*/ 382752 w 384886"/>
                    <a:gd name="connsiteY3" fmla="*/ 46499 h 155009"/>
                    <a:gd name="connsiteX4" fmla="*/ 147171 w 384886"/>
                    <a:gd name="connsiteY4" fmla="*/ 62180 h 155009"/>
                    <a:gd name="connsiteX5" fmla="*/ 0 w 384886"/>
                    <a:gd name="connsiteY5" fmla="*/ 155009 h 155009"/>
                    <a:gd name="connsiteX0" fmla="*/ 0 w 383491"/>
                    <a:gd name="connsiteY0" fmla="*/ 130092 h 130092"/>
                    <a:gd name="connsiteX1" fmla="*/ 167283 w 383491"/>
                    <a:gd name="connsiteY1" fmla="*/ 21256 h 130092"/>
                    <a:gd name="connsiteX2" fmla="*/ 383491 w 383491"/>
                    <a:gd name="connsiteY2" fmla="*/ 5289 h 130092"/>
                    <a:gd name="connsiteX3" fmla="*/ 381357 w 383491"/>
                    <a:gd name="connsiteY3" fmla="*/ 46499 h 130092"/>
                    <a:gd name="connsiteX4" fmla="*/ 145776 w 383491"/>
                    <a:gd name="connsiteY4" fmla="*/ 62180 h 130092"/>
                    <a:gd name="connsiteX5" fmla="*/ 0 w 383491"/>
                    <a:gd name="connsiteY5" fmla="*/ 130092 h 130092"/>
                    <a:gd name="connsiteX0" fmla="*/ 0 w 383491"/>
                    <a:gd name="connsiteY0" fmla="*/ 130092 h 130092"/>
                    <a:gd name="connsiteX1" fmla="*/ 167283 w 383491"/>
                    <a:gd name="connsiteY1" fmla="*/ 21256 h 130092"/>
                    <a:gd name="connsiteX2" fmla="*/ 383491 w 383491"/>
                    <a:gd name="connsiteY2" fmla="*/ 5289 h 130092"/>
                    <a:gd name="connsiteX3" fmla="*/ 381357 w 383491"/>
                    <a:gd name="connsiteY3" fmla="*/ 46499 h 130092"/>
                    <a:gd name="connsiteX4" fmla="*/ 146027 w 383491"/>
                    <a:gd name="connsiteY4" fmla="*/ 67687 h 130092"/>
                    <a:gd name="connsiteX5" fmla="*/ 0 w 383491"/>
                    <a:gd name="connsiteY5" fmla="*/ 130092 h 130092"/>
                    <a:gd name="connsiteX0" fmla="*/ 0 w 383491"/>
                    <a:gd name="connsiteY0" fmla="*/ 129179 h 129179"/>
                    <a:gd name="connsiteX1" fmla="*/ 169027 w 383491"/>
                    <a:gd name="connsiteY1" fmla="*/ 25216 h 129179"/>
                    <a:gd name="connsiteX2" fmla="*/ 383491 w 383491"/>
                    <a:gd name="connsiteY2" fmla="*/ 4376 h 129179"/>
                    <a:gd name="connsiteX3" fmla="*/ 381357 w 383491"/>
                    <a:gd name="connsiteY3" fmla="*/ 45586 h 129179"/>
                    <a:gd name="connsiteX4" fmla="*/ 146027 w 383491"/>
                    <a:gd name="connsiteY4" fmla="*/ 66774 h 129179"/>
                    <a:gd name="connsiteX5" fmla="*/ 0 w 383491"/>
                    <a:gd name="connsiteY5" fmla="*/ 129179 h 129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491" h="129179">
                      <a:moveTo>
                        <a:pt x="0" y="129179"/>
                      </a:moveTo>
                      <a:cubicBezTo>
                        <a:pt x="39293" y="81948"/>
                        <a:pt x="37659" y="78797"/>
                        <a:pt x="169027" y="25216"/>
                      </a:cubicBezTo>
                      <a:cubicBezTo>
                        <a:pt x="260812" y="7108"/>
                        <a:pt x="329806" y="-7678"/>
                        <a:pt x="383491" y="4376"/>
                      </a:cubicBezTo>
                      <a:lnTo>
                        <a:pt x="381357" y="45586"/>
                      </a:lnTo>
                      <a:cubicBezTo>
                        <a:pt x="321971" y="43960"/>
                        <a:pt x="251450" y="39824"/>
                        <a:pt x="146027" y="66774"/>
                      </a:cubicBezTo>
                      <a:lnTo>
                        <a:pt x="0" y="12917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406" name="Freeform: Shape 405">
                  <a:extLst>
                    <a:ext uri="{FF2B5EF4-FFF2-40B4-BE49-F238E27FC236}">
                      <a16:creationId xmlns:a16="http://schemas.microsoft.com/office/drawing/2014/main" id="{D573BFAE-90B3-4C11-BB5C-6B1A2C064E8E}"/>
                    </a:ext>
                  </a:extLst>
                </p:cNvPr>
                <p:cNvSpPr/>
                <p:nvPr/>
              </p:nvSpPr>
              <p:spPr>
                <a:xfrm rot="5027971" flipH="1">
                  <a:off x="5467313" y="4439751"/>
                  <a:ext cx="305158" cy="161375"/>
                </a:xfrm>
                <a:custGeom>
                  <a:avLst/>
                  <a:gdLst>
                    <a:gd name="connsiteX0" fmla="*/ 0 w 347555"/>
                    <a:gd name="connsiteY0" fmla="*/ 165503 h 165503"/>
                    <a:gd name="connsiteX1" fmla="*/ 165503 w 347555"/>
                    <a:gd name="connsiteY1" fmla="*/ 0 h 165503"/>
                    <a:gd name="connsiteX2" fmla="*/ 347555 w 347555"/>
                    <a:gd name="connsiteY2" fmla="*/ 33101 h 165503"/>
                    <a:gd name="connsiteX3" fmla="*/ 0 w 347555"/>
                    <a:gd name="connsiteY3" fmla="*/ 165503 h 165503"/>
                    <a:gd name="connsiteX0" fmla="*/ 0 w 347555"/>
                    <a:gd name="connsiteY0" fmla="*/ 165503 h 165503"/>
                    <a:gd name="connsiteX1" fmla="*/ 165503 w 347555"/>
                    <a:gd name="connsiteY1" fmla="*/ 0 h 165503"/>
                    <a:gd name="connsiteX2" fmla="*/ 347555 w 347555"/>
                    <a:gd name="connsiteY2" fmla="*/ 33101 h 165503"/>
                    <a:gd name="connsiteX3" fmla="*/ 159871 w 347555"/>
                    <a:gd name="connsiteY3" fmla="*/ 69499 h 165503"/>
                    <a:gd name="connsiteX4" fmla="*/ 0 w 347555"/>
                    <a:gd name="connsiteY4" fmla="*/ 165503 h 165503"/>
                    <a:gd name="connsiteX0" fmla="*/ 0 w 365017"/>
                    <a:gd name="connsiteY0" fmla="*/ 165503 h 165503"/>
                    <a:gd name="connsiteX1" fmla="*/ 165503 w 365017"/>
                    <a:gd name="connsiteY1" fmla="*/ 0 h 165503"/>
                    <a:gd name="connsiteX2" fmla="*/ 365017 w 365017"/>
                    <a:gd name="connsiteY2" fmla="*/ 48976 h 165503"/>
                    <a:gd name="connsiteX3" fmla="*/ 159871 w 365017"/>
                    <a:gd name="connsiteY3" fmla="*/ 69499 h 165503"/>
                    <a:gd name="connsiteX4" fmla="*/ 0 w 365017"/>
                    <a:gd name="connsiteY4" fmla="*/ 165503 h 165503"/>
                    <a:gd name="connsiteX0" fmla="*/ 0 w 365017"/>
                    <a:gd name="connsiteY0" fmla="*/ 165503 h 165503"/>
                    <a:gd name="connsiteX1" fmla="*/ 165503 w 365017"/>
                    <a:gd name="connsiteY1" fmla="*/ 0 h 165503"/>
                    <a:gd name="connsiteX2" fmla="*/ 365017 w 365017"/>
                    <a:gd name="connsiteY2" fmla="*/ 48976 h 165503"/>
                    <a:gd name="connsiteX3" fmla="*/ 159871 w 365017"/>
                    <a:gd name="connsiteY3" fmla="*/ 69499 h 165503"/>
                    <a:gd name="connsiteX4" fmla="*/ 0 w 365017"/>
                    <a:gd name="connsiteY4" fmla="*/ 165503 h 165503"/>
                    <a:gd name="connsiteX0" fmla="*/ 0 w 365017"/>
                    <a:gd name="connsiteY0" fmla="*/ 165503 h 165503"/>
                    <a:gd name="connsiteX1" fmla="*/ 165503 w 365017"/>
                    <a:gd name="connsiteY1" fmla="*/ 0 h 165503"/>
                    <a:gd name="connsiteX2" fmla="*/ 365017 w 365017"/>
                    <a:gd name="connsiteY2" fmla="*/ 48976 h 165503"/>
                    <a:gd name="connsiteX3" fmla="*/ 159871 w 365017"/>
                    <a:gd name="connsiteY3" fmla="*/ 69499 h 165503"/>
                    <a:gd name="connsiteX4" fmla="*/ 0 w 365017"/>
                    <a:gd name="connsiteY4" fmla="*/ 165503 h 165503"/>
                    <a:gd name="connsiteX0" fmla="*/ 0 w 365017"/>
                    <a:gd name="connsiteY0" fmla="*/ 165503 h 165503"/>
                    <a:gd name="connsiteX1" fmla="*/ 165503 w 365017"/>
                    <a:gd name="connsiteY1" fmla="*/ 0 h 165503"/>
                    <a:gd name="connsiteX2" fmla="*/ 342434 w 365017"/>
                    <a:gd name="connsiteY2" fmla="*/ 26636 h 165503"/>
                    <a:gd name="connsiteX3" fmla="*/ 365017 w 365017"/>
                    <a:gd name="connsiteY3" fmla="*/ 48976 h 165503"/>
                    <a:gd name="connsiteX4" fmla="*/ 159871 w 365017"/>
                    <a:gd name="connsiteY4" fmla="*/ 69499 h 165503"/>
                    <a:gd name="connsiteX5" fmla="*/ 0 w 365017"/>
                    <a:gd name="connsiteY5" fmla="*/ 165503 h 165503"/>
                    <a:gd name="connsiteX0" fmla="*/ 0 w 365017"/>
                    <a:gd name="connsiteY0" fmla="*/ 165503 h 165503"/>
                    <a:gd name="connsiteX1" fmla="*/ 165503 w 365017"/>
                    <a:gd name="connsiteY1" fmla="*/ 0 h 165503"/>
                    <a:gd name="connsiteX2" fmla="*/ 342434 w 365017"/>
                    <a:gd name="connsiteY2" fmla="*/ 26636 h 165503"/>
                    <a:gd name="connsiteX3" fmla="*/ 365017 w 365017"/>
                    <a:gd name="connsiteY3" fmla="*/ 48976 h 165503"/>
                    <a:gd name="connsiteX4" fmla="*/ 159871 w 365017"/>
                    <a:gd name="connsiteY4" fmla="*/ 69499 h 165503"/>
                    <a:gd name="connsiteX5" fmla="*/ 0 w 365017"/>
                    <a:gd name="connsiteY5" fmla="*/ 165503 h 165503"/>
                    <a:gd name="connsiteX0" fmla="*/ 0 w 352317"/>
                    <a:gd name="connsiteY0" fmla="*/ 162328 h 162328"/>
                    <a:gd name="connsiteX1" fmla="*/ 152803 w 352317"/>
                    <a:gd name="connsiteY1" fmla="*/ 0 h 162328"/>
                    <a:gd name="connsiteX2" fmla="*/ 329734 w 352317"/>
                    <a:gd name="connsiteY2" fmla="*/ 26636 h 162328"/>
                    <a:gd name="connsiteX3" fmla="*/ 352317 w 352317"/>
                    <a:gd name="connsiteY3" fmla="*/ 48976 h 162328"/>
                    <a:gd name="connsiteX4" fmla="*/ 147171 w 352317"/>
                    <a:gd name="connsiteY4" fmla="*/ 69499 h 162328"/>
                    <a:gd name="connsiteX5" fmla="*/ 0 w 352317"/>
                    <a:gd name="connsiteY5" fmla="*/ 162328 h 162328"/>
                    <a:gd name="connsiteX0" fmla="*/ 0 w 352317"/>
                    <a:gd name="connsiteY0" fmla="*/ 162328 h 162328"/>
                    <a:gd name="connsiteX1" fmla="*/ 152803 w 352317"/>
                    <a:gd name="connsiteY1" fmla="*/ 0 h 162328"/>
                    <a:gd name="connsiteX2" fmla="*/ 329734 w 352317"/>
                    <a:gd name="connsiteY2" fmla="*/ 26636 h 162328"/>
                    <a:gd name="connsiteX3" fmla="*/ 352317 w 352317"/>
                    <a:gd name="connsiteY3" fmla="*/ 48976 h 162328"/>
                    <a:gd name="connsiteX4" fmla="*/ 147171 w 352317"/>
                    <a:gd name="connsiteY4" fmla="*/ 69499 h 162328"/>
                    <a:gd name="connsiteX5" fmla="*/ 0 w 352317"/>
                    <a:gd name="connsiteY5" fmla="*/ 162328 h 162328"/>
                    <a:gd name="connsiteX0" fmla="*/ 0 w 352317"/>
                    <a:gd name="connsiteY0" fmla="*/ 140103 h 140103"/>
                    <a:gd name="connsiteX1" fmla="*/ 170265 w 352317"/>
                    <a:gd name="connsiteY1" fmla="*/ 0 h 140103"/>
                    <a:gd name="connsiteX2" fmla="*/ 329734 w 352317"/>
                    <a:gd name="connsiteY2" fmla="*/ 4411 h 140103"/>
                    <a:gd name="connsiteX3" fmla="*/ 352317 w 352317"/>
                    <a:gd name="connsiteY3" fmla="*/ 26751 h 140103"/>
                    <a:gd name="connsiteX4" fmla="*/ 147171 w 352317"/>
                    <a:gd name="connsiteY4" fmla="*/ 47274 h 140103"/>
                    <a:gd name="connsiteX5" fmla="*/ 0 w 352317"/>
                    <a:gd name="connsiteY5" fmla="*/ 140103 h 140103"/>
                    <a:gd name="connsiteX0" fmla="*/ 0 w 352317"/>
                    <a:gd name="connsiteY0" fmla="*/ 149852 h 149852"/>
                    <a:gd name="connsiteX1" fmla="*/ 170265 w 352317"/>
                    <a:gd name="connsiteY1" fmla="*/ 9749 h 149852"/>
                    <a:gd name="connsiteX2" fmla="*/ 329734 w 352317"/>
                    <a:gd name="connsiteY2" fmla="*/ 14160 h 149852"/>
                    <a:gd name="connsiteX3" fmla="*/ 352317 w 352317"/>
                    <a:gd name="connsiteY3" fmla="*/ 36500 h 149852"/>
                    <a:gd name="connsiteX4" fmla="*/ 147171 w 352317"/>
                    <a:gd name="connsiteY4" fmla="*/ 57023 h 149852"/>
                    <a:gd name="connsiteX5" fmla="*/ 0 w 352317"/>
                    <a:gd name="connsiteY5" fmla="*/ 149852 h 149852"/>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32696 h 146048"/>
                    <a:gd name="connsiteX4" fmla="*/ 147171 w 352317"/>
                    <a:gd name="connsiteY4" fmla="*/ 53219 h 146048"/>
                    <a:gd name="connsiteX5" fmla="*/ 0 w 352317"/>
                    <a:gd name="connsiteY5" fmla="*/ 146048 h 146048"/>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32696 h 146048"/>
                    <a:gd name="connsiteX4" fmla="*/ 147171 w 352317"/>
                    <a:gd name="connsiteY4" fmla="*/ 53219 h 146048"/>
                    <a:gd name="connsiteX5" fmla="*/ 0 w 352317"/>
                    <a:gd name="connsiteY5" fmla="*/ 146048 h 146048"/>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32696 h 146048"/>
                    <a:gd name="connsiteX4" fmla="*/ 147171 w 352317"/>
                    <a:gd name="connsiteY4" fmla="*/ 53219 h 146048"/>
                    <a:gd name="connsiteX5" fmla="*/ 0 w 352317"/>
                    <a:gd name="connsiteY5" fmla="*/ 146048 h 146048"/>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48571 h 146048"/>
                    <a:gd name="connsiteX4" fmla="*/ 147171 w 352317"/>
                    <a:gd name="connsiteY4" fmla="*/ 53219 h 146048"/>
                    <a:gd name="connsiteX5" fmla="*/ 0 w 352317"/>
                    <a:gd name="connsiteY5" fmla="*/ 146048 h 146048"/>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48571 h 146048"/>
                    <a:gd name="connsiteX4" fmla="*/ 147171 w 352317"/>
                    <a:gd name="connsiteY4" fmla="*/ 53219 h 146048"/>
                    <a:gd name="connsiteX5" fmla="*/ 0 w 352317"/>
                    <a:gd name="connsiteY5" fmla="*/ 146048 h 146048"/>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48571 h 146048"/>
                    <a:gd name="connsiteX4" fmla="*/ 147171 w 352317"/>
                    <a:gd name="connsiteY4" fmla="*/ 53219 h 146048"/>
                    <a:gd name="connsiteX5" fmla="*/ 0 w 352317"/>
                    <a:gd name="connsiteY5" fmla="*/ 146048 h 146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317" h="146048">
                      <a:moveTo>
                        <a:pt x="0" y="146048"/>
                      </a:moveTo>
                      <a:cubicBezTo>
                        <a:pt x="39293" y="98817"/>
                        <a:pt x="37310" y="65876"/>
                        <a:pt x="168678" y="12295"/>
                      </a:cubicBezTo>
                      <a:cubicBezTo>
                        <a:pt x="260463" y="-5813"/>
                        <a:pt x="276049" y="-1698"/>
                        <a:pt x="329734" y="10356"/>
                      </a:cubicBezTo>
                      <a:lnTo>
                        <a:pt x="352317" y="48571"/>
                      </a:lnTo>
                      <a:cubicBezTo>
                        <a:pt x="292931" y="46945"/>
                        <a:pt x="252594" y="26269"/>
                        <a:pt x="147171" y="53219"/>
                      </a:cubicBezTo>
                      <a:lnTo>
                        <a:pt x="0" y="146048"/>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407" name="Freeform: Shape 406">
                  <a:extLst>
                    <a:ext uri="{FF2B5EF4-FFF2-40B4-BE49-F238E27FC236}">
                      <a16:creationId xmlns:a16="http://schemas.microsoft.com/office/drawing/2014/main" id="{3DAE3894-5F2F-4D78-B8CF-DFB998A85D65}"/>
                    </a:ext>
                  </a:extLst>
                </p:cNvPr>
                <p:cNvSpPr/>
                <p:nvPr/>
              </p:nvSpPr>
              <p:spPr>
                <a:xfrm>
                  <a:off x="5459260" y="4329113"/>
                  <a:ext cx="241451" cy="396875"/>
                </a:xfrm>
                <a:custGeom>
                  <a:avLst/>
                  <a:gdLst>
                    <a:gd name="connsiteX0" fmla="*/ 0 w 247650"/>
                    <a:gd name="connsiteY0" fmla="*/ 396875 h 396875"/>
                    <a:gd name="connsiteX1" fmla="*/ 90487 w 247650"/>
                    <a:gd name="connsiteY1" fmla="*/ 174625 h 396875"/>
                    <a:gd name="connsiteX2" fmla="*/ 184150 w 247650"/>
                    <a:gd name="connsiteY2" fmla="*/ 47625 h 396875"/>
                    <a:gd name="connsiteX3" fmla="*/ 247650 w 247650"/>
                    <a:gd name="connsiteY3" fmla="*/ 0 h 396875"/>
                    <a:gd name="connsiteX4" fmla="*/ 180975 w 247650"/>
                    <a:gd name="connsiteY4" fmla="*/ 98425 h 396875"/>
                    <a:gd name="connsiteX5" fmla="*/ 128587 w 247650"/>
                    <a:gd name="connsiteY5" fmla="*/ 228600 h 396875"/>
                    <a:gd name="connsiteX6" fmla="*/ 0 w 247650"/>
                    <a:gd name="connsiteY6" fmla="*/ 396875 h 396875"/>
                    <a:gd name="connsiteX0" fmla="*/ 0 w 247650"/>
                    <a:gd name="connsiteY0" fmla="*/ 396875 h 396875"/>
                    <a:gd name="connsiteX1" fmla="*/ 90487 w 247650"/>
                    <a:gd name="connsiteY1" fmla="*/ 174625 h 396875"/>
                    <a:gd name="connsiteX2" fmla="*/ 184150 w 247650"/>
                    <a:gd name="connsiteY2" fmla="*/ 47625 h 396875"/>
                    <a:gd name="connsiteX3" fmla="*/ 247650 w 247650"/>
                    <a:gd name="connsiteY3" fmla="*/ 0 h 396875"/>
                    <a:gd name="connsiteX4" fmla="*/ 180975 w 247650"/>
                    <a:gd name="connsiteY4" fmla="*/ 98425 h 396875"/>
                    <a:gd name="connsiteX5" fmla="*/ 128587 w 247650"/>
                    <a:gd name="connsiteY5" fmla="*/ 228600 h 396875"/>
                    <a:gd name="connsiteX6" fmla="*/ 0 w 247650"/>
                    <a:gd name="connsiteY6" fmla="*/ 396875 h 396875"/>
                    <a:gd name="connsiteX0" fmla="*/ 0 w 247650"/>
                    <a:gd name="connsiteY0" fmla="*/ 396875 h 396875"/>
                    <a:gd name="connsiteX1" fmla="*/ 90487 w 247650"/>
                    <a:gd name="connsiteY1" fmla="*/ 174625 h 396875"/>
                    <a:gd name="connsiteX2" fmla="*/ 184150 w 247650"/>
                    <a:gd name="connsiteY2" fmla="*/ 47625 h 396875"/>
                    <a:gd name="connsiteX3" fmla="*/ 247650 w 247650"/>
                    <a:gd name="connsiteY3" fmla="*/ 0 h 396875"/>
                    <a:gd name="connsiteX4" fmla="*/ 180975 w 247650"/>
                    <a:gd name="connsiteY4" fmla="*/ 98425 h 396875"/>
                    <a:gd name="connsiteX5" fmla="*/ 128587 w 247650"/>
                    <a:gd name="connsiteY5" fmla="*/ 228600 h 396875"/>
                    <a:gd name="connsiteX6" fmla="*/ 0 w 247650"/>
                    <a:gd name="connsiteY6" fmla="*/ 396875 h 396875"/>
                    <a:gd name="connsiteX0" fmla="*/ 0 w 247650"/>
                    <a:gd name="connsiteY0" fmla="*/ 396875 h 396875"/>
                    <a:gd name="connsiteX1" fmla="*/ 90487 w 247650"/>
                    <a:gd name="connsiteY1" fmla="*/ 174625 h 396875"/>
                    <a:gd name="connsiteX2" fmla="*/ 184150 w 247650"/>
                    <a:gd name="connsiteY2" fmla="*/ 47625 h 396875"/>
                    <a:gd name="connsiteX3" fmla="*/ 247650 w 247650"/>
                    <a:gd name="connsiteY3" fmla="*/ 0 h 396875"/>
                    <a:gd name="connsiteX4" fmla="*/ 180975 w 247650"/>
                    <a:gd name="connsiteY4" fmla="*/ 98425 h 396875"/>
                    <a:gd name="connsiteX5" fmla="*/ 128587 w 247650"/>
                    <a:gd name="connsiteY5" fmla="*/ 228600 h 396875"/>
                    <a:gd name="connsiteX6" fmla="*/ 0 w 247650"/>
                    <a:gd name="connsiteY6" fmla="*/ 396875 h 396875"/>
                    <a:gd name="connsiteX0" fmla="*/ 0 w 247650"/>
                    <a:gd name="connsiteY0" fmla="*/ 396875 h 396875"/>
                    <a:gd name="connsiteX1" fmla="*/ 90487 w 247650"/>
                    <a:gd name="connsiteY1" fmla="*/ 174625 h 396875"/>
                    <a:gd name="connsiteX2" fmla="*/ 184150 w 247650"/>
                    <a:gd name="connsiteY2" fmla="*/ 47625 h 396875"/>
                    <a:gd name="connsiteX3" fmla="*/ 247650 w 247650"/>
                    <a:gd name="connsiteY3" fmla="*/ 0 h 396875"/>
                    <a:gd name="connsiteX4" fmla="*/ 180975 w 247650"/>
                    <a:gd name="connsiteY4" fmla="*/ 98425 h 396875"/>
                    <a:gd name="connsiteX5" fmla="*/ 128587 w 247650"/>
                    <a:gd name="connsiteY5" fmla="*/ 228600 h 396875"/>
                    <a:gd name="connsiteX6" fmla="*/ 0 w 247650"/>
                    <a:gd name="connsiteY6" fmla="*/ 396875 h 396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650" h="396875">
                      <a:moveTo>
                        <a:pt x="0" y="396875"/>
                      </a:moveTo>
                      <a:cubicBezTo>
                        <a:pt x="30162" y="322792"/>
                        <a:pt x="47625" y="262996"/>
                        <a:pt x="90487" y="174625"/>
                      </a:cubicBezTo>
                      <a:cubicBezTo>
                        <a:pt x="131233" y="97367"/>
                        <a:pt x="152929" y="89958"/>
                        <a:pt x="184150" y="47625"/>
                      </a:cubicBezTo>
                      <a:lnTo>
                        <a:pt x="247650" y="0"/>
                      </a:lnTo>
                      <a:lnTo>
                        <a:pt x="180975" y="98425"/>
                      </a:lnTo>
                      <a:cubicBezTo>
                        <a:pt x="163512" y="141817"/>
                        <a:pt x="174625" y="139170"/>
                        <a:pt x="128587" y="228600"/>
                      </a:cubicBezTo>
                      <a:cubicBezTo>
                        <a:pt x="80962" y="310092"/>
                        <a:pt x="42862" y="340783"/>
                        <a:pt x="0" y="3968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408" name="Freeform: Shape 407">
                  <a:extLst>
                    <a:ext uri="{FF2B5EF4-FFF2-40B4-BE49-F238E27FC236}">
                      <a16:creationId xmlns:a16="http://schemas.microsoft.com/office/drawing/2014/main" id="{FADC332F-1B1C-4DC9-849E-941A4999A683}"/>
                    </a:ext>
                  </a:extLst>
                </p:cNvPr>
                <p:cNvSpPr/>
                <p:nvPr/>
              </p:nvSpPr>
              <p:spPr>
                <a:xfrm>
                  <a:off x="5691189" y="4371976"/>
                  <a:ext cx="127000" cy="423862"/>
                </a:xfrm>
                <a:custGeom>
                  <a:avLst/>
                  <a:gdLst>
                    <a:gd name="connsiteX0" fmla="*/ 0 w 179387"/>
                    <a:gd name="connsiteY0" fmla="*/ 444500 h 444500"/>
                    <a:gd name="connsiteX1" fmla="*/ 125412 w 179387"/>
                    <a:gd name="connsiteY1" fmla="*/ 0 h 444500"/>
                    <a:gd name="connsiteX2" fmla="*/ 179387 w 179387"/>
                    <a:gd name="connsiteY2" fmla="*/ 19050 h 444500"/>
                    <a:gd name="connsiteX3" fmla="*/ 0 w 179387"/>
                    <a:gd name="connsiteY3" fmla="*/ 444500 h 444500"/>
                    <a:gd name="connsiteX0" fmla="*/ 0 w 157162"/>
                    <a:gd name="connsiteY0" fmla="*/ 419100 h 419100"/>
                    <a:gd name="connsiteX1" fmla="*/ 103187 w 157162"/>
                    <a:gd name="connsiteY1" fmla="*/ 0 h 419100"/>
                    <a:gd name="connsiteX2" fmla="*/ 157162 w 157162"/>
                    <a:gd name="connsiteY2" fmla="*/ 19050 h 419100"/>
                    <a:gd name="connsiteX3" fmla="*/ 0 w 157162"/>
                    <a:gd name="connsiteY3" fmla="*/ 419100 h 419100"/>
                    <a:gd name="connsiteX0" fmla="*/ 0 w 157162"/>
                    <a:gd name="connsiteY0" fmla="*/ 419100 h 419100"/>
                    <a:gd name="connsiteX1" fmla="*/ 103187 w 157162"/>
                    <a:gd name="connsiteY1" fmla="*/ 0 h 419100"/>
                    <a:gd name="connsiteX2" fmla="*/ 157162 w 157162"/>
                    <a:gd name="connsiteY2" fmla="*/ 19050 h 419100"/>
                    <a:gd name="connsiteX3" fmla="*/ 0 w 157162"/>
                    <a:gd name="connsiteY3" fmla="*/ 419100 h 419100"/>
                    <a:gd name="connsiteX0" fmla="*/ 0 w 157162"/>
                    <a:gd name="connsiteY0" fmla="*/ 423862 h 423862"/>
                    <a:gd name="connsiteX1" fmla="*/ 90487 w 157162"/>
                    <a:gd name="connsiteY1" fmla="*/ 0 h 423862"/>
                    <a:gd name="connsiteX2" fmla="*/ 157162 w 157162"/>
                    <a:gd name="connsiteY2" fmla="*/ 23812 h 423862"/>
                    <a:gd name="connsiteX3" fmla="*/ 0 w 157162"/>
                    <a:gd name="connsiteY3" fmla="*/ 423862 h 423862"/>
                    <a:gd name="connsiteX0" fmla="*/ 0 w 157162"/>
                    <a:gd name="connsiteY0" fmla="*/ 423862 h 423862"/>
                    <a:gd name="connsiteX1" fmla="*/ 90487 w 157162"/>
                    <a:gd name="connsiteY1" fmla="*/ 0 h 423862"/>
                    <a:gd name="connsiteX2" fmla="*/ 157162 w 157162"/>
                    <a:gd name="connsiteY2" fmla="*/ 23812 h 423862"/>
                    <a:gd name="connsiteX3" fmla="*/ 0 w 157162"/>
                    <a:gd name="connsiteY3" fmla="*/ 423862 h 423862"/>
                    <a:gd name="connsiteX0" fmla="*/ 0 w 139700"/>
                    <a:gd name="connsiteY0" fmla="*/ 423862 h 423862"/>
                    <a:gd name="connsiteX1" fmla="*/ 90487 w 139700"/>
                    <a:gd name="connsiteY1" fmla="*/ 0 h 423862"/>
                    <a:gd name="connsiteX2" fmla="*/ 139700 w 139700"/>
                    <a:gd name="connsiteY2" fmla="*/ 23812 h 423862"/>
                    <a:gd name="connsiteX3" fmla="*/ 0 w 139700"/>
                    <a:gd name="connsiteY3" fmla="*/ 423862 h 423862"/>
                    <a:gd name="connsiteX0" fmla="*/ 0 w 139700"/>
                    <a:gd name="connsiteY0" fmla="*/ 423862 h 423862"/>
                    <a:gd name="connsiteX1" fmla="*/ 90487 w 139700"/>
                    <a:gd name="connsiteY1" fmla="*/ 0 h 423862"/>
                    <a:gd name="connsiteX2" fmla="*/ 139700 w 139700"/>
                    <a:gd name="connsiteY2" fmla="*/ 23812 h 423862"/>
                    <a:gd name="connsiteX3" fmla="*/ 0 w 139700"/>
                    <a:gd name="connsiteY3" fmla="*/ 423862 h 423862"/>
                    <a:gd name="connsiteX0" fmla="*/ 0 w 127000"/>
                    <a:gd name="connsiteY0" fmla="*/ 423862 h 423862"/>
                    <a:gd name="connsiteX1" fmla="*/ 90487 w 127000"/>
                    <a:gd name="connsiteY1" fmla="*/ 0 h 423862"/>
                    <a:gd name="connsiteX2" fmla="*/ 127000 w 127000"/>
                    <a:gd name="connsiteY2" fmla="*/ 15875 h 423862"/>
                    <a:gd name="connsiteX3" fmla="*/ 0 w 127000"/>
                    <a:gd name="connsiteY3" fmla="*/ 423862 h 423862"/>
                    <a:gd name="connsiteX0" fmla="*/ 0 w 127000"/>
                    <a:gd name="connsiteY0" fmla="*/ 423862 h 423862"/>
                    <a:gd name="connsiteX1" fmla="*/ 90487 w 127000"/>
                    <a:gd name="connsiteY1" fmla="*/ 0 h 423862"/>
                    <a:gd name="connsiteX2" fmla="*/ 127000 w 127000"/>
                    <a:gd name="connsiteY2" fmla="*/ 15875 h 423862"/>
                    <a:gd name="connsiteX3" fmla="*/ 0 w 127000"/>
                    <a:gd name="connsiteY3" fmla="*/ 423862 h 423862"/>
                  </a:gdLst>
                  <a:ahLst/>
                  <a:cxnLst>
                    <a:cxn ang="0">
                      <a:pos x="connsiteX0" y="connsiteY0"/>
                    </a:cxn>
                    <a:cxn ang="0">
                      <a:pos x="connsiteX1" y="connsiteY1"/>
                    </a:cxn>
                    <a:cxn ang="0">
                      <a:pos x="connsiteX2" y="connsiteY2"/>
                    </a:cxn>
                    <a:cxn ang="0">
                      <a:pos x="connsiteX3" y="connsiteY3"/>
                    </a:cxn>
                  </a:cxnLst>
                  <a:rect l="l" t="t" r="r" b="b"/>
                  <a:pathLst>
                    <a:path w="127000" h="423862">
                      <a:moveTo>
                        <a:pt x="0" y="423862"/>
                      </a:moveTo>
                      <a:cubicBezTo>
                        <a:pt x="30162" y="282575"/>
                        <a:pt x="74612" y="168274"/>
                        <a:pt x="90487" y="0"/>
                      </a:cubicBezTo>
                      <a:lnTo>
                        <a:pt x="127000" y="15875"/>
                      </a:lnTo>
                      <a:cubicBezTo>
                        <a:pt x="104776" y="173038"/>
                        <a:pt x="77787" y="306387"/>
                        <a:pt x="0" y="4238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409" name="Freeform: Shape 408">
                  <a:extLst>
                    <a:ext uri="{FF2B5EF4-FFF2-40B4-BE49-F238E27FC236}">
                      <a16:creationId xmlns:a16="http://schemas.microsoft.com/office/drawing/2014/main" id="{8E7A23F5-F349-4F5E-B8BE-BEF529880C6D}"/>
                    </a:ext>
                  </a:extLst>
                </p:cNvPr>
                <p:cNvSpPr/>
                <p:nvPr/>
              </p:nvSpPr>
              <p:spPr>
                <a:xfrm rot="20626687">
                  <a:off x="5665650" y="4341114"/>
                  <a:ext cx="97926" cy="275700"/>
                </a:xfrm>
                <a:custGeom>
                  <a:avLst/>
                  <a:gdLst>
                    <a:gd name="connsiteX0" fmla="*/ 0 w 179387"/>
                    <a:gd name="connsiteY0" fmla="*/ 444500 h 444500"/>
                    <a:gd name="connsiteX1" fmla="*/ 125412 w 179387"/>
                    <a:gd name="connsiteY1" fmla="*/ 0 h 444500"/>
                    <a:gd name="connsiteX2" fmla="*/ 179387 w 179387"/>
                    <a:gd name="connsiteY2" fmla="*/ 19050 h 444500"/>
                    <a:gd name="connsiteX3" fmla="*/ 0 w 179387"/>
                    <a:gd name="connsiteY3" fmla="*/ 444500 h 444500"/>
                    <a:gd name="connsiteX0" fmla="*/ 0 w 157162"/>
                    <a:gd name="connsiteY0" fmla="*/ 419100 h 419100"/>
                    <a:gd name="connsiteX1" fmla="*/ 103187 w 157162"/>
                    <a:gd name="connsiteY1" fmla="*/ 0 h 419100"/>
                    <a:gd name="connsiteX2" fmla="*/ 157162 w 157162"/>
                    <a:gd name="connsiteY2" fmla="*/ 19050 h 419100"/>
                    <a:gd name="connsiteX3" fmla="*/ 0 w 157162"/>
                    <a:gd name="connsiteY3" fmla="*/ 419100 h 419100"/>
                    <a:gd name="connsiteX0" fmla="*/ 0 w 157162"/>
                    <a:gd name="connsiteY0" fmla="*/ 419100 h 419100"/>
                    <a:gd name="connsiteX1" fmla="*/ 103187 w 157162"/>
                    <a:gd name="connsiteY1" fmla="*/ 0 h 419100"/>
                    <a:gd name="connsiteX2" fmla="*/ 157162 w 157162"/>
                    <a:gd name="connsiteY2" fmla="*/ 19050 h 419100"/>
                    <a:gd name="connsiteX3" fmla="*/ 0 w 157162"/>
                    <a:gd name="connsiteY3" fmla="*/ 419100 h 419100"/>
                    <a:gd name="connsiteX0" fmla="*/ 0 w 157162"/>
                    <a:gd name="connsiteY0" fmla="*/ 423862 h 423862"/>
                    <a:gd name="connsiteX1" fmla="*/ 90487 w 157162"/>
                    <a:gd name="connsiteY1" fmla="*/ 0 h 423862"/>
                    <a:gd name="connsiteX2" fmla="*/ 157162 w 157162"/>
                    <a:gd name="connsiteY2" fmla="*/ 23812 h 423862"/>
                    <a:gd name="connsiteX3" fmla="*/ 0 w 157162"/>
                    <a:gd name="connsiteY3" fmla="*/ 423862 h 423862"/>
                    <a:gd name="connsiteX0" fmla="*/ 0 w 157162"/>
                    <a:gd name="connsiteY0" fmla="*/ 423862 h 423862"/>
                    <a:gd name="connsiteX1" fmla="*/ 90487 w 157162"/>
                    <a:gd name="connsiteY1" fmla="*/ 0 h 423862"/>
                    <a:gd name="connsiteX2" fmla="*/ 157162 w 157162"/>
                    <a:gd name="connsiteY2" fmla="*/ 23812 h 423862"/>
                    <a:gd name="connsiteX3" fmla="*/ 0 w 157162"/>
                    <a:gd name="connsiteY3" fmla="*/ 423862 h 423862"/>
                    <a:gd name="connsiteX0" fmla="*/ 0 w 139700"/>
                    <a:gd name="connsiteY0" fmla="*/ 423862 h 423862"/>
                    <a:gd name="connsiteX1" fmla="*/ 90487 w 139700"/>
                    <a:gd name="connsiteY1" fmla="*/ 0 h 423862"/>
                    <a:gd name="connsiteX2" fmla="*/ 139700 w 139700"/>
                    <a:gd name="connsiteY2" fmla="*/ 23812 h 423862"/>
                    <a:gd name="connsiteX3" fmla="*/ 0 w 139700"/>
                    <a:gd name="connsiteY3" fmla="*/ 423862 h 423862"/>
                    <a:gd name="connsiteX0" fmla="*/ 0 w 139700"/>
                    <a:gd name="connsiteY0" fmla="*/ 423862 h 423862"/>
                    <a:gd name="connsiteX1" fmla="*/ 90487 w 139700"/>
                    <a:gd name="connsiteY1" fmla="*/ 0 h 423862"/>
                    <a:gd name="connsiteX2" fmla="*/ 139700 w 139700"/>
                    <a:gd name="connsiteY2" fmla="*/ 23812 h 423862"/>
                    <a:gd name="connsiteX3" fmla="*/ 0 w 139700"/>
                    <a:gd name="connsiteY3" fmla="*/ 423862 h 423862"/>
                    <a:gd name="connsiteX0" fmla="*/ 0 w 127000"/>
                    <a:gd name="connsiteY0" fmla="*/ 423862 h 423862"/>
                    <a:gd name="connsiteX1" fmla="*/ 90487 w 127000"/>
                    <a:gd name="connsiteY1" fmla="*/ 0 h 423862"/>
                    <a:gd name="connsiteX2" fmla="*/ 127000 w 127000"/>
                    <a:gd name="connsiteY2" fmla="*/ 15875 h 423862"/>
                    <a:gd name="connsiteX3" fmla="*/ 0 w 127000"/>
                    <a:gd name="connsiteY3" fmla="*/ 423862 h 423862"/>
                    <a:gd name="connsiteX0" fmla="*/ 0 w 127000"/>
                    <a:gd name="connsiteY0" fmla="*/ 423862 h 423862"/>
                    <a:gd name="connsiteX1" fmla="*/ 90487 w 127000"/>
                    <a:gd name="connsiteY1" fmla="*/ 0 h 423862"/>
                    <a:gd name="connsiteX2" fmla="*/ 127000 w 127000"/>
                    <a:gd name="connsiteY2" fmla="*/ 15875 h 423862"/>
                    <a:gd name="connsiteX3" fmla="*/ 0 w 127000"/>
                    <a:gd name="connsiteY3" fmla="*/ 423862 h 423862"/>
                  </a:gdLst>
                  <a:ahLst/>
                  <a:cxnLst>
                    <a:cxn ang="0">
                      <a:pos x="connsiteX0" y="connsiteY0"/>
                    </a:cxn>
                    <a:cxn ang="0">
                      <a:pos x="connsiteX1" y="connsiteY1"/>
                    </a:cxn>
                    <a:cxn ang="0">
                      <a:pos x="connsiteX2" y="connsiteY2"/>
                    </a:cxn>
                    <a:cxn ang="0">
                      <a:pos x="connsiteX3" y="connsiteY3"/>
                    </a:cxn>
                  </a:cxnLst>
                  <a:rect l="l" t="t" r="r" b="b"/>
                  <a:pathLst>
                    <a:path w="127000" h="423862">
                      <a:moveTo>
                        <a:pt x="0" y="423862"/>
                      </a:moveTo>
                      <a:cubicBezTo>
                        <a:pt x="30162" y="282575"/>
                        <a:pt x="74612" y="168274"/>
                        <a:pt x="90487" y="0"/>
                      </a:cubicBezTo>
                      <a:lnTo>
                        <a:pt x="127000" y="15875"/>
                      </a:lnTo>
                      <a:cubicBezTo>
                        <a:pt x="104776" y="173038"/>
                        <a:pt x="77787" y="306387"/>
                        <a:pt x="0" y="4238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410" name="Freeform: Shape 409">
                  <a:extLst>
                    <a:ext uri="{FF2B5EF4-FFF2-40B4-BE49-F238E27FC236}">
                      <a16:creationId xmlns:a16="http://schemas.microsoft.com/office/drawing/2014/main" id="{207F75FA-BC4B-450C-A2F0-A67055B4113F}"/>
                    </a:ext>
                  </a:extLst>
                </p:cNvPr>
                <p:cNvSpPr/>
                <p:nvPr/>
              </p:nvSpPr>
              <p:spPr>
                <a:xfrm>
                  <a:off x="5984875" y="2651125"/>
                  <a:ext cx="946217" cy="803276"/>
                </a:xfrm>
                <a:custGeom>
                  <a:avLst/>
                  <a:gdLst>
                    <a:gd name="connsiteX0" fmla="*/ 7938 w 962025"/>
                    <a:gd name="connsiteY0" fmla="*/ 471488 h 809625"/>
                    <a:gd name="connsiteX1" fmla="*/ 114300 w 962025"/>
                    <a:gd name="connsiteY1" fmla="*/ 411163 h 809625"/>
                    <a:gd name="connsiteX2" fmla="*/ 195263 w 962025"/>
                    <a:gd name="connsiteY2" fmla="*/ 319088 h 809625"/>
                    <a:gd name="connsiteX3" fmla="*/ 296863 w 962025"/>
                    <a:gd name="connsiteY3" fmla="*/ 344488 h 809625"/>
                    <a:gd name="connsiteX4" fmla="*/ 314325 w 962025"/>
                    <a:gd name="connsiteY4" fmla="*/ 322263 h 809625"/>
                    <a:gd name="connsiteX5" fmla="*/ 220663 w 962025"/>
                    <a:gd name="connsiteY5" fmla="*/ 279400 h 809625"/>
                    <a:gd name="connsiteX6" fmla="*/ 53975 w 962025"/>
                    <a:gd name="connsiteY6" fmla="*/ 330200 h 809625"/>
                    <a:gd name="connsiteX7" fmla="*/ 0 w 962025"/>
                    <a:gd name="connsiteY7" fmla="*/ 346075 h 809625"/>
                    <a:gd name="connsiteX8" fmla="*/ 238125 w 962025"/>
                    <a:gd name="connsiteY8" fmla="*/ 238125 h 809625"/>
                    <a:gd name="connsiteX9" fmla="*/ 361950 w 962025"/>
                    <a:gd name="connsiteY9" fmla="*/ 280988 h 809625"/>
                    <a:gd name="connsiteX10" fmla="*/ 420688 w 962025"/>
                    <a:gd name="connsiteY10" fmla="*/ 209550 h 809625"/>
                    <a:gd name="connsiteX11" fmla="*/ 304800 w 962025"/>
                    <a:gd name="connsiteY11" fmla="*/ 153988 h 809625"/>
                    <a:gd name="connsiteX12" fmla="*/ 193675 w 962025"/>
                    <a:gd name="connsiteY12" fmla="*/ 174625 h 809625"/>
                    <a:gd name="connsiteX13" fmla="*/ 77788 w 962025"/>
                    <a:gd name="connsiteY13" fmla="*/ 161925 h 809625"/>
                    <a:gd name="connsiteX14" fmla="*/ 263525 w 962025"/>
                    <a:gd name="connsiteY14" fmla="*/ 130175 h 809625"/>
                    <a:gd name="connsiteX15" fmla="*/ 165100 w 962025"/>
                    <a:gd name="connsiteY15" fmla="*/ 60325 h 809625"/>
                    <a:gd name="connsiteX16" fmla="*/ 325438 w 962025"/>
                    <a:gd name="connsiteY16" fmla="*/ 106363 h 809625"/>
                    <a:gd name="connsiteX17" fmla="*/ 476250 w 962025"/>
                    <a:gd name="connsiteY17" fmla="*/ 212725 h 809625"/>
                    <a:gd name="connsiteX18" fmla="*/ 485775 w 962025"/>
                    <a:gd name="connsiteY18" fmla="*/ 190500 h 809625"/>
                    <a:gd name="connsiteX19" fmla="*/ 350838 w 962025"/>
                    <a:gd name="connsiteY19" fmla="*/ 31750 h 809625"/>
                    <a:gd name="connsiteX20" fmla="*/ 39688 w 962025"/>
                    <a:gd name="connsiteY20" fmla="*/ 15875 h 809625"/>
                    <a:gd name="connsiteX21" fmla="*/ 395288 w 962025"/>
                    <a:gd name="connsiteY21" fmla="*/ 0 h 809625"/>
                    <a:gd name="connsiteX22" fmla="*/ 509588 w 962025"/>
                    <a:gd name="connsiteY22" fmla="*/ 158750 h 809625"/>
                    <a:gd name="connsiteX23" fmla="*/ 665163 w 962025"/>
                    <a:gd name="connsiteY23" fmla="*/ 206375 h 809625"/>
                    <a:gd name="connsiteX24" fmla="*/ 836613 w 962025"/>
                    <a:gd name="connsiteY24" fmla="*/ 220663 h 809625"/>
                    <a:gd name="connsiteX25" fmla="*/ 928688 w 962025"/>
                    <a:gd name="connsiteY25" fmla="*/ 382588 h 809625"/>
                    <a:gd name="connsiteX26" fmla="*/ 962025 w 962025"/>
                    <a:gd name="connsiteY26" fmla="*/ 536575 h 809625"/>
                    <a:gd name="connsiteX27" fmla="*/ 898525 w 962025"/>
                    <a:gd name="connsiteY27" fmla="*/ 427038 h 809625"/>
                    <a:gd name="connsiteX28" fmla="*/ 808038 w 962025"/>
                    <a:gd name="connsiteY28" fmla="*/ 279400 h 809625"/>
                    <a:gd name="connsiteX29" fmla="*/ 627063 w 962025"/>
                    <a:gd name="connsiteY29" fmla="*/ 238125 h 809625"/>
                    <a:gd name="connsiteX30" fmla="*/ 601663 w 962025"/>
                    <a:gd name="connsiteY30" fmla="*/ 311150 h 809625"/>
                    <a:gd name="connsiteX31" fmla="*/ 788988 w 962025"/>
                    <a:gd name="connsiteY31" fmla="*/ 363538 h 809625"/>
                    <a:gd name="connsiteX32" fmla="*/ 806450 w 962025"/>
                    <a:gd name="connsiteY32" fmla="*/ 422275 h 809625"/>
                    <a:gd name="connsiteX33" fmla="*/ 909638 w 962025"/>
                    <a:gd name="connsiteY33" fmla="*/ 582613 h 809625"/>
                    <a:gd name="connsiteX34" fmla="*/ 776288 w 962025"/>
                    <a:gd name="connsiteY34" fmla="*/ 439738 h 809625"/>
                    <a:gd name="connsiteX35" fmla="*/ 768350 w 962025"/>
                    <a:gd name="connsiteY35" fmla="*/ 481013 h 809625"/>
                    <a:gd name="connsiteX36" fmla="*/ 804863 w 962025"/>
                    <a:gd name="connsiteY36" fmla="*/ 622300 h 809625"/>
                    <a:gd name="connsiteX37" fmla="*/ 739775 w 962025"/>
                    <a:gd name="connsiteY37" fmla="*/ 503238 h 809625"/>
                    <a:gd name="connsiteX38" fmla="*/ 739775 w 962025"/>
                    <a:gd name="connsiteY38" fmla="*/ 417513 h 809625"/>
                    <a:gd name="connsiteX39" fmla="*/ 731838 w 962025"/>
                    <a:gd name="connsiteY39" fmla="*/ 392113 h 809625"/>
                    <a:gd name="connsiteX40" fmla="*/ 565150 w 962025"/>
                    <a:gd name="connsiteY40" fmla="*/ 357188 h 809625"/>
                    <a:gd name="connsiteX41" fmla="*/ 544513 w 962025"/>
                    <a:gd name="connsiteY41" fmla="*/ 412750 h 809625"/>
                    <a:gd name="connsiteX42" fmla="*/ 720725 w 962025"/>
                    <a:gd name="connsiteY42" fmla="*/ 519113 h 809625"/>
                    <a:gd name="connsiteX43" fmla="*/ 733425 w 962025"/>
                    <a:gd name="connsiteY43" fmla="*/ 668338 h 809625"/>
                    <a:gd name="connsiteX44" fmla="*/ 757238 w 962025"/>
                    <a:gd name="connsiteY44" fmla="*/ 742950 h 809625"/>
                    <a:gd name="connsiteX45" fmla="*/ 712788 w 962025"/>
                    <a:gd name="connsiteY45" fmla="*/ 661988 h 809625"/>
                    <a:gd name="connsiteX46" fmla="*/ 708025 w 962025"/>
                    <a:gd name="connsiteY46" fmla="*/ 571500 h 809625"/>
                    <a:gd name="connsiteX47" fmla="*/ 655638 w 962025"/>
                    <a:gd name="connsiteY47" fmla="*/ 533400 h 809625"/>
                    <a:gd name="connsiteX48" fmla="*/ 692150 w 962025"/>
                    <a:gd name="connsiteY48" fmla="*/ 593725 h 809625"/>
                    <a:gd name="connsiteX49" fmla="*/ 668338 w 962025"/>
                    <a:gd name="connsiteY49" fmla="*/ 649288 h 809625"/>
                    <a:gd name="connsiteX50" fmla="*/ 658813 w 962025"/>
                    <a:gd name="connsiteY50" fmla="*/ 809625 h 809625"/>
                    <a:gd name="connsiteX51" fmla="*/ 625475 w 962025"/>
                    <a:gd name="connsiteY51" fmla="*/ 696913 h 809625"/>
                    <a:gd name="connsiteX52" fmla="*/ 630238 w 962025"/>
                    <a:gd name="connsiteY52" fmla="*/ 598488 h 809625"/>
                    <a:gd name="connsiteX53" fmla="*/ 511175 w 962025"/>
                    <a:gd name="connsiteY53" fmla="*/ 498475 h 809625"/>
                    <a:gd name="connsiteX54" fmla="*/ 331788 w 962025"/>
                    <a:gd name="connsiteY54" fmla="*/ 392113 h 809625"/>
                    <a:gd name="connsiteX55" fmla="*/ 227013 w 962025"/>
                    <a:gd name="connsiteY55" fmla="*/ 373063 h 809625"/>
                    <a:gd name="connsiteX56" fmla="*/ 150813 w 962025"/>
                    <a:gd name="connsiteY56" fmla="*/ 423863 h 809625"/>
                    <a:gd name="connsiteX57" fmla="*/ 82550 w 962025"/>
                    <a:gd name="connsiteY57" fmla="*/ 442913 h 809625"/>
                    <a:gd name="connsiteX58" fmla="*/ 7938 w 962025"/>
                    <a:gd name="connsiteY58" fmla="*/ 471488 h 809625"/>
                    <a:gd name="connsiteX0" fmla="*/ 7938 w 962025"/>
                    <a:gd name="connsiteY0" fmla="*/ 471488 h 809625"/>
                    <a:gd name="connsiteX1" fmla="*/ 114300 w 962025"/>
                    <a:gd name="connsiteY1" fmla="*/ 411163 h 809625"/>
                    <a:gd name="connsiteX2" fmla="*/ 195263 w 962025"/>
                    <a:gd name="connsiteY2" fmla="*/ 319088 h 809625"/>
                    <a:gd name="connsiteX3" fmla="*/ 296863 w 962025"/>
                    <a:gd name="connsiteY3" fmla="*/ 344488 h 809625"/>
                    <a:gd name="connsiteX4" fmla="*/ 314325 w 962025"/>
                    <a:gd name="connsiteY4" fmla="*/ 322263 h 809625"/>
                    <a:gd name="connsiteX5" fmla="*/ 220663 w 962025"/>
                    <a:gd name="connsiteY5" fmla="*/ 279400 h 809625"/>
                    <a:gd name="connsiteX6" fmla="*/ 53975 w 962025"/>
                    <a:gd name="connsiteY6" fmla="*/ 330200 h 809625"/>
                    <a:gd name="connsiteX7" fmla="*/ 0 w 962025"/>
                    <a:gd name="connsiteY7" fmla="*/ 346075 h 809625"/>
                    <a:gd name="connsiteX8" fmla="*/ 238125 w 962025"/>
                    <a:gd name="connsiteY8" fmla="*/ 238125 h 809625"/>
                    <a:gd name="connsiteX9" fmla="*/ 361950 w 962025"/>
                    <a:gd name="connsiteY9" fmla="*/ 280988 h 809625"/>
                    <a:gd name="connsiteX10" fmla="*/ 420688 w 962025"/>
                    <a:gd name="connsiteY10" fmla="*/ 209550 h 809625"/>
                    <a:gd name="connsiteX11" fmla="*/ 304800 w 962025"/>
                    <a:gd name="connsiteY11" fmla="*/ 153988 h 809625"/>
                    <a:gd name="connsiteX12" fmla="*/ 193675 w 962025"/>
                    <a:gd name="connsiteY12" fmla="*/ 174625 h 809625"/>
                    <a:gd name="connsiteX13" fmla="*/ 77788 w 962025"/>
                    <a:gd name="connsiteY13" fmla="*/ 161925 h 809625"/>
                    <a:gd name="connsiteX14" fmla="*/ 263525 w 962025"/>
                    <a:gd name="connsiteY14" fmla="*/ 130175 h 809625"/>
                    <a:gd name="connsiteX15" fmla="*/ 165100 w 962025"/>
                    <a:gd name="connsiteY15" fmla="*/ 60325 h 809625"/>
                    <a:gd name="connsiteX16" fmla="*/ 325438 w 962025"/>
                    <a:gd name="connsiteY16" fmla="*/ 106363 h 809625"/>
                    <a:gd name="connsiteX17" fmla="*/ 476250 w 962025"/>
                    <a:gd name="connsiteY17" fmla="*/ 212725 h 809625"/>
                    <a:gd name="connsiteX18" fmla="*/ 485775 w 962025"/>
                    <a:gd name="connsiteY18" fmla="*/ 190500 h 809625"/>
                    <a:gd name="connsiteX19" fmla="*/ 350838 w 962025"/>
                    <a:gd name="connsiteY19" fmla="*/ 31750 h 809625"/>
                    <a:gd name="connsiteX20" fmla="*/ 39688 w 962025"/>
                    <a:gd name="connsiteY20" fmla="*/ 15875 h 809625"/>
                    <a:gd name="connsiteX21" fmla="*/ 395288 w 962025"/>
                    <a:gd name="connsiteY21" fmla="*/ 0 h 809625"/>
                    <a:gd name="connsiteX22" fmla="*/ 509588 w 962025"/>
                    <a:gd name="connsiteY22" fmla="*/ 158750 h 809625"/>
                    <a:gd name="connsiteX23" fmla="*/ 665163 w 962025"/>
                    <a:gd name="connsiteY23" fmla="*/ 206375 h 809625"/>
                    <a:gd name="connsiteX24" fmla="*/ 833438 w 962025"/>
                    <a:gd name="connsiteY24" fmla="*/ 220663 h 809625"/>
                    <a:gd name="connsiteX25" fmla="*/ 928688 w 962025"/>
                    <a:gd name="connsiteY25" fmla="*/ 382588 h 809625"/>
                    <a:gd name="connsiteX26" fmla="*/ 962025 w 962025"/>
                    <a:gd name="connsiteY26" fmla="*/ 536575 h 809625"/>
                    <a:gd name="connsiteX27" fmla="*/ 898525 w 962025"/>
                    <a:gd name="connsiteY27" fmla="*/ 427038 h 809625"/>
                    <a:gd name="connsiteX28" fmla="*/ 808038 w 962025"/>
                    <a:gd name="connsiteY28" fmla="*/ 279400 h 809625"/>
                    <a:gd name="connsiteX29" fmla="*/ 627063 w 962025"/>
                    <a:gd name="connsiteY29" fmla="*/ 238125 h 809625"/>
                    <a:gd name="connsiteX30" fmla="*/ 601663 w 962025"/>
                    <a:gd name="connsiteY30" fmla="*/ 311150 h 809625"/>
                    <a:gd name="connsiteX31" fmla="*/ 788988 w 962025"/>
                    <a:gd name="connsiteY31" fmla="*/ 363538 h 809625"/>
                    <a:gd name="connsiteX32" fmla="*/ 806450 w 962025"/>
                    <a:gd name="connsiteY32" fmla="*/ 422275 h 809625"/>
                    <a:gd name="connsiteX33" fmla="*/ 909638 w 962025"/>
                    <a:gd name="connsiteY33" fmla="*/ 582613 h 809625"/>
                    <a:gd name="connsiteX34" fmla="*/ 776288 w 962025"/>
                    <a:gd name="connsiteY34" fmla="*/ 439738 h 809625"/>
                    <a:gd name="connsiteX35" fmla="*/ 768350 w 962025"/>
                    <a:gd name="connsiteY35" fmla="*/ 481013 h 809625"/>
                    <a:gd name="connsiteX36" fmla="*/ 804863 w 962025"/>
                    <a:gd name="connsiteY36" fmla="*/ 622300 h 809625"/>
                    <a:gd name="connsiteX37" fmla="*/ 739775 w 962025"/>
                    <a:gd name="connsiteY37" fmla="*/ 503238 h 809625"/>
                    <a:gd name="connsiteX38" fmla="*/ 739775 w 962025"/>
                    <a:gd name="connsiteY38" fmla="*/ 417513 h 809625"/>
                    <a:gd name="connsiteX39" fmla="*/ 731838 w 962025"/>
                    <a:gd name="connsiteY39" fmla="*/ 392113 h 809625"/>
                    <a:gd name="connsiteX40" fmla="*/ 565150 w 962025"/>
                    <a:gd name="connsiteY40" fmla="*/ 357188 h 809625"/>
                    <a:gd name="connsiteX41" fmla="*/ 544513 w 962025"/>
                    <a:gd name="connsiteY41" fmla="*/ 412750 h 809625"/>
                    <a:gd name="connsiteX42" fmla="*/ 720725 w 962025"/>
                    <a:gd name="connsiteY42" fmla="*/ 519113 h 809625"/>
                    <a:gd name="connsiteX43" fmla="*/ 733425 w 962025"/>
                    <a:gd name="connsiteY43" fmla="*/ 668338 h 809625"/>
                    <a:gd name="connsiteX44" fmla="*/ 757238 w 962025"/>
                    <a:gd name="connsiteY44" fmla="*/ 742950 h 809625"/>
                    <a:gd name="connsiteX45" fmla="*/ 712788 w 962025"/>
                    <a:gd name="connsiteY45" fmla="*/ 661988 h 809625"/>
                    <a:gd name="connsiteX46" fmla="*/ 708025 w 962025"/>
                    <a:gd name="connsiteY46" fmla="*/ 571500 h 809625"/>
                    <a:gd name="connsiteX47" fmla="*/ 655638 w 962025"/>
                    <a:gd name="connsiteY47" fmla="*/ 533400 h 809625"/>
                    <a:gd name="connsiteX48" fmla="*/ 692150 w 962025"/>
                    <a:gd name="connsiteY48" fmla="*/ 593725 h 809625"/>
                    <a:gd name="connsiteX49" fmla="*/ 668338 w 962025"/>
                    <a:gd name="connsiteY49" fmla="*/ 649288 h 809625"/>
                    <a:gd name="connsiteX50" fmla="*/ 658813 w 962025"/>
                    <a:gd name="connsiteY50" fmla="*/ 809625 h 809625"/>
                    <a:gd name="connsiteX51" fmla="*/ 625475 w 962025"/>
                    <a:gd name="connsiteY51" fmla="*/ 696913 h 809625"/>
                    <a:gd name="connsiteX52" fmla="*/ 630238 w 962025"/>
                    <a:gd name="connsiteY52" fmla="*/ 598488 h 809625"/>
                    <a:gd name="connsiteX53" fmla="*/ 511175 w 962025"/>
                    <a:gd name="connsiteY53" fmla="*/ 498475 h 809625"/>
                    <a:gd name="connsiteX54" fmla="*/ 331788 w 962025"/>
                    <a:gd name="connsiteY54" fmla="*/ 392113 h 809625"/>
                    <a:gd name="connsiteX55" fmla="*/ 227013 w 962025"/>
                    <a:gd name="connsiteY55" fmla="*/ 373063 h 809625"/>
                    <a:gd name="connsiteX56" fmla="*/ 150813 w 962025"/>
                    <a:gd name="connsiteY56" fmla="*/ 423863 h 809625"/>
                    <a:gd name="connsiteX57" fmla="*/ 82550 w 962025"/>
                    <a:gd name="connsiteY57" fmla="*/ 442913 h 809625"/>
                    <a:gd name="connsiteX58" fmla="*/ 7938 w 962025"/>
                    <a:gd name="connsiteY58" fmla="*/ 471488 h 809625"/>
                    <a:gd name="connsiteX0" fmla="*/ 7938 w 962025"/>
                    <a:gd name="connsiteY0" fmla="*/ 471488 h 809625"/>
                    <a:gd name="connsiteX1" fmla="*/ 114300 w 962025"/>
                    <a:gd name="connsiteY1" fmla="*/ 411163 h 809625"/>
                    <a:gd name="connsiteX2" fmla="*/ 195263 w 962025"/>
                    <a:gd name="connsiteY2" fmla="*/ 319088 h 809625"/>
                    <a:gd name="connsiteX3" fmla="*/ 296863 w 962025"/>
                    <a:gd name="connsiteY3" fmla="*/ 344488 h 809625"/>
                    <a:gd name="connsiteX4" fmla="*/ 314325 w 962025"/>
                    <a:gd name="connsiteY4" fmla="*/ 322263 h 809625"/>
                    <a:gd name="connsiteX5" fmla="*/ 220663 w 962025"/>
                    <a:gd name="connsiteY5" fmla="*/ 279400 h 809625"/>
                    <a:gd name="connsiteX6" fmla="*/ 53975 w 962025"/>
                    <a:gd name="connsiteY6" fmla="*/ 330200 h 809625"/>
                    <a:gd name="connsiteX7" fmla="*/ 0 w 962025"/>
                    <a:gd name="connsiteY7" fmla="*/ 346075 h 809625"/>
                    <a:gd name="connsiteX8" fmla="*/ 238125 w 962025"/>
                    <a:gd name="connsiteY8" fmla="*/ 238125 h 809625"/>
                    <a:gd name="connsiteX9" fmla="*/ 361950 w 962025"/>
                    <a:gd name="connsiteY9" fmla="*/ 280988 h 809625"/>
                    <a:gd name="connsiteX10" fmla="*/ 420688 w 962025"/>
                    <a:gd name="connsiteY10" fmla="*/ 209550 h 809625"/>
                    <a:gd name="connsiteX11" fmla="*/ 304800 w 962025"/>
                    <a:gd name="connsiteY11" fmla="*/ 153988 h 809625"/>
                    <a:gd name="connsiteX12" fmla="*/ 193675 w 962025"/>
                    <a:gd name="connsiteY12" fmla="*/ 174625 h 809625"/>
                    <a:gd name="connsiteX13" fmla="*/ 77788 w 962025"/>
                    <a:gd name="connsiteY13" fmla="*/ 161925 h 809625"/>
                    <a:gd name="connsiteX14" fmla="*/ 263525 w 962025"/>
                    <a:gd name="connsiteY14" fmla="*/ 130175 h 809625"/>
                    <a:gd name="connsiteX15" fmla="*/ 165100 w 962025"/>
                    <a:gd name="connsiteY15" fmla="*/ 60325 h 809625"/>
                    <a:gd name="connsiteX16" fmla="*/ 325438 w 962025"/>
                    <a:gd name="connsiteY16" fmla="*/ 106363 h 809625"/>
                    <a:gd name="connsiteX17" fmla="*/ 476250 w 962025"/>
                    <a:gd name="connsiteY17" fmla="*/ 212725 h 809625"/>
                    <a:gd name="connsiteX18" fmla="*/ 485775 w 962025"/>
                    <a:gd name="connsiteY18" fmla="*/ 190500 h 809625"/>
                    <a:gd name="connsiteX19" fmla="*/ 350838 w 962025"/>
                    <a:gd name="connsiteY19" fmla="*/ 31750 h 809625"/>
                    <a:gd name="connsiteX20" fmla="*/ 39688 w 962025"/>
                    <a:gd name="connsiteY20" fmla="*/ 15875 h 809625"/>
                    <a:gd name="connsiteX21" fmla="*/ 395288 w 962025"/>
                    <a:gd name="connsiteY21" fmla="*/ 0 h 809625"/>
                    <a:gd name="connsiteX22" fmla="*/ 509588 w 962025"/>
                    <a:gd name="connsiteY22" fmla="*/ 158750 h 809625"/>
                    <a:gd name="connsiteX23" fmla="*/ 665163 w 962025"/>
                    <a:gd name="connsiteY23" fmla="*/ 206375 h 809625"/>
                    <a:gd name="connsiteX24" fmla="*/ 833438 w 962025"/>
                    <a:gd name="connsiteY24" fmla="*/ 220663 h 809625"/>
                    <a:gd name="connsiteX25" fmla="*/ 928688 w 962025"/>
                    <a:gd name="connsiteY25" fmla="*/ 382588 h 809625"/>
                    <a:gd name="connsiteX26" fmla="*/ 962025 w 962025"/>
                    <a:gd name="connsiteY26" fmla="*/ 536575 h 809625"/>
                    <a:gd name="connsiteX27" fmla="*/ 898525 w 962025"/>
                    <a:gd name="connsiteY27" fmla="*/ 427038 h 809625"/>
                    <a:gd name="connsiteX28" fmla="*/ 808038 w 962025"/>
                    <a:gd name="connsiteY28" fmla="*/ 279400 h 809625"/>
                    <a:gd name="connsiteX29" fmla="*/ 627063 w 962025"/>
                    <a:gd name="connsiteY29" fmla="*/ 238125 h 809625"/>
                    <a:gd name="connsiteX30" fmla="*/ 601663 w 962025"/>
                    <a:gd name="connsiteY30" fmla="*/ 311150 h 809625"/>
                    <a:gd name="connsiteX31" fmla="*/ 788988 w 962025"/>
                    <a:gd name="connsiteY31" fmla="*/ 363538 h 809625"/>
                    <a:gd name="connsiteX32" fmla="*/ 806450 w 962025"/>
                    <a:gd name="connsiteY32" fmla="*/ 422275 h 809625"/>
                    <a:gd name="connsiteX33" fmla="*/ 909638 w 962025"/>
                    <a:gd name="connsiteY33" fmla="*/ 582613 h 809625"/>
                    <a:gd name="connsiteX34" fmla="*/ 776288 w 962025"/>
                    <a:gd name="connsiteY34" fmla="*/ 439738 h 809625"/>
                    <a:gd name="connsiteX35" fmla="*/ 768350 w 962025"/>
                    <a:gd name="connsiteY35" fmla="*/ 481013 h 809625"/>
                    <a:gd name="connsiteX36" fmla="*/ 804863 w 962025"/>
                    <a:gd name="connsiteY36" fmla="*/ 622300 h 809625"/>
                    <a:gd name="connsiteX37" fmla="*/ 739775 w 962025"/>
                    <a:gd name="connsiteY37" fmla="*/ 503238 h 809625"/>
                    <a:gd name="connsiteX38" fmla="*/ 739775 w 962025"/>
                    <a:gd name="connsiteY38" fmla="*/ 417513 h 809625"/>
                    <a:gd name="connsiteX39" fmla="*/ 731838 w 962025"/>
                    <a:gd name="connsiteY39" fmla="*/ 392113 h 809625"/>
                    <a:gd name="connsiteX40" fmla="*/ 565150 w 962025"/>
                    <a:gd name="connsiteY40" fmla="*/ 357188 h 809625"/>
                    <a:gd name="connsiteX41" fmla="*/ 544513 w 962025"/>
                    <a:gd name="connsiteY41" fmla="*/ 412750 h 809625"/>
                    <a:gd name="connsiteX42" fmla="*/ 720725 w 962025"/>
                    <a:gd name="connsiteY42" fmla="*/ 519113 h 809625"/>
                    <a:gd name="connsiteX43" fmla="*/ 733425 w 962025"/>
                    <a:gd name="connsiteY43" fmla="*/ 668338 h 809625"/>
                    <a:gd name="connsiteX44" fmla="*/ 757238 w 962025"/>
                    <a:gd name="connsiteY44" fmla="*/ 742950 h 809625"/>
                    <a:gd name="connsiteX45" fmla="*/ 712788 w 962025"/>
                    <a:gd name="connsiteY45" fmla="*/ 661988 h 809625"/>
                    <a:gd name="connsiteX46" fmla="*/ 708025 w 962025"/>
                    <a:gd name="connsiteY46" fmla="*/ 571500 h 809625"/>
                    <a:gd name="connsiteX47" fmla="*/ 655638 w 962025"/>
                    <a:gd name="connsiteY47" fmla="*/ 533400 h 809625"/>
                    <a:gd name="connsiteX48" fmla="*/ 692150 w 962025"/>
                    <a:gd name="connsiteY48" fmla="*/ 593725 h 809625"/>
                    <a:gd name="connsiteX49" fmla="*/ 668338 w 962025"/>
                    <a:gd name="connsiteY49" fmla="*/ 649288 h 809625"/>
                    <a:gd name="connsiteX50" fmla="*/ 658813 w 962025"/>
                    <a:gd name="connsiteY50" fmla="*/ 809625 h 809625"/>
                    <a:gd name="connsiteX51" fmla="*/ 625475 w 962025"/>
                    <a:gd name="connsiteY51" fmla="*/ 696913 h 809625"/>
                    <a:gd name="connsiteX52" fmla="*/ 630238 w 962025"/>
                    <a:gd name="connsiteY52" fmla="*/ 598488 h 809625"/>
                    <a:gd name="connsiteX53" fmla="*/ 511175 w 962025"/>
                    <a:gd name="connsiteY53" fmla="*/ 498475 h 809625"/>
                    <a:gd name="connsiteX54" fmla="*/ 331788 w 962025"/>
                    <a:gd name="connsiteY54" fmla="*/ 392113 h 809625"/>
                    <a:gd name="connsiteX55" fmla="*/ 227013 w 962025"/>
                    <a:gd name="connsiteY55" fmla="*/ 373063 h 809625"/>
                    <a:gd name="connsiteX56" fmla="*/ 150813 w 962025"/>
                    <a:gd name="connsiteY56" fmla="*/ 423863 h 809625"/>
                    <a:gd name="connsiteX57" fmla="*/ 82550 w 962025"/>
                    <a:gd name="connsiteY57" fmla="*/ 442913 h 809625"/>
                    <a:gd name="connsiteX58" fmla="*/ 7938 w 962025"/>
                    <a:gd name="connsiteY58" fmla="*/ 471488 h 809625"/>
                    <a:gd name="connsiteX0" fmla="*/ 7938 w 962025"/>
                    <a:gd name="connsiteY0" fmla="*/ 471488 h 809625"/>
                    <a:gd name="connsiteX1" fmla="*/ 114300 w 962025"/>
                    <a:gd name="connsiteY1" fmla="*/ 411163 h 809625"/>
                    <a:gd name="connsiteX2" fmla="*/ 195263 w 962025"/>
                    <a:gd name="connsiteY2" fmla="*/ 319088 h 809625"/>
                    <a:gd name="connsiteX3" fmla="*/ 296863 w 962025"/>
                    <a:gd name="connsiteY3" fmla="*/ 344488 h 809625"/>
                    <a:gd name="connsiteX4" fmla="*/ 314325 w 962025"/>
                    <a:gd name="connsiteY4" fmla="*/ 322263 h 809625"/>
                    <a:gd name="connsiteX5" fmla="*/ 220663 w 962025"/>
                    <a:gd name="connsiteY5" fmla="*/ 279400 h 809625"/>
                    <a:gd name="connsiteX6" fmla="*/ 53975 w 962025"/>
                    <a:gd name="connsiteY6" fmla="*/ 330200 h 809625"/>
                    <a:gd name="connsiteX7" fmla="*/ 0 w 962025"/>
                    <a:gd name="connsiteY7" fmla="*/ 346075 h 809625"/>
                    <a:gd name="connsiteX8" fmla="*/ 238125 w 962025"/>
                    <a:gd name="connsiteY8" fmla="*/ 238125 h 809625"/>
                    <a:gd name="connsiteX9" fmla="*/ 361950 w 962025"/>
                    <a:gd name="connsiteY9" fmla="*/ 280988 h 809625"/>
                    <a:gd name="connsiteX10" fmla="*/ 420688 w 962025"/>
                    <a:gd name="connsiteY10" fmla="*/ 209550 h 809625"/>
                    <a:gd name="connsiteX11" fmla="*/ 304800 w 962025"/>
                    <a:gd name="connsiteY11" fmla="*/ 153988 h 809625"/>
                    <a:gd name="connsiteX12" fmla="*/ 193675 w 962025"/>
                    <a:gd name="connsiteY12" fmla="*/ 174625 h 809625"/>
                    <a:gd name="connsiteX13" fmla="*/ 77788 w 962025"/>
                    <a:gd name="connsiteY13" fmla="*/ 161925 h 809625"/>
                    <a:gd name="connsiteX14" fmla="*/ 263525 w 962025"/>
                    <a:gd name="connsiteY14" fmla="*/ 130175 h 809625"/>
                    <a:gd name="connsiteX15" fmla="*/ 165100 w 962025"/>
                    <a:gd name="connsiteY15" fmla="*/ 60325 h 809625"/>
                    <a:gd name="connsiteX16" fmla="*/ 325438 w 962025"/>
                    <a:gd name="connsiteY16" fmla="*/ 106363 h 809625"/>
                    <a:gd name="connsiteX17" fmla="*/ 476250 w 962025"/>
                    <a:gd name="connsiteY17" fmla="*/ 212725 h 809625"/>
                    <a:gd name="connsiteX18" fmla="*/ 485775 w 962025"/>
                    <a:gd name="connsiteY18" fmla="*/ 190500 h 809625"/>
                    <a:gd name="connsiteX19" fmla="*/ 350838 w 962025"/>
                    <a:gd name="connsiteY19" fmla="*/ 31750 h 809625"/>
                    <a:gd name="connsiteX20" fmla="*/ 39688 w 962025"/>
                    <a:gd name="connsiteY20" fmla="*/ 15875 h 809625"/>
                    <a:gd name="connsiteX21" fmla="*/ 395288 w 962025"/>
                    <a:gd name="connsiteY21" fmla="*/ 0 h 809625"/>
                    <a:gd name="connsiteX22" fmla="*/ 509588 w 962025"/>
                    <a:gd name="connsiteY22" fmla="*/ 158750 h 809625"/>
                    <a:gd name="connsiteX23" fmla="*/ 665163 w 962025"/>
                    <a:gd name="connsiteY23" fmla="*/ 206375 h 809625"/>
                    <a:gd name="connsiteX24" fmla="*/ 823913 w 962025"/>
                    <a:gd name="connsiteY24" fmla="*/ 228601 h 809625"/>
                    <a:gd name="connsiteX25" fmla="*/ 928688 w 962025"/>
                    <a:gd name="connsiteY25" fmla="*/ 382588 h 809625"/>
                    <a:gd name="connsiteX26" fmla="*/ 962025 w 962025"/>
                    <a:gd name="connsiteY26" fmla="*/ 536575 h 809625"/>
                    <a:gd name="connsiteX27" fmla="*/ 898525 w 962025"/>
                    <a:gd name="connsiteY27" fmla="*/ 427038 h 809625"/>
                    <a:gd name="connsiteX28" fmla="*/ 808038 w 962025"/>
                    <a:gd name="connsiteY28" fmla="*/ 279400 h 809625"/>
                    <a:gd name="connsiteX29" fmla="*/ 627063 w 962025"/>
                    <a:gd name="connsiteY29" fmla="*/ 238125 h 809625"/>
                    <a:gd name="connsiteX30" fmla="*/ 601663 w 962025"/>
                    <a:gd name="connsiteY30" fmla="*/ 311150 h 809625"/>
                    <a:gd name="connsiteX31" fmla="*/ 788988 w 962025"/>
                    <a:gd name="connsiteY31" fmla="*/ 363538 h 809625"/>
                    <a:gd name="connsiteX32" fmla="*/ 806450 w 962025"/>
                    <a:gd name="connsiteY32" fmla="*/ 422275 h 809625"/>
                    <a:gd name="connsiteX33" fmla="*/ 909638 w 962025"/>
                    <a:gd name="connsiteY33" fmla="*/ 582613 h 809625"/>
                    <a:gd name="connsiteX34" fmla="*/ 776288 w 962025"/>
                    <a:gd name="connsiteY34" fmla="*/ 439738 h 809625"/>
                    <a:gd name="connsiteX35" fmla="*/ 768350 w 962025"/>
                    <a:gd name="connsiteY35" fmla="*/ 481013 h 809625"/>
                    <a:gd name="connsiteX36" fmla="*/ 804863 w 962025"/>
                    <a:gd name="connsiteY36" fmla="*/ 622300 h 809625"/>
                    <a:gd name="connsiteX37" fmla="*/ 739775 w 962025"/>
                    <a:gd name="connsiteY37" fmla="*/ 503238 h 809625"/>
                    <a:gd name="connsiteX38" fmla="*/ 739775 w 962025"/>
                    <a:gd name="connsiteY38" fmla="*/ 417513 h 809625"/>
                    <a:gd name="connsiteX39" fmla="*/ 731838 w 962025"/>
                    <a:gd name="connsiteY39" fmla="*/ 392113 h 809625"/>
                    <a:gd name="connsiteX40" fmla="*/ 565150 w 962025"/>
                    <a:gd name="connsiteY40" fmla="*/ 357188 h 809625"/>
                    <a:gd name="connsiteX41" fmla="*/ 544513 w 962025"/>
                    <a:gd name="connsiteY41" fmla="*/ 412750 h 809625"/>
                    <a:gd name="connsiteX42" fmla="*/ 720725 w 962025"/>
                    <a:gd name="connsiteY42" fmla="*/ 519113 h 809625"/>
                    <a:gd name="connsiteX43" fmla="*/ 733425 w 962025"/>
                    <a:gd name="connsiteY43" fmla="*/ 668338 h 809625"/>
                    <a:gd name="connsiteX44" fmla="*/ 757238 w 962025"/>
                    <a:gd name="connsiteY44" fmla="*/ 742950 h 809625"/>
                    <a:gd name="connsiteX45" fmla="*/ 712788 w 962025"/>
                    <a:gd name="connsiteY45" fmla="*/ 661988 h 809625"/>
                    <a:gd name="connsiteX46" fmla="*/ 708025 w 962025"/>
                    <a:gd name="connsiteY46" fmla="*/ 571500 h 809625"/>
                    <a:gd name="connsiteX47" fmla="*/ 655638 w 962025"/>
                    <a:gd name="connsiteY47" fmla="*/ 533400 h 809625"/>
                    <a:gd name="connsiteX48" fmla="*/ 692150 w 962025"/>
                    <a:gd name="connsiteY48" fmla="*/ 593725 h 809625"/>
                    <a:gd name="connsiteX49" fmla="*/ 668338 w 962025"/>
                    <a:gd name="connsiteY49" fmla="*/ 649288 h 809625"/>
                    <a:gd name="connsiteX50" fmla="*/ 658813 w 962025"/>
                    <a:gd name="connsiteY50" fmla="*/ 809625 h 809625"/>
                    <a:gd name="connsiteX51" fmla="*/ 625475 w 962025"/>
                    <a:gd name="connsiteY51" fmla="*/ 696913 h 809625"/>
                    <a:gd name="connsiteX52" fmla="*/ 630238 w 962025"/>
                    <a:gd name="connsiteY52" fmla="*/ 598488 h 809625"/>
                    <a:gd name="connsiteX53" fmla="*/ 511175 w 962025"/>
                    <a:gd name="connsiteY53" fmla="*/ 498475 h 809625"/>
                    <a:gd name="connsiteX54" fmla="*/ 331788 w 962025"/>
                    <a:gd name="connsiteY54" fmla="*/ 392113 h 809625"/>
                    <a:gd name="connsiteX55" fmla="*/ 227013 w 962025"/>
                    <a:gd name="connsiteY55" fmla="*/ 373063 h 809625"/>
                    <a:gd name="connsiteX56" fmla="*/ 150813 w 962025"/>
                    <a:gd name="connsiteY56" fmla="*/ 423863 h 809625"/>
                    <a:gd name="connsiteX57" fmla="*/ 82550 w 962025"/>
                    <a:gd name="connsiteY57" fmla="*/ 442913 h 809625"/>
                    <a:gd name="connsiteX58" fmla="*/ 7938 w 962025"/>
                    <a:gd name="connsiteY58" fmla="*/ 471488 h 809625"/>
                    <a:gd name="connsiteX0" fmla="*/ 7938 w 942975"/>
                    <a:gd name="connsiteY0" fmla="*/ 471488 h 809625"/>
                    <a:gd name="connsiteX1" fmla="*/ 114300 w 942975"/>
                    <a:gd name="connsiteY1" fmla="*/ 411163 h 809625"/>
                    <a:gd name="connsiteX2" fmla="*/ 195263 w 942975"/>
                    <a:gd name="connsiteY2" fmla="*/ 319088 h 809625"/>
                    <a:gd name="connsiteX3" fmla="*/ 296863 w 942975"/>
                    <a:gd name="connsiteY3" fmla="*/ 344488 h 809625"/>
                    <a:gd name="connsiteX4" fmla="*/ 314325 w 942975"/>
                    <a:gd name="connsiteY4" fmla="*/ 322263 h 809625"/>
                    <a:gd name="connsiteX5" fmla="*/ 220663 w 942975"/>
                    <a:gd name="connsiteY5" fmla="*/ 279400 h 809625"/>
                    <a:gd name="connsiteX6" fmla="*/ 53975 w 942975"/>
                    <a:gd name="connsiteY6" fmla="*/ 330200 h 809625"/>
                    <a:gd name="connsiteX7" fmla="*/ 0 w 942975"/>
                    <a:gd name="connsiteY7" fmla="*/ 346075 h 809625"/>
                    <a:gd name="connsiteX8" fmla="*/ 238125 w 942975"/>
                    <a:gd name="connsiteY8" fmla="*/ 238125 h 809625"/>
                    <a:gd name="connsiteX9" fmla="*/ 361950 w 942975"/>
                    <a:gd name="connsiteY9" fmla="*/ 280988 h 809625"/>
                    <a:gd name="connsiteX10" fmla="*/ 420688 w 942975"/>
                    <a:gd name="connsiteY10" fmla="*/ 209550 h 809625"/>
                    <a:gd name="connsiteX11" fmla="*/ 304800 w 942975"/>
                    <a:gd name="connsiteY11" fmla="*/ 153988 h 809625"/>
                    <a:gd name="connsiteX12" fmla="*/ 193675 w 942975"/>
                    <a:gd name="connsiteY12" fmla="*/ 174625 h 809625"/>
                    <a:gd name="connsiteX13" fmla="*/ 77788 w 942975"/>
                    <a:gd name="connsiteY13" fmla="*/ 161925 h 809625"/>
                    <a:gd name="connsiteX14" fmla="*/ 263525 w 942975"/>
                    <a:gd name="connsiteY14" fmla="*/ 130175 h 809625"/>
                    <a:gd name="connsiteX15" fmla="*/ 165100 w 942975"/>
                    <a:gd name="connsiteY15" fmla="*/ 60325 h 809625"/>
                    <a:gd name="connsiteX16" fmla="*/ 325438 w 942975"/>
                    <a:gd name="connsiteY16" fmla="*/ 106363 h 809625"/>
                    <a:gd name="connsiteX17" fmla="*/ 476250 w 942975"/>
                    <a:gd name="connsiteY17" fmla="*/ 212725 h 809625"/>
                    <a:gd name="connsiteX18" fmla="*/ 485775 w 942975"/>
                    <a:gd name="connsiteY18" fmla="*/ 190500 h 809625"/>
                    <a:gd name="connsiteX19" fmla="*/ 350838 w 942975"/>
                    <a:gd name="connsiteY19" fmla="*/ 31750 h 809625"/>
                    <a:gd name="connsiteX20" fmla="*/ 39688 w 942975"/>
                    <a:gd name="connsiteY20" fmla="*/ 15875 h 809625"/>
                    <a:gd name="connsiteX21" fmla="*/ 395288 w 942975"/>
                    <a:gd name="connsiteY21" fmla="*/ 0 h 809625"/>
                    <a:gd name="connsiteX22" fmla="*/ 509588 w 942975"/>
                    <a:gd name="connsiteY22" fmla="*/ 158750 h 809625"/>
                    <a:gd name="connsiteX23" fmla="*/ 665163 w 942975"/>
                    <a:gd name="connsiteY23" fmla="*/ 206375 h 809625"/>
                    <a:gd name="connsiteX24" fmla="*/ 823913 w 942975"/>
                    <a:gd name="connsiteY24" fmla="*/ 228601 h 809625"/>
                    <a:gd name="connsiteX25" fmla="*/ 928688 w 942975"/>
                    <a:gd name="connsiteY25" fmla="*/ 382588 h 809625"/>
                    <a:gd name="connsiteX26" fmla="*/ 942975 w 942975"/>
                    <a:gd name="connsiteY26" fmla="*/ 546100 h 809625"/>
                    <a:gd name="connsiteX27" fmla="*/ 898525 w 942975"/>
                    <a:gd name="connsiteY27" fmla="*/ 427038 h 809625"/>
                    <a:gd name="connsiteX28" fmla="*/ 808038 w 942975"/>
                    <a:gd name="connsiteY28" fmla="*/ 279400 h 809625"/>
                    <a:gd name="connsiteX29" fmla="*/ 627063 w 942975"/>
                    <a:gd name="connsiteY29" fmla="*/ 238125 h 809625"/>
                    <a:gd name="connsiteX30" fmla="*/ 601663 w 942975"/>
                    <a:gd name="connsiteY30" fmla="*/ 311150 h 809625"/>
                    <a:gd name="connsiteX31" fmla="*/ 788988 w 942975"/>
                    <a:gd name="connsiteY31" fmla="*/ 363538 h 809625"/>
                    <a:gd name="connsiteX32" fmla="*/ 806450 w 942975"/>
                    <a:gd name="connsiteY32" fmla="*/ 422275 h 809625"/>
                    <a:gd name="connsiteX33" fmla="*/ 909638 w 942975"/>
                    <a:gd name="connsiteY33" fmla="*/ 582613 h 809625"/>
                    <a:gd name="connsiteX34" fmla="*/ 776288 w 942975"/>
                    <a:gd name="connsiteY34" fmla="*/ 439738 h 809625"/>
                    <a:gd name="connsiteX35" fmla="*/ 768350 w 942975"/>
                    <a:gd name="connsiteY35" fmla="*/ 481013 h 809625"/>
                    <a:gd name="connsiteX36" fmla="*/ 804863 w 942975"/>
                    <a:gd name="connsiteY36" fmla="*/ 622300 h 809625"/>
                    <a:gd name="connsiteX37" fmla="*/ 739775 w 942975"/>
                    <a:gd name="connsiteY37" fmla="*/ 503238 h 809625"/>
                    <a:gd name="connsiteX38" fmla="*/ 739775 w 942975"/>
                    <a:gd name="connsiteY38" fmla="*/ 417513 h 809625"/>
                    <a:gd name="connsiteX39" fmla="*/ 731838 w 942975"/>
                    <a:gd name="connsiteY39" fmla="*/ 392113 h 809625"/>
                    <a:gd name="connsiteX40" fmla="*/ 565150 w 942975"/>
                    <a:gd name="connsiteY40" fmla="*/ 357188 h 809625"/>
                    <a:gd name="connsiteX41" fmla="*/ 544513 w 942975"/>
                    <a:gd name="connsiteY41" fmla="*/ 412750 h 809625"/>
                    <a:gd name="connsiteX42" fmla="*/ 720725 w 942975"/>
                    <a:gd name="connsiteY42" fmla="*/ 519113 h 809625"/>
                    <a:gd name="connsiteX43" fmla="*/ 733425 w 942975"/>
                    <a:gd name="connsiteY43" fmla="*/ 668338 h 809625"/>
                    <a:gd name="connsiteX44" fmla="*/ 757238 w 942975"/>
                    <a:gd name="connsiteY44" fmla="*/ 742950 h 809625"/>
                    <a:gd name="connsiteX45" fmla="*/ 712788 w 942975"/>
                    <a:gd name="connsiteY45" fmla="*/ 661988 h 809625"/>
                    <a:gd name="connsiteX46" fmla="*/ 708025 w 942975"/>
                    <a:gd name="connsiteY46" fmla="*/ 571500 h 809625"/>
                    <a:gd name="connsiteX47" fmla="*/ 655638 w 942975"/>
                    <a:gd name="connsiteY47" fmla="*/ 533400 h 809625"/>
                    <a:gd name="connsiteX48" fmla="*/ 692150 w 942975"/>
                    <a:gd name="connsiteY48" fmla="*/ 593725 h 809625"/>
                    <a:gd name="connsiteX49" fmla="*/ 668338 w 942975"/>
                    <a:gd name="connsiteY49" fmla="*/ 649288 h 809625"/>
                    <a:gd name="connsiteX50" fmla="*/ 658813 w 942975"/>
                    <a:gd name="connsiteY50" fmla="*/ 809625 h 809625"/>
                    <a:gd name="connsiteX51" fmla="*/ 625475 w 942975"/>
                    <a:gd name="connsiteY51" fmla="*/ 696913 h 809625"/>
                    <a:gd name="connsiteX52" fmla="*/ 630238 w 942975"/>
                    <a:gd name="connsiteY52" fmla="*/ 598488 h 809625"/>
                    <a:gd name="connsiteX53" fmla="*/ 511175 w 942975"/>
                    <a:gd name="connsiteY53" fmla="*/ 498475 h 809625"/>
                    <a:gd name="connsiteX54" fmla="*/ 331788 w 942975"/>
                    <a:gd name="connsiteY54" fmla="*/ 392113 h 809625"/>
                    <a:gd name="connsiteX55" fmla="*/ 227013 w 942975"/>
                    <a:gd name="connsiteY55" fmla="*/ 373063 h 809625"/>
                    <a:gd name="connsiteX56" fmla="*/ 150813 w 942975"/>
                    <a:gd name="connsiteY56" fmla="*/ 423863 h 809625"/>
                    <a:gd name="connsiteX57" fmla="*/ 82550 w 942975"/>
                    <a:gd name="connsiteY57" fmla="*/ 442913 h 809625"/>
                    <a:gd name="connsiteX58" fmla="*/ 7938 w 942975"/>
                    <a:gd name="connsiteY58" fmla="*/ 471488 h 809625"/>
                    <a:gd name="connsiteX0" fmla="*/ 7938 w 946217"/>
                    <a:gd name="connsiteY0" fmla="*/ 471488 h 809625"/>
                    <a:gd name="connsiteX1" fmla="*/ 114300 w 946217"/>
                    <a:gd name="connsiteY1" fmla="*/ 411163 h 809625"/>
                    <a:gd name="connsiteX2" fmla="*/ 195263 w 946217"/>
                    <a:gd name="connsiteY2" fmla="*/ 319088 h 809625"/>
                    <a:gd name="connsiteX3" fmla="*/ 296863 w 946217"/>
                    <a:gd name="connsiteY3" fmla="*/ 344488 h 809625"/>
                    <a:gd name="connsiteX4" fmla="*/ 314325 w 946217"/>
                    <a:gd name="connsiteY4" fmla="*/ 322263 h 809625"/>
                    <a:gd name="connsiteX5" fmla="*/ 220663 w 946217"/>
                    <a:gd name="connsiteY5" fmla="*/ 279400 h 809625"/>
                    <a:gd name="connsiteX6" fmla="*/ 53975 w 946217"/>
                    <a:gd name="connsiteY6" fmla="*/ 330200 h 809625"/>
                    <a:gd name="connsiteX7" fmla="*/ 0 w 946217"/>
                    <a:gd name="connsiteY7" fmla="*/ 346075 h 809625"/>
                    <a:gd name="connsiteX8" fmla="*/ 238125 w 946217"/>
                    <a:gd name="connsiteY8" fmla="*/ 238125 h 809625"/>
                    <a:gd name="connsiteX9" fmla="*/ 361950 w 946217"/>
                    <a:gd name="connsiteY9" fmla="*/ 280988 h 809625"/>
                    <a:gd name="connsiteX10" fmla="*/ 420688 w 946217"/>
                    <a:gd name="connsiteY10" fmla="*/ 209550 h 809625"/>
                    <a:gd name="connsiteX11" fmla="*/ 304800 w 946217"/>
                    <a:gd name="connsiteY11" fmla="*/ 153988 h 809625"/>
                    <a:gd name="connsiteX12" fmla="*/ 193675 w 946217"/>
                    <a:gd name="connsiteY12" fmla="*/ 174625 h 809625"/>
                    <a:gd name="connsiteX13" fmla="*/ 77788 w 946217"/>
                    <a:gd name="connsiteY13" fmla="*/ 161925 h 809625"/>
                    <a:gd name="connsiteX14" fmla="*/ 263525 w 946217"/>
                    <a:gd name="connsiteY14" fmla="*/ 130175 h 809625"/>
                    <a:gd name="connsiteX15" fmla="*/ 165100 w 946217"/>
                    <a:gd name="connsiteY15" fmla="*/ 60325 h 809625"/>
                    <a:gd name="connsiteX16" fmla="*/ 325438 w 946217"/>
                    <a:gd name="connsiteY16" fmla="*/ 106363 h 809625"/>
                    <a:gd name="connsiteX17" fmla="*/ 476250 w 946217"/>
                    <a:gd name="connsiteY17" fmla="*/ 212725 h 809625"/>
                    <a:gd name="connsiteX18" fmla="*/ 485775 w 946217"/>
                    <a:gd name="connsiteY18" fmla="*/ 190500 h 809625"/>
                    <a:gd name="connsiteX19" fmla="*/ 350838 w 946217"/>
                    <a:gd name="connsiteY19" fmla="*/ 31750 h 809625"/>
                    <a:gd name="connsiteX20" fmla="*/ 39688 w 946217"/>
                    <a:gd name="connsiteY20" fmla="*/ 15875 h 809625"/>
                    <a:gd name="connsiteX21" fmla="*/ 395288 w 946217"/>
                    <a:gd name="connsiteY21" fmla="*/ 0 h 809625"/>
                    <a:gd name="connsiteX22" fmla="*/ 509588 w 946217"/>
                    <a:gd name="connsiteY22" fmla="*/ 158750 h 809625"/>
                    <a:gd name="connsiteX23" fmla="*/ 665163 w 946217"/>
                    <a:gd name="connsiteY23" fmla="*/ 206375 h 809625"/>
                    <a:gd name="connsiteX24" fmla="*/ 823913 w 946217"/>
                    <a:gd name="connsiteY24" fmla="*/ 228601 h 809625"/>
                    <a:gd name="connsiteX25" fmla="*/ 928688 w 946217"/>
                    <a:gd name="connsiteY25" fmla="*/ 382588 h 809625"/>
                    <a:gd name="connsiteX26" fmla="*/ 942975 w 946217"/>
                    <a:gd name="connsiteY26" fmla="*/ 546100 h 809625"/>
                    <a:gd name="connsiteX27" fmla="*/ 898525 w 946217"/>
                    <a:gd name="connsiteY27" fmla="*/ 427038 h 809625"/>
                    <a:gd name="connsiteX28" fmla="*/ 808038 w 946217"/>
                    <a:gd name="connsiteY28" fmla="*/ 279400 h 809625"/>
                    <a:gd name="connsiteX29" fmla="*/ 627063 w 946217"/>
                    <a:gd name="connsiteY29" fmla="*/ 238125 h 809625"/>
                    <a:gd name="connsiteX30" fmla="*/ 601663 w 946217"/>
                    <a:gd name="connsiteY30" fmla="*/ 311150 h 809625"/>
                    <a:gd name="connsiteX31" fmla="*/ 788988 w 946217"/>
                    <a:gd name="connsiteY31" fmla="*/ 363538 h 809625"/>
                    <a:gd name="connsiteX32" fmla="*/ 806450 w 946217"/>
                    <a:gd name="connsiteY32" fmla="*/ 422275 h 809625"/>
                    <a:gd name="connsiteX33" fmla="*/ 909638 w 946217"/>
                    <a:gd name="connsiteY33" fmla="*/ 582613 h 809625"/>
                    <a:gd name="connsiteX34" fmla="*/ 776288 w 946217"/>
                    <a:gd name="connsiteY34" fmla="*/ 439738 h 809625"/>
                    <a:gd name="connsiteX35" fmla="*/ 768350 w 946217"/>
                    <a:gd name="connsiteY35" fmla="*/ 481013 h 809625"/>
                    <a:gd name="connsiteX36" fmla="*/ 804863 w 946217"/>
                    <a:gd name="connsiteY36" fmla="*/ 622300 h 809625"/>
                    <a:gd name="connsiteX37" fmla="*/ 739775 w 946217"/>
                    <a:gd name="connsiteY37" fmla="*/ 503238 h 809625"/>
                    <a:gd name="connsiteX38" fmla="*/ 739775 w 946217"/>
                    <a:gd name="connsiteY38" fmla="*/ 417513 h 809625"/>
                    <a:gd name="connsiteX39" fmla="*/ 731838 w 946217"/>
                    <a:gd name="connsiteY39" fmla="*/ 392113 h 809625"/>
                    <a:gd name="connsiteX40" fmla="*/ 565150 w 946217"/>
                    <a:gd name="connsiteY40" fmla="*/ 357188 h 809625"/>
                    <a:gd name="connsiteX41" fmla="*/ 544513 w 946217"/>
                    <a:gd name="connsiteY41" fmla="*/ 412750 h 809625"/>
                    <a:gd name="connsiteX42" fmla="*/ 720725 w 946217"/>
                    <a:gd name="connsiteY42" fmla="*/ 519113 h 809625"/>
                    <a:gd name="connsiteX43" fmla="*/ 733425 w 946217"/>
                    <a:gd name="connsiteY43" fmla="*/ 668338 h 809625"/>
                    <a:gd name="connsiteX44" fmla="*/ 757238 w 946217"/>
                    <a:gd name="connsiteY44" fmla="*/ 742950 h 809625"/>
                    <a:gd name="connsiteX45" fmla="*/ 712788 w 946217"/>
                    <a:gd name="connsiteY45" fmla="*/ 661988 h 809625"/>
                    <a:gd name="connsiteX46" fmla="*/ 708025 w 946217"/>
                    <a:gd name="connsiteY46" fmla="*/ 571500 h 809625"/>
                    <a:gd name="connsiteX47" fmla="*/ 655638 w 946217"/>
                    <a:gd name="connsiteY47" fmla="*/ 533400 h 809625"/>
                    <a:gd name="connsiteX48" fmla="*/ 692150 w 946217"/>
                    <a:gd name="connsiteY48" fmla="*/ 593725 h 809625"/>
                    <a:gd name="connsiteX49" fmla="*/ 668338 w 946217"/>
                    <a:gd name="connsiteY49" fmla="*/ 649288 h 809625"/>
                    <a:gd name="connsiteX50" fmla="*/ 658813 w 946217"/>
                    <a:gd name="connsiteY50" fmla="*/ 809625 h 809625"/>
                    <a:gd name="connsiteX51" fmla="*/ 625475 w 946217"/>
                    <a:gd name="connsiteY51" fmla="*/ 696913 h 809625"/>
                    <a:gd name="connsiteX52" fmla="*/ 630238 w 946217"/>
                    <a:gd name="connsiteY52" fmla="*/ 598488 h 809625"/>
                    <a:gd name="connsiteX53" fmla="*/ 511175 w 946217"/>
                    <a:gd name="connsiteY53" fmla="*/ 498475 h 809625"/>
                    <a:gd name="connsiteX54" fmla="*/ 331788 w 946217"/>
                    <a:gd name="connsiteY54" fmla="*/ 392113 h 809625"/>
                    <a:gd name="connsiteX55" fmla="*/ 227013 w 946217"/>
                    <a:gd name="connsiteY55" fmla="*/ 373063 h 809625"/>
                    <a:gd name="connsiteX56" fmla="*/ 150813 w 946217"/>
                    <a:gd name="connsiteY56" fmla="*/ 423863 h 809625"/>
                    <a:gd name="connsiteX57" fmla="*/ 82550 w 946217"/>
                    <a:gd name="connsiteY57" fmla="*/ 442913 h 809625"/>
                    <a:gd name="connsiteX58" fmla="*/ 7938 w 946217"/>
                    <a:gd name="connsiteY58" fmla="*/ 471488 h 809625"/>
                    <a:gd name="connsiteX0" fmla="*/ 7938 w 946217"/>
                    <a:gd name="connsiteY0" fmla="*/ 471488 h 809625"/>
                    <a:gd name="connsiteX1" fmla="*/ 114300 w 946217"/>
                    <a:gd name="connsiteY1" fmla="*/ 411163 h 809625"/>
                    <a:gd name="connsiteX2" fmla="*/ 195263 w 946217"/>
                    <a:gd name="connsiteY2" fmla="*/ 319088 h 809625"/>
                    <a:gd name="connsiteX3" fmla="*/ 296863 w 946217"/>
                    <a:gd name="connsiteY3" fmla="*/ 344488 h 809625"/>
                    <a:gd name="connsiteX4" fmla="*/ 314325 w 946217"/>
                    <a:gd name="connsiteY4" fmla="*/ 322263 h 809625"/>
                    <a:gd name="connsiteX5" fmla="*/ 220663 w 946217"/>
                    <a:gd name="connsiteY5" fmla="*/ 279400 h 809625"/>
                    <a:gd name="connsiteX6" fmla="*/ 53975 w 946217"/>
                    <a:gd name="connsiteY6" fmla="*/ 330200 h 809625"/>
                    <a:gd name="connsiteX7" fmla="*/ 0 w 946217"/>
                    <a:gd name="connsiteY7" fmla="*/ 346075 h 809625"/>
                    <a:gd name="connsiteX8" fmla="*/ 238125 w 946217"/>
                    <a:gd name="connsiteY8" fmla="*/ 238125 h 809625"/>
                    <a:gd name="connsiteX9" fmla="*/ 361950 w 946217"/>
                    <a:gd name="connsiteY9" fmla="*/ 280988 h 809625"/>
                    <a:gd name="connsiteX10" fmla="*/ 420688 w 946217"/>
                    <a:gd name="connsiteY10" fmla="*/ 209550 h 809625"/>
                    <a:gd name="connsiteX11" fmla="*/ 304800 w 946217"/>
                    <a:gd name="connsiteY11" fmla="*/ 153988 h 809625"/>
                    <a:gd name="connsiteX12" fmla="*/ 193675 w 946217"/>
                    <a:gd name="connsiteY12" fmla="*/ 174625 h 809625"/>
                    <a:gd name="connsiteX13" fmla="*/ 77788 w 946217"/>
                    <a:gd name="connsiteY13" fmla="*/ 161925 h 809625"/>
                    <a:gd name="connsiteX14" fmla="*/ 263525 w 946217"/>
                    <a:gd name="connsiteY14" fmla="*/ 130175 h 809625"/>
                    <a:gd name="connsiteX15" fmla="*/ 165100 w 946217"/>
                    <a:gd name="connsiteY15" fmla="*/ 60325 h 809625"/>
                    <a:gd name="connsiteX16" fmla="*/ 325438 w 946217"/>
                    <a:gd name="connsiteY16" fmla="*/ 106363 h 809625"/>
                    <a:gd name="connsiteX17" fmla="*/ 476250 w 946217"/>
                    <a:gd name="connsiteY17" fmla="*/ 212725 h 809625"/>
                    <a:gd name="connsiteX18" fmla="*/ 485775 w 946217"/>
                    <a:gd name="connsiteY18" fmla="*/ 190500 h 809625"/>
                    <a:gd name="connsiteX19" fmla="*/ 350838 w 946217"/>
                    <a:gd name="connsiteY19" fmla="*/ 31750 h 809625"/>
                    <a:gd name="connsiteX20" fmla="*/ 39688 w 946217"/>
                    <a:gd name="connsiteY20" fmla="*/ 15875 h 809625"/>
                    <a:gd name="connsiteX21" fmla="*/ 395288 w 946217"/>
                    <a:gd name="connsiteY21" fmla="*/ 0 h 809625"/>
                    <a:gd name="connsiteX22" fmla="*/ 509588 w 946217"/>
                    <a:gd name="connsiteY22" fmla="*/ 158750 h 809625"/>
                    <a:gd name="connsiteX23" fmla="*/ 665163 w 946217"/>
                    <a:gd name="connsiteY23" fmla="*/ 206375 h 809625"/>
                    <a:gd name="connsiteX24" fmla="*/ 823913 w 946217"/>
                    <a:gd name="connsiteY24" fmla="*/ 228601 h 809625"/>
                    <a:gd name="connsiteX25" fmla="*/ 928688 w 946217"/>
                    <a:gd name="connsiteY25" fmla="*/ 382588 h 809625"/>
                    <a:gd name="connsiteX26" fmla="*/ 942975 w 946217"/>
                    <a:gd name="connsiteY26" fmla="*/ 546100 h 809625"/>
                    <a:gd name="connsiteX27" fmla="*/ 893762 w 946217"/>
                    <a:gd name="connsiteY27" fmla="*/ 392113 h 809625"/>
                    <a:gd name="connsiteX28" fmla="*/ 808038 w 946217"/>
                    <a:gd name="connsiteY28" fmla="*/ 279400 h 809625"/>
                    <a:gd name="connsiteX29" fmla="*/ 627063 w 946217"/>
                    <a:gd name="connsiteY29" fmla="*/ 238125 h 809625"/>
                    <a:gd name="connsiteX30" fmla="*/ 601663 w 946217"/>
                    <a:gd name="connsiteY30" fmla="*/ 311150 h 809625"/>
                    <a:gd name="connsiteX31" fmla="*/ 788988 w 946217"/>
                    <a:gd name="connsiteY31" fmla="*/ 363538 h 809625"/>
                    <a:gd name="connsiteX32" fmla="*/ 806450 w 946217"/>
                    <a:gd name="connsiteY32" fmla="*/ 422275 h 809625"/>
                    <a:gd name="connsiteX33" fmla="*/ 909638 w 946217"/>
                    <a:gd name="connsiteY33" fmla="*/ 582613 h 809625"/>
                    <a:gd name="connsiteX34" fmla="*/ 776288 w 946217"/>
                    <a:gd name="connsiteY34" fmla="*/ 439738 h 809625"/>
                    <a:gd name="connsiteX35" fmla="*/ 768350 w 946217"/>
                    <a:gd name="connsiteY35" fmla="*/ 481013 h 809625"/>
                    <a:gd name="connsiteX36" fmla="*/ 804863 w 946217"/>
                    <a:gd name="connsiteY36" fmla="*/ 622300 h 809625"/>
                    <a:gd name="connsiteX37" fmla="*/ 739775 w 946217"/>
                    <a:gd name="connsiteY37" fmla="*/ 503238 h 809625"/>
                    <a:gd name="connsiteX38" fmla="*/ 739775 w 946217"/>
                    <a:gd name="connsiteY38" fmla="*/ 417513 h 809625"/>
                    <a:gd name="connsiteX39" fmla="*/ 731838 w 946217"/>
                    <a:gd name="connsiteY39" fmla="*/ 392113 h 809625"/>
                    <a:gd name="connsiteX40" fmla="*/ 565150 w 946217"/>
                    <a:gd name="connsiteY40" fmla="*/ 357188 h 809625"/>
                    <a:gd name="connsiteX41" fmla="*/ 544513 w 946217"/>
                    <a:gd name="connsiteY41" fmla="*/ 412750 h 809625"/>
                    <a:gd name="connsiteX42" fmla="*/ 720725 w 946217"/>
                    <a:gd name="connsiteY42" fmla="*/ 519113 h 809625"/>
                    <a:gd name="connsiteX43" fmla="*/ 733425 w 946217"/>
                    <a:gd name="connsiteY43" fmla="*/ 668338 h 809625"/>
                    <a:gd name="connsiteX44" fmla="*/ 757238 w 946217"/>
                    <a:gd name="connsiteY44" fmla="*/ 742950 h 809625"/>
                    <a:gd name="connsiteX45" fmla="*/ 712788 w 946217"/>
                    <a:gd name="connsiteY45" fmla="*/ 661988 h 809625"/>
                    <a:gd name="connsiteX46" fmla="*/ 708025 w 946217"/>
                    <a:gd name="connsiteY46" fmla="*/ 571500 h 809625"/>
                    <a:gd name="connsiteX47" fmla="*/ 655638 w 946217"/>
                    <a:gd name="connsiteY47" fmla="*/ 533400 h 809625"/>
                    <a:gd name="connsiteX48" fmla="*/ 692150 w 946217"/>
                    <a:gd name="connsiteY48" fmla="*/ 593725 h 809625"/>
                    <a:gd name="connsiteX49" fmla="*/ 668338 w 946217"/>
                    <a:gd name="connsiteY49" fmla="*/ 649288 h 809625"/>
                    <a:gd name="connsiteX50" fmla="*/ 658813 w 946217"/>
                    <a:gd name="connsiteY50" fmla="*/ 809625 h 809625"/>
                    <a:gd name="connsiteX51" fmla="*/ 625475 w 946217"/>
                    <a:gd name="connsiteY51" fmla="*/ 696913 h 809625"/>
                    <a:gd name="connsiteX52" fmla="*/ 630238 w 946217"/>
                    <a:gd name="connsiteY52" fmla="*/ 598488 h 809625"/>
                    <a:gd name="connsiteX53" fmla="*/ 511175 w 946217"/>
                    <a:gd name="connsiteY53" fmla="*/ 498475 h 809625"/>
                    <a:gd name="connsiteX54" fmla="*/ 331788 w 946217"/>
                    <a:gd name="connsiteY54" fmla="*/ 392113 h 809625"/>
                    <a:gd name="connsiteX55" fmla="*/ 227013 w 946217"/>
                    <a:gd name="connsiteY55" fmla="*/ 373063 h 809625"/>
                    <a:gd name="connsiteX56" fmla="*/ 150813 w 946217"/>
                    <a:gd name="connsiteY56" fmla="*/ 423863 h 809625"/>
                    <a:gd name="connsiteX57" fmla="*/ 82550 w 946217"/>
                    <a:gd name="connsiteY57" fmla="*/ 442913 h 809625"/>
                    <a:gd name="connsiteX58" fmla="*/ 7938 w 946217"/>
                    <a:gd name="connsiteY58" fmla="*/ 471488 h 809625"/>
                    <a:gd name="connsiteX0" fmla="*/ 7938 w 946217"/>
                    <a:gd name="connsiteY0" fmla="*/ 471488 h 809625"/>
                    <a:gd name="connsiteX1" fmla="*/ 114300 w 946217"/>
                    <a:gd name="connsiteY1" fmla="*/ 411163 h 809625"/>
                    <a:gd name="connsiteX2" fmla="*/ 195263 w 946217"/>
                    <a:gd name="connsiteY2" fmla="*/ 319088 h 809625"/>
                    <a:gd name="connsiteX3" fmla="*/ 296863 w 946217"/>
                    <a:gd name="connsiteY3" fmla="*/ 344488 h 809625"/>
                    <a:gd name="connsiteX4" fmla="*/ 314325 w 946217"/>
                    <a:gd name="connsiteY4" fmla="*/ 322263 h 809625"/>
                    <a:gd name="connsiteX5" fmla="*/ 220663 w 946217"/>
                    <a:gd name="connsiteY5" fmla="*/ 279400 h 809625"/>
                    <a:gd name="connsiteX6" fmla="*/ 53975 w 946217"/>
                    <a:gd name="connsiteY6" fmla="*/ 330200 h 809625"/>
                    <a:gd name="connsiteX7" fmla="*/ 0 w 946217"/>
                    <a:gd name="connsiteY7" fmla="*/ 346075 h 809625"/>
                    <a:gd name="connsiteX8" fmla="*/ 238125 w 946217"/>
                    <a:gd name="connsiteY8" fmla="*/ 238125 h 809625"/>
                    <a:gd name="connsiteX9" fmla="*/ 361950 w 946217"/>
                    <a:gd name="connsiteY9" fmla="*/ 280988 h 809625"/>
                    <a:gd name="connsiteX10" fmla="*/ 420688 w 946217"/>
                    <a:gd name="connsiteY10" fmla="*/ 209550 h 809625"/>
                    <a:gd name="connsiteX11" fmla="*/ 304800 w 946217"/>
                    <a:gd name="connsiteY11" fmla="*/ 153988 h 809625"/>
                    <a:gd name="connsiteX12" fmla="*/ 193675 w 946217"/>
                    <a:gd name="connsiteY12" fmla="*/ 174625 h 809625"/>
                    <a:gd name="connsiteX13" fmla="*/ 77788 w 946217"/>
                    <a:gd name="connsiteY13" fmla="*/ 161925 h 809625"/>
                    <a:gd name="connsiteX14" fmla="*/ 263525 w 946217"/>
                    <a:gd name="connsiteY14" fmla="*/ 130175 h 809625"/>
                    <a:gd name="connsiteX15" fmla="*/ 165100 w 946217"/>
                    <a:gd name="connsiteY15" fmla="*/ 60325 h 809625"/>
                    <a:gd name="connsiteX16" fmla="*/ 325438 w 946217"/>
                    <a:gd name="connsiteY16" fmla="*/ 106363 h 809625"/>
                    <a:gd name="connsiteX17" fmla="*/ 476250 w 946217"/>
                    <a:gd name="connsiteY17" fmla="*/ 212725 h 809625"/>
                    <a:gd name="connsiteX18" fmla="*/ 485775 w 946217"/>
                    <a:gd name="connsiteY18" fmla="*/ 190500 h 809625"/>
                    <a:gd name="connsiteX19" fmla="*/ 350838 w 946217"/>
                    <a:gd name="connsiteY19" fmla="*/ 31750 h 809625"/>
                    <a:gd name="connsiteX20" fmla="*/ 39688 w 946217"/>
                    <a:gd name="connsiteY20" fmla="*/ 15875 h 809625"/>
                    <a:gd name="connsiteX21" fmla="*/ 395288 w 946217"/>
                    <a:gd name="connsiteY21" fmla="*/ 0 h 809625"/>
                    <a:gd name="connsiteX22" fmla="*/ 509588 w 946217"/>
                    <a:gd name="connsiteY22" fmla="*/ 158750 h 809625"/>
                    <a:gd name="connsiteX23" fmla="*/ 665163 w 946217"/>
                    <a:gd name="connsiteY23" fmla="*/ 206375 h 809625"/>
                    <a:gd name="connsiteX24" fmla="*/ 823913 w 946217"/>
                    <a:gd name="connsiteY24" fmla="*/ 228601 h 809625"/>
                    <a:gd name="connsiteX25" fmla="*/ 928688 w 946217"/>
                    <a:gd name="connsiteY25" fmla="*/ 382588 h 809625"/>
                    <a:gd name="connsiteX26" fmla="*/ 942975 w 946217"/>
                    <a:gd name="connsiteY26" fmla="*/ 546100 h 809625"/>
                    <a:gd name="connsiteX27" fmla="*/ 893762 w 946217"/>
                    <a:gd name="connsiteY27" fmla="*/ 392113 h 809625"/>
                    <a:gd name="connsiteX28" fmla="*/ 808038 w 946217"/>
                    <a:gd name="connsiteY28" fmla="*/ 268287 h 809625"/>
                    <a:gd name="connsiteX29" fmla="*/ 627063 w 946217"/>
                    <a:gd name="connsiteY29" fmla="*/ 238125 h 809625"/>
                    <a:gd name="connsiteX30" fmla="*/ 601663 w 946217"/>
                    <a:gd name="connsiteY30" fmla="*/ 311150 h 809625"/>
                    <a:gd name="connsiteX31" fmla="*/ 788988 w 946217"/>
                    <a:gd name="connsiteY31" fmla="*/ 363538 h 809625"/>
                    <a:gd name="connsiteX32" fmla="*/ 806450 w 946217"/>
                    <a:gd name="connsiteY32" fmla="*/ 422275 h 809625"/>
                    <a:gd name="connsiteX33" fmla="*/ 909638 w 946217"/>
                    <a:gd name="connsiteY33" fmla="*/ 582613 h 809625"/>
                    <a:gd name="connsiteX34" fmla="*/ 776288 w 946217"/>
                    <a:gd name="connsiteY34" fmla="*/ 439738 h 809625"/>
                    <a:gd name="connsiteX35" fmla="*/ 768350 w 946217"/>
                    <a:gd name="connsiteY35" fmla="*/ 481013 h 809625"/>
                    <a:gd name="connsiteX36" fmla="*/ 804863 w 946217"/>
                    <a:gd name="connsiteY36" fmla="*/ 622300 h 809625"/>
                    <a:gd name="connsiteX37" fmla="*/ 739775 w 946217"/>
                    <a:gd name="connsiteY37" fmla="*/ 503238 h 809625"/>
                    <a:gd name="connsiteX38" fmla="*/ 739775 w 946217"/>
                    <a:gd name="connsiteY38" fmla="*/ 417513 h 809625"/>
                    <a:gd name="connsiteX39" fmla="*/ 731838 w 946217"/>
                    <a:gd name="connsiteY39" fmla="*/ 392113 h 809625"/>
                    <a:gd name="connsiteX40" fmla="*/ 565150 w 946217"/>
                    <a:gd name="connsiteY40" fmla="*/ 357188 h 809625"/>
                    <a:gd name="connsiteX41" fmla="*/ 544513 w 946217"/>
                    <a:gd name="connsiteY41" fmla="*/ 412750 h 809625"/>
                    <a:gd name="connsiteX42" fmla="*/ 720725 w 946217"/>
                    <a:gd name="connsiteY42" fmla="*/ 519113 h 809625"/>
                    <a:gd name="connsiteX43" fmla="*/ 733425 w 946217"/>
                    <a:gd name="connsiteY43" fmla="*/ 668338 h 809625"/>
                    <a:gd name="connsiteX44" fmla="*/ 757238 w 946217"/>
                    <a:gd name="connsiteY44" fmla="*/ 742950 h 809625"/>
                    <a:gd name="connsiteX45" fmla="*/ 712788 w 946217"/>
                    <a:gd name="connsiteY45" fmla="*/ 661988 h 809625"/>
                    <a:gd name="connsiteX46" fmla="*/ 708025 w 946217"/>
                    <a:gd name="connsiteY46" fmla="*/ 571500 h 809625"/>
                    <a:gd name="connsiteX47" fmla="*/ 655638 w 946217"/>
                    <a:gd name="connsiteY47" fmla="*/ 533400 h 809625"/>
                    <a:gd name="connsiteX48" fmla="*/ 692150 w 946217"/>
                    <a:gd name="connsiteY48" fmla="*/ 593725 h 809625"/>
                    <a:gd name="connsiteX49" fmla="*/ 668338 w 946217"/>
                    <a:gd name="connsiteY49" fmla="*/ 649288 h 809625"/>
                    <a:gd name="connsiteX50" fmla="*/ 658813 w 946217"/>
                    <a:gd name="connsiteY50" fmla="*/ 809625 h 809625"/>
                    <a:gd name="connsiteX51" fmla="*/ 625475 w 946217"/>
                    <a:gd name="connsiteY51" fmla="*/ 696913 h 809625"/>
                    <a:gd name="connsiteX52" fmla="*/ 630238 w 946217"/>
                    <a:gd name="connsiteY52" fmla="*/ 598488 h 809625"/>
                    <a:gd name="connsiteX53" fmla="*/ 511175 w 946217"/>
                    <a:gd name="connsiteY53" fmla="*/ 498475 h 809625"/>
                    <a:gd name="connsiteX54" fmla="*/ 331788 w 946217"/>
                    <a:gd name="connsiteY54" fmla="*/ 392113 h 809625"/>
                    <a:gd name="connsiteX55" fmla="*/ 227013 w 946217"/>
                    <a:gd name="connsiteY55" fmla="*/ 373063 h 809625"/>
                    <a:gd name="connsiteX56" fmla="*/ 150813 w 946217"/>
                    <a:gd name="connsiteY56" fmla="*/ 423863 h 809625"/>
                    <a:gd name="connsiteX57" fmla="*/ 82550 w 946217"/>
                    <a:gd name="connsiteY57" fmla="*/ 442913 h 809625"/>
                    <a:gd name="connsiteX58" fmla="*/ 7938 w 946217"/>
                    <a:gd name="connsiteY58" fmla="*/ 471488 h 809625"/>
                    <a:gd name="connsiteX0" fmla="*/ 7938 w 946217"/>
                    <a:gd name="connsiteY0" fmla="*/ 471488 h 809625"/>
                    <a:gd name="connsiteX1" fmla="*/ 114300 w 946217"/>
                    <a:gd name="connsiteY1" fmla="*/ 411163 h 809625"/>
                    <a:gd name="connsiteX2" fmla="*/ 195263 w 946217"/>
                    <a:gd name="connsiteY2" fmla="*/ 319088 h 809625"/>
                    <a:gd name="connsiteX3" fmla="*/ 296863 w 946217"/>
                    <a:gd name="connsiteY3" fmla="*/ 344488 h 809625"/>
                    <a:gd name="connsiteX4" fmla="*/ 314325 w 946217"/>
                    <a:gd name="connsiteY4" fmla="*/ 322263 h 809625"/>
                    <a:gd name="connsiteX5" fmla="*/ 220663 w 946217"/>
                    <a:gd name="connsiteY5" fmla="*/ 279400 h 809625"/>
                    <a:gd name="connsiteX6" fmla="*/ 53975 w 946217"/>
                    <a:gd name="connsiteY6" fmla="*/ 330200 h 809625"/>
                    <a:gd name="connsiteX7" fmla="*/ 0 w 946217"/>
                    <a:gd name="connsiteY7" fmla="*/ 346075 h 809625"/>
                    <a:gd name="connsiteX8" fmla="*/ 238125 w 946217"/>
                    <a:gd name="connsiteY8" fmla="*/ 238125 h 809625"/>
                    <a:gd name="connsiteX9" fmla="*/ 361950 w 946217"/>
                    <a:gd name="connsiteY9" fmla="*/ 280988 h 809625"/>
                    <a:gd name="connsiteX10" fmla="*/ 420688 w 946217"/>
                    <a:gd name="connsiteY10" fmla="*/ 209550 h 809625"/>
                    <a:gd name="connsiteX11" fmla="*/ 304800 w 946217"/>
                    <a:gd name="connsiteY11" fmla="*/ 153988 h 809625"/>
                    <a:gd name="connsiteX12" fmla="*/ 193675 w 946217"/>
                    <a:gd name="connsiteY12" fmla="*/ 174625 h 809625"/>
                    <a:gd name="connsiteX13" fmla="*/ 77788 w 946217"/>
                    <a:gd name="connsiteY13" fmla="*/ 161925 h 809625"/>
                    <a:gd name="connsiteX14" fmla="*/ 263525 w 946217"/>
                    <a:gd name="connsiteY14" fmla="*/ 130175 h 809625"/>
                    <a:gd name="connsiteX15" fmla="*/ 165100 w 946217"/>
                    <a:gd name="connsiteY15" fmla="*/ 60325 h 809625"/>
                    <a:gd name="connsiteX16" fmla="*/ 325438 w 946217"/>
                    <a:gd name="connsiteY16" fmla="*/ 106363 h 809625"/>
                    <a:gd name="connsiteX17" fmla="*/ 476250 w 946217"/>
                    <a:gd name="connsiteY17" fmla="*/ 212725 h 809625"/>
                    <a:gd name="connsiteX18" fmla="*/ 485775 w 946217"/>
                    <a:gd name="connsiteY18" fmla="*/ 190500 h 809625"/>
                    <a:gd name="connsiteX19" fmla="*/ 350838 w 946217"/>
                    <a:gd name="connsiteY19" fmla="*/ 31750 h 809625"/>
                    <a:gd name="connsiteX20" fmla="*/ 39688 w 946217"/>
                    <a:gd name="connsiteY20" fmla="*/ 15875 h 809625"/>
                    <a:gd name="connsiteX21" fmla="*/ 395288 w 946217"/>
                    <a:gd name="connsiteY21" fmla="*/ 0 h 809625"/>
                    <a:gd name="connsiteX22" fmla="*/ 509588 w 946217"/>
                    <a:gd name="connsiteY22" fmla="*/ 158750 h 809625"/>
                    <a:gd name="connsiteX23" fmla="*/ 665163 w 946217"/>
                    <a:gd name="connsiteY23" fmla="*/ 206375 h 809625"/>
                    <a:gd name="connsiteX24" fmla="*/ 823913 w 946217"/>
                    <a:gd name="connsiteY24" fmla="*/ 228601 h 809625"/>
                    <a:gd name="connsiteX25" fmla="*/ 928688 w 946217"/>
                    <a:gd name="connsiteY25" fmla="*/ 382588 h 809625"/>
                    <a:gd name="connsiteX26" fmla="*/ 942975 w 946217"/>
                    <a:gd name="connsiteY26" fmla="*/ 546100 h 809625"/>
                    <a:gd name="connsiteX27" fmla="*/ 893762 w 946217"/>
                    <a:gd name="connsiteY27" fmla="*/ 392113 h 809625"/>
                    <a:gd name="connsiteX28" fmla="*/ 808038 w 946217"/>
                    <a:gd name="connsiteY28" fmla="*/ 268287 h 809625"/>
                    <a:gd name="connsiteX29" fmla="*/ 627063 w 946217"/>
                    <a:gd name="connsiteY29" fmla="*/ 247650 h 809625"/>
                    <a:gd name="connsiteX30" fmla="*/ 601663 w 946217"/>
                    <a:gd name="connsiteY30" fmla="*/ 311150 h 809625"/>
                    <a:gd name="connsiteX31" fmla="*/ 788988 w 946217"/>
                    <a:gd name="connsiteY31" fmla="*/ 363538 h 809625"/>
                    <a:gd name="connsiteX32" fmla="*/ 806450 w 946217"/>
                    <a:gd name="connsiteY32" fmla="*/ 422275 h 809625"/>
                    <a:gd name="connsiteX33" fmla="*/ 909638 w 946217"/>
                    <a:gd name="connsiteY33" fmla="*/ 582613 h 809625"/>
                    <a:gd name="connsiteX34" fmla="*/ 776288 w 946217"/>
                    <a:gd name="connsiteY34" fmla="*/ 439738 h 809625"/>
                    <a:gd name="connsiteX35" fmla="*/ 768350 w 946217"/>
                    <a:gd name="connsiteY35" fmla="*/ 481013 h 809625"/>
                    <a:gd name="connsiteX36" fmla="*/ 804863 w 946217"/>
                    <a:gd name="connsiteY36" fmla="*/ 622300 h 809625"/>
                    <a:gd name="connsiteX37" fmla="*/ 739775 w 946217"/>
                    <a:gd name="connsiteY37" fmla="*/ 503238 h 809625"/>
                    <a:gd name="connsiteX38" fmla="*/ 739775 w 946217"/>
                    <a:gd name="connsiteY38" fmla="*/ 417513 h 809625"/>
                    <a:gd name="connsiteX39" fmla="*/ 731838 w 946217"/>
                    <a:gd name="connsiteY39" fmla="*/ 392113 h 809625"/>
                    <a:gd name="connsiteX40" fmla="*/ 565150 w 946217"/>
                    <a:gd name="connsiteY40" fmla="*/ 357188 h 809625"/>
                    <a:gd name="connsiteX41" fmla="*/ 544513 w 946217"/>
                    <a:gd name="connsiteY41" fmla="*/ 412750 h 809625"/>
                    <a:gd name="connsiteX42" fmla="*/ 720725 w 946217"/>
                    <a:gd name="connsiteY42" fmla="*/ 519113 h 809625"/>
                    <a:gd name="connsiteX43" fmla="*/ 733425 w 946217"/>
                    <a:gd name="connsiteY43" fmla="*/ 668338 h 809625"/>
                    <a:gd name="connsiteX44" fmla="*/ 757238 w 946217"/>
                    <a:gd name="connsiteY44" fmla="*/ 742950 h 809625"/>
                    <a:gd name="connsiteX45" fmla="*/ 712788 w 946217"/>
                    <a:gd name="connsiteY45" fmla="*/ 661988 h 809625"/>
                    <a:gd name="connsiteX46" fmla="*/ 708025 w 946217"/>
                    <a:gd name="connsiteY46" fmla="*/ 571500 h 809625"/>
                    <a:gd name="connsiteX47" fmla="*/ 655638 w 946217"/>
                    <a:gd name="connsiteY47" fmla="*/ 533400 h 809625"/>
                    <a:gd name="connsiteX48" fmla="*/ 692150 w 946217"/>
                    <a:gd name="connsiteY48" fmla="*/ 593725 h 809625"/>
                    <a:gd name="connsiteX49" fmla="*/ 668338 w 946217"/>
                    <a:gd name="connsiteY49" fmla="*/ 649288 h 809625"/>
                    <a:gd name="connsiteX50" fmla="*/ 658813 w 946217"/>
                    <a:gd name="connsiteY50" fmla="*/ 809625 h 809625"/>
                    <a:gd name="connsiteX51" fmla="*/ 625475 w 946217"/>
                    <a:gd name="connsiteY51" fmla="*/ 696913 h 809625"/>
                    <a:gd name="connsiteX52" fmla="*/ 630238 w 946217"/>
                    <a:gd name="connsiteY52" fmla="*/ 598488 h 809625"/>
                    <a:gd name="connsiteX53" fmla="*/ 511175 w 946217"/>
                    <a:gd name="connsiteY53" fmla="*/ 498475 h 809625"/>
                    <a:gd name="connsiteX54" fmla="*/ 331788 w 946217"/>
                    <a:gd name="connsiteY54" fmla="*/ 392113 h 809625"/>
                    <a:gd name="connsiteX55" fmla="*/ 227013 w 946217"/>
                    <a:gd name="connsiteY55" fmla="*/ 373063 h 809625"/>
                    <a:gd name="connsiteX56" fmla="*/ 150813 w 946217"/>
                    <a:gd name="connsiteY56" fmla="*/ 423863 h 809625"/>
                    <a:gd name="connsiteX57" fmla="*/ 82550 w 946217"/>
                    <a:gd name="connsiteY57" fmla="*/ 442913 h 809625"/>
                    <a:gd name="connsiteX58" fmla="*/ 7938 w 946217"/>
                    <a:gd name="connsiteY58" fmla="*/ 471488 h 809625"/>
                    <a:gd name="connsiteX0" fmla="*/ 7938 w 946217"/>
                    <a:gd name="connsiteY0" fmla="*/ 471488 h 809625"/>
                    <a:gd name="connsiteX1" fmla="*/ 114300 w 946217"/>
                    <a:gd name="connsiteY1" fmla="*/ 411163 h 809625"/>
                    <a:gd name="connsiteX2" fmla="*/ 195263 w 946217"/>
                    <a:gd name="connsiteY2" fmla="*/ 319088 h 809625"/>
                    <a:gd name="connsiteX3" fmla="*/ 296863 w 946217"/>
                    <a:gd name="connsiteY3" fmla="*/ 344488 h 809625"/>
                    <a:gd name="connsiteX4" fmla="*/ 314325 w 946217"/>
                    <a:gd name="connsiteY4" fmla="*/ 322263 h 809625"/>
                    <a:gd name="connsiteX5" fmla="*/ 220663 w 946217"/>
                    <a:gd name="connsiteY5" fmla="*/ 279400 h 809625"/>
                    <a:gd name="connsiteX6" fmla="*/ 53975 w 946217"/>
                    <a:gd name="connsiteY6" fmla="*/ 330200 h 809625"/>
                    <a:gd name="connsiteX7" fmla="*/ 0 w 946217"/>
                    <a:gd name="connsiteY7" fmla="*/ 346075 h 809625"/>
                    <a:gd name="connsiteX8" fmla="*/ 238125 w 946217"/>
                    <a:gd name="connsiteY8" fmla="*/ 238125 h 809625"/>
                    <a:gd name="connsiteX9" fmla="*/ 361950 w 946217"/>
                    <a:gd name="connsiteY9" fmla="*/ 280988 h 809625"/>
                    <a:gd name="connsiteX10" fmla="*/ 420688 w 946217"/>
                    <a:gd name="connsiteY10" fmla="*/ 209550 h 809625"/>
                    <a:gd name="connsiteX11" fmla="*/ 304800 w 946217"/>
                    <a:gd name="connsiteY11" fmla="*/ 153988 h 809625"/>
                    <a:gd name="connsiteX12" fmla="*/ 193675 w 946217"/>
                    <a:gd name="connsiteY12" fmla="*/ 174625 h 809625"/>
                    <a:gd name="connsiteX13" fmla="*/ 77788 w 946217"/>
                    <a:gd name="connsiteY13" fmla="*/ 161925 h 809625"/>
                    <a:gd name="connsiteX14" fmla="*/ 263525 w 946217"/>
                    <a:gd name="connsiteY14" fmla="*/ 130175 h 809625"/>
                    <a:gd name="connsiteX15" fmla="*/ 165100 w 946217"/>
                    <a:gd name="connsiteY15" fmla="*/ 60325 h 809625"/>
                    <a:gd name="connsiteX16" fmla="*/ 325438 w 946217"/>
                    <a:gd name="connsiteY16" fmla="*/ 106363 h 809625"/>
                    <a:gd name="connsiteX17" fmla="*/ 476250 w 946217"/>
                    <a:gd name="connsiteY17" fmla="*/ 212725 h 809625"/>
                    <a:gd name="connsiteX18" fmla="*/ 485775 w 946217"/>
                    <a:gd name="connsiteY18" fmla="*/ 190500 h 809625"/>
                    <a:gd name="connsiteX19" fmla="*/ 350838 w 946217"/>
                    <a:gd name="connsiteY19" fmla="*/ 31750 h 809625"/>
                    <a:gd name="connsiteX20" fmla="*/ 39688 w 946217"/>
                    <a:gd name="connsiteY20" fmla="*/ 15875 h 809625"/>
                    <a:gd name="connsiteX21" fmla="*/ 395288 w 946217"/>
                    <a:gd name="connsiteY21" fmla="*/ 0 h 809625"/>
                    <a:gd name="connsiteX22" fmla="*/ 509588 w 946217"/>
                    <a:gd name="connsiteY22" fmla="*/ 158750 h 809625"/>
                    <a:gd name="connsiteX23" fmla="*/ 665163 w 946217"/>
                    <a:gd name="connsiteY23" fmla="*/ 206375 h 809625"/>
                    <a:gd name="connsiteX24" fmla="*/ 823913 w 946217"/>
                    <a:gd name="connsiteY24" fmla="*/ 228601 h 809625"/>
                    <a:gd name="connsiteX25" fmla="*/ 928688 w 946217"/>
                    <a:gd name="connsiteY25" fmla="*/ 382588 h 809625"/>
                    <a:gd name="connsiteX26" fmla="*/ 942975 w 946217"/>
                    <a:gd name="connsiteY26" fmla="*/ 546100 h 809625"/>
                    <a:gd name="connsiteX27" fmla="*/ 893762 w 946217"/>
                    <a:gd name="connsiteY27" fmla="*/ 392113 h 809625"/>
                    <a:gd name="connsiteX28" fmla="*/ 808038 w 946217"/>
                    <a:gd name="connsiteY28" fmla="*/ 268287 h 809625"/>
                    <a:gd name="connsiteX29" fmla="*/ 627063 w 946217"/>
                    <a:gd name="connsiteY29" fmla="*/ 247650 h 809625"/>
                    <a:gd name="connsiteX30" fmla="*/ 601663 w 946217"/>
                    <a:gd name="connsiteY30" fmla="*/ 311150 h 809625"/>
                    <a:gd name="connsiteX31" fmla="*/ 788988 w 946217"/>
                    <a:gd name="connsiteY31" fmla="*/ 363538 h 809625"/>
                    <a:gd name="connsiteX32" fmla="*/ 806450 w 946217"/>
                    <a:gd name="connsiteY32" fmla="*/ 422275 h 809625"/>
                    <a:gd name="connsiteX33" fmla="*/ 909638 w 946217"/>
                    <a:gd name="connsiteY33" fmla="*/ 582613 h 809625"/>
                    <a:gd name="connsiteX34" fmla="*/ 776288 w 946217"/>
                    <a:gd name="connsiteY34" fmla="*/ 439738 h 809625"/>
                    <a:gd name="connsiteX35" fmla="*/ 768350 w 946217"/>
                    <a:gd name="connsiteY35" fmla="*/ 481013 h 809625"/>
                    <a:gd name="connsiteX36" fmla="*/ 804863 w 946217"/>
                    <a:gd name="connsiteY36" fmla="*/ 622300 h 809625"/>
                    <a:gd name="connsiteX37" fmla="*/ 739775 w 946217"/>
                    <a:gd name="connsiteY37" fmla="*/ 503238 h 809625"/>
                    <a:gd name="connsiteX38" fmla="*/ 739775 w 946217"/>
                    <a:gd name="connsiteY38" fmla="*/ 417513 h 809625"/>
                    <a:gd name="connsiteX39" fmla="*/ 731838 w 946217"/>
                    <a:gd name="connsiteY39" fmla="*/ 392113 h 809625"/>
                    <a:gd name="connsiteX40" fmla="*/ 565150 w 946217"/>
                    <a:gd name="connsiteY40" fmla="*/ 357188 h 809625"/>
                    <a:gd name="connsiteX41" fmla="*/ 544513 w 946217"/>
                    <a:gd name="connsiteY41" fmla="*/ 412750 h 809625"/>
                    <a:gd name="connsiteX42" fmla="*/ 720725 w 946217"/>
                    <a:gd name="connsiteY42" fmla="*/ 519113 h 809625"/>
                    <a:gd name="connsiteX43" fmla="*/ 733425 w 946217"/>
                    <a:gd name="connsiteY43" fmla="*/ 668338 h 809625"/>
                    <a:gd name="connsiteX44" fmla="*/ 757238 w 946217"/>
                    <a:gd name="connsiteY44" fmla="*/ 742950 h 809625"/>
                    <a:gd name="connsiteX45" fmla="*/ 712788 w 946217"/>
                    <a:gd name="connsiteY45" fmla="*/ 661988 h 809625"/>
                    <a:gd name="connsiteX46" fmla="*/ 708025 w 946217"/>
                    <a:gd name="connsiteY46" fmla="*/ 571500 h 809625"/>
                    <a:gd name="connsiteX47" fmla="*/ 655638 w 946217"/>
                    <a:gd name="connsiteY47" fmla="*/ 533400 h 809625"/>
                    <a:gd name="connsiteX48" fmla="*/ 692150 w 946217"/>
                    <a:gd name="connsiteY48" fmla="*/ 593725 h 809625"/>
                    <a:gd name="connsiteX49" fmla="*/ 668338 w 946217"/>
                    <a:gd name="connsiteY49" fmla="*/ 649288 h 809625"/>
                    <a:gd name="connsiteX50" fmla="*/ 658813 w 946217"/>
                    <a:gd name="connsiteY50" fmla="*/ 809625 h 809625"/>
                    <a:gd name="connsiteX51" fmla="*/ 625475 w 946217"/>
                    <a:gd name="connsiteY51" fmla="*/ 696913 h 809625"/>
                    <a:gd name="connsiteX52" fmla="*/ 630238 w 946217"/>
                    <a:gd name="connsiteY52" fmla="*/ 598488 h 809625"/>
                    <a:gd name="connsiteX53" fmla="*/ 511175 w 946217"/>
                    <a:gd name="connsiteY53" fmla="*/ 498475 h 809625"/>
                    <a:gd name="connsiteX54" fmla="*/ 331788 w 946217"/>
                    <a:gd name="connsiteY54" fmla="*/ 392113 h 809625"/>
                    <a:gd name="connsiteX55" fmla="*/ 227013 w 946217"/>
                    <a:gd name="connsiteY55" fmla="*/ 373063 h 809625"/>
                    <a:gd name="connsiteX56" fmla="*/ 150813 w 946217"/>
                    <a:gd name="connsiteY56" fmla="*/ 423863 h 809625"/>
                    <a:gd name="connsiteX57" fmla="*/ 82550 w 946217"/>
                    <a:gd name="connsiteY57" fmla="*/ 442913 h 809625"/>
                    <a:gd name="connsiteX58" fmla="*/ 7938 w 946217"/>
                    <a:gd name="connsiteY58" fmla="*/ 471488 h 809625"/>
                    <a:gd name="connsiteX0" fmla="*/ 7938 w 946217"/>
                    <a:gd name="connsiteY0" fmla="*/ 471488 h 809625"/>
                    <a:gd name="connsiteX1" fmla="*/ 114300 w 946217"/>
                    <a:gd name="connsiteY1" fmla="*/ 411163 h 809625"/>
                    <a:gd name="connsiteX2" fmla="*/ 195263 w 946217"/>
                    <a:gd name="connsiteY2" fmla="*/ 319088 h 809625"/>
                    <a:gd name="connsiteX3" fmla="*/ 296863 w 946217"/>
                    <a:gd name="connsiteY3" fmla="*/ 344488 h 809625"/>
                    <a:gd name="connsiteX4" fmla="*/ 314325 w 946217"/>
                    <a:gd name="connsiteY4" fmla="*/ 322263 h 809625"/>
                    <a:gd name="connsiteX5" fmla="*/ 220663 w 946217"/>
                    <a:gd name="connsiteY5" fmla="*/ 279400 h 809625"/>
                    <a:gd name="connsiteX6" fmla="*/ 53975 w 946217"/>
                    <a:gd name="connsiteY6" fmla="*/ 330200 h 809625"/>
                    <a:gd name="connsiteX7" fmla="*/ 0 w 946217"/>
                    <a:gd name="connsiteY7" fmla="*/ 346075 h 809625"/>
                    <a:gd name="connsiteX8" fmla="*/ 238125 w 946217"/>
                    <a:gd name="connsiteY8" fmla="*/ 238125 h 809625"/>
                    <a:gd name="connsiteX9" fmla="*/ 361950 w 946217"/>
                    <a:gd name="connsiteY9" fmla="*/ 280988 h 809625"/>
                    <a:gd name="connsiteX10" fmla="*/ 420688 w 946217"/>
                    <a:gd name="connsiteY10" fmla="*/ 209550 h 809625"/>
                    <a:gd name="connsiteX11" fmla="*/ 304800 w 946217"/>
                    <a:gd name="connsiteY11" fmla="*/ 153988 h 809625"/>
                    <a:gd name="connsiteX12" fmla="*/ 193675 w 946217"/>
                    <a:gd name="connsiteY12" fmla="*/ 174625 h 809625"/>
                    <a:gd name="connsiteX13" fmla="*/ 77788 w 946217"/>
                    <a:gd name="connsiteY13" fmla="*/ 161925 h 809625"/>
                    <a:gd name="connsiteX14" fmla="*/ 263525 w 946217"/>
                    <a:gd name="connsiteY14" fmla="*/ 130175 h 809625"/>
                    <a:gd name="connsiteX15" fmla="*/ 165100 w 946217"/>
                    <a:gd name="connsiteY15" fmla="*/ 60325 h 809625"/>
                    <a:gd name="connsiteX16" fmla="*/ 325438 w 946217"/>
                    <a:gd name="connsiteY16" fmla="*/ 106363 h 809625"/>
                    <a:gd name="connsiteX17" fmla="*/ 476250 w 946217"/>
                    <a:gd name="connsiteY17" fmla="*/ 212725 h 809625"/>
                    <a:gd name="connsiteX18" fmla="*/ 485775 w 946217"/>
                    <a:gd name="connsiteY18" fmla="*/ 190500 h 809625"/>
                    <a:gd name="connsiteX19" fmla="*/ 350838 w 946217"/>
                    <a:gd name="connsiteY19" fmla="*/ 31750 h 809625"/>
                    <a:gd name="connsiteX20" fmla="*/ 39688 w 946217"/>
                    <a:gd name="connsiteY20" fmla="*/ 15875 h 809625"/>
                    <a:gd name="connsiteX21" fmla="*/ 395288 w 946217"/>
                    <a:gd name="connsiteY21" fmla="*/ 0 h 809625"/>
                    <a:gd name="connsiteX22" fmla="*/ 509588 w 946217"/>
                    <a:gd name="connsiteY22" fmla="*/ 158750 h 809625"/>
                    <a:gd name="connsiteX23" fmla="*/ 665163 w 946217"/>
                    <a:gd name="connsiteY23" fmla="*/ 206375 h 809625"/>
                    <a:gd name="connsiteX24" fmla="*/ 823913 w 946217"/>
                    <a:gd name="connsiteY24" fmla="*/ 228601 h 809625"/>
                    <a:gd name="connsiteX25" fmla="*/ 928688 w 946217"/>
                    <a:gd name="connsiteY25" fmla="*/ 382588 h 809625"/>
                    <a:gd name="connsiteX26" fmla="*/ 942975 w 946217"/>
                    <a:gd name="connsiteY26" fmla="*/ 546100 h 809625"/>
                    <a:gd name="connsiteX27" fmla="*/ 893762 w 946217"/>
                    <a:gd name="connsiteY27" fmla="*/ 392113 h 809625"/>
                    <a:gd name="connsiteX28" fmla="*/ 808038 w 946217"/>
                    <a:gd name="connsiteY28" fmla="*/ 268287 h 809625"/>
                    <a:gd name="connsiteX29" fmla="*/ 627063 w 946217"/>
                    <a:gd name="connsiteY29" fmla="*/ 247650 h 809625"/>
                    <a:gd name="connsiteX30" fmla="*/ 601663 w 946217"/>
                    <a:gd name="connsiteY30" fmla="*/ 311150 h 809625"/>
                    <a:gd name="connsiteX31" fmla="*/ 788988 w 946217"/>
                    <a:gd name="connsiteY31" fmla="*/ 363538 h 809625"/>
                    <a:gd name="connsiteX32" fmla="*/ 806450 w 946217"/>
                    <a:gd name="connsiteY32" fmla="*/ 422275 h 809625"/>
                    <a:gd name="connsiteX33" fmla="*/ 909638 w 946217"/>
                    <a:gd name="connsiteY33" fmla="*/ 582613 h 809625"/>
                    <a:gd name="connsiteX34" fmla="*/ 776288 w 946217"/>
                    <a:gd name="connsiteY34" fmla="*/ 439738 h 809625"/>
                    <a:gd name="connsiteX35" fmla="*/ 768350 w 946217"/>
                    <a:gd name="connsiteY35" fmla="*/ 481013 h 809625"/>
                    <a:gd name="connsiteX36" fmla="*/ 804863 w 946217"/>
                    <a:gd name="connsiteY36" fmla="*/ 622300 h 809625"/>
                    <a:gd name="connsiteX37" fmla="*/ 739775 w 946217"/>
                    <a:gd name="connsiteY37" fmla="*/ 503238 h 809625"/>
                    <a:gd name="connsiteX38" fmla="*/ 739775 w 946217"/>
                    <a:gd name="connsiteY38" fmla="*/ 417513 h 809625"/>
                    <a:gd name="connsiteX39" fmla="*/ 731838 w 946217"/>
                    <a:gd name="connsiteY39" fmla="*/ 392113 h 809625"/>
                    <a:gd name="connsiteX40" fmla="*/ 565150 w 946217"/>
                    <a:gd name="connsiteY40" fmla="*/ 357188 h 809625"/>
                    <a:gd name="connsiteX41" fmla="*/ 544513 w 946217"/>
                    <a:gd name="connsiteY41" fmla="*/ 412750 h 809625"/>
                    <a:gd name="connsiteX42" fmla="*/ 720725 w 946217"/>
                    <a:gd name="connsiteY42" fmla="*/ 519113 h 809625"/>
                    <a:gd name="connsiteX43" fmla="*/ 733425 w 946217"/>
                    <a:gd name="connsiteY43" fmla="*/ 668338 h 809625"/>
                    <a:gd name="connsiteX44" fmla="*/ 757238 w 946217"/>
                    <a:gd name="connsiteY44" fmla="*/ 742950 h 809625"/>
                    <a:gd name="connsiteX45" fmla="*/ 712788 w 946217"/>
                    <a:gd name="connsiteY45" fmla="*/ 661988 h 809625"/>
                    <a:gd name="connsiteX46" fmla="*/ 708025 w 946217"/>
                    <a:gd name="connsiteY46" fmla="*/ 571500 h 809625"/>
                    <a:gd name="connsiteX47" fmla="*/ 655638 w 946217"/>
                    <a:gd name="connsiteY47" fmla="*/ 533400 h 809625"/>
                    <a:gd name="connsiteX48" fmla="*/ 692150 w 946217"/>
                    <a:gd name="connsiteY48" fmla="*/ 593725 h 809625"/>
                    <a:gd name="connsiteX49" fmla="*/ 668338 w 946217"/>
                    <a:gd name="connsiteY49" fmla="*/ 649288 h 809625"/>
                    <a:gd name="connsiteX50" fmla="*/ 658813 w 946217"/>
                    <a:gd name="connsiteY50" fmla="*/ 809625 h 809625"/>
                    <a:gd name="connsiteX51" fmla="*/ 625475 w 946217"/>
                    <a:gd name="connsiteY51" fmla="*/ 696913 h 809625"/>
                    <a:gd name="connsiteX52" fmla="*/ 630238 w 946217"/>
                    <a:gd name="connsiteY52" fmla="*/ 598488 h 809625"/>
                    <a:gd name="connsiteX53" fmla="*/ 511175 w 946217"/>
                    <a:gd name="connsiteY53" fmla="*/ 498475 h 809625"/>
                    <a:gd name="connsiteX54" fmla="*/ 331788 w 946217"/>
                    <a:gd name="connsiteY54" fmla="*/ 392113 h 809625"/>
                    <a:gd name="connsiteX55" fmla="*/ 227013 w 946217"/>
                    <a:gd name="connsiteY55" fmla="*/ 373063 h 809625"/>
                    <a:gd name="connsiteX56" fmla="*/ 150813 w 946217"/>
                    <a:gd name="connsiteY56" fmla="*/ 423863 h 809625"/>
                    <a:gd name="connsiteX57" fmla="*/ 82550 w 946217"/>
                    <a:gd name="connsiteY57" fmla="*/ 442913 h 809625"/>
                    <a:gd name="connsiteX58" fmla="*/ 7938 w 946217"/>
                    <a:gd name="connsiteY58" fmla="*/ 471488 h 809625"/>
                    <a:gd name="connsiteX0" fmla="*/ 7938 w 946217"/>
                    <a:gd name="connsiteY0" fmla="*/ 471488 h 809625"/>
                    <a:gd name="connsiteX1" fmla="*/ 114300 w 946217"/>
                    <a:gd name="connsiteY1" fmla="*/ 411163 h 809625"/>
                    <a:gd name="connsiteX2" fmla="*/ 195263 w 946217"/>
                    <a:gd name="connsiteY2" fmla="*/ 319088 h 809625"/>
                    <a:gd name="connsiteX3" fmla="*/ 296863 w 946217"/>
                    <a:gd name="connsiteY3" fmla="*/ 344488 h 809625"/>
                    <a:gd name="connsiteX4" fmla="*/ 314325 w 946217"/>
                    <a:gd name="connsiteY4" fmla="*/ 322263 h 809625"/>
                    <a:gd name="connsiteX5" fmla="*/ 220663 w 946217"/>
                    <a:gd name="connsiteY5" fmla="*/ 279400 h 809625"/>
                    <a:gd name="connsiteX6" fmla="*/ 53975 w 946217"/>
                    <a:gd name="connsiteY6" fmla="*/ 330200 h 809625"/>
                    <a:gd name="connsiteX7" fmla="*/ 0 w 946217"/>
                    <a:gd name="connsiteY7" fmla="*/ 346075 h 809625"/>
                    <a:gd name="connsiteX8" fmla="*/ 238125 w 946217"/>
                    <a:gd name="connsiteY8" fmla="*/ 238125 h 809625"/>
                    <a:gd name="connsiteX9" fmla="*/ 361950 w 946217"/>
                    <a:gd name="connsiteY9" fmla="*/ 280988 h 809625"/>
                    <a:gd name="connsiteX10" fmla="*/ 420688 w 946217"/>
                    <a:gd name="connsiteY10" fmla="*/ 209550 h 809625"/>
                    <a:gd name="connsiteX11" fmla="*/ 304800 w 946217"/>
                    <a:gd name="connsiteY11" fmla="*/ 153988 h 809625"/>
                    <a:gd name="connsiteX12" fmla="*/ 193675 w 946217"/>
                    <a:gd name="connsiteY12" fmla="*/ 174625 h 809625"/>
                    <a:gd name="connsiteX13" fmla="*/ 77788 w 946217"/>
                    <a:gd name="connsiteY13" fmla="*/ 161925 h 809625"/>
                    <a:gd name="connsiteX14" fmla="*/ 263525 w 946217"/>
                    <a:gd name="connsiteY14" fmla="*/ 130175 h 809625"/>
                    <a:gd name="connsiteX15" fmla="*/ 165100 w 946217"/>
                    <a:gd name="connsiteY15" fmla="*/ 60325 h 809625"/>
                    <a:gd name="connsiteX16" fmla="*/ 325438 w 946217"/>
                    <a:gd name="connsiteY16" fmla="*/ 106363 h 809625"/>
                    <a:gd name="connsiteX17" fmla="*/ 476250 w 946217"/>
                    <a:gd name="connsiteY17" fmla="*/ 212725 h 809625"/>
                    <a:gd name="connsiteX18" fmla="*/ 485775 w 946217"/>
                    <a:gd name="connsiteY18" fmla="*/ 190500 h 809625"/>
                    <a:gd name="connsiteX19" fmla="*/ 350838 w 946217"/>
                    <a:gd name="connsiteY19" fmla="*/ 31750 h 809625"/>
                    <a:gd name="connsiteX20" fmla="*/ 39688 w 946217"/>
                    <a:gd name="connsiteY20" fmla="*/ 15875 h 809625"/>
                    <a:gd name="connsiteX21" fmla="*/ 395288 w 946217"/>
                    <a:gd name="connsiteY21" fmla="*/ 0 h 809625"/>
                    <a:gd name="connsiteX22" fmla="*/ 509588 w 946217"/>
                    <a:gd name="connsiteY22" fmla="*/ 158750 h 809625"/>
                    <a:gd name="connsiteX23" fmla="*/ 665163 w 946217"/>
                    <a:gd name="connsiteY23" fmla="*/ 206375 h 809625"/>
                    <a:gd name="connsiteX24" fmla="*/ 823913 w 946217"/>
                    <a:gd name="connsiteY24" fmla="*/ 228601 h 809625"/>
                    <a:gd name="connsiteX25" fmla="*/ 928688 w 946217"/>
                    <a:gd name="connsiteY25" fmla="*/ 382588 h 809625"/>
                    <a:gd name="connsiteX26" fmla="*/ 942975 w 946217"/>
                    <a:gd name="connsiteY26" fmla="*/ 546100 h 809625"/>
                    <a:gd name="connsiteX27" fmla="*/ 893762 w 946217"/>
                    <a:gd name="connsiteY27" fmla="*/ 392113 h 809625"/>
                    <a:gd name="connsiteX28" fmla="*/ 808038 w 946217"/>
                    <a:gd name="connsiteY28" fmla="*/ 268287 h 809625"/>
                    <a:gd name="connsiteX29" fmla="*/ 627063 w 946217"/>
                    <a:gd name="connsiteY29" fmla="*/ 247650 h 809625"/>
                    <a:gd name="connsiteX30" fmla="*/ 601663 w 946217"/>
                    <a:gd name="connsiteY30" fmla="*/ 311150 h 809625"/>
                    <a:gd name="connsiteX31" fmla="*/ 777875 w 946217"/>
                    <a:gd name="connsiteY31" fmla="*/ 368300 h 809625"/>
                    <a:gd name="connsiteX32" fmla="*/ 806450 w 946217"/>
                    <a:gd name="connsiteY32" fmla="*/ 422275 h 809625"/>
                    <a:gd name="connsiteX33" fmla="*/ 909638 w 946217"/>
                    <a:gd name="connsiteY33" fmla="*/ 582613 h 809625"/>
                    <a:gd name="connsiteX34" fmla="*/ 776288 w 946217"/>
                    <a:gd name="connsiteY34" fmla="*/ 439738 h 809625"/>
                    <a:gd name="connsiteX35" fmla="*/ 768350 w 946217"/>
                    <a:gd name="connsiteY35" fmla="*/ 481013 h 809625"/>
                    <a:gd name="connsiteX36" fmla="*/ 804863 w 946217"/>
                    <a:gd name="connsiteY36" fmla="*/ 622300 h 809625"/>
                    <a:gd name="connsiteX37" fmla="*/ 739775 w 946217"/>
                    <a:gd name="connsiteY37" fmla="*/ 503238 h 809625"/>
                    <a:gd name="connsiteX38" fmla="*/ 739775 w 946217"/>
                    <a:gd name="connsiteY38" fmla="*/ 417513 h 809625"/>
                    <a:gd name="connsiteX39" fmla="*/ 731838 w 946217"/>
                    <a:gd name="connsiteY39" fmla="*/ 392113 h 809625"/>
                    <a:gd name="connsiteX40" fmla="*/ 565150 w 946217"/>
                    <a:gd name="connsiteY40" fmla="*/ 357188 h 809625"/>
                    <a:gd name="connsiteX41" fmla="*/ 544513 w 946217"/>
                    <a:gd name="connsiteY41" fmla="*/ 412750 h 809625"/>
                    <a:gd name="connsiteX42" fmla="*/ 720725 w 946217"/>
                    <a:gd name="connsiteY42" fmla="*/ 519113 h 809625"/>
                    <a:gd name="connsiteX43" fmla="*/ 733425 w 946217"/>
                    <a:gd name="connsiteY43" fmla="*/ 668338 h 809625"/>
                    <a:gd name="connsiteX44" fmla="*/ 757238 w 946217"/>
                    <a:gd name="connsiteY44" fmla="*/ 742950 h 809625"/>
                    <a:gd name="connsiteX45" fmla="*/ 712788 w 946217"/>
                    <a:gd name="connsiteY45" fmla="*/ 661988 h 809625"/>
                    <a:gd name="connsiteX46" fmla="*/ 708025 w 946217"/>
                    <a:gd name="connsiteY46" fmla="*/ 571500 h 809625"/>
                    <a:gd name="connsiteX47" fmla="*/ 655638 w 946217"/>
                    <a:gd name="connsiteY47" fmla="*/ 533400 h 809625"/>
                    <a:gd name="connsiteX48" fmla="*/ 692150 w 946217"/>
                    <a:gd name="connsiteY48" fmla="*/ 593725 h 809625"/>
                    <a:gd name="connsiteX49" fmla="*/ 668338 w 946217"/>
                    <a:gd name="connsiteY49" fmla="*/ 649288 h 809625"/>
                    <a:gd name="connsiteX50" fmla="*/ 658813 w 946217"/>
                    <a:gd name="connsiteY50" fmla="*/ 809625 h 809625"/>
                    <a:gd name="connsiteX51" fmla="*/ 625475 w 946217"/>
                    <a:gd name="connsiteY51" fmla="*/ 696913 h 809625"/>
                    <a:gd name="connsiteX52" fmla="*/ 630238 w 946217"/>
                    <a:gd name="connsiteY52" fmla="*/ 598488 h 809625"/>
                    <a:gd name="connsiteX53" fmla="*/ 511175 w 946217"/>
                    <a:gd name="connsiteY53" fmla="*/ 498475 h 809625"/>
                    <a:gd name="connsiteX54" fmla="*/ 331788 w 946217"/>
                    <a:gd name="connsiteY54" fmla="*/ 392113 h 809625"/>
                    <a:gd name="connsiteX55" fmla="*/ 227013 w 946217"/>
                    <a:gd name="connsiteY55" fmla="*/ 373063 h 809625"/>
                    <a:gd name="connsiteX56" fmla="*/ 150813 w 946217"/>
                    <a:gd name="connsiteY56" fmla="*/ 423863 h 809625"/>
                    <a:gd name="connsiteX57" fmla="*/ 82550 w 946217"/>
                    <a:gd name="connsiteY57" fmla="*/ 442913 h 809625"/>
                    <a:gd name="connsiteX58" fmla="*/ 7938 w 946217"/>
                    <a:gd name="connsiteY58" fmla="*/ 471488 h 809625"/>
                    <a:gd name="connsiteX0" fmla="*/ 7938 w 946217"/>
                    <a:gd name="connsiteY0" fmla="*/ 471488 h 809625"/>
                    <a:gd name="connsiteX1" fmla="*/ 114300 w 946217"/>
                    <a:gd name="connsiteY1" fmla="*/ 411163 h 809625"/>
                    <a:gd name="connsiteX2" fmla="*/ 195263 w 946217"/>
                    <a:gd name="connsiteY2" fmla="*/ 319088 h 809625"/>
                    <a:gd name="connsiteX3" fmla="*/ 296863 w 946217"/>
                    <a:gd name="connsiteY3" fmla="*/ 344488 h 809625"/>
                    <a:gd name="connsiteX4" fmla="*/ 314325 w 946217"/>
                    <a:gd name="connsiteY4" fmla="*/ 322263 h 809625"/>
                    <a:gd name="connsiteX5" fmla="*/ 220663 w 946217"/>
                    <a:gd name="connsiteY5" fmla="*/ 279400 h 809625"/>
                    <a:gd name="connsiteX6" fmla="*/ 53975 w 946217"/>
                    <a:gd name="connsiteY6" fmla="*/ 330200 h 809625"/>
                    <a:gd name="connsiteX7" fmla="*/ 0 w 946217"/>
                    <a:gd name="connsiteY7" fmla="*/ 346075 h 809625"/>
                    <a:gd name="connsiteX8" fmla="*/ 238125 w 946217"/>
                    <a:gd name="connsiteY8" fmla="*/ 238125 h 809625"/>
                    <a:gd name="connsiteX9" fmla="*/ 361950 w 946217"/>
                    <a:gd name="connsiteY9" fmla="*/ 280988 h 809625"/>
                    <a:gd name="connsiteX10" fmla="*/ 420688 w 946217"/>
                    <a:gd name="connsiteY10" fmla="*/ 209550 h 809625"/>
                    <a:gd name="connsiteX11" fmla="*/ 304800 w 946217"/>
                    <a:gd name="connsiteY11" fmla="*/ 153988 h 809625"/>
                    <a:gd name="connsiteX12" fmla="*/ 193675 w 946217"/>
                    <a:gd name="connsiteY12" fmla="*/ 174625 h 809625"/>
                    <a:gd name="connsiteX13" fmla="*/ 77788 w 946217"/>
                    <a:gd name="connsiteY13" fmla="*/ 161925 h 809625"/>
                    <a:gd name="connsiteX14" fmla="*/ 263525 w 946217"/>
                    <a:gd name="connsiteY14" fmla="*/ 130175 h 809625"/>
                    <a:gd name="connsiteX15" fmla="*/ 165100 w 946217"/>
                    <a:gd name="connsiteY15" fmla="*/ 60325 h 809625"/>
                    <a:gd name="connsiteX16" fmla="*/ 325438 w 946217"/>
                    <a:gd name="connsiteY16" fmla="*/ 106363 h 809625"/>
                    <a:gd name="connsiteX17" fmla="*/ 476250 w 946217"/>
                    <a:gd name="connsiteY17" fmla="*/ 212725 h 809625"/>
                    <a:gd name="connsiteX18" fmla="*/ 485775 w 946217"/>
                    <a:gd name="connsiteY18" fmla="*/ 190500 h 809625"/>
                    <a:gd name="connsiteX19" fmla="*/ 350838 w 946217"/>
                    <a:gd name="connsiteY19" fmla="*/ 31750 h 809625"/>
                    <a:gd name="connsiteX20" fmla="*/ 39688 w 946217"/>
                    <a:gd name="connsiteY20" fmla="*/ 15875 h 809625"/>
                    <a:gd name="connsiteX21" fmla="*/ 395288 w 946217"/>
                    <a:gd name="connsiteY21" fmla="*/ 0 h 809625"/>
                    <a:gd name="connsiteX22" fmla="*/ 509588 w 946217"/>
                    <a:gd name="connsiteY22" fmla="*/ 158750 h 809625"/>
                    <a:gd name="connsiteX23" fmla="*/ 665163 w 946217"/>
                    <a:gd name="connsiteY23" fmla="*/ 206375 h 809625"/>
                    <a:gd name="connsiteX24" fmla="*/ 823913 w 946217"/>
                    <a:gd name="connsiteY24" fmla="*/ 228601 h 809625"/>
                    <a:gd name="connsiteX25" fmla="*/ 928688 w 946217"/>
                    <a:gd name="connsiteY25" fmla="*/ 382588 h 809625"/>
                    <a:gd name="connsiteX26" fmla="*/ 942975 w 946217"/>
                    <a:gd name="connsiteY26" fmla="*/ 546100 h 809625"/>
                    <a:gd name="connsiteX27" fmla="*/ 893762 w 946217"/>
                    <a:gd name="connsiteY27" fmla="*/ 392113 h 809625"/>
                    <a:gd name="connsiteX28" fmla="*/ 808038 w 946217"/>
                    <a:gd name="connsiteY28" fmla="*/ 268287 h 809625"/>
                    <a:gd name="connsiteX29" fmla="*/ 627063 w 946217"/>
                    <a:gd name="connsiteY29" fmla="*/ 247650 h 809625"/>
                    <a:gd name="connsiteX30" fmla="*/ 601663 w 946217"/>
                    <a:gd name="connsiteY30" fmla="*/ 311150 h 809625"/>
                    <a:gd name="connsiteX31" fmla="*/ 777875 w 946217"/>
                    <a:gd name="connsiteY31" fmla="*/ 368300 h 809625"/>
                    <a:gd name="connsiteX32" fmla="*/ 806450 w 946217"/>
                    <a:gd name="connsiteY32" fmla="*/ 422275 h 809625"/>
                    <a:gd name="connsiteX33" fmla="*/ 909638 w 946217"/>
                    <a:gd name="connsiteY33" fmla="*/ 582613 h 809625"/>
                    <a:gd name="connsiteX34" fmla="*/ 776288 w 946217"/>
                    <a:gd name="connsiteY34" fmla="*/ 439738 h 809625"/>
                    <a:gd name="connsiteX35" fmla="*/ 768350 w 946217"/>
                    <a:gd name="connsiteY35" fmla="*/ 481013 h 809625"/>
                    <a:gd name="connsiteX36" fmla="*/ 804863 w 946217"/>
                    <a:gd name="connsiteY36" fmla="*/ 622300 h 809625"/>
                    <a:gd name="connsiteX37" fmla="*/ 739775 w 946217"/>
                    <a:gd name="connsiteY37" fmla="*/ 503238 h 809625"/>
                    <a:gd name="connsiteX38" fmla="*/ 739775 w 946217"/>
                    <a:gd name="connsiteY38" fmla="*/ 417513 h 809625"/>
                    <a:gd name="connsiteX39" fmla="*/ 731838 w 946217"/>
                    <a:gd name="connsiteY39" fmla="*/ 392113 h 809625"/>
                    <a:gd name="connsiteX40" fmla="*/ 565150 w 946217"/>
                    <a:gd name="connsiteY40" fmla="*/ 357188 h 809625"/>
                    <a:gd name="connsiteX41" fmla="*/ 544513 w 946217"/>
                    <a:gd name="connsiteY41" fmla="*/ 412750 h 809625"/>
                    <a:gd name="connsiteX42" fmla="*/ 720725 w 946217"/>
                    <a:gd name="connsiteY42" fmla="*/ 519113 h 809625"/>
                    <a:gd name="connsiteX43" fmla="*/ 733425 w 946217"/>
                    <a:gd name="connsiteY43" fmla="*/ 668338 h 809625"/>
                    <a:gd name="connsiteX44" fmla="*/ 757238 w 946217"/>
                    <a:gd name="connsiteY44" fmla="*/ 742950 h 809625"/>
                    <a:gd name="connsiteX45" fmla="*/ 712788 w 946217"/>
                    <a:gd name="connsiteY45" fmla="*/ 661988 h 809625"/>
                    <a:gd name="connsiteX46" fmla="*/ 708025 w 946217"/>
                    <a:gd name="connsiteY46" fmla="*/ 571500 h 809625"/>
                    <a:gd name="connsiteX47" fmla="*/ 655638 w 946217"/>
                    <a:gd name="connsiteY47" fmla="*/ 533400 h 809625"/>
                    <a:gd name="connsiteX48" fmla="*/ 692150 w 946217"/>
                    <a:gd name="connsiteY48" fmla="*/ 593725 h 809625"/>
                    <a:gd name="connsiteX49" fmla="*/ 668338 w 946217"/>
                    <a:gd name="connsiteY49" fmla="*/ 649288 h 809625"/>
                    <a:gd name="connsiteX50" fmla="*/ 658813 w 946217"/>
                    <a:gd name="connsiteY50" fmla="*/ 809625 h 809625"/>
                    <a:gd name="connsiteX51" fmla="*/ 625475 w 946217"/>
                    <a:gd name="connsiteY51" fmla="*/ 696913 h 809625"/>
                    <a:gd name="connsiteX52" fmla="*/ 630238 w 946217"/>
                    <a:gd name="connsiteY52" fmla="*/ 598488 h 809625"/>
                    <a:gd name="connsiteX53" fmla="*/ 511175 w 946217"/>
                    <a:gd name="connsiteY53" fmla="*/ 498475 h 809625"/>
                    <a:gd name="connsiteX54" fmla="*/ 331788 w 946217"/>
                    <a:gd name="connsiteY54" fmla="*/ 392113 h 809625"/>
                    <a:gd name="connsiteX55" fmla="*/ 227013 w 946217"/>
                    <a:gd name="connsiteY55" fmla="*/ 373063 h 809625"/>
                    <a:gd name="connsiteX56" fmla="*/ 150813 w 946217"/>
                    <a:gd name="connsiteY56" fmla="*/ 423863 h 809625"/>
                    <a:gd name="connsiteX57" fmla="*/ 82550 w 946217"/>
                    <a:gd name="connsiteY57" fmla="*/ 442913 h 809625"/>
                    <a:gd name="connsiteX58" fmla="*/ 7938 w 946217"/>
                    <a:gd name="connsiteY58" fmla="*/ 471488 h 809625"/>
                    <a:gd name="connsiteX0" fmla="*/ 7938 w 946217"/>
                    <a:gd name="connsiteY0" fmla="*/ 471488 h 809625"/>
                    <a:gd name="connsiteX1" fmla="*/ 114300 w 946217"/>
                    <a:gd name="connsiteY1" fmla="*/ 411163 h 809625"/>
                    <a:gd name="connsiteX2" fmla="*/ 195263 w 946217"/>
                    <a:gd name="connsiteY2" fmla="*/ 319088 h 809625"/>
                    <a:gd name="connsiteX3" fmla="*/ 296863 w 946217"/>
                    <a:gd name="connsiteY3" fmla="*/ 344488 h 809625"/>
                    <a:gd name="connsiteX4" fmla="*/ 314325 w 946217"/>
                    <a:gd name="connsiteY4" fmla="*/ 322263 h 809625"/>
                    <a:gd name="connsiteX5" fmla="*/ 220663 w 946217"/>
                    <a:gd name="connsiteY5" fmla="*/ 279400 h 809625"/>
                    <a:gd name="connsiteX6" fmla="*/ 53975 w 946217"/>
                    <a:gd name="connsiteY6" fmla="*/ 330200 h 809625"/>
                    <a:gd name="connsiteX7" fmla="*/ 0 w 946217"/>
                    <a:gd name="connsiteY7" fmla="*/ 346075 h 809625"/>
                    <a:gd name="connsiteX8" fmla="*/ 238125 w 946217"/>
                    <a:gd name="connsiteY8" fmla="*/ 238125 h 809625"/>
                    <a:gd name="connsiteX9" fmla="*/ 361950 w 946217"/>
                    <a:gd name="connsiteY9" fmla="*/ 280988 h 809625"/>
                    <a:gd name="connsiteX10" fmla="*/ 420688 w 946217"/>
                    <a:gd name="connsiteY10" fmla="*/ 209550 h 809625"/>
                    <a:gd name="connsiteX11" fmla="*/ 304800 w 946217"/>
                    <a:gd name="connsiteY11" fmla="*/ 153988 h 809625"/>
                    <a:gd name="connsiteX12" fmla="*/ 193675 w 946217"/>
                    <a:gd name="connsiteY12" fmla="*/ 174625 h 809625"/>
                    <a:gd name="connsiteX13" fmla="*/ 77788 w 946217"/>
                    <a:gd name="connsiteY13" fmla="*/ 161925 h 809625"/>
                    <a:gd name="connsiteX14" fmla="*/ 263525 w 946217"/>
                    <a:gd name="connsiteY14" fmla="*/ 130175 h 809625"/>
                    <a:gd name="connsiteX15" fmla="*/ 165100 w 946217"/>
                    <a:gd name="connsiteY15" fmla="*/ 60325 h 809625"/>
                    <a:gd name="connsiteX16" fmla="*/ 325438 w 946217"/>
                    <a:gd name="connsiteY16" fmla="*/ 106363 h 809625"/>
                    <a:gd name="connsiteX17" fmla="*/ 476250 w 946217"/>
                    <a:gd name="connsiteY17" fmla="*/ 212725 h 809625"/>
                    <a:gd name="connsiteX18" fmla="*/ 485775 w 946217"/>
                    <a:gd name="connsiteY18" fmla="*/ 190500 h 809625"/>
                    <a:gd name="connsiteX19" fmla="*/ 350838 w 946217"/>
                    <a:gd name="connsiteY19" fmla="*/ 31750 h 809625"/>
                    <a:gd name="connsiteX20" fmla="*/ 39688 w 946217"/>
                    <a:gd name="connsiteY20" fmla="*/ 15875 h 809625"/>
                    <a:gd name="connsiteX21" fmla="*/ 395288 w 946217"/>
                    <a:gd name="connsiteY21" fmla="*/ 0 h 809625"/>
                    <a:gd name="connsiteX22" fmla="*/ 509588 w 946217"/>
                    <a:gd name="connsiteY22" fmla="*/ 158750 h 809625"/>
                    <a:gd name="connsiteX23" fmla="*/ 665163 w 946217"/>
                    <a:gd name="connsiteY23" fmla="*/ 206375 h 809625"/>
                    <a:gd name="connsiteX24" fmla="*/ 823913 w 946217"/>
                    <a:gd name="connsiteY24" fmla="*/ 228601 h 809625"/>
                    <a:gd name="connsiteX25" fmla="*/ 928688 w 946217"/>
                    <a:gd name="connsiteY25" fmla="*/ 382588 h 809625"/>
                    <a:gd name="connsiteX26" fmla="*/ 942975 w 946217"/>
                    <a:gd name="connsiteY26" fmla="*/ 546100 h 809625"/>
                    <a:gd name="connsiteX27" fmla="*/ 893762 w 946217"/>
                    <a:gd name="connsiteY27" fmla="*/ 392113 h 809625"/>
                    <a:gd name="connsiteX28" fmla="*/ 808038 w 946217"/>
                    <a:gd name="connsiteY28" fmla="*/ 268287 h 809625"/>
                    <a:gd name="connsiteX29" fmla="*/ 627063 w 946217"/>
                    <a:gd name="connsiteY29" fmla="*/ 247650 h 809625"/>
                    <a:gd name="connsiteX30" fmla="*/ 601663 w 946217"/>
                    <a:gd name="connsiteY30" fmla="*/ 311150 h 809625"/>
                    <a:gd name="connsiteX31" fmla="*/ 777875 w 946217"/>
                    <a:gd name="connsiteY31" fmla="*/ 368300 h 809625"/>
                    <a:gd name="connsiteX32" fmla="*/ 806450 w 946217"/>
                    <a:gd name="connsiteY32" fmla="*/ 422275 h 809625"/>
                    <a:gd name="connsiteX33" fmla="*/ 882651 w 946217"/>
                    <a:gd name="connsiteY33" fmla="*/ 566738 h 809625"/>
                    <a:gd name="connsiteX34" fmla="*/ 776288 w 946217"/>
                    <a:gd name="connsiteY34" fmla="*/ 439738 h 809625"/>
                    <a:gd name="connsiteX35" fmla="*/ 768350 w 946217"/>
                    <a:gd name="connsiteY35" fmla="*/ 481013 h 809625"/>
                    <a:gd name="connsiteX36" fmla="*/ 804863 w 946217"/>
                    <a:gd name="connsiteY36" fmla="*/ 622300 h 809625"/>
                    <a:gd name="connsiteX37" fmla="*/ 739775 w 946217"/>
                    <a:gd name="connsiteY37" fmla="*/ 503238 h 809625"/>
                    <a:gd name="connsiteX38" fmla="*/ 739775 w 946217"/>
                    <a:gd name="connsiteY38" fmla="*/ 417513 h 809625"/>
                    <a:gd name="connsiteX39" fmla="*/ 731838 w 946217"/>
                    <a:gd name="connsiteY39" fmla="*/ 392113 h 809625"/>
                    <a:gd name="connsiteX40" fmla="*/ 565150 w 946217"/>
                    <a:gd name="connsiteY40" fmla="*/ 357188 h 809625"/>
                    <a:gd name="connsiteX41" fmla="*/ 544513 w 946217"/>
                    <a:gd name="connsiteY41" fmla="*/ 412750 h 809625"/>
                    <a:gd name="connsiteX42" fmla="*/ 720725 w 946217"/>
                    <a:gd name="connsiteY42" fmla="*/ 519113 h 809625"/>
                    <a:gd name="connsiteX43" fmla="*/ 733425 w 946217"/>
                    <a:gd name="connsiteY43" fmla="*/ 668338 h 809625"/>
                    <a:gd name="connsiteX44" fmla="*/ 757238 w 946217"/>
                    <a:gd name="connsiteY44" fmla="*/ 742950 h 809625"/>
                    <a:gd name="connsiteX45" fmla="*/ 712788 w 946217"/>
                    <a:gd name="connsiteY45" fmla="*/ 661988 h 809625"/>
                    <a:gd name="connsiteX46" fmla="*/ 708025 w 946217"/>
                    <a:gd name="connsiteY46" fmla="*/ 571500 h 809625"/>
                    <a:gd name="connsiteX47" fmla="*/ 655638 w 946217"/>
                    <a:gd name="connsiteY47" fmla="*/ 533400 h 809625"/>
                    <a:gd name="connsiteX48" fmla="*/ 692150 w 946217"/>
                    <a:gd name="connsiteY48" fmla="*/ 593725 h 809625"/>
                    <a:gd name="connsiteX49" fmla="*/ 668338 w 946217"/>
                    <a:gd name="connsiteY49" fmla="*/ 649288 h 809625"/>
                    <a:gd name="connsiteX50" fmla="*/ 658813 w 946217"/>
                    <a:gd name="connsiteY50" fmla="*/ 809625 h 809625"/>
                    <a:gd name="connsiteX51" fmla="*/ 625475 w 946217"/>
                    <a:gd name="connsiteY51" fmla="*/ 696913 h 809625"/>
                    <a:gd name="connsiteX52" fmla="*/ 630238 w 946217"/>
                    <a:gd name="connsiteY52" fmla="*/ 598488 h 809625"/>
                    <a:gd name="connsiteX53" fmla="*/ 511175 w 946217"/>
                    <a:gd name="connsiteY53" fmla="*/ 498475 h 809625"/>
                    <a:gd name="connsiteX54" fmla="*/ 331788 w 946217"/>
                    <a:gd name="connsiteY54" fmla="*/ 392113 h 809625"/>
                    <a:gd name="connsiteX55" fmla="*/ 227013 w 946217"/>
                    <a:gd name="connsiteY55" fmla="*/ 373063 h 809625"/>
                    <a:gd name="connsiteX56" fmla="*/ 150813 w 946217"/>
                    <a:gd name="connsiteY56" fmla="*/ 423863 h 809625"/>
                    <a:gd name="connsiteX57" fmla="*/ 82550 w 946217"/>
                    <a:gd name="connsiteY57" fmla="*/ 442913 h 809625"/>
                    <a:gd name="connsiteX58" fmla="*/ 7938 w 946217"/>
                    <a:gd name="connsiteY58" fmla="*/ 471488 h 809625"/>
                    <a:gd name="connsiteX0" fmla="*/ 7938 w 946217"/>
                    <a:gd name="connsiteY0" fmla="*/ 471488 h 809625"/>
                    <a:gd name="connsiteX1" fmla="*/ 114300 w 946217"/>
                    <a:gd name="connsiteY1" fmla="*/ 411163 h 809625"/>
                    <a:gd name="connsiteX2" fmla="*/ 195263 w 946217"/>
                    <a:gd name="connsiteY2" fmla="*/ 319088 h 809625"/>
                    <a:gd name="connsiteX3" fmla="*/ 296863 w 946217"/>
                    <a:gd name="connsiteY3" fmla="*/ 344488 h 809625"/>
                    <a:gd name="connsiteX4" fmla="*/ 314325 w 946217"/>
                    <a:gd name="connsiteY4" fmla="*/ 322263 h 809625"/>
                    <a:gd name="connsiteX5" fmla="*/ 220663 w 946217"/>
                    <a:gd name="connsiteY5" fmla="*/ 279400 h 809625"/>
                    <a:gd name="connsiteX6" fmla="*/ 53975 w 946217"/>
                    <a:gd name="connsiteY6" fmla="*/ 330200 h 809625"/>
                    <a:gd name="connsiteX7" fmla="*/ 0 w 946217"/>
                    <a:gd name="connsiteY7" fmla="*/ 346075 h 809625"/>
                    <a:gd name="connsiteX8" fmla="*/ 238125 w 946217"/>
                    <a:gd name="connsiteY8" fmla="*/ 238125 h 809625"/>
                    <a:gd name="connsiteX9" fmla="*/ 361950 w 946217"/>
                    <a:gd name="connsiteY9" fmla="*/ 280988 h 809625"/>
                    <a:gd name="connsiteX10" fmla="*/ 420688 w 946217"/>
                    <a:gd name="connsiteY10" fmla="*/ 209550 h 809625"/>
                    <a:gd name="connsiteX11" fmla="*/ 304800 w 946217"/>
                    <a:gd name="connsiteY11" fmla="*/ 153988 h 809625"/>
                    <a:gd name="connsiteX12" fmla="*/ 193675 w 946217"/>
                    <a:gd name="connsiteY12" fmla="*/ 174625 h 809625"/>
                    <a:gd name="connsiteX13" fmla="*/ 77788 w 946217"/>
                    <a:gd name="connsiteY13" fmla="*/ 161925 h 809625"/>
                    <a:gd name="connsiteX14" fmla="*/ 263525 w 946217"/>
                    <a:gd name="connsiteY14" fmla="*/ 130175 h 809625"/>
                    <a:gd name="connsiteX15" fmla="*/ 165100 w 946217"/>
                    <a:gd name="connsiteY15" fmla="*/ 60325 h 809625"/>
                    <a:gd name="connsiteX16" fmla="*/ 325438 w 946217"/>
                    <a:gd name="connsiteY16" fmla="*/ 106363 h 809625"/>
                    <a:gd name="connsiteX17" fmla="*/ 476250 w 946217"/>
                    <a:gd name="connsiteY17" fmla="*/ 212725 h 809625"/>
                    <a:gd name="connsiteX18" fmla="*/ 485775 w 946217"/>
                    <a:gd name="connsiteY18" fmla="*/ 190500 h 809625"/>
                    <a:gd name="connsiteX19" fmla="*/ 350838 w 946217"/>
                    <a:gd name="connsiteY19" fmla="*/ 31750 h 809625"/>
                    <a:gd name="connsiteX20" fmla="*/ 39688 w 946217"/>
                    <a:gd name="connsiteY20" fmla="*/ 15875 h 809625"/>
                    <a:gd name="connsiteX21" fmla="*/ 395288 w 946217"/>
                    <a:gd name="connsiteY21" fmla="*/ 0 h 809625"/>
                    <a:gd name="connsiteX22" fmla="*/ 509588 w 946217"/>
                    <a:gd name="connsiteY22" fmla="*/ 158750 h 809625"/>
                    <a:gd name="connsiteX23" fmla="*/ 665163 w 946217"/>
                    <a:gd name="connsiteY23" fmla="*/ 206375 h 809625"/>
                    <a:gd name="connsiteX24" fmla="*/ 823913 w 946217"/>
                    <a:gd name="connsiteY24" fmla="*/ 228601 h 809625"/>
                    <a:gd name="connsiteX25" fmla="*/ 928688 w 946217"/>
                    <a:gd name="connsiteY25" fmla="*/ 382588 h 809625"/>
                    <a:gd name="connsiteX26" fmla="*/ 942975 w 946217"/>
                    <a:gd name="connsiteY26" fmla="*/ 546100 h 809625"/>
                    <a:gd name="connsiteX27" fmla="*/ 893762 w 946217"/>
                    <a:gd name="connsiteY27" fmla="*/ 392113 h 809625"/>
                    <a:gd name="connsiteX28" fmla="*/ 808038 w 946217"/>
                    <a:gd name="connsiteY28" fmla="*/ 268287 h 809625"/>
                    <a:gd name="connsiteX29" fmla="*/ 627063 w 946217"/>
                    <a:gd name="connsiteY29" fmla="*/ 247650 h 809625"/>
                    <a:gd name="connsiteX30" fmla="*/ 601663 w 946217"/>
                    <a:gd name="connsiteY30" fmla="*/ 311150 h 809625"/>
                    <a:gd name="connsiteX31" fmla="*/ 777875 w 946217"/>
                    <a:gd name="connsiteY31" fmla="*/ 368300 h 809625"/>
                    <a:gd name="connsiteX32" fmla="*/ 806450 w 946217"/>
                    <a:gd name="connsiteY32" fmla="*/ 422275 h 809625"/>
                    <a:gd name="connsiteX33" fmla="*/ 882651 w 946217"/>
                    <a:gd name="connsiteY33" fmla="*/ 566738 h 809625"/>
                    <a:gd name="connsiteX34" fmla="*/ 776288 w 946217"/>
                    <a:gd name="connsiteY34" fmla="*/ 439738 h 809625"/>
                    <a:gd name="connsiteX35" fmla="*/ 768350 w 946217"/>
                    <a:gd name="connsiteY35" fmla="*/ 481013 h 809625"/>
                    <a:gd name="connsiteX36" fmla="*/ 804863 w 946217"/>
                    <a:gd name="connsiteY36" fmla="*/ 622300 h 809625"/>
                    <a:gd name="connsiteX37" fmla="*/ 739775 w 946217"/>
                    <a:gd name="connsiteY37" fmla="*/ 503238 h 809625"/>
                    <a:gd name="connsiteX38" fmla="*/ 739775 w 946217"/>
                    <a:gd name="connsiteY38" fmla="*/ 417513 h 809625"/>
                    <a:gd name="connsiteX39" fmla="*/ 731838 w 946217"/>
                    <a:gd name="connsiteY39" fmla="*/ 392113 h 809625"/>
                    <a:gd name="connsiteX40" fmla="*/ 565150 w 946217"/>
                    <a:gd name="connsiteY40" fmla="*/ 357188 h 809625"/>
                    <a:gd name="connsiteX41" fmla="*/ 544513 w 946217"/>
                    <a:gd name="connsiteY41" fmla="*/ 412750 h 809625"/>
                    <a:gd name="connsiteX42" fmla="*/ 720725 w 946217"/>
                    <a:gd name="connsiteY42" fmla="*/ 519113 h 809625"/>
                    <a:gd name="connsiteX43" fmla="*/ 733425 w 946217"/>
                    <a:gd name="connsiteY43" fmla="*/ 668338 h 809625"/>
                    <a:gd name="connsiteX44" fmla="*/ 757238 w 946217"/>
                    <a:gd name="connsiteY44" fmla="*/ 742950 h 809625"/>
                    <a:gd name="connsiteX45" fmla="*/ 712788 w 946217"/>
                    <a:gd name="connsiteY45" fmla="*/ 661988 h 809625"/>
                    <a:gd name="connsiteX46" fmla="*/ 708025 w 946217"/>
                    <a:gd name="connsiteY46" fmla="*/ 571500 h 809625"/>
                    <a:gd name="connsiteX47" fmla="*/ 655638 w 946217"/>
                    <a:gd name="connsiteY47" fmla="*/ 533400 h 809625"/>
                    <a:gd name="connsiteX48" fmla="*/ 692150 w 946217"/>
                    <a:gd name="connsiteY48" fmla="*/ 593725 h 809625"/>
                    <a:gd name="connsiteX49" fmla="*/ 668338 w 946217"/>
                    <a:gd name="connsiteY49" fmla="*/ 649288 h 809625"/>
                    <a:gd name="connsiteX50" fmla="*/ 658813 w 946217"/>
                    <a:gd name="connsiteY50" fmla="*/ 809625 h 809625"/>
                    <a:gd name="connsiteX51" fmla="*/ 625475 w 946217"/>
                    <a:gd name="connsiteY51" fmla="*/ 696913 h 809625"/>
                    <a:gd name="connsiteX52" fmla="*/ 630238 w 946217"/>
                    <a:gd name="connsiteY52" fmla="*/ 598488 h 809625"/>
                    <a:gd name="connsiteX53" fmla="*/ 511175 w 946217"/>
                    <a:gd name="connsiteY53" fmla="*/ 498475 h 809625"/>
                    <a:gd name="connsiteX54" fmla="*/ 331788 w 946217"/>
                    <a:gd name="connsiteY54" fmla="*/ 392113 h 809625"/>
                    <a:gd name="connsiteX55" fmla="*/ 227013 w 946217"/>
                    <a:gd name="connsiteY55" fmla="*/ 373063 h 809625"/>
                    <a:gd name="connsiteX56" fmla="*/ 150813 w 946217"/>
                    <a:gd name="connsiteY56" fmla="*/ 423863 h 809625"/>
                    <a:gd name="connsiteX57" fmla="*/ 82550 w 946217"/>
                    <a:gd name="connsiteY57" fmla="*/ 442913 h 809625"/>
                    <a:gd name="connsiteX58" fmla="*/ 7938 w 946217"/>
                    <a:gd name="connsiteY58" fmla="*/ 471488 h 809625"/>
                    <a:gd name="connsiteX0" fmla="*/ 7938 w 946217"/>
                    <a:gd name="connsiteY0" fmla="*/ 471488 h 809625"/>
                    <a:gd name="connsiteX1" fmla="*/ 114300 w 946217"/>
                    <a:gd name="connsiteY1" fmla="*/ 411163 h 809625"/>
                    <a:gd name="connsiteX2" fmla="*/ 195263 w 946217"/>
                    <a:gd name="connsiteY2" fmla="*/ 319088 h 809625"/>
                    <a:gd name="connsiteX3" fmla="*/ 296863 w 946217"/>
                    <a:gd name="connsiteY3" fmla="*/ 344488 h 809625"/>
                    <a:gd name="connsiteX4" fmla="*/ 314325 w 946217"/>
                    <a:gd name="connsiteY4" fmla="*/ 322263 h 809625"/>
                    <a:gd name="connsiteX5" fmla="*/ 220663 w 946217"/>
                    <a:gd name="connsiteY5" fmla="*/ 279400 h 809625"/>
                    <a:gd name="connsiteX6" fmla="*/ 53975 w 946217"/>
                    <a:gd name="connsiteY6" fmla="*/ 330200 h 809625"/>
                    <a:gd name="connsiteX7" fmla="*/ 0 w 946217"/>
                    <a:gd name="connsiteY7" fmla="*/ 346075 h 809625"/>
                    <a:gd name="connsiteX8" fmla="*/ 238125 w 946217"/>
                    <a:gd name="connsiteY8" fmla="*/ 238125 h 809625"/>
                    <a:gd name="connsiteX9" fmla="*/ 361950 w 946217"/>
                    <a:gd name="connsiteY9" fmla="*/ 280988 h 809625"/>
                    <a:gd name="connsiteX10" fmla="*/ 420688 w 946217"/>
                    <a:gd name="connsiteY10" fmla="*/ 209550 h 809625"/>
                    <a:gd name="connsiteX11" fmla="*/ 304800 w 946217"/>
                    <a:gd name="connsiteY11" fmla="*/ 153988 h 809625"/>
                    <a:gd name="connsiteX12" fmla="*/ 193675 w 946217"/>
                    <a:gd name="connsiteY12" fmla="*/ 174625 h 809625"/>
                    <a:gd name="connsiteX13" fmla="*/ 77788 w 946217"/>
                    <a:gd name="connsiteY13" fmla="*/ 161925 h 809625"/>
                    <a:gd name="connsiteX14" fmla="*/ 263525 w 946217"/>
                    <a:gd name="connsiteY14" fmla="*/ 130175 h 809625"/>
                    <a:gd name="connsiteX15" fmla="*/ 165100 w 946217"/>
                    <a:gd name="connsiteY15" fmla="*/ 60325 h 809625"/>
                    <a:gd name="connsiteX16" fmla="*/ 325438 w 946217"/>
                    <a:gd name="connsiteY16" fmla="*/ 106363 h 809625"/>
                    <a:gd name="connsiteX17" fmla="*/ 476250 w 946217"/>
                    <a:gd name="connsiteY17" fmla="*/ 212725 h 809625"/>
                    <a:gd name="connsiteX18" fmla="*/ 485775 w 946217"/>
                    <a:gd name="connsiteY18" fmla="*/ 190500 h 809625"/>
                    <a:gd name="connsiteX19" fmla="*/ 350838 w 946217"/>
                    <a:gd name="connsiteY19" fmla="*/ 31750 h 809625"/>
                    <a:gd name="connsiteX20" fmla="*/ 39688 w 946217"/>
                    <a:gd name="connsiteY20" fmla="*/ 15875 h 809625"/>
                    <a:gd name="connsiteX21" fmla="*/ 395288 w 946217"/>
                    <a:gd name="connsiteY21" fmla="*/ 0 h 809625"/>
                    <a:gd name="connsiteX22" fmla="*/ 509588 w 946217"/>
                    <a:gd name="connsiteY22" fmla="*/ 158750 h 809625"/>
                    <a:gd name="connsiteX23" fmla="*/ 665163 w 946217"/>
                    <a:gd name="connsiteY23" fmla="*/ 206375 h 809625"/>
                    <a:gd name="connsiteX24" fmla="*/ 823913 w 946217"/>
                    <a:gd name="connsiteY24" fmla="*/ 228601 h 809625"/>
                    <a:gd name="connsiteX25" fmla="*/ 928688 w 946217"/>
                    <a:gd name="connsiteY25" fmla="*/ 382588 h 809625"/>
                    <a:gd name="connsiteX26" fmla="*/ 942975 w 946217"/>
                    <a:gd name="connsiteY26" fmla="*/ 546100 h 809625"/>
                    <a:gd name="connsiteX27" fmla="*/ 893762 w 946217"/>
                    <a:gd name="connsiteY27" fmla="*/ 392113 h 809625"/>
                    <a:gd name="connsiteX28" fmla="*/ 808038 w 946217"/>
                    <a:gd name="connsiteY28" fmla="*/ 268287 h 809625"/>
                    <a:gd name="connsiteX29" fmla="*/ 627063 w 946217"/>
                    <a:gd name="connsiteY29" fmla="*/ 247650 h 809625"/>
                    <a:gd name="connsiteX30" fmla="*/ 601663 w 946217"/>
                    <a:gd name="connsiteY30" fmla="*/ 311150 h 809625"/>
                    <a:gd name="connsiteX31" fmla="*/ 777875 w 946217"/>
                    <a:gd name="connsiteY31" fmla="*/ 368300 h 809625"/>
                    <a:gd name="connsiteX32" fmla="*/ 806450 w 946217"/>
                    <a:gd name="connsiteY32" fmla="*/ 422275 h 809625"/>
                    <a:gd name="connsiteX33" fmla="*/ 882651 w 946217"/>
                    <a:gd name="connsiteY33" fmla="*/ 566738 h 809625"/>
                    <a:gd name="connsiteX34" fmla="*/ 777875 w 946217"/>
                    <a:gd name="connsiteY34" fmla="*/ 436563 h 809625"/>
                    <a:gd name="connsiteX35" fmla="*/ 768350 w 946217"/>
                    <a:gd name="connsiteY35" fmla="*/ 481013 h 809625"/>
                    <a:gd name="connsiteX36" fmla="*/ 804863 w 946217"/>
                    <a:gd name="connsiteY36" fmla="*/ 622300 h 809625"/>
                    <a:gd name="connsiteX37" fmla="*/ 739775 w 946217"/>
                    <a:gd name="connsiteY37" fmla="*/ 503238 h 809625"/>
                    <a:gd name="connsiteX38" fmla="*/ 739775 w 946217"/>
                    <a:gd name="connsiteY38" fmla="*/ 417513 h 809625"/>
                    <a:gd name="connsiteX39" fmla="*/ 731838 w 946217"/>
                    <a:gd name="connsiteY39" fmla="*/ 392113 h 809625"/>
                    <a:gd name="connsiteX40" fmla="*/ 565150 w 946217"/>
                    <a:gd name="connsiteY40" fmla="*/ 357188 h 809625"/>
                    <a:gd name="connsiteX41" fmla="*/ 544513 w 946217"/>
                    <a:gd name="connsiteY41" fmla="*/ 412750 h 809625"/>
                    <a:gd name="connsiteX42" fmla="*/ 720725 w 946217"/>
                    <a:gd name="connsiteY42" fmla="*/ 519113 h 809625"/>
                    <a:gd name="connsiteX43" fmla="*/ 733425 w 946217"/>
                    <a:gd name="connsiteY43" fmla="*/ 668338 h 809625"/>
                    <a:gd name="connsiteX44" fmla="*/ 757238 w 946217"/>
                    <a:gd name="connsiteY44" fmla="*/ 742950 h 809625"/>
                    <a:gd name="connsiteX45" fmla="*/ 712788 w 946217"/>
                    <a:gd name="connsiteY45" fmla="*/ 661988 h 809625"/>
                    <a:gd name="connsiteX46" fmla="*/ 708025 w 946217"/>
                    <a:gd name="connsiteY46" fmla="*/ 571500 h 809625"/>
                    <a:gd name="connsiteX47" fmla="*/ 655638 w 946217"/>
                    <a:gd name="connsiteY47" fmla="*/ 533400 h 809625"/>
                    <a:gd name="connsiteX48" fmla="*/ 692150 w 946217"/>
                    <a:gd name="connsiteY48" fmla="*/ 593725 h 809625"/>
                    <a:gd name="connsiteX49" fmla="*/ 668338 w 946217"/>
                    <a:gd name="connsiteY49" fmla="*/ 649288 h 809625"/>
                    <a:gd name="connsiteX50" fmla="*/ 658813 w 946217"/>
                    <a:gd name="connsiteY50" fmla="*/ 809625 h 809625"/>
                    <a:gd name="connsiteX51" fmla="*/ 625475 w 946217"/>
                    <a:gd name="connsiteY51" fmla="*/ 696913 h 809625"/>
                    <a:gd name="connsiteX52" fmla="*/ 630238 w 946217"/>
                    <a:gd name="connsiteY52" fmla="*/ 598488 h 809625"/>
                    <a:gd name="connsiteX53" fmla="*/ 511175 w 946217"/>
                    <a:gd name="connsiteY53" fmla="*/ 498475 h 809625"/>
                    <a:gd name="connsiteX54" fmla="*/ 331788 w 946217"/>
                    <a:gd name="connsiteY54" fmla="*/ 392113 h 809625"/>
                    <a:gd name="connsiteX55" fmla="*/ 227013 w 946217"/>
                    <a:gd name="connsiteY55" fmla="*/ 373063 h 809625"/>
                    <a:gd name="connsiteX56" fmla="*/ 150813 w 946217"/>
                    <a:gd name="connsiteY56" fmla="*/ 423863 h 809625"/>
                    <a:gd name="connsiteX57" fmla="*/ 82550 w 946217"/>
                    <a:gd name="connsiteY57" fmla="*/ 442913 h 809625"/>
                    <a:gd name="connsiteX58" fmla="*/ 7938 w 946217"/>
                    <a:gd name="connsiteY58" fmla="*/ 471488 h 809625"/>
                    <a:gd name="connsiteX0" fmla="*/ 7938 w 946217"/>
                    <a:gd name="connsiteY0" fmla="*/ 471488 h 809625"/>
                    <a:gd name="connsiteX1" fmla="*/ 114300 w 946217"/>
                    <a:gd name="connsiteY1" fmla="*/ 411163 h 809625"/>
                    <a:gd name="connsiteX2" fmla="*/ 195263 w 946217"/>
                    <a:gd name="connsiteY2" fmla="*/ 319088 h 809625"/>
                    <a:gd name="connsiteX3" fmla="*/ 296863 w 946217"/>
                    <a:gd name="connsiteY3" fmla="*/ 344488 h 809625"/>
                    <a:gd name="connsiteX4" fmla="*/ 314325 w 946217"/>
                    <a:gd name="connsiteY4" fmla="*/ 322263 h 809625"/>
                    <a:gd name="connsiteX5" fmla="*/ 220663 w 946217"/>
                    <a:gd name="connsiteY5" fmla="*/ 279400 h 809625"/>
                    <a:gd name="connsiteX6" fmla="*/ 53975 w 946217"/>
                    <a:gd name="connsiteY6" fmla="*/ 330200 h 809625"/>
                    <a:gd name="connsiteX7" fmla="*/ 0 w 946217"/>
                    <a:gd name="connsiteY7" fmla="*/ 346075 h 809625"/>
                    <a:gd name="connsiteX8" fmla="*/ 238125 w 946217"/>
                    <a:gd name="connsiteY8" fmla="*/ 238125 h 809625"/>
                    <a:gd name="connsiteX9" fmla="*/ 361950 w 946217"/>
                    <a:gd name="connsiteY9" fmla="*/ 280988 h 809625"/>
                    <a:gd name="connsiteX10" fmla="*/ 420688 w 946217"/>
                    <a:gd name="connsiteY10" fmla="*/ 209550 h 809625"/>
                    <a:gd name="connsiteX11" fmla="*/ 304800 w 946217"/>
                    <a:gd name="connsiteY11" fmla="*/ 153988 h 809625"/>
                    <a:gd name="connsiteX12" fmla="*/ 193675 w 946217"/>
                    <a:gd name="connsiteY12" fmla="*/ 174625 h 809625"/>
                    <a:gd name="connsiteX13" fmla="*/ 77788 w 946217"/>
                    <a:gd name="connsiteY13" fmla="*/ 161925 h 809625"/>
                    <a:gd name="connsiteX14" fmla="*/ 263525 w 946217"/>
                    <a:gd name="connsiteY14" fmla="*/ 130175 h 809625"/>
                    <a:gd name="connsiteX15" fmla="*/ 165100 w 946217"/>
                    <a:gd name="connsiteY15" fmla="*/ 60325 h 809625"/>
                    <a:gd name="connsiteX16" fmla="*/ 325438 w 946217"/>
                    <a:gd name="connsiteY16" fmla="*/ 106363 h 809625"/>
                    <a:gd name="connsiteX17" fmla="*/ 476250 w 946217"/>
                    <a:gd name="connsiteY17" fmla="*/ 212725 h 809625"/>
                    <a:gd name="connsiteX18" fmla="*/ 485775 w 946217"/>
                    <a:gd name="connsiteY18" fmla="*/ 190500 h 809625"/>
                    <a:gd name="connsiteX19" fmla="*/ 350838 w 946217"/>
                    <a:gd name="connsiteY19" fmla="*/ 31750 h 809625"/>
                    <a:gd name="connsiteX20" fmla="*/ 39688 w 946217"/>
                    <a:gd name="connsiteY20" fmla="*/ 15875 h 809625"/>
                    <a:gd name="connsiteX21" fmla="*/ 395288 w 946217"/>
                    <a:gd name="connsiteY21" fmla="*/ 0 h 809625"/>
                    <a:gd name="connsiteX22" fmla="*/ 509588 w 946217"/>
                    <a:gd name="connsiteY22" fmla="*/ 158750 h 809625"/>
                    <a:gd name="connsiteX23" fmla="*/ 665163 w 946217"/>
                    <a:gd name="connsiteY23" fmla="*/ 206375 h 809625"/>
                    <a:gd name="connsiteX24" fmla="*/ 823913 w 946217"/>
                    <a:gd name="connsiteY24" fmla="*/ 228601 h 809625"/>
                    <a:gd name="connsiteX25" fmla="*/ 928688 w 946217"/>
                    <a:gd name="connsiteY25" fmla="*/ 382588 h 809625"/>
                    <a:gd name="connsiteX26" fmla="*/ 942975 w 946217"/>
                    <a:gd name="connsiteY26" fmla="*/ 546100 h 809625"/>
                    <a:gd name="connsiteX27" fmla="*/ 893762 w 946217"/>
                    <a:gd name="connsiteY27" fmla="*/ 392113 h 809625"/>
                    <a:gd name="connsiteX28" fmla="*/ 808038 w 946217"/>
                    <a:gd name="connsiteY28" fmla="*/ 268287 h 809625"/>
                    <a:gd name="connsiteX29" fmla="*/ 627063 w 946217"/>
                    <a:gd name="connsiteY29" fmla="*/ 247650 h 809625"/>
                    <a:gd name="connsiteX30" fmla="*/ 601663 w 946217"/>
                    <a:gd name="connsiteY30" fmla="*/ 311150 h 809625"/>
                    <a:gd name="connsiteX31" fmla="*/ 777875 w 946217"/>
                    <a:gd name="connsiteY31" fmla="*/ 368300 h 809625"/>
                    <a:gd name="connsiteX32" fmla="*/ 806450 w 946217"/>
                    <a:gd name="connsiteY32" fmla="*/ 422275 h 809625"/>
                    <a:gd name="connsiteX33" fmla="*/ 882651 w 946217"/>
                    <a:gd name="connsiteY33" fmla="*/ 566738 h 809625"/>
                    <a:gd name="connsiteX34" fmla="*/ 777875 w 946217"/>
                    <a:gd name="connsiteY34" fmla="*/ 436563 h 809625"/>
                    <a:gd name="connsiteX35" fmla="*/ 768350 w 946217"/>
                    <a:gd name="connsiteY35" fmla="*/ 481013 h 809625"/>
                    <a:gd name="connsiteX36" fmla="*/ 809626 w 946217"/>
                    <a:gd name="connsiteY36" fmla="*/ 608013 h 809625"/>
                    <a:gd name="connsiteX37" fmla="*/ 739775 w 946217"/>
                    <a:gd name="connsiteY37" fmla="*/ 503238 h 809625"/>
                    <a:gd name="connsiteX38" fmla="*/ 739775 w 946217"/>
                    <a:gd name="connsiteY38" fmla="*/ 417513 h 809625"/>
                    <a:gd name="connsiteX39" fmla="*/ 731838 w 946217"/>
                    <a:gd name="connsiteY39" fmla="*/ 392113 h 809625"/>
                    <a:gd name="connsiteX40" fmla="*/ 565150 w 946217"/>
                    <a:gd name="connsiteY40" fmla="*/ 357188 h 809625"/>
                    <a:gd name="connsiteX41" fmla="*/ 544513 w 946217"/>
                    <a:gd name="connsiteY41" fmla="*/ 412750 h 809625"/>
                    <a:gd name="connsiteX42" fmla="*/ 720725 w 946217"/>
                    <a:gd name="connsiteY42" fmla="*/ 519113 h 809625"/>
                    <a:gd name="connsiteX43" fmla="*/ 733425 w 946217"/>
                    <a:gd name="connsiteY43" fmla="*/ 668338 h 809625"/>
                    <a:gd name="connsiteX44" fmla="*/ 757238 w 946217"/>
                    <a:gd name="connsiteY44" fmla="*/ 742950 h 809625"/>
                    <a:gd name="connsiteX45" fmla="*/ 712788 w 946217"/>
                    <a:gd name="connsiteY45" fmla="*/ 661988 h 809625"/>
                    <a:gd name="connsiteX46" fmla="*/ 708025 w 946217"/>
                    <a:gd name="connsiteY46" fmla="*/ 571500 h 809625"/>
                    <a:gd name="connsiteX47" fmla="*/ 655638 w 946217"/>
                    <a:gd name="connsiteY47" fmla="*/ 533400 h 809625"/>
                    <a:gd name="connsiteX48" fmla="*/ 692150 w 946217"/>
                    <a:gd name="connsiteY48" fmla="*/ 593725 h 809625"/>
                    <a:gd name="connsiteX49" fmla="*/ 668338 w 946217"/>
                    <a:gd name="connsiteY49" fmla="*/ 649288 h 809625"/>
                    <a:gd name="connsiteX50" fmla="*/ 658813 w 946217"/>
                    <a:gd name="connsiteY50" fmla="*/ 809625 h 809625"/>
                    <a:gd name="connsiteX51" fmla="*/ 625475 w 946217"/>
                    <a:gd name="connsiteY51" fmla="*/ 696913 h 809625"/>
                    <a:gd name="connsiteX52" fmla="*/ 630238 w 946217"/>
                    <a:gd name="connsiteY52" fmla="*/ 598488 h 809625"/>
                    <a:gd name="connsiteX53" fmla="*/ 511175 w 946217"/>
                    <a:gd name="connsiteY53" fmla="*/ 498475 h 809625"/>
                    <a:gd name="connsiteX54" fmla="*/ 331788 w 946217"/>
                    <a:gd name="connsiteY54" fmla="*/ 392113 h 809625"/>
                    <a:gd name="connsiteX55" fmla="*/ 227013 w 946217"/>
                    <a:gd name="connsiteY55" fmla="*/ 373063 h 809625"/>
                    <a:gd name="connsiteX56" fmla="*/ 150813 w 946217"/>
                    <a:gd name="connsiteY56" fmla="*/ 423863 h 809625"/>
                    <a:gd name="connsiteX57" fmla="*/ 82550 w 946217"/>
                    <a:gd name="connsiteY57" fmla="*/ 442913 h 809625"/>
                    <a:gd name="connsiteX58" fmla="*/ 7938 w 946217"/>
                    <a:gd name="connsiteY58" fmla="*/ 471488 h 809625"/>
                    <a:gd name="connsiteX0" fmla="*/ 7938 w 946217"/>
                    <a:gd name="connsiteY0" fmla="*/ 471488 h 809625"/>
                    <a:gd name="connsiteX1" fmla="*/ 114300 w 946217"/>
                    <a:gd name="connsiteY1" fmla="*/ 411163 h 809625"/>
                    <a:gd name="connsiteX2" fmla="*/ 195263 w 946217"/>
                    <a:gd name="connsiteY2" fmla="*/ 319088 h 809625"/>
                    <a:gd name="connsiteX3" fmla="*/ 296863 w 946217"/>
                    <a:gd name="connsiteY3" fmla="*/ 344488 h 809625"/>
                    <a:gd name="connsiteX4" fmla="*/ 314325 w 946217"/>
                    <a:gd name="connsiteY4" fmla="*/ 322263 h 809625"/>
                    <a:gd name="connsiteX5" fmla="*/ 220663 w 946217"/>
                    <a:gd name="connsiteY5" fmla="*/ 279400 h 809625"/>
                    <a:gd name="connsiteX6" fmla="*/ 53975 w 946217"/>
                    <a:gd name="connsiteY6" fmla="*/ 330200 h 809625"/>
                    <a:gd name="connsiteX7" fmla="*/ 0 w 946217"/>
                    <a:gd name="connsiteY7" fmla="*/ 346075 h 809625"/>
                    <a:gd name="connsiteX8" fmla="*/ 238125 w 946217"/>
                    <a:gd name="connsiteY8" fmla="*/ 238125 h 809625"/>
                    <a:gd name="connsiteX9" fmla="*/ 361950 w 946217"/>
                    <a:gd name="connsiteY9" fmla="*/ 280988 h 809625"/>
                    <a:gd name="connsiteX10" fmla="*/ 420688 w 946217"/>
                    <a:gd name="connsiteY10" fmla="*/ 209550 h 809625"/>
                    <a:gd name="connsiteX11" fmla="*/ 304800 w 946217"/>
                    <a:gd name="connsiteY11" fmla="*/ 153988 h 809625"/>
                    <a:gd name="connsiteX12" fmla="*/ 193675 w 946217"/>
                    <a:gd name="connsiteY12" fmla="*/ 174625 h 809625"/>
                    <a:gd name="connsiteX13" fmla="*/ 77788 w 946217"/>
                    <a:gd name="connsiteY13" fmla="*/ 161925 h 809625"/>
                    <a:gd name="connsiteX14" fmla="*/ 263525 w 946217"/>
                    <a:gd name="connsiteY14" fmla="*/ 130175 h 809625"/>
                    <a:gd name="connsiteX15" fmla="*/ 165100 w 946217"/>
                    <a:gd name="connsiteY15" fmla="*/ 60325 h 809625"/>
                    <a:gd name="connsiteX16" fmla="*/ 325438 w 946217"/>
                    <a:gd name="connsiteY16" fmla="*/ 106363 h 809625"/>
                    <a:gd name="connsiteX17" fmla="*/ 476250 w 946217"/>
                    <a:gd name="connsiteY17" fmla="*/ 212725 h 809625"/>
                    <a:gd name="connsiteX18" fmla="*/ 485775 w 946217"/>
                    <a:gd name="connsiteY18" fmla="*/ 190500 h 809625"/>
                    <a:gd name="connsiteX19" fmla="*/ 350838 w 946217"/>
                    <a:gd name="connsiteY19" fmla="*/ 31750 h 809625"/>
                    <a:gd name="connsiteX20" fmla="*/ 39688 w 946217"/>
                    <a:gd name="connsiteY20" fmla="*/ 15875 h 809625"/>
                    <a:gd name="connsiteX21" fmla="*/ 395288 w 946217"/>
                    <a:gd name="connsiteY21" fmla="*/ 0 h 809625"/>
                    <a:gd name="connsiteX22" fmla="*/ 509588 w 946217"/>
                    <a:gd name="connsiteY22" fmla="*/ 158750 h 809625"/>
                    <a:gd name="connsiteX23" fmla="*/ 665163 w 946217"/>
                    <a:gd name="connsiteY23" fmla="*/ 206375 h 809625"/>
                    <a:gd name="connsiteX24" fmla="*/ 823913 w 946217"/>
                    <a:gd name="connsiteY24" fmla="*/ 228601 h 809625"/>
                    <a:gd name="connsiteX25" fmla="*/ 928688 w 946217"/>
                    <a:gd name="connsiteY25" fmla="*/ 382588 h 809625"/>
                    <a:gd name="connsiteX26" fmla="*/ 942975 w 946217"/>
                    <a:gd name="connsiteY26" fmla="*/ 546100 h 809625"/>
                    <a:gd name="connsiteX27" fmla="*/ 893762 w 946217"/>
                    <a:gd name="connsiteY27" fmla="*/ 392113 h 809625"/>
                    <a:gd name="connsiteX28" fmla="*/ 808038 w 946217"/>
                    <a:gd name="connsiteY28" fmla="*/ 268287 h 809625"/>
                    <a:gd name="connsiteX29" fmla="*/ 627063 w 946217"/>
                    <a:gd name="connsiteY29" fmla="*/ 247650 h 809625"/>
                    <a:gd name="connsiteX30" fmla="*/ 601663 w 946217"/>
                    <a:gd name="connsiteY30" fmla="*/ 311150 h 809625"/>
                    <a:gd name="connsiteX31" fmla="*/ 777875 w 946217"/>
                    <a:gd name="connsiteY31" fmla="*/ 368300 h 809625"/>
                    <a:gd name="connsiteX32" fmla="*/ 806450 w 946217"/>
                    <a:gd name="connsiteY32" fmla="*/ 422275 h 809625"/>
                    <a:gd name="connsiteX33" fmla="*/ 882651 w 946217"/>
                    <a:gd name="connsiteY33" fmla="*/ 566738 h 809625"/>
                    <a:gd name="connsiteX34" fmla="*/ 777875 w 946217"/>
                    <a:gd name="connsiteY34" fmla="*/ 436563 h 809625"/>
                    <a:gd name="connsiteX35" fmla="*/ 768350 w 946217"/>
                    <a:gd name="connsiteY35" fmla="*/ 481013 h 809625"/>
                    <a:gd name="connsiteX36" fmla="*/ 809626 w 946217"/>
                    <a:gd name="connsiteY36" fmla="*/ 608013 h 809625"/>
                    <a:gd name="connsiteX37" fmla="*/ 739775 w 946217"/>
                    <a:gd name="connsiteY37" fmla="*/ 503238 h 809625"/>
                    <a:gd name="connsiteX38" fmla="*/ 739775 w 946217"/>
                    <a:gd name="connsiteY38" fmla="*/ 417513 h 809625"/>
                    <a:gd name="connsiteX39" fmla="*/ 731838 w 946217"/>
                    <a:gd name="connsiteY39" fmla="*/ 392113 h 809625"/>
                    <a:gd name="connsiteX40" fmla="*/ 565150 w 946217"/>
                    <a:gd name="connsiteY40" fmla="*/ 357188 h 809625"/>
                    <a:gd name="connsiteX41" fmla="*/ 544513 w 946217"/>
                    <a:gd name="connsiteY41" fmla="*/ 412750 h 809625"/>
                    <a:gd name="connsiteX42" fmla="*/ 720725 w 946217"/>
                    <a:gd name="connsiteY42" fmla="*/ 519113 h 809625"/>
                    <a:gd name="connsiteX43" fmla="*/ 733425 w 946217"/>
                    <a:gd name="connsiteY43" fmla="*/ 668338 h 809625"/>
                    <a:gd name="connsiteX44" fmla="*/ 757238 w 946217"/>
                    <a:gd name="connsiteY44" fmla="*/ 742950 h 809625"/>
                    <a:gd name="connsiteX45" fmla="*/ 712788 w 946217"/>
                    <a:gd name="connsiteY45" fmla="*/ 661988 h 809625"/>
                    <a:gd name="connsiteX46" fmla="*/ 708025 w 946217"/>
                    <a:gd name="connsiteY46" fmla="*/ 571500 h 809625"/>
                    <a:gd name="connsiteX47" fmla="*/ 655638 w 946217"/>
                    <a:gd name="connsiteY47" fmla="*/ 533400 h 809625"/>
                    <a:gd name="connsiteX48" fmla="*/ 692150 w 946217"/>
                    <a:gd name="connsiteY48" fmla="*/ 593725 h 809625"/>
                    <a:gd name="connsiteX49" fmla="*/ 668338 w 946217"/>
                    <a:gd name="connsiteY49" fmla="*/ 649288 h 809625"/>
                    <a:gd name="connsiteX50" fmla="*/ 658813 w 946217"/>
                    <a:gd name="connsiteY50" fmla="*/ 809625 h 809625"/>
                    <a:gd name="connsiteX51" fmla="*/ 625475 w 946217"/>
                    <a:gd name="connsiteY51" fmla="*/ 696913 h 809625"/>
                    <a:gd name="connsiteX52" fmla="*/ 630238 w 946217"/>
                    <a:gd name="connsiteY52" fmla="*/ 598488 h 809625"/>
                    <a:gd name="connsiteX53" fmla="*/ 511175 w 946217"/>
                    <a:gd name="connsiteY53" fmla="*/ 498475 h 809625"/>
                    <a:gd name="connsiteX54" fmla="*/ 331788 w 946217"/>
                    <a:gd name="connsiteY54" fmla="*/ 392113 h 809625"/>
                    <a:gd name="connsiteX55" fmla="*/ 227013 w 946217"/>
                    <a:gd name="connsiteY55" fmla="*/ 373063 h 809625"/>
                    <a:gd name="connsiteX56" fmla="*/ 150813 w 946217"/>
                    <a:gd name="connsiteY56" fmla="*/ 423863 h 809625"/>
                    <a:gd name="connsiteX57" fmla="*/ 82550 w 946217"/>
                    <a:gd name="connsiteY57" fmla="*/ 442913 h 809625"/>
                    <a:gd name="connsiteX58" fmla="*/ 7938 w 946217"/>
                    <a:gd name="connsiteY58" fmla="*/ 471488 h 809625"/>
                    <a:gd name="connsiteX0" fmla="*/ 7938 w 946217"/>
                    <a:gd name="connsiteY0" fmla="*/ 471488 h 809625"/>
                    <a:gd name="connsiteX1" fmla="*/ 114300 w 946217"/>
                    <a:gd name="connsiteY1" fmla="*/ 411163 h 809625"/>
                    <a:gd name="connsiteX2" fmla="*/ 195263 w 946217"/>
                    <a:gd name="connsiteY2" fmla="*/ 319088 h 809625"/>
                    <a:gd name="connsiteX3" fmla="*/ 296863 w 946217"/>
                    <a:gd name="connsiteY3" fmla="*/ 344488 h 809625"/>
                    <a:gd name="connsiteX4" fmla="*/ 314325 w 946217"/>
                    <a:gd name="connsiteY4" fmla="*/ 322263 h 809625"/>
                    <a:gd name="connsiteX5" fmla="*/ 220663 w 946217"/>
                    <a:gd name="connsiteY5" fmla="*/ 279400 h 809625"/>
                    <a:gd name="connsiteX6" fmla="*/ 53975 w 946217"/>
                    <a:gd name="connsiteY6" fmla="*/ 330200 h 809625"/>
                    <a:gd name="connsiteX7" fmla="*/ 0 w 946217"/>
                    <a:gd name="connsiteY7" fmla="*/ 346075 h 809625"/>
                    <a:gd name="connsiteX8" fmla="*/ 238125 w 946217"/>
                    <a:gd name="connsiteY8" fmla="*/ 238125 h 809625"/>
                    <a:gd name="connsiteX9" fmla="*/ 361950 w 946217"/>
                    <a:gd name="connsiteY9" fmla="*/ 280988 h 809625"/>
                    <a:gd name="connsiteX10" fmla="*/ 420688 w 946217"/>
                    <a:gd name="connsiteY10" fmla="*/ 209550 h 809625"/>
                    <a:gd name="connsiteX11" fmla="*/ 304800 w 946217"/>
                    <a:gd name="connsiteY11" fmla="*/ 153988 h 809625"/>
                    <a:gd name="connsiteX12" fmla="*/ 193675 w 946217"/>
                    <a:gd name="connsiteY12" fmla="*/ 174625 h 809625"/>
                    <a:gd name="connsiteX13" fmla="*/ 77788 w 946217"/>
                    <a:gd name="connsiteY13" fmla="*/ 161925 h 809625"/>
                    <a:gd name="connsiteX14" fmla="*/ 263525 w 946217"/>
                    <a:gd name="connsiteY14" fmla="*/ 130175 h 809625"/>
                    <a:gd name="connsiteX15" fmla="*/ 165100 w 946217"/>
                    <a:gd name="connsiteY15" fmla="*/ 60325 h 809625"/>
                    <a:gd name="connsiteX16" fmla="*/ 325438 w 946217"/>
                    <a:gd name="connsiteY16" fmla="*/ 106363 h 809625"/>
                    <a:gd name="connsiteX17" fmla="*/ 476250 w 946217"/>
                    <a:gd name="connsiteY17" fmla="*/ 212725 h 809625"/>
                    <a:gd name="connsiteX18" fmla="*/ 485775 w 946217"/>
                    <a:gd name="connsiteY18" fmla="*/ 190500 h 809625"/>
                    <a:gd name="connsiteX19" fmla="*/ 350838 w 946217"/>
                    <a:gd name="connsiteY19" fmla="*/ 31750 h 809625"/>
                    <a:gd name="connsiteX20" fmla="*/ 39688 w 946217"/>
                    <a:gd name="connsiteY20" fmla="*/ 15875 h 809625"/>
                    <a:gd name="connsiteX21" fmla="*/ 395288 w 946217"/>
                    <a:gd name="connsiteY21" fmla="*/ 0 h 809625"/>
                    <a:gd name="connsiteX22" fmla="*/ 509588 w 946217"/>
                    <a:gd name="connsiteY22" fmla="*/ 158750 h 809625"/>
                    <a:gd name="connsiteX23" fmla="*/ 665163 w 946217"/>
                    <a:gd name="connsiteY23" fmla="*/ 206375 h 809625"/>
                    <a:gd name="connsiteX24" fmla="*/ 823913 w 946217"/>
                    <a:gd name="connsiteY24" fmla="*/ 228601 h 809625"/>
                    <a:gd name="connsiteX25" fmla="*/ 928688 w 946217"/>
                    <a:gd name="connsiteY25" fmla="*/ 382588 h 809625"/>
                    <a:gd name="connsiteX26" fmla="*/ 942975 w 946217"/>
                    <a:gd name="connsiteY26" fmla="*/ 546100 h 809625"/>
                    <a:gd name="connsiteX27" fmla="*/ 893762 w 946217"/>
                    <a:gd name="connsiteY27" fmla="*/ 392113 h 809625"/>
                    <a:gd name="connsiteX28" fmla="*/ 808038 w 946217"/>
                    <a:gd name="connsiteY28" fmla="*/ 268287 h 809625"/>
                    <a:gd name="connsiteX29" fmla="*/ 627063 w 946217"/>
                    <a:gd name="connsiteY29" fmla="*/ 247650 h 809625"/>
                    <a:gd name="connsiteX30" fmla="*/ 601663 w 946217"/>
                    <a:gd name="connsiteY30" fmla="*/ 311150 h 809625"/>
                    <a:gd name="connsiteX31" fmla="*/ 777875 w 946217"/>
                    <a:gd name="connsiteY31" fmla="*/ 368300 h 809625"/>
                    <a:gd name="connsiteX32" fmla="*/ 806450 w 946217"/>
                    <a:gd name="connsiteY32" fmla="*/ 422275 h 809625"/>
                    <a:gd name="connsiteX33" fmla="*/ 882651 w 946217"/>
                    <a:gd name="connsiteY33" fmla="*/ 566738 h 809625"/>
                    <a:gd name="connsiteX34" fmla="*/ 777875 w 946217"/>
                    <a:gd name="connsiteY34" fmla="*/ 436563 h 809625"/>
                    <a:gd name="connsiteX35" fmla="*/ 768350 w 946217"/>
                    <a:gd name="connsiteY35" fmla="*/ 481013 h 809625"/>
                    <a:gd name="connsiteX36" fmla="*/ 809626 w 946217"/>
                    <a:gd name="connsiteY36" fmla="*/ 608013 h 809625"/>
                    <a:gd name="connsiteX37" fmla="*/ 739775 w 946217"/>
                    <a:gd name="connsiteY37" fmla="*/ 503238 h 809625"/>
                    <a:gd name="connsiteX38" fmla="*/ 739775 w 946217"/>
                    <a:gd name="connsiteY38" fmla="*/ 417513 h 809625"/>
                    <a:gd name="connsiteX39" fmla="*/ 731838 w 946217"/>
                    <a:gd name="connsiteY39" fmla="*/ 392113 h 809625"/>
                    <a:gd name="connsiteX40" fmla="*/ 565150 w 946217"/>
                    <a:gd name="connsiteY40" fmla="*/ 357188 h 809625"/>
                    <a:gd name="connsiteX41" fmla="*/ 544513 w 946217"/>
                    <a:gd name="connsiteY41" fmla="*/ 412750 h 809625"/>
                    <a:gd name="connsiteX42" fmla="*/ 717550 w 946217"/>
                    <a:gd name="connsiteY42" fmla="*/ 530226 h 809625"/>
                    <a:gd name="connsiteX43" fmla="*/ 733425 w 946217"/>
                    <a:gd name="connsiteY43" fmla="*/ 668338 h 809625"/>
                    <a:gd name="connsiteX44" fmla="*/ 757238 w 946217"/>
                    <a:gd name="connsiteY44" fmla="*/ 742950 h 809625"/>
                    <a:gd name="connsiteX45" fmla="*/ 712788 w 946217"/>
                    <a:gd name="connsiteY45" fmla="*/ 661988 h 809625"/>
                    <a:gd name="connsiteX46" fmla="*/ 708025 w 946217"/>
                    <a:gd name="connsiteY46" fmla="*/ 571500 h 809625"/>
                    <a:gd name="connsiteX47" fmla="*/ 655638 w 946217"/>
                    <a:gd name="connsiteY47" fmla="*/ 533400 h 809625"/>
                    <a:gd name="connsiteX48" fmla="*/ 692150 w 946217"/>
                    <a:gd name="connsiteY48" fmla="*/ 593725 h 809625"/>
                    <a:gd name="connsiteX49" fmla="*/ 668338 w 946217"/>
                    <a:gd name="connsiteY49" fmla="*/ 649288 h 809625"/>
                    <a:gd name="connsiteX50" fmla="*/ 658813 w 946217"/>
                    <a:gd name="connsiteY50" fmla="*/ 809625 h 809625"/>
                    <a:gd name="connsiteX51" fmla="*/ 625475 w 946217"/>
                    <a:gd name="connsiteY51" fmla="*/ 696913 h 809625"/>
                    <a:gd name="connsiteX52" fmla="*/ 630238 w 946217"/>
                    <a:gd name="connsiteY52" fmla="*/ 598488 h 809625"/>
                    <a:gd name="connsiteX53" fmla="*/ 511175 w 946217"/>
                    <a:gd name="connsiteY53" fmla="*/ 498475 h 809625"/>
                    <a:gd name="connsiteX54" fmla="*/ 331788 w 946217"/>
                    <a:gd name="connsiteY54" fmla="*/ 392113 h 809625"/>
                    <a:gd name="connsiteX55" fmla="*/ 227013 w 946217"/>
                    <a:gd name="connsiteY55" fmla="*/ 373063 h 809625"/>
                    <a:gd name="connsiteX56" fmla="*/ 150813 w 946217"/>
                    <a:gd name="connsiteY56" fmla="*/ 423863 h 809625"/>
                    <a:gd name="connsiteX57" fmla="*/ 82550 w 946217"/>
                    <a:gd name="connsiteY57" fmla="*/ 442913 h 809625"/>
                    <a:gd name="connsiteX58" fmla="*/ 7938 w 946217"/>
                    <a:gd name="connsiteY58" fmla="*/ 471488 h 809625"/>
                    <a:gd name="connsiteX0" fmla="*/ 7938 w 946217"/>
                    <a:gd name="connsiteY0" fmla="*/ 471488 h 809625"/>
                    <a:gd name="connsiteX1" fmla="*/ 114300 w 946217"/>
                    <a:gd name="connsiteY1" fmla="*/ 411163 h 809625"/>
                    <a:gd name="connsiteX2" fmla="*/ 195263 w 946217"/>
                    <a:gd name="connsiteY2" fmla="*/ 319088 h 809625"/>
                    <a:gd name="connsiteX3" fmla="*/ 296863 w 946217"/>
                    <a:gd name="connsiteY3" fmla="*/ 344488 h 809625"/>
                    <a:gd name="connsiteX4" fmla="*/ 314325 w 946217"/>
                    <a:gd name="connsiteY4" fmla="*/ 322263 h 809625"/>
                    <a:gd name="connsiteX5" fmla="*/ 220663 w 946217"/>
                    <a:gd name="connsiteY5" fmla="*/ 279400 h 809625"/>
                    <a:gd name="connsiteX6" fmla="*/ 53975 w 946217"/>
                    <a:gd name="connsiteY6" fmla="*/ 330200 h 809625"/>
                    <a:gd name="connsiteX7" fmla="*/ 0 w 946217"/>
                    <a:gd name="connsiteY7" fmla="*/ 346075 h 809625"/>
                    <a:gd name="connsiteX8" fmla="*/ 238125 w 946217"/>
                    <a:gd name="connsiteY8" fmla="*/ 238125 h 809625"/>
                    <a:gd name="connsiteX9" fmla="*/ 361950 w 946217"/>
                    <a:gd name="connsiteY9" fmla="*/ 280988 h 809625"/>
                    <a:gd name="connsiteX10" fmla="*/ 420688 w 946217"/>
                    <a:gd name="connsiteY10" fmla="*/ 209550 h 809625"/>
                    <a:gd name="connsiteX11" fmla="*/ 304800 w 946217"/>
                    <a:gd name="connsiteY11" fmla="*/ 153988 h 809625"/>
                    <a:gd name="connsiteX12" fmla="*/ 193675 w 946217"/>
                    <a:gd name="connsiteY12" fmla="*/ 174625 h 809625"/>
                    <a:gd name="connsiteX13" fmla="*/ 77788 w 946217"/>
                    <a:gd name="connsiteY13" fmla="*/ 161925 h 809625"/>
                    <a:gd name="connsiteX14" fmla="*/ 263525 w 946217"/>
                    <a:gd name="connsiteY14" fmla="*/ 130175 h 809625"/>
                    <a:gd name="connsiteX15" fmla="*/ 165100 w 946217"/>
                    <a:gd name="connsiteY15" fmla="*/ 60325 h 809625"/>
                    <a:gd name="connsiteX16" fmla="*/ 325438 w 946217"/>
                    <a:gd name="connsiteY16" fmla="*/ 106363 h 809625"/>
                    <a:gd name="connsiteX17" fmla="*/ 476250 w 946217"/>
                    <a:gd name="connsiteY17" fmla="*/ 212725 h 809625"/>
                    <a:gd name="connsiteX18" fmla="*/ 485775 w 946217"/>
                    <a:gd name="connsiteY18" fmla="*/ 190500 h 809625"/>
                    <a:gd name="connsiteX19" fmla="*/ 350838 w 946217"/>
                    <a:gd name="connsiteY19" fmla="*/ 31750 h 809625"/>
                    <a:gd name="connsiteX20" fmla="*/ 39688 w 946217"/>
                    <a:gd name="connsiteY20" fmla="*/ 15875 h 809625"/>
                    <a:gd name="connsiteX21" fmla="*/ 395288 w 946217"/>
                    <a:gd name="connsiteY21" fmla="*/ 0 h 809625"/>
                    <a:gd name="connsiteX22" fmla="*/ 509588 w 946217"/>
                    <a:gd name="connsiteY22" fmla="*/ 158750 h 809625"/>
                    <a:gd name="connsiteX23" fmla="*/ 665163 w 946217"/>
                    <a:gd name="connsiteY23" fmla="*/ 206375 h 809625"/>
                    <a:gd name="connsiteX24" fmla="*/ 823913 w 946217"/>
                    <a:gd name="connsiteY24" fmla="*/ 228601 h 809625"/>
                    <a:gd name="connsiteX25" fmla="*/ 928688 w 946217"/>
                    <a:gd name="connsiteY25" fmla="*/ 382588 h 809625"/>
                    <a:gd name="connsiteX26" fmla="*/ 942975 w 946217"/>
                    <a:gd name="connsiteY26" fmla="*/ 546100 h 809625"/>
                    <a:gd name="connsiteX27" fmla="*/ 893762 w 946217"/>
                    <a:gd name="connsiteY27" fmla="*/ 392113 h 809625"/>
                    <a:gd name="connsiteX28" fmla="*/ 808038 w 946217"/>
                    <a:gd name="connsiteY28" fmla="*/ 268287 h 809625"/>
                    <a:gd name="connsiteX29" fmla="*/ 627063 w 946217"/>
                    <a:gd name="connsiteY29" fmla="*/ 247650 h 809625"/>
                    <a:gd name="connsiteX30" fmla="*/ 601663 w 946217"/>
                    <a:gd name="connsiteY30" fmla="*/ 311150 h 809625"/>
                    <a:gd name="connsiteX31" fmla="*/ 777875 w 946217"/>
                    <a:gd name="connsiteY31" fmla="*/ 368300 h 809625"/>
                    <a:gd name="connsiteX32" fmla="*/ 806450 w 946217"/>
                    <a:gd name="connsiteY32" fmla="*/ 422275 h 809625"/>
                    <a:gd name="connsiteX33" fmla="*/ 882651 w 946217"/>
                    <a:gd name="connsiteY33" fmla="*/ 566738 h 809625"/>
                    <a:gd name="connsiteX34" fmla="*/ 777875 w 946217"/>
                    <a:gd name="connsiteY34" fmla="*/ 436563 h 809625"/>
                    <a:gd name="connsiteX35" fmla="*/ 768350 w 946217"/>
                    <a:gd name="connsiteY35" fmla="*/ 481013 h 809625"/>
                    <a:gd name="connsiteX36" fmla="*/ 809626 w 946217"/>
                    <a:gd name="connsiteY36" fmla="*/ 608013 h 809625"/>
                    <a:gd name="connsiteX37" fmla="*/ 739775 w 946217"/>
                    <a:gd name="connsiteY37" fmla="*/ 503238 h 809625"/>
                    <a:gd name="connsiteX38" fmla="*/ 739775 w 946217"/>
                    <a:gd name="connsiteY38" fmla="*/ 417513 h 809625"/>
                    <a:gd name="connsiteX39" fmla="*/ 731838 w 946217"/>
                    <a:gd name="connsiteY39" fmla="*/ 392113 h 809625"/>
                    <a:gd name="connsiteX40" fmla="*/ 565150 w 946217"/>
                    <a:gd name="connsiteY40" fmla="*/ 357188 h 809625"/>
                    <a:gd name="connsiteX41" fmla="*/ 544513 w 946217"/>
                    <a:gd name="connsiteY41" fmla="*/ 412750 h 809625"/>
                    <a:gd name="connsiteX42" fmla="*/ 717550 w 946217"/>
                    <a:gd name="connsiteY42" fmla="*/ 530226 h 809625"/>
                    <a:gd name="connsiteX43" fmla="*/ 733425 w 946217"/>
                    <a:gd name="connsiteY43" fmla="*/ 668338 h 809625"/>
                    <a:gd name="connsiteX44" fmla="*/ 757238 w 946217"/>
                    <a:gd name="connsiteY44" fmla="*/ 742950 h 809625"/>
                    <a:gd name="connsiteX45" fmla="*/ 712788 w 946217"/>
                    <a:gd name="connsiteY45" fmla="*/ 661988 h 809625"/>
                    <a:gd name="connsiteX46" fmla="*/ 708025 w 946217"/>
                    <a:gd name="connsiteY46" fmla="*/ 571500 h 809625"/>
                    <a:gd name="connsiteX47" fmla="*/ 655638 w 946217"/>
                    <a:gd name="connsiteY47" fmla="*/ 533400 h 809625"/>
                    <a:gd name="connsiteX48" fmla="*/ 692150 w 946217"/>
                    <a:gd name="connsiteY48" fmla="*/ 593725 h 809625"/>
                    <a:gd name="connsiteX49" fmla="*/ 668338 w 946217"/>
                    <a:gd name="connsiteY49" fmla="*/ 649288 h 809625"/>
                    <a:gd name="connsiteX50" fmla="*/ 658813 w 946217"/>
                    <a:gd name="connsiteY50" fmla="*/ 809625 h 809625"/>
                    <a:gd name="connsiteX51" fmla="*/ 625475 w 946217"/>
                    <a:gd name="connsiteY51" fmla="*/ 696913 h 809625"/>
                    <a:gd name="connsiteX52" fmla="*/ 630238 w 946217"/>
                    <a:gd name="connsiteY52" fmla="*/ 598488 h 809625"/>
                    <a:gd name="connsiteX53" fmla="*/ 511175 w 946217"/>
                    <a:gd name="connsiteY53" fmla="*/ 498475 h 809625"/>
                    <a:gd name="connsiteX54" fmla="*/ 331788 w 946217"/>
                    <a:gd name="connsiteY54" fmla="*/ 392113 h 809625"/>
                    <a:gd name="connsiteX55" fmla="*/ 227013 w 946217"/>
                    <a:gd name="connsiteY55" fmla="*/ 373063 h 809625"/>
                    <a:gd name="connsiteX56" fmla="*/ 150813 w 946217"/>
                    <a:gd name="connsiteY56" fmla="*/ 423863 h 809625"/>
                    <a:gd name="connsiteX57" fmla="*/ 82550 w 946217"/>
                    <a:gd name="connsiteY57" fmla="*/ 442913 h 809625"/>
                    <a:gd name="connsiteX58" fmla="*/ 7938 w 946217"/>
                    <a:gd name="connsiteY58" fmla="*/ 471488 h 809625"/>
                    <a:gd name="connsiteX0" fmla="*/ 7938 w 946217"/>
                    <a:gd name="connsiteY0" fmla="*/ 471488 h 809625"/>
                    <a:gd name="connsiteX1" fmla="*/ 114300 w 946217"/>
                    <a:gd name="connsiteY1" fmla="*/ 411163 h 809625"/>
                    <a:gd name="connsiteX2" fmla="*/ 195263 w 946217"/>
                    <a:gd name="connsiteY2" fmla="*/ 319088 h 809625"/>
                    <a:gd name="connsiteX3" fmla="*/ 296863 w 946217"/>
                    <a:gd name="connsiteY3" fmla="*/ 344488 h 809625"/>
                    <a:gd name="connsiteX4" fmla="*/ 314325 w 946217"/>
                    <a:gd name="connsiteY4" fmla="*/ 322263 h 809625"/>
                    <a:gd name="connsiteX5" fmla="*/ 220663 w 946217"/>
                    <a:gd name="connsiteY5" fmla="*/ 279400 h 809625"/>
                    <a:gd name="connsiteX6" fmla="*/ 53975 w 946217"/>
                    <a:gd name="connsiteY6" fmla="*/ 330200 h 809625"/>
                    <a:gd name="connsiteX7" fmla="*/ 0 w 946217"/>
                    <a:gd name="connsiteY7" fmla="*/ 346075 h 809625"/>
                    <a:gd name="connsiteX8" fmla="*/ 238125 w 946217"/>
                    <a:gd name="connsiteY8" fmla="*/ 238125 h 809625"/>
                    <a:gd name="connsiteX9" fmla="*/ 361950 w 946217"/>
                    <a:gd name="connsiteY9" fmla="*/ 280988 h 809625"/>
                    <a:gd name="connsiteX10" fmla="*/ 420688 w 946217"/>
                    <a:gd name="connsiteY10" fmla="*/ 209550 h 809625"/>
                    <a:gd name="connsiteX11" fmla="*/ 304800 w 946217"/>
                    <a:gd name="connsiteY11" fmla="*/ 153988 h 809625"/>
                    <a:gd name="connsiteX12" fmla="*/ 193675 w 946217"/>
                    <a:gd name="connsiteY12" fmla="*/ 174625 h 809625"/>
                    <a:gd name="connsiteX13" fmla="*/ 77788 w 946217"/>
                    <a:gd name="connsiteY13" fmla="*/ 161925 h 809625"/>
                    <a:gd name="connsiteX14" fmla="*/ 263525 w 946217"/>
                    <a:gd name="connsiteY14" fmla="*/ 130175 h 809625"/>
                    <a:gd name="connsiteX15" fmla="*/ 165100 w 946217"/>
                    <a:gd name="connsiteY15" fmla="*/ 60325 h 809625"/>
                    <a:gd name="connsiteX16" fmla="*/ 325438 w 946217"/>
                    <a:gd name="connsiteY16" fmla="*/ 106363 h 809625"/>
                    <a:gd name="connsiteX17" fmla="*/ 476250 w 946217"/>
                    <a:gd name="connsiteY17" fmla="*/ 212725 h 809625"/>
                    <a:gd name="connsiteX18" fmla="*/ 485775 w 946217"/>
                    <a:gd name="connsiteY18" fmla="*/ 190500 h 809625"/>
                    <a:gd name="connsiteX19" fmla="*/ 350838 w 946217"/>
                    <a:gd name="connsiteY19" fmla="*/ 31750 h 809625"/>
                    <a:gd name="connsiteX20" fmla="*/ 39688 w 946217"/>
                    <a:gd name="connsiteY20" fmla="*/ 15875 h 809625"/>
                    <a:gd name="connsiteX21" fmla="*/ 395288 w 946217"/>
                    <a:gd name="connsiteY21" fmla="*/ 0 h 809625"/>
                    <a:gd name="connsiteX22" fmla="*/ 509588 w 946217"/>
                    <a:gd name="connsiteY22" fmla="*/ 158750 h 809625"/>
                    <a:gd name="connsiteX23" fmla="*/ 665163 w 946217"/>
                    <a:gd name="connsiteY23" fmla="*/ 206375 h 809625"/>
                    <a:gd name="connsiteX24" fmla="*/ 823913 w 946217"/>
                    <a:gd name="connsiteY24" fmla="*/ 228601 h 809625"/>
                    <a:gd name="connsiteX25" fmla="*/ 928688 w 946217"/>
                    <a:gd name="connsiteY25" fmla="*/ 382588 h 809625"/>
                    <a:gd name="connsiteX26" fmla="*/ 942975 w 946217"/>
                    <a:gd name="connsiteY26" fmla="*/ 546100 h 809625"/>
                    <a:gd name="connsiteX27" fmla="*/ 893762 w 946217"/>
                    <a:gd name="connsiteY27" fmla="*/ 392113 h 809625"/>
                    <a:gd name="connsiteX28" fmla="*/ 808038 w 946217"/>
                    <a:gd name="connsiteY28" fmla="*/ 268287 h 809625"/>
                    <a:gd name="connsiteX29" fmla="*/ 627063 w 946217"/>
                    <a:gd name="connsiteY29" fmla="*/ 247650 h 809625"/>
                    <a:gd name="connsiteX30" fmla="*/ 601663 w 946217"/>
                    <a:gd name="connsiteY30" fmla="*/ 311150 h 809625"/>
                    <a:gd name="connsiteX31" fmla="*/ 777875 w 946217"/>
                    <a:gd name="connsiteY31" fmla="*/ 368300 h 809625"/>
                    <a:gd name="connsiteX32" fmla="*/ 806450 w 946217"/>
                    <a:gd name="connsiteY32" fmla="*/ 422275 h 809625"/>
                    <a:gd name="connsiteX33" fmla="*/ 882651 w 946217"/>
                    <a:gd name="connsiteY33" fmla="*/ 566738 h 809625"/>
                    <a:gd name="connsiteX34" fmla="*/ 777875 w 946217"/>
                    <a:gd name="connsiteY34" fmla="*/ 436563 h 809625"/>
                    <a:gd name="connsiteX35" fmla="*/ 768350 w 946217"/>
                    <a:gd name="connsiteY35" fmla="*/ 481013 h 809625"/>
                    <a:gd name="connsiteX36" fmla="*/ 809626 w 946217"/>
                    <a:gd name="connsiteY36" fmla="*/ 608013 h 809625"/>
                    <a:gd name="connsiteX37" fmla="*/ 739775 w 946217"/>
                    <a:gd name="connsiteY37" fmla="*/ 503238 h 809625"/>
                    <a:gd name="connsiteX38" fmla="*/ 739775 w 946217"/>
                    <a:gd name="connsiteY38" fmla="*/ 417513 h 809625"/>
                    <a:gd name="connsiteX39" fmla="*/ 731838 w 946217"/>
                    <a:gd name="connsiteY39" fmla="*/ 392113 h 809625"/>
                    <a:gd name="connsiteX40" fmla="*/ 565150 w 946217"/>
                    <a:gd name="connsiteY40" fmla="*/ 357188 h 809625"/>
                    <a:gd name="connsiteX41" fmla="*/ 544513 w 946217"/>
                    <a:gd name="connsiteY41" fmla="*/ 412750 h 809625"/>
                    <a:gd name="connsiteX42" fmla="*/ 717550 w 946217"/>
                    <a:gd name="connsiteY42" fmla="*/ 530226 h 809625"/>
                    <a:gd name="connsiteX43" fmla="*/ 733425 w 946217"/>
                    <a:gd name="connsiteY43" fmla="*/ 668338 h 809625"/>
                    <a:gd name="connsiteX44" fmla="*/ 757238 w 946217"/>
                    <a:gd name="connsiteY44" fmla="*/ 742950 h 809625"/>
                    <a:gd name="connsiteX45" fmla="*/ 712788 w 946217"/>
                    <a:gd name="connsiteY45" fmla="*/ 661988 h 809625"/>
                    <a:gd name="connsiteX46" fmla="*/ 708025 w 946217"/>
                    <a:gd name="connsiteY46" fmla="*/ 571500 h 809625"/>
                    <a:gd name="connsiteX47" fmla="*/ 655638 w 946217"/>
                    <a:gd name="connsiteY47" fmla="*/ 533400 h 809625"/>
                    <a:gd name="connsiteX48" fmla="*/ 692150 w 946217"/>
                    <a:gd name="connsiteY48" fmla="*/ 593725 h 809625"/>
                    <a:gd name="connsiteX49" fmla="*/ 668338 w 946217"/>
                    <a:gd name="connsiteY49" fmla="*/ 649288 h 809625"/>
                    <a:gd name="connsiteX50" fmla="*/ 658813 w 946217"/>
                    <a:gd name="connsiteY50" fmla="*/ 809625 h 809625"/>
                    <a:gd name="connsiteX51" fmla="*/ 625475 w 946217"/>
                    <a:gd name="connsiteY51" fmla="*/ 696913 h 809625"/>
                    <a:gd name="connsiteX52" fmla="*/ 630238 w 946217"/>
                    <a:gd name="connsiteY52" fmla="*/ 598488 h 809625"/>
                    <a:gd name="connsiteX53" fmla="*/ 511175 w 946217"/>
                    <a:gd name="connsiteY53" fmla="*/ 498475 h 809625"/>
                    <a:gd name="connsiteX54" fmla="*/ 331788 w 946217"/>
                    <a:gd name="connsiteY54" fmla="*/ 392113 h 809625"/>
                    <a:gd name="connsiteX55" fmla="*/ 227013 w 946217"/>
                    <a:gd name="connsiteY55" fmla="*/ 373063 h 809625"/>
                    <a:gd name="connsiteX56" fmla="*/ 150813 w 946217"/>
                    <a:gd name="connsiteY56" fmla="*/ 423863 h 809625"/>
                    <a:gd name="connsiteX57" fmla="*/ 82550 w 946217"/>
                    <a:gd name="connsiteY57" fmla="*/ 442913 h 809625"/>
                    <a:gd name="connsiteX58" fmla="*/ 7938 w 946217"/>
                    <a:gd name="connsiteY58" fmla="*/ 471488 h 809625"/>
                    <a:gd name="connsiteX0" fmla="*/ 7938 w 946217"/>
                    <a:gd name="connsiteY0" fmla="*/ 471488 h 809625"/>
                    <a:gd name="connsiteX1" fmla="*/ 114300 w 946217"/>
                    <a:gd name="connsiteY1" fmla="*/ 411163 h 809625"/>
                    <a:gd name="connsiteX2" fmla="*/ 195263 w 946217"/>
                    <a:gd name="connsiteY2" fmla="*/ 319088 h 809625"/>
                    <a:gd name="connsiteX3" fmla="*/ 296863 w 946217"/>
                    <a:gd name="connsiteY3" fmla="*/ 344488 h 809625"/>
                    <a:gd name="connsiteX4" fmla="*/ 314325 w 946217"/>
                    <a:gd name="connsiteY4" fmla="*/ 322263 h 809625"/>
                    <a:gd name="connsiteX5" fmla="*/ 220663 w 946217"/>
                    <a:gd name="connsiteY5" fmla="*/ 279400 h 809625"/>
                    <a:gd name="connsiteX6" fmla="*/ 53975 w 946217"/>
                    <a:gd name="connsiteY6" fmla="*/ 330200 h 809625"/>
                    <a:gd name="connsiteX7" fmla="*/ 0 w 946217"/>
                    <a:gd name="connsiteY7" fmla="*/ 346075 h 809625"/>
                    <a:gd name="connsiteX8" fmla="*/ 238125 w 946217"/>
                    <a:gd name="connsiteY8" fmla="*/ 238125 h 809625"/>
                    <a:gd name="connsiteX9" fmla="*/ 361950 w 946217"/>
                    <a:gd name="connsiteY9" fmla="*/ 280988 h 809625"/>
                    <a:gd name="connsiteX10" fmla="*/ 420688 w 946217"/>
                    <a:gd name="connsiteY10" fmla="*/ 209550 h 809625"/>
                    <a:gd name="connsiteX11" fmla="*/ 304800 w 946217"/>
                    <a:gd name="connsiteY11" fmla="*/ 153988 h 809625"/>
                    <a:gd name="connsiteX12" fmla="*/ 193675 w 946217"/>
                    <a:gd name="connsiteY12" fmla="*/ 174625 h 809625"/>
                    <a:gd name="connsiteX13" fmla="*/ 77788 w 946217"/>
                    <a:gd name="connsiteY13" fmla="*/ 161925 h 809625"/>
                    <a:gd name="connsiteX14" fmla="*/ 263525 w 946217"/>
                    <a:gd name="connsiteY14" fmla="*/ 130175 h 809625"/>
                    <a:gd name="connsiteX15" fmla="*/ 165100 w 946217"/>
                    <a:gd name="connsiteY15" fmla="*/ 60325 h 809625"/>
                    <a:gd name="connsiteX16" fmla="*/ 325438 w 946217"/>
                    <a:gd name="connsiteY16" fmla="*/ 106363 h 809625"/>
                    <a:gd name="connsiteX17" fmla="*/ 476250 w 946217"/>
                    <a:gd name="connsiteY17" fmla="*/ 212725 h 809625"/>
                    <a:gd name="connsiteX18" fmla="*/ 485775 w 946217"/>
                    <a:gd name="connsiteY18" fmla="*/ 190500 h 809625"/>
                    <a:gd name="connsiteX19" fmla="*/ 350838 w 946217"/>
                    <a:gd name="connsiteY19" fmla="*/ 31750 h 809625"/>
                    <a:gd name="connsiteX20" fmla="*/ 39688 w 946217"/>
                    <a:gd name="connsiteY20" fmla="*/ 15875 h 809625"/>
                    <a:gd name="connsiteX21" fmla="*/ 395288 w 946217"/>
                    <a:gd name="connsiteY21" fmla="*/ 0 h 809625"/>
                    <a:gd name="connsiteX22" fmla="*/ 509588 w 946217"/>
                    <a:gd name="connsiteY22" fmla="*/ 158750 h 809625"/>
                    <a:gd name="connsiteX23" fmla="*/ 665163 w 946217"/>
                    <a:gd name="connsiteY23" fmla="*/ 206375 h 809625"/>
                    <a:gd name="connsiteX24" fmla="*/ 823913 w 946217"/>
                    <a:gd name="connsiteY24" fmla="*/ 228601 h 809625"/>
                    <a:gd name="connsiteX25" fmla="*/ 928688 w 946217"/>
                    <a:gd name="connsiteY25" fmla="*/ 382588 h 809625"/>
                    <a:gd name="connsiteX26" fmla="*/ 942975 w 946217"/>
                    <a:gd name="connsiteY26" fmla="*/ 546100 h 809625"/>
                    <a:gd name="connsiteX27" fmla="*/ 893762 w 946217"/>
                    <a:gd name="connsiteY27" fmla="*/ 392113 h 809625"/>
                    <a:gd name="connsiteX28" fmla="*/ 808038 w 946217"/>
                    <a:gd name="connsiteY28" fmla="*/ 268287 h 809625"/>
                    <a:gd name="connsiteX29" fmla="*/ 627063 w 946217"/>
                    <a:gd name="connsiteY29" fmla="*/ 247650 h 809625"/>
                    <a:gd name="connsiteX30" fmla="*/ 601663 w 946217"/>
                    <a:gd name="connsiteY30" fmla="*/ 311150 h 809625"/>
                    <a:gd name="connsiteX31" fmla="*/ 777875 w 946217"/>
                    <a:gd name="connsiteY31" fmla="*/ 368300 h 809625"/>
                    <a:gd name="connsiteX32" fmla="*/ 806450 w 946217"/>
                    <a:gd name="connsiteY32" fmla="*/ 422275 h 809625"/>
                    <a:gd name="connsiteX33" fmla="*/ 882651 w 946217"/>
                    <a:gd name="connsiteY33" fmla="*/ 566738 h 809625"/>
                    <a:gd name="connsiteX34" fmla="*/ 777875 w 946217"/>
                    <a:gd name="connsiteY34" fmla="*/ 436563 h 809625"/>
                    <a:gd name="connsiteX35" fmla="*/ 768350 w 946217"/>
                    <a:gd name="connsiteY35" fmla="*/ 481013 h 809625"/>
                    <a:gd name="connsiteX36" fmla="*/ 809626 w 946217"/>
                    <a:gd name="connsiteY36" fmla="*/ 608013 h 809625"/>
                    <a:gd name="connsiteX37" fmla="*/ 739775 w 946217"/>
                    <a:gd name="connsiteY37" fmla="*/ 503238 h 809625"/>
                    <a:gd name="connsiteX38" fmla="*/ 739775 w 946217"/>
                    <a:gd name="connsiteY38" fmla="*/ 417513 h 809625"/>
                    <a:gd name="connsiteX39" fmla="*/ 731838 w 946217"/>
                    <a:gd name="connsiteY39" fmla="*/ 392113 h 809625"/>
                    <a:gd name="connsiteX40" fmla="*/ 565150 w 946217"/>
                    <a:gd name="connsiteY40" fmla="*/ 357188 h 809625"/>
                    <a:gd name="connsiteX41" fmla="*/ 544513 w 946217"/>
                    <a:gd name="connsiteY41" fmla="*/ 412750 h 809625"/>
                    <a:gd name="connsiteX42" fmla="*/ 717550 w 946217"/>
                    <a:gd name="connsiteY42" fmla="*/ 530226 h 809625"/>
                    <a:gd name="connsiteX43" fmla="*/ 733425 w 946217"/>
                    <a:gd name="connsiteY43" fmla="*/ 668338 h 809625"/>
                    <a:gd name="connsiteX44" fmla="*/ 757238 w 946217"/>
                    <a:gd name="connsiteY44" fmla="*/ 742950 h 809625"/>
                    <a:gd name="connsiteX45" fmla="*/ 712788 w 946217"/>
                    <a:gd name="connsiteY45" fmla="*/ 661988 h 809625"/>
                    <a:gd name="connsiteX46" fmla="*/ 708025 w 946217"/>
                    <a:gd name="connsiteY46" fmla="*/ 571500 h 809625"/>
                    <a:gd name="connsiteX47" fmla="*/ 655638 w 946217"/>
                    <a:gd name="connsiteY47" fmla="*/ 533400 h 809625"/>
                    <a:gd name="connsiteX48" fmla="*/ 692150 w 946217"/>
                    <a:gd name="connsiteY48" fmla="*/ 593725 h 809625"/>
                    <a:gd name="connsiteX49" fmla="*/ 668338 w 946217"/>
                    <a:gd name="connsiteY49" fmla="*/ 649288 h 809625"/>
                    <a:gd name="connsiteX50" fmla="*/ 658813 w 946217"/>
                    <a:gd name="connsiteY50" fmla="*/ 809625 h 809625"/>
                    <a:gd name="connsiteX51" fmla="*/ 625475 w 946217"/>
                    <a:gd name="connsiteY51" fmla="*/ 696913 h 809625"/>
                    <a:gd name="connsiteX52" fmla="*/ 630238 w 946217"/>
                    <a:gd name="connsiteY52" fmla="*/ 598488 h 809625"/>
                    <a:gd name="connsiteX53" fmla="*/ 511175 w 946217"/>
                    <a:gd name="connsiteY53" fmla="*/ 498475 h 809625"/>
                    <a:gd name="connsiteX54" fmla="*/ 331788 w 946217"/>
                    <a:gd name="connsiteY54" fmla="*/ 392113 h 809625"/>
                    <a:gd name="connsiteX55" fmla="*/ 227013 w 946217"/>
                    <a:gd name="connsiteY55" fmla="*/ 373063 h 809625"/>
                    <a:gd name="connsiteX56" fmla="*/ 150813 w 946217"/>
                    <a:gd name="connsiteY56" fmla="*/ 423863 h 809625"/>
                    <a:gd name="connsiteX57" fmla="*/ 82550 w 946217"/>
                    <a:gd name="connsiteY57" fmla="*/ 442913 h 809625"/>
                    <a:gd name="connsiteX58" fmla="*/ 7938 w 946217"/>
                    <a:gd name="connsiteY58" fmla="*/ 471488 h 809625"/>
                    <a:gd name="connsiteX0" fmla="*/ 7938 w 946217"/>
                    <a:gd name="connsiteY0" fmla="*/ 471488 h 817563"/>
                    <a:gd name="connsiteX1" fmla="*/ 114300 w 946217"/>
                    <a:gd name="connsiteY1" fmla="*/ 411163 h 817563"/>
                    <a:gd name="connsiteX2" fmla="*/ 195263 w 946217"/>
                    <a:gd name="connsiteY2" fmla="*/ 319088 h 817563"/>
                    <a:gd name="connsiteX3" fmla="*/ 296863 w 946217"/>
                    <a:gd name="connsiteY3" fmla="*/ 344488 h 817563"/>
                    <a:gd name="connsiteX4" fmla="*/ 314325 w 946217"/>
                    <a:gd name="connsiteY4" fmla="*/ 322263 h 817563"/>
                    <a:gd name="connsiteX5" fmla="*/ 220663 w 946217"/>
                    <a:gd name="connsiteY5" fmla="*/ 279400 h 817563"/>
                    <a:gd name="connsiteX6" fmla="*/ 53975 w 946217"/>
                    <a:gd name="connsiteY6" fmla="*/ 330200 h 817563"/>
                    <a:gd name="connsiteX7" fmla="*/ 0 w 946217"/>
                    <a:gd name="connsiteY7" fmla="*/ 346075 h 817563"/>
                    <a:gd name="connsiteX8" fmla="*/ 238125 w 946217"/>
                    <a:gd name="connsiteY8" fmla="*/ 238125 h 817563"/>
                    <a:gd name="connsiteX9" fmla="*/ 361950 w 946217"/>
                    <a:gd name="connsiteY9" fmla="*/ 280988 h 817563"/>
                    <a:gd name="connsiteX10" fmla="*/ 420688 w 946217"/>
                    <a:gd name="connsiteY10" fmla="*/ 209550 h 817563"/>
                    <a:gd name="connsiteX11" fmla="*/ 304800 w 946217"/>
                    <a:gd name="connsiteY11" fmla="*/ 153988 h 817563"/>
                    <a:gd name="connsiteX12" fmla="*/ 193675 w 946217"/>
                    <a:gd name="connsiteY12" fmla="*/ 174625 h 817563"/>
                    <a:gd name="connsiteX13" fmla="*/ 77788 w 946217"/>
                    <a:gd name="connsiteY13" fmla="*/ 161925 h 817563"/>
                    <a:gd name="connsiteX14" fmla="*/ 263525 w 946217"/>
                    <a:gd name="connsiteY14" fmla="*/ 130175 h 817563"/>
                    <a:gd name="connsiteX15" fmla="*/ 165100 w 946217"/>
                    <a:gd name="connsiteY15" fmla="*/ 60325 h 817563"/>
                    <a:gd name="connsiteX16" fmla="*/ 325438 w 946217"/>
                    <a:gd name="connsiteY16" fmla="*/ 106363 h 817563"/>
                    <a:gd name="connsiteX17" fmla="*/ 476250 w 946217"/>
                    <a:gd name="connsiteY17" fmla="*/ 212725 h 817563"/>
                    <a:gd name="connsiteX18" fmla="*/ 485775 w 946217"/>
                    <a:gd name="connsiteY18" fmla="*/ 190500 h 817563"/>
                    <a:gd name="connsiteX19" fmla="*/ 350838 w 946217"/>
                    <a:gd name="connsiteY19" fmla="*/ 31750 h 817563"/>
                    <a:gd name="connsiteX20" fmla="*/ 39688 w 946217"/>
                    <a:gd name="connsiteY20" fmla="*/ 15875 h 817563"/>
                    <a:gd name="connsiteX21" fmla="*/ 395288 w 946217"/>
                    <a:gd name="connsiteY21" fmla="*/ 0 h 817563"/>
                    <a:gd name="connsiteX22" fmla="*/ 509588 w 946217"/>
                    <a:gd name="connsiteY22" fmla="*/ 158750 h 817563"/>
                    <a:gd name="connsiteX23" fmla="*/ 665163 w 946217"/>
                    <a:gd name="connsiteY23" fmla="*/ 206375 h 817563"/>
                    <a:gd name="connsiteX24" fmla="*/ 823913 w 946217"/>
                    <a:gd name="connsiteY24" fmla="*/ 228601 h 817563"/>
                    <a:gd name="connsiteX25" fmla="*/ 928688 w 946217"/>
                    <a:gd name="connsiteY25" fmla="*/ 382588 h 817563"/>
                    <a:gd name="connsiteX26" fmla="*/ 942975 w 946217"/>
                    <a:gd name="connsiteY26" fmla="*/ 546100 h 817563"/>
                    <a:gd name="connsiteX27" fmla="*/ 893762 w 946217"/>
                    <a:gd name="connsiteY27" fmla="*/ 392113 h 817563"/>
                    <a:gd name="connsiteX28" fmla="*/ 808038 w 946217"/>
                    <a:gd name="connsiteY28" fmla="*/ 268287 h 817563"/>
                    <a:gd name="connsiteX29" fmla="*/ 627063 w 946217"/>
                    <a:gd name="connsiteY29" fmla="*/ 247650 h 817563"/>
                    <a:gd name="connsiteX30" fmla="*/ 601663 w 946217"/>
                    <a:gd name="connsiteY30" fmla="*/ 311150 h 817563"/>
                    <a:gd name="connsiteX31" fmla="*/ 777875 w 946217"/>
                    <a:gd name="connsiteY31" fmla="*/ 368300 h 817563"/>
                    <a:gd name="connsiteX32" fmla="*/ 806450 w 946217"/>
                    <a:gd name="connsiteY32" fmla="*/ 422275 h 817563"/>
                    <a:gd name="connsiteX33" fmla="*/ 882651 w 946217"/>
                    <a:gd name="connsiteY33" fmla="*/ 566738 h 817563"/>
                    <a:gd name="connsiteX34" fmla="*/ 777875 w 946217"/>
                    <a:gd name="connsiteY34" fmla="*/ 436563 h 817563"/>
                    <a:gd name="connsiteX35" fmla="*/ 768350 w 946217"/>
                    <a:gd name="connsiteY35" fmla="*/ 481013 h 817563"/>
                    <a:gd name="connsiteX36" fmla="*/ 809626 w 946217"/>
                    <a:gd name="connsiteY36" fmla="*/ 608013 h 817563"/>
                    <a:gd name="connsiteX37" fmla="*/ 739775 w 946217"/>
                    <a:gd name="connsiteY37" fmla="*/ 503238 h 817563"/>
                    <a:gd name="connsiteX38" fmla="*/ 739775 w 946217"/>
                    <a:gd name="connsiteY38" fmla="*/ 417513 h 817563"/>
                    <a:gd name="connsiteX39" fmla="*/ 731838 w 946217"/>
                    <a:gd name="connsiteY39" fmla="*/ 392113 h 817563"/>
                    <a:gd name="connsiteX40" fmla="*/ 565150 w 946217"/>
                    <a:gd name="connsiteY40" fmla="*/ 357188 h 817563"/>
                    <a:gd name="connsiteX41" fmla="*/ 544513 w 946217"/>
                    <a:gd name="connsiteY41" fmla="*/ 412750 h 817563"/>
                    <a:gd name="connsiteX42" fmla="*/ 717550 w 946217"/>
                    <a:gd name="connsiteY42" fmla="*/ 530226 h 817563"/>
                    <a:gd name="connsiteX43" fmla="*/ 733425 w 946217"/>
                    <a:gd name="connsiteY43" fmla="*/ 668338 h 817563"/>
                    <a:gd name="connsiteX44" fmla="*/ 757238 w 946217"/>
                    <a:gd name="connsiteY44" fmla="*/ 742950 h 817563"/>
                    <a:gd name="connsiteX45" fmla="*/ 712788 w 946217"/>
                    <a:gd name="connsiteY45" fmla="*/ 661988 h 817563"/>
                    <a:gd name="connsiteX46" fmla="*/ 708025 w 946217"/>
                    <a:gd name="connsiteY46" fmla="*/ 571500 h 817563"/>
                    <a:gd name="connsiteX47" fmla="*/ 655638 w 946217"/>
                    <a:gd name="connsiteY47" fmla="*/ 533400 h 817563"/>
                    <a:gd name="connsiteX48" fmla="*/ 692150 w 946217"/>
                    <a:gd name="connsiteY48" fmla="*/ 593725 h 817563"/>
                    <a:gd name="connsiteX49" fmla="*/ 668338 w 946217"/>
                    <a:gd name="connsiteY49" fmla="*/ 649288 h 817563"/>
                    <a:gd name="connsiteX50" fmla="*/ 646113 w 946217"/>
                    <a:gd name="connsiteY50" fmla="*/ 817563 h 817563"/>
                    <a:gd name="connsiteX51" fmla="*/ 625475 w 946217"/>
                    <a:gd name="connsiteY51" fmla="*/ 696913 h 817563"/>
                    <a:gd name="connsiteX52" fmla="*/ 630238 w 946217"/>
                    <a:gd name="connsiteY52" fmla="*/ 598488 h 817563"/>
                    <a:gd name="connsiteX53" fmla="*/ 511175 w 946217"/>
                    <a:gd name="connsiteY53" fmla="*/ 498475 h 817563"/>
                    <a:gd name="connsiteX54" fmla="*/ 331788 w 946217"/>
                    <a:gd name="connsiteY54" fmla="*/ 392113 h 817563"/>
                    <a:gd name="connsiteX55" fmla="*/ 227013 w 946217"/>
                    <a:gd name="connsiteY55" fmla="*/ 373063 h 817563"/>
                    <a:gd name="connsiteX56" fmla="*/ 150813 w 946217"/>
                    <a:gd name="connsiteY56" fmla="*/ 423863 h 817563"/>
                    <a:gd name="connsiteX57" fmla="*/ 82550 w 946217"/>
                    <a:gd name="connsiteY57" fmla="*/ 442913 h 817563"/>
                    <a:gd name="connsiteX58" fmla="*/ 7938 w 946217"/>
                    <a:gd name="connsiteY58" fmla="*/ 471488 h 817563"/>
                    <a:gd name="connsiteX0" fmla="*/ 7938 w 946217"/>
                    <a:gd name="connsiteY0" fmla="*/ 471488 h 817563"/>
                    <a:gd name="connsiteX1" fmla="*/ 114300 w 946217"/>
                    <a:gd name="connsiteY1" fmla="*/ 411163 h 817563"/>
                    <a:gd name="connsiteX2" fmla="*/ 195263 w 946217"/>
                    <a:gd name="connsiteY2" fmla="*/ 319088 h 817563"/>
                    <a:gd name="connsiteX3" fmla="*/ 296863 w 946217"/>
                    <a:gd name="connsiteY3" fmla="*/ 344488 h 817563"/>
                    <a:gd name="connsiteX4" fmla="*/ 314325 w 946217"/>
                    <a:gd name="connsiteY4" fmla="*/ 322263 h 817563"/>
                    <a:gd name="connsiteX5" fmla="*/ 220663 w 946217"/>
                    <a:gd name="connsiteY5" fmla="*/ 279400 h 817563"/>
                    <a:gd name="connsiteX6" fmla="*/ 53975 w 946217"/>
                    <a:gd name="connsiteY6" fmla="*/ 330200 h 817563"/>
                    <a:gd name="connsiteX7" fmla="*/ 0 w 946217"/>
                    <a:gd name="connsiteY7" fmla="*/ 346075 h 817563"/>
                    <a:gd name="connsiteX8" fmla="*/ 238125 w 946217"/>
                    <a:gd name="connsiteY8" fmla="*/ 238125 h 817563"/>
                    <a:gd name="connsiteX9" fmla="*/ 361950 w 946217"/>
                    <a:gd name="connsiteY9" fmla="*/ 280988 h 817563"/>
                    <a:gd name="connsiteX10" fmla="*/ 420688 w 946217"/>
                    <a:gd name="connsiteY10" fmla="*/ 209550 h 817563"/>
                    <a:gd name="connsiteX11" fmla="*/ 304800 w 946217"/>
                    <a:gd name="connsiteY11" fmla="*/ 153988 h 817563"/>
                    <a:gd name="connsiteX12" fmla="*/ 193675 w 946217"/>
                    <a:gd name="connsiteY12" fmla="*/ 174625 h 817563"/>
                    <a:gd name="connsiteX13" fmla="*/ 77788 w 946217"/>
                    <a:gd name="connsiteY13" fmla="*/ 161925 h 817563"/>
                    <a:gd name="connsiteX14" fmla="*/ 263525 w 946217"/>
                    <a:gd name="connsiteY14" fmla="*/ 130175 h 817563"/>
                    <a:gd name="connsiteX15" fmla="*/ 165100 w 946217"/>
                    <a:gd name="connsiteY15" fmla="*/ 60325 h 817563"/>
                    <a:gd name="connsiteX16" fmla="*/ 325438 w 946217"/>
                    <a:gd name="connsiteY16" fmla="*/ 106363 h 817563"/>
                    <a:gd name="connsiteX17" fmla="*/ 476250 w 946217"/>
                    <a:gd name="connsiteY17" fmla="*/ 212725 h 817563"/>
                    <a:gd name="connsiteX18" fmla="*/ 485775 w 946217"/>
                    <a:gd name="connsiteY18" fmla="*/ 190500 h 817563"/>
                    <a:gd name="connsiteX19" fmla="*/ 350838 w 946217"/>
                    <a:gd name="connsiteY19" fmla="*/ 31750 h 817563"/>
                    <a:gd name="connsiteX20" fmla="*/ 39688 w 946217"/>
                    <a:gd name="connsiteY20" fmla="*/ 15875 h 817563"/>
                    <a:gd name="connsiteX21" fmla="*/ 395288 w 946217"/>
                    <a:gd name="connsiteY21" fmla="*/ 0 h 817563"/>
                    <a:gd name="connsiteX22" fmla="*/ 509588 w 946217"/>
                    <a:gd name="connsiteY22" fmla="*/ 158750 h 817563"/>
                    <a:gd name="connsiteX23" fmla="*/ 665163 w 946217"/>
                    <a:gd name="connsiteY23" fmla="*/ 206375 h 817563"/>
                    <a:gd name="connsiteX24" fmla="*/ 823913 w 946217"/>
                    <a:gd name="connsiteY24" fmla="*/ 228601 h 817563"/>
                    <a:gd name="connsiteX25" fmla="*/ 928688 w 946217"/>
                    <a:gd name="connsiteY25" fmla="*/ 382588 h 817563"/>
                    <a:gd name="connsiteX26" fmla="*/ 942975 w 946217"/>
                    <a:gd name="connsiteY26" fmla="*/ 546100 h 817563"/>
                    <a:gd name="connsiteX27" fmla="*/ 893762 w 946217"/>
                    <a:gd name="connsiteY27" fmla="*/ 392113 h 817563"/>
                    <a:gd name="connsiteX28" fmla="*/ 808038 w 946217"/>
                    <a:gd name="connsiteY28" fmla="*/ 268287 h 817563"/>
                    <a:gd name="connsiteX29" fmla="*/ 627063 w 946217"/>
                    <a:gd name="connsiteY29" fmla="*/ 247650 h 817563"/>
                    <a:gd name="connsiteX30" fmla="*/ 601663 w 946217"/>
                    <a:gd name="connsiteY30" fmla="*/ 311150 h 817563"/>
                    <a:gd name="connsiteX31" fmla="*/ 777875 w 946217"/>
                    <a:gd name="connsiteY31" fmla="*/ 368300 h 817563"/>
                    <a:gd name="connsiteX32" fmla="*/ 806450 w 946217"/>
                    <a:gd name="connsiteY32" fmla="*/ 422275 h 817563"/>
                    <a:gd name="connsiteX33" fmla="*/ 882651 w 946217"/>
                    <a:gd name="connsiteY33" fmla="*/ 566738 h 817563"/>
                    <a:gd name="connsiteX34" fmla="*/ 777875 w 946217"/>
                    <a:gd name="connsiteY34" fmla="*/ 436563 h 817563"/>
                    <a:gd name="connsiteX35" fmla="*/ 768350 w 946217"/>
                    <a:gd name="connsiteY35" fmla="*/ 481013 h 817563"/>
                    <a:gd name="connsiteX36" fmla="*/ 809626 w 946217"/>
                    <a:gd name="connsiteY36" fmla="*/ 608013 h 817563"/>
                    <a:gd name="connsiteX37" fmla="*/ 739775 w 946217"/>
                    <a:gd name="connsiteY37" fmla="*/ 503238 h 817563"/>
                    <a:gd name="connsiteX38" fmla="*/ 739775 w 946217"/>
                    <a:gd name="connsiteY38" fmla="*/ 417513 h 817563"/>
                    <a:gd name="connsiteX39" fmla="*/ 731838 w 946217"/>
                    <a:gd name="connsiteY39" fmla="*/ 392113 h 817563"/>
                    <a:gd name="connsiteX40" fmla="*/ 565150 w 946217"/>
                    <a:gd name="connsiteY40" fmla="*/ 357188 h 817563"/>
                    <a:gd name="connsiteX41" fmla="*/ 544513 w 946217"/>
                    <a:gd name="connsiteY41" fmla="*/ 412750 h 817563"/>
                    <a:gd name="connsiteX42" fmla="*/ 717550 w 946217"/>
                    <a:gd name="connsiteY42" fmla="*/ 530226 h 817563"/>
                    <a:gd name="connsiteX43" fmla="*/ 733425 w 946217"/>
                    <a:gd name="connsiteY43" fmla="*/ 668338 h 817563"/>
                    <a:gd name="connsiteX44" fmla="*/ 757238 w 946217"/>
                    <a:gd name="connsiteY44" fmla="*/ 742950 h 817563"/>
                    <a:gd name="connsiteX45" fmla="*/ 712788 w 946217"/>
                    <a:gd name="connsiteY45" fmla="*/ 661988 h 817563"/>
                    <a:gd name="connsiteX46" fmla="*/ 708025 w 946217"/>
                    <a:gd name="connsiteY46" fmla="*/ 571500 h 817563"/>
                    <a:gd name="connsiteX47" fmla="*/ 655638 w 946217"/>
                    <a:gd name="connsiteY47" fmla="*/ 533400 h 817563"/>
                    <a:gd name="connsiteX48" fmla="*/ 692150 w 946217"/>
                    <a:gd name="connsiteY48" fmla="*/ 593725 h 817563"/>
                    <a:gd name="connsiteX49" fmla="*/ 668338 w 946217"/>
                    <a:gd name="connsiteY49" fmla="*/ 649288 h 817563"/>
                    <a:gd name="connsiteX50" fmla="*/ 646113 w 946217"/>
                    <a:gd name="connsiteY50" fmla="*/ 817563 h 817563"/>
                    <a:gd name="connsiteX51" fmla="*/ 625475 w 946217"/>
                    <a:gd name="connsiteY51" fmla="*/ 696913 h 817563"/>
                    <a:gd name="connsiteX52" fmla="*/ 630238 w 946217"/>
                    <a:gd name="connsiteY52" fmla="*/ 598488 h 817563"/>
                    <a:gd name="connsiteX53" fmla="*/ 511175 w 946217"/>
                    <a:gd name="connsiteY53" fmla="*/ 498475 h 817563"/>
                    <a:gd name="connsiteX54" fmla="*/ 331788 w 946217"/>
                    <a:gd name="connsiteY54" fmla="*/ 392113 h 817563"/>
                    <a:gd name="connsiteX55" fmla="*/ 227013 w 946217"/>
                    <a:gd name="connsiteY55" fmla="*/ 373063 h 817563"/>
                    <a:gd name="connsiteX56" fmla="*/ 150813 w 946217"/>
                    <a:gd name="connsiteY56" fmla="*/ 423863 h 817563"/>
                    <a:gd name="connsiteX57" fmla="*/ 82550 w 946217"/>
                    <a:gd name="connsiteY57" fmla="*/ 442913 h 817563"/>
                    <a:gd name="connsiteX58" fmla="*/ 7938 w 946217"/>
                    <a:gd name="connsiteY58" fmla="*/ 471488 h 817563"/>
                    <a:gd name="connsiteX0" fmla="*/ 7938 w 946217"/>
                    <a:gd name="connsiteY0" fmla="*/ 471488 h 817563"/>
                    <a:gd name="connsiteX1" fmla="*/ 114300 w 946217"/>
                    <a:gd name="connsiteY1" fmla="*/ 411163 h 817563"/>
                    <a:gd name="connsiteX2" fmla="*/ 195263 w 946217"/>
                    <a:gd name="connsiteY2" fmla="*/ 319088 h 817563"/>
                    <a:gd name="connsiteX3" fmla="*/ 296863 w 946217"/>
                    <a:gd name="connsiteY3" fmla="*/ 344488 h 817563"/>
                    <a:gd name="connsiteX4" fmla="*/ 314325 w 946217"/>
                    <a:gd name="connsiteY4" fmla="*/ 322263 h 817563"/>
                    <a:gd name="connsiteX5" fmla="*/ 220663 w 946217"/>
                    <a:gd name="connsiteY5" fmla="*/ 279400 h 817563"/>
                    <a:gd name="connsiteX6" fmla="*/ 53975 w 946217"/>
                    <a:gd name="connsiteY6" fmla="*/ 330200 h 817563"/>
                    <a:gd name="connsiteX7" fmla="*/ 0 w 946217"/>
                    <a:gd name="connsiteY7" fmla="*/ 346075 h 817563"/>
                    <a:gd name="connsiteX8" fmla="*/ 238125 w 946217"/>
                    <a:gd name="connsiteY8" fmla="*/ 238125 h 817563"/>
                    <a:gd name="connsiteX9" fmla="*/ 361950 w 946217"/>
                    <a:gd name="connsiteY9" fmla="*/ 280988 h 817563"/>
                    <a:gd name="connsiteX10" fmla="*/ 420688 w 946217"/>
                    <a:gd name="connsiteY10" fmla="*/ 209550 h 817563"/>
                    <a:gd name="connsiteX11" fmla="*/ 304800 w 946217"/>
                    <a:gd name="connsiteY11" fmla="*/ 153988 h 817563"/>
                    <a:gd name="connsiteX12" fmla="*/ 193675 w 946217"/>
                    <a:gd name="connsiteY12" fmla="*/ 174625 h 817563"/>
                    <a:gd name="connsiteX13" fmla="*/ 77788 w 946217"/>
                    <a:gd name="connsiteY13" fmla="*/ 161925 h 817563"/>
                    <a:gd name="connsiteX14" fmla="*/ 263525 w 946217"/>
                    <a:gd name="connsiteY14" fmla="*/ 130175 h 817563"/>
                    <a:gd name="connsiteX15" fmla="*/ 165100 w 946217"/>
                    <a:gd name="connsiteY15" fmla="*/ 60325 h 817563"/>
                    <a:gd name="connsiteX16" fmla="*/ 325438 w 946217"/>
                    <a:gd name="connsiteY16" fmla="*/ 106363 h 817563"/>
                    <a:gd name="connsiteX17" fmla="*/ 476250 w 946217"/>
                    <a:gd name="connsiteY17" fmla="*/ 212725 h 817563"/>
                    <a:gd name="connsiteX18" fmla="*/ 485775 w 946217"/>
                    <a:gd name="connsiteY18" fmla="*/ 190500 h 817563"/>
                    <a:gd name="connsiteX19" fmla="*/ 350838 w 946217"/>
                    <a:gd name="connsiteY19" fmla="*/ 31750 h 817563"/>
                    <a:gd name="connsiteX20" fmla="*/ 39688 w 946217"/>
                    <a:gd name="connsiteY20" fmla="*/ 15875 h 817563"/>
                    <a:gd name="connsiteX21" fmla="*/ 395288 w 946217"/>
                    <a:gd name="connsiteY21" fmla="*/ 0 h 817563"/>
                    <a:gd name="connsiteX22" fmla="*/ 509588 w 946217"/>
                    <a:gd name="connsiteY22" fmla="*/ 158750 h 817563"/>
                    <a:gd name="connsiteX23" fmla="*/ 665163 w 946217"/>
                    <a:gd name="connsiteY23" fmla="*/ 206375 h 817563"/>
                    <a:gd name="connsiteX24" fmla="*/ 823913 w 946217"/>
                    <a:gd name="connsiteY24" fmla="*/ 228601 h 817563"/>
                    <a:gd name="connsiteX25" fmla="*/ 928688 w 946217"/>
                    <a:gd name="connsiteY25" fmla="*/ 382588 h 817563"/>
                    <a:gd name="connsiteX26" fmla="*/ 942975 w 946217"/>
                    <a:gd name="connsiteY26" fmla="*/ 546100 h 817563"/>
                    <a:gd name="connsiteX27" fmla="*/ 893762 w 946217"/>
                    <a:gd name="connsiteY27" fmla="*/ 392113 h 817563"/>
                    <a:gd name="connsiteX28" fmla="*/ 808038 w 946217"/>
                    <a:gd name="connsiteY28" fmla="*/ 268287 h 817563"/>
                    <a:gd name="connsiteX29" fmla="*/ 627063 w 946217"/>
                    <a:gd name="connsiteY29" fmla="*/ 247650 h 817563"/>
                    <a:gd name="connsiteX30" fmla="*/ 601663 w 946217"/>
                    <a:gd name="connsiteY30" fmla="*/ 311150 h 817563"/>
                    <a:gd name="connsiteX31" fmla="*/ 777875 w 946217"/>
                    <a:gd name="connsiteY31" fmla="*/ 368300 h 817563"/>
                    <a:gd name="connsiteX32" fmla="*/ 806450 w 946217"/>
                    <a:gd name="connsiteY32" fmla="*/ 422275 h 817563"/>
                    <a:gd name="connsiteX33" fmla="*/ 882651 w 946217"/>
                    <a:gd name="connsiteY33" fmla="*/ 566738 h 817563"/>
                    <a:gd name="connsiteX34" fmla="*/ 777875 w 946217"/>
                    <a:gd name="connsiteY34" fmla="*/ 436563 h 817563"/>
                    <a:gd name="connsiteX35" fmla="*/ 768350 w 946217"/>
                    <a:gd name="connsiteY35" fmla="*/ 481013 h 817563"/>
                    <a:gd name="connsiteX36" fmla="*/ 809626 w 946217"/>
                    <a:gd name="connsiteY36" fmla="*/ 608013 h 817563"/>
                    <a:gd name="connsiteX37" fmla="*/ 739775 w 946217"/>
                    <a:gd name="connsiteY37" fmla="*/ 503238 h 817563"/>
                    <a:gd name="connsiteX38" fmla="*/ 739775 w 946217"/>
                    <a:gd name="connsiteY38" fmla="*/ 417513 h 817563"/>
                    <a:gd name="connsiteX39" fmla="*/ 731838 w 946217"/>
                    <a:gd name="connsiteY39" fmla="*/ 392113 h 817563"/>
                    <a:gd name="connsiteX40" fmla="*/ 565150 w 946217"/>
                    <a:gd name="connsiteY40" fmla="*/ 357188 h 817563"/>
                    <a:gd name="connsiteX41" fmla="*/ 544513 w 946217"/>
                    <a:gd name="connsiteY41" fmla="*/ 412750 h 817563"/>
                    <a:gd name="connsiteX42" fmla="*/ 717550 w 946217"/>
                    <a:gd name="connsiteY42" fmla="*/ 530226 h 817563"/>
                    <a:gd name="connsiteX43" fmla="*/ 733425 w 946217"/>
                    <a:gd name="connsiteY43" fmla="*/ 668338 h 817563"/>
                    <a:gd name="connsiteX44" fmla="*/ 757238 w 946217"/>
                    <a:gd name="connsiteY44" fmla="*/ 742950 h 817563"/>
                    <a:gd name="connsiteX45" fmla="*/ 712788 w 946217"/>
                    <a:gd name="connsiteY45" fmla="*/ 661988 h 817563"/>
                    <a:gd name="connsiteX46" fmla="*/ 708025 w 946217"/>
                    <a:gd name="connsiteY46" fmla="*/ 571500 h 817563"/>
                    <a:gd name="connsiteX47" fmla="*/ 655638 w 946217"/>
                    <a:gd name="connsiteY47" fmla="*/ 533400 h 817563"/>
                    <a:gd name="connsiteX48" fmla="*/ 688975 w 946217"/>
                    <a:gd name="connsiteY48" fmla="*/ 600075 h 817563"/>
                    <a:gd name="connsiteX49" fmla="*/ 668338 w 946217"/>
                    <a:gd name="connsiteY49" fmla="*/ 649288 h 817563"/>
                    <a:gd name="connsiteX50" fmla="*/ 646113 w 946217"/>
                    <a:gd name="connsiteY50" fmla="*/ 817563 h 817563"/>
                    <a:gd name="connsiteX51" fmla="*/ 625475 w 946217"/>
                    <a:gd name="connsiteY51" fmla="*/ 696913 h 817563"/>
                    <a:gd name="connsiteX52" fmla="*/ 630238 w 946217"/>
                    <a:gd name="connsiteY52" fmla="*/ 598488 h 817563"/>
                    <a:gd name="connsiteX53" fmla="*/ 511175 w 946217"/>
                    <a:gd name="connsiteY53" fmla="*/ 498475 h 817563"/>
                    <a:gd name="connsiteX54" fmla="*/ 331788 w 946217"/>
                    <a:gd name="connsiteY54" fmla="*/ 392113 h 817563"/>
                    <a:gd name="connsiteX55" fmla="*/ 227013 w 946217"/>
                    <a:gd name="connsiteY55" fmla="*/ 373063 h 817563"/>
                    <a:gd name="connsiteX56" fmla="*/ 150813 w 946217"/>
                    <a:gd name="connsiteY56" fmla="*/ 423863 h 817563"/>
                    <a:gd name="connsiteX57" fmla="*/ 82550 w 946217"/>
                    <a:gd name="connsiteY57" fmla="*/ 442913 h 817563"/>
                    <a:gd name="connsiteX58" fmla="*/ 7938 w 946217"/>
                    <a:gd name="connsiteY58" fmla="*/ 471488 h 817563"/>
                    <a:gd name="connsiteX0" fmla="*/ 7938 w 946217"/>
                    <a:gd name="connsiteY0" fmla="*/ 471488 h 817563"/>
                    <a:gd name="connsiteX1" fmla="*/ 114300 w 946217"/>
                    <a:gd name="connsiteY1" fmla="*/ 411163 h 817563"/>
                    <a:gd name="connsiteX2" fmla="*/ 195263 w 946217"/>
                    <a:gd name="connsiteY2" fmla="*/ 319088 h 817563"/>
                    <a:gd name="connsiteX3" fmla="*/ 296863 w 946217"/>
                    <a:gd name="connsiteY3" fmla="*/ 344488 h 817563"/>
                    <a:gd name="connsiteX4" fmla="*/ 314325 w 946217"/>
                    <a:gd name="connsiteY4" fmla="*/ 322263 h 817563"/>
                    <a:gd name="connsiteX5" fmla="*/ 220663 w 946217"/>
                    <a:gd name="connsiteY5" fmla="*/ 279400 h 817563"/>
                    <a:gd name="connsiteX6" fmla="*/ 53975 w 946217"/>
                    <a:gd name="connsiteY6" fmla="*/ 330200 h 817563"/>
                    <a:gd name="connsiteX7" fmla="*/ 0 w 946217"/>
                    <a:gd name="connsiteY7" fmla="*/ 346075 h 817563"/>
                    <a:gd name="connsiteX8" fmla="*/ 238125 w 946217"/>
                    <a:gd name="connsiteY8" fmla="*/ 238125 h 817563"/>
                    <a:gd name="connsiteX9" fmla="*/ 361950 w 946217"/>
                    <a:gd name="connsiteY9" fmla="*/ 280988 h 817563"/>
                    <a:gd name="connsiteX10" fmla="*/ 420688 w 946217"/>
                    <a:gd name="connsiteY10" fmla="*/ 209550 h 817563"/>
                    <a:gd name="connsiteX11" fmla="*/ 304800 w 946217"/>
                    <a:gd name="connsiteY11" fmla="*/ 153988 h 817563"/>
                    <a:gd name="connsiteX12" fmla="*/ 193675 w 946217"/>
                    <a:gd name="connsiteY12" fmla="*/ 174625 h 817563"/>
                    <a:gd name="connsiteX13" fmla="*/ 77788 w 946217"/>
                    <a:gd name="connsiteY13" fmla="*/ 161925 h 817563"/>
                    <a:gd name="connsiteX14" fmla="*/ 263525 w 946217"/>
                    <a:gd name="connsiteY14" fmla="*/ 130175 h 817563"/>
                    <a:gd name="connsiteX15" fmla="*/ 165100 w 946217"/>
                    <a:gd name="connsiteY15" fmla="*/ 60325 h 817563"/>
                    <a:gd name="connsiteX16" fmla="*/ 325438 w 946217"/>
                    <a:gd name="connsiteY16" fmla="*/ 106363 h 817563"/>
                    <a:gd name="connsiteX17" fmla="*/ 476250 w 946217"/>
                    <a:gd name="connsiteY17" fmla="*/ 212725 h 817563"/>
                    <a:gd name="connsiteX18" fmla="*/ 485775 w 946217"/>
                    <a:gd name="connsiteY18" fmla="*/ 190500 h 817563"/>
                    <a:gd name="connsiteX19" fmla="*/ 350838 w 946217"/>
                    <a:gd name="connsiteY19" fmla="*/ 31750 h 817563"/>
                    <a:gd name="connsiteX20" fmla="*/ 39688 w 946217"/>
                    <a:gd name="connsiteY20" fmla="*/ 15875 h 817563"/>
                    <a:gd name="connsiteX21" fmla="*/ 395288 w 946217"/>
                    <a:gd name="connsiteY21" fmla="*/ 0 h 817563"/>
                    <a:gd name="connsiteX22" fmla="*/ 509588 w 946217"/>
                    <a:gd name="connsiteY22" fmla="*/ 158750 h 817563"/>
                    <a:gd name="connsiteX23" fmla="*/ 665163 w 946217"/>
                    <a:gd name="connsiteY23" fmla="*/ 206375 h 817563"/>
                    <a:gd name="connsiteX24" fmla="*/ 823913 w 946217"/>
                    <a:gd name="connsiteY24" fmla="*/ 228601 h 817563"/>
                    <a:gd name="connsiteX25" fmla="*/ 928688 w 946217"/>
                    <a:gd name="connsiteY25" fmla="*/ 382588 h 817563"/>
                    <a:gd name="connsiteX26" fmla="*/ 942975 w 946217"/>
                    <a:gd name="connsiteY26" fmla="*/ 546100 h 817563"/>
                    <a:gd name="connsiteX27" fmla="*/ 893762 w 946217"/>
                    <a:gd name="connsiteY27" fmla="*/ 392113 h 817563"/>
                    <a:gd name="connsiteX28" fmla="*/ 808038 w 946217"/>
                    <a:gd name="connsiteY28" fmla="*/ 268287 h 817563"/>
                    <a:gd name="connsiteX29" fmla="*/ 627063 w 946217"/>
                    <a:gd name="connsiteY29" fmla="*/ 247650 h 817563"/>
                    <a:gd name="connsiteX30" fmla="*/ 601663 w 946217"/>
                    <a:gd name="connsiteY30" fmla="*/ 311150 h 817563"/>
                    <a:gd name="connsiteX31" fmla="*/ 777875 w 946217"/>
                    <a:gd name="connsiteY31" fmla="*/ 368300 h 817563"/>
                    <a:gd name="connsiteX32" fmla="*/ 806450 w 946217"/>
                    <a:gd name="connsiteY32" fmla="*/ 422275 h 817563"/>
                    <a:gd name="connsiteX33" fmla="*/ 882651 w 946217"/>
                    <a:gd name="connsiteY33" fmla="*/ 566738 h 817563"/>
                    <a:gd name="connsiteX34" fmla="*/ 777875 w 946217"/>
                    <a:gd name="connsiteY34" fmla="*/ 436563 h 817563"/>
                    <a:gd name="connsiteX35" fmla="*/ 768350 w 946217"/>
                    <a:gd name="connsiteY35" fmla="*/ 481013 h 817563"/>
                    <a:gd name="connsiteX36" fmla="*/ 809626 w 946217"/>
                    <a:gd name="connsiteY36" fmla="*/ 608013 h 817563"/>
                    <a:gd name="connsiteX37" fmla="*/ 739775 w 946217"/>
                    <a:gd name="connsiteY37" fmla="*/ 503238 h 817563"/>
                    <a:gd name="connsiteX38" fmla="*/ 739775 w 946217"/>
                    <a:gd name="connsiteY38" fmla="*/ 417513 h 817563"/>
                    <a:gd name="connsiteX39" fmla="*/ 731838 w 946217"/>
                    <a:gd name="connsiteY39" fmla="*/ 392113 h 817563"/>
                    <a:gd name="connsiteX40" fmla="*/ 565150 w 946217"/>
                    <a:gd name="connsiteY40" fmla="*/ 357188 h 817563"/>
                    <a:gd name="connsiteX41" fmla="*/ 544513 w 946217"/>
                    <a:gd name="connsiteY41" fmla="*/ 412750 h 817563"/>
                    <a:gd name="connsiteX42" fmla="*/ 717550 w 946217"/>
                    <a:gd name="connsiteY42" fmla="*/ 530226 h 817563"/>
                    <a:gd name="connsiteX43" fmla="*/ 733425 w 946217"/>
                    <a:gd name="connsiteY43" fmla="*/ 668338 h 817563"/>
                    <a:gd name="connsiteX44" fmla="*/ 757238 w 946217"/>
                    <a:gd name="connsiteY44" fmla="*/ 742950 h 817563"/>
                    <a:gd name="connsiteX45" fmla="*/ 712788 w 946217"/>
                    <a:gd name="connsiteY45" fmla="*/ 661988 h 817563"/>
                    <a:gd name="connsiteX46" fmla="*/ 708025 w 946217"/>
                    <a:gd name="connsiteY46" fmla="*/ 571500 h 817563"/>
                    <a:gd name="connsiteX47" fmla="*/ 655638 w 946217"/>
                    <a:gd name="connsiteY47" fmla="*/ 533400 h 817563"/>
                    <a:gd name="connsiteX48" fmla="*/ 688975 w 946217"/>
                    <a:gd name="connsiteY48" fmla="*/ 600075 h 817563"/>
                    <a:gd name="connsiteX49" fmla="*/ 668338 w 946217"/>
                    <a:gd name="connsiteY49" fmla="*/ 649288 h 817563"/>
                    <a:gd name="connsiteX50" fmla="*/ 646113 w 946217"/>
                    <a:gd name="connsiteY50" fmla="*/ 817563 h 817563"/>
                    <a:gd name="connsiteX51" fmla="*/ 625475 w 946217"/>
                    <a:gd name="connsiteY51" fmla="*/ 696913 h 817563"/>
                    <a:gd name="connsiteX52" fmla="*/ 630238 w 946217"/>
                    <a:gd name="connsiteY52" fmla="*/ 598488 h 817563"/>
                    <a:gd name="connsiteX53" fmla="*/ 511175 w 946217"/>
                    <a:gd name="connsiteY53" fmla="*/ 498475 h 817563"/>
                    <a:gd name="connsiteX54" fmla="*/ 331788 w 946217"/>
                    <a:gd name="connsiteY54" fmla="*/ 392113 h 817563"/>
                    <a:gd name="connsiteX55" fmla="*/ 227013 w 946217"/>
                    <a:gd name="connsiteY55" fmla="*/ 373063 h 817563"/>
                    <a:gd name="connsiteX56" fmla="*/ 150813 w 946217"/>
                    <a:gd name="connsiteY56" fmla="*/ 423863 h 817563"/>
                    <a:gd name="connsiteX57" fmla="*/ 82550 w 946217"/>
                    <a:gd name="connsiteY57" fmla="*/ 442913 h 817563"/>
                    <a:gd name="connsiteX58" fmla="*/ 7938 w 946217"/>
                    <a:gd name="connsiteY58" fmla="*/ 471488 h 817563"/>
                    <a:gd name="connsiteX0" fmla="*/ 7938 w 946217"/>
                    <a:gd name="connsiteY0" fmla="*/ 471488 h 817563"/>
                    <a:gd name="connsiteX1" fmla="*/ 114300 w 946217"/>
                    <a:gd name="connsiteY1" fmla="*/ 411163 h 817563"/>
                    <a:gd name="connsiteX2" fmla="*/ 195263 w 946217"/>
                    <a:gd name="connsiteY2" fmla="*/ 319088 h 817563"/>
                    <a:gd name="connsiteX3" fmla="*/ 296863 w 946217"/>
                    <a:gd name="connsiteY3" fmla="*/ 344488 h 817563"/>
                    <a:gd name="connsiteX4" fmla="*/ 314325 w 946217"/>
                    <a:gd name="connsiteY4" fmla="*/ 322263 h 817563"/>
                    <a:gd name="connsiteX5" fmla="*/ 220663 w 946217"/>
                    <a:gd name="connsiteY5" fmla="*/ 279400 h 817563"/>
                    <a:gd name="connsiteX6" fmla="*/ 53975 w 946217"/>
                    <a:gd name="connsiteY6" fmla="*/ 330200 h 817563"/>
                    <a:gd name="connsiteX7" fmla="*/ 0 w 946217"/>
                    <a:gd name="connsiteY7" fmla="*/ 346075 h 817563"/>
                    <a:gd name="connsiteX8" fmla="*/ 238125 w 946217"/>
                    <a:gd name="connsiteY8" fmla="*/ 238125 h 817563"/>
                    <a:gd name="connsiteX9" fmla="*/ 361950 w 946217"/>
                    <a:gd name="connsiteY9" fmla="*/ 280988 h 817563"/>
                    <a:gd name="connsiteX10" fmla="*/ 420688 w 946217"/>
                    <a:gd name="connsiteY10" fmla="*/ 209550 h 817563"/>
                    <a:gd name="connsiteX11" fmla="*/ 304800 w 946217"/>
                    <a:gd name="connsiteY11" fmla="*/ 153988 h 817563"/>
                    <a:gd name="connsiteX12" fmla="*/ 193675 w 946217"/>
                    <a:gd name="connsiteY12" fmla="*/ 174625 h 817563"/>
                    <a:gd name="connsiteX13" fmla="*/ 77788 w 946217"/>
                    <a:gd name="connsiteY13" fmla="*/ 161925 h 817563"/>
                    <a:gd name="connsiteX14" fmla="*/ 263525 w 946217"/>
                    <a:gd name="connsiteY14" fmla="*/ 130175 h 817563"/>
                    <a:gd name="connsiteX15" fmla="*/ 165100 w 946217"/>
                    <a:gd name="connsiteY15" fmla="*/ 60325 h 817563"/>
                    <a:gd name="connsiteX16" fmla="*/ 325438 w 946217"/>
                    <a:gd name="connsiteY16" fmla="*/ 106363 h 817563"/>
                    <a:gd name="connsiteX17" fmla="*/ 476250 w 946217"/>
                    <a:gd name="connsiteY17" fmla="*/ 212725 h 817563"/>
                    <a:gd name="connsiteX18" fmla="*/ 485775 w 946217"/>
                    <a:gd name="connsiteY18" fmla="*/ 190500 h 817563"/>
                    <a:gd name="connsiteX19" fmla="*/ 350838 w 946217"/>
                    <a:gd name="connsiteY19" fmla="*/ 31750 h 817563"/>
                    <a:gd name="connsiteX20" fmla="*/ 39688 w 946217"/>
                    <a:gd name="connsiteY20" fmla="*/ 15875 h 817563"/>
                    <a:gd name="connsiteX21" fmla="*/ 395288 w 946217"/>
                    <a:gd name="connsiteY21" fmla="*/ 0 h 817563"/>
                    <a:gd name="connsiteX22" fmla="*/ 509588 w 946217"/>
                    <a:gd name="connsiteY22" fmla="*/ 158750 h 817563"/>
                    <a:gd name="connsiteX23" fmla="*/ 665163 w 946217"/>
                    <a:gd name="connsiteY23" fmla="*/ 206375 h 817563"/>
                    <a:gd name="connsiteX24" fmla="*/ 823913 w 946217"/>
                    <a:gd name="connsiteY24" fmla="*/ 228601 h 817563"/>
                    <a:gd name="connsiteX25" fmla="*/ 928688 w 946217"/>
                    <a:gd name="connsiteY25" fmla="*/ 382588 h 817563"/>
                    <a:gd name="connsiteX26" fmla="*/ 942975 w 946217"/>
                    <a:gd name="connsiteY26" fmla="*/ 546100 h 817563"/>
                    <a:gd name="connsiteX27" fmla="*/ 893762 w 946217"/>
                    <a:gd name="connsiteY27" fmla="*/ 392113 h 817563"/>
                    <a:gd name="connsiteX28" fmla="*/ 808038 w 946217"/>
                    <a:gd name="connsiteY28" fmla="*/ 268287 h 817563"/>
                    <a:gd name="connsiteX29" fmla="*/ 627063 w 946217"/>
                    <a:gd name="connsiteY29" fmla="*/ 247650 h 817563"/>
                    <a:gd name="connsiteX30" fmla="*/ 601663 w 946217"/>
                    <a:gd name="connsiteY30" fmla="*/ 311150 h 817563"/>
                    <a:gd name="connsiteX31" fmla="*/ 777875 w 946217"/>
                    <a:gd name="connsiteY31" fmla="*/ 368300 h 817563"/>
                    <a:gd name="connsiteX32" fmla="*/ 806450 w 946217"/>
                    <a:gd name="connsiteY32" fmla="*/ 422275 h 817563"/>
                    <a:gd name="connsiteX33" fmla="*/ 882651 w 946217"/>
                    <a:gd name="connsiteY33" fmla="*/ 566738 h 817563"/>
                    <a:gd name="connsiteX34" fmla="*/ 777875 w 946217"/>
                    <a:gd name="connsiteY34" fmla="*/ 436563 h 817563"/>
                    <a:gd name="connsiteX35" fmla="*/ 768350 w 946217"/>
                    <a:gd name="connsiteY35" fmla="*/ 481013 h 817563"/>
                    <a:gd name="connsiteX36" fmla="*/ 809626 w 946217"/>
                    <a:gd name="connsiteY36" fmla="*/ 608013 h 817563"/>
                    <a:gd name="connsiteX37" fmla="*/ 739775 w 946217"/>
                    <a:gd name="connsiteY37" fmla="*/ 503238 h 817563"/>
                    <a:gd name="connsiteX38" fmla="*/ 739775 w 946217"/>
                    <a:gd name="connsiteY38" fmla="*/ 417513 h 817563"/>
                    <a:gd name="connsiteX39" fmla="*/ 731838 w 946217"/>
                    <a:gd name="connsiteY39" fmla="*/ 392113 h 817563"/>
                    <a:gd name="connsiteX40" fmla="*/ 565150 w 946217"/>
                    <a:gd name="connsiteY40" fmla="*/ 357188 h 817563"/>
                    <a:gd name="connsiteX41" fmla="*/ 544513 w 946217"/>
                    <a:gd name="connsiteY41" fmla="*/ 412750 h 817563"/>
                    <a:gd name="connsiteX42" fmla="*/ 717550 w 946217"/>
                    <a:gd name="connsiteY42" fmla="*/ 530226 h 817563"/>
                    <a:gd name="connsiteX43" fmla="*/ 733425 w 946217"/>
                    <a:gd name="connsiteY43" fmla="*/ 668338 h 817563"/>
                    <a:gd name="connsiteX44" fmla="*/ 757238 w 946217"/>
                    <a:gd name="connsiteY44" fmla="*/ 742950 h 817563"/>
                    <a:gd name="connsiteX45" fmla="*/ 712788 w 946217"/>
                    <a:gd name="connsiteY45" fmla="*/ 661988 h 817563"/>
                    <a:gd name="connsiteX46" fmla="*/ 708025 w 946217"/>
                    <a:gd name="connsiteY46" fmla="*/ 571500 h 817563"/>
                    <a:gd name="connsiteX47" fmla="*/ 655638 w 946217"/>
                    <a:gd name="connsiteY47" fmla="*/ 533400 h 817563"/>
                    <a:gd name="connsiteX48" fmla="*/ 688975 w 946217"/>
                    <a:gd name="connsiteY48" fmla="*/ 600075 h 817563"/>
                    <a:gd name="connsiteX49" fmla="*/ 668338 w 946217"/>
                    <a:gd name="connsiteY49" fmla="*/ 649288 h 817563"/>
                    <a:gd name="connsiteX50" fmla="*/ 646113 w 946217"/>
                    <a:gd name="connsiteY50" fmla="*/ 817563 h 817563"/>
                    <a:gd name="connsiteX51" fmla="*/ 625475 w 946217"/>
                    <a:gd name="connsiteY51" fmla="*/ 696913 h 817563"/>
                    <a:gd name="connsiteX52" fmla="*/ 630238 w 946217"/>
                    <a:gd name="connsiteY52" fmla="*/ 598488 h 817563"/>
                    <a:gd name="connsiteX53" fmla="*/ 511175 w 946217"/>
                    <a:gd name="connsiteY53" fmla="*/ 498475 h 817563"/>
                    <a:gd name="connsiteX54" fmla="*/ 331788 w 946217"/>
                    <a:gd name="connsiteY54" fmla="*/ 392113 h 817563"/>
                    <a:gd name="connsiteX55" fmla="*/ 227013 w 946217"/>
                    <a:gd name="connsiteY55" fmla="*/ 373063 h 817563"/>
                    <a:gd name="connsiteX56" fmla="*/ 150813 w 946217"/>
                    <a:gd name="connsiteY56" fmla="*/ 423863 h 817563"/>
                    <a:gd name="connsiteX57" fmla="*/ 82550 w 946217"/>
                    <a:gd name="connsiteY57" fmla="*/ 442913 h 817563"/>
                    <a:gd name="connsiteX58" fmla="*/ 7938 w 946217"/>
                    <a:gd name="connsiteY58" fmla="*/ 471488 h 817563"/>
                    <a:gd name="connsiteX0" fmla="*/ 7938 w 946217"/>
                    <a:gd name="connsiteY0" fmla="*/ 471488 h 817563"/>
                    <a:gd name="connsiteX1" fmla="*/ 114300 w 946217"/>
                    <a:gd name="connsiteY1" fmla="*/ 411163 h 817563"/>
                    <a:gd name="connsiteX2" fmla="*/ 195263 w 946217"/>
                    <a:gd name="connsiteY2" fmla="*/ 319088 h 817563"/>
                    <a:gd name="connsiteX3" fmla="*/ 296863 w 946217"/>
                    <a:gd name="connsiteY3" fmla="*/ 344488 h 817563"/>
                    <a:gd name="connsiteX4" fmla="*/ 314325 w 946217"/>
                    <a:gd name="connsiteY4" fmla="*/ 322263 h 817563"/>
                    <a:gd name="connsiteX5" fmla="*/ 220663 w 946217"/>
                    <a:gd name="connsiteY5" fmla="*/ 279400 h 817563"/>
                    <a:gd name="connsiteX6" fmla="*/ 53975 w 946217"/>
                    <a:gd name="connsiteY6" fmla="*/ 330200 h 817563"/>
                    <a:gd name="connsiteX7" fmla="*/ 0 w 946217"/>
                    <a:gd name="connsiteY7" fmla="*/ 346075 h 817563"/>
                    <a:gd name="connsiteX8" fmla="*/ 52388 w 946217"/>
                    <a:gd name="connsiteY8" fmla="*/ 300038 h 817563"/>
                    <a:gd name="connsiteX9" fmla="*/ 238125 w 946217"/>
                    <a:gd name="connsiteY9" fmla="*/ 238125 h 817563"/>
                    <a:gd name="connsiteX10" fmla="*/ 361950 w 946217"/>
                    <a:gd name="connsiteY10" fmla="*/ 280988 h 817563"/>
                    <a:gd name="connsiteX11" fmla="*/ 420688 w 946217"/>
                    <a:gd name="connsiteY11" fmla="*/ 209550 h 817563"/>
                    <a:gd name="connsiteX12" fmla="*/ 304800 w 946217"/>
                    <a:gd name="connsiteY12" fmla="*/ 153988 h 817563"/>
                    <a:gd name="connsiteX13" fmla="*/ 193675 w 946217"/>
                    <a:gd name="connsiteY13" fmla="*/ 174625 h 817563"/>
                    <a:gd name="connsiteX14" fmla="*/ 77788 w 946217"/>
                    <a:gd name="connsiteY14" fmla="*/ 161925 h 817563"/>
                    <a:gd name="connsiteX15" fmla="*/ 263525 w 946217"/>
                    <a:gd name="connsiteY15" fmla="*/ 130175 h 817563"/>
                    <a:gd name="connsiteX16" fmla="*/ 165100 w 946217"/>
                    <a:gd name="connsiteY16" fmla="*/ 60325 h 817563"/>
                    <a:gd name="connsiteX17" fmla="*/ 325438 w 946217"/>
                    <a:gd name="connsiteY17" fmla="*/ 106363 h 817563"/>
                    <a:gd name="connsiteX18" fmla="*/ 476250 w 946217"/>
                    <a:gd name="connsiteY18" fmla="*/ 212725 h 817563"/>
                    <a:gd name="connsiteX19" fmla="*/ 485775 w 946217"/>
                    <a:gd name="connsiteY19" fmla="*/ 190500 h 817563"/>
                    <a:gd name="connsiteX20" fmla="*/ 350838 w 946217"/>
                    <a:gd name="connsiteY20" fmla="*/ 31750 h 817563"/>
                    <a:gd name="connsiteX21" fmla="*/ 39688 w 946217"/>
                    <a:gd name="connsiteY21" fmla="*/ 15875 h 817563"/>
                    <a:gd name="connsiteX22" fmla="*/ 395288 w 946217"/>
                    <a:gd name="connsiteY22" fmla="*/ 0 h 817563"/>
                    <a:gd name="connsiteX23" fmla="*/ 509588 w 946217"/>
                    <a:gd name="connsiteY23" fmla="*/ 158750 h 817563"/>
                    <a:gd name="connsiteX24" fmla="*/ 665163 w 946217"/>
                    <a:gd name="connsiteY24" fmla="*/ 206375 h 817563"/>
                    <a:gd name="connsiteX25" fmla="*/ 823913 w 946217"/>
                    <a:gd name="connsiteY25" fmla="*/ 228601 h 817563"/>
                    <a:gd name="connsiteX26" fmla="*/ 928688 w 946217"/>
                    <a:gd name="connsiteY26" fmla="*/ 382588 h 817563"/>
                    <a:gd name="connsiteX27" fmla="*/ 942975 w 946217"/>
                    <a:gd name="connsiteY27" fmla="*/ 546100 h 817563"/>
                    <a:gd name="connsiteX28" fmla="*/ 893762 w 946217"/>
                    <a:gd name="connsiteY28" fmla="*/ 392113 h 817563"/>
                    <a:gd name="connsiteX29" fmla="*/ 808038 w 946217"/>
                    <a:gd name="connsiteY29" fmla="*/ 268287 h 817563"/>
                    <a:gd name="connsiteX30" fmla="*/ 627063 w 946217"/>
                    <a:gd name="connsiteY30" fmla="*/ 247650 h 817563"/>
                    <a:gd name="connsiteX31" fmla="*/ 601663 w 946217"/>
                    <a:gd name="connsiteY31" fmla="*/ 311150 h 817563"/>
                    <a:gd name="connsiteX32" fmla="*/ 777875 w 946217"/>
                    <a:gd name="connsiteY32" fmla="*/ 368300 h 817563"/>
                    <a:gd name="connsiteX33" fmla="*/ 806450 w 946217"/>
                    <a:gd name="connsiteY33" fmla="*/ 422275 h 817563"/>
                    <a:gd name="connsiteX34" fmla="*/ 882651 w 946217"/>
                    <a:gd name="connsiteY34" fmla="*/ 566738 h 817563"/>
                    <a:gd name="connsiteX35" fmla="*/ 777875 w 946217"/>
                    <a:gd name="connsiteY35" fmla="*/ 436563 h 817563"/>
                    <a:gd name="connsiteX36" fmla="*/ 768350 w 946217"/>
                    <a:gd name="connsiteY36" fmla="*/ 481013 h 817563"/>
                    <a:gd name="connsiteX37" fmla="*/ 809626 w 946217"/>
                    <a:gd name="connsiteY37" fmla="*/ 608013 h 817563"/>
                    <a:gd name="connsiteX38" fmla="*/ 739775 w 946217"/>
                    <a:gd name="connsiteY38" fmla="*/ 503238 h 817563"/>
                    <a:gd name="connsiteX39" fmla="*/ 739775 w 946217"/>
                    <a:gd name="connsiteY39" fmla="*/ 417513 h 817563"/>
                    <a:gd name="connsiteX40" fmla="*/ 731838 w 946217"/>
                    <a:gd name="connsiteY40" fmla="*/ 392113 h 817563"/>
                    <a:gd name="connsiteX41" fmla="*/ 565150 w 946217"/>
                    <a:gd name="connsiteY41" fmla="*/ 357188 h 817563"/>
                    <a:gd name="connsiteX42" fmla="*/ 544513 w 946217"/>
                    <a:gd name="connsiteY42" fmla="*/ 412750 h 817563"/>
                    <a:gd name="connsiteX43" fmla="*/ 717550 w 946217"/>
                    <a:gd name="connsiteY43" fmla="*/ 530226 h 817563"/>
                    <a:gd name="connsiteX44" fmla="*/ 733425 w 946217"/>
                    <a:gd name="connsiteY44" fmla="*/ 668338 h 817563"/>
                    <a:gd name="connsiteX45" fmla="*/ 757238 w 946217"/>
                    <a:gd name="connsiteY45" fmla="*/ 742950 h 817563"/>
                    <a:gd name="connsiteX46" fmla="*/ 712788 w 946217"/>
                    <a:gd name="connsiteY46" fmla="*/ 661988 h 817563"/>
                    <a:gd name="connsiteX47" fmla="*/ 708025 w 946217"/>
                    <a:gd name="connsiteY47" fmla="*/ 571500 h 817563"/>
                    <a:gd name="connsiteX48" fmla="*/ 655638 w 946217"/>
                    <a:gd name="connsiteY48" fmla="*/ 533400 h 817563"/>
                    <a:gd name="connsiteX49" fmla="*/ 688975 w 946217"/>
                    <a:gd name="connsiteY49" fmla="*/ 600075 h 817563"/>
                    <a:gd name="connsiteX50" fmla="*/ 668338 w 946217"/>
                    <a:gd name="connsiteY50" fmla="*/ 649288 h 817563"/>
                    <a:gd name="connsiteX51" fmla="*/ 646113 w 946217"/>
                    <a:gd name="connsiteY51" fmla="*/ 817563 h 817563"/>
                    <a:gd name="connsiteX52" fmla="*/ 625475 w 946217"/>
                    <a:gd name="connsiteY52" fmla="*/ 696913 h 817563"/>
                    <a:gd name="connsiteX53" fmla="*/ 630238 w 946217"/>
                    <a:gd name="connsiteY53" fmla="*/ 598488 h 817563"/>
                    <a:gd name="connsiteX54" fmla="*/ 511175 w 946217"/>
                    <a:gd name="connsiteY54" fmla="*/ 498475 h 817563"/>
                    <a:gd name="connsiteX55" fmla="*/ 331788 w 946217"/>
                    <a:gd name="connsiteY55" fmla="*/ 392113 h 817563"/>
                    <a:gd name="connsiteX56" fmla="*/ 227013 w 946217"/>
                    <a:gd name="connsiteY56" fmla="*/ 373063 h 817563"/>
                    <a:gd name="connsiteX57" fmla="*/ 150813 w 946217"/>
                    <a:gd name="connsiteY57" fmla="*/ 423863 h 817563"/>
                    <a:gd name="connsiteX58" fmla="*/ 82550 w 946217"/>
                    <a:gd name="connsiteY58" fmla="*/ 442913 h 817563"/>
                    <a:gd name="connsiteX59" fmla="*/ 7938 w 946217"/>
                    <a:gd name="connsiteY59" fmla="*/ 471488 h 817563"/>
                    <a:gd name="connsiteX0" fmla="*/ 7938 w 946217"/>
                    <a:gd name="connsiteY0" fmla="*/ 471488 h 817563"/>
                    <a:gd name="connsiteX1" fmla="*/ 114300 w 946217"/>
                    <a:gd name="connsiteY1" fmla="*/ 411163 h 817563"/>
                    <a:gd name="connsiteX2" fmla="*/ 195263 w 946217"/>
                    <a:gd name="connsiteY2" fmla="*/ 319088 h 817563"/>
                    <a:gd name="connsiteX3" fmla="*/ 296863 w 946217"/>
                    <a:gd name="connsiteY3" fmla="*/ 344488 h 817563"/>
                    <a:gd name="connsiteX4" fmla="*/ 314325 w 946217"/>
                    <a:gd name="connsiteY4" fmla="*/ 322263 h 817563"/>
                    <a:gd name="connsiteX5" fmla="*/ 220663 w 946217"/>
                    <a:gd name="connsiteY5" fmla="*/ 279400 h 817563"/>
                    <a:gd name="connsiteX6" fmla="*/ 53975 w 946217"/>
                    <a:gd name="connsiteY6" fmla="*/ 330200 h 817563"/>
                    <a:gd name="connsiteX7" fmla="*/ 0 w 946217"/>
                    <a:gd name="connsiteY7" fmla="*/ 346075 h 817563"/>
                    <a:gd name="connsiteX8" fmla="*/ 52388 w 946217"/>
                    <a:gd name="connsiteY8" fmla="*/ 300038 h 817563"/>
                    <a:gd name="connsiteX9" fmla="*/ 238125 w 946217"/>
                    <a:gd name="connsiteY9" fmla="*/ 238125 h 817563"/>
                    <a:gd name="connsiteX10" fmla="*/ 361950 w 946217"/>
                    <a:gd name="connsiteY10" fmla="*/ 280988 h 817563"/>
                    <a:gd name="connsiteX11" fmla="*/ 420688 w 946217"/>
                    <a:gd name="connsiteY11" fmla="*/ 209550 h 817563"/>
                    <a:gd name="connsiteX12" fmla="*/ 304800 w 946217"/>
                    <a:gd name="connsiteY12" fmla="*/ 153988 h 817563"/>
                    <a:gd name="connsiteX13" fmla="*/ 193675 w 946217"/>
                    <a:gd name="connsiteY13" fmla="*/ 174625 h 817563"/>
                    <a:gd name="connsiteX14" fmla="*/ 77788 w 946217"/>
                    <a:gd name="connsiteY14" fmla="*/ 161925 h 817563"/>
                    <a:gd name="connsiteX15" fmla="*/ 263525 w 946217"/>
                    <a:gd name="connsiteY15" fmla="*/ 130175 h 817563"/>
                    <a:gd name="connsiteX16" fmla="*/ 165100 w 946217"/>
                    <a:gd name="connsiteY16" fmla="*/ 60325 h 817563"/>
                    <a:gd name="connsiteX17" fmla="*/ 325438 w 946217"/>
                    <a:gd name="connsiteY17" fmla="*/ 106363 h 817563"/>
                    <a:gd name="connsiteX18" fmla="*/ 476250 w 946217"/>
                    <a:gd name="connsiteY18" fmla="*/ 212725 h 817563"/>
                    <a:gd name="connsiteX19" fmla="*/ 485775 w 946217"/>
                    <a:gd name="connsiteY19" fmla="*/ 190500 h 817563"/>
                    <a:gd name="connsiteX20" fmla="*/ 350838 w 946217"/>
                    <a:gd name="connsiteY20" fmla="*/ 31750 h 817563"/>
                    <a:gd name="connsiteX21" fmla="*/ 39688 w 946217"/>
                    <a:gd name="connsiteY21" fmla="*/ 15875 h 817563"/>
                    <a:gd name="connsiteX22" fmla="*/ 395288 w 946217"/>
                    <a:gd name="connsiteY22" fmla="*/ 0 h 817563"/>
                    <a:gd name="connsiteX23" fmla="*/ 509588 w 946217"/>
                    <a:gd name="connsiteY23" fmla="*/ 158750 h 817563"/>
                    <a:gd name="connsiteX24" fmla="*/ 665163 w 946217"/>
                    <a:gd name="connsiteY24" fmla="*/ 206375 h 817563"/>
                    <a:gd name="connsiteX25" fmla="*/ 823913 w 946217"/>
                    <a:gd name="connsiteY25" fmla="*/ 228601 h 817563"/>
                    <a:gd name="connsiteX26" fmla="*/ 928688 w 946217"/>
                    <a:gd name="connsiteY26" fmla="*/ 382588 h 817563"/>
                    <a:gd name="connsiteX27" fmla="*/ 942975 w 946217"/>
                    <a:gd name="connsiteY27" fmla="*/ 546100 h 817563"/>
                    <a:gd name="connsiteX28" fmla="*/ 893762 w 946217"/>
                    <a:gd name="connsiteY28" fmla="*/ 392113 h 817563"/>
                    <a:gd name="connsiteX29" fmla="*/ 808038 w 946217"/>
                    <a:gd name="connsiteY29" fmla="*/ 268287 h 817563"/>
                    <a:gd name="connsiteX30" fmla="*/ 627063 w 946217"/>
                    <a:gd name="connsiteY30" fmla="*/ 247650 h 817563"/>
                    <a:gd name="connsiteX31" fmla="*/ 601663 w 946217"/>
                    <a:gd name="connsiteY31" fmla="*/ 311150 h 817563"/>
                    <a:gd name="connsiteX32" fmla="*/ 777875 w 946217"/>
                    <a:gd name="connsiteY32" fmla="*/ 368300 h 817563"/>
                    <a:gd name="connsiteX33" fmla="*/ 806450 w 946217"/>
                    <a:gd name="connsiteY33" fmla="*/ 422275 h 817563"/>
                    <a:gd name="connsiteX34" fmla="*/ 882651 w 946217"/>
                    <a:gd name="connsiteY34" fmla="*/ 566738 h 817563"/>
                    <a:gd name="connsiteX35" fmla="*/ 777875 w 946217"/>
                    <a:gd name="connsiteY35" fmla="*/ 436563 h 817563"/>
                    <a:gd name="connsiteX36" fmla="*/ 768350 w 946217"/>
                    <a:gd name="connsiteY36" fmla="*/ 481013 h 817563"/>
                    <a:gd name="connsiteX37" fmla="*/ 809626 w 946217"/>
                    <a:gd name="connsiteY37" fmla="*/ 608013 h 817563"/>
                    <a:gd name="connsiteX38" fmla="*/ 739775 w 946217"/>
                    <a:gd name="connsiteY38" fmla="*/ 503238 h 817563"/>
                    <a:gd name="connsiteX39" fmla="*/ 739775 w 946217"/>
                    <a:gd name="connsiteY39" fmla="*/ 417513 h 817563"/>
                    <a:gd name="connsiteX40" fmla="*/ 731838 w 946217"/>
                    <a:gd name="connsiteY40" fmla="*/ 392113 h 817563"/>
                    <a:gd name="connsiteX41" fmla="*/ 565150 w 946217"/>
                    <a:gd name="connsiteY41" fmla="*/ 357188 h 817563"/>
                    <a:gd name="connsiteX42" fmla="*/ 544513 w 946217"/>
                    <a:gd name="connsiteY42" fmla="*/ 412750 h 817563"/>
                    <a:gd name="connsiteX43" fmla="*/ 717550 w 946217"/>
                    <a:gd name="connsiteY43" fmla="*/ 530226 h 817563"/>
                    <a:gd name="connsiteX44" fmla="*/ 733425 w 946217"/>
                    <a:gd name="connsiteY44" fmla="*/ 668338 h 817563"/>
                    <a:gd name="connsiteX45" fmla="*/ 757238 w 946217"/>
                    <a:gd name="connsiteY45" fmla="*/ 742950 h 817563"/>
                    <a:gd name="connsiteX46" fmla="*/ 712788 w 946217"/>
                    <a:gd name="connsiteY46" fmla="*/ 661988 h 817563"/>
                    <a:gd name="connsiteX47" fmla="*/ 708025 w 946217"/>
                    <a:gd name="connsiteY47" fmla="*/ 571500 h 817563"/>
                    <a:gd name="connsiteX48" fmla="*/ 655638 w 946217"/>
                    <a:gd name="connsiteY48" fmla="*/ 533400 h 817563"/>
                    <a:gd name="connsiteX49" fmla="*/ 688975 w 946217"/>
                    <a:gd name="connsiteY49" fmla="*/ 600075 h 817563"/>
                    <a:gd name="connsiteX50" fmla="*/ 668338 w 946217"/>
                    <a:gd name="connsiteY50" fmla="*/ 649288 h 817563"/>
                    <a:gd name="connsiteX51" fmla="*/ 646113 w 946217"/>
                    <a:gd name="connsiteY51" fmla="*/ 817563 h 817563"/>
                    <a:gd name="connsiteX52" fmla="*/ 625475 w 946217"/>
                    <a:gd name="connsiteY52" fmla="*/ 696913 h 817563"/>
                    <a:gd name="connsiteX53" fmla="*/ 630238 w 946217"/>
                    <a:gd name="connsiteY53" fmla="*/ 598488 h 817563"/>
                    <a:gd name="connsiteX54" fmla="*/ 511175 w 946217"/>
                    <a:gd name="connsiteY54" fmla="*/ 498475 h 817563"/>
                    <a:gd name="connsiteX55" fmla="*/ 331788 w 946217"/>
                    <a:gd name="connsiteY55" fmla="*/ 392113 h 817563"/>
                    <a:gd name="connsiteX56" fmla="*/ 227013 w 946217"/>
                    <a:gd name="connsiteY56" fmla="*/ 373063 h 817563"/>
                    <a:gd name="connsiteX57" fmla="*/ 150813 w 946217"/>
                    <a:gd name="connsiteY57" fmla="*/ 423863 h 817563"/>
                    <a:gd name="connsiteX58" fmla="*/ 82550 w 946217"/>
                    <a:gd name="connsiteY58" fmla="*/ 442913 h 817563"/>
                    <a:gd name="connsiteX59" fmla="*/ 7938 w 946217"/>
                    <a:gd name="connsiteY59" fmla="*/ 471488 h 817563"/>
                    <a:gd name="connsiteX0" fmla="*/ 7938 w 946217"/>
                    <a:gd name="connsiteY0" fmla="*/ 471488 h 817563"/>
                    <a:gd name="connsiteX1" fmla="*/ 114300 w 946217"/>
                    <a:gd name="connsiteY1" fmla="*/ 411163 h 817563"/>
                    <a:gd name="connsiteX2" fmla="*/ 195263 w 946217"/>
                    <a:gd name="connsiteY2" fmla="*/ 319088 h 817563"/>
                    <a:gd name="connsiteX3" fmla="*/ 296863 w 946217"/>
                    <a:gd name="connsiteY3" fmla="*/ 344488 h 817563"/>
                    <a:gd name="connsiteX4" fmla="*/ 314325 w 946217"/>
                    <a:gd name="connsiteY4" fmla="*/ 322263 h 817563"/>
                    <a:gd name="connsiteX5" fmla="*/ 220663 w 946217"/>
                    <a:gd name="connsiteY5" fmla="*/ 279400 h 817563"/>
                    <a:gd name="connsiteX6" fmla="*/ 53975 w 946217"/>
                    <a:gd name="connsiteY6" fmla="*/ 330200 h 817563"/>
                    <a:gd name="connsiteX7" fmla="*/ 0 w 946217"/>
                    <a:gd name="connsiteY7" fmla="*/ 346075 h 817563"/>
                    <a:gd name="connsiteX8" fmla="*/ 52388 w 946217"/>
                    <a:gd name="connsiteY8" fmla="*/ 300038 h 817563"/>
                    <a:gd name="connsiteX9" fmla="*/ 242887 w 946217"/>
                    <a:gd name="connsiteY9" fmla="*/ 246063 h 817563"/>
                    <a:gd name="connsiteX10" fmla="*/ 361950 w 946217"/>
                    <a:gd name="connsiteY10" fmla="*/ 280988 h 817563"/>
                    <a:gd name="connsiteX11" fmla="*/ 420688 w 946217"/>
                    <a:gd name="connsiteY11" fmla="*/ 209550 h 817563"/>
                    <a:gd name="connsiteX12" fmla="*/ 304800 w 946217"/>
                    <a:gd name="connsiteY12" fmla="*/ 153988 h 817563"/>
                    <a:gd name="connsiteX13" fmla="*/ 193675 w 946217"/>
                    <a:gd name="connsiteY13" fmla="*/ 174625 h 817563"/>
                    <a:gd name="connsiteX14" fmla="*/ 77788 w 946217"/>
                    <a:gd name="connsiteY14" fmla="*/ 161925 h 817563"/>
                    <a:gd name="connsiteX15" fmla="*/ 263525 w 946217"/>
                    <a:gd name="connsiteY15" fmla="*/ 130175 h 817563"/>
                    <a:gd name="connsiteX16" fmla="*/ 165100 w 946217"/>
                    <a:gd name="connsiteY16" fmla="*/ 60325 h 817563"/>
                    <a:gd name="connsiteX17" fmla="*/ 325438 w 946217"/>
                    <a:gd name="connsiteY17" fmla="*/ 106363 h 817563"/>
                    <a:gd name="connsiteX18" fmla="*/ 476250 w 946217"/>
                    <a:gd name="connsiteY18" fmla="*/ 212725 h 817563"/>
                    <a:gd name="connsiteX19" fmla="*/ 485775 w 946217"/>
                    <a:gd name="connsiteY19" fmla="*/ 190500 h 817563"/>
                    <a:gd name="connsiteX20" fmla="*/ 350838 w 946217"/>
                    <a:gd name="connsiteY20" fmla="*/ 31750 h 817563"/>
                    <a:gd name="connsiteX21" fmla="*/ 39688 w 946217"/>
                    <a:gd name="connsiteY21" fmla="*/ 15875 h 817563"/>
                    <a:gd name="connsiteX22" fmla="*/ 395288 w 946217"/>
                    <a:gd name="connsiteY22" fmla="*/ 0 h 817563"/>
                    <a:gd name="connsiteX23" fmla="*/ 509588 w 946217"/>
                    <a:gd name="connsiteY23" fmla="*/ 158750 h 817563"/>
                    <a:gd name="connsiteX24" fmla="*/ 665163 w 946217"/>
                    <a:gd name="connsiteY24" fmla="*/ 206375 h 817563"/>
                    <a:gd name="connsiteX25" fmla="*/ 823913 w 946217"/>
                    <a:gd name="connsiteY25" fmla="*/ 228601 h 817563"/>
                    <a:gd name="connsiteX26" fmla="*/ 928688 w 946217"/>
                    <a:gd name="connsiteY26" fmla="*/ 382588 h 817563"/>
                    <a:gd name="connsiteX27" fmla="*/ 942975 w 946217"/>
                    <a:gd name="connsiteY27" fmla="*/ 546100 h 817563"/>
                    <a:gd name="connsiteX28" fmla="*/ 893762 w 946217"/>
                    <a:gd name="connsiteY28" fmla="*/ 392113 h 817563"/>
                    <a:gd name="connsiteX29" fmla="*/ 808038 w 946217"/>
                    <a:gd name="connsiteY29" fmla="*/ 268287 h 817563"/>
                    <a:gd name="connsiteX30" fmla="*/ 627063 w 946217"/>
                    <a:gd name="connsiteY30" fmla="*/ 247650 h 817563"/>
                    <a:gd name="connsiteX31" fmla="*/ 601663 w 946217"/>
                    <a:gd name="connsiteY31" fmla="*/ 311150 h 817563"/>
                    <a:gd name="connsiteX32" fmla="*/ 777875 w 946217"/>
                    <a:gd name="connsiteY32" fmla="*/ 368300 h 817563"/>
                    <a:gd name="connsiteX33" fmla="*/ 806450 w 946217"/>
                    <a:gd name="connsiteY33" fmla="*/ 422275 h 817563"/>
                    <a:gd name="connsiteX34" fmla="*/ 882651 w 946217"/>
                    <a:gd name="connsiteY34" fmla="*/ 566738 h 817563"/>
                    <a:gd name="connsiteX35" fmla="*/ 777875 w 946217"/>
                    <a:gd name="connsiteY35" fmla="*/ 436563 h 817563"/>
                    <a:gd name="connsiteX36" fmla="*/ 768350 w 946217"/>
                    <a:gd name="connsiteY36" fmla="*/ 481013 h 817563"/>
                    <a:gd name="connsiteX37" fmla="*/ 809626 w 946217"/>
                    <a:gd name="connsiteY37" fmla="*/ 608013 h 817563"/>
                    <a:gd name="connsiteX38" fmla="*/ 739775 w 946217"/>
                    <a:gd name="connsiteY38" fmla="*/ 503238 h 817563"/>
                    <a:gd name="connsiteX39" fmla="*/ 739775 w 946217"/>
                    <a:gd name="connsiteY39" fmla="*/ 417513 h 817563"/>
                    <a:gd name="connsiteX40" fmla="*/ 731838 w 946217"/>
                    <a:gd name="connsiteY40" fmla="*/ 392113 h 817563"/>
                    <a:gd name="connsiteX41" fmla="*/ 565150 w 946217"/>
                    <a:gd name="connsiteY41" fmla="*/ 357188 h 817563"/>
                    <a:gd name="connsiteX42" fmla="*/ 544513 w 946217"/>
                    <a:gd name="connsiteY42" fmla="*/ 412750 h 817563"/>
                    <a:gd name="connsiteX43" fmla="*/ 717550 w 946217"/>
                    <a:gd name="connsiteY43" fmla="*/ 530226 h 817563"/>
                    <a:gd name="connsiteX44" fmla="*/ 733425 w 946217"/>
                    <a:gd name="connsiteY44" fmla="*/ 668338 h 817563"/>
                    <a:gd name="connsiteX45" fmla="*/ 757238 w 946217"/>
                    <a:gd name="connsiteY45" fmla="*/ 742950 h 817563"/>
                    <a:gd name="connsiteX46" fmla="*/ 712788 w 946217"/>
                    <a:gd name="connsiteY46" fmla="*/ 661988 h 817563"/>
                    <a:gd name="connsiteX47" fmla="*/ 708025 w 946217"/>
                    <a:gd name="connsiteY47" fmla="*/ 571500 h 817563"/>
                    <a:gd name="connsiteX48" fmla="*/ 655638 w 946217"/>
                    <a:gd name="connsiteY48" fmla="*/ 533400 h 817563"/>
                    <a:gd name="connsiteX49" fmla="*/ 688975 w 946217"/>
                    <a:gd name="connsiteY49" fmla="*/ 600075 h 817563"/>
                    <a:gd name="connsiteX50" fmla="*/ 668338 w 946217"/>
                    <a:gd name="connsiteY50" fmla="*/ 649288 h 817563"/>
                    <a:gd name="connsiteX51" fmla="*/ 646113 w 946217"/>
                    <a:gd name="connsiteY51" fmla="*/ 817563 h 817563"/>
                    <a:gd name="connsiteX52" fmla="*/ 625475 w 946217"/>
                    <a:gd name="connsiteY52" fmla="*/ 696913 h 817563"/>
                    <a:gd name="connsiteX53" fmla="*/ 630238 w 946217"/>
                    <a:gd name="connsiteY53" fmla="*/ 598488 h 817563"/>
                    <a:gd name="connsiteX54" fmla="*/ 511175 w 946217"/>
                    <a:gd name="connsiteY54" fmla="*/ 498475 h 817563"/>
                    <a:gd name="connsiteX55" fmla="*/ 331788 w 946217"/>
                    <a:gd name="connsiteY55" fmla="*/ 392113 h 817563"/>
                    <a:gd name="connsiteX56" fmla="*/ 227013 w 946217"/>
                    <a:gd name="connsiteY56" fmla="*/ 373063 h 817563"/>
                    <a:gd name="connsiteX57" fmla="*/ 150813 w 946217"/>
                    <a:gd name="connsiteY57" fmla="*/ 423863 h 817563"/>
                    <a:gd name="connsiteX58" fmla="*/ 82550 w 946217"/>
                    <a:gd name="connsiteY58" fmla="*/ 442913 h 817563"/>
                    <a:gd name="connsiteX59" fmla="*/ 7938 w 946217"/>
                    <a:gd name="connsiteY59" fmla="*/ 471488 h 817563"/>
                    <a:gd name="connsiteX0" fmla="*/ 7938 w 946217"/>
                    <a:gd name="connsiteY0" fmla="*/ 471488 h 817563"/>
                    <a:gd name="connsiteX1" fmla="*/ 114300 w 946217"/>
                    <a:gd name="connsiteY1" fmla="*/ 411163 h 817563"/>
                    <a:gd name="connsiteX2" fmla="*/ 195263 w 946217"/>
                    <a:gd name="connsiteY2" fmla="*/ 319088 h 817563"/>
                    <a:gd name="connsiteX3" fmla="*/ 296863 w 946217"/>
                    <a:gd name="connsiteY3" fmla="*/ 344488 h 817563"/>
                    <a:gd name="connsiteX4" fmla="*/ 314325 w 946217"/>
                    <a:gd name="connsiteY4" fmla="*/ 322263 h 817563"/>
                    <a:gd name="connsiteX5" fmla="*/ 220663 w 946217"/>
                    <a:gd name="connsiteY5" fmla="*/ 279400 h 817563"/>
                    <a:gd name="connsiteX6" fmla="*/ 53975 w 946217"/>
                    <a:gd name="connsiteY6" fmla="*/ 330200 h 817563"/>
                    <a:gd name="connsiteX7" fmla="*/ 0 w 946217"/>
                    <a:gd name="connsiteY7" fmla="*/ 346075 h 817563"/>
                    <a:gd name="connsiteX8" fmla="*/ 52388 w 946217"/>
                    <a:gd name="connsiteY8" fmla="*/ 300038 h 817563"/>
                    <a:gd name="connsiteX9" fmla="*/ 242887 w 946217"/>
                    <a:gd name="connsiteY9" fmla="*/ 246063 h 817563"/>
                    <a:gd name="connsiteX10" fmla="*/ 361950 w 946217"/>
                    <a:gd name="connsiteY10" fmla="*/ 280988 h 817563"/>
                    <a:gd name="connsiteX11" fmla="*/ 420688 w 946217"/>
                    <a:gd name="connsiteY11" fmla="*/ 209550 h 817563"/>
                    <a:gd name="connsiteX12" fmla="*/ 304800 w 946217"/>
                    <a:gd name="connsiteY12" fmla="*/ 153988 h 817563"/>
                    <a:gd name="connsiteX13" fmla="*/ 193675 w 946217"/>
                    <a:gd name="connsiteY13" fmla="*/ 174625 h 817563"/>
                    <a:gd name="connsiteX14" fmla="*/ 77788 w 946217"/>
                    <a:gd name="connsiteY14" fmla="*/ 161925 h 817563"/>
                    <a:gd name="connsiteX15" fmla="*/ 263525 w 946217"/>
                    <a:gd name="connsiteY15" fmla="*/ 130175 h 817563"/>
                    <a:gd name="connsiteX16" fmla="*/ 165100 w 946217"/>
                    <a:gd name="connsiteY16" fmla="*/ 60325 h 817563"/>
                    <a:gd name="connsiteX17" fmla="*/ 325438 w 946217"/>
                    <a:gd name="connsiteY17" fmla="*/ 106363 h 817563"/>
                    <a:gd name="connsiteX18" fmla="*/ 476250 w 946217"/>
                    <a:gd name="connsiteY18" fmla="*/ 212725 h 817563"/>
                    <a:gd name="connsiteX19" fmla="*/ 485775 w 946217"/>
                    <a:gd name="connsiteY19" fmla="*/ 190500 h 817563"/>
                    <a:gd name="connsiteX20" fmla="*/ 350838 w 946217"/>
                    <a:gd name="connsiteY20" fmla="*/ 31750 h 817563"/>
                    <a:gd name="connsiteX21" fmla="*/ 39688 w 946217"/>
                    <a:gd name="connsiteY21" fmla="*/ 15875 h 817563"/>
                    <a:gd name="connsiteX22" fmla="*/ 395288 w 946217"/>
                    <a:gd name="connsiteY22" fmla="*/ 0 h 817563"/>
                    <a:gd name="connsiteX23" fmla="*/ 509588 w 946217"/>
                    <a:gd name="connsiteY23" fmla="*/ 158750 h 817563"/>
                    <a:gd name="connsiteX24" fmla="*/ 665163 w 946217"/>
                    <a:gd name="connsiteY24" fmla="*/ 206375 h 817563"/>
                    <a:gd name="connsiteX25" fmla="*/ 823913 w 946217"/>
                    <a:gd name="connsiteY25" fmla="*/ 228601 h 817563"/>
                    <a:gd name="connsiteX26" fmla="*/ 928688 w 946217"/>
                    <a:gd name="connsiteY26" fmla="*/ 382588 h 817563"/>
                    <a:gd name="connsiteX27" fmla="*/ 942975 w 946217"/>
                    <a:gd name="connsiteY27" fmla="*/ 546100 h 817563"/>
                    <a:gd name="connsiteX28" fmla="*/ 893762 w 946217"/>
                    <a:gd name="connsiteY28" fmla="*/ 392113 h 817563"/>
                    <a:gd name="connsiteX29" fmla="*/ 808038 w 946217"/>
                    <a:gd name="connsiteY29" fmla="*/ 268287 h 817563"/>
                    <a:gd name="connsiteX30" fmla="*/ 627063 w 946217"/>
                    <a:gd name="connsiteY30" fmla="*/ 247650 h 817563"/>
                    <a:gd name="connsiteX31" fmla="*/ 601663 w 946217"/>
                    <a:gd name="connsiteY31" fmla="*/ 311150 h 817563"/>
                    <a:gd name="connsiteX32" fmla="*/ 777875 w 946217"/>
                    <a:gd name="connsiteY32" fmla="*/ 368300 h 817563"/>
                    <a:gd name="connsiteX33" fmla="*/ 806450 w 946217"/>
                    <a:gd name="connsiteY33" fmla="*/ 422275 h 817563"/>
                    <a:gd name="connsiteX34" fmla="*/ 882651 w 946217"/>
                    <a:gd name="connsiteY34" fmla="*/ 566738 h 817563"/>
                    <a:gd name="connsiteX35" fmla="*/ 777875 w 946217"/>
                    <a:gd name="connsiteY35" fmla="*/ 436563 h 817563"/>
                    <a:gd name="connsiteX36" fmla="*/ 768350 w 946217"/>
                    <a:gd name="connsiteY36" fmla="*/ 481013 h 817563"/>
                    <a:gd name="connsiteX37" fmla="*/ 809626 w 946217"/>
                    <a:gd name="connsiteY37" fmla="*/ 608013 h 817563"/>
                    <a:gd name="connsiteX38" fmla="*/ 739775 w 946217"/>
                    <a:gd name="connsiteY38" fmla="*/ 503238 h 817563"/>
                    <a:gd name="connsiteX39" fmla="*/ 739775 w 946217"/>
                    <a:gd name="connsiteY39" fmla="*/ 417513 h 817563"/>
                    <a:gd name="connsiteX40" fmla="*/ 731838 w 946217"/>
                    <a:gd name="connsiteY40" fmla="*/ 392113 h 817563"/>
                    <a:gd name="connsiteX41" fmla="*/ 565150 w 946217"/>
                    <a:gd name="connsiteY41" fmla="*/ 357188 h 817563"/>
                    <a:gd name="connsiteX42" fmla="*/ 544513 w 946217"/>
                    <a:gd name="connsiteY42" fmla="*/ 412750 h 817563"/>
                    <a:gd name="connsiteX43" fmla="*/ 717550 w 946217"/>
                    <a:gd name="connsiteY43" fmla="*/ 530226 h 817563"/>
                    <a:gd name="connsiteX44" fmla="*/ 733425 w 946217"/>
                    <a:gd name="connsiteY44" fmla="*/ 668338 h 817563"/>
                    <a:gd name="connsiteX45" fmla="*/ 757238 w 946217"/>
                    <a:gd name="connsiteY45" fmla="*/ 742950 h 817563"/>
                    <a:gd name="connsiteX46" fmla="*/ 712788 w 946217"/>
                    <a:gd name="connsiteY46" fmla="*/ 661988 h 817563"/>
                    <a:gd name="connsiteX47" fmla="*/ 708025 w 946217"/>
                    <a:gd name="connsiteY47" fmla="*/ 571500 h 817563"/>
                    <a:gd name="connsiteX48" fmla="*/ 655638 w 946217"/>
                    <a:gd name="connsiteY48" fmla="*/ 533400 h 817563"/>
                    <a:gd name="connsiteX49" fmla="*/ 688975 w 946217"/>
                    <a:gd name="connsiteY49" fmla="*/ 600075 h 817563"/>
                    <a:gd name="connsiteX50" fmla="*/ 668338 w 946217"/>
                    <a:gd name="connsiteY50" fmla="*/ 649288 h 817563"/>
                    <a:gd name="connsiteX51" fmla="*/ 646113 w 946217"/>
                    <a:gd name="connsiteY51" fmla="*/ 817563 h 817563"/>
                    <a:gd name="connsiteX52" fmla="*/ 625475 w 946217"/>
                    <a:gd name="connsiteY52" fmla="*/ 696913 h 817563"/>
                    <a:gd name="connsiteX53" fmla="*/ 630238 w 946217"/>
                    <a:gd name="connsiteY53" fmla="*/ 598488 h 817563"/>
                    <a:gd name="connsiteX54" fmla="*/ 511175 w 946217"/>
                    <a:gd name="connsiteY54" fmla="*/ 498475 h 817563"/>
                    <a:gd name="connsiteX55" fmla="*/ 331788 w 946217"/>
                    <a:gd name="connsiteY55" fmla="*/ 392113 h 817563"/>
                    <a:gd name="connsiteX56" fmla="*/ 227013 w 946217"/>
                    <a:gd name="connsiteY56" fmla="*/ 373063 h 817563"/>
                    <a:gd name="connsiteX57" fmla="*/ 150813 w 946217"/>
                    <a:gd name="connsiteY57" fmla="*/ 423863 h 817563"/>
                    <a:gd name="connsiteX58" fmla="*/ 82550 w 946217"/>
                    <a:gd name="connsiteY58" fmla="*/ 442913 h 817563"/>
                    <a:gd name="connsiteX59" fmla="*/ 7938 w 946217"/>
                    <a:gd name="connsiteY59" fmla="*/ 471488 h 817563"/>
                    <a:gd name="connsiteX0" fmla="*/ 7938 w 946217"/>
                    <a:gd name="connsiteY0" fmla="*/ 471488 h 817563"/>
                    <a:gd name="connsiteX1" fmla="*/ 114300 w 946217"/>
                    <a:gd name="connsiteY1" fmla="*/ 411163 h 817563"/>
                    <a:gd name="connsiteX2" fmla="*/ 195263 w 946217"/>
                    <a:gd name="connsiteY2" fmla="*/ 319088 h 817563"/>
                    <a:gd name="connsiteX3" fmla="*/ 296863 w 946217"/>
                    <a:gd name="connsiteY3" fmla="*/ 344488 h 817563"/>
                    <a:gd name="connsiteX4" fmla="*/ 314325 w 946217"/>
                    <a:gd name="connsiteY4" fmla="*/ 322263 h 817563"/>
                    <a:gd name="connsiteX5" fmla="*/ 231776 w 946217"/>
                    <a:gd name="connsiteY5" fmla="*/ 285750 h 817563"/>
                    <a:gd name="connsiteX6" fmla="*/ 53975 w 946217"/>
                    <a:gd name="connsiteY6" fmla="*/ 330200 h 817563"/>
                    <a:gd name="connsiteX7" fmla="*/ 0 w 946217"/>
                    <a:gd name="connsiteY7" fmla="*/ 346075 h 817563"/>
                    <a:gd name="connsiteX8" fmla="*/ 52388 w 946217"/>
                    <a:gd name="connsiteY8" fmla="*/ 300038 h 817563"/>
                    <a:gd name="connsiteX9" fmla="*/ 242887 w 946217"/>
                    <a:gd name="connsiteY9" fmla="*/ 246063 h 817563"/>
                    <a:gd name="connsiteX10" fmla="*/ 361950 w 946217"/>
                    <a:gd name="connsiteY10" fmla="*/ 280988 h 817563"/>
                    <a:gd name="connsiteX11" fmla="*/ 420688 w 946217"/>
                    <a:gd name="connsiteY11" fmla="*/ 209550 h 817563"/>
                    <a:gd name="connsiteX12" fmla="*/ 304800 w 946217"/>
                    <a:gd name="connsiteY12" fmla="*/ 153988 h 817563"/>
                    <a:gd name="connsiteX13" fmla="*/ 193675 w 946217"/>
                    <a:gd name="connsiteY13" fmla="*/ 174625 h 817563"/>
                    <a:gd name="connsiteX14" fmla="*/ 77788 w 946217"/>
                    <a:gd name="connsiteY14" fmla="*/ 161925 h 817563"/>
                    <a:gd name="connsiteX15" fmla="*/ 263525 w 946217"/>
                    <a:gd name="connsiteY15" fmla="*/ 130175 h 817563"/>
                    <a:gd name="connsiteX16" fmla="*/ 165100 w 946217"/>
                    <a:gd name="connsiteY16" fmla="*/ 60325 h 817563"/>
                    <a:gd name="connsiteX17" fmla="*/ 325438 w 946217"/>
                    <a:gd name="connsiteY17" fmla="*/ 106363 h 817563"/>
                    <a:gd name="connsiteX18" fmla="*/ 476250 w 946217"/>
                    <a:gd name="connsiteY18" fmla="*/ 212725 h 817563"/>
                    <a:gd name="connsiteX19" fmla="*/ 485775 w 946217"/>
                    <a:gd name="connsiteY19" fmla="*/ 190500 h 817563"/>
                    <a:gd name="connsiteX20" fmla="*/ 350838 w 946217"/>
                    <a:gd name="connsiteY20" fmla="*/ 31750 h 817563"/>
                    <a:gd name="connsiteX21" fmla="*/ 39688 w 946217"/>
                    <a:gd name="connsiteY21" fmla="*/ 15875 h 817563"/>
                    <a:gd name="connsiteX22" fmla="*/ 395288 w 946217"/>
                    <a:gd name="connsiteY22" fmla="*/ 0 h 817563"/>
                    <a:gd name="connsiteX23" fmla="*/ 509588 w 946217"/>
                    <a:gd name="connsiteY23" fmla="*/ 158750 h 817563"/>
                    <a:gd name="connsiteX24" fmla="*/ 665163 w 946217"/>
                    <a:gd name="connsiteY24" fmla="*/ 206375 h 817563"/>
                    <a:gd name="connsiteX25" fmla="*/ 823913 w 946217"/>
                    <a:gd name="connsiteY25" fmla="*/ 228601 h 817563"/>
                    <a:gd name="connsiteX26" fmla="*/ 928688 w 946217"/>
                    <a:gd name="connsiteY26" fmla="*/ 382588 h 817563"/>
                    <a:gd name="connsiteX27" fmla="*/ 942975 w 946217"/>
                    <a:gd name="connsiteY27" fmla="*/ 546100 h 817563"/>
                    <a:gd name="connsiteX28" fmla="*/ 893762 w 946217"/>
                    <a:gd name="connsiteY28" fmla="*/ 392113 h 817563"/>
                    <a:gd name="connsiteX29" fmla="*/ 808038 w 946217"/>
                    <a:gd name="connsiteY29" fmla="*/ 268287 h 817563"/>
                    <a:gd name="connsiteX30" fmla="*/ 627063 w 946217"/>
                    <a:gd name="connsiteY30" fmla="*/ 247650 h 817563"/>
                    <a:gd name="connsiteX31" fmla="*/ 601663 w 946217"/>
                    <a:gd name="connsiteY31" fmla="*/ 311150 h 817563"/>
                    <a:gd name="connsiteX32" fmla="*/ 777875 w 946217"/>
                    <a:gd name="connsiteY32" fmla="*/ 368300 h 817563"/>
                    <a:gd name="connsiteX33" fmla="*/ 806450 w 946217"/>
                    <a:gd name="connsiteY33" fmla="*/ 422275 h 817563"/>
                    <a:gd name="connsiteX34" fmla="*/ 882651 w 946217"/>
                    <a:gd name="connsiteY34" fmla="*/ 566738 h 817563"/>
                    <a:gd name="connsiteX35" fmla="*/ 777875 w 946217"/>
                    <a:gd name="connsiteY35" fmla="*/ 436563 h 817563"/>
                    <a:gd name="connsiteX36" fmla="*/ 768350 w 946217"/>
                    <a:gd name="connsiteY36" fmla="*/ 481013 h 817563"/>
                    <a:gd name="connsiteX37" fmla="*/ 809626 w 946217"/>
                    <a:gd name="connsiteY37" fmla="*/ 608013 h 817563"/>
                    <a:gd name="connsiteX38" fmla="*/ 739775 w 946217"/>
                    <a:gd name="connsiteY38" fmla="*/ 503238 h 817563"/>
                    <a:gd name="connsiteX39" fmla="*/ 739775 w 946217"/>
                    <a:gd name="connsiteY39" fmla="*/ 417513 h 817563"/>
                    <a:gd name="connsiteX40" fmla="*/ 731838 w 946217"/>
                    <a:gd name="connsiteY40" fmla="*/ 392113 h 817563"/>
                    <a:gd name="connsiteX41" fmla="*/ 565150 w 946217"/>
                    <a:gd name="connsiteY41" fmla="*/ 357188 h 817563"/>
                    <a:gd name="connsiteX42" fmla="*/ 544513 w 946217"/>
                    <a:gd name="connsiteY42" fmla="*/ 412750 h 817563"/>
                    <a:gd name="connsiteX43" fmla="*/ 717550 w 946217"/>
                    <a:gd name="connsiteY43" fmla="*/ 530226 h 817563"/>
                    <a:gd name="connsiteX44" fmla="*/ 733425 w 946217"/>
                    <a:gd name="connsiteY44" fmla="*/ 668338 h 817563"/>
                    <a:gd name="connsiteX45" fmla="*/ 757238 w 946217"/>
                    <a:gd name="connsiteY45" fmla="*/ 742950 h 817563"/>
                    <a:gd name="connsiteX46" fmla="*/ 712788 w 946217"/>
                    <a:gd name="connsiteY46" fmla="*/ 661988 h 817563"/>
                    <a:gd name="connsiteX47" fmla="*/ 708025 w 946217"/>
                    <a:gd name="connsiteY47" fmla="*/ 571500 h 817563"/>
                    <a:gd name="connsiteX48" fmla="*/ 655638 w 946217"/>
                    <a:gd name="connsiteY48" fmla="*/ 533400 h 817563"/>
                    <a:gd name="connsiteX49" fmla="*/ 688975 w 946217"/>
                    <a:gd name="connsiteY49" fmla="*/ 600075 h 817563"/>
                    <a:gd name="connsiteX50" fmla="*/ 668338 w 946217"/>
                    <a:gd name="connsiteY50" fmla="*/ 649288 h 817563"/>
                    <a:gd name="connsiteX51" fmla="*/ 646113 w 946217"/>
                    <a:gd name="connsiteY51" fmla="*/ 817563 h 817563"/>
                    <a:gd name="connsiteX52" fmla="*/ 625475 w 946217"/>
                    <a:gd name="connsiteY52" fmla="*/ 696913 h 817563"/>
                    <a:gd name="connsiteX53" fmla="*/ 630238 w 946217"/>
                    <a:gd name="connsiteY53" fmla="*/ 598488 h 817563"/>
                    <a:gd name="connsiteX54" fmla="*/ 511175 w 946217"/>
                    <a:gd name="connsiteY54" fmla="*/ 498475 h 817563"/>
                    <a:gd name="connsiteX55" fmla="*/ 331788 w 946217"/>
                    <a:gd name="connsiteY55" fmla="*/ 392113 h 817563"/>
                    <a:gd name="connsiteX56" fmla="*/ 227013 w 946217"/>
                    <a:gd name="connsiteY56" fmla="*/ 373063 h 817563"/>
                    <a:gd name="connsiteX57" fmla="*/ 150813 w 946217"/>
                    <a:gd name="connsiteY57" fmla="*/ 423863 h 817563"/>
                    <a:gd name="connsiteX58" fmla="*/ 82550 w 946217"/>
                    <a:gd name="connsiteY58" fmla="*/ 442913 h 817563"/>
                    <a:gd name="connsiteX59" fmla="*/ 7938 w 946217"/>
                    <a:gd name="connsiteY59" fmla="*/ 471488 h 817563"/>
                    <a:gd name="connsiteX0" fmla="*/ 7938 w 946217"/>
                    <a:gd name="connsiteY0" fmla="*/ 471488 h 817563"/>
                    <a:gd name="connsiteX1" fmla="*/ 114300 w 946217"/>
                    <a:gd name="connsiteY1" fmla="*/ 411163 h 817563"/>
                    <a:gd name="connsiteX2" fmla="*/ 195263 w 946217"/>
                    <a:gd name="connsiteY2" fmla="*/ 319088 h 817563"/>
                    <a:gd name="connsiteX3" fmla="*/ 296863 w 946217"/>
                    <a:gd name="connsiteY3" fmla="*/ 344488 h 817563"/>
                    <a:gd name="connsiteX4" fmla="*/ 314325 w 946217"/>
                    <a:gd name="connsiteY4" fmla="*/ 322263 h 817563"/>
                    <a:gd name="connsiteX5" fmla="*/ 231776 w 946217"/>
                    <a:gd name="connsiteY5" fmla="*/ 285750 h 817563"/>
                    <a:gd name="connsiteX6" fmla="*/ 53975 w 946217"/>
                    <a:gd name="connsiteY6" fmla="*/ 330200 h 817563"/>
                    <a:gd name="connsiteX7" fmla="*/ 0 w 946217"/>
                    <a:gd name="connsiteY7" fmla="*/ 346075 h 817563"/>
                    <a:gd name="connsiteX8" fmla="*/ 52388 w 946217"/>
                    <a:gd name="connsiteY8" fmla="*/ 300038 h 817563"/>
                    <a:gd name="connsiteX9" fmla="*/ 242887 w 946217"/>
                    <a:gd name="connsiteY9" fmla="*/ 246063 h 817563"/>
                    <a:gd name="connsiteX10" fmla="*/ 361950 w 946217"/>
                    <a:gd name="connsiteY10" fmla="*/ 280988 h 817563"/>
                    <a:gd name="connsiteX11" fmla="*/ 420688 w 946217"/>
                    <a:gd name="connsiteY11" fmla="*/ 209550 h 817563"/>
                    <a:gd name="connsiteX12" fmla="*/ 304800 w 946217"/>
                    <a:gd name="connsiteY12" fmla="*/ 153988 h 817563"/>
                    <a:gd name="connsiteX13" fmla="*/ 193675 w 946217"/>
                    <a:gd name="connsiteY13" fmla="*/ 174625 h 817563"/>
                    <a:gd name="connsiteX14" fmla="*/ 77788 w 946217"/>
                    <a:gd name="connsiteY14" fmla="*/ 161925 h 817563"/>
                    <a:gd name="connsiteX15" fmla="*/ 263525 w 946217"/>
                    <a:gd name="connsiteY15" fmla="*/ 130175 h 817563"/>
                    <a:gd name="connsiteX16" fmla="*/ 165100 w 946217"/>
                    <a:gd name="connsiteY16" fmla="*/ 60325 h 817563"/>
                    <a:gd name="connsiteX17" fmla="*/ 325438 w 946217"/>
                    <a:gd name="connsiteY17" fmla="*/ 106363 h 817563"/>
                    <a:gd name="connsiteX18" fmla="*/ 476250 w 946217"/>
                    <a:gd name="connsiteY18" fmla="*/ 212725 h 817563"/>
                    <a:gd name="connsiteX19" fmla="*/ 485775 w 946217"/>
                    <a:gd name="connsiteY19" fmla="*/ 190500 h 817563"/>
                    <a:gd name="connsiteX20" fmla="*/ 350838 w 946217"/>
                    <a:gd name="connsiteY20" fmla="*/ 31750 h 817563"/>
                    <a:gd name="connsiteX21" fmla="*/ 39688 w 946217"/>
                    <a:gd name="connsiteY21" fmla="*/ 15875 h 817563"/>
                    <a:gd name="connsiteX22" fmla="*/ 395288 w 946217"/>
                    <a:gd name="connsiteY22" fmla="*/ 0 h 817563"/>
                    <a:gd name="connsiteX23" fmla="*/ 509588 w 946217"/>
                    <a:gd name="connsiteY23" fmla="*/ 158750 h 817563"/>
                    <a:gd name="connsiteX24" fmla="*/ 665163 w 946217"/>
                    <a:gd name="connsiteY24" fmla="*/ 206375 h 817563"/>
                    <a:gd name="connsiteX25" fmla="*/ 823913 w 946217"/>
                    <a:gd name="connsiteY25" fmla="*/ 228601 h 817563"/>
                    <a:gd name="connsiteX26" fmla="*/ 928688 w 946217"/>
                    <a:gd name="connsiteY26" fmla="*/ 382588 h 817563"/>
                    <a:gd name="connsiteX27" fmla="*/ 942975 w 946217"/>
                    <a:gd name="connsiteY27" fmla="*/ 546100 h 817563"/>
                    <a:gd name="connsiteX28" fmla="*/ 893762 w 946217"/>
                    <a:gd name="connsiteY28" fmla="*/ 392113 h 817563"/>
                    <a:gd name="connsiteX29" fmla="*/ 808038 w 946217"/>
                    <a:gd name="connsiteY29" fmla="*/ 268287 h 817563"/>
                    <a:gd name="connsiteX30" fmla="*/ 627063 w 946217"/>
                    <a:gd name="connsiteY30" fmla="*/ 247650 h 817563"/>
                    <a:gd name="connsiteX31" fmla="*/ 601663 w 946217"/>
                    <a:gd name="connsiteY31" fmla="*/ 311150 h 817563"/>
                    <a:gd name="connsiteX32" fmla="*/ 777875 w 946217"/>
                    <a:gd name="connsiteY32" fmla="*/ 368300 h 817563"/>
                    <a:gd name="connsiteX33" fmla="*/ 806450 w 946217"/>
                    <a:gd name="connsiteY33" fmla="*/ 422275 h 817563"/>
                    <a:gd name="connsiteX34" fmla="*/ 882651 w 946217"/>
                    <a:gd name="connsiteY34" fmla="*/ 566738 h 817563"/>
                    <a:gd name="connsiteX35" fmla="*/ 777875 w 946217"/>
                    <a:gd name="connsiteY35" fmla="*/ 436563 h 817563"/>
                    <a:gd name="connsiteX36" fmla="*/ 768350 w 946217"/>
                    <a:gd name="connsiteY36" fmla="*/ 481013 h 817563"/>
                    <a:gd name="connsiteX37" fmla="*/ 809626 w 946217"/>
                    <a:gd name="connsiteY37" fmla="*/ 608013 h 817563"/>
                    <a:gd name="connsiteX38" fmla="*/ 739775 w 946217"/>
                    <a:gd name="connsiteY38" fmla="*/ 503238 h 817563"/>
                    <a:gd name="connsiteX39" fmla="*/ 739775 w 946217"/>
                    <a:gd name="connsiteY39" fmla="*/ 417513 h 817563"/>
                    <a:gd name="connsiteX40" fmla="*/ 731838 w 946217"/>
                    <a:gd name="connsiteY40" fmla="*/ 392113 h 817563"/>
                    <a:gd name="connsiteX41" fmla="*/ 565150 w 946217"/>
                    <a:gd name="connsiteY41" fmla="*/ 357188 h 817563"/>
                    <a:gd name="connsiteX42" fmla="*/ 544513 w 946217"/>
                    <a:gd name="connsiteY42" fmla="*/ 412750 h 817563"/>
                    <a:gd name="connsiteX43" fmla="*/ 717550 w 946217"/>
                    <a:gd name="connsiteY43" fmla="*/ 530226 h 817563"/>
                    <a:gd name="connsiteX44" fmla="*/ 733425 w 946217"/>
                    <a:gd name="connsiteY44" fmla="*/ 668338 h 817563"/>
                    <a:gd name="connsiteX45" fmla="*/ 757238 w 946217"/>
                    <a:gd name="connsiteY45" fmla="*/ 742950 h 817563"/>
                    <a:gd name="connsiteX46" fmla="*/ 712788 w 946217"/>
                    <a:gd name="connsiteY46" fmla="*/ 661988 h 817563"/>
                    <a:gd name="connsiteX47" fmla="*/ 708025 w 946217"/>
                    <a:gd name="connsiteY47" fmla="*/ 571500 h 817563"/>
                    <a:gd name="connsiteX48" fmla="*/ 655638 w 946217"/>
                    <a:gd name="connsiteY48" fmla="*/ 533400 h 817563"/>
                    <a:gd name="connsiteX49" fmla="*/ 688975 w 946217"/>
                    <a:gd name="connsiteY49" fmla="*/ 600075 h 817563"/>
                    <a:gd name="connsiteX50" fmla="*/ 668338 w 946217"/>
                    <a:gd name="connsiteY50" fmla="*/ 649288 h 817563"/>
                    <a:gd name="connsiteX51" fmla="*/ 646113 w 946217"/>
                    <a:gd name="connsiteY51" fmla="*/ 817563 h 817563"/>
                    <a:gd name="connsiteX52" fmla="*/ 625475 w 946217"/>
                    <a:gd name="connsiteY52" fmla="*/ 696913 h 817563"/>
                    <a:gd name="connsiteX53" fmla="*/ 630238 w 946217"/>
                    <a:gd name="connsiteY53" fmla="*/ 598488 h 817563"/>
                    <a:gd name="connsiteX54" fmla="*/ 511175 w 946217"/>
                    <a:gd name="connsiteY54" fmla="*/ 498475 h 817563"/>
                    <a:gd name="connsiteX55" fmla="*/ 331788 w 946217"/>
                    <a:gd name="connsiteY55" fmla="*/ 392113 h 817563"/>
                    <a:gd name="connsiteX56" fmla="*/ 227013 w 946217"/>
                    <a:gd name="connsiteY56" fmla="*/ 373063 h 817563"/>
                    <a:gd name="connsiteX57" fmla="*/ 150813 w 946217"/>
                    <a:gd name="connsiteY57" fmla="*/ 423863 h 817563"/>
                    <a:gd name="connsiteX58" fmla="*/ 82550 w 946217"/>
                    <a:gd name="connsiteY58" fmla="*/ 442913 h 817563"/>
                    <a:gd name="connsiteX59" fmla="*/ 7938 w 946217"/>
                    <a:gd name="connsiteY59" fmla="*/ 471488 h 817563"/>
                    <a:gd name="connsiteX0" fmla="*/ 7938 w 946217"/>
                    <a:gd name="connsiteY0" fmla="*/ 471488 h 817563"/>
                    <a:gd name="connsiteX1" fmla="*/ 114300 w 946217"/>
                    <a:gd name="connsiteY1" fmla="*/ 411163 h 817563"/>
                    <a:gd name="connsiteX2" fmla="*/ 195263 w 946217"/>
                    <a:gd name="connsiteY2" fmla="*/ 319088 h 817563"/>
                    <a:gd name="connsiteX3" fmla="*/ 296863 w 946217"/>
                    <a:gd name="connsiteY3" fmla="*/ 344488 h 817563"/>
                    <a:gd name="connsiteX4" fmla="*/ 314325 w 946217"/>
                    <a:gd name="connsiteY4" fmla="*/ 322263 h 817563"/>
                    <a:gd name="connsiteX5" fmla="*/ 231776 w 946217"/>
                    <a:gd name="connsiteY5" fmla="*/ 285750 h 817563"/>
                    <a:gd name="connsiteX6" fmla="*/ 53975 w 946217"/>
                    <a:gd name="connsiteY6" fmla="*/ 330200 h 817563"/>
                    <a:gd name="connsiteX7" fmla="*/ 0 w 946217"/>
                    <a:gd name="connsiteY7" fmla="*/ 346075 h 817563"/>
                    <a:gd name="connsiteX8" fmla="*/ 52388 w 946217"/>
                    <a:gd name="connsiteY8" fmla="*/ 300038 h 817563"/>
                    <a:gd name="connsiteX9" fmla="*/ 242887 w 946217"/>
                    <a:gd name="connsiteY9" fmla="*/ 246063 h 817563"/>
                    <a:gd name="connsiteX10" fmla="*/ 361950 w 946217"/>
                    <a:gd name="connsiteY10" fmla="*/ 280988 h 817563"/>
                    <a:gd name="connsiteX11" fmla="*/ 420688 w 946217"/>
                    <a:gd name="connsiteY11" fmla="*/ 209550 h 817563"/>
                    <a:gd name="connsiteX12" fmla="*/ 304800 w 946217"/>
                    <a:gd name="connsiteY12" fmla="*/ 153988 h 817563"/>
                    <a:gd name="connsiteX13" fmla="*/ 193675 w 946217"/>
                    <a:gd name="connsiteY13" fmla="*/ 174625 h 817563"/>
                    <a:gd name="connsiteX14" fmla="*/ 77788 w 946217"/>
                    <a:gd name="connsiteY14" fmla="*/ 161925 h 817563"/>
                    <a:gd name="connsiteX15" fmla="*/ 263525 w 946217"/>
                    <a:gd name="connsiteY15" fmla="*/ 130175 h 817563"/>
                    <a:gd name="connsiteX16" fmla="*/ 165100 w 946217"/>
                    <a:gd name="connsiteY16" fmla="*/ 60325 h 817563"/>
                    <a:gd name="connsiteX17" fmla="*/ 325438 w 946217"/>
                    <a:gd name="connsiteY17" fmla="*/ 106363 h 817563"/>
                    <a:gd name="connsiteX18" fmla="*/ 476250 w 946217"/>
                    <a:gd name="connsiteY18" fmla="*/ 212725 h 817563"/>
                    <a:gd name="connsiteX19" fmla="*/ 485775 w 946217"/>
                    <a:gd name="connsiteY19" fmla="*/ 190500 h 817563"/>
                    <a:gd name="connsiteX20" fmla="*/ 350838 w 946217"/>
                    <a:gd name="connsiteY20" fmla="*/ 31750 h 817563"/>
                    <a:gd name="connsiteX21" fmla="*/ 39688 w 946217"/>
                    <a:gd name="connsiteY21" fmla="*/ 15875 h 817563"/>
                    <a:gd name="connsiteX22" fmla="*/ 395288 w 946217"/>
                    <a:gd name="connsiteY22" fmla="*/ 0 h 817563"/>
                    <a:gd name="connsiteX23" fmla="*/ 509588 w 946217"/>
                    <a:gd name="connsiteY23" fmla="*/ 158750 h 817563"/>
                    <a:gd name="connsiteX24" fmla="*/ 665163 w 946217"/>
                    <a:gd name="connsiteY24" fmla="*/ 206375 h 817563"/>
                    <a:gd name="connsiteX25" fmla="*/ 823913 w 946217"/>
                    <a:gd name="connsiteY25" fmla="*/ 228601 h 817563"/>
                    <a:gd name="connsiteX26" fmla="*/ 928688 w 946217"/>
                    <a:gd name="connsiteY26" fmla="*/ 382588 h 817563"/>
                    <a:gd name="connsiteX27" fmla="*/ 942975 w 946217"/>
                    <a:gd name="connsiteY27" fmla="*/ 546100 h 817563"/>
                    <a:gd name="connsiteX28" fmla="*/ 893762 w 946217"/>
                    <a:gd name="connsiteY28" fmla="*/ 392113 h 817563"/>
                    <a:gd name="connsiteX29" fmla="*/ 808038 w 946217"/>
                    <a:gd name="connsiteY29" fmla="*/ 268287 h 817563"/>
                    <a:gd name="connsiteX30" fmla="*/ 627063 w 946217"/>
                    <a:gd name="connsiteY30" fmla="*/ 247650 h 817563"/>
                    <a:gd name="connsiteX31" fmla="*/ 601663 w 946217"/>
                    <a:gd name="connsiteY31" fmla="*/ 311150 h 817563"/>
                    <a:gd name="connsiteX32" fmla="*/ 777875 w 946217"/>
                    <a:gd name="connsiteY32" fmla="*/ 368300 h 817563"/>
                    <a:gd name="connsiteX33" fmla="*/ 806450 w 946217"/>
                    <a:gd name="connsiteY33" fmla="*/ 422275 h 817563"/>
                    <a:gd name="connsiteX34" fmla="*/ 882651 w 946217"/>
                    <a:gd name="connsiteY34" fmla="*/ 566738 h 817563"/>
                    <a:gd name="connsiteX35" fmla="*/ 777875 w 946217"/>
                    <a:gd name="connsiteY35" fmla="*/ 436563 h 817563"/>
                    <a:gd name="connsiteX36" fmla="*/ 768350 w 946217"/>
                    <a:gd name="connsiteY36" fmla="*/ 481013 h 817563"/>
                    <a:gd name="connsiteX37" fmla="*/ 809626 w 946217"/>
                    <a:gd name="connsiteY37" fmla="*/ 608013 h 817563"/>
                    <a:gd name="connsiteX38" fmla="*/ 739775 w 946217"/>
                    <a:gd name="connsiteY38" fmla="*/ 503238 h 817563"/>
                    <a:gd name="connsiteX39" fmla="*/ 739775 w 946217"/>
                    <a:gd name="connsiteY39" fmla="*/ 417513 h 817563"/>
                    <a:gd name="connsiteX40" fmla="*/ 731838 w 946217"/>
                    <a:gd name="connsiteY40" fmla="*/ 392113 h 817563"/>
                    <a:gd name="connsiteX41" fmla="*/ 565150 w 946217"/>
                    <a:gd name="connsiteY41" fmla="*/ 357188 h 817563"/>
                    <a:gd name="connsiteX42" fmla="*/ 544513 w 946217"/>
                    <a:gd name="connsiteY42" fmla="*/ 412750 h 817563"/>
                    <a:gd name="connsiteX43" fmla="*/ 717550 w 946217"/>
                    <a:gd name="connsiteY43" fmla="*/ 530226 h 817563"/>
                    <a:gd name="connsiteX44" fmla="*/ 733425 w 946217"/>
                    <a:gd name="connsiteY44" fmla="*/ 668338 h 817563"/>
                    <a:gd name="connsiteX45" fmla="*/ 757238 w 946217"/>
                    <a:gd name="connsiteY45" fmla="*/ 742950 h 817563"/>
                    <a:gd name="connsiteX46" fmla="*/ 712788 w 946217"/>
                    <a:gd name="connsiteY46" fmla="*/ 661988 h 817563"/>
                    <a:gd name="connsiteX47" fmla="*/ 708025 w 946217"/>
                    <a:gd name="connsiteY47" fmla="*/ 571500 h 817563"/>
                    <a:gd name="connsiteX48" fmla="*/ 655638 w 946217"/>
                    <a:gd name="connsiteY48" fmla="*/ 533400 h 817563"/>
                    <a:gd name="connsiteX49" fmla="*/ 688975 w 946217"/>
                    <a:gd name="connsiteY49" fmla="*/ 600075 h 817563"/>
                    <a:gd name="connsiteX50" fmla="*/ 668338 w 946217"/>
                    <a:gd name="connsiteY50" fmla="*/ 649288 h 817563"/>
                    <a:gd name="connsiteX51" fmla="*/ 646113 w 946217"/>
                    <a:gd name="connsiteY51" fmla="*/ 817563 h 817563"/>
                    <a:gd name="connsiteX52" fmla="*/ 625475 w 946217"/>
                    <a:gd name="connsiteY52" fmla="*/ 696913 h 817563"/>
                    <a:gd name="connsiteX53" fmla="*/ 630238 w 946217"/>
                    <a:gd name="connsiteY53" fmla="*/ 598488 h 817563"/>
                    <a:gd name="connsiteX54" fmla="*/ 511175 w 946217"/>
                    <a:gd name="connsiteY54" fmla="*/ 498475 h 817563"/>
                    <a:gd name="connsiteX55" fmla="*/ 331788 w 946217"/>
                    <a:gd name="connsiteY55" fmla="*/ 392113 h 817563"/>
                    <a:gd name="connsiteX56" fmla="*/ 227013 w 946217"/>
                    <a:gd name="connsiteY56" fmla="*/ 373063 h 817563"/>
                    <a:gd name="connsiteX57" fmla="*/ 150813 w 946217"/>
                    <a:gd name="connsiteY57" fmla="*/ 423863 h 817563"/>
                    <a:gd name="connsiteX58" fmla="*/ 82550 w 946217"/>
                    <a:gd name="connsiteY58" fmla="*/ 442913 h 817563"/>
                    <a:gd name="connsiteX59" fmla="*/ 7938 w 946217"/>
                    <a:gd name="connsiteY59" fmla="*/ 471488 h 817563"/>
                    <a:gd name="connsiteX0" fmla="*/ 7938 w 946217"/>
                    <a:gd name="connsiteY0" fmla="*/ 471488 h 817563"/>
                    <a:gd name="connsiteX1" fmla="*/ 114300 w 946217"/>
                    <a:gd name="connsiteY1" fmla="*/ 411163 h 817563"/>
                    <a:gd name="connsiteX2" fmla="*/ 195263 w 946217"/>
                    <a:gd name="connsiteY2" fmla="*/ 319088 h 817563"/>
                    <a:gd name="connsiteX3" fmla="*/ 296863 w 946217"/>
                    <a:gd name="connsiteY3" fmla="*/ 344488 h 817563"/>
                    <a:gd name="connsiteX4" fmla="*/ 314325 w 946217"/>
                    <a:gd name="connsiteY4" fmla="*/ 322263 h 817563"/>
                    <a:gd name="connsiteX5" fmla="*/ 231776 w 946217"/>
                    <a:gd name="connsiteY5" fmla="*/ 285750 h 817563"/>
                    <a:gd name="connsiteX6" fmla="*/ 53975 w 946217"/>
                    <a:gd name="connsiteY6" fmla="*/ 330200 h 817563"/>
                    <a:gd name="connsiteX7" fmla="*/ 0 w 946217"/>
                    <a:gd name="connsiteY7" fmla="*/ 346075 h 817563"/>
                    <a:gd name="connsiteX8" fmla="*/ 52388 w 946217"/>
                    <a:gd name="connsiteY8" fmla="*/ 300038 h 817563"/>
                    <a:gd name="connsiteX9" fmla="*/ 242887 w 946217"/>
                    <a:gd name="connsiteY9" fmla="*/ 246063 h 817563"/>
                    <a:gd name="connsiteX10" fmla="*/ 361950 w 946217"/>
                    <a:gd name="connsiteY10" fmla="*/ 280988 h 817563"/>
                    <a:gd name="connsiteX11" fmla="*/ 420688 w 946217"/>
                    <a:gd name="connsiteY11" fmla="*/ 209550 h 817563"/>
                    <a:gd name="connsiteX12" fmla="*/ 304800 w 946217"/>
                    <a:gd name="connsiteY12" fmla="*/ 153988 h 817563"/>
                    <a:gd name="connsiteX13" fmla="*/ 193675 w 946217"/>
                    <a:gd name="connsiteY13" fmla="*/ 174625 h 817563"/>
                    <a:gd name="connsiteX14" fmla="*/ 77788 w 946217"/>
                    <a:gd name="connsiteY14" fmla="*/ 161925 h 817563"/>
                    <a:gd name="connsiteX15" fmla="*/ 263525 w 946217"/>
                    <a:gd name="connsiteY15" fmla="*/ 130175 h 817563"/>
                    <a:gd name="connsiteX16" fmla="*/ 165100 w 946217"/>
                    <a:gd name="connsiteY16" fmla="*/ 60325 h 817563"/>
                    <a:gd name="connsiteX17" fmla="*/ 320675 w 946217"/>
                    <a:gd name="connsiteY17" fmla="*/ 112713 h 817563"/>
                    <a:gd name="connsiteX18" fmla="*/ 476250 w 946217"/>
                    <a:gd name="connsiteY18" fmla="*/ 212725 h 817563"/>
                    <a:gd name="connsiteX19" fmla="*/ 485775 w 946217"/>
                    <a:gd name="connsiteY19" fmla="*/ 190500 h 817563"/>
                    <a:gd name="connsiteX20" fmla="*/ 350838 w 946217"/>
                    <a:gd name="connsiteY20" fmla="*/ 31750 h 817563"/>
                    <a:gd name="connsiteX21" fmla="*/ 39688 w 946217"/>
                    <a:gd name="connsiteY21" fmla="*/ 15875 h 817563"/>
                    <a:gd name="connsiteX22" fmla="*/ 395288 w 946217"/>
                    <a:gd name="connsiteY22" fmla="*/ 0 h 817563"/>
                    <a:gd name="connsiteX23" fmla="*/ 509588 w 946217"/>
                    <a:gd name="connsiteY23" fmla="*/ 158750 h 817563"/>
                    <a:gd name="connsiteX24" fmla="*/ 665163 w 946217"/>
                    <a:gd name="connsiteY24" fmla="*/ 206375 h 817563"/>
                    <a:gd name="connsiteX25" fmla="*/ 823913 w 946217"/>
                    <a:gd name="connsiteY25" fmla="*/ 228601 h 817563"/>
                    <a:gd name="connsiteX26" fmla="*/ 928688 w 946217"/>
                    <a:gd name="connsiteY26" fmla="*/ 382588 h 817563"/>
                    <a:gd name="connsiteX27" fmla="*/ 942975 w 946217"/>
                    <a:gd name="connsiteY27" fmla="*/ 546100 h 817563"/>
                    <a:gd name="connsiteX28" fmla="*/ 893762 w 946217"/>
                    <a:gd name="connsiteY28" fmla="*/ 392113 h 817563"/>
                    <a:gd name="connsiteX29" fmla="*/ 808038 w 946217"/>
                    <a:gd name="connsiteY29" fmla="*/ 268287 h 817563"/>
                    <a:gd name="connsiteX30" fmla="*/ 627063 w 946217"/>
                    <a:gd name="connsiteY30" fmla="*/ 247650 h 817563"/>
                    <a:gd name="connsiteX31" fmla="*/ 601663 w 946217"/>
                    <a:gd name="connsiteY31" fmla="*/ 311150 h 817563"/>
                    <a:gd name="connsiteX32" fmla="*/ 777875 w 946217"/>
                    <a:gd name="connsiteY32" fmla="*/ 368300 h 817563"/>
                    <a:gd name="connsiteX33" fmla="*/ 806450 w 946217"/>
                    <a:gd name="connsiteY33" fmla="*/ 422275 h 817563"/>
                    <a:gd name="connsiteX34" fmla="*/ 882651 w 946217"/>
                    <a:gd name="connsiteY34" fmla="*/ 566738 h 817563"/>
                    <a:gd name="connsiteX35" fmla="*/ 777875 w 946217"/>
                    <a:gd name="connsiteY35" fmla="*/ 436563 h 817563"/>
                    <a:gd name="connsiteX36" fmla="*/ 768350 w 946217"/>
                    <a:gd name="connsiteY36" fmla="*/ 481013 h 817563"/>
                    <a:gd name="connsiteX37" fmla="*/ 809626 w 946217"/>
                    <a:gd name="connsiteY37" fmla="*/ 608013 h 817563"/>
                    <a:gd name="connsiteX38" fmla="*/ 739775 w 946217"/>
                    <a:gd name="connsiteY38" fmla="*/ 503238 h 817563"/>
                    <a:gd name="connsiteX39" fmla="*/ 739775 w 946217"/>
                    <a:gd name="connsiteY39" fmla="*/ 417513 h 817563"/>
                    <a:gd name="connsiteX40" fmla="*/ 731838 w 946217"/>
                    <a:gd name="connsiteY40" fmla="*/ 392113 h 817563"/>
                    <a:gd name="connsiteX41" fmla="*/ 565150 w 946217"/>
                    <a:gd name="connsiteY41" fmla="*/ 357188 h 817563"/>
                    <a:gd name="connsiteX42" fmla="*/ 544513 w 946217"/>
                    <a:gd name="connsiteY42" fmla="*/ 412750 h 817563"/>
                    <a:gd name="connsiteX43" fmla="*/ 717550 w 946217"/>
                    <a:gd name="connsiteY43" fmla="*/ 530226 h 817563"/>
                    <a:gd name="connsiteX44" fmla="*/ 733425 w 946217"/>
                    <a:gd name="connsiteY44" fmla="*/ 668338 h 817563"/>
                    <a:gd name="connsiteX45" fmla="*/ 757238 w 946217"/>
                    <a:gd name="connsiteY45" fmla="*/ 742950 h 817563"/>
                    <a:gd name="connsiteX46" fmla="*/ 712788 w 946217"/>
                    <a:gd name="connsiteY46" fmla="*/ 661988 h 817563"/>
                    <a:gd name="connsiteX47" fmla="*/ 708025 w 946217"/>
                    <a:gd name="connsiteY47" fmla="*/ 571500 h 817563"/>
                    <a:gd name="connsiteX48" fmla="*/ 655638 w 946217"/>
                    <a:gd name="connsiteY48" fmla="*/ 533400 h 817563"/>
                    <a:gd name="connsiteX49" fmla="*/ 688975 w 946217"/>
                    <a:gd name="connsiteY49" fmla="*/ 600075 h 817563"/>
                    <a:gd name="connsiteX50" fmla="*/ 668338 w 946217"/>
                    <a:gd name="connsiteY50" fmla="*/ 649288 h 817563"/>
                    <a:gd name="connsiteX51" fmla="*/ 646113 w 946217"/>
                    <a:gd name="connsiteY51" fmla="*/ 817563 h 817563"/>
                    <a:gd name="connsiteX52" fmla="*/ 625475 w 946217"/>
                    <a:gd name="connsiteY52" fmla="*/ 696913 h 817563"/>
                    <a:gd name="connsiteX53" fmla="*/ 630238 w 946217"/>
                    <a:gd name="connsiteY53" fmla="*/ 598488 h 817563"/>
                    <a:gd name="connsiteX54" fmla="*/ 511175 w 946217"/>
                    <a:gd name="connsiteY54" fmla="*/ 498475 h 817563"/>
                    <a:gd name="connsiteX55" fmla="*/ 331788 w 946217"/>
                    <a:gd name="connsiteY55" fmla="*/ 392113 h 817563"/>
                    <a:gd name="connsiteX56" fmla="*/ 227013 w 946217"/>
                    <a:gd name="connsiteY56" fmla="*/ 373063 h 817563"/>
                    <a:gd name="connsiteX57" fmla="*/ 150813 w 946217"/>
                    <a:gd name="connsiteY57" fmla="*/ 423863 h 817563"/>
                    <a:gd name="connsiteX58" fmla="*/ 82550 w 946217"/>
                    <a:gd name="connsiteY58" fmla="*/ 442913 h 817563"/>
                    <a:gd name="connsiteX59" fmla="*/ 7938 w 946217"/>
                    <a:gd name="connsiteY59" fmla="*/ 471488 h 817563"/>
                    <a:gd name="connsiteX0" fmla="*/ 7938 w 946217"/>
                    <a:gd name="connsiteY0" fmla="*/ 474663 h 820738"/>
                    <a:gd name="connsiteX1" fmla="*/ 114300 w 946217"/>
                    <a:gd name="connsiteY1" fmla="*/ 414338 h 820738"/>
                    <a:gd name="connsiteX2" fmla="*/ 195263 w 946217"/>
                    <a:gd name="connsiteY2" fmla="*/ 322263 h 820738"/>
                    <a:gd name="connsiteX3" fmla="*/ 296863 w 946217"/>
                    <a:gd name="connsiteY3" fmla="*/ 347663 h 820738"/>
                    <a:gd name="connsiteX4" fmla="*/ 314325 w 946217"/>
                    <a:gd name="connsiteY4" fmla="*/ 325438 h 820738"/>
                    <a:gd name="connsiteX5" fmla="*/ 231776 w 946217"/>
                    <a:gd name="connsiteY5" fmla="*/ 288925 h 820738"/>
                    <a:gd name="connsiteX6" fmla="*/ 53975 w 946217"/>
                    <a:gd name="connsiteY6" fmla="*/ 333375 h 820738"/>
                    <a:gd name="connsiteX7" fmla="*/ 0 w 946217"/>
                    <a:gd name="connsiteY7" fmla="*/ 349250 h 820738"/>
                    <a:gd name="connsiteX8" fmla="*/ 52388 w 946217"/>
                    <a:gd name="connsiteY8" fmla="*/ 303213 h 820738"/>
                    <a:gd name="connsiteX9" fmla="*/ 242887 w 946217"/>
                    <a:gd name="connsiteY9" fmla="*/ 249238 h 820738"/>
                    <a:gd name="connsiteX10" fmla="*/ 361950 w 946217"/>
                    <a:gd name="connsiteY10" fmla="*/ 284163 h 820738"/>
                    <a:gd name="connsiteX11" fmla="*/ 420688 w 946217"/>
                    <a:gd name="connsiteY11" fmla="*/ 212725 h 820738"/>
                    <a:gd name="connsiteX12" fmla="*/ 304800 w 946217"/>
                    <a:gd name="connsiteY12" fmla="*/ 157163 h 820738"/>
                    <a:gd name="connsiteX13" fmla="*/ 193675 w 946217"/>
                    <a:gd name="connsiteY13" fmla="*/ 177800 h 820738"/>
                    <a:gd name="connsiteX14" fmla="*/ 77788 w 946217"/>
                    <a:gd name="connsiteY14" fmla="*/ 165100 h 820738"/>
                    <a:gd name="connsiteX15" fmla="*/ 263525 w 946217"/>
                    <a:gd name="connsiteY15" fmla="*/ 133350 h 820738"/>
                    <a:gd name="connsiteX16" fmla="*/ 165100 w 946217"/>
                    <a:gd name="connsiteY16" fmla="*/ 63500 h 820738"/>
                    <a:gd name="connsiteX17" fmla="*/ 320675 w 946217"/>
                    <a:gd name="connsiteY17" fmla="*/ 115888 h 820738"/>
                    <a:gd name="connsiteX18" fmla="*/ 476250 w 946217"/>
                    <a:gd name="connsiteY18" fmla="*/ 215900 h 820738"/>
                    <a:gd name="connsiteX19" fmla="*/ 485775 w 946217"/>
                    <a:gd name="connsiteY19" fmla="*/ 193675 h 820738"/>
                    <a:gd name="connsiteX20" fmla="*/ 350838 w 946217"/>
                    <a:gd name="connsiteY20" fmla="*/ 34925 h 820738"/>
                    <a:gd name="connsiteX21" fmla="*/ 39688 w 946217"/>
                    <a:gd name="connsiteY21" fmla="*/ 19050 h 820738"/>
                    <a:gd name="connsiteX22" fmla="*/ 298450 w 946217"/>
                    <a:gd name="connsiteY22" fmla="*/ 0 h 820738"/>
                    <a:gd name="connsiteX23" fmla="*/ 395288 w 946217"/>
                    <a:gd name="connsiteY23" fmla="*/ 3175 h 820738"/>
                    <a:gd name="connsiteX24" fmla="*/ 509588 w 946217"/>
                    <a:gd name="connsiteY24" fmla="*/ 161925 h 820738"/>
                    <a:gd name="connsiteX25" fmla="*/ 665163 w 946217"/>
                    <a:gd name="connsiteY25" fmla="*/ 209550 h 820738"/>
                    <a:gd name="connsiteX26" fmla="*/ 823913 w 946217"/>
                    <a:gd name="connsiteY26" fmla="*/ 231776 h 820738"/>
                    <a:gd name="connsiteX27" fmla="*/ 928688 w 946217"/>
                    <a:gd name="connsiteY27" fmla="*/ 385763 h 820738"/>
                    <a:gd name="connsiteX28" fmla="*/ 942975 w 946217"/>
                    <a:gd name="connsiteY28" fmla="*/ 549275 h 820738"/>
                    <a:gd name="connsiteX29" fmla="*/ 893762 w 946217"/>
                    <a:gd name="connsiteY29" fmla="*/ 395288 h 820738"/>
                    <a:gd name="connsiteX30" fmla="*/ 808038 w 946217"/>
                    <a:gd name="connsiteY30" fmla="*/ 271462 h 820738"/>
                    <a:gd name="connsiteX31" fmla="*/ 627063 w 946217"/>
                    <a:gd name="connsiteY31" fmla="*/ 250825 h 820738"/>
                    <a:gd name="connsiteX32" fmla="*/ 601663 w 946217"/>
                    <a:gd name="connsiteY32" fmla="*/ 314325 h 820738"/>
                    <a:gd name="connsiteX33" fmla="*/ 777875 w 946217"/>
                    <a:gd name="connsiteY33" fmla="*/ 371475 h 820738"/>
                    <a:gd name="connsiteX34" fmla="*/ 806450 w 946217"/>
                    <a:gd name="connsiteY34" fmla="*/ 425450 h 820738"/>
                    <a:gd name="connsiteX35" fmla="*/ 882651 w 946217"/>
                    <a:gd name="connsiteY35" fmla="*/ 569913 h 820738"/>
                    <a:gd name="connsiteX36" fmla="*/ 777875 w 946217"/>
                    <a:gd name="connsiteY36" fmla="*/ 439738 h 820738"/>
                    <a:gd name="connsiteX37" fmla="*/ 768350 w 946217"/>
                    <a:gd name="connsiteY37" fmla="*/ 484188 h 820738"/>
                    <a:gd name="connsiteX38" fmla="*/ 809626 w 946217"/>
                    <a:gd name="connsiteY38" fmla="*/ 611188 h 820738"/>
                    <a:gd name="connsiteX39" fmla="*/ 739775 w 946217"/>
                    <a:gd name="connsiteY39" fmla="*/ 506413 h 820738"/>
                    <a:gd name="connsiteX40" fmla="*/ 739775 w 946217"/>
                    <a:gd name="connsiteY40" fmla="*/ 420688 h 820738"/>
                    <a:gd name="connsiteX41" fmla="*/ 731838 w 946217"/>
                    <a:gd name="connsiteY41" fmla="*/ 395288 h 820738"/>
                    <a:gd name="connsiteX42" fmla="*/ 565150 w 946217"/>
                    <a:gd name="connsiteY42" fmla="*/ 360363 h 820738"/>
                    <a:gd name="connsiteX43" fmla="*/ 544513 w 946217"/>
                    <a:gd name="connsiteY43" fmla="*/ 415925 h 820738"/>
                    <a:gd name="connsiteX44" fmla="*/ 717550 w 946217"/>
                    <a:gd name="connsiteY44" fmla="*/ 533401 h 820738"/>
                    <a:gd name="connsiteX45" fmla="*/ 733425 w 946217"/>
                    <a:gd name="connsiteY45" fmla="*/ 671513 h 820738"/>
                    <a:gd name="connsiteX46" fmla="*/ 757238 w 946217"/>
                    <a:gd name="connsiteY46" fmla="*/ 746125 h 820738"/>
                    <a:gd name="connsiteX47" fmla="*/ 712788 w 946217"/>
                    <a:gd name="connsiteY47" fmla="*/ 665163 h 820738"/>
                    <a:gd name="connsiteX48" fmla="*/ 708025 w 946217"/>
                    <a:gd name="connsiteY48" fmla="*/ 574675 h 820738"/>
                    <a:gd name="connsiteX49" fmla="*/ 655638 w 946217"/>
                    <a:gd name="connsiteY49" fmla="*/ 536575 h 820738"/>
                    <a:gd name="connsiteX50" fmla="*/ 688975 w 946217"/>
                    <a:gd name="connsiteY50" fmla="*/ 603250 h 820738"/>
                    <a:gd name="connsiteX51" fmla="*/ 668338 w 946217"/>
                    <a:gd name="connsiteY51" fmla="*/ 652463 h 820738"/>
                    <a:gd name="connsiteX52" fmla="*/ 646113 w 946217"/>
                    <a:gd name="connsiteY52" fmla="*/ 820738 h 820738"/>
                    <a:gd name="connsiteX53" fmla="*/ 625475 w 946217"/>
                    <a:gd name="connsiteY53" fmla="*/ 700088 h 820738"/>
                    <a:gd name="connsiteX54" fmla="*/ 630238 w 946217"/>
                    <a:gd name="connsiteY54" fmla="*/ 601663 h 820738"/>
                    <a:gd name="connsiteX55" fmla="*/ 511175 w 946217"/>
                    <a:gd name="connsiteY55" fmla="*/ 501650 h 820738"/>
                    <a:gd name="connsiteX56" fmla="*/ 331788 w 946217"/>
                    <a:gd name="connsiteY56" fmla="*/ 395288 h 820738"/>
                    <a:gd name="connsiteX57" fmla="*/ 227013 w 946217"/>
                    <a:gd name="connsiteY57" fmla="*/ 376238 h 820738"/>
                    <a:gd name="connsiteX58" fmla="*/ 150813 w 946217"/>
                    <a:gd name="connsiteY58" fmla="*/ 427038 h 820738"/>
                    <a:gd name="connsiteX59" fmla="*/ 82550 w 946217"/>
                    <a:gd name="connsiteY59" fmla="*/ 446088 h 820738"/>
                    <a:gd name="connsiteX60" fmla="*/ 7938 w 946217"/>
                    <a:gd name="connsiteY60" fmla="*/ 474663 h 820738"/>
                    <a:gd name="connsiteX0" fmla="*/ 7938 w 946217"/>
                    <a:gd name="connsiteY0" fmla="*/ 474663 h 820738"/>
                    <a:gd name="connsiteX1" fmla="*/ 114300 w 946217"/>
                    <a:gd name="connsiteY1" fmla="*/ 414338 h 820738"/>
                    <a:gd name="connsiteX2" fmla="*/ 195263 w 946217"/>
                    <a:gd name="connsiteY2" fmla="*/ 322263 h 820738"/>
                    <a:gd name="connsiteX3" fmla="*/ 296863 w 946217"/>
                    <a:gd name="connsiteY3" fmla="*/ 347663 h 820738"/>
                    <a:gd name="connsiteX4" fmla="*/ 314325 w 946217"/>
                    <a:gd name="connsiteY4" fmla="*/ 325438 h 820738"/>
                    <a:gd name="connsiteX5" fmla="*/ 231776 w 946217"/>
                    <a:gd name="connsiteY5" fmla="*/ 288925 h 820738"/>
                    <a:gd name="connsiteX6" fmla="*/ 53975 w 946217"/>
                    <a:gd name="connsiteY6" fmla="*/ 333375 h 820738"/>
                    <a:gd name="connsiteX7" fmla="*/ 0 w 946217"/>
                    <a:gd name="connsiteY7" fmla="*/ 349250 h 820738"/>
                    <a:gd name="connsiteX8" fmla="*/ 52388 w 946217"/>
                    <a:gd name="connsiteY8" fmla="*/ 303213 h 820738"/>
                    <a:gd name="connsiteX9" fmla="*/ 242887 w 946217"/>
                    <a:gd name="connsiteY9" fmla="*/ 249238 h 820738"/>
                    <a:gd name="connsiteX10" fmla="*/ 361950 w 946217"/>
                    <a:gd name="connsiteY10" fmla="*/ 284163 h 820738"/>
                    <a:gd name="connsiteX11" fmla="*/ 420688 w 946217"/>
                    <a:gd name="connsiteY11" fmla="*/ 212725 h 820738"/>
                    <a:gd name="connsiteX12" fmla="*/ 304800 w 946217"/>
                    <a:gd name="connsiteY12" fmla="*/ 157163 h 820738"/>
                    <a:gd name="connsiteX13" fmla="*/ 193675 w 946217"/>
                    <a:gd name="connsiteY13" fmla="*/ 177800 h 820738"/>
                    <a:gd name="connsiteX14" fmla="*/ 77788 w 946217"/>
                    <a:gd name="connsiteY14" fmla="*/ 165100 h 820738"/>
                    <a:gd name="connsiteX15" fmla="*/ 263525 w 946217"/>
                    <a:gd name="connsiteY15" fmla="*/ 133350 h 820738"/>
                    <a:gd name="connsiteX16" fmla="*/ 165100 w 946217"/>
                    <a:gd name="connsiteY16" fmla="*/ 63500 h 820738"/>
                    <a:gd name="connsiteX17" fmla="*/ 320675 w 946217"/>
                    <a:gd name="connsiteY17" fmla="*/ 115888 h 820738"/>
                    <a:gd name="connsiteX18" fmla="*/ 476250 w 946217"/>
                    <a:gd name="connsiteY18" fmla="*/ 215900 h 820738"/>
                    <a:gd name="connsiteX19" fmla="*/ 485775 w 946217"/>
                    <a:gd name="connsiteY19" fmla="*/ 193675 h 820738"/>
                    <a:gd name="connsiteX20" fmla="*/ 350838 w 946217"/>
                    <a:gd name="connsiteY20" fmla="*/ 34925 h 820738"/>
                    <a:gd name="connsiteX21" fmla="*/ 39688 w 946217"/>
                    <a:gd name="connsiteY21" fmla="*/ 19050 h 820738"/>
                    <a:gd name="connsiteX22" fmla="*/ 298450 w 946217"/>
                    <a:gd name="connsiteY22" fmla="*/ 0 h 820738"/>
                    <a:gd name="connsiteX23" fmla="*/ 388938 w 946217"/>
                    <a:gd name="connsiteY23" fmla="*/ 11113 h 820738"/>
                    <a:gd name="connsiteX24" fmla="*/ 509588 w 946217"/>
                    <a:gd name="connsiteY24" fmla="*/ 161925 h 820738"/>
                    <a:gd name="connsiteX25" fmla="*/ 665163 w 946217"/>
                    <a:gd name="connsiteY25" fmla="*/ 209550 h 820738"/>
                    <a:gd name="connsiteX26" fmla="*/ 823913 w 946217"/>
                    <a:gd name="connsiteY26" fmla="*/ 231776 h 820738"/>
                    <a:gd name="connsiteX27" fmla="*/ 928688 w 946217"/>
                    <a:gd name="connsiteY27" fmla="*/ 385763 h 820738"/>
                    <a:gd name="connsiteX28" fmla="*/ 942975 w 946217"/>
                    <a:gd name="connsiteY28" fmla="*/ 549275 h 820738"/>
                    <a:gd name="connsiteX29" fmla="*/ 893762 w 946217"/>
                    <a:gd name="connsiteY29" fmla="*/ 395288 h 820738"/>
                    <a:gd name="connsiteX30" fmla="*/ 808038 w 946217"/>
                    <a:gd name="connsiteY30" fmla="*/ 271462 h 820738"/>
                    <a:gd name="connsiteX31" fmla="*/ 627063 w 946217"/>
                    <a:gd name="connsiteY31" fmla="*/ 250825 h 820738"/>
                    <a:gd name="connsiteX32" fmla="*/ 601663 w 946217"/>
                    <a:gd name="connsiteY32" fmla="*/ 314325 h 820738"/>
                    <a:gd name="connsiteX33" fmla="*/ 777875 w 946217"/>
                    <a:gd name="connsiteY33" fmla="*/ 371475 h 820738"/>
                    <a:gd name="connsiteX34" fmla="*/ 806450 w 946217"/>
                    <a:gd name="connsiteY34" fmla="*/ 425450 h 820738"/>
                    <a:gd name="connsiteX35" fmla="*/ 882651 w 946217"/>
                    <a:gd name="connsiteY35" fmla="*/ 569913 h 820738"/>
                    <a:gd name="connsiteX36" fmla="*/ 777875 w 946217"/>
                    <a:gd name="connsiteY36" fmla="*/ 439738 h 820738"/>
                    <a:gd name="connsiteX37" fmla="*/ 768350 w 946217"/>
                    <a:gd name="connsiteY37" fmla="*/ 484188 h 820738"/>
                    <a:gd name="connsiteX38" fmla="*/ 809626 w 946217"/>
                    <a:gd name="connsiteY38" fmla="*/ 611188 h 820738"/>
                    <a:gd name="connsiteX39" fmla="*/ 739775 w 946217"/>
                    <a:gd name="connsiteY39" fmla="*/ 506413 h 820738"/>
                    <a:gd name="connsiteX40" fmla="*/ 739775 w 946217"/>
                    <a:gd name="connsiteY40" fmla="*/ 420688 h 820738"/>
                    <a:gd name="connsiteX41" fmla="*/ 731838 w 946217"/>
                    <a:gd name="connsiteY41" fmla="*/ 395288 h 820738"/>
                    <a:gd name="connsiteX42" fmla="*/ 565150 w 946217"/>
                    <a:gd name="connsiteY42" fmla="*/ 360363 h 820738"/>
                    <a:gd name="connsiteX43" fmla="*/ 544513 w 946217"/>
                    <a:gd name="connsiteY43" fmla="*/ 415925 h 820738"/>
                    <a:gd name="connsiteX44" fmla="*/ 717550 w 946217"/>
                    <a:gd name="connsiteY44" fmla="*/ 533401 h 820738"/>
                    <a:gd name="connsiteX45" fmla="*/ 733425 w 946217"/>
                    <a:gd name="connsiteY45" fmla="*/ 671513 h 820738"/>
                    <a:gd name="connsiteX46" fmla="*/ 757238 w 946217"/>
                    <a:gd name="connsiteY46" fmla="*/ 746125 h 820738"/>
                    <a:gd name="connsiteX47" fmla="*/ 712788 w 946217"/>
                    <a:gd name="connsiteY47" fmla="*/ 665163 h 820738"/>
                    <a:gd name="connsiteX48" fmla="*/ 708025 w 946217"/>
                    <a:gd name="connsiteY48" fmla="*/ 574675 h 820738"/>
                    <a:gd name="connsiteX49" fmla="*/ 655638 w 946217"/>
                    <a:gd name="connsiteY49" fmla="*/ 536575 h 820738"/>
                    <a:gd name="connsiteX50" fmla="*/ 688975 w 946217"/>
                    <a:gd name="connsiteY50" fmla="*/ 603250 h 820738"/>
                    <a:gd name="connsiteX51" fmla="*/ 668338 w 946217"/>
                    <a:gd name="connsiteY51" fmla="*/ 652463 h 820738"/>
                    <a:gd name="connsiteX52" fmla="*/ 646113 w 946217"/>
                    <a:gd name="connsiteY52" fmla="*/ 820738 h 820738"/>
                    <a:gd name="connsiteX53" fmla="*/ 625475 w 946217"/>
                    <a:gd name="connsiteY53" fmla="*/ 700088 h 820738"/>
                    <a:gd name="connsiteX54" fmla="*/ 630238 w 946217"/>
                    <a:gd name="connsiteY54" fmla="*/ 601663 h 820738"/>
                    <a:gd name="connsiteX55" fmla="*/ 511175 w 946217"/>
                    <a:gd name="connsiteY55" fmla="*/ 501650 h 820738"/>
                    <a:gd name="connsiteX56" fmla="*/ 331788 w 946217"/>
                    <a:gd name="connsiteY56" fmla="*/ 395288 h 820738"/>
                    <a:gd name="connsiteX57" fmla="*/ 227013 w 946217"/>
                    <a:gd name="connsiteY57" fmla="*/ 376238 h 820738"/>
                    <a:gd name="connsiteX58" fmla="*/ 150813 w 946217"/>
                    <a:gd name="connsiteY58" fmla="*/ 427038 h 820738"/>
                    <a:gd name="connsiteX59" fmla="*/ 82550 w 946217"/>
                    <a:gd name="connsiteY59" fmla="*/ 446088 h 820738"/>
                    <a:gd name="connsiteX60" fmla="*/ 7938 w 946217"/>
                    <a:gd name="connsiteY60" fmla="*/ 474663 h 820738"/>
                    <a:gd name="connsiteX0" fmla="*/ 7938 w 946217"/>
                    <a:gd name="connsiteY0" fmla="*/ 474663 h 820738"/>
                    <a:gd name="connsiteX1" fmla="*/ 114300 w 946217"/>
                    <a:gd name="connsiteY1" fmla="*/ 414338 h 820738"/>
                    <a:gd name="connsiteX2" fmla="*/ 195263 w 946217"/>
                    <a:gd name="connsiteY2" fmla="*/ 322263 h 820738"/>
                    <a:gd name="connsiteX3" fmla="*/ 296863 w 946217"/>
                    <a:gd name="connsiteY3" fmla="*/ 347663 h 820738"/>
                    <a:gd name="connsiteX4" fmla="*/ 314325 w 946217"/>
                    <a:gd name="connsiteY4" fmla="*/ 325438 h 820738"/>
                    <a:gd name="connsiteX5" fmla="*/ 231776 w 946217"/>
                    <a:gd name="connsiteY5" fmla="*/ 288925 h 820738"/>
                    <a:gd name="connsiteX6" fmla="*/ 53975 w 946217"/>
                    <a:gd name="connsiteY6" fmla="*/ 333375 h 820738"/>
                    <a:gd name="connsiteX7" fmla="*/ 0 w 946217"/>
                    <a:gd name="connsiteY7" fmla="*/ 349250 h 820738"/>
                    <a:gd name="connsiteX8" fmla="*/ 52388 w 946217"/>
                    <a:gd name="connsiteY8" fmla="*/ 303213 h 820738"/>
                    <a:gd name="connsiteX9" fmla="*/ 242887 w 946217"/>
                    <a:gd name="connsiteY9" fmla="*/ 249238 h 820738"/>
                    <a:gd name="connsiteX10" fmla="*/ 361950 w 946217"/>
                    <a:gd name="connsiteY10" fmla="*/ 284163 h 820738"/>
                    <a:gd name="connsiteX11" fmla="*/ 420688 w 946217"/>
                    <a:gd name="connsiteY11" fmla="*/ 212725 h 820738"/>
                    <a:gd name="connsiteX12" fmla="*/ 304800 w 946217"/>
                    <a:gd name="connsiteY12" fmla="*/ 157163 h 820738"/>
                    <a:gd name="connsiteX13" fmla="*/ 193675 w 946217"/>
                    <a:gd name="connsiteY13" fmla="*/ 177800 h 820738"/>
                    <a:gd name="connsiteX14" fmla="*/ 77788 w 946217"/>
                    <a:gd name="connsiteY14" fmla="*/ 165100 h 820738"/>
                    <a:gd name="connsiteX15" fmla="*/ 263525 w 946217"/>
                    <a:gd name="connsiteY15" fmla="*/ 133350 h 820738"/>
                    <a:gd name="connsiteX16" fmla="*/ 165100 w 946217"/>
                    <a:gd name="connsiteY16" fmla="*/ 63500 h 820738"/>
                    <a:gd name="connsiteX17" fmla="*/ 320675 w 946217"/>
                    <a:gd name="connsiteY17" fmla="*/ 115888 h 820738"/>
                    <a:gd name="connsiteX18" fmla="*/ 476250 w 946217"/>
                    <a:gd name="connsiteY18" fmla="*/ 215900 h 820738"/>
                    <a:gd name="connsiteX19" fmla="*/ 485775 w 946217"/>
                    <a:gd name="connsiteY19" fmla="*/ 193675 h 820738"/>
                    <a:gd name="connsiteX20" fmla="*/ 350838 w 946217"/>
                    <a:gd name="connsiteY20" fmla="*/ 34925 h 820738"/>
                    <a:gd name="connsiteX21" fmla="*/ 39688 w 946217"/>
                    <a:gd name="connsiteY21" fmla="*/ 19050 h 820738"/>
                    <a:gd name="connsiteX22" fmla="*/ 298450 w 946217"/>
                    <a:gd name="connsiteY22" fmla="*/ 0 h 820738"/>
                    <a:gd name="connsiteX23" fmla="*/ 388938 w 946217"/>
                    <a:gd name="connsiteY23" fmla="*/ 11113 h 820738"/>
                    <a:gd name="connsiteX24" fmla="*/ 509588 w 946217"/>
                    <a:gd name="connsiteY24" fmla="*/ 161925 h 820738"/>
                    <a:gd name="connsiteX25" fmla="*/ 665163 w 946217"/>
                    <a:gd name="connsiteY25" fmla="*/ 209550 h 820738"/>
                    <a:gd name="connsiteX26" fmla="*/ 823913 w 946217"/>
                    <a:gd name="connsiteY26" fmla="*/ 231776 h 820738"/>
                    <a:gd name="connsiteX27" fmla="*/ 928688 w 946217"/>
                    <a:gd name="connsiteY27" fmla="*/ 385763 h 820738"/>
                    <a:gd name="connsiteX28" fmla="*/ 942975 w 946217"/>
                    <a:gd name="connsiteY28" fmla="*/ 549275 h 820738"/>
                    <a:gd name="connsiteX29" fmla="*/ 893762 w 946217"/>
                    <a:gd name="connsiteY29" fmla="*/ 395288 h 820738"/>
                    <a:gd name="connsiteX30" fmla="*/ 808038 w 946217"/>
                    <a:gd name="connsiteY30" fmla="*/ 271462 h 820738"/>
                    <a:gd name="connsiteX31" fmla="*/ 627063 w 946217"/>
                    <a:gd name="connsiteY31" fmla="*/ 250825 h 820738"/>
                    <a:gd name="connsiteX32" fmla="*/ 601663 w 946217"/>
                    <a:gd name="connsiteY32" fmla="*/ 314325 h 820738"/>
                    <a:gd name="connsiteX33" fmla="*/ 777875 w 946217"/>
                    <a:gd name="connsiteY33" fmla="*/ 371475 h 820738"/>
                    <a:gd name="connsiteX34" fmla="*/ 806450 w 946217"/>
                    <a:gd name="connsiteY34" fmla="*/ 425450 h 820738"/>
                    <a:gd name="connsiteX35" fmla="*/ 882651 w 946217"/>
                    <a:gd name="connsiteY35" fmla="*/ 569913 h 820738"/>
                    <a:gd name="connsiteX36" fmla="*/ 777875 w 946217"/>
                    <a:gd name="connsiteY36" fmla="*/ 439738 h 820738"/>
                    <a:gd name="connsiteX37" fmla="*/ 768350 w 946217"/>
                    <a:gd name="connsiteY37" fmla="*/ 484188 h 820738"/>
                    <a:gd name="connsiteX38" fmla="*/ 809626 w 946217"/>
                    <a:gd name="connsiteY38" fmla="*/ 611188 h 820738"/>
                    <a:gd name="connsiteX39" fmla="*/ 739775 w 946217"/>
                    <a:gd name="connsiteY39" fmla="*/ 506413 h 820738"/>
                    <a:gd name="connsiteX40" fmla="*/ 739775 w 946217"/>
                    <a:gd name="connsiteY40" fmla="*/ 420688 h 820738"/>
                    <a:gd name="connsiteX41" fmla="*/ 731838 w 946217"/>
                    <a:gd name="connsiteY41" fmla="*/ 395288 h 820738"/>
                    <a:gd name="connsiteX42" fmla="*/ 565150 w 946217"/>
                    <a:gd name="connsiteY42" fmla="*/ 360363 h 820738"/>
                    <a:gd name="connsiteX43" fmla="*/ 544513 w 946217"/>
                    <a:gd name="connsiteY43" fmla="*/ 415925 h 820738"/>
                    <a:gd name="connsiteX44" fmla="*/ 717550 w 946217"/>
                    <a:gd name="connsiteY44" fmla="*/ 533401 h 820738"/>
                    <a:gd name="connsiteX45" fmla="*/ 733425 w 946217"/>
                    <a:gd name="connsiteY45" fmla="*/ 671513 h 820738"/>
                    <a:gd name="connsiteX46" fmla="*/ 757238 w 946217"/>
                    <a:gd name="connsiteY46" fmla="*/ 746125 h 820738"/>
                    <a:gd name="connsiteX47" fmla="*/ 712788 w 946217"/>
                    <a:gd name="connsiteY47" fmla="*/ 665163 h 820738"/>
                    <a:gd name="connsiteX48" fmla="*/ 708025 w 946217"/>
                    <a:gd name="connsiteY48" fmla="*/ 574675 h 820738"/>
                    <a:gd name="connsiteX49" fmla="*/ 655638 w 946217"/>
                    <a:gd name="connsiteY49" fmla="*/ 536575 h 820738"/>
                    <a:gd name="connsiteX50" fmla="*/ 688975 w 946217"/>
                    <a:gd name="connsiteY50" fmla="*/ 603250 h 820738"/>
                    <a:gd name="connsiteX51" fmla="*/ 668338 w 946217"/>
                    <a:gd name="connsiteY51" fmla="*/ 652463 h 820738"/>
                    <a:gd name="connsiteX52" fmla="*/ 646113 w 946217"/>
                    <a:gd name="connsiteY52" fmla="*/ 820738 h 820738"/>
                    <a:gd name="connsiteX53" fmla="*/ 625475 w 946217"/>
                    <a:gd name="connsiteY53" fmla="*/ 700088 h 820738"/>
                    <a:gd name="connsiteX54" fmla="*/ 630238 w 946217"/>
                    <a:gd name="connsiteY54" fmla="*/ 601663 h 820738"/>
                    <a:gd name="connsiteX55" fmla="*/ 511175 w 946217"/>
                    <a:gd name="connsiteY55" fmla="*/ 501650 h 820738"/>
                    <a:gd name="connsiteX56" fmla="*/ 331788 w 946217"/>
                    <a:gd name="connsiteY56" fmla="*/ 395288 h 820738"/>
                    <a:gd name="connsiteX57" fmla="*/ 227013 w 946217"/>
                    <a:gd name="connsiteY57" fmla="*/ 376238 h 820738"/>
                    <a:gd name="connsiteX58" fmla="*/ 150813 w 946217"/>
                    <a:gd name="connsiteY58" fmla="*/ 427038 h 820738"/>
                    <a:gd name="connsiteX59" fmla="*/ 82550 w 946217"/>
                    <a:gd name="connsiteY59" fmla="*/ 446088 h 820738"/>
                    <a:gd name="connsiteX60" fmla="*/ 7938 w 946217"/>
                    <a:gd name="connsiteY60" fmla="*/ 474663 h 820738"/>
                    <a:gd name="connsiteX0" fmla="*/ 7938 w 946217"/>
                    <a:gd name="connsiteY0" fmla="*/ 474663 h 820738"/>
                    <a:gd name="connsiteX1" fmla="*/ 114300 w 946217"/>
                    <a:gd name="connsiteY1" fmla="*/ 414338 h 820738"/>
                    <a:gd name="connsiteX2" fmla="*/ 195263 w 946217"/>
                    <a:gd name="connsiteY2" fmla="*/ 322263 h 820738"/>
                    <a:gd name="connsiteX3" fmla="*/ 296863 w 946217"/>
                    <a:gd name="connsiteY3" fmla="*/ 347663 h 820738"/>
                    <a:gd name="connsiteX4" fmla="*/ 314325 w 946217"/>
                    <a:gd name="connsiteY4" fmla="*/ 325438 h 820738"/>
                    <a:gd name="connsiteX5" fmla="*/ 231776 w 946217"/>
                    <a:gd name="connsiteY5" fmla="*/ 288925 h 820738"/>
                    <a:gd name="connsiteX6" fmla="*/ 53975 w 946217"/>
                    <a:gd name="connsiteY6" fmla="*/ 333375 h 820738"/>
                    <a:gd name="connsiteX7" fmla="*/ 0 w 946217"/>
                    <a:gd name="connsiteY7" fmla="*/ 349250 h 820738"/>
                    <a:gd name="connsiteX8" fmla="*/ 52388 w 946217"/>
                    <a:gd name="connsiteY8" fmla="*/ 303213 h 820738"/>
                    <a:gd name="connsiteX9" fmla="*/ 242887 w 946217"/>
                    <a:gd name="connsiteY9" fmla="*/ 249238 h 820738"/>
                    <a:gd name="connsiteX10" fmla="*/ 361950 w 946217"/>
                    <a:gd name="connsiteY10" fmla="*/ 284163 h 820738"/>
                    <a:gd name="connsiteX11" fmla="*/ 420688 w 946217"/>
                    <a:gd name="connsiteY11" fmla="*/ 212725 h 820738"/>
                    <a:gd name="connsiteX12" fmla="*/ 304800 w 946217"/>
                    <a:gd name="connsiteY12" fmla="*/ 157163 h 820738"/>
                    <a:gd name="connsiteX13" fmla="*/ 193675 w 946217"/>
                    <a:gd name="connsiteY13" fmla="*/ 177800 h 820738"/>
                    <a:gd name="connsiteX14" fmla="*/ 77788 w 946217"/>
                    <a:gd name="connsiteY14" fmla="*/ 165100 h 820738"/>
                    <a:gd name="connsiteX15" fmla="*/ 263525 w 946217"/>
                    <a:gd name="connsiteY15" fmla="*/ 133350 h 820738"/>
                    <a:gd name="connsiteX16" fmla="*/ 165100 w 946217"/>
                    <a:gd name="connsiteY16" fmla="*/ 63500 h 820738"/>
                    <a:gd name="connsiteX17" fmla="*/ 320675 w 946217"/>
                    <a:gd name="connsiteY17" fmla="*/ 115888 h 820738"/>
                    <a:gd name="connsiteX18" fmla="*/ 476250 w 946217"/>
                    <a:gd name="connsiteY18" fmla="*/ 215900 h 820738"/>
                    <a:gd name="connsiteX19" fmla="*/ 485775 w 946217"/>
                    <a:gd name="connsiteY19" fmla="*/ 193675 h 820738"/>
                    <a:gd name="connsiteX20" fmla="*/ 350838 w 946217"/>
                    <a:gd name="connsiteY20" fmla="*/ 34925 h 820738"/>
                    <a:gd name="connsiteX21" fmla="*/ 39688 w 946217"/>
                    <a:gd name="connsiteY21" fmla="*/ 19050 h 820738"/>
                    <a:gd name="connsiteX22" fmla="*/ 298450 w 946217"/>
                    <a:gd name="connsiteY22" fmla="*/ 0 h 820738"/>
                    <a:gd name="connsiteX23" fmla="*/ 388938 w 946217"/>
                    <a:gd name="connsiteY23" fmla="*/ 11113 h 820738"/>
                    <a:gd name="connsiteX24" fmla="*/ 509588 w 946217"/>
                    <a:gd name="connsiteY24" fmla="*/ 161925 h 820738"/>
                    <a:gd name="connsiteX25" fmla="*/ 665163 w 946217"/>
                    <a:gd name="connsiteY25" fmla="*/ 209550 h 820738"/>
                    <a:gd name="connsiteX26" fmla="*/ 823913 w 946217"/>
                    <a:gd name="connsiteY26" fmla="*/ 231776 h 820738"/>
                    <a:gd name="connsiteX27" fmla="*/ 928688 w 946217"/>
                    <a:gd name="connsiteY27" fmla="*/ 385763 h 820738"/>
                    <a:gd name="connsiteX28" fmla="*/ 942975 w 946217"/>
                    <a:gd name="connsiteY28" fmla="*/ 549275 h 820738"/>
                    <a:gd name="connsiteX29" fmla="*/ 893762 w 946217"/>
                    <a:gd name="connsiteY29" fmla="*/ 395288 h 820738"/>
                    <a:gd name="connsiteX30" fmla="*/ 808038 w 946217"/>
                    <a:gd name="connsiteY30" fmla="*/ 271462 h 820738"/>
                    <a:gd name="connsiteX31" fmla="*/ 627063 w 946217"/>
                    <a:gd name="connsiteY31" fmla="*/ 250825 h 820738"/>
                    <a:gd name="connsiteX32" fmla="*/ 601663 w 946217"/>
                    <a:gd name="connsiteY32" fmla="*/ 314325 h 820738"/>
                    <a:gd name="connsiteX33" fmla="*/ 777875 w 946217"/>
                    <a:gd name="connsiteY33" fmla="*/ 371475 h 820738"/>
                    <a:gd name="connsiteX34" fmla="*/ 806450 w 946217"/>
                    <a:gd name="connsiteY34" fmla="*/ 425450 h 820738"/>
                    <a:gd name="connsiteX35" fmla="*/ 882651 w 946217"/>
                    <a:gd name="connsiteY35" fmla="*/ 569913 h 820738"/>
                    <a:gd name="connsiteX36" fmla="*/ 777875 w 946217"/>
                    <a:gd name="connsiteY36" fmla="*/ 439738 h 820738"/>
                    <a:gd name="connsiteX37" fmla="*/ 768350 w 946217"/>
                    <a:gd name="connsiteY37" fmla="*/ 484188 h 820738"/>
                    <a:gd name="connsiteX38" fmla="*/ 809626 w 946217"/>
                    <a:gd name="connsiteY38" fmla="*/ 611188 h 820738"/>
                    <a:gd name="connsiteX39" fmla="*/ 739775 w 946217"/>
                    <a:gd name="connsiteY39" fmla="*/ 506413 h 820738"/>
                    <a:gd name="connsiteX40" fmla="*/ 739775 w 946217"/>
                    <a:gd name="connsiteY40" fmla="*/ 420688 h 820738"/>
                    <a:gd name="connsiteX41" fmla="*/ 731838 w 946217"/>
                    <a:gd name="connsiteY41" fmla="*/ 395288 h 820738"/>
                    <a:gd name="connsiteX42" fmla="*/ 565150 w 946217"/>
                    <a:gd name="connsiteY42" fmla="*/ 360363 h 820738"/>
                    <a:gd name="connsiteX43" fmla="*/ 544513 w 946217"/>
                    <a:gd name="connsiteY43" fmla="*/ 415925 h 820738"/>
                    <a:gd name="connsiteX44" fmla="*/ 717550 w 946217"/>
                    <a:gd name="connsiteY44" fmla="*/ 533401 h 820738"/>
                    <a:gd name="connsiteX45" fmla="*/ 733425 w 946217"/>
                    <a:gd name="connsiteY45" fmla="*/ 671513 h 820738"/>
                    <a:gd name="connsiteX46" fmla="*/ 757238 w 946217"/>
                    <a:gd name="connsiteY46" fmla="*/ 746125 h 820738"/>
                    <a:gd name="connsiteX47" fmla="*/ 712788 w 946217"/>
                    <a:gd name="connsiteY47" fmla="*/ 665163 h 820738"/>
                    <a:gd name="connsiteX48" fmla="*/ 708025 w 946217"/>
                    <a:gd name="connsiteY48" fmla="*/ 574675 h 820738"/>
                    <a:gd name="connsiteX49" fmla="*/ 655638 w 946217"/>
                    <a:gd name="connsiteY49" fmla="*/ 536575 h 820738"/>
                    <a:gd name="connsiteX50" fmla="*/ 688975 w 946217"/>
                    <a:gd name="connsiteY50" fmla="*/ 603250 h 820738"/>
                    <a:gd name="connsiteX51" fmla="*/ 668338 w 946217"/>
                    <a:gd name="connsiteY51" fmla="*/ 652463 h 820738"/>
                    <a:gd name="connsiteX52" fmla="*/ 646113 w 946217"/>
                    <a:gd name="connsiteY52" fmla="*/ 820738 h 820738"/>
                    <a:gd name="connsiteX53" fmla="*/ 625475 w 946217"/>
                    <a:gd name="connsiteY53" fmla="*/ 700088 h 820738"/>
                    <a:gd name="connsiteX54" fmla="*/ 630238 w 946217"/>
                    <a:gd name="connsiteY54" fmla="*/ 601663 h 820738"/>
                    <a:gd name="connsiteX55" fmla="*/ 511175 w 946217"/>
                    <a:gd name="connsiteY55" fmla="*/ 501650 h 820738"/>
                    <a:gd name="connsiteX56" fmla="*/ 331788 w 946217"/>
                    <a:gd name="connsiteY56" fmla="*/ 395288 h 820738"/>
                    <a:gd name="connsiteX57" fmla="*/ 227013 w 946217"/>
                    <a:gd name="connsiteY57" fmla="*/ 376238 h 820738"/>
                    <a:gd name="connsiteX58" fmla="*/ 150813 w 946217"/>
                    <a:gd name="connsiteY58" fmla="*/ 427038 h 820738"/>
                    <a:gd name="connsiteX59" fmla="*/ 82550 w 946217"/>
                    <a:gd name="connsiteY59" fmla="*/ 446088 h 820738"/>
                    <a:gd name="connsiteX60" fmla="*/ 7938 w 946217"/>
                    <a:gd name="connsiteY60" fmla="*/ 474663 h 820738"/>
                    <a:gd name="connsiteX0" fmla="*/ 7938 w 946217"/>
                    <a:gd name="connsiteY0" fmla="*/ 474663 h 820738"/>
                    <a:gd name="connsiteX1" fmla="*/ 114300 w 946217"/>
                    <a:gd name="connsiteY1" fmla="*/ 414338 h 820738"/>
                    <a:gd name="connsiteX2" fmla="*/ 195263 w 946217"/>
                    <a:gd name="connsiteY2" fmla="*/ 322263 h 820738"/>
                    <a:gd name="connsiteX3" fmla="*/ 296863 w 946217"/>
                    <a:gd name="connsiteY3" fmla="*/ 347663 h 820738"/>
                    <a:gd name="connsiteX4" fmla="*/ 314325 w 946217"/>
                    <a:gd name="connsiteY4" fmla="*/ 325438 h 820738"/>
                    <a:gd name="connsiteX5" fmla="*/ 231776 w 946217"/>
                    <a:gd name="connsiteY5" fmla="*/ 288925 h 820738"/>
                    <a:gd name="connsiteX6" fmla="*/ 53975 w 946217"/>
                    <a:gd name="connsiteY6" fmla="*/ 333375 h 820738"/>
                    <a:gd name="connsiteX7" fmla="*/ 0 w 946217"/>
                    <a:gd name="connsiteY7" fmla="*/ 349250 h 820738"/>
                    <a:gd name="connsiteX8" fmla="*/ 52388 w 946217"/>
                    <a:gd name="connsiteY8" fmla="*/ 303213 h 820738"/>
                    <a:gd name="connsiteX9" fmla="*/ 242887 w 946217"/>
                    <a:gd name="connsiteY9" fmla="*/ 249238 h 820738"/>
                    <a:gd name="connsiteX10" fmla="*/ 361950 w 946217"/>
                    <a:gd name="connsiteY10" fmla="*/ 284163 h 820738"/>
                    <a:gd name="connsiteX11" fmla="*/ 420688 w 946217"/>
                    <a:gd name="connsiteY11" fmla="*/ 212725 h 820738"/>
                    <a:gd name="connsiteX12" fmla="*/ 304800 w 946217"/>
                    <a:gd name="connsiteY12" fmla="*/ 157163 h 820738"/>
                    <a:gd name="connsiteX13" fmla="*/ 193675 w 946217"/>
                    <a:gd name="connsiteY13" fmla="*/ 177800 h 820738"/>
                    <a:gd name="connsiteX14" fmla="*/ 77788 w 946217"/>
                    <a:gd name="connsiteY14" fmla="*/ 165100 h 820738"/>
                    <a:gd name="connsiteX15" fmla="*/ 206375 w 946217"/>
                    <a:gd name="connsiteY15" fmla="*/ 150813 h 820738"/>
                    <a:gd name="connsiteX16" fmla="*/ 263525 w 946217"/>
                    <a:gd name="connsiteY16" fmla="*/ 133350 h 820738"/>
                    <a:gd name="connsiteX17" fmla="*/ 165100 w 946217"/>
                    <a:gd name="connsiteY17" fmla="*/ 63500 h 820738"/>
                    <a:gd name="connsiteX18" fmla="*/ 320675 w 946217"/>
                    <a:gd name="connsiteY18" fmla="*/ 115888 h 820738"/>
                    <a:gd name="connsiteX19" fmla="*/ 476250 w 946217"/>
                    <a:gd name="connsiteY19" fmla="*/ 215900 h 820738"/>
                    <a:gd name="connsiteX20" fmla="*/ 485775 w 946217"/>
                    <a:gd name="connsiteY20" fmla="*/ 193675 h 820738"/>
                    <a:gd name="connsiteX21" fmla="*/ 350838 w 946217"/>
                    <a:gd name="connsiteY21" fmla="*/ 34925 h 820738"/>
                    <a:gd name="connsiteX22" fmla="*/ 39688 w 946217"/>
                    <a:gd name="connsiteY22" fmla="*/ 19050 h 820738"/>
                    <a:gd name="connsiteX23" fmla="*/ 298450 w 946217"/>
                    <a:gd name="connsiteY23" fmla="*/ 0 h 820738"/>
                    <a:gd name="connsiteX24" fmla="*/ 388938 w 946217"/>
                    <a:gd name="connsiteY24" fmla="*/ 11113 h 820738"/>
                    <a:gd name="connsiteX25" fmla="*/ 509588 w 946217"/>
                    <a:gd name="connsiteY25" fmla="*/ 161925 h 820738"/>
                    <a:gd name="connsiteX26" fmla="*/ 665163 w 946217"/>
                    <a:gd name="connsiteY26" fmla="*/ 209550 h 820738"/>
                    <a:gd name="connsiteX27" fmla="*/ 823913 w 946217"/>
                    <a:gd name="connsiteY27" fmla="*/ 231776 h 820738"/>
                    <a:gd name="connsiteX28" fmla="*/ 928688 w 946217"/>
                    <a:gd name="connsiteY28" fmla="*/ 385763 h 820738"/>
                    <a:gd name="connsiteX29" fmla="*/ 942975 w 946217"/>
                    <a:gd name="connsiteY29" fmla="*/ 549275 h 820738"/>
                    <a:gd name="connsiteX30" fmla="*/ 893762 w 946217"/>
                    <a:gd name="connsiteY30" fmla="*/ 395288 h 820738"/>
                    <a:gd name="connsiteX31" fmla="*/ 808038 w 946217"/>
                    <a:gd name="connsiteY31" fmla="*/ 271462 h 820738"/>
                    <a:gd name="connsiteX32" fmla="*/ 627063 w 946217"/>
                    <a:gd name="connsiteY32" fmla="*/ 250825 h 820738"/>
                    <a:gd name="connsiteX33" fmla="*/ 601663 w 946217"/>
                    <a:gd name="connsiteY33" fmla="*/ 314325 h 820738"/>
                    <a:gd name="connsiteX34" fmla="*/ 777875 w 946217"/>
                    <a:gd name="connsiteY34" fmla="*/ 371475 h 820738"/>
                    <a:gd name="connsiteX35" fmla="*/ 806450 w 946217"/>
                    <a:gd name="connsiteY35" fmla="*/ 425450 h 820738"/>
                    <a:gd name="connsiteX36" fmla="*/ 882651 w 946217"/>
                    <a:gd name="connsiteY36" fmla="*/ 569913 h 820738"/>
                    <a:gd name="connsiteX37" fmla="*/ 777875 w 946217"/>
                    <a:gd name="connsiteY37" fmla="*/ 439738 h 820738"/>
                    <a:gd name="connsiteX38" fmla="*/ 768350 w 946217"/>
                    <a:gd name="connsiteY38" fmla="*/ 484188 h 820738"/>
                    <a:gd name="connsiteX39" fmla="*/ 809626 w 946217"/>
                    <a:gd name="connsiteY39" fmla="*/ 611188 h 820738"/>
                    <a:gd name="connsiteX40" fmla="*/ 739775 w 946217"/>
                    <a:gd name="connsiteY40" fmla="*/ 506413 h 820738"/>
                    <a:gd name="connsiteX41" fmla="*/ 739775 w 946217"/>
                    <a:gd name="connsiteY41" fmla="*/ 420688 h 820738"/>
                    <a:gd name="connsiteX42" fmla="*/ 731838 w 946217"/>
                    <a:gd name="connsiteY42" fmla="*/ 395288 h 820738"/>
                    <a:gd name="connsiteX43" fmla="*/ 565150 w 946217"/>
                    <a:gd name="connsiteY43" fmla="*/ 360363 h 820738"/>
                    <a:gd name="connsiteX44" fmla="*/ 544513 w 946217"/>
                    <a:gd name="connsiteY44" fmla="*/ 415925 h 820738"/>
                    <a:gd name="connsiteX45" fmla="*/ 717550 w 946217"/>
                    <a:gd name="connsiteY45" fmla="*/ 533401 h 820738"/>
                    <a:gd name="connsiteX46" fmla="*/ 733425 w 946217"/>
                    <a:gd name="connsiteY46" fmla="*/ 671513 h 820738"/>
                    <a:gd name="connsiteX47" fmla="*/ 757238 w 946217"/>
                    <a:gd name="connsiteY47" fmla="*/ 746125 h 820738"/>
                    <a:gd name="connsiteX48" fmla="*/ 712788 w 946217"/>
                    <a:gd name="connsiteY48" fmla="*/ 665163 h 820738"/>
                    <a:gd name="connsiteX49" fmla="*/ 708025 w 946217"/>
                    <a:gd name="connsiteY49" fmla="*/ 574675 h 820738"/>
                    <a:gd name="connsiteX50" fmla="*/ 655638 w 946217"/>
                    <a:gd name="connsiteY50" fmla="*/ 536575 h 820738"/>
                    <a:gd name="connsiteX51" fmla="*/ 688975 w 946217"/>
                    <a:gd name="connsiteY51" fmla="*/ 603250 h 820738"/>
                    <a:gd name="connsiteX52" fmla="*/ 668338 w 946217"/>
                    <a:gd name="connsiteY52" fmla="*/ 652463 h 820738"/>
                    <a:gd name="connsiteX53" fmla="*/ 646113 w 946217"/>
                    <a:gd name="connsiteY53" fmla="*/ 820738 h 820738"/>
                    <a:gd name="connsiteX54" fmla="*/ 625475 w 946217"/>
                    <a:gd name="connsiteY54" fmla="*/ 700088 h 820738"/>
                    <a:gd name="connsiteX55" fmla="*/ 630238 w 946217"/>
                    <a:gd name="connsiteY55" fmla="*/ 601663 h 820738"/>
                    <a:gd name="connsiteX56" fmla="*/ 511175 w 946217"/>
                    <a:gd name="connsiteY56" fmla="*/ 501650 h 820738"/>
                    <a:gd name="connsiteX57" fmla="*/ 331788 w 946217"/>
                    <a:gd name="connsiteY57" fmla="*/ 395288 h 820738"/>
                    <a:gd name="connsiteX58" fmla="*/ 227013 w 946217"/>
                    <a:gd name="connsiteY58" fmla="*/ 376238 h 820738"/>
                    <a:gd name="connsiteX59" fmla="*/ 150813 w 946217"/>
                    <a:gd name="connsiteY59" fmla="*/ 427038 h 820738"/>
                    <a:gd name="connsiteX60" fmla="*/ 82550 w 946217"/>
                    <a:gd name="connsiteY60" fmla="*/ 446088 h 820738"/>
                    <a:gd name="connsiteX61" fmla="*/ 7938 w 946217"/>
                    <a:gd name="connsiteY61" fmla="*/ 474663 h 820738"/>
                    <a:gd name="connsiteX0" fmla="*/ 7938 w 946217"/>
                    <a:gd name="connsiteY0" fmla="*/ 474663 h 820738"/>
                    <a:gd name="connsiteX1" fmla="*/ 114300 w 946217"/>
                    <a:gd name="connsiteY1" fmla="*/ 414338 h 820738"/>
                    <a:gd name="connsiteX2" fmla="*/ 219075 w 946217"/>
                    <a:gd name="connsiteY2" fmla="*/ 331788 h 820738"/>
                    <a:gd name="connsiteX3" fmla="*/ 296863 w 946217"/>
                    <a:gd name="connsiteY3" fmla="*/ 347663 h 820738"/>
                    <a:gd name="connsiteX4" fmla="*/ 314325 w 946217"/>
                    <a:gd name="connsiteY4" fmla="*/ 325438 h 820738"/>
                    <a:gd name="connsiteX5" fmla="*/ 231776 w 946217"/>
                    <a:gd name="connsiteY5" fmla="*/ 288925 h 820738"/>
                    <a:gd name="connsiteX6" fmla="*/ 53975 w 946217"/>
                    <a:gd name="connsiteY6" fmla="*/ 333375 h 820738"/>
                    <a:gd name="connsiteX7" fmla="*/ 0 w 946217"/>
                    <a:gd name="connsiteY7" fmla="*/ 349250 h 820738"/>
                    <a:gd name="connsiteX8" fmla="*/ 52388 w 946217"/>
                    <a:gd name="connsiteY8" fmla="*/ 303213 h 820738"/>
                    <a:gd name="connsiteX9" fmla="*/ 242887 w 946217"/>
                    <a:gd name="connsiteY9" fmla="*/ 249238 h 820738"/>
                    <a:gd name="connsiteX10" fmla="*/ 361950 w 946217"/>
                    <a:gd name="connsiteY10" fmla="*/ 284163 h 820738"/>
                    <a:gd name="connsiteX11" fmla="*/ 420688 w 946217"/>
                    <a:gd name="connsiteY11" fmla="*/ 212725 h 820738"/>
                    <a:gd name="connsiteX12" fmla="*/ 304800 w 946217"/>
                    <a:gd name="connsiteY12" fmla="*/ 157163 h 820738"/>
                    <a:gd name="connsiteX13" fmla="*/ 193675 w 946217"/>
                    <a:gd name="connsiteY13" fmla="*/ 177800 h 820738"/>
                    <a:gd name="connsiteX14" fmla="*/ 77788 w 946217"/>
                    <a:gd name="connsiteY14" fmla="*/ 165100 h 820738"/>
                    <a:gd name="connsiteX15" fmla="*/ 206375 w 946217"/>
                    <a:gd name="connsiteY15" fmla="*/ 150813 h 820738"/>
                    <a:gd name="connsiteX16" fmla="*/ 263525 w 946217"/>
                    <a:gd name="connsiteY16" fmla="*/ 133350 h 820738"/>
                    <a:gd name="connsiteX17" fmla="*/ 165100 w 946217"/>
                    <a:gd name="connsiteY17" fmla="*/ 63500 h 820738"/>
                    <a:gd name="connsiteX18" fmla="*/ 320675 w 946217"/>
                    <a:gd name="connsiteY18" fmla="*/ 115888 h 820738"/>
                    <a:gd name="connsiteX19" fmla="*/ 476250 w 946217"/>
                    <a:gd name="connsiteY19" fmla="*/ 215900 h 820738"/>
                    <a:gd name="connsiteX20" fmla="*/ 485775 w 946217"/>
                    <a:gd name="connsiteY20" fmla="*/ 193675 h 820738"/>
                    <a:gd name="connsiteX21" fmla="*/ 350838 w 946217"/>
                    <a:gd name="connsiteY21" fmla="*/ 34925 h 820738"/>
                    <a:gd name="connsiteX22" fmla="*/ 39688 w 946217"/>
                    <a:gd name="connsiteY22" fmla="*/ 19050 h 820738"/>
                    <a:gd name="connsiteX23" fmla="*/ 298450 w 946217"/>
                    <a:gd name="connsiteY23" fmla="*/ 0 h 820738"/>
                    <a:gd name="connsiteX24" fmla="*/ 388938 w 946217"/>
                    <a:gd name="connsiteY24" fmla="*/ 11113 h 820738"/>
                    <a:gd name="connsiteX25" fmla="*/ 509588 w 946217"/>
                    <a:gd name="connsiteY25" fmla="*/ 161925 h 820738"/>
                    <a:gd name="connsiteX26" fmla="*/ 665163 w 946217"/>
                    <a:gd name="connsiteY26" fmla="*/ 209550 h 820738"/>
                    <a:gd name="connsiteX27" fmla="*/ 823913 w 946217"/>
                    <a:gd name="connsiteY27" fmla="*/ 231776 h 820738"/>
                    <a:gd name="connsiteX28" fmla="*/ 928688 w 946217"/>
                    <a:gd name="connsiteY28" fmla="*/ 385763 h 820738"/>
                    <a:gd name="connsiteX29" fmla="*/ 942975 w 946217"/>
                    <a:gd name="connsiteY29" fmla="*/ 549275 h 820738"/>
                    <a:gd name="connsiteX30" fmla="*/ 893762 w 946217"/>
                    <a:gd name="connsiteY30" fmla="*/ 395288 h 820738"/>
                    <a:gd name="connsiteX31" fmla="*/ 808038 w 946217"/>
                    <a:gd name="connsiteY31" fmla="*/ 271462 h 820738"/>
                    <a:gd name="connsiteX32" fmla="*/ 627063 w 946217"/>
                    <a:gd name="connsiteY32" fmla="*/ 250825 h 820738"/>
                    <a:gd name="connsiteX33" fmla="*/ 601663 w 946217"/>
                    <a:gd name="connsiteY33" fmla="*/ 314325 h 820738"/>
                    <a:gd name="connsiteX34" fmla="*/ 777875 w 946217"/>
                    <a:gd name="connsiteY34" fmla="*/ 371475 h 820738"/>
                    <a:gd name="connsiteX35" fmla="*/ 806450 w 946217"/>
                    <a:gd name="connsiteY35" fmla="*/ 425450 h 820738"/>
                    <a:gd name="connsiteX36" fmla="*/ 882651 w 946217"/>
                    <a:gd name="connsiteY36" fmla="*/ 569913 h 820738"/>
                    <a:gd name="connsiteX37" fmla="*/ 777875 w 946217"/>
                    <a:gd name="connsiteY37" fmla="*/ 439738 h 820738"/>
                    <a:gd name="connsiteX38" fmla="*/ 768350 w 946217"/>
                    <a:gd name="connsiteY38" fmla="*/ 484188 h 820738"/>
                    <a:gd name="connsiteX39" fmla="*/ 809626 w 946217"/>
                    <a:gd name="connsiteY39" fmla="*/ 611188 h 820738"/>
                    <a:gd name="connsiteX40" fmla="*/ 739775 w 946217"/>
                    <a:gd name="connsiteY40" fmla="*/ 506413 h 820738"/>
                    <a:gd name="connsiteX41" fmla="*/ 739775 w 946217"/>
                    <a:gd name="connsiteY41" fmla="*/ 420688 h 820738"/>
                    <a:gd name="connsiteX42" fmla="*/ 731838 w 946217"/>
                    <a:gd name="connsiteY42" fmla="*/ 395288 h 820738"/>
                    <a:gd name="connsiteX43" fmla="*/ 565150 w 946217"/>
                    <a:gd name="connsiteY43" fmla="*/ 360363 h 820738"/>
                    <a:gd name="connsiteX44" fmla="*/ 544513 w 946217"/>
                    <a:gd name="connsiteY44" fmla="*/ 415925 h 820738"/>
                    <a:gd name="connsiteX45" fmla="*/ 717550 w 946217"/>
                    <a:gd name="connsiteY45" fmla="*/ 533401 h 820738"/>
                    <a:gd name="connsiteX46" fmla="*/ 733425 w 946217"/>
                    <a:gd name="connsiteY46" fmla="*/ 671513 h 820738"/>
                    <a:gd name="connsiteX47" fmla="*/ 757238 w 946217"/>
                    <a:gd name="connsiteY47" fmla="*/ 746125 h 820738"/>
                    <a:gd name="connsiteX48" fmla="*/ 712788 w 946217"/>
                    <a:gd name="connsiteY48" fmla="*/ 665163 h 820738"/>
                    <a:gd name="connsiteX49" fmla="*/ 708025 w 946217"/>
                    <a:gd name="connsiteY49" fmla="*/ 574675 h 820738"/>
                    <a:gd name="connsiteX50" fmla="*/ 655638 w 946217"/>
                    <a:gd name="connsiteY50" fmla="*/ 536575 h 820738"/>
                    <a:gd name="connsiteX51" fmla="*/ 688975 w 946217"/>
                    <a:gd name="connsiteY51" fmla="*/ 603250 h 820738"/>
                    <a:gd name="connsiteX52" fmla="*/ 668338 w 946217"/>
                    <a:gd name="connsiteY52" fmla="*/ 652463 h 820738"/>
                    <a:gd name="connsiteX53" fmla="*/ 646113 w 946217"/>
                    <a:gd name="connsiteY53" fmla="*/ 820738 h 820738"/>
                    <a:gd name="connsiteX54" fmla="*/ 625475 w 946217"/>
                    <a:gd name="connsiteY54" fmla="*/ 700088 h 820738"/>
                    <a:gd name="connsiteX55" fmla="*/ 630238 w 946217"/>
                    <a:gd name="connsiteY55" fmla="*/ 601663 h 820738"/>
                    <a:gd name="connsiteX56" fmla="*/ 511175 w 946217"/>
                    <a:gd name="connsiteY56" fmla="*/ 501650 h 820738"/>
                    <a:gd name="connsiteX57" fmla="*/ 331788 w 946217"/>
                    <a:gd name="connsiteY57" fmla="*/ 395288 h 820738"/>
                    <a:gd name="connsiteX58" fmla="*/ 227013 w 946217"/>
                    <a:gd name="connsiteY58" fmla="*/ 376238 h 820738"/>
                    <a:gd name="connsiteX59" fmla="*/ 150813 w 946217"/>
                    <a:gd name="connsiteY59" fmla="*/ 427038 h 820738"/>
                    <a:gd name="connsiteX60" fmla="*/ 82550 w 946217"/>
                    <a:gd name="connsiteY60" fmla="*/ 446088 h 820738"/>
                    <a:gd name="connsiteX61" fmla="*/ 7938 w 946217"/>
                    <a:gd name="connsiteY61" fmla="*/ 474663 h 820738"/>
                    <a:gd name="connsiteX0" fmla="*/ 7938 w 946217"/>
                    <a:gd name="connsiteY0" fmla="*/ 474663 h 820738"/>
                    <a:gd name="connsiteX1" fmla="*/ 114300 w 946217"/>
                    <a:gd name="connsiteY1" fmla="*/ 414338 h 820738"/>
                    <a:gd name="connsiteX2" fmla="*/ 219075 w 946217"/>
                    <a:gd name="connsiteY2" fmla="*/ 331788 h 820738"/>
                    <a:gd name="connsiteX3" fmla="*/ 296863 w 946217"/>
                    <a:gd name="connsiteY3" fmla="*/ 347663 h 820738"/>
                    <a:gd name="connsiteX4" fmla="*/ 314325 w 946217"/>
                    <a:gd name="connsiteY4" fmla="*/ 325438 h 820738"/>
                    <a:gd name="connsiteX5" fmla="*/ 231776 w 946217"/>
                    <a:gd name="connsiteY5" fmla="*/ 288925 h 820738"/>
                    <a:gd name="connsiteX6" fmla="*/ 53975 w 946217"/>
                    <a:gd name="connsiteY6" fmla="*/ 333375 h 820738"/>
                    <a:gd name="connsiteX7" fmla="*/ 0 w 946217"/>
                    <a:gd name="connsiteY7" fmla="*/ 349250 h 820738"/>
                    <a:gd name="connsiteX8" fmla="*/ 52388 w 946217"/>
                    <a:gd name="connsiteY8" fmla="*/ 303213 h 820738"/>
                    <a:gd name="connsiteX9" fmla="*/ 242887 w 946217"/>
                    <a:gd name="connsiteY9" fmla="*/ 249238 h 820738"/>
                    <a:gd name="connsiteX10" fmla="*/ 361950 w 946217"/>
                    <a:gd name="connsiteY10" fmla="*/ 284163 h 820738"/>
                    <a:gd name="connsiteX11" fmla="*/ 420688 w 946217"/>
                    <a:gd name="connsiteY11" fmla="*/ 212725 h 820738"/>
                    <a:gd name="connsiteX12" fmla="*/ 304800 w 946217"/>
                    <a:gd name="connsiteY12" fmla="*/ 157163 h 820738"/>
                    <a:gd name="connsiteX13" fmla="*/ 193675 w 946217"/>
                    <a:gd name="connsiteY13" fmla="*/ 177800 h 820738"/>
                    <a:gd name="connsiteX14" fmla="*/ 77788 w 946217"/>
                    <a:gd name="connsiteY14" fmla="*/ 165100 h 820738"/>
                    <a:gd name="connsiteX15" fmla="*/ 206375 w 946217"/>
                    <a:gd name="connsiteY15" fmla="*/ 150813 h 820738"/>
                    <a:gd name="connsiteX16" fmla="*/ 263525 w 946217"/>
                    <a:gd name="connsiteY16" fmla="*/ 133350 h 820738"/>
                    <a:gd name="connsiteX17" fmla="*/ 165100 w 946217"/>
                    <a:gd name="connsiteY17" fmla="*/ 63500 h 820738"/>
                    <a:gd name="connsiteX18" fmla="*/ 320675 w 946217"/>
                    <a:gd name="connsiteY18" fmla="*/ 115888 h 820738"/>
                    <a:gd name="connsiteX19" fmla="*/ 476250 w 946217"/>
                    <a:gd name="connsiteY19" fmla="*/ 215900 h 820738"/>
                    <a:gd name="connsiteX20" fmla="*/ 485775 w 946217"/>
                    <a:gd name="connsiteY20" fmla="*/ 193675 h 820738"/>
                    <a:gd name="connsiteX21" fmla="*/ 350838 w 946217"/>
                    <a:gd name="connsiteY21" fmla="*/ 34925 h 820738"/>
                    <a:gd name="connsiteX22" fmla="*/ 39688 w 946217"/>
                    <a:gd name="connsiteY22" fmla="*/ 19050 h 820738"/>
                    <a:gd name="connsiteX23" fmla="*/ 298450 w 946217"/>
                    <a:gd name="connsiteY23" fmla="*/ 0 h 820738"/>
                    <a:gd name="connsiteX24" fmla="*/ 388938 w 946217"/>
                    <a:gd name="connsiteY24" fmla="*/ 11113 h 820738"/>
                    <a:gd name="connsiteX25" fmla="*/ 509588 w 946217"/>
                    <a:gd name="connsiteY25" fmla="*/ 161925 h 820738"/>
                    <a:gd name="connsiteX26" fmla="*/ 665163 w 946217"/>
                    <a:gd name="connsiteY26" fmla="*/ 209550 h 820738"/>
                    <a:gd name="connsiteX27" fmla="*/ 823913 w 946217"/>
                    <a:gd name="connsiteY27" fmla="*/ 231776 h 820738"/>
                    <a:gd name="connsiteX28" fmla="*/ 928688 w 946217"/>
                    <a:gd name="connsiteY28" fmla="*/ 385763 h 820738"/>
                    <a:gd name="connsiteX29" fmla="*/ 942975 w 946217"/>
                    <a:gd name="connsiteY29" fmla="*/ 549275 h 820738"/>
                    <a:gd name="connsiteX30" fmla="*/ 893762 w 946217"/>
                    <a:gd name="connsiteY30" fmla="*/ 395288 h 820738"/>
                    <a:gd name="connsiteX31" fmla="*/ 808038 w 946217"/>
                    <a:gd name="connsiteY31" fmla="*/ 271462 h 820738"/>
                    <a:gd name="connsiteX32" fmla="*/ 627063 w 946217"/>
                    <a:gd name="connsiteY32" fmla="*/ 250825 h 820738"/>
                    <a:gd name="connsiteX33" fmla="*/ 601663 w 946217"/>
                    <a:gd name="connsiteY33" fmla="*/ 314325 h 820738"/>
                    <a:gd name="connsiteX34" fmla="*/ 777875 w 946217"/>
                    <a:gd name="connsiteY34" fmla="*/ 371475 h 820738"/>
                    <a:gd name="connsiteX35" fmla="*/ 806450 w 946217"/>
                    <a:gd name="connsiteY35" fmla="*/ 425450 h 820738"/>
                    <a:gd name="connsiteX36" fmla="*/ 882651 w 946217"/>
                    <a:gd name="connsiteY36" fmla="*/ 569913 h 820738"/>
                    <a:gd name="connsiteX37" fmla="*/ 777875 w 946217"/>
                    <a:gd name="connsiteY37" fmla="*/ 439738 h 820738"/>
                    <a:gd name="connsiteX38" fmla="*/ 768350 w 946217"/>
                    <a:gd name="connsiteY38" fmla="*/ 484188 h 820738"/>
                    <a:gd name="connsiteX39" fmla="*/ 809626 w 946217"/>
                    <a:gd name="connsiteY39" fmla="*/ 611188 h 820738"/>
                    <a:gd name="connsiteX40" fmla="*/ 739775 w 946217"/>
                    <a:gd name="connsiteY40" fmla="*/ 506413 h 820738"/>
                    <a:gd name="connsiteX41" fmla="*/ 739775 w 946217"/>
                    <a:gd name="connsiteY41" fmla="*/ 420688 h 820738"/>
                    <a:gd name="connsiteX42" fmla="*/ 731838 w 946217"/>
                    <a:gd name="connsiteY42" fmla="*/ 395288 h 820738"/>
                    <a:gd name="connsiteX43" fmla="*/ 565150 w 946217"/>
                    <a:gd name="connsiteY43" fmla="*/ 360363 h 820738"/>
                    <a:gd name="connsiteX44" fmla="*/ 544513 w 946217"/>
                    <a:gd name="connsiteY44" fmla="*/ 415925 h 820738"/>
                    <a:gd name="connsiteX45" fmla="*/ 717550 w 946217"/>
                    <a:gd name="connsiteY45" fmla="*/ 533401 h 820738"/>
                    <a:gd name="connsiteX46" fmla="*/ 733425 w 946217"/>
                    <a:gd name="connsiteY46" fmla="*/ 671513 h 820738"/>
                    <a:gd name="connsiteX47" fmla="*/ 757238 w 946217"/>
                    <a:gd name="connsiteY47" fmla="*/ 746125 h 820738"/>
                    <a:gd name="connsiteX48" fmla="*/ 712788 w 946217"/>
                    <a:gd name="connsiteY48" fmla="*/ 665163 h 820738"/>
                    <a:gd name="connsiteX49" fmla="*/ 708025 w 946217"/>
                    <a:gd name="connsiteY49" fmla="*/ 574675 h 820738"/>
                    <a:gd name="connsiteX50" fmla="*/ 655638 w 946217"/>
                    <a:gd name="connsiteY50" fmla="*/ 536575 h 820738"/>
                    <a:gd name="connsiteX51" fmla="*/ 688975 w 946217"/>
                    <a:gd name="connsiteY51" fmla="*/ 603250 h 820738"/>
                    <a:gd name="connsiteX52" fmla="*/ 668338 w 946217"/>
                    <a:gd name="connsiteY52" fmla="*/ 652463 h 820738"/>
                    <a:gd name="connsiteX53" fmla="*/ 646113 w 946217"/>
                    <a:gd name="connsiteY53" fmla="*/ 820738 h 820738"/>
                    <a:gd name="connsiteX54" fmla="*/ 625475 w 946217"/>
                    <a:gd name="connsiteY54" fmla="*/ 700088 h 820738"/>
                    <a:gd name="connsiteX55" fmla="*/ 630238 w 946217"/>
                    <a:gd name="connsiteY55" fmla="*/ 601663 h 820738"/>
                    <a:gd name="connsiteX56" fmla="*/ 511175 w 946217"/>
                    <a:gd name="connsiteY56" fmla="*/ 501650 h 820738"/>
                    <a:gd name="connsiteX57" fmla="*/ 331788 w 946217"/>
                    <a:gd name="connsiteY57" fmla="*/ 395288 h 820738"/>
                    <a:gd name="connsiteX58" fmla="*/ 227013 w 946217"/>
                    <a:gd name="connsiteY58" fmla="*/ 376238 h 820738"/>
                    <a:gd name="connsiteX59" fmla="*/ 150813 w 946217"/>
                    <a:gd name="connsiteY59" fmla="*/ 427038 h 820738"/>
                    <a:gd name="connsiteX60" fmla="*/ 82550 w 946217"/>
                    <a:gd name="connsiteY60" fmla="*/ 446088 h 820738"/>
                    <a:gd name="connsiteX61" fmla="*/ 7938 w 946217"/>
                    <a:gd name="connsiteY61" fmla="*/ 474663 h 820738"/>
                    <a:gd name="connsiteX0" fmla="*/ 7938 w 946217"/>
                    <a:gd name="connsiteY0" fmla="*/ 474663 h 820738"/>
                    <a:gd name="connsiteX1" fmla="*/ 114300 w 946217"/>
                    <a:gd name="connsiteY1" fmla="*/ 414338 h 820738"/>
                    <a:gd name="connsiteX2" fmla="*/ 219075 w 946217"/>
                    <a:gd name="connsiteY2" fmla="*/ 331788 h 820738"/>
                    <a:gd name="connsiteX3" fmla="*/ 296863 w 946217"/>
                    <a:gd name="connsiteY3" fmla="*/ 347663 h 820738"/>
                    <a:gd name="connsiteX4" fmla="*/ 314325 w 946217"/>
                    <a:gd name="connsiteY4" fmla="*/ 325438 h 820738"/>
                    <a:gd name="connsiteX5" fmla="*/ 231776 w 946217"/>
                    <a:gd name="connsiteY5" fmla="*/ 288925 h 820738"/>
                    <a:gd name="connsiteX6" fmla="*/ 53975 w 946217"/>
                    <a:gd name="connsiteY6" fmla="*/ 333375 h 820738"/>
                    <a:gd name="connsiteX7" fmla="*/ 0 w 946217"/>
                    <a:gd name="connsiteY7" fmla="*/ 349250 h 820738"/>
                    <a:gd name="connsiteX8" fmla="*/ 52388 w 946217"/>
                    <a:gd name="connsiteY8" fmla="*/ 303213 h 820738"/>
                    <a:gd name="connsiteX9" fmla="*/ 142875 w 946217"/>
                    <a:gd name="connsiteY9" fmla="*/ 280988 h 820738"/>
                    <a:gd name="connsiteX10" fmla="*/ 242887 w 946217"/>
                    <a:gd name="connsiteY10" fmla="*/ 249238 h 820738"/>
                    <a:gd name="connsiteX11" fmla="*/ 361950 w 946217"/>
                    <a:gd name="connsiteY11" fmla="*/ 284163 h 820738"/>
                    <a:gd name="connsiteX12" fmla="*/ 420688 w 946217"/>
                    <a:gd name="connsiteY12" fmla="*/ 212725 h 820738"/>
                    <a:gd name="connsiteX13" fmla="*/ 304800 w 946217"/>
                    <a:gd name="connsiteY13" fmla="*/ 157163 h 820738"/>
                    <a:gd name="connsiteX14" fmla="*/ 193675 w 946217"/>
                    <a:gd name="connsiteY14" fmla="*/ 177800 h 820738"/>
                    <a:gd name="connsiteX15" fmla="*/ 77788 w 946217"/>
                    <a:gd name="connsiteY15" fmla="*/ 165100 h 820738"/>
                    <a:gd name="connsiteX16" fmla="*/ 206375 w 946217"/>
                    <a:gd name="connsiteY16" fmla="*/ 150813 h 820738"/>
                    <a:gd name="connsiteX17" fmla="*/ 263525 w 946217"/>
                    <a:gd name="connsiteY17" fmla="*/ 133350 h 820738"/>
                    <a:gd name="connsiteX18" fmla="*/ 165100 w 946217"/>
                    <a:gd name="connsiteY18" fmla="*/ 63500 h 820738"/>
                    <a:gd name="connsiteX19" fmla="*/ 320675 w 946217"/>
                    <a:gd name="connsiteY19" fmla="*/ 115888 h 820738"/>
                    <a:gd name="connsiteX20" fmla="*/ 476250 w 946217"/>
                    <a:gd name="connsiteY20" fmla="*/ 215900 h 820738"/>
                    <a:gd name="connsiteX21" fmla="*/ 485775 w 946217"/>
                    <a:gd name="connsiteY21" fmla="*/ 193675 h 820738"/>
                    <a:gd name="connsiteX22" fmla="*/ 350838 w 946217"/>
                    <a:gd name="connsiteY22" fmla="*/ 34925 h 820738"/>
                    <a:gd name="connsiteX23" fmla="*/ 39688 w 946217"/>
                    <a:gd name="connsiteY23" fmla="*/ 19050 h 820738"/>
                    <a:gd name="connsiteX24" fmla="*/ 298450 w 946217"/>
                    <a:gd name="connsiteY24" fmla="*/ 0 h 820738"/>
                    <a:gd name="connsiteX25" fmla="*/ 388938 w 946217"/>
                    <a:gd name="connsiteY25" fmla="*/ 11113 h 820738"/>
                    <a:gd name="connsiteX26" fmla="*/ 509588 w 946217"/>
                    <a:gd name="connsiteY26" fmla="*/ 161925 h 820738"/>
                    <a:gd name="connsiteX27" fmla="*/ 665163 w 946217"/>
                    <a:gd name="connsiteY27" fmla="*/ 209550 h 820738"/>
                    <a:gd name="connsiteX28" fmla="*/ 823913 w 946217"/>
                    <a:gd name="connsiteY28" fmla="*/ 231776 h 820738"/>
                    <a:gd name="connsiteX29" fmla="*/ 928688 w 946217"/>
                    <a:gd name="connsiteY29" fmla="*/ 385763 h 820738"/>
                    <a:gd name="connsiteX30" fmla="*/ 942975 w 946217"/>
                    <a:gd name="connsiteY30" fmla="*/ 549275 h 820738"/>
                    <a:gd name="connsiteX31" fmla="*/ 893762 w 946217"/>
                    <a:gd name="connsiteY31" fmla="*/ 395288 h 820738"/>
                    <a:gd name="connsiteX32" fmla="*/ 808038 w 946217"/>
                    <a:gd name="connsiteY32" fmla="*/ 271462 h 820738"/>
                    <a:gd name="connsiteX33" fmla="*/ 627063 w 946217"/>
                    <a:gd name="connsiteY33" fmla="*/ 250825 h 820738"/>
                    <a:gd name="connsiteX34" fmla="*/ 601663 w 946217"/>
                    <a:gd name="connsiteY34" fmla="*/ 314325 h 820738"/>
                    <a:gd name="connsiteX35" fmla="*/ 777875 w 946217"/>
                    <a:gd name="connsiteY35" fmla="*/ 371475 h 820738"/>
                    <a:gd name="connsiteX36" fmla="*/ 806450 w 946217"/>
                    <a:gd name="connsiteY36" fmla="*/ 425450 h 820738"/>
                    <a:gd name="connsiteX37" fmla="*/ 882651 w 946217"/>
                    <a:gd name="connsiteY37" fmla="*/ 569913 h 820738"/>
                    <a:gd name="connsiteX38" fmla="*/ 777875 w 946217"/>
                    <a:gd name="connsiteY38" fmla="*/ 439738 h 820738"/>
                    <a:gd name="connsiteX39" fmla="*/ 768350 w 946217"/>
                    <a:gd name="connsiteY39" fmla="*/ 484188 h 820738"/>
                    <a:gd name="connsiteX40" fmla="*/ 809626 w 946217"/>
                    <a:gd name="connsiteY40" fmla="*/ 611188 h 820738"/>
                    <a:gd name="connsiteX41" fmla="*/ 739775 w 946217"/>
                    <a:gd name="connsiteY41" fmla="*/ 506413 h 820738"/>
                    <a:gd name="connsiteX42" fmla="*/ 739775 w 946217"/>
                    <a:gd name="connsiteY42" fmla="*/ 420688 h 820738"/>
                    <a:gd name="connsiteX43" fmla="*/ 731838 w 946217"/>
                    <a:gd name="connsiteY43" fmla="*/ 395288 h 820738"/>
                    <a:gd name="connsiteX44" fmla="*/ 565150 w 946217"/>
                    <a:gd name="connsiteY44" fmla="*/ 360363 h 820738"/>
                    <a:gd name="connsiteX45" fmla="*/ 544513 w 946217"/>
                    <a:gd name="connsiteY45" fmla="*/ 415925 h 820738"/>
                    <a:gd name="connsiteX46" fmla="*/ 717550 w 946217"/>
                    <a:gd name="connsiteY46" fmla="*/ 533401 h 820738"/>
                    <a:gd name="connsiteX47" fmla="*/ 733425 w 946217"/>
                    <a:gd name="connsiteY47" fmla="*/ 671513 h 820738"/>
                    <a:gd name="connsiteX48" fmla="*/ 757238 w 946217"/>
                    <a:gd name="connsiteY48" fmla="*/ 746125 h 820738"/>
                    <a:gd name="connsiteX49" fmla="*/ 712788 w 946217"/>
                    <a:gd name="connsiteY49" fmla="*/ 665163 h 820738"/>
                    <a:gd name="connsiteX50" fmla="*/ 708025 w 946217"/>
                    <a:gd name="connsiteY50" fmla="*/ 574675 h 820738"/>
                    <a:gd name="connsiteX51" fmla="*/ 655638 w 946217"/>
                    <a:gd name="connsiteY51" fmla="*/ 536575 h 820738"/>
                    <a:gd name="connsiteX52" fmla="*/ 688975 w 946217"/>
                    <a:gd name="connsiteY52" fmla="*/ 603250 h 820738"/>
                    <a:gd name="connsiteX53" fmla="*/ 668338 w 946217"/>
                    <a:gd name="connsiteY53" fmla="*/ 652463 h 820738"/>
                    <a:gd name="connsiteX54" fmla="*/ 646113 w 946217"/>
                    <a:gd name="connsiteY54" fmla="*/ 820738 h 820738"/>
                    <a:gd name="connsiteX55" fmla="*/ 625475 w 946217"/>
                    <a:gd name="connsiteY55" fmla="*/ 700088 h 820738"/>
                    <a:gd name="connsiteX56" fmla="*/ 630238 w 946217"/>
                    <a:gd name="connsiteY56" fmla="*/ 601663 h 820738"/>
                    <a:gd name="connsiteX57" fmla="*/ 511175 w 946217"/>
                    <a:gd name="connsiteY57" fmla="*/ 501650 h 820738"/>
                    <a:gd name="connsiteX58" fmla="*/ 331788 w 946217"/>
                    <a:gd name="connsiteY58" fmla="*/ 395288 h 820738"/>
                    <a:gd name="connsiteX59" fmla="*/ 227013 w 946217"/>
                    <a:gd name="connsiteY59" fmla="*/ 376238 h 820738"/>
                    <a:gd name="connsiteX60" fmla="*/ 150813 w 946217"/>
                    <a:gd name="connsiteY60" fmla="*/ 427038 h 820738"/>
                    <a:gd name="connsiteX61" fmla="*/ 82550 w 946217"/>
                    <a:gd name="connsiteY61" fmla="*/ 446088 h 820738"/>
                    <a:gd name="connsiteX62" fmla="*/ 7938 w 946217"/>
                    <a:gd name="connsiteY62" fmla="*/ 474663 h 820738"/>
                    <a:gd name="connsiteX0" fmla="*/ 7938 w 946217"/>
                    <a:gd name="connsiteY0" fmla="*/ 474663 h 820738"/>
                    <a:gd name="connsiteX1" fmla="*/ 114300 w 946217"/>
                    <a:gd name="connsiteY1" fmla="*/ 414338 h 820738"/>
                    <a:gd name="connsiteX2" fmla="*/ 219075 w 946217"/>
                    <a:gd name="connsiteY2" fmla="*/ 331788 h 820738"/>
                    <a:gd name="connsiteX3" fmla="*/ 296863 w 946217"/>
                    <a:gd name="connsiteY3" fmla="*/ 347663 h 820738"/>
                    <a:gd name="connsiteX4" fmla="*/ 314325 w 946217"/>
                    <a:gd name="connsiteY4" fmla="*/ 325438 h 820738"/>
                    <a:gd name="connsiteX5" fmla="*/ 231776 w 946217"/>
                    <a:gd name="connsiteY5" fmla="*/ 288925 h 820738"/>
                    <a:gd name="connsiteX6" fmla="*/ 53975 w 946217"/>
                    <a:gd name="connsiteY6" fmla="*/ 333375 h 820738"/>
                    <a:gd name="connsiteX7" fmla="*/ 0 w 946217"/>
                    <a:gd name="connsiteY7" fmla="*/ 349250 h 820738"/>
                    <a:gd name="connsiteX8" fmla="*/ 52388 w 946217"/>
                    <a:gd name="connsiteY8" fmla="*/ 303213 h 820738"/>
                    <a:gd name="connsiteX9" fmla="*/ 142875 w 946217"/>
                    <a:gd name="connsiteY9" fmla="*/ 280988 h 820738"/>
                    <a:gd name="connsiteX10" fmla="*/ 234949 w 946217"/>
                    <a:gd name="connsiteY10" fmla="*/ 254001 h 820738"/>
                    <a:gd name="connsiteX11" fmla="*/ 361950 w 946217"/>
                    <a:gd name="connsiteY11" fmla="*/ 284163 h 820738"/>
                    <a:gd name="connsiteX12" fmla="*/ 420688 w 946217"/>
                    <a:gd name="connsiteY12" fmla="*/ 212725 h 820738"/>
                    <a:gd name="connsiteX13" fmla="*/ 304800 w 946217"/>
                    <a:gd name="connsiteY13" fmla="*/ 157163 h 820738"/>
                    <a:gd name="connsiteX14" fmla="*/ 193675 w 946217"/>
                    <a:gd name="connsiteY14" fmla="*/ 177800 h 820738"/>
                    <a:gd name="connsiteX15" fmla="*/ 77788 w 946217"/>
                    <a:gd name="connsiteY15" fmla="*/ 165100 h 820738"/>
                    <a:gd name="connsiteX16" fmla="*/ 206375 w 946217"/>
                    <a:gd name="connsiteY16" fmla="*/ 150813 h 820738"/>
                    <a:gd name="connsiteX17" fmla="*/ 263525 w 946217"/>
                    <a:gd name="connsiteY17" fmla="*/ 133350 h 820738"/>
                    <a:gd name="connsiteX18" fmla="*/ 165100 w 946217"/>
                    <a:gd name="connsiteY18" fmla="*/ 63500 h 820738"/>
                    <a:gd name="connsiteX19" fmla="*/ 320675 w 946217"/>
                    <a:gd name="connsiteY19" fmla="*/ 115888 h 820738"/>
                    <a:gd name="connsiteX20" fmla="*/ 476250 w 946217"/>
                    <a:gd name="connsiteY20" fmla="*/ 215900 h 820738"/>
                    <a:gd name="connsiteX21" fmla="*/ 485775 w 946217"/>
                    <a:gd name="connsiteY21" fmla="*/ 193675 h 820738"/>
                    <a:gd name="connsiteX22" fmla="*/ 350838 w 946217"/>
                    <a:gd name="connsiteY22" fmla="*/ 34925 h 820738"/>
                    <a:gd name="connsiteX23" fmla="*/ 39688 w 946217"/>
                    <a:gd name="connsiteY23" fmla="*/ 19050 h 820738"/>
                    <a:gd name="connsiteX24" fmla="*/ 298450 w 946217"/>
                    <a:gd name="connsiteY24" fmla="*/ 0 h 820738"/>
                    <a:gd name="connsiteX25" fmla="*/ 388938 w 946217"/>
                    <a:gd name="connsiteY25" fmla="*/ 11113 h 820738"/>
                    <a:gd name="connsiteX26" fmla="*/ 509588 w 946217"/>
                    <a:gd name="connsiteY26" fmla="*/ 161925 h 820738"/>
                    <a:gd name="connsiteX27" fmla="*/ 665163 w 946217"/>
                    <a:gd name="connsiteY27" fmla="*/ 209550 h 820738"/>
                    <a:gd name="connsiteX28" fmla="*/ 823913 w 946217"/>
                    <a:gd name="connsiteY28" fmla="*/ 231776 h 820738"/>
                    <a:gd name="connsiteX29" fmla="*/ 928688 w 946217"/>
                    <a:gd name="connsiteY29" fmla="*/ 385763 h 820738"/>
                    <a:gd name="connsiteX30" fmla="*/ 942975 w 946217"/>
                    <a:gd name="connsiteY30" fmla="*/ 549275 h 820738"/>
                    <a:gd name="connsiteX31" fmla="*/ 893762 w 946217"/>
                    <a:gd name="connsiteY31" fmla="*/ 395288 h 820738"/>
                    <a:gd name="connsiteX32" fmla="*/ 808038 w 946217"/>
                    <a:gd name="connsiteY32" fmla="*/ 271462 h 820738"/>
                    <a:gd name="connsiteX33" fmla="*/ 627063 w 946217"/>
                    <a:gd name="connsiteY33" fmla="*/ 250825 h 820738"/>
                    <a:gd name="connsiteX34" fmla="*/ 601663 w 946217"/>
                    <a:gd name="connsiteY34" fmla="*/ 314325 h 820738"/>
                    <a:gd name="connsiteX35" fmla="*/ 777875 w 946217"/>
                    <a:gd name="connsiteY35" fmla="*/ 371475 h 820738"/>
                    <a:gd name="connsiteX36" fmla="*/ 806450 w 946217"/>
                    <a:gd name="connsiteY36" fmla="*/ 425450 h 820738"/>
                    <a:gd name="connsiteX37" fmla="*/ 882651 w 946217"/>
                    <a:gd name="connsiteY37" fmla="*/ 569913 h 820738"/>
                    <a:gd name="connsiteX38" fmla="*/ 777875 w 946217"/>
                    <a:gd name="connsiteY38" fmla="*/ 439738 h 820738"/>
                    <a:gd name="connsiteX39" fmla="*/ 768350 w 946217"/>
                    <a:gd name="connsiteY39" fmla="*/ 484188 h 820738"/>
                    <a:gd name="connsiteX40" fmla="*/ 809626 w 946217"/>
                    <a:gd name="connsiteY40" fmla="*/ 611188 h 820738"/>
                    <a:gd name="connsiteX41" fmla="*/ 739775 w 946217"/>
                    <a:gd name="connsiteY41" fmla="*/ 506413 h 820738"/>
                    <a:gd name="connsiteX42" fmla="*/ 739775 w 946217"/>
                    <a:gd name="connsiteY42" fmla="*/ 420688 h 820738"/>
                    <a:gd name="connsiteX43" fmla="*/ 731838 w 946217"/>
                    <a:gd name="connsiteY43" fmla="*/ 395288 h 820738"/>
                    <a:gd name="connsiteX44" fmla="*/ 565150 w 946217"/>
                    <a:gd name="connsiteY44" fmla="*/ 360363 h 820738"/>
                    <a:gd name="connsiteX45" fmla="*/ 544513 w 946217"/>
                    <a:gd name="connsiteY45" fmla="*/ 415925 h 820738"/>
                    <a:gd name="connsiteX46" fmla="*/ 717550 w 946217"/>
                    <a:gd name="connsiteY46" fmla="*/ 533401 h 820738"/>
                    <a:gd name="connsiteX47" fmla="*/ 733425 w 946217"/>
                    <a:gd name="connsiteY47" fmla="*/ 671513 h 820738"/>
                    <a:gd name="connsiteX48" fmla="*/ 757238 w 946217"/>
                    <a:gd name="connsiteY48" fmla="*/ 746125 h 820738"/>
                    <a:gd name="connsiteX49" fmla="*/ 712788 w 946217"/>
                    <a:gd name="connsiteY49" fmla="*/ 665163 h 820738"/>
                    <a:gd name="connsiteX50" fmla="*/ 708025 w 946217"/>
                    <a:gd name="connsiteY50" fmla="*/ 574675 h 820738"/>
                    <a:gd name="connsiteX51" fmla="*/ 655638 w 946217"/>
                    <a:gd name="connsiteY51" fmla="*/ 536575 h 820738"/>
                    <a:gd name="connsiteX52" fmla="*/ 688975 w 946217"/>
                    <a:gd name="connsiteY52" fmla="*/ 603250 h 820738"/>
                    <a:gd name="connsiteX53" fmla="*/ 668338 w 946217"/>
                    <a:gd name="connsiteY53" fmla="*/ 652463 h 820738"/>
                    <a:gd name="connsiteX54" fmla="*/ 646113 w 946217"/>
                    <a:gd name="connsiteY54" fmla="*/ 820738 h 820738"/>
                    <a:gd name="connsiteX55" fmla="*/ 625475 w 946217"/>
                    <a:gd name="connsiteY55" fmla="*/ 700088 h 820738"/>
                    <a:gd name="connsiteX56" fmla="*/ 630238 w 946217"/>
                    <a:gd name="connsiteY56" fmla="*/ 601663 h 820738"/>
                    <a:gd name="connsiteX57" fmla="*/ 511175 w 946217"/>
                    <a:gd name="connsiteY57" fmla="*/ 501650 h 820738"/>
                    <a:gd name="connsiteX58" fmla="*/ 331788 w 946217"/>
                    <a:gd name="connsiteY58" fmla="*/ 395288 h 820738"/>
                    <a:gd name="connsiteX59" fmla="*/ 227013 w 946217"/>
                    <a:gd name="connsiteY59" fmla="*/ 376238 h 820738"/>
                    <a:gd name="connsiteX60" fmla="*/ 150813 w 946217"/>
                    <a:gd name="connsiteY60" fmla="*/ 427038 h 820738"/>
                    <a:gd name="connsiteX61" fmla="*/ 82550 w 946217"/>
                    <a:gd name="connsiteY61" fmla="*/ 446088 h 820738"/>
                    <a:gd name="connsiteX62" fmla="*/ 7938 w 946217"/>
                    <a:gd name="connsiteY62" fmla="*/ 474663 h 820738"/>
                    <a:gd name="connsiteX0" fmla="*/ 7938 w 946217"/>
                    <a:gd name="connsiteY0" fmla="*/ 474663 h 820738"/>
                    <a:gd name="connsiteX1" fmla="*/ 114300 w 946217"/>
                    <a:gd name="connsiteY1" fmla="*/ 414338 h 820738"/>
                    <a:gd name="connsiteX2" fmla="*/ 219075 w 946217"/>
                    <a:gd name="connsiteY2" fmla="*/ 331788 h 820738"/>
                    <a:gd name="connsiteX3" fmla="*/ 296863 w 946217"/>
                    <a:gd name="connsiteY3" fmla="*/ 347663 h 820738"/>
                    <a:gd name="connsiteX4" fmla="*/ 314325 w 946217"/>
                    <a:gd name="connsiteY4" fmla="*/ 325438 h 820738"/>
                    <a:gd name="connsiteX5" fmla="*/ 231776 w 946217"/>
                    <a:gd name="connsiteY5" fmla="*/ 288925 h 820738"/>
                    <a:gd name="connsiteX6" fmla="*/ 53975 w 946217"/>
                    <a:gd name="connsiteY6" fmla="*/ 333375 h 820738"/>
                    <a:gd name="connsiteX7" fmla="*/ 0 w 946217"/>
                    <a:gd name="connsiteY7" fmla="*/ 349250 h 820738"/>
                    <a:gd name="connsiteX8" fmla="*/ 52388 w 946217"/>
                    <a:gd name="connsiteY8" fmla="*/ 303213 h 820738"/>
                    <a:gd name="connsiteX9" fmla="*/ 142875 w 946217"/>
                    <a:gd name="connsiteY9" fmla="*/ 280988 h 820738"/>
                    <a:gd name="connsiteX10" fmla="*/ 234949 w 946217"/>
                    <a:gd name="connsiteY10" fmla="*/ 254001 h 820738"/>
                    <a:gd name="connsiteX11" fmla="*/ 361950 w 946217"/>
                    <a:gd name="connsiteY11" fmla="*/ 284163 h 820738"/>
                    <a:gd name="connsiteX12" fmla="*/ 420688 w 946217"/>
                    <a:gd name="connsiteY12" fmla="*/ 212725 h 820738"/>
                    <a:gd name="connsiteX13" fmla="*/ 304800 w 946217"/>
                    <a:gd name="connsiteY13" fmla="*/ 157163 h 820738"/>
                    <a:gd name="connsiteX14" fmla="*/ 193675 w 946217"/>
                    <a:gd name="connsiteY14" fmla="*/ 177800 h 820738"/>
                    <a:gd name="connsiteX15" fmla="*/ 77788 w 946217"/>
                    <a:gd name="connsiteY15" fmla="*/ 165100 h 820738"/>
                    <a:gd name="connsiteX16" fmla="*/ 206375 w 946217"/>
                    <a:gd name="connsiteY16" fmla="*/ 150813 h 820738"/>
                    <a:gd name="connsiteX17" fmla="*/ 263525 w 946217"/>
                    <a:gd name="connsiteY17" fmla="*/ 133350 h 820738"/>
                    <a:gd name="connsiteX18" fmla="*/ 165100 w 946217"/>
                    <a:gd name="connsiteY18" fmla="*/ 63500 h 820738"/>
                    <a:gd name="connsiteX19" fmla="*/ 320675 w 946217"/>
                    <a:gd name="connsiteY19" fmla="*/ 115888 h 820738"/>
                    <a:gd name="connsiteX20" fmla="*/ 476250 w 946217"/>
                    <a:gd name="connsiteY20" fmla="*/ 215900 h 820738"/>
                    <a:gd name="connsiteX21" fmla="*/ 485775 w 946217"/>
                    <a:gd name="connsiteY21" fmla="*/ 193675 h 820738"/>
                    <a:gd name="connsiteX22" fmla="*/ 350838 w 946217"/>
                    <a:gd name="connsiteY22" fmla="*/ 34925 h 820738"/>
                    <a:gd name="connsiteX23" fmla="*/ 39688 w 946217"/>
                    <a:gd name="connsiteY23" fmla="*/ 19050 h 820738"/>
                    <a:gd name="connsiteX24" fmla="*/ 298450 w 946217"/>
                    <a:gd name="connsiteY24" fmla="*/ 0 h 820738"/>
                    <a:gd name="connsiteX25" fmla="*/ 388938 w 946217"/>
                    <a:gd name="connsiteY25" fmla="*/ 11113 h 820738"/>
                    <a:gd name="connsiteX26" fmla="*/ 509588 w 946217"/>
                    <a:gd name="connsiteY26" fmla="*/ 161925 h 820738"/>
                    <a:gd name="connsiteX27" fmla="*/ 665163 w 946217"/>
                    <a:gd name="connsiteY27" fmla="*/ 209550 h 820738"/>
                    <a:gd name="connsiteX28" fmla="*/ 823913 w 946217"/>
                    <a:gd name="connsiteY28" fmla="*/ 231776 h 820738"/>
                    <a:gd name="connsiteX29" fmla="*/ 928688 w 946217"/>
                    <a:gd name="connsiteY29" fmla="*/ 385763 h 820738"/>
                    <a:gd name="connsiteX30" fmla="*/ 942975 w 946217"/>
                    <a:gd name="connsiteY30" fmla="*/ 549275 h 820738"/>
                    <a:gd name="connsiteX31" fmla="*/ 893762 w 946217"/>
                    <a:gd name="connsiteY31" fmla="*/ 395288 h 820738"/>
                    <a:gd name="connsiteX32" fmla="*/ 808038 w 946217"/>
                    <a:gd name="connsiteY32" fmla="*/ 271462 h 820738"/>
                    <a:gd name="connsiteX33" fmla="*/ 627063 w 946217"/>
                    <a:gd name="connsiteY33" fmla="*/ 250825 h 820738"/>
                    <a:gd name="connsiteX34" fmla="*/ 601663 w 946217"/>
                    <a:gd name="connsiteY34" fmla="*/ 314325 h 820738"/>
                    <a:gd name="connsiteX35" fmla="*/ 777875 w 946217"/>
                    <a:gd name="connsiteY35" fmla="*/ 371475 h 820738"/>
                    <a:gd name="connsiteX36" fmla="*/ 806450 w 946217"/>
                    <a:gd name="connsiteY36" fmla="*/ 425450 h 820738"/>
                    <a:gd name="connsiteX37" fmla="*/ 882651 w 946217"/>
                    <a:gd name="connsiteY37" fmla="*/ 569913 h 820738"/>
                    <a:gd name="connsiteX38" fmla="*/ 777875 w 946217"/>
                    <a:gd name="connsiteY38" fmla="*/ 439738 h 820738"/>
                    <a:gd name="connsiteX39" fmla="*/ 768350 w 946217"/>
                    <a:gd name="connsiteY39" fmla="*/ 484188 h 820738"/>
                    <a:gd name="connsiteX40" fmla="*/ 809626 w 946217"/>
                    <a:gd name="connsiteY40" fmla="*/ 611188 h 820738"/>
                    <a:gd name="connsiteX41" fmla="*/ 739775 w 946217"/>
                    <a:gd name="connsiteY41" fmla="*/ 506413 h 820738"/>
                    <a:gd name="connsiteX42" fmla="*/ 739775 w 946217"/>
                    <a:gd name="connsiteY42" fmla="*/ 420688 h 820738"/>
                    <a:gd name="connsiteX43" fmla="*/ 731838 w 946217"/>
                    <a:gd name="connsiteY43" fmla="*/ 395288 h 820738"/>
                    <a:gd name="connsiteX44" fmla="*/ 565150 w 946217"/>
                    <a:gd name="connsiteY44" fmla="*/ 360363 h 820738"/>
                    <a:gd name="connsiteX45" fmla="*/ 544513 w 946217"/>
                    <a:gd name="connsiteY45" fmla="*/ 415925 h 820738"/>
                    <a:gd name="connsiteX46" fmla="*/ 717550 w 946217"/>
                    <a:gd name="connsiteY46" fmla="*/ 533401 h 820738"/>
                    <a:gd name="connsiteX47" fmla="*/ 733425 w 946217"/>
                    <a:gd name="connsiteY47" fmla="*/ 671513 h 820738"/>
                    <a:gd name="connsiteX48" fmla="*/ 757238 w 946217"/>
                    <a:gd name="connsiteY48" fmla="*/ 746125 h 820738"/>
                    <a:gd name="connsiteX49" fmla="*/ 712788 w 946217"/>
                    <a:gd name="connsiteY49" fmla="*/ 665163 h 820738"/>
                    <a:gd name="connsiteX50" fmla="*/ 708025 w 946217"/>
                    <a:gd name="connsiteY50" fmla="*/ 574675 h 820738"/>
                    <a:gd name="connsiteX51" fmla="*/ 655638 w 946217"/>
                    <a:gd name="connsiteY51" fmla="*/ 536575 h 820738"/>
                    <a:gd name="connsiteX52" fmla="*/ 688975 w 946217"/>
                    <a:gd name="connsiteY52" fmla="*/ 603250 h 820738"/>
                    <a:gd name="connsiteX53" fmla="*/ 668338 w 946217"/>
                    <a:gd name="connsiteY53" fmla="*/ 652463 h 820738"/>
                    <a:gd name="connsiteX54" fmla="*/ 646113 w 946217"/>
                    <a:gd name="connsiteY54" fmla="*/ 820738 h 820738"/>
                    <a:gd name="connsiteX55" fmla="*/ 625475 w 946217"/>
                    <a:gd name="connsiteY55" fmla="*/ 700088 h 820738"/>
                    <a:gd name="connsiteX56" fmla="*/ 630238 w 946217"/>
                    <a:gd name="connsiteY56" fmla="*/ 601663 h 820738"/>
                    <a:gd name="connsiteX57" fmla="*/ 511175 w 946217"/>
                    <a:gd name="connsiteY57" fmla="*/ 501650 h 820738"/>
                    <a:gd name="connsiteX58" fmla="*/ 331788 w 946217"/>
                    <a:gd name="connsiteY58" fmla="*/ 395288 h 820738"/>
                    <a:gd name="connsiteX59" fmla="*/ 227013 w 946217"/>
                    <a:gd name="connsiteY59" fmla="*/ 376238 h 820738"/>
                    <a:gd name="connsiteX60" fmla="*/ 150813 w 946217"/>
                    <a:gd name="connsiteY60" fmla="*/ 427038 h 820738"/>
                    <a:gd name="connsiteX61" fmla="*/ 82550 w 946217"/>
                    <a:gd name="connsiteY61" fmla="*/ 446088 h 820738"/>
                    <a:gd name="connsiteX62" fmla="*/ 7938 w 946217"/>
                    <a:gd name="connsiteY62" fmla="*/ 474663 h 820738"/>
                    <a:gd name="connsiteX0" fmla="*/ 7938 w 946217"/>
                    <a:gd name="connsiteY0" fmla="*/ 474663 h 820738"/>
                    <a:gd name="connsiteX1" fmla="*/ 114300 w 946217"/>
                    <a:gd name="connsiteY1" fmla="*/ 414338 h 820738"/>
                    <a:gd name="connsiteX2" fmla="*/ 219075 w 946217"/>
                    <a:gd name="connsiteY2" fmla="*/ 331788 h 820738"/>
                    <a:gd name="connsiteX3" fmla="*/ 296863 w 946217"/>
                    <a:gd name="connsiteY3" fmla="*/ 347663 h 820738"/>
                    <a:gd name="connsiteX4" fmla="*/ 314325 w 946217"/>
                    <a:gd name="connsiteY4" fmla="*/ 325438 h 820738"/>
                    <a:gd name="connsiteX5" fmla="*/ 231776 w 946217"/>
                    <a:gd name="connsiteY5" fmla="*/ 288925 h 820738"/>
                    <a:gd name="connsiteX6" fmla="*/ 53975 w 946217"/>
                    <a:gd name="connsiteY6" fmla="*/ 333375 h 820738"/>
                    <a:gd name="connsiteX7" fmla="*/ 0 w 946217"/>
                    <a:gd name="connsiteY7" fmla="*/ 349250 h 820738"/>
                    <a:gd name="connsiteX8" fmla="*/ 52388 w 946217"/>
                    <a:gd name="connsiteY8" fmla="*/ 303213 h 820738"/>
                    <a:gd name="connsiteX9" fmla="*/ 142875 w 946217"/>
                    <a:gd name="connsiteY9" fmla="*/ 280988 h 820738"/>
                    <a:gd name="connsiteX10" fmla="*/ 234949 w 946217"/>
                    <a:gd name="connsiteY10" fmla="*/ 254001 h 820738"/>
                    <a:gd name="connsiteX11" fmla="*/ 361950 w 946217"/>
                    <a:gd name="connsiteY11" fmla="*/ 284163 h 820738"/>
                    <a:gd name="connsiteX12" fmla="*/ 420688 w 946217"/>
                    <a:gd name="connsiteY12" fmla="*/ 212725 h 820738"/>
                    <a:gd name="connsiteX13" fmla="*/ 304800 w 946217"/>
                    <a:gd name="connsiteY13" fmla="*/ 157163 h 820738"/>
                    <a:gd name="connsiteX14" fmla="*/ 193675 w 946217"/>
                    <a:gd name="connsiteY14" fmla="*/ 177800 h 820738"/>
                    <a:gd name="connsiteX15" fmla="*/ 77788 w 946217"/>
                    <a:gd name="connsiteY15" fmla="*/ 165100 h 820738"/>
                    <a:gd name="connsiteX16" fmla="*/ 206375 w 946217"/>
                    <a:gd name="connsiteY16" fmla="*/ 150813 h 820738"/>
                    <a:gd name="connsiteX17" fmla="*/ 263525 w 946217"/>
                    <a:gd name="connsiteY17" fmla="*/ 133350 h 820738"/>
                    <a:gd name="connsiteX18" fmla="*/ 165100 w 946217"/>
                    <a:gd name="connsiteY18" fmla="*/ 63500 h 820738"/>
                    <a:gd name="connsiteX19" fmla="*/ 320675 w 946217"/>
                    <a:gd name="connsiteY19" fmla="*/ 115888 h 820738"/>
                    <a:gd name="connsiteX20" fmla="*/ 476250 w 946217"/>
                    <a:gd name="connsiteY20" fmla="*/ 215900 h 820738"/>
                    <a:gd name="connsiteX21" fmla="*/ 485775 w 946217"/>
                    <a:gd name="connsiteY21" fmla="*/ 193675 h 820738"/>
                    <a:gd name="connsiteX22" fmla="*/ 350838 w 946217"/>
                    <a:gd name="connsiteY22" fmla="*/ 34925 h 820738"/>
                    <a:gd name="connsiteX23" fmla="*/ 39688 w 946217"/>
                    <a:gd name="connsiteY23" fmla="*/ 19050 h 820738"/>
                    <a:gd name="connsiteX24" fmla="*/ 298450 w 946217"/>
                    <a:gd name="connsiteY24" fmla="*/ 0 h 820738"/>
                    <a:gd name="connsiteX25" fmla="*/ 388938 w 946217"/>
                    <a:gd name="connsiteY25" fmla="*/ 11113 h 820738"/>
                    <a:gd name="connsiteX26" fmla="*/ 509588 w 946217"/>
                    <a:gd name="connsiteY26" fmla="*/ 161925 h 820738"/>
                    <a:gd name="connsiteX27" fmla="*/ 665163 w 946217"/>
                    <a:gd name="connsiteY27" fmla="*/ 209550 h 820738"/>
                    <a:gd name="connsiteX28" fmla="*/ 823913 w 946217"/>
                    <a:gd name="connsiteY28" fmla="*/ 231776 h 820738"/>
                    <a:gd name="connsiteX29" fmla="*/ 928688 w 946217"/>
                    <a:gd name="connsiteY29" fmla="*/ 385763 h 820738"/>
                    <a:gd name="connsiteX30" fmla="*/ 942975 w 946217"/>
                    <a:gd name="connsiteY30" fmla="*/ 549275 h 820738"/>
                    <a:gd name="connsiteX31" fmla="*/ 893762 w 946217"/>
                    <a:gd name="connsiteY31" fmla="*/ 395288 h 820738"/>
                    <a:gd name="connsiteX32" fmla="*/ 808038 w 946217"/>
                    <a:gd name="connsiteY32" fmla="*/ 271462 h 820738"/>
                    <a:gd name="connsiteX33" fmla="*/ 627063 w 946217"/>
                    <a:gd name="connsiteY33" fmla="*/ 250825 h 820738"/>
                    <a:gd name="connsiteX34" fmla="*/ 601663 w 946217"/>
                    <a:gd name="connsiteY34" fmla="*/ 314325 h 820738"/>
                    <a:gd name="connsiteX35" fmla="*/ 777875 w 946217"/>
                    <a:gd name="connsiteY35" fmla="*/ 371475 h 820738"/>
                    <a:gd name="connsiteX36" fmla="*/ 806450 w 946217"/>
                    <a:gd name="connsiteY36" fmla="*/ 425450 h 820738"/>
                    <a:gd name="connsiteX37" fmla="*/ 882651 w 946217"/>
                    <a:gd name="connsiteY37" fmla="*/ 569913 h 820738"/>
                    <a:gd name="connsiteX38" fmla="*/ 777875 w 946217"/>
                    <a:gd name="connsiteY38" fmla="*/ 439738 h 820738"/>
                    <a:gd name="connsiteX39" fmla="*/ 768350 w 946217"/>
                    <a:gd name="connsiteY39" fmla="*/ 484188 h 820738"/>
                    <a:gd name="connsiteX40" fmla="*/ 809626 w 946217"/>
                    <a:gd name="connsiteY40" fmla="*/ 611188 h 820738"/>
                    <a:gd name="connsiteX41" fmla="*/ 739775 w 946217"/>
                    <a:gd name="connsiteY41" fmla="*/ 506413 h 820738"/>
                    <a:gd name="connsiteX42" fmla="*/ 739775 w 946217"/>
                    <a:gd name="connsiteY42" fmla="*/ 420688 h 820738"/>
                    <a:gd name="connsiteX43" fmla="*/ 731838 w 946217"/>
                    <a:gd name="connsiteY43" fmla="*/ 395288 h 820738"/>
                    <a:gd name="connsiteX44" fmla="*/ 565150 w 946217"/>
                    <a:gd name="connsiteY44" fmla="*/ 360363 h 820738"/>
                    <a:gd name="connsiteX45" fmla="*/ 544513 w 946217"/>
                    <a:gd name="connsiteY45" fmla="*/ 415925 h 820738"/>
                    <a:gd name="connsiteX46" fmla="*/ 717550 w 946217"/>
                    <a:gd name="connsiteY46" fmla="*/ 533401 h 820738"/>
                    <a:gd name="connsiteX47" fmla="*/ 733425 w 946217"/>
                    <a:gd name="connsiteY47" fmla="*/ 671513 h 820738"/>
                    <a:gd name="connsiteX48" fmla="*/ 757238 w 946217"/>
                    <a:gd name="connsiteY48" fmla="*/ 746125 h 820738"/>
                    <a:gd name="connsiteX49" fmla="*/ 712788 w 946217"/>
                    <a:gd name="connsiteY49" fmla="*/ 665163 h 820738"/>
                    <a:gd name="connsiteX50" fmla="*/ 708025 w 946217"/>
                    <a:gd name="connsiteY50" fmla="*/ 574675 h 820738"/>
                    <a:gd name="connsiteX51" fmla="*/ 655638 w 946217"/>
                    <a:gd name="connsiteY51" fmla="*/ 536575 h 820738"/>
                    <a:gd name="connsiteX52" fmla="*/ 688975 w 946217"/>
                    <a:gd name="connsiteY52" fmla="*/ 603250 h 820738"/>
                    <a:gd name="connsiteX53" fmla="*/ 668338 w 946217"/>
                    <a:gd name="connsiteY53" fmla="*/ 652463 h 820738"/>
                    <a:gd name="connsiteX54" fmla="*/ 646113 w 946217"/>
                    <a:gd name="connsiteY54" fmla="*/ 820738 h 820738"/>
                    <a:gd name="connsiteX55" fmla="*/ 625475 w 946217"/>
                    <a:gd name="connsiteY55" fmla="*/ 700088 h 820738"/>
                    <a:gd name="connsiteX56" fmla="*/ 636588 w 946217"/>
                    <a:gd name="connsiteY56" fmla="*/ 596901 h 820738"/>
                    <a:gd name="connsiteX57" fmla="*/ 511175 w 946217"/>
                    <a:gd name="connsiteY57" fmla="*/ 501650 h 820738"/>
                    <a:gd name="connsiteX58" fmla="*/ 331788 w 946217"/>
                    <a:gd name="connsiteY58" fmla="*/ 395288 h 820738"/>
                    <a:gd name="connsiteX59" fmla="*/ 227013 w 946217"/>
                    <a:gd name="connsiteY59" fmla="*/ 376238 h 820738"/>
                    <a:gd name="connsiteX60" fmla="*/ 150813 w 946217"/>
                    <a:gd name="connsiteY60" fmla="*/ 427038 h 820738"/>
                    <a:gd name="connsiteX61" fmla="*/ 82550 w 946217"/>
                    <a:gd name="connsiteY61" fmla="*/ 446088 h 820738"/>
                    <a:gd name="connsiteX62" fmla="*/ 7938 w 946217"/>
                    <a:gd name="connsiteY62" fmla="*/ 474663 h 820738"/>
                    <a:gd name="connsiteX0" fmla="*/ 7938 w 946217"/>
                    <a:gd name="connsiteY0" fmla="*/ 474663 h 820738"/>
                    <a:gd name="connsiteX1" fmla="*/ 114300 w 946217"/>
                    <a:gd name="connsiteY1" fmla="*/ 414338 h 820738"/>
                    <a:gd name="connsiteX2" fmla="*/ 219075 w 946217"/>
                    <a:gd name="connsiteY2" fmla="*/ 331788 h 820738"/>
                    <a:gd name="connsiteX3" fmla="*/ 296863 w 946217"/>
                    <a:gd name="connsiteY3" fmla="*/ 347663 h 820738"/>
                    <a:gd name="connsiteX4" fmla="*/ 314325 w 946217"/>
                    <a:gd name="connsiteY4" fmla="*/ 325438 h 820738"/>
                    <a:gd name="connsiteX5" fmla="*/ 231776 w 946217"/>
                    <a:gd name="connsiteY5" fmla="*/ 288925 h 820738"/>
                    <a:gd name="connsiteX6" fmla="*/ 53975 w 946217"/>
                    <a:gd name="connsiteY6" fmla="*/ 333375 h 820738"/>
                    <a:gd name="connsiteX7" fmla="*/ 0 w 946217"/>
                    <a:gd name="connsiteY7" fmla="*/ 349250 h 820738"/>
                    <a:gd name="connsiteX8" fmla="*/ 52388 w 946217"/>
                    <a:gd name="connsiteY8" fmla="*/ 303213 h 820738"/>
                    <a:gd name="connsiteX9" fmla="*/ 142875 w 946217"/>
                    <a:gd name="connsiteY9" fmla="*/ 280988 h 820738"/>
                    <a:gd name="connsiteX10" fmla="*/ 234949 w 946217"/>
                    <a:gd name="connsiteY10" fmla="*/ 254001 h 820738"/>
                    <a:gd name="connsiteX11" fmla="*/ 361950 w 946217"/>
                    <a:gd name="connsiteY11" fmla="*/ 284163 h 820738"/>
                    <a:gd name="connsiteX12" fmla="*/ 420688 w 946217"/>
                    <a:gd name="connsiteY12" fmla="*/ 212725 h 820738"/>
                    <a:gd name="connsiteX13" fmla="*/ 304800 w 946217"/>
                    <a:gd name="connsiteY13" fmla="*/ 157163 h 820738"/>
                    <a:gd name="connsiteX14" fmla="*/ 193675 w 946217"/>
                    <a:gd name="connsiteY14" fmla="*/ 177800 h 820738"/>
                    <a:gd name="connsiteX15" fmla="*/ 77788 w 946217"/>
                    <a:gd name="connsiteY15" fmla="*/ 165100 h 820738"/>
                    <a:gd name="connsiteX16" fmla="*/ 206375 w 946217"/>
                    <a:gd name="connsiteY16" fmla="*/ 150813 h 820738"/>
                    <a:gd name="connsiteX17" fmla="*/ 263525 w 946217"/>
                    <a:gd name="connsiteY17" fmla="*/ 133350 h 820738"/>
                    <a:gd name="connsiteX18" fmla="*/ 165100 w 946217"/>
                    <a:gd name="connsiteY18" fmla="*/ 63500 h 820738"/>
                    <a:gd name="connsiteX19" fmla="*/ 320675 w 946217"/>
                    <a:gd name="connsiteY19" fmla="*/ 115888 h 820738"/>
                    <a:gd name="connsiteX20" fmla="*/ 476250 w 946217"/>
                    <a:gd name="connsiteY20" fmla="*/ 215900 h 820738"/>
                    <a:gd name="connsiteX21" fmla="*/ 485775 w 946217"/>
                    <a:gd name="connsiteY21" fmla="*/ 193675 h 820738"/>
                    <a:gd name="connsiteX22" fmla="*/ 350838 w 946217"/>
                    <a:gd name="connsiteY22" fmla="*/ 34925 h 820738"/>
                    <a:gd name="connsiteX23" fmla="*/ 39688 w 946217"/>
                    <a:gd name="connsiteY23" fmla="*/ 19050 h 820738"/>
                    <a:gd name="connsiteX24" fmla="*/ 298450 w 946217"/>
                    <a:gd name="connsiteY24" fmla="*/ 0 h 820738"/>
                    <a:gd name="connsiteX25" fmla="*/ 388938 w 946217"/>
                    <a:gd name="connsiteY25" fmla="*/ 11113 h 820738"/>
                    <a:gd name="connsiteX26" fmla="*/ 509588 w 946217"/>
                    <a:gd name="connsiteY26" fmla="*/ 161925 h 820738"/>
                    <a:gd name="connsiteX27" fmla="*/ 665163 w 946217"/>
                    <a:gd name="connsiteY27" fmla="*/ 209550 h 820738"/>
                    <a:gd name="connsiteX28" fmla="*/ 823913 w 946217"/>
                    <a:gd name="connsiteY28" fmla="*/ 231776 h 820738"/>
                    <a:gd name="connsiteX29" fmla="*/ 928688 w 946217"/>
                    <a:gd name="connsiteY29" fmla="*/ 385763 h 820738"/>
                    <a:gd name="connsiteX30" fmla="*/ 942975 w 946217"/>
                    <a:gd name="connsiteY30" fmla="*/ 549275 h 820738"/>
                    <a:gd name="connsiteX31" fmla="*/ 893762 w 946217"/>
                    <a:gd name="connsiteY31" fmla="*/ 395288 h 820738"/>
                    <a:gd name="connsiteX32" fmla="*/ 808038 w 946217"/>
                    <a:gd name="connsiteY32" fmla="*/ 271462 h 820738"/>
                    <a:gd name="connsiteX33" fmla="*/ 627063 w 946217"/>
                    <a:gd name="connsiteY33" fmla="*/ 250825 h 820738"/>
                    <a:gd name="connsiteX34" fmla="*/ 601663 w 946217"/>
                    <a:gd name="connsiteY34" fmla="*/ 314325 h 820738"/>
                    <a:gd name="connsiteX35" fmla="*/ 777875 w 946217"/>
                    <a:gd name="connsiteY35" fmla="*/ 371475 h 820738"/>
                    <a:gd name="connsiteX36" fmla="*/ 806450 w 946217"/>
                    <a:gd name="connsiteY36" fmla="*/ 425450 h 820738"/>
                    <a:gd name="connsiteX37" fmla="*/ 882651 w 946217"/>
                    <a:gd name="connsiteY37" fmla="*/ 569913 h 820738"/>
                    <a:gd name="connsiteX38" fmla="*/ 777875 w 946217"/>
                    <a:gd name="connsiteY38" fmla="*/ 439738 h 820738"/>
                    <a:gd name="connsiteX39" fmla="*/ 768350 w 946217"/>
                    <a:gd name="connsiteY39" fmla="*/ 484188 h 820738"/>
                    <a:gd name="connsiteX40" fmla="*/ 809626 w 946217"/>
                    <a:gd name="connsiteY40" fmla="*/ 611188 h 820738"/>
                    <a:gd name="connsiteX41" fmla="*/ 739775 w 946217"/>
                    <a:gd name="connsiteY41" fmla="*/ 506413 h 820738"/>
                    <a:gd name="connsiteX42" fmla="*/ 739775 w 946217"/>
                    <a:gd name="connsiteY42" fmla="*/ 420688 h 820738"/>
                    <a:gd name="connsiteX43" fmla="*/ 731838 w 946217"/>
                    <a:gd name="connsiteY43" fmla="*/ 395288 h 820738"/>
                    <a:gd name="connsiteX44" fmla="*/ 565150 w 946217"/>
                    <a:gd name="connsiteY44" fmla="*/ 360363 h 820738"/>
                    <a:gd name="connsiteX45" fmla="*/ 544513 w 946217"/>
                    <a:gd name="connsiteY45" fmla="*/ 415925 h 820738"/>
                    <a:gd name="connsiteX46" fmla="*/ 717550 w 946217"/>
                    <a:gd name="connsiteY46" fmla="*/ 533401 h 820738"/>
                    <a:gd name="connsiteX47" fmla="*/ 733425 w 946217"/>
                    <a:gd name="connsiteY47" fmla="*/ 671513 h 820738"/>
                    <a:gd name="connsiteX48" fmla="*/ 757238 w 946217"/>
                    <a:gd name="connsiteY48" fmla="*/ 746125 h 820738"/>
                    <a:gd name="connsiteX49" fmla="*/ 712788 w 946217"/>
                    <a:gd name="connsiteY49" fmla="*/ 665163 h 820738"/>
                    <a:gd name="connsiteX50" fmla="*/ 708025 w 946217"/>
                    <a:gd name="connsiteY50" fmla="*/ 574675 h 820738"/>
                    <a:gd name="connsiteX51" fmla="*/ 655638 w 946217"/>
                    <a:gd name="connsiteY51" fmla="*/ 536575 h 820738"/>
                    <a:gd name="connsiteX52" fmla="*/ 688975 w 946217"/>
                    <a:gd name="connsiteY52" fmla="*/ 603250 h 820738"/>
                    <a:gd name="connsiteX53" fmla="*/ 668338 w 946217"/>
                    <a:gd name="connsiteY53" fmla="*/ 652463 h 820738"/>
                    <a:gd name="connsiteX54" fmla="*/ 646113 w 946217"/>
                    <a:gd name="connsiteY54" fmla="*/ 820738 h 820738"/>
                    <a:gd name="connsiteX55" fmla="*/ 617538 w 946217"/>
                    <a:gd name="connsiteY55" fmla="*/ 695326 h 820738"/>
                    <a:gd name="connsiteX56" fmla="*/ 636588 w 946217"/>
                    <a:gd name="connsiteY56" fmla="*/ 596901 h 820738"/>
                    <a:gd name="connsiteX57" fmla="*/ 511175 w 946217"/>
                    <a:gd name="connsiteY57" fmla="*/ 501650 h 820738"/>
                    <a:gd name="connsiteX58" fmla="*/ 331788 w 946217"/>
                    <a:gd name="connsiteY58" fmla="*/ 395288 h 820738"/>
                    <a:gd name="connsiteX59" fmla="*/ 227013 w 946217"/>
                    <a:gd name="connsiteY59" fmla="*/ 376238 h 820738"/>
                    <a:gd name="connsiteX60" fmla="*/ 150813 w 946217"/>
                    <a:gd name="connsiteY60" fmla="*/ 427038 h 820738"/>
                    <a:gd name="connsiteX61" fmla="*/ 82550 w 946217"/>
                    <a:gd name="connsiteY61" fmla="*/ 446088 h 820738"/>
                    <a:gd name="connsiteX62" fmla="*/ 7938 w 946217"/>
                    <a:gd name="connsiteY62" fmla="*/ 474663 h 820738"/>
                    <a:gd name="connsiteX0" fmla="*/ 7938 w 946217"/>
                    <a:gd name="connsiteY0" fmla="*/ 474663 h 803276"/>
                    <a:gd name="connsiteX1" fmla="*/ 114300 w 946217"/>
                    <a:gd name="connsiteY1" fmla="*/ 414338 h 803276"/>
                    <a:gd name="connsiteX2" fmla="*/ 219075 w 946217"/>
                    <a:gd name="connsiteY2" fmla="*/ 331788 h 803276"/>
                    <a:gd name="connsiteX3" fmla="*/ 296863 w 946217"/>
                    <a:gd name="connsiteY3" fmla="*/ 347663 h 803276"/>
                    <a:gd name="connsiteX4" fmla="*/ 314325 w 946217"/>
                    <a:gd name="connsiteY4" fmla="*/ 325438 h 803276"/>
                    <a:gd name="connsiteX5" fmla="*/ 231776 w 946217"/>
                    <a:gd name="connsiteY5" fmla="*/ 288925 h 803276"/>
                    <a:gd name="connsiteX6" fmla="*/ 53975 w 946217"/>
                    <a:gd name="connsiteY6" fmla="*/ 333375 h 803276"/>
                    <a:gd name="connsiteX7" fmla="*/ 0 w 946217"/>
                    <a:gd name="connsiteY7" fmla="*/ 349250 h 803276"/>
                    <a:gd name="connsiteX8" fmla="*/ 52388 w 946217"/>
                    <a:gd name="connsiteY8" fmla="*/ 303213 h 803276"/>
                    <a:gd name="connsiteX9" fmla="*/ 142875 w 946217"/>
                    <a:gd name="connsiteY9" fmla="*/ 280988 h 803276"/>
                    <a:gd name="connsiteX10" fmla="*/ 234949 w 946217"/>
                    <a:gd name="connsiteY10" fmla="*/ 254001 h 803276"/>
                    <a:gd name="connsiteX11" fmla="*/ 361950 w 946217"/>
                    <a:gd name="connsiteY11" fmla="*/ 284163 h 803276"/>
                    <a:gd name="connsiteX12" fmla="*/ 420688 w 946217"/>
                    <a:gd name="connsiteY12" fmla="*/ 212725 h 803276"/>
                    <a:gd name="connsiteX13" fmla="*/ 304800 w 946217"/>
                    <a:gd name="connsiteY13" fmla="*/ 157163 h 803276"/>
                    <a:gd name="connsiteX14" fmla="*/ 193675 w 946217"/>
                    <a:gd name="connsiteY14" fmla="*/ 177800 h 803276"/>
                    <a:gd name="connsiteX15" fmla="*/ 77788 w 946217"/>
                    <a:gd name="connsiteY15" fmla="*/ 165100 h 803276"/>
                    <a:gd name="connsiteX16" fmla="*/ 206375 w 946217"/>
                    <a:gd name="connsiteY16" fmla="*/ 150813 h 803276"/>
                    <a:gd name="connsiteX17" fmla="*/ 263525 w 946217"/>
                    <a:gd name="connsiteY17" fmla="*/ 133350 h 803276"/>
                    <a:gd name="connsiteX18" fmla="*/ 165100 w 946217"/>
                    <a:gd name="connsiteY18" fmla="*/ 63500 h 803276"/>
                    <a:gd name="connsiteX19" fmla="*/ 320675 w 946217"/>
                    <a:gd name="connsiteY19" fmla="*/ 115888 h 803276"/>
                    <a:gd name="connsiteX20" fmla="*/ 476250 w 946217"/>
                    <a:gd name="connsiteY20" fmla="*/ 215900 h 803276"/>
                    <a:gd name="connsiteX21" fmla="*/ 485775 w 946217"/>
                    <a:gd name="connsiteY21" fmla="*/ 193675 h 803276"/>
                    <a:gd name="connsiteX22" fmla="*/ 350838 w 946217"/>
                    <a:gd name="connsiteY22" fmla="*/ 34925 h 803276"/>
                    <a:gd name="connsiteX23" fmla="*/ 39688 w 946217"/>
                    <a:gd name="connsiteY23" fmla="*/ 19050 h 803276"/>
                    <a:gd name="connsiteX24" fmla="*/ 298450 w 946217"/>
                    <a:gd name="connsiteY24" fmla="*/ 0 h 803276"/>
                    <a:gd name="connsiteX25" fmla="*/ 388938 w 946217"/>
                    <a:gd name="connsiteY25" fmla="*/ 11113 h 803276"/>
                    <a:gd name="connsiteX26" fmla="*/ 509588 w 946217"/>
                    <a:gd name="connsiteY26" fmla="*/ 161925 h 803276"/>
                    <a:gd name="connsiteX27" fmla="*/ 665163 w 946217"/>
                    <a:gd name="connsiteY27" fmla="*/ 209550 h 803276"/>
                    <a:gd name="connsiteX28" fmla="*/ 823913 w 946217"/>
                    <a:gd name="connsiteY28" fmla="*/ 231776 h 803276"/>
                    <a:gd name="connsiteX29" fmla="*/ 928688 w 946217"/>
                    <a:gd name="connsiteY29" fmla="*/ 385763 h 803276"/>
                    <a:gd name="connsiteX30" fmla="*/ 942975 w 946217"/>
                    <a:gd name="connsiteY30" fmla="*/ 549275 h 803276"/>
                    <a:gd name="connsiteX31" fmla="*/ 893762 w 946217"/>
                    <a:gd name="connsiteY31" fmla="*/ 395288 h 803276"/>
                    <a:gd name="connsiteX32" fmla="*/ 808038 w 946217"/>
                    <a:gd name="connsiteY32" fmla="*/ 271462 h 803276"/>
                    <a:gd name="connsiteX33" fmla="*/ 627063 w 946217"/>
                    <a:gd name="connsiteY33" fmla="*/ 250825 h 803276"/>
                    <a:gd name="connsiteX34" fmla="*/ 601663 w 946217"/>
                    <a:gd name="connsiteY34" fmla="*/ 314325 h 803276"/>
                    <a:gd name="connsiteX35" fmla="*/ 777875 w 946217"/>
                    <a:gd name="connsiteY35" fmla="*/ 371475 h 803276"/>
                    <a:gd name="connsiteX36" fmla="*/ 806450 w 946217"/>
                    <a:gd name="connsiteY36" fmla="*/ 425450 h 803276"/>
                    <a:gd name="connsiteX37" fmla="*/ 882651 w 946217"/>
                    <a:gd name="connsiteY37" fmla="*/ 569913 h 803276"/>
                    <a:gd name="connsiteX38" fmla="*/ 777875 w 946217"/>
                    <a:gd name="connsiteY38" fmla="*/ 439738 h 803276"/>
                    <a:gd name="connsiteX39" fmla="*/ 768350 w 946217"/>
                    <a:gd name="connsiteY39" fmla="*/ 484188 h 803276"/>
                    <a:gd name="connsiteX40" fmla="*/ 809626 w 946217"/>
                    <a:gd name="connsiteY40" fmla="*/ 611188 h 803276"/>
                    <a:gd name="connsiteX41" fmla="*/ 739775 w 946217"/>
                    <a:gd name="connsiteY41" fmla="*/ 506413 h 803276"/>
                    <a:gd name="connsiteX42" fmla="*/ 739775 w 946217"/>
                    <a:gd name="connsiteY42" fmla="*/ 420688 h 803276"/>
                    <a:gd name="connsiteX43" fmla="*/ 731838 w 946217"/>
                    <a:gd name="connsiteY43" fmla="*/ 395288 h 803276"/>
                    <a:gd name="connsiteX44" fmla="*/ 565150 w 946217"/>
                    <a:gd name="connsiteY44" fmla="*/ 360363 h 803276"/>
                    <a:gd name="connsiteX45" fmla="*/ 544513 w 946217"/>
                    <a:gd name="connsiteY45" fmla="*/ 415925 h 803276"/>
                    <a:gd name="connsiteX46" fmla="*/ 717550 w 946217"/>
                    <a:gd name="connsiteY46" fmla="*/ 533401 h 803276"/>
                    <a:gd name="connsiteX47" fmla="*/ 733425 w 946217"/>
                    <a:gd name="connsiteY47" fmla="*/ 671513 h 803276"/>
                    <a:gd name="connsiteX48" fmla="*/ 757238 w 946217"/>
                    <a:gd name="connsiteY48" fmla="*/ 746125 h 803276"/>
                    <a:gd name="connsiteX49" fmla="*/ 712788 w 946217"/>
                    <a:gd name="connsiteY49" fmla="*/ 665163 h 803276"/>
                    <a:gd name="connsiteX50" fmla="*/ 708025 w 946217"/>
                    <a:gd name="connsiteY50" fmla="*/ 574675 h 803276"/>
                    <a:gd name="connsiteX51" fmla="*/ 655638 w 946217"/>
                    <a:gd name="connsiteY51" fmla="*/ 536575 h 803276"/>
                    <a:gd name="connsiteX52" fmla="*/ 688975 w 946217"/>
                    <a:gd name="connsiteY52" fmla="*/ 603250 h 803276"/>
                    <a:gd name="connsiteX53" fmla="*/ 668338 w 946217"/>
                    <a:gd name="connsiteY53" fmla="*/ 652463 h 803276"/>
                    <a:gd name="connsiteX54" fmla="*/ 663575 w 946217"/>
                    <a:gd name="connsiteY54" fmla="*/ 803276 h 803276"/>
                    <a:gd name="connsiteX55" fmla="*/ 617538 w 946217"/>
                    <a:gd name="connsiteY55" fmla="*/ 695326 h 803276"/>
                    <a:gd name="connsiteX56" fmla="*/ 636588 w 946217"/>
                    <a:gd name="connsiteY56" fmla="*/ 596901 h 803276"/>
                    <a:gd name="connsiteX57" fmla="*/ 511175 w 946217"/>
                    <a:gd name="connsiteY57" fmla="*/ 501650 h 803276"/>
                    <a:gd name="connsiteX58" fmla="*/ 331788 w 946217"/>
                    <a:gd name="connsiteY58" fmla="*/ 395288 h 803276"/>
                    <a:gd name="connsiteX59" fmla="*/ 227013 w 946217"/>
                    <a:gd name="connsiteY59" fmla="*/ 376238 h 803276"/>
                    <a:gd name="connsiteX60" fmla="*/ 150813 w 946217"/>
                    <a:gd name="connsiteY60" fmla="*/ 427038 h 803276"/>
                    <a:gd name="connsiteX61" fmla="*/ 82550 w 946217"/>
                    <a:gd name="connsiteY61" fmla="*/ 446088 h 803276"/>
                    <a:gd name="connsiteX62" fmla="*/ 7938 w 946217"/>
                    <a:gd name="connsiteY62" fmla="*/ 474663 h 803276"/>
                    <a:gd name="connsiteX0" fmla="*/ 7938 w 946217"/>
                    <a:gd name="connsiteY0" fmla="*/ 474663 h 803276"/>
                    <a:gd name="connsiteX1" fmla="*/ 114300 w 946217"/>
                    <a:gd name="connsiteY1" fmla="*/ 414338 h 803276"/>
                    <a:gd name="connsiteX2" fmla="*/ 219075 w 946217"/>
                    <a:gd name="connsiteY2" fmla="*/ 331788 h 803276"/>
                    <a:gd name="connsiteX3" fmla="*/ 296863 w 946217"/>
                    <a:gd name="connsiteY3" fmla="*/ 347663 h 803276"/>
                    <a:gd name="connsiteX4" fmla="*/ 314325 w 946217"/>
                    <a:gd name="connsiteY4" fmla="*/ 325438 h 803276"/>
                    <a:gd name="connsiteX5" fmla="*/ 231776 w 946217"/>
                    <a:gd name="connsiteY5" fmla="*/ 288925 h 803276"/>
                    <a:gd name="connsiteX6" fmla="*/ 53975 w 946217"/>
                    <a:gd name="connsiteY6" fmla="*/ 333375 h 803276"/>
                    <a:gd name="connsiteX7" fmla="*/ 0 w 946217"/>
                    <a:gd name="connsiteY7" fmla="*/ 349250 h 803276"/>
                    <a:gd name="connsiteX8" fmla="*/ 52388 w 946217"/>
                    <a:gd name="connsiteY8" fmla="*/ 303213 h 803276"/>
                    <a:gd name="connsiteX9" fmla="*/ 142875 w 946217"/>
                    <a:gd name="connsiteY9" fmla="*/ 280988 h 803276"/>
                    <a:gd name="connsiteX10" fmla="*/ 234949 w 946217"/>
                    <a:gd name="connsiteY10" fmla="*/ 254001 h 803276"/>
                    <a:gd name="connsiteX11" fmla="*/ 361950 w 946217"/>
                    <a:gd name="connsiteY11" fmla="*/ 284163 h 803276"/>
                    <a:gd name="connsiteX12" fmla="*/ 420688 w 946217"/>
                    <a:gd name="connsiteY12" fmla="*/ 212725 h 803276"/>
                    <a:gd name="connsiteX13" fmla="*/ 304800 w 946217"/>
                    <a:gd name="connsiteY13" fmla="*/ 157163 h 803276"/>
                    <a:gd name="connsiteX14" fmla="*/ 193675 w 946217"/>
                    <a:gd name="connsiteY14" fmla="*/ 177800 h 803276"/>
                    <a:gd name="connsiteX15" fmla="*/ 77788 w 946217"/>
                    <a:gd name="connsiteY15" fmla="*/ 165100 h 803276"/>
                    <a:gd name="connsiteX16" fmla="*/ 206375 w 946217"/>
                    <a:gd name="connsiteY16" fmla="*/ 150813 h 803276"/>
                    <a:gd name="connsiteX17" fmla="*/ 263525 w 946217"/>
                    <a:gd name="connsiteY17" fmla="*/ 133350 h 803276"/>
                    <a:gd name="connsiteX18" fmla="*/ 165100 w 946217"/>
                    <a:gd name="connsiteY18" fmla="*/ 63500 h 803276"/>
                    <a:gd name="connsiteX19" fmla="*/ 320675 w 946217"/>
                    <a:gd name="connsiteY19" fmla="*/ 115888 h 803276"/>
                    <a:gd name="connsiteX20" fmla="*/ 476250 w 946217"/>
                    <a:gd name="connsiteY20" fmla="*/ 215900 h 803276"/>
                    <a:gd name="connsiteX21" fmla="*/ 485775 w 946217"/>
                    <a:gd name="connsiteY21" fmla="*/ 193675 h 803276"/>
                    <a:gd name="connsiteX22" fmla="*/ 350838 w 946217"/>
                    <a:gd name="connsiteY22" fmla="*/ 34925 h 803276"/>
                    <a:gd name="connsiteX23" fmla="*/ 39688 w 946217"/>
                    <a:gd name="connsiteY23" fmla="*/ 19050 h 803276"/>
                    <a:gd name="connsiteX24" fmla="*/ 298450 w 946217"/>
                    <a:gd name="connsiteY24" fmla="*/ 0 h 803276"/>
                    <a:gd name="connsiteX25" fmla="*/ 388938 w 946217"/>
                    <a:gd name="connsiteY25" fmla="*/ 11113 h 803276"/>
                    <a:gd name="connsiteX26" fmla="*/ 509588 w 946217"/>
                    <a:gd name="connsiteY26" fmla="*/ 161925 h 803276"/>
                    <a:gd name="connsiteX27" fmla="*/ 665163 w 946217"/>
                    <a:gd name="connsiteY27" fmla="*/ 209550 h 803276"/>
                    <a:gd name="connsiteX28" fmla="*/ 823913 w 946217"/>
                    <a:gd name="connsiteY28" fmla="*/ 231776 h 803276"/>
                    <a:gd name="connsiteX29" fmla="*/ 928688 w 946217"/>
                    <a:gd name="connsiteY29" fmla="*/ 385763 h 803276"/>
                    <a:gd name="connsiteX30" fmla="*/ 942975 w 946217"/>
                    <a:gd name="connsiteY30" fmla="*/ 549275 h 803276"/>
                    <a:gd name="connsiteX31" fmla="*/ 893762 w 946217"/>
                    <a:gd name="connsiteY31" fmla="*/ 395288 h 803276"/>
                    <a:gd name="connsiteX32" fmla="*/ 808038 w 946217"/>
                    <a:gd name="connsiteY32" fmla="*/ 271462 h 803276"/>
                    <a:gd name="connsiteX33" fmla="*/ 627063 w 946217"/>
                    <a:gd name="connsiteY33" fmla="*/ 250825 h 803276"/>
                    <a:gd name="connsiteX34" fmla="*/ 601663 w 946217"/>
                    <a:gd name="connsiteY34" fmla="*/ 314325 h 803276"/>
                    <a:gd name="connsiteX35" fmla="*/ 777875 w 946217"/>
                    <a:gd name="connsiteY35" fmla="*/ 371475 h 803276"/>
                    <a:gd name="connsiteX36" fmla="*/ 806450 w 946217"/>
                    <a:gd name="connsiteY36" fmla="*/ 425450 h 803276"/>
                    <a:gd name="connsiteX37" fmla="*/ 882651 w 946217"/>
                    <a:gd name="connsiteY37" fmla="*/ 569913 h 803276"/>
                    <a:gd name="connsiteX38" fmla="*/ 777875 w 946217"/>
                    <a:gd name="connsiteY38" fmla="*/ 439738 h 803276"/>
                    <a:gd name="connsiteX39" fmla="*/ 768350 w 946217"/>
                    <a:gd name="connsiteY39" fmla="*/ 484188 h 803276"/>
                    <a:gd name="connsiteX40" fmla="*/ 809626 w 946217"/>
                    <a:gd name="connsiteY40" fmla="*/ 611188 h 803276"/>
                    <a:gd name="connsiteX41" fmla="*/ 739775 w 946217"/>
                    <a:gd name="connsiteY41" fmla="*/ 506413 h 803276"/>
                    <a:gd name="connsiteX42" fmla="*/ 739775 w 946217"/>
                    <a:gd name="connsiteY42" fmla="*/ 420688 h 803276"/>
                    <a:gd name="connsiteX43" fmla="*/ 731838 w 946217"/>
                    <a:gd name="connsiteY43" fmla="*/ 395288 h 803276"/>
                    <a:gd name="connsiteX44" fmla="*/ 565150 w 946217"/>
                    <a:gd name="connsiteY44" fmla="*/ 360363 h 803276"/>
                    <a:gd name="connsiteX45" fmla="*/ 544513 w 946217"/>
                    <a:gd name="connsiteY45" fmla="*/ 415925 h 803276"/>
                    <a:gd name="connsiteX46" fmla="*/ 717550 w 946217"/>
                    <a:gd name="connsiteY46" fmla="*/ 533401 h 803276"/>
                    <a:gd name="connsiteX47" fmla="*/ 733425 w 946217"/>
                    <a:gd name="connsiteY47" fmla="*/ 671513 h 803276"/>
                    <a:gd name="connsiteX48" fmla="*/ 757238 w 946217"/>
                    <a:gd name="connsiteY48" fmla="*/ 746125 h 803276"/>
                    <a:gd name="connsiteX49" fmla="*/ 712788 w 946217"/>
                    <a:gd name="connsiteY49" fmla="*/ 665163 h 803276"/>
                    <a:gd name="connsiteX50" fmla="*/ 708025 w 946217"/>
                    <a:gd name="connsiteY50" fmla="*/ 574675 h 803276"/>
                    <a:gd name="connsiteX51" fmla="*/ 655638 w 946217"/>
                    <a:gd name="connsiteY51" fmla="*/ 536575 h 803276"/>
                    <a:gd name="connsiteX52" fmla="*/ 688975 w 946217"/>
                    <a:gd name="connsiteY52" fmla="*/ 603250 h 803276"/>
                    <a:gd name="connsiteX53" fmla="*/ 668338 w 946217"/>
                    <a:gd name="connsiteY53" fmla="*/ 652463 h 803276"/>
                    <a:gd name="connsiteX54" fmla="*/ 663575 w 946217"/>
                    <a:gd name="connsiteY54" fmla="*/ 803276 h 803276"/>
                    <a:gd name="connsiteX55" fmla="*/ 617538 w 946217"/>
                    <a:gd name="connsiteY55" fmla="*/ 695326 h 803276"/>
                    <a:gd name="connsiteX56" fmla="*/ 636588 w 946217"/>
                    <a:gd name="connsiteY56" fmla="*/ 596901 h 803276"/>
                    <a:gd name="connsiteX57" fmla="*/ 511175 w 946217"/>
                    <a:gd name="connsiteY57" fmla="*/ 501650 h 803276"/>
                    <a:gd name="connsiteX58" fmla="*/ 331788 w 946217"/>
                    <a:gd name="connsiteY58" fmla="*/ 395288 h 803276"/>
                    <a:gd name="connsiteX59" fmla="*/ 227013 w 946217"/>
                    <a:gd name="connsiteY59" fmla="*/ 376238 h 803276"/>
                    <a:gd name="connsiteX60" fmla="*/ 150813 w 946217"/>
                    <a:gd name="connsiteY60" fmla="*/ 427038 h 803276"/>
                    <a:gd name="connsiteX61" fmla="*/ 82550 w 946217"/>
                    <a:gd name="connsiteY61" fmla="*/ 446088 h 803276"/>
                    <a:gd name="connsiteX62" fmla="*/ 7938 w 946217"/>
                    <a:gd name="connsiteY62" fmla="*/ 474663 h 803276"/>
                    <a:gd name="connsiteX0" fmla="*/ 7938 w 946217"/>
                    <a:gd name="connsiteY0" fmla="*/ 474663 h 803276"/>
                    <a:gd name="connsiteX1" fmla="*/ 114300 w 946217"/>
                    <a:gd name="connsiteY1" fmla="*/ 414338 h 803276"/>
                    <a:gd name="connsiteX2" fmla="*/ 219075 w 946217"/>
                    <a:gd name="connsiteY2" fmla="*/ 331788 h 803276"/>
                    <a:gd name="connsiteX3" fmla="*/ 296863 w 946217"/>
                    <a:gd name="connsiteY3" fmla="*/ 347663 h 803276"/>
                    <a:gd name="connsiteX4" fmla="*/ 314325 w 946217"/>
                    <a:gd name="connsiteY4" fmla="*/ 325438 h 803276"/>
                    <a:gd name="connsiteX5" fmla="*/ 231776 w 946217"/>
                    <a:gd name="connsiteY5" fmla="*/ 288925 h 803276"/>
                    <a:gd name="connsiteX6" fmla="*/ 53975 w 946217"/>
                    <a:gd name="connsiteY6" fmla="*/ 333375 h 803276"/>
                    <a:gd name="connsiteX7" fmla="*/ 0 w 946217"/>
                    <a:gd name="connsiteY7" fmla="*/ 349250 h 803276"/>
                    <a:gd name="connsiteX8" fmla="*/ 52388 w 946217"/>
                    <a:gd name="connsiteY8" fmla="*/ 303213 h 803276"/>
                    <a:gd name="connsiteX9" fmla="*/ 142875 w 946217"/>
                    <a:gd name="connsiteY9" fmla="*/ 280988 h 803276"/>
                    <a:gd name="connsiteX10" fmla="*/ 234949 w 946217"/>
                    <a:gd name="connsiteY10" fmla="*/ 254001 h 803276"/>
                    <a:gd name="connsiteX11" fmla="*/ 361950 w 946217"/>
                    <a:gd name="connsiteY11" fmla="*/ 284163 h 803276"/>
                    <a:gd name="connsiteX12" fmla="*/ 420688 w 946217"/>
                    <a:gd name="connsiteY12" fmla="*/ 212725 h 803276"/>
                    <a:gd name="connsiteX13" fmla="*/ 304800 w 946217"/>
                    <a:gd name="connsiteY13" fmla="*/ 157163 h 803276"/>
                    <a:gd name="connsiteX14" fmla="*/ 193675 w 946217"/>
                    <a:gd name="connsiteY14" fmla="*/ 177800 h 803276"/>
                    <a:gd name="connsiteX15" fmla="*/ 77788 w 946217"/>
                    <a:gd name="connsiteY15" fmla="*/ 165100 h 803276"/>
                    <a:gd name="connsiteX16" fmla="*/ 206375 w 946217"/>
                    <a:gd name="connsiteY16" fmla="*/ 150813 h 803276"/>
                    <a:gd name="connsiteX17" fmla="*/ 263525 w 946217"/>
                    <a:gd name="connsiteY17" fmla="*/ 133350 h 803276"/>
                    <a:gd name="connsiteX18" fmla="*/ 165100 w 946217"/>
                    <a:gd name="connsiteY18" fmla="*/ 63500 h 803276"/>
                    <a:gd name="connsiteX19" fmla="*/ 320675 w 946217"/>
                    <a:gd name="connsiteY19" fmla="*/ 115888 h 803276"/>
                    <a:gd name="connsiteX20" fmla="*/ 476250 w 946217"/>
                    <a:gd name="connsiteY20" fmla="*/ 215900 h 803276"/>
                    <a:gd name="connsiteX21" fmla="*/ 485775 w 946217"/>
                    <a:gd name="connsiteY21" fmla="*/ 193675 h 803276"/>
                    <a:gd name="connsiteX22" fmla="*/ 350838 w 946217"/>
                    <a:gd name="connsiteY22" fmla="*/ 34925 h 803276"/>
                    <a:gd name="connsiteX23" fmla="*/ 39688 w 946217"/>
                    <a:gd name="connsiteY23" fmla="*/ 19050 h 803276"/>
                    <a:gd name="connsiteX24" fmla="*/ 298450 w 946217"/>
                    <a:gd name="connsiteY24" fmla="*/ 0 h 803276"/>
                    <a:gd name="connsiteX25" fmla="*/ 388938 w 946217"/>
                    <a:gd name="connsiteY25" fmla="*/ 11113 h 803276"/>
                    <a:gd name="connsiteX26" fmla="*/ 509588 w 946217"/>
                    <a:gd name="connsiteY26" fmla="*/ 161925 h 803276"/>
                    <a:gd name="connsiteX27" fmla="*/ 665163 w 946217"/>
                    <a:gd name="connsiteY27" fmla="*/ 209550 h 803276"/>
                    <a:gd name="connsiteX28" fmla="*/ 823913 w 946217"/>
                    <a:gd name="connsiteY28" fmla="*/ 231776 h 803276"/>
                    <a:gd name="connsiteX29" fmla="*/ 928688 w 946217"/>
                    <a:gd name="connsiteY29" fmla="*/ 385763 h 803276"/>
                    <a:gd name="connsiteX30" fmla="*/ 942975 w 946217"/>
                    <a:gd name="connsiteY30" fmla="*/ 549275 h 803276"/>
                    <a:gd name="connsiteX31" fmla="*/ 893762 w 946217"/>
                    <a:gd name="connsiteY31" fmla="*/ 395288 h 803276"/>
                    <a:gd name="connsiteX32" fmla="*/ 808038 w 946217"/>
                    <a:gd name="connsiteY32" fmla="*/ 271462 h 803276"/>
                    <a:gd name="connsiteX33" fmla="*/ 627063 w 946217"/>
                    <a:gd name="connsiteY33" fmla="*/ 250825 h 803276"/>
                    <a:gd name="connsiteX34" fmla="*/ 601663 w 946217"/>
                    <a:gd name="connsiteY34" fmla="*/ 314325 h 803276"/>
                    <a:gd name="connsiteX35" fmla="*/ 777875 w 946217"/>
                    <a:gd name="connsiteY35" fmla="*/ 371475 h 803276"/>
                    <a:gd name="connsiteX36" fmla="*/ 806450 w 946217"/>
                    <a:gd name="connsiteY36" fmla="*/ 425450 h 803276"/>
                    <a:gd name="connsiteX37" fmla="*/ 882651 w 946217"/>
                    <a:gd name="connsiteY37" fmla="*/ 569913 h 803276"/>
                    <a:gd name="connsiteX38" fmla="*/ 777875 w 946217"/>
                    <a:gd name="connsiteY38" fmla="*/ 439738 h 803276"/>
                    <a:gd name="connsiteX39" fmla="*/ 768350 w 946217"/>
                    <a:gd name="connsiteY39" fmla="*/ 484188 h 803276"/>
                    <a:gd name="connsiteX40" fmla="*/ 809626 w 946217"/>
                    <a:gd name="connsiteY40" fmla="*/ 611188 h 803276"/>
                    <a:gd name="connsiteX41" fmla="*/ 739775 w 946217"/>
                    <a:gd name="connsiteY41" fmla="*/ 506413 h 803276"/>
                    <a:gd name="connsiteX42" fmla="*/ 739775 w 946217"/>
                    <a:gd name="connsiteY42" fmla="*/ 420688 h 803276"/>
                    <a:gd name="connsiteX43" fmla="*/ 731838 w 946217"/>
                    <a:gd name="connsiteY43" fmla="*/ 395288 h 803276"/>
                    <a:gd name="connsiteX44" fmla="*/ 565150 w 946217"/>
                    <a:gd name="connsiteY44" fmla="*/ 360363 h 803276"/>
                    <a:gd name="connsiteX45" fmla="*/ 544513 w 946217"/>
                    <a:gd name="connsiteY45" fmla="*/ 415925 h 803276"/>
                    <a:gd name="connsiteX46" fmla="*/ 717550 w 946217"/>
                    <a:gd name="connsiteY46" fmla="*/ 533401 h 803276"/>
                    <a:gd name="connsiteX47" fmla="*/ 733425 w 946217"/>
                    <a:gd name="connsiteY47" fmla="*/ 671513 h 803276"/>
                    <a:gd name="connsiteX48" fmla="*/ 757238 w 946217"/>
                    <a:gd name="connsiteY48" fmla="*/ 746125 h 803276"/>
                    <a:gd name="connsiteX49" fmla="*/ 712788 w 946217"/>
                    <a:gd name="connsiteY49" fmla="*/ 665163 h 803276"/>
                    <a:gd name="connsiteX50" fmla="*/ 708025 w 946217"/>
                    <a:gd name="connsiteY50" fmla="*/ 574675 h 803276"/>
                    <a:gd name="connsiteX51" fmla="*/ 655638 w 946217"/>
                    <a:gd name="connsiteY51" fmla="*/ 536575 h 803276"/>
                    <a:gd name="connsiteX52" fmla="*/ 688975 w 946217"/>
                    <a:gd name="connsiteY52" fmla="*/ 603250 h 803276"/>
                    <a:gd name="connsiteX53" fmla="*/ 668338 w 946217"/>
                    <a:gd name="connsiteY53" fmla="*/ 652463 h 803276"/>
                    <a:gd name="connsiteX54" fmla="*/ 663575 w 946217"/>
                    <a:gd name="connsiteY54" fmla="*/ 803276 h 803276"/>
                    <a:gd name="connsiteX55" fmla="*/ 623888 w 946217"/>
                    <a:gd name="connsiteY55" fmla="*/ 695326 h 803276"/>
                    <a:gd name="connsiteX56" fmla="*/ 636588 w 946217"/>
                    <a:gd name="connsiteY56" fmla="*/ 596901 h 803276"/>
                    <a:gd name="connsiteX57" fmla="*/ 511175 w 946217"/>
                    <a:gd name="connsiteY57" fmla="*/ 501650 h 803276"/>
                    <a:gd name="connsiteX58" fmla="*/ 331788 w 946217"/>
                    <a:gd name="connsiteY58" fmla="*/ 395288 h 803276"/>
                    <a:gd name="connsiteX59" fmla="*/ 227013 w 946217"/>
                    <a:gd name="connsiteY59" fmla="*/ 376238 h 803276"/>
                    <a:gd name="connsiteX60" fmla="*/ 150813 w 946217"/>
                    <a:gd name="connsiteY60" fmla="*/ 427038 h 803276"/>
                    <a:gd name="connsiteX61" fmla="*/ 82550 w 946217"/>
                    <a:gd name="connsiteY61" fmla="*/ 446088 h 803276"/>
                    <a:gd name="connsiteX62" fmla="*/ 7938 w 946217"/>
                    <a:gd name="connsiteY62" fmla="*/ 474663 h 803276"/>
                    <a:gd name="connsiteX0" fmla="*/ 7938 w 946217"/>
                    <a:gd name="connsiteY0" fmla="*/ 474663 h 803276"/>
                    <a:gd name="connsiteX1" fmla="*/ 114300 w 946217"/>
                    <a:gd name="connsiteY1" fmla="*/ 414338 h 803276"/>
                    <a:gd name="connsiteX2" fmla="*/ 219075 w 946217"/>
                    <a:gd name="connsiteY2" fmla="*/ 331788 h 803276"/>
                    <a:gd name="connsiteX3" fmla="*/ 296863 w 946217"/>
                    <a:gd name="connsiteY3" fmla="*/ 347663 h 803276"/>
                    <a:gd name="connsiteX4" fmla="*/ 314325 w 946217"/>
                    <a:gd name="connsiteY4" fmla="*/ 325438 h 803276"/>
                    <a:gd name="connsiteX5" fmla="*/ 231776 w 946217"/>
                    <a:gd name="connsiteY5" fmla="*/ 288925 h 803276"/>
                    <a:gd name="connsiteX6" fmla="*/ 53975 w 946217"/>
                    <a:gd name="connsiteY6" fmla="*/ 333375 h 803276"/>
                    <a:gd name="connsiteX7" fmla="*/ 0 w 946217"/>
                    <a:gd name="connsiteY7" fmla="*/ 349250 h 803276"/>
                    <a:gd name="connsiteX8" fmla="*/ 52388 w 946217"/>
                    <a:gd name="connsiteY8" fmla="*/ 303213 h 803276"/>
                    <a:gd name="connsiteX9" fmla="*/ 142875 w 946217"/>
                    <a:gd name="connsiteY9" fmla="*/ 280988 h 803276"/>
                    <a:gd name="connsiteX10" fmla="*/ 234949 w 946217"/>
                    <a:gd name="connsiteY10" fmla="*/ 254001 h 803276"/>
                    <a:gd name="connsiteX11" fmla="*/ 361950 w 946217"/>
                    <a:gd name="connsiteY11" fmla="*/ 284163 h 803276"/>
                    <a:gd name="connsiteX12" fmla="*/ 420688 w 946217"/>
                    <a:gd name="connsiteY12" fmla="*/ 212725 h 803276"/>
                    <a:gd name="connsiteX13" fmla="*/ 304800 w 946217"/>
                    <a:gd name="connsiteY13" fmla="*/ 157163 h 803276"/>
                    <a:gd name="connsiteX14" fmla="*/ 193675 w 946217"/>
                    <a:gd name="connsiteY14" fmla="*/ 177800 h 803276"/>
                    <a:gd name="connsiteX15" fmla="*/ 77788 w 946217"/>
                    <a:gd name="connsiteY15" fmla="*/ 165100 h 803276"/>
                    <a:gd name="connsiteX16" fmla="*/ 206375 w 946217"/>
                    <a:gd name="connsiteY16" fmla="*/ 150813 h 803276"/>
                    <a:gd name="connsiteX17" fmla="*/ 263525 w 946217"/>
                    <a:gd name="connsiteY17" fmla="*/ 133350 h 803276"/>
                    <a:gd name="connsiteX18" fmla="*/ 165100 w 946217"/>
                    <a:gd name="connsiteY18" fmla="*/ 63500 h 803276"/>
                    <a:gd name="connsiteX19" fmla="*/ 320675 w 946217"/>
                    <a:gd name="connsiteY19" fmla="*/ 115888 h 803276"/>
                    <a:gd name="connsiteX20" fmla="*/ 476250 w 946217"/>
                    <a:gd name="connsiteY20" fmla="*/ 215900 h 803276"/>
                    <a:gd name="connsiteX21" fmla="*/ 485775 w 946217"/>
                    <a:gd name="connsiteY21" fmla="*/ 193675 h 803276"/>
                    <a:gd name="connsiteX22" fmla="*/ 350838 w 946217"/>
                    <a:gd name="connsiteY22" fmla="*/ 34925 h 803276"/>
                    <a:gd name="connsiteX23" fmla="*/ 39688 w 946217"/>
                    <a:gd name="connsiteY23" fmla="*/ 19050 h 803276"/>
                    <a:gd name="connsiteX24" fmla="*/ 298450 w 946217"/>
                    <a:gd name="connsiteY24" fmla="*/ 0 h 803276"/>
                    <a:gd name="connsiteX25" fmla="*/ 388938 w 946217"/>
                    <a:gd name="connsiteY25" fmla="*/ 11113 h 803276"/>
                    <a:gd name="connsiteX26" fmla="*/ 509588 w 946217"/>
                    <a:gd name="connsiteY26" fmla="*/ 161925 h 803276"/>
                    <a:gd name="connsiteX27" fmla="*/ 665163 w 946217"/>
                    <a:gd name="connsiteY27" fmla="*/ 209550 h 803276"/>
                    <a:gd name="connsiteX28" fmla="*/ 823913 w 946217"/>
                    <a:gd name="connsiteY28" fmla="*/ 231776 h 803276"/>
                    <a:gd name="connsiteX29" fmla="*/ 928688 w 946217"/>
                    <a:gd name="connsiteY29" fmla="*/ 385763 h 803276"/>
                    <a:gd name="connsiteX30" fmla="*/ 942975 w 946217"/>
                    <a:gd name="connsiteY30" fmla="*/ 549275 h 803276"/>
                    <a:gd name="connsiteX31" fmla="*/ 893762 w 946217"/>
                    <a:gd name="connsiteY31" fmla="*/ 395288 h 803276"/>
                    <a:gd name="connsiteX32" fmla="*/ 808038 w 946217"/>
                    <a:gd name="connsiteY32" fmla="*/ 271462 h 803276"/>
                    <a:gd name="connsiteX33" fmla="*/ 627063 w 946217"/>
                    <a:gd name="connsiteY33" fmla="*/ 250825 h 803276"/>
                    <a:gd name="connsiteX34" fmla="*/ 601663 w 946217"/>
                    <a:gd name="connsiteY34" fmla="*/ 314325 h 803276"/>
                    <a:gd name="connsiteX35" fmla="*/ 777875 w 946217"/>
                    <a:gd name="connsiteY35" fmla="*/ 371475 h 803276"/>
                    <a:gd name="connsiteX36" fmla="*/ 806450 w 946217"/>
                    <a:gd name="connsiteY36" fmla="*/ 425450 h 803276"/>
                    <a:gd name="connsiteX37" fmla="*/ 882651 w 946217"/>
                    <a:gd name="connsiteY37" fmla="*/ 569913 h 803276"/>
                    <a:gd name="connsiteX38" fmla="*/ 777875 w 946217"/>
                    <a:gd name="connsiteY38" fmla="*/ 439738 h 803276"/>
                    <a:gd name="connsiteX39" fmla="*/ 768350 w 946217"/>
                    <a:gd name="connsiteY39" fmla="*/ 484188 h 803276"/>
                    <a:gd name="connsiteX40" fmla="*/ 809626 w 946217"/>
                    <a:gd name="connsiteY40" fmla="*/ 611188 h 803276"/>
                    <a:gd name="connsiteX41" fmla="*/ 746125 w 946217"/>
                    <a:gd name="connsiteY41" fmla="*/ 506413 h 803276"/>
                    <a:gd name="connsiteX42" fmla="*/ 739775 w 946217"/>
                    <a:gd name="connsiteY42" fmla="*/ 420688 h 803276"/>
                    <a:gd name="connsiteX43" fmla="*/ 731838 w 946217"/>
                    <a:gd name="connsiteY43" fmla="*/ 395288 h 803276"/>
                    <a:gd name="connsiteX44" fmla="*/ 565150 w 946217"/>
                    <a:gd name="connsiteY44" fmla="*/ 360363 h 803276"/>
                    <a:gd name="connsiteX45" fmla="*/ 544513 w 946217"/>
                    <a:gd name="connsiteY45" fmla="*/ 415925 h 803276"/>
                    <a:gd name="connsiteX46" fmla="*/ 717550 w 946217"/>
                    <a:gd name="connsiteY46" fmla="*/ 533401 h 803276"/>
                    <a:gd name="connsiteX47" fmla="*/ 733425 w 946217"/>
                    <a:gd name="connsiteY47" fmla="*/ 671513 h 803276"/>
                    <a:gd name="connsiteX48" fmla="*/ 757238 w 946217"/>
                    <a:gd name="connsiteY48" fmla="*/ 746125 h 803276"/>
                    <a:gd name="connsiteX49" fmla="*/ 712788 w 946217"/>
                    <a:gd name="connsiteY49" fmla="*/ 665163 h 803276"/>
                    <a:gd name="connsiteX50" fmla="*/ 708025 w 946217"/>
                    <a:gd name="connsiteY50" fmla="*/ 574675 h 803276"/>
                    <a:gd name="connsiteX51" fmla="*/ 655638 w 946217"/>
                    <a:gd name="connsiteY51" fmla="*/ 536575 h 803276"/>
                    <a:gd name="connsiteX52" fmla="*/ 688975 w 946217"/>
                    <a:gd name="connsiteY52" fmla="*/ 603250 h 803276"/>
                    <a:gd name="connsiteX53" fmla="*/ 668338 w 946217"/>
                    <a:gd name="connsiteY53" fmla="*/ 652463 h 803276"/>
                    <a:gd name="connsiteX54" fmla="*/ 663575 w 946217"/>
                    <a:gd name="connsiteY54" fmla="*/ 803276 h 803276"/>
                    <a:gd name="connsiteX55" fmla="*/ 623888 w 946217"/>
                    <a:gd name="connsiteY55" fmla="*/ 695326 h 803276"/>
                    <a:gd name="connsiteX56" fmla="*/ 636588 w 946217"/>
                    <a:gd name="connsiteY56" fmla="*/ 596901 h 803276"/>
                    <a:gd name="connsiteX57" fmla="*/ 511175 w 946217"/>
                    <a:gd name="connsiteY57" fmla="*/ 501650 h 803276"/>
                    <a:gd name="connsiteX58" fmla="*/ 331788 w 946217"/>
                    <a:gd name="connsiteY58" fmla="*/ 395288 h 803276"/>
                    <a:gd name="connsiteX59" fmla="*/ 227013 w 946217"/>
                    <a:gd name="connsiteY59" fmla="*/ 376238 h 803276"/>
                    <a:gd name="connsiteX60" fmla="*/ 150813 w 946217"/>
                    <a:gd name="connsiteY60" fmla="*/ 427038 h 803276"/>
                    <a:gd name="connsiteX61" fmla="*/ 82550 w 946217"/>
                    <a:gd name="connsiteY61" fmla="*/ 446088 h 803276"/>
                    <a:gd name="connsiteX62" fmla="*/ 7938 w 946217"/>
                    <a:gd name="connsiteY62" fmla="*/ 474663 h 80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46217" h="803276">
                      <a:moveTo>
                        <a:pt x="7938" y="474663"/>
                      </a:moveTo>
                      <a:lnTo>
                        <a:pt x="114300" y="414338"/>
                      </a:lnTo>
                      <a:cubicBezTo>
                        <a:pt x="149225" y="386821"/>
                        <a:pt x="169862" y="349780"/>
                        <a:pt x="219075" y="331788"/>
                      </a:cubicBezTo>
                      <a:lnTo>
                        <a:pt x="296863" y="347663"/>
                      </a:lnTo>
                      <a:lnTo>
                        <a:pt x="314325" y="325438"/>
                      </a:lnTo>
                      <a:lnTo>
                        <a:pt x="231776" y="288925"/>
                      </a:lnTo>
                      <a:cubicBezTo>
                        <a:pt x="175684" y="291042"/>
                        <a:pt x="113242" y="320145"/>
                        <a:pt x="53975" y="333375"/>
                      </a:cubicBezTo>
                      <a:cubicBezTo>
                        <a:pt x="15018" y="342071"/>
                        <a:pt x="17992" y="343958"/>
                        <a:pt x="0" y="349250"/>
                      </a:cubicBezTo>
                      <a:cubicBezTo>
                        <a:pt x="28575" y="337079"/>
                        <a:pt x="23813" y="315384"/>
                        <a:pt x="52388" y="303213"/>
                      </a:cubicBezTo>
                      <a:cubicBezTo>
                        <a:pt x="75671" y="291307"/>
                        <a:pt x="111125" y="289984"/>
                        <a:pt x="142875" y="280988"/>
                      </a:cubicBezTo>
                      <a:cubicBezTo>
                        <a:pt x="174625" y="271992"/>
                        <a:pt x="197907" y="252943"/>
                        <a:pt x="234949" y="254001"/>
                      </a:cubicBezTo>
                      <a:cubicBezTo>
                        <a:pt x="278870" y="256117"/>
                        <a:pt x="319616" y="274109"/>
                        <a:pt x="361950" y="284163"/>
                      </a:cubicBezTo>
                      <a:lnTo>
                        <a:pt x="420688" y="212725"/>
                      </a:lnTo>
                      <a:lnTo>
                        <a:pt x="304800" y="157163"/>
                      </a:lnTo>
                      <a:lnTo>
                        <a:pt x="193675" y="177800"/>
                      </a:lnTo>
                      <a:lnTo>
                        <a:pt x="77788" y="165100"/>
                      </a:lnTo>
                      <a:cubicBezTo>
                        <a:pt x="118534" y="157163"/>
                        <a:pt x="165629" y="158750"/>
                        <a:pt x="206375" y="150813"/>
                      </a:cubicBezTo>
                      <a:lnTo>
                        <a:pt x="263525" y="133350"/>
                      </a:lnTo>
                      <a:lnTo>
                        <a:pt x="165100" y="63500"/>
                      </a:lnTo>
                      <a:lnTo>
                        <a:pt x="320675" y="115888"/>
                      </a:lnTo>
                      <a:lnTo>
                        <a:pt x="476250" y="215900"/>
                      </a:lnTo>
                      <a:lnTo>
                        <a:pt x="485775" y="193675"/>
                      </a:lnTo>
                      <a:lnTo>
                        <a:pt x="350838" y="34925"/>
                      </a:lnTo>
                      <a:cubicBezTo>
                        <a:pt x="253471" y="21696"/>
                        <a:pt x="143405" y="24342"/>
                        <a:pt x="39688" y="19050"/>
                      </a:cubicBezTo>
                      <a:cubicBezTo>
                        <a:pt x="128059" y="15346"/>
                        <a:pt x="210079" y="3704"/>
                        <a:pt x="298450" y="0"/>
                      </a:cubicBezTo>
                      <a:cubicBezTo>
                        <a:pt x="328613" y="3704"/>
                        <a:pt x="361950" y="2647"/>
                        <a:pt x="388938" y="11113"/>
                      </a:cubicBezTo>
                      <a:lnTo>
                        <a:pt x="509588" y="161925"/>
                      </a:lnTo>
                      <a:lnTo>
                        <a:pt x="665163" y="209550"/>
                      </a:lnTo>
                      <a:cubicBezTo>
                        <a:pt x="721255" y="214313"/>
                        <a:pt x="766234" y="217488"/>
                        <a:pt x="823913" y="231776"/>
                      </a:cubicBezTo>
                      <a:lnTo>
                        <a:pt x="928688" y="385763"/>
                      </a:lnTo>
                      <a:cubicBezTo>
                        <a:pt x="933450" y="440267"/>
                        <a:pt x="954088" y="483658"/>
                        <a:pt x="942975" y="549275"/>
                      </a:cubicBezTo>
                      <a:lnTo>
                        <a:pt x="893762" y="395288"/>
                      </a:lnTo>
                      <a:lnTo>
                        <a:pt x="808038" y="271462"/>
                      </a:lnTo>
                      <a:cubicBezTo>
                        <a:pt x="747713" y="264583"/>
                        <a:pt x="695325" y="252941"/>
                        <a:pt x="627063" y="250825"/>
                      </a:cubicBezTo>
                      <a:lnTo>
                        <a:pt x="601663" y="314325"/>
                      </a:lnTo>
                      <a:cubicBezTo>
                        <a:pt x="667280" y="320675"/>
                        <a:pt x="732896" y="349250"/>
                        <a:pt x="777875" y="371475"/>
                      </a:cubicBezTo>
                      <a:lnTo>
                        <a:pt x="806450" y="425450"/>
                      </a:lnTo>
                      <a:cubicBezTo>
                        <a:pt x="831850" y="473604"/>
                        <a:pt x="862014" y="520171"/>
                        <a:pt x="882651" y="569913"/>
                      </a:cubicBezTo>
                      <a:lnTo>
                        <a:pt x="777875" y="439738"/>
                      </a:lnTo>
                      <a:lnTo>
                        <a:pt x="768350" y="484188"/>
                      </a:lnTo>
                      <a:lnTo>
                        <a:pt x="809626" y="611188"/>
                      </a:lnTo>
                      <a:lnTo>
                        <a:pt x="746125" y="506413"/>
                      </a:lnTo>
                      <a:cubicBezTo>
                        <a:pt x="746125" y="477838"/>
                        <a:pt x="733425" y="454026"/>
                        <a:pt x="739775" y="420688"/>
                      </a:cubicBezTo>
                      <a:lnTo>
                        <a:pt x="731838" y="395288"/>
                      </a:lnTo>
                      <a:lnTo>
                        <a:pt x="565150" y="360363"/>
                      </a:lnTo>
                      <a:lnTo>
                        <a:pt x="544513" y="415925"/>
                      </a:lnTo>
                      <a:cubicBezTo>
                        <a:pt x="602192" y="455084"/>
                        <a:pt x="677333" y="489479"/>
                        <a:pt x="717550" y="533401"/>
                      </a:cubicBezTo>
                      <a:cubicBezTo>
                        <a:pt x="735542" y="579438"/>
                        <a:pt x="728133" y="625476"/>
                        <a:pt x="733425" y="671513"/>
                      </a:cubicBezTo>
                      <a:lnTo>
                        <a:pt x="757238" y="746125"/>
                      </a:lnTo>
                      <a:cubicBezTo>
                        <a:pt x="742421" y="719138"/>
                        <a:pt x="724430" y="700088"/>
                        <a:pt x="712788" y="665163"/>
                      </a:cubicBezTo>
                      <a:lnTo>
                        <a:pt x="708025" y="574675"/>
                      </a:lnTo>
                      <a:lnTo>
                        <a:pt x="655638" y="536575"/>
                      </a:lnTo>
                      <a:lnTo>
                        <a:pt x="688975" y="603250"/>
                      </a:lnTo>
                      <a:lnTo>
                        <a:pt x="668338" y="652463"/>
                      </a:lnTo>
                      <a:cubicBezTo>
                        <a:pt x="666750" y="702734"/>
                        <a:pt x="652463" y="738717"/>
                        <a:pt x="663575" y="803276"/>
                      </a:cubicBezTo>
                      <a:lnTo>
                        <a:pt x="623888" y="695326"/>
                      </a:lnTo>
                      <a:lnTo>
                        <a:pt x="636588" y="596901"/>
                      </a:lnTo>
                      <a:lnTo>
                        <a:pt x="511175" y="501650"/>
                      </a:lnTo>
                      <a:lnTo>
                        <a:pt x="331788" y="395288"/>
                      </a:lnTo>
                      <a:lnTo>
                        <a:pt x="227013" y="376238"/>
                      </a:lnTo>
                      <a:lnTo>
                        <a:pt x="150813" y="427038"/>
                      </a:lnTo>
                      <a:lnTo>
                        <a:pt x="82550" y="446088"/>
                      </a:lnTo>
                      <a:lnTo>
                        <a:pt x="7938" y="47466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grpSp>
            <p:nvGrpSpPr>
              <p:cNvPr id="242" name="Group 241">
                <a:extLst>
                  <a:ext uri="{FF2B5EF4-FFF2-40B4-BE49-F238E27FC236}">
                    <a16:creationId xmlns:a16="http://schemas.microsoft.com/office/drawing/2014/main" id="{7BD94567-D3CF-452A-9CFE-9120C027D687}"/>
                  </a:ext>
                </a:extLst>
              </p:cNvPr>
              <p:cNvGrpSpPr/>
              <p:nvPr/>
            </p:nvGrpSpPr>
            <p:grpSpPr>
              <a:xfrm>
                <a:off x="4457824" y="1169002"/>
                <a:ext cx="898316" cy="482522"/>
                <a:chOff x="5722230" y="-615751"/>
                <a:chExt cx="1089220" cy="552749"/>
              </a:xfrm>
              <a:solidFill>
                <a:srgbClr val="2774AA"/>
              </a:solidFill>
            </p:grpSpPr>
            <p:grpSp>
              <p:nvGrpSpPr>
                <p:cNvPr id="359" name="Group 358">
                  <a:extLst>
                    <a:ext uri="{FF2B5EF4-FFF2-40B4-BE49-F238E27FC236}">
                      <a16:creationId xmlns:a16="http://schemas.microsoft.com/office/drawing/2014/main" id="{1623783E-4DDA-4D31-90F4-5BFA0F0EDDD4}"/>
                    </a:ext>
                  </a:extLst>
                </p:cNvPr>
                <p:cNvGrpSpPr>
                  <a:grpSpLocks noChangeAspect="1"/>
                </p:cNvGrpSpPr>
                <p:nvPr/>
              </p:nvGrpSpPr>
              <p:grpSpPr>
                <a:xfrm flipH="1">
                  <a:off x="5722230" y="-615751"/>
                  <a:ext cx="1089220" cy="552748"/>
                  <a:chOff x="3493112" y="1975222"/>
                  <a:chExt cx="5825512" cy="2956284"/>
                </a:xfrm>
                <a:grpFill/>
              </p:grpSpPr>
              <p:sp>
                <p:nvSpPr>
                  <p:cNvPr id="361" name="Rectangle 4">
                    <a:extLst>
                      <a:ext uri="{FF2B5EF4-FFF2-40B4-BE49-F238E27FC236}">
                        <a16:creationId xmlns:a16="http://schemas.microsoft.com/office/drawing/2014/main" id="{7EF9AE55-FE12-4CFC-BACB-499CB0301D43}"/>
                      </a:ext>
                    </a:extLst>
                  </p:cNvPr>
                  <p:cNvSpPr/>
                  <p:nvPr/>
                </p:nvSpPr>
                <p:spPr>
                  <a:xfrm>
                    <a:off x="3493112" y="3170484"/>
                    <a:ext cx="5688989" cy="1761021"/>
                  </a:xfrm>
                  <a:custGeom>
                    <a:avLst/>
                    <a:gdLst>
                      <a:gd name="connsiteX0" fmla="*/ 0 w 5365750"/>
                      <a:gd name="connsiteY0" fmla="*/ 0 h 1111250"/>
                      <a:gd name="connsiteX1" fmla="*/ 5365750 w 5365750"/>
                      <a:gd name="connsiteY1" fmla="*/ 0 h 1111250"/>
                      <a:gd name="connsiteX2" fmla="*/ 5365750 w 5365750"/>
                      <a:gd name="connsiteY2" fmla="*/ 1111250 h 1111250"/>
                      <a:gd name="connsiteX3" fmla="*/ 0 w 5365750"/>
                      <a:gd name="connsiteY3" fmla="*/ 1111250 h 1111250"/>
                      <a:gd name="connsiteX4" fmla="*/ 0 w 5365750"/>
                      <a:gd name="connsiteY4" fmla="*/ 0 h 1111250"/>
                      <a:gd name="connsiteX0" fmla="*/ 0 w 5695950"/>
                      <a:gd name="connsiteY0" fmla="*/ 19050 h 1111250"/>
                      <a:gd name="connsiteX1" fmla="*/ 5695950 w 5695950"/>
                      <a:gd name="connsiteY1" fmla="*/ 0 h 1111250"/>
                      <a:gd name="connsiteX2" fmla="*/ 5695950 w 5695950"/>
                      <a:gd name="connsiteY2" fmla="*/ 1111250 h 1111250"/>
                      <a:gd name="connsiteX3" fmla="*/ 330200 w 5695950"/>
                      <a:gd name="connsiteY3" fmla="*/ 1111250 h 1111250"/>
                      <a:gd name="connsiteX4" fmla="*/ 0 w 5695950"/>
                      <a:gd name="connsiteY4" fmla="*/ 19050 h 1111250"/>
                      <a:gd name="connsiteX0" fmla="*/ 0 w 5695950"/>
                      <a:gd name="connsiteY0" fmla="*/ 19050 h 1111250"/>
                      <a:gd name="connsiteX1" fmla="*/ 1003300 w 5695950"/>
                      <a:gd name="connsiteY1" fmla="*/ 254000 h 1111250"/>
                      <a:gd name="connsiteX2" fmla="*/ 5695950 w 5695950"/>
                      <a:gd name="connsiteY2" fmla="*/ 0 h 1111250"/>
                      <a:gd name="connsiteX3" fmla="*/ 5695950 w 5695950"/>
                      <a:gd name="connsiteY3" fmla="*/ 1111250 h 1111250"/>
                      <a:gd name="connsiteX4" fmla="*/ 330200 w 5695950"/>
                      <a:gd name="connsiteY4" fmla="*/ 1111250 h 1111250"/>
                      <a:gd name="connsiteX5" fmla="*/ 0 w 5695950"/>
                      <a:gd name="connsiteY5" fmla="*/ 19050 h 1111250"/>
                      <a:gd name="connsiteX0" fmla="*/ 0 w 5695950"/>
                      <a:gd name="connsiteY0" fmla="*/ 469900 h 1562100"/>
                      <a:gd name="connsiteX1" fmla="*/ 1003300 w 5695950"/>
                      <a:gd name="connsiteY1" fmla="*/ 704850 h 1562100"/>
                      <a:gd name="connsiteX2" fmla="*/ 1155700 w 5695950"/>
                      <a:gd name="connsiteY2" fmla="*/ 0 h 1562100"/>
                      <a:gd name="connsiteX3" fmla="*/ 5695950 w 5695950"/>
                      <a:gd name="connsiteY3" fmla="*/ 450850 h 1562100"/>
                      <a:gd name="connsiteX4" fmla="*/ 5695950 w 5695950"/>
                      <a:gd name="connsiteY4" fmla="*/ 1562100 h 1562100"/>
                      <a:gd name="connsiteX5" fmla="*/ 330200 w 5695950"/>
                      <a:gd name="connsiteY5" fmla="*/ 1562100 h 1562100"/>
                      <a:gd name="connsiteX6" fmla="*/ 0 w 5695950"/>
                      <a:gd name="connsiteY6" fmla="*/ 469900 h 1562100"/>
                      <a:gd name="connsiteX0" fmla="*/ 0 w 5695950"/>
                      <a:gd name="connsiteY0" fmla="*/ 469900 h 1562100"/>
                      <a:gd name="connsiteX1" fmla="*/ 1003300 w 5695950"/>
                      <a:gd name="connsiteY1" fmla="*/ 704850 h 1562100"/>
                      <a:gd name="connsiteX2" fmla="*/ 1155700 w 5695950"/>
                      <a:gd name="connsiteY2" fmla="*/ 0 h 1562100"/>
                      <a:gd name="connsiteX3" fmla="*/ 2127250 w 5695950"/>
                      <a:gd name="connsiteY3" fmla="*/ 209550 h 1562100"/>
                      <a:gd name="connsiteX4" fmla="*/ 5695950 w 5695950"/>
                      <a:gd name="connsiteY4" fmla="*/ 450850 h 1562100"/>
                      <a:gd name="connsiteX5" fmla="*/ 5695950 w 5695950"/>
                      <a:gd name="connsiteY5" fmla="*/ 1562100 h 1562100"/>
                      <a:gd name="connsiteX6" fmla="*/ 330200 w 5695950"/>
                      <a:gd name="connsiteY6" fmla="*/ 1562100 h 1562100"/>
                      <a:gd name="connsiteX7" fmla="*/ 0 w 5695950"/>
                      <a:gd name="connsiteY7" fmla="*/ 469900 h 1562100"/>
                      <a:gd name="connsiteX0" fmla="*/ 0 w 5695950"/>
                      <a:gd name="connsiteY0" fmla="*/ 469900 h 1562100"/>
                      <a:gd name="connsiteX1" fmla="*/ 1003300 w 5695950"/>
                      <a:gd name="connsiteY1" fmla="*/ 704850 h 1562100"/>
                      <a:gd name="connsiteX2" fmla="*/ 1155700 w 5695950"/>
                      <a:gd name="connsiteY2" fmla="*/ 0 h 1562100"/>
                      <a:gd name="connsiteX3" fmla="*/ 2127250 w 5695950"/>
                      <a:gd name="connsiteY3" fmla="*/ 209550 h 1562100"/>
                      <a:gd name="connsiteX4" fmla="*/ 3162300 w 5695950"/>
                      <a:gd name="connsiteY4" fmla="*/ 577850 h 1562100"/>
                      <a:gd name="connsiteX5" fmla="*/ 5695950 w 5695950"/>
                      <a:gd name="connsiteY5" fmla="*/ 450850 h 1562100"/>
                      <a:gd name="connsiteX6" fmla="*/ 5695950 w 5695950"/>
                      <a:gd name="connsiteY6" fmla="*/ 1562100 h 1562100"/>
                      <a:gd name="connsiteX7" fmla="*/ 330200 w 5695950"/>
                      <a:gd name="connsiteY7" fmla="*/ 1562100 h 1562100"/>
                      <a:gd name="connsiteX8" fmla="*/ 0 w 5695950"/>
                      <a:gd name="connsiteY8" fmla="*/ 469900 h 1562100"/>
                      <a:gd name="connsiteX0" fmla="*/ 0 w 5695950"/>
                      <a:gd name="connsiteY0" fmla="*/ 469900 h 1562100"/>
                      <a:gd name="connsiteX1" fmla="*/ 1003300 w 5695950"/>
                      <a:gd name="connsiteY1" fmla="*/ 704850 h 1562100"/>
                      <a:gd name="connsiteX2" fmla="*/ 1155700 w 5695950"/>
                      <a:gd name="connsiteY2" fmla="*/ 0 h 1562100"/>
                      <a:gd name="connsiteX3" fmla="*/ 2127250 w 5695950"/>
                      <a:gd name="connsiteY3" fmla="*/ 209550 h 1562100"/>
                      <a:gd name="connsiteX4" fmla="*/ 3162300 w 5695950"/>
                      <a:gd name="connsiteY4" fmla="*/ 577850 h 1562100"/>
                      <a:gd name="connsiteX5" fmla="*/ 3390900 w 5695950"/>
                      <a:gd name="connsiteY5" fmla="*/ 133350 h 1562100"/>
                      <a:gd name="connsiteX6" fmla="*/ 5695950 w 5695950"/>
                      <a:gd name="connsiteY6" fmla="*/ 450850 h 1562100"/>
                      <a:gd name="connsiteX7" fmla="*/ 5695950 w 5695950"/>
                      <a:gd name="connsiteY7" fmla="*/ 1562100 h 1562100"/>
                      <a:gd name="connsiteX8" fmla="*/ 330200 w 5695950"/>
                      <a:gd name="connsiteY8" fmla="*/ 1562100 h 1562100"/>
                      <a:gd name="connsiteX9" fmla="*/ 0 w 5695950"/>
                      <a:gd name="connsiteY9" fmla="*/ 469900 h 1562100"/>
                      <a:gd name="connsiteX0" fmla="*/ 0 w 5695950"/>
                      <a:gd name="connsiteY0" fmla="*/ 469900 h 1562100"/>
                      <a:gd name="connsiteX1" fmla="*/ 1003300 w 5695950"/>
                      <a:gd name="connsiteY1" fmla="*/ 704850 h 1562100"/>
                      <a:gd name="connsiteX2" fmla="*/ 1155700 w 5695950"/>
                      <a:gd name="connsiteY2" fmla="*/ 0 h 1562100"/>
                      <a:gd name="connsiteX3" fmla="*/ 2127250 w 5695950"/>
                      <a:gd name="connsiteY3" fmla="*/ 209550 h 1562100"/>
                      <a:gd name="connsiteX4" fmla="*/ 3162300 w 5695950"/>
                      <a:gd name="connsiteY4" fmla="*/ 577850 h 1562100"/>
                      <a:gd name="connsiteX5" fmla="*/ 3390900 w 5695950"/>
                      <a:gd name="connsiteY5" fmla="*/ 133350 h 1562100"/>
                      <a:gd name="connsiteX6" fmla="*/ 3556000 w 5695950"/>
                      <a:gd name="connsiteY6" fmla="*/ 1060450 h 1562100"/>
                      <a:gd name="connsiteX7" fmla="*/ 5695950 w 5695950"/>
                      <a:gd name="connsiteY7" fmla="*/ 450850 h 1562100"/>
                      <a:gd name="connsiteX8" fmla="*/ 5695950 w 5695950"/>
                      <a:gd name="connsiteY8" fmla="*/ 1562100 h 1562100"/>
                      <a:gd name="connsiteX9" fmla="*/ 330200 w 5695950"/>
                      <a:gd name="connsiteY9" fmla="*/ 1562100 h 1562100"/>
                      <a:gd name="connsiteX10" fmla="*/ 0 w 5695950"/>
                      <a:gd name="connsiteY10" fmla="*/ 469900 h 1562100"/>
                      <a:gd name="connsiteX0" fmla="*/ 23791 w 5719741"/>
                      <a:gd name="connsiteY0" fmla="*/ 469900 h 1562100"/>
                      <a:gd name="connsiteX1" fmla="*/ 134900 w 5719741"/>
                      <a:gd name="connsiteY1" fmla="*/ 445338 h 1562100"/>
                      <a:gd name="connsiteX2" fmla="*/ 1027091 w 5719741"/>
                      <a:gd name="connsiteY2" fmla="*/ 704850 h 1562100"/>
                      <a:gd name="connsiteX3" fmla="*/ 1179491 w 5719741"/>
                      <a:gd name="connsiteY3" fmla="*/ 0 h 1562100"/>
                      <a:gd name="connsiteX4" fmla="*/ 2151041 w 5719741"/>
                      <a:gd name="connsiteY4" fmla="*/ 209550 h 1562100"/>
                      <a:gd name="connsiteX5" fmla="*/ 3186091 w 5719741"/>
                      <a:gd name="connsiteY5" fmla="*/ 577850 h 1562100"/>
                      <a:gd name="connsiteX6" fmla="*/ 3414691 w 5719741"/>
                      <a:gd name="connsiteY6" fmla="*/ 133350 h 1562100"/>
                      <a:gd name="connsiteX7" fmla="*/ 3579791 w 5719741"/>
                      <a:gd name="connsiteY7" fmla="*/ 1060450 h 1562100"/>
                      <a:gd name="connsiteX8" fmla="*/ 5719741 w 5719741"/>
                      <a:gd name="connsiteY8" fmla="*/ 450850 h 1562100"/>
                      <a:gd name="connsiteX9" fmla="*/ 5719741 w 5719741"/>
                      <a:gd name="connsiteY9" fmla="*/ 1562100 h 1562100"/>
                      <a:gd name="connsiteX10" fmla="*/ 353991 w 5719741"/>
                      <a:gd name="connsiteY10" fmla="*/ 1562100 h 1562100"/>
                      <a:gd name="connsiteX11" fmla="*/ 23791 w 5719741"/>
                      <a:gd name="connsiteY11" fmla="*/ 469900 h 1562100"/>
                      <a:gd name="connsiteX0" fmla="*/ 5186 w 5701136"/>
                      <a:gd name="connsiteY0" fmla="*/ 469900 h 1562100"/>
                      <a:gd name="connsiteX1" fmla="*/ 116295 w 5701136"/>
                      <a:gd name="connsiteY1" fmla="*/ 445338 h 1562100"/>
                      <a:gd name="connsiteX2" fmla="*/ 1008486 w 5701136"/>
                      <a:gd name="connsiteY2" fmla="*/ 704850 h 1562100"/>
                      <a:gd name="connsiteX3" fmla="*/ 1160886 w 5701136"/>
                      <a:gd name="connsiteY3" fmla="*/ 0 h 1562100"/>
                      <a:gd name="connsiteX4" fmla="*/ 2132436 w 5701136"/>
                      <a:gd name="connsiteY4" fmla="*/ 209550 h 1562100"/>
                      <a:gd name="connsiteX5" fmla="*/ 3167486 w 5701136"/>
                      <a:gd name="connsiteY5" fmla="*/ 577850 h 1562100"/>
                      <a:gd name="connsiteX6" fmla="*/ 3396086 w 5701136"/>
                      <a:gd name="connsiteY6" fmla="*/ 133350 h 1562100"/>
                      <a:gd name="connsiteX7" fmla="*/ 3561186 w 5701136"/>
                      <a:gd name="connsiteY7" fmla="*/ 1060450 h 1562100"/>
                      <a:gd name="connsiteX8" fmla="*/ 5701136 w 5701136"/>
                      <a:gd name="connsiteY8" fmla="*/ 450850 h 1562100"/>
                      <a:gd name="connsiteX9" fmla="*/ 5701136 w 5701136"/>
                      <a:gd name="connsiteY9" fmla="*/ 1562100 h 1562100"/>
                      <a:gd name="connsiteX10" fmla="*/ 335386 w 5701136"/>
                      <a:gd name="connsiteY10" fmla="*/ 1562100 h 1562100"/>
                      <a:gd name="connsiteX11" fmla="*/ 5186 w 5701136"/>
                      <a:gd name="connsiteY11" fmla="*/ 469900 h 1562100"/>
                      <a:gd name="connsiteX0" fmla="*/ 0 w 5695950"/>
                      <a:gd name="connsiteY0" fmla="*/ 469900 h 1562100"/>
                      <a:gd name="connsiteX1" fmla="*/ 111109 w 5695950"/>
                      <a:gd name="connsiteY1" fmla="*/ 445338 h 1562100"/>
                      <a:gd name="connsiteX2" fmla="*/ 1003300 w 5695950"/>
                      <a:gd name="connsiteY2" fmla="*/ 704850 h 1562100"/>
                      <a:gd name="connsiteX3" fmla="*/ 1155700 w 5695950"/>
                      <a:gd name="connsiteY3" fmla="*/ 0 h 1562100"/>
                      <a:gd name="connsiteX4" fmla="*/ 2127250 w 5695950"/>
                      <a:gd name="connsiteY4" fmla="*/ 209550 h 1562100"/>
                      <a:gd name="connsiteX5" fmla="*/ 3162300 w 5695950"/>
                      <a:gd name="connsiteY5" fmla="*/ 577850 h 1562100"/>
                      <a:gd name="connsiteX6" fmla="*/ 3390900 w 5695950"/>
                      <a:gd name="connsiteY6" fmla="*/ 133350 h 1562100"/>
                      <a:gd name="connsiteX7" fmla="*/ 3556000 w 5695950"/>
                      <a:gd name="connsiteY7" fmla="*/ 1060450 h 1562100"/>
                      <a:gd name="connsiteX8" fmla="*/ 5695950 w 5695950"/>
                      <a:gd name="connsiteY8" fmla="*/ 450850 h 1562100"/>
                      <a:gd name="connsiteX9" fmla="*/ 5695950 w 5695950"/>
                      <a:gd name="connsiteY9" fmla="*/ 1562100 h 1562100"/>
                      <a:gd name="connsiteX10" fmla="*/ 330200 w 5695950"/>
                      <a:gd name="connsiteY10" fmla="*/ 1562100 h 1562100"/>
                      <a:gd name="connsiteX11" fmla="*/ 0 w 5695950"/>
                      <a:gd name="connsiteY11" fmla="*/ 469900 h 1562100"/>
                      <a:gd name="connsiteX0" fmla="*/ 0 w 5688988"/>
                      <a:gd name="connsiteY0" fmla="*/ 490787 h 1562100"/>
                      <a:gd name="connsiteX1" fmla="*/ 104147 w 5688988"/>
                      <a:gd name="connsiteY1" fmla="*/ 445338 h 1562100"/>
                      <a:gd name="connsiteX2" fmla="*/ 996338 w 5688988"/>
                      <a:gd name="connsiteY2" fmla="*/ 704850 h 1562100"/>
                      <a:gd name="connsiteX3" fmla="*/ 1148738 w 5688988"/>
                      <a:gd name="connsiteY3" fmla="*/ 0 h 1562100"/>
                      <a:gd name="connsiteX4" fmla="*/ 2120288 w 5688988"/>
                      <a:gd name="connsiteY4" fmla="*/ 209550 h 1562100"/>
                      <a:gd name="connsiteX5" fmla="*/ 3155338 w 5688988"/>
                      <a:gd name="connsiteY5" fmla="*/ 577850 h 1562100"/>
                      <a:gd name="connsiteX6" fmla="*/ 3383938 w 5688988"/>
                      <a:gd name="connsiteY6" fmla="*/ 133350 h 1562100"/>
                      <a:gd name="connsiteX7" fmla="*/ 3549038 w 5688988"/>
                      <a:gd name="connsiteY7" fmla="*/ 1060450 h 1562100"/>
                      <a:gd name="connsiteX8" fmla="*/ 5688988 w 5688988"/>
                      <a:gd name="connsiteY8" fmla="*/ 450850 h 1562100"/>
                      <a:gd name="connsiteX9" fmla="*/ 5688988 w 5688988"/>
                      <a:gd name="connsiteY9" fmla="*/ 1562100 h 1562100"/>
                      <a:gd name="connsiteX10" fmla="*/ 323238 w 5688988"/>
                      <a:gd name="connsiteY10" fmla="*/ 1562100 h 1562100"/>
                      <a:gd name="connsiteX11" fmla="*/ 0 w 5688988"/>
                      <a:gd name="connsiteY11" fmla="*/ 490787 h 1562100"/>
                      <a:gd name="connsiteX0" fmla="*/ 0 w 5688988"/>
                      <a:gd name="connsiteY0" fmla="*/ 490787 h 1562100"/>
                      <a:gd name="connsiteX1" fmla="*/ 101826 w 5688988"/>
                      <a:gd name="connsiteY1" fmla="*/ 445338 h 1562100"/>
                      <a:gd name="connsiteX2" fmla="*/ 996338 w 5688988"/>
                      <a:gd name="connsiteY2" fmla="*/ 704850 h 1562100"/>
                      <a:gd name="connsiteX3" fmla="*/ 1148738 w 5688988"/>
                      <a:gd name="connsiteY3" fmla="*/ 0 h 1562100"/>
                      <a:gd name="connsiteX4" fmla="*/ 2120288 w 5688988"/>
                      <a:gd name="connsiteY4" fmla="*/ 209550 h 1562100"/>
                      <a:gd name="connsiteX5" fmla="*/ 3155338 w 5688988"/>
                      <a:gd name="connsiteY5" fmla="*/ 577850 h 1562100"/>
                      <a:gd name="connsiteX6" fmla="*/ 3383938 w 5688988"/>
                      <a:gd name="connsiteY6" fmla="*/ 133350 h 1562100"/>
                      <a:gd name="connsiteX7" fmla="*/ 3549038 w 5688988"/>
                      <a:gd name="connsiteY7" fmla="*/ 1060450 h 1562100"/>
                      <a:gd name="connsiteX8" fmla="*/ 5688988 w 5688988"/>
                      <a:gd name="connsiteY8" fmla="*/ 450850 h 1562100"/>
                      <a:gd name="connsiteX9" fmla="*/ 5688988 w 5688988"/>
                      <a:gd name="connsiteY9" fmla="*/ 1562100 h 1562100"/>
                      <a:gd name="connsiteX10" fmla="*/ 323238 w 5688988"/>
                      <a:gd name="connsiteY10" fmla="*/ 1562100 h 1562100"/>
                      <a:gd name="connsiteX11" fmla="*/ 0 w 5688988"/>
                      <a:gd name="connsiteY11" fmla="*/ 490787 h 1562100"/>
                      <a:gd name="connsiteX0" fmla="*/ 0 w 5688988"/>
                      <a:gd name="connsiteY0" fmla="*/ 490787 h 1562100"/>
                      <a:gd name="connsiteX1" fmla="*/ 101826 w 5688988"/>
                      <a:gd name="connsiteY1" fmla="*/ 445338 h 1562100"/>
                      <a:gd name="connsiteX2" fmla="*/ 169130 w 5688988"/>
                      <a:gd name="connsiteY2" fmla="*/ 545133 h 1562100"/>
                      <a:gd name="connsiteX3" fmla="*/ 996338 w 5688988"/>
                      <a:gd name="connsiteY3" fmla="*/ 704850 h 1562100"/>
                      <a:gd name="connsiteX4" fmla="*/ 1148738 w 5688988"/>
                      <a:gd name="connsiteY4" fmla="*/ 0 h 1562100"/>
                      <a:gd name="connsiteX5" fmla="*/ 2120288 w 5688988"/>
                      <a:gd name="connsiteY5" fmla="*/ 209550 h 1562100"/>
                      <a:gd name="connsiteX6" fmla="*/ 3155338 w 5688988"/>
                      <a:gd name="connsiteY6" fmla="*/ 577850 h 1562100"/>
                      <a:gd name="connsiteX7" fmla="*/ 3383938 w 5688988"/>
                      <a:gd name="connsiteY7" fmla="*/ 133350 h 1562100"/>
                      <a:gd name="connsiteX8" fmla="*/ 3549038 w 5688988"/>
                      <a:gd name="connsiteY8" fmla="*/ 1060450 h 1562100"/>
                      <a:gd name="connsiteX9" fmla="*/ 5688988 w 5688988"/>
                      <a:gd name="connsiteY9" fmla="*/ 450850 h 1562100"/>
                      <a:gd name="connsiteX10" fmla="*/ 5688988 w 5688988"/>
                      <a:gd name="connsiteY10" fmla="*/ 1562100 h 1562100"/>
                      <a:gd name="connsiteX11" fmla="*/ 323238 w 5688988"/>
                      <a:gd name="connsiteY11" fmla="*/ 1562100 h 1562100"/>
                      <a:gd name="connsiteX12" fmla="*/ 0 w 5688988"/>
                      <a:gd name="connsiteY12" fmla="*/ 490787 h 1562100"/>
                      <a:gd name="connsiteX0" fmla="*/ 0 w 5688988"/>
                      <a:gd name="connsiteY0" fmla="*/ 490787 h 1562100"/>
                      <a:gd name="connsiteX1" fmla="*/ 101826 w 5688988"/>
                      <a:gd name="connsiteY1" fmla="*/ 445338 h 1562100"/>
                      <a:gd name="connsiteX2" fmla="*/ 169130 w 5688988"/>
                      <a:gd name="connsiteY2" fmla="*/ 545133 h 1562100"/>
                      <a:gd name="connsiteX3" fmla="*/ 996338 w 5688988"/>
                      <a:gd name="connsiteY3" fmla="*/ 704850 h 1562100"/>
                      <a:gd name="connsiteX4" fmla="*/ 1148738 w 5688988"/>
                      <a:gd name="connsiteY4" fmla="*/ 0 h 1562100"/>
                      <a:gd name="connsiteX5" fmla="*/ 2120288 w 5688988"/>
                      <a:gd name="connsiteY5" fmla="*/ 209550 h 1562100"/>
                      <a:gd name="connsiteX6" fmla="*/ 3155338 w 5688988"/>
                      <a:gd name="connsiteY6" fmla="*/ 577850 h 1562100"/>
                      <a:gd name="connsiteX7" fmla="*/ 3383938 w 5688988"/>
                      <a:gd name="connsiteY7" fmla="*/ 133350 h 1562100"/>
                      <a:gd name="connsiteX8" fmla="*/ 3549038 w 5688988"/>
                      <a:gd name="connsiteY8" fmla="*/ 1060450 h 1562100"/>
                      <a:gd name="connsiteX9" fmla="*/ 5688988 w 5688988"/>
                      <a:gd name="connsiteY9" fmla="*/ 450850 h 1562100"/>
                      <a:gd name="connsiteX10" fmla="*/ 5688988 w 5688988"/>
                      <a:gd name="connsiteY10" fmla="*/ 1562100 h 1562100"/>
                      <a:gd name="connsiteX11" fmla="*/ 323238 w 5688988"/>
                      <a:gd name="connsiteY11" fmla="*/ 1562100 h 1562100"/>
                      <a:gd name="connsiteX12" fmla="*/ 0 w 5688988"/>
                      <a:gd name="connsiteY12" fmla="*/ 490787 h 1562100"/>
                      <a:gd name="connsiteX0" fmla="*/ 0 w 5688988"/>
                      <a:gd name="connsiteY0" fmla="*/ 490787 h 1562100"/>
                      <a:gd name="connsiteX1" fmla="*/ 101826 w 5688988"/>
                      <a:gd name="connsiteY1" fmla="*/ 445338 h 1562100"/>
                      <a:gd name="connsiteX2" fmla="*/ 169130 w 5688988"/>
                      <a:gd name="connsiteY2" fmla="*/ 545133 h 1562100"/>
                      <a:gd name="connsiteX3" fmla="*/ 996338 w 5688988"/>
                      <a:gd name="connsiteY3" fmla="*/ 704850 h 1562100"/>
                      <a:gd name="connsiteX4" fmla="*/ 1148738 w 5688988"/>
                      <a:gd name="connsiteY4" fmla="*/ 0 h 1562100"/>
                      <a:gd name="connsiteX5" fmla="*/ 2120288 w 5688988"/>
                      <a:gd name="connsiteY5" fmla="*/ 209550 h 1562100"/>
                      <a:gd name="connsiteX6" fmla="*/ 3155338 w 5688988"/>
                      <a:gd name="connsiteY6" fmla="*/ 577850 h 1562100"/>
                      <a:gd name="connsiteX7" fmla="*/ 3383938 w 5688988"/>
                      <a:gd name="connsiteY7" fmla="*/ 133350 h 1562100"/>
                      <a:gd name="connsiteX8" fmla="*/ 3549038 w 5688988"/>
                      <a:gd name="connsiteY8" fmla="*/ 1060450 h 1562100"/>
                      <a:gd name="connsiteX9" fmla="*/ 5688988 w 5688988"/>
                      <a:gd name="connsiteY9" fmla="*/ 450850 h 1562100"/>
                      <a:gd name="connsiteX10" fmla="*/ 5688988 w 5688988"/>
                      <a:gd name="connsiteY10" fmla="*/ 1562100 h 1562100"/>
                      <a:gd name="connsiteX11" fmla="*/ 323238 w 5688988"/>
                      <a:gd name="connsiteY11" fmla="*/ 1562100 h 1562100"/>
                      <a:gd name="connsiteX12" fmla="*/ 0 w 5688988"/>
                      <a:gd name="connsiteY12" fmla="*/ 490787 h 1562100"/>
                      <a:gd name="connsiteX0" fmla="*/ 0 w 5688988"/>
                      <a:gd name="connsiteY0" fmla="*/ 490787 h 1562100"/>
                      <a:gd name="connsiteX1" fmla="*/ 101826 w 5688988"/>
                      <a:gd name="connsiteY1" fmla="*/ 445338 h 1562100"/>
                      <a:gd name="connsiteX2" fmla="*/ 169130 w 5688988"/>
                      <a:gd name="connsiteY2" fmla="*/ 545133 h 1562100"/>
                      <a:gd name="connsiteX3" fmla="*/ 996338 w 5688988"/>
                      <a:gd name="connsiteY3" fmla="*/ 704850 h 1562100"/>
                      <a:gd name="connsiteX4" fmla="*/ 1148738 w 5688988"/>
                      <a:gd name="connsiteY4" fmla="*/ 0 h 1562100"/>
                      <a:gd name="connsiteX5" fmla="*/ 2120288 w 5688988"/>
                      <a:gd name="connsiteY5" fmla="*/ 209550 h 1562100"/>
                      <a:gd name="connsiteX6" fmla="*/ 3155338 w 5688988"/>
                      <a:gd name="connsiteY6" fmla="*/ 577850 h 1562100"/>
                      <a:gd name="connsiteX7" fmla="*/ 3383938 w 5688988"/>
                      <a:gd name="connsiteY7" fmla="*/ 133350 h 1562100"/>
                      <a:gd name="connsiteX8" fmla="*/ 3549038 w 5688988"/>
                      <a:gd name="connsiteY8" fmla="*/ 1060450 h 1562100"/>
                      <a:gd name="connsiteX9" fmla="*/ 5688988 w 5688988"/>
                      <a:gd name="connsiteY9" fmla="*/ 450850 h 1562100"/>
                      <a:gd name="connsiteX10" fmla="*/ 5688988 w 5688988"/>
                      <a:gd name="connsiteY10" fmla="*/ 1562100 h 1562100"/>
                      <a:gd name="connsiteX11" fmla="*/ 323238 w 5688988"/>
                      <a:gd name="connsiteY11" fmla="*/ 1562100 h 1562100"/>
                      <a:gd name="connsiteX12" fmla="*/ 0 w 5688988"/>
                      <a:gd name="connsiteY12" fmla="*/ 490787 h 1562100"/>
                      <a:gd name="connsiteX0" fmla="*/ 0 w 5688988"/>
                      <a:gd name="connsiteY0" fmla="*/ 490787 h 1562100"/>
                      <a:gd name="connsiteX1" fmla="*/ 101826 w 5688988"/>
                      <a:gd name="connsiteY1" fmla="*/ 445338 h 1562100"/>
                      <a:gd name="connsiteX2" fmla="*/ 169130 w 5688988"/>
                      <a:gd name="connsiteY2" fmla="*/ 545133 h 1562100"/>
                      <a:gd name="connsiteX3" fmla="*/ 996338 w 5688988"/>
                      <a:gd name="connsiteY3" fmla="*/ 704850 h 1562100"/>
                      <a:gd name="connsiteX4" fmla="*/ 1034793 w 5688988"/>
                      <a:gd name="connsiteY4" fmla="*/ 487113 h 1562100"/>
                      <a:gd name="connsiteX5" fmla="*/ 1148738 w 5688988"/>
                      <a:gd name="connsiteY5" fmla="*/ 0 h 1562100"/>
                      <a:gd name="connsiteX6" fmla="*/ 2120288 w 5688988"/>
                      <a:gd name="connsiteY6" fmla="*/ 209550 h 1562100"/>
                      <a:gd name="connsiteX7" fmla="*/ 3155338 w 5688988"/>
                      <a:gd name="connsiteY7" fmla="*/ 577850 h 1562100"/>
                      <a:gd name="connsiteX8" fmla="*/ 3383938 w 5688988"/>
                      <a:gd name="connsiteY8" fmla="*/ 133350 h 1562100"/>
                      <a:gd name="connsiteX9" fmla="*/ 3549038 w 5688988"/>
                      <a:gd name="connsiteY9" fmla="*/ 1060450 h 1562100"/>
                      <a:gd name="connsiteX10" fmla="*/ 5688988 w 5688988"/>
                      <a:gd name="connsiteY10" fmla="*/ 450850 h 1562100"/>
                      <a:gd name="connsiteX11" fmla="*/ 5688988 w 5688988"/>
                      <a:gd name="connsiteY11" fmla="*/ 1562100 h 1562100"/>
                      <a:gd name="connsiteX12" fmla="*/ 323238 w 5688988"/>
                      <a:gd name="connsiteY12" fmla="*/ 1562100 h 1562100"/>
                      <a:gd name="connsiteX13" fmla="*/ 0 w 5688988"/>
                      <a:gd name="connsiteY13" fmla="*/ 490787 h 1562100"/>
                      <a:gd name="connsiteX0" fmla="*/ 0 w 5688988"/>
                      <a:gd name="connsiteY0" fmla="*/ 490787 h 1562100"/>
                      <a:gd name="connsiteX1" fmla="*/ 101826 w 5688988"/>
                      <a:gd name="connsiteY1" fmla="*/ 445338 h 1562100"/>
                      <a:gd name="connsiteX2" fmla="*/ 169130 w 5688988"/>
                      <a:gd name="connsiteY2" fmla="*/ 545133 h 1562100"/>
                      <a:gd name="connsiteX3" fmla="*/ 996338 w 5688988"/>
                      <a:gd name="connsiteY3" fmla="*/ 704850 h 1562100"/>
                      <a:gd name="connsiteX4" fmla="*/ 1034793 w 5688988"/>
                      <a:gd name="connsiteY4" fmla="*/ 487113 h 1562100"/>
                      <a:gd name="connsiteX5" fmla="*/ 1148738 w 5688988"/>
                      <a:gd name="connsiteY5" fmla="*/ 0 h 1562100"/>
                      <a:gd name="connsiteX6" fmla="*/ 2120288 w 5688988"/>
                      <a:gd name="connsiteY6" fmla="*/ 209550 h 1562100"/>
                      <a:gd name="connsiteX7" fmla="*/ 3155338 w 5688988"/>
                      <a:gd name="connsiteY7" fmla="*/ 577850 h 1562100"/>
                      <a:gd name="connsiteX8" fmla="*/ 3383938 w 5688988"/>
                      <a:gd name="connsiteY8" fmla="*/ 133350 h 1562100"/>
                      <a:gd name="connsiteX9" fmla="*/ 3549038 w 5688988"/>
                      <a:gd name="connsiteY9" fmla="*/ 1060450 h 1562100"/>
                      <a:gd name="connsiteX10" fmla="*/ 5688988 w 5688988"/>
                      <a:gd name="connsiteY10" fmla="*/ 450850 h 1562100"/>
                      <a:gd name="connsiteX11" fmla="*/ 5688988 w 5688988"/>
                      <a:gd name="connsiteY11" fmla="*/ 1562100 h 1562100"/>
                      <a:gd name="connsiteX12" fmla="*/ 323238 w 5688988"/>
                      <a:gd name="connsiteY12" fmla="*/ 1562100 h 1562100"/>
                      <a:gd name="connsiteX13" fmla="*/ 0 w 5688988"/>
                      <a:gd name="connsiteY13" fmla="*/ 490787 h 1562100"/>
                      <a:gd name="connsiteX0" fmla="*/ 0 w 5688988"/>
                      <a:gd name="connsiteY0" fmla="*/ 490787 h 1562100"/>
                      <a:gd name="connsiteX1" fmla="*/ 101826 w 5688988"/>
                      <a:gd name="connsiteY1" fmla="*/ 445338 h 1562100"/>
                      <a:gd name="connsiteX2" fmla="*/ 169130 w 5688988"/>
                      <a:gd name="connsiteY2" fmla="*/ 545133 h 1562100"/>
                      <a:gd name="connsiteX3" fmla="*/ 1031150 w 5688988"/>
                      <a:gd name="connsiteY3" fmla="*/ 721096 h 1562100"/>
                      <a:gd name="connsiteX4" fmla="*/ 1034793 w 5688988"/>
                      <a:gd name="connsiteY4" fmla="*/ 487113 h 1562100"/>
                      <a:gd name="connsiteX5" fmla="*/ 1148738 w 5688988"/>
                      <a:gd name="connsiteY5" fmla="*/ 0 h 1562100"/>
                      <a:gd name="connsiteX6" fmla="*/ 2120288 w 5688988"/>
                      <a:gd name="connsiteY6" fmla="*/ 209550 h 1562100"/>
                      <a:gd name="connsiteX7" fmla="*/ 3155338 w 5688988"/>
                      <a:gd name="connsiteY7" fmla="*/ 577850 h 1562100"/>
                      <a:gd name="connsiteX8" fmla="*/ 3383938 w 5688988"/>
                      <a:gd name="connsiteY8" fmla="*/ 133350 h 1562100"/>
                      <a:gd name="connsiteX9" fmla="*/ 3549038 w 5688988"/>
                      <a:gd name="connsiteY9" fmla="*/ 1060450 h 1562100"/>
                      <a:gd name="connsiteX10" fmla="*/ 5688988 w 5688988"/>
                      <a:gd name="connsiteY10" fmla="*/ 450850 h 1562100"/>
                      <a:gd name="connsiteX11" fmla="*/ 5688988 w 5688988"/>
                      <a:gd name="connsiteY11" fmla="*/ 1562100 h 1562100"/>
                      <a:gd name="connsiteX12" fmla="*/ 323238 w 5688988"/>
                      <a:gd name="connsiteY12" fmla="*/ 1562100 h 1562100"/>
                      <a:gd name="connsiteX13" fmla="*/ 0 w 5688988"/>
                      <a:gd name="connsiteY13" fmla="*/ 490787 h 1562100"/>
                      <a:gd name="connsiteX0" fmla="*/ 0 w 5688988"/>
                      <a:gd name="connsiteY0" fmla="*/ 490787 h 1562100"/>
                      <a:gd name="connsiteX1" fmla="*/ 101826 w 5688988"/>
                      <a:gd name="connsiteY1" fmla="*/ 445338 h 1562100"/>
                      <a:gd name="connsiteX2" fmla="*/ 169130 w 5688988"/>
                      <a:gd name="connsiteY2" fmla="*/ 545133 h 1562100"/>
                      <a:gd name="connsiteX3" fmla="*/ 1014904 w 5688988"/>
                      <a:gd name="connsiteY3" fmla="*/ 721096 h 1562100"/>
                      <a:gd name="connsiteX4" fmla="*/ 1034793 w 5688988"/>
                      <a:gd name="connsiteY4" fmla="*/ 487113 h 1562100"/>
                      <a:gd name="connsiteX5" fmla="*/ 1148738 w 5688988"/>
                      <a:gd name="connsiteY5" fmla="*/ 0 h 1562100"/>
                      <a:gd name="connsiteX6" fmla="*/ 2120288 w 5688988"/>
                      <a:gd name="connsiteY6" fmla="*/ 209550 h 1562100"/>
                      <a:gd name="connsiteX7" fmla="*/ 3155338 w 5688988"/>
                      <a:gd name="connsiteY7" fmla="*/ 577850 h 1562100"/>
                      <a:gd name="connsiteX8" fmla="*/ 3383938 w 5688988"/>
                      <a:gd name="connsiteY8" fmla="*/ 133350 h 1562100"/>
                      <a:gd name="connsiteX9" fmla="*/ 3549038 w 5688988"/>
                      <a:gd name="connsiteY9" fmla="*/ 1060450 h 1562100"/>
                      <a:gd name="connsiteX10" fmla="*/ 5688988 w 5688988"/>
                      <a:gd name="connsiteY10" fmla="*/ 450850 h 1562100"/>
                      <a:gd name="connsiteX11" fmla="*/ 5688988 w 5688988"/>
                      <a:gd name="connsiteY11" fmla="*/ 1562100 h 1562100"/>
                      <a:gd name="connsiteX12" fmla="*/ 323238 w 5688988"/>
                      <a:gd name="connsiteY12" fmla="*/ 1562100 h 1562100"/>
                      <a:gd name="connsiteX13" fmla="*/ 0 w 5688988"/>
                      <a:gd name="connsiteY13" fmla="*/ 490787 h 1562100"/>
                      <a:gd name="connsiteX0" fmla="*/ 0 w 5688988"/>
                      <a:gd name="connsiteY0" fmla="*/ 490787 h 1562100"/>
                      <a:gd name="connsiteX1" fmla="*/ 101826 w 5688988"/>
                      <a:gd name="connsiteY1" fmla="*/ 445338 h 1562100"/>
                      <a:gd name="connsiteX2" fmla="*/ 169130 w 5688988"/>
                      <a:gd name="connsiteY2" fmla="*/ 545133 h 1562100"/>
                      <a:gd name="connsiteX3" fmla="*/ 1014904 w 5688988"/>
                      <a:gd name="connsiteY3" fmla="*/ 721096 h 1562100"/>
                      <a:gd name="connsiteX4" fmla="*/ 1034793 w 5688988"/>
                      <a:gd name="connsiteY4" fmla="*/ 487113 h 1562100"/>
                      <a:gd name="connsiteX5" fmla="*/ 1148738 w 5688988"/>
                      <a:gd name="connsiteY5" fmla="*/ 0 h 1562100"/>
                      <a:gd name="connsiteX6" fmla="*/ 2120288 w 5688988"/>
                      <a:gd name="connsiteY6" fmla="*/ 209550 h 1562100"/>
                      <a:gd name="connsiteX7" fmla="*/ 3155338 w 5688988"/>
                      <a:gd name="connsiteY7" fmla="*/ 577850 h 1562100"/>
                      <a:gd name="connsiteX8" fmla="*/ 3383938 w 5688988"/>
                      <a:gd name="connsiteY8" fmla="*/ 133350 h 1562100"/>
                      <a:gd name="connsiteX9" fmla="*/ 3549038 w 5688988"/>
                      <a:gd name="connsiteY9" fmla="*/ 1060450 h 1562100"/>
                      <a:gd name="connsiteX10" fmla="*/ 5688988 w 5688988"/>
                      <a:gd name="connsiteY10" fmla="*/ 450850 h 1562100"/>
                      <a:gd name="connsiteX11" fmla="*/ 5688988 w 5688988"/>
                      <a:gd name="connsiteY11" fmla="*/ 1562100 h 1562100"/>
                      <a:gd name="connsiteX12" fmla="*/ 323238 w 5688988"/>
                      <a:gd name="connsiteY12" fmla="*/ 1562100 h 1562100"/>
                      <a:gd name="connsiteX13" fmla="*/ 0 w 5688988"/>
                      <a:gd name="connsiteY13" fmla="*/ 490787 h 1562100"/>
                      <a:gd name="connsiteX0" fmla="*/ 0 w 5688988"/>
                      <a:gd name="connsiteY0" fmla="*/ 490787 h 1562100"/>
                      <a:gd name="connsiteX1" fmla="*/ 101826 w 5688988"/>
                      <a:gd name="connsiteY1" fmla="*/ 445338 h 1562100"/>
                      <a:gd name="connsiteX2" fmla="*/ 169130 w 5688988"/>
                      <a:gd name="connsiteY2" fmla="*/ 545133 h 1562100"/>
                      <a:gd name="connsiteX3" fmla="*/ 1014904 w 5688988"/>
                      <a:gd name="connsiteY3" fmla="*/ 721096 h 1562100"/>
                      <a:gd name="connsiteX4" fmla="*/ 1034793 w 5688988"/>
                      <a:gd name="connsiteY4" fmla="*/ 487113 h 1562100"/>
                      <a:gd name="connsiteX5" fmla="*/ 1148738 w 5688988"/>
                      <a:gd name="connsiteY5" fmla="*/ 0 h 1562100"/>
                      <a:gd name="connsiteX6" fmla="*/ 2120288 w 5688988"/>
                      <a:gd name="connsiteY6" fmla="*/ 209550 h 1562100"/>
                      <a:gd name="connsiteX7" fmla="*/ 3155338 w 5688988"/>
                      <a:gd name="connsiteY7" fmla="*/ 577850 h 1562100"/>
                      <a:gd name="connsiteX8" fmla="*/ 3383938 w 5688988"/>
                      <a:gd name="connsiteY8" fmla="*/ 133350 h 1562100"/>
                      <a:gd name="connsiteX9" fmla="*/ 3549038 w 5688988"/>
                      <a:gd name="connsiteY9" fmla="*/ 1060450 h 1562100"/>
                      <a:gd name="connsiteX10" fmla="*/ 5688988 w 5688988"/>
                      <a:gd name="connsiteY10" fmla="*/ 450850 h 1562100"/>
                      <a:gd name="connsiteX11" fmla="*/ 5688988 w 5688988"/>
                      <a:gd name="connsiteY11" fmla="*/ 1562100 h 1562100"/>
                      <a:gd name="connsiteX12" fmla="*/ 323238 w 5688988"/>
                      <a:gd name="connsiteY12" fmla="*/ 1562100 h 1562100"/>
                      <a:gd name="connsiteX13" fmla="*/ 0 w 5688988"/>
                      <a:gd name="connsiteY13" fmla="*/ 490787 h 1562100"/>
                      <a:gd name="connsiteX0" fmla="*/ 0 w 5688988"/>
                      <a:gd name="connsiteY0" fmla="*/ 491450 h 1562763"/>
                      <a:gd name="connsiteX1" fmla="*/ 101826 w 5688988"/>
                      <a:gd name="connsiteY1" fmla="*/ 446001 h 1562763"/>
                      <a:gd name="connsiteX2" fmla="*/ 169130 w 5688988"/>
                      <a:gd name="connsiteY2" fmla="*/ 545796 h 1562763"/>
                      <a:gd name="connsiteX3" fmla="*/ 1014904 w 5688988"/>
                      <a:gd name="connsiteY3" fmla="*/ 721759 h 1562763"/>
                      <a:gd name="connsiteX4" fmla="*/ 1034793 w 5688988"/>
                      <a:gd name="connsiteY4" fmla="*/ 487776 h 1562763"/>
                      <a:gd name="connsiteX5" fmla="*/ 979093 w 5688988"/>
                      <a:gd name="connsiteY5" fmla="*/ 181428 h 1562763"/>
                      <a:gd name="connsiteX6" fmla="*/ 1148738 w 5688988"/>
                      <a:gd name="connsiteY6" fmla="*/ 663 h 1562763"/>
                      <a:gd name="connsiteX7" fmla="*/ 2120288 w 5688988"/>
                      <a:gd name="connsiteY7" fmla="*/ 210213 h 1562763"/>
                      <a:gd name="connsiteX8" fmla="*/ 3155338 w 5688988"/>
                      <a:gd name="connsiteY8" fmla="*/ 578513 h 1562763"/>
                      <a:gd name="connsiteX9" fmla="*/ 3383938 w 5688988"/>
                      <a:gd name="connsiteY9" fmla="*/ 134013 h 1562763"/>
                      <a:gd name="connsiteX10" fmla="*/ 3549038 w 5688988"/>
                      <a:gd name="connsiteY10" fmla="*/ 1061113 h 1562763"/>
                      <a:gd name="connsiteX11" fmla="*/ 5688988 w 5688988"/>
                      <a:gd name="connsiteY11" fmla="*/ 451513 h 1562763"/>
                      <a:gd name="connsiteX12" fmla="*/ 5688988 w 5688988"/>
                      <a:gd name="connsiteY12" fmla="*/ 1562763 h 1562763"/>
                      <a:gd name="connsiteX13" fmla="*/ 323238 w 5688988"/>
                      <a:gd name="connsiteY13" fmla="*/ 1562763 h 1562763"/>
                      <a:gd name="connsiteX14" fmla="*/ 0 w 5688988"/>
                      <a:gd name="connsiteY14" fmla="*/ 491450 h 1562763"/>
                      <a:gd name="connsiteX0" fmla="*/ 0 w 5688988"/>
                      <a:gd name="connsiteY0" fmla="*/ 491450 h 1562763"/>
                      <a:gd name="connsiteX1" fmla="*/ 101826 w 5688988"/>
                      <a:gd name="connsiteY1" fmla="*/ 446001 h 1562763"/>
                      <a:gd name="connsiteX2" fmla="*/ 169130 w 5688988"/>
                      <a:gd name="connsiteY2" fmla="*/ 545796 h 1562763"/>
                      <a:gd name="connsiteX3" fmla="*/ 1014904 w 5688988"/>
                      <a:gd name="connsiteY3" fmla="*/ 721759 h 1562763"/>
                      <a:gd name="connsiteX4" fmla="*/ 1034793 w 5688988"/>
                      <a:gd name="connsiteY4" fmla="*/ 487776 h 1562763"/>
                      <a:gd name="connsiteX5" fmla="*/ 979093 w 5688988"/>
                      <a:gd name="connsiteY5" fmla="*/ 181428 h 1562763"/>
                      <a:gd name="connsiteX6" fmla="*/ 1148738 w 5688988"/>
                      <a:gd name="connsiteY6" fmla="*/ 663 h 1562763"/>
                      <a:gd name="connsiteX7" fmla="*/ 2120288 w 5688988"/>
                      <a:gd name="connsiteY7" fmla="*/ 210213 h 1562763"/>
                      <a:gd name="connsiteX8" fmla="*/ 3155338 w 5688988"/>
                      <a:gd name="connsiteY8" fmla="*/ 578513 h 1562763"/>
                      <a:gd name="connsiteX9" fmla="*/ 3383938 w 5688988"/>
                      <a:gd name="connsiteY9" fmla="*/ 134013 h 1562763"/>
                      <a:gd name="connsiteX10" fmla="*/ 3549038 w 5688988"/>
                      <a:gd name="connsiteY10" fmla="*/ 1061113 h 1562763"/>
                      <a:gd name="connsiteX11" fmla="*/ 5688988 w 5688988"/>
                      <a:gd name="connsiteY11" fmla="*/ 451513 h 1562763"/>
                      <a:gd name="connsiteX12" fmla="*/ 5688988 w 5688988"/>
                      <a:gd name="connsiteY12" fmla="*/ 1562763 h 1562763"/>
                      <a:gd name="connsiteX13" fmla="*/ 323238 w 5688988"/>
                      <a:gd name="connsiteY13" fmla="*/ 1562763 h 1562763"/>
                      <a:gd name="connsiteX14" fmla="*/ 0 w 5688988"/>
                      <a:gd name="connsiteY14" fmla="*/ 491450 h 1562763"/>
                      <a:gd name="connsiteX0" fmla="*/ 0 w 5688988"/>
                      <a:gd name="connsiteY0" fmla="*/ 473008 h 1544321"/>
                      <a:gd name="connsiteX1" fmla="*/ 101826 w 5688988"/>
                      <a:gd name="connsiteY1" fmla="*/ 427559 h 1544321"/>
                      <a:gd name="connsiteX2" fmla="*/ 169130 w 5688988"/>
                      <a:gd name="connsiteY2" fmla="*/ 527354 h 1544321"/>
                      <a:gd name="connsiteX3" fmla="*/ 1014904 w 5688988"/>
                      <a:gd name="connsiteY3" fmla="*/ 703317 h 1544321"/>
                      <a:gd name="connsiteX4" fmla="*/ 1034793 w 5688988"/>
                      <a:gd name="connsiteY4" fmla="*/ 469334 h 1544321"/>
                      <a:gd name="connsiteX5" fmla="*/ 979093 w 5688988"/>
                      <a:gd name="connsiteY5" fmla="*/ 162986 h 1544321"/>
                      <a:gd name="connsiteX6" fmla="*/ 1148738 w 5688988"/>
                      <a:gd name="connsiteY6" fmla="*/ 787 h 1544321"/>
                      <a:gd name="connsiteX7" fmla="*/ 2120288 w 5688988"/>
                      <a:gd name="connsiteY7" fmla="*/ 191771 h 1544321"/>
                      <a:gd name="connsiteX8" fmla="*/ 3155338 w 5688988"/>
                      <a:gd name="connsiteY8" fmla="*/ 560071 h 1544321"/>
                      <a:gd name="connsiteX9" fmla="*/ 3383938 w 5688988"/>
                      <a:gd name="connsiteY9" fmla="*/ 115571 h 1544321"/>
                      <a:gd name="connsiteX10" fmla="*/ 3549038 w 5688988"/>
                      <a:gd name="connsiteY10" fmla="*/ 1042671 h 1544321"/>
                      <a:gd name="connsiteX11" fmla="*/ 5688988 w 5688988"/>
                      <a:gd name="connsiteY11" fmla="*/ 433071 h 1544321"/>
                      <a:gd name="connsiteX12" fmla="*/ 5688988 w 5688988"/>
                      <a:gd name="connsiteY12" fmla="*/ 1544321 h 1544321"/>
                      <a:gd name="connsiteX13" fmla="*/ 323238 w 5688988"/>
                      <a:gd name="connsiteY13" fmla="*/ 1544321 h 1544321"/>
                      <a:gd name="connsiteX14" fmla="*/ 0 w 5688988"/>
                      <a:gd name="connsiteY14" fmla="*/ 473008 h 1544321"/>
                      <a:gd name="connsiteX0" fmla="*/ 0 w 5688988"/>
                      <a:gd name="connsiteY0" fmla="*/ 472221 h 1543534"/>
                      <a:gd name="connsiteX1" fmla="*/ 101826 w 5688988"/>
                      <a:gd name="connsiteY1" fmla="*/ 426772 h 1543534"/>
                      <a:gd name="connsiteX2" fmla="*/ 169130 w 5688988"/>
                      <a:gd name="connsiteY2" fmla="*/ 526567 h 1543534"/>
                      <a:gd name="connsiteX3" fmla="*/ 1014904 w 5688988"/>
                      <a:gd name="connsiteY3" fmla="*/ 702530 h 1543534"/>
                      <a:gd name="connsiteX4" fmla="*/ 1034793 w 5688988"/>
                      <a:gd name="connsiteY4" fmla="*/ 468547 h 1543534"/>
                      <a:gd name="connsiteX5" fmla="*/ 979093 w 5688988"/>
                      <a:gd name="connsiteY5" fmla="*/ 162199 h 1543534"/>
                      <a:gd name="connsiteX6" fmla="*/ 1148738 w 5688988"/>
                      <a:gd name="connsiteY6" fmla="*/ 0 h 1543534"/>
                      <a:gd name="connsiteX7" fmla="*/ 2120288 w 5688988"/>
                      <a:gd name="connsiteY7" fmla="*/ 190984 h 1543534"/>
                      <a:gd name="connsiteX8" fmla="*/ 3155338 w 5688988"/>
                      <a:gd name="connsiteY8" fmla="*/ 559284 h 1543534"/>
                      <a:gd name="connsiteX9" fmla="*/ 3383938 w 5688988"/>
                      <a:gd name="connsiteY9" fmla="*/ 114784 h 1543534"/>
                      <a:gd name="connsiteX10" fmla="*/ 3549038 w 5688988"/>
                      <a:gd name="connsiteY10" fmla="*/ 1041884 h 1543534"/>
                      <a:gd name="connsiteX11" fmla="*/ 5688988 w 5688988"/>
                      <a:gd name="connsiteY11" fmla="*/ 432284 h 1543534"/>
                      <a:gd name="connsiteX12" fmla="*/ 5688988 w 5688988"/>
                      <a:gd name="connsiteY12" fmla="*/ 1543534 h 1543534"/>
                      <a:gd name="connsiteX13" fmla="*/ 323238 w 5688988"/>
                      <a:gd name="connsiteY13" fmla="*/ 1543534 h 1543534"/>
                      <a:gd name="connsiteX14" fmla="*/ 0 w 5688988"/>
                      <a:gd name="connsiteY14" fmla="*/ 472221 h 1543534"/>
                      <a:gd name="connsiteX0" fmla="*/ 0 w 5688988"/>
                      <a:gd name="connsiteY0" fmla="*/ 472221 h 1543534"/>
                      <a:gd name="connsiteX1" fmla="*/ 101826 w 5688988"/>
                      <a:gd name="connsiteY1" fmla="*/ 426772 h 1543534"/>
                      <a:gd name="connsiteX2" fmla="*/ 169130 w 5688988"/>
                      <a:gd name="connsiteY2" fmla="*/ 526567 h 1543534"/>
                      <a:gd name="connsiteX3" fmla="*/ 1014904 w 5688988"/>
                      <a:gd name="connsiteY3" fmla="*/ 702530 h 1543534"/>
                      <a:gd name="connsiteX4" fmla="*/ 1034793 w 5688988"/>
                      <a:gd name="connsiteY4" fmla="*/ 468547 h 1543534"/>
                      <a:gd name="connsiteX5" fmla="*/ 979093 w 5688988"/>
                      <a:gd name="connsiteY5" fmla="*/ 162199 h 1543534"/>
                      <a:gd name="connsiteX6" fmla="*/ 1148738 w 5688988"/>
                      <a:gd name="connsiteY6" fmla="*/ 0 h 1543534"/>
                      <a:gd name="connsiteX7" fmla="*/ 2120288 w 5688988"/>
                      <a:gd name="connsiteY7" fmla="*/ 190984 h 1543534"/>
                      <a:gd name="connsiteX8" fmla="*/ 3155338 w 5688988"/>
                      <a:gd name="connsiteY8" fmla="*/ 559284 h 1543534"/>
                      <a:gd name="connsiteX9" fmla="*/ 3383938 w 5688988"/>
                      <a:gd name="connsiteY9" fmla="*/ 114784 h 1543534"/>
                      <a:gd name="connsiteX10" fmla="*/ 3549038 w 5688988"/>
                      <a:gd name="connsiteY10" fmla="*/ 1041884 h 1543534"/>
                      <a:gd name="connsiteX11" fmla="*/ 5688988 w 5688988"/>
                      <a:gd name="connsiteY11" fmla="*/ 432284 h 1543534"/>
                      <a:gd name="connsiteX12" fmla="*/ 5688988 w 5688988"/>
                      <a:gd name="connsiteY12" fmla="*/ 1543534 h 1543534"/>
                      <a:gd name="connsiteX13" fmla="*/ 323238 w 5688988"/>
                      <a:gd name="connsiteY13" fmla="*/ 1543534 h 1543534"/>
                      <a:gd name="connsiteX14" fmla="*/ 0 w 5688988"/>
                      <a:gd name="connsiteY14" fmla="*/ 472221 h 1543534"/>
                      <a:gd name="connsiteX0" fmla="*/ 0 w 5688988"/>
                      <a:gd name="connsiteY0" fmla="*/ 472221 h 1543534"/>
                      <a:gd name="connsiteX1" fmla="*/ 101826 w 5688988"/>
                      <a:gd name="connsiteY1" fmla="*/ 426772 h 1543534"/>
                      <a:gd name="connsiteX2" fmla="*/ 169130 w 5688988"/>
                      <a:gd name="connsiteY2" fmla="*/ 526567 h 1543534"/>
                      <a:gd name="connsiteX3" fmla="*/ 1014904 w 5688988"/>
                      <a:gd name="connsiteY3" fmla="*/ 702530 h 1543534"/>
                      <a:gd name="connsiteX4" fmla="*/ 1034793 w 5688988"/>
                      <a:gd name="connsiteY4" fmla="*/ 468547 h 1543534"/>
                      <a:gd name="connsiteX5" fmla="*/ 979093 w 5688988"/>
                      <a:gd name="connsiteY5" fmla="*/ 162199 h 1543534"/>
                      <a:gd name="connsiteX6" fmla="*/ 1148738 w 5688988"/>
                      <a:gd name="connsiteY6" fmla="*/ 0 h 1543534"/>
                      <a:gd name="connsiteX7" fmla="*/ 2120288 w 5688988"/>
                      <a:gd name="connsiteY7" fmla="*/ 190984 h 1543534"/>
                      <a:gd name="connsiteX8" fmla="*/ 3155338 w 5688988"/>
                      <a:gd name="connsiteY8" fmla="*/ 559284 h 1543534"/>
                      <a:gd name="connsiteX9" fmla="*/ 3383938 w 5688988"/>
                      <a:gd name="connsiteY9" fmla="*/ 114784 h 1543534"/>
                      <a:gd name="connsiteX10" fmla="*/ 3549038 w 5688988"/>
                      <a:gd name="connsiteY10" fmla="*/ 1041884 h 1543534"/>
                      <a:gd name="connsiteX11" fmla="*/ 5688988 w 5688988"/>
                      <a:gd name="connsiteY11" fmla="*/ 432284 h 1543534"/>
                      <a:gd name="connsiteX12" fmla="*/ 5688988 w 5688988"/>
                      <a:gd name="connsiteY12" fmla="*/ 1543534 h 1543534"/>
                      <a:gd name="connsiteX13" fmla="*/ 323238 w 5688988"/>
                      <a:gd name="connsiteY13" fmla="*/ 1543534 h 1543534"/>
                      <a:gd name="connsiteX14" fmla="*/ 0 w 5688988"/>
                      <a:gd name="connsiteY14" fmla="*/ 472221 h 1543534"/>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20288 w 5688988"/>
                      <a:gd name="connsiteY7" fmla="*/ 188663 h 1541213"/>
                      <a:gd name="connsiteX8" fmla="*/ 3155338 w 5688988"/>
                      <a:gd name="connsiteY8" fmla="*/ 556963 h 1541213"/>
                      <a:gd name="connsiteX9" fmla="*/ 3383938 w 5688988"/>
                      <a:gd name="connsiteY9" fmla="*/ 112463 h 1541213"/>
                      <a:gd name="connsiteX10" fmla="*/ 3549038 w 5688988"/>
                      <a:gd name="connsiteY10" fmla="*/ 1039563 h 1541213"/>
                      <a:gd name="connsiteX11" fmla="*/ 5688988 w 5688988"/>
                      <a:gd name="connsiteY11" fmla="*/ 429963 h 1541213"/>
                      <a:gd name="connsiteX12" fmla="*/ 5688988 w 5688988"/>
                      <a:gd name="connsiteY12" fmla="*/ 1541213 h 1541213"/>
                      <a:gd name="connsiteX13" fmla="*/ 323238 w 5688988"/>
                      <a:gd name="connsiteY13" fmla="*/ 1541213 h 1541213"/>
                      <a:gd name="connsiteX14" fmla="*/ 0 w 5688988"/>
                      <a:gd name="connsiteY14"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087797 w 5688988"/>
                      <a:gd name="connsiteY7" fmla="*/ 179380 h 1541213"/>
                      <a:gd name="connsiteX8" fmla="*/ 3155338 w 5688988"/>
                      <a:gd name="connsiteY8" fmla="*/ 556963 h 1541213"/>
                      <a:gd name="connsiteX9" fmla="*/ 3383938 w 5688988"/>
                      <a:gd name="connsiteY9" fmla="*/ 112463 h 1541213"/>
                      <a:gd name="connsiteX10" fmla="*/ 3549038 w 5688988"/>
                      <a:gd name="connsiteY10" fmla="*/ 1039563 h 1541213"/>
                      <a:gd name="connsiteX11" fmla="*/ 5688988 w 5688988"/>
                      <a:gd name="connsiteY11" fmla="*/ 429963 h 1541213"/>
                      <a:gd name="connsiteX12" fmla="*/ 5688988 w 5688988"/>
                      <a:gd name="connsiteY12" fmla="*/ 1541213 h 1541213"/>
                      <a:gd name="connsiteX13" fmla="*/ 323238 w 5688988"/>
                      <a:gd name="connsiteY13" fmla="*/ 1541213 h 1541213"/>
                      <a:gd name="connsiteX14" fmla="*/ 0 w 5688988"/>
                      <a:gd name="connsiteY14"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087797 w 5688988"/>
                      <a:gd name="connsiteY7" fmla="*/ 179380 h 1541213"/>
                      <a:gd name="connsiteX8" fmla="*/ 3155338 w 5688988"/>
                      <a:gd name="connsiteY8" fmla="*/ 556963 h 1541213"/>
                      <a:gd name="connsiteX9" fmla="*/ 3383938 w 5688988"/>
                      <a:gd name="connsiteY9" fmla="*/ 112463 h 1541213"/>
                      <a:gd name="connsiteX10" fmla="*/ 3549038 w 5688988"/>
                      <a:gd name="connsiteY10" fmla="*/ 1039563 h 1541213"/>
                      <a:gd name="connsiteX11" fmla="*/ 5688988 w 5688988"/>
                      <a:gd name="connsiteY11" fmla="*/ 429963 h 1541213"/>
                      <a:gd name="connsiteX12" fmla="*/ 5688988 w 5688988"/>
                      <a:gd name="connsiteY12" fmla="*/ 1541213 h 1541213"/>
                      <a:gd name="connsiteX13" fmla="*/ 323238 w 5688988"/>
                      <a:gd name="connsiteY13" fmla="*/ 1541213 h 1541213"/>
                      <a:gd name="connsiteX14" fmla="*/ 0 w 5688988"/>
                      <a:gd name="connsiteY14"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087797 w 5688988"/>
                      <a:gd name="connsiteY7" fmla="*/ 179380 h 1541213"/>
                      <a:gd name="connsiteX8" fmla="*/ 3155338 w 5688988"/>
                      <a:gd name="connsiteY8" fmla="*/ 556963 h 1541213"/>
                      <a:gd name="connsiteX9" fmla="*/ 3383938 w 5688988"/>
                      <a:gd name="connsiteY9" fmla="*/ 112463 h 1541213"/>
                      <a:gd name="connsiteX10" fmla="*/ 3549038 w 5688988"/>
                      <a:gd name="connsiteY10" fmla="*/ 1039563 h 1541213"/>
                      <a:gd name="connsiteX11" fmla="*/ 5688988 w 5688988"/>
                      <a:gd name="connsiteY11" fmla="*/ 429963 h 1541213"/>
                      <a:gd name="connsiteX12" fmla="*/ 5688988 w 5688988"/>
                      <a:gd name="connsiteY12" fmla="*/ 1541213 h 1541213"/>
                      <a:gd name="connsiteX13" fmla="*/ 323238 w 5688988"/>
                      <a:gd name="connsiteY13" fmla="*/ 1541213 h 1541213"/>
                      <a:gd name="connsiteX14" fmla="*/ 0 w 5688988"/>
                      <a:gd name="connsiteY14"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087797 w 5688988"/>
                      <a:gd name="connsiteY7" fmla="*/ 179380 h 1541213"/>
                      <a:gd name="connsiteX8" fmla="*/ 2232332 w 5688988"/>
                      <a:gd name="connsiteY8" fmla="*/ 517284 h 1541213"/>
                      <a:gd name="connsiteX9" fmla="*/ 3155338 w 5688988"/>
                      <a:gd name="connsiteY9" fmla="*/ 556963 h 1541213"/>
                      <a:gd name="connsiteX10" fmla="*/ 3383938 w 5688988"/>
                      <a:gd name="connsiteY10" fmla="*/ 112463 h 1541213"/>
                      <a:gd name="connsiteX11" fmla="*/ 3549038 w 5688988"/>
                      <a:gd name="connsiteY11" fmla="*/ 1039563 h 1541213"/>
                      <a:gd name="connsiteX12" fmla="*/ 5688988 w 5688988"/>
                      <a:gd name="connsiteY12" fmla="*/ 429963 h 1541213"/>
                      <a:gd name="connsiteX13" fmla="*/ 5688988 w 5688988"/>
                      <a:gd name="connsiteY13" fmla="*/ 1541213 h 1541213"/>
                      <a:gd name="connsiteX14" fmla="*/ 323238 w 5688988"/>
                      <a:gd name="connsiteY14" fmla="*/ 1541213 h 1541213"/>
                      <a:gd name="connsiteX15" fmla="*/ 0 w 5688988"/>
                      <a:gd name="connsiteY15"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087797 w 5688988"/>
                      <a:gd name="connsiteY7" fmla="*/ 179380 h 1541213"/>
                      <a:gd name="connsiteX8" fmla="*/ 2232332 w 5688988"/>
                      <a:gd name="connsiteY8" fmla="*/ 517284 h 1541213"/>
                      <a:gd name="connsiteX9" fmla="*/ 3155338 w 5688988"/>
                      <a:gd name="connsiteY9" fmla="*/ 556963 h 1541213"/>
                      <a:gd name="connsiteX10" fmla="*/ 3383938 w 5688988"/>
                      <a:gd name="connsiteY10" fmla="*/ 112463 h 1541213"/>
                      <a:gd name="connsiteX11" fmla="*/ 3549038 w 5688988"/>
                      <a:gd name="connsiteY11" fmla="*/ 1039563 h 1541213"/>
                      <a:gd name="connsiteX12" fmla="*/ 5688988 w 5688988"/>
                      <a:gd name="connsiteY12" fmla="*/ 429963 h 1541213"/>
                      <a:gd name="connsiteX13" fmla="*/ 5688988 w 5688988"/>
                      <a:gd name="connsiteY13" fmla="*/ 1541213 h 1541213"/>
                      <a:gd name="connsiteX14" fmla="*/ 323238 w 5688988"/>
                      <a:gd name="connsiteY14" fmla="*/ 1541213 h 1541213"/>
                      <a:gd name="connsiteX15" fmla="*/ 0 w 5688988"/>
                      <a:gd name="connsiteY15"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087797 w 5688988"/>
                      <a:gd name="connsiteY7" fmla="*/ 179380 h 1541213"/>
                      <a:gd name="connsiteX8" fmla="*/ 2137178 w 5688988"/>
                      <a:gd name="connsiteY8" fmla="*/ 326977 h 1541213"/>
                      <a:gd name="connsiteX9" fmla="*/ 2232332 w 5688988"/>
                      <a:gd name="connsiteY9" fmla="*/ 517284 h 1541213"/>
                      <a:gd name="connsiteX10" fmla="*/ 3155338 w 5688988"/>
                      <a:gd name="connsiteY10" fmla="*/ 556963 h 1541213"/>
                      <a:gd name="connsiteX11" fmla="*/ 3383938 w 5688988"/>
                      <a:gd name="connsiteY11" fmla="*/ 112463 h 1541213"/>
                      <a:gd name="connsiteX12" fmla="*/ 3549038 w 5688988"/>
                      <a:gd name="connsiteY12" fmla="*/ 1039563 h 1541213"/>
                      <a:gd name="connsiteX13" fmla="*/ 5688988 w 5688988"/>
                      <a:gd name="connsiteY13" fmla="*/ 429963 h 1541213"/>
                      <a:gd name="connsiteX14" fmla="*/ 5688988 w 5688988"/>
                      <a:gd name="connsiteY14" fmla="*/ 1541213 h 1541213"/>
                      <a:gd name="connsiteX15" fmla="*/ 323238 w 5688988"/>
                      <a:gd name="connsiteY15" fmla="*/ 1541213 h 1541213"/>
                      <a:gd name="connsiteX16" fmla="*/ 0 w 5688988"/>
                      <a:gd name="connsiteY16"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087797 w 5688988"/>
                      <a:gd name="connsiteY7" fmla="*/ 179380 h 1541213"/>
                      <a:gd name="connsiteX8" fmla="*/ 2137178 w 5688988"/>
                      <a:gd name="connsiteY8" fmla="*/ 326977 h 1541213"/>
                      <a:gd name="connsiteX9" fmla="*/ 1928305 w 5688988"/>
                      <a:gd name="connsiteY9" fmla="*/ 299127 h 1541213"/>
                      <a:gd name="connsiteX10" fmla="*/ 2232332 w 5688988"/>
                      <a:gd name="connsiteY10" fmla="*/ 517284 h 1541213"/>
                      <a:gd name="connsiteX11" fmla="*/ 3155338 w 5688988"/>
                      <a:gd name="connsiteY11" fmla="*/ 556963 h 1541213"/>
                      <a:gd name="connsiteX12" fmla="*/ 3383938 w 5688988"/>
                      <a:gd name="connsiteY12" fmla="*/ 112463 h 1541213"/>
                      <a:gd name="connsiteX13" fmla="*/ 3549038 w 5688988"/>
                      <a:gd name="connsiteY13" fmla="*/ 1039563 h 1541213"/>
                      <a:gd name="connsiteX14" fmla="*/ 5688988 w 5688988"/>
                      <a:gd name="connsiteY14" fmla="*/ 429963 h 1541213"/>
                      <a:gd name="connsiteX15" fmla="*/ 5688988 w 5688988"/>
                      <a:gd name="connsiteY15" fmla="*/ 1541213 h 1541213"/>
                      <a:gd name="connsiteX16" fmla="*/ 323238 w 5688988"/>
                      <a:gd name="connsiteY16" fmla="*/ 1541213 h 1541213"/>
                      <a:gd name="connsiteX17" fmla="*/ 0 w 5688988"/>
                      <a:gd name="connsiteY17"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087797 w 5688988"/>
                      <a:gd name="connsiteY7" fmla="*/ 179380 h 1541213"/>
                      <a:gd name="connsiteX8" fmla="*/ 2137178 w 5688988"/>
                      <a:gd name="connsiteY8" fmla="*/ 326977 h 1541213"/>
                      <a:gd name="connsiteX9" fmla="*/ 1928305 w 5688988"/>
                      <a:gd name="connsiteY9" fmla="*/ 299127 h 1541213"/>
                      <a:gd name="connsiteX10" fmla="*/ 2232332 w 5688988"/>
                      <a:gd name="connsiteY10" fmla="*/ 517284 h 1541213"/>
                      <a:gd name="connsiteX11" fmla="*/ 3155338 w 5688988"/>
                      <a:gd name="connsiteY11" fmla="*/ 556963 h 1541213"/>
                      <a:gd name="connsiteX12" fmla="*/ 3383938 w 5688988"/>
                      <a:gd name="connsiteY12" fmla="*/ 112463 h 1541213"/>
                      <a:gd name="connsiteX13" fmla="*/ 3549038 w 5688988"/>
                      <a:gd name="connsiteY13" fmla="*/ 1039563 h 1541213"/>
                      <a:gd name="connsiteX14" fmla="*/ 5688988 w 5688988"/>
                      <a:gd name="connsiteY14" fmla="*/ 429963 h 1541213"/>
                      <a:gd name="connsiteX15" fmla="*/ 5688988 w 5688988"/>
                      <a:gd name="connsiteY15" fmla="*/ 1541213 h 1541213"/>
                      <a:gd name="connsiteX16" fmla="*/ 323238 w 5688988"/>
                      <a:gd name="connsiteY16" fmla="*/ 1541213 h 1541213"/>
                      <a:gd name="connsiteX17" fmla="*/ 0 w 5688988"/>
                      <a:gd name="connsiteY17"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7178 w 5688988"/>
                      <a:gd name="connsiteY8" fmla="*/ 326977 h 1541213"/>
                      <a:gd name="connsiteX9" fmla="*/ 1928305 w 5688988"/>
                      <a:gd name="connsiteY9" fmla="*/ 299127 h 1541213"/>
                      <a:gd name="connsiteX10" fmla="*/ 2232332 w 5688988"/>
                      <a:gd name="connsiteY10" fmla="*/ 517284 h 1541213"/>
                      <a:gd name="connsiteX11" fmla="*/ 3155338 w 5688988"/>
                      <a:gd name="connsiteY11" fmla="*/ 556963 h 1541213"/>
                      <a:gd name="connsiteX12" fmla="*/ 3383938 w 5688988"/>
                      <a:gd name="connsiteY12" fmla="*/ 112463 h 1541213"/>
                      <a:gd name="connsiteX13" fmla="*/ 3549038 w 5688988"/>
                      <a:gd name="connsiteY13" fmla="*/ 1039563 h 1541213"/>
                      <a:gd name="connsiteX14" fmla="*/ 5688988 w 5688988"/>
                      <a:gd name="connsiteY14" fmla="*/ 429963 h 1541213"/>
                      <a:gd name="connsiteX15" fmla="*/ 5688988 w 5688988"/>
                      <a:gd name="connsiteY15" fmla="*/ 1541213 h 1541213"/>
                      <a:gd name="connsiteX16" fmla="*/ 323238 w 5688988"/>
                      <a:gd name="connsiteY16" fmla="*/ 1541213 h 1541213"/>
                      <a:gd name="connsiteX17" fmla="*/ 0 w 5688988"/>
                      <a:gd name="connsiteY17"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7178 w 5688988"/>
                      <a:gd name="connsiteY8" fmla="*/ 326977 h 1541213"/>
                      <a:gd name="connsiteX9" fmla="*/ 1928305 w 5688988"/>
                      <a:gd name="connsiteY9" fmla="*/ 299127 h 1541213"/>
                      <a:gd name="connsiteX10" fmla="*/ 2232332 w 5688988"/>
                      <a:gd name="connsiteY10" fmla="*/ 517284 h 1541213"/>
                      <a:gd name="connsiteX11" fmla="*/ 3155338 w 5688988"/>
                      <a:gd name="connsiteY11" fmla="*/ 556963 h 1541213"/>
                      <a:gd name="connsiteX12" fmla="*/ 3383938 w 5688988"/>
                      <a:gd name="connsiteY12" fmla="*/ 112463 h 1541213"/>
                      <a:gd name="connsiteX13" fmla="*/ 3549038 w 5688988"/>
                      <a:gd name="connsiteY13" fmla="*/ 1039563 h 1541213"/>
                      <a:gd name="connsiteX14" fmla="*/ 5688988 w 5688988"/>
                      <a:gd name="connsiteY14" fmla="*/ 429963 h 1541213"/>
                      <a:gd name="connsiteX15" fmla="*/ 5688988 w 5688988"/>
                      <a:gd name="connsiteY15" fmla="*/ 1541213 h 1541213"/>
                      <a:gd name="connsiteX16" fmla="*/ 323238 w 5688988"/>
                      <a:gd name="connsiteY16" fmla="*/ 1541213 h 1541213"/>
                      <a:gd name="connsiteX17" fmla="*/ 0 w 5688988"/>
                      <a:gd name="connsiteY17"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55338 w 5688988"/>
                      <a:gd name="connsiteY11" fmla="*/ 556963 h 1541213"/>
                      <a:gd name="connsiteX12" fmla="*/ 3383938 w 5688988"/>
                      <a:gd name="connsiteY12" fmla="*/ 112463 h 1541213"/>
                      <a:gd name="connsiteX13" fmla="*/ 3549038 w 5688988"/>
                      <a:gd name="connsiteY13" fmla="*/ 1039563 h 1541213"/>
                      <a:gd name="connsiteX14" fmla="*/ 5688988 w 5688988"/>
                      <a:gd name="connsiteY14" fmla="*/ 429963 h 1541213"/>
                      <a:gd name="connsiteX15" fmla="*/ 5688988 w 5688988"/>
                      <a:gd name="connsiteY15" fmla="*/ 1541213 h 1541213"/>
                      <a:gd name="connsiteX16" fmla="*/ 323238 w 5688988"/>
                      <a:gd name="connsiteY16" fmla="*/ 1541213 h 1541213"/>
                      <a:gd name="connsiteX17" fmla="*/ 0 w 5688988"/>
                      <a:gd name="connsiteY17"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55338 w 5688988"/>
                      <a:gd name="connsiteY11" fmla="*/ 556963 h 1541213"/>
                      <a:gd name="connsiteX12" fmla="*/ 3383938 w 5688988"/>
                      <a:gd name="connsiteY12" fmla="*/ 112463 h 1541213"/>
                      <a:gd name="connsiteX13" fmla="*/ 3549038 w 5688988"/>
                      <a:gd name="connsiteY13" fmla="*/ 1039563 h 1541213"/>
                      <a:gd name="connsiteX14" fmla="*/ 5688988 w 5688988"/>
                      <a:gd name="connsiteY14" fmla="*/ 429963 h 1541213"/>
                      <a:gd name="connsiteX15" fmla="*/ 5688988 w 5688988"/>
                      <a:gd name="connsiteY15" fmla="*/ 1541213 h 1541213"/>
                      <a:gd name="connsiteX16" fmla="*/ 323238 w 5688988"/>
                      <a:gd name="connsiteY16" fmla="*/ 1541213 h 1541213"/>
                      <a:gd name="connsiteX17" fmla="*/ 0 w 5688988"/>
                      <a:gd name="connsiteY17"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62300 w 5688988"/>
                      <a:gd name="connsiteY11" fmla="*/ 603380 h 1541213"/>
                      <a:gd name="connsiteX12" fmla="*/ 3383938 w 5688988"/>
                      <a:gd name="connsiteY12" fmla="*/ 112463 h 1541213"/>
                      <a:gd name="connsiteX13" fmla="*/ 3549038 w 5688988"/>
                      <a:gd name="connsiteY13" fmla="*/ 1039563 h 1541213"/>
                      <a:gd name="connsiteX14" fmla="*/ 5688988 w 5688988"/>
                      <a:gd name="connsiteY14" fmla="*/ 429963 h 1541213"/>
                      <a:gd name="connsiteX15" fmla="*/ 5688988 w 5688988"/>
                      <a:gd name="connsiteY15" fmla="*/ 1541213 h 1541213"/>
                      <a:gd name="connsiteX16" fmla="*/ 323238 w 5688988"/>
                      <a:gd name="connsiteY16" fmla="*/ 1541213 h 1541213"/>
                      <a:gd name="connsiteX17" fmla="*/ 0 w 5688988"/>
                      <a:gd name="connsiteY17"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62300 w 5688988"/>
                      <a:gd name="connsiteY11" fmla="*/ 603380 h 1541213"/>
                      <a:gd name="connsiteX12" fmla="*/ 3383938 w 5688988"/>
                      <a:gd name="connsiteY12" fmla="*/ 112463 h 1541213"/>
                      <a:gd name="connsiteX13" fmla="*/ 3549038 w 5688988"/>
                      <a:gd name="connsiteY13" fmla="*/ 1039563 h 1541213"/>
                      <a:gd name="connsiteX14" fmla="*/ 5688988 w 5688988"/>
                      <a:gd name="connsiteY14" fmla="*/ 429963 h 1541213"/>
                      <a:gd name="connsiteX15" fmla="*/ 5688988 w 5688988"/>
                      <a:gd name="connsiteY15" fmla="*/ 1541213 h 1541213"/>
                      <a:gd name="connsiteX16" fmla="*/ 323238 w 5688988"/>
                      <a:gd name="connsiteY16" fmla="*/ 1541213 h 1541213"/>
                      <a:gd name="connsiteX17" fmla="*/ 0 w 5688988"/>
                      <a:gd name="connsiteY17"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383938 w 5688988"/>
                      <a:gd name="connsiteY12" fmla="*/ 112463 h 1541213"/>
                      <a:gd name="connsiteX13" fmla="*/ 3549038 w 5688988"/>
                      <a:gd name="connsiteY13" fmla="*/ 1039563 h 1541213"/>
                      <a:gd name="connsiteX14" fmla="*/ 5688988 w 5688988"/>
                      <a:gd name="connsiteY14" fmla="*/ 429963 h 1541213"/>
                      <a:gd name="connsiteX15" fmla="*/ 5688988 w 5688988"/>
                      <a:gd name="connsiteY15" fmla="*/ 1541213 h 1541213"/>
                      <a:gd name="connsiteX16" fmla="*/ 323238 w 5688988"/>
                      <a:gd name="connsiteY16" fmla="*/ 1541213 h 1541213"/>
                      <a:gd name="connsiteX17" fmla="*/ 0 w 5688988"/>
                      <a:gd name="connsiteY17"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83938 w 5688988"/>
                      <a:gd name="connsiteY13" fmla="*/ 112463 h 1541213"/>
                      <a:gd name="connsiteX14" fmla="*/ 3549038 w 5688988"/>
                      <a:gd name="connsiteY14" fmla="*/ 1039563 h 1541213"/>
                      <a:gd name="connsiteX15" fmla="*/ 5688988 w 5688988"/>
                      <a:gd name="connsiteY15" fmla="*/ 429963 h 1541213"/>
                      <a:gd name="connsiteX16" fmla="*/ 5688988 w 5688988"/>
                      <a:gd name="connsiteY16" fmla="*/ 1541213 h 1541213"/>
                      <a:gd name="connsiteX17" fmla="*/ 323238 w 5688988"/>
                      <a:gd name="connsiteY17" fmla="*/ 1541213 h 1541213"/>
                      <a:gd name="connsiteX18" fmla="*/ 0 w 5688988"/>
                      <a:gd name="connsiteY18"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83938 w 5688988"/>
                      <a:gd name="connsiteY13" fmla="*/ 112463 h 1541213"/>
                      <a:gd name="connsiteX14" fmla="*/ 3549038 w 5688988"/>
                      <a:gd name="connsiteY14" fmla="*/ 1039563 h 1541213"/>
                      <a:gd name="connsiteX15" fmla="*/ 5688988 w 5688988"/>
                      <a:gd name="connsiteY15" fmla="*/ 429963 h 1541213"/>
                      <a:gd name="connsiteX16" fmla="*/ 5688988 w 5688988"/>
                      <a:gd name="connsiteY16" fmla="*/ 1541213 h 1541213"/>
                      <a:gd name="connsiteX17" fmla="*/ 323238 w 5688988"/>
                      <a:gd name="connsiteY17" fmla="*/ 1541213 h 1541213"/>
                      <a:gd name="connsiteX18" fmla="*/ 0 w 5688988"/>
                      <a:gd name="connsiteY18"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5688988 w 5688988"/>
                      <a:gd name="connsiteY15" fmla="*/ 429963 h 1541213"/>
                      <a:gd name="connsiteX16" fmla="*/ 5688988 w 5688988"/>
                      <a:gd name="connsiteY16" fmla="*/ 1541213 h 1541213"/>
                      <a:gd name="connsiteX17" fmla="*/ 323238 w 5688988"/>
                      <a:gd name="connsiteY17" fmla="*/ 1541213 h 1541213"/>
                      <a:gd name="connsiteX18" fmla="*/ 0 w 5688988"/>
                      <a:gd name="connsiteY18"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5670421 w 5688988"/>
                      <a:gd name="connsiteY15" fmla="*/ 1140132 h 1541213"/>
                      <a:gd name="connsiteX16" fmla="*/ 5688988 w 5688988"/>
                      <a:gd name="connsiteY16" fmla="*/ 1541213 h 1541213"/>
                      <a:gd name="connsiteX17" fmla="*/ 323238 w 5688988"/>
                      <a:gd name="connsiteY17" fmla="*/ 1541213 h 1541213"/>
                      <a:gd name="connsiteX18" fmla="*/ 0 w 5688988"/>
                      <a:gd name="connsiteY18"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5670421 w 5688988"/>
                      <a:gd name="connsiteY16" fmla="*/ 1140132 h 1541213"/>
                      <a:gd name="connsiteX17" fmla="*/ 5688988 w 5688988"/>
                      <a:gd name="connsiteY17" fmla="*/ 1541213 h 1541213"/>
                      <a:gd name="connsiteX18" fmla="*/ 323238 w 5688988"/>
                      <a:gd name="connsiteY18" fmla="*/ 1541213 h 1541213"/>
                      <a:gd name="connsiteX19" fmla="*/ 0 w 5688988"/>
                      <a:gd name="connsiteY19"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715601 w 5688988"/>
                      <a:gd name="connsiteY16" fmla="*/ 983767 h 1541213"/>
                      <a:gd name="connsiteX17" fmla="*/ 5670421 w 5688988"/>
                      <a:gd name="connsiteY17" fmla="*/ 1140132 h 1541213"/>
                      <a:gd name="connsiteX18" fmla="*/ 5688988 w 5688988"/>
                      <a:gd name="connsiteY18" fmla="*/ 1541213 h 1541213"/>
                      <a:gd name="connsiteX19" fmla="*/ 323238 w 5688988"/>
                      <a:gd name="connsiteY19" fmla="*/ 1541213 h 1541213"/>
                      <a:gd name="connsiteX20" fmla="*/ 0 w 5688988"/>
                      <a:gd name="connsiteY20"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715601 w 5688988"/>
                      <a:gd name="connsiteY16" fmla="*/ 983767 h 1541213"/>
                      <a:gd name="connsiteX17" fmla="*/ 5670421 w 5688988"/>
                      <a:gd name="connsiteY17" fmla="*/ 1140132 h 1541213"/>
                      <a:gd name="connsiteX18" fmla="*/ 5688988 w 5688988"/>
                      <a:gd name="connsiteY18" fmla="*/ 1541213 h 1541213"/>
                      <a:gd name="connsiteX19" fmla="*/ 323238 w 5688988"/>
                      <a:gd name="connsiteY19" fmla="*/ 1541213 h 1541213"/>
                      <a:gd name="connsiteX20" fmla="*/ 0 w 5688988"/>
                      <a:gd name="connsiteY20"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97445 w 5688988"/>
                      <a:gd name="connsiteY16" fmla="*/ 965200 h 1541213"/>
                      <a:gd name="connsiteX17" fmla="*/ 5670421 w 5688988"/>
                      <a:gd name="connsiteY17" fmla="*/ 1140132 h 1541213"/>
                      <a:gd name="connsiteX18" fmla="*/ 5688988 w 5688988"/>
                      <a:gd name="connsiteY18" fmla="*/ 1541213 h 1541213"/>
                      <a:gd name="connsiteX19" fmla="*/ 323238 w 5688988"/>
                      <a:gd name="connsiteY19" fmla="*/ 1541213 h 1541213"/>
                      <a:gd name="connsiteX20" fmla="*/ 0 w 5688988"/>
                      <a:gd name="connsiteY20"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97445 w 5688988"/>
                      <a:gd name="connsiteY16" fmla="*/ 965200 h 1541213"/>
                      <a:gd name="connsiteX17" fmla="*/ 5670421 w 5688988"/>
                      <a:gd name="connsiteY17" fmla="*/ 1140132 h 1541213"/>
                      <a:gd name="connsiteX18" fmla="*/ 5688988 w 5688988"/>
                      <a:gd name="connsiteY18" fmla="*/ 1541213 h 1541213"/>
                      <a:gd name="connsiteX19" fmla="*/ 323238 w 5688988"/>
                      <a:gd name="connsiteY19" fmla="*/ 1541213 h 1541213"/>
                      <a:gd name="connsiteX20" fmla="*/ 0 w 5688988"/>
                      <a:gd name="connsiteY20"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0858 w 5688988"/>
                      <a:gd name="connsiteY16" fmla="*/ 962879 h 1541213"/>
                      <a:gd name="connsiteX17" fmla="*/ 5670421 w 5688988"/>
                      <a:gd name="connsiteY17" fmla="*/ 1140132 h 1541213"/>
                      <a:gd name="connsiteX18" fmla="*/ 5688988 w 5688988"/>
                      <a:gd name="connsiteY18" fmla="*/ 1541213 h 1541213"/>
                      <a:gd name="connsiteX19" fmla="*/ 323238 w 5688988"/>
                      <a:gd name="connsiteY19" fmla="*/ 1541213 h 1541213"/>
                      <a:gd name="connsiteX20" fmla="*/ 0 w 5688988"/>
                      <a:gd name="connsiteY20"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0858 w 5688988"/>
                      <a:gd name="connsiteY16" fmla="*/ 962879 h 1541213"/>
                      <a:gd name="connsiteX17" fmla="*/ 5670421 w 5688988"/>
                      <a:gd name="connsiteY17" fmla="*/ 1140132 h 1541213"/>
                      <a:gd name="connsiteX18" fmla="*/ 5688988 w 5688988"/>
                      <a:gd name="connsiteY18" fmla="*/ 1541213 h 1541213"/>
                      <a:gd name="connsiteX19" fmla="*/ 323238 w 5688988"/>
                      <a:gd name="connsiteY19" fmla="*/ 1541213 h 1541213"/>
                      <a:gd name="connsiteX20" fmla="*/ 0 w 5688988"/>
                      <a:gd name="connsiteY20"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3179 w 5688988"/>
                      <a:gd name="connsiteY16" fmla="*/ 967521 h 1541213"/>
                      <a:gd name="connsiteX17" fmla="*/ 5670421 w 5688988"/>
                      <a:gd name="connsiteY17" fmla="*/ 1140132 h 1541213"/>
                      <a:gd name="connsiteX18" fmla="*/ 5688988 w 5688988"/>
                      <a:gd name="connsiteY18" fmla="*/ 1541213 h 1541213"/>
                      <a:gd name="connsiteX19" fmla="*/ 323238 w 5688988"/>
                      <a:gd name="connsiteY19" fmla="*/ 1541213 h 1541213"/>
                      <a:gd name="connsiteX20" fmla="*/ 0 w 5688988"/>
                      <a:gd name="connsiteY20"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3179 w 5688988"/>
                      <a:gd name="connsiteY16" fmla="*/ 967521 h 1541213"/>
                      <a:gd name="connsiteX17" fmla="*/ 5138955 w 5688988"/>
                      <a:gd name="connsiteY17" fmla="*/ 989279 h 1541213"/>
                      <a:gd name="connsiteX18" fmla="*/ 5688988 w 5688988"/>
                      <a:gd name="connsiteY18" fmla="*/ 1541213 h 1541213"/>
                      <a:gd name="connsiteX19" fmla="*/ 323238 w 5688988"/>
                      <a:gd name="connsiteY19" fmla="*/ 1541213 h 1541213"/>
                      <a:gd name="connsiteX20" fmla="*/ 0 w 5688988"/>
                      <a:gd name="connsiteY20"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0859 w 5688988"/>
                      <a:gd name="connsiteY16" fmla="*/ 981446 h 1541213"/>
                      <a:gd name="connsiteX17" fmla="*/ 5138955 w 5688988"/>
                      <a:gd name="connsiteY17" fmla="*/ 989279 h 1541213"/>
                      <a:gd name="connsiteX18" fmla="*/ 5688988 w 5688988"/>
                      <a:gd name="connsiteY18" fmla="*/ 1541213 h 1541213"/>
                      <a:gd name="connsiteX19" fmla="*/ 323238 w 5688988"/>
                      <a:gd name="connsiteY19" fmla="*/ 1541213 h 1541213"/>
                      <a:gd name="connsiteX20" fmla="*/ 0 w 5688988"/>
                      <a:gd name="connsiteY20"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0859 w 5688988"/>
                      <a:gd name="connsiteY16" fmla="*/ 981446 h 1541213"/>
                      <a:gd name="connsiteX17" fmla="*/ 5138955 w 5688988"/>
                      <a:gd name="connsiteY17" fmla="*/ 989279 h 1541213"/>
                      <a:gd name="connsiteX18" fmla="*/ 5678738 w 5688988"/>
                      <a:gd name="connsiteY18" fmla="*/ 1150865 h 1541213"/>
                      <a:gd name="connsiteX19" fmla="*/ 5688988 w 5688988"/>
                      <a:gd name="connsiteY19" fmla="*/ 1541213 h 1541213"/>
                      <a:gd name="connsiteX20" fmla="*/ 323238 w 5688988"/>
                      <a:gd name="connsiteY20" fmla="*/ 1541213 h 1541213"/>
                      <a:gd name="connsiteX21" fmla="*/ 0 w 5688988"/>
                      <a:gd name="connsiteY21"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0859 w 5688988"/>
                      <a:gd name="connsiteY16" fmla="*/ 981446 h 1541213"/>
                      <a:gd name="connsiteX17" fmla="*/ 5138955 w 5688988"/>
                      <a:gd name="connsiteY17" fmla="*/ 989279 h 1541213"/>
                      <a:gd name="connsiteX18" fmla="*/ 5551093 w 5688988"/>
                      <a:gd name="connsiteY18" fmla="*/ 1120695 h 1541213"/>
                      <a:gd name="connsiteX19" fmla="*/ 5678738 w 5688988"/>
                      <a:gd name="connsiteY19" fmla="*/ 1150865 h 1541213"/>
                      <a:gd name="connsiteX20" fmla="*/ 5688988 w 5688988"/>
                      <a:gd name="connsiteY20" fmla="*/ 1541213 h 1541213"/>
                      <a:gd name="connsiteX21" fmla="*/ 323238 w 5688988"/>
                      <a:gd name="connsiteY21" fmla="*/ 1541213 h 1541213"/>
                      <a:gd name="connsiteX22" fmla="*/ 0 w 5688988"/>
                      <a:gd name="connsiteY22"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0859 w 5688988"/>
                      <a:gd name="connsiteY16" fmla="*/ 981446 h 1541213"/>
                      <a:gd name="connsiteX17" fmla="*/ 5138955 w 5688988"/>
                      <a:gd name="connsiteY17" fmla="*/ 989279 h 1541213"/>
                      <a:gd name="connsiteX18" fmla="*/ 5520923 w 5688988"/>
                      <a:gd name="connsiteY18" fmla="*/ 941992 h 1541213"/>
                      <a:gd name="connsiteX19" fmla="*/ 5551093 w 5688988"/>
                      <a:gd name="connsiteY19" fmla="*/ 1120695 h 1541213"/>
                      <a:gd name="connsiteX20" fmla="*/ 5678738 w 5688988"/>
                      <a:gd name="connsiteY20" fmla="*/ 1150865 h 1541213"/>
                      <a:gd name="connsiteX21" fmla="*/ 5688988 w 5688988"/>
                      <a:gd name="connsiteY21" fmla="*/ 1541213 h 1541213"/>
                      <a:gd name="connsiteX22" fmla="*/ 323238 w 5688988"/>
                      <a:gd name="connsiteY22" fmla="*/ 1541213 h 1541213"/>
                      <a:gd name="connsiteX23" fmla="*/ 0 w 5688988"/>
                      <a:gd name="connsiteY23"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0859 w 5688988"/>
                      <a:gd name="connsiteY16" fmla="*/ 981446 h 1541213"/>
                      <a:gd name="connsiteX17" fmla="*/ 5138955 w 5688988"/>
                      <a:gd name="connsiteY17" fmla="*/ 989279 h 1541213"/>
                      <a:gd name="connsiteX18" fmla="*/ 5242425 w 5688988"/>
                      <a:gd name="connsiteY18" fmla="*/ 1078920 h 1541213"/>
                      <a:gd name="connsiteX19" fmla="*/ 5520923 w 5688988"/>
                      <a:gd name="connsiteY19" fmla="*/ 941992 h 1541213"/>
                      <a:gd name="connsiteX20" fmla="*/ 5551093 w 5688988"/>
                      <a:gd name="connsiteY20" fmla="*/ 1120695 h 1541213"/>
                      <a:gd name="connsiteX21" fmla="*/ 5678738 w 5688988"/>
                      <a:gd name="connsiteY21" fmla="*/ 1150865 h 1541213"/>
                      <a:gd name="connsiteX22" fmla="*/ 5688988 w 5688988"/>
                      <a:gd name="connsiteY22" fmla="*/ 1541213 h 1541213"/>
                      <a:gd name="connsiteX23" fmla="*/ 323238 w 5688988"/>
                      <a:gd name="connsiteY23" fmla="*/ 1541213 h 1541213"/>
                      <a:gd name="connsiteX24" fmla="*/ 0 w 5688988"/>
                      <a:gd name="connsiteY24"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0859 w 5688988"/>
                      <a:gd name="connsiteY16" fmla="*/ 981446 h 1541213"/>
                      <a:gd name="connsiteX17" fmla="*/ 5106464 w 5688988"/>
                      <a:gd name="connsiteY17" fmla="*/ 970712 h 1541213"/>
                      <a:gd name="connsiteX18" fmla="*/ 5242425 w 5688988"/>
                      <a:gd name="connsiteY18" fmla="*/ 1078920 h 1541213"/>
                      <a:gd name="connsiteX19" fmla="*/ 5520923 w 5688988"/>
                      <a:gd name="connsiteY19" fmla="*/ 941992 h 1541213"/>
                      <a:gd name="connsiteX20" fmla="*/ 5551093 w 5688988"/>
                      <a:gd name="connsiteY20" fmla="*/ 1120695 h 1541213"/>
                      <a:gd name="connsiteX21" fmla="*/ 5678738 w 5688988"/>
                      <a:gd name="connsiteY21" fmla="*/ 1150865 h 1541213"/>
                      <a:gd name="connsiteX22" fmla="*/ 5688988 w 5688988"/>
                      <a:gd name="connsiteY22" fmla="*/ 1541213 h 1541213"/>
                      <a:gd name="connsiteX23" fmla="*/ 323238 w 5688988"/>
                      <a:gd name="connsiteY23" fmla="*/ 1541213 h 1541213"/>
                      <a:gd name="connsiteX24" fmla="*/ 0 w 5688988"/>
                      <a:gd name="connsiteY24"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0859 w 5688988"/>
                      <a:gd name="connsiteY16" fmla="*/ 981446 h 1541213"/>
                      <a:gd name="connsiteX17" fmla="*/ 5106464 w 5688988"/>
                      <a:gd name="connsiteY17" fmla="*/ 970712 h 1541213"/>
                      <a:gd name="connsiteX18" fmla="*/ 5242425 w 5688988"/>
                      <a:gd name="connsiteY18" fmla="*/ 1078920 h 1541213"/>
                      <a:gd name="connsiteX19" fmla="*/ 5344541 w 5688988"/>
                      <a:gd name="connsiteY19" fmla="*/ 1016258 h 1541213"/>
                      <a:gd name="connsiteX20" fmla="*/ 5520923 w 5688988"/>
                      <a:gd name="connsiteY20" fmla="*/ 941992 h 1541213"/>
                      <a:gd name="connsiteX21" fmla="*/ 5551093 w 5688988"/>
                      <a:gd name="connsiteY21" fmla="*/ 1120695 h 1541213"/>
                      <a:gd name="connsiteX22" fmla="*/ 5678738 w 5688988"/>
                      <a:gd name="connsiteY22" fmla="*/ 1150865 h 1541213"/>
                      <a:gd name="connsiteX23" fmla="*/ 5688988 w 5688988"/>
                      <a:gd name="connsiteY23" fmla="*/ 1541213 h 1541213"/>
                      <a:gd name="connsiteX24" fmla="*/ 323238 w 5688988"/>
                      <a:gd name="connsiteY24" fmla="*/ 1541213 h 1541213"/>
                      <a:gd name="connsiteX25" fmla="*/ 0 w 5688988"/>
                      <a:gd name="connsiteY25"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0859 w 5688988"/>
                      <a:gd name="connsiteY16" fmla="*/ 981446 h 1541213"/>
                      <a:gd name="connsiteX17" fmla="*/ 5106464 w 5688988"/>
                      <a:gd name="connsiteY17" fmla="*/ 970712 h 1541213"/>
                      <a:gd name="connsiteX18" fmla="*/ 5242425 w 5688988"/>
                      <a:gd name="connsiteY18" fmla="*/ 1078920 h 1541213"/>
                      <a:gd name="connsiteX19" fmla="*/ 5344541 w 5688988"/>
                      <a:gd name="connsiteY19" fmla="*/ 1016258 h 1541213"/>
                      <a:gd name="connsiteX20" fmla="*/ 5500036 w 5688988"/>
                      <a:gd name="connsiteY20" fmla="*/ 967521 h 1541213"/>
                      <a:gd name="connsiteX21" fmla="*/ 5551093 w 5688988"/>
                      <a:gd name="connsiteY21" fmla="*/ 1120695 h 1541213"/>
                      <a:gd name="connsiteX22" fmla="*/ 5678738 w 5688988"/>
                      <a:gd name="connsiteY22" fmla="*/ 1150865 h 1541213"/>
                      <a:gd name="connsiteX23" fmla="*/ 5688988 w 5688988"/>
                      <a:gd name="connsiteY23" fmla="*/ 1541213 h 1541213"/>
                      <a:gd name="connsiteX24" fmla="*/ 323238 w 5688988"/>
                      <a:gd name="connsiteY24" fmla="*/ 1541213 h 1541213"/>
                      <a:gd name="connsiteX25" fmla="*/ 0 w 5688988"/>
                      <a:gd name="connsiteY25"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0859 w 5688988"/>
                      <a:gd name="connsiteY16" fmla="*/ 981446 h 1541213"/>
                      <a:gd name="connsiteX17" fmla="*/ 5106464 w 5688988"/>
                      <a:gd name="connsiteY17" fmla="*/ 970712 h 1541213"/>
                      <a:gd name="connsiteX18" fmla="*/ 5242425 w 5688988"/>
                      <a:gd name="connsiteY18" fmla="*/ 1078920 h 1541213"/>
                      <a:gd name="connsiteX19" fmla="*/ 5344541 w 5688988"/>
                      <a:gd name="connsiteY19" fmla="*/ 1016258 h 1541213"/>
                      <a:gd name="connsiteX20" fmla="*/ 5500036 w 5688988"/>
                      <a:gd name="connsiteY20" fmla="*/ 967521 h 1541213"/>
                      <a:gd name="connsiteX21" fmla="*/ 5592868 w 5688988"/>
                      <a:gd name="connsiteY21" fmla="*/ 1111412 h 1541213"/>
                      <a:gd name="connsiteX22" fmla="*/ 5678738 w 5688988"/>
                      <a:gd name="connsiteY22" fmla="*/ 1150865 h 1541213"/>
                      <a:gd name="connsiteX23" fmla="*/ 5688988 w 5688988"/>
                      <a:gd name="connsiteY23" fmla="*/ 1541213 h 1541213"/>
                      <a:gd name="connsiteX24" fmla="*/ 323238 w 5688988"/>
                      <a:gd name="connsiteY24" fmla="*/ 1541213 h 1541213"/>
                      <a:gd name="connsiteX25" fmla="*/ 0 w 5688988"/>
                      <a:gd name="connsiteY25"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0859 w 5688988"/>
                      <a:gd name="connsiteY16" fmla="*/ 981446 h 1541213"/>
                      <a:gd name="connsiteX17" fmla="*/ 5106464 w 5688988"/>
                      <a:gd name="connsiteY17" fmla="*/ 970712 h 1541213"/>
                      <a:gd name="connsiteX18" fmla="*/ 5242425 w 5688988"/>
                      <a:gd name="connsiteY18" fmla="*/ 1078920 h 1541213"/>
                      <a:gd name="connsiteX19" fmla="*/ 5344541 w 5688988"/>
                      <a:gd name="connsiteY19" fmla="*/ 1016258 h 1541213"/>
                      <a:gd name="connsiteX20" fmla="*/ 5500036 w 5688988"/>
                      <a:gd name="connsiteY20" fmla="*/ 967521 h 1541213"/>
                      <a:gd name="connsiteX21" fmla="*/ 5592868 w 5688988"/>
                      <a:gd name="connsiteY21" fmla="*/ 1111412 h 1541213"/>
                      <a:gd name="connsiteX22" fmla="*/ 5678738 w 5688988"/>
                      <a:gd name="connsiteY22" fmla="*/ 1150865 h 1541213"/>
                      <a:gd name="connsiteX23" fmla="*/ 5688988 w 5688988"/>
                      <a:gd name="connsiteY23" fmla="*/ 1541213 h 1541213"/>
                      <a:gd name="connsiteX24" fmla="*/ 323238 w 5688988"/>
                      <a:gd name="connsiteY24" fmla="*/ 1541213 h 1541213"/>
                      <a:gd name="connsiteX25" fmla="*/ 0 w 5688988"/>
                      <a:gd name="connsiteY25"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0859 w 5688988"/>
                      <a:gd name="connsiteY16" fmla="*/ 981446 h 1541213"/>
                      <a:gd name="connsiteX17" fmla="*/ 5106464 w 5688988"/>
                      <a:gd name="connsiteY17" fmla="*/ 970712 h 1541213"/>
                      <a:gd name="connsiteX18" fmla="*/ 5242425 w 5688988"/>
                      <a:gd name="connsiteY18" fmla="*/ 1078920 h 1541213"/>
                      <a:gd name="connsiteX19" fmla="*/ 5344541 w 5688988"/>
                      <a:gd name="connsiteY19" fmla="*/ 1016258 h 1541213"/>
                      <a:gd name="connsiteX20" fmla="*/ 5523244 w 5688988"/>
                      <a:gd name="connsiteY20" fmla="*/ 967521 h 1541213"/>
                      <a:gd name="connsiteX21" fmla="*/ 5592868 w 5688988"/>
                      <a:gd name="connsiteY21" fmla="*/ 1111412 h 1541213"/>
                      <a:gd name="connsiteX22" fmla="*/ 5678738 w 5688988"/>
                      <a:gd name="connsiteY22" fmla="*/ 1150865 h 1541213"/>
                      <a:gd name="connsiteX23" fmla="*/ 5688988 w 5688988"/>
                      <a:gd name="connsiteY23" fmla="*/ 1541213 h 1541213"/>
                      <a:gd name="connsiteX24" fmla="*/ 323238 w 5688988"/>
                      <a:gd name="connsiteY24" fmla="*/ 1541213 h 1541213"/>
                      <a:gd name="connsiteX25" fmla="*/ 0 w 5688988"/>
                      <a:gd name="connsiteY25"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0859 w 5688988"/>
                      <a:gd name="connsiteY16" fmla="*/ 981446 h 1541213"/>
                      <a:gd name="connsiteX17" fmla="*/ 5106464 w 5688988"/>
                      <a:gd name="connsiteY17" fmla="*/ 970712 h 1541213"/>
                      <a:gd name="connsiteX18" fmla="*/ 5242425 w 5688988"/>
                      <a:gd name="connsiteY18" fmla="*/ 1078920 h 1541213"/>
                      <a:gd name="connsiteX19" fmla="*/ 5307408 w 5688988"/>
                      <a:gd name="connsiteY19" fmla="*/ 1016258 h 1541213"/>
                      <a:gd name="connsiteX20" fmla="*/ 5523244 w 5688988"/>
                      <a:gd name="connsiteY20" fmla="*/ 967521 h 1541213"/>
                      <a:gd name="connsiteX21" fmla="*/ 5592868 w 5688988"/>
                      <a:gd name="connsiteY21" fmla="*/ 1111412 h 1541213"/>
                      <a:gd name="connsiteX22" fmla="*/ 5678738 w 5688988"/>
                      <a:gd name="connsiteY22" fmla="*/ 1150865 h 1541213"/>
                      <a:gd name="connsiteX23" fmla="*/ 5688988 w 5688988"/>
                      <a:gd name="connsiteY23" fmla="*/ 1541213 h 1541213"/>
                      <a:gd name="connsiteX24" fmla="*/ 323238 w 5688988"/>
                      <a:gd name="connsiteY24" fmla="*/ 1541213 h 1541213"/>
                      <a:gd name="connsiteX25" fmla="*/ 0 w 5688988"/>
                      <a:gd name="connsiteY25"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25370 w 5688988"/>
                      <a:gd name="connsiteY10" fmla="*/ 672779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0859 w 5688988"/>
                      <a:gd name="connsiteY16" fmla="*/ 981446 h 1541213"/>
                      <a:gd name="connsiteX17" fmla="*/ 5106464 w 5688988"/>
                      <a:gd name="connsiteY17" fmla="*/ 970712 h 1541213"/>
                      <a:gd name="connsiteX18" fmla="*/ 5242425 w 5688988"/>
                      <a:gd name="connsiteY18" fmla="*/ 1078920 h 1541213"/>
                      <a:gd name="connsiteX19" fmla="*/ 5307408 w 5688988"/>
                      <a:gd name="connsiteY19" fmla="*/ 1016258 h 1541213"/>
                      <a:gd name="connsiteX20" fmla="*/ 5523244 w 5688988"/>
                      <a:gd name="connsiteY20" fmla="*/ 967521 h 1541213"/>
                      <a:gd name="connsiteX21" fmla="*/ 5592868 w 5688988"/>
                      <a:gd name="connsiteY21" fmla="*/ 1111412 h 1541213"/>
                      <a:gd name="connsiteX22" fmla="*/ 5678738 w 5688988"/>
                      <a:gd name="connsiteY22" fmla="*/ 1150865 h 1541213"/>
                      <a:gd name="connsiteX23" fmla="*/ 5688988 w 5688988"/>
                      <a:gd name="connsiteY23" fmla="*/ 1541213 h 1541213"/>
                      <a:gd name="connsiteX24" fmla="*/ 323238 w 5688988"/>
                      <a:gd name="connsiteY24" fmla="*/ 1541213 h 1541213"/>
                      <a:gd name="connsiteX25" fmla="*/ 0 w 5688988"/>
                      <a:gd name="connsiteY25"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02162 w 5688988"/>
                      <a:gd name="connsiteY10" fmla="*/ 519605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0859 w 5688988"/>
                      <a:gd name="connsiteY16" fmla="*/ 981446 h 1541213"/>
                      <a:gd name="connsiteX17" fmla="*/ 5106464 w 5688988"/>
                      <a:gd name="connsiteY17" fmla="*/ 970712 h 1541213"/>
                      <a:gd name="connsiteX18" fmla="*/ 5242425 w 5688988"/>
                      <a:gd name="connsiteY18" fmla="*/ 1078920 h 1541213"/>
                      <a:gd name="connsiteX19" fmla="*/ 5307408 w 5688988"/>
                      <a:gd name="connsiteY19" fmla="*/ 1016258 h 1541213"/>
                      <a:gd name="connsiteX20" fmla="*/ 5523244 w 5688988"/>
                      <a:gd name="connsiteY20" fmla="*/ 967521 h 1541213"/>
                      <a:gd name="connsiteX21" fmla="*/ 5592868 w 5688988"/>
                      <a:gd name="connsiteY21" fmla="*/ 1111412 h 1541213"/>
                      <a:gd name="connsiteX22" fmla="*/ 5678738 w 5688988"/>
                      <a:gd name="connsiteY22" fmla="*/ 1150865 h 1541213"/>
                      <a:gd name="connsiteX23" fmla="*/ 5688988 w 5688988"/>
                      <a:gd name="connsiteY23" fmla="*/ 1541213 h 1541213"/>
                      <a:gd name="connsiteX24" fmla="*/ 323238 w 5688988"/>
                      <a:gd name="connsiteY24" fmla="*/ 1541213 h 1541213"/>
                      <a:gd name="connsiteX25" fmla="*/ 0 w 5688988"/>
                      <a:gd name="connsiteY25"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171991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305030 w 5688988"/>
                      <a:gd name="connsiteY14" fmla="*/ 135671 h 1541213"/>
                      <a:gd name="connsiteX15" fmla="*/ 3549038 w 5688988"/>
                      <a:gd name="connsiteY15" fmla="*/ 1039563 h 1541213"/>
                      <a:gd name="connsiteX16" fmla="*/ 4348912 w 5688988"/>
                      <a:gd name="connsiteY16" fmla="*/ 1064995 h 1541213"/>
                      <a:gd name="connsiteX17" fmla="*/ 4420859 w 5688988"/>
                      <a:gd name="connsiteY17" fmla="*/ 981446 h 1541213"/>
                      <a:gd name="connsiteX18" fmla="*/ 5106464 w 5688988"/>
                      <a:gd name="connsiteY18" fmla="*/ 970712 h 1541213"/>
                      <a:gd name="connsiteX19" fmla="*/ 5242425 w 5688988"/>
                      <a:gd name="connsiteY19" fmla="*/ 1078920 h 1541213"/>
                      <a:gd name="connsiteX20" fmla="*/ 5307408 w 5688988"/>
                      <a:gd name="connsiteY20" fmla="*/ 1016258 h 1541213"/>
                      <a:gd name="connsiteX21" fmla="*/ 5523244 w 5688988"/>
                      <a:gd name="connsiteY21" fmla="*/ 967521 h 1541213"/>
                      <a:gd name="connsiteX22" fmla="*/ 5592868 w 5688988"/>
                      <a:gd name="connsiteY22" fmla="*/ 1111412 h 1541213"/>
                      <a:gd name="connsiteX23" fmla="*/ 5678738 w 5688988"/>
                      <a:gd name="connsiteY23" fmla="*/ 1150865 h 1541213"/>
                      <a:gd name="connsiteX24" fmla="*/ 5688988 w 5688988"/>
                      <a:gd name="connsiteY24" fmla="*/ 1541213 h 1541213"/>
                      <a:gd name="connsiteX25" fmla="*/ 323238 w 5688988"/>
                      <a:gd name="connsiteY25" fmla="*/ 1541213 h 1541213"/>
                      <a:gd name="connsiteX26" fmla="*/ 0 w 5688988"/>
                      <a:gd name="connsiteY26"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171991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305030 w 5688988"/>
                      <a:gd name="connsiteY14" fmla="*/ 135671 h 1541213"/>
                      <a:gd name="connsiteX15" fmla="*/ 3549038 w 5688988"/>
                      <a:gd name="connsiteY15" fmla="*/ 1039563 h 1541213"/>
                      <a:gd name="connsiteX16" fmla="*/ 4348912 w 5688988"/>
                      <a:gd name="connsiteY16" fmla="*/ 1064995 h 1541213"/>
                      <a:gd name="connsiteX17" fmla="*/ 4420859 w 5688988"/>
                      <a:gd name="connsiteY17" fmla="*/ 981446 h 1541213"/>
                      <a:gd name="connsiteX18" fmla="*/ 5106464 w 5688988"/>
                      <a:gd name="connsiteY18" fmla="*/ 970712 h 1541213"/>
                      <a:gd name="connsiteX19" fmla="*/ 5242425 w 5688988"/>
                      <a:gd name="connsiteY19" fmla="*/ 1078920 h 1541213"/>
                      <a:gd name="connsiteX20" fmla="*/ 5307408 w 5688988"/>
                      <a:gd name="connsiteY20" fmla="*/ 1016258 h 1541213"/>
                      <a:gd name="connsiteX21" fmla="*/ 5523244 w 5688988"/>
                      <a:gd name="connsiteY21" fmla="*/ 967521 h 1541213"/>
                      <a:gd name="connsiteX22" fmla="*/ 5592868 w 5688988"/>
                      <a:gd name="connsiteY22" fmla="*/ 1111412 h 1541213"/>
                      <a:gd name="connsiteX23" fmla="*/ 5678738 w 5688988"/>
                      <a:gd name="connsiteY23" fmla="*/ 1150865 h 1541213"/>
                      <a:gd name="connsiteX24" fmla="*/ 5688988 w 5688988"/>
                      <a:gd name="connsiteY24" fmla="*/ 1541213 h 1541213"/>
                      <a:gd name="connsiteX25" fmla="*/ 323238 w 5688988"/>
                      <a:gd name="connsiteY25" fmla="*/ 1541213 h 1541213"/>
                      <a:gd name="connsiteX26" fmla="*/ 0 w 5688988"/>
                      <a:gd name="connsiteY26"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305030 w 5688988"/>
                      <a:gd name="connsiteY14" fmla="*/ 135671 h 1541213"/>
                      <a:gd name="connsiteX15" fmla="*/ 3549038 w 5688988"/>
                      <a:gd name="connsiteY15" fmla="*/ 1039563 h 1541213"/>
                      <a:gd name="connsiteX16" fmla="*/ 4348912 w 5688988"/>
                      <a:gd name="connsiteY16" fmla="*/ 1064995 h 1541213"/>
                      <a:gd name="connsiteX17" fmla="*/ 4420859 w 5688988"/>
                      <a:gd name="connsiteY17" fmla="*/ 981446 h 1541213"/>
                      <a:gd name="connsiteX18" fmla="*/ 5106464 w 5688988"/>
                      <a:gd name="connsiteY18" fmla="*/ 970712 h 1541213"/>
                      <a:gd name="connsiteX19" fmla="*/ 5242425 w 5688988"/>
                      <a:gd name="connsiteY19" fmla="*/ 1078920 h 1541213"/>
                      <a:gd name="connsiteX20" fmla="*/ 5307408 w 5688988"/>
                      <a:gd name="connsiteY20" fmla="*/ 1016258 h 1541213"/>
                      <a:gd name="connsiteX21" fmla="*/ 5523244 w 5688988"/>
                      <a:gd name="connsiteY21" fmla="*/ 967521 h 1541213"/>
                      <a:gd name="connsiteX22" fmla="*/ 5592868 w 5688988"/>
                      <a:gd name="connsiteY22" fmla="*/ 1111412 h 1541213"/>
                      <a:gd name="connsiteX23" fmla="*/ 5678738 w 5688988"/>
                      <a:gd name="connsiteY23" fmla="*/ 1150865 h 1541213"/>
                      <a:gd name="connsiteX24" fmla="*/ 5688988 w 5688988"/>
                      <a:gd name="connsiteY24" fmla="*/ 1541213 h 1541213"/>
                      <a:gd name="connsiteX25" fmla="*/ 323238 w 5688988"/>
                      <a:gd name="connsiteY25" fmla="*/ 1541213 h 1541213"/>
                      <a:gd name="connsiteX26" fmla="*/ 0 w 5688988"/>
                      <a:gd name="connsiteY26"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305030 w 5688988"/>
                      <a:gd name="connsiteY14" fmla="*/ 135671 h 1541213"/>
                      <a:gd name="connsiteX15" fmla="*/ 3549038 w 5688988"/>
                      <a:gd name="connsiteY15" fmla="*/ 1039563 h 1541213"/>
                      <a:gd name="connsiteX16" fmla="*/ 4348912 w 5688988"/>
                      <a:gd name="connsiteY16" fmla="*/ 1064995 h 1541213"/>
                      <a:gd name="connsiteX17" fmla="*/ 4420859 w 5688988"/>
                      <a:gd name="connsiteY17" fmla="*/ 981446 h 1541213"/>
                      <a:gd name="connsiteX18" fmla="*/ 5106464 w 5688988"/>
                      <a:gd name="connsiteY18" fmla="*/ 970712 h 1541213"/>
                      <a:gd name="connsiteX19" fmla="*/ 5242425 w 5688988"/>
                      <a:gd name="connsiteY19" fmla="*/ 1078920 h 1541213"/>
                      <a:gd name="connsiteX20" fmla="*/ 5307408 w 5688988"/>
                      <a:gd name="connsiteY20" fmla="*/ 1016258 h 1541213"/>
                      <a:gd name="connsiteX21" fmla="*/ 5523244 w 5688988"/>
                      <a:gd name="connsiteY21" fmla="*/ 967521 h 1541213"/>
                      <a:gd name="connsiteX22" fmla="*/ 5592868 w 5688988"/>
                      <a:gd name="connsiteY22" fmla="*/ 1111412 h 1541213"/>
                      <a:gd name="connsiteX23" fmla="*/ 5678738 w 5688988"/>
                      <a:gd name="connsiteY23" fmla="*/ 1150865 h 1541213"/>
                      <a:gd name="connsiteX24" fmla="*/ 5688988 w 5688988"/>
                      <a:gd name="connsiteY24" fmla="*/ 1541213 h 1541213"/>
                      <a:gd name="connsiteX25" fmla="*/ 323238 w 5688988"/>
                      <a:gd name="connsiteY25" fmla="*/ 1541213 h 1541213"/>
                      <a:gd name="connsiteX26" fmla="*/ 0 w 5688988"/>
                      <a:gd name="connsiteY26"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12059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305030 w 5688988"/>
                      <a:gd name="connsiteY14" fmla="*/ 135671 h 1541213"/>
                      <a:gd name="connsiteX15" fmla="*/ 3549038 w 5688988"/>
                      <a:gd name="connsiteY15" fmla="*/ 1039563 h 1541213"/>
                      <a:gd name="connsiteX16" fmla="*/ 4348912 w 5688988"/>
                      <a:gd name="connsiteY16" fmla="*/ 1064995 h 1541213"/>
                      <a:gd name="connsiteX17" fmla="*/ 4420859 w 5688988"/>
                      <a:gd name="connsiteY17" fmla="*/ 981446 h 1541213"/>
                      <a:gd name="connsiteX18" fmla="*/ 5106464 w 5688988"/>
                      <a:gd name="connsiteY18" fmla="*/ 970712 h 1541213"/>
                      <a:gd name="connsiteX19" fmla="*/ 5242425 w 5688988"/>
                      <a:gd name="connsiteY19" fmla="*/ 1078920 h 1541213"/>
                      <a:gd name="connsiteX20" fmla="*/ 5307408 w 5688988"/>
                      <a:gd name="connsiteY20" fmla="*/ 1016258 h 1541213"/>
                      <a:gd name="connsiteX21" fmla="*/ 5523244 w 5688988"/>
                      <a:gd name="connsiteY21" fmla="*/ 967521 h 1541213"/>
                      <a:gd name="connsiteX22" fmla="*/ 5592868 w 5688988"/>
                      <a:gd name="connsiteY22" fmla="*/ 1111412 h 1541213"/>
                      <a:gd name="connsiteX23" fmla="*/ 5678738 w 5688988"/>
                      <a:gd name="connsiteY23" fmla="*/ 1150865 h 1541213"/>
                      <a:gd name="connsiteX24" fmla="*/ 5688988 w 5688988"/>
                      <a:gd name="connsiteY24" fmla="*/ 1541213 h 1541213"/>
                      <a:gd name="connsiteX25" fmla="*/ 323238 w 5688988"/>
                      <a:gd name="connsiteY25" fmla="*/ 1541213 h 1541213"/>
                      <a:gd name="connsiteX26" fmla="*/ 0 w 5688988"/>
                      <a:gd name="connsiteY26"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12059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305030 w 5688988"/>
                      <a:gd name="connsiteY14" fmla="*/ 135671 h 1541213"/>
                      <a:gd name="connsiteX15" fmla="*/ 3549038 w 5688988"/>
                      <a:gd name="connsiteY15" fmla="*/ 1039563 h 1541213"/>
                      <a:gd name="connsiteX16" fmla="*/ 4348912 w 5688988"/>
                      <a:gd name="connsiteY16" fmla="*/ 1064995 h 1541213"/>
                      <a:gd name="connsiteX17" fmla="*/ 4420859 w 5688988"/>
                      <a:gd name="connsiteY17" fmla="*/ 981446 h 1541213"/>
                      <a:gd name="connsiteX18" fmla="*/ 5106464 w 5688988"/>
                      <a:gd name="connsiteY18" fmla="*/ 970712 h 1541213"/>
                      <a:gd name="connsiteX19" fmla="*/ 5242425 w 5688988"/>
                      <a:gd name="connsiteY19" fmla="*/ 1078920 h 1541213"/>
                      <a:gd name="connsiteX20" fmla="*/ 5307408 w 5688988"/>
                      <a:gd name="connsiteY20" fmla="*/ 1016258 h 1541213"/>
                      <a:gd name="connsiteX21" fmla="*/ 5523244 w 5688988"/>
                      <a:gd name="connsiteY21" fmla="*/ 967521 h 1541213"/>
                      <a:gd name="connsiteX22" fmla="*/ 5592868 w 5688988"/>
                      <a:gd name="connsiteY22" fmla="*/ 1111412 h 1541213"/>
                      <a:gd name="connsiteX23" fmla="*/ 5678738 w 5688988"/>
                      <a:gd name="connsiteY23" fmla="*/ 1150865 h 1541213"/>
                      <a:gd name="connsiteX24" fmla="*/ 5688988 w 5688988"/>
                      <a:gd name="connsiteY24" fmla="*/ 1541213 h 1541213"/>
                      <a:gd name="connsiteX25" fmla="*/ 323238 w 5688988"/>
                      <a:gd name="connsiteY25" fmla="*/ 1541213 h 1541213"/>
                      <a:gd name="connsiteX26" fmla="*/ 0 w 5688988"/>
                      <a:gd name="connsiteY26"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12059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305030 w 5688988"/>
                      <a:gd name="connsiteY14" fmla="*/ 135671 h 1541213"/>
                      <a:gd name="connsiteX15" fmla="*/ 3549038 w 5688988"/>
                      <a:gd name="connsiteY15" fmla="*/ 1039563 h 1541213"/>
                      <a:gd name="connsiteX16" fmla="*/ 4348912 w 5688988"/>
                      <a:gd name="connsiteY16" fmla="*/ 1064995 h 1541213"/>
                      <a:gd name="connsiteX17" fmla="*/ 4420859 w 5688988"/>
                      <a:gd name="connsiteY17" fmla="*/ 981446 h 1541213"/>
                      <a:gd name="connsiteX18" fmla="*/ 5106464 w 5688988"/>
                      <a:gd name="connsiteY18" fmla="*/ 970712 h 1541213"/>
                      <a:gd name="connsiteX19" fmla="*/ 5242425 w 5688988"/>
                      <a:gd name="connsiteY19" fmla="*/ 1078920 h 1541213"/>
                      <a:gd name="connsiteX20" fmla="*/ 5307408 w 5688988"/>
                      <a:gd name="connsiteY20" fmla="*/ 1016258 h 1541213"/>
                      <a:gd name="connsiteX21" fmla="*/ 5523244 w 5688988"/>
                      <a:gd name="connsiteY21" fmla="*/ 967521 h 1541213"/>
                      <a:gd name="connsiteX22" fmla="*/ 5592868 w 5688988"/>
                      <a:gd name="connsiteY22" fmla="*/ 1111412 h 1541213"/>
                      <a:gd name="connsiteX23" fmla="*/ 5678738 w 5688988"/>
                      <a:gd name="connsiteY23" fmla="*/ 1150865 h 1541213"/>
                      <a:gd name="connsiteX24" fmla="*/ 5688988 w 5688988"/>
                      <a:gd name="connsiteY24" fmla="*/ 1541213 h 1541213"/>
                      <a:gd name="connsiteX25" fmla="*/ 323238 w 5688988"/>
                      <a:gd name="connsiteY25" fmla="*/ 1541213 h 1541213"/>
                      <a:gd name="connsiteX26" fmla="*/ 0 w 5688988"/>
                      <a:gd name="connsiteY26"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305030 w 5688988"/>
                      <a:gd name="connsiteY14" fmla="*/ 135671 h 1541213"/>
                      <a:gd name="connsiteX15" fmla="*/ 3549038 w 5688988"/>
                      <a:gd name="connsiteY15" fmla="*/ 1039563 h 1541213"/>
                      <a:gd name="connsiteX16" fmla="*/ 4348912 w 5688988"/>
                      <a:gd name="connsiteY16" fmla="*/ 1064995 h 1541213"/>
                      <a:gd name="connsiteX17" fmla="*/ 4420859 w 5688988"/>
                      <a:gd name="connsiteY17" fmla="*/ 981446 h 1541213"/>
                      <a:gd name="connsiteX18" fmla="*/ 5106464 w 5688988"/>
                      <a:gd name="connsiteY18" fmla="*/ 970712 h 1541213"/>
                      <a:gd name="connsiteX19" fmla="*/ 5242425 w 5688988"/>
                      <a:gd name="connsiteY19" fmla="*/ 1078920 h 1541213"/>
                      <a:gd name="connsiteX20" fmla="*/ 5307408 w 5688988"/>
                      <a:gd name="connsiteY20" fmla="*/ 1016258 h 1541213"/>
                      <a:gd name="connsiteX21" fmla="*/ 5523244 w 5688988"/>
                      <a:gd name="connsiteY21" fmla="*/ 967521 h 1541213"/>
                      <a:gd name="connsiteX22" fmla="*/ 5592868 w 5688988"/>
                      <a:gd name="connsiteY22" fmla="*/ 1111412 h 1541213"/>
                      <a:gd name="connsiteX23" fmla="*/ 5678738 w 5688988"/>
                      <a:gd name="connsiteY23" fmla="*/ 1150865 h 1541213"/>
                      <a:gd name="connsiteX24" fmla="*/ 5688988 w 5688988"/>
                      <a:gd name="connsiteY24" fmla="*/ 1541213 h 1541213"/>
                      <a:gd name="connsiteX25" fmla="*/ 323238 w 5688988"/>
                      <a:gd name="connsiteY25" fmla="*/ 1541213 h 1541213"/>
                      <a:gd name="connsiteX26" fmla="*/ 0 w 5688988"/>
                      <a:gd name="connsiteY26"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305030 w 5688988"/>
                      <a:gd name="connsiteY14" fmla="*/ 135671 h 1541213"/>
                      <a:gd name="connsiteX15" fmla="*/ 3549038 w 5688988"/>
                      <a:gd name="connsiteY15" fmla="*/ 1039563 h 1541213"/>
                      <a:gd name="connsiteX16" fmla="*/ 4348912 w 5688988"/>
                      <a:gd name="connsiteY16" fmla="*/ 1064995 h 1541213"/>
                      <a:gd name="connsiteX17" fmla="*/ 4420859 w 5688988"/>
                      <a:gd name="connsiteY17" fmla="*/ 981446 h 1541213"/>
                      <a:gd name="connsiteX18" fmla="*/ 5106464 w 5688988"/>
                      <a:gd name="connsiteY18" fmla="*/ 970712 h 1541213"/>
                      <a:gd name="connsiteX19" fmla="*/ 5242425 w 5688988"/>
                      <a:gd name="connsiteY19" fmla="*/ 1078920 h 1541213"/>
                      <a:gd name="connsiteX20" fmla="*/ 5307408 w 5688988"/>
                      <a:gd name="connsiteY20" fmla="*/ 1016258 h 1541213"/>
                      <a:gd name="connsiteX21" fmla="*/ 5523244 w 5688988"/>
                      <a:gd name="connsiteY21" fmla="*/ 967521 h 1541213"/>
                      <a:gd name="connsiteX22" fmla="*/ 5592868 w 5688988"/>
                      <a:gd name="connsiteY22" fmla="*/ 1111412 h 1541213"/>
                      <a:gd name="connsiteX23" fmla="*/ 5678738 w 5688988"/>
                      <a:gd name="connsiteY23" fmla="*/ 1150865 h 1541213"/>
                      <a:gd name="connsiteX24" fmla="*/ 5688988 w 5688988"/>
                      <a:gd name="connsiteY24" fmla="*/ 1541213 h 1541213"/>
                      <a:gd name="connsiteX25" fmla="*/ 323238 w 5688988"/>
                      <a:gd name="connsiteY25" fmla="*/ 1541213 h 1541213"/>
                      <a:gd name="connsiteX26" fmla="*/ 0 w 5688988"/>
                      <a:gd name="connsiteY26"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305030 w 5688988"/>
                      <a:gd name="connsiteY14" fmla="*/ 135671 h 1541213"/>
                      <a:gd name="connsiteX15" fmla="*/ 3549038 w 5688988"/>
                      <a:gd name="connsiteY15" fmla="*/ 1039563 h 1541213"/>
                      <a:gd name="connsiteX16" fmla="*/ 4348912 w 5688988"/>
                      <a:gd name="connsiteY16" fmla="*/ 1064995 h 1541213"/>
                      <a:gd name="connsiteX17" fmla="*/ 4420859 w 5688988"/>
                      <a:gd name="connsiteY17" fmla="*/ 981446 h 1541213"/>
                      <a:gd name="connsiteX18" fmla="*/ 5106464 w 5688988"/>
                      <a:gd name="connsiteY18" fmla="*/ 970712 h 1541213"/>
                      <a:gd name="connsiteX19" fmla="*/ 5242425 w 5688988"/>
                      <a:gd name="connsiteY19" fmla="*/ 1078920 h 1541213"/>
                      <a:gd name="connsiteX20" fmla="*/ 5307408 w 5688988"/>
                      <a:gd name="connsiteY20" fmla="*/ 1016258 h 1541213"/>
                      <a:gd name="connsiteX21" fmla="*/ 5523244 w 5688988"/>
                      <a:gd name="connsiteY21" fmla="*/ 967521 h 1541213"/>
                      <a:gd name="connsiteX22" fmla="*/ 5592868 w 5688988"/>
                      <a:gd name="connsiteY22" fmla="*/ 1111412 h 1541213"/>
                      <a:gd name="connsiteX23" fmla="*/ 5678738 w 5688988"/>
                      <a:gd name="connsiteY23" fmla="*/ 1150865 h 1541213"/>
                      <a:gd name="connsiteX24" fmla="*/ 5688988 w 5688988"/>
                      <a:gd name="connsiteY24" fmla="*/ 1541213 h 1541213"/>
                      <a:gd name="connsiteX25" fmla="*/ 323238 w 5688988"/>
                      <a:gd name="connsiteY25" fmla="*/ 1541213 h 1541213"/>
                      <a:gd name="connsiteX26" fmla="*/ 0 w 5688988"/>
                      <a:gd name="connsiteY26"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305030 w 5688988"/>
                      <a:gd name="connsiteY14" fmla="*/ 135671 h 1541213"/>
                      <a:gd name="connsiteX15" fmla="*/ 3549038 w 5688988"/>
                      <a:gd name="connsiteY15" fmla="*/ 1039563 h 1541213"/>
                      <a:gd name="connsiteX16" fmla="*/ 4348912 w 5688988"/>
                      <a:gd name="connsiteY16" fmla="*/ 1064995 h 1541213"/>
                      <a:gd name="connsiteX17" fmla="*/ 4420859 w 5688988"/>
                      <a:gd name="connsiteY17" fmla="*/ 981446 h 1541213"/>
                      <a:gd name="connsiteX18" fmla="*/ 5106464 w 5688988"/>
                      <a:gd name="connsiteY18" fmla="*/ 970712 h 1541213"/>
                      <a:gd name="connsiteX19" fmla="*/ 5242425 w 5688988"/>
                      <a:gd name="connsiteY19" fmla="*/ 1078920 h 1541213"/>
                      <a:gd name="connsiteX20" fmla="*/ 5307408 w 5688988"/>
                      <a:gd name="connsiteY20" fmla="*/ 1016258 h 1541213"/>
                      <a:gd name="connsiteX21" fmla="*/ 5523244 w 5688988"/>
                      <a:gd name="connsiteY21" fmla="*/ 967521 h 1541213"/>
                      <a:gd name="connsiteX22" fmla="*/ 5592868 w 5688988"/>
                      <a:gd name="connsiteY22" fmla="*/ 1111412 h 1541213"/>
                      <a:gd name="connsiteX23" fmla="*/ 5678738 w 5688988"/>
                      <a:gd name="connsiteY23" fmla="*/ 1150865 h 1541213"/>
                      <a:gd name="connsiteX24" fmla="*/ 5688988 w 5688988"/>
                      <a:gd name="connsiteY24" fmla="*/ 1541213 h 1541213"/>
                      <a:gd name="connsiteX25" fmla="*/ 323238 w 5688988"/>
                      <a:gd name="connsiteY25" fmla="*/ 1541213 h 1541213"/>
                      <a:gd name="connsiteX26" fmla="*/ 0 w 5688988"/>
                      <a:gd name="connsiteY26"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305030 w 5688988"/>
                      <a:gd name="connsiteY14" fmla="*/ 135671 h 1541213"/>
                      <a:gd name="connsiteX15" fmla="*/ 3549038 w 5688988"/>
                      <a:gd name="connsiteY15" fmla="*/ 1039563 h 1541213"/>
                      <a:gd name="connsiteX16" fmla="*/ 4348912 w 5688988"/>
                      <a:gd name="connsiteY16" fmla="*/ 1064995 h 1541213"/>
                      <a:gd name="connsiteX17" fmla="*/ 4420859 w 5688988"/>
                      <a:gd name="connsiteY17" fmla="*/ 981446 h 1541213"/>
                      <a:gd name="connsiteX18" fmla="*/ 5106464 w 5688988"/>
                      <a:gd name="connsiteY18" fmla="*/ 970712 h 1541213"/>
                      <a:gd name="connsiteX19" fmla="*/ 5242425 w 5688988"/>
                      <a:gd name="connsiteY19" fmla="*/ 1078920 h 1541213"/>
                      <a:gd name="connsiteX20" fmla="*/ 5307408 w 5688988"/>
                      <a:gd name="connsiteY20" fmla="*/ 1016258 h 1541213"/>
                      <a:gd name="connsiteX21" fmla="*/ 5523244 w 5688988"/>
                      <a:gd name="connsiteY21" fmla="*/ 967521 h 1541213"/>
                      <a:gd name="connsiteX22" fmla="*/ 5592868 w 5688988"/>
                      <a:gd name="connsiteY22" fmla="*/ 1111412 h 1541213"/>
                      <a:gd name="connsiteX23" fmla="*/ 5678738 w 5688988"/>
                      <a:gd name="connsiteY23" fmla="*/ 1150865 h 1541213"/>
                      <a:gd name="connsiteX24" fmla="*/ 5688988 w 5688988"/>
                      <a:gd name="connsiteY24" fmla="*/ 1541213 h 1541213"/>
                      <a:gd name="connsiteX25" fmla="*/ 323238 w 5688988"/>
                      <a:gd name="connsiteY25" fmla="*/ 1541213 h 1541213"/>
                      <a:gd name="connsiteX26" fmla="*/ 0 w 5688988"/>
                      <a:gd name="connsiteY26"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305030 w 5688988"/>
                      <a:gd name="connsiteY14" fmla="*/ 135671 h 1541213"/>
                      <a:gd name="connsiteX15" fmla="*/ 3549038 w 5688988"/>
                      <a:gd name="connsiteY15" fmla="*/ 1039563 h 1541213"/>
                      <a:gd name="connsiteX16" fmla="*/ 4348912 w 5688988"/>
                      <a:gd name="connsiteY16" fmla="*/ 1064995 h 1541213"/>
                      <a:gd name="connsiteX17" fmla="*/ 4420859 w 5688988"/>
                      <a:gd name="connsiteY17" fmla="*/ 981446 h 1541213"/>
                      <a:gd name="connsiteX18" fmla="*/ 5106464 w 5688988"/>
                      <a:gd name="connsiteY18" fmla="*/ 970712 h 1541213"/>
                      <a:gd name="connsiteX19" fmla="*/ 5242425 w 5688988"/>
                      <a:gd name="connsiteY19" fmla="*/ 1078920 h 1541213"/>
                      <a:gd name="connsiteX20" fmla="*/ 5307408 w 5688988"/>
                      <a:gd name="connsiteY20" fmla="*/ 1016258 h 1541213"/>
                      <a:gd name="connsiteX21" fmla="*/ 5523244 w 5688988"/>
                      <a:gd name="connsiteY21" fmla="*/ 967521 h 1541213"/>
                      <a:gd name="connsiteX22" fmla="*/ 5592868 w 5688988"/>
                      <a:gd name="connsiteY22" fmla="*/ 1111412 h 1541213"/>
                      <a:gd name="connsiteX23" fmla="*/ 5678738 w 5688988"/>
                      <a:gd name="connsiteY23" fmla="*/ 1150865 h 1541213"/>
                      <a:gd name="connsiteX24" fmla="*/ 5688988 w 5688988"/>
                      <a:gd name="connsiteY24" fmla="*/ 1541213 h 1541213"/>
                      <a:gd name="connsiteX25" fmla="*/ 323238 w 5688988"/>
                      <a:gd name="connsiteY25" fmla="*/ 1541213 h 1541213"/>
                      <a:gd name="connsiteX26" fmla="*/ 0 w 5688988"/>
                      <a:gd name="connsiteY26"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77181 w 5688988"/>
                      <a:gd name="connsiteY14" fmla="*/ 209937 h 1541213"/>
                      <a:gd name="connsiteX15" fmla="*/ 3549038 w 5688988"/>
                      <a:gd name="connsiteY15" fmla="*/ 1039563 h 1541213"/>
                      <a:gd name="connsiteX16" fmla="*/ 4348912 w 5688988"/>
                      <a:gd name="connsiteY16" fmla="*/ 1064995 h 1541213"/>
                      <a:gd name="connsiteX17" fmla="*/ 4420859 w 5688988"/>
                      <a:gd name="connsiteY17" fmla="*/ 981446 h 1541213"/>
                      <a:gd name="connsiteX18" fmla="*/ 5106464 w 5688988"/>
                      <a:gd name="connsiteY18" fmla="*/ 970712 h 1541213"/>
                      <a:gd name="connsiteX19" fmla="*/ 5242425 w 5688988"/>
                      <a:gd name="connsiteY19" fmla="*/ 1078920 h 1541213"/>
                      <a:gd name="connsiteX20" fmla="*/ 5307408 w 5688988"/>
                      <a:gd name="connsiteY20" fmla="*/ 1016258 h 1541213"/>
                      <a:gd name="connsiteX21" fmla="*/ 5523244 w 5688988"/>
                      <a:gd name="connsiteY21" fmla="*/ 967521 h 1541213"/>
                      <a:gd name="connsiteX22" fmla="*/ 5592868 w 5688988"/>
                      <a:gd name="connsiteY22" fmla="*/ 1111412 h 1541213"/>
                      <a:gd name="connsiteX23" fmla="*/ 5678738 w 5688988"/>
                      <a:gd name="connsiteY23" fmla="*/ 1150865 h 1541213"/>
                      <a:gd name="connsiteX24" fmla="*/ 5688988 w 5688988"/>
                      <a:gd name="connsiteY24" fmla="*/ 1541213 h 1541213"/>
                      <a:gd name="connsiteX25" fmla="*/ 323238 w 5688988"/>
                      <a:gd name="connsiteY25" fmla="*/ 1541213 h 1541213"/>
                      <a:gd name="connsiteX26" fmla="*/ 0 w 5688988"/>
                      <a:gd name="connsiteY26"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77181 w 5688988"/>
                      <a:gd name="connsiteY14" fmla="*/ 209937 h 1541213"/>
                      <a:gd name="connsiteX15" fmla="*/ 3549038 w 5688988"/>
                      <a:gd name="connsiteY15" fmla="*/ 1039563 h 1541213"/>
                      <a:gd name="connsiteX16" fmla="*/ 4348912 w 5688988"/>
                      <a:gd name="connsiteY16" fmla="*/ 1064995 h 1541213"/>
                      <a:gd name="connsiteX17" fmla="*/ 4420859 w 5688988"/>
                      <a:gd name="connsiteY17" fmla="*/ 981446 h 1541213"/>
                      <a:gd name="connsiteX18" fmla="*/ 5106464 w 5688988"/>
                      <a:gd name="connsiteY18" fmla="*/ 970712 h 1541213"/>
                      <a:gd name="connsiteX19" fmla="*/ 5242425 w 5688988"/>
                      <a:gd name="connsiteY19" fmla="*/ 1078920 h 1541213"/>
                      <a:gd name="connsiteX20" fmla="*/ 5307408 w 5688988"/>
                      <a:gd name="connsiteY20" fmla="*/ 1016258 h 1541213"/>
                      <a:gd name="connsiteX21" fmla="*/ 5523244 w 5688988"/>
                      <a:gd name="connsiteY21" fmla="*/ 967521 h 1541213"/>
                      <a:gd name="connsiteX22" fmla="*/ 5592868 w 5688988"/>
                      <a:gd name="connsiteY22" fmla="*/ 1111412 h 1541213"/>
                      <a:gd name="connsiteX23" fmla="*/ 5678738 w 5688988"/>
                      <a:gd name="connsiteY23" fmla="*/ 1150865 h 1541213"/>
                      <a:gd name="connsiteX24" fmla="*/ 5688988 w 5688988"/>
                      <a:gd name="connsiteY24" fmla="*/ 1541213 h 1541213"/>
                      <a:gd name="connsiteX25" fmla="*/ 323238 w 5688988"/>
                      <a:gd name="connsiteY25" fmla="*/ 1541213 h 1541213"/>
                      <a:gd name="connsiteX26" fmla="*/ 0 w 5688988"/>
                      <a:gd name="connsiteY26"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09394 w 5688988"/>
                      <a:gd name="connsiteY14" fmla="*/ 194691 h 1541213"/>
                      <a:gd name="connsiteX15" fmla="*/ 3277181 w 5688988"/>
                      <a:gd name="connsiteY15" fmla="*/ 209937 h 1541213"/>
                      <a:gd name="connsiteX16" fmla="*/ 3549038 w 5688988"/>
                      <a:gd name="connsiteY16" fmla="*/ 1039563 h 1541213"/>
                      <a:gd name="connsiteX17" fmla="*/ 4348912 w 5688988"/>
                      <a:gd name="connsiteY17" fmla="*/ 1064995 h 1541213"/>
                      <a:gd name="connsiteX18" fmla="*/ 4420859 w 5688988"/>
                      <a:gd name="connsiteY18" fmla="*/ 981446 h 1541213"/>
                      <a:gd name="connsiteX19" fmla="*/ 5106464 w 5688988"/>
                      <a:gd name="connsiteY19" fmla="*/ 970712 h 1541213"/>
                      <a:gd name="connsiteX20" fmla="*/ 5242425 w 5688988"/>
                      <a:gd name="connsiteY20" fmla="*/ 1078920 h 1541213"/>
                      <a:gd name="connsiteX21" fmla="*/ 5307408 w 5688988"/>
                      <a:gd name="connsiteY21" fmla="*/ 1016258 h 1541213"/>
                      <a:gd name="connsiteX22" fmla="*/ 5523244 w 5688988"/>
                      <a:gd name="connsiteY22" fmla="*/ 967521 h 1541213"/>
                      <a:gd name="connsiteX23" fmla="*/ 5592868 w 5688988"/>
                      <a:gd name="connsiteY23" fmla="*/ 1111412 h 1541213"/>
                      <a:gd name="connsiteX24" fmla="*/ 5678738 w 5688988"/>
                      <a:gd name="connsiteY24" fmla="*/ 1150865 h 1541213"/>
                      <a:gd name="connsiteX25" fmla="*/ 5688988 w 5688988"/>
                      <a:gd name="connsiteY25" fmla="*/ 1541213 h 1541213"/>
                      <a:gd name="connsiteX26" fmla="*/ 323238 w 5688988"/>
                      <a:gd name="connsiteY26" fmla="*/ 1541213 h 1541213"/>
                      <a:gd name="connsiteX27" fmla="*/ 0 w 5688988"/>
                      <a:gd name="connsiteY27"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09394 w 5688988"/>
                      <a:gd name="connsiteY14" fmla="*/ 194691 h 1541213"/>
                      <a:gd name="connsiteX15" fmla="*/ 3421071 w 5688988"/>
                      <a:gd name="connsiteY15" fmla="*/ 140312 h 1541213"/>
                      <a:gd name="connsiteX16" fmla="*/ 3549038 w 5688988"/>
                      <a:gd name="connsiteY16" fmla="*/ 1039563 h 1541213"/>
                      <a:gd name="connsiteX17" fmla="*/ 4348912 w 5688988"/>
                      <a:gd name="connsiteY17" fmla="*/ 1064995 h 1541213"/>
                      <a:gd name="connsiteX18" fmla="*/ 4420859 w 5688988"/>
                      <a:gd name="connsiteY18" fmla="*/ 981446 h 1541213"/>
                      <a:gd name="connsiteX19" fmla="*/ 5106464 w 5688988"/>
                      <a:gd name="connsiteY19" fmla="*/ 970712 h 1541213"/>
                      <a:gd name="connsiteX20" fmla="*/ 5242425 w 5688988"/>
                      <a:gd name="connsiteY20" fmla="*/ 1078920 h 1541213"/>
                      <a:gd name="connsiteX21" fmla="*/ 5307408 w 5688988"/>
                      <a:gd name="connsiteY21" fmla="*/ 1016258 h 1541213"/>
                      <a:gd name="connsiteX22" fmla="*/ 5523244 w 5688988"/>
                      <a:gd name="connsiteY22" fmla="*/ 967521 h 1541213"/>
                      <a:gd name="connsiteX23" fmla="*/ 5592868 w 5688988"/>
                      <a:gd name="connsiteY23" fmla="*/ 1111412 h 1541213"/>
                      <a:gd name="connsiteX24" fmla="*/ 5678738 w 5688988"/>
                      <a:gd name="connsiteY24" fmla="*/ 1150865 h 1541213"/>
                      <a:gd name="connsiteX25" fmla="*/ 5688988 w 5688988"/>
                      <a:gd name="connsiteY25" fmla="*/ 1541213 h 1541213"/>
                      <a:gd name="connsiteX26" fmla="*/ 323238 w 5688988"/>
                      <a:gd name="connsiteY26" fmla="*/ 1541213 h 1541213"/>
                      <a:gd name="connsiteX27" fmla="*/ 0 w 5688988"/>
                      <a:gd name="connsiteY27"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09394 w 5688988"/>
                      <a:gd name="connsiteY14" fmla="*/ 194691 h 1541213"/>
                      <a:gd name="connsiteX15" fmla="*/ 3421071 w 5688988"/>
                      <a:gd name="connsiteY15" fmla="*/ 140312 h 1541213"/>
                      <a:gd name="connsiteX16" fmla="*/ 3436833 w 5688988"/>
                      <a:gd name="connsiteY16" fmla="*/ 338581 h 1541213"/>
                      <a:gd name="connsiteX17" fmla="*/ 3549038 w 5688988"/>
                      <a:gd name="connsiteY17" fmla="*/ 1039563 h 1541213"/>
                      <a:gd name="connsiteX18" fmla="*/ 4348912 w 5688988"/>
                      <a:gd name="connsiteY18" fmla="*/ 1064995 h 1541213"/>
                      <a:gd name="connsiteX19" fmla="*/ 4420859 w 5688988"/>
                      <a:gd name="connsiteY19" fmla="*/ 981446 h 1541213"/>
                      <a:gd name="connsiteX20" fmla="*/ 5106464 w 5688988"/>
                      <a:gd name="connsiteY20" fmla="*/ 970712 h 1541213"/>
                      <a:gd name="connsiteX21" fmla="*/ 5242425 w 5688988"/>
                      <a:gd name="connsiteY21" fmla="*/ 1078920 h 1541213"/>
                      <a:gd name="connsiteX22" fmla="*/ 5307408 w 5688988"/>
                      <a:gd name="connsiteY22" fmla="*/ 1016258 h 1541213"/>
                      <a:gd name="connsiteX23" fmla="*/ 5523244 w 5688988"/>
                      <a:gd name="connsiteY23" fmla="*/ 967521 h 1541213"/>
                      <a:gd name="connsiteX24" fmla="*/ 5592868 w 5688988"/>
                      <a:gd name="connsiteY24" fmla="*/ 1111412 h 1541213"/>
                      <a:gd name="connsiteX25" fmla="*/ 5678738 w 5688988"/>
                      <a:gd name="connsiteY25" fmla="*/ 1150865 h 1541213"/>
                      <a:gd name="connsiteX26" fmla="*/ 5688988 w 5688988"/>
                      <a:gd name="connsiteY26" fmla="*/ 1541213 h 1541213"/>
                      <a:gd name="connsiteX27" fmla="*/ 323238 w 5688988"/>
                      <a:gd name="connsiteY27" fmla="*/ 1541213 h 1541213"/>
                      <a:gd name="connsiteX28" fmla="*/ 0 w 5688988"/>
                      <a:gd name="connsiteY28"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09394 w 5688988"/>
                      <a:gd name="connsiteY14" fmla="*/ 162199 h 1541213"/>
                      <a:gd name="connsiteX15" fmla="*/ 3421071 w 5688988"/>
                      <a:gd name="connsiteY15" fmla="*/ 140312 h 1541213"/>
                      <a:gd name="connsiteX16" fmla="*/ 3436833 w 5688988"/>
                      <a:gd name="connsiteY16" fmla="*/ 338581 h 1541213"/>
                      <a:gd name="connsiteX17" fmla="*/ 3549038 w 5688988"/>
                      <a:gd name="connsiteY17" fmla="*/ 1039563 h 1541213"/>
                      <a:gd name="connsiteX18" fmla="*/ 4348912 w 5688988"/>
                      <a:gd name="connsiteY18" fmla="*/ 1064995 h 1541213"/>
                      <a:gd name="connsiteX19" fmla="*/ 4420859 w 5688988"/>
                      <a:gd name="connsiteY19" fmla="*/ 981446 h 1541213"/>
                      <a:gd name="connsiteX20" fmla="*/ 5106464 w 5688988"/>
                      <a:gd name="connsiteY20" fmla="*/ 970712 h 1541213"/>
                      <a:gd name="connsiteX21" fmla="*/ 5242425 w 5688988"/>
                      <a:gd name="connsiteY21" fmla="*/ 1078920 h 1541213"/>
                      <a:gd name="connsiteX22" fmla="*/ 5307408 w 5688988"/>
                      <a:gd name="connsiteY22" fmla="*/ 1016258 h 1541213"/>
                      <a:gd name="connsiteX23" fmla="*/ 5523244 w 5688988"/>
                      <a:gd name="connsiteY23" fmla="*/ 967521 h 1541213"/>
                      <a:gd name="connsiteX24" fmla="*/ 5592868 w 5688988"/>
                      <a:gd name="connsiteY24" fmla="*/ 1111412 h 1541213"/>
                      <a:gd name="connsiteX25" fmla="*/ 5678738 w 5688988"/>
                      <a:gd name="connsiteY25" fmla="*/ 1150865 h 1541213"/>
                      <a:gd name="connsiteX26" fmla="*/ 5688988 w 5688988"/>
                      <a:gd name="connsiteY26" fmla="*/ 1541213 h 1541213"/>
                      <a:gd name="connsiteX27" fmla="*/ 323238 w 5688988"/>
                      <a:gd name="connsiteY27" fmla="*/ 1541213 h 1541213"/>
                      <a:gd name="connsiteX28" fmla="*/ 0 w 5688988"/>
                      <a:gd name="connsiteY28"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09394 w 5688988"/>
                      <a:gd name="connsiteY14" fmla="*/ 162199 h 1541213"/>
                      <a:gd name="connsiteX15" fmla="*/ 3421071 w 5688988"/>
                      <a:gd name="connsiteY15" fmla="*/ 140312 h 1541213"/>
                      <a:gd name="connsiteX16" fmla="*/ 3436833 w 5688988"/>
                      <a:gd name="connsiteY16" fmla="*/ 338581 h 1541213"/>
                      <a:gd name="connsiteX17" fmla="*/ 3549038 w 5688988"/>
                      <a:gd name="connsiteY17" fmla="*/ 1039563 h 1541213"/>
                      <a:gd name="connsiteX18" fmla="*/ 4348912 w 5688988"/>
                      <a:gd name="connsiteY18" fmla="*/ 1064995 h 1541213"/>
                      <a:gd name="connsiteX19" fmla="*/ 4420859 w 5688988"/>
                      <a:gd name="connsiteY19" fmla="*/ 981446 h 1541213"/>
                      <a:gd name="connsiteX20" fmla="*/ 5106464 w 5688988"/>
                      <a:gd name="connsiteY20" fmla="*/ 970712 h 1541213"/>
                      <a:gd name="connsiteX21" fmla="*/ 5242425 w 5688988"/>
                      <a:gd name="connsiteY21" fmla="*/ 1078920 h 1541213"/>
                      <a:gd name="connsiteX22" fmla="*/ 5307408 w 5688988"/>
                      <a:gd name="connsiteY22" fmla="*/ 1016258 h 1541213"/>
                      <a:gd name="connsiteX23" fmla="*/ 5523244 w 5688988"/>
                      <a:gd name="connsiteY23" fmla="*/ 967521 h 1541213"/>
                      <a:gd name="connsiteX24" fmla="*/ 5592868 w 5688988"/>
                      <a:gd name="connsiteY24" fmla="*/ 1111412 h 1541213"/>
                      <a:gd name="connsiteX25" fmla="*/ 5678738 w 5688988"/>
                      <a:gd name="connsiteY25" fmla="*/ 1150865 h 1541213"/>
                      <a:gd name="connsiteX26" fmla="*/ 5688988 w 5688988"/>
                      <a:gd name="connsiteY26" fmla="*/ 1541213 h 1541213"/>
                      <a:gd name="connsiteX27" fmla="*/ 323238 w 5688988"/>
                      <a:gd name="connsiteY27" fmla="*/ 1541213 h 1541213"/>
                      <a:gd name="connsiteX28" fmla="*/ 0 w 5688988"/>
                      <a:gd name="connsiteY28"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09394 w 5688988"/>
                      <a:gd name="connsiteY14" fmla="*/ 162199 h 1541213"/>
                      <a:gd name="connsiteX15" fmla="*/ 3421071 w 5688988"/>
                      <a:gd name="connsiteY15" fmla="*/ 140312 h 1541213"/>
                      <a:gd name="connsiteX16" fmla="*/ 3436833 w 5688988"/>
                      <a:gd name="connsiteY16" fmla="*/ 338581 h 1541213"/>
                      <a:gd name="connsiteX17" fmla="*/ 3549038 w 5688988"/>
                      <a:gd name="connsiteY17" fmla="*/ 1039563 h 1541213"/>
                      <a:gd name="connsiteX18" fmla="*/ 4348912 w 5688988"/>
                      <a:gd name="connsiteY18" fmla="*/ 1064995 h 1541213"/>
                      <a:gd name="connsiteX19" fmla="*/ 4420859 w 5688988"/>
                      <a:gd name="connsiteY19" fmla="*/ 981446 h 1541213"/>
                      <a:gd name="connsiteX20" fmla="*/ 5106464 w 5688988"/>
                      <a:gd name="connsiteY20" fmla="*/ 970712 h 1541213"/>
                      <a:gd name="connsiteX21" fmla="*/ 5242425 w 5688988"/>
                      <a:gd name="connsiteY21" fmla="*/ 1078920 h 1541213"/>
                      <a:gd name="connsiteX22" fmla="*/ 5307408 w 5688988"/>
                      <a:gd name="connsiteY22" fmla="*/ 1016258 h 1541213"/>
                      <a:gd name="connsiteX23" fmla="*/ 5523244 w 5688988"/>
                      <a:gd name="connsiteY23" fmla="*/ 967521 h 1541213"/>
                      <a:gd name="connsiteX24" fmla="*/ 5592868 w 5688988"/>
                      <a:gd name="connsiteY24" fmla="*/ 1111412 h 1541213"/>
                      <a:gd name="connsiteX25" fmla="*/ 5678738 w 5688988"/>
                      <a:gd name="connsiteY25" fmla="*/ 1150865 h 1541213"/>
                      <a:gd name="connsiteX26" fmla="*/ 5688988 w 5688988"/>
                      <a:gd name="connsiteY26" fmla="*/ 1541213 h 1541213"/>
                      <a:gd name="connsiteX27" fmla="*/ 323238 w 5688988"/>
                      <a:gd name="connsiteY27" fmla="*/ 1541213 h 1541213"/>
                      <a:gd name="connsiteX28" fmla="*/ 0 w 5688988"/>
                      <a:gd name="connsiteY28"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09394 w 5688988"/>
                      <a:gd name="connsiteY14" fmla="*/ 162199 h 1541213"/>
                      <a:gd name="connsiteX15" fmla="*/ 3421071 w 5688988"/>
                      <a:gd name="connsiteY15" fmla="*/ 140312 h 1541213"/>
                      <a:gd name="connsiteX16" fmla="*/ 3436833 w 5688988"/>
                      <a:gd name="connsiteY16" fmla="*/ 338581 h 1541213"/>
                      <a:gd name="connsiteX17" fmla="*/ 3549038 w 5688988"/>
                      <a:gd name="connsiteY17" fmla="*/ 1039563 h 1541213"/>
                      <a:gd name="connsiteX18" fmla="*/ 4348912 w 5688988"/>
                      <a:gd name="connsiteY18" fmla="*/ 1064995 h 1541213"/>
                      <a:gd name="connsiteX19" fmla="*/ 4420859 w 5688988"/>
                      <a:gd name="connsiteY19" fmla="*/ 981446 h 1541213"/>
                      <a:gd name="connsiteX20" fmla="*/ 5106464 w 5688988"/>
                      <a:gd name="connsiteY20" fmla="*/ 970712 h 1541213"/>
                      <a:gd name="connsiteX21" fmla="*/ 5242425 w 5688988"/>
                      <a:gd name="connsiteY21" fmla="*/ 1078920 h 1541213"/>
                      <a:gd name="connsiteX22" fmla="*/ 5307408 w 5688988"/>
                      <a:gd name="connsiteY22" fmla="*/ 1016258 h 1541213"/>
                      <a:gd name="connsiteX23" fmla="*/ 5523244 w 5688988"/>
                      <a:gd name="connsiteY23" fmla="*/ 967521 h 1541213"/>
                      <a:gd name="connsiteX24" fmla="*/ 5592868 w 5688988"/>
                      <a:gd name="connsiteY24" fmla="*/ 1111412 h 1541213"/>
                      <a:gd name="connsiteX25" fmla="*/ 5678738 w 5688988"/>
                      <a:gd name="connsiteY25" fmla="*/ 1150865 h 1541213"/>
                      <a:gd name="connsiteX26" fmla="*/ 5688988 w 5688988"/>
                      <a:gd name="connsiteY26" fmla="*/ 1541213 h 1541213"/>
                      <a:gd name="connsiteX27" fmla="*/ 323238 w 5688988"/>
                      <a:gd name="connsiteY27" fmla="*/ 1541213 h 1541213"/>
                      <a:gd name="connsiteX28" fmla="*/ 0 w 5688988"/>
                      <a:gd name="connsiteY28"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09394 w 5688988"/>
                      <a:gd name="connsiteY14" fmla="*/ 162199 h 1541213"/>
                      <a:gd name="connsiteX15" fmla="*/ 3421071 w 5688988"/>
                      <a:gd name="connsiteY15" fmla="*/ 140312 h 1541213"/>
                      <a:gd name="connsiteX16" fmla="*/ 3436833 w 5688988"/>
                      <a:gd name="connsiteY16" fmla="*/ 338581 h 1541213"/>
                      <a:gd name="connsiteX17" fmla="*/ 3549038 w 5688988"/>
                      <a:gd name="connsiteY17" fmla="*/ 1039563 h 1541213"/>
                      <a:gd name="connsiteX18" fmla="*/ 4348912 w 5688988"/>
                      <a:gd name="connsiteY18" fmla="*/ 1064995 h 1541213"/>
                      <a:gd name="connsiteX19" fmla="*/ 4420859 w 5688988"/>
                      <a:gd name="connsiteY19" fmla="*/ 981446 h 1541213"/>
                      <a:gd name="connsiteX20" fmla="*/ 5106464 w 5688988"/>
                      <a:gd name="connsiteY20" fmla="*/ 970712 h 1541213"/>
                      <a:gd name="connsiteX21" fmla="*/ 5242425 w 5688988"/>
                      <a:gd name="connsiteY21" fmla="*/ 1078920 h 1541213"/>
                      <a:gd name="connsiteX22" fmla="*/ 5307408 w 5688988"/>
                      <a:gd name="connsiteY22" fmla="*/ 1016258 h 1541213"/>
                      <a:gd name="connsiteX23" fmla="*/ 5523244 w 5688988"/>
                      <a:gd name="connsiteY23" fmla="*/ 967521 h 1541213"/>
                      <a:gd name="connsiteX24" fmla="*/ 5592868 w 5688988"/>
                      <a:gd name="connsiteY24" fmla="*/ 1111412 h 1541213"/>
                      <a:gd name="connsiteX25" fmla="*/ 5678738 w 5688988"/>
                      <a:gd name="connsiteY25" fmla="*/ 1150865 h 1541213"/>
                      <a:gd name="connsiteX26" fmla="*/ 5688988 w 5688988"/>
                      <a:gd name="connsiteY26" fmla="*/ 1541213 h 1541213"/>
                      <a:gd name="connsiteX27" fmla="*/ 323238 w 5688988"/>
                      <a:gd name="connsiteY27" fmla="*/ 1541213 h 1541213"/>
                      <a:gd name="connsiteX28" fmla="*/ 0 w 5688988"/>
                      <a:gd name="connsiteY28"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09394 w 5688988"/>
                      <a:gd name="connsiteY14" fmla="*/ 162199 h 1541213"/>
                      <a:gd name="connsiteX15" fmla="*/ 3421071 w 5688988"/>
                      <a:gd name="connsiteY15" fmla="*/ 140312 h 1541213"/>
                      <a:gd name="connsiteX16" fmla="*/ 3420588 w 5688988"/>
                      <a:gd name="connsiteY16" fmla="*/ 357148 h 1541213"/>
                      <a:gd name="connsiteX17" fmla="*/ 3549038 w 5688988"/>
                      <a:gd name="connsiteY17" fmla="*/ 1039563 h 1541213"/>
                      <a:gd name="connsiteX18" fmla="*/ 4348912 w 5688988"/>
                      <a:gd name="connsiteY18" fmla="*/ 1064995 h 1541213"/>
                      <a:gd name="connsiteX19" fmla="*/ 4420859 w 5688988"/>
                      <a:gd name="connsiteY19" fmla="*/ 981446 h 1541213"/>
                      <a:gd name="connsiteX20" fmla="*/ 5106464 w 5688988"/>
                      <a:gd name="connsiteY20" fmla="*/ 970712 h 1541213"/>
                      <a:gd name="connsiteX21" fmla="*/ 5242425 w 5688988"/>
                      <a:gd name="connsiteY21" fmla="*/ 1078920 h 1541213"/>
                      <a:gd name="connsiteX22" fmla="*/ 5307408 w 5688988"/>
                      <a:gd name="connsiteY22" fmla="*/ 1016258 h 1541213"/>
                      <a:gd name="connsiteX23" fmla="*/ 5523244 w 5688988"/>
                      <a:gd name="connsiteY23" fmla="*/ 967521 h 1541213"/>
                      <a:gd name="connsiteX24" fmla="*/ 5592868 w 5688988"/>
                      <a:gd name="connsiteY24" fmla="*/ 1111412 h 1541213"/>
                      <a:gd name="connsiteX25" fmla="*/ 5678738 w 5688988"/>
                      <a:gd name="connsiteY25" fmla="*/ 1150865 h 1541213"/>
                      <a:gd name="connsiteX26" fmla="*/ 5688988 w 5688988"/>
                      <a:gd name="connsiteY26" fmla="*/ 1541213 h 1541213"/>
                      <a:gd name="connsiteX27" fmla="*/ 323238 w 5688988"/>
                      <a:gd name="connsiteY27" fmla="*/ 1541213 h 1541213"/>
                      <a:gd name="connsiteX28" fmla="*/ 0 w 5688988"/>
                      <a:gd name="connsiteY28"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09394 w 5688988"/>
                      <a:gd name="connsiteY14" fmla="*/ 162199 h 1541213"/>
                      <a:gd name="connsiteX15" fmla="*/ 3421071 w 5688988"/>
                      <a:gd name="connsiteY15" fmla="*/ 140312 h 1541213"/>
                      <a:gd name="connsiteX16" fmla="*/ 3420588 w 5688988"/>
                      <a:gd name="connsiteY16" fmla="*/ 357148 h 1541213"/>
                      <a:gd name="connsiteX17" fmla="*/ 3549038 w 5688988"/>
                      <a:gd name="connsiteY17" fmla="*/ 1039563 h 1541213"/>
                      <a:gd name="connsiteX18" fmla="*/ 4348912 w 5688988"/>
                      <a:gd name="connsiteY18" fmla="*/ 1064995 h 1541213"/>
                      <a:gd name="connsiteX19" fmla="*/ 4420859 w 5688988"/>
                      <a:gd name="connsiteY19" fmla="*/ 981446 h 1541213"/>
                      <a:gd name="connsiteX20" fmla="*/ 5106464 w 5688988"/>
                      <a:gd name="connsiteY20" fmla="*/ 970712 h 1541213"/>
                      <a:gd name="connsiteX21" fmla="*/ 5242425 w 5688988"/>
                      <a:gd name="connsiteY21" fmla="*/ 1078920 h 1541213"/>
                      <a:gd name="connsiteX22" fmla="*/ 5307408 w 5688988"/>
                      <a:gd name="connsiteY22" fmla="*/ 1016258 h 1541213"/>
                      <a:gd name="connsiteX23" fmla="*/ 5523244 w 5688988"/>
                      <a:gd name="connsiteY23" fmla="*/ 967521 h 1541213"/>
                      <a:gd name="connsiteX24" fmla="*/ 5592868 w 5688988"/>
                      <a:gd name="connsiteY24" fmla="*/ 1111412 h 1541213"/>
                      <a:gd name="connsiteX25" fmla="*/ 5678738 w 5688988"/>
                      <a:gd name="connsiteY25" fmla="*/ 1150865 h 1541213"/>
                      <a:gd name="connsiteX26" fmla="*/ 5688988 w 5688988"/>
                      <a:gd name="connsiteY26" fmla="*/ 1541213 h 1541213"/>
                      <a:gd name="connsiteX27" fmla="*/ 323238 w 5688988"/>
                      <a:gd name="connsiteY27" fmla="*/ 1541213 h 1541213"/>
                      <a:gd name="connsiteX28" fmla="*/ 0 w 5688988"/>
                      <a:gd name="connsiteY28"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09394 w 5688988"/>
                      <a:gd name="connsiteY14" fmla="*/ 162199 h 1541213"/>
                      <a:gd name="connsiteX15" fmla="*/ 3421071 w 5688988"/>
                      <a:gd name="connsiteY15" fmla="*/ 140312 h 1541213"/>
                      <a:gd name="connsiteX16" fmla="*/ 3420588 w 5688988"/>
                      <a:gd name="connsiteY16" fmla="*/ 357148 h 1541213"/>
                      <a:gd name="connsiteX17" fmla="*/ 3549038 w 5688988"/>
                      <a:gd name="connsiteY17" fmla="*/ 1039563 h 1541213"/>
                      <a:gd name="connsiteX18" fmla="*/ 4348912 w 5688988"/>
                      <a:gd name="connsiteY18" fmla="*/ 1064995 h 1541213"/>
                      <a:gd name="connsiteX19" fmla="*/ 4420859 w 5688988"/>
                      <a:gd name="connsiteY19" fmla="*/ 981446 h 1541213"/>
                      <a:gd name="connsiteX20" fmla="*/ 5106464 w 5688988"/>
                      <a:gd name="connsiteY20" fmla="*/ 970712 h 1541213"/>
                      <a:gd name="connsiteX21" fmla="*/ 5242425 w 5688988"/>
                      <a:gd name="connsiteY21" fmla="*/ 1078920 h 1541213"/>
                      <a:gd name="connsiteX22" fmla="*/ 5307408 w 5688988"/>
                      <a:gd name="connsiteY22" fmla="*/ 1016258 h 1541213"/>
                      <a:gd name="connsiteX23" fmla="*/ 5523244 w 5688988"/>
                      <a:gd name="connsiteY23" fmla="*/ 967521 h 1541213"/>
                      <a:gd name="connsiteX24" fmla="*/ 5592868 w 5688988"/>
                      <a:gd name="connsiteY24" fmla="*/ 1111412 h 1541213"/>
                      <a:gd name="connsiteX25" fmla="*/ 5678738 w 5688988"/>
                      <a:gd name="connsiteY25" fmla="*/ 1150865 h 1541213"/>
                      <a:gd name="connsiteX26" fmla="*/ 5688988 w 5688988"/>
                      <a:gd name="connsiteY26" fmla="*/ 1541213 h 1541213"/>
                      <a:gd name="connsiteX27" fmla="*/ 323238 w 5688988"/>
                      <a:gd name="connsiteY27" fmla="*/ 1541213 h 1541213"/>
                      <a:gd name="connsiteX28" fmla="*/ 0 w 5688988"/>
                      <a:gd name="connsiteY28"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09394 w 5688988"/>
                      <a:gd name="connsiteY14" fmla="*/ 162199 h 1541213"/>
                      <a:gd name="connsiteX15" fmla="*/ 3421071 w 5688988"/>
                      <a:gd name="connsiteY15" fmla="*/ 140312 h 1541213"/>
                      <a:gd name="connsiteX16" fmla="*/ 3420588 w 5688988"/>
                      <a:gd name="connsiteY16" fmla="*/ 357148 h 1541213"/>
                      <a:gd name="connsiteX17" fmla="*/ 3441475 w 5688988"/>
                      <a:gd name="connsiteY17" fmla="*/ 821310 h 1541213"/>
                      <a:gd name="connsiteX18" fmla="*/ 3549038 w 5688988"/>
                      <a:gd name="connsiteY18" fmla="*/ 1039563 h 1541213"/>
                      <a:gd name="connsiteX19" fmla="*/ 4348912 w 5688988"/>
                      <a:gd name="connsiteY19" fmla="*/ 1064995 h 1541213"/>
                      <a:gd name="connsiteX20" fmla="*/ 4420859 w 5688988"/>
                      <a:gd name="connsiteY20" fmla="*/ 981446 h 1541213"/>
                      <a:gd name="connsiteX21" fmla="*/ 5106464 w 5688988"/>
                      <a:gd name="connsiteY21" fmla="*/ 970712 h 1541213"/>
                      <a:gd name="connsiteX22" fmla="*/ 5242425 w 5688988"/>
                      <a:gd name="connsiteY22" fmla="*/ 1078920 h 1541213"/>
                      <a:gd name="connsiteX23" fmla="*/ 5307408 w 5688988"/>
                      <a:gd name="connsiteY23" fmla="*/ 1016258 h 1541213"/>
                      <a:gd name="connsiteX24" fmla="*/ 5523244 w 5688988"/>
                      <a:gd name="connsiteY24" fmla="*/ 967521 h 1541213"/>
                      <a:gd name="connsiteX25" fmla="*/ 5592868 w 5688988"/>
                      <a:gd name="connsiteY25" fmla="*/ 1111412 h 1541213"/>
                      <a:gd name="connsiteX26" fmla="*/ 5678738 w 5688988"/>
                      <a:gd name="connsiteY26" fmla="*/ 1150865 h 1541213"/>
                      <a:gd name="connsiteX27" fmla="*/ 5688988 w 5688988"/>
                      <a:gd name="connsiteY27" fmla="*/ 1541213 h 1541213"/>
                      <a:gd name="connsiteX28" fmla="*/ 323238 w 5688988"/>
                      <a:gd name="connsiteY28" fmla="*/ 1541213 h 1541213"/>
                      <a:gd name="connsiteX29" fmla="*/ 0 w 5688988"/>
                      <a:gd name="connsiteY29"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09394 w 5688988"/>
                      <a:gd name="connsiteY14" fmla="*/ 162199 h 1541213"/>
                      <a:gd name="connsiteX15" fmla="*/ 3421071 w 5688988"/>
                      <a:gd name="connsiteY15" fmla="*/ 140312 h 1541213"/>
                      <a:gd name="connsiteX16" fmla="*/ 3420588 w 5688988"/>
                      <a:gd name="connsiteY16" fmla="*/ 357148 h 1541213"/>
                      <a:gd name="connsiteX17" fmla="*/ 3441475 w 5688988"/>
                      <a:gd name="connsiteY17" fmla="*/ 821310 h 1541213"/>
                      <a:gd name="connsiteX18" fmla="*/ 3549038 w 5688988"/>
                      <a:gd name="connsiteY18" fmla="*/ 1039563 h 1541213"/>
                      <a:gd name="connsiteX19" fmla="*/ 4348912 w 5688988"/>
                      <a:gd name="connsiteY19" fmla="*/ 1064995 h 1541213"/>
                      <a:gd name="connsiteX20" fmla="*/ 4420859 w 5688988"/>
                      <a:gd name="connsiteY20" fmla="*/ 981446 h 1541213"/>
                      <a:gd name="connsiteX21" fmla="*/ 5106464 w 5688988"/>
                      <a:gd name="connsiteY21" fmla="*/ 970712 h 1541213"/>
                      <a:gd name="connsiteX22" fmla="*/ 5242425 w 5688988"/>
                      <a:gd name="connsiteY22" fmla="*/ 1078920 h 1541213"/>
                      <a:gd name="connsiteX23" fmla="*/ 5307408 w 5688988"/>
                      <a:gd name="connsiteY23" fmla="*/ 1016258 h 1541213"/>
                      <a:gd name="connsiteX24" fmla="*/ 5523244 w 5688988"/>
                      <a:gd name="connsiteY24" fmla="*/ 967521 h 1541213"/>
                      <a:gd name="connsiteX25" fmla="*/ 5592868 w 5688988"/>
                      <a:gd name="connsiteY25" fmla="*/ 1111412 h 1541213"/>
                      <a:gd name="connsiteX26" fmla="*/ 5678738 w 5688988"/>
                      <a:gd name="connsiteY26" fmla="*/ 1150865 h 1541213"/>
                      <a:gd name="connsiteX27" fmla="*/ 5688988 w 5688988"/>
                      <a:gd name="connsiteY27" fmla="*/ 1541213 h 1541213"/>
                      <a:gd name="connsiteX28" fmla="*/ 323238 w 5688988"/>
                      <a:gd name="connsiteY28" fmla="*/ 1541213 h 1541213"/>
                      <a:gd name="connsiteX29" fmla="*/ 0 w 5688988"/>
                      <a:gd name="connsiteY29"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09394 w 5688988"/>
                      <a:gd name="connsiteY14" fmla="*/ 162199 h 1541213"/>
                      <a:gd name="connsiteX15" fmla="*/ 3421071 w 5688988"/>
                      <a:gd name="connsiteY15" fmla="*/ 140312 h 1541213"/>
                      <a:gd name="connsiteX16" fmla="*/ 3420588 w 5688988"/>
                      <a:gd name="connsiteY16" fmla="*/ 357148 h 1541213"/>
                      <a:gd name="connsiteX17" fmla="*/ 3422908 w 5688988"/>
                      <a:gd name="connsiteY17" fmla="*/ 821310 h 1541213"/>
                      <a:gd name="connsiteX18" fmla="*/ 3549038 w 5688988"/>
                      <a:gd name="connsiteY18" fmla="*/ 1039563 h 1541213"/>
                      <a:gd name="connsiteX19" fmla="*/ 4348912 w 5688988"/>
                      <a:gd name="connsiteY19" fmla="*/ 1064995 h 1541213"/>
                      <a:gd name="connsiteX20" fmla="*/ 4420859 w 5688988"/>
                      <a:gd name="connsiteY20" fmla="*/ 981446 h 1541213"/>
                      <a:gd name="connsiteX21" fmla="*/ 5106464 w 5688988"/>
                      <a:gd name="connsiteY21" fmla="*/ 970712 h 1541213"/>
                      <a:gd name="connsiteX22" fmla="*/ 5242425 w 5688988"/>
                      <a:gd name="connsiteY22" fmla="*/ 1078920 h 1541213"/>
                      <a:gd name="connsiteX23" fmla="*/ 5307408 w 5688988"/>
                      <a:gd name="connsiteY23" fmla="*/ 1016258 h 1541213"/>
                      <a:gd name="connsiteX24" fmla="*/ 5523244 w 5688988"/>
                      <a:gd name="connsiteY24" fmla="*/ 967521 h 1541213"/>
                      <a:gd name="connsiteX25" fmla="*/ 5592868 w 5688988"/>
                      <a:gd name="connsiteY25" fmla="*/ 1111412 h 1541213"/>
                      <a:gd name="connsiteX26" fmla="*/ 5678738 w 5688988"/>
                      <a:gd name="connsiteY26" fmla="*/ 1150865 h 1541213"/>
                      <a:gd name="connsiteX27" fmla="*/ 5688988 w 5688988"/>
                      <a:gd name="connsiteY27" fmla="*/ 1541213 h 1541213"/>
                      <a:gd name="connsiteX28" fmla="*/ 323238 w 5688988"/>
                      <a:gd name="connsiteY28" fmla="*/ 1541213 h 1541213"/>
                      <a:gd name="connsiteX29" fmla="*/ 0 w 5688988"/>
                      <a:gd name="connsiteY29"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09394 w 5688988"/>
                      <a:gd name="connsiteY14" fmla="*/ 162199 h 1541213"/>
                      <a:gd name="connsiteX15" fmla="*/ 3421071 w 5688988"/>
                      <a:gd name="connsiteY15" fmla="*/ 140312 h 1541213"/>
                      <a:gd name="connsiteX16" fmla="*/ 3420588 w 5688988"/>
                      <a:gd name="connsiteY16" fmla="*/ 357148 h 1541213"/>
                      <a:gd name="connsiteX17" fmla="*/ 3422908 w 5688988"/>
                      <a:gd name="connsiteY17" fmla="*/ 821310 h 1541213"/>
                      <a:gd name="connsiteX18" fmla="*/ 3549038 w 5688988"/>
                      <a:gd name="connsiteY18" fmla="*/ 1039563 h 1541213"/>
                      <a:gd name="connsiteX19" fmla="*/ 4348912 w 5688988"/>
                      <a:gd name="connsiteY19" fmla="*/ 1064995 h 1541213"/>
                      <a:gd name="connsiteX20" fmla="*/ 4420859 w 5688988"/>
                      <a:gd name="connsiteY20" fmla="*/ 981446 h 1541213"/>
                      <a:gd name="connsiteX21" fmla="*/ 5106464 w 5688988"/>
                      <a:gd name="connsiteY21" fmla="*/ 970712 h 1541213"/>
                      <a:gd name="connsiteX22" fmla="*/ 5242425 w 5688988"/>
                      <a:gd name="connsiteY22" fmla="*/ 1078920 h 1541213"/>
                      <a:gd name="connsiteX23" fmla="*/ 5307408 w 5688988"/>
                      <a:gd name="connsiteY23" fmla="*/ 1016258 h 1541213"/>
                      <a:gd name="connsiteX24" fmla="*/ 5523244 w 5688988"/>
                      <a:gd name="connsiteY24" fmla="*/ 967521 h 1541213"/>
                      <a:gd name="connsiteX25" fmla="*/ 5592868 w 5688988"/>
                      <a:gd name="connsiteY25" fmla="*/ 1111412 h 1541213"/>
                      <a:gd name="connsiteX26" fmla="*/ 5678738 w 5688988"/>
                      <a:gd name="connsiteY26" fmla="*/ 1150865 h 1541213"/>
                      <a:gd name="connsiteX27" fmla="*/ 5688988 w 5688988"/>
                      <a:gd name="connsiteY27" fmla="*/ 1541213 h 1541213"/>
                      <a:gd name="connsiteX28" fmla="*/ 323238 w 5688988"/>
                      <a:gd name="connsiteY28" fmla="*/ 1541213 h 1541213"/>
                      <a:gd name="connsiteX29" fmla="*/ 0 w 5688988"/>
                      <a:gd name="connsiteY29" fmla="*/ 469900 h 1541213"/>
                      <a:gd name="connsiteX0" fmla="*/ 0 w 5688988"/>
                      <a:gd name="connsiteY0" fmla="*/ 469900 h 1761024"/>
                      <a:gd name="connsiteX1" fmla="*/ 101826 w 5688988"/>
                      <a:gd name="connsiteY1" fmla="*/ 424451 h 1761024"/>
                      <a:gd name="connsiteX2" fmla="*/ 169130 w 5688988"/>
                      <a:gd name="connsiteY2" fmla="*/ 524246 h 1761024"/>
                      <a:gd name="connsiteX3" fmla="*/ 1014904 w 5688988"/>
                      <a:gd name="connsiteY3" fmla="*/ 700209 h 1761024"/>
                      <a:gd name="connsiteX4" fmla="*/ 1034793 w 5688988"/>
                      <a:gd name="connsiteY4" fmla="*/ 466226 h 1761024"/>
                      <a:gd name="connsiteX5" fmla="*/ 979093 w 5688988"/>
                      <a:gd name="connsiteY5" fmla="*/ 159878 h 1761024"/>
                      <a:gd name="connsiteX6" fmla="*/ 1137134 w 5688988"/>
                      <a:gd name="connsiteY6" fmla="*/ 0 h 1761024"/>
                      <a:gd name="connsiteX7" fmla="*/ 2106363 w 5688988"/>
                      <a:gd name="connsiteY7" fmla="*/ 179380 h 1761024"/>
                      <a:gd name="connsiteX8" fmla="*/ 2130215 w 5688988"/>
                      <a:gd name="connsiteY8" fmla="*/ 310731 h 1761024"/>
                      <a:gd name="connsiteX9" fmla="*/ 1930626 w 5688988"/>
                      <a:gd name="connsiteY9" fmla="*/ 308411 h 1761024"/>
                      <a:gd name="connsiteX10" fmla="*/ 2195199 w 5688988"/>
                      <a:gd name="connsiteY10" fmla="*/ 443018 h 1761024"/>
                      <a:gd name="connsiteX11" fmla="*/ 2202162 w 5688988"/>
                      <a:gd name="connsiteY11" fmla="*/ 519605 h 1761024"/>
                      <a:gd name="connsiteX12" fmla="*/ 3173904 w 5688988"/>
                      <a:gd name="connsiteY12" fmla="*/ 603380 h 1761024"/>
                      <a:gd name="connsiteX13" fmla="*/ 3183865 w 5688988"/>
                      <a:gd name="connsiteY13" fmla="*/ 368752 h 1761024"/>
                      <a:gd name="connsiteX14" fmla="*/ 3209394 w 5688988"/>
                      <a:gd name="connsiteY14" fmla="*/ 162199 h 1761024"/>
                      <a:gd name="connsiteX15" fmla="*/ 3421071 w 5688988"/>
                      <a:gd name="connsiteY15" fmla="*/ 140312 h 1761024"/>
                      <a:gd name="connsiteX16" fmla="*/ 3420588 w 5688988"/>
                      <a:gd name="connsiteY16" fmla="*/ 357148 h 1761024"/>
                      <a:gd name="connsiteX17" fmla="*/ 3422908 w 5688988"/>
                      <a:gd name="connsiteY17" fmla="*/ 821310 h 1761024"/>
                      <a:gd name="connsiteX18" fmla="*/ 3549038 w 5688988"/>
                      <a:gd name="connsiteY18" fmla="*/ 1039563 h 1761024"/>
                      <a:gd name="connsiteX19" fmla="*/ 4348912 w 5688988"/>
                      <a:gd name="connsiteY19" fmla="*/ 1064995 h 1761024"/>
                      <a:gd name="connsiteX20" fmla="*/ 4420859 w 5688988"/>
                      <a:gd name="connsiteY20" fmla="*/ 981446 h 1761024"/>
                      <a:gd name="connsiteX21" fmla="*/ 5106464 w 5688988"/>
                      <a:gd name="connsiteY21" fmla="*/ 970712 h 1761024"/>
                      <a:gd name="connsiteX22" fmla="*/ 5242425 w 5688988"/>
                      <a:gd name="connsiteY22" fmla="*/ 1078920 h 1761024"/>
                      <a:gd name="connsiteX23" fmla="*/ 5307408 w 5688988"/>
                      <a:gd name="connsiteY23" fmla="*/ 1016258 h 1761024"/>
                      <a:gd name="connsiteX24" fmla="*/ 5523244 w 5688988"/>
                      <a:gd name="connsiteY24" fmla="*/ 967521 h 1761024"/>
                      <a:gd name="connsiteX25" fmla="*/ 5592868 w 5688988"/>
                      <a:gd name="connsiteY25" fmla="*/ 1111412 h 1761024"/>
                      <a:gd name="connsiteX26" fmla="*/ 5678738 w 5688988"/>
                      <a:gd name="connsiteY26" fmla="*/ 1150865 h 1761024"/>
                      <a:gd name="connsiteX27" fmla="*/ 5688988 w 5688988"/>
                      <a:gd name="connsiteY27" fmla="*/ 1541213 h 1761024"/>
                      <a:gd name="connsiteX28" fmla="*/ 375579 w 5688988"/>
                      <a:gd name="connsiteY28" fmla="*/ 1761024 h 1761024"/>
                      <a:gd name="connsiteX29" fmla="*/ 0 w 5688988"/>
                      <a:gd name="connsiteY29" fmla="*/ 469900 h 1761024"/>
                      <a:gd name="connsiteX0" fmla="*/ 0 w 5688988"/>
                      <a:gd name="connsiteY0" fmla="*/ 469900 h 1761024"/>
                      <a:gd name="connsiteX1" fmla="*/ 101826 w 5688988"/>
                      <a:gd name="connsiteY1" fmla="*/ 424451 h 1761024"/>
                      <a:gd name="connsiteX2" fmla="*/ 169130 w 5688988"/>
                      <a:gd name="connsiteY2" fmla="*/ 524246 h 1761024"/>
                      <a:gd name="connsiteX3" fmla="*/ 1014904 w 5688988"/>
                      <a:gd name="connsiteY3" fmla="*/ 700209 h 1761024"/>
                      <a:gd name="connsiteX4" fmla="*/ 1034793 w 5688988"/>
                      <a:gd name="connsiteY4" fmla="*/ 466226 h 1761024"/>
                      <a:gd name="connsiteX5" fmla="*/ 979093 w 5688988"/>
                      <a:gd name="connsiteY5" fmla="*/ 159878 h 1761024"/>
                      <a:gd name="connsiteX6" fmla="*/ 1137134 w 5688988"/>
                      <a:gd name="connsiteY6" fmla="*/ 0 h 1761024"/>
                      <a:gd name="connsiteX7" fmla="*/ 2106363 w 5688988"/>
                      <a:gd name="connsiteY7" fmla="*/ 179380 h 1761024"/>
                      <a:gd name="connsiteX8" fmla="*/ 2130215 w 5688988"/>
                      <a:gd name="connsiteY8" fmla="*/ 310731 h 1761024"/>
                      <a:gd name="connsiteX9" fmla="*/ 1930626 w 5688988"/>
                      <a:gd name="connsiteY9" fmla="*/ 308411 h 1761024"/>
                      <a:gd name="connsiteX10" fmla="*/ 2195199 w 5688988"/>
                      <a:gd name="connsiteY10" fmla="*/ 443018 h 1761024"/>
                      <a:gd name="connsiteX11" fmla="*/ 2202162 w 5688988"/>
                      <a:gd name="connsiteY11" fmla="*/ 519605 h 1761024"/>
                      <a:gd name="connsiteX12" fmla="*/ 3173904 w 5688988"/>
                      <a:gd name="connsiteY12" fmla="*/ 603380 h 1761024"/>
                      <a:gd name="connsiteX13" fmla="*/ 3183865 w 5688988"/>
                      <a:gd name="connsiteY13" fmla="*/ 368752 h 1761024"/>
                      <a:gd name="connsiteX14" fmla="*/ 3209394 w 5688988"/>
                      <a:gd name="connsiteY14" fmla="*/ 162199 h 1761024"/>
                      <a:gd name="connsiteX15" fmla="*/ 3421071 w 5688988"/>
                      <a:gd name="connsiteY15" fmla="*/ 140312 h 1761024"/>
                      <a:gd name="connsiteX16" fmla="*/ 3420588 w 5688988"/>
                      <a:gd name="connsiteY16" fmla="*/ 357148 h 1761024"/>
                      <a:gd name="connsiteX17" fmla="*/ 3422908 w 5688988"/>
                      <a:gd name="connsiteY17" fmla="*/ 821310 h 1761024"/>
                      <a:gd name="connsiteX18" fmla="*/ 3549038 w 5688988"/>
                      <a:gd name="connsiteY18" fmla="*/ 1039563 h 1761024"/>
                      <a:gd name="connsiteX19" fmla="*/ 4348912 w 5688988"/>
                      <a:gd name="connsiteY19" fmla="*/ 1064995 h 1761024"/>
                      <a:gd name="connsiteX20" fmla="*/ 4420859 w 5688988"/>
                      <a:gd name="connsiteY20" fmla="*/ 981446 h 1761024"/>
                      <a:gd name="connsiteX21" fmla="*/ 5106464 w 5688988"/>
                      <a:gd name="connsiteY21" fmla="*/ 970712 h 1761024"/>
                      <a:gd name="connsiteX22" fmla="*/ 5242425 w 5688988"/>
                      <a:gd name="connsiteY22" fmla="*/ 1078920 h 1761024"/>
                      <a:gd name="connsiteX23" fmla="*/ 5307408 w 5688988"/>
                      <a:gd name="connsiteY23" fmla="*/ 1016258 h 1761024"/>
                      <a:gd name="connsiteX24" fmla="*/ 5523244 w 5688988"/>
                      <a:gd name="connsiteY24" fmla="*/ 967521 h 1761024"/>
                      <a:gd name="connsiteX25" fmla="*/ 5592868 w 5688988"/>
                      <a:gd name="connsiteY25" fmla="*/ 1111412 h 1761024"/>
                      <a:gd name="connsiteX26" fmla="*/ 5678738 w 5688988"/>
                      <a:gd name="connsiteY26" fmla="*/ 1150865 h 1761024"/>
                      <a:gd name="connsiteX27" fmla="*/ 5688988 w 5688988"/>
                      <a:gd name="connsiteY27" fmla="*/ 1541213 h 1761024"/>
                      <a:gd name="connsiteX28" fmla="*/ 375579 w 5688988"/>
                      <a:gd name="connsiteY28" fmla="*/ 1761024 h 1761024"/>
                      <a:gd name="connsiteX29" fmla="*/ 0 w 5688988"/>
                      <a:gd name="connsiteY29" fmla="*/ 469900 h 1761024"/>
                      <a:gd name="connsiteX0" fmla="*/ 0 w 5688988"/>
                      <a:gd name="connsiteY0" fmla="*/ 469900 h 1761024"/>
                      <a:gd name="connsiteX1" fmla="*/ 101826 w 5688988"/>
                      <a:gd name="connsiteY1" fmla="*/ 424451 h 1761024"/>
                      <a:gd name="connsiteX2" fmla="*/ 169130 w 5688988"/>
                      <a:gd name="connsiteY2" fmla="*/ 524246 h 1761024"/>
                      <a:gd name="connsiteX3" fmla="*/ 1014904 w 5688988"/>
                      <a:gd name="connsiteY3" fmla="*/ 700209 h 1761024"/>
                      <a:gd name="connsiteX4" fmla="*/ 1034793 w 5688988"/>
                      <a:gd name="connsiteY4" fmla="*/ 466226 h 1761024"/>
                      <a:gd name="connsiteX5" fmla="*/ 979093 w 5688988"/>
                      <a:gd name="connsiteY5" fmla="*/ 159878 h 1761024"/>
                      <a:gd name="connsiteX6" fmla="*/ 1137134 w 5688988"/>
                      <a:gd name="connsiteY6" fmla="*/ 0 h 1761024"/>
                      <a:gd name="connsiteX7" fmla="*/ 2106363 w 5688988"/>
                      <a:gd name="connsiteY7" fmla="*/ 179380 h 1761024"/>
                      <a:gd name="connsiteX8" fmla="*/ 2130215 w 5688988"/>
                      <a:gd name="connsiteY8" fmla="*/ 310731 h 1761024"/>
                      <a:gd name="connsiteX9" fmla="*/ 1930626 w 5688988"/>
                      <a:gd name="connsiteY9" fmla="*/ 308411 h 1761024"/>
                      <a:gd name="connsiteX10" fmla="*/ 2195199 w 5688988"/>
                      <a:gd name="connsiteY10" fmla="*/ 443018 h 1761024"/>
                      <a:gd name="connsiteX11" fmla="*/ 2202162 w 5688988"/>
                      <a:gd name="connsiteY11" fmla="*/ 519605 h 1761024"/>
                      <a:gd name="connsiteX12" fmla="*/ 3173904 w 5688988"/>
                      <a:gd name="connsiteY12" fmla="*/ 603380 h 1761024"/>
                      <a:gd name="connsiteX13" fmla="*/ 3183865 w 5688988"/>
                      <a:gd name="connsiteY13" fmla="*/ 368752 h 1761024"/>
                      <a:gd name="connsiteX14" fmla="*/ 3209394 w 5688988"/>
                      <a:gd name="connsiteY14" fmla="*/ 162199 h 1761024"/>
                      <a:gd name="connsiteX15" fmla="*/ 3421071 w 5688988"/>
                      <a:gd name="connsiteY15" fmla="*/ 140312 h 1761024"/>
                      <a:gd name="connsiteX16" fmla="*/ 3420588 w 5688988"/>
                      <a:gd name="connsiteY16" fmla="*/ 357148 h 1761024"/>
                      <a:gd name="connsiteX17" fmla="*/ 3422908 w 5688988"/>
                      <a:gd name="connsiteY17" fmla="*/ 821310 h 1761024"/>
                      <a:gd name="connsiteX18" fmla="*/ 3549038 w 5688988"/>
                      <a:gd name="connsiteY18" fmla="*/ 1039563 h 1761024"/>
                      <a:gd name="connsiteX19" fmla="*/ 4348912 w 5688988"/>
                      <a:gd name="connsiteY19" fmla="*/ 1064995 h 1761024"/>
                      <a:gd name="connsiteX20" fmla="*/ 4420859 w 5688988"/>
                      <a:gd name="connsiteY20" fmla="*/ 981446 h 1761024"/>
                      <a:gd name="connsiteX21" fmla="*/ 5106464 w 5688988"/>
                      <a:gd name="connsiteY21" fmla="*/ 970712 h 1761024"/>
                      <a:gd name="connsiteX22" fmla="*/ 5242425 w 5688988"/>
                      <a:gd name="connsiteY22" fmla="*/ 1078920 h 1761024"/>
                      <a:gd name="connsiteX23" fmla="*/ 5307408 w 5688988"/>
                      <a:gd name="connsiteY23" fmla="*/ 1016258 h 1761024"/>
                      <a:gd name="connsiteX24" fmla="*/ 5523244 w 5688988"/>
                      <a:gd name="connsiteY24" fmla="*/ 967521 h 1761024"/>
                      <a:gd name="connsiteX25" fmla="*/ 5592868 w 5688988"/>
                      <a:gd name="connsiteY25" fmla="*/ 1111412 h 1761024"/>
                      <a:gd name="connsiteX26" fmla="*/ 5678738 w 5688988"/>
                      <a:gd name="connsiteY26" fmla="*/ 1150865 h 1761024"/>
                      <a:gd name="connsiteX27" fmla="*/ 5688988 w 5688988"/>
                      <a:gd name="connsiteY27" fmla="*/ 1541213 h 1761024"/>
                      <a:gd name="connsiteX28" fmla="*/ 375579 w 5688988"/>
                      <a:gd name="connsiteY28" fmla="*/ 1761024 h 1761024"/>
                      <a:gd name="connsiteX29" fmla="*/ 0 w 5688988"/>
                      <a:gd name="connsiteY29" fmla="*/ 469900 h 1761024"/>
                      <a:gd name="connsiteX0" fmla="*/ 0 w 5688988"/>
                      <a:gd name="connsiteY0" fmla="*/ 469900 h 1761024"/>
                      <a:gd name="connsiteX1" fmla="*/ 101826 w 5688988"/>
                      <a:gd name="connsiteY1" fmla="*/ 424451 h 1761024"/>
                      <a:gd name="connsiteX2" fmla="*/ 169130 w 5688988"/>
                      <a:gd name="connsiteY2" fmla="*/ 524246 h 1761024"/>
                      <a:gd name="connsiteX3" fmla="*/ 1014904 w 5688988"/>
                      <a:gd name="connsiteY3" fmla="*/ 700209 h 1761024"/>
                      <a:gd name="connsiteX4" fmla="*/ 1034793 w 5688988"/>
                      <a:gd name="connsiteY4" fmla="*/ 466226 h 1761024"/>
                      <a:gd name="connsiteX5" fmla="*/ 979093 w 5688988"/>
                      <a:gd name="connsiteY5" fmla="*/ 159878 h 1761024"/>
                      <a:gd name="connsiteX6" fmla="*/ 1137134 w 5688988"/>
                      <a:gd name="connsiteY6" fmla="*/ 0 h 1761024"/>
                      <a:gd name="connsiteX7" fmla="*/ 2106363 w 5688988"/>
                      <a:gd name="connsiteY7" fmla="*/ 179380 h 1761024"/>
                      <a:gd name="connsiteX8" fmla="*/ 2130215 w 5688988"/>
                      <a:gd name="connsiteY8" fmla="*/ 310731 h 1761024"/>
                      <a:gd name="connsiteX9" fmla="*/ 1930626 w 5688988"/>
                      <a:gd name="connsiteY9" fmla="*/ 308411 h 1761024"/>
                      <a:gd name="connsiteX10" fmla="*/ 2195199 w 5688988"/>
                      <a:gd name="connsiteY10" fmla="*/ 443018 h 1761024"/>
                      <a:gd name="connsiteX11" fmla="*/ 2202162 w 5688988"/>
                      <a:gd name="connsiteY11" fmla="*/ 519605 h 1761024"/>
                      <a:gd name="connsiteX12" fmla="*/ 3173904 w 5688988"/>
                      <a:gd name="connsiteY12" fmla="*/ 603380 h 1761024"/>
                      <a:gd name="connsiteX13" fmla="*/ 3183865 w 5688988"/>
                      <a:gd name="connsiteY13" fmla="*/ 368752 h 1761024"/>
                      <a:gd name="connsiteX14" fmla="*/ 3209394 w 5688988"/>
                      <a:gd name="connsiteY14" fmla="*/ 162199 h 1761024"/>
                      <a:gd name="connsiteX15" fmla="*/ 3421071 w 5688988"/>
                      <a:gd name="connsiteY15" fmla="*/ 140312 h 1761024"/>
                      <a:gd name="connsiteX16" fmla="*/ 3420588 w 5688988"/>
                      <a:gd name="connsiteY16" fmla="*/ 357148 h 1761024"/>
                      <a:gd name="connsiteX17" fmla="*/ 3422908 w 5688988"/>
                      <a:gd name="connsiteY17" fmla="*/ 821310 h 1761024"/>
                      <a:gd name="connsiteX18" fmla="*/ 3549038 w 5688988"/>
                      <a:gd name="connsiteY18" fmla="*/ 1039563 h 1761024"/>
                      <a:gd name="connsiteX19" fmla="*/ 4348912 w 5688988"/>
                      <a:gd name="connsiteY19" fmla="*/ 1064995 h 1761024"/>
                      <a:gd name="connsiteX20" fmla="*/ 4420859 w 5688988"/>
                      <a:gd name="connsiteY20" fmla="*/ 981446 h 1761024"/>
                      <a:gd name="connsiteX21" fmla="*/ 5106464 w 5688988"/>
                      <a:gd name="connsiteY21" fmla="*/ 970712 h 1761024"/>
                      <a:gd name="connsiteX22" fmla="*/ 5242425 w 5688988"/>
                      <a:gd name="connsiteY22" fmla="*/ 1078920 h 1761024"/>
                      <a:gd name="connsiteX23" fmla="*/ 5307408 w 5688988"/>
                      <a:gd name="connsiteY23" fmla="*/ 1016258 h 1761024"/>
                      <a:gd name="connsiteX24" fmla="*/ 5523244 w 5688988"/>
                      <a:gd name="connsiteY24" fmla="*/ 967521 h 1761024"/>
                      <a:gd name="connsiteX25" fmla="*/ 5592868 w 5688988"/>
                      <a:gd name="connsiteY25" fmla="*/ 1111412 h 1761024"/>
                      <a:gd name="connsiteX26" fmla="*/ 5678738 w 5688988"/>
                      <a:gd name="connsiteY26" fmla="*/ 1150865 h 1761024"/>
                      <a:gd name="connsiteX27" fmla="*/ 5688988 w 5688988"/>
                      <a:gd name="connsiteY27" fmla="*/ 1541213 h 1761024"/>
                      <a:gd name="connsiteX28" fmla="*/ 375579 w 5688988"/>
                      <a:gd name="connsiteY28" fmla="*/ 1761024 h 1761024"/>
                      <a:gd name="connsiteX29" fmla="*/ 0 w 5688988"/>
                      <a:gd name="connsiteY29" fmla="*/ 469900 h 1761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688988" h="1761024">
                        <a:moveTo>
                          <a:pt x="0" y="469900"/>
                        </a:moveTo>
                        <a:cubicBezTo>
                          <a:pt x="45101" y="419928"/>
                          <a:pt x="99387" y="427067"/>
                          <a:pt x="101826" y="424451"/>
                        </a:cubicBezTo>
                        <a:cubicBezTo>
                          <a:pt x="146259" y="450528"/>
                          <a:pt x="150010" y="518127"/>
                          <a:pt x="169130" y="524246"/>
                        </a:cubicBezTo>
                        <a:cubicBezTo>
                          <a:pt x="318215" y="567498"/>
                          <a:pt x="765766" y="657231"/>
                          <a:pt x="1014904" y="700209"/>
                        </a:cubicBezTo>
                        <a:cubicBezTo>
                          <a:pt x="1026121" y="643349"/>
                          <a:pt x="1009393" y="583701"/>
                          <a:pt x="1034793" y="466226"/>
                        </a:cubicBezTo>
                        <a:cubicBezTo>
                          <a:pt x="1006389" y="389322"/>
                          <a:pt x="983310" y="259630"/>
                          <a:pt x="979093" y="159878"/>
                        </a:cubicBezTo>
                        <a:cubicBezTo>
                          <a:pt x="1018972" y="101901"/>
                          <a:pt x="1068391" y="66373"/>
                          <a:pt x="1137134" y="0"/>
                        </a:cubicBezTo>
                        <a:lnTo>
                          <a:pt x="2106363" y="179380"/>
                        </a:lnTo>
                        <a:cubicBezTo>
                          <a:pt x="2128759" y="260565"/>
                          <a:pt x="2122371" y="252094"/>
                          <a:pt x="2130215" y="310731"/>
                        </a:cubicBezTo>
                        <a:cubicBezTo>
                          <a:pt x="2138445" y="350416"/>
                          <a:pt x="1914767" y="276693"/>
                          <a:pt x="1930626" y="308411"/>
                        </a:cubicBezTo>
                        <a:cubicBezTo>
                          <a:pt x="1925985" y="344383"/>
                          <a:pt x="2070648" y="445727"/>
                          <a:pt x="2195199" y="443018"/>
                        </a:cubicBezTo>
                        <a:cubicBezTo>
                          <a:pt x="2194425" y="447272"/>
                          <a:pt x="2197634" y="511445"/>
                          <a:pt x="2202162" y="519605"/>
                        </a:cubicBezTo>
                        <a:cubicBezTo>
                          <a:pt x="2403294" y="540761"/>
                          <a:pt x="2983904" y="588074"/>
                          <a:pt x="3173904" y="603380"/>
                        </a:cubicBezTo>
                        <a:cubicBezTo>
                          <a:pt x="3177772" y="524085"/>
                          <a:pt x="3176708" y="473779"/>
                          <a:pt x="3183865" y="368752"/>
                        </a:cubicBezTo>
                        <a:cubicBezTo>
                          <a:pt x="3189006" y="315722"/>
                          <a:pt x="3193841" y="188668"/>
                          <a:pt x="3209394" y="162199"/>
                        </a:cubicBezTo>
                        <a:cubicBezTo>
                          <a:pt x="3238872" y="161259"/>
                          <a:pt x="3361890" y="145727"/>
                          <a:pt x="3421071" y="140312"/>
                        </a:cubicBezTo>
                        <a:cubicBezTo>
                          <a:pt x="3424552" y="211484"/>
                          <a:pt x="3424789" y="195669"/>
                          <a:pt x="3420588" y="357148"/>
                        </a:cubicBezTo>
                        <a:cubicBezTo>
                          <a:pt x="3426309" y="468327"/>
                          <a:pt x="3422386" y="695970"/>
                          <a:pt x="3422908" y="821310"/>
                        </a:cubicBezTo>
                        <a:cubicBezTo>
                          <a:pt x="3444316" y="935046"/>
                          <a:pt x="3400119" y="996628"/>
                          <a:pt x="3549038" y="1039563"/>
                        </a:cubicBezTo>
                        <a:cubicBezTo>
                          <a:pt x="3815663" y="1052682"/>
                          <a:pt x="4082287" y="1051876"/>
                          <a:pt x="4348912" y="1064995"/>
                        </a:cubicBezTo>
                        <a:cubicBezTo>
                          <a:pt x="4420857" y="972163"/>
                          <a:pt x="4395330" y="979125"/>
                          <a:pt x="4420859" y="981446"/>
                        </a:cubicBezTo>
                        <a:lnTo>
                          <a:pt x="5106464" y="970712"/>
                        </a:lnTo>
                        <a:cubicBezTo>
                          <a:pt x="5249194" y="970325"/>
                          <a:pt x="5178764" y="1086801"/>
                          <a:pt x="5242425" y="1078920"/>
                        </a:cubicBezTo>
                        <a:cubicBezTo>
                          <a:pt x="5284812" y="1087285"/>
                          <a:pt x="5260992" y="1039079"/>
                          <a:pt x="5307408" y="1016258"/>
                        </a:cubicBezTo>
                        <a:cubicBezTo>
                          <a:pt x="5353824" y="993437"/>
                          <a:pt x="5491526" y="950889"/>
                          <a:pt x="5523244" y="967521"/>
                        </a:cubicBezTo>
                        <a:cubicBezTo>
                          <a:pt x="5554962" y="984153"/>
                          <a:pt x="5568499" y="1009683"/>
                          <a:pt x="5592868" y="1111412"/>
                        </a:cubicBezTo>
                        <a:cubicBezTo>
                          <a:pt x="5645086" y="1129592"/>
                          <a:pt x="5654982" y="1077684"/>
                          <a:pt x="5678738" y="1150865"/>
                        </a:cubicBezTo>
                        <a:lnTo>
                          <a:pt x="5688988" y="1541213"/>
                        </a:lnTo>
                        <a:cubicBezTo>
                          <a:pt x="3917852" y="1614483"/>
                          <a:pt x="2136243" y="1761017"/>
                          <a:pt x="375579" y="1761024"/>
                        </a:cubicBezTo>
                        <a:cubicBezTo>
                          <a:pt x="267833" y="1403920"/>
                          <a:pt x="107746" y="827004"/>
                          <a:pt x="0" y="4699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62" name="Rectangle 361">
                    <a:extLst>
                      <a:ext uri="{FF2B5EF4-FFF2-40B4-BE49-F238E27FC236}">
                        <a16:creationId xmlns:a16="http://schemas.microsoft.com/office/drawing/2014/main" id="{4C1B654A-B41C-4A94-A525-FD2C29791FC2}"/>
                      </a:ext>
                    </a:extLst>
                  </p:cNvPr>
                  <p:cNvSpPr/>
                  <p:nvPr/>
                </p:nvSpPr>
                <p:spPr>
                  <a:xfrm>
                    <a:off x="6955474" y="3376782"/>
                    <a:ext cx="78908" cy="105364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63" name="Rectangle 362">
                    <a:extLst>
                      <a:ext uri="{FF2B5EF4-FFF2-40B4-BE49-F238E27FC236}">
                        <a16:creationId xmlns:a16="http://schemas.microsoft.com/office/drawing/2014/main" id="{71BA5594-888C-4ADA-A6C5-9928395A1FCA}"/>
                      </a:ext>
                    </a:extLst>
                  </p:cNvPr>
                  <p:cNvSpPr/>
                  <p:nvPr/>
                </p:nvSpPr>
                <p:spPr>
                  <a:xfrm>
                    <a:off x="7138045" y="3376060"/>
                    <a:ext cx="47190" cy="105364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64" name="Rectangle 7">
                    <a:extLst>
                      <a:ext uri="{FF2B5EF4-FFF2-40B4-BE49-F238E27FC236}">
                        <a16:creationId xmlns:a16="http://schemas.microsoft.com/office/drawing/2014/main" id="{884E5908-1C3E-4620-927A-07AFA70ED8BD}"/>
                      </a:ext>
                    </a:extLst>
                  </p:cNvPr>
                  <p:cNvSpPr/>
                  <p:nvPr/>
                </p:nvSpPr>
                <p:spPr>
                  <a:xfrm rot="3030492">
                    <a:off x="7675530" y="2730973"/>
                    <a:ext cx="45719" cy="1420502"/>
                  </a:xfrm>
                  <a:custGeom>
                    <a:avLst/>
                    <a:gdLst>
                      <a:gd name="connsiteX0" fmla="*/ 0 w 45719"/>
                      <a:gd name="connsiteY0" fmla="*/ 0 h 1400038"/>
                      <a:gd name="connsiteX1" fmla="*/ 45719 w 45719"/>
                      <a:gd name="connsiteY1" fmla="*/ 0 h 1400038"/>
                      <a:gd name="connsiteX2" fmla="*/ 45719 w 45719"/>
                      <a:gd name="connsiteY2" fmla="*/ 1400038 h 1400038"/>
                      <a:gd name="connsiteX3" fmla="*/ 0 w 45719"/>
                      <a:gd name="connsiteY3" fmla="*/ 1400038 h 1400038"/>
                      <a:gd name="connsiteX4" fmla="*/ 0 w 45719"/>
                      <a:gd name="connsiteY4" fmla="*/ 0 h 1400038"/>
                      <a:gd name="connsiteX0" fmla="*/ 25092 w 45719"/>
                      <a:gd name="connsiteY0" fmla="*/ 0 h 1420502"/>
                      <a:gd name="connsiteX1" fmla="*/ 45719 w 45719"/>
                      <a:gd name="connsiteY1" fmla="*/ 20464 h 1420502"/>
                      <a:gd name="connsiteX2" fmla="*/ 45719 w 45719"/>
                      <a:gd name="connsiteY2" fmla="*/ 1420502 h 1420502"/>
                      <a:gd name="connsiteX3" fmla="*/ 0 w 45719"/>
                      <a:gd name="connsiteY3" fmla="*/ 1420502 h 1420502"/>
                      <a:gd name="connsiteX4" fmla="*/ 25092 w 45719"/>
                      <a:gd name="connsiteY4" fmla="*/ 0 h 1420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1420502">
                        <a:moveTo>
                          <a:pt x="25092" y="0"/>
                        </a:moveTo>
                        <a:lnTo>
                          <a:pt x="45719" y="20464"/>
                        </a:lnTo>
                        <a:lnTo>
                          <a:pt x="45719" y="1420502"/>
                        </a:lnTo>
                        <a:lnTo>
                          <a:pt x="0" y="1420502"/>
                        </a:lnTo>
                        <a:lnTo>
                          <a:pt x="2509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65" name="Rectangle 8">
                    <a:extLst>
                      <a:ext uri="{FF2B5EF4-FFF2-40B4-BE49-F238E27FC236}">
                        <a16:creationId xmlns:a16="http://schemas.microsoft.com/office/drawing/2014/main" id="{29129A06-95D8-4046-B282-45D5AA39C77B}"/>
                      </a:ext>
                    </a:extLst>
                  </p:cNvPr>
                  <p:cNvSpPr/>
                  <p:nvPr/>
                </p:nvSpPr>
                <p:spPr>
                  <a:xfrm rot="2302230">
                    <a:off x="7502047" y="2375549"/>
                    <a:ext cx="66372" cy="1845062"/>
                  </a:xfrm>
                  <a:custGeom>
                    <a:avLst/>
                    <a:gdLst>
                      <a:gd name="connsiteX0" fmla="*/ 0 w 45719"/>
                      <a:gd name="connsiteY0" fmla="*/ 0 h 1837024"/>
                      <a:gd name="connsiteX1" fmla="*/ 45719 w 45719"/>
                      <a:gd name="connsiteY1" fmla="*/ 0 h 1837024"/>
                      <a:gd name="connsiteX2" fmla="*/ 45719 w 45719"/>
                      <a:gd name="connsiteY2" fmla="*/ 1837024 h 1837024"/>
                      <a:gd name="connsiteX3" fmla="*/ 0 w 45719"/>
                      <a:gd name="connsiteY3" fmla="*/ 1837024 h 1837024"/>
                      <a:gd name="connsiteX4" fmla="*/ 0 w 45719"/>
                      <a:gd name="connsiteY4" fmla="*/ 0 h 1837024"/>
                      <a:gd name="connsiteX0" fmla="*/ 4306 w 50025"/>
                      <a:gd name="connsiteY0" fmla="*/ 0 h 1837024"/>
                      <a:gd name="connsiteX1" fmla="*/ 50025 w 50025"/>
                      <a:gd name="connsiteY1" fmla="*/ 0 h 1837024"/>
                      <a:gd name="connsiteX2" fmla="*/ 50025 w 50025"/>
                      <a:gd name="connsiteY2" fmla="*/ 1837024 h 1837024"/>
                      <a:gd name="connsiteX3" fmla="*/ 0 w 50025"/>
                      <a:gd name="connsiteY3" fmla="*/ 1806012 h 1837024"/>
                      <a:gd name="connsiteX4" fmla="*/ 4306 w 50025"/>
                      <a:gd name="connsiteY4" fmla="*/ 0 h 1837024"/>
                      <a:gd name="connsiteX0" fmla="*/ 4306 w 50025"/>
                      <a:gd name="connsiteY0" fmla="*/ 0 h 1837024"/>
                      <a:gd name="connsiteX1" fmla="*/ 30682 w 50025"/>
                      <a:gd name="connsiteY1" fmla="*/ 1142 h 1837024"/>
                      <a:gd name="connsiteX2" fmla="*/ 50025 w 50025"/>
                      <a:gd name="connsiteY2" fmla="*/ 1837024 h 1837024"/>
                      <a:gd name="connsiteX3" fmla="*/ 0 w 50025"/>
                      <a:gd name="connsiteY3" fmla="*/ 1806012 h 1837024"/>
                      <a:gd name="connsiteX4" fmla="*/ 4306 w 50025"/>
                      <a:gd name="connsiteY4" fmla="*/ 0 h 1837024"/>
                      <a:gd name="connsiteX0" fmla="*/ 4306 w 70562"/>
                      <a:gd name="connsiteY0" fmla="*/ 0 h 1845062"/>
                      <a:gd name="connsiteX1" fmla="*/ 30682 w 70562"/>
                      <a:gd name="connsiteY1" fmla="*/ 1142 h 1845062"/>
                      <a:gd name="connsiteX2" fmla="*/ 70562 w 70562"/>
                      <a:gd name="connsiteY2" fmla="*/ 1845062 h 1845062"/>
                      <a:gd name="connsiteX3" fmla="*/ 0 w 70562"/>
                      <a:gd name="connsiteY3" fmla="*/ 1806012 h 1845062"/>
                      <a:gd name="connsiteX4" fmla="*/ 4306 w 70562"/>
                      <a:gd name="connsiteY4" fmla="*/ 0 h 1845062"/>
                      <a:gd name="connsiteX0" fmla="*/ 116 w 66372"/>
                      <a:gd name="connsiteY0" fmla="*/ 0 h 1845062"/>
                      <a:gd name="connsiteX1" fmla="*/ 26492 w 66372"/>
                      <a:gd name="connsiteY1" fmla="*/ 1142 h 1845062"/>
                      <a:gd name="connsiteX2" fmla="*/ 66372 w 66372"/>
                      <a:gd name="connsiteY2" fmla="*/ 1845062 h 1845062"/>
                      <a:gd name="connsiteX3" fmla="*/ 9708 w 66372"/>
                      <a:gd name="connsiteY3" fmla="*/ 1803107 h 1845062"/>
                      <a:gd name="connsiteX4" fmla="*/ 116 w 66372"/>
                      <a:gd name="connsiteY4" fmla="*/ 0 h 1845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72" h="1845062">
                        <a:moveTo>
                          <a:pt x="116" y="0"/>
                        </a:moveTo>
                        <a:lnTo>
                          <a:pt x="26492" y="1142"/>
                        </a:lnTo>
                        <a:lnTo>
                          <a:pt x="66372" y="1845062"/>
                        </a:lnTo>
                        <a:lnTo>
                          <a:pt x="9708" y="1803107"/>
                        </a:lnTo>
                        <a:cubicBezTo>
                          <a:pt x="11143" y="1201103"/>
                          <a:pt x="-1319" y="602004"/>
                          <a:pt x="116"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66" name="Rectangle 365">
                    <a:extLst>
                      <a:ext uri="{FF2B5EF4-FFF2-40B4-BE49-F238E27FC236}">
                        <a16:creationId xmlns:a16="http://schemas.microsoft.com/office/drawing/2014/main" id="{D240A368-E79C-40FE-BD33-963808E55D5F}"/>
                      </a:ext>
                    </a:extLst>
                  </p:cNvPr>
                  <p:cNvSpPr/>
                  <p:nvPr/>
                </p:nvSpPr>
                <p:spPr>
                  <a:xfrm rot="167143">
                    <a:off x="6855415" y="2014223"/>
                    <a:ext cx="45719" cy="183702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67" name="Rectangle 11">
                    <a:extLst>
                      <a:ext uri="{FF2B5EF4-FFF2-40B4-BE49-F238E27FC236}">
                        <a16:creationId xmlns:a16="http://schemas.microsoft.com/office/drawing/2014/main" id="{6A19FAFB-1FFC-43FB-917F-9749E021F3C3}"/>
                      </a:ext>
                    </a:extLst>
                  </p:cNvPr>
                  <p:cNvSpPr/>
                  <p:nvPr/>
                </p:nvSpPr>
                <p:spPr>
                  <a:xfrm rot="273525">
                    <a:off x="4468109" y="1975222"/>
                    <a:ext cx="45719" cy="1348605"/>
                  </a:xfrm>
                  <a:custGeom>
                    <a:avLst/>
                    <a:gdLst>
                      <a:gd name="connsiteX0" fmla="*/ 0 w 45719"/>
                      <a:gd name="connsiteY0" fmla="*/ 0 h 1400203"/>
                      <a:gd name="connsiteX1" fmla="*/ 45719 w 45719"/>
                      <a:gd name="connsiteY1" fmla="*/ 0 h 1400203"/>
                      <a:gd name="connsiteX2" fmla="*/ 45719 w 45719"/>
                      <a:gd name="connsiteY2" fmla="*/ 1400203 h 1400203"/>
                      <a:gd name="connsiteX3" fmla="*/ 0 w 45719"/>
                      <a:gd name="connsiteY3" fmla="*/ 1400203 h 1400203"/>
                      <a:gd name="connsiteX4" fmla="*/ 0 w 45719"/>
                      <a:gd name="connsiteY4" fmla="*/ 0 h 1400203"/>
                      <a:gd name="connsiteX0" fmla="*/ 20051 w 45719"/>
                      <a:gd name="connsiteY0" fmla="*/ 4953 h 1400203"/>
                      <a:gd name="connsiteX1" fmla="*/ 45719 w 45719"/>
                      <a:gd name="connsiteY1" fmla="*/ 0 h 1400203"/>
                      <a:gd name="connsiteX2" fmla="*/ 45719 w 45719"/>
                      <a:gd name="connsiteY2" fmla="*/ 1400203 h 1400203"/>
                      <a:gd name="connsiteX3" fmla="*/ 0 w 45719"/>
                      <a:gd name="connsiteY3" fmla="*/ 1400203 h 1400203"/>
                      <a:gd name="connsiteX4" fmla="*/ 20051 w 45719"/>
                      <a:gd name="connsiteY4" fmla="*/ 4953 h 1400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1400203">
                        <a:moveTo>
                          <a:pt x="20051" y="4953"/>
                        </a:moveTo>
                        <a:lnTo>
                          <a:pt x="45719" y="0"/>
                        </a:lnTo>
                        <a:lnTo>
                          <a:pt x="45719" y="1400203"/>
                        </a:lnTo>
                        <a:lnTo>
                          <a:pt x="0" y="1400203"/>
                        </a:lnTo>
                        <a:lnTo>
                          <a:pt x="20051" y="495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68" name="Freeform: Shape 367">
                    <a:extLst>
                      <a:ext uri="{FF2B5EF4-FFF2-40B4-BE49-F238E27FC236}">
                        <a16:creationId xmlns:a16="http://schemas.microsoft.com/office/drawing/2014/main" id="{64235FB3-1EFB-412B-8A6F-EFD79CEE9553}"/>
                      </a:ext>
                    </a:extLst>
                  </p:cNvPr>
                  <p:cNvSpPr/>
                  <p:nvPr/>
                </p:nvSpPr>
                <p:spPr>
                  <a:xfrm>
                    <a:off x="4386263" y="3286125"/>
                    <a:ext cx="180975" cy="73025"/>
                  </a:xfrm>
                  <a:custGeom>
                    <a:avLst/>
                    <a:gdLst>
                      <a:gd name="connsiteX0" fmla="*/ 7937 w 180975"/>
                      <a:gd name="connsiteY0" fmla="*/ 0 h 73025"/>
                      <a:gd name="connsiteX1" fmla="*/ 0 w 180975"/>
                      <a:gd name="connsiteY1" fmla="*/ 50800 h 73025"/>
                      <a:gd name="connsiteX2" fmla="*/ 122237 w 180975"/>
                      <a:gd name="connsiteY2" fmla="*/ 73025 h 73025"/>
                      <a:gd name="connsiteX3" fmla="*/ 180975 w 180975"/>
                      <a:gd name="connsiteY3" fmla="*/ 20638 h 73025"/>
                      <a:gd name="connsiteX4" fmla="*/ 7937 w 180975"/>
                      <a:gd name="connsiteY4" fmla="*/ 0 h 73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75" h="73025">
                        <a:moveTo>
                          <a:pt x="7937" y="0"/>
                        </a:moveTo>
                        <a:lnTo>
                          <a:pt x="0" y="50800"/>
                        </a:lnTo>
                        <a:lnTo>
                          <a:pt x="122237" y="73025"/>
                        </a:lnTo>
                        <a:lnTo>
                          <a:pt x="180975" y="20638"/>
                        </a:lnTo>
                        <a:lnTo>
                          <a:pt x="7937"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69" name="Rectangle 15">
                    <a:extLst>
                      <a:ext uri="{FF2B5EF4-FFF2-40B4-BE49-F238E27FC236}">
                        <a16:creationId xmlns:a16="http://schemas.microsoft.com/office/drawing/2014/main" id="{49A20B0E-27C8-4D94-9F30-5FB1B6929FDB}"/>
                      </a:ext>
                    </a:extLst>
                  </p:cNvPr>
                  <p:cNvSpPr/>
                  <p:nvPr/>
                </p:nvSpPr>
                <p:spPr>
                  <a:xfrm rot="3442257">
                    <a:off x="7037334" y="3219450"/>
                    <a:ext cx="78908" cy="237572"/>
                  </a:xfrm>
                  <a:custGeom>
                    <a:avLst/>
                    <a:gdLst>
                      <a:gd name="connsiteX0" fmla="*/ 0 w 78908"/>
                      <a:gd name="connsiteY0" fmla="*/ 0 h 237572"/>
                      <a:gd name="connsiteX1" fmla="*/ 78908 w 78908"/>
                      <a:gd name="connsiteY1" fmla="*/ 0 h 237572"/>
                      <a:gd name="connsiteX2" fmla="*/ 78908 w 78908"/>
                      <a:gd name="connsiteY2" fmla="*/ 237572 h 237572"/>
                      <a:gd name="connsiteX3" fmla="*/ 0 w 78908"/>
                      <a:gd name="connsiteY3" fmla="*/ 237572 h 237572"/>
                      <a:gd name="connsiteX4" fmla="*/ 0 w 78908"/>
                      <a:gd name="connsiteY4" fmla="*/ 0 h 237572"/>
                      <a:gd name="connsiteX0" fmla="*/ 0 w 78908"/>
                      <a:gd name="connsiteY0" fmla="*/ 0 h 237572"/>
                      <a:gd name="connsiteX1" fmla="*/ 73927 w 78908"/>
                      <a:gd name="connsiteY1" fmla="*/ 40165 h 237572"/>
                      <a:gd name="connsiteX2" fmla="*/ 78908 w 78908"/>
                      <a:gd name="connsiteY2" fmla="*/ 237572 h 237572"/>
                      <a:gd name="connsiteX3" fmla="*/ 0 w 78908"/>
                      <a:gd name="connsiteY3" fmla="*/ 237572 h 237572"/>
                      <a:gd name="connsiteX4" fmla="*/ 0 w 78908"/>
                      <a:gd name="connsiteY4" fmla="*/ 0 h 237572"/>
                      <a:gd name="connsiteX0" fmla="*/ 0 w 78908"/>
                      <a:gd name="connsiteY0" fmla="*/ 0 h 237572"/>
                      <a:gd name="connsiteX1" fmla="*/ 73927 w 78908"/>
                      <a:gd name="connsiteY1" fmla="*/ 40165 h 237572"/>
                      <a:gd name="connsiteX2" fmla="*/ 78908 w 78908"/>
                      <a:gd name="connsiteY2" fmla="*/ 237572 h 237572"/>
                      <a:gd name="connsiteX3" fmla="*/ 0 w 78908"/>
                      <a:gd name="connsiteY3" fmla="*/ 237572 h 237572"/>
                      <a:gd name="connsiteX4" fmla="*/ 0 w 78908"/>
                      <a:gd name="connsiteY4" fmla="*/ 0 h 237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08" h="237572">
                        <a:moveTo>
                          <a:pt x="0" y="0"/>
                        </a:moveTo>
                        <a:lnTo>
                          <a:pt x="73927" y="40165"/>
                        </a:lnTo>
                        <a:lnTo>
                          <a:pt x="78908" y="237572"/>
                        </a:lnTo>
                        <a:lnTo>
                          <a:pt x="0" y="237572"/>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dirty="0">
                      <a:solidFill>
                        <a:prstClr val="white"/>
                      </a:solidFill>
                      <a:latin typeface="Calibri" panose="020F0502020204030204"/>
                    </a:endParaRPr>
                  </a:p>
                </p:txBody>
              </p:sp>
              <p:sp>
                <p:nvSpPr>
                  <p:cNvPr id="370" name="Oval 369">
                    <a:extLst>
                      <a:ext uri="{FF2B5EF4-FFF2-40B4-BE49-F238E27FC236}">
                        <a16:creationId xmlns:a16="http://schemas.microsoft.com/office/drawing/2014/main" id="{79FDEF73-33E9-418E-AFEB-AA9645D4FC39}"/>
                      </a:ext>
                    </a:extLst>
                  </p:cNvPr>
                  <p:cNvSpPr/>
                  <p:nvPr/>
                </p:nvSpPr>
                <p:spPr>
                  <a:xfrm>
                    <a:off x="8196263" y="3082925"/>
                    <a:ext cx="103187" cy="11271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71" name="Oval 370">
                    <a:extLst>
                      <a:ext uri="{FF2B5EF4-FFF2-40B4-BE49-F238E27FC236}">
                        <a16:creationId xmlns:a16="http://schemas.microsoft.com/office/drawing/2014/main" id="{D49D30FF-8A12-4C80-9E54-F2895A2C46B9}"/>
                      </a:ext>
                    </a:extLst>
                  </p:cNvPr>
                  <p:cNvSpPr/>
                  <p:nvPr/>
                </p:nvSpPr>
                <p:spPr>
                  <a:xfrm>
                    <a:off x="8208071" y="2962399"/>
                    <a:ext cx="103187" cy="11271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72" name="Rectangle 371">
                    <a:extLst>
                      <a:ext uri="{FF2B5EF4-FFF2-40B4-BE49-F238E27FC236}">
                        <a16:creationId xmlns:a16="http://schemas.microsoft.com/office/drawing/2014/main" id="{E8D1F9D1-089E-49DF-A4DF-D38744F42A9E}"/>
                      </a:ext>
                    </a:extLst>
                  </p:cNvPr>
                  <p:cNvSpPr/>
                  <p:nvPr/>
                </p:nvSpPr>
                <p:spPr>
                  <a:xfrm>
                    <a:off x="8225737" y="3039092"/>
                    <a:ext cx="51485" cy="10018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73" name="Rectangle 372">
                    <a:extLst>
                      <a:ext uri="{FF2B5EF4-FFF2-40B4-BE49-F238E27FC236}">
                        <a16:creationId xmlns:a16="http://schemas.microsoft.com/office/drawing/2014/main" id="{9F1A7413-8602-44BB-9B79-BE5257429FD3}"/>
                      </a:ext>
                    </a:extLst>
                  </p:cNvPr>
                  <p:cNvSpPr>
                    <a:spLocks/>
                  </p:cNvSpPr>
                  <p:nvPr/>
                </p:nvSpPr>
                <p:spPr>
                  <a:xfrm rot="19238025">
                    <a:off x="4367974" y="3358087"/>
                    <a:ext cx="2880000" cy="1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74" name="Rectangle 373">
                    <a:extLst>
                      <a:ext uri="{FF2B5EF4-FFF2-40B4-BE49-F238E27FC236}">
                        <a16:creationId xmlns:a16="http://schemas.microsoft.com/office/drawing/2014/main" id="{3859AEE8-7FAB-4732-BDB8-C69847916331}"/>
                      </a:ext>
                    </a:extLst>
                  </p:cNvPr>
                  <p:cNvSpPr>
                    <a:spLocks/>
                  </p:cNvSpPr>
                  <p:nvPr/>
                </p:nvSpPr>
                <p:spPr>
                  <a:xfrm rot="18882897">
                    <a:off x="4456810" y="3477487"/>
                    <a:ext cx="2880000" cy="1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75" name="Rectangle 374">
                    <a:extLst>
                      <a:ext uri="{FF2B5EF4-FFF2-40B4-BE49-F238E27FC236}">
                        <a16:creationId xmlns:a16="http://schemas.microsoft.com/office/drawing/2014/main" id="{2F2B628D-6038-4885-96BE-635BD1347252}"/>
                      </a:ext>
                    </a:extLst>
                  </p:cNvPr>
                  <p:cNvSpPr>
                    <a:spLocks/>
                  </p:cNvSpPr>
                  <p:nvPr/>
                </p:nvSpPr>
                <p:spPr>
                  <a:xfrm rot="17531147">
                    <a:off x="5576901" y="3473604"/>
                    <a:ext cx="1908000" cy="1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76" name="Rectangle 375">
                    <a:extLst>
                      <a:ext uri="{FF2B5EF4-FFF2-40B4-BE49-F238E27FC236}">
                        <a16:creationId xmlns:a16="http://schemas.microsoft.com/office/drawing/2014/main" id="{A1350D3A-8366-422F-954B-5DD09FD35856}"/>
                      </a:ext>
                    </a:extLst>
                  </p:cNvPr>
                  <p:cNvSpPr>
                    <a:spLocks/>
                  </p:cNvSpPr>
                  <p:nvPr/>
                </p:nvSpPr>
                <p:spPr>
                  <a:xfrm rot="260722">
                    <a:off x="5112315" y="3549520"/>
                    <a:ext cx="1728000" cy="1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nvGrpSpPr>
                  <p:cNvPr id="377" name="Group 376">
                    <a:extLst>
                      <a:ext uri="{FF2B5EF4-FFF2-40B4-BE49-F238E27FC236}">
                        <a16:creationId xmlns:a16="http://schemas.microsoft.com/office/drawing/2014/main" id="{DCF0CF79-F89D-479D-8A87-97DAA8254A86}"/>
                      </a:ext>
                    </a:extLst>
                  </p:cNvPr>
                  <p:cNvGrpSpPr/>
                  <p:nvPr/>
                </p:nvGrpSpPr>
                <p:grpSpPr>
                  <a:xfrm>
                    <a:off x="5620616" y="3533447"/>
                    <a:ext cx="881010" cy="370124"/>
                    <a:chOff x="5620616" y="3106518"/>
                    <a:chExt cx="881010" cy="2130126"/>
                  </a:xfrm>
                  <a:grpFill/>
                </p:grpSpPr>
                <p:sp>
                  <p:nvSpPr>
                    <p:cNvPr id="394" name="Rectangle 393">
                      <a:extLst>
                        <a:ext uri="{FF2B5EF4-FFF2-40B4-BE49-F238E27FC236}">
                          <a16:creationId xmlns:a16="http://schemas.microsoft.com/office/drawing/2014/main" id="{4293FE2E-916C-4B8F-A164-7B5ABB9C4489}"/>
                        </a:ext>
                      </a:extLst>
                    </p:cNvPr>
                    <p:cNvSpPr>
                      <a:spLocks/>
                    </p:cNvSpPr>
                    <p:nvPr/>
                  </p:nvSpPr>
                  <p:spPr>
                    <a:xfrm rot="5400000">
                      <a:off x="5197122" y="4106825"/>
                      <a:ext cx="1728000" cy="1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95" name="Rectangle 394">
                      <a:extLst>
                        <a:ext uri="{FF2B5EF4-FFF2-40B4-BE49-F238E27FC236}">
                          <a16:creationId xmlns:a16="http://schemas.microsoft.com/office/drawing/2014/main" id="{DDA7B400-5EC3-4D3A-9C82-8706F534808D}"/>
                        </a:ext>
                      </a:extLst>
                    </p:cNvPr>
                    <p:cNvSpPr>
                      <a:spLocks/>
                    </p:cNvSpPr>
                    <p:nvPr/>
                  </p:nvSpPr>
                  <p:spPr>
                    <a:xfrm rot="5400000">
                      <a:off x="4981367" y="4052905"/>
                      <a:ext cx="1728002" cy="1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96" name="Rectangle 395">
                      <a:extLst>
                        <a:ext uri="{FF2B5EF4-FFF2-40B4-BE49-F238E27FC236}">
                          <a16:creationId xmlns:a16="http://schemas.microsoft.com/office/drawing/2014/main" id="{292822B6-48B2-484C-B204-94D77D52EBE6}"/>
                        </a:ext>
                      </a:extLst>
                    </p:cNvPr>
                    <p:cNvSpPr>
                      <a:spLocks/>
                    </p:cNvSpPr>
                    <p:nvPr/>
                  </p:nvSpPr>
                  <p:spPr>
                    <a:xfrm rot="5400000">
                      <a:off x="5412874" y="4233078"/>
                      <a:ext cx="1728000" cy="1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97" name="Rectangle 396">
                      <a:extLst>
                        <a:ext uri="{FF2B5EF4-FFF2-40B4-BE49-F238E27FC236}">
                          <a16:creationId xmlns:a16="http://schemas.microsoft.com/office/drawing/2014/main" id="{CACC7914-1E69-4BB3-ADA8-B2FE50ABC4A0}"/>
                        </a:ext>
                      </a:extLst>
                    </p:cNvPr>
                    <p:cNvSpPr>
                      <a:spLocks/>
                    </p:cNvSpPr>
                    <p:nvPr/>
                  </p:nvSpPr>
                  <p:spPr>
                    <a:xfrm rot="5400000">
                      <a:off x="5628623" y="4363642"/>
                      <a:ext cx="1728005" cy="1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98" name="Rectangle 397">
                      <a:extLst>
                        <a:ext uri="{FF2B5EF4-FFF2-40B4-BE49-F238E27FC236}">
                          <a16:creationId xmlns:a16="http://schemas.microsoft.com/office/drawing/2014/main" id="{366D5848-70C3-4BA4-9BA2-B0E03512F389}"/>
                        </a:ext>
                      </a:extLst>
                    </p:cNvPr>
                    <p:cNvSpPr>
                      <a:spLocks/>
                    </p:cNvSpPr>
                    <p:nvPr/>
                  </p:nvSpPr>
                  <p:spPr>
                    <a:xfrm rot="5400000">
                      <a:off x="4765619" y="3961515"/>
                      <a:ext cx="1727994" cy="1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sp>
                <p:nvSpPr>
                  <p:cNvPr id="378" name="Rectangle 377">
                    <a:extLst>
                      <a:ext uri="{FF2B5EF4-FFF2-40B4-BE49-F238E27FC236}">
                        <a16:creationId xmlns:a16="http://schemas.microsoft.com/office/drawing/2014/main" id="{D5C801A1-504A-4C78-9AD9-807B66CC6669}"/>
                      </a:ext>
                    </a:extLst>
                  </p:cNvPr>
                  <p:cNvSpPr>
                    <a:spLocks/>
                  </p:cNvSpPr>
                  <p:nvPr/>
                </p:nvSpPr>
                <p:spPr>
                  <a:xfrm rot="14381913">
                    <a:off x="7720823" y="3432055"/>
                    <a:ext cx="1728000" cy="1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79" name="Rectangle 378">
                    <a:extLst>
                      <a:ext uri="{FF2B5EF4-FFF2-40B4-BE49-F238E27FC236}">
                        <a16:creationId xmlns:a16="http://schemas.microsoft.com/office/drawing/2014/main" id="{029C9C4D-B527-45D7-9BA5-97D9C3FAE49C}"/>
                      </a:ext>
                    </a:extLst>
                  </p:cNvPr>
                  <p:cNvSpPr>
                    <a:spLocks/>
                  </p:cNvSpPr>
                  <p:nvPr/>
                </p:nvSpPr>
                <p:spPr>
                  <a:xfrm rot="18544645">
                    <a:off x="6734952" y="3331975"/>
                    <a:ext cx="1728000" cy="1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80" name="Rectangle 379">
                    <a:extLst>
                      <a:ext uri="{FF2B5EF4-FFF2-40B4-BE49-F238E27FC236}">
                        <a16:creationId xmlns:a16="http://schemas.microsoft.com/office/drawing/2014/main" id="{99A838A4-106C-4B86-8958-BB4648CBA501}"/>
                      </a:ext>
                    </a:extLst>
                  </p:cNvPr>
                  <p:cNvSpPr>
                    <a:spLocks/>
                  </p:cNvSpPr>
                  <p:nvPr/>
                </p:nvSpPr>
                <p:spPr>
                  <a:xfrm rot="14220000">
                    <a:off x="7872683" y="3683981"/>
                    <a:ext cx="1656000" cy="1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81" name="Rectangle 380">
                    <a:extLst>
                      <a:ext uri="{FF2B5EF4-FFF2-40B4-BE49-F238E27FC236}">
                        <a16:creationId xmlns:a16="http://schemas.microsoft.com/office/drawing/2014/main" id="{0E9B5D8B-A0EF-4ED9-85F6-D7BFA1145FA5}"/>
                      </a:ext>
                    </a:extLst>
                  </p:cNvPr>
                  <p:cNvSpPr>
                    <a:spLocks/>
                  </p:cNvSpPr>
                  <p:nvPr/>
                </p:nvSpPr>
                <p:spPr>
                  <a:xfrm rot="14040000">
                    <a:off x="7972029" y="3686589"/>
                    <a:ext cx="1368000" cy="1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82" name="Rectangle 381">
                    <a:extLst>
                      <a:ext uri="{FF2B5EF4-FFF2-40B4-BE49-F238E27FC236}">
                        <a16:creationId xmlns:a16="http://schemas.microsoft.com/office/drawing/2014/main" id="{8814B3EE-B0B4-4F7A-B807-634338FB1783}"/>
                      </a:ext>
                    </a:extLst>
                  </p:cNvPr>
                  <p:cNvSpPr>
                    <a:spLocks/>
                  </p:cNvSpPr>
                  <p:nvPr/>
                </p:nvSpPr>
                <p:spPr>
                  <a:xfrm rot="11061997">
                    <a:off x="6907037" y="2534750"/>
                    <a:ext cx="1188000" cy="1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83" name="Rectangle 382">
                    <a:extLst>
                      <a:ext uri="{FF2B5EF4-FFF2-40B4-BE49-F238E27FC236}">
                        <a16:creationId xmlns:a16="http://schemas.microsoft.com/office/drawing/2014/main" id="{FDB74B60-D504-4159-857F-965F6ED8D5C7}"/>
                      </a:ext>
                    </a:extLst>
                  </p:cNvPr>
                  <p:cNvSpPr>
                    <a:spLocks/>
                  </p:cNvSpPr>
                  <p:nvPr/>
                </p:nvSpPr>
                <p:spPr>
                  <a:xfrm rot="11701709">
                    <a:off x="6870348" y="2662318"/>
                    <a:ext cx="1044000" cy="1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84" name="Rectangle 383">
                    <a:extLst>
                      <a:ext uri="{FF2B5EF4-FFF2-40B4-BE49-F238E27FC236}">
                        <a16:creationId xmlns:a16="http://schemas.microsoft.com/office/drawing/2014/main" id="{0AA7E5C9-E5B7-4FA3-A1C2-7A72064642C3}"/>
                      </a:ext>
                    </a:extLst>
                  </p:cNvPr>
                  <p:cNvSpPr>
                    <a:spLocks/>
                  </p:cNvSpPr>
                  <p:nvPr/>
                </p:nvSpPr>
                <p:spPr>
                  <a:xfrm rot="18440060">
                    <a:off x="6865497" y="3801907"/>
                    <a:ext cx="1728000" cy="1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85" name="Rectangle 384">
                    <a:extLst>
                      <a:ext uri="{FF2B5EF4-FFF2-40B4-BE49-F238E27FC236}">
                        <a16:creationId xmlns:a16="http://schemas.microsoft.com/office/drawing/2014/main" id="{3D84741A-074A-4D9E-A5A5-37433AD88557}"/>
                      </a:ext>
                    </a:extLst>
                  </p:cNvPr>
                  <p:cNvSpPr>
                    <a:spLocks/>
                  </p:cNvSpPr>
                  <p:nvPr/>
                </p:nvSpPr>
                <p:spPr>
                  <a:xfrm rot="17004914">
                    <a:off x="7408217" y="3785551"/>
                    <a:ext cx="1368000" cy="1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86" name="Rectangle 385">
                    <a:extLst>
                      <a:ext uri="{FF2B5EF4-FFF2-40B4-BE49-F238E27FC236}">
                        <a16:creationId xmlns:a16="http://schemas.microsoft.com/office/drawing/2014/main" id="{2E5882FC-F72A-4599-B245-D037B7D4B8D1}"/>
                      </a:ext>
                    </a:extLst>
                  </p:cNvPr>
                  <p:cNvSpPr>
                    <a:spLocks/>
                  </p:cNvSpPr>
                  <p:nvPr/>
                </p:nvSpPr>
                <p:spPr>
                  <a:xfrm rot="19183788">
                    <a:off x="6669575" y="3105123"/>
                    <a:ext cx="1584000" cy="1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87" name="Rectangle 386">
                    <a:extLst>
                      <a:ext uri="{FF2B5EF4-FFF2-40B4-BE49-F238E27FC236}">
                        <a16:creationId xmlns:a16="http://schemas.microsoft.com/office/drawing/2014/main" id="{20533145-F5E7-43C9-987E-AE063C941F03}"/>
                      </a:ext>
                    </a:extLst>
                  </p:cNvPr>
                  <p:cNvSpPr>
                    <a:spLocks/>
                  </p:cNvSpPr>
                  <p:nvPr/>
                </p:nvSpPr>
                <p:spPr>
                  <a:xfrm rot="19976387">
                    <a:off x="5575375" y="3209775"/>
                    <a:ext cx="2592000" cy="1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88" name="Rectangle 387">
                    <a:extLst>
                      <a:ext uri="{FF2B5EF4-FFF2-40B4-BE49-F238E27FC236}">
                        <a16:creationId xmlns:a16="http://schemas.microsoft.com/office/drawing/2014/main" id="{F22BF6EC-3EF9-46B4-9E01-546AFE92676E}"/>
                      </a:ext>
                    </a:extLst>
                  </p:cNvPr>
                  <p:cNvSpPr>
                    <a:spLocks/>
                  </p:cNvSpPr>
                  <p:nvPr/>
                </p:nvSpPr>
                <p:spPr>
                  <a:xfrm rot="15429888">
                    <a:off x="6150909" y="3461667"/>
                    <a:ext cx="1980000" cy="1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89" name="Rectangle 388">
                    <a:extLst>
                      <a:ext uri="{FF2B5EF4-FFF2-40B4-BE49-F238E27FC236}">
                        <a16:creationId xmlns:a16="http://schemas.microsoft.com/office/drawing/2014/main" id="{F6381BB0-C10D-494E-A834-6B353715BDC3}"/>
                      </a:ext>
                    </a:extLst>
                  </p:cNvPr>
                  <p:cNvSpPr/>
                  <p:nvPr/>
                </p:nvSpPr>
                <p:spPr>
                  <a:xfrm>
                    <a:off x="9131232" y="3974123"/>
                    <a:ext cx="45719" cy="54198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90" name="Freeform: Shape 389">
                    <a:extLst>
                      <a:ext uri="{FF2B5EF4-FFF2-40B4-BE49-F238E27FC236}">
                        <a16:creationId xmlns:a16="http://schemas.microsoft.com/office/drawing/2014/main" id="{C8649759-AEB6-4DFA-9C0A-35A57ECB3237}"/>
                      </a:ext>
                    </a:extLst>
                  </p:cNvPr>
                  <p:cNvSpPr/>
                  <p:nvPr/>
                </p:nvSpPr>
                <p:spPr>
                  <a:xfrm>
                    <a:off x="9102724" y="3978275"/>
                    <a:ext cx="215900" cy="506413"/>
                  </a:xfrm>
                  <a:custGeom>
                    <a:avLst/>
                    <a:gdLst>
                      <a:gd name="connsiteX0" fmla="*/ 0 w 215900"/>
                      <a:gd name="connsiteY0" fmla="*/ 506413 h 506413"/>
                      <a:gd name="connsiteX1" fmla="*/ 0 w 215900"/>
                      <a:gd name="connsiteY1" fmla="*/ 506413 h 506413"/>
                      <a:gd name="connsiteX2" fmla="*/ 28575 w 215900"/>
                      <a:gd name="connsiteY2" fmla="*/ 492125 h 506413"/>
                      <a:gd name="connsiteX3" fmla="*/ 33338 w 215900"/>
                      <a:gd name="connsiteY3" fmla="*/ 487363 h 506413"/>
                      <a:gd name="connsiteX4" fmla="*/ 39688 w 215900"/>
                      <a:gd name="connsiteY4" fmla="*/ 482600 h 506413"/>
                      <a:gd name="connsiteX5" fmla="*/ 46038 w 215900"/>
                      <a:gd name="connsiteY5" fmla="*/ 474663 h 506413"/>
                      <a:gd name="connsiteX6" fmla="*/ 55563 w 215900"/>
                      <a:gd name="connsiteY6" fmla="*/ 465138 h 506413"/>
                      <a:gd name="connsiteX7" fmla="*/ 58738 w 215900"/>
                      <a:gd name="connsiteY7" fmla="*/ 460375 h 506413"/>
                      <a:gd name="connsiteX8" fmla="*/ 63500 w 215900"/>
                      <a:gd name="connsiteY8" fmla="*/ 457200 h 506413"/>
                      <a:gd name="connsiteX9" fmla="*/ 66675 w 215900"/>
                      <a:gd name="connsiteY9" fmla="*/ 452438 h 506413"/>
                      <a:gd name="connsiteX10" fmla="*/ 76200 w 215900"/>
                      <a:gd name="connsiteY10" fmla="*/ 449263 h 506413"/>
                      <a:gd name="connsiteX11" fmla="*/ 84138 w 215900"/>
                      <a:gd name="connsiteY11" fmla="*/ 441325 h 506413"/>
                      <a:gd name="connsiteX12" fmla="*/ 87313 w 215900"/>
                      <a:gd name="connsiteY12" fmla="*/ 436563 h 506413"/>
                      <a:gd name="connsiteX13" fmla="*/ 96838 w 215900"/>
                      <a:gd name="connsiteY13" fmla="*/ 430213 h 506413"/>
                      <a:gd name="connsiteX14" fmla="*/ 101600 w 215900"/>
                      <a:gd name="connsiteY14" fmla="*/ 427038 h 506413"/>
                      <a:gd name="connsiteX15" fmla="*/ 106363 w 215900"/>
                      <a:gd name="connsiteY15" fmla="*/ 423863 h 506413"/>
                      <a:gd name="connsiteX16" fmla="*/ 117475 w 215900"/>
                      <a:gd name="connsiteY16" fmla="*/ 414338 h 506413"/>
                      <a:gd name="connsiteX17" fmla="*/ 120650 w 215900"/>
                      <a:gd name="connsiteY17" fmla="*/ 409575 h 506413"/>
                      <a:gd name="connsiteX18" fmla="*/ 125413 w 215900"/>
                      <a:gd name="connsiteY18" fmla="*/ 404813 h 506413"/>
                      <a:gd name="connsiteX19" fmla="*/ 130175 w 215900"/>
                      <a:gd name="connsiteY19" fmla="*/ 392113 h 506413"/>
                      <a:gd name="connsiteX20" fmla="*/ 133350 w 215900"/>
                      <a:gd name="connsiteY20" fmla="*/ 384175 h 506413"/>
                      <a:gd name="connsiteX21" fmla="*/ 215900 w 215900"/>
                      <a:gd name="connsiteY21" fmla="*/ 238125 h 506413"/>
                      <a:gd name="connsiteX22" fmla="*/ 174625 w 215900"/>
                      <a:gd name="connsiteY22" fmla="*/ 119063 h 506413"/>
                      <a:gd name="connsiteX23" fmla="*/ 177800 w 215900"/>
                      <a:gd name="connsiteY23" fmla="*/ 12700 h 506413"/>
                      <a:gd name="connsiteX24" fmla="*/ 38100 w 215900"/>
                      <a:gd name="connsiteY24" fmla="*/ 0 h 506413"/>
                      <a:gd name="connsiteX25" fmla="*/ 34925 w 215900"/>
                      <a:gd name="connsiteY25" fmla="*/ 39688 h 506413"/>
                      <a:gd name="connsiteX26" fmla="*/ 146050 w 215900"/>
                      <a:gd name="connsiteY26" fmla="*/ 39688 h 506413"/>
                      <a:gd name="connsiteX27" fmla="*/ 141288 w 215900"/>
                      <a:gd name="connsiteY27" fmla="*/ 119063 h 506413"/>
                      <a:gd name="connsiteX28" fmla="*/ 61913 w 215900"/>
                      <a:gd name="connsiteY28" fmla="*/ 279400 h 506413"/>
                      <a:gd name="connsiteX29" fmla="*/ 44450 w 215900"/>
                      <a:gd name="connsiteY29" fmla="*/ 479425 h 50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5900" h="506413">
                        <a:moveTo>
                          <a:pt x="0" y="506413"/>
                        </a:moveTo>
                        <a:lnTo>
                          <a:pt x="0" y="506413"/>
                        </a:lnTo>
                        <a:cubicBezTo>
                          <a:pt x="9525" y="501650"/>
                          <a:pt x="19329" y="497408"/>
                          <a:pt x="28575" y="492125"/>
                        </a:cubicBezTo>
                        <a:cubicBezTo>
                          <a:pt x="30524" y="491011"/>
                          <a:pt x="31633" y="488824"/>
                          <a:pt x="33338" y="487363"/>
                        </a:cubicBezTo>
                        <a:cubicBezTo>
                          <a:pt x="35347" y="485641"/>
                          <a:pt x="37571" y="484188"/>
                          <a:pt x="39688" y="482600"/>
                        </a:cubicBezTo>
                        <a:cubicBezTo>
                          <a:pt x="42446" y="474323"/>
                          <a:pt x="39235" y="480710"/>
                          <a:pt x="46038" y="474663"/>
                        </a:cubicBezTo>
                        <a:cubicBezTo>
                          <a:pt x="49394" y="471680"/>
                          <a:pt x="53073" y="468874"/>
                          <a:pt x="55563" y="465138"/>
                        </a:cubicBezTo>
                        <a:cubicBezTo>
                          <a:pt x="56621" y="463550"/>
                          <a:pt x="57389" y="461724"/>
                          <a:pt x="58738" y="460375"/>
                        </a:cubicBezTo>
                        <a:cubicBezTo>
                          <a:pt x="60087" y="459026"/>
                          <a:pt x="61913" y="458258"/>
                          <a:pt x="63500" y="457200"/>
                        </a:cubicBezTo>
                        <a:cubicBezTo>
                          <a:pt x="64558" y="455613"/>
                          <a:pt x="65057" y="453449"/>
                          <a:pt x="66675" y="452438"/>
                        </a:cubicBezTo>
                        <a:cubicBezTo>
                          <a:pt x="69513" y="450664"/>
                          <a:pt x="76200" y="449263"/>
                          <a:pt x="76200" y="449263"/>
                        </a:cubicBezTo>
                        <a:cubicBezTo>
                          <a:pt x="84664" y="436566"/>
                          <a:pt x="73557" y="451905"/>
                          <a:pt x="84138" y="441325"/>
                        </a:cubicBezTo>
                        <a:cubicBezTo>
                          <a:pt x="85487" y="439976"/>
                          <a:pt x="85877" y="437819"/>
                          <a:pt x="87313" y="436563"/>
                        </a:cubicBezTo>
                        <a:cubicBezTo>
                          <a:pt x="90185" y="434050"/>
                          <a:pt x="93663" y="432330"/>
                          <a:pt x="96838" y="430213"/>
                        </a:cubicBezTo>
                        <a:lnTo>
                          <a:pt x="101600" y="427038"/>
                        </a:lnTo>
                        <a:cubicBezTo>
                          <a:pt x="103188" y="425980"/>
                          <a:pt x="105014" y="425212"/>
                          <a:pt x="106363" y="423863"/>
                        </a:cubicBezTo>
                        <a:cubicBezTo>
                          <a:pt x="112996" y="417229"/>
                          <a:pt x="109329" y="420447"/>
                          <a:pt x="117475" y="414338"/>
                        </a:cubicBezTo>
                        <a:cubicBezTo>
                          <a:pt x="118533" y="412750"/>
                          <a:pt x="119428" y="411041"/>
                          <a:pt x="120650" y="409575"/>
                        </a:cubicBezTo>
                        <a:cubicBezTo>
                          <a:pt x="122087" y="407850"/>
                          <a:pt x="124223" y="406717"/>
                          <a:pt x="125413" y="404813"/>
                        </a:cubicBezTo>
                        <a:cubicBezTo>
                          <a:pt x="131262" y="395455"/>
                          <a:pt x="126482" y="399500"/>
                          <a:pt x="130175" y="392113"/>
                        </a:cubicBezTo>
                        <a:cubicBezTo>
                          <a:pt x="133937" y="384588"/>
                          <a:pt x="133350" y="390302"/>
                          <a:pt x="133350" y="384175"/>
                        </a:cubicBezTo>
                        <a:lnTo>
                          <a:pt x="215900" y="238125"/>
                        </a:lnTo>
                        <a:lnTo>
                          <a:pt x="174625" y="119063"/>
                        </a:lnTo>
                        <a:cubicBezTo>
                          <a:pt x="175683" y="83609"/>
                          <a:pt x="176742" y="48154"/>
                          <a:pt x="177800" y="12700"/>
                        </a:cubicBezTo>
                        <a:lnTo>
                          <a:pt x="38100" y="0"/>
                        </a:lnTo>
                        <a:lnTo>
                          <a:pt x="34925" y="39688"/>
                        </a:lnTo>
                        <a:lnTo>
                          <a:pt x="146050" y="39688"/>
                        </a:lnTo>
                        <a:lnTo>
                          <a:pt x="141288" y="119063"/>
                        </a:lnTo>
                        <a:lnTo>
                          <a:pt x="61913" y="279400"/>
                        </a:lnTo>
                        <a:lnTo>
                          <a:pt x="44450" y="479425"/>
                        </a:lnTo>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91" name="Rectangle 390">
                    <a:extLst>
                      <a:ext uri="{FF2B5EF4-FFF2-40B4-BE49-F238E27FC236}">
                        <a16:creationId xmlns:a16="http://schemas.microsoft.com/office/drawing/2014/main" id="{BFE29A72-DE8A-443A-B512-0832BF3797F2}"/>
                      </a:ext>
                    </a:extLst>
                  </p:cNvPr>
                  <p:cNvSpPr>
                    <a:spLocks/>
                  </p:cNvSpPr>
                  <p:nvPr/>
                </p:nvSpPr>
                <p:spPr>
                  <a:xfrm rot="15682045">
                    <a:off x="8064575" y="2616942"/>
                    <a:ext cx="144000" cy="1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92" name="Freeform: Shape 391">
                    <a:extLst>
                      <a:ext uri="{FF2B5EF4-FFF2-40B4-BE49-F238E27FC236}">
                        <a16:creationId xmlns:a16="http://schemas.microsoft.com/office/drawing/2014/main" id="{25BFB9D8-85C3-4C32-8FE2-35C876A42AC1}"/>
                      </a:ext>
                    </a:extLst>
                  </p:cNvPr>
                  <p:cNvSpPr/>
                  <p:nvPr/>
                </p:nvSpPr>
                <p:spPr>
                  <a:xfrm>
                    <a:off x="8041027" y="2549290"/>
                    <a:ext cx="92508" cy="65823"/>
                  </a:xfrm>
                  <a:custGeom>
                    <a:avLst/>
                    <a:gdLst>
                      <a:gd name="connsiteX0" fmla="*/ 0 w 56928"/>
                      <a:gd name="connsiteY0" fmla="*/ 7116 h 39138"/>
                      <a:gd name="connsiteX1" fmla="*/ 49812 w 56928"/>
                      <a:gd name="connsiteY1" fmla="*/ 0 h 39138"/>
                      <a:gd name="connsiteX2" fmla="*/ 56928 w 56928"/>
                      <a:gd name="connsiteY2" fmla="*/ 39138 h 39138"/>
                      <a:gd name="connsiteX3" fmla="*/ 0 w 56928"/>
                      <a:gd name="connsiteY3" fmla="*/ 7116 h 39138"/>
                      <a:gd name="connsiteX0" fmla="*/ 0 w 92508"/>
                      <a:gd name="connsiteY0" fmla="*/ 53370 h 53370"/>
                      <a:gd name="connsiteX1" fmla="*/ 85392 w 92508"/>
                      <a:gd name="connsiteY1" fmla="*/ 0 h 53370"/>
                      <a:gd name="connsiteX2" fmla="*/ 92508 w 92508"/>
                      <a:gd name="connsiteY2" fmla="*/ 39138 h 53370"/>
                      <a:gd name="connsiteX3" fmla="*/ 0 w 92508"/>
                      <a:gd name="connsiteY3" fmla="*/ 53370 h 53370"/>
                      <a:gd name="connsiteX0" fmla="*/ 0 w 92508"/>
                      <a:gd name="connsiteY0" fmla="*/ 53370 h 53370"/>
                      <a:gd name="connsiteX1" fmla="*/ 35580 w 92508"/>
                      <a:gd name="connsiteY1" fmla="*/ 16011 h 53370"/>
                      <a:gd name="connsiteX2" fmla="*/ 85392 w 92508"/>
                      <a:gd name="connsiteY2" fmla="*/ 0 h 53370"/>
                      <a:gd name="connsiteX3" fmla="*/ 92508 w 92508"/>
                      <a:gd name="connsiteY3" fmla="*/ 39138 h 53370"/>
                      <a:gd name="connsiteX4" fmla="*/ 0 w 92508"/>
                      <a:gd name="connsiteY4" fmla="*/ 53370 h 53370"/>
                      <a:gd name="connsiteX0" fmla="*/ 0 w 92508"/>
                      <a:gd name="connsiteY0" fmla="*/ 65823 h 65823"/>
                      <a:gd name="connsiteX1" fmla="*/ 35580 w 92508"/>
                      <a:gd name="connsiteY1" fmla="*/ 16011 h 65823"/>
                      <a:gd name="connsiteX2" fmla="*/ 85392 w 92508"/>
                      <a:gd name="connsiteY2" fmla="*/ 0 h 65823"/>
                      <a:gd name="connsiteX3" fmla="*/ 92508 w 92508"/>
                      <a:gd name="connsiteY3" fmla="*/ 39138 h 65823"/>
                      <a:gd name="connsiteX4" fmla="*/ 0 w 92508"/>
                      <a:gd name="connsiteY4" fmla="*/ 65823 h 65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508" h="65823">
                        <a:moveTo>
                          <a:pt x="0" y="65823"/>
                        </a:moveTo>
                        <a:cubicBezTo>
                          <a:pt x="16604" y="53963"/>
                          <a:pt x="18976" y="27871"/>
                          <a:pt x="35580" y="16011"/>
                        </a:cubicBezTo>
                        <a:lnTo>
                          <a:pt x="85392" y="0"/>
                        </a:lnTo>
                        <a:lnTo>
                          <a:pt x="92508" y="39138"/>
                        </a:lnTo>
                        <a:lnTo>
                          <a:pt x="0" y="6582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93" name="Rectangle 11">
                    <a:extLst>
                      <a:ext uri="{FF2B5EF4-FFF2-40B4-BE49-F238E27FC236}">
                        <a16:creationId xmlns:a16="http://schemas.microsoft.com/office/drawing/2014/main" id="{CC6BD2FE-D73F-4592-B4E2-0FD011FCC9B8}"/>
                      </a:ext>
                    </a:extLst>
                  </p:cNvPr>
                  <p:cNvSpPr>
                    <a:spLocks noChangeAspect="1"/>
                  </p:cNvSpPr>
                  <p:nvPr/>
                </p:nvSpPr>
                <p:spPr>
                  <a:xfrm rot="273525">
                    <a:off x="5157430" y="2698292"/>
                    <a:ext cx="26851" cy="792000"/>
                  </a:xfrm>
                  <a:custGeom>
                    <a:avLst/>
                    <a:gdLst>
                      <a:gd name="connsiteX0" fmla="*/ 0 w 45719"/>
                      <a:gd name="connsiteY0" fmla="*/ 0 h 1400203"/>
                      <a:gd name="connsiteX1" fmla="*/ 45719 w 45719"/>
                      <a:gd name="connsiteY1" fmla="*/ 0 h 1400203"/>
                      <a:gd name="connsiteX2" fmla="*/ 45719 w 45719"/>
                      <a:gd name="connsiteY2" fmla="*/ 1400203 h 1400203"/>
                      <a:gd name="connsiteX3" fmla="*/ 0 w 45719"/>
                      <a:gd name="connsiteY3" fmla="*/ 1400203 h 1400203"/>
                      <a:gd name="connsiteX4" fmla="*/ 0 w 45719"/>
                      <a:gd name="connsiteY4" fmla="*/ 0 h 1400203"/>
                      <a:gd name="connsiteX0" fmla="*/ 20051 w 45719"/>
                      <a:gd name="connsiteY0" fmla="*/ 4953 h 1400203"/>
                      <a:gd name="connsiteX1" fmla="*/ 45719 w 45719"/>
                      <a:gd name="connsiteY1" fmla="*/ 0 h 1400203"/>
                      <a:gd name="connsiteX2" fmla="*/ 45719 w 45719"/>
                      <a:gd name="connsiteY2" fmla="*/ 1400203 h 1400203"/>
                      <a:gd name="connsiteX3" fmla="*/ 0 w 45719"/>
                      <a:gd name="connsiteY3" fmla="*/ 1400203 h 1400203"/>
                      <a:gd name="connsiteX4" fmla="*/ 20051 w 45719"/>
                      <a:gd name="connsiteY4" fmla="*/ 4953 h 1400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1400203">
                        <a:moveTo>
                          <a:pt x="20051" y="4953"/>
                        </a:moveTo>
                        <a:lnTo>
                          <a:pt x="45719" y="0"/>
                        </a:lnTo>
                        <a:lnTo>
                          <a:pt x="45719" y="1400203"/>
                        </a:lnTo>
                        <a:lnTo>
                          <a:pt x="0" y="1400203"/>
                        </a:lnTo>
                        <a:lnTo>
                          <a:pt x="20051" y="495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sp>
              <p:nvSpPr>
                <p:cNvPr id="360" name="Rectangle 359">
                  <a:extLst>
                    <a:ext uri="{FF2B5EF4-FFF2-40B4-BE49-F238E27FC236}">
                      <a16:creationId xmlns:a16="http://schemas.microsoft.com/office/drawing/2014/main" id="{706FD78F-6353-4E71-9170-3B773A1D73FD}"/>
                    </a:ext>
                  </a:extLst>
                </p:cNvPr>
                <p:cNvSpPr/>
                <p:nvPr/>
              </p:nvSpPr>
              <p:spPr>
                <a:xfrm>
                  <a:off x="5747756" y="-149262"/>
                  <a:ext cx="992659" cy="8626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43" name="Group 242">
                <a:extLst>
                  <a:ext uri="{FF2B5EF4-FFF2-40B4-BE49-F238E27FC236}">
                    <a16:creationId xmlns:a16="http://schemas.microsoft.com/office/drawing/2014/main" id="{BA0BC1E7-EAB2-40F8-A4B4-74DAEE910AFB}"/>
                  </a:ext>
                </a:extLst>
              </p:cNvPr>
              <p:cNvGrpSpPr>
                <a:grpSpLocks noChangeAspect="1"/>
              </p:cNvGrpSpPr>
              <p:nvPr/>
            </p:nvGrpSpPr>
            <p:grpSpPr>
              <a:xfrm>
                <a:off x="5352969" y="1201627"/>
                <a:ext cx="521698" cy="707882"/>
                <a:chOff x="8427506" y="2742833"/>
                <a:chExt cx="381289" cy="517363"/>
              </a:xfrm>
              <a:solidFill>
                <a:srgbClr val="2774AA"/>
              </a:solidFill>
            </p:grpSpPr>
            <p:sp>
              <p:nvSpPr>
                <p:cNvPr id="304" name="Freeform: Shape 303">
                  <a:extLst>
                    <a:ext uri="{FF2B5EF4-FFF2-40B4-BE49-F238E27FC236}">
                      <a16:creationId xmlns:a16="http://schemas.microsoft.com/office/drawing/2014/main" id="{5D34F7A3-1A61-4B07-882A-558B693A5906}"/>
                    </a:ext>
                  </a:extLst>
                </p:cNvPr>
                <p:cNvSpPr/>
                <p:nvPr/>
              </p:nvSpPr>
              <p:spPr>
                <a:xfrm>
                  <a:off x="8427506" y="3094559"/>
                  <a:ext cx="155324" cy="165637"/>
                </a:xfrm>
                <a:custGeom>
                  <a:avLst/>
                  <a:gdLst>
                    <a:gd name="connsiteX0" fmla="*/ 0 w 1675539"/>
                    <a:gd name="connsiteY0" fmla="*/ 1796081 h 2152542"/>
                    <a:gd name="connsiteX1" fmla="*/ 645762 w 1675539"/>
                    <a:gd name="connsiteY1" fmla="*/ 470115 h 2152542"/>
                    <a:gd name="connsiteX2" fmla="*/ 955728 w 1675539"/>
                    <a:gd name="connsiteY2" fmla="*/ 13776 h 2152542"/>
                    <a:gd name="connsiteX3" fmla="*/ 1052162 w 1675539"/>
                    <a:gd name="connsiteY3" fmla="*/ 0 h 2152542"/>
                    <a:gd name="connsiteX4" fmla="*/ 1234698 w 1675539"/>
                    <a:gd name="connsiteY4" fmla="*/ 29275 h 2152542"/>
                    <a:gd name="connsiteX5" fmla="*/ 1536054 w 1675539"/>
                    <a:gd name="connsiteY5" fmla="*/ 573437 h 2152542"/>
                    <a:gd name="connsiteX6" fmla="*/ 1675539 w 1675539"/>
                    <a:gd name="connsiteY6" fmla="*/ 1444786 h 2152542"/>
                    <a:gd name="connsiteX7" fmla="*/ 1670373 w 1675539"/>
                    <a:gd name="connsiteY7" fmla="*/ 2152542 h 2152542"/>
                    <a:gd name="connsiteX8" fmla="*/ 1520556 w 1675539"/>
                    <a:gd name="connsiteY8" fmla="*/ 2147376 h 2152542"/>
                    <a:gd name="connsiteX9" fmla="*/ 1498169 w 1675539"/>
                    <a:gd name="connsiteY9" fmla="*/ 1410346 h 2152542"/>
                    <a:gd name="connsiteX10" fmla="*/ 1369017 w 1675539"/>
                    <a:gd name="connsiteY10" fmla="*/ 621654 h 2152542"/>
                    <a:gd name="connsiteX11" fmla="*/ 1169261 w 1675539"/>
                    <a:gd name="connsiteY11" fmla="*/ 167037 h 2152542"/>
                    <a:gd name="connsiteX12" fmla="*/ 1007389 w 1675539"/>
                    <a:gd name="connsiteY12" fmla="*/ 146373 h 2152542"/>
                    <a:gd name="connsiteX13" fmla="*/ 762861 w 1675539"/>
                    <a:gd name="connsiteY13" fmla="*/ 535553 h 2152542"/>
                    <a:gd name="connsiteX14" fmla="*/ 432230 w 1675539"/>
                    <a:gd name="connsiteY14" fmla="*/ 1205424 h 2152542"/>
                    <a:gd name="connsiteX15" fmla="*/ 165315 w 1675539"/>
                    <a:gd name="connsiteY15" fmla="*/ 1806414 h 2152542"/>
                    <a:gd name="connsiteX16" fmla="*/ 0 w 1675539"/>
                    <a:gd name="connsiteY16" fmla="*/ 1796081 h 2152542"/>
                    <a:gd name="connsiteX0" fmla="*/ 0 w 1675539"/>
                    <a:gd name="connsiteY0" fmla="*/ 1796081 h 2152542"/>
                    <a:gd name="connsiteX1" fmla="*/ 645762 w 1675539"/>
                    <a:gd name="connsiteY1" fmla="*/ 470115 h 2152542"/>
                    <a:gd name="connsiteX2" fmla="*/ 955728 w 1675539"/>
                    <a:gd name="connsiteY2" fmla="*/ 13776 h 2152542"/>
                    <a:gd name="connsiteX3" fmla="*/ 1052162 w 1675539"/>
                    <a:gd name="connsiteY3" fmla="*/ 0 h 2152542"/>
                    <a:gd name="connsiteX4" fmla="*/ 1234698 w 1675539"/>
                    <a:gd name="connsiteY4" fmla="*/ 29275 h 2152542"/>
                    <a:gd name="connsiteX5" fmla="*/ 1536054 w 1675539"/>
                    <a:gd name="connsiteY5" fmla="*/ 573437 h 2152542"/>
                    <a:gd name="connsiteX6" fmla="*/ 1675539 w 1675539"/>
                    <a:gd name="connsiteY6" fmla="*/ 1444786 h 2152542"/>
                    <a:gd name="connsiteX7" fmla="*/ 1670373 w 1675539"/>
                    <a:gd name="connsiteY7" fmla="*/ 2152542 h 2152542"/>
                    <a:gd name="connsiteX8" fmla="*/ 1520556 w 1675539"/>
                    <a:gd name="connsiteY8" fmla="*/ 2147376 h 2152542"/>
                    <a:gd name="connsiteX9" fmla="*/ 1498169 w 1675539"/>
                    <a:gd name="connsiteY9" fmla="*/ 1410346 h 2152542"/>
                    <a:gd name="connsiteX10" fmla="*/ 1369017 w 1675539"/>
                    <a:gd name="connsiteY10" fmla="*/ 621654 h 2152542"/>
                    <a:gd name="connsiteX11" fmla="*/ 1169261 w 1675539"/>
                    <a:gd name="connsiteY11" fmla="*/ 167037 h 2152542"/>
                    <a:gd name="connsiteX12" fmla="*/ 1007389 w 1675539"/>
                    <a:gd name="connsiteY12" fmla="*/ 146373 h 2152542"/>
                    <a:gd name="connsiteX13" fmla="*/ 762861 w 1675539"/>
                    <a:gd name="connsiteY13" fmla="*/ 535553 h 2152542"/>
                    <a:gd name="connsiteX14" fmla="*/ 432230 w 1675539"/>
                    <a:gd name="connsiteY14" fmla="*/ 1205424 h 2152542"/>
                    <a:gd name="connsiteX15" fmla="*/ 165315 w 1675539"/>
                    <a:gd name="connsiteY15" fmla="*/ 1806414 h 2152542"/>
                    <a:gd name="connsiteX16" fmla="*/ 0 w 1675539"/>
                    <a:gd name="connsiteY16" fmla="*/ 1796081 h 2152542"/>
                    <a:gd name="connsiteX0" fmla="*/ 0 w 1691129"/>
                    <a:gd name="connsiteY0" fmla="*/ 1796081 h 2152542"/>
                    <a:gd name="connsiteX1" fmla="*/ 645762 w 1691129"/>
                    <a:gd name="connsiteY1" fmla="*/ 470115 h 2152542"/>
                    <a:gd name="connsiteX2" fmla="*/ 955728 w 1691129"/>
                    <a:gd name="connsiteY2" fmla="*/ 13776 h 2152542"/>
                    <a:gd name="connsiteX3" fmla="*/ 1052162 w 1691129"/>
                    <a:gd name="connsiteY3" fmla="*/ 0 h 2152542"/>
                    <a:gd name="connsiteX4" fmla="*/ 1234698 w 1691129"/>
                    <a:gd name="connsiteY4" fmla="*/ 29275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169261 w 1691129"/>
                    <a:gd name="connsiteY11" fmla="*/ 167037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55728 w 1691129"/>
                    <a:gd name="connsiteY2" fmla="*/ 13776 h 2152542"/>
                    <a:gd name="connsiteX3" fmla="*/ 1052162 w 1691129"/>
                    <a:gd name="connsiteY3" fmla="*/ 0 h 2152542"/>
                    <a:gd name="connsiteX4" fmla="*/ 1234698 w 1691129"/>
                    <a:gd name="connsiteY4" fmla="*/ 29275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169261 w 1691129"/>
                    <a:gd name="connsiteY11" fmla="*/ 167037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55728 w 1691129"/>
                    <a:gd name="connsiteY2" fmla="*/ 13776 h 2152542"/>
                    <a:gd name="connsiteX3" fmla="*/ 1052162 w 1691129"/>
                    <a:gd name="connsiteY3" fmla="*/ 0 h 2152542"/>
                    <a:gd name="connsiteX4" fmla="*/ 1234698 w 1691129"/>
                    <a:gd name="connsiteY4" fmla="*/ 29275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169261 w 1691129"/>
                    <a:gd name="connsiteY11" fmla="*/ 167037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55728 w 1691129"/>
                    <a:gd name="connsiteY2" fmla="*/ 13776 h 2152542"/>
                    <a:gd name="connsiteX3" fmla="*/ 1052162 w 1691129"/>
                    <a:gd name="connsiteY3" fmla="*/ 0 h 2152542"/>
                    <a:gd name="connsiteX4" fmla="*/ 1234698 w 1691129"/>
                    <a:gd name="connsiteY4" fmla="*/ 29275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169261 w 1691129"/>
                    <a:gd name="connsiteY11" fmla="*/ 167037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55728 w 1691129"/>
                    <a:gd name="connsiteY2" fmla="*/ 13776 h 2152542"/>
                    <a:gd name="connsiteX3" fmla="*/ 1052162 w 1691129"/>
                    <a:gd name="connsiteY3" fmla="*/ 0 h 2152542"/>
                    <a:gd name="connsiteX4" fmla="*/ 1234698 w 1691129"/>
                    <a:gd name="connsiteY4" fmla="*/ 29275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169261 w 1691129"/>
                    <a:gd name="connsiteY11" fmla="*/ 167037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55728 w 1691129"/>
                    <a:gd name="connsiteY2" fmla="*/ 13776 h 2152542"/>
                    <a:gd name="connsiteX3" fmla="*/ 1052162 w 1691129"/>
                    <a:gd name="connsiteY3" fmla="*/ 0 h 2152542"/>
                    <a:gd name="connsiteX4" fmla="*/ 1234698 w 1691129"/>
                    <a:gd name="connsiteY4" fmla="*/ 29275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169261 w 1691129"/>
                    <a:gd name="connsiteY11" fmla="*/ 167037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55728 w 1691129"/>
                    <a:gd name="connsiteY2" fmla="*/ 13776 h 2152542"/>
                    <a:gd name="connsiteX3" fmla="*/ 1052162 w 1691129"/>
                    <a:gd name="connsiteY3" fmla="*/ 0 h 2152542"/>
                    <a:gd name="connsiteX4" fmla="*/ 1234698 w 1691129"/>
                    <a:gd name="connsiteY4" fmla="*/ 29275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169261 w 1691129"/>
                    <a:gd name="connsiteY11" fmla="*/ 167037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817687 h 2174148"/>
                    <a:gd name="connsiteX1" fmla="*/ 645762 w 1691129"/>
                    <a:gd name="connsiteY1" fmla="*/ 491721 h 2174148"/>
                    <a:gd name="connsiteX2" fmla="*/ 955728 w 1691129"/>
                    <a:gd name="connsiteY2" fmla="*/ 35382 h 2174148"/>
                    <a:gd name="connsiteX3" fmla="*/ 1052162 w 1691129"/>
                    <a:gd name="connsiteY3" fmla="*/ 21606 h 2174148"/>
                    <a:gd name="connsiteX4" fmla="*/ 1234698 w 1691129"/>
                    <a:gd name="connsiteY4" fmla="*/ 50881 h 2174148"/>
                    <a:gd name="connsiteX5" fmla="*/ 1536054 w 1691129"/>
                    <a:gd name="connsiteY5" fmla="*/ 595043 h 2174148"/>
                    <a:gd name="connsiteX6" fmla="*/ 1675539 w 1691129"/>
                    <a:gd name="connsiteY6" fmla="*/ 1466392 h 2174148"/>
                    <a:gd name="connsiteX7" fmla="*/ 1670373 w 1691129"/>
                    <a:gd name="connsiteY7" fmla="*/ 2174148 h 2174148"/>
                    <a:gd name="connsiteX8" fmla="*/ 1520556 w 1691129"/>
                    <a:gd name="connsiteY8" fmla="*/ 2168982 h 2174148"/>
                    <a:gd name="connsiteX9" fmla="*/ 1498169 w 1691129"/>
                    <a:gd name="connsiteY9" fmla="*/ 1431952 h 2174148"/>
                    <a:gd name="connsiteX10" fmla="*/ 1369017 w 1691129"/>
                    <a:gd name="connsiteY10" fmla="*/ 643260 h 2174148"/>
                    <a:gd name="connsiteX11" fmla="*/ 1169261 w 1691129"/>
                    <a:gd name="connsiteY11" fmla="*/ 188643 h 2174148"/>
                    <a:gd name="connsiteX12" fmla="*/ 1007389 w 1691129"/>
                    <a:gd name="connsiteY12" fmla="*/ 167979 h 2174148"/>
                    <a:gd name="connsiteX13" fmla="*/ 762861 w 1691129"/>
                    <a:gd name="connsiteY13" fmla="*/ 557159 h 2174148"/>
                    <a:gd name="connsiteX14" fmla="*/ 432230 w 1691129"/>
                    <a:gd name="connsiteY14" fmla="*/ 1227030 h 2174148"/>
                    <a:gd name="connsiteX15" fmla="*/ 165315 w 1691129"/>
                    <a:gd name="connsiteY15" fmla="*/ 1828020 h 2174148"/>
                    <a:gd name="connsiteX16" fmla="*/ 0 w 1691129"/>
                    <a:gd name="connsiteY16" fmla="*/ 1817687 h 2174148"/>
                    <a:gd name="connsiteX0" fmla="*/ 0 w 1691129"/>
                    <a:gd name="connsiteY0" fmla="*/ 1796081 h 2152542"/>
                    <a:gd name="connsiteX1" fmla="*/ 645762 w 1691129"/>
                    <a:gd name="connsiteY1" fmla="*/ 470115 h 2152542"/>
                    <a:gd name="connsiteX2" fmla="*/ 955728 w 1691129"/>
                    <a:gd name="connsiteY2" fmla="*/ 13776 h 2152542"/>
                    <a:gd name="connsiteX3" fmla="*/ 1052162 w 1691129"/>
                    <a:gd name="connsiteY3" fmla="*/ 0 h 2152542"/>
                    <a:gd name="connsiteX4" fmla="*/ 1298413 w 1691129"/>
                    <a:gd name="connsiteY4" fmla="*/ 87825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169261 w 1691129"/>
                    <a:gd name="connsiteY11" fmla="*/ 167037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55728 w 1691129"/>
                    <a:gd name="connsiteY2" fmla="*/ 13776 h 2152542"/>
                    <a:gd name="connsiteX3" fmla="*/ 1052162 w 1691129"/>
                    <a:gd name="connsiteY3" fmla="*/ 0 h 2152542"/>
                    <a:gd name="connsiteX4" fmla="*/ 1298413 w 1691129"/>
                    <a:gd name="connsiteY4" fmla="*/ 87825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169261 w 1691129"/>
                    <a:gd name="connsiteY11" fmla="*/ 167037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55728 w 1691129"/>
                    <a:gd name="connsiteY2" fmla="*/ 13776 h 2152542"/>
                    <a:gd name="connsiteX3" fmla="*/ 1052162 w 1691129"/>
                    <a:gd name="connsiteY3" fmla="*/ 0 h 2152542"/>
                    <a:gd name="connsiteX4" fmla="*/ 1298413 w 1691129"/>
                    <a:gd name="connsiteY4" fmla="*/ 87825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169261 w 1691129"/>
                    <a:gd name="connsiteY11" fmla="*/ 167037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55728 w 1691129"/>
                    <a:gd name="connsiteY2" fmla="*/ 13776 h 2152542"/>
                    <a:gd name="connsiteX3" fmla="*/ 1052162 w 1691129"/>
                    <a:gd name="connsiteY3" fmla="*/ 0 h 2152542"/>
                    <a:gd name="connsiteX4" fmla="*/ 1298413 w 1691129"/>
                    <a:gd name="connsiteY4" fmla="*/ 87825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208867 w 1691129"/>
                    <a:gd name="connsiteY11" fmla="*/ 201478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55728 w 1691129"/>
                    <a:gd name="connsiteY2" fmla="*/ 13776 h 2152542"/>
                    <a:gd name="connsiteX3" fmla="*/ 1052162 w 1691129"/>
                    <a:gd name="connsiteY3" fmla="*/ 0 h 2152542"/>
                    <a:gd name="connsiteX4" fmla="*/ 1315633 w 1691129"/>
                    <a:gd name="connsiteY4" fmla="*/ 106767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208867 w 1691129"/>
                    <a:gd name="connsiteY11" fmla="*/ 201478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55728 w 1691129"/>
                    <a:gd name="connsiteY2" fmla="*/ 13776 h 2152542"/>
                    <a:gd name="connsiteX3" fmla="*/ 1052162 w 1691129"/>
                    <a:gd name="connsiteY3" fmla="*/ 0 h 2152542"/>
                    <a:gd name="connsiteX4" fmla="*/ 1315633 w 1691129"/>
                    <a:gd name="connsiteY4" fmla="*/ 106767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219200 w 1691129"/>
                    <a:gd name="connsiteY11" fmla="*/ 229030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55728 w 1691129"/>
                    <a:gd name="connsiteY2" fmla="*/ 13776 h 2152542"/>
                    <a:gd name="connsiteX3" fmla="*/ 1052162 w 1691129"/>
                    <a:gd name="connsiteY3" fmla="*/ 0 h 2152542"/>
                    <a:gd name="connsiteX4" fmla="*/ 1315633 w 1691129"/>
                    <a:gd name="connsiteY4" fmla="*/ 106767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219200 w 1691129"/>
                    <a:gd name="connsiteY11" fmla="*/ 229030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55728 w 1691129"/>
                    <a:gd name="connsiteY2" fmla="*/ 13776 h 2152542"/>
                    <a:gd name="connsiteX3" fmla="*/ 1052162 w 1691129"/>
                    <a:gd name="connsiteY3" fmla="*/ 0 h 2152542"/>
                    <a:gd name="connsiteX4" fmla="*/ 1315633 w 1691129"/>
                    <a:gd name="connsiteY4" fmla="*/ 106767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219200 w 1691129"/>
                    <a:gd name="connsiteY11" fmla="*/ 229030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55728 w 1691129"/>
                    <a:gd name="connsiteY2" fmla="*/ 13776 h 2152542"/>
                    <a:gd name="connsiteX3" fmla="*/ 1052162 w 1691129"/>
                    <a:gd name="connsiteY3" fmla="*/ 0 h 2152542"/>
                    <a:gd name="connsiteX4" fmla="*/ 1315633 w 1691129"/>
                    <a:gd name="connsiteY4" fmla="*/ 106767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219200 w 1691129"/>
                    <a:gd name="connsiteY11" fmla="*/ 229030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31619 w 1691129"/>
                    <a:gd name="connsiteY2" fmla="*/ 27553 h 2152542"/>
                    <a:gd name="connsiteX3" fmla="*/ 1052162 w 1691129"/>
                    <a:gd name="connsiteY3" fmla="*/ 0 h 2152542"/>
                    <a:gd name="connsiteX4" fmla="*/ 1315633 w 1691129"/>
                    <a:gd name="connsiteY4" fmla="*/ 106767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219200 w 1691129"/>
                    <a:gd name="connsiteY11" fmla="*/ 229030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31619 w 1691129"/>
                    <a:gd name="connsiteY2" fmla="*/ 27553 h 2152542"/>
                    <a:gd name="connsiteX3" fmla="*/ 1052162 w 1691129"/>
                    <a:gd name="connsiteY3" fmla="*/ 0 h 2152542"/>
                    <a:gd name="connsiteX4" fmla="*/ 1315633 w 1691129"/>
                    <a:gd name="connsiteY4" fmla="*/ 106767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219200 w 1691129"/>
                    <a:gd name="connsiteY11" fmla="*/ 229030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31619 w 1691129"/>
                    <a:gd name="connsiteY2" fmla="*/ 27553 h 2152542"/>
                    <a:gd name="connsiteX3" fmla="*/ 1052162 w 1691129"/>
                    <a:gd name="connsiteY3" fmla="*/ 0 h 2152542"/>
                    <a:gd name="connsiteX4" fmla="*/ 1315633 w 1691129"/>
                    <a:gd name="connsiteY4" fmla="*/ 106767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509019 w 1691129"/>
                    <a:gd name="connsiteY9" fmla="*/ 1721983 h 2152542"/>
                    <a:gd name="connsiteX10" fmla="*/ 1498169 w 1691129"/>
                    <a:gd name="connsiteY10" fmla="*/ 1410346 h 2152542"/>
                    <a:gd name="connsiteX11" fmla="*/ 1369017 w 1691129"/>
                    <a:gd name="connsiteY11" fmla="*/ 621654 h 2152542"/>
                    <a:gd name="connsiteX12" fmla="*/ 1219200 w 1691129"/>
                    <a:gd name="connsiteY12" fmla="*/ 229030 h 2152542"/>
                    <a:gd name="connsiteX13" fmla="*/ 1007389 w 1691129"/>
                    <a:gd name="connsiteY13" fmla="*/ 146373 h 2152542"/>
                    <a:gd name="connsiteX14" fmla="*/ 762861 w 1691129"/>
                    <a:gd name="connsiteY14" fmla="*/ 535553 h 2152542"/>
                    <a:gd name="connsiteX15" fmla="*/ 432230 w 1691129"/>
                    <a:gd name="connsiteY15" fmla="*/ 1205424 h 2152542"/>
                    <a:gd name="connsiteX16" fmla="*/ 165315 w 1691129"/>
                    <a:gd name="connsiteY16" fmla="*/ 1806414 h 2152542"/>
                    <a:gd name="connsiteX17" fmla="*/ 0 w 1691129"/>
                    <a:gd name="connsiteY17" fmla="*/ 1796081 h 2152542"/>
                    <a:gd name="connsiteX0" fmla="*/ 0 w 1692645"/>
                    <a:gd name="connsiteY0" fmla="*/ 1796081 h 2152542"/>
                    <a:gd name="connsiteX1" fmla="*/ 645762 w 1692645"/>
                    <a:gd name="connsiteY1" fmla="*/ 470115 h 2152542"/>
                    <a:gd name="connsiteX2" fmla="*/ 931619 w 1692645"/>
                    <a:gd name="connsiteY2" fmla="*/ 27553 h 2152542"/>
                    <a:gd name="connsiteX3" fmla="*/ 1052162 w 1692645"/>
                    <a:gd name="connsiteY3" fmla="*/ 0 h 2152542"/>
                    <a:gd name="connsiteX4" fmla="*/ 1315633 w 1692645"/>
                    <a:gd name="connsiteY4" fmla="*/ 106767 h 2152542"/>
                    <a:gd name="connsiteX5" fmla="*/ 1536054 w 1692645"/>
                    <a:gd name="connsiteY5" fmla="*/ 573437 h 2152542"/>
                    <a:gd name="connsiteX6" fmla="*/ 1675539 w 1692645"/>
                    <a:gd name="connsiteY6" fmla="*/ 1444786 h 2152542"/>
                    <a:gd name="connsiteX7" fmla="*/ 1689787 w 1692645"/>
                    <a:gd name="connsiteY7" fmla="*/ 1725941 h 2152542"/>
                    <a:gd name="connsiteX8" fmla="*/ 1670373 w 1692645"/>
                    <a:gd name="connsiteY8" fmla="*/ 2152542 h 2152542"/>
                    <a:gd name="connsiteX9" fmla="*/ 1520556 w 1692645"/>
                    <a:gd name="connsiteY9" fmla="*/ 2147376 h 2152542"/>
                    <a:gd name="connsiteX10" fmla="*/ 1509019 w 1692645"/>
                    <a:gd name="connsiteY10" fmla="*/ 1721983 h 2152542"/>
                    <a:gd name="connsiteX11" fmla="*/ 1498169 w 1692645"/>
                    <a:gd name="connsiteY11" fmla="*/ 1410346 h 2152542"/>
                    <a:gd name="connsiteX12" fmla="*/ 1369017 w 1692645"/>
                    <a:gd name="connsiteY12" fmla="*/ 621654 h 2152542"/>
                    <a:gd name="connsiteX13" fmla="*/ 1219200 w 1692645"/>
                    <a:gd name="connsiteY13" fmla="*/ 229030 h 2152542"/>
                    <a:gd name="connsiteX14" fmla="*/ 1007389 w 1692645"/>
                    <a:gd name="connsiteY14" fmla="*/ 146373 h 2152542"/>
                    <a:gd name="connsiteX15" fmla="*/ 762861 w 1692645"/>
                    <a:gd name="connsiteY15" fmla="*/ 535553 h 2152542"/>
                    <a:gd name="connsiteX16" fmla="*/ 432230 w 1692645"/>
                    <a:gd name="connsiteY16" fmla="*/ 1205424 h 2152542"/>
                    <a:gd name="connsiteX17" fmla="*/ 165315 w 1692645"/>
                    <a:gd name="connsiteY17" fmla="*/ 1806414 h 2152542"/>
                    <a:gd name="connsiteX18" fmla="*/ 0 w 1692645"/>
                    <a:gd name="connsiteY18" fmla="*/ 1796081 h 2152542"/>
                    <a:gd name="connsiteX0" fmla="*/ 0 w 1703387"/>
                    <a:gd name="connsiteY0" fmla="*/ 1796081 h 2147377"/>
                    <a:gd name="connsiteX1" fmla="*/ 645762 w 1703387"/>
                    <a:gd name="connsiteY1" fmla="*/ 470115 h 2147377"/>
                    <a:gd name="connsiteX2" fmla="*/ 931619 w 1703387"/>
                    <a:gd name="connsiteY2" fmla="*/ 27553 h 2147377"/>
                    <a:gd name="connsiteX3" fmla="*/ 1052162 w 1703387"/>
                    <a:gd name="connsiteY3" fmla="*/ 0 h 2147377"/>
                    <a:gd name="connsiteX4" fmla="*/ 1315633 w 1703387"/>
                    <a:gd name="connsiteY4" fmla="*/ 106767 h 2147377"/>
                    <a:gd name="connsiteX5" fmla="*/ 1536054 w 1703387"/>
                    <a:gd name="connsiteY5" fmla="*/ 573437 h 2147377"/>
                    <a:gd name="connsiteX6" fmla="*/ 1675539 w 1703387"/>
                    <a:gd name="connsiteY6" fmla="*/ 1444786 h 2147377"/>
                    <a:gd name="connsiteX7" fmla="*/ 1689787 w 1703387"/>
                    <a:gd name="connsiteY7" fmla="*/ 1725941 h 2147377"/>
                    <a:gd name="connsiteX8" fmla="*/ 1520556 w 1703387"/>
                    <a:gd name="connsiteY8" fmla="*/ 2147376 h 2147377"/>
                    <a:gd name="connsiteX9" fmla="*/ 1509019 w 1703387"/>
                    <a:gd name="connsiteY9" fmla="*/ 1721983 h 2147377"/>
                    <a:gd name="connsiteX10" fmla="*/ 1498169 w 1703387"/>
                    <a:gd name="connsiteY10" fmla="*/ 1410346 h 2147377"/>
                    <a:gd name="connsiteX11" fmla="*/ 1369017 w 1703387"/>
                    <a:gd name="connsiteY11" fmla="*/ 621654 h 2147377"/>
                    <a:gd name="connsiteX12" fmla="*/ 1219200 w 1703387"/>
                    <a:gd name="connsiteY12" fmla="*/ 229030 h 2147377"/>
                    <a:gd name="connsiteX13" fmla="*/ 1007389 w 1703387"/>
                    <a:gd name="connsiteY13" fmla="*/ 146373 h 2147377"/>
                    <a:gd name="connsiteX14" fmla="*/ 762861 w 1703387"/>
                    <a:gd name="connsiteY14" fmla="*/ 535553 h 2147377"/>
                    <a:gd name="connsiteX15" fmla="*/ 432230 w 1703387"/>
                    <a:gd name="connsiteY15" fmla="*/ 1205424 h 2147377"/>
                    <a:gd name="connsiteX16" fmla="*/ 165315 w 1703387"/>
                    <a:gd name="connsiteY16" fmla="*/ 1806414 h 2147377"/>
                    <a:gd name="connsiteX17" fmla="*/ 0 w 1703387"/>
                    <a:gd name="connsiteY17" fmla="*/ 1796081 h 2147377"/>
                    <a:gd name="connsiteX0" fmla="*/ 0 w 1704235"/>
                    <a:gd name="connsiteY0" fmla="*/ 1796081 h 1806414"/>
                    <a:gd name="connsiteX1" fmla="*/ 645762 w 1704235"/>
                    <a:gd name="connsiteY1" fmla="*/ 470115 h 1806414"/>
                    <a:gd name="connsiteX2" fmla="*/ 931619 w 1704235"/>
                    <a:gd name="connsiteY2" fmla="*/ 27553 h 1806414"/>
                    <a:gd name="connsiteX3" fmla="*/ 1052162 w 1704235"/>
                    <a:gd name="connsiteY3" fmla="*/ 0 h 1806414"/>
                    <a:gd name="connsiteX4" fmla="*/ 1315633 w 1704235"/>
                    <a:gd name="connsiteY4" fmla="*/ 106767 h 1806414"/>
                    <a:gd name="connsiteX5" fmla="*/ 1536054 w 1704235"/>
                    <a:gd name="connsiteY5" fmla="*/ 573437 h 1806414"/>
                    <a:gd name="connsiteX6" fmla="*/ 1675539 w 1704235"/>
                    <a:gd name="connsiteY6" fmla="*/ 1444786 h 1806414"/>
                    <a:gd name="connsiteX7" fmla="*/ 1689787 w 1704235"/>
                    <a:gd name="connsiteY7" fmla="*/ 1725941 h 1806414"/>
                    <a:gd name="connsiteX8" fmla="*/ 1509019 w 1704235"/>
                    <a:gd name="connsiteY8" fmla="*/ 1721983 h 1806414"/>
                    <a:gd name="connsiteX9" fmla="*/ 1498169 w 1704235"/>
                    <a:gd name="connsiteY9" fmla="*/ 1410346 h 1806414"/>
                    <a:gd name="connsiteX10" fmla="*/ 1369017 w 1704235"/>
                    <a:gd name="connsiteY10" fmla="*/ 621654 h 1806414"/>
                    <a:gd name="connsiteX11" fmla="*/ 1219200 w 1704235"/>
                    <a:gd name="connsiteY11" fmla="*/ 229030 h 1806414"/>
                    <a:gd name="connsiteX12" fmla="*/ 1007389 w 1704235"/>
                    <a:gd name="connsiteY12" fmla="*/ 146373 h 1806414"/>
                    <a:gd name="connsiteX13" fmla="*/ 762861 w 1704235"/>
                    <a:gd name="connsiteY13" fmla="*/ 535553 h 1806414"/>
                    <a:gd name="connsiteX14" fmla="*/ 432230 w 1704235"/>
                    <a:gd name="connsiteY14" fmla="*/ 1205424 h 1806414"/>
                    <a:gd name="connsiteX15" fmla="*/ 165315 w 1704235"/>
                    <a:gd name="connsiteY15" fmla="*/ 1806414 h 1806414"/>
                    <a:gd name="connsiteX16" fmla="*/ 0 w 1704235"/>
                    <a:gd name="connsiteY16" fmla="*/ 1796081 h 1806414"/>
                    <a:gd name="connsiteX0" fmla="*/ 0 w 1675206"/>
                    <a:gd name="connsiteY0" fmla="*/ 1726148 h 1806414"/>
                    <a:gd name="connsiteX1" fmla="*/ 616733 w 1675206"/>
                    <a:gd name="connsiteY1" fmla="*/ 470115 h 1806414"/>
                    <a:gd name="connsiteX2" fmla="*/ 902590 w 1675206"/>
                    <a:gd name="connsiteY2" fmla="*/ 27553 h 1806414"/>
                    <a:gd name="connsiteX3" fmla="*/ 1023133 w 1675206"/>
                    <a:gd name="connsiteY3" fmla="*/ 0 h 1806414"/>
                    <a:gd name="connsiteX4" fmla="*/ 1286604 w 1675206"/>
                    <a:gd name="connsiteY4" fmla="*/ 106767 h 1806414"/>
                    <a:gd name="connsiteX5" fmla="*/ 1507025 w 1675206"/>
                    <a:gd name="connsiteY5" fmla="*/ 573437 h 1806414"/>
                    <a:gd name="connsiteX6" fmla="*/ 1646510 w 1675206"/>
                    <a:gd name="connsiteY6" fmla="*/ 1444786 h 1806414"/>
                    <a:gd name="connsiteX7" fmla="*/ 1660758 w 1675206"/>
                    <a:gd name="connsiteY7" fmla="*/ 1725941 h 1806414"/>
                    <a:gd name="connsiteX8" fmla="*/ 1479990 w 1675206"/>
                    <a:gd name="connsiteY8" fmla="*/ 1721983 h 1806414"/>
                    <a:gd name="connsiteX9" fmla="*/ 1469140 w 1675206"/>
                    <a:gd name="connsiteY9" fmla="*/ 1410346 h 1806414"/>
                    <a:gd name="connsiteX10" fmla="*/ 1339988 w 1675206"/>
                    <a:gd name="connsiteY10" fmla="*/ 621654 h 1806414"/>
                    <a:gd name="connsiteX11" fmla="*/ 1190171 w 1675206"/>
                    <a:gd name="connsiteY11" fmla="*/ 229030 h 1806414"/>
                    <a:gd name="connsiteX12" fmla="*/ 978360 w 1675206"/>
                    <a:gd name="connsiteY12" fmla="*/ 146373 h 1806414"/>
                    <a:gd name="connsiteX13" fmla="*/ 733832 w 1675206"/>
                    <a:gd name="connsiteY13" fmla="*/ 535553 h 1806414"/>
                    <a:gd name="connsiteX14" fmla="*/ 403201 w 1675206"/>
                    <a:gd name="connsiteY14" fmla="*/ 1205424 h 1806414"/>
                    <a:gd name="connsiteX15" fmla="*/ 136286 w 1675206"/>
                    <a:gd name="connsiteY15" fmla="*/ 1806414 h 1806414"/>
                    <a:gd name="connsiteX16" fmla="*/ 0 w 1675206"/>
                    <a:gd name="connsiteY16" fmla="*/ 1726148 h 1806414"/>
                    <a:gd name="connsiteX0" fmla="*/ 0 w 1675206"/>
                    <a:gd name="connsiteY0" fmla="*/ 1726148 h 1761013"/>
                    <a:gd name="connsiteX1" fmla="*/ 616733 w 1675206"/>
                    <a:gd name="connsiteY1" fmla="*/ 470115 h 1761013"/>
                    <a:gd name="connsiteX2" fmla="*/ 902590 w 1675206"/>
                    <a:gd name="connsiteY2" fmla="*/ 27553 h 1761013"/>
                    <a:gd name="connsiteX3" fmla="*/ 1023133 w 1675206"/>
                    <a:gd name="connsiteY3" fmla="*/ 0 h 1761013"/>
                    <a:gd name="connsiteX4" fmla="*/ 1286604 w 1675206"/>
                    <a:gd name="connsiteY4" fmla="*/ 106767 h 1761013"/>
                    <a:gd name="connsiteX5" fmla="*/ 1507025 w 1675206"/>
                    <a:gd name="connsiteY5" fmla="*/ 573437 h 1761013"/>
                    <a:gd name="connsiteX6" fmla="*/ 1646510 w 1675206"/>
                    <a:gd name="connsiteY6" fmla="*/ 1444786 h 1761013"/>
                    <a:gd name="connsiteX7" fmla="*/ 1660758 w 1675206"/>
                    <a:gd name="connsiteY7" fmla="*/ 1725941 h 1761013"/>
                    <a:gd name="connsiteX8" fmla="*/ 1479990 w 1675206"/>
                    <a:gd name="connsiteY8" fmla="*/ 1721983 h 1761013"/>
                    <a:gd name="connsiteX9" fmla="*/ 1469140 w 1675206"/>
                    <a:gd name="connsiteY9" fmla="*/ 1410346 h 1761013"/>
                    <a:gd name="connsiteX10" fmla="*/ 1339988 w 1675206"/>
                    <a:gd name="connsiteY10" fmla="*/ 621654 h 1761013"/>
                    <a:gd name="connsiteX11" fmla="*/ 1190171 w 1675206"/>
                    <a:gd name="connsiteY11" fmla="*/ 229030 h 1761013"/>
                    <a:gd name="connsiteX12" fmla="*/ 978360 w 1675206"/>
                    <a:gd name="connsiteY12" fmla="*/ 146373 h 1761013"/>
                    <a:gd name="connsiteX13" fmla="*/ 733832 w 1675206"/>
                    <a:gd name="connsiteY13" fmla="*/ 535553 h 1761013"/>
                    <a:gd name="connsiteX14" fmla="*/ 403201 w 1675206"/>
                    <a:gd name="connsiteY14" fmla="*/ 1205424 h 1761013"/>
                    <a:gd name="connsiteX15" fmla="*/ 167953 w 1675206"/>
                    <a:gd name="connsiteY15" fmla="*/ 1723287 h 1761013"/>
                    <a:gd name="connsiteX16" fmla="*/ 0 w 1675206"/>
                    <a:gd name="connsiteY16" fmla="*/ 1726148 h 1761013"/>
                    <a:gd name="connsiteX0" fmla="*/ 0 w 1675206"/>
                    <a:gd name="connsiteY0" fmla="*/ 1726148 h 1745730"/>
                    <a:gd name="connsiteX1" fmla="*/ 616733 w 1675206"/>
                    <a:gd name="connsiteY1" fmla="*/ 470115 h 1745730"/>
                    <a:gd name="connsiteX2" fmla="*/ 902590 w 1675206"/>
                    <a:gd name="connsiteY2" fmla="*/ 27553 h 1745730"/>
                    <a:gd name="connsiteX3" fmla="*/ 1023133 w 1675206"/>
                    <a:gd name="connsiteY3" fmla="*/ 0 h 1745730"/>
                    <a:gd name="connsiteX4" fmla="*/ 1286604 w 1675206"/>
                    <a:gd name="connsiteY4" fmla="*/ 106767 h 1745730"/>
                    <a:gd name="connsiteX5" fmla="*/ 1507025 w 1675206"/>
                    <a:gd name="connsiteY5" fmla="*/ 573437 h 1745730"/>
                    <a:gd name="connsiteX6" fmla="*/ 1646510 w 1675206"/>
                    <a:gd name="connsiteY6" fmla="*/ 1444786 h 1745730"/>
                    <a:gd name="connsiteX7" fmla="*/ 1660758 w 1675206"/>
                    <a:gd name="connsiteY7" fmla="*/ 1725941 h 1745730"/>
                    <a:gd name="connsiteX8" fmla="*/ 1479990 w 1675206"/>
                    <a:gd name="connsiteY8" fmla="*/ 1721983 h 1745730"/>
                    <a:gd name="connsiteX9" fmla="*/ 1469140 w 1675206"/>
                    <a:gd name="connsiteY9" fmla="*/ 1410346 h 1745730"/>
                    <a:gd name="connsiteX10" fmla="*/ 1339988 w 1675206"/>
                    <a:gd name="connsiteY10" fmla="*/ 621654 h 1745730"/>
                    <a:gd name="connsiteX11" fmla="*/ 1190171 w 1675206"/>
                    <a:gd name="connsiteY11" fmla="*/ 229030 h 1745730"/>
                    <a:gd name="connsiteX12" fmla="*/ 978360 w 1675206"/>
                    <a:gd name="connsiteY12" fmla="*/ 146373 h 1745730"/>
                    <a:gd name="connsiteX13" fmla="*/ 733832 w 1675206"/>
                    <a:gd name="connsiteY13" fmla="*/ 535553 h 1745730"/>
                    <a:gd name="connsiteX14" fmla="*/ 403201 w 1675206"/>
                    <a:gd name="connsiteY14" fmla="*/ 1205424 h 1745730"/>
                    <a:gd name="connsiteX15" fmla="*/ 167953 w 1675206"/>
                    <a:gd name="connsiteY15" fmla="*/ 1723287 h 1745730"/>
                    <a:gd name="connsiteX16" fmla="*/ 0 w 1675206"/>
                    <a:gd name="connsiteY16" fmla="*/ 1726148 h 1745730"/>
                    <a:gd name="connsiteX0" fmla="*/ 0 w 1675206"/>
                    <a:gd name="connsiteY0" fmla="*/ 1726148 h 1726203"/>
                    <a:gd name="connsiteX1" fmla="*/ 616733 w 1675206"/>
                    <a:gd name="connsiteY1" fmla="*/ 470115 h 1726203"/>
                    <a:gd name="connsiteX2" fmla="*/ 902590 w 1675206"/>
                    <a:gd name="connsiteY2" fmla="*/ 27553 h 1726203"/>
                    <a:gd name="connsiteX3" fmla="*/ 1023133 w 1675206"/>
                    <a:gd name="connsiteY3" fmla="*/ 0 h 1726203"/>
                    <a:gd name="connsiteX4" fmla="*/ 1286604 w 1675206"/>
                    <a:gd name="connsiteY4" fmla="*/ 106767 h 1726203"/>
                    <a:gd name="connsiteX5" fmla="*/ 1507025 w 1675206"/>
                    <a:gd name="connsiteY5" fmla="*/ 573437 h 1726203"/>
                    <a:gd name="connsiteX6" fmla="*/ 1646510 w 1675206"/>
                    <a:gd name="connsiteY6" fmla="*/ 1444786 h 1726203"/>
                    <a:gd name="connsiteX7" fmla="*/ 1660758 w 1675206"/>
                    <a:gd name="connsiteY7" fmla="*/ 1725941 h 1726203"/>
                    <a:gd name="connsiteX8" fmla="*/ 1479990 w 1675206"/>
                    <a:gd name="connsiteY8" fmla="*/ 1721983 h 1726203"/>
                    <a:gd name="connsiteX9" fmla="*/ 1469140 w 1675206"/>
                    <a:gd name="connsiteY9" fmla="*/ 1410346 h 1726203"/>
                    <a:gd name="connsiteX10" fmla="*/ 1339988 w 1675206"/>
                    <a:gd name="connsiteY10" fmla="*/ 621654 h 1726203"/>
                    <a:gd name="connsiteX11" fmla="*/ 1190171 w 1675206"/>
                    <a:gd name="connsiteY11" fmla="*/ 229030 h 1726203"/>
                    <a:gd name="connsiteX12" fmla="*/ 978360 w 1675206"/>
                    <a:gd name="connsiteY12" fmla="*/ 146373 h 1726203"/>
                    <a:gd name="connsiteX13" fmla="*/ 733832 w 1675206"/>
                    <a:gd name="connsiteY13" fmla="*/ 535553 h 1726203"/>
                    <a:gd name="connsiteX14" fmla="*/ 403201 w 1675206"/>
                    <a:gd name="connsiteY14" fmla="*/ 1205424 h 1726203"/>
                    <a:gd name="connsiteX15" fmla="*/ 167953 w 1675206"/>
                    <a:gd name="connsiteY15" fmla="*/ 1723287 h 1726203"/>
                    <a:gd name="connsiteX16" fmla="*/ 0 w 1675206"/>
                    <a:gd name="connsiteY16" fmla="*/ 1726148 h 1726203"/>
                    <a:gd name="connsiteX0" fmla="*/ 0 w 1675206"/>
                    <a:gd name="connsiteY0" fmla="*/ 1726148 h 1726203"/>
                    <a:gd name="connsiteX1" fmla="*/ 616733 w 1675206"/>
                    <a:gd name="connsiteY1" fmla="*/ 470115 h 1726203"/>
                    <a:gd name="connsiteX2" fmla="*/ 902590 w 1675206"/>
                    <a:gd name="connsiteY2" fmla="*/ 27553 h 1726203"/>
                    <a:gd name="connsiteX3" fmla="*/ 1023133 w 1675206"/>
                    <a:gd name="connsiteY3" fmla="*/ 0 h 1726203"/>
                    <a:gd name="connsiteX4" fmla="*/ 1286604 w 1675206"/>
                    <a:gd name="connsiteY4" fmla="*/ 106767 h 1726203"/>
                    <a:gd name="connsiteX5" fmla="*/ 1507025 w 1675206"/>
                    <a:gd name="connsiteY5" fmla="*/ 573437 h 1726203"/>
                    <a:gd name="connsiteX6" fmla="*/ 1646510 w 1675206"/>
                    <a:gd name="connsiteY6" fmla="*/ 1444786 h 1726203"/>
                    <a:gd name="connsiteX7" fmla="*/ 1660758 w 1675206"/>
                    <a:gd name="connsiteY7" fmla="*/ 1725941 h 1726203"/>
                    <a:gd name="connsiteX8" fmla="*/ 1479990 w 1675206"/>
                    <a:gd name="connsiteY8" fmla="*/ 1721983 h 1726203"/>
                    <a:gd name="connsiteX9" fmla="*/ 1469140 w 1675206"/>
                    <a:gd name="connsiteY9" fmla="*/ 1410346 h 1726203"/>
                    <a:gd name="connsiteX10" fmla="*/ 1339988 w 1675206"/>
                    <a:gd name="connsiteY10" fmla="*/ 621654 h 1726203"/>
                    <a:gd name="connsiteX11" fmla="*/ 1190171 w 1675206"/>
                    <a:gd name="connsiteY11" fmla="*/ 229030 h 1726203"/>
                    <a:gd name="connsiteX12" fmla="*/ 978360 w 1675206"/>
                    <a:gd name="connsiteY12" fmla="*/ 146373 h 1726203"/>
                    <a:gd name="connsiteX13" fmla="*/ 733832 w 1675206"/>
                    <a:gd name="connsiteY13" fmla="*/ 535553 h 1726203"/>
                    <a:gd name="connsiteX14" fmla="*/ 403201 w 1675206"/>
                    <a:gd name="connsiteY14" fmla="*/ 1205424 h 1726203"/>
                    <a:gd name="connsiteX15" fmla="*/ 167953 w 1675206"/>
                    <a:gd name="connsiteY15" fmla="*/ 1723287 h 1726203"/>
                    <a:gd name="connsiteX16" fmla="*/ 0 w 1675206"/>
                    <a:gd name="connsiteY16" fmla="*/ 1726148 h 1726203"/>
                    <a:gd name="connsiteX0" fmla="*/ 0 w 1675206"/>
                    <a:gd name="connsiteY0" fmla="*/ 1726148 h 1726145"/>
                    <a:gd name="connsiteX1" fmla="*/ 616733 w 1675206"/>
                    <a:gd name="connsiteY1" fmla="*/ 470115 h 1726145"/>
                    <a:gd name="connsiteX2" fmla="*/ 902590 w 1675206"/>
                    <a:gd name="connsiteY2" fmla="*/ 27553 h 1726145"/>
                    <a:gd name="connsiteX3" fmla="*/ 1023133 w 1675206"/>
                    <a:gd name="connsiteY3" fmla="*/ 0 h 1726145"/>
                    <a:gd name="connsiteX4" fmla="*/ 1286604 w 1675206"/>
                    <a:gd name="connsiteY4" fmla="*/ 106767 h 1726145"/>
                    <a:gd name="connsiteX5" fmla="*/ 1507025 w 1675206"/>
                    <a:gd name="connsiteY5" fmla="*/ 573437 h 1726145"/>
                    <a:gd name="connsiteX6" fmla="*/ 1646510 w 1675206"/>
                    <a:gd name="connsiteY6" fmla="*/ 1444786 h 1726145"/>
                    <a:gd name="connsiteX7" fmla="*/ 1660758 w 1675206"/>
                    <a:gd name="connsiteY7" fmla="*/ 1725941 h 1726145"/>
                    <a:gd name="connsiteX8" fmla="*/ 1469140 w 1675206"/>
                    <a:gd name="connsiteY8" fmla="*/ 1410346 h 1726145"/>
                    <a:gd name="connsiteX9" fmla="*/ 1339988 w 1675206"/>
                    <a:gd name="connsiteY9" fmla="*/ 621654 h 1726145"/>
                    <a:gd name="connsiteX10" fmla="*/ 1190171 w 1675206"/>
                    <a:gd name="connsiteY10" fmla="*/ 229030 h 1726145"/>
                    <a:gd name="connsiteX11" fmla="*/ 978360 w 1675206"/>
                    <a:gd name="connsiteY11" fmla="*/ 146373 h 1726145"/>
                    <a:gd name="connsiteX12" fmla="*/ 733832 w 1675206"/>
                    <a:gd name="connsiteY12" fmla="*/ 535553 h 1726145"/>
                    <a:gd name="connsiteX13" fmla="*/ 403201 w 1675206"/>
                    <a:gd name="connsiteY13" fmla="*/ 1205424 h 1726145"/>
                    <a:gd name="connsiteX14" fmla="*/ 167953 w 1675206"/>
                    <a:gd name="connsiteY14" fmla="*/ 1723287 h 1726145"/>
                    <a:gd name="connsiteX15" fmla="*/ 0 w 1675206"/>
                    <a:gd name="connsiteY15" fmla="*/ 1726148 h 1726145"/>
                    <a:gd name="connsiteX0" fmla="*/ 0 w 1646839"/>
                    <a:gd name="connsiteY0" fmla="*/ 1726148 h 1726145"/>
                    <a:gd name="connsiteX1" fmla="*/ 616733 w 1646839"/>
                    <a:gd name="connsiteY1" fmla="*/ 470115 h 1726145"/>
                    <a:gd name="connsiteX2" fmla="*/ 902590 w 1646839"/>
                    <a:gd name="connsiteY2" fmla="*/ 27553 h 1726145"/>
                    <a:gd name="connsiteX3" fmla="*/ 1023133 w 1646839"/>
                    <a:gd name="connsiteY3" fmla="*/ 0 h 1726145"/>
                    <a:gd name="connsiteX4" fmla="*/ 1286604 w 1646839"/>
                    <a:gd name="connsiteY4" fmla="*/ 106767 h 1726145"/>
                    <a:gd name="connsiteX5" fmla="*/ 1507025 w 1646839"/>
                    <a:gd name="connsiteY5" fmla="*/ 573437 h 1726145"/>
                    <a:gd name="connsiteX6" fmla="*/ 1646510 w 1646839"/>
                    <a:gd name="connsiteY6" fmla="*/ 1444786 h 1726145"/>
                    <a:gd name="connsiteX7" fmla="*/ 1469140 w 1646839"/>
                    <a:gd name="connsiteY7" fmla="*/ 1410346 h 1726145"/>
                    <a:gd name="connsiteX8" fmla="*/ 1339988 w 1646839"/>
                    <a:gd name="connsiteY8" fmla="*/ 621654 h 1726145"/>
                    <a:gd name="connsiteX9" fmla="*/ 1190171 w 1646839"/>
                    <a:gd name="connsiteY9" fmla="*/ 229030 h 1726145"/>
                    <a:gd name="connsiteX10" fmla="*/ 978360 w 1646839"/>
                    <a:gd name="connsiteY10" fmla="*/ 146373 h 1726145"/>
                    <a:gd name="connsiteX11" fmla="*/ 733832 w 1646839"/>
                    <a:gd name="connsiteY11" fmla="*/ 535553 h 1726145"/>
                    <a:gd name="connsiteX12" fmla="*/ 403201 w 1646839"/>
                    <a:gd name="connsiteY12" fmla="*/ 1205424 h 1726145"/>
                    <a:gd name="connsiteX13" fmla="*/ 167953 w 1646839"/>
                    <a:gd name="connsiteY13" fmla="*/ 1723287 h 1726145"/>
                    <a:gd name="connsiteX14" fmla="*/ 0 w 1646839"/>
                    <a:gd name="connsiteY14" fmla="*/ 1726148 h 1726145"/>
                    <a:gd name="connsiteX0" fmla="*/ 0 w 1647938"/>
                    <a:gd name="connsiteY0" fmla="*/ 1726148 h 1726145"/>
                    <a:gd name="connsiteX1" fmla="*/ 616733 w 1647938"/>
                    <a:gd name="connsiteY1" fmla="*/ 470115 h 1726145"/>
                    <a:gd name="connsiteX2" fmla="*/ 902590 w 1647938"/>
                    <a:gd name="connsiteY2" fmla="*/ 27553 h 1726145"/>
                    <a:gd name="connsiteX3" fmla="*/ 1023133 w 1647938"/>
                    <a:gd name="connsiteY3" fmla="*/ 0 h 1726145"/>
                    <a:gd name="connsiteX4" fmla="*/ 1286604 w 1647938"/>
                    <a:gd name="connsiteY4" fmla="*/ 106767 h 1726145"/>
                    <a:gd name="connsiteX5" fmla="*/ 1507025 w 1647938"/>
                    <a:gd name="connsiteY5" fmla="*/ 573437 h 1726145"/>
                    <a:gd name="connsiteX6" fmla="*/ 1646510 w 1647938"/>
                    <a:gd name="connsiteY6" fmla="*/ 1444786 h 1726145"/>
                    <a:gd name="connsiteX7" fmla="*/ 1422388 w 1647938"/>
                    <a:gd name="connsiteY7" fmla="*/ 1039918 h 1726145"/>
                    <a:gd name="connsiteX8" fmla="*/ 1339988 w 1647938"/>
                    <a:gd name="connsiteY8" fmla="*/ 621654 h 1726145"/>
                    <a:gd name="connsiteX9" fmla="*/ 1190171 w 1647938"/>
                    <a:gd name="connsiteY9" fmla="*/ 229030 h 1726145"/>
                    <a:gd name="connsiteX10" fmla="*/ 978360 w 1647938"/>
                    <a:gd name="connsiteY10" fmla="*/ 146373 h 1726145"/>
                    <a:gd name="connsiteX11" fmla="*/ 733832 w 1647938"/>
                    <a:gd name="connsiteY11" fmla="*/ 535553 h 1726145"/>
                    <a:gd name="connsiteX12" fmla="*/ 403201 w 1647938"/>
                    <a:gd name="connsiteY12" fmla="*/ 1205424 h 1726145"/>
                    <a:gd name="connsiteX13" fmla="*/ 167953 w 1647938"/>
                    <a:gd name="connsiteY13" fmla="*/ 1723287 h 1726145"/>
                    <a:gd name="connsiteX14" fmla="*/ 0 w 1647938"/>
                    <a:gd name="connsiteY14" fmla="*/ 1726148 h 1726145"/>
                    <a:gd name="connsiteX0" fmla="*/ 0 w 1611129"/>
                    <a:gd name="connsiteY0" fmla="*/ 1726148 h 1726145"/>
                    <a:gd name="connsiteX1" fmla="*/ 616733 w 1611129"/>
                    <a:gd name="connsiteY1" fmla="*/ 470115 h 1726145"/>
                    <a:gd name="connsiteX2" fmla="*/ 902590 w 1611129"/>
                    <a:gd name="connsiteY2" fmla="*/ 27553 h 1726145"/>
                    <a:gd name="connsiteX3" fmla="*/ 1023133 w 1611129"/>
                    <a:gd name="connsiteY3" fmla="*/ 0 h 1726145"/>
                    <a:gd name="connsiteX4" fmla="*/ 1286604 w 1611129"/>
                    <a:gd name="connsiteY4" fmla="*/ 106767 h 1726145"/>
                    <a:gd name="connsiteX5" fmla="*/ 1507025 w 1611129"/>
                    <a:gd name="connsiteY5" fmla="*/ 573437 h 1726145"/>
                    <a:gd name="connsiteX6" fmla="*/ 1609111 w 1611129"/>
                    <a:gd name="connsiteY6" fmla="*/ 900723 h 1726145"/>
                    <a:gd name="connsiteX7" fmla="*/ 1422388 w 1611129"/>
                    <a:gd name="connsiteY7" fmla="*/ 1039918 h 1726145"/>
                    <a:gd name="connsiteX8" fmla="*/ 1339988 w 1611129"/>
                    <a:gd name="connsiteY8" fmla="*/ 621654 h 1726145"/>
                    <a:gd name="connsiteX9" fmla="*/ 1190171 w 1611129"/>
                    <a:gd name="connsiteY9" fmla="*/ 229030 h 1726145"/>
                    <a:gd name="connsiteX10" fmla="*/ 978360 w 1611129"/>
                    <a:gd name="connsiteY10" fmla="*/ 146373 h 1726145"/>
                    <a:gd name="connsiteX11" fmla="*/ 733832 w 1611129"/>
                    <a:gd name="connsiteY11" fmla="*/ 535553 h 1726145"/>
                    <a:gd name="connsiteX12" fmla="*/ 403201 w 1611129"/>
                    <a:gd name="connsiteY12" fmla="*/ 1205424 h 1726145"/>
                    <a:gd name="connsiteX13" fmla="*/ 167953 w 1611129"/>
                    <a:gd name="connsiteY13" fmla="*/ 1723287 h 1726145"/>
                    <a:gd name="connsiteX14" fmla="*/ 0 w 1611129"/>
                    <a:gd name="connsiteY14" fmla="*/ 1726148 h 1726145"/>
                    <a:gd name="connsiteX0" fmla="*/ 0 w 1613681"/>
                    <a:gd name="connsiteY0" fmla="*/ 1726148 h 1726145"/>
                    <a:gd name="connsiteX1" fmla="*/ 616733 w 1613681"/>
                    <a:gd name="connsiteY1" fmla="*/ 470115 h 1726145"/>
                    <a:gd name="connsiteX2" fmla="*/ 902590 w 1613681"/>
                    <a:gd name="connsiteY2" fmla="*/ 27553 h 1726145"/>
                    <a:gd name="connsiteX3" fmla="*/ 1023133 w 1613681"/>
                    <a:gd name="connsiteY3" fmla="*/ 0 h 1726145"/>
                    <a:gd name="connsiteX4" fmla="*/ 1286604 w 1613681"/>
                    <a:gd name="connsiteY4" fmla="*/ 106767 h 1726145"/>
                    <a:gd name="connsiteX5" fmla="*/ 1507025 w 1613681"/>
                    <a:gd name="connsiteY5" fmla="*/ 573437 h 1726145"/>
                    <a:gd name="connsiteX6" fmla="*/ 1609111 w 1613681"/>
                    <a:gd name="connsiteY6" fmla="*/ 900723 h 1726145"/>
                    <a:gd name="connsiteX7" fmla="*/ 1366291 w 1613681"/>
                    <a:gd name="connsiteY7" fmla="*/ 958882 h 1726145"/>
                    <a:gd name="connsiteX8" fmla="*/ 1339988 w 1613681"/>
                    <a:gd name="connsiteY8" fmla="*/ 621654 h 1726145"/>
                    <a:gd name="connsiteX9" fmla="*/ 1190171 w 1613681"/>
                    <a:gd name="connsiteY9" fmla="*/ 229030 h 1726145"/>
                    <a:gd name="connsiteX10" fmla="*/ 978360 w 1613681"/>
                    <a:gd name="connsiteY10" fmla="*/ 146373 h 1726145"/>
                    <a:gd name="connsiteX11" fmla="*/ 733832 w 1613681"/>
                    <a:gd name="connsiteY11" fmla="*/ 535553 h 1726145"/>
                    <a:gd name="connsiteX12" fmla="*/ 403201 w 1613681"/>
                    <a:gd name="connsiteY12" fmla="*/ 1205424 h 1726145"/>
                    <a:gd name="connsiteX13" fmla="*/ 167953 w 1613681"/>
                    <a:gd name="connsiteY13" fmla="*/ 1723287 h 1726145"/>
                    <a:gd name="connsiteX14" fmla="*/ 0 w 1613681"/>
                    <a:gd name="connsiteY14" fmla="*/ 1726148 h 1726145"/>
                    <a:gd name="connsiteX0" fmla="*/ 0 w 1570134"/>
                    <a:gd name="connsiteY0" fmla="*/ 1726148 h 1726145"/>
                    <a:gd name="connsiteX1" fmla="*/ 616733 w 1570134"/>
                    <a:gd name="connsiteY1" fmla="*/ 470115 h 1726145"/>
                    <a:gd name="connsiteX2" fmla="*/ 902590 w 1570134"/>
                    <a:gd name="connsiteY2" fmla="*/ 27553 h 1726145"/>
                    <a:gd name="connsiteX3" fmla="*/ 1023133 w 1570134"/>
                    <a:gd name="connsiteY3" fmla="*/ 0 h 1726145"/>
                    <a:gd name="connsiteX4" fmla="*/ 1286604 w 1570134"/>
                    <a:gd name="connsiteY4" fmla="*/ 106767 h 1726145"/>
                    <a:gd name="connsiteX5" fmla="*/ 1507025 w 1570134"/>
                    <a:gd name="connsiteY5" fmla="*/ 573437 h 1726145"/>
                    <a:gd name="connsiteX6" fmla="*/ 1562359 w 1570134"/>
                    <a:gd name="connsiteY6" fmla="*/ 819686 h 1726145"/>
                    <a:gd name="connsiteX7" fmla="*/ 1366291 w 1570134"/>
                    <a:gd name="connsiteY7" fmla="*/ 958882 h 1726145"/>
                    <a:gd name="connsiteX8" fmla="*/ 1339988 w 1570134"/>
                    <a:gd name="connsiteY8" fmla="*/ 621654 h 1726145"/>
                    <a:gd name="connsiteX9" fmla="*/ 1190171 w 1570134"/>
                    <a:gd name="connsiteY9" fmla="*/ 229030 h 1726145"/>
                    <a:gd name="connsiteX10" fmla="*/ 978360 w 1570134"/>
                    <a:gd name="connsiteY10" fmla="*/ 146373 h 1726145"/>
                    <a:gd name="connsiteX11" fmla="*/ 733832 w 1570134"/>
                    <a:gd name="connsiteY11" fmla="*/ 535553 h 1726145"/>
                    <a:gd name="connsiteX12" fmla="*/ 403201 w 1570134"/>
                    <a:gd name="connsiteY12" fmla="*/ 1205424 h 1726145"/>
                    <a:gd name="connsiteX13" fmla="*/ 167953 w 1570134"/>
                    <a:gd name="connsiteY13" fmla="*/ 1723287 h 1726145"/>
                    <a:gd name="connsiteX14" fmla="*/ 0 w 1570134"/>
                    <a:gd name="connsiteY14" fmla="*/ 1726148 h 1726145"/>
                    <a:gd name="connsiteX0" fmla="*/ 0 w 1616885"/>
                    <a:gd name="connsiteY0" fmla="*/ 1818751 h 1818751"/>
                    <a:gd name="connsiteX1" fmla="*/ 663484 w 1616885"/>
                    <a:gd name="connsiteY1" fmla="*/ 470115 h 1818751"/>
                    <a:gd name="connsiteX2" fmla="*/ 949341 w 1616885"/>
                    <a:gd name="connsiteY2" fmla="*/ 27553 h 1818751"/>
                    <a:gd name="connsiteX3" fmla="*/ 1069884 w 1616885"/>
                    <a:gd name="connsiteY3" fmla="*/ 0 h 1818751"/>
                    <a:gd name="connsiteX4" fmla="*/ 1333355 w 1616885"/>
                    <a:gd name="connsiteY4" fmla="*/ 106767 h 1818751"/>
                    <a:gd name="connsiteX5" fmla="*/ 1553776 w 1616885"/>
                    <a:gd name="connsiteY5" fmla="*/ 573437 h 1818751"/>
                    <a:gd name="connsiteX6" fmla="*/ 1609110 w 1616885"/>
                    <a:gd name="connsiteY6" fmla="*/ 819686 h 1818751"/>
                    <a:gd name="connsiteX7" fmla="*/ 1413042 w 1616885"/>
                    <a:gd name="connsiteY7" fmla="*/ 958882 h 1818751"/>
                    <a:gd name="connsiteX8" fmla="*/ 1386739 w 1616885"/>
                    <a:gd name="connsiteY8" fmla="*/ 621654 h 1818751"/>
                    <a:gd name="connsiteX9" fmla="*/ 1236922 w 1616885"/>
                    <a:gd name="connsiteY9" fmla="*/ 229030 h 1818751"/>
                    <a:gd name="connsiteX10" fmla="*/ 1025111 w 1616885"/>
                    <a:gd name="connsiteY10" fmla="*/ 146373 h 1818751"/>
                    <a:gd name="connsiteX11" fmla="*/ 780583 w 1616885"/>
                    <a:gd name="connsiteY11" fmla="*/ 535553 h 1818751"/>
                    <a:gd name="connsiteX12" fmla="*/ 449952 w 1616885"/>
                    <a:gd name="connsiteY12" fmla="*/ 1205424 h 1818751"/>
                    <a:gd name="connsiteX13" fmla="*/ 214704 w 1616885"/>
                    <a:gd name="connsiteY13" fmla="*/ 1723287 h 1818751"/>
                    <a:gd name="connsiteX14" fmla="*/ 0 w 1616885"/>
                    <a:gd name="connsiteY14" fmla="*/ 1818751 h 1818751"/>
                    <a:gd name="connsiteX0" fmla="*/ 0 w 1618691"/>
                    <a:gd name="connsiteY0" fmla="*/ 1818751 h 1818751"/>
                    <a:gd name="connsiteX1" fmla="*/ 663484 w 1618691"/>
                    <a:gd name="connsiteY1" fmla="*/ 470115 h 1818751"/>
                    <a:gd name="connsiteX2" fmla="*/ 949341 w 1618691"/>
                    <a:gd name="connsiteY2" fmla="*/ 27553 h 1818751"/>
                    <a:gd name="connsiteX3" fmla="*/ 1069884 w 1618691"/>
                    <a:gd name="connsiteY3" fmla="*/ 0 h 1818751"/>
                    <a:gd name="connsiteX4" fmla="*/ 1333355 w 1618691"/>
                    <a:gd name="connsiteY4" fmla="*/ 106767 h 1818751"/>
                    <a:gd name="connsiteX5" fmla="*/ 1553776 w 1618691"/>
                    <a:gd name="connsiteY5" fmla="*/ 573437 h 1818751"/>
                    <a:gd name="connsiteX6" fmla="*/ 1609110 w 1618691"/>
                    <a:gd name="connsiteY6" fmla="*/ 819686 h 1818751"/>
                    <a:gd name="connsiteX7" fmla="*/ 1386739 w 1618691"/>
                    <a:gd name="connsiteY7" fmla="*/ 621654 h 1818751"/>
                    <a:gd name="connsiteX8" fmla="*/ 1236922 w 1618691"/>
                    <a:gd name="connsiteY8" fmla="*/ 229030 h 1818751"/>
                    <a:gd name="connsiteX9" fmla="*/ 1025111 w 1618691"/>
                    <a:gd name="connsiteY9" fmla="*/ 146373 h 1818751"/>
                    <a:gd name="connsiteX10" fmla="*/ 780583 w 1618691"/>
                    <a:gd name="connsiteY10" fmla="*/ 535553 h 1818751"/>
                    <a:gd name="connsiteX11" fmla="*/ 449952 w 1618691"/>
                    <a:gd name="connsiteY11" fmla="*/ 1205424 h 1818751"/>
                    <a:gd name="connsiteX12" fmla="*/ 214704 w 1618691"/>
                    <a:gd name="connsiteY12" fmla="*/ 1723287 h 1818751"/>
                    <a:gd name="connsiteX13" fmla="*/ 0 w 1618691"/>
                    <a:gd name="connsiteY13" fmla="*/ 1818751 h 1818751"/>
                    <a:gd name="connsiteX0" fmla="*/ 0 w 1554230"/>
                    <a:gd name="connsiteY0" fmla="*/ 1818751 h 1818751"/>
                    <a:gd name="connsiteX1" fmla="*/ 663484 w 1554230"/>
                    <a:gd name="connsiteY1" fmla="*/ 470115 h 1818751"/>
                    <a:gd name="connsiteX2" fmla="*/ 949341 w 1554230"/>
                    <a:gd name="connsiteY2" fmla="*/ 27553 h 1818751"/>
                    <a:gd name="connsiteX3" fmla="*/ 1069884 w 1554230"/>
                    <a:gd name="connsiteY3" fmla="*/ 0 h 1818751"/>
                    <a:gd name="connsiteX4" fmla="*/ 1333355 w 1554230"/>
                    <a:gd name="connsiteY4" fmla="*/ 106767 h 1818751"/>
                    <a:gd name="connsiteX5" fmla="*/ 1553776 w 1554230"/>
                    <a:gd name="connsiteY5" fmla="*/ 573437 h 1818751"/>
                    <a:gd name="connsiteX6" fmla="*/ 1386739 w 1554230"/>
                    <a:gd name="connsiteY6" fmla="*/ 621654 h 1818751"/>
                    <a:gd name="connsiteX7" fmla="*/ 1236922 w 1554230"/>
                    <a:gd name="connsiteY7" fmla="*/ 229030 h 1818751"/>
                    <a:gd name="connsiteX8" fmla="*/ 1025111 w 1554230"/>
                    <a:gd name="connsiteY8" fmla="*/ 146373 h 1818751"/>
                    <a:gd name="connsiteX9" fmla="*/ 780583 w 1554230"/>
                    <a:gd name="connsiteY9" fmla="*/ 535553 h 1818751"/>
                    <a:gd name="connsiteX10" fmla="*/ 449952 w 1554230"/>
                    <a:gd name="connsiteY10" fmla="*/ 1205424 h 1818751"/>
                    <a:gd name="connsiteX11" fmla="*/ 214704 w 1554230"/>
                    <a:gd name="connsiteY11" fmla="*/ 1723287 h 1818751"/>
                    <a:gd name="connsiteX12" fmla="*/ 0 w 1554230"/>
                    <a:gd name="connsiteY12" fmla="*/ 1818751 h 1818751"/>
                    <a:gd name="connsiteX0" fmla="*/ 0 w 1498384"/>
                    <a:gd name="connsiteY0" fmla="*/ 1818751 h 1818751"/>
                    <a:gd name="connsiteX1" fmla="*/ 663484 w 1498384"/>
                    <a:gd name="connsiteY1" fmla="*/ 470115 h 1818751"/>
                    <a:gd name="connsiteX2" fmla="*/ 949341 w 1498384"/>
                    <a:gd name="connsiteY2" fmla="*/ 27553 h 1818751"/>
                    <a:gd name="connsiteX3" fmla="*/ 1069884 w 1498384"/>
                    <a:gd name="connsiteY3" fmla="*/ 0 h 1818751"/>
                    <a:gd name="connsiteX4" fmla="*/ 1333355 w 1498384"/>
                    <a:gd name="connsiteY4" fmla="*/ 106767 h 1818751"/>
                    <a:gd name="connsiteX5" fmla="*/ 1497670 w 1498384"/>
                    <a:gd name="connsiteY5" fmla="*/ 226163 h 1818751"/>
                    <a:gd name="connsiteX6" fmla="*/ 1386739 w 1498384"/>
                    <a:gd name="connsiteY6" fmla="*/ 621654 h 1818751"/>
                    <a:gd name="connsiteX7" fmla="*/ 1236922 w 1498384"/>
                    <a:gd name="connsiteY7" fmla="*/ 229030 h 1818751"/>
                    <a:gd name="connsiteX8" fmla="*/ 1025111 w 1498384"/>
                    <a:gd name="connsiteY8" fmla="*/ 146373 h 1818751"/>
                    <a:gd name="connsiteX9" fmla="*/ 780583 w 1498384"/>
                    <a:gd name="connsiteY9" fmla="*/ 535553 h 1818751"/>
                    <a:gd name="connsiteX10" fmla="*/ 449952 w 1498384"/>
                    <a:gd name="connsiteY10" fmla="*/ 1205424 h 1818751"/>
                    <a:gd name="connsiteX11" fmla="*/ 214704 w 1498384"/>
                    <a:gd name="connsiteY11" fmla="*/ 1723287 h 1818751"/>
                    <a:gd name="connsiteX12" fmla="*/ 0 w 1498384"/>
                    <a:gd name="connsiteY12" fmla="*/ 1818751 h 1818751"/>
                    <a:gd name="connsiteX0" fmla="*/ 0 w 1497991"/>
                    <a:gd name="connsiteY0" fmla="*/ 1818751 h 1818751"/>
                    <a:gd name="connsiteX1" fmla="*/ 663484 w 1497991"/>
                    <a:gd name="connsiteY1" fmla="*/ 470115 h 1818751"/>
                    <a:gd name="connsiteX2" fmla="*/ 949341 w 1497991"/>
                    <a:gd name="connsiteY2" fmla="*/ 27553 h 1818751"/>
                    <a:gd name="connsiteX3" fmla="*/ 1069884 w 1497991"/>
                    <a:gd name="connsiteY3" fmla="*/ 0 h 1818751"/>
                    <a:gd name="connsiteX4" fmla="*/ 1333355 w 1497991"/>
                    <a:gd name="connsiteY4" fmla="*/ 106767 h 1818751"/>
                    <a:gd name="connsiteX5" fmla="*/ 1497670 w 1497991"/>
                    <a:gd name="connsiteY5" fmla="*/ 226163 h 1818751"/>
                    <a:gd name="connsiteX6" fmla="*/ 1293229 w 1497991"/>
                    <a:gd name="connsiteY6" fmla="*/ 505886 h 1818751"/>
                    <a:gd name="connsiteX7" fmla="*/ 1236922 w 1497991"/>
                    <a:gd name="connsiteY7" fmla="*/ 229030 h 1818751"/>
                    <a:gd name="connsiteX8" fmla="*/ 1025111 w 1497991"/>
                    <a:gd name="connsiteY8" fmla="*/ 146373 h 1818751"/>
                    <a:gd name="connsiteX9" fmla="*/ 780583 w 1497991"/>
                    <a:gd name="connsiteY9" fmla="*/ 535553 h 1818751"/>
                    <a:gd name="connsiteX10" fmla="*/ 449952 w 1497991"/>
                    <a:gd name="connsiteY10" fmla="*/ 1205424 h 1818751"/>
                    <a:gd name="connsiteX11" fmla="*/ 214704 w 1497991"/>
                    <a:gd name="connsiteY11" fmla="*/ 1723287 h 1818751"/>
                    <a:gd name="connsiteX12" fmla="*/ 0 w 1497991"/>
                    <a:gd name="connsiteY12" fmla="*/ 1818751 h 1818751"/>
                    <a:gd name="connsiteX0" fmla="*/ 0 w 1497991"/>
                    <a:gd name="connsiteY0" fmla="*/ 1818751 h 1818751"/>
                    <a:gd name="connsiteX1" fmla="*/ 663484 w 1497991"/>
                    <a:gd name="connsiteY1" fmla="*/ 470115 h 1818751"/>
                    <a:gd name="connsiteX2" fmla="*/ 949341 w 1497991"/>
                    <a:gd name="connsiteY2" fmla="*/ 27553 h 1818751"/>
                    <a:gd name="connsiteX3" fmla="*/ 1069884 w 1497991"/>
                    <a:gd name="connsiteY3" fmla="*/ 0 h 1818751"/>
                    <a:gd name="connsiteX4" fmla="*/ 1333355 w 1497991"/>
                    <a:gd name="connsiteY4" fmla="*/ 106767 h 1818751"/>
                    <a:gd name="connsiteX5" fmla="*/ 1497670 w 1497991"/>
                    <a:gd name="connsiteY5" fmla="*/ 226163 h 1818751"/>
                    <a:gd name="connsiteX6" fmla="*/ 1293229 w 1497991"/>
                    <a:gd name="connsiteY6" fmla="*/ 505886 h 1818751"/>
                    <a:gd name="connsiteX7" fmla="*/ 1236922 w 1497991"/>
                    <a:gd name="connsiteY7" fmla="*/ 229030 h 1818751"/>
                    <a:gd name="connsiteX8" fmla="*/ 1025111 w 1497991"/>
                    <a:gd name="connsiteY8" fmla="*/ 146373 h 1818751"/>
                    <a:gd name="connsiteX9" fmla="*/ 780583 w 1497991"/>
                    <a:gd name="connsiteY9" fmla="*/ 535553 h 1818751"/>
                    <a:gd name="connsiteX10" fmla="*/ 449952 w 1497991"/>
                    <a:gd name="connsiteY10" fmla="*/ 1205424 h 1818751"/>
                    <a:gd name="connsiteX11" fmla="*/ 495220 w 1497991"/>
                    <a:gd name="connsiteY11" fmla="*/ 1468618 h 1818751"/>
                    <a:gd name="connsiteX12" fmla="*/ 0 w 1497991"/>
                    <a:gd name="connsiteY12" fmla="*/ 1818751 h 1818751"/>
                    <a:gd name="connsiteX0" fmla="*/ 0 w 1497991"/>
                    <a:gd name="connsiteY0" fmla="*/ 1818751 h 1818751"/>
                    <a:gd name="connsiteX1" fmla="*/ 663484 w 1497991"/>
                    <a:gd name="connsiteY1" fmla="*/ 470115 h 1818751"/>
                    <a:gd name="connsiteX2" fmla="*/ 949341 w 1497991"/>
                    <a:gd name="connsiteY2" fmla="*/ 27553 h 1818751"/>
                    <a:gd name="connsiteX3" fmla="*/ 1069884 w 1497991"/>
                    <a:gd name="connsiteY3" fmla="*/ 0 h 1818751"/>
                    <a:gd name="connsiteX4" fmla="*/ 1333355 w 1497991"/>
                    <a:gd name="connsiteY4" fmla="*/ 106767 h 1818751"/>
                    <a:gd name="connsiteX5" fmla="*/ 1497670 w 1497991"/>
                    <a:gd name="connsiteY5" fmla="*/ 226163 h 1818751"/>
                    <a:gd name="connsiteX6" fmla="*/ 1293229 w 1497991"/>
                    <a:gd name="connsiteY6" fmla="*/ 505886 h 1818751"/>
                    <a:gd name="connsiteX7" fmla="*/ 1236922 w 1497991"/>
                    <a:gd name="connsiteY7" fmla="*/ 229030 h 1818751"/>
                    <a:gd name="connsiteX8" fmla="*/ 1025111 w 1497991"/>
                    <a:gd name="connsiteY8" fmla="*/ 146373 h 1818751"/>
                    <a:gd name="connsiteX9" fmla="*/ 780583 w 1497991"/>
                    <a:gd name="connsiteY9" fmla="*/ 535553 h 1818751"/>
                    <a:gd name="connsiteX10" fmla="*/ 449953 w 1497991"/>
                    <a:gd name="connsiteY10" fmla="*/ 1170704 h 1818751"/>
                    <a:gd name="connsiteX11" fmla="*/ 495220 w 1497991"/>
                    <a:gd name="connsiteY11" fmla="*/ 1468618 h 1818751"/>
                    <a:gd name="connsiteX12" fmla="*/ 0 w 1497991"/>
                    <a:gd name="connsiteY12" fmla="*/ 1818751 h 1818751"/>
                    <a:gd name="connsiteX0" fmla="*/ 0 w 1497991"/>
                    <a:gd name="connsiteY0" fmla="*/ 1818751 h 1818751"/>
                    <a:gd name="connsiteX1" fmla="*/ 341561 w 1497991"/>
                    <a:gd name="connsiteY1" fmla="*/ 994301 h 1818751"/>
                    <a:gd name="connsiteX2" fmla="*/ 663484 w 1497991"/>
                    <a:gd name="connsiteY2" fmla="*/ 470115 h 1818751"/>
                    <a:gd name="connsiteX3" fmla="*/ 949341 w 1497991"/>
                    <a:gd name="connsiteY3" fmla="*/ 27553 h 1818751"/>
                    <a:gd name="connsiteX4" fmla="*/ 1069884 w 1497991"/>
                    <a:gd name="connsiteY4" fmla="*/ 0 h 1818751"/>
                    <a:gd name="connsiteX5" fmla="*/ 1333355 w 1497991"/>
                    <a:gd name="connsiteY5" fmla="*/ 106767 h 1818751"/>
                    <a:gd name="connsiteX6" fmla="*/ 1497670 w 1497991"/>
                    <a:gd name="connsiteY6" fmla="*/ 226163 h 1818751"/>
                    <a:gd name="connsiteX7" fmla="*/ 1293229 w 1497991"/>
                    <a:gd name="connsiteY7" fmla="*/ 505886 h 1818751"/>
                    <a:gd name="connsiteX8" fmla="*/ 1236922 w 1497991"/>
                    <a:gd name="connsiteY8" fmla="*/ 229030 h 1818751"/>
                    <a:gd name="connsiteX9" fmla="*/ 1025111 w 1497991"/>
                    <a:gd name="connsiteY9" fmla="*/ 146373 h 1818751"/>
                    <a:gd name="connsiteX10" fmla="*/ 780583 w 1497991"/>
                    <a:gd name="connsiteY10" fmla="*/ 535553 h 1818751"/>
                    <a:gd name="connsiteX11" fmla="*/ 449953 w 1497991"/>
                    <a:gd name="connsiteY11" fmla="*/ 1170704 h 1818751"/>
                    <a:gd name="connsiteX12" fmla="*/ 495220 w 1497991"/>
                    <a:gd name="connsiteY12" fmla="*/ 1468618 h 1818751"/>
                    <a:gd name="connsiteX13" fmla="*/ 0 w 1497991"/>
                    <a:gd name="connsiteY13" fmla="*/ 1818751 h 1818751"/>
                    <a:gd name="connsiteX0" fmla="*/ 15904 w 1224033"/>
                    <a:gd name="connsiteY0" fmla="*/ 1598811 h 1598811"/>
                    <a:gd name="connsiteX1" fmla="*/ 67603 w 1224033"/>
                    <a:gd name="connsiteY1" fmla="*/ 994301 h 1598811"/>
                    <a:gd name="connsiteX2" fmla="*/ 389526 w 1224033"/>
                    <a:gd name="connsiteY2" fmla="*/ 470115 h 1598811"/>
                    <a:gd name="connsiteX3" fmla="*/ 675383 w 1224033"/>
                    <a:gd name="connsiteY3" fmla="*/ 27553 h 1598811"/>
                    <a:gd name="connsiteX4" fmla="*/ 795926 w 1224033"/>
                    <a:gd name="connsiteY4" fmla="*/ 0 h 1598811"/>
                    <a:gd name="connsiteX5" fmla="*/ 1059397 w 1224033"/>
                    <a:gd name="connsiteY5" fmla="*/ 106767 h 1598811"/>
                    <a:gd name="connsiteX6" fmla="*/ 1223712 w 1224033"/>
                    <a:gd name="connsiteY6" fmla="*/ 226163 h 1598811"/>
                    <a:gd name="connsiteX7" fmla="*/ 1019271 w 1224033"/>
                    <a:gd name="connsiteY7" fmla="*/ 505886 h 1598811"/>
                    <a:gd name="connsiteX8" fmla="*/ 962964 w 1224033"/>
                    <a:gd name="connsiteY8" fmla="*/ 229030 h 1598811"/>
                    <a:gd name="connsiteX9" fmla="*/ 751153 w 1224033"/>
                    <a:gd name="connsiteY9" fmla="*/ 146373 h 1598811"/>
                    <a:gd name="connsiteX10" fmla="*/ 506625 w 1224033"/>
                    <a:gd name="connsiteY10" fmla="*/ 535553 h 1598811"/>
                    <a:gd name="connsiteX11" fmla="*/ 175995 w 1224033"/>
                    <a:gd name="connsiteY11" fmla="*/ 1170704 h 1598811"/>
                    <a:gd name="connsiteX12" fmla="*/ 221262 w 1224033"/>
                    <a:gd name="connsiteY12" fmla="*/ 1468618 h 1598811"/>
                    <a:gd name="connsiteX13" fmla="*/ 15904 w 1224033"/>
                    <a:gd name="connsiteY13" fmla="*/ 1598811 h 1598811"/>
                    <a:gd name="connsiteX0" fmla="*/ 21040 w 1219824"/>
                    <a:gd name="connsiteY0" fmla="*/ 1610390 h 1610390"/>
                    <a:gd name="connsiteX1" fmla="*/ 63394 w 1219824"/>
                    <a:gd name="connsiteY1" fmla="*/ 994301 h 1610390"/>
                    <a:gd name="connsiteX2" fmla="*/ 385317 w 1219824"/>
                    <a:gd name="connsiteY2" fmla="*/ 470115 h 1610390"/>
                    <a:gd name="connsiteX3" fmla="*/ 671174 w 1219824"/>
                    <a:gd name="connsiteY3" fmla="*/ 27553 h 1610390"/>
                    <a:gd name="connsiteX4" fmla="*/ 791717 w 1219824"/>
                    <a:gd name="connsiteY4" fmla="*/ 0 h 1610390"/>
                    <a:gd name="connsiteX5" fmla="*/ 1055188 w 1219824"/>
                    <a:gd name="connsiteY5" fmla="*/ 106767 h 1610390"/>
                    <a:gd name="connsiteX6" fmla="*/ 1219503 w 1219824"/>
                    <a:gd name="connsiteY6" fmla="*/ 226163 h 1610390"/>
                    <a:gd name="connsiteX7" fmla="*/ 1015062 w 1219824"/>
                    <a:gd name="connsiteY7" fmla="*/ 505886 h 1610390"/>
                    <a:gd name="connsiteX8" fmla="*/ 958755 w 1219824"/>
                    <a:gd name="connsiteY8" fmla="*/ 229030 h 1610390"/>
                    <a:gd name="connsiteX9" fmla="*/ 746944 w 1219824"/>
                    <a:gd name="connsiteY9" fmla="*/ 146373 h 1610390"/>
                    <a:gd name="connsiteX10" fmla="*/ 502416 w 1219824"/>
                    <a:gd name="connsiteY10" fmla="*/ 535553 h 1610390"/>
                    <a:gd name="connsiteX11" fmla="*/ 171786 w 1219824"/>
                    <a:gd name="connsiteY11" fmla="*/ 1170704 h 1610390"/>
                    <a:gd name="connsiteX12" fmla="*/ 217053 w 1219824"/>
                    <a:gd name="connsiteY12" fmla="*/ 1468618 h 1610390"/>
                    <a:gd name="connsiteX13" fmla="*/ 21040 w 1219824"/>
                    <a:gd name="connsiteY13" fmla="*/ 1610390 h 1610390"/>
                    <a:gd name="connsiteX0" fmla="*/ 21040 w 1219824"/>
                    <a:gd name="connsiteY0" fmla="*/ 1610390 h 1610390"/>
                    <a:gd name="connsiteX1" fmla="*/ 63394 w 1219824"/>
                    <a:gd name="connsiteY1" fmla="*/ 994301 h 1610390"/>
                    <a:gd name="connsiteX2" fmla="*/ 385317 w 1219824"/>
                    <a:gd name="connsiteY2" fmla="*/ 470115 h 1610390"/>
                    <a:gd name="connsiteX3" fmla="*/ 671174 w 1219824"/>
                    <a:gd name="connsiteY3" fmla="*/ 27553 h 1610390"/>
                    <a:gd name="connsiteX4" fmla="*/ 791717 w 1219824"/>
                    <a:gd name="connsiteY4" fmla="*/ 0 h 1610390"/>
                    <a:gd name="connsiteX5" fmla="*/ 1055188 w 1219824"/>
                    <a:gd name="connsiteY5" fmla="*/ 106767 h 1610390"/>
                    <a:gd name="connsiteX6" fmla="*/ 1219503 w 1219824"/>
                    <a:gd name="connsiteY6" fmla="*/ 226163 h 1610390"/>
                    <a:gd name="connsiteX7" fmla="*/ 1015062 w 1219824"/>
                    <a:gd name="connsiteY7" fmla="*/ 505886 h 1610390"/>
                    <a:gd name="connsiteX8" fmla="*/ 958755 w 1219824"/>
                    <a:gd name="connsiteY8" fmla="*/ 229030 h 1610390"/>
                    <a:gd name="connsiteX9" fmla="*/ 746944 w 1219824"/>
                    <a:gd name="connsiteY9" fmla="*/ 146373 h 1610390"/>
                    <a:gd name="connsiteX10" fmla="*/ 502416 w 1219824"/>
                    <a:gd name="connsiteY10" fmla="*/ 535553 h 1610390"/>
                    <a:gd name="connsiteX11" fmla="*/ 171786 w 1219824"/>
                    <a:gd name="connsiteY11" fmla="*/ 1170704 h 1610390"/>
                    <a:gd name="connsiteX12" fmla="*/ 217053 w 1219824"/>
                    <a:gd name="connsiteY12" fmla="*/ 1491767 h 1610390"/>
                    <a:gd name="connsiteX13" fmla="*/ 21040 w 1219824"/>
                    <a:gd name="connsiteY13" fmla="*/ 1610390 h 161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9824" h="1610390">
                      <a:moveTo>
                        <a:pt x="21040" y="1610390"/>
                      </a:moveTo>
                      <a:cubicBezTo>
                        <a:pt x="20365" y="1494680"/>
                        <a:pt x="-47187" y="1219074"/>
                        <a:pt x="63394" y="994301"/>
                      </a:cubicBezTo>
                      <a:cubicBezTo>
                        <a:pt x="173975" y="769528"/>
                        <a:pt x="284020" y="631240"/>
                        <a:pt x="385317" y="470115"/>
                      </a:cubicBezTo>
                      <a:cubicBezTo>
                        <a:pt x="486614" y="308990"/>
                        <a:pt x="632141" y="51088"/>
                        <a:pt x="671174" y="27553"/>
                      </a:cubicBezTo>
                      <a:cubicBezTo>
                        <a:pt x="710207" y="4018"/>
                        <a:pt x="759572" y="4592"/>
                        <a:pt x="791717" y="0"/>
                      </a:cubicBezTo>
                      <a:cubicBezTo>
                        <a:pt x="838212" y="2583"/>
                        <a:pt x="983890" y="69073"/>
                        <a:pt x="1055188" y="106767"/>
                      </a:cubicBezTo>
                      <a:cubicBezTo>
                        <a:pt x="1126486" y="144461"/>
                        <a:pt x="1226191" y="159643"/>
                        <a:pt x="1219503" y="226163"/>
                      </a:cubicBezTo>
                      <a:cubicBezTo>
                        <a:pt x="1212815" y="292683"/>
                        <a:pt x="1058520" y="505408"/>
                        <a:pt x="1015062" y="505886"/>
                      </a:cubicBezTo>
                      <a:cubicBezTo>
                        <a:pt x="971604" y="506364"/>
                        <a:pt x="1003441" y="288949"/>
                        <a:pt x="958755" y="229030"/>
                      </a:cubicBezTo>
                      <a:cubicBezTo>
                        <a:pt x="914069" y="169111"/>
                        <a:pt x="814677" y="84954"/>
                        <a:pt x="746944" y="146373"/>
                      </a:cubicBezTo>
                      <a:cubicBezTo>
                        <a:pt x="679211" y="207792"/>
                        <a:pt x="598276" y="364831"/>
                        <a:pt x="502416" y="535553"/>
                      </a:cubicBezTo>
                      <a:cubicBezTo>
                        <a:pt x="406556" y="706275"/>
                        <a:pt x="266099" y="972748"/>
                        <a:pt x="171786" y="1170704"/>
                      </a:cubicBezTo>
                      <a:cubicBezTo>
                        <a:pt x="77473" y="1368660"/>
                        <a:pt x="295469" y="1319146"/>
                        <a:pt x="217053" y="1491767"/>
                      </a:cubicBezTo>
                      <a:lnTo>
                        <a:pt x="21040" y="161039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grpSp>
              <p:nvGrpSpPr>
                <p:cNvPr id="305" name="Group 304">
                  <a:extLst>
                    <a:ext uri="{FF2B5EF4-FFF2-40B4-BE49-F238E27FC236}">
                      <a16:creationId xmlns:a16="http://schemas.microsoft.com/office/drawing/2014/main" id="{654CD2FD-8C28-43F7-B3AD-F65A106F41D9}"/>
                    </a:ext>
                  </a:extLst>
                </p:cNvPr>
                <p:cNvGrpSpPr>
                  <a:grpSpLocks noChangeAspect="1"/>
                </p:cNvGrpSpPr>
                <p:nvPr/>
              </p:nvGrpSpPr>
              <p:grpSpPr>
                <a:xfrm>
                  <a:off x="8485508" y="2742833"/>
                  <a:ext cx="323287" cy="483407"/>
                  <a:chOff x="9054316" y="551741"/>
                  <a:chExt cx="2538912" cy="3796395"/>
                </a:xfrm>
                <a:grpFill/>
              </p:grpSpPr>
              <p:sp>
                <p:nvSpPr>
                  <p:cNvPr id="306" name="Freeform: Shape 305">
                    <a:extLst>
                      <a:ext uri="{FF2B5EF4-FFF2-40B4-BE49-F238E27FC236}">
                        <a16:creationId xmlns:a16="http://schemas.microsoft.com/office/drawing/2014/main" id="{0EE1737E-7557-4291-B44E-922BEFC5C2B6}"/>
                      </a:ext>
                    </a:extLst>
                  </p:cNvPr>
                  <p:cNvSpPr/>
                  <p:nvPr/>
                </p:nvSpPr>
                <p:spPr>
                  <a:xfrm rot="9097221">
                    <a:off x="10481940" y="1357233"/>
                    <a:ext cx="230892" cy="270325"/>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678" h="732384">
                        <a:moveTo>
                          <a:pt x="132503" y="732311"/>
                        </a:moveTo>
                        <a:cubicBezTo>
                          <a:pt x="86321" y="729012"/>
                          <a:pt x="35191" y="609270"/>
                          <a:pt x="15729" y="532410"/>
                        </a:cubicBezTo>
                        <a:cubicBezTo>
                          <a:pt x="-3733" y="455550"/>
                          <a:pt x="-6702" y="359888"/>
                          <a:pt x="15729" y="271153"/>
                        </a:cubicBezTo>
                        <a:cubicBezTo>
                          <a:pt x="38160" y="182418"/>
                          <a:pt x="114690" y="0"/>
                          <a:pt x="150316" y="0"/>
                        </a:cubicBezTo>
                        <a:cubicBezTo>
                          <a:pt x="185942" y="0"/>
                          <a:pt x="237402" y="168234"/>
                          <a:pt x="257194" y="279070"/>
                        </a:cubicBezTo>
                        <a:cubicBezTo>
                          <a:pt x="276986" y="389906"/>
                          <a:pt x="289851" y="476662"/>
                          <a:pt x="269069" y="552202"/>
                        </a:cubicBezTo>
                        <a:cubicBezTo>
                          <a:pt x="248287" y="627742"/>
                          <a:pt x="178685" y="735610"/>
                          <a:pt x="132503" y="7323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07" name="Freeform: Shape 306">
                    <a:extLst>
                      <a:ext uri="{FF2B5EF4-FFF2-40B4-BE49-F238E27FC236}">
                        <a16:creationId xmlns:a16="http://schemas.microsoft.com/office/drawing/2014/main" id="{14033386-E434-4323-B90C-8C8D251E8B8A}"/>
                      </a:ext>
                    </a:extLst>
                  </p:cNvPr>
                  <p:cNvSpPr/>
                  <p:nvPr/>
                </p:nvSpPr>
                <p:spPr>
                  <a:xfrm rot="21149237" flipH="1">
                    <a:off x="10718998" y="1147345"/>
                    <a:ext cx="158810" cy="755319"/>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18564 w 265739"/>
                      <a:gd name="connsiteY0" fmla="*/ 732318 h 732391"/>
                      <a:gd name="connsiteX1" fmla="*/ 1790 w 265739"/>
                      <a:gd name="connsiteY1" fmla="*/ 532417 h 732391"/>
                      <a:gd name="connsiteX2" fmla="*/ 53920 w 265739"/>
                      <a:gd name="connsiteY2" fmla="*/ 270507 h 732391"/>
                      <a:gd name="connsiteX3" fmla="*/ 136377 w 265739"/>
                      <a:gd name="connsiteY3" fmla="*/ 7 h 732391"/>
                      <a:gd name="connsiteX4" fmla="*/ 243255 w 265739"/>
                      <a:gd name="connsiteY4" fmla="*/ 279077 h 732391"/>
                      <a:gd name="connsiteX5" fmla="*/ 255130 w 265739"/>
                      <a:gd name="connsiteY5" fmla="*/ 552209 h 732391"/>
                      <a:gd name="connsiteX6" fmla="*/ 118564 w 265739"/>
                      <a:gd name="connsiteY6" fmla="*/ 732318 h 732391"/>
                      <a:gd name="connsiteX0" fmla="*/ 75373 w 222548"/>
                      <a:gd name="connsiteY0" fmla="*/ 732319 h 732502"/>
                      <a:gd name="connsiteX1" fmla="*/ 8027 w 222548"/>
                      <a:gd name="connsiteY1" fmla="*/ 520598 h 732502"/>
                      <a:gd name="connsiteX2" fmla="*/ 10729 w 222548"/>
                      <a:gd name="connsiteY2" fmla="*/ 270508 h 732502"/>
                      <a:gd name="connsiteX3" fmla="*/ 93186 w 222548"/>
                      <a:gd name="connsiteY3" fmla="*/ 8 h 732502"/>
                      <a:gd name="connsiteX4" fmla="*/ 200064 w 222548"/>
                      <a:gd name="connsiteY4" fmla="*/ 279078 h 732502"/>
                      <a:gd name="connsiteX5" fmla="*/ 211939 w 222548"/>
                      <a:gd name="connsiteY5" fmla="*/ 552210 h 732502"/>
                      <a:gd name="connsiteX6" fmla="*/ 75373 w 222548"/>
                      <a:gd name="connsiteY6" fmla="*/ 732319 h 732502"/>
                      <a:gd name="connsiteX0" fmla="*/ 73455 w 220630"/>
                      <a:gd name="connsiteY0" fmla="*/ 732319 h 732501"/>
                      <a:gd name="connsiteX1" fmla="*/ 6109 w 220630"/>
                      <a:gd name="connsiteY1" fmla="*/ 520598 h 732501"/>
                      <a:gd name="connsiteX2" fmla="*/ 8811 w 220630"/>
                      <a:gd name="connsiteY2" fmla="*/ 270508 h 732501"/>
                      <a:gd name="connsiteX3" fmla="*/ 91268 w 220630"/>
                      <a:gd name="connsiteY3" fmla="*/ 8 h 732501"/>
                      <a:gd name="connsiteX4" fmla="*/ 198146 w 220630"/>
                      <a:gd name="connsiteY4" fmla="*/ 279078 h 732501"/>
                      <a:gd name="connsiteX5" fmla="*/ 210021 w 220630"/>
                      <a:gd name="connsiteY5" fmla="*/ 552210 h 732501"/>
                      <a:gd name="connsiteX6" fmla="*/ 73455 w 220630"/>
                      <a:gd name="connsiteY6" fmla="*/ 732319 h 732501"/>
                      <a:gd name="connsiteX0" fmla="*/ 73455 w 220630"/>
                      <a:gd name="connsiteY0" fmla="*/ 732319 h 732322"/>
                      <a:gd name="connsiteX1" fmla="*/ 6109 w 220630"/>
                      <a:gd name="connsiteY1" fmla="*/ 520598 h 732322"/>
                      <a:gd name="connsiteX2" fmla="*/ 8811 w 220630"/>
                      <a:gd name="connsiteY2" fmla="*/ 270508 h 732322"/>
                      <a:gd name="connsiteX3" fmla="*/ 91268 w 220630"/>
                      <a:gd name="connsiteY3" fmla="*/ 8 h 732322"/>
                      <a:gd name="connsiteX4" fmla="*/ 198146 w 220630"/>
                      <a:gd name="connsiteY4" fmla="*/ 279078 h 732322"/>
                      <a:gd name="connsiteX5" fmla="*/ 210021 w 220630"/>
                      <a:gd name="connsiteY5" fmla="*/ 552210 h 732322"/>
                      <a:gd name="connsiteX6" fmla="*/ 73455 w 220630"/>
                      <a:gd name="connsiteY6" fmla="*/ 732319 h 732322"/>
                      <a:gd name="connsiteX0" fmla="*/ 73455 w 219892"/>
                      <a:gd name="connsiteY0" fmla="*/ 732317 h 732320"/>
                      <a:gd name="connsiteX1" fmla="*/ 6109 w 219892"/>
                      <a:gd name="connsiteY1" fmla="*/ 520596 h 732320"/>
                      <a:gd name="connsiteX2" fmla="*/ 8811 w 219892"/>
                      <a:gd name="connsiteY2" fmla="*/ 270506 h 732320"/>
                      <a:gd name="connsiteX3" fmla="*/ 91268 w 219892"/>
                      <a:gd name="connsiteY3" fmla="*/ 6 h 732320"/>
                      <a:gd name="connsiteX4" fmla="*/ 196079 w 219892"/>
                      <a:gd name="connsiteY4" fmla="*/ 277734 h 732320"/>
                      <a:gd name="connsiteX5" fmla="*/ 210021 w 219892"/>
                      <a:gd name="connsiteY5" fmla="*/ 552208 h 732320"/>
                      <a:gd name="connsiteX6" fmla="*/ 73455 w 219892"/>
                      <a:gd name="connsiteY6" fmla="*/ 732317 h 732320"/>
                      <a:gd name="connsiteX0" fmla="*/ 67676 w 214113"/>
                      <a:gd name="connsiteY0" fmla="*/ 732322 h 732325"/>
                      <a:gd name="connsiteX1" fmla="*/ 330 w 214113"/>
                      <a:gd name="connsiteY1" fmla="*/ 520601 h 732325"/>
                      <a:gd name="connsiteX2" fmla="*/ 43755 w 214113"/>
                      <a:gd name="connsiteY2" fmla="*/ 287549 h 732325"/>
                      <a:gd name="connsiteX3" fmla="*/ 85489 w 214113"/>
                      <a:gd name="connsiteY3" fmla="*/ 11 h 732325"/>
                      <a:gd name="connsiteX4" fmla="*/ 190300 w 214113"/>
                      <a:gd name="connsiteY4" fmla="*/ 277739 h 732325"/>
                      <a:gd name="connsiteX5" fmla="*/ 204242 w 214113"/>
                      <a:gd name="connsiteY5" fmla="*/ 552213 h 732325"/>
                      <a:gd name="connsiteX6" fmla="*/ 67676 w 214113"/>
                      <a:gd name="connsiteY6" fmla="*/ 732322 h 732325"/>
                      <a:gd name="connsiteX0" fmla="*/ 34075 w 180512"/>
                      <a:gd name="connsiteY0" fmla="*/ 732322 h 732434"/>
                      <a:gd name="connsiteX1" fmla="*/ 1515 w 180512"/>
                      <a:gd name="connsiteY1" fmla="*/ 527509 h 732434"/>
                      <a:gd name="connsiteX2" fmla="*/ 10154 w 180512"/>
                      <a:gd name="connsiteY2" fmla="*/ 287549 h 732434"/>
                      <a:gd name="connsiteX3" fmla="*/ 51888 w 180512"/>
                      <a:gd name="connsiteY3" fmla="*/ 11 h 732434"/>
                      <a:gd name="connsiteX4" fmla="*/ 156699 w 180512"/>
                      <a:gd name="connsiteY4" fmla="*/ 277739 h 732434"/>
                      <a:gd name="connsiteX5" fmla="*/ 170641 w 180512"/>
                      <a:gd name="connsiteY5" fmla="*/ 552213 h 732434"/>
                      <a:gd name="connsiteX6" fmla="*/ 34075 w 180512"/>
                      <a:gd name="connsiteY6" fmla="*/ 732322 h 732434"/>
                      <a:gd name="connsiteX0" fmla="*/ 24646 w 171083"/>
                      <a:gd name="connsiteY0" fmla="*/ 732322 h 732358"/>
                      <a:gd name="connsiteX1" fmla="*/ 72865 w 171083"/>
                      <a:gd name="connsiteY1" fmla="*/ 538444 h 732358"/>
                      <a:gd name="connsiteX2" fmla="*/ 725 w 171083"/>
                      <a:gd name="connsiteY2" fmla="*/ 287549 h 732358"/>
                      <a:gd name="connsiteX3" fmla="*/ 42459 w 171083"/>
                      <a:gd name="connsiteY3" fmla="*/ 11 h 732358"/>
                      <a:gd name="connsiteX4" fmla="*/ 147270 w 171083"/>
                      <a:gd name="connsiteY4" fmla="*/ 277739 h 732358"/>
                      <a:gd name="connsiteX5" fmla="*/ 161212 w 171083"/>
                      <a:gd name="connsiteY5" fmla="*/ 552213 h 732358"/>
                      <a:gd name="connsiteX6" fmla="*/ 24646 w 171083"/>
                      <a:gd name="connsiteY6" fmla="*/ 732322 h 732358"/>
                      <a:gd name="connsiteX0" fmla="*/ 24885 w 171322"/>
                      <a:gd name="connsiteY0" fmla="*/ 732322 h 732327"/>
                      <a:gd name="connsiteX1" fmla="*/ 78956 w 171322"/>
                      <a:gd name="connsiteY1" fmla="*/ 557182 h 732327"/>
                      <a:gd name="connsiteX2" fmla="*/ 964 w 171322"/>
                      <a:gd name="connsiteY2" fmla="*/ 287549 h 732327"/>
                      <a:gd name="connsiteX3" fmla="*/ 42698 w 171322"/>
                      <a:gd name="connsiteY3" fmla="*/ 11 h 732327"/>
                      <a:gd name="connsiteX4" fmla="*/ 147509 w 171322"/>
                      <a:gd name="connsiteY4" fmla="*/ 277739 h 732327"/>
                      <a:gd name="connsiteX5" fmla="*/ 161451 w 171322"/>
                      <a:gd name="connsiteY5" fmla="*/ 552213 h 732327"/>
                      <a:gd name="connsiteX6" fmla="*/ 24885 w 171322"/>
                      <a:gd name="connsiteY6" fmla="*/ 732322 h 732327"/>
                      <a:gd name="connsiteX0" fmla="*/ 48575 w 195012"/>
                      <a:gd name="connsiteY0" fmla="*/ 732329 h 732333"/>
                      <a:gd name="connsiteX1" fmla="*/ 102646 w 195012"/>
                      <a:gd name="connsiteY1" fmla="*/ 557189 h 732333"/>
                      <a:gd name="connsiteX2" fmla="*/ 569 w 195012"/>
                      <a:gd name="connsiteY2" fmla="*/ 290063 h 732333"/>
                      <a:gd name="connsiteX3" fmla="*/ 66388 w 195012"/>
                      <a:gd name="connsiteY3" fmla="*/ 18 h 732333"/>
                      <a:gd name="connsiteX4" fmla="*/ 171199 w 195012"/>
                      <a:gd name="connsiteY4" fmla="*/ 277746 h 732333"/>
                      <a:gd name="connsiteX5" fmla="*/ 185141 w 195012"/>
                      <a:gd name="connsiteY5" fmla="*/ 552220 h 732333"/>
                      <a:gd name="connsiteX6" fmla="*/ 48575 w 195012"/>
                      <a:gd name="connsiteY6" fmla="*/ 732329 h 73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012" h="732333">
                        <a:moveTo>
                          <a:pt x="48575" y="732329"/>
                        </a:moveTo>
                        <a:cubicBezTo>
                          <a:pt x="34826" y="733157"/>
                          <a:pt x="110647" y="630900"/>
                          <a:pt x="102646" y="557189"/>
                        </a:cubicBezTo>
                        <a:cubicBezTo>
                          <a:pt x="94645" y="483478"/>
                          <a:pt x="6612" y="382925"/>
                          <a:pt x="569" y="290063"/>
                        </a:cubicBezTo>
                        <a:cubicBezTo>
                          <a:pt x="-5474" y="197201"/>
                          <a:pt x="37950" y="2071"/>
                          <a:pt x="66388" y="18"/>
                        </a:cubicBezTo>
                        <a:cubicBezTo>
                          <a:pt x="94826" y="-2035"/>
                          <a:pt x="151407" y="166910"/>
                          <a:pt x="171199" y="277746"/>
                        </a:cubicBezTo>
                        <a:cubicBezTo>
                          <a:pt x="190991" y="388582"/>
                          <a:pt x="205578" y="476456"/>
                          <a:pt x="185141" y="552220"/>
                        </a:cubicBezTo>
                        <a:cubicBezTo>
                          <a:pt x="164704" y="627984"/>
                          <a:pt x="62324" y="731501"/>
                          <a:pt x="48575" y="7323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08" name="Freeform: Shape 307">
                    <a:extLst>
                      <a:ext uri="{FF2B5EF4-FFF2-40B4-BE49-F238E27FC236}">
                        <a16:creationId xmlns:a16="http://schemas.microsoft.com/office/drawing/2014/main" id="{3A85CAA1-E65D-4CC7-929A-8FD98294394D}"/>
                      </a:ext>
                    </a:extLst>
                  </p:cNvPr>
                  <p:cNvSpPr/>
                  <p:nvPr/>
                </p:nvSpPr>
                <p:spPr>
                  <a:xfrm rot="21441788">
                    <a:off x="10857419" y="1117240"/>
                    <a:ext cx="147002" cy="755423"/>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18564 w 265739"/>
                      <a:gd name="connsiteY0" fmla="*/ 732318 h 732391"/>
                      <a:gd name="connsiteX1" fmla="*/ 1790 w 265739"/>
                      <a:gd name="connsiteY1" fmla="*/ 532417 h 732391"/>
                      <a:gd name="connsiteX2" fmla="*/ 53920 w 265739"/>
                      <a:gd name="connsiteY2" fmla="*/ 270507 h 732391"/>
                      <a:gd name="connsiteX3" fmla="*/ 136377 w 265739"/>
                      <a:gd name="connsiteY3" fmla="*/ 7 h 732391"/>
                      <a:gd name="connsiteX4" fmla="*/ 243255 w 265739"/>
                      <a:gd name="connsiteY4" fmla="*/ 279077 h 732391"/>
                      <a:gd name="connsiteX5" fmla="*/ 255130 w 265739"/>
                      <a:gd name="connsiteY5" fmla="*/ 552209 h 732391"/>
                      <a:gd name="connsiteX6" fmla="*/ 118564 w 265739"/>
                      <a:gd name="connsiteY6" fmla="*/ 732318 h 732391"/>
                      <a:gd name="connsiteX0" fmla="*/ 75373 w 222548"/>
                      <a:gd name="connsiteY0" fmla="*/ 732319 h 732502"/>
                      <a:gd name="connsiteX1" fmla="*/ 8027 w 222548"/>
                      <a:gd name="connsiteY1" fmla="*/ 520598 h 732502"/>
                      <a:gd name="connsiteX2" fmla="*/ 10729 w 222548"/>
                      <a:gd name="connsiteY2" fmla="*/ 270508 h 732502"/>
                      <a:gd name="connsiteX3" fmla="*/ 93186 w 222548"/>
                      <a:gd name="connsiteY3" fmla="*/ 8 h 732502"/>
                      <a:gd name="connsiteX4" fmla="*/ 200064 w 222548"/>
                      <a:gd name="connsiteY4" fmla="*/ 279078 h 732502"/>
                      <a:gd name="connsiteX5" fmla="*/ 211939 w 222548"/>
                      <a:gd name="connsiteY5" fmla="*/ 552210 h 732502"/>
                      <a:gd name="connsiteX6" fmla="*/ 75373 w 222548"/>
                      <a:gd name="connsiteY6" fmla="*/ 732319 h 732502"/>
                      <a:gd name="connsiteX0" fmla="*/ 73455 w 220630"/>
                      <a:gd name="connsiteY0" fmla="*/ 732319 h 732501"/>
                      <a:gd name="connsiteX1" fmla="*/ 6109 w 220630"/>
                      <a:gd name="connsiteY1" fmla="*/ 520598 h 732501"/>
                      <a:gd name="connsiteX2" fmla="*/ 8811 w 220630"/>
                      <a:gd name="connsiteY2" fmla="*/ 270508 h 732501"/>
                      <a:gd name="connsiteX3" fmla="*/ 91268 w 220630"/>
                      <a:gd name="connsiteY3" fmla="*/ 8 h 732501"/>
                      <a:gd name="connsiteX4" fmla="*/ 198146 w 220630"/>
                      <a:gd name="connsiteY4" fmla="*/ 279078 h 732501"/>
                      <a:gd name="connsiteX5" fmla="*/ 210021 w 220630"/>
                      <a:gd name="connsiteY5" fmla="*/ 552210 h 732501"/>
                      <a:gd name="connsiteX6" fmla="*/ 73455 w 220630"/>
                      <a:gd name="connsiteY6" fmla="*/ 732319 h 732501"/>
                      <a:gd name="connsiteX0" fmla="*/ 73455 w 220630"/>
                      <a:gd name="connsiteY0" fmla="*/ 732319 h 732322"/>
                      <a:gd name="connsiteX1" fmla="*/ 6109 w 220630"/>
                      <a:gd name="connsiteY1" fmla="*/ 520598 h 732322"/>
                      <a:gd name="connsiteX2" fmla="*/ 8811 w 220630"/>
                      <a:gd name="connsiteY2" fmla="*/ 270508 h 732322"/>
                      <a:gd name="connsiteX3" fmla="*/ 91268 w 220630"/>
                      <a:gd name="connsiteY3" fmla="*/ 8 h 732322"/>
                      <a:gd name="connsiteX4" fmla="*/ 198146 w 220630"/>
                      <a:gd name="connsiteY4" fmla="*/ 279078 h 732322"/>
                      <a:gd name="connsiteX5" fmla="*/ 210021 w 220630"/>
                      <a:gd name="connsiteY5" fmla="*/ 552210 h 732322"/>
                      <a:gd name="connsiteX6" fmla="*/ 73455 w 220630"/>
                      <a:gd name="connsiteY6" fmla="*/ 732319 h 732322"/>
                      <a:gd name="connsiteX0" fmla="*/ 73455 w 219892"/>
                      <a:gd name="connsiteY0" fmla="*/ 732317 h 732320"/>
                      <a:gd name="connsiteX1" fmla="*/ 6109 w 219892"/>
                      <a:gd name="connsiteY1" fmla="*/ 520596 h 732320"/>
                      <a:gd name="connsiteX2" fmla="*/ 8811 w 219892"/>
                      <a:gd name="connsiteY2" fmla="*/ 270506 h 732320"/>
                      <a:gd name="connsiteX3" fmla="*/ 91268 w 219892"/>
                      <a:gd name="connsiteY3" fmla="*/ 6 h 732320"/>
                      <a:gd name="connsiteX4" fmla="*/ 196079 w 219892"/>
                      <a:gd name="connsiteY4" fmla="*/ 277734 h 732320"/>
                      <a:gd name="connsiteX5" fmla="*/ 210021 w 219892"/>
                      <a:gd name="connsiteY5" fmla="*/ 552208 h 732320"/>
                      <a:gd name="connsiteX6" fmla="*/ 73455 w 219892"/>
                      <a:gd name="connsiteY6" fmla="*/ 732317 h 732320"/>
                      <a:gd name="connsiteX0" fmla="*/ 67676 w 214113"/>
                      <a:gd name="connsiteY0" fmla="*/ 732322 h 732325"/>
                      <a:gd name="connsiteX1" fmla="*/ 330 w 214113"/>
                      <a:gd name="connsiteY1" fmla="*/ 520601 h 732325"/>
                      <a:gd name="connsiteX2" fmla="*/ 43755 w 214113"/>
                      <a:gd name="connsiteY2" fmla="*/ 287549 h 732325"/>
                      <a:gd name="connsiteX3" fmla="*/ 85489 w 214113"/>
                      <a:gd name="connsiteY3" fmla="*/ 11 h 732325"/>
                      <a:gd name="connsiteX4" fmla="*/ 190300 w 214113"/>
                      <a:gd name="connsiteY4" fmla="*/ 277739 h 732325"/>
                      <a:gd name="connsiteX5" fmla="*/ 204242 w 214113"/>
                      <a:gd name="connsiteY5" fmla="*/ 552213 h 732325"/>
                      <a:gd name="connsiteX6" fmla="*/ 67676 w 214113"/>
                      <a:gd name="connsiteY6" fmla="*/ 732322 h 732325"/>
                      <a:gd name="connsiteX0" fmla="*/ 34075 w 180512"/>
                      <a:gd name="connsiteY0" fmla="*/ 732322 h 732434"/>
                      <a:gd name="connsiteX1" fmla="*/ 1515 w 180512"/>
                      <a:gd name="connsiteY1" fmla="*/ 527509 h 732434"/>
                      <a:gd name="connsiteX2" fmla="*/ 10154 w 180512"/>
                      <a:gd name="connsiteY2" fmla="*/ 287549 h 732434"/>
                      <a:gd name="connsiteX3" fmla="*/ 51888 w 180512"/>
                      <a:gd name="connsiteY3" fmla="*/ 11 h 732434"/>
                      <a:gd name="connsiteX4" fmla="*/ 156699 w 180512"/>
                      <a:gd name="connsiteY4" fmla="*/ 277739 h 732434"/>
                      <a:gd name="connsiteX5" fmla="*/ 170641 w 180512"/>
                      <a:gd name="connsiteY5" fmla="*/ 552213 h 732434"/>
                      <a:gd name="connsiteX6" fmla="*/ 34075 w 180512"/>
                      <a:gd name="connsiteY6" fmla="*/ 732322 h 732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512" h="732434">
                        <a:moveTo>
                          <a:pt x="34075" y="732322"/>
                        </a:moveTo>
                        <a:cubicBezTo>
                          <a:pt x="5887" y="728205"/>
                          <a:pt x="5502" y="601638"/>
                          <a:pt x="1515" y="527509"/>
                        </a:cubicBezTo>
                        <a:cubicBezTo>
                          <a:pt x="-2472" y="453380"/>
                          <a:pt x="1759" y="375465"/>
                          <a:pt x="10154" y="287549"/>
                        </a:cubicBezTo>
                        <a:cubicBezTo>
                          <a:pt x="18549" y="199633"/>
                          <a:pt x="27464" y="1646"/>
                          <a:pt x="51888" y="11"/>
                        </a:cubicBezTo>
                        <a:cubicBezTo>
                          <a:pt x="76312" y="-1624"/>
                          <a:pt x="136907" y="166903"/>
                          <a:pt x="156699" y="277739"/>
                        </a:cubicBezTo>
                        <a:cubicBezTo>
                          <a:pt x="176491" y="388575"/>
                          <a:pt x="191078" y="476449"/>
                          <a:pt x="170641" y="552213"/>
                        </a:cubicBezTo>
                        <a:cubicBezTo>
                          <a:pt x="150204" y="627977"/>
                          <a:pt x="62263" y="736439"/>
                          <a:pt x="34075" y="7323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09" name="Freeform: Shape 308">
                    <a:extLst>
                      <a:ext uri="{FF2B5EF4-FFF2-40B4-BE49-F238E27FC236}">
                        <a16:creationId xmlns:a16="http://schemas.microsoft.com/office/drawing/2014/main" id="{2B3653F8-6AFF-4EB1-9BF5-44FD7F076036}"/>
                      </a:ext>
                    </a:extLst>
                  </p:cNvPr>
                  <p:cNvSpPr/>
                  <p:nvPr/>
                </p:nvSpPr>
                <p:spPr>
                  <a:xfrm rot="6312506">
                    <a:off x="11171191" y="1681395"/>
                    <a:ext cx="179098" cy="664976"/>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428 h 732501"/>
                      <a:gd name="connsiteX1" fmla="*/ 15729 w 279678"/>
                      <a:gd name="connsiteY1" fmla="*/ 532527 h 732501"/>
                      <a:gd name="connsiteX2" fmla="*/ 15729 w 279678"/>
                      <a:gd name="connsiteY2" fmla="*/ 271270 h 732501"/>
                      <a:gd name="connsiteX3" fmla="*/ 150316 w 279678"/>
                      <a:gd name="connsiteY3" fmla="*/ 117 h 732501"/>
                      <a:gd name="connsiteX4" fmla="*/ 257194 w 279678"/>
                      <a:gd name="connsiteY4" fmla="*/ 279187 h 732501"/>
                      <a:gd name="connsiteX5" fmla="*/ 269069 w 279678"/>
                      <a:gd name="connsiteY5" fmla="*/ 552319 h 732501"/>
                      <a:gd name="connsiteX6" fmla="*/ 132503 w 279678"/>
                      <a:gd name="connsiteY6" fmla="*/ 732428 h 732501"/>
                      <a:gd name="connsiteX0" fmla="*/ 132503 w 258193"/>
                      <a:gd name="connsiteY0" fmla="*/ 732413 h 732648"/>
                      <a:gd name="connsiteX1" fmla="*/ 15729 w 258193"/>
                      <a:gd name="connsiteY1" fmla="*/ 532512 h 732648"/>
                      <a:gd name="connsiteX2" fmla="*/ 15729 w 258193"/>
                      <a:gd name="connsiteY2" fmla="*/ 271255 h 732648"/>
                      <a:gd name="connsiteX3" fmla="*/ 150316 w 258193"/>
                      <a:gd name="connsiteY3" fmla="*/ 102 h 732648"/>
                      <a:gd name="connsiteX4" fmla="*/ 257194 w 258193"/>
                      <a:gd name="connsiteY4" fmla="*/ 279172 h 732648"/>
                      <a:gd name="connsiteX5" fmla="*/ 199779 w 258193"/>
                      <a:gd name="connsiteY5" fmla="*/ 493533 h 732648"/>
                      <a:gd name="connsiteX6" fmla="*/ 132503 w 258193"/>
                      <a:gd name="connsiteY6" fmla="*/ 732413 h 732648"/>
                      <a:gd name="connsiteX0" fmla="*/ 132503 w 257608"/>
                      <a:gd name="connsiteY0" fmla="*/ 732413 h 732601"/>
                      <a:gd name="connsiteX1" fmla="*/ 15729 w 257608"/>
                      <a:gd name="connsiteY1" fmla="*/ 532512 h 732601"/>
                      <a:gd name="connsiteX2" fmla="*/ 15729 w 257608"/>
                      <a:gd name="connsiteY2" fmla="*/ 271255 h 732601"/>
                      <a:gd name="connsiteX3" fmla="*/ 150316 w 257608"/>
                      <a:gd name="connsiteY3" fmla="*/ 102 h 732601"/>
                      <a:gd name="connsiteX4" fmla="*/ 257194 w 257608"/>
                      <a:gd name="connsiteY4" fmla="*/ 279172 h 732601"/>
                      <a:gd name="connsiteX5" fmla="*/ 185249 w 257608"/>
                      <a:gd name="connsiteY5" fmla="*/ 497833 h 732601"/>
                      <a:gd name="connsiteX6" fmla="*/ 132503 w 257608"/>
                      <a:gd name="connsiteY6" fmla="*/ 732413 h 73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7608" h="732601">
                        <a:moveTo>
                          <a:pt x="132503" y="732413"/>
                        </a:moveTo>
                        <a:cubicBezTo>
                          <a:pt x="104250" y="738193"/>
                          <a:pt x="35191" y="609372"/>
                          <a:pt x="15729" y="532512"/>
                        </a:cubicBezTo>
                        <a:cubicBezTo>
                          <a:pt x="-3733" y="455652"/>
                          <a:pt x="-6702" y="359990"/>
                          <a:pt x="15729" y="271255"/>
                        </a:cubicBezTo>
                        <a:cubicBezTo>
                          <a:pt x="38160" y="182520"/>
                          <a:pt x="73430" y="5371"/>
                          <a:pt x="150316" y="102"/>
                        </a:cubicBezTo>
                        <a:cubicBezTo>
                          <a:pt x="227202" y="-5167"/>
                          <a:pt x="251372" y="196217"/>
                          <a:pt x="257194" y="279172"/>
                        </a:cubicBezTo>
                        <a:cubicBezTo>
                          <a:pt x="263016" y="362127"/>
                          <a:pt x="206031" y="422293"/>
                          <a:pt x="185249" y="497833"/>
                        </a:cubicBezTo>
                        <a:cubicBezTo>
                          <a:pt x="164467" y="573373"/>
                          <a:pt x="160756" y="726633"/>
                          <a:pt x="132503" y="7324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10" name="Freeform: Shape 309">
                    <a:extLst>
                      <a:ext uri="{FF2B5EF4-FFF2-40B4-BE49-F238E27FC236}">
                        <a16:creationId xmlns:a16="http://schemas.microsoft.com/office/drawing/2014/main" id="{CF6CEE7F-9E05-4C9B-A171-9A840A2FE738}"/>
                      </a:ext>
                    </a:extLst>
                  </p:cNvPr>
                  <p:cNvSpPr/>
                  <p:nvPr/>
                </p:nvSpPr>
                <p:spPr>
                  <a:xfrm rot="1479275">
                    <a:off x="10580349" y="894819"/>
                    <a:ext cx="244958" cy="589299"/>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428 h 732501"/>
                      <a:gd name="connsiteX1" fmla="*/ 15729 w 279678"/>
                      <a:gd name="connsiteY1" fmla="*/ 532527 h 732501"/>
                      <a:gd name="connsiteX2" fmla="*/ 15729 w 279678"/>
                      <a:gd name="connsiteY2" fmla="*/ 271270 h 732501"/>
                      <a:gd name="connsiteX3" fmla="*/ 150316 w 279678"/>
                      <a:gd name="connsiteY3" fmla="*/ 117 h 732501"/>
                      <a:gd name="connsiteX4" fmla="*/ 257194 w 279678"/>
                      <a:gd name="connsiteY4" fmla="*/ 279187 h 732501"/>
                      <a:gd name="connsiteX5" fmla="*/ 269069 w 279678"/>
                      <a:gd name="connsiteY5" fmla="*/ 552319 h 732501"/>
                      <a:gd name="connsiteX6" fmla="*/ 132503 w 279678"/>
                      <a:gd name="connsiteY6" fmla="*/ 732428 h 732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678" h="732501">
                        <a:moveTo>
                          <a:pt x="132503" y="732428"/>
                        </a:moveTo>
                        <a:cubicBezTo>
                          <a:pt x="86321" y="729129"/>
                          <a:pt x="35191" y="609387"/>
                          <a:pt x="15729" y="532527"/>
                        </a:cubicBezTo>
                        <a:cubicBezTo>
                          <a:pt x="-3733" y="455667"/>
                          <a:pt x="-6702" y="360005"/>
                          <a:pt x="15729" y="271270"/>
                        </a:cubicBezTo>
                        <a:cubicBezTo>
                          <a:pt x="38160" y="182535"/>
                          <a:pt x="73430" y="5386"/>
                          <a:pt x="150316" y="117"/>
                        </a:cubicBezTo>
                        <a:cubicBezTo>
                          <a:pt x="227202" y="-5152"/>
                          <a:pt x="237402" y="168351"/>
                          <a:pt x="257194" y="279187"/>
                        </a:cubicBezTo>
                        <a:cubicBezTo>
                          <a:pt x="276986" y="390023"/>
                          <a:pt x="289851" y="476779"/>
                          <a:pt x="269069" y="552319"/>
                        </a:cubicBezTo>
                        <a:cubicBezTo>
                          <a:pt x="248287" y="627859"/>
                          <a:pt x="178685" y="735727"/>
                          <a:pt x="132503" y="7324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11" name="Freeform: Shape 310">
                    <a:extLst>
                      <a:ext uri="{FF2B5EF4-FFF2-40B4-BE49-F238E27FC236}">
                        <a16:creationId xmlns:a16="http://schemas.microsoft.com/office/drawing/2014/main" id="{7F80322D-3E1A-4C5C-8928-8E06102CDA73}"/>
                      </a:ext>
                    </a:extLst>
                  </p:cNvPr>
                  <p:cNvSpPr/>
                  <p:nvPr/>
                </p:nvSpPr>
                <p:spPr>
                  <a:xfrm rot="20473396">
                    <a:off x="10299975" y="732321"/>
                    <a:ext cx="146943" cy="761368"/>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18564 w 265739"/>
                      <a:gd name="connsiteY0" fmla="*/ 732318 h 732391"/>
                      <a:gd name="connsiteX1" fmla="*/ 1790 w 265739"/>
                      <a:gd name="connsiteY1" fmla="*/ 532417 h 732391"/>
                      <a:gd name="connsiteX2" fmla="*/ 53920 w 265739"/>
                      <a:gd name="connsiteY2" fmla="*/ 270507 h 732391"/>
                      <a:gd name="connsiteX3" fmla="*/ 136377 w 265739"/>
                      <a:gd name="connsiteY3" fmla="*/ 7 h 732391"/>
                      <a:gd name="connsiteX4" fmla="*/ 243255 w 265739"/>
                      <a:gd name="connsiteY4" fmla="*/ 279077 h 732391"/>
                      <a:gd name="connsiteX5" fmla="*/ 255130 w 265739"/>
                      <a:gd name="connsiteY5" fmla="*/ 552209 h 732391"/>
                      <a:gd name="connsiteX6" fmla="*/ 118564 w 265739"/>
                      <a:gd name="connsiteY6" fmla="*/ 732318 h 732391"/>
                      <a:gd name="connsiteX0" fmla="*/ 75373 w 222548"/>
                      <a:gd name="connsiteY0" fmla="*/ 732319 h 732502"/>
                      <a:gd name="connsiteX1" fmla="*/ 8027 w 222548"/>
                      <a:gd name="connsiteY1" fmla="*/ 520598 h 732502"/>
                      <a:gd name="connsiteX2" fmla="*/ 10729 w 222548"/>
                      <a:gd name="connsiteY2" fmla="*/ 270508 h 732502"/>
                      <a:gd name="connsiteX3" fmla="*/ 93186 w 222548"/>
                      <a:gd name="connsiteY3" fmla="*/ 8 h 732502"/>
                      <a:gd name="connsiteX4" fmla="*/ 200064 w 222548"/>
                      <a:gd name="connsiteY4" fmla="*/ 279078 h 732502"/>
                      <a:gd name="connsiteX5" fmla="*/ 211939 w 222548"/>
                      <a:gd name="connsiteY5" fmla="*/ 552210 h 732502"/>
                      <a:gd name="connsiteX6" fmla="*/ 75373 w 222548"/>
                      <a:gd name="connsiteY6" fmla="*/ 732319 h 732502"/>
                      <a:gd name="connsiteX0" fmla="*/ 73455 w 220630"/>
                      <a:gd name="connsiteY0" fmla="*/ 732319 h 732501"/>
                      <a:gd name="connsiteX1" fmla="*/ 6109 w 220630"/>
                      <a:gd name="connsiteY1" fmla="*/ 520598 h 732501"/>
                      <a:gd name="connsiteX2" fmla="*/ 8811 w 220630"/>
                      <a:gd name="connsiteY2" fmla="*/ 270508 h 732501"/>
                      <a:gd name="connsiteX3" fmla="*/ 91268 w 220630"/>
                      <a:gd name="connsiteY3" fmla="*/ 8 h 732501"/>
                      <a:gd name="connsiteX4" fmla="*/ 198146 w 220630"/>
                      <a:gd name="connsiteY4" fmla="*/ 279078 h 732501"/>
                      <a:gd name="connsiteX5" fmla="*/ 210021 w 220630"/>
                      <a:gd name="connsiteY5" fmla="*/ 552210 h 732501"/>
                      <a:gd name="connsiteX6" fmla="*/ 73455 w 220630"/>
                      <a:gd name="connsiteY6" fmla="*/ 732319 h 732501"/>
                      <a:gd name="connsiteX0" fmla="*/ 73455 w 220630"/>
                      <a:gd name="connsiteY0" fmla="*/ 732319 h 732322"/>
                      <a:gd name="connsiteX1" fmla="*/ 6109 w 220630"/>
                      <a:gd name="connsiteY1" fmla="*/ 520598 h 732322"/>
                      <a:gd name="connsiteX2" fmla="*/ 8811 w 220630"/>
                      <a:gd name="connsiteY2" fmla="*/ 270508 h 732322"/>
                      <a:gd name="connsiteX3" fmla="*/ 91268 w 220630"/>
                      <a:gd name="connsiteY3" fmla="*/ 8 h 732322"/>
                      <a:gd name="connsiteX4" fmla="*/ 198146 w 220630"/>
                      <a:gd name="connsiteY4" fmla="*/ 279078 h 732322"/>
                      <a:gd name="connsiteX5" fmla="*/ 210021 w 220630"/>
                      <a:gd name="connsiteY5" fmla="*/ 552210 h 732322"/>
                      <a:gd name="connsiteX6" fmla="*/ 73455 w 220630"/>
                      <a:gd name="connsiteY6" fmla="*/ 732319 h 732322"/>
                      <a:gd name="connsiteX0" fmla="*/ 73455 w 219892"/>
                      <a:gd name="connsiteY0" fmla="*/ 732317 h 732320"/>
                      <a:gd name="connsiteX1" fmla="*/ 6109 w 219892"/>
                      <a:gd name="connsiteY1" fmla="*/ 520596 h 732320"/>
                      <a:gd name="connsiteX2" fmla="*/ 8811 w 219892"/>
                      <a:gd name="connsiteY2" fmla="*/ 270506 h 732320"/>
                      <a:gd name="connsiteX3" fmla="*/ 91268 w 219892"/>
                      <a:gd name="connsiteY3" fmla="*/ 6 h 732320"/>
                      <a:gd name="connsiteX4" fmla="*/ 196079 w 219892"/>
                      <a:gd name="connsiteY4" fmla="*/ 277734 h 732320"/>
                      <a:gd name="connsiteX5" fmla="*/ 210021 w 219892"/>
                      <a:gd name="connsiteY5" fmla="*/ 552208 h 732320"/>
                      <a:gd name="connsiteX6" fmla="*/ 73455 w 219892"/>
                      <a:gd name="connsiteY6" fmla="*/ 732317 h 732320"/>
                      <a:gd name="connsiteX0" fmla="*/ 67676 w 214113"/>
                      <a:gd name="connsiteY0" fmla="*/ 732322 h 732325"/>
                      <a:gd name="connsiteX1" fmla="*/ 330 w 214113"/>
                      <a:gd name="connsiteY1" fmla="*/ 520601 h 732325"/>
                      <a:gd name="connsiteX2" fmla="*/ 43755 w 214113"/>
                      <a:gd name="connsiteY2" fmla="*/ 287549 h 732325"/>
                      <a:gd name="connsiteX3" fmla="*/ 85489 w 214113"/>
                      <a:gd name="connsiteY3" fmla="*/ 11 h 732325"/>
                      <a:gd name="connsiteX4" fmla="*/ 190300 w 214113"/>
                      <a:gd name="connsiteY4" fmla="*/ 277739 h 732325"/>
                      <a:gd name="connsiteX5" fmla="*/ 204242 w 214113"/>
                      <a:gd name="connsiteY5" fmla="*/ 552213 h 732325"/>
                      <a:gd name="connsiteX6" fmla="*/ 67676 w 214113"/>
                      <a:gd name="connsiteY6" fmla="*/ 732322 h 732325"/>
                      <a:gd name="connsiteX0" fmla="*/ 34075 w 180512"/>
                      <a:gd name="connsiteY0" fmla="*/ 732322 h 732434"/>
                      <a:gd name="connsiteX1" fmla="*/ 1515 w 180512"/>
                      <a:gd name="connsiteY1" fmla="*/ 527509 h 732434"/>
                      <a:gd name="connsiteX2" fmla="*/ 10154 w 180512"/>
                      <a:gd name="connsiteY2" fmla="*/ 287549 h 732434"/>
                      <a:gd name="connsiteX3" fmla="*/ 51888 w 180512"/>
                      <a:gd name="connsiteY3" fmla="*/ 11 h 732434"/>
                      <a:gd name="connsiteX4" fmla="*/ 156699 w 180512"/>
                      <a:gd name="connsiteY4" fmla="*/ 277739 h 732434"/>
                      <a:gd name="connsiteX5" fmla="*/ 170641 w 180512"/>
                      <a:gd name="connsiteY5" fmla="*/ 552213 h 732434"/>
                      <a:gd name="connsiteX6" fmla="*/ 34075 w 180512"/>
                      <a:gd name="connsiteY6" fmla="*/ 732322 h 732434"/>
                      <a:gd name="connsiteX0" fmla="*/ 34075 w 180512"/>
                      <a:gd name="connsiteY0" fmla="*/ 732321 h 732434"/>
                      <a:gd name="connsiteX1" fmla="*/ 1515 w 180512"/>
                      <a:gd name="connsiteY1" fmla="*/ 527508 h 732434"/>
                      <a:gd name="connsiteX2" fmla="*/ 10154 w 180512"/>
                      <a:gd name="connsiteY2" fmla="*/ 287548 h 732434"/>
                      <a:gd name="connsiteX3" fmla="*/ 51888 w 180512"/>
                      <a:gd name="connsiteY3" fmla="*/ 10 h 732434"/>
                      <a:gd name="connsiteX4" fmla="*/ 156699 w 180512"/>
                      <a:gd name="connsiteY4" fmla="*/ 277738 h 732434"/>
                      <a:gd name="connsiteX5" fmla="*/ 170641 w 180512"/>
                      <a:gd name="connsiteY5" fmla="*/ 552212 h 732434"/>
                      <a:gd name="connsiteX6" fmla="*/ 34075 w 180512"/>
                      <a:gd name="connsiteY6" fmla="*/ 732321 h 732434"/>
                      <a:gd name="connsiteX0" fmla="*/ 120127 w 180440"/>
                      <a:gd name="connsiteY0" fmla="*/ 738089 h 738198"/>
                      <a:gd name="connsiteX1" fmla="*/ 7377 w 180440"/>
                      <a:gd name="connsiteY1" fmla="*/ 527508 h 738198"/>
                      <a:gd name="connsiteX2" fmla="*/ 16016 w 180440"/>
                      <a:gd name="connsiteY2" fmla="*/ 287548 h 738198"/>
                      <a:gd name="connsiteX3" fmla="*/ 57750 w 180440"/>
                      <a:gd name="connsiteY3" fmla="*/ 10 h 738198"/>
                      <a:gd name="connsiteX4" fmla="*/ 162561 w 180440"/>
                      <a:gd name="connsiteY4" fmla="*/ 277738 h 738198"/>
                      <a:gd name="connsiteX5" fmla="*/ 176503 w 180440"/>
                      <a:gd name="connsiteY5" fmla="*/ 552212 h 738198"/>
                      <a:gd name="connsiteX6" fmla="*/ 120127 w 180440"/>
                      <a:gd name="connsiteY6" fmla="*/ 738089 h 738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440" h="738198">
                        <a:moveTo>
                          <a:pt x="120127" y="738089"/>
                        </a:moveTo>
                        <a:cubicBezTo>
                          <a:pt x="91939" y="733972"/>
                          <a:pt x="24729" y="602598"/>
                          <a:pt x="7377" y="527508"/>
                        </a:cubicBezTo>
                        <a:cubicBezTo>
                          <a:pt x="-9975" y="452418"/>
                          <a:pt x="7621" y="375464"/>
                          <a:pt x="16016" y="287548"/>
                        </a:cubicBezTo>
                        <a:cubicBezTo>
                          <a:pt x="24411" y="199632"/>
                          <a:pt x="-6591" y="-1580"/>
                          <a:pt x="57750" y="10"/>
                        </a:cubicBezTo>
                        <a:cubicBezTo>
                          <a:pt x="122091" y="1600"/>
                          <a:pt x="142769" y="166902"/>
                          <a:pt x="162561" y="277738"/>
                        </a:cubicBezTo>
                        <a:cubicBezTo>
                          <a:pt x="182353" y="388574"/>
                          <a:pt x="183575" y="475487"/>
                          <a:pt x="176503" y="552212"/>
                        </a:cubicBezTo>
                        <a:cubicBezTo>
                          <a:pt x="169431" y="628937"/>
                          <a:pt x="148315" y="742206"/>
                          <a:pt x="120127" y="7380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12" name="Freeform: Shape 311">
                    <a:extLst>
                      <a:ext uri="{FF2B5EF4-FFF2-40B4-BE49-F238E27FC236}">
                        <a16:creationId xmlns:a16="http://schemas.microsoft.com/office/drawing/2014/main" id="{E9416233-B95F-45EE-9303-20763D021700}"/>
                      </a:ext>
                    </a:extLst>
                  </p:cNvPr>
                  <p:cNvSpPr/>
                  <p:nvPr/>
                </p:nvSpPr>
                <p:spPr>
                  <a:xfrm rot="1898004">
                    <a:off x="10118059" y="1272001"/>
                    <a:ext cx="203651" cy="660085"/>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678" h="732384">
                        <a:moveTo>
                          <a:pt x="132503" y="732311"/>
                        </a:moveTo>
                        <a:cubicBezTo>
                          <a:pt x="86321" y="729012"/>
                          <a:pt x="35191" y="609270"/>
                          <a:pt x="15729" y="532410"/>
                        </a:cubicBezTo>
                        <a:cubicBezTo>
                          <a:pt x="-3733" y="455550"/>
                          <a:pt x="-6702" y="359888"/>
                          <a:pt x="15729" y="271153"/>
                        </a:cubicBezTo>
                        <a:cubicBezTo>
                          <a:pt x="38160" y="182418"/>
                          <a:pt x="114690" y="0"/>
                          <a:pt x="150316" y="0"/>
                        </a:cubicBezTo>
                        <a:cubicBezTo>
                          <a:pt x="185942" y="0"/>
                          <a:pt x="237402" y="168234"/>
                          <a:pt x="257194" y="279070"/>
                        </a:cubicBezTo>
                        <a:cubicBezTo>
                          <a:pt x="276986" y="389906"/>
                          <a:pt x="289851" y="476662"/>
                          <a:pt x="269069" y="552202"/>
                        </a:cubicBezTo>
                        <a:cubicBezTo>
                          <a:pt x="248287" y="627742"/>
                          <a:pt x="178685" y="735610"/>
                          <a:pt x="132503" y="7323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13" name="Freeform: Shape 312">
                    <a:extLst>
                      <a:ext uri="{FF2B5EF4-FFF2-40B4-BE49-F238E27FC236}">
                        <a16:creationId xmlns:a16="http://schemas.microsoft.com/office/drawing/2014/main" id="{B1C87ABC-0547-44BC-924B-03A28EF261DC}"/>
                      </a:ext>
                    </a:extLst>
                  </p:cNvPr>
                  <p:cNvSpPr/>
                  <p:nvPr/>
                </p:nvSpPr>
                <p:spPr>
                  <a:xfrm rot="1457852">
                    <a:off x="10926501" y="1326153"/>
                    <a:ext cx="172252" cy="589299"/>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428 h 732501"/>
                      <a:gd name="connsiteX1" fmla="*/ 15729 w 279678"/>
                      <a:gd name="connsiteY1" fmla="*/ 532527 h 732501"/>
                      <a:gd name="connsiteX2" fmla="*/ 15729 w 279678"/>
                      <a:gd name="connsiteY2" fmla="*/ 271270 h 732501"/>
                      <a:gd name="connsiteX3" fmla="*/ 150316 w 279678"/>
                      <a:gd name="connsiteY3" fmla="*/ 117 h 732501"/>
                      <a:gd name="connsiteX4" fmla="*/ 257194 w 279678"/>
                      <a:gd name="connsiteY4" fmla="*/ 279187 h 732501"/>
                      <a:gd name="connsiteX5" fmla="*/ 269069 w 279678"/>
                      <a:gd name="connsiteY5" fmla="*/ 552319 h 732501"/>
                      <a:gd name="connsiteX6" fmla="*/ 132503 w 279678"/>
                      <a:gd name="connsiteY6" fmla="*/ 732428 h 732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678" h="732501">
                        <a:moveTo>
                          <a:pt x="132503" y="732428"/>
                        </a:moveTo>
                        <a:cubicBezTo>
                          <a:pt x="86321" y="729129"/>
                          <a:pt x="35191" y="609387"/>
                          <a:pt x="15729" y="532527"/>
                        </a:cubicBezTo>
                        <a:cubicBezTo>
                          <a:pt x="-3733" y="455667"/>
                          <a:pt x="-6702" y="360005"/>
                          <a:pt x="15729" y="271270"/>
                        </a:cubicBezTo>
                        <a:cubicBezTo>
                          <a:pt x="38160" y="182535"/>
                          <a:pt x="73430" y="5386"/>
                          <a:pt x="150316" y="117"/>
                        </a:cubicBezTo>
                        <a:cubicBezTo>
                          <a:pt x="227202" y="-5152"/>
                          <a:pt x="237402" y="168351"/>
                          <a:pt x="257194" y="279187"/>
                        </a:cubicBezTo>
                        <a:cubicBezTo>
                          <a:pt x="276986" y="390023"/>
                          <a:pt x="289851" y="476779"/>
                          <a:pt x="269069" y="552319"/>
                        </a:cubicBezTo>
                        <a:cubicBezTo>
                          <a:pt x="248287" y="627859"/>
                          <a:pt x="178685" y="735727"/>
                          <a:pt x="132503" y="7324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14" name="Freeform: Shape 313">
                    <a:extLst>
                      <a:ext uri="{FF2B5EF4-FFF2-40B4-BE49-F238E27FC236}">
                        <a16:creationId xmlns:a16="http://schemas.microsoft.com/office/drawing/2014/main" id="{1EC01A6C-D011-4FDC-A09D-82CCDB6E5950}"/>
                      </a:ext>
                    </a:extLst>
                  </p:cNvPr>
                  <p:cNvSpPr/>
                  <p:nvPr/>
                </p:nvSpPr>
                <p:spPr>
                  <a:xfrm rot="20315278">
                    <a:off x="9267448" y="801716"/>
                    <a:ext cx="172252" cy="589299"/>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428 h 732501"/>
                      <a:gd name="connsiteX1" fmla="*/ 15729 w 279678"/>
                      <a:gd name="connsiteY1" fmla="*/ 532527 h 732501"/>
                      <a:gd name="connsiteX2" fmla="*/ 15729 w 279678"/>
                      <a:gd name="connsiteY2" fmla="*/ 271270 h 732501"/>
                      <a:gd name="connsiteX3" fmla="*/ 150316 w 279678"/>
                      <a:gd name="connsiteY3" fmla="*/ 117 h 732501"/>
                      <a:gd name="connsiteX4" fmla="*/ 257194 w 279678"/>
                      <a:gd name="connsiteY4" fmla="*/ 279187 h 732501"/>
                      <a:gd name="connsiteX5" fmla="*/ 269069 w 279678"/>
                      <a:gd name="connsiteY5" fmla="*/ 552319 h 732501"/>
                      <a:gd name="connsiteX6" fmla="*/ 132503 w 279678"/>
                      <a:gd name="connsiteY6" fmla="*/ 732428 h 732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678" h="732501">
                        <a:moveTo>
                          <a:pt x="132503" y="732428"/>
                        </a:moveTo>
                        <a:cubicBezTo>
                          <a:pt x="86321" y="729129"/>
                          <a:pt x="35191" y="609387"/>
                          <a:pt x="15729" y="532527"/>
                        </a:cubicBezTo>
                        <a:cubicBezTo>
                          <a:pt x="-3733" y="455667"/>
                          <a:pt x="-6702" y="360005"/>
                          <a:pt x="15729" y="271270"/>
                        </a:cubicBezTo>
                        <a:cubicBezTo>
                          <a:pt x="38160" y="182535"/>
                          <a:pt x="73430" y="5386"/>
                          <a:pt x="150316" y="117"/>
                        </a:cubicBezTo>
                        <a:cubicBezTo>
                          <a:pt x="227202" y="-5152"/>
                          <a:pt x="237402" y="168351"/>
                          <a:pt x="257194" y="279187"/>
                        </a:cubicBezTo>
                        <a:cubicBezTo>
                          <a:pt x="276986" y="390023"/>
                          <a:pt x="289851" y="476779"/>
                          <a:pt x="269069" y="552319"/>
                        </a:cubicBezTo>
                        <a:cubicBezTo>
                          <a:pt x="248287" y="627859"/>
                          <a:pt x="178685" y="735727"/>
                          <a:pt x="132503" y="7324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15" name="Freeform: Shape 314">
                    <a:extLst>
                      <a:ext uri="{FF2B5EF4-FFF2-40B4-BE49-F238E27FC236}">
                        <a16:creationId xmlns:a16="http://schemas.microsoft.com/office/drawing/2014/main" id="{7C964138-FC73-4A6F-BC5D-81D2AF8176E0}"/>
                      </a:ext>
                    </a:extLst>
                  </p:cNvPr>
                  <p:cNvSpPr/>
                  <p:nvPr/>
                </p:nvSpPr>
                <p:spPr>
                  <a:xfrm rot="20315278">
                    <a:off x="9733055" y="1578506"/>
                    <a:ext cx="172252" cy="589299"/>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428 h 732501"/>
                      <a:gd name="connsiteX1" fmla="*/ 15729 w 279678"/>
                      <a:gd name="connsiteY1" fmla="*/ 532527 h 732501"/>
                      <a:gd name="connsiteX2" fmla="*/ 15729 w 279678"/>
                      <a:gd name="connsiteY2" fmla="*/ 271270 h 732501"/>
                      <a:gd name="connsiteX3" fmla="*/ 150316 w 279678"/>
                      <a:gd name="connsiteY3" fmla="*/ 117 h 732501"/>
                      <a:gd name="connsiteX4" fmla="*/ 257194 w 279678"/>
                      <a:gd name="connsiteY4" fmla="*/ 279187 h 732501"/>
                      <a:gd name="connsiteX5" fmla="*/ 269069 w 279678"/>
                      <a:gd name="connsiteY5" fmla="*/ 552319 h 732501"/>
                      <a:gd name="connsiteX6" fmla="*/ 132503 w 279678"/>
                      <a:gd name="connsiteY6" fmla="*/ 732428 h 732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678" h="732501">
                        <a:moveTo>
                          <a:pt x="132503" y="732428"/>
                        </a:moveTo>
                        <a:cubicBezTo>
                          <a:pt x="86321" y="729129"/>
                          <a:pt x="35191" y="609387"/>
                          <a:pt x="15729" y="532527"/>
                        </a:cubicBezTo>
                        <a:cubicBezTo>
                          <a:pt x="-3733" y="455667"/>
                          <a:pt x="-6702" y="360005"/>
                          <a:pt x="15729" y="271270"/>
                        </a:cubicBezTo>
                        <a:cubicBezTo>
                          <a:pt x="38160" y="182535"/>
                          <a:pt x="73430" y="5386"/>
                          <a:pt x="150316" y="117"/>
                        </a:cubicBezTo>
                        <a:cubicBezTo>
                          <a:pt x="227202" y="-5152"/>
                          <a:pt x="237402" y="168351"/>
                          <a:pt x="257194" y="279187"/>
                        </a:cubicBezTo>
                        <a:cubicBezTo>
                          <a:pt x="276986" y="390023"/>
                          <a:pt x="289851" y="476779"/>
                          <a:pt x="269069" y="552319"/>
                        </a:cubicBezTo>
                        <a:cubicBezTo>
                          <a:pt x="248287" y="627859"/>
                          <a:pt x="178685" y="735727"/>
                          <a:pt x="132503" y="7324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16" name="Freeform: Shape 315">
                    <a:extLst>
                      <a:ext uri="{FF2B5EF4-FFF2-40B4-BE49-F238E27FC236}">
                        <a16:creationId xmlns:a16="http://schemas.microsoft.com/office/drawing/2014/main" id="{3380572A-ADD9-4C00-A1EC-C22F26107075}"/>
                      </a:ext>
                    </a:extLst>
                  </p:cNvPr>
                  <p:cNvSpPr/>
                  <p:nvPr/>
                </p:nvSpPr>
                <p:spPr>
                  <a:xfrm rot="19075944">
                    <a:off x="9650850" y="1654068"/>
                    <a:ext cx="179098" cy="556661"/>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428 h 732501"/>
                      <a:gd name="connsiteX1" fmla="*/ 15729 w 279678"/>
                      <a:gd name="connsiteY1" fmla="*/ 532527 h 732501"/>
                      <a:gd name="connsiteX2" fmla="*/ 15729 w 279678"/>
                      <a:gd name="connsiteY2" fmla="*/ 271270 h 732501"/>
                      <a:gd name="connsiteX3" fmla="*/ 150316 w 279678"/>
                      <a:gd name="connsiteY3" fmla="*/ 117 h 732501"/>
                      <a:gd name="connsiteX4" fmla="*/ 257194 w 279678"/>
                      <a:gd name="connsiteY4" fmla="*/ 279187 h 732501"/>
                      <a:gd name="connsiteX5" fmla="*/ 269069 w 279678"/>
                      <a:gd name="connsiteY5" fmla="*/ 552319 h 732501"/>
                      <a:gd name="connsiteX6" fmla="*/ 132503 w 279678"/>
                      <a:gd name="connsiteY6" fmla="*/ 732428 h 732501"/>
                      <a:gd name="connsiteX0" fmla="*/ 132503 w 258193"/>
                      <a:gd name="connsiteY0" fmla="*/ 732413 h 732648"/>
                      <a:gd name="connsiteX1" fmla="*/ 15729 w 258193"/>
                      <a:gd name="connsiteY1" fmla="*/ 532512 h 732648"/>
                      <a:gd name="connsiteX2" fmla="*/ 15729 w 258193"/>
                      <a:gd name="connsiteY2" fmla="*/ 271255 h 732648"/>
                      <a:gd name="connsiteX3" fmla="*/ 150316 w 258193"/>
                      <a:gd name="connsiteY3" fmla="*/ 102 h 732648"/>
                      <a:gd name="connsiteX4" fmla="*/ 257194 w 258193"/>
                      <a:gd name="connsiteY4" fmla="*/ 279172 h 732648"/>
                      <a:gd name="connsiteX5" fmla="*/ 199779 w 258193"/>
                      <a:gd name="connsiteY5" fmla="*/ 493533 h 732648"/>
                      <a:gd name="connsiteX6" fmla="*/ 132503 w 258193"/>
                      <a:gd name="connsiteY6" fmla="*/ 732413 h 732648"/>
                      <a:gd name="connsiteX0" fmla="*/ 132503 w 257608"/>
                      <a:gd name="connsiteY0" fmla="*/ 732413 h 732601"/>
                      <a:gd name="connsiteX1" fmla="*/ 15729 w 257608"/>
                      <a:gd name="connsiteY1" fmla="*/ 532512 h 732601"/>
                      <a:gd name="connsiteX2" fmla="*/ 15729 w 257608"/>
                      <a:gd name="connsiteY2" fmla="*/ 271255 h 732601"/>
                      <a:gd name="connsiteX3" fmla="*/ 150316 w 257608"/>
                      <a:gd name="connsiteY3" fmla="*/ 102 h 732601"/>
                      <a:gd name="connsiteX4" fmla="*/ 257194 w 257608"/>
                      <a:gd name="connsiteY4" fmla="*/ 279172 h 732601"/>
                      <a:gd name="connsiteX5" fmla="*/ 185249 w 257608"/>
                      <a:gd name="connsiteY5" fmla="*/ 497833 h 732601"/>
                      <a:gd name="connsiteX6" fmla="*/ 132503 w 257608"/>
                      <a:gd name="connsiteY6" fmla="*/ 732413 h 73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7608" h="732601">
                        <a:moveTo>
                          <a:pt x="132503" y="732413"/>
                        </a:moveTo>
                        <a:cubicBezTo>
                          <a:pt x="104250" y="738193"/>
                          <a:pt x="35191" y="609372"/>
                          <a:pt x="15729" y="532512"/>
                        </a:cubicBezTo>
                        <a:cubicBezTo>
                          <a:pt x="-3733" y="455652"/>
                          <a:pt x="-6702" y="359990"/>
                          <a:pt x="15729" y="271255"/>
                        </a:cubicBezTo>
                        <a:cubicBezTo>
                          <a:pt x="38160" y="182520"/>
                          <a:pt x="73430" y="5371"/>
                          <a:pt x="150316" y="102"/>
                        </a:cubicBezTo>
                        <a:cubicBezTo>
                          <a:pt x="227202" y="-5167"/>
                          <a:pt x="251372" y="196217"/>
                          <a:pt x="257194" y="279172"/>
                        </a:cubicBezTo>
                        <a:cubicBezTo>
                          <a:pt x="263016" y="362127"/>
                          <a:pt x="206031" y="422293"/>
                          <a:pt x="185249" y="497833"/>
                        </a:cubicBezTo>
                        <a:cubicBezTo>
                          <a:pt x="164467" y="573373"/>
                          <a:pt x="160756" y="726633"/>
                          <a:pt x="132503" y="7324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17" name="Freeform: Shape 316">
                    <a:extLst>
                      <a:ext uri="{FF2B5EF4-FFF2-40B4-BE49-F238E27FC236}">
                        <a16:creationId xmlns:a16="http://schemas.microsoft.com/office/drawing/2014/main" id="{703A0558-035A-4EFD-A3C0-E582EBC0036F}"/>
                      </a:ext>
                    </a:extLst>
                  </p:cNvPr>
                  <p:cNvSpPr/>
                  <p:nvPr/>
                </p:nvSpPr>
                <p:spPr>
                  <a:xfrm rot="5939723" flipH="1">
                    <a:off x="10877099" y="1030582"/>
                    <a:ext cx="147002" cy="755423"/>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18564 w 265739"/>
                      <a:gd name="connsiteY0" fmla="*/ 732318 h 732391"/>
                      <a:gd name="connsiteX1" fmla="*/ 1790 w 265739"/>
                      <a:gd name="connsiteY1" fmla="*/ 532417 h 732391"/>
                      <a:gd name="connsiteX2" fmla="*/ 53920 w 265739"/>
                      <a:gd name="connsiteY2" fmla="*/ 270507 h 732391"/>
                      <a:gd name="connsiteX3" fmla="*/ 136377 w 265739"/>
                      <a:gd name="connsiteY3" fmla="*/ 7 h 732391"/>
                      <a:gd name="connsiteX4" fmla="*/ 243255 w 265739"/>
                      <a:gd name="connsiteY4" fmla="*/ 279077 h 732391"/>
                      <a:gd name="connsiteX5" fmla="*/ 255130 w 265739"/>
                      <a:gd name="connsiteY5" fmla="*/ 552209 h 732391"/>
                      <a:gd name="connsiteX6" fmla="*/ 118564 w 265739"/>
                      <a:gd name="connsiteY6" fmla="*/ 732318 h 732391"/>
                      <a:gd name="connsiteX0" fmla="*/ 75373 w 222548"/>
                      <a:gd name="connsiteY0" fmla="*/ 732319 h 732502"/>
                      <a:gd name="connsiteX1" fmla="*/ 8027 w 222548"/>
                      <a:gd name="connsiteY1" fmla="*/ 520598 h 732502"/>
                      <a:gd name="connsiteX2" fmla="*/ 10729 w 222548"/>
                      <a:gd name="connsiteY2" fmla="*/ 270508 h 732502"/>
                      <a:gd name="connsiteX3" fmla="*/ 93186 w 222548"/>
                      <a:gd name="connsiteY3" fmla="*/ 8 h 732502"/>
                      <a:gd name="connsiteX4" fmla="*/ 200064 w 222548"/>
                      <a:gd name="connsiteY4" fmla="*/ 279078 h 732502"/>
                      <a:gd name="connsiteX5" fmla="*/ 211939 w 222548"/>
                      <a:gd name="connsiteY5" fmla="*/ 552210 h 732502"/>
                      <a:gd name="connsiteX6" fmla="*/ 75373 w 222548"/>
                      <a:gd name="connsiteY6" fmla="*/ 732319 h 732502"/>
                      <a:gd name="connsiteX0" fmla="*/ 73455 w 220630"/>
                      <a:gd name="connsiteY0" fmla="*/ 732319 h 732501"/>
                      <a:gd name="connsiteX1" fmla="*/ 6109 w 220630"/>
                      <a:gd name="connsiteY1" fmla="*/ 520598 h 732501"/>
                      <a:gd name="connsiteX2" fmla="*/ 8811 w 220630"/>
                      <a:gd name="connsiteY2" fmla="*/ 270508 h 732501"/>
                      <a:gd name="connsiteX3" fmla="*/ 91268 w 220630"/>
                      <a:gd name="connsiteY3" fmla="*/ 8 h 732501"/>
                      <a:gd name="connsiteX4" fmla="*/ 198146 w 220630"/>
                      <a:gd name="connsiteY4" fmla="*/ 279078 h 732501"/>
                      <a:gd name="connsiteX5" fmla="*/ 210021 w 220630"/>
                      <a:gd name="connsiteY5" fmla="*/ 552210 h 732501"/>
                      <a:gd name="connsiteX6" fmla="*/ 73455 w 220630"/>
                      <a:gd name="connsiteY6" fmla="*/ 732319 h 732501"/>
                      <a:gd name="connsiteX0" fmla="*/ 73455 w 220630"/>
                      <a:gd name="connsiteY0" fmla="*/ 732319 h 732322"/>
                      <a:gd name="connsiteX1" fmla="*/ 6109 w 220630"/>
                      <a:gd name="connsiteY1" fmla="*/ 520598 h 732322"/>
                      <a:gd name="connsiteX2" fmla="*/ 8811 w 220630"/>
                      <a:gd name="connsiteY2" fmla="*/ 270508 h 732322"/>
                      <a:gd name="connsiteX3" fmla="*/ 91268 w 220630"/>
                      <a:gd name="connsiteY3" fmla="*/ 8 h 732322"/>
                      <a:gd name="connsiteX4" fmla="*/ 198146 w 220630"/>
                      <a:gd name="connsiteY4" fmla="*/ 279078 h 732322"/>
                      <a:gd name="connsiteX5" fmla="*/ 210021 w 220630"/>
                      <a:gd name="connsiteY5" fmla="*/ 552210 h 732322"/>
                      <a:gd name="connsiteX6" fmla="*/ 73455 w 220630"/>
                      <a:gd name="connsiteY6" fmla="*/ 732319 h 732322"/>
                      <a:gd name="connsiteX0" fmla="*/ 73455 w 219892"/>
                      <a:gd name="connsiteY0" fmla="*/ 732317 h 732320"/>
                      <a:gd name="connsiteX1" fmla="*/ 6109 w 219892"/>
                      <a:gd name="connsiteY1" fmla="*/ 520596 h 732320"/>
                      <a:gd name="connsiteX2" fmla="*/ 8811 w 219892"/>
                      <a:gd name="connsiteY2" fmla="*/ 270506 h 732320"/>
                      <a:gd name="connsiteX3" fmla="*/ 91268 w 219892"/>
                      <a:gd name="connsiteY3" fmla="*/ 6 h 732320"/>
                      <a:gd name="connsiteX4" fmla="*/ 196079 w 219892"/>
                      <a:gd name="connsiteY4" fmla="*/ 277734 h 732320"/>
                      <a:gd name="connsiteX5" fmla="*/ 210021 w 219892"/>
                      <a:gd name="connsiteY5" fmla="*/ 552208 h 732320"/>
                      <a:gd name="connsiteX6" fmla="*/ 73455 w 219892"/>
                      <a:gd name="connsiteY6" fmla="*/ 732317 h 732320"/>
                      <a:gd name="connsiteX0" fmla="*/ 67676 w 214113"/>
                      <a:gd name="connsiteY0" fmla="*/ 732322 h 732325"/>
                      <a:gd name="connsiteX1" fmla="*/ 330 w 214113"/>
                      <a:gd name="connsiteY1" fmla="*/ 520601 h 732325"/>
                      <a:gd name="connsiteX2" fmla="*/ 43755 w 214113"/>
                      <a:gd name="connsiteY2" fmla="*/ 287549 h 732325"/>
                      <a:gd name="connsiteX3" fmla="*/ 85489 w 214113"/>
                      <a:gd name="connsiteY3" fmla="*/ 11 h 732325"/>
                      <a:gd name="connsiteX4" fmla="*/ 190300 w 214113"/>
                      <a:gd name="connsiteY4" fmla="*/ 277739 h 732325"/>
                      <a:gd name="connsiteX5" fmla="*/ 204242 w 214113"/>
                      <a:gd name="connsiteY5" fmla="*/ 552213 h 732325"/>
                      <a:gd name="connsiteX6" fmla="*/ 67676 w 214113"/>
                      <a:gd name="connsiteY6" fmla="*/ 732322 h 732325"/>
                      <a:gd name="connsiteX0" fmla="*/ 34075 w 180512"/>
                      <a:gd name="connsiteY0" fmla="*/ 732322 h 732434"/>
                      <a:gd name="connsiteX1" fmla="*/ 1515 w 180512"/>
                      <a:gd name="connsiteY1" fmla="*/ 527509 h 732434"/>
                      <a:gd name="connsiteX2" fmla="*/ 10154 w 180512"/>
                      <a:gd name="connsiteY2" fmla="*/ 287549 h 732434"/>
                      <a:gd name="connsiteX3" fmla="*/ 51888 w 180512"/>
                      <a:gd name="connsiteY3" fmla="*/ 11 h 732434"/>
                      <a:gd name="connsiteX4" fmla="*/ 156699 w 180512"/>
                      <a:gd name="connsiteY4" fmla="*/ 277739 h 732434"/>
                      <a:gd name="connsiteX5" fmla="*/ 170641 w 180512"/>
                      <a:gd name="connsiteY5" fmla="*/ 552213 h 732434"/>
                      <a:gd name="connsiteX6" fmla="*/ 34075 w 180512"/>
                      <a:gd name="connsiteY6" fmla="*/ 732322 h 732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512" h="732434">
                        <a:moveTo>
                          <a:pt x="34075" y="732322"/>
                        </a:moveTo>
                        <a:cubicBezTo>
                          <a:pt x="5887" y="728205"/>
                          <a:pt x="5502" y="601638"/>
                          <a:pt x="1515" y="527509"/>
                        </a:cubicBezTo>
                        <a:cubicBezTo>
                          <a:pt x="-2472" y="453380"/>
                          <a:pt x="1759" y="375465"/>
                          <a:pt x="10154" y="287549"/>
                        </a:cubicBezTo>
                        <a:cubicBezTo>
                          <a:pt x="18549" y="199633"/>
                          <a:pt x="27464" y="1646"/>
                          <a:pt x="51888" y="11"/>
                        </a:cubicBezTo>
                        <a:cubicBezTo>
                          <a:pt x="76312" y="-1624"/>
                          <a:pt x="136907" y="166903"/>
                          <a:pt x="156699" y="277739"/>
                        </a:cubicBezTo>
                        <a:cubicBezTo>
                          <a:pt x="176491" y="388575"/>
                          <a:pt x="191078" y="476449"/>
                          <a:pt x="170641" y="552213"/>
                        </a:cubicBezTo>
                        <a:cubicBezTo>
                          <a:pt x="150204" y="627977"/>
                          <a:pt x="62263" y="736439"/>
                          <a:pt x="34075" y="7323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18" name="Freeform: Shape 317">
                    <a:extLst>
                      <a:ext uri="{FF2B5EF4-FFF2-40B4-BE49-F238E27FC236}">
                        <a16:creationId xmlns:a16="http://schemas.microsoft.com/office/drawing/2014/main" id="{72F17320-3E63-4053-A238-46120F0C8166}"/>
                      </a:ext>
                    </a:extLst>
                  </p:cNvPr>
                  <p:cNvSpPr/>
                  <p:nvPr/>
                </p:nvSpPr>
                <p:spPr>
                  <a:xfrm rot="18418842">
                    <a:off x="10109903" y="823030"/>
                    <a:ext cx="146942" cy="821885"/>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18564 w 265739"/>
                      <a:gd name="connsiteY0" fmla="*/ 732318 h 732391"/>
                      <a:gd name="connsiteX1" fmla="*/ 1790 w 265739"/>
                      <a:gd name="connsiteY1" fmla="*/ 532417 h 732391"/>
                      <a:gd name="connsiteX2" fmla="*/ 53920 w 265739"/>
                      <a:gd name="connsiteY2" fmla="*/ 270507 h 732391"/>
                      <a:gd name="connsiteX3" fmla="*/ 136377 w 265739"/>
                      <a:gd name="connsiteY3" fmla="*/ 7 h 732391"/>
                      <a:gd name="connsiteX4" fmla="*/ 243255 w 265739"/>
                      <a:gd name="connsiteY4" fmla="*/ 279077 h 732391"/>
                      <a:gd name="connsiteX5" fmla="*/ 255130 w 265739"/>
                      <a:gd name="connsiteY5" fmla="*/ 552209 h 732391"/>
                      <a:gd name="connsiteX6" fmla="*/ 118564 w 265739"/>
                      <a:gd name="connsiteY6" fmla="*/ 732318 h 732391"/>
                      <a:gd name="connsiteX0" fmla="*/ 75373 w 222548"/>
                      <a:gd name="connsiteY0" fmla="*/ 732319 h 732502"/>
                      <a:gd name="connsiteX1" fmla="*/ 8027 w 222548"/>
                      <a:gd name="connsiteY1" fmla="*/ 520598 h 732502"/>
                      <a:gd name="connsiteX2" fmla="*/ 10729 w 222548"/>
                      <a:gd name="connsiteY2" fmla="*/ 270508 h 732502"/>
                      <a:gd name="connsiteX3" fmla="*/ 93186 w 222548"/>
                      <a:gd name="connsiteY3" fmla="*/ 8 h 732502"/>
                      <a:gd name="connsiteX4" fmla="*/ 200064 w 222548"/>
                      <a:gd name="connsiteY4" fmla="*/ 279078 h 732502"/>
                      <a:gd name="connsiteX5" fmla="*/ 211939 w 222548"/>
                      <a:gd name="connsiteY5" fmla="*/ 552210 h 732502"/>
                      <a:gd name="connsiteX6" fmla="*/ 75373 w 222548"/>
                      <a:gd name="connsiteY6" fmla="*/ 732319 h 732502"/>
                      <a:gd name="connsiteX0" fmla="*/ 73455 w 220630"/>
                      <a:gd name="connsiteY0" fmla="*/ 732319 h 732501"/>
                      <a:gd name="connsiteX1" fmla="*/ 6109 w 220630"/>
                      <a:gd name="connsiteY1" fmla="*/ 520598 h 732501"/>
                      <a:gd name="connsiteX2" fmla="*/ 8811 w 220630"/>
                      <a:gd name="connsiteY2" fmla="*/ 270508 h 732501"/>
                      <a:gd name="connsiteX3" fmla="*/ 91268 w 220630"/>
                      <a:gd name="connsiteY3" fmla="*/ 8 h 732501"/>
                      <a:gd name="connsiteX4" fmla="*/ 198146 w 220630"/>
                      <a:gd name="connsiteY4" fmla="*/ 279078 h 732501"/>
                      <a:gd name="connsiteX5" fmla="*/ 210021 w 220630"/>
                      <a:gd name="connsiteY5" fmla="*/ 552210 h 732501"/>
                      <a:gd name="connsiteX6" fmla="*/ 73455 w 220630"/>
                      <a:gd name="connsiteY6" fmla="*/ 732319 h 732501"/>
                      <a:gd name="connsiteX0" fmla="*/ 73455 w 220630"/>
                      <a:gd name="connsiteY0" fmla="*/ 732319 h 732322"/>
                      <a:gd name="connsiteX1" fmla="*/ 6109 w 220630"/>
                      <a:gd name="connsiteY1" fmla="*/ 520598 h 732322"/>
                      <a:gd name="connsiteX2" fmla="*/ 8811 w 220630"/>
                      <a:gd name="connsiteY2" fmla="*/ 270508 h 732322"/>
                      <a:gd name="connsiteX3" fmla="*/ 91268 w 220630"/>
                      <a:gd name="connsiteY3" fmla="*/ 8 h 732322"/>
                      <a:gd name="connsiteX4" fmla="*/ 198146 w 220630"/>
                      <a:gd name="connsiteY4" fmla="*/ 279078 h 732322"/>
                      <a:gd name="connsiteX5" fmla="*/ 210021 w 220630"/>
                      <a:gd name="connsiteY5" fmla="*/ 552210 h 732322"/>
                      <a:gd name="connsiteX6" fmla="*/ 73455 w 220630"/>
                      <a:gd name="connsiteY6" fmla="*/ 732319 h 732322"/>
                      <a:gd name="connsiteX0" fmla="*/ 73455 w 219892"/>
                      <a:gd name="connsiteY0" fmla="*/ 732317 h 732320"/>
                      <a:gd name="connsiteX1" fmla="*/ 6109 w 219892"/>
                      <a:gd name="connsiteY1" fmla="*/ 520596 h 732320"/>
                      <a:gd name="connsiteX2" fmla="*/ 8811 w 219892"/>
                      <a:gd name="connsiteY2" fmla="*/ 270506 h 732320"/>
                      <a:gd name="connsiteX3" fmla="*/ 91268 w 219892"/>
                      <a:gd name="connsiteY3" fmla="*/ 6 h 732320"/>
                      <a:gd name="connsiteX4" fmla="*/ 196079 w 219892"/>
                      <a:gd name="connsiteY4" fmla="*/ 277734 h 732320"/>
                      <a:gd name="connsiteX5" fmla="*/ 210021 w 219892"/>
                      <a:gd name="connsiteY5" fmla="*/ 552208 h 732320"/>
                      <a:gd name="connsiteX6" fmla="*/ 73455 w 219892"/>
                      <a:gd name="connsiteY6" fmla="*/ 732317 h 732320"/>
                      <a:gd name="connsiteX0" fmla="*/ 67676 w 214113"/>
                      <a:gd name="connsiteY0" fmla="*/ 732322 h 732325"/>
                      <a:gd name="connsiteX1" fmla="*/ 330 w 214113"/>
                      <a:gd name="connsiteY1" fmla="*/ 520601 h 732325"/>
                      <a:gd name="connsiteX2" fmla="*/ 43755 w 214113"/>
                      <a:gd name="connsiteY2" fmla="*/ 287549 h 732325"/>
                      <a:gd name="connsiteX3" fmla="*/ 85489 w 214113"/>
                      <a:gd name="connsiteY3" fmla="*/ 11 h 732325"/>
                      <a:gd name="connsiteX4" fmla="*/ 190300 w 214113"/>
                      <a:gd name="connsiteY4" fmla="*/ 277739 h 732325"/>
                      <a:gd name="connsiteX5" fmla="*/ 204242 w 214113"/>
                      <a:gd name="connsiteY5" fmla="*/ 552213 h 732325"/>
                      <a:gd name="connsiteX6" fmla="*/ 67676 w 214113"/>
                      <a:gd name="connsiteY6" fmla="*/ 732322 h 732325"/>
                      <a:gd name="connsiteX0" fmla="*/ 34075 w 180512"/>
                      <a:gd name="connsiteY0" fmla="*/ 732322 h 732434"/>
                      <a:gd name="connsiteX1" fmla="*/ 1515 w 180512"/>
                      <a:gd name="connsiteY1" fmla="*/ 527509 h 732434"/>
                      <a:gd name="connsiteX2" fmla="*/ 10154 w 180512"/>
                      <a:gd name="connsiteY2" fmla="*/ 287549 h 732434"/>
                      <a:gd name="connsiteX3" fmla="*/ 51888 w 180512"/>
                      <a:gd name="connsiteY3" fmla="*/ 11 h 732434"/>
                      <a:gd name="connsiteX4" fmla="*/ 156699 w 180512"/>
                      <a:gd name="connsiteY4" fmla="*/ 277739 h 732434"/>
                      <a:gd name="connsiteX5" fmla="*/ 170641 w 180512"/>
                      <a:gd name="connsiteY5" fmla="*/ 552213 h 732434"/>
                      <a:gd name="connsiteX6" fmla="*/ 34075 w 180512"/>
                      <a:gd name="connsiteY6" fmla="*/ 732322 h 732434"/>
                      <a:gd name="connsiteX0" fmla="*/ 34075 w 180512"/>
                      <a:gd name="connsiteY0" fmla="*/ 732321 h 732434"/>
                      <a:gd name="connsiteX1" fmla="*/ 1515 w 180512"/>
                      <a:gd name="connsiteY1" fmla="*/ 527508 h 732434"/>
                      <a:gd name="connsiteX2" fmla="*/ 10154 w 180512"/>
                      <a:gd name="connsiteY2" fmla="*/ 287548 h 732434"/>
                      <a:gd name="connsiteX3" fmla="*/ 51888 w 180512"/>
                      <a:gd name="connsiteY3" fmla="*/ 10 h 732434"/>
                      <a:gd name="connsiteX4" fmla="*/ 156699 w 180512"/>
                      <a:gd name="connsiteY4" fmla="*/ 277738 h 732434"/>
                      <a:gd name="connsiteX5" fmla="*/ 170641 w 180512"/>
                      <a:gd name="connsiteY5" fmla="*/ 552212 h 732434"/>
                      <a:gd name="connsiteX6" fmla="*/ 34075 w 180512"/>
                      <a:gd name="connsiteY6" fmla="*/ 732321 h 732434"/>
                      <a:gd name="connsiteX0" fmla="*/ 125054 w 180438"/>
                      <a:gd name="connsiteY0" fmla="*/ 742528 h 742633"/>
                      <a:gd name="connsiteX1" fmla="*/ 7715 w 180438"/>
                      <a:gd name="connsiteY1" fmla="*/ 527508 h 742633"/>
                      <a:gd name="connsiteX2" fmla="*/ 16354 w 180438"/>
                      <a:gd name="connsiteY2" fmla="*/ 287548 h 742633"/>
                      <a:gd name="connsiteX3" fmla="*/ 58088 w 180438"/>
                      <a:gd name="connsiteY3" fmla="*/ 10 h 742633"/>
                      <a:gd name="connsiteX4" fmla="*/ 162899 w 180438"/>
                      <a:gd name="connsiteY4" fmla="*/ 277738 h 742633"/>
                      <a:gd name="connsiteX5" fmla="*/ 176841 w 180438"/>
                      <a:gd name="connsiteY5" fmla="*/ 552212 h 742633"/>
                      <a:gd name="connsiteX6" fmla="*/ 125054 w 180438"/>
                      <a:gd name="connsiteY6" fmla="*/ 742528 h 742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438" h="742633">
                        <a:moveTo>
                          <a:pt x="125054" y="742528"/>
                        </a:moveTo>
                        <a:cubicBezTo>
                          <a:pt x="96866" y="738411"/>
                          <a:pt x="25832" y="603338"/>
                          <a:pt x="7715" y="527508"/>
                        </a:cubicBezTo>
                        <a:cubicBezTo>
                          <a:pt x="-10402" y="451678"/>
                          <a:pt x="7959" y="375464"/>
                          <a:pt x="16354" y="287548"/>
                        </a:cubicBezTo>
                        <a:cubicBezTo>
                          <a:pt x="24749" y="199632"/>
                          <a:pt x="-6253" y="-1580"/>
                          <a:pt x="58088" y="10"/>
                        </a:cubicBezTo>
                        <a:cubicBezTo>
                          <a:pt x="122429" y="1600"/>
                          <a:pt x="143107" y="166902"/>
                          <a:pt x="162899" y="277738"/>
                        </a:cubicBezTo>
                        <a:cubicBezTo>
                          <a:pt x="182691" y="388574"/>
                          <a:pt x="183148" y="474747"/>
                          <a:pt x="176841" y="552212"/>
                        </a:cubicBezTo>
                        <a:cubicBezTo>
                          <a:pt x="170534" y="629677"/>
                          <a:pt x="153242" y="746645"/>
                          <a:pt x="125054" y="742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19" name="Freeform: Shape 318">
                    <a:extLst>
                      <a:ext uri="{FF2B5EF4-FFF2-40B4-BE49-F238E27FC236}">
                        <a16:creationId xmlns:a16="http://schemas.microsoft.com/office/drawing/2014/main" id="{6409A15E-897A-43EC-8F66-F63A42541453}"/>
                      </a:ext>
                    </a:extLst>
                  </p:cNvPr>
                  <p:cNvSpPr/>
                  <p:nvPr/>
                </p:nvSpPr>
                <p:spPr>
                  <a:xfrm rot="3157319" flipH="1">
                    <a:off x="9662957" y="666231"/>
                    <a:ext cx="276220" cy="842818"/>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18564 w 265739"/>
                      <a:gd name="connsiteY0" fmla="*/ 732318 h 732391"/>
                      <a:gd name="connsiteX1" fmla="*/ 1790 w 265739"/>
                      <a:gd name="connsiteY1" fmla="*/ 532417 h 732391"/>
                      <a:gd name="connsiteX2" fmla="*/ 53920 w 265739"/>
                      <a:gd name="connsiteY2" fmla="*/ 270507 h 732391"/>
                      <a:gd name="connsiteX3" fmla="*/ 136377 w 265739"/>
                      <a:gd name="connsiteY3" fmla="*/ 7 h 732391"/>
                      <a:gd name="connsiteX4" fmla="*/ 243255 w 265739"/>
                      <a:gd name="connsiteY4" fmla="*/ 279077 h 732391"/>
                      <a:gd name="connsiteX5" fmla="*/ 255130 w 265739"/>
                      <a:gd name="connsiteY5" fmla="*/ 552209 h 732391"/>
                      <a:gd name="connsiteX6" fmla="*/ 118564 w 265739"/>
                      <a:gd name="connsiteY6" fmla="*/ 732318 h 732391"/>
                      <a:gd name="connsiteX0" fmla="*/ 75373 w 222548"/>
                      <a:gd name="connsiteY0" fmla="*/ 732319 h 732502"/>
                      <a:gd name="connsiteX1" fmla="*/ 8027 w 222548"/>
                      <a:gd name="connsiteY1" fmla="*/ 520598 h 732502"/>
                      <a:gd name="connsiteX2" fmla="*/ 10729 w 222548"/>
                      <a:gd name="connsiteY2" fmla="*/ 270508 h 732502"/>
                      <a:gd name="connsiteX3" fmla="*/ 93186 w 222548"/>
                      <a:gd name="connsiteY3" fmla="*/ 8 h 732502"/>
                      <a:gd name="connsiteX4" fmla="*/ 200064 w 222548"/>
                      <a:gd name="connsiteY4" fmla="*/ 279078 h 732502"/>
                      <a:gd name="connsiteX5" fmla="*/ 211939 w 222548"/>
                      <a:gd name="connsiteY5" fmla="*/ 552210 h 732502"/>
                      <a:gd name="connsiteX6" fmla="*/ 75373 w 222548"/>
                      <a:gd name="connsiteY6" fmla="*/ 732319 h 732502"/>
                      <a:gd name="connsiteX0" fmla="*/ 73455 w 220630"/>
                      <a:gd name="connsiteY0" fmla="*/ 732319 h 732501"/>
                      <a:gd name="connsiteX1" fmla="*/ 6109 w 220630"/>
                      <a:gd name="connsiteY1" fmla="*/ 520598 h 732501"/>
                      <a:gd name="connsiteX2" fmla="*/ 8811 w 220630"/>
                      <a:gd name="connsiteY2" fmla="*/ 270508 h 732501"/>
                      <a:gd name="connsiteX3" fmla="*/ 91268 w 220630"/>
                      <a:gd name="connsiteY3" fmla="*/ 8 h 732501"/>
                      <a:gd name="connsiteX4" fmla="*/ 198146 w 220630"/>
                      <a:gd name="connsiteY4" fmla="*/ 279078 h 732501"/>
                      <a:gd name="connsiteX5" fmla="*/ 210021 w 220630"/>
                      <a:gd name="connsiteY5" fmla="*/ 552210 h 732501"/>
                      <a:gd name="connsiteX6" fmla="*/ 73455 w 220630"/>
                      <a:gd name="connsiteY6" fmla="*/ 732319 h 732501"/>
                      <a:gd name="connsiteX0" fmla="*/ 73455 w 220630"/>
                      <a:gd name="connsiteY0" fmla="*/ 732319 h 732322"/>
                      <a:gd name="connsiteX1" fmla="*/ 6109 w 220630"/>
                      <a:gd name="connsiteY1" fmla="*/ 520598 h 732322"/>
                      <a:gd name="connsiteX2" fmla="*/ 8811 w 220630"/>
                      <a:gd name="connsiteY2" fmla="*/ 270508 h 732322"/>
                      <a:gd name="connsiteX3" fmla="*/ 91268 w 220630"/>
                      <a:gd name="connsiteY3" fmla="*/ 8 h 732322"/>
                      <a:gd name="connsiteX4" fmla="*/ 198146 w 220630"/>
                      <a:gd name="connsiteY4" fmla="*/ 279078 h 732322"/>
                      <a:gd name="connsiteX5" fmla="*/ 210021 w 220630"/>
                      <a:gd name="connsiteY5" fmla="*/ 552210 h 732322"/>
                      <a:gd name="connsiteX6" fmla="*/ 73455 w 220630"/>
                      <a:gd name="connsiteY6" fmla="*/ 732319 h 732322"/>
                      <a:gd name="connsiteX0" fmla="*/ 73455 w 219892"/>
                      <a:gd name="connsiteY0" fmla="*/ 732317 h 732320"/>
                      <a:gd name="connsiteX1" fmla="*/ 6109 w 219892"/>
                      <a:gd name="connsiteY1" fmla="*/ 520596 h 732320"/>
                      <a:gd name="connsiteX2" fmla="*/ 8811 w 219892"/>
                      <a:gd name="connsiteY2" fmla="*/ 270506 h 732320"/>
                      <a:gd name="connsiteX3" fmla="*/ 91268 w 219892"/>
                      <a:gd name="connsiteY3" fmla="*/ 6 h 732320"/>
                      <a:gd name="connsiteX4" fmla="*/ 196079 w 219892"/>
                      <a:gd name="connsiteY4" fmla="*/ 277734 h 732320"/>
                      <a:gd name="connsiteX5" fmla="*/ 210021 w 219892"/>
                      <a:gd name="connsiteY5" fmla="*/ 552208 h 732320"/>
                      <a:gd name="connsiteX6" fmla="*/ 73455 w 219892"/>
                      <a:gd name="connsiteY6" fmla="*/ 732317 h 732320"/>
                      <a:gd name="connsiteX0" fmla="*/ 67676 w 214113"/>
                      <a:gd name="connsiteY0" fmla="*/ 732322 h 732325"/>
                      <a:gd name="connsiteX1" fmla="*/ 330 w 214113"/>
                      <a:gd name="connsiteY1" fmla="*/ 520601 h 732325"/>
                      <a:gd name="connsiteX2" fmla="*/ 43755 w 214113"/>
                      <a:gd name="connsiteY2" fmla="*/ 287549 h 732325"/>
                      <a:gd name="connsiteX3" fmla="*/ 85489 w 214113"/>
                      <a:gd name="connsiteY3" fmla="*/ 11 h 732325"/>
                      <a:gd name="connsiteX4" fmla="*/ 190300 w 214113"/>
                      <a:gd name="connsiteY4" fmla="*/ 277739 h 732325"/>
                      <a:gd name="connsiteX5" fmla="*/ 204242 w 214113"/>
                      <a:gd name="connsiteY5" fmla="*/ 552213 h 732325"/>
                      <a:gd name="connsiteX6" fmla="*/ 67676 w 214113"/>
                      <a:gd name="connsiteY6" fmla="*/ 732322 h 732325"/>
                      <a:gd name="connsiteX0" fmla="*/ 34075 w 180512"/>
                      <a:gd name="connsiteY0" fmla="*/ 732322 h 732434"/>
                      <a:gd name="connsiteX1" fmla="*/ 1515 w 180512"/>
                      <a:gd name="connsiteY1" fmla="*/ 527509 h 732434"/>
                      <a:gd name="connsiteX2" fmla="*/ 10154 w 180512"/>
                      <a:gd name="connsiteY2" fmla="*/ 287549 h 732434"/>
                      <a:gd name="connsiteX3" fmla="*/ 51888 w 180512"/>
                      <a:gd name="connsiteY3" fmla="*/ 11 h 732434"/>
                      <a:gd name="connsiteX4" fmla="*/ 156699 w 180512"/>
                      <a:gd name="connsiteY4" fmla="*/ 277739 h 732434"/>
                      <a:gd name="connsiteX5" fmla="*/ 170641 w 180512"/>
                      <a:gd name="connsiteY5" fmla="*/ 552213 h 732434"/>
                      <a:gd name="connsiteX6" fmla="*/ 34075 w 180512"/>
                      <a:gd name="connsiteY6" fmla="*/ 732322 h 732434"/>
                      <a:gd name="connsiteX0" fmla="*/ 34075 w 180512"/>
                      <a:gd name="connsiteY0" fmla="*/ 732321 h 732434"/>
                      <a:gd name="connsiteX1" fmla="*/ 1515 w 180512"/>
                      <a:gd name="connsiteY1" fmla="*/ 527508 h 732434"/>
                      <a:gd name="connsiteX2" fmla="*/ 10154 w 180512"/>
                      <a:gd name="connsiteY2" fmla="*/ 287548 h 732434"/>
                      <a:gd name="connsiteX3" fmla="*/ 51888 w 180512"/>
                      <a:gd name="connsiteY3" fmla="*/ 10 h 732434"/>
                      <a:gd name="connsiteX4" fmla="*/ 156699 w 180512"/>
                      <a:gd name="connsiteY4" fmla="*/ 277738 h 732434"/>
                      <a:gd name="connsiteX5" fmla="*/ 170641 w 180512"/>
                      <a:gd name="connsiteY5" fmla="*/ 552212 h 732434"/>
                      <a:gd name="connsiteX6" fmla="*/ 34075 w 180512"/>
                      <a:gd name="connsiteY6" fmla="*/ 732321 h 732434"/>
                      <a:gd name="connsiteX0" fmla="*/ 3587 w 339186"/>
                      <a:gd name="connsiteY0" fmla="*/ 817100 h 817169"/>
                      <a:gd name="connsiteX1" fmla="*/ 147146 w 339186"/>
                      <a:gd name="connsiteY1" fmla="*/ 527508 h 817169"/>
                      <a:gd name="connsiteX2" fmla="*/ 155785 w 339186"/>
                      <a:gd name="connsiteY2" fmla="*/ 287548 h 817169"/>
                      <a:gd name="connsiteX3" fmla="*/ 197519 w 339186"/>
                      <a:gd name="connsiteY3" fmla="*/ 10 h 817169"/>
                      <a:gd name="connsiteX4" fmla="*/ 302330 w 339186"/>
                      <a:gd name="connsiteY4" fmla="*/ 277738 h 817169"/>
                      <a:gd name="connsiteX5" fmla="*/ 316272 w 339186"/>
                      <a:gd name="connsiteY5" fmla="*/ 552212 h 817169"/>
                      <a:gd name="connsiteX6" fmla="*/ 3587 w 339186"/>
                      <a:gd name="connsiteY6" fmla="*/ 817100 h 817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9186" h="817169">
                        <a:moveTo>
                          <a:pt x="3587" y="817100"/>
                        </a:moveTo>
                        <a:cubicBezTo>
                          <a:pt x="-24601" y="812983"/>
                          <a:pt x="121780" y="615767"/>
                          <a:pt x="147146" y="527508"/>
                        </a:cubicBezTo>
                        <a:cubicBezTo>
                          <a:pt x="172512" y="439249"/>
                          <a:pt x="147390" y="375464"/>
                          <a:pt x="155785" y="287548"/>
                        </a:cubicBezTo>
                        <a:cubicBezTo>
                          <a:pt x="164180" y="199632"/>
                          <a:pt x="133178" y="-1580"/>
                          <a:pt x="197519" y="10"/>
                        </a:cubicBezTo>
                        <a:cubicBezTo>
                          <a:pt x="261860" y="1600"/>
                          <a:pt x="282538" y="166902"/>
                          <a:pt x="302330" y="277738"/>
                        </a:cubicBezTo>
                        <a:cubicBezTo>
                          <a:pt x="322122" y="388574"/>
                          <a:pt x="366062" y="462318"/>
                          <a:pt x="316272" y="552212"/>
                        </a:cubicBezTo>
                        <a:cubicBezTo>
                          <a:pt x="266482" y="642106"/>
                          <a:pt x="31775" y="821217"/>
                          <a:pt x="3587" y="8171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20" name="Freeform: Shape 319">
                    <a:extLst>
                      <a:ext uri="{FF2B5EF4-FFF2-40B4-BE49-F238E27FC236}">
                        <a16:creationId xmlns:a16="http://schemas.microsoft.com/office/drawing/2014/main" id="{E7BCA846-50DE-4D04-B8DA-8E4AA085093E}"/>
                      </a:ext>
                    </a:extLst>
                  </p:cNvPr>
                  <p:cNvSpPr/>
                  <p:nvPr/>
                </p:nvSpPr>
                <p:spPr>
                  <a:xfrm rot="3260832" flipH="1">
                    <a:off x="10797627" y="776180"/>
                    <a:ext cx="147002" cy="818517"/>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18564 w 265739"/>
                      <a:gd name="connsiteY0" fmla="*/ 732318 h 732391"/>
                      <a:gd name="connsiteX1" fmla="*/ 1790 w 265739"/>
                      <a:gd name="connsiteY1" fmla="*/ 532417 h 732391"/>
                      <a:gd name="connsiteX2" fmla="*/ 53920 w 265739"/>
                      <a:gd name="connsiteY2" fmla="*/ 270507 h 732391"/>
                      <a:gd name="connsiteX3" fmla="*/ 136377 w 265739"/>
                      <a:gd name="connsiteY3" fmla="*/ 7 h 732391"/>
                      <a:gd name="connsiteX4" fmla="*/ 243255 w 265739"/>
                      <a:gd name="connsiteY4" fmla="*/ 279077 h 732391"/>
                      <a:gd name="connsiteX5" fmla="*/ 255130 w 265739"/>
                      <a:gd name="connsiteY5" fmla="*/ 552209 h 732391"/>
                      <a:gd name="connsiteX6" fmla="*/ 118564 w 265739"/>
                      <a:gd name="connsiteY6" fmla="*/ 732318 h 732391"/>
                      <a:gd name="connsiteX0" fmla="*/ 75373 w 222548"/>
                      <a:gd name="connsiteY0" fmla="*/ 732319 h 732502"/>
                      <a:gd name="connsiteX1" fmla="*/ 8027 w 222548"/>
                      <a:gd name="connsiteY1" fmla="*/ 520598 h 732502"/>
                      <a:gd name="connsiteX2" fmla="*/ 10729 w 222548"/>
                      <a:gd name="connsiteY2" fmla="*/ 270508 h 732502"/>
                      <a:gd name="connsiteX3" fmla="*/ 93186 w 222548"/>
                      <a:gd name="connsiteY3" fmla="*/ 8 h 732502"/>
                      <a:gd name="connsiteX4" fmla="*/ 200064 w 222548"/>
                      <a:gd name="connsiteY4" fmla="*/ 279078 h 732502"/>
                      <a:gd name="connsiteX5" fmla="*/ 211939 w 222548"/>
                      <a:gd name="connsiteY5" fmla="*/ 552210 h 732502"/>
                      <a:gd name="connsiteX6" fmla="*/ 75373 w 222548"/>
                      <a:gd name="connsiteY6" fmla="*/ 732319 h 732502"/>
                      <a:gd name="connsiteX0" fmla="*/ 73455 w 220630"/>
                      <a:gd name="connsiteY0" fmla="*/ 732319 h 732501"/>
                      <a:gd name="connsiteX1" fmla="*/ 6109 w 220630"/>
                      <a:gd name="connsiteY1" fmla="*/ 520598 h 732501"/>
                      <a:gd name="connsiteX2" fmla="*/ 8811 w 220630"/>
                      <a:gd name="connsiteY2" fmla="*/ 270508 h 732501"/>
                      <a:gd name="connsiteX3" fmla="*/ 91268 w 220630"/>
                      <a:gd name="connsiteY3" fmla="*/ 8 h 732501"/>
                      <a:gd name="connsiteX4" fmla="*/ 198146 w 220630"/>
                      <a:gd name="connsiteY4" fmla="*/ 279078 h 732501"/>
                      <a:gd name="connsiteX5" fmla="*/ 210021 w 220630"/>
                      <a:gd name="connsiteY5" fmla="*/ 552210 h 732501"/>
                      <a:gd name="connsiteX6" fmla="*/ 73455 w 220630"/>
                      <a:gd name="connsiteY6" fmla="*/ 732319 h 732501"/>
                      <a:gd name="connsiteX0" fmla="*/ 73455 w 220630"/>
                      <a:gd name="connsiteY0" fmla="*/ 732319 h 732322"/>
                      <a:gd name="connsiteX1" fmla="*/ 6109 w 220630"/>
                      <a:gd name="connsiteY1" fmla="*/ 520598 h 732322"/>
                      <a:gd name="connsiteX2" fmla="*/ 8811 w 220630"/>
                      <a:gd name="connsiteY2" fmla="*/ 270508 h 732322"/>
                      <a:gd name="connsiteX3" fmla="*/ 91268 w 220630"/>
                      <a:gd name="connsiteY3" fmla="*/ 8 h 732322"/>
                      <a:gd name="connsiteX4" fmla="*/ 198146 w 220630"/>
                      <a:gd name="connsiteY4" fmla="*/ 279078 h 732322"/>
                      <a:gd name="connsiteX5" fmla="*/ 210021 w 220630"/>
                      <a:gd name="connsiteY5" fmla="*/ 552210 h 732322"/>
                      <a:gd name="connsiteX6" fmla="*/ 73455 w 220630"/>
                      <a:gd name="connsiteY6" fmla="*/ 732319 h 732322"/>
                      <a:gd name="connsiteX0" fmla="*/ 73455 w 219892"/>
                      <a:gd name="connsiteY0" fmla="*/ 732317 h 732320"/>
                      <a:gd name="connsiteX1" fmla="*/ 6109 w 219892"/>
                      <a:gd name="connsiteY1" fmla="*/ 520596 h 732320"/>
                      <a:gd name="connsiteX2" fmla="*/ 8811 w 219892"/>
                      <a:gd name="connsiteY2" fmla="*/ 270506 h 732320"/>
                      <a:gd name="connsiteX3" fmla="*/ 91268 w 219892"/>
                      <a:gd name="connsiteY3" fmla="*/ 6 h 732320"/>
                      <a:gd name="connsiteX4" fmla="*/ 196079 w 219892"/>
                      <a:gd name="connsiteY4" fmla="*/ 277734 h 732320"/>
                      <a:gd name="connsiteX5" fmla="*/ 210021 w 219892"/>
                      <a:gd name="connsiteY5" fmla="*/ 552208 h 732320"/>
                      <a:gd name="connsiteX6" fmla="*/ 73455 w 219892"/>
                      <a:gd name="connsiteY6" fmla="*/ 732317 h 732320"/>
                      <a:gd name="connsiteX0" fmla="*/ 67676 w 214113"/>
                      <a:gd name="connsiteY0" fmla="*/ 732322 h 732325"/>
                      <a:gd name="connsiteX1" fmla="*/ 330 w 214113"/>
                      <a:gd name="connsiteY1" fmla="*/ 520601 h 732325"/>
                      <a:gd name="connsiteX2" fmla="*/ 43755 w 214113"/>
                      <a:gd name="connsiteY2" fmla="*/ 287549 h 732325"/>
                      <a:gd name="connsiteX3" fmla="*/ 85489 w 214113"/>
                      <a:gd name="connsiteY3" fmla="*/ 11 h 732325"/>
                      <a:gd name="connsiteX4" fmla="*/ 190300 w 214113"/>
                      <a:gd name="connsiteY4" fmla="*/ 277739 h 732325"/>
                      <a:gd name="connsiteX5" fmla="*/ 204242 w 214113"/>
                      <a:gd name="connsiteY5" fmla="*/ 552213 h 732325"/>
                      <a:gd name="connsiteX6" fmla="*/ 67676 w 214113"/>
                      <a:gd name="connsiteY6" fmla="*/ 732322 h 732325"/>
                      <a:gd name="connsiteX0" fmla="*/ 34075 w 180512"/>
                      <a:gd name="connsiteY0" fmla="*/ 732322 h 732434"/>
                      <a:gd name="connsiteX1" fmla="*/ 1515 w 180512"/>
                      <a:gd name="connsiteY1" fmla="*/ 527509 h 732434"/>
                      <a:gd name="connsiteX2" fmla="*/ 10154 w 180512"/>
                      <a:gd name="connsiteY2" fmla="*/ 287549 h 732434"/>
                      <a:gd name="connsiteX3" fmla="*/ 51888 w 180512"/>
                      <a:gd name="connsiteY3" fmla="*/ 11 h 732434"/>
                      <a:gd name="connsiteX4" fmla="*/ 156699 w 180512"/>
                      <a:gd name="connsiteY4" fmla="*/ 277739 h 732434"/>
                      <a:gd name="connsiteX5" fmla="*/ 170641 w 180512"/>
                      <a:gd name="connsiteY5" fmla="*/ 552213 h 732434"/>
                      <a:gd name="connsiteX6" fmla="*/ 34075 w 180512"/>
                      <a:gd name="connsiteY6" fmla="*/ 732322 h 732434"/>
                      <a:gd name="connsiteX0" fmla="*/ 34075 w 180512"/>
                      <a:gd name="connsiteY0" fmla="*/ 732321 h 732434"/>
                      <a:gd name="connsiteX1" fmla="*/ 1515 w 180512"/>
                      <a:gd name="connsiteY1" fmla="*/ 527508 h 732434"/>
                      <a:gd name="connsiteX2" fmla="*/ 10154 w 180512"/>
                      <a:gd name="connsiteY2" fmla="*/ 287548 h 732434"/>
                      <a:gd name="connsiteX3" fmla="*/ 51888 w 180512"/>
                      <a:gd name="connsiteY3" fmla="*/ 10 h 732434"/>
                      <a:gd name="connsiteX4" fmla="*/ 156699 w 180512"/>
                      <a:gd name="connsiteY4" fmla="*/ 277738 h 732434"/>
                      <a:gd name="connsiteX5" fmla="*/ 170641 w 180512"/>
                      <a:gd name="connsiteY5" fmla="*/ 552212 h 732434"/>
                      <a:gd name="connsiteX6" fmla="*/ 34075 w 180512"/>
                      <a:gd name="connsiteY6" fmla="*/ 732321 h 732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512" h="732434">
                        <a:moveTo>
                          <a:pt x="34075" y="732321"/>
                        </a:moveTo>
                        <a:cubicBezTo>
                          <a:pt x="5887" y="728204"/>
                          <a:pt x="5502" y="601637"/>
                          <a:pt x="1515" y="527508"/>
                        </a:cubicBezTo>
                        <a:cubicBezTo>
                          <a:pt x="-2472" y="453379"/>
                          <a:pt x="1759" y="375464"/>
                          <a:pt x="10154" y="287548"/>
                        </a:cubicBezTo>
                        <a:cubicBezTo>
                          <a:pt x="18549" y="199632"/>
                          <a:pt x="-12453" y="-1580"/>
                          <a:pt x="51888" y="10"/>
                        </a:cubicBezTo>
                        <a:cubicBezTo>
                          <a:pt x="116229" y="1600"/>
                          <a:pt x="136907" y="166902"/>
                          <a:pt x="156699" y="277738"/>
                        </a:cubicBezTo>
                        <a:cubicBezTo>
                          <a:pt x="176491" y="388574"/>
                          <a:pt x="191078" y="476448"/>
                          <a:pt x="170641" y="552212"/>
                        </a:cubicBezTo>
                        <a:cubicBezTo>
                          <a:pt x="150204" y="627976"/>
                          <a:pt x="62263" y="736438"/>
                          <a:pt x="34075" y="73232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21" name="Freeform: Shape 320">
                    <a:extLst>
                      <a:ext uri="{FF2B5EF4-FFF2-40B4-BE49-F238E27FC236}">
                        <a16:creationId xmlns:a16="http://schemas.microsoft.com/office/drawing/2014/main" id="{89BD070F-FD9B-4083-AD87-9173BEF96298}"/>
                      </a:ext>
                    </a:extLst>
                  </p:cNvPr>
                  <p:cNvSpPr/>
                  <p:nvPr/>
                </p:nvSpPr>
                <p:spPr>
                  <a:xfrm rot="19560452">
                    <a:off x="9099751" y="713467"/>
                    <a:ext cx="203651" cy="589205"/>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678" h="732384">
                        <a:moveTo>
                          <a:pt x="132503" y="732311"/>
                        </a:moveTo>
                        <a:cubicBezTo>
                          <a:pt x="86321" y="729012"/>
                          <a:pt x="35191" y="609270"/>
                          <a:pt x="15729" y="532410"/>
                        </a:cubicBezTo>
                        <a:cubicBezTo>
                          <a:pt x="-3733" y="455550"/>
                          <a:pt x="-6702" y="359888"/>
                          <a:pt x="15729" y="271153"/>
                        </a:cubicBezTo>
                        <a:cubicBezTo>
                          <a:pt x="38160" y="182418"/>
                          <a:pt x="114690" y="0"/>
                          <a:pt x="150316" y="0"/>
                        </a:cubicBezTo>
                        <a:cubicBezTo>
                          <a:pt x="185942" y="0"/>
                          <a:pt x="237402" y="168234"/>
                          <a:pt x="257194" y="279070"/>
                        </a:cubicBezTo>
                        <a:cubicBezTo>
                          <a:pt x="276986" y="389906"/>
                          <a:pt x="289851" y="476662"/>
                          <a:pt x="269069" y="552202"/>
                        </a:cubicBezTo>
                        <a:cubicBezTo>
                          <a:pt x="248287" y="627742"/>
                          <a:pt x="178685" y="735610"/>
                          <a:pt x="132503" y="7323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22" name="Freeform: Shape 321">
                    <a:extLst>
                      <a:ext uri="{FF2B5EF4-FFF2-40B4-BE49-F238E27FC236}">
                        <a16:creationId xmlns:a16="http://schemas.microsoft.com/office/drawing/2014/main" id="{0C3E958E-A2D5-4720-8594-04AC01E1A66A}"/>
                      </a:ext>
                    </a:extLst>
                  </p:cNvPr>
                  <p:cNvSpPr/>
                  <p:nvPr/>
                </p:nvSpPr>
                <p:spPr>
                  <a:xfrm rot="20771296" flipH="1">
                    <a:off x="9872419" y="1115271"/>
                    <a:ext cx="147002" cy="755423"/>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18564 w 265739"/>
                      <a:gd name="connsiteY0" fmla="*/ 732318 h 732391"/>
                      <a:gd name="connsiteX1" fmla="*/ 1790 w 265739"/>
                      <a:gd name="connsiteY1" fmla="*/ 532417 h 732391"/>
                      <a:gd name="connsiteX2" fmla="*/ 53920 w 265739"/>
                      <a:gd name="connsiteY2" fmla="*/ 270507 h 732391"/>
                      <a:gd name="connsiteX3" fmla="*/ 136377 w 265739"/>
                      <a:gd name="connsiteY3" fmla="*/ 7 h 732391"/>
                      <a:gd name="connsiteX4" fmla="*/ 243255 w 265739"/>
                      <a:gd name="connsiteY4" fmla="*/ 279077 h 732391"/>
                      <a:gd name="connsiteX5" fmla="*/ 255130 w 265739"/>
                      <a:gd name="connsiteY5" fmla="*/ 552209 h 732391"/>
                      <a:gd name="connsiteX6" fmla="*/ 118564 w 265739"/>
                      <a:gd name="connsiteY6" fmla="*/ 732318 h 732391"/>
                      <a:gd name="connsiteX0" fmla="*/ 75373 w 222548"/>
                      <a:gd name="connsiteY0" fmla="*/ 732319 h 732502"/>
                      <a:gd name="connsiteX1" fmla="*/ 8027 w 222548"/>
                      <a:gd name="connsiteY1" fmla="*/ 520598 h 732502"/>
                      <a:gd name="connsiteX2" fmla="*/ 10729 w 222548"/>
                      <a:gd name="connsiteY2" fmla="*/ 270508 h 732502"/>
                      <a:gd name="connsiteX3" fmla="*/ 93186 w 222548"/>
                      <a:gd name="connsiteY3" fmla="*/ 8 h 732502"/>
                      <a:gd name="connsiteX4" fmla="*/ 200064 w 222548"/>
                      <a:gd name="connsiteY4" fmla="*/ 279078 h 732502"/>
                      <a:gd name="connsiteX5" fmla="*/ 211939 w 222548"/>
                      <a:gd name="connsiteY5" fmla="*/ 552210 h 732502"/>
                      <a:gd name="connsiteX6" fmla="*/ 75373 w 222548"/>
                      <a:gd name="connsiteY6" fmla="*/ 732319 h 732502"/>
                      <a:gd name="connsiteX0" fmla="*/ 73455 w 220630"/>
                      <a:gd name="connsiteY0" fmla="*/ 732319 h 732501"/>
                      <a:gd name="connsiteX1" fmla="*/ 6109 w 220630"/>
                      <a:gd name="connsiteY1" fmla="*/ 520598 h 732501"/>
                      <a:gd name="connsiteX2" fmla="*/ 8811 w 220630"/>
                      <a:gd name="connsiteY2" fmla="*/ 270508 h 732501"/>
                      <a:gd name="connsiteX3" fmla="*/ 91268 w 220630"/>
                      <a:gd name="connsiteY3" fmla="*/ 8 h 732501"/>
                      <a:gd name="connsiteX4" fmla="*/ 198146 w 220630"/>
                      <a:gd name="connsiteY4" fmla="*/ 279078 h 732501"/>
                      <a:gd name="connsiteX5" fmla="*/ 210021 w 220630"/>
                      <a:gd name="connsiteY5" fmla="*/ 552210 h 732501"/>
                      <a:gd name="connsiteX6" fmla="*/ 73455 w 220630"/>
                      <a:gd name="connsiteY6" fmla="*/ 732319 h 732501"/>
                      <a:gd name="connsiteX0" fmla="*/ 73455 w 220630"/>
                      <a:gd name="connsiteY0" fmla="*/ 732319 h 732322"/>
                      <a:gd name="connsiteX1" fmla="*/ 6109 w 220630"/>
                      <a:gd name="connsiteY1" fmla="*/ 520598 h 732322"/>
                      <a:gd name="connsiteX2" fmla="*/ 8811 w 220630"/>
                      <a:gd name="connsiteY2" fmla="*/ 270508 h 732322"/>
                      <a:gd name="connsiteX3" fmla="*/ 91268 w 220630"/>
                      <a:gd name="connsiteY3" fmla="*/ 8 h 732322"/>
                      <a:gd name="connsiteX4" fmla="*/ 198146 w 220630"/>
                      <a:gd name="connsiteY4" fmla="*/ 279078 h 732322"/>
                      <a:gd name="connsiteX5" fmla="*/ 210021 w 220630"/>
                      <a:gd name="connsiteY5" fmla="*/ 552210 h 732322"/>
                      <a:gd name="connsiteX6" fmla="*/ 73455 w 220630"/>
                      <a:gd name="connsiteY6" fmla="*/ 732319 h 732322"/>
                      <a:gd name="connsiteX0" fmla="*/ 73455 w 219892"/>
                      <a:gd name="connsiteY0" fmla="*/ 732317 h 732320"/>
                      <a:gd name="connsiteX1" fmla="*/ 6109 w 219892"/>
                      <a:gd name="connsiteY1" fmla="*/ 520596 h 732320"/>
                      <a:gd name="connsiteX2" fmla="*/ 8811 w 219892"/>
                      <a:gd name="connsiteY2" fmla="*/ 270506 h 732320"/>
                      <a:gd name="connsiteX3" fmla="*/ 91268 w 219892"/>
                      <a:gd name="connsiteY3" fmla="*/ 6 h 732320"/>
                      <a:gd name="connsiteX4" fmla="*/ 196079 w 219892"/>
                      <a:gd name="connsiteY4" fmla="*/ 277734 h 732320"/>
                      <a:gd name="connsiteX5" fmla="*/ 210021 w 219892"/>
                      <a:gd name="connsiteY5" fmla="*/ 552208 h 732320"/>
                      <a:gd name="connsiteX6" fmla="*/ 73455 w 219892"/>
                      <a:gd name="connsiteY6" fmla="*/ 732317 h 732320"/>
                      <a:gd name="connsiteX0" fmla="*/ 67676 w 214113"/>
                      <a:gd name="connsiteY0" fmla="*/ 732322 h 732325"/>
                      <a:gd name="connsiteX1" fmla="*/ 330 w 214113"/>
                      <a:gd name="connsiteY1" fmla="*/ 520601 h 732325"/>
                      <a:gd name="connsiteX2" fmla="*/ 43755 w 214113"/>
                      <a:gd name="connsiteY2" fmla="*/ 287549 h 732325"/>
                      <a:gd name="connsiteX3" fmla="*/ 85489 w 214113"/>
                      <a:gd name="connsiteY3" fmla="*/ 11 h 732325"/>
                      <a:gd name="connsiteX4" fmla="*/ 190300 w 214113"/>
                      <a:gd name="connsiteY4" fmla="*/ 277739 h 732325"/>
                      <a:gd name="connsiteX5" fmla="*/ 204242 w 214113"/>
                      <a:gd name="connsiteY5" fmla="*/ 552213 h 732325"/>
                      <a:gd name="connsiteX6" fmla="*/ 67676 w 214113"/>
                      <a:gd name="connsiteY6" fmla="*/ 732322 h 732325"/>
                      <a:gd name="connsiteX0" fmla="*/ 34075 w 180512"/>
                      <a:gd name="connsiteY0" fmla="*/ 732322 h 732434"/>
                      <a:gd name="connsiteX1" fmla="*/ 1515 w 180512"/>
                      <a:gd name="connsiteY1" fmla="*/ 527509 h 732434"/>
                      <a:gd name="connsiteX2" fmla="*/ 10154 w 180512"/>
                      <a:gd name="connsiteY2" fmla="*/ 287549 h 732434"/>
                      <a:gd name="connsiteX3" fmla="*/ 51888 w 180512"/>
                      <a:gd name="connsiteY3" fmla="*/ 11 h 732434"/>
                      <a:gd name="connsiteX4" fmla="*/ 156699 w 180512"/>
                      <a:gd name="connsiteY4" fmla="*/ 277739 h 732434"/>
                      <a:gd name="connsiteX5" fmla="*/ 170641 w 180512"/>
                      <a:gd name="connsiteY5" fmla="*/ 552213 h 732434"/>
                      <a:gd name="connsiteX6" fmla="*/ 34075 w 180512"/>
                      <a:gd name="connsiteY6" fmla="*/ 732322 h 732434"/>
                      <a:gd name="connsiteX0" fmla="*/ 34075 w 180512"/>
                      <a:gd name="connsiteY0" fmla="*/ 732321 h 732434"/>
                      <a:gd name="connsiteX1" fmla="*/ 1515 w 180512"/>
                      <a:gd name="connsiteY1" fmla="*/ 527508 h 732434"/>
                      <a:gd name="connsiteX2" fmla="*/ 10154 w 180512"/>
                      <a:gd name="connsiteY2" fmla="*/ 287548 h 732434"/>
                      <a:gd name="connsiteX3" fmla="*/ 51888 w 180512"/>
                      <a:gd name="connsiteY3" fmla="*/ 10 h 732434"/>
                      <a:gd name="connsiteX4" fmla="*/ 156699 w 180512"/>
                      <a:gd name="connsiteY4" fmla="*/ 277738 h 732434"/>
                      <a:gd name="connsiteX5" fmla="*/ 170641 w 180512"/>
                      <a:gd name="connsiteY5" fmla="*/ 552212 h 732434"/>
                      <a:gd name="connsiteX6" fmla="*/ 34075 w 180512"/>
                      <a:gd name="connsiteY6" fmla="*/ 732321 h 732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512" h="732434">
                        <a:moveTo>
                          <a:pt x="34075" y="732321"/>
                        </a:moveTo>
                        <a:cubicBezTo>
                          <a:pt x="5887" y="728204"/>
                          <a:pt x="5502" y="601637"/>
                          <a:pt x="1515" y="527508"/>
                        </a:cubicBezTo>
                        <a:cubicBezTo>
                          <a:pt x="-2472" y="453379"/>
                          <a:pt x="1759" y="375464"/>
                          <a:pt x="10154" y="287548"/>
                        </a:cubicBezTo>
                        <a:cubicBezTo>
                          <a:pt x="18549" y="199632"/>
                          <a:pt x="-12453" y="-1580"/>
                          <a:pt x="51888" y="10"/>
                        </a:cubicBezTo>
                        <a:cubicBezTo>
                          <a:pt x="116229" y="1600"/>
                          <a:pt x="136907" y="166902"/>
                          <a:pt x="156699" y="277738"/>
                        </a:cubicBezTo>
                        <a:cubicBezTo>
                          <a:pt x="176491" y="388574"/>
                          <a:pt x="191078" y="476448"/>
                          <a:pt x="170641" y="552212"/>
                        </a:cubicBezTo>
                        <a:cubicBezTo>
                          <a:pt x="150204" y="627976"/>
                          <a:pt x="62263" y="736438"/>
                          <a:pt x="34075" y="73232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23" name="Freeform: Shape 322">
                    <a:extLst>
                      <a:ext uri="{FF2B5EF4-FFF2-40B4-BE49-F238E27FC236}">
                        <a16:creationId xmlns:a16="http://schemas.microsoft.com/office/drawing/2014/main" id="{6A6B1432-C317-4FF5-BD7E-680B9188C21F}"/>
                      </a:ext>
                    </a:extLst>
                  </p:cNvPr>
                  <p:cNvSpPr/>
                  <p:nvPr/>
                </p:nvSpPr>
                <p:spPr>
                  <a:xfrm>
                    <a:off x="9204434" y="2907063"/>
                    <a:ext cx="1641803" cy="1441073"/>
                  </a:xfrm>
                  <a:custGeom>
                    <a:avLst/>
                    <a:gdLst>
                      <a:gd name="connsiteX0" fmla="*/ 0 w 1675539"/>
                      <a:gd name="connsiteY0" fmla="*/ 1796081 h 2152542"/>
                      <a:gd name="connsiteX1" fmla="*/ 645762 w 1675539"/>
                      <a:gd name="connsiteY1" fmla="*/ 470115 h 2152542"/>
                      <a:gd name="connsiteX2" fmla="*/ 955728 w 1675539"/>
                      <a:gd name="connsiteY2" fmla="*/ 13776 h 2152542"/>
                      <a:gd name="connsiteX3" fmla="*/ 1052162 w 1675539"/>
                      <a:gd name="connsiteY3" fmla="*/ 0 h 2152542"/>
                      <a:gd name="connsiteX4" fmla="*/ 1234698 w 1675539"/>
                      <a:gd name="connsiteY4" fmla="*/ 29275 h 2152542"/>
                      <a:gd name="connsiteX5" fmla="*/ 1536054 w 1675539"/>
                      <a:gd name="connsiteY5" fmla="*/ 573437 h 2152542"/>
                      <a:gd name="connsiteX6" fmla="*/ 1675539 w 1675539"/>
                      <a:gd name="connsiteY6" fmla="*/ 1444786 h 2152542"/>
                      <a:gd name="connsiteX7" fmla="*/ 1670373 w 1675539"/>
                      <a:gd name="connsiteY7" fmla="*/ 2152542 h 2152542"/>
                      <a:gd name="connsiteX8" fmla="*/ 1520556 w 1675539"/>
                      <a:gd name="connsiteY8" fmla="*/ 2147376 h 2152542"/>
                      <a:gd name="connsiteX9" fmla="*/ 1498169 w 1675539"/>
                      <a:gd name="connsiteY9" fmla="*/ 1410346 h 2152542"/>
                      <a:gd name="connsiteX10" fmla="*/ 1369017 w 1675539"/>
                      <a:gd name="connsiteY10" fmla="*/ 621654 h 2152542"/>
                      <a:gd name="connsiteX11" fmla="*/ 1169261 w 1675539"/>
                      <a:gd name="connsiteY11" fmla="*/ 167037 h 2152542"/>
                      <a:gd name="connsiteX12" fmla="*/ 1007389 w 1675539"/>
                      <a:gd name="connsiteY12" fmla="*/ 146373 h 2152542"/>
                      <a:gd name="connsiteX13" fmla="*/ 762861 w 1675539"/>
                      <a:gd name="connsiteY13" fmla="*/ 535553 h 2152542"/>
                      <a:gd name="connsiteX14" fmla="*/ 432230 w 1675539"/>
                      <a:gd name="connsiteY14" fmla="*/ 1205424 h 2152542"/>
                      <a:gd name="connsiteX15" fmla="*/ 165315 w 1675539"/>
                      <a:gd name="connsiteY15" fmla="*/ 1806414 h 2152542"/>
                      <a:gd name="connsiteX16" fmla="*/ 0 w 1675539"/>
                      <a:gd name="connsiteY16" fmla="*/ 1796081 h 2152542"/>
                      <a:gd name="connsiteX0" fmla="*/ 0 w 1675539"/>
                      <a:gd name="connsiteY0" fmla="*/ 1796081 h 2152542"/>
                      <a:gd name="connsiteX1" fmla="*/ 645762 w 1675539"/>
                      <a:gd name="connsiteY1" fmla="*/ 470115 h 2152542"/>
                      <a:gd name="connsiteX2" fmla="*/ 955728 w 1675539"/>
                      <a:gd name="connsiteY2" fmla="*/ 13776 h 2152542"/>
                      <a:gd name="connsiteX3" fmla="*/ 1052162 w 1675539"/>
                      <a:gd name="connsiteY3" fmla="*/ 0 h 2152542"/>
                      <a:gd name="connsiteX4" fmla="*/ 1234698 w 1675539"/>
                      <a:gd name="connsiteY4" fmla="*/ 29275 h 2152542"/>
                      <a:gd name="connsiteX5" fmla="*/ 1536054 w 1675539"/>
                      <a:gd name="connsiteY5" fmla="*/ 573437 h 2152542"/>
                      <a:gd name="connsiteX6" fmla="*/ 1675539 w 1675539"/>
                      <a:gd name="connsiteY6" fmla="*/ 1444786 h 2152542"/>
                      <a:gd name="connsiteX7" fmla="*/ 1670373 w 1675539"/>
                      <a:gd name="connsiteY7" fmla="*/ 2152542 h 2152542"/>
                      <a:gd name="connsiteX8" fmla="*/ 1520556 w 1675539"/>
                      <a:gd name="connsiteY8" fmla="*/ 2147376 h 2152542"/>
                      <a:gd name="connsiteX9" fmla="*/ 1498169 w 1675539"/>
                      <a:gd name="connsiteY9" fmla="*/ 1410346 h 2152542"/>
                      <a:gd name="connsiteX10" fmla="*/ 1369017 w 1675539"/>
                      <a:gd name="connsiteY10" fmla="*/ 621654 h 2152542"/>
                      <a:gd name="connsiteX11" fmla="*/ 1169261 w 1675539"/>
                      <a:gd name="connsiteY11" fmla="*/ 167037 h 2152542"/>
                      <a:gd name="connsiteX12" fmla="*/ 1007389 w 1675539"/>
                      <a:gd name="connsiteY12" fmla="*/ 146373 h 2152542"/>
                      <a:gd name="connsiteX13" fmla="*/ 762861 w 1675539"/>
                      <a:gd name="connsiteY13" fmla="*/ 535553 h 2152542"/>
                      <a:gd name="connsiteX14" fmla="*/ 432230 w 1675539"/>
                      <a:gd name="connsiteY14" fmla="*/ 1205424 h 2152542"/>
                      <a:gd name="connsiteX15" fmla="*/ 165315 w 1675539"/>
                      <a:gd name="connsiteY15" fmla="*/ 1806414 h 2152542"/>
                      <a:gd name="connsiteX16" fmla="*/ 0 w 1675539"/>
                      <a:gd name="connsiteY16" fmla="*/ 1796081 h 2152542"/>
                      <a:gd name="connsiteX0" fmla="*/ 0 w 1691129"/>
                      <a:gd name="connsiteY0" fmla="*/ 1796081 h 2152542"/>
                      <a:gd name="connsiteX1" fmla="*/ 645762 w 1691129"/>
                      <a:gd name="connsiteY1" fmla="*/ 470115 h 2152542"/>
                      <a:gd name="connsiteX2" fmla="*/ 955728 w 1691129"/>
                      <a:gd name="connsiteY2" fmla="*/ 13776 h 2152542"/>
                      <a:gd name="connsiteX3" fmla="*/ 1052162 w 1691129"/>
                      <a:gd name="connsiteY3" fmla="*/ 0 h 2152542"/>
                      <a:gd name="connsiteX4" fmla="*/ 1234698 w 1691129"/>
                      <a:gd name="connsiteY4" fmla="*/ 29275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169261 w 1691129"/>
                      <a:gd name="connsiteY11" fmla="*/ 167037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55728 w 1691129"/>
                      <a:gd name="connsiteY2" fmla="*/ 13776 h 2152542"/>
                      <a:gd name="connsiteX3" fmla="*/ 1052162 w 1691129"/>
                      <a:gd name="connsiteY3" fmla="*/ 0 h 2152542"/>
                      <a:gd name="connsiteX4" fmla="*/ 1234698 w 1691129"/>
                      <a:gd name="connsiteY4" fmla="*/ 29275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169261 w 1691129"/>
                      <a:gd name="connsiteY11" fmla="*/ 167037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55728 w 1691129"/>
                      <a:gd name="connsiteY2" fmla="*/ 13776 h 2152542"/>
                      <a:gd name="connsiteX3" fmla="*/ 1052162 w 1691129"/>
                      <a:gd name="connsiteY3" fmla="*/ 0 h 2152542"/>
                      <a:gd name="connsiteX4" fmla="*/ 1234698 w 1691129"/>
                      <a:gd name="connsiteY4" fmla="*/ 29275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169261 w 1691129"/>
                      <a:gd name="connsiteY11" fmla="*/ 167037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55728 w 1691129"/>
                      <a:gd name="connsiteY2" fmla="*/ 13776 h 2152542"/>
                      <a:gd name="connsiteX3" fmla="*/ 1052162 w 1691129"/>
                      <a:gd name="connsiteY3" fmla="*/ 0 h 2152542"/>
                      <a:gd name="connsiteX4" fmla="*/ 1234698 w 1691129"/>
                      <a:gd name="connsiteY4" fmla="*/ 29275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169261 w 1691129"/>
                      <a:gd name="connsiteY11" fmla="*/ 167037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55728 w 1691129"/>
                      <a:gd name="connsiteY2" fmla="*/ 13776 h 2152542"/>
                      <a:gd name="connsiteX3" fmla="*/ 1052162 w 1691129"/>
                      <a:gd name="connsiteY3" fmla="*/ 0 h 2152542"/>
                      <a:gd name="connsiteX4" fmla="*/ 1234698 w 1691129"/>
                      <a:gd name="connsiteY4" fmla="*/ 29275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169261 w 1691129"/>
                      <a:gd name="connsiteY11" fmla="*/ 167037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55728 w 1691129"/>
                      <a:gd name="connsiteY2" fmla="*/ 13776 h 2152542"/>
                      <a:gd name="connsiteX3" fmla="*/ 1052162 w 1691129"/>
                      <a:gd name="connsiteY3" fmla="*/ 0 h 2152542"/>
                      <a:gd name="connsiteX4" fmla="*/ 1234698 w 1691129"/>
                      <a:gd name="connsiteY4" fmla="*/ 29275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169261 w 1691129"/>
                      <a:gd name="connsiteY11" fmla="*/ 167037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55728 w 1691129"/>
                      <a:gd name="connsiteY2" fmla="*/ 13776 h 2152542"/>
                      <a:gd name="connsiteX3" fmla="*/ 1052162 w 1691129"/>
                      <a:gd name="connsiteY3" fmla="*/ 0 h 2152542"/>
                      <a:gd name="connsiteX4" fmla="*/ 1234698 w 1691129"/>
                      <a:gd name="connsiteY4" fmla="*/ 29275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169261 w 1691129"/>
                      <a:gd name="connsiteY11" fmla="*/ 167037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817687 h 2174148"/>
                      <a:gd name="connsiteX1" fmla="*/ 645762 w 1691129"/>
                      <a:gd name="connsiteY1" fmla="*/ 491721 h 2174148"/>
                      <a:gd name="connsiteX2" fmla="*/ 955728 w 1691129"/>
                      <a:gd name="connsiteY2" fmla="*/ 35382 h 2174148"/>
                      <a:gd name="connsiteX3" fmla="*/ 1052162 w 1691129"/>
                      <a:gd name="connsiteY3" fmla="*/ 21606 h 2174148"/>
                      <a:gd name="connsiteX4" fmla="*/ 1234698 w 1691129"/>
                      <a:gd name="connsiteY4" fmla="*/ 50881 h 2174148"/>
                      <a:gd name="connsiteX5" fmla="*/ 1536054 w 1691129"/>
                      <a:gd name="connsiteY5" fmla="*/ 595043 h 2174148"/>
                      <a:gd name="connsiteX6" fmla="*/ 1675539 w 1691129"/>
                      <a:gd name="connsiteY6" fmla="*/ 1466392 h 2174148"/>
                      <a:gd name="connsiteX7" fmla="*/ 1670373 w 1691129"/>
                      <a:gd name="connsiteY7" fmla="*/ 2174148 h 2174148"/>
                      <a:gd name="connsiteX8" fmla="*/ 1520556 w 1691129"/>
                      <a:gd name="connsiteY8" fmla="*/ 2168982 h 2174148"/>
                      <a:gd name="connsiteX9" fmla="*/ 1498169 w 1691129"/>
                      <a:gd name="connsiteY9" fmla="*/ 1431952 h 2174148"/>
                      <a:gd name="connsiteX10" fmla="*/ 1369017 w 1691129"/>
                      <a:gd name="connsiteY10" fmla="*/ 643260 h 2174148"/>
                      <a:gd name="connsiteX11" fmla="*/ 1169261 w 1691129"/>
                      <a:gd name="connsiteY11" fmla="*/ 188643 h 2174148"/>
                      <a:gd name="connsiteX12" fmla="*/ 1007389 w 1691129"/>
                      <a:gd name="connsiteY12" fmla="*/ 167979 h 2174148"/>
                      <a:gd name="connsiteX13" fmla="*/ 762861 w 1691129"/>
                      <a:gd name="connsiteY13" fmla="*/ 557159 h 2174148"/>
                      <a:gd name="connsiteX14" fmla="*/ 432230 w 1691129"/>
                      <a:gd name="connsiteY14" fmla="*/ 1227030 h 2174148"/>
                      <a:gd name="connsiteX15" fmla="*/ 165315 w 1691129"/>
                      <a:gd name="connsiteY15" fmla="*/ 1828020 h 2174148"/>
                      <a:gd name="connsiteX16" fmla="*/ 0 w 1691129"/>
                      <a:gd name="connsiteY16" fmla="*/ 1817687 h 2174148"/>
                      <a:gd name="connsiteX0" fmla="*/ 0 w 1691129"/>
                      <a:gd name="connsiteY0" fmla="*/ 1796081 h 2152542"/>
                      <a:gd name="connsiteX1" fmla="*/ 645762 w 1691129"/>
                      <a:gd name="connsiteY1" fmla="*/ 470115 h 2152542"/>
                      <a:gd name="connsiteX2" fmla="*/ 955728 w 1691129"/>
                      <a:gd name="connsiteY2" fmla="*/ 13776 h 2152542"/>
                      <a:gd name="connsiteX3" fmla="*/ 1052162 w 1691129"/>
                      <a:gd name="connsiteY3" fmla="*/ 0 h 2152542"/>
                      <a:gd name="connsiteX4" fmla="*/ 1298413 w 1691129"/>
                      <a:gd name="connsiteY4" fmla="*/ 87825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169261 w 1691129"/>
                      <a:gd name="connsiteY11" fmla="*/ 167037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55728 w 1691129"/>
                      <a:gd name="connsiteY2" fmla="*/ 13776 h 2152542"/>
                      <a:gd name="connsiteX3" fmla="*/ 1052162 w 1691129"/>
                      <a:gd name="connsiteY3" fmla="*/ 0 h 2152542"/>
                      <a:gd name="connsiteX4" fmla="*/ 1298413 w 1691129"/>
                      <a:gd name="connsiteY4" fmla="*/ 87825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169261 w 1691129"/>
                      <a:gd name="connsiteY11" fmla="*/ 167037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55728 w 1691129"/>
                      <a:gd name="connsiteY2" fmla="*/ 13776 h 2152542"/>
                      <a:gd name="connsiteX3" fmla="*/ 1052162 w 1691129"/>
                      <a:gd name="connsiteY3" fmla="*/ 0 h 2152542"/>
                      <a:gd name="connsiteX4" fmla="*/ 1298413 w 1691129"/>
                      <a:gd name="connsiteY4" fmla="*/ 87825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169261 w 1691129"/>
                      <a:gd name="connsiteY11" fmla="*/ 167037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55728 w 1691129"/>
                      <a:gd name="connsiteY2" fmla="*/ 13776 h 2152542"/>
                      <a:gd name="connsiteX3" fmla="*/ 1052162 w 1691129"/>
                      <a:gd name="connsiteY3" fmla="*/ 0 h 2152542"/>
                      <a:gd name="connsiteX4" fmla="*/ 1298413 w 1691129"/>
                      <a:gd name="connsiteY4" fmla="*/ 87825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208867 w 1691129"/>
                      <a:gd name="connsiteY11" fmla="*/ 201478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55728 w 1691129"/>
                      <a:gd name="connsiteY2" fmla="*/ 13776 h 2152542"/>
                      <a:gd name="connsiteX3" fmla="*/ 1052162 w 1691129"/>
                      <a:gd name="connsiteY3" fmla="*/ 0 h 2152542"/>
                      <a:gd name="connsiteX4" fmla="*/ 1315633 w 1691129"/>
                      <a:gd name="connsiteY4" fmla="*/ 106767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208867 w 1691129"/>
                      <a:gd name="connsiteY11" fmla="*/ 201478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55728 w 1691129"/>
                      <a:gd name="connsiteY2" fmla="*/ 13776 h 2152542"/>
                      <a:gd name="connsiteX3" fmla="*/ 1052162 w 1691129"/>
                      <a:gd name="connsiteY3" fmla="*/ 0 h 2152542"/>
                      <a:gd name="connsiteX4" fmla="*/ 1315633 w 1691129"/>
                      <a:gd name="connsiteY4" fmla="*/ 106767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219200 w 1691129"/>
                      <a:gd name="connsiteY11" fmla="*/ 229030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55728 w 1691129"/>
                      <a:gd name="connsiteY2" fmla="*/ 13776 h 2152542"/>
                      <a:gd name="connsiteX3" fmla="*/ 1052162 w 1691129"/>
                      <a:gd name="connsiteY3" fmla="*/ 0 h 2152542"/>
                      <a:gd name="connsiteX4" fmla="*/ 1315633 w 1691129"/>
                      <a:gd name="connsiteY4" fmla="*/ 106767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219200 w 1691129"/>
                      <a:gd name="connsiteY11" fmla="*/ 229030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55728 w 1691129"/>
                      <a:gd name="connsiteY2" fmla="*/ 13776 h 2152542"/>
                      <a:gd name="connsiteX3" fmla="*/ 1052162 w 1691129"/>
                      <a:gd name="connsiteY3" fmla="*/ 0 h 2152542"/>
                      <a:gd name="connsiteX4" fmla="*/ 1315633 w 1691129"/>
                      <a:gd name="connsiteY4" fmla="*/ 106767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219200 w 1691129"/>
                      <a:gd name="connsiteY11" fmla="*/ 229030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55728 w 1691129"/>
                      <a:gd name="connsiteY2" fmla="*/ 13776 h 2152542"/>
                      <a:gd name="connsiteX3" fmla="*/ 1052162 w 1691129"/>
                      <a:gd name="connsiteY3" fmla="*/ 0 h 2152542"/>
                      <a:gd name="connsiteX4" fmla="*/ 1315633 w 1691129"/>
                      <a:gd name="connsiteY4" fmla="*/ 106767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219200 w 1691129"/>
                      <a:gd name="connsiteY11" fmla="*/ 229030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31619 w 1691129"/>
                      <a:gd name="connsiteY2" fmla="*/ 27553 h 2152542"/>
                      <a:gd name="connsiteX3" fmla="*/ 1052162 w 1691129"/>
                      <a:gd name="connsiteY3" fmla="*/ 0 h 2152542"/>
                      <a:gd name="connsiteX4" fmla="*/ 1315633 w 1691129"/>
                      <a:gd name="connsiteY4" fmla="*/ 106767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219200 w 1691129"/>
                      <a:gd name="connsiteY11" fmla="*/ 229030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31619 w 1691129"/>
                      <a:gd name="connsiteY2" fmla="*/ 27553 h 2152542"/>
                      <a:gd name="connsiteX3" fmla="*/ 1052162 w 1691129"/>
                      <a:gd name="connsiteY3" fmla="*/ 0 h 2152542"/>
                      <a:gd name="connsiteX4" fmla="*/ 1315633 w 1691129"/>
                      <a:gd name="connsiteY4" fmla="*/ 106767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219200 w 1691129"/>
                      <a:gd name="connsiteY11" fmla="*/ 229030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31619 w 1691129"/>
                      <a:gd name="connsiteY2" fmla="*/ 27553 h 2152542"/>
                      <a:gd name="connsiteX3" fmla="*/ 1052162 w 1691129"/>
                      <a:gd name="connsiteY3" fmla="*/ 0 h 2152542"/>
                      <a:gd name="connsiteX4" fmla="*/ 1315633 w 1691129"/>
                      <a:gd name="connsiteY4" fmla="*/ 106767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509019 w 1691129"/>
                      <a:gd name="connsiteY9" fmla="*/ 1721983 h 2152542"/>
                      <a:gd name="connsiteX10" fmla="*/ 1498169 w 1691129"/>
                      <a:gd name="connsiteY10" fmla="*/ 1410346 h 2152542"/>
                      <a:gd name="connsiteX11" fmla="*/ 1369017 w 1691129"/>
                      <a:gd name="connsiteY11" fmla="*/ 621654 h 2152542"/>
                      <a:gd name="connsiteX12" fmla="*/ 1219200 w 1691129"/>
                      <a:gd name="connsiteY12" fmla="*/ 229030 h 2152542"/>
                      <a:gd name="connsiteX13" fmla="*/ 1007389 w 1691129"/>
                      <a:gd name="connsiteY13" fmla="*/ 146373 h 2152542"/>
                      <a:gd name="connsiteX14" fmla="*/ 762861 w 1691129"/>
                      <a:gd name="connsiteY14" fmla="*/ 535553 h 2152542"/>
                      <a:gd name="connsiteX15" fmla="*/ 432230 w 1691129"/>
                      <a:gd name="connsiteY15" fmla="*/ 1205424 h 2152542"/>
                      <a:gd name="connsiteX16" fmla="*/ 165315 w 1691129"/>
                      <a:gd name="connsiteY16" fmla="*/ 1806414 h 2152542"/>
                      <a:gd name="connsiteX17" fmla="*/ 0 w 1691129"/>
                      <a:gd name="connsiteY17" fmla="*/ 1796081 h 2152542"/>
                      <a:gd name="connsiteX0" fmla="*/ 0 w 1692645"/>
                      <a:gd name="connsiteY0" fmla="*/ 1796081 h 2152542"/>
                      <a:gd name="connsiteX1" fmla="*/ 645762 w 1692645"/>
                      <a:gd name="connsiteY1" fmla="*/ 470115 h 2152542"/>
                      <a:gd name="connsiteX2" fmla="*/ 931619 w 1692645"/>
                      <a:gd name="connsiteY2" fmla="*/ 27553 h 2152542"/>
                      <a:gd name="connsiteX3" fmla="*/ 1052162 w 1692645"/>
                      <a:gd name="connsiteY3" fmla="*/ 0 h 2152542"/>
                      <a:gd name="connsiteX4" fmla="*/ 1315633 w 1692645"/>
                      <a:gd name="connsiteY4" fmla="*/ 106767 h 2152542"/>
                      <a:gd name="connsiteX5" fmla="*/ 1536054 w 1692645"/>
                      <a:gd name="connsiteY5" fmla="*/ 573437 h 2152542"/>
                      <a:gd name="connsiteX6" fmla="*/ 1675539 w 1692645"/>
                      <a:gd name="connsiteY6" fmla="*/ 1444786 h 2152542"/>
                      <a:gd name="connsiteX7" fmla="*/ 1689787 w 1692645"/>
                      <a:gd name="connsiteY7" fmla="*/ 1725941 h 2152542"/>
                      <a:gd name="connsiteX8" fmla="*/ 1670373 w 1692645"/>
                      <a:gd name="connsiteY8" fmla="*/ 2152542 h 2152542"/>
                      <a:gd name="connsiteX9" fmla="*/ 1520556 w 1692645"/>
                      <a:gd name="connsiteY9" fmla="*/ 2147376 h 2152542"/>
                      <a:gd name="connsiteX10" fmla="*/ 1509019 w 1692645"/>
                      <a:gd name="connsiteY10" fmla="*/ 1721983 h 2152542"/>
                      <a:gd name="connsiteX11" fmla="*/ 1498169 w 1692645"/>
                      <a:gd name="connsiteY11" fmla="*/ 1410346 h 2152542"/>
                      <a:gd name="connsiteX12" fmla="*/ 1369017 w 1692645"/>
                      <a:gd name="connsiteY12" fmla="*/ 621654 h 2152542"/>
                      <a:gd name="connsiteX13" fmla="*/ 1219200 w 1692645"/>
                      <a:gd name="connsiteY13" fmla="*/ 229030 h 2152542"/>
                      <a:gd name="connsiteX14" fmla="*/ 1007389 w 1692645"/>
                      <a:gd name="connsiteY14" fmla="*/ 146373 h 2152542"/>
                      <a:gd name="connsiteX15" fmla="*/ 762861 w 1692645"/>
                      <a:gd name="connsiteY15" fmla="*/ 535553 h 2152542"/>
                      <a:gd name="connsiteX16" fmla="*/ 432230 w 1692645"/>
                      <a:gd name="connsiteY16" fmla="*/ 1205424 h 2152542"/>
                      <a:gd name="connsiteX17" fmla="*/ 165315 w 1692645"/>
                      <a:gd name="connsiteY17" fmla="*/ 1806414 h 2152542"/>
                      <a:gd name="connsiteX18" fmla="*/ 0 w 1692645"/>
                      <a:gd name="connsiteY18" fmla="*/ 1796081 h 2152542"/>
                      <a:gd name="connsiteX0" fmla="*/ 0 w 1703387"/>
                      <a:gd name="connsiteY0" fmla="*/ 1796081 h 2147377"/>
                      <a:gd name="connsiteX1" fmla="*/ 645762 w 1703387"/>
                      <a:gd name="connsiteY1" fmla="*/ 470115 h 2147377"/>
                      <a:gd name="connsiteX2" fmla="*/ 931619 w 1703387"/>
                      <a:gd name="connsiteY2" fmla="*/ 27553 h 2147377"/>
                      <a:gd name="connsiteX3" fmla="*/ 1052162 w 1703387"/>
                      <a:gd name="connsiteY3" fmla="*/ 0 h 2147377"/>
                      <a:gd name="connsiteX4" fmla="*/ 1315633 w 1703387"/>
                      <a:gd name="connsiteY4" fmla="*/ 106767 h 2147377"/>
                      <a:gd name="connsiteX5" fmla="*/ 1536054 w 1703387"/>
                      <a:gd name="connsiteY5" fmla="*/ 573437 h 2147377"/>
                      <a:gd name="connsiteX6" fmla="*/ 1675539 w 1703387"/>
                      <a:gd name="connsiteY6" fmla="*/ 1444786 h 2147377"/>
                      <a:gd name="connsiteX7" fmla="*/ 1689787 w 1703387"/>
                      <a:gd name="connsiteY7" fmla="*/ 1725941 h 2147377"/>
                      <a:gd name="connsiteX8" fmla="*/ 1520556 w 1703387"/>
                      <a:gd name="connsiteY8" fmla="*/ 2147376 h 2147377"/>
                      <a:gd name="connsiteX9" fmla="*/ 1509019 w 1703387"/>
                      <a:gd name="connsiteY9" fmla="*/ 1721983 h 2147377"/>
                      <a:gd name="connsiteX10" fmla="*/ 1498169 w 1703387"/>
                      <a:gd name="connsiteY10" fmla="*/ 1410346 h 2147377"/>
                      <a:gd name="connsiteX11" fmla="*/ 1369017 w 1703387"/>
                      <a:gd name="connsiteY11" fmla="*/ 621654 h 2147377"/>
                      <a:gd name="connsiteX12" fmla="*/ 1219200 w 1703387"/>
                      <a:gd name="connsiteY12" fmla="*/ 229030 h 2147377"/>
                      <a:gd name="connsiteX13" fmla="*/ 1007389 w 1703387"/>
                      <a:gd name="connsiteY13" fmla="*/ 146373 h 2147377"/>
                      <a:gd name="connsiteX14" fmla="*/ 762861 w 1703387"/>
                      <a:gd name="connsiteY14" fmla="*/ 535553 h 2147377"/>
                      <a:gd name="connsiteX15" fmla="*/ 432230 w 1703387"/>
                      <a:gd name="connsiteY15" fmla="*/ 1205424 h 2147377"/>
                      <a:gd name="connsiteX16" fmla="*/ 165315 w 1703387"/>
                      <a:gd name="connsiteY16" fmla="*/ 1806414 h 2147377"/>
                      <a:gd name="connsiteX17" fmla="*/ 0 w 1703387"/>
                      <a:gd name="connsiteY17" fmla="*/ 1796081 h 2147377"/>
                      <a:gd name="connsiteX0" fmla="*/ 0 w 1704235"/>
                      <a:gd name="connsiteY0" fmla="*/ 1796081 h 1806414"/>
                      <a:gd name="connsiteX1" fmla="*/ 645762 w 1704235"/>
                      <a:gd name="connsiteY1" fmla="*/ 470115 h 1806414"/>
                      <a:gd name="connsiteX2" fmla="*/ 931619 w 1704235"/>
                      <a:gd name="connsiteY2" fmla="*/ 27553 h 1806414"/>
                      <a:gd name="connsiteX3" fmla="*/ 1052162 w 1704235"/>
                      <a:gd name="connsiteY3" fmla="*/ 0 h 1806414"/>
                      <a:gd name="connsiteX4" fmla="*/ 1315633 w 1704235"/>
                      <a:gd name="connsiteY4" fmla="*/ 106767 h 1806414"/>
                      <a:gd name="connsiteX5" fmla="*/ 1536054 w 1704235"/>
                      <a:gd name="connsiteY5" fmla="*/ 573437 h 1806414"/>
                      <a:gd name="connsiteX6" fmla="*/ 1675539 w 1704235"/>
                      <a:gd name="connsiteY6" fmla="*/ 1444786 h 1806414"/>
                      <a:gd name="connsiteX7" fmla="*/ 1689787 w 1704235"/>
                      <a:gd name="connsiteY7" fmla="*/ 1725941 h 1806414"/>
                      <a:gd name="connsiteX8" fmla="*/ 1509019 w 1704235"/>
                      <a:gd name="connsiteY8" fmla="*/ 1721983 h 1806414"/>
                      <a:gd name="connsiteX9" fmla="*/ 1498169 w 1704235"/>
                      <a:gd name="connsiteY9" fmla="*/ 1410346 h 1806414"/>
                      <a:gd name="connsiteX10" fmla="*/ 1369017 w 1704235"/>
                      <a:gd name="connsiteY10" fmla="*/ 621654 h 1806414"/>
                      <a:gd name="connsiteX11" fmla="*/ 1219200 w 1704235"/>
                      <a:gd name="connsiteY11" fmla="*/ 229030 h 1806414"/>
                      <a:gd name="connsiteX12" fmla="*/ 1007389 w 1704235"/>
                      <a:gd name="connsiteY12" fmla="*/ 146373 h 1806414"/>
                      <a:gd name="connsiteX13" fmla="*/ 762861 w 1704235"/>
                      <a:gd name="connsiteY13" fmla="*/ 535553 h 1806414"/>
                      <a:gd name="connsiteX14" fmla="*/ 432230 w 1704235"/>
                      <a:gd name="connsiteY14" fmla="*/ 1205424 h 1806414"/>
                      <a:gd name="connsiteX15" fmla="*/ 165315 w 1704235"/>
                      <a:gd name="connsiteY15" fmla="*/ 1806414 h 1806414"/>
                      <a:gd name="connsiteX16" fmla="*/ 0 w 1704235"/>
                      <a:gd name="connsiteY16" fmla="*/ 1796081 h 1806414"/>
                      <a:gd name="connsiteX0" fmla="*/ 0 w 1675206"/>
                      <a:gd name="connsiteY0" fmla="*/ 1726148 h 1806414"/>
                      <a:gd name="connsiteX1" fmla="*/ 616733 w 1675206"/>
                      <a:gd name="connsiteY1" fmla="*/ 470115 h 1806414"/>
                      <a:gd name="connsiteX2" fmla="*/ 902590 w 1675206"/>
                      <a:gd name="connsiteY2" fmla="*/ 27553 h 1806414"/>
                      <a:gd name="connsiteX3" fmla="*/ 1023133 w 1675206"/>
                      <a:gd name="connsiteY3" fmla="*/ 0 h 1806414"/>
                      <a:gd name="connsiteX4" fmla="*/ 1286604 w 1675206"/>
                      <a:gd name="connsiteY4" fmla="*/ 106767 h 1806414"/>
                      <a:gd name="connsiteX5" fmla="*/ 1507025 w 1675206"/>
                      <a:gd name="connsiteY5" fmla="*/ 573437 h 1806414"/>
                      <a:gd name="connsiteX6" fmla="*/ 1646510 w 1675206"/>
                      <a:gd name="connsiteY6" fmla="*/ 1444786 h 1806414"/>
                      <a:gd name="connsiteX7" fmla="*/ 1660758 w 1675206"/>
                      <a:gd name="connsiteY7" fmla="*/ 1725941 h 1806414"/>
                      <a:gd name="connsiteX8" fmla="*/ 1479990 w 1675206"/>
                      <a:gd name="connsiteY8" fmla="*/ 1721983 h 1806414"/>
                      <a:gd name="connsiteX9" fmla="*/ 1469140 w 1675206"/>
                      <a:gd name="connsiteY9" fmla="*/ 1410346 h 1806414"/>
                      <a:gd name="connsiteX10" fmla="*/ 1339988 w 1675206"/>
                      <a:gd name="connsiteY10" fmla="*/ 621654 h 1806414"/>
                      <a:gd name="connsiteX11" fmla="*/ 1190171 w 1675206"/>
                      <a:gd name="connsiteY11" fmla="*/ 229030 h 1806414"/>
                      <a:gd name="connsiteX12" fmla="*/ 978360 w 1675206"/>
                      <a:gd name="connsiteY12" fmla="*/ 146373 h 1806414"/>
                      <a:gd name="connsiteX13" fmla="*/ 733832 w 1675206"/>
                      <a:gd name="connsiteY13" fmla="*/ 535553 h 1806414"/>
                      <a:gd name="connsiteX14" fmla="*/ 403201 w 1675206"/>
                      <a:gd name="connsiteY14" fmla="*/ 1205424 h 1806414"/>
                      <a:gd name="connsiteX15" fmla="*/ 136286 w 1675206"/>
                      <a:gd name="connsiteY15" fmla="*/ 1806414 h 1806414"/>
                      <a:gd name="connsiteX16" fmla="*/ 0 w 1675206"/>
                      <a:gd name="connsiteY16" fmla="*/ 1726148 h 1806414"/>
                      <a:gd name="connsiteX0" fmla="*/ 0 w 1675206"/>
                      <a:gd name="connsiteY0" fmla="*/ 1726148 h 1761013"/>
                      <a:gd name="connsiteX1" fmla="*/ 616733 w 1675206"/>
                      <a:gd name="connsiteY1" fmla="*/ 470115 h 1761013"/>
                      <a:gd name="connsiteX2" fmla="*/ 902590 w 1675206"/>
                      <a:gd name="connsiteY2" fmla="*/ 27553 h 1761013"/>
                      <a:gd name="connsiteX3" fmla="*/ 1023133 w 1675206"/>
                      <a:gd name="connsiteY3" fmla="*/ 0 h 1761013"/>
                      <a:gd name="connsiteX4" fmla="*/ 1286604 w 1675206"/>
                      <a:gd name="connsiteY4" fmla="*/ 106767 h 1761013"/>
                      <a:gd name="connsiteX5" fmla="*/ 1507025 w 1675206"/>
                      <a:gd name="connsiteY5" fmla="*/ 573437 h 1761013"/>
                      <a:gd name="connsiteX6" fmla="*/ 1646510 w 1675206"/>
                      <a:gd name="connsiteY6" fmla="*/ 1444786 h 1761013"/>
                      <a:gd name="connsiteX7" fmla="*/ 1660758 w 1675206"/>
                      <a:gd name="connsiteY7" fmla="*/ 1725941 h 1761013"/>
                      <a:gd name="connsiteX8" fmla="*/ 1479990 w 1675206"/>
                      <a:gd name="connsiteY8" fmla="*/ 1721983 h 1761013"/>
                      <a:gd name="connsiteX9" fmla="*/ 1469140 w 1675206"/>
                      <a:gd name="connsiteY9" fmla="*/ 1410346 h 1761013"/>
                      <a:gd name="connsiteX10" fmla="*/ 1339988 w 1675206"/>
                      <a:gd name="connsiteY10" fmla="*/ 621654 h 1761013"/>
                      <a:gd name="connsiteX11" fmla="*/ 1190171 w 1675206"/>
                      <a:gd name="connsiteY11" fmla="*/ 229030 h 1761013"/>
                      <a:gd name="connsiteX12" fmla="*/ 978360 w 1675206"/>
                      <a:gd name="connsiteY12" fmla="*/ 146373 h 1761013"/>
                      <a:gd name="connsiteX13" fmla="*/ 733832 w 1675206"/>
                      <a:gd name="connsiteY13" fmla="*/ 535553 h 1761013"/>
                      <a:gd name="connsiteX14" fmla="*/ 403201 w 1675206"/>
                      <a:gd name="connsiteY14" fmla="*/ 1205424 h 1761013"/>
                      <a:gd name="connsiteX15" fmla="*/ 167953 w 1675206"/>
                      <a:gd name="connsiteY15" fmla="*/ 1723287 h 1761013"/>
                      <a:gd name="connsiteX16" fmla="*/ 0 w 1675206"/>
                      <a:gd name="connsiteY16" fmla="*/ 1726148 h 1761013"/>
                      <a:gd name="connsiteX0" fmla="*/ 0 w 1675206"/>
                      <a:gd name="connsiteY0" fmla="*/ 1726148 h 1745730"/>
                      <a:gd name="connsiteX1" fmla="*/ 616733 w 1675206"/>
                      <a:gd name="connsiteY1" fmla="*/ 470115 h 1745730"/>
                      <a:gd name="connsiteX2" fmla="*/ 902590 w 1675206"/>
                      <a:gd name="connsiteY2" fmla="*/ 27553 h 1745730"/>
                      <a:gd name="connsiteX3" fmla="*/ 1023133 w 1675206"/>
                      <a:gd name="connsiteY3" fmla="*/ 0 h 1745730"/>
                      <a:gd name="connsiteX4" fmla="*/ 1286604 w 1675206"/>
                      <a:gd name="connsiteY4" fmla="*/ 106767 h 1745730"/>
                      <a:gd name="connsiteX5" fmla="*/ 1507025 w 1675206"/>
                      <a:gd name="connsiteY5" fmla="*/ 573437 h 1745730"/>
                      <a:gd name="connsiteX6" fmla="*/ 1646510 w 1675206"/>
                      <a:gd name="connsiteY6" fmla="*/ 1444786 h 1745730"/>
                      <a:gd name="connsiteX7" fmla="*/ 1660758 w 1675206"/>
                      <a:gd name="connsiteY7" fmla="*/ 1725941 h 1745730"/>
                      <a:gd name="connsiteX8" fmla="*/ 1479990 w 1675206"/>
                      <a:gd name="connsiteY8" fmla="*/ 1721983 h 1745730"/>
                      <a:gd name="connsiteX9" fmla="*/ 1469140 w 1675206"/>
                      <a:gd name="connsiteY9" fmla="*/ 1410346 h 1745730"/>
                      <a:gd name="connsiteX10" fmla="*/ 1339988 w 1675206"/>
                      <a:gd name="connsiteY10" fmla="*/ 621654 h 1745730"/>
                      <a:gd name="connsiteX11" fmla="*/ 1190171 w 1675206"/>
                      <a:gd name="connsiteY11" fmla="*/ 229030 h 1745730"/>
                      <a:gd name="connsiteX12" fmla="*/ 978360 w 1675206"/>
                      <a:gd name="connsiteY12" fmla="*/ 146373 h 1745730"/>
                      <a:gd name="connsiteX13" fmla="*/ 733832 w 1675206"/>
                      <a:gd name="connsiteY13" fmla="*/ 535553 h 1745730"/>
                      <a:gd name="connsiteX14" fmla="*/ 403201 w 1675206"/>
                      <a:gd name="connsiteY14" fmla="*/ 1205424 h 1745730"/>
                      <a:gd name="connsiteX15" fmla="*/ 167953 w 1675206"/>
                      <a:gd name="connsiteY15" fmla="*/ 1723287 h 1745730"/>
                      <a:gd name="connsiteX16" fmla="*/ 0 w 1675206"/>
                      <a:gd name="connsiteY16" fmla="*/ 1726148 h 1745730"/>
                      <a:gd name="connsiteX0" fmla="*/ 0 w 1675206"/>
                      <a:gd name="connsiteY0" fmla="*/ 1726148 h 1726203"/>
                      <a:gd name="connsiteX1" fmla="*/ 616733 w 1675206"/>
                      <a:gd name="connsiteY1" fmla="*/ 470115 h 1726203"/>
                      <a:gd name="connsiteX2" fmla="*/ 902590 w 1675206"/>
                      <a:gd name="connsiteY2" fmla="*/ 27553 h 1726203"/>
                      <a:gd name="connsiteX3" fmla="*/ 1023133 w 1675206"/>
                      <a:gd name="connsiteY3" fmla="*/ 0 h 1726203"/>
                      <a:gd name="connsiteX4" fmla="*/ 1286604 w 1675206"/>
                      <a:gd name="connsiteY4" fmla="*/ 106767 h 1726203"/>
                      <a:gd name="connsiteX5" fmla="*/ 1507025 w 1675206"/>
                      <a:gd name="connsiteY5" fmla="*/ 573437 h 1726203"/>
                      <a:gd name="connsiteX6" fmla="*/ 1646510 w 1675206"/>
                      <a:gd name="connsiteY6" fmla="*/ 1444786 h 1726203"/>
                      <a:gd name="connsiteX7" fmla="*/ 1660758 w 1675206"/>
                      <a:gd name="connsiteY7" fmla="*/ 1725941 h 1726203"/>
                      <a:gd name="connsiteX8" fmla="*/ 1479990 w 1675206"/>
                      <a:gd name="connsiteY8" fmla="*/ 1721983 h 1726203"/>
                      <a:gd name="connsiteX9" fmla="*/ 1469140 w 1675206"/>
                      <a:gd name="connsiteY9" fmla="*/ 1410346 h 1726203"/>
                      <a:gd name="connsiteX10" fmla="*/ 1339988 w 1675206"/>
                      <a:gd name="connsiteY10" fmla="*/ 621654 h 1726203"/>
                      <a:gd name="connsiteX11" fmla="*/ 1190171 w 1675206"/>
                      <a:gd name="connsiteY11" fmla="*/ 229030 h 1726203"/>
                      <a:gd name="connsiteX12" fmla="*/ 978360 w 1675206"/>
                      <a:gd name="connsiteY12" fmla="*/ 146373 h 1726203"/>
                      <a:gd name="connsiteX13" fmla="*/ 733832 w 1675206"/>
                      <a:gd name="connsiteY13" fmla="*/ 535553 h 1726203"/>
                      <a:gd name="connsiteX14" fmla="*/ 403201 w 1675206"/>
                      <a:gd name="connsiteY14" fmla="*/ 1205424 h 1726203"/>
                      <a:gd name="connsiteX15" fmla="*/ 167953 w 1675206"/>
                      <a:gd name="connsiteY15" fmla="*/ 1723287 h 1726203"/>
                      <a:gd name="connsiteX16" fmla="*/ 0 w 1675206"/>
                      <a:gd name="connsiteY16" fmla="*/ 1726148 h 1726203"/>
                      <a:gd name="connsiteX0" fmla="*/ 0 w 1675206"/>
                      <a:gd name="connsiteY0" fmla="*/ 1726148 h 1726203"/>
                      <a:gd name="connsiteX1" fmla="*/ 616733 w 1675206"/>
                      <a:gd name="connsiteY1" fmla="*/ 470115 h 1726203"/>
                      <a:gd name="connsiteX2" fmla="*/ 902590 w 1675206"/>
                      <a:gd name="connsiteY2" fmla="*/ 27553 h 1726203"/>
                      <a:gd name="connsiteX3" fmla="*/ 1023133 w 1675206"/>
                      <a:gd name="connsiteY3" fmla="*/ 0 h 1726203"/>
                      <a:gd name="connsiteX4" fmla="*/ 1286604 w 1675206"/>
                      <a:gd name="connsiteY4" fmla="*/ 106767 h 1726203"/>
                      <a:gd name="connsiteX5" fmla="*/ 1507025 w 1675206"/>
                      <a:gd name="connsiteY5" fmla="*/ 573437 h 1726203"/>
                      <a:gd name="connsiteX6" fmla="*/ 1646510 w 1675206"/>
                      <a:gd name="connsiteY6" fmla="*/ 1444786 h 1726203"/>
                      <a:gd name="connsiteX7" fmla="*/ 1660758 w 1675206"/>
                      <a:gd name="connsiteY7" fmla="*/ 1725941 h 1726203"/>
                      <a:gd name="connsiteX8" fmla="*/ 1479990 w 1675206"/>
                      <a:gd name="connsiteY8" fmla="*/ 1721983 h 1726203"/>
                      <a:gd name="connsiteX9" fmla="*/ 1469140 w 1675206"/>
                      <a:gd name="connsiteY9" fmla="*/ 1410346 h 1726203"/>
                      <a:gd name="connsiteX10" fmla="*/ 1339988 w 1675206"/>
                      <a:gd name="connsiteY10" fmla="*/ 621654 h 1726203"/>
                      <a:gd name="connsiteX11" fmla="*/ 1190171 w 1675206"/>
                      <a:gd name="connsiteY11" fmla="*/ 229030 h 1726203"/>
                      <a:gd name="connsiteX12" fmla="*/ 978360 w 1675206"/>
                      <a:gd name="connsiteY12" fmla="*/ 146373 h 1726203"/>
                      <a:gd name="connsiteX13" fmla="*/ 733832 w 1675206"/>
                      <a:gd name="connsiteY13" fmla="*/ 535553 h 1726203"/>
                      <a:gd name="connsiteX14" fmla="*/ 403201 w 1675206"/>
                      <a:gd name="connsiteY14" fmla="*/ 1205424 h 1726203"/>
                      <a:gd name="connsiteX15" fmla="*/ 167953 w 1675206"/>
                      <a:gd name="connsiteY15" fmla="*/ 1723287 h 1726203"/>
                      <a:gd name="connsiteX16" fmla="*/ 0 w 1675206"/>
                      <a:gd name="connsiteY16" fmla="*/ 1726148 h 1726203"/>
                      <a:gd name="connsiteX0" fmla="*/ 0 w 1675206"/>
                      <a:gd name="connsiteY0" fmla="*/ 1726148 h 1726145"/>
                      <a:gd name="connsiteX1" fmla="*/ 616733 w 1675206"/>
                      <a:gd name="connsiteY1" fmla="*/ 470115 h 1726145"/>
                      <a:gd name="connsiteX2" fmla="*/ 902590 w 1675206"/>
                      <a:gd name="connsiteY2" fmla="*/ 27553 h 1726145"/>
                      <a:gd name="connsiteX3" fmla="*/ 1023133 w 1675206"/>
                      <a:gd name="connsiteY3" fmla="*/ 0 h 1726145"/>
                      <a:gd name="connsiteX4" fmla="*/ 1286604 w 1675206"/>
                      <a:gd name="connsiteY4" fmla="*/ 106767 h 1726145"/>
                      <a:gd name="connsiteX5" fmla="*/ 1507025 w 1675206"/>
                      <a:gd name="connsiteY5" fmla="*/ 573437 h 1726145"/>
                      <a:gd name="connsiteX6" fmla="*/ 1646510 w 1675206"/>
                      <a:gd name="connsiteY6" fmla="*/ 1444786 h 1726145"/>
                      <a:gd name="connsiteX7" fmla="*/ 1660758 w 1675206"/>
                      <a:gd name="connsiteY7" fmla="*/ 1725941 h 1726145"/>
                      <a:gd name="connsiteX8" fmla="*/ 1469140 w 1675206"/>
                      <a:gd name="connsiteY8" fmla="*/ 1410346 h 1726145"/>
                      <a:gd name="connsiteX9" fmla="*/ 1339988 w 1675206"/>
                      <a:gd name="connsiteY9" fmla="*/ 621654 h 1726145"/>
                      <a:gd name="connsiteX10" fmla="*/ 1190171 w 1675206"/>
                      <a:gd name="connsiteY10" fmla="*/ 229030 h 1726145"/>
                      <a:gd name="connsiteX11" fmla="*/ 978360 w 1675206"/>
                      <a:gd name="connsiteY11" fmla="*/ 146373 h 1726145"/>
                      <a:gd name="connsiteX12" fmla="*/ 733832 w 1675206"/>
                      <a:gd name="connsiteY12" fmla="*/ 535553 h 1726145"/>
                      <a:gd name="connsiteX13" fmla="*/ 403201 w 1675206"/>
                      <a:gd name="connsiteY13" fmla="*/ 1205424 h 1726145"/>
                      <a:gd name="connsiteX14" fmla="*/ 167953 w 1675206"/>
                      <a:gd name="connsiteY14" fmla="*/ 1723287 h 1726145"/>
                      <a:gd name="connsiteX15" fmla="*/ 0 w 1675206"/>
                      <a:gd name="connsiteY15" fmla="*/ 1726148 h 1726145"/>
                      <a:gd name="connsiteX0" fmla="*/ 0 w 1646839"/>
                      <a:gd name="connsiteY0" fmla="*/ 1726148 h 1726145"/>
                      <a:gd name="connsiteX1" fmla="*/ 616733 w 1646839"/>
                      <a:gd name="connsiteY1" fmla="*/ 470115 h 1726145"/>
                      <a:gd name="connsiteX2" fmla="*/ 902590 w 1646839"/>
                      <a:gd name="connsiteY2" fmla="*/ 27553 h 1726145"/>
                      <a:gd name="connsiteX3" fmla="*/ 1023133 w 1646839"/>
                      <a:gd name="connsiteY3" fmla="*/ 0 h 1726145"/>
                      <a:gd name="connsiteX4" fmla="*/ 1286604 w 1646839"/>
                      <a:gd name="connsiteY4" fmla="*/ 106767 h 1726145"/>
                      <a:gd name="connsiteX5" fmla="*/ 1507025 w 1646839"/>
                      <a:gd name="connsiteY5" fmla="*/ 573437 h 1726145"/>
                      <a:gd name="connsiteX6" fmla="*/ 1646510 w 1646839"/>
                      <a:gd name="connsiteY6" fmla="*/ 1444786 h 1726145"/>
                      <a:gd name="connsiteX7" fmla="*/ 1469140 w 1646839"/>
                      <a:gd name="connsiteY7" fmla="*/ 1410346 h 1726145"/>
                      <a:gd name="connsiteX8" fmla="*/ 1339988 w 1646839"/>
                      <a:gd name="connsiteY8" fmla="*/ 621654 h 1726145"/>
                      <a:gd name="connsiteX9" fmla="*/ 1190171 w 1646839"/>
                      <a:gd name="connsiteY9" fmla="*/ 229030 h 1726145"/>
                      <a:gd name="connsiteX10" fmla="*/ 978360 w 1646839"/>
                      <a:gd name="connsiteY10" fmla="*/ 146373 h 1726145"/>
                      <a:gd name="connsiteX11" fmla="*/ 733832 w 1646839"/>
                      <a:gd name="connsiteY11" fmla="*/ 535553 h 1726145"/>
                      <a:gd name="connsiteX12" fmla="*/ 403201 w 1646839"/>
                      <a:gd name="connsiteY12" fmla="*/ 1205424 h 1726145"/>
                      <a:gd name="connsiteX13" fmla="*/ 167953 w 1646839"/>
                      <a:gd name="connsiteY13" fmla="*/ 1723287 h 1726145"/>
                      <a:gd name="connsiteX14" fmla="*/ 0 w 1646839"/>
                      <a:gd name="connsiteY14" fmla="*/ 1726148 h 1726145"/>
                      <a:gd name="connsiteX0" fmla="*/ 0 w 1647938"/>
                      <a:gd name="connsiteY0" fmla="*/ 1726148 h 1726145"/>
                      <a:gd name="connsiteX1" fmla="*/ 616733 w 1647938"/>
                      <a:gd name="connsiteY1" fmla="*/ 470115 h 1726145"/>
                      <a:gd name="connsiteX2" fmla="*/ 902590 w 1647938"/>
                      <a:gd name="connsiteY2" fmla="*/ 27553 h 1726145"/>
                      <a:gd name="connsiteX3" fmla="*/ 1023133 w 1647938"/>
                      <a:gd name="connsiteY3" fmla="*/ 0 h 1726145"/>
                      <a:gd name="connsiteX4" fmla="*/ 1286604 w 1647938"/>
                      <a:gd name="connsiteY4" fmla="*/ 106767 h 1726145"/>
                      <a:gd name="connsiteX5" fmla="*/ 1507025 w 1647938"/>
                      <a:gd name="connsiteY5" fmla="*/ 573437 h 1726145"/>
                      <a:gd name="connsiteX6" fmla="*/ 1646510 w 1647938"/>
                      <a:gd name="connsiteY6" fmla="*/ 1444786 h 1726145"/>
                      <a:gd name="connsiteX7" fmla="*/ 1422388 w 1647938"/>
                      <a:gd name="connsiteY7" fmla="*/ 1039918 h 1726145"/>
                      <a:gd name="connsiteX8" fmla="*/ 1339988 w 1647938"/>
                      <a:gd name="connsiteY8" fmla="*/ 621654 h 1726145"/>
                      <a:gd name="connsiteX9" fmla="*/ 1190171 w 1647938"/>
                      <a:gd name="connsiteY9" fmla="*/ 229030 h 1726145"/>
                      <a:gd name="connsiteX10" fmla="*/ 978360 w 1647938"/>
                      <a:gd name="connsiteY10" fmla="*/ 146373 h 1726145"/>
                      <a:gd name="connsiteX11" fmla="*/ 733832 w 1647938"/>
                      <a:gd name="connsiteY11" fmla="*/ 535553 h 1726145"/>
                      <a:gd name="connsiteX12" fmla="*/ 403201 w 1647938"/>
                      <a:gd name="connsiteY12" fmla="*/ 1205424 h 1726145"/>
                      <a:gd name="connsiteX13" fmla="*/ 167953 w 1647938"/>
                      <a:gd name="connsiteY13" fmla="*/ 1723287 h 1726145"/>
                      <a:gd name="connsiteX14" fmla="*/ 0 w 1647938"/>
                      <a:gd name="connsiteY14" fmla="*/ 1726148 h 1726145"/>
                      <a:gd name="connsiteX0" fmla="*/ 0 w 1611129"/>
                      <a:gd name="connsiteY0" fmla="*/ 1726148 h 1726145"/>
                      <a:gd name="connsiteX1" fmla="*/ 616733 w 1611129"/>
                      <a:gd name="connsiteY1" fmla="*/ 470115 h 1726145"/>
                      <a:gd name="connsiteX2" fmla="*/ 902590 w 1611129"/>
                      <a:gd name="connsiteY2" fmla="*/ 27553 h 1726145"/>
                      <a:gd name="connsiteX3" fmla="*/ 1023133 w 1611129"/>
                      <a:gd name="connsiteY3" fmla="*/ 0 h 1726145"/>
                      <a:gd name="connsiteX4" fmla="*/ 1286604 w 1611129"/>
                      <a:gd name="connsiteY4" fmla="*/ 106767 h 1726145"/>
                      <a:gd name="connsiteX5" fmla="*/ 1507025 w 1611129"/>
                      <a:gd name="connsiteY5" fmla="*/ 573437 h 1726145"/>
                      <a:gd name="connsiteX6" fmla="*/ 1609111 w 1611129"/>
                      <a:gd name="connsiteY6" fmla="*/ 900723 h 1726145"/>
                      <a:gd name="connsiteX7" fmla="*/ 1422388 w 1611129"/>
                      <a:gd name="connsiteY7" fmla="*/ 1039918 h 1726145"/>
                      <a:gd name="connsiteX8" fmla="*/ 1339988 w 1611129"/>
                      <a:gd name="connsiteY8" fmla="*/ 621654 h 1726145"/>
                      <a:gd name="connsiteX9" fmla="*/ 1190171 w 1611129"/>
                      <a:gd name="connsiteY9" fmla="*/ 229030 h 1726145"/>
                      <a:gd name="connsiteX10" fmla="*/ 978360 w 1611129"/>
                      <a:gd name="connsiteY10" fmla="*/ 146373 h 1726145"/>
                      <a:gd name="connsiteX11" fmla="*/ 733832 w 1611129"/>
                      <a:gd name="connsiteY11" fmla="*/ 535553 h 1726145"/>
                      <a:gd name="connsiteX12" fmla="*/ 403201 w 1611129"/>
                      <a:gd name="connsiteY12" fmla="*/ 1205424 h 1726145"/>
                      <a:gd name="connsiteX13" fmla="*/ 167953 w 1611129"/>
                      <a:gd name="connsiteY13" fmla="*/ 1723287 h 1726145"/>
                      <a:gd name="connsiteX14" fmla="*/ 0 w 1611129"/>
                      <a:gd name="connsiteY14" fmla="*/ 1726148 h 1726145"/>
                      <a:gd name="connsiteX0" fmla="*/ 0 w 1613681"/>
                      <a:gd name="connsiteY0" fmla="*/ 1726148 h 1726145"/>
                      <a:gd name="connsiteX1" fmla="*/ 616733 w 1613681"/>
                      <a:gd name="connsiteY1" fmla="*/ 470115 h 1726145"/>
                      <a:gd name="connsiteX2" fmla="*/ 902590 w 1613681"/>
                      <a:gd name="connsiteY2" fmla="*/ 27553 h 1726145"/>
                      <a:gd name="connsiteX3" fmla="*/ 1023133 w 1613681"/>
                      <a:gd name="connsiteY3" fmla="*/ 0 h 1726145"/>
                      <a:gd name="connsiteX4" fmla="*/ 1286604 w 1613681"/>
                      <a:gd name="connsiteY4" fmla="*/ 106767 h 1726145"/>
                      <a:gd name="connsiteX5" fmla="*/ 1507025 w 1613681"/>
                      <a:gd name="connsiteY5" fmla="*/ 573437 h 1726145"/>
                      <a:gd name="connsiteX6" fmla="*/ 1609111 w 1613681"/>
                      <a:gd name="connsiteY6" fmla="*/ 900723 h 1726145"/>
                      <a:gd name="connsiteX7" fmla="*/ 1366291 w 1613681"/>
                      <a:gd name="connsiteY7" fmla="*/ 958882 h 1726145"/>
                      <a:gd name="connsiteX8" fmla="*/ 1339988 w 1613681"/>
                      <a:gd name="connsiteY8" fmla="*/ 621654 h 1726145"/>
                      <a:gd name="connsiteX9" fmla="*/ 1190171 w 1613681"/>
                      <a:gd name="connsiteY9" fmla="*/ 229030 h 1726145"/>
                      <a:gd name="connsiteX10" fmla="*/ 978360 w 1613681"/>
                      <a:gd name="connsiteY10" fmla="*/ 146373 h 1726145"/>
                      <a:gd name="connsiteX11" fmla="*/ 733832 w 1613681"/>
                      <a:gd name="connsiteY11" fmla="*/ 535553 h 1726145"/>
                      <a:gd name="connsiteX12" fmla="*/ 403201 w 1613681"/>
                      <a:gd name="connsiteY12" fmla="*/ 1205424 h 1726145"/>
                      <a:gd name="connsiteX13" fmla="*/ 167953 w 1613681"/>
                      <a:gd name="connsiteY13" fmla="*/ 1723287 h 1726145"/>
                      <a:gd name="connsiteX14" fmla="*/ 0 w 1613681"/>
                      <a:gd name="connsiteY14" fmla="*/ 1726148 h 1726145"/>
                      <a:gd name="connsiteX0" fmla="*/ 0 w 1570134"/>
                      <a:gd name="connsiteY0" fmla="*/ 1726148 h 1726145"/>
                      <a:gd name="connsiteX1" fmla="*/ 616733 w 1570134"/>
                      <a:gd name="connsiteY1" fmla="*/ 470115 h 1726145"/>
                      <a:gd name="connsiteX2" fmla="*/ 902590 w 1570134"/>
                      <a:gd name="connsiteY2" fmla="*/ 27553 h 1726145"/>
                      <a:gd name="connsiteX3" fmla="*/ 1023133 w 1570134"/>
                      <a:gd name="connsiteY3" fmla="*/ 0 h 1726145"/>
                      <a:gd name="connsiteX4" fmla="*/ 1286604 w 1570134"/>
                      <a:gd name="connsiteY4" fmla="*/ 106767 h 1726145"/>
                      <a:gd name="connsiteX5" fmla="*/ 1507025 w 1570134"/>
                      <a:gd name="connsiteY5" fmla="*/ 573437 h 1726145"/>
                      <a:gd name="connsiteX6" fmla="*/ 1562359 w 1570134"/>
                      <a:gd name="connsiteY6" fmla="*/ 819686 h 1726145"/>
                      <a:gd name="connsiteX7" fmla="*/ 1366291 w 1570134"/>
                      <a:gd name="connsiteY7" fmla="*/ 958882 h 1726145"/>
                      <a:gd name="connsiteX8" fmla="*/ 1339988 w 1570134"/>
                      <a:gd name="connsiteY8" fmla="*/ 621654 h 1726145"/>
                      <a:gd name="connsiteX9" fmla="*/ 1190171 w 1570134"/>
                      <a:gd name="connsiteY9" fmla="*/ 229030 h 1726145"/>
                      <a:gd name="connsiteX10" fmla="*/ 978360 w 1570134"/>
                      <a:gd name="connsiteY10" fmla="*/ 146373 h 1726145"/>
                      <a:gd name="connsiteX11" fmla="*/ 733832 w 1570134"/>
                      <a:gd name="connsiteY11" fmla="*/ 535553 h 1726145"/>
                      <a:gd name="connsiteX12" fmla="*/ 403201 w 1570134"/>
                      <a:gd name="connsiteY12" fmla="*/ 1205424 h 1726145"/>
                      <a:gd name="connsiteX13" fmla="*/ 167953 w 1570134"/>
                      <a:gd name="connsiteY13" fmla="*/ 1723287 h 1726145"/>
                      <a:gd name="connsiteX14" fmla="*/ 0 w 1570134"/>
                      <a:gd name="connsiteY14" fmla="*/ 1726148 h 1726145"/>
                      <a:gd name="connsiteX0" fmla="*/ 0 w 1616885"/>
                      <a:gd name="connsiteY0" fmla="*/ 1818751 h 1818751"/>
                      <a:gd name="connsiteX1" fmla="*/ 663484 w 1616885"/>
                      <a:gd name="connsiteY1" fmla="*/ 470115 h 1818751"/>
                      <a:gd name="connsiteX2" fmla="*/ 949341 w 1616885"/>
                      <a:gd name="connsiteY2" fmla="*/ 27553 h 1818751"/>
                      <a:gd name="connsiteX3" fmla="*/ 1069884 w 1616885"/>
                      <a:gd name="connsiteY3" fmla="*/ 0 h 1818751"/>
                      <a:gd name="connsiteX4" fmla="*/ 1333355 w 1616885"/>
                      <a:gd name="connsiteY4" fmla="*/ 106767 h 1818751"/>
                      <a:gd name="connsiteX5" fmla="*/ 1553776 w 1616885"/>
                      <a:gd name="connsiteY5" fmla="*/ 573437 h 1818751"/>
                      <a:gd name="connsiteX6" fmla="*/ 1609110 w 1616885"/>
                      <a:gd name="connsiteY6" fmla="*/ 819686 h 1818751"/>
                      <a:gd name="connsiteX7" fmla="*/ 1413042 w 1616885"/>
                      <a:gd name="connsiteY7" fmla="*/ 958882 h 1818751"/>
                      <a:gd name="connsiteX8" fmla="*/ 1386739 w 1616885"/>
                      <a:gd name="connsiteY8" fmla="*/ 621654 h 1818751"/>
                      <a:gd name="connsiteX9" fmla="*/ 1236922 w 1616885"/>
                      <a:gd name="connsiteY9" fmla="*/ 229030 h 1818751"/>
                      <a:gd name="connsiteX10" fmla="*/ 1025111 w 1616885"/>
                      <a:gd name="connsiteY10" fmla="*/ 146373 h 1818751"/>
                      <a:gd name="connsiteX11" fmla="*/ 780583 w 1616885"/>
                      <a:gd name="connsiteY11" fmla="*/ 535553 h 1818751"/>
                      <a:gd name="connsiteX12" fmla="*/ 449952 w 1616885"/>
                      <a:gd name="connsiteY12" fmla="*/ 1205424 h 1818751"/>
                      <a:gd name="connsiteX13" fmla="*/ 214704 w 1616885"/>
                      <a:gd name="connsiteY13" fmla="*/ 1723287 h 1818751"/>
                      <a:gd name="connsiteX14" fmla="*/ 0 w 1616885"/>
                      <a:gd name="connsiteY14" fmla="*/ 1818751 h 1818751"/>
                      <a:gd name="connsiteX0" fmla="*/ 1539 w 1618424"/>
                      <a:gd name="connsiteY0" fmla="*/ 1818751 h 1818751"/>
                      <a:gd name="connsiteX1" fmla="*/ 149788 w 1618424"/>
                      <a:gd name="connsiteY1" fmla="*/ 1451769 h 1818751"/>
                      <a:gd name="connsiteX2" fmla="*/ 665023 w 1618424"/>
                      <a:gd name="connsiteY2" fmla="*/ 470115 h 1818751"/>
                      <a:gd name="connsiteX3" fmla="*/ 950880 w 1618424"/>
                      <a:gd name="connsiteY3" fmla="*/ 27553 h 1818751"/>
                      <a:gd name="connsiteX4" fmla="*/ 1071423 w 1618424"/>
                      <a:gd name="connsiteY4" fmla="*/ 0 h 1818751"/>
                      <a:gd name="connsiteX5" fmla="*/ 1334894 w 1618424"/>
                      <a:gd name="connsiteY5" fmla="*/ 106767 h 1818751"/>
                      <a:gd name="connsiteX6" fmla="*/ 1555315 w 1618424"/>
                      <a:gd name="connsiteY6" fmla="*/ 573437 h 1818751"/>
                      <a:gd name="connsiteX7" fmla="*/ 1610649 w 1618424"/>
                      <a:gd name="connsiteY7" fmla="*/ 819686 h 1818751"/>
                      <a:gd name="connsiteX8" fmla="*/ 1414581 w 1618424"/>
                      <a:gd name="connsiteY8" fmla="*/ 958882 h 1818751"/>
                      <a:gd name="connsiteX9" fmla="*/ 1388278 w 1618424"/>
                      <a:gd name="connsiteY9" fmla="*/ 621654 h 1818751"/>
                      <a:gd name="connsiteX10" fmla="*/ 1238461 w 1618424"/>
                      <a:gd name="connsiteY10" fmla="*/ 229030 h 1818751"/>
                      <a:gd name="connsiteX11" fmla="*/ 1026650 w 1618424"/>
                      <a:gd name="connsiteY11" fmla="*/ 146373 h 1818751"/>
                      <a:gd name="connsiteX12" fmla="*/ 782122 w 1618424"/>
                      <a:gd name="connsiteY12" fmla="*/ 535553 h 1818751"/>
                      <a:gd name="connsiteX13" fmla="*/ 451491 w 1618424"/>
                      <a:gd name="connsiteY13" fmla="*/ 1205424 h 1818751"/>
                      <a:gd name="connsiteX14" fmla="*/ 216243 w 1618424"/>
                      <a:gd name="connsiteY14" fmla="*/ 1723287 h 1818751"/>
                      <a:gd name="connsiteX15" fmla="*/ 1539 w 1618424"/>
                      <a:gd name="connsiteY15" fmla="*/ 1818751 h 1818751"/>
                      <a:gd name="connsiteX0" fmla="*/ 1539 w 1618424"/>
                      <a:gd name="connsiteY0" fmla="*/ 1818751 h 1818751"/>
                      <a:gd name="connsiteX1" fmla="*/ 149788 w 1618424"/>
                      <a:gd name="connsiteY1" fmla="*/ 1451769 h 1818751"/>
                      <a:gd name="connsiteX2" fmla="*/ 665023 w 1618424"/>
                      <a:gd name="connsiteY2" fmla="*/ 470115 h 1818751"/>
                      <a:gd name="connsiteX3" fmla="*/ 950880 w 1618424"/>
                      <a:gd name="connsiteY3" fmla="*/ 27553 h 1818751"/>
                      <a:gd name="connsiteX4" fmla="*/ 1071423 w 1618424"/>
                      <a:gd name="connsiteY4" fmla="*/ 0 h 1818751"/>
                      <a:gd name="connsiteX5" fmla="*/ 1334894 w 1618424"/>
                      <a:gd name="connsiteY5" fmla="*/ 106767 h 1818751"/>
                      <a:gd name="connsiteX6" fmla="*/ 1555315 w 1618424"/>
                      <a:gd name="connsiteY6" fmla="*/ 573437 h 1818751"/>
                      <a:gd name="connsiteX7" fmla="*/ 1610649 w 1618424"/>
                      <a:gd name="connsiteY7" fmla="*/ 819686 h 1818751"/>
                      <a:gd name="connsiteX8" fmla="*/ 1414581 w 1618424"/>
                      <a:gd name="connsiteY8" fmla="*/ 958882 h 1818751"/>
                      <a:gd name="connsiteX9" fmla="*/ 1388278 w 1618424"/>
                      <a:gd name="connsiteY9" fmla="*/ 621654 h 1818751"/>
                      <a:gd name="connsiteX10" fmla="*/ 1238461 w 1618424"/>
                      <a:gd name="connsiteY10" fmla="*/ 229030 h 1818751"/>
                      <a:gd name="connsiteX11" fmla="*/ 1026650 w 1618424"/>
                      <a:gd name="connsiteY11" fmla="*/ 146373 h 1818751"/>
                      <a:gd name="connsiteX12" fmla="*/ 782122 w 1618424"/>
                      <a:gd name="connsiteY12" fmla="*/ 535553 h 1818751"/>
                      <a:gd name="connsiteX13" fmla="*/ 451491 w 1618424"/>
                      <a:gd name="connsiteY13" fmla="*/ 1205424 h 1818751"/>
                      <a:gd name="connsiteX14" fmla="*/ 244296 w 1618424"/>
                      <a:gd name="connsiteY14" fmla="*/ 1676989 h 1818751"/>
                      <a:gd name="connsiteX15" fmla="*/ 1539 w 1618424"/>
                      <a:gd name="connsiteY15" fmla="*/ 1818751 h 1818751"/>
                      <a:gd name="connsiteX0" fmla="*/ 10806 w 1552887"/>
                      <a:gd name="connsiteY0" fmla="*/ 1784023 h 1784023"/>
                      <a:gd name="connsiteX1" fmla="*/ 84251 w 1552887"/>
                      <a:gd name="connsiteY1" fmla="*/ 1451769 h 1784023"/>
                      <a:gd name="connsiteX2" fmla="*/ 599486 w 1552887"/>
                      <a:gd name="connsiteY2" fmla="*/ 470115 h 1784023"/>
                      <a:gd name="connsiteX3" fmla="*/ 885343 w 1552887"/>
                      <a:gd name="connsiteY3" fmla="*/ 27553 h 1784023"/>
                      <a:gd name="connsiteX4" fmla="*/ 1005886 w 1552887"/>
                      <a:gd name="connsiteY4" fmla="*/ 0 h 1784023"/>
                      <a:gd name="connsiteX5" fmla="*/ 1269357 w 1552887"/>
                      <a:gd name="connsiteY5" fmla="*/ 106767 h 1784023"/>
                      <a:gd name="connsiteX6" fmla="*/ 1489778 w 1552887"/>
                      <a:gd name="connsiteY6" fmla="*/ 573437 h 1784023"/>
                      <a:gd name="connsiteX7" fmla="*/ 1545112 w 1552887"/>
                      <a:gd name="connsiteY7" fmla="*/ 819686 h 1784023"/>
                      <a:gd name="connsiteX8" fmla="*/ 1349044 w 1552887"/>
                      <a:gd name="connsiteY8" fmla="*/ 958882 h 1784023"/>
                      <a:gd name="connsiteX9" fmla="*/ 1322741 w 1552887"/>
                      <a:gd name="connsiteY9" fmla="*/ 621654 h 1784023"/>
                      <a:gd name="connsiteX10" fmla="*/ 1172924 w 1552887"/>
                      <a:gd name="connsiteY10" fmla="*/ 229030 h 1784023"/>
                      <a:gd name="connsiteX11" fmla="*/ 961113 w 1552887"/>
                      <a:gd name="connsiteY11" fmla="*/ 146373 h 1784023"/>
                      <a:gd name="connsiteX12" fmla="*/ 716585 w 1552887"/>
                      <a:gd name="connsiteY12" fmla="*/ 535553 h 1784023"/>
                      <a:gd name="connsiteX13" fmla="*/ 385954 w 1552887"/>
                      <a:gd name="connsiteY13" fmla="*/ 1205424 h 1784023"/>
                      <a:gd name="connsiteX14" fmla="*/ 178759 w 1552887"/>
                      <a:gd name="connsiteY14" fmla="*/ 1676989 h 1784023"/>
                      <a:gd name="connsiteX15" fmla="*/ 10806 w 1552887"/>
                      <a:gd name="connsiteY15" fmla="*/ 1784023 h 1784023"/>
                      <a:gd name="connsiteX0" fmla="*/ 10806 w 1552887"/>
                      <a:gd name="connsiteY0" fmla="*/ 1784023 h 1784023"/>
                      <a:gd name="connsiteX1" fmla="*/ 84251 w 1552887"/>
                      <a:gd name="connsiteY1" fmla="*/ 1451769 h 1784023"/>
                      <a:gd name="connsiteX2" fmla="*/ 599486 w 1552887"/>
                      <a:gd name="connsiteY2" fmla="*/ 470115 h 1784023"/>
                      <a:gd name="connsiteX3" fmla="*/ 885343 w 1552887"/>
                      <a:gd name="connsiteY3" fmla="*/ 27553 h 1784023"/>
                      <a:gd name="connsiteX4" fmla="*/ 1005886 w 1552887"/>
                      <a:gd name="connsiteY4" fmla="*/ 0 h 1784023"/>
                      <a:gd name="connsiteX5" fmla="*/ 1269357 w 1552887"/>
                      <a:gd name="connsiteY5" fmla="*/ 106767 h 1784023"/>
                      <a:gd name="connsiteX6" fmla="*/ 1489778 w 1552887"/>
                      <a:gd name="connsiteY6" fmla="*/ 573437 h 1784023"/>
                      <a:gd name="connsiteX7" fmla="*/ 1545112 w 1552887"/>
                      <a:gd name="connsiteY7" fmla="*/ 819686 h 1784023"/>
                      <a:gd name="connsiteX8" fmla="*/ 1349044 w 1552887"/>
                      <a:gd name="connsiteY8" fmla="*/ 958882 h 1784023"/>
                      <a:gd name="connsiteX9" fmla="*/ 1322741 w 1552887"/>
                      <a:gd name="connsiteY9" fmla="*/ 621654 h 1784023"/>
                      <a:gd name="connsiteX10" fmla="*/ 1172924 w 1552887"/>
                      <a:gd name="connsiteY10" fmla="*/ 229030 h 1784023"/>
                      <a:gd name="connsiteX11" fmla="*/ 961113 w 1552887"/>
                      <a:gd name="connsiteY11" fmla="*/ 146373 h 1784023"/>
                      <a:gd name="connsiteX12" fmla="*/ 716585 w 1552887"/>
                      <a:gd name="connsiteY12" fmla="*/ 535553 h 1784023"/>
                      <a:gd name="connsiteX13" fmla="*/ 385954 w 1552887"/>
                      <a:gd name="connsiteY13" fmla="*/ 1205424 h 1784023"/>
                      <a:gd name="connsiteX14" fmla="*/ 178759 w 1552887"/>
                      <a:gd name="connsiteY14" fmla="*/ 1665419 h 1784023"/>
                      <a:gd name="connsiteX15" fmla="*/ 10806 w 1552887"/>
                      <a:gd name="connsiteY15" fmla="*/ 1784023 h 1784023"/>
                      <a:gd name="connsiteX0" fmla="*/ 10806 w 1545144"/>
                      <a:gd name="connsiteY0" fmla="*/ 1784023 h 1784023"/>
                      <a:gd name="connsiteX1" fmla="*/ 84251 w 1545144"/>
                      <a:gd name="connsiteY1" fmla="*/ 1451769 h 1784023"/>
                      <a:gd name="connsiteX2" fmla="*/ 599486 w 1545144"/>
                      <a:gd name="connsiteY2" fmla="*/ 470115 h 1784023"/>
                      <a:gd name="connsiteX3" fmla="*/ 885343 w 1545144"/>
                      <a:gd name="connsiteY3" fmla="*/ 27553 h 1784023"/>
                      <a:gd name="connsiteX4" fmla="*/ 1005886 w 1545144"/>
                      <a:gd name="connsiteY4" fmla="*/ 0 h 1784023"/>
                      <a:gd name="connsiteX5" fmla="*/ 1269357 w 1545144"/>
                      <a:gd name="connsiteY5" fmla="*/ 106767 h 1784023"/>
                      <a:gd name="connsiteX6" fmla="*/ 1489778 w 1545144"/>
                      <a:gd name="connsiteY6" fmla="*/ 573437 h 1784023"/>
                      <a:gd name="connsiteX7" fmla="*/ 1545112 w 1545144"/>
                      <a:gd name="connsiteY7" fmla="*/ 819686 h 1784023"/>
                      <a:gd name="connsiteX8" fmla="*/ 1485726 w 1545144"/>
                      <a:gd name="connsiteY8" fmla="*/ 1381890 h 1784023"/>
                      <a:gd name="connsiteX9" fmla="*/ 1322741 w 1545144"/>
                      <a:gd name="connsiteY9" fmla="*/ 621654 h 1784023"/>
                      <a:gd name="connsiteX10" fmla="*/ 1172924 w 1545144"/>
                      <a:gd name="connsiteY10" fmla="*/ 229030 h 1784023"/>
                      <a:gd name="connsiteX11" fmla="*/ 961113 w 1545144"/>
                      <a:gd name="connsiteY11" fmla="*/ 146373 h 1784023"/>
                      <a:gd name="connsiteX12" fmla="*/ 716585 w 1545144"/>
                      <a:gd name="connsiteY12" fmla="*/ 535553 h 1784023"/>
                      <a:gd name="connsiteX13" fmla="*/ 385954 w 1545144"/>
                      <a:gd name="connsiteY13" fmla="*/ 1205424 h 1784023"/>
                      <a:gd name="connsiteX14" fmla="*/ 178759 w 1545144"/>
                      <a:gd name="connsiteY14" fmla="*/ 1665419 h 1784023"/>
                      <a:gd name="connsiteX15" fmla="*/ 10806 w 1545144"/>
                      <a:gd name="connsiteY15" fmla="*/ 1784023 h 1784023"/>
                      <a:gd name="connsiteX0" fmla="*/ 10806 w 1674954"/>
                      <a:gd name="connsiteY0" fmla="*/ 1784023 h 1784023"/>
                      <a:gd name="connsiteX1" fmla="*/ 84251 w 1674954"/>
                      <a:gd name="connsiteY1" fmla="*/ 1451769 h 1784023"/>
                      <a:gd name="connsiteX2" fmla="*/ 599486 w 1674954"/>
                      <a:gd name="connsiteY2" fmla="*/ 470115 h 1784023"/>
                      <a:gd name="connsiteX3" fmla="*/ 885343 w 1674954"/>
                      <a:gd name="connsiteY3" fmla="*/ 27553 h 1784023"/>
                      <a:gd name="connsiteX4" fmla="*/ 1005886 w 1674954"/>
                      <a:gd name="connsiteY4" fmla="*/ 0 h 1784023"/>
                      <a:gd name="connsiteX5" fmla="*/ 1269357 w 1674954"/>
                      <a:gd name="connsiteY5" fmla="*/ 106767 h 1784023"/>
                      <a:gd name="connsiteX6" fmla="*/ 1489778 w 1674954"/>
                      <a:gd name="connsiteY6" fmla="*/ 573437 h 1784023"/>
                      <a:gd name="connsiteX7" fmla="*/ 1674954 w 1674954"/>
                      <a:gd name="connsiteY7" fmla="*/ 1420360 h 1784023"/>
                      <a:gd name="connsiteX8" fmla="*/ 1485726 w 1674954"/>
                      <a:gd name="connsiteY8" fmla="*/ 1381890 h 1784023"/>
                      <a:gd name="connsiteX9" fmla="*/ 1322741 w 1674954"/>
                      <a:gd name="connsiteY9" fmla="*/ 621654 h 1784023"/>
                      <a:gd name="connsiteX10" fmla="*/ 1172924 w 1674954"/>
                      <a:gd name="connsiteY10" fmla="*/ 229030 h 1784023"/>
                      <a:gd name="connsiteX11" fmla="*/ 961113 w 1674954"/>
                      <a:gd name="connsiteY11" fmla="*/ 146373 h 1784023"/>
                      <a:gd name="connsiteX12" fmla="*/ 716585 w 1674954"/>
                      <a:gd name="connsiteY12" fmla="*/ 535553 h 1784023"/>
                      <a:gd name="connsiteX13" fmla="*/ 385954 w 1674954"/>
                      <a:gd name="connsiteY13" fmla="*/ 1205424 h 1784023"/>
                      <a:gd name="connsiteX14" fmla="*/ 178759 w 1674954"/>
                      <a:gd name="connsiteY14" fmla="*/ 1665419 h 1784023"/>
                      <a:gd name="connsiteX15" fmla="*/ 10806 w 1674954"/>
                      <a:gd name="connsiteY15" fmla="*/ 1784023 h 1784023"/>
                      <a:gd name="connsiteX0" fmla="*/ 10806 w 1697041"/>
                      <a:gd name="connsiteY0" fmla="*/ 1784023 h 1784023"/>
                      <a:gd name="connsiteX1" fmla="*/ 84251 w 1697041"/>
                      <a:gd name="connsiteY1" fmla="*/ 1451769 h 1784023"/>
                      <a:gd name="connsiteX2" fmla="*/ 599486 w 1697041"/>
                      <a:gd name="connsiteY2" fmla="*/ 470115 h 1784023"/>
                      <a:gd name="connsiteX3" fmla="*/ 885343 w 1697041"/>
                      <a:gd name="connsiteY3" fmla="*/ 27553 h 1784023"/>
                      <a:gd name="connsiteX4" fmla="*/ 1005886 w 1697041"/>
                      <a:gd name="connsiteY4" fmla="*/ 0 h 1784023"/>
                      <a:gd name="connsiteX5" fmla="*/ 1269357 w 1697041"/>
                      <a:gd name="connsiteY5" fmla="*/ 106767 h 1784023"/>
                      <a:gd name="connsiteX6" fmla="*/ 1489778 w 1697041"/>
                      <a:gd name="connsiteY6" fmla="*/ 573437 h 1784023"/>
                      <a:gd name="connsiteX7" fmla="*/ 1674954 w 1697041"/>
                      <a:gd name="connsiteY7" fmla="*/ 1420360 h 1784023"/>
                      <a:gd name="connsiteX8" fmla="*/ 1485726 w 1697041"/>
                      <a:gd name="connsiteY8" fmla="*/ 1381890 h 1784023"/>
                      <a:gd name="connsiteX9" fmla="*/ 1322741 w 1697041"/>
                      <a:gd name="connsiteY9" fmla="*/ 621654 h 1784023"/>
                      <a:gd name="connsiteX10" fmla="*/ 1172924 w 1697041"/>
                      <a:gd name="connsiteY10" fmla="*/ 229030 h 1784023"/>
                      <a:gd name="connsiteX11" fmla="*/ 961113 w 1697041"/>
                      <a:gd name="connsiteY11" fmla="*/ 146373 h 1784023"/>
                      <a:gd name="connsiteX12" fmla="*/ 716585 w 1697041"/>
                      <a:gd name="connsiteY12" fmla="*/ 535553 h 1784023"/>
                      <a:gd name="connsiteX13" fmla="*/ 385954 w 1697041"/>
                      <a:gd name="connsiteY13" fmla="*/ 1205424 h 1784023"/>
                      <a:gd name="connsiteX14" fmla="*/ 178759 w 1697041"/>
                      <a:gd name="connsiteY14" fmla="*/ 1665419 h 1784023"/>
                      <a:gd name="connsiteX15" fmla="*/ 10806 w 1697041"/>
                      <a:gd name="connsiteY15" fmla="*/ 1784023 h 1784023"/>
                      <a:gd name="connsiteX0" fmla="*/ 10806 w 1675781"/>
                      <a:gd name="connsiteY0" fmla="*/ 1784023 h 1784023"/>
                      <a:gd name="connsiteX1" fmla="*/ 84251 w 1675781"/>
                      <a:gd name="connsiteY1" fmla="*/ 1451769 h 1784023"/>
                      <a:gd name="connsiteX2" fmla="*/ 599486 w 1675781"/>
                      <a:gd name="connsiteY2" fmla="*/ 470115 h 1784023"/>
                      <a:gd name="connsiteX3" fmla="*/ 885343 w 1675781"/>
                      <a:gd name="connsiteY3" fmla="*/ 27553 h 1784023"/>
                      <a:gd name="connsiteX4" fmla="*/ 1005886 w 1675781"/>
                      <a:gd name="connsiteY4" fmla="*/ 0 h 1784023"/>
                      <a:gd name="connsiteX5" fmla="*/ 1269357 w 1675781"/>
                      <a:gd name="connsiteY5" fmla="*/ 106767 h 1784023"/>
                      <a:gd name="connsiteX6" fmla="*/ 1489778 w 1675781"/>
                      <a:gd name="connsiteY6" fmla="*/ 573437 h 1784023"/>
                      <a:gd name="connsiteX7" fmla="*/ 1674954 w 1675781"/>
                      <a:gd name="connsiteY7" fmla="*/ 1420360 h 1784023"/>
                      <a:gd name="connsiteX8" fmla="*/ 1485726 w 1675781"/>
                      <a:gd name="connsiteY8" fmla="*/ 1381890 h 1784023"/>
                      <a:gd name="connsiteX9" fmla="*/ 1322741 w 1675781"/>
                      <a:gd name="connsiteY9" fmla="*/ 621654 h 1784023"/>
                      <a:gd name="connsiteX10" fmla="*/ 1172924 w 1675781"/>
                      <a:gd name="connsiteY10" fmla="*/ 229030 h 1784023"/>
                      <a:gd name="connsiteX11" fmla="*/ 961113 w 1675781"/>
                      <a:gd name="connsiteY11" fmla="*/ 146373 h 1784023"/>
                      <a:gd name="connsiteX12" fmla="*/ 716585 w 1675781"/>
                      <a:gd name="connsiteY12" fmla="*/ 535553 h 1784023"/>
                      <a:gd name="connsiteX13" fmla="*/ 385954 w 1675781"/>
                      <a:gd name="connsiteY13" fmla="*/ 1205424 h 1784023"/>
                      <a:gd name="connsiteX14" fmla="*/ 178759 w 1675781"/>
                      <a:gd name="connsiteY14" fmla="*/ 1665419 h 1784023"/>
                      <a:gd name="connsiteX15" fmla="*/ 10806 w 1675781"/>
                      <a:gd name="connsiteY15" fmla="*/ 1784023 h 1784023"/>
                      <a:gd name="connsiteX0" fmla="*/ 10806 w 1641802"/>
                      <a:gd name="connsiteY0" fmla="*/ 1784023 h 1784023"/>
                      <a:gd name="connsiteX1" fmla="*/ 84251 w 1641802"/>
                      <a:gd name="connsiteY1" fmla="*/ 1451769 h 1784023"/>
                      <a:gd name="connsiteX2" fmla="*/ 599486 w 1641802"/>
                      <a:gd name="connsiteY2" fmla="*/ 470115 h 1784023"/>
                      <a:gd name="connsiteX3" fmla="*/ 885343 w 1641802"/>
                      <a:gd name="connsiteY3" fmla="*/ 27553 h 1784023"/>
                      <a:gd name="connsiteX4" fmla="*/ 1005886 w 1641802"/>
                      <a:gd name="connsiteY4" fmla="*/ 0 h 1784023"/>
                      <a:gd name="connsiteX5" fmla="*/ 1269357 w 1641802"/>
                      <a:gd name="connsiteY5" fmla="*/ 106767 h 1784023"/>
                      <a:gd name="connsiteX6" fmla="*/ 1489778 w 1641802"/>
                      <a:gd name="connsiteY6" fmla="*/ 573437 h 1784023"/>
                      <a:gd name="connsiteX7" fmla="*/ 1640786 w 1641802"/>
                      <a:gd name="connsiteY7" fmla="*/ 1420360 h 1784023"/>
                      <a:gd name="connsiteX8" fmla="*/ 1485726 w 1641802"/>
                      <a:gd name="connsiteY8" fmla="*/ 1381890 h 1784023"/>
                      <a:gd name="connsiteX9" fmla="*/ 1322741 w 1641802"/>
                      <a:gd name="connsiteY9" fmla="*/ 621654 h 1784023"/>
                      <a:gd name="connsiteX10" fmla="*/ 1172924 w 1641802"/>
                      <a:gd name="connsiteY10" fmla="*/ 229030 h 1784023"/>
                      <a:gd name="connsiteX11" fmla="*/ 961113 w 1641802"/>
                      <a:gd name="connsiteY11" fmla="*/ 146373 h 1784023"/>
                      <a:gd name="connsiteX12" fmla="*/ 716585 w 1641802"/>
                      <a:gd name="connsiteY12" fmla="*/ 535553 h 1784023"/>
                      <a:gd name="connsiteX13" fmla="*/ 385954 w 1641802"/>
                      <a:gd name="connsiteY13" fmla="*/ 1205424 h 1784023"/>
                      <a:gd name="connsiteX14" fmla="*/ 178759 w 1641802"/>
                      <a:gd name="connsiteY14" fmla="*/ 1665419 h 1784023"/>
                      <a:gd name="connsiteX15" fmla="*/ 10806 w 1641802"/>
                      <a:gd name="connsiteY15" fmla="*/ 1784023 h 1784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41802" h="1784023">
                        <a:moveTo>
                          <a:pt x="10806" y="1784023"/>
                        </a:moveTo>
                        <a:cubicBezTo>
                          <a:pt x="-270" y="1738770"/>
                          <a:pt x="-26330" y="1676542"/>
                          <a:pt x="84251" y="1451769"/>
                        </a:cubicBezTo>
                        <a:cubicBezTo>
                          <a:pt x="194832" y="1226996"/>
                          <a:pt x="465971" y="707484"/>
                          <a:pt x="599486" y="470115"/>
                        </a:cubicBezTo>
                        <a:cubicBezTo>
                          <a:pt x="733001" y="232746"/>
                          <a:pt x="846310" y="51088"/>
                          <a:pt x="885343" y="27553"/>
                        </a:cubicBezTo>
                        <a:cubicBezTo>
                          <a:pt x="924376" y="4018"/>
                          <a:pt x="973741" y="4592"/>
                          <a:pt x="1005886" y="0"/>
                        </a:cubicBezTo>
                        <a:cubicBezTo>
                          <a:pt x="1052381" y="2583"/>
                          <a:pt x="1188708" y="11194"/>
                          <a:pt x="1269357" y="106767"/>
                        </a:cubicBezTo>
                        <a:cubicBezTo>
                          <a:pt x="1350006" y="202340"/>
                          <a:pt x="1427873" y="354505"/>
                          <a:pt x="1489778" y="573437"/>
                        </a:cubicBezTo>
                        <a:cubicBezTo>
                          <a:pt x="1551683" y="792369"/>
                          <a:pt x="1627797" y="1420978"/>
                          <a:pt x="1640786" y="1420360"/>
                        </a:cubicBezTo>
                        <a:cubicBezTo>
                          <a:pt x="1653775" y="1419742"/>
                          <a:pt x="1538733" y="1515008"/>
                          <a:pt x="1485726" y="1381890"/>
                        </a:cubicBezTo>
                        <a:cubicBezTo>
                          <a:pt x="1432719" y="1248772"/>
                          <a:pt x="1374875" y="813797"/>
                          <a:pt x="1322741" y="621654"/>
                        </a:cubicBezTo>
                        <a:cubicBezTo>
                          <a:pt x="1270607" y="429511"/>
                          <a:pt x="1203346" y="285857"/>
                          <a:pt x="1172924" y="229030"/>
                        </a:cubicBezTo>
                        <a:cubicBezTo>
                          <a:pt x="1142502" y="172203"/>
                          <a:pt x="1028846" y="84954"/>
                          <a:pt x="961113" y="146373"/>
                        </a:cubicBezTo>
                        <a:cubicBezTo>
                          <a:pt x="893380" y="207792"/>
                          <a:pt x="812445" y="359045"/>
                          <a:pt x="716585" y="535553"/>
                        </a:cubicBezTo>
                        <a:cubicBezTo>
                          <a:pt x="620725" y="712061"/>
                          <a:pt x="480267" y="1007468"/>
                          <a:pt x="385954" y="1205424"/>
                        </a:cubicBezTo>
                        <a:cubicBezTo>
                          <a:pt x="291641" y="1403380"/>
                          <a:pt x="257175" y="1492798"/>
                          <a:pt x="178759" y="1665419"/>
                        </a:cubicBezTo>
                        <a:lnTo>
                          <a:pt x="10806" y="178402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24" name="Freeform: Shape 323">
                    <a:extLst>
                      <a:ext uri="{FF2B5EF4-FFF2-40B4-BE49-F238E27FC236}">
                        <a16:creationId xmlns:a16="http://schemas.microsoft.com/office/drawing/2014/main" id="{FF3B51EE-103E-40AB-B62E-4EDE9C519C2D}"/>
                      </a:ext>
                    </a:extLst>
                  </p:cNvPr>
                  <p:cNvSpPr/>
                  <p:nvPr/>
                </p:nvSpPr>
                <p:spPr>
                  <a:xfrm>
                    <a:off x="10098328" y="2217088"/>
                    <a:ext cx="269620" cy="1774604"/>
                  </a:xfrm>
                  <a:custGeom>
                    <a:avLst/>
                    <a:gdLst>
                      <a:gd name="connsiteX0" fmla="*/ 0 w 192689"/>
                      <a:gd name="connsiteY0" fmla="*/ 3829269 h 3867807"/>
                      <a:gd name="connsiteX1" fmla="*/ 28027 w 192689"/>
                      <a:gd name="connsiteY1" fmla="*/ 101600 h 3867807"/>
                      <a:gd name="connsiteX2" fmla="*/ 3503 w 192689"/>
                      <a:gd name="connsiteY2" fmla="*/ 7007 h 3867807"/>
                      <a:gd name="connsiteX3" fmla="*/ 56055 w 192689"/>
                      <a:gd name="connsiteY3" fmla="*/ 0 h 3867807"/>
                      <a:gd name="connsiteX4" fmla="*/ 115614 w 192689"/>
                      <a:gd name="connsiteY4" fmla="*/ 70069 h 3867807"/>
                      <a:gd name="connsiteX5" fmla="*/ 133131 w 192689"/>
                      <a:gd name="connsiteY5" fmla="*/ 140138 h 3867807"/>
                      <a:gd name="connsiteX6" fmla="*/ 147145 w 192689"/>
                      <a:gd name="connsiteY6" fmla="*/ 602593 h 3867807"/>
                      <a:gd name="connsiteX7" fmla="*/ 192689 w 192689"/>
                      <a:gd name="connsiteY7" fmla="*/ 1940910 h 3867807"/>
                      <a:gd name="connsiteX8" fmla="*/ 185683 w 192689"/>
                      <a:gd name="connsiteY8" fmla="*/ 3867807 h 3867807"/>
                      <a:gd name="connsiteX9" fmla="*/ 0 w 192689"/>
                      <a:gd name="connsiteY9" fmla="*/ 3829269 h 3867807"/>
                      <a:gd name="connsiteX0" fmla="*/ 0 w 192689"/>
                      <a:gd name="connsiteY0" fmla="*/ 3829269 h 3867807"/>
                      <a:gd name="connsiteX1" fmla="*/ 26540 w 192689"/>
                      <a:gd name="connsiteY1" fmla="*/ 1897914 h 3867807"/>
                      <a:gd name="connsiteX2" fmla="*/ 28027 w 192689"/>
                      <a:gd name="connsiteY2" fmla="*/ 101600 h 3867807"/>
                      <a:gd name="connsiteX3" fmla="*/ 3503 w 192689"/>
                      <a:gd name="connsiteY3" fmla="*/ 7007 h 3867807"/>
                      <a:gd name="connsiteX4" fmla="*/ 56055 w 192689"/>
                      <a:gd name="connsiteY4" fmla="*/ 0 h 3867807"/>
                      <a:gd name="connsiteX5" fmla="*/ 115614 w 192689"/>
                      <a:gd name="connsiteY5" fmla="*/ 70069 h 3867807"/>
                      <a:gd name="connsiteX6" fmla="*/ 133131 w 192689"/>
                      <a:gd name="connsiteY6" fmla="*/ 140138 h 3867807"/>
                      <a:gd name="connsiteX7" fmla="*/ 147145 w 192689"/>
                      <a:gd name="connsiteY7" fmla="*/ 602593 h 3867807"/>
                      <a:gd name="connsiteX8" fmla="*/ 192689 w 192689"/>
                      <a:gd name="connsiteY8" fmla="*/ 1940910 h 3867807"/>
                      <a:gd name="connsiteX9" fmla="*/ 185683 w 192689"/>
                      <a:gd name="connsiteY9" fmla="*/ 3867807 h 3867807"/>
                      <a:gd name="connsiteX10" fmla="*/ 0 w 192689"/>
                      <a:gd name="connsiteY10" fmla="*/ 3829269 h 3867807"/>
                      <a:gd name="connsiteX0" fmla="*/ 0 w 203946"/>
                      <a:gd name="connsiteY0" fmla="*/ 3829269 h 3867807"/>
                      <a:gd name="connsiteX1" fmla="*/ 26540 w 203946"/>
                      <a:gd name="connsiteY1" fmla="*/ 1897914 h 3867807"/>
                      <a:gd name="connsiteX2" fmla="*/ 28027 w 203946"/>
                      <a:gd name="connsiteY2" fmla="*/ 101600 h 3867807"/>
                      <a:gd name="connsiteX3" fmla="*/ 3503 w 203946"/>
                      <a:gd name="connsiteY3" fmla="*/ 7007 h 3867807"/>
                      <a:gd name="connsiteX4" fmla="*/ 56055 w 203946"/>
                      <a:gd name="connsiteY4" fmla="*/ 0 h 3867807"/>
                      <a:gd name="connsiteX5" fmla="*/ 115614 w 203946"/>
                      <a:gd name="connsiteY5" fmla="*/ 70069 h 3867807"/>
                      <a:gd name="connsiteX6" fmla="*/ 133131 w 203946"/>
                      <a:gd name="connsiteY6" fmla="*/ 140138 h 3867807"/>
                      <a:gd name="connsiteX7" fmla="*/ 147145 w 203946"/>
                      <a:gd name="connsiteY7" fmla="*/ 602593 h 3867807"/>
                      <a:gd name="connsiteX8" fmla="*/ 192689 w 203946"/>
                      <a:gd name="connsiteY8" fmla="*/ 1940910 h 3867807"/>
                      <a:gd name="connsiteX9" fmla="*/ 185683 w 203946"/>
                      <a:gd name="connsiteY9" fmla="*/ 3867807 h 3867807"/>
                      <a:gd name="connsiteX10" fmla="*/ 0 w 203946"/>
                      <a:gd name="connsiteY10" fmla="*/ 3829269 h 3867807"/>
                      <a:gd name="connsiteX0" fmla="*/ 0 w 199892"/>
                      <a:gd name="connsiteY0" fmla="*/ 3829269 h 3867807"/>
                      <a:gd name="connsiteX1" fmla="*/ 26540 w 199892"/>
                      <a:gd name="connsiteY1" fmla="*/ 1897914 h 3867807"/>
                      <a:gd name="connsiteX2" fmla="*/ 28027 w 199892"/>
                      <a:gd name="connsiteY2" fmla="*/ 101600 h 3867807"/>
                      <a:gd name="connsiteX3" fmla="*/ 3503 w 199892"/>
                      <a:gd name="connsiteY3" fmla="*/ 7007 h 3867807"/>
                      <a:gd name="connsiteX4" fmla="*/ 56055 w 199892"/>
                      <a:gd name="connsiteY4" fmla="*/ 0 h 3867807"/>
                      <a:gd name="connsiteX5" fmla="*/ 115614 w 199892"/>
                      <a:gd name="connsiteY5" fmla="*/ 70069 h 3867807"/>
                      <a:gd name="connsiteX6" fmla="*/ 133131 w 199892"/>
                      <a:gd name="connsiteY6" fmla="*/ 140138 h 3867807"/>
                      <a:gd name="connsiteX7" fmla="*/ 147145 w 199892"/>
                      <a:gd name="connsiteY7" fmla="*/ 602593 h 3867807"/>
                      <a:gd name="connsiteX8" fmla="*/ 179918 w 199892"/>
                      <a:gd name="connsiteY8" fmla="*/ 1940910 h 3867807"/>
                      <a:gd name="connsiteX9" fmla="*/ 185683 w 199892"/>
                      <a:gd name="connsiteY9" fmla="*/ 3867807 h 3867807"/>
                      <a:gd name="connsiteX10" fmla="*/ 0 w 199892"/>
                      <a:gd name="connsiteY10" fmla="*/ 3829269 h 3867807"/>
                      <a:gd name="connsiteX0" fmla="*/ 0 w 199892"/>
                      <a:gd name="connsiteY0" fmla="*/ 3829269 h 3867807"/>
                      <a:gd name="connsiteX1" fmla="*/ 26540 w 199892"/>
                      <a:gd name="connsiteY1" fmla="*/ 1897914 h 3867807"/>
                      <a:gd name="connsiteX2" fmla="*/ 52602 w 199892"/>
                      <a:gd name="connsiteY2" fmla="*/ 1110848 h 3867807"/>
                      <a:gd name="connsiteX3" fmla="*/ 28027 w 199892"/>
                      <a:gd name="connsiteY3" fmla="*/ 101600 h 3867807"/>
                      <a:gd name="connsiteX4" fmla="*/ 3503 w 199892"/>
                      <a:gd name="connsiteY4" fmla="*/ 7007 h 3867807"/>
                      <a:gd name="connsiteX5" fmla="*/ 56055 w 199892"/>
                      <a:gd name="connsiteY5" fmla="*/ 0 h 3867807"/>
                      <a:gd name="connsiteX6" fmla="*/ 115614 w 199892"/>
                      <a:gd name="connsiteY6" fmla="*/ 70069 h 3867807"/>
                      <a:gd name="connsiteX7" fmla="*/ 133131 w 199892"/>
                      <a:gd name="connsiteY7" fmla="*/ 140138 h 3867807"/>
                      <a:gd name="connsiteX8" fmla="*/ 147145 w 199892"/>
                      <a:gd name="connsiteY8" fmla="*/ 602593 h 3867807"/>
                      <a:gd name="connsiteX9" fmla="*/ 179918 w 199892"/>
                      <a:gd name="connsiteY9" fmla="*/ 1940910 h 3867807"/>
                      <a:gd name="connsiteX10" fmla="*/ 185683 w 199892"/>
                      <a:gd name="connsiteY10" fmla="*/ 3867807 h 3867807"/>
                      <a:gd name="connsiteX11" fmla="*/ 0 w 199892"/>
                      <a:gd name="connsiteY11" fmla="*/ 3829269 h 3867807"/>
                      <a:gd name="connsiteX0" fmla="*/ 0 w 199892"/>
                      <a:gd name="connsiteY0" fmla="*/ 3829269 h 3867807"/>
                      <a:gd name="connsiteX1" fmla="*/ 26540 w 199892"/>
                      <a:gd name="connsiteY1" fmla="*/ 1897914 h 3867807"/>
                      <a:gd name="connsiteX2" fmla="*/ 52602 w 199892"/>
                      <a:gd name="connsiteY2" fmla="*/ 1110848 h 3867807"/>
                      <a:gd name="connsiteX3" fmla="*/ 44955 w 199892"/>
                      <a:gd name="connsiteY3" fmla="*/ 473900 h 3867807"/>
                      <a:gd name="connsiteX4" fmla="*/ 28027 w 199892"/>
                      <a:gd name="connsiteY4" fmla="*/ 101600 h 3867807"/>
                      <a:gd name="connsiteX5" fmla="*/ 3503 w 199892"/>
                      <a:gd name="connsiteY5" fmla="*/ 7007 h 3867807"/>
                      <a:gd name="connsiteX6" fmla="*/ 56055 w 199892"/>
                      <a:gd name="connsiteY6" fmla="*/ 0 h 3867807"/>
                      <a:gd name="connsiteX7" fmla="*/ 115614 w 199892"/>
                      <a:gd name="connsiteY7" fmla="*/ 70069 h 3867807"/>
                      <a:gd name="connsiteX8" fmla="*/ 133131 w 199892"/>
                      <a:gd name="connsiteY8" fmla="*/ 140138 h 3867807"/>
                      <a:gd name="connsiteX9" fmla="*/ 147145 w 199892"/>
                      <a:gd name="connsiteY9" fmla="*/ 602593 h 3867807"/>
                      <a:gd name="connsiteX10" fmla="*/ 179918 w 199892"/>
                      <a:gd name="connsiteY10" fmla="*/ 1940910 h 3867807"/>
                      <a:gd name="connsiteX11" fmla="*/ 185683 w 199892"/>
                      <a:gd name="connsiteY11" fmla="*/ 3867807 h 3867807"/>
                      <a:gd name="connsiteX12" fmla="*/ 0 w 199892"/>
                      <a:gd name="connsiteY12" fmla="*/ 3829269 h 3867807"/>
                      <a:gd name="connsiteX0" fmla="*/ 0 w 199892"/>
                      <a:gd name="connsiteY0" fmla="*/ 3829269 h 3867807"/>
                      <a:gd name="connsiteX1" fmla="*/ 26540 w 199892"/>
                      <a:gd name="connsiteY1" fmla="*/ 1897914 h 3867807"/>
                      <a:gd name="connsiteX2" fmla="*/ 52602 w 199892"/>
                      <a:gd name="connsiteY2" fmla="*/ 1110848 h 3867807"/>
                      <a:gd name="connsiteX3" fmla="*/ 44955 w 199892"/>
                      <a:gd name="connsiteY3" fmla="*/ 473900 h 3867807"/>
                      <a:gd name="connsiteX4" fmla="*/ 28027 w 199892"/>
                      <a:gd name="connsiteY4" fmla="*/ 101600 h 3867807"/>
                      <a:gd name="connsiteX5" fmla="*/ 3503 w 199892"/>
                      <a:gd name="connsiteY5" fmla="*/ 7007 h 3867807"/>
                      <a:gd name="connsiteX6" fmla="*/ 56055 w 199892"/>
                      <a:gd name="connsiteY6" fmla="*/ 0 h 3867807"/>
                      <a:gd name="connsiteX7" fmla="*/ 115614 w 199892"/>
                      <a:gd name="connsiteY7" fmla="*/ 70069 h 3867807"/>
                      <a:gd name="connsiteX8" fmla="*/ 133131 w 199892"/>
                      <a:gd name="connsiteY8" fmla="*/ 140138 h 3867807"/>
                      <a:gd name="connsiteX9" fmla="*/ 129479 w 199892"/>
                      <a:gd name="connsiteY9" fmla="*/ 310614 h 3867807"/>
                      <a:gd name="connsiteX10" fmla="*/ 147145 w 199892"/>
                      <a:gd name="connsiteY10" fmla="*/ 602593 h 3867807"/>
                      <a:gd name="connsiteX11" fmla="*/ 179918 w 199892"/>
                      <a:gd name="connsiteY11" fmla="*/ 1940910 h 3867807"/>
                      <a:gd name="connsiteX12" fmla="*/ 185683 w 199892"/>
                      <a:gd name="connsiteY12" fmla="*/ 3867807 h 3867807"/>
                      <a:gd name="connsiteX13" fmla="*/ 0 w 199892"/>
                      <a:gd name="connsiteY13" fmla="*/ 3829269 h 3867807"/>
                      <a:gd name="connsiteX0" fmla="*/ 0 w 199892"/>
                      <a:gd name="connsiteY0" fmla="*/ 3829269 h 3867807"/>
                      <a:gd name="connsiteX1" fmla="*/ 26540 w 199892"/>
                      <a:gd name="connsiteY1" fmla="*/ 1892151 h 3867807"/>
                      <a:gd name="connsiteX2" fmla="*/ 52602 w 199892"/>
                      <a:gd name="connsiteY2" fmla="*/ 1110848 h 3867807"/>
                      <a:gd name="connsiteX3" fmla="*/ 44955 w 199892"/>
                      <a:gd name="connsiteY3" fmla="*/ 473900 h 3867807"/>
                      <a:gd name="connsiteX4" fmla="*/ 28027 w 199892"/>
                      <a:gd name="connsiteY4" fmla="*/ 101600 h 3867807"/>
                      <a:gd name="connsiteX5" fmla="*/ 3503 w 199892"/>
                      <a:gd name="connsiteY5" fmla="*/ 7007 h 3867807"/>
                      <a:gd name="connsiteX6" fmla="*/ 56055 w 199892"/>
                      <a:gd name="connsiteY6" fmla="*/ 0 h 3867807"/>
                      <a:gd name="connsiteX7" fmla="*/ 115614 w 199892"/>
                      <a:gd name="connsiteY7" fmla="*/ 70069 h 3867807"/>
                      <a:gd name="connsiteX8" fmla="*/ 133131 w 199892"/>
                      <a:gd name="connsiteY8" fmla="*/ 140138 h 3867807"/>
                      <a:gd name="connsiteX9" fmla="*/ 129479 w 199892"/>
                      <a:gd name="connsiteY9" fmla="*/ 310614 h 3867807"/>
                      <a:gd name="connsiteX10" fmla="*/ 147145 w 199892"/>
                      <a:gd name="connsiteY10" fmla="*/ 602593 h 3867807"/>
                      <a:gd name="connsiteX11" fmla="*/ 179918 w 199892"/>
                      <a:gd name="connsiteY11" fmla="*/ 1940910 h 3867807"/>
                      <a:gd name="connsiteX12" fmla="*/ 185683 w 199892"/>
                      <a:gd name="connsiteY12" fmla="*/ 3867807 h 3867807"/>
                      <a:gd name="connsiteX13" fmla="*/ 0 w 199892"/>
                      <a:gd name="connsiteY13" fmla="*/ 3829269 h 3867807"/>
                      <a:gd name="connsiteX0" fmla="*/ 0 w 199892"/>
                      <a:gd name="connsiteY0" fmla="*/ 3829269 h 3867807"/>
                      <a:gd name="connsiteX1" fmla="*/ 26540 w 199892"/>
                      <a:gd name="connsiteY1" fmla="*/ 1892151 h 3867807"/>
                      <a:gd name="connsiteX2" fmla="*/ 44955 w 199892"/>
                      <a:gd name="connsiteY2" fmla="*/ 1664925 h 3867807"/>
                      <a:gd name="connsiteX3" fmla="*/ 52602 w 199892"/>
                      <a:gd name="connsiteY3" fmla="*/ 1110848 h 3867807"/>
                      <a:gd name="connsiteX4" fmla="*/ 44955 w 199892"/>
                      <a:gd name="connsiteY4" fmla="*/ 473900 h 3867807"/>
                      <a:gd name="connsiteX5" fmla="*/ 28027 w 199892"/>
                      <a:gd name="connsiteY5" fmla="*/ 101600 h 3867807"/>
                      <a:gd name="connsiteX6" fmla="*/ 3503 w 199892"/>
                      <a:gd name="connsiteY6" fmla="*/ 7007 h 3867807"/>
                      <a:gd name="connsiteX7" fmla="*/ 56055 w 199892"/>
                      <a:gd name="connsiteY7" fmla="*/ 0 h 3867807"/>
                      <a:gd name="connsiteX8" fmla="*/ 115614 w 199892"/>
                      <a:gd name="connsiteY8" fmla="*/ 70069 h 3867807"/>
                      <a:gd name="connsiteX9" fmla="*/ 133131 w 199892"/>
                      <a:gd name="connsiteY9" fmla="*/ 140138 h 3867807"/>
                      <a:gd name="connsiteX10" fmla="*/ 129479 w 199892"/>
                      <a:gd name="connsiteY10" fmla="*/ 310614 h 3867807"/>
                      <a:gd name="connsiteX11" fmla="*/ 147145 w 199892"/>
                      <a:gd name="connsiteY11" fmla="*/ 602593 h 3867807"/>
                      <a:gd name="connsiteX12" fmla="*/ 179918 w 199892"/>
                      <a:gd name="connsiteY12" fmla="*/ 1940910 h 3867807"/>
                      <a:gd name="connsiteX13" fmla="*/ 185683 w 199892"/>
                      <a:gd name="connsiteY13" fmla="*/ 3867807 h 3867807"/>
                      <a:gd name="connsiteX14" fmla="*/ 0 w 199892"/>
                      <a:gd name="connsiteY14" fmla="*/ 3829269 h 3867807"/>
                      <a:gd name="connsiteX0" fmla="*/ 0 w 199892"/>
                      <a:gd name="connsiteY0" fmla="*/ 3829269 h 3867807"/>
                      <a:gd name="connsiteX1" fmla="*/ 26540 w 199892"/>
                      <a:gd name="connsiteY1" fmla="*/ 1892151 h 3867807"/>
                      <a:gd name="connsiteX2" fmla="*/ 44955 w 199892"/>
                      <a:gd name="connsiteY2" fmla="*/ 1664925 h 3867807"/>
                      <a:gd name="connsiteX3" fmla="*/ 52602 w 199892"/>
                      <a:gd name="connsiteY3" fmla="*/ 1110848 h 3867807"/>
                      <a:gd name="connsiteX4" fmla="*/ 44955 w 199892"/>
                      <a:gd name="connsiteY4" fmla="*/ 473900 h 3867807"/>
                      <a:gd name="connsiteX5" fmla="*/ 28027 w 199892"/>
                      <a:gd name="connsiteY5" fmla="*/ 101600 h 3867807"/>
                      <a:gd name="connsiteX6" fmla="*/ 3503 w 199892"/>
                      <a:gd name="connsiteY6" fmla="*/ 7007 h 3867807"/>
                      <a:gd name="connsiteX7" fmla="*/ 56055 w 199892"/>
                      <a:gd name="connsiteY7" fmla="*/ 0 h 3867807"/>
                      <a:gd name="connsiteX8" fmla="*/ 115614 w 199892"/>
                      <a:gd name="connsiteY8" fmla="*/ 70069 h 3867807"/>
                      <a:gd name="connsiteX9" fmla="*/ 133131 w 199892"/>
                      <a:gd name="connsiteY9" fmla="*/ 140138 h 3867807"/>
                      <a:gd name="connsiteX10" fmla="*/ 129479 w 199892"/>
                      <a:gd name="connsiteY10" fmla="*/ 310614 h 3867807"/>
                      <a:gd name="connsiteX11" fmla="*/ 147145 w 199892"/>
                      <a:gd name="connsiteY11" fmla="*/ 602593 h 3867807"/>
                      <a:gd name="connsiteX12" fmla="*/ 179918 w 199892"/>
                      <a:gd name="connsiteY12" fmla="*/ 1940910 h 3867807"/>
                      <a:gd name="connsiteX13" fmla="*/ 185683 w 199892"/>
                      <a:gd name="connsiteY13" fmla="*/ 3867807 h 3867807"/>
                      <a:gd name="connsiteX14" fmla="*/ 0 w 199892"/>
                      <a:gd name="connsiteY14" fmla="*/ 3829269 h 3867807"/>
                      <a:gd name="connsiteX0" fmla="*/ 0 w 199892"/>
                      <a:gd name="connsiteY0" fmla="*/ 3829269 h 3867807"/>
                      <a:gd name="connsiteX1" fmla="*/ 26540 w 199892"/>
                      <a:gd name="connsiteY1" fmla="*/ 1892151 h 3867807"/>
                      <a:gd name="connsiteX2" fmla="*/ 44955 w 199892"/>
                      <a:gd name="connsiteY2" fmla="*/ 1664925 h 3867807"/>
                      <a:gd name="connsiteX3" fmla="*/ 52602 w 199892"/>
                      <a:gd name="connsiteY3" fmla="*/ 1110848 h 3867807"/>
                      <a:gd name="connsiteX4" fmla="*/ 44955 w 199892"/>
                      <a:gd name="connsiteY4" fmla="*/ 473900 h 3867807"/>
                      <a:gd name="connsiteX5" fmla="*/ 28027 w 199892"/>
                      <a:gd name="connsiteY5" fmla="*/ 101600 h 3867807"/>
                      <a:gd name="connsiteX6" fmla="*/ 3503 w 199892"/>
                      <a:gd name="connsiteY6" fmla="*/ 7007 h 3867807"/>
                      <a:gd name="connsiteX7" fmla="*/ 56055 w 199892"/>
                      <a:gd name="connsiteY7" fmla="*/ 0 h 3867807"/>
                      <a:gd name="connsiteX8" fmla="*/ 115614 w 199892"/>
                      <a:gd name="connsiteY8" fmla="*/ 70069 h 3867807"/>
                      <a:gd name="connsiteX9" fmla="*/ 133131 w 199892"/>
                      <a:gd name="connsiteY9" fmla="*/ 140138 h 3867807"/>
                      <a:gd name="connsiteX10" fmla="*/ 129479 w 199892"/>
                      <a:gd name="connsiteY10" fmla="*/ 310614 h 3867807"/>
                      <a:gd name="connsiteX11" fmla="*/ 147145 w 199892"/>
                      <a:gd name="connsiteY11" fmla="*/ 602593 h 3867807"/>
                      <a:gd name="connsiteX12" fmla="*/ 179918 w 199892"/>
                      <a:gd name="connsiteY12" fmla="*/ 1940910 h 3867807"/>
                      <a:gd name="connsiteX13" fmla="*/ 185683 w 199892"/>
                      <a:gd name="connsiteY13" fmla="*/ 3867807 h 3867807"/>
                      <a:gd name="connsiteX14" fmla="*/ 0 w 199892"/>
                      <a:gd name="connsiteY14" fmla="*/ 3829269 h 3867807"/>
                      <a:gd name="connsiteX0" fmla="*/ 0 w 199892"/>
                      <a:gd name="connsiteY0" fmla="*/ 3829269 h 3867807"/>
                      <a:gd name="connsiteX1" fmla="*/ 26540 w 199892"/>
                      <a:gd name="connsiteY1" fmla="*/ 1892151 h 3867807"/>
                      <a:gd name="connsiteX2" fmla="*/ 44955 w 199892"/>
                      <a:gd name="connsiteY2" fmla="*/ 1664925 h 3867807"/>
                      <a:gd name="connsiteX3" fmla="*/ 52602 w 199892"/>
                      <a:gd name="connsiteY3" fmla="*/ 1110848 h 3867807"/>
                      <a:gd name="connsiteX4" fmla="*/ 44955 w 199892"/>
                      <a:gd name="connsiteY4" fmla="*/ 473900 h 3867807"/>
                      <a:gd name="connsiteX5" fmla="*/ 28027 w 199892"/>
                      <a:gd name="connsiteY5" fmla="*/ 101600 h 3867807"/>
                      <a:gd name="connsiteX6" fmla="*/ 3503 w 199892"/>
                      <a:gd name="connsiteY6" fmla="*/ 7007 h 3867807"/>
                      <a:gd name="connsiteX7" fmla="*/ 56055 w 199892"/>
                      <a:gd name="connsiteY7" fmla="*/ 0 h 3867807"/>
                      <a:gd name="connsiteX8" fmla="*/ 115614 w 199892"/>
                      <a:gd name="connsiteY8" fmla="*/ 70069 h 3867807"/>
                      <a:gd name="connsiteX9" fmla="*/ 133131 w 199892"/>
                      <a:gd name="connsiteY9" fmla="*/ 140138 h 3867807"/>
                      <a:gd name="connsiteX10" fmla="*/ 129479 w 199892"/>
                      <a:gd name="connsiteY10" fmla="*/ 310614 h 3867807"/>
                      <a:gd name="connsiteX11" fmla="*/ 147145 w 199892"/>
                      <a:gd name="connsiteY11" fmla="*/ 602593 h 3867807"/>
                      <a:gd name="connsiteX12" fmla="*/ 179918 w 199892"/>
                      <a:gd name="connsiteY12" fmla="*/ 1940910 h 3867807"/>
                      <a:gd name="connsiteX13" fmla="*/ 185683 w 199892"/>
                      <a:gd name="connsiteY13" fmla="*/ 3867807 h 3867807"/>
                      <a:gd name="connsiteX14" fmla="*/ 0 w 199892"/>
                      <a:gd name="connsiteY14" fmla="*/ 3829269 h 3867807"/>
                      <a:gd name="connsiteX0" fmla="*/ 0 w 199892"/>
                      <a:gd name="connsiteY0" fmla="*/ 3829269 h 3867807"/>
                      <a:gd name="connsiteX1" fmla="*/ 28461 w 199892"/>
                      <a:gd name="connsiteY1" fmla="*/ 1913282 h 3867807"/>
                      <a:gd name="connsiteX2" fmla="*/ 44955 w 199892"/>
                      <a:gd name="connsiteY2" fmla="*/ 1664925 h 3867807"/>
                      <a:gd name="connsiteX3" fmla="*/ 52602 w 199892"/>
                      <a:gd name="connsiteY3" fmla="*/ 1110848 h 3867807"/>
                      <a:gd name="connsiteX4" fmla="*/ 44955 w 199892"/>
                      <a:gd name="connsiteY4" fmla="*/ 473900 h 3867807"/>
                      <a:gd name="connsiteX5" fmla="*/ 28027 w 199892"/>
                      <a:gd name="connsiteY5" fmla="*/ 101600 h 3867807"/>
                      <a:gd name="connsiteX6" fmla="*/ 3503 w 199892"/>
                      <a:gd name="connsiteY6" fmla="*/ 7007 h 3867807"/>
                      <a:gd name="connsiteX7" fmla="*/ 56055 w 199892"/>
                      <a:gd name="connsiteY7" fmla="*/ 0 h 3867807"/>
                      <a:gd name="connsiteX8" fmla="*/ 115614 w 199892"/>
                      <a:gd name="connsiteY8" fmla="*/ 70069 h 3867807"/>
                      <a:gd name="connsiteX9" fmla="*/ 133131 w 199892"/>
                      <a:gd name="connsiteY9" fmla="*/ 140138 h 3867807"/>
                      <a:gd name="connsiteX10" fmla="*/ 129479 w 199892"/>
                      <a:gd name="connsiteY10" fmla="*/ 310614 h 3867807"/>
                      <a:gd name="connsiteX11" fmla="*/ 147145 w 199892"/>
                      <a:gd name="connsiteY11" fmla="*/ 602593 h 3867807"/>
                      <a:gd name="connsiteX12" fmla="*/ 179918 w 199892"/>
                      <a:gd name="connsiteY12" fmla="*/ 1940910 h 3867807"/>
                      <a:gd name="connsiteX13" fmla="*/ 185683 w 199892"/>
                      <a:gd name="connsiteY13" fmla="*/ 3867807 h 3867807"/>
                      <a:gd name="connsiteX14" fmla="*/ 0 w 199892"/>
                      <a:gd name="connsiteY14" fmla="*/ 3829269 h 3867807"/>
                      <a:gd name="connsiteX0" fmla="*/ 0 w 199892"/>
                      <a:gd name="connsiteY0" fmla="*/ 3829269 h 3867807"/>
                      <a:gd name="connsiteX1" fmla="*/ 28461 w 199892"/>
                      <a:gd name="connsiteY1" fmla="*/ 1913282 h 3867807"/>
                      <a:gd name="connsiteX2" fmla="*/ 44955 w 199892"/>
                      <a:gd name="connsiteY2" fmla="*/ 1664925 h 3867807"/>
                      <a:gd name="connsiteX3" fmla="*/ 52602 w 199892"/>
                      <a:gd name="connsiteY3" fmla="*/ 1110848 h 3867807"/>
                      <a:gd name="connsiteX4" fmla="*/ 44955 w 199892"/>
                      <a:gd name="connsiteY4" fmla="*/ 473900 h 3867807"/>
                      <a:gd name="connsiteX5" fmla="*/ 28027 w 199892"/>
                      <a:gd name="connsiteY5" fmla="*/ 101600 h 3867807"/>
                      <a:gd name="connsiteX6" fmla="*/ 3503 w 199892"/>
                      <a:gd name="connsiteY6" fmla="*/ 7007 h 3867807"/>
                      <a:gd name="connsiteX7" fmla="*/ 56055 w 199892"/>
                      <a:gd name="connsiteY7" fmla="*/ 0 h 3867807"/>
                      <a:gd name="connsiteX8" fmla="*/ 85026 w 199892"/>
                      <a:gd name="connsiteY8" fmla="*/ 49007 h 3867807"/>
                      <a:gd name="connsiteX9" fmla="*/ 115614 w 199892"/>
                      <a:gd name="connsiteY9" fmla="*/ 70069 h 3867807"/>
                      <a:gd name="connsiteX10" fmla="*/ 133131 w 199892"/>
                      <a:gd name="connsiteY10" fmla="*/ 140138 h 3867807"/>
                      <a:gd name="connsiteX11" fmla="*/ 129479 w 199892"/>
                      <a:gd name="connsiteY11" fmla="*/ 310614 h 3867807"/>
                      <a:gd name="connsiteX12" fmla="*/ 147145 w 199892"/>
                      <a:gd name="connsiteY12" fmla="*/ 602593 h 3867807"/>
                      <a:gd name="connsiteX13" fmla="*/ 179918 w 199892"/>
                      <a:gd name="connsiteY13" fmla="*/ 1940910 h 3867807"/>
                      <a:gd name="connsiteX14" fmla="*/ 185683 w 199892"/>
                      <a:gd name="connsiteY14" fmla="*/ 3867807 h 3867807"/>
                      <a:gd name="connsiteX15" fmla="*/ 0 w 199892"/>
                      <a:gd name="connsiteY15" fmla="*/ 3829269 h 3867807"/>
                      <a:gd name="connsiteX0" fmla="*/ 0 w 199892"/>
                      <a:gd name="connsiteY0" fmla="*/ 3829269 h 3867807"/>
                      <a:gd name="connsiteX1" fmla="*/ 28461 w 199892"/>
                      <a:gd name="connsiteY1" fmla="*/ 1913282 h 3867807"/>
                      <a:gd name="connsiteX2" fmla="*/ 44955 w 199892"/>
                      <a:gd name="connsiteY2" fmla="*/ 1664925 h 3867807"/>
                      <a:gd name="connsiteX3" fmla="*/ 52602 w 199892"/>
                      <a:gd name="connsiteY3" fmla="*/ 1110848 h 3867807"/>
                      <a:gd name="connsiteX4" fmla="*/ 44955 w 199892"/>
                      <a:gd name="connsiteY4" fmla="*/ 473900 h 3867807"/>
                      <a:gd name="connsiteX5" fmla="*/ 28027 w 199892"/>
                      <a:gd name="connsiteY5" fmla="*/ 101600 h 3867807"/>
                      <a:gd name="connsiteX6" fmla="*/ 3503 w 199892"/>
                      <a:gd name="connsiteY6" fmla="*/ 7007 h 3867807"/>
                      <a:gd name="connsiteX7" fmla="*/ 56055 w 199892"/>
                      <a:gd name="connsiteY7" fmla="*/ 0 h 3867807"/>
                      <a:gd name="connsiteX8" fmla="*/ 85026 w 199892"/>
                      <a:gd name="connsiteY8" fmla="*/ 49007 h 3867807"/>
                      <a:gd name="connsiteX9" fmla="*/ 115614 w 199892"/>
                      <a:gd name="connsiteY9" fmla="*/ 70069 h 3867807"/>
                      <a:gd name="connsiteX10" fmla="*/ 133131 w 199892"/>
                      <a:gd name="connsiteY10" fmla="*/ 140138 h 3867807"/>
                      <a:gd name="connsiteX11" fmla="*/ 129479 w 199892"/>
                      <a:gd name="connsiteY11" fmla="*/ 310614 h 3867807"/>
                      <a:gd name="connsiteX12" fmla="*/ 147145 w 199892"/>
                      <a:gd name="connsiteY12" fmla="*/ 602593 h 3867807"/>
                      <a:gd name="connsiteX13" fmla="*/ 179918 w 199892"/>
                      <a:gd name="connsiteY13" fmla="*/ 1940910 h 3867807"/>
                      <a:gd name="connsiteX14" fmla="*/ 185683 w 199892"/>
                      <a:gd name="connsiteY14" fmla="*/ 3867807 h 3867807"/>
                      <a:gd name="connsiteX15" fmla="*/ 0 w 199892"/>
                      <a:gd name="connsiteY15" fmla="*/ 3829269 h 3867807"/>
                      <a:gd name="connsiteX0" fmla="*/ 0 w 199892"/>
                      <a:gd name="connsiteY0" fmla="*/ 3829269 h 3867807"/>
                      <a:gd name="connsiteX1" fmla="*/ 28461 w 199892"/>
                      <a:gd name="connsiteY1" fmla="*/ 1913282 h 3867807"/>
                      <a:gd name="connsiteX2" fmla="*/ 44955 w 199892"/>
                      <a:gd name="connsiteY2" fmla="*/ 1664925 h 3867807"/>
                      <a:gd name="connsiteX3" fmla="*/ 52602 w 199892"/>
                      <a:gd name="connsiteY3" fmla="*/ 1110848 h 3867807"/>
                      <a:gd name="connsiteX4" fmla="*/ 52098 w 199892"/>
                      <a:gd name="connsiteY4" fmla="*/ 471519 h 3867807"/>
                      <a:gd name="connsiteX5" fmla="*/ 28027 w 199892"/>
                      <a:gd name="connsiteY5" fmla="*/ 101600 h 3867807"/>
                      <a:gd name="connsiteX6" fmla="*/ 3503 w 199892"/>
                      <a:gd name="connsiteY6" fmla="*/ 7007 h 3867807"/>
                      <a:gd name="connsiteX7" fmla="*/ 56055 w 199892"/>
                      <a:gd name="connsiteY7" fmla="*/ 0 h 3867807"/>
                      <a:gd name="connsiteX8" fmla="*/ 85026 w 199892"/>
                      <a:gd name="connsiteY8" fmla="*/ 49007 h 3867807"/>
                      <a:gd name="connsiteX9" fmla="*/ 115614 w 199892"/>
                      <a:gd name="connsiteY9" fmla="*/ 70069 h 3867807"/>
                      <a:gd name="connsiteX10" fmla="*/ 133131 w 199892"/>
                      <a:gd name="connsiteY10" fmla="*/ 140138 h 3867807"/>
                      <a:gd name="connsiteX11" fmla="*/ 129479 w 199892"/>
                      <a:gd name="connsiteY11" fmla="*/ 310614 h 3867807"/>
                      <a:gd name="connsiteX12" fmla="*/ 147145 w 199892"/>
                      <a:gd name="connsiteY12" fmla="*/ 602593 h 3867807"/>
                      <a:gd name="connsiteX13" fmla="*/ 179918 w 199892"/>
                      <a:gd name="connsiteY13" fmla="*/ 1940910 h 3867807"/>
                      <a:gd name="connsiteX14" fmla="*/ 185683 w 199892"/>
                      <a:gd name="connsiteY14" fmla="*/ 3867807 h 3867807"/>
                      <a:gd name="connsiteX15" fmla="*/ 0 w 199892"/>
                      <a:gd name="connsiteY15" fmla="*/ 3829269 h 3867807"/>
                      <a:gd name="connsiteX0" fmla="*/ 0 w 199892"/>
                      <a:gd name="connsiteY0" fmla="*/ 3829269 h 3867807"/>
                      <a:gd name="connsiteX1" fmla="*/ 28461 w 199892"/>
                      <a:gd name="connsiteY1" fmla="*/ 1913282 h 3867807"/>
                      <a:gd name="connsiteX2" fmla="*/ 44955 w 199892"/>
                      <a:gd name="connsiteY2" fmla="*/ 1664925 h 3867807"/>
                      <a:gd name="connsiteX3" fmla="*/ 52602 w 199892"/>
                      <a:gd name="connsiteY3" fmla="*/ 1110848 h 3867807"/>
                      <a:gd name="connsiteX4" fmla="*/ 52098 w 199892"/>
                      <a:gd name="connsiteY4" fmla="*/ 471519 h 3867807"/>
                      <a:gd name="connsiteX5" fmla="*/ 28027 w 199892"/>
                      <a:gd name="connsiteY5" fmla="*/ 101600 h 3867807"/>
                      <a:gd name="connsiteX6" fmla="*/ 33268 w 199892"/>
                      <a:gd name="connsiteY6" fmla="*/ 30819 h 3867807"/>
                      <a:gd name="connsiteX7" fmla="*/ 56055 w 199892"/>
                      <a:gd name="connsiteY7" fmla="*/ 0 h 3867807"/>
                      <a:gd name="connsiteX8" fmla="*/ 85026 w 199892"/>
                      <a:gd name="connsiteY8" fmla="*/ 49007 h 3867807"/>
                      <a:gd name="connsiteX9" fmla="*/ 115614 w 199892"/>
                      <a:gd name="connsiteY9" fmla="*/ 70069 h 3867807"/>
                      <a:gd name="connsiteX10" fmla="*/ 133131 w 199892"/>
                      <a:gd name="connsiteY10" fmla="*/ 140138 h 3867807"/>
                      <a:gd name="connsiteX11" fmla="*/ 129479 w 199892"/>
                      <a:gd name="connsiteY11" fmla="*/ 310614 h 3867807"/>
                      <a:gd name="connsiteX12" fmla="*/ 147145 w 199892"/>
                      <a:gd name="connsiteY12" fmla="*/ 602593 h 3867807"/>
                      <a:gd name="connsiteX13" fmla="*/ 179918 w 199892"/>
                      <a:gd name="connsiteY13" fmla="*/ 1940910 h 3867807"/>
                      <a:gd name="connsiteX14" fmla="*/ 185683 w 199892"/>
                      <a:gd name="connsiteY14" fmla="*/ 3867807 h 3867807"/>
                      <a:gd name="connsiteX15" fmla="*/ 0 w 199892"/>
                      <a:gd name="connsiteY15" fmla="*/ 3829269 h 3867807"/>
                      <a:gd name="connsiteX0" fmla="*/ 0 w 199892"/>
                      <a:gd name="connsiteY0" fmla="*/ 3829269 h 3867807"/>
                      <a:gd name="connsiteX1" fmla="*/ 28461 w 199892"/>
                      <a:gd name="connsiteY1" fmla="*/ 1913282 h 3867807"/>
                      <a:gd name="connsiteX2" fmla="*/ 44955 w 199892"/>
                      <a:gd name="connsiteY2" fmla="*/ 1664925 h 3867807"/>
                      <a:gd name="connsiteX3" fmla="*/ 52602 w 199892"/>
                      <a:gd name="connsiteY3" fmla="*/ 1110848 h 3867807"/>
                      <a:gd name="connsiteX4" fmla="*/ 52098 w 199892"/>
                      <a:gd name="connsiteY4" fmla="*/ 471519 h 3867807"/>
                      <a:gd name="connsiteX5" fmla="*/ 28027 w 199892"/>
                      <a:gd name="connsiteY5" fmla="*/ 101600 h 3867807"/>
                      <a:gd name="connsiteX6" fmla="*/ 7074 w 199892"/>
                      <a:gd name="connsiteY6" fmla="*/ 20103 h 3867807"/>
                      <a:gd name="connsiteX7" fmla="*/ 56055 w 199892"/>
                      <a:gd name="connsiteY7" fmla="*/ 0 h 3867807"/>
                      <a:gd name="connsiteX8" fmla="*/ 85026 w 199892"/>
                      <a:gd name="connsiteY8" fmla="*/ 49007 h 3867807"/>
                      <a:gd name="connsiteX9" fmla="*/ 115614 w 199892"/>
                      <a:gd name="connsiteY9" fmla="*/ 70069 h 3867807"/>
                      <a:gd name="connsiteX10" fmla="*/ 133131 w 199892"/>
                      <a:gd name="connsiteY10" fmla="*/ 140138 h 3867807"/>
                      <a:gd name="connsiteX11" fmla="*/ 129479 w 199892"/>
                      <a:gd name="connsiteY11" fmla="*/ 310614 h 3867807"/>
                      <a:gd name="connsiteX12" fmla="*/ 147145 w 199892"/>
                      <a:gd name="connsiteY12" fmla="*/ 602593 h 3867807"/>
                      <a:gd name="connsiteX13" fmla="*/ 179918 w 199892"/>
                      <a:gd name="connsiteY13" fmla="*/ 1940910 h 3867807"/>
                      <a:gd name="connsiteX14" fmla="*/ 185683 w 199892"/>
                      <a:gd name="connsiteY14" fmla="*/ 3867807 h 3867807"/>
                      <a:gd name="connsiteX15" fmla="*/ 0 w 199892"/>
                      <a:gd name="connsiteY15" fmla="*/ 3829269 h 3867807"/>
                      <a:gd name="connsiteX0" fmla="*/ 0 w 199892"/>
                      <a:gd name="connsiteY0" fmla="*/ 3832235 h 3870773"/>
                      <a:gd name="connsiteX1" fmla="*/ 28461 w 199892"/>
                      <a:gd name="connsiteY1" fmla="*/ 1916248 h 3870773"/>
                      <a:gd name="connsiteX2" fmla="*/ 44955 w 199892"/>
                      <a:gd name="connsiteY2" fmla="*/ 1667891 h 3870773"/>
                      <a:gd name="connsiteX3" fmla="*/ 52602 w 199892"/>
                      <a:gd name="connsiteY3" fmla="*/ 1113814 h 3870773"/>
                      <a:gd name="connsiteX4" fmla="*/ 52098 w 199892"/>
                      <a:gd name="connsiteY4" fmla="*/ 474485 h 3870773"/>
                      <a:gd name="connsiteX5" fmla="*/ 28027 w 199892"/>
                      <a:gd name="connsiteY5" fmla="*/ 104566 h 3870773"/>
                      <a:gd name="connsiteX6" fmla="*/ 7074 w 199892"/>
                      <a:gd name="connsiteY6" fmla="*/ 23069 h 3870773"/>
                      <a:gd name="connsiteX7" fmla="*/ 56055 w 199892"/>
                      <a:gd name="connsiteY7" fmla="*/ 2966 h 3870773"/>
                      <a:gd name="connsiteX8" fmla="*/ 85026 w 199892"/>
                      <a:gd name="connsiteY8" fmla="*/ 51973 h 3870773"/>
                      <a:gd name="connsiteX9" fmla="*/ 115614 w 199892"/>
                      <a:gd name="connsiteY9" fmla="*/ 73035 h 3870773"/>
                      <a:gd name="connsiteX10" fmla="*/ 133131 w 199892"/>
                      <a:gd name="connsiteY10" fmla="*/ 143104 h 3870773"/>
                      <a:gd name="connsiteX11" fmla="*/ 129479 w 199892"/>
                      <a:gd name="connsiteY11" fmla="*/ 313580 h 3870773"/>
                      <a:gd name="connsiteX12" fmla="*/ 147145 w 199892"/>
                      <a:gd name="connsiteY12" fmla="*/ 605559 h 3870773"/>
                      <a:gd name="connsiteX13" fmla="*/ 179918 w 199892"/>
                      <a:gd name="connsiteY13" fmla="*/ 1943876 h 3870773"/>
                      <a:gd name="connsiteX14" fmla="*/ 185683 w 199892"/>
                      <a:gd name="connsiteY14" fmla="*/ 3870773 h 3870773"/>
                      <a:gd name="connsiteX15" fmla="*/ 0 w 199892"/>
                      <a:gd name="connsiteY15" fmla="*/ 3832235 h 3870773"/>
                      <a:gd name="connsiteX0" fmla="*/ 0 w 199892"/>
                      <a:gd name="connsiteY0" fmla="*/ 3832235 h 3870773"/>
                      <a:gd name="connsiteX1" fmla="*/ 28461 w 199892"/>
                      <a:gd name="connsiteY1" fmla="*/ 1916248 h 3870773"/>
                      <a:gd name="connsiteX2" fmla="*/ 44955 w 199892"/>
                      <a:gd name="connsiteY2" fmla="*/ 1667891 h 3870773"/>
                      <a:gd name="connsiteX3" fmla="*/ 52602 w 199892"/>
                      <a:gd name="connsiteY3" fmla="*/ 1113814 h 3870773"/>
                      <a:gd name="connsiteX4" fmla="*/ 52098 w 199892"/>
                      <a:gd name="connsiteY4" fmla="*/ 474485 h 3870773"/>
                      <a:gd name="connsiteX5" fmla="*/ 28027 w 199892"/>
                      <a:gd name="connsiteY5" fmla="*/ 104566 h 3870773"/>
                      <a:gd name="connsiteX6" fmla="*/ 7074 w 199892"/>
                      <a:gd name="connsiteY6" fmla="*/ 23069 h 3870773"/>
                      <a:gd name="connsiteX7" fmla="*/ 56055 w 199892"/>
                      <a:gd name="connsiteY7" fmla="*/ 2966 h 3870773"/>
                      <a:gd name="connsiteX8" fmla="*/ 85026 w 199892"/>
                      <a:gd name="connsiteY8" fmla="*/ 51973 h 3870773"/>
                      <a:gd name="connsiteX9" fmla="*/ 115614 w 199892"/>
                      <a:gd name="connsiteY9" fmla="*/ 73035 h 3870773"/>
                      <a:gd name="connsiteX10" fmla="*/ 133131 w 199892"/>
                      <a:gd name="connsiteY10" fmla="*/ 143104 h 3870773"/>
                      <a:gd name="connsiteX11" fmla="*/ 129479 w 199892"/>
                      <a:gd name="connsiteY11" fmla="*/ 313580 h 3870773"/>
                      <a:gd name="connsiteX12" fmla="*/ 147145 w 199892"/>
                      <a:gd name="connsiteY12" fmla="*/ 605559 h 3870773"/>
                      <a:gd name="connsiteX13" fmla="*/ 179918 w 199892"/>
                      <a:gd name="connsiteY13" fmla="*/ 1943876 h 3870773"/>
                      <a:gd name="connsiteX14" fmla="*/ 185683 w 199892"/>
                      <a:gd name="connsiteY14" fmla="*/ 3870773 h 3870773"/>
                      <a:gd name="connsiteX15" fmla="*/ 0 w 199892"/>
                      <a:gd name="connsiteY15" fmla="*/ 3832235 h 3870773"/>
                      <a:gd name="connsiteX0" fmla="*/ 0 w 199892"/>
                      <a:gd name="connsiteY0" fmla="*/ 3832235 h 3870773"/>
                      <a:gd name="connsiteX1" fmla="*/ 28461 w 199892"/>
                      <a:gd name="connsiteY1" fmla="*/ 1916248 h 3870773"/>
                      <a:gd name="connsiteX2" fmla="*/ 44955 w 199892"/>
                      <a:gd name="connsiteY2" fmla="*/ 1667891 h 3870773"/>
                      <a:gd name="connsiteX3" fmla="*/ 52602 w 199892"/>
                      <a:gd name="connsiteY3" fmla="*/ 1113814 h 3870773"/>
                      <a:gd name="connsiteX4" fmla="*/ 52098 w 199892"/>
                      <a:gd name="connsiteY4" fmla="*/ 474485 h 3870773"/>
                      <a:gd name="connsiteX5" fmla="*/ 28027 w 199892"/>
                      <a:gd name="connsiteY5" fmla="*/ 104566 h 3870773"/>
                      <a:gd name="connsiteX6" fmla="*/ 7074 w 199892"/>
                      <a:gd name="connsiteY6" fmla="*/ 23069 h 3870773"/>
                      <a:gd name="connsiteX7" fmla="*/ 56055 w 199892"/>
                      <a:gd name="connsiteY7" fmla="*/ 2966 h 3870773"/>
                      <a:gd name="connsiteX8" fmla="*/ 85026 w 199892"/>
                      <a:gd name="connsiteY8" fmla="*/ 51973 h 3870773"/>
                      <a:gd name="connsiteX9" fmla="*/ 115614 w 199892"/>
                      <a:gd name="connsiteY9" fmla="*/ 73035 h 3870773"/>
                      <a:gd name="connsiteX10" fmla="*/ 133131 w 199892"/>
                      <a:gd name="connsiteY10" fmla="*/ 143104 h 3870773"/>
                      <a:gd name="connsiteX11" fmla="*/ 129479 w 199892"/>
                      <a:gd name="connsiteY11" fmla="*/ 313580 h 3870773"/>
                      <a:gd name="connsiteX12" fmla="*/ 147145 w 199892"/>
                      <a:gd name="connsiteY12" fmla="*/ 605559 h 3870773"/>
                      <a:gd name="connsiteX13" fmla="*/ 179918 w 199892"/>
                      <a:gd name="connsiteY13" fmla="*/ 1943876 h 3870773"/>
                      <a:gd name="connsiteX14" fmla="*/ 185683 w 199892"/>
                      <a:gd name="connsiteY14" fmla="*/ 3870773 h 3870773"/>
                      <a:gd name="connsiteX15" fmla="*/ 0 w 199892"/>
                      <a:gd name="connsiteY15" fmla="*/ 3832235 h 3870773"/>
                      <a:gd name="connsiteX0" fmla="*/ 0 w 199892"/>
                      <a:gd name="connsiteY0" fmla="*/ 3832235 h 3870773"/>
                      <a:gd name="connsiteX1" fmla="*/ 28461 w 199892"/>
                      <a:gd name="connsiteY1" fmla="*/ 1916248 h 3870773"/>
                      <a:gd name="connsiteX2" fmla="*/ 44955 w 199892"/>
                      <a:gd name="connsiteY2" fmla="*/ 1667891 h 3870773"/>
                      <a:gd name="connsiteX3" fmla="*/ 52602 w 199892"/>
                      <a:gd name="connsiteY3" fmla="*/ 1113814 h 3870773"/>
                      <a:gd name="connsiteX4" fmla="*/ 52098 w 199892"/>
                      <a:gd name="connsiteY4" fmla="*/ 474485 h 3870773"/>
                      <a:gd name="connsiteX5" fmla="*/ 28027 w 199892"/>
                      <a:gd name="connsiteY5" fmla="*/ 104566 h 3870773"/>
                      <a:gd name="connsiteX6" fmla="*/ 7074 w 199892"/>
                      <a:gd name="connsiteY6" fmla="*/ 23069 h 3870773"/>
                      <a:gd name="connsiteX7" fmla="*/ 56055 w 199892"/>
                      <a:gd name="connsiteY7" fmla="*/ 2966 h 3870773"/>
                      <a:gd name="connsiteX8" fmla="*/ 85026 w 199892"/>
                      <a:gd name="connsiteY8" fmla="*/ 51973 h 3870773"/>
                      <a:gd name="connsiteX9" fmla="*/ 115614 w 199892"/>
                      <a:gd name="connsiteY9" fmla="*/ 73035 h 3870773"/>
                      <a:gd name="connsiteX10" fmla="*/ 133131 w 199892"/>
                      <a:gd name="connsiteY10" fmla="*/ 143104 h 3870773"/>
                      <a:gd name="connsiteX11" fmla="*/ 129479 w 199892"/>
                      <a:gd name="connsiteY11" fmla="*/ 313580 h 3870773"/>
                      <a:gd name="connsiteX12" fmla="*/ 147145 w 199892"/>
                      <a:gd name="connsiteY12" fmla="*/ 605559 h 3870773"/>
                      <a:gd name="connsiteX13" fmla="*/ 179918 w 199892"/>
                      <a:gd name="connsiteY13" fmla="*/ 1943876 h 3870773"/>
                      <a:gd name="connsiteX14" fmla="*/ 185683 w 199892"/>
                      <a:gd name="connsiteY14" fmla="*/ 3870773 h 3870773"/>
                      <a:gd name="connsiteX15" fmla="*/ 0 w 199892"/>
                      <a:gd name="connsiteY15" fmla="*/ 3832235 h 3870773"/>
                      <a:gd name="connsiteX0" fmla="*/ 0 w 199892"/>
                      <a:gd name="connsiteY0" fmla="*/ 3832235 h 3870773"/>
                      <a:gd name="connsiteX1" fmla="*/ 28461 w 199892"/>
                      <a:gd name="connsiteY1" fmla="*/ 1916248 h 3870773"/>
                      <a:gd name="connsiteX2" fmla="*/ 44955 w 199892"/>
                      <a:gd name="connsiteY2" fmla="*/ 1667891 h 3870773"/>
                      <a:gd name="connsiteX3" fmla="*/ 52602 w 199892"/>
                      <a:gd name="connsiteY3" fmla="*/ 1113814 h 3870773"/>
                      <a:gd name="connsiteX4" fmla="*/ 52098 w 199892"/>
                      <a:gd name="connsiteY4" fmla="*/ 474485 h 3870773"/>
                      <a:gd name="connsiteX5" fmla="*/ 28027 w 199892"/>
                      <a:gd name="connsiteY5" fmla="*/ 104566 h 3870773"/>
                      <a:gd name="connsiteX6" fmla="*/ 7074 w 199892"/>
                      <a:gd name="connsiteY6" fmla="*/ 23069 h 3870773"/>
                      <a:gd name="connsiteX7" fmla="*/ 56055 w 199892"/>
                      <a:gd name="connsiteY7" fmla="*/ 2966 h 3870773"/>
                      <a:gd name="connsiteX8" fmla="*/ 85026 w 199892"/>
                      <a:gd name="connsiteY8" fmla="*/ 51973 h 3870773"/>
                      <a:gd name="connsiteX9" fmla="*/ 115614 w 199892"/>
                      <a:gd name="connsiteY9" fmla="*/ 73035 h 3870773"/>
                      <a:gd name="connsiteX10" fmla="*/ 127177 w 199892"/>
                      <a:gd name="connsiteY10" fmla="*/ 157392 h 3870773"/>
                      <a:gd name="connsiteX11" fmla="*/ 129479 w 199892"/>
                      <a:gd name="connsiteY11" fmla="*/ 313580 h 3870773"/>
                      <a:gd name="connsiteX12" fmla="*/ 147145 w 199892"/>
                      <a:gd name="connsiteY12" fmla="*/ 605559 h 3870773"/>
                      <a:gd name="connsiteX13" fmla="*/ 179918 w 199892"/>
                      <a:gd name="connsiteY13" fmla="*/ 1943876 h 3870773"/>
                      <a:gd name="connsiteX14" fmla="*/ 185683 w 199892"/>
                      <a:gd name="connsiteY14" fmla="*/ 3870773 h 3870773"/>
                      <a:gd name="connsiteX15" fmla="*/ 0 w 199892"/>
                      <a:gd name="connsiteY15" fmla="*/ 3832235 h 3870773"/>
                      <a:gd name="connsiteX0" fmla="*/ 0 w 199892"/>
                      <a:gd name="connsiteY0" fmla="*/ 3832235 h 3870773"/>
                      <a:gd name="connsiteX1" fmla="*/ 28461 w 199892"/>
                      <a:gd name="connsiteY1" fmla="*/ 1916248 h 3870773"/>
                      <a:gd name="connsiteX2" fmla="*/ 44955 w 199892"/>
                      <a:gd name="connsiteY2" fmla="*/ 1667891 h 3870773"/>
                      <a:gd name="connsiteX3" fmla="*/ 52602 w 199892"/>
                      <a:gd name="connsiteY3" fmla="*/ 1113814 h 3870773"/>
                      <a:gd name="connsiteX4" fmla="*/ 52098 w 199892"/>
                      <a:gd name="connsiteY4" fmla="*/ 474485 h 3870773"/>
                      <a:gd name="connsiteX5" fmla="*/ 28027 w 199892"/>
                      <a:gd name="connsiteY5" fmla="*/ 104566 h 3870773"/>
                      <a:gd name="connsiteX6" fmla="*/ 7074 w 199892"/>
                      <a:gd name="connsiteY6" fmla="*/ 23069 h 3870773"/>
                      <a:gd name="connsiteX7" fmla="*/ 56055 w 199892"/>
                      <a:gd name="connsiteY7" fmla="*/ 2966 h 3870773"/>
                      <a:gd name="connsiteX8" fmla="*/ 85026 w 199892"/>
                      <a:gd name="connsiteY8" fmla="*/ 51973 h 3870773"/>
                      <a:gd name="connsiteX9" fmla="*/ 115614 w 199892"/>
                      <a:gd name="connsiteY9" fmla="*/ 73035 h 3870773"/>
                      <a:gd name="connsiteX10" fmla="*/ 127177 w 199892"/>
                      <a:gd name="connsiteY10" fmla="*/ 157392 h 3870773"/>
                      <a:gd name="connsiteX11" fmla="*/ 129479 w 199892"/>
                      <a:gd name="connsiteY11" fmla="*/ 313580 h 3870773"/>
                      <a:gd name="connsiteX12" fmla="*/ 147145 w 199892"/>
                      <a:gd name="connsiteY12" fmla="*/ 605559 h 3870773"/>
                      <a:gd name="connsiteX13" fmla="*/ 179918 w 199892"/>
                      <a:gd name="connsiteY13" fmla="*/ 1943876 h 3870773"/>
                      <a:gd name="connsiteX14" fmla="*/ 185683 w 199892"/>
                      <a:gd name="connsiteY14" fmla="*/ 3870773 h 3870773"/>
                      <a:gd name="connsiteX15" fmla="*/ 0 w 199892"/>
                      <a:gd name="connsiteY15" fmla="*/ 3832235 h 3870773"/>
                      <a:gd name="connsiteX0" fmla="*/ 0 w 199892"/>
                      <a:gd name="connsiteY0" fmla="*/ 3832235 h 3870773"/>
                      <a:gd name="connsiteX1" fmla="*/ 28461 w 199892"/>
                      <a:gd name="connsiteY1" fmla="*/ 1916248 h 3870773"/>
                      <a:gd name="connsiteX2" fmla="*/ 44955 w 199892"/>
                      <a:gd name="connsiteY2" fmla="*/ 1667891 h 3870773"/>
                      <a:gd name="connsiteX3" fmla="*/ 52602 w 199892"/>
                      <a:gd name="connsiteY3" fmla="*/ 1113814 h 3870773"/>
                      <a:gd name="connsiteX4" fmla="*/ 52098 w 199892"/>
                      <a:gd name="connsiteY4" fmla="*/ 474485 h 3870773"/>
                      <a:gd name="connsiteX5" fmla="*/ 28027 w 199892"/>
                      <a:gd name="connsiteY5" fmla="*/ 104566 h 3870773"/>
                      <a:gd name="connsiteX6" fmla="*/ 7074 w 199892"/>
                      <a:gd name="connsiteY6" fmla="*/ 23069 h 3870773"/>
                      <a:gd name="connsiteX7" fmla="*/ 56055 w 199892"/>
                      <a:gd name="connsiteY7" fmla="*/ 2966 h 3870773"/>
                      <a:gd name="connsiteX8" fmla="*/ 85026 w 199892"/>
                      <a:gd name="connsiteY8" fmla="*/ 51973 h 3870773"/>
                      <a:gd name="connsiteX9" fmla="*/ 120377 w 199892"/>
                      <a:gd name="connsiteY9" fmla="*/ 107563 h 3870773"/>
                      <a:gd name="connsiteX10" fmla="*/ 127177 w 199892"/>
                      <a:gd name="connsiteY10" fmla="*/ 157392 h 3870773"/>
                      <a:gd name="connsiteX11" fmla="*/ 129479 w 199892"/>
                      <a:gd name="connsiteY11" fmla="*/ 313580 h 3870773"/>
                      <a:gd name="connsiteX12" fmla="*/ 147145 w 199892"/>
                      <a:gd name="connsiteY12" fmla="*/ 605559 h 3870773"/>
                      <a:gd name="connsiteX13" fmla="*/ 179918 w 199892"/>
                      <a:gd name="connsiteY13" fmla="*/ 1943876 h 3870773"/>
                      <a:gd name="connsiteX14" fmla="*/ 185683 w 199892"/>
                      <a:gd name="connsiteY14" fmla="*/ 3870773 h 3870773"/>
                      <a:gd name="connsiteX15" fmla="*/ 0 w 199892"/>
                      <a:gd name="connsiteY15" fmla="*/ 3832235 h 3870773"/>
                      <a:gd name="connsiteX0" fmla="*/ 0 w 199892"/>
                      <a:gd name="connsiteY0" fmla="*/ 3831140 h 3869678"/>
                      <a:gd name="connsiteX1" fmla="*/ 28461 w 199892"/>
                      <a:gd name="connsiteY1" fmla="*/ 1915153 h 3869678"/>
                      <a:gd name="connsiteX2" fmla="*/ 44955 w 199892"/>
                      <a:gd name="connsiteY2" fmla="*/ 1666796 h 3869678"/>
                      <a:gd name="connsiteX3" fmla="*/ 52602 w 199892"/>
                      <a:gd name="connsiteY3" fmla="*/ 1112719 h 3869678"/>
                      <a:gd name="connsiteX4" fmla="*/ 52098 w 199892"/>
                      <a:gd name="connsiteY4" fmla="*/ 473390 h 3869678"/>
                      <a:gd name="connsiteX5" fmla="*/ 28027 w 199892"/>
                      <a:gd name="connsiteY5" fmla="*/ 103471 h 3869678"/>
                      <a:gd name="connsiteX6" fmla="*/ 7074 w 199892"/>
                      <a:gd name="connsiteY6" fmla="*/ 21974 h 3869678"/>
                      <a:gd name="connsiteX7" fmla="*/ 32638 w 199892"/>
                      <a:gd name="connsiteY7" fmla="*/ 19922 h 3869678"/>
                      <a:gd name="connsiteX8" fmla="*/ 56055 w 199892"/>
                      <a:gd name="connsiteY8" fmla="*/ 1871 h 3869678"/>
                      <a:gd name="connsiteX9" fmla="*/ 85026 w 199892"/>
                      <a:gd name="connsiteY9" fmla="*/ 50878 h 3869678"/>
                      <a:gd name="connsiteX10" fmla="*/ 120377 w 199892"/>
                      <a:gd name="connsiteY10" fmla="*/ 106468 h 3869678"/>
                      <a:gd name="connsiteX11" fmla="*/ 127177 w 199892"/>
                      <a:gd name="connsiteY11" fmla="*/ 156297 h 3869678"/>
                      <a:gd name="connsiteX12" fmla="*/ 129479 w 199892"/>
                      <a:gd name="connsiteY12" fmla="*/ 312485 h 3869678"/>
                      <a:gd name="connsiteX13" fmla="*/ 147145 w 199892"/>
                      <a:gd name="connsiteY13" fmla="*/ 604464 h 3869678"/>
                      <a:gd name="connsiteX14" fmla="*/ 179918 w 199892"/>
                      <a:gd name="connsiteY14" fmla="*/ 1942781 h 3869678"/>
                      <a:gd name="connsiteX15" fmla="*/ 185683 w 199892"/>
                      <a:gd name="connsiteY15" fmla="*/ 3869678 h 3869678"/>
                      <a:gd name="connsiteX16" fmla="*/ 0 w 199892"/>
                      <a:gd name="connsiteY16" fmla="*/ 3831140 h 3869678"/>
                      <a:gd name="connsiteX0" fmla="*/ 13897 w 213789"/>
                      <a:gd name="connsiteY0" fmla="*/ 3831140 h 3869678"/>
                      <a:gd name="connsiteX1" fmla="*/ 16638 w 213789"/>
                      <a:gd name="connsiteY1" fmla="*/ 3665165 h 3869678"/>
                      <a:gd name="connsiteX2" fmla="*/ 42358 w 213789"/>
                      <a:gd name="connsiteY2" fmla="*/ 1915153 h 3869678"/>
                      <a:gd name="connsiteX3" fmla="*/ 58852 w 213789"/>
                      <a:gd name="connsiteY3" fmla="*/ 1666796 h 3869678"/>
                      <a:gd name="connsiteX4" fmla="*/ 66499 w 213789"/>
                      <a:gd name="connsiteY4" fmla="*/ 1112719 h 3869678"/>
                      <a:gd name="connsiteX5" fmla="*/ 65995 w 213789"/>
                      <a:gd name="connsiteY5" fmla="*/ 473390 h 3869678"/>
                      <a:gd name="connsiteX6" fmla="*/ 41924 w 213789"/>
                      <a:gd name="connsiteY6" fmla="*/ 103471 h 3869678"/>
                      <a:gd name="connsiteX7" fmla="*/ 20971 w 213789"/>
                      <a:gd name="connsiteY7" fmla="*/ 21974 h 3869678"/>
                      <a:gd name="connsiteX8" fmla="*/ 46535 w 213789"/>
                      <a:gd name="connsiteY8" fmla="*/ 19922 h 3869678"/>
                      <a:gd name="connsiteX9" fmla="*/ 69952 w 213789"/>
                      <a:gd name="connsiteY9" fmla="*/ 1871 h 3869678"/>
                      <a:gd name="connsiteX10" fmla="*/ 98923 w 213789"/>
                      <a:gd name="connsiteY10" fmla="*/ 50878 h 3869678"/>
                      <a:gd name="connsiteX11" fmla="*/ 134274 w 213789"/>
                      <a:gd name="connsiteY11" fmla="*/ 106468 h 3869678"/>
                      <a:gd name="connsiteX12" fmla="*/ 141074 w 213789"/>
                      <a:gd name="connsiteY12" fmla="*/ 156297 h 3869678"/>
                      <a:gd name="connsiteX13" fmla="*/ 143376 w 213789"/>
                      <a:gd name="connsiteY13" fmla="*/ 312485 h 3869678"/>
                      <a:gd name="connsiteX14" fmla="*/ 161042 w 213789"/>
                      <a:gd name="connsiteY14" fmla="*/ 604464 h 3869678"/>
                      <a:gd name="connsiteX15" fmla="*/ 193815 w 213789"/>
                      <a:gd name="connsiteY15" fmla="*/ 1942781 h 3869678"/>
                      <a:gd name="connsiteX16" fmla="*/ 199580 w 213789"/>
                      <a:gd name="connsiteY16" fmla="*/ 3869678 h 3869678"/>
                      <a:gd name="connsiteX17" fmla="*/ 13897 w 213789"/>
                      <a:gd name="connsiteY17" fmla="*/ 3831140 h 3869678"/>
                      <a:gd name="connsiteX0" fmla="*/ 13897 w 219294"/>
                      <a:gd name="connsiteY0" fmla="*/ 3831140 h 3876244"/>
                      <a:gd name="connsiteX1" fmla="*/ 16638 w 219294"/>
                      <a:gd name="connsiteY1" fmla="*/ 3665165 h 3876244"/>
                      <a:gd name="connsiteX2" fmla="*/ 42358 w 219294"/>
                      <a:gd name="connsiteY2" fmla="*/ 1915153 h 3876244"/>
                      <a:gd name="connsiteX3" fmla="*/ 58852 w 219294"/>
                      <a:gd name="connsiteY3" fmla="*/ 1666796 h 3876244"/>
                      <a:gd name="connsiteX4" fmla="*/ 66499 w 219294"/>
                      <a:gd name="connsiteY4" fmla="*/ 1112719 h 3876244"/>
                      <a:gd name="connsiteX5" fmla="*/ 65995 w 219294"/>
                      <a:gd name="connsiteY5" fmla="*/ 473390 h 3876244"/>
                      <a:gd name="connsiteX6" fmla="*/ 41924 w 219294"/>
                      <a:gd name="connsiteY6" fmla="*/ 103471 h 3876244"/>
                      <a:gd name="connsiteX7" fmla="*/ 20971 w 219294"/>
                      <a:gd name="connsiteY7" fmla="*/ 21974 h 3876244"/>
                      <a:gd name="connsiteX8" fmla="*/ 46535 w 219294"/>
                      <a:gd name="connsiteY8" fmla="*/ 19922 h 3876244"/>
                      <a:gd name="connsiteX9" fmla="*/ 69952 w 219294"/>
                      <a:gd name="connsiteY9" fmla="*/ 1871 h 3876244"/>
                      <a:gd name="connsiteX10" fmla="*/ 98923 w 219294"/>
                      <a:gd name="connsiteY10" fmla="*/ 50878 h 3876244"/>
                      <a:gd name="connsiteX11" fmla="*/ 134274 w 219294"/>
                      <a:gd name="connsiteY11" fmla="*/ 106468 h 3876244"/>
                      <a:gd name="connsiteX12" fmla="*/ 141074 w 219294"/>
                      <a:gd name="connsiteY12" fmla="*/ 156297 h 3876244"/>
                      <a:gd name="connsiteX13" fmla="*/ 143376 w 219294"/>
                      <a:gd name="connsiteY13" fmla="*/ 312485 h 3876244"/>
                      <a:gd name="connsiteX14" fmla="*/ 161042 w 219294"/>
                      <a:gd name="connsiteY14" fmla="*/ 604464 h 3876244"/>
                      <a:gd name="connsiteX15" fmla="*/ 193815 w 219294"/>
                      <a:gd name="connsiteY15" fmla="*/ 1942781 h 3876244"/>
                      <a:gd name="connsiteX16" fmla="*/ 213242 w 219294"/>
                      <a:gd name="connsiteY16" fmla="*/ 3659887 h 3876244"/>
                      <a:gd name="connsiteX17" fmla="*/ 199580 w 219294"/>
                      <a:gd name="connsiteY17" fmla="*/ 3869678 h 3876244"/>
                      <a:gd name="connsiteX18" fmla="*/ 13897 w 219294"/>
                      <a:gd name="connsiteY18" fmla="*/ 3831140 h 3876244"/>
                      <a:gd name="connsiteX0" fmla="*/ 14909 w 214254"/>
                      <a:gd name="connsiteY0" fmla="*/ 3831140 h 3868285"/>
                      <a:gd name="connsiteX1" fmla="*/ 17650 w 214254"/>
                      <a:gd name="connsiteY1" fmla="*/ 3665165 h 3868285"/>
                      <a:gd name="connsiteX2" fmla="*/ 43370 w 214254"/>
                      <a:gd name="connsiteY2" fmla="*/ 1915153 h 3868285"/>
                      <a:gd name="connsiteX3" fmla="*/ 59864 w 214254"/>
                      <a:gd name="connsiteY3" fmla="*/ 1666796 h 3868285"/>
                      <a:gd name="connsiteX4" fmla="*/ 67511 w 214254"/>
                      <a:gd name="connsiteY4" fmla="*/ 1112719 h 3868285"/>
                      <a:gd name="connsiteX5" fmla="*/ 67007 w 214254"/>
                      <a:gd name="connsiteY5" fmla="*/ 473390 h 3868285"/>
                      <a:gd name="connsiteX6" fmla="*/ 42936 w 214254"/>
                      <a:gd name="connsiteY6" fmla="*/ 103471 h 3868285"/>
                      <a:gd name="connsiteX7" fmla="*/ 21983 w 214254"/>
                      <a:gd name="connsiteY7" fmla="*/ 21974 h 3868285"/>
                      <a:gd name="connsiteX8" fmla="*/ 47547 w 214254"/>
                      <a:gd name="connsiteY8" fmla="*/ 19922 h 3868285"/>
                      <a:gd name="connsiteX9" fmla="*/ 70964 w 214254"/>
                      <a:gd name="connsiteY9" fmla="*/ 1871 h 3868285"/>
                      <a:gd name="connsiteX10" fmla="*/ 99935 w 214254"/>
                      <a:gd name="connsiteY10" fmla="*/ 50878 h 3868285"/>
                      <a:gd name="connsiteX11" fmla="*/ 135286 w 214254"/>
                      <a:gd name="connsiteY11" fmla="*/ 106468 h 3868285"/>
                      <a:gd name="connsiteX12" fmla="*/ 142086 w 214254"/>
                      <a:gd name="connsiteY12" fmla="*/ 156297 h 3868285"/>
                      <a:gd name="connsiteX13" fmla="*/ 144388 w 214254"/>
                      <a:gd name="connsiteY13" fmla="*/ 312485 h 3868285"/>
                      <a:gd name="connsiteX14" fmla="*/ 162054 w 214254"/>
                      <a:gd name="connsiteY14" fmla="*/ 604464 h 3868285"/>
                      <a:gd name="connsiteX15" fmla="*/ 194827 w 214254"/>
                      <a:gd name="connsiteY15" fmla="*/ 1942781 h 3868285"/>
                      <a:gd name="connsiteX16" fmla="*/ 214254 w 214254"/>
                      <a:gd name="connsiteY16" fmla="*/ 3659887 h 3868285"/>
                      <a:gd name="connsiteX17" fmla="*/ 14909 w 214254"/>
                      <a:gd name="connsiteY17" fmla="*/ 3831140 h 3868285"/>
                      <a:gd name="connsiteX0" fmla="*/ 196604 w 196604"/>
                      <a:gd name="connsiteY0" fmla="*/ 3659887 h 3879253"/>
                      <a:gd name="connsiteX1" fmla="*/ 0 w 196604"/>
                      <a:gd name="connsiteY1" fmla="*/ 3665165 h 3879253"/>
                      <a:gd name="connsiteX2" fmla="*/ 25720 w 196604"/>
                      <a:gd name="connsiteY2" fmla="*/ 1915153 h 3879253"/>
                      <a:gd name="connsiteX3" fmla="*/ 42214 w 196604"/>
                      <a:gd name="connsiteY3" fmla="*/ 1666796 h 3879253"/>
                      <a:gd name="connsiteX4" fmla="*/ 49861 w 196604"/>
                      <a:gd name="connsiteY4" fmla="*/ 1112719 h 3879253"/>
                      <a:gd name="connsiteX5" fmla="*/ 49357 w 196604"/>
                      <a:gd name="connsiteY5" fmla="*/ 473390 h 3879253"/>
                      <a:gd name="connsiteX6" fmla="*/ 25286 w 196604"/>
                      <a:gd name="connsiteY6" fmla="*/ 103471 h 3879253"/>
                      <a:gd name="connsiteX7" fmla="*/ 4333 w 196604"/>
                      <a:gd name="connsiteY7" fmla="*/ 21974 h 3879253"/>
                      <a:gd name="connsiteX8" fmla="*/ 29897 w 196604"/>
                      <a:gd name="connsiteY8" fmla="*/ 19922 h 3879253"/>
                      <a:gd name="connsiteX9" fmla="*/ 53314 w 196604"/>
                      <a:gd name="connsiteY9" fmla="*/ 1871 h 3879253"/>
                      <a:gd name="connsiteX10" fmla="*/ 82285 w 196604"/>
                      <a:gd name="connsiteY10" fmla="*/ 50878 h 3879253"/>
                      <a:gd name="connsiteX11" fmla="*/ 117636 w 196604"/>
                      <a:gd name="connsiteY11" fmla="*/ 106468 h 3879253"/>
                      <a:gd name="connsiteX12" fmla="*/ 124436 w 196604"/>
                      <a:gd name="connsiteY12" fmla="*/ 156297 h 3879253"/>
                      <a:gd name="connsiteX13" fmla="*/ 126738 w 196604"/>
                      <a:gd name="connsiteY13" fmla="*/ 312485 h 3879253"/>
                      <a:gd name="connsiteX14" fmla="*/ 144404 w 196604"/>
                      <a:gd name="connsiteY14" fmla="*/ 604464 h 3879253"/>
                      <a:gd name="connsiteX15" fmla="*/ 177177 w 196604"/>
                      <a:gd name="connsiteY15" fmla="*/ 1942781 h 3879253"/>
                      <a:gd name="connsiteX16" fmla="*/ 196604 w 196604"/>
                      <a:gd name="connsiteY16" fmla="*/ 3659887 h 3879253"/>
                      <a:gd name="connsiteX0" fmla="*/ 196684 w 196684"/>
                      <a:gd name="connsiteY0" fmla="*/ 3659887 h 3879770"/>
                      <a:gd name="connsiteX1" fmla="*/ 80 w 196684"/>
                      <a:gd name="connsiteY1" fmla="*/ 3665165 h 3879770"/>
                      <a:gd name="connsiteX2" fmla="*/ 25800 w 196684"/>
                      <a:gd name="connsiteY2" fmla="*/ 1915153 h 3879770"/>
                      <a:gd name="connsiteX3" fmla="*/ 42294 w 196684"/>
                      <a:gd name="connsiteY3" fmla="*/ 1666796 h 3879770"/>
                      <a:gd name="connsiteX4" fmla="*/ 49941 w 196684"/>
                      <a:gd name="connsiteY4" fmla="*/ 1112719 h 3879770"/>
                      <a:gd name="connsiteX5" fmla="*/ 49437 w 196684"/>
                      <a:gd name="connsiteY5" fmla="*/ 473390 h 3879770"/>
                      <a:gd name="connsiteX6" fmla="*/ 25366 w 196684"/>
                      <a:gd name="connsiteY6" fmla="*/ 103471 h 3879770"/>
                      <a:gd name="connsiteX7" fmla="*/ 4413 w 196684"/>
                      <a:gd name="connsiteY7" fmla="*/ 21974 h 3879770"/>
                      <a:gd name="connsiteX8" fmla="*/ 29977 w 196684"/>
                      <a:gd name="connsiteY8" fmla="*/ 19922 h 3879770"/>
                      <a:gd name="connsiteX9" fmla="*/ 53394 w 196684"/>
                      <a:gd name="connsiteY9" fmla="*/ 1871 h 3879770"/>
                      <a:gd name="connsiteX10" fmla="*/ 82365 w 196684"/>
                      <a:gd name="connsiteY10" fmla="*/ 50878 h 3879770"/>
                      <a:gd name="connsiteX11" fmla="*/ 117716 w 196684"/>
                      <a:gd name="connsiteY11" fmla="*/ 106468 h 3879770"/>
                      <a:gd name="connsiteX12" fmla="*/ 124516 w 196684"/>
                      <a:gd name="connsiteY12" fmla="*/ 156297 h 3879770"/>
                      <a:gd name="connsiteX13" fmla="*/ 126818 w 196684"/>
                      <a:gd name="connsiteY13" fmla="*/ 312485 h 3879770"/>
                      <a:gd name="connsiteX14" fmla="*/ 144484 w 196684"/>
                      <a:gd name="connsiteY14" fmla="*/ 604464 h 3879770"/>
                      <a:gd name="connsiteX15" fmla="*/ 177257 w 196684"/>
                      <a:gd name="connsiteY15" fmla="*/ 1942781 h 3879770"/>
                      <a:gd name="connsiteX16" fmla="*/ 196684 w 196684"/>
                      <a:gd name="connsiteY16" fmla="*/ 3659887 h 3879770"/>
                      <a:gd name="connsiteX0" fmla="*/ 196684 w 196684"/>
                      <a:gd name="connsiteY0" fmla="*/ 3659887 h 3879770"/>
                      <a:gd name="connsiteX1" fmla="*/ 80 w 196684"/>
                      <a:gd name="connsiteY1" fmla="*/ 3665165 h 3879770"/>
                      <a:gd name="connsiteX2" fmla="*/ 25800 w 196684"/>
                      <a:gd name="connsiteY2" fmla="*/ 1915153 h 3879770"/>
                      <a:gd name="connsiteX3" fmla="*/ 42294 w 196684"/>
                      <a:gd name="connsiteY3" fmla="*/ 1666796 h 3879770"/>
                      <a:gd name="connsiteX4" fmla="*/ 49941 w 196684"/>
                      <a:gd name="connsiteY4" fmla="*/ 1112719 h 3879770"/>
                      <a:gd name="connsiteX5" fmla="*/ 49437 w 196684"/>
                      <a:gd name="connsiteY5" fmla="*/ 473390 h 3879770"/>
                      <a:gd name="connsiteX6" fmla="*/ 25366 w 196684"/>
                      <a:gd name="connsiteY6" fmla="*/ 103471 h 3879770"/>
                      <a:gd name="connsiteX7" fmla="*/ 4413 w 196684"/>
                      <a:gd name="connsiteY7" fmla="*/ 21974 h 3879770"/>
                      <a:gd name="connsiteX8" fmla="*/ 29977 w 196684"/>
                      <a:gd name="connsiteY8" fmla="*/ 19922 h 3879770"/>
                      <a:gd name="connsiteX9" fmla="*/ 53394 w 196684"/>
                      <a:gd name="connsiteY9" fmla="*/ 1871 h 3879770"/>
                      <a:gd name="connsiteX10" fmla="*/ 82365 w 196684"/>
                      <a:gd name="connsiteY10" fmla="*/ 50878 h 3879770"/>
                      <a:gd name="connsiteX11" fmla="*/ 117716 w 196684"/>
                      <a:gd name="connsiteY11" fmla="*/ 106468 h 3879770"/>
                      <a:gd name="connsiteX12" fmla="*/ 124516 w 196684"/>
                      <a:gd name="connsiteY12" fmla="*/ 156297 h 3879770"/>
                      <a:gd name="connsiteX13" fmla="*/ 126818 w 196684"/>
                      <a:gd name="connsiteY13" fmla="*/ 312485 h 3879770"/>
                      <a:gd name="connsiteX14" fmla="*/ 144484 w 196684"/>
                      <a:gd name="connsiteY14" fmla="*/ 604464 h 3879770"/>
                      <a:gd name="connsiteX15" fmla="*/ 177257 w 196684"/>
                      <a:gd name="connsiteY15" fmla="*/ 1942781 h 3879770"/>
                      <a:gd name="connsiteX16" fmla="*/ 196684 w 196684"/>
                      <a:gd name="connsiteY16" fmla="*/ 3659887 h 3879770"/>
                      <a:gd name="connsiteX0" fmla="*/ 196684 w 196684"/>
                      <a:gd name="connsiteY0" fmla="*/ 3659887 h 3879770"/>
                      <a:gd name="connsiteX1" fmla="*/ 80 w 196684"/>
                      <a:gd name="connsiteY1" fmla="*/ 3665165 h 3879770"/>
                      <a:gd name="connsiteX2" fmla="*/ 25800 w 196684"/>
                      <a:gd name="connsiteY2" fmla="*/ 1915153 h 3879770"/>
                      <a:gd name="connsiteX3" fmla="*/ 42294 w 196684"/>
                      <a:gd name="connsiteY3" fmla="*/ 1666796 h 3879770"/>
                      <a:gd name="connsiteX4" fmla="*/ 49941 w 196684"/>
                      <a:gd name="connsiteY4" fmla="*/ 1112719 h 3879770"/>
                      <a:gd name="connsiteX5" fmla="*/ 49437 w 196684"/>
                      <a:gd name="connsiteY5" fmla="*/ 473390 h 3879770"/>
                      <a:gd name="connsiteX6" fmla="*/ 25366 w 196684"/>
                      <a:gd name="connsiteY6" fmla="*/ 103471 h 3879770"/>
                      <a:gd name="connsiteX7" fmla="*/ 4413 w 196684"/>
                      <a:gd name="connsiteY7" fmla="*/ 21974 h 3879770"/>
                      <a:gd name="connsiteX8" fmla="*/ 29977 w 196684"/>
                      <a:gd name="connsiteY8" fmla="*/ 19922 h 3879770"/>
                      <a:gd name="connsiteX9" fmla="*/ 53394 w 196684"/>
                      <a:gd name="connsiteY9" fmla="*/ 1871 h 3879770"/>
                      <a:gd name="connsiteX10" fmla="*/ 82365 w 196684"/>
                      <a:gd name="connsiteY10" fmla="*/ 50878 h 3879770"/>
                      <a:gd name="connsiteX11" fmla="*/ 117716 w 196684"/>
                      <a:gd name="connsiteY11" fmla="*/ 106468 h 3879770"/>
                      <a:gd name="connsiteX12" fmla="*/ 124516 w 196684"/>
                      <a:gd name="connsiteY12" fmla="*/ 156297 h 3879770"/>
                      <a:gd name="connsiteX13" fmla="*/ 126818 w 196684"/>
                      <a:gd name="connsiteY13" fmla="*/ 312485 h 3879770"/>
                      <a:gd name="connsiteX14" fmla="*/ 144484 w 196684"/>
                      <a:gd name="connsiteY14" fmla="*/ 604464 h 3879770"/>
                      <a:gd name="connsiteX15" fmla="*/ 177257 w 196684"/>
                      <a:gd name="connsiteY15" fmla="*/ 1942781 h 3879770"/>
                      <a:gd name="connsiteX16" fmla="*/ 196684 w 196684"/>
                      <a:gd name="connsiteY16" fmla="*/ 3659887 h 3879770"/>
                      <a:gd name="connsiteX0" fmla="*/ 196604 w 196604"/>
                      <a:gd name="connsiteY0" fmla="*/ 3659887 h 3789577"/>
                      <a:gd name="connsiteX1" fmla="*/ 0 w 196604"/>
                      <a:gd name="connsiteY1" fmla="*/ 3665165 h 3789577"/>
                      <a:gd name="connsiteX2" fmla="*/ 25720 w 196604"/>
                      <a:gd name="connsiteY2" fmla="*/ 1915153 h 3789577"/>
                      <a:gd name="connsiteX3" fmla="*/ 42214 w 196604"/>
                      <a:gd name="connsiteY3" fmla="*/ 1666796 h 3789577"/>
                      <a:gd name="connsiteX4" fmla="*/ 49861 w 196604"/>
                      <a:gd name="connsiteY4" fmla="*/ 1112719 h 3789577"/>
                      <a:gd name="connsiteX5" fmla="*/ 49357 w 196604"/>
                      <a:gd name="connsiteY5" fmla="*/ 473390 h 3789577"/>
                      <a:gd name="connsiteX6" fmla="*/ 25286 w 196604"/>
                      <a:gd name="connsiteY6" fmla="*/ 103471 h 3789577"/>
                      <a:gd name="connsiteX7" fmla="*/ 4333 w 196604"/>
                      <a:gd name="connsiteY7" fmla="*/ 21974 h 3789577"/>
                      <a:gd name="connsiteX8" fmla="*/ 29897 w 196604"/>
                      <a:gd name="connsiteY8" fmla="*/ 19922 h 3789577"/>
                      <a:gd name="connsiteX9" fmla="*/ 53314 w 196604"/>
                      <a:gd name="connsiteY9" fmla="*/ 1871 h 3789577"/>
                      <a:gd name="connsiteX10" fmla="*/ 82285 w 196604"/>
                      <a:gd name="connsiteY10" fmla="*/ 50878 h 3789577"/>
                      <a:gd name="connsiteX11" fmla="*/ 117636 w 196604"/>
                      <a:gd name="connsiteY11" fmla="*/ 106468 h 3789577"/>
                      <a:gd name="connsiteX12" fmla="*/ 124436 w 196604"/>
                      <a:gd name="connsiteY12" fmla="*/ 156297 h 3789577"/>
                      <a:gd name="connsiteX13" fmla="*/ 126738 w 196604"/>
                      <a:gd name="connsiteY13" fmla="*/ 312485 h 3789577"/>
                      <a:gd name="connsiteX14" fmla="*/ 144404 w 196604"/>
                      <a:gd name="connsiteY14" fmla="*/ 604464 h 3789577"/>
                      <a:gd name="connsiteX15" fmla="*/ 177177 w 196604"/>
                      <a:gd name="connsiteY15" fmla="*/ 1942781 h 3789577"/>
                      <a:gd name="connsiteX16" fmla="*/ 196604 w 196604"/>
                      <a:gd name="connsiteY16" fmla="*/ 3659887 h 3789577"/>
                      <a:gd name="connsiteX0" fmla="*/ 196604 w 196604"/>
                      <a:gd name="connsiteY0" fmla="*/ 3659887 h 3668456"/>
                      <a:gd name="connsiteX1" fmla="*/ 0 w 196604"/>
                      <a:gd name="connsiteY1" fmla="*/ 3665165 h 3668456"/>
                      <a:gd name="connsiteX2" fmla="*/ 25720 w 196604"/>
                      <a:gd name="connsiteY2" fmla="*/ 1915153 h 3668456"/>
                      <a:gd name="connsiteX3" fmla="*/ 42214 w 196604"/>
                      <a:gd name="connsiteY3" fmla="*/ 1666796 h 3668456"/>
                      <a:gd name="connsiteX4" fmla="*/ 49861 w 196604"/>
                      <a:gd name="connsiteY4" fmla="*/ 1112719 h 3668456"/>
                      <a:gd name="connsiteX5" fmla="*/ 49357 w 196604"/>
                      <a:gd name="connsiteY5" fmla="*/ 473390 h 3668456"/>
                      <a:gd name="connsiteX6" fmla="*/ 25286 w 196604"/>
                      <a:gd name="connsiteY6" fmla="*/ 103471 h 3668456"/>
                      <a:gd name="connsiteX7" fmla="*/ 4333 w 196604"/>
                      <a:gd name="connsiteY7" fmla="*/ 21974 h 3668456"/>
                      <a:gd name="connsiteX8" fmla="*/ 29897 w 196604"/>
                      <a:gd name="connsiteY8" fmla="*/ 19922 h 3668456"/>
                      <a:gd name="connsiteX9" fmla="*/ 53314 w 196604"/>
                      <a:gd name="connsiteY9" fmla="*/ 1871 h 3668456"/>
                      <a:gd name="connsiteX10" fmla="*/ 82285 w 196604"/>
                      <a:gd name="connsiteY10" fmla="*/ 50878 h 3668456"/>
                      <a:gd name="connsiteX11" fmla="*/ 117636 w 196604"/>
                      <a:gd name="connsiteY11" fmla="*/ 106468 h 3668456"/>
                      <a:gd name="connsiteX12" fmla="*/ 124436 w 196604"/>
                      <a:gd name="connsiteY12" fmla="*/ 156297 h 3668456"/>
                      <a:gd name="connsiteX13" fmla="*/ 126738 w 196604"/>
                      <a:gd name="connsiteY13" fmla="*/ 312485 h 3668456"/>
                      <a:gd name="connsiteX14" fmla="*/ 144404 w 196604"/>
                      <a:gd name="connsiteY14" fmla="*/ 604464 h 3668456"/>
                      <a:gd name="connsiteX15" fmla="*/ 177177 w 196604"/>
                      <a:gd name="connsiteY15" fmla="*/ 1942781 h 3668456"/>
                      <a:gd name="connsiteX16" fmla="*/ 196604 w 196604"/>
                      <a:gd name="connsiteY16" fmla="*/ 3659887 h 3668456"/>
                      <a:gd name="connsiteX0" fmla="*/ 192300 w 192300"/>
                      <a:gd name="connsiteY0" fmla="*/ 3659887 h 3660066"/>
                      <a:gd name="connsiteX1" fmla="*/ 33102 w 192300"/>
                      <a:gd name="connsiteY1" fmla="*/ 2990429 h 3660066"/>
                      <a:gd name="connsiteX2" fmla="*/ 21416 w 192300"/>
                      <a:gd name="connsiteY2" fmla="*/ 1915153 h 3660066"/>
                      <a:gd name="connsiteX3" fmla="*/ 37910 w 192300"/>
                      <a:gd name="connsiteY3" fmla="*/ 1666796 h 3660066"/>
                      <a:gd name="connsiteX4" fmla="*/ 45557 w 192300"/>
                      <a:gd name="connsiteY4" fmla="*/ 1112719 h 3660066"/>
                      <a:gd name="connsiteX5" fmla="*/ 45053 w 192300"/>
                      <a:gd name="connsiteY5" fmla="*/ 473390 h 3660066"/>
                      <a:gd name="connsiteX6" fmla="*/ 20982 w 192300"/>
                      <a:gd name="connsiteY6" fmla="*/ 103471 h 3660066"/>
                      <a:gd name="connsiteX7" fmla="*/ 29 w 192300"/>
                      <a:gd name="connsiteY7" fmla="*/ 21974 h 3660066"/>
                      <a:gd name="connsiteX8" fmla="*/ 25593 w 192300"/>
                      <a:gd name="connsiteY8" fmla="*/ 19922 h 3660066"/>
                      <a:gd name="connsiteX9" fmla="*/ 49010 w 192300"/>
                      <a:gd name="connsiteY9" fmla="*/ 1871 h 3660066"/>
                      <a:gd name="connsiteX10" fmla="*/ 77981 w 192300"/>
                      <a:gd name="connsiteY10" fmla="*/ 50878 h 3660066"/>
                      <a:gd name="connsiteX11" fmla="*/ 113332 w 192300"/>
                      <a:gd name="connsiteY11" fmla="*/ 106468 h 3660066"/>
                      <a:gd name="connsiteX12" fmla="*/ 120132 w 192300"/>
                      <a:gd name="connsiteY12" fmla="*/ 156297 h 3660066"/>
                      <a:gd name="connsiteX13" fmla="*/ 122434 w 192300"/>
                      <a:gd name="connsiteY13" fmla="*/ 312485 h 3660066"/>
                      <a:gd name="connsiteX14" fmla="*/ 140100 w 192300"/>
                      <a:gd name="connsiteY14" fmla="*/ 604464 h 3660066"/>
                      <a:gd name="connsiteX15" fmla="*/ 172873 w 192300"/>
                      <a:gd name="connsiteY15" fmla="*/ 1942781 h 3660066"/>
                      <a:gd name="connsiteX16" fmla="*/ 192300 w 192300"/>
                      <a:gd name="connsiteY16" fmla="*/ 3659887 h 3660066"/>
                      <a:gd name="connsiteX0" fmla="*/ 210999 w 210999"/>
                      <a:gd name="connsiteY0" fmla="*/ 2869956 h 2990498"/>
                      <a:gd name="connsiteX1" fmla="*/ 33102 w 210999"/>
                      <a:gd name="connsiteY1" fmla="*/ 2990429 h 2990498"/>
                      <a:gd name="connsiteX2" fmla="*/ 21416 w 210999"/>
                      <a:gd name="connsiteY2" fmla="*/ 1915153 h 2990498"/>
                      <a:gd name="connsiteX3" fmla="*/ 37910 w 210999"/>
                      <a:gd name="connsiteY3" fmla="*/ 1666796 h 2990498"/>
                      <a:gd name="connsiteX4" fmla="*/ 45557 w 210999"/>
                      <a:gd name="connsiteY4" fmla="*/ 1112719 h 2990498"/>
                      <a:gd name="connsiteX5" fmla="*/ 45053 w 210999"/>
                      <a:gd name="connsiteY5" fmla="*/ 473390 h 2990498"/>
                      <a:gd name="connsiteX6" fmla="*/ 20982 w 210999"/>
                      <a:gd name="connsiteY6" fmla="*/ 103471 h 2990498"/>
                      <a:gd name="connsiteX7" fmla="*/ 29 w 210999"/>
                      <a:gd name="connsiteY7" fmla="*/ 21974 h 2990498"/>
                      <a:gd name="connsiteX8" fmla="*/ 25593 w 210999"/>
                      <a:gd name="connsiteY8" fmla="*/ 19922 h 2990498"/>
                      <a:gd name="connsiteX9" fmla="*/ 49010 w 210999"/>
                      <a:gd name="connsiteY9" fmla="*/ 1871 h 2990498"/>
                      <a:gd name="connsiteX10" fmla="*/ 77981 w 210999"/>
                      <a:gd name="connsiteY10" fmla="*/ 50878 h 2990498"/>
                      <a:gd name="connsiteX11" fmla="*/ 113332 w 210999"/>
                      <a:gd name="connsiteY11" fmla="*/ 106468 h 2990498"/>
                      <a:gd name="connsiteX12" fmla="*/ 120132 w 210999"/>
                      <a:gd name="connsiteY12" fmla="*/ 156297 h 2990498"/>
                      <a:gd name="connsiteX13" fmla="*/ 122434 w 210999"/>
                      <a:gd name="connsiteY13" fmla="*/ 312485 h 2990498"/>
                      <a:gd name="connsiteX14" fmla="*/ 140100 w 210999"/>
                      <a:gd name="connsiteY14" fmla="*/ 604464 h 2990498"/>
                      <a:gd name="connsiteX15" fmla="*/ 172873 w 210999"/>
                      <a:gd name="connsiteY15" fmla="*/ 1942781 h 2990498"/>
                      <a:gd name="connsiteX16" fmla="*/ 210999 w 210999"/>
                      <a:gd name="connsiteY16" fmla="*/ 2869956 h 2990498"/>
                      <a:gd name="connsiteX0" fmla="*/ 276450 w 276450"/>
                      <a:gd name="connsiteY0" fmla="*/ 2886404 h 2990512"/>
                      <a:gd name="connsiteX1" fmla="*/ 33102 w 276450"/>
                      <a:gd name="connsiteY1" fmla="*/ 2990429 h 2990512"/>
                      <a:gd name="connsiteX2" fmla="*/ 21416 w 276450"/>
                      <a:gd name="connsiteY2" fmla="*/ 1915153 h 2990512"/>
                      <a:gd name="connsiteX3" fmla="*/ 37910 w 276450"/>
                      <a:gd name="connsiteY3" fmla="*/ 1666796 h 2990512"/>
                      <a:gd name="connsiteX4" fmla="*/ 45557 w 276450"/>
                      <a:gd name="connsiteY4" fmla="*/ 1112719 h 2990512"/>
                      <a:gd name="connsiteX5" fmla="*/ 45053 w 276450"/>
                      <a:gd name="connsiteY5" fmla="*/ 473390 h 2990512"/>
                      <a:gd name="connsiteX6" fmla="*/ 20982 w 276450"/>
                      <a:gd name="connsiteY6" fmla="*/ 103471 h 2990512"/>
                      <a:gd name="connsiteX7" fmla="*/ 29 w 276450"/>
                      <a:gd name="connsiteY7" fmla="*/ 21974 h 2990512"/>
                      <a:gd name="connsiteX8" fmla="*/ 25593 w 276450"/>
                      <a:gd name="connsiteY8" fmla="*/ 19922 h 2990512"/>
                      <a:gd name="connsiteX9" fmla="*/ 49010 w 276450"/>
                      <a:gd name="connsiteY9" fmla="*/ 1871 h 2990512"/>
                      <a:gd name="connsiteX10" fmla="*/ 77981 w 276450"/>
                      <a:gd name="connsiteY10" fmla="*/ 50878 h 2990512"/>
                      <a:gd name="connsiteX11" fmla="*/ 113332 w 276450"/>
                      <a:gd name="connsiteY11" fmla="*/ 106468 h 2990512"/>
                      <a:gd name="connsiteX12" fmla="*/ 120132 w 276450"/>
                      <a:gd name="connsiteY12" fmla="*/ 156297 h 2990512"/>
                      <a:gd name="connsiteX13" fmla="*/ 122434 w 276450"/>
                      <a:gd name="connsiteY13" fmla="*/ 312485 h 2990512"/>
                      <a:gd name="connsiteX14" fmla="*/ 140100 w 276450"/>
                      <a:gd name="connsiteY14" fmla="*/ 604464 h 2990512"/>
                      <a:gd name="connsiteX15" fmla="*/ 172873 w 276450"/>
                      <a:gd name="connsiteY15" fmla="*/ 1942781 h 2990512"/>
                      <a:gd name="connsiteX16" fmla="*/ 276450 w 276450"/>
                      <a:gd name="connsiteY16" fmla="*/ 2886404 h 2990512"/>
                      <a:gd name="connsiteX0" fmla="*/ 276450 w 276450"/>
                      <a:gd name="connsiteY0" fmla="*/ 2886404 h 3074662"/>
                      <a:gd name="connsiteX1" fmla="*/ 33101 w 276450"/>
                      <a:gd name="connsiteY1" fmla="*/ 3074621 h 3074662"/>
                      <a:gd name="connsiteX2" fmla="*/ 21416 w 276450"/>
                      <a:gd name="connsiteY2" fmla="*/ 1915153 h 3074662"/>
                      <a:gd name="connsiteX3" fmla="*/ 37910 w 276450"/>
                      <a:gd name="connsiteY3" fmla="*/ 1666796 h 3074662"/>
                      <a:gd name="connsiteX4" fmla="*/ 45557 w 276450"/>
                      <a:gd name="connsiteY4" fmla="*/ 1112719 h 3074662"/>
                      <a:gd name="connsiteX5" fmla="*/ 45053 w 276450"/>
                      <a:gd name="connsiteY5" fmla="*/ 473390 h 3074662"/>
                      <a:gd name="connsiteX6" fmla="*/ 20982 w 276450"/>
                      <a:gd name="connsiteY6" fmla="*/ 103471 h 3074662"/>
                      <a:gd name="connsiteX7" fmla="*/ 29 w 276450"/>
                      <a:gd name="connsiteY7" fmla="*/ 21974 h 3074662"/>
                      <a:gd name="connsiteX8" fmla="*/ 25593 w 276450"/>
                      <a:gd name="connsiteY8" fmla="*/ 19922 h 3074662"/>
                      <a:gd name="connsiteX9" fmla="*/ 49010 w 276450"/>
                      <a:gd name="connsiteY9" fmla="*/ 1871 h 3074662"/>
                      <a:gd name="connsiteX10" fmla="*/ 77981 w 276450"/>
                      <a:gd name="connsiteY10" fmla="*/ 50878 h 3074662"/>
                      <a:gd name="connsiteX11" fmla="*/ 113332 w 276450"/>
                      <a:gd name="connsiteY11" fmla="*/ 106468 h 3074662"/>
                      <a:gd name="connsiteX12" fmla="*/ 120132 w 276450"/>
                      <a:gd name="connsiteY12" fmla="*/ 156297 h 3074662"/>
                      <a:gd name="connsiteX13" fmla="*/ 122434 w 276450"/>
                      <a:gd name="connsiteY13" fmla="*/ 312485 h 3074662"/>
                      <a:gd name="connsiteX14" fmla="*/ 140100 w 276450"/>
                      <a:gd name="connsiteY14" fmla="*/ 604464 h 3074662"/>
                      <a:gd name="connsiteX15" fmla="*/ 172873 w 276450"/>
                      <a:gd name="connsiteY15" fmla="*/ 1942781 h 3074662"/>
                      <a:gd name="connsiteX16" fmla="*/ 276450 w 276450"/>
                      <a:gd name="connsiteY16" fmla="*/ 2886404 h 3074662"/>
                      <a:gd name="connsiteX0" fmla="*/ 269620 w 269620"/>
                      <a:gd name="connsiteY0" fmla="*/ 3102897 h 3105463"/>
                      <a:gd name="connsiteX1" fmla="*/ 33101 w 269620"/>
                      <a:gd name="connsiteY1" fmla="*/ 3074621 h 3105463"/>
                      <a:gd name="connsiteX2" fmla="*/ 21416 w 269620"/>
                      <a:gd name="connsiteY2" fmla="*/ 1915153 h 3105463"/>
                      <a:gd name="connsiteX3" fmla="*/ 37910 w 269620"/>
                      <a:gd name="connsiteY3" fmla="*/ 1666796 h 3105463"/>
                      <a:gd name="connsiteX4" fmla="*/ 45557 w 269620"/>
                      <a:gd name="connsiteY4" fmla="*/ 1112719 h 3105463"/>
                      <a:gd name="connsiteX5" fmla="*/ 45053 w 269620"/>
                      <a:gd name="connsiteY5" fmla="*/ 473390 h 3105463"/>
                      <a:gd name="connsiteX6" fmla="*/ 20982 w 269620"/>
                      <a:gd name="connsiteY6" fmla="*/ 103471 h 3105463"/>
                      <a:gd name="connsiteX7" fmla="*/ 29 w 269620"/>
                      <a:gd name="connsiteY7" fmla="*/ 21974 h 3105463"/>
                      <a:gd name="connsiteX8" fmla="*/ 25593 w 269620"/>
                      <a:gd name="connsiteY8" fmla="*/ 19922 h 3105463"/>
                      <a:gd name="connsiteX9" fmla="*/ 49010 w 269620"/>
                      <a:gd name="connsiteY9" fmla="*/ 1871 h 3105463"/>
                      <a:gd name="connsiteX10" fmla="*/ 77981 w 269620"/>
                      <a:gd name="connsiteY10" fmla="*/ 50878 h 3105463"/>
                      <a:gd name="connsiteX11" fmla="*/ 113332 w 269620"/>
                      <a:gd name="connsiteY11" fmla="*/ 106468 h 3105463"/>
                      <a:gd name="connsiteX12" fmla="*/ 120132 w 269620"/>
                      <a:gd name="connsiteY12" fmla="*/ 156297 h 3105463"/>
                      <a:gd name="connsiteX13" fmla="*/ 122434 w 269620"/>
                      <a:gd name="connsiteY13" fmla="*/ 312485 h 3105463"/>
                      <a:gd name="connsiteX14" fmla="*/ 140100 w 269620"/>
                      <a:gd name="connsiteY14" fmla="*/ 604464 h 3105463"/>
                      <a:gd name="connsiteX15" fmla="*/ 172873 w 269620"/>
                      <a:gd name="connsiteY15" fmla="*/ 1942781 h 3105463"/>
                      <a:gd name="connsiteX16" fmla="*/ 269620 w 269620"/>
                      <a:gd name="connsiteY16" fmla="*/ 3102897 h 3105463"/>
                      <a:gd name="connsiteX0" fmla="*/ 269620 w 269620"/>
                      <a:gd name="connsiteY0" fmla="*/ 3102897 h 3123313"/>
                      <a:gd name="connsiteX1" fmla="*/ 33101 w 269620"/>
                      <a:gd name="connsiteY1" fmla="*/ 3122737 h 3123313"/>
                      <a:gd name="connsiteX2" fmla="*/ 21416 w 269620"/>
                      <a:gd name="connsiteY2" fmla="*/ 1915153 h 3123313"/>
                      <a:gd name="connsiteX3" fmla="*/ 37910 w 269620"/>
                      <a:gd name="connsiteY3" fmla="*/ 1666796 h 3123313"/>
                      <a:gd name="connsiteX4" fmla="*/ 45557 w 269620"/>
                      <a:gd name="connsiteY4" fmla="*/ 1112719 h 3123313"/>
                      <a:gd name="connsiteX5" fmla="*/ 45053 w 269620"/>
                      <a:gd name="connsiteY5" fmla="*/ 473390 h 3123313"/>
                      <a:gd name="connsiteX6" fmla="*/ 20982 w 269620"/>
                      <a:gd name="connsiteY6" fmla="*/ 103471 h 3123313"/>
                      <a:gd name="connsiteX7" fmla="*/ 29 w 269620"/>
                      <a:gd name="connsiteY7" fmla="*/ 21974 h 3123313"/>
                      <a:gd name="connsiteX8" fmla="*/ 25593 w 269620"/>
                      <a:gd name="connsiteY8" fmla="*/ 19922 h 3123313"/>
                      <a:gd name="connsiteX9" fmla="*/ 49010 w 269620"/>
                      <a:gd name="connsiteY9" fmla="*/ 1871 h 3123313"/>
                      <a:gd name="connsiteX10" fmla="*/ 77981 w 269620"/>
                      <a:gd name="connsiteY10" fmla="*/ 50878 h 3123313"/>
                      <a:gd name="connsiteX11" fmla="*/ 113332 w 269620"/>
                      <a:gd name="connsiteY11" fmla="*/ 106468 h 3123313"/>
                      <a:gd name="connsiteX12" fmla="*/ 120132 w 269620"/>
                      <a:gd name="connsiteY12" fmla="*/ 156297 h 3123313"/>
                      <a:gd name="connsiteX13" fmla="*/ 122434 w 269620"/>
                      <a:gd name="connsiteY13" fmla="*/ 312485 h 3123313"/>
                      <a:gd name="connsiteX14" fmla="*/ 140100 w 269620"/>
                      <a:gd name="connsiteY14" fmla="*/ 604464 h 3123313"/>
                      <a:gd name="connsiteX15" fmla="*/ 172873 w 269620"/>
                      <a:gd name="connsiteY15" fmla="*/ 1942781 h 3123313"/>
                      <a:gd name="connsiteX16" fmla="*/ 269620 w 269620"/>
                      <a:gd name="connsiteY16" fmla="*/ 3102897 h 312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9620" h="3123313">
                        <a:moveTo>
                          <a:pt x="269620" y="3102897"/>
                        </a:moveTo>
                        <a:cubicBezTo>
                          <a:pt x="254605" y="3115509"/>
                          <a:pt x="34040" y="3125919"/>
                          <a:pt x="33101" y="3122737"/>
                        </a:cubicBezTo>
                        <a:cubicBezTo>
                          <a:pt x="37844" y="2803406"/>
                          <a:pt x="14380" y="2248215"/>
                          <a:pt x="21416" y="1915153"/>
                        </a:cubicBezTo>
                        <a:cubicBezTo>
                          <a:pt x="33711" y="1775344"/>
                          <a:pt x="33566" y="1797013"/>
                          <a:pt x="37910" y="1666796"/>
                        </a:cubicBezTo>
                        <a:cubicBezTo>
                          <a:pt x="42254" y="1536579"/>
                          <a:pt x="42676" y="1311223"/>
                          <a:pt x="45557" y="1112719"/>
                        </a:cubicBezTo>
                        <a:cubicBezTo>
                          <a:pt x="47025" y="875704"/>
                          <a:pt x="49149" y="641598"/>
                          <a:pt x="45053" y="473390"/>
                        </a:cubicBezTo>
                        <a:cubicBezTo>
                          <a:pt x="40957" y="305182"/>
                          <a:pt x="26290" y="181607"/>
                          <a:pt x="20982" y="103471"/>
                        </a:cubicBezTo>
                        <a:cubicBezTo>
                          <a:pt x="13998" y="76305"/>
                          <a:pt x="-739" y="35899"/>
                          <a:pt x="29" y="21974"/>
                        </a:cubicBezTo>
                        <a:cubicBezTo>
                          <a:pt x="797" y="8049"/>
                          <a:pt x="17430" y="23272"/>
                          <a:pt x="25593" y="19922"/>
                        </a:cubicBezTo>
                        <a:cubicBezTo>
                          <a:pt x="33756" y="16572"/>
                          <a:pt x="38890" y="-6662"/>
                          <a:pt x="49010" y="1871"/>
                        </a:cubicBezTo>
                        <a:cubicBezTo>
                          <a:pt x="58667" y="13841"/>
                          <a:pt x="67261" y="33445"/>
                          <a:pt x="77981" y="50878"/>
                        </a:cubicBezTo>
                        <a:cubicBezTo>
                          <a:pt x="88701" y="68311"/>
                          <a:pt x="106307" y="88898"/>
                          <a:pt x="113332" y="106468"/>
                        </a:cubicBezTo>
                        <a:cubicBezTo>
                          <a:pt x="120357" y="124038"/>
                          <a:pt x="118615" y="121961"/>
                          <a:pt x="120132" y="156297"/>
                        </a:cubicBezTo>
                        <a:cubicBezTo>
                          <a:pt x="121649" y="190633"/>
                          <a:pt x="121730" y="255660"/>
                          <a:pt x="122434" y="312485"/>
                        </a:cubicBezTo>
                        <a:lnTo>
                          <a:pt x="140100" y="604464"/>
                        </a:lnTo>
                        <a:cubicBezTo>
                          <a:pt x="150026" y="904593"/>
                          <a:pt x="151286" y="1526376"/>
                          <a:pt x="172873" y="1942781"/>
                        </a:cubicBezTo>
                        <a:cubicBezTo>
                          <a:pt x="194460" y="2359186"/>
                          <a:pt x="268659" y="2781748"/>
                          <a:pt x="269620" y="310289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25" name="Freeform: Shape 324">
                    <a:extLst>
                      <a:ext uri="{FF2B5EF4-FFF2-40B4-BE49-F238E27FC236}">
                        <a16:creationId xmlns:a16="http://schemas.microsoft.com/office/drawing/2014/main" id="{7ABDD2DD-7EC5-46E2-B9C3-2D8CB0B3F179}"/>
                      </a:ext>
                    </a:extLst>
                  </p:cNvPr>
                  <p:cNvSpPr/>
                  <p:nvPr/>
                </p:nvSpPr>
                <p:spPr>
                  <a:xfrm>
                    <a:off x="10183455" y="1886956"/>
                    <a:ext cx="769143" cy="531019"/>
                  </a:xfrm>
                  <a:custGeom>
                    <a:avLst/>
                    <a:gdLst>
                      <a:gd name="connsiteX0" fmla="*/ 0 w 727471"/>
                      <a:gd name="connsiteY0" fmla="*/ 528638 h 528638"/>
                      <a:gd name="connsiteX1" fmla="*/ 301228 w 727471"/>
                      <a:gd name="connsiteY1" fmla="*/ 332185 h 528638"/>
                      <a:gd name="connsiteX2" fmla="*/ 569118 w 727471"/>
                      <a:gd name="connsiteY2" fmla="*/ 128588 h 528638"/>
                      <a:gd name="connsiteX3" fmla="*/ 727471 w 727471"/>
                      <a:gd name="connsiteY3" fmla="*/ 72628 h 528638"/>
                      <a:gd name="connsiteX4" fmla="*/ 707231 w 727471"/>
                      <a:gd name="connsiteY4" fmla="*/ 0 h 528638"/>
                      <a:gd name="connsiteX5" fmla="*/ 550068 w 727471"/>
                      <a:gd name="connsiteY5" fmla="*/ 97632 h 528638"/>
                      <a:gd name="connsiteX6" fmla="*/ 338137 w 727471"/>
                      <a:gd name="connsiteY6" fmla="*/ 247650 h 528638"/>
                      <a:gd name="connsiteX7" fmla="*/ 194071 w 727471"/>
                      <a:gd name="connsiteY7" fmla="*/ 351235 h 528638"/>
                      <a:gd name="connsiteX8" fmla="*/ 0 w 727471"/>
                      <a:gd name="connsiteY8" fmla="*/ 528638 h 528638"/>
                      <a:gd name="connsiteX0" fmla="*/ 41672 w 769143"/>
                      <a:gd name="connsiteY0" fmla="*/ 528638 h 528638"/>
                      <a:gd name="connsiteX1" fmla="*/ 342900 w 769143"/>
                      <a:gd name="connsiteY1" fmla="*/ 332185 h 528638"/>
                      <a:gd name="connsiteX2" fmla="*/ 610790 w 769143"/>
                      <a:gd name="connsiteY2" fmla="*/ 128588 h 528638"/>
                      <a:gd name="connsiteX3" fmla="*/ 769143 w 769143"/>
                      <a:gd name="connsiteY3" fmla="*/ 72628 h 528638"/>
                      <a:gd name="connsiteX4" fmla="*/ 748903 w 769143"/>
                      <a:gd name="connsiteY4" fmla="*/ 0 h 528638"/>
                      <a:gd name="connsiteX5" fmla="*/ 591740 w 769143"/>
                      <a:gd name="connsiteY5" fmla="*/ 97632 h 528638"/>
                      <a:gd name="connsiteX6" fmla="*/ 379809 w 769143"/>
                      <a:gd name="connsiteY6" fmla="*/ 247650 h 528638"/>
                      <a:gd name="connsiteX7" fmla="*/ 235743 w 769143"/>
                      <a:gd name="connsiteY7" fmla="*/ 351235 h 528638"/>
                      <a:gd name="connsiteX8" fmla="*/ 0 w 769143"/>
                      <a:gd name="connsiteY8" fmla="*/ 506016 h 528638"/>
                      <a:gd name="connsiteX9" fmla="*/ 41672 w 769143"/>
                      <a:gd name="connsiteY9" fmla="*/ 528638 h 528638"/>
                      <a:gd name="connsiteX0" fmla="*/ 17860 w 769143"/>
                      <a:gd name="connsiteY0" fmla="*/ 541735 h 541735"/>
                      <a:gd name="connsiteX1" fmla="*/ 342900 w 769143"/>
                      <a:gd name="connsiteY1" fmla="*/ 332185 h 541735"/>
                      <a:gd name="connsiteX2" fmla="*/ 610790 w 769143"/>
                      <a:gd name="connsiteY2" fmla="*/ 128588 h 541735"/>
                      <a:gd name="connsiteX3" fmla="*/ 769143 w 769143"/>
                      <a:gd name="connsiteY3" fmla="*/ 72628 h 541735"/>
                      <a:gd name="connsiteX4" fmla="*/ 748903 w 769143"/>
                      <a:gd name="connsiteY4" fmla="*/ 0 h 541735"/>
                      <a:gd name="connsiteX5" fmla="*/ 591740 w 769143"/>
                      <a:gd name="connsiteY5" fmla="*/ 97632 h 541735"/>
                      <a:gd name="connsiteX6" fmla="*/ 379809 w 769143"/>
                      <a:gd name="connsiteY6" fmla="*/ 247650 h 541735"/>
                      <a:gd name="connsiteX7" fmla="*/ 235743 w 769143"/>
                      <a:gd name="connsiteY7" fmla="*/ 351235 h 541735"/>
                      <a:gd name="connsiteX8" fmla="*/ 0 w 769143"/>
                      <a:gd name="connsiteY8" fmla="*/ 506016 h 541735"/>
                      <a:gd name="connsiteX9" fmla="*/ 17860 w 769143"/>
                      <a:gd name="connsiteY9" fmla="*/ 541735 h 541735"/>
                      <a:gd name="connsiteX0" fmla="*/ 17860 w 769143"/>
                      <a:gd name="connsiteY0" fmla="*/ 541735 h 541735"/>
                      <a:gd name="connsiteX1" fmla="*/ 342900 w 769143"/>
                      <a:gd name="connsiteY1" fmla="*/ 332185 h 541735"/>
                      <a:gd name="connsiteX2" fmla="*/ 610790 w 769143"/>
                      <a:gd name="connsiteY2" fmla="*/ 128588 h 541735"/>
                      <a:gd name="connsiteX3" fmla="*/ 769143 w 769143"/>
                      <a:gd name="connsiteY3" fmla="*/ 72628 h 541735"/>
                      <a:gd name="connsiteX4" fmla="*/ 748903 w 769143"/>
                      <a:gd name="connsiteY4" fmla="*/ 0 h 541735"/>
                      <a:gd name="connsiteX5" fmla="*/ 591740 w 769143"/>
                      <a:gd name="connsiteY5" fmla="*/ 97632 h 541735"/>
                      <a:gd name="connsiteX6" fmla="*/ 379809 w 769143"/>
                      <a:gd name="connsiteY6" fmla="*/ 247650 h 541735"/>
                      <a:gd name="connsiteX7" fmla="*/ 235743 w 769143"/>
                      <a:gd name="connsiteY7" fmla="*/ 351235 h 541735"/>
                      <a:gd name="connsiteX8" fmla="*/ 0 w 769143"/>
                      <a:gd name="connsiteY8" fmla="*/ 506016 h 541735"/>
                      <a:gd name="connsiteX9" fmla="*/ 17860 w 769143"/>
                      <a:gd name="connsiteY9" fmla="*/ 541735 h 541735"/>
                      <a:gd name="connsiteX0" fmla="*/ 17860 w 769143"/>
                      <a:gd name="connsiteY0" fmla="*/ 541735 h 541735"/>
                      <a:gd name="connsiteX1" fmla="*/ 342900 w 769143"/>
                      <a:gd name="connsiteY1" fmla="*/ 332185 h 541735"/>
                      <a:gd name="connsiteX2" fmla="*/ 610790 w 769143"/>
                      <a:gd name="connsiteY2" fmla="*/ 128588 h 541735"/>
                      <a:gd name="connsiteX3" fmla="*/ 769143 w 769143"/>
                      <a:gd name="connsiteY3" fmla="*/ 72628 h 541735"/>
                      <a:gd name="connsiteX4" fmla="*/ 748903 w 769143"/>
                      <a:gd name="connsiteY4" fmla="*/ 0 h 541735"/>
                      <a:gd name="connsiteX5" fmla="*/ 591740 w 769143"/>
                      <a:gd name="connsiteY5" fmla="*/ 97632 h 541735"/>
                      <a:gd name="connsiteX6" fmla="*/ 379809 w 769143"/>
                      <a:gd name="connsiteY6" fmla="*/ 247650 h 541735"/>
                      <a:gd name="connsiteX7" fmla="*/ 235743 w 769143"/>
                      <a:gd name="connsiteY7" fmla="*/ 351235 h 541735"/>
                      <a:gd name="connsiteX8" fmla="*/ 0 w 769143"/>
                      <a:gd name="connsiteY8" fmla="*/ 506016 h 541735"/>
                      <a:gd name="connsiteX9" fmla="*/ 17860 w 769143"/>
                      <a:gd name="connsiteY9" fmla="*/ 541735 h 541735"/>
                      <a:gd name="connsiteX0" fmla="*/ 17860 w 769143"/>
                      <a:gd name="connsiteY0" fmla="*/ 541735 h 541735"/>
                      <a:gd name="connsiteX1" fmla="*/ 342900 w 769143"/>
                      <a:gd name="connsiteY1" fmla="*/ 332185 h 541735"/>
                      <a:gd name="connsiteX2" fmla="*/ 610790 w 769143"/>
                      <a:gd name="connsiteY2" fmla="*/ 128588 h 541735"/>
                      <a:gd name="connsiteX3" fmla="*/ 769143 w 769143"/>
                      <a:gd name="connsiteY3" fmla="*/ 72628 h 541735"/>
                      <a:gd name="connsiteX4" fmla="*/ 748903 w 769143"/>
                      <a:gd name="connsiteY4" fmla="*/ 0 h 541735"/>
                      <a:gd name="connsiteX5" fmla="*/ 591740 w 769143"/>
                      <a:gd name="connsiteY5" fmla="*/ 97632 h 541735"/>
                      <a:gd name="connsiteX6" fmla="*/ 379809 w 769143"/>
                      <a:gd name="connsiteY6" fmla="*/ 247650 h 541735"/>
                      <a:gd name="connsiteX7" fmla="*/ 235743 w 769143"/>
                      <a:gd name="connsiteY7" fmla="*/ 351235 h 541735"/>
                      <a:gd name="connsiteX8" fmla="*/ 0 w 769143"/>
                      <a:gd name="connsiteY8" fmla="*/ 506016 h 541735"/>
                      <a:gd name="connsiteX9" fmla="*/ 17860 w 769143"/>
                      <a:gd name="connsiteY9" fmla="*/ 541735 h 541735"/>
                      <a:gd name="connsiteX0" fmla="*/ 17860 w 769143"/>
                      <a:gd name="connsiteY0" fmla="*/ 541735 h 541735"/>
                      <a:gd name="connsiteX1" fmla="*/ 342900 w 769143"/>
                      <a:gd name="connsiteY1" fmla="*/ 332185 h 541735"/>
                      <a:gd name="connsiteX2" fmla="*/ 610790 w 769143"/>
                      <a:gd name="connsiteY2" fmla="*/ 128588 h 541735"/>
                      <a:gd name="connsiteX3" fmla="*/ 769143 w 769143"/>
                      <a:gd name="connsiteY3" fmla="*/ 72628 h 541735"/>
                      <a:gd name="connsiteX4" fmla="*/ 748903 w 769143"/>
                      <a:gd name="connsiteY4" fmla="*/ 0 h 541735"/>
                      <a:gd name="connsiteX5" fmla="*/ 591740 w 769143"/>
                      <a:gd name="connsiteY5" fmla="*/ 97632 h 541735"/>
                      <a:gd name="connsiteX6" fmla="*/ 379809 w 769143"/>
                      <a:gd name="connsiteY6" fmla="*/ 247650 h 541735"/>
                      <a:gd name="connsiteX7" fmla="*/ 235743 w 769143"/>
                      <a:gd name="connsiteY7" fmla="*/ 351235 h 541735"/>
                      <a:gd name="connsiteX8" fmla="*/ 0 w 769143"/>
                      <a:gd name="connsiteY8" fmla="*/ 506016 h 541735"/>
                      <a:gd name="connsiteX9" fmla="*/ 17860 w 769143"/>
                      <a:gd name="connsiteY9" fmla="*/ 541735 h 541735"/>
                      <a:gd name="connsiteX0" fmla="*/ 17860 w 769143"/>
                      <a:gd name="connsiteY0" fmla="*/ 541735 h 541735"/>
                      <a:gd name="connsiteX1" fmla="*/ 342900 w 769143"/>
                      <a:gd name="connsiteY1" fmla="*/ 332185 h 541735"/>
                      <a:gd name="connsiteX2" fmla="*/ 610790 w 769143"/>
                      <a:gd name="connsiteY2" fmla="*/ 128588 h 541735"/>
                      <a:gd name="connsiteX3" fmla="*/ 769143 w 769143"/>
                      <a:gd name="connsiteY3" fmla="*/ 72628 h 541735"/>
                      <a:gd name="connsiteX4" fmla="*/ 748903 w 769143"/>
                      <a:gd name="connsiteY4" fmla="*/ 0 h 541735"/>
                      <a:gd name="connsiteX5" fmla="*/ 591740 w 769143"/>
                      <a:gd name="connsiteY5" fmla="*/ 97632 h 541735"/>
                      <a:gd name="connsiteX6" fmla="*/ 379809 w 769143"/>
                      <a:gd name="connsiteY6" fmla="*/ 247650 h 541735"/>
                      <a:gd name="connsiteX7" fmla="*/ 235743 w 769143"/>
                      <a:gd name="connsiteY7" fmla="*/ 351235 h 541735"/>
                      <a:gd name="connsiteX8" fmla="*/ 0 w 769143"/>
                      <a:gd name="connsiteY8" fmla="*/ 506016 h 541735"/>
                      <a:gd name="connsiteX9" fmla="*/ 17860 w 769143"/>
                      <a:gd name="connsiteY9" fmla="*/ 541735 h 541735"/>
                      <a:gd name="connsiteX0" fmla="*/ 17860 w 769143"/>
                      <a:gd name="connsiteY0" fmla="*/ 541735 h 541735"/>
                      <a:gd name="connsiteX1" fmla="*/ 342900 w 769143"/>
                      <a:gd name="connsiteY1" fmla="*/ 332185 h 541735"/>
                      <a:gd name="connsiteX2" fmla="*/ 610790 w 769143"/>
                      <a:gd name="connsiteY2" fmla="*/ 128588 h 541735"/>
                      <a:gd name="connsiteX3" fmla="*/ 769143 w 769143"/>
                      <a:gd name="connsiteY3" fmla="*/ 72628 h 541735"/>
                      <a:gd name="connsiteX4" fmla="*/ 748903 w 769143"/>
                      <a:gd name="connsiteY4" fmla="*/ 0 h 541735"/>
                      <a:gd name="connsiteX5" fmla="*/ 586978 w 769143"/>
                      <a:gd name="connsiteY5" fmla="*/ 96442 h 541735"/>
                      <a:gd name="connsiteX6" fmla="*/ 379809 w 769143"/>
                      <a:gd name="connsiteY6" fmla="*/ 247650 h 541735"/>
                      <a:gd name="connsiteX7" fmla="*/ 235743 w 769143"/>
                      <a:gd name="connsiteY7" fmla="*/ 351235 h 541735"/>
                      <a:gd name="connsiteX8" fmla="*/ 0 w 769143"/>
                      <a:gd name="connsiteY8" fmla="*/ 506016 h 541735"/>
                      <a:gd name="connsiteX9" fmla="*/ 17860 w 769143"/>
                      <a:gd name="connsiteY9" fmla="*/ 541735 h 541735"/>
                      <a:gd name="connsiteX0" fmla="*/ 17860 w 769143"/>
                      <a:gd name="connsiteY0" fmla="*/ 531019 h 531019"/>
                      <a:gd name="connsiteX1" fmla="*/ 342900 w 769143"/>
                      <a:gd name="connsiteY1" fmla="*/ 321469 h 531019"/>
                      <a:gd name="connsiteX2" fmla="*/ 610790 w 769143"/>
                      <a:gd name="connsiteY2" fmla="*/ 117872 h 531019"/>
                      <a:gd name="connsiteX3" fmla="*/ 769143 w 769143"/>
                      <a:gd name="connsiteY3" fmla="*/ 61912 h 531019"/>
                      <a:gd name="connsiteX4" fmla="*/ 748903 w 769143"/>
                      <a:gd name="connsiteY4" fmla="*/ 0 h 531019"/>
                      <a:gd name="connsiteX5" fmla="*/ 586978 w 769143"/>
                      <a:gd name="connsiteY5" fmla="*/ 85726 h 531019"/>
                      <a:gd name="connsiteX6" fmla="*/ 379809 w 769143"/>
                      <a:gd name="connsiteY6" fmla="*/ 236934 h 531019"/>
                      <a:gd name="connsiteX7" fmla="*/ 235743 w 769143"/>
                      <a:gd name="connsiteY7" fmla="*/ 340519 h 531019"/>
                      <a:gd name="connsiteX8" fmla="*/ 0 w 769143"/>
                      <a:gd name="connsiteY8" fmla="*/ 495300 h 531019"/>
                      <a:gd name="connsiteX9" fmla="*/ 17860 w 769143"/>
                      <a:gd name="connsiteY9" fmla="*/ 531019 h 531019"/>
                      <a:gd name="connsiteX0" fmla="*/ 17860 w 769143"/>
                      <a:gd name="connsiteY0" fmla="*/ 531019 h 531019"/>
                      <a:gd name="connsiteX1" fmla="*/ 342900 w 769143"/>
                      <a:gd name="connsiteY1" fmla="*/ 321469 h 531019"/>
                      <a:gd name="connsiteX2" fmla="*/ 610790 w 769143"/>
                      <a:gd name="connsiteY2" fmla="*/ 117872 h 531019"/>
                      <a:gd name="connsiteX3" fmla="*/ 769143 w 769143"/>
                      <a:gd name="connsiteY3" fmla="*/ 48815 h 531019"/>
                      <a:gd name="connsiteX4" fmla="*/ 748903 w 769143"/>
                      <a:gd name="connsiteY4" fmla="*/ 0 h 531019"/>
                      <a:gd name="connsiteX5" fmla="*/ 586978 w 769143"/>
                      <a:gd name="connsiteY5" fmla="*/ 85726 h 531019"/>
                      <a:gd name="connsiteX6" fmla="*/ 379809 w 769143"/>
                      <a:gd name="connsiteY6" fmla="*/ 236934 h 531019"/>
                      <a:gd name="connsiteX7" fmla="*/ 235743 w 769143"/>
                      <a:gd name="connsiteY7" fmla="*/ 340519 h 531019"/>
                      <a:gd name="connsiteX8" fmla="*/ 0 w 769143"/>
                      <a:gd name="connsiteY8" fmla="*/ 495300 h 531019"/>
                      <a:gd name="connsiteX9" fmla="*/ 17860 w 769143"/>
                      <a:gd name="connsiteY9" fmla="*/ 531019 h 531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9143" h="531019">
                        <a:moveTo>
                          <a:pt x="17860" y="531019"/>
                        </a:moveTo>
                        <a:cubicBezTo>
                          <a:pt x="75010" y="502047"/>
                          <a:pt x="244078" y="390327"/>
                          <a:pt x="342900" y="321469"/>
                        </a:cubicBezTo>
                        <a:cubicBezTo>
                          <a:pt x="441722" y="252611"/>
                          <a:pt x="539750" y="163314"/>
                          <a:pt x="610790" y="117872"/>
                        </a:cubicBezTo>
                        <a:cubicBezTo>
                          <a:pt x="681830" y="72430"/>
                          <a:pt x="746124" y="70246"/>
                          <a:pt x="769143" y="48815"/>
                        </a:cubicBezTo>
                        <a:lnTo>
                          <a:pt x="748903" y="0"/>
                        </a:lnTo>
                        <a:cubicBezTo>
                          <a:pt x="719336" y="4167"/>
                          <a:pt x="648494" y="46237"/>
                          <a:pt x="586978" y="85726"/>
                        </a:cubicBezTo>
                        <a:cubicBezTo>
                          <a:pt x="525462" y="125215"/>
                          <a:pt x="438348" y="194469"/>
                          <a:pt x="379809" y="236934"/>
                        </a:cubicBezTo>
                        <a:cubicBezTo>
                          <a:pt x="321270" y="279399"/>
                          <a:pt x="299044" y="297458"/>
                          <a:pt x="235743" y="340519"/>
                        </a:cubicBezTo>
                        <a:cubicBezTo>
                          <a:pt x="172442" y="383580"/>
                          <a:pt x="36314" y="463550"/>
                          <a:pt x="0" y="495300"/>
                        </a:cubicBezTo>
                        <a:lnTo>
                          <a:pt x="17860" y="53101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26" name="Freeform: Shape 325">
                    <a:extLst>
                      <a:ext uri="{FF2B5EF4-FFF2-40B4-BE49-F238E27FC236}">
                        <a16:creationId xmlns:a16="http://schemas.microsoft.com/office/drawing/2014/main" id="{0D3100A5-3AEB-4339-A762-3BB1CF7B5A09}"/>
                      </a:ext>
                    </a:extLst>
                  </p:cNvPr>
                  <p:cNvSpPr/>
                  <p:nvPr/>
                </p:nvSpPr>
                <p:spPr>
                  <a:xfrm>
                    <a:off x="9434552" y="1294025"/>
                    <a:ext cx="709612" cy="1013222"/>
                  </a:xfrm>
                  <a:custGeom>
                    <a:avLst/>
                    <a:gdLst>
                      <a:gd name="connsiteX0" fmla="*/ 47625 w 709612"/>
                      <a:gd name="connsiteY0" fmla="*/ 0 h 1013222"/>
                      <a:gd name="connsiteX1" fmla="*/ 390525 w 709612"/>
                      <a:gd name="connsiteY1" fmla="*/ 567928 h 1013222"/>
                      <a:gd name="connsiteX2" fmla="*/ 453628 w 709612"/>
                      <a:gd name="connsiteY2" fmla="*/ 688181 h 1013222"/>
                      <a:gd name="connsiteX3" fmla="*/ 709612 w 709612"/>
                      <a:gd name="connsiteY3" fmla="*/ 971550 h 1013222"/>
                      <a:gd name="connsiteX4" fmla="*/ 690562 w 709612"/>
                      <a:gd name="connsiteY4" fmla="*/ 1013222 h 1013222"/>
                      <a:gd name="connsiteX5" fmla="*/ 440531 w 709612"/>
                      <a:gd name="connsiteY5" fmla="*/ 732234 h 1013222"/>
                      <a:gd name="connsiteX6" fmla="*/ 322659 w 709612"/>
                      <a:gd name="connsiteY6" fmla="*/ 528637 h 1013222"/>
                      <a:gd name="connsiteX7" fmla="*/ 95250 w 709612"/>
                      <a:gd name="connsiteY7" fmla="*/ 213122 h 1013222"/>
                      <a:gd name="connsiteX8" fmla="*/ 0 w 709612"/>
                      <a:gd name="connsiteY8" fmla="*/ 20240 h 1013222"/>
                      <a:gd name="connsiteX9" fmla="*/ 47625 w 709612"/>
                      <a:gd name="connsiteY9" fmla="*/ 0 h 1013222"/>
                      <a:gd name="connsiteX0" fmla="*/ 47625 w 709612"/>
                      <a:gd name="connsiteY0" fmla="*/ 0 h 1013222"/>
                      <a:gd name="connsiteX1" fmla="*/ 390525 w 709612"/>
                      <a:gd name="connsiteY1" fmla="*/ 567928 h 1013222"/>
                      <a:gd name="connsiteX2" fmla="*/ 453628 w 709612"/>
                      <a:gd name="connsiteY2" fmla="*/ 688181 h 1013222"/>
                      <a:gd name="connsiteX3" fmla="*/ 709612 w 709612"/>
                      <a:gd name="connsiteY3" fmla="*/ 971550 h 1013222"/>
                      <a:gd name="connsiteX4" fmla="*/ 690562 w 709612"/>
                      <a:gd name="connsiteY4" fmla="*/ 1013222 h 1013222"/>
                      <a:gd name="connsiteX5" fmla="*/ 440531 w 709612"/>
                      <a:gd name="connsiteY5" fmla="*/ 732234 h 1013222"/>
                      <a:gd name="connsiteX6" fmla="*/ 322659 w 709612"/>
                      <a:gd name="connsiteY6" fmla="*/ 528637 h 1013222"/>
                      <a:gd name="connsiteX7" fmla="*/ 95250 w 709612"/>
                      <a:gd name="connsiteY7" fmla="*/ 213122 h 1013222"/>
                      <a:gd name="connsiteX8" fmla="*/ 0 w 709612"/>
                      <a:gd name="connsiteY8" fmla="*/ 20240 h 1013222"/>
                      <a:gd name="connsiteX9" fmla="*/ 47625 w 709612"/>
                      <a:gd name="connsiteY9" fmla="*/ 0 h 1013222"/>
                      <a:gd name="connsiteX0" fmla="*/ 47625 w 709612"/>
                      <a:gd name="connsiteY0" fmla="*/ 0 h 1013222"/>
                      <a:gd name="connsiteX1" fmla="*/ 390525 w 709612"/>
                      <a:gd name="connsiteY1" fmla="*/ 567928 h 1013222"/>
                      <a:gd name="connsiteX2" fmla="*/ 453628 w 709612"/>
                      <a:gd name="connsiteY2" fmla="*/ 688181 h 1013222"/>
                      <a:gd name="connsiteX3" fmla="*/ 709612 w 709612"/>
                      <a:gd name="connsiteY3" fmla="*/ 971550 h 1013222"/>
                      <a:gd name="connsiteX4" fmla="*/ 690562 w 709612"/>
                      <a:gd name="connsiteY4" fmla="*/ 1013222 h 1013222"/>
                      <a:gd name="connsiteX5" fmla="*/ 440531 w 709612"/>
                      <a:gd name="connsiteY5" fmla="*/ 732234 h 1013222"/>
                      <a:gd name="connsiteX6" fmla="*/ 322659 w 709612"/>
                      <a:gd name="connsiteY6" fmla="*/ 528637 h 1013222"/>
                      <a:gd name="connsiteX7" fmla="*/ 95250 w 709612"/>
                      <a:gd name="connsiteY7" fmla="*/ 213122 h 1013222"/>
                      <a:gd name="connsiteX8" fmla="*/ 0 w 709612"/>
                      <a:gd name="connsiteY8" fmla="*/ 20240 h 1013222"/>
                      <a:gd name="connsiteX9" fmla="*/ 23812 w 709612"/>
                      <a:gd name="connsiteY9" fmla="*/ 1190 h 1013222"/>
                      <a:gd name="connsiteX10" fmla="*/ 47625 w 709612"/>
                      <a:gd name="connsiteY10" fmla="*/ 0 h 1013222"/>
                      <a:gd name="connsiteX0" fmla="*/ 47625 w 709612"/>
                      <a:gd name="connsiteY0" fmla="*/ 0 h 1013222"/>
                      <a:gd name="connsiteX1" fmla="*/ 144065 w 709612"/>
                      <a:gd name="connsiteY1" fmla="*/ 201215 h 1013222"/>
                      <a:gd name="connsiteX2" fmla="*/ 390525 w 709612"/>
                      <a:gd name="connsiteY2" fmla="*/ 567928 h 1013222"/>
                      <a:gd name="connsiteX3" fmla="*/ 453628 w 709612"/>
                      <a:gd name="connsiteY3" fmla="*/ 688181 h 1013222"/>
                      <a:gd name="connsiteX4" fmla="*/ 709612 w 709612"/>
                      <a:gd name="connsiteY4" fmla="*/ 971550 h 1013222"/>
                      <a:gd name="connsiteX5" fmla="*/ 690562 w 709612"/>
                      <a:gd name="connsiteY5" fmla="*/ 1013222 h 1013222"/>
                      <a:gd name="connsiteX6" fmla="*/ 440531 w 709612"/>
                      <a:gd name="connsiteY6" fmla="*/ 732234 h 1013222"/>
                      <a:gd name="connsiteX7" fmla="*/ 322659 w 709612"/>
                      <a:gd name="connsiteY7" fmla="*/ 528637 h 1013222"/>
                      <a:gd name="connsiteX8" fmla="*/ 95250 w 709612"/>
                      <a:gd name="connsiteY8" fmla="*/ 213122 h 1013222"/>
                      <a:gd name="connsiteX9" fmla="*/ 0 w 709612"/>
                      <a:gd name="connsiteY9" fmla="*/ 20240 h 1013222"/>
                      <a:gd name="connsiteX10" fmla="*/ 23812 w 709612"/>
                      <a:gd name="connsiteY10" fmla="*/ 1190 h 1013222"/>
                      <a:gd name="connsiteX11" fmla="*/ 47625 w 709612"/>
                      <a:gd name="connsiteY11" fmla="*/ 0 h 1013222"/>
                      <a:gd name="connsiteX0" fmla="*/ 47625 w 709612"/>
                      <a:gd name="connsiteY0" fmla="*/ 0 h 1013222"/>
                      <a:gd name="connsiteX1" fmla="*/ 144065 w 709612"/>
                      <a:gd name="connsiteY1" fmla="*/ 201215 h 1013222"/>
                      <a:gd name="connsiteX2" fmla="*/ 390525 w 709612"/>
                      <a:gd name="connsiteY2" fmla="*/ 567928 h 1013222"/>
                      <a:gd name="connsiteX3" fmla="*/ 453628 w 709612"/>
                      <a:gd name="connsiteY3" fmla="*/ 688181 h 1013222"/>
                      <a:gd name="connsiteX4" fmla="*/ 709612 w 709612"/>
                      <a:gd name="connsiteY4" fmla="*/ 971550 h 1013222"/>
                      <a:gd name="connsiteX5" fmla="*/ 690562 w 709612"/>
                      <a:gd name="connsiteY5" fmla="*/ 1013222 h 1013222"/>
                      <a:gd name="connsiteX6" fmla="*/ 440531 w 709612"/>
                      <a:gd name="connsiteY6" fmla="*/ 732234 h 1013222"/>
                      <a:gd name="connsiteX7" fmla="*/ 322659 w 709612"/>
                      <a:gd name="connsiteY7" fmla="*/ 528637 h 1013222"/>
                      <a:gd name="connsiteX8" fmla="*/ 95250 w 709612"/>
                      <a:gd name="connsiteY8" fmla="*/ 213122 h 1013222"/>
                      <a:gd name="connsiteX9" fmla="*/ 0 w 709612"/>
                      <a:gd name="connsiteY9" fmla="*/ 20240 h 1013222"/>
                      <a:gd name="connsiteX10" fmla="*/ 23812 w 709612"/>
                      <a:gd name="connsiteY10" fmla="*/ 1190 h 1013222"/>
                      <a:gd name="connsiteX11" fmla="*/ 47625 w 709612"/>
                      <a:gd name="connsiteY11" fmla="*/ 0 h 1013222"/>
                      <a:gd name="connsiteX0" fmla="*/ 47625 w 709612"/>
                      <a:gd name="connsiteY0" fmla="*/ 0 h 1013222"/>
                      <a:gd name="connsiteX1" fmla="*/ 144065 w 709612"/>
                      <a:gd name="connsiteY1" fmla="*/ 201215 h 1013222"/>
                      <a:gd name="connsiteX2" fmla="*/ 390525 w 709612"/>
                      <a:gd name="connsiteY2" fmla="*/ 567928 h 1013222"/>
                      <a:gd name="connsiteX3" fmla="*/ 453628 w 709612"/>
                      <a:gd name="connsiteY3" fmla="*/ 688181 h 1013222"/>
                      <a:gd name="connsiteX4" fmla="*/ 709612 w 709612"/>
                      <a:gd name="connsiteY4" fmla="*/ 971550 h 1013222"/>
                      <a:gd name="connsiteX5" fmla="*/ 690562 w 709612"/>
                      <a:gd name="connsiteY5" fmla="*/ 1013222 h 1013222"/>
                      <a:gd name="connsiteX6" fmla="*/ 440531 w 709612"/>
                      <a:gd name="connsiteY6" fmla="*/ 732234 h 1013222"/>
                      <a:gd name="connsiteX7" fmla="*/ 322659 w 709612"/>
                      <a:gd name="connsiteY7" fmla="*/ 528637 h 1013222"/>
                      <a:gd name="connsiteX8" fmla="*/ 95250 w 709612"/>
                      <a:gd name="connsiteY8" fmla="*/ 213122 h 1013222"/>
                      <a:gd name="connsiteX9" fmla="*/ 0 w 709612"/>
                      <a:gd name="connsiteY9" fmla="*/ 20240 h 1013222"/>
                      <a:gd name="connsiteX10" fmla="*/ 23812 w 709612"/>
                      <a:gd name="connsiteY10" fmla="*/ 1190 h 1013222"/>
                      <a:gd name="connsiteX11" fmla="*/ 47625 w 709612"/>
                      <a:gd name="connsiteY11" fmla="*/ 0 h 1013222"/>
                      <a:gd name="connsiteX0" fmla="*/ 47625 w 709612"/>
                      <a:gd name="connsiteY0" fmla="*/ 0 h 1013222"/>
                      <a:gd name="connsiteX1" fmla="*/ 144065 w 709612"/>
                      <a:gd name="connsiteY1" fmla="*/ 201215 h 1013222"/>
                      <a:gd name="connsiteX2" fmla="*/ 390525 w 709612"/>
                      <a:gd name="connsiteY2" fmla="*/ 567928 h 1013222"/>
                      <a:gd name="connsiteX3" fmla="*/ 453628 w 709612"/>
                      <a:gd name="connsiteY3" fmla="*/ 688181 h 1013222"/>
                      <a:gd name="connsiteX4" fmla="*/ 709612 w 709612"/>
                      <a:gd name="connsiteY4" fmla="*/ 971550 h 1013222"/>
                      <a:gd name="connsiteX5" fmla="*/ 690562 w 709612"/>
                      <a:gd name="connsiteY5" fmla="*/ 1013222 h 1013222"/>
                      <a:gd name="connsiteX6" fmla="*/ 440531 w 709612"/>
                      <a:gd name="connsiteY6" fmla="*/ 732234 h 1013222"/>
                      <a:gd name="connsiteX7" fmla="*/ 286940 w 709612"/>
                      <a:gd name="connsiteY7" fmla="*/ 492918 h 1013222"/>
                      <a:gd name="connsiteX8" fmla="*/ 95250 w 709612"/>
                      <a:gd name="connsiteY8" fmla="*/ 213122 h 1013222"/>
                      <a:gd name="connsiteX9" fmla="*/ 0 w 709612"/>
                      <a:gd name="connsiteY9" fmla="*/ 20240 h 1013222"/>
                      <a:gd name="connsiteX10" fmla="*/ 23812 w 709612"/>
                      <a:gd name="connsiteY10" fmla="*/ 1190 h 1013222"/>
                      <a:gd name="connsiteX11" fmla="*/ 47625 w 709612"/>
                      <a:gd name="connsiteY11" fmla="*/ 0 h 1013222"/>
                      <a:gd name="connsiteX0" fmla="*/ 47625 w 709612"/>
                      <a:gd name="connsiteY0" fmla="*/ 0 h 1013222"/>
                      <a:gd name="connsiteX1" fmla="*/ 144065 w 709612"/>
                      <a:gd name="connsiteY1" fmla="*/ 201215 h 1013222"/>
                      <a:gd name="connsiteX2" fmla="*/ 358379 w 709612"/>
                      <a:gd name="connsiteY2" fmla="*/ 523875 h 1013222"/>
                      <a:gd name="connsiteX3" fmla="*/ 453628 w 709612"/>
                      <a:gd name="connsiteY3" fmla="*/ 688181 h 1013222"/>
                      <a:gd name="connsiteX4" fmla="*/ 709612 w 709612"/>
                      <a:gd name="connsiteY4" fmla="*/ 971550 h 1013222"/>
                      <a:gd name="connsiteX5" fmla="*/ 690562 w 709612"/>
                      <a:gd name="connsiteY5" fmla="*/ 1013222 h 1013222"/>
                      <a:gd name="connsiteX6" fmla="*/ 440531 w 709612"/>
                      <a:gd name="connsiteY6" fmla="*/ 732234 h 1013222"/>
                      <a:gd name="connsiteX7" fmla="*/ 286940 w 709612"/>
                      <a:gd name="connsiteY7" fmla="*/ 492918 h 1013222"/>
                      <a:gd name="connsiteX8" fmla="*/ 95250 w 709612"/>
                      <a:gd name="connsiteY8" fmla="*/ 213122 h 1013222"/>
                      <a:gd name="connsiteX9" fmla="*/ 0 w 709612"/>
                      <a:gd name="connsiteY9" fmla="*/ 20240 h 1013222"/>
                      <a:gd name="connsiteX10" fmla="*/ 23812 w 709612"/>
                      <a:gd name="connsiteY10" fmla="*/ 1190 h 1013222"/>
                      <a:gd name="connsiteX11" fmla="*/ 47625 w 709612"/>
                      <a:gd name="connsiteY11" fmla="*/ 0 h 1013222"/>
                      <a:gd name="connsiteX0" fmla="*/ 47625 w 709612"/>
                      <a:gd name="connsiteY0" fmla="*/ 0 h 1013222"/>
                      <a:gd name="connsiteX1" fmla="*/ 144065 w 709612"/>
                      <a:gd name="connsiteY1" fmla="*/ 201215 h 1013222"/>
                      <a:gd name="connsiteX2" fmla="*/ 358379 w 709612"/>
                      <a:gd name="connsiteY2" fmla="*/ 523875 h 1013222"/>
                      <a:gd name="connsiteX3" fmla="*/ 460772 w 709612"/>
                      <a:gd name="connsiteY3" fmla="*/ 688181 h 1013222"/>
                      <a:gd name="connsiteX4" fmla="*/ 709612 w 709612"/>
                      <a:gd name="connsiteY4" fmla="*/ 971550 h 1013222"/>
                      <a:gd name="connsiteX5" fmla="*/ 690562 w 709612"/>
                      <a:gd name="connsiteY5" fmla="*/ 1013222 h 1013222"/>
                      <a:gd name="connsiteX6" fmla="*/ 440531 w 709612"/>
                      <a:gd name="connsiteY6" fmla="*/ 732234 h 1013222"/>
                      <a:gd name="connsiteX7" fmla="*/ 286940 w 709612"/>
                      <a:gd name="connsiteY7" fmla="*/ 492918 h 1013222"/>
                      <a:gd name="connsiteX8" fmla="*/ 95250 w 709612"/>
                      <a:gd name="connsiteY8" fmla="*/ 213122 h 1013222"/>
                      <a:gd name="connsiteX9" fmla="*/ 0 w 709612"/>
                      <a:gd name="connsiteY9" fmla="*/ 20240 h 1013222"/>
                      <a:gd name="connsiteX10" fmla="*/ 23812 w 709612"/>
                      <a:gd name="connsiteY10" fmla="*/ 1190 h 1013222"/>
                      <a:gd name="connsiteX11" fmla="*/ 47625 w 709612"/>
                      <a:gd name="connsiteY11" fmla="*/ 0 h 1013222"/>
                      <a:gd name="connsiteX0" fmla="*/ 47625 w 709612"/>
                      <a:gd name="connsiteY0" fmla="*/ 0 h 1013222"/>
                      <a:gd name="connsiteX1" fmla="*/ 144065 w 709612"/>
                      <a:gd name="connsiteY1" fmla="*/ 201215 h 1013222"/>
                      <a:gd name="connsiteX2" fmla="*/ 358379 w 709612"/>
                      <a:gd name="connsiteY2" fmla="*/ 523875 h 1013222"/>
                      <a:gd name="connsiteX3" fmla="*/ 460772 w 709612"/>
                      <a:gd name="connsiteY3" fmla="*/ 688181 h 1013222"/>
                      <a:gd name="connsiteX4" fmla="*/ 709612 w 709612"/>
                      <a:gd name="connsiteY4" fmla="*/ 971550 h 1013222"/>
                      <a:gd name="connsiteX5" fmla="*/ 690562 w 709612"/>
                      <a:gd name="connsiteY5" fmla="*/ 1013222 h 1013222"/>
                      <a:gd name="connsiteX6" fmla="*/ 440531 w 709612"/>
                      <a:gd name="connsiteY6" fmla="*/ 732234 h 1013222"/>
                      <a:gd name="connsiteX7" fmla="*/ 286940 w 709612"/>
                      <a:gd name="connsiteY7" fmla="*/ 492918 h 1013222"/>
                      <a:gd name="connsiteX8" fmla="*/ 95250 w 709612"/>
                      <a:gd name="connsiteY8" fmla="*/ 213122 h 1013222"/>
                      <a:gd name="connsiteX9" fmla="*/ 0 w 709612"/>
                      <a:gd name="connsiteY9" fmla="*/ 20240 h 1013222"/>
                      <a:gd name="connsiteX10" fmla="*/ 23812 w 709612"/>
                      <a:gd name="connsiteY10" fmla="*/ 1190 h 1013222"/>
                      <a:gd name="connsiteX11" fmla="*/ 47625 w 709612"/>
                      <a:gd name="connsiteY11" fmla="*/ 0 h 1013222"/>
                      <a:gd name="connsiteX0" fmla="*/ 47625 w 709612"/>
                      <a:gd name="connsiteY0" fmla="*/ 0 h 1013222"/>
                      <a:gd name="connsiteX1" fmla="*/ 144065 w 709612"/>
                      <a:gd name="connsiteY1" fmla="*/ 201215 h 1013222"/>
                      <a:gd name="connsiteX2" fmla="*/ 358379 w 709612"/>
                      <a:gd name="connsiteY2" fmla="*/ 523875 h 1013222"/>
                      <a:gd name="connsiteX3" fmla="*/ 460772 w 709612"/>
                      <a:gd name="connsiteY3" fmla="*/ 688181 h 1013222"/>
                      <a:gd name="connsiteX4" fmla="*/ 709612 w 709612"/>
                      <a:gd name="connsiteY4" fmla="*/ 971550 h 1013222"/>
                      <a:gd name="connsiteX5" fmla="*/ 690562 w 709612"/>
                      <a:gd name="connsiteY5" fmla="*/ 1013222 h 1013222"/>
                      <a:gd name="connsiteX6" fmla="*/ 440531 w 709612"/>
                      <a:gd name="connsiteY6" fmla="*/ 732234 h 1013222"/>
                      <a:gd name="connsiteX7" fmla="*/ 286940 w 709612"/>
                      <a:gd name="connsiteY7" fmla="*/ 492918 h 1013222"/>
                      <a:gd name="connsiteX8" fmla="*/ 95250 w 709612"/>
                      <a:gd name="connsiteY8" fmla="*/ 213122 h 1013222"/>
                      <a:gd name="connsiteX9" fmla="*/ 0 w 709612"/>
                      <a:gd name="connsiteY9" fmla="*/ 20240 h 1013222"/>
                      <a:gd name="connsiteX10" fmla="*/ 23812 w 709612"/>
                      <a:gd name="connsiteY10" fmla="*/ 1190 h 1013222"/>
                      <a:gd name="connsiteX11" fmla="*/ 47625 w 709612"/>
                      <a:gd name="connsiteY11" fmla="*/ 0 h 1013222"/>
                      <a:gd name="connsiteX0" fmla="*/ 47625 w 709612"/>
                      <a:gd name="connsiteY0" fmla="*/ 0 h 1013222"/>
                      <a:gd name="connsiteX1" fmla="*/ 144065 w 709612"/>
                      <a:gd name="connsiteY1" fmla="*/ 201215 h 1013222"/>
                      <a:gd name="connsiteX2" fmla="*/ 358379 w 709612"/>
                      <a:gd name="connsiteY2" fmla="*/ 523875 h 1013222"/>
                      <a:gd name="connsiteX3" fmla="*/ 490537 w 709612"/>
                      <a:gd name="connsiteY3" fmla="*/ 725090 h 1013222"/>
                      <a:gd name="connsiteX4" fmla="*/ 709612 w 709612"/>
                      <a:gd name="connsiteY4" fmla="*/ 971550 h 1013222"/>
                      <a:gd name="connsiteX5" fmla="*/ 690562 w 709612"/>
                      <a:gd name="connsiteY5" fmla="*/ 1013222 h 1013222"/>
                      <a:gd name="connsiteX6" fmla="*/ 440531 w 709612"/>
                      <a:gd name="connsiteY6" fmla="*/ 732234 h 1013222"/>
                      <a:gd name="connsiteX7" fmla="*/ 286940 w 709612"/>
                      <a:gd name="connsiteY7" fmla="*/ 492918 h 1013222"/>
                      <a:gd name="connsiteX8" fmla="*/ 95250 w 709612"/>
                      <a:gd name="connsiteY8" fmla="*/ 213122 h 1013222"/>
                      <a:gd name="connsiteX9" fmla="*/ 0 w 709612"/>
                      <a:gd name="connsiteY9" fmla="*/ 20240 h 1013222"/>
                      <a:gd name="connsiteX10" fmla="*/ 23812 w 709612"/>
                      <a:gd name="connsiteY10" fmla="*/ 1190 h 1013222"/>
                      <a:gd name="connsiteX11" fmla="*/ 47625 w 709612"/>
                      <a:gd name="connsiteY11" fmla="*/ 0 h 1013222"/>
                      <a:gd name="connsiteX0" fmla="*/ 47625 w 709612"/>
                      <a:gd name="connsiteY0" fmla="*/ 0 h 1013222"/>
                      <a:gd name="connsiteX1" fmla="*/ 144065 w 709612"/>
                      <a:gd name="connsiteY1" fmla="*/ 201215 h 1013222"/>
                      <a:gd name="connsiteX2" fmla="*/ 358379 w 709612"/>
                      <a:gd name="connsiteY2" fmla="*/ 523875 h 1013222"/>
                      <a:gd name="connsiteX3" fmla="*/ 490537 w 709612"/>
                      <a:gd name="connsiteY3" fmla="*/ 725090 h 1013222"/>
                      <a:gd name="connsiteX4" fmla="*/ 709612 w 709612"/>
                      <a:gd name="connsiteY4" fmla="*/ 971550 h 1013222"/>
                      <a:gd name="connsiteX5" fmla="*/ 695324 w 709612"/>
                      <a:gd name="connsiteY5" fmla="*/ 1013222 h 1013222"/>
                      <a:gd name="connsiteX6" fmla="*/ 440531 w 709612"/>
                      <a:gd name="connsiteY6" fmla="*/ 732234 h 1013222"/>
                      <a:gd name="connsiteX7" fmla="*/ 286940 w 709612"/>
                      <a:gd name="connsiteY7" fmla="*/ 492918 h 1013222"/>
                      <a:gd name="connsiteX8" fmla="*/ 95250 w 709612"/>
                      <a:gd name="connsiteY8" fmla="*/ 213122 h 1013222"/>
                      <a:gd name="connsiteX9" fmla="*/ 0 w 709612"/>
                      <a:gd name="connsiteY9" fmla="*/ 20240 h 1013222"/>
                      <a:gd name="connsiteX10" fmla="*/ 23812 w 709612"/>
                      <a:gd name="connsiteY10" fmla="*/ 1190 h 1013222"/>
                      <a:gd name="connsiteX11" fmla="*/ 47625 w 709612"/>
                      <a:gd name="connsiteY11" fmla="*/ 0 h 101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612" h="1013222">
                        <a:moveTo>
                          <a:pt x="47625" y="0"/>
                        </a:moveTo>
                        <a:cubicBezTo>
                          <a:pt x="86519" y="63500"/>
                          <a:pt x="105171" y="137715"/>
                          <a:pt x="144065" y="201215"/>
                        </a:cubicBezTo>
                        <a:lnTo>
                          <a:pt x="358379" y="523875"/>
                        </a:lnTo>
                        <a:cubicBezTo>
                          <a:pt x="416124" y="611187"/>
                          <a:pt x="407590" y="630634"/>
                          <a:pt x="490537" y="725090"/>
                        </a:cubicBezTo>
                        <a:lnTo>
                          <a:pt x="709612" y="971550"/>
                        </a:lnTo>
                        <a:lnTo>
                          <a:pt x="695324" y="1013222"/>
                        </a:lnTo>
                        <a:cubicBezTo>
                          <a:pt x="650477" y="973336"/>
                          <a:pt x="508595" y="818951"/>
                          <a:pt x="440531" y="732234"/>
                        </a:cubicBezTo>
                        <a:cubicBezTo>
                          <a:pt x="372467" y="645517"/>
                          <a:pt x="344487" y="579437"/>
                          <a:pt x="286940" y="492918"/>
                        </a:cubicBezTo>
                        <a:cubicBezTo>
                          <a:pt x="229393" y="406399"/>
                          <a:pt x="143073" y="291902"/>
                          <a:pt x="95250" y="213122"/>
                        </a:cubicBezTo>
                        <a:cubicBezTo>
                          <a:pt x="47427" y="134342"/>
                          <a:pt x="10914" y="54371"/>
                          <a:pt x="0" y="20240"/>
                        </a:cubicBezTo>
                        <a:cubicBezTo>
                          <a:pt x="9922" y="16271"/>
                          <a:pt x="13890" y="5159"/>
                          <a:pt x="23812" y="1190"/>
                        </a:cubicBezTo>
                        <a:lnTo>
                          <a:pt x="47625"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27" name="Freeform: Shape 326">
                    <a:extLst>
                      <a:ext uri="{FF2B5EF4-FFF2-40B4-BE49-F238E27FC236}">
                        <a16:creationId xmlns:a16="http://schemas.microsoft.com/office/drawing/2014/main" id="{C21EC217-679F-4821-89D4-4429B5CC61E5}"/>
                      </a:ext>
                    </a:extLst>
                  </p:cNvPr>
                  <p:cNvSpPr/>
                  <p:nvPr/>
                </p:nvSpPr>
                <p:spPr>
                  <a:xfrm>
                    <a:off x="10148927" y="1416659"/>
                    <a:ext cx="413146" cy="917972"/>
                  </a:xfrm>
                  <a:custGeom>
                    <a:avLst/>
                    <a:gdLst>
                      <a:gd name="connsiteX0" fmla="*/ 0 w 381000"/>
                      <a:gd name="connsiteY0" fmla="*/ 917972 h 917972"/>
                      <a:gd name="connsiteX1" fmla="*/ 229791 w 381000"/>
                      <a:gd name="connsiteY1" fmla="*/ 522684 h 917972"/>
                      <a:gd name="connsiteX2" fmla="*/ 381000 w 381000"/>
                      <a:gd name="connsiteY2" fmla="*/ 36909 h 917972"/>
                      <a:gd name="connsiteX3" fmla="*/ 358379 w 381000"/>
                      <a:gd name="connsiteY3" fmla="*/ 0 h 917972"/>
                      <a:gd name="connsiteX4" fmla="*/ 272654 w 381000"/>
                      <a:gd name="connsiteY4" fmla="*/ 222647 h 917972"/>
                      <a:gd name="connsiteX5" fmla="*/ 203597 w 381000"/>
                      <a:gd name="connsiteY5" fmla="*/ 484584 h 917972"/>
                      <a:gd name="connsiteX6" fmla="*/ 0 w 381000"/>
                      <a:gd name="connsiteY6" fmla="*/ 917972 h 917972"/>
                      <a:gd name="connsiteX0" fmla="*/ 32146 w 413146"/>
                      <a:gd name="connsiteY0" fmla="*/ 917972 h 917972"/>
                      <a:gd name="connsiteX1" fmla="*/ 261937 w 413146"/>
                      <a:gd name="connsiteY1" fmla="*/ 522684 h 917972"/>
                      <a:gd name="connsiteX2" fmla="*/ 413146 w 413146"/>
                      <a:gd name="connsiteY2" fmla="*/ 36909 h 917972"/>
                      <a:gd name="connsiteX3" fmla="*/ 390525 w 413146"/>
                      <a:gd name="connsiteY3" fmla="*/ 0 h 917972"/>
                      <a:gd name="connsiteX4" fmla="*/ 304800 w 413146"/>
                      <a:gd name="connsiteY4" fmla="*/ 222647 h 917972"/>
                      <a:gd name="connsiteX5" fmla="*/ 235743 w 413146"/>
                      <a:gd name="connsiteY5" fmla="*/ 484584 h 917972"/>
                      <a:gd name="connsiteX6" fmla="*/ 0 w 413146"/>
                      <a:gd name="connsiteY6" fmla="*/ 908447 h 917972"/>
                      <a:gd name="connsiteX7" fmla="*/ 32146 w 413146"/>
                      <a:gd name="connsiteY7" fmla="*/ 917972 h 917972"/>
                      <a:gd name="connsiteX0" fmla="*/ 32146 w 413146"/>
                      <a:gd name="connsiteY0" fmla="*/ 917972 h 917972"/>
                      <a:gd name="connsiteX1" fmla="*/ 261937 w 413146"/>
                      <a:gd name="connsiteY1" fmla="*/ 522684 h 917972"/>
                      <a:gd name="connsiteX2" fmla="*/ 413146 w 413146"/>
                      <a:gd name="connsiteY2" fmla="*/ 36909 h 917972"/>
                      <a:gd name="connsiteX3" fmla="*/ 390525 w 413146"/>
                      <a:gd name="connsiteY3" fmla="*/ 0 h 917972"/>
                      <a:gd name="connsiteX4" fmla="*/ 304800 w 413146"/>
                      <a:gd name="connsiteY4" fmla="*/ 222647 h 917972"/>
                      <a:gd name="connsiteX5" fmla="*/ 235743 w 413146"/>
                      <a:gd name="connsiteY5" fmla="*/ 484584 h 917972"/>
                      <a:gd name="connsiteX6" fmla="*/ 0 w 413146"/>
                      <a:gd name="connsiteY6" fmla="*/ 908447 h 917972"/>
                      <a:gd name="connsiteX7" fmla="*/ 32146 w 413146"/>
                      <a:gd name="connsiteY7" fmla="*/ 917972 h 917972"/>
                      <a:gd name="connsiteX0" fmla="*/ 32146 w 413146"/>
                      <a:gd name="connsiteY0" fmla="*/ 917972 h 917972"/>
                      <a:gd name="connsiteX1" fmla="*/ 261937 w 413146"/>
                      <a:gd name="connsiteY1" fmla="*/ 522684 h 917972"/>
                      <a:gd name="connsiteX2" fmla="*/ 413146 w 413146"/>
                      <a:gd name="connsiteY2" fmla="*/ 36909 h 917972"/>
                      <a:gd name="connsiteX3" fmla="*/ 390525 w 413146"/>
                      <a:gd name="connsiteY3" fmla="*/ 0 h 917972"/>
                      <a:gd name="connsiteX4" fmla="*/ 304800 w 413146"/>
                      <a:gd name="connsiteY4" fmla="*/ 222647 h 917972"/>
                      <a:gd name="connsiteX5" fmla="*/ 235743 w 413146"/>
                      <a:gd name="connsiteY5" fmla="*/ 484584 h 917972"/>
                      <a:gd name="connsiteX6" fmla="*/ 0 w 413146"/>
                      <a:gd name="connsiteY6" fmla="*/ 908447 h 917972"/>
                      <a:gd name="connsiteX7" fmla="*/ 32146 w 413146"/>
                      <a:gd name="connsiteY7" fmla="*/ 917972 h 917972"/>
                      <a:gd name="connsiteX0" fmla="*/ 32146 w 413146"/>
                      <a:gd name="connsiteY0" fmla="*/ 917972 h 917972"/>
                      <a:gd name="connsiteX1" fmla="*/ 261937 w 413146"/>
                      <a:gd name="connsiteY1" fmla="*/ 522684 h 917972"/>
                      <a:gd name="connsiteX2" fmla="*/ 413146 w 413146"/>
                      <a:gd name="connsiteY2" fmla="*/ 36909 h 917972"/>
                      <a:gd name="connsiteX3" fmla="*/ 390525 w 413146"/>
                      <a:gd name="connsiteY3" fmla="*/ 0 h 917972"/>
                      <a:gd name="connsiteX4" fmla="*/ 304800 w 413146"/>
                      <a:gd name="connsiteY4" fmla="*/ 222647 h 917972"/>
                      <a:gd name="connsiteX5" fmla="*/ 235743 w 413146"/>
                      <a:gd name="connsiteY5" fmla="*/ 484584 h 917972"/>
                      <a:gd name="connsiteX6" fmla="*/ 0 w 413146"/>
                      <a:gd name="connsiteY6" fmla="*/ 908447 h 917972"/>
                      <a:gd name="connsiteX7" fmla="*/ 32146 w 413146"/>
                      <a:gd name="connsiteY7" fmla="*/ 917972 h 917972"/>
                      <a:gd name="connsiteX0" fmla="*/ 32146 w 413146"/>
                      <a:gd name="connsiteY0" fmla="*/ 917972 h 917972"/>
                      <a:gd name="connsiteX1" fmla="*/ 261937 w 413146"/>
                      <a:gd name="connsiteY1" fmla="*/ 522684 h 917972"/>
                      <a:gd name="connsiteX2" fmla="*/ 413146 w 413146"/>
                      <a:gd name="connsiteY2" fmla="*/ 36909 h 917972"/>
                      <a:gd name="connsiteX3" fmla="*/ 390525 w 413146"/>
                      <a:gd name="connsiteY3" fmla="*/ 0 h 917972"/>
                      <a:gd name="connsiteX4" fmla="*/ 304800 w 413146"/>
                      <a:gd name="connsiteY4" fmla="*/ 222647 h 917972"/>
                      <a:gd name="connsiteX5" fmla="*/ 235743 w 413146"/>
                      <a:gd name="connsiteY5" fmla="*/ 484584 h 917972"/>
                      <a:gd name="connsiteX6" fmla="*/ 0 w 413146"/>
                      <a:gd name="connsiteY6" fmla="*/ 908447 h 917972"/>
                      <a:gd name="connsiteX7" fmla="*/ 32146 w 413146"/>
                      <a:gd name="connsiteY7" fmla="*/ 917972 h 917972"/>
                      <a:gd name="connsiteX0" fmla="*/ 32146 w 413146"/>
                      <a:gd name="connsiteY0" fmla="*/ 917972 h 917972"/>
                      <a:gd name="connsiteX1" fmla="*/ 261937 w 413146"/>
                      <a:gd name="connsiteY1" fmla="*/ 522684 h 917972"/>
                      <a:gd name="connsiteX2" fmla="*/ 413146 w 413146"/>
                      <a:gd name="connsiteY2" fmla="*/ 36909 h 917972"/>
                      <a:gd name="connsiteX3" fmla="*/ 390525 w 413146"/>
                      <a:gd name="connsiteY3" fmla="*/ 0 h 917972"/>
                      <a:gd name="connsiteX4" fmla="*/ 304800 w 413146"/>
                      <a:gd name="connsiteY4" fmla="*/ 222647 h 917972"/>
                      <a:gd name="connsiteX5" fmla="*/ 235743 w 413146"/>
                      <a:gd name="connsiteY5" fmla="*/ 484584 h 917972"/>
                      <a:gd name="connsiteX6" fmla="*/ 0 w 413146"/>
                      <a:gd name="connsiteY6" fmla="*/ 908447 h 917972"/>
                      <a:gd name="connsiteX7" fmla="*/ 32146 w 413146"/>
                      <a:gd name="connsiteY7" fmla="*/ 917972 h 917972"/>
                      <a:gd name="connsiteX0" fmla="*/ 32146 w 413146"/>
                      <a:gd name="connsiteY0" fmla="*/ 917972 h 917972"/>
                      <a:gd name="connsiteX1" fmla="*/ 261937 w 413146"/>
                      <a:gd name="connsiteY1" fmla="*/ 522684 h 917972"/>
                      <a:gd name="connsiteX2" fmla="*/ 413146 w 413146"/>
                      <a:gd name="connsiteY2" fmla="*/ 36909 h 917972"/>
                      <a:gd name="connsiteX3" fmla="*/ 390525 w 413146"/>
                      <a:gd name="connsiteY3" fmla="*/ 0 h 917972"/>
                      <a:gd name="connsiteX4" fmla="*/ 319088 w 413146"/>
                      <a:gd name="connsiteY4" fmla="*/ 222647 h 917972"/>
                      <a:gd name="connsiteX5" fmla="*/ 235743 w 413146"/>
                      <a:gd name="connsiteY5" fmla="*/ 484584 h 917972"/>
                      <a:gd name="connsiteX6" fmla="*/ 0 w 413146"/>
                      <a:gd name="connsiteY6" fmla="*/ 908447 h 917972"/>
                      <a:gd name="connsiteX7" fmla="*/ 32146 w 413146"/>
                      <a:gd name="connsiteY7" fmla="*/ 917972 h 917972"/>
                      <a:gd name="connsiteX0" fmla="*/ 32146 w 413146"/>
                      <a:gd name="connsiteY0" fmla="*/ 917972 h 917972"/>
                      <a:gd name="connsiteX1" fmla="*/ 261937 w 413146"/>
                      <a:gd name="connsiteY1" fmla="*/ 522684 h 917972"/>
                      <a:gd name="connsiteX2" fmla="*/ 413146 w 413146"/>
                      <a:gd name="connsiteY2" fmla="*/ 36909 h 917972"/>
                      <a:gd name="connsiteX3" fmla="*/ 390525 w 413146"/>
                      <a:gd name="connsiteY3" fmla="*/ 0 h 917972"/>
                      <a:gd name="connsiteX4" fmla="*/ 325041 w 413146"/>
                      <a:gd name="connsiteY4" fmla="*/ 221457 h 917972"/>
                      <a:gd name="connsiteX5" fmla="*/ 235743 w 413146"/>
                      <a:gd name="connsiteY5" fmla="*/ 484584 h 917972"/>
                      <a:gd name="connsiteX6" fmla="*/ 0 w 413146"/>
                      <a:gd name="connsiteY6" fmla="*/ 908447 h 917972"/>
                      <a:gd name="connsiteX7" fmla="*/ 32146 w 413146"/>
                      <a:gd name="connsiteY7" fmla="*/ 917972 h 917972"/>
                      <a:gd name="connsiteX0" fmla="*/ 32146 w 413146"/>
                      <a:gd name="connsiteY0" fmla="*/ 917972 h 917972"/>
                      <a:gd name="connsiteX1" fmla="*/ 261937 w 413146"/>
                      <a:gd name="connsiteY1" fmla="*/ 522684 h 917972"/>
                      <a:gd name="connsiteX2" fmla="*/ 413146 w 413146"/>
                      <a:gd name="connsiteY2" fmla="*/ 36909 h 917972"/>
                      <a:gd name="connsiteX3" fmla="*/ 390525 w 413146"/>
                      <a:gd name="connsiteY3" fmla="*/ 0 h 917972"/>
                      <a:gd name="connsiteX4" fmla="*/ 325041 w 413146"/>
                      <a:gd name="connsiteY4" fmla="*/ 221457 h 917972"/>
                      <a:gd name="connsiteX5" fmla="*/ 235743 w 413146"/>
                      <a:gd name="connsiteY5" fmla="*/ 484584 h 917972"/>
                      <a:gd name="connsiteX6" fmla="*/ 129778 w 413146"/>
                      <a:gd name="connsiteY6" fmla="*/ 690563 h 917972"/>
                      <a:gd name="connsiteX7" fmla="*/ 0 w 413146"/>
                      <a:gd name="connsiteY7" fmla="*/ 908447 h 917972"/>
                      <a:gd name="connsiteX8" fmla="*/ 32146 w 413146"/>
                      <a:gd name="connsiteY8" fmla="*/ 917972 h 91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3146" h="917972">
                        <a:moveTo>
                          <a:pt x="32146" y="917972"/>
                        </a:moveTo>
                        <a:cubicBezTo>
                          <a:pt x="75802" y="853678"/>
                          <a:pt x="198437" y="669528"/>
                          <a:pt x="261937" y="522684"/>
                        </a:cubicBezTo>
                        <a:cubicBezTo>
                          <a:pt x="325437" y="375840"/>
                          <a:pt x="391715" y="124023"/>
                          <a:pt x="413146" y="36909"/>
                        </a:cubicBezTo>
                        <a:lnTo>
                          <a:pt x="390525" y="0"/>
                        </a:lnTo>
                        <a:cubicBezTo>
                          <a:pt x="372467" y="30956"/>
                          <a:pt x="350838" y="140693"/>
                          <a:pt x="325041" y="221457"/>
                        </a:cubicBezTo>
                        <a:cubicBezTo>
                          <a:pt x="299244" y="302221"/>
                          <a:pt x="268287" y="406400"/>
                          <a:pt x="235743" y="484584"/>
                        </a:cubicBezTo>
                        <a:cubicBezTo>
                          <a:pt x="203199" y="562768"/>
                          <a:pt x="169068" y="619919"/>
                          <a:pt x="129778" y="690563"/>
                        </a:cubicBezTo>
                        <a:cubicBezTo>
                          <a:pt x="90488" y="761207"/>
                          <a:pt x="15280" y="869553"/>
                          <a:pt x="0" y="908447"/>
                        </a:cubicBezTo>
                        <a:lnTo>
                          <a:pt x="32146" y="91797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28" name="Freeform: Shape 327">
                    <a:extLst>
                      <a:ext uri="{FF2B5EF4-FFF2-40B4-BE49-F238E27FC236}">
                        <a16:creationId xmlns:a16="http://schemas.microsoft.com/office/drawing/2014/main" id="{6EC9A65C-8A10-4FB7-A8D2-56D06CCF1E88}"/>
                      </a:ext>
                    </a:extLst>
                  </p:cNvPr>
                  <p:cNvSpPr/>
                  <p:nvPr/>
                </p:nvSpPr>
                <p:spPr>
                  <a:xfrm>
                    <a:off x="10085823" y="1890528"/>
                    <a:ext cx="90488" cy="452437"/>
                  </a:xfrm>
                  <a:custGeom>
                    <a:avLst/>
                    <a:gdLst>
                      <a:gd name="connsiteX0" fmla="*/ 35719 w 90488"/>
                      <a:gd name="connsiteY0" fmla="*/ 378619 h 452437"/>
                      <a:gd name="connsiteX1" fmla="*/ 0 w 90488"/>
                      <a:gd name="connsiteY1" fmla="*/ 46434 h 452437"/>
                      <a:gd name="connsiteX2" fmla="*/ 25004 w 90488"/>
                      <a:gd name="connsiteY2" fmla="*/ 0 h 452437"/>
                      <a:gd name="connsiteX3" fmla="*/ 58341 w 90488"/>
                      <a:gd name="connsiteY3" fmla="*/ 41672 h 452437"/>
                      <a:gd name="connsiteX4" fmla="*/ 90488 w 90488"/>
                      <a:gd name="connsiteY4" fmla="*/ 447675 h 452437"/>
                      <a:gd name="connsiteX5" fmla="*/ 61913 w 90488"/>
                      <a:gd name="connsiteY5" fmla="*/ 452437 h 452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88" h="452437">
                        <a:moveTo>
                          <a:pt x="35719" y="378619"/>
                        </a:moveTo>
                        <a:lnTo>
                          <a:pt x="0" y="46434"/>
                        </a:lnTo>
                        <a:lnTo>
                          <a:pt x="25004" y="0"/>
                        </a:lnTo>
                        <a:lnTo>
                          <a:pt x="58341" y="41672"/>
                        </a:lnTo>
                        <a:lnTo>
                          <a:pt x="90488" y="447675"/>
                        </a:lnTo>
                        <a:lnTo>
                          <a:pt x="61913" y="452437"/>
                        </a:lnTo>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29" name="Freeform: Shape 328">
                    <a:extLst>
                      <a:ext uri="{FF2B5EF4-FFF2-40B4-BE49-F238E27FC236}">
                        <a16:creationId xmlns:a16="http://schemas.microsoft.com/office/drawing/2014/main" id="{06D62F36-4006-4E36-9970-A23CBF6A742A}"/>
                      </a:ext>
                    </a:extLst>
                  </p:cNvPr>
                  <p:cNvSpPr/>
                  <p:nvPr/>
                </p:nvSpPr>
                <p:spPr>
                  <a:xfrm>
                    <a:off x="9904848" y="2125082"/>
                    <a:ext cx="246460" cy="245800"/>
                  </a:xfrm>
                  <a:custGeom>
                    <a:avLst/>
                    <a:gdLst>
                      <a:gd name="connsiteX0" fmla="*/ 0 w 246460"/>
                      <a:gd name="connsiteY0" fmla="*/ 0 h 222647"/>
                      <a:gd name="connsiteX1" fmla="*/ 58341 w 246460"/>
                      <a:gd name="connsiteY1" fmla="*/ 134540 h 222647"/>
                      <a:gd name="connsiteX2" fmla="*/ 152400 w 246460"/>
                      <a:gd name="connsiteY2" fmla="*/ 196453 h 222647"/>
                      <a:gd name="connsiteX3" fmla="*/ 246460 w 246460"/>
                      <a:gd name="connsiteY3" fmla="*/ 222647 h 222647"/>
                      <a:gd name="connsiteX4" fmla="*/ 245269 w 246460"/>
                      <a:gd name="connsiteY4" fmla="*/ 175022 h 222647"/>
                      <a:gd name="connsiteX5" fmla="*/ 144066 w 246460"/>
                      <a:gd name="connsiteY5" fmla="*/ 141684 h 222647"/>
                      <a:gd name="connsiteX6" fmla="*/ 84535 w 246460"/>
                      <a:gd name="connsiteY6" fmla="*/ 89297 h 222647"/>
                      <a:gd name="connsiteX7" fmla="*/ 0 w 246460"/>
                      <a:gd name="connsiteY7" fmla="*/ 0 h 222647"/>
                      <a:gd name="connsiteX0" fmla="*/ 0 w 246460"/>
                      <a:gd name="connsiteY0" fmla="*/ 22622 h 245269"/>
                      <a:gd name="connsiteX1" fmla="*/ 58341 w 246460"/>
                      <a:gd name="connsiteY1" fmla="*/ 157162 h 245269"/>
                      <a:gd name="connsiteX2" fmla="*/ 152400 w 246460"/>
                      <a:gd name="connsiteY2" fmla="*/ 219075 h 245269"/>
                      <a:gd name="connsiteX3" fmla="*/ 246460 w 246460"/>
                      <a:gd name="connsiteY3" fmla="*/ 245269 h 245269"/>
                      <a:gd name="connsiteX4" fmla="*/ 245269 w 246460"/>
                      <a:gd name="connsiteY4" fmla="*/ 197644 h 245269"/>
                      <a:gd name="connsiteX5" fmla="*/ 144066 w 246460"/>
                      <a:gd name="connsiteY5" fmla="*/ 164306 h 245269"/>
                      <a:gd name="connsiteX6" fmla="*/ 84535 w 246460"/>
                      <a:gd name="connsiteY6" fmla="*/ 111919 h 245269"/>
                      <a:gd name="connsiteX7" fmla="*/ 20241 w 246460"/>
                      <a:gd name="connsiteY7" fmla="*/ 0 h 245269"/>
                      <a:gd name="connsiteX8" fmla="*/ 0 w 246460"/>
                      <a:gd name="connsiteY8" fmla="*/ 22622 h 245269"/>
                      <a:gd name="connsiteX0" fmla="*/ 0 w 246460"/>
                      <a:gd name="connsiteY0" fmla="*/ 22622 h 245800"/>
                      <a:gd name="connsiteX1" fmla="*/ 58341 w 246460"/>
                      <a:gd name="connsiteY1" fmla="*/ 157162 h 245800"/>
                      <a:gd name="connsiteX2" fmla="*/ 152400 w 246460"/>
                      <a:gd name="connsiteY2" fmla="*/ 219075 h 245800"/>
                      <a:gd name="connsiteX3" fmla="*/ 246460 w 246460"/>
                      <a:gd name="connsiteY3" fmla="*/ 245269 h 245800"/>
                      <a:gd name="connsiteX4" fmla="*/ 245269 w 246460"/>
                      <a:gd name="connsiteY4" fmla="*/ 197644 h 245800"/>
                      <a:gd name="connsiteX5" fmla="*/ 144066 w 246460"/>
                      <a:gd name="connsiteY5" fmla="*/ 164306 h 245800"/>
                      <a:gd name="connsiteX6" fmla="*/ 84535 w 246460"/>
                      <a:gd name="connsiteY6" fmla="*/ 111919 h 245800"/>
                      <a:gd name="connsiteX7" fmla="*/ 20241 w 246460"/>
                      <a:gd name="connsiteY7" fmla="*/ 0 h 245800"/>
                      <a:gd name="connsiteX8" fmla="*/ 0 w 246460"/>
                      <a:gd name="connsiteY8" fmla="*/ 22622 h 245800"/>
                      <a:gd name="connsiteX0" fmla="*/ 0 w 246460"/>
                      <a:gd name="connsiteY0" fmla="*/ 22622 h 245800"/>
                      <a:gd name="connsiteX1" fmla="*/ 58341 w 246460"/>
                      <a:gd name="connsiteY1" fmla="*/ 157162 h 245800"/>
                      <a:gd name="connsiteX2" fmla="*/ 152400 w 246460"/>
                      <a:gd name="connsiteY2" fmla="*/ 219075 h 245800"/>
                      <a:gd name="connsiteX3" fmla="*/ 246460 w 246460"/>
                      <a:gd name="connsiteY3" fmla="*/ 245269 h 245800"/>
                      <a:gd name="connsiteX4" fmla="*/ 245269 w 246460"/>
                      <a:gd name="connsiteY4" fmla="*/ 197644 h 245800"/>
                      <a:gd name="connsiteX5" fmla="*/ 144066 w 246460"/>
                      <a:gd name="connsiteY5" fmla="*/ 164306 h 245800"/>
                      <a:gd name="connsiteX6" fmla="*/ 84535 w 246460"/>
                      <a:gd name="connsiteY6" fmla="*/ 111919 h 245800"/>
                      <a:gd name="connsiteX7" fmla="*/ 20241 w 246460"/>
                      <a:gd name="connsiteY7" fmla="*/ 0 h 245800"/>
                      <a:gd name="connsiteX8" fmla="*/ 0 w 246460"/>
                      <a:gd name="connsiteY8" fmla="*/ 22622 h 245800"/>
                      <a:gd name="connsiteX0" fmla="*/ 0 w 246460"/>
                      <a:gd name="connsiteY0" fmla="*/ 22622 h 245800"/>
                      <a:gd name="connsiteX1" fmla="*/ 58341 w 246460"/>
                      <a:gd name="connsiteY1" fmla="*/ 157162 h 245800"/>
                      <a:gd name="connsiteX2" fmla="*/ 152400 w 246460"/>
                      <a:gd name="connsiteY2" fmla="*/ 219075 h 245800"/>
                      <a:gd name="connsiteX3" fmla="*/ 246460 w 246460"/>
                      <a:gd name="connsiteY3" fmla="*/ 245269 h 245800"/>
                      <a:gd name="connsiteX4" fmla="*/ 245269 w 246460"/>
                      <a:gd name="connsiteY4" fmla="*/ 197644 h 245800"/>
                      <a:gd name="connsiteX5" fmla="*/ 144066 w 246460"/>
                      <a:gd name="connsiteY5" fmla="*/ 164306 h 245800"/>
                      <a:gd name="connsiteX6" fmla="*/ 84535 w 246460"/>
                      <a:gd name="connsiteY6" fmla="*/ 111919 h 245800"/>
                      <a:gd name="connsiteX7" fmla="*/ 20241 w 246460"/>
                      <a:gd name="connsiteY7" fmla="*/ 0 h 245800"/>
                      <a:gd name="connsiteX8" fmla="*/ 0 w 246460"/>
                      <a:gd name="connsiteY8" fmla="*/ 22622 h 245800"/>
                      <a:gd name="connsiteX0" fmla="*/ 0 w 246460"/>
                      <a:gd name="connsiteY0" fmla="*/ 22622 h 245800"/>
                      <a:gd name="connsiteX1" fmla="*/ 58341 w 246460"/>
                      <a:gd name="connsiteY1" fmla="*/ 157162 h 245800"/>
                      <a:gd name="connsiteX2" fmla="*/ 152400 w 246460"/>
                      <a:gd name="connsiteY2" fmla="*/ 219075 h 245800"/>
                      <a:gd name="connsiteX3" fmla="*/ 246460 w 246460"/>
                      <a:gd name="connsiteY3" fmla="*/ 245269 h 245800"/>
                      <a:gd name="connsiteX4" fmla="*/ 245269 w 246460"/>
                      <a:gd name="connsiteY4" fmla="*/ 197644 h 245800"/>
                      <a:gd name="connsiteX5" fmla="*/ 144066 w 246460"/>
                      <a:gd name="connsiteY5" fmla="*/ 164306 h 245800"/>
                      <a:gd name="connsiteX6" fmla="*/ 84535 w 246460"/>
                      <a:gd name="connsiteY6" fmla="*/ 111919 h 245800"/>
                      <a:gd name="connsiteX7" fmla="*/ 20241 w 246460"/>
                      <a:gd name="connsiteY7" fmla="*/ 0 h 245800"/>
                      <a:gd name="connsiteX8" fmla="*/ 0 w 246460"/>
                      <a:gd name="connsiteY8" fmla="*/ 22622 h 245800"/>
                      <a:gd name="connsiteX0" fmla="*/ 0 w 246460"/>
                      <a:gd name="connsiteY0" fmla="*/ 22622 h 245800"/>
                      <a:gd name="connsiteX1" fmla="*/ 58341 w 246460"/>
                      <a:gd name="connsiteY1" fmla="*/ 157162 h 245800"/>
                      <a:gd name="connsiteX2" fmla="*/ 152400 w 246460"/>
                      <a:gd name="connsiteY2" fmla="*/ 219075 h 245800"/>
                      <a:gd name="connsiteX3" fmla="*/ 246460 w 246460"/>
                      <a:gd name="connsiteY3" fmla="*/ 245269 h 245800"/>
                      <a:gd name="connsiteX4" fmla="*/ 245269 w 246460"/>
                      <a:gd name="connsiteY4" fmla="*/ 202407 h 245800"/>
                      <a:gd name="connsiteX5" fmla="*/ 144066 w 246460"/>
                      <a:gd name="connsiteY5" fmla="*/ 164306 h 245800"/>
                      <a:gd name="connsiteX6" fmla="*/ 84535 w 246460"/>
                      <a:gd name="connsiteY6" fmla="*/ 111919 h 245800"/>
                      <a:gd name="connsiteX7" fmla="*/ 20241 w 246460"/>
                      <a:gd name="connsiteY7" fmla="*/ 0 h 245800"/>
                      <a:gd name="connsiteX8" fmla="*/ 0 w 246460"/>
                      <a:gd name="connsiteY8" fmla="*/ 22622 h 245800"/>
                      <a:gd name="connsiteX0" fmla="*/ 0 w 246460"/>
                      <a:gd name="connsiteY0" fmla="*/ 22622 h 245800"/>
                      <a:gd name="connsiteX1" fmla="*/ 58341 w 246460"/>
                      <a:gd name="connsiteY1" fmla="*/ 157162 h 245800"/>
                      <a:gd name="connsiteX2" fmla="*/ 152400 w 246460"/>
                      <a:gd name="connsiteY2" fmla="*/ 219075 h 245800"/>
                      <a:gd name="connsiteX3" fmla="*/ 246460 w 246460"/>
                      <a:gd name="connsiteY3" fmla="*/ 245269 h 245800"/>
                      <a:gd name="connsiteX4" fmla="*/ 245269 w 246460"/>
                      <a:gd name="connsiteY4" fmla="*/ 202407 h 245800"/>
                      <a:gd name="connsiteX5" fmla="*/ 144066 w 246460"/>
                      <a:gd name="connsiteY5" fmla="*/ 169068 h 245800"/>
                      <a:gd name="connsiteX6" fmla="*/ 84535 w 246460"/>
                      <a:gd name="connsiteY6" fmla="*/ 111919 h 245800"/>
                      <a:gd name="connsiteX7" fmla="*/ 20241 w 246460"/>
                      <a:gd name="connsiteY7" fmla="*/ 0 h 245800"/>
                      <a:gd name="connsiteX8" fmla="*/ 0 w 246460"/>
                      <a:gd name="connsiteY8" fmla="*/ 22622 h 245800"/>
                      <a:gd name="connsiteX0" fmla="*/ 0 w 246460"/>
                      <a:gd name="connsiteY0" fmla="*/ 22622 h 245800"/>
                      <a:gd name="connsiteX1" fmla="*/ 58341 w 246460"/>
                      <a:gd name="connsiteY1" fmla="*/ 157162 h 245800"/>
                      <a:gd name="connsiteX2" fmla="*/ 152400 w 246460"/>
                      <a:gd name="connsiteY2" fmla="*/ 219075 h 245800"/>
                      <a:gd name="connsiteX3" fmla="*/ 246460 w 246460"/>
                      <a:gd name="connsiteY3" fmla="*/ 245269 h 245800"/>
                      <a:gd name="connsiteX4" fmla="*/ 245269 w 246460"/>
                      <a:gd name="connsiteY4" fmla="*/ 202407 h 245800"/>
                      <a:gd name="connsiteX5" fmla="*/ 144066 w 246460"/>
                      <a:gd name="connsiteY5" fmla="*/ 169068 h 245800"/>
                      <a:gd name="connsiteX6" fmla="*/ 83344 w 246460"/>
                      <a:gd name="connsiteY6" fmla="*/ 115491 h 245800"/>
                      <a:gd name="connsiteX7" fmla="*/ 20241 w 246460"/>
                      <a:gd name="connsiteY7" fmla="*/ 0 h 245800"/>
                      <a:gd name="connsiteX8" fmla="*/ 0 w 246460"/>
                      <a:gd name="connsiteY8" fmla="*/ 22622 h 24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6460" h="245800">
                        <a:moveTo>
                          <a:pt x="0" y="22622"/>
                        </a:moveTo>
                        <a:cubicBezTo>
                          <a:pt x="6350" y="48816"/>
                          <a:pt x="32941" y="124420"/>
                          <a:pt x="58341" y="157162"/>
                        </a:cubicBezTo>
                        <a:cubicBezTo>
                          <a:pt x="83741" y="189904"/>
                          <a:pt x="121047" y="204391"/>
                          <a:pt x="152400" y="219075"/>
                        </a:cubicBezTo>
                        <a:cubicBezTo>
                          <a:pt x="183753" y="233759"/>
                          <a:pt x="230982" y="248841"/>
                          <a:pt x="246460" y="245269"/>
                        </a:cubicBezTo>
                        <a:lnTo>
                          <a:pt x="245269" y="202407"/>
                        </a:lnTo>
                        <a:cubicBezTo>
                          <a:pt x="228203" y="188913"/>
                          <a:pt x="171053" y="183554"/>
                          <a:pt x="144066" y="169068"/>
                        </a:cubicBezTo>
                        <a:cubicBezTo>
                          <a:pt x="117079" y="154582"/>
                          <a:pt x="103981" y="143669"/>
                          <a:pt x="83344" y="115491"/>
                        </a:cubicBezTo>
                        <a:cubicBezTo>
                          <a:pt x="62707" y="87313"/>
                          <a:pt x="32544" y="12700"/>
                          <a:pt x="20241" y="0"/>
                        </a:cubicBezTo>
                        <a:lnTo>
                          <a:pt x="0" y="2262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grpSp>
                <p:nvGrpSpPr>
                  <p:cNvPr id="330" name="Group 329">
                    <a:extLst>
                      <a:ext uri="{FF2B5EF4-FFF2-40B4-BE49-F238E27FC236}">
                        <a16:creationId xmlns:a16="http://schemas.microsoft.com/office/drawing/2014/main" id="{B6E5941F-5B3F-4C86-B860-E01635DADE52}"/>
                      </a:ext>
                    </a:extLst>
                  </p:cNvPr>
                  <p:cNvGrpSpPr/>
                  <p:nvPr/>
                </p:nvGrpSpPr>
                <p:grpSpPr>
                  <a:xfrm>
                    <a:off x="9310892" y="551741"/>
                    <a:ext cx="279678" cy="732460"/>
                    <a:chOff x="4853153" y="354282"/>
                    <a:chExt cx="279678" cy="732460"/>
                  </a:xfrm>
                  <a:grpFill/>
                </p:grpSpPr>
                <p:sp>
                  <p:nvSpPr>
                    <p:cNvPr id="357" name="Freeform: Shape 356">
                      <a:extLst>
                        <a:ext uri="{FF2B5EF4-FFF2-40B4-BE49-F238E27FC236}">
                          <a16:creationId xmlns:a16="http://schemas.microsoft.com/office/drawing/2014/main" id="{C699368D-3ECF-4EE6-AC60-E463D9D41D62}"/>
                        </a:ext>
                      </a:extLst>
                    </p:cNvPr>
                    <p:cNvSpPr/>
                    <p:nvPr/>
                  </p:nvSpPr>
                  <p:spPr>
                    <a:xfrm>
                      <a:off x="4853153" y="354282"/>
                      <a:ext cx="279678" cy="732384"/>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678" h="732384">
                          <a:moveTo>
                            <a:pt x="132503" y="732311"/>
                          </a:moveTo>
                          <a:cubicBezTo>
                            <a:pt x="86321" y="729012"/>
                            <a:pt x="35191" y="609270"/>
                            <a:pt x="15729" y="532410"/>
                          </a:cubicBezTo>
                          <a:cubicBezTo>
                            <a:pt x="-3733" y="455550"/>
                            <a:pt x="-6702" y="359888"/>
                            <a:pt x="15729" y="271153"/>
                          </a:cubicBezTo>
                          <a:cubicBezTo>
                            <a:pt x="38160" y="182418"/>
                            <a:pt x="114690" y="0"/>
                            <a:pt x="150316" y="0"/>
                          </a:cubicBezTo>
                          <a:cubicBezTo>
                            <a:pt x="185942" y="0"/>
                            <a:pt x="237402" y="168234"/>
                            <a:pt x="257194" y="279070"/>
                          </a:cubicBezTo>
                          <a:cubicBezTo>
                            <a:pt x="276986" y="389906"/>
                            <a:pt x="289851" y="476662"/>
                            <a:pt x="269069" y="552202"/>
                          </a:cubicBezTo>
                          <a:cubicBezTo>
                            <a:pt x="248287" y="627742"/>
                            <a:pt x="178685" y="735610"/>
                            <a:pt x="132503" y="7323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58" name="Freeform: Shape 357">
                      <a:extLst>
                        <a:ext uri="{FF2B5EF4-FFF2-40B4-BE49-F238E27FC236}">
                          <a16:creationId xmlns:a16="http://schemas.microsoft.com/office/drawing/2014/main" id="{9DFC47E6-1853-47B8-BDFC-6BA797599CF0}"/>
                        </a:ext>
                      </a:extLst>
                    </p:cNvPr>
                    <p:cNvSpPr/>
                    <p:nvPr/>
                  </p:nvSpPr>
                  <p:spPr>
                    <a:xfrm>
                      <a:off x="4974661" y="388919"/>
                      <a:ext cx="32389" cy="697823"/>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22899 w 270074"/>
                        <a:gd name="connsiteY0" fmla="*/ 732311 h 732384"/>
                        <a:gd name="connsiteX1" fmla="*/ 6125 w 270074"/>
                        <a:gd name="connsiteY1" fmla="*/ 532410 h 732384"/>
                        <a:gd name="connsiteX2" fmla="*/ 6125 w 270074"/>
                        <a:gd name="connsiteY2" fmla="*/ 271153 h 732384"/>
                        <a:gd name="connsiteX3" fmla="*/ 140712 w 270074"/>
                        <a:gd name="connsiteY3" fmla="*/ 0 h 732384"/>
                        <a:gd name="connsiteX4" fmla="*/ 247590 w 270074"/>
                        <a:gd name="connsiteY4" fmla="*/ 279070 h 732384"/>
                        <a:gd name="connsiteX5" fmla="*/ 259465 w 270074"/>
                        <a:gd name="connsiteY5" fmla="*/ 552202 h 732384"/>
                        <a:gd name="connsiteX6" fmla="*/ 122899 w 270074"/>
                        <a:gd name="connsiteY6" fmla="*/ 732311 h 732384"/>
                        <a:gd name="connsiteX0" fmla="*/ 127775 w 274950"/>
                        <a:gd name="connsiteY0" fmla="*/ 732311 h 732384"/>
                        <a:gd name="connsiteX1" fmla="*/ 11001 w 274950"/>
                        <a:gd name="connsiteY1" fmla="*/ 532410 h 732384"/>
                        <a:gd name="connsiteX2" fmla="*/ 11001 w 274950"/>
                        <a:gd name="connsiteY2" fmla="*/ 271153 h 732384"/>
                        <a:gd name="connsiteX3" fmla="*/ 145588 w 274950"/>
                        <a:gd name="connsiteY3" fmla="*/ 0 h 732384"/>
                        <a:gd name="connsiteX4" fmla="*/ 252466 w 274950"/>
                        <a:gd name="connsiteY4" fmla="*/ 279070 h 732384"/>
                        <a:gd name="connsiteX5" fmla="*/ 264341 w 274950"/>
                        <a:gd name="connsiteY5" fmla="*/ 552202 h 732384"/>
                        <a:gd name="connsiteX6" fmla="*/ 127775 w 274950"/>
                        <a:gd name="connsiteY6" fmla="*/ 732311 h 732384"/>
                        <a:gd name="connsiteX0" fmla="*/ 127775 w 265126"/>
                        <a:gd name="connsiteY0" fmla="*/ 732311 h 732416"/>
                        <a:gd name="connsiteX1" fmla="*/ 11001 w 265126"/>
                        <a:gd name="connsiteY1" fmla="*/ 532410 h 732416"/>
                        <a:gd name="connsiteX2" fmla="*/ 11001 w 265126"/>
                        <a:gd name="connsiteY2" fmla="*/ 271153 h 732416"/>
                        <a:gd name="connsiteX3" fmla="*/ 145588 w 265126"/>
                        <a:gd name="connsiteY3" fmla="*/ 0 h 732416"/>
                        <a:gd name="connsiteX4" fmla="*/ 252466 w 265126"/>
                        <a:gd name="connsiteY4" fmla="*/ 279070 h 732416"/>
                        <a:gd name="connsiteX5" fmla="*/ 264341 w 265126"/>
                        <a:gd name="connsiteY5" fmla="*/ 552202 h 732416"/>
                        <a:gd name="connsiteX6" fmla="*/ 127775 w 265126"/>
                        <a:gd name="connsiteY6" fmla="*/ 732311 h 732416"/>
                        <a:gd name="connsiteX0" fmla="*/ 127775 w 253937"/>
                        <a:gd name="connsiteY0" fmla="*/ 732311 h 732416"/>
                        <a:gd name="connsiteX1" fmla="*/ 11001 w 253937"/>
                        <a:gd name="connsiteY1" fmla="*/ 532410 h 732416"/>
                        <a:gd name="connsiteX2" fmla="*/ 11001 w 253937"/>
                        <a:gd name="connsiteY2" fmla="*/ 271153 h 732416"/>
                        <a:gd name="connsiteX3" fmla="*/ 145588 w 253937"/>
                        <a:gd name="connsiteY3" fmla="*/ 0 h 732416"/>
                        <a:gd name="connsiteX4" fmla="*/ 252466 w 253937"/>
                        <a:gd name="connsiteY4" fmla="*/ 279070 h 732416"/>
                        <a:gd name="connsiteX5" fmla="*/ 211354 w 253937"/>
                        <a:gd name="connsiteY5" fmla="*/ 552202 h 732416"/>
                        <a:gd name="connsiteX6" fmla="*/ 127775 w 253937"/>
                        <a:gd name="connsiteY6" fmla="*/ 732311 h 732416"/>
                        <a:gd name="connsiteX0" fmla="*/ 127775 w 253937"/>
                        <a:gd name="connsiteY0" fmla="*/ 697665 h 697770"/>
                        <a:gd name="connsiteX1" fmla="*/ 11001 w 253937"/>
                        <a:gd name="connsiteY1" fmla="*/ 497764 h 697770"/>
                        <a:gd name="connsiteX2" fmla="*/ 11001 w 253937"/>
                        <a:gd name="connsiteY2" fmla="*/ 236507 h 697770"/>
                        <a:gd name="connsiteX3" fmla="*/ 145587 w 253937"/>
                        <a:gd name="connsiteY3" fmla="*/ 0 h 697770"/>
                        <a:gd name="connsiteX4" fmla="*/ 252466 w 253937"/>
                        <a:gd name="connsiteY4" fmla="*/ 244424 h 697770"/>
                        <a:gd name="connsiteX5" fmla="*/ 211354 w 253937"/>
                        <a:gd name="connsiteY5" fmla="*/ 517556 h 697770"/>
                        <a:gd name="connsiteX6" fmla="*/ 127775 w 253937"/>
                        <a:gd name="connsiteY6" fmla="*/ 697665 h 697770"/>
                        <a:gd name="connsiteX0" fmla="*/ 132504 w 258666"/>
                        <a:gd name="connsiteY0" fmla="*/ 697673 h 697778"/>
                        <a:gd name="connsiteX1" fmla="*/ 15730 w 258666"/>
                        <a:gd name="connsiteY1" fmla="*/ 497772 h 697778"/>
                        <a:gd name="connsiteX2" fmla="*/ 15728 w 258666"/>
                        <a:gd name="connsiteY2" fmla="*/ 236515 h 697778"/>
                        <a:gd name="connsiteX3" fmla="*/ 150316 w 258666"/>
                        <a:gd name="connsiteY3" fmla="*/ 8 h 697778"/>
                        <a:gd name="connsiteX4" fmla="*/ 257195 w 258666"/>
                        <a:gd name="connsiteY4" fmla="*/ 244432 h 697778"/>
                        <a:gd name="connsiteX5" fmla="*/ 216083 w 258666"/>
                        <a:gd name="connsiteY5" fmla="*/ 517564 h 697778"/>
                        <a:gd name="connsiteX6" fmla="*/ 132504 w 258666"/>
                        <a:gd name="connsiteY6" fmla="*/ 697673 h 697778"/>
                        <a:gd name="connsiteX0" fmla="*/ 118495 w 244657"/>
                        <a:gd name="connsiteY0" fmla="*/ 697673 h 697778"/>
                        <a:gd name="connsiteX1" fmla="*/ 1721 w 244657"/>
                        <a:gd name="connsiteY1" fmla="*/ 497772 h 697778"/>
                        <a:gd name="connsiteX2" fmla="*/ 54707 w 244657"/>
                        <a:gd name="connsiteY2" fmla="*/ 236515 h 697778"/>
                        <a:gd name="connsiteX3" fmla="*/ 136307 w 244657"/>
                        <a:gd name="connsiteY3" fmla="*/ 8 h 697778"/>
                        <a:gd name="connsiteX4" fmla="*/ 243186 w 244657"/>
                        <a:gd name="connsiteY4" fmla="*/ 244432 h 697778"/>
                        <a:gd name="connsiteX5" fmla="*/ 202074 w 244657"/>
                        <a:gd name="connsiteY5" fmla="*/ 517564 h 697778"/>
                        <a:gd name="connsiteX6" fmla="*/ 118495 w 244657"/>
                        <a:gd name="connsiteY6" fmla="*/ 697673 h 697778"/>
                        <a:gd name="connsiteX0" fmla="*/ 118495 w 206864"/>
                        <a:gd name="connsiteY0" fmla="*/ 697673 h 697746"/>
                        <a:gd name="connsiteX1" fmla="*/ 1721 w 206864"/>
                        <a:gd name="connsiteY1" fmla="*/ 497772 h 697746"/>
                        <a:gd name="connsiteX2" fmla="*/ 54707 w 206864"/>
                        <a:gd name="connsiteY2" fmla="*/ 236515 h 697746"/>
                        <a:gd name="connsiteX3" fmla="*/ 136307 w 206864"/>
                        <a:gd name="connsiteY3" fmla="*/ 8 h 697746"/>
                        <a:gd name="connsiteX4" fmla="*/ 190200 w 206864"/>
                        <a:gd name="connsiteY4" fmla="*/ 244432 h 697746"/>
                        <a:gd name="connsiteX5" fmla="*/ 202074 w 206864"/>
                        <a:gd name="connsiteY5" fmla="*/ 517564 h 697746"/>
                        <a:gd name="connsiteX6" fmla="*/ 118495 w 206864"/>
                        <a:gd name="connsiteY6" fmla="*/ 697673 h 697746"/>
                        <a:gd name="connsiteX0" fmla="*/ 118495 w 204203"/>
                        <a:gd name="connsiteY0" fmla="*/ 697673 h 697746"/>
                        <a:gd name="connsiteX1" fmla="*/ 1721 w 204203"/>
                        <a:gd name="connsiteY1" fmla="*/ 497772 h 697746"/>
                        <a:gd name="connsiteX2" fmla="*/ 54707 w 204203"/>
                        <a:gd name="connsiteY2" fmla="*/ 236515 h 697746"/>
                        <a:gd name="connsiteX3" fmla="*/ 136307 w 204203"/>
                        <a:gd name="connsiteY3" fmla="*/ 8 h 697746"/>
                        <a:gd name="connsiteX4" fmla="*/ 190200 w 204203"/>
                        <a:gd name="connsiteY4" fmla="*/ 244432 h 697746"/>
                        <a:gd name="connsiteX5" fmla="*/ 202074 w 204203"/>
                        <a:gd name="connsiteY5" fmla="*/ 517564 h 697746"/>
                        <a:gd name="connsiteX6" fmla="*/ 118495 w 204203"/>
                        <a:gd name="connsiteY6" fmla="*/ 697673 h 697746"/>
                        <a:gd name="connsiteX0" fmla="*/ 125903 w 211611"/>
                        <a:gd name="connsiteY0" fmla="*/ 697673 h 702887"/>
                        <a:gd name="connsiteX1" fmla="*/ 11935 w 211611"/>
                        <a:gd name="connsiteY1" fmla="*/ 640553 h 702887"/>
                        <a:gd name="connsiteX2" fmla="*/ 9129 w 211611"/>
                        <a:gd name="connsiteY2" fmla="*/ 497772 h 702887"/>
                        <a:gd name="connsiteX3" fmla="*/ 62115 w 211611"/>
                        <a:gd name="connsiteY3" fmla="*/ 236515 h 702887"/>
                        <a:gd name="connsiteX4" fmla="*/ 143715 w 211611"/>
                        <a:gd name="connsiteY4" fmla="*/ 8 h 702887"/>
                        <a:gd name="connsiteX5" fmla="*/ 197608 w 211611"/>
                        <a:gd name="connsiteY5" fmla="*/ 244432 h 702887"/>
                        <a:gd name="connsiteX6" fmla="*/ 209482 w 211611"/>
                        <a:gd name="connsiteY6" fmla="*/ 517564 h 702887"/>
                        <a:gd name="connsiteX7" fmla="*/ 125903 w 211611"/>
                        <a:gd name="connsiteY7" fmla="*/ 697673 h 702887"/>
                        <a:gd name="connsiteX0" fmla="*/ 125903 w 198336"/>
                        <a:gd name="connsiteY0" fmla="*/ 697673 h 702739"/>
                        <a:gd name="connsiteX1" fmla="*/ 11935 w 198336"/>
                        <a:gd name="connsiteY1" fmla="*/ 640553 h 702739"/>
                        <a:gd name="connsiteX2" fmla="*/ 9129 w 198336"/>
                        <a:gd name="connsiteY2" fmla="*/ 497772 h 702739"/>
                        <a:gd name="connsiteX3" fmla="*/ 62115 w 198336"/>
                        <a:gd name="connsiteY3" fmla="*/ 236515 h 702739"/>
                        <a:gd name="connsiteX4" fmla="*/ 143715 w 198336"/>
                        <a:gd name="connsiteY4" fmla="*/ 8 h 702739"/>
                        <a:gd name="connsiteX5" fmla="*/ 197608 w 198336"/>
                        <a:gd name="connsiteY5" fmla="*/ 244432 h 702739"/>
                        <a:gd name="connsiteX6" fmla="*/ 171634 w 198336"/>
                        <a:gd name="connsiteY6" fmla="*/ 520039 h 702739"/>
                        <a:gd name="connsiteX7" fmla="*/ 125903 w 198336"/>
                        <a:gd name="connsiteY7" fmla="*/ 697673 h 702739"/>
                        <a:gd name="connsiteX0" fmla="*/ 125903 w 198134"/>
                        <a:gd name="connsiteY0" fmla="*/ 697673 h 698064"/>
                        <a:gd name="connsiteX1" fmla="*/ 11935 w 198134"/>
                        <a:gd name="connsiteY1" fmla="*/ 640553 h 698064"/>
                        <a:gd name="connsiteX2" fmla="*/ 9129 w 198134"/>
                        <a:gd name="connsiteY2" fmla="*/ 497772 h 698064"/>
                        <a:gd name="connsiteX3" fmla="*/ 62115 w 198134"/>
                        <a:gd name="connsiteY3" fmla="*/ 236515 h 698064"/>
                        <a:gd name="connsiteX4" fmla="*/ 143715 w 198134"/>
                        <a:gd name="connsiteY4" fmla="*/ 8 h 698064"/>
                        <a:gd name="connsiteX5" fmla="*/ 197608 w 198134"/>
                        <a:gd name="connsiteY5" fmla="*/ 244432 h 698064"/>
                        <a:gd name="connsiteX6" fmla="*/ 171634 w 198134"/>
                        <a:gd name="connsiteY6" fmla="*/ 520039 h 698064"/>
                        <a:gd name="connsiteX7" fmla="*/ 178455 w 198134"/>
                        <a:gd name="connsiteY7" fmla="*/ 657876 h 698064"/>
                        <a:gd name="connsiteX8" fmla="*/ 125903 w 198134"/>
                        <a:gd name="connsiteY8" fmla="*/ 697673 h 698064"/>
                        <a:gd name="connsiteX0" fmla="*/ 125903 w 198134"/>
                        <a:gd name="connsiteY0" fmla="*/ 697673 h 697823"/>
                        <a:gd name="connsiteX1" fmla="*/ 11935 w 198134"/>
                        <a:gd name="connsiteY1" fmla="*/ 647977 h 697823"/>
                        <a:gd name="connsiteX2" fmla="*/ 9129 w 198134"/>
                        <a:gd name="connsiteY2" fmla="*/ 497772 h 697823"/>
                        <a:gd name="connsiteX3" fmla="*/ 62115 w 198134"/>
                        <a:gd name="connsiteY3" fmla="*/ 236515 h 697823"/>
                        <a:gd name="connsiteX4" fmla="*/ 143715 w 198134"/>
                        <a:gd name="connsiteY4" fmla="*/ 8 h 697823"/>
                        <a:gd name="connsiteX5" fmla="*/ 197608 w 198134"/>
                        <a:gd name="connsiteY5" fmla="*/ 244432 h 697823"/>
                        <a:gd name="connsiteX6" fmla="*/ 171634 w 198134"/>
                        <a:gd name="connsiteY6" fmla="*/ 520039 h 697823"/>
                        <a:gd name="connsiteX7" fmla="*/ 178455 w 198134"/>
                        <a:gd name="connsiteY7" fmla="*/ 657876 h 697823"/>
                        <a:gd name="connsiteX8" fmla="*/ 125903 w 198134"/>
                        <a:gd name="connsiteY8" fmla="*/ 697673 h 6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134" h="697823">
                          <a:moveTo>
                            <a:pt x="125903" y="697673"/>
                          </a:moveTo>
                          <a:cubicBezTo>
                            <a:pt x="98150" y="696023"/>
                            <a:pt x="31397" y="681294"/>
                            <a:pt x="11935" y="647977"/>
                          </a:cubicBezTo>
                          <a:cubicBezTo>
                            <a:pt x="-7527" y="614660"/>
                            <a:pt x="766" y="566349"/>
                            <a:pt x="9129" y="497772"/>
                          </a:cubicBezTo>
                          <a:cubicBezTo>
                            <a:pt x="17492" y="429195"/>
                            <a:pt x="39684" y="319476"/>
                            <a:pt x="62115" y="236515"/>
                          </a:cubicBezTo>
                          <a:cubicBezTo>
                            <a:pt x="84546" y="153554"/>
                            <a:pt x="121133" y="-1311"/>
                            <a:pt x="143715" y="8"/>
                          </a:cubicBezTo>
                          <a:cubicBezTo>
                            <a:pt x="166297" y="1327"/>
                            <a:pt x="192955" y="157760"/>
                            <a:pt x="197608" y="244432"/>
                          </a:cubicBezTo>
                          <a:cubicBezTo>
                            <a:pt x="202261" y="331104"/>
                            <a:pt x="174826" y="451132"/>
                            <a:pt x="171634" y="520039"/>
                          </a:cubicBezTo>
                          <a:cubicBezTo>
                            <a:pt x="168442" y="588946"/>
                            <a:pt x="186077" y="628270"/>
                            <a:pt x="178455" y="657876"/>
                          </a:cubicBezTo>
                          <a:cubicBezTo>
                            <a:pt x="170833" y="687482"/>
                            <a:pt x="153656" y="699323"/>
                            <a:pt x="125903" y="69767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grpSp>
              <p:grpSp>
                <p:nvGrpSpPr>
                  <p:cNvPr id="331" name="Group 330">
                    <a:extLst>
                      <a:ext uri="{FF2B5EF4-FFF2-40B4-BE49-F238E27FC236}">
                        <a16:creationId xmlns:a16="http://schemas.microsoft.com/office/drawing/2014/main" id="{453062F5-0FB1-437C-BA34-0A6CF1E7006D}"/>
                      </a:ext>
                    </a:extLst>
                  </p:cNvPr>
                  <p:cNvGrpSpPr/>
                  <p:nvPr/>
                </p:nvGrpSpPr>
                <p:grpSpPr>
                  <a:xfrm rot="2849764">
                    <a:off x="11066322" y="1273707"/>
                    <a:ext cx="279678" cy="760953"/>
                    <a:chOff x="4853153" y="354282"/>
                    <a:chExt cx="279678" cy="732460"/>
                  </a:xfrm>
                  <a:grpFill/>
                </p:grpSpPr>
                <p:sp>
                  <p:nvSpPr>
                    <p:cNvPr id="355" name="Freeform: Shape 354">
                      <a:extLst>
                        <a:ext uri="{FF2B5EF4-FFF2-40B4-BE49-F238E27FC236}">
                          <a16:creationId xmlns:a16="http://schemas.microsoft.com/office/drawing/2014/main" id="{50CA634F-84B1-4826-8946-80DA645D8664}"/>
                        </a:ext>
                      </a:extLst>
                    </p:cNvPr>
                    <p:cNvSpPr/>
                    <p:nvPr/>
                  </p:nvSpPr>
                  <p:spPr>
                    <a:xfrm>
                      <a:off x="4853153" y="354282"/>
                      <a:ext cx="279678" cy="732384"/>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678" h="732384">
                          <a:moveTo>
                            <a:pt x="132503" y="732311"/>
                          </a:moveTo>
                          <a:cubicBezTo>
                            <a:pt x="86321" y="729012"/>
                            <a:pt x="35191" y="609270"/>
                            <a:pt x="15729" y="532410"/>
                          </a:cubicBezTo>
                          <a:cubicBezTo>
                            <a:pt x="-3733" y="455550"/>
                            <a:pt x="-6702" y="359888"/>
                            <a:pt x="15729" y="271153"/>
                          </a:cubicBezTo>
                          <a:cubicBezTo>
                            <a:pt x="38160" y="182418"/>
                            <a:pt x="114690" y="0"/>
                            <a:pt x="150316" y="0"/>
                          </a:cubicBezTo>
                          <a:cubicBezTo>
                            <a:pt x="185942" y="0"/>
                            <a:pt x="237402" y="168234"/>
                            <a:pt x="257194" y="279070"/>
                          </a:cubicBezTo>
                          <a:cubicBezTo>
                            <a:pt x="276986" y="389906"/>
                            <a:pt x="289851" y="476662"/>
                            <a:pt x="269069" y="552202"/>
                          </a:cubicBezTo>
                          <a:cubicBezTo>
                            <a:pt x="248287" y="627742"/>
                            <a:pt x="178685" y="735610"/>
                            <a:pt x="132503" y="7323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56" name="Freeform: Shape 355">
                      <a:extLst>
                        <a:ext uri="{FF2B5EF4-FFF2-40B4-BE49-F238E27FC236}">
                          <a16:creationId xmlns:a16="http://schemas.microsoft.com/office/drawing/2014/main" id="{475CD635-F21E-4EF0-A66E-A208E9A37A7A}"/>
                        </a:ext>
                      </a:extLst>
                    </p:cNvPr>
                    <p:cNvSpPr/>
                    <p:nvPr/>
                  </p:nvSpPr>
                  <p:spPr>
                    <a:xfrm>
                      <a:off x="4974661" y="388919"/>
                      <a:ext cx="32389" cy="697823"/>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22899 w 270074"/>
                        <a:gd name="connsiteY0" fmla="*/ 732311 h 732384"/>
                        <a:gd name="connsiteX1" fmla="*/ 6125 w 270074"/>
                        <a:gd name="connsiteY1" fmla="*/ 532410 h 732384"/>
                        <a:gd name="connsiteX2" fmla="*/ 6125 w 270074"/>
                        <a:gd name="connsiteY2" fmla="*/ 271153 h 732384"/>
                        <a:gd name="connsiteX3" fmla="*/ 140712 w 270074"/>
                        <a:gd name="connsiteY3" fmla="*/ 0 h 732384"/>
                        <a:gd name="connsiteX4" fmla="*/ 247590 w 270074"/>
                        <a:gd name="connsiteY4" fmla="*/ 279070 h 732384"/>
                        <a:gd name="connsiteX5" fmla="*/ 259465 w 270074"/>
                        <a:gd name="connsiteY5" fmla="*/ 552202 h 732384"/>
                        <a:gd name="connsiteX6" fmla="*/ 122899 w 270074"/>
                        <a:gd name="connsiteY6" fmla="*/ 732311 h 732384"/>
                        <a:gd name="connsiteX0" fmla="*/ 127775 w 274950"/>
                        <a:gd name="connsiteY0" fmla="*/ 732311 h 732384"/>
                        <a:gd name="connsiteX1" fmla="*/ 11001 w 274950"/>
                        <a:gd name="connsiteY1" fmla="*/ 532410 h 732384"/>
                        <a:gd name="connsiteX2" fmla="*/ 11001 w 274950"/>
                        <a:gd name="connsiteY2" fmla="*/ 271153 h 732384"/>
                        <a:gd name="connsiteX3" fmla="*/ 145588 w 274950"/>
                        <a:gd name="connsiteY3" fmla="*/ 0 h 732384"/>
                        <a:gd name="connsiteX4" fmla="*/ 252466 w 274950"/>
                        <a:gd name="connsiteY4" fmla="*/ 279070 h 732384"/>
                        <a:gd name="connsiteX5" fmla="*/ 264341 w 274950"/>
                        <a:gd name="connsiteY5" fmla="*/ 552202 h 732384"/>
                        <a:gd name="connsiteX6" fmla="*/ 127775 w 274950"/>
                        <a:gd name="connsiteY6" fmla="*/ 732311 h 732384"/>
                        <a:gd name="connsiteX0" fmla="*/ 127775 w 265126"/>
                        <a:gd name="connsiteY0" fmla="*/ 732311 h 732416"/>
                        <a:gd name="connsiteX1" fmla="*/ 11001 w 265126"/>
                        <a:gd name="connsiteY1" fmla="*/ 532410 h 732416"/>
                        <a:gd name="connsiteX2" fmla="*/ 11001 w 265126"/>
                        <a:gd name="connsiteY2" fmla="*/ 271153 h 732416"/>
                        <a:gd name="connsiteX3" fmla="*/ 145588 w 265126"/>
                        <a:gd name="connsiteY3" fmla="*/ 0 h 732416"/>
                        <a:gd name="connsiteX4" fmla="*/ 252466 w 265126"/>
                        <a:gd name="connsiteY4" fmla="*/ 279070 h 732416"/>
                        <a:gd name="connsiteX5" fmla="*/ 264341 w 265126"/>
                        <a:gd name="connsiteY5" fmla="*/ 552202 h 732416"/>
                        <a:gd name="connsiteX6" fmla="*/ 127775 w 265126"/>
                        <a:gd name="connsiteY6" fmla="*/ 732311 h 732416"/>
                        <a:gd name="connsiteX0" fmla="*/ 127775 w 253937"/>
                        <a:gd name="connsiteY0" fmla="*/ 732311 h 732416"/>
                        <a:gd name="connsiteX1" fmla="*/ 11001 w 253937"/>
                        <a:gd name="connsiteY1" fmla="*/ 532410 h 732416"/>
                        <a:gd name="connsiteX2" fmla="*/ 11001 w 253937"/>
                        <a:gd name="connsiteY2" fmla="*/ 271153 h 732416"/>
                        <a:gd name="connsiteX3" fmla="*/ 145588 w 253937"/>
                        <a:gd name="connsiteY3" fmla="*/ 0 h 732416"/>
                        <a:gd name="connsiteX4" fmla="*/ 252466 w 253937"/>
                        <a:gd name="connsiteY4" fmla="*/ 279070 h 732416"/>
                        <a:gd name="connsiteX5" fmla="*/ 211354 w 253937"/>
                        <a:gd name="connsiteY5" fmla="*/ 552202 h 732416"/>
                        <a:gd name="connsiteX6" fmla="*/ 127775 w 253937"/>
                        <a:gd name="connsiteY6" fmla="*/ 732311 h 732416"/>
                        <a:gd name="connsiteX0" fmla="*/ 127775 w 253937"/>
                        <a:gd name="connsiteY0" fmla="*/ 697665 h 697770"/>
                        <a:gd name="connsiteX1" fmla="*/ 11001 w 253937"/>
                        <a:gd name="connsiteY1" fmla="*/ 497764 h 697770"/>
                        <a:gd name="connsiteX2" fmla="*/ 11001 w 253937"/>
                        <a:gd name="connsiteY2" fmla="*/ 236507 h 697770"/>
                        <a:gd name="connsiteX3" fmla="*/ 145587 w 253937"/>
                        <a:gd name="connsiteY3" fmla="*/ 0 h 697770"/>
                        <a:gd name="connsiteX4" fmla="*/ 252466 w 253937"/>
                        <a:gd name="connsiteY4" fmla="*/ 244424 h 697770"/>
                        <a:gd name="connsiteX5" fmla="*/ 211354 w 253937"/>
                        <a:gd name="connsiteY5" fmla="*/ 517556 h 697770"/>
                        <a:gd name="connsiteX6" fmla="*/ 127775 w 253937"/>
                        <a:gd name="connsiteY6" fmla="*/ 697665 h 697770"/>
                        <a:gd name="connsiteX0" fmla="*/ 132504 w 258666"/>
                        <a:gd name="connsiteY0" fmla="*/ 697673 h 697778"/>
                        <a:gd name="connsiteX1" fmla="*/ 15730 w 258666"/>
                        <a:gd name="connsiteY1" fmla="*/ 497772 h 697778"/>
                        <a:gd name="connsiteX2" fmla="*/ 15728 w 258666"/>
                        <a:gd name="connsiteY2" fmla="*/ 236515 h 697778"/>
                        <a:gd name="connsiteX3" fmla="*/ 150316 w 258666"/>
                        <a:gd name="connsiteY3" fmla="*/ 8 h 697778"/>
                        <a:gd name="connsiteX4" fmla="*/ 257195 w 258666"/>
                        <a:gd name="connsiteY4" fmla="*/ 244432 h 697778"/>
                        <a:gd name="connsiteX5" fmla="*/ 216083 w 258666"/>
                        <a:gd name="connsiteY5" fmla="*/ 517564 h 697778"/>
                        <a:gd name="connsiteX6" fmla="*/ 132504 w 258666"/>
                        <a:gd name="connsiteY6" fmla="*/ 697673 h 697778"/>
                        <a:gd name="connsiteX0" fmla="*/ 118495 w 244657"/>
                        <a:gd name="connsiteY0" fmla="*/ 697673 h 697778"/>
                        <a:gd name="connsiteX1" fmla="*/ 1721 w 244657"/>
                        <a:gd name="connsiteY1" fmla="*/ 497772 h 697778"/>
                        <a:gd name="connsiteX2" fmla="*/ 54707 w 244657"/>
                        <a:gd name="connsiteY2" fmla="*/ 236515 h 697778"/>
                        <a:gd name="connsiteX3" fmla="*/ 136307 w 244657"/>
                        <a:gd name="connsiteY3" fmla="*/ 8 h 697778"/>
                        <a:gd name="connsiteX4" fmla="*/ 243186 w 244657"/>
                        <a:gd name="connsiteY4" fmla="*/ 244432 h 697778"/>
                        <a:gd name="connsiteX5" fmla="*/ 202074 w 244657"/>
                        <a:gd name="connsiteY5" fmla="*/ 517564 h 697778"/>
                        <a:gd name="connsiteX6" fmla="*/ 118495 w 244657"/>
                        <a:gd name="connsiteY6" fmla="*/ 697673 h 697778"/>
                        <a:gd name="connsiteX0" fmla="*/ 118495 w 206864"/>
                        <a:gd name="connsiteY0" fmla="*/ 697673 h 697746"/>
                        <a:gd name="connsiteX1" fmla="*/ 1721 w 206864"/>
                        <a:gd name="connsiteY1" fmla="*/ 497772 h 697746"/>
                        <a:gd name="connsiteX2" fmla="*/ 54707 w 206864"/>
                        <a:gd name="connsiteY2" fmla="*/ 236515 h 697746"/>
                        <a:gd name="connsiteX3" fmla="*/ 136307 w 206864"/>
                        <a:gd name="connsiteY3" fmla="*/ 8 h 697746"/>
                        <a:gd name="connsiteX4" fmla="*/ 190200 w 206864"/>
                        <a:gd name="connsiteY4" fmla="*/ 244432 h 697746"/>
                        <a:gd name="connsiteX5" fmla="*/ 202074 w 206864"/>
                        <a:gd name="connsiteY5" fmla="*/ 517564 h 697746"/>
                        <a:gd name="connsiteX6" fmla="*/ 118495 w 206864"/>
                        <a:gd name="connsiteY6" fmla="*/ 697673 h 697746"/>
                        <a:gd name="connsiteX0" fmla="*/ 118495 w 204203"/>
                        <a:gd name="connsiteY0" fmla="*/ 697673 h 697746"/>
                        <a:gd name="connsiteX1" fmla="*/ 1721 w 204203"/>
                        <a:gd name="connsiteY1" fmla="*/ 497772 h 697746"/>
                        <a:gd name="connsiteX2" fmla="*/ 54707 w 204203"/>
                        <a:gd name="connsiteY2" fmla="*/ 236515 h 697746"/>
                        <a:gd name="connsiteX3" fmla="*/ 136307 w 204203"/>
                        <a:gd name="connsiteY3" fmla="*/ 8 h 697746"/>
                        <a:gd name="connsiteX4" fmla="*/ 190200 w 204203"/>
                        <a:gd name="connsiteY4" fmla="*/ 244432 h 697746"/>
                        <a:gd name="connsiteX5" fmla="*/ 202074 w 204203"/>
                        <a:gd name="connsiteY5" fmla="*/ 517564 h 697746"/>
                        <a:gd name="connsiteX6" fmla="*/ 118495 w 204203"/>
                        <a:gd name="connsiteY6" fmla="*/ 697673 h 697746"/>
                        <a:gd name="connsiteX0" fmla="*/ 125903 w 211611"/>
                        <a:gd name="connsiteY0" fmla="*/ 697673 h 702887"/>
                        <a:gd name="connsiteX1" fmla="*/ 11935 w 211611"/>
                        <a:gd name="connsiteY1" fmla="*/ 640553 h 702887"/>
                        <a:gd name="connsiteX2" fmla="*/ 9129 w 211611"/>
                        <a:gd name="connsiteY2" fmla="*/ 497772 h 702887"/>
                        <a:gd name="connsiteX3" fmla="*/ 62115 w 211611"/>
                        <a:gd name="connsiteY3" fmla="*/ 236515 h 702887"/>
                        <a:gd name="connsiteX4" fmla="*/ 143715 w 211611"/>
                        <a:gd name="connsiteY4" fmla="*/ 8 h 702887"/>
                        <a:gd name="connsiteX5" fmla="*/ 197608 w 211611"/>
                        <a:gd name="connsiteY5" fmla="*/ 244432 h 702887"/>
                        <a:gd name="connsiteX6" fmla="*/ 209482 w 211611"/>
                        <a:gd name="connsiteY6" fmla="*/ 517564 h 702887"/>
                        <a:gd name="connsiteX7" fmla="*/ 125903 w 211611"/>
                        <a:gd name="connsiteY7" fmla="*/ 697673 h 702887"/>
                        <a:gd name="connsiteX0" fmla="*/ 125903 w 198336"/>
                        <a:gd name="connsiteY0" fmla="*/ 697673 h 702739"/>
                        <a:gd name="connsiteX1" fmla="*/ 11935 w 198336"/>
                        <a:gd name="connsiteY1" fmla="*/ 640553 h 702739"/>
                        <a:gd name="connsiteX2" fmla="*/ 9129 w 198336"/>
                        <a:gd name="connsiteY2" fmla="*/ 497772 h 702739"/>
                        <a:gd name="connsiteX3" fmla="*/ 62115 w 198336"/>
                        <a:gd name="connsiteY3" fmla="*/ 236515 h 702739"/>
                        <a:gd name="connsiteX4" fmla="*/ 143715 w 198336"/>
                        <a:gd name="connsiteY4" fmla="*/ 8 h 702739"/>
                        <a:gd name="connsiteX5" fmla="*/ 197608 w 198336"/>
                        <a:gd name="connsiteY5" fmla="*/ 244432 h 702739"/>
                        <a:gd name="connsiteX6" fmla="*/ 171634 w 198336"/>
                        <a:gd name="connsiteY6" fmla="*/ 520039 h 702739"/>
                        <a:gd name="connsiteX7" fmla="*/ 125903 w 198336"/>
                        <a:gd name="connsiteY7" fmla="*/ 697673 h 702739"/>
                        <a:gd name="connsiteX0" fmla="*/ 125903 w 198134"/>
                        <a:gd name="connsiteY0" fmla="*/ 697673 h 698064"/>
                        <a:gd name="connsiteX1" fmla="*/ 11935 w 198134"/>
                        <a:gd name="connsiteY1" fmla="*/ 640553 h 698064"/>
                        <a:gd name="connsiteX2" fmla="*/ 9129 w 198134"/>
                        <a:gd name="connsiteY2" fmla="*/ 497772 h 698064"/>
                        <a:gd name="connsiteX3" fmla="*/ 62115 w 198134"/>
                        <a:gd name="connsiteY3" fmla="*/ 236515 h 698064"/>
                        <a:gd name="connsiteX4" fmla="*/ 143715 w 198134"/>
                        <a:gd name="connsiteY4" fmla="*/ 8 h 698064"/>
                        <a:gd name="connsiteX5" fmla="*/ 197608 w 198134"/>
                        <a:gd name="connsiteY5" fmla="*/ 244432 h 698064"/>
                        <a:gd name="connsiteX6" fmla="*/ 171634 w 198134"/>
                        <a:gd name="connsiteY6" fmla="*/ 520039 h 698064"/>
                        <a:gd name="connsiteX7" fmla="*/ 178455 w 198134"/>
                        <a:gd name="connsiteY7" fmla="*/ 657876 h 698064"/>
                        <a:gd name="connsiteX8" fmla="*/ 125903 w 198134"/>
                        <a:gd name="connsiteY8" fmla="*/ 697673 h 698064"/>
                        <a:gd name="connsiteX0" fmla="*/ 125903 w 198134"/>
                        <a:gd name="connsiteY0" fmla="*/ 697673 h 697823"/>
                        <a:gd name="connsiteX1" fmla="*/ 11935 w 198134"/>
                        <a:gd name="connsiteY1" fmla="*/ 647977 h 697823"/>
                        <a:gd name="connsiteX2" fmla="*/ 9129 w 198134"/>
                        <a:gd name="connsiteY2" fmla="*/ 497772 h 697823"/>
                        <a:gd name="connsiteX3" fmla="*/ 62115 w 198134"/>
                        <a:gd name="connsiteY3" fmla="*/ 236515 h 697823"/>
                        <a:gd name="connsiteX4" fmla="*/ 143715 w 198134"/>
                        <a:gd name="connsiteY4" fmla="*/ 8 h 697823"/>
                        <a:gd name="connsiteX5" fmla="*/ 197608 w 198134"/>
                        <a:gd name="connsiteY5" fmla="*/ 244432 h 697823"/>
                        <a:gd name="connsiteX6" fmla="*/ 171634 w 198134"/>
                        <a:gd name="connsiteY6" fmla="*/ 520039 h 697823"/>
                        <a:gd name="connsiteX7" fmla="*/ 178455 w 198134"/>
                        <a:gd name="connsiteY7" fmla="*/ 657876 h 697823"/>
                        <a:gd name="connsiteX8" fmla="*/ 125903 w 198134"/>
                        <a:gd name="connsiteY8" fmla="*/ 697673 h 6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134" h="697823">
                          <a:moveTo>
                            <a:pt x="125903" y="697673"/>
                          </a:moveTo>
                          <a:cubicBezTo>
                            <a:pt x="98150" y="696023"/>
                            <a:pt x="31397" y="681294"/>
                            <a:pt x="11935" y="647977"/>
                          </a:cubicBezTo>
                          <a:cubicBezTo>
                            <a:pt x="-7527" y="614660"/>
                            <a:pt x="766" y="566349"/>
                            <a:pt x="9129" y="497772"/>
                          </a:cubicBezTo>
                          <a:cubicBezTo>
                            <a:pt x="17492" y="429195"/>
                            <a:pt x="39684" y="319476"/>
                            <a:pt x="62115" y="236515"/>
                          </a:cubicBezTo>
                          <a:cubicBezTo>
                            <a:pt x="84546" y="153554"/>
                            <a:pt x="121133" y="-1311"/>
                            <a:pt x="143715" y="8"/>
                          </a:cubicBezTo>
                          <a:cubicBezTo>
                            <a:pt x="166297" y="1327"/>
                            <a:pt x="192955" y="157760"/>
                            <a:pt x="197608" y="244432"/>
                          </a:cubicBezTo>
                          <a:cubicBezTo>
                            <a:pt x="202261" y="331104"/>
                            <a:pt x="174826" y="451132"/>
                            <a:pt x="171634" y="520039"/>
                          </a:cubicBezTo>
                          <a:cubicBezTo>
                            <a:pt x="168442" y="588946"/>
                            <a:pt x="186077" y="628270"/>
                            <a:pt x="178455" y="657876"/>
                          </a:cubicBezTo>
                          <a:cubicBezTo>
                            <a:pt x="170833" y="687482"/>
                            <a:pt x="153656" y="699323"/>
                            <a:pt x="125903" y="69767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grpSp>
              <p:grpSp>
                <p:nvGrpSpPr>
                  <p:cNvPr id="332" name="Group 331">
                    <a:extLst>
                      <a:ext uri="{FF2B5EF4-FFF2-40B4-BE49-F238E27FC236}">
                        <a16:creationId xmlns:a16="http://schemas.microsoft.com/office/drawing/2014/main" id="{EB5E0DF2-3806-410F-B3FD-B48513A3974E}"/>
                      </a:ext>
                    </a:extLst>
                  </p:cNvPr>
                  <p:cNvGrpSpPr/>
                  <p:nvPr/>
                </p:nvGrpSpPr>
                <p:grpSpPr>
                  <a:xfrm rot="278325">
                    <a:off x="10448385" y="758552"/>
                    <a:ext cx="259183" cy="689166"/>
                    <a:chOff x="4853153" y="354282"/>
                    <a:chExt cx="279678" cy="732460"/>
                  </a:xfrm>
                  <a:grpFill/>
                </p:grpSpPr>
                <p:sp>
                  <p:nvSpPr>
                    <p:cNvPr id="353" name="Freeform: Shape 352">
                      <a:extLst>
                        <a:ext uri="{FF2B5EF4-FFF2-40B4-BE49-F238E27FC236}">
                          <a16:creationId xmlns:a16="http://schemas.microsoft.com/office/drawing/2014/main" id="{93F008AF-BE47-4476-BFEB-6DAD2F0C2605}"/>
                        </a:ext>
                      </a:extLst>
                    </p:cNvPr>
                    <p:cNvSpPr/>
                    <p:nvPr/>
                  </p:nvSpPr>
                  <p:spPr>
                    <a:xfrm>
                      <a:off x="4853153" y="354282"/>
                      <a:ext cx="279678" cy="732384"/>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678" h="732384">
                          <a:moveTo>
                            <a:pt x="132503" y="732311"/>
                          </a:moveTo>
                          <a:cubicBezTo>
                            <a:pt x="86321" y="729012"/>
                            <a:pt x="35191" y="609270"/>
                            <a:pt x="15729" y="532410"/>
                          </a:cubicBezTo>
                          <a:cubicBezTo>
                            <a:pt x="-3733" y="455550"/>
                            <a:pt x="-6702" y="359888"/>
                            <a:pt x="15729" y="271153"/>
                          </a:cubicBezTo>
                          <a:cubicBezTo>
                            <a:pt x="38160" y="182418"/>
                            <a:pt x="114690" y="0"/>
                            <a:pt x="150316" y="0"/>
                          </a:cubicBezTo>
                          <a:cubicBezTo>
                            <a:pt x="185942" y="0"/>
                            <a:pt x="237402" y="168234"/>
                            <a:pt x="257194" y="279070"/>
                          </a:cubicBezTo>
                          <a:cubicBezTo>
                            <a:pt x="276986" y="389906"/>
                            <a:pt x="289851" y="476662"/>
                            <a:pt x="269069" y="552202"/>
                          </a:cubicBezTo>
                          <a:cubicBezTo>
                            <a:pt x="248287" y="627742"/>
                            <a:pt x="178685" y="735610"/>
                            <a:pt x="132503" y="7323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54" name="Freeform: Shape 353">
                      <a:extLst>
                        <a:ext uri="{FF2B5EF4-FFF2-40B4-BE49-F238E27FC236}">
                          <a16:creationId xmlns:a16="http://schemas.microsoft.com/office/drawing/2014/main" id="{3C97654D-BDDD-4CCD-9654-355BB3C883B5}"/>
                        </a:ext>
                      </a:extLst>
                    </p:cNvPr>
                    <p:cNvSpPr/>
                    <p:nvPr/>
                  </p:nvSpPr>
                  <p:spPr>
                    <a:xfrm>
                      <a:off x="4974661" y="388919"/>
                      <a:ext cx="32389" cy="697823"/>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22899 w 270074"/>
                        <a:gd name="connsiteY0" fmla="*/ 732311 h 732384"/>
                        <a:gd name="connsiteX1" fmla="*/ 6125 w 270074"/>
                        <a:gd name="connsiteY1" fmla="*/ 532410 h 732384"/>
                        <a:gd name="connsiteX2" fmla="*/ 6125 w 270074"/>
                        <a:gd name="connsiteY2" fmla="*/ 271153 h 732384"/>
                        <a:gd name="connsiteX3" fmla="*/ 140712 w 270074"/>
                        <a:gd name="connsiteY3" fmla="*/ 0 h 732384"/>
                        <a:gd name="connsiteX4" fmla="*/ 247590 w 270074"/>
                        <a:gd name="connsiteY4" fmla="*/ 279070 h 732384"/>
                        <a:gd name="connsiteX5" fmla="*/ 259465 w 270074"/>
                        <a:gd name="connsiteY5" fmla="*/ 552202 h 732384"/>
                        <a:gd name="connsiteX6" fmla="*/ 122899 w 270074"/>
                        <a:gd name="connsiteY6" fmla="*/ 732311 h 732384"/>
                        <a:gd name="connsiteX0" fmla="*/ 127775 w 274950"/>
                        <a:gd name="connsiteY0" fmla="*/ 732311 h 732384"/>
                        <a:gd name="connsiteX1" fmla="*/ 11001 w 274950"/>
                        <a:gd name="connsiteY1" fmla="*/ 532410 h 732384"/>
                        <a:gd name="connsiteX2" fmla="*/ 11001 w 274950"/>
                        <a:gd name="connsiteY2" fmla="*/ 271153 h 732384"/>
                        <a:gd name="connsiteX3" fmla="*/ 145588 w 274950"/>
                        <a:gd name="connsiteY3" fmla="*/ 0 h 732384"/>
                        <a:gd name="connsiteX4" fmla="*/ 252466 w 274950"/>
                        <a:gd name="connsiteY4" fmla="*/ 279070 h 732384"/>
                        <a:gd name="connsiteX5" fmla="*/ 264341 w 274950"/>
                        <a:gd name="connsiteY5" fmla="*/ 552202 h 732384"/>
                        <a:gd name="connsiteX6" fmla="*/ 127775 w 274950"/>
                        <a:gd name="connsiteY6" fmla="*/ 732311 h 732384"/>
                        <a:gd name="connsiteX0" fmla="*/ 127775 w 265126"/>
                        <a:gd name="connsiteY0" fmla="*/ 732311 h 732416"/>
                        <a:gd name="connsiteX1" fmla="*/ 11001 w 265126"/>
                        <a:gd name="connsiteY1" fmla="*/ 532410 h 732416"/>
                        <a:gd name="connsiteX2" fmla="*/ 11001 w 265126"/>
                        <a:gd name="connsiteY2" fmla="*/ 271153 h 732416"/>
                        <a:gd name="connsiteX3" fmla="*/ 145588 w 265126"/>
                        <a:gd name="connsiteY3" fmla="*/ 0 h 732416"/>
                        <a:gd name="connsiteX4" fmla="*/ 252466 w 265126"/>
                        <a:gd name="connsiteY4" fmla="*/ 279070 h 732416"/>
                        <a:gd name="connsiteX5" fmla="*/ 264341 w 265126"/>
                        <a:gd name="connsiteY5" fmla="*/ 552202 h 732416"/>
                        <a:gd name="connsiteX6" fmla="*/ 127775 w 265126"/>
                        <a:gd name="connsiteY6" fmla="*/ 732311 h 732416"/>
                        <a:gd name="connsiteX0" fmla="*/ 127775 w 253937"/>
                        <a:gd name="connsiteY0" fmla="*/ 732311 h 732416"/>
                        <a:gd name="connsiteX1" fmla="*/ 11001 w 253937"/>
                        <a:gd name="connsiteY1" fmla="*/ 532410 h 732416"/>
                        <a:gd name="connsiteX2" fmla="*/ 11001 w 253937"/>
                        <a:gd name="connsiteY2" fmla="*/ 271153 h 732416"/>
                        <a:gd name="connsiteX3" fmla="*/ 145588 w 253937"/>
                        <a:gd name="connsiteY3" fmla="*/ 0 h 732416"/>
                        <a:gd name="connsiteX4" fmla="*/ 252466 w 253937"/>
                        <a:gd name="connsiteY4" fmla="*/ 279070 h 732416"/>
                        <a:gd name="connsiteX5" fmla="*/ 211354 w 253937"/>
                        <a:gd name="connsiteY5" fmla="*/ 552202 h 732416"/>
                        <a:gd name="connsiteX6" fmla="*/ 127775 w 253937"/>
                        <a:gd name="connsiteY6" fmla="*/ 732311 h 732416"/>
                        <a:gd name="connsiteX0" fmla="*/ 127775 w 253937"/>
                        <a:gd name="connsiteY0" fmla="*/ 697665 h 697770"/>
                        <a:gd name="connsiteX1" fmla="*/ 11001 w 253937"/>
                        <a:gd name="connsiteY1" fmla="*/ 497764 h 697770"/>
                        <a:gd name="connsiteX2" fmla="*/ 11001 w 253937"/>
                        <a:gd name="connsiteY2" fmla="*/ 236507 h 697770"/>
                        <a:gd name="connsiteX3" fmla="*/ 145587 w 253937"/>
                        <a:gd name="connsiteY3" fmla="*/ 0 h 697770"/>
                        <a:gd name="connsiteX4" fmla="*/ 252466 w 253937"/>
                        <a:gd name="connsiteY4" fmla="*/ 244424 h 697770"/>
                        <a:gd name="connsiteX5" fmla="*/ 211354 w 253937"/>
                        <a:gd name="connsiteY5" fmla="*/ 517556 h 697770"/>
                        <a:gd name="connsiteX6" fmla="*/ 127775 w 253937"/>
                        <a:gd name="connsiteY6" fmla="*/ 697665 h 697770"/>
                        <a:gd name="connsiteX0" fmla="*/ 132504 w 258666"/>
                        <a:gd name="connsiteY0" fmla="*/ 697673 h 697778"/>
                        <a:gd name="connsiteX1" fmla="*/ 15730 w 258666"/>
                        <a:gd name="connsiteY1" fmla="*/ 497772 h 697778"/>
                        <a:gd name="connsiteX2" fmla="*/ 15728 w 258666"/>
                        <a:gd name="connsiteY2" fmla="*/ 236515 h 697778"/>
                        <a:gd name="connsiteX3" fmla="*/ 150316 w 258666"/>
                        <a:gd name="connsiteY3" fmla="*/ 8 h 697778"/>
                        <a:gd name="connsiteX4" fmla="*/ 257195 w 258666"/>
                        <a:gd name="connsiteY4" fmla="*/ 244432 h 697778"/>
                        <a:gd name="connsiteX5" fmla="*/ 216083 w 258666"/>
                        <a:gd name="connsiteY5" fmla="*/ 517564 h 697778"/>
                        <a:gd name="connsiteX6" fmla="*/ 132504 w 258666"/>
                        <a:gd name="connsiteY6" fmla="*/ 697673 h 697778"/>
                        <a:gd name="connsiteX0" fmla="*/ 118495 w 244657"/>
                        <a:gd name="connsiteY0" fmla="*/ 697673 h 697778"/>
                        <a:gd name="connsiteX1" fmla="*/ 1721 w 244657"/>
                        <a:gd name="connsiteY1" fmla="*/ 497772 h 697778"/>
                        <a:gd name="connsiteX2" fmla="*/ 54707 w 244657"/>
                        <a:gd name="connsiteY2" fmla="*/ 236515 h 697778"/>
                        <a:gd name="connsiteX3" fmla="*/ 136307 w 244657"/>
                        <a:gd name="connsiteY3" fmla="*/ 8 h 697778"/>
                        <a:gd name="connsiteX4" fmla="*/ 243186 w 244657"/>
                        <a:gd name="connsiteY4" fmla="*/ 244432 h 697778"/>
                        <a:gd name="connsiteX5" fmla="*/ 202074 w 244657"/>
                        <a:gd name="connsiteY5" fmla="*/ 517564 h 697778"/>
                        <a:gd name="connsiteX6" fmla="*/ 118495 w 244657"/>
                        <a:gd name="connsiteY6" fmla="*/ 697673 h 697778"/>
                        <a:gd name="connsiteX0" fmla="*/ 118495 w 206864"/>
                        <a:gd name="connsiteY0" fmla="*/ 697673 h 697746"/>
                        <a:gd name="connsiteX1" fmla="*/ 1721 w 206864"/>
                        <a:gd name="connsiteY1" fmla="*/ 497772 h 697746"/>
                        <a:gd name="connsiteX2" fmla="*/ 54707 w 206864"/>
                        <a:gd name="connsiteY2" fmla="*/ 236515 h 697746"/>
                        <a:gd name="connsiteX3" fmla="*/ 136307 w 206864"/>
                        <a:gd name="connsiteY3" fmla="*/ 8 h 697746"/>
                        <a:gd name="connsiteX4" fmla="*/ 190200 w 206864"/>
                        <a:gd name="connsiteY4" fmla="*/ 244432 h 697746"/>
                        <a:gd name="connsiteX5" fmla="*/ 202074 w 206864"/>
                        <a:gd name="connsiteY5" fmla="*/ 517564 h 697746"/>
                        <a:gd name="connsiteX6" fmla="*/ 118495 w 206864"/>
                        <a:gd name="connsiteY6" fmla="*/ 697673 h 697746"/>
                        <a:gd name="connsiteX0" fmla="*/ 118495 w 204203"/>
                        <a:gd name="connsiteY0" fmla="*/ 697673 h 697746"/>
                        <a:gd name="connsiteX1" fmla="*/ 1721 w 204203"/>
                        <a:gd name="connsiteY1" fmla="*/ 497772 h 697746"/>
                        <a:gd name="connsiteX2" fmla="*/ 54707 w 204203"/>
                        <a:gd name="connsiteY2" fmla="*/ 236515 h 697746"/>
                        <a:gd name="connsiteX3" fmla="*/ 136307 w 204203"/>
                        <a:gd name="connsiteY3" fmla="*/ 8 h 697746"/>
                        <a:gd name="connsiteX4" fmla="*/ 190200 w 204203"/>
                        <a:gd name="connsiteY4" fmla="*/ 244432 h 697746"/>
                        <a:gd name="connsiteX5" fmla="*/ 202074 w 204203"/>
                        <a:gd name="connsiteY5" fmla="*/ 517564 h 697746"/>
                        <a:gd name="connsiteX6" fmla="*/ 118495 w 204203"/>
                        <a:gd name="connsiteY6" fmla="*/ 697673 h 697746"/>
                        <a:gd name="connsiteX0" fmla="*/ 125903 w 211611"/>
                        <a:gd name="connsiteY0" fmla="*/ 697673 h 702887"/>
                        <a:gd name="connsiteX1" fmla="*/ 11935 w 211611"/>
                        <a:gd name="connsiteY1" fmla="*/ 640553 h 702887"/>
                        <a:gd name="connsiteX2" fmla="*/ 9129 w 211611"/>
                        <a:gd name="connsiteY2" fmla="*/ 497772 h 702887"/>
                        <a:gd name="connsiteX3" fmla="*/ 62115 w 211611"/>
                        <a:gd name="connsiteY3" fmla="*/ 236515 h 702887"/>
                        <a:gd name="connsiteX4" fmla="*/ 143715 w 211611"/>
                        <a:gd name="connsiteY4" fmla="*/ 8 h 702887"/>
                        <a:gd name="connsiteX5" fmla="*/ 197608 w 211611"/>
                        <a:gd name="connsiteY5" fmla="*/ 244432 h 702887"/>
                        <a:gd name="connsiteX6" fmla="*/ 209482 w 211611"/>
                        <a:gd name="connsiteY6" fmla="*/ 517564 h 702887"/>
                        <a:gd name="connsiteX7" fmla="*/ 125903 w 211611"/>
                        <a:gd name="connsiteY7" fmla="*/ 697673 h 702887"/>
                        <a:gd name="connsiteX0" fmla="*/ 125903 w 198336"/>
                        <a:gd name="connsiteY0" fmla="*/ 697673 h 702739"/>
                        <a:gd name="connsiteX1" fmla="*/ 11935 w 198336"/>
                        <a:gd name="connsiteY1" fmla="*/ 640553 h 702739"/>
                        <a:gd name="connsiteX2" fmla="*/ 9129 w 198336"/>
                        <a:gd name="connsiteY2" fmla="*/ 497772 h 702739"/>
                        <a:gd name="connsiteX3" fmla="*/ 62115 w 198336"/>
                        <a:gd name="connsiteY3" fmla="*/ 236515 h 702739"/>
                        <a:gd name="connsiteX4" fmla="*/ 143715 w 198336"/>
                        <a:gd name="connsiteY4" fmla="*/ 8 h 702739"/>
                        <a:gd name="connsiteX5" fmla="*/ 197608 w 198336"/>
                        <a:gd name="connsiteY5" fmla="*/ 244432 h 702739"/>
                        <a:gd name="connsiteX6" fmla="*/ 171634 w 198336"/>
                        <a:gd name="connsiteY6" fmla="*/ 520039 h 702739"/>
                        <a:gd name="connsiteX7" fmla="*/ 125903 w 198336"/>
                        <a:gd name="connsiteY7" fmla="*/ 697673 h 702739"/>
                        <a:gd name="connsiteX0" fmla="*/ 125903 w 198134"/>
                        <a:gd name="connsiteY0" fmla="*/ 697673 h 698064"/>
                        <a:gd name="connsiteX1" fmla="*/ 11935 w 198134"/>
                        <a:gd name="connsiteY1" fmla="*/ 640553 h 698064"/>
                        <a:gd name="connsiteX2" fmla="*/ 9129 w 198134"/>
                        <a:gd name="connsiteY2" fmla="*/ 497772 h 698064"/>
                        <a:gd name="connsiteX3" fmla="*/ 62115 w 198134"/>
                        <a:gd name="connsiteY3" fmla="*/ 236515 h 698064"/>
                        <a:gd name="connsiteX4" fmla="*/ 143715 w 198134"/>
                        <a:gd name="connsiteY4" fmla="*/ 8 h 698064"/>
                        <a:gd name="connsiteX5" fmla="*/ 197608 w 198134"/>
                        <a:gd name="connsiteY5" fmla="*/ 244432 h 698064"/>
                        <a:gd name="connsiteX6" fmla="*/ 171634 w 198134"/>
                        <a:gd name="connsiteY6" fmla="*/ 520039 h 698064"/>
                        <a:gd name="connsiteX7" fmla="*/ 178455 w 198134"/>
                        <a:gd name="connsiteY7" fmla="*/ 657876 h 698064"/>
                        <a:gd name="connsiteX8" fmla="*/ 125903 w 198134"/>
                        <a:gd name="connsiteY8" fmla="*/ 697673 h 698064"/>
                        <a:gd name="connsiteX0" fmla="*/ 125903 w 198134"/>
                        <a:gd name="connsiteY0" fmla="*/ 697673 h 697823"/>
                        <a:gd name="connsiteX1" fmla="*/ 11935 w 198134"/>
                        <a:gd name="connsiteY1" fmla="*/ 647977 h 697823"/>
                        <a:gd name="connsiteX2" fmla="*/ 9129 w 198134"/>
                        <a:gd name="connsiteY2" fmla="*/ 497772 h 697823"/>
                        <a:gd name="connsiteX3" fmla="*/ 62115 w 198134"/>
                        <a:gd name="connsiteY3" fmla="*/ 236515 h 697823"/>
                        <a:gd name="connsiteX4" fmla="*/ 143715 w 198134"/>
                        <a:gd name="connsiteY4" fmla="*/ 8 h 697823"/>
                        <a:gd name="connsiteX5" fmla="*/ 197608 w 198134"/>
                        <a:gd name="connsiteY5" fmla="*/ 244432 h 697823"/>
                        <a:gd name="connsiteX6" fmla="*/ 171634 w 198134"/>
                        <a:gd name="connsiteY6" fmla="*/ 520039 h 697823"/>
                        <a:gd name="connsiteX7" fmla="*/ 178455 w 198134"/>
                        <a:gd name="connsiteY7" fmla="*/ 657876 h 697823"/>
                        <a:gd name="connsiteX8" fmla="*/ 125903 w 198134"/>
                        <a:gd name="connsiteY8" fmla="*/ 697673 h 6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134" h="697823">
                          <a:moveTo>
                            <a:pt x="125903" y="697673"/>
                          </a:moveTo>
                          <a:cubicBezTo>
                            <a:pt x="98150" y="696023"/>
                            <a:pt x="31397" y="681294"/>
                            <a:pt x="11935" y="647977"/>
                          </a:cubicBezTo>
                          <a:cubicBezTo>
                            <a:pt x="-7527" y="614660"/>
                            <a:pt x="766" y="566349"/>
                            <a:pt x="9129" y="497772"/>
                          </a:cubicBezTo>
                          <a:cubicBezTo>
                            <a:pt x="17492" y="429195"/>
                            <a:pt x="39684" y="319476"/>
                            <a:pt x="62115" y="236515"/>
                          </a:cubicBezTo>
                          <a:cubicBezTo>
                            <a:pt x="84546" y="153554"/>
                            <a:pt x="121133" y="-1311"/>
                            <a:pt x="143715" y="8"/>
                          </a:cubicBezTo>
                          <a:cubicBezTo>
                            <a:pt x="166297" y="1327"/>
                            <a:pt x="192955" y="157760"/>
                            <a:pt x="197608" y="244432"/>
                          </a:cubicBezTo>
                          <a:cubicBezTo>
                            <a:pt x="202261" y="331104"/>
                            <a:pt x="174826" y="451132"/>
                            <a:pt x="171634" y="520039"/>
                          </a:cubicBezTo>
                          <a:cubicBezTo>
                            <a:pt x="168442" y="588946"/>
                            <a:pt x="186077" y="628270"/>
                            <a:pt x="178455" y="657876"/>
                          </a:cubicBezTo>
                          <a:cubicBezTo>
                            <a:pt x="170833" y="687482"/>
                            <a:pt x="153656" y="699323"/>
                            <a:pt x="125903" y="69767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grpSp>
              <p:grpSp>
                <p:nvGrpSpPr>
                  <p:cNvPr id="333" name="Group 332">
                    <a:extLst>
                      <a:ext uri="{FF2B5EF4-FFF2-40B4-BE49-F238E27FC236}">
                        <a16:creationId xmlns:a16="http://schemas.microsoft.com/office/drawing/2014/main" id="{ABA24C33-A624-4587-8BCE-7768966E7AB9}"/>
                      </a:ext>
                    </a:extLst>
                  </p:cNvPr>
                  <p:cNvGrpSpPr/>
                  <p:nvPr/>
                </p:nvGrpSpPr>
                <p:grpSpPr>
                  <a:xfrm>
                    <a:off x="10003469" y="1341206"/>
                    <a:ext cx="172292" cy="452437"/>
                    <a:chOff x="4853153" y="354282"/>
                    <a:chExt cx="279678" cy="732460"/>
                  </a:xfrm>
                  <a:grpFill/>
                </p:grpSpPr>
                <p:sp>
                  <p:nvSpPr>
                    <p:cNvPr id="351" name="Freeform: Shape 350">
                      <a:extLst>
                        <a:ext uri="{FF2B5EF4-FFF2-40B4-BE49-F238E27FC236}">
                          <a16:creationId xmlns:a16="http://schemas.microsoft.com/office/drawing/2014/main" id="{609E0D26-8F4E-434D-9EE5-DE0F5D16D423}"/>
                        </a:ext>
                      </a:extLst>
                    </p:cNvPr>
                    <p:cNvSpPr/>
                    <p:nvPr/>
                  </p:nvSpPr>
                  <p:spPr>
                    <a:xfrm>
                      <a:off x="4853153" y="354282"/>
                      <a:ext cx="279678" cy="732384"/>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678" h="732384">
                          <a:moveTo>
                            <a:pt x="132503" y="732311"/>
                          </a:moveTo>
                          <a:cubicBezTo>
                            <a:pt x="86321" y="729012"/>
                            <a:pt x="35191" y="609270"/>
                            <a:pt x="15729" y="532410"/>
                          </a:cubicBezTo>
                          <a:cubicBezTo>
                            <a:pt x="-3733" y="455550"/>
                            <a:pt x="-6702" y="359888"/>
                            <a:pt x="15729" y="271153"/>
                          </a:cubicBezTo>
                          <a:cubicBezTo>
                            <a:pt x="38160" y="182418"/>
                            <a:pt x="114690" y="0"/>
                            <a:pt x="150316" y="0"/>
                          </a:cubicBezTo>
                          <a:cubicBezTo>
                            <a:pt x="185942" y="0"/>
                            <a:pt x="237402" y="168234"/>
                            <a:pt x="257194" y="279070"/>
                          </a:cubicBezTo>
                          <a:cubicBezTo>
                            <a:pt x="276986" y="389906"/>
                            <a:pt x="289851" y="476662"/>
                            <a:pt x="269069" y="552202"/>
                          </a:cubicBezTo>
                          <a:cubicBezTo>
                            <a:pt x="248287" y="627742"/>
                            <a:pt x="178685" y="735610"/>
                            <a:pt x="132503" y="7323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52" name="Freeform: Shape 351">
                      <a:extLst>
                        <a:ext uri="{FF2B5EF4-FFF2-40B4-BE49-F238E27FC236}">
                          <a16:creationId xmlns:a16="http://schemas.microsoft.com/office/drawing/2014/main" id="{EE738E0E-99F2-4FC3-991F-84B15C0C7E1D}"/>
                        </a:ext>
                      </a:extLst>
                    </p:cNvPr>
                    <p:cNvSpPr/>
                    <p:nvPr/>
                  </p:nvSpPr>
                  <p:spPr>
                    <a:xfrm>
                      <a:off x="4974661" y="388919"/>
                      <a:ext cx="32389" cy="697823"/>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22899 w 270074"/>
                        <a:gd name="connsiteY0" fmla="*/ 732311 h 732384"/>
                        <a:gd name="connsiteX1" fmla="*/ 6125 w 270074"/>
                        <a:gd name="connsiteY1" fmla="*/ 532410 h 732384"/>
                        <a:gd name="connsiteX2" fmla="*/ 6125 w 270074"/>
                        <a:gd name="connsiteY2" fmla="*/ 271153 h 732384"/>
                        <a:gd name="connsiteX3" fmla="*/ 140712 w 270074"/>
                        <a:gd name="connsiteY3" fmla="*/ 0 h 732384"/>
                        <a:gd name="connsiteX4" fmla="*/ 247590 w 270074"/>
                        <a:gd name="connsiteY4" fmla="*/ 279070 h 732384"/>
                        <a:gd name="connsiteX5" fmla="*/ 259465 w 270074"/>
                        <a:gd name="connsiteY5" fmla="*/ 552202 h 732384"/>
                        <a:gd name="connsiteX6" fmla="*/ 122899 w 270074"/>
                        <a:gd name="connsiteY6" fmla="*/ 732311 h 732384"/>
                        <a:gd name="connsiteX0" fmla="*/ 127775 w 274950"/>
                        <a:gd name="connsiteY0" fmla="*/ 732311 h 732384"/>
                        <a:gd name="connsiteX1" fmla="*/ 11001 w 274950"/>
                        <a:gd name="connsiteY1" fmla="*/ 532410 h 732384"/>
                        <a:gd name="connsiteX2" fmla="*/ 11001 w 274950"/>
                        <a:gd name="connsiteY2" fmla="*/ 271153 h 732384"/>
                        <a:gd name="connsiteX3" fmla="*/ 145588 w 274950"/>
                        <a:gd name="connsiteY3" fmla="*/ 0 h 732384"/>
                        <a:gd name="connsiteX4" fmla="*/ 252466 w 274950"/>
                        <a:gd name="connsiteY4" fmla="*/ 279070 h 732384"/>
                        <a:gd name="connsiteX5" fmla="*/ 264341 w 274950"/>
                        <a:gd name="connsiteY5" fmla="*/ 552202 h 732384"/>
                        <a:gd name="connsiteX6" fmla="*/ 127775 w 274950"/>
                        <a:gd name="connsiteY6" fmla="*/ 732311 h 732384"/>
                        <a:gd name="connsiteX0" fmla="*/ 127775 w 265126"/>
                        <a:gd name="connsiteY0" fmla="*/ 732311 h 732416"/>
                        <a:gd name="connsiteX1" fmla="*/ 11001 w 265126"/>
                        <a:gd name="connsiteY1" fmla="*/ 532410 h 732416"/>
                        <a:gd name="connsiteX2" fmla="*/ 11001 w 265126"/>
                        <a:gd name="connsiteY2" fmla="*/ 271153 h 732416"/>
                        <a:gd name="connsiteX3" fmla="*/ 145588 w 265126"/>
                        <a:gd name="connsiteY3" fmla="*/ 0 h 732416"/>
                        <a:gd name="connsiteX4" fmla="*/ 252466 w 265126"/>
                        <a:gd name="connsiteY4" fmla="*/ 279070 h 732416"/>
                        <a:gd name="connsiteX5" fmla="*/ 264341 w 265126"/>
                        <a:gd name="connsiteY5" fmla="*/ 552202 h 732416"/>
                        <a:gd name="connsiteX6" fmla="*/ 127775 w 265126"/>
                        <a:gd name="connsiteY6" fmla="*/ 732311 h 732416"/>
                        <a:gd name="connsiteX0" fmla="*/ 127775 w 253937"/>
                        <a:gd name="connsiteY0" fmla="*/ 732311 h 732416"/>
                        <a:gd name="connsiteX1" fmla="*/ 11001 w 253937"/>
                        <a:gd name="connsiteY1" fmla="*/ 532410 h 732416"/>
                        <a:gd name="connsiteX2" fmla="*/ 11001 w 253937"/>
                        <a:gd name="connsiteY2" fmla="*/ 271153 h 732416"/>
                        <a:gd name="connsiteX3" fmla="*/ 145588 w 253937"/>
                        <a:gd name="connsiteY3" fmla="*/ 0 h 732416"/>
                        <a:gd name="connsiteX4" fmla="*/ 252466 w 253937"/>
                        <a:gd name="connsiteY4" fmla="*/ 279070 h 732416"/>
                        <a:gd name="connsiteX5" fmla="*/ 211354 w 253937"/>
                        <a:gd name="connsiteY5" fmla="*/ 552202 h 732416"/>
                        <a:gd name="connsiteX6" fmla="*/ 127775 w 253937"/>
                        <a:gd name="connsiteY6" fmla="*/ 732311 h 732416"/>
                        <a:gd name="connsiteX0" fmla="*/ 127775 w 253937"/>
                        <a:gd name="connsiteY0" fmla="*/ 697665 h 697770"/>
                        <a:gd name="connsiteX1" fmla="*/ 11001 w 253937"/>
                        <a:gd name="connsiteY1" fmla="*/ 497764 h 697770"/>
                        <a:gd name="connsiteX2" fmla="*/ 11001 w 253937"/>
                        <a:gd name="connsiteY2" fmla="*/ 236507 h 697770"/>
                        <a:gd name="connsiteX3" fmla="*/ 145587 w 253937"/>
                        <a:gd name="connsiteY3" fmla="*/ 0 h 697770"/>
                        <a:gd name="connsiteX4" fmla="*/ 252466 w 253937"/>
                        <a:gd name="connsiteY4" fmla="*/ 244424 h 697770"/>
                        <a:gd name="connsiteX5" fmla="*/ 211354 w 253937"/>
                        <a:gd name="connsiteY5" fmla="*/ 517556 h 697770"/>
                        <a:gd name="connsiteX6" fmla="*/ 127775 w 253937"/>
                        <a:gd name="connsiteY6" fmla="*/ 697665 h 697770"/>
                        <a:gd name="connsiteX0" fmla="*/ 132504 w 258666"/>
                        <a:gd name="connsiteY0" fmla="*/ 697673 h 697778"/>
                        <a:gd name="connsiteX1" fmla="*/ 15730 w 258666"/>
                        <a:gd name="connsiteY1" fmla="*/ 497772 h 697778"/>
                        <a:gd name="connsiteX2" fmla="*/ 15728 w 258666"/>
                        <a:gd name="connsiteY2" fmla="*/ 236515 h 697778"/>
                        <a:gd name="connsiteX3" fmla="*/ 150316 w 258666"/>
                        <a:gd name="connsiteY3" fmla="*/ 8 h 697778"/>
                        <a:gd name="connsiteX4" fmla="*/ 257195 w 258666"/>
                        <a:gd name="connsiteY4" fmla="*/ 244432 h 697778"/>
                        <a:gd name="connsiteX5" fmla="*/ 216083 w 258666"/>
                        <a:gd name="connsiteY5" fmla="*/ 517564 h 697778"/>
                        <a:gd name="connsiteX6" fmla="*/ 132504 w 258666"/>
                        <a:gd name="connsiteY6" fmla="*/ 697673 h 697778"/>
                        <a:gd name="connsiteX0" fmla="*/ 118495 w 244657"/>
                        <a:gd name="connsiteY0" fmla="*/ 697673 h 697778"/>
                        <a:gd name="connsiteX1" fmla="*/ 1721 w 244657"/>
                        <a:gd name="connsiteY1" fmla="*/ 497772 h 697778"/>
                        <a:gd name="connsiteX2" fmla="*/ 54707 w 244657"/>
                        <a:gd name="connsiteY2" fmla="*/ 236515 h 697778"/>
                        <a:gd name="connsiteX3" fmla="*/ 136307 w 244657"/>
                        <a:gd name="connsiteY3" fmla="*/ 8 h 697778"/>
                        <a:gd name="connsiteX4" fmla="*/ 243186 w 244657"/>
                        <a:gd name="connsiteY4" fmla="*/ 244432 h 697778"/>
                        <a:gd name="connsiteX5" fmla="*/ 202074 w 244657"/>
                        <a:gd name="connsiteY5" fmla="*/ 517564 h 697778"/>
                        <a:gd name="connsiteX6" fmla="*/ 118495 w 244657"/>
                        <a:gd name="connsiteY6" fmla="*/ 697673 h 697778"/>
                        <a:gd name="connsiteX0" fmla="*/ 118495 w 206864"/>
                        <a:gd name="connsiteY0" fmla="*/ 697673 h 697746"/>
                        <a:gd name="connsiteX1" fmla="*/ 1721 w 206864"/>
                        <a:gd name="connsiteY1" fmla="*/ 497772 h 697746"/>
                        <a:gd name="connsiteX2" fmla="*/ 54707 w 206864"/>
                        <a:gd name="connsiteY2" fmla="*/ 236515 h 697746"/>
                        <a:gd name="connsiteX3" fmla="*/ 136307 w 206864"/>
                        <a:gd name="connsiteY3" fmla="*/ 8 h 697746"/>
                        <a:gd name="connsiteX4" fmla="*/ 190200 w 206864"/>
                        <a:gd name="connsiteY4" fmla="*/ 244432 h 697746"/>
                        <a:gd name="connsiteX5" fmla="*/ 202074 w 206864"/>
                        <a:gd name="connsiteY5" fmla="*/ 517564 h 697746"/>
                        <a:gd name="connsiteX6" fmla="*/ 118495 w 206864"/>
                        <a:gd name="connsiteY6" fmla="*/ 697673 h 697746"/>
                        <a:gd name="connsiteX0" fmla="*/ 118495 w 204203"/>
                        <a:gd name="connsiteY0" fmla="*/ 697673 h 697746"/>
                        <a:gd name="connsiteX1" fmla="*/ 1721 w 204203"/>
                        <a:gd name="connsiteY1" fmla="*/ 497772 h 697746"/>
                        <a:gd name="connsiteX2" fmla="*/ 54707 w 204203"/>
                        <a:gd name="connsiteY2" fmla="*/ 236515 h 697746"/>
                        <a:gd name="connsiteX3" fmla="*/ 136307 w 204203"/>
                        <a:gd name="connsiteY3" fmla="*/ 8 h 697746"/>
                        <a:gd name="connsiteX4" fmla="*/ 190200 w 204203"/>
                        <a:gd name="connsiteY4" fmla="*/ 244432 h 697746"/>
                        <a:gd name="connsiteX5" fmla="*/ 202074 w 204203"/>
                        <a:gd name="connsiteY5" fmla="*/ 517564 h 697746"/>
                        <a:gd name="connsiteX6" fmla="*/ 118495 w 204203"/>
                        <a:gd name="connsiteY6" fmla="*/ 697673 h 697746"/>
                        <a:gd name="connsiteX0" fmla="*/ 125903 w 211611"/>
                        <a:gd name="connsiteY0" fmla="*/ 697673 h 702887"/>
                        <a:gd name="connsiteX1" fmla="*/ 11935 w 211611"/>
                        <a:gd name="connsiteY1" fmla="*/ 640553 h 702887"/>
                        <a:gd name="connsiteX2" fmla="*/ 9129 w 211611"/>
                        <a:gd name="connsiteY2" fmla="*/ 497772 h 702887"/>
                        <a:gd name="connsiteX3" fmla="*/ 62115 w 211611"/>
                        <a:gd name="connsiteY3" fmla="*/ 236515 h 702887"/>
                        <a:gd name="connsiteX4" fmla="*/ 143715 w 211611"/>
                        <a:gd name="connsiteY4" fmla="*/ 8 h 702887"/>
                        <a:gd name="connsiteX5" fmla="*/ 197608 w 211611"/>
                        <a:gd name="connsiteY5" fmla="*/ 244432 h 702887"/>
                        <a:gd name="connsiteX6" fmla="*/ 209482 w 211611"/>
                        <a:gd name="connsiteY6" fmla="*/ 517564 h 702887"/>
                        <a:gd name="connsiteX7" fmla="*/ 125903 w 211611"/>
                        <a:gd name="connsiteY7" fmla="*/ 697673 h 702887"/>
                        <a:gd name="connsiteX0" fmla="*/ 125903 w 198336"/>
                        <a:gd name="connsiteY0" fmla="*/ 697673 h 702739"/>
                        <a:gd name="connsiteX1" fmla="*/ 11935 w 198336"/>
                        <a:gd name="connsiteY1" fmla="*/ 640553 h 702739"/>
                        <a:gd name="connsiteX2" fmla="*/ 9129 w 198336"/>
                        <a:gd name="connsiteY2" fmla="*/ 497772 h 702739"/>
                        <a:gd name="connsiteX3" fmla="*/ 62115 w 198336"/>
                        <a:gd name="connsiteY3" fmla="*/ 236515 h 702739"/>
                        <a:gd name="connsiteX4" fmla="*/ 143715 w 198336"/>
                        <a:gd name="connsiteY4" fmla="*/ 8 h 702739"/>
                        <a:gd name="connsiteX5" fmla="*/ 197608 w 198336"/>
                        <a:gd name="connsiteY5" fmla="*/ 244432 h 702739"/>
                        <a:gd name="connsiteX6" fmla="*/ 171634 w 198336"/>
                        <a:gd name="connsiteY6" fmla="*/ 520039 h 702739"/>
                        <a:gd name="connsiteX7" fmla="*/ 125903 w 198336"/>
                        <a:gd name="connsiteY7" fmla="*/ 697673 h 702739"/>
                        <a:gd name="connsiteX0" fmla="*/ 125903 w 198134"/>
                        <a:gd name="connsiteY0" fmla="*/ 697673 h 698064"/>
                        <a:gd name="connsiteX1" fmla="*/ 11935 w 198134"/>
                        <a:gd name="connsiteY1" fmla="*/ 640553 h 698064"/>
                        <a:gd name="connsiteX2" fmla="*/ 9129 w 198134"/>
                        <a:gd name="connsiteY2" fmla="*/ 497772 h 698064"/>
                        <a:gd name="connsiteX3" fmla="*/ 62115 w 198134"/>
                        <a:gd name="connsiteY3" fmla="*/ 236515 h 698064"/>
                        <a:gd name="connsiteX4" fmla="*/ 143715 w 198134"/>
                        <a:gd name="connsiteY4" fmla="*/ 8 h 698064"/>
                        <a:gd name="connsiteX5" fmla="*/ 197608 w 198134"/>
                        <a:gd name="connsiteY5" fmla="*/ 244432 h 698064"/>
                        <a:gd name="connsiteX6" fmla="*/ 171634 w 198134"/>
                        <a:gd name="connsiteY6" fmla="*/ 520039 h 698064"/>
                        <a:gd name="connsiteX7" fmla="*/ 178455 w 198134"/>
                        <a:gd name="connsiteY7" fmla="*/ 657876 h 698064"/>
                        <a:gd name="connsiteX8" fmla="*/ 125903 w 198134"/>
                        <a:gd name="connsiteY8" fmla="*/ 697673 h 698064"/>
                        <a:gd name="connsiteX0" fmla="*/ 125903 w 198134"/>
                        <a:gd name="connsiteY0" fmla="*/ 697673 h 697823"/>
                        <a:gd name="connsiteX1" fmla="*/ 11935 w 198134"/>
                        <a:gd name="connsiteY1" fmla="*/ 647977 h 697823"/>
                        <a:gd name="connsiteX2" fmla="*/ 9129 w 198134"/>
                        <a:gd name="connsiteY2" fmla="*/ 497772 h 697823"/>
                        <a:gd name="connsiteX3" fmla="*/ 62115 w 198134"/>
                        <a:gd name="connsiteY3" fmla="*/ 236515 h 697823"/>
                        <a:gd name="connsiteX4" fmla="*/ 143715 w 198134"/>
                        <a:gd name="connsiteY4" fmla="*/ 8 h 697823"/>
                        <a:gd name="connsiteX5" fmla="*/ 197608 w 198134"/>
                        <a:gd name="connsiteY5" fmla="*/ 244432 h 697823"/>
                        <a:gd name="connsiteX6" fmla="*/ 171634 w 198134"/>
                        <a:gd name="connsiteY6" fmla="*/ 520039 h 697823"/>
                        <a:gd name="connsiteX7" fmla="*/ 178455 w 198134"/>
                        <a:gd name="connsiteY7" fmla="*/ 657876 h 697823"/>
                        <a:gd name="connsiteX8" fmla="*/ 125903 w 198134"/>
                        <a:gd name="connsiteY8" fmla="*/ 697673 h 6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134" h="697823">
                          <a:moveTo>
                            <a:pt x="125903" y="697673"/>
                          </a:moveTo>
                          <a:cubicBezTo>
                            <a:pt x="98150" y="696023"/>
                            <a:pt x="31397" y="681294"/>
                            <a:pt x="11935" y="647977"/>
                          </a:cubicBezTo>
                          <a:cubicBezTo>
                            <a:pt x="-7527" y="614660"/>
                            <a:pt x="766" y="566349"/>
                            <a:pt x="9129" y="497772"/>
                          </a:cubicBezTo>
                          <a:cubicBezTo>
                            <a:pt x="17492" y="429195"/>
                            <a:pt x="39684" y="319476"/>
                            <a:pt x="62115" y="236515"/>
                          </a:cubicBezTo>
                          <a:cubicBezTo>
                            <a:pt x="84546" y="153554"/>
                            <a:pt x="121133" y="-1311"/>
                            <a:pt x="143715" y="8"/>
                          </a:cubicBezTo>
                          <a:cubicBezTo>
                            <a:pt x="166297" y="1327"/>
                            <a:pt x="192955" y="157760"/>
                            <a:pt x="197608" y="244432"/>
                          </a:cubicBezTo>
                          <a:cubicBezTo>
                            <a:pt x="202261" y="331104"/>
                            <a:pt x="174826" y="451132"/>
                            <a:pt x="171634" y="520039"/>
                          </a:cubicBezTo>
                          <a:cubicBezTo>
                            <a:pt x="168442" y="588946"/>
                            <a:pt x="186077" y="628270"/>
                            <a:pt x="178455" y="657876"/>
                          </a:cubicBezTo>
                          <a:cubicBezTo>
                            <a:pt x="170833" y="687482"/>
                            <a:pt x="153656" y="699323"/>
                            <a:pt x="125903" y="69767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grpSp>
              <p:grpSp>
                <p:nvGrpSpPr>
                  <p:cNvPr id="334" name="Group 333">
                    <a:extLst>
                      <a:ext uri="{FF2B5EF4-FFF2-40B4-BE49-F238E27FC236}">
                        <a16:creationId xmlns:a16="http://schemas.microsoft.com/office/drawing/2014/main" id="{7EBF16C1-A092-4C7C-BC9F-C187E79F9C7A}"/>
                      </a:ext>
                    </a:extLst>
                  </p:cNvPr>
                  <p:cNvGrpSpPr/>
                  <p:nvPr/>
                </p:nvGrpSpPr>
                <p:grpSpPr>
                  <a:xfrm rot="18397629">
                    <a:off x="9179691" y="1103593"/>
                    <a:ext cx="267266" cy="518015"/>
                    <a:chOff x="4853153" y="354282"/>
                    <a:chExt cx="279678" cy="732460"/>
                  </a:xfrm>
                  <a:grpFill/>
                </p:grpSpPr>
                <p:sp>
                  <p:nvSpPr>
                    <p:cNvPr id="349" name="Freeform: Shape 348">
                      <a:extLst>
                        <a:ext uri="{FF2B5EF4-FFF2-40B4-BE49-F238E27FC236}">
                          <a16:creationId xmlns:a16="http://schemas.microsoft.com/office/drawing/2014/main" id="{835B1BC6-CF46-4786-9CF7-37187F9AFDAF}"/>
                        </a:ext>
                      </a:extLst>
                    </p:cNvPr>
                    <p:cNvSpPr/>
                    <p:nvPr/>
                  </p:nvSpPr>
                  <p:spPr>
                    <a:xfrm>
                      <a:off x="4853153" y="354282"/>
                      <a:ext cx="279678" cy="732384"/>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678" h="732384">
                          <a:moveTo>
                            <a:pt x="132503" y="732311"/>
                          </a:moveTo>
                          <a:cubicBezTo>
                            <a:pt x="86321" y="729012"/>
                            <a:pt x="35191" y="609270"/>
                            <a:pt x="15729" y="532410"/>
                          </a:cubicBezTo>
                          <a:cubicBezTo>
                            <a:pt x="-3733" y="455550"/>
                            <a:pt x="-6702" y="359888"/>
                            <a:pt x="15729" y="271153"/>
                          </a:cubicBezTo>
                          <a:cubicBezTo>
                            <a:pt x="38160" y="182418"/>
                            <a:pt x="114690" y="0"/>
                            <a:pt x="150316" y="0"/>
                          </a:cubicBezTo>
                          <a:cubicBezTo>
                            <a:pt x="185942" y="0"/>
                            <a:pt x="237402" y="168234"/>
                            <a:pt x="257194" y="279070"/>
                          </a:cubicBezTo>
                          <a:cubicBezTo>
                            <a:pt x="276986" y="389906"/>
                            <a:pt x="289851" y="476662"/>
                            <a:pt x="269069" y="552202"/>
                          </a:cubicBezTo>
                          <a:cubicBezTo>
                            <a:pt x="248287" y="627742"/>
                            <a:pt x="178685" y="735610"/>
                            <a:pt x="132503" y="7323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50" name="Freeform: Shape 349">
                      <a:extLst>
                        <a:ext uri="{FF2B5EF4-FFF2-40B4-BE49-F238E27FC236}">
                          <a16:creationId xmlns:a16="http://schemas.microsoft.com/office/drawing/2014/main" id="{FE019F8F-E641-43E4-B2CE-B380DF3FB3A4}"/>
                        </a:ext>
                      </a:extLst>
                    </p:cNvPr>
                    <p:cNvSpPr/>
                    <p:nvPr/>
                  </p:nvSpPr>
                  <p:spPr>
                    <a:xfrm>
                      <a:off x="4974661" y="388919"/>
                      <a:ext cx="32389" cy="697823"/>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22899 w 270074"/>
                        <a:gd name="connsiteY0" fmla="*/ 732311 h 732384"/>
                        <a:gd name="connsiteX1" fmla="*/ 6125 w 270074"/>
                        <a:gd name="connsiteY1" fmla="*/ 532410 h 732384"/>
                        <a:gd name="connsiteX2" fmla="*/ 6125 w 270074"/>
                        <a:gd name="connsiteY2" fmla="*/ 271153 h 732384"/>
                        <a:gd name="connsiteX3" fmla="*/ 140712 w 270074"/>
                        <a:gd name="connsiteY3" fmla="*/ 0 h 732384"/>
                        <a:gd name="connsiteX4" fmla="*/ 247590 w 270074"/>
                        <a:gd name="connsiteY4" fmla="*/ 279070 h 732384"/>
                        <a:gd name="connsiteX5" fmla="*/ 259465 w 270074"/>
                        <a:gd name="connsiteY5" fmla="*/ 552202 h 732384"/>
                        <a:gd name="connsiteX6" fmla="*/ 122899 w 270074"/>
                        <a:gd name="connsiteY6" fmla="*/ 732311 h 732384"/>
                        <a:gd name="connsiteX0" fmla="*/ 127775 w 274950"/>
                        <a:gd name="connsiteY0" fmla="*/ 732311 h 732384"/>
                        <a:gd name="connsiteX1" fmla="*/ 11001 w 274950"/>
                        <a:gd name="connsiteY1" fmla="*/ 532410 h 732384"/>
                        <a:gd name="connsiteX2" fmla="*/ 11001 w 274950"/>
                        <a:gd name="connsiteY2" fmla="*/ 271153 h 732384"/>
                        <a:gd name="connsiteX3" fmla="*/ 145588 w 274950"/>
                        <a:gd name="connsiteY3" fmla="*/ 0 h 732384"/>
                        <a:gd name="connsiteX4" fmla="*/ 252466 w 274950"/>
                        <a:gd name="connsiteY4" fmla="*/ 279070 h 732384"/>
                        <a:gd name="connsiteX5" fmla="*/ 264341 w 274950"/>
                        <a:gd name="connsiteY5" fmla="*/ 552202 h 732384"/>
                        <a:gd name="connsiteX6" fmla="*/ 127775 w 274950"/>
                        <a:gd name="connsiteY6" fmla="*/ 732311 h 732384"/>
                        <a:gd name="connsiteX0" fmla="*/ 127775 w 265126"/>
                        <a:gd name="connsiteY0" fmla="*/ 732311 h 732416"/>
                        <a:gd name="connsiteX1" fmla="*/ 11001 w 265126"/>
                        <a:gd name="connsiteY1" fmla="*/ 532410 h 732416"/>
                        <a:gd name="connsiteX2" fmla="*/ 11001 w 265126"/>
                        <a:gd name="connsiteY2" fmla="*/ 271153 h 732416"/>
                        <a:gd name="connsiteX3" fmla="*/ 145588 w 265126"/>
                        <a:gd name="connsiteY3" fmla="*/ 0 h 732416"/>
                        <a:gd name="connsiteX4" fmla="*/ 252466 w 265126"/>
                        <a:gd name="connsiteY4" fmla="*/ 279070 h 732416"/>
                        <a:gd name="connsiteX5" fmla="*/ 264341 w 265126"/>
                        <a:gd name="connsiteY5" fmla="*/ 552202 h 732416"/>
                        <a:gd name="connsiteX6" fmla="*/ 127775 w 265126"/>
                        <a:gd name="connsiteY6" fmla="*/ 732311 h 732416"/>
                        <a:gd name="connsiteX0" fmla="*/ 127775 w 253937"/>
                        <a:gd name="connsiteY0" fmla="*/ 732311 h 732416"/>
                        <a:gd name="connsiteX1" fmla="*/ 11001 w 253937"/>
                        <a:gd name="connsiteY1" fmla="*/ 532410 h 732416"/>
                        <a:gd name="connsiteX2" fmla="*/ 11001 w 253937"/>
                        <a:gd name="connsiteY2" fmla="*/ 271153 h 732416"/>
                        <a:gd name="connsiteX3" fmla="*/ 145588 w 253937"/>
                        <a:gd name="connsiteY3" fmla="*/ 0 h 732416"/>
                        <a:gd name="connsiteX4" fmla="*/ 252466 w 253937"/>
                        <a:gd name="connsiteY4" fmla="*/ 279070 h 732416"/>
                        <a:gd name="connsiteX5" fmla="*/ 211354 w 253937"/>
                        <a:gd name="connsiteY5" fmla="*/ 552202 h 732416"/>
                        <a:gd name="connsiteX6" fmla="*/ 127775 w 253937"/>
                        <a:gd name="connsiteY6" fmla="*/ 732311 h 732416"/>
                        <a:gd name="connsiteX0" fmla="*/ 127775 w 253937"/>
                        <a:gd name="connsiteY0" fmla="*/ 697665 h 697770"/>
                        <a:gd name="connsiteX1" fmla="*/ 11001 w 253937"/>
                        <a:gd name="connsiteY1" fmla="*/ 497764 h 697770"/>
                        <a:gd name="connsiteX2" fmla="*/ 11001 w 253937"/>
                        <a:gd name="connsiteY2" fmla="*/ 236507 h 697770"/>
                        <a:gd name="connsiteX3" fmla="*/ 145587 w 253937"/>
                        <a:gd name="connsiteY3" fmla="*/ 0 h 697770"/>
                        <a:gd name="connsiteX4" fmla="*/ 252466 w 253937"/>
                        <a:gd name="connsiteY4" fmla="*/ 244424 h 697770"/>
                        <a:gd name="connsiteX5" fmla="*/ 211354 w 253937"/>
                        <a:gd name="connsiteY5" fmla="*/ 517556 h 697770"/>
                        <a:gd name="connsiteX6" fmla="*/ 127775 w 253937"/>
                        <a:gd name="connsiteY6" fmla="*/ 697665 h 697770"/>
                        <a:gd name="connsiteX0" fmla="*/ 132504 w 258666"/>
                        <a:gd name="connsiteY0" fmla="*/ 697673 h 697778"/>
                        <a:gd name="connsiteX1" fmla="*/ 15730 w 258666"/>
                        <a:gd name="connsiteY1" fmla="*/ 497772 h 697778"/>
                        <a:gd name="connsiteX2" fmla="*/ 15728 w 258666"/>
                        <a:gd name="connsiteY2" fmla="*/ 236515 h 697778"/>
                        <a:gd name="connsiteX3" fmla="*/ 150316 w 258666"/>
                        <a:gd name="connsiteY3" fmla="*/ 8 h 697778"/>
                        <a:gd name="connsiteX4" fmla="*/ 257195 w 258666"/>
                        <a:gd name="connsiteY4" fmla="*/ 244432 h 697778"/>
                        <a:gd name="connsiteX5" fmla="*/ 216083 w 258666"/>
                        <a:gd name="connsiteY5" fmla="*/ 517564 h 697778"/>
                        <a:gd name="connsiteX6" fmla="*/ 132504 w 258666"/>
                        <a:gd name="connsiteY6" fmla="*/ 697673 h 697778"/>
                        <a:gd name="connsiteX0" fmla="*/ 118495 w 244657"/>
                        <a:gd name="connsiteY0" fmla="*/ 697673 h 697778"/>
                        <a:gd name="connsiteX1" fmla="*/ 1721 w 244657"/>
                        <a:gd name="connsiteY1" fmla="*/ 497772 h 697778"/>
                        <a:gd name="connsiteX2" fmla="*/ 54707 w 244657"/>
                        <a:gd name="connsiteY2" fmla="*/ 236515 h 697778"/>
                        <a:gd name="connsiteX3" fmla="*/ 136307 w 244657"/>
                        <a:gd name="connsiteY3" fmla="*/ 8 h 697778"/>
                        <a:gd name="connsiteX4" fmla="*/ 243186 w 244657"/>
                        <a:gd name="connsiteY4" fmla="*/ 244432 h 697778"/>
                        <a:gd name="connsiteX5" fmla="*/ 202074 w 244657"/>
                        <a:gd name="connsiteY5" fmla="*/ 517564 h 697778"/>
                        <a:gd name="connsiteX6" fmla="*/ 118495 w 244657"/>
                        <a:gd name="connsiteY6" fmla="*/ 697673 h 697778"/>
                        <a:gd name="connsiteX0" fmla="*/ 118495 w 206864"/>
                        <a:gd name="connsiteY0" fmla="*/ 697673 h 697746"/>
                        <a:gd name="connsiteX1" fmla="*/ 1721 w 206864"/>
                        <a:gd name="connsiteY1" fmla="*/ 497772 h 697746"/>
                        <a:gd name="connsiteX2" fmla="*/ 54707 w 206864"/>
                        <a:gd name="connsiteY2" fmla="*/ 236515 h 697746"/>
                        <a:gd name="connsiteX3" fmla="*/ 136307 w 206864"/>
                        <a:gd name="connsiteY3" fmla="*/ 8 h 697746"/>
                        <a:gd name="connsiteX4" fmla="*/ 190200 w 206864"/>
                        <a:gd name="connsiteY4" fmla="*/ 244432 h 697746"/>
                        <a:gd name="connsiteX5" fmla="*/ 202074 w 206864"/>
                        <a:gd name="connsiteY5" fmla="*/ 517564 h 697746"/>
                        <a:gd name="connsiteX6" fmla="*/ 118495 w 206864"/>
                        <a:gd name="connsiteY6" fmla="*/ 697673 h 697746"/>
                        <a:gd name="connsiteX0" fmla="*/ 118495 w 204203"/>
                        <a:gd name="connsiteY0" fmla="*/ 697673 h 697746"/>
                        <a:gd name="connsiteX1" fmla="*/ 1721 w 204203"/>
                        <a:gd name="connsiteY1" fmla="*/ 497772 h 697746"/>
                        <a:gd name="connsiteX2" fmla="*/ 54707 w 204203"/>
                        <a:gd name="connsiteY2" fmla="*/ 236515 h 697746"/>
                        <a:gd name="connsiteX3" fmla="*/ 136307 w 204203"/>
                        <a:gd name="connsiteY3" fmla="*/ 8 h 697746"/>
                        <a:gd name="connsiteX4" fmla="*/ 190200 w 204203"/>
                        <a:gd name="connsiteY4" fmla="*/ 244432 h 697746"/>
                        <a:gd name="connsiteX5" fmla="*/ 202074 w 204203"/>
                        <a:gd name="connsiteY5" fmla="*/ 517564 h 697746"/>
                        <a:gd name="connsiteX6" fmla="*/ 118495 w 204203"/>
                        <a:gd name="connsiteY6" fmla="*/ 697673 h 697746"/>
                        <a:gd name="connsiteX0" fmla="*/ 125903 w 211611"/>
                        <a:gd name="connsiteY0" fmla="*/ 697673 h 702887"/>
                        <a:gd name="connsiteX1" fmla="*/ 11935 w 211611"/>
                        <a:gd name="connsiteY1" fmla="*/ 640553 h 702887"/>
                        <a:gd name="connsiteX2" fmla="*/ 9129 w 211611"/>
                        <a:gd name="connsiteY2" fmla="*/ 497772 h 702887"/>
                        <a:gd name="connsiteX3" fmla="*/ 62115 w 211611"/>
                        <a:gd name="connsiteY3" fmla="*/ 236515 h 702887"/>
                        <a:gd name="connsiteX4" fmla="*/ 143715 w 211611"/>
                        <a:gd name="connsiteY4" fmla="*/ 8 h 702887"/>
                        <a:gd name="connsiteX5" fmla="*/ 197608 w 211611"/>
                        <a:gd name="connsiteY5" fmla="*/ 244432 h 702887"/>
                        <a:gd name="connsiteX6" fmla="*/ 209482 w 211611"/>
                        <a:gd name="connsiteY6" fmla="*/ 517564 h 702887"/>
                        <a:gd name="connsiteX7" fmla="*/ 125903 w 211611"/>
                        <a:gd name="connsiteY7" fmla="*/ 697673 h 702887"/>
                        <a:gd name="connsiteX0" fmla="*/ 125903 w 198336"/>
                        <a:gd name="connsiteY0" fmla="*/ 697673 h 702739"/>
                        <a:gd name="connsiteX1" fmla="*/ 11935 w 198336"/>
                        <a:gd name="connsiteY1" fmla="*/ 640553 h 702739"/>
                        <a:gd name="connsiteX2" fmla="*/ 9129 w 198336"/>
                        <a:gd name="connsiteY2" fmla="*/ 497772 h 702739"/>
                        <a:gd name="connsiteX3" fmla="*/ 62115 w 198336"/>
                        <a:gd name="connsiteY3" fmla="*/ 236515 h 702739"/>
                        <a:gd name="connsiteX4" fmla="*/ 143715 w 198336"/>
                        <a:gd name="connsiteY4" fmla="*/ 8 h 702739"/>
                        <a:gd name="connsiteX5" fmla="*/ 197608 w 198336"/>
                        <a:gd name="connsiteY5" fmla="*/ 244432 h 702739"/>
                        <a:gd name="connsiteX6" fmla="*/ 171634 w 198336"/>
                        <a:gd name="connsiteY6" fmla="*/ 520039 h 702739"/>
                        <a:gd name="connsiteX7" fmla="*/ 125903 w 198336"/>
                        <a:gd name="connsiteY7" fmla="*/ 697673 h 702739"/>
                        <a:gd name="connsiteX0" fmla="*/ 125903 w 198134"/>
                        <a:gd name="connsiteY0" fmla="*/ 697673 h 698064"/>
                        <a:gd name="connsiteX1" fmla="*/ 11935 w 198134"/>
                        <a:gd name="connsiteY1" fmla="*/ 640553 h 698064"/>
                        <a:gd name="connsiteX2" fmla="*/ 9129 w 198134"/>
                        <a:gd name="connsiteY2" fmla="*/ 497772 h 698064"/>
                        <a:gd name="connsiteX3" fmla="*/ 62115 w 198134"/>
                        <a:gd name="connsiteY3" fmla="*/ 236515 h 698064"/>
                        <a:gd name="connsiteX4" fmla="*/ 143715 w 198134"/>
                        <a:gd name="connsiteY4" fmla="*/ 8 h 698064"/>
                        <a:gd name="connsiteX5" fmla="*/ 197608 w 198134"/>
                        <a:gd name="connsiteY5" fmla="*/ 244432 h 698064"/>
                        <a:gd name="connsiteX6" fmla="*/ 171634 w 198134"/>
                        <a:gd name="connsiteY6" fmla="*/ 520039 h 698064"/>
                        <a:gd name="connsiteX7" fmla="*/ 178455 w 198134"/>
                        <a:gd name="connsiteY7" fmla="*/ 657876 h 698064"/>
                        <a:gd name="connsiteX8" fmla="*/ 125903 w 198134"/>
                        <a:gd name="connsiteY8" fmla="*/ 697673 h 698064"/>
                        <a:gd name="connsiteX0" fmla="*/ 125903 w 198134"/>
                        <a:gd name="connsiteY0" fmla="*/ 697673 h 697823"/>
                        <a:gd name="connsiteX1" fmla="*/ 11935 w 198134"/>
                        <a:gd name="connsiteY1" fmla="*/ 647977 h 697823"/>
                        <a:gd name="connsiteX2" fmla="*/ 9129 w 198134"/>
                        <a:gd name="connsiteY2" fmla="*/ 497772 h 697823"/>
                        <a:gd name="connsiteX3" fmla="*/ 62115 w 198134"/>
                        <a:gd name="connsiteY3" fmla="*/ 236515 h 697823"/>
                        <a:gd name="connsiteX4" fmla="*/ 143715 w 198134"/>
                        <a:gd name="connsiteY4" fmla="*/ 8 h 697823"/>
                        <a:gd name="connsiteX5" fmla="*/ 197608 w 198134"/>
                        <a:gd name="connsiteY5" fmla="*/ 244432 h 697823"/>
                        <a:gd name="connsiteX6" fmla="*/ 171634 w 198134"/>
                        <a:gd name="connsiteY6" fmla="*/ 520039 h 697823"/>
                        <a:gd name="connsiteX7" fmla="*/ 178455 w 198134"/>
                        <a:gd name="connsiteY7" fmla="*/ 657876 h 697823"/>
                        <a:gd name="connsiteX8" fmla="*/ 125903 w 198134"/>
                        <a:gd name="connsiteY8" fmla="*/ 697673 h 6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134" h="697823">
                          <a:moveTo>
                            <a:pt x="125903" y="697673"/>
                          </a:moveTo>
                          <a:cubicBezTo>
                            <a:pt x="98150" y="696023"/>
                            <a:pt x="31397" y="681294"/>
                            <a:pt x="11935" y="647977"/>
                          </a:cubicBezTo>
                          <a:cubicBezTo>
                            <a:pt x="-7527" y="614660"/>
                            <a:pt x="766" y="566349"/>
                            <a:pt x="9129" y="497772"/>
                          </a:cubicBezTo>
                          <a:cubicBezTo>
                            <a:pt x="17492" y="429195"/>
                            <a:pt x="39684" y="319476"/>
                            <a:pt x="62115" y="236515"/>
                          </a:cubicBezTo>
                          <a:cubicBezTo>
                            <a:pt x="84546" y="153554"/>
                            <a:pt x="121133" y="-1311"/>
                            <a:pt x="143715" y="8"/>
                          </a:cubicBezTo>
                          <a:cubicBezTo>
                            <a:pt x="166297" y="1327"/>
                            <a:pt x="192955" y="157760"/>
                            <a:pt x="197608" y="244432"/>
                          </a:cubicBezTo>
                          <a:cubicBezTo>
                            <a:pt x="202261" y="331104"/>
                            <a:pt x="174826" y="451132"/>
                            <a:pt x="171634" y="520039"/>
                          </a:cubicBezTo>
                          <a:cubicBezTo>
                            <a:pt x="168442" y="588946"/>
                            <a:pt x="186077" y="628270"/>
                            <a:pt x="178455" y="657876"/>
                          </a:cubicBezTo>
                          <a:cubicBezTo>
                            <a:pt x="170833" y="687482"/>
                            <a:pt x="153656" y="699323"/>
                            <a:pt x="125903" y="69767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grpSp>
              <p:grpSp>
                <p:nvGrpSpPr>
                  <p:cNvPr id="335" name="Group 334">
                    <a:extLst>
                      <a:ext uri="{FF2B5EF4-FFF2-40B4-BE49-F238E27FC236}">
                        <a16:creationId xmlns:a16="http://schemas.microsoft.com/office/drawing/2014/main" id="{4637019D-F2A5-4107-8E0D-3AB55A98A9A0}"/>
                      </a:ext>
                    </a:extLst>
                  </p:cNvPr>
                  <p:cNvGrpSpPr/>
                  <p:nvPr/>
                </p:nvGrpSpPr>
                <p:grpSpPr>
                  <a:xfrm rot="17499977">
                    <a:off x="9552235" y="1767702"/>
                    <a:ext cx="204332" cy="573598"/>
                    <a:chOff x="4853153" y="354282"/>
                    <a:chExt cx="279678" cy="732460"/>
                  </a:xfrm>
                  <a:grpFill/>
                </p:grpSpPr>
                <p:sp>
                  <p:nvSpPr>
                    <p:cNvPr id="347" name="Freeform: Shape 346">
                      <a:extLst>
                        <a:ext uri="{FF2B5EF4-FFF2-40B4-BE49-F238E27FC236}">
                          <a16:creationId xmlns:a16="http://schemas.microsoft.com/office/drawing/2014/main" id="{5BEDA815-C965-4BD2-ABBC-CB3BEB7ADB24}"/>
                        </a:ext>
                      </a:extLst>
                    </p:cNvPr>
                    <p:cNvSpPr/>
                    <p:nvPr/>
                  </p:nvSpPr>
                  <p:spPr>
                    <a:xfrm>
                      <a:off x="4853153" y="354282"/>
                      <a:ext cx="279678" cy="732384"/>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678" h="732384">
                          <a:moveTo>
                            <a:pt x="132503" y="732311"/>
                          </a:moveTo>
                          <a:cubicBezTo>
                            <a:pt x="86321" y="729012"/>
                            <a:pt x="35191" y="609270"/>
                            <a:pt x="15729" y="532410"/>
                          </a:cubicBezTo>
                          <a:cubicBezTo>
                            <a:pt x="-3733" y="455550"/>
                            <a:pt x="-6702" y="359888"/>
                            <a:pt x="15729" y="271153"/>
                          </a:cubicBezTo>
                          <a:cubicBezTo>
                            <a:pt x="38160" y="182418"/>
                            <a:pt x="114690" y="0"/>
                            <a:pt x="150316" y="0"/>
                          </a:cubicBezTo>
                          <a:cubicBezTo>
                            <a:pt x="185942" y="0"/>
                            <a:pt x="237402" y="168234"/>
                            <a:pt x="257194" y="279070"/>
                          </a:cubicBezTo>
                          <a:cubicBezTo>
                            <a:pt x="276986" y="389906"/>
                            <a:pt x="289851" y="476662"/>
                            <a:pt x="269069" y="552202"/>
                          </a:cubicBezTo>
                          <a:cubicBezTo>
                            <a:pt x="248287" y="627742"/>
                            <a:pt x="178685" y="735610"/>
                            <a:pt x="132503" y="7323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48" name="Freeform: Shape 347">
                      <a:extLst>
                        <a:ext uri="{FF2B5EF4-FFF2-40B4-BE49-F238E27FC236}">
                          <a16:creationId xmlns:a16="http://schemas.microsoft.com/office/drawing/2014/main" id="{EB11D18F-9588-45F2-845F-B83847F5D12D}"/>
                        </a:ext>
                      </a:extLst>
                    </p:cNvPr>
                    <p:cNvSpPr/>
                    <p:nvPr/>
                  </p:nvSpPr>
                  <p:spPr>
                    <a:xfrm>
                      <a:off x="4974661" y="388919"/>
                      <a:ext cx="32389" cy="697823"/>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22899 w 270074"/>
                        <a:gd name="connsiteY0" fmla="*/ 732311 h 732384"/>
                        <a:gd name="connsiteX1" fmla="*/ 6125 w 270074"/>
                        <a:gd name="connsiteY1" fmla="*/ 532410 h 732384"/>
                        <a:gd name="connsiteX2" fmla="*/ 6125 w 270074"/>
                        <a:gd name="connsiteY2" fmla="*/ 271153 h 732384"/>
                        <a:gd name="connsiteX3" fmla="*/ 140712 w 270074"/>
                        <a:gd name="connsiteY3" fmla="*/ 0 h 732384"/>
                        <a:gd name="connsiteX4" fmla="*/ 247590 w 270074"/>
                        <a:gd name="connsiteY4" fmla="*/ 279070 h 732384"/>
                        <a:gd name="connsiteX5" fmla="*/ 259465 w 270074"/>
                        <a:gd name="connsiteY5" fmla="*/ 552202 h 732384"/>
                        <a:gd name="connsiteX6" fmla="*/ 122899 w 270074"/>
                        <a:gd name="connsiteY6" fmla="*/ 732311 h 732384"/>
                        <a:gd name="connsiteX0" fmla="*/ 127775 w 274950"/>
                        <a:gd name="connsiteY0" fmla="*/ 732311 h 732384"/>
                        <a:gd name="connsiteX1" fmla="*/ 11001 w 274950"/>
                        <a:gd name="connsiteY1" fmla="*/ 532410 h 732384"/>
                        <a:gd name="connsiteX2" fmla="*/ 11001 w 274950"/>
                        <a:gd name="connsiteY2" fmla="*/ 271153 h 732384"/>
                        <a:gd name="connsiteX3" fmla="*/ 145588 w 274950"/>
                        <a:gd name="connsiteY3" fmla="*/ 0 h 732384"/>
                        <a:gd name="connsiteX4" fmla="*/ 252466 w 274950"/>
                        <a:gd name="connsiteY4" fmla="*/ 279070 h 732384"/>
                        <a:gd name="connsiteX5" fmla="*/ 264341 w 274950"/>
                        <a:gd name="connsiteY5" fmla="*/ 552202 h 732384"/>
                        <a:gd name="connsiteX6" fmla="*/ 127775 w 274950"/>
                        <a:gd name="connsiteY6" fmla="*/ 732311 h 732384"/>
                        <a:gd name="connsiteX0" fmla="*/ 127775 w 265126"/>
                        <a:gd name="connsiteY0" fmla="*/ 732311 h 732416"/>
                        <a:gd name="connsiteX1" fmla="*/ 11001 w 265126"/>
                        <a:gd name="connsiteY1" fmla="*/ 532410 h 732416"/>
                        <a:gd name="connsiteX2" fmla="*/ 11001 w 265126"/>
                        <a:gd name="connsiteY2" fmla="*/ 271153 h 732416"/>
                        <a:gd name="connsiteX3" fmla="*/ 145588 w 265126"/>
                        <a:gd name="connsiteY3" fmla="*/ 0 h 732416"/>
                        <a:gd name="connsiteX4" fmla="*/ 252466 w 265126"/>
                        <a:gd name="connsiteY4" fmla="*/ 279070 h 732416"/>
                        <a:gd name="connsiteX5" fmla="*/ 264341 w 265126"/>
                        <a:gd name="connsiteY5" fmla="*/ 552202 h 732416"/>
                        <a:gd name="connsiteX6" fmla="*/ 127775 w 265126"/>
                        <a:gd name="connsiteY6" fmla="*/ 732311 h 732416"/>
                        <a:gd name="connsiteX0" fmla="*/ 127775 w 253937"/>
                        <a:gd name="connsiteY0" fmla="*/ 732311 h 732416"/>
                        <a:gd name="connsiteX1" fmla="*/ 11001 w 253937"/>
                        <a:gd name="connsiteY1" fmla="*/ 532410 h 732416"/>
                        <a:gd name="connsiteX2" fmla="*/ 11001 w 253937"/>
                        <a:gd name="connsiteY2" fmla="*/ 271153 h 732416"/>
                        <a:gd name="connsiteX3" fmla="*/ 145588 w 253937"/>
                        <a:gd name="connsiteY3" fmla="*/ 0 h 732416"/>
                        <a:gd name="connsiteX4" fmla="*/ 252466 w 253937"/>
                        <a:gd name="connsiteY4" fmla="*/ 279070 h 732416"/>
                        <a:gd name="connsiteX5" fmla="*/ 211354 w 253937"/>
                        <a:gd name="connsiteY5" fmla="*/ 552202 h 732416"/>
                        <a:gd name="connsiteX6" fmla="*/ 127775 w 253937"/>
                        <a:gd name="connsiteY6" fmla="*/ 732311 h 732416"/>
                        <a:gd name="connsiteX0" fmla="*/ 127775 w 253937"/>
                        <a:gd name="connsiteY0" fmla="*/ 697665 h 697770"/>
                        <a:gd name="connsiteX1" fmla="*/ 11001 w 253937"/>
                        <a:gd name="connsiteY1" fmla="*/ 497764 h 697770"/>
                        <a:gd name="connsiteX2" fmla="*/ 11001 w 253937"/>
                        <a:gd name="connsiteY2" fmla="*/ 236507 h 697770"/>
                        <a:gd name="connsiteX3" fmla="*/ 145587 w 253937"/>
                        <a:gd name="connsiteY3" fmla="*/ 0 h 697770"/>
                        <a:gd name="connsiteX4" fmla="*/ 252466 w 253937"/>
                        <a:gd name="connsiteY4" fmla="*/ 244424 h 697770"/>
                        <a:gd name="connsiteX5" fmla="*/ 211354 w 253937"/>
                        <a:gd name="connsiteY5" fmla="*/ 517556 h 697770"/>
                        <a:gd name="connsiteX6" fmla="*/ 127775 w 253937"/>
                        <a:gd name="connsiteY6" fmla="*/ 697665 h 697770"/>
                        <a:gd name="connsiteX0" fmla="*/ 132504 w 258666"/>
                        <a:gd name="connsiteY0" fmla="*/ 697673 h 697778"/>
                        <a:gd name="connsiteX1" fmla="*/ 15730 w 258666"/>
                        <a:gd name="connsiteY1" fmla="*/ 497772 h 697778"/>
                        <a:gd name="connsiteX2" fmla="*/ 15728 w 258666"/>
                        <a:gd name="connsiteY2" fmla="*/ 236515 h 697778"/>
                        <a:gd name="connsiteX3" fmla="*/ 150316 w 258666"/>
                        <a:gd name="connsiteY3" fmla="*/ 8 h 697778"/>
                        <a:gd name="connsiteX4" fmla="*/ 257195 w 258666"/>
                        <a:gd name="connsiteY4" fmla="*/ 244432 h 697778"/>
                        <a:gd name="connsiteX5" fmla="*/ 216083 w 258666"/>
                        <a:gd name="connsiteY5" fmla="*/ 517564 h 697778"/>
                        <a:gd name="connsiteX6" fmla="*/ 132504 w 258666"/>
                        <a:gd name="connsiteY6" fmla="*/ 697673 h 697778"/>
                        <a:gd name="connsiteX0" fmla="*/ 118495 w 244657"/>
                        <a:gd name="connsiteY0" fmla="*/ 697673 h 697778"/>
                        <a:gd name="connsiteX1" fmla="*/ 1721 w 244657"/>
                        <a:gd name="connsiteY1" fmla="*/ 497772 h 697778"/>
                        <a:gd name="connsiteX2" fmla="*/ 54707 w 244657"/>
                        <a:gd name="connsiteY2" fmla="*/ 236515 h 697778"/>
                        <a:gd name="connsiteX3" fmla="*/ 136307 w 244657"/>
                        <a:gd name="connsiteY3" fmla="*/ 8 h 697778"/>
                        <a:gd name="connsiteX4" fmla="*/ 243186 w 244657"/>
                        <a:gd name="connsiteY4" fmla="*/ 244432 h 697778"/>
                        <a:gd name="connsiteX5" fmla="*/ 202074 w 244657"/>
                        <a:gd name="connsiteY5" fmla="*/ 517564 h 697778"/>
                        <a:gd name="connsiteX6" fmla="*/ 118495 w 244657"/>
                        <a:gd name="connsiteY6" fmla="*/ 697673 h 697778"/>
                        <a:gd name="connsiteX0" fmla="*/ 118495 w 206864"/>
                        <a:gd name="connsiteY0" fmla="*/ 697673 h 697746"/>
                        <a:gd name="connsiteX1" fmla="*/ 1721 w 206864"/>
                        <a:gd name="connsiteY1" fmla="*/ 497772 h 697746"/>
                        <a:gd name="connsiteX2" fmla="*/ 54707 w 206864"/>
                        <a:gd name="connsiteY2" fmla="*/ 236515 h 697746"/>
                        <a:gd name="connsiteX3" fmla="*/ 136307 w 206864"/>
                        <a:gd name="connsiteY3" fmla="*/ 8 h 697746"/>
                        <a:gd name="connsiteX4" fmla="*/ 190200 w 206864"/>
                        <a:gd name="connsiteY4" fmla="*/ 244432 h 697746"/>
                        <a:gd name="connsiteX5" fmla="*/ 202074 w 206864"/>
                        <a:gd name="connsiteY5" fmla="*/ 517564 h 697746"/>
                        <a:gd name="connsiteX6" fmla="*/ 118495 w 206864"/>
                        <a:gd name="connsiteY6" fmla="*/ 697673 h 697746"/>
                        <a:gd name="connsiteX0" fmla="*/ 118495 w 204203"/>
                        <a:gd name="connsiteY0" fmla="*/ 697673 h 697746"/>
                        <a:gd name="connsiteX1" fmla="*/ 1721 w 204203"/>
                        <a:gd name="connsiteY1" fmla="*/ 497772 h 697746"/>
                        <a:gd name="connsiteX2" fmla="*/ 54707 w 204203"/>
                        <a:gd name="connsiteY2" fmla="*/ 236515 h 697746"/>
                        <a:gd name="connsiteX3" fmla="*/ 136307 w 204203"/>
                        <a:gd name="connsiteY3" fmla="*/ 8 h 697746"/>
                        <a:gd name="connsiteX4" fmla="*/ 190200 w 204203"/>
                        <a:gd name="connsiteY4" fmla="*/ 244432 h 697746"/>
                        <a:gd name="connsiteX5" fmla="*/ 202074 w 204203"/>
                        <a:gd name="connsiteY5" fmla="*/ 517564 h 697746"/>
                        <a:gd name="connsiteX6" fmla="*/ 118495 w 204203"/>
                        <a:gd name="connsiteY6" fmla="*/ 697673 h 697746"/>
                        <a:gd name="connsiteX0" fmla="*/ 125903 w 211611"/>
                        <a:gd name="connsiteY0" fmla="*/ 697673 h 702887"/>
                        <a:gd name="connsiteX1" fmla="*/ 11935 w 211611"/>
                        <a:gd name="connsiteY1" fmla="*/ 640553 h 702887"/>
                        <a:gd name="connsiteX2" fmla="*/ 9129 w 211611"/>
                        <a:gd name="connsiteY2" fmla="*/ 497772 h 702887"/>
                        <a:gd name="connsiteX3" fmla="*/ 62115 w 211611"/>
                        <a:gd name="connsiteY3" fmla="*/ 236515 h 702887"/>
                        <a:gd name="connsiteX4" fmla="*/ 143715 w 211611"/>
                        <a:gd name="connsiteY4" fmla="*/ 8 h 702887"/>
                        <a:gd name="connsiteX5" fmla="*/ 197608 w 211611"/>
                        <a:gd name="connsiteY5" fmla="*/ 244432 h 702887"/>
                        <a:gd name="connsiteX6" fmla="*/ 209482 w 211611"/>
                        <a:gd name="connsiteY6" fmla="*/ 517564 h 702887"/>
                        <a:gd name="connsiteX7" fmla="*/ 125903 w 211611"/>
                        <a:gd name="connsiteY7" fmla="*/ 697673 h 702887"/>
                        <a:gd name="connsiteX0" fmla="*/ 125903 w 198336"/>
                        <a:gd name="connsiteY0" fmla="*/ 697673 h 702739"/>
                        <a:gd name="connsiteX1" fmla="*/ 11935 w 198336"/>
                        <a:gd name="connsiteY1" fmla="*/ 640553 h 702739"/>
                        <a:gd name="connsiteX2" fmla="*/ 9129 w 198336"/>
                        <a:gd name="connsiteY2" fmla="*/ 497772 h 702739"/>
                        <a:gd name="connsiteX3" fmla="*/ 62115 w 198336"/>
                        <a:gd name="connsiteY3" fmla="*/ 236515 h 702739"/>
                        <a:gd name="connsiteX4" fmla="*/ 143715 w 198336"/>
                        <a:gd name="connsiteY4" fmla="*/ 8 h 702739"/>
                        <a:gd name="connsiteX5" fmla="*/ 197608 w 198336"/>
                        <a:gd name="connsiteY5" fmla="*/ 244432 h 702739"/>
                        <a:gd name="connsiteX6" fmla="*/ 171634 w 198336"/>
                        <a:gd name="connsiteY6" fmla="*/ 520039 h 702739"/>
                        <a:gd name="connsiteX7" fmla="*/ 125903 w 198336"/>
                        <a:gd name="connsiteY7" fmla="*/ 697673 h 702739"/>
                        <a:gd name="connsiteX0" fmla="*/ 125903 w 198134"/>
                        <a:gd name="connsiteY0" fmla="*/ 697673 h 698064"/>
                        <a:gd name="connsiteX1" fmla="*/ 11935 w 198134"/>
                        <a:gd name="connsiteY1" fmla="*/ 640553 h 698064"/>
                        <a:gd name="connsiteX2" fmla="*/ 9129 w 198134"/>
                        <a:gd name="connsiteY2" fmla="*/ 497772 h 698064"/>
                        <a:gd name="connsiteX3" fmla="*/ 62115 w 198134"/>
                        <a:gd name="connsiteY3" fmla="*/ 236515 h 698064"/>
                        <a:gd name="connsiteX4" fmla="*/ 143715 w 198134"/>
                        <a:gd name="connsiteY4" fmla="*/ 8 h 698064"/>
                        <a:gd name="connsiteX5" fmla="*/ 197608 w 198134"/>
                        <a:gd name="connsiteY5" fmla="*/ 244432 h 698064"/>
                        <a:gd name="connsiteX6" fmla="*/ 171634 w 198134"/>
                        <a:gd name="connsiteY6" fmla="*/ 520039 h 698064"/>
                        <a:gd name="connsiteX7" fmla="*/ 178455 w 198134"/>
                        <a:gd name="connsiteY7" fmla="*/ 657876 h 698064"/>
                        <a:gd name="connsiteX8" fmla="*/ 125903 w 198134"/>
                        <a:gd name="connsiteY8" fmla="*/ 697673 h 698064"/>
                        <a:gd name="connsiteX0" fmla="*/ 125903 w 198134"/>
                        <a:gd name="connsiteY0" fmla="*/ 697673 h 697823"/>
                        <a:gd name="connsiteX1" fmla="*/ 11935 w 198134"/>
                        <a:gd name="connsiteY1" fmla="*/ 647977 h 697823"/>
                        <a:gd name="connsiteX2" fmla="*/ 9129 w 198134"/>
                        <a:gd name="connsiteY2" fmla="*/ 497772 h 697823"/>
                        <a:gd name="connsiteX3" fmla="*/ 62115 w 198134"/>
                        <a:gd name="connsiteY3" fmla="*/ 236515 h 697823"/>
                        <a:gd name="connsiteX4" fmla="*/ 143715 w 198134"/>
                        <a:gd name="connsiteY4" fmla="*/ 8 h 697823"/>
                        <a:gd name="connsiteX5" fmla="*/ 197608 w 198134"/>
                        <a:gd name="connsiteY5" fmla="*/ 244432 h 697823"/>
                        <a:gd name="connsiteX6" fmla="*/ 171634 w 198134"/>
                        <a:gd name="connsiteY6" fmla="*/ 520039 h 697823"/>
                        <a:gd name="connsiteX7" fmla="*/ 178455 w 198134"/>
                        <a:gd name="connsiteY7" fmla="*/ 657876 h 697823"/>
                        <a:gd name="connsiteX8" fmla="*/ 125903 w 198134"/>
                        <a:gd name="connsiteY8" fmla="*/ 697673 h 6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134" h="697823">
                          <a:moveTo>
                            <a:pt x="125903" y="697673"/>
                          </a:moveTo>
                          <a:cubicBezTo>
                            <a:pt x="98150" y="696023"/>
                            <a:pt x="31397" y="681294"/>
                            <a:pt x="11935" y="647977"/>
                          </a:cubicBezTo>
                          <a:cubicBezTo>
                            <a:pt x="-7527" y="614660"/>
                            <a:pt x="766" y="566349"/>
                            <a:pt x="9129" y="497772"/>
                          </a:cubicBezTo>
                          <a:cubicBezTo>
                            <a:pt x="17492" y="429195"/>
                            <a:pt x="39684" y="319476"/>
                            <a:pt x="62115" y="236515"/>
                          </a:cubicBezTo>
                          <a:cubicBezTo>
                            <a:pt x="84546" y="153554"/>
                            <a:pt x="121133" y="-1311"/>
                            <a:pt x="143715" y="8"/>
                          </a:cubicBezTo>
                          <a:cubicBezTo>
                            <a:pt x="166297" y="1327"/>
                            <a:pt x="192955" y="157760"/>
                            <a:pt x="197608" y="244432"/>
                          </a:cubicBezTo>
                          <a:cubicBezTo>
                            <a:pt x="202261" y="331104"/>
                            <a:pt x="174826" y="451132"/>
                            <a:pt x="171634" y="520039"/>
                          </a:cubicBezTo>
                          <a:cubicBezTo>
                            <a:pt x="168442" y="588946"/>
                            <a:pt x="186077" y="628270"/>
                            <a:pt x="178455" y="657876"/>
                          </a:cubicBezTo>
                          <a:cubicBezTo>
                            <a:pt x="170833" y="687482"/>
                            <a:pt x="153656" y="699323"/>
                            <a:pt x="125903" y="69767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grpSp>
              <p:sp>
                <p:nvSpPr>
                  <p:cNvPr id="336" name="Freeform: Shape 335">
                    <a:extLst>
                      <a:ext uri="{FF2B5EF4-FFF2-40B4-BE49-F238E27FC236}">
                        <a16:creationId xmlns:a16="http://schemas.microsoft.com/office/drawing/2014/main" id="{FCB6646D-5662-45D8-A165-ED7C79E7DBA8}"/>
                      </a:ext>
                    </a:extLst>
                  </p:cNvPr>
                  <p:cNvSpPr/>
                  <p:nvPr/>
                </p:nvSpPr>
                <p:spPr>
                  <a:xfrm rot="1818243">
                    <a:off x="9583751" y="805184"/>
                    <a:ext cx="258886" cy="646245"/>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678" h="732384">
                        <a:moveTo>
                          <a:pt x="132503" y="732311"/>
                        </a:moveTo>
                        <a:cubicBezTo>
                          <a:pt x="86321" y="729012"/>
                          <a:pt x="35191" y="609270"/>
                          <a:pt x="15729" y="532410"/>
                        </a:cubicBezTo>
                        <a:cubicBezTo>
                          <a:pt x="-3733" y="455550"/>
                          <a:pt x="-6702" y="359888"/>
                          <a:pt x="15729" y="271153"/>
                        </a:cubicBezTo>
                        <a:cubicBezTo>
                          <a:pt x="38160" y="182418"/>
                          <a:pt x="114690" y="0"/>
                          <a:pt x="150316" y="0"/>
                        </a:cubicBezTo>
                        <a:cubicBezTo>
                          <a:pt x="185942" y="0"/>
                          <a:pt x="237402" y="168234"/>
                          <a:pt x="257194" y="279070"/>
                        </a:cubicBezTo>
                        <a:cubicBezTo>
                          <a:pt x="276986" y="389906"/>
                          <a:pt x="289851" y="476662"/>
                          <a:pt x="269069" y="552202"/>
                        </a:cubicBezTo>
                        <a:cubicBezTo>
                          <a:pt x="248287" y="627742"/>
                          <a:pt x="178685" y="735610"/>
                          <a:pt x="132503" y="7323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37" name="Freeform: Shape 336">
                    <a:extLst>
                      <a:ext uri="{FF2B5EF4-FFF2-40B4-BE49-F238E27FC236}">
                        <a16:creationId xmlns:a16="http://schemas.microsoft.com/office/drawing/2014/main" id="{0154FE13-CC99-42E7-9344-5053D7BA95E6}"/>
                      </a:ext>
                    </a:extLst>
                  </p:cNvPr>
                  <p:cNvSpPr/>
                  <p:nvPr/>
                </p:nvSpPr>
                <p:spPr>
                  <a:xfrm rot="20153667">
                    <a:off x="9824098" y="1298351"/>
                    <a:ext cx="147002" cy="589245"/>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18564 w 265739"/>
                      <a:gd name="connsiteY0" fmla="*/ 732318 h 732391"/>
                      <a:gd name="connsiteX1" fmla="*/ 1790 w 265739"/>
                      <a:gd name="connsiteY1" fmla="*/ 532417 h 732391"/>
                      <a:gd name="connsiteX2" fmla="*/ 53920 w 265739"/>
                      <a:gd name="connsiteY2" fmla="*/ 270507 h 732391"/>
                      <a:gd name="connsiteX3" fmla="*/ 136377 w 265739"/>
                      <a:gd name="connsiteY3" fmla="*/ 7 h 732391"/>
                      <a:gd name="connsiteX4" fmla="*/ 243255 w 265739"/>
                      <a:gd name="connsiteY4" fmla="*/ 279077 h 732391"/>
                      <a:gd name="connsiteX5" fmla="*/ 255130 w 265739"/>
                      <a:gd name="connsiteY5" fmla="*/ 552209 h 732391"/>
                      <a:gd name="connsiteX6" fmla="*/ 118564 w 265739"/>
                      <a:gd name="connsiteY6" fmla="*/ 732318 h 732391"/>
                      <a:gd name="connsiteX0" fmla="*/ 75373 w 222548"/>
                      <a:gd name="connsiteY0" fmla="*/ 732319 h 732502"/>
                      <a:gd name="connsiteX1" fmla="*/ 8027 w 222548"/>
                      <a:gd name="connsiteY1" fmla="*/ 520598 h 732502"/>
                      <a:gd name="connsiteX2" fmla="*/ 10729 w 222548"/>
                      <a:gd name="connsiteY2" fmla="*/ 270508 h 732502"/>
                      <a:gd name="connsiteX3" fmla="*/ 93186 w 222548"/>
                      <a:gd name="connsiteY3" fmla="*/ 8 h 732502"/>
                      <a:gd name="connsiteX4" fmla="*/ 200064 w 222548"/>
                      <a:gd name="connsiteY4" fmla="*/ 279078 h 732502"/>
                      <a:gd name="connsiteX5" fmla="*/ 211939 w 222548"/>
                      <a:gd name="connsiteY5" fmla="*/ 552210 h 732502"/>
                      <a:gd name="connsiteX6" fmla="*/ 75373 w 222548"/>
                      <a:gd name="connsiteY6" fmla="*/ 732319 h 732502"/>
                      <a:gd name="connsiteX0" fmla="*/ 73455 w 220630"/>
                      <a:gd name="connsiteY0" fmla="*/ 732319 h 732501"/>
                      <a:gd name="connsiteX1" fmla="*/ 6109 w 220630"/>
                      <a:gd name="connsiteY1" fmla="*/ 520598 h 732501"/>
                      <a:gd name="connsiteX2" fmla="*/ 8811 w 220630"/>
                      <a:gd name="connsiteY2" fmla="*/ 270508 h 732501"/>
                      <a:gd name="connsiteX3" fmla="*/ 91268 w 220630"/>
                      <a:gd name="connsiteY3" fmla="*/ 8 h 732501"/>
                      <a:gd name="connsiteX4" fmla="*/ 198146 w 220630"/>
                      <a:gd name="connsiteY4" fmla="*/ 279078 h 732501"/>
                      <a:gd name="connsiteX5" fmla="*/ 210021 w 220630"/>
                      <a:gd name="connsiteY5" fmla="*/ 552210 h 732501"/>
                      <a:gd name="connsiteX6" fmla="*/ 73455 w 220630"/>
                      <a:gd name="connsiteY6" fmla="*/ 732319 h 732501"/>
                      <a:gd name="connsiteX0" fmla="*/ 73455 w 220630"/>
                      <a:gd name="connsiteY0" fmla="*/ 732319 h 732322"/>
                      <a:gd name="connsiteX1" fmla="*/ 6109 w 220630"/>
                      <a:gd name="connsiteY1" fmla="*/ 520598 h 732322"/>
                      <a:gd name="connsiteX2" fmla="*/ 8811 w 220630"/>
                      <a:gd name="connsiteY2" fmla="*/ 270508 h 732322"/>
                      <a:gd name="connsiteX3" fmla="*/ 91268 w 220630"/>
                      <a:gd name="connsiteY3" fmla="*/ 8 h 732322"/>
                      <a:gd name="connsiteX4" fmla="*/ 198146 w 220630"/>
                      <a:gd name="connsiteY4" fmla="*/ 279078 h 732322"/>
                      <a:gd name="connsiteX5" fmla="*/ 210021 w 220630"/>
                      <a:gd name="connsiteY5" fmla="*/ 552210 h 732322"/>
                      <a:gd name="connsiteX6" fmla="*/ 73455 w 220630"/>
                      <a:gd name="connsiteY6" fmla="*/ 732319 h 732322"/>
                      <a:gd name="connsiteX0" fmla="*/ 73455 w 219892"/>
                      <a:gd name="connsiteY0" fmla="*/ 732317 h 732320"/>
                      <a:gd name="connsiteX1" fmla="*/ 6109 w 219892"/>
                      <a:gd name="connsiteY1" fmla="*/ 520596 h 732320"/>
                      <a:gd name="connsiteX2" fmla="*/ 8811 w 219892"/>
                      <a:gd name="connsiteY2" fmla="*/ 270506 h 732320"/>
                      <a:gd name="connsiteX3" fmla="*/ 91268 w 219892"/>
                      <a:gd name="connsiteY3" fmla="*/ 6 h 732320"/>
                      <a:gd name="connsiteX4" fmla="*/ 196079 w 219892"/>
                      <a:gd name="connsiteY4" fmla="*/ 277734 h 732320"/>
                      <a:gd name="connsiteX5" fmla="*/ 210021 w 219892"/>
                      <a:gd name="connsiteY5" fmla="*/ 552208 h 732320"/>
                      <a:gd name="connsiteX6" fmla="*/ 73455 w 219892"/>
                      <a:gd name="connsiteY6" fmla="*/ 732317 h 732320"/>
                      <a:gd name="connsiteX0" fmla="*/ 67676 w 214113"/>
                      <a:gd name="connsiteY0" fmla="*/ 732322 h 732325"/>
                      <a:gd name="connsiteX1" fmla="*/ 330 w 214113"/>
                      <a:gd name="connsiteY1" fmla="*/ 520601 h 732325"/>
                      <a:gd name="connsiteX2" fmla="*/ 43755 w 214113"/>
                      <a:gd name="connsiteY2" fmla="*/ 287549 h 732325"/>
                      <a:gd name="connsiteX3" fmla="*/ 85489 w 214113"/>
                      <a:gd name="connsiteY3" fmla="*/ 11 h 732325"/>
                      <a:gd name="connsiteX4" fmla="*/ 190300 w 214113"/>
                      <a:gd name="connsiteY4" fmla="*/ 277739 h 732325"/>
                      <a:gd name="connsiteX5" fmla="*/ 204242 w 214113"/>
                      <a:gd name="connsiteY5" fmla="*/ 552213 h 732325"/>
                      <a:gd name="connsiteX6" fmla="*/ 67676 w 214113"/>
                      <a:gd name="connsiteY6" fmla="*/ 732322 h 732325"/>
                      <a:gd name="connsiteX0" fmla="*/ 34075 w 180512"/>
                      <a:gd name="connsiteY0" fmla="*/ 732322 h 732434"/>
                      <a:gd name="connsiteX1" fmla="*/ 1515 w 180512"/>
                      <a:gd name="connsiteY1" fmla="*/ 527509 h 732434"/>
                      <a:gd name="connsiteX2" fmla="*/ 10154 w 180512"/>
                      <a:gd name="connsiteY2" fmla="*/ 287549 h 732434"/>
                      <a:gd name="connsiteX3" fmla="*/ 51888 w 180512"/>
                      <a:gd name="connsiteY3" fmla="*/ 11 h 732434"/>
                      <a:gd name="connsiteX4" fmla="*/ 156699 w 180512"/>
                      <a:gd name="connsiteY4" fmla="*/ 277739 h 732434"/>
                      <a:gd name="connsiteX5" fmla="*/ 170641 w 180512"/>
                      <a:gd name="connsiteY5" fmla="*/ 552213 h 732434"/>
                      <a:gd name="connsiteX6" fmla="*/ 34075 w 180512"/>
                      <a:gd name="connsiteY6" fmla="*/ 732322 h 732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512" h="732434">
                        <a:moveTo>
                          <a:pt x="34075" y="732322"/>
                        </a:moveTo>
                        <a:cubicBezTo>
                          <a:pt x="5887" y="728205"/>
                          <a:pt x="5502" y="601638"/>
                          <a:pt x="1515" y="527509"/>
                        </a:cubicBezTo>
                        <a:cubicBezTo>
                          <a:pt x="-2472" y="453380"/>
                          <a:pt x="1759" y="375465"/>
                          <a:pt x="10154" y="287549"/>
                        </a:cubicBezTo>
                        <a:cubicBezTo>
                          <a:pt x="18549" y="199633"/>
                          <a:pt x="27464" y="1646"/>
                          <a:pt x="51888" y="11"/>
                        </a:cubicBezTo>
                        <a:cubicBezTo>
                          <a:pt x="76312" y="-1624"/>
                          <a:pt x="136907" y="166903"/>
                          <a:pt x="156699" y="277739"/>
                        </a:cubicBezTo>
                        <a:cubicBezTo>
                          <a:pt x="176491" y="388575"/>
                          <a:pt x="191078" y="476449"/>
                          <a:pt x="170641" y="552213"/>
                        </a:cubicBezTo>
                        <a:cubicBezTo>
                          <a:pt x="150204" y="627977"/>
                          <a:pt x="62263" y="736439"/>
                          <a:pt x="34075" y="7323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grpSp>
                <p:nvGrpSpPr>
                  <p:cNvPr id="338" name="Group 337">
                    <a:extLst>
                      <a:ext uri="{FF2B5EF4-FFF2-40B4-BE49-F238E27FC236}">
                        <a16:creationId xmlns:a16="http://schemas.microsoft.com/office/drawing/2014/main" id="{63682D5D-F7CC-4845-BDBD-7F1969EFD56A}"/>
                      </a:ext>
                    </a:extLst>
                  </p:cNvPr>
                  <p:cNvGrpSpPr/>
                  <p:nvPr/>
                </p:nvGrpSpPr>
                <p:grpSpPr>
                  <a:xfrm rot="2193670">
                    <a:off x="10161552" y="1432816"/>
                    <a:ext cx="259538" cy="555148"/>
                    <a:chOff x="4853153" y="354282"/>
                    <a:chExt cx="279678" cy="732460"/>
                  </a:xfrm>
                  <a:grpFill/>
                </p:grpSpPr>
                <p:sp>
                  <p:nvSpPr>
                    <p:cNvPr id="345" name="Freeform: Shape 344">
                      <a:extLst>
                        <a:ext uri="{FF2B5EF4-FFF2-40B4-BE49-F238E27FC236}">
                          <a16:creationId xmlns:a16="http://schemas.microsoft.com/office/drawing/2014/main" id="{9D46F595-4132-4A05-9A64-EA1324B13695}"/>
                        </a:ext>
                      </a:extLst>
                    </p:cNvPr>
                    <p:cNvSpPr/>
                    <p:nvPr/>
                  </p:nvSpPr>
                  <p:spPr>
                    <a:xfrm>
                      <a:off x="4853153" y="354282"/>
                      <a:ext cx="279678" cy="732384"/>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678" h="732384">
                          <a:moveTo>
                            <a:pt x="132503" y="732311"/>
                          </a:moveTo>
                          <a:cubicBezTo>
                            <a:pt x="86321" y="729012"/>
                            <a:pt x="35191" y="609270"/>
                            <a:pt x="15729" y="532410"/>
                          </a:cubicBezTo>
                          <a:cubicBezTo>
                            <a:pt x="-3733" y="455550"/>
                            <a:pt x="-6702" y="359888"/>
                            <a:pt x="15729" y="271153"/>
                          </a:cubicBezTo>
                          <a:cubicBezTo>
                            <a:pt x="38160" y="182418"/>
                            <a:pt x="114690" y="0"/>
                            <a:pt x="150316" y="0"/>
                          </a:cubicBezTo>
                          <a:cubicBezTo>
                            <a:pt x="185942" y="0"/>
                            <a:pt x="237402" y="168234"/>
                            <a:pt x="257194" y="279070"/>
                          </a:cubicBezTo>
                          <a:cubicBezTo>
                            <a:pt x="276986" y="389906"/>
                            <a:pt x="289851" y="476662"/>
                            <a:pt x="269069" y="552202"/>
                          </a:cubicBezTo>
                          <a:cubicBezTo>
                            <a:pt x="248287" y="627742"/>
                            <a:pt x="178685" y="735610"/>
                            <a:pt x="132503" y="7323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46" name="Freeform: Shape 345">
                      <a:extLst>
                        <a:ext uri="{FF2B5EF4-FFF2-40B4-BE49-F238E27FC236}">
                          <a16:creationId xmlns:a16="http://schemas.microsoft.com/office/drawing/2014/main" id="{A775835B-CB0D-4E18-9E80-7FC3B8F19F97}"/>
                        </a:ext>
                      </a:extLst>
                    </p:cNvPr>
                    <p:cNvSpPr/>
                    <p:nvPr/>
                  </p:nvSpPr>
                  <p:spPr>
                    <a:xfrm>
                      <a:off x="4974661" y="388919"/>
                      <a:ext cx="32389" cy="697823"/>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22899 w 270074"/>
                        <a:gd name="connsiteY0" fmla="*/ 732311 h 732384"/>
                        <a:gd name="connsiteX1" fmla="*/ 6125 w 270074"/>
                        <a:gd name="connsiteY1" fmla="*/ 532410 h 732384"/>
                        <a:gd name="connsiteX2" fmla="*/ 6125 w 270074"/>
                        <a:gd name="connsiteY2" fmla="*/ 271153 h 732384"/>
                        <a:gd name="connsiteX3" fmla="*/ 140712 w 270074"/>
                        <a:gd name="connsiteY3" fmla="*/ 0 h 732384"/>
                        <a:gd name="connsiteX4" fmla="*/ 247590 w 270074"/>
                        <a:gd name="connsiteY4" fmla="*/ 279070 h 732384"/>
                        <a:gd name="connsiteX5" fmla="*/ 259465 w 270074"/>
                        <a:gd name="connsiteY5" fmla="*/ 552202 h 732384"/>
                        <a:gd name="connsiteX6" fmla="*/ 122899 w 270074"/>
                        <a:gd name="connsiteY6" fmla="*/ 732311 h 732384"/>
                        <a:gd name="connsiteX0" fmla="*/ 127775 w 274950"/>
                        <a:gd name="connsiteY0" fmla="*/ 732311 h 732384"/>
                        <a:gd name="connsiteX1" fmla="*/ 11001 w 274950"/>
                        <a:gd name="connsiteY1" fmla="*/ 532410 h 732384"/>
                        <a:gd name="connsiteX2" fmla="*/ 11001 w 274950"/>
                        <a:gd name="connsiteY2" fmla="*/ 271153 h 732384"/>
                        <a:gd name="connsiteX3" fmla="*/ 145588 w 274950"/>
                        <a:gd name="connsiteY3" fmla="*/ 0 h 732384"/>
                        <a:gd name="connsiteX4" fmla="*/ 252466 w 274950"/>
                        <a:gd name="connsiteY4" fmla="*/ 279070 h 732384"/>
                        <a:gd name="connsiteX5" fmla="*/ 264341 w 274950"/>
                        <a:gd name="connsiteY5" fmla="*/ 552202 h 732384"/>
                        <a:gd name="connsiteX6" fmla="*/ 127775 w 274950"/>
                        <a:gd name="connsiteY6" fmla="*/ 732311 h 732384"/>
                        <a:gd name="connsiteX0" fmla="*/ 127775 w 265126"/>
                        <a:gd name="connsiteY0" fmla="*/ 732311 h 732416"/>
                        <a:gd name="connsiteX1" fmla="*/ 11001 w 265126"/>
                        <a:gd name="connsiteY1" fmla="*/ 532410 h 732416"/>
                        <a:gd name="connsiteX2" fmla="*/ 11001 w 265126"/>
                        <a:gd name="connsiteY2" fmla="*/ 271153 h 732416"/>
                        <a:gd name="connsiteX3" fmla="*/ 145588 w 265126"/>
                        <a:gd name="connsiteY3" fmla="*/ 0 h 732416"/>
                        <a:gd name="connsiteX4" fmla="*/ 252466 w 265126"/>
                        <a:gd name="connsiteY4" fmla="*/ 279070 h 732416"/>
                        <a:gd name="connsiteX5" fmla="*/ 264341 w 265126"/>
                        <a:gd name="connsiteY5" fmla="*/ 552202 h 732416"/>
                        <a:gd name="connsiteX6" fmla="*/ 127775 w 265126"/>
                        <a:gd name="connsiteY6" fmla="*/ 732311 h 732416"/>
                        <a:gd name="connsiteX0" fmla="*/ 127775 w 253937"/>
                        <a:gd name="connsiteY0" fmla="*/ 732311 h 732416"/>
                        <a:gd name="connsiteX1" fmla="*/ 11001 w 253937"/>
                        <a:gd name="connsiteY1" fmla="*/ 532410 h 732416"/>
                        <a:gd name="connsiteX2" fmla="*/ 11001 w 253937"/>
                        <a:gd name="connsiteY2" fmla="*/ 271153 h 732416"/>
                        <a:gd name="connsiteX3" fmla="*/ 145588 w 253937"/>
                        <a:gd name="connsiteY3" fmla="*/ 0 h 732416"/>
                        <a:gd name="connsiteX4" fmla="*/ 252466 w 253937"/>
                        <a:gd name="connsiteY4" fmla="*/ 279070 h 732416"/>
                        <a:gd name="connsiteX5" fmla="*/ 211354 w 253937"/>
                        <a:gd name="connsiteY5" fmla="*/ 552202 h 732416"/>
                        <a:gd name="connsiteX6" fmla="*/ 127775 w 253937"/>
                        <a:gd name="connsiteY6" fmla="*/ 732311 h 732416"/>
                        <a:gd name="connsiteX0" fmla="*/ 127775 w 253937"/>
                        <a:gd name="connsiteY0" fmla="*/ 697665 h 697770"/>
                        <a:gd name="connsiteX1" fmla="*/ 11001 w 253937"/>
                        <a:gd name="connsiteY1" fmla="*/ 497764 h 697770"/>
                        <a:gd name="connsiteX2" fmla="*/ 11001 w 253937"/>
                        <a:gd name="connsiteY2" fmla="*/ 236507 h 697770"/>
                        <a:gd name="connsiteX3" fmla="*/ 145587 w 253937"/>
                        <a:gd name="connsiteY3" fmla="*/ 0 h 697770"/>
                        <a:gd name="connsiteX4" fmla="*/ 252466 w 253937"/>
                        <a:gd name="connsiteY4" fmla="*/ 244424 h 697770"/>
                        <a:gd name="connsiteX5" fmla="*/ 211354 w 253937"/>
                        <a:gd name="connsiteY5" fmla="*/ 517556 h 697770"/>
                        <a:gd name="connsiteX6" fmla="*/ 127775 w 253937"/>
                        <a:gd name="connsiteY6" fmla="*/ 697665 h 697770"/>
                        <a:gd name="connsiteX0" fmla="*/ 132504 w 258666"/>
                        <a:gd name="connsiteY0" fmla="*/ 697673 h 697778"/>
                        <a:gd name="connsiteX1" fmla="*/ 15730 w 258666"/>
                        <a:gd name="connsiteY1" fmla="*/ 497772 h 697778"/>
                        <a:gd name="connsiteX2" fmla="*/ 15728 w 258666"/>
                        <a:gd name="connsiteY2" fmla="*/ 236515 h 697778"/>
                        <a:gd name="connsiteX3" fmla="*/ 150316 w 258666"/>
                        <a:gd name="connsiteY3" fmla="*/ 8 h 697778"/>
                        <a:gd name="connsiteX4" fmla="*/ 257195 w 258666"/>
                        <a:gd name="connsiteY4" fmla="*/ 244432 h 697778"/>
                        <a:gd name="connsiteX5" fmla="*/ 216083 w 258666"/>
                        <a:gd name="connsiteY5" fmla="*/ 517564 h 697778"/>
                        <a:gd name="connsiteX6" fmla="*/ 132504 w 258666"/>
                        <a:gd name="connsiteY6" fmla="*/ 697673 h 697778"/>
                        <a:gd name="connsiteX0" fmla="*/ 118495 w 244657"/>
                        <a:gd name="connsiteY0" fmla="*/ 697673 h 697778"/>
                        <a:gd name="connsiteX1" fmla="*/ 1721 w 244657"/>
                        <a:gd name="connsiteY1" fmla="*/ 497772 h 697778"/>
                        <a:gd name="connsiteX2" fmla="*/ 54707 w 244657"/>
                        <a:gd name="connsiteY2" fmla="*/ 236515 h 697778"/>
                        <a:gd name="connsiteX3" fmla="*/ 136307 w 244657"/>
                        <a:gd name="connsiteY3" fmla="*/ 8 h 697778"/>
                        <a:gd name="connsiteX4" fmla="*/ 243186 w 244657"/>
                        <a:gd name="connsiteY4" fmla="*/ 244432 h 697778"/>
                        <a:gd name="connsiteX5" fmla="*/ 202074 w 244657"/>
                        <a:gd name="connsiteY5" fmla="*/ 517564 h 697778"/>
                        <a:gd name="connsiteX6" fmla="*/ 118495 w 244657"/>
                        <a:gd name="connsiteY6" fmla="*/ 697673 h 697778"/>
                        <a:gd name="connsiteX0" fmla="*/ 118495 w 206864"/>
                        <a:gd name="connsiteY0" fmla="*/ 697673 h 697746"/>
                        <a:gd name="connsiteX1" fmla="*/ 1721 w 206864"/>
                        <a:gd name="connsiteY1" fmla="*/ 497772 h 697746"/>
                        <a:gd name="connsiteX2" fmla="*/ 54707 w 206864"/>
                        <a:gd name="connsiteY2" fmla="*/ 236515 h 697746"/>
                        <a:gd name="connsiteX3" fmla="*/ 136307 w 206864"/>
                        <a:gd name="connsiteY3" fmla="*/ 8 h 697746"/>
                        <a:gd name="connsiteX4" fmla="*/ 190200 w 206864"/>
                        <a:gd name="connsiteY4" fmla="*/ 244432 h 697746"/>
                        <a:gd name="connsiteX5" fmla="*/ 202074 w 206864"/>
                        <a:gd name="connsiteY5" fmla="*/ 517564 h 697746"/>
                        <a:gd name="connsiteX6" fmla="*/ 118495 w 206864"/>
                        <a:gd name="connsiteY6" fmla="*/ 697673 h 697746"/>
                        <a:gd name="connsiteX0" fmla="*/ 118495 w 204203"/>
                        <a:gd name="connsiteY0" fmla="*/ 697673 h 697746"/>
                        <a:gd name="connsiteX1" fmla="*/ 1721 w 204203"/>
                        <a:gd name="connsiteY1" fmla="*/ 497772 h 697746"/>
                        <a:gd name="connsiteX2" fmla="*/ 54707 w 204203"/>
                        <a:gd name="connsiteY2" fmla="*/ 236515 h 697746"/>
                        <a:gd name="connsiteX3" fmla="*/ 136307 w 204203"/>
                        <a:gd name="connsiteY3" fmla="*/ 8 h 697746"/>
                        <a:gd name="connsiteX4" fmla="*/ 190200 w 204203"/>
                        <a:gd name="connsiteY4" fmla="*/ 244432 h 697746"/>
                        <a:gd name="connsiteX5" fmla="*/ 202074 w 204203"/>
                        <a:gd name="connsiteY5" fmla="*/ 517564 h 697746"/>
                        <a:gd name="connsiteX6" fmla="*/ 118495 w 204203"/>
                        <a:gd name="connsiteY6" fmla="*/ 697673 h 697746"/>
                        <a:gd name="connsiteX0" fmla="*/ 125903 w 211611"/>
                        <a:gd name="connsiteY0" fmla="*/ 697673 h 702887"/>
                        <a:gd name="connsiteX1" fmla="*/ 11935 w 211611"/>
                        <a:gd name="connsiteY1" fmla="*/ 640553 h 702887"/>
                        <a:gd name="connsiteX2" fmla="*/ 9129 w 211611"/>
                        <a:gd name="connsiteY2" fmla="*/ 497772 h 702887"/>
                        <a:gd name="connsiteX3" fmla="*/ 62115 w 211611"/>
                        <a:gd name="connsiteY3" fmla="*/ 236515 h 702887"/>
                        <a:gd name="connsiteX4" fmla="*/ 143715 w 211611"/>
                        <a:gd name="connsiteY4" fmla="*/ 8 h 702887"/>
                        <a:gd name="connsiteX5" fmla="*/ 197608 w 211611"/>
                        <a:gd name="connsiteY5" fmla="*/ 244432 h 702887"/>
                        <a:gd name="connsiteX6" fmla="*/ 209482 w 211611"/>
                        <a:gd name="connsiteY6" fmla="*/ 517564 h 702887"/>
                        <a:gd name="connsiteX7" fmla="*/ 125903 w 211611"/>
                        <a:gd name="connsiteY7" fmla="*/ 697673 h 702887"/>
                        <a:gd name="connsiteX0" fmla="*/ 125903 w 198336"/>
                        <a:gd name="connsiteY0" fmla="*/ 697673 h 702739"/>
                        <a:gd name="connsiteX1" fmla="*/ 11935 w 198336"/>
                        <a:gd name="connsiteY1" fmla="*/ 640553 h 702739"/>
                        <a:gd name="connsiteX2" fmla="*/ 9129 w 198336"/>
                        <a:gd name="connsiteY2" fmla="*/ 497772 h 702739"/>
                        <a:gd name="connsiteX3" fmla="*/ 62115 w 198336"/>
                        <a:gd name="connsiteY3" fmla="*/ 236515 h 702739"/>
                        <a:gd name="connsiteX4" fmla="*/ 143715 w 198336"/>
                        <a:gd name="connsiteY4" fmla="*/ 8 h 702739"/>
                        <a:gd name="connsiteX5" fmla="*/ 197608 w 198336"/>
                        <a:gd name="connsiteY5" fmla="*/ 244432 h 702739"/>
                        <a:gd name="connsiteX6" fmla="*/ 171634 w 198336"/>
                        <a:gd name="connsiteY6" fmla="*/ 520039 h 702739"/>
                        <a:gd name="connsiteX7" fmla="*/ 125903 w 198336"/>
                        <a:gd name="connsiteY7" fmla="*/ 697673 h 702739"/>
                        <a:gd name="connsiteX0" fmla="*/ 125903 w 198134"/>
                        <a:gd name="connsiteY0" fmla="*/ 697673 h 698064"/>
                        <a:gd name="connsiteX1" fmla="*/ 11935 w 198134"/>
                        <a:gd name="connsiteY1" fmla="*/ 640553 h 698064"/>
                        <a:gd name="connsiteX2" fmla="*/ 9129 w 198134"/>
                        <a:gd name="connsiteY2" fmla="*/ 497772 h 698064"/>
                        <a:gd name="connsiteX3" fmla="*/ 62115 w 198134"/>
                        <a:gd name="connsiteY3" fmla="*/ 236515 h 698064"/>
                        <a:gd name="connsiteX4" fmla="*/ 143715 w 198134"/>
                        <a:gd name="connsiteY4" fmla="*/ 8 h 698064"/>
                        <a:gd name="connsiteX5" fmla="*/ 197608 w 198134"/>
                        <a:gd name="connsiteY5" fmla="*/ 244432 h 698064"/>
                        <a:gd name="connsiteX6" fmla="*/ 171634 w 198134"/>
                        <a:gd name="connsiteY6" fmla="*/ 520039 h 698064"/>
                        <a:gd name="connsiteX7" fmla="*/ 178455 w 198134"/>
                        <a:gd name="connsiteY7" fmla="*/ 657876 h 698064"/>
                        <a:gd name="connsiteX8" fmla="*/ 125903 w 198134"/>
                        <a:gd name="connsiteY8" fmla="*/ 697673 h 698064"/>
                        <a:gd name="connsiteX0" fmla="*/ 125903 w 198134"/>
                        <a:gd name="connsiteY0" fmla="*/ 697673 h 697823"/>
                        <a:gd name="connsiteX1" fmla="*/ 11935 w 198134"/>
                        <a:gd name="connsiteY1" fmla="*/ 647977 h 697823"/>
                        <a:gd name="connsiteX2" fmla="*/ 9129 w 198134"/>
                        <a:gd name="connsiteY2" fmla="*/ 497772 h 697823"/>
                        <a:gd name="connsiteX3" fmla="*/ 62115 w 198134"/>
                        <a:gd name="connsiteY3" fmla="*/ 236515 h 697823"/>
                        <a:gd name="connsiteX4" fmla="*/ 143715 w 198134"/>
                        <a:gd name="connsiteY4" fmla="*/ 8 h 697823"/>
                        <a:gd name="connsiteX5" fmla="*/ 197608 w 198134"/>
                        <a:gd name="connsiteY5" fmla="*/ 244432 h 697823"/>
                        <a:gd name="connsiteX6" fmla="*/ 171634 w 198134"/>
                        <a:gd name="connsiteY6" fmla="*/ 520039 h 697823"/>
                        <a:gd name="connsiteX7" fmla="*/ 178455 w 198134"/>
                        <a:gd name="connsiteY7" fmla="*/ 657876 h 697823"/>
                        <a:gd name="connsiteX8" fmla="*/ 125903 w 198134"/>
                        <a:gd name="connsiteY8" fmla="*/ 697673 h 6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134" h="697823">
                          <a:moveTo>
                            <a:pt x="125903" y="697673"/>
                          </a:moveTo>
                          <a:cubicBezTo>
                            <a:pt x="98150" y="696023"/>
                            <a:pt x="31397" y="681294"/>
                            <a:pt x="11935" y="647977"/>
                          </a:cubicBezTo>
                          <a:cubicBezTo>
                            <a:pt x="-7527" y="614660"/>
                            <a:pt x="766" y="566349"/>
                            <a:pt x="9129" y="497772"/>
                          </a:cubicBezTo>
                          <a:cubicBezTo>
                            <a:pt x="17492" y="429195"/>
                            <a:pt x="39684" y="319476"/>
                            <a:pt x="62115" y="236515"/>
                          </a:cubicBezTo>
                          <a:cubicBezTo>
                            <a:pt x="84546" y="153554"/>
                            <a:pt x="121133" y="-1311"/>
                            <a:pt x="143715" y="8"/>
                          </a:cubicBezTo>
                          <a:cubicBezTo>
                            <a:pt x="166297" y="1327"/>
                            <a:pt x="192955" y="157760"/>
                            <a:pt x="197608" y="244432"/>
                          </a:cubicBezTo>
                          <a:cubicBezTo>
                            <a:pt x="202261" y="331104"/>
                            <a:pt x="174826" y="451132"/>
                            <a:pt x="171634" y="520039"/>
                          </a:cubicBezTo>
                          <a:cubicBezTo>
                            <a:pt x="168442" y="588946"/>
                            <a:pt x="186077" y="628270"/>
                            <a:pt x="178455" y="657876"/>
                          </a:cubicBezTo>
                          <a:cubicBezTo>
                            <a:pt x="170833" y="687482"/>
                            <a:pt x="153656" y="699323"/>
                            <a:pt x="125903" y="69767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grpSp>
              <p:grpSp>
                <p:nvGrpSpPr>
                  <p:cNvPr id="339" name="Group 338">
                    <a:extLst>
                      <a:ext uri="{FF2B5EF4-FFF2-40B4-BE49-F238E27FC236}">
                        <a16:creationId xmlns:a16="http://schemas.microsoft.com/office/drawing/2014/main" id="{75FEF12B-EE92-4C03-A4E8-28814D9245FD}"/>
                      </a:ext>
                    </a:extLst>
                  </p:cNvPr>
                  <p:cNvGrpSpPr/>
                  <p:nvPr/>
                </p:nvGrpSpPr>
                <p:grpSpPr>
                  <a:xfrm rot="19745478">
                    <a:off x="9792371" y="1493568"/>
                    <a:ext cx="259538" cy="636872"/>
                    <a:chOff x="4853153" y="354282"/>
                    <a:chExt cx="279678" cy="732460"/>
                  </a:xfrm>
                  <a:grpFill/>
                </p:grpSpPr>
                <p:sp>
                  <p:nvSpPr>
                    <p:cNvPr id="343" name="Freeform: Shape 342">
                      <a:extLst>
                        <a:ext uri="{FF2B5EF4-FFF2-40B4-BE49-F238E27FC236}">
                          <a16:creationId xmlns:a16="http://schemas.microsoft.com/office/drawing/2014/main" id="{FE56C605-32F0-450E-A807-0CB311CD771B}"/>
                        </a:ext>
                      </a:extLst>
                    </p:cNvPr>
                    <p:cNvSpPr/>
                    <p:nvPr/>
                  </p:nvSpPr>
                  <p:spPr>
                    <a:xfrm>
                      <a:off x="4853153" y="354282"/>
                      <a:ext cx="279678" cy="732384"/>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678" h="732384">
                          <a:moveTo>
                            <a:pt x="132503" y="732311"/>
                          </a:moveTo>
                          <a:cubicBezTo>
                            <a:pt x="86321" y="729012"/>
                            <a:pt x="35191" y="609270"/>
                            <a:pt x="15729" y="532410"/>
                          </a:cubicBezTo>
                          <a:cubicBezTo>
                            <a:pt x="-3733" y="455550"/>
                            <a:pt x="-6702" y="359888"/>
                            <a:pt x="15729" y="271153"/>
                          </a:cubicBezTo>
                          <a:cubicBezTo>
                            <a:pt x="38160" y="182418"/>
                            <a:pt x="114690" y="0"/>
                            <a:pt x="150316" y="0"/>
                          </a:cubicBezTo>
                          <a:cubicBezTo>
                            <a:pt x="185942" y="0"/>
                            <a:pt x="237402" y="168234"/>
                            <a:pt x="257194" y="279070"/>
                          </a:cubicBezTo>
                          <a:cubicBezTo>
                            <a:pt x="276986" y="389906"/>
                            <a:pt x="289851" y="476662"/>
                            <a:pt x="269069" y="552202"/>
                          </a:cubicBezTo>
                          <a:cubicBezTo>
                            <a:pt x="248287" y="627742"/>
                            <a:pt x="178685" y="735610"/>
                            <a:pt x="132503" y="7323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44" name="Freeform: Shape 343">
                      <a:extLst>
                        <a:ext uri="{FF2B5EF4-FFF2-40B4-BE49-F238E27FC236}">
                          <a16:creationId xmlns:a16="http://schemas.microsoft.com/office/drawing/2014/main" id="{93419123-BD34-4103-861B-0F093B89BC32}"/>
                        </a:ext>
                      </a:extLst>
                    </p:cNvPr>
                    <p:cNvSpPr/>
                    <p:nvPr/>
                  </p:nvSpPr>
                  <p:spPr>
                    <a:xfrm>
                      <a:off x="4974661" y="388919"/>
                      <a:ext cx="32389" cy="697823"/>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22899 w 270074"/>
                        <a:gd name="connsiteY0" fmla="*/ 732311 h 732384"/>
                        <a:gd name="connsiteX1" fmla="*/ 6125 w 270074"/>
                        <a:gd name="connsiteY1" fmla="*/ 532410 h 732384"/>
                        <a:gd name="connsiteX2" fmla="*/ 6125 w 270074"/>
                        <a:gd name="connsiteY2" fmla="*/ 271153 h 732384"/>
                        <a:gd name="connsiteX3" fmla="*/ 140712 w 270074"/>
                        <a:gd name="connsiteY3" fmla="*/ 0 h 732384"/>
                        <a:gd name="connsiteX4" fmla="*/ 247590 w 270074"/>
                        <a:gd name="connsiteY4" fmla="*/ 279070 h 732384"/>
                        <a:gd name="connsiteX5" fmla="*/ 259465 w 270074"/>
                        <a:gd name="connsiteY5" fmla="*/ 552202 h 732384"/>
                        <a:gd name="connsiteX6" fmla="*/ 122899 w 270074"/>
                        <a:gd name="connsiteY6" fmla="*/ 732311 h 732384"/>
                        <a:gd name="connsiteX0" fmla="*/ 127775 w 274950"/>
                        <a:gd name="connsiteY0" fmla="*/ 732311 h 732384"/>
                        <a:gd name="connsiteX1" fmla="*/ 11001 w 274950"/>
                        <a:gd name="connsiteY1" fmla="*/ 532410 h 732384"/>
                        <a:gd name="connsiteX2" fmla="*/ 11001 w 274950"/>
                        <a:gd name="connsiteY2" fmla="*/ 271153 h 732384"/>
                        <a:gd name="connsiteX3" fmla="*/ 145588 w 274950"/>
                        <a:gd name="connsiteY3" fmla="*/ 0 h 732384"/>
                        <a:gd name="connsiteX4" fmla="*/ 252466 w 274950"/>
                        <a:gd name="connsiteY4" fmla="*/ 279070 h 732384"/>
                        <a:gd name="connsiteX5" fmla="*/ 264341 w 274950"/>
                        <a:gd name="connsiteY5" fmla="*/ 552202 h 732384"/>
                        <a:gd name="connsiteX6" fmla="*/ 127775 w 274950"/>
                        <a:gd name="connsiteY6" fmla="*/ 732311 h 732384"/>
                        <a:gd name="connsiteX0" fmla="*/ 127775 w 265126"/>
                        <a:gd name="connsiteY0" fmla="*/ 732311 h 732416"/>
                        <a:gd name="connsiteX1" fmla="*/ 11001 w 265126"/>
                        <a:gd name="connsiteY1" fmla="*/ 532410 h 732416"/>
                        <a:gd name="connsiteX2" fmla="*/ 11001 w 265126"/>
                        <a:gd name="connsiteY2" fmla="*/ 271153 h 732416"/>
                        <a:gd name="connsiteX3" fmla="*/ 145588 w 265126"/>
                        <a:gd name="connsiteY3" fmla="*/ 0 h 732416"/>
                        <a:gd name="connsiteX4" fmla="*/ 252466 w 265126"/>
                        <a:gd name="connsiteY4" fmla="*/ 279070 h 732416"/>
                        <a:gd name="connsiteX5" fmla="*/ 264341 w 265126"/>
                        <a:gd name="connsiteY5" fmla="*/ 552202 h 732416"/>
                        <a:gd name="connsiteX6" fmla="*/ 127775 w 265126"/>
                        <a:gd name="connsiteY6" fmla="*/ 732311 h 732416"/>
                        <a:gd name="connsiteX0" fmla="*/ 127775 w 253937"/>
                        <a:gd name="connsiteY0" fmla="*/ 732311 h 732416"/>
                        <a:gd name="connsiteX1" fmla="*/ 11001 w 253937"/>
                        <a:gd name="connsiteY1" fmla="*/ 532410 h 732416"/>
                        <a:gd name="connsiteX2" fmla="*/ 11001 w 253937"/>
                        <a:gd name="connsiteY2" fmla="*/ 271153 h 732416"/>
                        <a:gd name="connsiteX3" fmla="*/ 145588 w 253937"/>
                        <a:gd name="connsiteY3" fmla="*/ 0 h 732416"/>
                        <a:gd name="connsiteX4" fmla="*/ 252466 w 253937"/>
                        <a:gd name="connsiteY4" fmla="*/ 279070 h 732416"/>
                        <a:gd name="connsiteX5" fmla="*/ 211354 w 253937"/>
                        <a:gd name="connsiteY5" fmla="*/ 552202 h 732416"/>
                        <a:gd name="connsiteX6" fmla="*/ 127775 w 253937"/>
                        <a:gd name="connsiteY6" fmla="*/ 732311 h 732416"/>
                        <a:gd name="connsiteX0" fmla="*/ 127775 w 253937"/>
                        <a:gd name="connsiteY0" fmla="*/ 697665 h 697770"/>
                        <a:gd name="connsiteX1" fmla="*/ 11001 w 253937"/>
                        <a:gd name="connsiteY1" fmla="*/ 497764 h 697770"/>
                        <a:gd name="connsiteX2" fmla="*/ 11001 w 253937"/>
                        <a:gd name="connsiteY2" fmla="*/ 236507 h 697770"/>
                        <a:gd name="connsiteX3" fmla="*/ 145587 w 253937"/>
                        <a:gd name="connsiteY3" fmla="*/ 0 h 697770"/>
                        <a:gd name="connsiteX4" fmla="*/ 252466 w 253937"/>
                        <a:gd name="connsiteY4" fmla="*/ 244424 h 697770"/>
                        <a:gd name="connsiteX5" fmla="*/ 211354 w 253937"/>
                        <a:gd name="connsiteY5" fmla="*/ 517556 h 697770"/>
                        <a:gd name="connsiteX6" fmla="*/ 127775 w 253937"/>
                        <a:gd name="connsiteY6" fmla="*/ 697665 h 697770"/>
                        <a:gd name="connsiteX0" fmla="*/ 132504 w 258666"/>
                        <a:gd name="connsiteY0" fmla="*/ 697673 h 697778"/>
                        <a:gd name="connsiteX1" fmla="*/ 15730 w 258666"/>
                        <a:gd name="connsiteY1" fmla="*/ 497772 h 697778"/>
                        <a:gd name="connsiteX2" fmla="*/ 15728 w 258666"/>
                        <a:gd name="connsiteY2" fmla="*/ 236515 h 697778"/>
                        <a:gd name="connsiteX3" fmla="*/ 150316 w 258666"/>
                        <a:gd name="connsiteY3" fmla="*/ 8 h 697778"/>
                        <a:gd name="connsiteX4" fmla="*/ 257195 w 258666"/>
                        <a:gd name="connsiteY4" fmla="*/ 244432 h 697778"/>
                        <a:gd name="connsiteX5" fmla="*/ 216083 w 258666"/>
                        <a:gd name="connsiteY5" fmla="*/ 517564 h 697778"/>
                        <a:gd name="connsiteX6" fmla="*/ 132504 w 258666"/>
                        <a:gd name="connsiteY6" fmla="*/ 697673 h 697778"/>
                        <a:gd name="connsiteX0" fmla="*/ 118495 w 244657"/>
                        <a:gd name="connsiteY0" fmla="*/ 697673 h 697778"/>
                        <a:gd name="connsiteX1" fmla="*/ 1721 w 244657"/>
                        <a:gd name="connsiteY1" fmla="*/ 497772 h 697778"/>
                        <a:gd name="connsiteX2" fmla="*/ 54707 w 244657"/>
                        <a:gd name="connsiteY2" fmla="*/ 236515 h 697778"/>
                        <a:gd name="connsiteX3" fmla="*/ 136307 w 244657"/>
                        <a:gd name="connsiteY3" fmla="*/ 8 h 697778"/>
                        <a:gd name="connsiteX4" fmla="*/ 243186 w 244657"/>
                        <a:gd name="connsiteY4" fmla="*/ 244432 h 697778"/>
                        <a:gd name="connsiteX5" fmla="*/ 202074 w 244657"/>
                        <a:gd name="connsiteY5" fmla="*/ 517564 h 697778"/>
                        <a:gd name="connsiteX6" fmla="*/ 118495 w 244657"/>
                        <a:gd name="connsiteY6" fmla="*/ 697673 h 697778"/>
                        <a:gd name="connsiteX0" fmla="*/ 118495 w 206864"/>
                        <a:gd name="connsiteY0" fmla="*/ 697673 h 697746"/>
                        <a:gd name="connsiteX1" fmla="*/ 1721 w 206864"/>
                        <a:gd name="connsiteY1" fmla="*/ 497772 h 697746"/>
                        <a:gd name="connsiteX2" fmla="*/ 54707 w 206864"/>
                        <a:gd name="connsiteY2" fmla="*/ 236515 h 697746"/>
                        <a:gd name="connsiteX3" fmla="*/ 136307 w 206864"/>
                        <a:gd name="connsiteY3" fmla="*/ 8 h 697746"/>
                        <a:gd name="connsiteX4" fmla="*/ 190200 w 206864"/>
                        <a:gd name="connsiteY4" fmla="*/ 244432 h 697746"/>
                        <a:gd name="connsiteX5" fmla="*/ 202074 w 206864"/>
                        <a:gd name="connsiteY5" fmla="*/ 517564 h 697746"/>
                        <a:gd name="connsiteX6" fmla="*/ 118495 w 206864"/>
                        <a:gd name="connsiteY6" fmla="*/ 697673 h 697746"/>
                        <a:gd name="connsiteX0" fmla="*/ 118495 w 204203"/>
                        <a:gd name="connsiteY0" fmla="*/ 697673 h 697746"/>
                        <a:gd name="connsiteX1" fmla="*/ 1721 w 204203"/>
                        <a:gd name="connsiteY1" fmla="*/ 497772 h 697746"/>
                        <a:gd name="connsiteX2" fmla="*/ 54707 w 204203"/>
                        <a:gd name="connsiteY2" fmla="*/ 236515 h 697746"/>
                        <a:gd name="connsiteX3" fmla="*/ 136307 w 204203"/>
                        <a:gd name="connsiteY3" fmla="*/ 8 h 697746"/>
                        <a:gd name="connsiteX4" fmla="*/ 190200 w 204203"/>
                        <a:gd name="connsiteY4" fmla="*/ 244432 h 697746"/>
                        <a:gd name="connsiteX5" fmla="*/ 202074 w 204203"/>
                        <a:gd name="connsiteY5" fmla="*/ 517564 h 697746"/>
                        <a:gd name="connsiteX6" fmla="*/ 118495 w 204203"/>
                        <a:gd name="connsiteY6" fmla="*/ 697673 h 697746"/>
                        <a:gd name="connsiteX0" fmla="*/ 125903 w 211611"/>
                        <a:gd name="connsiteY0" fmla="*/ 697673 h 702887"/>
                        <a:gd name="connsiteX1" fmla="*/ 11935 w 211611"/>
                        <a:gd name="connsiteY1" fmla="*/ 640553 h 702887"/>
                        <a:gd name="connsiteX2" fmla="*/ 9129 w 211611"/>
                        <a:gd name="connsiteY2" fmla="*/ 497772 h 702887"/>
                        <a:gd name="connsiteX3" fmla="*/ 62115 w 211611"/>
                        <a:gd name="connsiteY3" fmla="*/ 236515 h 702887"/>
                        <a:gd name="connsiteX4" fmla="*/ 143715 w 211611"/>
                        <a:gd name="connsiteY4" fmla="*/ 8 h 702887"/>
                        <a:gd name="connsiteX5" fmla="*/ 197608 w 211611"/>
                        <a:gd name="connsiteY5" fmla="*/ 244432 h 702887"/>
                        <a:gd name="connsiteX6" fmla="*/ 209482 w 211611"/>
                        <a:gd name="connsiteY6" fmla="*/ 517564 h 702887"/>
                        <a:gd name="connsiteX7" fmla="*/ 125903 w 211611"/>
                        <a:gd name="connsiteY7" fmla="*/ 697673 h 702887"/>
                        <a:gd name="connsiteX0" fmla="*/ 125903 w 198336"/>
                        <a:gd name="connsiteY0" fmla="*/ 697673 h 702739"/>
                        <a:gd name="connsiteX1" fmla="*/ 11935 w 198336"/>
                        <a:gd name="connsiteY1" fmla="*/ 640553 h 702739"/>
                        <a:gd name="connsiteX2" fmla="*/ 9129 w 198336"/>
                        <a:gd name="connsiteY2" fmla="*/ 497772 h 702739"/>
                        <a:gd name="connsiteX3" fmla="*/ 62115 w 198336"/>
                        <a:gd name="connsiteY3" fmla="*/ 236515 h 702739"/>
                        <a:gd name="connsiteX4" fmla="*/ 143715 w 198336"/>
                        <a:gd name="connsiteY4" fmla="*/ 8 h 702739"/>
                        <a:gd name="connsiteX5" fmla="*/ 197608 w 198336"/>
                        <a:gd name="connsiteY5" fmla="*/ 244432 h 702739"/>
                        <a:gd name="connsiteX6" fmla="*/ 171634 w 198336"/>
                        <a:gd name="connsiteY6" fmla="*/ 520039 h 702739"/>
                        <a:gd name="connsiteX7" fmla="*/ 125903 w 198336"/>
                        <a:gd name="connsiteY7" fmla="*/ 697673 h 702739"/>
                        <a:gd name="connsiteX0" fmla="*/ 125903 w 198134"/>
                        <a:gd name="connsiteY0" fmla="*/ 697673 h 698064"/>
                        <a:gd name="connsiteX1" fmla="*/ 11935 w 198134"/>
                        <a:gd name="connsiteY1" fmla="*/ 640553 h 698064"/>
                        <a:gd name="connsiteX2" fmla="*/ 9129 w 198134"/>
                        <a:gd name="connsiteY2" fmla="*/ 497772 h 698064"/>
                        <a:gd name="connsiteX3" fmla="*/ 62115 w 198134"/>
                        <a:gd name="connsiteY3" fmla="*/ 236515 h 698064"/>
                        <a:gd name="connsiteX4" fmla="*/ 143715 w 198134"/>
                        <a:gd name="connsiteY4" fmla="*/ 8 h 698064"/>
                        <a:gd name="connsiteX5" fmla="*/ 197608 w 198134"/>
                        <a:gd name="connsiteY5" fmla="*/ 244432 h 698064"/>
                        <a:gd name="connsiteX6" fmla="*/ 171634 w 198134"/>
                        <a:gd name="connsiteY6" fmla="*/ 520039 h 698064"/>
                        <a:gd name="connsiteX7" fmla="*/ 178455 w 198134"/>
                        <a:gd name="connsiteY7" fmla="*/ 657876 h 698064"/>
                        <a:gd name="connsiteX8" fmla="*/ 125903 w 198134"/>
                        <a:gd name="connsiteY8" fmla="*/ 697673 h 698064"/>
                        <a:gd name="connsiteX0" fmla="*/ 125903 w 198134"/>
                        <a:gd name="connsiteY0" fmla="*/ 697673 h 697823"/>
                        <a:gd name="connsiteX1" fmla="*/ 11935 w 198134"/>
                        <a:gd name="connsiteY1" fmla="*/ 647977 h 697823"/>
                        <a:gd name="connsiteX2" fmla="*/ 9129 w 198134"/>
                        <a:gd name="connsiteY2" fmla="*/ 497772 h 697823"/>
                        <a:gd name="connsiteX3" fmla="*/ 62115 w 198134"/>
                        <a:gd name="connsiteY3" fmla="*/ 236515 h 697823"/>
                        <a:gd name="connsiteX4" fmla="*/ 143715 w 198134"/>
                        <a:gd name="connsiteY4" fmla="*/ 8 h 697823"/>
                        <a:gd name="connsiteX5" fmla="*/ 197608 w 198134"/>
                        <a:gd name="connsiteY5" fmla="*/ 244432 h 697823"/>
                        <a:gd name="connsiteX6" fmla="*/ 171634 w 198134"/>
                        <a:gd name="connsiteY6" fmla="*/ 520039 h 697823"/>
                        <a:gd name="connsiteX7" fmla="*/ 178455 w 198134"/>
                        <a:gd name="connsiteY7" fmla="*/ 657876 h 697823"/>
                        <a:gd name="connsiteX8" fmla="*/ 125903 w 198134"/>
                        <a:gd name="connsiteY8" fmla="*/ 697673 h 6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134" h="697823">
                          <a:moveTo>
                            <a:pt x="125903" y="697673"/>
                          </a:moveTo>
                          <a:cubicBezTo>
                            <a:pt x="98150" y="696023"/>
                            <a:pt x="31397" y="681294"/>
                            <a:pt x="11935" y="647977"/>
                          </a:cubicBezTo>
                          <a:cubicBezTo>
                            <a:pt x="-7527" y="614660"/>
                            <a:pt x="766" y="566349"/>
                            <a:pt x="9129" y="497772"/>
                          </a:cubicBezTo>
                          <a:cubicBezTo>
                            <a:pt x="17492" y="429195"/>
                            <a:pt x="39684" y="319476"/>
                            <a:pt x="62115" y="236515"/>
                          </a:cubicBezTo>
                          <a:cubicBezTo>
                            <a:pt x="84546" y="153554"/>
                            <a:pt x="121133" y="-1311"/>
                            <a:pt x="143715" y="8"/>
                          </a:cubicBezTo>
                          <a:cubicBezTo>
                            <a:pt x="166297" y="1327"/>
                            <a:pt x="192955" y="157760"/>
                            <a:pt x="197608" y="244432"/>
                          </a:cubicBezTo>
                          <a:cubicBezTo>
                            <a:pt x="202261" y="331104"/>
                            <a:pt x="174826" y="451132"/>
                            <a:pt x="171634" y="520039"/>
                          </a:cubicBezTo>
                          <a:cubicBezTo>
                            <a:pt x="168442" y="588946"/>
                            <a:pt x="186077" y="628270"/>
                            <a:pt x="178455" y="657876"/>
                          </a:cubicBezTo>
                          <a:cubicBezTo>
                            <a:pt x="170833" y="687482"/>
                            <a:pt x="153656" y="699323"/>
                            <a:pt x="125903" y="69767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grpSp>
              <p:grpSp>
                <p:nvGrpSpPr>
                  <p:cNvPr id="340" name="Group 339">
                    <a:extLst>
                      <a:ext uri="{FF2B5EF4-FFF2-40B4-BE49-F238E27FC236}">
                        <a16:creationId xmlns:a16="http://schemas.microsoft.com/office/drawing/2014/main" id="{D0236C5E-3E88-4389-A57A-F0CEBC288DAB}"/>
                      </a:ext>
                    </a:extLst>
                  </p:cNvPr>
                  <p:cNvGrpSpPr/>
                  <p:nvPr/>
                </p:nvGrpSpPr>
                <p:grpSpPr>
                  <a:xfrm rot="3469345">
                    <a:off x="10285777" y="1699530"/>
                    <a:ext cx="195104" cy="507630"/>
                    <a:chOff x="4853153" y="354282"/>
                    <a:chExt cx="279678" cy="732460"/>
                  </a:xfrm>
                  <a:grpFill/>
                </p:grpSpPr>
                <p:sp>
                  <p:nvSpPr>
                    <p:cNvPr id="341" name="Freeform: Shape 340">
                      <a:extLst>
                        <a:ext uri="{FF2B5EF4-FFF2-40B4-BE49-F238E27FC236}">
                          <a16:creationId xmlns:a16="http://schemas.microsoft.com/office/drawing/2014/main" id="{DC43F3B5-D718-4ECD-BED3-C92AE5D91125}"/>
                        </a:ext>
                      </a:extLst>
                    </p:cNvPr>
                    <p:cNvSpPr/>
                    <p:nvPr/>
                  </p:nvSpPr>
                  <p:spPr>
                    <a:xfrm>
                      <a:off x="4853153" y="354282"/>
                      <a:ext cx="279678" cy="732384"/>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678" h="732384">
                          <a:moveTo>
                            <a:pt x="132503" y="732311"/>
                          </a:moveTo>
                          <a:cubicBezTo>
                            <a:pt x="86321" y="729012"/>
                            <a:pt x="35191" y="609270"/>
                            <a:pt x="15729" y="532410"/>
                          </a:cubicBezTo>
                          <a:cubicBezTo>
                            <a:pt x="-3733" y="455550"/>
                            <a:pt x="-6702" y="359888"/>
                            <a:pt x="15729" y="271153"/>
                          </a:cubicBezTo>
                          <a:cubicBezTo>
                            <a:pt x="38160" y="182418"/>
                            <a:pt x="114690" y="0"/>
                            <a:pt x="150316" y="0"/>
                          </a:cubicBezTo>
                          <a:cubicBezTo>
                            <a:pt x="185942" y="0"/>
                            <a:pt x="237402" y="168234"/>
                            <a:pt x="257194" y="279070"/>
                          </a:cubicBezTo>
                          <a:cubicBezTo>
                            <a:pt x="276986" y="389906"/>
                            <a:pt x="289851" y="476662"/>
                            <a:pt x="269069" y="552202"/>
                          </a:cubicBezTo>
                          <a:cubicBezTo>
                            <a:pt x="248287" y="627742"/>
                            <a:pt x="178685" y="735610"/>
                            <a:pt x="132503" y="7323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42" name="Freeform: Shape 341">
                      <a:extLst>
                        <a:ext uri="{FF2B5EF4-FFF2-40B4-BE49-F238E27FC236}">
                          <a16:creationId xmlns:a16="http://schemas.microsoft.com/office/drawing/2014/main" id="{2838529C-8976-4D56-A117-5E26B4D15E99}"/>
                        </a:ext>
                      </a:extLst>
                    </p:cNvPr>
                    <p:cNvSpPr/>
                    <p:nvPr/>
                  </p:nvSpPr>
                  <p:spPr>
                    <a:xfrm>
                      <a:off x="4974661" y="388919"/>
                      <a:ext cx="32389" cy="697823"/>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22899 w 270074"/>
                        <a:gd name="connsiteY0" fmla="*/ 732311 h 732384"/>
                        <a:gd name="connsiteX1" fmla="*/ 6125 w 270074"/>
                        <a:gd name="connsiteY1" fmla="*/ 532410 h 732384"/>
                        <a:gd name="connsiteX2" fmla="*/ 6125 w 270074"/>
                        <a:gd name="connsiteY2" fmla="*/ 271153 h 732384"/>
                        <a:gd name="connsiteX3" fmla="*/ 140712 w 270074"/>
                        <a:gd name="connsiteY3" fmla="*/ 0 h 732384"/>
                        <a:gd name="connsiteX4" fmla="*/ 247590 w 270074"/>
                        <a:gd name="connsiteY4" fmla="*/ 279070 h 732384"/>
                        <a:gd name="connsiteX5" fmla="*/ 259465 w 270074"/>
                        <a:gd name="connsiteY5" fmla="*/ 552202 h 732384"/>
                        <a:gd name="connsiteX6" fmla="*/ 122899 w 270074"/>
                        <a:gd name="connsiteY6" fmla="*/ 732311 h 732384"/>
                        <a:gd name="connsiteX0" fmla="*/ 127775 w 274950"/>
                        <a:gd name="connsiteY0" fmla="*/ 732311 h 732384"/>
                        <a:gd name="connsiteX1" fmla="*/ 11001 w 274950"/>
                        <a:gd name="connsiteY1" fmla="*/ 532410 h 732384"/>
                        <a:gd name="connsiteX2" fmla="*/ 11001 w 274950"/>
                        <a:gd name="connsiteY2" fmla="*/ 271153 h 732384"/>
                        <a:gd name="connsiteX3" fmla="*/ 145588 w 274950"/>
                        <a:gd name="connsiteY3" fmla="*/ 0 h 732384"/>
                        <a:gd name="connsiteX4" fmla="*/ 252466 w 274950"/>
                        <a:gd name="connsiteY4" fmla="*/ 279070 h 732384"/>
                        <a:gd name="connsiteX5" fmla="*/ 264341 w 274950"/>
                        <a:gd name="connsiteY5" fmla="*/ 552202 h 732384"/>
                        <a:gd name="connsiteX6" fmla="*/ 127775 w 274950"/>
                        <a:gd name="connsiteY6" fmla="*/ 732311 h 732384"/>
                        <a:gd name="connsiteX0" fmla="*/ 127775 w 265126"/>
                        <a:gd name="connsiteY0" fmla="*/ 732311 h 732416"/>
                        <a:gd name="connsiteX1" fmla="*/ 11001 w 265126"/>
                        <a:gd name="connsiteY1" fmla="*/ 532410 h 732416"/>
                        <a:gd name="connsiteX2" fmla="*/ 11001 w 265126"/>
                        <a:gd name="connsiteY2" fmla="*/ 271153 h 732416"/>
                        <a:gd name="connsiteX3" fmla="*/ 145588 w 265126"/>
                        <a:gd name="connsiteY3" fmla="*/ 0 h 732416"/>
                        <a:gd name="connsiteX4" fmla="*/ 252466 w 265126"/>
                        <a:gd name="connsiteY4" fmla="*/ 279070 h 732416"/>
                        <a:gd name="connsiteX5" fmla="*/ 264341 w 265126"/>
                        <a:gd name="connsiteY5" fmla="*/ 552202 h 732416"/>
                        <a:gd name="connsiteX6" fmla="*/ 127775 w 265126"/>
                        <a:gd name="connsiteY6" fmla="*/ 732311 h 732416"/>
                        <a:gd name="connsiteX0" fmla="*/ 127775 w 253937"/>
                        <a:gd name="connsiteY0" fmla="*/ 732311 h 732416"/>
                        <a:gd name="connsiteX1" fmla="*/ 11001 w 253937"/>
                        <a:gd name="connsiteY1" fmla="*/ 532410 h 732416"/>
                        <a:gd name="connsiteX2" fmla="*/ 11001 w 253937"/>
                        <a:gd name="connsiteY2" fmla="*/ 271153 h 732416"/>
                        <a:gd name="connsiteX3" fmla="*/ 145588 w 253937"/>
                        <a:gd name="connsiteY3" fmla="*/ 0 h 732416"/>
                        <a:gd name="connsiteX4" fmla="*/ 252466 w 253937"/>
                        <a:gd name="connsiteY4" fmla="*/ 279070 h 732416"/>
                        <a:gd name="connsiteX5" fmla="*/ 211354 w 253937"/>
                        <a:gd name="connsiteY5" fmla="*/ 552202 h 732416"/>
                        <a:gd name="connsiteX6" fmla="*/ 127775 w 253937"/>
                        <a:gd name="connsiteY6" fmla="*/ 732311 h 732416"/>
                        <a:gd name="connsiteX0" fmla="*/ 127775 w 253937"/>
                        <a:gd name="connsiteY0" fmla="*/ 697665 h 697770"/>
                        <a:gd name="connsiteX1" fmla="*/ 11001 w 253937"/>
                        <a:gd name="connsiteY1" fmla="*/ 497764 h 697770"/>
                        <a:gd name="connsiteX2" fmla="*/ 11001 w 253937"/>
                        <a:gd name="connsiteY2" fmla="*/ 236507 h 697770"/>
                        <a:gd name="connsiteX3" fmla="*/ 145587 w 253937"/>
                        <a:gd name="connsiteY3" fmla="*/ 0 h 697770"/>
                        <a:gd name="connsiteX4" fmla="*/ 252466 w 253937"/>
                        <a:gd name="connsiteY4" fmla="*/ 244424 h 697770"/>
                        <a:gd name="connsiteX5" fmla="*/ 211354 w 253937"/>
                        <a:gd name="connsiteY5" fmla="*/ 517556 h 697770"/>
                        <a:gd name="connsiteX6" fmla="*/ 127775 w 253937"/>
                        <a:gd name="connsiteY6" fmla="*/ 697665 h 697770"/>
                        <a:gd name="connsiteX0" fmla="*/ 132504 w 258666"/>
                        <a:gd name="connsiteY0" fmla="*/ 697673 h 697778"/>
                        <a:gd name="connsiteX1" fmla="*/ 15730 w 258666"/>
                        <a:gd name="connsiteY1" fmla="*/ 497772 h 697778"/>
                        <a:gd name="connsiteX2" fmla="*/ 15728 w 258666"/>
                        <a:gd name="connsiteY2" fmla="*/ 236515 h 697778"/>
                        <a:gd name="connsiteX3" fmla="*/ 150316 w 258666"/>
                        <a:gd name="connsiteY3" fmla="*/ 8 h 697778"/>
                        <a:gd name="connsiteX4" fmla="*/ 257195 w 258666"/>
                        <a:gd name="connsiteY4" fmla="*/ 244432 h 697778"/>
                        <a:gd name="connsiteX5" fmla="*/ 216083 w 258666"/>
                        <a:gd name="connsiteY5" fmla="*/ 517564 h 697778"/>
                        <a:gd name="connsiteX6" fmla="*/ 132504 w 258666"/>
                        <a:gd name="connsiteY6" fmla="*/ 697673 h 697778"/>
                        <a:gd name="connsiteX0" fmla="*/ 118495 w 244657"/>
                        <a:gd name="connsiteY0" fmla="*/ 697673 h 697778"/>
                        <a:gd name="connsiteX1" fmla="*/ 1721 w 244657"/>
                        <a:gd name="connsiteY1" fmla="*/ 497772 h 697778"/>
                        <a:gd name="connsiteX2" fmla="*/ 54707 w 244657"/>
                        <a:gd name="connsiteY2" fmla="*/ 236515 h 697778"/>
                        <a:gd name="connsiteX3" fmla="*/ 136307 w 244657"/>
                        <a:gd name="connsiteY3" fmla="*/ 8 h 697778"/>
                        <a:gd name="connsiteX4" fmla="*/ 243186 w 244657"/>
                        <a:gd name="connsiteY4" fmla="*/ 244432 h 697778"/>
                        <a:gd name="connsiteX5" fmla="*/ 202074 w 244657"/>
                        <a:gd name="connsiteY5" fmla="*/ 517564 h 697778"/>
                        <a:gd name="connsiteX6" fmla="*/ 118495 w 244657"/>
                        <a:gd name="connsiteY6" fmla="*/ 697673 h 697778"/>
                        <a:gd name="connsiteX0" fmla="*/ 118495 w 206864"/>
                        <a:gd name="connsiteY0" fmla="*/ 697673 h 697746"/>
                        <a:gd name="connsiteX1" fmla="*/ 1721 w 206864"/>
                        <a:gd name="connsiteY1" fmla="*/ 497772 h 697746"/>
                        <a:gd name="connsiteX2" fmla="*/ 54707 w 206864"/>
                        <a:gd name="connsiteY2" fmla="*/ 236515 h 697746"/>
                        <a:gd name="connsiteX3" fmla="*/ 136307 w 206864"/>
                        <a:gd name="connsiteY3" fmla="*/ 8 h 697746"/>
                        <a:gd name="connsiteX4" fmla="*/ 190200 w 206864"/>
                        <a:gd name="connsiteY4" fmla="*/ 244432 h 697746"/>
                        <a:gd name="connsiteX5" fmla="*/ 202074 w 206864"/>
                        <a:gd name="connsiteY5" fmla="*/ 517564 h 697746"/>
                        <a:gd name="connsiteX6" fmla="*/ 118495 w 206864"/>
                        <a:gd name="connsiteY6" fmla="*/ 697673 h 697746"/>
                        <a:gd name="connsiteX0" fmla="*/ 118495 w 204203"/>
                        <a:gd name="connsiteY0" fmla="*/ 697673 h 697746"/>
                        <a:gd name="connsiteX1" fmla="*/ 1721 w 204203"/>
                        <a:gd name="connsiteY1" fmla="*/ 497772 h 697746"/>
                        <a:gd name="connsiteX2" fmla="*/ 54707 w 204203"/>
                        <a:gd name="connsiteY2" fmla="*/ 236515 h 697746"/>
                        <a:gd name="connsiteX3" fmla="*/ 136307 w 204203"/>
                        <a:gd name="connsiteY3" fmla="*/ 8 h 697746"/>
                        <a:gd name="connsiteX4" fmla="*/ 190200 w 204203"/>
                        <a:gd name="connsiteY4" fmla="*/ 244432 h 697746"/>
                        <a:gd name="connsiteX5" fmla="*/ 202074 w 204203"/>
                        <a:gd name="connsiteY5" fmla="*/ 517564 h 697746"/>
                        <a:gd name="connsiteX6" fmla="*/ 118495 w 204203"/>
                        <a:gd name="connsiteY6" fmla="*/ 697673 h 697746"/>
                        <a:gd name="connsiteX0" fmla="*/ 125903 w 211611"/>
                        <a:gd name="connsiteY0" fmla="*/ 697673 h 702887"/>
                        <a:gd name="connsiteX1" fmla="*/ 11935 w 211611"/>
                        <a:gd name="connsiteY1" fmla="*/ 640553 h 702887"/>
                        <a:gd name="connsiteX2" fmla="*/ 9129 w 211611"/>
                        <a:gd name="connsiteY2" fmla="*/ 497772 h 702887"/>
                        <a:gd name="connsiteX3" fmla="*/ 62115 w 211611"/>
                        <a:gd name="connsiteY3" fmla="*/ 236515 h 702887"/>
                        <a:gd name="connsiteX4" fmla="*/ 143715 w 211611"/>
                        <a:gd name="connsiteY4" fmla="*/ 8 h 702887"/>
                        <a:gd name="connsiteX5" fmla="*/ 197608 w 211611"/>
                        <a:gd name="connsiteY5" fmla="*/ 244432 h 702887"/>
                        <a:gd name="connsiteX6" fmla="*/ 209482 w 211611"/>
                        <a:gd name="connsiteY6" fmla="*/ 517564 h 702887"/>
                        <a:gd name="connsiteX7" fmla="*/ 125903 w 211611"/>
                        <a:gd name="connsiteY7" fmla="*/ 697673 h 702887"/>
                        <a:gd name="connsiteX0" fmla="*/ 125903 w 198336"/>
                        <a:gd name="connsiteY0" fmla="*/ 697673 h 702739"/>
                        <a:gd name="connsiteX1" fmla="*/ 11935 w 198336"/>
                        <a:gd name="connsiteY1" fmla="*/ 640553 h 702739"/>
                        <a:gd name="connsiteX2" fmla="*/ 9129 w 198336"/>
                        <a:gd name="connsiteY2" fmla="*/ 497772 h 702739"/>
                        <a:gd name="connsiteX3" fmla="*/ 62115 w 198336"/>
                        <a:gd name="connsiteY3" fmla="*/ 236515 h 702739"/>
                        <a:gd name="connsiteX4" fmla="*/ 143715 w 198336"/>
                        <a:gd name="connsiteY4" fmla="*/ 8 h 702739"/>
                        <a:gd name="connsiteX5" fmla="*/ 197608 w 198336"/>
                        <a:gd name="connsiteY5" fmla="*/ 244432 h 702739"/>
                        <a:gd name="connsiteX6" fmla="*/ 171634 w 198336"/>
                        <a:gd name="connsiteY6" fmla="*/ 520039 h 702739"/>
                        <a:gd name="connsiteX7" fmla="*/ 125903 w 198336"/>
                        <a:gd name="connsiteY7" fmla="*/ 697673 h 702739"/>
                        <a:gd name="connsiteX0" fmla="*/ 125903 w 198134"/>
                        <a:gd name="connsiteY0" fmla="*/ 697673 h 698064"/>
                        <a:gd name="connsiteX1" fmla="*/ 11935 w 198134"/>
                        <a:gd name="connsiteY1" fmla="*/ 640553 h 698064"/>
                        <a:gd name="connsiteX2" fmla="*/ 9129 w 198134"/>
                        <a:gd name="connsiteY2" fmla="*/ 497772 h 698064"/>
                        <a:gd name="connsiteX3" fmla="*/ 62115 w 198134"/>
                        <a:gd name="connsiteY3" fmla="*/ 236515 h 698064"/>
                        <a:gd name="connsiteX4" fmla="*/ 143715 w 198134"/>
                        <a:gd name="connsiteY4" fmla="*/ 8 h 698064"/>
                        <a:gd name="connsiteX5" fmla="*/ 197608 w 198134"/>
                        <a:gd name="connsiteY5" fmla="*/ 244432 h 698064"/>
                        <a:gd name="connsiteX6" fmla="*/ 171634 w 198134"/>
                        <a:gd name="connsiteY6" fmla="*/ 520039 h 698064"/>
                        <a:gd name="connsiteX7" fmla="*/ 178455 w 198134"/>
                        <a:gd name="connsiteY7" fmla="*/ 657876 h 698064"/>
                        <a:gd name="connsiteX8" fmla="*/ 125903 w 198134"/>
                        <a:gd name="connsiteY8" fmla="*/ 697673 h 698064"/>
                        <a:gd name="connsiteX0" fmla="*/ 125903 w 198134"/>
                        <a:gd name="connsiteY0" fmla="*/ 697673 h 697823"/>
                        <a:gd name="connsiteX1" fmla="*/ 11935 w 198134"/>
                        <a:gd name="connsiteY1" fmla="*/ 647977 h 697823"/>
                        <a:gd name="connsiteX2" fmla="*/ 9129 w 198134"/>
                        <a:gd name="connsiteY2" fmla="*/ 497772 h 697823"/>
                        <a:gd name="connsiteX3" fmla="*/ 62115 w 198134"/>
                        <a:gd name="connsiteY3" fmla="*/ 236515 h 697823"/>
                        <a:gd name="connsiteX4" fmla="*/ 143715 w 198134"/>
                        <a:gd name="connsiteY4" fmla="*/ 8 h 697823"/>
                        <a:gd name="connsiteX5" fmla="*/ 197608 w 198134"/>
                        <a:gd name="connsiteY5" fmla="*/ 244432 h 697823"/>
                        <a:gd name="connsiteX6" fmla="*/ 171634 w 198134"/>
                        <a:gd name="connsiteY6" fmla="*/ 520039 h 697823"/>
                        <a:gd name="connsiteX7" fmla="*/ 178455 w 198134"/>
                        <a:gd name="connsiteY7" fmla="*/ 657876 h 697823"/>
                        <a:gd name="connsiteX8" fmla="*/ 125903 w 198134"/>
                        <a:gd name="connsiteY8" fmla="*/ 697673 h 6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134" h="697823">
                          <a:moveTo>
                            <a:pt x="125903" y="697673"/>
                          </a:moveTo>
                          <a:cubicBezTo>
                            <a:pt x="98150" y="696023"/>
                            <a:pt x="31397" y="681294"/>
                            <a:pt x="11935" y="647977"/>
                          </a:cubicBezTo>
                          <a:cubicBezTo>
                            <a:pt x="-7527" y="614660"/>
                            <a:pt x="766" y="566349"/>
                            <a:pt x="9129" y="497772"/>
                          </a:cubicBezTo>
                          <a:cubicBezTo>
                            <a:pt x="17492" y="429195"/>
                            <a:pt x="39684" y="319476"/>
                            <a:pt x="62115" y="236515"/>
                          </a:cubicBezTo>
                          <a:cubicBezTo>
                            <a:pt x="84546" y="153554"/>
                            <a:pt x="121133" y="-1311"/>
                            <a:pt x="143715" y="8"/>
                          </a:cubicBezTo>
                          <a:cubicBezTo>
                            <a:pt x="166297" y="1327"/>
                            <a:pt x="192955" y="157760"/>
                            <a:pt x="197608" y="244432"/>
                          </a:cubicBezTo>
                          <a:cubicBezTo>
                            <a:pt x="202261" y="331104"/>
                            <a:pt x="174826" y="451132"/>
                            <a:pt x="171634" y="520039"/>
                          </a:cubicBezTo>
                          <a:cubicBezTo>
                            <a:pt x="168442" y="588946"/>
                            <a:pt x="186077" y="628270"/>
                            <a:pt x="178455" y="657876"/>
                          </a:cubicBezTo>
                          <a:cubicBezTo>
                            <a:pt x="170833" y="687482"/>
                            <a:pt x="153656" y="699323"/>
                            <a:pt x="125903" y="69767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grpSp>
            </p:grpSp>
          </p:grpSp>
          <p:sp>
            <p:nvSpPr>
              <p:cNvPr id="244" name="Rectangle 243">
                <a:extLst>
                  <a:ext uri="{FF2B5EF4-FFF2-40B4-BE49-F238E27FC236}">
                    <a16:creationId xmlns:a16="http://schemas.microsoft.com/office/drawing/2014/main" id="{FDC656D1-FF91-4BC7-B33D-CCC08D41CD16}"/>
                  </a:ext>
                </a:extLst>
              </p:cNvPr>
              <p:cNvSpPr/>
              <p:nvPr/>
            </p:nvSpPr>
            <p:spPr>
              <a:xfrm>
                <a:off x="2990481" y="1648906"/>
                <a:ext cx="3024000" cy="10800"/>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45" name="Group 244">
                <a:extLst>
                  <a:ext uri="{FF2B5EF4-FFF2-40B4-BE49-F238E27FC236}">
                    <a16:creationId xmlns:a16="http://schemas.microsoft.com/office/drawing/2014/main" id="{D3CCF78B-0B2B-4323-A2BF-D5FDE953E4FA}"/>
                  </a:ext>
                </a:extLst>
              </p:cNvPr>
              <p:cNvGrpSpPr>
                <a:grpSpLocks noChangeAspect="1"/>
              </p:cNvGrpSpPr>
              <p:nvPr/>
            </p:nvGrpSpPr>
            <p:grpSpPr>
              <a:xfrm rot="20951197">
                <a:off x="3550036" y="2673202"/>
                <a:ext cx="598334" cy="353944"/>
                <a:chOff x="4421873" y="1887687"/>
                <a:chExt cx="2855098" cy="1688931"/>
              </a:xfrm>
              <a:solidFill>
                <a:srgbClr val="85B4DF"/>
              </a:solidFill>
            </p:grpSpPr>
            <p:sp>
              <p:nvSpPr>
                <p:cNvPr id="292" name="Rectangle 8">
                  <a:extLst>
                    <a:ext uri="{FF2B5EF4-FFF2-40B4-BE49-F238E27FC236}">
                      <a16:creationId xmlns:a16="http://schemas.microsoft.com/office/drawing/2014/main" id="{56C16A33-E467-4C37-852E-A8C29F150B5D}"/>
                    </a:ext>
                  </a:extLst>
                </p:cNvPr>
                <p:cNvSpPr/>
                <p:nvPr/>
              </p:nvSpPr>
              <p:spPr>
                <a:xfrm rot="1952070">
                  <a:off x="4421873" y="2337064"/>
                  <a:ext cx="2734431" cy="784138"/>
                </a:xfrm>
                <a:custGeom>
                  <a:avLst/>
                  <a:gdLst>
                    <a:gd name="connsiteX0" fmla="*/ 0 w 2734431"/>
                    <a:gd name="connsiteY0" fmla="*/ 0 h 76401"/>
                    <a:gd name="connsiteX1" fmla="*/ 2734431 w 2734431"/>
                    <a:gd name="connsiteY1" fmla="*/ 0 h 76401"/>
                    <a:gd name="connsiteX2" fmla="*/ 2734431 w 2734431"/>
                    <a:gd name="connsiteY2" fmla="*/ 76401 h 76401"/>
                    <a:gd name="connsiteX3" fmla="*/ 0 w 2734431"/>
                    <a:gd name="connsiteY3" fmla="*/ 76401 h 76401"/>
                    <a:gd name="connsiteX4" fmla="*/ 0 w 2734431"/>
                    <a:gd name="connsiteY4" fmla="*/ 0 h 76401"/>
                    <a:gd name="connsiteX0" fmla="*/ 0 w 2734431"/>
                    <a:gd name="connsiteY0" fmla="*/ 436156 h 512557"/>
                    <a:gd name="connsiteX1" fmla="*/ 1413428 w 2734431"/>
                    <a:gd name="connsiteY1" fmla="*/ 0 h 512557"/>
                    <a:gd name="connsiteX2" fmla="*/ 2734431 w 2734431"/>
                    <a:gd name="connsiteY2" fmla="*/ 436156 h 512557"/>
                    <a:gd name="connsiteX3" fmla="*/ 2734431 w 2734431"/>
                    <a:gd name="connsiteY3" fmla="*/ 512557 h 512557"/>
                    <a:gd name="connsiteX4" fmla="*/ 0 w 2734431"/>
                    <a:gd name="connsiteY4" fmla="*/ 512557 h 512557"/>
                    <a:gd name="connsiteX5" fmla="*/ 0 w 2734431"/>
                    <a:gd name="connsiteY5" fmla="*/ 436156 h 512557"/>
                    <a:gd name="connsiteX0" fmla="*/ 0 w 2734431"/>
                    <a:gd name="connsiteY0" fmla="*/ 436156 h 512557"/>
                    <a:gd name="connsiteX1" fmla="*/ 1413428 w 2734431"/>
                    <a:gd name="connsiteY1" fmla="*/ 0 h 512557"/>
                    <a:gd name="connsiteX2" fmla="*/ 2734431 w 2734431"/>
                    <a:gd name="connsiteY2" fmla="*/ 436156 h 512557"/>
                    <a:gd name="connsiteX3" fmla="*/ 2734431 w 2734431"/>
                    <a:gd name="connsiteY3" fmla="*/ 512557 h 512557"/>
                    <a:gd name="connsiteX4" fmla="*/ 1400440 w 2734431"/>
                    <a:gd name="connsiteY4" fmla="*/ 115919 h 512557"/>
                    <a:gd name="connsiteX5" fmla="*/ 0 w 2734431"/>
                    <a:gd name="connsiteY5" fmla="*/ 512557 h 512557"/>
                    <a:gd name="connsiteX6" fmla="*/ 0 w 2734431"/>
                    <a:gd name="connsiteY6" fmla="*/ 436156 h 512557"/>
                    <a:gd name="connsiteX0" fmla="*/ 0 w 2734431"/>
                    <a:gd name="connsiteY0" fmla="*/ 436156 h 768807"/>
                    <a:gd name="connsiteX1" fmla="*/ 1413428 w 2734431"/>
                    <a:gd name="connsiteY1" fmla="*/ 0 h 768807"/>
                    <a:gd name="connsiteX2" fmla="*/ 2734431 w 2734431"/>
                    <a:gd name="connsiteY2" fmla="*/ 436156 h 768807"/>
                    <a:gd name="connsiteX3" fmla="*/ 2734431 w 2734431"/>
                    <a:gd name="connsiteY3" fmla="*/ 512557 h 768807"/>
                    <a:gd name="connsiteX4" fmla="*/ 1400440 w 2734431"/>
                    <a:gd name="connsiteY4" fmla="*/ 115919 h 768807"/>
                    <a:gd name="connsiteX5" fmla="*/ 409420 w 2734431"/>
                    <a:gd name="connsiteY5" fmla="*/ 768807 h 768807"/>
                    <a:gd name="connsiteX6" fmla="*/ 0 w 2734431"/>
                    <a:gd name="connsiteY6" fmla="*/ 512557 h 768807"/>
                    <a:gd name="connsiteX7" fmla="*/ 0 w 2734431"/>
                    <a:gd name="connsiteY7" fmla="*/ 436156 h 768807"/>
                    <a:gd name="connsiteX0" fmla="*/ 0 w 2734431"/>
                    <a:gd name="connsiteY0" fmla="*/ 436401 h 769052"/>
                    <a:gd name="connsiteX1" fmla="*/ 431792 w 2734431"/>
                    <a:gd name="connsiteY1" fmla="*/ 667845 h 769052"/>
                    <a:gd name="connsiteX2" fmla="*/ 1413428 w 2734431"/>
                    <a:gd name="connsiteY2" fmla="*/ 245 h 769052"/>
                    <a:gd name="connsiteX3" fmla="*/ 2734431 w 2734431"/>
                    <a:gd name="connsiteY3" fmla="*/ 436401 h 769052"/>
                    <a:gd name="connsiteX4" fmla="*/ 2734431 w 2734431"/>
                    <a:gd name="connsiteY4" fmla="*/ 512802 h 769052"/>
                    <a:gd name="connsiteX5" fmla="*/ 1400440 w 2734431"/>
                    <a:gd name="connsiteY5" fmla="*/ 116164 h 769052"/>
                    <a:gd name="connsiteX6" fmla="*/ 409420 w 2734431"/>
                    <a:gd name="connsiteY6" fmla="*/ 769052 h 769052"/>
                    <a:gd name="connsiteX7" fmla="*/ 0 w 2734431"/>
                    <a:gd name="connsiteY7" fmla="*/ 512802 h 769052"/>
                    <a:gd name="connsiteX8" fmla="*/ 0 w 2734431"/>
                    <a:gd name="connsiteY8" fmla="*/ 436401 h 769052"/>
                    <a:gd name="connsiteX0" fmla="*/ 0 w 2734431"/>
                    <a:gd name="connsiteY0" fmla="*/ 436401 h 769052"/>
                    <a:gd name="connsiteX1" fmla="*/ 431792 w 2734431"/>
                    <a:gd name="connsiteY1" fmla="*/ 667845 h 769052"/>
                    <a:gd name="connsiteX2" fmla="*/ 1413428 w 2734431"/>
                    <a:gd name="connsiteY2" fmla="*/ 245 h 769052"/>
                    <a:gd name="connsiteX3" fmla="*/ 2734431 w 2734431"/>
                    <a:gd name="connsiteY3" fmla="*/ 436401 h 769052"/>
                    <a:gd name="connsiteX4" fmla="*/ 2734431 w 2734431"/>
                    <a:gd name="connsiteY4" fmla="*/ 512802 h 769052"/>
                    <a:gd name="connsiteX5" fmla="*/ 2388202 w 2734431"/>
                    <a:gd name="connsiteY5" fmla="*/ 632759 h 769052"/>
                    <a:gd name="connsiteX6" fmla="*/ 1400440 w 2734431"/>
                    <a:gd name="connsiteY6" fmla="*/ 116164 h 769052"/>
                    <a:gd name="connsiteX7" fmla="*/ 409420 w 2734431"/>
                    <a:gd name="connsiteY7" fmla="*/ 769052 h 769052"/>
                    <a:gd name="connsiteX8" fmla="*/ 0 w 2734431"/>
                    <a:gd name="connsiteY8" fmla="*/ 512802 h 769052"/>
                    <a:gd name="connsiteX9" fmla="*/ 0 w 2734431"/>
                    <a:gd name="connsiteY9" fmla="*/ 436401 h 769052"/>
                    <a:gd name="connsiteX0" fmla="*/ 0 w 2734431"/>
                    <a:gd name="connsiteY0" fmla="*/ 436156 h 768807"/>
                    <a:gd name="connsiteX1" fmla="*/ 431792 w 2734431"/>
                    <a:gd name="connsiteY1" fmla="*/ 667600 h 768807"/>
                    <a:gd name="connsiteX2" fmla="*/ 1413428 w 2734431"/>
                    <a:gd name="connsiteY2" fmla="*/ 0 h 768807"/>
                    <a:gd name="connsiteX3" fmla="*/ 2399618 w 2734431"/>
                    <a:gd name="connsiteY3" fmla="*/ 546577 h 768807"/>
                    <a:gd name="connsiteX4" fmla="*/ 2734431 w 2734431"/>
                    <a:gd name="connsiteY4" fmla="*/ 436156 h 768807"/>
                    <a:gd name="connsiteX5" fmla="*/ 2734431 w 2734431"/>
                    <a:gd name="connsiteY5" fmla="*/ 512557 h 768807"/>
                    <a:gd name="connsiteX6" fmla="*/ 2388202 w 2734431"/>
                    <a:gd name="connsiteY6" fmla="*/ 632514 h 768807"/>
                    <a:gd name="connsiteX7" fmla="*/ 1400440 w 2734431"/>
                    <a:gd name="connsiteY7" fmla="*/ 115919 h 768807"/>
                    <a:gd name="connsiteX8" fmla="*/ 409420 w 2734431"/>
                    <a:gd name="connsiteY8" fmla="*/ 768807 h 768807"/>
                    <a:gd name="connsiteX9" fmla="*/ 0 w 2734431"/>
                    <a:gd name="connsiteY9" fmla="*/ 512557 h 768807"/>
                    <a:gd name="connsiteX10" fmla="*/ 0 w 2734431"/>
                    <a:gd name="connsiteY10" fmla="*/ 436156 h 76880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0440 w 2734431"/>
                    <a:gd name="connsiteY7" fmla="*/ 143769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0440 w 2734431"/>
                    <a:gd name="connsiteY7" fmla="*/ 143769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0440 w 2734431"/>
                    <a:gd name="connsiteY7" fmla="*/ 143769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0440 w 2734431"/>
                    <a:gd name="connsiteY7" fmla="*/ 143769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0440 w 2734431"/>
                    <a:gd name="connsiteY7" fmla="*/ 143769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420062 w 2734431"/>
                    <a:gd name="connsiteY6" fmla="*/ 664880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420062 w 2734431"/>
                    <a:gd name="connsiteY6" fmla="*/ 664880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420062 w 2734431"/>
                    <a:gd name="connsiteY6" fmla="*/ 664880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420062 w 2734431"/>
                    <a:gd name="connsiteY6" fmla="*/ 664880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420062 w 2734431"/>
                    <a:gd name="connsiteY6" fmla="*/ 664880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420062 w 2734431"/>
                    <a:gd name="connsiteY6" fmla="*/ 664880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7011"/>
                    <a:gd name="connsiteX1" fmla="*/ 431792 w 2734431"/>
                    <a:gd name="connsiteY1" fmla="*/ 695450 h 797011"/>
                    <a:gd name="connsiteX2" fmla="*/ 1424639 w 2734431"/>
                    <a:gd name="connsiteY2" fmla="*/ 0 h 797011"/>
                    <a:gd name="connsiteX3" fmla="*/ 2399618 w 2734431"/>
                    <a:gd name="connsiteY3" fmla="*/ 574427 h 797011"/>
                    <a:gd name="connsiteX4" fmla="*/ 2734431 w 2734431"/>
                    <a:gd name="connsiteY4" fmla="*/ 464006 h 797011"/>
                    <a:gd name="connsiteX5" fmla="*/ 2734431 w 2734431"/>
                    <a:gd name="connsiteY5" fmla="*/ 540407 h 797011"/>
                    <a:gd name="connsiteX6" fmla="*/ 2420062 w 2734431"/>
                    <a:gd name="connsiteY6" fmla="*/ 664880 h 797011"/>
                    <a:gd name="connsiteX7" fmla="*/ 1399324 w 2734431"/>
                    <a:gd name="connsiteY7" fmla="*/ 103083 h 797011"/>
                    <a:gd name="connsiteX8" fmla="*/ 409420 w 2734431"/>
                    <a:gd name="connsiteY8" fmla="*/ 796657 h 797011"/>
                    <a:gd name="connsiteX9" fmla="*/ 0 w 2734431"/>
                    <a:gd name="connsiteY9" fmla="*/ 540407 h 797011"/>
                    <a:gd name="connsiteX10" fmla="*/ 0 w 2734431"/>
                    <a:gd name="connsiteY10" fmla="*/ 464006 h 797011"/>
                    <a:gd name="connsiteX0" fmla="*/ 0 w 2734431"/>
                    <a:gd name="connsiteY0" fmla="*/ 464006 h 797011"/>
                    <a:gd name="connsiteX1" fmla="*/ 431792 w 2734431"/>
                    <a:gd name="connsiteY1" fmla="*/ 695450 h 797011"/>
                    <a:gd name="connsiteX2" fmla="*/ 1424639 w 2734431"/>
                    <a:gd name="connsiteY2" fmla="*/ 0 h 797011"/>
                    <a:gd name="connsiteX3" fmla="*/ 2399618 w 2734431"/>
                    <a:gd name="connsiteY3" fmla="*/ 574427 h 797011"/>
                    <a:gd name="connsiteX4" fmla="*/ 2734431 w 2734431"/>
                    <a:gd name="connsiteY4" fmla="*/ 464006 h 797011"/>
                    <a:gd name="connsiteX5" fmla="*/ 2734431 w 2734431"/>
                    <a:gd name="connsiteY5" fmla="*/ 540407 h 797011"/>
                    <a:gd name="connsiteX6" fmla="*/ 2420062 w 2734431"/>
                    <a:gd name="connsiteY6" fmla="*/ 664880 h 797011"/>
                    <a:gd name="connsiteX7" fmla="*/ 1399324 w 2734431"/>
                    <a:gd name="connsiteY7" fmla="*/ 103083 h 797011"/>
                    <a:gd name="connsiteX8" fmla="*/ 409420 w 2734431"/>
                    <a:gd name="connsiteY8" fmla="*/ 796657 h 797011"/>
                    <a:gd name="connsiteX9" fmla="*/ 0 w 2734431"/>
                    <a:gd name="connsiteY9" fmla="*/ 540407 h 797011"/>
                    <a:gd name="connsiteX10" fmla="*/ 0 w 2734431"/>
                    <a:gd name="connsiteY10" fmla="*/ 464006 h 797011"/>
                    <a:gd name="connsiteX0" fmla="*/ 17400 w 2734431"/>
                    <a:gd name="connsiteY0" fmla="*/ 465326 h 797011"/>
                    <a:gd name="connsiteX1" fmla="*/ 431792 w 2734431"/>
                    <a:gd name="connsiteY1" fmla="*/ 695450 h 797011"/>
                    <a:gd name="connsiteX2" fmla="*/ 1424639 w 2734431"/>
                    <a:gd name="connsiteY2" fmla="*/ 0 h 797011"/>
                    <a:gd name="connsiteX3" fmla="*/ 2399618 w 2734431"/>
                    <a:gd name="connsiteY3" fmla="*/ 574427 h 797011"/>
                    <a:gd name="connsiteX4" fmla="*/ 2734431 w 2734431"/>
                    <a:gd name="connsiteY4" fmla="*/ 464006 h 797011"/>
                    <a:gd name="connsiteX5" fmla="*/ 2734431 w 2734431"/>
                    <a:gd name="connsiteY5" fmla="*/ 540407 h 797011"/>
                    <a:gd name="connsiteX6" fmla="*/ 2420062 w 2734431"/>
                    <a:gd name="connsiteY6" fmla="*/ 664880 h 797011"/>
                    <a:gd name="connsiteX7" fmla="*/ 1399324 w 2734431"/>
                    <a:gd name="connsiteY7" fmla="*/ 103083 h 797011"/>
                    <a:gd name="connsiteX8" fmla="*/ 409420 w 2734431"/>
                    <a:gd name="connsiteY8" fmla="*/ 796657 h 797011"/>
                    <a:gd name="connsiteX9" fmla="*/ 0 w 2734431"/>
                    <a:gd name="connsiteY9" fmla="*/ 540407 h 797011"/>
                    <a:gd name="connsiteX10" fmla="*/ 17400 w 2734431"/>
                    <a:gd name="connsiteY10" fmla="*/ 465326 h 797011"/>
                    <a:gd name="connsiteX0" fmla="*/ 17400 w 2734431"/>
                    <a:gd name="connsiteY0" fmla="*/ 456557 h 788242"/>
                    <a:gd name="connsiteX1" fmla="*/ 431792 w 2734431"/>
                    <a:gd name="connsiteY1" fmla="*/ 686681 h 788242"/>
                    <a:gd name="connsiteX2" fmla="*/ 1422700 w 2734431"/>
                    <a:gd name="connsiteY2" fmla="*/ 0 h 788242"/>
                    <a:gd name="connsiteX3" fmla="*/ 2399618 w 2734431"/>
                    <a:gd name="connsiteY3" fmla="*/ 565658 h 788242"/>
                    <a:gd name="connsiteX4" fmla="*/ 2734431 w 2734431"/>
                    <a:gd name="connsiteY4" fmla="*/ 455237 h 788242"/>
                    <a:gd name="connsiteX5" fmla="*/ 2734431 w 2734431"/>
                    <a:gd name="connsiteY5" fmla="*/ 531638 h 788242"/>
                    <a:gd name="connsiteX6" fmla="*/ 2420062 w 2734431"/>
                    <a:gd name="connsiteY6" fmla="*/ 656111 h 788242"/>
                    <a:gd name="connsiteX7" fmla="*/ 1399324 w 2734431"/>
                    <a:gd name="connsiteY7" fmla="*/ 94314 h 788242"/>
                    <a:gd name="connsiteX8" fmla="*/ 409420 w 2734431"/>
                    <a:gd name="connsiteY8" fmla="*/ 787888 h 788242"/>
                    <a:gd name="connsiteX9" fmla="*/ 0 w 2734431"/>
                    <a:gd name="connsiteY9" fmla="*/ 531638 h 788242"/>
                    <a:gd name="connsiteX10" fmla="*/ 17400 w 2734431"/>
                    <a:gd name="connsiteY10" fmla="*/ 456557 h 788242"/>
                    <a:gd name="connsiteX0" fmla="*/ 17400 w 2734431"/>
                    <a:gd name="connsiteY0" fmla="*/ 456557 h 788242"/>
                    <a:gd name="connsiteX1" fmla="*/ 431792 w 2734431"/>
                    <a:gd name="connsiteY1" fmla="*/ 686681 h 788242"/>
                    <a:gd name="connsiteX2" fmla="*/ 1422700 w 2734431"/>
                    <a:gd name="connsiteY2" fmla="*/ 0 h 788242"/>
                    <a:gd name="connsiteX3" fmla="*/ 2399618 w 2734431"/>
                    <a:gd name="connsiteY3" fmla="*/ 565658 h 788242"/>
                    <a:gd name="connsiteX4" fmla="*/ 2734431 w 2734431"/>
                    <a:gd name="connsiteY4" fmla="*/ 455237 h 788242"/>
                    <a:gd name="connsiteX5" fmla="*/ 2734431 w 2734431"/>
                    <a:gd name="connsiteY5" fmla="*/ 531638 h 788242"/>
                    <a:gd name="connsiteX6" fmla="*/ 2420062 w 2734431"/>
                    <a:gd name="connsiteY6" fmla="*/ 656111 h 788242"/>
                    <a:gd name="connsiteX7" fmla="*/ 1399324 w 2734431"/>
                    <a:gd name="connsiteY7" fmla="*/ 94314 h 788242"/>
                    <a:gd name="connsiteX8" fmla="*/ 409420 w 2734431"/>
                    <a:gd name="connsiteY8" fmla="*/ 787888 h 788242"/>
                    <a:gd name="connsiteX9" fmla="*/ 0 w 2734431"/>
                    <a:gd name="connsiteY9" fmla="*/ 531638 h 788242"/>
                    <a:gd name="connsiteX10" fmla="*/ 17400 w 2734431"/>
                    <a:gd name="connsiteY10" fmla="*/ 456557 h 788242"/>
                    <a:gd name="connsiteX0" fmla="*/ 17400 w 2734431"/>
                    <a:gd name="connsiteY0" fmla="*/ 457086 h 788771"/>
                    <a:gd name="connsiteX1" fmla="*/ 431792 w 2734431"/>
                    <a:gd name="connsiteY1" fmla="*/ 687210 h 788771"/>
                    <a:gd name="connsiteX2" fmla="*/ 1422700 w 2734431"/>
                    <a:gd name="connsiteY2" fmla="*/ 529 h 788771"/>
                    <a:gd name="connsiteX3" fmla="*/ 2399618 w 2734431"/>
                    <a:gd name="connsiteY3" fmla="*/ 566187 h 788771"/>
                    <a:gd name="connsiteX4" fmla="*/ 2734431 w 2734431"/>
                    <a:gd name="connsiteY4" fmla="*/ 455766 h 788771"/>
                    <a:gd name="connsiteX5" fmla="*/ 2734431 w 2734431"/>
                    <a:gd name="connsiteY5" fmla="*/ 532167 h 788771"/>
                    <a:gd name="connsiteX6" fmla="*/ 2420062 w 2734431"/>
                    <a:gd name="connsiteY6" fmla="*/ 656640 h 788771"/>
                    <a:gd name="connsiteX7" fmla="*/ 1399324 w 2734431"/>
                    <a:gd name="connsiteY7" fmla="*/ 94843 h 788771"/>
                    <a:gd name="connsiteX8" fmla="*/ 409420 w 2734431"/>
                    <a:gd name="connsiteY8" fmla="*/ 788417 h 788771"/>
                    <a:gd name="connsiteX9" fmla="*/ 0 w 2734431"/>
                    <a:gd name="connsiteY9" fmla="*/ 532167 h 788771"/>
                    <a:gd name="connsiteX10" fmla="*/ 17400 w 2734431"/>
                    <a:gd name="connsiteY10" fmla="*/ 457086 h 788771"/>
                    <a:gd name="connsiteX0" fmla="*/ 17400 w 2734431"/>
                    <a:gd name="connsiteY0" fmla="*/ 452453 h 784138"/>
                    <a:gd name="connsiteX1" fmla="*/ 431792 w 2734431"/>
                    <a:gd name="connsiteY1" fmla="*/ 682577 h 784138"/>
                    <a:gd name="connsiteX2" fmla="*/ 1412477 w 2734431"/>
                    <a:gd name="connsiteY2" fmla="*/ 534 h 784138"/>
                    <a:gd name="connsiteX3" fmla="*/ 2399618 w 2734431"/>
                    <a:gd name="connsiteY3" fmla="*/ 561554 h 784138"/>
                    <a:gd name="connsiteX4" fmla="*/ 2734431 w 2734431"/>
                    <a:gd name="connsiteY4" fmla="*/ 451133 h 784138"/>
                    <a:gd name="connsiteX5" fmla="*/ 2734431 w 2734431"/>
                    <a:gd name="connsiteY5" fmla="*/ 527534 h 784138"/>
                    <a:gd name="connsiteX6" fmla="*/ 2420062 w 2734431"/>
                    <a:gd name="connsiteY6" fmla="*/ 652007 h 784138"/>
                    <a:gd name="connsiteX7" fmla="*/ 1399324 w 2734431"/>
                    <a:gd name="connsiteY7" fmla="*/ 90210 h 784138"/>
                    <a:gd name="connsiteX8" fmla="*/ 409420 w 2734431"/>
                    <a:gd name="connsiteY8" fmla="*/ 783784 h 784138"/>
                    <a:gd name="connsiteX9" fmla="*/ 0 w 2734431"/>
                    <a:gd name="connsiteY9" fmla="*/ 527534 h 784138"/>
                    <a:gd name="connsiteX10" fmla="*/ 17400 w 2734431"/>
                    <a:gd name="connsiteY10" fmla="*/ 452453 h 784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34431" h="784138">
                      <a:moveTo>
                        <a:pt x="17400" y="452453"/>
                      </a:moveTo>
                      <a:cubicBezTo>
                        <a:pt x="86719" y="425475"/>
                        <a:pt x="175015" y="702560"/>
                        <a:pt x="431792" y="682577"/>
                      </a:cubicBezTo>
                      <a:cubicBezTo>
                        <a:pt x="798602" y="679336"/>
                        <a:pt x="971352" y="46660"/>
                        <a:pt x="1412477" y="534"/>
                      </a:cubicBezTo>
                      <a:cubicBezTo>
                        <a:pt x="1790587" y="-20261"/>
                        <a:pt x="2088591" y="573673"/>
                        <a:pt x="2399618" y="561554"/>
                      </a:cubicBezTo>
                      <a:cubicBezTo>
                        <a:pt x="2577374" y="557062"/>
                        <a:pt x="2622827" y="487940"/>
                        <a:pt x="2734431" y="451133"/>
                      </a:cubicBezTo>
                      <a:lnTo>
                        <a:pt x="2734431" y="527534"/>
                      </a:lnTo>
                      <a:cubicBezTo>
                        <a:pt x="2665531" y="563261"/>
                        <a:pt x="2640162" y="636743"/>
                        <a:pt x="2420062" y="652007"/>
                      </a:cubicBezTo>
                      <a:cubicBezTo>
                        <a:pt x="2056192" y="643073"/>
                        <a:pt x="1816747" y="115089"/>
                        <a:pt x="1399324" y="90210"/>
                      </a:cubicBezTo>
                      <a:cubicBezTo>
                        <a:pt x="993616" y="172389"/>
                        <a:pt x="808277" y="801189"/>
                        <a:pt x="409420" y="783784"/>
                      </a:cubicBezTo>
                      <a:cubicBezTo>
                        <a:pt x="250524" y="754068"/>
                        <a:pt x="165287" y="768439"/>
                        <a:pt x="0" y="527534"/>
                      </a:cubicBezTo>
                      <a:lnTo>
                        <a:pt x="17400" y="45245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3" name="Rectangle 8">
                  <a:extLst>
                    <a:ext uri="{FF2B5EF4-FFF2-40B4-BE49-F238E27FC236}">
                      <a16:creationId xmlns:a16="http://schemas.microsoft.com/office/drawing/2014/main" id="{21F8A6CC-13C5-4FFA-BCE3-BE3CE5C70CBF}"/>
                    </a:ext>
                  </a:extLst>
                </p:cNvPr>
                <p:cNvSpPr/>
                <p:nvPr/>
              </p:nvSpPr>
              <p:spPr>
                <a:xfrm rot="12732852">
                  <a:off x="4542540" y="2305698"/>
                  <a:ext cx="2734431" cy="798109"/>
                </a:xfrm>
                <a:custGeom>
                  <a:avLst/>
                  <a:gdLst>
                    <a:gd name="connsiteX0" fmla="*/ 0 w 2734431"/>
                    <a:gd name="connsiteY0" fmla="*/ 0 h 76401"/>
                    <a:gd name="connsiteX1" fmla="*/ 2734431 w 2734431"/>
                    <a:gd name="connsiteY1" fmla="*/ 0 h 76401"/>
                    <a:gd name="connsiteX2" fmla="*/ 2734431 w 2734431"/>
                    <a:gd name="connsiteY2" fmla="*/ 76401 h 76401"/>
                    <a:gd name="connsiteX3" fmla="*/ 0 w 2734431"/>
                    <a:gd name="connsiteY3" fmla="*/ 76401 h 76401"/>
                    <a:gd name="connsiteX4" fmla="*/ 0 w 2734431"/>
                    <a:gd name="connsiteY4" fmla="*/ 0 h 76401"/>
                    <a:gd name="connsiteX0" fmla="*/ 0 w 2734431"/>
                    <a:gd name="connsiteY0" fmla="*/ 436156 h 512557"/>
                    <a:gd name="connsiteX1" fmla="*/ 1413428 w 2734431"/>
                    <a:gd name="connsiteY1" fmla="*/ 0 h 512557"/>
                    <a:gd name="connsiteX2" fmla="*/ 2734431 w 2734431"/>
                    <a:gd name="connsiteY2" fmla="*/ 436156 h 512557"/>
                    <a:gd name="connsiteX3" fmla="*/ 2734431 w 2734431"/>
                    <a:gd name="connsiteY3" fmla="*/ 512557 h 512557"/>
                    <a:gd name="connsiteX4" fmla="*/ 0 w 2734431"/>
                    <a:gd name="connsiteY4" fmla="*/ 512557 h 512557"/>
                    <a:gd name="connsiteX5" fmla="*/ 0 w 2734431"/>
                    <a:gd name="connsiteY5" fmla="*/ 436156 h 512557"/>
                    <a:gd name="connsiteX0" fmla="*/ 0 w 2734431"/>
                    <a:gd name="connsiteY0" fmla="*/ 436156 h 512557"/>
                    <a:gd name="connsiteX1" fmla="*/ 1413428 w 2734431"/>
                    <a:gd name="connsiteY1" fmla="*/ 0 h 512557"/>
                    <a:gd name="connsiteX2" fmla="*/ 2734431 w 2734431"/>
                    <a:gd name="connsiteY2" fmla="*/ 436156 h 512557"/>
                    <a:gd name="connsiteX3" fmla="*/ 2734431 w 2734431"/>
                    <a:gd name="connsiteY3" fmla="*/ 512557 h 512557"/>
                    <a:gd name="connsiteX4" fmla="*/ 1400440 w 2734431"/>
                    <a:gd name="connsiteY4" fmla="*/ 115919 h 512557"/>
                    <a:gd name="connsiteX5" fmla="*/ 0 w 2734431"/>
                    <a:gd name="connsiteY5" fmla="*/ 512557 h 512557"/>
                    <a:gd name="connsiteX6" fmla="*/ 0 w 2734431"/>
                    <a:gd name="connsiteY6" fmla="*/ 436156 h 512557"/>
                    <a:gd name="connsiteX0" fmla="*/ 0 w 2734431"/>
                    <a:gd name="connsiteY0" fmla="*/ 436156 h 768807"/>
                    <a:gd name="connsiteX1" fmla="*/ 1413428 w 2734431"/>
                    <a:gd name="connsiteY1" fmla="*/ 0 h 768807"/>
                    <a:gd name="connsiteX2" fmla="*/ 2734431 w 2734431"/>
                    <a:gd name="connsiteY2" fmla="*/ 436156 h 768807"/>
                    <a:gd name="connsiteX3" fmla="*/ 2734431 w 2734431"/>
                    <a:gd name="connsiteY3" fmla="*/ 512557 h 768807"/>
                    <a:gd name="connsiteX4" fmla="*/ 1400440 w 2734431"/>
                    <a:gd name="connsiteY4" fmla="*/ 115919 h 768807"/>
                    <a:gd name="connsiteX5" fmla="*/ 409420 w 2734431"/>
                    <a:gd name="connsiteY5" fmla="*/ 768807 h 768807"/>
                    <a:gd name="connsiteX6" fmla="*/ 0 w 2734431"/>
                    <a:gd name="connsiteY6" fmla="*/ 512557 h 768807"/>
                    <a:gd name="connsiteX7" fmla="*/ 0 w 2734431"/>
                    <a:gd name="connsiteY7" fmla="*/ 436156 h 768807"/>
                    <a:gd name="connsiteX0" fmla="*/ 0 w 2734431"/>
                    <a:gd name="connsiteY0" fmla="*/ 436401 h 769052"/>
                    <a:gd name="connsiteX1" fmla="*/ 431792 w 2734431"/>
                    <a:gd name="connsiteY1" fmla="*/ 667845 h 769052"/>
                    <a:gd name="connsiteX2" fmla="*/ 1413428 w 2734431"/>
                    <a:gd name="connsiteY2" fmla="*/ 245 h 769052"/>
                    <a:gd name="connsiteX3" fmla="*/ 2734431 w 2734431"/>
                    <a:gd name="connsiteY3" fmla="*/ 436401 h 769052"/>
                    <a:gd name="connsiteX4" fmla="*/ 2734431 w 2734431"/>
                    <a:gd name="connsiteY4" fmla="*/ 512802 h 769052"/>
                    <a:gd name="connsiteX5" fmla="*/ 1400440 w 2734431"/>
                    <a:gd name="connsiteY5" fmla="*/ 116164 h 769052"/>
                    <a:gd name="connsiteX6" fmla="*/ 409420 w 2734431"/>
                    <a:gd name="connsiteY6" fmla="*/ 769052 h 769052"/>
                    <a:gd name="connsiteX7" fmla="*/ 0 w 2734431"/>
                    <a:gd name="connsiteY7" fmla="*/ 512802 h 769052"/>
                    <a:gd name="connsiteX8" fmla="*/ 0 w 2734431"/>
                    <a:gd name="connsiteY8" fmla="*/ 436401 h 769052"/>
                    <a:gd name="connsiteX0" fmla="*/ 0 w 2734431"/>
                    <a:gd name="connsiteY0" fmla="*/ 436401 h 769052"/>
                    <a:gd name="connsiteX1" fmla="*/ 431792 w 2734431"/>
                    <a:gd name="connsiteY1" fmla="*/ 667845 h 769052"/>
                    <a:gd name="connsiteX2" fmla="*/ 1413428 w 2734431"/>
                    <a:gd name="connsiteY2" fmla="*/ 245 h 769052"/>
                    <a:gd name="connsiteX3" fmla="*/ 2734431 w 2734431"/>
                    <a:gd name="connsiteY3" fmla="*/ 436401 h 769052"/>
                    <a:gd name="connsiteX4" fmla="*/ 2734431 w 2734431"/>
                    <a:gd name="connsiteY4" fmla="*/ 512802 h 769052"/>
                    <a:gd name="connsiteX5" fmla="*/ 2388202 w 2734431"/>
                    <a:gd name="connsiteY5" fmla="*/ 632759 h 769052"/>
                    <a:gd name="connsiteX6" fmla="*/ 1400440 w 2734431"/>
                    <a:gd name="connsiteY6" fmla="*/ 116164 h 769052"/>
                    <a:gd name="connsiteX7" fmla="*/ 409420 w 2734431"/>
                    <a:gd name="connsiteY7" fmla="*/ 769052 h 769052"/>
                    <a:gd name="connsiteX8" fmla="*/ 0 w 2734431"/>
                    <a:gd name="connsiteY8" fmla="*/ 512802 h 769052"/>
                    <a:gd name="connsiteX9" fmla="*/ 0 w 2734431"/>
                    <a:gd name="connsiteY9" fmla="*/ 436401 h 769052"/>
                    <a:gd name="connsiteX0" fmla="*/ 0 w 2734431"/>
                    <a:gd name="connsiteY0" fmla="*/ 436156 h 768807"/>
                    <a:gd name="connsiteX1" fmla="*/ 431792 w 2734431"/>
                    <a:gd name="connsiteY1" fmla="*/ 667600 h 768807"/>
                    <a:gd name="connsiteX2" fmla="*/ 1413428 w 2734431"/>
                    <a:gd name="connsiteY2" fmla="*/ 0 h 768807"/>
                    <a:gd name="connsiteX3" fmla="*/ 2399618 w 2734431"/>
                    <a:gd name="connsiteY3" fmla="*/ 546577 h 768807"/>
                    <a:gd name="connsiteX4" fmla="*/ 2734431 w 2734431"/>
                    <a:gd name="connsiteY4" fmla="*/ 436156 h 768807"/>
                    <a:gd name="connsiteX5" fmla="*/ 2734431 w 2734431"/>
                    <a:gd name="connsiteY5" fmla="*/ 512557 h 768807"/>
                    <a:gd name="connsiteX6" fmla="*/ 2388202 w 2734431"/>
                    <a:gd name="connsiteY6" fmla="*/ 632514 h 768807"/>
                    <a:gd name="connsiteX7" fmla="*/ 1400440 w 2734431"/>
                    <a:gd name="connsiteY7" fmla="*/ 115919 h 768807"/>
                    <a:gd name="connsiteX8" fmla="*/ 409420 w 2734431"/>
                    <a:gd name="connsiteY8" fmla="*/ 768807 h 768807"/>
                    <a:gd name="connsiteX9" fmla="*/ 0 w 2734431"/>
                    <a:gd name="connsiteY9" fmla="*/ 512557 h 768807"/>
                    <a:gd name="connsiteX10" fmla="*/ 0 w 2734431"/>
                    <a:gd name="connsiteY10" fmla="*/ 436156 h 76880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0440 w 2734431"/>
                    <a:gd name="connsiteY7" fmla="*/ 143769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0440 w 2734431"/>
                    <a:gd name="connsiteY7" fmla="*/ 143769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0440 w 2734431"/>
                    <a:gd name="connsiteY7" fmla="*/ 143769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0440 w 2734431"/>
                    <a:gd name="connsiteY7" fmla="*/ 143769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0440 w 2734431"/>
                    <a:gd name="connsiteY7" fmla="*/ 143769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420062 w 2734431"/>
                    <a:gd name="connsiteY6" fmla="*/ 664880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420062 w 2734431"/>
                    <a:gd name="connsiteY6" fmla="*/ 664880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420062 w 2734431"/>
                    <a:gd name="connsiteY6" fmla="*/ 664880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420062 w 2734431"/>
                    <a:gd name="connsiteY6" fmla="*/ 664880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420062 w 2734431"/>
                    <a:gd name="connsiteY6" fmla="*/ 664880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420062 w 2734431"/>
                    <a:gd name="connsiteY6" fmla="*/ 664880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7011"/>
                    <a:gd name="connsiteX1" fmla="*/ 431792 w 2734431"/>
                    <a:gd name="connsiteY1" fmla="*/ 695450 h 797011"/>
                    <a:gd name="connsiteX2" fmla="*/ 1424639 w 2734431"/>
                    <a:gd name="connsiteY2" fmla="*/ 0 h 797011"/>
                    <a:gd name="connsiteX3" fmla="*/ 2399618 w 2734431"/>
                    <a:gd name="connsiteY3" fmla="*/ 574427 h 797011"/>
                    <a:gd name="connsiteX4" fmla="*/ 2734431 w 2734431"/>
                    <a:gd name="connsiteY4" fmla="*/ 464006 h 797011"/>
                    <a:gd name="connsiteX5" fmla="*/ 2734431 w 2734431"/>
                    <a:gd name="connsiteY5" fmla="*/ 540407 h 797011"/>
                    <a:gd name="connsiteX6" fmla="*/ 2420062 w 2734431"/>
                    <a:gd name="connsiteY6" fmla="*/ 664880 h 797011"/>
                    <a:gd name="connsiteX7" fmla="*/ 1399324 w 2734431"/>
                    <a:gd name="connsiteY7" fmla="*/ 103083 h 797011"/>
                    <a:gd name="connsiteX8" fmla="*/ 409420 w 2734431"/>
                    <a:gd name="connsiteY8" fmla="*/ 796657 h 797011"/>
                    <a:gd name="connsiteX9" fmla="*/ 0 w 2734431"/>
                    <a:gd name="connsiteY9" fmla="*/ 540407 h 797011"/>
                    <a:gd name="connsiteX10" fmla="*/ 0 w 2734431"/>
                    <a:gd name="connsiteY10" fmla="*/ 464006 h 797011"/>
                    <a:gd name="connsiteX0" fmla="*/ 0 w 2734431"/>
                    <a:gd name="connsiteY0" fmla="*/ 464006 h 797011"/>
                    <a:gd name="connsiteX1" fmla="*/ 431792 w 2734431"/>
                    <a:gd name="connsiteY1" fmla="*/ 695450 h 797011"/>
                    <a:gd name="connsiteX2" fmla="*/ 1424639 w 2734431"/>
                    <a:gd name="connsiteY2" fmla="*/ 0 h 797011"/>
                    <a:gd name="connsiteX3" fmla="*/ 2399618 w 2734431"/>
                    <a:gd name="connsiteY3" fmla="*/ 574427 h 797011"/>
                    <a:gd name="connsiteX4" fmla="*/ 2734431 w 2734431"/>
                    <a:gd name="connsiteY4" fmla="*/ 464006 h 797011"/>
                    <a:gd name="connsiteX5" fmla="*/ 2734431 w 2734431"/>
                    <a:gd name="connsiteY5" fmla="*/ 540407 h 797011"/>
                    <a:gd name="connsiteX6" fmla="*/ 2420062 w 2734431"/>
                    <a:gd name="connsiteY6" fmla="*/ 664880 h 797011"/>
                    <a:gd name="connsiteX7" fmla="*/ 1399324 w 2734431"/>
                    <a:gd name="connsiteY7" fmla="*/ 103083 h 797011"/>
                    <a:gd name="connsiteX8" fmla="*/ 409420 w 2734431"/>
                    <a:gd name="connsiteY8" fmla="*/ 796657 h 797011"/>
                    <a:gd name="connsiteX9" fmla="*/ 0 w 2734431"/>
                    <a:gd name="connsiteY9" fmla="*/ 540407 h 797011"/>
                    <a:gd name="connsiteX10" fmla="*/ 0 w 2734431"/>
                    <a:gd name="connsiteY10" fmla="*/ 464006 h 797011"/>
                    <a:gd name="connsiteX0" fmla="*/ 17400 w 2734431"/>
                    <a:gd name="connsiteY0" fmla="*/ 465326 h 797011"/>
                    <a:gd name="connsiteX1" fmla="*/ 431792 w 2734431"/>
                    <a:gd name="connsiteY1" fmla="*/ 695450 h 797011"/>
                    <a:gd name="connsiteX2" fmla="*/ 1424639 w 2734431"/>
                    <a:gd name="connsiteY2" fmla="*/ 0 h 797011"/>
                    <a:gd name="connsiteX3" fmla="*/ 2399618 w 2734431"/>
                    <a:gd name="connsiteY3" fmla="*/ 574427 h 797011"/>
                    <a:gd name="connsiteX4" fmla="*/ 2734431 w 2734431"/>
                    <a:gd name="connsiteY4" fmla="*/ 464006 h 797011"/>
                    <a:gd name="connsiteX5" fmla="*/ 2734431 w 2734431"/>
                    <a:gd name="connsiteY5" fmla="*/ 540407 h 797011"/>
                    <a:gd name="connsiteX6" fmla="*/ 2420062 w 2734431"/>
                    <a:gd name="connsiteY6" fmla="*/ 664880 h 797011"/>
                    <a:gd name="connsiteX7" fmla="*/ 1399324 w 2734431"/>
                    <a:gd name="connsiteY7" fmla="*/ 103083 h 797011"/>
                    <a:gd name="connsiteX8" fmla="*/ 409420 w 2734431"/>
                    <a:gd name="connsiteY8" fmla="*/ 796657 h 797011"/>
                    <a:gd name="connsiteX9" fmla="*/ 0 w 2734431"/>
                    <a:gd name="connsiteY9" fmla="*/ 540407 h 797011"/>
                    <a:gd name="connsiteX10" fmla="*/ 17400 w 2734431"/>
                    <a:gd name="connsiteY10" fmla="*/ 465326 h 797011"/>
                    <a:gd name="connsiteX0" fmla="*/ 17400 w 2734431"/>
                    <a:gd name="connsiteY0" fmla="*/ 466429 h 798114"/>
                    <a:gd name="connsiteX1" fmla="*/ 431792 w 2734431"/>
                    <a:gd name="connsiteY1" fmla="*/ 696553 h 798114"/>
                    <a:gd name="connsiteX2" fmla="*/ 1424639 w 2734431"/>
                    <a:gd name="connsiteY2" fmla="*/ 1103 h 798114"/>
                    <a:gd name="connsiteX3" fmla="*/ 2399618 w 2734431"/>
                    <a:gd name="connsiteY3" fmla="*/ 575530 h 798114"/>
                    <a:gd name="connsiteX4" fmla="*/ 2734431 w 2734431"/>
                    <a:gd name="connsiteY4" fmla="*/ 465109 h 798114"/>
                    <a:gd name="connsiteX5" fmla="*/ 2734431 w 2734431"/>
                    <a:gd name="connsiteY5" fmla="*/ 541510 h 798114"/>
                    <a:gd name="connsiteX6" fmla="*/ 2420062 w 2734431"/>
                    <a:gd name="connsiteY6" fmla="*/ 665983 h 798114"/>
                    <a:gd name="connsiteX7" fmla="*/ 1399324 w 2734431"/>
                    <a:gd name="connsiteY7" fmla="*/ 104186 h 798114"/>
                    <a:gd name="connsiteX8" fmla="*/ 409420 w 2734431"/>
                    <a:gd name="connsiteY8" fmla="*/ 797760 h 798114"/>
                    <a:gd name="connsiteX9" fmla="*/ 0 w 2734431"/>
                    <a:gd name="connsiteY9" fmla="*/ 541510 h 798114"/>
                    <a:gd name="connsiteX10" fmla="*/ 17400 w 2734431"/>
                    <a:gd name="connsiteY10" fmla="*/ 466429 h 798114"/>
                    <a:gd name="connsiteX0" fmla="*/ 17400 w 2734431"/>
                    <a:gd name="connsiteY0" fmla="*/ 466429 h 798109"/>
                    <a:gd name="connsiteX1" fmla="*/ 431792 w 2734431"/>
                    <a:gd name="connsiteY1" fmla="*/ 696553 h 798109"/>
                    <a:gd name="connsiteX2" fmla="*/ 1424639 w 2734431"/>
                    <a:gd name="connsiteY2" fmla="*/ 1103 h 798109"/>
                    <a:gd name="connsiteX3" fmla="*/ 2399618 w 2734431"/>
                    <a:gd name="connsiteY3" fmla="*/ 575530 h 798109"/>
                    <a:gd name="connsiteX4" fmla="*/ 2734431 w 2734431"/>
                    <a:gd name="connsiteY4" fmla="*/ 465109 h 798109"/>
                    <a:gd name="connsiteX5" fmla="*/ 2734431 w 2734431"/>
                    <a:gd name="connsiteY5" fmla="*/ 541510 h 798109"/>
                    <a:gd name="connsiteX6" fmla="*/ 2420062 w 2734431"/>
                    <a:gd name="connsiteY6" fmla="*/ 665983 h 798109"/>
                    <a:gd name="connsiteX7" fmla="*/ 1406322 w 2734431"/>
                    <a:gd name="connsiteY7" fmla="*/ 95652 h 798109"/>
                    <a:gd name="connsiteX8" fmla="*/ 409420 w 2734431"/>
                    <a:gd name="connsiteY8" fmla="*/ 797760 h 798109"/>
                    <a:gd name="connsiteX9" fmla="*/ 0 w 2734431"/>
                    <a:gd name="connsiteY9" fmla="*/ 541510 h 798109"/>
                    <a:gd name="connsiteX10" fmla="*/ 17400 w 2734431"/>
                    <a:gd name="connsiteY10" fmla="*/ 466429 h 798109"/>
                    <a:gd name="connsiteX0" fmla="*/ 17400 w 2734431"/>
                    <a:gd name="connsiteY0" fmla="*/ 466429 h 798109"/>
                    <a:gd name="connsiteX1" fmla="*/ 431792 w 2734431"/>
                    <a:gd name="connsiteY1" fmla="*/ 696553 h 798109"/>
                    <a:gd name="connsiteX2" fmla="*/ 1424639 w 2734431"/>
                    <a:gd name="connsiteY2" fmla="*/ 1103 h 798109"/>
                    <a:gd name="connsiteX3" fmla="*/ 2399618 w 2734431"/>
                    <a:gd name="connsiteY3" fmla="*/ 575530 h 798109"/>
                    <a:gd name="connsiteX4" fmla="*/ 2734431 w 2734431"/>
                    <a:gd name="connsiteY4" fmla="*/ 465109 h 798109"/>
                    <a:gd name="connsiteX5" fmla="*/ 2734431 w 2734431"/>
                    <a:gd name="connsiteY5" fmla="*/ 541510 h 798109"/>
                    <a:gd name="connsiteX6" fmla="*/ 2420062 w 2734431"/>
                    <a:gd name="connsiteY6" fmla="*/ 665983 h 798109"/>
                    <a:gd name="connsiteX7" fmla="*/ 1406322 w 2734431"/>
                    <a:gd name="connsiteY7" fmla="*/ 95652 h 798109"/>
                    <a:gd name="connsiteX8" fmla="*/ 409420 w 2734431"/>
                    <a:gd name="connsiteY8" fmla="*/ 797760 h 798109"/>
                    <a:gd name="connsiteX9" fmla="*/ 0 w 2734431"/>
                    <a:gd name="connsiteY9" fmla="*/ 541510 h 798109"/>
                    <a:gd name="connsiteX10" fmla="*/ 17400 w 2734431"/>
                    <a:gd name="connsiteY10" fmla="*/ 466429 h 798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34431" h="798109">
                      <a:moveTo>
                        <a:pt x="17400" y="466429"/>
                      </a:moveTo>
                      <a:cubicBezTo>
                        <a:pt x="86719" y="439451"/>
                        <a:pt x="175015" y="716536"/>
                        <a:pt x="431792" y="696553"/>
                      </a:cubicBezTo>
                      <a:cubicBezTo>
                        <a:pt x="798602" y="693312"/>
                        <a:pt x="983514" y="47229"/>
                        <a:pt x="1424639" y="1103"/>
                      </a:cubicBezTo>
                      <a:cubicBezTo>
                        <a:pt x="1692178" y="-29528"/>
                        <a:pt x="2088591" y="587649"/>
                        <a:pt x="2399618" y="575530"/>
                      </a:cubicBezTo>
                      <a:cubicBezTo>
                        <a:pt x="2577374" y="571038"/>
                        <a:pt x="2622827" y="501916"/>
                        <a:pt x="2734431" y="465109"/>
                      </a:cubicBezTo>
                      <a:lnTo>
                        <a:pt x="2734431" y="541510"/>
                      </a:lnTo>
                      <a:cubicBezTo>
                        <a:pt x="2665531" y="577237"/>
                        <a:pt x="2640162" y="650719"/>
                        <a:pt x="2420062" y="665983"/>
                      </a:cubicBezTo>
                      <a:cubicBezTo>
                        <a:pt x="2056192" y="657049"/>
                        <a:pt x="1719388" y="112033"/>
                        <a:pt x="1406322" y="95652"/>
                      </a:cubicBezTo>
                      <a:cubicBezTo>
                        <a:pt x="1000614" y="177831"/>
                        <a:pt x="808277" y="815165"/>
                        <a:pt x="409420" y="797760"/>
                      </a:cubicBezTo>
                      <a:cubicBezTo>
                        <a:pt x="250524" y="768044"/>
                        <a:pt x="165287" y="782415"/>
                        <a:pt x="0" y="541510"/>
                      </a:cubicBezTo>
                      <a:lnTo>
                        <a:pt x="17400" y="46642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4" name="Rectangle 293">
                  <a:extLst>
                    <a:ext uri="{FF2B5EF4-FFF2-40B4-BE49-F238E27FC236}">
                      <a16:creationId xmlns:a16="http://schemas.microsoft.com/office/drawing/2014/main" id="{754029B7-F78F-458E-B80C-65E27034B922}"/>
                    </a:ext>
                  </a:extLst>
                </p:cNvPr>
                <p:cNvSpPr/>
                <p:nvPr/>
              </p:nvSpPr>
              <p:spPr>
                <a:xfrm rot="18496601">
                  <a:off x="4619530" y="2181155"/>
                  <a:ext cx="686095" cy="9916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5" name="Rectangle 294">
                  <a:extLst>
                    <a:ext uri="{FF2B5EF4-FFF2-40B4-BE49-F238E27FC236}">
                      <a16:creationId xmlns:a16="http://schemas.microsoft.com/office/drawing/2014/main" id="{B9E71A14-32FD-4EB4-BBE7-E562F8202152}"/>
                    </a:ext>
                  </a:extLst>
                </p:cNvPr>
                <p:cNvSpPr/>
                <p:nvPr/>
              </p:nvSpPr>
              <p:spPr>
                <a:xfrm rot="18496601">
                  <a:off x="4823040" y="2294843"/>
                  <a:ext cx="579236" cy="9916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6" name="Rectangle 295">
                  <a:extLst>
                    <a:ext uri="{FF2B5EF4-FFF2-40B4-BE49-F238E27FC236}">
                      <a16:creationId xmlns:a16="http://schemas.microsoft.com/office/drawing/2014/main" id="{6C222608-F14B-48C9-B3FF-6EB480EB726C}"/>
                    </a:ext>
                  </a:extLst>
                </p:cNvPr>
                <p:cNvSpPr/>
                <p:nvPr/>
              </p:nvSpPr>
              <p:spPr>
                <a:xfrm rot="18340543">
                  <a:off x="6421963" y="3176443"/>
                  <a:ext cx="701191" cy="9916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7" name="Rectangle 296">
                  <a:extLst>
                    <a:ext uri="{FF2B5EF4-FFF2-40B4-BE49-F238E27FC236}">
                      <a16:creationId xmlns:a16="http://schemas.microsoft.com/office/drawing/2014/main" id="{4127D002-5BEB-4D12-AE26-BC099C11FAE5}"/>
                    </a:ext>
                  </a:extLst>
                </p:cNvPr>
                <p:cNvSpPr/>
                <p:nvPr/>
              </p:nvSpPr>
              <p:spPr>
                <a:xfrm rot="18340543">
                  <a:off x="6330284" y="3072067"/>
                  <a:ext cx="618457" cy="9916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8" name="Rectangle 297">
                  <a:extLst>
                    <a:ext uri="{FF2B5EF4-FFF2-40B4-BE49-F238E27FC236}">
                      <a16:creationId xmlns:a16="http://schemas.microsoft.com/office/drawing/2014/main" id="{B6DDD1BF-EF59-42E6-9F5A-C67163C1A53A}"/>
                    </a:ext>
                  </a:extLst>
                </p:cNvPr>
                <p:cNvSpPr/>
                <p:nvPr/>
              </p:nvSpPr>
              <p:spPr>
                <a:xfrm rot="18340543">
                  <a:off x="6278079" y="2984166"/>
                  <a:ext cx="429187" cy="9916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9" name="Rectangle 298">
                  <a:extLst>
                    <a:ext uri="{FF2B5EF4-FFF2-40B4-BE49-F238E27FC236}">
                      <a16:creationId xmlns:a16="http://schemas.microsoft.com/office/drawing/2014/main" id="{D43DD0D7-E2FC-41D5-A92E-8EF83E482302}"/>
                    </a:ext>
                  </a:extLst>
                </p:cNvPr>
                <p:cNvSpPr/>
                <p:nvPr/>
              </p:nvSpPr>
              <p:spPr>
                <a:xfrm rot="18147672">
                  <a:off x="5829866" y="2790358"/>
                  <a:ext cx="467525" cy="9916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0" name="Rectangle 299">
                  <a:extLst>
                    <a:ext uri="{FF2B5EF4-FFF2-40B4-BE49-F238E27FC236}">
                      <a16:creationId xmlns:a16="http://schemas.microsoft.com/office/drawing/2014/main" id="{9178C83A-A8A9-4AEF-8D41-EB04E2EC5464}"/>
                    </a:ext>
                  </a:extLst>
                </p:cNvPr>
                <p:cNvSpPr/>
                <p:nvPr/>
              </p:nvSpPr>
              <p:spPr>
                <a:xfrm rot="18147672">
                  <a:off x="5578880" y="2695573"/>
                  <a:ext cx="618846" cy="9916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1" name="Rectangle 300">
                  <a:extLst>
                    <a:ext uri="{FF2B5EF4-FFF2-40B4-BE49-F238E27FC236}">
                      <a16:creationId xmlns:a16="http://schemas.microsoft.com/office/drawing/2014/main" id="{FB6F4F1E-3955-4968-87C3-01FBAFF11822}"/>
                    </a:ext>
                  </a:extLst>
                </p:cNvPr>
                <p:cNvSpPr/>
                <p:nvPr/>
              </p:nvSpPr>
              <p:spPr>
                <a:xfrm rot="18147672">
                  <a:off x="5472548" y="2597477"/>
                  <a:ext cx="518829" cy="9916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2" name="Rectangle 301">
                  <a:extLst>
                    <a:ext uri="{FF2B5EF4-FFF2-40B4-BE49-F238E27FC236}">
                      <a16:creationId xmlns:a16="http://schemas.microsoft.com/office/drawing/2014/main" id="{92D0484F-EA35-4A2F-B6B3-51B6BB2F3FFE}"/>
                    </a:ext>
                  </a:extLst>
                </p:cNvPr>
                <p:cNvSpPr/>
                <p:nvPr/>
              </p:nvSpPr>
              <p:spPr>
                <a:xfrm rot="18147672">
                  <a:off x="5425179" y="2505364"/>
                  <a:ext cx="310606" cy="9916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3" name="Rectangle 302">
                  <a:extLst>
                    <a:ext uri="{FF2B5EF4-FFF2-40B4-BE49-F238E27FC236}">
                      <a16:creationId xmlns:a16="http://schemas.microsoft.com/office/drawing/2014/main" id="{CD470CFB-E6C2-46B5-BB5D-6314D75E79F1}"/>
                    </a:ext>
                  </a:extLst>
                </p:cNvPr>
                <p:cNvSpPr/>
                <p:nvPr/>
              </p:nvSpPr>
              <p:spPr>
                <a:xfrm rot="18496601">
                  <a:off x="5099445" y="2385808"/>
                  <a:ext cx="336129" cy="9916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46" name="Group 245">
                <a:extLst>
                  <a:ext uri="{FF2B5EF4-FFF2-40B4-BE49-F238E27FC236}">
                    <a16:creationId xmlns:a16="http://schemas.microsoft.com/office/drawing/2014/main" id="{00469818-CEF6-4B78-9A7C-D264E328DB1B}"/>
                  </a:ext>
                </a:extLst>
              </p:cNvPr>
              <p:cNvGrpSpPr>
                <a:grpSpLocks noChangeAspect="1"/>
              </p:cNvGrpSpPr>
              <p:nvPr/>
            </p:nvGrpSpPr>
            <p:grpSpPr>
              <a:xfrm rot="1449418">
                <a:off x="3240583" y="2802446"/>
                <a:ext cx="699342" cy="382123"/>
                <a:chOff x="4421873" y="1887687"/>
                <a:chExt cx="2855098" cy="1688931"/>
              </a:xfrm>
              <a:solidFill>
                <a:srgbClr val="2774AA"/>
              </a:solidFill>
            </p:grpSpPr>
            <p:sp>
              <p:nvSpPr>
                <p:cNvPr id="280" name="Rectangle 8">
                  <a:extLst>
                    <a:ext uri="{FF2B5EF4-FFF2-40B4-BE49-F238E27FC236}">
                      <a16:creationId xmlns:a16="http://schemas.microsoft.com/office/drawing/2014/main" id="{817A64CD-4DF4-4B45-A119-3D0DE4585325}"/>
                    </a:ext>
                  </a:extLst>
                </p:cNvPr>
                <p:cNvSpPr/>
                <p:nvPr/>
              </p:nvSpPr>
              <p:spPr>
                <a:xfrm rot="1952070">
                  <a:off x="4421873" y="2337064"/>
                  <a:ext cx="2734431" cy="784138"/>
                </a:xfrm>
                <a:custGeom>
                  <a:avLst/>
                  <a:gdLst>
                    <a:gd name="connsiteX0" fmla="*/ 0 w 2734431"/>
                    <a:gd name="connsiteY0" fmla="*/ 0 h 76401"/>
                    <a:gd name="connsiteX1" fmla="*/ 2734431 w 2734431"/>
                    <a:gd name="connsiteY1" fmla="*/ 0 h 76401"/>
                    <a:gd name="connsiteX2" fmla="*/ 2734431 w 2734431"/>
                    <a:gd name="connsiteY2" fmla="*/ 76401 h 76401"/>
                    <a:gd name="connsiteX3" fmla="*/ 0 w 2734431"/>
                    <a:gd name="connsiteY3" fmla="*/ 76401 h 76401"/>
                    <a:gd name="connsiteX4" fmla="*/ 0 w 2734431"/>
                    <a:gd name="connsiteY4" fmla="*/ 0 h 76401"/>
                    <a:gd name="connsiteX0" fmla="*/ 0 w 2734431"/>
                    <a:gd name="connsiteY0" fmla="*/ 436156 h 512557"/>
                    <a:gd name="connsiteX1" fmla="*/ 1413428 w 2734431"/>
                    <a:gd name="connsiteY1" fmla="*/ 0 h 512557"/>
                    <a:gd name="connsiteX2" fmla="*/ 2734431 w 2734431"/>
                    <a:gd name="connsiteY2" fmla="*/ 436156 h 512557"/>
                    <a:gd name="connsiteX3" fmla="*/ 2734431 w 2734431"/>
                    <a:gd name="connsiteY3" fmla="*/ 512557 h 512557"/>
                    <a:gd name="connsiteX4" fmla="*/ 0 w 2734431"/>
                    <a:gd name="connsiteY4" fmla="*/ 512557 h 512557"/>
                    <a:gd name="connsiteX5" fmla="*/ 0 w 2734431"/>
                    <a:gd name="connsiteY5" fmla="*/ 436156 h 512557"/>
                    <a:gd name="connsiteX0" fmla="*/ 0 w 2734431"/>
                    <a:gd name="connsiteY0" fmla="*/ 436156 h 512557"/>
                    <a:gd name="connsiteX1" fmla="*/ 1413428 w 2734431"/>
                    <a:gd name="connsiteY1" fmla="*/ 0 h 512557"/>
                    <a:gd name="connsiteX2" fmla="*/ 2734431 w 2734431"/>
                    <a:gd name="connsiteY2" fmla="*/ 436156 h 512557"/>
                    <a:gd name="connsiteX3" fmla="*/ 2734431 w 2734431"/>
                    <a:gd name="connsiteY3" fmla="*/ 512557 h 512557"/>
                    <a:gd name="connsiteX4" fmla="*/ 1400440 w 2734431"/>
                    <a:gd name="connsiteY4" fmla="*/ 115919 h 512557"/>
                    <a:gd name="connsiteX5" fmla="*/ 0 w 2734431"/>
                    <a:gd name="connsiteY5" fmla="*/ 512557 h 512557"/>
                    <a:gd name="connsiteX6" fmla="*/ 0 w 2734431"/>
                    <a:gd name="connsiteY6" fmla="*/ 436156 h 512557"/>
                    <a:gd name="connsiteX0" fmla="*/ 0 w 2734431"/>
                    <a:gd name="connsiteY0" fmla="*/ 436156 h 768807"/>
                    <a:gd name="connsiteX1" fmla="*/ 1413428 w 2734431"/>
                    <a:gd name="connsiteY1" fmla="*/ 0 h 768807"/>
                    <a:gd name="connsiteX2" fmla="*/ 2734431 w 2734431"/>
                    <a:gd name="connsiteY2" fmla="*/ 436156 h 768807"/>
                    <a:gd name="connsiteX3" fmla="*/ 2734431 w 2734431"/>
                    <a:gd name="connsiteY3" fmla="*/ 512557 h 768807"/>
                    <a:gd name="connsiteX4" fmla="*/ 1400440 w 2734431"/>
                    <a:gd name="connsiteY4" fmla="*/ 115919 h 768807"/>
                    <a:gd name="connsiteX5" fmla="*/ 409420 w 2734431"/>
                    <a:gd name="connsiteY5" fmla="*/ 768807 h 768807"/>
                    <a:gd name="connsiteX6" fmla="*/ 0 w 2734431"/>
                    <a:gd name="connsiteY6" fmla="*/ 512557 h 768807"/>
                    <a:gd name="connsiteX7" fmla="*/ 0 w 2734431"/>
                    <a:gd name="connsiteY7" fmla="*/ 436156 h 768807"/>
                    <a:gd name="connsiteX0" fmla="*/ 0 w 2734431"/>
                    <a:gd name="connsiteY0" fmla="*/ 436401 h 769052"/>
                    <a:gd name="connsiteX1" fmla="*/ 431792 w 2734431"/>
                    <a:gd name="connsiteY1" fmla="*/ 667845 h 769052"/>
                    <a:gd name="connsiteX2" fmla="*/ 1413428 w 2734431"/>
                    <a:gd name="connsiteY2" fmla="*/ 245 h 769052"/>
                    <a:gd name="connsiteX3" fmla="*/ 2734431 w 2734431"/>
                    <a:gd name="connsiteY3" fmla="*/ 436401 h 769052"/>
                    <a:gd name="connsiteX4" fmla="*/ 2734431 w 2734431"/>
                    <a:gd name="connsiteY4" fmla="*/ 512802 h 769052"/>
                    <a:gd name="connsiteX5" fmla="*/ 1400440 w 2734431"/>
                    <a:gd name="connsiteY5" fmla="*/ 116164 h 769052"/>
                    <a:gd name="connsiteX6" fmla="*/ 409420 w 2734431"/>
                    <a:gd name="connsiteY6" fmla="*/ 769052 h 769052"/>
                    <a:gd name="connsiteX7" fmla="*/ 0 w 2734431"/>
                    <a:gd name="connsiteY7" fmla="*/ 512802 h 769052"/>
                    <a:gd name="connsiteX8" fmla="*/ 0 w 2734431"/>
                    <a:gd name="connsiteY8" fmla="*/ 436401 h 769052"/>
                    <a:gd name="connsiteX0" fmla="*/ 0 w 2734431"/>
                    <a:gd name="connsiteY0" fmla="*/ 436401 h 769052"/>
                    <a:gd name="connsiteX1" fmla="*/ 431792 w 2734431"/>
                    <a:gd name="connsiteY1" fmla="*/ 667845 h 769052"/>
                    <a:gd name="connsiteX2" fmla="*/ 1413428 w 2734431"/>
                    <a:gd name="connsiteY2" fmla="*/ 245 h 769052"/>
                    <a:gd name="connsiteX3" fmla="*/ 2734431 w 2734431"/>
                    <a:gd name="connsiteY3" fmla="*/ 436401 h 769052"/>
                    <a:gd name="connsiteX4" fmla="*/ 2734431 w 2734431"/>
                    <a:gd name="connsiteY4" fmla="*/ 512802 h 769052"/>
                    <a:gd name="connsiteX5" fmla="*/ 2388202 w 2734431"/>
                    <a:gd name="connsiteY5" fmla="*/ 632759 h 769052"/>
                    <a:gd name="connsiteX6" fmla="*/ 1400440 w 2734431"/>
                    <a:gd name="connsiteY6" fmla="*/ 116164 h 769052"/>
                    <a:gd name="connsiteX7" fmla="*/ 409420 w 2734431"/>
                    <a:gd name="connsiteY7" fmla="*/ 769052 h 769052"/>
                    <a:gd name="connsiteX8" fmla="*/ 0 w 2734431"/>
                    <a:gd name="connsiteY8" fmla="*/ 512802 h 769052"/>
                    <a:gd name="connsiteX9" fmla="*/ 0 w 2734431"/>
                    <a:gd name="connsiteY9" fmla="*/ 436401 h 769052"/>
                    <a:gd name="connsiteX0" fmla="*/ 0 w 2734431"/>
                    <a:gd name="connsiteY0" fmla="*/ 436156 h 768807"/>
                    <a:gd name="connsiteX1" fmla="*/ 431792 w 2734431"/>
                    <a:gd name="connsiteY1" fmla="*/ 667600 h 768807"/>
                    <a:gd name="connsiteX2" fmla="*/ 1413428 w 2734431"/>
                    <a:gd name="connsiteY2" fmla="*/ 0 h 768807"/>
                    <a:gd name="connsiteX3" fmla="*/ 2399618 w 2734431"/>
                    <a:gd name="connsiteY3" fmla="*/ 546577 h 768807"/>
                    <a:gd name="connsiteX4" fmla="*/ 2734431 w 2734431"/>
                    <a:gd name="connsiteY4" fmla="*/ 436156 h 768807"/>
                    <a:gd name="connsiteX5" fmla="*/ 2734431 w 2734431"/>
                    <a:gd name="connsiteY5" fmla="*/ 512557 h 768807"/>
                    <a:gd name="connsiteX6" fmla="*/ 2388202 w 2734431"/>
                    <a:gd name="connsiteY6" fmla="*/ 632514 h 768807"/>
                    <a:gd name="connsiteX7" fmla="*/ 1400440 w 2734431"/>
                    <a:gd name="connsiteY7" fmla="*/ 115919 h 768807"/>
                    <a:gd name="connsiteX8" fmla="*/ 409420 w 2734431"/>
                    <a:gd name="connsiteY8" fmla="*/ 768807 h 768807"/>
                    <a:gd name="connsiteX9" fmla="*/ 0 w 2734431"/>
                    <a:gd name="connsiteY9" fmla="*/ 512557 h 768807"/>
                    <a:gd name="connsiteX10" fmla="*/ 0 w 2734431"/>
                    <a:gd name="connsiteY10" fmla="*/ 436156 h 76880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0440 w 2734431"/>
                    <a:gd name="connsiteY7" fmla="*/ 143769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0440 w 2734431"/>
                    <a:gd name="connsiteY7" fmla="*/ 143769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0440 w 2734431"/>
                    <a:gd name="connsiteY7" fmla="*/ 143769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0440 w 2734431"/>
                    <a:gd name="connsiteY7" fmla="*/ 143769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0440 w 2734431"/>
                    <a:gd name="connsiteY7" fmla="*/ 143769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420062 w 2734431"/>
                    <a:gd name="connsiteY6" fmla="*/ 664880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420062 w 2734431"/>
                    <a:gd name="connsiteY6" fmla="*/ 664880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420062 w 2734431"/>
                    <a:gd name="connsiteY6" fmla="*/ 664880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420062 w 2734431"/>
                    <a:gd name="connsiteY6" fmla="*/ 664880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420062 w 2734431"/>
                    <a:gd name="connsiteY6" fmla="*/ 664880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420062 w 2734431"/>
                    <a:gd name="connsiteY6" fmla="*/ 664880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7011"/>
                    <a:gd name="connsiteX1" fmla="*/ 431792 w 2734431"/>
                    <a:gd name="connsiteY1" fmla="*/ 695450 h 797011"/>
                    <a:gd name="connsiteX2" fmla="*/ 1424639 w 2734431"/>
                    <a:gd name="connsiteY2" fmla="*/ 0 h 797011"/>
                    <a:gd name="connsiteX3" fmla="*/ 2399618 w 2734431"/>
                    <a:gd name="connsiteY3" fmla="*/ 574427 h 797011"/>
                    <a:gd name="connsiteX4" fmla="*/ 2734431 w 2734431"/>
                    <a:gd name="connsiteY4" fmla="*/ 464006 h 797011"/>
                    <a:gd name="connsiteX5" fmla="*/ 2734431 w 2734431"/>
                    <a:gd name="connsiteY5" fmla="*/ 540407 h 797011"/>
                    <a:gd name="connsiteX6" fmla="*/ 2420062 w 2734431"/>
                    <a:gd name="connsiteY6" fmla="*/ 664880 h 797011"/>
                    <a:gd name="connsiteX7" fmla="*/ 1399324 w 2734431"/>
                    <a:gd name="connsiteY7" fmla="*/ 103083 h 797011"/>
                    <a:gd name="connsiteX8" fmla="*/ 409420 w 2734431"/>
                    <a:gd name="connsiteY8" fmla="*/ 796657 h 797011"/>
                    <a:gd name="connsiteX9" fmla="*/ 0 w 2734431"/>
                    <a:gd name="connsiteY9" fmla="*/ 540407 h 797011"/>
                    <a:gd name="connsiteX10" fmla="*/ 0 w 2734431"/>
                    <a:gd name="connsiteY10" fmla="*/ 464006 h 797011"/>
                    <a:gd name="connsiteX0" fmla="*/ 0 w 2734431"/>
                    <a:gd name="connsiteY0" fmla="*/ 464006 h 797011"/>
                    <a:gd name="connsiteX1" fmla="*/ 431792 w 2734431"/>
                    <a:gd name="connsiteY1" fmla="*/ 695450 h 797011"/>
                    <a:gd name="connsiteX2" fmla="*/ 1424639 w 2734431"/>
                    <a:gd name="connsiteY2" fmla="*/ 0 h 797011"/>
                    <a:gd name="connsiteX3" fmla="*/ 2399618 w 2734431"/>
                    <a:gd name="connsiteY3" fmla="*/ 574427 h 797011"/>
                    <a:gd name="connsiteX4" fmla="*/ 2734431 w 2734431"/>
                    <a:gd name="connsiteY4" fmla="*/ 464006 h 797011"/>
                    <a:gd name="connsiteX5" fmla="*/ 2734431 w 2734431"/>
                    <a:gd name="connsiteY5" fmla="*/ 540407 h 797011"/>
                    <a:gd name="connsiteX6" fmla="*/ 2420062 w 2734431"/>
                    <a:gd name="connsiteY6" fmla="*/ 664880 h 797011"/>
                    <a:gd name="connsiteX7" fmla="*/ 1399324 w 2734431"/>
                    <a:gd name="connsiteY7" fmla="*/ 103083 h 797011"/>
                    <a:gd name="connsiteX8" fmla="*/ 409420 w 2734431"/>
                    <a:gd name="connsiteY8" fmla="*/ 796657 h 797011"/>
                    <a:gd name="connsiteX9" fmla="*/ 0 w 2734431"/>
                    <a:gd name="connsiteY9" fmla="*/ 540407 h 797011"/>
                    <a:gd name="connsiteX10" fmla="*/ 0 w 2734431"/>
                    <a:gd name="connsiteY10" fmla="*/ 464006 h 797011"/>
                    <a:gd name="connsiteX0" fmla="*/ 17400 w 2734431"/>
                    <a:gd name="connsiteY0" fmla="*/ 465326 h 797011"/>
                    <a:gd name="connsiteX1" fmla="*/ 431792 w 2734431"/>
                    <a:gd name="connsiteY1" fmla="*/ 695450 h 797011"/>
                    <a:gd name="connsiteX2" fmla="*/ 1424639 w 2734431"/>
                    <a:gd name="connsiteY2" fmla="*/ 0 h 797011"/>
                    <a:gd name="connsiteX3" fmla="*/ 2399618 w 2734431"/>
                    <a:gd name="connsiteY3" fmla="*/ 574427 h 797011"/>
                    <a:gd name="connsiteX4" fmla="*/ 2734431 w 2734431"/>
                    <a:gd name="connsiteY4" fmla="*/ 464006 h 797011"/>
                    <a:gd name="connsiteX5" fmla="*/ 2734431 w 2734431"/>
                    <a:gd name="connsiteY5" fmla="*/ 540407 h 797011"/>
                    <a:gd name="connsiteX6" fmla="*/ 2420062 w 2734431"/>
                    <a:gd name="connsiteY6" fmla="*/ 664880 h 797011"/>
                    <a:gd name="connsiteX7" fmla="*/ 1399324 w 2734431"/>
                    <a:gd name="connsiteY7" fmla="*/ 103083 h 797011"/>
                    <a:gd name="connsiteX8" fmla="*/ 409420 w 2734431"/>
                    <a:gd name="connsiteY8" fmla="*/ 796657 h 797011"/>
                    <a:gd name="connsiteX9" fmla="*/ 0 w 2734431"/>
                    <a:gd name="connsiteY9" fmla="*/ 540407 h 797011"/>
                    <a:gd name="connsiteX10" fmla="*/ 17400 w 2734431"/>
                    <a:gd name="connsiteY10" fmla="*/ 465326 h 797011"/>
                    <a:gd name="connsiteX0" fmla="*/ 17400 w 2734431"/>
                    <a:gd name="connsiteY0" fmla="*/ 456557 h 788242"/>
                    <a:gd name="connsiteX1" fmla="*/ 431792 w 2734431"/>
                    <a:gd name="connsiteY1" fmla="*/ 686681 h 788242"/>
                    <a:gd name="connsiteX2" fmla="*/ 1422700 w 2734431"/>
                    <a:gd name="connsiteY2" fmla="*/ 0 h 788242"/>
                    <a:gd name="connsiteX3" fmla="*/ 2399618 w 2734431"/>
                    <a:gd name="connsiteY3" fmla="*/ 565658 h 788242"/>
                    <a:gd name="connsiteX4" fmla="*/ 2734431 w 2734431"/>
                    <a:gd name="connsiteY4" fmla="*/ 455237 h 788242"/>
                    <a:gd name="connsiteX5" fmla="*/ 2734431 w 2734431"/>
                    <a:gd name="connsiteY5" fmla="*/ 531638 h 788242"/>
                    <a:gd name="connsiteX6" fmla="*/ 2420062 w 2734431"/>
                    <a:gd name="connsiteY6" fmla="*/ 656111 h 788242"/>
                    <a:gd name="connsiteX7" fmla="*/ 1399324 w 2734431"/>
                    <a:gd name="connsiteY7" fmla="*/ 94314 h 788242"/>
                    <a:gd name="connsiteX8" fmla="*/ 409420 w 2734431"/>
                    <a:gd name="connsiteY8" fmla="*/ 787888 h 788242"/>
                    <a:gd name="connsiteX9" fmla="*/ 0 w 2734431"/>
                    <a:gd name="connsiteY9" fmla="*/ 531638 h 788242"/>
                    <a:gd name="connsiteX10" fmla="*/ 17400 w 2734431"/>
                    <a:gd name="connsiteY10" fmla="*/ 456557 h 788242"/>
                    <a:gd name="connsiteX0" fmla="*/ 17400 w 2734431"/>
                    <a:gd name="connsiteY0" fmla="*/ 456557 h 788242"/>
                    <a:gd name="connsiteX1" fmla="*/ 431792 w 2734431"/>
                    <a:gd name="connsiteY1" fmla="*/ 686681 h 788242"/>
                    <a:gd name="connsiteX2" fmla="*/ 1422700 w 2734431"/>
                    <a:gd name="connsiteY2" fmla="*/ 0 h 788242"/>
                    <a:gd name="connsiteX3" fmla="*/ 2399618 w 2734431"/>
                    <a:gd name="connsiteY3" fmla="*/ 565658 h 788242"/>
                    <a:gd name="connsiteX4" fmla="*/ 2734431 w 2734431"/>
                    <a:gd name="connsiteY4" fmla="*/ 455237 h 788242"/>
                    <a:gd name="connsiteX5" fmla="*/ 2734431 w 2734431"/>
                    <a:gd name="connsiteY5" fmla="*/ 531638 h 788242"/>
                    <a:gd name="connsiteX6" fmla="*/ 2420062 w 2734431"/>
                    <a:gd name="connsiteY6" fmla="*/ 656111 h 788242"/>
                    <a:gd name="connsiteX7" fmla="*/ 1399324 w 2734431"/>
                    <a:gd name="connsiteY7" fmla="*/ 94314 h 788242"/>
                    <a:gd name="connsiteX8" fmla="*/ 409420 w 2734431"/>
                    <a:gd name="connsiteY8" fmla="*/ 787888 h 788242"/>
                    <a:gd name="connsiteX9" fmla="*/ 0 w 2734431"/>
                    <a:gd name="connsiteY9" fmla="*/ 531638 h 788242"/>
                    <a:gd name="connsiteX10" fmla="*/ 17400 w 2734431"/>
                    <a:gd name="connsiteY10" fmla="*/ 456557 h 788242"/>
                    <a:gd name="connsiteX0" fmla="*/ 17400 w 2734431"/>
                    <a:gd name="connsiteY0" fmla="*/ 457086 h 788771"/>
                    <a:gd name="connsiteX1" fmla="*/ 431792 w 2734431"/>
                    <a:gd name="connsiteY1" fmla="*/ 687210 h 788771"/>
                    <a:gd name="connsiteX2" fmla="*/ 1422700 w 2734431"/>
                    <a:gd name="connsiteY2" fmla="*/ 529 h 788771"/>
                    <a:gd name="connsiteX3" fmla="*/ 2399618 w 2734431"/>
                    <a:gd name="connsiteY3" fmla="*/ 566187 h 788771"/>
                    <a:gd name="connsiteX4" fmla="*/ 2734431 w 2734431"/>
                    <a:gd name="connsiteY4" fmla="*/ 455766 h 788771"/>
                    <a:gd name="connsiteX5" fmla="*/ 2734431 w 2734431"/>
                    <a:gd name="connsiteY5" fmla="*/ 532167 h 788771"/>
                    <a:gd name="connsiteX6" fmla="*/ 2420062 w 2734431"/>
                    <a:gd name="connsiteY6" fmla="*/ 656640 h 788771"/>
                    <a:gd name="connsiteX7" fmla="*/ 1399324 w 2734431"/>
                    <a:gd name="connsiteY7" fmla="*/ 94843 h 788771"/>
                    <a:gd name="connsiteX8" fmla="*/ 409420 w 2734431"/>
                    <a:gd name="connsiteY8" fmla="*/ 788417 h 788771"/>
                    <a:gd name="connsiteX9" fmla="*/ 0 w 2734431"/>
                    <a:gd name="connsiteY9" fmla="*/ 532167 h 788771"/>
                    <a:gd name="connsiteX10" fmla="*/ 17400 w 2734431"/>
                    <a:gd name="connsiteY10" fmla="*/ 457086 h 788771"/>
                    <a:gd name="connsiteX0" fmla="*/ 17400 w 2734431"/>
                    <a:gd name="connsiteY0" fmla="*/ 452453 h 784138"/>
                    <a:gd name="connsiteX1" fmla="*/ 431792 w 2734431"/>
                    <a:gd name="connsiteY1" fmla="*/ 682577 h 784138"/>
                    <a:gd name="connsiteX2" fmla="*/ 1412477 w 2734431"/>
                    <a:gd name="connsiteY2" fmla="*/ 534 h 784138"/>
                    <a:gd name="connsiteX3" fmla="*/ 2399618 w 2734431"/>
                    <a:gd name="connsiteY3" fmla="*/ 561554 h 784138"/>
                    <a:gd name="connsiteX4" fmla="*/ 2734431 w 2734431"/>
                    <a:gd name="connsiteY4" fmla="*/ 451133 h 784138"/>
                    <a:gd name="connsiteX5" fmla="*/ 2734431 w 2734431"/>
                    <a:gd name="connsiteY5" fmla="*/ 527534 h 784138"/>
                    <a:gd name="connsiteX6" fmla="*/ 2420062 w 2734431"/>
                    <a:gd name="connsiteY6" fmla="*/ 652007 h 784138"/>
                    <a:gd name="connsiteX7" fmla="*/ 1399324 w 2734431"/>
                    <a:gd name="connsiteY7" fmla="*/ 90210 h 784138"/>
                    <a:gd name="connsiteX8" fmla="*/ 409420 w 2734431"/>
                    <a:gd name="connsiteY8" fmla="*/ 783784 h 784138"/>
                    <a:gd name="connsiteX9" fmla="*/ 0 w 2734431"/>
                    <a:gd name="connsiteY9" fmla="*/ 527534 h 784138"/>
                    <a:gd name="connsiteX10" fmla="*/ 17400 w 2734431"/>
                    <a:gd name="connsiteY10" fmla="*/ 452453 h 784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34431" h="784138">
                      <a:moveTo>
                        <a:pt x="17400" y="452453"/>
                      </a:moveTo>
                      <a:cubicBezTo>
                        <a:pt x="86719" y="425475"/>
                        <a:pt x="175015" y="702560"/>
                        <a:pt x="431792" y="682577"/>
                      </a:cubicBezTo>
                      <a:cubicBezTo>
                        <a:pt x="798602" y="679336"/>
                        <a:pt x="971352" y="46660"/>
                        <a:pt x="1412477" y="534"/>
                      </a:cubicBezTo>
                      <a:cubicBezTo>
                        <a:pt x="1790587" y="-20261"/>
                        <a:pt x="2088591" y="573673"/>
                        <a:pt x="2399618" y="561554"/>
                      </a:cubicBezTo>
                      <a:cubicBezTo>
                        <a:pt x="2577374" y="557062"/>
                        <a:pt x="2622827" y="487940"/>
                        <a:pt x="2734431" y="451133"/>
                      </a:cubicBezTo>
                      <a:lnTo>
                        <a:pt x="2734431" y="527534"/>
                      </a:lnTo>
                      <a:cubicBezTo>
                        <a:pt x="2665531" y="563261"/>
                        <a:pt x="2640162" y="636743"/>
                        <a:pt x="2420062" y="652007"/>
                      </a:cubicBezTo>
                      <a:cubicBezTo>
                        <a:pt x="2056192" y="643073"/>
                        <a:pt x="1816747" y="115089"/>
                        <a:pt x="1399324" y="90210"/>
                      </a:cubicBezTo>
                      <a:cubicBezTo>
                        <a:pt x="993616" y="172389"/>
                        <a:pt x="808277" y="801189"/>
                        <a:pt x="409420" y="783784"/>
                      </a:cubicBezTo>
                      <a:cubicBezTo>
                        <a:pt x="250524" y="754068"/>
                        <a:pt x="165287" y="768439"/>
                        <a:pt x="0" y="527534"/>
                      </a:cubicBezTo>
                      <a:lnTo>
                        <a:pt x="17400" y="45245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281" name="Rectangle 8">
                  <a:extLst>
                    <a:ext uri="{FF2B5EF4-FFF2-40B4-BE49-F238E27FC236}">
                      <a16:creationId xmlns:a16="http://schemas.microsoft.com/office/drawing/2014/main" id="{34EEFC5C-B5FD-417D-A6D6-BD009CCE319C}"/>
                    </a:ext>
                  </a:extLst>
                </p:cNvPr>
                <p:cNvSpPr/>
                <p:nvPr/>
              </p:nvSpPr>
              <p:spPr>
                <a:xfrm rot="12732852">
                  <a:off x="4542540" y="2305698"/>
                  <a:ext cx="2734431" cy="798109"/>
                </a:xfrm>
                <a:custGeom>
                  <a:avLst/>
                  <a:gdLst>
                    <a:gd name="connsiteX0" fmla="*/ 0 w 2734431"/>
                    <a:gd name="connsiteY0" fmla="*/ 0 h 76401"/>
                    <a:gd name="connsiteX1" fmla="*/ 2734431 w 2734431"/>
                    <a:gd name="connsiteY1" fmla="*/ 0 h 76401"/>
                    <a:gd name="connsiteX2" fmla="*/ 2734431 w 2734431"/>
                    <a:gd name="connsiteY2" fmla="*/ 76401 h 76401"/>
                    <a:gd name="connsiteX3" fmla="*/ 0 w 2734431"/>
                    <a:gd name="connsiteY3" fmla="*/ 76401 h 76401"/>
                    <a:gd name="connsiteX4" fmla="*/ 0 w 2734431"/>
                    <a:gd name="connsiteY4" fmla="*/ 0 h 76401"/>
                    <a:gd name="connsiteX0" fmla="*/ 0 w 2734431"/>
                    <a:gd name="connsiteY0" fmla="*/ 436156 h 512557"/>
                    <a:gd name="connsiteX1" fmla="*/ 1413428 w 2734431"/>
                    <a:gd name="connsiteY1" fmla="*/ 0 h 512557"/>
                    <a:gd name="connsiteX2" fmla="*/ 2734431 w 2734431"/>
                    <a:gd name="connsiteY2" fmla="*/ 436156 h 512557"/>
                    <a:gd name="connsiteX3" fmla="*/ 2734431 w 2734431"/>
                    <a:gd name="connsiteY3" fmla="*/ 512557 h 512557"/>
                    <a:gd name="connsiteX4" fmla="*/ 0 w 2734431"/>
                    <a:gd name="connsiteY4" fmla="*/ 512557 h 512557"/>
                    <a:gd name="connsiteX5" fmla="*/ 0 w 2734431"/>
                    <a:gd name="connsiteY5" fmla="*/ 436156 h 512557"/>
                    <a:gd name="connsiteX0" fmla="*/ 0 w 2734431"/>
                    <a:gd name="connsiteY0" fmla="*/ 436156 h 512557"/>
                    <a:gd name="connsiteX1" fmla="*/ 1413428 w 2734431"/>
                    <a:gd name="connsiteY1" fmla="*/ 0 h 512557"/>
                    <a:gd name="connsiteX2" fmla="*/ 2734431 w 2734431"/>
                    <a:gd name="connsiteY2" fmla="*/ 436156 h 512557"/>
                    <a:gd name="connsiteX3" fmla="*/ 2734431 w 2734431"/>
                    <a:gd name="connsiteY3" fmla="*/ 512557 h 512557"/>
                    <a:gd name="connsiteX4" fmla="*/ 1400440 w 2734431"/>
                    <a:gd name="connsiteY4" fmla="*/ 115919 h 512557"/>
                    <a:gd name="connsiteX5" fmla="*/ 0 w 2734431"/>
                    <a:gd name="connsiteY5" fmla="*/ 512557 h 512557"/>
                    <a:gd name="connsiteX6" fmla="*/ 0 w 2734431"/>
                    <a:gd name="connsiteY6" fmla="*/ 436156 h 512557"/>
                    <a:gd name="connsiteX0" fmla="*/ 0 w 2734431"/>
                    <a:gd name="connsiteY0" fmla="*/ 436156 h 768807"/>
                    <a:gd name="connsiteX1" fmla="*/ 1413428 w 2734431"/>
                    <a:gd name="connsiteY1" fmla="*/ 0 h 768807"/>
                    <a:gd name="connsiteX2" fmla="*/ 2734431 w 2734431"/>
                    <a:gd name="connsiteY2" fmla="*/ 436156 h 768807"/>
                    <a:gd name="connsiteX3" fmla="*/ 2734431 w 2734431"/>
                    <a:gd name="connsiteY3" fmla="*/ 512557 h 768807"/>
                    <a:gd name="connsiteX4" fmla="*/ 1400440 w 2734431"/>
                    <a:gd name="connsiteY4" fmla="*/ 115919 h 768807"/>
                    <a:gd name="connsiteX5" fmla="*/ 409420 w 2734431"/>
                    <a:gd name="connsiteY5" fmla="*/ 768807 h 768807"/>
                    <a:gd name="connsiteX6" fmla="*/ 0 w 2734431"/>
                    <a:gd name="connsiteY6" fmla="*/ 512557 h 768807"/>
                    <a:gd name="connsiteX7" fmla="*/ 0 w 2734431"/>
                    <a:gd name="connsiteY7" fmla="*/ 436156 h 768807"/>
                    <a:gd name="connsiteX0" fmla="*/ 0 w 2734431"/>
                    <a:gd name="connsiteY0" fmla="*/ 436401 h 769052"/>
                    <a:gd name="connsiteX1" fmla="*/ 431792 w 2734431"/>
                    <a:gd name="connsiteY1" fmla="*/ 667845 h 769052"/>
                    <a:gd name="connsiteX2" fmla="*/ 1413428 w 2734431"/>
                    <a:gd name="connsiteY2" fmla="*/ 245 h 769052"/>
                    <a:gd name="connsiteX3" fmla="*/ 2734431 w 2734431"/>
                    <a:gd name="connsiteY3" fmla="*/ 436401 h 769052"/>
                    <a:gd name="connsiteX4" fmla="*/ 2734431 w 2734431"/>
                    <a:gd name="connsiteY4" fmla="*/ 512802 h 769052"/>
                    <a:gd name="connsiteX5" fmla="*/ 1400440 w 2734431"/>
                    <a:gd name="connsiteY5" fmla="*/ 116164 h 769052"/>
                    <a:gd name="connsiteX6" fmla="*/ 409420 w 2734431"/>
                    <a:gd name="connsiteY6" fmla="*/ 769052 h 769052"/>
                    <a:gd name="connsiteX7" fmla="*/ 0 w 2734431"/>
                    <a:gd name="connsiteY7" fmla="*/ 512802 h 769052"/>
                    <a:gd name="connsiteX8" fmla="*/ 0 w 2734431"/>
                    <a:gd name="connsiteY8" fmla="*/ 436401 h 769052"/>
                    <a:gd name="connsiteX0" fmla="*/ 0 w 2734431"/>
                    <a:gd name="connsiteY0" fmla="*/ 436401 h 769052"/>
                    <a:gd name="connsiteX1" fmla="*/ 431792 w 2734431"/>
                    <a:gd name="connsiteY1" fmla="*/ 667845 h 769052"/>
                    <a:gd name="connsiteX2" fmla="*/ 1413428 w 2734431"/>
                    <a:gd name="connsiteY2" fmla="*/ 245 h 769052"/>
                    <a:gd name="connsiteX3" fmla="*/ 2734431 w 2734431"/>
                    <a:gd name="connsiteY3" fmla="*/ 436401 h 769052"/>
                    <a:gd name="connsiteX4" fmla="*/ 2734431 w 2734431"/>
                    <a:gd name="connsiteY4" fmla="*/ 512802 h 769052"/>
                    <a:gd name="connsiteX5" fmla="*/ 2388202 w 2734431"/>
                    <a:gd name="connsiteY5" fmla="*/ 632759 h 769052"/>
                    <a:gd name="connsiteX6" fmla="*/ 1400440 w 2734431"/>
                    <a:gd name="connsiteY6" fmla="*/ 116164 h 769052"/>
                    <a:gd name="connsiteX7" fmla="*/ 409420 w 2734431"/>
                    <a:gd name="connsiteY7" fmla="*/ 769052 h 769052"/>
                    <a:gd name="connsiteX8" fmla="*/ 0 w 2734431"/>
                    <a:gd name="connsiteY8" fmla="*/ 512802 h 769052"/>
                    <a:gd name="connsiteX9" fmla="*/ 0 w 2734431"/>
                    <a:gd name="connsiteY9" fmla="*/ 436401 h 769052"/>
                    <a:gd name="connsiteX0" fmla="*/ 0 w 2734431"/>
                    <a:gd name="connsiteY0" fmla="*/ 436156 h 768807"/>
                    <a:gd name="connsiteX1" fmla="*/ 431792 w 2734431"/>
                    <a:gd name="connsiteY1" fmla="*/ 667600 h 768807"/>
                    <a:gd name="connsiteX2" fmla="*/ 1413428 w 2734431"/>
                    <a:gd name="connsiteY2" fmla="*/ 0 h 768807"/>
                    <a:gd name="connsiteX3" fmla="*/ 2399618 w 2734431"/>
                    <a:gd name="connsiteY3" fmla="*/ 546577 h 768807"/>
                    <a:gd name="connsiteX4" fmla="*/ 2734431 w 2734431"/>
                    <a:gd name="connsiteY4" fmla="*/ 436156 h 768807"/>
                    <a:gd name="connsiteX5" fmla="*/ 2734431 w 2734431"/>
                    <a:gd name="connsiteY5" fmla="*/ 512557 h 768807"/>
                    <a:gd name="connsiteX6" fmla="*/ 2388202 w 2734431"/>
                    <a:gd name="connsiteY6" fmla="*/ 632514 h 768807"/>
                    <a:gd name="connsiteX7" fmla="*/ 1400440 w 2734431"/>
                    <a:gd name="connsiteY7" fmla="*/ 115919 h 768807"/>
                    <a:gd name="connsiteX8" fmla="*/ 409420 w 2734431"/>
                    <a:gd name="connsiteY8" fmla="*/ 768807 h 768807"/>
                    <a:gd name="connsiteX9" fmla="*/ 0 w 2734431"/>
                    <a:gd name="connsiteY9" fmla="*/ 512557 h 768807"/>
                    <a:gd name="connsiteX10" fmla="*/ 0 w 2734431"/>
                    <a:gd name="connsiteY10" fmla="*/ 436156 h 76880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0440 w 2734431"/>
                    <a:gd name="connsiteY7" fmla="*/ 143769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0440 w 2734431"/>
                    <a:gd name="connsiteY7" fmla="*/ 143769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0440 w 2734431"/>
                    <a:gd name="connsiteY7" fmla="*/ 143769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0440 w 2734431"/>
                    <a:gd name="connsiteY7" fmla="*/ 143769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0440 w 2734431"/>
                    <a:gd name="connsiteY7" fmla="*/ 143769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420062 w 2734431"/>
                    <a:gd name="connsiteY6" fmla="*/ 664880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420062 w 2734431"/>
                    <a:gd name="connsiteY6" fmla="*/ 664880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420062 w 2734431"/>
                    <a:gd name="connsiteY6" fmla="*/ 664880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420062 w 2734431"/>
                    <a:gd name="connsiteY6" fmla="*/ 664880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420062 w 2734431"/>
                    <a:gd name="connsiteY6" fmla="*/ 664880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420062 w 2734431"/>
                    <a:gd name="connsiteY6" fmla="*/ 664880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7011"/>
                    <a:gd name="connsiteX1" fmla="*/ 431792 w 2734431"/>
                    <a:gd name="connsiteY1" fmla="*/ 695450 h 797011"/>
                    <a:gd name="connsiteX2" fmla="*/ 1424639 w 2734431"/>
                    <a:gd name="connsiteY2" fmla="*/ 0 h 797011"/>
                    <a:gd name="connsiteX3" fmla="*/ 2399618 w 2734431"/>
                    <a:gd name="connsiteY3" fmla="*/ 574427 h 797011"/>
                    <a:gd name="connsiteX4" fmla="*/ 2734431 w 2734431"/>
                    <a:gd name="connsiteY4" fmla="*/ 464006 h 797011"/>
                    <a:gd name="connsiteX5" fmla="*/ 2734431 w 2734431"/>
                    <a:gd name="connsiteY5" fmla="*/ 540407 h 797011"/>
                    <a:gd name="connsiteX6" fmla="*/ 2420062 w 2734431"/>
                    <a:gd name="connsiteY6" fmla="*/ 664880 h 797011"/>
                    <a:gd name="connsiteX7" fmla="*/ 1399324 w 2734431"/>
                    <a:gd name="connsiteY7" fmla="*/ 103083 h 797011"/>
                    <a:gd name="connsiteX8" fmla="*/ 409420 w 2734431"/>
                    <a:gd name="connsiteY8" fmla="*/ 796657 h 797011"/>
                    <a:gd name="connsiteX9" fmla="*/ 0 w 2734431"/>
                    <a:gd name="connsiteY9" fmla="*/ 540407 h 797011"/>
                    <a:gd name="connsiteX10" fmla="*/ 0 w 2734431"/>
                    <a:gd name="connsiteY10" fmla="*/ 464006 h 797011"/>
                    <a:gd name="connsiteX0" fmla="*/ 0 w 2734431"/>
                    <a:gd name="connsiteY0" fmla="*/ 464006 h 797011"/>
                    <a:gd name="connsiteX1" fmla="*/ 431792 w 2734431"/>
                    <a:gd name="connsiteY1" fmla="*/ 695450 h 797011"/>
                    <a:gd name="connsiteX2" fmla="*/ 1424639 w 2734431"/>
                    <a:gd name="connsiteY2" fmla="*/ 0 h 797011"/>
                    <a:gd name="connsiteX3" fmla="*/ 2399618 w 2734431"/>
                    <a:gd name="connsiteY3" fmla="*/ 574427 h 797011"/>
                    <a:gd name="connsiteX4" fmla="*/ 2734431 w 2734431"/>
                    <a:gd name="connsiteY4" fmla="*/ 464006 h 797011"/>
                    <a:gd name="connsiteX5" fmla="*/ 2734431 w 2734431"/>
                    <a:gd name="connsiteY5" fmla="*/ 540407 h 797011"/>
                    <a:gd name="connsiteX6" fmla="*/ 2420062 w 2734431"/>
                    <a:gd name="connsiteY6" fmla="*/ 664880 h 797011"/>
                    <a:gd name="connsiteX7" fmla="*/ 1399324 w 2734431"/>
                    <a:gd name="connsiteY7" fmla="*/ 103083 h 797011"/>
                    <a:gd name="connsiteX8" fmla="*/ 409420 w 2734431"/>
                    <a:gd name="connsiteY8" fmla="*/ 796657 h 797011"/>
                    <a:gd name="connsiteX9" fmla="*/ 0 w 2734431"/>
                    <a:gd name="connsiteY9" fmla="*/ 540407 h 797011"/>
                    <a:gd name="connsiteX10" fmla="*/ 0 w 2734431"/>
                    <a:gd name="connsiteY10" fmla="*/ 464006 h 797011"/>
                    <a:gd name="connsiteX0" fmla="*/ 17400 w 2734431"/>
                    <a:gd name="connsiteY0" fmla="*/ 465326 h 797011"/>
                    <a:gd name="connsiteX1" fmla="*/ 431792 w 2734431"/>
                    <a:gd name="connsiteY1" fmla="*/ 695450 h 797011"/>
                    <a:gd name="connsiteX2" fmla="*/ 1424639 w 2734431"/>
                    <a:gd name="connsiteY2" fmla="*/ 0 h 797011"/>
                    <a:gd name="connsiteX3" fmla="*/ 2399618 w 2734431"/>
                    <a:gd name="connsiteY3" fmla="*/ 574427 h 797011"/>
                    <a:gd name="connsiteX4" fmla="*/ 2734431 w 2734431"/>
                    <a:gd name="connsiteY4" fmla="*/ 464006 h 797011"/>
                    <a:gd name="connsiteX5" fmla="*/ 2734431 w 2734431"/>
                    <a:gd name="connsiteY5" fmla="*/ 540407 h 797011"/>
                    <a:gd name="connsiteX6" fmla="*/ 2420062 w 2734431"/>
                    <a:gd name="connsiteY6" fmla="*/ 664880 h 797011"/>
                    <a:gd name="connsiteX7" fmla="*/ 1399324 w 2734431"/>
                    <a:gd name="connsiteY7" fmla="*/ 103083 h 797011"/>
                    <a:gd name="connsiteX8" fmla="*/ 409420 w 2734431"/>
                    <a:gd name="connsiteY8" fmla="*/ 796657 h 797011"/>
                    <a:gd name="connsiteX9" fmla="*/ 0 w 2734431"/>
                    <a:gd name="connsiteY9" fmla="*/ 540407 h 797011"/>
                    <a:gd name="connsiteX10" fmla="*/ 17400 w 2734431"/>
                    <a:gd name="connsiteY10" fmla="*/ 465326 h 797011"/>
                    <a:gd name="connsiteX0" fmla="*/ 17400 w 2734431"/>
                    <a:gd name="connsiteY0" fmla="*/ 466429 h 798114"/>
                    <a:gd name="connsiteX1" fmla="*/ 431792 w 2734431"/>
                    <a:gd name="connsiteY1" fmla="*/ 696553 h 798114"/>
                    <a:gd name="connsiteX2" fmla="*/ 1424639 w 2734431"/>
                    <a:gd name="connsiteY2" fmla="*/ 1103 h 798114"/>
                    <a:gd name="connsiteX3" fmla="*/ 2399618 w 2734431"/>
                    <a:gd name="connsiteY3" fmla="*/ 575530 h 798114"/>
                    <a:gd name="connsiteX4" fmla="*/ 2734431 w 2734431"/>
                    <a:gd name="connsiteY4" fmla="*/ 465109 h 798114"/>
                    <a:gd name="connsiteX5" fmla="*/ 2734431 w 2734431"/>
                    <a:gd name="connsiteY5" fmla="*/ 541510 h 798114"/>
                    <a:gd name="connsiteX6" fmla="*/ 2420062 w 2734431"/>
                    <a:gd name="connsiteY6" fmla="*/ 665983 h 798114"/>
                    <a:gd name="connsiteX7" fmla="*/ 1399324 w 2734431"/>
                    <a:gd name="connsiteY7" fmla="*/ 104186 h 798114"/>
                    <a:gd name="connsiteX8" fmla="*/ 409420 w 2734431"/>
                    <a:gd name="connsiteY8" fmla="*/ 797760 h 798114"/>
                    <a:gd name="connsiteX9" fmla="*/ 0 w 2734431"/>
                    <a:gd name="connsiteY9" fmla="*/ 541510 h 798114"/>
                    <a:gd name="connsiteX10" fmla="*/ 17400 w 2734431"/>
                    <a:gd name="connsiteY10" fmla="*/ 466429 h 798114"/>
                    <a:gd name="connsiteX0" fmla="*/ 17400 w 2734431"/>
                    <a:gd name="connsiteY0" fmla="*/ 466429 h 798109"/>
                    <a:gd name="connsiteX1" fmla="*/ 431792 w 2734431"/>
                    <a:gd name="connsiteY1" fmla="*/ 696553 h 798109"/>
                    <a:gd name="connsiteX2" fmla="*/ 1424639 w 2734431"/>
                    <a:gd name="connsiteY2" fmla="*/ 1103 h 798109"/>
                    <a:gd name="connsiteX3" fmla="*/ 2399618 w 2734431"/>
                    <a:gd name="connsiteY3" fmla="*/ 575530 h 798109"/>
                    <a:gd name="connsiteX4" fmla="*/ 2734431 w 2734431"/>
                    <a:gd name="connsiteY4" fmla="*/ 465109 h 798109"/>
                    <a:gd name="connsiteX5" fmla="*/ 2734431 w 2734431"/>
                    <a:gd name="connsiteY5" fmla="*/ 541510 h 798109"/>
                    <a:gd name="connsiteX6" fmla="*/ 2420062 w 2734431"/>
                    <a:gd name="connsiteY6" fmla="*/ 665983 h 798109"/>
                    <a:gd name="connsiteX7" fmla="*/ 1406322 w 2734431"/>
                    <a:gd name="connsiteY7" fmla="*/ 95652 h 798109"/>
                    <a:gd name="connsiteX8" fmla="*/ 409420 w 2734431"/>
                    <a:gd name="connsiteY8" fmla="*/ 797760 h 798109"/>
                    <a:gd name="connsiteX9" fmla="*/ 0 w 2734431"/>
                    <a:gd name="connsiteY9" fmla="*/ 541510 h 798109"/>
                    <a:gd name="connsiteX10" fmla="*/ 17400 w 2734431"/>
                    <a:gd name="connsiteY10" fmla="*/ 466429 h 798109"/>
                    <a:gd name="connsiteX0" fmla="*/ 17400 w 2734431"/>
                    <a:gd name="connsiteY0" fmla="*/ 466429 h 798109"/>
                    <a:gd name="connsiteX1" fmla="*/ 431792 w 2734431"/>
                    <a:gd name="connsiteY1" fmla="*/ 696553 h 798109"/>
                    <a:gd name="connsiteX2" fmla="*/ 1424639 w 2734431"/>
                    <a:gd name="connsiteY2" fmla="*/ 1103 h 798109"/>
                    <a:gd name="connsiteX3" fmla="*/ 2399618 w 2734431"/>
                    <a:gd name="connsiteY3" fmla="*/ 575530 h 798109"/>
                    <a:gd name="connsiteX4" fmla="*/ 2734431 w 2734431"/>
                    <a:gd name="connsiteY4" fmla="*/ 465109 h 798109"/>
                    <a:gd name="connsiteX5" fmla="*/ 2734431 w 2734431"/>
                    <a:gd name="connsiteY5" fmla="*/ 541510 h 798109"/>
                    <a:gd name="connsiteX6" fmla="*/ 2420062 w 2734431"/>
                    <a:gd name="connsiteY6" fmla="*/ 665983 h 798109"/>
                    <a:gd name="connsiteX7" fmla="*/ 1406322 w 2734431"/>
                    <a:gd name="connsiteY7" fmla="*/ 95652 h 798109"/>
                    <a:gd name="connsiteX8" fmla="*/ 409420 w 2734431"/>
                    <a:gd name="connsiteY8" fmla="*/ 797760 h 798109"/>
                    <a:gd name="connsiteX9" fmla="*/ 0 w 2734431"/>
                    <a:gd name="connsiteY9" fmla="*/ 541510 h 798109"/>
                    <a:gd name="connsiteX10" fmla="*/ 17400 w 2734431"/>
                    <a:gd name="connsiteY10" fmla="*/ 466429 h 798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34431" h="798109">
                      <a:moveTo>
                        <a:pt x="17400" y="466429"/>
                      </a:moveTo>
                      <a:cubicBezTo>
                        <a:pt x="86719" y="439451"/>
                        <a:pt x="175015" y="716536"/>
                        <a:pt x="431792" y="696553"/>
                      </a:cubicBezTo>
                      <a:cubicBezTo>
                        <a:pt x="798602" y="693312"/>
                        <a:pt x="983514" y="47229"/>
                        <a:pt x="1424639" y="1103"/>
                      </a:cubicBezTo>
                      <a:cubicBezTo>
                        <a:pt x="1692178" y="-29528"/>
                        <a:pt x="2088591" y="587649"/>
                        <a:pt x="2399618" y="575530"/>
                      </a:cubicBezTo>
                      <a:cubicBezTo>
                        <a:pt x="2577374" y="571038"/>
                        <a:pt x="2622827" y="501916"/>
                        <a:pt x="2734431" y="465109"/>
                      </a:cubicBezTo>
                      <a:lnTo>
                        <a:pt x="2734431" y="541510"/>
                      </a:lnTo>
                      <a:cubicBezTo>
                        <a:pt x="2665531" y="577237"/>
                        <a:pt x="2640162" y="650719"/>
                        <a:pt x="2420062" y="665983"/>
                      </a:cubicBezTo>
                      <a:cubicBezTo>
                        <a:pt x="2056192" y="657049"/>
                        <a:pt x="1719388" y="112033"/>
                        <a:pt x="1406322" y="95652"/>
                      </a:cubicBezTo>
                      <a:cubicBezTo>
                        <a:pt x="1000614" y="177831"/>
                        <a:pt x="808277" y="815165"/>
                        <a:pt x="409420" y="797760"/>
                      </a:cubicBezTo>
                      <a:cubicBezTo>
                        <a:pt x="250524" y="768044"/>
                        <a:pt x="165287" y="782415"/>
                        <a:pt x="0" y="541510"/>
                      </a:cubicBezTo>
                      <a:lnTo>
                        <a:pt x="17400" y="46642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282" name="Rectangle 281">
                  <a:extLst>
                    <a:ext uri="{FF2B5EF4-FFF2-40B4-BE49-F238E27FC236}">
                      <a16:creationId xmlns:a16="http://schemas.microsoft.com/office/drawing/2014/main" id="{38B12A7A-0353-4A76-9917-848D0082108A}"/>
                    </a:ext>
                  </a:extLst>
                </p:cNvPr>
                <p:cNvSpPr/>
                <p:nvPr/>
              </p:nvSpPr>
              <p:spPr>
                <a:xfrm rot="18496601">
                  <a:off x="4619530" y="2181155"/>
                  <a:ext cx="686095" cy="9916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283" name="Rectangle 282">
                  <a:extLst>
                    <a:ext uri="{FF2B5EF4-FFF2-40B4-BE49-F238E27FC236}">
                      <a16:creationId xmlns:a16="http://schemas.microsoft.com/office/drawing/2014/main" id="{5E6EAEE2-D36A-4CB7-B8E6-5A56E691620F}"/>
                    </a:ext>
                  </a:extLst>
                </p:cNvPr>
                <p:cNvSpPr/>
                <p:nvPr/>
              </p:nvSpPr>
              <p:spPr>
                <a:xfrm rot="18496601">
                  <a:off x="4823040" y="2294843"/>
                  <a:ext cx="579236" cy="9916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284" name="Rectangle 283">
                  <a:extLst>
                    <a:ext uri="{FF2B5EF4-FFF2-40B4-BE49-F238E27FC236}">
                      <a16:creationId xmlns:a16="http://schemas.microsoft.com/office/drawing/2014/main" id="{99E004D4-1803-45C7-A5FA-B97500038BEB}"/>
                    </a:ext>
                  </a:extLst>
                </p:cNvPr>
                <p:cNvSpPr/>
                <p:nvPr/>
              </p:nvSpPr>
              <p:spPr>
                <a:xfrm rot="18340543">
                  <a:off x="6421963" y="3176443"/>
                  <a:ext cx="701191" cy="9916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285" name="Rectangle 284">
                  <a:extLst>
                    <a:ext uri="{FF2B5EF4-FFF2-40B4-BE49-F238E27FC236}">
                      <a16:creationId xmlns:a16="http://schemas.microsoft.com/office/drawing/2014/main" id="{18CAFC60-DC78-48DF-97AB-1D8654A686E0}"/>
                    </a:ext>
                  </a:extLst>
                </p:cNvPr>
                <p:cNvSpPr/>
                <p:nvPr/>
              </p:nvSpPr>
              <p:spPr>
                <a:xfrm rot="18340543">
                  <a:off x="6330284" y="3072067"/>
                  <a:ext cx="618457" cy="9916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286" name="Rectangle 285">
                  <a:extLst>
                    <a:ext uri="{FF2B5EF4-FFF2-40B4-BE49-F238E27FC236}">
                      <a16:creationId xmlns:a16="http://schemas.microsoft.com/office/drawing/2014/main" id="{BF58CE72-FCB0-4D6A-BC86-3B9F9F78AD12}"/>
                    </a:ext>
                  </a:extLst>
                </p:cNvPr>
                <p:cNvSpPr/>
                <p:nvPr/>
              </p:nvSpPr>
              <p:spPr>
                <a:xfrm rot="18340543">
                  <a:off x="6278079" y="2984166"/>
                  <a:ext cx="429187" cy="9916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287" name="Rectangle 286">
                  <a:extLst>
                    <a:ext uri="{FF2B5EF4-FFF2-40B4-BE49-F238E27FC236}">
                      <a16:creationId xmlns:a16="http://schemas.microsoft.com/office/drawing/2014/main" id="{F62B0309-BD07-41B6-9212-C62AEA579D5B}"/>
                    </a:ext>
                  </a:extLst>
                </p:cNvPr>
                <p:cNvSpPr/>
                <p:nvPr/>
              </p:nvSpPr>
              <p:spPr>
                <a:xfrm rot="18147672">
                  <a:off x="5829866" y="2790358"/>
                  <a:ext cx="467525" cy="9916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288" name="Rectangle 287">
                  <a:extLst>
                    <a:ext uri="{FF2B5EF4-FFF2-40B4-BE49-F238E27FC236}">
                      <a16:creationId xmlns:a16="http://schemas.microsoft.com/office/drawing/2014/main" id="{0EFDD2D1-5D23-4B3D-94DD-FE320DC0F023}"/>
                    </a:ext>
                  </a:extLst>
                </p:cNvPr>
                <p:cNvSpPr/>
                <p:nvPr/>
              </p:nvSpPr>
              <p:spPr>
                <a:xfrm rot="18147672">
                  <a:off x="5578880" y="2695573"/>
                  <a:ext cx="618846" cy="9916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289" name="Rectangle 288">
                  <a:extLst>
                    <a:ext uri="{FF2B5EF4-FFF2-40B4-BE49-F238E27FC236}">
                      <a16:creationId xmlns:a16="http://schemas.microsoft.com/office/drawing/2014/main" id="{46C80978-1B56-462A-9CD5-9195AAA52FA7}"/>
                    </a:ext>
                  </a:extLst>
                </p:cNvPr>
                <p:cNvSpPr/>
                <p:nvPr/>
              </p:nvSpPr>
              <p:spPr>
                <a:xfrm rot="18147672">
                  <a:off x="5472548" y="2597477"/>
                  <a:ext cx="518829" cy="9916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290" name="Rectangle 289">
                  <a:extLst>
                    <a:ext uri="{FF2B5EF4-FFF2-40B4-BE49-F238E27FC236}">
                      <a16:creationId xmlns:a16="http://schemas.microsoft.com/office/drawing/2014/main" id="{81678002-5799-4888-B0FE-AB89227073D9}"/>
                    </a:ext>
                  </a:extLst>
                </p:cNvPr>
                <p:cNvSpPr/>
                <p:nvPr/>
              </p:nvSpPr>
              <p:spPr>
                <a:xfrm rot="18147672">
                  <a:off x="5425179" y="2505364"/>
                  <a:ext cx="310606" cy="9916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291" name="Rectangle 290">
                  <a:extLst>
                    <a:ext uri="{FF2B5EF4-FFF2-40B4-BE49-F238E27FC236}">
                      <a16:creationId xmlns:a16="http://schemas.microsoft.com/office/drawing/2014/main" id="{91E8C6D2-5B51-48A7-AE91-290F350DC1B4}"/>
                    </a:ext>
                  </a:extLst>
                </p:cNvPr>
                <p:cNvSpPr/>
                <p:nvPr/>
              </p:nvSpPr>
              <p:spPr>
                <a:xfrm rot="18496601">
                  <a:off x="5099445" y="2385808"/>
                  <a:ext cx="336129" cy="9916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grpSp>
            <p:nvGrpSpPr>
              <p:cNvPr id="247" name="Group 246">
                <a:extLst>
                  <a:ext uri="{FF2B5EF4-FFF2-40B4-BE49-F238E27FC236}">
                    <a16:creationId xmlns:a16="http://schemas.microsoft.com/office/drawing/2014/main" id="{062668FE-43FB-4E0D-A1BA-D2DBEA6E9B30}"/>
                  </a:ext>
                </a:extLst>
              </p:cNvPr>
              <p:cNvGrpSpPr>
                <a:grpSpLocks noChangeAspect="1"/>
              </p:cNvGrpSpPr>
              <p:nvPr/>
            </p:nvGrpSpPr>
            <p:grpSpPr>
              <a:xfrm flipH="1">
                <a:off x="4641122" y="1779024"/>
                <a:ext cx="398534" cy="151581"/>
                <a:chOff x="3106853" y="3486150"/>
                <a:chExt cx="3159586" cy="1201738"/>
              </a:xfrm>
              <a:solidFill>
                <a:srgbClr val="85B4DF"/>
              </a:solidFill>
            </p:grpSpPr>
            <p:sp>
              <p:nvSpPr>
                <p:cNvPr id="275" name="Freeform: Shape 274">
                  <a:extLst>
                    <a:ext uri="{FF2B5EF4-FFF2-40B4-BE49-F238E27FC236}">
                      <a16:creationId xmlns:a16="http://schemas.microsoft.com/office/drawing/2014/main" id="{81FDD8F8-D607-47E0-856A-AB073A753566}"/>
                    </a:ext>
                  </a:extLst>
                </p:cNvPr>
                <p:cNvSpPr/>
                <p:nvPr/>
              </p:nvSpPr>
              <p:spPr>
                <a:xfrm>
                  <a:off x="3106853" y="3702431"/>
                  <a:ext cx="3159586" cy="898557"/>
                </a:xfrm>
                <a:custGeom>
                  <a:avLst/>
                  <a:gdLst>
                    <a:gd name="connsiteX0" fmla="*/ 242434 w 3159555"/>
                    <a:gd name="connsiteY0" fmla="*/ 516491 h 906495"/>
                    <a:gd name="connsiteX1" fmla="*/ 21081 w 3159555"/>
                    <a:gd name="connsiteY1" fmla="*/ 361017 h 906495"/>
                    <a:gd name="connsiteX2" fmla="*/ 2687862 w 3159555"/>
                    <a:gd name="connsiteY2" fmla="*/ 416355 h 906495"/>
                    <a:gd name="connsiteX3" fmla="*/ 3151649 w 3159555"/>
                    <a:gd name="connsiteY3" fmla="*/ 0 h 906495"/>
                    <a:gd name="connsiteX4" fmla="*/ 2874958 w 3159555"/>
                    <a:gd name="connsiteY4" fmla="*/ 426896 h 906495"/>
                    <a:gd name="connsiteX5" fmla="*/ 2877593 w 3159555"/>
                    <a:gd name="connsiteY5" fmla="*/ 474329 h 906495"/>
                    <a:gd name="connsiteX6" fmla="*/ 3159555 w 3159555"/>
                    <a:gd name="connsiteY6" fmla="*/ 906495 h 906495"/>
                    <a:gd name="connsiteX7" fmla="*/ 2695767 w 3159555"/>
                    <a:gd name="connsiteY7" fmla="*/ 495410 h 906495"/>
                    <a:gd name="connsiteX8" fmla="*/ 0 w 3159555"/>
                    <a:gd name="connsiteY8" fmla="*/ 529667 h 906495"/>
                    <a:gd name="connsiteX9" fmla="*/ 242434 w 3159555"/>
                    <a:gd name="connsiteY9"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0 w 3159555"/>
                    <a:gd name="connsiteY9" fmla="*/ 529667 h 906495"/>
                    <a:gd name="connsiteX10" fmla="*/ 242434 w 3159555"/>
                    <a:gd name="connsiteY10"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0 w 3159555"/>
                    <a:gd name="connsiteY9" fmla="*/ 529667 h 906495"/>
                    <a:gd name="connsiteX10" fmla="*/ 242434 w 3159555"/>
                    <a:gd name="connsiteY10"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0 w 3159555"/>
                    <a:gd name="connsiteY9" fmla="*/ 529667 h 906495"/>
                    <a:gd name="connsiteX10" fmla="*/ 242434 w 3159555"/>
                    <a:gd name="connsiteY10"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0 w 3159555"/>
                    <a:gd name="connsiteY9" fmla="*/ 529667 h 906495"/>
                    <a:gd name="connsiteX10" fmla="*/ 242434 w 3159555"/>
                    <a:gd name="connsiteY10"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86"/>
                    <a:gd name="connsiteY0" fmla="*/ 513316 h 903320"/>
                    <a:gd name="connsiteX1" fmla="*/ 21081 w 3159586"/>
                    <a:gd name="connsiteY1" fmla="*/ 357842 h 903320"/>
                    <a:gd name="connsiteX2" fmla="*/ 1351836 w 3159586"/>
                    <a:gd name="connsiteY2" fmla="*/ 38988 h 903320"/>
                    <a:gd name="connsiteX3" fmla="*/ 2687862 w 3159586"/>
                    <a:gd name="connsiteY3" fmla="*/ 413180 h 903320"/>
                    <a:gd name="connsiteX4" fmla="*/ 3159586 w 3159586"/>
                    <a:gd name="connsiteY4" fmla="*/ 0 h 903320"/>
                    <a:gd name="connsiteX5" fmla="*/ 2874958 w 3159586"/>
                    <a:gd name="connsiteY5" fmla="*/ 423721 h 903320"/>
                    <a:gd name="connsiteX6" fmla="*/ 2877593 w 3159586"/>
                    <a:gd name="connsiteY6" fmla="*/ 471154 h 903320"/>
                    <a:gd name="connsiteX7" fmla="*/ 3159555 w 3159586"/>
                    <a:gd name="connsiteY7" fmla="*/ 903320 h 903320"/>
                    <a:gd name="connsiteX8" fmla="*/ 2695767 w 3159586"/>
                    <a:gd name="connsiteY8" fmla="*/ 492235 h 903320"/>
                    <a:gd name="connsiteX9" fmla="*/ 1293863 w 3159586"/>
                    <a:gd name="connsiteY9" fmla="*/ 832170 h 903320"/>
                    <a:gd name="connsiteX10" fmla="*/ 0 w 3159586"/>
                    <a:gd name="connsiteY10" fmla="*/ 526492 h 903320"/>
                    <a:gd name="connsiteX11" fmla="*/ 242434 w 3159586"/>
                    <a:gd name="connsiteY11" fmla="*/ 513316 h 903320"/>
                    <a:gd name="connsiteX0" fmla="*/ 242434 w 3159586"/>
                    <a:gd name="connsiteY0" fmla="*/ 513316 h 903320"/>
                    <a:gd name="connsiteX1" fmla="*/ 21081 w 3159586"/>
                    <a:gd name="connsiteY1" fmla="*/ 357842 h 903320"/>
                    <a:gd name="connsiteX2" fmla="*/ 1351836 w 3159586"/>
                    <a:gd name="connsiteY2" fmla="*/ 38988 h 903320"/>
                    <a:gd name="connsiteX3" fmla="*/ 2687862 w 3159586"/>
                    <a:gd name="connsiteY3" fmla="*/ 413180 h 903320"/>
                    <a:gd name="connsiteX4" fmla="*/ 3159586 w 3159586"/>
                    <a:gd name="connsiteY4" fmla="*/ 0 h 903320"/>
                    <a:gd name="connsiteX5" fmla="*/ 2874958 w 3159586"/>
                    <a:gd name="connsiteY5" fmla="*/ 423721 h 903320"/>
                    <a:gd name="connsiteX6" fmla="*/ 2877593 w 3159586"/>
                    <a:gd name="connsiteY6" fmla="*/ 471154 h 903320"/>
                    <a:gd name="connsiteX7" fmla="*/ 3159555 w 3159586"/>
                    <a:gd name="connsiteY7" fmla="*/ 903320 h 903320"/>
                    <a:gd name="connsiteX8" fmla="*/ 2695767 w 3159586"/>
                    <a:gd name="connsiteY8" fmla="*/ 492235 h 903320"/>
                    <a:gd name="connsiteX9" fmla="*/ 1293863 w 3159586"/>
                    <a:gd name="connsiteY9" fmla="*/ 832170 h 903320"/>
                    <a:gd name="connsiteX10" fmla="*/ 0 w 3159586"/>
                    <a:gd name="connsiteY10" fmla="*/ 526492 h 903320"/>
                    <a:gd name="connsiteX11" fmla="*/ 242434 w 3159586"/>
                    <a:gd name="connsiteY11" fmla="*/ 513316 h 903320"/>
                    <a:gd name="connsiteX0" fmla="*/ 242434 w 3159586"/>
                    <a:gd name="connsiteY0" fmla="*/ 513316 h 903320"/>
                    <a:gd name="connsiteX1" fmla="*/ 21081 w 3159586"/>
                    <a:gd name="connsiteY1" fmla="*/ 357842 h 903320"/>
                    <a:gd name="connsiteX2" fmla="*/ 1351836 w 3159586"/>
                    <a:gd name="connsiteY2" fmla="*/ 38988 h 903320"/>
                    <a:gd name="connsiteX3" fmla="*/ 2687862 w 3159586"/>
                    <a:gd name="connsiteY3" fmla="*/ 413180 h 903320"/>
                    <a:gd name="connsiteX4" fmla="*/ 3159586 w 3159586"/>
                    <a:gd name="connsiteY4" fmla="*/ 0 h 903320"/>
                    <a:gd name="connsiteX5" fmla="*/ 2874958 w 3159586"/>
                    <a:gd name="connsiteY5" fmla="*/ 423721 h 903320"/>
                    <a:gd name="connsiteX6" fmla="*/ 2877593 w 3159586"/>
                    <a:gd name="connsiteY6" fmla="*/ 471154 h 903320"/>
                    <a:gd name="connsiteX7" fmla="*/ 3159555 w 3159586"/>
                    <a:gd name="connsiteY7" fmla="*/ 903320 h 903320"/>
                    <a:gd name="connsiteX8" fmla="*/ 2695767 w 3159586"/>
                    <a:gd name="connsiteY8" fmla="*/ 492235 h 903320"/>
                    <a:gd name="connsiteX9" fmla="*/ 1293863 w 3159586"/>
                    <a:gd name="connsiteY9" fmla="*/ 832170 h 903320"/>
                    <a:gd name="connsiteX10" fmla="*/ 0 w 3159586"/>
                    <a:gd name="connsiteY10" fmla="*/ 526492 h 903320"/>
                    <a:gd name="connsiteX11" fmla="*/ 242434 w 3159586"/>
                    <a:gd name="connsiteY11" fmla="*/ 513316 h 903320"/>
                    <a:gd name="connsiteX0" fmla="*/ 242434 w 3159586"/>
                    <a:gd name="connsiteY0" fmla="*/ 513316 h 903320"/>
                    <a:gd name="connsiteX1" fmla="*/ 21081 w 3159586"/>
                    <a:gd name="connsiteY1" fmla="*/ 357842 h 903320"/>
                    <a:gd name="connsiteX2" fmla="*/ 1351836 w 3159586"/>
                    <a:gd name="connsiteY2" fmla="*/ 38988 h 903320"/>
                    <a:gd name="connsiteX3" fmla="*/ 2687862 w 3159586"/>
                    <a:gd name="connsiteY3" fmla="*/ 413180 h 903320"/>
                    <a:gd name="connsiteX4" fmla="*/ 3159586 w 3159586"/>
                    <a:gd name="connsiteY4" fmla="*/ 0 h 903320"/>
                    <a:gd name="connsiteX5" fmla="*/ 2874958 w 3159586"/>
                    <a:gd name="connsiteY5" fmla="*/ 423721 h 903320"/>
                    <a:gd name="connsiteX6" fmla="*/ 2877593 w 3159586"/>
                    <a:gd name="connsiteY6" fmla="*/ 471154 h 903320"/>
                    <a:gd name="connsiteX7" fmla="*/ 3159555 w 3159586"/>
                    <a:gd name="connsiteY7" fmla="*/ 903320 h 903320"/>
                    <a:gd name="connsiteX8" fmla="*/ 2695767 w 3159586"/>
                    <a:gd name="connsiteY8" fmla="*/ 492235 h 903320"/>
                    <a:gd name="connsiteX9" fmla="*/ 1293863 w 3159586"/>
                    <a:gd name="connsiteY9" fmla="*/ 832170 h 903320"/>
                    <a:gd name="connsiteX10" fmla="*/ 0 w 3159586"/>
                    <a:gd name="connsiteY10" fmla="*/ 526492 h 903320"/>
                    <a:gd name="connsiteX11" fmla="*/ 242434 w 3159586"/>
                    <a:gd name="connsiteY11" fmla="*/ 513316 h 903320"/>
                    <a:gd name="connsiteX0" fmla="*/ 242434 w 3159586"/>
                    <a:gd name="connsiteY0" fmla="*/ 513316 h 903320"/>
                    <a:gd name="connsiteX1" fmla="*/ 21081 w 3159586"/>
                    <a:gd name="connsiteY1" fmla="*/ 357842 h 903320"/>
                    <a:gd name="connsiteX2" fmla="*/ 1351836 w 3159586"/>
                    <a:gd name="connsiteY2" fmla="*/ 38988 h 903320"/>
                    <a:gd name="connsiteX3" fmla="*/ 2687862 w 3159586"/>
                    <a:gd name="connsiteY3" fmla="*/ 413180 h 903320"/>
                    <a:gd name="connsiteX4" fmla="*/ 3159586 w 3159586"/>
                    <a:gd name="connsiteY4" fmla="*/ 0 h 903320"/>
                    <a:gd name="connsiteX5" fmla="*/ 2874958 w 3159586"/>
                    <a:gd name="connsiteY5" fmla="*/ 423721 h 903320"/>
                    <a:gd name="connsiteX6" fmla="*/ 2877593 w 3159586"/>
                    <a:gd name="connsiteY6" fmla="*/ 471154 h 903320"/>
                    <a:gd name="connsiteX7" fmla="*/ 3159555 w 3159586"/>
                    <a:gd name="connsiteY7" fmla="*/ 903320 h 903320"/>
                    <a:gd name="connsiteX8" fmla="*/ 2695767 w 3159586"/>
                    <a:gd name="connsiteY8" fmla="*/ 492235 h 903320"/>
                    <a:gd name="connsiteX9" fmla="*/ 1293863 w 3159586"/>
                    <a:gd name="connsiteY9" fmla="*/ 832170 h 903320"/>
                    <a:gd name="connsiteX10" fmla="*/ 0 w 3159586"/>
                    <a:gd name="connsiteY10" fmla="*/ 526492 h 903320"/>
                    <a:gd name="connsiteX11" fmla="*/ 242434 w 3159586"/>
                    <a:gd name="connsiteY11" fmla="*/ 513316 h 903320"/>
                    <a:gd name="connsiteX0" fmla="*/ 242434 w 3159586"/>
                    <a:gd name="connsiteY0" fmla="*/ 508553 h 898557"/>
                    <a:gd name="connsiteX1" fmla="*/ 21081 w 3159586"/>
                    <a:gd name="connsiteY1" fmla="*/ 353079 h 898557"/>
                    <a:gd name="connsiteX2" fmla="*/ 1351836 w 3159586"/>
                    <a:gd name="connsiteY2" fmla="*/ 34225 h 898557"/>
                    <a:gd name="connsiteX3" fmla="*/ 2687862 w 3159586"/>
                    <a:gd name="connsiteY3" fmla="*/ 408417 h 898557"/>
                    <a:gd name="connsiteX4" fmla="*/ 3159586 w 3159586"/>
                    <a:gd name="connsiteY4" fmla="*/ 0 h 898557"/>
                    <a:gd name="connsiteX5" fmla="*/ 2874958 w 3159586"/>
                    <a:gd name="connsiteY5" fmla="*/ 418958 h 898557"/>
                    <a:gd name="connsiteX6" fmla="*/ 2877593 w 3159586"/>
                    <a:gd name="connsiteY6" fmla="*/ 466391 h 898557"/>
                    <a:gd name="connsiteX7" fmla="*/ 3159555 w 3159586"/>
                    <a:gd name="connsiteY7" fmla="*/ 898557 h 898557"/>
                    <a:gd name="connsiteX8" fmla="*/ 2695767 w 3159586"/>
                    <a:gd name="connsiteY8" fmla="*/ 487472 h 898557"/>
                    <a:gd name="connsiteX9" fmla="*/ 1293863 w 3159586"/>
                    <a:gd name="connsiteY9" fmla="*/ 827407 h 898557"/>
                    <a:gd name="connsiteX10" fmla="*/ 0 w 3159586"/>
                    <a:gd name="connsiteY10" fmla="*/ 521729 h 898557"/>
                    <a:gd name="connsiteX11" fmla="*/ 242434 w 3159586"/>
                    <a:gd name="connsiteY11" fmla="*/ 508553 h 898557"/>
                    <a:gd name="connsiteX0" fmla="*/ 242434 w 3159586"/>
                    <a:gd name="connsiteY0" fmla="*/ 508553 h 898557"/>
                    <a:gd name="connsiteX1" fmla="*/ 21081 w 3159586"/>
                    <a:gd name="connsiteY1" fmla="*/ 353079 h 898557"/>
                    <a:gd name="connsiteX2" fmla="*/ 1351836 w 3159586"/>
                    <a:gd name="connsiteY2" fmla="*/ 34225 h 898557"/>
                    <a:gd name="connsiteX3" fmla="*/ 2687862 w 3159586"/>
                    <a:gd name="connsiteY3" fmla="*/ 408417 h 898557"/>
                    <a:gd name="connsiteX4" fmla="*/ 3159586 w 3159586"/>
                    <a:gd name="connsiteY4" fmla="*/ 0 h 898557"/>
                    <a:gd name="connsiteX5" fmla="*/ 2874958 w 3159586"/>
                    <a:gd name="connsiteY5" fmla="*/ 418958 h 898557"/>
                    <a:gd name="connsiteX6" fmla="*/ 2877593 w 3159586"/>
                    <a:gd name="connsiteY6" fmla="*/ 466391 h 898557"/>
                    <a:gd name="connsiteX7" fmla="*/ 3159555 w 3159586"/>
                    <a:gd name="connsiteY7" fmla="*/ 898557 h 898557"/>
                    <a:gd name="connsiteX8" fmla="*/ 2695767 w 3159586"/>
                    <a:gd name="connsiteY8" fmla="*/ 487472 h 898557"/>
                    <a:gd name="connsiteX9" fmla="*/ 1293863 w 3159586"/>
                    <a:gd name="connsiteY9" fmla="*/ 827407 h 898557"/>
                    <a:gd name="connsiteX10" fmla="*/ 0 w 3159586"/>
                    <a:gd name="connsiteY10" fmla="*/ 521729 h 898557"/>
                    <a:gd name="connsiteX11" fmla="*/ 242434 w 3159586"/>
                    <a:gd name="connsiteY11" fmla="*/ 508553 h 898557"/>
                    <a:gd name="connsiteX0" fmla="*/ 242434 w 3159586"/>
                    <a:gd name="connsiteY0" fmla="*/ 508553 h 898557"/>
                    <a:gd name="connsiteX1" fmla="*/ 21081 w 3159586"/>
                    <a:gd name="connsiteY1" fmla="*/ 353079 h 898557"/>
                    <a:gd name="connsiteX2" fmla="*/ 1351836 w 3159586"/>
                    <a:gd name="connsiteY2" fmla="*/ 34225 h 898557"/>
                    <a:gd name="connsiteX3" fmla="*/ 2687862 w 3159586"/>
                    <a:gd name="connsiteY3" fmla="*/ 408417 h 898557"/>
                    <a:gd name="connsiteX4" fmla="*/ 3159586 w 3159586"/>
                    <a:gd name="connsiteY4" fmla="*/ 0 h 898557"/>
                    <a:gd name="connsiteX5" fmla="*/ 2874958 w 3159586"/>
                    <a:gd name="connsiteY5" fmla="*/ 418958 h 898557"/>
                    <a:gd name="connsiteX6" fmla="*/ 2877593 w 3159586"/>
                    <a:gd name="connsiteY6" fmla="*/ 466391 h 898557"/>
                    <a:gd name="connsiteX7" fmla="*/ 3159555 w 3159586"/>
                    <a:gd name="connsiteY7" fmla="*/ 898557 h 898557"/>
                    <a:gd name="connsiteX8" fmla="*/ 2695767 w 3159586"/>
                    <a:gd name="connsiteY8" fmla="*/ 487472 h 898557"/>
                    <a:gd name="connsiteX9" fmla="*/ 1293863 w 3159586"/>
                    <a:gd name="connsiteY9" fmla="*/ 827407 h 898557"/>
                    <a:gd name="connsiteX10" fmla="*/ 0 w 3159586"/>
                    <a:gd name="connsiteY10" fmla="*/ 521729 h 898557"/>
                    <a:gd name="connsiteX11" fmla="*/ 242434 w 3159586"/>
                    <a:gd name="connsiteY11" fmla="*/ 508553 h 898557"/>
                    <a:gd name="connsiteX0" fmla="*/ 242434 w 3159586"/>
                    <a:gd name="connsiteY0" fmla="*/ 508553 h 898557"/>
                    <a:gd name="connsiteX1" fmla="*/ 21081 w 3159586"/>
                    <a:gd name="connsiteY1" fmla="*/ 353079 h 898557"/>
                    <a:gd name="connsiteX2" fmla="*/ 1351836 w 3159586"/>
                    <a:gd name="connsiteY2" fmla="*/ 34225 h 898557"/>
                    <a:gd name="connsiteX3" fmla="*/ 2687862 w 3159586"/>
                    <a:gd name="connsiteY3" fmla="*/ 408417 h 898557"/>
                    <a:gd name="connsiteX4" fmla="*/ 3159586 w 3159586"/>
                    <a:gd name="connsiteY4" fmla="*/ 0 h 898557"/>
                    <a:gd name="connsiteX5" fmla="*/ 2874958 w 3159586"/>
                    <a:gd name="connsiteY5" fmla="*/ 418958 h 898557"/>
                    <a:gd name="connsiteX6" fmla="*/ 2877593 w 3159586"/>
                    <a:gd name="connsiteY6" fmla="*/ 466391 h 898557"/>
                    <a:gd name="connsiteX7" fmla="*/ 3159555 w 3159586"/>
                    <a:gd name="connsiteY7" fmla="*/ 898557 h 898557"/>
                    <a:gd name="connsiteX8" fmla="*/ 2695767 w 3159586"/>
                    <a:gd name="connsiteY8" fmla="*/ 487472 h 898557"/>
                    <a:gd name="connsiteX9" fmla="*/ 1293863 w 3159586"/>
                    <a:gd name="connsiteY9" fmla="*/ 827407 h 898557"/>
                    <a:gd name="connsiteX10" fmla="*/ 0 w 3159586"/>
                    <a:gd name="connsiteY10" fmla="*/ 521729 h 898557"/>
                    <a:gd name="connsiteX11" fmla="*/ 242434 w 3159586"/>
                    <a:gd name="connsiteY11" fmla="*/ 508553 h 898557"/>
                    <a:gd name="connsiteX0" fmla="*/ 242434 w 3159586"/>
                    <a:gd name="connsiteY0" fmla="*/ 508553 h 898557"/>
                    <a:gd name="connsiteX1" fmla="*/ 21081 w 3159586"/>
                    <a:gd name="connsiteY1" fmla="*/ 353079 h 898557"/>
                    <a:gd name="connsiteX2" fmla="*/ 1351836 w 3159586"/>
                    <a:gd name="connsiteY2" fmla="*/ 34225 h 898557"/>
                    <a:gd name="connsiteX3" fmla="*/ 2687862 w 3159586"/>
                    <a:gd name="connsiteY3" fmla="*/ 408417 h 898557"/>
                    <a:gd name="connsiteX4" fmla="*/ 3159586 w 3159586"/>
                    <a:gd name="connsiteY4" fmla="*/ 0 h 898557"/>
                    <a:gd name="connsiteX5" fmla="*/ 2874958 w 3159586"/>
                    <a:gd name="connsiteY5" fmla="*/ 418958 h 898557"/>
                    <a:gd name="connsiteX6" fmla="*/ 2877593 w 3159586"/>
                    <a:gd name="connsiteY6" fmla="*/ 466391 h 898557"/>
                    <a:gd name="connsiteX7" fmla="*/ 3159555 w 3159586"/>
                    <a:gd name="connsiteY7" fmla="*/ 898557 h 898557"/>
                    <a:gd name="connsiteX8" fmla="*/ 2695767 w 3159586"/>
                    <a:gd name="connsiteY8" fmla="*/ 487472 h 898557"/>
                    <a:gd name="connsiteX9" fmla="*/ 1293863 w 3159586"/>
                    <a:gd name="connsiteY9" fmla="*/ 827407 h 898557"/>
                    <a:gd name="connsiteX10" fmla="*/ 0 w 3159586"/>
                    <a:gd name="connsiteY10" fmla="*/ 521729 h 898557"/>
                    <a:gd name="connsiteX11" fmla="*/ 242434 w 3159586"/>
                    <a:gd name="connsiteY11" fmla="*/ 508553 h 898557"/>
                    <a:gd name="connsiteX0" fmla="*/ 242434 w 3159586"/>
                    <a:gd name="connsiteY0" fmla="*/ 508553 h 898557"/>
                    <a:gd name="connsiteX1" fmla="*/ 21081 w 3159586"/>
                    <a:gd name="connsiteY1" fmla="*/ 353079 h 898557"/>
                    <a:gd name="connsiteX2" fmla="*/ 1351836 w 3159586"/>
                    <a:gd name="connsiteY2" fmla="*/ 34225 h 898557"/>
                    <a:gd name="connsiteX3" fmla="*/ 2687862 w 3159586"/>
                    <a:gd name="connsiteY3" fmla="*/ 408417 h 898557"/>
                    <a:gd name="connsiteX4" fmla="*/ 3159586 w 3159586"/>
                    <a:gd name="connsiteY4" fmla="*/ 0 h 898557"/>
                    <a:gd name="connsiteX5" fmla="*/ 2874958 w 3159586"/>
                    <a:gd name="connsiteY5" fmla="*/ 418958 h 898557"/>
                    <a:gd name="connsiteX6" fmla="*/ 2877593 w 3159586"/>
                    <a:gd name="connsiteY6" fmla="*/ 466391 h 898557"/>
                    <a:gd name="connsiteX7" fmla="*/ 3159555 w 3159586"/>
                    <a:gd name="connsiteY7" fmla="*/ 898557 h 898557"/>
                    <a:gd name="connsiteX8" fmla="*/ 2695767 w 3159586"/>
                    <a:gd name="connsiteY8" fmla="*/ 487472 h 898557"/>
                    <a:gd name="connsiteX9" fmla="*/ 1293863 w 3159586"/>
                    <a:gd name="connsiteY9" fmla="*/ 827407 h 898557"/>
                    <a:gd name="connsiteX10" fmla="*/ 0 w 3159586"/>
                    <a:gd name="connsiteY10" fmla="*/ 521729 h 898557"/>
                    <a:gd name="connsiteX11" fmla="*/ 242434 w 3159586"/>
                    <a:gd name="connsiteY11" fmla="*/ 508553 h 898557"/>
                    <a:gd name="connsiteX0" fmla="*/ 242434 w 3159586"/>
                    <a:gd name="connsiteY0" fmla="*/ 508553 h 898557"/>
                    <a:gd name="connsiteX1" fmla="*/ 21081 w 3159586"/>
                    <a:gd name="connsiteY1" fmla="*/ 353079 h 898557"/>
                    <a:gd name="connsiteX2" fmla="*/ 1351836 w 3159586"/>
                    <a:gd name="connsiteY2" fmla="*/ 34225 h 898557"/>
                    <a:gd name="connsiteX3" fmla="*/ 2687862 w 3159586"/>
                    <a:gd name="connsiteY3" fmla="*/ 408417 h 898557"/>
                    <a:gd name="connsiteX4" fmla="*/ 3159586 w 3159586"/>
                    <a:gd name="connsiteY4" fmla="*/ 0 h 898557"/>
                    <a:gd name="connsiteX5" fmla="*/ 2874958 w 3159586"/>
                    <a:gd name="connsiteY5" fmla="*/ 418958 h 898557"/>
                    <a:gd name="connsiteX6" fmla="*/ 2877593 w 3159586"/>
                    <a:gd name="connsiteY6" fmla="*/ 466391 h 898557"/>
                    <a:gd name="connsiteX7" fmla="*/ 3159555 w 3159586"/>
                    <a:gd name="connsiteY7" fmla="*/ 898557 h 898557"/>
                    <a:gd name="connsiteX8" fmla="*/ 2695767 w 3159586"/>
                    <a:gd name="connsiteY8" fmla="*/ 487472 h 898557"/>
                    <a:gd name="connsiteX9" fmla="*/ 1293863 w 3159586"/>
                    <a:gd name="connsiteY9" fmla="*/ 827407 h 898557"/>
                    <a:gd name="connsiteX10" fmla="*/ 0 w 3159586"/>
                    <a:gd name="connsiteY10" fmla="*/ 521729 h 898557"/>
                    <a:gd name="connsiteX11" fmla="*/ 242434 w 3159586"/>
                    <a:gd name="connsiteY11" fmla="*/ 508553 h 898557"/>
                    <a:gd name="connsiteX0" fmla="*/ 242434 w 3159586"/>
                    <a:gd name="connsiteY0" fmla="*/ 508553 h 898557"/>
                    <a:gd name="connsiteX1" fmla="*/ 21081 w 3159586"/>
                    <a:gd name="connsiteY1" fmla="*/ 353079 h 898557"/>
                    <a:gd name="connsiteX2" fmla="*/ 1351836 w 3159586"/>
                    <a:gd name="connsiteY2" fmla="*/ 34225 h 898557"/>
                    <a:gd name="connsiteX3" fmla="*/ 2687862 w 3159586"/>
                    <a:gd name="connsiteY3" fmla="*/ 408417 h 898557"/>
                    <a:gd name="connsiteX4" fmla="*/ 3159586 w 3159586"/>
                    <a:gd name="connsiteY4" fmla="*/ 0 h 898557"/>
                    <a:gd name="connsiteX5" fmla="*/ 2874958 w 3159586"/>
                    <a:gd name="connsiteY5" fmla="*/ 418958 h 898557"/>
                    <a:gd name="connsiteX6" fmla="*/ 2877593 w 3159586"/>
                    <a:gd name="connsiteY6" fmla="*/ 466391 h 898557"/>
                    <a:gd name="connsiteX7" fmla="*/ 3159555 w 3159586"/>
                    <a:gd name="connsiteY7" fmla="*/ 898557 h 898557"/>
                    <a:gd name="connsiteX8" fmla="*/ 2695767 w 3159586"/>
                    <a:gd name="connsiteY8" fmla="*/ 487472 h 898557"/>
                    <a:gd name="connsiteX9" fmla="*/ 1293863 w 3159586"/>
                    <a:gd name="connsiteY9" fmla="*/ 827407 h 898557"/>
                    <a:gd name="connsiteX10" fmla="*/ 0 w 3159586"/>
                    <a:gd name="connsiteY10" fmla="*/ 521729 h 898557"/>
                    <a:gd name="connsiteX11" fmla="*/ 242434 w 3159586"/>
                    <a:gd name="connsiteY11" fmla="*/ 508553 h 89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59586" h="898557">
                      <a:moveTo>
                        <a:pt x="242434" y="508553"/>
                      </a:moveTo>
                      <a:cubicBezTo>
                        <a:pt x="168650" y="456728"/>
                        <a:pt x="9140" y="404904"/>
                        <a:pt x="21081" y="353079"/>
                      </a:cubicBezTo>
                      <a:cubicBezTo>
                        <a:pt x="418989" y="122942"/>
                        <a:pt x="779783" y="-12426"/>
                        <a:pt x="1351836" y="34225"/>
                      </a:cubicBezTo>
                      <a:cubicBezTo>
                        <a:pt x="1905220" y="69360"/>
                        <a:pt x="2179277" y="294226"/>
                        <a:pt x="2687862" y="408417"/>
                      </a:cubicBezTo>
                      <a:cubicBezTo>
                        <a:pt x="2797660" y="377673"/>
                        <a:pt x="2904187" y="29664"/>
                        <a:pt x="3159586" y="0"/>
                      </a:cubicBezTo>
                      <a:cubicBezTo>
                        <a:pt x="3005973" y="123777"/>
                        <a:pt x="2941259" y="399956"/>
                        <a:pt x="2874958" y="418958"/>
                      </a:cubicBezTo>
                      <a:lnTo>
                        <a:pt x="2877593" y="466391"/>
                      </a:lnTo>
                      <a:cubicBezTo>
                        <a:pt x="2997931" y="602541"/>
                        <a:pt x="2973048" y="731640"/>
                        <a:pt x="3159555" y="898557"/>
                      </a:cubicBezTo>
                      <a:cubicBezTo>
                        <a:pt x="2912761" y="878620"/>
                        <a:pt x="2850363" y="624500"/>
                        <a:pt x="2695767" y="487472"/>
                      </a:cubicBezTo>
                      <a:cubicBezTo>
                        <a:pt x="2249547" y="494499"/>
                        <a:pt x="1869205" y="809839"/>
                        <a:pt x="1293863" y="827407"/>
                      </a:cubicBezTo>
                      <a:cubicBezTo>
                        <a:pt x="775615" y="796663"/>
                        <a:pt x="447099" y="736934"/>
                        <a:pt x="0" y="521729"/>
                      </a:cubicBezTo>
                      <a:cubicBezTo>
                        <a:pt x="60173" y="479237"/>
                        <a:pt x="161623" y="508183"/>
                        <a:pt x="242434" y="5085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276" name="Freeform: Shape 275">
                  <a:extLst>
                    <a:ext uri="{FF2B5EF4-FFF2-40B4-BE49-F238E27FC236}">
                      <a16:creationId xmlns:a16="http://schemas.microsoft.com/office/drawing/2014/main" id="{ACC765FC-32E4-4E70-8E39-9C9410BD7AF3}"/>
                    </a:ext>
                  </a:extLst>
                </p:cNvPr>
                <p:cNvSpPr/>
                <p:nvPr/>
              </p:nvSpPr>
              <p:spPr>
                <a:xfrm>
                  <a:off x="3843337" y="4402137"/>
                  <a:ext cx="255588" cy="285751"/>
                </a:xfrm>
                <a:custGeom>
                  <a:avLst/>
                  <a:gdLst>
                    <a:gd name="connsiteX0" fmla="*/ 0 w 225425"/>
                    <a:gd name="connsiteY0" fmla="*/ 0 h 301625"/>
                    <a:gd name="connsiteX1" fmla="*/ 225425 w 225425"/>
                    <a:gd name="connsiteY1" fmla="*/ 301625 h 301625"/>
                    <a:gd name="connsiteX2" fmla="*/ 165100 w 225425"/>
                    <a:gd name="connsiteY2" fmla="*/ 1588 h 301625"/>
                    <a:gd name="connsiteX3" fmla="*/ 0 w 225425"/>
                    <a:gd name="connsiteY3" fmla="*/ 0 h 301625"/>
                    <a:gd name="connsiteX0" fmla="*/ 0 w 225425"/>
                    <a:gd name="connsiteY0" fmla="*/ 0 h 301625"/>
                    <a:gd name="connsiteX1" fmla="*/ 225425 w 225425"/>
                    <a:gd name="connsiteY1" fmla="*/ 301625 h 301625"/>
                    <a:gd name="connsiteX2" fmla="*/ 165100 w 225425"/>
                    <a:gd name="connsiteY2" fmla="*/ 1588 h 301625"/>
                    <a:gd name="connsiteX3" fmla="*/ 0 w 225425"/>
                    <a:gd name="connsiteY3" fmla="*/ 0 h 301625"/>
                    <a:gd name="connsiteX0" fmla="*/ 0 w 258763"/>
                    <a:gd name="connsiteY0" fmla="*/ 0 h 300038"/>
                    <a:gd name="connsiteX1" fmla="*/ 258763 w 258763"/>
                    <a:gd name="connsiteY1" fmla="*/ 300038 h 300038"/>
                    <a:gd name="connsiteX2" fmla="*/ 198438 w 258763"/>
                    <a:gd name="connsiteY2" fmla="*/ 1 h 300038"/>
                    <a:gd name="connsiteX3" fmla="*/ 0 w 258763"/>
                    <a:gd name="connsiteY3" fmla="*/ 0 h 300038"/>
                    <a:gd name="connsiteX0" fmla="*/ 0 w 258763"/>
                    <a:gd name="connsiteY0" fmla="*/ 0 h 300038"/>
                    <a:gd name="connsiteX1" fmla="*/ 258763 w 258763"/>
                    <a:gd name="connsiteY1" fmla="*/ 300038 h 300038"/>
                    <a:gd name="connsiteX2" fmla="*/ 198438 w 258763"/>
                    <a:gd name="connsiteY2" fmla="*/ 1 h 300038"/>
                    <a:gd name="connsiteX3" fmla="*/ 0 w 258763"/>
                    <a:gd name="connsiteY3" fmla="*/ 0 h 300038"/>
                    <a:gd name="connsiteX0" fmla="*/ 0 w 258763"/>
                    <a:gd name="connsiteY0" fmla="*/ 0 h 300038"/>
                    <a:gd name="connsiteX1" fmla="*/ 258763 w 258763"/>
                    <a:gd name="connsiteY1" fmla="*/ 300038 h 300038"/>
                    <a:gd name="connsiteX2" fmla="*/ 198438 w 258763"/>
                    <a:gd name="connsiteY2" fmla="*/ 1 h 300038"/>
                    <a:gd name="connsiteX3" fmla="*/ 0 w 258763"/>
                    <a:gd name="connsiteY3" fmla="*/ 0 h 300038"/>
                    <a:gd name="connsiteX0" fmla="*/ 0 w 254000"/>
                    <a:gd name="connsiteY0" fmla="*/ 0 h 288926"/>
                    <a:gd name="connsiteX1" fmla="*/ 254000 w 254000"/>
                    <a:gd name="connsiteY1" fmla="*/ 288926 h 288926"/>
                    <a:gd name="connsiteX2" fmla="*/ 198438 w 254000"/>
                    <a:gd name="connsiteY2" fmla="*/ 1 h 288926"/>
                    <a:gd name="connsiteX3" fmla="*/ 0 w 254000"/>
                    <a:gd name="connsiteY3" fmla="*/ 0 h 288926"/>
                    <a:gd name="connsiteX0" fmla="*/ 0 w 254000"/>
                    <a:gd name="connsiteY0" fmla="*/ 0 h 288926"/>
                    <a:gd name="connsiteX1" fmla="*/ 254000 w 254000"/>
                    <a:gd name="connsiteY1" fmla="*/ 288926 h 288926"/>
                    <a:gd name="connsiteX2" fmla="*/ 198438 w 254000"/>
                    <a:gd name="connsiteY2" fmla="*/ 1 h 288926"/>
                    <a:gd name="connsiteX3" fmla="*/ 0 w 254000"/>
                    <a:gd name="connsiteY3" fmla="*/ 0 h 288926"/>
                    <a:gd name="connsiteX0" fmla="*/ 0 w 254000"/>
                    <a:gd name="connsiteY0" fmla="*/ 0 h 288926"/>
                    <a:gd name="connsiteX1" fmla="*/ 254000 w 254000"/>
                    <a:gd name="connsiteY1" fmla="*/ 288926 h 288926"/>
                    <a:gd name="connsiteX2" fmla="*/ 220663 w 254000"/>
                    <a:gd name="connsiteY2" fmla="*/ 125412 h 288926"/>
                    <a:gd name="connsiteX3" fmla="*/ 198438 w 254000"/>
                    <a:gd name="connsiteY3" fmla="*/ 1 h 288926"/>
                    <a:gd name="connsiteX4" fmla="*/ 0 w 254000"/>
                    <a:gd name="connsiteY4" fmla="*/ 0 h 288926"/>
                    <a:gd name="connsiteX0" fmla="*/ 0 w 254000"/>
                    <a:gd name="connsiteY0" fmla="*/ 0 h 288926"/>
                    <a:gd name="connsiteX1" fmla="*/ 254000 w 254000"/>
                    <a:gd name="connsiteY1" fmla="*/ 288926 h 288926"/>
                    <a:gd name="connsiteX2" fmla="*/ 220663 w 254000"/>
                    <a:gd name="connsiteY2" fmla="*/ 125412 h 288926"/>
                    <a:gd name="connsiteX3" fmla="*/ 171450 w 254000"/>
                    <a:gd name="connsiteY3" fmla="*/ 38101 h 288926"/>
                    <a:gd name="connsiteX4" fmla="*/ 0 w 254000"/>
                    <a:gd name="connsiteY4" fmla="*/ 0 h 288926"/>
                    <a:gd name="connsiteX0" fmla="*/ 0 w 254000"/>
                    <a:gd name="connsiteY0" fmla="*/ 0 h 288926"/>
                    <a:gd name="connsiteX1" fmla="*/ 254000 w 254000"/>
                    <a:gd name="connsiteY1" fmla="*/ 288926 h 288926"/>
                    <a:gd name="connsiteX2" fmla="*/ 220663 w 254000"/>
                    <a:gd name="connsiteY2" fmla="*/ 125412 h 288926"/>
                    <a:gd name="connsiteX3" fmla="*/ 171450 w 254000"/>
                    <a:gd name="connsiteY3" fmla="*/ 38101 h 288926"/>
                    <a:gd name="connsiteX4" fmla="*/ 0 w 254000"/>
                    <a:gd name="connsiteY4" fmla="*/ 0 h 288926"/>
                    <a:gd name="connsiteX0" fmla="*/ 0 w 255588"/>
                    <a:gd name="connsiteY0" fmla="*/ 0 h 285751"/>
                    <a:gd name="connsiteX1" fmla="*/ 255588 w 255588"/>
                    <a:gd name="connsiteY1" fmla="*/ 285751 h 285751"/>
                    <a:gd name="connsiteX2" fmla="*/ 220663 w 255588"/>
                    <a:gd name="connsiteY2" fmla="*/ 125412 h 285751"/>
                    <a:gd name="connsiteX3" fmla="*/ 171450 w 255588"/>
                    <a:gd name="connsiteY3" fmla="*/ 38101 h 285751"/>
                    <a:gd name="connsiteX4" fmla="*/ 0 w 255588"/>
                    <a:gd name="connsiteY4" fmla="*/ 0 h 285751"/>
                    <a:gd name="connsiteX0" fmla="*/ 0 w 255588"/>
                    <a:gd name="connsiteY0" fmla="*/ 0 h 285751"/>
                    <a:gd name="connsiteX1" fmla="*/ 255588 w 255588"/>
                    <a:gd name="connsiteY1" fmla="*/ 285751 h 285751"/>
                    <a:gd name="connsiteX2" fmla="*/ 220663 w 255588"/>
                    <a:gd name="connsiteY2" fmla="*/ 125412 h 285751"/>
                    <a:gd name="connsiteX3" fmla="*/ 171450 w 255588"/>
                    <a:gd name="connsiteY3" fmla="*/ 38101 h 285751"/>
                    <a:gd name="connsiteX4" fmla="*/ 0 w 255588"/>
                    <a:gd name="connsiteY4" fmla="*/ 0 h 285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588" h="285751">
                      <a:moveTo>
                        <a:pt x="0" y="0"/>
                      </a:moveTo>
                      <a:cubicBezTo>
                        <a:pt x="83079" y="174626"/>
                        <a:pt x="116946" y="250826"/>
                        <a:pt x="255588" y="285751"/>
                      </a:cubicBezTo>
                      <a:cubicBezTo>
                        <a:pt x="234951" y="204258"/>
                        <a:pt x="231775" y="183092"/>
                        <a:pt x="220663" y="125412"/>
                      </a:cubicBezTo>
                      <a:lnTo>
                        <a:pt x="171450" y="38101"/>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277" name="Freeform: Shape 276">
                  <a:extLst>
                    <a:ext uri="{FF2B5EF4-FFF2-40B4-BE49-F238E27FC236}">
                      <a16:creationId xmlns:a16="http://schemas.microsoft.com/office/drawing/2014/main" id="{7958716A-C69D-49AA-9397-3F7390241C21}"/>
                    </a:ext>
                  </a:extLst>
                </p:cNvPr>
                <p:cNvSpPr/>
                <p:nvPr/>
              </p:nvSpPr>
              <p:spPr>
                <a:xfrm>
                  <a:off x="3881438" y="3486150"/>
                  <a:ext cx="1196975" cy="406400"/>
                </a:xfrm>
                <a:custGeom>
                  <a:avLst/>
                  <a:gdLst>
                    <a:gd name="connsiteX0" fmla="*/ 0 w 1196975"/>
                    <a:gd name="connsiteY0" fmla="*/ 374650 h 374650"/>
                    <a:gd name="connsiteX1" fmla="*/ 249237 w 1196975"/>
                    <a:gd name="connsiteY1" fmla="*/ 0 h 374650"/>
                    <a:gd name="connsiteX2" fmla="*/ 823912 w 1196975"/>
                    <a:gd name="connsiteY2" fmla="*/ 273050 h 374650"/>
                    <a:gd name="connsiteX3" fmla="*/ 1196975 w 1196975"/>
                    <a:gd name="connsiteY3" fmla="*/ 66675 h 374650"/>
                    <a:gd name="connsiteX4" fmla="*/ 1093787 w 1196975"/>
                    <a:gd name="connsiteY4" fmla="*/ 344488 h 374650"/>
                    <a:gd name="connsiteX5" fmla="*/ 0 w 1196975"/>
                    <a:gd name="connsiteY5" fmla="*/ 374650 h 374650"/>
                    <a:gd name="connsiteX0" fmla="*/ 0 w 1196975"/>
                    <a:gd name="connsiteY0" fmla="*/ 374650 h 374650"/>
                    <a:gd name="connsiteX1" fmla="*/ 249237 w 1196975"/>
                    <a:gd name="connsiteY1" fmla="*/ 0 h 374650"/>
                    <a:gd name="connsiteX2" fmla="*/ 823912 w 1196975"/>
                    <a:gd name="connsiteY2" fmla="*/ 273050 h 374650"/>
                    <a:gd name="connsiteX3" fmla="*/ 1196975 w 1196975"/>
                    <a:gd name="connsiteY3" fmla="*/ 66675 h 374650"/>
                    <a:gd name="connsiteX4" fmla="*/ 1093787 w 1196975"/>
                    <a:gd name="connsiteY4" fmla="*/ 344488 h 374650"/>
                    <a:gd name="connsiteX5" fmla="*/ 0 w 1196975"/>
                    <a:gd name="connsiteY5" fmla="*/ 374650 h 374650"/>
                    <a:gd name="connsiteX0" fmla="*/ 0 w 1196975"/>
                    <a:gd name="connsiteY0" fmla="*/ 374650 h 374650"/>
                    <a:gd name="connsiteX1" fmla="*/ 249237 w 1196975"/>
                    <a:gd name="connsiteY1" fmla="*/ 0 h 374650"/>
                    <a:gd name="connsiteX2" fmla="*/ 823912 w 1196975"/>
                    <a:gd name="connsiteY2" fmla="*/ 273050 h 374650"/>
                    <a:gd name="connsiteX3" fmla="*/ 1196975 w 1196975"/>
                    <a:gd name="connsiteY3" fmla="*/ 66675 h 374650"/>
                    <a:gd name="connsiteX4" fmla="*/ 1093787 w 1196975"/>
                    <a:gd name="connsiteY4" fmla="*/ 344488 h 374650"/>
                    <a:gd name="connsiteX5" fmla="*/ 0 w 1196975"/>
                    <a:gd name="connsiteY5" fmla="*/ 374650 h 374650"/>
                    <a:gd name="connsiteX0" fmla="*/ 0 w 1196975"/>
                    <a:gd name="connsiteY0" fmla="*/ 374650 h 374650"/>
                    <a:gd name="connsiteX1" fmla="*/ 249237 w 1196975"/>
                    <a:gd name="connsiteY1" fmla="*/ 0 h 374650"/>
                    <a:gd name="connsiteX2" fmla="*/ 823912 w 1196975"/>
                    <a:gd name="connsiteY2" fmla="*/ 273050 h 374650"/>
                    <a:gd name="connsiteX3" fmla="*/ 1196975 w 1196975"/>
                    <a:gd name="connsiteY3" fmla="*/ 66675 h 374650"/>
                    <a:gd name="connsiteX4" fmla="*/ 1093787 w 1196975"/>
                    <a:gd name="connsiteY4" fmla="*/ 344488 h 374650"/>
                    <a:gd name="connsiteX5" fmla="*/ 0 w 1196975"/>
                    <a:gd name="connsiteY5" fmla="*/ 374650 h 374650"/>
                    <a:gd name="connsiteX0" fmla="*/ 0 w 1196975"/>
                    <a:gd name="connsiteY0" fmla="*/ 383403 h 383403"/>
                    <a:gd name="connsiteX1" fmla="*/ 249237 w 1196975"/>
                    <a:gd name="connsiteY1" fmla="*/ 8753 h 383403"/>
                    <a:gd name="connsiteX2" fmla="*/ 455612 w 1196975"/>
                    <a:gd name="connsiteY2" fmla="*/ 142103 h 383403"/>
                    <a:gd name="connsiteX3" fmla="*/ 823912 w 1196975"/>
                    <a:gd name="connsiteY3" fmla="*/ 281803 h 383403"/>
                    <a:gd name="connsiteX4" fmla="*/ 1196975 w 1196975"/>
                    <a:gd name="connsiteY4" fmla="*/ 75428 h 383403"/>
                    <a:gd name="connsiteX5" fmla="*/ 1093787 w 1196975"/>
                    <a:gd name="connsiteY5" fmla="*/ 353241 h 383403"/>
                    <a:gd name="connsiteX6" fmla="*/ 0 w 1196975"/>
                    <a:gd name="connsiteY6" fmla="*/ 383403 h 383403"/>
                    <a:gd name="connsiteX0" fmla="*/ 0 w 1196975"/>
                    <a:gd name="connsiteY0" fmla="*/ 383403 h 383403"/>
                    <a:gd name="connsiteX1" fmla="*/ 249237 w 1196975"/>
                    <a:gd name="connsiteY1" fmla="*/ 8753 h 383403"/>
                    <a:gd name="connsiteX2" fmla="*/ 455612 w 1196975"/>
                    <a:gd name="connsiteY2" fmla="*/ 142103 h 383403"/>
                    <a:gd name="connsiteX3" fmla="*/ 823912 w 1196975"/>
                    <a:gd name="connsiteY3" fmla="*/ 281803 h 383403"/>
                    <a:gd name="connsiteX4" fmla="*/ 1196975 w 1196975"/>
                    <a:gd name="connsiteY4" fmla="*/ 75428 h 383403"/>
                    <a:gd name="connsiteX5" fmla="*/ 1093787 w 1196975"/>
                    <a:gd name="connsiteY5" fmla="*/ 353241 h 383403"/>
                    <a:gd name="connsiteX6" fmla="*/ 0 w 1196975"/>
                    <a:gd name="connsiteY6" fmla="*/ 383403 h 383403"/>
                    <a:gd name="connsiteX0" fmla="*/ 0 w 1196975"/>
                    <a:gd name="connsiteY0" fmla="*/ 383403 h 383403"/>
                    <a:gd name="connsiteX1" fmla="*/ 249237 w 1196975"/>
                    <a:gd name="connsiteY1" fmla="*/ 8753 h 383403"/>
                    <a:gd name="connsiteX2" fmla="*/ 455612 w 1196975"/>
                    <a:gd name="connsiteY2" fmla="*/ 142103 h 383403"/>
                    <a:gd name="connsiteX3" fmla="*/ 823912 w 1196975"/>
                    <a:gd name="connsiteY3" fmla="*/ 281803 h 383403"/>
                    <a:gd name="connsiteX4" fmla="*/ 1196975 w 1196975"/>
                    <a:gd name="connsiteY4" fmla="*/ 75428 h 383403"/>
                    <a:gd name="connsiteX5" fmla="*/ 1093787 w 1196975"/>
                    <a:gd name="connsiteY5" fmla="*/ 353241 h 383403"/>
                    <a:gd name="connsiteX6" fmla="*/ 0 w 1196975"/>
                    <a:gd name="connsiteY6" fmla="*/ 383403 h 383403"/>
                    <a:gd name="connsiteX0" fmla="*/ 0 w 1196975"/>
                    <a:gd name="connsiteY0" fmla="*/ 382711 h 382711"/>
                    <a:gd name="connsiteX1" fmla="*/ 249237 w 1196975"/>
                    <a:gd name="connsiteY1" fmla="*/ 8061 h 382711"/>
                    <a:gd name="connsiteX2" fmla="*/ 455612 w 1196975"/>
                    <a:gd name="connsiteY2" fmla="*/ 155698 h 382711"/>
                    <a:gd name="connsiteX3" fmla="*/ 823912 w 1196975"/>
                    <a:gd name="connsiteY3" fmla="*/ 281111 h 382711"/>
                    <a:gd name="connsiteX4" fmla="*/ 1196975 w 1196975"/>
                    <a:gd name="connsiteY4" fmla="*/ 74736 h 382711"/>
                    <a:gd name="connsiteX5" fmla="*/ 1093787 w 1196975"/>
                    <a:gd name="connsiteY5" fmla="*/ 352549 h 382711"/>
                    <a:gd name="connsiteX6" fmla="*/ 0 w 1196975"/>
                    <a:gd name="connsiteY6" fmla="*/ 382711 h 382711"/>
                    <a:gd name="connsiteX0" fmla="*/ 0 w 1196975"/>
                    <a:gd name="connsiteY0" fmla="*/ 374650 h 374650"/>
                    <a:gd name="connsiteX1" fmla="*/ 249237 w 1196975"/>
                    <a:gd name="connsiteY1" fmla="*/ 0 h 374650"/>
                    <a:gd name="connsiteX2" fmla="*/ 455612 w 1196975"/>
                    <a:gd name="connsiteY2" fmla="*/ 147637 h 374650"/>
                    <a:gd name="connsiteX3" fmla="*/ 823912 w 1196975"/>
                    <a:gd name="connsiteY3" fmla="*/ 273050 h 374650"/>
                    <a:gd name="connsiteX4" fmla="*/ 1196975 w 1196975"/>
                    <a:gd name="connsiteY4" fmla="*/ 66675 h 374650"/>
                    <a:gd name="connsiteX5" fmla="*/ 1093787 w 1196975"/>
                    <a:gd name="connsiteY5" fmla="*/ 344488 h 374650"/>
                    <a:gd name="connsiteX6" fmla="*/ 0 w 1196975"/>
                    <a:gd name="connsiteY6" fmla="*/ 374650 h 374650"/>
                    <a:gd name="connsiteX0" fmla="*/ 0 w 1196975"/>
                    <a:gd name="connsiteY0" fmla="*/ 374650 h 374650"/>
                    <a:gd name="connsiteX1" fmla="*/ 249237 w 1196975"/>
                    <a:gd name="connsiteY1" fmla="*/ 0 h 374650"/>
                    <a:gd name="connsiteX2" fmla="*/ 458787 w 1196975"/>
                    <a:gd name="connsiteY2" fmla="*/ 142874 h 374650"/>
                    <a:gd name="connsiteX3" fmla="*/ 823912 w 1196975"/>
                    <a:gd name="connsiteY3" fmla="*/ 273050 h 374650"/>
                    <a:gd name="connsiteX4" fmla="*/ 1196975 w 1196975"/>
                    <a:gd name="connsiteY4" fmla="*/ 66675 h 374650"/>
                    <a:gd name="connsiteX5" fmla="*/ 1093787 w 1196975"/>
                    <a:gd name="connsiteY5" fmla="*/ 344488 h 374650"/>
                    <a:gd name="connsiteX6" fmla="*/ 0 w 1196975"/>
                    <a:gd name="connsiteY6" fmla="*/ 374650 h 374650"/>
                    <a:gd name="connsiteX0" fmla="*/ 0 w 1196975"/>
                    <a:gd name="connsiteY0" fmla="*/ 374650 h 374650"/>
                    <a:gd name="connsiteX1" fmla="*/ 249237 w 1196975"/>
                    <a:gd name="connsiteY1" fmla="*/ 0 h 374650"/>
                    <a:gd name="connsiteX2" fmla="*/ 458787 w 1196975"/>
                    <a:gd name="connsiteY2" fmla="*/ 142874 h 374650"/>
                    <a:gd name="connsiteX3" fmla="*/ 823912 w 1196975"/>
                    <a:gd name="connsiteY3" fmla="*/ 273050 h 374650"/>
                    <a:gd name="connsiteX4" fmla="*/ 1196975 w 1196975"/>
                    <a:gd name="connsiteY4" fmla="*/ 66675 h 374650"/>
                    <a:gd name="connsiteX5" fmla="*/ 1093787 w 1196975"/>
                    <a:gd name="connsiteY5" fmla="*/ 344488 h 374650"/>
                    <a:gd name="connsiteX6" fmla="*/ 0 w 1196975"/>
                    <a:gd name="connsiteY6" fmla="*/ 374650 h 374650"/>
                    <a:gd name="connsiteX0" fmla="*/ 0 w 1196975"/>
                    <a:gd name="connsiteY0" fmla="*/ 374650 h 374650"/>
                    <a:gd name="connsiteX1" fmla="*/ 249237 w 1196975"/>
                    <a:gd name="connsiteY1" fmla="*/ 0 h 374650"/>
                    <a:gd name="connsiteX2" fmla="*/ 458787 w 1196975"/>
                    <a:gd name="connsiteY2" fmla="*/ 142874 h 374650"/>
                    <a:gd name="connsiteX3" fmla="*/ 823912 w 1196975"/>
                    <a:gd name="connsiteY3" fmla="*/ 273050 h 374650"/>
                    <a:gd name="connsiteX4" fmla="*/ 1196975 w 1196975"/>
                    <a:gd name="connsiteY4" fmla="*/ 66675 h 374650"/>
                    <a:gd name="connsiteX5" fmla="*/ 1093787 w 1196975"/>
                    <a:gd name="connsiteY5" fmla="*/ 344488 h 374650"/>
                    <a:gd name="connsiteX6" fmla="*/ 0 w 1196975"/>
                    <a:gd name="connsiteY6" fmla="*/ 374650 h 374650"/>
                    <a:gd name="connsiteX0" fmla="*/ 0 w 1196975"/>
                    <a:gd name="connsiteY0" fmla="*/ 374650 h 374650"/>
                    <a:gd name="connsiteX1" fmla="*/ 249237 w 1196975"/>
                    <a:gd name="connsiteY1" fmla="*/ 0 h 374650"/>
                    <a:gd name="connsiteX2" fmla="*/ 458787 w 1196975"/>
                    <a:gd name="connsiteY2" fmla="*/ 142874 h 374650"/>
                    <a:gd name="connsiteX3" fmla="*/ 823912 w 1196975"/>
                    <a:gd name="connsiteY3" fmla="*/ 273050 h 374650"/>
                    <a:gd name="connsiteX4" fmla="*/ 1196975 w 1196975"/>
                    <a:gd name="connsiteY4" fmla="*/ 66675 h 374650"/>
                    <a:gd name="connsiteX5" fmla="*/ 1093787 w 1196975"/>
                    <a:gd name="connsiteY5" fmla="*/ 344488 h 374650"/>
                    <a:gd name="connsiteX6" fmla="*/ 0 w 1196975"/>
                    <a:gd name="connsiteY6" fmla="*/ 374650 h 374650"/>
                    <a:gd name="connsiteX0" fmla="*/ 0 w 1196975"/>
                    <a:gd name="connsiteY0" fmla="*/ 374650 h 420688"/>
                    <a:gd name="connsiteX1" fmla="*/ 249237 w 1196975"/>
                    <a:gd name="connsiteY1" fmla="*/ 0 h 420688"/>
                    <a:gd name="connsiteX2" fmla="*/ 458787 w 1196975"/>
                    <a:gd name="connsiteY2" fmla="*/ 142874 h 420688"/>
                    <a:gd name="connsiteX3" fmla="*/ 823912 w 1196975"/>
                    <a:gd name="connsiteY3" fmla="*/ 273050 h 420688"/>
                    <a:gd name="connsiteX4" fmla="*/ 1196975 w 1196975"/>
                    <a:gd name="connsiteY4" fmla="*/ 66675 h 420688"/>
                    <a:gd name="connsiteX5" fmla="*/ 1108075 w 1196975"/>
                    <a:gd name="connsiteY5" fmla="*/ 420688 h 420688"/>
                    <a:gd name="connsiteX6" fmla="*/ 0 w 1196975"/>
                    <a:gd name="connsiteY6" fmla="*/ 374650 h 420688"/>
                    <a:gd name="connsiteX0" fmla="*/ 0 w 1196975"/>
                    <a:gd name="connsiteY0" fmla="*/ 374650 h 374650"/>
                    <a:gd name="connsiteX1" fmla="*/ 249237 w 1196975"/>
                    <a:gd name="connsiteY1" fmla="*/ 0 h 374650"/>
                    <a:gd name="connsiteX2" fmla="*/ 458787 w 1196975"/>
                    <a:gd name="connsiteY2" fmla="*/ 142874 h 374650"/>
                    <a:gd name="connsiteX3" fmla="*/ 823912 w 1196975"/>
                    <a:gd name="connsiteY3" fmla="*/ 273050 h 374650"/>
                    <a:gd name="connsiteX4" fmla="*/ 1196975 w 1196975"/>
                    <a:gd name="connsiteY4" fmla="*/ 66675 h 374650"/>
                    <a:gd name="connsiteX5" fmla="*/ 1101725 w 1196975"/>
                    <a:gd name="connsiteY5" fmla="*/ 344488 h 374650"/>
                    <a:gd name="connsiteX6" fmla="*/ 0 w 1196975"/>
                    <a:gd name="connsiteY6" fmla="*/ 374650 h 374650"/>
                    <a:gd name="connsiteX0" fmla="*/ 0 w 1196975"/>
                    <a:gd name="connsiteY0" fmla="*/ 374650 h 406400"/>
                    <a:gd name="connsiteX1" fmla="*/ 249237 w 1196975"/>
                    <a:gd name="connsiteY1" fmla="*/ 0 h 406400"/>
                    <a:gd name="connsiteX2" fmla="*/ 458787 w 1196975"/>
                    <a:gd name="connsiteY2" fmla="*/ 142874 h 406400"/>
                    <a:gd name="connsiteX3" fmla="*/ 823912 w 1196975"/>
                    <a:gd name="connsiteY3" fmla="*/ 273050 h 406400"/>
                    <a:gd name="connsiteX4" fmla="*/ 1196975 w 1196975"/>
                    <a:gd name="connsiteY4" fmla="*/ 66675 h 406400"/>
                    <a:gd name="connsiteX5" fmla="*/ 1101725 w 1196975"/>
                    <a:gd name="connsiteY5" fmla="*/ 344488 h 406400"/>
                    <a:gd name="connsiteX6" fmla="*/ 1000125 w 1196975"/>
                    <a:gd name="connsiteY6" fmla="*/ 406400 h 406400"/>
                    <a:gd name="connsiteX7" fmla="*/ 0 w 1196975"/>
                    <a:gd name="connsiteY7" fmla="*/ 374650 h 406400"/>
                    <a:gd name="connsiteX0" fmla="*/ 0 w 1205858"/>
                    <a:gd name="connsiteY0" fmla="*/ 374650 h 406400"/>
                    <a:gd name="connsiteX1" fmla="*/ 249237 w 1205858"/>
                    <a:gd name="connsiteY1" fmla="*/ 0 h 406400"/>
                    <a:gd name="connsiteX2" fmla="*/ 458787 w 1205858"/>
                    <a:gd name="connsiteY2" fmla="*/ 142874 h 406400"/>
                    <a:gd name="connsiteX3" fmla="*/ 823912 w 1205858"/>
                    <a:gd name="connsiteY3" fmla="*/ 273050 h 406400"/>
                    <a:gd name="connsiteX4" fmla="*/ 1196975 w 1205858"/>
                    <a:gd name="connsiteY4" fmla="*/ 66675 h 406400"/>
                    <a:gd name="connsiteX5" fmla="*/ 1068387 w 1205858"/>
                    <a:gd name="connsiteY5" fmla="*/ 230188 h 406400"/>
                    <a:gd name="connsiteX6" fmla="*/ 1101725 w 1205858"/>
                    <a:gd name="connsiteY6" fmla="*/ 344488 h 406400"/>
                    <a:gd name="connsiteX7" fmla="*/ 1000125 w 1205858"/>
                    <a:gd name="connsiteY7" fmla="*/ 406400 h 406400"/>
                    <a:gd name="connsiteX8" fmla="*/ 0 w 1205858"/>
                    <a:gd name="connsiteY8" fmla="*/ 374650 h 406400"/>
                    <a:gd name="connsiteX0" fmla="*/ 0 w 1196975"/>
                    <a:gd name="connsiteY0" fmla="*/ 374650 h 406400"/>
                    <a:gd name="connsiteX1" fmla="*/ 249237 w 1196975"/>
                    <a:gd name="connsiteY1" fmla="*/ 0 h 406400"/>
                    <a:gd name="connsiteX2" fmla="*/ 458787 w 1196975"/>
                    <a:gd name="connsiteY2" fmla="*/ 142874 h 406400"/>
                    <a:gd name="connsiteX3" fmla="*/ 823912 w 1196975"/>
                    <a:gd name="connsiteY3" fmla="*/ 273050 h 406400"/>
                    <a:gd name="connsiteX4" fmla="*/ 1196975 w 1196975"/>
                    <a:gd name="connsiteY4" fmla="*/ 66675 h 406400"/>
                    <a:gd name="connsiteX5" fmla="*/ 1068387 w 1196975"/>
                    <a:gd name="connsiteY5" fmla="*/ 230188 h 406400"/>
                    <a:gd name="connsiteX6" fmla="*/ 1101725 w 1196975"/>
                    <a:gd name="connsiteY6" fmla="*/ 344488 h 406400"/>
                    <a:gd name="connsiteX7" fmla="*/ 1000125 w 1196975"/>
                    <a:gd name="connsiteY7" fmla="*/ 406400 h 406400"/>
                    <a:gd name="connsiteX8" fmla="*/ 0 w 1196975"/>
                    <a:gd name="connsiteY8" fmla="*/ 374650 h 406400"/>
                    <a:gd name="connsiteX0" fmla="*/ 0 w 1196975"/>
                    <a:gd name="connsiteY0" fmla="*/ 374650 h 406400"/>
                    <a:gd name="connsiteX1" fmla="*/ 249237 w 1196975"/>
                    <a:gd name="connsiteY1" fmla="*/ 0 h 406400"/>
                    <a:gd name="connsiteX2" fmla="*/ 458787 w 1196975"/>
                    <a:gd name="connsiteY2" fmla="*/ 142874 h 406400"/>
                    <a:gd name="connsiteX3" fmla="*/ 823912 w 1196975"/>
                    <a:gd name="connsiteY3" fmla="*/ 273050 h 406400"/>
                    <a:gd name="connsiteX4" fmla="*/ 1196975 w 1196975"/>
                    <a:gd name="connsiteY4" fmla="*/ 66675 h 406400"/>
                    <a:gd name="connsiteX5" fmla="*/ 1068387 w 1196975"/>
                    <a:gd name="connsiteY5" fmla="*/ 230188 h 406400"/>
                    <a:gd name="connsiteX6" fmla="*/ 1101725 w 1196975"/>
                    <a:gd name="connsiteY6" fmla="*/ 344488 h 406400"/>
                    <a:gd name="connsiteX7" fmla="*/ 1000125 w 1196975"/>
                    <a:gd name="connsiteY7" fmla="*/ 406400 h 406400"/>
                    <a:gd name="connsiteX8" fmla="*/ 0 w 1196975"/>
                    <a:gd name="connsiteY8" fmla="*/ 374650 h 406400"/>
                    <a:gd name="connsiteX0" fmla="*/ 0 w 1196975"/>
                    <a:gd name="connsiteY0" fmla="*/ 374650 h 406400"/>
                    <a:gd name="connsiteX1" fmla="*/ 249237 w 1196975"/>
                    <a:gd name="connsiteY1" fmla="*/ 0 h 406400"/>
                    <a:gd name="connsiteX2" fmla="*/ 458787 w 1196975"/>
                    <a:gd name="connsiteY2" fmla="*/ 142874 h 406400"/>
                    <a:gd name="connsiteX3" fmla="*/ 823912 w 1196975"/>
                    <a:gd name="connsiteY3" fmla="*/ 273050 h 406400"/>
                    <a:gd name="connsiteX4" fmla="*/ 1196975 w 1196975"/>
                    <a:gd name="connsiteY4" fmla="*/ 66675 h 406400"/>
                    <a:gd name="connsiteX5" fmla="*/ 1068387 w 1196975"/>
                    <a:gd name="connsiteY5" fmla="*/ 230188 h 406400"/>
                    <a:gd name="connsiteX6" fmla="*/ 1101725 w 1196975"/>
                    <a:gd name="connsiteY6" fmla="*/ 344488 h 406400"/>
                    <a:gd name="connsiteX7" fmla="*/ 1000125 w 1196975"/>
                    <a:gd name="connsiteY7" fmla="*/ 406400 h 406400"/>
                    <a:gd name="connsiteX8" fmla="*/ 0 w 1196975"/>
                    <a:gd name="connsiteY8" fmla="*/ 374650 h 406400"/>
                    <a:gd name="connsiteX0" fmla="*/ 0 w 1196975"/>
                    <a:gd name="connsiteY0" fmla="*/ 374650 h 406400"/>
                    <a:gd name="connsiteX1" fmla="*/ 249237 w 1196975"/>
                    <a:gd name="connsiteY1" fmla="*/ 0 h 406400"/>
                    <a:gd name="connsiteX2" fmla="*/ 458787 w 1196975"/>
                    <a:gd name="connsiteY2" fmla="*/ 142874 h 406400"/>
                    <a:gd name="connsiteX3" fmla="*/ 823912 w 1196975"/>
                    <a:gd name="connsiteY3" fmla="*/ 273050 h 406400"/>
                    <a:gd name="connsiteX4" fmla="*/ 1196975 w 1196975"/>
                    <a:gd name="connsiteY4" fmla="*/ 66675 h 406400"/>
                    <a:gd name="connsiteX5" fmla="*/ 1063624 w 1196975"/>
                    <a:gd name="connsiteY5" fmla="*/ 236538 h 406400"/>
                    <a:gd name="connsiteX6" fmla="*/ 1101725 w 1196975"/>
                    <a:gd name="connsiteY6" fmla="*/ 344488 h 406400"/>
                    <a:gd name="connsiteX7" fmla="*/ 1000125 w 1196975"/>
                    <a:gd name="connsiteY7" fmla="*/ 406400 h 406400"/>
                    <a:gd name="connsiteX8" fmla="*/ 0 w 1196975"/>
                    <a:gd name="connsiteY8" fmla="*/ 374650 h 406400"/>
                    <a:gd name="connsiteX0" fmla="*/ 0 w 1196975"/>
                    <a:gd name="connsiteY0" fmla="*/ 374650 h 406400"/>
                    <a:gd name="connsiteX1" fmla="*/ 249237 w 1196975"/>
                    <a:gd name="connsiteY1" fmla="*/ 0 h 406400"/>
                    <a:gd name="connsiteX2" fmla="*/ 458787 w 1196975"/>
                    <a:gd name="connsiteY2" fmla="*/ 142874 h 406400"/>
                    <a:gd name="connsiteX3" fmla="*/ 823912 w 1196975"/>
                    <a:gd name="connsiteY3" fmla="*/ 273050 h 406400"/>
                    <a:gd name="connsiteX4" fmla="*/ 1196975 w 1196975"/>
                    <a:gd name="connsiteY4" fmla="*/ 66675 h 406400"/>
                    <a:gd name="connsiteX5" fmla="*/ 1057274 w 1196975"/>
                    <a:gd name="connsiteY5" fmla="*/ 242888 h 406400"/>
                    <a:gd name="connsiteX6" fmla="*/ 1101725 w 1196975"/>
                    <a:gd name="connsiteY6" fmla="*/ 344488 h 406400"/>
                    <a:gd name="connsiteX7" fmla="*/ 1000125 w 1196975"/>
                    <a:gd name="connsiteY7" fmla="*/ 406400 h 406400"/>
                    <a:gd name="connsiteX8" fmla="*/ 0 w 1196975"/>
                    <a:gd name="connsiteY8" fmla="*/ 374650 h 40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6975" h="406400">
                      <a:moveTo>
                        <a:pt x="0" y="374650"/>
                      </a:moveTo>
                      <a:cubicBezTo>
                        <a:pt x="83079" y="249767"/>
                        <a:pt x="24870" y="174096"/>
                        <a:pt x="249237" y="0"/>
                      </a:cubicBezTo>
                      <a:cubicBezTo>
                        <a:pt x="320939" y="53181"/>
                        <a:pt x="363008" y="97366"/>
                        <a:pt x="458787" y="142874"/>
                      </a:cubicBezTo>
                      <a:cubicBezTo>
                        <a:pt x="621241" y="155044"/>
                        <a:pt x="767555" y="187060"/>
                        <a:pt x="823912" y="273050"/>
                      </a:cubicBezTo>
                      <a:cubicBezTo>
                        <a:pt x="989541" y="96308"/>
                        <a:pt x="1064683" y="86255"/>
                        <a:pt x="1196975" y="66675"/>
                      </a:cubicBezTo>
                      <a:cubicBezTo>
                        <a:pt x="1128978" y="132027"/>
                        <a:pt x="1062037" y="185473"/>
                        <a:pt x="1057274" y="242888"/>
                      </a:cubicBezTo>
                      <a:cubicBezTo>
                        <a:pt x="1062036" y="297128"/>
                        <a:pt x="1120246" y="313003"/>
                        <a:pt x="1101725" y="344488"/>
                      </a:cubicBezTo>
                      <a:cubicBezTo>
                        <a:pt x="1068387" y="345017"/>
                        <a:pt x="1033463" y="405871"/>
                        <a:pt x="1000125" y="406400"/>
                      </a:cubicBezTo>
                      <a:lnTo>
                        <a:pt x="0" y="37465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278" name="Freeform: Shape 277">
                  <a:extLst>
                    <a:ext uri="{FF2B5EF4-FFF2-40B4-BE49-F238E27FC236}">
                      <a16:creationId xmlns:a16="http://schemas.microsoft.com/office/drawing/2014/main" id="{912C86A2-4E5E-43AB-844A-6719B40BD171}"/>
                    </a:ext>
                  </a:extLst>
                </p:cNvPr>
                <p:cNvSpPr/>
                <p:nvPr/>
              </p:nvSpPr>
              <p:spPr>
                <a:xfrm>
                  <a:off x="4620152" y="4333874"/>
                  <a:ext cx="578116" cy="267222"/>
                </a:xfrm>
                <a:custGeom>
                  <a:avLst/>
                  <a:gdLst>
                    <a:gd name="connsiteX0" fmla="*/ 0 w 225425"/>
                    <a:gd name="connsiteY0" fmla="*/ 0 h 301625"/>
                    <a:gd name="connsiteX1" fmla="*/ 225425 w 225425"/>
                    <a:gd name="connsiteY1" fmla="*/ 301625 h 301625"/>
                    <a:gd name="connsiteX2" fmla="*/ 165100 w 225425"/>
                    <a:gd name="connsiteY2" fmla="*/ 1588 h 301625"/>
                    <a:gd name="connsiteX3" fmla="*/ 0 w 225425"/>
                    <a:gd name="connsiteY3" fmla="*/ 0 h 301625"/>
                    <a:gd name="connsiteX0" fmla="*/ 0 w 225425"/>
                    <a:gd name="connsiteY0" fmla="*/ 0 h 301625"/>
                    <a:gd name="connsiteX1" fmla="*/ 225425 w 225425"/>
                    <a:gd name="connsiteY1" fmla="*/ 301625 h 301625"/>
                    <a:gd name="connsiteX2" fmla="*/ 165100 w 225425"/>
                    <a:gd name="connsiteY2" fmla="*/ 1588 h 301625"/>
                    <a:gd name="connsiteX3" fmla="*/ 0 w 225425"/>
                    <a:gd name="connsiteY3" fmla="*/ 0 h 301625"/>
                    <a:gd name="connsiteX0" fmla="*/ 0 w 258763"/>
                    <a:gd name="connsiteY0" fmla="*/ 0 h 300038"/>
                    <a:gd name="connsiteX1" fmla="*/ 258763 w 258763"/>
                    <a:gd name="connsiteY1" fmla="*/ 300038 h 300038"/>
                    <a:gd name="connsiteX2" fmla="*/ 198438 w 258763"/>
                    <a:gd name="connsiteY2" fmla="*/ 1 h 300038"/>
                    <a:gd name="connsiteX3" fmla="*/ 0 w 258763"/>
                    <a:gd name="connsiteY3" fmla="*/ 0 h 300038"/>
                    <a:gd name="connsiteX0" fmla="*/ 0 w 258763"/>
                    <a:gd name="connsiteY0" fmla="*/ 0 h 300038"/>
                    <a:gd name="connsiteX1" fmla="*/ 258763 w 258763"/>
                    <a:gd name="connsiteY1" fmla="*/ 300038 h 300038"/>
                    <a:gd name="connsiteX2" fmla="*/ 198438 w 258763"/>
                    <a:gd name="connsiteY2" fmla="*/ 1 h 300038"/>
                    <a:gd name="connsiteX3" fmla="*/ 0 w 258763"/>
                    <a:gd name="connsiteY3" fmla="*/ 0 h 300038"/>
                    <a:gd name="connsiteX0" fmla="*/ 0 w 258763"/>
                    <a:gd name="connsiteY0" fmla="*/ 0 h 300038"/>
                    <a:gd name="connsiteX1" fmla="*/ 258763 w 258763"/>
                    <a:gd name="connsiteY1" fmla="*/ 300038 h 300038"/>
                    <a:gd name="connsiteX2" fmla="*/ 198438 w 258763"/>
                    <a:gd name="connsiteY2" fmla="*/ 1 h 300038"/>
                    <a:gd name="connsiteX3" fmla="*/ 0 w 258763"/>
                    <a:gd name="connsiteY3" fmla="*/ 0 h 300038"/>
                    <a:gd name="connsiteX0" fmla="*/ 0 w 254000"/>
                    <a:gd name="connsiteY0" fmla="*/ 0 h 288926"/>
                    <a:gd name="connsiteX1" fmla="*/ 254000 w 254000"/>
                    <a:gd name="connsiteY1" fmla="*/ 288926 h 288926"/>
                    <a:gd name="connsiteX2" fmla="*/ 198438 w 254000"/>
                    <a:gd name="connsiteY2" fmla="*/ 1 h 288926"/>
                    <a:gd name="connsiteX3" fmla="*/ 0 w 254000"/>
                    <a:gd name="connsiteY3" fmla="*/ 0 h 288926"/>
                    <a:gd name="connsiteX0" fmla="*/ 0 w 254000"/>
                    <a:gd name="connsiteY0" fmla="*/ 0 h 288926"/>
                    <a:gd name="connsiteX1" fmla="*/ 254000 w 254000"/>
                    <a:gd name="connsiteY1" fmla="*/ 288926 h 288926"/>
                    <a:gd name="connsiteX2" fmla="*/ 198438 w 254000"/>
                    <a:gd name="connsiteY2" fmla="*/ 1 h 288926"/>
                    <a:gd name="connsiteX3" fmla="*/ 0 w 254000"/>
                    <a:gd name="connsiteY3" fmla="*/ 0 h 288926"/>
                    <a:gd name="connsiteX0" fmla="*/ 0 w 254000"/>
                    <a:gd name="connsiteY0" fmla="*/ 0 h 288926"/>
                    <a:gd name="connsiteX1" fmla="*/ 254000 w 254000"/>
                    <a:gd name="connsiteY1" fmla="*/ 288926 h 288926"/>
                    <a:gd name="connsiteX2" fmla="*/ 220663 w 254000"/>
                    <a:gd name="connsiteY2" fmla="*/ 125412 h 288926"/>
                    <a:gd name="connsiteX3" fmla="*/ 198438 w 254000"/>
                    <a:gd name="connsiteY3" fmla="*/ 1 h 288926"/>
                    <a:gd name="connsiteX4" fmla="*/ 0 w 254000"/>
                    <a:gd name="connsiteY4" fmla="*/ 0 h 288926"/>
                    <a:gd name="connsiteX0" fmla="*/ 0 w 254000"/>
                    <a:gd name="connsiteY0" fmla="*/ 0 h 288926"/>
                    <a:gd name="connsiteX1" fmla="*/ 254000 w 254000"/>
                    <a:gd name="connsiteY1" fmla="*/ 288926 h 288926"/>
                    <a:gd name="connsiteX2" fmla="*/ 220663 w 254000"/>
                    <a:gd name="connsiteY2" fmla="*/ 125412 h 288926"/>
                    <a:gd name="connsiteX3" fmla="*/ 171450 w 254000"/>
                    <a:gd name="connsiteY3" fmla="*/ 38101 h 288926"/>
                    <a:gd name="connsiteX4" fmla="*/ 0 w 254000"/>
                    <a:gd name="connsiteY4" fmla="*/ 0 h 288926"/>
                    <a:gd name="connsiteX0" fmla="*/ 0 w 254000"/>
                    <a:gd name="connsiteY0" fmla="*/ 0 h 288926"/>
                    <a:gd name="connsiteX1" fmla="*/ 254000 w 254000"/>
                    <a:gd name="connsiteY1" fmla="*/ 288926 h 288926"/>
                    <a:gd name="connsiteX2" fmla="*/ 220663 w 254000"/>
                    <a:gd name="connsiteY2" fmla="*/ 125412 h 288926"/>
                    <a:gd name="connsiteX3" fmla="*/ 171450 w 254000"/>
                    <a:gd name="connsiteY3" fmla="*/ 38101 h 288926"/>
                    <a:gd name="connsiteX4" fmla="*/ 0 w 254000"/>
                    <a:gd name="connsiteY4" fmla="*/ 0 h 288926"/>
                    <a:gd name="connsiteX0" fmla="*/ 0 w 255588"/>
                    <a:gd name="connsiteY0" fmla="*/ 0 h 285751"/>
                    <a:gd name="connsiteX1" fmla="*/ 255588 w 255588"/>
                    <a:gd name="connsiteY1" fmla="*/ 285751 h 285751"/>
                    <a:gd name="connsiteX2" fmla="*/ 220663 w 255588"/>
                    <a:gd name="connsiteY2" fmla="*/ 125412 h 285751"/>
                    <a:gd name="connsiteX3" fmla="*/ 171450 w 255588"/>
                    <a:gd name="connsiteY3" fmla="*/ 38101 h 285751"/>
                    <a:gd name="connsiteX4" fmla="*/ 0 w 255588"/>
                    <a:gd name="connsiteY4" fmla="*/ 0 h 285751"/>
                    <a:gd name="connsiteX0" fmla="*/ 0 w 255588"/>
                    <a:gd name="connsiteY0" fmla="*/ 0 h 285751"/>
                    <a:gd name="connsiteX1" fmla="*/ 255588 w 255588"/>
                    <a:gd name="connsiteY1" fmla="*/ 285751 h 285751"/>
                    <a:gd name="connsiteX2" fmla="*/ 220663 w 255588"/>
                    <a:gd name="connsiteY2" fmla="*/ 125412 h 285751"/>
                    <a:gd name="connsiteX3" fmla="*/ 171450 w 255588"/>
                    <a:gd name="connsiteY3" fmla="*/ 38101 h 285751"/>
                    <a:gd name="connsiteX4" fmla="*/ 0 w 255588"/>
                    <a:gd name="connsiteY4" fmla="*/ 0 h 285751"/>
                    <a:gd name="connsiteX0" fmla="*/ 0 w 558800"/>
                    <a:gd name="connsiteY0" fmla="*/ 0 h 252414"/>
                    <a:gd name="connsiteX1" fmla="*/ 558800 w 558800"/>
                    <a:gd name="connsiteY1" fmla="*/ 252414 h 252414"/>
                    <a:gd name="connsiteX2" fmla="*/ 523875 w 558800"/>
                    <a:gd name="connsiteY2" fmla="*/ 92075 h 252414"/>
                    <a:gd name="connsiteX3" fmla="*/ 474662 w 558800"/>
                    <a:gd name="connsiteY3" fmla="*/ 4764 h 252414"/>
                    <a:gd name="connsiteX4" fmla="*/ 0 w 558800"/>
                    <a:gd name="connsiteY4" fmla="*/ 0 h 252414"/>
                    <a:gd name="connsiteX0" fmla="*/ 0 w 565150"/>
                    <a:gd name="connsiteY0" fmla="*/ 0 h 241302"/>
                    <a:gd name="connsiteX1" fmla="*/ 565150 w 565150"/>
                    <a:gd name="connsiteY1" fmla="*/ 241302 h 241302"/>
                    <a:gd name="connsiteX2" fmla="*/ 523875 w 565150"/>
                    <a:gd name="connsiteY2" fmla="*/ 92075 h 241302"/>
                    <a:gd name="connsiteX3" fmla="*/ 474662 w 565150"/>
                    <a:gd name="connsiteY3" fmla="*/ 4764 h 241302"/>
                    <a:gd name="connsiteX4" fmla="*/ 0 w 565150"/>
                    <a:gd name="connsiteY4" fmla="*/ 0 h 241302"/>
                    <a:gd name="connsiteX0" fmla="*/ 0 w 565150"/>
                    <a:gd name="connsiteY0" fmla="*/ 0 h 247672"/>
                    <a:gd name="connsiteX1" fmla="*/ 565150 w 565150"/>
                    <a:gd name="connsiteY1" fmla="*/ 241302 h 247672"/>
                    <a:gd name="connsiteX2" fmla="*/ 523875 w 565150"/>
                    <a:gd name="connsiteY2" fmla="*/ 92075 h 247672"/>
                    <a:gd name="connsiteX3" fmla="*/ 474662 w 565150"/>
                    <a:gd name="connsiteY3" fmla="*/ 4764 h 247672"/>
                    <a:gd name="connsiteX4" fmla="*/ 0 w 565150"/>
                    <a:gd name="connsiteY4" fmla="*/ 0 h 247672"/>
                    <a:gd name="connsiteX0" fmla="*/ 9580 w 574730"/>
                    <a:gd name="connsiteY0" fmla="*/ 0 h 242919"/>
                    <a:gd name="connsiteX1" fmla="*/ 210398 w 574730"/>
                    <a:gd name="connsiteY1" fmla="*/ 146050 h 242919"/>
                    <a:gd name="connsiteX2" fmla="*/ 574730 w 574730"/>
                    <a:gd name="connsiteY2" fmla="*/ 241302 h 242919"/>
                    <a:gd name="connsiteX3" fmla="*/ 533455 w 574730"/>
                    <a:gd name="connsiteY3" fmla="*/ 92075 h 242919"/>
                    <a:gd name="connsiteX4" fmla="*/ 484242 w 574730"/>
                    <a:gd name="connsiteY4" fmla="*/ 4764 h 242919"/>
                    <a:gd name="connsiteX5" fmla="*/ 9580 w 574730"/>
                    <a:gd name="connsiteY5" fmla="*/ 0 h 242919"/>
                    <a:gd name="connsiteX0" fmla="*/ 14776 w 579926"/>
                    <a:gd name="connsiteY0" fmla="*/ 0 h 242919"/>
                    <a:gd name="connsiteX1" fmla="*/ 215594 w 579926"/>
                    <a:gd name="connsiteY1" fmla="*/ 146050 h 242919"/>
                    <a:gd name="connsiteX2" fmla="*/ 579926 w 579926"/>
                    <a:gd name="connsiteY2" fmla="*/ 241302 h 242919"/>
                    <a:gd name="connsiteX3" fmla="*/ 538651 w 579926"/>
                    <a:gd name="connsiteY3" fmla="*/ 92075 h 242919"/>
                    <a:gd name="connsiteX4" fmla="*/ 489438 w 579926"/>
                    <a:gd name="connsiteY4" fmla="*/ 4764 h 242919"/>
                    <a:gd name="connsiteX5" fmla="*/ 14776 w 579926"/>
                    <a:gd name="connsiteY5" fmla="*/ 0 h 242919"/>
                    <a:gd name="connsiteX0" fmla="*/ 14776 w 579926"/>
                    <a:gd name="connsiteY0" fmla="*/ 0 h 245316"/>
                    <a:gd name="connsiteX1" fmla="*/ 215594 w 579926"/>
                    <a:gd name="connsiteY1" fmla="*/ 146050 h 245316"/>
                    <a:gd name="connsiteX2" fmla="*/ 579926 w 579926"/>
                    <a:gd name="connsiteY2" fmla="*/ 241302 h 245316"/>
                    <a:gd name="connsiteX3" fmla="*/ 538651 w 579926"/>
                    <a:gd name="connsiteY3" fmla="*/ 92075 h 245316"/>
                    <a:gd name="connsiteX4" fmla="*/ 489438 w 579926"/>
                    <a:gd name="connsiteY4" fmla="*/ 4764 h 245316"/>
                    <a:gd name="connsiteX5" fmla="*/ 14776 w 579926"/>
                    <a:gd name="connsiteY5" fmla="*/ 0 h 245316"/>
                    <a:gd name="connsiteX0" fmla="*/ 25265 w 590415"/>
                    <a:gd name="connsiteY0" fmla="*/ 0 h 244607"/>
                    <a:gd name="connsiteX1" fmla="*/ 160996 w 590415"/>
                    <a:gd name="connsiteY1" fmla="*/ 125412 h 244607"/>
                    <a:gd name="connsiteX2" fmla="*/ 590415 w 590415"/>
                    <a:gd name="connsiteY2" fmla="*/ 241302 h 244607"/>
                    <a:gd name="connsiteX3" fmla="*/ 549140 w 590415"/>
                    <a:gd name="connsiteY3" fmla="*/ 92075 h 244607"/>
                    <a:gd name="connsiteX4" fmla="*/ 499927 w 590415"/>
                    <a:gd name="connsiteY4" fmla="*/ 4764 h 244607"/>
                    <a:gd name="connsiteX5" fmla="*/ 25265 w 590415"/>
                    <a:gd name="connsiteY5" fmla="*/ 0 h 244607"/>
                    <a:gd name="connsiteX0" fmla="*/ 25265 w 590415"/>
                    <a:gd name="connsiteY0" fmla="*/ 0 h 244154"/>
                    <a:gd name="connsiteX1" fmla="*/ 160996 w 590415"/>
                    <a:gd name="connsiteY1" fmla="*/ 125412 h 244154"/>
                    <a:gd name="connsiteX2" fmla="*/ 590415 w 590415"/>
                    <a:gd name="connsiteY2" fmla="*/ 241302 h 244154"/>
                    <a:gd name="connsiteX3" fmla="*/ 549140 w 590415"/>
                    <a:gd name="connsiteY3" fmla="*/ 92075 h 244154"/>
                    <a:gd name="connsiteX4" fmla="*/ 499927 w 590415"/>
                    <a:gd name="connsiteY4" fmla="*/ 4764 h 244154"/>
                    <a:gd name="connsiteX5" fmla="*/ 25265 w 590415"/>
                    <a:gd name="connsiteY5" fmla="*/ 0 h 244154"/>
                    <a:gd name="connsiteX0" fmla="*/ 25265 w 590415"/>
                    <a:gd name="connsiteY0" fmla="*/ 0 h 244872"/>
                    <a:gd name="connsiteX1" fmla="*/ 160996 w 590415"/>
                    <a:gd name="connsiteY1" fmla="*/ 125412 h 244872"/>
                    <a:gd name="connsiteX2" fmla="*/ 590415 w 590415"/>
                    <a:gd name="connsiteY2" fmla="*/ 241302 h 244872"/>
                    <a:gd name="connsiteX3" fmla="*/ 549140 w 590415"/>
                    <a:gd name="connsiteY3" fmla="*/ 92075 h 244872"/>
                    <a:gd name="connsiteX4" fmla="*/ 499927 w 590415"/>
                    <a:gd name="connsiteY4" fmla="*/ 4764 h 244872"/>
                    <a:gd name="connsiteX5" fmla="*/ 25265 w 590415"/>
                    <a:gd name="connsiteY5" fmla="*/ 0 h 244872"/>
                    <a:gd name="connsiteX0" fmla="*/ 27254 w 592404"/>
                    <a:gd name="connsiteY0" fmla="*/ 0 h 244872"/>
                    <a:gd name="connsiteX1" fmla="*/ 155048 w 592404"/>
                    <a:gd name="connsiteY1" fmla="*/ 125412 h 244872"/>
                    <a:gd name="connsiteX2" fmla="*/ 592404 w 592404"/>
                    <a:gd name="connsiteY2" fmla="*/ 241302 h 244872"/>
                    <a:gd name="connsiteX3" fmla="*/ 551129 w 592404"/>
                    <a:gd name="connsiteY3" fmla="*/ 92075 h 244872"/>
                    <a:gd name="connsiteX4" fmla="*/ 501916 w 592404"/>
                    <a:gd name="connsiteY4" fmla="*/ 4764 h 244872"/>
                    <a:gd name="connsiteX5" fmla="*/ 27254 w 592404"/>
                    <a:gd name="connsiteY5" fmla="*/ 0 h 244872"/>
                    <a:gd name="connsiteX0" fmla="*/ 27254 w 592404"/>
                    <a:gd name="connsiteY0" fmla="*/ 0 h 244872"/>
                    <a:gd name="connsiteX1" fmla="*/ 155048 w 592404"/>
                    <a:gd name="connsiteY1" fmla="*/ 125412 h 244872"/>
                    <a:gd name="connsiteX2" fmla="*/ 592404 w 592404"/>
                    <a:gd name="connsiteY2" fmla="*/ 241302 h 244872"/>
                    <a:gd name="connsiteX3" fmla="*/ 424129 w 592404"/>
                    <a:gd name="connsiteY3" fmla="*/ 119062 h 244872"/>
                    <a:gd name="connsiteX4" fmla="*/ 501916 w 592404"/>
                    <a:gd name="connsiteY4" fmla="*/ 4764 h 244872"/>
                    <a:gd name="connsiteX5" fmla="*/ 27254 w 592404"/>
                    <a:gd name="connsiteY5" fmla="*/ 0 h 244872"/>
                    <a:gd name="connsiteX0" fmla="*/ 27254 w 592404"/>
                    <a:gd name="connsiteY0" fmla="*/ 33337 h 278209"/>
                    <a:gd name="connsiteX1" fmla="*/ 155048 w 592404"/>
                    <a:gd name="connsiteY1" fmla="*/ 158749 h 278209"/>
                    <a:gd name="connsiteX2" fmla="*/ 592404 w 592404"/>
                    <a:gd name="connsiteY2" fmla="*/ 274639 h 278209"/>
                    <a:gd name="connsiteX3" fmla="*/ 424129 w 592404"/>
                    <a:gd name="connsiteY3" fmla="*/ 152399 h 278209"/>
                    <a:gd name="connsiteX4" fmla="*/ 501916 w 592404"/>
                    <a:gd name="connsiteY4" fmla="*/ 38101 h 278209"/>
                    <a:gd name="connsiteX5" fmla="*/ 372536 w 592404"/>
                    <a:gd name="connsiteY5" fmla="*/ 0 h 278209"/>
                    <a:gd name="connsiteX6" fmla="*/ 27254 w 592404"/>
                    <a:gd name="connsiteY6" fmla="*/ 33337 h 278209"/>
                    <a:gd name="connsiteX0" fmla="*/ 27254 w 592404"/>
                    <a:gd name="connsiteY0" fmla="*/ 33337 h 278209"/>
                    <a:gd name="connsiteX1" fmla="*/ 155048 w 592404"/>
                    <a:gd name="connsiteY1" fmla="*/ 158749 h 278209"/>
                    <a:gd name="connsiteX2" fmla="*/ 592404 w 592404"/>
                    <a:gd name="connsiteY2" fmla="*/ 274639 h 278209"/>
                    <a:gd name="connsiteX3" fmla="*/ 424129 w 592404"/>
                    <a:gd name="connsiteY3" fmla="*/ 152399 h 278209"/>
                    <a:gd name="connsiteX4" fmla="*/ 428891 w 592404"/>
                    <a:gd name="connsiteY4" fmla="*/ 87313 h 278209"/>
                    <a:gd name="connsiteX5" fmla="*/ 372536 w 592404"/>
                    <a:gd name="connsiteY5" fmla="*/ 0 h 278209"/>
                    <a:gd name="connsiteX6" fmla="*/ 27254 w 592404"/>
                    <a:gd name="connsiteY6" fmla="*/ 33337 h 278209"/>
                    <a:gd name="connsiteX0" fmla="*/ 27254 w 592404"/>
                    <a:gd name="connsiteY0" fmla="*/ 26987 h 271859"/>
                    <a:gd name="connsiteX1" fmla="*/ 155048 w 592404"/>
                    <a:gd name="connsiteY1" fmla="*/ 152399 h 271859"/>
                    <a:gd name="connsiteX2" fmla="*/ 592404 w 592404"/>
                    <a:gd name="connsiteY2" fmla="*/ 268289 h 271859"/>
                    <a:gd name="connsiteX3" fmla="*/ 424129 w 592404"/>
                    <a:gd name="connsiteY3" fmla="*/ 146049 h 271859"/>
                    <a:gd name="connsiteX4" fmla="*/ 428891 w 592404"/>
                    <a:gd name="connsiteY4" fmla="*/ 80963 h 271859"/>
                    <a:gd name="connsiteX5" fmla="*/ 340786 w 592404"/>
                    <a:gd name="connsiteY5" fmla="*/ 0 h 271859"/>
                    <a:gd name="connsiteX6" fmla="*/ 27254 w 592404"/>
                    <a:gd name="connsiteY6" fmla="*/ 26987 h 271859"/>
                    <a:gd name="connsiteX0" fmla="*/ 27254 w 592404"/>
                    <a:gd name="connsiteY0" fmla="*/ 26987 h 271859"/>
                    <a:gd name="connsiteX1" fmla="*/ 155048 w 592404"/>
                    <a:gd name="connsiteY1" fmla="*/ 152399 h 271859"/>
                    <a:gd name="connsiteX2" fmla="*/ 592404 w 592404"/>
                    <a:gd name="connsiteY2" fmla="*/ 268289 h 271859"/>
                    <a:gd name="connsiteX3" fmla="*/ 413016 w 592404"/>
                    <a:gd name="connsiteY3" fmla="*/ 157162 h 271859"/>
                    <a:gd name="connsiteX4" fmla="*/ 428891 w 592404"/>
                    <a:gd name="connsiteY4" fmla="*/ 80963 h 271859"/>
                    <a:gd name="connsiteX5" fmla="*/ 340786 w 592404"/>
                    <a:gd name="connsiteY5" fmla="*/ 0 h 271859"/>
                    <a:gd name="connsiteX6" fmla="*/ 27254 w 592404"/>
                    <a:gd name="connsiteY6" fmla="*/ 26987 h 271859"/>
                    <a:gd name="connsiteX0" fmla="*/ 27254 w 592404"/>
                    <a:gd name="connsiteY0" fmla="*/ 26987 h 271859"/>
                    <a:gd name="connsiteX1" fmla="*/ 155048 w 592404"/>
                    <a:gd name="connsiteY1" fmla="*/ 152399 h 271859"/>
                    <a:gd name="connsiteX2" fmla="*/ 592404 w 592404"/>
                    <a:gd name="connsiteY2" fmla="*/ 268289 h 271859"/>
                    <a:gd name="connsiteX3" fmla="*/ 413016 w 592404"/>
                    <a:gd name="connsiteY3" fmla="*/ 157162 h 271859"/>
                    <a:gd name="connsiteX4" fmla="*/ 428891 w 592404"/>
                    <a:gd name="connsiteY4" fmla="*/ 80963 h 271859"/>
                    <a:gd name="connsiteX5" fmla="*/ 340786 w 592404"/>
                    <a:gd name="connsiteY5" fmla="*/ 0 h 271859"/>
                    <a:gd name="connsiteX6" fmla="*/ 27254 w 592404"/>
                    <a:gd name="connsiteY6" fmla="*/ 26987 h 271859"/>
                    <a:gd name="connsiteX0" fmla="*/ 27254 w 578116"/>
                    <a:gd name="connsiteY0" fmla="*/ 26987 h 267222"/>
                    <a:gd name="connsiteX1" fmla="*/ 155048 w 578116"/>
                    <a:gd name="connsiteY1" fmla="*/ 152399 h 267222"/>
                    <a:gd name="connsiteX2" fmla="*/ 578116 w 578116"/>
                    <a:gd name="connsiteY2" fmla="*/ 263526 h 267222"/>
                    <a:gd name="connsiteX3" fmla="*/ 413016 w 578116"/>
                    <a:gd name="connsiteY3" fmla="*/ 157162 h 267222"/>
                    <a:gd name="connsiteX4" fmla="*/ 428891 w 578116"/>
                    <a:gd name="connsiteY4" fmla="*/ 80963 h 267222"/>
                    <a:gd name="connsiteX5" fmla="*/ 340786 w 578116"/>
                    <a:gd name="connsiteY5" fmla="*/ 0 h 267222"/>
                    <a:gd name="connsiteX6" fmla="*/ 27254 w 578116"/>
                    <a:gd name="connsiteY6" fmla="*/ 26987 h 267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8116" h="267222">
                      <a:moveTo>
                        <a:pt x="27254" y="26987"/>
                      </a:moveTo>
                      <a:cubicBezTo>
                        <a:pt x="-22620" y="54503"/>
                        <a:pt x="-16932" y="135995"/>
                        <a:pt x="155048" y="152399"/>
                      </a:cubicBezTo>
                      <a:cubicBezTo>
                        <a:pt x="279403" y="173566"/>
                        <a:pt x="272390" y="289190"/>
                        <a:pt x="578116" y="263526"/>
                      </a:cubicBezTo>
                      <a:cubicBezTo>
                        <a:pt x="478104" y="228071"/>
                        <a:pt x="424128" y="214842"/>
                        <a:pt x="413016" y="157162"/>
                      </a:cubicBezTo>
                      <a:lnTo>
                        <a:pt x="428891" y="80963"/>
                      </a:lnTo>
                      <a:cubicBezTo>
                        <a:pt x="386293" y="78846"/>
                        <a:pt x="383384" y="2117"/>
                        <a:pt x="340786" y="0"/>
                      </a:cubicBezTo>
                      <a:lnTo>
                        <a:pt x="27254" y="26987"/>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279" name="Freeform: Shape 278">
                  <a:extLst>
                    <a:ext uri="{FF2B5EF4-FFF2-40B4-BE49-F238E27FC236}">
                      <a16:creationId xmlns:a16="http://schemas.microsoft.com/office/drawing/2014/main" id="{F7B71093-FCE9-468F-A845-399B22B7AECD}"/>
                    </a:ext>
                  </a:extLst>
                </p:cNvPr>
                <p:cNvSpPr/>
                <p:nvPr/>
              </p:nvSpPr>
              <p:spPr>
                <a:xfrm>
                  <a:off x="4964113" y="3816350"/>
                  <a:ext cx="781050" cy="577850"/>
                </a:xfrm>
                <a:custGeom>
                  <a:avLst/>
                  <a:gdLst>
                    <a:gd name="connsiteX0" fmla="*/ 0 w 781050"/>
                    <a:gd name="connsiteY0" fmla="*/ 52388 h 577850"/>
                    <a:gd name="connsiteX1" fmla="*/ 117475 w 781050"/>
                    <a:gd name="connsiteY1" fmla="*/ 0 h 577850"/>
                    <a:gd name="connsiteX2" fmla="*/ 144462 w 781050"/>
                    <a:gd name="connsiteY2" fmla="*/ 88900 h 577850"/>
                    <a:gd name="connsiteX3" fmla="*/ 215900 w 781050"/>
                    <a:gd name="connsiteY3" fmla="*/ 44450 h 577850"/>
                    <a:gd name="connsiteX4" fmla="*/ 238125 w 781050"/>
                    <a:gd name="connsiteY4" fmla="*/ 112713 h 577850"/>
                    <a:gd name="connsiteX5" fmla="*/ 315912 w 781050"/>
                    <a:gd name="connsiteY5" fmla="*/ 85725 h 577850"/>
                    <a:gd name="connsiteX6" fmla="*/ 334962 w 781050"/>
                    <a:gd name="connsiteY6" fmla="*/ 139700 h 577850"/>
                    <a:gd name="connsiteX7" fmla="*/ 403225 w 781050"/>
                    <a:gd name="connsiteY7" fmla="*/ 119063 h 577850"/>
                    <a:gd name="connsiteX8" fmla="*/ 419100 w 781050"/>
                    <a:gd name="connsiteY8" fmla="*/ 184150 h 577850"/>
                    <a:gd name="connsiteX9" fmla="*/ 496887 w 781050"/>
                    <a:gd name="connsiteY9" fmla="*/ 160338 h 577850"/>
                    <a:gd name="connsiteX10" fmla="*/ 530225 w 781050"/>
                    <a:gd name="connsiteY10" fmla="*/ 220663 h 577850"/>
                    <a:gd name="connsiteX11" fmla="*/ 598487 w 781050"/>
                    <a:gd name="connsiteY11" fmla="*/ 207963 h 577850"/>
                    <a:gd name="connsiteX12" fmla="*/ 619125 w 781050"/>
                    <a:gd name="connsiteY12" fmla="*/ 258763 h 577850"/>
                    <a:gd name="connsiteX13" fmla="*/ 681037 w 781050"/>
                    <a:gd name="connsiteY13" fmla="*/ 230188 h 577850"/>
                    <a:gd name="connsiteX14" fmla="*/ 704850 w 781050"/>
                    <a:gd name="connsiteY14" fmla="*/ 288925 h 577850"/>
                    <a:gd name="connsiteX15" fmla="*/ 768350 w 781050"/>
                    <a:gd name="connsiteY15" fmla="*/ 255588 h 577850"/>
                    <a:gd name="connsiteX16" fmla="*/ 769937 w 781050"/>
                    <a:gd name="connsiteY16" fmla="*/ 333375 h 577850"/>
                    <a:gd name="connsiteX17" fmla="*/ 781050 w 781050"/>
                    <a:gd name="connsiteY17" fmla="*/ 350838 h 577850"/>
                    <a:gd name="connsiteX18" fmla="*/ 744537 w 781050"/>
                    <a:gd name="connsiteY18" fmla="*/ 400050 h 577850"/>
                    <a:gd name="connsiteX19" fmla="*/ 687387 w 781050"/>
                    <a:gd name="connsiteY19" fmla="*/ 382588 h 577850"/>
                    <a:gd name="connsiteX20" fmla="*/ 657225 w 781050"/>
                    <a:gd name="connsiteY20" fmla="*/ 425450 h 577850"/>
                    <a:gd name="connsiteX21" fmla="*/ 615950 w 781050"/>
                    <a:gd name="connsiteY21" fmla="*/ 388938 h 577850"/>
                    <a:gd name="connsiteX22" fmla="*/ 584200 w 781050"/>
                    <a:gd name="connsiteY22" fmla="*/ 427038 h 577850"/>
                    <a:gd name="connsiteX23" fmla="*/ 533400 w 781050"/>
                    <a:gd name="connsiteY23" fmla="*/ 401638 h 577850"/>
                    <a:gd name="connsiteX24" fmla="*/ 509587 w 781050"/>
                    <a:gd name="connsiteY24" fmla="*/ 449263 h 577850"/>
                    <a:gd name="connsiteX25" fmla="*/ 468312 w 781050"/>
                    <a:gd name="connsiteY25" fmla="*/ 428625 h 577850"/>
                    <a:gd name="connsiteX26" fmla="*/ 433387 w 781050"/>
                    <a:gd name="connsiteY26" fmla="*/ 479425 h 577850"/>
                    <a:gd name="connsiteX27" fmla="*/ 381000 w 781050"/>
                    <a:gd name="connsiteY27" fmla="*/ 458788 h 577850"/>
                    <a:gd name="connsiteX28" fmla="*/ 347662 w 781050"/>
                    <a:gd name="connsiteY28" fmla="*/ 504825 h 577850"/>
                    <a:gd name="connsiteX29" fmla="*/ 287337 w 781050"/>
                    <a:gd name="connsiteY29" fmla="*/ 488950 h 577850"/>
                    <a:gd name="connsiteX30" fmla="*/ 255587 w 781050"/>
                    <a:gd name="connsiteY30" fmla="*/ 544513 h 577850"/>
                    <a:gd name="connsiteX31" fmla="*/ 201612 w 781050"/>
                    <a:gd name="connsiteY31" fmla="*/ 523875 h 577850"/>
                    <a:gd name="connsiteX32" fmla="*/ 171450 w 781050"/>
                    <a:gd name="connsiteY32" fmla="*/ 577850 h 577850"/>
                    <a:gd name="connsiteX33" fmla="*/ 4762 w 781050"/>
                    <a:gd name="connsiteY33" fmla="*/ 514350 h 577850"/>
                    <a:gd name="connsiteX34" fmla="*/ 0 w 781050"/>
                    <a:gd name="connsiteY34" fmla="*/ 52388 h 57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781050" h="577850">
                      <a:moveTo>
                        <a:pt x="0" y="52388"/>
                      </a:moveTo>
                      <a:lnTo>
                        <a:pt x="117475" y="0"/>
                      </a:lnTo>
                      <a:lnTo>
                        <a:pt x="144462" y="88900"/>
                      </a:lnTo>
                      <a:lnTo>
                        <a:pt x="215900" y="44450"/>
                      </a:lnTo>
                      <a:lnTo>
                        <a:pt x="238125" y="112713"/>
                      </a:lnTo>
                      <a:lnTo>
                        <a:pt x="315912" y="85725"/>
                      </a:lnTo>
                      <a:lnTo>
                        <a:pt x="334962" y="139700"/>
                      </a:lnTo>
                      <a:lnTo>
                        <a:pt x="403225" y="119063"/>
                      </a:lnTo>
                      <a:lnTo>
                        <a:pt x="419100" y="184150"/>
                      </a:lnTo>
                      <a:lnTo>
                        <a:pt x="496887" y="160338"/>
                      </a:lnTo>
                      <a:lnTo>
                        <a:pt x="530225" y="220663"/>
                      </a:lnTo>
                      <a:lnTo>
                        <a:pt x="598487" y="207963"/>
                      </a:lnTo>
                      <a:lnTo>
                        <a:pt x="619125" y="258763"/>
                      </a:lnTo>
                      <a:lnTo>
                        <a:pt x="681037" y="230188"/>
                      </a:lnTo>
                      <a:lnTo>
                        <a:pt x="704850" y="288925"/>
                      </a:lnTo>
                      <a:lnTo>
                        <a:pt x="768350" y="255588"/>
                      </a:lnTo>
                      <a:lnTo>
                        <a:pt x="769937" y="333375"/>
                      </a:lnTo>
                      <a:lnTo>
                        <a:pt x="781050" y="350838"/>
                      </a:lnTo>
                      <a:lnTo>
                        <a:pt x="744537" y="400050"/>
                      </a:lnTo>
                      <a:lnTo>
                        <a:pt x="687387" y="382588"/>
                      </a:lnTo>
                      <a:lnTo>
                        <a:pt x="657225" y="425450"/>
                      </a:lnTo>
                      <a:lnTo>
                        <a:pt x="615950" y="388938"/>
                      </a:lnTo>
                      <a:lnTo>
                        <a:pt x="584200" y="427038"/>
                      </a:lnTo>
                      <a:lnTo>
                        <a:pt x="533400" y="401638"/>
                      </a:lnTo>
                      <a:lnTo>
                        <a:pt x="509587" y="449263"/>
                      </a:lnTo>
                      <a:lnTo>
                        <a:pt x="468312" y="428625"/>
                      </a:lnTo>
                      <a:lnTo>
                        <a:pt x="433387" y="479425"/>
                      </a:lnTo>
                      <a:lnTo>
                        <a:pt x="381000" y="458788"/>
                      </a:lnTo>
                      <a:lnTo>
                        <a:pt x="347662" y="504825"/>
                      </a:lnTo>
                      <a:lnTo>
                        <a:pt x="287337" y="488950"/>
                      </a:lnTo>
                      <a:lnTo>
                        <a:pt x="255587" y="544513"/>
                      </a:lnTo>
                      <a:lnTo>
                        <a:pt x="201612" y="523875"/>
                      </a:lnTo>
                      <a:lnTo>
                        <a:pt x="171450" y="577850"/>
                      </a:lnTo>
                      <a:lnTo>
                        <a:pt x="4762" y="514350"/>
                      </a:lnTo>
                      <a:cubicBezTo>
                        <a:pt x="3175" y="360363"/>
                        <a:pt x="1587" y="206375"/>
                        <a:pt x="0" y="523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grpSp>
            <p:nvGrpSpPr>
              <p:cNvPr id="248" name="Group 247">
                <a:extLst>
                  <a:ext uri="{FF2B5EF4-FFF2-40B4-BE49-F238E27FC236}">
                    <a16:creationId xmlns:a16="http://schemas.microsoft.com/office/drawing/2014/main" id="{7CF516A7-0A9A-482B-AEA5-583C6C2B4172}"/>
                  </a:ext>
                </a:extLst>
              </p:cNvPr>
              <p:cNvGrpSpPr>
                <a:grpSpLocks noChangeAspect="1"/>
              </p:cNvGrpSpPr>
              <p:nvPr/>
            </p:nvGrpSpPr>
            <p:grpSpPr>
              <a:xfrm flipH="1">
                <a:off x="4976809" y="2405207"/>
                <a:ext cx="901020" cy="749185"/>
                <a:chOff x="176048" y="996607"/>
                <a:chExt cx="4856426" cy="4038049"/>
              </a:xfrm>
              <a:solidFill>
                <a:srgbClr val="2774AA"/>
              </a:solidFill>
            </p:grpSpPr>
            <p:sp>
              <p:nvSpPr>
                <p:cNvPr id="249" name="Freeform: Shape 248">
                  <a:extLst>
                    <a:ext uri="{FF2B5EF4-FFF2-40B4-BE49-F238E27FC236}">
                      <a16:creationId xmlns:a16="http://schemas.microsoft.com/office/drawing/2014/main" id="{7B236F31-6BD8-47F7-8A3F-A25BFCD23BCB}"/>
                    </a:ext>
                  </a:extLst>
                </p:cNvPr>
                <p:cNvSpPr/>
                <p:nvPr/>
              </p:nvSpPr>
              <p:spPr>
                <a:xfrm>
                  <a:off x="176048" y="1041720"/>
                  <a:ext cx="3327934" cy="3259617"/>
                </a:xfrm>
                <a:custGeom>
                  <a:avLst/>
                  <a:gdLst>
                    <a:gd name="connsiteX0" fmla="*/ 482803 w 3335731"/>
                    <a:gd name="connsiteY0" fmla="*/ 3240633 h 3255264"/>
                    <a:gd name="connsiteX1" fmla="*/ 0 w 3335731"/>
                    <a:gd name="connsiteY1" fmla="*/ 2384755 h 3255264"/>
                    <a:gd name="connsiteX2" fmla="*/ 256032 w 3335731"/>
                    <a:gd name="connsiteY2" fmla="*/ 1836115 h 3255264"/>
                    <a:gd name="connsiteX3" fmla="*/ 577900 w 3335731"/>
                    <a:gd name="connsiteY3" fmla="*/ 841248 h 3255264"/>
                    <a:gd name="connsiteX4" fmla="*/ 1353312 w 3335731"/>
                    <a:gd name="connsiteY4" fmla="*/ 607161 h 3255264"/>
                    <a:gd name="connsiteX5" fmla="*/ 2114092 w 3335731"/>
                    <a:gd name="connsiteY5" fmla="*/ 43891 h 3255264"/>
                    <a:gd name="connsiteX6" fmla="*/ 2516428 w 3335731"/>
                    <a:gd name="connsiteY6" fmla="*/ 65836 h 3255264"/>
                    <a:gd name="connsiteX7" fmla="*/ 3072384 w 3335731"/>
                    <a:gd name="connsiteY7" fmla="*/ 0 h 3255264"/>
                    <a:gd name="connsiteX8" fmla="*/ 3335731 w 3335731"/>
                    <a:gd name="connsiteY8" fmla="*/ 95097 h 3255264"/>
                    <a:gd name="connsiteX9" fmla="*/ 3013862 w 3335731"/>
                    <a:gd name="connsiteY9" fmla="*/ 43891 h 3255264"/>
                    <a:gd name="connsiteX10" fmla="*/ 2706624 w 3335731"/>
                    <a:gd name="connsiteY10" fmla="*/ 95097 h 3255264"/>
                    <a:gd name="connsiteX11" fmla="*/ 2553004 w 3335731"/>
                    <a:gd name="connsiteY11" fmla="*/ 204825 h 3255264"/>
                    <a:gd name="connsiteX12" fmla="*/ 2077516 w 3335731"/>
                    <a:gd name="connsiteY12" fmla="*/ 270662 h 3255264"/>
                    <a:gd name="connsiteX13" fmla="*/ 1587398 w 3335731"/>
                    <a:gd name="connsiteY13" fmla="*/ 672998 h 3255264"/>
                    <a:gd name="connsiteX14" fmla="*/ 1177747 w 3335731"/>
                    <a:gd name="connsiteY14" fmla="*/ 1031443 h 3255264"/>
                    <a:gd name="connsiteX15" fmla="*/ 643737 w 3335731"/>
                    <a:gd name="connsiteY15" fmla="*/ 1243584 h 3255264"/>
                    <a:gd name="connsiteX16" fmla="*/ 512064 w 3335731"/>
                    <a:gd name="connsiteY16" fmla="*/ 1814169 h 3255264"/>
                    <a:gd name="connsiteX17" fmla="*/ 563270 w 3335731"/>
                    <a:gd name="connsiteY17" fmla="*/ 3255264 h 3255264"/>
                    <a:gd name="connsiteX18" fmla="*/ 482803 w 3335731"/>
                    <a:gd name="connsiteY18" fmla="*/ 3240633 h 3255264"/>
                    <a:gd name="connsiteX0" fmla="*/ 482803 w 3335731"/>
                    <a:gd name="connsiteY0" fmla="*/ 3240633 h 3255264"/>
                    <a:gd name="connsiteX1" fmla="*/ 0 w 3335731"/>
                    <a:gd name="connsiteY1" fmla="*/ 2384755 h 3255264"/>
                    <a:gd name="connsiteX2" fmla="*/ 256032 w 3335731"/>
                    <a:gd name="connsiteY2" fmla="*/ 1836115 h 3255264"/>
                    <a:gd name="connsiteX3" fmla="*/ 577900 w 3335731"/>
                    <a:gd name="connsiteY3" fmla="*/ 841248 h 3255264"/>
                    <a:gd name="connsiteX4" fmla="*/ 1353312 w 3335731"/>
                    <a:gd name="connsiteY4" fmla="*/ 607161 h 3255264"/>
                    <a:gd name="connsiteX5" fmla="*/ 2114092 w 3335731"/>
                    <a:gd name="connsiteY5" fmla="*/ 43891 h 3255264"/>
                    <a:gd name="connsiteX6" fmla="*/ 2516428 w 3335731"/>
                    <a:gd name="connsiteY6" fmla="*/ 65836 h 3255264"/>
                    <a:gd name="connsiteX7" fmla="*/ 3072384 w 3335731"/>
                    <a:gd name="connsiteY7" fmla="*/ 0 h 3255264"/>
                    <a:gd name="connsiteX8" fmla="*/ 3335731 w 3335731"/>
                    <a:gd name="connsiteY8" fmla="*/ 95097 h 3255264"/>
                    <a:gd name="connsiteX9" fmla="*/ 3013862 w 3335731"/>
                    <a:gd name="connsiteY9" fmla="*/ 43891 h 3255264"/>
                    <a:gd name="connsiteX10" fmla="*/ 2706624 w 3335731"/>
                    <a:gd name="connsiteY10" fmla="*/ 95097 h 3255264"/>
                    <a:gd name="connsiteX11" fmla="*/ 2553004 w 3335731"/>
                    <a:gd name="connsiteY11" fmla="*/ 204825 h 3255264"/>
                    <a:gd name="connsiteX12" fmla="*/ 2077516 w 3335731"/>
                    <a:gd name="connsiteY12" fmla="*/ 270662 h 3255264"/>
                    <a:gd name="connsiteX13" fmla="*/ 1587398 w 3335731"/>
                    <a:gd name="connsiteY13" fmla="*/ 672998 h 3255264"/>
                    <a:gd name="connsiteX14" fmla="*/ 1177747 w 3335731"/>
                    <a:gd name="connsiteY14" fmla="*/ 1031443 h 3255264"/>
                    <a:gd name="connsiteX15" fmla="*/ 643737 w 3335731"/>
                    <a:gd name="connsiteY15" fmla="*/ 1243584 h 3255264"/>
                    <a:gd name="connsiteX16" fmla="*/ 512064 w 3335731"/>
                    <a:gd name="connsiteY16" fmla="*/ 1814169 h 3255264"/>
                    <a:gd name="connsiteX17" fmla="*/ 563270 w 3335731"/>
                    <a:gd name="connsiteY17" fmla="*/ 3255264 h 3255264"/>
                    <a:gd name="connsiteX18" fmla="*/ 482803 w 3335731"/>
                    <a:gd name="connsiteY18" fmla="*/ 3240633 h 3255264"/>
                    <a:gd name="connsiteX0" fmla="*/ 482803 w 3335731"/>
                    <a:gd name="connsiteY0" fmla="*/ 3240633 h 3255264"/>
                    <a:gd name="connsiteX1" fmla="*/ 0 w 3335731"/>
                    <a:gd name="connsiteY1" fmla="*/ 2384755 h 3255264"/>
                    <a:gd name="connsiteX2" fmla="*/ 256032 w 3335731"/>
                    <a:gd name="connsiteY2" fmla="*/ 1836115 h 3255264"/>
                    <a:gd name="connsiteX3" fmla="*/ 577900 w 3335731"/>
                    <a:gd name="connsiteY3" fmla="*/ 841248 h 3255264"/>
                    <a:gd name="connsiteX4" fmla="*/ 1353312 w 3335731"/>
                    <a:gd name="connsiteY4" fmla="*/ 607161 h 3255264"/>
                    <a:gd name="connsiteX5" fmla="*/ 2114092 w 3335731"/>
                    <a:gd name="connsiteY5" fmla="*/ 43891 h 3255264"/>
                    <a:gd name="connsiteX6" fmla="*/ 2516428 w 3335731"/>
                    <a:gd name="connsiteY6" fmla="*/ 65836 h 3255264"/>
                    <a:gd name="connsiteX7" fmla="*/ 3072384 w 3335731"/>
                    <a:gd name="connsiteY7" fmla="*/ 0 h 3255264"/>
                    <a:gd name="connsiteX8" fmla="*/ 3335731 w 3335731"/>
                    <a:gd name="connsiteY8" fmla="*/ 95097 h 3255264"/>
                    <a:gd name="connsiteX9" fmla="*/ 3013862 w 3335731"/>
                    <a:gd name="connsiteY9" fmla="*/ 43891 h 3255264"/>
                    <a:gd name="connsiteX10" fmla="*/ 2706624 w 3335731"/>
                    <a:gd name="connsiteY10" fmla="*/ 95097 h 3255264"/>
                    <a:gd name="connsiteX11" fmla="*/ 2553004 w 3335731"/>
                    <a:gd name="connsiteY11" fmla="*/ 204825 h 3255264"/>
                    <a:gd name="connsiteX12" fmla="*/ 2077516 w 3335731"/>
                    <a:gd name="connsiteY12" fmla="*/ 270662 h 3255264"/>
                    <a:gd name="connsiteX13" fmla="*/ 1587398 w 3335731"/>
                    <a:gd name="connsiteY13" fmla="*/ 672998 h 3255264"/>
                    <a:gd name="connsiteX14" fmla="*/ 1177747 w 3335731"/>
                    <a:gd name="connsiteY14" fmla="*/ 1031443 h 3255264"/>
                    <a:gd name="connsiteX15" fmla="*/ 643737 w 3335731"/>
                    <a:gd name="connsiteY15" fmla="*/ 1243584 h 3255264"/>
                    <a:gd name="connsiteX16" fmla="*/ 512064 w 3335731"/>
                    <a:gd name="connsiteY16" fmla="*/ 1814169 h 3255264"/>
                    <a:gd name="connsiteX17" fmla="*/ 563270 w 3335731"/>
                    <a:gd name="connsiteY17" fmla="*/ 3255264 h 3255264"/>
                    <a:gd name="connsiteX18" fmla="*/ 482803 w 3335731"/>
                    <a:gd name="connsiteY18" fmla="*/ 3240633 h 3255264"/>
                    <a:gd name="connsiteX0" fmla="*/ 482803 w 3335731"/>
                    <a:gd name="connsiteY0" fmla="*/ 3240633 h 3255264"/>
                    <a:gd name="connsiteX1" fmla="*/ 0 w 3335731"/>
                    <a:gd name="connsiteY1" fmla="*/ 2384755 h 3255264"/>
                    <a:gd name="connsiteX2" fmla="*/ 256032 w 3335731"/>
                    <a:gd name="connsiteY2" fmla="*/ 1836115 h 3255264"/>
                    <a:gd name="connsiteX3" fmla="*/ 618006 w 3335731"/>
                    <a:gd name="connsiteY3" fmla="*/ 889374 h 3255264"/>
                    <a:gd name="connsiteX4" fmla="*/ 1353312 w 3335731"/>
                    <a:gd name="connsiteY4" fmla="*/ 607161 h 3255264"/>
                    <a:gd name="connsiteX5" fmla="*/ 2114092 w 3335731"/>
                    <a:gd name="connsiteY5" fmla="*/ 43891 h 3255264"/>
                    <a:gd name="connsiteX6" fmla="*/ 2516428 w 3335731"/>
                    <a:gd name="connsiteY6" fmla="*/ 65836 h 3255264"/>
                    <a:gd name="connsiteX7" fmla="*/ 3072384 w 3335731"/>
                    <a:gd name="connsiteY7" fmla="*/ 0 h 3255264"/>
                    <a:gd name="connsiteX8" fmla="*/ 3335731 w 3335731"/>
                    <a:gd name="connsiteY8" fmla="*/ 95097 h 3255264"/>
                    <a:gd name="connsiteX9" fmla="*/ 3013862 w 3335731"/>
                    <a:gd name="connsiteY9" fmla="*/ 43891 h 3255264"/>
                    <a:gd name="connsiteX10" fmla="*/ 2706624 w 3335731"/>
                    <a:gd name="connsiteY10" fmla="*/ 95097 h 3255264"/>
                    <a:gd name="connsiteX11" fmla="*/ 2553004 w 3335731"/>
                    <a:gd name="connsiteY11" fmla="*/ 204825 h 3255264"/>
                    <a:gd name="connsiteX12" fmla="*/ 2077516 w 3335731"/>
                    <a:gd name="connsiteY12" fmla="*/ 270662 h 3255264"/>
                    <a:gd name="connsiteX13" fmla="*/ 1587398 w 3335731"/>
                    <a:gd name="connsiteY13" fmla="*/ 672998 h 3255264"/>
                    <a:gd name="connsiteX14" fmla="*/ 1177747 w 3335731"/>
                    <a:gd name="connsiteY14" fmla="*/ 1031443 h 3255264"/>
                    <a:gd name="connsiteX15" fmla="*/ 643737 w 3335731"/>
                    <a:gd name="connsiteY15" fmla="*/ 1243584 h 3255264"/>
                    <a:gd name="connsiteX16" fmla="*/ 512064 w 3335731"/>
                    <a:gd name="connsiteY16" fmla="*/ 1814169 h 3255264"/>
                    <a:gd name="connsiteX17" fmla="*/ 563270 w 3335731"/>
                    <a:gd name="connsiteY17" fmla="*/ 3255264 h 3255264"/>
                    <a:gd name="connsiteX18" fmla="*/ 482803 w 3335731"/>
                    <a:gd name="connsiteY18" fmla="*/ 3240633 h 3255264"/>
                    <a:gd name="connsiteX0" fmla="*/ 482803 w 3335731"/>
                    <a:gd name="connsiteY0" fmla="*/ 3240633 h 3255264"/>
                    <a:gd name="connsiteX1" fmla="*/ 0 w 3335731"/>
                    <a:gd name="connsiteY1" fmla="*/ 2384755 h 3255264"/>
                    <a:gd name="connsiteX2" fmla="*/ 256032 w 3335731"/>
                    <a:gd name="connsiteY2" fmla="*/ 1836115 h 3255264"/>
                    <a:gd name="connsiteX3" fmla="*/ 618006 w 3335731"/>
                    <a:gd name="connsiteY3" fmla="*/ 889374 h 3255264"/>
                    <a:gd name="connsiteX4" fmla="*/ 1353312 w 3335731"/>
                    <a:gd name="connsiteY4" fmla="*/ 607161 h 3255264"/>
                    <a:gd name="connsiteX5" fmla="*/ 2114092 w 3335731"/>
                    <a:gd name="connsiteY5" fmla="*/ 43891 h 3255264"/>
                    <a:gd name="connsiteX6" fmla="*/ 2516428 w 3335731"/>
                    <a:gd name="connsiteY6" fmla="*/ 65836 h 3255264"/>
                    <a:gd name="connsiteX7" fmla="*/ 3072384 w 3335731"/>
                    <a:gd name="connsiteY7" fmla="*/ 0 h 3255264"/>
                    <a:gd name="connsiteX8" fmla="*/ 3335731 w 3335731"/>
                    <a:gd name="connsiteY8" fmla="*/ 95097 h 3255264"/>
                    <a:gd name="connsiteX9" fmla="*/ 3013862 w 3335731"/>
                    <a:gd name="connsiteY9" fmla="*/ 43891 h 3255264"/>
                    <a:gd name="connsiteX10" fmla="*/ 2706624 w 3335731"/>
                    <a:gd name="connsiteY10" fmla="*/ 95097 h 3255264"/>
                    <a:gd name="connsiteX11" fmla="*/ 2553004 w 3335731"/>
                    <a:gd name="connsiteY11" fmla="*/ 204825 h 3255264"/>
                    <a:gd name="connsiteX12" fmla="*/ 2077516 w 3335731"/>
                    <a:gd name="connsiteY12" fmla="*/ 270662 h 3255264"/>
                    <a:gd name="connsiteX13" fmla="*/ 1587398 w 3335731"/>
                    <a:gd name="connsiteY13" fmla="*/ 672998 h 3255264"/>
                    <a:gd name="connsiteX14" fmla="*/ 1177747 w 3335731"/>
                    <a:gd name="connsiteY14" fmla="*/ 1031443 h 3255264"/>
                    <a:gd name="connsiteX15" fmla="*/ 643737 w 3335731"/>
                    <a:gd name="connsiteY15" fmla="*/ 1243584 h 3255264"/>
                    <a:gd name="connsiteX16" fmla="*/ 512064 w 3335731"/>
                    <a:gd name="connsiteY16" fmla="*/ 1814169 h 3255264"/>
                    <a:gd name="connsiteX17" fmla="*/ 563270 w 3335731"/>
                    <a:gd name="connsiteY17" fmla="*/ 3255264 h 3255264"/>
                    <a:gd name="connsiteX18" fmla="*/ 482803 w 3335731"/>
                    <a:gd name="connsiteY18" fmla="*/ 3240633 h 3255264"/>
                    <a:gd name="connsiteX0" fmla="*/ 482803 w 3335731"/>
                    <a:gd name="connsiteY0" fmla="*/ 3243224 h 3257855"/>
                    <a:gd name="connsiteX1" fmla="*/ 0 w 3335731"/>
                    <a:gd name="connsiteY1" fmla="*/ 2387346 h 3257855"/>
                    <a:gd name="connsiteX2" fmla="*/ 256032 w 3335731"/>
                    <a:gd name="connsiteY2" fmla="*/ 1838706 h 3257855"/>
                    <a:gd name="connsiteX3" fmla="*/ 618006 w 3335731"/>
                    <a:gd name="connsiteY3" fmla="*/ 891965 h 3257855"/>
                    <a:gd name="connsiteX4" fmla="*/ 1353312 w 3335731"/>
                    <a:gd name="connsiteY4" fmla="*/ 609752 h 3257855"/>
                    <a:gd name="connsiteX5" fmla="*/ 2114092 w 3335731"/>
                    <a:gd name="connsiteY5" fmla="*/ 46482 h 3257855"/>
                    <a:gd name="connsiteX6" fmla="*/ 2516428 w 3335731"/>
                    <a:gd name="connsiteY6" fmla="*/ 68427 h 3257855"/>
                    <a:gd name="connsiteX7" fmla="*/ 3072384 w 3335731"/>
                    <a:gd name="connsiteY7" fmla="*/ 2591 h 3257855"/>
                    <a:gd name="connsiteX8" fmla="*/ 3335731 w 3335731"/>
                    <a:gd name="connsiteY8" fmla="*/ 97688 h 3257855"/>
                    <a:gd name="connsiteX9" fmla="*/ 3013862 w 3335731"/>
                    <a:gd name="connsiteY9" fmla="*/ 46482 h 3257855"/>
                    <a:gd name="connsiteX10" fmla="*/ 2706624 w 3335731"/>
                    <a:gd name="connsiteY10" fmla="*/ 97688 h 3257855"/>
                    <a:gd name="connsiteX11" fmla="*/ 2553004 w 3335731"/>
                    <a:gd name="connsiteY11" fmla="*/ 207416 h 3257855"/>
                    <a:gd name="connsiteX12" fmla="*/ 2077516 w 3335731"/>
                    <a:gd name="connsiteY12" fmla="*/ 273253 h 3257855"/>
                    <a:gd name="connsiteX13" fmla="*/ 1587398 w 3335731"/>
                    <a:gd name="connsiteY13" fmla="*/ 675589 h 3257855"/>
                    <a:gd name="connsiteX14" fmla="*/ 1177747 w 3335731"/>
                    <a:gd name="connsiteY14" fmla="*/ 1034034 h 3257855"/>
                    <a:gd name="connsiteX15" fmla="*/ 643737 w 3335731"/>
                    <a:gd name="connsiteY15" fmla="*/ 1246175 h 3257855"/>
                    <a:gd name="connsiteX16" fmla="*/ 512064 w 3335731"/>
                    <a:gd name="connsiteY16" fmla="*/ 1816760 h 3257855"/>
                    <a:gd name="connsiteX17" fmla="*/ 563270 w 3335731"/>
                    <a:gd name="connsiteY17" fmla="*/ 3257855 h 3257855"/>
                    <a:gd name="connsiteX18" fmla="*/ 482803 w 3335731"/>
                    <a:gd name="connsiteY18" fmla="*/ 3243224 h 3257855"/>
                    <a:gd name="connsiteX0" fmla="*/ 482803 w 3335731"/>
                    <a:gd name="connsiteY0" fmla="*/ 3240633 h 3255264"/>
                    <a:gd name="connsiteX1" fmla="*/ 0 w 3335731"/>
                    <a:gd name="connsiteY1" fmla="*/ 2384755 h 3255264"/>
                    <a:gd name="connsiteX2" fmla="*/ 256032 w 3335731"/>
                    <a:gd name="connsiteY2" fmla="*/ 1836115 h 3255264"/>
                    <a:gd name="connsiteX3" fmla="*/ 618006 w 3335731"/>
                    <a:gd name="connsiteY3" fmla="*/ 889374 h 3255264"/>
                    <a:gd name="connsiteX4" fmla="*/ 1353312 w 3335731"/>
                    <a:gd name="connsiteY4" fmla="*/ 607161 h 3255264"/>
                    <a:gd name="connsiteX5" fmla="*/ 2017840 w 3335731"/>
                    <a:gd name="connsiteY5" fmla="*/ 120091 h 3255264"/>
                    <a:gd name="connsiteX6" fmla="*/ 2516428 w 3335731"/>
                    <a:gd name="connsiteY6" fmla="*/ 65836 h 3255264"/>
                    <a:gd name="connsiteX7" fmla="*/ 3072384 w 3335731"/>
                    <a:gd name="connsiteY7" fmla="*/ 0 h 3255264"/>
                    <a:gd name="connsiteX8" fmla="*/ 3335731 w 3335731"/>
                    <a:gd name="connsiteY8" fmla="*/ 95097 h 3255264"/>
                    <a:gd name="connsiteX9" fmla="*/ 3013862 w 3335731"/>
                    <a:gd name="connsiteY9" fmla="*/ 43891 h 3255264"/>
                    <a:gd name="connsiteX10" fmla="*/ 2706624 w 3335731"/>
                    <a:gd name="connsiteY10" fmla="*/ 95097 h 3255264"/>
                    <a:gd name="connsiteX11" fmla="*/ 2553004 w 3335731"/>
                    <a:gd name="connsiteY11" fmla="*/ 204825 h 3255264"/>
                    <a:gd name="connsiteX12" fmla="*/ 2077516 w 3335731"/>
                    <a:gd name="connsiteY12" fmla="*/ 270662 h 3255264"/>
                    <a:gd name="connsiteX13" fmla="*/ 1587398 w 3335731"/>
                    <a:gd name="connsiteY13" fmla="*/ 672998 h 3255264"/>
                    <a:gd name="connsiteX14" fmla="*/ 1177747 w 3335731"/>
                    <a:gd name="connsiteY14" fmla="*/ 1031443 h 3255264"/>
                    <a:gd name="connsiteX15" fmla="*/ 643737 w 3335731"/>
                    <a:gd name="connsiteY15" fmla="*/ 1243584 h 3255264"/>
                    <a:gd name="connsiteX16" fmla="*/ 512064 w 3335731"/>
                    <a:gd name="connsiteY16" fmla="*/ 1814169 h 3255264"/>
                    <a:gd name="connsiteX17" fmla="*/ 563270 w 3335731"/>
                    <a:gd name="connsiteY17" fmla="*/ 3255264 h 3255264"/>
                    <a:gd name="connsiteX18" fmla="*/ 482803 w 3335731"/>
                    <a:gd name="connsiteY18" fmla="*/ 3240633 h 3255264"/>
                    <a:gd name="connsiteX0" fmla="*/ 482803 w 3335731"/>
                    <a:gd name="connsiteY0" fmla="*/ 3240633 h 3255264"/>
                    <a:gd name="connsiteX1" fmla="*/ 0 w 3335731"/>
                    <a:gd name="connsiteY1" fmla="*/ 2384755 h 3255264"/>
                    <a:gd name="connsiteX2" fmla="*/ 256032 w 3335731"/>
                    <a:gd name="connsiteY2" fmla="*/ 1836115 h 3255264"/>
                    <a:gd name="connsiteX3" fmla="*/ 618006 w 3335731"/>
                    <a:gd name="connsiteY3" fmla="*/ 889374 h 3255264"/>
                    <a:gd name="connsiteX4" fmla="*/ 1353312 w 3335731"/>
                    <a:gd name="connsiteY4" fmla="*/ 607161 h 3255264"/>
                    <a:gd name="connsiteX5" fmla="*/ 2017840 w 3335731"/>
                    <a:gd name="connsiteY5" fmla="*/ 120091 h 3255264"/>
                    <a:gd name="connsiteX6" fmla="*/ 2508407 w 3335731"/>
                    <a:gd name="connsiteY6" fmla="*/ 85889 h 3255264"/>
                    <a:gd name="connsiteX7" fmla="*/ 3072384 w 3335731"/>
                    <a:gd name="connsiteY7" fmla="*/ 0 h 3255264"/>
                    <a:gd name="connsiteX8" fmla="*/ 3335731 w 3335731"/>
                    <a:gd name="connsiteY8" fmla="*/ 95097 h 3255264"/>
                    <a:gd name="connsiteX9" fmla="*/ 3013862 w 3335731"/>
                    <a:gd name="connsiteY9" fmla="*/ 43891 h 3255264"/>
                    <a:gd name="connsiteX10" fmla="*/ 2706624 w 3335731"/>
                    <a:gd name="connsiteY10" fmla="*/ 95097 h 3255264"/>
                    <a:gd name="connsiteX11" fmla="*/ 2553004 w 3335731"/>
                    <a:gd name="connsiteY11" fmla="*/ 204825 h 3255264"/>
                    <a:gd name="connsiteX12" fmla="*/ 2077516 w 3335731"/>
                    <a:gd name="connsiteY12" fmla="*/ 270662 h 3255264"/>
                    <a:gd name="connsiteX13" fmla="*/ 1587398 w 3335731"/>
                    <a:gd name="connsiteY13" fmla="*/ 672998 h 3255264"/>
                    <a:gd name="connsiteX14" fmla="*/ 1177747 w 3335731"/>
                    <a:gd name="connsiteY14" fmla="*/ 1031443 h 3255264"/>
                    <a:gd name="connsiteX15" fmla="*/ 643737 w 3335731"/>
                    <a:gd name="connsiteY15" fmla="*/ 1243584 h 3255264"/>
                    <a:gd name="connsiteX16" fmla="*/ 512064 w 3335731"/>
                    <a:gd name="connsiteY16" fmla="*/ 1814169 h 3255264"/>
                    <a:gd name="connsiteX17" fmla="*/ 563270 w 3335731"/>
                    <a:gd name="connsiteY17" fmla="*/ 3255264 h 3255264"/>
                    <a:gd name="connsiteX18" fmla="*/ 482803 w 3335731"/>
                    <a:gd name="connsiteY18" fmla="*/ 3240633 h 3255264"/>
                    <a:gd name="connsiteX0" fmla="*/ 482803 w 3335731"/>
                    <a:gd name="connsiteY0" fmla="*/ 3240633 h 3255264"/>
                    <a:gd name="connsiteX1" fmla="*/ 0 w 3335731"/>
                    <a:gd name="connsiteY1" fmla="*/ 2384755 h 3255264"/>
                    <a:gd name="connsiteX2" fmla="*/ 256032 w 3335731"/>
                    <a:gd name="connsiteY2" fmla="*/ 1836115 h 3255264"/>
                    <a:gd name="connsiteX3" fmla="*/ 618006 w 3335731"/>
                    <a:gd name="connsiteY3" fmla="*/ 889374 h 3255264"/>
                    <a:gd name="connsiteX4" fmla="*/ 1353312 w 3335731"/>
                    <a:gd name="connsiteY4" fmla="*/ 607161 h 3255264"/>
                    <a:gd name="connsiteX5" fmla="*/ 2017840 w 3335731"/>
                    <a:gd name="connsiteY5" fmla="*/ 120091 h 3255264"/>
                    <a:gd name="connsiteX6" fmla="*/ 2508407 w 3335731"/>
                    <a:gd name="connsiteY6" fmla="*/ 85889 h 3255264"/>
                    <a:gd name="connsiteX7" fmla="*/ 3072384 w 3335731"/>
                    <a:gd name="connsiteY7" fmla="*/ 0 h 3255264"/>
                    <a:gd name="connsiteX8" fmla="*/ 3335731 w 3335731"/>
                    <a:gd name="connsiteY8" fmla="*/ 95097 h 3255264"/>
                    <a:gd name="connsiteX9" fmla="*/ 3013862 w 3335731"/>
                    <a:gd name="connsiteY9" fmla="*/ 43891 h 3255264"/>
                    <a:gd name="connsiteX10" fmla="*/ 2706624 w 3335731"/>
                    <a:gd name="connsiteY10" fmla="*/ 95097 h 3255264"/>
                    <a:gd name="connsiteX11" fmla="*/ 2553004 w 3335731"/>
                    <a:gd name="connsiteY11" fmla="*/ 204825 h 3255264"/>
                    <a:gd name="connsiteX12" fmla="*/ 2077516 w 3335731"/>
                    <a:gd name="connsiteY12" fmla="*/ 270662 h 3255264"/>
                    <a:gd name="connsiteX13" fmla="*/ 1587398 w 3335731"/>
                    <a:gd name="connsiteY13" fmla="*/ 672998 h 3255264"/>
                    <a:gd name="connsiteX14" fmla="*/ 1177747 w 3335731"/>
                    <a:gd name="connsiteY14" fmla="*/ 1031443 h 3255264"/>
                    <a:gd name="connsiteX15" fmla="*/ 643737 w 3335731"/>
                    <a:gd name="connsiteY15" fmla="*/ 1243584 h 3255264"/>
                    <a:gd name="connsiteX16" fmla="*/ 512064 w 3335731"/>
                    <a:gd name="connsiteY16" fmla="*/ 1814169 h 3255264"/>
                    <a:gd name="connsiteX17" fmla="*/ 563270 w 3335731"/>
                    <a:gd name="connsiteY17" fmla="*/ 3255264 h 3255264"/>
                    <a:gd name="connsiteX18" fmla="*/ 482803 w 3335731"/>
                    <a:gd name="connsiteY18" fmla="*/ 3240633 h 3255264"/>
                    <a:gd name="connsiteX0" fmla="*/ 482803 w 3335731"/>
                    <a:gd name="connsiteY0" fmla="*/ 3240633 h 3255264"/>
                    <a:gd name="connsiteX1" fmla="*/ 0 w 3335731"/>
                    <a:gd name="connsiteY1" fmla="*/ 2384755 h 3255264"/>
                    <a:gd name="connsiteX2" fmla="*/ 256032 w 3335731"/>
                    <a:gd name="connsiteY2" fmla="*/ 1836115 h 3255264"/>
                    <a:gd name="connsiteX3" fmla="*/ 618006 w 3335731"/>
                    <a:gd name="connsiteY3" fmla="*/ 889374 h 3255264"/>
                    <a:gd name="connsiteX4" fmla="*/ 1353312 w 3335731"/>
                    <a:gd name="connsiteY4" fmla="*/ 607161 h 3255264"/>
                    <a:gd name="connsiteX5" fmla="*/ 2017840 w 3335731"/>
                    <a:gd name="connsiteY5" fmla="*/ 120091 h 3255264"/>
                    <a:gd name="connsiteX6" fmla="*/ 2508407 w 3335731"/>
                    <a:gd name="connsiteY6" fmla="*/ 85889 h 3255264"/>
                    <a:gd name="connsiteX7" fmla="*/ 3072384 w 3335731"/>
                    <a:gd name="connsiteY7" fmla="*/ 0 h 3255264"/>
                    <a:gd name="connsiteX8" fmla="*/ 3335731 w 3335731"/>
                    <a:gd name="connsiteY8" fmla="*/ 95097 h 3255264"/>
                    <a:gd name="connsiteX9" fmla="*/ 3013862 w 3335731"/>
                    <a:gd name="connsiteY9" fmla="*/ 43891 h 3255264"/>
                    <a:gd name="connsiteX10" fmla="*/ 2722666 w 3335731"/>
                    <a:gd name="connsiteY10" fmla="*/ 171297 h 3255264"/>
                    <a:gd name="connsiteX11" fmla="*/ 2553004 w 3335731"/>
                    <a:gd name="connsiteY11" fmla="*/ 204825 h 3255264"/>
                    <a:gd name="connsiteX12" fmla="*/ 2077516 w 3335731"/>
                    <a:gd name="connsiteY12" fmla="*/ 270662 h 3255264"/>
                    <a:gd name="connsiteX13" fmla="*/ 1587398 w 3335731"/>
                    <a:gd name="connsiteY13" fmla="*/ 672998 h 3255264"/>
                    <a:gd name="connsiteX14" fmla="*/ 1177747 w 3335731"/>
                    <a:gd name="connsiteY14" fmla="*/ 1031443 h 3255264"/>
                    <a:gd name="connsiteX15" fmla="*/ 643737 w 3335731"/>
                    <a:gd name="connsiteY15" fmla="*/ 1243584 h 3255264"/>
                    <a:gd name="connsiteX16" fmla="*/ 512064 w 3335731"/>
                    <a:gd name="connsiteY16" fmla="*/ 1814169 h 3255264"/>
                    <a:gd name="connsiteX17" fmla="*/ 563270 w 3335731"/>
                    <a:gd name="connsiteY17" fmla="*/ 3255264 h 3255264"/>
                    <a:gd name="connsiteX18" fmla="*/ 482803 w 3335731"/>
                    <a:gd name="connsiteY18" fmla="*/ 3240633 h 3255264"/>
                    <a:gd name="connsiteX0" fmla="*/ 482803 w 3335731"/>
                    <a:gd name="connsiteY0" fmla="*/ 3240633 h 3255264"/>
                    <a:gd name="connsiteX1" fmla="*/ 0 w 3335731"/>
                    <a:gd name="connsiteY1" fmla="*/ 2384755 h 3255264"/>
                    <a:gd name="connsiteX2" fmla="*/ 256032 w 3335731"/>
                    <a:gd name="connsiteY2" fmla="*/ 1836115 h 3255264"/>
                    <a:gd name="connsiteX3" fmla="*/ 618006 w 3335731"/>
                    <a:gd name="connsiteY3" fmla="*/ 889374 h 3255264"/>
                    <a:gd name="connsiteX4" fmla="*/ 1353312 w 3335731"/>
                    <a:gd name="connsiteY4" fmla="*/ 607161 h 3255264"/>
                    <a:gd name="connsiteX5" fmla="*/ 2017840 w 3335731"/>
                    <a:gd name="connsiteY5" fmla="*/ 120091 h 3255264"/>
                    <a:gd name="connsiteX6" fmla="*/ 2508407 w 3335731"/>
                    <a:gd name="connsiteY6" fmla="*/ 85889 h 3255264"/>
                    <a:gd name="connsiteX7" fmla="*/ 3072384 w 3335731"/>
                    <a:gd name="connsiteY7" fmla="*/ 0 h 3255264"/>
                    <a:gd name="connsiteX8" fmla="*/ 3335731 w 3335731"/>
                    <a:gd name="connsiteY8" fmla="*/ 95097 h 3255264"/>
                    <a:gd name="connsiteX9" fmla="*/ 3013862 w 3335731"/>
                    <a:gd name="connsiteY9" fmla="*/ 43891 h 3255264"/>
                    <a:gd name="connsiteX10" fmla="*/ 2722666 w 3335731"/>
                    <a:gd name="connsiteY10" fmla="*/ 171297 h 3255264"/>
                    <a:gd name="connsiteX11" fmla="*/ 2553004 w 3335731"/>
                    <a:gd name="connsiteY11" fmla="*/ 204825 h 3255264"/>
                    <a:gd name="connsiteX12" fmla="*/ 2077516 w 3335731"/>
                    <a:gd name="connsiteY12" fmla="*/ 270662 h 3255264"/>
                    <a:gd name="connsiteX13" fmla="*/ 1587398 w 3335731"/>
                    <a:gd name="connsiteY13" fmla="*/ 672998 h 3255264"/>
                    <a:gd name="connsiteX14" fmla="*/ 1177747 w 3335731"/>
                    <a:gd name="connsiteY14" fmla="*/ 1031443 h 3255264"/>
                    <a:gd name="connsiteX15" fmla="*/ 643737 w 3335731"/>
                    <a:gd name="connsiteY15" fmla="*/ 1243584 h 3255264"/>
                    <a:gd name="connsiteX16" fmla="*/ 512064 w 3335731"/>
                    <a:gd name="connsiteY16" fmla="*/ 1814169 h 3255264"/>
                    <a:gd name="connsiteX17" fmla="*/ 563270 w 3335731"/>
                    <a:gd name="connsiteY17" fmla="*/ 3255264 h 3255264"/>
                    <a:gd name="connsiteX18" fmla="*/ 482803 w 3335731"/>
                    <a:gd name="connsiteY18" fmla="*/ 3240633 h 3255264"/>
                    <a:gd name="connsiteX0" fmla="*/ 482803 w 3335731"/>
                    <a:gd name="connsiteY0" fmla="*/ 3244986 h 3259617"/>
                    <a:gd name="connsiteX1" fmla="*/ 0 w 3335731"/>
                    <a:gd name="connsiteY1" fmla="*/ 2389108 h 3259617"/>
                    <a:gd name="connsiteX2" fmla="*/ 256032 w 3335731"/>
                    <a:gd name="connsiteY2" fmla="*/ 1840468 h 3259617"/>
                    <a:gd name="connsiteX3" fmla="*/ 618006 w 3335731"/>
                    <a:gd name="connsiteY3" fmla="*/ 893727 h 3259617"/>
                    <a:gd name="connsiteX4" fmla="*/ 1353312 w 3335731"/>
                    <a:gd name="connsiteY4" fmla="*/ 611514 h 3259617"/>
                    <a:gd name="connsiteX5" fmla="*/ 2017840 w 3335731"/>
                    <a:gd name="connsiteY5" fmla="*/ 124444 h 3259617"/>
                    <a:gd name="connsiteX6" fmla="*/ 2508407 w 3335731"/>
                    <a:gd name="connsiteY6" fmla="*/ 90242 h 3259617"/>
                    <a:gd name="connsiteX7" fmla="*/ 3072384 w 3335731"/>
                    <a:gd name="connsiteY7" fmla="*/ 4353 h 3259617"/>
                    <a:gd name="connsiteX8" fmla="*/ 3335731 w 3335731"/>
                    <a:gd name="connsiteY8" fmla="*/ 99450 h 3259617"/>
                    <a:gd name="connsiteX9" fmla="*/ 3013862 w 3335731"/>
                    <a:gd name="connsiteY9" fmla="*/ 48244 h 3259617"/>
                    <a:gd name="connsiteX10" fmla="*/ 2722666 w 3335731"/>
                    <a:gd name="connsiteY10" fmla="*/ 175650 h 3259617"/>
                    <a:gd name="connsiteX11" fmla="*/ 2553004 w 3335731"/>
                    <a:gd name="connsiteY11" fmla="*/ 209178 h 3259617"/>
                    <a:gd name="connsiteX12" fmla="*/ 2077516 w 3335731"/>
                    <a:gd name="connsiteY12" fmla="*/ 275015 h 3259617"/>
                    <a:gd name="connsiteX13" fmla="*/ 1587398 w 3335731"/>
                    <a:gd name="connsiteY13" fmla="*/ 677351 h 3259617"/>
                    <a:gd name="connsiteX14" fmla="*/ 1177747 w 3335731"/>
                    <a:gd name="connsiteY14" fmla="*/ 1035796 h 3259617"/>
                    <a:gd name="connsiteX15" fmla="*/ 643737 w 3335731"/>
                    <a:gd name="connsiteY15" fmla="*/ 1247937 h 3259617"/>
                    <a:gd name="connsiteX16" fmla="*/ 512064 w 3335731"/>
                    <a:gd name="connsiteY16" fmla="*/ 1818522 h 3259617"/>
                    <a:gd name="connsiteX17" fmla="*/ 563270 w 3335731"/>
                    <a:gd name="connsiteY17" fmla="*/ 3259617 h 3259617"/>
                    <a:gd name="connsiteX18" fmla="*/ 482803 w 3335731"/>
                    <a:gd name="connsiteY18" fmla="*/ 3244986 h 3259617"/>
                    <a:gd name="connsiteX0" fmla="*/ 482803 w 3335731"/>
                    <a:gd name="connsiteY0" fmla="*/ 3244986 h 3259617"/>
                    <a:gd name="connsiteX1" fmla="*/ 0 w 3335731"/>
                    <a:gd name="connsiteY1" fmla="*/ 2389108 h 3259617"/>
                    <a:gd name="connsiteX2" fmla="*/ 256032 w 3335731"/>
                    <a:gd name="connsiteY2" fmla="*/ 1840468 h 3259617"/>
                    <a:gd name="connsiteX3" fmla="*/ 618006 w 3335731"/>
                    <a:gd name="connsiteY3" fmla="*/ 893727 h 3259617"/>
                    <a:gd name="connsiteX4" fmla="*/ 1353312 w 3335731"/>
                    <a:gd name="connsiteY4" fmla="*/ 611514 h 3259617"/>
                    <a:gd name="connsiteX5" fmla="*/ 2017840 w 3335731"/>
                    <a:gd name="connsiteY5" fmla="*/ 124444 h 3259617"/>
                    <a:gd name="connsiteX6" fmla="*/ 2508407 w 3335731"/>
                    <a:gd name="connsiteY6" fmla="*/ 90242 h 3259617"/>
                    <a:gd name="connsiteX7" fmla="*/ 3072384 w 3335731"/>
                    <a:gd name="connsiteY7" fmla="*/ 4353 h 3259617"/>
                    <a:gd name="connsiteX8" fmla="*/ 3335731 w 3335731"/>
                    <a:gd name="connsiteY8" fmla="*/ 99450 h 3259617"/>
                    <a:gd name="connsiteX9" fmla="*/ 3013862 w 3335731"/>
                    <a:gd name="connsiteY9" fmla="*/ 48244 h 3259617"/>
                    <a:gd name="connsiteX10" fmla="*/ 2722666 w 3335731"/>
                    <a:gd name="connsiteY10" fmla="*/ 175650 h 3259617"/>
                    <a:gd name="connsiteX11" fmla="*/ 2553004 w 3335731"/>
                    <a:gd name="connsiteY11" fmla="*/ 209178 h 3259617"/>
                    <a:gd name="connsiteX12" fmla="*/ 2077516 w 3335731"/>
                    <a:gd name="connsiteY12" fmla="*/ 275015 h 3259617"/>
                    <a:gd name="connsiteX13" fmla="*/ 1587398 w 3335731"/>
                    <a:gd name="connsiteY13" fmla="*/ 677351 h 3259617"/>
                    <a:gd name="connsiteX14" fmla="*/ 1177747 w 3335731"/>
                    <a:gd name="connsiteY14" fmla="*/ 1035796 h 3259617"/>
                    <a:gd name="connsiteX15" fmla="*/ 643737 w 3335731"/>
                    <a:gd name="connsiteY15" fmla="*/ 1247937 h 3259617"/>
                    <a:gd name="connsiteX16" fmla="*/ 512064 w 3335731"/>
                    <a:gd name="connsiteY16" fmla="*/ 1818522 h 3259617"/>
                    <a:gd name="connsiteX17" fmla="*/ 563270 w 3335731"/>
                    <a:gd name="connsiteY17" fmla="*/ 3259617 h 3259617"/>
                    <a:gd name="connsiteX18" fmla="*/ 482803 w 3335731"/>
                    <a:gd name="connsiteY18" fmla="*/ 3244986 h 3259617"/>
                    <a:gd name="connsiteX0" fmla="*/ 482803 w 3335731"/>
                    <a:gd name="connsiteY0" fmla="*/ 3244986 h 3259617"/>
                    <a:gd name="connsiteX1" fmla="*/ 0 w 3335731"/>
                    <a:gd name="connsiteY1" fmla="*/ 2389108 h 3259617"/>
                    <a:gd name="connsiteX2" fmla="*/ 256032 w 3335731"/>
                    <a:gd name="connsiteY2" fmla="*/ 1840468 h 3259617"/>
                    <a:gd name="connsiteX3" fmla="*/ 618006 w 3335731"/>
                    <a:gd name="connsiteY3" fmla="*/ 893727 h 3259617"/>
                    <a:gd name="connsiteX4" fmla="*/ 1353312 w 3335731"/>
                    <a:gd name="connsiteY4" fmla="*/ 611514 h 3259617"/>
                    <a:gd name="connsiteX5" fmla="*/ 2017840 w 3335731"/>
                    <a:gd name="connsiteY5" fmla="*/ 124444 h 3259617"/>
                    <a:gd name="connsiteX6" fmla="*/ 2508407 w 3335731"/>
                    <a:gd name="connsiteY6" fmla="*/ 90242 h 3259617"/>
                    <a:gd name="connsiteX7" fmla="*/ 3072384 w 3335731"/>
                    <a:gd name="connsiteY7" fmla="*/ 4353 h 3259617"/>
                    <a:gd name="connsiteX8" fmla="*/ 3335731 w 3335731"/>
                    <a:gd name="connsiteY8" fmla="*/ 99450 h 3259617"/>
                    <a:gd name="connsiteX9" fmla="*/ 3013862 w 3335731"/>
                    <a:gd name="connsiteY9" fmla="*/ 48244 h 3259617"/>
                    <a:gd name="connsiteX10" fmla="*/ 2722666 w 3335731"/>
                    <a:gd name="connsiteY10" fmla="*/ 175650 h 3259617"/>
                    <a:gd name="connsiteX11" fmla="*/ 2553004 w 3335731"/>
                    <a:gd name="connsiteY11" fmla="*/ 209178 h 3259617"/>
                    <a:gd name="connsiteX12" fmla="*/ 2077516 w 3335731"/>
                    <a:gd name="connsiteY12" fmla="*/ 275015 h 3259617"/>
                    <a:gd name="connsiteX13" fmla="*/ 1587398 w 3335731"/>
                    <a:gd name="connsiteY13" fmla="*/ 677351 h 3259617"/>
                    <a:gd name="connsiteX14" fmla="*/ 1177747 w 3335731"/>
                    <a:gd name="connsiteY14" fmla="*/ 1035796 h 3259617"/>
                    <a:gd name="connsiteX15" fmla="*/ 643737 w 3335731"/>
                    <a:gd name="connsiteY15" fmla="*/ 1247937 h 3259617"/>
                    <a:gd name="connsiteX16" fmla="*/ 512064 w 3335731"/>
                    <a:gd name="connsiteY16" fmla="*/ 1818522 h 3259617"/>
                    <a:gd name="connsiteX17" fmla="*/ 563270 w 3335731"/>
                    <a:gd name="connsiteY17" fmla="*/ 3259617 h 3259617"/>
                    <a:gd name="connsiteX18" fmla="*/ 482803 w 3335731"/>
                    <a:gd name="connsiteY18" fmla="*/ 3244986 h 3259617"/>
                    <a:gd name="connsiteX0" fmla="*/ 482803 w 3335731"/>
                    <a:gd name="connsiteY0" fmla="*/ 3244986 h 3259617"/>
                    <a:gd name="connsiteX1" fmla="*/ 0 w 3335731"/>
                    <a:gd name="connsiteY1" fmla="*/ 2389108 h 3259617"/>
                    <a:gd name="connsiteX2" fmla="*/ 256032 w 3335731"/>
                    <a:gd name="connsiteY2" fmla="*/ 1840468 h 3259617"/>
                    <a:gd name="connsiteX3" fmla="*/ 618006 w 3335731"/>
                    <a:gd name="connsiteY3" fmla="*/ 893727 h 3259617"/>
                    <a:gd name="connsiteX4" fmla="*/ 1353312 w 3335731"/>
                    <a:gd name="connsiteY4" fmla="*/ 611514 h 3259617"/>
                    <a:gd name="connsiteX5" fmla="*/ 2017840 w 3335731"/>
                    <a:gd name="connsiteY5" fmla="*/ 124444 h 3259617"/>
                    <a:gd name="connsiteX6" fmla="*/ 2508407 w 3335731"/>
                    <a:gd name="connsiteY6" fmla="*/ 90242 h 3259617"/>
                    <a:gd name="connsiteX7" fmla="*/ 3072384 w 3335731"/>
                    <a:gd name="connsiteY7" fmla="*/ 4353 h 3259617"/>
                    <a:gd name="connsiteX8" fmla="*/ 3335731 w 3335731"/>
                    <a:gd name="connsiteY8" fmla="*/ 99450 h 3259617"/>
                    <a:gd name="connsiteX9" fmla="*/ 3013862 w 3335731"/>
                    <a:gd name="connsiteY9" fmla="*/ 48244 h 3259617"/>
                    <a:gd name="connsiteX10" fmla="*/ 2722666 w 3335731"/>
                    <a:gd name="connsiteY10" fmla="*/ 175650 h 3259617"/>
                    <a:gd name="connsiteX11" fmla="*/ 2553004 w 3335731"/>
                    <a:gd name="connsiteY11" fmla="*/ 209178 h 3259617"/>
                    <a:gd name="connsiteX12" fmla="*/ 2077516 w 3335731"/>
                    <a:gd name="connsiteY12" fmla="*/ 275015 h 3259617"/>
                    <a:gd name="connsiteX13" fmla="*/ 1587398 w 3335731"/>
                    <a:gd name="connsiteY13" fmla="*/ 677351 h 3259617"/>
                    <a:gd name="connsiteX14" fmla="*/ 1177747 w 3335731"/>
                    <a:gd name="connsiteY14" fmla="*/ 1035796 h 3259617"/>
                    <a:gd name="connsiteX15" fmla="*/ 643737 w 3335731"/>
                    <a:gd name="connsiteY15" fmla="*/ 1247937 h 3259617"/>
                    <a:gd name="connsiteX16" fmla="*/ 512064 w 3335731"/>
                    <a:gd name="connsiteY16" fmla="*/ 1818522 h 3259617"/>
                    <a:gd name="connsiteX17" fmla="*/ 563270 w 3335731"/>
                    <a:gd name="connsiteY17" fmla="*/ 3259617 h 3259617"/>
                    <a:gd name="connsiteX18" fmla="*/ 482803 w 3335731"/>
                    <a:gd name="connsiteY18" fmla="*/ 3244986 h 3259617"/>
                    <a:gd name="connsiteX0" fmla="*/ 482803 w 3335731"/>
                    <a:gd name="connsiteY0" fmla="*/ 3244986 h 3259617"/>
                    <a:gd name="connsiteX1" fmla="*/ 0 w 3335731"/>
                    <a:gd name="connsiteY1" fmla="*/ 2389108 h 3259617"/>
                    <a:gd name="connsiteX2" fmla="*/ 256032 w 3335731"/>
                    <a:gd name="connsiteY2" fmla="*/ 1840468 h 3259617"/>
                    <a:gd name="connsiteX3" fmla="*/ 618006 w 3335731"/>
                    <a:gd name="connsiteY3" fmla="*/ 893727 h 3259617"/>
                    <a:gd name="connsiteX4" fmla="*/ 1353312 w 3335731"/>
                    <a:gd name="connsiteY4" fmla="*/ 611514 h 3259617"/>
                    <a:gd name="connsiteX5" fmla="*/ 2017840 w 3335731"/>
                    <a:gd name="connsiteY5" fmla="*/ 124444 h 3259617"/>
                    <a:gd name="connsiteX6" fmla="*/ 2508407 w 3335731"/>
                    <a:gd name="connsiteY6" fmla="*/ 90242 h 3259617"/>
                    <a:gd name="connsiteX7" fmla="*/ 3072384 w 3335731"/>
                    <a:gd name="connsiteY7" fmla="*/ 4353 h 3259617"/>
                    <a:gd name="connsiteX8" fmla="*/ 3335731 w 3335731"/>
                    <a:gd name="connsiteY8" fmla="*/ 99450 h 3259617"/>
                    <a:gd name="connsiteX9" fmla="*/ 3013862 w 3335731"/>
                    <a:gd name="connsiteY9" fmla="*/ 48244 h 3259617"/>
                    <a:gd name="connsiteX10" fmla="*/ 2722666 w 3335731"/>
                    <a:gd name="connsiteY10" fmla="*/ 175650 h 3259617"/>
                    <a:gd name="connsiteX11" fmla="*/ 2553004 w 3335731"/>
                    <a:gd name="connsiteY11" fmla="*/ 209178 h 3259617"/>
                    <a:gd name="connsiteX12" fmla="*/ 2077516 w 3335731"/>
                    <a:gd name="connsiteY12" fmla="*/ 275015 h 3259617"/>
                    <a:gd name="connsiteX13" fmla="*/ 1587398 w 3335731"/>
                    <a:gd name="connsiteY13" fmla="*/ 677351 h 3259617"/>
                    <a:gd name="connsiteX14" fmla="*/ 1177747 w 3335731"/>
                    <a:gd name="connsiteY14" fmla="*/ 1035796 h 3259617"/>
                    <a:gd name="connsiteX15" fmla="*/ 643737 w 3335731"/>
                    <a:gd name="connsiteY15" fmla="*/ 1247937 h 3259617"/>
                    <a:gd name="connsiteX16" fmla="*/ 512064 w 3335731"/>
                    <a:gd name="connsiteY16" fmla="*/ 1818522 h 3259617"/>
                    <a:gd name="connsiteX17" fmla="*/ 563270 w 3335731"/>
                    <a:gd name="connsiteY17" fmla="*/ 3259617 h 3259617"/>
                    <a:gd name="connsiteX18" fmla="*/ 482803 w 3335731"/>
                    <a:gd name="connsiteY18" fmla="*/ 3244986 h 3259617"/>
                    <a:gd name="connsiteX0" fmla="*/ 482803 w 3335731"/>
                    <a:gd name="connsiteY0" fmla="*/ 3244986 h 3259617"/>
                    <a:gd name="connsiteX1" fmla="*/ 0 w 3335731"/>
                    <a:gd name="connsiteY1" fmla="*/ 2389108 h 3259617"/>
                    <a:gd name="connsiteX2" fmla="*/ 256032 w 3335731"/>
                    <a:gd name="connsiteY2" fmla="*/ 1840468 h 3259617"/>
                    <a:gd name="connsiteX3" fmla="*/ 618006 w 3335731"/>
                    <a:gd name="connsiteY3" fmla="*/ 893727 h 3259617"/>
                    <a:gd name="connsiteX4" fmla="*/ 1353312 w 3335731"/>
                    <a:gd name="connsiteY4" fmla="*/ 611514 h 3259617"/>
                    <a:gd name="connsiteX5" fmla="*/ 2017840 w 3335731"/>
                    <a:gd name="connsiteY5" fmla="*/ 124444 h 3259617"/>
                    <a:gd name="connsiteX6" fmla="*/ 2508407 w 3335731"/>
                    <a:gd name="connsiteY6" fmla="*/ 90242 h 3259617"/>
                    <a:gd name="connsiteX7" fmla="*/ 3072384 w 3335731"/>
                    <a:gd name="connsiteY7" fmla="*/ 4353 h 3259617"/>
                    <a:gd name="connsiteX8" fmla="*/ 3335731 w 3335731"/>
                    <a:gd name="connsiteY8" fmla="*/ 99450 h 3259617"/>
                    <a:gd name="connsiteX9" fmla="*/ 3013862 w 3335731"/>
                    <a:gd name="connsiteY9" fmla="*/ 48244 h 3259617"/>
                    <a:gd name="connsiteX10" fmla="*/ 2722666 w 3335731"/>
                    <a:gd name="connsiteY10" fmla="*/ 175650 h 3259617"/>
                    <a:gd name="connsiteX11" fmla="*/ 2553004 w 3335731"/>
                    <a:gd name="connsiteY11" fmla="*/ 209178 h 3259617"/>
                    <a:gd name="connsiteX12" fmla="*/ 2077516 w 3335731"/>
                    <a:gd name="connsiteY12" fmla="*/ 275015 h 3259617"/>
                    <a:gd name="connsiteX13" fmla="*/ 1587398 w 3335731"/>
                    <a:gd name="connsiteY13" fmla="*/ 677351 h 3259617"/>
                    <a:gd name="connsiteX14" fmla="*/ 1177747 w 3335731"/>
                    <a:gd name="connsiteY14" fmla="*/ 1035796 h 3259617"/>
                    <a:gd name="connsiteX15" fmla="*/ 643737 w 3335731"/>
                    <a:gd name="connsiteY15" fmla="*/ 1247937 h 3259617"/>
                    <a:gd name="connsiteX16" fmla="*/ 512064 w 3335731"/>
                    <a:gd name="connsiteY16" fmla="*/ 1818522 h 3259617"/>
                    <a:gd name="connsiteX17" fmla="*/ 563270 w 3335731"/>
                    <a:gd name="connsiteY17" fmla="*/ 3259617 h 3259617"/>
                    <a:gd name="connsiteX18" fmla="*/ 482803 w 3335731"/>
                    <a:gd name="connsiteY18" fmla="*/ 3244986 h 3259617"/>
                    <a:gd name="connsiteX0" fmla="*/ 482803 w 3335731"/>
                    <a:gd name="connsiteY0" fmla="*/ 3244986 h 3259617"/>
                    <a:gd name="connsiteX1" fmla="*/ 0 w 3335731"/>
                    <a:gd name="connsiteY1" fmla="*/ 2389108 h 3259617"/>
                    <a:gd name="connsiteX2" fmla="*/ 256032 w 3335731"/>
                    <a:gd name="connsiteY2" fmla="*/ 1840468 h 3259617"/>
                    <a:gd name="connsiteX3" fmla="*/ 618006 w 3335731"/>
                    <a:gd name="connsiteY3" fmla="*/ 893727 h 3259617"/>
                    <a:gd name="connsiteX4" fmla="*/ 1353312 w 3335731"/>
                    <a:gd name="connsiteY4" fmla="*/ 611514 h 3259617"/>
                    <a:gd name="connsiteX5" fmla="*/ 2017840 w 3335731"/>
                    <a:gd name="connsiteY5" fmla="*/ 124444 h 3259617"/>
                    <a:gd name="connsiteX6" fmla="*/ 2508407 w 3335731"/>
                    <a:gd name="connsiteY6" fmla="*/ 90242 h 3259617"/>
                    <a:gd name="connsiteX7" fmla="*/ 3072384 w 3335731"/>
                    <a:gd name="connsiteY7" fmla="*/ 4353 h 3259617"/>
                    <a:gd name="connsiteX8" fmla="*/ 3335731 w 3335731"/>
                    <a:gd name="connsiteY8" fmla="*/ 99450 h 3259617"/>
                    <a:gd name="connsiteX9" fmla="*/ 3013862 w 3335731"/>
                    <a:gd name="connsiteY9" fmla="*/ 48244 h 3259617"/>
                    <a:gd name="connsiteX10" fmla="*/ 2722666 w 3335731"/>
                    <a:gd name="connsiteY10" fmla="*/ 175650 h 3259617"/>
                    <a:gd name="connsiteX11" fmla="*/ 2553004 w 3335731"/>
                    <a:gd name="connsiteY11" fmla="*/ 209178 h 3259617"/>
                    <a:gd name="connsiteX12" fmla="*/ 2077516 w 3335731"/>
                    <a:gd name="connsiteY12" fmla="*/ 275015 h 3259617"/>
                    <a:gd name="connsiteX13" fmla="*/ 1587398 w 3335731"/>
                    <a:gd name="connsiteY13" fmla="*/ 677351 h 3259617"/>
                    <a:gd name="connsiteX14" fmla="*/ 1177747 w 3335731"/>
                    <a:gd name="connsiteY14" fmla="*/ 1035796 h 3259617"/>
                    <a:gd name="connsiteX15" fmla="*/ 643737 w 3335731"/>
                    <a:gd name="connsiteY15" fmla="*/ 1247937 h 3259617"/>
                    <a:gd name="connsiteX16" fmla="*/ 512064 w 3335731"/>
                    <a:gd name="connsiteY16" fmla="*/ 1818522 h 3259617"/>
                    <a:gd name="connsiteX17" fmla="*/ 563270 w 3335731"/>
                    <a:gd name="connsiteY17" fmla="*/ 3259617 h 3259617"/>
                    <a:gd name="connsiteX18" fmla="*/ 482803 w 3335731"/>
                    <a:gd name="connsiteY18" fmla="*/ 3244986 h 3259617"/>
                    <a:gd name="connsiteX0" fmla="*/ 482803 w 3335731"/>
                    <a:gd name="connsiteY0" fmla="*/ 3244986 h 3259617"/>
                    <a:gd name="connsiteX1" fmla="*/ 0 w 3335731"/>
                    <a:gd name="connsiteY1" fmla="*/ 2389108 h 3259617"/>
                    <a:gd name="connsiteX2" fmla="*/ 256032 w 3335731"/>
                    <a:gd name="connsiteY2" fmla="*/ 1840468 h 3259617"/>
                    <a:gd name="connsiteX3" fmla="*/ 618006 w 3335731"/>
                    <a:gd name="connsiteY3" fmla="*/ 893727 h 3259617"/>
                    <a:gd name="connsiteX4" fmla="*/ 1353312 w 3335731"/>
                    <a:gd name="connsiteY4" fmla="*/ 611514 h 3259617"/>
                    <a:gd name="connsiteX5" fmla="*/ 2017840 w 3335731"/>
                    <a:gd name="connsiteY5" fmla="*/ 124444 h 3259617"/>
                    <a:gd name="connsiteX6" fmla="*/ 2508407 w 3335731"/>
                    <a:gd name="connsiteY6" fmla="*/ 90242 h 3259617"/>
                    <a:gd name="connsiteX7" fmla="*/ 3072384 w 3335731"/>
                    <a:gd name="connsiteY7" fmla="*/ 4353 h 3259617"/>
                    <a:gd name="connsiteX8" fmla="*/ 3335731 w 3335731"/>
                    <a:gd name="connsiteY8" fmla="*/ 99450 h 3259617"/>
                    <a:gd name="connsiteX9" fmla="*/ 3013862 w 3335731"/>
                    <a:gd name="connsiteY9" fmla="*/ 48244 h 3259617"/>
                    <a:gd name="connsiteX10" fmla="*/ 2714644 w 3335731"/>
                    <a:gd name="connsiteY10" fmla="*/ 115492 h 3259617"/>
                    <a:gd name="connsiteX11" fmla="*/ 2553004 w 3335731"/>
                    <a:gd name="connsiteY11" fmla="*/ 209178 h 3259617"/>
                    <a:gd name="connsiteX12" fmla="*/ 2077516 w 3335731"/>
                    <a:gd name="connsiteY12" fmla="*/ 275015 h 3259617"/>
                    <a:gd name="connsiteX13" fmla="*/ 1587398 w 3335731"/>
                    <a:gd name="connsiteY13" fmla="*/ 677351 h 3259617"/>
                    <a:gd name="connsiteX14" fmla="*/ 1177747 w 3335731"/>
                    <a:gd name="connsiteY14" fmla="*/ 1035796 h 3259617"/>
                    <a:gd name="connsiteX15" fmla="*/ 643737 w 3335731"/>
                    <a:gd name="connsiteY15" fmla="*/ 1247937 h 3259617"/>
                    <a:gd name="connsiteX16" fmla="*/ 512064 w 3335731"/>
                    <a:gd name="connsiteY16" fmla="*/ 1818522 h 3259617"/>
                    <a:gd name="connsiteX17" fmla="*/ 563270 w 3335731"/>
                    <a:gd name="connsiteY17" fmla="*/ 3259617 h 3259617"/>
                    <a:gd name="connsiteX18" fmla="*/ 482803 w 3335731"/>
                    <a:gd name="connsiteY18" fmla="*/ 3244986 h 3259617"/>
                    <a:gd name="connsiteX0" fmla="*/ 482803 w 3335731"/>
                    <a:gd name="connsiteY0" fmla="*/ 3244986 h 3259617"/>
                    <a:gd name="connsiteX1" fmla="*/ 0 w 3335731"/>
                    <a:gd name="connsiteY1" fmla="*/ 2389108 h 3259617"/>
                    <a:gd name="connsiteX2" fmla="*/ 256032 w 3335731"/>
                    <a:gd name="connsiteY2" fmla="*/ 1840468 h 3259617"/>
                    <a:gd name="connsiteX3" fmla="*/ 618006 w 3335731"/>
                    <a:gd name="connsiteY3" fmla="*/ 893727 h 3259617"/>
                    <a:gd name="connsiteX4" fmla="*/ 1353312 w 3335731"/>
                    <a:gd name="connsiteY4" fmla="*/ 611514 h 3259617"/>
                    <a:gd name="connsiteX5" fmla="*/ 2017840 w 3335731"/>
                    <a:gd name="connsiteY5" fmla="*/ 124444 h 3259617"/>
                    <a:gd name="connsiteX6" fmla="*/ 2508407 w 3335731"/>
                    <a:gd name="connsiteY6" fmla="*/ 90242 h 3259617"/>
                    <a:gd name="connsiteX7" fmla="*/ 3072384 w 3335731"/>
                    <a:gd name="connsiteY7" fmla="*/ 4353 h 3259617"/>
                    <a:gd name="connsiteX8" fmla="*/ 3335731 w 3335731"/>
                    <a:gd name="connsiteY8" fmla="*/ 99450 h 3259617"/>
                    <a:gd name="connsiteX9" fmla="*/ 3013862 w 3335731"/>
                    <a:gd name="connsiteY9" fmla="*/ 48244 h 3259617"/>
                    <a:gd name="connsiteX10" fmla="*/ 2714644 w 3335731"/>
                    <a:gd name="connsiteY10" fmla="*/ 115492 h 3259617"/>
                    <a:gd name="connsiteX11" fmla="*/ 2553004 w 3335731"/>
                    <a:gd name="connsiteY11" fmla="*/ 209178 h 3259617"/>
                    <a:gd name="connsiteX12" fmla="*/ 2077516 w 3335731"/>
                    <a:gd name="connsiteY12" fmla="*/ 275015 h 3259617"/>
                    <a:gd name="connsiteX13" fmla="*/ 1587398 w 3335731"/>
                    <a:gd name="connsiteY13" fmla="*/ 677351 h 3259617"/>
                    <a:gd name="connsiteX14" fmla="*/ 1177747 w 3335731"/>
                    <a:gd name="connsiteY14" fmla="*/ 1035796 h 3259617"/>
                    <a:gd name="connsiteX15" fmla="*/ 643737 w 3335731"/>
                    <a:gd name="connsiteY15" fmla="*/ 1247937 h 3259617"/>
                    <a:gd name="connsiteX16" fmla="*/ 512064 w 3335731"/>
                    <a:gd name="connsiteY16" fmla="*/ 1818522 h 3259617"/>
                    <a:gd name="connsiteX17" fmla="*/ 563270 w 3335731"/>
                    <a:gd name="connsiteY17" fmla="*/ 3259617 h 3259617"/>
                    <a:gd name="connsiteX18" fmla="*/ 482803 w 3335731"/>
                    <a:gd name="connsiteY18" fmla="*/ 3244986 h 3259617"/>
                    <a:gd name="connsiteX0" fmla="*/ 482803 w 3335731"/>
                    <a:gd name="connsiteY0" fmla="*/ 3244986 h 3259617"/>
                    <a:gd name="connsiteX1" fmla="*/ 0 w 3335731"/>
                    <a:gd name="connsiteY1" fmla="*/ 2389108 h 3259617"/>
                    <a:gd name="connsiteX2" fmla="*/ 256032 w 3335731"/>
                    <a:gd name="connsiteY2" fmla="*/ 1840468 h 3259617"/>
                    <a:gd name="connsiteX3" fmla="*/ 618006 w 3335731"/>
                    <a:gd name="connsiteY3" fmla="*/ 893727 h 3259617"/>
                    <a:gd name="connsiteX4" fmla="*/ 1353312 w 3335731"/>
                    <a:gd name="connsiteY4" fmla="*/ 611514 h 3259617"/>
                    <a:gd name="connsiteX5" fmla="*/ 2017840 w 3335731"/>
                    <a:gd name="connsiteY5" fmla="*/ 124444 h 3259617"/>
                    <a:gd name="connsiteX6" fmla="*/ 2508407 w 3335731"/>
                    <a:gd name="connsiteY6" fmla="*/ 90242 h 3259617"/>
                    <a:gd name="connsiteX7" fmla="*/ 3072384 w 3335731"/>
                    <a:gd name="connsiteY7" fmla="*/ 4353 h 3259617"/>
                    <a:gd name="connsiteX8" fmla="*/ 3335731 w 3335731"/>
                    <a:gd name="connsiteY8" fmla="*/ 99450 h 3259617"/>
                    <a:gd name="connsiteX9" fmla="*/ 3013862 w 3335731"/>
                    <a:gd name="connsiteY9" fmla="*/ 48244 h 3259617"/>
                    <a:gd name="connsiteX10" fmla="*/ 2714644 w 3335731"/>
                    <a:gd name="connsiteY10" fmla="*/ 115492 h 3259617"/>
                    <a:gd name="connsiteX11" fmla="*/ 2348468 w 3335731"/>
                    <a:gd name="connsiteY11" fmla="*/ 229231 h 3259617"/>
                    <a:gd name="connsiteX12" fmla="*/ 2077516 w 3335731"/>
                    <a:gd name="connsiteY12" fmla="*/ 275015 h 3259617"/>
                    <a:gd name="connsiteX13" fmla="*/ 1587398 w 3335731"/>
                    <a:gd name="connsiteY13" fmla="*/ 677351 h 3259617"/>
                    <a:gd name="connsiteX14" fmla="*/ 1177747 w 3335731"/>
                    <a:gd name="connsiteY14" fmla="*/ 1035796 h 3259617"/>
                    <a:gd name="connsiteX15" fmla="*/ 643737 w 3335731"/>
                    <a:gd name="connsiteY15" fmla="*/ 1247937 h 3259617"/>
                    <a:gd name="connsiteX16" fmla="*/ 512064 w 3335731"/>
                    <a:gd name="connsiteY16" fmla="*/ 1818522 h 3259617"/>
                    <a:gd name="connsiteX17" fmla="*/ 563270 w 3335731"/>
                    <a:gd name="connsiteY17" fmla="*/ 3259617 h 3259617"/>
                    <a:gd name="connsiteX18" fmla="*/ 482803 w 3335731"/>
                    <a:gd name="connsiteY18" fmla="*/ 3244986 h 3259617"/>
                    <a:gd name="connsiteX0" fmla="*/ 482803 w 3335731"/>
                    <a:gd name="connsiteY0" fmla="*/ 3244986 h 3259617"/>
                    <a:gd name="connsiteX1" fmla="*/ 0 w 3335731"/>
                    <a:gd name="connsiteY1" fmla="*/ 2389108 h 3259617"/>
                    <a:gd name="connsiteX2" fmla="*/ 256032 w 3335731"/>
                    <a:gd name="connsiteY2" fmla="*/ 1840468 h 3259617"/>
                    <a:gd name="connsiteX3" fmla="*/ 618006 w 3335731"/>
                    <a:gd name="connsiteY3" fmla="*/ 893727 h 3259617"/>
                    <a:gd name="connsiteX4" fmla="*/ 1353312 w 3335731"/>
                    <a:gd name="connsiteY4" fmla="*/ 611514 h 3259617"/>
                    <a:gd name="connsiteX5" fmla="*/ 2017840 w 3335731"/>
                    <a:gd name="connsiteY5" fmla="*/ 124444 h 3259617"/>
                    <a:gd name="connsiteX6" fmla="*/ 2508407 w 3335731"/>
                    <a:gd name="connsiteY6" fmla="*/ 90242 h 3259617"/>
                    <a:gd name="connsiteX7" fmla="*/ 3072384 w 3335731"/>
                    <a:gd name="connsiteY7" fmla="*/ 4353 h 3259617"/>
                    <a:gd name="connsiteX8" fmla="*/ 3335731 w 3335731"/>
                    <a:gd name="connsiteY8" fmla="*/ 99450 h 3259617"/>
                    <a:gd name="connsiteX9" fmla="*/ 3013862 w 3335731"/>
                    <a:gd name="connsiteY9" fmla="*/ 48244 h 3259617"/>
                    <a:gd name="connsiteX10" fmla="*/ 2714644 w 3335731"/>
                    <a:gd name="connsiteY10" fmla="*/ 115492 h 3259617"/>
                    <a:gd name="connsiteX11" fmla="*/ 2348468 w 3335731"/>
                    <a:gd name="connsiteY11" fmla="*/ 229231 h 3259617"/>
                    <a:gd name="connsiteX12" fmla="*/ 2077516 w 3335731"/>
                    <a:gd name="connsiteY12" fmla="*/ 275015 h 3259617"/>
                    <a:gd name="connsiteX13" fmla="*/ 1587398 w 3335731"/>
                    <a:gd name="connsiteY13" fmla="*/ 677351 h 3259617"/>
                    <a:gd name="connsiteX14" fmla="*/ 1177747 w 3335731"/>
                    <a:gd name="connsiteY14" fmla="*/ 1035796 h 3259617"/>
                    <a:gd name="connsiteX15" fmla="*/ 643737 w 3335731"/>
                    <a:gd name="connsiteY15" fmla="*/ 1247937 h 3259617"/>
                    <a:gd name="connsiteX16" fmla="*/ 512064 w 3335731"/>
                    <a:gd name="connsiteY16" fmla="*/ 1818522 h 3259617"/>
                    <a:gd name="connsiteX17" fmla="*/ 563270 w 3335731"/>
                    <a:gd name="connsiteY17" fmla="*/ 3259617 h 3259617"/>
                    <a:gd name="connsiteX18" fmla="*/ 482803 w 3335731"/>
                    <a:gd name="connsiteY18" fmla="*/ 3244986 h 3259617"/>
                    <a:gd name="connsiteX0" fmla="*/ 482803 w 3335731"/>
                    <a:gd name="connsiteY0" fmla="*/ 3244986 h 3259617"/>
                    <a:gd name="connsiteX1" fmla="*/ 0 w 3335731"/>
                    <a:gd name="connsiteY1" fmla="*/ 2389108 h 3259617"/>
                    <a:gd name="connsiteX2" fmla="*/ 256032 w 3335731"/>
                    <a:gd name="connsiteY2" fmla="*/ 1840468 h 3259617"/>
                    <a:gd name="connsiteX3" fmla="*/ 618006 w 3335731"/>
                    <a:gd name="connsiteY3" fmla="*/ 893727 h 3259617"/>
                    <a:gd name="connsiteX4" fmla="*/ 1353312 w 3335731"/>
                    <a:gd name="connsiteY4" fmla="*/ 611514 h 3259617"/>
                    <a:gd name="connsiteX5" fmla="*/ 2017840 w 3335731"/>
                    <a:gd name="connsiteY5" fmla="*/ 124444 h 3259617"/>
                    <a:gd name="connsiteX6" fmla="*/ 2508407 w 3335731"/>
                    <a:gd name="connsiteY6" fmla="*/ 90242 h 3259617"/>
                    <a:gd name="connsiteX7" fmla="*/ 3072384 w 3335731"/>
                    <a:gd name="connsiteY7" fmla="*/ 4353 h 3259617"/>
                    <a:gd name="connsiteX8" fmla="*/ 3335731 w 3335731"/>
                    <a:gd name="connsiteY8" fmla="*/ 99450 h 3259617"/>
                    <a:gd name="connsiteX9" fmla="*/ 3013862 w 3335731"/>
                    <a:gd name="connsiteY9" fmla="*/ 48244 h 3259617"/>
                    <a:gd name="connsiteX10" fmla="*/ 2714644 w 3335731"/>
                    <a:gd name="connsiteY10" fmla="*/ 115492 h 3259617"/>
                    <a:gd name="connsiteX11" fmla="*/ 2348468 w 3335731"/>
                    <a:gd name="connsiteY11" fmla="*/ 229231 h 3259617"/>
                    <a:gd name="connsiteX12" fmla="*/ 1909074 w 3335731"/>
                    <a:gd name="connsiteY12" fmla="*/ 343194 h 3259617"/>
                    <a:gd name="connsiteX13" fmla="*/ 1587398 w 3335731"/>
                    <a:gd name="connsiteY13" fmla="*/ 677351 h 3259617"/>
                    <a:gd name="connsiteX14" fmla="*/ 1177747 w 3335731"/>
                    <a:gd name="connsiteY14" fmla="*/ 1035796 h 3259617"/>
                    <a:gd name="connsiteX15" fmla="*/ 643737 w 3335731"/>
                    <a:gd name="connsiteY15" fmla="*/ 1247937 h 3259617"/>
                    <a:gd name="connsiteX16" fmla="*/ 512064 w 3335731"/>
                    <a:gd name="connsiteY16" fmla="*/ 1818522 h 3259617"/>
                    <a:gd name="connsiteX17" fmla="*/ 563270 w 3335731"/>
                    <a:gd name="connsiteY17" fmla="*/ 3259617 h 3259617"/>
                    <a:gd name="connsiteX18" fmla="*/ 482803 w 3335731"/>
                    <a:gd name="connsiteY18" fmla="*/ 3244986 h 3259617"/>
                    <a:gd name="connsiteX0" fmla="*/ 482803 w 3335731"/>
                    <a:gd name="connsiteY0" fmla="*/ 3244986 h 3259617"/>
                    <a:gd name="connsiteX1" fmla="*/ 0 w 3335731"/>
                    <a:gd name="connsiteY1" fmla="*/ 2389108 h 3259617"/>
                    <a:gd name="connsiteX2" fmla="*/ 256032 w 3335731"/>
                    <a:gd name="connsiteY2" fmla="*/ 1840468 h 3259617"/>
                    <a:gd name="connsiteX3" fmla="*/ 618006 w 3335731"/>
                    <a:gd name="connsiteY3" fmla="*/ 893727 h 3259617"/>
                    <a:gd name="connsiteX4" fmla="*/ 1353312 w 3335731"/>
                    <a:gd name="connsiteY4" fmla="*/ 611514 h 3259617"/>
                    <a:gd name="connsiteX5" fmla="*/ 2017840 w 3335731"/>
                    <a:gd name="connsiteY5" fmla="*/ 124444 h 3259617"/>
                    <a:gd name="connsiteX6" fmla="*/ 2508407 w 3335731"/>
                    <a:gd name="connsiteY6" fmla="*/ 90242 h 3259617"/>
                    <a:gd name="connsiteX7" fmla="*/ 3072384 w 3335731"/>
                    <a:gd name="connsiteY7" fmla="*/ 4353 h 3259617"/>
                    <a:gd name="connsiteX8" fmla="*/ 3335731 w 3335731"/>
                    <a:gd name="connsiteY8" fmla="*/ 99450 h 3259617"/>
                    <a:gd name="connsiteX9" fmla="*/ 3013862 w 3335731"/>
                    <a:gd name="connsiteY9" fmla="*/ 48244 h 3259617"/>
                    <a:gd name="connsiteX10" fmla="*/ 2714644 w 3335731"/>
                    <a:gd name="connsiteY10" fmla="*/ 115492 h 3259617"/>
                    <a:gd name="connsiteX11" fmla="*/ 2348468 w 3335731"/>
                    <a:gd name="connsiteY11" fmla="*/ 229231 h 3259617"/>
                    <a:gd name="connsiteX12" fmla="*/ 1909074 w 3335731"/>
                    <a:gd name="connsiteY12" fmla="*/ 343194 h 3259617"/>
                    <a:gd name="connsiteX13" fmla="*/ 1587398 w 3335731"/>
                    <a:gd name="connsiteY13" fmla="*/ 677351 h 3259617"/>
                    <a:gd name="connsiteX14" fmla="*/ 1177747 w 3335731"/>
                    <a:gd name="connsiteY14" fmla="*/ 1035796 h 3259617"/>
                    <a:gd name="connsiteX15" fmla="*/ 643737 w 3335731"/>
                    <a:gd name="connsiteY15" fmla="*/ 1247937 h 3259617"/>
                    <a:gd name="connsiteX16" fmla="*/ 512064 w 3335731"/>
                    <a:gd name="connsiteY16" fmla="*/ 1818522 h 3259617"/>
                    <a:gd name="connsiteX17" fmla="*/ 563270 w 3335731"/>
                    <a:gd name="connsiteY17" fmla="*/ 3259617 h 3259617"/>
                    <a:gd name="connsiteX18" fmla="*/ 482803 w 3335731"/>
                    <a:gd name="connsiteY18" fmla="*/ 3244986 h 3259617"/>
                    <a:gd name="connsiteX0" fmla="*/ 482803 w 3335731"/>
                    <a:gd name="connsiteY0" fmla="*/ 3244986 h 3259617"/>
                    <a:gd name="connsiteX1" fmla="*/ 0 w 3335731"/>
                    <a:gd name="connsiteY1" fmla="*/ 2389108 h 3259617"/>
                    <a:gd name="connsiteX2" fmla="*/ 256032 w 3335731"/>
                    <a:gd name="connsiteY2" fmla="*/ 1840468 h 3259617"/>
                    <a:gd name="connsiteX3" fmla="*/ 618006 w 3335731"/>
                    <a:gd name="connsiteY3" fmla="*/ 893727 h 3259617"/>
                    <a:gd name="connsiteX4" fmla="*/ 1353312 w 3335731"/>
                    <a:gd name="connsiteY4" fmla="*/ 611514 h 3259617"/>
                    <a:gd name="connsiteX5" fmla="*/ 2017840 w 3335731"/>
                    <a:gd name="connsiteY5" fmla="*/ 124444 h 3259617"/>
                    <a:gd name="connsiteX6" fmla="*/ 2508407 w 3335731"/>
                    <a:gd name="connsiteY6" fmla="*/ 90242 h 3259617"/>
                    <a:gd name="connsiteX7" fmla="*/ 3072384 w 3335731"/>
                    <a:gd name="connsiteY7" fmla="*/ 4353 h 3259617"/>
                    <a:gd name="connsiteX8" fmla="*/ 3335731 w 3335731"/>
                    <a:gd name="connsiteY8" fmla="*/ 99450 h 3259617"/>
                    <a:gd name="connsiteX9" fmla="*/ 3013862 w 3335731"/>
                    <a:gd name="connsiteY9" fmla="*/ 48244 h 3259617"/>
                    <a:gd name="connsiteX10" fmla="*/ 2714644 w 3335731"/>
                    <a:gd name="connsiteY10" fmla="*/ 115492 h 3259617"/>
                    <a:gd name="connsiteX11" fmla="*/ 2348468 w 3335731"/>
                    <a:gd name="connsiteY11" fmla="*/ 229231 h 3259617"/>
                    <a:gd name="connsiteX12" fmla="*/ 1909074 w 3335731"/>
                    <a:gd name="connsiteY12" fmla="*/ 343194 h 3259617"/>
                    <a:gd name="connsiteX13" fmla="*/ 1631513 w 3335731"/>
                    <a:gd name="connsiteY13" fmla="*/ 689383 h 3259617"/>
                    <a:gd name="connsiteX14" fmla="*/ 1177747 w 3335731"/>
                    <a:gd name="connsiteY14" fmla="*/ 1035796 h 3259617"/>
                    <a:gd name="connsiteX15" fmla="*/ 643737 w 3335731"/>
                    <a:gd name="connsiteY15" fmla="*/ 1247937 h 3259617"/>
                    <a:gd name="connsiteX16" fmla="*/ 512064 w 3335731"/>
                    <a:gd name="connsiteY16" fmla="*/ 1818522 h 3259617"/>
                    <a:gd name="connsiteX17" fmla="*/ 563270 w 3335731"/>
                    <a:gd name="connsiteY17" fmla="*/ 3259617 h 3259617"/>
                    <a:gd name="connsiteX18" fmla="*/ 482803 w 3335731"/>
                    <a:gd name="connsiteY18" fmla="*/ 3244986 h 3259617"/>
                    <a:gd name="connsiteX0" fmla="*/ 482803 w 3335731"/>
                    <a:gd name="connsiteY0" fmla="*/ 3244986 h 3259617"/>
                    <a:gd name="connsiteX1" fmla="*/ 0 w 3335731"/>
                    <a:gd name="connsiteY1" fmla="*/ 2389108 h 3259617"/>
                    <a:gd name="connsiteX2" fmla="*/ 256032 w 3335731"/>
                    <a:gd name="connsiteY2" fmla="*/ 1840468 h 3259617"/>
                    <a:gd name="connsiteX3" fmla="*/ 618006 w 3335731"/>
                    <a:gd name="connsiteY3" fmla="*/ 893727 h 3259617"/>
                    <a:gd name="connsiteX4" fmla="*/ 1353312 w 3335731"/>
                    <a:gd name="connsiteY4" fmla="*/ 611514 h 3259617"/>
                    <a:gd name="connsiteX5" fmla="*/ 2017840 w 3335731"/>
                    <a:gd name="connsiteY5" fmla="*/ 124444 h 3259617"/>
                    <a:gd name="connsiteX6" fmla="*/ 2508407 w 3335731"/>
                    <a:gd name="connsiteY6" fmla="*/ 90242 h 3259617"/>
                    <a:gd name="connsiteX7" fmla="*/ 3072384 w 3335731"/>
                    <a:gd name="connsiteY7" fmla="*/ 4353 h 3259617"/>
                    <a:gd name="connsiteX8" fmla="*/ 3335731 w 3335731"/>
                    <a:gd name="connsiteY8" fmla="*/ 99450 h 3259617"/>
                    <a:gd name="connsiteX9" fmla="*/ 3013862 w 3335731"/>
                    <a:gd name="connsiteY9" fmla="*/ 48244 h 3259617"/>
                    <a:gd name="connsiteX10" fmla="*/ 2714644 w 3335731"/>
                    <a:gd name="connsiteY10" fmla="*/ 115492 h 3259617"/>
                    <a:gd name="connsiteX11" fmla="*/ 2348468 w 3335731"/>
                    <a:gd name="connsiteY11" fmla="*/ 229231 h 3259617"/>
                    <a:gd name="connsiteX12" fmla="*/ 1909074 w 3335731"/>
                    <a:gd name="connsiteY12" fmla="*/ 343194 h 3259617"/>
                    <a:gd name="connsiteX13" fmla="*/ 1631513 w 3335731"/>
                    <a:gd name="connsiteY13" fmla="*/ 689383 h 3259617"/>
                    <a:gd name="connsiteX14" fmla="*/ 1177747 w 3335731"/>
                    <a:gd name="connsiteY14" fmla="*/ 1035796 h 3259617"/>
                    <a:gd name="connsiteX15" fmla="*/ 643737 w 3335731"/>
                    <a:gd name="connsiteY15" fmla="*/ 1247937 h 3259617"/>
                    <a:gd name="connsiteX16" fmla="*/ 512064 w 3335731"/>
                    <a:gd name="connsiteY16" fmla="*/ 1818522 h 3259617"/>
                    <a:gd name="connsiteX17" fmla="*/ 563270 w 3335731"/>
                    <a:gd name="connsiteY17" fmla="*/ 3259617 h 3259617"/>
                    <a:gd name="connsiteX18" fmla="*/ 482803 w 3335731"/>
                    <a:gd name="connsiteY18" fmla="*/ 3244986 h 3259617"/>
                    <a:gd name="connsiteX0" fmla="*/ 482803 w 3335731"/>
                    <a:gd name="connsiteY0" fmla="*/ 3244986 h 3259617"/>
                    <a:gd name="connsiteX1" fmla="*/ 0 w 3335731"/>
                    <a:gd name="connsiteY1" fmla="*/ 2389108 h 3259617"/>
                    <a:gd name="connsiteX2" fmla="*/ 256032 w 3335731"/>
                    <a:gd name="connsiteY2" fmla="*/ 1840468 h 3259617"/>
                    <a:gd name="connsiteX3" fmla="*/ 618006 w 3335731"/>
                    <a:gd name="connsiteY3" fmla="*/ 893727 h 3259617"/>
                    <a:gd name="connsiteX4" fmla="*/ 1353312 w 3335731"/>
                    <a:gd name="connsiteY4" fmla="*/ 611514 h 3259617"/>
                    <a:gd name="connsiteX5" fmla="*/ 2017840 w 3335731"/>
                    <a:gd name="connsiteY5" fmla="*/ 124444 h 3259617"/>
                    <a:gd name="connsiteX6" fmla="*/ 2508407 w 3335731"/>
                    <a:gd name="connsiteY6" fmla="*/ 90242 h 3259617"/>
                    <a:gd name="connsiteX7" fmla="*/ 3072384 w 3335731"/>
                    <a:gd name="connsiteY7" fmla="*/ 4353 h 3259617"/>
                    <a:gd name="connsiteX8" fmla="*/ 3335731 w 3335731"/>
                    <a:gd name="connsiteY8" fmla="*/ 99450 h 3259617"/>
                    <a:gd name="connsiteX9" fmla="*/ 3013862 w 3335731"/>
                    <a:gd name="connsiteY9" fmla="*/ 48244 h 3259617"/>
                    <a:gd name="connsiteX10" fmla="*/ 2714644 w 3335731"/>
                    <a:gd name="connsiteY10" fmla="*/ 115492 h 3259617"/>
                    <a:gd name="connsiteX11" fmla="*/ 2348468 w 3335731"/>
                    <a:gd name="connsiteY11" fmla="*/ 229231 h 3259617"/>
                    <a:gd name="connsiteX12" fmla="*/ 1909074 w 3335731"/>
                    <a:gd name="connsiteY12" fmla="*/ 343194 h 3259617"/>
                    <a:gd name="connsiteX13" fmla="*/ 1631513 w 3335731"/>
                    <a:gd name="connsiteY13" fmla="*/ 689383 h 3259617"/>
                    <a:gd name="connsiteX14" fmla="*/ 1185768 w 3335731"/>
                    <a:gd name="connsiteY14" fmla="*/ 1035796 h 3259617"/>
                    <a:gd name="connsiteX15" fmla="*/ 643737 w 3335731"/>
                    <a:gd name="connsiteY15" fmla="*/ 1247937 h 3259617"/>
                    <a:gd name="connsiteX16" fmla="*/ 512064 w 3335731"/>
                    <a:gd name="connsiteY16" fmla="*/ 1818522 h 3259617"/>
                    <a:gd name="connsiteX17" fmla="*/ 563270 w 3335731"/>
                    <a:gd name="connsiteY17" fmla="*/ 3259617 h 3259617"/>
                    <a:gd name="connsiteX18" fmla="*/ 482803 w 3335731"/>
                    <a:gd name="connsiteY18" fmla="*/ 3244986 h 3259617"/>
                    <a:gd name="connsiteX0" fmla="*/ 482803 w 3335731"/>
                    <a:gd name="connsiteY0" fmla="*/ 3244986 h 3259617"/>
                    <a:gd name="connsiteX1" fmla="*/ 0 w 3335731"/>
                    <a:gd name="connsiteY1" fmla="*/ 2389108 h 3259617"/>
                    <a:gd name="connsiteX2" fmla="*/ 256032 w 3335731"/>
                    <a:gd name="connsiteY2" fmla="*/ 1840468 h 3259617"/>
                    <a:gd name="connsiteX3" fmla="*/ 618006 w 3335731"/>
                    <a:gd name="connsiteY3" fmla="*/ 893727 h 3259617"/>
                    <a:gd name="connsiteX4" fmla="*/ 1353312 w 3335731"/>
                    <a:gd name="connsiteY4" fmla="*/ 611514 h 3259617"/>
                    <a:gd name="connsiteX5" fmla="*/ 2017840 w 3335731"/>
                    <a:gd name="connsiteY5" fmla="*/ 124444 h 3259617"/>
                    <a:gd name="connsiteX6" fmla="*/ 2508407 w 3335731"/>
                    <a:gd name="connsiteY6" fmla="*/ 90242 h 3259617"/>
                    <a:gd name="connsiteX7" fmla="*/ 3072384 w 3335731"/>
                    <a:gd name="connsiteY7" fmla="*/ 4353 h 3259617"/>
                    <a:gd name="connsiteX8" fmla="*/ 3335731 w 3335731"/>
                    <a:gd name="connsiteY8" fmla="*/ 99450 h 3259617"/>
                    <a:gd name="connsiteX9" fmla="*/ 3013862 w 3335731"/>
                    <a:gd name="connsiteY9" fmla="*/ 48244 h 3259617"/>
                    <a:gd name="connsiteX10" fmla="*/ 2714644 w 3335731"/>
                    <a:gd name="connsiteY10" fmla="*/ 115492 h 3259617"/>
                    <a:gd name="connsiteX11" fmla="*/ 2348468 w 3335731"/>
                    <a:gd name="connsiteY11" fmla="*/ 229231 h 3259617"/>
                    <a:gd name="connsiteX12" fmla="*/ 1909074 w 3335731"/>
                    <a:gd name="connsiteY12" fmla="*/ 343194 h 3259617"/>
                    <a:gd name="connsiteX13" fmla="*/ 1631513 w 3335731"/>
                    <a:gd name="connsiteY13" fmla="*/ 689383 h 3259617"/>
                    <a:gd name="connsiteX14" fmla="*/ 1185768 w 3335731"/>
                    <a:gd name="connsiteY14" fmla="*/ 1035796 h 3259617"/>
                    <a:gd name="connsiteX15" fmla="*/ 643737 w 3335731"/>
                    <a:gd name="connsiteY15" fmla="*/ 1247937 h 3259617"/>
                    <a:gd name="connsiteX16" fmla="*/ 512064 w 3335731"/>
                    <a:gd name="connsiteY16" fmla="*/ 1818522 h 3259617"/>
                    <a:gd name="connsiteX17" fmla="*/ 563270 w 3335731"/>
                    <a:gd name="connsiteY17" fmla="*/ 3259617 h 3259617"/>
                    <a:gd name="connsiteX18" fmla="*/ 482803 w 3335731"/>
                    <a:gd name="connsiteY18" fmla="*/ 3244986 h 3259617"/>
                    <a:gd name="connsiteX0" fmla="*/ 482803 w 3335731"/>
                    <a:gd name="connsiteY0" fmla="*/ 3244986 h 3259617"/>
                    <a:gd name="connsiteX1" fmla="*/ 0 w 3335731"/>
                    <a:gd name="connsiteY1" fmla="*/ 2389108 h 3259617"/>
                    <a:gd name="connsiteX2" fmla="*/ 256032 w 3335731"/>
                    <a:gd name="connsiteY2" fmla="*/ 1840468 h 3259617"/>
                    <a:gd name="connsiteX3" fmla="*/ 618006 w 3335731"/>
                    <a:gd name="connsiteY3" fmla="*/ 893727 h 3259617"/>
                    <a:gd name="connsiteX4" fmla="*/ 1353312 w 3335731"/>
                    <a:gd name="connsiteY4" fmla="*/ 611514 h 3259617"/>
                    <a:gd name="connsiteX5" fmla="*/ 2017840 w 3335731"/>
                    <a:gd name="connsiteY5" fmla="*/ 124444 h 3259617"/>
                    <a:gd name="connsiteX6" fmla="*/ 2508407 w 3335731"/>
                    <a:gd name="connsiteY6" fmla="*/ 90242 h 3259617"/>
                    <a:gd name="connsiteX7" fmla="*/ 3072384 w 3335731"/>
                    <a:gd name="connsiteY7" fmla="*/ 4353 h 3259617"/>
                    <a:gd name="connsiteX8" fmla="*/ 3335731 w 3335731"/>
                    <a:gd name="connsiteY8" fmla="*/ 99450 h 3259617"/>
                    <a:gd name="connsiteX9" fmla="*/ 3013862 w 3335731"/>
                    <a:gd name="connsiteY9" fmla="*/ 48244 h 3259617"/>
                    <a:gd name="connsiteX10" fmla="*/ 2714644 w 3335731"/>
                    <a:gd name="connsiteY10" fmla="*/ 115492 h 3259617"/>
                    <a:gd name="connsiteX11" fmla="*/ 2348468 w 3335731"/>
                    <a:gd name="connsiteY11" fmla="*/ 229231 h 3259617"/>
                    <a:gd name="connsiteX12" fmla="*/ 1909074 w 3335731"/>
                    <a:gd name="connsiteY12" fmla="*/ 343194 h 3259617"/>
                    <a:gd name="connsiteX13" fmla="*/ 1631513 w 3335731"/>
                    <a:gd name="connsiteY13" fmla="*/ 689383 h 3259617"/>
                    <a:gd name="connsiteX14" fmla="*/ 1185768 w 3335731"/>
                    <a:gd name="connsiteY14" fmla="*/ 1035796 h 3259617"/>
                    <a:gd name="connsiteX15" fmla="*/ 631706 w 3335731"/>
                    <a:gd name="connsiteY15" fmla="*/ 1292053 h 3259617"/>
                    <a:gd name="connsiteX16" fmla="*/ 512064 w 3335731"/>
                    <a:gd name="connsiteY16" fmla="*/ 1818522 h 3259617"/>
                    <a:gd name="connsiteX17" fmla="*/ 563270 w 3335731"/>
                    <a:gd name="connsiteY17" fmla="*/ 3259617 h 3259617"/>
                    <a:gd name="connsiteX18" fmla="*/ 482803 w 3335731"/>
                    <a:gd name="connsiteY18" fmla="*/ 3244986 h 3259617"/>
                    <a:gd name="connsiteX0" fmla="*/ 482803 w 3335731"/>
                    <a:gd name="connsiteY0" fmla="*/ 3244986 h 3259617"/>
                    <a:gd name="connsiteX1" fmla="*/ 0 w 3335731"/>
                    <a:gd name="connsiteY1" fmla="*/ 2389108 h 3259617"/>
                    <a:gd name="connsiteX2" fmla="*/ 256032 w 3335731"/>
                    <a:gd name="connsiteY2" fmla="*/ 1840468 h 3259617"/>
                    <a:gd name="connsiteX3" fmla="*/ 618006 w 3335731"/>
                    <a:gd name="connsiteY3" fmla="*/ 893727 h 3259617"/>
                    <a:gd name="connsiteX4" fmla="*/ 1353312 w 3335731"/>
                    <a:gd name="connsiteY4" fmla="*/ 611514 h 3259617"/>
                    <a:gd name="connsiteX5" fmla="*/ 2017840 w 3335731"/>
                    <a:gd name="connsiteY5" fmla="*/ 124444 h 3259617"/>
                    <a:gd name="connsiteX6" fmla="*/ 2508407 w 3335731"/>
                    <a:gd name="connsiteY6" fmla="*/ 90242 h 3259617"/>
                    <a:gd name="connsiteX7" fmla="*/ 3072384 w 3335731"/>
                    <a:gd name="connsiteY7" fmla="*/ 4353 h 3259617"/>
                    <a:gd name="connsiteX8" fmla="*/ 3335731 w 3335731"/>
                    <a:gd name="connsiteY8" fmla="*/ 99450 h 3259617"/>
                    <a:gd name="connsiteX9" fmla="*/ 3013862 w 3335731"/>
                    <a:gd name="connsiteY9" fmla="*/ 48244 h 3259617"/>
                    <a:gd name="connsiteX10" fmla="*/ 2714644 w 3335731"/>
                    <a:gd name="connsiteY10" fmla="*/ 115492 h 3259617"/>
                    <a:gd name="connsiteX11" fmla="*/ 2348468 w 3335731"/>
                    <a:gd name="connsiteY11" fmla="*/ 229231 h 3259617"/>
                    <a:gd name="connsiteX12" fmla="*/ 1909074 w 3335731"/>
                    <a:gd name="connsiteY12" fmla="*/ 343194 h 3259617"/>
                    <a:gd name="connsiteX13" fmla="*/ 1631513 w 3335731"/>
                    <a:gd name="connsiteY13" fmla="*/ 689383 h 3259617"/>
                    <a:gd name="connsiteX14" fmla="*/ 1185768 w 3335731"/>
                    <a:gd name="connsiteY14" fmla="*/ 1035796 h 3259617"/>
                    <a:gd name="connsiteX15" fmla="*/ 631706 w 3335731"/>
                    <a:gd name="connsiteY15" fmla="*/ 1292053 h 3259617"/>
                    <a:gd name="connsiteX16" fmla="*/ 512064 w 3335731"/>
                    <a:gd name="connsiteY16" fmla="*/ 1818522 h 3259617"/>
                    <a:gd name="connsiteX17" fmla="*/ 563270 w 3335731"/>
                    <a:gd name="connsiteY17" fmla="*/ 3259617 h 3259617"/>
                    <a:gd name="connsiteX18" fmla="*/ 482803 w 3335731"/>
                    <a:gd name="connsiteY18" fmla="*/ 3244986 h 3259617"/>
                    <a:gd name="connsiteX0" fmla="*/ 482803 w 3335731"/>
                    <a:gd name="connsiteY0" fmla="*/ 3244986 h 3259617"/>
                    <a:gd name="connsiteX1" fmla="*/ 0 w 3335731"/>
                    <a:gd name="connsiteY1" fmla="*/ 2389108 h 3259617"/>
                    <a:gd name="connsiteX2" fmla="*/ 256032 w 3335731"/>
                    <a:gd name="connsiteY2" fmla="*/ 1840468 h 3259617"/>
                    <a:gd name="connsiteX3" fmla="*/ 618006 w 3335731"/>
                    <a:gd name="connsiteY3" fmla="*/ 893727 h 3259617"/>
                    <a:gd name="connsiteX4" fmla="*/ 1353312 w 3335731"/>
                    <a:gd name="connsiteY4" fmla="*/ 611514 h 3259617"/>
                    <a:gd name="connsiteX5" fmla="*/ 2017840 w 3335731"/>
                    <a:gd name="connsiteY5" fmla="*/ 124444 h 3259617"/>
                    <a:gd name="connsiteX6" fmla="*/ 2508407 w 3335731"/>
                    <a:gd name="connsiteY6" fmla="*/ 90242 h 3259617"/>
                    <a:gd name="connsiteX7" fmla="*/ 3072384 w 3335731"/>
                    <a:gd name="connsiteY7" fmla="*/ 4353 h 3259617"/>
                    <a:gd name="connsiteX8" fmla="*/ 3335731 w 3335731"/>
                    <a:gd name="connsiteY8" fmla="*/ 99450 h 3259617"/>
                    <a:gd name="connsiteX9" fmla="*/ 3013862 w 3335731"/>
                    <a:gd name="connsiteY9" fmla="*/ 48244 h 3259617"/>
                    <a:gd name="connsiteX10" fmla="*/ 2714644 w 3335731"/>
                    <a:gd name="connsiteY10" fmla="*/ 115492 h 3259617"/>
                    <a:gd name="connsiteX11" fmla="*/ 2348468 w 3335731"/>
                    <a:gd name="connsiteY11" fmla="*/ 229231 h 3259617"/>
                    <a:gd name="connsiteX12" fmla="*/ 1909074 w 3335731"/>
                    <a:gd name="connsiteY12" fmla="*/ 343194 h 3259617"/>
                    <a:gd name="connsiteX13" fmla="*/ 1631513 w 3335731"/>
                    <a:gd name="connsiteY13" fmla="*/ 689383 h 3259617"/>
                    <a:gd name="connsiteX14" fmla="*/ 1185768 w 3335731"/>
                    <a:gd name="connsiteY14" fmla="*/ 1035796 h 3259617"/>
                    <a:gd name="connsiteX15" fmla="*/ 631706 w 3335731"/>
                    <a:gd name="connsiteY15" fmla="*/ 1292053 h 3259617"/>
                    <a:gd name="connsiteX16" fmla="*/ 540138 w 3335731"/>
                    <a:gd name="connsiteY16" fmla="*/ 1738311 h 3259617"/>
                    <a:gd name="connsiteX17" fmla="*/ 563270 w 3335731"/>
                    <a:gd name="connsiteY17" fmla="*/ 3259617 h 3259617"/>
                    <a:gd name="connsiteX18" fmla="*/ 482803 w 3335731"/>
                    <a:gd name="connsiteY18" fmla="*/ 3244986 h 3259617"/>
                    <a:gd name="connsiteX0" fmla="*/ 482803 w 3335731"/>
                    <a:gd name="connsiteY0" fmla="*/ 3244986 h 3259617"/>
                    <a:gd name="connsiteX1" fmla="*/ 0 w 3335731"/>
                    <a:gd name="connsiteY1" fmla="*/ 2389108 h 3259617"/>
                    <a:gd name="connsiteX2" fmla="*/ 256032 w 3335731"/>
                    <a:gd name="connsiteY2" fmla="*/ 1840468 h 3259617"/>
                    <a:gd name="connsiteX3" fmla="*/ 618006 w 3335731"/>
                    <a:gd name="connsiteY3" fmla="*/ 893727 h 3259617"/>
                    <a:gd name="connsiteX4" fmla="*/ 1353312 w 3335731"/>
                    <a:gd name="connsiteY4" fmla="*/ 611514 h 3259617"/>
                    <a:gd name="connsiteX5" fmla="*/ 2017840 w 3335731"/>
                    <a:gd name="connsiteY5" fmla="*/ 124444 h 3259617"/>
                    <a:gd name="connsiteX6" fmla="*/ 2508407 w 3335731"/>
                    <a:gd name="connsiteY6" fmla="*/ 90242 h 3259617"/>
                    <a:gd name="connsiteX7" fmla="*/ 3072384 w 3335731"/>
                    <a:gd name="connsiteY7" fmla="*/ 4353 h 3259617"/>
                    <a:gd name="connsiteX8" fmla="*/ 3335731 w 3335731"/>
                    <a:gd name="connsiteY8" fmla="*/ 99450 h 3259617"/>
                    <a:gd name="connsiteX9" fmla="*/ 3013862 w 3335731"/>
                    <a:gd name="connsiteY9" fmla="*/ 48244 h 3259617"/>
                    <a:gd name="connsiteX10" fmla="*/ 2714644 w 3335731"/>
                    <a:gd name="connsiteY10" fmla="*/ 115492 h 3259617"/>
                    <a:gd name="connsiteX11" fmla="*/ 2348468 w 3335731"/>
                    <a:gd name="connsiteY11" fmla="*/ 229231 h 3259617"/>
                    <a:gd name="connsiteX12" fmla="*/ 1909074 w 3335731"/>
                    <a:gd name="connsiteY12" fmla="*/ 343194 h 3259617"/>
                    <a:gd name="connsiteX13" fmla="*/ 1631513 w 3335731"/>
                    <a:gd name="connsiteY13" fmla="*/ 689383 h 3259617"/>
                    <a:gd name="connsiteX14" fmla="*/ 1185768 w 3335731"/>
                    <a:gd name="connsiteY14" fmla="*/ 1035796 h 3259617"/>
                    <a:gd name="connsiteX15" fmla="*/ 631706 w 3335731"/>
                    <a:gd name="connsiteY15" fmla="*/ 1292053 h 3259617"/>
                    <a:gd name="connsiteX16" fmla="*/ 540138 w 3335731"/>
                    <a:gd name="connsiteY16" fmla="*/ 1738311 h 3259617"/>
                    <a:gd name="connsiteX17" fmla="*/ 563270 w 3335731"/>
                    <a:gd name="connsiteY17" fmla="*/ 3259617 h 3259617"/>
                    <a:gd name="connsiteX18" fmla="*/ 482803 w 3335731"/>
                    <a:gd name="connsiteY18" fmla="*/ 3244986 h 3259617"/>
                    <a:gd name="connsiteX0" fmla="*/ 482803 w 3335731"/>
                    <a:gd name="connsiteY0" fmla="*/ 3244986 h 3259617"/>
                    <a:gd name="connsiteX1" fmla="*/ 0 w 3335731"/>
                    <a:gd name="connsiteY1" fmla="*/ 2389108 h 3259617"/>
                    <a:gd name="connsiteX2" fmla="*/ 256032 w 3335731"/>
                    <a:gd name="connsiteY2" fmla="*/ 1840468 h 3259617"/>
                    <a:gd name="connsiteX3" fmla="*/ 618006 w 3335731"/>
                    <a:gd name="connsiteY3" fmla="*/ 893727 h 3259617"/>
                    <a:gd name="connsiteX4" fmla="*/ 1353312 w 3335731"/>
                    <a:gd name="connsiteY4" fmla="*/ 611514 h 3259617"/>
                    <a:gd name="connsiteX5" fmla="*/ 2017840 w 3335731"/>
                    <a:gd name="connsiteY5" fmla="*/ 124444 h 3259617"/>
                    <a:gd name="connsiteX6" fmla="*/ 2508407 w 3335731"/>
                    <a:gd name="connsiteY6" fmla="*/ 90242 h 3259617"/>
                    <a:gd name="connsiteX7" fmla="*/ 3072384 w 3335731"/>
                    <a:gd name="connsiteY7" fmla="*/ 4353 h 3259617"/>
                    <a:gd name="connsiteX8" fmla="*/ 3335731 w 3335731"/>
                    <a:gd name="connsiteY8" fmla="*/ 99450 h 3259617"/>
                    <a:gd name="connsiteX9" fmla="*/ 3013862 w 3335731"/>
                    <a:gd name="connsiteY9" fmla="*/ 48244 h 3259617"/>
                    <a:gd name="connsiteX10" fmla="*/ 2714644 w 3335731"/>
                    <a:gd name="connsiteY10" fmla="*/ 115492 h 3259617"/>
                    <a:gd name="connsiteX11" fmla="*/ 2348468 w 3335731"/>
                    <a:gd name="connsiteY11" fmla="*/ 229231 h 3259617"/>
                    <a:gd name="connsiteX12" fmla="*/ 1909074 w 3335731"/>
                    <a:gd name="connsiteY12" fmla="*/ 343194 h 3259617"/>
                    <a:gd name="connsiteX13" fmla="*/ 1631513 w 3335731"/>
                    <a:gd name="connsiteY13" fmla="*/ 689383 h 3259617"/>
                    <a:gd name="connsiteX14" fmla="*/ 1185768 w 3335731"/>
                    <a:gd name="connsiteY14" fmla="*/ 1035796 h 3259617"/>
                    <a:gd name="connsiteX15" fmla="*/ 631706 w 3335731"/>
                    <a:gd name="connsiteY15" fmla="*/ 1292053 h 3259617"/>
                    <a:gd name="connsiteX16" fmla="*/ 540138 w 3335731"/>
                    <a:gd name="connsiteY16" fmla="*/ 1738311 h 3259617"/>
                    <a:gd name="connsiteX17" fmla="*/ 563270 w 3335731"/>
                    <a:gd name="connsiteY17" fmla="*/ 3259617 h 3259617"/>
                    <a:gd name="connsiteX18" fmla="*/ 482803 w 3335731"/>
                    <a:gd name="connsiteY18" fmla="*/ 3244986 h 3259617"/>
                    <a:gd name="connsiteX0" fmla="*/ 482803 w 3335731"/>
                    <a:gd name="connsiteY0" fmla="*/ 3244986 h 3259617"/>
                    <a:gd name="connsiteX1" fmla="*/ 0 w 3335731"/>
                    <a:gd name="connsiteY1" fmla="*/ 2389108 h 3259617"/>
                    <a:gd name="connsiteX2" fmla="*/ 256032 w 3335731"/>
                    <a:gd name="connsiteY2" fmla="*/ 1840468 h 3259617"/>
                    <a:gd name="connsiteX3" fmla="*/ 618006 w 3335731"/>
                    <a:gd name="connsiteY3" fmla="*/ 893727 h 3259617"/>
                    <a:gd name="connsiteX4" fmla="*/ 1353312 w 3335731"/>
                    <a:gd name="connsiteY4" fmla="*/ 611514 h 3259617"/>
                    <a:gd name="connsiteX5" fmla="*/ 2017840 w 3335731"/>
                    <a:gd name="connsiteY5" fmla="*/ 124444 h 3259617"/>
                    <a:gd name="connsiteX6" fmla="*/ 2508407 w 3335731"/>
                    <a:gd name="connsiteY6" fmla="*/ 90242 h 3259617"/>
                    <a:gd name="connsiteX7" fmla="*/ 3072384 w 3335731"/>
                    <a:gd name="connsiteY7" fmla="*/ 4353 h 3259617"/>
                    <a:gd name="connsiteX8" fmla="*/ 3335731 w 3335731"/>
                    <a:gd name="connsiteY8" fmla="*/ 99450 h 3259617"/>
                    <a:gd name="connsiteX9" fmla="*/ 3013862 w 3335731"/>
                    <a:gd name="connsiteY9" fmla="*/ 48244 h 3259617"/>
                    <a:gd name="connsiteX10" fmla="*/ 2714644 w 3335731"/>
                    <a:gd name="connsiteY10" fmla="*/ 115492 h 3259617"/>
                    <a:gd name="connsiteX11" fmla="*/ 2348468 w 3335731"/>
                    <a:gd name="connsiteY11" fmla="*/ 229231 h 3259617"/>
                    <a:gd name="connsiteX12" fmla="*/ 1909074 w 3335731"/>
                    <a:gd name="connsiteY12" fmla="*/ 343194 h 3259617"/>
                    <a:gd name="connsiteX13" fmla="*/ 1631513 w 3335731"/>
                    <a:gd name="connsiteY13" fmla="*/ 689383 h 3259617"/>
                    <a:gd name="connsiteX14" fmla="*/ 1185768 w 3335731"/>
                    <a:gd name="connsiteY14" fmla="*/ 1035796 h 3259617"/>
                    <a:gd name="connsiteX15" fmla="*/ 631706 w 3335731"/>
                    <a:gd name="connsiteY15" fmla="*/ 1292053 h 3259617"/>
                    <a:gd name="connsiteX16" fmla="*/ 540138 w 3335731"/>
                    <a:gd name="connsiteY16" fmla="*/ 1738311 h 3259617"/>
                    <a:gd name="connsiteX17" fmla="*/ 349108 w 3335731"/>
                    <a:gd name="connsiteY17" fmla="*/ 2327122 h 3259617"/>
                    <a:gd name="connsiteX18" fmla="*/ 563270 w 3335731"/>
                    <a:gd name="connsiteY18" fmla="*/ 3259617 h 3259617"/>
                    <a:gd name="connsiteX19" fmla="*/ 482803 w 3335731"/>
                    <a:gd name="connsiteY19" fmla="*/ 3244986 h 3259617"/>
                    <a:gd name="connsiteX0" fmla="*/ 482803 w 3335731"/>
                    <a:gd name="connsiteY0" fmla="*/ 3244986 h 3259617"/>
                    <a:gd name="connsiteX1" fmla="*/ 0 w 3335731"/>
                    <a:gd name="connsiteY1" fmla="*/ 2389108 h 3259617"/>
                    <a:gd name="connsiteX2" fmla="*/ 256032 w 3335731"/>
                    <a:gd name="connsiteY2" fmla="*/ 1840468 h 3259617"/>
                    <a:gd name="connsiteX3" fmla="*/ 618006 w 3335731"/>
                    <a:gd name="connsiteY3" fmla="*/ 893727 h 3259617"/>
                    <a:gd name="connsiteX4" fmla="*/ 1353312 w 3335731"/>
                    <a:gd name="connsiteY4" fmla="*/ 611514 h 3259617"/>
                    <a:gd name="connsiteX5" fmla="*/ 2017840 w 3335731"/>
                    <a:gd name="connsiteY5" fmla="*/ 124444 h 3259617"/>
                    <a:gd name="connsiteX6" fmla="*/ 2508407 w 3335731"/>
                    <a:gd name="connsiteY6" fmla="*/ 90242 h 3259617"/>
                    <a:gd name="connsiteX7" fmla="*/ 3072384 w 3335731"/>
                    <a:gd name="connsiteY7" fmla="*/ 4353 h 3259617"/>
                    <a:gd name="connsiteX8" fmla="*/ 3335731 w 3335731"/>
                    <a:gd name="connsiteY8" fmla="*/ 99450 h 3259617"/>
                    <a:gd name="connsiteX9" fmla="*/ 3013862 w 3335731"/>
                    <a:gd name="connsiteY9" fmla="*/ 48244 h 3259617"/>
                    <a:gd name="connsiteX10" fmla="*/ 2714644 w 3335731"/>
                    <a:gd name="connsiteY10" fmla="*/ 115492 h 3259617"/>
                    <a:gd name="connsiteX11" fmla="*/ 2348468 w 3335731"/>
                    <a:gd name="connsiteY11" fmla="*/ 229231 h 3259617"/>
                    <a:gd name="connsiteX12" fmla="*/ 1909074 w 3335731"/>
                    <a:gd name="connsiteY12" fmla="*/ 343194 h 3259617"/>
                    <a:gd name="connsiteX13" fmla="*/ 1631513 w 3335731"/>
                    <a:gd name="connsiteY13" fmla="*/ 689383 h 3259617"/>
                    <a:gd name="connsiteX14" fmla="*/ 1185768 w 3335731"/>
                    <a:gd name="connsiteY14" fmla="*/ 1035796 h 3259617"/>
                    <a:gd name="connsiteX15" fmla="*/ 631706 w 3335731"/>
                    <a:gd name="connsiteY15" fmla="*/ 1292053 h 3259617"/>
                    <a:gd name="connsiteX16" fmla="*/ 540138 w 3335731"/>
                    <a:gd name="connsiteY16" fmla="*/ 1738311 h 3259617"/>
                    <a:gd name="connsiteX17" fmla="*/ 349108 w 3335731"/>
                    <a:gd name="connsiteY17" fmla="*/ 2327122 h 3259617"/>
                    <a:gd name="connsiteX18" fmla="*/ 563270 w 3335731"/>
                    <a:gd name="connsiteY18" fmla="*/ 3259617 h 3259617"/>
                    <a:gd name="connsiteX19" fmla="*/ 482803 w 3335731"/>
                    <a:gd name="connsiteY19" fmla="*/ 3244986 h 3259617"/>
                    <a:gd name="connsiteX0" fmla="*/ 482803 w 3335731"/>
                    <a:gd name="connsiteY0" fmla="*/ 3244986 h 3259617"/>
                    <a:gd name="connsiteX1" fmla="*/ 0 w 3335731"/>
                    <a:gd name="connsiteY1" fmla="*/ 2389108 h 3259617"/>
                    <a:gd name="connsiteX2" fmla="*/ 288117 w 3335731"/>
                    <a:gd name="connsiteY2" fmla="*/ 1852500 h 3259617"/>
                    <a:gd name="connsiteX3" fmla="*/ 618006 w 3335731"/>
                    <a:gd name="connsiteY3" fmla="*/ 893727 h 3259617"/>
                    <a:gd name="connsiteX4" fmla="*/ 1353312 w 3335731"/>
                    <a:gd name="connsiteY4" fmla="*/ 611514 h 3259617"/>
                    <a:gd name="connsiteX5" fmla="*/ 2017840 w 3335731"/>
                    <a:gd name="connsiteY5" fmla="*/ 124444 h 3259617"/>
                    <a:gd name="connsiteX6" fmla="*/ 2508407 w 3335731"/>
                    <a:gd name="connsiteY6" fmla="*/ 90242 h 3259617"/>
                    <a:gd name="connsiteX7" fmla="*/ 3072384 w 3335731"/>
                    <a:gd name="connsiteY7" fmla="*/ 4353 h 3259617"/>
                    <a:gd name="connsiteX8" fmla="*/ 3335731 w 3335731"/>
                    <a:gd name="connsiteY8" fmla="*/ 99450 h 3259617"/>
                    <a:gd name="connsiteX9" fmla="*/ 3013862 w 3335731"/>
                    <a:gd name="connsiteY9" fmla="*/ 48244 h 3259617"/>
                    <a:gd name="connsiteX10" fmla="*/ 2714644 w 3335731"/>
                    <a:gd name="connsiteY10" fmla="*/ 115492 h 3259617"/>
                    <a:gd name="connsiteX11" fmla="*/ 2348468 w 3335731"/>
                    <a:gd name="connsiteY11" fmla="*/ 229231 h 3259617"/>
                    <a:gd name="connsiteX12" fmla="*/ 1909074 w 3335731"/>
                    <a:gd name="connsiteY12" fmla="*/ 343194 h 3259617"/>
                    <a:gd name="connsiteX13" fmla="*/ 1631513 w 3335731"/>
                    <a:gd name="connsiteY13" fmla="*/ 689383 h 3259617"/>
                    <a:gd name="connsiteX14" fmla="*/ 1185768 w 3335731"/>
                    <a:gd name="connsiteY14" fmla="*/ 1035796 h 3259617"/>
                    <a:gd name="connsiteX15" fmla="*/ 631706 w 3335731"/>
                    <a:gd name="connsiteY15" fmla="*/ 1292053 h 3259617"/>
                    <a:gd name="connsiteX16" fmla="*/ 540138 w 3335731"/>
                    <a:gd name="connsiteY16" fmla="*/ 1738311 h 3259617"/>
                    <a:gd name="connsiteX17" fmla="*/ 349108 w 3335731"/>
                    <a:gd name="connsiteY17" fmla="*/ 2327122 h 3259617"/>
                    <a:gd name="connsiteX18" fmla="*/ 563270 w 3335731"/>
                    <a:gd name="connsiteY18" fmla="*/ 3259617 h 3259617"/>
                    <a:gd name="connsiteX19" fmla="*/ 482803 w 3335731"/>
                    <a:gd name="connsiteY19" fmla="*/ 3244986 h 3259617"/>
                    <a:gd name="connsiteX0" fmla="*/ 482803 w 3335731"/>
                    <a:gd name="connsiteY0" fmla="*/ 3244986 h 3259617"/>
                    <a:gd name="connsiteX1" fmla="*/ 0 w 3335731"/>
                    <a:gd name="connsiteY1" fmla="*/ 2389108 h 3259617"/>
                    <a:gd name="connsiteX2" fmla="*/ 288117 w 3335731"/>
                    <a:gd name="connsiteY2" fmla="*/ 1852500 h 3259617"/>
                    <a:gd name="connsiteX3" fmla="*/ 618006 w 3335731"/>
                    <a:gd name="connsiteY3" fmla="*/ 893727 h 3259617"/>
                    <a:gd name="connsiteX4" fmla="*/ 1353312 w 3335731"/>
                    <a:gd name="connsiteY4" fmla="*/ 611514 h 3259617"/>
                    <a:gd name="connsiteX5" fmla="*/ 2017840 w 3335731"/>
                    <a:gd name="connsiteY5" fmla="*/ 124444 h 3259617"/>
                    <a:gd name="connsiteX6" fmla="*/ 2508407 w 3335731"/>
                    <a:gd name="connsiteY6" fmla="*/ 90242 h 3259617"/>
                    <a:gd name="connsiteX7" fmla="*/ 3072384 w 3335731"/>
                    <a:gd name="connsiteY7" fmla="*/ 4353 h 3259617"/>
                    <a:gd name="connsiteX8" fmla="*/ 3335731 w 3335731"/>
                    <a:gd name="connsiteY8" fmla="*/ 99450 h 3259617"/>
                    <a:gd name="connsiteX9" fmla="*/ 3013862 w 3335731"/>
                    <a:gd name="connsiteY9" fmla="*/ 48244 h 3259617"/>
                    <a:gd name="connsiteX10" fmla="*/ 2714644 w 3335731"/>
                    <a:gd name="connsiteY10" fmla="*/ 115492 h 3259617"/>
                    <a:gd name="connsiteX11" fmla="*/ 2348468 w 3335731"/>
                    <a:gd name="connsiteY11" fmla="*/ 229231 h 3259617"/>
                    <a:gd name="connsiteX12" fmla="*/ 1909074 w 3335731"/>
                    <a:gd name="connsiteY12" fmla="*/ 343194 h 3259617"/>
                    <a:gd name="connsiteX13" fmla="*/ 1631513 w 3335731"/>
                    <a:gd name="connsiteY13" fmla="*/ 689383 h 3259617"/>
                    <a:gd name="connsiteX14" fmla="*/ 1185768 w 3335731"/>
                    <a:gd name="connsiteY14" fmla="*/ 1035796 h 3259617"/>
                    <a:gd name="connsiteX15" fmla="*/ 631706 w 3335731"/>
                    <a:gd name="connsiteY15" fmla="*/ 1292053 h 3259617"/>
                    <a:gd name="connsiteX16" fmla="*/ 540138 w 3335731"/>
                    <a:gd name="connsiteY16" fmla="*/ 1738311 h 3259617"/>
                    <a:gd name="connsiteX17" fmla="*/ 349108 w 3335731"/>
                    <a:gd name="connsiteY17" fmla="*/ 2327122 h 3259617"/>
                    <a:gd name="connsiteX18" fmla="*/ 563270 w 3335731"/>
                    <a:gd name="connsiteY18" fmla="*/ 3259617 h 3259617"/>
                    <a:gd name="connsiteX19" fmla="*/ 482803 w 3335731"/>
                    <a:gd name="connsiteY19" fmla="*/ 3244986 h 3259617"/>
                    <a:gd name="connsiteX0" fmla="*/ 482803 w 3335731"/>
                    <a:gd name="connsiteY0" fmla="*/ 3244986 h 3259617"/>
                    <a:gd name="connsiteX1" fmla="*/ 0 w 3335731"/>
                    <a:gd name="connsiteY1" fmla="*/ 2389108 h 3259617"/>
                    <a:gd name="connsiteX2" fmla="*/ 288117 w 3335731"/>
                    <a:gd name="connsiteY2" fmla="*/ 1852500 h 3259617"/>
                    <a:gd name="connsiteX3" fmla="*/ 618006 w 3335731"/>
                    <a:gd name="connsiteY3" fmla="*/ 893727 h 3259617"/>
                    <a:gd name="connsiteX4" fmla="*/ 1353312 w 3335731"/>
                    <a:gd name="connsiteY4" fmla="*/ 611514 h 3259617"/>
                    <a:gd name="connsiteX5" fmla="*/ 2017840 w 3335731"/>
                    <a:gd name="connsiteY5" fmla="*/ 124444 h 3259617"/>
                    <a:gd name="connsiteX6" fmla="*/ 2508407 w 3335731"/>
                    <a:gd name="connsiteY6" fmla="*/ 90242 h 3259617"/>
                    <a:gd name="connsiteX7" fmla="*/ 3072384 w 3335731"/>
                    <a:gd name="connsiteY7" fmla="*/ 4353 h 3259617"/>
                    <a:gd name="connsiteX8" fmla="*/ 3335731 w 3335731"/>
                    <a:gd name="connsiteY8" fmla="*/ 99450 h 3259617"/>
                    <a:gd name="connsiteX9" fmla="*/ 3013862 w 3335731"/>
                    <a:gd name="connsiteY9" fmla="*/ 48244 h 3259617"/>
                    <a:gd name="connsiteX10" fmla="*/ 2714644 w 3335731"/>
                    <a:gd name="connsiteY10" fmla="*/ 115492 h 3259617"/>
                    <a:gd name="connsiteX11" fmla="*/ 2348468 w 3335731"/>
                    <a:gd name="connsiteY11" fmla="*/ 229231 h 3259617"/>
                    <a:gd name="connsiteX12" fmla="*/ 1909074 w 3335731"/>
                    <a:gd name="connsiteY12" fmla="*/ 343194 h 3259617"/>
                    <a:gd name="connsiteX13" fmla="*/ 1631513 w 3335731"/>
                    <a:gd name="connsiteY13" fmla="*/ 689383 h 3259617"/>
                    <a:gd name="connsiteX14" fmla="*/ 1185768 w 3335731"/>
                    <a:gd name="connsiteY14" fmla="*/ 1035796 h 3259617"/>
                    <a:gd name="connsiteX15" fmla="*/ 631706 w 3335731"/>
                    <a:gd name="connsiteY15" fmla="*/ 1292053 h 3259617"/>
                    <a:gd name="connsiteX16" fmla="*/ 540138 w 3335731"/>
                    <a:gd name="connsiteY16" fmla="*/ 1738311 h 3259617"/>
                    <a:gd name="connsiteX17" fmla="*/ 349108 w 3335731"/>
                    <a:gd name="connsiteY17" fmla="*/ 2327122 h 3259617"/>
                    <a:gd name="connsiteX18" fmla="*/ 563270 w 3335731"/>
                    <a:gd name="connsiteY18" fmla="*/ 3259617 h 3259617"/>
                    <a:gd name="connsiteX19" fmla="*/ 482803 w 3335731"/>
                    <a:gd name="connsiteY19" fmla="*/ 3244986 h 3259617"/>
                    <a:gd name="connsiteX0" fmla="*/ 482803 w 3335731"/>
                    <a:gd name="connsiteY0" fmla="*/ 3244986 h 3259617"/>
                    <a:gd name="connsiteX1" fmla="*/ 0 w 3335731"/>
                    <a:gd name="connsiteY1" fmla="*/ 2389108 h 3259617"/>
                    <a:gd name="connsiteX2" fmla="*/ 288117 w 3335731"/>
                    <a:gd name="connsiteY2" fmla="*/ 1852500 h 3259617"/>
                    <a:gd name="connsiteX3" fmla="*/ 618006 w 3335731"/>
                    <a:gd name="connsiteY3" fmla="*/ 893727 h 3259617"/>
                    <a:gd name="connsiteX4" fmla="*/ 1353312 w 3335731"/>
                    <a:gd name="connsiteY4" fmla="*/ 611514 h 3259617"/>
                    <a:gd name="connsiteX5" fmla="*/ 2017840 w 3335731"/>
                    <a:gd name="connsiteY5" fmla="*/ 124444 h 3259617"/>
                    <a:gd name="connsiteX6" fmla="*/ 2508407 w 3335731"/>
                    <a:gd name="connsiteY6" fmla="*/ 90242 h 3259617"/>
                    <a:gd name="connsiteX7" fmla="*/ 3072384 w 3335731"/>
                    <a:gd name="connsiteY7" fmla="*/ 4353 h 3259617"/>
                    <a:gd name="connsiteX8" fmla="*/ 3335731 w 3335731"/>
                    <a:gd name="connsiteY8" fmla="*/ 99450 h 3259617"/>
                    <a:gd name="connsiteX9" fmla="*/ 3013862 w 3335731"/>
                    <a:gd name="connsiteY9" fmla="*/ 48244 h 3259617"/>
                    <a:gd name="connsiteX10" fmla="*/ 2714644 w 3335731"/>
                    <a:gd name="connsiteY10" fmla="*/ 115492 h 3259617"/>
                    <a:gd name="connsiteX11" fmla="*/ 2348468 w 3335731"/>
                    <a:gd name="connsiteY11" fmla="*/ 229231 h 3259617"/>
                    <a:gd name="connsiteX12" fmla="*/ 1909074 w 3335731"/>
                    <a:gd name="connsiteY12" fmla="*/ 343194 h 3259617"/>
                    <a:gd name="connsiteX13" fmla="*/ 1631513 w 3335731"/>
                    <a:gd name="connsiteY13" fmla="*/ 689383 h 3259617"/>
                    <a:gd name="connsiteX14" fmla="*/ 1185768 w 3335731"/>
                    <a:gd name="connsiteY14" fmla="*/ 1035796 h 3259617"/>
                    <a:gd name="connsiteX15" fmla="*/ 631706 w 3335731"/>
                    <a:gd name="connsiteY15" fmla="*/ 1292053 h 3259617"/>
                    <a:gd name="connsiteX16" fmla="*/ 540138 w 3335731"/>
                    <a:gd name="connsiteY16" fmla="*/ 1738311 h 3259617"/>
                    <a:gd name="connsiteX17" fmla="*/ 349108 w 3335731"/>
                    <a:gd name="connsiteY17" fmla="*/ 2327122 h 3259617"/>
                    <a:gd name="connsiteX18" fmla="*/ 563270 w 3335731"/>
                    <a:gd name="connsiteY18" fmla="*/ 3259617 h 3259617"/>
                    <a:gd name="connsiteX19" fmla="*/ 482803 w 3335731"/>
                    <a:gd name="connsiteY19" fmla="*/ 3244986 h 3259617"/>
                    <a:gd name="connsiteX0" fmla="*/ 514887 w 3335731"/>
                    <a:gd name="connsiteY0" fmla="*/ 3244986 h 3259617"/>
                    <a:gd name="connsiteX1" fmla="*/ 0 w 3335731"/>
                    <a:gd name="connsiteY1" fmla="*/ 2389108 h 3259617"/>
                    <a:gd name="connsiteX2" fmla="*/ 288117 w 3335731"/>
                    <a:gd name="connsiteY2" fmla="*/ 1852500 h 3259617"/>
                    <a:gd name="connsiteX3" fmla="*/ 618006 w 3335731"/>
                    <a:gd name="connsiteY3" fmla="*/ 893727 h 3259617"/>
                    <a:gd name="connsiteX4" fmla="*/ 1353312 w 3335731"/>
                    <a:gd name="connsiteY4" fmla="*/ 611514 h 3259617"/>
                    <a:gd name="connsiteX5" fmla="*/ 2017840 w 3335731"/>
                    <a:gd name="connsiteY5" fmla="*/ 124444 h 3259617"/>
                    <a:gd name="connsiteX6" fmla="*/ 2508407 w 3335731"/>
                    <a:gd name="connsiteY6" fmla="*/ 90242 h 3259617"/>
                    <a:gd name="connsiteX7" fmla="*/ 3072384 w 3335731"/>
                    <a:gd name="connsiteY7" fmla="*/ 4353 h 3259617"/>
                    <a:gd name="connsiteX8" fmla="*/ 3335731 w 3335731"/>
                    <a:gd name="connsiteY8" fmla="*/ 99450 h 3259617"/>
                    <a:gd name="connsiteX9" fmla="*/ 3013862 w 3335731"/>
                    <a:gd name="connsiteY9" fmla="*/ 48244 h 3259617"/>
                    <a:gd name="connsiteX10" fmla="*/ 2714644 w 3335731"/>
                    <a:gd name="connsiteY10" fmla="*/ 115492 h 3259617"/>
                    <a:gd name="connsiteX11" fmla="*/ 2348468 w 3335731"/>
                    <a:gd name="connsiteY11" fmla="*/ 229231 h 3259617"/>
                    <a:gd name="connsiteX12" fmla="*/ 1909074 w 3335731"/>
                    <a:gd name="connsiteY12" fmla="*/ 343194 h 3259617"/>
                    <a:gd name="connsiteX13" fmla="*/ 1631513 w 3335731"/>
                    <a:gd name="connsiteY13" fmla="*/ 689383 h 3259617"/>
                    <a:gd name="connsiteX14" fmla="*/ 1185768 w 3335731"/>
                    <a:gd name="connsiteY14" fmla="*/ 1035796 h 3259617"/>
                    <a:gd name="connsiteX15" fmla="*/ 631706 w 3335731"/>
                    <a:gd name="connsiteY15" fmla="*/ 1292053 h 3259617"/>
                    <a:gd name="connsiteX16" fmla="*/ 540138 w 3335731"/>
                    <a:gd name="connsiteY16" fmla="*/ 1738311 h 3259617"/>
                    <a:gd name="connsiteX17" fmla="*/ 349108 w 3335731"/>
                    <a:gd name="connsiteY17" fmla="*/ 2327122 h 3259617"/>
                    <a:gd name="connsiteX18" fmla="*/ 563270 w 3335731"/>
                    <a:gd name="connsiteY18" fmla="*/ 3259617 h 3259617"/>
                    <a:gd name="connsiteX19" fmla="*/ 514887 w 3335731"/>
                    <a:gd name="connsiteY19" fmla="*/ 3244986 h 3259617"/>
                    <a:gd name="connsiteX0" fmla="*/ 514887 w 3335731"/>
                    <a:gd name="connsiteY0" fmla="*/ 3244986 h 3259617"/>
                    <a:gd name="connsiteX1" fmla="*/ 0 w 3335731"/>
                    <a:gd name="connsiteY1" fmla="*/ 2389108 h 3259617"/>
                    <a:gd name="connsiteX2" fmla="*/ 288117 w 3335731"/>
                    <a:gd name="connsiteY2" fmla="*/ 1852500 h 3259617"/>
                    <a:gd name="connsiteX3" fmla="*/ 618006 w 3335731"/>
                    <a:gd name="connsiteY3" fmla="*/ 893727 h 3259617"/>
                    <a:gd name="connsiteX4" fmla="*/ 1353312 w 3335731"/>
                    <a:gd name="connsiteY4" fmla="*/ 611514 h 3259617"/>
                    <a:gd name="connsiteX5" fmla="*/ 2017840 w 3335731"/>
                    <a:gd name="connsiteY5" fmla="*/ 124444 h 3259617"/>
                    <a:gd name="connsiteX6" fmla="*/ 2508407 w 3335731"/>
                    <a:gd name="connsiteY6" fmla="*/ 90242 h 3259617"/>
                    <a:gd name="connsiteX7" fmla="*/ 3072384 w 3335731"/>
                    <a:gd name="connsiteY7" fmla="*/ 4353 h 3259617"/>
                    <a:gd name="connsiteX8" fmla="*/ 3335731 w 3335731"/>
                    <a:gd name="connsiteY8" fmla="*/ 99450 h 3259617"/>
                    <a:gd name="connsiteX9" fmla="*/ 3013862 w 3335731"/>
                    <a:gd name="connsiteY9" fmla="*/ 48244 h 3259617"/>
                    <a:gd name="connsiteX10" fmla="*/ 2714644 w 3335731"/>
                    <a:gd name="connsiteY10" fmla="*/ 115492 h 3259617"/>
                    <a:gd name="connsiteX11" fmla="*/ 2348468 w 3335731"/>
                    <a:gd name="connsiteY11" fmla="*/ 229231 h 3259617"/>
                    <a:gd name="connsiteX12" fmla="*/ 1909074 w 3335731"/>
                    <a:gd name="connsiteY12" fmla="*/ 343194 h 3259617"/>
                    <a:gd name="connsiteX13" fmla="*/ 1631513 w 3335731"/>
                    <a:gd name="connsiteY13" fmla="*/ 689383 h 3259617"/>
                    <a:gd name="connsiteX14" fmla="*/ 1185768 w 3335731"/>
                    <a:gd name="connsiteY14" fmla="*/ 1035796 h 3259617"/>
                    <a:gd name="connsiteX15" fmla="*/ 631706 w 3335731"/>
                    <a:gd name="connsiteY15" fmla="*/ 1292053 h 3259617"/>
                    <a:gd name="connsiteX16" fmla="*/ 540138 w 3335731"/>
                    <a:gd name="connsiteY16" fmla="*/ 1738311 h 3259617"/>
                    <a:gd name="connsiteX17" fmla="*/ 349108 w 3335731"/>
                    <a:gd name="connsiteY17" fmla="*/ 2327122 h 3259617"/>
                    <a:gd name="connsiteX18" fmla="*/ 563270 w 3335731"/>
                    <a:gd name="connsiteY18" fmla="*/ 3259617 h 3259617"/>
                    <a:gd name="connsiteX19" fmla="*/ 514887 w 3335731"/>
                    <a:gd name="connsiteY19" fmla="*/ 3244986 h 3259617"/>
                    <a:gd name="connsiteX0" fmla="*/ 514887 w 3335731"/>
                    <a:gd name="connsiteY0" fmla="*/ 3244986 h 3259617"/>
                    <a:gd name="connsiteX1" fmla="*/ 0 w 3335731"/>
                    <a:gd name="connsiteY1" fmla="*/ 2389108 h 3259617"/>
                    <a:gd name="connsiteX2" fmla="*/ 288117 w 3335731"/>
                    <a:gd name="connsiteY2" fmla="*/ 1852500 h 3259617"/>
                    <a:gd name="connsiteX3" fmla="*/ 618006 w 3335731"/>
                    <a:gd name="connsiteY3" fmla="*/ 893727 h 3259617"/>
                    <a:gd name="connsiteX4" fmla="*/ 1353312 w 3335731"/>
                    <a:gd name="connsiteY4" fmla="*/ 611514 h 3259617"/>
                    <a:gd name="connsiteX5" fmla="*/ 2017840 w 3335731"/>
                    <a:gd name="connsiteY5" fmla="*/ 124444 h 3259617"/>
                    <a:gd name="connsiteX6" fmla="*/ 2508407 w 3335731"/>
                    <a:gd name="connsiteY6" fmla="*/ 90242 h 3259617"/>
                    <a:gd name="connsiteX7" fmla="*/ 3072384 w 3335731"/>
                    <a:gd name="connsiteY7" fmla="*/ 4353 h 3259617"/>
                    <a:gd name="connsiteX8" fmla="*/ 3335731 w 3335731"/>
                    <a:gd name="connsiteY8" fmla="*/ 99450 h 3259617"/>
                    <a:gd name="connsiteX9" fmla="*/ 3013862 w 3335731"/>
                    <a:gd name="connsiteY9" fmla="*/ 48244 h 3259617"/>
                    <a:gd name="connsiteX10" fmla="*/ 2714644 w 3335731"/>
                    <a:gd name="connsiteY10" fmla="*/ 115492 h 3259617"/>
                    <a:gd name="connsiteX11" fmla="*/ 2348468 w 3335731"/>
                    <a:gd name="connsiteY11" fmla="*/ 229231 h 3259617"/>
                    <a:gd name="connsiteX12" fmla="*/ 1909074 w 3335731"/>
                    <a:gd name="connsiteY12" fmla="*/ 343194 h 3259617"/>
                    <a:gd name="connsiteX13" fmla="*/ 1631513 w 3335731"/>
                    <a:gd name="connsiteY13" fmla="*/ 689383 h 3259617"/>
                    <a:gd name="connsiteX14" fmla="*/ 1185768 w 3335731"/>
                    <a:gd name="connsiteY14" fmla="*/ 1035796 h 3259617"/>
                    <a:gd name="connsiteX15" fmla="*/ 631706 w 3335731"/>
                    <a:gd name="connsiteY15" fmla="*/ 1292053 h 3259617"/>
                    <a:gd name="connsiteX16" fmla="*/ 540138 w 3335731"/>
                    <a:gd name="connsiteY16" fmla="*/ 1738311 h 3259617"/>
                    <a:gd name="connsiteX17" fmla="*/ 349108 w 3335731"/>
                    <a:gd name="connsiteY17" fmla="*/ 2327122 h 3259617"/>
                    <a:gd name="connsiteX18" fmla="*/ 563270 w 3335731"/>
                    <a:gd name="connsiteY18" fmla="*/ 3259617 h 3259617"/>
                    <a:gd name="connsiteX19" fmla="*/ 514887 w 3335731"/>
                    <a:gd name="connsiteY19" fmla="*/ 3244986 h 3259617"/>
                    <a:gd name="connsiteX0" fmla="*/ 514887 w 3335731"/>
                    <a:gd name="connsiteY0" fmla="*/ 3244986 h 3259617"/>
                    <a:gd name="connsiteX1" fmla="*/ 0 w 3335731"/>
                    <a:gd name="connsiteY1" fmla="*/ 2389108 h 3259617"/>
                    <a:gd name="connsiteX2" fmla="*/ 288117 w 3335731"/>
                    <a:gd name="connsiteY2" fmla="*/ 1852500 h 3259617"/>
                    <a:gd name="connsiteX3" fmla="*/ 618006 w 3335731"/>
                    <a:gd name="connsiteY3" fmla="*/ 893727 h 3259617"/>
                    <a:gd name="connsiteX4" fmla="*/ 1353312 w 3335731"/>
                    <a:gd name="connsiteY4" fmla="*/ 611514 h 3259617"/>
                    <a:gd name="connsiteX5" fmla="*/ 2017840 w 3335731"/>
                    <a:gd name="connsiteY5" fmla="*/ 124444 h 3259617"/>
                    <a:gd name="connsiteX6" fmla="*/ 2508407 w 3335731"/>
                    <a:gd name="connsiteY6" fmla="*/ 90242 h 3259617"/>
                    <a:gd name="connsiteX7" fmla="*/ 3072384 w 3335731"/>
                    <a:gd name="connsiteY7" fmla="*/ 4353 h 3259617"/>
                    <a:gd name="connsiteX8" fmla="*/ 3335731 w 3335731"/>
                    <a:gd name="connsiteY8" fmla="*/ 99450 h 3259617"/>
                    <a:gd name="connsiteX9" fmla="*/ 3013862 w 3335731"/>
                    <a:gd name="connsiteY9" fmla="*/ 48244 h 3259617"/>
                    <a:gd name="connsiteX10" fmla="*/ 2714644 w 3335731"/>
                    <a:gd name="connsiteY10" fmla="*/ 115492 h 3259617"/>
                    <a:gd name="connsiteX11" fmla="*/ 2348468 w 3335731"/>
                    <a:gd name="connsiteY11" fmla="*/ 229231 h 3259617"/>
                    <a:gd name="connsiteX12" fmla="*/ 1909074 w 3335731"/>
                    <a:gd name="connsiteY12" fmla="*/ 343194 h 3259617"/>
                    <a:gd name="connsiteX13" fmla="*/ 1631513 w 3335731"/>
                    <a:gd name="connsiteY13" fmla="*/ 689383 h 3259617"/>
                    <a:gd name="connsiteX14" fmla="*/ 1185768 w 3335731"/>
                    <a:gd name="connsiteY14" fmla="*/ 1035796 h 3259617"/>
                    <a:gd name="connsiteX15" fmla="*/ 631706 w 3335731"/>
                    <a:gd name="connsiteY15" fmla="*/ 1292053 h 3259617"/>
                    <a:gd name="connsiteX16" fmla="*/ 540138 w 3335731"/>
                    <a:gd name="connsiteY16" fmla="*/ 1738311 h 3259617"/>
                    <a:gd name="connsiteX17" fmla="*/ 349108 w 3335731"/>
                    <a:gd name="connsiteY17" fmla="*/ 2327122 h 3259617"/>
                    <a:gd name="connsiteX18" fmla="*/ 563270 w 3335731"/>
                    <a:gd name="connsiteY18" fmla="*/ 3259617 h 3259617"/>
                    <a:gd name="connsiteX19" fmla="*/ 514887 w 3335731"/>
                    <a:gd name="connsiteY19" fmla="*/ 3244986 h 3259617"/>
                    <a:gd name="connsiteX0" fmla="*/ 519876 w 3340720"/>
                    <a:gd name="connsiteY0" fmla="*/ 3244986 h 3259617"/>
                    <a:gd name="connsiteX1" fmla="*/ 4989 w 3340720"/>
                    <a:gd name="connsiteY1" fmla="*/ 2389108 h 3259617"/>
                    <a:gd name="connsiteX2" fmla="*/ 293106 w 3340720"/>
                    <a:gd name="connsiteY2" fmla="*/ 1852500 h 3259617"/>
                    <a:gd name="connsiteX3" fmla="*/ 622995 w 3340720"/>
                    <a:gd name="connsiteY3" fmla="*/ 893727 h 3259617"/>
                    <a:gd name="connsiteX4" fmla="*/ 1358301 w 3340720"/>
                    <a:gd name="connsiteY4" fmla="*/ 611514 h 3259617"/>
                    <a:gd name="connsiteX5" fmla="*/ 2022829 w 3340720"/>
                    <a:gd name="connsiteY5" fmla="*/ 124444 h 3259617"/>
                    <a:gd name="connsiteX6" fmla="*/ 2513396 w 3340720"/>
                    <a:gd name="connsiteY6" fmla="*/ 90242 h 3259617"/>
                    <a:gd name="connsiteX7" fmla="*/ 3077373 w 3340720"/>
                    <a:gd name="connsiteY7" fmla="*/ 4353 h 3259617"/>
                    <a:gd name="connsiteX8" fmla="*/ 3340720 w 3340720"/>
                    <a:gd name="connsiteY8" fmla="*/ 99450 h 3259617"/>
                    <a:gd name="connsiteX9" fmla="*/ 3018851 w 3340720"/>
                    <a:gd name="connsiteY9" fmla="*/ 48244 h 3259617"/>
                    <a:gd name="connsiteX10" fmla="*/ 2719633 w 3340720"/>
                    <a:gd name="connsiteY10" fmla="*/ 115492 h 3259617"/>
                    <a:gd name="connsiteX11" fmla="*/ 2353457 w 3340720"/>
                    <a:gd name="connsiteY11" fmla="*/ 229231 h 3259617"/>
                    <a:gd name="connsiteX12" fmla="*/ 1914063 w 3340720"/>
                    <a:gd name="connsiteY12" fmla="*/ 343194 h 3259617"/>
                    <a:gd name="connsiteX13" fmla="*/ 1636502 w 3340720"/>
                    <a:gd name="connsiteY13" fmla="*/ 689383 h 3259617"/>
                    <a:gd name="connsiteX14" fmla="*/ 1190757 w 3340720"/>
                    <a:gd name="connsiteY14" fmla="*/ 1035796 h 3259617"/>
                    <a:gd name="connsiteX15" fmla="*/ 636695 w 3340720"/>
                    <a:gd name="connsiteY15" fmla="*/ 1292053 h 3259617"/>
                    <a:gd name="connsiteX16" fmla="*/ 545127 w 3340720"/>
                    <a:gd name="connsiteY16" fmla="*/ 1738311 h 3259617"/>
                    <a:gd name="connsiteX17" fmla="*/ 354097 w 3340720"/>
                    <a:gd name="connsiteY17" fmla="*/ 2327122 h 3259617"/>
                    <a:gd name="connsiteX18" fmla="*/ 568259 w 3340720"/>
                    <a:gd name="connsiteY18" fmla="*/ 3259617 h 3259617"/>
                    <a:gd name="connsiteX19" fmla="*/ 519876 w 3340720"/>
                    <a:gd name="connsiteY19" fmla="*/ 3244986 h 3259617"/>
                    <a:gd name="connsiteX0" fmla="*/ 507425 w 3328269"/>
                    <a:gd name="connsiteY0" fmla="*/ 3244986 h 3259617"/>
                    <a:gd name="connsiteX1" fmla="*/ 5238 w 3328269"/>
                    <a:gd name="connsiteY1" fmla="*/ 2427208 h 3259617"/>
                    <a:gd name="connsiteX2" fmla="*/ 280655 w 3328269"/>
                    <a:gd name="connsiteY2" fmla="*/ 1852500 h 3259617"/>
                    <a:gd name="connsiteX3" fmla="*/ 610544 w 3328269"/>
                    <a:gd name="connsiteY3" fmla="*/ 893727 h 3259617"/>
                    <a:gd name="connsiteX4" fmla="*/ 1345850 w 3328269"/>
                    <a:gd name="connsiteY4" fmla="*/ 611514 h 3259617"/>
                    <a:gd name="connsiteX5" fmla="*/ 2010378 w 3328269"/>
                    <a:gd name="connsiteY5" fmla="*/ 124444 h 3259617"/>
                    <a:gd name="connsiteX6" fmla="*/ 2500945 w 3328269"/>
                    <a:gd name="connsiteY6" fmla="*/ 90242 h 3259617"/>
                    <a:gd name="connsiteX7" fmla="*/ 3064922 w 3328269"/>
                    <a:gd name="connsiteY7" fmla="*/ 4353 h 3259617"/>
                    <a:gd name="connsiteX8" fmla="*/ 3328269 w 3328269"/>
                    <a:gd name="connsiteY8" fmla="*/ 99450 h 3259617"/>
                    <a:gd name="connsiteX9" fmla="*/ 3006400 w 3328269"/>
                    <a:gd name="connsiteY9" fmla="*/ 48244 h 3259617"/>
                    <a:gd name="connsiteX10" fmla="*/ 2707182 w 3328269"/>
                    <a:gd name="connsiteY10" fmla="*/ 115492 h 3259617"/>
                    <a:gd name="connsiteX11" fmla="*/ 2341006 w 3328269"/>
                    <a:gd name="connsiteY11" fmla="*/ 229231 h 3259617"/>
                    <a:gd name="connsiteX12" fmla="*/ 1901612 w 3328269"/>
                    <a:gd name="connsiteY12" fmla="*/ 343194 h 3259617"/>
                    <a:gd name="connsiteX13" fmla="*/ 1624051 w 3328269"/>
                    <a:gd name="connsiteY13" fmla="*/ 689383 h 3259617"/>
                    <a:gd name="connsiteX14" fmla="*/ 1178306 w 3328269"/>
                    <a:gd name="connsiteY14" fmla="*/ 1035796 h 3259617"/>
                    <a:gd name="connsiteX15" fmla="*/ 624244 w 3328269"/>
                    <a:gd name="connsiteY15" fmla="*/ 1292053 h 3259617"/>
                    <a:gd name="connsiteX16" fmla="*/ 532676 w 3328269"/>
                    <a:gd name="connsiteY16" fmla="*/ 1738311 h 3259617"/>
                    <a:gd name="connsiteX17" fmla="*/ 341646 w 3328269"/>
                    <a:gd name="connsiteY17" fmla="*/ 2327122 h 3259617"/>
                    <a:gd name="connsiteX18" fmla="*/ 555808 w 3328269"/>
                    <a:gd name="connsiteY18" fmla="*/ 3259617 h 3259617"/>
                    <a:gd name="connsiteX19" fmla="*/ 507425 w 3328269"/>
                    <a:gd name="connsiteY19" fmla="*/ 3244986 h 3259617"/>
                    <a:gd name="connsiteX0" fmla="*/ 507090 w 3327934"/>
                    <a:gd name="connsiteY0" fmla="*/ 3244986 h 3259617"/>
                    <a:gd name="connsiteX1" fmla="*/ 4903 w 3327934"/>
                    <a:gd name="connsiteY1" fmla="*/ 2427208 h 3259617"/>
                    <a:gd name="connsiteX2" fmla="*/ 280320 w 3327934"/>
                    <a:gd name="connsiteY2" fmla="*/ 1852500 h 3259617"/>
                    <a:gd name="connsiteX3" fmla="*/ 610209 w 3327934"/>
                    <a:gd name="connsiteY3" fmla="*/ 893727 h 3259617"/>
                    <a:gd name="connsiteX4" fmla="*/ 1345515 w 3327934"/>
                    <a:gd name="connsiteY4" fmla="*/ 611514 h 3259617"/>
                    <a:gd name="connsiteX5" fmla="*/ 2010043 w 3327934"/>
                    <a:gd name="connsiteY5" fmla="*/ 124444 h 3259617"/>
                    <a:gd name="connsiteX6" fmla="*/ 2500610 w 3327934"/>
                    <a:gd name="connsiteY6" fmla="*/ 90242 h 3259617"/>
                    <a:gd name="connsiteX7" fmla="*/ 3064587 w 3327934"/>
                    <a:gd name="connsiteY7" fmla="*/ 4353 h 3259617"/>
                    <a:gd name="connsiteX8" fmla="*/ 3327934 w 3327934"/>
                    <a:gd name="connsiteY8" fmla="*/ 99450 h 3259617"/>
                    <a:gd name="connsiteX9" fmla="*/ 3006065 w 3327934"/>
                    <a:gd name="connsiteY9" fmla="*/ 48244 h 3259617"/>
                    <a:gd name="connsiteX10" fmla="*/ 2706847 w 3327934"/>
                    <a:gd name="connsiteY10" fmla="*/ 115492 h 3259617"/>
                    <a:gd name="connsiteX11" fmla="*/ 2340671 w 3327934"/>
                    <a:gd name="connsiteY11" fmla="*/ 229231 h 3259617"/>
                    <a:gd name="connsiteX12" fmla="*/ 1901277 w 3327934"/>
                    <a:gd name="connsiteY12" fmla="*/ 343194 h 3259617"/>
                    <a:gd name="connsiteX13" fmla="*/ 1623716 w 3327934"/>
                    <a:gd name="connsiteY13" fmla="*/ 689383 h 3259617"/>
                    <a:gd name="connsiteX14" fmla="*/ 1177971 w 3327934"/>
                    <a:gd name="connsiteY14" fmla="*/ 1035796 h 3259617"/>
                    <a:gd name="connsiteX15" fmla="*/ 623909 w 3327934"/>
                    <a:gd name="connsiteY15" fmla="*/ 1292053 h 3259617"/>
                    <a:gd name="connsiteX16" fmla="*/ 532341 w 3327934"/>
                    <a:gd name="connsiteY16" fmla="*/ 1738311 h 3259617"/>
                    <a:gd name="connsiteX17" fmla="*/ 341311 w 3327934"/>
                    <a:gd name="connsiteY17" fmla="*/ 2327122 h 3259617"/>
                    <a:gd name="connsiteX18" fmla="*/ 555473 w 3327934"/>
                    <a:gd name="connsiteY18" fmla="*/ 3259617 h 3259617"/>
                    <a:gd name="connsiteX19" fmla="*/ 507090 w 3327934"/>
                    <a:gd name="connsiteY19" fmla="*/ 3244986 h 325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7934" h="3259617">
                      <a:moveTo>
                        <a:pt x="507090" y="3244986"/>
                      </a:moveTo>
                      <a:cubicBezTo>
                        <a:pt x="346156" y="2959693"/>
                        <a:pt x="105679" y="2712501"/>
                        <a:pt x="4903" y="2427208"/>
                      </a:cubicBezTo>
                      <a:cubicBezTo>
                        <a:pt x="-35500" y="2228536"/>
                        <a:pt x="184281" y="2107569"/>
                        <a:pt x="280320" y="1852500"/>
                      </a:cubicBezTo>
                      <a:cubicBezTo>
                        <a:pt x="387609" y="1520878"/>
                        <a:pt x="294373" y="1317591"/>
                        <a:pt x="610209" y="893727"/>
                      </a:cubicBezTo>
                      <a:cubicBezTo>
                        <a:pt x="908785" y="583087"/>
                        <a:pt x="1087044" y="689543"/>
                        <a:pt x="1345515" y="611514"/>
                      </a:cubicBezTo>
                      <a:cubicBezTo>
                        <a:pt x="1599108" y="467872"/>
                        <a:pt x="1756450" y="312201"/>
                        <a:pt x="2010043" y="124444"/>
                      </a:cubicBezTo>
                      <a:cubicBezTo>
                        <a:pt x="2240408" y="11443"/>
                        <a:pt x="2358477" y="58864"/>
                        <a:pt x="2500610" y="90242"/>
                      </a:cubicBezTo>
                      <a:cubicBezTo>
                        <a:pt x="2764802" y="-22609"/>
                        <a:pt x="2872584" y="898"/>
                        <a:pt x="3064587" y="4353"/>
                      </a:cubicBezTo>
                      <a:cubicBezTo>
                        <a:pt x="3152369" y="36052"/>
                        <a:pt x="3216089" y="63742"/>
                        <a:pt x="3327934" y="99450"/>
                      </a:cubicBezTo>
                      <a:cubicBezTo>
                        <a:pt x="3196581" y="102434"/>
                        <a:pt x="3113355" y="65313"/>
                        <a:pt x="3006065" y="48244"/>
                      </a:cubicBezTo>
                      <a:cubicBezTo>
                        <a:pt x="2804726" y="98734"/>
                        <a:pt x="2803912" y="73023"/>
                        <a:pt x="2706847" y="115492"/>
                      </a:cubicBezTo>
                      <a:cubicBezTo>
                        <a:pt x="2584788" y="153405"/>
                        <a:pt x="2639193" y="219392"/>
                        <a:pt x="2340671" y="229231"/>
                      </a:cubicBezTo>
                      <a:cubicBezTo>
                        <a:pt x="2101965" y="283261"/>
                        <a:pt x="2063784" y="229005"/>
                        <a:pt x="1901277" y="343194"/>
                      </a:cubicBezTo>
                      <a:lnTo>
                        <a:pt x="1623716" y="689383"/>
                      </a:lnTo>
                      <a:cubicBezTo>
                        <a:pt x="1452408" y="933190"/>
                        <a:pt x="1329226" y="920325"/>
                        <a:pt x="1177971" y="1035796"/>
                      </a:cubicBezTo>
                      <a:cubicBezTo>
                        <a:pt x="997294" y="1106510"/>
                        <a:pt x="840681" y="1137118"/>
                        <a:pt x="623909" y="1292053"/>
                      </a:cubicBezTo>
                      <a:cubicBezTo>
                        <a:pt x="455691" y="1623953"/>
                        <a:pt x="544148" y="1554800"/>
                        <a:pt x="532341" y="1738311"/>
                      </a:cubicBezTo>
                      <a:cubicBezTo>
                        <a:pt x="515989" y="1929538"/>
                        <a:pt x="365529" y="2081592"/>
                        <a:pt x="341311" y="2327122"/>
                      </a:cubicBezTo>
                      <a:cubicBezTo>
                        <a:pt x="329124" y="2668905"/>
                        <a:pt x="676233" y="2968945"/>
                        <a:pt x="555473" y="3259617"/>
                      </a:cubicBezTo>
                      <a:lnTo>
                        <a:pt x="507090" y="3244986"/>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0" name="Oval 2">
                  <a:extLst>
                    <a:ext uri="{FF2B5EF4-FFF2-40B4-BE49-F238E27FC236}">
                      <a16:creationId xmlns:a16="http://schemas.microsoft.com/office/drawing/2014/main" id="{2DEC02B0-5827-44E0-9D84-7EA2B5D8B11F}"/>
                    </a:ext>
                  </a:extLst>
                </p:cNvPr>
                <p:cNvSpPr/>
                <p:nvPr/>
              </p:nvSpPr>
              <p:spPr>
                <a:xfrm rot="20530212">
                  <a:off x="660963" y="4274699"/>
                  <a:ext cx="254913" cy="424615"/>
                </a:xfrm>
                <a:custGeom>
                  <a:avLst/>
                  <a:gdLst>
                    <a:gd name="connsiteX0" fmla="*/ 0 w 328863"/>
                    <a:gd name="connsiteY0" fmla="*/ 232611 h 465221"/>
                    <a:gd name="connsiteX1" fmla="*/ 164432 w 328863"/>
                    <a:gd name="connsiteY1" fmla="*/ 0 h 465221"/>
                    <a:gd name="connsiteX2" fmla="*/ 328864 w 328863"/>
                    <a:gd name="connsiteY2" fmla="*/ 232611 h 465221"/>
                    <a:gd name="connsiteX3" fmla="*/ 164432 w 328863"/>
                    <a:gd name="connsiteY3" fmla="*/ 465222 h 465221"/>
                    <a:gd name="connsiteX4" fmla="*/ 0 w 328863"/>
                    <a:gd name="connsiteY4" fmla="*/ 232611 h 465221"/>
                    <a:gd name="connsiteX0" fmla="*/ 0 w 252775"/>
                    <a:gd name="connsiteY0" fmla="*/ 232611 h 465222"/>
                    <a:gd name="connsiteX1" fmla="*/ 164432 w 252775"/>
                    <a:gd name="connsiteY1" fmla="*/ 0 h 465222"/>
                    <a:gd name="connsiteX2" fmla="*/ 252775 w 252775"/>
                    <a:gd name="connsiteY2" fmla="*/ 233415 h 465222"/>
                    <a:gd name="connsiteX3" fmla="*/ 164432 w 252775"/>
                    <a:gd name="connsiteY3" fmla="*/ 465222 h 465222"/>
                    <a:gd name="connsiteX4" fmla="*/ 0 w 252775"/>
                    <a:gd name="connsiteY4" fmla="*/ 232611 h 465222"/>
                    <a:gd name="connsiteX0" fmla="*/ 340 w 253115"/>
                    <a:gd name="connsiteY0" fmla="*/ 232611 h 469441"/>
                    <a:gd name="connsiteX1" fmla="*/ 164772 w 253115"/>
                    <a:gd name="connsiteY1" fmla="*/ 0 h 469441"/>
                    <a:gd name="connsiteX2" fmla="*/ 253115 w 253115"/>
                    <a:gd name="connsiteY2" fmla="*/ 233415 h 469441"/>
                    <a:gd name="connsiteX3" fmla="*/ 125498 w 253115"/>
                    <a:gd name="connsiteY3" fmla="*/ 469441 h 469441"/>
                    <a:gd name="connsiteX4" fmla="*/ 340 w 253115"/>
                    <a:gd name="connsiteY4" fmla="*/ 232611 h 469441"/>
                    <a:gd name="connsiteX0" fmla="*/ 434 w 253209"/>
                    <a:gd name="connsiteY0" fmla="*/ 232611 h 483888"/>
                    <a:gd name="connsiteX1" fmla="*/ 164866 w 253209"/>
                    <a:gd name="connsiteY1" fmla="*/ 0 h 483888"/>
                    <a:gd name="connsiteX2" fmla="*/ 253209 w 253209"/>
                    <a:gd name="connsiteY2" fmla="*/ 233415 h 483888"/>
                    <a:gd name="connsiteX3" fmla="*/ 125592 w 253209"/>
                    <a:gd name="connsiteY3" fmla="*/ 469441 h 483888"/>
                    <a:gd name="connsiteX4" fmla="*/ 434 w 253209"/>
                    <a:gd name="connsiteY4" fmla="*/ 232611 h 483888"/>
                    <a:gd name="connsiteX0" fmla="*/ 557 w 253332"/>
                    <a:gd name="connsiteY0" fmla="*/ 232611 h 470135"/>
                    <a:gd name="connsiteX1" fmla="*/ 164989 w 253332"/>
                    <a:gd name="connsiteY1" fmla="*/ 0 h 470135"/>
                    <a:gd name="connsiteX2" fmla="*/ 253332 w 253332"/>
                    <a:gd name="connsiteY2" fmla="*/ 233415 h 470135"/>
                    <a:gd name="connsiteX3" fmla="*/ 125715 w 253332"/>
                    <a:gd name="connsiteY3" fmla="*/ 469441 h 470135"/>
                    <a:gd name="connsiteX4" fmla="*/ 557 w 253332"/>
                    <a:gd name="connsiteY4" fmla="*/ 232611 h 470135"/>
                    <a:gd name="connsiteX0" fmla="*/ 557 w 253332"/>
                    <a:gd name="connsiteY0" fmla="*/ 232611 h 470135"/>
                    <a:gd name="connsiteX1" fmla="*/ 164989 w 253332"/>
                    <a:gd name="connsiteY1" fmla="*/ 0 h 470135"/>
                    <a:gd name="connsiteX2" fmla="*/ 253332 w 253332"/>
                    <a:gd name="connsiteY2" fmla="*/ 233415 h 470135"/>
                    <a:gd name="connsiteX3" fmla="*/ 125715 w 253332"/>
                    <a:gd name="connsiteY3" fmla="*/ 469441 h 470135"/>
                    <a:gd name="connsiteX4" fmla="*/ 557 w 253332"/>
                    <a:gd name="connsiteY4" fmla="*/ 232611 h 470135"/>
                    <a:gd name="connsiteX0" fmla="*/ 557 w 253332"/>
                    <a:gd name="connsiteY0" fmla="*/ 232611 h 469441"/>
                    <a:gd name="connsiteX1" fmla="*/ 164989 w 253332"/>
                    <a:gd name="connsiteY1" fmla="*/ 0 h 469441"/>
                    <a:gd name="connsiteX2" fmla="*/ 253332 w 253332"/>
                    <a:gd name="connsiteY2" fmla="*/ 233415 h 469441"/>
                    <a:gd name="connsiteX3" fmla="*/ 125715 w 253332"/>
                    <a:gd name="connsiteY3" fmla="*/ 469441 h 469441"/>
                    <a:gd name="connsiteX4" fmla="*/ 557 w 253332"/>
                    <a:gd name="connsiteY4" fmla="*/ 232611 h 469441"/>
                    <a:gd name="connsiteX0" fmla="*/ 557 w 253332"/>
                    <a:gd name="connsiteY0" fmla="*/ 232611 h 469441"/>
                    <a:gd name="connsiteX1" fmla="*/ 164989 w 253332"/>
                    <a:gd name="connsiteY1" fmla="*/ 0 h 469441"/>
                    <a:gd name="connsiteX2" fmla="*/ 253332 w 253332"/>
                    <a:gd name="connsiteY2" fmla="*/ 233415 h 469441"/>
                    <a:gd name="connsiteX3" fmla="*/ 125715 w 253332"/>
                    <a:gd name="connsiteY3" fmla="*/ 469441 h 469441"/>
                    <a:gd name="connsiteX4" fmla="*/ 557 w 253332"/>
                    <a:gd name="connsiteY4" fmla="*/ 232611 h 469441"/>
                    <a:gd name="connsiteX0" fmla="*/ 6 w 252781"/>
                    <a:gd name="connsiteY0" fmla="*/ 187757 h 424587"/>
                    <a:gd name="connsiteX1" fmla="*/ 120522 w 252781"/>
                    <a:gd name="connsiteY1" fmla="*/ 1 h 424587"/>
                    <a:gd name="connsiteX2" fmla="*/ 252781 w 252781"/>
                    <a:gd name="connsiteY2" fmla="*/ 188561 h 424587"/>
                    <a:gd name="connsiteX3" fmla="*/ 125164 w 252781"/>
                    <a:gd name="connsiteY3" fmla="*/ 424587 h 424587"/>
                    <a:gd name="connsiteX4" fmla="*/ 6 w 252781"/>
                    <a:gd name="connsiteY4" fmla="*/ 187757 h 424587"/>
                    <a:gd name="connsiteX0" fmla="*/ 16 w 252791"/>
                    <a:gd name="connsiteY0" fmla="*/ 187885 h 424715"/>
                    <a:gd name="connsiteX1" fmla="*/ 120532 w 252791"/>
                    <a:gd name="connsiteY1" fmla="*/ 129 h 424715"/>
                    <a:gd name="connsiteX2" fmla="*/ 252791 w 252791"/>
                    <a:gd name="connsiteY2" fmla="*/ 188689 h 424715"/>
                    <a:gd name="connsiteX3" fmla="*/ 125174 w 252791"/>
                    <a:gd name="connsiteY3" fmla="*/ 424715 h 424715"/>
                    <a:gd name="connsiteX4" fmla="*/ 16 w 252791"/>
                    <a:gd name="connsiteY4" fmla="*/ 187885 h 424715"/>
                    <a:gd name="connsiteX0" fmla="*/ 16 w 252791"/>
                    <a:gd name="connsiteY0" fmla="*/ 187885 h 424715"/>
                    <a:gd name="connsiteX1" fmla="*/ 120532 w 252791"/>
                    <a:gd name="connsiteY1" fmla="*/ 129 h 424715"/>
                    <a:gd name="connsiteX2" fmla="*/ 252791 w 252791"/>
                    <a:gd name="connsiteY2" fmla="*/ 188689 h 424715"/>
                    <a:gd name="connsiteX3" fmla="*/ 125174 w 252791"/>
                    <a:gd name="connsiteY3" fmla="*/ 424715 h 424715"/>
                    <a:gd name="connsiteX4" fmla="*/ 16 w 252791"/>
                    <a:gd name="connsiteY4" fmla="*/ 187885 h 424715"/>
                    <a:gd name="connsiteX0" fmla="*/ 10695 w 263470"/>
                    <a:gd name="connsiteY0" fmla="*/ 187929 h 424759"/>
                    <a:gd name="connsiteX1" fmla="*/ 131211 w 263470"/>
                    <a:gd name="connsiteY1" fmla="*/ 173 h 424759"/>
                    <a:gd name="connsiteX2" fmla="*/ 263470 w 263470"/>
                    <a:gd name="connsiteY2" fmla="*/ 188733 h 424759"/>
                    <a:gd name="connsiteX3" fmla="*/ 135853 w 263470"/>
                    <a:gd name="connsiteY3" fmla="*/ 424759 h 424759"/>
                    <a:gd name="connsiteX4" fmla="*/ 10695 w 263470"/>
                    <a:gd name="connsiteY4" fmla="*/ 187929 h 424759"/>
                    <a:gd name="connsiteX0" fmla="*/ 7318 w 254913"/>
                    <a:gd name="connsiteY0" fmla="*/ 197878 h 424615"/>
                    <a:gd name="connsiteX1" fmla="*/ 122654 w 254913"/>
                    <a:gd name="connsiteY1" fmla="*/ 29 h 424615"/>
                    <a:gd name="connsiteX2" fmla="*/ 254913 w 254913"/>
                    <a:gd name="connsiteY2" fmla="*/ 188589 h 424615"/>
                    <a:gd name="connsiteX3" fmla="*/ 127296 w 254913"/>
                    <a:gd name="connsiteY3" fmla="*/ 424615 h 424615"/>
                    <a:gd name="connsiteX4" fmla="*/ 7318 w 254913"/>
                    <a:gd name="connsiteY4" fmla="*/ 197878 h 424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913" h="424615">
                      <a:moveTo>
                        <a:pt x="7318" y="197878"/>
                      </a:moveTo>
                      <a:cubicBezTo>
                        <a:pt x="-29314" y="94517"/>
                        <a:pt x="81388" y="1577"/>
                        <a:pt x="122654" y="29"/>
                      </a:cubicBezTo>
                      <a:cubicBezTo>
                        <a:pt x="163920" y="-1519"/>
                        <a:pt x="254913" y="60121"/>
                        <a:pt x="254913" y="188589"/>
                      </a:cubicBezTo>
                      <a:cubicBezTo>
                        <a:pt x="200636" y="341728"/>
                        <a:pt x="212941" y="341850"/>
                        <a:pt x="127296" y="424615"/>
                      </a:cubicBezTo>
                      <a:cubicBezTo>
                        <a:pt x="47412" y="332293"/>
                        <a:pt x="43950" y="301239"/>
                        <a:pt x="7318" y="1978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1" name="Oval 2">
                  <a:extLst>
                    <a:ext uri="{FF2B5EF4-FFF2-40B4-BE49-F238E27FC236}">
                      <a16:creationId xmlns:a16="http://schemas.microsoft.com/office/drawing/2014/main" id="{C89E2B25-F2CA-409C-B9AC-978AD964F0E3}"/>
                    </a:ext>
                  </a:extLst>
                </p:cNvPr>
                <p:cNvSpPr/>
                <p:nvPr/>
              </p:nvSpPr>
              <p:spPr>
                <a:xfrm rot="21138814">
                  <a:off x="799598" y="3871019"/>
                  <a:ext cx="256622" cy="430333"/>
                </a:xfrm>
                <a:custGeom>
                  <a:avLst/>
                  <a:gdLst>
                    <a:gd name="connsiteX0" fmla="*/ 0 w 328863"/>
                    <a:gd name="connsiteY0" fmla="*/ 232611 h 465221"/>
                    <a:gd name="connsiteX1" fmla="*/ 164432 w 328863"/>
                    <a:gd name="connsiteY1" fmla="*/ 0 h 465221"/>
                    <a:gd name="connsiteX2" fmla="*/ 328864 w 328863"/>
                    <a:gd name="connsiteY2" fmla="*/ 232611 h 465221"/>
                    <a:gd name="connsiteX3" fmla="*/ 164432 w 328863"/>
                    <a:gd name="connsiteY3" fmla="*/ 465222 h 465221"/>
                    <a:gd name="connsiteX4" fmla="*/ 0 w 328863"/>
                    <a:gd name="connsiteY4" fmla="*/ 232611 h 465221"/>
                    <a:gd name="connsiteX0" fmla="*/ 0 w 252775"/>
                    <a:gd name="connsiteY0" fmla="*/ 232611 h 465222"/>
                    <a:gd name="connsiteX1" fmla="*/ 164432 w 252775"/>
                    <a:gd name="connsiteY1" fmla="*/ 0 h 465222"/>
                    <a:gd name="connsiteX2" fmla="*/ 252775 w 252775"/>
                    <a:gd name="connsiteY2" fmla="*/ 233415 h 465222"/>
                    <a:gd name="connsiteX3" fmla="*/ 164432 w 252775"/>
                    <a:gd name="connsiteY3" fmla="*/ 465222 h 465222"/>
                    <a:gd name="connsiteX4" fmla="*/ 0 w 252775"/>
                    <a:gd name="connsiteY4" fmla="*/ 232611 h 465222"/>
                    <a:gd name="connsiteX0" fmla="*/ 340 w 253115"/>
                    <a:gd name="connsiteY0" fmla="*/ 232611 h 469441"/>
                    <a:gd name="connsiteX1" fmla="*/ 164772 w 253115"/>
                    <a:gd name="connsiteY1" fmla="*/ 0 h 469441"/>
                    <a:gd name="connsiteX2" fmla="*/ 253115 w 253115"/>
                    <a:gd name="connsiteY2" fmla="*/ 233415 h 469441"/>
                    <a:gd name="connsiteX3" fmla="*/ 125498 w 253115"/>
                    <a:gd name="connsiteY3" fmla="*/ 469441 h 469441"/>
                    <a:gd name="connsiteX4" fmla="*/ 340 w 253115"/>
                    <a:gd name="connsiteY4" fmla="*/ 232611 h 469441"/>
                    <a:gd name="connsiteX0" fmla="*/ 434 w 253209"/>
                    <a:gd name="connsiteY0" fmla="*/ 232611 h 483888"/>
                    <a:gd name="connsiteX1" fmla="*/ 164866 w 253209"/>
                    <a:gd name="connsiteY1" fmla="*/ 0 h 483888"/>
                    <a:gd name="connsiteX2" fmla="*/ 253209 w 253209"/>
                    <a:gd name="connsiteY2" fmla="*/ 233415 h 483888"/>
                    <a:gd name="connsiteX3" fmla="*/ 125592 w 253209"/>
                    <a:gd name="connsiteY3" fmla="*/ 469441 h 483888"/>
                    <a:gd name="connsiteX4" fmla="*/ 434 w 253209"/>
                    <a:gd name="connsiteY4" fmla="*/ 232611 h 483888"/>
                    <a:gd name="connsiteX0" fmla="*/ 557 w 253332"/>
                    <a:gd name="connsiteY0" fmla="*/ 232611 h 470135"/>
                    <a:gd name="connsiteX1" fmla="*/ 164989 w 253332"/>
                    <a:gd name="connsiteY1" fmla="*/ 0 h 470135"/>
                    <a:gd name="connsiteX2" fmla="*/ 253332 w 253332"/>
                    <a:gd name="connsiteY2" fmla="*/ 233415 h 470135"/>
                    <a:gd name="connsiteX3" fmla="*/ 125715 w 253332"/>
                    <a:gd name="connsiteY3" fmla="*/ 469441 h 470135"/>
                    <a:gd name="connsiteX4" fmla="*/ 557 w 253332"/>
                    <a:gd name="connsiteY4" fmla="*/ 232611 h 470135"/>
                    <a:gd name="connsiteX0" fmla="*/ 557 w 253332"/>
                    <a:gd name="connsiteY0" fmla="*/ 232611 h 470135"/>
                    <a:gd name="connsiteX1" fmla="*/ 164989 w 253332"/>
                    <a:gd name="connsiteY1" fmla="*/ 0 h 470135"/>
                    <a:gd name="connsiteX2" fmla="*/ 253332 w 253332"/>
                    <a:gd name="connsiteY2" fmla="*/ 233415 h 470135"/>
                    <a:gd name="connsiteX3" fmla="*/ 125715 w 253332"/>
                    <a:gd name="connsiteY3" fmla="*/ 469441 h 470135"/>
                    <a:gd name="connsiteX4" fmla="*/ 557 w 253332"/>
                    <a:gd name="connsiteY4" fmla="*/ 232611 h 470135"/>
                    <a:gd name="connsiteX0" fmla="*/ 557 w 253332"/>
                    <a:gd name="connsiteY0" fmla="*/ 232611 h 469441"/>
                    <a:gd name="connsiteX1" fmla="*/ 164989 w 253332"/>
                    <a:gd name="connsiteY1" fmla="*/ 0 h 469441"/>
                    <a:gd name="connsiteX2" fmla="*/ 253332 w 253332"/>
                    <a:gd name="connsiteY2" fmla="*/ 233415 h 469441"/>
                    <a:gd name="connsiteX3" fmla="*/ 125715 w 253332"/>
                    <a:gd name="connsiteY3" fmla="*/ 469441 h 469441"/>
                    <a:gd name="connsiteX4" fmla="*/ 557 w 253332"/>
                    <a:gd name="connsiteY4" fmla="*/ 232611 h 469441"/>
                    <a:gd name="connsiteX0" fmla="*/ 557 w 253332"/>
                    <a:gd name="connsiteY0" fmla="*/ 232611 h 469441"/>
                    <a:gd name="connsiteX1" fmla="*/ 164989 w 253332"/>
                    <a:gd name="connsiteY1" fmla="*/ 0 h 469441"/>
                    <a:gd name="connsiteX2" fmla="*/ 253332 w 253332"/>
                    <a:gd name="connsiteY2" fmla="*/ 233415 h 469441"/>
                    <a:gd name="connsiteX3" fmla="*/ 125715 w 253332"/>
                    <a:gd name="connsiteY3" fmla="*/ 469441 h 469441"/>
                    <a:gd name="connsiteX4" fmla="*/ 557 w 253332"/>
                    <a:gd name="connsiteY4" fmla="*/ 232611 h 469441"/>
                    <a:gd name="connsiteX0" fmla="*/ 6 w 252781"/>
                    <a:gd name="connsiteY0" fmla="*/ 187757 h 424587"/>
                    <a:gd name="connsiteX1" fmla="*/ 120522 w 252781"/>
                    <a:gd name="connsiteY1" fmla="*/ 1 h 424587"/>
                    <a:gd name="connsiteX2" fmla="*/ 252781 w 252781"/>
                    <a:gd name="connsiteY2" fmla="*/ 188561 h 424587"/>
                    <a:gd name="connsiteX3" fmla="*/ 125164 w 252781"/>
                    <a:gd name="connsiteY3" fmla="*/ 424587 h 424587"/>
                    <a:gd name="connsiteX4" fmla="*/ 6 w 252781"/>
                    <a:gd name="connsiteY4" fmla="*/ 187757 h 424587"/>
                    <a:gd name="connsiteX0" fmla="*/ 16 w 252791"/>
                    <a:gd name="connsiteY0" fmla="*/ 187885 h 424715"/>
                    <a:gd name="connsiteX1" fmla="*/ 120532 w 252791"/>
                    <a:gd name="connsiteY1" fmla="*/ 129 h 424715"/>
                    <a:gd name="connsiteX2" fmla="*/ 252791 w 252791"/>
                    <a:gd name="connsiteY2" fmla="*/ 188689 h 424715"/>
                    <a:gd name="connsiteX3" fmla="*/ 125174 w 252791"/>
                    <a:gd name="connsiteY3" fmla="*/ 424715 h 424715"/>
                    <a:gd name="connsiteX4" fmla="*/ 16 w 252791"/>
                    <a:gd name="connsiteY4" fmla="*/ 187885 h 424715"/>
                    <a:gd name="connsiteX0" fmla="*/ 16 w 252791"/>
                    <a:gd name="connsiteY0" fmla="*/ 187885 h 424715"/>
                    <a:gd name="connsiteX1" fmla="*/ 120532 w 252791"/>
                    <a:gd name="connsiteY1" fmla="*/ 129 h 424715"/>
                    <a:gd name="connsiteX2" fmla="*/ 252791 w 252791"/>
                    <a:gd name="connsiteY2" fmla="*/ 188689 h 424715"/>
                    <a:gd name="connsiteX3" fmla="*/ 125174 w 252791"/>
                    <a:gd name="connsiteY3" fmla="*/ 424715 h 424715"/>
                    <a:gd name="connsiteX4" fmla="*/ 16 w 252791"/>
                    <a:gd name="connsiteY4" fmla="*/ 187885 h 424715"/>
                    <a:gd name="connsiteX0" fmla="*/ 10695 w 263470"/>
                    <a:gd name="connsiteY0" fmla="*/ 187929 h 424759"/>
                    <a:gd name="connsiteX1" fmla="*/ 131211 w 263470"/>
                    <a:gd name="connsiteY1" fmla="*/ 173 h 424759"/>
                    <a:gd name="connsiteX2" fmla="*/ 263470 w 263470"/>
                    <a:gd name="connsiteY2" fmla="*/ 188733 h 424759"/>
                    <a:gd name="connsiteX3" fmla="*/ 135853 w 263470"/>
                    <a:gd name="connsiteY3" fmla="*/ 424759 h 424759"/>
                    <a:gd name="connsiteX4" fmla="*/ 10695 w 263470"/>
                    <a:gd name="connsiteY4" fmla="*/ 187929 h 424759"/>
                    <a:gd name="connsiteX0" fmla="*/ 7318 w 254913"/>
                    <a:gd name="connsiteY0" fmla="*/ 197878 h 424615"/>
                    <a:gd name="connsiteX1" fmla="*/ 122654 w 254913"/>
                    <a:gd name="connsiteY1" fmla="*/ 29 h 424615"/>
                    <a:gd name="connsiteX2" fmla="*/ 254913 w 254913"/>
                    <a:gd name="connsiteY2" fmla="*/ 188589 h 424615"/>
                    <a:gd name="connsiteX3" fmla="*/ 127296 w 254913"/>
                    <a:gd name="connsiteY3" fmla="*/ 424615 h 424615"/>
                    <a:gd name="connsiteX4" fmla="*/ 7318 w 254913"/>
                    <a:gd name="connsiteY4" fmla="*/ 197878 h 424615"/>
                    <a:gd name="connsiteX0" fmla="*/ 6971 w 262832"/>
                    <a:gd name="connsiteY0" fmla="*/ 229574 h 425052"/>
                    <a:gd name="connsiteX1" fmla="*/ 130573 w 262832"/>
                    <a:gd name="connsiteY1" fmla="*/ 466 h 425052"/>
                    <a:gd name="connsiteX2" fmla="*/ 262832 w 262832"/>
                    <a:gd name="connsiteY2" fmla="*/ 189026 h 425052"/>
                    <a:gd name="connsiteX3" fmla="*/ 135215 w 262832"/>
                    <a:gd name="connsiteY3" fmla="*/ 425052 h 425052"/>
                    <a:gd name="connsiteX4" fmla="*/ 6971 w 262832"/>
                    <a:gd name="connsiteY4" fmla="*/ 229574 h 425052"/>
                    <a:gd name="connsiteX0" fmla="*/ 19 w 255880"/>
                    <a:gd name="connsiteY0" fmla="*/ 229574 h 443851"/>
                    <a:gd name="connsiteX1" fmla="*/ 123621 w 255880"/>
                    <a:gd name="connsiteY1" fmla="*/ 466 h 443851"/>
                    <a:gd name="connsiteX2" fmla="*/ 255880 w 255880"/>
                    <a:gd name="connsiteY2" fmla="*/ 189026 h 443851"/>
                    <a:gd name="connsiteX3" fmla="*/ 117632 w 255880"/>
                    <a:gd name="connsiteY3" fmla="*/ 443851 h 443851"/>
                    <a:gd name="connsiteX4" fmla="*/ 19 w 255880"/>
                    <a:gd name="connsiteY4" fmla="*/ 229574 h 443851"/>
                    <a:gd name="connsiteX0" fmla="*/ 19 w 255880"/>
                    <a:gd name="connsiteY0" fmla="*/ 229261 h 443538"/>
                    <a:gd name="connsiteX1" fmla="*/ 123621 w 255880"/>
                    <a:gd name="connsiteY1" fmla="*/ 153 h 443538"/>
                    <a:gd name="connsiteX2" fmla="*/ 255880 w 255880"/>
                    <a:gd name="connsiteY2" fmla="*/ 188713 h 443538"/>
                    <a:gd name="connsiteX3" fmla="*/ 117632 w 255880"/>
                    <a:gd name="connsiteY3" fmla="*/ 443538 h 443538"/>
                    <a:gd name="connsiteX4" fmla="*/ 19 w 255880"/>
                    <a:gd name="connsiteY4" fmla="*/ 229261 h 443538"/>
                    <a:gd name="connsiteX0" fmla="*/ 761 w 256622"/>
                    <a:gd name="connsiteY0" fmla="*/ 216056 h 430333"/>
                    <a:gd name="connsiteX1" fmla="*/ 102345 w 256622"/>
                    <a:gd name="connsiteY1" fmla="*/ 164 h 430333"/>
                    <a:gd name="connsiteX2" fmla="*/ 256622 w 256622"/>
                    <a:gd name="connsiteY2" fmla="*/ 175508 h 430333"/>
                    <a:gd name="connsiteX3" fmla="*/ 118374 w 256622"/>
                    <a:gd name="connsiteY3" fmla="*/ 430333 h 430333"/>
                    <a:gd name="connsiteX4" fmla="*/ 761 w 256622"/>
                    <a:gd name="connsiteY4" fmla="*/ 216056 h 430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622" h="430333">
                      <a:moveTo>
                        <a:pt x="761" y="216056"/>
                      </a:moveTo>
                      <a:cubicBezTo>
                        <a:pt x="-1910" y="144361"/>
                        <a:pt x="-3353" y="-5634"/>
                        <a:pt x="102345" y="164"/>
                      </a:cubicBezTo>
                      <a:cubicBezTo>
                        <a:pt x="208043" y="5962"/>
                        <a:pt x="256622" y="47040"/>
                        <a:pt x="256622" y="175508"/>
                      </a:cubicBezTo>
                      <a:cubicBezTo>
                        <a:pt x="202345" y="328647"/>
                        <a:pt x="204019" y="347568"/>
                        <a:pt x="118374" y="430333"/>
                      </a:cubicBezTo>
                      <a:cubicBezTo>
                        <a:pt x="38490" y="338011"/>
                        <a:pt x="3432" y="287751"/>
                        <a:pt x="761" y="21605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2" name="Oval 2">
                  <a:extLst>
                    <a:ext uri="{FF2B5EF4-FFF2-40B4-BE49-F238E27FC236}">
                      <a16:creationId xmlns:a16="http://schemas.microsoft.com/office/drawing/2014/main" id="{12ACA233-0075-48A7-9874-CE4960034421}"/>
                    </a:ext>
                  </a:extLst>
                </p:cNvPr>
                <p:cNvSpPr>
                  <a:spLocks noChangeAspect="1"/>
                </p:cNvSpPr>
                <p:nvPr/>
              </p:nvSpPr>
              <p:spPr>
                <a:xfrm rot="457602">
                  <a:off x="1099667" y="3412227"/>
                  <a:ext cx="191891" cy="319638"/>
                </a:xfrm>
                <a:custGeom>
                  <a:avLst/>
                  <a:gdLst>
                    <a:gd name="connsiteX0" fmla="*/ 0 w 328863"/>
                    <a:gd name="connsiteY0" fmla="*/ 232611 h 465221"/>
                    <a:gd name="connsiteX1" fmla="*/ 164432 w 328863"/>
                    <a:gd name="connsiteY1" fmla="*/ 0 h 465221"/>
                    <a:gd name="connsiteX2" fmla="*/ 328864 w 328863"/>
                    <a:gd name="connsiteY2" fmla="*/ 232611 h 465221"/>
                    <a:gd name="connsiteX3" fmla="*/ 164432 w 328863"/>
                    <a:gd name="connsiteY3" fmla="*/ 465222 h 465221"/>
                    <a:gd name="connsiteX4" fmla="*/ 0 w 328863"/>
                    <a:gd name="connsiteY4" fmla="*/ 232611 h 465221"/>
                    <a:gd name="connsiteX0" fmla="*/ 0 w 252775"/>
                    <a:gd name="connsiteY0" fmla="*/ 232611 h 465222"/>
                    <a:gd name="connsiteX1" fmla="*/ 164432 w 252775"/>
                    <a:gd name="connsiteY1" fmla="*/ 0 h 465222"/>
                    <a:gd name="connsiteX2" fmla="*/ 252775 w 252775"/>
                    <a:gd name="connsiteY2" fmla="*/ 233415 h 465222"/>
                    <a:gd name="connsiteX3" fmla="*/ 164432 w 252775"/>
                    <a:gd name="connsiteY3" fmla="*/ 465222 h 465222"/>
                    <a:gd name="connsiteX4" fmla="*/ 0 w 252775"/>
                    <a:gd name="connsiteY4" fmla="*/ 232611 h 465222"/>
                    <a:gd name="connsiteX0" fmla="*/ 340 w 253115"/>
                    <a:gd name="connsiteY0" fmla="*/ 232611 h 469441"/>
                    <a:gd name="connsiteX1" fmla="*/ 164772 w 253115"/>
                    <a:gd name="connsiteY1" fmla="*/ 0 h 469441"/>
                    <a:gd name="connsiteX2" fmla="*/ 253115 w 253115"/>
                    <a:gd name="connsiteY2" fmla="*/ 233415 h 469441"/>
                    <a:gd name="connsiteX3" fmla="*/ 125498 w 253115"/>
                    <a:gd name="connsiteY3" fmla="*/ 469441 h 469441"/>
                    <a:gd name="connsiteX4" fmla="*/ 340 w 253115"/>
                    <a:gd name="connsiteY4" fmla="*/ 232611 h 469441"/>
                    <a:gd name="connsiteX0" fmla="*/ 434 w 253209"/>
                    <a:gd name="connsiteY0" fmla="*/ 232611 h 483888"/>
                    <a:gd name="connsiteX1" fmla="*/ 164866 w 253209"/>
                    <a:gd name="connsiteY1" fmla="*/ 0 h 483888"/>
                    <a:gd name="connsiteX2" fmla="*/ 253209 w 253209"/>
                    <a:gd name="connsiteY2" fmla="*/ 233415 h 483888"/>
                    <a:gd name="connsiteX3" fmla="*/ 125592 w 253209"/>
                    <a:gd name="connsiteY3" fmla="*/ 469441 h 483888"/>
                    <a:gd name="connsiteX4" fmla="*/ 434 w 253209"/>
                    <a:gd name="connsiteY4" fmla="*/ 232611 h 483888"/>
                    <a:gd name="connsiteX0" fmla="*/ 557 w 253332"/>
                    <a:gd name="connsiteY0" fmla="*/ 232611 h 470135"/>
                    <a:gd name="connsiteX1" fmla="*/ 164989 w 253332"/>
                    <a:gd name="connsiteY1" fmla="*/ 0 h 470135"/>
                    <a:gd name="connsiteX2" fmla="*/ 253332 w 253332"/>
                    <a:gd name="connsiteY2" fmla="*/ 233415 h 470135"/>
                    <a:gd name="connsiteX3" fmla="*/ 125715 w 253332"/>
                    <a:gd name="connsiteY3" fmla="*/ 469441 h 470135"/>
                    <a:gd name="connsiteX4" fmla="*/ 557 w 253332"/>
                    <a:gd name="connsiteY4" fmla="*/ 232611 h 470135"/>
                    <a:gd name="connsiteX0" fmla="*/ 557 w 253332"/>
                    <a:gd name="connsiteY0" fmla="*/ 232611 h 470135"/>
                    <a:gd name="connsiteX1" fmla="*/ 164989 w 253332"/>
                    <a:gd name="connsiteY1" fmla="*/ 0 h 470135"/>
                    <a:gd name="connsiteX2" fmla="*/ 253332 w 253332"/>
                    <a:gd name="connsiteY2" fmla="*/ 233415 h 470135"/>
                    <a:gd name="connsiteX3" fmla="*/ 125715 w 253332"/>
                    <a:gd name="connsiteY3" fmla="*/ 469441 h 470135"/>
                    <a:gd name="connsiteX4" fmla="*/ 557 w 253332"/>
                    <a:gd name="connsiteY4" fmla="*/ 232611 h 470135"/>
                    <a:gd name="connsiteX0" fmla="*/ 557 w 253332"/>
                    <a:gd name="connsiteY0" fmla="*/ 232611 h 469441"/>
                    <a:gd name="connsiteX1" fmla="*/ 164989 w 253332"/>
                    <a:gd name="connsiteY1" fmla="*/ 0 h 469441"/>
                    <a:gd name="connsiteX2" fmla="*/ 253332 w 253332"/>
                    <a:gd name="connsiteY2" fmla="*/ 233415 h 469441"/>
                    <a:gd name="connsiteX3" fmla="*/ 125715 w 253332"/>
                    <a:gd name="connsiteY3" fmla="*/ 469441 h 469441"/>
                    <a:gd name="connsiteX4" fmla="*/ 557 w 253332"/>
                    <a:gd name="connsiteY4" fmla="*/ 232611 h 469441"/>
                    <a:gd name="connsiteX0" fmla="*/ 557 w 253332"/>
                    <a:gd name="connsiteY0" fmla="*/ 232611 h 469441"/>
                    <a:gd name="connsiteX1" fmla="*/ 164989 w 253332"/>
                    <a:gd name="connsiteY1" fmla="*/ 0 h 469441"/>
                    <a:gd name="connsiteX2" fmla="*/ 253332 w 253332"/>
                    <a:gd name="connsiteY2" fmla="*/ 233415 h 469441"/>
                    <a:gd name="connsiteX3" fmla="*/ 125715 w 253332"/>
                    <a:gd name="connsiteY3" fmla="*/ 469441 h 469441"/>
                    <a:gd name="connsiteX4" fmla="*/ 557 w 253332"/>
                    <a:gd name="connsiteY4" fmla="*/ 232611 h 469441"/>
                    <a:gd name="connsiteX0" fmla="*/ 6 w 252781"/>
                    <a:gd name="connsiteY0" fmla="*/ 187757 h 424587"/>
                    <a:gd name="connsiteX1" fmla="*/ 120522 w 252781"/>
                    <a:gd name="connsiteY1" fmla="*/ 1 h 424587"/>
                    <a:gd name="connsiteX2" fmla="*/ 252781 w 252781"/>
                    <a:gd name="connsiteY2" fmla="*/ 188561 h 424587"/>
                    <a:gd name="connsiteX3" fmla="*/ 125164 w 252781"/>
                    <a:gd name="connsiteY3" fmla="*/ 424587 h 424587"/>
                    <a:gd name="connsiteX4" fmla="*/ 6 w 252781"/>
                    <a:gd name="connsiteY4" fmla="*/ 187757 h 424587"/>
                    <a:gd name="connsiteX0" fmla="*/ 16 w 252791"/>
                    <a:gd name="connsiteY0" fmla="*/ 187885 h 424715"/>
                    <a:gd name="connsiteX1" fmla="*/ 120532 w 252791"/>
                    <a:gd name="connsiteY1" fmla="*/ 129 h 424715"/>
                    <a:gd name="connsiteX2" fmla="*/ 252791 w 252791"/>
                    <a:gd name="connsiteY2" fmla="*/ 188689 h 424715"/>
                    <a:gd name="connsiteX3" fmla="*/ 125174 w 252791"/>
                    <a:gd name="connsiteY3" fmla="*/ 424715 h 424715"/>
                    <a:gd name="connsiteX4" fmla="*/ 16 w 252791"/>
                    <a:gd name="connsiteY4" fmla="*/ 187885 h 424715"/>
                    <a:gd name="connsiteX0" fmla="*/ 16 w 252791"/>
                    <a:gd name="connsiteY0" fmla="*/ 187885 h 424715"/>
                    <a:gd name="connsiteX1" fmla="*/ 120532 w 252791"/>
                    <a:gd name="connsiteY1" fmla="*/ 129 h 424715"/>
                    <a:gd name="connsiteX2" fmla="*/ 252791 w 252791"/>
                    <a:gd name="connsiteY2" fmla="*/ 188689 h 424715"/>
                    <a:gd name="connsiteX3" fmla="*/ 125174 w 252791"/>
                    <a:gd name="connsiteY3" fmla="*/ 424715 h 424715"/>
                    <a:gd name="connsiteX4" fmla="*/ 16 w 252791"/>
                    <a:gd name="connsiteY4" fmla="*/ 187885 h 424715"/>
                    <a:gd name="connsiteX0" fmla="*/ 10695 w 263470"/>
                    <a:gd name="connsiteY0" fmla="*/ 187929 h 424759"/>
                    <a:gd name="connsiteX1" fmla="*/ 131211 w 263470"/>
                    <a:gd name="connsiteY1" fmla="*/ 173 h 424759"/>
                    <a:gd name="connsiteX2" fmla="*/ 263470 w 263470"/>
                    <a:gd name="connsiteY2" fmla="*/ 188733 h 424759"/>
                    <a:gd name="connsiteX3" fmla="*/ 135853 w 263470"/>
                    <a:gd name="connsiteY3" fmla="*/ 424759 h 424759"/>
                    <a:gd name="connsiteX4" fmla="*/ 10695 w 263470"/>
                    <a:gd name="connsiteY4" fmla="*/ 187929 h 424759"/>
                    <a:gd name="connsiteX0" fmla="*/ 7318 w 254913"/>
                    <a:gd name="connsiteY0" fmla="*/ 197878 h 424615"/>
                    <a:gd name="connsiteX1" fmla="*/ 122654 w 254913"/>
                    <a:gd name="connsiteY1" fmla="*/ 29 h 424615"/>
                    <a:gd name="connsiteX2" fmla="*/ 254913 w 254913"/>
                    <a:gd name="connsiteY2" fmla="*/ 188589 h 424615"/>
                    <a:gd name="connsiteX3" fmla="*/ 127296 w 254913"/>
                    <a:gd name="connsiteY3" fmla="*/ 424615 h 424615"/>
                    <a:gd name="connsiteX4" fmla="*/ 7318 w 254913"/>
                    <a:gd name="connsiteY4" fmla="*/ 197878 h 424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913" h="424615">
                      <a:moveTo>
                        <a:pt x="7318" y="197878"/>
                      </a:moveTo>
                      <a:cubicBezTo>
                        <a:pt x="-29314" y="94517"/>
                        <a:pt x="81388" y="1577"/>
                        <a:pt x="122654" y="29"/>
                      </a:cubicBezTo>
                      <a:cubicBezTo>
                        <a:pt x="163920" y="-1519"/>
                        <a:pt x="254913" y="60121"/>
                        <a:pt x="254913" y="188589"/>
                      </a:cubicBezTo>
                      <a:cubicBezTo>
                        <a:pt x="200636" y="341728"/>
                        <a:pt x="212941" y="341850"/>
                        <a:pt x="127296" y="424615"/>
                      </a:cubicBezTo>
                      <a:cubicBezTo>
                        <a:pt x="47412" y="332293"/>
                        <a:pt x="43950" y="301239"/>
                        <a:pt x="7318" y="1978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3" name="Oval 2">
                  <a:extLst>
                    <a:ext uri="{FF2B5EF4-FFF2-40B4-BE49-F238E27FC236}">
                      <a16:creationId xmlns:a16="http://schemas.microsoft.com/office/drawing/2014/main" id="{105F7E17-3B70-4E77-875B-00090AEC5869}"/>
                    </a:ext>
                  </a:extLst>
                </p:cNvPr>
                <p:cNvSpPr>
                  <a:spLocks noChangeAspect="1"/>
                </p:cNvSpPr>
                <p:nvPr/>
              </p:nvSpPr>
              <p:spPr>
                <a:xfrm rot="927703">
                  <a:off x="1621565" y="2987995"/>
                  <a:ext cx="180623" cy="300869"/>
                </a:xfrm>
                <a:custGeom>
                  <a:avLst/>
                  <a:gdLst>
                    <a:gd name="connsiteX0" fmla="*/ 0 w 328863"/>
                    <a:gd name="connsiteY0" fmla="*/ 232611 h 465221"/>
                    <a:gd name="connsiteX1" fmla="*/ 164432 w 328863"/>
                    <a:gd name="connsiteY1" fmla="*/ 0 h 465221"/>
                    <a:gd name="connsiteX2" fmla="*/ 328864 w 328863"/>
                    <a:gd name="connsiteY2" fmla="*/ 232611 h 465221"/>
                    <a:gd name="connsiteX3" fmla="*/ 164432 w 328863"/>
                    <a:gd name="connsiteY3" fmla="*/ 465222 h 465221"/>
                    <a:gd name="connsiteX4" fmla="*/ 0 w 328863"/>
                    <a:gd name="connsiteY4" fmla="*/ 232611 h 465221"/>
                    <a:gd name="connsiteX0" fmla="*/ 0 w 252775"/>
                    <a:gd name="connsiteY0" fmla="*/ 232611 h 465222"/>
                    <a:gd name="connsiteX1" fmla="*/ 164432 w 252775"/>
                    <a:gd name="connsiteY1" fmla="*/ 0 h 465222"/>
                    <a:gd name="connsiteX2" fmla="*/ 252775 w 252775"/>
                    <a:gd name="connsiteY2" fmla="*/ 233415 h 465222"/>
                    <a:gd name="connsiteX3" fmla="*/ 164432 w 252775"/>
                    <a:gd name="connsiteY3" fmla="*/ 465222 h 465222"/>
                    <a:gd name="connsiteX4" fmla="*/ 0 w 252775"/>
                    <a:gd name="connsiteY4" fmla="*/ 232611 h 465222"/>
                    <a:gd name="connsiteX0" fmla="*/ 340 w 253115"/>
                    <a:gd name="connsiteY0" fmla="*/ 232611 h 469441"/>
                    <a:gd name="connsiteX1" fmla="*/ 164772 w 253115"/>
                    <a:gd name="connsiteY1" fmla="*/ 0 h 469441"/>
                    <a:gd name="connsiteX2" fmla="*/ 253115 w 253115"/>
                    <a:gd name="connsiteY2" fmla="*/ 233415 h 469441"/>
                    <a:gd name="connsiteX3" fmla="*/ 125498 w 253115"/>
                    <a:gd name="connsiteY3" fmla="*/ 469441 h 469441"/>
                    <a:gd name="connsiteX4" fmla="*/ 340 w 253115"/>
                    <a:gd name="connsiteY4" fmla="*/ 232611 h 469441"/>
                    <a:gd name="connsiteX0" fmla="*/ 434 w 253209"/>
                    <a:gd name="connsiteY0" fmla="*/ 232611 h 483888"/>
                    <a:gd name="connsiteX1" fmla="*/ 164866 w 253209"/>
                    <a:gd name="connsiteY1" fmla="*/ 0 h 483888"/>
                    <a:gd name="connsiteX2" fmla="*/ 253209 w 253209"/>
                    <a:gd name="connsiteY2" fmla="*/ 233415 h 483888"/>
                    <a:gd name="connsiteX3" fmla="*/ 125592 w 253209"/>
                    <a:gd name="connsiteY3" fmla="*/ 469441 h 483888"/>
                    <a:gd name="connsiteX4" fmla="*/ 434 w 253209"/>
                    <a:gd name="connsiteY4" fmla="*/ 232611 h 483888"/>
                    <a:gd name="connsiteX0" fmla="*/ 557 w 253332"/>
                    <a:gd name="connsiteY0" fmla="*/ 232611 h 470135"/>
                    <a:gd name="connsiteX1" fmla="*/ 164989 w 253332"/>
                    <a:gd name="connsiteY1" fmla="*/ 0 h 470135"/>
                    <a:gd name="connsiteX2" fmla="*/ 253332 w 253332"/>
                    <a:gd name="connsiteY2" fmla="*/ 233415 h 470135"/>
                    <a:gd name="connsiteX3" fmla="*/ 125715 w 253332"/>
                    <a:gd name="connsiteY3" fmla="*/ 469441 h 470135"/>
                    <a:gd name="connsiteX4" fmla="*/ 557 w 253332"/>
                    <a:gd name="connsiteY4" fmla="*/ 232611 h 470135"/>
                    <a:gd name="connsiteX0" fmla="*/ 557 w 253332"/>
                    <a:gd name="connsiteY0" fmla="*/ 232611 h 470135"/>
                    <a:gd name="connsiteX1" fmla="*/ 164989 w 253332"/>
                    <a:gd name="connsiteY1" fmla="*/ 0 h 470135"/>
                    <a:gd name="connsiteX2" fmla="*/ 253332 w 253332"/>
                    <a:gd name="connsiteY2" fmla="*/ 233415 h 470135"/>
                    <a:gd name="connsiteX3" fmla="*/ 125715 w 253332"/>
                    <a:gd name="connsiteY3" fmla="*/ 469441 h 470135"/>
                    <a:gd name="connsiteX4" fmla="*/ 557 w 253332"/>
                    <a:gd name="connsiteY4" fmla="*/ 232611 h 470135"/>
                    <a:gd name="connsiteX0" fmla="*/ 557 w 253332"/>
                    <a:gd name="connsiteY0" fmla="*/ 232611 h 469441"/>
                    <a:gd name="connsiteX1" fmla="*/ 164989 w 253332"/>
                    <a:gd name="connsiteY1" fmla="*/ 0 h 469441"/>
                    <a:gd name="connsiteX2" fmla="*/ 253332 w 253332"/>
                    <a:gd name="connsiteY2" fmla="*/ 233415 h 469441"/>
                    <a:gd name="connsiteX3" fmla="*/ 125715 w 253332"/>
                    <a:gd name="connsiteY3" fmla="*/ 469441 h 469441"/>
                    <a:gd name="connsiteX4" fmla="*/ 557 w 253332"/>
                    <a:gd name="connsiteY4" fmla="*/ 232611 h 469441"/>
                    <a:gd name="connsiteX0" fmla="*/ 557 w 253332"/>
                    <a:gd name="connsiteY0" fmla="*/ 232611 h 469441"/>
                    <a:gd name="connsiteX1" fmla="*/ 164989 w 253332"/>
                    <a:gd name="connsiteY1" fmla="*/ 0 h 469441"/>
                    <a:gd name="connsiteX2" fmla="*/ 253332 w 253332"/>
                    <a:gd name="connsiteY2" fmla="*/ 233415 h 469441"/>
                    <a:gd name="connsiteX3" fmla="*/ 125715 w 253332"/>
                    <a:gd name="connsiteY3" fmla="*/ 469441 h 469441"/>
                    <a:gd name="connsiteX4" fmla="*/ 557 w 253332"/>
                    <a:gd name="connsiteY4" fmla="*/ 232611 h 469441"/>
                    <a:gd name="connsiteX0" fmla="*/ 6 w 252781"/>
                    <a:gd name="connsiteY0" fmla="*/ 187757 h 424587"/>
                    <a:gd name="connsiteX1" fmla="*/ 120522 w 252781"/>
                    <a:gd name="connsiteY1" fmla="*/ 1 h 424587"/>
                    <a:gd name="connsiteX2" fmla="*/ 252781 w 252781"/>
                    <a:gd name="connsiteY2" fmla="*/ 188561 h 424587"/>
                    <a:gd name="connsiteX3" fmla="*/ 125164 w 252781"/>
                    <a:gd name="connsiteY3" fmla="*/ 424587 h 424587"/>
                    <a:gd name="connsiteX4" fmla="*/ 6 w 252781"/>
                    <a:gd name="connsiteY4" fmla="*/ 187757 h 424587"/>
                    <a:gd name="connsiteX0" fmla="*/ 16 w 252791"/>
                    <a:gd name="connsiteY0" fmla="*/ 187885 h 424715"/>
                    <a:gd name="connsiteX1" fmla="*/ 120532 w 252791"/>
                    <a:gd name="connsiteY1" fmla="*/ 129 h 424715"/>
                    <a:gd name="connsiteX2" fmla="*/ 252791 w 252791"/>
                    <a:gd name="connsiteY2" fmla="*/ 188689 h 424715"/>
                    <a:gd name="connsiteX3" fmla="*/ 125174 w 252791"/>
                    <a:gd name="connsiteY3" fmla="*/ 424715 h 424715"/>
                    <a:gd name="connsiteX4" fmla="*/ 16 w 252791"/>
                    <a:gd name="connsiteY4" fmla="*/ 187885 h 424715"/>
                    <a:gd name="connsiteX0" fmla="*/ 16 w 252791"/>
                    <a:gd name="connsiteY0" fmla="*/ 187885 h 424715"/>
                    <a:gd name="connsiteX1" fmla="*/ 120532 w 252791"/>
                    <a:gd name="connsiteY1" fmla="*/ 129 h 424715"/>
                    <a:gd name="connsiteX2" fmla="*/ 252791 w 252791"/>
                    <a:gd name="connsiteY2" fmla="*/ 188689 h 424715"/>
                    <a:gd name="connsiteX3" fmla="*/ 125174 w 252791"/>
                    <a:gd name="connsiteY3" fmla="*/ 424715 h 424715"/>
                    <a:gd name="connsiteX4" fmla="*/ 16 w 252791"/>
                    <a:gd name="connsiteY4" fmla="*/ 187885 h 424715"/>
                    <a:gd name="connsiteX0" fmla="*/ 10695 w 263470"/>
                    <a:gd name="connsiteY0" fmla="*/ 187929 h 424759"/>
                    <a:gd name="connsiteX1" fmla="*/ 131211 w 263470"/>
                    <a:gd name="connsiteY1" fmla="*/ 173 h 424759"/>
                    <a:gd name="connsiteX2" fmla="*/ 263470 w 263470"/>
                    <a:gd name="connsiteY2" fmla="*/ 188733 h 424759"/>
                    <a:gd name="connsiteX3" fmla="*/ 135853 w 263470"/>
                    <a:gd name="connsiteY3" fmla="*/ 424759 h 424759"/>
                    <a:gd name="connsiteX4" fmla="*/ 10695 w 263470"/>
                    <a:gd name="connsiteY4" fmla="*/ 187929 h 424759"/>
                    <a:gd name="connsiteX0" fmla="*/ 7318 w 254913"/>
                    <a:gd name="connsiteY0" fmla="*/ 197878 h 424615"/>
                    <a:gd name="connsiteX1" fmla="*/ 122654 w 254913"/>
                    <a:gd name="connsiteY1" fmla="*/ 29 h 424615"/>
                    <a:gd name="connsiteX2" fmla="*/ 254913 w 254913"/>
                    <a:gd name="connsiteY2" fmla="*/ 188589 h 424615"/>
                    <a:gd name="connsiteX3" fmla="*/ 127296 w 254913"/>
                    <a:gd name="connsiteY3" fmla="*/ 424615 h 424615"/>
                    <a:gd name="connsiteX4" fmla="*/ 7318 w 254913"/>
                    <a:gd name="connsiteY4" fmla="*/ 197878 h 424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913" h="424615">
                      <a:moveTo>
                        <a:pt x="7318" y="197878"/>
                      </a:moveTo>
                      <a:cubicBezTo>
                        <a:pt x="-29314" y="94517"/>
                        <a:pt x="81388" y="1577"/>
                        <a:pt x="122654" y="29"/>
                      </a:cubicBezTo>
                      <a:cubicBezTo>
                        <a:pt x="163920" y="-1519"/>
                        <a:pt x="254913" y="60121"/>
                        <a:pt x="254913" y="188589"/>
                      </a:cubicBezTo>
                      <a:cubicBezTo>
                        <a:pt x="200636" y="341728"/>
                        <a:pt x="212941" y="341850"/>
                        <a:pt x="127296" y="424615"/>
                      </a:cubicBezTo>
                      <a:cubicBezTo>
                        <a:pt x="47412" y="332293"/>
                        <a:pt x="43950" y="301239"/>
                        <a:pt x="7318" y="1978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4" name="Oval 2">
                  <a:extLst>
                    <a:ext uri="{FF2B5EF4-FFF2-40B4-BE49-F238E27FC236}">
                      <a16:creationId xmlns:a16="http://schemas.microsoft.com/office/drawing/2014/main" id="{68FA22D4-4F14-4DD7-A5DD-24C23DD65E90}"/>
                    </a:ext>
                  </a:extLst>
                </p:cNvPr>
                <p:cNvSpPr>
                  <a:spLocks noChangeAspect="1"/>
                </p:cNvSpPr>
                <p:nvPr/>
              </p:nvSpPr>
              <p:spPr>
                <a:xfrm rot="1243003">
                  <a:off x="1889116" y="2820144"/>
                  <a:ext cx="163174" cy="271805"/>
                </a:xfrm>
                <a:custGeom>
                  <a:avLst/>
                  <a:gdLst>
                    <a:gd name="connsiteX0" fmla="*/ 0 w 328863"/>
                    <a:gd name="connsiteY0" fmla="*/ 232611 h 465221"/>
                    <a:gd name="connsiteX1" fmla="*/ 164432 w 328863"/>
                    <a:gd name="connsiteY1" fmla="*/ 0 h 465221"/>
                    <a:gd name="connsiteX2" fmla="*/ 328864 w 328863"/>
                    <a:gd name="connsiteY2" fmla="*/ 232611 h 465221"/>
                    <a:gd name="connsiteX3" fmla="*/ 164432 w 328863"/>
                    <a:gd name="connsiteY3" fmla="*/ 465222 h 465221"/>
                    <a:gd name="connsiteX4" fmla="*/ 0 w 328863"/>
                    <a:gd name="connsiteY4" fmla="*/ 232611 h 465221"/>
                    <a:gd name="connsiteX0" fmla="*/ 0 w 252775"/>
                    <a:gd name="connsiteY0" fmla="*/ 232611 h 465222"/>
                    <a:gd name="connsiteX1" fmla="*/ 164432 w 252775"/>
                    <a:gd name="connsiteY1" fmla="*/ 0 h 465222"/>
                    <a:gd name="connsiteX2" fmla="*/ 252775 w 252775"/>
                    <a:gd name="connsiteY2" fmla="*/ 233415 h 465222"/>
                    <a:gd name="connsiteX3" fmla="*/ 164432 w 252775"/>
                    <a:gd name="connsiteY3" fmla="*/ 465222 h 465222"/>
                    <a:gd name="connsiteX4" fmla="*/ 0 w 252775"/>
                    <a:gd name="connsiteY4" fmla="*/ 232611 h 465222"/>
                    <a:gd name="connsiteX0" fmla="*/ 340 w 253115"/>
                    <a:gd name="connsiteY0" fmla="*/ 232611 h 469441"/>
                    <a:gd name="connsiteX1" fmla="*/ 164772 w 253115"/>
                    <a:gd name="connsiteY1" fmla="*/ 0 h 469441"/>
                    <a:gd name="connsiteX2" fmla="*/ 253115 w 253115"/>
                    <a:gd name="connsiteY2" fmla="*/ 233415 h 469441"/>
                    <a:gd name="connsiteX3" fmla="*/ 125498 w 253115"/>
                    <a:gd name="connsiteY3" fmla="*/ 469441 h 469441"/>
                    <a:gd name="connsiteX4" fmla="*/ 340 w 253115"/>
                    <a:gd name="connsiteY4" fmla="*/ 232611 h 469441"/>
                    <a:gd name="connsiteX0" fmla="*/ 434 w 253209"/>
                    <a:gd name="connsiteY0" fmla="*/ 232611 h 483888"/>
                    <a:gd name="connsiteX1" fmla="*/ 164866 w 253209"/>
                    <a:gd name="connsiteY1" fmla="*/ 0 h 483888"/>
                    <a:gd name="connsiteX2" fmla="*/ 253209 w 253209"/>
                    <a:gd name="connsiteY2" fmla="*/ 233415 h 483888"/>
                    <a:gd name="connsiteX3" fmla="*/ 125592 w 253209"/>
                    <a:gd name="connsiteY3" fmla="*/ 469441 h 483888"/>
                    <a:gd name="connsiteX4" fmla="*/ 434 w 253209"/>
                    <a:gd name="connsiteY4" fmla="*/ 232611 h 483888"/>
                    <a:gd name="connsiteX0" fmla="*/ 557 w 253332"/>
                    <a:gd name="connsiteY0" fmla="*/ 232611 h 470135"/>
                    <a:gd name="connsiteX1" fmla="*/ 164989 w 253332"/>
                    <a:gd name="connsiteY1" fmla="*/ 0 h 470135"/>
                    <a:gd name="connsiteX2" fmla="*/ 253332 w 253332"/>
                    <a:gd name="connsiteY2" fmla="*/ 233415 h 470135"/>
                    <a:gd name="connsiteX3" fmla="*/ 125715 w 253332"/>
                    <a:gd name="connsiteY3" fmla="*/ 469441 h 470135"/>
                    <a:gd name="connsiteX4" fmla="*/ 557 w 253332"/>
                    <a:gd name="connsiteY4" fmla="*/ 232611 h 470135"/>
                    <a:gd name="connsiteX0" fmla="*/ 557 w 253332"/>
                    <a:gd name="connsiteY0" fmla="*/ 232611 h 470135"/>
                    <a:gd name="connsiteX1" fmla="*/ 164989 w 253332"/>
                    <a:gd name="connsiteY1" fmla="*/ 0 h 470135"/>
                    <a:gd name="connsiteX2" fmla="*/ 253332 w 253332"/>
                    <a:gd name="connsiteY2" fmla="*/ 233415 h 470135"/>
                    <a:gd name="connsiteX3" fmla="*/ 125715 w 253332"/>
                    <a:gd name="connsiteY3" fmla="*/ 469441 h 470135"/>
                    <a:gd name="connsiteX4" fmla="*/ 557 w 253332"/>
                    <a:gd name="connsiteY4" fmla="*/ 232611 h 470135"/>
                    <a:gd name="connsiteX0" fmla="*/ 557 w 253332"/>
                    <a:gd name="connsiteY0" fmla="*/ 232611 h 469441"/>
                    <a:gd name="connsiteX1" fmla="*/ 164989 w 253332"/>
                    <a:gd name="connsiteY1" fmla="*/ 0 h 469441"/>
                    <a:gd name="connsiteX2" fmla="*/ 253332 w 253332"/>
                    <a:gd name="connsiteY2" fmla="*/ 233415 h 469441"/>
                    <a:gd name="connsiteX3" fmla="*/ 125715 w 253332"/>
                    <a:gd name="connsiteY3" fmla="*/ 469441 h 469441"/>
                    <a:gd name="connsiteX4" fmla="*/ 557 w 253332"/>
                    <a:gd name="connsiteY4" fmla="*/ 232611 h 469441"/>
                    <a:gd name="connsiteX0" fmla="*/ 557 w 253332"/>
                    <a:gd name="connsiteY0" fmla="*/ 232611 h 469441"/>
                    <a:gd name="connsiteX1" fmla="*/ 164989 w 253332"/>
                    <a:gd name="connsiteY1" fmla="*/ 0 h 469441"/>
                    <a:gd name="connsiteX2" fmla="*/ 253332 w 253332"/>
                    <a:gd name="connsiteY2" fmla="*/ 233415 h 469441"/>
                    <a:gd name="connsiteX3" fmla="*/ 125715 w 253332"/>
                    <a:gd name="connsiteY3" fmla="*/ 469441 h 469441"/>
                    <a:gd name="connsiteX4" fmla="*/ 557 w 253332"/>
                    <a:gd name="connsiteY4" fmla="*/ 232611 h 469441"/>
                    <a:gd name="connsiteX0" fmla="*/ 6 w 252781"/>
                    <a:gd name="connsiteY0" fmla="*/ 187757 h 424587"/>
                    <a:gd name="connsiteX1" fmla="*/ 120522 w 252781"/>
                    <a:gd name="connsiteY1" fmla="*/ 1 h 424587"/>
                    <a:gd name="connsiteX2" fmla="*/ 252781 w 252781"/>
                    <a:gd name="connsiteY2" fmla="*/ 188561 h 424587"/>
                    <a:gd name="connsiteX3" fmla="*/ 125164 w 252781"/>
                    <a:gd name="connsiteY3" fmla="*/ 424587 h 424587"/>
                    <a:gd name="connsiteX4" fmla="*/ 6 w 252781"/>
                    <a:gd name="connsiteY4" fmla="*/ 187757 h 424587"/>
                    <a:gd name="connsiteX0" fmla="*/ 16 w 252791"/>
                    <a:gd name="connsiteY0" fmla="*/ 187885 h 424715"/>
                    <a:gd name="connsiteX1" fmla="*/ 120532 w 252791"/>
                    <a:gd name="connsiteY1" fmla="*/ 129 h 424715"/>
                    <a:gd name="connsiteX2" fmla="*/ 252791 w 252791"/>
                    <a:gd name="connsiteY2" fmla="*/ 188689 h 424715"/>
                    <a:gd name="connsiteX3" fmla="*/ 125174 w 252791"/>
                    <a:gd name="connsiteY3" fmla="*/ 424715 h 424715"/>
                    <a:gd name="connsiteX4" fmla="*/ 16 w 252791"/>
                    <a:gd name="connsiteY4" fmla="*/ 187885 h 424715"/>
                    <a:gd name="connsiteX0" fmla="*/ 16 w 252791"/>
                    <a:gd name="connsiteY0" fmla="*/ 187885 h 424715"/>
                    <a:gd name="connsiteX1" fmla="*/ 120532 w 252791"/>
                    <a:gd name="connsiteY1" fmla="*/ 129 h 424715"/>
                    <a:gd name="connsiteX2" fmla="*/ 252791 w 252791"/>
                    <a:gd name="connsiteY2" fmla="*/ 188689 h 424715"/>
                    <a:gd name="connsiteX3" fmla="*/ 125174 w 252791"/>
                    <a:gd name="connsiteY3" fmla="*/ 424715 h 424715"/>
                    <a:gd name="connsiteX4" fmla="*/ 16 w 252791"/>
                    <a:gd name="connsiteY4" fmla="*/ 187885 h 424715"/>
                    <a:gd name="connsiteX0" fmla="*/ 10695 w 263470"/>
                    <a:gd name="connsiteY0" fmla="*/ 187929 h 424759"/>
                    <a:gd name="connsiteX1" fmla="*/ 131211 w 263470"/>
                    <a:gd name="connsiteY1" fmla="*/ 173 h 424759"/>
                    <a:gd name="connsiteX2" fmla="*/ 263470 w 263470"/>
                    <a:gd name="connsiteY2" fmla="*/ 188733 h 424759"/>
                    <a:gd name="connsiteX3" fmla="*/ 135853 w 263470"/>
                    <a:gd name="connsiteY3" fmla="*/ 424759 h 424759"/>
                    <a:gd name="connsiteX4" fmla="*/ 10695 w 263470"/>
                    <a:gd name="connsiteY4" fmla="*/ 187929 h 424759"/>
                    <a:gd name="connsiteX0" fmla="*/ 7318 w 254913"/>
                    <a:gd name="connsiteY0" fmla="*/ 197878 h 424615"/>
                    <a:gd name="connsiteX1" fmla="*/ 122654 w 254913"/>
                    <a:gd name="connsiteY1" fmla="*/ 29 h 424615"/>
                    <a:gd name="connsiteX2" fmla="*/ 254913 w 254913"/>
                    <a:gd name="connsiteY2" fmla="*/ 188589 h 424615"/>
                    <a:gd name="connsiteX3" fmla="*/ 127296 w 254913"/>
                    <a:gd name="connsiteY3" fmla="*/ 424615 h 424615"/>
                    <a:gd name="connsiteX4" fmla="*/ 7318 w 254913"/>
                    <a:gd name="connsiteY4" fmla="*/ 197878 h 424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913" h="424615">
                      <a:moveTo>
                        <a:pt x="7318" y="197878"/>
                      </a:moveTo>
                      <a:cubicBezTo>
                        <a:pt x="-29314" y="94517"/>
                        <a:pt x="81388" y="1577"/>
                        <a:pt x="122654" y="29"/>
                      </a:cubicBezTo>
                      <a:cubicBezTo>
                        <a:pt x="163920" y="-1519"/>
                        <a:pt x="254913" y="60121"/>
                        <a:pt x="254913" y="188589"/>
                      </a:cubicBezTo>
                      <a:cubicBezTo>
                        <a:pt x="200636" y="341728"/>
                        <a:pt x="212941" y="341850"/>
                        <a:pt x="127296" y="424615"/>
                      </a:cubicBezTo>
                      <a:cubicBezTo>
                        <a:pt x="47412" y="332293"/>
                        <a:pt x="43950" y="301239"/>
                        <a:pt x="7318" y="1978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5" name="Oval 2">
                  <a:extLst>
                    <a:ext uri="{FF2B5EF4-FFF2-40B4-BE49-F238E27FC236}">
                      <a16:creationId xmlns:a16="http://schemas.microsoft.com/office/drawing/2014/main" id="{94977853-0D70-4D86-88EE-C8123941DD56}"/>
                    </a:ext>
                  </a:extLst>
                </p:cNvPr>
                <p:cNvSpPr>
                  <a:spLocks noChangeAspect="1"/>
                </p:cNvSpPr>
                <p:nvPr/>
              </p:nvSpPr>
              <p:spPr>
                <a:xfrm rot="1216134">
                  <a:off x="2116273" y="2745245"/>
                  <a:ext cx="117939" cy="196455"/>
                </a:xfrm>
                <a:custGeom>
                  <a:avLst/>
                  <a:gdLst>
                    <a:gd name="connsiteX0" fmla="*/ 0 w 328863"/>
                    <a:gd name="connsiteY0" fmla="*/ 232611 h 465221"/>
                    <a:gd name="connsiteX1" fmla="*/ 164432 w 328863"/>
                    <a:gd name="connsiteY1" fmla="*/ 0 h 465221"/>
                    <a:gd name="connsiteX2" fmla="*/ 328864 w 328863"/>
                    <a:gd name="connsiteY2" fmla="*/ 232611 h 465221"/>
                    <a:gd name="connsiteX3" fmla="*/ 164432 w 328863"/>
                    <a:gd name="connsiteY3" fmla="*/ 465222 h 465221"/>
                    <a:gd name="connsiteX4" fmla="*/ 0 w 328863"/>
                    <a:gd name="connsiteY4" fmla="*/ 232611 h 465221"/>
                    <a:gd name="connsiteX0" fmla="*/ 0 w 252775"/>
                    <a:gd name="connsiteY0" fmla="*/ 232611 h 465222"/>
                    <a:gd name="connsiteX1" fmla="*/ 164432 w 252775"/>
                    <a:gd name="connsiteY1" fmla="*/ 0 h 465222"/>
                    <a:gd name="connsiteX2" fmla="*/ 252775 w 252775"/>
                    <a:gd name="connsiteY2" fmla="*/ 233415 h 465222"/>
                    <a:gd name="connsiteX3" fmla="*/ 164432 w 252775"/>
                    <a:gd name="connsiteY3" fmla="*/ 465222 h 465222"/>
                    <a:gd name="connsiteX4" fmla="*/ 0 w 252775"/>
                    <a:gd name="connsiteY4" fmla="*/ 232611 h 465222"/>
                    <a:gd name="connsiteX0" fmla="*/ 340 w 253115"/>
                    <a:gd name="connsiteY0" fmla="*/ 232611 h 469441"/>
                    <a:gd name="connsiteX1" fmla="*/ 164772 w 253115"/>
                    <a:gd name="connsiteY1" fmla="*/ 0 h 469441"/>
                    <a:gd name="connsiteX2" fmla="*/ 253115 w 253115"/>
                    <a:gd name="connsiteY2" fmla="*/ 233415 h 469441"/>
                    <a:gd name="connsiteX3" fmla="*/ 125498 w 253115"/>
                    <a:gd name="connsiteY3" fmla="*/ 469441 h 469441"/>
                    <a:gd name="connsiteX4" fmla="*/ 340 w 253115"/>
                    <a:gd name="connsiteY4" fmla="*/ 232611 h 469441"/>
                    <a:gd name="connsiteX0" fmla="*/ 434 w 253209"/>
                    <a:gd name="connsiteY0" fmla="*/ 232611 h 483888"/>
                    <a:gd name="connsiteX1" fmla="*/ 164866 w 253209"/>
                    <a:gd name="connsiteY1" fmla="*/ 0 h 483888"/>
                    <a:gd name="connsiteX2" fmla="*/ 253209 w 253209"/>
                    <a:gd name="connsiteY2" fmla="*/ 233415 h 483888"/>
                    <a:gd name="connsiteX3" fmla="*/ 125592 w 253209"/>
                    <a:gd name="connsiteY3" fmla="*/ 469441 h 483888"/>
                    <a:gd name="connsiteX4" fmla="*/ 434 w 253209"/>
                    <a:gd name="connsiteY4" fmla="*/ 232611 h 483888"/>
                    <a:gd name="connsiteX0" fmla="*/ 557 w 253332"/>
                    <a:gd name="connsiteY0" fmla="*/ 232611 h 470135"/>
                    <a:gd name="connsiteX1" fmla="*/ 164989 w 253332"/>
                    <a:gd name="connsiteY1" fmla="*/ 0 h 470135"/>
                    <a:gd name="connsiteX2" fmla="*/ 253332 w 253332"/>
                    <a:gd name="connsiteY2" fmla="*/ 233415 h 470135"/>
                    <a:gd name="connsiteX3" fmla="*/ 125715 w 253332"/>
                    <a:gd name="connsiteY3" fmla="*/ 469441 h 470135"/>
                    <a:gd name="connsiteX4" fmla="*/ 557 w 253332"/>
                    <a:gd name="connsiteY4" fmla="*/ 232611 h 470135"/>
                    <a:gd name="connsiteX0" fmla="*/ 557 w 253332"/>
                    <a:gd name="connsiteY0" fmla="*/ 232611 h 470135"/>
                    <a:gd name="connsiteX1" fmla="*/ 164989 w 253332"/>
                    <a:gd name="connsiteY1" fmla="*/ 0 h 470135"/>
                    <a:gd name="connsiteX2" fmla="*/ 253332 w 253332"/>
                    <a:gd name="connsiteY2" fmla="*/ 233415 h 470135"/>
                    <a:gd name="connsiteX3" fmla="*/ 125715 w 253332"/>
                    <a:gd name="connsiteY3" fmla="*/ 469441 h 470135"/>
                    <a:gd name="connsiteX4" fmla="*/ 557 w 253332"/>
                    <a:gd name="connsiteY4" fmla="*/ 232611 h 470135"/>
                    <a:gd name="connsiteX0" fmla="*/ 557 w 253332"/>
                    <a:gd name="connsiteY0" fmla="*/ 232611 h 469441"/>
                    <a:gd name="connsiteX1" fmla="*/ 164989 w 253332"/>
                    <a:gd name="connsiteY1" fmla="*/ 0 h 469441"/>
                    <a:gd name="connsiteX2" fmla="*/ 253332 w 253332"/>
                    <a:gd name="connsiteY2" fmla="*/ 233415 h 469441"/>
                    <a:gd name="connsiteX3" fmla="*/ 125715 w 253332"/>
                    <a:gd name="connsiteY3" fmla="*/ 469441 h 469441"/>
                    <a:gd name="connsiteX4" fmla="*/ 557 w 253332"/>
                    <a:gd name="connsiteY4" fmla="*/ 232611 h 469441"/>
                    <a:gd name="connsiteX0" fmla="*/ 557 w 253332"/>
                    <a:gd name="connsiteY0" fmla="*/ 232611 h 469441"/>
                    <a:gd name="connsiteX1" fmla="*/ 164989 w 253332"/>
                    <a:gd name="connsiteY1" fmla="*/ 0 h 469441"/>
                    <a:gd name="connsiteX2" fmla="*/ 253332 w 253332"/>
                    <a:gd name="connsiteY2" fmla="*/ 233415 h 469441"/>
                    <a:gd name="connsiteX3" fmla="*/ 125715 w 253332"/>
                    <a:gd name="connsiteY3" fmla="*/ 469441 h 469441"/>
                    <a:gd name="connsiteX4" fmla="*/ 557 w 253332"/>
                    <a:gd name="connsiteY4" fmla="*/ 232611 h 469441"/>
                    <a:gd name="connsiteX0" fmla="*/ 6 w 252781"/>
                    <a:gd name="connsiteY0" fmla="*/ 187757 h 424587"/>
                    <a:gd name="connsiteX1" fmla="*/ 120522 w 252781"/>
                    <a:gd name="connsiteY1" fmla="*/ 1 h 424587"/>
                    <a:gd name="connsiteX2" fmla="*/ 252781 w 252781"/>
                    <a:gd name="connsiteY2" fmla="*/ 188561 h 424587"/>
                    <a:gd name="connsiteX3" fmla="*/ 125164 w 252781"/>
                    <a:gd name="connsiteY3" fmla="*/ 424587 h 424587"/>
                    <a:gd name="connsiteX4" fmla="*/ 6 w 252781"/>
                    <a:gd name="connsiteY4" fmla="*/ 187757 h 424587"/>
                    <a:gd name="connsiteX0" fmla="*/ 16 w 252791"/>
                    <a:gd name="connsiteY0" fmla="*/ 187885 h 424715"/>
                    <a:gd name="connsiteX1" fmla="*/ 120532 w 252791"/>
                    <a:gd name="connsiteY1" fmla="*/ 129 h 424715"/>
                    <a:gd name="connsiteX2" fmla="*/ 252791 w 252791"/>
                    <a:gd name="connsiteY2" fmla="*/ 188689 h 424715"/>
                    <a:gd name="connsiteX3" fmla="*/ 125174 w 252791"/>
                    <a:gd name="connsiteY3" fmla="*/ 424715 h 424715"/>
                    <a:gd name="connsiteX4" fmla="*/ 16 w 252791"/>
                    <a:gd name="connsiteY4" fmla="*/ 187885 h 424715"/>
                    <a:gd name="connsiteX0" fmla="*/ 16 w 252791"/>
                    <a:gd name="connsiteY0" fmla="*/ 187885 h 424715"/>
                    <a:gd name="connsiteX1" fmla="*/ 120532 w 252791"/>
                    <a:gd name="connsiteY1" fmla="*/ 129 h 424715"/>
                    <a:gd name="connsiteX2" fmla="*/ 252791 w 252791"/>
                    <a:gd name="connsiteY2" fmla="*/ 188689 h 424715"/>
                    <a:gd name="connsiteX3" fmla="*/ 125174 w 252791"/>
                    <a:gd name="connsiteY3" fmla="*/ 424715 h 424715"/>
                    <a:gd name="connsiteX4" fmla="*/ 16 w 252791"/>
                    <a:gd name="connsiteY4" fmla="*/ 187885 h 424715"/>
                    <a:gd name="connsiteX0" fmla="*/ 10695 w 263470"/>
                    <a:gd name="connsiteY0" fmla="*/ 187929 h 424759"/>
                    <a:gd name="connsiteX1" fmla="*/ 131211 w 263470"/>
                    <a:gd name="connsiteY1" fmla="*/ 173 h 424759"/>
                    <a:gd name="connsiteX2" fmla="*/ 263470 w 263470"/>
                    <a:gd name="connsiteY2" fmla="*/ 188733 h 424759"/>
                    <a:gd name="connsiteX3" fmla="*/ 135853 w 263470"/>
                    <a:gd name="connsiteY3" fmla="*/ 424759 h 424759"/>
                    <a:gd name="connsiteX4" fmla="*/ 10695 w 263470"/>
                    <a:gd name="connsiteY4" fmla="*/ 187929 h 424759"/>
                    <a:gd name="connsiteX0" fmla="*/ 7318 w 254913"/>
                    <a:gd name="connsiteY0" fmla="*/ 197878 h 424615"/>
                    <a:gd name="connsiteX1" fmla="*/ 122654 w 254913"/>
                    <a:gd name="connsiteY1" fmla="*/ 29 h 424615"/>
                    <a:gd name="connsiteX2" fmla="*/ 254913 w 254913"/>
                    <a:gd name="connsiteY2" fmla="*/ 188589 h 424615"/>
                    <a:gd name="connsiteX3" fmla="*/ 127296 w 254913"/>
                    <a:gd name="connsiteY3" fmla="*/ 424615 h 424615"/>
                    <a:gd name="connsiteX4" fmla="*/ 7318 w 254913"/>
                    <a:gd name="connsiteY4" fmla="*/ 197878 h 424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913" h="424615">
                      <a:moveTo>
                        <a:pt x="7318" y="197878"/>
                      </a:moveTo>
                      <a:cubicBezTo>
                        <a:pt x="-29314" y="94517"/>
                        <a:pt x="81388" y="1577"/>
                        <a:pt x="122654" y="29"/>
                      </a:cubicBezTo>
                      <a:cubicBezTo>
                        <a:pt x="163920" y="-1519"/>
                        <a:pt x="254913" y="60121"/>
                        <a:pt x="254913" y="188589"/>
                      </a:cubicBezTo>
                      <a:cubicBezTo>
                        <a:pt x="200636" y="341728"/>
                        <a:pt x="212941" y="341850"/>
                        <a:pt x="127296" y="424615"/>
                      </a:cubicBezTo>
                      <a:cubicBezTo>
                        <a:pt x="47412" y="332293"/>
                        <a:pt x="43950" y="301239"/>
                        <a:pt x="7318" y="1978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6" name="Oval 2">
                  <a:extLst>
                    <a:ext uri="{FF2B5EF4-FFF2-40B4-BE49-F238E27FC236}">
                      <a16:creationId xmlns:a16="http://schemas.microsoft.com/office/drawing/2014/main" id="{E427C295-B4F2-4AA7-AF10-A8182C8B2E90}"/>
                    </a:ext>
                  </a:extLst>
                </p:cNvPr>
                <p:cNvSpPr>
                  <a:spLocks noChangeAspect="1"/>
                </p:cNvSpPr>
                <p:nvPr/>
              </p:nvSpPr>
              <p:spPr>
                <a:xfrm rot="2302966">
                  <a:off x="2367751" y="2669172"/>
                  <a:ext cx="106737" cy="177795"/>
                </a:xfrm>
                <a:custGeom>
                  <a:avLst/>
                  <a:gdLst>
                    <a:gd name="connsiteX0" fmla="*/ 0 w 328863"/>
                    <a:gd name="connsiteY0" fmla="*/ 232611 h 465221"/>
                    <a:gd name="connsiteX1" fmla="*/ 164432 w 328863"/>
                    <a:gd name="connsiteY1" fmla="*/ 0 h 465221"/>
                    <a:gd name="connsiteX2" fmla="*/ 328864 w 328863"/>
                    <a:gd name="connsiteY2" fmla="*/ 232611 h 465221"/>
                    <a:gd name="connsiteX3" fmla="*/ 164432 w 328863"/>
                    <a:gd name="connsiteY3" fmla="*/ 465222 h 465221"/>
                    <a:gd name="connsiteX4" fmla="*/ 0 w 328863"/>
                    <a:gd name="connsiteY4" fmla="*/ 232611 h 465221"/>
                    <a:gd name="connsiteX0" fmla="*/ 0 w 252775"/>
                    <a:gd name="connsiteY0" fmla="*/ 232611 h 465222"/>
                    <a:gd name="connsiteX1" fmla="*/ 164432 w 252775"/>
                    <a:gd name="connsiteY1" fmla="*/ 0 h 465222"/>
                    <a:gd name="connsiteX2" fmla="*/ 252775 w 252775"/>
                    <a:gd name="connsiteY2" fmla="*/ 233415 h 465222"/>
                    <a:gd name="connsiteX3" fmla="*/ 164432 w 252775"/>
                    <a:gd name="connsiteY3" fmla="*/ 465222 h 465222"/>
                    <a:gd name="connsiteX4" fmla="*/ 0 w 252775"/>
                    <a:gd name="connsiteY4" fmla="*/ 232611 h 465222"/>
                    <a:gd name="connsiteX0" fmla="*/ 340 w 253115"/>
                    <a:gd name="connsiteY0" fmla="*/ 232611 h 469441"/>
                    <a:gd name="connsiteX1" fmla="*/ 164772 w 253115"/>
                    <a:gd name="connsiteY1" fmla="*/ 0 h 469441"/>
                    <a:gd name="connsiteX2" fmla="*/ 253115 w 253115"/>
                    <a:gd name="connsiteY2" fmla="*/ 233415 h 469441"/>
                    <a:gd name="connsiteX3" fmla="*/ 125498 w 253115"/>
                    <a:gd name="connsiteY3" fmla="*/ 469441 h 469441"/>
                    <a:gd name="connsiteX4" fmla="*/ 340 w 253115"/>
                    <a:gd name="connsiteY4" fmla="*/ 232611 h 469441"/>
                    <a:gd name="connsiteX0" fmla="*/ 434 w 253209"/>
                    <a:gd name="connsiteY0" fmla="*/ 232611 h 483888"/>
                    <a:gd name="connsiteX1" fmla="*/ 164866 w 253209"/>
                    <a:gd name="connsiteY1" fmla="*/ 0 h 483888"/>
                    <a:gd name="connsiteX2" fmla="*/ 253209 w 253209"/>
                    <a:gd name="connsiteY2" fmla="*/ 233415 h 483888"/>
                    <a:gd name="connsiteX3" fmla="*/ 125592 w 253209"/>
                    <a:gd name="connsiteY3" fmla="*/ 469441 h 483888"/>
                    <a:gd name="connsiteX4" fmla="*/ 434 w 253209"/>
                    <a:gd name="connsiteY4" fmla="*/ 232611 h 483888"/>
                    <a:gd name="connsiteX0" fmla="*/ 557 w 253332"/>
                    <a:gd name="connsiteY0" fmla="*/ 232611 h 470135"/>
                    <a:gd name="connsiteX1" fmla="*/ 164989 w 253332"/>
                    <a:gd name="connsiteY1" fmla="*/ 0 h 470135"/>
                    <a:gd name="connsiteX2" fmla="*/ 253332 w 253332"/>
                    <a:gd name="connsiteY2" fmla="*/ 233415 h 470135"/>
                    <a:gd name="connsiteX3" fmla="*/ 125715 w 253332"/>
                    <a:gd name="connsiteY3" fmla="*/ 469441 h 470135"/>
                    <a:gd name="connsiteX4" fmla="*/ 557 w 253332"/>
                    <a:gd name="connsiteY4" fmla="*/ 232611 h 470135"/>
                    <a:gd name="connsiteX0" fmla="*/ 557 w 253332"/>
                    <a:gd name="connsiteY0" fmla="*/ 232611 h 470135"/>
                    <a:gd name="connsiteX1" fmla="*/ 164989 w 253332"/>
                    <a:gd name="connsiteY1" fmla="*/ 0 h 470135"/>
                    <a:gd name="connsiteX2" fmla="*/ 253332 w 253332"/>
                    <a:gd name="connsiteY2" fmla="*/ 233415 h 470135"/>
                    <a:gd name="connsiteX3" fmla="*/ 125715 w 253332"/>
                    <a:gd name="connsiteY3" fmla="*/ 469441 h 470135"/>
                    <a:gd name="connsiteX4" fmla="*/ 557 w 253332"/>
                    <a:gd name="connsiteY4" fmla="*/ 232611 h 470135"/>
                    <a:gd name="connsiteX0" fmla="*/ 557 w 253332"/>
                    <a:gd name="connsiteY0" fmla="*/ 232611 h 469441"/>
                    <a:gd name="connsiteX1" fmla="*/ 164989 w 253332"/>
                    <a:gd name="connsiteY1" fmla="*/ 0 h 469441"/>
                    <a:gd name="connsiteX2" fmla="*/ 253332 w 253332"/>
                    <a:gd name="connsiteY2" fmla="*/ 233415 h 469441"/>
                    <a:gd name="connsiteX3" fmla="*/ 125715 w 253332"/>
                    <a:gd name="connsiteY3" fmla="*/ 469441 h 469441"/>
                    <a:gd name="connsiteX4" fmla="*/ 557 w 253332"/>
                    <a:gd name="connsiteY4" fmla="*/ 232611 h 469441"/>
                    <a:gd name="connsiteX0" fmla="*/ 557 w 253332"/>
                    <a:gd name="connsiteY0" fmla="*/ 232611 h 469441"/>
                    <a:gd name="connsiteX1" fmla="*/ 164989 w 253332"/>
                    <a:gd name="connsiteY1" fmla="*/ 0 h 469441"/>
                    <a:gd name="connsiteX2" fmla="*/ 253332 w 253332"/>
                    <a:gd name="connsiteY2" fmla="*/ 233415 h 469441"/>
                    <a:gd name="connsiteX3" fmla="*/ 125715 w 253332"/>
                    <a:gd name="connsiteY3" fmla="*/ 469441 h 469441"/>
                    <a:gd name="connsiteX4" fmla="*/ 557 w 253332"/>
                    <a:gd name="connsiteY4" fmla="*/ 232611 h 469441"/>
                    <a:gd name="connsiteX0" fmla="*/ 6 w 252781"/>
                    <a:gd name="connsiteY0" fmla="*/ 187757 h 424587"/>
                    <a:gd name="connsiteX1" fmla="*/ 120522 w 252781"/>
                    <a:gd name="connsiteY1" fmla="*/ 1 h 424587"/>
                    <a:gd name="connsiteX2" fmla="*/ 252781 w 252781"/>
                    <a:gd name="connsiteY2" fmla="*/ 188561 h 424587"/>
                    <a:gd name="connsiteX3" fmla="*/ 125164 w 252781"/>
                    <a:gd name="connsiteY3" fmla="*/ 424587 h 424587"/>
                    <a:gd name="connsiteX4" fmla="*/ 6 w 252781"/>
                    <a:gd name="connsiteY4" fmla="*/ 187757 h 424587"/>
                    <a:gd name="connsiteX0" fmla="*/ 16 w 252791"/>
                    <a:gd name="connsiteY0" fmla="*/ 187885 h 424715"/>
                    <a:gd name="connsiteX1" fmla="*/ 120532 w 252791"/>
                    <a:gd name="connsiteY1" fmla="*/ 129 h 424715"/>
                    <a:gd name="connsiteX2" fmla="*/ 252791 w 252791"/>
                    <a:gd name="connsiteY2" fmla="*/ 188689 h 424715"/>
                    <a:gd name="connsiteX3" fmla="*/ 125174 w 252791"/>
                    <a:gd name="connsiteY3" fmla="*/ 424715 h 424715"/>
                    <a:gd name="connsiteX4" fmla="*/ 16 w 252791"/>
                    <a:gd name="connsiteY4" fmla="*/ 187885 h 424715"/>
                    <a:gd name="connsiteX0" fmla="*/ 16 w 252791"/>
                    <a:gd name="connsiteY0" fmla="*/ 187885 h 424715"/>
                    <a:gd name="connsiteX1" fmla="*/ 120532 w 252791"/>
                    <a:gd name="connsiteY1" fmla="*/ 129 h 424715"/>
                    <a:gd name="connsiteX2" fmla="*/ 252791 w 252791"/>
                    <a:gd name="connsiteY2" fmla="*/ 188689 h 424715"/>
                    <a:gd name="connsiteX3" fmla="*/ 125174 w 252791"/>
                    <a:gd name="connsiteY3" fmla="*/ 424715 h 424715"/>
                    <a:gd name="connsiteX4" fmla="*/ 16 w 252791"/>
                    <a:gd name="connsiteY4" fmla="*/ 187885 h 424715"/>
                    <a:gd name="connsiteX0" fmla="*/ 10695 w 263470"/>
                    <a:gd name="connsiteY0" fmla="*/ 187929 h 424759"/>
                    <a:gd name="connsiteX1" fmla="*/ 131211 w 263470"/>
                    <a:gd name="connsiteY1" fmla="*/ 173 h 424759"/>
                    <a:gd name="connsiteX2" fmla="*/ 263470 w 263470"/>
                    <a:gd name="connsiteY2" fmla="*/ 188733 h 424759"/>
                    <a:gd name="connsiteX3" fmla="*/ 135853 w 263470"/>
                    <a:gd name="connsiteY3" fmla="*/ 424759 h 424759"/>
                    <a:gd name="connsiteX4" fmla="*/ 10695 w 263470"/>
                    <a:gd name="connsiteY4" fmla="*/ 187929 h 424759"/>
                    <a:gd name="connsiteX0" fmla="*/ 7318 w 254913"/>
                    <a:gd name="connsiteY0" fmla="*/ 197878 h 424615"/>
                    <a:gd name="connsiteX1" fmla="*/ 122654 w 254913"/>
                    <a:gd name="connsiteY1" fmla="*/ 29 h 424615"/>
                    <a:gd name="connsiteX2" fmla="*/ 254913 w 254913"/>
                    <a:gd name="connsiteY2" fmla="*/ 188589 h 424615"/>
                    <a:gd name="connsiteX3" fmla="*/ 127296 w 254913"/>
                    <a:gd name="connsiteY3" fmla="*/ 424615 h 424615"/>
                    <a:gd name="connsiteX4" fmla="*/ 7318 w 254913"/>
                    <a:gd name="connsiteY4" fmla="*/ 197878 h 424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913" h="424615">
                      <a:moveTo>
                        <a:pt x="7318" y="197878"/>
                      </a:moveTo>
                      <a:cubicBezTo>
                        <a:pt x="-29314" y="94517"/>
                        <a:pt x="81388" y="1577"/>
                        <a:pt x="122654" y="29"/>
                      </a:cubicBezTo>
                      <a:cubicBezTo>
                        <a:pt x="163920" y="-1519"/>
                        <a:pt x="254913" y="60121"/>
                        <a:pt x="254913" y="188589"/>
                      </a:cubicBezTo>
                      <a:cubicBezTo>
                        <a:pt x="200636" y="341728"/>
                        <a:pt x="212941" y="341850"/>
                        <a:pt x="127296" y="424615"/>
                      </a:cubicBezTo>
                      <a:cubicBezTo>
                        <a:pt x="47412" y="332293"/>
                        <a:pt x="43950" y="301239"/>
                        <a:pt x="7318" y="1978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7" name="Oval 2">
                  <a:extLst>
                    <a:ext uri="{FF2B5EF4-FFF2-40B4-BE49-F238E27FC236}">
                      <a16:creationId xmlns:a16="http://schemas.microsoft.com/office/drawing/2014/main" id="{991FC033-1B0E-487D-8097-5748C4AA2814}"/>
                    </a:ext>
                  </a:extLst>
                </p:cNvPr>
                <p:cNvSpPr>
                  <a:spLocks/>
                </p:cNvSpPr>
                <p:nvPr/>
              </p:nvSpPr>
              <p:spPr>
                <a:xfrm rot="2302966">
                  <a:off x="2528021" y="2599033"/>
                  <a:ext cx="99255" cy="173674"/>
                </a:xfrm>
                <a:custGeom>
                  <a:avLst/>
                  <a:gdLst>
                    <a:gd name="connsiteX0" fmla="*/ 0 w 328863"/>
                    <a:gd name="connsiteY0" fmla="*/ 232611 h 465221"/>
                    <a:gd name="connsiteX1" fmla="*/ 164432 w 328863"/>
                    <a:gd name="connsiteY1" fmla="*/ 0 h 465221"/>
                    <a:gd name="connsiteX2" fmla="*/ 328864 w 328863"/>
                    <a:gd name="connsiteY2" fmla="*/ 232611 h 465221"/>
                    <a:gd name="connsiteX3" fmla="*/ 164432 w 328863"/>
                    <a:gd name="connsiteY3" fmla="*/ 465222 h 465221"/>
                    <a:gd name="connsiteX4" fmla="*/ 0 w 328863"/>
                    <a:gd name="connsiteY4" fmla="*/ 232611 h 465221"/>
                    <a:gd name="connsiteX0" fmla="*/ 0 w 252775"/>
                    <a:gd name="connsiteY0" fmla="*/ 232611 h 465222"/>
                    <a:gd name="connsiteX1" fmla="*/ 164432 w 252775"/>
                    <a:gd name="connsiteY1" fmla="*/ 0 h 465222"/>
                    <a:gd name="connsiteX2" fmla="*/ 252775 w 252775"/>
                    <a:gd name="connsiteY2" fmla="*/ 233415 h 465222"/>
                    <a:gd name="connsiteX3" fmla="*/ 164432 w 252775"/>
                    <a:gd name="connsiteY3" fmla="*/ 465222 h 465222"/>
                    <a:gd name="connsiteX4" fmla="*/ 0 w 252775"/>
                    <a:gd name="connsiteY4" fmla="*/ 232611 h 465222"/>
                    <a:gd name="connsiteX0" fmla="*/ 340 w 253115"/>
                    <a:gd name="connsiteY0" fmla="*/ 232611 h 469441"/>
                    <a:gd name="connsiteX1" fmla="*/ 164772 w 253115"/>
                    <a:gd name="connsiteY1" fmla="*/ 0 h 469441"/>
                    <a:gd name="connsiteX2" fmla="*/ 253115 w 253115"/>
                    <a:gd name="connsiteY2" fmla="*/ 233415 h 469441"/>
                    <a:gd name="connsiteX3" fmla="*/ 125498 w 253115"/>
                    <a:gd name="connsiteY3" fmla="*/ 469441 h 469441"/>
                    <a:gd name="connsiteX4" fmla="*/ 340 w 253115"/>
                    <a:gd name="connsiteY4" fmla="*/ 232611 h 469441"/>
                    <a:gd name="connsiteX0" fmla="*/ 434 w 253209"/>
                    <a:gd name="connsiteY0" fmla="*/ 232611 h 483888"/>
                    <a:gd name="connsiteX1" fmla="*/ 164866 w 253209"/>
                    <a:gd name="connsiteY1" fmla="*/ 0 h 483888"/>
                    <a:gd name="connsiteX2" fmla="*/ 253209 w 253209"/>
                    <a:gd name="connsiteY2" fmla="*/ 233415 h 483888"/>
                    <a:gd name="connsiteX3" fmla="*/ 125592 w 253209"/>
                    <a:gd name="connsiteY3" fmla="*/ 469441 h 483888"/>
                    <a:gd name="connsiteX4" fmla="*/ 434 w 253209"/>
                    <a:gd name="connsiteY4" fmla="*/ 232611 h 483888"/>
                    <a:gd name="connsiteX0" fmla="*/ 557 w 253332"/>
                    <a:gd name="connsiteY0" fmla="*/ 232611 h 470135"/>
                    <a:gd name="connsiteX1" fmla="*/ 164989 w 253332"/>
                    <a:gd name="connsiteY1" fmla="*/ 0 h 470135"/>
                    <a:gd name="connsiteX2" fmla="*/ 253332 w 253332"/>
                    <a:gd name="connsiteY2" fmla="*/ 233415 h 470135"/>
                    <a:gd name="connsiteX3" fmla="*/ 125715 w 253332"/>
                    <a:gd name="connsiteY3" fmla="*/ 469441 h 470135"/>
                    <a:gd name="connsiteX4" fmla="*/ 557 w 253332"/>
                    <a:gd name="connsiteY4" fmla="*/ 232611 h 470135"/>
                    <a:gd name="connsiteX0" fmla="*/ 557 w 253332"/>
                    <a:gd name="connsiteY0" fmla="*/ 232611 h 470135"/>
                    <a:gd name="connsiteX1" fmla="*/ 164989 w 253332"/>
                    <a:gd name="connsiteY1" fmla="*/ 0 h 470135"/>
                    <a:gd name="connsiteX2" fmla="*/ 253332 w 253332"/>
                    <a:gd name="connsiteY2" fmla="*/ 233415 h 470135"/>
                    <a:gd name="connsiteX3" fmla="*/ 125715 w 253332"/>
                    <a:gd name="connsiteY3" fmla="*/ 469441 h 470135"/>
                    <a:gd name="connsiteX4" fmla="*/ 557 w 253332"/>
                    <a:gd name="connsiteY4" fmla="*/ 232611 h 470135"/>
                    <a:gd name="connsiteX0" fmla="*/ 557 w 253332"/>
                    <a:gd name="connsiteY0" fmla="*/ 232611 h 469441"/>
                    <a:gd name="connsiteX1" fmla="*/ 164989 w 253332"/>
                    <a:gd name="connsiteY1" fmla="*/ 0 h 469441"/>
                    <a:gd name="connsiteX2" fmla="*/ 253332 w 253332"/>
                    <a:gd name="connsiteY2" fmla="*/ 233415 h 469441"/>
                    <a:gd name="connsiteX3" fmla="*/ 125715 w 253332"/>
                    <a:gd name="connsiteY3" fmla="*/ 469441 h 469441"/>
                    <a:gd name="connsiteX4" fmla="*/ 557 w 253332"/>
                    <a:gd name="connsiteY4" fmla="*/ 232611 h 469441"/>
                    <a:gd name="connsiteX0" fmla="*/ 557 w 253332"/>
                    <a:gd name="connsiteY0" fmla="*/ 232611 h 469441"/>
                    <a:gd name="connsiteX1" fmla="*/ 164989 w 253332"/>
                    <a:gd name="connsiteY1" fmla="*/ 0 h 469441"/>
                    <a:gd name="connsiteX2" fmla="*/ 253332 w 253332"/>
                    <a:gd name="connsiteY2" fmla="*/ 233415 h 469441"/>
                    <a:gd name="connsiteX3" fmla="*/ 125715 w 253332"/>
                    <a:gd name="connsiteY3" fmla="*/ 469441 h 469441"/>
                    <a:gd name="connsiteX4" fmla="*/ 557 w 253332"/>
                    <a:gd name="connsiteY4" fmla="*/ 232611 h 469441"/>
                    <a:gd name="connsiteX0" fmla="*/ 6 w 252781"/>
                    <a:gd name="connsiteY0" fmla="*/ 187757 h 424587"/>
                    <a:gd name="connsiteX1" fmla="*/ 120522 w 252781"/>
                    <a:gd name="connsiteY1" fmla="*/ 1 h 424587"/>
                    <a:gd name="connsiteX2" fmla="*/ 252781 w 252781"/>
                    <a:gd name="connsiteY2" fmla="*/ 188561 h 424587"/>
                    <a:gd name="connsiteX3" fmla="*/ 125164 w 252781"/>
                    <a:gd name="connsiteY3" fmla="*/ 424587 h 424587"/>
                    <a:gd name="connsiteX4" fmla="*/ 6 w 252781"/>
                    <a:gd name="connsiteY4" fmla="*/ 187757 h 424587"/>
                    <a:gd name="connsiteX0" fmla="*/ 16 w 252791"/>
                    <a:gd name="connsiteY0" fmla="*/ 187885 h 424715"/>
                    <a:gd name="connsiteX1" fmla="*/ 120532 w 252791"/>
                    <a:gd name="connsiteY1" fmla="*/ 129 h 424715"/>
                    <a:gd name="connsiteX2" fmla="*/ 252791 w 252791"/>
                    <a:gd name="connsiteY2" fmla="*/ 188689 h 424715"/>
                    <a:gd name="connsiteX3" fmla="*/ 125174 w 252791"/>
                    <a:gd name="connsiteY3" fmla="*/ 424715 h 424715"/>
                    <a:gd name="connsiteX4" fmla="*/ 16 w 252791"/>
                    <a:gd name="connsiteY4" fmla="*/ 187885 h 424715"/>
                    <a:gd name="connsiteX0" fmla="*/ 16 w 252791"/>
                    <a:gd name="connsiteY0" fmla="*/ 187885 h 424715"/>
                    <a:gd name="connsiteX1" fmla="*/ 120532 w 252791"/>
                    <a:gd name="connsiteY1" fmla="*/ 129 h 424715"/>
                    <a:gd name="connsiteX2" fmla="*/ 252791 w 252791"/>
                    <a:gd name="connsiteY2" fmla="*/ 188689 h 424715"/>
                    <a:gd name="connsiteX3" fmla="*/ 125174 w 252791"/>
                    <a:gd name="connsiteY3" fmla="*/ 424715 h 424715"/>
                    <a:gd name="connsiteX4" fmla="*/ 16 w 252791"/>
                    <a:gd name="connsiteY4" fmla="*/ 187885 h 424715"/>
                    <a:gd name="connsiteX0" fmla="*/ 10695 w 263470"/>
                    <a:gd name="connsiteY0" fmla="*/ 187929 h 424759"/>
                    <a:gd name="connsiteX1" fmla="*/ 131211 w 263470"/>
                    <a:gd name="connsiteY1" fmla="*/ 173 h 424759"/>
                    <a:gd name="connsiteX2" fmla="*/ 263470 w 263470"/>
                    <a:gd name="connsiteY2" fmla="*/ 188733 h 424759"/>
                    <a:gd name="connsiteX3" fmla="*/ 135853 w 263470"/>
                    <a:gd name="connsiteY3" fmla="*/ 424759 h 424759"/>
                    <a:gd name="connsiteX4" fmla="*/ 10695 w 263470"/>
                    <a:gd name="connsiteY4" fmla="*/ 187929 h 424759"/>
                    <a:gd name="connsiteX0" fmla="*/ 7318 w 254913"/>
                    <a:gd name="connsiteY0" fmla="*/ 197878 h 424615"/>
                    <a:gd name="connsiteX1" fmla="*/ 122654 w 254913"/>
                    <a:gd name="connsiteY1" fmla="*/ 29 h 424615"/>
                    <a:gd name="connsiteX2" fmla="*/ 254913 w 254913"/>
                    <a:gd name="connsiteY2" fmla="*/ 188589 h 424615"/>
                    <a:gd name="connsiteX3" fmla="*/ 127296 w 254913"/>
                    <a:gd name="connsiteY3" fmla="*/ 424615 h 424615"/>
                    <a:gd name="connsiteX4" fmla="*/ 7318 w 254913"/>
                    <a:gd name="connsiteY4" fmla="*/ 197878 h 424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913" h="424615">
                      <a:moveTo>
                        <a:pt x="7318" y="197878"/>
                      </a:moveTo>
                      <a:cubicBezTo>
                        <a:pt x="-29314" y="94517"/>
                        <a:pt x="81388" y="1577"/>
                        <a:pt x="122654" y="29"/>
                      </a:cubicBezTo>
                      <a:cubicBezTo>
                        <a:pt x="163920" y="-1519"/>
                        <a:pt x="254913" y="60121"/>
                        <a:pt x="254913" y="188589"/>
                      </a:cubicBezTo>
                      <a:cubicBezTo>
                        <a:pt x="200636" y="341728"/>
                        <a:pt x="212941" y="341850"/>
                        <a:pt x="127296" y="424615"/>
                      </a:cubicBezTo>
                      <a:cubicBezTo>
                        <a:pt x="47412" y="332293"/>
                        <a:pt x="43950" y="301239"/>
                        <a:pt x="7318" y="1978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8" name="Oval 2">
                  <a:extLst>
                    <a:ext uri="{FF2B5EF4-FFF2-40B4-BE49-F238E27FC236}">
                      <a16:creationId xmlns:a16="http://schemas.microsoft.com/office/drawing/2014/main" id="{C87183E7-955D-400C-9D90-AD9286051063}"/>
                    </a:ext>
                  </a:extLst>
                </p:cNvPr>
                <p:cNvSpPr>
                  <a:spLocks/>
                </p:cNvSpPr>
                <p:nvPr/>
              </p:nvSpPr>
              <p:spPr>
                <a:xfrm rot="2302966">
                  <a:off x="2694570" y="2564327"/>
                  <a:ext cx="77467" cy="187952"/>
                </a:xfrm>
                <a:custGeom>
                  <a:avLst/>
                  <a:gdLst>
                    <a:gd name="connsiteX0" fmla="*/ 0 w 328863"/>
                    <a:gd name="connsiteY0" fmla="*/ 232611 h 465221"/>
                    <a:gd name="connsiteX1" fmla="*/ 164432 w 328863"/>
                    <a:gd name="connsiteY1" fmla="*/ 0 h 465221"/>
                    <a:gd name="connsiteX2" fmla="*/ 328864 w 328863"/>
                    <a:gd name="connsiteY2" fmla="*/ 232611 h 465221"/>
                    <a:gd name="connsiteX3" fmla="*/ 164432 w 328863"/>
                    <a:gd name="connsiteY3" fmla="*/ 465222 h 465221"/>
                    <a:gd name="connsiteX4" fmla="*/ 0 w 328863"/>
                    <a:gd name="connsiteY4" fmla="*/ 232611 h 465221"/>
                    <a:gd name="connsiteX0" fmla="*/ 0 w 252775"/>
                    <a:gd name="connsiteY0" fmla="*/ 232611 h 465222"/>
                    <a:gd name="connsiteX1" fmla="*/ 164432 w 252775"/>
                    <a:gd name="connsiteY1" fmla="*/ 0 h 465222"/>
                    <a:gd name="connsiteX2" fmla="*/ 252775 w 252775"/>
                    <a:gd name="connsiteY2" fmla="*/ 233415 h 465222"/>
                    <a:gd name="connsiteX3" fmla="*/ 164432 w 252775"/>
                    <a:gd name="connsiteY3" fmla="*/ 465222 h 465222"/>
                    <a:gd name="connsiteX4" fmla="*/ 0 w 252775"/>
                    <a:gd name="connsiteY4" fmla="*/ 232611 h 465222"/>
                    <a:gd name="connsiteX0" fmla="*/ 340 w 253115"/>
                    <a:gd name="connsiteY0" fmla="*/ 232611 h 469441"/>
                    <a:gd name="connsiteX1" fmla="*/ 164772 w 253115"/>
                    <a:gd name="connsiteY1" fmla="*/ 0 h 469441"/>
                    <a:gd name="connsiteX2" fmla="*/ 253115 w 253115"/>
                    <a:gd name="connsiteY2" fmla="*/ 233415 h 469441"/>
                    <a:gd name="connsiteX3" fmla="*/ 125498 w 253115"/>
                    <a:gd name="connsiteY3" fmla="*/ 469441 h 469441"/>
                    <a:gd name="connsiteX4" fmla="*/ 340 w 253115"/>
                    <a:gd name="connsiteY4" fmla="*/ 232611 h 469441"/>
                    <a:gd name="connsiteX0" fmla="*/ 434 w 253209"/>
                    <a:gd name="connsiteY0" fmla="*/ 232611 h 483888"/>
                    <a:gd name="connsiteX1" fmla="*/ 164866 w 253209"/>
                    <a:gd name="connsiteY1" fmla="*/ 0 h 483888"/>
                    <a:gd name="connsiteX2" fmla="*/ 253209 w 253209"/>
                    <a:gd name="connsiteY2" fmla="*/ 233415 h 483888"/>
                    <a:gd name="connsiteX3" fmla="*/ 125592 w 253209"/>
                    <a:gd name="connsiteY3" fmla="*/ 469441 h 483888"/>
                    <a:gd name="connsiteX4" fmla="*/ 434 w 253209"/>
                    <a:gd name="connsiteY4" fmla="*/ 232611 h 483888"/>
                    <a:gd name="connsiteX0" fmla="*/ 557 w 253332"/>
                    <a:gd name="connsiteY0" fmla="*/ 232611 h 470135"/>
                    <a:gd name="connsiteX1" fmla="*/ 164989 w 253332"/>
                    <a:gd name="connsiteY1" fmla="*/ 0 h 470135"/>
                    <a:gd name="connsiteX2" fmla="*/ 253332 w 253332"/>
                    <a:gd name="connsiteY2" fmla="*/ 233415 h 470135"/>
                    <a:gd name="connsiteX3" fmla="*/ 125715 w 253332"/>
                    <a:gd name="connsiteY3" fmla="*/ 469441 h 470135"/>
                    <a:gd name="connsiteX4" fmla="*/ 557 w 253332"/>
                    <a:gd name="connsiteY4" fmla="*/ 232611 h 470135"/>
                    <a:gd name="connsiteX0" fmla="*/ 557 w 253332"/>
                    <a:gd name="connsiteY0" fmla="*/ 232611 h 470135"/>
                    <a:gd name="connsiteX1" fmla="*/ 164989 w 253332"/>
                    <a:gd name="connsiteY1" fmla="*/ 0 h 470135"/>
                    <a:gd name="connsiteX2" fmla="*/ 253332 w 253332"/>
                    <a:gd name="connsiteY2" fmla="*/ 233415 h 470135"/>
                    <a:gd name="connsiteX3" fmla="*/ 125715 w 253332"/>
                    <a:gd name="connsiteY3" fmla="*/ 469441 h 470135"/>
                    <a:gd name="connsiteX4" fmla="*/ 557 w 253332"/>
                    <a:gd name="connsiteY4" fmla="*/ 232611 h 470135"/>
                    <a:gd name="connsiteX0" fmla="*/ 557 w 253332"/>
                    <a:gd name="connsiteY0" fmla="*/ 232611 h 469441"/>
                    <a:gd name="connsiteX1" fmla="*/ 164989 w 253332"/>
                    <a:gd name="connsiteY1" fmla="*/ 0 h 469441"/>
                    <a:gd name="connsiteX2" fmla="*/ 253332 w 253332"/>
                    <a:gd name="connsiteY2" fmla="*/ 233415 h 469441"/>
                    <a:gd name="connsiteX3" fmla="*/ 125715 w 253332"/>
                    <a:gd name="connsiteY3" fmla="*/ 469441 h 469441"/>
                    <a:gd name="connsiteX4" fmla="*/ 557 w 253332"/>
                    <a:gd name="connsiteY4" fmla="*/ 232611 h 469441"/>
                    <a:gd name="connsiteX0" fmla="*/ 557 w 253332"/>
                    <a:gd name="connsiteY0" fmla="*/ 232611 h 469441"/>
                    <a:gd name="connsiteX1" fmla="*/ 164989 w 253332"/>
                    <a:gd name="connsiteY1" fmla="*/ 0 h 469441"/>
                    <a:gd name="connsiteX2" fmla="*/ 253332 w 253332"/>
                    <a:gd name="connsiteY2" fmla="*/ 233415 h 469441"/>
                    <a:gd name="connsiteX3" fmla="*/ 125715 w 253332"/>
                    <a:gd name="connsiteY3" fmla="*/ 469441 h 469441"/>
                    <a:gd name="connsiteX4" fmla="*/ 557 w 253332"/>
                    <a:gd name="connsiteY4" fmla="*/ 232611 h 469441"/>
                    <a:gd name="connsiteX0" fmla="*/ 6 w 252781"/>
                    <a:gd name="connsiteY0" fmla="*/ 187757 h 424587"/>
                    <a:gd name="connsiteX1" fmla="*/ 120522 w 252781"/>
                    <a:gd name="connsiteY1" fmla="*/ 1 h 424587"/>
                    <a:gd name="connsiteX2" fmla="*/ 252781 w 252781"/>
                    <a:gd name="connsiteY2" fmla="*/ 188561 h 424587"/>
                    <a:gd name="connsiteX3" fmla="*/ 125164 w 252781"/>
                    <a:gd name="connsiteY3" fmla="*/ 424587 h 424587"/>
                    <a:gd name="connsiteX4" fmla="*/ 6 w 252781"/>
                    <a:gd name="connsiteY4" fmla="*/ 187757 h 424587"/>
                    <a:gd name="connsiteX0" fmla="*/ 16 w 252791"/>
                    <a:gd name="connsiteY0" fmla="*/ 187885 h 424715"/>
                    <a:gd name="connsiteX1" fmla="*/ 120532 w 252791"/>
                    <a:gd name="connsiteY1" fmla="*/ 129 h 424715"/>
                    <a:gd name="connsiteX2" fmla="*/ 252791 w 252791"/>
                    <a:gd name="connsiteY2" fmla="*/ 188689 h 424715"/>
                    <a:gd name="connsiteX3" fmla="*/ 125174 w 252791"/>
                    <a:gd name="connsiteY3" fmla="*/ 424715 h 424715"/>
                    <a:gd name="connsiteX4" fmla="*/ 16 w 252791"/>
                    <a:gd name="connsiteY4" fmla="*/ 187885 h 424715"/>
                    <a:gd name="connsiteX0" fmla="*/ 16 w 252791"/>
                    <a:gd name="connsiteY0" fmla="*/ 187885 h 424715"/>
                    <a:gd name="connsiteX1" fmla="*/ 120532 w 252791"/>
                    <a:gd name="connsiteY1" fmla="*/ 129 h 424715"/>
                    <a:gd name="connsiteX2" fmla="*/ 252791 w 252791"/>
                    <a:gd name="connsiteY2" fmla="*/ 188689 h 424715"/>
                    <a:gd name="connsiteX3" fmla="*/ 125174 w 252791"/>
                    <a:gd name="connsiteY3" fmla="*/ 424715 h 424715"/>
                    <a:gd name="connsiteX4" fmla="*/ 16 w 252791"/>
                    <a:gd name="connsiteY4" fmla="*/ 187885 h 424715"/>
                    <a:gd name="connsiteX0" fmla="*/ 10695 w 263470"/>
                    <a:gd name="connsiteY0" fmla="*/ 187929 h 424759"/>
                    <a:gd name="connsiteX1" fmla="*/ 131211 w 263470"/>
                    <a:gd name="connsiteY1" fmla="*/ 173 h 424759"/>
                    <a:gd name="connsiteX2" fmla="*/ 263470 w 263470"/>
                    <a:gd name="connsiteY2" fmla="*/ 188733 h 424759"/>
                    <a:gd name="connsiteX3" fmla="*/ 135853 w 263470"/>
                    <a:gd name="connsiteY3" fmla="*/ 424759 h 424759"/>
                    <a:gd name="connsiteX4" fmla="*/ 10695 w 263470"/>
                    <a:gd name="connsiteY4" fmla="*/ 187929 h 424759"/>
                    <a:gd name="connsiteX0" fmla="*/ 7318 w 254913"/>
                    <a:gd name="connsiteY0" fmla="*/ 197878 h 424615"/>
                    <a:gd name="connsiteX1" fmla="*/ 122654 w 254913"/>
                    <a:gd name="connsiteY1" fmla="*/ 29 h 424615"/>
                    <a:gd name="connsiteX2" fmla="*/ 254913 w 254913"/>
                    <a:gd name="connsiteY2" fmla="*/ 188589 h 424615"/>
                    <a:gd name="connsiteX3" fmla="*/ 127296 w 254913"/>
                    <a:gd name="connsiteY3" fmla="*/ 424615 h 424615"/>
                    <a:gd name="connsiteX4" fmla="*/ 7318 w 254913"/>
                    <a:gd name="connsiteY4" fmla="*/ 197878 h 424615"/>
                    <a:gd name="connsiteX0" fmla="*/ 6103 w 253698"/>
                    <a:gd name="connsiteY0" fmla="*/ 197878 h 459499"/>
                    <a:gd name="connsiteX1" fmla="*/ 121439 w 253698"/>
                    <a:gd name="connsiteY1" fmla="*/ 29 h 459499"/>
                    <a:gd name="connsiteX2" fmla="*/ 253698 w 253698"/>
                    <a:gd name="connsiteY2" fmla="*/ 188589 h 459499"/>
                    <a:gd name="connsiteX3" fmla="*/ 66685 w 253698"/>
                    <a:gd name="connsiteY3" fmla="*/ 459500 h 459499"/>
                    <a:gd name="connsiteX4" fmla="*/ 6103 w 253698"/>
                    <a:gd name="connsiteY4" fmla="*/ 197878 h 459499"/>
                    <a:gd name="connsiteX0" fmla="*/ 6103 w 198956"/>
                    <a:gd name="connsiteY0" fmla="*/ 197902 h 459523"/>
                    <a:gd name="connsiteX1" fmla="*/ 121439 w 198956"/>
                    <a:gd name="connsiteY1" fmla="*/ 53 h 459523"/>
                    <a:gd name="connsiteX2" fmla="*/ 198956 w 198956"/>
                    <a:gd name="connsiteY2" fmla="*/ 185332 h 459523"/>
                    <a:gd name="connsiteX3" fmla="*/ 66685 w 198956"/>
                    <a:gd name="connsiteY3" fmla="*/ 459524 h 459523"/>
                    <a:gd name="connsiteX4" fmla="*/ 6103 w 198956"/>
                    <a:gd name="connsiteY4" fmla="*/ 197902 h 459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956" h="459523">
                      <a:moveTo>
                        <a:pt x="6103" y="197902"/>
                      </a:moveTo>
                      <a:cubicBezTo>
                        <a:pt x="15229" y="121324"/>
                        <a:pt x="89297" y="2148"/>
                        <a:pt x="121439" y="53"/>
                      </a:cubicBezTo>
                      <a:cubicBezTo>
                        <a:pt x="153581" y="-2042"/>
                        <a:pt x="198956" y="56864"/>
                        <a:pt x="198956" y="185332"/>
                      </a:cubicBezTo>
                      <a:cubicBezTo>
                        <a:pt x="144679" y="338471"/>
                        <a:pt x="152330" y="376759"/>
                        <a:pt x="66685" y="459524"/>
                      </a:cubicBezTo>
                      <a:cubicBezTo>
                        <a:pt x="-13199" y="367202"/>
                        <a:pt x="-3023" y="274480"/>
                        <a:pt x="6103" y="1979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9" name="Freeform: Shape 258">
                  <a:extLst>
                    <a:ext uri="{FF2B5EF4-FFF2-40B4-BE49-F238E27FC236}">
                      <a16:creationId xmlns:a16="http://schemas.microsoft.com/office/drawing/2014/main" id="{F00B0E01-E997-4CB9-89B7-B1D53B59F138}"/>
                    </a:ext>
                  </a:extLst>
                </p:cNvPr>
                <p:cNvSpPr/>
                <p:nvPr/>
              </p:nvSpPr>
              <p:spPr>
                <a:xfrm>
                  <a:off x="732578" y="1129454"/>
                  <a:ext cx="3047155" cy="2915962"/>
                </a:xfrm>
                <a:custGeom>
                  <a:avLst/>
                  <a:gdLst>
                    <a:gd name="connsiteX0" fmla="*/ 142504 w 3044041"/>
                    <a:gd name="connsiteY0" fmla="*/ 2798618 h 2798618"/>
                    <a:gd name="connsiteX1" fmla="*/ 0 w 3044041"/>
                    <a:gd name="connsiteY1" fmla="*/ 1983179 h 2798618"/>
                    <a:gd name="connsiteX2" fmla="*/ 269174 w 3044041"/>
                    <a:gd name="connsiteY2" fmla="*/ 1626920 h 2798618"/>
                    <a:gd name="connsiteX3" fmla="*/ 281049 w 3044041"/>
                    <a:gd name="connsiteY3" fmla="*/ 1425039 h 2798618"/>
                    <a:gd name="connsiteX4" fmla="*/ 886691 w 3044041"/>
                    <a:gd name="connsiteY4" fmla="*/ 851065 h 2798618"/>
                    <a:gd name="connsiteX5" fmla="*/ 1199408 w 3044041"/>
                    <a:gd name="connsiteY5" fmla="*/ 514598 h 2798618"/>
                    <a:gd name="connsiteX6" fmla="*/ 2062348 w 3044041"/>
                    <a:gd name="connsiteY6" fmla="*/ 122712 h 2798618"/>
                    <a:gd name="connsiteX7" fmla="*/ 3044041 w 3044041"/>
                    <a:gd name="connsiteY7" fmla="*/ 0 h 2798618"/>
                    <a:gd name="connsiteX8" fmla="*/ 2454234 w 3044041"/>
                    <a:gd name="connsiteY8" fmla="*/ 265216 h 2798618"/>
                    <a:gd name="connsiteX9" fmla="*/ 1915886 w 3044041"/>
                    <a:gd name="connsiteY9" fmla="*/ 356260 h 2798618"/>
                    <a:gd name="connsiteX10" fmla="*/ 1088571 w 3044041"/>
                    <a:gd name="connsiteY10" fmla="*/ 661060 h 2798618"/>
                    <a:gd name="connsiteX11" fmla="*/ 312717 w 3044041"/>
                    <a:gd name="connsiteY11" fmla="*/ 1674421 h 2798618"/>
                    <a:gd name="connsiteX12" fmla="*/ 142504 w 3044041"/>
                    <a:gd name="connsiteY12" fmla="*/ 2798618 h 2798618"/>
                    <a:gd name="connsiteX0" fmla="*/ 142504 w 3044041"/>
                    <a:gd name="connsiteY0" fmla="*/ 2798618 h 2798618"/>
                    <a:gd name="connsiteX1" fmla="*/ 0 w 3044041"/>
                    <a:gd name="connsiteY1" fmla="*/ 1983179 h 2798618"/>
                    <a:gd name="connsiteX2" fmla="*/ 269174 w 3044041"/>
                    <a:gd name="connsiteY2" fmla="*/ 1626920 h 2798618"/>
                    <a:gd name="connsiteX3" fmla="*/ 281049 w 3044041"/>
                    <a:gd name="connsiteY3" fmla="*/ 1425039 h 2798618"/>
                    <a:gd name="connsiteX4" fmla="*/ 886691 w 3044041"/>
                    <a:gd name="connsiteY4" fmla="*/ 851065 h 2798618"/>
                    <a:gd name="connsiteX5" fmla="*/ 1199408 w 3044041"/>
                    <a:gd name="connsiteY5" fmla="*/ 514598 h 2798618"/>
                    <a:gd name="connsiteX6" fmla="*/ 2062348 w 3044041"/>
                    <a:gd name="connsiteY6" fmla="*/ 122712 h 2798618"/>
                    <a:gd name="connsiteX7" fmla="*/ 3044041 w 3044041"/>
                    <a:gd name="connsiteY7" fmla="*/ 0 h 2798618"/>
                    <a:gd name="connsiteX8" fmla="*/ 2454234 w 3044041"/>
                    <a:gd name="connsiteY8" fmla="*/ 265216 h 2798618"/>
                    <a:gd name="connsiteX9" fmla="*/ 1915886 w 3044041"/>
                    <a:gd name="connsiteY9" fmla="*/ 356260 h 2798618"/>
                    <a:gd name="connsiteX10" fmla="*/ 1088571 w 3044041"/>
                    <a:gd name="connsiteY10" fmla="*/ 661060 h 2798618"/>
                    <a:gd name="connsiteX11" fmla="*/ 312717 w 3044041"/>
                    <a:gd name="connsiteY11" fmla="*/ 1674421 h 2798618"/>
                    <a:gd name="connsiteX12" fmla="*/ 142504 w 3044041"/>
                    <a:gd name="connsiteY12" fmla="*/ 2798618 h 2798618"/>
                    <a:gd name="connsiteX0" fmla="*/ 142504 w 3044041"/>
                    <a:gd name="connsiteY0" fmla="*/ 2798618 h 2798618"/>
                    <a:gd name="connsiteX1" fmla="*/ 0 w 3044041"/>
                    <a:gd name="connsiteY1" fmla="*/ 1983179 h 2798618"/>
                    <a:gd name="connsiteX2" fmla="*/ 269174 w 3044041"/>
                    <a:gd name="connsiteY2" fmla="*/ 1626920 h 2798618"/>
                    <a:gd name="connsiteX3" fmla="*/ 281049 w 3044041"/>
                    <a:gd name="connsiteY3" fmla="*/ 1425039 h 2798618"/>
                    <a:gd name="connsiteX4" fmla="*/ 886691 w 3044041"/>
                    <a:gd name="connsiteY4" fmla="*/ 851065 h 2798618"/>
                    <a:gd name="connsiteX5" fmla="*/ 1199408 w 3044041"/>
                    <a:gd name="connsiteY5" fmla="*/ 514598 h 2798618"/>
                    <a:gd name="connsiteX6" fmla="*/ 2062348 w 3044041"/>
                    <a:gd name="connsiteY6" fmla="*/ 122712 h 2798618"/>
                    <a:gd name="connsiteX7" fmla="*/ 3044041 w 3044041"/>
                    <a:gd name="connsiteY7" fmla="*/ 0 h 2798618"/>
                    <a:gd name="connsiteX8" fmla="*/ 2454234 w 3044041"/>
                    <a:gd name="connsiteY8" fmla="*/ 265216 h 2798618"/>
                    <a:gd name="connsiteX9" fmla="*/ 1915886 w 3044041"/>
                    <a:gd name="connsiteY9" fmla="*/ 356260 h 2798618"/>
                    <a:gd name="connsiteX10" fmla="*/ 1088571 w 3044041"/>
                    <a:gd name="connsiteY10" fmla="*/ 661060 h 2798618"/>
                    <a:gd name="connsiteX11" fmla="*/ 312717 w 3044041"/>
                    <a:gd name="connsiteY11" fmla="*/ 1674421 h 2798618"/>
                    <a:gd name="connsiteX12" fmla="*/ 142504 w 3044041"/>
                    <a:gd name="connsiteY12" fmla="*/ 2798618 h 2798618"/>
                    <a:gd name="connsiteX0" fmla="*/ 118754 w 3044041"/>
                    <a:gd name="connsiteY0" fmla="*/ 2846119 h 2846119"/>
                    <a:gd name="connsiteX1" fmla="*/ 0 w 3044041"/>
                    <a:gd name="connsiteY1" fmla="*/ 1983179 h 2846119"/>
                    <a:gd name="connsiteX2" fmla="*/ 269174 w 3044041"/>
                    <a:gd name="connsiteY2" fmla="*/ 1626920 h 2846119"/>
                    <a:gd name="connsiteX3" fmla="*/ 281049 w 3044041"/>
                    <a:gd name="connsiteY3" fmla="*/ 1425039 h 2846119"/>
                    <a:gd name="connsiteX4" fmla="*/ 886691 w 3044041"/>
                    <a:gd name="connsiteY4" fmla="*/ 851065 h 2846119"/>
                    <a:gd name="connsiteX5" fmla="*/ 1199408 w 3044041"/>
                    <a:gd name="connsiteY5" fmla="*/ 514598 h 2846119"/>
                    <a:gd name="connsiteX6" fmla="*/ 2062348 w 3044041"/>
                    <a:gd name="connsiteY6" fmla="*/ 122712 h 2846119"/>
                    <a:gd name="connsiteX7" fmla="*/ 3044041 w 3044041"/>
                    <a:gd name="connsiteY7" fmla="*/ 0 h 2846119"/>
                    <a:gd name="connsiteX8" fmla="*/ 2454234 w 3044041"/>
                    <a:gd name="connsiteY8" fmla="*/ 265216 h 2846119"/>
                    <a:gd name="connsiteX9" fmla="*/ 1915886 w 3044041"/>
                    <a:gd name="connsiteY9" fmla="*/ 356260 h 2846119"/>
                    <a:gd name="connsiteX10" fmla="*/ 1088571 w 3044041"/>
                    <a:gd name="connsiteY10" fmla="*/ 661060 h 2846119"/>
                    <a:gd name="connsiteX11" fmla="*/ 312717 w 3044041"/>
                    <a:gd name="connsiteY11" fmla="*/ 1674421 h 2846119"/>
                    <a:gd name="connsiteX12" fmla="*/ 118754 w 3044041"/>
                    <a:gd name="connsiteY12" fmla="*/ 2846119 h 2846119"/>
                    <a:gd name="connsiteX0" fmla="*/ 118754 w 3044041"/>
                    <a:gd name="connsiteY0" fmla="*/ 2846119 h 2846119"/>
                    <a:gd name="connsiteX1" fmla="*/ 0 w 3044041"/>
                    <a:gd name="connsiteY1" fmla="*/ 1983179 h 2846119"/>
                    <a:gd name="connsiteX2" fmla="*/ 269174 w 3044041"/>
                    <a:gd name="connsiteY2" fmla="*/ 1626920 h 2846119"/>
                    <a:gd name="connsiteX3" fmla="*/ 281049 w 3044041"/>
                    <a:gd name="connsiteY3" fmla="*/ 1425039 h 2846119"/>
                    <a:gd name="connsiteX4" fmla="*/ 886691 w 3044041"/>
                    <a:gd name="connsiteY4" fmla="*/ 851065 h 2846119"/>
                    <a:gd name="connsiteX5" fmla="*/ 1199408 w 3044041"/>
                    <a:gd name="connsiteY5" fmla="*/ 514598 h 2846119"/>
                    <a:gd name="connsiteX6" fmla="*/ 2062348 w 3044041"/>
                    <a:gd name="connsiteY6" fmla="*/ 122712 h 2846119"/>
                    <a:gd name="connsiteX7" fmla="*/ 3044041 w 3044041"/>
                    <a:gd name="connsiteY7" fmla="*/ 0 h 2846119"/>
                    <a:gd name="connsiteX8" fmla="*/ 2454234 w 3044041"/>
                    <a:gd name="connsiteY8" fmla="*/ 265216 h 2846119"/>
                    <a:gd name="connsiteX9" fmla="*/ 1915886 w 3044041"/>
                    <a:gd name="connsiteY9" fmla="*/ 356260 h 2846119"/>
                    <a:gd name="connsiteX10" fmla="*/ 1088571 w 3044041"/>
                    <a:gd name="connsiteY10" fmla="*/ 661060 h 2846119"/>
                    <a:gd name="connsiteX11" fmla="*/ 312717 w 3044041"/>
                    <a:gd name="connsiteY11" fmla="*/ 1674421 h 2846119"/>
                    <a:gd name="connsiteX12" fmla="*/ 118754 w 3044041"/>
                    <a:gd name="connsiteY12" fmla="*/ 2846119 h 2846119"/>
                    <a:gd name="connsiteX0" fmla="*/ 118754 w 3044041"/>
                    <a:gd name="connsiteY0" fmla="*/ 2846119 h 2846119"/>
                    <a:gd name="connsiteX1" fmla="*/ 0 w 3044041"/>
                    <a:gd name="connsiteY1" fmla="*/ 1983179 h 2846119"/>
                    <a:gd name="connsiteX2" fmla="*/ 269174 w 3044041"/>
                    <a:gd name="connsiteY2" fmla="*/ 1626920 h 2846119"/>
                    <a:gd name="connsiteX3" fmla="*/ 281049 w 3044041"/>
                    <a:gd name="connsiteY3" fmla="*/ 1425039 h 2846119"/>
                    <a:gd name="connsiteX4" fmla="*/ 886691 w 3044041"/>
                    <a:gd name="connsiteY4" fmla="*/ 851065 h 2846119"/>
                    <a:gd name="connsiteX5" fmla="*/ 1199408 w 3044041"/>
                    <a:gd name="connsiteY5" fmla="*/ 514598 h 2846119"/>
                    <a:gd name="connsiteX6" fmla="*/ 2062348 w 3044041"/>
                    <a:gd name="connsiteY6" fmla="*/ 122712 h 2846119"/>
                    <a:gd name="connsiteX7" fmla="*/ 3044041 w 3044041"/>
                    <a:gd name="connsiteY7" fmla="*/ 0 h 2846119"/>
                    <a:gd name="connsiteX8" fmla="*/ 2454234 w 3044041"/>
                    <a:gd name="connsiteY8" fmla="*/ 265216 h 2846119"/>
                    <a:gd name="connsiteX9" fmla="*/ 1915886 w 3044041"/>
                    <a:gd name="connsiteY9" fmla="*/ 356260 h 2846119"/>
                    <a:gd name="connsiteX10" fmla="*/ 1088571 w 3044041"/>
                    <a:gd name="connsiteY10" fmla="*/ 661060 h 2846119"/>
                    <a:gd name="connsiteX11" fmla="*/ 312717 w 3044041"/>
                    <a:gd name="connsiteY11" fmla="*/ 1674421 h 2846119"/>
                    <a:gd name="connsiteX12" fmla="*/ 118754 w 3044041"/>
                    <a:gd name="connsiteY12" fmla="*/ 2846119 h 2846119"/>
                    <a:gd name="connsiteX0" fmla="*/ 118754 w 3044041"/>
                    <a:gd name="connsiteY0" fmla="*/ 2846119 h 2846119"/>
                    <a:gd name="connsiteX1" fmla="*/ 0 w 3044041"/>
                    <a:gd name="connsiteY1" fmla="*/ 1983179 h 2846119"/>
                    <a:gd name="connsiteX2" fmla="*/ 269174 w 3044041"/>
                    <a:gd name="connsiteY2" fmla="*/ 1626920 h 2846119"/>
                    <a:gd name="connsiteX3" fmla="*/ 261257 w 3044041"/>
                    <a:gd name="connsiteY3" fmla="*/ 1425039 h 2846119"/>
                    <a:gd name="connsiteX4" fmla="*/ 886691 w 3044041"/>
                    <a:gd name="connsiteY4" fmla="*/ 851065 h 2846119"/>
                    <a:gd name="connsiteX5" fmla="*/ 1199408 w 3044041"/>
                    <a:gd name="connsiteY5" fmla="*/ 514598 h 2846119"/>
                    <a:gd name="connsiteX6" fmla="*/ 2062348 w 3044041"/>
                    <a:gd name="connsiteY6" fmla="*/ 122712 h 2846119"/>
                    <a:gd name="connsiteX7" fmla="*/ 3044041 w 3044041"/>
                    <a:gd name="connsiteY7" fmla="*/ 0 h 2846119"/>
                    <a:gd name="connsiteX8" fmla="*/ 2454234 w 3044041"/>
                    <a:gd name="connsiteY8" fmla="*/ 265216 h 2846119"/>
                    <a:gd name="connsiteX9" fmla="*/ 1915886 w 3044041"/>
                    <a:gd name="connsiteY9" fmla="*/ 356260 h 2846119"/>
                    <a:gd name="connsiteX10" fmla="*/ 1088571 w 3044041"/>
                    <a:gd name="connsiteY10" fmla="*/ 661060 h 2846119"/>
                    <a:gd name="connsiteX11" fmla="*/ 312717 w 3044041"/>
                    <a:gd name="connsiteY11" fmla="*/ 1674421 h 2846119"/>
                    <a:gd name="connsiteX12" fmla="*/ 118754 w 3044041"/>
                    <a:gd name="connsiteY12" fmla="*/ 2846119 h 2846119"/>
                    <a:gd name="connsiteX0" fmla="*/ 118754 w 3044041"/>
                    <a:gd name="connsiteY0" fmla="*/ 2846119 h 2846119"/>
                    <a:gd name="connsiteX1" fmla="*/ 0 w 3044041"/>
                    <a:gd name="connsiteY1" fmla="*/ 1983179 h 2846119"/>
                    <a:gd name="connsiteX2" fmla="*/ 269174 w 3044041"/>
                    <a:gd name="connsiteY2" fmla="*/ 1626920 h 2846119"/>
                    <a:gd name="connsiteX3" fmla="*/ 261257 w 3044041"/>
                    <a:gd name="connsiteY3" fmla="*/ 1425039 h 2846119"/>
                    <a:gd name="connsiteX4" fmla="*/ 886691 w 3044041"/>
                    <a:gd name="connsiteY4" fmla="*/ 851065 h 2846119"/>
                    <a:gd name="connsiteX5" fmla="*/ 1199408 w 3044041"/>
                    <a:gd name="connsiteY5" fmla="*/ 514598 h 2846119"/>
                    <a:gd name="connsiteX6" fmla="*/ 2062348 w 3044041"/>
                    <a:gd name="connsiteY6" fmla="*/ 122712 h 2846119"/>
                    <a:gd name="connsiteX7" fmla="*/ 3044041 w 3044041"/>
                    <a:gd name="connsiteY7" fmla="*/ 0 h 2846119"/>
                    <a:gd name="connsiteX8" fmla="*/ 2454234 w 3044041"/>
                    <a:gd name="connsiteY8" fmla="*/ 265216 h 2846119"/>
                    <a:gd name="connsiteX9" fmla="*/ 1915886 w 3044041"/>
                    <a:gd name="connsiteY9" fmla="*/ 356260 h 2846119"/>
                    <a:gd name="connsiteX10" fmla="*/ 1088571 w 3044041"/>
                    <a:gd name="connsiteY10" fmla="*/ 661060 h 2846119"/>
                    <a:gd name="connsiteX11" fmla="*/ 312717 w 3044041"/>
                    <a:gd name="connsiteY11" fmla="*/ 1674421 h 2846119"/>
                    <a:gd name="connsiteX12" fmla="*/ 118754 w 3044041"/>
                    <a:gd name="connsiteY12" fmla="*/ 2846119 h 2846119"/>
                    <a:gd name="connsiteX0" fmla="*/ 118754 w 3044041"/>
                    <a:gd name="connsiteY0" fmla="*/ 2846119 h 2846119"/>
                    <a:gd name="connsiteX1" fmla="*/ 0 w 3044041"/>
                    <a:gd name="connsiteY1" fmla="*/ 1983179 h 2846119"/>
                    <a:gd name="connsiteX2" fmla="*/ 269174 w 3044041"/>
                    <a:gd name="connsiteY2" fmla="*/ 1626920 h 2846119"/>
                    <a:gd name="connsiteX3" fmla="*/ 261257 w 3044041"/>
                    <a:gd name="connsiteY3" fmla="*/ 1425039 h 2846119"/>
                    <a:gd name="connsiteX4" fmla="*/ 886691 w 3044041"/>
                    <a:gd name="connsiteY4" fmla="*/ 851065 h 2846119"/>
                    <a:gd name="connsiteX5" fmla="*/ 1199408 w 3044041"/>
                    <a:gd name="connsiteY5" fmla="*/ 514598 h 2846119"/>
                    <a:gd name="connsiteX6" fmla="*/ 2062348 w 3044041"/>
                    <a:gd name="connsiteY6" fmla="*/ 122712 h 2846119"/>
                    <a:gd name="connsiteX7" fmla="*/ 3044041 w 3044041"/>
                    <a:gd name="connsiteY7" fmla="*/ 0 h 2846119"/>
                    <a:gd name="connsiteX8" fmla="*/ 2454234 w 3044041"/>
                    <a:gd name="connsiteY8" fmla="*/ 265216 h 2846119"/>
                    <a:gd name="connsiteX9" fmla="*/ 1915886 w 3044041"/>
                    <a:gd name="connsiteY9" fmla="*/ 356260 h 2846119"/>
                    <a:gd name="connsiteX10" fmla="*/ 1088571 w 3044041"/>
                    <a:gd name="connsiteY10" fmla="*/ 661060 h 2846119"/>
                    <a:gd name="connsiteX11" fmla="*/ 312717 w 3044041"/>
                    <a:gd name="connsiteY11" fmla="*/ 1674421 h 2846119"/>
                    <a:gd name="connsiteX12" fmla="*/ 118754 w 3044041"/>
                    <a:gd name="connsiteY12" fmla="*/ 2846119 h 2846119"/>
                    <a:gd name="connsiteX0" fmla="*/ 118754 w 3044041"/>
                    <a:gd name="connsiteY0" fmla="*/ 2846119 h 2846119"/>
                    <a:gd name="connsiteX1" fmla="*/ 0 w 3044041"/>
                    <a:gd name="connsiteY1" fmla="*/ 1983179 h 2846119"/>
                    <a:gd name="connsiteX2" fmla="*/ 269174 w 3044041"/>
                    <a:gd name="connsiteY2" fmla="*/ 1626920 h 2846119"/>
                    <a:gd name="connsiteX3" fmla="*/ 261257 w 3044041"/>
                    <a:gd name="connsiteY3" fmla="*/ 1425039 h 2846119"/>
                    <a:gd name="connsiteX4" fmla="*/ 886691 w 3044041"/>
                    <a:gd name="connsiteY4" fmla="*/ 851065 h 2846119"/>
                    <a:gd name="connsiteX5" fmla="*/ 1199408 w 3044041"/>
                    <a:gd name="connsiteY5" fmla="*/ 514598 h 2846119"/>
                    <a:gd name="connsiteX6" fmla="*/ 2062348 w 3044041"/>
                    <a:gd name="connsiteY6" fmla="*/ 122712 h 2846119"/>
                    <a:gd name="connsiteX7" fmla="*/ 3044041 w 3044041"/>
                    <a:gd name="connsiteY7" fmla="*/ 0 h 2846119"/>
                    <a:gd name="connsiteX8" fmla="*/ 2454234 w 3044041"/>
                    <a:gd name="connsiteY8" fmla="*/ 265216 h 2846119"/>
                    <a:gd name="connsiteX9" fmla="*/ 1915886 w 3044041"/>
                    <a:gd name="connsiteY9" fmla="*/ 356260 h 2846119"/>
                    <a:gd name="connsiteX10" fmla="*/ 1088571 w 3044041"/>
                    <a:gd name="connsiteY10" fmla="*/ 661060 h 2846119"/>
                    <a:gd name="connsiteX11" fmla="*/ 554182 w 3044041"/>
                    <a:gd name="connsiteY11" fmla="*/ 1432956 h 2846119"/>
                    <a:gd name="connsiteX12" fmla="*/ 312717 w 3044041"/>
                    <a:gd name="connsiteY12" fmla="*/ 1674421 h 2846119"/>
                    <a:gd name="connsiteX13" fmla="*/ 118754 w 3044041"/>
                    <a:gd name="connsiteY13" fmla="*/ 2846119 h 2846119"/>
                    <a:gd name="connsiteX0" fmla="*/ 118754 w 3044041"/>
                    <a:gd name="connsiteY0" fmla="*/ 2846119 h 2846119"/>
                    <a:gd name="connsiteX1" fmla="*/ 0 w 3044041"/>
                    <a:gd name="connsiteY1" fmla="*/ 1983179 h 2846119"/>
                    <a:gd name="connsiteX2" fmla="*/ 269174 w 3044041"/>
                    <a:gd name="connsiteY2" fmla="*/ 1626920 h 2846119"/>
                    <a:gd name="connsiteX3" fmla="*/ 261257 w 3044041"/>
                    <a:gd name="connsiteY3" fmla="*/ 1425039 h 2846119"/>
                    <a:gd name="connsiteX4" fmla="*/ 886691 w 3044041"/>
                    <a:gd name="connsiteY4" fmla="*/ 851065 h 2846119"/>
                    <a:gd name="connsiteX5" fmla="*/ 1199408 w 3044041"/>
                    <a:gd name="connsiteY5" fmla="*/ 514598 h 2846119"/>
                    <a:gd name="connsiteX6" fmla="*/ 2062348 w 3044041"/>
                    <a:gd name="connsiteY6" fmla="*/ 122712 h 2846119"/>
                    <a:gd name="connsiteX7" fmla="*/ 3044041 w 3044041"/>
                    <a:gd name="connsiteY7" fmla="*/ 0 h 2846119"/>
                    <a:gd name="connsiteX8" fmla="*/ 2454234 w 3044041"/>
                    <a:gd name="connsiteY8" fmla="*/ 265216 h 2846119"/>
                    <a:gd name="connsiteX9" fmla="*/ 1915886 w 3044041"/>
                    <a:gd name="connsiteY9" fmla="*/ 356260 h 2846119"/>
                    <a:gd name="connsiteX10" fmla="*/ 1088571 w 3044041"/>
                    <a:gd name="connsiteY10" fmla="*/ 661060 h 2846119"/>
                    <a:gd name="connsiteX11" fmla="*/ 554182 w 3044041"/>
                    <a:gd name="connsiteY11" fmla="*/ 1432956 h 2846119"/>
                    <a:gd name="connsiteX12" fmla="*/ 312717 w 3044041"/>
                    <a:gd name="connsiteY12" fmla="*/ 1674421 h 2846119"/>
                    <a:gd name="connsiteX13" fmla="*/ 118754 w 3044041"/>
                    <a:gd name="connsiteY13" fmla="*/ 2846119 h 2846119"/>
                    <a:gd name="connsiteX0" fmla="*/ 118754 w 3044041"/>
                    <a:gd name="connsiteY0" fmla="*/ 2846119 h 2847200"/>
                    <a:gd name="connsiteX1" fmla="*/ 0 w 3044041"/>
                    <a:gd name="connsiteY1" fmla="*/ 1983179 h 2847200"/>
                    <a:gd name="connsiteX2" fmla="*/ 269174 w 3044041"/>
                    <a:gd name="connsiteY2" fmla="*/ 1626920 h 2847200"/>
                    <a:gd name="connsiteX3" fmla="*/ 261257 w 3044041"/>
                    <a:gd name="connsiteY3" fmla="*/ 1425039 h 2847200"/>
                    <a:gd name="connsiteX4" fmla="*/ 886691 w 3044041"/>
                    <a:gd name="connsiteY4" fmla="*/ 851065 h 2847200"/>
                    <a:gd name="connsiteX5" fmla="*/ 1199408 w 3044041"/>
                    <a:gd name="connsiteY5" fmla="*/ 514598 h 2847200"/>
                    <a:gd name="connsiteX6" fmla="*/ 2062348 w 3044041"/>
                    <a:gd name="connsiteY6" fmla="*/ 122712 h 2847200"/>
                    <a:gd name="connsiteX7" fmla="*/ 3044041 w 3044041"/>
                    <a:gd name="connsiteY7" fmla="*/ 0 h 2847200"/>
                    <a:gd name="connsiteX8" fmla="*/ 2454234 w 3044041"/>
                    <a:gd name="connsiteY8" fmla="*/ 265216 h 2847200"/>
                    <a:gd name="connsiteX9" fmla="*/ 1915886 w 3044041"/>
                    <a:gd name="connsiteY9" fmla="*/ 356260 h 2847200"/>
                    <a:gd name="connsiteX10" fmla="*/ 1088571 w 3044041"/>
                    <a:gd name="connsiteY10" fmla="*/ 661060 h 2847200"/>
                    <a:gd name="connsiteX11" fmla="*/ 554182 w 3044041"/>
                    <a:gd name="connsiteY11" fmla="*/ 1432956 h 2847200"/>
                    <a:gd name="connsiteX12" fmla="*/ 312717 w 3044041"/>
                    <a:gd name="connsiteY12" fmla="*/ 1674421 h 2847200"/>
                    <a:gd name="connsiteX13" fmla="*/ 316675 w 3044041"/>
                    <a:gd name="connsiteY13" fmla="*/ 2141517 h 2847200"/>
                    <a:gd name="connsiteX14" fmla="*/ 118754 w 3044041"/>
                    <a:gd name="connsiteY14" fmla="*/ 2846119 h 2847200"/>
                    <a:gd name="connsiteX0" fmla="*/ 118754 w 3044041"/>
                    <a:gd name="connsiteY0" fmla="*/ 2846119 h 2847200"/>
                    <a:gd name="connsiteX1" fmla="*/ 0 w 3044041"/>
                    <a:gd name="connsiteY1" fmla="*/ 1983179 h 2847200"/>
                    <a:gd name="connsiteX2" fmla="*/ 269174 w 3044041"/>
                    <a:gd name="connsiteY2" fmla="*/ 1626920 h 2847200"/>
                    <a:gd name="connsiteX3" fmla="*/ 261257 w 3044041"/>
                    <a:gd name="connsiteY3" fmla="*/ 1425039 h 2847200"/>
                    <a:gd name="connsiteX4" fmla="*/ 629392 w 3044041"/>
                    <a:gd name="connsiteY4" fmla="*/ 1013360 h 2847200"/>
                    <a:gd name="connsiteX5" fmla="*/ 886691 w 3044041"/>
                    <a:gd name="connsiteY5" fmla="*/ 851065 h 2847200"/>
                    <a:gd name="connsiteX6" fmla="*/ 1199408 w 3044041"/>
                    <a:gd name="connsiteY6" fmla="*/ 514598 h 2847200"/>
                    <a:gd name="connsiteX7" fmla="*/ 2062348 w 3044041"/>
                    <a:gd name="connsiteY7" fmla="*/ 122712 h 2847200"/>
                    <a:gd name="connsiteX8" fmla="*/ 3044041 w 3044041"/>
                    <a:gd name="connsiteY8" fmla="*/ 0 h 2847200"/>
                    <a:gd name="connsiteX9" fmla="*/ 2454234 w 3044041"/>
                    <a:gd name="connsiteY9" fmla="*/ 265216 h 2847200"/>
                    <a:gd name="connsiteX10" fmla="*/ 1915886 w 3044041"/>
                    <a:gd name="connsiteY10" fmla="*/ 356260 h 2847200"/>
                    <a:gd name="connsiteX11" fmla="*/ 1088571 w 3044041"/>
                    <a:gd name="connsiteY11" fmla="*/ 661060 h 2847200"/>
                    <a:gd name="connsiteX12" fmla="*/ 554182 w 3044041"/>
                    <a:gd name="connsiteY12" fmla="*/ 1432956 h 2847200"/>
                    <a:gd name="connsiteX13" fmla="*/ 312717 w 3044041"/>
                    <a:gd name="connsiteY13" fmla="*/ 1674421 h 2847200"/>
                    <a:gd name="connsiteX14" fmla="*/ 316675 w 3044041"/>
                    <a:gd name="connsiteY14" fmla="*/ 2141517 h 2847200"/>
                    <a:gd name="connsiteX15" fmla="*/ 118754 w 3044041"/>
                    <a:gd name="connsiteY15" fmla="*/ 2846119 h 2847200"/>
                    <a:gd name="connsiteX0" fmla="*/ 118754 w 3044041"/>
                    <a:gd name="connsiteY0" fmla="*/ 2846119 h 2847200"/>
                    <a:gd name="connsiteX1" fmla="*/ 0 w 3044041"/>
                    <a:gd name="connsiteY1" fmla="*/ 1983179 h 2847200"/>
                    <a:gd name="connsiteX2" fmla="*/ 269174 w 3044041"/>
                    <a:gd name="connsiteY2" fmla="*/ 1626920 h 2847200"/>
                    <a:gd name="connsiteX3" fmla="*/ 261257 w 3044041"/>
                    <a:gd name="connsiteY3" fmla="*/ 1425039 h 2847200"/>
                    <a:gd name="connsiteX4" fmla="*/ 629392 w 3044041"/>
                    <a:gd name="connsiteY4" fmla="*/ 1013360 h 2847200"/>
                    <a:gd name="connsiteX5" fmla="*/ 886691 w 3044041"/>
                    <a:gd name="connsiteY5" fmla="*/ 851065 h 2847200"/>
                    <a:gd name="connsiteX6" fmla="*/ 1199408 w 3044041"/>
                    <a:gd name="connsiteY6" fmla="*/ 514598 h 2847200"/>
                    <a:gd name="connsiteX7" fmla="*/ 2062348 w 3044041"/>
                    <a:gd name="connsiteY7" fmla="*/ 122712 h 2847200"/>
                    <a:gd name="connsiteX8" fmla="*/ 3044041 w 3044041"/>
                    <a:gd name="connsiteY8" fmla="*/ 0 h 2847200"/>
                    <a:gd name="connsiteX9" fmla="*/ 2454234 w 3044041"/>
                    <a:gd name="connsiteY9" fmla="*/ 265216 h 2847200"/>
                    <a:gd name="connsiteX10" fmla="*/ 1915886 w 3044041"/>
                    <a:gd name="connsiteY10" fmla="*/ 356260 h 2847200"/>
                    <a:gd name="connsiteX11" fmla="*/ 1088571 w 3044041"/>
                    <a:gd name="connsiteY11" fmla="*/ 661060 h 2847200"/>
                    <a:gd name="connsiteX12" fmla="*/ 554182 w 3044041"/>
                    <a:gd name="connsiteY12" fmla="*/ 1432956 h 2847200"/>
                    <a:gd name="connsiteX13" fmla="*/ 312717 w 3044041"/>
                    <a:gd name="connsiteY13" fmla="*/ 1674421 h 2847200"/>
                    <a:gd name="connsiteX14" fmla="*/ 316675 w 3044041"/>
                    <a:gd name="connsiteY14" fmla="*/ 2141517 h 2847200"/>
                    <a:gd name="connsiteX15" fmla="*/ 118754 w 3044041"/>
                    <a:gd name="connsiteY15" fmla="*/ 2846119 h 2847200"/>
                    <a:gd name="connsiteX0" fmla="*/ 118754 w 3044041"/>
                    <a:gd name="connsiteY0" fmla="*/ 2846119 h 2847200"/>
                    <a:gd name="connsiteX1" fmla="*/ 0 w 3044041"/>
                    <a:gd name="connsiteY1" fmla="*/ 1983179 h 2847200"/>
                    <a:gd name="connsiteX2" fmla="*/ 269174 w 3044041"/>
                    <a:gd name="connsiteY2" fmla="*/ 1626920 h 2847200"/>
                    <a:gd name="connsiteX3" fmla="*/ 261257 w 3044041"/>
                    <a:gd name="connsiteY3" fmla="*/ 1425039 h 2847200"/>
                    <a:gd name="connsiteX4" fmla="*/ 629392 w 3044041"/>
                    <a:gd name="connsiteY4" fmla="*/ 1013360 h 2847200"/>
                    <a:gd name="connsiteX5" fmla="*/ 886691 w 3044041"/>
                    <a:gd name="connsiteY5" fmla="*/ 851065 h 2847200"/>
                    <a:gd name="connsiteX6" fmla="*/ 1199408 w 3044041"/>
                    <a:gd name="connsiteY6" fmla="*/ 514598 h 2847200"/>
                    <a:gd name="connsiteX7" fmla="*/ 2062348 w 3044041"/>
                    <a:gd name="connsiteY7" fmla="*/ 122712 h 2847200"/>
                    <a:gd name="connsiteX8" fmla="*/ 3044041 w 3044041"/>
                    <a:gd name="connsiteY8" fmla="*/ 0 h 2847200"/>
                    <a:gd name="connsiteX9" fmla="*/ 2454234 w 3044041"/>
                    <a:gd name="connsiteY9" fmla="*/ 265216 h 2847200"/>
                    <a:gd name="connsiteX10" fmla="*/ 1915886 w 3044041"/>
                    <a:gd name="connsiteY10" fmla="*/ 356260 h 2847200"/>
                    <a:gd name="connsiteX11" fmla="*/ 1088571 w 3044041"/>
                    <a:gd name="connsiteY11" fmla="*/ 661060 h 2847200"/>
                    <a:gd name="connsiteX12" fmla="*/ 736270 w 3044041"/>
                    <a:gd name="connsiteY12" fmla="*/ 1116280 h 2847200"/>
                    <a:gd name="connsiteX13" fmla="*/ 554182 w 3044041"/>
                    <a:gd name="connsiteY13" fmla="*/ 1432956 h 2847200"/>
                    <a:gd name="connsiteX14" fmla="*/ 312717 w 3044041"/>
                    <a:gd name="connsiteY14" fmla="*/ 1674421 h 2847200"/>
                    <a:gd name="connsiteX15" fmla="*/ 316675 w 3044041"/>
                    <a:gd name="connsiteY15" fmla="*/ 2141517 h 2847200"/>
                    <a:gd name="connsiteX16" fmla="*/ 118754 w 3044041"/>
                    <a:gd name="connsiteY16" fmla="*/ 2846119 h 2847200"/>
                    <a:gd name="connsiteX0" fmla="*/ 118754 w 3044041"/>
                    <a:gd name="connsiteY0" fmla="*/ 2846119 h 2847200"/>
                    <a:gd name="connsiteX1" fmla="*/ 0 w 3044041"/>
                    <a:gd name="connsiteY1" fmla="*/ 1983179 h 2847200"/>
                    <a:gd name="connsiteX2" fmla="*/ 269174 w 3044041"/>
                    <a:gd name="connsiteY2" fmla="*/ 1626920 h 2847200"/>
                    <a:gd name="connsiteX3" fmla="*/ 261257 w 3044041"/>
                    <a:gd name="connsiteY3" fmla="*/ 1425039 h 2847200"/>
                    <a:gd name="connsiteX4" fmla="*/ 629392 w 3044041"/>
                    <a:gd name="connsiteY4" fmla="*/ 1013360 h 2847200"/>
                    <a:gd name="connsiteX5" fmla="*/ 886691 w 3044041"/>
                    <a:gd name="connsiteY5" fmla="*/ 851065 h 2847200"/>
                    <a:gd name="connsiteX6" fmla="*/ 1199408 w 3044041"/>
                    <a:gd name="connsiteY6" fmla="*/ 514598 h 2847200"/>
                    <a:gd name="connsiteX7" fmla="*/ 2062348 w 3044041"/>
                    <a:gd name="connsiteY7" fmla="*/ 122712 h 2847200"/>
                    <a:gd name="connsiteX8" fmla="*/ 3044041 w 3044041"/>
                    <a:gd name="connsiteY8" fmla="*/ 0 h 2847200"/>
                    <a:gd name="connsiteX9" fmla="*/ 2454234 w 3044041"/>
                    <a:gd name="connsiteY9" fmla="*/ 265216 h 2847200"/>
                    <a:gd name="connsiteX10" fmla="*/ 1915886 w 3044041"/>
                    <a:gd name="connsiteY10" fmla="*/ 356260 h 2847200"/>
                    <a:gd name="connsiteX11" fmla="*/ 1088571 w 3044041"/>
                    <a:gd name="connsiteY11" fmla="*/ 661060 h 2847200"/>
                    <a:gd name="connsiteX12" fmla="*/ 736270 w 3044041"/>
                    <a:gd name="connsiteY12" fmla="*/ 1116280 h 2847200"/>
                    <a:gd name="connsiteX13" fmla="*/ 554182 w 3044041"/>
                    <a:gd name="connsiteY13" fmla="*/ 1432956 h 2847200"/>
                    <a:gd name="connsiteX14" fmla="*/ 312717 w 3044041"/>
                    <a:gd name="connsiteY14" fmla="*/ 1674421 h 2847200"/>
                    <a:gd name="connsiteX15" fmla="*/ 316675 w 3044041"/>
                    <a:gd name="connsiteY15" fmla="*/ 2141517 h 2847200"/>
                    <a:gd name="connsiteX16" fmla="*/ 118754 w 3044041"/>
                    <a:gd name="connsiteY16" fmla="*/ 2846119 h 2847200"/>
                    <a:gd name="connsiteX0" fmla="*/ 118754 w 3044041"/>
                    <a:gd name="connsiteY0" fmla="*/ 2846119 h 2847200"/>
                    <a:gd name="connsiteX1" fmla="*/ 0 w 3044041"/>
                    <a:gd name="connsiteY1" fmla="*/ 1983179 h 2847200"/>
                    <a:gd name="connsiteX2" fmla="*/ 269174 w 3044041"/>
                    <a:gd name="connsiteY2" fmla="*/ 1626920 h 2847200"/>
                    <a:gd name="connsiteX3" fmla="*/ 261257 w 3044041"/>
                    <a:gd name="connsiteY3" fmla="*/ 1425039 h 2847200"/>
                    <a:gd name="connsiteX4" fmla="*/ 629392 w 3044041"/>
                    <a:gd name="connsiteY4" fmla="*/ 1013360 h 2847200"/>
                    <a:gd name="connsiteX5" fmla="*/ 942109 w 3044041"/>
                    <a:gd name="connsiteY5" fmla="*/ 906483 h 2847200"/>
                    <a:gd name="connsiteX6" fmla="*/ 1199408 w 3044041"/>
                    <a:gd name="connsiteY6" fmla="*/ 514598 h 2847200"/>
                    <a:gd name="connsiteX7" fmla="*/ 2062348 w 3044041"/>
                    <a:gd name="connsiteY7" fmla="*/ 122712 h 2847200"/>
                    <a:gd name="connsiteX8" fmla="*/ 3044041 w 3044041"/>
                    <a:gd name="connsiteY8" fmla="*/ 0 h 2847200"/>
                    <a:gd name="connsiteX9" fmla="*/ 2454234 w 3044041"/>
                    <a:gd name="connsiteY9" fmla="*/ 265216 h 2847200"/>
                    <a:gd name="connsiteX10" fmla="*/ 1915886 w 3044041"/>
                    <a:gd name="connsiteY10" fmla="*/ 356260 h 2847200"/>
                    <a:gd name="connsiteX11" fmla="*/ 1088571 w 3044041"/>
                    <a:gd name="connsiteY11" fmla="*/ 661060 h 2847200"/>
                    <a:gd name="connsiteX12" fmla="*/ 736270 w 3044041"/>
                    <a:gd name="connsiteY12" fmla="*/ 1116280 h 2847200"/>
                    <a:gd name="connsiteX13" fmla="*/ 554182 w 3044041"/>
                    <a:gd name="connsiteY13" fmla="*/ 1432956 h 2847200"/>
                    <a:gd name="connsiteX14" fmla="*/ 312717 w 3044041"/>
                    <a:gd name="connsiteY14" fmla="*/ 1674421 h 2847200"/>
                    <a:gd name="connsiteX15" fmla="*/ 316675 w 3044041"/>
                    <a:gd name="connsiteY15" fmla="*/ 2141517 h 2847200"/>
                    <a:gd name="connsiteX16" fmla="*/ 118754 w 3044041"/>
                    <a:gd name="connsiteY16" fmla="*/ 2846119 h 2847200"/>
                    <a:gd name="connsiteX0" fmla="*/ 118754 w 3044041"/>
                    <a:gd name="connsiteY0" fmla="*/ 2846119 h 2847200"/>
                    <a:gd name="connsiteX1" fmla="*/ 0 w 3044041"/>
                    <a:gd name="connsiteY1" fmla="*/ 1983179 h 2847200"/>
                    <a:gd name="connsiteX2" fmla="*/ 269174 w 3044041"/>
                    <a:gd name="connsiteY2" fmla="*/ 1626920 h 2847200"/>
                    <a:gd name="connsiteX3" fmla="*/ 261257 w 3044041"/>
                    <a:gd name="connsiteY3" fmla="*/ 1425039 h 2847200"/>
                    <a:gd name="connsiteX4" fmla="*/ 629392 w 3044041"/>
                    <a:gd name="connsiteY4" fmla="*/ 1013360 h 2847200"/>
                    <a:gd name="connsiteX5" fmla="*/ 839190 w 3044041"/>
                    <a:gd name="connsiteY5" fmla="*/ 855023 h 2847200"/>
                    <a:gd name="connsiteX6" fmla="*/ 1199408 w 3044041"/>
                    <a:gd name="connsiteY6" fmla="*/ 514598 h 2847200"/>
                    <a:gd name="connsiteX7" fmla="*/ 2062348 w 3044041"/>
                    <a:gd name="connsiteY7" fmla="*/ 122712 h 2847200"/>
                    <a:gd name="connsiteX8" fmla="*/ 3044041 w 3044041"/>
                    <a:gd name="connsiteY8" fmla="*/ 0 h 2847200"/>
                    <a:gd name="connsiteX9" fmla="*/ 2454234 w 3044041"/>
                    <a:gd name="connsiteY9" fmla="*/ 265216 h 2847200"/>
                    <a:gd name="connsiteX10" fmla="*/ 1915886 w 3044041"/>
                    <a:gd name="connsiteY10" fmla="*/ 356260 h 2847200"/>
                    <a:gd name="connsiteX11" fmla="*/ 1088571 w 3044041"/>
                    <a:gd name="connsiteY11" fmla="*/ 661060 h 2847200"/>
                    <a:gd name="connsiteX12" fmla="*/ 736270 w 3044041"/>
                    <a:gd name="connsiteY12" fmla="*/ 1116280 h 2847200"/>
                    <a:gd name="connsiteX13" fmla="*/ 554182 w 3044041"/>
                    <a:gd name="connsiteY13" fmla="*/ 1432956 h 2847200"/>
                    <a:gd name="connsiteX14" fmla="*/ 312717 w 3044041"/>
                    <a:gd name="connsiteY14" fmla="*/ 1674421 h 2847200"/>
                    <a:gd name="connsiteX15" fmla="*/ 316675 w 3044041"/>
                    <a:gd name="connsiteY15" fmla="*/ 2141517 h 2847200"/>
                    <a:gd name="connsiteX16" fmla="*/ 118754 w 3044041"/>
                    <a:gd name="connsiteY16" fmla="*/ 2846119 h 2847200"/>
                    <a:gd name="connsiteX0" fmla="*/ 118754 w 3044041"/>
                    <a:gd name="connsiteY0" fmla="*/ 2846119 h 2847200"/>
                    <a:gd name="connsiteX1" fmla="*/ 0 w 3044041"/>
                    <a:gd name="connsiteY1" fmla="*/ 1983179 h 2847200"/>
                    <a:gd name="connsiteX2" fmla="*/ 269174 w 3044041"/>
                    <a:gd name="connsiteY2" fmla="*/ 1626920 h 2847200"/>
                    <a:gd name="connsiteX3" fmla="*/ 261257 w 3044041"/>
                    <a:gd name="connsiteY3" fmla="*/ 1425039 h 2847200"/>
                    <a:gd name="connsiteX4" fmla="*/ 629392 w 3044041"/>
                    <a:gd name="connsiteY4" fmla="*/ 1013360 h 2847200"/>
                    <a:gd name="connsiteX5" fmla="*/ 839190 w 3044041"/>
                    <a:gd name="connsiteY5" fmla="*/ 855023 h 2847200"/>
                    <a:gd name="connsiteX6" fmla="*/ 1199408 w 3044041"/>
                    <a:gd name="connsiteY6" fmla="*/ 514598 h 2847200"/>
                    <a:gd name="connsiteX7" fmla="*/ 2062348 w 3044041"/>
                    <a:gd name="connsiteY7" fmla="*/ 122712 h 2847200"/>
                    <a:gd name="connsiteX8" fmla="*/ 3044041 w 3044041"/>
                    <a:gd name="connsiteY8" fmla="*/ 0 h 2847200"/>
                    <a:gd name="connsiteX9" fmla="*/ 2454234 w 3044041"/>
                    <a:gd name="connsiteY9" fmla="*/ 265216 h 2847200"/>
                    <a:gd name="connsiteX10" fmla="*/ 1915886 w 3044041"/>
                    <a:gd name="connsiteY10" fmla="*/ 356260 h 2847200"/>
                    <a:gd name="connsiteX11" fmla="*/ 1088571 w 3044041"/>
                    <a:gd name="connsiteY11" fmla="*/ 661060 h 2847200"/>
                    <a:gd name="connsiteX12" fmla="*/ 898566 w 3044041"/>
                    <a:gd name="connsiteY12" fmla="*/ 942108 h 2847200"/>
                    <a:gd name="connsiteX13" fmla="*/ 736270 w 3044041"/>
                    <a:gd name="connsiteY13" fmla="*/ 1116280 h 2847200"/>
                    <a:gd name="connsiteX14" fmla="*/ 554182 w 3044041"/>
                    <a:gd name="connsiteY14" fmla="*/ 1432956 h 2847200"/>
                    <a:gd name="connsiteX15" fmla="*/ 312717 w 3044041"/>
                    <a:gd name="connsiteY15" fmla="*/ 1674421 h 2847200"/>
                    <a:gd name="connsiteX16" fmla="*/ 316675 w 3044041"/>
                    <a:gd name="connsiteY16" fmla="*/ 2141517 h 2847200"/>
                    <a:gd name="connsiteX17" fmla="*/ 118754 w 3044041"/>
                    <a:gd name="connsiteY17" fmla="*/ 2846119 h 2847200"/>
                    <a:gd name="connsiteX0" fmla="*/ 118754 w 3044041"/>
                    <a:gd name="connsiteY0" fmla="*/ 2846119 h 2847200"/>
                    <a:gd name="connsiteX1" fmla="*/ 0 w 3044041"/>
                    <a:gd name="connsiteY1" fmla="*/ 1983179 h 2847200"/>
                    <a:gd name="connsiteX2" fmla="*/ 269174 w 3044041"/>
                    <a:gd name="connsiteY2" fmla="*/ 1626920 h 2847200"/>
                    <a:gd name="connsiteX3" fmla="*/ 261257 w 3044041"/>
                    <a:gd name="connsiteY3" fmla="*/ 1425039 h 2847200"/>
                    <a:gd name="connsiteX4" fmla="*/ 629392 w 3044041"/>
                    <a:gd name="connsiteY4" fmla="*/ 1013360 h 2847200"/>
                    <a:gd name="connsiteX5" fmla="*/ 839190 w 3044041"/>
                    <a:gd name="connsiteY5" fmla="*/ 855023 h 2847200"/>
                    <a:gd name="connsiteX6" fmla="*/ 1199408 w 3044041"/>
                    <a:gd name="connsiteY6" fmla="*/ 514598 h 2847200"/>
                    <a:gd name="connsiteX7" fmla="*/ 2062348 w 3044041"/>
                    <a:gd name="connsiteY7" fmla="*/ 122712 h 2847200"/>
                    <a:gd name="connsiteX8" fmla="*/ 3044041 w 3044041"/>
                    <a:gd name="connsiteY8" fmla="*/ 0 h 2847200"/>
                    <a:gd name="connsiteX9" fmla="*/ 2454234 w 3044041"/>
                    <a:gd name="connsiteY9" fmla="*/ 265216 h 2847200"/>
                    <a:gd name="connsiteX10" fmla="*/ 1915886 w 3044041"/>
                    <a:gd name="connsiteY10" fmla="*/ 356260 h 2847200"/>
                    <a:gd name="connsiteX11" fmla="*/ 1088571 w 3044041"/>
                    <a:gd name="connsiteY11" fmla="*/ 661060 h 2847200"/>
                    <a:gd name="connsiteX12" fmla="*/ 898566 w 3044041"/>
                    <a:gd name="connsiteY12" fmla="*/ 942108 h 2847200"/>
                    <a:gd name="connsiteX13" fmla="*/ 736270 w 3044041"/>
                    <a:gd name="connsiteY13" fmla="*/ 1116280 h 2847200"/>
                    <a:gd name="connsiteX14" fmla="*/ 554182 w 3044041"/>
                    <a:gd name="connsiteY14" fmla="*/ 1432956 h 2847200"/>
                    <a:gd name="connsiteX15" fmla="*/ 312717 w 3044041"/>
                    <a:gd name="connsiteY15" fmla="*/ 1674421 h 2847200"/>
                    <a:gd name="connsiteX16" fmla="*/ 316675 w 3044041"/>
                    <a:gd name="connsiteY16" fmla="*/ 2141517 h 2847200"/>
                    <a:gd name="connsiteX17" fmla="*/ 118754 w 3044041"/>
                    <a:gd name="connsiteY17" fmla="*/ 2846119 h 2847200"/>
                    <a:gd name="connsiteX0" fmla="*/ 118754 w 3044041"/>
                    <a:gd name="connsiteY0" fmla="*/ 2846119 h 2847200"/>
                    <a:gd name="connsiteX1" fmla="*/ 0 w 3044041"/>
                    <a:gd name="connsiteY1" fmla="*/ 1983179 h 2847200"/>
                    <a:gd name="connsiteX2" fmla="*/ 269174 w 3044041"/>
                    <a:gd name="connsiteY2" fmla="*/ 1626920 h 2847200"/>
                    <a:gd name="connsiteX3" fmla="*/ 261257 w 3044041"/>
                    <a:gd name="connsiteY3" fmla="*/ 1425039 h 2847200"/>
                    <a:gd name="connsiteX4" fmla="*/ 629392 w 3044041"/>
                    <a:gd name="connsiteY4" fmla="*/ 1013360 h 2847200"/>
                    <a:gd name="connsiteX5" fmla="*/ 839190 w 3044041"/>
                    <a:gd name="connsiteY5" fmla="*/ 855023 h 2847200"/>
                    <a:gd name="connsiteX6" fmla="*/ 1199408 w 3044041"/>
                    <a:gd name="connsiteY6" fmla="*/ 514598 h 2847200"/>
                    <a:gd name="connsiteX7" fmla="*/ 2062348 w 3044041"/>
                    <a:gd name="connsiteY7" fmla="*/ 122712 h 2847200"/>
                    <a:gd name="connsiteX8" fmla="*/ 3044041 w 3044041"/>
                    <a:gd name="connsiteY8" fmla="*/ 0 h 2847200"/>
                    <a:gd name="connsiteX9" fmla="*/ 2454234 w 3044041"/>
                    <a:gd name="connsiteY9" fmla="*/ 265216 h 2847200"/>
                    <a:gd name="connsiteX10" fmla="*/ 1915886 w 3044041"/>
                    <a:gd name="connsiteY10" fmla="*/ 356260 h 2847200"/>
                    <a:gd name="connsiteX11" fmla="*/ 1088571 w 3044041"/>
                    <a:gd name="connsiteY11" fmla="*/ 661060 h 2847200"/>
                    <a:gd name="connsiteX12" fmla="*/ 898566 w 3044041"/>
                    <a:gd name="connsiteY12" fmla="*/ 942108 h 2847200"/>
                    <a:gd name="connsiteX13" fmla="*/ 736270 w 3044041"/>
                    <a:gd name="connsiteY13" fmla="*/ 1116280 h 2847200"/>
                    <a:gd name="connsiteX14" fmla="*/ 554182 w 3044041"/>
                    <a:gd name="connsiteY14" fmla="*/ 1432956 h 2847200"/>
                    <a:gd name="connsiteX15" fmla="*/ 312717 w 3044041"/>
                    <a:gd name="connsiteY15" fmla="*/ 1674421 h 2847200"/>
                    <a:gd name="connsiteX16" fmla="*/ 316675 w 3044041"/>
                    <a:gd name="connsiteY16" fmla="*/ 2141517 h 2847200"/>
                    <a:gd name="connsiteX17" fmla="*/ 118754 w 3044041"/>
                    <a:gd name="connsiteY17" fmla="*/ 2846119 h 2847200"/>
                    <a:gd name="connsiteX0" fmla="*/ 118754 w 3044041"/>
                    <a:gd name="connsiteY0" fmla="*/ 2846119 h 2847200"/>
                    <a:gd name="connsiteX1" fmla="*/ 0 w 3044041"/>
                    <a:gd name="connsiteY1" fmla="*/ 1983179 h 2847200"/>
                    <a:gd name="connsiteX2" fmla="*/ 269174 w 3044041"/>
                    <a:gd name="connsiteY2" fmla="*/ 1626920 h 2847200"/>
                    <a:gd name="connsiteX3" fmla="*/ 261257 w 3044041"/>
                    <a:gd name="connsiteY3" fmla="*/ 1425039 h 2847200"/>
                    <a:gd name="connsiteX4" fmla="*/ 629392 w 3044041"/>
                    <a:gd name="connsiteY4" fmla="*/ 1013360 h 2847200"/>
                    <a:gd name="connsiteX5" fmla="*/ 839190 w 3044041"/>
                    <a:gd name="connsiteY5" fmla="*/ 855023 h 2847200"/>
                    <a:gd name="connsiteX6" fmla="*/ 1199408 w 3044041"/>
                    <a:gd name="connsiteY6" fmla="*/ 514598 h 2847200"/>
                    <a:gd name="connsiteX7" fmla="*/ 2062348 w 3044041"/>
                    <a:gd name="connsiteY7" fmla="*/ 122712 h 2847200"/>
                    <a:gd name="connsiteX8" fmla="*/ 3044041 w 3044041"/>
                    <a:gd name="connsiteY8" fmla="*/ 0 h 2847200"/>
                    <a:gd name="connsiteX9" fmla="*/ 2454234 w 3044041"/>
                    <a:gd name="connsiteY9" fmla="*/ 265216 h 2847200"/>
                    <a:gd name="connsiteX10" fmla="*/ 1915886 w 3044041"/>
                    <a:gd name="connsiteY10" fmla="*/ 356260 h 2847200"/>
                    <a:gd name="connsiteX11" fmla="*/ 1088571 w 3044041"/>
                    <a:gd name="connsiteY11" fmla="*/ 661060 h 2847200"/>
                    <a:gd name="connsiteX12" fmla="*/ 898566 w 3044041"/>
                    <a:gd name="connsiteY12" fmla="*/ 942108 h 2847200"/>
                    <a:gd name="connsiteX13" fmla="*/ 736270 w 3044041"/>
                    <a:gd name="connsiteY13" fmla="*/ 1116280 h 2847200"/>
                    <a:gd name="connsiteX14" fmla="*/ 554182 w 3044041"/>
                    <a:gd name="connsiteY14" fmla="*/ 1432956 h 2847200"/>
                    <a:gd name="connsiteX15" fmla="*/ 312717 w 3044041"/>
                    <a:gd name="connsiteY15" fmla="*/ 1674421 h 2847200"/>
                    <a:gd name="connsiteX16" fmla="*/ 316675 w 3044041"/>
                    <a:gd name="connsiteY16" fmla="*/ 2141517 h 2847200"/>
                    <a:gd name="connsiteX17" fmla="*/ 118754 w 3044041"/>
                    <a:gd name="connsiteY17" fmla="*/ 2846119 h 2847200"/>
                    <a:gd name="connsiteX0" fmla="*/ 118754 w 3044041"/>
                    <a:gd name="connsiteY0" fmla="*/ 2846119 h 2847200"/>
                    <a:gd name="connsiteX1" fmla="*/ 0 w 3044041"/>
                    <a:gd name="connsiteY1" fmla="*/ 1983179 h 2847200"/>
                    <a:gd name="connsiteX2" fmla="*/ 269174 w 3044041"/>
                    <a:gd name="connsiteY2" fmla="*/ 1626920 h 2847200"/>
                    <a:gd name="connsiteX3" fmla="*/ 261257 w 3044041"/>
                    <a:gd name="connsiteY3" fmla="*/ 1425039 h 2847200"/>
                    <a:gd name="connsiteX4" fmla="*/ 629392 w 3044041"/>
                    <a:gd name="connsiteY4" fmla="*/ 1013360 h 2847200"/>
                    <a:gd name="connsiteX5" fmla="*/ 839190 w 3044041"/>
                    <a:gd name="connsiteY5" fmla="*/ 878774 h 2847200"/>
                    <a:gd name="connsiteX6" fmla="*/ 1199408 w 3044041"/>
                    <a:gd name="connsiteY6" fmla="*/ 514598 h 2847200"/>
                    <a:gd name="connsiteX7" fmla="*/ 2062348 w 3044041"/>
                    <a:gd name="connsiteY7" fmla="*/ 122712 h 2847200"/>
                    <a:gd name="connsiteX8" fmla="*/ 3044041 w 3044041"/>
                    <a:gd name="connsiteY8" fmla="*/ 0 h 2847200"/>
                    <a:gd name="connsiteX9" fmla="*/ 2454234 w 3044041"/>
                    <a:gd name="connsiteY9" fmla="*/ 265216 h 2847200"/>
                    <a:gd name="connsiteX10" fmla="*/ 1915886 w 3044041"/>
                    <a:gd name="connsiteY10" fmla="*/ 356260 h 2847200"/>
                    <a:gd name="connsiteX11" fmla="*/ 1088571 w 3044041"/>
                    <a:gd name="connsiteY11" fmla="*/ 661060 h 2847200"/>
                    <a:gd name="connsiteX12" fmla="*/ 898566 w 3044041"/>
                    <a:gd name="connsiteY12" fmla="*/ 942108 h 2847200"/>
                    <a:gd name="connsiteX13" fmla="*/ 736270 w 3044041"/>
                    <a:gd name="connsiteY13" fmla="*/ 1116280 h 2847200"/>
                    <a:gd name="connsiteX14" fmla="*/ 554182 w 3044041"/>
                    <a:gd name="connsiteY14" fmla="*/ 1432956 h 2847200"/>
                    <a:gd name="connsiteX15" fmla="*/ 312717 w 3044041"/>
                    <a:gd name="connsiteY15" fmla="*/ 1674421 h 2847200"/>
                    <a:gd name="connsiteX16" fmla="*/ 316675 w 3044041"/>
                    <a:gd name="connsiteY16" fmla="*/ 2141517 h 2847200"/>
                    <a:gd name="connsiteX17" fmla="*/ 118754 w 3044041"/>
                    <a:gd name="connsiteY17" fmla="*/ 2846119 h 2847200"/>
                    <a:gd name="connsiteX0" fmla="*/ 118754 w 3044041"/>
                    <a:gd name="connsiteY0" fmla="*/ 2846119 h 2847200"/>
                    <a:gd name="connsiteX1" fmla="*/ 0 w 3044041"/>
                    <a:gd name="connsiteY1" fmla="*/ 1983179 h 2847200"/>
                    <a:gd name="connsiteX2" fmla="*/ 269174 w 3044041"/>
                    <a:gd name="connsiteY2" fmla="*/ 1626920 h 2847200"/>
                    <a:gd name="connsiteX3" fmla="*/ 261257 w 3044041"/>
                    <a:gd name="connsiteY3" fmla="*/ 1425039 h 2847200"/>
                    <a:gd name="connsiteX4" fmla="*/ 629392 w 3044041"/>
                    <a:gd name="connsiteY4" fmla="*/ 1013360 h 2847200"/>
                    <a:gd name="connsiteX5" fmla="*/ 839190 w 3044041"/>
                    <a:gd name="connsiteY5" fmla="*/ 878774 h 2847200"/>
                    <a:gd name="connsiteX6" fmla="*/ 1199408 w 3044041"/>
                    <a:gd name="connsiteY6" fmla="*/ 514598 h 2847200"/>
                    <a:gd name="connsiteX7" fmla="*/ 2062348 w 3044041"/>
                    <a:gd name="connsiteY7" fmla="*/ 122712 h 2847200"/>
                    <a:gd name="connsiteX8" fmla="*/ 3044041 w 3044041"/>
                    <a:gd name="connsiteY8" fmla="*/ 0 h 2847200"/>
                    <a:gd name="connsiteX9" fmla="*/ 2454234 w 3044041"/>
                    <a:gd name="connsiteY9" fmla="*/ 265216 h 2847200"/>
                    <a:gd name="connsiteX10" fmla="*/ 1915886 w 3044041"/>
                    <a:gd name="connsiteY10" fmla="*/ 356260 h 2847200"/>
                    <a:gd name="connsiteX11" fmla="*/ 1088571 w 3044041"/>
                    <a:gd name="connsiteY11" fmla="*/ 661060 h 2847200"/>
                    <a:gd name="connsiteX12" fmla="*/ 898566 w 3044041"/>
                    <a:gd name="connsiteY12" fmla="*/ 942108 h 2847200"/>
                    <a:gd name="connsiteX13" fmla="*/ 736270 w 3044041"/>
                    <a:gd name="connsiteY13" fmla="*/ 1116280 h 2847200"/>
                    <a:gd name="connsiteX14" fmla="*/ 554182 w 3044041"/>
                    <a:gd name="connsiteY14" fmla="*/ 1432956 h 2847200"/>
                    <a:gd name="connsiteX15" fmla="*/ 312717 w 3044041"/>
                    <a:gd name="connsiteY15" fmla="*/ 1674421 h 2847200"/>
                    <a:gd name="connsiteX16" fmla="*/ 316675 w 3044041"/>
                    <a:gd name="connsiteY16" fmla="*/ 2141517 h 2847200"/>
                    <a:gd name="connsiteX17" fmla="*/ 118754 w 3044041"/>
                    <a:gd name="connsiteY17" fmla="*/ 2846119 h 2847200"/>
                    <a:gd name="connsiteX0" fmla="*/ 118754 w 3044041"/>
                    <a:gd name="connsiteY0" fmla="*/ 2846119 h 2847200"/>
                    <a:gd name="connsiteX1" fmla="*/ 0 w 3044041"/>
                    <a:gd name="connsiteY1" fmla="*/ 1983179 h 2847200"/>
                    <a:gd name="connsiteX2" fmla="*/ 269174 w 3044041"/>
                    <a:gd name="connsiteY2" fmla="*/ 1626920 h 2847200"/>
                    <a:gd name="connsiteX3" fmla="*/ 261257 w 3044041"/>
                    <a:gd name="connsiteY3" fmla="*/ 1425039 h 2847200"/>
                    <a:gd name="connsiteX4" fmla="*/ 629392 w 3044041"/>
                    <a:gd name="connsiteY4" fmla="*/ 1013360 h 2847200"/>
                    <a:gd name="connsiteX5" fmla="*/ 839190 w 3044041"/>
                    <a:gd name="connsiteY5" fmla="*/ 878774 h 2847200"/>
                    <a:gd name="connsiteX6" fmla="*/ 1199408 w 3044041"/>
                    <a:gd name="connsiteY6" fmla="*/ 514598 h 2847200"/>
                    <a:gd name="connsiteX7" fmla="*/ 2062348 w 3044041"/>
                    <a:gd name="connsiteY7" fmla="*/ 122712 h 2847200"/>
                    <a:gd name="connsiteX8" fmla="*/ 3044041 w 3044041"/>
                    <a:gd name="connsiteY8" fmla="*/ 0 h 2847200"/>
                    <a:gd name="connsiteX9" fmla="*/ 2454234 w 3044041"/>
                    <a:gd name="connsiteY9" fmla="*/ 265216 h 2847200"/>
                    <a:gd name="connsiteX10" fmla="*/ 1915886 w 3044041"/>
                    <a:gd name="connsiteY10" fmla="*/ 356260 h 2847200"/>
                    <a:gd name="connsiteX11" fmla="*/ 1088571 w 3044041"/>
                    <a:gd name="connsiteY11" fmla="*/ 661060 h 2847200"/>
                    <a:gd name="connsiteX12" fmla="*/ 898566 w 3044041"/>
                    <a:gd name="connsiteY12" fmla="*/ 942108 h 2847200"/>
                    <a:gd name="connsiteX13" fmla="*/ 736270 w 3044041"/>
                    <a:gd name="connsiteY13" fmla="*/ 1116280 h 2847200"/>
                    <a:gd name="connsiteX14" fmla="*/ 554182 w 3044041"/>
                    <a:gd name="connsiteY14" fmla="*/ 1432956 h 2847200"/>
                    <a:gd name="connsiteX15" fmla="*/ 312717 w 3044041"/>
                    <a:gd name="connsiteY15" fmla="*/ 1674421 h 2847200"/>
                    <a:gd name="connsiteX16" fmla="*/ 316675 w 3044041"/>
                    <a:gd name="connsiteY16" fmla="*/ 2141517 h 2847200"/>
                    <a:gd name="connsiteX17" fmla="*/ 118754 w 3044041"/>
                    <a:gd name="connsiteY17" fmla="*/ 2846119 h 2847200"/>
                    <a:gd name="connsiteX0" fmla="*/ 118754 w 3044041"/>
                    <a:gd name="connsiteY0" fmla="*/ 2846119 h 2847200"/>
                    <a:gd name="connsiteX1" fmla="*/ 0 w 3044041"/>
                    <a:gd name="connsiteY1" fmla="*/ 1983179 h 2847200"/>
                    <a:gd name="connsiteX2" fmla="*/ 269174 w 3044041"/>
                    <a:gd name="connsiteY2" fmla="*/ 1626920 h 2847200"/>
                    <a:gd name="connsiteX3" fmla="*/ 261257 w 3044041"/>
                    <a:gd name="connsiteY3" fmla="*/ 1425039 h 2847200"/>
                    <a:gd name="connsiteX4" fmla="*/ 629392 w 3044041"/>
                    <a:gd name="connsiteY4" fmla="*/ 1013360 h 2847200"/>
                    <a:gd name="connsiteX5" fmla="*/ 839190 w 3044041"/>
                    <a:gd name="connsiteY5" fmla="*/ 878774 h 2847200"/>
                    <a:gd name="connsiteX6" fmla="*/ 1199408 w 3044041"/>
                    <a:gd name="connsiteY6" fmla="*/ 514598 h 2847200"/>
                    <a:gd name="connsiteX7" fmla="*/ 2062348 w 3044041"/>
                    <a:gd name="connsiteY7" fmla="*/ 122712 h 2847200"/>
                    <a:gd name="connsiteX8" fmla="*/ 3044041 w 3044041"/>
                    <a:gd name="connsiteY8" fmla="*/ 0 h 2847200"/>
                    <a:gd name="connsiteX9" fmla="*/ 2454234 w 3044041"/>
                    <a:gd name="connsiteY9" fmla="*/ 265216 h 2847200"/>
                    <a:gd name="connsiteX10" fmla="*/ 1915886 w 3044041"/>
                    <a:gd name="connsiteY10" fmla="*/ 356260 h 2847200"/>
                    <a:gd name="connsiteX11" fmla="*/ 1100447 w 3044041"/>
                    <a:gd name="connsiteY11" fmla="*/ 649185 h 2847200"/>
                    <a:gd name="connsiteX12" fmla="*/ 898566 w 3044041"/>
                    <a:gd name="connsiteY12" fmla="*/ 942108 h 2847200"/>
                    <a:gd name="connsiteX13" fmla="*/ 736270 w 3044041"/>
                    <a:gd name="connsiteY13" fmla="*/ 1116280 h 2847200"/>
                    <a:gd name="connsiteX14" fmla="*/ 554182 w 3044041"/>
                    <a:gd name="connsiteY14" fmla="*/ 1432956 h 2847200"/>
                    <a:gd name="connsiteX15" fmla="*/ 312717 w 3044041"/>
                    <a:gd name="connsiteY15" fmla="*/ 1674421 h 2847200"/>
                    <a:gd name="connsiteX16" fmla="*/ 316675 w 3044041"/>
                    <a:gd name="connsiteY16" fmla="*/ 2141517 h 2847200"/>
                    <a:gd name="connsiteX17" fmla="*/ 118754 w 3044041"/>
                    <a:gd name="connsiteY17" fmla="*/ 2846119 h 2847200"/>
                    <a:gd name="connsiteX0" fmla="*/ 118754 w 3044041"/>
                    <a:gd name="connsiteY0" fmla="*/ 2846119 h 2847200"/>
                    <a:gd name="connsiteX1" fmla="*/ 0 w 3044041"/>
                    <a:gd name="connsiteY1" fmla="*/ 1983179 h 2847200"/>
                    <a:gd name="connsiteX2" fmla="*/ 269174 w 3044041"/>
                    <a:gd name="connsiteY2" fmla="*/ 1626920 h 2847200"/>
                    <a:gd name="connsiteX3" fmla="*/ 261257 w 3044041"/>
                    <a:gd name="connsiteY3" fmla="*/ 1425039 h 2847200"/>
                    <a:gd name="connsiteX4" fmla="*/ 629392 w 3044041"/>
                    <a:gd name="connsiteY4" fmla="*/ 1013360 h 2847200"/>
                    <a:gd name="connsiteX5" fmla="*/ 839190 w 3044041"/>
                    <a:gd name="connsiteY5" fmla="*/ 878774 h 2847200"/>
                    <a:gd name="connsiteX6" fmla="*/ 1199408 w 3044041"/>
                    <a:gd name="connsiteY6" fmla="*/ 514598 h 2847200"/>
                    <a:gd name="connsiteX7" fmla="*/ 2062348 w 3044041"/>
                    <a:gd name="connsiteY7" fmla="*/ 122712 h 2847200"/>
                    <a:gd name="connsiteX8" fmla="*/ 3044041 w 3044041"/>
                    <a:gd name="connsiteY8" fmla="*/ 0 h 2847200"/>
                    <a:gd name="connsiteX9" fmla="*/ 2454234 w 3044041"/>
                    <a:gd name="connsiteY9" fmla="*/ 265216 h 2847200"/>
                    <a:gd name="connsiteX10" fmla="*/ 1915886 w 3044041"/>
                    <a:gd name="connsiteY10" fmla="*/ 356260 h 2847200"/>
                    <a:gd name="connsiteX11" fmla="*/ 1100447 w 3044041"/>
                    <a:gd name="connsiteY11" fmla="*/ 649185 h 2847200"/>
                    <a:gd name="connsiteX12" fmla="*/ 898566 w 3044041"/>
                    <a:gd name="connsiteY12" fmla="*/ 942108 h 2847200"/>
                    <a:gd name="connsiteX13" fmla="*/ 736270 w 3044041"/>
                    <a:gd name="connsiteY13" fmla="*/ 1116280 h 2847200"/>
                    <a:gd name="connsiteX14" fmla="*/ 554182 w 3044041"/>
                    <a:gd name="connsiteY14" fmla="*/ 1432956 h 2847200"/>
                    <a:gd name="connsiteX15" fmla="*/ 312717 w 3044041"/>
                    <a:gd name="connsiteY15" fmla="*/ 1674421 h 2847200"/>
                    <a:gd name="connsiteX16" fmla="*/ 316675 w 3044041"/>
                    <a:gd name="connsiteY16" fmla="*/ 2141517 h 2847200"/>
                    <a:gd name="connsiteX17" fmla="*/ 118754 w 3044041"/>
                    <a:gd name="connsiteY17" fmla="*/ 2846119 h 2847200"/>
                    <a:gd name="connsiteX0" fmla="*/ 118754 w 3044041"/>
                    <a:gd name="connsiteY0" fmla="*/ 2846119 h 2847200"/>
                    <a:gd name="connsiteX1" fmla="*/ 0 w 3044041"/>
                    <a:gd name="connsiteY1" fmla="*/ 1983179 h 2847200"/>
                    <a:gd name="connsiteX2" fmla="*/ 269174 w 3044041"/>
                    <a:gd name="connsiteY2" fmla="*/ 1626920 h 2847200"/>
                    <a:gd name="connsiteX3" fmla="*/ 261257 w 3044041"/>
                    <a:gd name="connsiteY3" fmla="*/ 1425039 h 2847200"/>
                    <a:gd name="connsiteX4" fmla="*/ 629392 w 3044041"/>
                    <a:gd name="connsiteY4" fmla="*/ 1013360 h 2847200"/>
                    <a:gd name="connsiteX5" fmla="*/ 839190 w 3044041"/>
                    <a:gd name="connsiteY5" fmla="*/ 878774 h 2847200"/>
                    <a:gd name="connsiteX6" fmla="*/ 1199408 w 3044041"/>
                    <a:gd name="connsiteY6" fmla="*/ 514598 h 2847200"/>
                    <a:gd name="connsiteX7" fmla="*/ 2062348 w 3044041"/>
                    <a:gd name="connsiteY7" fmla="*/ 122712 h 2847200"/>
                    <a:gd name="connsiteX8" fmla="*/ 3044041 w 3044041"/>
                    <a:gd name="connsiteY8" fmla="*/ 0 h 2847200"/>
                    <a:gd name="connsiteX9" fmla="*/ 2454234 w 3044041"/>
                    <a:gd name="connsiteY9" fmla="*/ 265216 h 2847200"/>
                    <a:gd name="connsiteX10" fmla="*/ 1915886 w 3044041"/>
                    <a:gd name="connsiteY10" fmla="*/ 356260 h 2847200"/>
                    <a:gd name="connsiteX11" fmla="*/ 1100447 w 3044041"/>
                    <a:gd name="connsiteY11" fmla="*/ 649185 h 2847200"/>
                    <a:gd name="connsiteX12" fmla="*/ 898566 w 3044041"/>
                    <a:gd name="connsiteY12" fmla="*/ 942108 h 2847200"/>
                    <a:gd name="connsiteX13" fmla="*/ 736270 w 3044041"/>
                    <a:gd name="connsiteY13" fmla="*/ 1116280 h 2847200"/>
                    <a:gd name="connsiteX14" fmla="*/ 554182 w 3044041"/>
                    <a:gd name="connsiteY14" fmla="*/ 1432956 h 2847200"/>
                    <a:gd name="connsiteX15" fmla="*/ 312717 w 3044041"/>
                    <a:gd name="connsiteY15" fmla="*/ 1674421 h 2847200"/>
                    <a:gd name="connsiteX16" fmla="*/ 316675 w 3044041"/>
                    <a:gd name="connsiteY16" fmla="*/ 2141517 h 2847200"/>
                    <a:gd name="connsiteX17" fmla="*/ 118754 w 3044041"/>
                    <a:gd name="connsiteY17" fmla="*/ 2846119 h 2847200"/>
                    <a:gd name="connsiteX0" fmla="*/ 118754 w 3044041"/>
                    <a:gd name="connsiteY0" fmla="*/ 2846119 h 2847200"/>
                    <a:gd name="connsiteX1" fmla="*/ 0 w 3044041"/>
                    <a:gd name="connsiteY1" fmla="*/ 1983179 h 2847200"/>
                    <a:gd name="connsiteX2" fmla="*/ 269174 w 3044041"/>
                    <a:gd name="connsiteY2" fmla="*/ 1626920 h 2847200"/>
                    <a:gd name="connsiteX3" fmla="*/ 261257 w 3044041"/>
                    <a:gd name="connsiteY3" fmla="*/ 1425039 h 2847200"/>
                    <a:gd name="connsiteX4" fmla="*/ 629392 w 3044041"/>
                    <a:gd name="connsiteY4" fmla="*/ 1013360 h 2847200"/>
                    <a:gd name="connsiteX5" fmla="*/ 839190 w 3044041"/>
                    <a:gd name="connsiteY5" fmla="*/ 878774 h 2847200"/>
                    <a:gd name="connsiteX6" fmla="*/ 1199408 w 3044041"/>
                    <a:gd name="connsiteY6" fmla="*/ 514598 h 2847200"/>
                    <a:gd name="connsiteX7" fmla="*/ 1543792 w 3044041"/>
                    <a:gd name="connsiteY7" fmla="*/ 411677 h 2847200"/>
                    <a:gd name="connsiteX8" fmla="*/ 2062348 w 3044041"/>
                    <a:gd name="connsiteY8" fmla="*/ 122712 h 2847200"/>
                    <a:gd name="connsiteX9" fmla="*/ 3044041 w 3044041"/>
                    <a:gd name="connsiteY9" fmla="*/ 0 h 2847200"/>
                    <a:gd name="connsiteX10" fmla="*/ 2454234 w 3044041"/>
                    <a:gd name="connsiteY10" fmla="*/ 265216 h 2847200"/>
                    <a:gd name="connsiteX11" fmla="*/ 1915886 w 3044041"/>
                    <a:gd name="connsiteY11" fmla="*/ 356260 h 2847200"/>
                    <a:gd name="connsiteX12" fmla="*/ 1100447 w 3044041"/>
                    <a:gd name="connsiteY12" fmla="*/ 649185 h 2847200"/>
                    <a:gd name="connsiteX13" fmla="*/ 898566 w 3044041"/>
                    <a:gd name="connsiteY13" fmla="*/ 942108 h 2847200"/>
                    <a:gd name="connsiteX14" fmla="*/ 736270 w 3044041"/>
                    <a:gd name="connsiteY14" fmla="*/ 1116280 h 2847200"/>
                    <a:gd name="connsiteX15" fmla="*/ 554182 w 3044041"/>
                    <a:gd name="connsiteY15" fmla="*/ 1432956 h 2847200"/>
                    <a:gd name="connsiteX16" fmla="*/ 312717 w 3044041"/>
                    <a:gd name="connsiteY16" fmla="*/ 1674421 h 2847200"/>
                    <a:gd name="connsiteX17" fmla="*/ 316675 w 3044041"/>
                    <a:gd name="connsiteY17" fmla="*/ 2141517 h 2847200"/>
                    <a:gd name="connsiteX18" fmla="*/ 118754 w 3044041"/>
                    <a:gd name="connsiteY18" fmla="*/ 2846119 h 2847200"/>
                    <a:gd name="connsiteX0" fmla="*/ 118754 w 3044041"/>
                    <a:gd name="connsiteY0" fmla="*/ 2846119 h 2847200"/>
                    <a:gd name="connsiteX1" fmla="*/ 0 w 3044041"/>
                    <a:gd name="connsiteY1" fmla="*/ 1983179 h 2847200"/>
                    <a:gd name="connsiteX2" fmla="*/ 269174 w 3044041"/>
                    <a:gd name="connsiteY2" fmla="*/ 1626920 h 2847200"/>
                    <a:gd name="connsiteX3" fmla="*/ 261257 w 3044041"/>
                    <a:gd name="connsiteY3" fmla="*/ 1425039 h 2847200"/>
                    <a:gd name="connsiteX4" fmla="*/ 629392 w 3044041"/>
                    <a:gd name="connsiteY4" fmla="*/ 1013360 h 2847200"/>
                    <a:gd name="connsiteX5" fmla="*/ 839190 w 3044041"/>
                    <a:gd name="connsiteY5" fmla="*/ 878774 h 2847200"/>
                    <a:gd name="connsiteX6" fmla="*/ 1199408 w 3044041"/>
                    <a:gd name="connsiteY6" fmla="*/ 514598 h 2847200"/>
                    <a:gd name="connsiteX7" fmla="*/ 1543792 w 3044041"/>
                    <a:gd name="connsiteY7" fmla="*/ 411677 h 2847200"/>
                    <a:gd name="connsiteX8" fmla="*/ 2062348 w 3044041"/>
                    <a:gd name="connsiteY8" fmla="*/ 122712 h 2847200"/>
                    <a:gd name="connsiteX9" fmla="*/ 3044041 w 3044041"/>
                    <a:gd name="connsiteY9" fmla="*/ 0 h 2847200"/>
                    <a:gd name="connsiteX10" fmla="*/ 2454234 w 3044041"/>
                    <a:gd name="connsiteY10" fmla="*/ 265216 h 2847200"/>
                    <a:gd name="connsiteX11" fmla="*/ 1915886 w 3044041"/>
                    <a:gd name="connsiteY11" fmla="*/ 356260 h 2847200"/>
                    <a:gd name="connsiteX12" fmla="*/ 1100447 w 3044041"/>
                    <a:gd name="connsiteY12" fmla="*/ 649185 h 2847200"/>
                    <a:gd name="connsiteX13" fmla="*/ 898566 w 3044041"/>
                    <a:gd name="connsiteY13" fmla="*/ 942108 h 2847200"/>
                    <a:gd name="connsiteX14" fmla="*/ 736270 w 3044041"/>
                    <a:gd name="connsiteY14" fmla="*/ 1116280 h 2847200"/>
                    <a:gd name="connsiteX15" fmla="*/ 554182 w 3044041"/>
                    <a:gd name="connsiteY15" fmla="*/ 1432956 h 2847200"/>
                    <a:gd name="connsiteX16" fmla="*/ 312717 w 3044041"/>
                    <a:gd name="connsiteY16" fmla="*/ 1674421 h 2847200"/>
                    <a:gd name="connsiteX17" fmla="*/ 316675 w 3044041"/>
                    <a:gd name="connsiteY17" fmla="*/ 2141517 h 2847200"/>
                    <a:gd name="connsiteX18" fmla="*/ 118754 w 3044041"/>
                    <a:gd name="connsiteY18" fmla="*/ 2846119 h 2847200"/>
                    <a:gd name="connsiteX0" fmla="*/ 118754 w 3044041"/>
                    <a:gd name="connsiteY0" fmla="*/ 2846119 h 2847200"/>
                    <a:gd name="connsiteX1" fmla="*/ 0 w 3044041"/>
                    <a:gd name="connsiteY1" fmla="*/ 1983179 h 2847200"/>
                    <a:gd name="connsiteX2" fmla="*/ 269174 w 3044041"/>
                    <a:gd name="connsiteY2" fmla="*/ 1626920 h 2847200"/>
                    <a:gd name="connsiteX3" fmla="*/ 261257 w 3044041"/>
                    <a:gd name="connsiteY3" fmla="*/ 1425039 h 2847200"/>
                    <a:gd name="connsiteX4" fmla="*/ 629392 w 3044041"/>
                    <a:gd name="connsiteY4" fmla="*/ 1013360 h 2847200"/>
                    <a:gd name="connsiteX5" fmla="*/ 839190 w 3044041"/>
                    <a:gd name="connsiteY5" fmla="*/ 878774 h 2847200"/>
                    <a:gd name="connsiteX6" fmla="*/ 1199408 w 3044041"/>
                    <a:gd name="connsiteY6" fmla="*/ 514598 h 2847200"/>
                    <a:gd name="connsiteX7" fmla="*/ 1543792 w 3044041"/>
                    <a:gd name="connsiteY7" fmla="*/ 411677 h 2847200"/>
                    <a:gd name="connsiteX8" fmla="*/ 2062348 w 3044041"/>
                    <a:gd name="connsiteY8" fmla="*/ 122712 h 2847200"/>
                    <a:gd name="connsiteX9" fmla="*/ 3044041 w 3044041"/>
                    <a:gd name="connsiteY9" fmla="*/ 0 h 2847200"/>
                    <a:gd name="connsiteX10" fmla="*/ 2454234 w 3044041"/>
                    <a:gd name="connsiteY10" fmla="*/ 265216 h 2847200"/>
                    <a:gd name="connsiteX11" fmla="*/ 1915886 w 3044041"/>
                    <a:gd name="connsiteY11" fmla="*/ 356260 h 2847200"/>
                    <a:gd name="connsiteX12" fmla="*/ 1100447 w 3044041"/>
                    <a:gd name="connsiteY12" fmla="*/ 649185 h 2847200"/>
                    <a:gd name="connsiteX13" fmla="*/ 898566 w 3044041"/>
                    <a:gd name="connsiteY13" fmla="*/ 942108 h 2847200"/>
                    <a:gd name="connsiteX14" fmla="*/ 736270 w 3044041"/>
                    <a:gd name="connsiteY14" fmla="*/ 1116280 h 2847200"/>
                    <a:gd name="connsiteX15" fmla="*/ 554182 w 3044041"/>
                    <a:gd name="connsiteY15" fmla="*/ 1432956 h 2847200"/>
                    <a:gd name="connsiteX16" fmla="*/ 312717 w 3044041"/>
                    <a:gd name="connsiteY16" fmla="*/ 1674421 h 2847200"/>
                    <a:gd name="connsiteX17" fmla="*/ 316675 w 3044041"/>
                    <a:gd name="connsiteY17" fmla="*/ 2141517 h 2847200"/>
                    <a:gd name="connsiteX18" fmla="*/ 118754 w 3044041"/>
                    <a:gd name="connsiteY18" fmla="*/ 2846119 h 2847200"/>
                    <a:gd name="connsiteX0" fmla="*/ 118754 w 3044041"/>
                    <a:gd name="connsiteY0" fmla="*/ 2846119 h 2847200"/>
                    <a:gd name="connsiteX1" fmla="*/ 0 w 3044041"/>
                    <a:gd name="connsiteY1" fmla="*/ 1983179 h 2847200"/>
                    <a:gd name="connsiteX2" fmla="*/ 269174 w 3044041"/>
                    <a:gd name="connsiteY2" fmla="*/ 1626920 h 2847200"/>
                    <a:gd name="connsiteX3" fmla="*/ 261257 w 3044041"/>
                    <a:gd name="connsiteY3" fmla="*/ 1425039 h 2847200"/>
                    <a:gd name="connsiteX4" fmla="*/ 629392 w 3044041"/>
                    <a:gd name="connsiteY4" fmla="*/ 1013360 h 2847200"/>
                    <a:gd name="connsiteX5" fmla="*/ 839190 w 3044041"/>
                    <a:gd name="connsiteY5" fmla="*/ 878774 h 2847200"/>
                    <a:gd name="connsiteX6" fmla="*/ 1199408 w 3044041"/>
                    <a:gd name="connsiteY6" fmla="*/ 514598 h 2847200"/>
                    <a:gd name="connsiteX7" fmla="*/ 1543792 w 3044041"/>
                    <a:gd name="connsiteY7" fmla="*/ 411677 h 2847200"/>
                    <a:gd name="connsiteX8" fmla="*/ 2062348 w 3044041"/>
                    <a:gd name="connsiteY8" fmla="*/ 122712 h 2847200"/>
                    <a:gd name="connsiteX9" fmla="*/ 3044041 w 3044041"/>
                    <a:gd name="connsiteY9" fmla="*/ 0 h 2847200"/>
                    <a:gd name="connsiteX10" fmla="*/ 2454234 w 3044041"/>
                    <a:gd name="connsiteY10" fmla="*/ 265216 h 2847200"/>
                    <a:gd name="connsiteX11" fmla="*/ 1915886 w 3044041"/>
                    <a:gd name="connsiteY11" fmla="*/ 356260 h 2847200"/>
                    <a:gd name="connsiteX12" fmla="*/ 1100447 w 3044041"/>
                    <a:gd name="connsiteY12" fmla="*/ 649185 h 2847200"/>
                    <a:gd name="connsiteX13" fmla="*/ 898566 w 3044041"/>
                    <a:gd name="connsiteY13" fmla="*/ 942108 h 2847200"/>
                    <a:gd name="connsiteX14" fmla="*/ 736270 w 3044041"/>
                    <a:gd name="connsiteY14" fmla="*/ 1116280 h 2847200"/>
                    <a:gd name="connsiteX15" fmla="*/ 554182 w 3044041"/>
                    <a:gd name="connsiteY15" fmla="*/ 1432956 h 2847200"/>
                    <a:gd name="connsiteX16" fmla="*/ 312717 w 3044041"/>
                    <a:gd name="connsiteY16" fmla="*/ 1674421 h 2847200"/>
                    <a:gd name="connsiteX17" fmla="*/ 316675 w 3044041"/>
                    <a:gd name="connsiteY17" fmla="*/ 2141517 h 2847200"/>
                    <a:gd name="connsiteX18" fmla="*/ 118754 w 3044041"/>
                    <a:gd name="connsiteY18" fmla="*/ 2846119 h 2847200"/>
                    <a:gd name="connsiteX0" fmla="*/ 118754 w 3044041"/>
                    <a:gd name="connsiteY0" fmla="*/ 2846119 h 2847200"/>
                    <a:gd name="connsiteX1" fmla="*/ 0 w 3044041"/>
                    <a:gd name="connsiteY1" fmla="*/ 1983179 h 2847200"/>
                    <a:gd name="connsiteX2" fmla="*/ 269174 w 3044041"/>
                    <a:gd name="connsiteY2" fmla="*/ 1626920 h 2847200"/>
                    <a:gd name="connsiteX3" fmla="*/ 261257 w 3044041"/>
                    <a:gd name="connsiteY3" fmla="*/ 1425039 h 2847200"/>
                    <a:gd name="connsiteX4" fmla="*/ 629392 w 3044041"/>
                    <a:gd name="connsiteY4" fmla="*/ 1013360 h 2847200"/>
                    <a:gd name="connsiteX5" fmla="*/ 839190 w 3044041"/>
                    <a:gd name="connsiteY5" fmla="*/ 878774 h 2847200"/>
                    <a:gd name="connsiteX6" fmla="*/ 1199408 w 3044041"/>
                    <a:gd name="connsiteY6" fmla="*/ 514598 h 2847200"/>
                    <a:gd name="connsiteX7" fmla="*/ 1543792 w 3044041"/>
                    <a:gd name="connsiteY7" fmla="*/ 411677 h 2847200"/>
                    <a:gd name="connsiteX8" fmla="*/ 2062348 w 3044041"/>
                    <a:gd name="connsiteY8" fmla="*/ 122712 h 2847200"/>
                    <a:gd name="connsiteX9" fmla="*/ 2525486 w 3044041"/>
                    <a:gd name="connsiteY9" fmla="*/ 134586 h 2847200"/>
                    <a:gd name="connsiteX10" fmla="*/ 3044041 w 3044041"/>
                    <a:gd name="connsiteY10" fmla="*/ 0 h 2847200"/>
                    <a:gd name="connsiteX11" fmla="*/ 2454234 w 3044041"/>
                    <a:gd name="connsiteY11" fmla="*/ 265216 h 2847200"/>
                    <a:gd name="connsiteX12" fmla="*/ 1915886 w 3044041"/>
                    <a:gd name="connsiteY12" fmla="*/ 356260 h 2847200"/>
                    <a:gd name="connsiteX13" fmla="*/ 1100447 w 3044041"/>
                    <a:gd name="connsiteY13" fmla="*/ 649185 h 2847200"/>
                    <a:gd name="connsiteX14" fmla="*/ 898566 w 3044041"/>
                    <a:gd name="connsiteY14" fmla="*/ 942108 h 2847200"/>
                    <a:gd name="connsiteX15" fmla="*/ 736270 w 3044041"/>
                    <a:gd name="connsiteY15" fmla="*/ 1116280 h 2847200"/>
                    <a:gd name="connsiteX16" fmla="*/ 554182 w 3044041"/>
                    <a:gd name="connsiteY16" fmla="*/ 1432956 h 2847200"/>
                    <a:gd name="connsiteX17" fmla="*/ 312717 w 3044041"/>
                    <a:gd name="connsiteY17" fmla="*/ 1674421 h 2847200"/>
                    <a:gd name="connsiteX18" fmla="*/ 316675 w 3044041"/>
                    <a:gd name="connsiteY18" fmla="*/ 2141517 h 2847200"/>
                    <a:gd name="connsiteX19" fmla="*/ 118754 w 3044041"/>
                    <a:gd name="connsiteY19" fmla="*/ 2846119 h 2847200"/>
                    <a:gd name="connsiteX0" fmla="*/ 118754 w 3044041"/>
                    <a:gd name="connsiteY0" fmla="*/ 2846119 h 2847200"/>
                    <a:gd name="connsiteX1" fmla="*/ 0 w 3044041"/>
                    <a:gd name="connsiteY1" fmla="*/ 1983179 h 2847200"/>
                    <a:gd name="connsiteX2" fmla="*/ 269174 w 3044041"/>
                    <a:gd name="connsiteY2" fmla="*/ 1626920 h 2847200"/>
                    <a:gd name="connsiteX3" fmla="*/ 261257 w 3044041"/>
                    <a:gd name="connsiteY3" fmla="*/ 1425039 h 2847200"/>
                    <a:gd name="connsiteX4" fmla="*/ 629392 w 3044041"/>
                    <a:gd name="connsiteY4" fmla="*/ 1013360 h 2847200"/>
                    <a:gd name="connsiteX5" fmla="*/ 839190 w 3044041"/>
                    <a:gd name="connsiteY5" fmla="*/ 878774 h 2847200"/>
                    <a:gd name="connsiteX6" fmla="*/ 1199408 w 3044041"/>
                    <a:gd name="connsiteY6" fmla="*/ 514598 h 2847200"/>
                    <a:gd name="connsiteX7" fmla="*/ 1543792 w 3044041"/>
                    <a:gd name="connsiteY7" fmla="*/ 411677 h 2847200"/>
                    <a:gd name="connsiteX8" fmla="*/ 2062348 w 3044041"/>
                    <a:gd name="connsiteY8" fmla="*/ 122712 h 2847200"/>
                    <a:gd name="connsiteX9" fmla="*/ 2525486 w 3044041"/>
                    <a:gd name="connsiteY9" fmla="*/ 134586 h 2847200"/>
                    <a:gd name="connsiteX10" fmla="*/ 3044041 w 3044041"/>
                    <a:gd name="connsiteY10" fmla="*/ 0 h 2847200"/>
                    <a:gd name="connsiteX11" fmla="*/ 2454234 w 3044041"/>
                    <a:gd name="connsiteY11" fmla="*/ 265216 h 2847200"/>
                    <a:gd name="connsiteX12" fmla="*/ 1915886 w 3044041"/>
                    <a:gd name="connsiteY12" fmla="*/ 356260 h 2847200"/>
                    <a:gd name="connsiteX13" fmla="*/ 1100447 w 3044041"/>
                    <a:gd name="connsiteY13" fmla="*/ 649185 h 2847200"/>
                    <a:gd name="connsiteX14" fmla="*/ 898566 w 3044041"/>
                    <a:gd name="connsiteY14" fmla="*/ 942108 h 2847200"/>
                    <a:gd name="connsiteX15" fmla="*/ 736270 w 3044041"/>
                    <a:gd name="connsiteY15" fmla="*/ 1116280 h 2847200"/>
                    <a:gd name="connsiteX16" fmla="*/ 554182 w 3044041"/>
                    <a:gd name="connsiteY16" fmla="*/ 1432956 h 2847200"/>
                    <a:gd name="connsiteX17" fmla="*/ 312717 w 3044041"/>
                    <a:gd name="connsiteY17" fmla="*/ 1674421 h 2847200"/>
                    <a:gd name="connsiteX18" fmla="*/ 316675 w 3044041"/>
                    <a:gd name="connsiteY18" fmla="*/ 2141517 h 2847200"/>
                    <a:gd name="connsiteX19" fmla="*/ 118754 w 3044041"/>
                    <a:gd name="connsiteY19" fmla="*/ 2846119 h 2847200"/>
                    <a:gd name="connsiteX0" fmla="*/ 118754 w 3044041"/>
                    <a:gd name="connsiteY0" fmla="*/ 2846119 h 2847200"/>
                    <a:gd name="connsiteX1" fmla="*/ 0 w 3044041"/>
                    <a:gd name="connsiteY1" fmla="*/ 1983179 h 2847200"/>
                    <a:gd name="connsiteX2" fmla="*/ 269174 w 3044041"/>
                    <a:gd name="connsiteY2" fmla="*/ 1626920 h 2847200"/>
                    <a:gd name="connsiteX3" fmla="*/ 261257 w 3044041"/>
                    <a:gd name="connsiteY3" fmla="*/ 1425039 h 2847200"/>
                    <a:gd name="connsiteX4" fmla="*/ 629392 w 3044041"/>
                    <a:gd name="connsiteY4" fmla="*/ 1013360 h 2847200"/>
                    <a:gd name="connsiteX5" fmla="*/ 839190 w 3044041"/>
                    <a:gd name="connsiteY5" fmla="*/ 878774 h 2847200"/>
                    <a:gd name="connsiteX6" fmla="*/ 1199408 w 3044041"/>
                    <a:gd name="connsiteY6" fmla="*/ 514598 h 2847200"/>
                    <a:gd name="connsiteX7" fmla="*/ 1543792 w 3044041"/>
                    <a:gd name="connsiteY7" fmla="*/ 411677 h 2847200"/>
                    <a:gd name="connsiteX8" fmla="*/ 2062348 w 3044041"/>
                    <a:gd name="connsiteY8" fmla="*/ 122712 h 2847200"/>
                    <a:gd name="connsiteX9" fmla="*/ 2525486 w 3044041"/>
                    <a:gd name="connsiteY9" fmla="*/ 134586 h 2847200"/>
                    <a:gd name="connsiteX10" fmla="*/ 3044041 w 3044041"/>
                    <a:gd name="connsiteY10" fmla="*/ 0 h 2847200"/>
                    <a:gd name="connsiteX11" fmla="*/ 2454234 w 3044041"/>
                    <a:gd name="connsiteY11" fmla="*/ 265216 h 2847200"/>
                    <a:gd name="connsiteX12" fmla="*/ 1915886 w 3044041"/>
                    <a:gd name="connsiteY12" fmla="*/ 356260 h 2847200"/>
                    <a:gd name="connsiteX13" fmla="*/ 1100447 w 3044041"/>
                    <a:gd name="connsiteY13" fmla="*/ 649185 h 2847200"/>
                    <a:gd name="connsiteX14" fmla="*/ 898566 w 3044041"/>
                    <a:gd name="connsiteY14" fmla="*/ 942108 h 2847200"/>
                    <a:gd name="connsiteX15" fmla="*/ 736270 w 3044041"/>
                    <a:gd name="connsiteY15" fmla="*/ 1116280 h 2847200"/>
                    <a:gd name="connsiteX16" fmla="*/ 554182 w 3044041"/>
                    <a:gd name="connsiteY16" fmla="*/ 1432956 h 2847200"/>
                    <a:gd name="connsiteX17" fmla="*/ 312717 w 3044041"/>
                    <a:gd name="connsiteY17" fmla="*/ 1674421 h 2847200"/>
                    <a:gd name="connsiteX18" fmla="*/ 316675 w 3044041"/>
                    <a:gd name="connsiteY18" fmla="*/ 2141517 h 2847200"/>
                    <a:gd name="connsiteX19" fmla="*/ 118754 w 3044041"/>
                    <a:gd name="connsiteY19" fmla="*/ 2846119 h 2847200"/>
                    <a:gd name="connsiteX0" fmla="*/ 118754 w 3044041"/>
                    <a:gd name="connsiteY0" fmla="*/ 2846119 h 2847200"/>
                    <a:gd name="connsiteX1" fmla="*/ 0 w 3044041"/>
                    <a:gd name="connsiteY1" fmla="*/ 1983179 h 2847200"/>
                    <a:gd name="connsiteX2" fmla="*/ 269174 w 3044041"/>
                    <a:gd name="connsiteY2" fmla="*/ 1626920 h 2847200"/>
                    <a:gd name="connsiteX3" fmla="*/ 261257 w 3044041"/>
                    <a:gd name="connsiteY3" fmla="*/ 1425039 h 2847200"/>
                    <a:gd name="connsiteX4" fmla="*/ 629392 w 3044041"/>
                    <a:gd name="connsiteY4" fmla="*/ 1013360 h 2847200"/>
                    <a:gd name="connsiteX5" fmla="*/ 839190 w 3044041"/>
                    <a:gd name="connsiteY5" fmla="*/ 878774 h 2847200"/>
                    <a:gd name="connsiteX6" fmla="*/ 1199408 w 3044041"/>
                    <a:gd name="connsiteY6" fmla="*/ 514598 h 2847200"/>
                    <a:gd name="connsiteX7" fmla="*/ 1543792 w 3044041"/>
                    <a:gd name="connsiteY7" fmla="*/ 411677 h 2847200"/>
                    <a:gd name="connsiteX8" fmla="*/ 2062348 w 3044041"/>
                    <a:gd name="connsiteY8" fmla="*/ 122712 h 2847200"/>
                    <a:gd name="connsiteX9" fmla="*/ 2260270 w 3044041"/>
                    <a:gd name="connsiteY9" fmla="*/ 170212 h 2847200"/>
                    <a:gd name="connsiteX10" fmla="*/ 2525486 w 3044041"/>
                    <a:gd name="connsiteY10" fmla="*/ 134586 h 2847200"/>
                    <a:gd name="connsiteX11" fmla="*/ 3044041 w 3044041"/>
                    <a:gd name="connsiteY11" fmla="*/ 0 h 2847200"/>
                    <a:gd name="connsiteX12" fmla="*/ 2454234 w 3044041"/>
                    <a:gd name="connsiteY12" fmla="*/ 265216 h 2847200"/>
                    <a:gd name="connsiteX13" fmla="*/ 1915886 w 3044041"/>
                    <a:gd name="connsiteY13" fmla="*/ 356260 h 2847200"/>
                    <a:gd name="connsiteX14" fmla="*/ 1100447 w 3044041"/>
                    <a:gd name="connsiteY14" fmla="*/ 649185 h 2847200"/>
                    <a:gd name="connsiteX15" fmla="*/ 898566 w 3044041"/>
                    <a:gd name="connsiteY15" fmla="*/ 942108 h 2847200"/>
                    <a:gd name="connsiteX16" fmla="*/ 736270 w 3044041"/>
                    <a:gd name="connsiteY16" fmla="*/ 1116280 h 2847200"/>
                    <a:gd name="connsiteX17" fmla="*/ 554182 w 3044041"/>
                    <a:gd name="connsiteY17" fmla="*/ 1432956 h 2847200"/>
                    <a:gd name="connsiteX18" fmla="*/ 312717 w 3044041"/>
                    <a:gd name="connsiteY18" fmla="*/ 1674421 h 2847200"/>
                    <a:gd name="connsiteX19" fmla="*/ 316675 w 3044041"/>
                    <a:gd name="connsiteY19" fmla="*/ 2141517 h 2847200"/>
                    <a:gd name="connsiteX20" fmla="*/ 118754 w 3044041"/>
                    <a:gd name="connsiteY20" fmla="*/ 2846119 h 2847200"/>
                    <a:gd name="connsiteX0" fmla="*/ 118754 w 3044041"/>
                    <a:gd name="connsiteY0" fmla="*/ 2846119 h 2847200"/>
                    <a:gd name="connsiteX1" fmla="*/ 0 w 3044041"/>
                    <a:gd name="connsiteY1" fmla="*/ 1983179 h 2847200"/>
                    <a:gd name="connsiteX2" fmla="*/ 269174 w 3044041"/>
                    <a:gd name="connsiteY2" fmla="*/ 1626920 h 2847200"/>
                    <a:gd name="connsiteX3" fmla="*/ 261257 w 3044041"/>
                    <a:gd name="connsiteY3" fmla="*/ 1425039 h 2847200"/>
                    <a:gd name="connsiteX4" fmla="*/ 629392 w 3044041"/>
                    <a:gd name="connsiteY4" fmla="*/ 1013360 h 2847200"/>
                    <a:gd name="connsiteX5" fmla="*/ 839190 w 3044041"/>
                    <a:gd name="connsiteY5" fmla="*/ 878774 h 2847200"/>
                    <a:gd name="connsiteX6" fmla="*/ 1199408 w 3044041"/>
                    <a:gd name="connsiteY6" fmla="*/ 514598 h 2847200"/>
                    <a:gd name="connsiteX7" fmla="*/ 1543792 w 3044041"/>
                    <a:gd name="connsiteY7" fmla="*/ 411677 h 2847200"/>
                    <a:gd name="connsiteX8" fmla="*/ 1959428 w 3044041"/>
                    <a:gd name="connsiteY8" fmla="*/ 142504 h 2847200"/>
                    <a:gd name="connsiteX9" fmla="*/ 2260270 w 3044041"/>
                    <a:gd name="connsiteY9" fmla="*/ 170212 h 2847200"/>
                    <a:gd name="connsiteX10" fmla="*/ 2525486 w 3044041"/>
                    <a:gd name="connsiteY10" fmla="*/ 134586 h 2847200"/>
                    <a:gd name="connsiteX11" fmla="*/ 3044041 w 3044041"/>
                    <a:gd name="connsiteY11" fmla="*/ 0 h 2847200"/>
                    <a:gd name="connsiteX12" fmla="*/ 2454234 w 3044041"/>
                    <a:gd name="connsiteY12" fmla="*/ 265216 h 2847200"/>
                    <a:gd name="connsiteX13" fmla="*/ 1915886 w 3044041"/>
                    <a:gd name="connsiteY13" fmla="*/ 356260 h 2847200"/>
                    <a:gd name="connsiteX14" fmla="*/ 1100447 w 3044041"/>
                    <a:gd name="connsiteY14" fmla="*/ 649185 h 2847200"/>
                    <a:gd name="connsiteX15" fmla="*/ 898566 w 3044041"/>
                    <a:gd name="connsiteY15" fmla="*/ 942108 h 2847200"/>
                    <a:gd name="connsiteX16" fmla="*/ 736270 w 3044041"/>
                    <a:gd name="connsiteY16" fmla="*/ 1116280 h 2847200"/>
                    <a:gd name="connsiteX17" fmla="*/ 554182 w 3044041"/>
                    <a:gd name="connsiteY17" fmla="*/ 1432956 h 2847200"/>
                    <a:gd name="connsiteX18" fmla="*/ 312717 w 3044041"/>
                    <a:gd name="connsiteY18" fmla="*/ 1674421 h 2847200"/>
                    <a:gd name="connsiteX19" fmla="*/ 316675 w 3044041"/>
                    <a:gd name="connsiteY19" fmla="*/ 2141517 h 2847200"/>
                    <a:gd name="connsiteX20" fmla="*/ 118754 w 3044041"/>
                    <a:gd name="connsiteY20" fmla="*/ 2846119 h 2847200"/>
                    <a:gd name="connsiteX0" fmla="*/ 118754 w 3044041"/>
                    <a:gd name="connsiteY0" fmla="*/ 2846119 h 2847200"/>
                    <a:gd name="connsiteX1" fmla="*/ 0 w 3044041"/>
                    <a:gd name="connsiteY1" fmla="*/ 1983179 h 2847200"/>
                    <a:gd name="connsiteX2" fmla="*/ 269174 w 3044041"/>
                    <a:gd name="connsiteY2" fmla="*/ 1626920 h 2847200"/>
                    <a:gd name="connsiteX3" fmla="*/ 261257 w 3044041"/>
                    <a:gd name="connsiteY3" fmla="*/ 1425039 h 2847200"/>
                    <a:gd name="connsiteX4" fmla="*/ 629392 w 3044041"/>
                    <a:gd name="connsiteY4" fmla="*/ 1013360 h 2847200"/>
                    <a:gd name="connsiteX5" fmla="*/ 839190 w 3044041"/>
                    <a:gd name="connsiteY5" fmla="*/ 878774 h 2847200"/>
                    <a:gd name="connsiteX6" fmla="*/ 1199408 w 3044041"/>
                    <a:gd name="connsiteY6" fmla="*/ 514598 h 2847200"/>
                    <a:gd name="connsiteX7" fmla="*/ 1543792 w 3044041"/>
                    <a:gd name="connsiteY7" fmla="*/ 411677 h 2847200"/>
                    <a:gd name="connsiteX8" fmla="*/ 1959428 w 3044041"/>
                    <a:gd name="connsiteY8" fmla="*/ 142504 h 2847200"/>
                    <a:gd name="connsiteX9" fmla="*/ 2260270 w 3044041"/>
                    <a:gd name="connsiteY9" fmla="*/ 170212 h 2847200"/>
                    <a:gd name="connsiteX10" fmla="*/ 2525486 w 3044041"/>
                    <a:gd name="connsiteY10" fmla="*/ 134586 h 2847200"/>
                    <a:gd name="connsiteX11" fmla="*/ 3044041 w 3044041"/>
                    <a:gd name="connsiteY11" fmla="*/ 0 h 2847200"/>
                    <a:gd name="connsiteX12" fmla="*/ 2454234 w 3044041"/>
                    <a:gd name="connsiteY12" fmla="*/ 265216 h 2847200"/>
                    <a:gd name="connsiteX13" fmla="*/ 1915886 w 3044041"/>
                    <a:gd name="connsiteY13" fmla="*/ 356260 h 2847200"/>
                    <a:gd name="connsiteX14" fmla="*/ 1100447 w 3044041"/>
                    <a:gd name="connsiteY14" fmla="*/ 649185 h 2847200"/>
                    <a:gd name="connsiteX15" fmla="*/ 898566 w 3044041"/>
                    <a:gd name="connsiteY15" fmla="*/ 942108 h 2847200"/>
                    <a:gd name="connsiteX16" fmla="*/ 736270 w 3044041"/>
                    <a:gd name="connsiteY16" fmla="*/ 1116280 h 2847200"/>
                    <a:gd name="connsiteX17" fmla="*/ 554182 w 3044041"/>
                    <a:gd name="connsiteY17" fmla="*/ 1432956 h 2847200"/>
                    <a:gd name="connsiteX18" fmla="*/ 312717 w 3044041"/>
                    <a:gd name="connsiteY18" fmla="*/ 1674421 h 2847200"/>
                    <a:gd name="connsiteX19" fmla="*/ 316675 w 3044041"/>
                    <a:gd name="connsiteY19" fmla="*/ 2141517 h 2847200"/>
                    <a:gd name="connsiteX20" fmla="*/ 118754 w 3044041"/>
                    <a:gd name="connsiteY20" fmla="*/ 2846119 h 2847200"/>
                    <a:gd name="connsiteX0" fmla="*/ 118754 w 3044041"/>
                    <a:gd name="connsiteY0" fmla="*/ 2846119 h 2847200"/>
                    <a:gd name="connsiteX1" fmla="*/ 0 w 3044041"/>
                    <a:gd name="connsiteY1" fmla="*/ 1983179 h 2847200"/>
                    <a:gd name="connsiteX2" fmla="*/ 269174 w 3044041"/>
                    <a:gd name="connsiteY2" fmla="*/ 1626920 h 2847200"/>
                    <a:gd name="connsiteX3" fmla="*/ 261257 w 3044041"/>
                    <a:gd name="connsiteY3" fmla="*/ 1425039 h 2847200"/>
                    <a:gd name="connsiteX4" fmla="*/ 629392 w 3044041"/>
                    <a:gd name="connsiteY4" fmla="*/ 1013360 h 2847200"/>
                    <a:gd name="connsiteX5" fmla="*/ 839190 w 3044041"/>
                    <a:gd name="connsiteY5" fmla="*/ 878774 h 2847200"/>
                    <a:gd name="connsiteX6" fmla="*/ 1199408 w 3044041"/>
                    <a:gd name="connsiteY6" fmla="*/ 514598 h 2847200"/>
                    <a:gd name="connsiteX7" fmla="*/ 1543792 w 3044041"/>
                    <a:gd name="connsiteY7" fmla="*/ 411677 h 2847200"/>
                    <a:gd name="connsiteX8" fmla="*/ 1959428 w 3044041"/>
                    <a:gd name="connsiteY8" fmla="*/ 142504 h 2847200"/>
                    <a:gd name="connsiteX9" fmla="*/ 2260270 w 3044041"/>
                    <a:gd name="connsiteY9" fmla="*/ 170212 h 2847200"/>
                    <a:gd name="connsiteX10" fmla="*/ 2525486 w 3044041"/>
                    <a:gd name="connsiteY10" fmla="*/ 134586 h 2847200"/>
                    <a:gd name="connsiteX11" fmla="*/ 3044041 w 3044041"/>
                    <a:gd name="connsiteY11" fmla="*/ 0 h 2847200"/>
                    <a:gd name="connsiteX12" fmla="*/ 2454234 w 3044041"/>
                    <a:gd name="connsiteY12" fmla="*/ 265216 h 2847200"/>
                    <a:gd name="connsiteX13" fmla="*/ 1915886 w 3044041"/>
                    <a:gd name="connsiteY13" fmla="*/ 356260 h 2847200"/>
                    <a:gd name="connsiteX14" fmla="*/ 1100447 w 3044041"/>
                    <a:gd name="connsiteY14" fmla="*/ 649185 h 2847200"/>
                    <a:gd name="connsiteX15" fmla="*/ 898566 w 3044041"/>
                    <a:gd name="connsiteY15" fmla="*/ 942108 h 2847200"/>
                    <a:gd name="connsiteX16" fmla="*/ 736270 w 3044041"/>
                    <a:gd name="connsiteY16" fmla="*/ 1116280 h 2847200"/>
                    <a:gd name="connsiteX17" fmla="*/ 554182 w 3044041"/>
                    <a:gd name="connsiteY17" fmla="*/ 1432956 h 2847200"/>
                    <a:gd name="connsiteX18" fmla="*/ 312717 w 3044041"/>
                    <a:gd name="connsiteY18" fmla="*/ 1674421 h 2847200"/>
                    <a:gd name="connsiteX19" fmla="*/ 316675 w 3044041"/>
                    <a:gd name="connsiteY19" fmla="*/ 2141517 h 2847200"/>
                    <a:gd name="connsiteX20" fmla="*/ 118754 w 3044041"/>
                    <a:gd name="connsiteY20" fmla="*/ 2846119 h 2847200"/>
                    <a:gd name="connsiteX0" fmla="*/ 118754 w 3044041"/>
                    <a:gd name="connsiteY0" fmla="*/ 2846119 h 2847200"/>
                    <a:gd name="connsiteX1" fmla="*/ 0 w 3044041"/>
                    <a:gd name="connsiteY1" fmla="*/ 1983179 h 2847200"/>
                    <a:gd name="connsiteX2" fmla="*/ 269174 w 3044041"/>
                    <a:gd name="connsiteY2" fmla="*/ 1626920 h 2847200"/>
                    <a:gd name="connsiteX3" fmla="*/ 261257 w 3044041"/>
                    <a:gd name="connsiteY3" fmla="*/ 1425039 h 2847200"/>
                    <a:gd name="connsiteX4" fmla="*/ 629392 w 3044041"/>
                    <a:gd name="connsiteY4" fmla="*/ 1013360 h 2847200"/>
                    <a:gd name="connsiteX5" fmla="*/ 839190 w 3044041"/>
                    <a:gd name="connsiteY5" fmla="*/ 878774 h 2847200"/>
                    <a:gd name="connsiteX6" fmla="*/ 1199408 w 3044041"/>
                    <a:gd name="connsiteY6" fmla="*/ 514598 h 2847200"/>
                    <a:gd name="connsiteX7" fmla="*/ 1543792 w 3044041"/>
                    <a:gd name="connsiteY7" fmla="*/ 411677 h 2847200"/>
                    <a:gd name="connsiteX8" fmla="*/ 1959428 w 3044041"/>
                    <a:gd name="connsiteY8" fmla="*/ 142504 h 2847200"/>
                    <a:gd name="connsiteX9" fmla="*/ 2260270 w 3044041"/>
                    <a:gd name="connsiteY9" fmla="*/ 170212 h 2847200"/>
                    <a:gd name="connsiteX10" fmla="*/ 2525486 w 3044041"/>
                    <a:gd name="connsiteY10" fmla="*/ 134586 h 2847200"/>
                    <a:gd name="connsiteX11" fmla="*/ 3044041 w 3044041"/>
                    <a:gd name="connsiteY11" fmla="*/ 0 h 2847200"/>
                    <a:gd name="connsiteX12" fmla="*/ 2454234 w 3044041"/>
                    <a:gd name="connsiteY12" fmla="*/ 265216 h 2847200"/>
                    <a:gd name="connsiteX13" fmla="*/ 1915886 w 3044041"/>
                    <a:gd name="connsiteY13" fmla="*/ 356260 h 2847200"/>
                    <a:gd name="connsiteX14" fmla="*/ 1100447 w 3044041"/>
                    <a:gd name="connsiteY14" fmla="*/ 649185 h 2847200"/>
                    <a:gd name="connsiteX15" fmla="*/ 898566 w 3044041"/>
                    <a:gd name="connsiteY15" fmla="*/ 942108 h 2847200"/>
                    <a:gd name="connsiteX16" fmla="*/ 736270 w 3044041"/>
                    <a:gd name="connsiteY16" fmla="*/ 1116280 h 2847200"/>
                    <a:gd name="connsiteX17" fmla="*/ 554182 w 3044041"/>
                    <a:gd name="connsiteY17" fmla="*/ 1432956 h 2847200"/>
                    <a:gd name="connsiteX18" fmla="*/ 312717 w 3044041"/>
                    <a:gd name="connsiteY18" fmla="*/ 1674421 h 2847200"/>
                    <a:gd name="connsiteX19" fmla="*/ 316675 w 3044041"/>
                    <a:gd name="connsiteY19" fmla="*/ 2141517 h 2847200"/>
                    <a:gd name="connsiteX20" fmla="*/ 118754 w 3044041"/>
                    <a:gd name="connsiteY20" fmla="*/ 2846119 h 2847200"/>
                    <a:gd name="connsiteX0" fmla="*/ 118754 w 3055339"/>
                    <a:gd name="connsiteY0" fmla="*/ 2856697 h 2857778"/>
                    <a:gd name="connsiteX1" fmla="*/ 0 w 3055339"/>
                    <a:gd name="connsiteY1" fmla="*/ 1993757 h 2857778"/>
                    <a:gd name="connsiteX2" fmla="*/ 269174 w 3055339"/>
                    <a:gd name="connsiteY2" fmla="*/ 1637498 h 2857778"/>
                    <a:gd name="connsiteX3" fmla="*/ 261257 w 3055339"/>
                    <a:gd name="connsiteY3" fmla="*/ 1435617 h 2857778"/>
                    <a:gd name="connsiteX4" fmla="*/ 629392 w 3055339"/>
                    <a:gd name="connsiteY4" fmla="*/ 1023938 h 2857778"/>
                    <a:gd name="connsiteX5" fmla="*/ 839190 w 3055339"/>
                    <a:gd name="connsiteY5" fmla="*/ 889352 h 2857778"/>
                    <a:gd name="connsiteX6" fmla="*/ 1199408 w 3055339"/>
                    <a:gd name="connsiteY6" fmla="*/ 525176 h 2857778"/>
                    <a:gd name="connsiteX7" fmla="*/ 1543792 w 3055339"/>
                    <a:gd name="connsiteY7" fmla="*/ 422255 h 2857778"/>
                    <a:gd name="connsiteX8" fmla="*/ 1959428 w 3055339"/>
                    <a:gd name="connsiteY8" fmla="*/ 153082 h 2857778"/>
                    <a:gd name="connsiteX9" fmla="*/ 2260270 w 3055339"/>
                    <a:gd name="connsiteY9" fmla="*/ 180790 h 2857778"/>
                    <a:gd name="connsiteX10" fmla="*/ 2525486 w 3055339"/>
                    <a:gd name="connsiteY10" fmla="*/ 145164 h 2857778"/>
                    <a:gd name="connsiteX11" fmla="*/ 2814452 w 3055339"/>
                    <a:gd name="connsiteY11" fmla="*/ 65995 h 2857778"/>
                    <a:gd name="connsiteX12" fmla="*/ 3044041 w 3055339"/>
                    <a:gd name="connsiteY12" fmla="*/ 10578 h 2857778"/>
                    <a:gd name="connsiteX13" fmla="*/ 2454234 w 3055339"/>
                    <a:gd name="connsiteY13" fmla="*/ 275794 h 2857778"/>
                    <a:gd name="connsiteX14" fmla="*/ 1915886 w 3055339"/>
                    <a:gd name="connsiteY14" fmla="*/ 366838 h 2857778"/>
                    <a:gd name="connsiteX15" fmla="*/ 1100447 w 3055339"/>
                    <a:gd name="connsiteY15" fmla="*/ 659763 h 2857778"/>
                    <a:gd name="connsiteX16" fmla="*/ 898566 w 3055339"/>
                    <a:gd name="connsiteY16" fmla="*/ 952686 h 2857778"/>
                    <a:gd name="connsiteX17" fmla="*/ 736270 w 3055339"/>
                    <a:gd name="connsiteY17" fmla="*/ 1126858 h 2857778"/>
                    <a:gd name="connsiteX18" fmla="*/ 554182 w 3055339"/>
                    <a:gd name="connsiteY18" fmla="*/ 1443534 h 2857778"/>
                    <a:gd name="connsiteX19" fmla="*/ 312717 w 3055339"/>
                    <a:gd name="connsiteY19" fmla="*/ 1684999 h 2857778"/>
                    <a:gd name="connsiteX20" fmla="*/ 316675 w 3055339"/>
                    <a:gd name="connsiteY20" fmla="*/ 2152095 h 2857778"/>
                    <a:gd name="connsiteX21" fmla="*/ 118754 w 3055339"/>
                    <a:gd name="connsiteY21" fmla="*/ 2856697 h 2857778"/>
                    <a:gd name="connsiteX0" fmla="*/ 118754 w 3055339"/>
                    <a:gd name="connsiteY0" fmla="*/ 2856697 h 2857778"/>
                    <a:gd name="connsiteX1" fmla="*/ 0 w 3055339"/>
                    <a:gd name="connsiteY1" fmla="*/ 1993757 h 2857778"/>
                    <a:gd name="connsiteX2" fmla="*/ 269174 w 3055339"/>
                    <a:gd name="connsiteY2" fmla="*/ 1637498 h 2857778"/>
                    <a:gd name="connsiteX3" fmla="*/ 261257 w 3055339"/>
                    <a:gd name="connsiteY3" fmla="*/ 1435617 h 2857778"/>
                    <a:gd name="connsiteX4" fmla="*/ 629392 w 3055339"/>
                    <a:gd name="connsiteY4" fmla="*/ 1023938 h 2857778"/>
                    <a:gd name="connsiteX5" fmla="*/ 839190 w 3055339"/>
                    <a:gd name="connsiteY5" fmla="*/ 889352 h 2857778"/>
                    <a:gd name="connsiteX6" fmla="*/ 1199408 w 3055339"/>
                    <a:gd name="connsiteY6" fmla="*/ 525176 h 2857778"/>
                    <a:gd name="connsiteX7" fmla="*/ 1543792 w 3055339"/>
                    <a:gd name="connsiteY7" fmla="*/ 422255 h 2857778"/>
                    <a:gd name="connsiteX8" fmla="*/ 1959428 w 3055339"/>
                    <a:gd name="connsiteY8" fmla="*/ 153082 h 2857778"/>
                    <a:gd name="connsiteX9" fmla="*/ 2260270 w 3055339"/>
                    <a:gd name="connsiteY9" fmla="*/ 180790 h 2857778"/>
                    <a:gd name="connsiteX10" fmla="*/ 2525486 w 3055339"/>
                    <a:gd name="connsiteY10" fmla="*/ 145164 h 2857778"/>
                    <a:gd name="connsiteX11" fmla="*/ 2814452 w 3055339"/>
                    <a:gd name="connsiteY11" fmla="*/ 65995 h 2857778"/>
                    <a:gd name="connsiteX12" fmla="*/ 3044041 w 3055339"/>
                    <a:gd name="connsiteY12" fmla="*/ 10578 h 2857778"/>
                    <a:gd name="connsiteX13" fmla="*/ 2454234 w 3055339"/>
                    <a:gd name="connsiteY13" fmla="*/ 275794 h 2857778"/>
                    <a:gd name="connsiteX14" fmla="*/ 1915886 w 3055339"/>
                    <a:gd name="connsiteY14" fmla="*/ 366838 h 2857778"/>
                    <a:gd name="connsiteX15" fmla="*/ 1100447 w 3055339"/>
                    <a:gd name="connsiteY15" fmla="*/ 659763 h 2857778"/>
                    <a:gd name="connsiteX16" fmla="*/ 898566 w 3055339"/>
                    <a:gd name="connsiteY16" fmla="*/ 952686 h 2857778"/>
                    <a:gd name="connsiteX17" fmla="*/ 736270 w 3055339"/>
                    <a:gd name="connsiteY17" fmla="*/ 1126858 h 2857778"/>
                    <a:gd name="connsiteX18" fmla="*/ 554182 w 3055339"/>
                    <a:gd name="connsiteY18" fmla="*/ 1443534 h 2857778"/>
                    <a:gd name="connsiteX19" fmla="*/ 312717 w 3055339"/>
                    <a:gd name="connsiteY19" fmla="*/ 1684999 h 2857778"/>
                    <a:gd name="connsiteX20" fmla="*/ 316675 w 3055339"/>
                    <a:gd name="connsiteY20" fmla="*/ 2152095 h 2857778"/>
                    <a:gd name="connsiteX21" fmla="*/ 118754 w 3055339"/>
                    <a:gd name="connsiteY21" fmla="*/ 2856697 h 2857778"/>
                    <a:gd name="connsiteX0" fmla="*/ 118754 w 3055339"/>
                    <a:gd name="connsiteY0" fmla="*/ 2856697 h 2857778"/>
                    <a:gd name="connsiteX1" fmla="*/ 0 w 3055339"/>
                    <a:gd name="connsiteY1" fmla="*/ 1993757 h 2857778"/>
                    <a:gd name="connsiteX2" fmla="*/ 269174 w 3055339"/>
                    <a:gd name="connsiteY2" fmla="*/ 1637498 h 2857778"/>
                    <a:gd name="connsiteX3" fmla="*/ 261257 w 3055339"/>
                    <a:gd name="connsiteY3" fmla="*/ 1435617 h 2857778"/>
                    <a:gd name="connsiteX4" fmla="*/ 629392 w 3055339"/>
                    <a:gd name="connsiteY4" fmla="*/ 1023938 h 2857778"/>
                    <a:gd name="connsiteX5" fmla="*/ 839190 w 3055339"/>
                    <a:gd name="connsiteY5" fmla="*/ 889352 h 2857778"/>
                    <a:gd name="connsiteX6" fmla="*/ 1199408 w 3055339"/>
                    <a:gd name="connsiteY6" fmla="*/ 525176 h 2857778"/>
                    <a:gd name="connsiteX7" fmla="*/ 1543792 w 3055339"/>
                    <a:gd name="connsiteY7" fmla="*/ 422255 h 2857778"/>
                    <a:gd name="connsiteX8" fmla="*/ 1959428 w 3055339"/>
                    <a:gd name="connsiteY8" fmla="*/ 153082 h 2857778"/>
                    <a:gd name="connsiteX9" fmla="*/ 2260270 w 3055339"/>
                    <a:gd name="connsiteY9" fmla="*/ 180790 h 2857778"/>
                    <a:gd name="connsiteX10" fmla="*/ 2525486 w 3055339"/>
                    <a:gd name="connsiteY10" fmla="*/ 145164 h 2857778"/>
                    <a:gd name="connsiteX11" fmla="*/ 2814452 w 3055339"/>
                    <a:gd name="connsiteY11" fmla="*/ 65995 h 2857778"/>
                    <a:gd name="connsiteX12" fmla="*/ 3044041 w 3055339"/>
                    <a:gd name="connsiteY12" fmla="*/ 10578 h 2857778"/>
                    <a:gd name="connsiteX13" fmla="*/ 2454234 w 3055339"/>
                    <a:gd name="connsiteY13" fmla="*/ 275794 h 2857778"/>
                    <a:gd name="connsiteX14" fmla="*/ 2157350 w 3055339"/>
                    <a:gd name="connsiteY14" fmla="*/ 279751 h 2857778"/>
                    <a:gd name="connsiteX15" fmla="*/ 1915886 w 3055339"/>
                    <a:gd name="connsiteY15" fmla="*/ 366838 h 2857778"/>
                    <a:gd name="connsiteX16" fmla="*/ 1100447 w 3055339"/>
                    <a:gd name="connsiteY16" fmla="*/ 659763 h 2857778"/>
                    <a:gd name="connsiteX17" fmla="*/ 898566 w 3055339"/>
                    <a:gd name="connsiteY17" fmla="*/ 952686 h 2857778"/>
                    <a:gd name="connsiteX18" fmla="*/ 736270 w 3055339"/>
                    <a:gd name="connsiteY18" fmla="*/ 1126858 h 2857778"/>
                    <a:gd name="connsiteX19" fmla="*/ 554182 w 3055339"/>
                    <a:gd name="connsiteY19" fmla="*/ 1443534 h 2857778"/>
                    <a:gd name="connsiteX20" fmla="*/ 312717 w 3055339"/>
                    <a:gd name="connsiteY20" fmla="*/ 1684999 h 2857778"/>
                    <a:gd name="connsiteX21" fmla="*/ 316675 w 3055339"/>
                    <a:gd name="connsiteY21" fmla="*/ 2152095 h 2857778"/>
                    <a:gd name="connsiteX22" fmla="*/ 118754 w 3055339"/>
                    <a:gd name="connsiteY22" fmla="*/ 2856697 h 2857778"/>
                    <a:gd name="connsiteX0" fmla="*/ 118754 w 3055339"/>
                    <a:gd name="connsiteY0" fmla="*/ 2856697 h 2857778"/>
                    <a:gd name="connsiteX1" fmla="*/ 0 w 3055339"/>
                    <a:gd name="connsiteY1" fmla="*/ 1993757 h 2857778"/>
                    <a:gd name="connsiteX2" fmla="*/ 269174 w 3055339"/>
                    <a:gd name="connsiteY2" fmla="*/ 1637498 h 2857778"/>
                    <a:gd name="connsiteX3" fmla="*/ 261257 w 3055339"/>
                    <a:gd name="connsiteY3" fmla="*/ 1435617 h 2857778"/>
                    <a:gd name="connsiteX4" fmla="*/ 629392 w 3055339"/>
                    <a:gd name="connsiteY4" fmla="*/ 1023938 h 2857778"/>
                    <a:gd name="connsiteX5" fmla="*/ 839190 w 3055339"/>
                    <a:gd name="connsiteY5" fmla="*/ 889352 h 2857778"/>
                    <a:gd name="connsiteX6" fmla="*/ 1199408 w 3055339"/>
                    <a:gd name="connsiteY6" fmla="*/ 525176 h 2857778"/>
                    <a:gd name="connsiteX7" fmla="*/ 1543792 w 3055339"/>
                    <a:gd name="connsiteY7" fmla="*/ 422255 h 2857778"/>
                    <a:gd name="connsiteX8" fmla="*/ 1959428 w 3055339"/>
                    <a:gd name="connsiteY8" fmla="*/ 153082 h 2857778"/>
                    <a:gd name="connsiteX9" fmla="*/ 2260270 w 3055339"/>
                    <a:gd name="connsiteY9" fmla="*/ 180790 h 2857778"/>
                    <a:gd name="connsiteX10" fmla="*/ 2525486 w 3055339"/>
                    <a:gd name="connsiteY10" fmla="*/ 145164 h 2857778"/>
                    <a:gd name="connsiteX11" fmla="*/ 2814452 w 3055339"/>
                    <a:gd name="connsiteY11" fmla="*/ 65995 h 2857778"/>
                    <a:gd name="connsiteX12" fmla="*/ 3044041 w 3055339"/>
                    <a:gd name="connsiteY12" fmla="*/ 10578 h 2857778"/>
                    <a:gd name="connsiteX13" fmla="*/ 2454234 w 3055339"/>
                    <a:gd name="connsiteY13" fmla="*/ 275794 h 2857778"/>
                    <a:gd name="connsiteX14" fmla="*/ 2157350 w 3055339"/>
                    <a:gd name="connsiteY14" fmla="*/ 279751 h 2857778"/>
                    <a:gd name="connsiteX15" fmla="*/ 1915886 w 3055339"/>
                    <a:gd name="connsiteY15" fmla="*/ 366838 h 2857778"/>
                    <a:gd name="connsiteX16" fmla="*/ 1100447 w 3055339"/>
                    <a:gd name="connsiteY16" fmla="*/ 659763 h 2857778"/>
                    <a:gd name="connsiteX17" fmla="*/ 898566 w 3055339"/>
                    <a:gd name="connsiteY17" fmla="*/ 952686 h 2857778"/>
                    <a:gd name="connsiteX18" fmla="*/ 736270 w 3055339"/>
                    <a:gd name="connsiteY18" fmla="*/ 1126858 h 2857778"/>
                    <a:gd name="connsiteX19" fmla="*/ 554182 w 3055339"/>
                    <a:gd name="connsiteY19" fmla="*/ 1443534 h 2857778"/>
                    <a:gd name="connsiteX20" fmla="*/ 312717 w 3055339"/>
                    <a:gd name="connsiteY20" fmla="*/ 1684999 h 2857778"/>
                    <a:gd name="connsiteX21" fmla="*/ 316675 w 3055339"/>
                    <a:gd name="connsiteY21" fmla="*/ 2152095 h 2857778"/>
                    <a:gd name="connsiteX22" fmla="*/ 118754 w 3055339"/>
                    <a:gd name="connsiteY22" fmla="*/ 2856697 h 2857778"/>
                    <a:gd name="connsiteX0" fmla="*/ 118754 w 3055339"/>
                    <a:gd name="connsiteY0" fmla="*/ 2856697 h 2857778"/>
                    <a:gd name="connsiteX1" fmla="*/ 0 w 3055339"/>
                    <a:gd name="connsiteY1" fmla="*/ 1993757 h 2857778"/>
                    <a:gd name="connsiteX2" fmla="*/ 269174 w 3055339"/>
                    <a:gd name="connsiteY2" fmla="*/ 1637498 h 2857778"/>
                    <a:gd name="connsiteX3" fmla="*/ 261257 w 3055339"/>
                    <a:gd name="connsiteY3" fmla="*/ 1435617 h 2857778"/>
                    <a:gd name="connsiteX4" fmla="*/ 629392 w 3055339"/>
                    <a:gd name="connsiteY4" fmla="*/ 1023938 h 2857778"/>
                    <a:gd name="connsiteX5" fmla="*/ 839190 w 3055339"/>
                    <a:gd name="connsiteY5" fmla="*/ 889352 h 2857778"/>
                    <a:gd name="connsiteX6" fmla="*/ 1199408 w 3055339"/>
                    <a:gd name="connsiteY6" fmla="*/ 525176 h 2857778"/>
                    <a:gd name="connsiteX7" fmla="*/ 1543792 w 3055339"/>
                    <a:gd name="connsiteY7" fmla="*/ 422255 h 2857778"/>
                    <a:gd name="connsiteX8" fmla="*/ 1959428 w 3055339"/>
                    <a:gd name="connsiteY8" fmla="*/ 153082 h 2857778"/>
                    <a:gd name="connsiteX9" fmla="*/ 2260270 w 3055339"/>
                    <a:gd name="connsiteY9" fmla="*/ 180790 h 2857778"/>
                    <a:gd name="connsiteX10" fmla="*/ 2525486 w 3055339"/>
                    <a:gd name="connsiteY10" fmla="*/ 145164 h 2857778"/>
                    <a:gd name="connsiteX11" fmla="*/ 2814452 w 3055339"/>
                    <a:gd name="connsiteY11" fmla="*/ 65995 h 2857778"/>
                    <a:gd name="connsiteX12" fmla="*/ 3044041 w 3055339"/>
                    <a:gd name="connsiteY12" fmla="*/ 10578 h 2857778"/>
                    <a:gd name="connsiteX13" fmla="*/ 2454234 w 3055339"/>
                    <a:gd name="connsiteY13" fmla="*/ 275794 h 2857778"/>
                    <a:gd name="connsiteX14" fmla="*/ 2157350 w 3055339"/>
                    <a:gd name="connsiteY14" fmla="*/ 279751 h 2857778"/>
                    <a:gd name="connsiteX15" fmla="*/ 1915886 w 3055339"/>
                    <a:gd name="connsiteY15" fmla="*/ 366838 h 2857778"/>
                    <a:gd name="connsiteX16" fmla="*/ 1100447 w 3055339"/>
                    <a:gd name="connsiteY16" fmla="*/ 659763 h 2857778"/>
                    <a:gd name="connsiteX17" fmla="*/ 898566 w 3055339"/>
                    <a:gd name="connsiteY17" fmla="*/ 952686 h 2857778"/>
                    <a:gd name="connsiteX18" fmla="*/ 736270 w 3055339"/>
                    <a:gd name="connsiteY18" fmla="*/ 1126858 h 2857778"/>
                    <a:gd name="connsiteX19" fmla="*/ 554182 w 3055339"/>
                    <a:gd name="connsiteY19" fmla="*/ 1443534 h 2857778"/>
                    <a:gd name="connsiteX20" fmla="*/ 312717 w 3055339"/>
                    <a:gd name="connsiteY20" fmla="*/ 1684999 h 2857778"/>
                    <a:gd name="connsiteX21" fmla="*/ 316675 w 3055339"/>
                    <a:gd name="connsiteY21" fmla="*/ 2152095 h 2857778"/>
                    <a:gd name="connsiteX22" fmla="*/ 118754 w 3055339"/>
                    <a:gd name="connsiteY22" fmla="*/ 2856697 h 2857778"/>
                    <a:gd name="connsiteX0" fmla="*/ 118754 w 3055339"/>
                    <a:gd name="connsiteY0" fmla="*/ 2856697 h 2857778"/>
                    <a:gd name="connsiteX1" fmla="*/ 0 w 3055339"/>
                    <a:gd name="connsiteY1" fmla="*/ 1993757 h 2857778"/>
                    <a:gd name="connsiteX2" fmla="*/ 269174 w 3055339"/>
                    <a:gd name="connsiteY2" fmla="*/ 1637498 h 2857778"/>
                    <a:gd name="connsiteX3" fmla="*/ 261257 w 3055339"/>
                    <a:gd name="connsiteY3" fmla="*/ 1435617 h 2857778"/>
                    <a:gd name="connsiteX4" fmla="*/ 629392 w 3055339"/>
                    <a:gd name="connsiteY4" fmla="*/ 1023938 h 2857778"/>
                    <a:gd name="connsiteX5" fmla="*/ 839190 w 3055339"/>
                    <a:gd name="connsiteY5" fmla="*/ 889352 h 2857778"/>
                    <a:gd name="connsiteX6" fmla="*/ 1199408 w 3055339"/>
                    <a:gd name="connsiteY6" fmla="*/ 525176 h 2857778"/>
                    <a:gd name="connsiteX7" fmla="*/ 1543792 w 3055339"/>
                    <a:gd name="connsiteY7" fmla="*/ 422255 h 2857778"/>
                    <a:gd name="connsiteX8" fmla="*/ 1959428 w 3055339"/>
                    <a:gd name="connsiteY8" fmla="*/ 153082 h 2857778"/>
                    <a:gd name="connsiteX9" fmla="*/ 2260270 w 3055339"/>
                    <a:gd name="connsiteY9" fmla="*/ 180790 h 2857778"/>
                    <a:gd name="connsiteX10" fmla="*/ 2525486 w 3055339"/>
                    <a:gd name="connsiteY10" fmla="*/ 145164 h 2857778"/>
                    <a:gd name="connsiteX11" fmla="*/ 2814452 w 3055339"/>
                    <a:gd name="connsiteY11" fmla="*/ 65995 h 2857778"/>
                    <a:gd name="connsiteX12" fmla="*/ 3044041 w 3055339"/>
                    <a:gd name="connsiteY12" fmla="*/ 10578 h 2857778"/>
                    <a:gd name="connsiteX13" fmla="*/ 2454234 w 3055339"/>
                    <a:gd name="connsiteY13" fmla="*/ 275794 h 2857778"/>
                    <a:gd name="connsiteX14" fmla="*/ 2157350 w 3055339"/>
                    <a:gd name="connsiteY14" fmla="*/ 279751 h 2857778"/>
                    <a:gd name="connsiteX15" fmla="*/ 1915886 w 3055339"/>
                    <a:gd name="connsiteY15" fmla="*/ 366838 h 2857778"/>
                    <a:gd name="connsiteX16" fmla="*/ 1100447 w 3055339"/>
                    <a:gd name="connsiteY16" fmla="*/ 659763 h 2857778"/>
                    <a:gd name="connsiteX17" fmla="*/ 898566 w 3055339"/>
                    <a:gd name="connsiteY17" fmla="*/ 952686 h 2857778"/>
                    <a:gd name="connsiteX18" fmla="*/ 736270 w 3055339"/>
                    <a:gd name="connsiteY18" fmla="*/ 1126858 h 2857778"/>
                    <a:gd name="connsiteX19" fmla="*/ 554182 w 3055339"/>
                    <a:gd name="connsiteY19" fmla="*/ 1443534 h 2857778"/>
                    <a:gd name="connsiteX20" fmla="*/ 312717 w 3055339"/>
                    <a:gd name="connsiteY20" fmla="*/ 1684999 h 2857778"/>
                    <a:gd name="connsiteX21" fmla="*/ 316675 w 3055339"/>
                    <a:gd name="connsiteY21" fmla="*/ 2152095 h 2857778"/>
                    <a:gd name="connsiteX22" fmla="*/ 118754 w 3055339"/>
                    <a:gd name="connsiteY22" fmla="*/ 2856697 h 2857778"/>
                    <a:gd name="connsiteX0" fmla="*/ 118754 w 3055339"/>
                    <a:gd name="connsiteY0" fmla="*/ 2856697 h 2857778"/>
                    <a:gd name="connsiteX1" fmla="*/ 0 w 3055339"/>
                    <a:gd name="connsiteY1" fmla="*/ 1993757 h 2857778"/>
                    <a:gd name="connsiteX2" fmla="*/ 269174 w 3055339"/>
                    <a:gd name="connsiteY2" fmla="*/ 1637498 h 2857778"/>
                    <a:gd name="connsiteX3" fmla="*/ 343807 w 3055339"/>
                    <a:gd name="connsiteY3" fmla="*/ 1359417 h 2857778"/>
                    <a:gd name="connsiteX4" fmla="*/ 629392 w 3055339"/>
                    <a:gd name="connsiteY4" fmla="*/ 1023938 h 2857778"/>
                    <a:gd name="connsiteX5" fmla="*/ 839190 w 3055339"/>
                    <a:gd name="connsiteY5" fmla="*/ 889352 h 2857778"/>
                    <a:gd name="connsiteX6" fmla="*/ 1199408 w 3055339"/>
                    <a:gd name="connsiteY6" fmla="*/ 525176 h 2857778"/>
                    <a:gd name="connsiteX7" fmla="*/ 1543792 w 3055339"/>
                    <a:gd name="connsiteY7" fmla="*/ 422255 h 2857778"/>
                    <a:gd name="connsiteX8" fmla="*/ 1959428 w 3055339"/>
                    <a:gd name="connsiteY8" fmla="*/ 153082 h 2857778"/>
                    <a:gd name="connsiteX9" fmla="*/ 2260270 w 3055339"/>
                    <a:gd name="connsiteY9" fmla="*/ 180790 h 2857778"/>
                    <a:gd name="connsiteX10" fmla="*/ 2525486 w 3055339"/>
                    <a:gd name="connsiteY10" fmla="*/ 145164 h 2857778"/>
                    <a:gd name="connsiteX11" fmla="*/ 2814452 w 3055339"/>
                    <a:gd name="connsiteY11" fmla="*/ 65995 h 2857778"/>
                    <a:gd name="connsiteX12" fmla="*/ 3044041 w 3055339"/>
                    <a:gd name="connsiteY12" fmla="*/ 10578 h 2857778"/>
                    <a:gd name="connsiteX13" fmla="*/ 2454234 w 3055339"/>
                    <a:gd name="connsiteY13" fmla="*/ 275794 h 2857778"/>
                    <a:gd name="connsiteX14" fmla="*/ 2157350 w 3055339"/>
                    <a:gd name="connsiteY14" fmla="*/ 279751 h 2857778"/>
                    <a:gd name="connsiteX15" fmla="*/ 1915886 w 3055339"/>
                    <a:gd name="connsiteY15" fmla="*/ 366838 h 2857778"/>
                    <a:gd name="connsiteX16" fmla="*/ 1100447 w 3055339"/>
                    <a:gd name="connsiteY16" fmla="*/ 659763 h 2857778"/>
                    <a:gd name="connsiteX17" fmla="*/ 898566 w 3055339"/>
                    <a:gd name="connsiteY17" fmla="*/ 952686 h 2857778"/>
                    <a:gd name="connsiteX18" fmla="*/ 736270 w 3055339"/>
                    <a:gd name="connsiteY18" fmla="*/ 1126858 h 2857778"/>
                    <a:gd name="connsiteX19" fmla="*/ 554182 w 3055339"/>
                    <a:gd name="connsiteY19" fmla="*/ 1443534 h 2857778"/>
                    <a:gd name="connsiteX20" fmla="*/ 312717 w 3055339"/>
                    <a:gd name="connsiteY20" fmla="*/ 1684999 h 2857778"/>
                    <a:gd name="connsiteX21" fmla="*/ 316675 w 3055339"/>
                    <a:gd name="connsiteY21" fmla="*/ 2152095 h 2857778"/>
                    <a:gd name="connsiteX22" fmla="*/ 118754 w 3055339"/>
                    <a:gd name="connsiteY22" fmla="*/ 2856697 h 2857778"/>
                    <a:gd name="connsiteX0" fmla="*/ 118754 w 3055339"/>
                    <a:gd name="connsiteY0" fmla="*/ 2856697 h 2857778"/>
                    <a:gd name="connsiteX1" fmla="*/ 0 w 3055339"/>
                    <a:gd name="connsiteY1" fmla="*/ 1993757 h 2857778"/>
                    <a:gd name="connsiteX2" fmla="*/ 269174 w 3055339"/>
                    <a:gd name="connsiteY2" fmla="*/ 1637498 h 2857778"/>
                    <a:gd name="connsiteX3" fmla="*/ 343807 w 3055339"/>
                    <a:gd name="connsiteY3" fmla="*/ 1359417 h 2857778"/>
                    <a:gd name="connsiteX4" fmla="*/ 629392 w 3055339"/>
                    <a:gd name="connsiteY4" fmla="*/ 1023938 h 2857778"/>
                    <a:gd name="connsiteX5" fmla="*/ 839190 w 3055339"/>
                    <a:gd name="connsiteY5" fmla="*/ 889352 h 2857778"/>
                    <a:gd name="connsiteX6" fmla="*/ 1199408 w 3055339"/>
                    <a:gd name="connsiteY6" fmla="*/ 525176 h 2857778"/>
                    <a:gd name="connsiteX7" fmla="*/ 1543792 w 3055339"/>
                    <a:gd name="connsiteY7" fmla="*/ 422255 h 2857778"/>
                    <a:gd name="connsiteX8" fmla="*/ 1959428 w 3055339"/>
                    <a:gd name="connsiteY8" fmla="*/ 153082 h 2857778"/>
                    <a:gd name="connsiteX9" fmla="*/ 2260270 w 3055339"/>
                    <a:gd name="connsiteY9" fmla="*/ 180790 h 2857778"/>
                    <a:gd name="connsiteX10" fmla="*/ 2525486 w 3055339"/>
                    <a:gd name="connsiteY10" fmla="*/ 145164 h 2857778"/>
                    <a:gd name="connsiteX11" fmla="*/ 2814452 w 3055339"/>
                    <a:gd name="connsiteY11" fmla="*/ 65995 h 2857778"/>
                    <a:gd name="connsiteX12" fmla="*/ 3044041 w 3055339"/>
                    <a:gd name="connsiteY12" fmla="*/ 10578 h 2857778"/>
                    <a:gd name="connsiteX13" fmla="*/ 2454234 w 3055339"/>
                    <a:gd name="connsiteY13" fmla="*/ 275794 h 2857778"/>
                    <a:gd name="connsiteX14" fmla="*/ 2157350 w 3055339"/>
                    <a:gd name="connsiteY14" fmla="*/ 279751 h 2857778"/>
                    <a:gd name="connsiteX15" fmla="*/ 1915886 w 3055339"/>
                    <a:gd name="connsiteY15" fmla="*/ 366838 h 2857778"/>
                    <a:gd name="connsiteX16" fmla="*/ 1100447 w 3055339"/>
                    <a:gd name="connsiteY16" fmla="*/ 659763 h 2857778"/>
                    <a:gd name="connsiteX17" fmla="*/ 898566 w 3055339"/>
                    <a:gd name="connsiteY17" fmla="*/ 952686 h 2857778"/>
                    <a:gd name="connsiteX18" fmla="*/ 736270 w 3055339"/>
                    <a:gd name="connsiteY18" fmla="*/ 1126858 h 2857778"/>
                    <a:gd name="connsiteX19" fmla="*/ 554182 w 3055339"/>
                    <a:gd name="connsiteY19" fmla="*/ 1443534 h 2857778"/>
                    <a:gd name="connsiteX20" fmla="*/ 312717 w 3055339"/>
                    <a:gd name="connsiteY20" fmla="*/ 1684999 h 2857778"/>
                    <a:gd name="connsiteX21" fmla="*/ 316675 w 3055339"/>
                    <a:gd name="connsiteY21" fmla="*/ 2152095 h 2857778"/>
                    <a:gd name="connsiteX22" fmla="*/ 118754 w 3055339"/>
                    <a:gd name="connsiteY22" fmla="*/ 2856697 h 2857778"/>
                    <a:gd name="connsiteX0" fmla="*/ 118754 w 3055339"/>
                    <a:gd name="connsiteY0" fmla="*/ 2856697 h 2857778"/>
                    <a:gd name="connsiteX1" fmla="*/ 0 w 3055339"/>
                    <a:gd name="connsiteY1" fmla="*/ 1993757 h 2857778"/>
                    <a:gd name="connsiteX2" fmla="*/ 269174 w 3055339"/>
                    <a:gd name="connsiteY2" fmla="*/ 1637498 h 2857778"/>
                    <a:gd name="connsiteX3" fmla="*/ 343807 w 3055339"/>
                    <a:gd name="connsiteY3" fmla="*/ 1359417 h 2857778"/>
                    <a:gd name="connsiteX4" fmla="*/ 629392 w 3055339"/>
                    <a:gd name="connsiteY4" fmla="*/ 1023938 h 2857778"/>
                    <a:gd name="connsiteX5" fmla="*/ 839190 w 3055339"/>
                    <a:gd name="connsiteY5" fmla="*/ 889352 h 2857778"/>
                    <a:gd name="connsiteX6" fmla="*/ 1199408 w 3055339"/>
                    <a:gd name="connsiteY6" fmla="*/ 525176 h 2857778"/>
                    <a:gd name="connsiteX7" fmla="*/ 1543792 w 3055339"/>
                    <a:gd name="connsiteY7" fmla="*/ 422255 h 2857778"/>
                    <a:gd name="connsiteX8" fmla="*/ 1959428 w 3055339"/>
                    <a:gd name="connsiteY8" fmla="*/ 153082 h 2857778"/>
                    <a:gd name="connsiteX9" fmla="*/ 2260270 w 3055339"/>
                    <a:gd name="connsiteY9" fmla="*/ 180790 h 2857778"/>
                    <a:gd name="connsiteX10" fmla="*/ 2525486 w 3055339"/>
                    <a:gd name="connsiteY10" fmla="*/ 145164 h 2857778"/>
                    <a:gd name="connsiteX11" fmla="*/ 2814452 w 3055339"/>
                    <a:gd name="connsiteY11" fmla="*/ 65995 h 2857778"/>
                    <a:gd name="connsiteX12" fmla="*/ 3044041 w 3055339"/>
                    <a:gd name="connsiteY12" fmla="*/ 10578 h 2857778"/>
                    <a:gd name="connsiteX13" fmla="*/ 2454234 w 3055339"/>
                    <a:gd name="connsiteY13" fmla="*/ 275794 h 2857778"/>
                    <a:gd name="connsiteX14" fmla="*/ 2157350 w 3055339"/>
                    <a:gd name="connsiteY14" fmla="*/ 279751 h 2857778"/>
                    <a:gd name="connsiteX15" fmla="*/ 1915886 w 3055339"/>
                    <a:gd name="connsiteY15" fmla="*/ 366838 h 2857778"/>
                    <a:gd name="connsiteX16" fmla="*/ 1100447 w 3055339"/>
                    <a:gd name="connsiteY16" fmla="*/ 659763 h 2857778"/>
                    <a:gd name="connsiteX17" fmla="*/ 898566 w 3055339"/>
                    <a:gd name="connsiteY17" fmla="*/ 952686 h 2857778"/>
                    <a:gd name="connsiteX18" fmla="*/ 736270 w 3055339"/>
                    <a:gd name="connsiteY18" fmla="*/ 1126858 h 2857778"/>
                    <a:gd name="connsiteX19" fmla="*/ 554182 w 3055339"/>
                    <a:gd name="connsiteY19" fmla="*/ 1443534 h 2857778"/>
                    <a:gd name="connsiteX20" fmla="*/ 312717 w 3055339"/>
                    <a:gd name="connsiteY20" fmla="*/ 1684999 h 2857778"/>
                    <a:gd name="connsiteX21" fmla="*/ 316675 w 3055339"/>
                    <a:gd name="connsiteY21" fmla="*/ 2152095 h 2857778"/>
                    <a:gd name="connsiteX22" fmla="*/ 118754 w 3055339"/>
                    <a:gd name="connsiteY22" fmla="*/ 2856697 h 2857778"/>
                    <a:gd name="connsiteX0" fmla="*/ 118754 w 3055339"/>
                    <a:gd name="connsiteY0" fmla="*/ 2856697 h 2857778"/>
                    <a:gd name="connsiteX1" fmla="*/ 0 w 3055339"/>
                    <a:gd name="connsiteY1" fmla="*/ 1993757 h 2857778"/>
                    <a:gd name="connsiteX2" fmla="*/ 269174 w 3055339"/>
                    <a:gd name="connsiteY2" fmla="*/ 1637498 h 2857778"/>
                    <a:gd name="connsiteX3" fmla="*/ 343807 w 3055339"/>
                    <a:gd name="connsiteY3" fmla="*/ 1359417 h 2857778"/>
                    <a:gd name="connsiteX4" fmla="*/ 629392 w 3055339"/>
                    <a:gd name="connsiteY4" fmla="*/ 1023938 h 2857778"/>
                    <a:gd name="connsiteX5" fmla="*/ 839190 w 3055339"/>
                    <a:gd name="connsiteY5" fmla="*/ 889352 h 2857778"/>
                    <a:gd name="connsiteX6" fmla="*/ 1199408 w 3055339"/>
                    <a:gd name="connsiteY6" fmla="*/ 525176 h 2857778"/>
                    <a:gd name="connsiteX7" fmla="*/ 1543792 w 3055339"/>
                    <a:gd name="connsiteY7" fmla="*/ 422255 h 2857778"/>
                    <a:gd name="connsiteX8" fmla="*/ 1959428 w 3055339"/>
                    <a:gd name="connsiteY8" fmla="*/ 153082 h 2857778"/>
                    <a:gd name="connsiteX9" fmla="*/ 2260270 w 3055339"/>
                    <a:gd name="connsiteY9" fmla="*/ 180790 h 2857778"/>
                    <a:gd name="connsiteX10" fmla="*/ 2525486 w 3055339"/>
                    <a:gd name="connsiteY10" fmla="*/ 145164 h 2857778"/>
                    <a:gd name="connsiteX11" fmla="*/ 2814452 w 3055339"/>
                    <a:gd name="connsiteY11" fmla="*/ 65995 h 2857778"/>
                    <a:gd name="connsiteX12" fmla="*/ 3044041 w 3055339"/>
                    <a:gd name="connsiteY12" fmla="*/ 10578 h 2857778"/>
                    <a:gd name="connsiteX13" fmla="*/ 2454234 w 3055339"/>
                    <a:gd name="connsiteY13" fmla="*/ 275794 h 2857778"/>
                    <a:gd name="connsiteX14" fmla="*/ 2157350 w 3055339"/>
                    <a:gd name="connsiteY14" fmla="*/ 279751 h 2857778"/>
                    <a:gd name="connsiteX15" fmla="*/ 1915886 w 3055339"/>
                    <a:gd name="connsiteY15" fmla="*/ 366838 h 2857778"/>
                    <a:gd name="connsiteX16" fmla="*/ 1100447 w 3055339"/>
                    <a:gd name="connsiteY16" fmla="*/ 659763 h 2857778"/>
                    <a:gd name="connsiteX17" fmla="*/ 898566 w 3055339"/>
                    <a:gd name="connsiteY17" fmla="*/ 952686 h 2857778"/>
                    <a:gd name="connsiteX18" fmla="*/ 736270 w 3055339"/>
                    <a:gd name="connsiteY18" fmla="*/ 1126858 h 2857778"/>
                    <a:gd name="connsiteX19" fmla="*/ 535132 w 3055339"/>
                    <a:gd name="connsiteY19" fmla="*/ 1446709 h 2857778"/>
                    <a:gd name="connsiteX20" fmla="*/ 312717 w 3055339"/>
                    <a:gd name="connsiteY20" fmla="*/ 1684999 h 2857778"/>
                    <a:gd name="connsiteX21" fmla="*/ 316675 w 3055339"/>
                    <a:gd name="connsiteY21" fmla="*/ 2152095 h 2857778"/>
                    <a:gd name="connsiteX22" fmla="*/ 118754 w 3055339"/>
                    <a:gd name="connsiteY22" fmla="*/ 2856697 h 2857778"/>
                    <a:gd name="connsiteX0" fmla="*/ 118754 w 3055339"/>
                    <a:gd name="connsiteY0" fmla="*/ 2856697 h 2857778"/>
                    <a:gd name="connsiteX1" fmla="*/ 0 w 3055339"/>
                    <a:gd name="connsiteY1" fmla="*/ 1993757 h 2857778"/>
                    <a:gd name="connsiteX2" fmla="*/ 269174 w 3055339"/>
                    <a:gd name="connsiteY2" fmla="*/ 1637498 h 2857778"/>
                    <a:gd name="connsiteX3" fmla="*/ 343807 w 3055339"/>
                    <a:gd name="connsiteY3" fmla="*/ 1359417 h 2857778"/>
                    <a:gd name="connsiteX4" fmla="*/ 629392 w 3055339"/>
                    <a:gd name="connsiteY4" fmla="*/ 1023938 h 2857778"/>
                    <a:gd name="connsiteX5" fmla="*/ 839190 w 3055339"/>
                    <a:gd name="connsiteY5" fmla="*/ 889352 h 2857778"/>
                    <a:gd name="connsiteX6" fmla="*/ 1199408 w 3055339"/>
                    <a:gd name="connsiteY6" fmla="*/ 525176 h 2857778"/>
                    <a:gd name="connsiteX7" fmla="*/ 1543792 w 3055339"/>
                    <a:gd name="connsiteY7" fmla="*/ 422255 h 2857778"/>
                    <a:gd name="connsiteX8" fmla="*/ 1959428 w 3055339"/>
                    <a:gd name="connsiteY8" fmla="*/ 153082 h 2857778"/>
                    <a:gd name="connsiteX9" fmla="*/ 2260270 w 3055339"/>
                    <a:gd name="connsiteY9" fmla="*/ 180790 h 2857778"/>
                    <a:gd name="connsiteX10" fmla="*/ 2525486 w 3055339"/>
                    <a:gd name="connsiteY10" fmla="*/ 145164 h 2857778"/>
                    <a:gd name="connsiteX11" fmla="*/ 2814452 w 3055339"/>
                    <a:gd name="connsiteY11" fmla="*/ 65995 h 2857778"/>
                    <a:gd name="connsiteX12" fmla="*/ 3044041 w 3055339"/>
                    <a:gd name="connsiteY12" fmla="*/ 10578 h 2857778"/>
                    <a:gd name="connsiteX13" fmla="*/ 2454234 w 3055339"/>
                    <a:gd name="connsiteY13" fmla="*/ 275794 h 2857778"/>
                    <a:gd name="connsiteX14" fmla="*/ 2157350 w 3055339"/>
                    <a:gd name="connsiteY14" fmla="*/ 279751 h 2857778"/>
                    <a:gd name="connsiteX15" fmla="*/ 1915886 w 3055339"/>
                    <a:gd name="connsiteY15" fmla="*/ 366838 h 2857778"/>
                    <a:gd name="connsiteX16" fmla="*/ 1100447 w 3055339"/>
                    <a:gd name="connsiteY16" fmla="*/ 659763 h 2857778"/>
                    <a:gd name="connsiteX17" fmla="*/ 898566 w 3055339"/>
                    <a:gd name="connsiteY17" fmla="*/ 952686 h 2857778"/>
                    <a:gd name="connsiteX18" fmla="*/ 736270 w 3055339"/>
                    <a:gd name="connsiteY18" fmla="*/ 1126858 h 2857778"/>
                    <a:gd name="connsiteX19" fmla="*/ 535132 w 3055339"/>
                    <a:gd name="connsiteY19" fmla="*/ 1446709 h 2857778"/>
                    <a:gd name="connsiteX20" fmla="*/ 312717 w 3055339"/>
                    <a:gd name="connsiteY20" fmla="*/ 1684999 h 2857778"/>
                    <a:gd name="connsiteX21" fmla="*/ 316675 w 3055339"/>
                    <a:gd name="connsiteY21" fmla="*/ 2152095 h 2857778"/>
                    <a:gd name="connsiteX22" fmla="*/ 118754 w 3055339"/>
                    <a:gd name="connsiteY22" fmla="*/ 2856697 h 2857778"/>
                    <a:gd name="connsiteX0" fmla="*/ 118754 w 3055339"/>
                    <a:gd name="connsiteY0" fmla="*/ 2856697 h 2857778"/>
                    <a:gd name="connsiteX1" fmla="*/ 0 w 3055339"/>
                    <a:gd name="connsiteY1" fmla="*/ 1993757 h 2857778"/>
                    <a:gd name="connsiteX2" fmla="*/ 269174 w 3055339"/>
                    <a:gd name="connsiteY2" fmla="*/ 1637498 h 2857778"/>
                    <a:gd name="connsiteX3" fmla="*/ 343807 w 3055339"/>
                    <a:gd name="connsiteY3" fmla="*/ 1359417 h 2857778"/>
                    <a:gd name="connsiteX4" fmla="*/ 629392 w 3055339"/>
                    <a:gd name="connsiteY4" fmla="*/ 1023938 h 2857778"/>
                    <a:gd name="connsiteX5" fmla="*/ 839190 w 3055339"/>
                    <a:gd name="connsiteY5" fmla="*/ 889352 h 2857778"/>
                    <a:gd name="connsiteX6" fmla="*/ 1199408 w 3055339"/>
                    <a:gd name="connsiteY6" fmla="*/ 525176 h 2857778"/>
                    <a:gd name="connsiteX7" fmla="*/ 1543792 w 3055339"/>
                    <a:gd name="connsiteY7" fmla="*/ 422255 h 2857778"/>
                    <a:gd name="connsiteX8" fmla="*/ 1959428 w 3055339"/>
                    <a:gd name="connsiteY8" fmla="*/ 153082 h 2857778"/>
                    <a:gd name="connsiteX9" fmla="*/ 2260270 w 3055339"/>
                    <a:gd name="connsiteY9" fmla="*/ 180790 h 2857778"/>
                    <a:gd name="connsiteX10" fmla="*/ 2525486 w 3055339"/>
                    <a:gd name="connsiteY10" fmla="*/ 145164 h 2857778"/>
                    <a:gd name="connsiteX11" fmla="*/ 2814452 w 3055339"/>
                    <a:gd name="connsiteY11" fmla="*/ 65995 h 2857778"/>
                    <a:gd name="connsiteX12" fmla="*/ 3044041 w 3055339"/>
                    <a:gd name="connsiteY12" fmla="*/ 10578 h 2857778"/>
                    <a:gd name="connsiteX13" fmla="*/ 2454234 w 3055339"/>
                    <a:gd name="connsiteY13" fmla="*/ 275794 h 2857778"/>
                    <a:gd name="connsiteX14" fmla="*/ 2157350 w 3055339"/>
                    <a:gd name="connsiteY14" fmla="*/ 279751 h 2857778"/>
                    <a:gd name="connsiteX15" fmla="*/ 1915886 w 3055339"/>
                    <a:gd name="connsiteY15" fmla="*/ 366838 h 2857778"/>
                    <a:gd name="connsiteX16" fmla="*/ 1100447 w 3055339"/>
                    <a:gd name="connsiteY16" fmla="*/ 659763 h 2857778"/>
                    <a:gd name="connsiteX17" fmla="*/ 898566 w 3055339"/>
                    <a:gd name="connsiteY17" fmla="*/ 952686 h 2857778"/>
                    <a:gd name="connsiteX18" fmla="*/ 736270 w 3055339"/>
                    <a:gd name="connsiteY18" fmla="*/ 1126858 h 2857778"/>
                    <a:gd name="connsiteX19" fmla="*/ 535132 w 3055339"/>
                    <a:gd name="connsiteY19" fmla="*/ 1446709 h 2857778"/>
                    <a:gd name="connsiteX20" fmla="*/ 312717 w 3055339"/>
                    <a:gd name="connsiteY20" fmla="*/ 1684999 h 2857778"/>
                    <a:gd name="connsiteX21" fmla="*/ 316675 w 3055339"/>
                    <a:gd name="connsiteY21" fmla="*/ 2152095 h 2857778"/>
                    <a:gd name="connsiteX22" fmla="*/ 118754 w 3055339"/>
                    <a:gd name="connsiteY22" fmla="*/ 2856697 h 2857778"/>
                    <a:gd name="connsiteX0" fmla="*/ 123605 w 3060190"/>
                    <a:gd name="connsiteY0" fmla="*/ 2856697 h 2857778"/>
                    <a:gd name="connsiteX1" fmla="*/ 4851 w 3060190"/>
                    <a:gd name="connsiteY1" fmla="*/ 1993757 h 2857778"/>
                    <a:gd name="connsiteX2" fmla="*/ 274025 w 3060190"/>
                    <a:gd name="connsiteY2" fmla="*/ 1637498 h 2857778"/>
                    <a:gd name="connsiteX3" fmla="*/ 348658 w 3060190"/>
                    <a:gd name="connsiteY3" fmla="*/ 1359417 h 2857778"/>
                    <a:gd name="connsiteX4" fmla="*/ 634243 w 3060190"/>
                    <a:gd name="connsiteY4" fmla="*/ 1023938 h 2857778"/>
                    <a:gd name="connsiteX5" fmla="*/ 844041 w 3060190"/>
                    <a:gd name="connsiteY5" fmla="*/ 889352 h 2857778"/>
                    <a:gd name="connsiteX6" fmla="*/ 1204259 w 3060190"/>
                    <a:gd name="connsiteY6" fmla="*/ 525176 h 2857778"/>
                    <a:gd name="connsiteX7" fmla="*/ 1548643 w 3060190"/>
                    <a:gd name="connsiteY7" fmla="*/ 422255 h 2857778"/>
                    <a:gd name="connsiteX8" fmla="*/ 1964279 w 3060190"/>
                    <a:gd name="connsiteY8" fmla="*/ 153082 h 2857778"/>
                    <a:gd name="connsiteX9" fmla="*/ 2265121 w 3060190"/>
                    <a:gd name="connsiteY9" fmla="*/ 180790 h 2857778"/>
                    <a:gd name="connsiteX10" fmla="*/ 2530337 w 3060190"/>
                    <a:gd name="connsiteY10" fmla="*/ 145164 h 2857778"/>
                    <a:gd name="connsiteX11" fmla="*/ 2819303 w 3060190"/>
                    <a:gd name="connsiteY11" fmla="*/ 65995 h 2857778"/>
                    <a:gd name="connsiteX12" fmla="*/ 3048892 w 3060190"/>
                    <a:gd name="connsiteY12" fmla="*/ 10578 h 2857778"/>
                    <a:gd name="connsiteX13" fmla="*/ 2459085 w 3060190"/>
                    <a:gd name="connsiteY13" fmla="*/ 275794 h 2857778"/>
                    <a:gd name="connsiteX14" fmla="*/ 2162201 w 3060190"/>
                    <a:gd name="connsiteY14" fmla="*/ 279751 h 2857778"/>
                    <a:gd name="connsiteX15" fmla="*/ 1920737 w 3060190"/>
                    <a:gd name="connsiteY15" fmla="*/ 366838 h 2857778"/>
                    <a:gd name="connsiteX16" fmla="*/ 1105298 w 3060190"/>
                    <a:gd name="connsiteY16" fmla="*/ 659763 h 2857778"/>
                    <a:gd name="connsiteX17" fmla="*/ 903417 w 3060190"/>
                    <a:gd name="connsiteY17" fmla="*/ 952686 h 2857778"/>
                    <a:gd name="connsiteX18" fmla="*/ 741121 w 3060190"/>
                    <a:gd name="connsiteY18" fmla="*/ 1126858 h 2857778"/>
                    <a:gd name="connsiteX19" fmla="*/ 539983 w 3060190"/>
                    <a:gd name="connsiteY19" fmla="*/ 1446709 h 2857778"/>
                    <a:gd name="connsiteX20" fmla="*/ 317568 w 3060190"/>
                    <a:gd name="connsiteY20" fmla="*/ 1684999 h 2857778"/>
                    <a:gd name="connsiteX21" fmla="*/ 321526 w 3060190"/>
                    <a:gd name="connsiteY21" fmla="*/ 2152095 h 2857778"/>
                    <a:gd name="connsiteX22" fmla="*/ 123605 w 3060190"/>
                    <a:gd name="connsiteY22" fmla="*/ 2856697 h 2857778"/>
                    <a:gd name="connsiteX0" fmla="*/ 103947 w 3040532"/>
                    <a:gd name="connsiteY0" fmla="*/ 2856697 h 2857778"/>
                    <a:gd name="connsiteX1" fmla="*/ 5830 w 3040532"/>
                    <a:gd name="connsiteY1" fmla="*/ 1981057 h 2857778"/>
                    <a:gd name="connsiteX2" fmla="*/ 254367 w 3040532"/>
                    <a:gd name="connsiteY2" fmla="*/ 1637498 h 2857778"/>
                    <a:gd name="connsiteX3" fmla="*/ 329000 w 3040532"/>
                    <a:gd name="connsiteY3" fmla="*/ 1359417 h 2857778"/>
                    <a:gd name="connsiteX4" fmla="*/ 614585 w 3040532"/>
                    <a:gd name="connsiteY4" fmla="*/ 1023938 h 2857778"/>
                    <a:gd name="connsiteX5" fmla="*/ 824383 w 3040532"/>
                    <a:gd name="connsiteY5" fmla="*/ 889352 h 2857778"/>
                    <a:gd name="connsiteX6" fmla="*/ 1184601 w 3040532"/>
                    <a:gd name="connsiteY6" fmla="*/ 525176 h 2857778"/>
                    <a:gd name="connsiteX7" fmla="*/ 1528985 w 3040532"/>
                    <a:gd name="connsiteY7" fmla="*/ 422255 h 2857778"/>
                    <a:gd name="connsiteX8" fmla="*/ 1944621 w 3040532"/>
                    <a:gd name="connsiteY8" fmla="*/ 153082 h 2857778"/>
                    <a:gd name="connsiteX9" fmla="*/ 2245463 w 3040532"/>
                    <a:gd name="connsiteY9" fmla="*/ 180790 h 2857778"/>
                    <a:gd name="connsiteX10" fmla="*/ 2510679 w 3040532"/>
                    <a:gd name="connsiteY10" fmla="*/ 145164 h 2857778"/>
                    <a:gd name="connsiteX11" fmla="*/ 2799645 w 3040532"/>
                    <a:gd name="connsiteY11" fmla="*/ 65995 h 2857778"/>
                    <a:gd name="connsiteX12" fmla="*/ 3029234 w 3040532"/>
                    <a:gd name="connsiteY12" fmla="*/ 10578 h 2857778"/>
                    <a:gd name="connsiteX13" fmla="*/ 2439427 w 3040532"/>
                    <a:gd name="connsiteY13" fmla="*/ 275794 h 2857778"/>
                    <a:gd name="connsiteX14" fmla="*/ 2142543 w 3040532"/>
                    <a:gd name="connsiteY14" fmla="*/ 279751 h 2857778"/>
                    <a:gd name="connsiteX15" fmla="*/ 1901079 w 3040532"/>
                    <a:gd name="connsiteY15" fmla="*/ 366838 h 2857778"/>
                    <a:gd name="connsiteX16" fmla="*/ 1085640 w 3040532"/>
                    <a:gd name="connsiteY16" fmla="*/ 659763 h 2857778"/>
                    <a:gd name="connsiteX17" fmla="*/ 883759 w 3040532"/>
                    <a:gd name="connsiteY17" fmla="*/ 952686 h 2857778"/>
                    <a:gd name="connsiteX18" fmla="*/ 721463 w 3040532"/>
                    <a:gd name="connsiteY18" fmla="*/ 1126858 h 2857778"/>
                    <a:gd name="connsiteX19" fmla="*/ 520325 w 3040532"/>
                    <a:gd name="connsiteY19" fmla="*/ 1446709 h 2857778"/>
                    <a:gd name="connsiteX20" fmla="*/ 297910 w 3040532"/>
                    <a:gd name="connsiteY20" fmla="*/ 1684999 h 2857778"/>
                    <a:gd name="connsiteX21" fmla="*/ 301868 w 3040532"/>
                    <a:gd name="connsiteY21" fmla="*/ 2152095 h 2857778"/>
                    <a:gd name="connsiteX22" fmla="*/ 103947 w 3040532"/>
                    <a:gd name="connsiteY22" fmla="*/ 2856697 h 2857778"/>
                    <a:gd name="connsiteX0" fmla="*/ 107124 w 3043709"/>
                    <a:gd name="connsiteY0" fmla="*/ 2856697 h 2865620"/>
                    <a:gd name="connsiteX1" fmla="*/ 70425 w 3043709"/>
                    <a:gd name="connsiteY1" fmla="*/ 2509096 h 2865620"/>
                    <a:gd name="connsiteX2" fmla="*/ 9007 w 3043709"/>
                    <a:gd name="connsiteY2" fmla="*/ 1981057 h 2865620"/>
                    <a:gd name="connsiteX3" fmla="*/ 257544 w 3043709"/>
                    <a:gd name="connsiteY3" fmla="*/ 1637498 h 2865620"/>
                    <a:gd name="connsiteX4" fmla="*/ 332177 w 3043709"/>
                    <a:gd name="connsiteY4" fmla="*/ 1359417 h 2865620"/>
                    <a:gd name="connsiteX5" fmla="*/ 617762 w 3043709"/>
                    <a:gd name="connsiteY5" fmla="*/ 1023938 h 2865620"/>
                    <a:gd name="connsiteX6" fmla="*/ 827560 w 3043709"/>
                    <a:gd name="connsiteY6" fmla="*/ 889352 h 2865620"/>
                    <a:gd name="connsiteX7" fmla="*/ 1187778 w 3043709"/>
                    <a:gd name="connsiteY7" fmla="*/ 525176 h 2865620"/>
                    <a:gd name="connsiteX8" fmla="*/ 1532162 w 3043709"/>
                    <a:gd name="connsiteY8" fmla="*/ 422255 h 2865620"/>
                    <a:gd name="connsiteX9" fmla="*/ 1947798 w 3043709"/>
                    <a:gd name="connsiteY9" fmla="*/ 153082 h 2865620"/>
                    <a:gd name="connsiteX10" fmla="*/ 2248640 w 3043709"/>
                    <a:gd name="connsiteY10" fmla="*/ 180790 h 2865620"/>
                    <a:gd name="connsiteX11" fmla="*/ 2513856 w 3043709"/>
                    <a:gd name="connsiteY11" fmla="*/ 145164 h 2865620"/>
                    <a:gd name="connsiteX12" fmla="*/ 2802822 w 3043709"/>
                    <a:gd name="connsiteY12" fmla="*/ 65995 h 2865620"/>
                    <a:gd name="connsiteX13" fmla="*/ 3032411 w 3043709"/>
                    <a:gd name="connsiteY13" fmla="*/ 10578 h 2865620"/>
                    <a:gd name="connsiteX14" fmla="*/ 2442604 w 3043709"/>
                    <a:gd name="connsiteY14" fmla="*/ 275794 h 2865620"/>
                    <a:gd name="connsiteX15" fmla="*/ 2145720 w 3043709"/>
                    <a:gd name="connsiteY15" fmla="*/ 279751 h 2865620"/>
                    <a:gd name="connsiteX16" fmla="*/ 1904256 w 3043709"/>
                    <a:gd name="connsiteY16" fmla="*/ 366838 h 2865620"/>
                    <a:gd name="connsiteX17" fmla="*/ 1088817 w 3043709"/>
                    <a:gd name="connsiteY17" fmla="*/ 659763 h 2865620"/>
                    <a:gd name="connsiteX18" fmla="*/ 886936 w 3043709"/>
                    <a:gd name="connsiteY18" fmla="*/ 952686 h 2865620"/>
                    <a:gd name="connsiteX19" fmla="*/ 724640 w 3043709"/>
                    <a:gd name="connsiteY19" fmla="*/ 1126858 h 2865620"/>
                    <a:gd name="connsiteX20" fmla="*/ 523502 w 3043709"/>
                    <a:gd name="connsiteY20" fmla="*/ 1446709 h 2865620"/>
                    <a:gd name="connsiteX21" fmla="*/ 301087 w 3043709"/>
                    <a:gd name="connsiteY21" fmla="*/ 1684999 h 2865620"/>
                    <a:gd name="connsiteX22" fmla="*/ 305045 w 3043709"/>
                    <a:gd name="connsiteY22" fmla="*/ 2152095 h 2865620"/>
                    <a:gd name="connsiteX23" fmla="*/ 107124 w 3043709"/>
                    <a:gd name="connsiteY23" fmla="*/ 2856697 h 2865620"/>
                    <a:gd name="connsiteX0" fmla="*/ 134112 w 3043709"/>
                    <a:gd name="connsiteY0" fmla="*/ 2880510 h 2888804"/>
                    <a:gd name="connsiteX1" fmla="*/ 70425 w 3043709"/>
                    <a:gd name="connsiteY1" fmla="*/ 2509096 h 2888804"/>
                    <a:gd name="connsiteX2" fmla="*/ 9007 w 3043709"/>
                    <a:gd name="connsiteY2" fmla="*/ 1981057 h 2888804"/>
                    <a:gd name="connsiteX3" fmla="*/ 257544 w 3043709"/>
                    <a:gd name="connsiteY3" fmla="*/ 1637498 h 2888804"/>
                    <a:gd name="connsiteX4" fmla="*/ 332177 w 3043709"/>
                    <a:gd name="connsiteY4" fmla="*/ 1359417 h 2888804"/>
                    <a:gd name="connsiteX5" fmla="*/ 617762 w 3043709"/>
                    <a:gd name="connsiteY5" fmla="*/ 1023938 h 2888804"/>
                    <a:gd name="connsiteX6" fmla="*/ 827560 w 3043709"/>
                    <a:gd name="connsiteY6" fmla="*/ 889352 h 2888804"/>
                    <a:gd name="connsiteX7" fmla="*/ 1187778 w 3043709"/>
                    <a:gd name="connsiteY7" fmla="*/ 525176 h 2888804"/>
                    <a:gd name="connsiteX8" fmla="*/ 1532162 w 3043709"/>
                    <a:gd name="connsiteY8" fmla="*/ 422255 h 2888804"/>
                    <a:gd name="connsiteX9" fmla="*/ 1947798 w 3043709"/>
                    <a:gd name="connsiteY9" fmla="*/ 153082 h 2888804"/>
                    <a:gd name="connsiteX10" fmla="*/ 2248640 w 3043709"/>
                    <a:gd name="connsiteY10" fmla="*/ 180790 h 2888804"/>
                    <a:gd name="connsiteX11" fmla="*/ 2513856 w 3043709"/>
                    <a:gd name="connsiteY11" fmla="*/ 145164 h 2888804"/>
                    <a:gd name="connsiteX12" fmla="*/ 2802822 w 3043709"/>
                    <a:gd name="connsiteY12" fmla="*/ 65995 h 2888804"/>
                    <a:gd name="connsiteX13" fmla="*/ 3032411 w 3043709"/>
                    <a:gd name="connsiteY13" fmla="*/ 10578 h 2888804"/>
                    <a:gd name="connsiteX14" fmla="*/ 2442604 w 3043709"/>
                    <a:gd name="connsiteY14" fmla="*/ 275794 h 2888804"/>
                    <a:gd name="connsiteX15" fmla="*/ 2145720 w 3043709"/>
                    <a:gd name="connsiteY15" fmla="*/ 279751 h 2888804"/>
                    <a:gd name="connsiteX16" fmla="*/ 1904256 w 3043709"/>
                    <a:gd name="connsiteY16" fmla="*/ 366838 h 2888804"/>
                    <a:gd name="connsiteX17" fmla="*/ 1088817 w 3043709"/>
                    <a:gd name="connsiteY17" fmla="*/ 659763 h 2888804"/>
                    <a:gd name="connsiteX18" fmla="*/ 886936 w 3043709"/>
                    <a:gd name="connsiteY18" fmla="*/ 952686 h 2888804"/>
                    <a:gd name="connsiteX19" fmla="*/ 724640 w 3043709"/>
                    <a:gd name="connsiteY19" fmla="*/ 1126858 h 2888804"/>
                    <a:gd name="connsiteX20" fmla="*/ 523502 w 3043709"/>
                    <a:gd name="connsiteY20" fmla="*/ 1446709 h 2888804"/>
                    <a:gd name="connsiteX21" fmla="*/ 301087 w 3043709"/>
                    <a:gd name="connsiteY21" fmla="*/ 1684999 h 2888804"/>
                    <a:gd name="connsiteX22" fmla="*/ 305045 w 3043709"/>
                    <a:gd name="connsiteY22" fmla="*/ 2152095 h 2888804"/>
                    <a:gd name="connsiteX23" fmla="*/ 134112 w 3043709"/>
                    <a:gd name="connsiteY23" fmla="*/ 2880510 h 2888804"/>
                    <a:gd name="connsiteX0" fmla="*/ 134112 w 3043709"/>
                    <a:gd name="connsiteY0" fmla="*/ 2880510 h 2883736"/>
                    <a:gd name="connsiteX1" fmla="*/ 70425 w 3043709"/>
                    <a:gd name="connsiteY1" fmla="*/ 2509096 h 2883736"/>
                    <a:gd name="connsiteX2" fmla="*/ 9007 w 3043709"/>
                    <a:gd name="connsiteY2" fmla="*/ 1981057 h 2883736"/>
                    <a:gd name="connsiteX3" fmla="*/ 257544 w 3043709"/>
                    <a:gd name="connsiteY3" fmla="*/ 1637498 h 2883736"/>
                    <a:gd name="connsiteX4" fmla="*/ 332177 w 3043709"/>
                    <a:gd name="connsiteY4" fmla="*/ 1359417 h 2883736"/>
                    <a:gd name="connsiteX5" fmla="*/ 617762 w 3043709"/>
                    <a:gd name="connsiteY5" fmla="*/ 1023938 h 2883736"/>
                    <a:gd name="connsiteX6" fmla="*/ 827560 w 3043709"/>
                    <a:gd name="connsiteY6" fmla="*/ 889352 h 2883736"/>
                    <a:gd name="connsiteX7" fmla="*/ 1187778 w 3043709"/>
                    <a:gd name="connsiteY7" fmla="*/ 525176 h 2883736"/>
                    <a:gd name="connsiteX8" fmla="*/ 1532162 w 3043709"/>
                    <a:gd name="connsiteY8" fmla="*/ 422255 h 2883736"/>
                    <a:gd name="connsiteX9" fmla="*/ 1947798 w 3043709"/>
                    <a:gd name="connsiteY9" fmla="*/ 153082 h 2883736"/>
                    <a:gd name="connsiteX10" fmla="*/ 2248640 w 3043709"/>
                    <a:gd name="connsiteY10" fmla="*/ 180790 h 2883736"/>
                    <a:gd name="connsiteX11" fmla="*/ 2513856 w 3043709"/>
                    <a:gd name="connsiteY11" fmla="*/ 145164 h 2883736"/>
                    <a:gd name="connsiteX12" fmla="*/ 2802822 w 3043709"/>
                    <a:gd name="connsiteY12" fmla="*/ 65995 h 2883736"/>
                    <a:gd name="connsiteX13" fmla="*/ 3032411 w 3043709"/>
                    <a:gd name="connsiteY13" fmla="*/ 10578 h 2883736"/>
                    <a:gd name="connsiteX14" fmla="*/ 2442604 w 3043709"/>
                    <a:gd name="connsiteY14" fmla="*/ 275794 h 2883736"/>
                    <a:gd name="connsiteX15" fmla="*/ 2145720 w 3043709"/>
                    <a:gd name="connsiteY15" fmla="*/ 279751 h 2883736"/>
                    <a:gd name="connsiteX16" fmla="*/ 1904256 w 3043709"/>
                    <a:gd name="connsiteY16" fmla="*/ 366838 h 2883736"/>
                    <a:gd name="connsiteX17" fmla="*/ 1088817 w 3043709"/>
                    <a:gd name="connsiteY17" fmla="*/ 659763 h 2883736"/>
                    <a:gd name="connsiteX18" fmla="*/ 886936 w 3043709"/>
                    <a:gd name="connsiteY18" fmla="*/ 952686 h 2883736"/>
                    <a:gd name="connsiteX19" fmla="*/ 724640 w 3043709"/>
                    <a:gd name="connsiteY19" fmla="*/ 1126858 h 2883736"/>
                    <a:gd name="connsiteX20" fmla="*/ 523502 w 3043709"/>
                    <a:gd name="connsiteY20" fmla="*/ 1446709 h 2883736"/>
                    <a:gd name="connsiteX21" fmla="*/ 301087 w 3043709"/>
                    <a:gd name="connsiteY21" fmla="*/ 1684999 h 2883736"/>
                    <a:gd name="connsiteX22" fmla="*/ 305045 w 3043709"/>
                    <a:gd name="connsiteY22" fmla="*/ 2152095 h 2883736"/>
                    <a:gd name="connsiteX23" fmla="*/ 134112 w 3043709"/>
                    <a:gd name="connsiteY23" fmla="*/ 2880510 h 2883736"/>
                    <a:gd name="connsiteX0" fmla="*/ 134112 w 3043709"/>
                    <a:gd name="connsiteY0" fmla="*/ 2880510 h 2883736"/>
                    <a:gd name="connsiteX1" fmla="*/ 70425 w 3043709"/>
                    <a:gd name="connsiteY1" fmla="*/ 2509096 h 2883736"/>
                    <a:gd name="connsiteX2" fmla="*/ 9007 w 3043709"/>
                    <a:gd name="connsiteY2" fmla="*/ 1981057 h 2883736"/>
                    <a:gd name="connsiteX3" fmla="*/ 257544 w 3043709"/>
                    <a:gd name="connsiteY3" fmla="*/ 1637498 h 2883736"/>
                    <a:gd name="connsiteX4" fmla="*/ 332177 w 3043709"/>
                    <a:gd name="connsiteY4" fmla="*/ 1359417 h 2883736"/>
                    <a:gd name="connsiteX5" fmla="*/ 617762 w 3043709"/>
                    <a:gd name="connsiteY5" fmla="*/ 1023938 h 2883736"/>
                    <a:gd name="connsiteX6" fmla="*/ 827560 w 3043709"/>
                    <a:gd name="connsiteY6" fmla="*/ 889352 h 2883736"/>
                    <a:gd name="connsiteX7" fmla="*/ 1187778 w 3043709"/>
                    <a:gd name="connsiteY7" fmla="*/ 525176 h 2883736"/>
                    <a:gd name="connsiteX8" fmla="*/ 1532162 w 3043709"/>
                    <a:gd name="connsiteY8" fmla="*/ 422255 h 2883736"/>
                    <a:gd name="connsiteX9" fmla="*/ 1947798 w 3043709"/>
                    <a:gd name="connsiteY9" fmla="*/ 153082 h 2883736"/>
                    <a:gd name="connsiteX10" fmla="*/ 2248640 w 3043709"/>
                    <a:gd name="connsiteY10" fmla="*/ 180790 h 2883736"/>
                    <a:gd name="connsiteX11" fmla="*/ 2513856 w 3043709"/>
                    <a:gd name="connsiteY11" fmla="*/ 145164 h 2883736"/>
                    <a:gd name="connsiteX12" fmla="*/ 2802822 w 3043709"/>
                    <a:gd name="connsiteY12" fmla="*/ 65995 h 2883736"/>
                    <a:gd name="connsiteX13" fmla="*/ 3032411 w 3043709"/>
                    <a:gd name="connsiteY13" fmla="*/ 10578 h 2883736"/>
                    <a:gd name="connsiteX14" fmla="*/ 2442604 w 3043709"/>
                    <a:gd name="connsiteY14" fmla="*/ 275794 h 2883736"/>
                    <a:gd name="connsiteX15" fmla="*/ 2145720 w 3043709"/>
                    <a:gd name="connsiteY15" fmla="*/ 279751 h 2883736"/>
                    <a:gd name="connsiteX16" fmla="*/ 1904256 w 3043709"/>
                    <a:gd name="connsiteY16" fmla="*/ 366838 h 2883736"/>
                    <a:gd name="connsiteX17" fmla="*/ 1088817 w 3043709"/>
                    <a:gd name="connsiteY17" fmla="*/ 659763 h 2883736"/>
                    <a:gd name="connsiteX18" fmla="*/ 886936 w 3043709"/>
                    <a:gd name="connsiteY18" fmla="*/ 952686 h 2883736"/>
                    <a:gd name="connsiteX19" fmla="*/ 724640 w 3043709"/>
                    <a:gd name="connsiteY19" fmla="*/ 1126858 h 2883736"/>
                    <a:gd name="connsiteX20" fmla="*/ 523502 w 3043709"/>
                    <a:gd name="connsiteY20" fmla="*/ 1446709 h 2883736"/>
                    <a:gd name="connsiteX21" fmla="*/ 301087 w 3043709"/>
                    <a:gd name="connsiteY21" fmla="*/ 1684999 h 2883736"/>
                    <a:gd name="connsiteX22" fmla="*/ 305045 w 3043709"/>
                    <a:gd name="connsiteY22" fmla="*/ 2152095 h 2883736"/>
                    <a:gd name="connsiteX23" fmla="*/ 134112 w 3043709"/>
                    <a:gd name="connsiteY23" fmla="*/ 2880510 h 2883736"/>
                    <a:gd name="connsiteX0" fmla="*/ 137558 w 3047155"/>
                    <a:gd name="connsiteY0" fmla="*/ 2880510 h 2883736"/>
                    <a:gd name="connsiteX1" fmla="*/ 73871 w 3047155"/>
                    <a:gd name="connsiteY1" fmla="*/ 2509096 h 2883736"/>
                    <a:gd name="connsiteX2" fmla="*/ 12453 w 3047155"/>
                    <a:gd name="connsiteY2" fmla="*/ 1981057 h 2883736"/>
                    <a:gd name="connsiteX3" fmla="*/ 260990 w 3047155"/>
                    <a:gd name="connsiteY3" fmla="*/ 1637498 h 2883736"/>
                    <a:gd name="connsiteX4" fmla="*/ 335623 w 3047155"/>
                    <a:gd name="connsiteY4" fmla="*/ 1359417 h 2883736"/>
                    <a:gd name="connsiteX5" fmla="*/ 621208 w 3047155"/>
                    <a:gd name="connsiteY5" fmla="*/ 1023938 h 2883736"/>
                    <a:gd name="connsiteX6" fmla="*/ 831006 w 3047155"/>
                    <a:gd name="connsiteY6" fmla="*/ 889352 h 2883736"/>
                    <a:gd name="connsiteX7" fmla="*/ 1191224 w 3047155"/>
                    <a:gd name="connsiteY7" fmla="*/ 525176 h 2883736"/>
                    <a:gd name="connsiteX8" fmla="*/ 1535608 w 3047155"/>
                    <a:gd name="connsiteY8" fmla="*/ 422255 h 2883736"/>
                    <a:gd name="connsiteX9" fmla="*/ 1951244 w 3047155"/>
                    <a:gd name="connsiteY9" fmla="*/ 153082 h 2883736"/>
                    <a:gd name="connsiteX10" fmla="*/ 2252086 w 3047155"/>
                    <a:gd name="connsiteY10" fmla="*/ 180790 h 2883736"/>
                    <a:gd name="connsiteX11" fmla="*/ 2517302 w 3047155"/>
                    <a:gd name="connsiteY11" fmla="*/ 145164 h 2883736"/>
                    <a:gd name="connsiteX12" fmla="*/ 2806268 w 3047155"/>
                    <a:gd name="connsiteY12" fmla="*/ 65995 h 2883736"/>
                    <a:gd name="connsiteX13" fmla="*/ 3035857 w 3047155"/>
                    <a:gd name="connsiteY13" fmla="*/ 10578 h 2883736"/>
                    <a:gd name="connsiteX14" fmla="*/ 2446050 w 3047155"/>
                    <a:gd name="connsiteY14" fmla="*/ 275794 h 2883736"/>
                    <a:gd name="connsiteX15" fmla="*/ 2149166 w 3047155"/>
                    <a:gd name="connsiteY15" fmla="*/ 279751 h 2883736"/>
                    <a:gd name="connsiteX16" fmla="*/ 1907702 w 3047155"/>
                    <a:gd name="connsiteY16" fmla="*/ 366838 h 2883736"/>
                    <a:gd name="connsiteX17" fmla="*/ 1092263 w 3047155"/>
                    <a:gd name="connsiteY17" fmla="*/ 659763 h 2883736"/>
                    <a:gd name="connsiteX18" fmla="*/ 890382 w 3047155"/>
                    <a:gd name="connsiteY18" fmla="*/ 952686 h 2883736"/>
                    <a:gd name="connsiteX19" fmla="*/ 728086 w 3047155"/>
                    <a:gd name="connsiteY19" fmla="*/ 1126858 h 2883736"/>
                    <a:gd name="connsiteX20" fmla="*/ 526948 w 3047155"/>
                    <a:gd name="connsiteY20" fmla="*/ 1446709 h 2883736"/>
                    <a:gd name="connsiteX21" fmla="*/ 304533 w 3047155"/>
                    <a:gd name="connsiteY21" fmla="*/ 1684999 h 2883736"/>
                    <a:gd name="connsiteX22" fmla="*/ 308491 w 3047155"/>
                    <a:gd name="connsiteY22" fmla="*/ 2152095 h 2883736"/>
                    <a:gd name="connsiteX23" fmla="*/ 137558 w 3047155"/>
                    <a:gd name="connsiteY23" fmla="*/ 2880510 h 2883736"/>
                    <a:gd name="connsiteX0" fmla="*/ 137558 w 3047155"/>
                    <a:gd name="connsiteY0" fmla="*/ 2880510 h 2883736"/>
                    <a:gd name="connsiteX1" fmla="*/ 73871 w 3047155"/>
                    <a:gd name="connsiteY1" fmla="*/ 2509096 h 2883736"/>
                    <a:gd name="connsiteX2" fmla="*/ 12453 w 3047155"/>
                    <a:gd name="connsiteY2" fmla="*/ 1981057 h 2883736"/>
                    <a:gd name="connsiteX3" fmla="*/ 260990 w 3047155"/>
                    <a:gd name="connsiteY3" fmla="*/ 1637498 h 2883736"/>
                    <a:gd name="connsiteX4" fmla="*/ 335623 w 3047155"/>
                    <a:gd name="connsiteY4" fmla="*/ 1359417 h 2883736"/>
                    <a:gd name="connsiteX5" fmla="*/ 621208 w 3047155"/>
                    <a:gd name="connsiteY5" fmla="*/ 1023938 h 2883736"/>
                    <a:gd name="connsiteX6" fmla="*/ 831006 w 3047155"/>
                    <a:gd name="connsiteY6" fmla="*/ 889352 h 2883736"/>
                    <a:gd name="connsiteX7" fmla="*/ 1191224 w 3047155"/>
                    <a:gd name="connsiteY7" fmla="*/ 525176 h 2883736"/>
                    <a:gd name="connsiteX8" fmla="*/ 1535608 w 3047155"/>
                    <a:gd name="connsiteY8" fmla="*/ 422255 h 2883736"/>
                    <a:gd name="connsiteX9" fmla="*/ 1951244 w 3047155"/>
                    <a:gd name="connsiteY9" fmla="*/ 153082 h 2883736"/>
                    <a:gd name="connsiteX10" fmla="*/ 2252086 w 3047155"/>
                    <a:gd name="connsiteY10" fmla="*/ 180790 h 2883736"/>
                    <a:gd name="connsiteX11" fmla="*/ 2517302 w 3047155"/>
                    <a:gd name="connsiteY11" fmla="*/ 145164 h 2883736"/>
                    <a:gd name="connsiteX12" fmla="*/ 2806268 w 3047155"/>
                    <a:gd name="connsiteY12" fmla="*/ 65995 h 2883736"/>
                    <a:gd name="connsiteX13" fmla="*/ 3035857 w 3047155"/>
                    <a:gd name="connsiteY13" fmla="*/ 10578 h 2883736"/>
                    <a:gd name="connsiteX14" fmla="*/ 2446050 w 3047155"/>
                    <a:gd name="connsiteY14" fmla="*/ 275794 h 2883736"/>
                    <a:gd name="connsiteX15" fmla="*/ 2149166 w 3047155"/>
                    <a:gd name="connsiteY15" fmla="*/ 279751 h 2883736"/>
                    <a:gd name="connsiteX16" fmla="*/ 1907702 w 3047155"/>
                    <a:gd name="connsiteY16" fmla="*/ 366838 h 2883736"/>
                    <a:gd name="connsiteX17" fmla="*/ 1092263 w 3047155"/>
                    <a:gd name="connsiteY17" fmla="*/ 659763 h 2883736"/>
                    <a:gd name="connsiteX18" fmla="*/ 890382 w 3047155"/>
                    <a:gd name="connsiteY18" fmla="*/ 952686 h 2883736"/>
                    <a:gd name="connsiteX19" fmla="*/ 728086 w 3047155"/>
                    <a:gd name="connsiteY19" fmla="*/ 1126858 h 2883736"/>
                    <a:gd name="connsiteX20" fmla="*/ 526948 w 3047155"/>
                    <a:gd name="connsiteY20" fmla="*/ 1446709 h 2883736"/>
                    <a:gd name="connsiteX21" fmla="*/ 304533 w 3047155"/>
                    <a:gd name="connsiteY21" fmla="*/ 1684999 h 2883736"/>
                    <a:gd name="connsiteX22" fmla="*/ 308491 w 3047155"/>
                    <a:gd name="connsiteY22" fmla="*/ 2152095 h 2883736"/>
                    <a:gd name="connsiteX23" fmla="*/ 137558 w 3047155"/>
                    <a:gd name="connsiteY23" fmla="*/ 2880510 h 2883736"/>
                    <a:gd name="connsiteX0" fmla="*/ 137558 w 3047155"/>
                    <a:gd name="connsiteY0" fmla="*/ 2880510 h 2915962"/>
                    <a:gd name="connsiteX1" fmla="*/ 73871 w 3047155"/>
                    <a:gd name="connsiteY1" fmla="*/ 2509096 h 2915962"/>
                    <a:gd name="connsiteX2" fmla="*/ 12453 w 3047155"/>
                    <a:gd name="connsiteY2" fmla="*/ 1981057 h 2915962"/>
                    <a:gd name="connsiteX3" fmla="*/ 260990 w 3047155"/>
                    <a:gd name="connsiteY3" fmla="*/ 1637498 h 2915962"/>
                    <a:gd name="connsiteX4" fmla="*/ 335623 w 3047155"/>
                    <a:gd name="connsiteY4" fmla="*/ 1359417 h 2915962"/>
                    <a:gd name="connsiteX5" fmla="*/ 621208 w 3047155"/>
                    <a:gd name="connsiteY5" fmla="*/ 1023938 h 2915962"/>
                    <a:gd name="connsiteX6" fmla="*/ 831006 w 3047155"/>
                    <a:gd name="connsiteY6" fmla="*/ 889352 h 2915962"/>
                    <a:gd name="connsiteX7" fmla="*/ 1191224 w 3047155"/>
                    <a:gd name="connsiteY7" fmla="*/ 525176 h 2915962"/>
                    <a:gd name="connsiteX8" fmla="*/ 1535608 w 3047155"/>
                    <a:gd name="connsiteY8" fmla="*/ 422255 h 2915962"/>
                    <a:gd name="connsiteX9" fmla="*/ 1951244 w 3047155"/>
                    <a:gd name="connsiteY9" fmla="*/ 153082 h 2915962"/>
                    <a:gd name="connsiteX10" fmla="*/ 2252086 w 3047155"/>
                    <a:gd name="connsiteY10" fmla="*/ 180790 h 2915962"/>
                    <a:gd name="connsiteX11" fmla="*/ 2517302 w 3047155"/>
                    <a:gd name="connsiteY11" fmla="*/ 145164 h 2915962"/>
                    <a:gd name="connsiteX12" fmla="*/ 2806268 w 3047155"/>
                    <a:gd name="connsiteY12" fmla="*/ 65995 h 2915962"/>
                    <a:gd name="connsiteX13" fmla="*/ 3035857 w 3047155"/>
                    <a:gd name="connsiteY13" fmla="*/ 10578 h 2915962"/>
                    <a:gd name="connsiteX14" fmla="*/ 2446050 w 3047155"/>
                    <a:gd name="connsiteY14" fmla="*/ 275794 h 2915962"/>
                    <a:gd name="connsiteX15" fmla="*/ 2149166 w 3047155"/>
                    <a:gd name="connsiteY15" fmla="*/ 279751 h 2915962"/>
                    <a:gd name="connsiteX16" fmla="*/ 1907702 w 3047155"/>
                    <a:gd name="connsiteY16" fmla="*/ 366838 h 2915962"/>
                    <a:gd name="connsiteX17" fmla="*/ 1092263 w 3047155"/>
                    <a:gd name="connsiteY17" fmla="*/ 659763 h 2915962"/>
                    <a:gd name="connsiteX18" fmla="*/ 890382 w 3047155"/>
                    <a:gd name="connsiteY18" fmla="*/ 952686 h 2915962"/>
                    <a:gd name="connsiteX19" fmla="*/ 728086 w 3047155"/>
                    <a:gd name="connsiteY19" fmla="*/ 1126858 h 2915962"/>
                    <a:gd name="connsiteX20" fmla="*/ 526948 w 3047155"/>
                    <a:gd name="connsiteY20" fmla="*/ 1446709 h 2915962"/>
                    <a:gd name="connsiteX21" fmla="*/ 304533 w 3047155"/>
                    <a:gd name="connsiteY21" fmla="*/ 1684999 h 2915962"/>
                    <a:gd name="connsiteX22" fmla="*/ 308491 w 3047155"/>
                    <a:gd name="connsiteY22" fmla="*/ 2152095 h 2915962"/>
                    <a:gd name="connsiteX23" fmla="*/ 142135 w 3047155"/>
                    <a:gd name="connsiteY23" fmla="*/ 2818659 h 2915962"/>
                    <a:gd name="connsiteX24" fmla="*/ 137558 w 3047155"/>
                    <a:gd name="connsiteY24" fmla="*/ 2880510 h 2915962"/>
                    <a:gd name="connsiteX0" fmla="*/ 137558 w 3047155"/>
                    <a:gd name="connsiteY0" fmla="*/ 2880510 h 2915962"/>
                    <a:gd name="connsiteX1" fmla="*/ 73871 w 3047155"/>
                    <a:gd name="connsiteY1" fmla="*/ 2509096 h 2915962"/>
                    <a:gd name="connsiteX2" fmla="*/ 12453 w 3047155"/>
                    <a:gd name="connsiteY2" fmla="*/ 1981057 h 2915962"/>
                    <a:gd name="connsiteX3" fmla="*/ 260990 w 3047155"/>
                    <a:gd name="connsiteY3" fmla="*/ 1637498 h 2915962"/>
                    <a:gd name="connsiteX4" fmla="*/ 335623 w 3047155"/>
                    <a:gd name="connsiteY4" fmla="*/ 1359417 h 2915962"/>
                    <a:gd name="connsiteX5" fmla="*/ 621208 w 3047155"/>
                    <a:gd name="connsiteY5" fmla="*/ 1023938 h 2915962"/>
                    <a:gd name="connsiteX6" fmla="*/ 831006 w 3047155"/>
                    <a:gd name="connsiteY6" fmla="*/ 889352 h 2915962"/>
                    <a:gd name="connsiteX7" fmla="*/ 1191224 w 3047155"/>
                    <a:gd name="connsiteY7" fmla="*/ 525176 h 2915962"/>
                    <a:gd name="connsiteX8" fmla="*/ 1535608 w 3047155"/>
                    <a:gd name="connsiteY8" fmla="*/ 422255 h 2915962"/>
                    <a:gd name="connsiteX9" fmla="*/ 1951244 w 3047155"/>
                    <a:gd name="connsiteY9" fmla="*/ 153082 h 2915962"/>
                    <a:gd name="connsiteX10" fmla="*/ 2252086 w 3047155"/>
                    <a:gd name="connsiteY10" fmla="*/ 180790 h 2915962"/>
                    <a:gd name="connsiteX11" fmla="*/ 2517302 w 3047155"/>
                    <a:gd name="connsiteY11" fmla="*/ 145164 h 2915962"/>
                    <a:gd name="connsiteX12" fmla="*/ 2806268 w 3047155"/>
                    <a:gd name="connsiteY12" fmla="*/ 65995 h 2915962"/>
                    <a:gd name="connsiteX13" fmla="*/ 3035857 w 3047155"/>
                    <a:gd name="connsiteY13" fmla="*/ 10578 h 2915962"/>
                    <a:gd name="connsiteX14" fmla="*/ 2446050 w 3047155"/>
                    <a:gd name="connsiteY14" fmla="*/ 275794 h 2915962"/>
                    <a:gd name="connsiteX15" fmla="*/ 2149166 w 3047155"/>
                    <a:gd name="connsiteY15" fmla="*/ 279751 h 2915962"/>
                    <a:gd name="connsiteX16" fmla="*/ 1907702 w 3047155"/>
                    <a:gd name="connsiteY16" fmla="*/ 366838 h 2915962"/>
                    <a:gd name="connsiteX17" fmla="*/ 1092263 w 3047155"/>
                    <a:gd name="connsiteY17" fmla="*/ 659763 h 2915962"/>
                    <a:gd name="connsiteX18" fmla="*/ 890382 w 3047155"/>
                    <a:gd name="connsiteY18" fmla="*/ 952686 h 2915962"/>
                    <a:gd name="connsiteX19" fmla="*/ 728086 w 3047155"/>
                    <a:gd name="connsiteY19" fmla="*/ 1126858 h 2915962"/>
                    <a:gd name="connsiteX20" fmla="*/ 526948 w 3047155"/>
                    <a:gd name="connsiteY20" fmla="*/ 1446709 h 2915962"/>
                    <a:gd name="connsiteX21" fmla="*/ 304533 w 3047155"/>
                    <a:gd name="connsiteY21" fmla="*/ 1684999 h 2915962"/>
                    <a:gd name="connsiteX22" fmla="*/ 308491 w 3047155"/>
                    <a:gd name="connsiteY22" fmla="*/ 2152095 h 2915962"/>
                    <a:gd name="connsiteX23" fmla="*/ 142135 w 3047155"/>
                    <a:gd name="connsiteY23" fmla="*/ 2818659 h 2915962"/>
                    <a:gd name="connsiteX24" fmla="*/ 137558 w 3047155"/>
                    <a:gd name="connsiteY24" fmla="*/ 2880510 h 2915962"/>
                    <a:gd name="connsiteX0" fmla="*/ 137558 w 3047155"/>
                    <a:gd name="connsiteY0" fmla="*/ 2880510 h 2915962"/>
                    <a:gd name="connsiteX1" fmla="*/ 73871 w 3047155"/>
                    <a:gd name="connsiteY1" fmla="*/ 2509096 h 2915962"/>
                    <a:gd name="connsiteX2" fmla="*/ 12453 w 3047155"/>
                    <a:gd name="connsiteY2" fmla="*/ 1981057 h 2915962"/>
                    <a:gd name="connsiteX3" fmla="*/ 260990 w 3047155"/>
                    <a:gd name="connsiteY3" fmla="*/ 1637498 h 2915962"/>
                    <a:gd name="connsiteX4" fmla="*/ 335623 w 3047155"/>
                    <a:gd name="connsiteY4" fmla="*/ 1359417 h 2915962"/>
                    <a:gd name="connsiteX5" fmla="*/ 621208 w 3047155"/>
                    <a:gd name="connsiteY5" fmla="*/ 1023938 h 2915962"/>
                    <a:gd name="connsiteX6" fmla="*/ 831006 w 3047155"/>
                    <a:gd name="connsiteY6" fmla="*/ 889352 h 2915962"/>
                    <a:gd name="connsiteX7" fmla="*/ 1191224 w 3047155"/>
                    <a:gd name="connsiteY7" fmla="*/ 525176 h 2915962"/>
                    <a:gd name="connsiteX8" fmla="*/ 1535608 w 3047155"/>
                    <a:gd name="connsiteY8" fmla="*/ 422255 h 2915962"/>
                    <a:gd name="connsiteX9" fmla="*/ 1951244 w 3047155"/>
                    <a:gd name="connsiteY9" fmla="*/ 153082 h 2915962"/>
                    <a:gd name="connsiteX10" fmla="*/ 2252086 w 3047155"/>
                    <a:gd name="connsiteY10" fmla="*/ 180790 h 2915962"/>
                    <a:gd name="connsiteX11" fmla="*/ 2517302 w 3047155"/>
                    <a:gd name="connsiteY11" fmla="*/ 145164 h 2915962"/>
                    <a:gd name="connsiteX12" fmla="*/ 2806268 w 3047155"/>
                    <a:gd name="connsiteY12" fmla="*/ 65995 h 2915962"/>
                    <a:gd name="connsiteX13" fmla="*/ 3035857 w 3047155"/>
                    <a:gd name="connsiteY13" fmla="*/ 10578 h 2915962"/>
                    <a:gd name="connsiteX14" fmla="*/ 2446050 w 3047155"/>
                    <a:gd name="connsiteY14" fmla="*/ 275794 h 2915962"/>
                    <a:gd name="connsiteX15" fmla="*/ 2149166 w 3047155"/>
                    <a:gd name="connsiteY15" fmla="*/ 279751 h 2915962"/>
                    <a:gd name="connsiteX16" fmla="*/ 1907702 w 3047155"/>
                    <a:gd name="connsiteY16" fmla="*/ 366838 h 2915962"/>
                    <a:gd name="connsiteX17" fmla="*/ 1092263 w 3047155"/>
                    <a:gd name="connsiteY17" fmla="*/ 659763 h 2915962"/>
                    <a:gd name="connsiteX18" fmla="*/ 890382 w 3047155"/>
                    <a:gd name="connsiteY18" fmla="*/ 952686 h 2915962"/>
                    <a:gd name="connsiteX19" fmla="*/ 728086 w 3047155"/>
                    <a:gd name="connsiteY19" fmla="*/ 1126858 h 2915962"/>
                    <a:gd name="connsiteX20" fmla="*/ 526948 w 3047155"/>
                    <a:gd name="connsiteY20" fmla="*/ 1446709 h 2915962"/>
                    <a:gd name="connsiteX21" fmla="*/ 298183 w 3047155"/>
                    <a:gd name="connsiteY21" fmla="*/ 1681824 h 2915962"/>
                    <a:gd name="connsiteX22" fmla="*/ 308491 w 3047155"/>
                    <a:gd name="connsiteY22" fmla="*/ 2152095 h 2915962"/>
                    <a:gd name="connsiteX23" fmla="*/ 142135 w 3047155"/>
                    <a:gd name="connsiteY23" fmla="*/ 2818659 h 2915962"/>
                    <a:gd name="connsiteX24" fmla="*/ 137558 w 3047155"/>
                    <a:gd name="connsiteY24" fmla="*/ 2880510 h 2915962"/>
                    <a:gd name="connsiteX0" fmla="*/ 137558 w 3047155"/>
                    <a:gd name="connsiteY0" fmla="*/ 2880510 h 2915962"/>
                    <a:gd name="connsiteX1" fmla="*/ 73871 w 3047155"/>
                    <a:gd name="connsiteY1" fmla="*/ 2509096 h 2915962"/>
                    <a:gd name="connsiteX2" fmla="*/ 12453 w 3047155"/>
                    <a:gd name="connsiteY2" fmla="*/ 1981057 h 2915962"/>
                    <a:gd name="connsiteX3" fmla="*/ 260990 w 3047155"/>
                    <a:gd name="connsiteY3" fmla="*/ 1637498 h 2915962"/>
                    <a:gd name="connsiteX4" fmla="*/ 335623 w 3047155"/>
                    <a:gd name="connsiteY4" fmla="*/ 1359417 h 2915962"/>
                    <a:gd name="connsiteX5" fmla="*/ 489797 w 3047155"/>
                    <a:gd name="connsiteY5" fmla="*/ 1215284 h 2915962"/>
                    <a:gd name="connsiteX6" fmla="*/ 621208 w 3047155"/>
                    <a:gd name="connsiteY6" fmla="*/ 1023938 h 2915962"/>
                    <a:gd name="connsiteX7" fmla="*/ 831006 w 3047155"/>
                    <a:gd name="connsiteY7" fmla="*/ 889352 h 2915962"/>
                    <a:gd name="connsiteX8" fmla="*/ 1191224 w 3047155"/>
                    <a:gd name="connsiteY8" fmla="*/ 525176 h 2915962"/>
                    <a:gd name="connsiteX9" fmla="*/ 1535608 w 3047155"/>
                    <a:gd name="connsiteY9" fmla="*/ 422255 h 2915962"/>
                    <a:gd name="connsiteX10" fmla="*/ 1951244 w 3047155"/>
                    <a:gd name="connsiteY10" fmla="*/ 153082 h 2915962"/>
                    <a:gd name="connsiteX11" fmla="*/ 2252086 w 3047155"/>
                    <a:gd name="connsiteY11" fmla="*/ 180790 h 2915962"/>
                    <a:gd name="connsiteX12" fmla="*/ 2517302 w 3047155"/>
                    <a:gd name="connsiteY12" fmla="*/ 145164 h 2915962"/>
                    <a:gd name="connsiteX13" fmla="*/ 2806268 w 3047155"/>
                    <a:gd name="connsiteY13" fmla="*/ 65995 h 2915962"/>
                    <a:gd name="connsiteX14" fmla="*/ 3035857 w 3047155"/>
                    <a:gd name="connsiteY14" fmla="*/ 10578 h 2915962"/>
                    <a:gd name="connsiteX15" fmla="*/ 2446050 w 3047155"/>
                    <a:gd name="connsiteY15" fmla="*/ 275794 h 2915962"/>
                    <a:gd name="connsiteX16" fmla="*/ 2149166 w 3047155"/>
                    <a:gd name="connsiteY16" fmla="*/ 279751 h 2915962"/>
                    <a:gd name="connsiteX17" fmla="*/ 1907702 w 3047155"/>
                    <a:gd name="connsiteY17" fmla="*/ 366838 h 2915962"/>
                    <a:gd name="connsiteX18" fmla="*/ 1092263 w 3047155"/>
                    <a:gd name="connsiteY18" fmla="*/ 659763 h 2915962"/>
                    <a:gd name="connsiteX19" fmla="*/ 890382 w 3047155"/>
                    <a:gd name="connsiteY19" fmla="*/ 952686 h 2915962"/>
                    <a:gd name="connsiteX20" fmla="*/ 728086 w 3047155"/>
                    <a:gd name="connsiteY20" fmla="*/ 1126858 h 2915962"/>
                    <a:gd name="connsiteX21" fmla="*/ 526948 w 3047155"/>
                    <a:gd name="connsiteY21" fmla="*/ 1446709 h 2915962"/>
                    <a:gd name="connsiteX22" fmla="*/ 298183 w 3047155"/>
                    <a:gd name="connsiteY22" fmla="*/ 1681824 h 2915962"/>
                    <a:gd name="connsiteX23" fmla="*/ 308491 w 3047155"/>
                    <a:gd name="connsiteY23" fmla="*/ 2152095 h 2915962"/>
                    <a:gd name="connsiteX24" fmla="*/ 142135 w 3047155"/>
                    <a:gd name="connsiteY24" fmla="*/ 2818659 h 2915962"/>
                    <a:gd name="connsiteX25" fmla="*/ 137558 w 3047155"/>
                    <a:gd name="connsiteY25" fmla="*/ 2880510 h 2915962"/>
                    <a:gd name="connsiteX0" fmla="*/ 137558 w 3047155"/>
                    <a:gd name="connsiteY0" fmla="*/ 2880510 h 2915962"/>
                    <a:gd name="connsiteX1" fmla="*/ 73871 w 3047155"/>
                    <a:gd name="connsiteY1" fmla="*/ 2509096 h 2915962"/>
                    <a:gd name="connsiteX2" fmla="*/ 12453 w 3047155"/>
                    <a:gd name="connsiteY2" fmla="*/ 1981057 h 2915962"/>
                    <a:gd name="connsiteX3" fmla="*/ 260990 w 3047155"/>
                    <a:gd name="connsiteY3" fmla="*/ 1637498 h 2915962"/>
                    <a:gd name="connsiteX4" fmla="*/ 335623 w 3047155"/>
                    <a:gd name="connsiteY4" fmla="*/ 1359417 h 2915962"/>
                    <a:gd name="connsiteX5" fmla="*/ 489797 w 3047155"/>
                    <a:gd name="connsiteY5" fmla="*/ 1215284 h 2915962"/>
                    <a:gd name="connsiteX6" fmla="*/ 621208 w 3047155"/>
                    <a:gd name="connsiteY6" fmla="*/ 1023938 h 2915962"/>
                    <a:gd name="connsiteX7" fmla="*/ 831006 w 3047155"/>
                    <a:gd name="connsiteY7" fmla="*/ 889352 h 2915962"/>
                    <a:gd name="connsiteX8" fmla="*/ 1191224 w 3047155"/>
                    <a:gd name="connsiteY8" fmla="*/ 525176 h 2915962"/>
                    <a:gd name="connsiteX9" fmla="*/ 1535608 w 3047155"/>
                    <a:gd name="connsiteY9" fmla="*/ 422255 h 2915962"/>
                    <a:gd name="connsiteX10" fmla="*/ 1951244 w 3047155"/>
                    <a:gd name="connsiteY10" fmla="*/ 153082 h 2915962"/>
                    <a:gd name="connsiteX11" fmla="*/ 2252086 w 3047155"/>
                    <a:gd name="connsiteY11" fmla="*/ 180790 h 2915962"/>
                    <a:gd name="connsiteX12" fmla="*/ 2517302 w 3047155"/>
                    <a:gd name="connsiteY12" fmla="*/ 145164 h 2915962"/>
                    <a:gd name="connsiteX13" fmla="*/ 2806268 w 3047155"/>
                    <a:gd name="connsiteY13" fmla="*/ 65995 h 2915962"/>
                    <a:gd name="connsiteX14" fmla="*/ 3035857 w 3047155"/>
                    <a:gd name="connsiteY14" fmla="*/ 10578 h 2915962"/>
                    <a:gd name="connsiteX15" fmla="*/ 2446050 w 3047155"/>
                    <a:gd name="connsiteY15" fmla="*/ 275794 h 2915962"/>
                    <a:gd name="connsiteX16" fmla="*/ 2149166 w 3047155"/>
                    <a:gd name="connsiteY16" fmla="*/ 279751 h 2915962"/>
                    <a:gd name="connsiteX17" fmla="*/ 1907702 w 3047155"/>
                    <a:gd name="connsiteY17" fmla="*/ 366838 h 2915962"/>
                    <a:gd name="connsiteX18" fmla="*/ 1092263 w 3047155"/>
                    <a:gd name="connsiteY18" fmla="*/ 659763 h 2915962"/>
                    <a:gd name="connsiteX19" fmla="*/ 890382 w 3047155"/>
                    <a:gd name="connsiteY19" fmla="*/ 952686 h 2915962"/>
                    <a:gd name="connsiteX20" fmla="*/ 728086 w 3047155"/>
                    <a:gd name="connsiteY20" fmla="*/ 1126858 h 2915962"/>
                    <a:gd name="connsiteX21" fmla="*/ 526948 w 3047155"/>
                    <a:gd name="connsiteY21" fmla="*/ 1446709 h 2915962"/>
                    <a:gd name="connsiteX22" fmla="*/ 298183 w 3047155"/>
                    <a:gd name="connsiteY22" fmla="*/ 1681824 h 2915962"/>
                    <a:gd name="connsiteX23" fmla="*/ 308491 w 3047155"/>
                    <a:gd name="connsiteY23" fmla="*/ 2152095 h 2915962"/>
                    <a:gd name="connsiteX24" fmla="*/ 142135 w 3047155"/>
                    <a:gd name="connsiteY24" fmla="*/ 2818659 h 2915962"/>
                    <a:gd name="connsiteX25" fmla="*/ 137558 w 3047155"/>
                    <a:gd name="connsiteY25" fmla="*/ 2880510 h 2915962"/>
                    <a:gd name="connsiteX0" fmla="*/ 137558 w 3047155"/>
                    <a:gd name="connsiteY0" fmla="*/ 2880510 h 2915962"/>
                    <a:gd name="connsiteX1" fmla="*/ 73871 w 3047155"/>
                    <a:gd name="connsiteY1" fmla="*/ 2509096 h 2915962"/>
                    <a:gd name="connsiteX2" fmla="*/ 12453 w 3047155"/>
                    <a:gd name="connsiteY2" fmla="*/ 1981057 h 2915962"/>
                    <a:gd name="connsiteX3" fmla="*/ 260990 w 3047155"/>
                    <a:gd name="connsiteY3" fmla="*/ 1637498 h 2915962"/>
                    <a:gd name="connsiteX4" fmla="*/ 335623 w 3047155"/>
                    <a:gd name="connsiteY4" fmla="*/ 1359417 h 2915962"/>
                    <a:gd name="connsiteX5" fmla="*/ 489797 w 3047155"/>
                    <a:gd name="connsiteY5" fmla="*/ 1215284 h 2915962"/>
                    <a:gd name="connsiteX6" fmla="*/ 621208 w 3047155"/>
                    <a:gd name="connsiteY6" fmla="*/ 1023938 h 2915962"/>
                    <a:gd name="connsiteX7" fmla="*/ 831006 w 3047155"/>
                    <a:gd name="connsiteY7" fmla="*/ 889352 h 2915962"/>
                    <a:gd name="connsiteX8" fmla="*/ 1191224 w 3047155"/>
                    <a:gd name="connsiteY8" fmla="*/ 525176 h 2915962"/>
                    <a:gd name="connsiteX9" fmla="*/ 1535608 w 3047155"/>
                    <a:gd name="connsiteY9" fmla="*/ 422255 h 2915962"/>
                    <a:gd name="connsiteX10" fmla="*/ 1951244 w 3047155"/>
                    <a:gd name="connsiteY10" fmla="*/ 153082 h 2915962"/>
                    <a:gd name="connsiteX11" fmla="*/ 2252086 w 3047155"/>
                    <a:gd name="connsiteY11" fmla="*/ 180790 h 2915962"/>
                    <a:gd name="connsiteX12" fmla="*/ 2517302 w 3047155"/>
                    <a:gd name="connsiteY12" fmla="*/ 145164 h 2915962"/>
                    <a:gd name="connsiteX13" fmla="*/ 2806268 w 3047155"/>
                    <a:gd name="connsiteY13" fmla="*/ 65995 h 2915962"/>
                    <a:gd name="connsiteX14" fmla="*/ 3035857 w 3047155"/>
                    <a:gd name="connsiteY14" fmla="*/ 10578 h 2915962"/>
                    <a:gd name="connsiteX15" fmla="*/ 2446050 w 3047155"/>
                    <a:gd name="connsiteY15" fmla="*/ 275794 h 2915962"/>
                    <a:gd name="connsiteX16" fmla="*/ 2149166 w 3047155"/>
                    <a:gd name="connsiteY16" fmla="*/ 279751 h 2915962"/>
                    <a:gd name="connsiteX17" fmla="*/ 1907702 w 3047155"/>
                    <a:gd name="connsiteY17" fmla="*/ 366838 h 2915962"/>
                    <a:gd name="connsiteX18" fmla="*/ 1092263 w 3047155"/>
                    <a:gd name="connsiteY18" fmla="*/ 659763 h 2915962"/>
                    <a:gd name="connsiteX19" fmla="*/ 890382 w 3047155"/>
                    <a:gd name="connsiteY19" fmla="*/ 952686 h 2915962"/>
                    <a:gd name="connsiteX20" fmla="*/ 728086 w 3047155"/>
                    <a:gd name="connsiteY20" fmla="*/ 1126858 h 2915962"/>
                    <a:gd name="connsiteX21" fmla="*/ 526948 w 3047155"/>
                    <a:gd name="connsiteY21" fmla="*/ 1446709 h 2915962"/>
                    <a:gd name="connsiteX22" fmla="*/ 298183 w 3047155"/>
                    <a:gd name="connsiteY22" fmla="*/ 1681824 h 2915962"/>
                    <a:gd name="connsiteX23" fmla="*/ 308491 w 3047155"/>
                    <a:gd name="connsiteY23" fmla="*/ 2152095 h 2915962"/>
                    <a:gd name="connsiteX24" fmla="*/ 142135 w 3047155"/>
                    <a:gd name="connsiteY24" fmla="*/ 2818659 h 2915962"/>
                    <a:gd name="connsiteX25" fmla="*/ 137558 w 3047155"/>
                    <a:gd name="connsiteY25" fmla="*/ 2880510 h 2915962"/>
                    <a:gd name="connsiteX0" fmla="*/ 137558 w 3047155"/>
                    <a:gd name="connsiteY0" fmla="*/ 2880510 h 2915962"/>
                    <a:gd name="connsiteX1" fmla="*/ 73871 w 3047155"/>
                    <a:gd name="connsiteY1" fmla="*/ 2509096 h 2915962"/>
                    <a:gd name="connsiteX2" fmla="*/ 12453 w 3047155"/>
                    <a:gd name="connsiteY2" fmla="*/ 1981057 h 2915962"/>
                    <a:gd name="connsiteX3" fmla="*/ 260990 w 3047155"/>
                    <a:gd name="connsiteY3" fmla="*/ 1637498 h 2915962"/>
                    <a:gd name="connsiteX4" fmla="*/ 335623 w 3047155"/>
                    <a:gd name="connsiteY4" fmla="*/ 1359417 h 2915962"/>
                    <a:gd name="connsiteX5" fmla="*/ 489797 w 3047155"/>
                    <a:gd name="connsiteY5" fmla="*/ 1215284 h 2915962"/>
                    <a:gd name="connsiteX6" fmla="*/ 621208 w 3047155"/>
                    <a:gd name="connsiteY6" fmla="*/ 1023938 h 2915962"/>
                    <a:gd name="connsiteX7" fmla="*/ 831006 w 3047155"/>
                    <a:gd name="connsiteY7" fmla="*/ 889352 h 2915962"/>
                    <a:gd name="connsiteX8" fmla="*/ 1191224 w 3047155"/>
                    <a:gd name="connsiteY8" fmla="*/ 525176 h 2915962"/>
                    <a:gd name="connsiteX9" fmla="*/ 1535608 w 3047155"/>
                    <a:gd name="connsiteY9" fmla="*/ 422255 h 2915962"/>
                    <a:gd name="connsiteX10" fmla="*/ 1951244 w 3047155"/>
                    <a:gd name="connsiteY10" fmla="*/ 153082 h 2915962"/>
                    <a:gd name="connsiteX11" fmla="*/ 2252086 w 3047155"/>
                    <a:gd name="connsiteY11" fmla="*/ 180790 h 2915962"/>
                    <a:gd name="connsiteX12" fmla="*/ 2517302 w 3047155"/>
                    <a:gd name="connsiteY12" fmla="*/ 145164 h 2915962"/>
                    <a:gd name="connsiteX13" fmla="*/ 2806268 w 3047155"/>
                    <a:gd name="connsiteY13" fmla="*/ 65995 h 2915962"/>
                    <a:gd name="connsiteX14" fmla="*/ 3035857 w 3047155"/>
                    <a:gd name="connsiteY14" fmla="*/ 10578 h 2915962"/>
                    <a:gd name="connsiteX15" fmla="*/ 2446050 w 3047155"/>
                    <a:gd name="connsiteY15" fmla="*/ 275794 h 2915962"/>
                    <a:gd name="connsiteX16" fmla="*/ 2149166 w 3047155"/>
                    <a:gd name="connsiteY16" fmla="*/ 279751 h 2915962"/>
                    <a:gd name="connsiteX17" fmla="*/ 1907702 w 3047155"/>
                    <a:gd name="connsiteY17" fmla="*/ 366838 h 2915962"/>
                    <a:gd name="connsiteX18" fmla="*/ 1092263 w 3047155"/>
                    <a:gd name="connsiteY18" fmla="*/ 659763 h 2915962"/>
                    <a:gd name="connsiteX19" fmla="*/ 890382 w 3047155"/>
                    <a:gd name="connsiteY19" fmla="*/ 952686 h 2915962"/>
                    <a:gd name="connsiteX20" fmla="*/ 728086 w 3047155"/>
                    <a:gd name="connsiteY20" fmla="*/ 1126858 h 2915962"/>
                    <a:gd name="connsiteX21" fmla="*/ 526948 w 3047155"/>
                    <a:gd name="connsiteY21" fmla="*/ 1446709 h 2915962"/>
                    <a:gd name="connsiteX22" fmla="*/ 298183 w 3047155"/>
                    <a:gd name="connsiteY22" fmla="*/ 1681824 h 2915962"/>
                    <a:gd name="connsiteX23" fmla="*/ 308491 w 3047155"/>
                    <a:gd name="connsiteY23" fmla="*/ 2152095 h 2915962"/>
                    <a:gd name="connsiteX24" fmla="*/ 142135 w 3047155"/>
                    <a:gd name="connsiteY24" fmla="*/ 2818659 h 2915962"/>
                    <a:gd name="connsiteX25" fmla="*/ 137558 w 3047155"/>
                    <a:gd name="connsiteY25" fmla="*/ 2880510 h 2915962"/>
                    <a:gd name="connsiteX0" fmla="*/ 137558 w 3047155"/>
                    <a:gd name="connsiteY0" fmla="*/ 2880510 h 2915962"/>
                    <a:gd name="connsiteX1" fmla="*/ 73871 w 3047155"/>
                    <a:gd name="connsiteY1" fmla="*/ 2509096 h 2915962"/>
                    <a:gd name="connsiteX2" fmla="*/ 12453 w 3047155"/>
                    <a:gd name="connsiteY2" fmla="*/ 1981057 h 2915962"/>
                    <a:gd name="connsiteX3" fmla="*/ 260990 w 3047155"/>
                    <a:gd name="connsiteY3" fmla="*/ 1637498 h 2915962"/>
                    <a:gd name="connsiteX4" fmla="*/ 335623 w 3047155"/>
                    <a:gd name="connsiteY4" fmla="*/ 1359417 h 2915962"/>
                    <a:gd name="connsiteX5" fmla="*/ 489797 w 3047155"/>
                    <a:gd name="connsiteY5" fmla="*/ 1215284 h 2915962"/>
                    <a:gd name="connsiteX6" fmla="*/ 621208 w 3047155"/>
                    <a:gd name="connsiteY6" fmla="*/ 1023938 h 2915962"/>
                    <a:gd name="connsiteX7" fmla="*/ 831006 w 3047155"/>
                    <a:gd name="connsiteY7" fmla="*/ 889352 h 2915962"/>
                    <a:gd name="connsiteX8" fmla="*/ 1191224 w 3047155"/>
                    <a:gd name="connsiteY8" fmla="*/ 525176 h 2915962"/>
                    <a:gd name="connsiteX9" fmla="*/ 1535608 w 3047155"/>
                    <a:gd name="connsiteY9" fmla="*/ 422255 h 2915962"/>
                    <a:gd name="connsiteX10" fmla="*/ 1951244 w 3047155"/>
                    <a:gd name="connsiteY10" fmla="*/ 153082 h 2915962"/>
                    <a:gd name="connsiteX11" fmla="*/ 2252086 w 3047155"/>
                    <a:gd name="connsiteY11" fmla="*/ 180790 h 2915962"/>
                    <a:gd name="connsiteX12" fmla="*/ 2517302 w 3047155"/>
                    <a:gd name="connsiteY12" fmla="*/ 145164 h 2915962"/>
                    <a:gd name="connsiteX13" fmla="*/ 2806268 w 3047155"/>
                    <a:gd name="connsiteY13" fmla="*/ 65995 h 2915962"/>
                    <a:gd name="connsiteX14" fmla="*/ 3035857 w 3047155"/>
                    <a:gd name="connsiteY14" fmla="*/ 10578 h 2915962"/>
                    <a:gd name="connsiteX15" fmla="*/ 2446050 w 3047155"/>
                    <a:gd name="connsiteY15" fmla="*/ 275794 h 2915962"/>
                    <a:gd name="connsiteX16" fmla="*/ 2149166 w 3047155"/>
                    <a:gd name="connsiteY16" fmla="*/ 279751 h 2915962"/>
                    <a:gd name="connsiteX17" fmla="*/ 1907702 w 3047155"/>
                    <a:gd name="connsiteY17" fmla="*/ 366838 h 2915962"/>
                    <a:gd name="connsiteX18" fmla="*/ 1092263 w 3047155"/>
                    <a:gd name="connsiteY18" fmla="*/ 659763 h 2915962"/>
                    <a:gd name="connsiteX19" fmla="*/ 880857 w 3047155"/>
                    <a:gd name="connsiteY19" fmla="*/ 952686 h 2915962"/>
                    <a:gd name="connsiteX20" fmla="*/ 728086 w 3047155"/>
                    <a:gd name="connsiteY20" fmla="*/ 1126858 h 2915962"/>
                    <a:gd name="connsiteX21" fmla="*/ 526948 w 3047155"/>
                    <a:gd name="connsiteY21" fmla="*/ 1446709 h 2915962"/>
                    <a:gd name="connsiteX22" fmla="*/ 298183 w 3047155"/>
                    <a:gd name="connsiteY22" fmla="*/ 1681824 h 2915962"/>
                    <a:gd name="connsiteX23" fmla="*/ 308491 w 3047155"/>
                    <a:gd name="connsiteY23" fmla="*/ 2152095 h 2915962"/>
                    <a:gd name="connsiteX24" fmla="*/ 142135 w 3047155"/>
                    <a:gd name="connsiteY24" fmla="*/ 2818659 h 2915962"/>
                    <a:gd name="connsiteX25" fmla="*/ 137558 w 3047155"/>
                    <a:gd name="connsiteY25" fmla="*/ 2880510 h 2915962"/>
                    <a:gd name="connsiteX0" fmla="*/ 137558 w 3047155"/>
                    <a:gd name="connsiteY0" fmla="*/ 2880510 h 2915962"/>
                    <a:gd name="connsiteX1" fmla="*/ 73871 w 3047155"/>
                    <a:gd name="connsiteY1" fmla="*/ 2509096 h 2915962"/>
                    <a:gd name="connsiteX2" fmla="*/ 12453 w 3047155"/>
                    <a:gd name="connsiteY2" fmla="*/ 1981057 h 2915962"/>
                    <a:gd name="connsiteX3" fmla="*/ 260990 w 3047155"/>
                    <a:gd name="connsiteY3" fmla="*/ 1637498 h 2915962"/>
                    <a:gd name="connsiteX4" fmla="*/ 335623 w 3047155"/>
                    <a:gd name="connsiteY4" fmla="*/ 1359417 h 2915962"/>
                    <a:gd name="connsiteX5" fmla="*/ 489797 w 3047155"/>
                    <a:gd name="connsiteY5" fmla="*/ 1215284 h 2915962"/>
                    <a:gd name="connsiteX6" fmla="*/ 621208 w 3047155"/>
                    <a:gd name="connsiteY6" fmla="*/ 1023938 h 2915962"/>
                    <a:gd name="connsiteX7" fmla="*/ 831006 w 3047155"/>
                    <a:gd name="connsiteY7" fmla="*/ 889352 h 2915962"/>
                    <a:gd name="connsiteX8" fmla="*/ 1191224 w 3047155"/>
                    <a:gd name="connsiteY8" fmla="*/ 525176 h 2915962"/>
                    <a:gd name="connsiteX9" fmla="*/ 1535608 w 3047155"/>
                    <a:gd name="connsiteY9" fmla="*/ 422255 h 2915962"/>
                    <a:gd name="connsiteX10" fmla="*/ 1951244 w 3047155"/>
                    <a:gd name="connsiteY10" fmla="*/ 153082 h 2915962"/>
                    <a:gd name="connsiteX11" fmla="*/ 2252086 w 3047155"/>
                    <a:gd name="connsiteY11" fmla="*/ 180790 h 2915962"/>
                    <a:gd name="connsiteX12" fmla="*/ 2517302 w 3047155"/>
                    <a:gd name="connsiteY12" fmla="*/ 145164 h 2915962"/>
                    <a:gd name="connsiteX13" fmla="*/ 2806268 w 3047155"/>
                    <a:gd name="connsiteY13" fmla="*/ 65995 h 2915962"/>
                    <a:gd name="connsiteX14" fmla="*/ 3035857 w 3047155"/>
                    <a:gd name="connsiteY14" fmla="*/ 10578 h 2915962"/>
                    <a:gd name="connsiteX15" fmla="*/ 2446050 w 3047155"/>
                    <a:gd name="connsiteY15" fmla="*/ 275794 h 2915962"/>
                    <a:gd name="connsiteX16" fmla="*/ 2149166 w 3047155"/>
                    <a:gd name="connsiteY16" fmla="*/ 279751 h 2915962"/>
                    <a:gd name="connsiteX17" fmla="*/ 1907702 w 3047155"/>
                    <a:gd name="connsiteY17" fmla="*/ 366838 h 2915962"/>
                    <a:gd name="connsiteX18" fmla="*/ 1092263 w 3047155"/>
                    <a:gd name="connsiteY18" fmla="*/ 659763 h 2915962"/>
                    <a:gd name="connsiteX19" fmla="*/ 880857 w 3047155"/>
                    <a:gd name="connsiteY19" fmla="*/ 952686 h 2915962"/>
                    <a:gd name="connsiteX20" fmla="*/ 728086 w 3047155"/>
                    <a:gd name="connsiteY20" fmla="*/ 1126858 h 2915962"/>
                    <a:gd name="connsiteX21" fmla="*/ 526948 w 3047155"/>
                    <a:gd name="connsiteY21" fmla="*/ 1446709 h 2915962"/>
                    <a:gd name="connsiteX22" fmla="*/ 298183 w 3047155"/>
                    <a:gd name="connsiteY22" fmla="*/ 1681824 h 2915962"/>
                    <a:gd name="connsiteX23" fmla="*/ 308491 w 3047155"/>
                    <a:gd name="connsiteY23" fmla="*/ 2152095 h 2915962"/>
                    <a:gd name="connsiteX24" fmla="*/ 142135 w 3047155"/>
                    <a:gd name="connsiteY24" fmla="*/ 2818659 h 2915962"/>
                    <a:gd name="connsiteX25" fmla="*/ 137558 w 3047155"/>
                    <a:gd name="connsiteY25" fmla="*/ 2880510 h 2915962"/>
                    <a:gd name="connsiteX0" fmla="*/ 137558 w 3047155"/>
                    <a:gd name="connsiteY0" fmla="*/ 2880510 h 2915962"/>
                    <a:gd name="connsiteX1" fmla="*/ 73871 w 3047155"/>
                    <a:gd name="connsiteY1" fmla="*/ 2509096 h 2915962"/>
                    <a:gd name="connsiteX2" fmla="*/ 12453 w 3047155"/>
                    <a:gd name="connsiteY2" fmla="*/ 1981057 h 2915962"/>
                    <a:gd name="connsiteX3" fmla="*/ 260990 w 3047155"/>
                    <a:gd name="connsiteY3" fmla="*/ 1637498 h 2915962"/>
                    <a:gd name="connsiteX4" fmla="*/ 335623 w 3047155"/>
                    <a:gd name="connsiteY4" fmla="*/ 1359417 h 2915962"/>
                    <a:gd name="connsiteX5" fmla="*/ 489797 w 3047155"/>
                    <a:gd name="connsiteY5" fmla="*/ 1215284 h 2915962"/>
                    <a:gd name="connsiteX6" fmla="*/ 621208 w 3047155"/>
                    <a:gd name="connsiteY6" fmla="*/ 1023938 h 2915962"/>
                    <a:gd name="connsiteX7" fmla="*/ 831006 w 3047155"/>
                    <a:gd name="connsiteY7" fmla="*/ 889352 h 2915962"/>
                    <a:gd name="connsiteX8" fmla="*/ 1191224 w 3047155"/>
                    <a:gd name="connsiteY8" fmla="*/ 525176 h 2915962"/>
                    <a:gd name="connsiteX9" fmla="*/ 1535608 w 3047155"/>
                    <a:gd name="connsiteY9" fmla="*/ 422255 h 2915962"/>
                    <a:gd name="connsiteX10" fmla="*/ 1951244 w 3047155"/>
                    <a:gd name="connsiteY10" fmla="*/ 153082 h 2915962"/>
                    <a:gd name="connsiteX11" fmla="*/ 2252086 w 3047155"/>
                    <a:gd name="connsiteY11" fmla="*/ 180790 h 2915962"/>
                    <a:gd name="connsiteX12" fmla="*/ 2517302 w 3047155"/>
                    <a:gd name="connsiteY12" fmla="*/ 145164 h 2915962"/>
                    <a:gd name="connsiteX13" fmla="*/ 2806268 w 3047155"/>
                    <a:gd name="connsiteY13" fmla="*/ 65995 h 2915962"/>
                    <a:gd name="connsiteX14" fmla="*/ 3035857 w 3047155"/>
                    <a:gd name="connsiteY14" fmla="*/ 10578 h 2915962"/>
                    <a:gd name="connsiteX15" fmla="*/ 2446050 w 3047155"/>
                    <a:gd name="connsiteY15" fmla="*/ 275794 h 2915962"/>
                    <a:gd name="connsiteX16" fmla="*/ 2149166 w 3047155"/>
                    <a:gd name="connsiteY16" fmla="*/ 279751 h 2915962"/>
                    <a:gd name="connsiteX17" fmla="*/ 1907702 w 3047155"/>
                    <a:gd name="connsiteY17" fmla="*/ 366838 h 2915962"/>
                    <a:gd name="connsiteX18" fmla="*/ 1466110 w 3047155"/>
                    <a:gd name="connsiteY18" fmla="*/ 632671 h 2915962"/>
                    <a:gd name="connsiteX19" fmla="*/ 1092263 w 3047155"/>
                    <a:gd name="connsiteY19" fmla="*/ 659763 h 2915962"/>
                    <a:gd name="connsiteX20" fmla="*/ 880857 w 3047155"/>
                    <a:gd name="connsiteY20" fmla="*/ 952686 h 2915962"/>
                    <a:gd name="connsiteX21" fmla="*/ 728086 w 3047155"/>
                    <a:gd name="connsiteY21" fmla="*/ 1126858 h 2915962"/>
                    <a:gd name="connsiteX22" fmla="*/ 526948 w 3047155"/>
                    <a:gd name="connsiteY22" fmla="*/ 1446709 h 2915962"/>
                    <a:gd name="connsiteX23" fmla="*/ 298183 w 3047155"/>
                    <a:gd name="connsiteY23" fmla="*/ 1681824 h 2915962"/>
                    <a:gd name="connsiteX24" fmla="*/ 308491 w 3047155"/>
                    <a:gd name="connsiteY24" fmla="*/ 2152095 h 2915962"/>
                    <a:gd name="connsiteX25" fmla="*/ 142135 w 3047155"/>
                    <a:gd name="connsiteY25" fmla="*/ 2818659 h 2915962"/>
                    <a:gd name="connsiteX26" fmla="*/ 137558 w 3047155"/>
                    <a:gd name="connsiteY26" fmla="*/ 2880510 h 2915962"/>
                    <a:gd name="connsiteX0" fmla="*/ 137558 w 3047155"/>
                    <a:gd name="connsiteY0" fmla="*/ 2880510 h 2915962"/>
                    <a:gd name="connsiteX1" fmla="*/ 73871 w 3047155"/>
                    <a:gd name="connsiteY1" fmla="*/ 2509096 h 2915962"/>
                    <a:gd name="connsiteX2" fmla="*/ 12453 w 3047155"/>
                    <a:gd name="connsiteY2" fmla="*/ 1981057 h 2915962"/>
                    <a:gd name="connsiteX3" fmla="*/ 260990 w 3047155"/>
                    <a:gd name="connsiteY3" fmla="*/ 1637498 h 2915962"/>
                    <a:gd name="connsiteX4" fmla="*/ 335623 w 3047155"/>
                    <a:gd name="connsiteY4" fmla="*/ 1359417 h 2915962"/>
                    <a:gd name="connsiteX5" fmla="*/ 489797 w 3047155"/>
                    <a:gd name="connsiteY5" fmla="*/ 1215284 h 2915962"/>
                    <a:gd name="connsiteX6" fmla="*/ 621208 w 3047155"/>
                    <a:gd name="connsiteY6" fmla="*/ 1023938 h 2915962"/>
                    <a:gd name="connsiteX7" fmla="*/ 831006 w 3047155"/>
                    <a:gd name="connsiteY7" fmla="*/ 889352 h 2915962"/>
                    <a:gd name="connsiteX8" fmla="*/ 1191224 w 3047155"/>
                    <a:gd name="connsiteY8" fmla="*/ 525176 h 2915962"/>
                    <a:gd name="connsiteX9" fmla="*/ 1535608 w 3047155"/>
                    <a:gd name="connsiteY9" fmla="*/ 422255 h 2915962"/>
                    <a:gd name="connsiteX10" fmla="*/ 1951244 w 3047155"/>
                    <a:gd name="connsiteY10" fmla="*/ 153082 h 2915962"/>
                    <a:gd name="connsiteX11" fmla="*/ 2252086 w 3047155"/>
                    <a:gd name="connsiteY11" fmla="*/ 180790 h 2915962"/>
                    <a:gd name="connsiteX12" fmla="*/ 2517302 w 3047155"/>
                    <a:gd name="connsiteY12" fmla="*/ 145164 h 2915962"/>
                    <a:gd name="connsiteX13" fmla="*/ 2806268 w 3047155"/>
                    <a:gd name="connsiteY13" fmla="*/ 65995 h 2915962"/>
                    <a:gd name="connsiteX14" fmla="*/ 3035857 w 3047155"/>
                    <a:gd name="connsiteY14" fmla="*/ 10578 h 2915962"/>
                    <a:gd name="connsiteX15" fmla="*/ 2446050 w 3047155"/>
                    <a:gd name="connsiteY15" fmla="*/ 275794 h 2915962"/>
                    <a:gd name="connsiteX16" fmla="*/ 2149166 w 3047155"/>
                    <a:gd name="connsiteY16" fmla="*/ 279751 h 2915962"/>
                    <a:gd name="connsiteX17" fmla="*/ 1907702 w 3047155"/>
                    <a:gd name="connsiteY17" fmla="*/ 366838 h 2915962"/>
                    <a:gd name="connsiteX18" fmla="*/ 1466110 w 3047155"/>
                    <a:gd name="connsiteY18" fmla="*/ 632671 h 2915962"/>
                    <a:gd name="connsiteX19" fmla="*/ 1092263 w 3047155"/>
                    <a:gd name="connsiteY19" fmla="*/ 659763 h 2915962"/>
                    <a:gd name="connsiteX20" fmla="*/ 880857 w 3047155"/>
                    <a:gd name="connsiteY20" fmla="*/ 952686 h 2915962"/>
                    <a:gd name="connsiteX21" fmla="*/ 728086 w 3047155"/>
                    <a:gd name="connsiteY21" fmla="*/ 1126858 h 2915962"/>
                    <a:gd name="connsiteX22" fmla="*/ 526948 w 3047155"/>
                    <a:gd name="connsiteY22" fmla="*/ 1446709 h 2915962"/>
                    <a:gd name="connsiteX23" fmla="*/ 298183 w 3047155"/>
                    <a:gd name="connsiteY23" fmla="*/ 1681824 h 2915962"/>
                    <a:gd name="connsiteX24" fmla="*/ 308491 w 3047155"/>
                    <a:gd name="connsiteY24" fmla="*/ 2152095 h 2915962"/>
                    <a:gd name="connsiteX25" fmla="*/ 142135 w 3047155"/>
                    <a:gd name="connsiteY25" fmla="*/ 2818659 h 2915962"/>
                    <a:gd name="connsiteX26" fmla="*/ 137558 w 3047155"/>
                    <a:gd name="connsiteY26" fmla="*/ 2880510 h 2915962"/>
                    <a:gd name="connsiteX0" fmla="*/ 137558 w 3047155"/>
                    <a:gd name="connsiteY0" fmla="*/ 2880510 h 2915962"/>
                    <a:gd name="connsiteX1" fmla="*/ 73871 w 3047155"/>
                    <a:gd name="connsiteY1" fmla="*/ 2509096 h 2915962"/>
                    <a:gd name="connsiteX2" fmla="*/ 12453 w 3047155"/>
                    <a:gd name="connsiteY2" fmla="*/ 1981057 h 2915962"/>
                    <a:gd name="connsiteX3" fmla="*/ 260990 w 3047155"/>
                    <a:gd name="connsiteY3" fmla="*/ 1637498 h 2915962"/>
                    <a:gd name="connsiteX4" fmla="*/ 335623 w 3047155"/>
                    <a:gd name="connsiteY4" fmla="*/ 1359417 h 2915962"/>
                    <a:gd name="connsiteX5" fmla="*/ 489797 w 3047155"/>
                    <a:gd name="connsiteY5" fmla="*/ 1215284 h 2915962"/>
                    <a:gd name="connsiteX6" fmla="*/ 621208 w 3047155"/>
                    <a:gd name="connsiteY6" fmla="*/ 1023938 h 2915962"/>
                    <a:gd name="connsiteX7" fmla="*/ 831006 w 3047155"/>
                    <a:gd name="connsiteY7" fmla="*/ 889352 h 2915962"/>
                    <a:gd name="connsiteX8" fmla="*/ 1191224 w 3047155"/>
                    <a:gd name="connsiteY8" fmla="*/ 525176 h 2915962"/>
                    <a:gd name="connsiteX9" fmla="*/ 1535608 w 3047155"/>
                    <a:gd name="connsiteY9" fmla="*/ 422255 h 2915962"/>
                    <a:gd name="connsiteX10" fmla="*/ 1951244 w 3047155"/>
                    <a:gd name="connsiteY10" fmla="*/ 153082 h 2915962"/>
                    <a:gd name="connsiteX11" fmla="*/ 2252086 w 3047155"/>
                    <a:gd name="connsiteY11" fmla="*/ 180790 h 2915962"/>
                    <a:gd name="connsiteX12" fmla="*/ 2517302 w 3047155"/>
                    <a:gd name="connsiteY12" fmla="*/ 145164 h 2915962"/>
                    <a:gd name="connsiteX13" fmla="*/ 2806268 w 3047155"/>
                    <a:gd name="connsiteY13" fmla="*/ 65995 h 2915962"/>
                    <a:gd name="connsiteX14" fmla="*/ 3035857 w 3047155"/>
                    <a:gd name="connsiteY14" fmla="*/ 10578 h 2915962"/>
                    <a:gd name="connsiteX15" fmla="*/ 2446050 w 3047155"/>
                    <a:gd name="connsiteY15" fmla="*/ 275794 h 2915962"/>
                    <a:gd name="connsiteX16" fmla="*/ 2149166 w 3047155"/>
                    <a:gd name="connsiteY16" fmla="*/ 279751 h 2915962"/>
                    <a:gd name="connsiteX17" fmla="*/ 1907702 w 3047155"/>
                    <a:gd name="connsiteY17" fmla="*/ 366838 h 2915962"/>
                    <a:gd name="connsiteX18" fmla="*/ 1466110 w 3047155"/>
                    <a:gd name="connsiteY18" fmla="*/ 632671 h 2915962"/>
                    <a:gd name="connsiteX19" fmla="*/ 1092263 w 3047155"/>
                    <a:gd name="connsiteY19" fmla="*/ 659763 h 2915962"/>
                    <a:gd name="connsiteX20" fmla="*/ 880857 w 3047155"/>
                    <a:gd name="connsiteY20" fmla="*/ 952686 h 2915962"/>
                    <a:gd name="connsiteX21" fmla="*/ 728086 w 3047155"/>
                    <a:gd name="connsiteY21" fmla="*/ 1126858 h 2915962"/>
                    <a:gd name="connsiteX22" fmla="*/ 526948 w 3047155"/>
                    <a:gd name="connsiteY22" fmla="*/ 1446709 h 2915962"/>
                    <a:gd name="connsiteX23" fmla="*/ 298183 w 3047155"/>
                    <a:gd name="connsiteY23" fmla="*/ 1681824 h 2915962"/>
                    <a:gd name="connsiteX24" fmla="*/ 308491 w 3047155"/>
                    <a:gd name="connsiteY24" fmla="*/ 2152095 h 2915962"/>
                    <a:gd name="connsiteX25" fmla="*/ 142135 w 3047155"/>
                    <a:gd name="connsiteY25" fmla="*/ 2818659 h 2915962"/>
                    <a:gd name="connsiteX26" fmla="*/ 137558 w 3047155"/>
                    <a:gd name="connsiteY26" fmla="*/ 2880510 h 2915962"/>
                    <a:gd name="connsiteX0" fmla="*/ 137558 w 3047155"/>
                    <a:gd name="connsiteY0" fmla="*/ 2880510 h 2915962"/>
                    <a:gd name="connsiteX1" fmla="*/ 73871 w 3047155"/>
                    <a:gd name="connsiteY1" fmla="*/ 2509096 h 2915962"/>
                    <a:gd name="connsiteX2" fmla="*/ 12453 w 3047155"/>
                    <a:gd name="connsiteY2" fmla="*/ 1981057 h 2915962"/>
                    <a:gd name="connsiteX3" fmla="*/ 260990 w 3047155"/>
                    <a:gd name="connsiteY3" fmla="*/ 1637498 h 2915962"/>
                    <a:gd name="connsiteX4" fmla="*/ 335623 w 3047155"/>
                    <a:gd name="connsiteY4" fmla="*/ 1359417 h 2915962"/>
                    <a:gd name="connsiteX5" fmla="*/ 489797 w 3047155"/>
                    <a:gd name="connsiteY5" fmla="*/ 1215284 h 2915962"/>
                    <a:gd name="connsiteX6" fmla="*/ 621208 w 3047155"/>
                    <a:gd name="connsiteY6" fmla="*/ 1023938 h 2915962"/>
                    <a:gd name="connsiteX7" fmla="*/ 831006 w 3047155"/>
                    <a:gd name="connsiteY7" fmla="*/ 889352 h 2915962"/>
                    <a:gd name="connsiteX8" fmla="*/ 1191224 w 3047155"/>
                    <a:gd name="connsiteY8" fmla="*/ 525176 h 2915962"/>
                    <a:gd name="connsiteX9" fmla="*/ 1535608 w 3047155"/>
                    <a:gd name="connsiteY9" fmla="*/ 422255 h 2915962"/>
                    <a:gd name="connsiteX10" fmla="*/ 1951244 w 3047155"/>
                    <a:gd name="connsiteY10" fmla="*/ 153082 h 2915962"/>
                    <a:gd name="connsiteX11" fmla="*/ 2252086 w 3047155"/>
                    <a:gd name="connsiteY11" fmla="*/ 180790 h 2915962"/>
                    <a:gd name="connsiteX12" fmla="*/ 2517302 w 3047155"/>
                    <a:gd name="connsiteY12" fmla="*/ 145164 h 2915962"/>
                    <a:gd name="connsiteX13" fmla="*/ 2806268 w 3047155"/>
                    <a:gd name="connsiteY13" fmla="*/ 65995 h 2915962"/>
                    <a:gd name="connsiteX14" fmla="*/ 3035857 w 3047155"/>
                    <a:gd name="connsiteY14" fmla="*/ 10578 h 2915962"/>
                    <a:gd name="connsiteX15" fmla="*/ 2446050 w 3047155"/>
                    <a:gd name="connsiteY15" fmla="*/ 275794 h 2915962"/>
                    <a:gd name="connsiteX16" fmla="*/ 2149166 w 3047155"/>
                    <a:gd name="connsiteY16" fmla="*/ 279751 h 2915962"/>
                    <a:gd name="connsiteX17" fmla="*/ 1907702 w 3047155"/>
                    <a:gd name="connsiteY17" fmla="*/ 366838 h 2915962"/>
                    <a:gd name="connsiteX18" fmla="*/ 1466110 w 3047155"/>
                    <a:gd name="connsiteY18" fmla="*/ 632671 h 2915962"/>
                    <a:gd name="connsiteX19" fmla="*/ 1092263 w 3047155"/>
                    <a:gd name="connsiteY19" fmla="*/ 659763 h 2915962"/>
                    <a:gd name="connsiteX20" fmla="*/ 880857 w 3047155"/>
                    <a:gd name="connsiteY20" fmla="*/ 952686 h 2915962"/>
                    <a:gd name="connsiteX21" fmla="*/ 728086 w 3047155"/>
                    <a:gd name="connsiteY21" fmla="*/ 1126858 h 2915962"/>
                    <a:gd name="connsiteX22" fmla="*/ 526948 w 3047155"/>
                    <a:gd name="connsiteY22" fmla="*/ 1446709 h 2915962"/>
                    <a:gd name="connsiteX23" fmla="*/ 298183 w 3047155"/>
                    <a:gd name="connsiteY23" fmla="*/ 1681824 h 2915962"/>
                    <a:gd name="connsiteX24" fmla="*/ 308491 w 3047155"/>
                    <a:gd name="connsiteY24" fmla="*/ 2152095 h 2915962"/>
                    <a:gd name="connsiteX25" fmla="*/ 142135 w 3047155"/>
                    <a:gd name="connsiteY25" fmla="*/ 2818659 h 2915962"/>
                    <a:gd name="connsiteX26" fmla="*/ 137558 w 3047155"/>
                    <a:gd name="connsiteY26" fmla="*/ 2880510 h 2915962"/>
                    <a:gd name="connsiteX0" fmla="*/ 137558 w 3047155"/>
                    <a:gd name="connsiteY0" fmla="*/ 2880510 h 2915962"/>
                    <a:gd name="connsiteX1" fmla="*/ 73871 w 3047155"/>
                    <a:gd name="connsiteY1" fmla="*/ 2509096 h 2915962"/>
                    <a:gd name="connsiteX2" fmla="*/ 12453 w 3047155"/>
                    <a:gd name="connsiteY2" fmla="*/ 1981057 h 2915962"/>
                    <a:gd name="connsiteX3" fmla="*/ 260990 w 3047155"/>
                    <a:gd name="connsiteY3" fmla="*/ 1637498 h 2915962"/>
                    <a:gd name="connsiteX4" fmla="*/ 335623 w 3047155"/>
                    <a:gd name="connsiteY4" fmla="*/ 1359417 h 2915962"/>
                    <a:gd name="connsiteX5" fmla="*/ 489797 w 3047155"/>
                    <a:gd name="connsiteY5" fmla="*/ 1215284 h 2915962"/>
                    <a:gd name="connsiteX6" fmla="*/ 621208 w 3047155"/>
                    <a:gd name="connsiteY6" fmla="*/ 1023938 h 2915962"/>
                    <a:gd name="connsiteX7" fmla="*/ 831006 w 3047155"/>
                    <a:gd name="connsiteY7" fmla="*/ 889352 h 2915962"/>
                    <a:gd name="connsiteX8" fmla="*/ 1191224 w 3047155"/>
                    <a:gd name="connsiteY8" fmla="*/ 525176 h 2915962"/>
                    <a:gd name="connsiteX9" fmla="*/ 1535608 w 3047155"/>
                    <a:gd name="connsiteY9" fmla="*/ 422255 h 2915962"/>
                    <a:gd name="connsiteX10" fmla="*/ 1951244 w 3047155"/>
                    <a:gd name="connsiteY10" fmla="*/ 153082 h 2915962"/>
                    <a:gd name="connsiteX11" fmla="*/ 2252086 w 3047155"/>
                    <a:gd name="connsiteY11" fmla="*/ 180790 h 2915962"/>
                    <a:gd name="connsiteX12" fmla="*/ 2517302 w 3047155"/>
                    <a:gd name="connsiteY12" fmla="*/ 145164 h 2915962"/>
                    <a:gd name="connsiteX13" fmla="*/ 2806268 w 3047155"/>
                    <a:gd name="connsiteY13" fmla="*/ 65995 h 2915962"/>
                    <a:gd name="connsiteX14" fmla="*/ 3035857 w 3047155"/>
                    <a:gd name="connsiteY14" fmla="*/ 10578 h 2915962"/>
                    <a:gd name="connsiteX15" fmla="*/ 2446050 w 3047155"/>
                    <a:gd name="connsiteY15" fmla="*/ 275794 h 2915962"/>
                    <a:gd name="connsiteX16" fmla="*/ 2149166 w 3047155"/>
                    <a:gd name="connsiteY16" fmla="*/ 279751 h 2915962"/>
                    <a:gd name="connsiteX17" fmla="*/ 1907702 w 3047155"/>
                    <a:gd name="connsiteY17" fmla="*/ 366838 h 2915962"/>
                    <a:gd name="connsiteX18" fmla="*/ 1466110 w 3047155"/>
                    <a:gd name="connsiteY18" fmla="*/ 632671 h 2915962"/>
                    <a:gd name="connsiteX19" fmla="*/ 1092263 w 3047155"/>
                    <a:gd name="connsiteY19" fmla="*/ 659763 h 2915962"/>
                    <a:gd name="connsiteX20" fmla="*/ 880857 w 3047155"/>
                    <a:gd name="connsiteY20" fmla="*/ 952686 h 2915962"/>
                    <a:gd name="connsiteX21" fmla="*/ 728086 w 3047155"/>
                    <a:gd name="connsiteY21" fmla="*/ 1126858 h 2915962"/>
                    <a:gd name="connsiteX22" fmla="*/ 526948 w 3047155"/>
                    <a:gd name="connsiteY22" fmla="*/ 1446709 h 2915962"/>
                    <a:gd name="connsiteX23" fmla="*/ 298183 w 3047155"/>
                    <a:gd name="connsiteY23" fmla="*/ 1681824 h 2915962"/>
                    <a:gd name="connsiteX24" fmla="*/ 308491 w 3047155"/>
                    <a:gd name="connsiteY24" fmla="*/ 2152095 h 2915962"/>
                    <a:gd name="connsiteX25" fmla="*/ 142135 w 3047155"/>
                    <a:gd name="connsiteY25" fmla="*/ 2818659 h 2915962"/>
                    <a:gd name="connsiteX26" fmla="*/ 137558 w 3047155"/>
                    <a:gd name="connsiteY26" fmla="*/ 2880510 h 2915962"/>
                    <a:gd name="connsiteX0" fmla="*/ 137558 w 3047155"/>
                    <a:gd name="connsiteY0" fmla="*/ 2880510 h 2915962"/>
                    <a:gd name="connsiteX1" fmla="*/ 73871 w 3047155"/>
                    <a:gd name="connsiteY1" fmla="*/ 2509096 h 2915962"/>
                    <a:gd name="connsiteX2" fmla="*/ 12453 w 3047155"/>
                    <a:gd name="connsiteY2" fmla="*/ 1981057 h 2915962"/>
                    <a:gd name="connsiteX3" fmla="*/ 260990 w 3047155"/>
                    <a:gd name="connsiteY3" fmla="*/ 1637498 h 2915962"/>
                    <a:gd name="connsiteX4" fmla="*/ 335623 w 3047155"/>
                    <a:gd name="connsiteY4" fmla="*/ 1359417 h 2915962"/>
                    <a:gd name="connsiteX5" fmla="*/ 489797 w 3047155"/>
                    <a:gd name="connsiteY5" fmla="*/ 1215284 h 2915962"/>
                    <a:gd name="connsiteX6" fmla="*/ 621208 w 3047155"/>
                    <a:gd name="connsiteY6" fmla="*/ 1023938 h 2915962"/>
                    <a:gd name="connsiteX7" fmla="*/ 831006 w 3047155"/>
                    <a:gd name="connsiteY7" fmla="*/ 889352 h 2915962"/>
                    <a:gd name="connsiteX8" fmla="*/ 1202337 w 3047155"/>
                    <a:gd name="connsiteY8" fmla="*/ 539463 h 2915962"/>
                    <a:gd name="connsiteX9" fmla="*/ 1535608 w 3047155"/>
                    <a:gd name="connsiteY9" fmla="*/ 422255 h 2915962"/>
                    <a:gd name="connsiteX10" fmla="*/ 1951244 w 3047155"/>
                    <a:gd name="connsiteY10" fmla="*/ 153082 h 2915962"/>
                    <a:gd name="connsiteX11" fmla="*/ 2252086 w 3047155"/>
                    <a:gd name="connsiteY11" fmla="*/ 180790 h 2915962"/>
                    <a:gd name="connsiteX12" fmla="*/ 2517302 w 3047155"/>
                    <a:gd name="connsiteY12" fmla="*/ 145164 h 2915962"/>
                    <a:gd name="connsiteX13" fmla="*/ 2806268 w 3047155"/>
                    <a:gd name="connsiteY13" fmla="*/ 65995 h 2915962"/>
                    <a:gd name="connsiteX14" fmla="*/ 3035857 w 3047155"/>
                    <a:gd name="connsiteY14" fmla="*/ 10578 h 2915962"/>
                    <a:gd name="connsiteX15" fmla="*/ 2446050 w 3047155"/>
                    <a:gd name="connsiteY15" fmla="*/ 275794 h 2915962"/>
                    <a:gd name="connsiteX16" fmla="*/ 2149166 w 3047155"/>
                    <a:gd name="connsiteY16" fmla="*/ 279751 h 2915962"/>
                    <a:gd name="connsiteX17" fmla="*/ 1907702 w 3047155"/>
                    <a:gd name="connsiteY17" fmla="*/ 366838 h 2915962"/>
                    <a:gd name="connsiteX18" fmla="*/ 1466110 w 3047155"/>
                    <a:gd name="connsiteY18" fmla="*/ 632671 h 2915962"/>
                    <a:gd name="connsiteX19" fmla="*/ 1092263 w 3047155"/>
                    <a:gd name="connsiteY19" fmla="*/ 659763 h 2915962"/>
                    <a:gd name="connsiteX20" fmla="*/ 880857 w 3047155"/>
                    <a:gd name="connsiteY20" fmla="*/ 952686 h 2915962"/>
                    <a:gd name="connsiteX21" fmla="*/ 728086 w 3047155"/>
                    <a:gd name="connsiteY21" fmla="*/ 1126858 h 2915962"/>
                    <a:gd name="connsiteX22" fmla="*/ 526948 w 3047155"/>
                    <a:gd name="connsiteY22" fmla="*/ 1446709 h 2915962"/>
                    <a:gd name="connsiteX23" fmla="*/ 298183 w 3047155"/>
                    <a:gd name="connsiteY23" fmla="*/ 1681824 h 2915962"/>
                    <a:gd name="connsiteX24" fmla="*/ 308491 w 3047155"/>
                    <a:gd name="connsiteY24" fmla="*/ 2152095 h 2915962"/>
                    <a:gd name="connsiteX25" fmla="*/ 142135 w 3047155"/>
                    <a:gd name="connsiteY25" fmla="*/ 2818659 h 2915962"/>
                    <a:gd name="connsiteX26" fmla="*/ 137558 w 3047155"/>
                    <a:gd name="connsiteY26" fmla="*/ 2880510 h 2915962"/>
                    <a:gd name="connsiteX0" fmla="*/ 137558 w 3047155"/>
                    <a:gd name="connsiteY0" fmla="*/ 2880510 h 2915962"/>
                    <a:gd name="connsiteX1" fmla="*/ 73871 w 3047155"/>
                    <a:gd name="connsiteY1" fmla="*/ 2509096 h 2915962"/>
                    <a:gd name="connsiteX2" fmla="*/ 12453 w 3047155"/>
                    <a:gd name="connsiteY2" fmla="*/ 1981057 h 2915962"/>
                    <a:gd name="connsiteX3" fmla="*/ 260990 w 3047155"/>
                    <a:gd name="connsiteY3" fmla="*/ 1637498 h 2915962"/>
                    <a:gd name="connsiteX4" fmla="*/ 335623 w 3047155"/>
                    <a:gd name="connsiteY4" fmla="*/ 1359417 h 2915962"/>
                    <a:gd name="connsiteX5" fmla="*/ 489797 w 3047155"/>
                    <a:gd name="connsiteY5" fmla="*/ 1215284 h 2915962"/>
                    <a:gd name="connsiteX6" fmla="*/ 621208 w 3047155"/>
                    <a:gd name="connsiteY6" fmla="*/ 1023938 h 2915962"/>
                    <a:gd name="connsiteX7" fmla="*/ 831006 w 3047155"/>
                    <a:gd name="connsiteY7" fmla="*/ 889352 h 2915962"/>
                    <a:gd name="connsiteX8" fmla="*/ 1202337 w 3047155"/>
                    <a:gd name="connsiteY8" fmla="*/ 539463 h 2915962"/>
                    <a:gd name="connsiteX9" fmla="*/ 1535608 w 3047155"/>
                    <a:gd name="connsiteY9" fmla="*/ 422255 h 2915962"/>
                    <a:gd name="connsiteX10" fmla="*/ 1951244 w 3047155"/>
                    <a:gd name="connsiteY10" fmla="*/ 153082 h 2915962"/>
                    <a:gd name="connsiteX11" fmla="*/ 2252086 w 3047155"/>
                    <a:gd name="connsiteY11" fmla="*/ 180790 h 2915962"/>
                    <a:gd name="connsiteX12" fmla="*/ 2517302 w 3047155"/>
                    <a:gd name="connsiteY12" fmla="*/ 145164 h 2915962"/>
                    <a:gd name="connsiteX13" fmla="*/ 2806268 w 3047155"/>
                    <a:gd name="connsiteY13" fmla="*/ 65995 h 2915962"/>
                    <a:gd name="connsiteX14" fmla="*/ 3035857 w 3047155"/>
                    <a:gd name="connsiteY14" fmla="*/ 10578 h 2915962"/>
                    <a:gd name="connsiteX15" fmla="*/ 2446050 w 3047155"/>
                    <a:gd name="connsiteY15" fmla="*/ 275794 h 2915962"/>
                    <a:gd name="connsiteX16" fmla="*/ 2149166 w 3047155"/>
                    <a:gd name="connsiteY16" fmla="*/ 279751 h 2915962"/>
                    <a:gd name="connsiteX17" fmla="*/ 1907702 w 3047155"/>
                    <a:gd name="connsiteY17" fmla="*/ 366838 h 2915962"/>
                    <a:gd name="connsiteX18" fmla="*/ 1466110 w 3047155"/>
                    <a:gd name="connsiteY18" fmla="*/ 632671 h 2915962"/>
                    <a:gd name="connsiteX19" fmla="*/ 1092263 w 3047155"/>
                    <a:gd name="connsiteY19" fmla="*/ 659763 h 2915962"/>
                    <a:gd name="connsiteX20" fmla="*/ 880857 w 3047155"/>
                    <a:gd name="connsiteY20" fmla="*/ 952686 h 2915962"/>
                    <a:gd name="connsiteX21" fmla="*/ 728086 w 3047155"/>
                    <a:gd name="connsiteY21" fmla="*/ 1126858 h 2915962"/>
                    <a:gd name="connsiteX22" fmla="*/ 526948 w 3047155"/>
                    <a:gd name="connsiteY22" fmla="*/ 1446709 h 2915962"/>
                    <a:gd name="connsiteX23" fmla="*/ 298183 w 3047155"/>
                    <a:gd name="connsiteY23" fmla="*/ 1681824 h 2915962"/>
                    <a:gd name="connsiteX24" fmla="*/ 308491 w 3047155"/>
                    <a:gd name="connsiteY24" fmla="*/ 2152095 h 2915962"/>
                    <a:gd name="connsiteX25" fmla="*/ 142135 w 3047155"/>
                    <a:gd name="connsiteY25" fmla="*/ 2818659 h 2915962"/>
                    <a:gd name="connsiteX26" fmla="*/ 137558 w 3047155"/>
                    <a:gd name="connsiteY26" fmla="*/ 2880510 h 2915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047155" h="2915962">
                      <a:moveTo>
                        <a:pt x="137558" y="2880510"/>
                      </a:moveTo>
                      <a:cubicBezTo>
                        <a:pt x="116182" y="2915668"/>
                        <a:pt x="90224" y="2655036"/>
                        <a:pt x="73871" y="2509096"/>
                      </a:cubicBezTo>
                      <a:cubicBezTo>
                        <a:pt x="24181" y="2356806"/>
                        <a:pt x="-23231" y="2127382"/>
                        <a:pt x="12453" y="1981057"/>
                      </a:cubicBezTo>
                      <a:cubicBezTo>
                        <a:pt x="54553" y="1821029"/>
                        <a:pt x="5011" y="1867088"/>
                        <a:pt x="260990" y="1637498"/>
                      </a:cubicBezTo>
                      <a:cubicBezTo>
                        <a:pt x="258351" y="1570204"/>
                        <a:pt x="206499" y="1458461"/>
                        <a:pt x="335623" y="1359417"/>
                      </a:cubicBezTo>
                      <a:cubicBezTo>
                        <a:pt x="369524" y="1286667"/>
                        <a:pt x="442200" y="1271197"/>
                        <a:pt x="489797" y="1215284"/>
                      </a:cubicBezTo>
                      <a:cubicBezTo>
                        <a:pt x="537394" y="1159371"/>
                        <a:pt x="560107" y="1075879"/>
                        <a:pt x="621208" y="1023938"/>
                      </a:cubicBezTo>
                      <a:lnTo>
                        <a:pt x="831006" y="889352"/>
                      </a:lnTo>
                      <a:cubicBezTo>
                        <a:pt x="951079" y="767960"/>
                        <a:pt x="1055276" y="621168"/>
                        <a:pt x="1202337" y="539463"/>
                      </a:cubicBezTo>
                      <a:cubicBezTo>
                        <a:pt x="1313427" y="500394"/>
                        <a:pt x="1407056" y="539112"/>
                        <a:pt x="1535608" y="422255"/>
                      </a:cubicBezTo>
                      <a:cubicBezTo>
                        <a:pt x="1679431" y="356941"/>
                        <a:pt x="1639187" y="256662"/>
                        <a:pt x="1951244" y="153082"/>
                      </a:cubicBezTo>
                      <a:cubicBezTo>
                        <a:pt x="2073296" y="108220"/>
                        <a:pt x="2174896" y="178811"/>
                        <a:pt x="2252086" y="180790"/>
                      </a:cubicBezTo>
                      <a:cubicBezTo>
                        <a:pt x="2329276" y="182769"/>
                        <a:pt x="2423619" y="166276"/>
                        <a:pt x="2517302" y="145164"/>
                      </a:cubicBezTo>
                      <a:cubicBezTo>
                        <a:pt x="2610985" y="124052"/>
                        <a:pt x="2719842" y="88426"/>
                        <a:pt x="2806268" y="65995"/>
                      </a:cubicBezTo>
                      <a:cubicBezTo>
                        <a:pt x="2892694" y="43564"/>
                        <a:pt x="3097213" y="-26368"/>
                        <a:pt x="3035857" y="10578"/>
                      </a:cubicBezTo>
                      <a:lnTo>
                        <a:pt x="2446050" y="275794"/>
                      </a:lnTo>
                      <a:cubicBezTo>
                        <a:pt x="2301567" y="327254"/>
                        <a:pt x="2238891" y="264577"/>
                        <a:pt x="2149166" y="279751"/>
                      </a:cubicBezTo>
                      <a:cubicBezTo>
                        <a:pt x="2059441" y="294925"/>
                        <a:pt x="2028424" y="310399"/>
                        <a:pt x="1907702" y="366838"/>
                      </a:cubicBezTo>
                      <a:cubicBezTo>
                        <a:pt x="1786980" y="423277"/>
                        <a:pt x="1732192" y="572737"/>
                        <a:pt x="1466110" y="632671"/>
                      </a:cubicBezTo>
                      <a:cubicBezTo>
                        <a:pt x="1322266" y="664030"/>
                        <a:pt x="1182926" y="604046"/>
                        <a:pt x="1092263" y="659763"/>
                      </a:cubicBezTo>
                      <a:cubicBezTo>
                        <a:pt x="999240" y="767300"/>
                        <a:pt x="992663" y="807975"/>
                        <a:pt x="880857" y="952686"/>
                      </a:cubicBezTo>
                      <a:cubicBezTo>
                        <a:pt x="822140" y="1028556"/>
                        <a:pt x="774927" y="1043071"/>
                        <a:pt x="728086" y="1126858"/>
                      </a:cubicBezTo>
                      <a:cubicBezTo>
                        <a:pt x="681245" y="1210645"/>
                        <a:pt x="601457" y="1335873"/>
                        <a:pt x="526948" y="1446709"/>
                      </a:cubicBezTo>
                      <a:cubicBezTo>
                        <a:pt x="460748" y="1555772"/>
                        <a:pt x="362837" y="1593419"/>
                        <a:pt x="298183" y="1681824"/>
                      </a:cubicBezTo>
                      <a:cubicBezTo>
                        <a:pt x="253980" y="1801897"/>
                        <a:pt x="340818" y="1956812"/>
                        <a:pt x="308491" y="2152095"/>
                      </a:cubicBezTo>
                      <a:cubicBezTo>
                        <a:pt x="284071" y="2340774"/>
                        <a:pt x="207136" y="2711544"/>
                        <a:pt x="142135" y="2818659"/>
                      </a:cubicBezTo>
                      <a:cubicBezTo>
                        <a:pt x="113646" y="2940061"/>
                        <a:pt x="151581" y="2931839"/>
                        <a:pt x="137558" y="28805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0" name="Freeform: Shape 259">
                  <a:extLst>
                    <a:ext uri="{FF2B5EF4-FFF2-40B4-BE49-F238E27FC236}">
                      <a16:creationId xmlns:a16="http://schemas.microsoft.com/office/drawing/2014/main" id="{2B9588DF-B711-4166-A86E-B92011880FD0}"/>
                    </a:ext>
                  </a:extLst>
                </p:cNvPr>
                <p:cNvSpPr/>
                <p:nvPr/>
              </p:nvSpPr>
              <p:spPr>
                <a:xfrm>
                  <a:off x="1158811" y="996607"/>
                  <a:ext cx="3120443" cy="2467029"/>
                </a:xfrm>
                <a:custGeom>
                  <a:avLst/>
                  <a:gdLst>
                    <a:gd name="connsiteX0" fmla="*/ 0 w 3095501"/>
                    <a:gd name="connsiteY0" fmla="*/ 2466109 h 2466109"/>
                    <a:gd name="connsiteX1" fmla="*/ 23751 w 3095501"/>
                    <a:gd name="connsiteY1" fmla="*/ 1793174 h 2466109"/>
                    <a:gd name="connsiteX2" fmla="*/ 823356 w 3095501"/>
                    <a:gd name="connsiteY2" fmla="*/ 957943 h 2466109"/>
                    <a:gd name="connsiteX3" fmla="*/ 2082140 w 3095501"/>
                    <a:gd name="connsiteY3" fmla="*/ 403761 h 2466109"/>
                    <a:gd name="connsiteX4" fmla="*/ 3095501 w 3095501"/>
                    <a:gd name="connsiteY4" fmla="*/ 0 h 2466109"/>
                    <a:gd name="connsiteX5" fmla="*/ 2185060 w 3095501"/>
                    <a:gd name="connsiteY5" fmla="*/ 530431 h 2466109"/>
                    <a:gd name="connsiteX6" fmla="*/ 1516083 w 3095501"/>
                    <a:gd name="connsiteY6" fmla="*/ 1084613 h 2466109"/>
                    <a:gd name="connsiteX7" fmla="*/ 0 w 3095501"/>
                    <a:gd name="connsiteY7" fmla="*/ 2466109 h 2466109"/>
                    <a:gd name="connsiteX0" fmla="*/ 0 w 3095501"/>
                    <a:gd name="connsiteY0" fmla="*/ 2466109 h 2466109"/>
                    <a:gd name="connsiteX1" fmla="*/ 23751 w 3095501"/>
                    <a:gd name="connsiteY1" fmla="*/ 1793174 h 2466109"/>
                    <a:gd name="connsiteX2" fmla="*/ 823356 w 3095501"/>
                    <a:gd name="connsiteY2" fmla="*/ 957943 h 2466109"/>
                    <a:gd name="connsiteX3" fmla="*/ 2082140 w 3095501"/>
                    <a:gd name="connsiteY3" fmla="*/ 403761 h 2466109"/>
                    <a:gd name="connsiteX4" fmla="*/ 3095501 w 3095501"/>
                    <a:gd name="connsiteY4" fmla="*/ 0 h 2466109"/>
                    <a:gd name="connsiteX5" fmla="*/ 2185060 w 3095501"/>
                    <a:gd name="connsiteY5" fmla="*/ 530431 h 2466109"/>
                    <a:gd name="connsiteX6" fmla="*/ 1516083 w 3095501"/>
                    <a:gd name="connsiteY6" fmla="*/ 1084613 h 2466109"/>
                    <a:gd name="connsiteX7" fmla="*/ 562099 w 3095501"/>
                    <a:gd name="connsiteY7" fmla="*/ 1571502 h 2466109"/>
                    <a:gd name="connsiteX8" fmla="*/ 0 w 3095501"/>
                    <a:gd name="connsiteY8" fmla="*/ 2466109 h 2466109"/>
                    <a:gd name="connsiteX0" fmla="*/ 0 w 3095501"/>
                    <a:gd name="connsiteY0" fmla="*/ 2466109 h 2466109"/>
                    <a:gd name="connsiteX1" fmla="*/ 23751 w 3095501"/>
                    <a:gd name="connsiteY1" fmla="*/ 1793174 h 2466109"/>
                    <a:gd name="connsiteX2" fmla="*/ 823356 w 3095501"/>
                    <a:gd name="connsiteY2" fmla="*/ 957943 h 2466109"/>
                    <a:gd name="connsiteX3" fmla="*/ 2082140 w 3095501"/>
                    <a:gd name="connsiteY3" fmla="*/ 403761 h 2466109"/>
                    <a:gd name="connsiteX4" fmla="*/ 3095501 w 3095501"/>
                    <a:gd name="connsiteY4" fmla="*/ 0 h 2466109"/>
                    <a:gd name="connsiteX5" fmla="*/ 2185060 w 3095501"/>
                    <a:gd name="connsiteY5" fmla="*/ 530431 h 2466109"/>
                    <a:gd name="connsiteX6" fmla="*/ 1516083 w 3095501"/>
                    <a:gd name="connsiteY6" fmla="*/ 1084613 h 2466109"/>
                    <a:gd name="connsiteX7" fmla="*/ 562099 w 3095501"/>
                    <a:gd name="connsiteY7" fmla="*/ 1571502 h 2466109"/>
                    <a:gd name="connsiteX8" fmla="*/ 0 w 3095501"/>
                    <a:gd name="connsiteY8" fmla="*/ 2466109 h 2466109"/>
                    <a:gd name="connsiteX0" fmla="*/ 16846 w 3112347"/>
                    <a:gd name="connsiteY0" fmla="*/ 2466109 h 2466109"/>
                    <a:gd name="connsiteX1" fmla="*/ 40597 w 3112347"/>
                    <a:gd name="connsiteY1" fmla="*/ 1793174 h 2466109"/>
                    <a:gd name="connsiteX2" fmla="*/ 840202 w 3112347"/>
                    <a:gd name="connsiteY2" fmla="*/ 957943 h 2466109"/>
                    <a:gd name="connsiteX3" fmla="*/ 2098986 w 3112347"/>
                    <a:gd name="connsiteY3" fmla="*/ 403761 h 2466109"/>
                    <a:gd name="connsiteX4" fmla="*/ 3112347 w 3112347"/>
                    <a:gd name="connsiteY4" fmla="*/ 0 h 2466109"/>
                    <a:gd name="connsiteX5" fmla="*/ 2201906 w 3112347"/>
                    <a:gd name="connsiteY5" fmla="*/ 530431 h 2466109"/>
                    <a:gd name="connsiteX6" fmla="*/ 1532929 w 3112347"/>
                    <a:gd name="connsiteY6" fmla="*/ 1084613 h 2466109"/>
                    <a:gd name="connsiteX7" fmla="*/ 578945 w 3112347"/>
                    <a:gd name="connsiteY7" fmla="*/ 1571502 h 2466109"/>
                    <a:gd name="connsiteX8" fmla="*/ 16846 w 3112347"/>
                    <a:gd name="connsiteY8" fmla="*/ 2466109 h 2466109"/>
                    <a:gd name="connsiteX0" fmla="*/ 16846 w 3112347"/>
                    <a:gd name="connsiteY0" fmla="*/ 2466109 h 2466109"/>
                    <a:gd name="connsiteX1" fmla="*/ 40597 w 3112347"/>
                    <a:gd name="connsiteY1" fmla="*/ 1793174 h 2466109"/>
                    <a:gd name="connsiteX2" fmla="*/ 840202 w 3112347"/>
                    <a:gd name="connsiteY2" fmla="*/ 957943 h 2466109"/>
                    <a:gd name="connsiteX3" fmla="*/ 2098986 w 3112347"/>
                    <a:gd name="connsiteY3" fmla="*/ 403761 h 2466109"/>
                    <a:gd name="connsiteX4" fmla="*/ 3112347 w 3112347"/>
                    <a:gd name="connsiteY4" fmla="*/ 0 h 2466109"/>
                    <a:gd name="connsiteX5" fmla="*/ 2201906 w 3112347"/>
                    <a:gd name="connsiteY5" fmla="*/ 530431 h 2466109"/>
                    <a:gd name="connsiteX6" fmla="*/ 1532929 w 3112347"/>
                    <a:gd name="connsiteY6" fmla="*/ 1084613 h 2466109"/>
                    <a:gd name="connsiteX7" fmla="*/ 578945 w 3112347"/>
                    <a:gd name="connsiteY7" fmla="*/ 1571502 h 2466109"/>
                    <a:gd name="connsiteX8" fmla="*/ 16846 w 3112347"/>
                    <a:gd name="connsiteY8" fmla="*/ 2466109 h 2466109"/>
                    <a:gd name="connsiteX0" fmla="*/ 16846 w 3112347"/>
                    <a:gd name="connsiteY0" fmla="*/ 2466109 h 2466109"/>
                    <a:gd name="connsiteX1" fmla="*/ 40597 w 3112347"/>
                    <a:gd name="connsiteY1" fmla="*/ 1793174 h 2466109"/>
                    <a:gd name="connsiteX2" fmla="*/ 361231 w 3112347"/>
                    <a:gd name="connsiteY2" fmla="*/ 1468582 h 2466109"/>
                    <a:gd name="connsiteX3" fmla="*/ 840202 w 3112347"/>
                    <a:gd name="connsiteY3" fmla="*/ 957943 h 2466109"/>
                    <a:gd name="connsiteX4" fmla="*/ 2098986 w 3112347"/>
                    <a:gd name="connsiteY4" fmla="*/ 403761 h 2466109"/>
                    <a:gd name="connsiteX5" fmla="*/ 3112347 w 3112347"/>
                    <a:gd name="connsiteY5" fmla="*/ 0 h 2466109"/>
                    <a:gd name="connsiteX6" fmla="*/ 2201906 w 3112347"/>
                    <a:gd name="connsiteY6" fmla="*/ 530431 h 2466109"/>
                    <a:gd name="connsiteX7" fmla="*/ 1532929 w 3112347"/>
                    <a:gd name="connsiteY7" fmla="*/ 1084613 h 2466109"/>
                    <a:gd name="connsiteX8" fmla="*/ 578945 w 3112347"/>
                    <a:gd name="connsiteY8" fmla="*/ 1571502 h 2466109"/>
                    <a:gd name="connsiteX9" fmla="*/ 16846 w 3112347"/>
                    <a:gd name="connsiteY9" fmla="*/ 2466109 h 2466109"/>
                    <a:gd name="connsiteX0" fmla="*/ 16846 w 3112347"/>
                    <a:gd name="connsiteY0" fmla="*/ 2466109 h 2466109"/>
                    <a:gd name="connsiteX1" fmla="*/ 40597 w 3112347"/>
                    <a:gd name="connsiteY1" fmla="*/ 1793174 h 2466109"/>
                    <a:gd name="connsiteX2" fmla="*/ 361231 w 3112347"/>
                    <a:gd name="connsiteY2" fmla="*/ 1468582 h 2466109"/>
                    <a:gd name="connsiteX3" fmla="*/ 840202 w 3112347"/>
                    <a:gd name="connsiteY3" fmla="*/ 957943 h 2466109"/>
                    <a:gd name="connsiteX4" fmla="*/ 2098986 w 3112347"/>
                    <a:gd name="connsiteY4" fmla="*/ 403761 h 2466109"/>
                    <a:gd name="connsiteX5" fmla="*/ 3112347 w 3112347"/>
                    <a:gd name="connsiteY5" fmla="*/ 0 h 2466109"/>
                    <a:gd name="connsiteX6" fmla="*/ 2201906 w 3112347"/>
                    <a:gd name="connsiteY6" fmla="*/ 530431 h 2466109"/>
                    <a:gd name="connsiteX7" fmla="*/ 1532929 w 3112347"/>
                    <a:gd name="connsiteY7" fmla="*/ 1084613 h 2466109"/>
                    <a:gd name="connsiteX8" fmla="*/ 578945 w 3112347"/>
                    <a:gd name="connsiteY8" fmla="*/ 1571502 h 2466109"/>
                    <a:gd name="connsiteX9" fmla="*/ 16846 w 3112347"/>
                    <a:gd name="connsiteY9" fmla="*/ 2466109 h 2466109"/>
                    <a:gd name="connsiteX0" fmla="*/ 16846 w 3112347"/>
                    <a:gd name="connsiteY0" fmla="*/ 2466109 h 2466109"/>
                    <a:gd name="connsiteX1" fmla="*/ 40597 w 3112347"/>
                    <a:gd name="connsiteY1" fmla="*/ 1793174 h 2466109"/>
                    <a:gd name="connsiteX2" fmla="*/ 361231 w 3112347"/>
                    <a:gd name="connsiteY2" fmla="*/ 1468582 h 2466109"/>
                    <a:gd name="connsiteX3" fmla="*/ 840202 w 3112347"/>
                    <a:gd name="connsiteY3" fmla="*/ 957943 h 2466109"/>
                    <a:gd name="connsiteX4" fmla="*/ 2098986 w 3112347"/>
                    <a:gd name="connsiteY4" fmla="*/ 403761 h 2466109"/>
                    <a:gd name="connsiteX5" fmla="*/ 3112347 w 3112347"/>
                    <a:gd name="connsiteY5" fmla="*/ 0 h 2466109"/>
                    <a:gd name="connsiteX6" fmla="*/ 2201906 w 3112347"/>
                    <a:gd name="connsiteY6" fmla="*/ 530431 h 2466109"/>
                    <a:gd name="connsiteX7" fmla="*/ 1532929 w 3112347"/>
                    <a:gd name="connsiteY7" fmla="*/ 1084613 h 2466109"/>
                    <a:gd name="connsiteX8" fmla="*/ 578945 w 3112347"/>
                    <a:gd name="connsiteY8" fmla="*/ 1571502 h 2466109"/>
                    <a:gd name="connsiteX9" fmla="*/ 16846 w 3112347"/>
                    <a:gd name="connsiteY9" fmla="*/ 2466109 h 2466109"/>
                    <a:gd name="connsiteX0" fmla="*/ 16846 w 3112347"/>
                    <a:gd name="connsiteY0" fmla="*/ 2466109 h 2466109"/>
                    <a:gd name="connsiteX1" fmla="*/ 40597 w 3112347"/>
                    <a:gd name="connsiteY1" fmla="*/ 1793174 h 2466109"/>
                    <a:gd name="connsiteX2" fmla="*/ 361231 w 3112347"/>
                    <a:gd name="connsiteY2" fmla="*/ 1468582 h 2466109"/>
                    <a:gd name="connsiteX3" fmla="*/ 820409 w 3112347"/>
                    <a:gd name="connsiteY3" fmla="*/ 957943 h 2466109"/>
                    <a:gd name="connsiteX4" fmla="*/ 2098986 w 3112347"/>
                    <a:gd name="connsiteY4" fmla="*/ 403761 h 2466109"/>
                    <a:gd name="connsiteX5" fmla="*/ 3112347 w 3112347"/>
                    <a:gd name="connsiteY5" fmla="*/ 0 h 2466109"/>
                    <a:gd name="connsiteX6" fmla="*/ 2201906 w 3112347"/>
                    <a:gd name="connsiteY6" fmla="*/ 530431 h 2466109"/>
                    <a:gd name="connsiteX7" fmla="*/ 1532929 w 3112347"/>
                    <a:gd name="connsiteY7" fmla="*/ 1084613 h 2466109"/>
                    <a:gd name="connsiteX8" fmla="*/ 578945 w 3112347"/>
                    <a:gd name="connsiteY8" fmla="*/ 1571502 h 2466109"/>
                    <a:gd name="connsiteX9" fmla="*/ 16846 w 3112347"/>
                    <a:gd name="connsiteY9" fmla="*/ 2466109 h 2466109"/>
                    <a:gd name="connsiteX0" fmla="*/ 16846 w 3112347"/>
                    <a:gd name="connsiteY0" fmla="*/ 2466109 h 2466109"/>
                    <a:gd name="connsiteX1" fmla="*/ 40597 w 3112347"/>
                    <a:gd name="connsiteY1" fmla="*/ 1793174 h 2466109"/>
                    <a:gd name="connsiteX2" fmla="*/ 361231 w 3112347"/>
                    <a:gd name="connsiteY2" fmla="*/ 1468582 h 2466109"/>
                    <a:gd name="connsiteX3" fmla="*/ 820409 w 3112347"/>
                    <a:gd name="connsiteY3" fmla="*/ 957943 h 2466109"/>
                    <a:gd name="connsiteX4" fmla="*/ 1335007 w 3112347"/>
                    <a:gd name="connsiteY4" fmla="*/ 878774 h 2466109"/>
                    <a:gd name="connsiteX5" fmla="*/ 2098986 w 3112347"/>
                    <a:gd name="connsiteY5" fmla="*/ 403761 h 2466109"/>
                    <a:gd name="connsiteX6" fmla="*/ 3112347 w 3112347"/>
                    <a:gd name="connsiteY6" fmla="*/ 0 h 2466109"/>
                    <a:gd name="connsiteX7" fmla="*/ 2201906 w 3112347"/>
                    <a:gd name="connsiteY7" fmla="*/ 530431 h 2466109"/>
                    <a:gd name="connsiteX8" fmla="*/ 1532929 w 3112347"/>
                    <a:gd name="connsiteY8" fmla="*/ 1084613 h 2466109"/>
                    <a:gd name="connsiteX9" fmla="*/ 578945 w 3112347"/>
                    <a:gd name="connsiteY9" fmla="*/ 1571502 h 2466109"/>
                    <a:gd name="connsiteX10" fmla="*/ 16846 w 3112347"/>
                    <a:gd name="connsiteY10" fmla="*/ 2466109 h 2466109"/>
                    <a:gd name="connsiteX0" fmla="*/ 16846 w 3112347"/>
                    <a:gd name="connsiteY0" fmla="*/ 2466109 h 2466109"/>
                    <a:gd name="connsiteX1" fmla="*/ 40597 w 3112347"/>
                    <a:gd name="connsiteY1" fmla="*/ 1793174 h 2466109"/>
                    <a:gd name="connsiteX2" fmla="*/ 361231 w 3112347"/>
                    <a:gd name="connsiteY2" fmla="*/ 1468582 h 2466109"/>
                    <a:gd name="connsiteX3" fmla="*/ 772908 w 3112347"/>
                    <a:gd name="connsiteY3" fmla="*/ 1001486 h 2466109"/>
                    <a:gd name="connsiteX4" fmla="*/ 1335007 w 3112347"/>
                    <a:gd name="connsiteY4" fmla="*/ 878774 h 2466109"/>
                    <a:gd name="connsiteX5" fmla="*/ 2098986 w 3112347"/>
                    <a:gd name="connsiteY5" fmla="*/ 403761 h 2466109"/>
                    <a:gd name="connsiteX6" fmla="*/ 3112347 w 3112347"/>
                    <a:gd name="connsiteY6" fmla="*/ 0 h 2466109"/>
                    <a:gd name="connsiteX7" fmla="*/ 2201906 w 3112347"/>
                    <a:gd name="connsiteY7" fmla="*/ 530431 h 2466109"/>
                    <a:gd name="connsiteX8" fmla="*/ 1532929 w 3112347"/>
                    <a:gd name="connsiteY8" fmla="*/ 1084613 h 2466109"/>
                    <a:gd name="connsiteX9" fmla="*/ 578945 w 3112347"/>
                    <a:gd name="connsiteY9" fmla="*/ 1571502 h 2466109"/>
                    <a:gd name="connsiteX10" fmla="*/ 16846 w 3112347"/>
                    <a:gd name="connsiteY10" fmla="*/ 2466109 h 2466109"/>
                    <a:gd name="connsiteX0" fmla="*/ 16846 w 3112347"/>
                    <a:gd name="connsiteY0" fmla="*/ 2466109 h 2466109"/>
                    <a:gd name="connsiteX1" fmla="*/ 40597 w 3112347"/>
                    <a:gd name="connsiteY1" fmla="*/ 1793174 h 2466109"/>
                    <a:gd name="connsiteX2" fmla="*/ 361231 w 3112347"/>
                    <a:gd name="connsiteY2" fmla="*/ 1468582 h 2466109"/>
                    <a:gd name="connsiteX3" fmla="*/ 772908 w 3112347"/>
                    <a:gd name="connsiteY3" fmla="*/ 1001486 h 2466109"/>
                    <a:gd name="connsiteX4" fmla="*/ 1335007 w 3112347"/>
                    <a:gd name="connsiteY4" fmla="*/ 878774 h 2466109"/>
                    <a:gd name="connsiteX5" fmla="*/ 2098986 w 3112347"/>
                    <a:gd name="connsiteY5" fmla="*/ 403761 h 2466109"/>
                    <a:gd name="connsiteX6" fmla="*/ 3112347 w 3112347"/>
                    <a:gd name="connsiteY6" fmla="*/ 0 h 2466109"/>
                    <a:gd name="connsiteX7" fmla="*/ 2201906 w 3112347"/>
                    <a:gd name="connsiteY7" fmla="*/ 530431 h 2466109"/>
                    <a:gd name="connsiteX8" fmla="*/ 1532929 w 3112347"/>
                    <a:gd name="connsiteY8" fmla="*/ 1084613 h 2466109"/>
                    <a:gd name="connsiteX9" fmla="*/ 578945 w 3112347"/>
                    <a:gd name="connsiteY9" fmla="*/ 1571502 h 2466109"/>
                    <a:gd name="connsiteX10" fmla="*/ 16846 w 3112347"/>
                    <a:gd name="connsiteY10" fmla="*/ 2466109 h 2466109"/>
                    <a:gd name="connsiteX0" fmla="*/ 16846 w 3112347"/>
                    <a:gd name="connsiteY0" fmla="*/ 2466109 h 2466109"/>
                    <a:gd name="connsiteX1" fmla="*/ 40597 w 3112347"/>
                    <a:gd name="connsiteY1" fmla="*/ 1793174 h 2466109"/>
                    <a:gd name="connsiteX2" fmla="*/ 361231 w 3112347"/>
                    <a:gd name="connsiteY2" fmla="*/ 1468582 h 2466109"/>
                    <a:gd name="connsiteX3" fmla="*/ 772908 w 3112347"/>
                    <a:gd name="connsiteY3" fmla="*/ 1001486 h 2466109"/>
                    <a:gd name="connsiteX4" fmla="*/ 1335007 w 3112347"/>
                    <a:gd name="connsiteY4" fmla="*/ 878774 h 2466109"/>
                    <a:gd name="connsiteX5" fmla="*/ 2098986 w 3112347"/>
                    <a:gd name="connsiteY5" fmla="*/ 403761 h 2466109"/>
                    <a:gd name="connsiteX6" fmla="*/ 3112347 w 3112347"/>
                    <a:gd name="connsiteY6" fmla="*/ 0 h 2466109"/>
                    <a:gd name="connsiteX7" fmla="*/ 2201906 w 3112347"/>
                    <a:gd name="connsiteY7" fmla="*/ 530431 h 2466109"/>
                    <a:gd name="connsiteX8" fmla="*/ 1532929 w 3112347"/>
                    <a:gd name="connsiteY8" fmla="*/ 1084613 h 2466109"/>
                    <a:gd name="connsiteX9" fmla="*/ 578945 w 3112347"/>
                    <a:gd name="connsiteY9" fmla="*/ 1571502 h 2466109"/>
                    <a:gd name="connsiteX10" fmla="*/ 16846 w 3112347"/>
                    <a:gd name="connsiteY10" fmla="*/ 2466109 h 2466109"/>
                    <a:gd name="connsiteX0" fmla="*/ 16846 w 3112347"/>
                    <a:gd name="connsiteY0" fmla="*/ 2466109 h 2466109"/>
                    <a:gd name="connsiteX1" fmla="*/ 40597 w 3112347"/>
                    <a:gd name="connsiteY1" fmla="*/ 1793174 h 2466109"/>
                    <a:gd name="connsiteX2" fmla="*/ 361231 w 3112347"/>
                    <a:gd name="connsiteY2" fmla="*/ 1468582 h 2466109"/>
                    <a:gd name="connsiteX3" fmla="*/ 772908 w 3112347"/>
                    <a:gd name="connsiteY3" fmla="*/ 1001486 h 2466109"/>
                    <a:gd name="connsiteX4" fmla="*/ 1335007 w 3112347"/>
                    <a:gd name="connsiteY4" fmla="*/ 878774 h 2466109"/>
                    <a:gd name="connsiteX5" fmla="*/ 2098986 w 3112347"/>
                    <a:gd name="connsiteY5" fmla="*/ 403761 h 2466109"/>
                    <a:gd name="connsiteX6" fmla="*/ 3112347 w 3112347"/>
                    <a:gd name="connsiteY6" fmla="*/ 0 h 2466109"/>
                    <a:gd name="connsiteX7" fmla="*/ 2708586 w 3112347"/>
                    <a:gd name="connsiteY7" fmla="*/ 288967 h 2466109"/>
                    <a:gd name="connsiteX8" fmla="*/ 2201906 w 3112347"/>
                    <a:gd name="connsiteY8" fmla="*/ 530431 h 2466109"/>
                    <a:gd name="connsiteX9" fmla="*/ 1532929 w 3112347"/>
                    <a:gd name="connsiteY9" fmla="*/ 1084613 h 2466109"/>
                    <a:gd name="connsiteX10" fmla="*/ 578945 w 3112347"/>
                    <a:gd name="connsiteY10" fmla="*/ 1571502 h 2466109"/>
                    <a:gd name="connsiteX11" fmla="*/ 16846 w 3112347"/>
                    <a:gd name="connsiteY11" fmla="*/ 2466109 h 2466109"/>
                    <a:gd name="connsiteX0" fmla="*/ 16846 w 3112347"/>
                    <a:gd name="connsiteY0" fmla="*/ 2467608 h 2467608"/>
                    <a:gd name="connsiteX1" fmla="*/ 40597 w 3112347"/>
                    <a:gd name="connsiteY1" fmla="*/ 1794673 h 2467608"/>
                    <a:gd name="connsiteX2" fmla="*/ 361231 w 3112347"/>
                    <a:gd name="connsiteY2" fmla="*/ 1470081 h 2467608"/>
                    <a:gd name="connsiteX3" fmla="*/ 772908 w 3112347"/>
                    <a:gd name="connsiteY3" fmla="*/ 1002985 h 2467608"/>
                    <a:gd name="connsiteX4" fmla="*/ 1335007 w 3112347"/>
                    <a:gd name="connsiteY4" fmla="*/ 880273 h 2467608"/>
                    <a:gd name="connsiteX5" fmla="*/ 2098986 w 3112347"/>
                    <a:gd name="connsiteY5" fmla="*/ 405260 h 2467608"/>
                    <a:gd name="connsiteX6" fmla="*/ 2680877 w 3112347"/>
                    <a:gd name="connsiteY6" fmla="*/ 207338 h 2467608"/>
                    <a:gd name="connsiteX7" fmla="*/ 3112347 w 3112347"/>
                    <a:gd name="connsiteY7" fmla="*/ 1499 h 2467608"/>
                    <a:gd name="connsiteX8" fmla="*/ 2708586 w 3112347"/>
                    <a:gd name="connsiteY8" fmla="*/ 290466 h 2467608"/>
                    <a:gd name="connsiteX9" fmla="*/ 2201906 w 3112347"/>
                    <a:gd name="connsiteY9" fmla="*/ 531930 h 2467608"/>
                    <a:gd name="connsiteX10" fmla="*/ 1532929 w 3112347"/>
                    <a:gd name="connsiteY10" fmla="*/ 1086112 h 2467608"/>
                    <a:gd name="connsiteX11" fmla="*/ 578945 w 3112347"/>
                    <a:gd name="connsiteY11" fmla="*/ 1573001 h 2467608"/>
                    <a:gd name="connsiteX12" fmla="*/ 16846 w 3112347"/>
                    <a:gd name="connsiteY12" fmla="*/ 2467608 h 2467608"/>
                    <a:gd name="connsiteX0" fmla="*/ 16846 w 3120443"/>
                    <a:gd name="connsiteY0" fmla="*/ 2467029 h 2467029"/>
                    <a:gd name="connsiteX1" fmla="*/ 40597 w 3120443"/>
                    <a:gd name="connsiteY1" fmla="*/ 1794094 h 2467029"/>
                    <a:gd name="connsiteX2" fmla="*/ 361231 w 3120443"/>
                    <a:gd name="connsiteY2" fmla="*/ 1469502 h 2467029"/>
                    <a:gd name="connsiteX3" fmla="*/ 772908 w 3120443"/>
                    <a:gd name="connsiteY3" fmla="*/ 1002406 h 2467029"/>
                    <a:gd name="connsiteX4" fmla="*/ 1335007 w 3120443"/>
                    <a:gd name="connsiteY4" fmla="*/ 879694 h 2467029"/>
                    <a:gd name="connsiteX5" fmla="*/ 2098986 w 3120443"/>
                    <a:gd name="connsiteY5" fmla="*/ 404681 h 2467029"/>
                    <a:gd name="connsiteX6" fmla="*/ 2680877 w 3120443"/>
                    <a:gd name="connsiteY6" fmla="*/ 206759 h 2467029"/>
                    <a:gd name="connsiteX7" fmla="*/ 3112347 w 3120443"/>
                    <a:gd name="connsiteY7" fmla="*/ 920 h 2467029"/>
                    <a:gd name="connsiteX8" fmla="*/ 2965885 w 3120443"/>
                    <a:gd name="connsiteY8" fmla="*/ 143424 h 2467029"/>
                    <a:gd name="connsiteX9" fmla="*/ 2708586 w 3120443"/>
                    <a:gd name="connsiteY9" fmla="*/ 289887 h 2467029"/>
                    <a:gd name="connsiteX10" fmla="*/ 2201906 w 3120443"/>
                    <a:gd name="connsiteY10" fmla="*/ 531351 h 2467029"/>
                    <a:gd name="connsiteX11" fmla="*/ 1532929 w 3120443"/>
                    <a:gd name="connsiteY11" fmla="*/ 1085533 h 2467029"/>
                    <a:gd name="connsiteX12" fmla="*/ 578945 w 3120443"/>
                    <a:gd name="connsiteY12" fmla="*/ 1572422 h 2467029"/>
                    <a:gd name="connsiteX13" fmla="*/ 16846 w 3120443"/>
                    <a:gd name="connsiteY13" fmla="*/ 2467029 h 2467029"/>
                    <a:gd name="connsiteX0" fmla="*/ 16846 w 3120443"/>
                    <a:gd name="connsiteY0" fmla="*/ 2467029 h 2467029"/>
                    <a:gd name="connsiteX1" fmla="*/ 40597 w 3120443"/>
                    <a:gd name="connsiteY1" fmla="*/ 1794094 h 2467029"/>
                    <a:gd name="connsiteX2" fmla="*/ 361231 w 3120443"/>
                    <a:gd name="connsiteY2" fmla="*/ 1469502 h 2467029"/>
                    <a:gd name="connsiteX3" fmla="*/ 772908 w 3120443"/>
                    <a:gd name="connsiteY3" fmla="*/ 1002406 h 2467029"/>
                    <a:gd name="connsiteX4" fmla="*/ 1335007 w 3120443"/>
                    <a:gd name="connsiteY4" fmla="*/ 879694 h 2467029"/>
                    <a:gd name="connsiteX5" fmla="*/ 2098986 w 3120443"/>
                    <a:gd name="connsiteY5" fmla="*/ 404681 h 2467029"/>
                    <a:gd name="connsiteX6" fmla="*/ 2680877 w 3120443"/>
                    <a:gd name="connsiteY6" fmla="*/ 206759 h 2467029"/>
                    <a:gd name="connsiteX7" fmla="*/ 3112347 w 3120443"/>
                    <a:gd name="connsiteY7" fmla="*/ 920 h 2467029"/>
                    <a:gd name="connsiteX8" fmla="*/ 2965885 w 3120443"/>
                    <a:gd name="connsiteY8" fmla="*/ 143424 h 2467029"/>
                    <a:gd name="connsiteX9" fmla="*/ 2708586 w 3120443"/>
                    <a:gd name="connsiteY9" fmla="*/ 289887 h 2467029"/>
                    <a:gd name="connsiteX10" fmla="*/ 2201906 w 3120443"/>
                    <a:gd name="connsiteY10" fmla="*/ 531351 h 2467029"/>
                    <a:gd name="connsiteX11" fmla="*/ 1532929 w 3120443"/>
                    <a:gd name="connsiteY11" fmla="*/ 1085533 h 2467029"/>
                    <a:gd name="connsiteX12" fmla="*/ 578945 w 3120443"/>
                    <a:gd name="connsiteY12" fmla="*/ 1572422 h 2467029"/>
                    <a:gd name="connsiteX13" fmla="*/ 16846 w 3120443"/>
                    <a:gd name="connsiteY13" fmla="*/ 2467029 h 2467029"/>
                    <a:gd name="connsiteX0" fmla="*/ 16846 w 3120443"/>
                    <a:gd name="connsiteY0" fmla="*/ 2467029 h 2467029"/>
                    <a:gd name="connsiteX1" fmla="*/ 40597 w 3120443"/>
                    <a:gd name="connsiteY1" fmla="*/ 1794094 h 2467029"/>
                    <a:gd name="connsiteX2" fmla="*/ 361231 w 3120443"/>
                    <a:gd name="connsiteY2" fmla="*/ 1469502 h 2467029"/>
                    <a:gd name="connsiteX3" fmla="*/ 772908 w 3120443"/>
                    <a:gd name="connsiteY3" fmla="*/ 1002406 h 2467029"/>
                    <a:gd name="connsiteX4" fmla="*/ 1335007 w 3120443"/>
                    <a:gd name="connsiteY4" fmla="*/ 879694 h 2467029"/>
                    <a:gd name="connsiteX5" fmla="*/ 2098986 w 3120443"/>
                    <a:gd name="connsiteY5" fmla="*/ 404681 h 2467029"/>
                    <a:gd name="connsiteX6" fmla="*/ 2680877 w 3120443"/>
                    <a:gd name="connsiteY6" fmla="*/ 206759 h 2467029"/>
                    <a:gd name="connsiteX7" fmla="*/ 3112347 w 3120443"/>
                    <a:gd name="connsiteY7" fmla="*/ 920 h 2467029"/>
                    <a:gd name="connsiteX8" fmla="*/ 2965885 w 3120443"/>
                    <a:gd name="connsiteY8" fmla="*/ 143424 h 2467029"/>
                    <a:gd name="connsiteX9" fmla="*/ 2708586 w 3120443"/>
                    <a:gd name="connsiteY9" fmla="*/ 289887 h 2467029"/>
                    <a:gd name="connsiteX10" fmla="*/ 2201906 w 3120443"/>
                    <a:gd name="connsiteY10" fmla="*/ 531351 h 2467029"/>
                    <a:gd name="connsiteX11" fmla="*/ 1532929 w 3120443"/>
                    <a:gd name="connsiteY11" fmla="*/ 1085533 h 2467029"/>
                    <a:gd name="connsiteX12" fmla="*/ 578945 w 3120443"/>
                    <a:gd name="connsiteY12" fmla="*/ 1572422 h 2467029"/>
                    <a:gd name="connsiteX13" fmla="*/ 16846 w 3120443"/>
                    <a:gd name="connsiteY13" fmla="*/ 2467029 h 2467029"/>
                    <a:gd name="connsiteX0" fmla="*/ 16846 w 3120443"/>
                    <a:gd name="connsiteY0" fmla="*/ 2467029 h 2467029"/>
                    <a:gd name="connsiteX1" fmla="*/ 40597 w 3120443"/>
                    <a:gd name="connsiteY1" fmla="*/ 1794094 h 2467029"/>
                    <a:gd name="connsiteX2" fmla="*/ 361231 w 3120443"/>
                    <a:gd name="connsiteY2" fmla="*/ 1469502 h 2467029"/>
                    <a:gd name="connsiteX3" fmla="*/ 772908 w 3120443"/>
                    <a:gd name="connsiteY3" fmla="*/ 1002406 h 2467029"/>
                    <a:gd name="connsiteX4" fmla="*/ 1335007 w 3120443"/>
                    <a:gd name="connsiteY4" fmla="*/ 879694 h 2467029"/>
                    <a:gd name="connsiteX5" fmla="*/ 2098986 w 3120443"/>
                    <a:gd name="connsiteY5" fmla="*/ 404681 h 2467029"/>
                    <a:gd name="connsiteX6" fmla="*/ 2680877 w 3120443"/>
                    <a:gd name="connsiteY6" fmla="*/ 206759 h 2467029"/>
                    <a:gd name="connsiteX7" fmla="*/ 3112347 w 3120443"/>
                    <a:gd name="connsiteY7" fmla="*/ 920 h 2467029"/>
                    <a:gd name="connsiteX8" fmla="*/ 2965885 w 3120443"/>
                    <a:gd name="connsiteY8" fmla="*/ 143424 h 2467029"/>
                    <a:gd name="connsiteX9" fmla="*/ 2708586 w 3120443"/>
                    <a:gd name="connsiteY9" fmla="*/ 289887 h 2467029"/>
                    <a:gd name="connsiteX10" fmla="*/ 2201906 w 3120443"/>
                    <a:gd name="connsiteY10" fmla="*/ 531351 h 2467029"/>
                    <a:gd name="connsiteX11" fmla="*/ 1532929 w 3120443"/>
                    <a:gd name="connsiteY11" fmla="*/ 1085533 h 2467029"/>
                    <a:gd name="connsiteX12" fmla="*/ 887703 w 3120443"/>
                    <a:gd name="connsiteY12" fmla="*/ 1275538 h 2467029"/>
                    <a:gd name="connsiteX13" fmla="*/ 578945 w 3120443"/>
                    <a:gd name="connsiteY13" fmla="*/ 1572422 h 2467029"/>
                    <a:gd name="connsiteX14" fmla="*/ 16846 w 3120443"/>
                    <a:gd name="connsiteY14" fmla="*/ 2467029 h 2467029"/>
                    <a:gd name="connsiteX0" fmla="*/ 16846 w 3120443"/>
                    <a:gd name="connsiteY0" fmla="*/ 2467029 h 2467029"/>
                    <a:gd name="connsiteX1" fmla="*/ 40597 w 3120443"/>
                    <a:gd name="connsiteY1" fmla="*/ 1794094 h 2467029"/>
                    <a:gd name="connsiteX2" fmla="*/ 361231 w 3120443"/>
                    <a:gd name="connsiteY2" fmla="*/ 1469502 h 2467029"/>
                    <a:gd name="connsiteX3" fmla="*/ 772908 w 3120443"/>
                    <a:gd name="connsiteY3" fmla="*/ 1002406 h 2467029"/>
                    <a:gd name="connsiteX4" fmla="*/ 1335007 w 3120443"/>
                    <a:gd name="connsiteY4" fmla="*/ 879694 h 2467029"/>
                    <a:gd name="connsiteX5" fmla="*/ 2098986 w 3120443"/>
                    <a:gd name="connsiteY5" fmla="*/ 404681 h 2467029"/>
                    <a:gd name="connsiteX6" fmla="*/ 2680877 w 3120443"/>
                    <a:gd name="connsiteY6" fmla="*/ 206759 h 2467029"/>
                    <a:gd name="connsiteX7" fmla="*/ 3112347 w 3120443"/>
                    <a:gd name="connsiteY7" fmla="*/ 920 h 2467029"/>
                    <a:gd name="connsiteX8" fmla="*/ 2965885 w 3120443"/>
                    <a:gd name="connsiteY8" fmla="*/ 143424 h 2467029"/>
                    <a:gd name="connsiteX9" fmla="*/ 2708586 w 3120443"/>
                    <a:gd name="connsiteY9" fmla="*/ 289887 h 2467029"/>
                    <a:gd name="connsiteX10" fmla="*/ 2201906 w 3120443"/>
                    <a:gd name="connsiteY10" fmla="*/ 531351 h 2467029"/>
                    <a:gd name="connsiteX11" fmla="*/ 1532929 w 3120443"/>
                    <a:gd name="connsiteY11" fmla="*/ 1085533 h 2467029"/>
                    <a:gd name="connsiteX12" fmla="*/ 887703 w 3120443"/>
                    <a:gd name="connsiteY12" fmla="*/ 1275538 h 2467029"/>
                    <a:gd name="connsiteX13" fmla="*/ 578945 w 3120443"/>
                    <a:gd name="connsiteY13" fmla="*/ 1572422 h 2467029"/>
                    <a:gd name="connsiteX14" fmla="*/ 16846 w 3120443"/>
                    <a:gd name="connsiteY14" fmla="*/ 2467029 h 2467029"/>
                    <a:gd name="connsiteX0" fmla="*/ 16846 w 3120443"/>
                    <a:gd name="connsiteY0" fmla="*/ 2467029 h 2467029"/>
                    <a:gd name="connsiteX1" fmla="*/ 40597 w 3120443"/>
                    <a:gd name="connsiteY1" fmla="*/ 1794094 h 2467029"/>
                    <a:gd name="connsiteX2" fmla="*/ 361231 w 3120443"/>
                    <a:gd name="connsiteY2" fmla="*/ 1469502 h 2467029"/>
                    <a:gd name="connsiteX3" fmla="*/ 772908 w 3120443"/>
                    <a:gd name="connsiteY3" fmla="*/ 1002406 h 2467029"/>
                    <a:gd name="connsiteX4" fmla="*/ 1335007 w 3120443"/>
                    <a:gd name="connsiteY4" fmla="*/ 879694 h 2467029"/>
                    <a:gd name="connsiteX5" fmla="*/ 2098986 w 3120443"/>
                    <a:gd name="connsiteY5" fmla="*/ 404681 h 2467029"/>
                    <a:gd name="connsiteX6" fmla="*/ 2680877 w 3120443"/>
                    <a:gd name="connsiteY6" fmla="*/ 206759 h 2467029"/>
                    <a:gd name="connsiteX7" fmla="*/ 3112347 w 3120443"/>
                    <a:gd name="connsiteY7" fmla="*/ 920 h 2467029"/>
                    <a:gd name="connsiteX8" fmla="*/ 2965885 w 3120443"/>
                    <a:gd name="connsiteY8" fmla="*/ 143424 h 2467029"/>
                    <a:gd name="connsiteX9" fmla="*/ 2708586 w 3120443"/>
                    <a:gd name="connsiteY9" fmla="*/ 289887 h 2467029"/>
                    <a:gd name="connsiteX10" fmla="*/ 2201906 w 3120443"/>
                    <a:gd name="connsiteY10" fmla="*/ 531351 h 2467029"/>
                    <a:gd name="connsiteX11" fmla="*/ 1532929 w 3120443"/>
                    <a:gd name="connsiteY11" fmla="*/ 1085533 h 2467029"/>
                    <a:gd name="connsiteX12" fmla="*/ 887703 w 3120443"/>
                    <a:gd name="connsiteY12" fmla="*/ 1275538 h 2467029"/>
                    <a:gd name="connsiteX13" fmla="*/ 578945 w 3120443"/>
                    <a:gd name="connsiteY13" fmla="*/ 1572422 h 2467029"/>
                    <a:gd name="connsiteX14" fmla="*/ 242477 w 3120443"/>
                    <a:gd name="connsiteY14" fmla="*/ 1829720 h 2467029"/>
                    <a:gd name="connsiteX15" fmla="*/ 16846 w 3120443"/>
                    <a:gd name="connsiteY15" fmla="*/ 2467029 h 2467029"/>
                    <a:gd name="connsiteX0" fmla="*/ 16846 w 3120443"/>
                    <a:gd name="connsiteY0" fmla="*/ 2467029 h 2467029"/>
                    <a:gd name="connsiteX1" fmla="*/ 40597 w 3120443"/>
                    <a:gd name="connsiteY1" fmla="*/ 1794094 h 2467029"/>
                    <a:gd name="connsiteX2" fmla="*/ 361231 w 3120443"/>
                    <a:gd name="connsiteY2" fmla="*/ 1469502 h 2467029"/>
                    <a:gd name="connsiteX3" fmla="*/ 772908 w 3120443"/>
                    <a:gd name="connsiteY3" fmla="*/ 1002406 h 2467029"/>
                    <a:gd name="connsiteX4" fmla="*/ 1335007 w 3120443"/>
                    <a:gd name="connsiteY4" fmla="*/ 879694 h 2467029"/>
                    <a:gd name="connsiteX5" fmla="*/ 2098986 w 3120443"/>
                    <a:gd name="connsiteY5" fmla="*/ 404681 h 2467029"/>
                    <a:gd name="connsiteX6" fmla="*/ 2680877 w 3120443"/>
                    <a:gd name="connsiteY6" fmla="*/ 206759 h 2467029"/>
                    <a:gd name="connsiteX7" fmla="*/ 3112347 w 3120443"/>
                    <a:gd name="connsiteY7" fmla="*/ 920 h 2467029"/>
                    <a:gd name="connsiteX8" fmla="*/ 2965885 w 3120443"/>
                    <a:gd name="connsiteY8" fmla="*/ 143424 h 2467029"/>
                    <a:gd name="connsiteX9" fmla="*/ 2708586 w 3120443"/>
                    <a:gd name="connsiteY9" fmla="*/ 289887 h 2467029"/>
                    <a:gd name="connsiteX10" fmla="*/ 2201906 w 3120443"/>
                    <a:gd name="connsiteY10" fmla="*/ 531351 h 2467029"/>
                    <a:gd name="connsiteX11" fmla="*/ 1532929 w 3120443"/>
                    <a:gd name="connsiteY11" fmla="*/ 1085533 h 2467029"/>
                    <a:gd name="connsiteX12" fmla="*/ 887703 w 3120443"/>
                    <a:gd name="connsiteY12" fmla="*/ 1275538 h 2467029"/>
                    <a:gd name="connsiteX13" fmla="*/ 578945 w 3120443"/>
                    <a:gd name="connsiteY13" fmla="*/ 1572422 h 2467029"/>
                    <a:gd name="connsiteX14" fmla="*/ 242477 w 3120443"/>
                    <a:gd name="connsiteY14" fmla="*/ 1829720 h 2467029"/>
                    <a:gd name="connsiteX15" fmla="*/ 16846 w 3120443"/>
                    <a:gd name="connsiteY15" fmla="*/ 2467029 h 2467029"/>
                    <a:gd name="connsiteX0" fmla="*/ 16846 w 3120443"/>
                    <a:gd name="connsiteY0" fmla="*/ 2467029 h 2467029"/>
                    <a:gd name="connsiteX1" fmla="*/ 40597 w 3120443"/>
                    <a:gd name="connsiteY1" fmla="*/ 1794094 h 2467029"/>
                    <a:gd name="connsiteX2" fmla="*/ 361231 w 3120443"/>
                    <a:gd name="connsiteY2" fmla="*/ 1469502 h 2467029"/>
                    <a:gd name="connsiteX3" fmla="*/ 772908 w 3120443"/>
                    <a:gd name="connsiteY3" fmla="*/ 1002406 h 2467029"/>
                    <a:gd name="connsiteX4" fmla="*/ 1335007 w 3120443"/>
                    <a:gd name="connsiteY4" fmla="*/ 879694 h 2467029"/>
                    <a:gd name="connsiteX5" fmla="*/ 2098986 w 3120443"/>
                    <a:gd name="connsiteY5" fmla="*/ 404681 h 2467029"/>
                    <a:gd name="connsiteX6" fmla="*/ 2680877 w 3120443"/>
                    <a:gd name="connsiteY6" fmla="*/ 206759 h 2467029"/>
                    <a:gd name="connsiteX7" fmla="*/ 3112347 w 3120443"/>
                    <a:gd name="connsiteY7" fmla="*/ 920 h 2467029"/>
                    <a:gd name="connsiteX8" fmla="*/ 2965885 w 3120443"/>
                    <a:gd name="connsiteY8" fmla="*/ 143424 h 2467029"/>
                    <a:gd name="connsiteX9" fmla="*/ 2708586 w 3120443"/>
                    <a:gd name="connsiteY9" fmla="*/ 289887 h 2467029"/>
                    <a:gd name="connsiteX10" fmla="*/ 2201906 w 3120443"/>
                    <a:gd name="connsiteY10" fmla="*/ 531351 h 2467029"/>
                    <a:gd name="connsiteX11" fmla="*/ 1532929 w 3120443"/>
                    <a:gd name="connsiteY11" fmla="*/ 1085533 h 2467029"/>
                    <a:gd name="connsiteX12" fmla="*/ 887703 w 3120443"/>
                    <a:gd name="connsiteY12" fmla="*/ 1275538 h 2467029"/>
                    <a:gd name="connsiteX13" fmla="*/ 571028 w 3120443"/>
                    <a:gd name="connsiteY13" fmla="*/ 1560546 h 2467029"/>
                    <a:gd name="connsiteX14" fmla="*/ 242477 w 3120443"/>
                    <a:gd name="connsiteY14" fmla="*/ 1829720 h 2467029"/>
                    <a:gd name="connsiteX15" fmla="*/ 16846 w 3120443"/>
                    <a:gd name="connsiteY15" fmla="*/ 2467029 h 2467029"/>
                    <a:gd name="connsiteX0" fmla="*/ 16846 w 3120443"/>
                    <a:gd name="connsiteY0" fmla="*/ 2467029 h 2467029"/>
                    <a:gd name="connsiteX1" fmla="*/ 40597 w 3120443"/>
                    <a:gd name="connsiteY1" fmla="*/ 1794094 h 2467029"/>
                    <a:gd name="connsiteX2" fmla="*/ 361231 w 3120443"/>
                    <a:gd name="connsiteY2" fmla="*/ 1469502 h 2467029"/>
                    <a:gd name="connsiteX3" fmla="*/ 772908 w 3120443"/>
                    <a:gd name="connsiteY3" fmla="*/ 1002406 h 2467029"/>
                    <a:gd name="connsiteX4" fmla="*/ 1335007 w 3120443"/>
                    <a:gd name="connsiteY4" fmla="*/ 879694 h 2467029"/>
                    <a:gd name="connsiteX5" fmla="*/ 2098986 w 3120443"/>
                    <a:gd name="connsiteY5" fmla="*/ 404681 h 2467029"/>
                    <a:gd name="connsiteX6" fmla="*/ 2680877 w 3120443"/>
                    <a:gd name="connsiteY6" fmla="*/ 206759 h 2467029"/>
                    <a:gd name="connsiteX7" fmla="*/ 3112347 w 3120443"/>
                    <a:gd name="connsiteY7" fmla="*/ 920 h 2467029"/>
                    <a:gd name="connsiteX8" fmla="*/ 2965885 w 3120443"/>
                    <a:gd name="connsiteY8" fmla="*/ 143424 h 2467029"/>
                    <a:gd name="connsiteX9" fmla="*/ 2708586 w 3120443"/>
                    <a:gd name="connsiteY9" fmla="*/ 289887 h 2467029"/>
                    <a:gd name="connsiteX10" fmla="*/ 2201906 w 3120443"/>
                    <a:gd name="connsiteY10" fmla="*/ 531351 h 2467029"/>
                    <a:gd name="connsiteX11" fmla="*/ 1532929 w 3120443"/>
                    <a:gd name="connsiteY11" fmla="*/ 1085533 h 2467029"/>
                    <a:gd name="connsiteX12" fmla="*/ 887703 w 3120443"/>
                    <a:gd name="connsiteY12" fmla="*/ 1275538 h 2467029"/>
                    <a:gd name="connsiteX13" fmla="*/ 571028 w 3120443"/>
                    <a:gd name="connsiteY13" fmla="*/ 1560546 h 2467029"/>
                    <a:gd name="connsiteX14" fmla="*/ 242477 w 3120443"/>
                    <a:gd name="connsiteY14" fmla="*/ 1829720 h 2467029"/>
                    <a:gd name="connsiteX15" fmla="*/ 16846 w 3120443"/>
                    <a:gd name="connsiteY15" fmla="*/ 2467029 h 2467029"/>
                    <a:gd name="connsiteX0" fmla="*/ 16846 w 3120443"/>
                    <a:gd name="connsiteY0" fmla="*/ 2467029 h 2467029"/>
                    <a:gd name="connsiteX1" fmla="*/ 40597 w 3120443"/>
                    <a:gd name="connsiteY1" fmla="*/ 1794094 h 2467029"/>
                    <a:gd name="connsiteX2" fmla="*/ 361231 w 3120443"/>
                    <a:gd name="connsiteY2" fmla="*/ 1469502 h 2467029"/>
                    <a:gd name="connsiteX3" fmla="*/ 772908 w 3120443"/>
                    <a:gd name="connsiteY3" fmla="*/ 1002406 h 2467029"/>
                    <a:gd name="connsiteX4" fmla="*/ 1335007 w 3120443"/>
                    <a:gd name="connsiteY4" fmla="*/ 879694 h 2467029"/>
                    <a:gd name="connsiteX5" fmla="*/ 2098986 w 3120443"/>
                    <a:gd name="connsiteY5" fmla="*/ 404681 h 2467029"/>
                    <a:gd name="connsiteX6" fmla="*/ 2680877 w 3120443"/>
                    <a:gd name="connsiteY6" fmla="*/ 206759 h 2467029"/>
                    <a:gd name="connsiteX7" fmla="*/ 3112347 w 3120443"/>
                    <a:gd name="connsiteY7" fmla="*/ 920 h 2467029"/>
                    <a:gd name="connsiteX8" fmla="*/ 2965885 w 3120443"/>
                    <a:gd name="connsiteY8" fmla="*/ 143424 h 2467029"/>
                    <a:gd name="connsiteX9" fmla="*/ 2708586 w 3120443"/>
                    <a:gd name="connsiteY9" fmla="*/ 289887 h 2467029"/>
                    <a:gd name="connsiteX10" fmla="*/ 2201906 w 3120443"/>
                    <a:gd name="connsiteY10" fmla="*/ 531351 h 2467029"/>
                    <a:gd name="connsiteX11" fmla="*/ 1532929 w 3120443"/>
                    <a:gd name="connsiteY11" fmla="*/ 1085533 h 2467029"/>
                    <a:gd name="connsiteX12" fmla="*/ 887703 w 3120443"/>
                    <a:gd name="connsiteY12" fmla="*/ 1275538 h 2467029"/>
                    <a:gd name="connsiteX13" fmla="*/ 571028 w 3120443"/>
                    <a:gd name="connsiteY13" fmla="*/ 1560546 h 2467029"/>
                    <a:gd name="connsiteX14" fmla="*/ 242477 w 3120443"/>
                    <a:gd name="connsiteY14" fmla="*/ 1829720 h 2467029"/>
                    <a:gd name="connsiteX15" fmla="*/ 16846 w 3120443"/>
                    <a:gd name="connsiteY15" fmla="*/ 2467029 h 246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20443" h="2467029">
                      <a:moveTo>
                        <a:pt x="16846" y="2467029"/>
                      </a:moveTo>
                      <a:cubicBezTo>
                        <a:pt x="-14821" y="2258551"/>
                        <a:pt x="1012" y="2133201"/>
                        <a:pt x="40597" y="1794094"/>
                      </a:cubicBezTo>
                      <a:cubicBezTo>
                        <a:pt x="99314" y="1619923"/>
                        <a:pt x="227964" y="1608707"/>
                        <a:pt x="361231" y="1469502"/>
                      </a:cubicBezTo>
                      <a:cubicBezTo>
                        <a:pt x="494498" y="1330297"/>
                        <a:pt x="615890" y="1109944"/>
                        <a:pt x="772908" y="1002406"/>
                      </a:cubicBezTo>
                      <a:cubicBezTo>
                        <a:pt x="929926" y="894868"/>
                        <a:pt x="1121911" y="972058"/>
                        <a:pt x="1335007" y="879694"/>
                      </a:cubicBezTo>
                      <a:cubicBezTo>
                        <a:pt x="1528311" y="755663"/>
                        <a:pt x="1844987" y="501662"/>
                        <a:pt x="2098986" y="404681"/>
                      </a:cubicBezTo>
                      <a:cubicBezTo>
                        <a:pt x="2321318" y="287907"/>
                        <a:pt x="2511984" y="274052"/>
                        <a:pt x="2680877" y="206759"/>
                      </a:cubicBezTo>
                      <a:cubicBezTo>
                        <a:pt x="2849770" y="139466"/>
                        <a:pt x="3072103" y="12795"/>
                        <a:pt x="3112347" y="920"/>
                      </a:cubicBezTo>
                      <a:cubicBezTo>
                        <a:pt x="3152591" y="-10955"/>
                        <a:pt x="3033178" y="95263"/>
                        <a:pt x="2965885" y="143424"/>
                      </a:cubicBezTo>
                      <a:cubicBezTo>
                        <a:pt x="2898592" y="191585"/>
                        <a:pt x="2828659" y="223913"/>
                        <a:pt x="2708586" y="289887"/>
                      </a:cubicBezTo>
                      <a:lnTo>
                        <a:pt x="2201906" y="531351"/>
                      </a:lnTo>
                      <a:cubicBezTo>
                        <a:pt x="1879953" y="613159"/>
                        <a:pt x="1755921" y="900806"/>
                        <a:pt x="1532929" y="1085533"/>
                      </a:cubicBezTo>
                      <a:cubicBezTo>
                        <a:pt x="1327750" y="1223419"/>
                        <a:pt x="1110035" y="1233974"/>
                        <a:pt x="887703" y="1275538"/>
                      </a:cubicBezTo>
                      <a:cubicBezTo>
                        <a:pt x="728706" y="1356686"/>
                        <a:pt x="730026" y="1375819"/>
                        <a:pt x="571028" y="1560546"/>
                      </a:cubicBezTo>
                      <a:cubicBezTo>
                        <a:pt x="502415" y="1663465"/>
                        <a:pt x="311090" y="1726801"/>
                        <a:pt x="242477" y="1829720"/>
                      </a:cubicBezTo>
                      <a:cubicBezTo>
                        <a:pt x="198935" y="2228202"/>
                        <a:pt x="92056" y="2254593"/>
                        <a:pt x="16846" y="24670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1" name="Freeform: Shape 260">
                  <a:extLst>
                    <a:ext uri="{FF2B5EF4-FFF2-40B4-BE49-F238E27FC236}">
                      <a16:creationId xmlns:a16="http://schemas.microsoft.com/office/drawing/2014/main" id="{2E52BD5C-0A3A-4153-9B0E-339E43F7C3E3}"/>
                    </a:ext>
                  </a:extLst>
                </p:cNvPr>
                <p:cNvSpPr/>
                <p:nvPr/>
              </p:nvSpPr>
              <p:spPr>
                <a:xfrm>
                  <a:off x="1702130" y="1274618"/>
                  <a:ext cx="3028208" cy="1785257"/>
                </a:xfrm>
                <a:custGeom>
                  <a:avLst/>
                  <a:gdLst>
                    <a:gd name="connsiteX0" fmla="*/ 0 w 3028208"/>
                    <a:gd name="connsiteY0" fmla="*/ 1785257 h 1785257"/>
                    <a:gd name="connsiteX1" fmla="*/ 245423 w 3028208"/>
                    <a:gd name="connsiteY1" fmla="*/ 1155865 h 1785257"/>
                    <a:gd name="connsiteX2" fmla="*/ 1235034 w 3028208"/>
                    <a:gd name="connsiteY2" fmla="*/ 641268 h 1785257"/>
                    <a:gd name="connsiteX3" fmla="*/ 1622961 w 3028208"/>
                    <a:gd name="connsiteY3" fmla="*/ 304800 h 1785257"/>
                    <a:gd name="connsiteX4" fmla="*/ 3028208 w 3028208"/>
                    <a:gd name="connsiteY4" fmla="*/ 0 h 1785257"/>
                    <a:gd name="connsiteX5" fmla="*/ 2101932 w 3028208"/>
                    <a:gd name="connsiteY5" fmla="*/ 423553 h 1785257"/>
                    <a:gd name="connsiteX6" fmla="*/ 1638795 w 3028208"/>
                    <a:gd name="connsiteY6" fmla="*/ 471055 h 1785257"/>
                    <a:gd name="connsiteX7" fmla="*/ 1199408 w 3028208"/>
                    <a:gd name="connsiteY7" fmla="*/ 878774 h 1785257"/>
                    <a:gd name="connsiteX8" fmla="*/ 0 w 3028208"/>
                    <a:gd name="connsiteY8" fmla="*/ 1785257 h 1785257"/>
                    <a:gd name="connsiteX0" fmla="*/ 0 w 3028208"/>
                    <a:gd name="connsiteY0" fmla="*/ 1785257 h 1785257"/>
                    <a:gd name="connsiteX1" fmla="*/ 245423 w 3028208"/>
                    <a:gd name="connsiteY1" fmla="*/ 1155865 h 1785257"/>
                    <a:gd name="connsiteX2" fmla="*/ 1235034 w 3028208"/>
                    <a:gd name="connsiteY2" fmla="*/ 641268 h 1785257"/>
                    <a:gd name="connsiteX3" fmla="*/ 1622961 w 3028208"/>
                    <a:gd name="connsiteY3" fmla="*/ 304800 h 1785257"/>
                    <a:gd name="connsiteX4" fmla="*/ 3028208 w 3028208"/>
                    <a:gd name="connsiteY4" fmla="*/ 0 h 1785257"/>
                    <a:gd name="connsiteX5" fmla="*/ 2101932 w 3028208"/>
                    <a:gd name="connsiteY5" fmla="*/ 423553 h 1785257"/>
                    <a:gd name="connsiteX6" fmla="*/ 1638795 w 3028208"/>
                    <a:gd name="connsiteY6" fmla="*/ 471055 h 1785257"/>
                    <a:gd name="connsiteX7" fmla="*/ 1199408 w 3028208"/>
                    <a:gd name="connsiteY7" fmla="*/ 878774 h 1785257"/>
                    <a:gd name="connsiteX8" fmla="*/ 0 w 3028208"/>
                    <a:gd name="connsiteY8" fmla="*/ 1785257 h 1785257"/>
                    <a:gd name="connsiteX0" fmla="*/ 0 w 3028208"/>
                    <a:gd name="connsiteY0" fmla="*/ 1785257 h 1785257"/>
                    <a:gd name="connsiteX1" fmla="*/ 245423 w 3028208"/>
                    <a:gd name="connsiteY1" fmla="*/ 1155865 h 1785257"/>
                    <a:gd name="connsiteX2" fmla="*/ 1235034 w 3028208"/>
                    <a:gd name="connsiteY2" fmla="*/ 641268 h 1785257"/>
                    <a:gd name="connsiteX3" fmla="*/ 1622961 w 3028208"/>
                    <a:gd name="connsiteY3" fmla="*/ 304800 h 1785257"/>
                    <a:gd name="connsiteX4" fmla="*/ 3028208 w 3028208"/>
                    <a:gd name="connsiteY4" fmla="*/ 0 h 1785257"/>
                    <a:gd name="connsiteX5" fmla="*/ 2101932 w 3028208"/>
                    <a:gd name="connsiteY5" fmla="*/ 423553 h 1785257"/>
                    <a:gd name="connsiteX6" fmla="*/ 1638795 w 3028208"/>
                    <a:gd name="connsiteY6" fmla="*/ 471055 h 1785257"/>
                    <a:gd name="connsiteX7" fmla="*/ 1199408 w 3028208"/>
                    <a:gd name="connsiteY7" fmla="*/ 878774 h 1785257"/>
                    <a:gd name="connsiteX8" fmla="*/ 0 w 3028208"/>
                    <a:gd name="connsiteY8" fmla="*/ 1785257 h 1785257"/>
                    <a:gd name="connsiteX0" fmla="*/ 0 w 3028208"/>
                    <a:gd name="connsiteY0" fmla="*/ 1785257 h 1785257"/>
                    <a:gd name="connsiteX1" fmla="*/ 245423 w 3028208"/>
                    <a:gd name="connsiteY1" fmla="*/ 1155865 h 1785257"/>
                    <a:gd name="connsiteX2" fmla="*/ 748145 w 3028208"/>
                    <a:gd name="connsiteY2" fmla="*/ 926276 h 1785257"/>
                    <a:gd name="connsiteX3" fmla="*/ 1235034 w 3028208"/>
                    <a:gd name="connsiteY3" fmla="*/ 641268 h 1785257"/>
                    <a:gd name="connsiteX4" fmla="*/ 1622961 w 3028208"/>
                    <a:gd name="connsiteY4" fmla="*/ 304800 h 1785257"/>
                    <a:gd name="connsiteX5" fmla="*/ 3028208 w 3028208"/>
                    <a:gd name="connsiteY5" fmla="*/ 0 h 1785257"/>
                    <a:gd name="connsiteX6" fmla="*/ 2101932 w 3028208"/>
                    <a:gd name="connsiteY6" fmla="*/ 423553 h 1785257"/>
                    <a:gd name="connsiteX7" fmla="*/ 1638795 w 3028208"/>
                    <a:gd name="connsiteY7" fmla="*/ 471055 h 1785257"/>
                    <a:gd name="connsiteX8" fmla="*/ 1199408 w 3028208"/>
                    <a:gd name="connsiteY8" fmla="*/ 878774 h 1785257"/>
                    <a:gd name="connsiteX9" fmla="*/ 0 w 3028208"/>
                    <a:gd name="connsiteY9" fmla="*/ 1785257 h 1785257"/>
                    <a:gd name="connsiteX0" fmla="*/ 0 w 3028208"/>
                    <a:gd name="connsiteY0" fmla="*/ 1785257 h 1785257"/>
                    <a:gd name="connsiteX1" fmla="*/ 245423 w 3028208"/>
                    <a:gd name="connsiteY1" fmla="*/ 1155865 h 1785257"/>
                    <a:gd name="connsiteX2" fmla="*/ 748145 w 3028208"/>
                    <a:gd name="connsiteY2" fmla="*/ 926276 h 1785257"/>
                    <a:gd name="connsiteX3" fmla="*/ 1235034 w 3028208"/>
                    <a:gd name="connsiteY3" fmla="*/ 641268 h 1785257"/>
                    <a:gd name="connsiteX4" fmla="*/ 1622961 w 3028208"/>
                    <a:gd name="connsiteY4" fmla="*/ 304800 h 1785257"/>
                    <a:gd name="connsiteX5" fmla="*/ 3028208 w 3028208"/>
                    <a:gd name="connsiteY5" fmla="*/ 0 h 1785257"/>
                    <a:gd name="connsiteX6" fmla="*/ 2101932 w 3028208"/>
                    <a:gd name="connsiteY6" fmla="*/ 423553 h 1785257"/>
                    <a:gd name="connsiteX7" fmla="*/ 1638795 w 3028208"/>
                    <a:gd name="connsiteY7" fmla="*/ 471055 h 1785257"/>
                    <a:gd name="connsiteX8" fmla="*/ 1199408 w 3028208"/>
                    <a:gd name="connsiteY8" fmla="*/ 878774 h 1785257"/>
                    <a:gd name="connsiteX9" fmla="*/ 0 w 3028208"/>
                    <a:gd name="connsiteY9" fmla="*/ 1785257 h 1785257"/>
                    <a:gd name="connsiteX0" fmla="*/ 0 w 3028208"/>
                    <a:gd name="connsiteY0" fmla="*/ 1785257 h 1785257"/>
                    <a:gd name="connsiteX1" fmla="*/ 245423 w 3028208"/>
                    <a:gd name="connsiteY1" fmla="*/ 1155865 h 1785257"/>
                    <a:gd name="connsiteX2" fmla="*/ 748145 w 3028208"/>
                    <a:gd name="connsiteY2" fmla="*/ 926276 h 1785257"/>
                    <a:gd name="connsiteX3" fmla="*/ 1235034 w 3028208"/>
                    <a:gd name="connsiteY3" fmla="*/ 641268 h 1785257"/>
                    <a:gd name="connsiteX4" fmla="*/ 1622961 w 3028208"/>
                    <a:gd name="connsiteY4" fmla="*/ 304800 h 1785257"/>
                    <a:gd name="connsiteX5" fmla="*/ 3028208 w 3028208"/>
                    <a:gd name="connsiteY5" fmla="*/ 0 h 1785257"/>
                    <a:gd name="connsiteX6" fmla="*/ 2101932 w 3028208"/>
                    <a:gd name="connsiteY6" fmla="*/ 423553 h 1785257"/>
                    <a:gd name="connsiteX7" fmla="*/ 1638795 w 3028208"/>
                    <a:gd name="connsiteY7" fmla="*/ 471055 h 1785257"/>
                    <a:gd name="connsiteX8" fmla="*/ 1199408 w 3028208"/>
                    <a:gd name="connsiteY8" fmla="*/ 878774 h 1785257"/>
                    <a:gd name="connsiteX9" fmla="*/ 0 w 3028208"/>
                    <a:gd name="connsiteY9" fmla="*/ 1785257 h 1785257"/>
                    <a:gd name="connsiteX0" fmla="*/ 0 w 3028208"/>
                    <a:gd name="connsiteY0" fmla="*/ 1785257 h 1785257"/>
                    <a:gd name="connsiteX1" fmla="*/ 245423 w 3028208"/>
                    <a:gd name="connsiteY1" fmla="*/ 1155865 h 1785257"/>
                    <a:gd name="connsiteX2" fmla="*/ 748145 w 3028208"/>
                    <a:gd name="connsiteY2" fmla="*/ 926276 h 1785257"/>
                    <a:gd name="connsiteX3" fmla="*/ 1235034 w 3028208"/>
                    <a:gd name="connsiteY3" fmla="*/ 641268 h 1785257"/>
                    <a:gd name="connsiteX4" fmla="*/ 1622961 w 3028208"/>
                    <a:gd name="connsiteY4" fmla="*/ 304800 h 1785257"/>
                    <a:gd name="connsiteX5" fmla="*/ 3028208 w 3028208"/>
                    <a:gd name="connsiteY5" fmla="*/ 0 h 1785257"/>
                    <a:gd name="connsiteX6" fmla="*/ 2101932 w 3028208"/>
                    <a:gd name="connsiteY6" fmla="*/ 423553 h 1785257"/>
                    <a:gd name="connsiteX7" fmla="*/ 1638795 w 3028208"/>
                    <a:gd name="connsiteY7" fmla="*/ 471055 h 1785257"/>
                    <a:gd name="connsiteX8" fmla="*/ 1199408 w 3028208"/>
                    <a:gd name="connsiteY8" fmla="*/ 878774 h 1785257"/>
                    <a:gd name="connsiteX9" fmla="*/ 0 w 3028208"/>
                    <a:gd name="connsiteY9" fmla="*/ 1785257 h 1785257"/>
                    <a:gd name="connsiteX0" fmla="*/ 0 w 3028208"/>
                    <a:gd name="connsiteY0" fmla="*/ 1785257 h 1785257"/>
                    <a:gd name="connsiteX1" fmla="*/ 245423 w 3028208"/>
                    <a:gd name="connsiteY1" fmla="*/ 1155865 h 1785257"/>
                    <a:gd name="connsiteX2" fmla="*/ 748145 w 3028208"/>
                    <a:gd name="connsiteY2" fmla="*/ 926276 h 1785257"/>
                    <a:gd name="connsiteX3" fmla="*/ 1235034 w 3028208"/>
                    <a:gd name="connsiteY3" fmla="*/ 641268 h 1785257"/>
                    <a:gd name="connsiteX4" fmla="*/ 1622961 w 3028208"/>
                    <a:gd name="connsiteY4" fmla="*/ 304800 h 1785257"/>
                    <a:gd name="connsiteX5" fmla="*/ 2165267 w 3028208"/>
                    <a:gd name="connsiteY5" fmla="*/ 253340 h 1785257"/>
                    <a:gd name="connsiteX6" fmla="*/ 3028208 w 3028208"/>
                    <a:gd name="connsiteY6" fmla="*/ 0 h 1785257"/>
                    <a:gd name="connsiteX7" fmla="*/ 2101932 w 3028208"/>
                    <a:gd name="connsiteY7" fmla="*/ 423553 h 1785257"/>
                    <a:gd name="connsiteX8" fmla="*/ 1638795 w 3028208"/>
                    <a:gd name="connsiteY8" fmla="*/ 471055 h 1785257"/>
                    <a:gd name="connsiteX9" fmla="*/ 1199408 w 3028208"/>
                    <a:gd name="connsiteY9" fmla="*/ 878774 h 1785257"/>
                    <a:gd name="connsiteX10" fmla="*/ 0 w 3028208"/>
                    <a:gd name="connsiteY10" fmla="*/ 1785257 h 1785257"/>
                    <a:gd name="connsiteX0" fmla="*/ 0 w 3028208"/>
                    <a:gd name="connsiteY0" fmla="*/ 1785257 h 1785257"/>
                    <a:gd name="connsiteX1" fmla="*/ 245423 w 3028208"/>
                    <a:gd name="connsiteY1" fmla="*/ 1155865 h 1785257"/>
                    <a:gd name="connsiteX2" fmla="*/ 748145 w 3028208"/>
                    <a:gd name="connsiteY2" fmla="*/ 926276 h 1785257"/>
                    <a:gd name="connsiteX3" fmla="*/ 1235034 w 3028208"/>
                    <a:gd name="connsiteY3" fmla="*/ 641268 h 1785257"/>
                    <a:gd name="connsiteX4" fmla="*/ 1622961 w 3028208"/>
                    <a:gd name="connsiteY4" fmla="*/ 304800 h 1785257"/>
                    <a:gd name="connsiteX5" fmla="*/ 2165267 w 3028208"/>
                    <a:gd name="connsiteY5" fmla="*/ 253340 h 1785257"/>
                    <a:gd name="connsiteX6" fmla="*/ 3028208 w 3028208"/>
                    <a:gd name="connsiteY6" fmla="*/ 0 h 1785257"/>
                    <a:gd name="connsiteX7" fmla="*/ 2101932 w 3028208"/>
                    <a:gd name="connsiteY7" fmla="*/ 423553 h 1785257"/>
                    <a:gd name="connsiteX8" fmla="*/ 1638795 w 3028208"/>
                    <a:gd name="connsiteY8" fmla="*/ 471055 h 1785257"/>
                    <a:gd name="connsiteX9" fmla="*/ 1199408 w 3028208"/>
                    <a:gd name="connsiteY9" fmla="*/ 878774 h 1785257"/>
                    <a:gd name="connsiteX10" fmla="*/ 0 w 3028208"/>
                    <a:gd name="connsiteY10" fmla="*/ 1785257 h 1785257"/>
                    <a:gd name="connsiteX0" fmla="*/ 0 w 3028208"/>
                    <a:gd name="connsiteY0" fmla="*/ 1785257 h 1785257"/>
                    <a:gd name="connsiteX1" fmla="*/ 245423 w 3028208"/>
                    <a:gd name="connsiteY1" fmla="*/ 1155865 h 1785257"/>
                    <a:gd name="connsiteX2" fmla="*/ 748145 w 3028208"/>
                    <a:gd name="connsiteY2" fmla="*/ 926276 h 1785257"/>
                    <a:gd name="connsiteX3" fmla="*/ 1235034 w 3028208"/>
                    <a:gd name="connsiteY3" fmla="*/ 641268 h 1785257"/>
                    <a:gd name="connsiteX4" fmla="*/ 1622961 w 3028208"/>
                    <a:gd name="connsiteY4" fmla="*/ 304800 h 1785257"/>
                    <a:gd name="connsiteX5" fmla="*/ 2165267 w 3028208"/>
                    <a:gd name="connsiteY5" fmla="*/ 253340 h 1785257"/>
                    <a:gd name="connsiteX6" fmla="*/ 2470067 w 3028208"/>
                    <a:gd name="connsiteY6" fmla="*/ 122712 h 1785257"/>
                    <a:gd name="connsiteX7" fmla="*/ 3028208 w 3028208"/>
                    <a:gd name="connsiteY7" fmla="*/ 0 h 1785257"/>
                    <a:gd name="connsiteX8" fmla="*/ 2101932 w 3028208"/>
                    <a:gd name="connsiteY8" fmla="*/ 423553 h 1785257"/>
                    <a:gd name="connsiteX9" fmla="*/ 1638795 w 3028208"/>
                    <a:gd name="connsiteY9" fmla="*/ 471055 h 1785257"/>
                    <a:gd name="connsiteX10" fmla="*/ 1199408 w 3028208"/>
                    <a:gd name="connsiteY10" fmla="*/ 878774 h 1785257"/>
                    <a:gd name="connsiteX11" fmla="*/ 0 w 3028208"/>
                    <a:gd name="connsiteY11" fmla="*/ 1785257 h 1785257"/>
                    <a:gd name="connsiteX0" fmla="*/ 0 w 3028208"/>
                    <a:gd name="connsiteY0" fmla="*/ 1785257 h 1785257"/>
                    <a:gd name="connsiteX1" fmla="*/ 245423 w 3028208"/>
                    <a:gd name="connsiteY1" fmla="*/ 1155865 h 1785257"/>
                    <a:gd name="connsiteX2" fmla="*/ 748145 w 3028208"/>
                    <a:gd name="connsiteY2" fmla="*/ 926276 h 1785257"/>
                    <a:gd name="connsiteX3" fmla="*/ 1235034 w 3028208"/>
                    <a:gd name="connsiteY3" fmla="*/ 641268 h 1785257"/>
                    <a:gd name="connsiteX4" fmla="*/ 1622961 w 3028208"/>
                    <a:gd name="connsiteY4" fmla="*/ 304800 h 1785257"/>
                    <a:gd name="connsiteX5" fmla="*/ 2165267 w 3028208"/>
                    <a:gd name="connsiteY5" fmla="*/ 253340 h 1785257"/>
                    <a:gd name="connsiteX6" fmla="*/ 2470067 w 3028208"/>
                    <a:gd name="connsiteY6" fmla="*/ 122712 h 1785257"/>
                    <a:gd name="connsiteX7" fmla="*/ 3028208 w 3028208"/>
                    <a:gd name="connsiteY7" fmla="*/ 0 h 1785257"/>
                    <a:gd name="connsiteX8" fmla="*/ 2101932 w 3028208"/>
                    <a:gd name="connsiteY8" fmla="*/ 451262 h 1785257"/>
                    <a:gd name="connsiteX9" fmla="*/ 1638795 w 3028208"/>
                    <a:gd name="connsiteY9" fmla="*/ 471055 h 1785257"/>
                    <a:gd name="connsiteX10" fmla="*/ 1199408 w 3028208"/>
                    <a:gd name="connsiteY10" fmla="*/ 878774 h 1785257"/>
                    <a:gd name="connsiteX11" fmla="*/ 0 w 3028208"/>
                    <a:gd name="connsiteY11" fmla="*/ 1785257 h 1785257"/>
                    <a:gd name="connsiteX0" fmla="*/ 0 w 3028208"/>
                    <a:gd name="connsiteY0" fmla="*/ 1785257 h 1785257"/>
                    <a:gd name="connsiteX1" fmla="*/ 245423 w 3028208"/>
                    <a:gd name="connsiteY1" fmla="*/ 1155865 h 1785257"/>
                    <a:gd name="connsiteX2" fmla="*/ 748145 w 3028208"/>
                    <a:gd name="connsiteY2" fmla="*/ 926276 h 1785257"/>
                    <a:gd name="connsiteX3" fmla="*/ 1235034 w 3028208"/>
                    <a:gd name="connsiteY3" fmla="*/ 641268 h 1785257"/>
                    <a:gd name="connsiteX4" fmla="*/ 1622961 w 3028208"/>
                    <a:gd name="connsiteY4" fmla="*/ 304800 h 1785257"/>
                    <a:gd name="connsiteX5" fmla="*/ 2165267 w 3028208"/>
                    <a:gd name="connsiteY5" fmla="*/ 253340 h 1785257"/>
                    <a:gd name="connsiteX6" fmla="*/ 2470067 w 3028208"/>
                    <a:gd name="connsiteY6" fmla="*/ 122712 h 1785257"/>
                    <a:gd name="connsiteX7" fmla="*/ 3028208 w 3028208"/>
                    <a:gd name="connsiteY7" fmla="*/ 0 h 1785257"/>
                    <a:gd name="connsiteX8" fmla="*/ 2101932 w 3028208"/>
                    <a:gd name="connsiteY8" fmla="*/ 451262 h 1785257"/>
                    <a:gd name="connsiteX9" fmla="*/ 1638795 w 3028208"/>
                    <a:gd name="connsiteY9" fmla="*/ 471055 h 1785257"/>
                    <a:gd name="connsiteX10" fmla="*/ 1199408 w 3028208"/>
                    <a:gd name="connsiteY10" fmla="*/ 878774 h 1785257"/>
                    <a:gd name="connsiteX11" fmla="*/ 0 w 3028208"/>
                    <a:gd name="connsiteY11" fmla="*/ 1785257 h 1785257"/>
                    <a:gd name="connsiteX0" fmla="*/ 0 w 3028208"/>
                    <a:gd name="connsiteY0" fmla="*/ 1785257 h 1785257"/>
                    <a:gd name="connsiteX1" fmla="*/ 245423 w 3028208"/>
                    <a:gd name="connsiteY1" fmla="*/ 1155865 h 1785257"/>
                    <a:gd name="connsiteX2" fmla="*/ 748145 w 3028208"/>
                    <a:gd name="connsiteY2" fmla="*/ 926276 h 1785257"/>
                    <a:gd name="connsiteX3" fmla="*/ 1235034 w 3028208"/>
                    <a:gd name="connsiteY3" fmla="*/ 641268 h 1785257"/>
                    <a:gd name="connsiteX4" fmla="*/ 1622961 w 3028208"/>
                    <a:gd name="connsiteY4" fmla="*/ 304800 h 1785257"/>
                    <a:gd name="connsiteX5" fmla="*/ 2165267 w 3028208"/>
                    <a:gd name="connsiteY5" fmla="*/ 253340 h 1785257"/>
                    <a:gd name="connsiteX6" fmla="*/ 2470067 w 3028208"/>
                    <a:gd name="connsiteY6" fmla="*/ 122712 h 1785257"/>
                    <a:gd name="connsiteX7" fmla="*/ 3028208 w 3028208"/>
                    <a:gd name="connsiteY7" fmla="*/ 0 h 1785257"/>
                    <a:gd name="connsiteX8" fmla="*/ 2101932 w 3028208"/>
                    <a:gd name="connsiteY8" fmla="*/ 451262 h 1785257"/>
                    <a:gd name="connsiteX9" fmla="*/ 1638795 w 3028208"/>
                    <a:gd name="connsiteY9" fmla="*/ 471055 h 1785257"/>
                    <a:gd name="connsiteX10" fmla="*/ 1199408 w 3028208"/>
                    <a:gd name="connsiteY10" fmla="*/ 878774 h 1785257"/>
                    <a:gd name="connsiteX11" fmla="*/ 0 w 3028208"/>
                    <a:gd name="connsiteY11" fmla="*/ 1785257 h 1785257"/>
                    <a:gd name="connsiteX0" fmla="*/ 0 w 3028208"/>
                    <a:gd name="connsiteY0" fmla="*/ 1785257 h 1785257"/>
                    <a:gd name="connsiteX1" fmla="*/ 245423 w 3028208"/>
                    <a:gd name="connsiteY1" fmla="*/ 1155865 h 1785257"/>
                    <a:gd name="connsiteX2" fmla="*/ 748145 w 3028208"/>
                    <a:gd name="connsiteY2" fmla="*/ 926276 h 1785257"/>
                    <a:gd name="connsiteX3" fmla="*/ 1235034 w 3028208"/>
                    <a:gd name="connsiteY3" fmla="*/ 641268 h 1785257"/>
                    <a:gd name="connsiteX4" fmla="*/ 1622961 w 3028208"/>
                    <a:gd name="connsiteY4" fmla="*/ 304800 h 1785257"/>
                    <a:gd name="connsiteX5" fmla="*/ 2165267 w 3028208"/>
                    <a:gd name="connsiteY5" fmla="*/ 253340 h 1785257"/>
                    <a:gd name="connsiteX6" fmla="*/ 2470067 w 3028208"/>
                    <a:gd name="connsiteY6" fmla="*/ 122712 h 1785257"/>
                    <a:gd name="connsiteX7" fmla="*/ 3028208 w 3028208"/>
                    <a:gd name="connsiteY7" fmla="*/ 0 h 1785257"/>
                    <a:gd name="connsiteX8" fmla="*/ 2101932 w 3028208"/>
                    <a:gd name="connsiteY8" fmla="*/ 451262 h 1785257"/>
                    <a:gd name="connsiteX9" fmla="*/ 1638795 w 3028208"/>
                    <a:gd name="connsiteY9" fmla="*/ 471055 h 1785257"/>
                    <a:gd name="connsiteX10" fmla="*/ 1199408 w 3028208"/>
                    <a:gd name="connsiteY10" fmla="*/ 878774 h 1785257"/>
                    <a:gd name="connsiteX11" fmla="*/ 0 w 3028208"/>
                    <a:gd name="connsiteY11" fmla="*/ 1785257 h 1785257"/>
                    <a:gd name="connsiteX0" fmla="*/ 0 w 3028208"/>
                    <a:gd name="connsiteY0" fmla="*/ 1785257 h 1785257"/>
                    <a:gd name="connsiteX1" fmla="*/ 245423 w 3028208"/>
                    <a:gd name="connsiteY1" fmla="*/ 1155865 h 1785257"/>
                    <a:gd name="connsiteX2" fmla="*/ 748145 w 3028208"/>
                    <a:gd name="connsiteY2" fmla="*/ 926276 h 1785257"/>
                    <a:gd name="connsiteX3" fmla="*/ 1235034 w 3028208"/>
                    <a:gd name="connsiteY3" fmla="*/ 641268 h 1785257"/>
                    <a:gd name="connsiteX4" fmla="*/ 1622961 w 3028208"/>
                    <a:gd name="connsiteY4" fmla="*/ 304800 h 1785257"/>
                    <a:gd name="connsiteX5" fmla="*/ 2165267 w 3028208"/>
                    <a:gd name="connsiteY5" fmla="*/ 253340 h 1785257"/>
                    <a:gd name="connsiteX6" fmla="*/ 2470067 w 3028208"/>
                    <a:gd name="connsiteY6" fmla="*/ 122712 h 1785257"/>
                    <a:gd name="connsiteX7" fmla="*/ 3028208 w 3028208"/>
                    <a:gd name="connsiteY7" fmla="*/ 0 h 1785257"/>
                    <a:gd name="connsiteX8" fmla="*/ 2101932 w 3028208"/>
                    <a:gd name="connsiteY8" fmla="*/ 451262 h 1785257"/>
                    <a:gd name="connsiteX9" fmla="*/ 1638795 w 3028208"/>
                    <a:gd name="connsiteY9" fmla="*/ 471055 h 1785257"/>
                    <a:gd name="connsiteX10" fmla="*/ 1199408 w 3028208"/>
                    <a:gd name="connsiteY10" fmla="*/ 878774 h 1785257"/>
                    <a:gd name="connsiteX11" fmla="*/ 332509 w 3028208"/>
                    <a:gd name="connsiteY11" fmla="*/ 1365663 h 1785257"/>
                    <a:gd name="connsiteX12" fmla="*/ 0 w 3028208"/>
                    <a:gd name="connsiteY12" fmla="*/ 1785257 h 1785257"/>
                    <a:gd name="connsiteX0" fmla="*/ 0 w 3028208"/>
                    <a:gd name="connsiteY0" fmla="*/ 1785257 h 1785257"/>
                    <a:gd name="connsiteX1" fmla="*/ 245423 w 3028208"/>
                    <a:gd name="connsiteY1" fmla="*/ 1155865 h 1785257"/>
                    <a:gd name="connsiteX2" fmla="*/ 748145 w 3028208"/>
                    <a:gd name="connsiteY2" fmla="*/ 926276 h 1785257"/>
                    <a:gd name="connsiteX3" fmla="*/ 1235034 w 3028208"/>
                    <a:gd name="connsiteY3" fmla="*/ 641268 h 1785257"/>
                    <a:gd name="connsiteX4" fmla="*/ 1622961 w 3028208"/>
                    <a:gd name="connsiteY4" fmla="*/ 304800 h 1785257"/>
                    <a:gd name="connsiteX5" fmla="*/ 2165267 w 3028208"/>
                    <a:gd name="connsiteY5" fmla="*/ 253340 h 1785257"/>
                    <a:gd name="connsiteX6" fmla="*/ 2470067 w 3028208"/>
                    <a:gd name="connsiteY6" fmla="*/ 122712 h 1785257"/>
                    <a:gd name="connsiteX7" fmla="*/ 3028208 w 3028208"/>
                    <a:gd name="connsiteY7" fmla="*/ 0 h 1785257"/>
                    <a:gd name="connsiteX8" fmla="*/ 2101932 w 3028208"/>
                    <a:gd name="connsiteY8" fmla="*/ 451262 h 1785257"/>
                    <a:gd name="connsiteX9" fmla="*/ 1638795 w 3028208"/>
                    <a:gd name="connsiteY9" fmla="*/ 471055 h 1785257"/>
                    <a:gd name="connsiteX10" fmla="*/ 1199408 w 3028208"/>
                    <a:gd name="connsiteY10" fmla="*/ 878774 h 1785257"/>
                    <a:gd name="connsiteX11" fmla="*/ 332509 w 3028208"/>
                    <a:gd name="connsiteY11" fmla="*/ 1365663 h 1785257"/>
                    <a:gd name="connsiteX12" fmla="*/ 0 w 3028208"/>
                    <a:gd name="connsiteY12" fmla="*/ 1785257 h 1785257"/>
                    <a:gd name="connsiteX0" fmla="*/ 0 w 3028208"/>
                    <a:gd name="connsiteY0" fmla="*/ 1785257 h 1785257"/>
                    <a:gd name="connsiteX1" fmla="*/ 245423 w 3028208"/>
                    <a:gd name="connsiteY1" fmla="*/ 1155865 h 1785257"/>
                    <a:gd name="connsiteX2" fmla="*/ 748145 w 3028208"/>
                    <a:gd name="connsiteY2" fmla="*/ 926276 h 1785257"/>
                    <a:gd name="connsiteX3" fmla="*/ 1235034 w 3028208"/>
                    <a:gd name="connsiteY3" fmla="*/ 641268 h 1785257"/>
                    <a:gd name="connsiteX4" fmla="*/ 1622961 w 3028208"/>
                    <a:gd name="connsiteY4" fmla="*/ 304800 h 1785257"/>
                    <a:gd name="connsiteX5" fmla="*/ 2165267 w 3028208"/>
                    <a:gd name="connsiteY5" fmla="*/ 253340 h 1785257"/>
                    <a:gd name="connsiteX6" fmla="*/ 2470067 w 3028208"/>
                    <a:gd name="connsiteY6" fmla="*/ 122712 h 1785257"/>
                    <a:gd name="connsiteX7" fmla="*/ 3028208 w 3028208"/>
                    <a:gd name="connsiteY7" fmla="*/ 0 h 1785257"/>
                    <a:gd name="connsiteX8" fmla="*/ 2101932 w 3028208"/>
                    <a:gd name="connsiteY8" fmla="*/ 451262 h 1785257"/>
                    <a:gd name="connsiteX9" fmla="*/ 1638795 w 3028208"/>
                    <a:gd name="connsiteY9" fmla="*/ 471055 h 1785257"/>
                    <a:gd name="connsiteX10" fmla="*/ 1199408 w 3028208"/>
                    <a:gd name="connsiteY10" fmla="*/ 878774 h 1785257"/>
                    <a:gd name="connsiteX11" fmla="*/ 348343 w 3028208"/>
                    <a:gd name="connsiteY11" fmla="*/ 1337954 h 1785257"/>
                    <a:gd name="connsiteX12" fmla="*/ 0 w 3028208"/>
                    <a:gd name="connsiteY12" fmla="*/ 1785257 h 1785257"/>
                    <a:gd name="connsiteX0" fmla="*/ 0 w 3028208"/>
                    <a:gd name="connsiteY0" fmla="*/ 1785257 h 1785257"/>
                    <a:gd name="connsiteX1" fmla="*/ 245423 w 3028208"/>
                    <a:gd name="connsiteY1" fmla="*/ 1155865 h 1785257"/>
                    <a:gd name="connsiteX2" fmla="*/ 748145 w 3028208"/>
                    <a:gd name="connsiteY2" fmla="*/ 926276 h 1785257"/>
                    <a:gd name="connsiteX3" fmla="*/ 1235034 w 3028208"/>
                    <a:gd name="connsiteY3" fmla="*/ 641268 h 1785257"/>
                    <a:gd name="connsiteX4" fmla="*/ 1622961 w 3028208"/>
                    <a:gd name="connsiteY4" fmla="*/ 304800 h 1785257"/>
                    <a:gd name="connsiteX5" fmla="*/ 2165267 w 3028208"/>
                    <a:gd name="connsiteY5" fmla="*/ 253340 h 1785257"/>
                    <a:gd name="connsiteX6" fmla="*/ 2470067 w 3028208"/>
                    <a:gd name="connsiteY6" fmla="*/ 122712 h 1785257"/>
                    <a:gd name="connsiteX7" fmla="*/ 3028208 w 3028208"/>
                    <a:gd name="connsiteY7" fmla="*/ 0 h 1785257"/>
                    <a:gd name="connsiteX8" fmla="*/ 2101932 w 3028208"/>
                    <a:gd name="connsiteY8" fmla="*/ 451262 h 1785257"/>
                    <a:gd name="connsiteX9" fmla="*/ 1638795 w 3028208"/>
                    <a:gd name="connsiteY9" fmla="*/ 471055 h 1785257"/>
                    <a:gd name="connsiteX10" fmla="*/ 1199408 w 3028208"/>
                    <a:gd name="connsiteY10" fmla="*/ 878774 h 1785257"/>
                    <a:gd name="connsiteX11" fmla="*/ 348343 w 3028208"/>
                    <a:gd name="connsiteY11" fmla="*/ 1337954 h 1785257"/>
                    <a:gd name="connsiteX12" fmla="*/ 0 w 3028208"/>
                    <a:gd name="connsiteY12" fmla="*/ 1785257 h 1785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28208" h="1785257">
                      <a:moveTo>
                        <a:pt x="0" y="1785257"/>
                      </a:moveTo>
                      <a:cubicBezTo>
                        <a:pt x="81808" y="1575460"/>
                        <a:pt x="80488" y="1326078"/>
                        <a:pt x="245423" y="1155865"/>
                      </a:cubicBezTo>
                      <a:cubicBezTo>
                        <a:pt x="366815" y="1005444"/>
                        <a:pt x="583210" y="1012042"/>
                        <a:pt x="748145" y="926276"/>
                      </a:cubicBezTo>
                      <a:cubicBezTo>
                        <a:pt x="913080" y="840510"/>
                        <a:pt x="1085933" y="737590"/>
                        <a:pt x="1235034" y="641268"/>
                      </a:cubicBezTo>
                      <a:cubicBezTo>
                        <a:pt x="1356426" y="469736"/>
                        <a:pt x="1477818" y="333829"/>
                        <a:pt x="1622961" y="304800"/>
                      </a:cubicBezTo>
                      <a:cubicBezTo>
                        <a:pt x="1814286" y="308758"/>
                        <a:pt x="1973942" y="296883"/>
                        <a:pt x="2165267" y="253340"/>
                      </a:cubicBezTo>
                      <a:cubicBezTo>
                        <a:pt x="2274784" y="217714"/>
                        <a:pt x="2360550" y="158338"/>
                        <a:pt x="2470067" y="122712"/>
                      </a:cubicBezTo>
                      <a:lnTo>
                        <a:pt x="3028208" y="0"/>
                      </a:lnTo>
                      <a:lnTo>
                        <a:pt x="2101932" y="451262"/>
                      </a:lnTo>
                      <a:cubicBezTo>
                        <a:pt x="1892134" y="537030"/>
                        <a:pt x="1769423" y="436748"/>
                        <a:pt x="1638795" y="471055"/>
                      </a:cubicBezTo>
                      <a:lnTo>
                        <a:pt x="1199408" y="878774"/>
                      </a:lnTo>
                      <a:cubicBezTo>
                        <a:pt x="967179" y="1050307"/>
                        <a:pt x="738910" y="1190171"/>
                        <a:pt x="348343" y="1337954"/>
                      </a:cubicBezTo>
                      <a:cubicBezTo>
                        <a:pt x="232229" y="1487055"/>
                        <a:pt x="139865" y="1648031"/>
                        <a:pt x="0" y="178525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2" name="Freeform: Shape 261">
                  <a:extLst>
                    <a:ext uri="{FF2B5EF4-FFF2-40B4-BE49-F238E27FC236}">
                      <a16:creationId xmlns:a16="http://schemas.microsoft.com/office/drawing/2014/main" id="{EB31FDAF-5262-4C97-AA62-4EE5079BCFB9}"/>
                    </a:ext>
                  </a:extLst>
                </p:cNvPr>
                <p:cNvSpPr/>
                <p:nvPr/>
              </p:nvSpPr>
              <p:spPr>
                <a:xfrm>
                  <a:off x="1983179" y="1704347"/>
                  <a:ext cx="2240766" cy="1133856"/>
                </a:xfrm>
                <a:custGeom>
                  <a:avLst/>
                  <a:gdLst>
                    <a:gd name="connsiteX0" fmla="*/ 0 w 2224644"/>
                    <a:gd name="connsiteY0" fmla="*/ 1120239 h 1120239"/>
                    <a:gd name="connsiteX1" fmla="*/ 288966 w 2224644"/>
                    <a:gd name="connsiteY1" fmla="*/ 855023 h 1120239"/>
                    <a:gd name="connsiteX2" fmla="*/ 993569 w 2224644"/>
                    <a:gd name="connsiteY2" fmla="*/ 554181 h 1120239"/>
                    <a:gd name="connsiteX3" fmla="*/ 1504208 w 2224644"/>
                    <a:gd name="connsiteY3" fmla="*/ 209797 h 1120239"/>
                    <a:gd name="connsiteX4" fmla="*/ 2224644 w 2224644"/>
                    <a:gd name="connsiteY4" fmla="*/ 0 h 1120239"/>
                    <a:gd name="connsiteX5" fmla="*/ 1045029 w 2224644"/>
                    <a:gd name="connsiteY5" fmla="*/ 657101 h 1120239"/>
                    <a:gd name="connsiteX6" fmla="*/ 0 w 2224644"/>
                    <a:gd name="connsiteY6" fmla="*/ 1120239 h 1120239"/>
                    <a:gd name="connsiteX0" fmla="*/ 0 w 2224644"/>
                    <a:gd name="connsiteY0" fmla="*/ 1120239 h 1120239"/>
                    <a:gd name="connsiteX1" fmla="*/ 288966 w 2224644"/>
                    <a:gd name="connsiteY1" fmla="*/ 855023 h 1120239"/>
                    <a:gd name="connsiteX2" fmla="*/ 993569 w 2224644"/>
                    <a:gd name="connsiteY2" fmla="*/ 554181 h 1120239"/>
                    <a:gd name="connsiteX3" fmla="*/ 1504208 w 2224644"/>
                    <a:gd name="connsiteY3" fmla="*/ 209797 h 1120239"/>
                    <a:gd name="connsiteX4" fmla="*/ 2224644 w 2224644"/>
                    <a:gd name="connsiteY4" fmla="*/ 0 h 1120239"/>
                    <a:gd name="connsiteX5" fmla="*/ 1045029 w 2224644"/>
                    <a:gd name="connsiteY5" fmla="*/ 657101 h 1120239"/>
                    <a:gd name="connsiteX6" fmla="*/ 0 w 2224644"/>
                    <a:gd name="connsiteY6" fmla="*/ 1120239 h 1120239"/>
                    <a:gd name="connsiteX0" fmla="*/ 0 w 2224644"/>
                    <a:gd name="connsiteY0" fmla="*/ 1120239 h 1120239"/>
                    <a:gd name="connsiteX1" fmla="*/ 288966 w 2224644"/>
                    <a:gd name="connsiteY1" fmla="*/ 855023 h 1120239"/>
                    <a:gd name="connsiteX2" fmla="*/ 973777 w 2224644"/>
                    <a:gd name="connsiteY2" fmla="*/ 542306 h 1120239"/>
                    <a:gd name="connsiteX3" fmla="*/ 1504208 w 2224644"/>
                    <a:gd name="connsiteY3" fmla="*/ 209797 h 1120239"/>
                    <a:gd name="connsiteX4" fmla="*/ 2224644 w 2224644"/>
                    <a:gd name="connsiteY4" fmla="*/ 0 h 1120239"/>
                    <a:gd name="connsiteX5" fmla="*/ 1045029 w 2224644"/>
                    <a:gd name="connsiteY5" fmla="*/ 657101 h 1120239"/>
                    <a:gd name="connsiteX6" fmla="*/ 0 w 2224644"/>
                    <a:gd name="connsiteY6" fmla="*/ 1120239 h 1120239"/>
                    <a:gd name="connsiteX0" fmla="*/ 0 w 2224644"/>
                    <a:gd name="connsiteY0" fmla="*/ 1120239 h 1120239"/>
                    <a:gd name="connsiteX1" fmla="*/ 288966 w 2224644"/>
                    <a:gd name="connsiteY1" fmla="*/ 855023 h 1120239"/>
                    <a:gd name="connsiteX2" fmla="*/ 973777 w 2224644"/>
                    <a:gd name="connsiteY2" fmla="*/ 542306 h 1120239"/>
                    <a:gd name="connsiteX3" fmla="*/ 1504208 w 2224644"/>
                    <a:gd name="connsiteY3" fmla="*/ 209797 h 1120239"/>
                    <a:gd name="connsiteX4" fmla="*/ 2224644 w 2224644"/>
                    <a:gd name="connsiteY4" fmla="*/ 0 h 1120239"/>
                    <a:gd name="connsiteX5" fmla="*/ 1045029 w 2224644"/>
                    <a:gd name="connsiteY5" fmla="*/ 657101 h 1120239"/>
                    <a:gd name="connsiteX6" fmla="*/ 0 w 2224644"/>
                    <a:gd name="connsiteY6" fmla="*/ 1120239 h 1120239"/>
                    <a:gd name="connsiteX0" fmla="*/ 0 w 2224644"/>
                    <a:gd name="connsiteY0" fmla="*/ 1120239 h 1120239"/>
                    <a:gd name="connsiteX1" fmla="*/ 288966 w 2224644"/>
                    <a:gd name="connsiteY1" fmla="*/ 855023 h 1120239"/>
                    <a:gd name="connsiteX2" fmla="*/ 973777 w 2224644"/>
                    <a:gd name="connsiteY2" fmla="*/ 542306 h 1120239"/>
                    <a:gd name="connsiteX3" fmla="*/ 1504208 w 2224644"/>
                    <a:gd name="connsiteY3" fmla="*/ 209797 h 1120239"/>
                    <a:gd name="connsiteX4" fmla="*/ 2224644 w 2224644"/>
                    <a:gd name="connsiteY4" fmla="*/ 0 h 1120239"/>
                    <a:gd name="connsiteX5" fmla="*/ 1298369 w 2224644"/>
                    <a:gd name="connsiteY5" fmla="*/ 439387 h 1120239"/>
                    <a:gd name="connsiteX6" fmla="*/ 1045029 w 2224644"/>
                    <a:gd name="connsiteY6" fmla="*/ 657101 h 1120239"/>
                    <a:gd name="connsiteX7" fmla="*/ 0 w 2224644"/>
                    <a:gd name="connsiteY7" fmla="*/ 1120239 h 1120239"/>
                    <a:gd name="connsiteX0" fmla="*/ 0 w 2224644"/>
                    <a:gd name="connsiteY0" fmla="*/ 1120239 h 1120239"/>
                    <a:gd name="connsiteX1" fmla="*/ 288966 w 2224644"/>
                    <a:gd name="connsiteY1" fmla="*/ 855023 h 1120239"/>
                    <a:gd name="connsiteX2" fmla="*/ 973777 w 2224644"/>
                    <a:gd name="connsiteY2" fmla="*/ 542306 h 1120239"/>
                    <a:gd name="connsiteX3" fmla="*/ 1504208 w 2224644"/>
                    <a:gd name="connsiteY3" fmla="*/ 209797 h 1120239"/>
                    <a:gd name="connsiteX4" fmla="*/ 2224644 w 2224644"/>
                    <a:gd name="connsiteY4" fmla="*/ 0 h 1120239"/>
                    <a:gd name="connsiteX5" fmla="*/ 1298369 w 2224644"/>
                    <a:gd name="connsiteY5" fmla="*/ 439387 h 1120239"/>
                    <a:gd name="connsiteX6" fmla="*/ 1045029 w 2224644"/>
                    <a:gd name="connsiteY6" fmla="*/ 657101 h 1120239"/>
                    <a:gd name="connsiteX7" fmla="*/ 0 w 2224644"/>
                    <a:gd name="connsiteY7" fmla="*/ 1120239 h 1120239"/>
                    <a:gd name="connsiteX0" fmla="*/ 0 w 2224644"/>
                    <a:gd name="connsiteY0" fmla="*/ 1120239 h 1120239"/>
                    <a:gd name="connsiteX1" fmla="*/ 288966 w 2224644"/>
                    <a:gd name="connsiteY1" fmla="*/ 855023 h 1120239"/>
                    <a:gd name="connsiteX2" fmla="*/ 973777 w 2224644"/>
                    <a:gd name="connsiteY2" fmla="*/ 542306 h 1120239"/>
                    <a:gd name="connsiteX3" fmla="*/ 1504208 w 2224644"/>
                    <a:gd name="connsiteY3" fmla="*/ 209797 h 1120239"/>
                    <a:gd name="connsiteX4" fmla="*/ 2224644 w 2224644"/>
                    <a:gd name="connsiteY4" fmla="*/ 0 h 1120239"/>
                    <a:gd name="connsiteX5" fmla="*/ 1381496 w 2224644"/>
                    <a:gd name="connsiteY5" fmla="*/ 403761 h 1120239"/>
                    <a:gd name="connsiteX6" fmla="*/ 1045029 w 2224644"/>
                    <a:gd name="connsiteY6" fmla="*/ 657101 h 1120239"/>
                    <a:gd name="connsiteX7" fmla="*/ 0 w 2224644"/>
                    <a:gd name="connsiteY7" fmla="*/ 1120239 h 1120239"/>
                    <a:gd name="connsiteX0" fmla="*/ 0 w 2224644"/>
                    <a:gd name="connsiteY0" fmla="*/ 1120239 h 1120239"/>
                    <a:gd name="connsiteX1" fmla="*/ 288966 w 2224644"/>
                    <a:gd name="connsiteY1" fmla="*/ 855023 h 1120239"/>
                    <a:gd name="connsiteX2" fmla="*/ 973777 w 2224644"/>
                    <a:gd name="connsiteY2" fmla="*/ 542306 h 1120239"/>
                    <a:gd name="connsiteX3" fmla="*/ 1504208 w 2224644"/>
                    <a:gd name="connsiteY3" fmla="*/ 209797 h 1120239"/>
                    <a:gd name="connsiteX4" fmla="*/ 2224644 w 2224644"/>
                    <a:gd name="connsiteY4" fmla="*/ 0 h 1120239"/>
                    <a:gd name="connsiteX5" fmla="*/ 1381496 w 2224644"/>
                    <a:gd name="connsiteY5" fmla="*/ 403761 h 1120239"/>
                    <a:gd name="connsiteX6" fmla="*/ 1045029 w 2224644"/>
                    <a:gd name="connsiteY6" fmla="*/ 657101 h 1120239"/>
                    <a:gd name="connsiteX7" fmla="*/ 0 w 2224644"/>
                    <a:gd name="connsiteY7" fmla="*/ 1120239 h 1120239"/>
                    <a:gd name="connsiteX0" fmla="*/ 0 w 2224644"/>
                    <a:gd name="connsiteY0" fmla="*/ 1120239 h 1120239"/>
                    <a:gd name="connsiteX1" fmla="*/ 288966 w 2224644"/>
                    <a:gd name="connsiteY1" fmla="*/ 855023 h 1120239"/>
                    <a:gd name="connsiteX2" fmla="*/ 973777 w 2224644"/>
                    <a:gd name="connsiteY2" fmla="*/ 542306 h 1120239"/>
                    <a:gd name="connsiteX3" fmla="*/ 1504208 w 2224644"/>
                    <a:gd name="connsiteY3" fmla="*/ 209797 h 1120239"/>
                    <a:gd name="connsiteX4" fmla="*/ 2224644 w 2224644"/>
                    <a:gd name="connsiteY4" fmla="*/ 0 h 1120239"/>
                    <a:gd name="connsiteX5" fmla="*/ 1381496 w 2224644"/>
                    <a:gd name="connsiteY5" fmla="*/ 403761 h 1120239"/>
                    <a:gd name="connsiteX6" fmla="*/ 1045029 w 2224644"/>
                    <a:gd name="connsiteY6" fmla="*/ 657101 h 1120239"/>
                    <a:gd name="connsiteX7" fmla="*/ 0 w 2224644"/>
                    <a:gd name="connsiteY7" fmla="*/ 1120239 h 1120239"/>
                    <a:gd name="connsiteX0" fmla="*/ 0 w 2224644"/>
                    <a:gd name="connsiteY0" fmla="*/ 1120239 h 1120239"/>
                    <a:gd name="connsiteX1" fmla="*/ 288966 w 2224644"/>
                    <a:gd name="connsiteY1" fmla="*/ 855023 h 1120239"/>
                    <a:gd name="connsiteX2" fmla="*/ 973777 w 2224644"/>
                    <a:gd name="connsiteY2" fmla="*/ 542306 h 1120239"/>
                    <a:gd name="connsiteX3" fmla="*/ 1504208 w 2224644"/>
                    <a:gd name="connsiteY3" fmla="*/ 209797 h 1120239"/>
                    <a:gd name="connsiteX4" fmla="*/ 2224644 w 2224644"/>
                    <a:gd name="connsiteY4" fmla="*/ 0 h 1120239"/>
                    <a:gd name="connsiteX5" fmla="*/ 1381496 w 2224644"/>
                    <a:gd name="connsiteY5" fmla="*/ 403761 h 1120239"/>
                    <a:gd name="connsiteX6" fmla="*/ 1045029 w 2224644"/>
                    <a:gd name="connsiteY6" fmla="*/ 657101 h 1120239"/>
                    <a:gd name="connsiteX7" fmla="*/ 0 w 2224644"/>
                    <a:gd name="connsiteY7" fmla="*/ 1120239 h 1120239"/>
                    <a:gd name="connsiteX0" fmla="*/ 0 w 2240766"/>
                    <a:gd name="connsiteY0" fmla="*/ 1133856 h 1133856"/>
                    <a:gd name="connsiteX1" fmla="*/ 288966 w 2240766"/>
                    <a:gd name="connsiteY1" fmla="*/ 868640 h 1133856"/>
                    <a:gd name="connsiteX2" fmla="*/ 973777 w 2240766"/>
                    <a:gd name="connsiteY2" fmla="*/ 555923 h 1133856"/>
                    <a:gd name="connsiteX3" fmla="*/ 1504208 w 2240766"/>
                    <a:gd name="connsiteY3" fmla="*/ 223414 h 1133856"/>
                    <a:gd name="connsiteX4" fmla="*/ 1915886 w 2240766"/>
                    <a:gd name="connsiteY4" fmla="*/ 92785 h 1133856"/>
                    <a:gd name="connsiteX5" fmla="*/ 2224644 w 2240766"/>
                    <a:gd name="connsiteY5" fmla="*/ 13617 h 1133856"/>
                    <a:gd name="connsiteX6" fmla="*/ 1381496 w 2240766"/>
                    <a:gd name="connsiteY6" fmla="*/ 417378 h 1133856"/>
                    <a:gd name="connsiteX7" fmla="*/ 1045029 w 2240766"/>
                    <a:gd name="connsiteY7" fmla="*/ 670718 h 1133856"/>
                    <a:gd name="connsiteX8" fmla="*/ 0 w 2240766"/>
                    <a:gd name="connsiteY8" fmla="*/ 1133856 h 1133856"/>
                    <a:gd name="connsiteX0" fmla="*/ 0 w 2240766"/>
                    <a:gd name="connsiteY0" fmla="*/ 1133856 h 1133856"/>
                    <a:gd name="connsiteX1" fmla="*/ 288966 w 2240766"/>
                    <a:gd name="connsiteY1" fmla="*/ 868640 h 1133856"/>
                    <a:gd name="connsiteX2" fmla="*/ 973777 w 2240766"/>
                    <a:gd name="connsiteY2" fmla="*/ 555923 h 1133856"/>
                    <a:gd name="connsiteX3" fmla="*/ 1504208 w 2240766"/>
                    <a:gd name="connsiteY3" fmla="*/ 223414 h 1133856"/>
                    <a:gd name="connsiteX4" fmla="*/ 1915886 w 2240766"/>
                    <a:gd name="connsiteY4" fmla="*/ 92785 h 1133856"/>
                    <a:gd name="connsiteX5" fmla="*/ 2224644 w 2240766"/>
                    <a:gd name="connsiteY5" fmla="*/ 13617 h 1133856"/>
                    <a:gd name="connsiteX6" fmla="*/ 1381496 w 2240766"/>
                    <a:gd name="connsiteY6" fmla="*/ 417378 h 1133856"/>
                    <a:gd name="connsiteX7" fmla="*/ 1045029 w 2240766"/>
                    <a:gd name="connsiteY7" fmla="*/ 670718 h 1133856"/>
                    <a:gd name="connsiteX8" fmla="*/ 0 w 2240766"/>
                    <a:gd name="connsiteY8" fmla="*/ 1133856 h 1133856"/>
                    <a:gd name="connsiteX0" fmla="*/ 0 w 2240766"/>
                    <a:gd name="connsiteY0" fmla="*/ 1133856 h 1133856"/>
                    <a:gd name="connsiteX1" fmla="*/ 288966 w 2240766"/>
                    <a:gd name="connsiteY1" fmla="*/ 868640 h 1133856"/>
                    <a:gd name="connsiteX2" fmla="*/ 973777 w 2240766"/>
                    <a:gd name="connsiteY2" fmla="*/ 555923 h 1133856"/>
                    <a:gd name="connsiteX3" fmla="*/ 1452748 w 2240766"/>
                    <a:gd name="connsiteY3" fmla="*/ 247165 h 1133856"/>
                    <a:gd name="connsiteX4" fmla="*/ 1915886 w 2240766"/>
                    <a:gd name="connsiteY4" fmla="*/ 92785 h 1133856"/>
                    <a:gd name="connsiteX5" fmla="*/ 2224644 w 2240766"/>
                    <a:gd name="connsiteY5" fmla="*/ 13617 h 1133856"/>
                    <a:gd name="connsiteX6" fmla="*/ 1381496 w 2240766"/>
                    <a:gd name="connsiteY6" fmla="*/ 417378 h 1133856"/>
                    <a:gd name="connsiteX7" fmla="*/ 1045029 w 2240766"/>
                    <a:gd name="connsiteY7" fmla="*/ 670718 h 1133856"/>
                    <a:gd name="connsiteX8" fmla="*/ 0 w 2240766"/>
                    <a:gd name="connsiteY8" fmla="*/ 1133856 h 113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0766" h="1133856">
                      <a:moveTo>
                        <a:pt x="0" y="1133856"/>
                      </a:moveTo>
                      <a:cubicBezTo>
                        <a:pt x="52779" y="1045451"/>
                        <a:pt x="192644" y="957045"/>
                        <a:pt x="288966" y="868640"/>
                      </a:cubicBezTo>
                      <a:lnTo>
                        <a:pt x="973777" y="555923"/>
                      </a:lnTo>
                      <a:cubicBezTo>
                        <a:pt x="1143990" y="441128"/>
                        <a:pt x="1183574" y="369876"/>
                        <a:pt x="1452748" y="247165"/>
                      </a:cubicBezTo>
                      <a:cubicBezTo>
                        <a:pt x="1605808" y="175913"/>
                        <a:pt x="1684976" y="202961"/>
                        <a:pt x="1915886" y="92785"/>
                      </a:cubicBezTo>
                      <a:cubicBezTo>
                        <a:pt x="2035959" y="57819"/>
                        <a:pt x="2309750" y="-34544"/>
                        <a:pt x="2224644" y="13617"/>
                      </a:cubicBezTo>
                      <a:cubicBezTo>
                        <a:pt x="1959429" y="162718"/>
                        <a:pt x="1737755" y="323695"/>
                        <a:pt x="1381496" y="417378"/>
                      </a:cubicBezTo>
                      <a:lnTo>
                        <a:pt x="1045029" y="670718"/>
                      </a:lnTo>
                      <a:cubicBezTo>
                        <a:pt x="862940" y="833014"/>
                        <a:pt x="229590" y="971560"/>
                        <a:pt x="0" y="113385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3" name="Freeform: Shape 262">
                  <a:extLst>
                    <a:ext uri="{FF2B5EF4-FFF2-40B4-BE49-F238E27FC236}">
                      <a16:creationId xmlns:a16="http://schemas.microsoft.com/office/drawing/2014/main" id="{62E8AF2E-E89A-4E21-8202-11BC796DDCD9}"/>
                    </a:ext>
                  </a:extLst>
                </p:cNvPr>
                <p:cNvSpPr/>
                <p:nvPr/>
              </p:nvSpPr>
              <p:spPr>
                <a:xfrm>
                  <a:off x="2149736" y="1559626"/>
                  <a:ext cx="2046212" cy="1258633"/>
                </a:xfrm>
                <a:custGeom>
                  <a:avLst/>
                  <a:gdLst>
                    <a:gd name="connsiteX0" fmla="*/ 0 w 2006930"/>
                    <a:gd name="connsiteY0" fmla="*/ 1238992 h 1238992"/>
                    <a:gd name="connsiteX1" fmla="*/ 261257 w 2006930"/>
                    <a:gd name="connsiteY1" fmla="*/ 771896 h 1238992"/>
                    <a:gd name="connsiteX2" fmla="*/ 953985 w 2006930"/>
                    <a:gd name="connsiteY2" fmla="*/ 304800 h 1238992"/>
                    <a:gd name="connsiteX3" fmla="*/ 1417122 w 2006930"/>
                    <a:gd name="connsiteY3" fmla="*/ 229590 h 1238992"/>
                    <a:gd name="connsiteX4" fmla="*/ 1801091 w 2006930"/>
                    <a:gd name="connsiteY4" fmla="*/ 0 h 1238992"/>
                    <a:gd name="connsiteX5" fmla="*/ 1801091 w 2006930"/>
                    <a:gd name="connsiteY5" fmla="*/ 35626 h 1238992"/>
                    <a:gd name="connsiteX6" fmla="*/ 2006930 w 2006930"/>
                    <a:gd name="connsiteY6" fmla="*/ 43543 h 1238992"/>
                    <a:gd name="connsiteX7" fmla="*/ 1496291 w 2006930"/>
                    <a:gd name="connsiteY7" fmla="*/ 288966 h 1238992"/>
                    <a:gd name="connsiteX8" fmla="*/ 1037112 w 2006930"/>
                    <a:gd name="connsiteY8" fmla="*/ 427512 h 1238992"/>
                    <a:gd name="connsiteX9" fmla="*/ 641268 w 2006930"/>
                    <a:gd name="connsiteY9" fmla="*/ 819397 h 1238992"/>
                    <a:gd name="connsiteX10" fmla="*/ 0 w 2006930"/>
                    <a:gd name="connsiteY10" fmla="*/ 1238992 h 1238992"/>
                    <a:gd name="connsiteX0" fmla="*/ 0 w 2006930"/>
                    <a:gd name="connsiteY0" fmla="*/ 1238992 h 1238992"/>
                    <a:gd name="connsiteX1" fmla="*/ 261257 w 2006930"/>
                    <a:gd name="connsiteY1" fmla="*/ 771896 h 1238992"/>
                    <a:gd name="connsiteX2" fmla="*/ 953985 w 2006930"/>
                    <a:gd name="connsiteY2" fmla="*/ 304800 h 1238992"/>
                    <a:gd name="connsiteX3" fmla="*/ 1417122 w 2006930"/>
                    <a:gd name="connsiteY3" fmla="*/ 229590 h 1238992"/>
                    <a:gd name="connsiteX4" fmla="*/ 1801091 w 2006930"/>
                    <a:gd name="connsiteY4" fmla="*/ 0 h 1238992"/>
                    <a:gd name="connsiteX5" fmla="*/ 1801091 w 2006930"/>
                    <a:gd name="connsiteY5" fmla="*/ 35626 h 1238992"/>
                    <a:gd name="connsiteX6" fmla="*/ 2006930 w 2006930"/>
                    <a:gd name="connsiteY6" fmla="*/ 43543 h 1238992"/>
                    <a:gd name="connsiteX7" fmla="*/ 1496291 w 2006930"/>
                    <a:gd name="connsiteY7" fmla="*/ 288966 h 1238992"/>
                    <a:gd name="connsiteX8" fmla="*/ 1037112 w 2006930"/>
                    <a:gd name="connsiteY8" fmla="*/ 427512 h 1238992"/>
                    <a:gd name="connsiteX9" fmla="*/ 641268 w 2006930"/>
                    <a:gd name="connsiteY9" fmla="*/ 819397 h 1238992"/>
                    <a:gd name="connsiteX10" fmla="*/ 0 w 2006930"/>
                    <a:gd name="connsiteY10" fmla="*/ 1238992 h 1238992"/>
                    <a:gd name="connsiteX0" fmla="*/ 0 w 2006930"/>
                    <a:gd name="connsiteY0" fmla="*/ 1238992 h 1238992"/>
                    <a:gd name="connsiteX1" fmla="*/ 261257 w 2006930"/>
                    <a:gd name="connsiteY1" fmla="*/ 771896 h 1238992"/>
                    <a:gd name="connsiteX2" fmla="*/ 953985 w 2006930"/>
                    <a:gd name="connsiteY2" fmla="*/ 304800 h 1238992"/>
                    <a:gd name="connsiteX3" fmla="*/ 1417122 w 2006930"/>
                    <a:gd name="connsiteY3" fmla="*/ 229590 h 1238992"/>
                    <a:gd name="connsiteX4" fmla="*/ 1801091 w 2006930"/>
                    <a:gd name="connsiteY4" fmla="*/ 0 h 1238992"/>
                    <a:gd name="connsiteX5" fmla="*/ 1801091 w 2006930"/>
                    <a:gd name="connsiteY5" fmla="*/ 35626 h 1238992"/>
                    <a:gd name="connsiteX6" fmla="*/ 2006930 w 2006930"/>
                    <a:gd name="connsiteY6" fmla="*/ 43543 h 1238992"/>
                    <a:gd name="connsiteX7" fmla="*/ 1496291 w 2006930"/>
                    <a:gd name="connsiteY7" fmla="*/ 288966 h 1238992"/>
                    <a:gd name="connsiteX8" fmla="*/ 1037112 w 2006930"/>
                    <a:gd name="connsiteY8" fmla="*/ 427512 h 1238992"/>
                    <a:gd name="connsiteX9" fmla="*/ 641268 w 2006930"/>
                    <a:gd name="connsiteY9" fmla="*/ 819397 h 1238992"/>
                    <a:gd name="connsiteX10" fmla="*/ 0 w 2006930"/>
                    <a:gd name="connsiteY10" fmla="*/ 1238992 h 1238992"/>
                    <a:gd name="connsiteX0" fmla="*/ 0 w 2006930"/>
                    <a:gd name="connsiteY0" fmla="*/ 1238992 h 1238992"/>
                    <a:gd name="connsiteX1" fmla="*/ 261257 w 2006930"/>
                    <a:gd name="connsiteY1" fmla="*/ 771896 h 1238992"/>
                    <a:gd name="connsiteX2" fmla="*/ 953985 w 2006930"/>
                    <a:gd name="connsiteY2" fmla="*/ 304800 h 1238992"/>
                    <a:gd name="connsiteX3" fmla="*/ 1417122 w 2006930"/>
                    <a:gd name="connsiteY3" fmla="*/ 229590 h 1238992"/>
                    <a:gd name="connsiteX4" fmla="*/ 1801091 w 2006930"/>
                    <a:gd name="connsiteY4" fmla="*/ 0 h 1238992"/>
                    <a:gd name="connsiteX5" fmla="*/ 1801091 w 2006930"/>
                    <a:gd name="connsiteY5" fmla="*/ 35626 h 1238992"/>
                    <a:gd name="connsiteX6" fmla="*/ 2006930 w 2006930"/>
                    <a:gd name="connsiteY6" fmla="*/ 43543 h 1238992"/>
                    <a:gd name="connsiteX7" fmla="*/ 1496291 w 2006930"/>
                    <a:gd name="connsiteY7" fmla="*/ 288966 h 1238992"/>
                    <a:gd name="connsiteX8" fmla="*/ 1037112 w 2006930"/>
                    <a:gd name="connsiteY8" fmla="*/ 427512 h 1238992"/>
                    <a:gd name="connsiteX9" fmla="*/ 641268 w 2006930"/>
                    <a:gd name="connsiteY9" fmla="*/ 819397 h 1238992"/>
                    <a:gd name="connsiteX10" fmla="*/ 0 w 2006930"/>
                    <a:gd name="connsiteY10" fmla="*/ 1238992 h 1238992"/>
                    <a:gd name="connsiteX0" fmla="*/ 0 w 2006930"/>
                    <a:gd name="connsiteY0" fmla="*/ 1238992 h 1238992"/>
                    <a:gd name="connsiteX1" fmla="*/ 261257 w 2006930"/>
                    <a:gd name="connsiteY1" fmla="*/ 771896 h 1238992"/>
                    <a:gd name="connsiteX2" fmla="*/ 953985 w 2006930"/>
                    <a:gd name="connsiteY2" fmla="*/ 304800 h 1238992"/>
                    <a:gd name="connsiteX3" fmla="*/ 1417122 w 2006930"/>
                    <a:gd name="connsiteY3" fmla="*/ 229590 h 1238992"/>
                    <a:gd name="connsiteX4" fmla="*/ 1801091 w 2006930"/>
                    <a:gd name="connsiteY4" fmla="*/ 0 h 1238992"/>
                    <a:gd name="connsiteX5" fmla="*/ 1774903 w 2006930"/>
                    <a:gd name="connsiteY5" fmla="*/ 81455 h 1238992"/>
                    <a:gd name="connsiteX6" fmla="*/ 2006930 w 2006930"/>
                    <a:gd name="connsiteY6" fmla="*/ 43543 h 1238992"/>
                    <a:gd name="connsiteX7" fmla="*/ 1496291 w 2006930"/>
                    <a:gd name="connsiteY7" fmla="*/ 288966 h 1238992"/>
                    <a:gd name="connsiteX8" fmla="*/ 1037112 w 2006930"/>
                    <a:gd name="connsiteY8" fmla="*/ 427512 h 1238992"/>
                    <a:gd name="connsiteX9" fmla="*/ 641268 w 2006930"/>
                    <a:gd name="connsiteY9" fmla="*/ 819397 h 1238992"/>
                    <a:gd name="connsiteX10" fmla="*/ 0 w 2006930"/>
                    <a:gd name="connsiteY10" fmla="*/ 1238992 h 1238992"/>
                    <a:gd name="connsiteX0" fmla="*/ 0 w 2006930"/>
                    <a:gd name="connsiteY0" fmla="*/ 1238992 h 1238992"/>
                    <a:gd name="connsiteX1" fmla="*/ 261257 w 2006930"/>
                    <a:gd name="connsiteY1" fmla="*/ 771896 h 1238992"/>
                    <a:gd name="connsiteX2" fmla="*/ 956167 w 2006930"/>
                    <a:gd name="connsiteY2" fmla="*/ 357176 h 1238992"/>
                    <a:gd name="connsiteX3" fmla="*/ 1417122 w 2006930"/>
                    <a:gd name="connsiteY3" fmla="*/ 229590 h 1238992"/>
                    <a:gd name="connsiteX4" fmla="*/ 1801091 w 2006930"/>
                    <a:gd name="connsiteY4" fmla="*/ 0 h 1238992"/>
                    <a:gd name="connsiteX5" fmla="*/ 1774903 w 2006930"/>
                    <a:gd name="connsiteY5" fmla="*/ 81455 h 1238992"/>
                    <a:gd name="connsiteX6" fmla="*/ 2006930 w 2006930"/>
                    <a:gd name="connsiteY6" fmla="*/ 43543 h 1238992"/>
                    <a:gd name="connsiteX7" fmla="*/ 1496291 w 2006930"/>
                    <a:gd name="connsiteY7" fmla="*/ 288966 h 1238992"/>
                    <a:gd name="connsiteX8" fmla="*/ 1037112 w 2006930"/>
                    <a:gd name="connsiteY8" fmla="*/ 427512 h 1238992"/>
                    <a:gd name="connsiteX9" fmla="*/ 641268 w 2006930"/>
                    <a:gd name="connsiteY9" fmla="*/ 819397 h 1238992"/>
                    <a:gd name="connsiteX10" fmla="*/ 0 w 2006930"/>
                    <a:gd name="connsiteY10" fmla="*/ 1238992 h 1238992"/>
                    <a:gd name="connsiteX0" fmla="*/ 0 w 2006930"/>
                    <a:gd name="connsiteY0" fmla="*/ 1238992 h 1238992"/>
                    <a:gd name="connsiteX1" fmla="*/ 261257 w 2006930"/>
                    <a:gd name="connsiteY1" fmla="*/ 771896 h 1238992"/>
                    <a:gd name="connsiteX2" fmla="*/ 956167 w 2006930"/>
                    <a:gd name="connsiteY2" fmla="*/ 357176 h 1238992"/>
                    <a:gd name="connsiteX3" fmla="*/ 1417122 w 2006930"/>
                    <a:gd name="connsiteY3" fmla="*/ 229590 h 1238992"/>
                    <a:gd name="connsiteX4" fmla="*/ 1801091 w 2006930"/>
                    <a:gd name="connsiteY4" fmla="*/ 0 h 1238992"/>
                    <a:gd name="connsiteX5" fmla="*/ 1774903 w 2006930"/>
                    <a:gd name="connsiteY5" fmla="*/ 81455 h 1238992"/>
                    <a:gd name="connsiteX6" fmla="*/ 2006930 w 2006930"/>
                    <a:gd name="connsiteY6" fmla="*/ 43543 h 1238992"/>
                    <a:gd name="connsiteX7" fmla="*/ 1496291 w 2006930"/>
                    <a:gd name="connsiteY7" fmla="*/ 288966 h 1238992"/>
                    <a:gd name="connsiteX8" fmla="*/ 1037112 w 2006930"/>
                    <a:gd name="connsiteY8" fmla="*/ 427512 h 1238992"/>
                    <a:gd name="connsiteX9" fmla="*/ 641268 w 2006930"/>
                    <a:gd name="connsiteY9" fmla="*/ 819397 h 1238992"/>
                    <a:gd name="connsiteX10" fmla="*/ 0 w 2006930"/>
                    <a:gd name="connsiteY10" fmla="*/ 1238992 h 1238992"/>
                    <a:gd name="connsiteX0" fmla="*/ 0 w 2006930"/>
                    <a:gd name="connsiteY0" fmla="*/ 1238992 h 1238992"/>
                    <a:gd name="connsiteX1" fmla="*/ 261257 w 2006930"/>
                    <a:gd name="connsiteY1" fmla="*/ 771896 h 1238992"/>
                    <a:gd name="connsiteX2" fmla="*/ 956167 w 2006930"/>
                    <a:gd name="connsiteY2" fmla="*/ 357176 h 1238992"/>
                    <a:gd name="connsiteX3" fmla="*/ 1417122 w 2006930"/>
                    <a:gd name="connsiteY3" fmla="*/ 229590 h 1238992"/>
                    <a:gd name="connsiteX4" fmla="*/ 1801091 w 2006930"/>
                    <a:gd name="connsiteY4" fmla="*/ 0 h 1238992"/>
                    <a:gd name="connsiteX5" fmla="*/ 1774903 w 2006930"/>
                    <a:gd name="connsiteY5" fmla="*/ 81455 h 1238992"/>
                    <a:gd name="connsiteX6" fmla="*/ 2006930 w 2006930"/>
                    <a:gd name="connsiteY6" fmla="*/ 43543 h 1238992"/>
                    <a:gd name="connsiteX7" fmla="*/ 1496291 w 2006930"/>
                    <a:gd name="connsiteY7" fmla="*/ 288966 h 1238992"/>
                    <a:gd name="connsiteX8" fmla="*/ 1037112 w 2006930"/>
                    <a:gd name="connsiteY8" fmla="*/ 427512 h 1238992"/>
                    <a:gd name="connsiteX9" fmla="*/ 641268 w 2006930"/>
                    <a:gd name="connsiteY9" fmla="*/ 819397 h 1238992"/>
                    <a:gd name="connsiteX10" fmla="*/ 0 w 2006930"/>
                    <a:gd name="connsiteY10" fmla="*/ 1238992 h 1238992"/>
                    <a:gd name="connsiteX0" fmla="*/ 0 w 2006930"/>
                    <a:gd name="connsiteY0" fmla="*/ 1238992 h 1238992"/>
                    <a:gd name="connsiteX1" fmla="*/ 261257 w 2006930"/>
                    <a:gd name="connsiteY1" fmla="*/ 771896 h 1238992"/>
                    <a:gd name="connsiteX2" fmla="*/ 956167 w 2006930"/>
                    <a:gd name="connsiteY2" fmla="*/ 357176 h 1238992"/>
                    <a:gd name="connsiteX3" fmla="*/ 1417122 w 2006930"/>
                    <a:gd name="connsiteY3" fmla="*/ 229590 h 1238992"/>
                    <a:gd name="connsiteX4" fmla="*/ 1801091 w 2006930"/>
                    <a:gd name="connsiteY4" fmla="*/ 0 h 1238992"/>
                    <a:gd name="connsiteX5" fmla="*/ 1774903 w 2006930"/>
                    <a:gd name="connsiteY5" fmla="*/ 81455 h 1238992"/>
                    <a:gd name="connsiteX6" fmla="*/ 2006930 w 2006930"/>
                    <a:gd name="connsiteY6" fmla="*/ 43543 h 1238992"/>
                    <a:gd name="connsiteX7" fmla="*/ 1496291 w 2006930"/>
                    <a:gd name="connsiteY7" fmla="*/ 288966 h 1238992"/>
                    <a:gd name="connsiteX8" fmla="*/ 1037112 w 2006930"/>
                    <a:gd name="connsiteY8" fmla="*/ 427512 h 1238992"/>
                    <a:gd name="connsiteX9" fmla="*/ 641268 w 2006930"/>
                    <a:gd name="connsiteY9" fmla="*/ 819397 h 1238992"/>
                    <a:gd name="connsiteX10" fmla="*/ 0 w 2006930"/>
                    <a:gd name="connsiteY10" fmla="*/ 1238992 h 1238992"/>
                    <a:gd name="connsiteX0" fmla="*/ 0 w 2006930"/>
                    <a:gd name="connsiteY0" fmla="*/ 1238992 h 1238992"/>
                    <a:gd name="connsiteX1" fmla="*/ 261257 w 2006930"/>
                    <a:gd name="connsiteY1" fmla="*/ 771896 h 1238992"/>
                    <a:gd name="connsiteX2" fmla="*/ 956167 w 2006930"/>
                    <a:gd name="connsiteY2" fmla="*/ 357176 h 1238992"/>
                    <a:gd name="connsiteX3" fmla="*/ 1417122 w 2006930"/>
                    <a:gd name="connsiteY3" fmla="*/ 229590 h 1238992"/>
                    <a:gd name="connsiteX4" fmla="*/ 1801091 w 2006930"/>
                    <a:gd name="connsiteY4" fmla="*/ 0 h 1238992"/>
                    <a:gd name="connsiteX5" fmla="*/ 1774903 w 2006930"/>
                    <a:gd name="connsiteY5" fmla="*/ 81455 h 1238992"/>
                    <a:gd name="connsiteX6" fmla="*/ 2006930 w 2006930"/>
                    <a:gd name="connsiteY6" fmla="*/ 43543 h 1238992"/>
                    <a:gd name="connsiteX7" fmla="*/ 1496291 w 2006930"/>
                    <a:gd name="connsiteY7" fmla="*/ 288966 h 1238992"/>
                    <a:gd name="connsiteX8" fmla="*/ 1037112 w 2006930"/>
                    <a:gd name="connsiteY8" fmla="*/ 427512 h 1238992"/>
                    <a:gd name="connsiteX9" fmla="*/ 619445 w 2006930"/>
                    <a:gd name="connsiteY9" fmla="*/ 793209 h 1238992"/>
                    <a:gd name="connsiteX10" fmla="*/ 0 w 2006930"/>
                    <a:gd name="connsiteY10" fmla="*/ 1238992 h 1238992"/>
                    <a:gd name="connsiteX0" fmla="*/ 0 w 2046212"/>
                    <a:gd name="connsiteY0" fmla="*/ 1252086 h 1252086"/>
                    <a:gd name="connsiteX1" fmla="*/ 300539 w 2046212"/>
                    <a:gd name="connsiteY1" fmla="*/ 771896 h 1252086"/>
                    <a:gd name="connsiteX2" fmla="*/ 995449 w 2046212"/>
                    <a:gd name="connsiteY2" fmla="*/ 357176 h 1252086"/>
                    <a:gd name="connsiteX3" fmla="*/ 1456404 w 2046212"/>
                    <a:gd name="connsiteY3" fmla="*/ 229590 h 1252086"/>
                    <a:gd name="connsiteX4" fmla="*/ 1840373 w 2046212"/>
                    <a:gd name="connsiteY4" fmla="*/ 0 h 1252086"/>
                    <a:gd name="connsiteX5" fmla="*/ 1814185 w 2046212"/>
                    <a:gd name="connsiteY5" fmla="*/ 81455 h 1252086"/>
                    <a:gd name="connsiteX6" fmla="*/ 2046212 w 2046212"/>
                    <a:gd name="connsiteY6" fmla="*/ 43543 h 1252086"/>
                    <a:gd name="connsiteX7" fmla="*/ 1535573 w 2046212"/>
                    <a:gd name="connsiteY7" fmla="*/ 288966 h 1252086"/>
                    <a:gd name="connsiteX8" fmla="*/ 1076394 w 2046212"/>
                    <a:gd name="connsiteY8" fmla="*/ 427512 h 1252086"/>
                    <a:gd name="connsiteX9" fmla="*/ 658727 w 2046212"/>
                    <a:gd name="connsiteY9" fmla="*/ 793209 h 1252086"/>
                    <a:gd name="connsiteX10" fmla="*/ 0 w 2046212"/>
                    <a:gd name="connsiteY10" fmla="*/ 1252086 h 1252086"/>
                    <a:gd name="connsiteX0" fmla="*/ 0 w 2046212"/>
                    <a:gd name="connsiteY0" fmla="*/ 1258633 h 1258633"/>
                    <a:gd name="connsiteX1" fmla="*/ 300539 w 2046212"/>
                    <a:gd name="connsiteY1" fmla="*/ 771896 h 1258633"/>
                    <a:gd name="connsiteX2" fmla="*/ 995449 w 2046212"/>
                    <a:gd name="connsiteY2" fmla="*/ 357176 h 1258633"/>
                    <a:gd name="connsiteX3" fmla="*/ 1456404 w 2046212"/>
                    <a:gd name="connsiteY3" fmla="*/ 229590 h 1258633"/>
                    <a:gd name="connsiteX4" fmla="*/ 1840373 w 2046212"/>
                    <a:gd name="connsiteY4" fmla="*/ 0 h 1258633"/>
                    <a:gd name="connsiteX5" fmla="*/ 1814185 w 2046212"/>
                    <a:gd name="connsiteY5" fmla="*/ 81455 h 1258633"/>
                    <a:gd name="connsiteX6" fmla="*/ 2046212 w 2046212"/>
                    <a:gd name="connsiteY6" fmla="*/ 43543 h 1258633"/>
                    <a:gd name="connsiteX7" fmla="*/ 1535573 w 2046212"/>
                    <a:gd name="connsiteY7" fmla="*/ 288966 h 1258633"/>
                    <a:gd name="connsiteX8" fmla="*/ 1076394 w 2046212"/>
                    <a:gd name="connsiteY8" fmla="*/ 427512 h 1258633"/>
                    <a:gd name="connsiteX9" fmla="*/ 658727 w 2046212"/>
                    <a:gd name="connsiteY9" fmla="*/ 793209 h 1258633"/>
                    <a:gd name="connsiteX10" fmla="*/ 0 w 2046212"/>
                    <a:gd name="connsiteY10" fmla="*/ 1258633 h 1258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6212" h="1258633">
                      <a:moveTo>
                        <a:pt x="0" y="1258633"/>
                      </a:moveTo>
                      <a:lnTo>
                        <a:pt x="300539" y="771896"/>
                      </a:lnTo>
                      <a:lnTo>
                        <a:pt x="995449" y="357176"/>
                      </a:lnTo>
                      <a:cubicBezTo>
                        <a:pt x="1186201" y="231719"/>
                        <a:pt x="1302752" y="272119"/>
                        <a:pt x="1456404" y="229590"/>
                      </a:cubicBezTo>
                      <a:cubicBezTo>
                        <a:pt x="1623676" y="166154"/>
                        <a:pt x="1712383" y="76530"/>
                        <a:pt x="1840373" y="0"/>
                      </a:cubicBezTo>
                      <a:lnTo>
                        <a:pt x="1814185" y="81455"/>
                      </a:lnTo>
                      <a:lnTo>
                        <a:pt x="2046212" y="43543"/>
                      </a:lnTo>
                      <a:cubicBezTo>
                        <a:pt x="1810529" y="114440"/>
                        <a:pt x="1701421" y="183152"/>
                        <a:pt x="1535573" y="288966"/>
                      </a:cubicBezTo>
                      <a:cubicBezTo>
                        <a:pt x="1382513" y="361336"/>
                        <a:pt x="1229454" y="350778"/>
                        <a:pt x="1076394" y="427512"/>
                      </a:cubicBezTo>
                      <a:lnTo>
                        <a:pt x="658727" y="793209"/>
                      </a:lnTo>
                      <a:lnTo>
                        <a:pt x="0" y="125863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4" name="Freeform: Shape 263">
                  <a:extLst>
                    <a:ext uri="{FF2B5EF4-FFF2-40B4-BE49-F238E27FC236}">
                      <a16:creationId xmlns:a16="http://schemas.microsoft.com/office/drawing/2014/main" id="{84FB7F02-BD34-448C-B019-D0607101D450}"/>
                    </a:ext>
                  </a:extLst>
                </p:cNvPr>
                <p:cNvSpPr/>
                <p:nvPr/>
              </p:nvSpPr>
              <p:spPr>
                <a:xfrm>
                  <a:off x="2415849" y="1754601"/>
                  <a:ext cx="2060128" cy="964594"/>
                </a:xfrm>
                <a:custGeom>
                  <a:avLst/>
                  <a:gdLst>
                    <a:gd name="connsiteX0" fmla="*/ 0 w 2038304"/>
                    <a:gd name="connsiteY0" fmla="*/ 931859 h 931859"/>
                    <a:gd name="connsiteX1" fmla="*/ 519396 w 2038304"/>
                    <a:gd name="connsiteY1" fmla="*/ 467021 h 931859"/>
                    <a:gd name="connsiteX2" fmla="*/ 641607 w 2038304"/>
                    <a:gd name="connsiteY2" fmla="*/ 410280 h 931859"/>
                    <a:gd name="connsiteX3" fmla="*/ 992964 w 2038304"/>
                    <a:gd name="connsiteY3" fmla="*/ 445198 h 931859"/>
                    <a:gd name="connsiteX4" fmla="*/ 1405426 w 2038304"/>
                    <a:gd name="connsiteY4" fmla="*/ 246605 h 931859"/>
                    <a:gd name="connsiteX5" fmla="*/ 1560372 w 2038304"/>
                    <a:gd name="connsiteY5" fmla="*/ 235693 h 931859"/>
                    <a:gd name="connsiteX6" fmla="*/ 1756782 w 2038304"/>
                    <a:gd name="connsiteY6" fmla="*/ 72018 h 931859"/>
                    <a:gd name="connsiteX7" fmla="*/ 2038304 w 2038304"/>
                    <a:gd name="connsiteY7" fmla="*/ 0 h 931859"/>
                    <a:gd name="connsiteX8" fmla="*/ 1660759 w 2038304"/>
                    <a:gd name="connsiteY8" fmla="*/ 242240 h 931859"/>
                    <a:gd name="connsiteX9" fmla="*/ 1959740 w 2038304"/>
                    <a:gd name="connsiteY9" fmla="*/ 176770 h 931859"/>
                    <a:gd name="connsiteX10" fmla="*/ 1477443 w 2038304"/>
                    <a:gd name="connsiteY10" fmla="*/ 336081 h 931859"/>
                    <a:gd name="connsiteX11" fmla="*/ 1025699 w 2038304"/>
                    <a:gd name="connsiteY11" fmla="*/ 517215 h 931859"/>
                    <a:gd name="connsiteX12" fmla="*/ 667795 w 2038304"/>
                    <a:gd name="connsiteY12" fmla="*/ 541221 h 931859"/>
                    <a:gd name="connsiteX13" fmla="*/ 464838 w 2038304"/>
                    <a:gd name="connsiteY13" fmla="*/ 761637 h 931859"/>
                    <a:gd name="connsiteX14" fmla="*/ 0 w 2038304"/>
                    <a:gd name="connsiteY14" fmla="*/ 931859 h 931859"/>
                    <a:gd name="connsiteX0" fmla="*/ 0 w 2038304"/>
                    <a:gd name="connsiteY0" fmla="*/ 931859 h 931859"/>
                    <a:gd name="connsiteX1" fmla="*/ 519396 w 2038304"/>
                    <a:gd name="connsiteY1" fmla="*/ 467021 h 931859"/>
                    <a:gd name="connsiteX2" fmla="*/ 641607 w 2038304"/>
                    <a:gd name="connsiteY2" fmla="*/ 410280 h 931859"/>
                    <a:gd name="connsiteX3" fmla="*/ 992964 w 2038304"/>
                    <a:gd name="connsiteY3" fmla="*/ 445198 h 931859"/>
                    <a:gd name="connsiteX4" fmla="*/ 1405426 w 2038304"/>
                    <a:gd name="connsiteY4" fmla="*/ 246605 h 931859"/>
                    <a:gd name="connsiteX5" fmla="*/ 1560372 w 2038304"/>
                    <a:gd name="connsiteY5" fmla="*/ 235693 h 931859"/>
                    <a:gd name="connsiteX6" fmla="*/ 1756782 w 2038304"/>
                    <a:gd name="connsiteY6" fmla="*/ 72018 h 931859"/>
                    <a:gd name="connsiteX7" fmla="*/ 2038304 w 2038304"/>
                    <a:gd name="connsiteY7" fmla="*/ 0 h 931859"/>
                    <a:gd name="connsiteX8" fmla="*/ 1660759 w 2038304"/>
                    <a:gd name="connsiteY8" fmla="*/ 242240 h 931859"/>
                    <a:gd name="connsiteX9" fmla="*/ 1959740 w 2038304"/>
                    <a:gd name="connsiteY9" fmla="*/ 176770 h 931859"/>
                    <a:gd name="connsiteX10" fmla="*/ 1477443 w 2038304"/>
                    <a:gd name="connsiteY10" fmla="*/ 336081 h 931859"/>
                    <a:gd name="connsiteX11" fmla="*/ 1025699 w 2038304"/>
                    <a:gd name="connsiteY11" fmla="*/ 517215 h 931859"/>
                    <a:gd name="connsiteX12" fmla="*/ 667795 w 2038304"/>
                    <a:gd name="connsiteY12" fmla="*/ 541221 h 931859"/>
                    <a:gd name="connsiteX13" fmla="*/ 464838 w 2038304"/>
                    <a:gd name="connsiteY13" fmla="*/ 761637 h 931859"/>
                    <a:gd name="connsiteX14" fmla="*/ 0 w 2038304"/>
                    <a:gd name="connsiteY14" fmla="*/ 931859 h 931859"/>
                    <a:gd name="connsiteX0" fmla="*/ 0 w 2038304"/>
                    <a:gd name="connsiteY0" fmla="*/ 931859 h 931859"/>
                    <a:gd name="connsiteX1" fmla="*/ 519396 w 2038304"/>
                    <a:gd name="connsiteY1" fmla="*/ 467021 h 931859"/>
                    <a:gd name="connsiteX2" fmla="*/ 641607 w 2038304"/>
                    <a:gd name="connsiteY2" fmla="*/ 410280 h 931859"/>
                    <a:gd name="connsiteX3" fmla="*/ 992964 w 2038304"/>
                    <a:gd name="connsiteY3" fmla="*/ 445198 h 931859"/>
                    <a:gd name="connsiteX4" fmla="*/ 1405426 w 2038304"/>
                    <a:gd name="connsiteY4" fmla="*/ 246605 h 931859"/>
                    <a:gd name="connsiteX5" fmla="*/ 1560372 w 2038304"/>
                    <a:gd name="connsiteY5" fmla="*/ 235693 h 931859"/>
                    <a:gd name="connsiteX6" fmla="*/ 1756782 w 2038304"/>
                    <a:gd name="connsiteY6" fmla="*/ 72018 h 931859"/>
                    <a:gd name="connsiteX7" fmla="*/ 2038304 w 2038304"/>
                    <a:gd name="connsiteY7" fmla="*/ 0 h 931859"/>
                    <a:gd name="connsiteX8" fmla="*/ 1660759 w 2038304"/>
                    <a:gd name="connsiteY8" fmla="*/ 242240 h 931859"/>
                    <a:gd name="connsiteX9" fmla="*/ 1959740 w 2038304"/>
                    <a:gd name="connsiteY9" fmla="*/ 176770 h 931859"/>
                    <a:gd name="connsiteX10" fmla="*/ 1477443 w 2038304"/>
                    <a:gd name="connsiteY10" fmla="*/ 336081 h 931859"/>
                    <a:gd name="connsiteX11" fmla="*/ 1025699 w 2038304"/>
                    <a:gd name="connsiteY11" fmla="*/ 517215 h 931859"/>
                    <a:gd name="connsiteX12" fmla="*/ 667795 w 2038304"/>
                    <a:gd name="connsiteY12" fmla="*/ 541221 h 931859"/>
                    <a:gd name="connsiteX13" fmla="*/ 464838 w 2038304"/>
                    <a:gd name="connsiteY13" fmla="*/ 761637 h 931859"/>
                    <a:gd name="connsiteX14" fmla="*/ 0 w 2038304"/>
                    <a:gd name="connsiteY14" fmla="*/ 931859 h 931859"/>
                    <a:gd name="connsiteX0" fmla="*/ 0 w 2038304"/>
                    <a:gd name="connsiteY0" fmla="*/ 931859 h 931859"/>
                    <a:gd name="connsiteX1" fmla="*/ 519396 w 2038304"/>
                    <a:gd name="connsiteY1" fmla="*/ 467021 h 931859"/>
                    <a:gd name="connsiteX2" fmla="*/ 641607 w 2038304"/>
                    <a:gd name="connsiteY2" fmla="*/ 410280 h 931859"/>
                    <a:gd name="connsiteX3" fmla="*/ 992964 w 2038304"/>
                    <a:gd name="connsiteY3" fmla="*/ 445198 h 931859"/>
                    <a:gd name="connsiteX4" fmla="*/ 1405426 w 2038304"/>
                    <a:gd name="connsiteY4" fmla="*/ 246605 h 931859"/>
                    <a:gd name="connsiteX5" fmla="*/ 1560372 w 2038304"/>
                    <a:gd name="connsiteY5" fmla="*/ 235693 h 931859"/>
                    <a:gd name="connsiteX6" fmla="*/ 1756782 w 2038304"/>
                    <a:gd name="connsiteY6" fmla="*/ 72018 h 931859"/>
                    <a:gd name="connsiteX7" fmla="*/ 2038304 w 2038304"/>
                    <a:gd name="connsiteY7" fmla="*/ 0 h 931859"/>
                    <a:gd name="connsiteX8" fmla="*/ 1660759 w 2038304"/>
                    <a:gd name="connsiteY8" fmla="*/ 242240 h 931859"/>
                    <a:gd name="connsiteX9" fmla="*/ 1959740 w 2038304"/>
                    <a:gd name="connsiteY9" fmla="*/ 176770 h 931859"/>
                    <a:gd name="connsiteX10" fmla="*/ 1477443 w 2038304"/>
                    <a:gd name="connsiteY10" fmla="*/ 336081 h 931859"/>
                    <a:gd name="connsiteX11" fmla="*/ 1025699 w 2038304"/>
                    <a:gd name="connsiteY11" fmla="*/ 517215 h 931859"/>
                    <a:gd name="connsiteX12" fmla="*/ 667795 w 2038304"/>
                    <a:gd name="connsiteY12" fmla="*/ 541221 h 931859"/>
                    <a:gd name="connsiteX13" fmla="*/ 464838 w 2038304"/>
                    <a:gd name="connsiteY13" fmla="*/ 761637 h 931859"/>
                    <a:gd name="connsiteX14" fmla="*/ 0 w 2038304"/>
                    <a:gd name="connsiteY14" fmla="*/ 931859 h 931859"/>
                    <a:gd name="connsiteX0" fmla="*/ 0 w 2038304"/>
                    <a:gd name="connsiteY0" fmla="*/ 931859 h 931859"/>
                    <a:gd name="connsiteX1" fmla="*/ 519396 w 2038304"/>
                    <a:gd name="connsiteY1" fmla="*/ 467021 h 931859"/>
                    <a:gd name="connsiteX2" fmla="*/ 641607 w 2038304"/>
                    <a:gd name="connsiteY2" fmla="*/ 410280 h 931859"/>
                    <a:gd name="connsiteX3" fmla="*/ 992964 w 2038304"/>
                    <a:gd name="connsiteY3" fmla="*/ 445198 h 931859"/>
                    <a:gd name="connsiteX4" fmla="*/ 1405426 w 2038304"/>
                    <a:gd name="connsiteY4" fmla="*/ 246605 h 931859"/>
                    <a:gd name="connsiteX5" fmla="*/ 1560372 w 2038304"/>
                    <a:gd name="connsiteY5" fmla="*/ 235693 h 931859"/>
                    <a:gd name="connsiteX6" fmla="*/ 1756782 w 2038304"/>
                    <a:gd name="connsiteY6" fmla="*/ 72018 h 931859"/>
                    <a:gd name="connsiteX7" fmla="*/ 2038304 w 2038304"/>
                    <a:gd name="connsiteY7" fmla="*/ 0 h 931859"/>
                    <a:gd name="connsiteX8" fmla="*/ 1660759 w 2038304"/>
                    <a:gd name="connsiteY8" fmla="*/ 242240 h 931859"/>
                    <a:gd name="connsiteX9" fmla="*/ 1959740 w 2038304"/>
                    <a:gd name="connsiteY9" fmla="*/ 185499 h 931859"/>
                    <a:gd name="connsiteX10" fmla="*/ 1477443 w 2038304"/>
                    <a:gd name="connsiteY10" fmla="*/ 336081 h 931859"/>
                    <a:gd name="connsiteX11" fmla="*/ 1025699 w 2038304"/>
                    <a:gd name="connsiteY11" fmla="*/ 517215 h 931859"/>
                    <a:gd name="connsiteX12" fmla="*/ 667795 w 2038304"/>
                    <a:gd name="connsiteY12" fmla="*/ 541221 h 931859"/>
                    <a:gd name="connsiteX13" fmla="*/ 464838 w 2038304"/>
                    <a:gd name="connsiteY13" fmla="*/ 761637 h 931859"/>
                    <a:gd name="connsiteX14" fmla="*/ 0 w 2038304"/>
                    <a:gd name="connsiteY14" fmla="*/ 931859 h 931859"/>
                    <a:gd name="connsiteX0" fmla="*/ 0 w 2038304"/>
                    <a:gd name="connsiteY0" fmla="*/ 931859 h 931859"/>
                    <a:gd name="connsiteX1" fmla="*/ 519396 w 2038304"/>
                    <a:gd name="connsiteY1" fmla="*/ 467021 h 931859"/>
                    <a:gd name="connsiteX2" fmla="*/ 641607 w 2038304"/>
                    <a:gd name="connsiteY2" fmla="*/ 410280 h 931859"/>
                    <a:gd name="connsiteX3" fmla="*/ 992964 w 2038304"/>
                    <a:gd name="connsiteY3" fmla="*/ 445198 h 931859"/>
                    <a:gd name="connsiteX4" fmla="*/ 1405426 w 2038304"/>
                    <a:gd name="connsiteY4" fmla="*/ 246605 h 931859"/>
                    <a:gd name="connsiteX5" fmla="*/ 1560372 w 2038304"/>
                    <a:gd name="connsiteY5" fmla="*/ 235693 h 931859"/>
                    <a:gd name="connsiteX6" fmla="*/ 1756782 w 2038304"/>
                    <a:gd name="connsiteY6" fmla="*/ 72018 h 931859"/>
                    <a:gd name="connsiteX7" fmla="*/ 2038304 w 2038304"/>
                    <a:gd name="connsiteY7" fmla="*/ 0 h 931859"/>
                    <a:gd name="connsiteX8" fmla="*/ 1660759 w 2038304"/>
                    <a:gd name="connsiteY8" fmla="*/ 242240 h 931859"/>
                    <a:gd name="connsiteX9" fmla="*/ 1959740 w 2038304"/>
                    <a:gd name="connsiteY9" fmla="*/ 185499 h 931859"/>
                    <a:gd name="connsiteX10" fmla="*/ 1477443 w 2038304"/>
                    <a:gd name="connsiteY10" fmla="*/ 336081 h 931859"/>
                    <a:gd name="connsiteX11" fmla="*/ 1025699 w 2038304"/>
                    <a:gd name="connsiteY11" fmla="*/ 517215 h 931859"/>
                    <a:gd name="connsiteX12" fmla="*/ 667795 w 2038304"/>
                    <a:gd name="connsiteY12" fmla="*/ 541221 h 931859"/>
                    <a:gd name="connsiteX13" fmla="*/ 464838 w 2038304"/>
                    <a:gd name="connsiteY13" fmla="*/ 761637 h 931859"/>
                    <a:gd name="connsiteX14" fmla="*/ 0 w 2038304"/>
                    <a:gd name="connsiteY14" fmla="*/ 931859 h 931859"/>
                    <a:gd name="connsiteX0" fmla="*/ 0 w 2038304"/>
                    <a:gd name="connsiteY0" fmla="*/ 931859 h 931859"/>
                    <a:gd name="connsiteX1" fmla="*/ 519396 w 2038304"/>
                    <a:gd name="connsiteY1" fmla="*/ 467021 h 931859"/>
                    <a:gd name="connsiteX2" fmla="*/ 641607 w 2038304"/>
                    <a:gd name="connsiteY2" fmla="*/ 410280 h 931859"/>
                    <a:gd name="connsiteX3" fmla="*/ 992964 w 2038304"/>
                    <a:gd name="connsiteY3" fmla="*/ 445198 h 931859"/>
                    <a:gd name="connsiteX4" fmla="*/ 1405426 w 2038304"/>
                    <a:gd name="connsiteY4" fmla="*/ 246605 h 931859"/>
                    <a:gd name="connsiteX5" fmla="*/ 1560372 w 2038304"/>
                    <a:gd name="connsiteY5" fmla="*/ 235693 h 931859"/>
                    <a:gd name="connsiteX6" fmla="*/ 1756782 w 2038304"/>
                    <a:gd name="connsiteY6" fmla="*/ 72018 h 931859"/>
                    <a:gd name="connsiteX7" fmla="*/ 2038304 w 2038304"/>
                    <a:gd name="connsiteY7" fmla="*/ 0 h 931859"/>
                    <a:gd name="connsiteX8" fmla="*/ 1660759 w 2038304"/>
                    <a:gd name="connsiteY8" fmla="*/ 242240 h 931859"/>
                    <a:gd name="connsiteX9" fmla="*/ 1959740 w 2038304"/>
                    <a:gd name="connsiteY9" fmla="*/ 185499 h 931859"/>
                    <a:gd name="connsiteX10" fmla="*/ 1477443 w 2038304"/>
                    <a:gd name="connsiteY10" fmla="*/ 336081 h 931859"/>
                    <a:gd name="connsiteX11" fmla="*/ 1025699 w 2038304"/>
                    <a:gd name="connsiteY11" fmla="*/ 517215 h 931859"/>
                    <a:gd name="connsiteX12" fmla="*/ 667795 w 2038304"/>
                    <a:gd name="connsiteY12" fmla="*/ 541221 h 931859"/>
                    <a:gd name="connsiteX13" fmla="*/ 464838 w 2038304"/>
                    <a:gd name="connsiteY13" fmla="*/ 761637 h 931859"/>
                    <a:gd name="connsiteX14" fmla="*/ 0 w 2038304"/>
                    <a:gd name="connsiteY14" fmla="*/ 931859 h 931859"/>
                    <a:gd name="connsiteX0" fmla="*/ 0 w 2038304"/>
                    <a:gd name="connsiteY0" fmla="*/ 931859 h 931859"/>
                    <a:gd name="connsiteX1" fmla="*/ 519396 w 2038304"/>
                    <a:gd name="connsiteY1" fmla="*/ 467021 h 931859"/>
                    <a:gd name="connsiteX2" fmla="*/ 641607 w 2038304"/>
                    <a:gd name="connsiteY2" fmla="*/ 410280 h 931859"/>
                    <a:gd name="connsiteX3" fmla="*/ 992964 w 2038304"/>
                    <a:gd name="connsiteY3" fmla="*/ 445198 h 931859"/>
                    <a:gd name="connsiteX4" fmla="*/ 1405426 w 2038304"/>
                    <a:gd name="connsiteY4" fmla="*/ 246605 h 931859"/>
                    <a:gd name="connsiteX5" fmla="*/ 1560372 w 2038304"/>
                    <a:gd name="connsiteY5" fmla="*/ 235693 h 931859"/>
                    <a:gd name="connsiteX6" fmla="*/ 1756782 w 2038304"/>
                    <a:gd name="connsiteY6" fmla="*/ 72018 h 931859"/>
                    <a:gd name="connsiteX7" fmla="*/ 2038304 w 2038304"/>
                    <a:gd name="connsiteY7" fmla="*/ 0 h 931859"/>
                    <a:gd name="connsiteX8" fmla="*/ 1660759 w 2038304"/>
                    <a:gd name="connsiteY8" fmla="*/ 242240 h 931859"/>
                    <a:gd name="connsiteX9" fmla="*/ 1959740 w 2038304"/>
                    <a:gd name="connsiteY9" fmla="*/ 185499 h 931859"/>
                    <a:gd name="connsiteX10" fmla="*/ 1715318 w 2038304"/>
                    <a:gd name="connsiteY10" fmla="*/ 270611 h 931859"/>
                    <a:gd name="connsiteX11" fmla="*/ 1477443 w 2038304"/>
                    <a:gd name="connsiteY11" fmla="*/ 336081 h 931859"/>
                    <a:gd name="connsiteX12" fmla="*/ 1025699 w 2038304"/>
                    <a:gd name="connsiteY12" fmla="*/ 517215 h 931859"/>
                    <a:gd name="connsiteX13" fmla="*/ 667795 w 2038304"/>
                    <a:gd name="connsiteY13" fmla="*/ 541221 h 931859"/>
                    <a:gd name="connsiteX14" fmla="*/ 464838 w 2038304"/>
                    <a:gd name="connsiteY14" fmla="*/ 761637 h 931859"/>
                    <a:gd name="connsiteX15" fmla="*/ 0 w 2038304"/>
                    <a:gd name="connsiteY15" fmla="*/ 931859 h 931859"/>
                    <a:gd name="connsiteX0" fmla="*/ 0 w 2038304"/>
                    <a:gd name="connsiteY0" fmla="*/ 931859 h 931859"/>
                    <a:gd name="connsiteX1" fmla="*/ 519396 w 2038304"/>
                    <a:gd name="connsiteY1" fmla="*/ 467021 h 931859"/>
                    <a:gd name="connsiteX2" fmla="*/ 641607 w 2038304"/>
                    <a:gd name="connsiteY2" fmla="*/ 410280 h 931859"/>
                    <a:gd name="connsiteX3" fmla="*/ 992964 w 2038304"/>
                    <a:gd name="connsiteY3" fmla="*/ 445198 h 931859"/>
                    <a:gd name="connsiteX4" fmla="*/ 1405426 w 2038304"/>
                    <a:gd name="connsiteY4" fmla="*/ 246605 h 931859"/>
                    <a:gd name="connsiteX5" fmla="*/ 1560372 w 2038304"/>
                    <a:gd name="connsiteY5" fmla="*/ 235693 h 931859"/>
                    <a:gd name="connsiteX6" fmla="*/ 1756782 w 2038304"/>
                    <a:gd name="connsiteY6" fmla="*/ 72018 h 931859"/>
                    <a:gd name="connsiteX7" fmla="*/ 2038304 w 2038304"/>
                    <a:gd name="connsiteY7" fmla="*/ 0 h 931859"/>
                    <a:gd name="connsiteX8" fmla="*/ 1660759 w 2038304"/>
                    <a:gd name="connsiteY8" fmla="*/ 242240 h 931859"/>
                    <a:gd name="connsiteX9" fmla="*/ 1959740 w 2038304"/>
                    <a:gd name="connsiteY9" fmla="*/ 185499 h 931859"/>
                    <a:gd name="connsiteX10" fmla="*/ 1715318 w 2038304"/>
                    <a:gd name="connsiteY10" fmla="*/ 270611 h 931859"/>
                    <a:gd name="connsiteX11" fmla="*/ 1477443 w 2038304"/>
                    <a:gd name="connsiteY11" fmla="*/ 336081 h 931859"/>
                    <a:gd name="connsiteX12" fmla="*/ 1025699 w 2038304"/>
                    <a:gd name="connsiteY12" fmla="*/ 517215 h 931859"/>
                    <a:gd name="connsiteX13" fmla="*/ 667795 w 2038304"/>
                    <a:gd name="connsiteY13" fmla="*/ 541221 h 931859"/>
                    <a:gd name="connsiteX14" fmla="*/ 464838 w 2038304"/>
                    <a:gd name="connsiteY14" fmla="*/ 761637 h 931859"/>
                    <a:gd name="connsiteX15" fmla="*/ 0 w 2038304"/>
                    <a:gd name="connsiteY15" fmla="*/ 931859 h 931859"/>
                    <a:gd name="connsiteX0" fmla="*/ 0 w 2038304"/>
                    <a:gd name="connsiteY0" fmla="*/ 931859 h 931859"/>
                    <a:gd name="connsiteX1" fmla="*/ 519396 w 2038304"/>
                    <a:gd name="connsiteY1" fmla="*/ 467021 h 931859"/>
                    <a:gd name="connsiteX2" fmla="*/ 641607 w 2038304"/>
                    <a:gd name="connsiteY2" fmla="*/ 410280 h 931859"/>
                    <a:gd name="connsiteX3" fmla="*/ 992964 w 2038304"/>
                    <a:gd name="connsiteY3" fmla="*/ 445198 h 931859"/>
                    <a:gd name="connsiteX4" fmla="*/ 1405426 w 2038304"/>
                    <a:gd name="connsiteY4" fmla="*/ 246605 h 931859"/>
                    <a:gd name="connsiteX5" fmla="*/ 1560372 w 2038304"/>
                    <a:gd name="connsiteY5" fmla="*/ 235693 h 931859"/>
                    <a:gd name="connsiteX6" fmla="*/ 1756782 w 2038304"/>
                    <a:gd name="connsiteY6" fmla="*/ 72018 h 931859"/>
                    <a:gd name="connsiteX7" fmla="*/ 2038304 w 2038304"/>
                    <a:gd name="connsiteY7" fmla="*/ 0 h 931859"/>
                    <a:gd name="connsiteX8" fmla="*/ 1660759 w 2038304"/>
                    <a:gd name="connsiteY8" fmla="*/ 242240 h 931859"/>
                    <a:gd name="connsiteX9" fmla="*/ 1959740 w 2038304"/>
                    <a:gd name="connsiteY9" fmla="*/ 185499 h 931859"/>
                    <a:gd name="connsiteX10" fmla="*/ 1715318 w 2038304"/>
                    <a:gd name="connsiteY10" fmla="*/ 270611 h 931859"/>
                    <a:gd name="connsiteX11" fmla="*/ 1477443 w 2038304"/>
                    <a:gd name="connsiteY11" fmla="*/ 336081 h 931859"/>
                    <a:gd name="connsiteX12" fmla="*/ 1401061 w 2038304"/>
                    <a:gd name="connsiteY12" fmla="*/ 336081 h 931859"/>
                    <a:gd name="connsiteX13" fmla="*/ 1025699 w 2038304"/>
                    <a:gd name="connsiteY13" fmla="*/ 517215 h 931859"/>
                    <a:gd name="connsiteX14" fmla="*/ 667795 w 2038304"/>
                    <a:gd name="connsiteY14" fmla="*/ 541221 h 931859"/>
                    <a:gd name="connsiteX15" fmla="*/ 464838 w 2038304"/>
                    <a:gd name="connsiteY15" fmla="*/ 761637 h 931859"/>
                    <a:gd name="connsiteX16" fmla="*/ 0 w 2038304"/>
                    <a:gd name="connsiteY16" fmla="*/ 931859 h 931859"/>
                    <a:gd name="connsiteX0" fmla="*/ 0 w 2038304"/>
                    <a:gd name="connsiteY0" fmla="*/ 931859 h 931859"/>
                    <a:gd name="connsiteX1" fmla="*/ 519396 w 2038304"/>
                    <a:gd name="connsiteY1" fmla="*/ 467021 h 931859"/>
                    <a:gd name="connsiteX2" fmla="*/ 641607 w 2038304"/>
                    <a:gd name="connsiteY2" fmla="*/ 410280 h 931859"/>
                    <a:gd name="connsiteX3" fmla="*/ 992964 w 2038304"/>
                    <a:gd name="connsiteY3" fmla="*/ 445198 h 931859"/>
                    <a:gd name="connsiteX4" fmla="*/ 1405426 w 2038304"/>
                    <a:gd name="connsiteY4" fmla="*/ 246605 h 931859"/>
                    <a:gd name="connsiteX5" fmla="*/ 1560372 w 2038304"/>
                    <a:gd name="connsiteY5" fmla="*/ 235693 h 931859"/>
                    <a:gd name="connsiteX6" fmla="*/ 1756782 w 2038304"/>
                    <a:gd name="connsiteY6" fmla="*/ 72018 h 931859"/>
                    <a:gd name="connsiteX7" fmla="*/ 2038304 w 2038304"/>
                    <a:gd name="connsiteY7" fmla="*/ 0 h 931859"/>
                    <a:gd name="connsiteX8" fmla="*/ 1660759 w 2038304"/>
                    <a:gd name="connsiteY8" fmla="*/ 242240 h 931859"/>
                    <a:gd name="connsiteX9" fmla="*/ 1959740 w 2038304"/>
                    <a:gd name="connsiteY9" fmla="*/ 185499 h 931859"/>
                    <a:gd name="connsiteX10" fmla="*/ 1715318 w 2038304"/>
                    <a:gd name="connsiteY10" fmla="*/ 270611 h 931859"/>
                    <a:gd name="connsiteX11" fmla="*/ 1477443 w 2038304"/>
                    <a:gd name="connsiteY11" fmla="*/ 336081 h 931859"/>
                    <a:gd name="connsiteX12" fmla="*/ 1401061 w 2038304"/>
                    <a:gd name="connsiteY12" fmla="*/ 336081 h 931859"/>
                    <a:gd name="connsiteX13" fmla="*/ 1025699 w 2038304"/>
                    <a:gd name="connsiteY13" fmla="*/ 517215 h 931859"/>
                    <a:gd name="connsiteX14" fmla="*/ 667795 w 2038304"/>
                    <a:gd name="connsiteY14" fmla="*/ 541221 h 931859"/>
                    <a:gd name="connsiteX15" fmla="*/ 464838 w 2038304"/>
                    <a:gd name="connsiteY15" fmla="*/ 761637 h 931859"/>
                    <a:gd name="connsiteX16" fmla="*/ 0 w 2038304"/>
                    <a:gd name="connsiteY16" fmla="*/ 931859 h 931859"/>
                    <a:gd name="connsiteX0" fmla="*/ 0 w 2038304"/>
                    <a:gd name="connsiteY0" fmla="*/ 931859 h 931859"/>
                    <a:gd name="connsiteX1" fmla="*/ 519396 w 2038304"/>
                    <a:gd name="connsiteY1" fmla="*/ 467021 h 931859"/>
                    <a:gd name="connsiteX2" fmla="*/ 641607 w 2038304"/>
                    <a:gd name="connsiteY2" fmla="*/ 410280 h 931859"/>
                    <a:gd name="connsiteX3" fmla="*/ 992964 w 2038304"/>
                    <a:gd name="connsiteY3" fmla="*/ 445198 h 931859"/>
                    <a:gd name="connsiteX4" fmla="*/ 1405426 w 2038304"/>
                    <a:gd name="connsiteY4" fmla="*/ 246605 h 931859"/>
                    <a:gd name="connsiteX5" fmla="*/ 1560372 w 2038304"/>
                    <a:gd name="connsiteY5" fmla="*/ 235693 h 931859"/>
                    <a:gd name="connsiteX6" fmla="*/ 1756782 w 2038304"/>
                    <a:gd name="connsiteY6" fmla="*/ 72018 h 931859"/>
                    <a:gd name="connsiteX7" fmla="*/ 2038304 w 2038304"/>
                    <a:gd name="connsiteY7" fmla="*/ 0 h 931859"/>
                    <a:gd name="connsiteX8" fmla="*/ 1660759 w 2038304"/>
                    <a:gd name="connsiteY8" fmla="*/ 242240 h 931859"/>
                    <a:gd name="connsiteX9" fmla="*/ 1959740 w 2038304"/>
                    <a:gd name="connsiteY9" fmla="*/ 185499 h 931859"/>
                    <a:gd name="connsiteX10" fmla="*/ 1715318 w 2038304"/>
                    <a:gd name="connsiteY10" fmla="*/ 270611 h 931859"/>
                    <a:gd name="connsiteX11" fmla="*/ 1477443 w 2038304"/>
                    <a:gd name="connsiteY11" fmla="*/ 336081 h 931859"/>
                    <a:gd name="connsiteX12" fmla="*/ 1401061 w 2038304"/>
                    <a:gd name="connsiteY12" fmla="*/ 336081 h 931859"/>
                    <a:gd name="connsiteX13" fmla="*/ 1027881 w 2038304"/>
                    <a:gd name="connsiteY13" fmla="*/ 530309 h 931859"/>
                    <a:gd name="connsiteX14" fmla="*/ 667795 w 2038304"/>
                    <a:gd name="connsiteY14" fmla="*/ 541221 h 931859"/>
                    <a:gd name="connsiteX15" fmla="*/ 464838 w 2038304"/>
                    <a:gd name="connsiteY15" fmla="*/ 761637 h 931859"/>
                    <a:gd name="connsiteX16" fmla="*/ 0 w 2038304"/>
                    <a:gd name="connsiteY16" fmla="*/ 931859 h 931859"/>
                    <a:gd name="connsiteX0" fmla="*/ 0 w 2038304"/>
                    <a:gd name="connsiteY0" fmla="*/ 931859 h 931859"/>
                    <a:gd name="connsiteX1" fmla="*/ 519396 w 2038304"/>
                    <a:gd name="connsiteY1" fmla="*/ 467021 h 931859"/>
                    <a:gd name="connsiteX2" fmla="*/ 641607 w 2038304"/>
                    <a:gd name="connsiteY2" fmla="*/ 410280 h 931859"/>
                    <a:gd name="connsiteX3" fmla="*/ 992964 w 2038304"/>
                    <a:gd name="connsiteY3" fmla="*/ 445198 h 931859"/>
                    <a:gd name="connsiteX4" fmla="*/ 1405426 w 2038304"/>
                    <a:gd name="connsiteY4" fmla="*/ 246605 h 931859"/>
                    <a:gd name="connsiteX5" fmla="*/ 1560372 w 2038304"/>
                    <a:gd name="connsiteY5" fmla="*/ 235693 h 931859"/>
                    <a:gd name="connsiteX6" fmla="*/ 1756782 w 2038304"/>
                    <a:gd name="connsiteY6" fmla="*/ 72018 h 931859"/>
                    <a:gd name="connsiteX7" fmla="*/ 2038304 w 2038304"/>
                    <a:gd name="connsiteY7" fmla="*/ 0 h 931859"/>
                    <a:gd name="connsiteX8" fmla="*/ 1660759 w 2038304"/>
                    <a:gd name="connsiteY8" fmla="*/ 242240 h 931859"/>
                    <a:gd name="connsiteX9" fmla="*/ 1959740 w 2038304"/>
                    <a:gd name="connsiteY9" fmla="*/ 185499 h 931859"/>
                    <a:gd name="connsiteX10" fmla="*/ 1715318 w 2038304"/>
                    <a:gd name="connsiteY10" fmla="*/ 270611 h 931859"/>
                    <a:gd name="connsiteX11" fmla="*/ 1477443 w 2038304"/>
                    <a:gd name="connsiteY11" fmla="*/ 336081 h 931859"/>
                    <a:gd name="connsiteX12" fmla="*/ 1401061 w 2038304"/>
                    <a:gd name="connsiteY12" fmla="*/ 336081 h 931859"/>
                    <a:gd name="connsiteX13" fmla="*/ 1027881 w 2038304"/>
                    <a:gd name="connsiteY13" fmla="*/ 530309 h 931859"/>
                    <a:gd name="connsiteX14" fmla="*/ 667795 w 2038304"/>
                    <a:gd name="connsiteY14" fmla="*/ 541221 h 931859"/>
                    <a:gd name="connsiteX15" fmla="*/ 464838 w 2038304"/>
                    <a:gd name="connsiteY15" fmla="*/ 761637 h 931859"/>
                    <a:gd name="connsiteX16" fmla="*/ 0 w 2038304"/>
                    <a:gd name="connsiteY16" fmla="*/ 931859 h 931859"/>
                    <a:gd name="connsiteX0" fmla="*/ 0 w 2038304"/>
                    <a:gd name="connsiteY0" fmla="*/ 931859 h 931859"/>
                    <a:gd name="connsiteX1" fmla="*/ 519396 w 2038304"/>
                    <a:gd name="connsiteY1" fmla="*/ 467021 h 931859"/>
                    <a:gd name="connsiteX2" fmla="*/ 641607 w 2038304"/>
                    <a:gd name="connsiteY2" fmla="*/ 410280 h 931859"/>
                    <a:gd name="connsiteX3" fmla="*/ 992964 w 2038304"/>
                    <a:gd name="connsiteY3" fmla="*/ 445198 h 931859"/>
                    <a:gd name="connsiteX4" fmla="*/ 1405426 w 2038304"/>
                    <a:gd name="connsiteY4" fmla="*/ 246605 h 931859"/>
                    <a:gd name="connsiteX5" fmla="*/ 1560372 w 2038304"/>
                    <a:gd name="connsiteY5" fmla="*/ 235693 h 931859"/>
                    <a:gd name="connsiteX6" fmla="*/ 1756782 w 2038304"/>
                    <a:gd name="connsiteY6" fmla="*/ 72018 h 931859"/>
                    <a:gd name="connsiteX7" fmla="*/ 2038304 w 2038304"/>
                    <a:gd name="connsiteY7" fmla="*/ 0 h 931859"/>
                    <a:gd name="connsiteX8" fmla="*/ 1660759 w 2038304"/>
                    <a:gd name="connsiteY8" fmla="*/ 242240 h 931859"/>
                    <a:gd name="connsiteX9" fmla="*/ 1959740 w 2038304"/>
                    <a:gd name="connsiteY9" fmla="*/ 185499 h 931859"/>
                    <a:gd name="connsiteX10" fmla="*/ 1715318 w 2038304"/>
                    <a:gd name="connsiteY10" fmla="*/ 270611 h 931859"/>
                    <a:gd name="connsiteX11" fmla="*/ 1477443 w 2038304"/>
                    <a:gd name="connsiteY11" fmla="*/ 336081 h 931859"/>
                    <a:gd name="connsiteX12" fmla="*/ 1401061 w 2038304"/>
                    <a:gd name="connsiteY12" fmla="*/ 336081 h 931859"/>
                    <a:gd name="connsiteX13" fmla="*/ 979869 w 2038304"/>
                    <a:gd name="connsiteY13" fmla="*/ 530309 h 931859"/>
                    <a:gd name="connsiteX14" fmla="*/ 667795 w 2038304"/>
                    <a:gd name="connsiteY14" fmla="*/ 541221 h 931859"/>
                    <a:gd name="connsiteX15" fmla="*/ 464838 w 2038304"/>
                    <a:gd name="connsiteY15" fmla="*/ 761637 h 931859"/>
                    <a:gd name="connsiteX16" fmla="*/ 0 w 2038304"/>
                    <a:gd name="connsiteY16" fmla="*/ 931859 h 931859"/>
                    <a:gd name="connsiteX0" fmla="*/ 0 w 2038304"/>
                    <a:gd name="connsiteY0" fmla="*/ 931859 h 931859"/>
                    <a:gd name="connsiteX1" fmla="*/ 519396 w 2038304"/>
                    <a:gd name="connsiteY1" fmla="*/ 467021 h 931859"/>
                    <a:gd name="connsiteX2" fmla="*/ 641607 w 2038304"/>
                    <a:gd name="connsiteY2" fmla="*/ 410280 h 931859"/>
                    <a:gd name="connsiteX3" fmla="*/ 992964 w 2038304"/>
                    <a:gd name="connsiteY3" fmla="*/ 445198 h 931859"/>
                    <a:gd name="connsiteX4" fmla="*/ 1405426 w 2038304"/>
                    <a:gd name="connsiteY4" fmla="*/ 246605 h 931859"/>
                    <a:gd name="connsiteX5" fmla="*/ 1560372 w 2038304"/>
                    <a:gd name="connsiteY5" fmla="*/ 235693 h 931859"/>
                    <a:gd name="connsiteX6" fmla="*/ 1756782 w 2038304"/>
                    <a:gd name="connsiteY6" fmla="*/ 72018 h 931859"/>
                    <a:gd name="connsiteX7" fmla="*/ 2038304 w 2038304"/>
                    <a:gd name="connsiteY7" fmla="*/ 0 h 931859"/>
                    <a:gd name="connsiteX8" fmla="*/ 1660759 w 2038304"/>
                    <a:gd name="connsiteY8" fmla="*/ 242240 h 931859"/>
                    <a:gd name="connsiteX9" fmla="*/ 1959740 w 2038304"/>
                    <a:gd name="connsiteY9" fmla="*/ 185499 h 931859"/>
                    <a:gd name="connsiteX10" fmla="*/ 1715318 w 2038304"/>
                    <a:gd name="connsiteY10" fmla="*/ 270611 h 931859"/>
                    <a:gd name="connsiteX11" fmla="*/ 1477443 w 2038304"/>
                    <a:gd name="connsiteY11" fmla="*/ 336081 h 931859"/>
                    <a:gd name="connsiteX12" fmla="*/ 1401061 w 2038304"/>
                    <a:gd name="connsiteY12" fmla="*/ 336081 h 931859"/>
                    <a:gd name="connsiteX13" fmla="*/ 979869 w 2038304"/>
                    <a:gd name="connsiteY13" fmla="*/ 530309 h 931859"/>
                    <a:gd name="connsiteX14" fmla="*/ 667795 w 2038304"/>
                    <a:gd name="connsiteY14" fmla="*/ 541221 h 931859"/>
                    <a:gd name="connsiteX15" fmla="*/ 464838 w 2038304"/>
                    <a:gd name="connsiteY15" fmla="*/ 761637 h 931859"/>
                    <a:gd name="connsiteX16" fmla="*/ 0 w 2038304"/>
                    <a:gd name="connsiteY16" fmla="*/ 931859 h 931859"/>
                    <a:gd name="connsiteX0" fmla="*/ 0 w 2038304"/>
                    <a:gd name="connsiteY0" fmla="*/ 931859 h 931859"/>
                    <a:gd name="connsiteX1" fmla="*/ 519396 w 2038304"/>
                    <a:gd name="connsiteY1" fmla="*/ 467021 h 931859"/>
                    <a:gd name="connsiteX2" fmla="*/ 641607 w 2038304"/>
                    <a:gd name="connsiteY2" fmla="*/ 410280 h 931859"/>
                    <a:gd name="connsiteX3" fmla="*/ 999511 w 2038304"/>
                    <a:gd name="connsiteY3" fmla="*/ 427740 h 931859"/>
                    <a:gd name="connsiteX4" fmla="*/ 1405426 w 2038304"/>
                    <a:gd name="connsiteY4" fmla="*/ 246605 h 931859"/>
                    <a:gd name="connsiteX5" fmla="*/ 1560372 w 2038304"/>
                    <a:gd name="connsiteY5" fmla="*/ 235693 h 931859"/>
                    <a:gd name="connsiteX6" fmla="*/ 1756782 w 2038304"/>
                    <a:gd name="connsiteY6" fmla="*/ 72018 h 931859"/>
                    <a:gd name="connsiteX7" fmla="*/ 2038304 w 2038304"/>
                    <a:gd name="connsiteY7" fmla="*/ 0 h 931859"/>
                    <a:gd name="connsiteX8" fmla="*/ 1660759 w 2038304"/>
                    <a:gd name="connsiteY8" fmla="*/ 242240 h 931859"/>
                    <a:gd name="connsiteX9" fmla="*/ 1959740 w 2038304"/>
                    <a:gd name="connsiteY9" fmla="*/ 185499 h 931859"/>
                    <a:gd name="connsiteX10" fmla="*/ 1715318 w 2038304"/>
                    <a:gd name="connsiteY10" fmla="*/ 270611 h 931859"/>
                    <a:gd name="connsiteX11" fmla="*/ 1477443 w 2038304"/>
                    <a:gd name="connsiteY11" fmla="*/ 336081 h 931859"/>
                    <a:gd name="connsiteX12" fmla="*/ 1401061 w 2038304"/>
                    <a:gd name="connsiteY12" fmla="*/ 336081 h 931859"/>
                    <a:gd name="connsiteX13" fmla="*/ 979869 w 2038304"/>
                    <a:gd name="connsiteY13" fmla="*/ 530309 h 931859"/>
                    <a:gd name="connsiteX14" fmla="*/ 667795 w 2038304"/>
                    <a:gd name="connsiteY14" fmla="*/ 541221 h 931859"/>
                    <a:gd name="connsiteX15" fmla="*/ 464838 w 2038304"/>
                    <a:gd name="connsiteY15" fmla="*/ 761637 h 931859"/>
                    <a:gd name="connsiteX16" fmla="*/ 0 w 2038304"/>
                    <a:gd name="connsiteY16" fmla="*/ 931859 h 931859"/>
                    <a:gd name="connsiteX0" fmla="*/ 0 w 2038304"/>
                    <a:gd name="connsiteY0" fmla="*/ 931859 h 931859"/>
                    <a:gd name="connsiteX1" fmla="*/ 519396 w 2038304"/>
                    <a:gd name="connsiteY1" fmla="*/ 467021 h 931859"/>
                    <a:gd name="connsiteX2" fmla="*/ 641607 w 2038304"/>
                    <a:gd name="connsiteY2" fmla="*/ 410280 h 931859"/>
                    <a:gd name="connsiteX3" fmla="*/ 999511 w 2038304"/>
                    <a:gd name="connsiteY3" fmla="*/ 427740 h 931859"/>
                    <a:gd name="connsiteX4" fmla="*/ 1405426 w 2038304"/>
                    <a:gd name="connsiteY4" fmla="*/ 246605 h 931859"/>
                    <a:gd name="connsiteX5" fmla="*/ 1560372 w 2038304"/>
                    <a:gd name="connsiteY5" fmla="*/ 235693 h 931859"/>
                    <a:gd name="connsiteX6" fmla="*/ 1756782 w 2038304"/>
                    <a:gd name="connsiteY6" fmla="*/ 72018 h 931859"/>
                    <a:gd name="connsiteX7" fmla="*/ 2038304 w 2038304"/>
                    <a:gd name="connsiteY7" fmla="*/ 0 h 931859"/>
                    <a:gd name="connsiteX8" fmla="*/ 1660759 w 2038304"/>
                    <a:gd name="connsiteY8" fmla="*/ 242240 h 931859"/>
                    <a:gd name="connsiteX9" fmla="*/ 1959740 w 2038304"/>
                    <a:gd name="connsiteY9" fmla="*/ 185499 h 931859"/>
                    <a:gd name="connsiteX10" fmla="*/ 1715318 w 2038304"/>
                    <a:gd name="connsiteY10" fmla="*/ 270611 h 931859"/>
                    <a:gd name="connsiteX11" fmla="*/ 1477443 w 2038304"/>
                    <a:gd name="connsiteY11" fmla="*/ 336081 h 931859"/>
                    <a:gd name="connsiteX12" fmla="*/ 1401061 w 2038304"/>
                    <a:gd name="connsiteY12" fmla="*/ 336081 h 931859"/>
                    <a:gd name="connsiteX13" fmla="*/ 979869 w 2038304"/>
                    <a:gd name="connsiteY13" fmla="*/ 530309 h 931859"/>
                    <a:gd name="connsiteX14" fmla="*/ 667795 w 2038304"/>
                    <a:gd name="connsiteY14" fmla="*/ 541221 h 931859"/>
                    <a:gd name="connsiteX15" fmla="*/ 464838 w 2038304"/>
                    <a:gd name="connsiteY15" fmla="*/ 761637 h 931859"/>
                    <a:gd name="connsiteX16" fmla="*/ 0 w 2038304"/>
                    <a:gd name="connsiteY16" fmla="*/ 931859 h 931859"/>
                    <a:gd name="connsiteX0" fmla="*/ 0 w 2038304"/>
                    <a:gd name="connsiteY0" fmla="*/ 931859 h 931859"/>
                    <a:gd name="connsiteX1" fmla="*/ 519396 w 2038304"/>
                    <a:gd name="connsiteY1" fmla="*/ 467021 h 931859"/>
                    <a:gd name="connsiteX2" fmla="*/ 637242 w 2038304"/>
                    <a:gd name="connsiteY2" fmla="*/ 427739 h 931859"/>
                    <a:gd name="connsiteX3" fmla="*/ 999511 w 2038304"/>
                    <a:gd name="connsiteY3" fmla="*/ 427740 h 931859"/>
                    <a:gd name="connsiteX4" fmla="*/ 1405426 w 2038304"/>
                    <a:gd name="connsiteY4" fmla="*/ 246605 h 931859"/>
                    <a:gd name="connsiteX5" fmla="*/ 1560372 w 2038304"/>
                    <a:gd name="connsiteY5" fmla="*/ 235693 h 931859"/>
                    <a:gd name="connsiteX6" fmla="*/ 1756782 w 2038304"/>
                    <a:gd name="connsiteY6" fmla="*/ 72018 h 931859"/>
                    <a:gd name="connsiteX7" fmla="*/ 2038304 w 2038304"/>
                    <a:gd name="connsiteY7" fmla="*/ 0 h 931859"/>
                    <a:gd name="connsiteX8" fmla="*/ 1660759 w 2038304"/>
                    <a:gd name="connsiteY8" fmla="*/ 242240 h 931859"/>
                    <a:gd name="connsiteX9" fmla="*/ 1959740 w 2038304"/>
                    <a:gd name="connsiteY9" fmla="*/ 185499 h 931859"/>
                    <a:gd name="connsiteX10" fmla="*/ 1715318 w 2038304"/>
                    <a:gd name="connsiteY10" fmla="*/ 270611 h 931859"/>
                    <a:gd name="connsiteX11" fmla="*/ 1477443 w 2038304"/>
                    <a:gd name="connsiteY11" fmla="*/ 336081 h 931859"/>
                    <a:gd name="connsiteX12" fmla="*/ 1401061 w 2038304"/>
                    <a:gd name="connsiteY12" fmla="*/ 336081 h 931859"/>
                    <a:gd name="connsiteX13" fmla="*/ 979869 w 2038304"/>
                    <a:gd name="connsiteY13" fmla="*/ 530309 h 931859"/>
                    <a:gd name="connsiteX14" fmla="*/ 667795 w 2038304"/>
                    <a:gd name="connsiteY14" fmla="*/ 541221 h 931859"/>
                    <a:gd name="connsiteX15" fmla="*/ 464838 w 2038304"/>
                    <a:gd name="connsiteY15" fmla="*/ 761637 h 931859"/>
                    <a:gd name="connsiteX16" fmla="*/ 0 w 2038304"/>
                    <a:gd name="connsiteY16" fmla="*/ 931859 h 931859"/>
                    <a:gd name="connsiteX0" fmla="*/ 0 w 2038304"/>
                    <a:gd name="connsiteY0" fmla="*/ 931859 h 931859"/>
                    <a:gd name="connsiteX1" fmla="*/ 519396 w 2038304"/>
                    <a:gd name="connsiteY1" fmla="*/ 467021 h 931859"/>
                    <a:gd name="connsiteX2" fmla="*/ 637242 w 2038304"/>
                    <a:gd name="connsiteY2" fmla="*/ 427739 h 931859"/>
                    <a:gd name="connsiteX3" fmla="*/ 999511 w 2038304"/>
                    <a:gd name="connsiteY3" fmla="*/ 427740 h 931859"/>
                    <a:gd name="connsiteX4" fmla="*/ 1405426 w 2038304"/>
                    <a:gd name="connsiteY4" fmla="*/ 246605 h 931859"/>
                    <a:gd name="connsiteX5" fmla="*/ 1560372 w 2038304"/>
                    <a:gd name="connsiteY5" fmla="*/ 235693 h 931859"/>
                    <a:gd name="connsiteX6" fmla="*/ 1756782 w 2038304"/>
                    <a:gd name="connsiteY6" fmla="*/ 72018 h 931859"/>
                    <a:gd name="connsiteX7" fmla="*/ 2038304 w 2038304"/>
                    <a:gd name="connsiteY7" fmla="*/ 0 h 931859"/>
                    <a:gd name="connsiteX8" fmla="*/ 1660759 w 2038304"/>
                    <a:gd name="connsiteY8" fmla="*/ 242240 h 931859"/>
                    <a:gd name="connsiteX9" fmla="*/ 1959740 w 2038304"/>
                    <a:gd name="connsiteY9" fmla="*/ 185499 h 931859"/>
                    <a:gd name="connsiteX10" fmla="*/ 1715318 w 2038304"/>
                    <a:gd name="connsiteY10" fmla="*/ 270611 h 931859"/>
                    <a:gd name="connsiteX11" fmla="*/ 1477443 w 2038304"/>
                    <a:gd name="connsiteY11" fmla="*/ 336081 h 931859"/>
                    <a:gd name="connsiteX12" fmla="*/ 1401061 w 2038304"/>
                    <a:gd name="connsiteY12" fmla="*/ 336081 h 931859"/>
                    <a:gd name="connsiteX13" fmla="*/ 979869 w 2038304"/>
                    <a:gd name="connsiteY13" fmla="*/ 530309 h 931859"/>
                    <a:gd name="connsiteX14" fmla="*/ 667795 w 2038304"/>
                    <a:gd name="connsiteY14" fmla="*/ 541221 h 931859"/>
                    <a:gd name="connsiteX15" fmla="*/ 464838 w 2038304"/>
                    <a:gd name="connsiteY15" fmla="*/ 761637 h 931859"/>
                    <a:gd name="connsiteX16" fmla="*/ 0 w 2038304"/>
                    <a:gd name="connsiteY16" fmla="*/ 931859 h 931859"/>
                    <a:gd name="connsiteX0" fmla="*/ 0 w 2038304"/>
                    <a:gd name="connsiteY0" fmla="*/ 931859 h 931859"/>
                    <a:gd name="connsiteX1" fmla="*/ 519396 w 2038304"/>
                    <a:gd name="connsiteY1" fmla="*/ 467021 h 931859"/>
                    <a:gd name="connsiteX2" fmla="*/ 637242 w 2038304"/>
                    <a:gd name="connsiteY2" fmla="*/ 427739 h 931859"/>
                    <a:gd name="connsiteX3" fmla="*/ 999511 w 2038304"/>
                    <a:gd name="connsiteY3" fmla="*/ 427740 h 931859"/>
                    <a:gd name="connsiteX4" fmla="*/ 1405426 w 2038304"/>
                    <a:gd name="connsiteY4" fmla="*/ 246605 h 931859"/>
                    <a:gd name="connsiteX5" fmla="*/ 1560372 w 2038304"/>
                    <a:gd name="connsiteY5" fmla="*/ 235693 h 931859"/>
                    <a:gd name="connsiteX6" fmla="*/ 1756782 w 2038304"/>
                    <a:gd name="connsiteY6" fmla="*/ 72018 h 931859"/>
                    <a:gd name="connsiteX7" fmla="*/ 2038304 w 2038304"/>
                    <a:gd name="connsiteY7" fmla="*/ 0 h 931859"/>
                    <a:gd name="connsiteX8" fmla="*/ 1660759 w 2038304"/>
                    <a:gd name="connsiteY8" fmla="*/ 242240 h 931859"/>
                    <a:gd name="connsiteX9" fmla="*/ 1959740 w 2038304"/>
                    <a:gd name="connsiteY9" fmla="*/ 185499 h 931859"/>
                    <a:gd name="connsiteX10" fmla="*/ 1715318 w 2038304"/>
                    <a:gd name="connsiteY10" fmla="*/ 270611 h 931859"/>
                    <a:gd name="connsiteX11" fmla="*/ 1477443 w 2038304"/>
                    <a:gd name="connsiteY11" fmla="*/ 336081 h 931859"/>
                    <a:gd name="connsiteX12" fmla="*/ 1401061 w 2038304"/>
                    <a:gd name="connsiteY12" fmla="*/ 336081 h 931859"/>
                    <a:gd name="connsiteX13" fmla="*/ 979869 w 2038304"/>
                    <a:gd name="connsiteY13" fmla="*/ 530309 h 931859"/>
                    <a:gd name="connsiteX14" fmla="*/ 667795 w 2038304"/>
                    <a:gd name="connsiteY14" fmla="*/ 541221 h 931859"/>
                    <a:gd name="connsiteX15" fmla="*/ 464838 w 2038304"/>
                    <a:gd name="connsiteY15" fmla="*/ 761637 h 931859"/>
                    <a:gd name="connsiteX16" fmla="*/ 0 w 2038304"/>
                    <a:gd name="connsiteY16" fmla="*/ 931859 h 931859"/>
                    <a:gd name="connsiteX0" fmla="*/ 0 w 2038304"/>
                    <a:gd name="connsiteY0" fmla="*/ 931859 h 931859"/>
                    <a:gd name="connsiteX1" fmla="*/ 519396 w 2038304"/>
                    <a:gd name="connsiteY1" fmla="*/ 467021 h 931859"/>
                    <a:gd name="connsiteX2" fmla="*/ 637242 w 2038304"/>
                    <a:gd name="connsiteY2" fmla="*/ 427739 h 931859"/>
                    <a:gd name="connsiteX3" fmla="*/ 999511 w 2038304"/>
                    <a:gd name="connsiteY3" fmla="*/ 427740 h 931859"/>
                    <a:gd name="connsiteX4" fmla="*/ 1405426 w 2038304"/>
                    <a:gd name="connsiteY4" fmla="*/ 246605 h 931859"/>
                    <a:gd name="connsiteX5" fmla="*/ 1560372 w 2038304"/>
                    <a:gd name="connsiteY5" fmla="*/ 235693 h 931859"/>
                    <a:gd name="connsiteX6" fmla="*/ 1756782 w 2038304"/>
                    <a:gd name="connsiteY6" fmla="*/ 72018 h 931859"/>
                    <a:gd name="connsiteX7" fmla="*/ 2038304 w 2038304"/>
                    <a:gd name="connsiteY7" fmla="*/ 0 h 931859"/>
                    <a:gd name="connsiteX8" fmla="*/ 1660759 w 2038304"/>
                    <a:gd name="connsiteY8" fmla="*/ 242240 h 931859"/>
                    <a:gd name="connsiteX9" fmla="*/ 1959740 w 2038304"/>
                    <a:gd name="connsiteY9" fmla="*/ 185499 h 931859"/>
                    <a:gd name="connsiteX10" fmla="*/ 1715318 w 2038304"/>
                    <a:gd name="connsiteY10" fmla="*/ 270611 h 931859"/>
                    <a:gd name="connsiteX11" fmla="*/ 1477443 w 2038304"/>
                    <a:gd name="connsiteY11" fmla="*/ 336081 h 931859"/>
                    <a:gd name="connsiteX12" fmla="*/ 1401061 w 2038304"/>
                    <a:gd name="connsiteY12" fmla="*/ 336081 h 931859"/>
                    <a:gd name="connsiteX13" fmla="*/ 979869 w 2038304"/>
                    <a:gd name="connsiteY13" fmla="*/ 530309 h 931859"/>
                    <a:gd name="connsiteX14" fmla="*/ 667795 w 2038304"/>
                    <a:gd name="connsiteY14" fmla="*/ 541221 h 931859"/>
                    <a:gd name="connsiteX15" fmla="*/ 464838 w 2038304"/>
                    <a:gd name="connsiteY15" fmla="*/ 761637 h 931859"/>
                    <a:gd name="connsiteX16" fmla="*/ 0 w 2038304"/>
                    <a:gd name="connsiteY16" fmla="*/ 931859 h 931859"/>
                    <a:gd name="connsiteX0" fmla="*/ 0 w 2038304"/>
                    <a:gd name="connsiteY0" fmla="*/ 931859 h 931859"/>
                    <a:gd name="connsiteX1" fmla="*/ 519396 w 2038304"/>
                    <a:gd name="connsiteY1" fmla="*/ 467021 h 931859"/>
                    <a:gd name="connsiteX2" fmla="*/ 637242 w 2038304"/>
                    <a:gd name="connsiteY2" fmla="*/ 427739 h 931859"/>
                    <a:gd name="connsiteX3" fmla="*/ 999511 w 2038304"/>
                    <a:gd name="connsiteY3" fmla="*/ 427740 h 931859"/>
                    <a:gd name="connsiteX4" fmla="*/ 1405426 w 2038304"/>
                    <a:gd name="connsiteY4" fmla="*/ 246605 h 931859"/>
                    <a:gd name="connsiteX5" fmla="*/ 1560372 w 2038304"/>
                    <a:gd name="connsiteY5" fmla="*/ 235693 h 931859"/>
                    <a:gd name="connsiteX6" fmla="*/ 1756782 w 2038304"/>
                    <a:gd name="connsiteY6" fmla="*/ 72018 h 931859"/>
                    <a:gd name="connsiteX7" fmla="*/ 2038304 w 2038304"/>
                    <a:gd name="connsiteY7" fmla="*/ 0 h 931859"/>
                    <a:gd name="connsiteX8" fmla="*/ 1660759 w 2038304"/>
                    <a:gd name="connsiteY8" fmla="*/ 242240 h 931859"/>
                    <a:gd name="connsiteX9" fmla="*/ 1959740 w 2038304"/>
                    <a:gd name="connsiteY9" fmla="*/ 185499 h 931859"/>
                    <a:gd name="connsiteX10" fmla="*/ 1715318 w 2038304"/>
                    <a:gd name="connsiteY10" fmla="*/ 270611 h 931859"/>
                    <a:gd name="connsiteX11" fmla="*/ 1477443 w 2038304"/>
                    <a:gd name="connsiteY11" fmla="*/ 336081 h 931859"/>
                    <a:gd name="connsiteX12" fmla="*/ 1401061 w 2038304"/>
                    <a:gd name="connsiteY12" fmla="*/ 336081 h 931859"/>
                    <a:gd name="connsiteX13" fmla="*/ 979869 w 2038304"/>
                    <a:gd name="connsiteY13" fmla="*/ 530309 h 931859"/>
                    <a:gd name="connsiteX14" fmla="*/ 667795 w 2038304"/>
                    <a:gd name="connsiteY14" fmla="*/ 541221 h 931859"/>
                    <a:gd name="connsiteX15" fmla="*/ 464838 w 2038304"/>
                    <a:gd name="connsiteY15" fmla="*/ 761637 h 931859"/>
                    <a:gd name="connsiteX16" fmla="*/ 0 w 2038304"/>
                    <a:gd name="connsiteY16" fmla="*/ 931859 h 931859"/>
                    <a:gd name="connsiteX0" fmla="*/ 0 w 2060128"/>
                    <a:gd name="connsiteY0" fmla="*/ 964594 h 964594"/>
                    <a:gd name="connsiteX1" fmla="*/ 541220 w 2060128"/>
                    <a:gd name="connsiteY1" fmla="*/ 467021 h 964594"/>
                    <a:gd name="connsiteX2" fmla="*/ 659066 w 2060128"/>
                    <a:gd name="connsiteY2" fmla="*/ 427739 h 964594"/>
                    <a:gd name="connsiteX3" fmla="*/ 1021335 w 2060128"/>
                    <a:gd name="connsiteY3" fmla="*/ 427740 h 964594"/>
                    <a:gd name="connsiteX4" fmla="*/ 1427250 w 2060128"/>
                    <a:gd name="connsiteY4" fmla="*/ 246605 h 964594"/>
                    <a:gd name="connsiteX5" fmla="*/ 1582196 w 2060128"/>
                    <a:gd name="connsiteY5" fmla="*/ 235693 h 964594"/>
                    <a:gd name="connsiteX6" fmla="*/ 1778606 w 2060128"/>
                    <a:gd name="connsiteY6" fmla="*/ 72018 h 964594"/>
                    <a:gd name="connsiteX7" fmla="*/ 2060128 w 2060128"/>
                    <a:gd name="connsiteY7" fmla="*/ 0 h 964594"/>
                    <a:gd name="connsiteX8" fmla="*/ 1682583 w 2060128"/>
                    <a:gd name="connsiteY8" fmla="*/ 242240 h 964594"/>
                    <a:gd name="connsiteX9" fmla="*/ 1981564 w 2060128"/>
                    <a:gd name="connsiteY9" fmla="*/ 185499 h 964594"/>
                    <a:gd name="connsiteX10" fmla="*/ 1737142 w 2060128"/>
                    <a:gd name="connsiteY10" fmla="*/ 270611 h 964594"/>
                    <a:gd name="connsiteX11" fmla="*/ 1499267 w 2060128"/>
                    <a:gd name="connsiteY11" fmla="*/ 336081 h 964594"/>
                    <a:gd name="connsiteX12" fmla="*/ 1422885 w 2060128"/>
                    <a:gd name="connsiteY12" fmla="*/ 336081 h 964594"/>
                    <a:gd name="connsiteX13" fmla="*/ 1001693 w 2060128"/>
                    <a:gd name="connsiteY13" fmla="*/ 530309 h 964594"/>
                    <a:gd name="connsiteX14" fmla="*/ 689619 w 2060128"/>
                    <a:gd name="connsiteY14" fmla="*/ 541221 h 964594"/>
                    <a:gd name="connsiteX15" fmla="*/ 486662 w 2060128"/>
                    <a:gd name="connsiteY15" fmla="*/ 761637 h 964594"/>
                    <a:gd name="connsiteX16" fmla="*/ 0 w 2060128"/>
                    <a:gd name="connsiteY16" fmla="*/ 964594 h 964594"/>
                    <a:gd name="connsiteX0" fmla="*/ 0 w 2060128"/>
                    <a:gd name="connsiteY0" fmla="*/ 964594 h 964594"/>
                    <a:gd name="connsiteX1" fmla="*/ 541220 w 2060128"/>
                    <a:gd name="connsiteY1" fmla="*/ 467021 h 964594"/>
                    <a:gd name="connsiteX2" fmla="*/ 659066 w 2060128"/>
                    <a:gd name="connsiteY2" fmla="*/ 427739 h 964594"/>
                    <a:gd name="connsiteX3" fmla="*/ 1021335 w 2060128"/>
                    <a:gd name="connsiteY3" fmla="*/ 427740 h 964594"/>
                    <a:gd name="connsiteX4" fmla="*/ 1427250 w 2060128"/>
                    <a:gd name="connsiteY4" fmla="*/ 246605 h 964594"/>
                    <a:gd name="connsiteX5" fmla="*/ 1582196 w 2060128"/>
                    <a:gd name="connsiteY5" fmla="*/ 235693 h 964594"/>
                    <a:gd name="connsiteX6" fmla="*/ 1778606 w 2060128"/>
                    <a:gd name="connsiteY6" fmla="*/ 72018 h 964594"/>
                    <a:gd name="connsiteX7" fmla="*/ 2060128 w 2060128"/>
                    <a:gd name="connsiteY7" fmla="*/ 0 h 964594"/>
                    <a:gd name="connsiteX8" fmla="*/ 1682583 w 2060128"/>
                    <a:gd name="connsiteY8" fmla="*/ 242240 h 964594"/>
                    <a:gd name="connsiteX9" fmla="*/ 1981564 w 2060128"/>
                    <a:gd name="connsiteY9" fmla="*/ 185499 h 964594"/>
                    <a:gd name="connsiteX10" fmla="*/ 1737142 w 2060128"/>
                    <a:gd name="connsiteY10" fmla="*/ 270611 h 964594"/>
                    <a:gd name="connsiteX11" fmla="*/ 1499267 w 2060128"/>
                    <a:gd name="connsiteY11" fmla="*/ 336081 h 964594"/>
                    <a:gd name="connsiteX12" fmla="*/ 1422885 w 2060128"/>
                    <a:gd name="connsiteY12" fmla="*/ 336081 h 964594"/>
                    <a:gd name="connsiteX13" fmla="*/ 1001693 w 2060128"/>
                    <a:gd name="connsiteY13" fmla="*/ 530309 h 964594"/>
                    <a:gd name="connsiteX14" fmla="*/ 689619 w 2060128"/>
                    <a:gd name="connsiteY14" fmla="*/ 541221 h 964594"/>
                    <a:gd name="connsiteX15" fmla="*/ 486662 w 2060128"/>
                    <a:gd name="connsiteY15" fmla="*/ 761637 h 964594"/>
                    <a:gd name="connsiteX16" fmla="*/ 0 w 2060128"/>
                    <a:gd name="connsiteY16" fmla="*/ 964594 h 964594"/>
                    <a:gd name="connsiteX0" fmla="*/ 0 w 2060128"/>
                    <a:gd name="connsiteY0" fmla="*/ 964594 h 964594"/>
                    <a:gd name="connsiteX1" fmla="*/ 541220 w 2060128"/>
                    <a:gd name="connsiteY1" fmla="*/ 467021 h 964594"/>
                    <a:gd name="connsiteX2" fmla="*/ 659066 w 2060128"/>
                    <a:gd name="connsiteY2" fmla="*/ 427739 h 964594"/>
                    <a:gd name="connsiteX3" fmla="*/ 1021335 w 2060128"/>
                    <a:gd name="connsiteY3" fmla="*/ 427740 h 964594"/>
                    <a:gd name="connsiteX4" fmla="*/ 1427250 w 2060128"/>
                    <a:gd name="connsiteY4" fmla="*/ 246605 h 964594"/>
                    <a:gd name="connsiteX5" fmla="*/ 1582196 w 2060128"/>
                    <a:gd name="connsiteY5" fmla="*/ 235693 h 964594"/>
                    <a:gd name="connsiteX6" fmla="*/ 1778606 w 2060128"/>
                    <a:gd name="connsiteY6" fmla="*/ 72018 h 964594"/>
                    <a:gd name="connsiteX7" fmla="*/ 2060128 w 2060128"/>
                    <a:gd name="connsiteY7" fmla="*/ 0 h 964594"/>
                    <a:gd name="connsiteX8" fmla="*/ 1682583 w 2060128"/>
                    <a:gd name="connsiteY8" fmla="*/ 242240 h 964594"/>
                    <a:gd name="connsiteX9" fmla="*/ 1981564 w 2060128"/>
                    <a:gd name="connsiteY9" fmla="*/ 185499 h 964594"/>
                    <a:gd name="connsiteX10" fmla="*/ 1737142 w 2060128"/>
                    <a:gd name="connsiteY10" fmla="*/ 270611 h 964594"/>
                    <a:gd name="connsiteX11" fmla="*/ 1499267 w 2060128"/>
                    <a:gd name="connsiteY11" fmla="*/ 336081 h 964594"/>
                    <a:gd name="connsiteX12" fmla="*/ 1422885 w 2060128"/>
                    <a:gd name="connsiteY12" fmla="*/ 336081 h 964594"/>
                    <a:gd name="connsiteX13" fmla="*/ 1001693 w 2060128"/>
                    <a:gd name="connsiteY13" fmla="*/ 530309 h 964594"/>
                    <a:gd name="connsiteX14" fmla="*/ 689619 w 2060128"/>
                    <a:gd name="connsiteY14" fmla="*/ 541221 h 964594"/>
                    <a:gd name="connsiteX15" fmla="*/ 486662 w 2060128"/>
                    <a:gd name="connsiteY15" fmla="*/ 761637 h 964594"/>
                    <a:gd name="connsiteX16" fmla="*/ 0 w 2060128"/>
                    <a:gd name="connsiteY16" fmla="*/ 964594 h 96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0128" h="964594">
                      <a:moveTo>
                        <a:pt x="0" y="964594"/>
                      </a:moveTo>
                      <a:cubicBezTo>
                        <a:pt x="130213" y="787824"/>
                        <a:pt x="360813" y="632879"/>
                        <a:pt x="541220" y="467021"/>
                      </a:cubicBezTo>
                      <a:lnTo>
                        <a:pt x="659066" y="427739"/>
                      </a:lnTo>
                      <a:cubicBezTo>
                        <a:pt x="778367" y="433559"/>
                        <a:pt x="838746" y="450290"/>
                        <a:pt x="1021335" y="427740"/>
                      </a:cubicBezTo>
                      <a:cubicBezTo>
                        <a:pt x="1156640" y="367362"/>
                        <a:pt x="1291945" y="291707"/>
                        <a:pt x="1427250" y="246605"/>
                      </a:cubicBezTo>
                      <a:lnTo>
                        <a:pt x="1582196" y="235693"/>
                      </a:lnTo>
                      <a:cubicBezTo>
                        <a:pt x="1634572" y="168041"/>
                        <a:pt x="1702224" y="126576"/>
                        <a:pt x="1778606" y="72018"/>
                      </a:cubicBezTo>
                      <a:cubicBezTo>
                        <a:pt x="1872447" y="41465"/>
                        <a:pt x="1966287" y="24006"/>
                        <a:pt x="2060128" y="0"/>
                      </a:cubicBezTo>
                      <a:cubicBezTo>
                        <a:pt x="1875357" y="91659"/>
                        <a:pt x="1810613" y="170222"/>
                        <a:pt x="1682583" y="242240"/>
                      </a:cubicBezTo>
                      <a:cubicBezTo>
                        <a:pt x="1782243" y="202958"/>
                        <a:pt x="1912456" y="183316"/>
                        <a:pt x="1981564" y="185499"/>
                      </a:cubicBezTo>
                      <a:cubicBezTo>
                        <a:pt x="1984838" y="190227"/>
                        <a:pt x="1817525" y="245514"/>
                        <a:pt x="1737142" y="270611"/>
                      </a:cubicBezTo>
                      <a:cubicBezTo>
                        <a:pt x="1626207" y="280432"/>
                        <a:pt x="1608384" y="294980"/>
                        <a:pt x="1499267" y="336081"/>
                      </a:cubicBezTo>
                      <a:cubicBezTo>
                        <a:pt x="1474534" y="344810"/>
                        <a:pt x="1447618" y="327352"/>
                        <a:pt x="1422885" y="336081"/>
                      </a:cubicBezTo>
                      <a:cubicBezTo>
                        <a:pt x="1289034" y="459747"/>
                        <a:pt x="1126814" y="489572"/>
                        <a:pt x="1001693" y="530309"/>
                      </a:cubicBezTo>
                      <a:cubicBezTo>
                        <a:pt x="893303" y="549222"/>
                        <a:pt x="793644" y="537584"/>
                        <a:pt x="689619" y="541221"/>
                      </a:cubicBezTo>
                      <a:lnTo>
                        <a:pt x="486662" y="761637"/>
                      </a:lnTo>
                      <a:cubicBezTo>
                        <a:pt x="324441" y="829289"/>
                        <a:pt x="157856" y="855477"/>
                        <a:pt x="0" y="9645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5" name="Freeform: Shape 264">
                  <a:extLst>
                    <a:ext uri="{FF2B5EF4-FFF2-40B4-BE49-F238E27FC236}">
                      <a16:creationId xmlns:a16="http://schemas.microsoft.com/office/drawing/2014/main" id="{E0CFB522-97CE-424D-A0A4-62C3FC567059}"/>
                    </a:ext>
                  </a:extLst>
                </p:cNvPr>
                <p:cNvSpPr/>
                <p:nvPr/>
              </p:nvSpPr>
              <p:spPr>
                <a:xfrm>
                  <a:off x="2260903" y="2204162"/>
                  <a:ext cx="2771571" cy="510668"/>
                </a:xfrm>
                <a:custGeom>
                  <a:avLst/>
                  <a:gdLst>
                    <a:gd name="connsiteX0" fmla="*/ 8729 w 2771571"/>
                    <a:gd name="connsiteY0" fmla="*/ 510668 h 510668"/>
                    <a:gd name="connsiteX1" fmla="*/ 504120 w 2771571"/>
                    <a:gd name="connsiteY1" fmla="*/ 381910 h 510668"/>
                    <a:gd name="connsiteX2" fmla="*/ 807465 w 2771571"/>
                    <a:gd name="connsiteY2" fmla="*/ 333898 h 510668"/>
                    <a:gd name="connsiteX3" fmla="*/ 1056252 w 2771571"/>
                    <a:gd name="connsiteY3" fmla="*/ 244422 h 510668"/>
                    <a:gd name="connsiteX4" fmla="*/ 1451255 w 2771571"/>
                    <a:gd name="connsiteY4" fmla="*/ 298981 h 510668"/>
                    <a:gd name="connsiteX5" fmla="*/ 2053581 w 2771571"/>
                    <a:gd name="connsiteY5" fmla="*/ 109117 h 510668"/>
                    <a:gd name="connsiteX6" fmla="*/ 2771571 w 2771571"/>
                    <a:gd name="connsiteY6" fmla="*/ 0 h 510668"/>
                    <a:gd name="connsiteX7" fmla="*/ 2036122 w 2771571"/>
                    <a:gd name="connsiteY7" fmla="*/ 2183 h 510668"/>
                    <a:gd name="connsiteX8" fmla="*/ 1503632 w 2771571"/>
                    <a:gd name="connsiteY8" fmla="*/ 194228 h 510668"/>
                    <a:gd name="connsiteX9" fmla="*/ 803101 w 2771571"/>
                    <a:gd name="connsiteY9" fmla="*/ 224781 h 510668"/>
                    <a:gd name="connsiteX10" fmla="*/ 0 w 2771571"/>
                    <a:gd name="connsiteY10" fmla="*/ 451744 h 510668"/>
                    <a:gd name="connsiteX11" fmla="*/ 8729 w 2771571"/>
                    <a:gd name="connsiteY11" fmla="*/ 510668 h 510668"/>
                    <a:gd name="connsiteX0" fmla="*/ 8729 w 2771571"/>
                    <a:gd name="connsiteY0" fmla="*/ 510668 h 510668"/>
                    <a:gd name="connsiteX1" fmla="*/ 504120 w 2771571"/>
                    <a:gd name="connsiteY1" fmla="*/ 381910 h 510668"/>
                    <a:gd name="connsiteX2" fmla="*/ 807465 w 2771571"/>
                    <a:gd name="connsiteY2" fmla="*/ 333898 h 510668"/>
                    <a:gd name="connsiteX3" fmla="*/ 1056252 w 2771571"/>
                    <a:gd name="connsiteY3" fmla="*/ 244422 h 510668"/>
                    <a:gd name="connsiteX4" fmla="*/ 1446890 w 2771571"/>
                    <a:gd name="connsiteY4" fmla="*/ 316440 h 510668"/>
                    <a:gd name="connsiteX5" fmla="*/ 2053581 w 2771571"/>
                    <a:gd name="connsiteY5" fmla="*/ 109117 h 510668"/>
                    <a:gd name="connsiteX6" fmla="*/ 2771571 w 2771571"/>
                    <a:gd name="connsiteY6" fmla="*/ 0 h 510668"/>
                    <a:gd name="connsiteX7" fmla="*/ 2036122 w 2771571"/>
                    <a:gd name="connsiteY7" fmla="*/ 2183 h 510668"/>
                    <a:gd name="connsiteX8" fmla="*/ 1503632 w 2771571"/>
                    <a:gd name="connsiteY8" fmla="*/ 194228 h 510668"/>
                    <a:gd name="connsiteX9" fmla="*/ 803101 w 2771571"/>
                    <a:gd name="connsiteY9" fmla="*/ 224781 h 510668"/>
                    <a:gd name="connsiteX10" fmla="*/ 0 w 2771571"/>
                    <a:gd name="connsiteY10" fmla="*/ 451744 h 510668"/>
                    <a:gd name="connsiteX11" fmla="*/ 8729 w 2771571"/>
                    <a:gd name="connsiteY11" fmla="*/ 510668 h 510668"/>
                    <a:gd name="connsiteX0" fmla="*/ 8729 w 2771571"/>
                    <a:gd name="connsiteY0" fmla="*/ 510668 h 510668"/>
                    <a:gd name="connsiteX1" fmla="*/ 504120 w 2771571"/>
                    <a:gd name="connsiteY1" fmla="*/ 381910 h 510668"/>
                    <a:gd name="connsiteX2" fmla="*/ 807465 w 2771571"/>
                    <a:gd name="connsiteY2" fmla="*/ 333898 h 510668"/>
                    <a:gd name="connsiteX3" fmla="*/ 1056252 w 2771571"/>
                    <a:gd name="connsiteY3" fmla="*/ 244422 h 510668"/>
                    <a:gd name="connsiteX4" fmla="*/ 1446890 w 2771571"/>
                    <a:gd name="connsiteY4" fmla="*/ 316440 h 510668"/>
                    <a:gd name="connsiteX5" fmla="*/ 2053581 w 2771571"/>
                    <a:gd name="connsiteY5" fmla="*/ 109117 h 510668"/>
                    <a:gd name="connsiteX6" fmla="*/ 2771571 w 2771571"/>
                    <a:gd name="connsiteY6" fmla="*/ 0 h 510668"/>
                    <a:gd name="connsiteX7" fmla="*/ 2036122 w 2771571"/>
                    <a:gd name="connsiteY7" fmla="*/ 2183 h 510668"/>
                    <a:gd name="connsiteX8" fmla="*/ 1503632 w 2771571"/>
                    <a:gd name="connsiteY8" fmla="*/ 194228 h 510668"/>
                    <a:gd name="connsiteX9" fmla="*/ 803101 w 2771571"/>
                    <a:gd name="connsiteY9" fmla="*/ 224781 h 510668"/>
                    <a:gd name="connsiteX10" fmla="*/ 0 w 2771571"/>
                    <a:gd name="connsiteY10" fmla="*/ 451744 h 510668"/>
                    <a:gd name="connsiteX11" fmla="*/ 8729 w 2771571"/>
                    <a:gd name="connsiteY11" fmla="*/ 510668 h 510668"/>
                    <a:gd name="connsiteX0" fmla="*/ 8729 w 2771571"/>
                    <a:gd name="connsiteY0" fmla="*/ 510668 h 510668"/>
                    <a:gd name="connsiteX1" fmla="*/ 504120 w 2771571"/>
                    <a:gd name="connsiteY1" fmla="*/ 381910 h 510668"/>
                    <a:gd name="connsiteX2" fmla="*/ 807465 w 2771571"/>
                    <a:gd name="connsiteY2" fmla="*/ 333898 h 510668"/>
                    <a:gd name="connsiteX3" fmla="*/ 1056252 w 2771571"/>
                    <a:gd name="connsiteY3" fmla="*/ 244422 h 510668"/>
                    <a:gd name="connsiteX4" fmla="*/ 1446890 w 2771571"/>
                    <a:gd name="connsiteY4" fmla="*/ 316440 h 510668"/>
                    <a:gd name="connsiteX5" fmla="*/ 2053581 w 2771571"/>
                    <a:gd name="connsiteY5" fmla="*/ 109117 h 510668"/>
                    <a:gd name="connsiteX6" fmla="*/ 2771571 w 2771571"/>
                    <a:gd name="connsiteY6" fmla="*/ 0 h 510668"/>
                    <a:gd name="connsiteX7" fmla="*/ 2036122 w 2771571"/>
                    <a:gd name="connsiteY7" fmla="*/ 2183 h 510668"/>
                    <a:gd name="connsiteX8" fmla="*/ 1503632 w 2771571"/>
                    <a:gd name="connsiteY8" fmla="*/ 194228 h 510668"/>
                    <a:gd name="connsiteX9" fmla="*/ 803101 w 2771571"/>
                    <a:gd name="connsiteY9" fmla="*/ 224781 h 510668"/>
                    <a:gd name="connsiteX10" fmla="*/ 0 w 2771571"/>
                    <a:gd name="connsiteY10" fmla="*/ 451744 h 510668"/>
                    <a:gd name="connsiteX11" fmla="*/ 8729 w 2771571"/>
                    <a:gd name="connsiteY11" fmla="*/ 510668 h 510668"/>
                    <a:gd name="connsiteX0" fmla="*/ 8729 w 2771571"/>
                    <a:gd name="connsiteY0" fmla="*/ 510668 h 510668"/>
                    <a:gd name="connsiteX1" fmla="*/ 504120 w 2771571"/>
                    <a:gd name="connsiteY1" fmla="*/ 381910 h 510668"/>
                    <a:gd name="connsiteX2" fmla="*/ 807465 w 2771571"/>
                    <a:gd name="connsiteY2" fmla="*/ 333898 h 510668"/>
                    <a:gd name="connsiteX3" fmla="*/ 1056252 w 2771571"/>
                    <a:gd name="connsiteY3" fmla="*/ 244422 h 510668"/>
                    <a:gd name="connsiteX4" fmla="*/ 1446890 w 2771571"/>
                    <a:gd name="connsiteY4" fmla="*/ 316440 h 510668"/>
                    <a:gd name="connsiteX5" fmla="*/ 2053581 w 2771571"/>
                    <a:gd name="connsiteY5" fmla="*/ 109117 h 510668"/>
                    <a:gd name="connsiteX6" fmla="*/ 2771571 w 2771571"/>
                    <a:gd name="connsiteY6" fmla="*/ 0 h 510668"/>
                    <a:gd name="connsiteX7" fmla="*/ 2036122 w 2771571"/>
                    <a:gd name="connsiteY7" fmla="*/ 2183 h 510668"/>
                    <a:gd name="connsiteX8" fmla="*/ 1503632 w 2771571"/>
                    <a:gd name="connsiteY8" fmla="*/ 194228 h 510668"/>
                    <a:gd name="connsiteX9" fmla="*/ 803101 w 2771571"/>
                    <a:gd name="connsiteY9" fmla="*/ 224781 h 510668"/>
                    <a:gd name="connsiteX10" fmla="*/ 0 w 2771571"/>
                    <a:gd name="connsiteY10" fmla="*/ 451744 h 510668"/>
                    <a:gd name="connsiteX11" fmla="*/ 8729 w 2771571"/>
                    <a:gd name="connsiteY11" fmla="*/ 510668 h 510668"/>
                    <a:gd name="connsiteX0" fmla="*/ 8729 w 2771571"/>
                    <a:gd name="connsiteY0" fmla="*/ 510668 h 510668"/>
                    <a:gd name="connsiteX1" fmla="*/ 504120 w 2771571"/>
                    <a:gd name="connsiteY1" fmla="*/ 381910 h 510668"/>
                    <a:gd name="connsiteX2" fmla="*/ 807465 w 2771571"/>
                    <a:gd name="connsiteY2" fmla="*/ 333898 h 510668"/>
                    <a:gd name="connsiteX3" fmla="*/ 1056252 w 2771571"/>
                    <a:gd name="connsiteY3" fmla="*/ 244422 h 510668"/>
                    <a:gd name="connsiteX4" fmla="*/ 1446890 w 2771571"/>
                    <a:gd name="connsiteY4" fmla="*/ 316440 h 510668"/>
                    <a:gd name="connsiteX5" fmla="*/ 2053581 w 2771571"/>
                    <a:gd name="connsiteY5" fmla="*/ 109117 h 510668"/>
                    <a:gd name="connsiteX6" fmla="*/ 2771571 w 2771571"/>
                    <a:gd name="connsiteY6" fmla="*/ 0 h 510668"/>
                    <a:gd name="connsiteX7" fmla="*/ 2036122 w 2771571"/>
                    <a:gd name="connsiteY7" fmla="*/ 2183 h 510668"/>
                    <a:gd name="connsiteX8" fmla="*/ 1503632 w 2771571"/>
                    <a:gd name="connsiteY8" fmla="*/ 194228 h 510668"/>
                    <a:gd name="connsiteX9" fmla="*/ 803101 w 2771571"/>
                    <a:gd name="connsiteY9" fmla="*/ 224781 h 510668"/>
                    <a:gd name="connsiteX10" fmla="*/ 0 w 2771571"/>
                    <a:gd name="connsiteY10" fmla="*/ 451744 h 510668"/>
                    <a:gd name="connsiteX11" fmla="*/ 8729 w 2771571"/>
                    <a:gd name="connsiteY11" fmla="*/ 510668 h 510668"/>
                    <a:gd name="connsiteX0" fmla="*/ 8729 w 2771571"/>
                    <a:gd name="connsiteY0" fmla="*/ 510668 h 510668"/>
                    <a:gd name="connsiteX1" fmla="*/ 504120 w 2771571"/>
                    <a:gd name="connsiteY1" fmla="*/ 381910 h 510668"/>
                    <a:gd name="connsiteX2" fmla="*/ 807465 w 2771571"/>
                    <a:gd name="connsiteY2" fmla="*/ 333898 h 510668"/>
                    <a:gd name="connsiteX3" fmla="*/ 1056252 w 2771571"/>
                    <a:gd name="connsiteY3" fmla="*/ 244422 h 510668"/>
                    <a:gd name="connsiteX4" fmla="*/ 1446890 w 2771571"/>
                    <a:gd name="connsiteY4" fmla="*/ 316440 h 510668"/>
                    <a:gd name="connsiteX5" fmla="*/ 2053581 w 2771571"/>
                    <a:gd name="connsiteY5" fmla="*/ 109117 h 510668"/>
                    <a:gd name="connsiteX6" fmla="*/ 2771571 w 2771571"/>
                    <a:gd name="connsiteY6" fmla="*/ 0 h 510668"/>
                    <a:gd name="connsiteX7" fmla="*/ 2391844 w 2771571"/>
                    <a:gd name="connsiteY7" fmla="*/ 28371 h 510668"/>
                    <a:gd name="connsiteX8" fmla="*/ 2036122 w 2771571"/>
                    <a:gd name="connsiteY8" fmla="*/ 2183 h 510668"/>
                    <a:gd name="connsiteX9" fmla="*/ 1503632 w 2771571"/>
                    <a:gd name="connsiteY9" fmla="*/ 194228 h 510668"/>
                    <a:gd name="connsiteX10" fmla="*/ 803101 w 2771571"/>
                    <a:gd name="connsiteY10" fmla="*/ 224781 h 510668"/>
                    <a:gd name="connsiteX11" fmla="*/ 0 w 2771571"/>
                    <a:gd name="connsiteY11" fmla="*/ 451744 h 510668"/>
                    <a:gd name="connsiteX12" fmla="*/ 8729 w 2771571"/>
                    <a:gd name="connsiteY12" fmla="*/ 510668 h 510668"/>
                    <a:gd name="connsiteX0" fmla="*/ 8729 w 2771571"/>
                    <a:gd name="connsiteY0" fmla="*/ 510668 h 510668"/>
                    <a:gd name="connsiteX1" fmla="*/ 504120 w 2771571"/>
                    <a:gd name="connsiteY1" fmla="*/ 381910 h 510668"/>
                    <a:gd name="connsiteX2" fmla="*/ 807465 w 2771571"/>
                    <a:gd name="connsiteY2" fmla="*/ 333898 h 510668"/>
                    <a:gd name="connsiteX3" fmla="*/ 1056252 w 2771571"/>
                    <a:gd name="connsiteY3" fmla="*/ 244422 h 510668"/>
                    <a:gd name="connsiteX4" fmla="*/ 1446890 w 2771571"/>
                    <a:gd name="connsiteY4" fmla="*/ 316440 h 510668"/>
                    <a:gd name="connsiteX5" fmla="*/ 2053581 w 2771571"/>
                    <a:gd name="connsiteY5" fmla="*/ 109117 h 510668"/>
                    <a:gd name="connsiteX6" fmla="*/ 2771571 w 2771571"/>
                    <a:gd name="connsiteY6" fmla="*/ 0 h 510668"/>
                    <a:gd name="connsiteX7" fmla="*/ 2391844 w 2771571"/>
                    <a:gd name="connsiteY7" fmla="*/ 28371 h 510668"/>
                    <a:gd name="connsiteX8" fmla="*/ 2036122 w 2771571"/>
                    <a:gd name="connsiteY8" fmla="*/ 2183 h 510668"/>
                    <a:gd name="connsiteX9" fmla="*/ 1503632 w 2771571"/>
                    <a:gd name="connsiteY9" fmla="*/ 194228 h 510668"/>
                    <a:gd name="connsiteX10" fmla="*/ 803101 w 2771571"/>
                    <a:gd name="connsiteY10" fmla="*/ 224781 h 510668"/>
                    <a:gd name="connsiteX11" fmla="*/ 0 w 2771571"/>
                    <a:gd name="connsiteY11" fmla="*/ 451744 h 510668"/>
                    <a:gd name="connsiteX12" fmla="*/ 8729 w 2771571"/>
                    <a:gd name="connsiteY12" fmla="*/ 510668 h 510668"/>
                    <a:gd name="connsiteX0" fmla="*/ 8729 w 2771571"/>
                    <a:gd name="connsiteY0" fmla="*/ 515274 h 515274"/>
                    <a:gd name="connsiteX1" fmla="*/ 504120 w 2771571"/>
                    <a:gd name="connsiteY1" fmla="*/ 386516 h 515274"/>
                    <a:gd name="connsiteX2" fmla="*/ 807465 w 2771571"/>
                    <a:gd name="connsiteY2" fmla="*/ 338504 h 515274"/>
                    <a:gd name="connsiteX3" fmla="*/ 1056252 w 2771571"/>
                    <a:gd name="connsiteY3" fmla="*/ 249028 h 515274"/>
                    <a:gd name="connsiteX4" fmla="*/ 1446890 w 2771571"/>
                    <a:gd name="connsiteY4" fmla="*/ 321046 h 515274"/>
                    <a:gd name="connsiteX5" fmla="*/ 2053581 w 2771571"/>
                    <a:gd name="connsiteY5" fmla="*/ 113723 h 515274"/>
                    <a:gd name="connsiteX6" fmla="*/ 2771571 w 2771571"/>
                    <a:gd name="connsiteY6" fmla="*/ 4606 h 515274"/>
                    <a:gd name="connsiteX7" fmla="*/ 2391844 w 2771571"/>
                    <a:gd name="connsiteY7" fmla="*/ 32977 h 515274"/>
                    <a:gd name="connsiteX8" fmla="*/ 2036122 w 2771571"/>
                    <a:gd name="connsiteY8" fmla="*/ 6789 h 515274"/>
                    <a:gd name="connsiteX9" fmla="*/ 1503632 w 2771571"/>
                    <a:gd name="connsiteY9" fmla="*/ 198834 h 515274"/>
                    <a:gd name="connsiteX10" fmla="*/ 803101 w 2771571"/>
                    <a:gd name="connsiteY10" fmla="*/ 229387 h 515274"/>
                    <a:gd name="connsiteX11" fmla="*/ 0 w 2771571"/>
                    <a:gd name="connsiteY11" fmla="*/ 456350 h 515274"/>
                    <a:gd name="connsiteX12" fmla="*/ 8729 w 2771571"/>
                    <a:gd name="connsiteY12" fmla="*/ 515274 h 515274"/>
                    <a:gd name="connsiteX0" fmla="*/ 8729 w 2771571"/>
                    <a:gd name="connsiteY0" fmla="*/ 510668 h 510668"/>
                    <a:gd name="connsiteX1" fmla="*/ 504120 w 2771571"/>
                    <a:gd name="connsiteY1" fmla="*/ 381910 h 510668"/>
                    <a:gd name="connsiteX2" fmla="*/ 807465 w 2771571"/>
                    <a:gd name="connsiteY2" fmla="*/ 333898 h 510668"/>
                    <a:gd name="connsiteX3" fmla="*/ 1056252 w 2771571"/>
                    <a:gd name="connsiteY3" fmla="*/ 244422 h 510668"/>
                    <a:gd name="connsiteX4" fmla="*/ 1446890 w 2771571"/>
                    <a:gd name="connsiteY4" fmla="*/ 316440 h 510668"/>
                    <a:gd name="connsiteX5" fmla="*/ 2053581 w 2771571"/>
                    <a:gd name="connsiteY5" fmla="*/ 109117 h 510668"/>
                    <a:gd name="connsiteX6" fmla="*/ 2771571 w 2771571"/>
                    <a:gd name="connsiteY6" fmla="*/ 0 h 510668"/>
                    <a:gd name="connsiteX7" fmla="*/ 2391844 w 2771571"/>
                    <a:gd name="connsiteY7" fmla="*/ 28371 h 510668"/>
                    <a:gd name="connsiteX8" fmla="*/ 2005570 w 2771571"/>
                    <a:gd name="connsiteY8" fmla="*/ 17459 h 510668"/>
                    <a:gd name="connsiteX9" fmla="*/ 1503632 w 2771571"/>
                    <a:gd name="connsiteY9" fmla="*/ 194228 h 510668"/>
                    <a:gd name="connsiteX10" fmla="*/ 803101 w 2771571"/>
                    <a:gd name="connsiteY10" fmla="*/ 224781 h 510668"/>
                    <a:gd name="connsiteX11" fmla="*/ 0 w 2771571"/>
                    <a:gd name="connsiteY11" fmla="*/ 451744 h 510668"/>
                    <a:gd name="connsiteX12" fmla="*/ 8729 w 2771571"/>
                    <a:gd name="connsiteY12" fmla="*/ 510668 h 510668"/>
                    <a:gd name="connsiteX0" fmla="*/ 8729 w 2771571"/>
                    <a:gd name="connsiteY0" fmla="*/ 510668 h 510668"/>
                    <a:gd name="connsiteX1" fmla="*/ 504120 w 2771571"/>
                    <a:gd name="connsiteY1" fmla="*/ 381910 h 510668"/>
                    <a:gd name="connsiteX2" fmla="*/ 807465 w 2771571"/>
                    <a:gd name="connsiteY2" fmla="*/ 333898 h 510668"/>
                    <a:gd name="connsiteX3" fmla="*/ 1056252 w 2771571"/>
                    <a:gd name="connsiteY3" fmla="*/ 244422 h 510668"/>
                    <a:gd name="connsiteX4" fmla="*/ 1446890 w 2771571"/>
                    <a:gd name="connsiteY4" fmla="*/ 316440 h 510668"/>
                    <a:gd name="connsiteX5" fmla="*/ 2053581 w 2771571"/>
                    <a:gd name="connsiteY5" fmla="*/ 109117 h 510668"/>
                    <a:gd name="connsiteX6" fmla="*/ 2771571 w 2771571"/>
                    <a:gd name="connsiteY6" fmla="*/ 0 h 510668"/>
                    <a:gd name="connsiteX7" fmla="*/ 2391844 w 2771571"/>
                    <a:gd name="connsiteY7" fmla="*/ 28371 h 510668"/>
                    <a:gd name="connsiteX8" fmla="*/ 2005570 w 2771571"/>
                    <a:gd name="connsiteY8" fmla="*/ 17459 h 510668"/>
                    <a:gd name="connsiteX9" fmla="*/ 1503632 w 2771571"/>
                    <a:gd name="connsiteY9" fmla="*/ 194228 h 510668"/>
                    <a:gd name="connsiteX10" fmla="*/ 803101 w 2771571"/>
                    <a:gd name="connsiteY10" fmla="*/ 224781 h 510668"/>
                    <a:gd name="connsiteX11" fmla="*/ 0 w 2771571"/>
                    <a:gd name="connsiteY11" fmla="*/ 451744 h 510668"/>
                    <a:gd name="connsiteX12" fmla="*/ 8729 w 2771571"/>
                    <a:gd name="connsiteY12" fmla="*/ 510668 h 510668"/>
                    <a:gd name="connsiteX0" fmla="*/ 8729 w 2771571"/>
                    <a:gd name="connsiteY0" fmla="*/ 510668 h 510668"/>
                    <a:gd name="connsiteX1" fmla="*/ 504120 w 2771571"/>
                    <a:gd name="connsiteY1" fmla="*/ 381910 h 510668"/>
                    <a:gd name="connsiteX2" fmla="*/ 807465 w 2771571"/>
                    <a:gd name="connsiteY2" fmla="*/ 333898 h 510668"/>
                    <a:gd name="connsiteX3" fmla="*/ 1056252 w 2771571"/>
                    <a:gd name="connsiteY3" fmla="*/ 244422 h 510668"/>
                    <a:gd name="connsiteX4" fmla="*/ 1446890 w 2771571"/>
                    <a:gd name="connsiteY4" fmla="*/ 316440 h 510668"/>
                    <a:gd name="connsiteX5" fmla="*/ 2053581 w 2771571"/>
                    <a:gd name="connsiteY5" fmla="*/ 109117 h 510668"/>
                    <a:gd name="connsiteX6" fmla="*/ 2771571 w 2771571"/>
                    <a:gd name="connsiteY6" fmla="*/ 0 h 510668"/>
                    <a:gd name="connsiteX7" fmla="*/ 2391844 w 2771571"/>
                    <a:gd name="connsiteY7" fmla="*/ 28371 h 510668"/>
                    <a:gd name="connsiteX8" fmla="*/ 2005570 w 2771571"/>
                    <a:gd name="connsiteY8" fmla="*/ 17459 h 510668"/>
                    <a:gd name="connsiteX9" fmla="*/ 1503632 w 2771571"/>
                    <a:gd name="connsiteY9" fmla="*/ 194228 h 510668"/>
                    <a:gd name="connsiteX10" fmla="*/ 803101 w 2771571"/>
                    <a:gd name="connsiteY10" fmla="*/ 224781 h 510668"/>
                    <a:gd name="connsiteX11" fmla="*/ 0 w 2771571"/>
                    <a:gd name="connsiteY11" fmla="*/ 451744 h 510668"/>
                    <a:gd name="connsiteX12" fmla="*/ 8729 w 2771571"/>
                    <a:gd name="connsiteY12" fmla="*/ 510668 h 510668"/>
                    <a:gd name="connsiteX0" fmla="*/ 8729 w 2771571"/>
                    <a:gd name="connsiteY0" fmla="*/ 510668 h 510668"/>
                    <a:gd name="connsiteX1" fmla="*/ 504120 w 2771571"/>
                    <a:gd name="connsiteY1" fmla="*/ 381910 h 510668"/>
                    <a:gd name="connsiteX2" fmla="*/ 807465 w 2771571"/>
                    <a:gd name="connsiteY2" fmla="*/ 333898 h 510668"/>
                    <a:gd name="connsiteX3" fmla="*/ 1056252 w 2771571"/>
                    <a:gd name="connsiteY3" fmla="*/ 244422 h 510668"/>
                    <a:gd name="connsiteX4" fmla="*/ 1446890 w 2771571"/>
                    <a:gd name="connsiteY4" fmla="*/ 316440 h 510668"/>
                    <a:gd name="connsiteX5" fmla="*/ 2053581 w 2771571"/>
                    <a:gd name="connsiteY5" fmla="*/ 109117 h 510668"/>
                    <a:gd name="connsiteX6" fmla="*/ 2771571 w 2771571"/>
                    <a:gd name="connsiteY6" fmla="*/ 0 h 510668"/>
                    <a:gd name="connsiteX7" fmla="*/ 2391844 w 2771571"/>
                    <a:gd name="connsiteY7" fmla="*/ 28371 h 510668"/>
                    <a:gd name="connsiteX8" fmla="*/ 2005570 w 2771571"/>
                    <a:gd name="connsiteY8" fmla="*/ 17459 h 510668"/>
                    <a:gd name="connsiteX9" fmla="*/ 1503632 w 2771571"/>
                    <a:gd name="connsiteY9" fmla="*/ 194228 h 510668"/>
                    <a:gd name="connsiteX10" fmla="*/ 803101 w 2771571"/>
                    <a:gd name="connsiteY10" fmla="*/ 224781 h 510668"/>
                    <a:gd name="connsiteX11" fmla="*/ 0 w 2771571"/>
                    <a:gd name="connsiteY11" fmla="*/ 451744 h 510668"/>
                    <a:gd name="connsiteX12" fmla="*/ 8729 w 2771571"/>
                    <a:gd name="connsiteY12" fmla="*/ 510668 h 510668"/>
                    <a:gd name="connsiteX0" fmla="*/ 8729 w 2771571"/>
                    <a:gd name="connsiteY0" fmla="*/ 510668 h 510668"/>
                    <a:gd name="connsiteX1" fmla="*/ 504120 w 2771571"/>
                    <a:gd name="connsiteY1" fmla="*/ 381910 h 510668"/>
                    <a:gd name="connsiteX2" fmla="*/ 820559 w 2771571"/>
                    <a:gd name="connsiteY2" fmla="*/ 342628 h 510668"/>
                    <a:gd name="connsiteX3" fmla="*/ 1056252 w 2771571"/>
                    <a:gd name="connsiteY3" fmla="*/ 244422 h 510668"/>
                    <a:gd name="connsiteX4" fmla="*/ 1446890 w 2771571"/>
                    <a:gd name="connsiteY4" fmla="*/ 316440 h 510668"/>
                    <a:gd name="connsiteX5" fmla="*/ 2053581 w 2771571"/>
                    <a:gd name="connsiteY5" fmla="*/ 109117 h 510668"/>
                    <a:gd name="connsiteX6" fmla="*/ 2771571 w 2771571"/>
                    <a:gd name="connsiteY6" fmla="*/ 0 h 510668"/>
                    <a:gd name="connsiteX7" fmla="*/ 2391844 w 2771571"/>
                    <a:gd name="connsiteY7" fmla="*/ 28371 h 510668"/>
                    <a:gd name="connsiteX8" fmla="*/ 2005570 w 2771571"/>
                    <a:gd name="connsiteY8" fmla="*/ 17459 h 510668"/>
                    <a:gd name="connsiteX9" fmla="*/ 1503632 w 2771571"/>
                    <a:gd name="connsiteY9" fmla="*/ 194228 h 510668"/>
                    <a:gd name="connsiteX10" fmla="*/ 803101 w 2771571"/>
                    <a:gd name="connsiteY10" fmla="*/ 224781 h 510668"/>
                    <a:gd name="connsiteX11" fmla="*/ 0 w 2771571"/>
                    <a:gd name="connsiteY11" fmla="*/ 451744 h 510668"/>
                    <a:gd name="connsiteX12" fmla="*/ 8729 w 2771571"/>
                    <a:gd name="connsiteY12" fmla="*/ 510668 h 510668"/>
                    <a:gd name="connsiteX0" fmla="*/ 8729 w 2771571"/>
                    <a:gd name="connsiteY0" fmla="*/ 510668 h 510668"/>
                    <a:gd name="connsiteX1" fmla="*/ 504120 w 2771571"/>
                    <a:gd name="connsiteY1" fmla="*/ 381910 h 510668"/>
                    <a:gd name="connsiteX2" fmla="*/ 820559 w 2771571"/>
                    <a:gd name="connsiteY2" fmla="*/ 342628 h 510668"/>
                    <a:gd name="connsiteX3" fmla="*/ 1056252 w 2771571"/>
                    <a:gd name="connsiteY3" fmla="*/ 244422 h 510668"/>
                    <a:gd name="connsiteX4" fmla="*/ 1446890 w 2771571"/>
                    <a:gd name="connsiteY4" fmla="*/ 316440 h 510668"/>
                    <a:gd name="connsiteX5" fmla="*/ 2053581 w 2771571"/>
                    <a:gd name="connsiteY5" fmla="*/ 109117 h 510668"/>
                    <a:gd name="connsiteX6" fmla="*/ 2771571 w 2771571"/>
                    <a:gd name="connsiteY6" fmla="*/ 0 h 510668"/>
                    <a:gd name="connsiteX7" fmla="*/ 2391844 w 2771571"/>
                    <a:gd name="connsiteY7" fmla="*/ 28371 h 510668"/>
                    <a:gd name="connsiteX8" fmla="*/ 2005570 w 2771571"/>
                    <a:gd name="connsiteY8" fmla="*/ 17459 h 510668"/>
                    <a:gd name="connsiteX9" fmla="*/ 1503632 w 2771571"/>
                    <a:gd name="connsiteY9" fmla="*/ 194228 h 510668"/>
                    <a:gd name="connsiteX10" fmla="*/ 803101 w 2771571"/>
                    <a:gd name="connsiteY10" fmla="*/ 224781 h 510668"/>
                    <a:gd name="connsiteX11" fmla="*/ 0 w 2771571"/>
                    <a:gd name="connsiteY11" fmla="*/ 451744 h 510668"/>
                    <a:gd name="connsiteX12" fmla="*/ 8729 w 2771571"/>
                    <a:gd name="connsiteY12" fmla="*/ 510668 h 510668"/>
                    <a:gd name="connsiteX0" fmla="*/ 8729 w 2771571"/>
                    <a:gd name="connsiteY0" fmla="*/ 510668 h 510668"/>
                    <a:gd name="connsiteX1" fmla="*/ 504120 w 2771571"/>
                    <a:gd name="connsiteY1" fmla="*/ 381910 h 510668"/>
                    <a:gd name="connsiteX2" fmla="*/ 820559 w 2771571"/>
                    <a:gd name="connsiteY2" fmla="*/ 342628 h 510668"/>
                    <a:gd name="connsiteX3" fmla="*/ 1067163 w 2771571"/>
                    <a:gd name="connsiteY3" fmla="*/ 257516 h 510668"/>
                    <a:gd name="connsiteX4" fmla="*/ 1446890 w 2771571"/>
                    <a:gd name="connsiteY4" fmla="*/ 316440 h 510668"/>
                    <a:gd name="connsiteX5" fmla="*/ 2053581 w 2771571"/>
                    <a:gd name="connsiteY5" fmla="*/ 109117 h 510668"/>
                    <a:gd name="connsiteX6" fmla="*/ 2771571 w 2771571"/>
                    <a:gd name="connsiteY6" fmla="*/ 0 h 510668"/>
                    <a:gd name="connsiteX7" fmla="*/ 2391844 w 2771571"/>
                    <a:gd name="connsiteY7" fmla="*/ 28371 h 510668"/>
                    <a:gd name="connsiteX8" fmla="*/ 2005570 w 2771571"/>
                    <a:gd name="connsiteY8" fmla="*/ 17459 h 510668"/>
                    <a:gd name="connsiteX9" fmla="*/ 1503632 w 2771571"/>
                    <a:gd name="connsiteY9" fmla="*/ 194228 h 510668"/>
                    <a:gd name="connsiteX10" fmla="*/ 803101 w 2771571"/>
                    <a:gd name="connsiteY10" fmla="*/ 224781 h 510668"/>
                    <a:gd name="connsiteX11" fmla="*/ 0 w 2771571"/>
                    <a:gd name="connsiteY11" fmla="*/ 451744 h 510668"/>
                    <a:gd name="connsiteX12" fmla="*/ 8729 w 2771571"/>
                    <a:gd name="connsiteY12" fmla="*/ 510668 h 510668"/>
                    <a:gd name="connsiteX0" fmla="*/ 8729 w 2771571"/>
                    <a:gd name="connsiteY0" fmla="*/ 510668 h 510668"/>
                    <a:gd name="connsiteX1" fmla="*/ 504120 w 2771571"/>
                    <a:gd name="connsiteY1" fmla="*/ 381910 h 510668"/>
                    <a:gd name="connsiteX2" fmla="*/ 820559 w 2771571"/>
                    <a:gd name="connsiteY2" fmla="*/ 342628 h 510668"/>
                    <a:gd name="connsiteX3" fmla="*/ 1067163 w 2771571"/>
                    <a:gd name="connsiteY3" fmla="*/ 257516 h 510668"/>
                    <a:gd name="connsiteX4" fmla="*/ 1446890 w 2771571"/>
                    <a:gd name="connsiteY4" fmla="*/ 316440 h 510668"/>
                    <a:gd name="connsiteX5" fmla="*/ 2053581 w 2771571"/>
                    <a:gd name="connsiteY5" fmla="*/ 109117 h 510668"/>
                    <a:gd name="connsiteX6" fmla="*/ 2771571 w 2771571"/>
                    <a:gd name="connsiteY6" fmla="*/ 0 h 510668"/>
                    <a:gd name="connsiteX7" fmla="*/ 2391844 w 2771571"/>
                    <a:gd name="connsiteY7" fmla="*/ 28371 h 510668"/>
                    <a:gd name="connsiteX8" fmla="*/ 2005570 w 2771571"/>
                    <a:gd name="connsiteY8" fmla="*/ 17459 h 510668"/>
                    <a:gd name="connsiteX9" fmla="*/ 1503632 w 2771571"/>
                    <a:gd name="connsiteY9" fmla="*/ 194228 h 510668"/>
                    <a:gd name="connsiteX10" fmla="*/ 803101 w 2771571"/>
                    <a:gd name="connsiteY10" fmla="*/ 224781 h 510668"/>
                    <a:gd name="connsiteX11" fmla="*/ 0 w 2771571"/>
                    <a:gd name="connsiteY11" fmla="*/ 451744 h 510668"/>
                    <a:gd name="connsiteX12" fmla="*/ 8729 w 2771571"/>
                    <a:gd name="connsiteY12" fmla="*/ 510668 h 510668"/>
                    <a:gd name="connsiteX0" fmla="*/ 8729 w 2771571"/>
                    <a:gd name="connsiteY0" fmla="*/ 510668 h 510668"/>
                    <a:gd name="connsiteX1" fmla="*/ 517214 w 2771571"/>
                    <a:gd name="connsiteY1" fmla="*/ 390640 h 510668"/>
                    <a:gd name="connsiteX2" fmla="*/ 820559 w 2771571"/>
                    <a:gd name="connsiteY2" fmla="*/ 342628 h 510668"/>
                    <a:gd name="connsiteX3" fmla="*/ 1067163 w 2771571"/>
                    <a:gd name="connsiteY3" fmla="*/ 257516 h 510668"/>
                    <a:gd name="connsiteX4" fmla="*/ 1446890 w 2771571"/>
                    <a:gd name="connsiteY4" fmla="*/ 316440 h 510668"/>
                    <a:gd name="connsiteX5" fmla="*/ 2053581 w 2771571"/>
                    <a:gd name="connsiteY5" fmla="*/ 109117 h 510668"/>
                    <a:gd name="connsiteX6" fmla="*/ 2771571 w 2771571"/>
                    <a:gd name="connsiteY6" fmla="*/ 0 h 510668"/>
                    <a:gd name="connsiteX7" fmla="*/ 2391844 w 2771571"/>
                    <a:gd name="connsiteY7" fmla="*/ 28371 h 510668"/>
                    <a:gd name="connsiteX8" fmla="*/ 2005570 w 2771571"/>
                    <a:gd name="connsiteY8" fmla="*/ 17459 h 510668"/>
                    <a:gd name="connsiteX9" fmla="*/ 1503632 w 2771571"/>
                    <a:gd name="connsiteY9" fmla="*/ 194228 h 510668"/>
                    <a:gd name="connsiteX10" fmla="*/ 803101 w 2771571"/>
                    <a:gd name="connsiteY10" fmla="*/ 224781 h 510668"/>
                    <a:gd name="connsiteX11" fmla="*/ 0 w 2771571"/>
                    <a:gd name="connsiteY11" fmla="*/ 451744 h 510668"/>
                    <a:gd name="connsiteX12" fmla="*/ 8729 w 2771571"/>
                    <a:gd name="connsiteY12" fmla="*/ 510668 h 510668"/>
                    <a:gd name="connsiteX0" fmla="*/ 8729 w 2771571"/>
                    <a:gd name="connsiteY0" fmla="*/ 510668 h 510668"/>
                    <a:gd name="connsiteX1" fmla="*/ 517214 w 2771571"/>
                    <a:gd name="connsiteY1" fmla="*/ 390640 h 510668"/>
                    <a:gd name="connsiteX2" fmla="*/ 820559 w 2771571"/>
                    <a:gd name="connsiteY2" fmla="*/ 342628 h 510668"/>
                    <a:gd name="connsiteX3" fmla="*/ 1067163 w 2771571"/>
                    <a:gd name="connsiteY3" fmla="*/ 257516 h 510668"/>
                    <a:gd name="connsiteX4" fmla="*/ 1446890 w 2771571"/>
                    <a:gd name="connsiteY4" fmla="*/ 316440 h 510668"/>
                    <a:gd name="connsiteX5" fmla="*/ 2053581 w 2771571"/>
                    <a:gd name="connsiteY5" fmla="*/ 109117 h 510668"/>
                    <a:gd name="connsiteX6" fmla="*/ 2771571 w 2771571"/>
                    <a:gd name="connsiteY6" fmla="*/ 0 h 510668"/>
                    <a:gd name="connsiteX7" fmla="*/ 2391844 w 2771571"/>
                    <a:gd name="connsiteY7" fmla="*/ 28371 h 510668"/>
                    <a:gd name="connsiteX8" fmla="*/ 2005570 w 2771571"/>
                    <a:gd name="connsiteY8" fmla="*/ 17459 h 510668"/>
                    <a:gd name="connsiteX9" fmla="*/ 1503632 w 2771571"/>
                    <a:gd name="connsiteY9" fmla="*/ 194228 h 510668"/>
                    <a:gd name="connsiteX10" fmla="*/ 803101 w 2771571"/>
                    <a:gd name="connsiteY10" fmla="*/ 224781 h 510668"/>
                    <a:gd name="connsiteX11" fmla="*/ 0 w 2771571"/>
                    <a:gd name="connsiteY11" fmla="*/ 451744 h 510668"/>
                    <a:gd name="connsiteX12" fmla="*/ 8729 w 2771571"/>
                    <a:gd name="connsiteY12" fmla="*/ 510668 h 510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71571" h="510668">
                      <a:moveTo>
                        <a:pt x="8729" y="510668"/>
                      </a:moveTo>
                      <a:cubicBezTo>
                        <a:pt x="178224" y="470659"/>
                        <a:pt x="347719" y="402279"/>
                        <a:pt x="517214" y="390640"/>
                      </a:cubicBezTo>
                      <a:lnTo>
                        <a:pt x="820559" y="342628"/>
                      </a:lnTo>
                      <a:cubicBezTo>
                        <a:pt x="905670" y="325169"/>
                        <a:pt x="968958" y="266245"/>
                        <a:pt x="1067163" y="257516"/>
                      </a:cubicBezTo>
                      <a:cubicBezTo>
                        <a:pt x="1197376" y="281522"/>
                        <a:pt x="1281760" y="338263"/>
                        <a:pt x="1446890" y="316440"/>
                      </a:cubicBezTo>
                      <a:cubicBezTo>
                        <a:pt x="1703679" y="293161"/>
                        <a:pt x="1851351" y="178225"/>
                        <a:pt x="2053581" y="109117"/>
                      </a:cubicBezTo>
                      <a:cubicBezTo>
                        <a:pt x="2310369" y="90203"/>
                        <a:pt x="2532241" y="36372"/>
                        <a:pt x="2771571" y="0"/>
                      </a:cubicBezTo>
                      <a:cubicBezTo>
                        <a:pt x="2647178" y="728"/>
                        <a:pt x="2516237" y="12367"/>
                        <a:pt x="2391844" y="28371"/>
                      </a:cubicBezTo>
                      <a:cubicBezTo>
                        <a:pt x="2257993" y="-6546"/>
                        <a:pt x="2124144" y="4364"/>
                        <a:pt x="2005570" y="17459"/>
                      </a:cubicBezTo>
                      <a:cubicBezTo>
                        <a:pt x="1823709" y="53104"/>
                        <a:pt x="1681129" y="130213"/>
                        <a:pt x="1503632" y="194228"/>
                      </a:cubicBezTo>
                      <a:cubicBezTo>
                        <a:pt x="1259210" y="219689"/>
                        <a:pt x="1027881" y="153492"/>
                        <a:pt x="803101" y="224781"/>
                      </a:cubicBezTo>
                      <a:lnTo>
                        <a:pt x="0" y="451744"/>
                      </a:lnTo>
                      <a:lnTo>
                        <a:pt x="8729" y="510668"/>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6" name="Freeform: Shape 265">
                  <a:extLst>
                    <a:ext uri="{FF2B5EF4-FFF2-40B4-BE49-F238E27FC236}">
                      <a16:creationId xmlns:a16="http://schemas.microsoft.com/office/drawing/2014/main" id="{E1AA4768-CB53-425E-865F-DE4E51729904}"/>
                    </a:ext>
                  </a:extLst>
                </p:cNvPr>
                <p:cNvSpPr/>
                <p:nvPr/>
              </p:nvSpPr>
              <p:spPr>
                <a:xfrm>
                  <a:off x="794371" y="4565453"/>
                  <a:ext cx="178952" cy="469203"/>
                </a:xfrm>
                <a:custGeom>
                  <a:avLst/>
                  <a:gdLst>
                    <a:gd name="connsiteX0" fmla="*/ 124394 w 178952"/>
                    <a:gd name="connsiteY0" fmla="*/ 456108 h 471385"/>
                    <a:gd name="connsiteX1" fmla="*/ 0 w 178952"/>
                    <a:gd name="connsiteY1" fmla="*/ 28370 h 471385"/>
                    <a:gd name="connsiteX2" fmla="*/ 54559 w 178952"/>
                    <a:gd name="connsiteY2" fmla="*/ 0 h 471385"/>
                    <a:gd name="connsiteX3" fmla="*/ 178952 w 178952"/>
                    <a:gd name="connsiteY3" fmla="*/ 471385 h 471385"/>
                    <a:gd name="connsiteX4" fmla="*/ 124394 w 178952"/>
                    <a:gd name="connsiteY4" fmla="*/ 456108 h 471385"/>
                    <a:gd name="connsiteX0" fmla="*/ 124394 w 178952"/>
                    <a:gd name="connsiteY0" fmla="*/ 456108 h 471385"/>
                    <a:gd name="connsiteX1" fmla="*/ 0 w 178952"/>
                    <a:gd name="connsiteY1" fmla="*/ 28370 h 471385"/>
                    <a:gd name="connsiteX2" fmla="*/ 54559 w 178952"/>
                    <a:gd name="connsiteY2" fmla="*/ 0 h 471385"/>
                    <a:gd name="connsiteX3" fmla="*/ 178952 w 178952"/>
                    <a:gd name="connsiteY3" fmla="*/ 471385 h 471385"/>
                    <a:gd name="connsiteX4" fmla="*/ 124394 w 178952"/>
                    <a:gd name="connsiteY4" fmla="*/ 456108 h 471385"/>
                    <a:gd name="connsiteX0" fmla="*/ 124394 w 178952"/>
                    <a:gd name="connsiteY0" fmla="*/ 456108 h 471385"/>
                    <a:gd name="connsiteX1" fmla="*/ 0 w 178952"/>
                    <a:gd name="connsiteY1" fmla="*/ 28370 h 471385"/>
                    <a:gd name="connsiteX2" fmla="*/ 54559 w 178952"/>
                    <a:gd name="connsiteY2" fmla="*/ 0 h 471385"/>
                    <a:gd name="connsiteX3" fmla="*/ 178952 w 178952"/>
                    <a:gd name="connsiteY3" fmla="*/ 471385 h 471385"/>
                    <a:gd name="connsiteX4" fmla="*/ 124394 w 178952"/>
                    <a:gd name="connsiteY4" fmla="*/ 456108 h 471385"/>
                    <a:gd name="connsiteX0" fmla="*/ 124394 w 178952"/>
                    <a:gd name="connsiteY0" fmla="*/ 453926 h 469203"/>
                    <a:gd name="connsiteX1" fmla="*/ 0 w 178952"/>
                    <a:gd name="connsiteY1" fmla="*/ 26188 h 469203"/>
                    <a:gd name="connsiteX2" fmla="*/ 43647 w 178952"/>
                    <a:gd name="connsiteY2" fmla="*/ 0 h 469203"/>
                    <a:gd name="connsiteX3" fmla="*/ 178952 w 178952"/>
                    <a:gd name="connsiteY3" fmla="*/ 469203 h 469203"/>
                    <a:gd name="connsiteX4" fmla="*/ 124394 w 178952"/>
                    <a:gd name="connsiteY4" fmla="*/ 453926 h 469203"/>
                    <a:gd name="connsiteX0" fmla="*/ 124394 w 178952"/>
                    <a:gd name="connsiteY0" fmla="*/ 453926 h 469203"/>
                    <a:gd name="connsiteX1" fmla="*/ 0 w 178952"/>
                    <a:gd name="connsiteY1" fmla="*/ 26188 h 469203"/>
                    <a:gd name="connsiteX2" fmla="*/ 43647 w 178952"/>
                    <a:gd name="connsiteY2" fmla="*/ 0 h 469203"/>
                    <a:gd name="connsiteX3" fmla="*/ 178952 w 178952"/>
                    <a:gd name="connsiteY3" fmla="*/ 469203 h 469203"/>
                    <a:gd name="connsiteX4" fmla="*/ 124394 w 178952"/>
                    <a:gd name="connsiteY4" fmla="*/ 453926 h 469203"/>
                    <a:gd name="connsiteX0" fmla="*/ 124394 w 178952"/>
                    <a:gd name="connsiteY0" fmla="*/ 453926 h 469203"/>
                    <a:gd name="connsiteX1" fmla="*/ 0 w 178952"/>
                    <a:gd name="connsiteY1" fmla="*/ 26188 h 469203"/>
                    <a:gd name="connsiteX2" fmla="*/ 43647 w 178952"/>
                    <a:gd name="connsiteY2" fmla="*/ 0 h 469203"/>
                    <a:gd name="connsiteX3" fmla="*/ 178952 w 178952"/>
                    <a:gd name="connsiteY3" fmla="*/ 469203 h 469203"/>
                    <a:gd name="connsiteX4" fmla="*/ 124394 w 178952"/>
                    <a:gd name="connsiteY4" fmla="*/ 453926 h 469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952" h="469203">
                      <a:moveTo>
                        <a:pt x="124394" y="453926"/>
                      </a:moveTo>
                      <a:cubicBezTo>
                        <a:pt x="130940" y="300435"/>
                        <a:pt x="58924" y="170950"/>
                        <a:pt x="0" y="26188"/>
                      </a:cubicBezTo>
                      <a:lnTo>
                        <a:pt x="43647" y="0"/>
                      </a:lnTo>
                      <a:cubicBezTo>
                        <a:pt x="134578" y="193501"/>
                        <a:pt x="155673" y="310620"/>
                        <a:pt x="178952" y="469203"/>
                      </a:cubicBezTo>
                      <a:lnTo>
                        <a:pt x="124394" y="453926"/>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7" name="Freeform: Shape 266">
                  <a:extLst>
                    <a:ext uri="{FF2B5EF4-FFF2-40B4-BE49-F238E27FC236}">
                      <a16:creationId xmlns:a16="http://schemas.microsoft.com/office/drawing/2014/main" id="{B4DAA573-0728-439F-9A1E-3A895BAD8E21}"/>
                    </a:ext>
                  </a:extLst>
                </p:cNvPr>
                <p:cNvSpPr/>
                <p:nvPr/>
              </p:nvSpPr>
              <p:spPr>
                <a:xfrm>
                  <a:off x="914401" y="4203185"/>
                  <a:ext cx="101978" cy="726719"/>
                </a:xfrm>
                <a:custGeom>
                  <a:avLst/>
                  <a:gdLst>
                    <a:gd name="connsiteX0" fmla="*/ 0 w 50193"/>
                    <a:gd name="connsiteY0" fmla="*/ 656884 h 739813"/>
                    <a:gd name="connsiteX1" fmla="*/ 0 w 50193"/>
                    <a:gd name="connsiteY1" fmla="*/ 26188 h 739813"/>
                    <a:gd name="connsiteX2" fmla="*/ 50193 w 50193"/>
                    <a:gd name="connsiteY2" fmla="*/ 0 h 739813"/>
                    <a:gd name="connsiteX3" fmla="*/ 32735 w 50193"/>
                    <a:gd name="connsiteY3" fmla="*/ 739813 h 739813"/>
                    <a:gd name="connsiteX4" fmla="*/ 0 w 50193"/>
                    <a:gd name="connsiteY4" fmla="*/ 656884 h 739813"/>
                    <a:gd name="connsiteX0" fmla="*/ 0 w 88271"/>
                    <a:gd name="connsiteY0" fmla="*/ 656884 h 739813"/>
                    <a:gd name="connsiteX1" fmla="*/ 0 w 88271"/>
                    <a:gd name="connsiteY1" fmla="*/ 26188 h 739813"/>
                    <a:gd name="connsiteX2" fmla="*/ 50193 w 88271"/>
                    <a:gd name="connsiteY2" fmla="*/ 0 h 739813"/>
                    <a:gd name="connsiteX3" fmla="*/ 32735 w 88271"/>
                    <a:gd name="connsiteY3" fmla="*/ 739813 h 739813"/>
                    <a:gd name="connsiteX4" fmla="*/ 0 w 88271"/>
                    <a:gd name="connsiteY4" fmla="*/ 656884 h 739813"/>
                    <a:gd name="connsiteX0" fmla="*/ 0 w 99504"/>
                    <a:gd name="connsiteY0" fmla="*/ 656884 h 739813"/>
                    <a:gd name="connsiteX1" fmla="*/ 0 w 99504"/>
                    <a:gd name="connsiteY1" fmla="*/ 26188 h 739813"/>
                    <a:gd name="connsiteX2" fmla="*/ 50193 w 99504"/>
                    <a:gd name="connsiteY2" fmla="*/ 0 h 739813"/>
                    <a:gd name="connsiteX3" fmla="*/ 32735 w 99504"/>
                    <a:gd name="connsiteY3" fmla="*/ 739813 h 739813"/>
                    <a:gd name="connsiteX4" fmla="*/ 0 w 99504"/>
                    <a:gd name="connsiteY4" fmla="*/ 656884 h 739813"/>
                    <a:gd name="connsiteX0" fmla="*/ 0 w 91122"/>
                    <a:gd name="connsiteY0" fmla="*/ 643790 h 726719"/>
                    <a:gd name="connsiteX1" fmla="*/ 0 w 91122"/>
                    <a:gd name="connsiteY1" fmla="*/ 13094 h 726719"/>
                    <a:gd name="connsiteX2" fmla="*/ 37099 w 91122"/>
                    <a:gd name="connsiteY2" fmla="*/ 0 h 726719"/>
                    <a:gd name="connsiteX3" fmla="*/ 32735 w 91122"/>
                    <a:gd name="connsiteY3" fmla="*/ 726719 h 726719"/>
                    <a:gd name="connsiteX4" fmla="*/ 0 w 91122"/>
                    <a:gd name="connsiteY4" fmla="*/ 643790 h 726719"/>
                    <a:gd name="connsiteX0" fmla="*/ 0 w 97613"/>
                    <a:gd name="connsiteY0" fmla="*/ 643790 h 726719"/>
                    <a:gd name="connsiteX1" fmla="*/ 0 w 97613"/>
                    <a:gd name="connsiteY1" fmla="*/ 13094 h 726719"/>
                    <a:gd name="connsiteX2" fmla="*/ 37099 w 97613"/>
                    <a:gd name="connsiteY2" fmla="*/ 0 h 726719"/>
                    <a:gd name="connsiteX3" fmla="*/ 32735 w 97613"/>
                    <a:gd name="connsiteY3" fmla="*/ 726719 h 726719"/>
                    <a:gd name="connsiteX4" fmla="*/ 0 w 97613"/>
                    <a:gd name="connsiteY4" fmla="*/ 643790 h 726719"/>
                    <a:gd name="connsiteX0" fmla="*/ 4365 w 101978"/>
                    <a:gd name="connsiteY0" fmla="*/ 643790 h 726719"/>
                    <a:gd name="connsiteX1" fmla="*/ 0 w 101978"/>
                    <a:gd name="connsiteY1" fmla="*/ 34917 h 726719"/>
                    <a:gd name="connsiteX2" fmla="*/ 41464 w 101978"/>
                    <a:gd name="connsiteY2" fmla="*/ 0 h 726719"/>
                    <a:gd name="connsiteX3" fmla="*/ 37100 w 101978"/>
                    <a:gd name="connsiteY3" fmla="*/ 726719 h 726719"/>
                    <a:gd name="connsiteX4" fmla="*/ 4365 w 101978"/>
                    <a:gd name="connsiteY4" fmla="*/ 643790 h 726719"/>
                    <a:gd name="connsiteX0" fmla="*/ 4365 w 101978"/>
                    <a:gd name="connsiteY0" fmla="*/ 643790 h 726719"/>
                    <a:gd name="connsiteX1" fmla="*/ 0 w 101978"/>
                    <a:gd name="connsiteY1" fmla="*/ 34917 h 726719"/>
                    <a:gd name="connsiteX2" fmla="*/ 41464 w 101978"/>
                    <a:gd name="connsiteY2" fmla="*/ 0 h 726719"/>
                    <a:gd name="connsiteX3" fmla="*/ 37100 w 101978"/>
                    <a:gd name="connsiteY3" fmla="*/ 726719 h 726719"/>
                    <a:gd name="connsiteX4" fmla="*/ 4365 w 101978"/>
                    <a:gd name="connsiteY4" fmla="*/ 643790 h 726719"/>
                    <a:gd name="connsiteX0" fmla="*/ 4365 w 101978"/>
                    <a:gd name="connsiteY0" fmla="*/ 643790 h 726719"/>
                    <a:gd name="connsiteX1" fmla="*/ 0 w 101978"/>
                    <a:gd name="connsiteY1" fmla="*/ 34917 h 726719"/>
                    <a:gd name="connsiteX2" fmla="*/ 41464 w 101978"/>
                    <a:gd name="connsiteY2" fmla="*/ 0 h 726719"/>
                    <a:gd name="connsiteX3" fmla="*/ 37100 w 101978"/>
                    <a:gd name="connsiteY3" fmla="*/ 726719 h 726719"/>
                    <a:gd name="connsiteX4" fmla="*/ 4365 w 101978"/>
                    <a:gd name="connsiteY4" fmla="*/ 643790 h 726719"/>
                    <a:gd name="connsiteX0" fmla="*/ 10912 w 101978"/>
                    <a:gd name="connsiteY0" fmla="*/ 659066 h 726719"/>
                    <a:gd name="connsiteX1" fmla="*/ 0 w 101978"/>
                    <a:gd name="connsiteY1" fmla="*/ 34917 h 726719"/>
                    <a:gd name="connsiteX2" fmla="*/ 41464 w 101978"/>
                    <a:gd name="connsiteY2" fmla="*/ 0 h 726719"/>
                    <a:gd name="connsiteX3" fmla="*/ 37100 w 101978"/>
                    <a:gd name="connsiteY3" fmla="*/ 726719 h 726719"/>
                    <a:gd name="connsiteX4" fmla="*/ 10912 w 101978"/>
                    <a:gd name="connsiteY4" fmla="*/ 659066 h 726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978" h="726719">
                      <a:moveTo>
                        <a:pt x="10912" y="659066"/>
                      </a:moveTo>
                      <a:cubicBezTo>
                        <a:pt x="33462" y="571771"/>
                        <a:pt x="117119" y="296798"/>
                        <a:pt x="0" y="34917"/>
                      </a:cubicBezTo>
                      <a:lnTo>
                        <a:pt x="41464" y="0"/>
                      </a:lnTo>
                      <a:cubicBezTo>
                        <a:pt x="149126" y="384092"/>
                        <a:pt x="90931" y="519397"/>
                        <a:pt x="37100" y="726719"/>
                      </a:cubicBezTo>
                      <a:lnTo>
                        <a:pt x="10912" y="659066"/>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8" name="Freeform: Shape 267">
                  <a:extLst>
                    <a:ext uri="{FF2B5EF4-FFF2-40B4-BE49-F238E27FC236}">
                      <a16:creationId xmlns:a16="http://schemas.microsoft.com/office/drawing/2014/main" id="{82E85FB1-5C6E-4C09-8CEA-443527F19D39}"/>
                    </a:ext>
                  </a:extLst>
                </p:cNvPr>
                <p:cNvSpPr/>
                <p:nvPr/>
              </p:nvSpPr>
              <p:spPr>
                <a:xfrm>
                  <a:off x="986418" y="3685970"/>
                  <a:ext cx="220484" cy="796554"/>
                </a:xfrm>
                <a:custGeom>
                  <a:avLst/>
                  <a:gdLst>
                    <a:gd name="connsiteX0" fmla="*/ 185499 w 246604"/>
                    <a:gd name="connsiteY0" fmla="*/ 0 h 796554"/>
                    <a:gd name="connsiteX1" fmla="*/ 0 w 246604"/>
                    <a:gd name="connsiteY1" fmla="*/ 720172 h 796554"/>
                    <a:gd name="connsiteX2" fmla="*/ 17459 w 246604"/>
                    <a:gd name="connsiteY2" fmla="*/ 796554 h 796554"/>
                    <a:gd name="connsiteX3" fmla="*/ 246604 w 246604"/>
                    <a:gd name="connsiteY3" fmla="*/ 2183 h 796554"/>
                    <a:gd name="connsiteX4" fmla="*/ 185499 w 246604"/>
                    <a:gd name="connsiteY4" fmla="*/ 0 h 796554"/>
                    <a:gd name="connsiteX0" fmla="*/ 185499 w 226963"/>
                    <a:gd name="connsiteY0" fmla="*/ 0 h 796554"/>
                    <a:gd name="connsiteX1" fmla="*/ 0 w 226963"/>
                    <a:gd name="connsiteY1" fmla="*/ 720172 h 796554"/>
                    <a:gd name="connsiteX2" fmla="*/ 17459 w 226963"/>
                    <a:gd name="connsiteY2" fmla="*/ 796554 h 796554"/>
                    <a:gd name="connsiteX3" fmla="*/ 226963 w 226963"/>
                    <a:gd name="connsiteY3" fmla="*/ 0 h 796554"/>
                    <a:gd name="connsiteX4" fmla="*/ 185499 w 226963"/>
                    <a:gd name="connsiteY4" fmla="*/ 0 h 796554"/>
                    <a:gd name="connsiteX0" fmla="*/ 185499 w 229740"/>
                    <a:gd name="connsiteY0" fmla="*/ 0 h 796554"/>
                    <a:gd name="connsiteX1" fmla="*/ 0 w 229740"/>
                    <a:gd name="connsiteY1" fmla="*/ 720172 h 796554"/>
                    <a:gd name="connsiteX2" fmla="*/ 17459 w 229740"/>
                    <a:gd name="connsiteY2" fmla="*/ 796554 h 796554"/>
                    <a:gd name="connsiteX3" fmla="*/ 226963 w 229740"/>
                    <a:gd name="connsiteY3" fmla="*/ 0 h 796554"/>
                    <a:gd name="connsiteX4" fmla="*/ 185499 w 229740"/>
                    <a:gd name="connsiteY4" fmla="*/ 0 h 796554"/>
                    <a:gd name="connsiteX0" fmla="*/ 185499 w 230055"/>
                    <a:gd name="connsiteY0" fmla="*/ 0 h 796554"/>
                    <a:gd name="connsiteX1" fmla="*/ 0 w 230055"/>
                    <a:gd name="connsiteY1" fmla="*/ 720172 h 796554"/>
                    <a:gd name="connsiteX2" fmla="*/ 17459 w 230055"/>
                    <a:gd name="connsiteY2" fmla="*/ 796554 h 796554"/>
                    <a:gd name="connsiteX3" fmla="*/ 226963 w 230055"/>
                    <a:gd name="connsiteY3" fmla="*/ 0 h 796554"/>
                    <a:gd name="connsiteX4" fmla="*/ 185499 w 230055"/>
                    <a:gd name="connsiteY4" fmla="*/ 0 h 796554"/>
                    <a:gd name="connsiteX0" fmla="*/ 185499 w 229213"/>
                    <a:gd name="connsiteY0" fmla="*/ 0 h 796554"/>
                    <a:gd name="connsiteX1" fmla="*/ 0 w 229213"/>
                    <a:gd name="connsiteY1" fmla="*/ 720172 h 796554"/>
                    <a:gd name="connsiteX2" fmla="*/ 17459 w 229213"/>
                    <a:gd name="connsiteY2" fmla="*/ 796554 h 796554"/>
                    <a:gd name="connsiteX3" fmla="*/ 226963 w 229213"/>
                    <a:gd name="connsiteY3" fmla="*/ 0 h 796554"/>
                    <a:gd name="connsiteX4" fmla="*/ 185499 w 229213"/>
                    <a:gd name="connsiteY4" fmla="*/ 0 h 796554"/>
                    <a:gd name="connsiteX0" fmla="*/ 185499 w 229213"/>
                    <a:gd name="connsiteY0" fmla="*/ 0 h 796554"/>
                    <a:gd name="connsiteX1" fmla="*/ 0 w 229213"/>
                    <a:gd name="connsiteY1" fmla="*/ 720172 h 796554"/>
                    <a:gd name="connsiteX2" fmla="*/ 17459 w 229213"/>
                    <a:gd name="connsiteY2" fmla="*/ 796554 h 796554"/>
                    <a:gd name="connsiteX3" fmla="*/ 226963 w 229213"/>
                    <a:gd name="connsiteY3" fmla="*/ 0 h 796554"/>
                    <a:gd name="connsiteX4" fmla="*/ 185499 w 229213"/>
                    <a:gd name="connsiteY4" fmla="*/ 0 h 796554"/>
                    <a:gd name="connsiteX0" fmla="*/ 185499 w 229213"/>
                    <a:gd name="connsiteY0" fmla="*/ 0 h 796554"/>
                    <a:gd name="connsiteX1" fmla="*/ 0 w 229213"/>
                    <a:gd name="connsiteY1" fmla="*/ 720172 h 796554"/>
                    <a:gd name="connsiteX2" fmla="*/ 17459 w 229213"/>
                    <a:gd name="connsiteY2" fmla="*/ 796554 h 796554"/>
                    <a:gd name="connsiteX3" fmla="*/ 226963 w 229213"/>
                    <a:gd name="connsiteY3" fmla="*/ 0 h 796554"/>
                    <a:gd name="connsiteX4" fmla="*/ 185499 w 229213"/>
                    <a:gd name="connsiteY4" fmla="*/ 0 h 796554"/>
                    <a:gd name="connsiteX0" fmla="*/ 176770 w 220484"/>
                    <a:gd name="connsiteY0" fmla="*/ 0 h 796554"/>
                    <a:gd name="connsiteX1" fmla="*/ 0 w 220484"/>
                    <a:gd name="connsiteY1" fmla="*/ 735448 h 796554"/>
                    <a:gd name="connsiteX2" fmla="*/ 8730 w 220484"/>
                    <a:gd name="connsiteY2" fmla="*/ 796554 h 796554"/>
                    <a:gd name="connsiteX3" fmla="*/ 218234 w 220484"/>
                    <a:gd name="connsiteY3" fmla="*/ 0 h 796554"/>
                    <a:gd name="connsiteX4" fmla="*/ 176770 w 220484"/>
                    <a:gd name="connsiteY4" fmla="*/ 0 h 796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484" h="796554">
                      <a:moveTo>
                        <a:pt x="176770" y="0"/>
                      </a:moveTo>
                      <a:cubicBezTo>
                        <a:pt x="195684" y="355721"/>
                        <a:pt x="77109" y="576137"/>
                        <a:pt x="0" y="735448"/>
                      </a:cubicBezTo>
                      <a:lnTo>
                        <a:pt x="8730" y="796554"/>
                      </a:lnTo>
                      <a:cubicBezTo>
                        <a:pt x="98206" y="651064"/>
                        <a:pt x="240056" y="254607"/>
                        <a:pt x="218234" y="0"/>
                      </a:cubicBezTo>
                      <a:lnTo>
                        <a:pt x="17677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9" name="Freeform: Shape 268">
                  <a:extLst>
                    <a:ext uri="{FF2B5EF4-FFF2-40B4-BE49-F238E27FC236}">
                      <a16:creationId xmlns:a16="http://schemas.microsoft.com/office/drawing/2014/main" id="{EF567BD0-2CFE-40A2-BB7C-0D0B9C6DA82E}"/>
                    </a:ext>
                  </a:extLst>
                </p:cNvPr>
                <p:cNvSpPr/>
                <p:nvPr/>
              </p:nvSpPr>
              <p:spPr>
                <a:xfrm>
                  <a:off x="1178463" y="3221132"/>
                  <a:ext cx="517214" cy="634206"/>
                </a:xfrm>
                <a:custGeom>
                  <a:avLst/>
                  <a:gdLst>
                    <a:gd name="connsiteX0" fmla="*/ 2183 w 528126"/>
                    <a:gd name="connsiteY0" fmla="*/ 593596 h 680890"/>
                    <a:gd name="connsiteX1" fmla="*/ 488844 w 528126"/>
                    <a:gd name="connsiteY1" fmla="*/ 0 h 680890"/>
                    <a:gd name="connsiteX2" fmla="*/ 528126 w 528126"/>
                    <a:gd name="connsiteY2" fmla="*/ 10912 h 680890"/>
                    <a:gd name="connsiteX3" fmla="*/ 0 w 528126"/>
                    <a:gd name="connsiteY3" fmla="*/ 680890 h 680890"/>
                    <a:gd name="connsiteX4" fmla="*/ 2183 w 528126"/>
                    <a:gd name="connsiteY4" fmla="*/ 593596 h 680890"/>
                    <a:gd name="connsiteX0" fmla="*/ 2183 w 528126"/>
                    <a:gd name="connsiteY0" fmla="*/ 593596 h 680890"/>
                    <a:gd name="connsiteX1" fmla="*/ 488844 w 528126"/>
                    <a:gd name="connsiteY1" fmla="*/ 0 h 680890"/>
                    <a:gd name="connsiteX2" fmla="*/ 528126 w 528126"/>
                    <a:gd name="connsiteY2" fmla="*/ 10912 h 680890"/>
                    <a:gd name="connsiteX3" fmla="*/ 0 w 528126"/>
                    <a:gd name="connsiteY3" fmla="*/ 680890 h 680890"/>
                    <a:gd name="connsiteX4" fmla="*/ 2183 w 528126"/>
                    <a:gd name="connsiteY4" fmla="*/ 593596 h 680890"/>
                    <a:gd name="connsiteX0" fmla="*/ 2183 w 528126"/>
                    <a:gd name="connsiteY0" fmla="*/ 593596 h 680890"/>
                    <a:gd name="connsiteX1" fmla="*/ 488844 w 528126"/>
                    <a:gd name="connsiteY1" fmla="*/ 0 h 680890"/>
                    <a:gd name="connsiteX2" fmla="*/ 528126 w 528126"/>
                    <a:gd name="connsiteY2" fmla="*/ 10912 h 680890"/>
                    <a:gd name="connsiteX3" fmla="*/ 0 w 528126"/>
                    <a:gd name="connsiteY3" fmla="*/ 680890 h 680890"/>
                    <a:gd name="connsiteX4" fmla="*/ 2183 w 528126"/>
                    <a:gd name="connsiteY4" fmla="*/ 593596 h 680890"/>
                    <a:gd name="connsiteX0" fmla="*/ 10913 w 528126"/>
                    <a:gd name="connsiteY0" fmla="*/ 525944 h 680890"/>
                    <a:gd name="connsiteX1" fmla="*/ 488844 w 528126"/>
                    <a:gd name="connsiteY1" fmla="*/ 0 h 680890"/>
                    <a:gd name="connsiteX2" fmla="*/ 528126 w 528126"/>
                    <a:gd name="connsiteY2" fmla="*/ 10912 h 680890"/>
                    <a:gd name="connsiteX3" fmla="*/ 0 w 528126"/>
                    <a:gd name="connsiteY3" fmla="*/ 680890 h 680890"/>
                    <a:gd name="connsiteX4" fmla="*/ 10913 w 528126"/>
                    <a:gd name="connsiteY4" fmla="*/ 525944 h 680890"/>
                    <a:gd name="connsiteX0" fmla="*/ 10913 w 528126"/>
                    <a:gd name="connsiteY0" fmla="*/ 525944 h 645972"/>
                    <a:gd name="connsiteX1" fmla="*/ 488844 w 528126"/>
                    <a:gd name="connsiteY1" fmla="*/ 0 h 645972"/>
                    <a:gd name="connsiteX2" fmla="*/ 528126 w 528126"/>
                    <a:gd name="connsiteY2" fmla="*/ 10912 h 645972"/>
                    <a:gd name="connsiteX3" fmla="*/ 0 w 528126"/>
                    <a:gd name="connsiteY3" fmla="*/ 645972 h 645972"/>
                    <a:gd name="connsiteX4" fmla="*/ 10913 w 528126"/>
                    <a:gd name="connsiteY4" fmla="*/ 525944 h 645972"/>
                    <a:gd name="connsiteX0" fmla="*/ 10913 w 528126"/>
                    <a:gd name="connsiteY0" fmla="*/ 525944 h 647222"/>
                    <a:gd name="connsiteX1" fmla="*/ 488844 w 528126"/>
                    <a:gd name="connsiteY1" fmla="*/ 0 h 647222"/>
                    <a:gd name="connsiteX2" fmla="*/ 528126 w 528126"/>
                    <a:gd name="connsiteY2" fmla="*/ 10912 h 647222"/>
                    <a:gd name="connsiteX3" fmla="*/ 0 w 528126"/>
                    <a:gd name="connsiteY3" fmla="*/ 645972 h 647222"/>
                    <a:gd name="connsiteX4" fmla="*/ 10913 w 528126"/>
                    <a:gd name="connsiteY4" fmla="*/ 525944 h 647222"/>
                    <a:gd name="connsiteX0" fmla="*/ 4366 w 528126"/>
                    <a:gd name="connsiteY0" fmla="*/ 580502 h 647222"/>
                    <a:gd name="connsiteX1" fmla="*/ 488844 w 528126"/>
                    <a:gd name="connsiteY1" fmla="*/ 0 h 647222"/>
                    <a:gd name="connsiteX2" fmla="*/ 528126 w 528126"/>
                    <a:gd name="connsiteY2" fmla="*/ 10912 h 647222"/>
                    <a:gd name="connsiteX3" fmla="*/ 0 w 528126"/>
                    <a:gd name="connsiteY3" fmla="*/ 645972 h 647222"/>
                    <a:gd name="connsiteX4" fmla="*/ 4366 w 528126"/>
                    <a:gd name="connsiteY4" fmla="*/ 580502 h 647222"/>
                    <a:gd name="connsiteX0" fmla="*/ 4366 w 528126"/>
                    <a:gd name="connsiteY0" fmla="*/ 580502 h 647222"/>
                    <a:gd name="connsiteX1" fmla="*/ 488844 w 528126"/>
                    <a:gd name="connsiteY1" fmla="*/ 0 h 647222"/>
                    <a:gd name="connsiteX2" fmla="*/ 528126 w 528126"/>
                    <a:gd name="connsiteY2" fmla="*/ 10912 h 647222"/>
                    <a:gd name="connsiteX3" fmla="*/ 0 w 528126"/>
                    <a:gd name="connsiteY3" fmla="*/ 645972 h 647222"/>
                    <a:gd name="connsiteX4" fmla="*/ 4366 w 528126"/>
                    <a:gd name="connsiteY4" fmla="*/ 580502 h 647222"/>
                    <a:gd name="connsiteX0" fmla="*/ 4366 w 528126"/>
                    <a:gd name="connsiteY0" fmla="*/ 593596 h 647222"/>
                    <a:gd name="connsiteX1" fmla="*/ 488844 w 528126"/>
                    <a:gd name="connsiteY1" fmla="*/ 0 h 647222"/>
                    <a:gd name="connsiteX2" fmla="*/ 528126 w 528126"/>
                    <a:gd name="connsiteY2" fmla="*/ 10912 h 647222"/>
                    <a:gd name="connsiteX3" fmla="*/ 0 w 528126"/>
                    <a:gd name="connsiteY3" fmla="*/ 645972 h 647222"/>
                    <a:gd name="connsiteX4" fmla="*/ 4366 w 528126"/>
                    <a:gd name="connsiteY4" fmla="*/ 593596 h 647222"/>
                    <a:gd name="connsiteX0" fmla="*/ 4366 w 528126"/>
                    <a:gd name="connsiteY0" fmla="*/ 593596 h 647222"/>
                    <a:gd name="connsiteX1" fmla="*/ 488844 w 528126"/>
                    <a:gd name="connsiteY1" fmla="*/ 0 h 647222"/>
                    <a:gd name="connsiteX2" fmla="*/ 528126 w 528126"/>
                    <a:gd name="connsiteY2" fmla="*/ 10912 h 647222"/>
                    <a:gd name="connsiteX3" fmla="*/ 0 w 528126"/>
                    <a:gd name="connsiteY3" fmla="*/ 645972 h 647222"/>
                    <a:gd name="connsiteX4" fmla="*/ 4366 w 528126"/>
                    <a:gd name="connsiteY4" fmla="*/ 593596 h 647222"/>
                    <a:gd name="connsiteX0" fmla="*/ 4366 w 528126"/>
                    <a:gd name="connsiteY0" fmla="*/ 593596 h 647222"/>
                    <a:gd name="connsiteX1" fmla="*/ 488844 w 528126"/>
                    <a:gd name="connsiteY1" fmla="*/ 0 h 647222"/>
                    <a:gd name="connsiteX2" fmla="*/ 528126 w 528126"/>
                    <a:gd name="connsiteY2" fmla="*/ 10912 h 647222"/>
                    <a:gd name="connsiteX3" fmla="*/ 0 w 528126"/>
                    <a:gd name="connsiteY3" fmla="*/ 645972 h 647222"/>
                    <a:gd name="connsiteX4" fmla="*/ 4366 w 528126"/>
                    <a:gd name="connsiteY4" fmla="*/ 593596 h 647222"/>
                    <a:gd name="connsiteX0" fmla="*/ 6548 w 530308"/>
                    <a:gd name="connsiteY0" fmla="*/ 593596 h 634206"/>
                    <a:gd name="connsiteX1" fmla="*/ 491026 w 530308"/>
                    <a:gd name="connsiteY1" fmla="*/ 0 h 634206"/>
                    <a:gd name="connsiteX2" fmla="*/ 530308 w 530308"/>
                    <a:gd name="connsiteY2" fmla="*/ 10912 h 634206"/>
                    <a:gd name="connsiteX3" fmla="*/ 0 w 530308"/>
                    <a:gd name="connsiteY3" fmla="*/ 632878 h 634206"/>
                    <a:gd name="connsiteX4" fmla="*/ 6548 w 530308"/>
                    <a:gd name="connsiteY4" fmla="*/ 593596 h 634206"/>
                    <a:gd name="connsiteX0" fmla="*/ 6548 w 530308"/>
                    <a:gd name="connsiteY0" fmla="*/ 593596 h 634206"/>
                    <a:gd name="connsiteX1" fmla="*/ 491026 w 530308"/>
                    <a:gd name="connsiteY1" fmla="*/ 0 h 634206"/>
                    <a:gd name="connsiteX2" fmla="*/ 530308 w 530308"/>
                    <a:gd name="connsiteY2" fmla="*/ 10912 h 634206"/>
                    <a:gd name="connsiteX3" fmla="*/ 0 w 530308"/>
                    <a:gd name="connsiteY3" fmla="*/ 632878 h 634206"/>
                    <a:gd name="connsiteX4" fmla="*/ 6548 w 530308"/>
                    <a:gd name="connsiteY4" fmla="*/ 593596 h 634206"/>
                    <a:gd name="connsiteX0" fmla="*/ 6548 w 530308"/>
                    <a:gd name="connsiteY0" fmla="*/ 593596 h 634206"/>
                    <a:gd name="connsiteX1" fmla="*/ 491026 w 530308"/>
                    <a:gd name="connsiteY1" fmla="*/ 0 h 634206"/>
                    <a:gd name="connsiteX2" fmla="*/ 530308 w 530308"/>
                    <a:gd name="connsiteY2" fmla="*/ 10912 h 634206"/>
                    <a:gd name="connsiteX3" fmla="*/ 0 w 530308"/>
                    <a:gd name="connsiteY3" fmla="*/ 632878 h 634206"/>
                    <a:gd name="connsiteX4" fmla="*/ 6548 w 530308"/>
                    <a:gd name="connsiteY4" fmla="*/ 593596 h 634206"/>
                    <a:gd name="connsiteX0" fmla="*/ 6548 w 517214"/>
                    <a:gd name="connsiteY0" fmla="*/ 593596 h 634206"/>
                    <a:gd name="connsiteX1" fmla="*/ 491026 w 517214"/>
                    <a:gd name="connsiteY1" fmla="*/ 0 h 634206"/>
                    <a:gd name="connsiteX2" fmla="*/ 517214 w 517214"/>
                    <a:gd name="connsiteY2" fmla="*/ 10912 h 634206"/>
                    <a:gd name="connsiteX3" fmla="*/ 0 w 517214"/>
                    <a:gd name="connsiteY3" fmla="*/ 632878 h 634206"/>
                    <a:gd name="connsiteX4" fmla="*/ 6548 w 517214"/>
                    <a:gd name="connsiteY4" fmla="*/ 593596 h 634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214" h="634206">
                      <a:moveTo>
                        <a:pt x="6548" y="593596"/>
                      </a:moveTo>
                      <a:cubicBezTo>
                        <a:pt x="185499" y="589958"/>
                        <a:pt x="416826" y="265518"/>
                        <a:pt x="491026" y="0"/>
                      </a:cubicBezTo>
                      <a:lnTo>
                        <a:pt x="517214" y="10912"/>
                      </a:lnTo>
                      <a:cubicBezTo>
                        <a:pt x="382636" y="469931"/>
                        <a:pt x="88748" y="651791"/>
                        <a:pt x="0" y="632878"/>
                      </a:cubicBezTo>
                      <a:cubicBezTo>
                        <a:pt x="728" y="603780"/>
                        <a:pt x="5820" y="622694"/>
                        <a:pt x="6548" y="5935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0" name="Freeform: Shape 269">
                  <a:extLst>
                    <a:ext uri="{FF2B5EF4-FFF2-40B4-BE49-F238E27FC236}">
                      <a16:creationId xmlns:a16="http://schemas.microsoft.com/office/drawing/2014/main" id="{F161564D-2C10-49CA-82EE-3ABA17E78305}"/>
                    </a:ext>
                  </a:extLst>
                </p:cNvPr>
                <p:cNvSpPr/>
                <p:nvPr/>
              </p:nvSpPr>
              <p:spPr>
                <a:xfrm>
                  <a:off x="1623660" y="3061822"/>
                  <a:ext cx="331716" cy="324007"/>
                </a:xfrm>
                <a:custGeom>
                  <a:avLst/>
                  <a:gdLst>
                    <a:gd name="connsiteX0" fmla="*/ 316440 w 368816"/>
                    <a:gd name="connsiteY0" fmla="*/ 0 h 353539"/>
                    <a:gd name="connsiteX1" fmla="*/ 17459 w 368816"/>
                    <a:gd name="connsiteY1" fmla="*/ 298981 h 353539"/>
                    <a:gd name="connsiteX2" fmla="*/ 0 w 368816"/>
                    <a:gd name="connsiteY2" fmla="*/ 353539 h 353539"/>
                    <a:gd name="connsiteX3" fmla="*/ 368816 w 368816"/>
                    <a:gd name="connsiteY3" fmla="*/ 21824 h 353539"/>
                    <a:gd name="connsiteX4" fmla="*/ 316440 w 368816"/>
                    <a:gd name="connsiteY4" fmla="*/ 0 h 353539"/>
                    <a:gd name="connsiteX0" fmla="*/ 268428 w 368816"/>
                    <a:gd name="connsiteY0" fmla="*/ 0 h 366633"/>
                    <a:gd name="connsiteX1" fmla="*/ 17459 w 368816"/>
                    <a:gd name="connsiteY1" fmla="*/ 312075 h 366633"/>
                    <a:gd name="connsiteX2" fmla="*/ 0 w 368816"/>
                    <a:gd name="connsiteY2" fmla="*/ 366633 h 366633"/>
                    <a:gd name="connsiteX3" fmla="*/ 368816 w 368816"/>
                    <a:gd name="connsiteY3" fmla="*/ 34918 h 366633"/>
                    <a:gd name="connsiteX4" fmla="*/ 268428 w 368816"/>
                    <a:gd name="connsiteY4" fmla="*/ 0 h 366633"/>
                    <a:gd name="connsiteX0" fmla="*/ 268428 w 336081"/>
                    <a:gd name="connsiteY0" fmla="*/ 0 h 366633"/>
                    <a:gd name="connsiteX1" fmla="*/ 17459 w 336081"/>
                    <a:gd name="connsiteY1" fmla="*/ 312075 h 366633"/>
                    <a:gd name="connsiteX2" fmla="*/ 0 w 336081"/>
                    <a:gd name="connsiteY2" fmla="*/ 366633 h 366633"/>
                    <a:gd name="connsiteX3" fmla="*/ 336081 w 336081"/>
                    <a:gd name="connsiteY3" fmla="*/ 26189 h 366633"/>
                    <a:gd name="connsiteX4" fmla="*/ 268428 w 336081"/>
                    <a:gd name="connsiteY4" fmla="*/ 0 h 366633"/>
                    <a:gd name="connsiteX0" fmla="*/ 268428 w 336081"/>
                    <a:gd name="connsiteY0" fmla="*/ 0 h 366633"/>
                    <a:gd name="connsiteX1" fmla="*/ 17459 w 336081"/>
                    <a:gd name="connsiteY1" fmla="*/ 312075 h 366633"/>
                    <a:gd name="connsiteX2" fmla="*/ 0 w 336081"/>
                    <a:gd name="connsiteY2" fmla="*/ 366633 h 366633"/>
                    <a:gd name="connsiteX3" fmla="*/ 336081 w 336081"/>
                    <a:gd name="connsiteY3" fmla="*/ 26189 h 366633"/>
                    <a:gd name="connsiteX4" fmla="*/ 268428 w 336081"/>
                    <a:gd name="connsiteY4" fmla="*/ 0 h 366633"/>
                    <a:gd name="connsiteX0" fmla="*/ 268428 w 336081"/>
                    <a:gd name="connsiteY0" fmla="*/ 0 h 366633"/>
                    <a:gd name="connsiteX1" fmla="*/ 17459 w 336081"/>
                    <a:gd name="connsiteY1" fmla="*/ 312075 h 366633"/>
                    <a:gd name="connsiteX2" fmla="*/ 0 w 336081"/>
                    <a:gd name="connsiteY2" fmla="*/ 366633 h 366633"/>
                    <a:gd name="connsiteX3" fmla="*/ 336081 w 336081"/>
                    <a:gd name="connsiteY3" fmla="*/ 26189 h 366633"/>
                    <a:gd name="connsiteX4" fmla="*/ 268428 w 336081"/>
                    <a:gd name="connsiteY4" fmla="*/ 0 h 366633"/>
                    <a:gd name="connsiteX0" fmla="*/ 268428 w 336081"/>
                    <a:gd name="connsiteY0" fmla="*/ 0 h 366633"/>
                    <a:gd name="connsiteX1" fmla="*/ 32735 w 336081"/>
                    <a:gd name="connsiteY1" fmla="*/ 261881 h 366633"/>
                    <a:gd name="connsiteX2" fmla="*/ 0 w 336081"/>
                    <a:gd name="connsiteY2" fmla="*/ 366633 h 366633"/>
                    <a:gd name="connsiteX3" fmla="*/ 336081 w 336081"/>
                    <a:gd name="connsiteY3" fmla="*/ 26189 h 366633"/>
                    <a:gd name="connsiteX4" fmla="*/ 268428 w 336081"/>
                    <a:gd name="connsiteY4" fmla="*/ 0 h 366633"/>
                    <a:gd name="connsiteX0" fmla="*/ 264063 w 331716"/>
                    <a:gd name="connsiteY0" fmla="*/ 0 h 342627"/>
                    <a:gd name="connsiteX1" fmla="*/ 28370 w 331716"/>
                    <a:gd name="connsiteY1" fmla="*/ 261881 h 342627"/>
                    <a:gd name="connsiteX2" fmla="*/ 0 w 331716"/>
                    <a:gd name="connsiteY2" fmla="*/ 342627 h 342627"/>
                    <a:gd name="connsiteX3" fmla="*/ 331716 w 331716"/>
                    <a:gd name="connsiteY3" fmla="*/ 26189 h 342627"/>
                    <a:gd name="connsiteX4" fmla="*/ 264063 w 331716"/>
                    <a:gd name="connsiteY4" fmla="*/ 0 h 342627"/>
                    <a:gd name="connsiteX0" fmla="*/ 264063 w 331716"/>
                    <a:gd name="connsiteY0" fmla="*/ 0 h 342627"/>
                    <a:gd name="connsiteX1" fmla="*/ 28370 w 331716"/>
                    <a:gd name="connsiteY1" fmla="*/ 261881 h 342627"/>
                    <a:gd name="connsiteX2" fmla="*/ 0 w 331716"/>
                    <a:gd name="connsiteY2" fmla="*/ 342627 h 342627"/>
                    <a:gd name="connsiteX3" fmla="*/ 331716 w 331716"/>
                    <a:gd name="connsiteY3" fmla="*/ 26189 h 342627"/>
                    <a:gd name="connsiteX4" fmla="*/ 264063 w 331716"/>
                    <a:gd name="connsiteY4" fmla="*/ 0 h 342627"/>
                    <a:gd name="connsiteX0" fmla="*/ 264063 w 331716"/>
                    <a:gd name="connsiteY0" fmla="*/ 0 h 350883"/>
                    <a:gd name="connsiteX1" fmla="*/ 28370 w 331716"/>
                    <a:gd name="connsiteY1" fmla="*/ 261881 h 350883"/>
                    <a:gd name="connsiteX2" fmla="*/ 0 w 331716"/>
                    <a:gd name="connsiteY2" fmla="*/ 342627 h 350883"/>
                    <a:gd name="connsiteX3" fmla="*/ 331716 w 331716"/>
                    <a:gd name="connsiteY3" fmla="*/ 26189 h 350883"/>
                    <a:gd name="connsiteX4" fmla="*/ 264063 w 331716"/>
                    <a:gd name="connsiteY4" fmla="*/ 0 h 350883"/>
                    <a:gd name="connsiteX0" fmla="*/ 264063 w 331716"/>
                    <a:gd name="connsiteY0" fmla="*/ 0 h 350883"/>
                    <a:gd name="connsiteX1" fmla="*/ 12495 w 331716"/>
                    <a:gd name="connsiteY1" fmla="*/ 314268 h 350883"/>
                    <a:gd name="connsiteX2" fmla="*/ 0 w 331716"/>
                    <a:gd name="connsiteY2" fmla="*/ 342627 h 350883"/>
                    <a:gd name="connsiteX3" fmla="*/ 331716 w 331716"/>
                    <a:gd name="connsiteY3" fmla="*/ 26189 h 350883"/>
                    <a:gd name="connsiteX4" fmla="*/ 264063 w 331716"/>
                    <a:gd name="connsiteY4" fmla="*/ 0 h 350883"/>
                    <a:gd name="connsiteX0" fmla="*/ 264063 w 331716"/>
                    <a:gd name="connsiteY0" fmla="*/ 0 h 350883"/>
                    <a:gd name="connsiteX1" fmla="*/ 12495 w 331716"/>
                    <a:gd name="connsiteY1" fmla="*/ 314268 h 350883"/>
                    <a:gd name="connsiteX2" fmla="*/ 0 w 331716"/>
                    <a:gd name="connsiteY2" fmla="*/ 342627 h 350883"/>
                    <a:gd name="connsiteX3" fmla="*/ 331716 w 331716"/>
                    <a:gd name="connsiteY3" fmla="*/ 26189 h 350883"/>
                    <a:gd name="connsiteX4" fmla="*/ 264063 w 331716"/>
                    <a:gd name="connsiteY4" fmla="*/ 0 h 350883"/>
                    <a:gd name="connsiteX0" fmla="*/ 308513 w 331716"/>
                    <a:gd name="connsiteY0" fmla="*/ 7149 h 324694"/>
                    <a:gd name="connsiteX1" fmla="*/ 12495 w 331716"/>
                    <a:gd name="connsiteY1" fmla="*/ 288079 h 324694"/>
                    <a:gd name="connsiteX2" fmla="*/ 0 w 331716"/>
                    <a:gd name="connsiteY2" fmla="*/ 316438 h 324694"/>
                    <a:gd name="connsiteX3" fmla="*/ 331716 w 331716"/>
                    <a:gd name="connsiteY3" fmla="*/ 0 h 324694"/>
                    <a:gd name="connsiteX4" fmla="*/ 308513 w 331716"/>
                    <a:gd name="connsiteY4" fmla="*/ 7149 h 324694"/>
                    <a:gd name="connsiteX0" fmla="*/ 308513 w 331716"/>
                    <a:gd name="connsiteY0" fmla="*/ 7149 h 324694"/>
                    <a:gd name="connsiteX1" fmla="*/ 12495 w 331716"/>
                    <a:gd name="connsiteY1" fmla="*/ 288079 h 324694"/>
                    <a:gd name="connsiteX2" fmla="*/ 0 w 331716"/>
                    <a:gd name="connsiteY2" fmla="*/ 316438 h 324694"/>
                    <a:gd name="connsiteX3" fmla="*/ 331716 w 331716"/>
                    <a:gd name="connsiteY3" fmla="*/ 0 h 324694"/>
                    <a:gd name="connsiteX4" fmla="*/ 308513 w 331716"/>
                    <a:gd name="connsiteY4" fmla="*/ 7149 h 324694"/>
                    <a:gd name="connsiteX0" fmla="*/ 308513 w 331716"/>
                    <a:gd name="connsiteY0" fmla="*/ 7149 h 324694"/>
                    <a:gd name="connsiteX1" fmla="*/ 12495 w 331716"/>
                    <a:gd name="connsiteY1" fmla="*/ 288079 h 324694"/>
                    <a:gd name="connsiteX2" fmla="*/ 0 w 331716"/>
                    <a:gd name="connsiteY2" fmla="*/ 316438 h 324694"/>
                    <a:gd name="connsiteX3" fmla="*/ 331716 w 331716"/>
                    <a:gd name="connsiteY3" fmla="*/ 0 h 324694"/>
                    <a:gd name="connsiteX4" fmla="*/ 308513 w 331716"/>
                    <a:gd name="connsiteY4" fmla="*/ 7149 h 324694"/>
                    <a:gd name="connsiteX0" fmla="*/ 308513 w 331716"/>
                    <a:gd name="connsiteY0" fmla="*/ 7149 h 323783"/>
                    <a:gd name="connsiteX1" fmla="*/ 12495 w 331716"/>
                    <a:gd name="connsiteY1" fmla="*/ 288079 h 323783"/>
                    <a:gd name="connsiteX2" fmla="*/ 0 w 331716"/>
                    <a:gd name="connsiteY2" fmla="*/ 316438 h 323783"/>
                    <a:gd name="connsiteX3" fmla="*/ 331716 w 331716"/>
                    <a:gd name="connsiteY3" fmla="*/ 0 h 323783"/>
                    <a:gd name="connsiteX4" fmla="*/ 308513 w 331716"/>
                    <a:gd name="connsiteY4" fmla="*/ 7149 h 323783"/>
                    <a:gd name="connsiteX0" fmla="*/ 306925 w 331716"/>
                    <a:gd name="connsiteY0" fmla="*/ 3974 h 323783"/>
                    <a:gd name="connsiteX1" fmla="*/ 12495 w 331716"/>
                    <a:gd name="connsiteY1" fmla="*/ 288079 h 323783"/>
                    <a:gd name="connsiteX2" fmla="*/ 0 w 331716"/>
                    <a:gd name="connsiteY2" fmla="*/ 316438 h 323783"/>
                    <a:gd name="connsiteX3" fmla="*/ 331716 w 331716"/>
                    <a:gd name="connsiteY3" fmla="*/ 0 h 323783"/>
                    <a:gd name="connsiteX4" fmla="*/ 306925 w 331716"/>
                    <a:gd name="connsiteY4" fmla="*/ 3974 h 323783"/>
                    <a:gd name="connsiteX0" fmla="*/ 306925 w 331716"/>
                    <a:gd name="connsiteY0" fmla="*/ 3974 h 324007"/>
                    <a:gd name="connsiteX1" fmla="*/ 12495 w 331716"/>
                    <a:gd name="connsiteY1" fmla="*/ 288079 h 324007"/>
                    <a:gd name="connsiteX2" fmla="*/ 0 w 331716"/>
                    <a:gd name="connsiteY2" fmla="*/ 316438 h 324007"/>
                    <a:gd name="connsiteX3" fmla="*/ 331716 w 331716"/>
                    <a:gd name="connsiteY3" fmla="*/ 0 h 324007"/>
                    <a:gd name="connsiteX4" fmla="*/ 306925 w 331716"/>
                    <a:gd name="connsiteY4" fmla="*/ 3974 h 324007"/>
                    <a:gd name="connsiteX0" fmla="*/ 306925 w 331716"/>
                    <a:gd name="connsiteY0" fmla="*/ 3974 h 324007"/>
                    <a:gd name="connsiteX1" fmla="*/ 12495 w 331716"/>
                    <a:gd name="connsiteY1" fmla="*/ 288079 h 324007"/>
                    <a:gd name="connsiteX2" fmla="*/ 0 w 331716"/>
                    <a:gd name="connsiteY2" fmla="*/ 316438 h 324007"/>
                    <a:gd name="connsiteX3" fmla="*/ 331716 w 331716"/>
                    <a:gd name="connsiteY3" fmla="*/ 0 h 324007"/>
                    <a:gd name="connsiteX4" fmla="*/ 306925 w 331716"/>
                    <a:gd name="connsiteY4" fmla="*/ 3974 h 324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716" h="324007">
                      <a:moveTo>
                        <a:pt x="306925" y="3974"/>
                      </a:moveTo>
                      <a:cubicBezTo>
                        <a:pt x="278632" y="102380"/>
                        <a:pt x="93176" y="326198"/>
                        <a:pt x="12495" y="288079"/>
                      </a:cubicBezTo>
                      <a:lnTo>
                        <a:pt x="0" y="316438"/>
                      </a:lnTo>
                      <a:cubicBezTo>
                        <a:pt x="51702" y="360120"/>
                        <a:pt x="256587" y="209501"/>
                        <a:pt x="331716" y="0"/>
                      </a:cubicBezTo>
                      <a:lnTo>
                        <a:pt x="306925" y="397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1" name="Freeform: Shape 270">
                  <a:extLst>
                    <a:ext uri="{FF2B5EF4-FFF2-40B4-BE49-F238E27FC236}">
                      <a16:creationId xmlns:a16="http://schemas.microsoft.com/office/drawing/2014/main" id="{2F317FCB-B368-4957-8EF8-8E81895049EC}"/>
                    </a:ext>
                  </a:extLst>
                </p:cNvPr>
                <p:cNvSpPr/>
                <p:nvPr/>
              </p:nvSpPr>
              <p:spPr>
                <a:xfrm>
                  <a:off x="1870075" y="2903537"/>
                  <a:ext cx="307975" cy="287901"/>
                </a:xfrm>
                <a:custGeom>
                  <a:avLst/>
                  <a:gdLst>
                    <a:gd name="connsiteX0" fmla="*/ 287337 w 287337"/>
                    <a:gd name="connsiteY0" fmla="*/ 25400 h 312738"/>
                    <a:gd name="connsiteX1" fmla="*/ 0 w 287337"/>
                    <a:gd name="connsiteY1" fmla="*/ 312738 h 312738"/>
                    <a:gd name="connsiteX2" fmla="*/ 46037 w 287337"/>
                    <a:gd name="connsiteY2" fmla="*/ 228600 h 312738"/>
                    <a:gd name="connsiteX3" fmla="*/ 241300 w 287337"/>
                    <a:gd name="connsiteY3" fmla="*/ 0 h 312738"/>
                    <a:gd name="connsiteX4" fmla="*/ 287337 w 287337"/>
                    <a:gd name="connsiteY4" fmla="*/ 25400 h 312738"/>
                    <a:gd name="connsiteX0" fmla="*/ 287337 w 287337"/>
                    <a:gd name="connsiteY0" fmla="*/ 25400 h 313260"/>
                    <a:gd name="connsiteX1" fmla="*/ 0 w 287337"/>
                    <a:gd name="connsiteY1" fmla="*/ 312738 h 313260"/>
                    <a:gd name="connsiteX2" fmla="*/ 46037 w 287337"/>
                    <a:gd name="connsiteY2" fmla="*/ 228600 h 313260"/>
                    <a:gd name="connsiteX3" fmla="*/ 241300 w 287337"/>
                    <a:gd name="connsiteY3" fmla="*/ 0 h 313260"/>
                    <a:gd name="connsiteX4" fmla="*/ 287337 w 287337"/>
                    <a:gd name="connsiteY4" fmla="*/ 25400 h 313260"/>
                    <a:gd name="connsiteX0" fmla="*/ 298450 w 298450"/>
                    <a:gd name="connsiteY0" fmla="*/ 25400 h 305342"/>
                    <a:gd name="connsiteX1" fmla="*/ 0 w 298450"/>
                    <a:gd name="connsiteY1" fmla="*/ 304800 h 305342"/>
                    <a:gd name="connsiteX2" fmla="*/ 57150 w 298450"/>
                    <a:gd name="connsiteY2" fmla="*/ 228600 h 305342"/>
                    <a:gd name="connsiteX3" fmla="*/ 252413 w 298450"/>
                    <a:gd name="connsiteY3" fmla="*/ 0 h 305342"/>
                    <a:gd name="connsiteX4" fmla="*/ 298450 w 298450"/>
                    <a:gd name="connsiteY4" fmla="*/ 25400 h 305342"/>
                    <a:gd name="connsiteX0" fmla="*/ 298450 w 298450"/>
                    <a:gd name="connsiteY0" fmla="*/ 25400 h 306613"/>
                    <a:gd name="connsiteX1" fmla="*/ 0 w 298450"/>
                    <a:gd name="connsiteY1" fmla="*/ 304800 h 306613"/>
                    <a:gd name="connsiteX2" fmla="*/ 57150 w 298450"/>
                    <a:gd name="connsiteY2" fmla="*/ 228600 h 306613"/>
                    <a:gd name="connsiteX3" fmla="*/ 252413 w 298450"/>
                    <a:gd name="connsiteY3" fmla="*/ 0 h 306613"/>
                    <a:gd name="connsiteX4" fmla="*/ 298450 w 298450"/>
                    <a:gd name="connsiteY4" fmla="*/ 25400 h 306613"/>
                    <a:gd name="connsiteX0" fmla="*/ 307975 w 307975"/>
                    <a:gd name="connsiteY0" fmla="*/ 26988 h 306626"/>
                    <a:gd name="connsiteX1" fmla="*/ 0 w 307975"/>
                    <a:gd name="connsiteY1" fmla="*/ 304800 h 306626"/>
                    <a:gd name="connsiteX2" fmla="*/ 57150 w 307975"/>
                    <a:gd name="connsiteY2" fmla="*/ 228600 h 306626"/>
                    <a:gd name="connsiteX3" fmla="*/ 252413 w 307975"/>
                    <a:gd name="connsiteY3" fmla="*/ 0 h 306626"/>
                    <a:gd name="connsiteX4" fmla="*/ 307975 w 307975"/>
                    <a:gd name="connsiteY4" fmla="*/ 26988 h 306626"/>
                    <a:gd name="connsiteX0" fmla="*/ 307975 w 307975"/>
                    <a:gd name="connsiteY0" fmla="*/ 26988 h 306664"/>
                    <a:gd name="connsiteX1" fmla="*/ 0 w 307975"/>
                    <a:gd name="connsiteY1" fmla="*/ 304800 h 306664"/>
                    <a:gd name="connsiteX2" fmla="*/ 57150 w 307975"/>
                    <a:gd name="connsiteY2" fmla="*/ 228600 h 306664"/>
                    <a:gd name="connsiteX3" fmla="*/ 252413 w 307975"/>
                    <a:gd name="connsiteY3" fmla="*/ 0 h 306664"/>
                    <a:gd name="connsiteX4" fmla="*/ 307975 w 307975"/>
                    <a:gd name="connsiteY4" fmla="*/ 26988 h 306664"/>
                    <a:gd name="connsiteX0" fmla="*/ 307975 w 307975"/>
                    <a:gd name="connsiteY0" fmla="*/ 0 h 279676"/>
                    <a:gd name="connsiteX1" fmla="*/ 0 w 307975"/>
                    <a:gd name="connsiteY1" fmla="*/ 277812 h 279676"/>
                    <a:gd name="connsiteX2" fmla="*/ 57150 w 307975"/>
                    <a:gd name="connsiteY2" fmla="*/ 201612 h 279676"/>
                    <a:gd name="connsiteX3" fmla="*/ 285751 w 307975"/>
                    <a:gd name="connsiteY3" fmla="*/ 4762 h 279676"/>
                    <a:gd name="connsiteX4" fmla="*/ 307975 w 307975"/>
                    <a:gd name="connsiteY4" fmla="*/ 0 h 279676"/>
                    <a:gd name="connsiteX0" fmla="*/ 307975 w 307975"/>
                    <a:gd name="connsiteY0" fmla="*/ 0 h 279676"/>
                    <a:gd name="connsiteX1" fmla="*/ 0 w 307975"/>
                    <a:gd name="connsiteY1" fmla="*/ 277812 h 279676"/>
                    <a:gd name="connsiteX2" fmla="*/ 57150 w 307975"/>
                    <a:gd name="connsiteY2" fmla="*/ 201612 h 279676"/>
                    <a:gd name="connsiteX3" fmla="*/ 285751 w 307975"/>
                    <a:gd name="connsiteY3" fmla="*/ 4762 h 279676"/>
                    <a:gd name="connsiteX4" fmla="*/ 307975 w 307975"/>
                    <a:gd name="connsiteY4" fmla="*/ 0 h 279676"/>
                    <a:gd name="connsiteX0" fmla="*/ 307975 w 307975"/>
                    <a:gd name="connsiteY0" fmla="*/ 0 h 279676"/>
                    <a:gd name="connsiteX1" fmla="*/ 0 w 307975"/>
                    <a:gd name="connsiteY1" fmla="*/ 277812 h 279676"/>
                    <a:gd name="connsiteX2" fmla="*/ 36513 w 307975"/>
                    <a:gd name="connsiteY2" fmla="*/ 231775 h 279676"/>
                    <a:gd name="connsiteX3" fmla="*/ 285751 w 307975"/>
                    <a:gd name="connsiteY3" fmla="*/ 4762 h 279676"/>
                    <a:gd name="connsiteX4" fmla="*/ 307975 w 307975"/>
                    <a:gd name="connsiteY4" fmla="*/ 0 h 279676"/>
                    <a:gd name="connsiteX0" fmla="*/ 307975 w 307975"/>
                    <a:gd name="connsiteY0" fmla="*/ 0 h 279676"/>
                    <a:gd name="connsiteX1" fmla="*/ 0 w 307975"/>
                    <a:gd name="connsiteY1" fmla="*/ 277812 h 279676"/>
                    <a:gd name="connsiteX2" fmla="*/ 36513 w 307975"/>
                    <a:gd name="connsiteY2" fmla="*/ 231775 h 279676"/>
                    <a:gd name="connsiteX3" fmla="*/ 285751 w 307975"/>
                    <a:gd name="connsiteY3" fmla="*/ 4762 h 279676"/>
                    <a:gd name="connsiteX4" fmla="*/ 307975 w 307975"/>
                    <a:gd name="connsiteY4" fmla="*/ 0 h 279676"/>
                    <a:gd name="connsiteX0" fmla="*/ 307975 w 307975"/>
                    <a:gd name="connsiteY0" fmla="*/ 6351 h 286027"/>
                    <a:gd name="connsiteX1" fmla="*/ 0 w 307975"/>
                    <a:gd name="connsiteY1" fmla="*/ 284163 h 286027"/>
                    <a:gd name="connsiteX2" fmla="*/ 36513 w 307975"/>
                    <a:gd name="connsiteY2" fmla="*/ 238126 h 286027"/>
                    <a:gd name="connsiteX3" fmla="*/ 285751 w 307975"/>
                    <a:gd name="connsiteY3" fmla="*/ 0 h 286027"/>
                    <a:gd name="connsiteX4" fmla="*/ 307975 w 307975"/>
                    <a:gd name="connsiteY4" fmla="*/ 6351 h 286027"/>
                    <a:gd name="connsiteX0" fmla="*/ 307975 w 307975"/>
                    <a:gd name="connsiteY0" fmla="*/ 6351 h 286027"/>
                    <a:gd name="connsiteX1" fmla="*/ 0 w 307975"/>
                    <a:gd name="connsiteY1" fmla="*/ 284163 h 286027"/>
                    <a:gd name="connsiteX2" fmla="*/ 36513 w 307975"/>
                    <a:gd name="connsiteY2" fmla="*/ 238126 h 286027"/>
                    <a:gd name="connsiteX3" fmla="*/ 285751 w 307975"/>
                    <a:gd name="connsiteY3" fmla="*/ 0 h 286027"/>
                    <a:gd name="connsiteX4" fmla="*/ 307975 w 307975"/>
                    <a:gd name="connsiteY4" fmla="*/ 6351 h 286027"/>
                    <a:gd name="connsiteX0" fmla="*/ 307975 w 307975"/>
                    <a:gd name="connsiteY0" fmla="*/ 6351 h 286027"/>
                    <a:gd name="connsiteX1" fmla="*/ 0 w 307975"/>
                    <a:gd name="connsiteY1" fmla="*/ 284163 h 286027"/>
                    <a:gd name="connsiteX2" fmla="*/ 28575 w 307975"/>
                    <a:gd name="connsiteY2" fmla="*/ 249239 h 286027"/>
                    <a:gd name="connsiteX3" fmla="*/ 285751 w 307975"/>
                    <a:gd name="connsiteY3" fmla="*/ 0 h 286027"/>
                    <a:gd name="connsiteX4" fmla="*/ 307975 w 307975"/>
                    <a:gd name="connsiteY4" fmla="*/ 6351 h 286027"/>
                    <a:gd name="connsiteX0" fmla="*/ 307975 w 307975"/>
                    <a:gd name="connsiteY0" fmla="*/ 6351 h 287901"/>
                    <a:gd name="connsiteX1" fmla="*/ 0 w 307975"/>
                    <a:gd name="connsiteY1" fmla="*/ 284163 h 287901"/>
                    <a:gd name="connsiteX2" fmla="*/ 28575 w 307975"/>
                    <a:gd name="connsiteY2" fmla="*/ 249239 h 287901"/>
                    <a:gd name="connsiteX3" fmla="*/ 285751 w 307975"/>
                    <a:gd name="connsiteY3" fmla="*/ 0 h 287901"/>
                    <a:gd name="connsiteX4" fmla="*/ 307975 w 307975"/>
                    <a:gd name="connsiteY4" fmla="*/ 6351 h 2879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975" h="287901">
                      <a:moveTo>
                        <a:pt x="307975" y="6351"/>
                      </a:moveTo>
                      <a:cubicBezTo>
                        <a:pt x="243946" y="106892"/>
                        <a:pt x="92603" y="318559"/>
                        <a:pt x="0" y="284163"/>
                      </a:cubicBezTo>
                      <a:lnTo>
                        <a:pt x="28575" y="249239"/>
                      </a:lnTo>
                      <a:cubicBezTo>
                        <a:pt x="65087" y="294747"/>
                        <a:pt x="211139" y="114830"/>
                        <a:pt x="285751" y="0"/>
                      </a:cubicBezTo>
                      <a:lnTo>
                        <a:pt x="307975" y="635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2" name="Freeform: Shape 271">
                  <a:extLst>
                    <a:ext uri="{FF2B5EF4-FFF2-40B4-BE49-F238E27FC236}">
                      <a16:creationId xmlns:a16="http://schemas.microsoft.com/office/drawing/2014/main" id="{D338A144-0BB5-4D13-BC27-0BA0252B5338}"/>
                    </a:ext>
                  </a:extLst>
                </p:cNvPr>
                <p:cNvSpPr/>
                <p:nvPr/>
              </p:nvSpPr>
              <p:spPr>
                <a:xfrm>
                  <a:off x="2100263" y="2754313"/>
                  <a:ext cx="298450" cy="267776"/>
                </a:xfrm>
                <a:custGeom>
                  <a:avLst/>
                  <a:gdLst>
                    <a:gd name="connsiteX0" fmla="*/ 0 w 304800"/>
                    <a:gd name="connsiteY0" fmla="*/ 249237 h 249237"/>
                    <a:gd name="connsiteX1" fmla="*/ 304800 w 304800"/>
                    <a:gd name="connsiteY1" fmla="*/ 57150 h 249237"/>
                    <a:gd name="connsiteX2" fmla="*/ 285750 w 304800"/>
                    <a:gd name="connsiteY2" fmla="*/ 0 h 249237"/>
                    <a:gd name="connsiteX3" fmla="*/ 46037 w 304800"/>
                    <a:gd name="connsiteY3" fmla="*/ 158750 h 249237"/>
                    <a:gd name="connsiteX4" fmla="*/ 0 w 304800"/>
                    <a:gd name="connsiteY4" fmla="*/ 249237 h 249237"/>
                    <a:gd name="connsiteX0" fmla="*/ 0 w 304800"/>
                    <a:gd name="connsiteY0" fmla="*/ 249237 h 276337"/>
                    <a:gd name="connsiteX1" fmla="*/ 304800 w 304800"/>
                    <a:gd name="connsiteY1" fmla="*/ 57150 h 276337"/>
                    <a:gd name="connsiteX2" fmla="*/ 285750 w 304800"/>
                    <a:gd name="connsiteY2" fmla="*/ 0 h 276337"/>
                    <a:gd name="connsiteX3" fmla="*/ 46037 w 304800"/>
                    <a:gd name="connsiteY3" fmla="*/ 158750 h 276337"/>
                    <a:gd name="connsiteX4" fmla="*/ 0 w 304800"/>
                    <a:gd name="connsiteY4" fmla="*/ 249237 h 276337"/>
                    <a:gd name="connsiteX0" fmla="*/ 0 w 304800"/>
                    <a:gd name="connsiteY0" fmla="*/ 249237 h 276337"/>
                    <a:gd name="connsiteX1" fmla="*/ 304800 w 304800"/>
                    <a:gd name="connsiteY1" fmla="*/ 57150 h 276337"/>
                    <a:gd name="connsiteX2" fmla="*/ 285750 w 304800"/>
                    <a:gd name="connsiteY2" fmla="*/ 0 h 276337"/>
                    <a:gd name="connsiteX3" fmla="*/ 46037 w 304800"/>
                    <a:gd name="connsiteY3" fmla="*/ 158750 h 276337"/>
                    <a:gd name="connsiteX4" fmla="*/ 0 w 304800"/>
                    <a:gd name="connsiteY4" fmla="*/ 249237 h 276337"/>
                    <a:gd name="connsiteX0" fmla="*/ 0 w 304800"/>
                    <a:gd name="connsiteY0" fmla="*/ 249237 h 276337"/>
                    <a:gd name="connsiteX1" fmla="*/ 304800 w 304800"/>
                    <a:gd name="connsiteY1" fmla="*/ 57150 h 276337"/>
                    <a:gd name="connsiteX2" fmla="*/ 285750 w 304800"/>
                    <a:gd name="connsiteY2" fmla="*/ 0 h 276337"/>
                    <a:gd name="connsiteX3" fmla="*/ 46037 w 304800"/>
                    <a:gd name="connsiteY3" fmla="*/ 158750 h 276337"/>
                    <a:gd name="connsiteX4" fmla="*/ 0 w 304800"/>
                    <a:gd name="connsiteY4" fmla="*/ 249237 h 276337"/>
                    <a:gd name="connsiteX0" fmla="*/ 0 w 304800"/>
                    <a:gd name="connsiteY0" fmla="*/ 249237 h 276337"/>
                    <a:gd name="connsiteX1" fmla="*/ 304800 w 304800"/>
                    <a:gd name="connsiteY1" fmla="*/ 57150 h 276337"/>
                    <a:gd name="connsiteX2" fmla="*/ 285750 w 304800"/>
                    <a:gd name="connsiteY2" fmla="*/ 0 h 276337"/>
                    <a:gd name="connsiteX3" fmla="*/ 25400 w 304800"/>
                    <a:gd name="connsiteY3" fmla="*/ 209550 h 276337"/>
                    <a:gd name="connsiteX4" fmla="*/ 0 w 304800"/>
                    <a:gd name="connsiteY4" fmla="*/ 249237 h 276337"/>
                    <a:gd name="connsiteX0" fmla="*/ 0 w 304800"/>
                    <a:gd name="connsiteY0" fmla="*/ 249237 h 276337"/>
                    <a:gd name="connsiteX1" fmla="*/ 304800 w 304800"/>
                    <a:gd name="connsiteY1" fmla="*/ 57150 h 276337"/>
                    <a:gd name="connsiteX2" fmla="*/ 285750 w 304800"/>
                    <a:gd name="connsiteY2" fmla="*/ 0 h 276337"/>
                    <a:gd name="connsiteX3" fmla="*/ 25400 w 304800"/>
                    <a:gd name="connsiteY3" fmla="*/ 209550 h 276337"/>
                    <a:gd name="connsiteX4" fmla="*/ 0 w 304800"/>
                    <a:gd name="connsiteY4" fmla="*/ 249237 h 276337"/>
                    <a:gd name="connsiteX0" fmla="*/ 0 w 304800"/>
                    <a:gd name="connsiteY0" fmla="*/ 249237 h 266902"/>
                    <a:gd name="connsiteX1" fmla="*/ 304800 w 304800"/>
                    <a:gd name="connsiteY1" fmla="*/ 57150 h 266902"/>
                    <a:gd name="connsiteX2" fmla="*/ 285750 w 304800"/>
                    <a:gd name="connsiteY2" fmla="*/ 0 h 266902"/>
                    <a:gd name="connsiteX3" fmla="*/ 25400 w 304800"/>
                    <a:gd name="connsiteY3" fmla="*/ 209550 h 266902"/>
                    <a:gd name="connsiteX4" fmla="*/ 0 w 304800"/>
                    <a:gd name="connsiteY4" fmla="*/ 249237 h 266902"/>
                    <a:gd name="connsiteX0" fmla="*/ 0 w 298450"/>
                    <a:gd name="connsiteY0" fmla="*/ 249237 h 267776"/>
                    <a:gd name="connsiteX1" fmla="*/ 298450 w 298450"/>
                    <a:gd name="connsiteY1" fmla="*/ 69850 h 267776"/>
                    <a:gd name="connsiteX2" fmla="*/ 285750 w 298450"/>
                    <a:gd name="connsiteY2" fmla="*/ 0 h 267776"/>
                    <a:gd name="connsiteX3" fmla="*/ 25400 w 298450"/>
                    <a:gd name="connsiteY3" fmla="*/ 209550 h 267776"/>
                    <a:gd name="connsiteX4" fmla="*/ 0 w 298450"/>
                    <a:gd name="connsiteY4" fmla="*/ 249237 h 267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450" h="267776">
                      <a:moveTo>
                        <a:pt x="0" y="249237"/>
                      </a:moveTo>
                      <a:cubicBezTo>
                        <a:pt x="53975" y="328083"/>
                        <a:pt x="260350" y="133879"/>
                        <a:pt x="298450" y="69850"/>
                      </a:cubicBezTo>
                      <a:lnTo>
                        <a:pt x="285750" y="0"/>
                      </a:lnTo>
                      <a:cubicBezTo>
                        <a:pt x="259821" y="176742"/>
                        <a:pt x="-15346" y="301096"/>
                        <a:pt x="25400" y="209550"/>
                      </a:cubicBezTo>
                      <a:lnTo>
                        <a:pt x="0" y="249237"/>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3" name="Freeform: Shape 272">
                  <a:extLst>
                    <a:ext uri="{FF2B5EF4-FFF2-40B4-BE49-F238E27FC236}">
                      <a16:creationId xmlns:a16="http://schemas.microsoft.com/office/drawing/2014/main" id="{F8A6E723-31F3-4FA2-99AE-0F344D03CB24}"/>
                    </a:ext>
                  </a:extLst>
                </p:cNvPr>
                <p:cNvSpPr/>
                <p:nvPr/>
              </p:nvSpPr>
              <p:spPr>
                <a:xfrm>
                  <a:off x="2325688" y="2724149"/>
                  <a:ext cx="233375" cy="179803"/>
                </a:xfrm>
                <a:custGeom>
                  <a:avLst/>
                  <a:gdLst>
                    <a:gd name="connsiteX0" fmla="*/ 0 w 231775"/>
                    <a:gd name="connsiteY0" fmla="*/ 247650 h 247650"/>
                    <a:gd name="connsiteX1" fmla="*/ 230187 w 231775"/>
                    <a:gd name="connsiteY1" fmla="*/ 85725 h 247650"/>
                    <a:gd name="connsiteX2" fmla="*/ 231775 w 231775"/>
                    <a:gd name="connsiteY2" fmla="*/ 0 h 247650"/>
                    <a:gd name="connsiteX3" fmla="*/ 52387 w 231775"/>
                    <a:gd name="connsiteY3" fmla="*/ 128587 h 247650"/>
                    <a:gd name="connsiteX4" fmla="*/ 0 w 231775"/>
                    <a:gd name="connsiteY4" fmla="*/ 247650 h 247650"/>
                    <a:gd name="connsiteX0" fmla="*/ 0 w 244475"/>
                    <a:gd name="connsiteY0" fmla="*/ 242888 h 242888"/>
                    <a:gd name="connsiteX1" fmla="*/ 242887 w 244475"/>
                    <a:gd name="connsiteY1" fmla="*/ 85725 h 242888"/>
                    <a:gd name="connsiteX2" fmla="*/ 244475 w 244475"/>
                    <a:gd name="connsiteY2" fmla="*/ 0 h 242888"/>
                    <a:gd name="connsiteX3" fmla="*/ 65087 w 244475"/>
                    <a:gd name="connsiteY3" fmla="*/ 128587 h 242888"/>
                    <a:gd name="connsiteX4" fmla="*/ 0 w 244475"/>
                    <a:gd name="connsiteY4" fmla="*/ 242888 h 242888"/>
                    <a:gd name="connsiteX0" fmla="*/ 0 w 244475"/>
                    <a:gd name="connsiteY0" fmla="*/ 242888 h 253926"/>
                    <a:gd name="connsiteX1" fmla="*/ 242887 w 244475"/>
                    <a:gd name="connsiteY1" fmla="*/ 85725 h 253926"/>
                    <a:gd name="connsiteX2" fmla="*/ 244475 w 244475"/>
                    <a:gd name="connsiteY2" fmla="*/ 0 h 253926"/>
                    <a:gd name="connsiteX3" fmla="*/ 65087 w 244475"/>
                    <a:gd name="connsiteY3" fmla="*/ 128587 h 253926"/>
                    <a:gd name="connsiteX4" fmla="*/ 0 w 244475"/>
                    <a:gd name="connsiteY4" fmla="*/ 242888 h 253926"/>
                    <a:gd name="connsiteX0" fmla="*/ 0 w 244475"/>
                    <a:gd name="connsiteY0" fmla="*/ 242888 h 253605"/>
                    <a:gd name="connsiteX1" fmla="*/ 242887 w 244475"/>
                    <a:gd name="connsiteY1" fmla="*/ 85725 h 253605"/>
                    <a:gd name="connsiteX2" fmla="*/ 244475 w 244475"/>
                    <a:gd name="connsiteY2" fmla="*/ 0 h 253605"/>
                    <a:gd name="connsiteX3" fmla="*/ 65087 w 244475"/>
                    <a:gd name="connsiteY3" fmla="*/ 128587 h 253605"/>
                    <a:gd name="connsiteX4" fmla="*/ 0 w 244475"/>
                    <a:gd name="connsiteY4" fmla="*/ 242888 h 253605"/>
                    <a:gd name="connsiteX0" fmla="*/ 0 w 244475"/>
                    <a:gd name="connsiteY0" fmla="*/ 242888 h 258733"/>
                    <a:gd name="connsiteX1" fmla="*/ 242887 w 244475"/>
                    <a:gd name="connsiteY1" fmla="*/ 85725 h 258733"/>
                    <a:gd name="connsiteX2" fmla="*/ 244475 w 244475"/>
                    <a:gd name="connsiteY2" fmla="*/ 0 h 258733"/>
                    <a:gd name="connsiteX3" fmla="*/ 65087 w 244475"/>
                    <a:gd name="connsiteY3" fmla="*/ 128587 h 258733"/>
                    <a:gd name="connsiteX4" fmla="*/ 0 w 244475"/>
                    <a:gd name="connsiteY4" fmla="*/ 242888 h 258733"/>
                    <a:gd name="connsiteX0" fmla="*/ 0 w 244475"/>
                    <a:gd name="connsiteY0" fmla="*/ 242888 h 258733"/>
                    <a:gd name="connsiteX1" fmla="*/ 242887 w 244475"/>
                    <a:gd name="connsiteY1" fmla="*/ 85725 h 258733"/>
                    <a:gd name="connsiteX2" fmla="*/ 244475 w 244475"/>
                    <a:gd name="connsiteY2" fmla="*/ 0 h 258733"/>
                    <a:gd name="connsiteX3" fmla="*/ 33337 w 244475"/>
                    <a:gd name="connsiteY3" fmla="*/ 212724 h 258733"/>
                    <a:gd name="connsiteX4" fmla="*/ 0 w 244475"/>
                    <a:gd name="connsiteY4" fmla="*/ 242888 h 258733"/>
                    <a:gd name="connsiteX0" fmla="*/ 0 w 244475"/>
                    <a:gd name="connsiteY0" fmla="*/ 242888 h 258733"/>
                    <a:gd name="connsiteX1" fmla="*/ 242887 w 244475"/>
                    <a:gd name="connsiteY1" fmla="*/ 85725 h 258733"/>
                    <a:gd name="connsiteX2" fmla="*/ 244475 w 244475"/>
                    <a:gd name="connsiteY2" fmla="*/ 0 h 258733"/>
                    <a:gd name="connsiteX3" fmla="*/ 33337 w 244475"/>
                    <a:gd name="connsiteY3" fmla="*/ 212724 h 258733"/>
                    <a:gd name="connsiteX4" fmla="*/ 0 w 244475"/>
                    <a:gd name="connsiteY4" fmla="*/ 242888 h 258733"/>
                    <a:gd name="connsiteX0" fmla="*/ 0 w 242895"/>
                    <a:gd name="connsiteY0" fmla="*/ 171451 h 187296"/>
                    <a:gd name="connsiteX1" fmla="*/ 242887 w 242895"/>
                    <a:gd name="connsiteY1" fmla="*/ 14288 h 187296"/>
                    <a:gd name="connsiteX2" fmla="*/ 219075 w 242895"/>
                    <a:gd name="connsiteY2" fmla="*/ 0 h 187296"/>
                    <a:gd name="connsiteX3" fmla="*/ 33337 w 242895"/>
                    <a:gd name="connsiteY3" fmla="*/ 141287 h 187296"/>
                    <a:gd name="connsiteX4" fmla="*/ 0 w 242895"/>
                    <a:gd name="connsiteY4" fmla="*/ 171451 h 187296"/>
                    <a:gd name="connsiteX0" fmla="*/ 0 w 242895"/>
                    <a:gd name="connsiteY0" fmla="*/ 171451 h 187296"/>
                    <a:gd name="connsiteX1" fmla="*/ 242887 w 242895"/>
                    <a:gd name="connsiteY1" fmla="*/ 14288 h 187296"/>
                    <a:gd name="connsiteX2" fmla="*/ 219075 w 242895"/>
                    <a:gd name="connsiteY2" fmla="*/ 0 h 187296"/>
                    <a:gd name="connsiteX3" fmla="*/ 33337 w 242895"/>
                    <a:gd name="connsiteY3" fmla="*/ 141287 h 187296"/>
                    <a:gd name="connsiteX4" fmla="*/ 0 w 242895"/>
                    <a:gd name="connsiteY4" fmla="*/ 171451 h 187296"/>
                    <a:gd name="connsiteX0" fmla="*/ 0 w 242895"/>
                    <a:gd name="connsiteY0" fmla="*/ 171451 h 187296"/>
                    <a:gd name="connsiteX1" fmla="*/ 242887 w 242895"/>
                    <a:gd name="connsiteY1" fmla="*/ 14288 h 187296"/>
                    <a:gd name="connsiteX2" fmla="*/ 219075 w 242895"/>
                    <a:gd name="connsiteY2" fmla="*/ 0 h 187296"/>
                    <a:gd name="connsiteX3" fmla="*/ 33337 w 242895"/>
                    <a:gd name="connsiteY3" fmla="*/ 141287 h 187296"/>
                    <a:gd name="connsiteX4" fmla="*/ 0 w 242895"/>
                    <a:gd name="connsiteY4" fmla="*/ 171451 h 187296"/>
                    <a:gd name="connsiteX0" fmla="*/ 0 w 242895"/>
                    <a:gd name="connsiteY0" fmla="*/ 171451 h 187296"/>
                    <a:gd name="connsiteX1" fmla="*/ 242887 w 242895"/>
                    <a:gd name="connsiteY1" fmla="*/ 14288 h 187296"/>
                    <a:gd name="connsiteX2" fmla="*/ 219075 w 242895"/>
                    <a:gd name="connsiteY2" fmla="*/ 0 h 187296"/>
                    <a:gd name="connsiteX3" fmla="*/ 20637 w 242895"/>
                    <a:gd name="connsiteY3" fmla="*/ 152399 h 187296"/>
                    <a:gd name="connsiteX4" fmla="*/ 0 w 242895"/>
                    <a:gd name="connsiteY4" fmla="*/ 171451 h 187296"/>
                    <a:gd name="connsiteX0" fmla="*/ 0 w 242895"/>
                    <a:gd name="connsiteY0" fmla="*/ 171451 h 179803"/>
                    <a:gd name="connsiteX1" fmla="*/ 242887 w 242895"/>
                    <a:gd name="connsiteY1" fmla="*/ 14288 h 179803"/>
                    <a:gd name="connsiteX2" fmla="*/ 219075 w 242895"/>
                    <a:gd name="connsiteY2" fmla="*/ 0 h 179803"/>
                    <a:gd name="connsiteX3" fmla="*/ 20637 w 242895"/>
                    <a:gd name="connsiteY3" fmla="*/ 152399 h 179803"/>
                    <a:gd name="connsiteX4" fmla="*/ 0 w 242895"/>
                    <a:gd name="connsiteY4" fmla="*/ 171451 h 179803"/>
                    <a:gd name="connsiteX0" fmla="*/ 0 w 242895"/>
                    <a:gd name="connsiteY0" fmla="*/ 171451 h 179803"/>
                    <a:gd name="connsiteX1" fmla="*/ 242887 w 242895"/>
                    <a:gd name="connsiteY1" fmla="*/ 14288 h 179803"/>
                    <a:gd name="connsiteX2" fmla="*/ 219075 w 242895"/>
                    <a:gd name="connsiteY2" fmla="*/ 0 h 179803"/>
                    <a:gd name="connsiteX3" fmla="*/ 20637 w 242895"/>
                    <a:gd name="connsiteY3" fmla="*/ 152399 h 179803"/>
                    <a:gd name="connsiteX4" fmla="*/ 0 w 242895"/>
                    <a:gd name="connsiteY4" fmla="*/ 171451 h 179803"/>
                    <a:gd name="connsiteX0" fmla="*/ 0 w 233375"/>
                    <a:gd name="connsiteY0" fmla="*/ 171451 h 179803"/>
                    <a:gd name="connsiteX1" fmla="*/ 233362 w 233375"/>
                    <a:gd name="connsiteY1" fmla="*/ 14288 h 179803"/>
                    <a:gd name="connsiteX2" fmla="*/ 219075 w 233375"/>
                    <a:gd name="connsiteY2" fmla="*/ 0 h 179803"/>
                    <a:gd name="connsiteX3" fmla="*/ 20637 w 233375"/>
                    <a:gd name="connsiteY3" fmla="*/ 152399 h 179803"/>
                    <a:gd name="connsiteX4" fmla="*/ 0 w 233375"/>
                    <a:gd name="connsiteY4" fmla="*/ 171451 h 179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375" h="179803">
                      <a:moveTo>
                        <a:pt x="0" y="171451"/>
                      </a:moveTo>
                      <a:cubicBezTo>
                        <a:pt x="66675" y="217487"/>
                        <a:pt x="184150" y="60326"/>
                        <a:pt x="233362" y="14288"/>
                      </a:cubicBezTo>
                      <a:cubicBezTo>
                        <a:pt x="233891" y="-14287"/>
                        <a:pt x="218546" y="28575"/>
                        <a:pt x="219075" y="0"/>
                      </a:cubicBezTo>
                      <a:cubicBezTo>
                        <a:pt x="134408" y="78845"/>
                        <a:pt x="91016" y="154516"/>
                        <a:pt x="20637" y="152399"/>
                      </a:cubicBezTo>
                      <a:lnTo>
                        <a:pt x="0" y="17145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4" name="Freeform: Shape 273">
                  <a:extLst>
                    <a:ext uri="{FF2B5EF4-FFF2-40B4-BE49-F238E27FC236}">
                      <a16:creationId xmlns:a16="http://schemas.microsoft.com/office/drawing/2014/main" id="{D8062516-23FB-4E1D-9777-2061B00FCB5C}"/>
                    </a:ext>
                  </a:extLst>
                </p:cNvPr>
                <p:cNvSpPr/>
                <p:nvPr/>
              </p:nvSpPr>
              <p:spPr>
                <a:xfrm>
                  <a:off x="2501982" y="2672001"/>
                  <a:ext cx="216843" cy="125064"/>
                </a:xfrm>
                <a:custGeom>
                  <a:avLst/>
                  <a:gdLst>
                    <a:gd name="connsiteX0" fmla="*/ 0 w 231775"/>
                    <a:gd name="connsiteY0" fmla="*/ 247650 h 247650"/>
                    <a:gd name="connsiteX1" fmla="*/ 230187 w 231775"/>
                    <a:gd name="connsiteY1" fmla="*/ 85725 h 247650"/>
                    <a:gd name="connsiteX2" fmla="*/ 231775 w 231775"/>
                    <a:gd name="connsiteY2" fmla="*/ 0 h 247650"/>
                    <a:gd name="connsiteX3" fmla="*/ 52387 w 231775"/>
                    <a:gd name="connsiteY3" fmla="*/ 128587 h 247650"/>
                    <a:gd name="connsiteX4" fmla="*/ 0 w 231775"/>
                    <a:gd name="connsiteY4" fmla="*/ 247650 h 247650"/>
                    <a:gd name="connsiteX0" fmla="*/ 0 w 244475"/>
                    <a:gd name="connsiteY0" fmla="*/ 242888 h 242888"/>
                    <a:gd name="connsiteX1" fmla="*/ 242887 w 244475"/>
                    <a:gd name="connsiteY1" fmla="*/ 85725 h 242888"/>
                    <a:gd name="connsiteX2" fmla="*/ 244475 w 244475"/>
                    <a:gd name="connsiteY2" fmla="*/ 0 h 242888"/>
                    <a:gd name="connsiteX3" fmla="*/ 65087 w 244475"/>
                    <a:gd name="connsiteY3" fmla="*/ 128587 h 242888"/>
                    <a:gd name="connsiteX4" fmla="*/ 0 w 244475"/>
                    <a:gd name="connsiteY4" fmla="*/ 242888 h 242888"/>
                    <a:gd name="connsiteX0" fmla="*/ 0 w 244475"/>
                    <a:gd name="connsiteY0" fmla="*/ 242888 h 253926"/>
                    <a:gd name="connsiteX1" fmla="*/ 242887 w 244475"/>
                    <a:gd name="connsiteY1" fmla="*/ 85725 h 253926"/>
                    <a:gd name="connsiteX2" fmla="*/ 244475 w 244475"/>
                    <a:gd name="connsiteY2" fmla="*/ 0 h 253926"/>
                    <a:gd name="connsiteX3" fmla="*/ 65087 w 244475"/>
                    <a:gd name="connsiteY3" fmla="*/ 128587 h 253926"/>
                    <a:gd name="connsiteX4" fmla="*/ 0 w 244475"/>
                    <a:gd name="connsiteY4" fmla="*/ 242888 h 253926"/>
                    <a:gd name="connsiteX0" fmla="*/ 0 w 244475"/>
                    <a:gd name="connsiteY0" fmla="*/ 242888 h 253605"/>
                    <a:gd name="connsiteX1" fmla="*/ 242887 w 244475"/>
                    <a:gd name="connsiteY1" fmla="*/ 85725 h 253605"/>
                    <a:gd name="connsiteX2" fmla="*/ 244475 w 244475"/>
                    <a:gd name="connsiteY2" fmla="*/ 0 h 253605"/>
                    <a:gd name="connsiteX3" fmla="*/ 65087 w 244475"/>
                    <a:gd name="connsiteY3" fmla="*/ 128587 h 253605"/>
                    <a:gd name="connsiteX4" fmla="*/ 0 w 244475"/>
                    <a:gd name="connsiteY4" fmla="*/ 242888 h 253605"/>
                    <a:gd name="connsiteX0" fmla="*/ 0 w 244475"/>
                    <a:gd name="connsiteY0" fmla="*/ 242888 h 258733"/>
                    <a:gd name="connsiteX1" fmla="*/ 242887 w 244475"/>
                    <a:gd name="connsiteY1" fmla="*/ 85725 h 258733"/>
                    <a:gd name="connsiteX2" fmla="*/ 244475 w 244475"/>
                    <a:gd name="connsiteY2" fmla="*/ 0 h 258733"/>
                    <a:gd name="connsiteX3" fmla="*/ 65087 w 244475"/>
                    <a:gd name="connsiteY3" fmla="*/ 128587 h 258733"/>
                    <a:gd name="connsiteX4" fmla="*/ 0 w 244475"/>
                    <a:gd name="connsiteY4" fmla="*/ 242888 h 258733"/>
                    <a:gd name="connsiteX0" fmla="*/ 0 w 244475"/>
                    <a:gd name="connsiteY0" fmla="*/ 242888 h 258733"/>
                    <a:gd name="connsiteX1" fmla="*/ 242887 w 244475"/>
                    <a:gd name="connsiteY1" fmla="*/ 85725 h 258733"/>
                    <a:gd name="connsiteX2" fmla="*/ 244475 w 244475"/>
                    <a:gd name="connsiteY2" fmla="*/ 0 h 258733"/>
                    <a:gd name="connsiteX3" fmla="*/ 33337 w 244475"/>
                    <a:gd name="connsiteY3" fmla="*/ 212724 h 258733"/>
                    <a:gd name="connsiteX4" fmla="*/ 0 w 244475"/>
                    <a:gd name="connsiteY4" fmla="*/ 242888 h 258733"/>
                    <a:gd name="connsiteX0" fmla="*/ 0 w 244475"/>
                    <a:gd name="connsiteY0" fmla="*/ 242888 h 258733"/>
                    <a:gd name="connsiteX1" fmla="*/ 242887 w 244475"/>
                    <a:gd name="connsiteY1" fmla="*/ 85725 h 258733"/>
                    <a:gd name="connsiteX2" fmla="*/ 244475 w 244475"/>
                    <a:gd name="connsiteY2" fmla="*/ 0 h 258733"/>
                    <a:gd name="connsiteX3" fmla="*/ 33337 w 244475"/>
                    <a:gd name="connsiteY3" fmla="*/ 212724 h 258733"/>
                    <a:gd name="connsiteX4" fmla="*/ 0 w 244475"/>
                    <a:gd name="connsiteY4" fmla="*/ 242888 h 258733"/>
                    <a:gd name="connsiteX0" fmla="*/ 0 w 242895"/>
                    <a:gd name="connsiteY0" fmla="*/ 171451 h 187296"/>
                    <a:gd name="connsiteX1" fmla="*/ 242887 w 242895"/>
                    <a:gd name="connsiteY1" fmla="*/ 14288 h 187296"/>
                    <a:gd name="connsiteX2" fmla="*/ 219075 w 242895"/>
                    <a:gd name="connsiteY2" fmla="*/ 0 h 187296"/>
                    <a:gd name="connsiteX3" fmla="*/ 33337 w 242895"/>
                    <a:gd name="connsiteY3" fmla="*/ 141287 h 187296"/>
                    <a:gd name="connsiteX4" fmla="*/ 0 w 242895"/>
                    <a:gd name="connsiteY4" fmla="*/ 171451 h 187296"/>
                    <a:gd name="connsiteX0" fmla="*/ 0 w 242895"/>
                    <a:gd name="connsiteY0" fmla="*/ 171451 h 187296"/>
                    <a:gd name="connsiteX1" fmla="*/ 242887 w 242895"/>
                    <a:gd name="connsiteY1" fmla="*/ 14288 h 187296"/>
                    <a:gd name="connsiteX2" fmla="*/ 219075 w 242895"/>
                    <a:gd name="connsiteY2" fmla="*/ 0 h 187296"/>
                    <a:gd name="connsiteX3" fmla="*/ 33337 w 242895"/>
                    <a:gd name="connsiteY3" fmla="*/ 141287 h 187296"/>
                    <a:gd name="connsiteX4" fmla="*/ 0 w 242895"/>
                    <a:gd name="connsiteY4" fmla="*/ 171451 h 187296"/>
                    <a:gd name="connsiteX0" fmla="*/ 0 w 242895"/>
                    <a:gd name="connsiteY0" fmla="*/ 171451 h 187296"/>
                    <a:gd name="connsiteX1" fmla="*/ 242887 w 242895"/>
                    <a:gd name="connsiteY1" fmla="*/ 14288 h 187296"/>
                    <a:gd name="connsiteX2" fmla="*/ 219075 w 242895"/>
                    <a:gd name="connsiteY2" fmla="*/ 0 h 187296"/>
                    <a:gd name="connsiteX3" fmla="*/ 33337 w 242895"/>
                    <a:gd name="connsiteY3" fmla="*/ 141287 h 187296"/>
                    <a:gd name="connsiteX4" fmla="*/ 0 w 242895"/>
                    <a:gd name="connsiteY4" fmla="*/ 171451 h 187296"/>
                    <a:gd name="connsiteX0" fmla="*/ 0 w 242895"/>
                    <a:gd name="connsiteY0" fmla="*/ 171451 h 187296"/>
                    <a:gd name="connsiteX1" fmla="*/ 242887 w 242895"/>
                    <a:gd name="connsiteY1" fmla="*/ 14288 h 187296"/>
                    <a:gd name="connsiteX2" fmla="*/ 219075 w 242895"/>
                    <a:gd name="connsiteY2" fmla="*/ 0 h 187296"/>
                    <a:gd name="connsiteX3" fmla="*/ 20637 w 242895"/>
                    <a:gd name="connsiteY3" fmla="*/ 152399 h 187296"/>
                    <a:gd name="connsiteX4" fmla="*/ 0 w 242895"/>
                    <a:gd name="connsiteY4" fmla="*/ 171451 h 187296"/>
                    <a:gd name="connsiteX0" fmla="*/ 0 w 242895"/>
                    <a:gd name="connsiteY0" fmla="*/ 171451 h 179803"/>
                    <a:gd name="connsiteX1" fmla="*/ 242887 w 242895"/>
                    <a:gd name="connsiteY1" fmla="*/ 14288 h 179803"/>
                    <a:gd name="connsiteX2" fmla="*/ 219075 w 242895"/>
                    <a:gd name="connsiteY2" fmla="*/ 0 h 179803"/>
                    <a:gd name="connsiteX3" fmla="*/ 20637 w 242895"/>
                    <a:gd name="connsiteY3" fmla="*/ 152399 h 179803"/>
                    <a:gd name="connsiteX4" fmla="*/ 0 w 242895"/>
                    <a:gd name="connsiteY4" fmla="*/ 171451 h 179803"/>
                    <a:gd name="connsiteX0" fmla="*/ 0 w 242895"/>
                    <a:gd name="connsiteY0" fmla="*/ 171451 h 179803"/>
                    <a:gd name="connsiteX1" fmla="*/ 242887 w 242895"/>
                    <a:gd name="connsiteY1" fmla="*/ 14288 h 179803"/>
                    <a:gd name="connsiteX2" fmla="*/ 219075 w 242895"/>
                    <a:gd name="connsiteY2" fmla="*/ 0 h 179803"/>
                    <a:gd name="connsiteX3" fmla="*/ 20637 w 242895"/>
                    <a:gd name="connsiteY3" fmla="*/ 152399 h 179803"/>
                    <a:gd name="connsiteX4" fmla="*/ 0 w 242895"/>
                    <a:gd name="connsiteY4" fmla="*/ 171451 h 179803"/>
                    <a:gd name="connsiteX0" fmla="*/ 0 w 233375"/>
                    <a:gd name="connsiteY0" fmla="*/ 171451 h 179803"/>
                    <a:gd name="connsiteX1" fmla="*/ 233362 w 233375"/>
                    <a:gd name="connsiteY1" fmla="*/ 14288 h 179803"/>
                    <a:gd name="connsiteX2" fmla="*/ 219075 w 233375"/>
                    <a:gd name="connsiteY2" fmla="*/ 0 h 179803"/>
                    <a:gd name="connsiteX3" fmla="*/ 20637 w 233375"/>
                    <a:gd name="connsiteY3" fmla="*/ 152399 h 179803"/>
                    <a:gd name="connsiteX4" fmla="*/ 0 w 233375"/>
                    <a:gd name="connsiteY4" fmla="*/ 171451 h 179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375" h="179803">
                      <a:moveTo>
                        <a:pt x="0" y="171451"/>
                      </a:moveTo>
                      <a:cubicBezTo>
                        <a:pt x="66675" y="217487"/>
                        <a:pt x="184150" y="60326"/>
                        <a:pt x="233362" y="14288"/>
                      </a:cubicBezTo>
                      <a:cubicBezTo>
                        <a:pt x="233891" y="-14287"/>
                        <a:pt x="218546" y="28575"/>
                        <a:pt x="219075" y="0"/>
                      </a:cubicBezTo>
                      <a:cubicBezTo>
                        <a:pt x="134408" y="78845"/>
                        <a:pt x="91016" y="154516"/>
                        <a:pt x="20637" y="152399"/>
                      </a:cubicBezTo>
                      <a:lnTo>
                        <a:pt x="0" y="17145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sp>
        <p:nvSpPr>
          <p:cNvPr id="25" name="Freeform: Shape 24">
            <a:extLst>
              <a:ext uri="{FF2B5EF4-FFF2-40B4-BE49-F238E27FC236}">
                <a16:creationId xmlns:a16="http://schemas.microsoft.com/office/drawing/2014/main" id="{F39B973F-66DE-4939-BC92-2260BDB3DB33}"/>
              </a:ext>
            </a:extLst>
          </p:cNvPr>
          <p:cNvSpPr/>
          <p:nvPr/>
        </p:nvSpPr>
        <p:spPr>
          <a:xfrm>
            <a:off x="5349677" y="281891"/>
            <a:ext cx="3828227" cy="3636000"/>
          </a:xfrm>
          <a:custGeom>
            <a:avLst/>
            <a:gdLst>
              <a:gd name="connsiteX0" fmla="*/ 2260987 w 3828227"/>
              <a:gd name="connsiteY0" fmla="*/ 54060 h 3636000"/>
              <a:gd name="connsiteX1" fmla="*/ 740351 w 3828227"/>
              <a:gd name="connsiteY1" fmla="*/ 924473 h 3636000"/>
              <a:gd name="connsiteX2" fmla="*/ 740351 w 3828227"/>
              <a:gd name="connsiteY2" fmla="*/ 1604451 h 3636000"/>
              <a:gd name="connsiteX3" fmla="*/ 727568 w 3828227"/>
              <a:gd name="connsiteY3" fmla="*/ 1635513 h 3636000"/>
              <a:gd name="connsiteX4" fmla="*/ 552907 w 3828227"/>
              <a:gd name="connsiteY4" fmla="*/ 1690045 h 3636000"/>
              <a:gd name="connsiteX5" fmla="*/ 456205 w 3828227"/>
              <a:gd name="connsiteY5" fmla="*/ 1613865 h 3636000"/>
              <a:gd name="connsiteX6" fmla="*/ 441608 w 3828227"/>
              <a:gd name="connsiteY6" fmla="*/ 1606939 h 3636000"/>
              <a:gd name="connsiteX7" fmla="*/ 435587 w 3828227"/>
              <a:gd name="connsiteY7" fmla="*/ 1602604 h 3636000"/>
              <a:gd name="connsiteX8" fmla="*/ 77584 w 3828227"/>
              <a:gd name="connsiteY8" fmla="*/ 1698531 h 3636000"/>
              <a:gd name="connsiteX9" fmla="*/ 173511 w 3828227"/>
              <a:gd name="connsiteY9" fmla="*/ 2056533 h 3636000"/>
              <a:gd name="connsiteX10" fmla="*/ 419487 w 3828227"/>
              <a:gd name="connsiteY10" fmla="*/ 2065126 h 3636000"/>
              <a:gd name="connsiteX11" fmla="*/ 440500 w 3828227"/>
              <a:gd name="connsiteY11" fmla="*/ 2052245 h 3636000"/>
              <a:gd name="connsiteX12" fmla="*/ 445827 w 3828227"/>
              <a:gd name="connsiteY12" fmla="*/ 2050277 h 3636000"/>
              <a:gd name="connsiteX13" fmla="*/ 560519 w 3828227"/>
              <a:gd name="connsiteY13" fmla="*/ 1977983 h 3636000"/>
              <a:gd name="connsiteX14" fmla="*/ 738466 w 3828227"/>
              <a:gd name="connsiteY14" fmla="*/ 2057126 h 3636000"/>
              <a:gd name="connsiteX15" fmla="*/ 740351 w 3828227"/>
              <a:gd name="connsiteY15" fmla="*/ 2061994 h 3636000"/>
              <a:gd name="connsiteX16" fmla="*/ 740351 w 3828227"/>
              <a:gd name="connsiteY16" fmla="*/ 2711525 h 3636000"/>
              <a:gd name="connsiteX17" fmla="*/ 1264107 w 3828227"/>
              <a:gd name="connsiteY17" fmla="*/ 3011323 h 3636000"/>
              <a:gd name="connsiteX18" fmla="*/ 1318280 w 3828227"/>
              <a:gd name="connsiteY18" fmla="*/ 2996628 h 3636000"/>
              <a:gd name="connsiteX19" fmla="*/ 1391980 w 3828227"/>
              <a:gd name="connsiteY19" fmla="*/ 2890397 h 3636000"/>
              <a:gd name="connsiteX20" fmla="*/ 1392415 w 3828227"/>
              <a:gd name="connsiteY20" fmla="*/ 2890633 h 3636000"/>
              <a:gd name="connsiteX21" fmla="*/ 1380501 w 3828227"/>
              <a:gd name="connsiteY21" fmla="*/ 2838005 h 3636000"/>
              <a:gd name="connsiteX22" fmla="*/ 1530495 w 3828227"/>
              <a:gd name="connsiteY22" fmla="*/ 2536660 h 3636000"/>
              <a:gd name="connsiteX23" fmla="*/ 1946450 w 3828227"/>
              <a:gd name="connsiteY23" fmla="*/ 2648115 h 3636000"/>
              <a:gd name="connsiteX24" fmla="*/ 1834995 w 3828227"/>
              <a:gd name="connsiteY24" fmla="*/ 3064070 h 3636000"/>
              <a:gd name="connsiteX25" fmla="*/ 1778756 w 3828227"/>
              <a:gd name="connsiteY25" fmla="*/ 3089396 h 3636000"/>
              <a:gd name="connsiteX26" fmla="*/ 1743178 w 3828227"/>
              <a:gd name="connsiteY26" fmla="*/ 3097450 h 3636000"/>
              <a:gd name="connsiteX27" fmla="*/ 1743822 w 3828227"/>
              <a:gd name="connsiteY27" fmla="*/ 3097827 h 3636000"/>
              <a:gd name="connsiteX28" fmla="*/ 1682601 w 3828227"/>
              <a:gd name="connsiteY28" fmla="*/ 3208399 h 3636000"/>
              <a:gd name="connsiteX29" fmla="*/ 1696583 w 3828227"/>
              <a:gd name="connsiteY29" fmla="*/ 3258873 h 3636000"/>
              <a:gd name="connsiteX30" fmla="*/ 2260987 w 3828227"/>
              <a:gd name="connsiteY30" fmla="*/ 3581938 h 3636000"/>
              <a:gd name="connsiteX31" fmla="*/ 3781623 w 3828227"/>
              <a:gd name="connsiteY31" fmla="*/ 2711525 h 3636000"/>
              <a:gd name="connsiteX32" fmla="*/ 3781623 w 3828227"/>
              <a:gd name="connsiteY32" fmla="*/ 924473 h 3636000"/>
              <a:gd name="connsiteX33" fmla="*/ 2260989 w 3828227"/>
              <a:gd name="connsiteY33" fmla="*/ 0 h 3636000"/>
              <a:gd name="connsiteX34" fmla="*/ 3828227 w 3828227"/>
              <a:gd name="connsiteY34" fmla="*/ 897087 h 3636000"/>
              <a:gd name="connsiteX35" fmla="*/ 3828227 w 3828227"/>
              <a:gd name="connsiteY35" fmla="*/ 2738912 h 3636000"/>
              <a:gd name="connsiteX36" fmla="*/ 2260989 w 3828227"/>
              <a:gd name="connsiteY36" fmla="*/ 3636000 h 3636000"/>
              <a:gd name="connsiteX37" fmla="*/ 2251214 w 3828227"/>
              <a:gd name="connsiteY37" fmla="*/ 3630405 h 3636000"/>
              <a:gd name="connsiteX38" fmla="*/ 2251235 w 3828227"/>
              <a:gd name="connsiteY38" fmla="*/ 3624793 h 3636000"/>
              <a:gd name="connsiteX39" fmla="*/ 1682037 w 3828227"/>
              <a:gd name="connsiteY39" fmla="*/ 3296167 h 3636000"/>
              <a:gd name="connsiteX40" fmla="*/ 1648717 w 3828227"/>
              <a:gd name="connsiteY40" fmla="*/ 3252949 h 3636000"/>
              <a:gd name="connsiteX41" fmla="*/ 1688822 w 3828227"/>
              <a:gd name="connsiteY41" fmla="*/ 3074422 h 3636000"/>
              <a:gd name="connsiteX42" fmla="*/ 1733449 w 3828227"/>
              <a:gd name="connsiteY42" fmla="*/ 3056354 h 3636000"/>
              <a:gd name="connsiteX43" fmla="*/ 1765380 w 3828227"/>
              <a:gd name="connsiteY43" fmla="*/ 3049126 h 3636000"/>
              <a:gd name="connsiteX44" fmla="*/ 1813783 w 3828227"/>
              <a:gd name="connsiteY44" fmla="*/ 3027329 h 3636000"/>
              <a:gd name="connsiteX45" fmla="*/ 1909709 w 3828227"/>
              <a:gd name="connsiteY45" fmla="*/ 2669325 h 3636000"/>
              <a:gd name="connsiteX46" fmla="*/ 1700985 w 3828227"/>
              <a:gd name="connsiteY46" fmla="*/ 2538897 h 3636000"/>
              <a:gd name="connsiteX47" fmla="*/ 1551707 w 3828227"/>
              <a:gd name="connsiteY47" fmla="*/ 2573399 h 3636000"/>
              <a:gd name="connsiteX48" fmla="*/ 1422611 w 3828227"/>
              <a:gd name="connsiteY48" fmla="*/ 2832759 h 3636000"/>
              <a:gd name="connsiteX49" fmla="*/ 1432740 w 3828227"/>
              <a:gd name="connsiteY49" fmla="*/ 2877509 h 3636000"/>
              <a:gd name="connsiteX50" fmla="*/ 1433843 w 3828227"/>
              <a:gd name="connsiteY50" fmla="*/ 2893049 h 3636000"/>
              <a:gd name="connsiteX51" fmla="*/ 1435654 w 3828227"/>
              <a:gd name="connsiteY51" fmla="*/ 2937045 h 3636000"/>
              <a:gd name="connsiteX52" fmla="*/ 1278141 w 3828227"/>
              <a:gd name="connsiteY52" fmla="*/ 3051579 h 3636000"/>
              <a:gd name="connsiteX53" fmla="*/ 1251133 w 3828227"/>
              <a:gd name="connsiteY53" fmla="*/ 3047384 h 3636000"/>
              <a:gd name="connsiteX54" fmla="*/ 711826 w 3828227"/>
              <a:gd name="connsiteY54" fmla="*/ 2736015 h 3636000"/>
              <a:gd name="connsiteX55" fmla="*/ 700307 w 3828227"/>
              <a:gd name="connsiteY55" fmla="*/ 2742666 h 3636000"/>
              <a:gd name="connsiteX56" fmla="*/ 693749 w 3828227"/>
              <a:gd name="connsiteY56" fmla="*/ 2738912 h 3636000"/>
              <a:gd name="connsiteX57" fmla="*/ 693749 w 3828227"/>
              <a:gd name="connsiteY57" fmla="*/ 2083843 h 3636000"/>
              <a:gd name="connsiteX58" fmla="*/ 656752 w 3828227"/>
              <a:gd name="connsiteY58" fmla="*/ 2047075 h 3636000"/>
              <a:gd name="connsiteX59" fmla="*/ 527903 w 3828227"/>
              <a:gd name="connsiteY59" fmla="*/ 2036363 h 3636000"/>
              <a:gd name="connsiteX60" fmla="*/ 527891 w 3828227"/>
              <a:gd name="connsiteY60" fmla="*/ 2035869 h 3636000"/>
              <a:gd name="connsiteX61" fmla="*/ 488269 w 3828227"/>
              <a:gd name="connsiteY61" fmla="*/ 2072500 h 3636000"/>
              <a:gd name="connsiteX62" fmla="*/ 152301 w 3828227"/>
              <a:gd name="connsiteY62" fmla="*/ 2093274 h 3636000"/>
              <a:gd name="connsiteX63" fmla="*/ 40846 w 3828227"/>
              <a:gd name="connsiteY63" fmla="*/ 1677319 h 3636000"/>
              <a:gd name="connsiteX64" fmla="*/ 283359 w 3828227"/>
              <a:gd name="connsiteY64" fmla="*/ 1525776 h 3636000"/>
              <a:gd name="connsiteX65" fmla="*/ 456801 w 3828227"/>
              <a:gd name="connsiteY65" fmla="*/ 1565864 h 3636000"/>
              <a:gd name="connsiteX66" fmla="*/ 506853 w 3828227"/>
              <a:gd name="connsiteY66" fmla="*/ 1601906 h 3636000"/>
              <a:gd name="connsiteX67" fmla="*/ 531618 w 3828227"/>
              <a:gd name="connsiteY67" fmla="*/ 1628691 h 3636000"/>
              <a:gd name="connsiteX68" fmla="*/ 531622 w 3828227"/>
              <a:gd name="connsiteY68" fmla="*/ 1627944 h 3636000"/>
              <a:gd name="connsiteX69" fmla="*/ 657991 w 3828227"/>
              <a:gd name="connsiteY69" fmla="*/ 1625677 h 3636000"/>
              <a:gd name="connsiteX70" fmla="*/ 693749 w 3828227"/>
              <a:gd name="connsiteY70" fmla="*/ 1589310 h 3636000"/>
              <a:gd name="connsiteX71" fmla="*/ 693749 w 3828227"/>
              <a:gd name="connsiteY71" fmla="*/ 897087 h 363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3828227" h="3636000">
                <a:moveTo>
                  <a:pt x="2260987" y="54060"/>
                </a:moveTo>
                <a:lnTo>
                  <a:pt x="740351" y="924473"/>
                </a:lnTo>
                <a:lnTo>
                  <a:pt x="740351" y="1604451"/>
                </a:lnTo>
                <a:lnTo>
                  <a:pt x="727568" y="1635513"/>
                </a:lnTo>
                <a:cubicBezTo>
                  <a:pt x="681106" y="1712399"/>
                  <a:pt x="596202" y="1718076"/>
                  <a:pt x="552907" y="1690045"/>
                </a:cubicBezTo>
                <a:cubicBezTo>
                  <a:pt x="504538" y="1658345"/>
                  <a:pt x="485492" y="1631666"/>
                  <a:pt x="456205" y="1613865"/>
                </a:cubicBezTo>
                <a:lnTo>
                  <a:pt x="441608" y="1606939"/>
                </a:lnTo>
                <a:lnTo>
                  <a:pt x="435587" y="1602604"/>
                </a:lnTo>
                <a:cubicBezTo>
                  <a:pt x="310238" y="1530234"/>
                  <a:pt x="149955" y="1573181"/>
                  <a:pt x="77584" y="1698531"/>
                </a:cubicBezTo>
                <a:cubicBezTo>
                  <a:pt x="5214" y="1823880"/>
                  <a:pt x="48161" y="1984163"/>
                  <a:pt x="173511" y="2056533"/>
                </a:cubicBezTo>
                <a:cubicBezTo>
                  <a:pt x="251854" y="2101765"/>
                  <a:pt x="343844" y="2101950"/>
                  <a:pt x="419487" y="2065126"/>
                </a:cubicBezTo>
                <a:lnTo>
                  <a:pt x="440500" y="2052245"/>
                </a:lnTo>
                <a:lnTo>
                  <a:pt x="445827" y="2050277"/>
                </a:lnTo>
                <a:cubicBezTo>
                  <a:pt x="477841" y="2035501"/>
                  <a:pt x="504157" y="2011994"/>
                  <a:pt x="560519" y="1977983"/>
                </a:cubicBezTo>
                <a:cubicBezTo>
                  <a:pt x="622134" y="1962002"/>
                  <a:pt x="699331" y="1986763"/>
                  <a:pt x="738466" y="2057126"/>
                </a:cubicBezTo>
                <a:lnTo>
                  <a:pt x="740351" y="2061994"/>
                </a:lnTo>
                <a:lnTo>
                  <a:pt x="740351" y="2711525"/>
                </a:lnTo>
                <a:lnTo>
                  <a:pt x="1264107" y="3011323"/>
                </a:lnTo>
                <a:lnTo>
                  <a:pt x="1318280" y="2996628"/>
                </a:lnTo>
                <a:cubicBezTo>
                  <a:pt x="1369468" y="2972850"/>
                  <a:pt x="1405624" y="2926179"/>
                  <a:pt x="1391980" y="2890397"/>
                </a:cubicBezTo>
                <a:lnTo>
                  <a:pt x="1392415" y="2890633"/>
                </a:lnTo>
                <a:lnTo>
                  <a:pt x="1380501" y="2838005"/>
                </a:lnTo>
                <a:cubicBezTo>
                  <a:pt x="1365889" y="2720244"/>
                  <a:pt x="1421265" y="2599725"/>
                  <a:pt x="1530495" y="2536660"/>
                </a:cubicBezTo>
                <a:cubicBezTo>
                  <a:pt x="1676136" y="2452575"/>
                  <a:pt x="1862364" y="2502475"/>
                  <a:pt x="1946450" y="2648115"/>
                </a:cubicBezTo>
                <a:cubicBezTo>
                  <a:pt x="2030535" y="2793755"/>
                  <a:pt x="1980636" y="2979984"/>
                  <a:pt x="1834995" y="3064070"/>
                </a:cubicBezTo>
                <a:cubicBezTo>
                  <a:pt x="1816790" y="3074581"/>
                  <a:pt x="1797951" y="3082998"/>
                  <a:pt x="1778756" y="3089396"/>
                </a:cubicBezTo>
                <a:lnTo>
                  <a:pt x="1743178" y="3097450"/>
                </a:lnTo>
                <a:lnTo>
                  <a:pt x="1743822" y="3097827"/>
                </a:lnTo>
                <a:cubicBezTo>
                  <a:pt x="1702521" y="3100447"/>
                  <a:pt x="1677864" y="3153243"/>
                  <a:pt x="1682601" y="3208399"/>
                </a:cubicBezTo>
                <a:lnTo>
                  <a:pt x="1696583" y="3258873"/>
                </a:lnTo>
                <a:lnTo>
                  <a:pt x="2260987" y="3581938"/>
                </a:lnTo>
                <a:lnTo>
                  <a:pt x="3781623" y="2711525"/>
                </a:lnTo>
                <a:lnTo>
                  <a:pt x="3781623" y="924473"/>
                </a:lnTo>
                <a:close/>
                <a:moveTo>
                  <a:pt x="2260989" y="0"/>
                </a:moveTo>
                <a:lnTo>
                  <a:pt x="3828227" y="897087"/>
                </a:lnTo>
                <a:lnTo>
                  <a:pt x="3828227" y="2738912"/>
                </a:lnTo>
                <a:lnTo>
                  <a:pt x="2260989" y="3636000"/>
                </a:lnTo>
                <a:lnTo>
                  <a:pt x="2251214" y="3630405"/>
                </a:lnTo>
                <a:lnTo>
                  <a:pt x="2251235" y="3624793"/>
                </a:lnTo>
                <a:lnTo>
                  <a:pt x="1682037" y="3296167"/>
                </a:lnTo>
                <a:lnTo>
                  <a:pt x="1648717" y="3252949"/>
                </a:lnTo>
                <a:cubicBezTo>
                  <a:pt x="1605364" y="3174268"/>
                  <a:pt x="1642899" y="3097900"/>
                  <a:pt x="1688822" y="3074422"/>
                </a:cubicBezTo>
                <a:lnTo>
                  <a:pt x="1733449" y="3056354"/>
                </a:lnTo>
                <a:lnTo>
                  <a:pt x="1765380" y="3049126"/>
                </a:lnTo>
                <a:cubicBezTo>
                  <a:pt x="1781901" y="3043619"/>
                  <a:pt x="1798115" y="3036374"/>
                  <a:pt x="1813783" y="3027329"/>
                </a:cubicBezTo>
                <a:cubicBezTo>
                  <a:pt x="1939132" y="2954957"/>
                  <a:pt x="1982080" y="2794675"/>
                  <a:pt x="1909709" y="2669325"/>
                </a:cubicBezTo>
                <a:cubicBezTo>
                  <a:pt x="1864478" y="2590982"/>
                  <a:pt x="1784906" y="2544827"/>
                  <a:pt x="1700985" y="2538897"/>
                </a:cubicBezTo>
                <a:cubicBezTo>
                  <a:pt x="1650632" y="2535337"/>
                  <a:pt x="1598713" y="2546260"/>
                  <a:pt x="1551707" y="2573399"/>
                </a:cubicBezTo>
                <a:cubicBezTo>
                  <a:pt x="1457696" y="2627678"/>
                  <a:pt x="1410034" y="2731406"/>
                  <a:pt x="1422611" y="2832759"/>
                </a:cubicBezTo>
                <a:lnTo>
                  <a:pt x="1432740" y="2877509"/>
                </a:lnTo>
                <a:lnTo>
                  <a:pt x="1433843" y="2893049"/>
                </a:lnTo>
                <a:cubicBezTo>
                  <a:pt x="1434647" y="2906092"/>
                  <a:pt x="1435335" y="2920591"/>
                  <a:pt x="1435654" y="2937045"/>
                </a:cubicBezTo>
                <a:cubicBezTo>
                  <a:pt x="1418687" y="2998396"/>
                  <a:pt x="1358644" y="3052870"/>
                  <a:pt x="1278141" y="3051579"/>
                </a:cubicBezTo>
                <a:lnTo>
                  <a:pt x="1251133" y="3047384"/>
                </a:lnTo>
                <a:lnTo>
                  <a:pt x="711826" y="2736015"/>
                </a:lnTo>
                <a:lnTo>
                  <a:pt x="700307" y="2742666"/>
                </a:lnTo>
                <a:lnTo>
                  <a:pt x="693749" y="2738912"/>
                </a:lnTo>
                <a:lnTo>
                  <a:pt x="693749" y="2083843"/>
                </a:lnTo>
                <a:lnTo>
                  <a:pt x="656752" y="2047075"/>
                </a:lnTo>
                <a:cubicBezTo>
                  <a:pt x="610566" y="2014633"/>
                  <a:pt x="552070" y="2006657"/>
                  <a:pt x="527903" y="2036363"/>
                </a:cubicBezTo>
                <a:lnTo>
                  <a:pt x="527891" y="2035869"/>
                </a:lnTo>
                <a:lnTo>
                  <a:pt x="488269" y="2072500"/>
                </a:lnTo>
                <a:cubicBezTo>
                  <a:pt x="393592" y="2144035"/>
                  <a:pt x="261531" y="2156338"/>
                  <a:pt x="152301" y="2093274"/>
                </a:cubicBezTo>
                <a:cubicBezTo>
                  <a:pt x="6660" y="2009188"/>
                  <a:pt x="-43239" y="1822959"/>
                  <a:pt x="40846" y="1677319"/>
                </a:cubicBezTo>
                <a:cubicBezTo>
                  <a:pt x="93400" y="1586294"/>
                  <a:pt x="185853" y="1532667"/>
                  <a:pt x="283359" y="1525776"/>
                </a:cubicBezTo>
                <a:cubicBezTo>
                  <a:pt x="341863" y="1521642"/>
                  <a:pt x="402186" y="1534332"/>
                  <a:pt x="456801" y="1565864"/>
                </a:cubicBezTo>
                <a:cubicBezTo>
                  <a:pt x="475006" y="1576375"/>
                  <a:pt x="491715" y="1588482"/>
                  <a:pt x="506853" y="1601906"/>
                </a:cubicBezTo>
                <a:lnTo>
                  <a:pt x="531618" y="1628691"/>
                </a:lnTo>
                <a:lnTo>
                  <a:pt x="531622" y="1627944"/>
                </a:lnTo>
                <a:cubicBezTo>
                  <a:pt x="554542" y="1662402"/>
                  <a:pt x="612593" y="1657358"/>
                  <a:pt x="657991" y="1625677"/>
                </a:cubicBezTo>
                <a:lnTo>
                  <a:pt x="693749" y="1589310"/>
                </a:lnTo>
                <a:lnTo>
                  <a:pt x="693749" y="897087"/>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27" name="Freeform: Shape 26">
            <a:extLst>
              <a:ext uri="{FF2B5EF4-FFF2-40B4-BE49-F238E27FC236}">
                <a16:creationId xmlns:a16="http://schemas.microsoft.com/office/drawing/2014/main" id="{28570054-A44F-4904-8DC9-FCF02A3AADE7}"/>
              </a:ext>
            </a:extLst>
          </p:cNvPr>
          <p:cNvSpPr>
            <a:spLocks noChangeAspect="1"/>
          </p:cNvSpPr>
          <p:nvPr/>
        </p:nvSpPr>
        <p:spPr>
          <a:xfrm>
            <a:off x="5392106" y="335951"/>
            <a:ext cx="3739194" cy="3527878"/>
          </a:xfrm>
          <a:custGeom>
            <a:avLst/>
            <a:gdLst>
              <a:gd name="connsiteX0" fmla="*/ 1587808 w 3739194"/>
              <a:gd name="connsiteY0" fmla="*/ 3141096 h 3527878"/>
              <a:gd name="connsiteX1" fmla="*/ 1587807 w 3739194"/>
              <a:gd name="connsiteY1" fmla="*/ 3141102 h 3527878"/>
              <a:gd name="connsiteX2" fmla="*/ 1597881 w 3739194"/>
              <a:gd name="connsiteY2" fmla="*/ 3172602 h 3527878"/>
              <a:gd name="connsiteX3" fmla="*/ 1594028 w 3739194"/>
              <a:gd name="connsiteY3" fmla="*/ 3170396 h 3527878"/>
              <a:gd name="connsiteX4" fmla="*/ 1593681 w 3739194"/>
              <a:gd name="connsiteY4" fmla="*/ 3169591 h 3527878"/>
              <a:gd name="connsiteX5" fmla="*/ 1587807 w 3739194"/>
              <a:gd name="connsiteY5" fmla="*/ 3141102 h 3527878"/>
              <a:gd name="connsiteX6" fmla="*/ 1596774 w 3739194"/>
              <a:gd name="connsiteY6" fmla="*/ 3081416 h 3527878"/>
              <a:gd name="connsiteX7" fmla="*/ 1592392 w 3739194"/>
              <a:gd name="connsiteY7" fmla="*/ 3093772 h 3527878"/>
              <a:gd name="connsiteX8" fmla="*/ 1592862 w 3739194"/>
              <a:gd name="connsiteY8" fmla="*/ 3088924 h 3527878"/>
              <a:gd name="connsiteX9" fmla="*/ 1617992 w 3739194"/>
              <a:gd name="connsiteY9" fmla="*/ 3044287 h 3527878"/>
              <a:gd name="connsiteX10" fmla="*/ 1611178 w 3739194"/>
              <a:gd name="connsiteY10" fmla="*/ 3053773 h 3527878"/>
              <a:gd name="connsiteX11" fmla="*/ 1614656 w 3739194"/>
              <a:gd name="connsiteY11" fmla="*/ 3047097 h 3527878"/>
              <a:gd name="connsiteX12" fmla="*/ 1286058 w 3739194"/>
              <a:gd name="connsiteY12" fmla="*/ 2989702 h 3527878"/>
              <a:gd name="connsiteX13" fmla="*/ 1279995 w 3739194"/>
              <a:gd name="connsiteY13" fmla="*/ 2990644 h 3527878"/>
              <a:gd name="connsiteX14" fmla="*/ 1279995 w 3739194"/>
              <a:gd name="connsiteY14" fmla="*/ 2990644 h 3527878"/>
              <a:gd name="connsiteX15" fmla="*/ 1350213 w 3739194"/>
              <a:gd name="connsiteY15" fmla="*/ 2951024 h 3527878"/>
              <a:gd name="connsiteX16" fmla="*/ 1338295 w 3739194"/>
              <a:gd name="connsiteY16" fmla="*/ 2963743 h 3527878"/>
              <a:gd name="connsiteX17" fmla="*/ 1291901 w 3739194"/>
              <a:gd name="connsiteY17" fmla="*/ 2988795 h 3527878"/>
              <a:gd name="connsiteX18" fmla="*/ 1374861 w 3739194"/>
              <a:gd name="connsiteY18" fmla="*/ 2922464 h 3527878"/>
              <a:gd name="connsiteX19" fmla="*/ 1372776 w 3739194"/>
              <a:gd name="connsiteY19" fmla="*/ 2926945 h 3527878"/>
              <a:gd name="connsiteX20" fmla="*/ 1367133 w 3739194"/>
              <a:gd name="connsiteY20" fmla="*/ 2932967 h 3527878"/>
              <a:gd name="connsiteX21" fmla="*/ 1893462 w 3739194"/>
              <a:gd name="connsiteY21" fmla="*/ 2814134 h 3527878"/>
              <a:gd name="connsiteX22" fmla="*/ 1771354 w 3739194"/>
              <a:gd name="connsiteY22" fmla="*/ 2973269 h 3527878"/>
              <a:gd name="connsiteX23" fmla="*/ 1722951 w 3739194"/>
              <a:gd name="connsiteY23" fmla="*/ 2995066 h 3527878"/>
              <a:gd name="connsiteX24" fmla="*/ 1691020 w 3739194"/>
              <a:gd name="connsiteY24" fmla="*/ 3002294 h 3527878"/>
              <a:gd name="connsiteX25" fmla="*/ 1646393 w 3739194"/>
              <a:gd name="connsiteY25" fmla="*/ 3020362 h 3527878"/>
              <a:gd name="connsiteX26" fmla="*/ 1646386 w 3739194"/>
              <a:gd name="connsiteY26" fmla="*/ 3020368 h 3527878"/>
              <a:gd name="connsiteX27" fmla="*/ 1646393 w 3739194"/>
              <a:gd name="connsiteY27" fmla="*/ 3020362 h 3527878"/>
              <a:gd name="connsiteX28" fmla="*/ 1691020 w 3739194"/>
              <a:gd name="connsiteY28" fmla="*/ 3002294 h 3527878"/>
              <a:gd name="connsiteX29" fmla="*/ 1722951 w 3739194"/>
              <a:gd name="connsiteY29" fmla="*/ 2995066 h 3527878"/>
              <a:gd name="connsiteX30" fmla="*/ 1771354 w 3739194"/>
              <a:gd name="connsiteY30" fmla="*/ 2973268 h 3527878"/>
              <a:gd name="connsiteX31" fmla="*/ 1893462 w 3739194"/>
              <a:gd name="connsiteY31" fmla="*/ 2814134 h 3527878"/>
              <a:gd name="connsiteX32" fmla="*/ 1867280 w 3739194"/>
              <a:gd name="connsiteY32" fmla="*/ 2615265 h 3527878"/>
              <a:gd name="connsiteX33" fmla="*/ 1901783 w 3739194"/>
              <a:gd name="connsiteY33" fmla="*/ 2764543 h 3527878"/>
              <a:gd name="connsiteX34" fmla="*/ 1867280 w 3739194"/>
              <a:gd name="connsiteY34" fmla="*/ 2615265 h 3527878"/>
              <a:gd name="connsiteX35" fmla="*/ 1770611 w 3739194"/>
              <a:gd name="connsiteY35" fmla="*/ 2519776 h 3527878"/>
              <a:gd name="connsiteX36" fmla="*/ 1777427 w 3739194"/>
              <a:gd name="connsiteY36" fmla="*/ 2522896 h 3527878"/>
              <a:gd name="connsiteX37" fmla="*/ 1867280 w 3739194"/>
              <a:gd name="connsiteY37" fmla="*/ 2615265 h 3527878"/>
              <a:gd name="connsiteX38" fmla="*/ 1777427 w 3739194"/>
              <a:gd name="connsiteY38" fmla="*/ 2522896 h 3527878"/>
              <a:gd name="connsiteX39" fmla="*/ 1555694 w 3739194"/>
              <a:gd name="connsiteY39" fmla="*/ 2501146 h 3527878"/>
              <a:gd name="connsiteX40" fmla="*/ 1509278 w 3739194"/>
              <a:gd name="connsiteY40" fmla="*/ 2519339 h 3527878"/>
              <a:gd name="connsiteX41" fmla="*/ 1487944 w 3739194"/>
              <a:gd name="connsiteY41" fmla="*/ 2536369 h 3527878"/>
              <a:gd name="connsiteX42" fmla="*/ 1509278 w 3739194"/>
              <a:gd name="connsiteY42" fmla="*/ 2519339 h 3527878"/>
              <a:gd name="connsiteX43" fmla="*/ 2218558 w 3739194"/>
              <a:gd name="connsiteY43" fmla="*/ 0 h 3527878"/>
              <a:gd name="connsiteX44" fmla="*/ 3739194 w 3739194"/>
              <a:gd name="connsiteY44" fmla="*/ 870413 h 3527878"/>
              <a:gd name="connsiteX45" fmla="*/ 3739194 w 3739194"/>
              <a:gd name="connsiteY45" fmla="*/ 2657465 h 3527878"/>
              <a:gd name="connsiteX46" fmla="*/ 2218558 w 3739194"/>
              <a:gd name="connsiteY46" fmla="*/ 3527878 h 3527878"/>
              <a:gd name="connsiteX47" fmla="*/ 1654154 w 3739194"/>
              <a:gd name="connsiteY47" fmla="*/ 3204813 h 3527878"/>
              <a:gd name="connsiteX48" fmla="*/ 1640172 w 3739194"/>
              <a:gd name="connsiteY48" fmla="*/ 3154339 h 3527878"/>
              <a:gd name="connsiteX49" fmla="*/ 1701393 w 3739194"/>
              <a:gd name="connsiteY49" fmla="*/ 3043767 h 3527878"/>
              <a:gd name="connsiteX50" fmla="*/ 1700749 w 3739194"/>
              <a:gd name="connsiteY50" fmla="*/ 3043390 h 3527878"/>
              <a:gd name="connsiteX51" fmla="*/ 1736327 w 3739194"/>
              <a:gd name="connsiteY51" fmla="*/ 3035336 h 3527878"/>
              <a:gd name="connsiteX52" fmla="*/ 1792566 w 3739194"/>
              <a:gd name="connsiteY52" fmla="*/ 3010010 h 3527878"/>
              <a:gd name="connsiteX53" fmla="*/ 1904021 w 3739194"/>
              <a:gd name="connsiteY53" fmla="*/ 2594055 h 3527878"/>
              <a:gd name="connsiteX54" fmla="*/ 1488066 w 3739194"/>
              <a:gd name="connsiteY54" fmla="*/ 2482600 h 3527878"/>
              <a:gd name="connsiteX55" fmla="*/ 1338072 w 3739194"/>
              <a:gd name="connsiteY55" fmla="*/ 2783945 h 3527878"/>
              <a:gd name="connsiteX56" fmla="*/ 1349986 w 3739194"/>
              <a:gd name="connsiteY56" fmla="*/ 2836573 h 3527878"/>
              <a:gd name="connsiteX57" fmla="*/ 1349551 w 3739194"/>
              <a:gd name="connsiteY57" fmla="*/ 2836337 h 3527878"/>
              <a:gd name="connsiteX58" fmla="*/ 1275851 w 3739194"/>
              <a:gd name="connsiteY58" fmla="*/ 2942568 h 3527878"/>
              <a:gd name="connsiteX59" fmla="*/ 1221678 w 3739194"/>
              <a:gd name="connsiteY59" fmla="*/ 2957263 h 3527878"/>
              <a:gd name="connsiteX60" fmla="*/ 697922 w 3739194"/>
              <a:gd name="connsiteY60" fmla="*/ 2657465 h 3527878"/>
              <a:gd name="connsiteX61" fmla="*/ 697922 w 3739194"/>
              <a:gd name="connsiteY61" fmla="*/ 2007934 h 3527878"/>
              <a:gd name="connsiteX62" fmla="*/ 696037 w 3739194"/>
              <a:gd name="connsiteY62" fmla="*/ 2003066 h 3527878"/>
              <a:gd name="connsiteX63" fmla="*/ 518090 w 3739194"/>
              <a:gd name="connsiteY63" fmla="*/ 1923923 h 3527878"/>
              <a:gd name="connsiteX64" fmla="*/ 403398 w 3739194"/>
              <a:gd name="connsiteY64" fmla="*/ 1996217 h 3527878"/>
              <a:gd name="connsiteX65" fmla="*/ 398071 w 3739194"/>
              <a:gd name="connsiteY65" fmla="*/ 1998185 h 3527878"/>
              <a:gd name="connsiteX66" fmla="*/ 377058 w 3739194"/>
              <a:gd name="connsiteY66" fmla="*/ 2011066 h 3527878"/>
              <a:gd name="connsiteX67" fmla="*/ 131082 w 3739194"/>
              <a:gd name="connsiteY67" fmla="*/ 2002473 h 3527878"/>
              <a:gd name="connsiteX68" fmla="*/ 35155 w 3739194"/>
              <a:gd name="connsiteY68" fmla="*/ 1644471 h 3527878"/>
              <a:gd name="connsiteX69" fmla="*/ 393158 w 3739194"/>
              <a:gd name="connsiteY69" fmla="*/ 1548544 h 3527878"/>
              <a:gd name="connsiteX70" fmla="*/ 399179 w 3739194"/>
              <a:gd name="connsiteY70" fmla="*/ 1552879 h 3527878"/>
              <a:gd name="connsiteX71" fmla="*/ 413776 w 3739194"/>
              <a:gd name="connsiteY71" fmla="*/ 1559805 h 3527878"/>
              <a:gd name="connsiteX72" fmla="*/ 510478 w 3739194"/>
              <a:gd name="connsiteY72" fmla="*/ 1635985 h 3527878"/>
              <a:gd name="connsiteX73" fmla="*/ 685139 w 3739194"/>
              <a:gd name="connsiteY73" fmla="*/ 1581453 h 3527878"/>
              <a:gd name="connsiteX74" fmla="*/ 697922 w 3739194"/>
              <a:gd name="connsiteY74" fmla="*/ 1550391 h 3527878"/>
              <a:gd name="connsiteX75" fmla="*/ 697922 w 3739194"/>
              <a:gd name="connsiteY75" fmla="*/ 870413 h 3527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739194" h="3527878">
                <a:moveTo>
                  <a:pt x="1587808" y="3141096"/>
                </a:moveTo>
                <a:lnTo>
                  <a:pt x="1587807" y="3141102"/>
                </a:lnTo>
                <a:lnTo>
                  <a:pt x="1597881" y="3172602"/>
                </a:lnTo>
                <a:lnTo>
                  <a:pt x="1594028" y="3170396"/>
                </a:lnTo>
                <a:lnTo>
                  <a:pt x="1593681" y="3169591"/>
                </a:lnTo>
                <a:cubicBezTo>
                  <a:pt x="1590648" y="3159927"/>
                  <a:pt x="1588737" y="3150397"/>
                  <a:pt x="1587807" y="3141102"/>
                </a:cubicBezTo>
                <a:close/>
                <a:moveTo>
                  <a:pt x="1596774" y="3081416"/>
                </a:moveTo>
                <a:lnTo>
                  <a:pt x="1592392" y="3093772"/>
                </a:lnTo>
                <a:lnTo>
                  <a:pt x="1592862" y="3088924"/>
                </a:lnTo>
                <a:close/>
                <a:moveTo>
                  <a:pt x="1617992" y="3044287"/>
                </a:moveTo>
                <a:lnTo>
                  <a:pt x="1611178" y="3053773"/>
                </a:lnTo>
                <a:lnTo>
                  <a:pt x="1614656" y="3047097"/>
                </a:lnTo>
                <a:close/>
                <a:moveTo>
                  <a:pt x="1286058" y="2989702"/>
                </a:moveTo>
                <a:lnTo>
                  <a:pt x="1279995" y="2990644"/>
                </a:lnTo>
                <a:lnTo>
                  <a:pt x="1279995" y="2990644"/>
                </a:lnTo>
                <a:close/>
                <a:moveTo>
                  <a:pt x="1350213" y="2951024"/>
                </a:moveTo>
                <a:lnTo>
                  <a:pt x="1338295" y="2963743"/>
                </a:lnTo>
                <a:lnTo>
                  <a:pt x="1291901" y="2988795"/>
                </a:lnTo>
                <a:close/>
                <a:moveTo>
                  <a:pt x="1374861" y="2922464"/>
                </a:moveTo>
                <a:lnTo>
                  <a:pt x="1372776" y="2926945"/>
                </a:lnTo>
                <a:lnTo>
                  <a:pt x="1367133" y="2932967"/>
                </a:lnTo>
                <a:close/>
                <a:moveTo>
                  <a:pt x="1893462" y="2814134"/>
                </a:moveTo>
                <a:cubicBezTo>
                  <a:pt x="1876103" y="2878920"/>
                  <a:pt x="1834029" y="2937083"/>
                  <a:pt x="1771354" y="2973269"/>
                </a:cubicBezTo>
                <a:cubicBezTo>
                  <a:pt x="1755686" y="2982314"/>
                  <a:pt x="1739472" y="2989559"/>
                  <a:pt x="1722951" y="2995066"/>
                </a:cubicBezTo>
                <a:lnTo>
                  <a:pt x="1691020" y="3002294"/>
                </a:lnTo>
                <a:lnTo>
                  <a:pt x="1646393" y="3020362"/>
                </a:lnTo>
                <a:lnTo>
                  <a:pt x="1646386" y="3020368"/>
                </a:lnTo>
                <a:lnTo>
                  <a:pt x="1646393" y="3020362"/>
                </a:lnTo>
                <a:lnTo>
                  <a:pt x="1691020" y="3002294"/>
                </a:lnTo>
                <a:lnTo>
                  <a:pt x="1722951" y="2995066"/>
                </a:lnTo>
                <a:cubicBezTo>
                  <a:pt x="1739472" y="2989559"/>
                  <a:pt x="1755686" y="2982314"/>
                  <a:pt x="1771354" y="2973268"/>
                </a:cubicBezTo>
                <a:cubicBezTo>
                  <a:pt x="1834029" y="2937083"/>
                  <a:pt x="1876103" y="2878920"/>
                  <a:pt x="1893462" y="2814134"/>
                </a:cubicBezTo>
                <a:close/>
                <a:moveTo>
                  <a:pt x="1867280" y="2615265"/>
                </a:moveTo>
                <a:cubicBezTo>
                  <a:pt x="1894419" y="2662271"/>
                  <a:pt x="1905342" y="2714190"/>
                  <a:pt x="1901783" y="2764543"/>
                </a:cubicBezTo>
                <a:cubicBezTo>
                  <a:pt x="1905342" y="2714190"/>
                  <a:pt x="1894419" y="2662272"/>
                  <a:pt x="1867280" y="2615265"/>
                </a:cubicBezTo>
                <a:close/>
                <a:moveTo>
                  <a:pt x="1770611" y="2519776"/>
                </a:moveTo>
                <a:lnTo>
                  <a:pt x="1777427" y="2522896"/>
                </a:lnTo>
                <a:cubicBezTo>
                  <a:pt x="1813464" y="2544969"/>
                  <a:pt x="1844665" y="2576094"/>
                  <a:pt x="1867280" y="2615265"/>
                </a:cubicBezTo>
                <a:cubicBezTo>
                  <a:pt x="1844664" y="2576094"/>
                  <a:pt x="1813464" y="2544969"/>
                  <a:pt x="1777427" y="2522896"/>
                </a:cubicBezTo>
                <a:close/>
                <a:moveTo>
                  <a:pt x="1555694" y="2501146"/>
                </a:moveTo>
                <a:lnTo>
                  <a:pt x="1509278" y="2519339"/>
                </a:lnTo>
                <a:lnTo>
                  <a:pt x="1487944" y="2536369"/>
                </a:lnTo>
                <a:lnTo>
                  <a:pt x="1509278" y="2519339"/>
                </a:lnTo>
                <a:close/>
                <a:moveTo>
                  <a:pt x="2218558" y="0"/>
                </a:moveTo>
                <a:lnTo>
                  <a:pt x="3739194" y="870413"/>
                </a:lnTo>
                <a:lnTo>
                  <a:pt x="3739194" y="2657465"/>
                </a:lnTo>
                <a:lnTo>
                  <a:pt x="2218558" y="3527878"/>
                </a:lnTo>
                <a:lnTo>
                  <a:pt x="1654154" y="3204813"/>
                </a:lnTo>
                <a:lnTo>
                  <a:pt x="1640172" y="3154339"/>
                </a:lnTo>
                <a:cubicBezTo>
                  <a:pt x="1635435" y="3099183"/>
                  <a:pt x="1660092" y="3046387"/>
                  <a:pt x="1701393" y="3043767"/>
                </a:cubicBezTo>
                <a:lnTo>
                  <a:pt x="1700749" y="3043390"/>
                </a:lnTo>
                <a:lnTo>
                  <a:pt x="1736327" y="3035336"/>
                </a:lnTo>
                <a:cubicBezTo>
                  <a:pt x="1755522" y="3028938"/>
                  <a:pt x="1774361" y="3020521"/>
                  <a:pt x="1792566" y="3010010"/>
                </a:cubicBezTo>
                <a:cubicBezTo>
                  <a:pt x="1938207" y="2925924"/>
                  <a:pt x="1988106" y="2739695"/>
                  <a:pt x="1904021" y="2594055"/>
                </a:cubicBezTo>
                <a:cubicBezTo>
                  <a:pt x="1819935" y="2448415"/>
                  <a:pt x="1633707" y="2398515"/>
                  <a:pt x="1488066" y="2482600"/>
                </a:cubicBezTo>
                <a:cubicBezTo>
                  <a:pt x="1378836" y="2545665"/>
                  <a:pt x="1323460" y="2666184"/>
                  <a:pt x="1338072" y="2783945"/>
                </a:cubicBezTo>
                <a:lnTo>
                  <a:pt x="1349986" y="2836573"/>
                </a:lnTo>
                <a:lnTo>
                  <a:pt x="1349551" y="2836337"/>
                </a:lnTo>
                <a:cubicBezTo>
                  <a:pt x="1363195" y="2872119"/>
                  <a:pt x="1327039" y="2918790"/>
                  <a:pt x="1275851" y="2942568"/>
                </a:cubicBezTo>
                <a:lnTo>
                  <a:pt x="1221678" y="2957263"/>
                </a:lnTo>
                <a:lnTo>
                  <a:pt x="697922" y="2657465"/>
                </a:lnTo>
                <a:lnTo>
                  <a:pt x="697922" y="2007934"/>
                </a:lnTo>
                <a:lnTo>
                  <a:pt x="696037" y="2003066"/>
                </a:lnTo>
                <a:cubicBezTo>
                  <a:pt x="656902" y="1932703"/>
                  <a:pt x="579705" y="1907942"/>
                  <a:pt x="518090" y="1923923"/>
                </a:cubicBezTo>
                <a:cubicBezTo>
                  <a:pt x="461728" y="1957934"/>
                  <a:pt x="435412" y="1981441"/>
                  <a:pt x="403398" y="1996217"/>
                </a:cubicBezTo>
                <a:lnTo>
                  <a:pt x="398071" y="1998185"/>
                </a:lnTo>
                <a:lnTo>
                  <a:pt x="377058" y="2011066"/>
                </a:lnTo>
                <a:cubicBezTo>
                  <a:pt x="301415" y="2047890"/>
                  <a:pt x="209425" y="2047705"/>
                  <a:pt x="131082" y="2002473"/>
                </a:cubicBezTo>
                <a:cubicBezTo>
                  <a:pt x="5732" y="1930103"/>
                  <a:pt x="-37215" y="1769820"/>
                  <a:pt x="35155" y="1644471"/>
                </a:cubicBezTo>
                <a:cubicBezTo>
                  <a:pt x="107526" y="1519121"/>
                  <a:pt x="267809" y="1476174"/>
                  <a:pt x="393158" y="1548544"/>
                </a:cubicBezTo>
                <a:lnTo>
                  <a:pt x="399179" y="1552879"/>
                </a:lnTo>
                <a:lnTo>
                  <a:pt x="413776" y="1559805"/>
                </a:lnTo>
                <a:cubicBezTo>
                  <a:pt x="443063" y="1577606"/>
                  <a:pt x="462109" y="1604285"/>
                  <a:pt x="510478" y="1635985"/>
                </a:cubicBezTo>
                <a:cubicBezTo>
                  <a:pt x="553773" y="1664016"/>
                  <a:pt x="638677" y="1658339"/>
                  <a:pt x="685139" y="1581453"/>
                </a:cubicBezTo>
                <a:lnTo>
                  <a:pt x="697922" y="1550391"/>
                </a:lnTo>
                <a:lnTo>
                  <a:pt x="697922" y="870413"/>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dirty="0"/>
          </a:p>
        </p:txBody>
      </p:sp>
      <p:grpSp>
        <p:nvGrpSpPr>
          <p:cNvPr id="34" name="Group 33">
            <a:extLst>
              <a:ext uri="{FF2B5EF4-FFF2-40B4-BE49-F238E27FC236}">
                <a16:creationId xmlns:a16="http://schemas.microsoft.com/office/drawing/2014/main" id="{313DE657-2844-4A75-B8A8-12590FCC8F07}"/>
              </a:ext>
            </a:extLst>
          </p:cNvPr>
          <p:cNvGrpSpPr/>
          <p:nvPr/>
        </p:nvGrpSpPr>
        <p:grpSpPr>
          <a:xfrm>
            <a:off x="6131941" y="1191246"/>
            <a:ext cx="2944434" cy="2475195"/>
            <a:chOff x="6131941" y="1191246"/>
            <a:chExt cx="2944434" cy="2475195"/>
          </a:xfrm>
        </p:grpSpPr>
        <p:grpSp>
          <p:nvGrpSpPr>
            <p:cNvPr id="36" name="Group 35">
              <a:extLst>
                <a:ext uri="{FF2B5EF4-FFF2-40B4-BE49-F238E27FC236}">
                  <a16:creationId xmlns:a16="http://schemas.microsoft.com/office/drawing/2014/main" id="{F189D1CC-B9BB-404B-A8A8-AEE10C9470DE}"/>
                </a:ext>
              </a:extLst>
            </p:cNvPr>
            <p:cNvGrpSpPr/>
            <p:nvPr/>
          </p:nvGrpSpPr>
          <p:grpSpPr>
            <a:xfrm>
              <a:off x="8149994" y="2803743"/>
              <a:ext cx="444493" cy="388491"/>
              <a:chOff x="10673342" y="5699716"/>
              <a:chExt cx="444493" cy="388491"/>
            </a:xfrm>
          </p:grpSpPr>
          <p:sp>
            <p:nvSpPr>
              <p:cNvPr id="212" name="Rectangle 211">
                <a:extLst>
                  <a:ext uri="{FF2B5EF4-FFF2-40B4-BE49-F238E27FC236}">
                    <a16:creationId xmlns:a16="http://schemas.microsoft.com/office/drawing/2014/main" id="{538D6C77-53CA-4D04-B099-6B62589289CB}"/>
                  </a:ext>
                </a:extLst>
              </p:cNvPr>
              <p:cNvSpPr/>
              <p:nvPr/>
            </p:nvSpPr>
            <p:spPr>
              <a:xfrm>
                <a:off x="10673406" y="5700163"/>
                <a:ext cx="444365" cy="387597"/>
              </a:xfrm>
              <a:prstGeom prst="rect">
                <a:avLst/>
              </a:pr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13" name="Group 212">
                <a:extLst>
                  <a:ext uri="{FF2B5EF4-FFF2-40B4-BE49-F238E27FC236}">
                    <a16:creationId xmlns:a16="http://schemas.microsoft.com/office/drawing/2014/main" id="{7CE048F1-7CF4-4021-B5C8-E453AC57C842}"/>
                  </a:ext>
                </a:extLst>
              </p:cNvPr>
              <p:cNvGrpSpPr/>
              <p:nvPr/>
            </p:nvGrpSpPr>
            <p:grpSpPr>
              <a:xfrm>
                <a:off x="10673342" y="5699716"/>
                <a:ext cx="444493" cy="388491"/>
                <a:chOff x="10671591" y="5699431"/>
                <a:chExt cx="444493" cy="388491"/>
              </a:xfrm>
            </p:grpSpPr>
            <p:sp>
              <p:nvSpPr>
                <p:cNvPr id="214" name="Freeform: Shape 213">
                  <a:extLst>
                    <a:ext uri="{FF2B5EF4-FFF2-40B4-BE49-F238E27FC236}">
                      <a16:creationId xmlns:a16="http://schemas.microsoft.com/office/drawing/2014/main" id="{60BF939A-05D7-4FDD-9A6E-37AF3C05EC46}"/>
                    </a:ext>
                  </a:extLst>
                </p:cNvPr>
                <p:cNvSpPr/>
                <p:nvPr/>
              </p:nvSpPr>
              <p:spPr>
                <a:xfrm>
                  <a:off x="10672798" y="5699431"/>
                  <a:ext cx="201210" cy="274850"/>
                </a:xfrm>
                <a:custGeom>
                  <a:avLst/>
                  <a:gdLst>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84663 w 4458789"/>
                    <a:gd name="connsiteY20" fmla="*/ 2821577 h 6470468"/>
                    <a:gd name="connsiteX21" fmla="*/ 1985555 w 4458789"/>
                    <a:gd name="connsiteY21" fmla="*/ 2603863 h 6470468"/>
                    <a:gd name="connsiteX22" fmla="*/ 2124892 w 4458789"/>
                    <a:gd name="connsiteY22" fmla="*/ 2708365 h 6470468"/>
                    <a:gd name="connsiteX23" fmla="*/ 2011680 w 4458789"/>
                    <a:gd name="connsiteY23" fmla="*/ 2934788 h 6470468"/>
                    <a:gd name="connsiteX24" fmla="*/ 2194560 w 4458789"/>
                    <a:gd name="connsiteY24" fmla="*/ 3082834 h 6470468"/>
                    <a:gd name="connsiteX25" fmla="*/ 2394858 w 4458789"/>
                    <a:gd name="connsiteY25" fmla="*/ 3117668 h 6470468"/>
                    <a:gd name="connsiteX26" fmla="*/ 2377440 w 4458789"/>
                    <a:gd name="connsiteY26" fmla="*/ 3335383 h 6470468"/>
                    <a:gd name="connsiteX27" fmla="*/ 2377440 w 4458789"/>
                    <a:gd name="connsiteY27" fmla="*/ 3335383 h 6470468"/>
                    <a:gd name="connsiteX28" fmla="*/ 2333898 w 4458789"/>
                    <a:gd name="connsiteY28" fmla="*/ 3640183 h 6470468"/>
                    <a:gd name="connsiteX29" fmla="*/ 2290355 w 4458789"/>
                    <a:gd name="connsiteY29" fmla="*/ 3875314 h 6470468"/>
                    <a:gd name="connsiteX30" fmla="*/ 2595155 w 4458789"/>
                    <a:gd name="connsiteY30" fmla="*/ 3857897 h 6470468"/>
                    <a:gd name="connsiteX31" fmla="*/ 2891246 w 4458789"/>
                    <a:gd name="connsiteY31" fmla="*/ 3744685 h 6470468"/>
                    <a:gd name="connsiteX32" fmla="*/ 2926080 w 4458789"/>
                    <a:gd name="connsiteY32" fmla="*/ 3161211 h 6470468"/>
                    <a:gd name="connsiteX33" fmla="*/ 2508069 w 4458789"/>
                    <a:gd name="connsiteY33" fmla="*/ 2717074 h 6470468"/>
                    <a:gd name="connsiteX34" fmla="*/ 2638698 w 4458789"/>
                    <a:gd name="connsiteY34" fmla="*/ 2577737 h 6470468"/>
                    <a:gd name="connsiteX35" fmla="*/ 2978332 w 4458789"/>
                    <a:gd name="connsiteY35" fmla="*/ 2333897 h 6470468"/>
                    <a:gd name="connsiteX36" fmla="*/ 2987040 w 4458789"/>
                    <a:gd name="connsiteY36" fmla="*/ 2159725 h 6470468"/>
                    <a:gd name="connsiteX37" fmla="*/ 3344092 w 4458789"/>
                    <a:gd name="connsiteY37" fmla="*/ 1672045 h 6470468"/>
                    <a:gd name="connsiteX38" fmla="*/ 3544389 w 4458789"/>
                    <a:gd name="connsiteY38" fmla="*/ 1863634 h 6470468"/>
                    <a:gd name="connsiteX39" fmla="*/ 3962400 w 4458789"/>
                    <a:gd name="connsiteY39" fmla="*/ 1419497 h 6470468"/>
                    <a:gd name="connsiteX40" fmla="*/ 4458789 w 4458789"/>
                    <a:gd name="connsiteY40" fmla="*/ 374468 h 6470468"/>
                    <a:gd name="connsiteX41" fmla="*/ 4415246 w 4458789"/>
                    <a:gd name="connsiteY41" fmla="*/ 0 h 6470468"/>
                    <a:gd name="connsiteX42" fmla="*/ 17418 w 4458789"/>
                    <a:gd name="connsiteY42" fmla="*/ 17417 h 6470468"/>
                    <a:gd name="connsiteX43" fmla="*/ 0 w 4458789"/>
                    <a:gd name="connsiteY43"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84663 w 4458789"/>
                    <a:gd name="connsiteY20" fmla="*/ 2821577 h 6470468"/>
                    <a:gd name="connsiteX21" fmla="*/ 1985555 w 4458789"/>
                    <a:gd name="connsiteY21" fmla="*/ 2603863 h 6470468"/>
                    <a:gd name="connsiteX22" fmla="*/ 2124892 w 4458789"/>
                    <a:gd name="connsiteY22" fmla="*/ 2708365 h 6470468"/>
                    <a:gd name="connsiteX23" fmla="*/ 2011680 w 4458789"/>
                    <a:gd name="connsiteY23" fmla="*/ 2934788 h 6470468"/>
                    <a:gd name="connsiteX24" fmla="*/ 2194560 w 4458789"/>
                    <a:gd name="connsiteY24" fmla="*/ 3082834 h 6470468"/>
                    <a:gd name="connsiteX25" fmla="*/ 2394858 w 4458789"/>
                    <a:gd name="connsiteY25" fmla="*/ 3117668 h 6470468"/>
                    <a:gd name="connsiteX26" fmla="*/ 2377440 w 4458789"/>
                    <a:gd name="connsiteY26" fmla="*/ 3335383 h 6470468"/>
                    <a:gd name="connsiteX27" fmla="*/ 2377440 w 4458789"/>
                    <a:gd name="connsiteY27" fmla="*/ 3335383 h 6470468"/>
                    <a:gd name="connsiteX28" fmla="*/ 2333898 w 4458789"/>
                    <a:gd name="connsiteY28" fmla="*/ 3640183 h 6470468"/>
                    <a:gd name="connsiteX29" fmla="*/ 2290355 w 4458789"/>
                    <a:gd name="connsiteY29" fmla="*/ 3875314 h 6470468"/>
                    <a:gd name="connsiteX30" fmla="*/ 2595155 w 4458789"/>
                    <a:gd name="connsiteY30" fmla="*/ 3857897 h 6470468"/>
                    <a:gd name="connsiteX31" fmla="*/ 2891246 w 4458789"/>
                    <a:gd name="connsiteY31" fmla="*/ 3744685 h 6470468"/>
                    <a:gd name="connsiteX32" fmla="*/ 2891155 w 4458789"/>
                    <a:gd name="connsiteY32" fmla="*/ 3215186 h 6470468"/>
                    <a:gd name="connsiteX33" fmla="*/ 2508069 w 4458789"/>
                    <a:gd name="connsiteY33" fmla="*/ 2717074 h 6470468"/>
                    <a:gd name="connsiteX34" fmla="*/ 2638698 w 4458789"/>
                    <a:gd name="connsiteY34" fmla="*/ 2577737 h 6470468"/>
                    <a:gd name="connsiteX35" fmla="*/ 2978332 w 4458789"/>
                    <a:gd name="connsiteY35" fmla="*/ 2333897 h 6470468"/>
                    <a:gd name="connsiteX36" fmla="*/ 2987040 w 4458789"/>
                    <a:gd name="connsiteY36" fmla="*/ 2159725 h 6470468"/>
                    <a:gd name="connsiteX37" fmla="*/ 3344092 w 4458789"/>
                    <a:gd name="connsiteY37" fmla="*/ 1672045 h 6470468"/>
                    <a:gd name="connsiteX38" fmla="*/ 3544389 w 4458789"/>
                    <a:gd name="connsiteY38" fmla="*/ 1863634 h 6470468"/>
                    <a:gd name="connsiteX39" fmla="*/ 3962400 w 4458789"/>
                    <a:gd name="connsiteY39" fmla="*/ 1419497 h 6470468"/>
                    <a:gd name="connsiteX40" fmla="*/ 4458789 w 4458789"/>
                    <a:gd name="connsiteY40" fmla="*/ 374468 h 6470468"/>
                    <a:gd name="connsiteX41" fmla="*/ 4415246 w 4458789"/>
                    <a:gd name="connsiteY41" fmla="*/ 0 h 6470468"/>
                    <a:gd name="connsiteX42" fmla="*/ 17418 w 4458789"/>
                    <a:gd name="connsiteY42" fmla="*/ 17417 h 6470468"/>
                    <a:gd name="connsiteX43" fmla="*/ 0 w 4458789"/>
                    <a:gd name="connsiteY43"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84663 w 4458789"/>
                    <a:gd name="connsiteY20" fmla="*/ 2821577 h 6470468"/>
                    <a:gd name="connsiteX21" fmla="*/ 1985555 w 4458789"/>
                    <a:gd name="connsiteY21" fmla="*/ 2603863 h 6470468"/>
                    <a:gd name="connsiteX22" fmla="*/ 2124892 w 4458789"/>
                    <a:gd name="connsiteY22" fmla="*/ 2708365 h 6470468"/>
                    <a:gd name="connsiteX23" fmla="*/ 2011680 w 4458789"/>
                    <a:gd name="connsiteY23" fmla="*/ 2934788 h 6470468"/>
                    <a:gd name="connsiteX24" fmla="*/ 2194560 w 4458789"/>
                    <a:gd name="connsiteY24" fmla="*/ 3082834 h 6470468"/>
                    <a:gd name="connsiteX25" fmla="*/ 2394858 w 4458789"/>
                    <a:gd name="connsiteY25" fmla="*/ 3117668 h 6470468"/>
                    <a:gd name="connsiteX26" fmla="*/ 2377440 w 4458789"/>
                    <a:gd name="connsiteY26" fmla="*/ 3335383 h 6470468"/>
                    <a:gd name="connsiteX27" fmla="*/ 2377440 w 4458789"/>
                    <a:gd name="connsiteY27" fmla="*/ 3335383 h 6470468"/>
                    <a:gd name="connsiteX28" fmla="*/ 2333898 w 4458789"/>
                    <a:gd name="connsiteY28" fmla="*/ 3640183 h 6470468"/>
                    <a:gd name="connsiteX29" fmla="*/ 2290355 w 4458789"/>
                    <a:gd name="connsiteY29" fmla="*/ 3875314 h 6470468"/>
                    <a:gd name="connsiteX30" fmla="*/ 2595155 w 4458789"/>
                    <a:gd name="connsiteY30" fmla="*/ 3857897 h 6470468"/>
                    <a:gd name="connsiteX31" fmla="*/ 2891246 w 4458789"/>
                    <a:gd name="connsiteY31" fmla="*/ 3744685 h 6470468"/>
                    <a:gd name="connsiteX32" fmla="*/ 2891155 w 4458789"/>
                    <a:gd name="connsiteY32" fmla="*/ 3215186 h 6470468"/>
                    <a:gd name="connsiteX33" fmla="*/ 2704284 w 4458789"/>
                    <a:gd name="connsiteY33" fmla="*/ 2897097 h 6470468"/>
                    <a:gd name="connsiteX34" fmla="*/ 2508069 w 4458789"/>
                    <a:gd name="connsiteY34" fmla="*/ 2717074 h 6470468"/>
                    <a:gd name="connsiteX35" fmla="*/ 2638698 w 4458789"/>
                    <a:gd name="connsiteY35" fmla="*/ 2577737 h 6470468"/>
                    <a:gd name="connsiteX36" fmla="*/ 2978332 w 4458789"/>
                    <a:gd name="connsiteY36" fmla="*/ 2333897 h 6470468"/>
                    <a:gd name="connsiteX37" fmla="*/ 2987040 w 4458789"/>
                    <a:gd name="connsiteY37" fmla="*/ 2159725 h 6470468"/>
                    <a:gd name="connsiteX38" fmla="*/ 3344092 w 4458789"/>
                    <a:gd name="connsiteY38" fmla="*/ 1672045 h 6470468"/>
                    <a:gd name="connsiteX39" fmla="*/ 3544389 w 4458789"/>
                    <a:gd name="connsiteY39" fmla="*/ 1863634 h 6470468"/>
                    <a:gd name="connsiteX40" fmla="*/ 3962400 w 4458789"/>
                    <a:gd name="connsiteY40" fmla="*/ 1419497 h 6470468"/>
                    <a:gd name="connsiteX41" fmla="*/ 4458789 w 4458789"/>
                    <a:gd name="connsiteY41" fmla="*/ 374468 h 6470468"/>
                    <a:gd name="connsiteX42" fmla="*/ 4415246 w 4458789"/>
                    <a:gd name="connsiteY42" fmla="*/ 0 h 6470468"/>
                    <a:gd name="connsiteX43" fmla="*/ 17418 w 4458789"/>
                    <a:gd name="connsiteY43" fmla="*/ 17417 h 6470468"/>
                    <a:gd name="connsiteX44" fmla="*/ 0 w 4458789"/>
                    <a:gd name="connsiteY44"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84663 w 4458789"/>
                    <a:gd name="connsiteY20" fmla="*/ 2821577 h 6470468"/>
                    <a:gd name="connsiteX21" fmla="*/ 1985555 w 4458789"/>
                    <a:gd name="connsiteY21" fmla="*/ 2603863 h 6470468"/>
                    <a:gd name="connsiteX22" fmla="*/ 2124892 w 4458789"/>
                    <a:gd name="connsiteY22" fmla="*/ 2708365 h 6470468"/>
                    <a:gd name="connsiteX23" fmla="*/ 2011680 w 4458789"/>
                    <a:gd name="connsiteY23" fmla="*/ 2934788 h 6470468"/>
                    <a:gd name="connsiteX24" fmla="*/ 2194560 w 4458789"/>
                    <a:gd name="connsiteY24" fmla="*/ 3082834 h 6470468"/>
                    <a:gd name="connsiteX25" fmla="*/ 2394858 w 4458789"/>
                    <a:gd name="connsiteY25" fmla="*/ 3117668 h 6470468"/>
                    <a:gd name="connsiteX26" fmla="*/ 2377440 w 4458789"/>
                    <a:gd name="connsiteY26" fmla="*/ 3335383 h 6470468"/>
                    <a:gd name="connsiteX27" fmla="*/ 2377440 w 4458789"/>
                    <a:gd name="connsiteY27" fmla="*/ 3335383 h 6470468"/>
                    <a:gd name="connsiteX28" fmla="*/ 2333898 w 4458789"/>
                    <a:gd name="connsiteY28" fmla="*/ 3640183 h 6470468"/>
                    <a:gd name="connsiteX29" fmla="*/ 2290355 w 4458789"/>
                    <a:gd name="connsiteY29" fmla="*/ 3875314 h 6470468"/>
                    <a:gd name="connsiteX30" fmla="*/ 2595155 w 4458789"/>
                    <a:gd name="connsiteY30" fmla="*/ 3857897 h 6470468"/>
                    <a:gd name="connsiteX31" fmla="*/ 2891246 w 4458789"/>
                    <a:gd name="connsiteY31" fmla="*/ 3744685 h 6470468"/>
                    <a:gd name="connsiteX32" fmla="*/ 2891155 w 4458789"/>
                    <a:gd name="connsiteY32" fmla="*/ 3215186 h 6470468"/>
                    <a:gd name="connsiteX33" fmla="*/ 2772547 w 4458789"/>
                    <a:gd name="connsiteY33" fmla="*/ 3039972 h 6470468"/>
                    <a:gd name="connsiteX34" fmla="*/ 2704284 w 4458789"/>
                    <a:gd name="connsiteY34" fmla="*/ 2897097 h 6470468"/>
                    <a:gd name="connsiteX35" fmla="*/ 2508069 w 4458789"/>
                    <a:gd name="connsiteY35" fmla="*/ 2717074 h 6470468"/>
                    <a:gd name="connsiteX36" fmla="*/ 2638698 w 4458789"/>
                    <a:gd name="connsiteY36" fmla="*/ 2577737 h 6470468"/>
                    <a:gd name="connsiteX37" fmla="*/ 2978332 w 4458789"/>
                    <a:gd name="connsiteY37" fmla="*/ 2333897 h 6470468"/>
                    <a:gd name="connsiteX38" fmla="*/ 2987040 w 4458789"/>
                    <a:gd name="connsiteY38" fmla="*/ 2159725 h 6470468"/>
                    <a:gd name="connsiteX39" fmla="*/ 3344092 w 4458789"/>
                    <a:gd name="connsiteY39" fmla="*/ 1672045 h 6470468"/>
                    <a:gd name="connsiteX40" fmla="*/ 3544389 w 4458789"/>
                    <a:gd name="connsiteY40" fmla="*/ 1863634 h 6470468"/>
                    <a:gd name="connsiteX41" fmla="*/ 3962400 w 4458789"/>
                    <a:gd name="connsiteY41" fmla="*/ 1419497 h 6470468"/>
                    <a:gd name="connsiteX42" fmla="*/ 4458789 w 4458789"/>
                    <a:gd name="connsiteY42" fmla="*/ 374468 h 6470468"/>
                    <a:gd name="connsiteX43" fmla="*/ 4415246 w 4458789"/>
                    <a:gd name="connsiteY43" fmla="*/ 0 h 6470468"/>
                    <a:gd name="connsiteX44" fmla="*/ 17418 w 4458789"/>
                    <a:gd name="connsiteY44" fmla="*/ 17417 h 6470468"/>
                    <a:gd name="connsiteX45" fmla="*/ 0 w 4458789"/>
                    <a:gd name="connsiteY45"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84663 w 4458789"/>
                    <a:gd name="connsiteY20" fmla="*/ 2821577 h 6470468"/>
                    <a:gd name="connsiteX21" fmla="*/ 1985555 w 4458789"/>
                    <a:gd name="connsiteY21" fmla="*/ 2603863 h 6470468"/>
                    <a:gd name="connsiteX22" fmla="*/ 2164579 w 4458789"/>
                    <a:gd name="connsiteY22" fmla="*/ 2690902 h 6470468"/>
                    <a:gd name="connsiteX23" fmla="*/ 2011680 w 4458789"/>
                    <a:gd name="connsiteY23" fmla="*/ 2934788 h 6470468"/>
                    <a:gd name="connsiteX24" fmla="*/ 2194560 w 4458789"/>
                    <a:gd name="connsiteY24" fmla="*/ 3082834 h 6470468"/>
                    <a:gd name="connsiteX25" fmla="*/ 2394858 w 4458789"/>
                    <a:gd name="connsiteY25" fmla="*/ 3117668 h 6470468"/>
                    <a:gd name="connsiteX26" fmla="*/ 2377440 w 4458789"/>
                    <a:gd name="connsiteY26" fmla="*/ 3335383 h 6470468"/>
                    <a:gd name="connsiteX27" fmla="*/ 2377440 w 4458789"/>
                    <a:gd name="connsiteY27" fmla="*/ 3335383 h 6470468"/>
                    <a:gd name="connsiteX28" fmla="*/ 2333898 w 4458789"/>
                    <a:gd name="connsiteY28" fmla="*/ 3640183 h 6470468"/>
                    <a:gd name="connsiteX29" fmla="*/ 2290355 w 4458789"/>
                    <a:gd name="connsiteY29" fmla="*/ 3875314 h 6470468"/>
                    <a:gd name="connsiteX30" fmla="*/ 2595155 w 4458789"/>
                    <a:gd name="connsiteY30" fmla="*/ 3857897 h 6470468"/>
                    <a:gd name="connsiteX31" fmla="*/ 2891246 w 4458789"/>
                    <a:gd name="connsiteY31" fmla="*/ 3744685 h 6470468"/>
                    <a:gd name="connsiteX32" fmla="*/ 2891155 w 4458789"/>
                    <a:gd name="connsiteY32" fmla="*/ 3215186 h 6470468"/>
                    <a:gd name="connsiteX33" fmla="*/ 2772547 w 4458789"/>
                    <a:gd name="connsiteY33" fmla="*/ 3039972 h 6470468"/>
                    <a:gd name="connsiteX34" fmla="*/ 2704284 w 4458789"/>
                    <a:gd name="connsiteY34" fmla="*/ 2897097 h 6470468"/>
                    <a:gd name="connsiteX35" fmla="*/ 2508069 w 4458789"/>
                    <a:gd name="connsiteY35" fmla="*/ 2717074 h 6470468"/>
                    <a:gd name="connsiteX36" fmla="*/ 2638698 w 4458789"/>
                    <a:gd name="connsiteY36" fmla="*/ 2577737 h 6470468"/>
                    <a:gd name="connsiteX37" fmla="*/ 2978332 w 4458789"/>
                    <a:gd name="connsiteY37" fmla="*/ 2333897 h 6470468"/>
                    <a:gd name="connsiteX38" fmla="*/ 2987040 w 4458789"/>
                    <a:gd name="connsiteY38" fmla="*/ 2159725 h 6470468"/>
                    <a:gd name="connsiteX39" fmla="*/ 3344092 w 4458789"/>
                    <a:gd name="connsiteY39" fmla="*/ 1672045 h 6470468"/>
                    <a:gd name="connsiteX40" fmla="*/ 3544389 w 4458789"/>
                    <a:gd name="connsiteY40" fmla="*/ 1863634 h 6470468"/>
                    <a:gd name="connsiteX41" fmla="*/ 3962400 w 4458789"/>
                    <a:gd name="connsiteY41" fmla="*/ 1419497 h 6470468"/>
                    <a:gd name="connsiteX42" fmla="*/ 4458789 w 4458789"/>
                    <a:gd name="connsiteY42" fmla="*/ 374468 h 6470468"/>
                    <a:gd name="connsiteX43" fmla="*/ 4415246 w 4458789"/>
                    <a:gd name="connsiteY43" fmla="*/ 0 h 6470468"/>
                    <a:gd name="connsiteX44" fmla="*/ 17418 w 4458789"/>
                    <a:gd name="connsiteY44" fmla="*/ 17417 h 6470468"/>
                    <a:gd name="connsiteX45" fmla="*/ 0 w 4458789"/>
                    <a:gd name="connsiteY45"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84663 w 4458789"/>
                    <a:gd name="connsiteY20" fmla="*/ 2821577 h 6470468"/>
                    <a:gd name="connsiteX21" fmla="*/ 1985555 w 4458789"/>
                    <a:gd name="connsiteY21" fmla="*/ 2603863 h 6470468"/>
                    <a:gd name="connsiteX22" fmla="*/ 2164579 w 4458789"/>
                    <a:gd name="connsiteY22" fmla="*/ 2690902 h 6470468"/>
                    <a:gd name="connsiteX23" fmla="*/ 2115322 w 4458789"/>
                    <a:gd name="connsiteY23" fmla="*/ 2820897 h 6470468"/>
                    <a:gd name="connsiteX24" fmla="*/ 2011680 w 4458789"/>
                    <a:gd name="connsiteY24" fmla="*/ 2934788 h 6470468"/>
                    <a:gd name="connsiteX25" fmla="*/ 2194560 w 4458789"/>
                    <a:gd name="connsiteY25" fmla="*/ 3082834 h 6470468"/>
                    <a:gd name="connsiteX26" fmla="*/ 2394858 w 4458789"/>
                    <a:gd name="connsiteY26" fmla="*/ 3117668 h 6470468"/>
                    <a:gd name="connsiteX27" fmla="*/ 2377440 w 4458789"/>
                    <a:gd name="connsiteY27" fmla="*/ 3335383 h 6470468"/>
                    <a:gd name="connsiteX28" fmla="*/ 2377440 w 4458789"/>
                    <a:gd name="connsiteY28" fmla="*/ 3335383 h 6470468"/>
                    <a:gd name="connsiteX29" fmla="*/ 2333898 w 4458789"/>
                    <a:gd name="connsiteY29" fmla="*/ 3640183 h 6470468"/>
                    <a:gd name="connsiteX30" fmla="*/ 2290355 w 4458789"/>
                    <a:gd name="connsiteY30" fmla="*/ 3875314 h 6470468"/>
                    <a:gd name="connsiteX31" fmla="*/ 2595155 w 4458789"/>
                    <a:gd name="connsiteY31" fmla="*/ 3857897 h 6470468"/>
                    <a:gd name="connsiteX32" fmla="*/ 2891246 w 4458789"/>
                    <a:gd name="connsiteY32" fmla="*/ 3744685 h 6470468"/>
                    <a:gd name="connsiteX33" fmla="*/ 2891155 w 4458789"/>
                    <a:gd name="connsiteY33" fmla="*/ 3215186 h 6470468"/>
                    <a:gd name="connsiteX34" fmla="*/ 2772547 w 4458789"/>
                    <a:gd name="connsiteY34" fmla="*/ 3039972 h 6470468"/>
                    <a:gd name="connsiteX35" fmla="*/ 2704284 w 4458789"/>
                    <a:gd name="connsiteY35" fmla="*/ 2897097 h 6470468"/>
                    <a:gd name="connsiteX36" fmla="*/ 2508069 w 4458789"/>
                    <a:gd name="connsiteY36" fmla="*/ 2717074 h 6470468"/>
                    <a:gd name="connsiteX37" fmla="*/ 2638698 w 4458789"/>
                    <a:gd name="connsiteY37" fmla="*/ 2577737 h 6470468"/>
                    <a:gd name="connsiteX38" fmla="*/ 2978332 w 4458789"/>
                    <a:gd name="connsiteY38" fmla="*/ 2333897 h 6470468"/>
                    <a:gd name="connsiteX39" fmla="*/ 2987040 w 4458789"/>
                    <a:gd name="connsiteY39" fmla="*/ 2159725 h 6470468"/>
                    <a:gd name="connsiteX40" fmla="*/ 3344092 w 4458789"/>
                    <a:gd name="connsiteY40" fmla="*/ 1672045 h 6470468"/>
                    <a:gd name="connsiteX41" fmla="*/ 3544389 w 4458789"/>
                    <a:gd name="connsiteY41" fmla="*/ 1863634 h 6470468"/>
                    <a:gd name="connsiteX42" fmla="*/ 3962400 w 4458789"/>
                    <a:gd name="connsiteY42" fmla="*/ 1419497 h 6470468"/>
                    <a:gd name="connsiteX43" fmla="*/ 4458789 w 4458789"/>
                    <a:gd name="connsiteY43" fmla="*/ 374468 h 6470468"/>
                    <a:gd name="connsiteX44" fmla="*/ 4415246 w 4458789"/>
                    <a:gd name="connsiteY44" fmla="*/ 0 h 6470468"/>
                    <a:gd name="connsiteX45" fmla="*/ 17418 w 4458789"/>
                    <a:gd name="connsiteY45" fmla="*/ 17417 h 6470468"/>
                    <a:gd name="connsiteX46" fmla="*/ 0 w 4458789"/>
                    <a:gd name="connsiteY46"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84663 w 4458789"/>
                    <a:gd name="connsiteY20" fmla="*/ 2821577 h 6470468"/>
                    <a:gd name="connsiteX21" fmla="*/ 1985555 w 4458789"/>
                    <a:gd name="connsiteY21" fmla="*/ 2603863 h 6470468"/>
                    <a:gd name="connsiteX22" fmla="*/ 2089922 w 4458789"/>
                    <a:gd name="connsiteY22" fmla="*/ 2678022 h 6470468"/>
                    <a:gd name="connsiteX23" fmla="*/ 2164579 w 4458789"/>
                    <a:gd name="connsiteY23" fmla="*/ 2690902 h 6470468"/>
                    <a:gd name="connsiteX24" fmla="*/ 2115322 w 4458789"/>
                    <a:gd name="connsiteY24" fmla="*/ 2820897 h 6470468"/>
                    <a:gd name="connsiteX25" fmla="*/ 2011680 w 4458789"/>
                    <a:gd name="connsiteY25" fmla="*/ 2934788 h 6470468"/>
                    <a:gd name="connsiteX26" fmla="*/ 2194560 w 4458789"/>
                    <a:gd name="connsiteY26" fmla="*/ 3082834 h 6470468"/>
                    <a:gd name="connsiteX27" fmla="*/ 2394858 w 4458789"/>
                    <a:gd name="connsiteY27" fmla="*/ 3117668 h 6470468"/>
                    <a:gd name="connsiteX28" fmla="*/ 2377440 w 4458789"/>
                    <a:gd name="connsiteY28" fmla="*/ 3335383 h 6470468"/>
                    <a:gd name="connsiteX29" fmla="*/ 2377440 w 4458789"/>
                    <a:gd name="connsiteY29" fmla="*/ 3335383 h 6470468"/>
                    <a:gd name="connsiteX30" fmla="*/ 2333898 w 4458789"/>
                    <a:gd name="connsiteY30" fmla="*/ 3640183 h 6470468"/>
                    <a:gd name="connsiteX31" fmla="*/ 2290355 w 4458789"/>
                    <a:gd name="connsiteY31" fmla="*/ 3875314 h 6470468"/>
                    <a:gd name="connsiteX32" fmla="*/ 2595155 w 4458789"/>
                    <a:gd name="connsiteY32" fmla="*/ 3857897 h 6470468"/>
                    <a:gd name="connsiteX33" fmla="*/ 2891246 w 4458789"/>
                    <a:gd name="connsiteY33" fmla="*/ 3744685 h 6470468"/>
                    <a:gd name="connsiteX34" fmla="*/ 2891155 w 4458789"/>
                    <a:gd name="connsiteY34" fmla="*/ 3215186 h 6470468"/>
                    <a:gd name="connsiteX35" fmla="*/ 2772547 w 4458789"/>
                    <a:gd name="connsiteY35" fmla="*/ 3039972 h 6470468"/>
                    <a:gd name="connsiteX36" fmla="*/ 2704284 w 4458789"/>
                    <a:gd name="connsiteY36" fmla="*/ 2897097 h 6470468"/>
                    <a:gd name="connsiteX37" fmla="*/ 2508069 w 4458789"/>
                    <a:gd name="connsiteY37" fmla="*/ 2717074 h 6470468"/>
                    <a:gd name="connsiteX38" fmla="*/ 2638698 w 4458789"/>
                    <a:gd name="connsiteY38" fmla="*/ 2577737 h 6470468"/>
                    <a:gd name="connsiteX39" fmla="*/ 2978332 w 4458789"/>
                    <a:gd name="connsiteY39" fmla="*/ 2333897 h 6470468"/>
                    <a:gd name="connsiteX40" fmla="*/ 2987040 w 4458789"/>
                    <a:gd name="connsiteY40" fmla="*/ 2159725 h 6470468"/>
                    <a:gd name="connsiteX41" fmla="*/ 3344092 w 4458789"/>
                    <a:gd name="connsiteY41" fmla="*/ 1672045 h 6470468"/>
                    <a:gd name="connsiteX42" fmla="*/ 3544389 w 4458789"/>
                    <a:gd name="connsiteY42" fmla="*/ 1863634 h 6470468"/>
                    <a:gd name="connsiteX43" fmla="*/ 3962400 w 4458789"/>
                    <a:gd name="connsiteY43" fmla="*/ 1419497 h 6470468"/>
                    <a:gd name="connsiteX44" fmla="*/ 4458789 w 4458789"/>
                    <a:gd name="connsiteY44" fmla="*/ 374468 h 6470468"/>
                    <a:gd name="connsiteX45" fmla="*/ 4415246 w 4458789"/>
                    <a:gd name="connsiteY45" fmla="*/ 0 h 6470468"/>
                    <a:gd name="connsiteX46" fmla="*/ 17418 w 4458789"/>
                    <a:gd name="connsiteY46" fmla="*/ 17417 h 6470468"/>
                    <a:gd name="connsiteX47" fmla="*/ 0 w 4458789"/>
                    <a:gd name="connsiteY47"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84663 w 4458789"/>
                    <a:gd name="connsiteY20" fmla="*/ 2821577 h 6470468"/>
                    <a:gd name="connsiteX21" fmla="*/ 1985555 w 4458789"/>
                    <a:gd name="connsiteY21" fmla="*/ 2603863 h 6470468"/>
                    <a:gd name="connsiteX22" fmla="*/ 2020072 w 4458789"/>
                    <a:gd name="connsiteY22" fmla="*/ 2662147 h 6470468"/>
                    <a:gd name="connsiteX23" fmla="*/ 2089922 w 4458789"/>
                    <a:gd name="connsiteY23" fmla="*/ 2678022 h 6470468"/>
                    <a:gd name="connsiteX24" fmla="*/ 2164579 w 4458789"/>
                    <a:gd name="connsiteY24" fmla="*/ 2690902 h 6470468"/>
                    <a:gd name="connsiteX25" fmla="*/ 2115322 w 4458789"/>
                    <a:gd name="connsiteY25" fmla="*/ 2820897 h 6470468"/>
                    <a:gd name="connsiteX26" fmla="*/ 2011680 w 4458789"/>
                    <a:gd name="connsiteY26" fmla="*/ 2934788 h 6470468"/>
                    <a:gd name="connsiteX27" fmla="*/ 2194560 w 4458789"/>
                    <a:gd name="connsiteY27" fmla="*/ 3082834 h 6470468"/>
                    <a:gd name="connsiteX28" fmla="*/ 2394858 w 4458789"/>
                    <a:gd name="connsiteY28" fmla="*/ 3117668 h 6470468"/>
                    <a:gd name="connsiteX29" fmla="*/ 2377440 w 4458789"/>
                    <a:gd name="connsiteY29" fmla="*/ 3335383 h 6470468"/>
                    <a:gd name="connsiteX30" fmla="*/ 2377440 w 4458789"/>
                    <a:gd name="connsiteY30" fmla="*/ 3335383 h 6470468"/>
                    <a:gd name="connsiteX31" fmla="*/ 2333898 w 4458789"/>
                    <a:gd name="connsiteY31" fmla="*/ 3640183 h 6470468"/>
                    <a:gd name="connsiteX32" fmla="*/ 2290355 w 4458789"/>
                    <a:gd name="connsiteY32" fmla="*/ 3875314 h 6470468"/>
                    <a:gd name="connsiteX33" fmla="*/ 2595155 w 4458789"/>
                    <a:gd name="connsiteY33" fmla="*/ 3857897 h 6470468"/>
                    <a:gd name="connsiteX34" fmla="*/ 2891246 w 4458789"/>
                    <a:gd name="connsiteY34" fmla="*/ 3744685 h 6470468"/>
                    <a:gd name="connsiteX35" fmla="*/ 2891155 w 4458789"/>
                    <a:gd name="connsiteY35" fmla="*/ 3215186 h 6470468"/>
                    <a:gd name="connsiteX36" fmla="*/ 2772547 w 4458789"/>
                    <a:gd name="connsiteY36" fmla="*/ 3039972 h 6470468"/>
                    <a:gd name="connsiteX37" fmla="*/ 2704284 w 4458789"/>
                    <a:gd name="connsiteY37" fmla="*/ 2897097 h 6470468"/>
                    <a:gd name="connsiteX38" fmla="*/ 2508069 w 4458789"/>
                    <a:gd name="connsiteY38" fmla="*/ 2717074 h 6470468"/>
                    <a:gd name="connsiteX39" fmla="*/ 2638698 w 4458789"/>
                    <a:gd name="connsiteY39" fmla="*/ 2577737 h 6470468"/>
                    <a:gd name="connsiteX40" fmla="*/ 2978332 w 4458789"/>
                    <a:gd name="connsiteY40" fmla="*/ 2333897 h 6470468"/>
                    <a:gd name="connsiteX41" fmla="*/ 2987040 w 4458789"/>
                    <a:gd name="connsiteY41" fmla="*/ 2159725 h 6470468"/>
                    <a:gd name="connsiteX42" fmla="*/ 3344092 w 4458789"/>
                    <a:gd name="connsiteY42" fmla="*/ 1672045 h 6470468"/>
                    <a:gd name="connsiteX43" fmla="*/ 3544389 w 4458789"/>
                    <a:gd name="connsiteY43" fmla="*/ 1863634 h 6470468"/>
                    <a:gd name="connsiteX44" fmla="*/ 3962400 w 4458789"/>
                    <a:gd name="connsiteY44" fmla="*/ 1419497 h 6470468"/>
                    <a:gd name="connsiteX45" fmla="*/ 4458789 w 4458789"/>
                    <a:gd name="connsiteY45" fmla="*/ 374468 h 6470468"/>
                    <a:gd name="connsiteX46" fmla="*/ 4415246 w 4458789"/>
                    <a:gd name="connsiteY46" fmla="*/ 0 h 6470468"/>
                    <a:gd name="connsiteX47" fmla="*/ 17418 w 4458789"/>
                    <a:gd name="connsiteY47" fmla="*/ 17417 h 6470468"/>
                    <a:gd name="connsiteX48" fmla="*/ 0 w 4458789"/>
                    <a:gd name="connsiteY48"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84663 w 4458789"/>
                    <a:gd name="connsiteY20" fmla="*/ 2821577 h 6470468"/>
                    <a:gd name="connsiteX21" fmla="*/ 1952218 w 4458789"/>
                    <a:gd name="connsiteY21" fmla="*/ 2602275 h 6470468"/>
                    <a:gd name="connsiteX22" fmla="*/ 2020072 w 4458789"/>
                    <a:gd name="connsiteY22" fmla="*/ 2662147 h 6470468"/>
                    <a:gd name="connsiteX23" fmla="*/ 2089922 w 4458789"/>
                    <a:gd name="connsiteY23" fmla="*/ 2678022 h 6470468"/>
                    <a:gd name="connsiteX24" fmla="*/ 2164579 w 4458789"/>
                    <a:gd name="connsiteY24" fmla="*/ 2690902 h 6470468"/>
                    <a:gd name="connsiteX25" fmla="*/ 2115322 w 4458789"/>
                    <a:gd name="connsiteY25" fmla="*/ 2820897 h 6470468"/>
                    <a:gd name="connsiteX26" fmla="*/ 2011680 w 4458789"/>
                    <a:gd name="connsiteY26" fmla="*/ 2934788 h 6470468"/>
                    <a:gd name="connsiteX27" fmla="*/ 2194560 w 4458789"/>
                    <a:gd name="connsiteY27" fmla="*/ 3082834 h 6470468"/>
                    <a:gd name="connsiteX28" fmla="*/ 2394858 w 4458789"/>
                    <a:gd name="connsiteY28" fmla="*/ 3117668 h 6470468"/>
                    <a:gd name="connsiteX29" fmla="*/ 2377440 w 4458789"/>
                    <a:gd name="connsiteY29" fmla="*/ 3335383 h 6470468"/>
                    <a:gd name="connsiteX30" fmla="*/ 2377440 w 4458789"/>
                    <a:gd name="connsiteY30" fmla="*/ 3335383 h 6470468"/>
                    <a:gd name="connsiteX31" fmla="*/ 2333898 w 4458789"/>
                    <a:gd name="connsiteY31" fmla="*/ 3640183 h 6470468"/>
                    <a:gd name="connsiteX32" fmla="*/ 2290355 w 4458789"/>
                    <a:gd name="connsiteY32" fmla="*/ 3875314 h 6470468"/>
                    <a:gd name="connsiteX33" fmla="*/ 2595155 w 4458789"/>
                    <a:gd name="connsiteY33" fmla="*/ 3857897 h 6470468"/>
                    <a:gd name="connsiteX34" fmla="*/ 2891246 w 4458789"/>
                    <a:gd name="connsiteY34" fmla="*/ 3744685 h 6470468"/>
                    <a:gd name="connsiteX35" fmla="*/ 2891155 w 4458789"/>
                    <a:gd name="connsiteY35" fmla="*/ 3215186 h 6470468"/>
                    <a:gd name="connsiteX36" fmla="*/ 2772547 w 4458789"/>
                    <a:gd name="connsiteY36" fmla="*/ 3039972 h 6470468"/>
                    <a:gd name="connsiteX37" fmla="*/ 2704284 w 4458789"/>
                    <a:gd name="connsiteY37" fmla="*/ 2897097 h 6470468"/>
                    <a:gd name="connsiteX38" fmla="*/ 2508069 w 4458789"/>
                    <a:gd name="connsiteY38" fmla="*/ 2717074 h 6470468"/>
                    <a:gd name="connsiteX39" fmla="*/ 2638698 w 4458789"/>
                    <a:gd name="connsiteY39" fmla="*/ 2577737 h 6470468"/>
                    <a:gd name="connsiteX40" fmla="*/ 2978332 w 4458789"/>
                    <a:gd name="connsiteY40" fmla="*/ 2333897 h 6470468"/>
                    <a:gd name="connsiteX41" fmla="*/ 2987040 w 4458789"/>
                    <a:gd name="connsiteY41" fmla="*/ 2159725 h 6470468"/>
                    <a:gd name="connsiteX42" fmla="*/ 3344092 w 4458789"/>
                    <a:gd name="connsiteY42" fmla="*/ 1672045 h 6470468"/>
                    <a:gd name="connsiteX43" fmla="*/ 3544389 w 4458789"/>
                    <a:gd name="connsiteY43" fmla="*/ 1863634 h 6470468"/>
                    <a:gd name="connsiteX44" fmla="*/ 3962400 w 4458789"/>
                    <a:gd name="connsiteY44" fmla="*/ 1419497 h 6470468"/>
                    <a:gd name="connsiteX45" fmla="*/ 4458789 w 4458789"/>
                    <a:gd name="connsiteY45" fmla="*/ 374468 h 6470468"/>
                    <a:gd name="connsiteX46" fmla="*/ 4415246 w 4458789"/>
                    <a:gd name="connsiteY46" fmla="*/ 0 h 6470468"/>
                    <a:gd name="connsiteX47" fmla="*/ 17418 w 4458789"/>
                    <a:gd name="connsiteY47" fmla="*/ 17417 h 6470468"/>
                    <a:gd name="connsiteX48" fmla="*/ 0 w 4458789"/>
                    <a:gd name="connsiteY48"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84663 w 4458789"/>
                    <a:gd name="connsiteY20" fmla="*/ 2821577 h 6470468"/>
                    <a:gd name="connsiteX21" fmla="*/ 1952218 w 4458789"/>
                    <a:gd name="connsiteY21" fmla="*/ 2602275 h 6470468"/>
                    <a:gd name="connsiteX22" fmla="*/ 2020072 w 4458789"/>
                    <a:gd name="connsiteY22" fmla="*/ 2662147 h 6470468"/>
                    <a:gd name="connsiteX23" fmla="*/ 2089922 w 4458789"/>
                    <a:gd name="connsiteY23" fmla="*/ 2678022 h 6470468"/>
                    <a:gd name="connsiteX24" fmla="*/ 2164579 w 4458789"/>
                    <a:gd name="connsiteY24" fmla="*/ 2690902 h 6470468"/>
                    <a:gd name="connsiteX25" fmla="*/ 2115322 w 4458789"/>
                    <a:gd name="connsiteY25" fmla="*/ 2820897 h 6470468"/>
                    <a:gd name="connsiteX26" fmla="*/ 2011680 w 4458789"/>
                    <a:gd name="connsiteY26" fmla="*/ 2934788 h 6470468"/>
                    <a:gd name="connsiteX27" fmla="*/ 2194560 w 4458789"/>
                    <a:gd name="connsiteY27" fmla="*/ 3082834 h 6470468"/>
                    <a:gd name="connsiteX28" fmla="*/ 2394858 w 4458789"/>
                    <a:gd name="connsiteY28" fmla="*/ 3117668 h 6470468"/>
                    <a:gd name="connsiteX29" fmla="*/ 2377440 w 4458789"/>
                    <a:gd name="connsiteY29" fmla="*/ 3335383 h 6470468"/>
                    <a:gd name="connsiteX30" fmla="*/ 2377440 w 4458789"/>
                    <a:gd name="connsiteY30" fmla="*/ 3335383 h 6470468"/>
                    <a:gd name="connsiteX31" fmla="*/ 2333898 w 4458789"/>
                    <a:gd name="connsiteY31" fmla="*/ 3640183 h 6470468"/>
                    <a:gd name="connsiteX32" fmla="*/ 2290355 w 4458789"/>
                    <a:gd name="connsiteY32" fmla="*/ 3875314 h 6470468"/>
                    <a:gd name="connsiteX33" fmla="*/ 2595155 w 4458789"/>
                    <a:gd name="connsiteY33" fmla="*/ 3857897 h 6470468"/>
                    <a:gd name="connsiteX34" fmla="*/ 2891246 w 4458789"/>
                    <a:gd name="connsiteY34" fmla="*/ 3744685 h 6470468"/>
                    <a:gd name="connsiteX35" fmla="*/ 2891155 w 4458789"/>
                    <a:gd name="connsiteY35" fmla="*/ 3215186 h 6470468"/>
                    <a:gd name="connsiteX36" fmla="*/ 2772547 w 4458789"/>
                    <a:gd name="connsiteY36" fmla="*/ 3039972 h 6470468"/>
                    <a:gd name="connsiteX37" fmla="*/ 2704284 w 4458789"/>
                    <a:gd name="connsiteY37" fmla="*/ 2897097 h 6470468"/>
                    <a:gd name="connsiteX38" fmla="*/ 2508069 w 4458789"/>
                    <a:gd name="connsiteY38" fmla="*/ 2717074 h 6470468"/>
                    <a:gd name="connsiteX39" fmla="*/ 2638698 w 4458789"/>
                    <a:gd name="connsiteY39" fmla="*/ 2577737 h 6470468"/>
                    <a:gd name="connsiteX40" fmla="*/ 2978332 w 4458789"/>
                    <a:gd name="connsiteY40" fmla="*/ 2333897 h 6470468"/>
                    <a:gd name="connsiteX41" fmla="*/ 2987040 w 4458789"/>
                    <a:gd name="connsiteY41" fmla="*/ 2159725 h 6470468"/>
                    <a:gd name="connsiteX42" fmla="*/ 3344092 w 4458789"/>
                    <a:gd name="connsiteY42" fmla="*/ 1672045 h 6470468"/>
                    <a:gd name="connsiteX43" fmla="*/ 3544389 w 4458789"/>
                    <a:gd name="connsiteY43" fmla="*/ 1863634 h 6470468"/>
                    <a:gd name="connsiteX44" fmla="*/ 3962400 w 4458789"/>
                    <a:gd name="connsiteY44" fmla="*/ 1419497 h 6470468"/>
                    <a:gd name="connsiteX45" fmla="*/ 4458789 w 4458789"/>
                    <a:gd name="connsiteY45" fmla="*/ 374468 h 6470468"/>
                    <a:gd name="connsiteX46" fmla="*/ 4415246 w 4458789"/>
                    <a:gd name="connsiteY46" fmla="*/ 0 h 6470468"/>
                    <a:gd name="connsiteX47" fmla="*/ 17418 w 4458789"/>
                    <a:gd name="connsiteY47" fmla="*/ 17417 h 6470468"/>
                    <a:gd name="connsiteX48" fmla="*/ 0 w 4458789"/>
                    <a:gd name="connsiteY48"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84663 w 4458789"/>
                    <a:gd name="connsiteY20" fmla="*/ 2821577 h 6470468"/>
                    <a:gd name="connsiteX21" fmla="*/ 1952218 w 4458789"/>
                    <a:gd name="connsiteY21" fmla="*/ 2602275 h 6470468"/>
                    <a:gd name="connsiteX22" fmla="*/ 2020072 w 4458789"/>
                    <a:gd name="connsiteY22" fmla="*/ 2662147 h 6470468"/>
                    <a:gd name="connsiteX23" fmla="*/ 2089922 w 4458789"/>
                    <a:gd name="connsiteY23" fmla="*/ 2678022 h 6470468"/>
                    <a:gd name="connsiteX24" fmla="*/ 2164579 w 4458789"/>
                    <a:gd name="connsiteY24" fmla="*/ 2690902 h 6470468"/>
                    <a:gd name="connsiteX25" fmla="*/ 2115322 w 4458789"/>
                    <a:gd name="connsiteY25" fmla="*/ 2820897 h 6470468"/>
                    <a:gd name="connsiteX26" fmla="*/ 2011680 w 4458789"/>
                    <a:gd name="connsiteY26" fmla="*/ 2934788 h 6470468"/>
                    <a:gd name="connsiteX27" fmla="*/ 2194560 w 4458789"/>
                    <a:gd name="connsiteY27" fmla="*/ 3082834 h 6470468"/>
                    <a:gd name="connsiteX28" fmla="*/ 2394858 w 4458789"/>
                    <a:gd name="connsiteY28" fmla="*/ 3117668 h 6470468"/>
                    <a:gd name="connsiteX29" fmla="*/ 2377440 w 4458789"/>
                    <a:gd name="connsiteY29" fmla="*/ 3335383 h 6470468"/>
                    <a:gd name="connsiteX30" fmla="*/ 2377440 w 4458789"/>
                    <a:gd name="connsiteY30" fmla="*/ 3335383 h 6470468"/>
                    <a:gd name="connsiteX31" fmla="*/ 2333898 w 4458789"/>
                    <a:gd name="connsiteY31" fmla="*/ 3640183 h 6470468"/>
                    <a:gd name="connsiteX32" fmla="*/ 2290355 w 4458789"/>
                    <a:gd name="connsiteY32" fmla="*/ 3875314 h 6470468"/>
                    <a:gd name="connsiteX33" fmla="*/ 2595155 w 4458789"/>
                    <a:gd name="connsiteY33" fmla="*/ 3857897 h 6470468"/>
                    <a:gd name="connsiteX34" fmla="*/ 2891246 w 4458789"/>
                    <a:gd name="connsiteY34" fmla="*/ 3744685 h 6470468"/>
                    <a:gd name="connsiteX35" fmla="*/ 2891155 w 4458789"/>
                    <a:gd name="connsiteY35" fmla="*/ 3215186 h 6470468"/>
                    <a:gd name="connsiteX36" fmla="*/ 2772547 w 4458789"/>
                    <a:gd name="connsiteY36" fmla="*/ 3039972 h 6470468"/>
                    <a:gd name="connsiteX37" fmla="*/ 2704284 w 4458789"/>
                    <a:gd name="connsiteY37" fmla="*/ 2897097 h 6470468"/>
                    <a:gd name="connsiteX38" fmla="*/ 2508069 w 4458789"/>
                    <a:gd name="connsiteY38" fmla="*/ 2717074 h 6470468"/>
                    <a:gd name="connsiteX39" fmla="*/ 2638698 w 4458789"/>
                    <a:gd name="connsiteY39" fmla="*/ 2577737 h 6470468"/>
                    <a:gd name="connsiteX40" fmla="*/ 2978332 w 4458789"/>
                    <a:gd name="connsiteY40" fmla="*/ 2333897 h 6470468"/>
                    <a:gd name="connsiteX41" fmla="*/ 2987040 w 4458789"/>
                    <a:gd name="connsiteY41" fmla="*/ 2159725 h 6470468"/>
                    <a:gd name="connsiteX42" fmla="*/ 3344092 w 4458789"/>
                    <a:gd name="connsiteY42" fmla="*/ 1672045 h 6470468"/>
                    <a:gd name="connsiteX43" fmla="*/ 3544389 w 4458789"/>
                    <a:gd name="connsiteY43" fmla="*/ 1863634 h 6470468"/>
                    <a:gd name="connsiteX44" fmla="*/ 3962400 w 4458789"/>
                    <a:gd name="connsiteY44" fmla="*/ 1419497 h 6470468"/>
                    <a:gd name="connsiteX45" fmla="*/ 4458789 w 4458789"/>
                    <a:gd name="connsiteY45" fmla="*/ 374468 h 6470468"/>
                    <a:gd name="connsiteX46" fmla="*/ 4415246 w 4458789"/>
                    <a:gd name="connsiteY46" fmla="*/ 0 h 6470468"/>
                    <a:gd name="connsiteX47" fmla="*/ 17418 w 4458789"/>
                    <a:gd name="connsiteY47" fmla="*/ 17417 h 6470468"/>
                    <a:gd name="connsiteX48" fmla="*/ 0 w 4458789"/>
                    <a:gd name="connsiteY48"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57675 w 4458789"/>
                    <a:gd name="connsiteY20" fmla="*/ 2829515 h 6470468"/>
                    <a:gd name="connsiteX21" fmla="*/ 1952218 w 4458789"/>
                    <a:gd name="connsiteY21" fmla="*/ 2602275 h 6470468"/>
                    <a:gd name="connsiteX22" fmla="*/ 2020072 w 4458789"/>
                    <a:gd name="connsiteY22" fmla="*/ 2662147 h 6470468"/>
                    <a:gd name="connsiteX23" fmla="*/ 2089922 w 4458789"/>
                    <a:gd name="connsiteY23" fmla="*/ 2678022 h 6470468"/>
                    <a:gd name="connsiteX24" fmla="*/ 2164579 w 4458789"/>
                    <a:gd name="connsiteY24" fmla="*/ 2690902 h 6470468"/>
                    <a:gd name="connsiteX25" fmla="*/ 2115322 w 4458789"/>
                    <a:gd name="connsiteY25" fmla="*/ 2820897 h 6470468"/>
                    <a:gd name="connsiteX26" fmla="*/ 2011680 w 4458789"/>
                    <a:gd name="connsiteY26" fmla="*/ 2934788 h 6470468"/>
                    <a:gd name="connsiteX27" fmla="*/ 2194560 w 4458789"/>
                    <a:gd name="connsiteY27" fmla="*/ 3082834 h 6470468"/>
                    <a:gd name="connsiteX28" fmla="*/ 2394858 w 4458789"/>
                    <a:gd name="connsiteY28" fmla="*/ 3117668 h 6470468"/>
                    <a:gd name="connsiteX29" fmla="*/ 2377440 w 4458789"/>
                    <a:gd name="connsiteY29" fmla="*/ 3335383 h 6470468"/>
                    <a:gd name="connsiteX30" fmla="*/ 2377440 w 4458789"/>
                    <a:gd name="connsiteY30" fmla="*/ 3335383 h 6470468"/>
                    <a:gd name="connsiteX31" fmla="*/ 2333898 w 4458789"/>
                    <a:gd name="connsiteY31" fmla="*/ 3640183 h 6470468"/>
                    <a:gd name="connsiteX32" fmla="*/ 2290355 w 4458789"/>
                    <a:gd name="connsiteY32" fmla="*/ 3875314 h 6470468"/>
                    <a:gd name="connsiteX33" fmla="*/ 2595155 w 4458789"/>
                    <a:gd name="connsiteY33" fmla="*/ 3857897 h 6470468"/>
                    <a:gd name="connsiteX34" fmla="*/ 2891246 w 4458789"/>
                    <a:gd name="connsiteY34" fmla="*/ 3744685 h 6470468"/>
                    <a:gd name="connsiteX35" fmla="*/ 2891155 w 4458789"/>
                    <a:gd name="connsiteY35" fmla="*/ 3215186 h 6470468"/>
                    <a:gd name="connsiteX36" fmla="*/ 2772547 w 4458789"/>
                    <a:gd name="connsiteY36" fmla="*/ 3039972 h 6470468"/>
                    <a:gd name="connsiteX37" fmla="*/ 2704284 w 4458789"/>
                    <a:gd name="connsiteY37" fmla="*/ 2897097 h 6470468"/>
                    <a:gd name="connsiteX38" fmla="*/ 2508069 w 4458789"/>
                    <a:gd name="connsiteY38" fmla="*/ 2717074 h 6470468"/>
                    <a:gd name="connsiteX39" fmla="*/ 2638698 w 4458789"/>
                    <a:gd name="connsiteY39" fmla="*/ 2577737 h 6470468"/>
                    <a:gd name="connsiteX40" fmla="*/ 2978332 w 4458789"/>
                    <a:gd name="connsiteY40" fmla="*/ 2333897 h 6470468"/>
                    <a:gd name="connsiteX41" fmla="*/ 2987040 w 4458789"/>
                    <a:gd name="connsiteY41" fmla="*/ 2159725 h 6470468"/>
                    <a:gd name="connsiteX42" fmla="*/ 3344092 w 4458789"/>
                    <a:gd name="connsiteY42" fmla="*/ 1672045 h 6470468"/>
                    <a:gd name="connsiteX43" fmla="*/ 3544389 w 4458789"/>
                    <a:gd name="connsiteY43" fmla="*/ 1863634 h 6470468"/>
                    <a:gd name="connsiteX44" fmla="*/ 3962400 w 4458789"/>
                    <a:gd name="connsiteY44" fmla="*/ 1419497 h 6470468"/>
                    <a:gd name="connsiteX45" fmla="*/ 4458789 w 4458789"/>
                    <a:gd name="connsiteY45" fmla="*/ 374468 h 6470468"/>
                    <a:gd name="connsiteX46" fmla="*/ 4415246 w 4458789"/>
                    <a:gd name="connsiteY46" fmla="*/ 0 h 6470468"/>
                    <a:gd name="connsiteX47" fmla="*/ 17418 w 4458789"/>
                    <a:gd name="connsiteY47" fmla="*/ 17417 h 6470468"/>
                    <a:gd name="connsiteX48" fmla="*/ 0 w 4458789"/>
                    <a:gd name="connsiteY48"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57675 w 4458789"/>
                    <a:gd name="connsiteY20" fmla="*/ 2829515 h 6470468"/>
                    <a:gd name="connsiteX21" fmla="*/ 1394597 w 4458789"/>
                    <a:gd name="connsiteY21" fmla="*/ 2863759 h 6470468"/>
                    <a:gd name="connsiteX22" fmla="*/ 1952218 w 4458789"/>
                    <a:gd name="connsiteY22" fmla="*/ 2602275 h 6470468"/>
                    <a:gd name="connsiteX23" fmla="*/ 2020072 w 4458789"/>
                    <a:gd name="connsiteY23" fmla="*/ 2662147 h 6470468"/>
                    <a:gd name="connsiteX24" fmla="*/ 2089922 w 4458789"/>
                    <a:gd name="connsiteY24" fmla="*/ 2678022 h 6470468"/>
                    <a:gd name="connsiteX25" fmla="*/ 2164579 w 4458789"/>
                    <a:gd name="connsiteY25" fmla="*/ 2690902 h 6470468"/>
                    <a:gd name="connsiteX26" fmla="*/ 2115322 w 4458789"/>
                    <a:gd name="connsiteY26" fmla="*/ 2820897 h 6470468"/>
                    <a:gd name="connsiteX27" fmla="*/ 2011680 w 4458789"/>
                    <a:gd name="connsiteY27" fmla="*/ 2934788 h 6470468"/>
                    <a:gd name="connsiteX28" fmla="*/ 2194560 w 4458789"/>
                    <a:gd name="connsiteY28" fmla="*/ 3082834 h 6470468"/>
                    <a:gd name="connsiteX29" fmla="*/ 2394858 w 4458789"/>
                    <a:gd name="connsiteY29" fmla="*/ 3117668 h 6470468"/>
                    <a:gd name="connsiteX30" fmla="*/ 2377440 w 4458789"/>
                    <a:gd name="connsiteY30" fmla="*/ 3335383 h 6470468"/>
                    <a:gd name="connsiteX31" fmla="*/ 2377440 w 4458789"/>
                    <a:gd name="connsiteY31" fmla="*/ 3335383 h 6470468"/>
                    <a:gd name="connsiteX32" fmla="*/ 2333898 w 4458789"/>
                    <a:gd name="connsiteY32" fmla="*/ 3640183 h 6470468"/>
                    <a:gd name="connsiteX33" fmla="*/ 2290355 w 4458789"/>
                    <a:gd name="connsiteY33" fmla="*/ 3875314 h 6470468"/>
                    <a:gd name="connsiteX34" fmla="*/ 2595155 w 4458789"/>
                    <a:gd name="connsiteY34" fmla="*/ 3857897 h 6470468"/>
                    <a:gd name="connsiteX35" fmla="*/ 2891246 w 4458789"/>
                    <a:gd name="connsiteY35" fmla="*/ 3744685 h 6470468"/>
                    <a:gd name="connsiteX36" fmla="*/ 2891155 w 4458789"/>
                    <a:gd name="connsiteY36" fmla="*/ 3215186 h 6470468"/>
                    <a:gd name="connsiteX37" fmla="*/ 2772547 w 4458789"/>
                    <a:gd name="connsiteY37" fmla="*/ 3039972 h 6470468"/>
                    <a:gd name="connsiteX38" fmla="*/ 2704284 w 4458789"/>
                    <a:gd name="connsiteY38" fmla="*/ 2897097 h 6470468"/>
                    <a:gd name="connsiteX39" fmla="*/ 2508069 w 4458789"/>
                    <a:gd name="connsiteY39" fmla="*/ 2717074 h 6470468"/>
                    <a:gd name="connsiteX40" fmla="*/ 2638698 w 4458789"/>
                    <a:gd name="connsiteY40" fmla="*/ 2577737 h 6470468"/>
                    <a:gd name="connsiteX41" fmla="*/ 2978332 w 4458789"/>
                    <a:gd name="connsiteY41" fmla="*/ 2333897 h 6470468"/>
                    <a:gd name="connsiteX42" fmla="*/ 2987040 w 4458789"/>
                    <a:gd name="connsiteY42" fmla="*/ 2159725 h 6470468"/>
                    <a:gd name="connsiteX43" fmla="*/ 3344092 w 4458789"/>
                    <a:gd name="connsiteY43" fmla="*/ 1672045 h 6470468"/>
                    <a:gd name="connsiteX44" fmla="*/ 3544389 w 4458789"/>
                    <a:gd name="connsiteY44" fmla="*/ 1863634 h 6470468"/>
                    <a:gd name="connsiteX45" fmla="*/ 3962400 w 4458789"/>
                    <a:gd name="connsiteY45" fmla="*/ 1419497 h 6470468"/>
                    <a:gd name="connsiteX46" fmla="*/ 4458789 w 4458789"/>
                    <a:gd name="connsiteY46" fmla="*/ 374468 h 6470468"/>
                    <a:gd name="connsiteX47" fmla="*/ 4415246 w 4458789"/>
                    <a:gd name="connsiteY47" fmla="*/ 0 h 6470468"/>
                    <a:gd name="connsiteX48" fmla="*/ 17418 w 4458789"/>
                    <a:gd name="connsiteY48" fmla="*/ 17417 h 6470468"/>
                    <a:gd name="connsiteX49" fmla="*/ 0 w 4458789"/>
                    <a:gd name="connsiteY49"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57675 w 4458789"/>
                    <a:gd name="connsiteY20" fmla="*/ 2829515 h 6470468"/>
                    <a:gd name="connsiteX21" fmla="*/ 1394597 w 4458789"/>
                    <a:gd name="connsiteY21" fmla="*/ 2863759 h 6470468"/>
                    <a:gd name="connsiteX22" fmla="*/ 1952218 w 4458789"/>
                    <a:gd name="connsiteY22" fmla="*/ 2602275 h 6470468"/>
                    <a:gd name="connsiteX23" fmla="*/ 2020072 w 4458789"/>
                    <a:gd name="connsiteY23" fmla="*/ 2662147 h 6470468"/>
                    <a:gd name="connsiteX24" fmla="*/ 2089922 w 4458789"/>
                    <a:gd name="connsiteY24" fmla="*/ 2678022 h 6470468"/>
                    <a:gd name="connsiteX25" fmla="*/ 2164579 w 4458789"/>
                    <a:gd name="connsiteY25" fmla="*/ 2690902 h 6470468"/>
                    <a:gd name="connsiteX26" fmla="*/ 2115322 w 4458789"/>
                    <a:gd name="connsiteY26" fmla="*/ 2820897 h 6470468"/>
                    <a:gd name="connsiteX27" fmla="*/ 2011680 w 4458789"/>
                    <a:gd name="connsiteY27" fmla="*/ 2934788 h 6470468"/>
                    <a:gd name="connsiteX28" fmla="*/ 2194560 w 4458789"/>
                    <a:gd name="connsiteY28" fmla="*/ 3082834 h 6470468"/>
                    <a:gd name="connsiteX29" fmla="*/ 2394858 w 4458789"/>
                    <a:gd name="connsiteY29" fmla="*/ 3117668 h 6470468"/>
                    <a:gd name="connsiteX30" fmla="*/ 2377440 w 4458789"/>
                    <a:gd name="connsiteY30" fmla="*/ 3335383 h 6470468"/>
                    <a:gd name="connsiteX31" fmla="*/ 2377440 w 4458789"/>
                    <a:gd name="connsiteY31" fmla="*/ 3335383 h 6470468"/>
                    <a:gd name="connsiteX32" fmla="*/ 2333898 w 4458789"/>
                    <a:gd name="connsiteY32" fmla="*/ 3640183 h 6470468"/>
                    <a:gd name="connsiteX33" fmla="*/ 2290355 w 4458789"/>
                    <a:gd name="connsiteY33" fmla="*/ 3875314 h 6470468"/>
                    <a:gd name="connsiteX34" fmla="*/ 2595155 w 4458789"/>
                    <a:gd name="connsiteY34" fmla="*/ 3857897 h 6470468"/>
                    <a:gd name="connsiteX35" fmla="*/ 2891246 w 4458789"/>
                    <a:gd name="connsiteY35" fmla="*/ 3744685 h 6470468"/>
                    <a:gd name="connsiteX36" fmla="*/ 2891155 w 4458789"/>
                    <a:gd name="connsiteY36" fmla="*/ 3215186 h 6470468"/>
                    <a:gd name="connsiteX37" fmla="*/ 2772547 w 4458789"/>
                    <a:gd name="connsiteY37" fmla="*/ 3039972 h 6470468"/>
                    <a:gd name="connsiteX38" fmla="*/ 2704284 w 4458789"/>
                    <a:gd name="connsiteY38" fmla="*/ 2897097 h 6470468"/>
                    <a:gd name="connsiteX39" fmla="*/ 2508069 w 4458789"/>
                    <a:gd name="connsiteY39" fmla="*/ 2717074 h 6470468"/>
                    <a:gd name="connsiteX40" fmla="*/ 2638698 w 4458789"/>
                    <a:gd name="connsiteY40" fmla="*/ 2577737 h 6470468"/>
                    <a:gd name="connsiteX41" fmla="*/ 2978332 w 4458789"/>
                    <a:gd name="connsiteY41" fmla="*/ 2333897 h 6470468"/>
                    <a:gd name="connsiteX42" fmla="*/ 2987040 w 4458789"/>
                    <a:gd name="connsiteY42" fmla="*/ 2159725 h 6470468"/>
                    <a:gd name="connsiteX43" fmla="*/ 3344092 w 4458789"/>
                    <a:gd name="connsiteY43" fmla="*/ 1672045 h 6470468"/>
                    <a:gd name="connsiteX44" fmla="*/ 3544389 w 4458789"/>
                    <a:gd name="connsiteY44" fmla="*/ 1863634 h 6470468"/>
                    <a:gd name="connsiteX45" fmla="*/ 3962400 w 4458789"/>
                    <a:gd name="connsiteY45" fmla="*/ 1419497 h 6470468"/>
                    <a:gd name="connsiteX46" fmla="*/ 4458789 w 4458789"/>
                    <a:gd name="connsiteY46" fmla="*/ 374468 h 6470468"/>
                    <a:gd name="connsiteX47" fmla="*/ 4415246 w 4458789"/>
                    <a:gd name="connsiteY47" fmla="*/ 0 h 6470468"/>
                    <a:gd name="connsiteX48" fmla="*/ 17418 w 4458789"/>
                    <a:gd name="connsiteY48" fmla="*/ 17417 h 6470468"/>
                    <a:gd name="connsiteX49" fmla="*/ 0 w 4458789"/>
                    <a:gd name="connsiteY49"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57675 w 4458789"/>
                    <a:gd name="connsiteY20" fmla="*/ 2829515 h 6470468"/>
                    <a:gd name="connsiteX21" fmla="*/ 1394597 w 4458789"/>
                    <a:gd name="connsiteY21" fmla="*/ 2863759 h 6470468"/>
                    <a:gd name="connsiteX22" fmla="*/ 1550172 w 4458789"/>
                    <a:gd name="connsiteY22" fmla="*/ 2790734 h 6470468"/>
                    <a:gd name="connsiteX23" fmla="*/ 1952218 w 4458789"/>
                    <a:gd name="connsiteY23" fmla="*/ 2602275 h 6470468"/>
                    <a:gd name="connsiteX24" fmla="*/ 2020072 w 4458789"/>
                    <a:gd name="connsiteY24" fmla="*/ 2662147 h 6470468"/>
                    <a:gd name="connsiteX25" fmla="*/ 2089922 w 4458789"/>
                    <a:gd name="connsiteY25" fmla="*/ 2678022 h 6470468"/>
                    <a:gd name="connsiteX26" fmla="*/ 2164579 w 4458789"/>
                    <a:gd name="connsiteY26" fmla="*/ 2690902 h 6470468"/>
                    <a:gd name="connsiteX27" fmla="*/ 2115322 w 4458789"/>
                    <a:gd name="connsiteY27" fmla="*/ 2820897 h 6470468"/>
                    <a:gd name="connsiteX28" fmla="*/ 2011680 w 4458789"/>
                    <a:gd name="connsiteY28" fmla="*/ 2934788 h 6470468"/>
                    <a:gd name="connsiteX29" fmla="*/ 2194560 w 4458789"/>
                    <a:gd name="connsiteY29" fmla="*/ 3082834 h 6470468"/>
                    <a:gd name="connsiteX30" fmla="*/ 2394858 w 4458789"/>
                    <a:gd name="connsiteY30" fmla="*/ 3117668 h 6470468"/>
                    <a:gd name="connsiteX31" fmla="*/ 2377440 w 4458789"/>
                    <a:gd name="connsiteY31" fmla="*/ 3335383 h 6470468"/>
                    <a:gd name="connsiteX32" fmla="*/ 2377440 w 4458789"/>
                    <a:gd name="connsiteY32" fmla="*/ 3335383 h 6470468"/>
                    <a:gd name="connsiteX33" fmla="*/ 2333898 w 4458789"/>
                    <a:gd name="connsiteY33" fmla="*/ 3640183 h 6470468"/>
                    <a:gd name="connsiteX34" fmla="*/ 2290355 w 4458789"/>
                    <a:gd name="connsiteY34" fmla="*/ 3875314 h 6470468"/>
                    <a:gd name="connsiteX35" fmla="*/ 2595155 w 4458789"/>
                    <a:gd name="connsiteY35" fmla="*/ 3857897 h 6470468"/>
                    <a:gd name="connsiteX36" fmla="*/ 2891246 w 4458789"/>
                    <a:gd name="connsiteY36" fmla="*/ 3744685 h 6470468"/>
                    <a:gd name="connsiteX37" fmla="*/ 2891155 w 4458789"/>
                    <a:gd name="connsiteY37" fmla="*/ 3215186 h 6470468"/>
                    <a:gd name="connsiteX38" fmla="*/ 2772547 w 4458789"/>
                    <a:gd name="connsiteY38" fmla="*/ 3039972 h 6470468"/>
                    <a:gd name="connsiteX39" fmla="*/ 2704284 w 4458789"/>
                    <a:gd name="connsiteY39" fmla="*/ 2897097 h 6470468"/>
                    <a:gd name="connsiteX40" fmla="*/ 2508069 w 4458789"/>
                    <a:gd name="connsiteY40" fmla="*/ 2717074 h 6470468"/>
                    <a:gd name="connsiteX41" fmla="*/ 2638698 w 4458789"/>
                    <a:gd name="connsiteY41" fmla="*/ 2577737 h 6470468"/>
                    <a:gd name="connsiteX42" fmla="*/ 2978332 w 4458789"/>
                    <a:gd name="connsiteY42" fmla="*/ 2333897 h 6470468"/>
                    <a:gd name="connsiteX43" fmla="*/ 2987040 w 4458789"/>
                    <a:gd name="connsiteY43" fmla="*/ 2159725 h 6470468"/>
                    <a:gd name="connsiteX44" fmla="*/ 3344092 w 4458789"/>
                    <a:gd name="connsiteY44" fmla="*/ 1672045 h 6470468"/>
                    <a:gd name="connsiteX45" fmla="*/ 3544389 w 4458789"/>
                    <a:gd name="connsiteY45" fmla="*/ 1863634 h 6470468"/>
                    <a:gd name="connsiteX46" fmla="*/ 3962400 w 4458789"/>
                    <a:gd name="connsiteY46" fmla="*/ 1419497 h 6470468"/>
                    <a:gd name="connsiteX47" fmla="*/ 4458789 w 4458789"/>
                    <a:gd name="connsiteY47" fmla="*/ 374468 h 6470468"/>
                    <a:gd name="connsiteX48" fmla="*/ 4415246 w 4458789"/>
                    <a:gd name="connsiteY48" fmla="*/ 0 h 6470468"/>
                    <a:gd name="connsiteX49" fmla="*/ 17418 w 4458789"/>
                    <a:gd name="connsiteY49" fmla="*/ 17417 h 6470468"/>
                    <a:gd name="connsiteX50" fmla="*/ 0 w 4458789"/>
                    <a:gd name="connsiteY50"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57675 w 4458789"/>
                    <a:gd name="connsiteY20" fmla="*/ 2829515 h 6470468"/>
                    <a:gd name="connsiteX21" fmla="*/ 1394597 w 4458789"/>
                    <a:gd name="connsiteY21" fmla="*/ 2863759 h 6470468"/>
                    <a:gd name="connsiteX22" fmla="*/ 1550172 w 4458789"/>
                    <a:gd name="connsiteY22" fmla="*/ 2790734 h 6470468"/>
                    <a:gd name="connsiteX23" fmla="*/ 1952218 w 4458789"/>
                    <a:gd name="connsiteY23" fmla="*/ 2602275 h 6470468"/>
                    <a:gd name="connsiteX24" fmla="*/ 2020072 w 4458789"/>
                    <a:gd name="connsiteY24" fmla="*/ 2662147 h 6470468"/>
                    <a:gd name="connsiteX25" fmla="*/ 2089922 w 4458789"/>
                    <a:gd name="connsiteY25" fmla="*/ 2678022 h 6470468"/>
                    <a:gd name="connsiteX26" fmla="*/ 2164579 w 4458789"/>
                    <a:gd name="connsiteY26" fmla="*/ 2690902 h 6470468"/>
                    <a:gd name="connsiteX27" fmla="*/ 2115322 w 4458789"/>
                    <a:gd name="connsiteY27" fmla="*/ 2820897 h 6470468"/>
                    <a:gd name="connsiteX28" fmla="*/ 2011680 w 4458789"/>
                    <a:gd name="connsiteY28" fmla="*/ 2934788 h 6470468"/>
                    <a:gd name="connsiteX29" fmla="*/ 2194560 w 4458789"/>
                    <a:gd name="connsiteY29" fmla="*/ 3082834 h 6470468"/>
                    <a:gd name="connsiteX30" fmla="*/ 2394858 w 4458789"/>
                    <a:gd name="connsiteY30" fmla="*/ 3117668 h 6470468"/>
                    <a:gd name="connsiteX31" fmla="*/ 2377440 w 4458789"/>
                    <a:gd name="connsiteY31" fmla="*/ 3335383 h 6470468"/>
                    <a:gd name="connsiteX32" fmla="*/ 2377440 w 4458789"/>
                    <a:gd name="connsiteY32" fmla="*/ 3335383 h 6470468"/>
                    <a:gd name="connsiteX33" fmla="*/ 2333898 w 4458789"/>
                    <a:gd name="connsiteY33" fmla="*/ 3640183 h 6470468"/>
                    <a:gd name="connsiteX34" fmla="*/ 2290355 w 4458789"/>
                    <a:gd name="connsiteY34" fmla="*/ 3875314 h 6470468"/>
                    <a:gd name="connsiteX35" fmla="*/ 2595155 w 4458789"/>
                    <a:gd name="connsiteY35" fmla="*/ 3857897 h 6470468"/>
                    <a:gd name="connsiteX36" fmla="*/ 2891246 w 4458789"/>
                    <a:gd name="connsiteY36" fmla="*/ 3744685 h 6470468"/>
                    <a:gd name="connsiteX37" fmla="*/ 2891155 w 4458789"/>
                    <a:gd name="connsiteY37" fmla="*/ 3215186 h 6470468"/>
                    <a:gd name="connsiteX38" fmla="*/ 2772547 w 4458789"/>
                    <a:gd name="connsiteY38" fmla="*/ 3039972 h 6470468"/>
                    <a:gd name="connsiteX39" fmla="*/ 2704284 w 4458789"/>
                    <a:gd name="connsiteY39" fmla="*/ 2897097 h 6470468"/>
                    <a:gd name="connsiteX40" fmla="*/ 2508069 w 4458789"/>
                    <a:gd name="connsiteY40" fmla="*/ 2717074 h 6470468"/>
                    <a:gd name="connsiteX41" fmla="*/ 2638698 w 4458789"/>
                    <a:gd name="connsiteY41" fmla="*/ 2577737 h 6470468"/>
                    <a:gd name="connsiteX42" fmla="*/ 2978332 w 4458789"/>
                    <a:gd name="connsiteY42" fmla="*/ 2333897 h 6470468"/>
                    <a:gd name="connsiteX43" fmla="*/ 2987040 w 4458789"/>
                    <a:gd name="connsiteY43" fmla="*/ 2159725 h 6470468"/>
                    <a:gd name="connsiteX44" fmla="*/ 3344092 w 4458789"/>
                    <a:gd name="connsiteY44" fmla="*/ 1672045 h 6470468"/>
                    <a:gd name="connsiteX45" fmla="*/ 3544389 w 4458789"/>
                    <a:gd name="connsiteY45" fmla="*/ 1863634 h 6470468"/>
                    <a:gd name="connsiteX46" fmla="*/ 3962400 w 4458789"/>
                    <a:gd name="connsiteY46" fmla="*/ 1419497 h 6470468"/>
                    <a:gd name="connsiteX47" fmla="*/ 4458789 w 4458789"/>
                    <a:gd name="connsiteY47" fmla="*/ 374468 h 6470468"/>
                    <a:gd name="connsiteX48" fmla="*/ 4415246 w 4458789"/>
                    <a:gd name="connsiteY48" fmla="*/ 0 h 6470468"/>
                    <a:gd name="connsiteX49" fmla="*/ 17418 w 4458789"/>
                    <a:gd name="connsiteY49" fmla="*/ 17417 h 6470468"/>
                    <a:gd name="connsiteX50" fmla="*/ 0 w 4458789"/>
                    <a:gd name="connsiteY50"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57675 w 4458789"/>
                    <a:gd name="connsiteY20" fmla="*/ 2829515 h 6470468"/>
                    <a:gd name="connsiteX21" fmla="*/ 1394597 w 4458789"/>
                    <a:gd name="connsiteY21" fmla="*/ 2863759 h 6470468"/>
                    <a:gd name="connsiteX22" fmla="*/ 1550172 w 4458789"/>
                    <a:gd name="connsiteY22" fmla="*/ 2790734 h 6470468"/>
                    <a:gd name="connsiteX23" fmla="*/ 1651772 w 4458789"/>
                    <a:gd name="connsiteY23" fmla="*/ 2703422 h 6470468"/>
                    <a:gd name="connsiteX24" fmla="*/ 1952218 w 4458789"/>
                    <a:gd name="connsiteY24" fmla="*/ 2602275 h 6470468"/>
                    <a:gd name="connsiteX25" fmla="*/ 2020072 w 4458789"/>
                    <a:gd name="connsiteY25" fmla="*/ 2662147 h 6470468"/>
                    <a:gd name="connsiteX26" fmla="*/ 2089922 w 4458789"/>
                    <a:gd name="connsiteY26" fmla="*/ 2678022 h 6470468"/>
                    <a:gd name="connsiteX27" fmla="*/ 2164579 w 4458789"/>
                    <a:gd name="connsiteY27" fmla="*/ 2690902 h 6470468"/>
                    <a:gd name="connsiteX28" fmla="*/ 2115322 w 4458789"/>
                    <a:gd name="connsiteY28" fmla="*/ 2820897 h 6470468"/>
                    <a:gd name="connsiteX29" fmla="*/ 2011680 w 4458789"/>
                    <a:gd name="connsiteY29" fmla="*/ 2934788 h 6470468"/>
                    <a:gd name="connsiteX30" fmla="*/ 2194560 w 4458789"/>
                    <a:gd name="connsiteY30" fmla="*/ 3082834 h 6470468"/>
                    <a:gd name="connsiteX31" fmla="*/ 2394858 w 4458789"/>
                    <a:gd name="connsiteY31" fmla="*/ 3117668 h 6470468"/>
                    <a:gd name="connsiteX32" fmla="*/ 2377440 w 4458789"/>
                    <a:gd name="connsiteY32" fmla="*/ 3335383 h 6470468"/>
                    <a:gd name="connsiteX33" fmla="*/ 2377440 w 4458789"/>
                    <a:gd name="connsiteY33" fmla="*/ 3335383 h 6470468"/>
                    <a:gd name="connsiteX34" fmla="*/ 2333898 w 4458789"/>
                    <a:gd name="connsiteY34" fmla="*/ 3640183 h 6470468"/>
                    <a:gd name="connsiteX35" fmla="*/ 2290355 w 4458789"/>
                    <a:gd name="connsiteY35" fmla="*/ 3875314 h 6470468"/>
                    <a:gd name="connsiteX36" fmla="*/ 2595155 w 4458789"/>
                    <a:gd name="connsiteY36" fmla="*/ 3857897 h 6470468"/>
                    <a:gd name="connsiteX37" fmla="*/ 2891246 w 4458789"/>
                    <a:gd name="connsiteY37" fmla="*/ 3744685 h 6470468"/>
                    <a:gd name="connsiteX38" fmla="*/ 2891155 w 4458789"/>
                    <a:gd name="connsiteY38" fmla="*/ 3215186 h 6470468"/>
                    <a:gd name="connsiteX39" fmla="*/ 2772547 w 4458789"/>
                    <a:gd name="connsiteY39" fmla="*/ 3039972 h 6470468"/>
                    <a:gd name="connsiteX40" fmla="*/ 2704284 w 4458789"/>
                    <a:gd name="connsiteY40" fmla="*/ 2897097 h 6470468"/>
                    <a:gd name="connsiteX41" fmla="*/ 2508069 w 4458789"/>
                    <a:gd name="connsiteY41" fmla="*/ 2717074 h 6470468"/>
                    <a:gd name="connsiteX42" fmla="*/ 2638698 w 4458789"/>
                    <a:gd name="connsiteY42" fmla="*/ 2577737 h 6470468"/>
                    <a:gd name="connsiteX43" fmla="*/ 2978332 w 4458789"/>
                    <a:gd name="connsiteY43" fmla="*/ 2333897 h 6470468"/>
                    <a:gd name="connsiteX44" fmla="*/ 2987040 w 4458789"/>
                    <a:gd name="connsiteY44" fmla="*/ 2159725 h 6470468"/>
                    <a:gd name="connsiteX45" fmla="*/ 3344092 w 4458789"/>
                    <a:gd name="connsiteY45" fmla="*/ 1672045 h 6470468"/>
                    <a:gd name="connsiteX46" fmla="*/ 3544389 w 4458789"/>
                    <a:gd name="connsiteY46" fmla="*/ 1863634 h 6470468"/>
                    <a:gd name="connsiteX47" fmla="*/ 3962400 w 4458789"/>
                    <a:gd name="connsiteY47" fmla="*/ 1419497 h 6470468"/>
                    <a:gd name="connsiteX48" fmla="*/ 4458789 w 4458789"/>
                    <a:gd name="connsiteY48" fmla="*/ 374468 h 6470468"/>
                    <a:gd name="connsiteX49" fmla="*/ 4415246 w 4458789"/>
                    <a:gd name="connsiteY49" fmla="*/ 0 h 6470468"/>
                    <a:gd name="connsiteX50" fmla="*/ 17418 w 4458789"/>
                    <a:gd name="connsiteY50" fmla="*/ 17417 h 6470468"/>
                    <a:gd name="connsiteX51" fmla="*/ 0 w 4458789"/>
                    <a:gd name="connsiteY51"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57675 w 4458789"/>
                    <a:gd name="connsiteY20" fmla="*/ 2829515 h 6470468"/>
                    <a:gd name="connsiteX21" fmla="*/ 1394597 w 4458789"/>
                    <a:gd name="connsiteY21" fmla="*/ 2863759 h 6470468"/>
                    <a:gd name="connsiteX22" fmla="*/ 1550172 w 4458789"/>
                    <a:gd name="connsiteY22" fmla="*/ 2790734 h 6470468"/>
                    <a:gd name="connsiteX23" fmla="*/ 1651772 w 4458789"/>
                    <a:gd name="connsiteY23" fmla="*/ 2703422 h 6470468"/>
                    <a:gd name="connsiteX24" fmla="*/ 1908947 w 4458789"/>
                    <a:gd name="connsiteY24" fmla="*/ 2627222 h 6470468"/>
                    <a:gd name="connsiteX25" fmla="*/ 1952218 w 4458789"/>
                    <a:gd name="connsiteY25" fmla="*/ 2602275 h 6470468"/>
                    <a:gd name="connsiteX26" fmla="*/ 2020072 w 4458789"/>
                    <a:gd name="connsiteY26" fmla="*/ 2662147 h 6470468"/>
                    <a:gd name="connsiteX27" fmla="*/ 2089922 w 4458789"/>
                    <a:gd name="connsiteY27" fmla="*/ 2678022 h 6470468"/>
                    <a:gd name="connsiteX28" fmla="*/ 2164579 w 4458789"/>
                    <a:gd name="connsiteY28" fmla="*/ 2690902 h 6470468"/>
                    <a:gd name="connsiteX29" fmla="*/ 2115322 w 4458789"/>
                    <a:gd name="connsiteY29" fmla="*/ 2820897 h 6470468"/>
                    <a:gd name="connsiteX30" fmla="*/ 2011680 w 4458789"/>
                    <a:gd name="connsiteY30" fmla="*/ 2934788 h 6470468"/>
                    <a:gd name="connsiteX31" fmla="*/ 2194560 w 4458789"/>
                    <a:gd name="connsiteY31" fmla="*/ 3082834 h 6470468"/>
                    <a:gd name="connsiteX32" fmla="*/ 2394858 w 4458789"/>
                    <a:gd name="connsiteY32" fmla="*/ 3117668 h 6470468"/>
                    <a:gd name="connsiteX33" fmla="*/ 2377440 w 4458789"/>
                    <a:gd name="connsiteY33" fmla="*/ 3335383 h 6470468"/>
                    <a:gd name="connsiteX34" fmla="*/ 2377440 w 4458789"/>
                    <a:gd name="connsiteY34" fmla="*/ 3335383 h 6470468"/>
                    <a:gd name="connsiteX35" fmla="*/ 2333898 w 4458789"/>
                    <a:gd name="connsiteY35" fmla="*/ 3640183 h 6470468"/>
                    <a:gd name="connsiteX36" fmla="*/ 2290355 w 4458789"/>
                    <a:gd name="connsiteY36" fmla="*/ 3875314 h 6470468"/>
                    <a:gd name="connsiteX37" fmla="*/ 2595155 w 4458789"/>
                    <a:gd name="connsiteY37" fmla="*/ 3857897 h 6470468"/>
                    <a:gd name="connsiteX38" fmla="*/ 2891246 w 4458789"/>
                    <a:gd name="connsiteY38" fmla="*/ 3744685 h 6470468"/>
                    <a:gd name="connsiteX39" fmla="*/ 2891155 w 4458789"/>
                    <a:gd name="connsiteY39" fmla="*/ 3215186 h 6470468"/>
                    <a:gd name="connsiteX40" fmla="*/ 2772547 w 4458789"/>
                    <a:gd name="connsiteY40" fmla="*/ 3039972 h 6470468"/>
                    <a:gd name="connsiteX41" fmla="*/ 2704284 w 4458789"/>
                    <a:gd name="connsiteY41" fmla="*/ 2897097 h 6470468"/>
                    <a:gd name="connsiteX42" fmla="*/ 2508069 w 4458789"/>
                    <a:gd name="connsiteY42" fmla="*/ 2717074 h 6470468"/>
                    <a:gd name="connsiteX43" fmla="*/ 2638698 w 4458789"/>
                    <a:gd name="connsiteY43" fmla="*/ 2577737 h 6470468"/>
                    <a:gd name="connsiteX44" fmla="*/ 2978332 w 4458789"/>
                    <a:gd name="connsiteY44" fmla="*/ 2333897 h 6470468"/>
                    <a:gd name="connsiteX45" fmla="*/ 2987040 w 4458789"/>
                    <a:gd name="connsiteY45" fmla="*/ 2159725 h 6470468"/>
                    <a:gd name="connsiteX46" fmla="*/ 3344092 w 4458789"/>
                    <a:gd name="connsiteY46" fmla="*/ 1672045 h 6470468"/>
                    <a:gd name="connsiteX47" fmla="*/ 3544389 w 4458789"/>
                    <a:gd name="connsiteY47" fmla="*/ 1863634 h 6470468"/>
                    <a:gd name="connsiteX48" fmla="*/ 3962400 w 4458789"/>
                    <a:gd name="connsiteY48" fmla="*/ 1419497 h 6470468"/>
                    <a:gd name="connsiteX49" fmla="*/ 4458789 w 4458789"/>
                    <a:gd name="connsiteY49" fmla="*/ 374468 h 6470468"/>
                    <a:gd name="connsiteX50" fmla="*/ 4415246 w 4458789"/>
                    <a:gd name="connsiteY50" fmla="*/ 0 h 6470468"/>
                    <a:gd name="connsiteX51" fmla="*/ 17418 w 4458789"/>
                    <a:gd name="connsiteY51" fmla="*/ 17417 h 6470468"/>
                    <a:gd name="connsiteX52" fmla="*/ 0 w 4458789"/>
                    <a:gd name="connsiteY52"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57675 w 4458789"/>
                    <a:gd name="connsiteY20" fmla="*/ 2829515 h 6470468"/>
                    <a:gd name="connsiteX21" fmla="*/ 1394597 w 4458789"/>
                    <a:gd name="connsiteY21" fmla="*/ 2863759 h 6470468"/>
                    <a:gd name="connsiteX22" fmla="*/ 1550172 w 4458789"/>
                    <a:gd name="connsiteY22" fmla="*/ 2790734 h 6470468"/>
                    <a:gd name="connsiteX23" fmla="*/ 1651772 w 4458789"/>
                    <a:gd name="connsiteY23" fmla="*/ 2703422 h 6470468"/>
                    <a:gd name="connsiteX24" fmla="*/ 1810522 w 4458789"/>
                    <a:gd name="connsiteY24" fmla="*/ 2636747 h 6470468"/>
                    <a:gd name="connsiteX25" fmla="*/ 1908947 w 4458789"/>
                    <a:gd name="connsiteY25" fmla="*/ 2627222 h 6470468"/>
                    <a:gd name="connsiteX26" fmla="*/ 1952218 w 4458789"/>
                    <a:gd name="connsiteY26" fmla="*/ 2602275 h 6470468"/>
                    <a:gd name="connsiteX27" fmla="*/ 2020072 w 4458789"/>
                    <a:gd name="connsiteY27" fmla="*/ 2662147 h 6470468"/>
                    <a:gd name="connsiteX28" fmla="*/ 2089922 w 4458789"/>
                    <a:gd name="connsiteY28" fmla="*/ 2678022 h 6470468"/>
                    <a:gd name="connsiteX29" fmla="*/ 2164579 w 4458789"/>
                    <a:gd name="connsiteY29" fmla="*/ 2690902 h 6470468"/>
                    <a:gd name="connsiteX30" fmla="*/ 2115322 w 4458789"/>
                    <a:gd name="connsiteY30" fmla="*/ 2820897 h 6470468"/>
                    <a:gd name="connsiteX31" fmla="*/ 2011680 w 4458789"/>
                    <a:gd name="connsiteY31" fmla="*/ 2934788 h 6470468"/>
                    <a:gd name="connsiteX32" fmla="*/ 2194560 w 4458789"/>
                    <a:gd name="connsiteY32" fmla="*/ 3082834 h 6470468"/>
                    <a:gd name="connsiteX33" fmla="*/ 2394858 w 4458789"/>
                    <a:gd name="connsiteY33" fmla="*/ 3117668 h 6470468"/>
                    <a:gd name="connsiteX34" fmla="*/ 2377440 w 4458789"/>
                    <a:gd name="connsiteY34" fmla="*/ 3335383 h 6470468"/>
                    <a:gd name="connsiteX35" fmla="*/ 2377440 w 4458789"/>
                    <a:gd name="connsiteY35" fmla="*/ 3335383 h 6470468"/>
                    <a:gd name="connsiteX36" fmla="*/ 2333898 w 4458789"/>
                    <a:gd name="connsiteY36" fmla="*/ 3640183 h 6470468"/>
                    <a:gd name="connsiteX37" fmla="*/ 2290355 w 4458789"/>
                    <a:gd name="connsiteY37" fmla="*/ 3875314 h 6470468"/>
                    <a:gd name="connsiteX38" fmla="*/ 2595155 w 4458789"/>
                    <a:gd name="connsiteY38" fmla="*/ 3857897 h 6470468"/>
                    <a:gd name="connsiteX39" fmla="*/ 2891246 w 4458789"/>
                    <a:gd name="connsiteY39" fmla="*/ 3744685 h 6470468"/>
                    <a:gd name="connsiteX40" fmla="*/ 2891155 w 4458789"/>
                    <a:gd name="connsiteY40" fmla="*/ 3215186 h 6470468"/>
                    <a:gd name="connsiteX41" fmla="*/ 2772547 w 4458789"/>
                    <a:gd name="connsiteY41" fmla="*/ 3039972 h 6470468"/>
                    <a:gd name="connsiteX42" fmla="*/ 2704284 w 4458789"/>
                    <a:gd name="connsiteY42" fmla="*/ 2897097 h 6470468"/>
                    <a:gd name="connsiteX43" fmla="*/ 2508069 w 4458789"/>
                    <a:gd name="connsiteY43" fmla="*/ 2717074 h 6470468"/>
                    <a:gd name="connsiteX44" fmla="*/ 2638698 w 4458789"/>
                    <a:gd name="connsiteY44" fmla="*/ 2577737 h 6470468"/>
                    <a:gd name="connsiteX45" fmla="*/ 2978332 w 4458789"/>
                    <a:gd name="connsiteY45" fmla="*/ 2333897 h 6470468"/>
                    <a:gd name="connsiteX46" fmla="*/ 2987040 w 4458789"/>
                    <a:gd name="connsiteY46" fmla="*/ 2159725 h 6470468"/>
                    <a:gd name="connsiteX47" fmla="*/ 3344092 w 4458789"/>
                    <a:gd name="connsiteY47" fmla="*/ 1672045 h 6470468"/>
                    <a:gd name="connsiteX48" fmla="*/ 3544389 w 4458789"/>
                    <a:gd name="connsiteY48" fmla="*/ 1863634 h 6470468"/>
                    <a:gd name="connsiteX49" fmla="*/ 3962400 w 4458789"/>
                    <a:gd name="connsiteY49" fmla="*/ 1419497 h 6470468"/>
                    <a:gd name="connsiteX50" fmla="*/ 4458789 w 4458789"/>
                    <a:gd name="connsiteY50" fmla="*/ 374468 h 6470468"/>
                    <a:gd name="connsiteX51" fmla="*/ 4415246 w 4458789"/>
                    <a:gd name="connsiteY51" fmla="*/ 0 h 6470468"/>
                    <a:gd name="connsiteX52" fmla="*/ 17418 w 4458789"/>
                    <a:gd name="connsiteY52" fmla="*/ 17417 h 6470468"/>
                    <a:gd name="connsiteX53" fmla="*/ 0 w 4458789"/>
                    <a:gd name="connsiteY53"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448572 w 4458789"/>
                    <a:gd name="connsiteY20" fmla="*/ 2774859 h 6470468"/>
                    <a:gd name="connsiteX21" fmla="*/ 1357675 w 4458789"/>
                    <a:gd name="connsiteY21" fmla="*/ 2829515 h 6470468"/>
                    <a:gd name="connsiteX22" fmla="*/ 1394597 w 4458789"/>
                    <a:gd name="connsiteY22" fmla="*/ 2863759 h 6470468"/>
                    <a:gd name="connsiteX23" fmla="*/ 1550172 w 4458789"/>
                    <a:gd name="connsiteY23" fmla="*/ 2790734 h 6470468"/>
                    <a:gd name="connsiteX24" fmla="*/ 1651772 w 4458789"/>
                    <a:gd name="connsiteY24" fmla="*/ 2703422 h 6470468"/>
                    <a:gd name="connsiteX25" fmla="*/ 1810522 w 4458789"/>
                    <a:gd name="connsiteY25" fmla="*/ 2636747 h 6470468"/>
                    <a:gd name="connsiteX26" fmla="*/ 1908947 w 4458789"/>
                    <a:gd name="connsiteY26" fmla="*/ 2627222 h 6470468"/>
                    <a:gd name="connsiteX27" fmla="*/ 1952218 w 4458789"/>
                    <a:gd name="connsiteY27" fmla="*/ 2602275 h 6470468"/>
                    <a:gd name="connsiteX28" fmla="*/ 2020072 w 4458789"/>
                    <a:gd name="connsiteY28" fmla="*/ 2662147 h 6470468"/>
                    <a:gd name="connsiteX29" fmla="*/ 2089922 w 4458789"/>
                    <a:gd name="connsiteY29" fmla="*/ 2678022 h 6470468"/>
                    <a:gd name="connsiteX30" fmla="*/ 2164579 w 4458789"/>
                    <a:gd name="connsiteY30" fmla="*/ 2690902 h 6470468"/>
                    <a:gd name="connsiteX31" fmla="*/ 2115322 w 4458789"/>
                    <a:gd name="connsiteY31" fmla="*/ 2820897 h 6470468"/>
                    <a:gd name="connsiteX32" fmla="*/ 2011680 w 4458789"/>
                    <a:gd name="connsiteY32" fmla="*/ 2934788 h 6470468"/>
                    <a:gd name="connsiteX33" fmla="*/ 2194560 w 4458789"/>
                    <a:gd name="connsiteY33" fmla="*/ 3082834 h 6470468"/>
                    <a:gd name="connsiteX34" fmla="*/ 2394858 w 4458789"/>
                    <a:gd name="connsiteY34" fmla="*/ 3117668 h 6470468"/>
                    <a:gd name="connsiteX35" fmla="*/ 2377440 w 4458789"/>
                    <a:gd name="connsiteY35" fmla="*/ 3335383 h 6470468"/>
                    <a:gd name="connsiteX36" fmla="*/ 2377440 w 4458789"/>
                    <a:gd name="connsiteY36" fmla="*/ 3335383 h 6470468"/>
                    <a:gd name="connsiteX37" fmla="*/ 2333898 w 4458789"/>
                    <a:gd name="connsiteY37" fmla="*/ 3640183 h 6470468"/>
                    <a:gd name="connsiteX38" fmla="*/ 2290355 w 4458789"/>
                    <a:gd name="connsiteY38" fmla="*/ 3875314 h 6470468"/>
                    <a:gd name="connsiteX39" fmla="*/ 2595155 w 4458789"/>
                    <a:gd name="connsiteY39" fmla="*/ 3857897 h 6470468"/>
                    <a:gd name="connsiteX40" fmla="*/ 2891246 w 4458789"/>
                    <a:gd name="connsiteY40" fmla="*/ 3744685 h 6470468"/>
                    <a:gd name="connsiteX41" fmla="*/ 2891155 w 4458789"/>
                    <a:gd name="connsiteY41" fmla="*/ 3215186 h 6470468"/>
                    <a:gd name="connsiteX42" fmla="*/ 2772547 w 4458789"/>
                    <a:gd name="connsiteY42" fmla="*/ 3039972 h 6470468"/>
                    <a:gd name="connsiteX43" fmla="*/ 2704284 w 4458789"/>
                    <a:gd name="connsiteY43" fmla="*/ 2897097 h 6470468"/>
                    <a:gd name="connsiteX44" fmla="*/ 2508069 w 4458789"/>
                    <a:gd name="connsiteY44" fmla="*/ 2717074 h 6470468"/>
                    <a:gd name="connsiteX45" fmla="*/ 2638698 w 4458789"/>
                    <a:gd name="connsiteY45" fmla="*/ 2577737 h 6470468"/>
                    <a:gd name="connsiteX46" fmla="*/ 2978332 w 4458789"/>
                    <a:gd name="connsiteY46" fmla="*/ 2333897 h 6470468"/>
                    <a:gd name="connsiteX47" fmla="*/ 2987040 w 4458789"/>
                    <a:gd name="connsiteY47" fmla="*/ 2159725 h 6470468"/>
                    <a:gd name="connsiteX48" fmla="*/ 3344092 w 4458789"/>
                    <a:gd name="connsiteY48" fmla="*/ 1672045 h 6470468"/>
                    <a:gd name="connsiteX49" fmla="*/ 3544389 w 4458789"/>
                    <a:gd name="connsiteY49" fmla="*/ 1863634 h 6470468"/>
                    <a:gd name="connsiteX50" fmla="*/ 3962400 w 4458789"/>
                    <a:gd name="connsiteY50" fmla="*/ 1419497 h 6470468"/>
                    <a:gd name="connsiteX51" fmla="*/ 4458789 w 4458789"/>
                    <a:gd name="connsiteY51" fmla="*/ 374468 h 6470468"/>
                    <a:gd name="connsiteX52" fmla="*/ 4415246 w 4458789"/>
                    <a:gd name="connsiteY52" fmla="*/ 0 h 6470468"/>
                    <a:gd name="connsiteX53" fmla="*/ 17418 w 4458789"/>
                    <a:gd name="connsiteY53" fmla="*/ 17417 h 6470468"/>
                    <a:gd name="connsiteX54" fmla="*/ 0 w 4458789"/>
                    <a:gd name="connsiteY54"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404983 w 4458789"/>
                    <a:gd name="connsiteY19" fmla="*/ 2708456 h 6470468"/>
                    <a:gd name="connsiteX20" fmla="*/ 1448572 w 4458789"/>
                    <a:gd name="connsiteY20" fmla="*/ 2774859 h 6470468"/>
                    <a:gd name="connsiteX21" fmla="*/ 1357675 w 4458789"/>
                    <a:gd name="connsiteY21" fmla="*/ 2829515 h 6470468"/>
                    <a:gd name="connsiteX22" fmla="*/ 1394597 w 4458789"/>
                    <a:gd name="connsiteY22" fmla="*/ 2863759 h 6470468"/>
                    <a:gd name="connsiteX23" fmla="*/ 1550172 w 4458789"/>
                    <a:gd name="connsiteY23" fmla="*/ 2790734 h 6470468"/>
                    <a:gd name="connsiteX24" fmla="*/ 1651772 w 4458789"/>
                    <a:gd name="connsiteY24" fmla="*/ 2703422 h 6470468"/>
                    <a:gd name="connsiteX25" fmla="*/ 1810522 w 4458789"/>
                    <a:gd name="connsiteY25" fmla="*/ 2636747 h 6470468"/>
                    <a:gd name="connsiteX26" fmla="*/ 1908947 w 4458789"/>
                    <a:gd name="connsiteY26" fmla="*/ 2627222 h 6470468"/>
                    <a:gd name="connsiteX27" fmla="*/ 1952218 w 4458789"/>
                    <a:gd name="connsiteY27" fmla="*/ 2602275 h 6470468"/>
                    <a:gd name="connsiteX28" fmla="*/ 2020072 w 4458789"/>
                    <a:gd name="connsiteY28" fmla="*/ 2662147 h 6470468"/>
                    <a:gd name="connsiteX29" fmla="*/ 2089922 w 4458789"/>
                    <a:gd name="connsiteY29" fmla="*/ 2678022 h 6470468"/>
                    <a:gd name="connsiteX30" fmla="*/ 2164579 w 4458789"/>
                    <a:gd name="connsiteY30" fmla="*/ 2690902 h 6470468"/>
                    <a:gd name="connsiteX31" fmla="*/ 2115322 w 4458789"/>
                    <a:gd name="connsiteY31" fmla="*/ 2820897 h 6470468"/>
                    <a:gd name="connsiteX32" fmla="*/ 2011680 w 4458789"/>
                    <a:gd name="connsiteY32" fmla="*/ 2934788 h 6470468"/>
                    <a:gd name="connsiteX33" fmla="*/ 2194560 w 4458789"/>
                    <a:gd name="connsiteY33" fmla="*/ 3082834 h 6470468"/>
                    <a:gd name="connsiteX34" fmla="*/ 2394858 w 4458789"/>
                    <a:gd name="connsiteY34" fmla="*/ 3117668 h 6470468"/>
                    <a:gd name="connsiteX35" fmla="*/ 2377440 w 4458789"/>
                    <a:gd name="connsiteY35" fmla="*/ 3335383 h 6470468"/>
                    <a:gd name="connsiteX36" fmla="*/ 2377440 w 4458789"/>
                    <a:gd name="connsiteY36" fmla="*/ 3335383 h 6470468"/>
                    <a:gd name="connsiteX37" fmla="*/ 2333898 w 4458789"/>
                    <a:gd name="connsiteY37" fmla="*/ 3640183 h 6470468"/>
                    <a:gd name="connsiteX38" fmla="*/ 2290355 w 4458789"/>
                    <a:gd name="connsiteY38" fmla="*/ 3875314 h 6470468"/>
                    <a:gd name="connsiteX39" fmla="*/ 2595155 w 4458789"/>
                    <a:gd name="connsiteY39" fmla="*/ 3857897 h 6470468"/>
                    <a:gd name="connsiteX40" fmla="*/ 2891246 w 4458789"/>
                    <a:gd name="connsiteY40" fmla="*/ 3744685 h 6470468"/>
                    <a:gd name="connsiteX41" fmla="*/ 2891155 w 4458789"/>
                    <a:gd name="connsiteY41" fmla="*/ 3215186 h 6470468"/>
                    <a:gd name="connsiteX42" fmla="*/ 2772547 w 4458789"/>
                    <a:gd name="connsiteY42" fmla="*/ 3039972 h 6470468"/>
                    <a:gd name="connsiteX43" fmla="*/ 2704284 w 4458789"/>
                    <a:gd name="connsiteY43" fmla="*/ 2897097 h 6470468"/>
                    <a:gd name="connsiteX44" fmla="*/ 2508069 w 4458789"/>
                    <a:gd name="connsiteY44" fmla="*/ 2717074 h 6470468"/>
                    <a:gd name="connsiteX45" fmla="*/ 2638698 w 4458789"/>
                    <a:gd name="connsiteY45" fmla="*/ 2577737 h 6470468"/>
                    <a:gd name="connsiteX46" fmla="*/ 2978332 w 4458789"/>
                    <a:gd name="connsiteY46" fmla="*/ 2333897 h 6470468"/>
                    <a:gd name="connsiteX47" fmla="*/ 2987040 w 4458789"/>
                    <a:gd name="connsiteY47" fmla="*/ 2159725 h 6470468"/>
                    <a:gd name="connsiteX48" fmla="*/ 3344092 w 4458789"/>
                    <a:gd name="connsiteY48" fmla="*/ 1672045 h 6470468"/>
                    <a:gd name="connsiteX49" fmla="*/ 3544389 w 4458789"/>
                    <a:gd name="connsiteY49" fmla="*/ 1863634 h 6470468"/>
                    <a:gd name="connsiteX50" fmla="*/ 3962400 w 4458789"/>
                    <a:gd name="connsiteY50" fmla="*/ 1419497 h 6470468"/>
                    <a:gd name="connsiteX51" fmla="*/ 4458789 w 4458789"/>
                    <a:gd name="connsiteY51" fmla="*/ 374468 h 6470468"/>
                    <a:gd name="connsiteX52" fmla="*/ 4415246 w 4458789"/>
                    <a:gd name="connsiteY52" fmla="*/ 0 h 6470468"/>
                    <a:gd name="connsiteX53" fmla="*/ 17418 w 4458789"/>
                    <a:gd name="connsiteY53" fmla="*/ 17417 h 6470468"/>
                    <a:gd name="connsiteX54" fmla="*/ 0 w 4458789"/>
                    <a:gd name="connsiteY54"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404983 w 4458789"/>
                    <a:gd name="connsiteY19" fmla="*/ 2708456 h 6470468"/>
                    <a:gd name="connsiteX20" fmla="*/ 1454922 w 4458789"/>
                    <a:gd name="connsiteY20" fmla="*/ 2736759 h 6470468"/>
                    <a:gd name="connsiteX21" fmla="*/ 1448572 w 4458789"/>
                    <a:gd name="connsiteY21" fmla="*/ 2774859 h 6470468"/>
                    <a:gd name="connsiteX22" fmla="*/ 1357675 w 4458789"/>
                    <a:gd name="connsiteY22" fmla="*/ 2829515 h 6470468"/>
                    <a:gd name="connsiteX23" fmla="*/ 1394597 w 4458789"/>
                    <a:gd name="connsiteY23" fmla="*/ 2863759 h 6470468"/>
                    <a:gd name="connsiteX24" fmla="*/ 1550172 w 4458789"/>
                    <a:gd name="connsiteY24" fmla="*/ 2790734 h 6470468"/>
                    <a:gd name="connsiteX25" fmla="*/ 1651772 w 4458789"/>
                    <a:gd name="connsiteY25" fmla="*/ 2703422 h 6470468"/>
                    <a:gd name="connsiteX26" fmla="*/ 1810522 w 4458789"/>
                    <a:gd name="connsiteY26" fmla="*/ 2636747 h 6470468"/>
                    <a:gd name="connsiteX27" fmla="*/ 1908947 w 4458789"/>
                    <a:gd name="connsiteY27" fmla="*/ 2627222 h 6470468"/>
                    <a:gd name="connsiteX28" fmla="*/ 1952218 w 4458789"/>
                    <a:gd name="connsiteY28" fmla="*/ 2602275 h 6470468"/>
                    <a:gd name="connsiteX29" fmla="*/ 2020072 w 4458789"/>
                    <a:gd name="connsiteY29" fmla="*/ 2662147 h 6470468"/>
                    <a:gd name="connsiteX30" fmla="*/ 2089922 w 4458789"/>
                    <a:gd name="connsiteY30" fmla="*/ 2678022 h 6470468"/>
                    <a:gd name="connsiteX31" fmla="*/ 2164579 w 4458789"/>
                    <a:gd name="connsiteY31" fmla="*/ 2690902 h 6470468"/>
                    <a:gd name="connsiteX32" fmla="*/ 2115322 w 4458789"/>
                    <a:gd name="connsiteY32" fmla="*/ 2820897 h 6470468"/>
                    <a:gd name="connsiteX33" fmla="*/ 2011680 w 4458789"/>
                    <a:gd name="connsiteY33" fmla="*/ 2934788 h 6470468"/>
                    <a:gd name="connsiteX34" fmla="*/ 2194560 w 4458789"/>
                    <a:gd name="connsiteY34" fmla="*/ 3082834 h 6470468"/>
                    <a:gd name="connsiteX35" fmla="*/ 2394858 w 4458789"/>
                    <a:gd name="connsiteY35" fmla="*/ 3117668 h 6470468"/>
                    <a:gd name="connsiteX36" fmla="*/ 2377440 w 4458789"/>
                    <a:gd name="connsiteY36" fmla="*/ 3335383 h 6470468"/>
                    <a:gd name="connsiteX37" fmla="*/ 2377440 w 4458789"/>
                    <a:gd name="connsiteY37" fmla="*/ 3335383 h 6470468"/>
                    <a:gd name="connsiteX38" fmla="*/ 2333898 w 4458789"/>
                    <a:gd name="connsiteY38" fmla="*/ 3640183 h 6470468"/>
                    <a:gd name="connsiteX39" fmla="*/ 2290355 w 4458789"/>
                    <a:gd name="connsiteY39" fmla="*/ 3875314 h 6470468"/>
                    <a:gd name="connsiteX40" fmla="*/ 2595155 w 4458789"/>
                    <a:gd name="connsiteY40" fmla="*/ 3857897 h 6470468"/>
                    <a:gd name="connsiteX41" fmla="*/ 2891246 w 4458789"/>
                    <a:gd name="connsiteY41" fmla="*/ 3744685 h 6470468"/>
                    <a:gd name="connsiteX42" fmla="*/ 2891155 w 4458789"/>
                    <a:gd name="connsiteY42" fmla="*/ 3215186 h 6470468"/>
                    <a:gd name="connsiteX43" fmla="*/ 2772547 w 4458789"/>
                    <a:gd name="connsiteY43" fmla="*/ 3039972 h 6470468"/>
                    <a:gd name="connsiteX44" fmla="*/ 2704284 w 4458789"/>
                    <a:gd name="connsiteY44" fmla="*/ 2897097 h 6470468"/>
                    <a:gd name="connsiteX45" fmla="*/ 2508069 w 4458789"/>
                    <a:gd name="connsiteY45" fmla="*/ 2717074 h 6470468"/>
                    <a:gd name="connsiteX46" fmla="*/ 2638698 w 4458789"/>
                    <a:gd name="connsiteY46" fmla="*/ 2577737 h 6470468"/>
                    <a:gd name="connsiteX47" fmla="*/ 2978332 w 4458789"/>
                    <a:gd name="connsiteY47" fmla="*/ 2333897 h 6470468"/>
                    <a:gd name="connsiteX48" fmla="*/ 2987040 w 4458789"/>
                    <a:gd name="connsiteY48" fmla="*/ 2159725 h 6470468"/>
                    <a:gd name="connsiteX49" fmla="*/ 3344092 w 4458789"/>
                    <a:gd name="connsiteY49" fmla="*/ 1672045 h 6470468"/>
                    <a:gd name="connsiteX50" fmla="*/ 3544389 w 4458789"/>
                    <a:gd name="connsiteY50" fmla="*/ 1863634 h 6470468"/>
                    <a:gd name="connsiteX51" fmla="*/ 3962400 w 4458789"/>
                    <a:gd name="connsiteY51" fmla="*/ 1419497 h 6470468"/>
                    <a:gd name="connsiteX52" fmla="*/ 4458789 w 4458789"/>
                    <a:gd name="connsiteY52" fmla="*/ 374468 h 6470468"/>
                    <a:gd name="connsiteX53" fmla="*/ 4415246 w 4458789"/>
                    <a:gd name="connsiteY53" fmla="*/ 0 h 6470468"/>
                    <a:gd name="connsiteX54" fmla="*/ 17418 w 4458789"/>
                    <a:gd name="connsiteY54" fmla="*/ 17417 h 6470468"/>
                    <a:gd name="connsiteX55" fmla="*/ 0 w 4458789"/>
                    <a:gd name="connsiteY55"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431109 w 4458789"/>
                    <a:gd name="connsiteY18" fmla="*/ 2627222 h 6470468"/>
                    <a:gd name="connsiteX19" fmla="*/ 1393372 w 4458789"/>
                    <a:gd name="connsiteY19" fmla="*/ 2647405 h 6470468"/>
                    <a:gd name="connsiteX20" fmla="*/ 1404983 w 4458789"/>
                    <a:gd name="connsiteY20" fmla="*/ 2708456 h 6470468"/>
                    <a:gd name="connsiteX21" fmla="*/ 1454922 w 4458789"/>
                    <a:gd name="connsiteY21" fmla="*/ 2736759 h 6470468"/>
                    <a:gd name="connsiteX22" fmla="*/ 1448572 w 4458789"/>
                    <a:gd name="connsiteY22" fmla="*/ 2774859 h 6470468"/>
                    <a:gd name="connsiteX23" fmla="*/ 1357675 w 4458789"/>
                    <a:gd name="connsiteY23" fmla="*/ 2829515 h 6470468"/>
                    <a:gd name="connsiteX24" fmla="*/ 1394597 w 4458789"/>
                    <a:gd name="connsiteY24" fmla="*/ 2863759 h 6470468"/>
                    <a:gd name="connsiteX25" fmla="*/ 1550172 w 4458789"/>
                    <a:gd name="connsiteY25" fmla="*/ 2790734 h 6470468"/>
                    <a:gd name="connsiteX26" fmla="*/ 1651772 w 4458789"/>
                    <a:gd name="connsiteY26" fmla="*/ 2703422 h 6470468"/>
                    <a:gd name="connsiteX27" fmla="*/ 1810522 w 4458789"/>
                    <a:gd name="connsiteY27" fmla="*/ 2636747 h 6470468"/>
                    <a:gd name="connsiteX28" fmla="*/ 1908947 w 4458789"/>
                    <a:gd name="connsiteY28" fmla="*/ 2627222 h 6470468"/>
                    <a:gd name="connsiteX29" fmla="*/ 1952218 w 4458789"/>
                    <a:gd name="connsiteY29" fmla="*/ 2602275 h 6470468"/>
                    <a:gd name="connsiteX30" fmla="*/ 2020072 w 4458789"/>
                    <a:gd name="connsiteY30" fmla="*/ 2662147 h 6470468"/>
                    <a:gd name="connsiteX31" fmla="*/ 2089922 w 4458789"/>
                    <a:gd name="connsiteY31" fmla="*/ 2678022 h 6470468"/>
                    <a:gd name="connsiteX32" fmla="*/ 2164579 w 4458789"/>
                    <a:gd name="connsiteY32" fmla="*/ 2690902 h 6470468"/>
                    <a:gd name="connsiteX33" fmla="*/ 2115322 w 4458789"/>
                    <a:gd name="connsiteY33" fmla="*/ 2820897 h 6470468"/>
                    <a:gd name="connsiteX34" fmla="*/ 2011680 w 4458789"/>
                    <a:gd name="connsiteY34" fmla="*/ 2934788 h 6470468"/>
                    <a:gd name="connsiteX35" fmla="*/ 2194560 w 4458789"/>
                    <a:gd name="connsiteY35" fmla="*/ 3082834 h 6470468"/>
                    <a:gd name="connsiteX36" fmla="*/ 2394858 w 4458789"/>
                    <a:gd name="connsiteY36" fmla="*/ 3117668 h 6470468"/>
                    <a:gd name="connsiteX37" fmla="*/ 2377440 w 4458789"/>
                    <a:gd name="connsiteY37" fmla="*/ 3335383 h 6470468"/>
                    <a:gd name="connsiteX38" fmla="*/ 2377440 w 4458789"/>
                    <a:gd name="connsiteY38" fmla="*/ 3335383 h 6470468"/>
                    <a:gd name="connsiteX39" fmla="*/ 2333898 w 4458789"/>
                    <a:gd name="connsiteY39" fmla="*/ 3640183 h 6470468"/>
                    <a:gd name="connsiteX40" fmla="*/ 2290355 w 4458789"/>
                    <a:gd name="connsiteY40" fmla="*/ 3875314 h 6470468"/>
                    <a:gd name="connsiteX41" fmla="*/ 2595155 w 4458789"/>
                    <a:gd name="connsiteY41" fmla="*/ 3857897 h 6470468"/>
                    <a:gd name="connsiteX42" fmla="*/ 2891246 w 4458789"/>
                    <a:gd name="connsiteY42" fmla="*/ 3744685 h 6470468"/>
                    <a:gd name="connsiteX43" fmla="*/ 2891155 w 4458789"/>
                    <a:gd name="connsiteY43" fmla="*/ 3215186 h 6470468"/>
                    <a:gd name="connsiteX44" fmla="*/ 2772547 w 4458789"/>
                    <a:gd name="connsiteY44" fmla="*/ 3039972 h 6470468"/>
                    <a:gd name="connsiteX45" fmla="*/ 2704284 w 4458789"/>
                    <a:gd name="connsiteY45" fmla="*/ 2897097 h 6470468"/>
                    <a:gd name="connsiteX46" fmla="*/ 2508069 w 4458789"/>
                    <a:gd name="connsiteY46" fmla="*/ 2717074 h 6470468"/>
                    <a:gd name="connsiteX47" fmla="*/ 2638698 w 4458789"/>
                    <a:gd name="connsiteY47" fmla="*/ 2577737 h 6470468"/>
                    <a:gd name="connsiteX48" fmla="*/ 2978332 w 4458789"/>
                    <a:gd name="connsiteY48" fmla="*/ 2333897 h 6470468"/>
                    <a:gd name="connsiteX49" fmla="*/ 2987040 w 4458789"/>
                    <a:gd name="connsiteY49" fmla="*/ 2159725 h 6470468"/>
                    <a:gd name="connsiteX50" fmla="*/ 3344092 w 4458789"/>
                    <a:gd name="connsiteY50" fmla="*/ 1672045 h 6470468"/>
                    <a:gd name="connsiteX51" fmla="*/ 3544389 w 4458789"/>
                    <a:gd name="connsiteY51" fmla="*/ 1863634 h 6470468"/>
                    <a:gd name="connsiteX52" fmla="*/ 3962400 w 4458789"/>
                    <a:gd name="connsiteY52" fmla="*/ 1419497 h 6470468"/>
                    <a:gd name="connsiteX53" fmla="*/ 4458789 w 4458789"/>
                    <a:gd name="connsiteY53" fmla="*/ 374468 h 6470468"/>
                    <a:gd name="connsiteX54" fmla="*/ 4415246 w 4458789"/>
                    <a:gd name="connsiteY54" fmla="*/ 0 h 6470468"/>
                    <a:gd name="connsiteX55" fmla="*/ 17418 w 4458789"/>
                    <a:gd name="connsiteY55" fmla="*/ 17417 h 6470468"/>
                    <a:gd name="connsiteX56" fmla="*/ 0 w 4458789"/>
                    <a:gd name="connsiteY56"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584598 w 4458789"/>
                    <a:gd name="connsiteY17" fmla="*/ 2464298 h 6470468"/>
                    <a:gd name="connsiteX18" fmla="*/ 1431109 w 4458789"/>
                    <a:gd name="connsiteY18" fmla="*/ 2627222 h 6470468"/>
                    <a:gd name="connsiteX19" fmla="*/ 1393372 w 4458789"/>
                    <a:gd name="connsiteY19" fmla="*/ 2647405 h 6470468"/>
                    <a:gd name="connsiteX20" fmla="*/ 1404983 w 4458789"/>
                    <a:gd name="connsiteY20" fmla="*/ 2708456 h 6470468"/>
                    <a:gd name="connsiteX21" fmla="*/ 1454922 w 4458789"/>
                    <a:gd name="connsiteY21" fmla="*/ 2736759 h 6470468"/>
                    <a:gd name="connsiteX22" fmla="*/ 1448572 w 4458789"/>
                    <a:gd name="connsiteY22" fmla="*/ 2774859 h 6470468"/>
                    <a:gd name="connsiteX23" fmla="*/ 1357675 w 4458789"/>
                    <a:gd name="connsiteY23" fmla="*/ 2829515 h 6470468"/>
                    <a:gd name="connsiteX24" fmla="*/ 1394597 w 4458789"/>
                    <a:gd name="connsiteY24" fmla="*/ 2863759 h 6470468"/>
                    <a:gd name="connsiteX25" fmla="*/ 1550172 w 4458789"/>
                    <a:gd name="connsiteY25" fmla="*/ 2790734 h 6470468"/>
                    <a:gd name="connsiteX26" fmla="*/ 1651772 w 4458789"/>
                    <a:gd name="connsiteY26" fmla="*/ 2703422 h 6470468"/>
                    <a:gd name="connsiteX27" fmla="*/ 1810522 w 4458789"/>
                    <a:gd name="connsiteY27" fmla="*/ 2636747 h 6470468"/>
                    <a:gd name="connsiteX28" fmla="*/ 1908947 w 4458789"/>
                    <a:gd name="connsiteY28" fmla="*/ 2627222 h 6470468"/>
                    <a:gd name="connsiteX29" fmla="*/ 1952218 w 4458789"/>
                    <a:gd name="connsiteY29" fmla="*/ 2602275 h 6470468"/>
                    <a:gd name="connsiteX30" fmla="*/ 2020072 w 4458789"/>
                    <a:gd name="connsiteY30" fmla="*/ 2662147 h 6470468"/>
                    <a:gd name="connsiteX31" fmla="*/ 2089922 w 4458789"/>
                    <a:gd name="connsiteY31" fmla="*/ 2678022 h 6470468"/>
                    <a:gd name="connsiteX32" fmla="*/ 2164579 w 4458789"/>
                    <a:gd name="connsiteY32" fmla="*/ 2690902 h 6470468"/>
                    <a:gd name="connsiteX33" fmla="*/ 2115322 w 4458789"/>
                    <a:gd name="connsiteY33" fmla="*/ 2820897 h 6470468"/>
                    <a:gd name="connsiteX34" fmla="*/ 2011680 w 4458789"/>
                    <a:gd name="connsiteY34" fmla="*/ 2934788 h 6470468"/>
                    <a:gd name="connsiteX35" fmla="*/ 2194560 w 4458789"/>
                    <a:gd name="connsiteY35" fmla="*/ 3082834 h 6470468"/>
                    <a:gd name="connsiteX36" fmla="*/ 2394858 w 4458789"/>
                    <a:gd name="connsiteY36" fmla="*/ 3117668 h 6470468"/>
                    <a:gd name="connsiteX37" fmla="*/ 2377440 w 4458789"/>
                    <a:gd name="connsiteY37" fmla="*/ 3335383 h 6470468"/>
                    <a:gd name="connsiteX38" fmla="*/ 2377440 w 4458789"/>
                    <a:gd name="connsiteY38" fmla="*/ 3335383 h 6470468"/>
                    <a:gd name="connsiteX39" fmla="*/ 2333898 w 4458789"/>
                    <a:gd name="connsiteY39" fmla="*/ 3640183 h 6470468"/>
                    <a:gd name="connsiteX40" fmla="*/ 2290355 w 4458789"/>
                    <a:gd name="connsiteY40" fmla="*/ 3875314 h 6470468"/>
                    <a:gd name="connsiteX41" fmla="*/ 2595155 w 4458789"/>
                    <a:gd name="connsiteY41" fmla="*/ 3857897 h 6470468"/>
                    <a:gd name="connsiteX42" fmla="*/ 2891246 w 4458789"/>
                    <a:gd name="connsiteY42" fmla="*/ 3744685 h 6470468"/>
                    <a:gd name="connsiteX43" fmla="*/ 2891155 w 4458789"/>
                    <a:gd name="connsiteY43" fmla="*/ 3215186 h 6470468"/>
                    <a:gd name="connsiteX44" fmla="*/ 2772547 w 4458789"/>
                    <a:gd name="connsiteY44" fmla="*/ 3039972 h 6470468"/>
                    <a:gd name="connsiteX45" fmla="*/ 2704284 w 4458789"/>
                    <a:gd name="connsiteY45" fmla="*/ 2897097 h 6470468"/>
                    <a:gd name="connsiteX46" fmla="*/ 2508069 w 4458789"/>
                    <a:gd name="connsiteY46" fmla="*/ 2717074 h 6470468"/>
                    <a:gd name="connsiteX47" fmla="*/ 2638698 w 4458789"/>
                    <a:gd name="connsiteY47" fmla="*/ 2577737 h 6470468"/>
                    <a:gd name="connsiteX48" fmla="*/ 2978332 w 4458789"/>
                    <a:gd name="connsiteY48" fmla="*/ 2333897 h 6470468"/>
                    <a:gd name="connsiteX49" fmla="*/ 2987040 w 4458789"/>
                    <a:gd name="connsiteY49" fmla="*/ 2159725 h 6470468"/>
                    <a:gd name="connsiteX50" fmla="*/ 3344092 w 4458789"/>
                    <a:gd name="connsiteY50" fmla="*/ 1672045 h 6470468"/>
                    <a:gd name="connsiteX51" fmla="*/ 3544389 w 4458789"/>
                    <a:gd name="connsiteY51" fmla="*/ 1863634 h 6470468"/>
                    <a:gd name="connsiteX52" fmla="*/ 3962400 w 4458789"/>
                    <a:gd name="connsiteY52" fmla="*/ 1419497 h 6470468"/>
                    <a:gd name="connsiteX53" fmla="*/ 4458789 w 4458789"/>
                    <a:gd name="connsiteY53" fmla="*/ 374468 h 6470468"/>
                    <a:gd name="connsiteX54" fmla="*/ 4415246 w 4458789"/>
                    <a:gd name="connsiteY54" fmla="*/ 0 h 6470468"/>
                    <a:gd name="connsiteX55" fmla="*/ 17418 w 4458789"/>
                    <a:gd name="connsiteY55" fmla="*/ 17417 h 6470468"/>
                    <a:gd name="connsiteX56" fmla="*/ 0 w 4458789"/>
                    <a:gd name="connsiteY56"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518512 w 4458789"/>
                    <a:gd name="connsiteY16" fmla="*/ 2368913 h 6470468"/>
                    <a:gd name="connsiteX17" fmla="*/ 1584598 w 4458789"/>
                    <a:gd name="connsiteY17" fmla="*/ 2464298 h 6470468"/>
                    <a:gd name="connsiteX18" fmla="*/ 1431109 w 4458789"/>
                    <a:gd name="connsiteY18" fmla="*/ 2627222 h 6470468"/>
                    <a:gd name="connsiteX19" fmla="*/ 1393372 w 4458789"/>
                    <a:gd name="connsiteY19" fmla="*/ 2647405 h 6470468"/>
                    <a:gd name="connsiteX20" fmla="*/ 1404983 w 4458789"/>
                    <a:gd name="connsiteY20" fmla="*/ 2708456 h 6470468"/>
                    <a:gd name="connsiteX21" fmla="*/ 1454922 w 4458789"/>
                    <a:gd name="connsiteY21" fmla="*/ 2736759 h 6470468"/>
                    <a:gd name="connsiteX22" fmla="*/ 1448572 w 4458789"/>
                    <a:gd name="connsiteY22" fmla="*/ 2774859 h 6470468"/>
                    <a:gd name="connsiteX23" fmla="*/ 1357675 w 4458789"/>
                    <a:gd name="connsiteY23" fmla="*/ 2829515 h 6470468"/>
                    <a:gd name="connsiteX24" fmla="*/ 1394597 w 4458789"/>
                    <a:gd name="connsiteY24" fmla="*/ 2863759 h 6470468"/>
                    <a:gd name="connsiteX25" fmla="*/ 1550172 w 4458789"/>
                    <a:gd name="connsiteY25" fmla="*/ 2790734 h 6470468"/>
                    <a:gd name="connsiteX26" fmla="*/ 1651772 w 4458789"/>
                    <a:gd name="connsiteY26" fmla="*/ 2703422 h 6470468"/>
                    <a:gd name="connsiteX27" fmla="*/ 1810522 w 4458789"/>
                    <a:gd name="connsiteY27" fmla="*/ 2636747 h 6470468"/>
                    <a:gd name="connsiteX28" fmla="*/ 1908947 w 4458789"/>
                    <a:gd name="connsiteY28" fmla="*/ 2627222 h 6470468"/>
                    <a:gd name="connsiteX29" fmla="*/ 1952218 w 4458789"/>
                    <a:gd name="connsiteY29" fmla="*/ 2602275 h 6470468"/>
                    <a:gd name="connsiteX30" fmla="*/ 2020072 w 4458789"/>
                    <a:gd name="connsiteY30" fmla="*/ 2662147 h 6470468"/>
                    <a:gd name="connsiteX31" fmla="*/ 2089922 w 4458789"/>
                    <a:gd name="connsiteY31" fmla="*/ 2678022 h 6470468"/>
                    <a:gd name="connsiteX32" fmla="*/ 2164579 w 4458789"/>
                    <a:gd name="connsiteY32" fmla="*/ 2690902 h 6470468"/>
                    <a:gd name="connsiteX33" fmla="*/ 2115322 w 4458789"/>
                    <a:gd name="connsiteY33" fmla="*/ 2820897 h 6470468"/>
                    <a:gd name="connsiteX34" fmla="*/ 2011680 w 4458789"/>
                    <a:gd name="connsiteY34" fmla="*/ 2934788 h 6470468"/>
                    <a:gd name="connsiteX35" fmla="*/ 2194560 w 4458789"/>
                    <a:gd name="connsiteY35" fmla="*/ 3082834 h 6470468"/>
                    <a:gd name="connsiteX36" fmla="*/ 2394858 w 4458789"/>
                    <a:gd name="connsiteY36" fmla="*/ 3117668 h 6470468"/>
                    <a:gd name="connsiteX37" fmla="*/ 2377440 w 4458789"/>
                    <a:gd name="connsiteY37" fmla="*/ 3335383 h 6470468"/>
                    <a:gd name="connsiteX38" fmla="*/ 2377440 w 4458789"/>
                    <a:gd name="connsiteY38" fmla="*/ 3335383 h 6470468"/>
                    <a:gd name="connsiteX39" fmla="*/ 2333898 w 4458789"/>
                    <a:gd name="connsiteY39" fmla="*/ 3640183 h 6470468"/>
                    <a:gd name="connsiteX40" fmla="*/ 2290355 w 4458789"/>
                    <a:gd name="connsiteY40" fmla="*/ 3875314 h 6470468"/>
                    <a:gd name="connsiteX41" fmla="*/ 2595155 w 4458789"/>
                    <a:gd name="connsiteY41" fmla="*/ 3857897 h 6470468"/>
                    <a:gd name="connsiteX42" fmla="*/ 2891246 w 4458789"/>
                    <a:gd name="connsiteY42" fmla="*/ 3744685 h 6470468"/>
                    <a:gd name="connsiteX43" fmla="*/ 2891155 w 4458789"/>
                    <a:gd name="connsiteY43" fmla="*/ 3215186 h 6470468"/>
                    <a:gd name="connsiteX44" fmla="*/ 2772547 w 4458789"/>
                    <a:gd name="connsiteY44" fmla="*/ 3039972 h 6470468"/>
                    <a:gd name="connsiteX45" fmla="*/ 2704284 w 4458789"/>
                    <a:gd name="connsiteY45" fmla="*/ 2897097 h 6470468"/>
                    <a:gd name="connsiteX46" fmla="*/ 2508069 w 4458789"/>
                    <a:gd name="connsiteY46" fmla="*/ 2717074 h 6470468"/>
                    <a:gd name="connsiteX47" fmla="*/ 2638698 w 4458789"/>
                    <a:gd name="connsiteY47" fmla="*/ 2577737 h 6470468"/>
                    <a:gd name="connsiteX48" fmla="*/ 2978332 w 4458789"/>
                    <a:gd name="connsiteY48" fmla="*/ 2333897 h 6470468"/>
                    <a:gd name="connsiteX49" fmla="*/ 2987040 w 4458789"/>
                    <a:gd name="connsiteY49" fmla="*/ 2159725 h 6470468"/>
                    <a:gd name="connsiteX50" fmla="*/ 3344092 w 4458789"/>
                    <a:gd name="connsiteY50" fmla="*/ 1672045 h 6470468"/>
                    <a:gd name="connsiteX51" fmla="*/ 3544389 w 4458789"/>
                    <a:gd name="connsiteY51" fmla="*/ 1863634 h 6470468"/>
                    <a:gd name="connsiteX52" fmla="*/ 3962400 w 4458789"/>
                    <a:gd name="connsiteY52" fmla="*/ 1419497 h 6470468"/>
                    <a:gd name="connsiteX53" fmla="*/ 4458789 w 4458789"/>
                    <a:gd name="connsiteY53" fmla="*/ 374468 h 6470468"/>
                    <a:gd name="connsiteX54" fmla="*/ 4415246 w 4458789"/>
                    <a:gd name="connsiteY54" fmla="*/ 0 h 6470468"/>
                    <a:gd name="connsiteX55" fmla="*/ 17418 w 4458789"/>
                    <a:gd name="connsiteY55" fmla="*/ 17417 h 6470468"/>
                    <a:gd name="connsiteX56" fmla="*/ 0 w 4458789"/>
                    <a:gd name="connsiteY56"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04122 w 4458789"/>
                    <a:gd name="connsiteY16" fmla="*/ 2358934 h 6470468"/>
                    <a:gd name="connsiteX17" fmla="*/ 1518512 w 4458789"/>
                    <a:gd name="connsiteY17" fmla="*/ 2368913 h 6470468"/>
                    <a:gd name="connsiteX18" fmla="*/ 1584598 w 4458789"/>
                    <a:gd name="connsiteY18" fmla="*/ 2464298 h 6470468"/>
                    <a:gd name="connsiteX19" fmla="*/ 1431109 w 4458789"/>
                    <a:gd name="connsiteY19" fmla="*/ 2627222 h 6470468"/>
                    <a:gd name="connsiteX20" fmla="*/ 1393372 w 4458789"/>
                    <a:gd name="connsiteY20" fmla="*/ 2647405 h 6470468"/>
                    <a:gd name="connsiteX21" fmla="*/ 1404983 w 4458789"/>
                    <a:gd name="connsiteY21" fmla="*/ 2708456 h 6470468"/>
                    <a:gd name="connsiteX22" fmla="*/ 1454922 w 4458789"/>
                    <a:gd name="connsiteY22" fmla="*/ 2736759 h 6470468"/>
                    <a:gd name="connsiteX23" fmla="*/ 1448572 w 4458789"/>
                    <a:gd name="connsiteY23" fmla="*/ 2774859 h 6470468"/>
                    <a:gd name="connsiteX24" fmla="*/ 1357675 w 4458789"/>
                    <a:gd name="connsiteY24" fmla="*/ 2829515 h 6470468"/>
                    <a:gd name="connsiteX25" fmla="*/ 1394597 w 4458789"/>
                    <a:gd name="connsiteY25" fmla="*/ 2863759 h 6470468"/>
                    <a:gd name="connsiteX26" fmla="*/ 1550172 w 4458789"/>
                    <a:gd name="connsiteY26" fmla="*/ 2790734 h 6470468"/>
                    <a:gd name="connsiteX27" fmla="*/ 1651772 w 4458789"/>
                    <a:gd name="connsiteY27" fmla="*/ 2703422 h 6470468"/>
                    <a:gd name="connsiteX28" fmla="*/ 1810522 w 4458789"/>
                    <a:gd name="connsiteY28" fmla="*/ 2636747 h 6470468"/>
                    <a:gd name="connsiteX29" fmla="*/ 1908947 w 4458789"/>
                    <a:gd name="connsiteY29" fmla="*/ 2627222 h 6470468"/>
                    <a:gd name="connsiteX30" fmla="*/ 1952218 w 4458789"/>
                    <a:gd name="connsiteY30" fmla="*/ 2602275 h 6470468"/>
                    <a:gd name="connsiteX31" fmla="*/ 2020072 w 4458789"/>
                    <a:gd name="connsiteY31" fmla="*/ 2662147 h 6470468"/>
                    <a:gd name="connsiteX32" fmla="*/ 2089922 w 4458789"/>
                    <a:gd name="connsiteY32" fmla="*/ 2678022 h 6470468"/>
                    <a:gd name="connsiteX33" fmla="*/ 2164579 w 4458789"/>
                    <a:gd name="connsiteY33" fmla="*/ 2690902 h 6470468"/>
                    <a:gd name="connsiteX34" fmla="*/ 2115322 w 4458789"/>
                    <a:gd name="connsiteY34" fmla="*/ 2820897 h 6470468"/>
                    <a:gd name="connsiteX35" fmla="*/ 2011680 w 4458789"/>
                    <a:gd name="connsiteY35" fmla="*/ 2934788 h 6470468"/>
                    <a:gd name="connsiteX36" fmla="*/ 2194560 w 4458789"/>
                    <a:gd name="connsiteY36" fmla="*/ 3082834 h 6470468"/>
                    <a:gd name="connsiteX37" fmla="*/ 2394858 w 4458789"/>
                    <a:gd name="connsiteY37" fmla="*/ 3117668 h 6470468"/>
                    <a:gd name="connsiteX38" fmla="*/ 2377440 w 4458789"/>
                    <a:gd name="connsiteY38" fmla="*/ 3335383 h 6470468"/>
                    <a:gd name="connsiteX39" fmla="*/ 2377440 w 4458789"/>
                    <a:gd name="connsiteY39" fmla="*/ 3335383 h 6470468"/>
                    <a:gd name="connsiteX40" fmla="*/ 2333898 w 4458789"/>
                    <a:gd name="connsiteY40" fmla="*/ 3640183 h 6470468"/>
                    <a:gd name="connsiteX41" fmla="*/ 2290355 w 4458789"/>
                    <a:gd name="connsiteY41" fmla="*/ 3875314 h 6470468"/>
                    <a:gd name="connsiteX42" fmla="*/ 2595155 w 4458789"/>
                    <a:gd name="connsiteY42" fmla="*/ 3857897 h 6470468"/>
                    <a:gd name="connsiteX43" fmla="*/ 2891246 w 4458789"/>
                    <a:gd name="connsiteY43" fmla="*/ 3744685 h 6470468"/>
                    <a:gd name="connsiteX44" fmla="*/ 2891155 w 4458789"/>
                    <a:gd name="connsiteY44" fmla="*/ 3215186 h 6470468"/>
                    <a:gd name="connsiteX45" fmla="*/ 2772547 w 4458789"/>
                    <a:gd name="connsiteY45" fmla="*/ 3039972 h 6470468"/>
                    <a:gd name="connsiteX46" fmla="*/ 2704284 w 4458789"/>
                    <a:gd name="connsiteY46" fmla="*/ 2897097 h 6470468"/>
                    <a:gd name="connsiteX47" fmla="*/ 2508069 w 4458789"/>
                    <a:gd name="connsiteY47" fmla="*/ 2717074 h 6470468"/>
                    <a:gd name="connsiteX48" fmla="*/ 2638698 w 4458789"/>
                    <a:gd name="connsiteY48" fmla="*/ 2577737 h 6470468"/>
                    <a:gd name="connsiteX49" fmla="*/ 2978332 w 4458789"/>
                    <a:gd name="connsiteY49" fmla="*/ 2333897 h 6470468"/>
                    <a:gd name="connsiteX50" fmla="*/ 2987040 w 4458789"/>
                    <a:gd name="connsiteY50" fmla="*/ 2159725 h 6470468"/>
                    <a:gd name="connsiteX51" fmla="*/ 3344092 w 4458789"/>
                    <a:gd name="connsiteY51" fmla="*/ 1672045 h 6470468"/>
                    <a:gd name="connsiteX52" fmla="*/ 3544389 w 4458789"/>
                    <a:gd name="connsiteY52" fmla="*/ 1863634 h 6470468"/>
                    <a:gd name="connsiteX53" fmla="*/ 3962400 w 4458789"/>
                    <a:gd name="connsiteY53" fmla="*/ 1419497 h 6470468"/>
                    <a:gd name="connsiteX54" fmla="*/ 4458789 w 4458789"/>
                    <a:gd name="connsiteY54" fmla="*/ 374468 h 6470468"/>
                    <a:gd name="connsiteX55" fmla="*/ 4415246 w 4458789"/>
                    <a:gd name="connsiteY55" fmla="*/ 0 h 6470468"/>
                    <a:gd name="connsiteX56" fmla="*/ 17418 w 4458789"/>
                    <a:gd name="connsiteY56" fmla="*/ 17417 h 6470468"/>
                    <a:gd name="connsiteX57" fmla="*/ 0 w 4458789"/>
                    <a:gd name="connsiteY57"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256484 w 4458789"/>
                    <a:gd name="connsiteY16" fmla="*/ 2501809 h 6470468"/>
                    <a:gd name="connsiteX17" fmla="*/ 1404122 w 4458789"/>
                    <a:gd name="connsiteY17" fmla="*/ 2358934 h 6470468"/>
                    <a:gd name="connsiteX18" fmla="*/ 1518512 w 4458789"/>
                    <a:gd name="connsiteY18" fmla="*/ 2368913 h 6470468"/>
                    <a:gd name="connsiteX19" fmla="*/ 1584598 w 4458789"/>
                    <a:gd name="connsiteY19" fmla="*/ 2464298 h 6470468"/>
                    <a:gd name="connsiteX20" fmla="*/ 1431109 w 4458789"/>
                    <a:gd name="connsiteY20" fmla="*/ 2627222 h 6470468"/>
                    <a:gd name="connsiteX21" fmla="*/ 1393372 w 4458789"/>
                    <a:gd name="connsiteY21" fmla="*/ 2647405 h 6470468"/>
                    <a:gd name="connsiteX22" fmla="*/ 1404983 w 4458789"/>
                    <a:gd name="connsiteY22" fmla="*/ 2708456 h 6470468"/>
                    <a:gd name="connsiteX23" fmla="*/ 1454922 w 4458789"/>
                    <a:gd name="connsiteY23" fmla="*/ 2736759 h 6470468"/>
                    <a:gd name="connsiteX24" fmla="*/ 1448572 w 4458789"/>
                    <a:gd name="connsiteY24" fmla="*/ 2774859 h 6470468"/>
                    <a:gd name="connsiteX25" fmla="*/ 1357675 w 4458789"/>
                    <a:gd name="connsiteY25" fmla="*/ 2829515 h 6470468"/>
                    <a:gd name="connsiteX26" fmla="*/ 1394597 w 4458789"/>
                    <a:gd name="connsiteY26" fmla="*/ 2863759 h 6470468"/>
                    <a:gd name="connsiteX27" fmla="*/ 1550172 w 4458789"/>
                    <a:gd name="connsiteY27" fmla="*/ 2790734 h 6470468"/>
                    <a:gd name="connsiteX28" fmla="*/ 1651772 w 4458789"/>
                    <a:gd name="connsiteY28" fmla="*/ 2703422 h 6470468"/>
                    <a:gd name="connsiteX29" fmla="*/ 1810522 w 4458789"/>
                    <a:gd name="connsiteY29" fmla="*/ 2636747 h 6470468"/>
                    <a:gd name="connsiteX30" fmla="*/ 1908947 w 4458789"/>
                    <a:gd name="connsiteY30" fmla="*/ 2627222 h 6470468"/>
                    <a:gd name="connsiteX31" fmla="*/ 1952218 w 4458789"/>
                    <a:gd name="connsiteY31" fmla="*/ 2602275 h 6470468"/>
                    <a:gd name="connsiteX32" fmla="*/ 2020072 w 4458789"/>
                    <a:gd name="connsiteY32" fmla="*/ 2662147 h 6470468"/>
                    <a:gd name="connsiteX33" fmla="*/ 2089922 w 4458789"/>
                    <a:gd name="connsiteY33" fmla="*/ 2678022 h 6470468"/>
                    <a:gd name="connsiteX34" fmla="*/ 2164579 w 4458789"/>
                    <a:gd name="connsiteY34" fmla="*/ 2690902 h 6470468"/>
                    <a:gd name="connsiteX35" fmla="*/ 2115322 w 4458789"/>
                    <a:gd name="connsiteY35" fmla="*/ 2820897 h 6470468"/>
                    <a:gd name="connsiteX36" fmla="*/ 2011680 w 4458789"/>
                    <a:gd name="connsiteY36" fmla="*/ 2934788 h 6470468"/>
                    <a:gd name="connsiteX37" fmla="*/ 2194560 w 4458789"/>
                    <a:gd name="connsiteY37" fmla="*/ 3082834 h 6470468"/>
                    <a:gd name="connsiteX38" fmla="*/ 2394858 w 4458789"/>
                    <a:gd name="connsiteY38" fmla="*/ 3117668 h 6470468"/>
                    <a:gd name="connsiteX39" fmla="*/ 2377440 w 4458789"/>
                    <a:gd name="connsiteY39" fmla="*/ 3335383 h 6470468"/>
                    <a:gd name="connsiteX40" fmla="*/ 2377440 w 4458789"/>
                    <a:gd name="connsiteY40" fmla="*/ 3335383 h 6470468"/>
                    <a:gd name="connsiteX41" fmla="*/ 2333898 w 4458789"/>
                    <a:gd name="connsiteY41" fmla="*/ 3640183 h 6470468"/>
                    <a:gd name="connsiteX42" fmla="*/ 2290355 w 4458789"/>
                    <a:gd name="connsiteY42" fmla="*/ 3875314 h 6470468"/>
                    <a:gd name="connsiteX43" fmla="*/ 2595155 w 4458789"/>
                    <a:gd name="connsiteY43" fmla="*/ 3857897 h 6470468"/>
                    <a:gd name="connsiteX44" fmla="*/ 2891246 w 4458789"/>
                    <a:gd name="connsiteY44" fmla="*/ 3744685 h 6470468"/>
                    <a:gd name="connsiteX45" fmla="*/ 2891155 w 4458789"/>
                    <a:gd name="connsiteY45" fmla="*/ 3215186 h 6470468"/>
                    <a:gd name="connsiteX46" fmla="*/ 2772547 w 4458789"/>
                    <a:gd name="connsiteY46" fmla="*/ 3039972 h 6470468"/>
                    <a:gd name="connsiteX47" fmla="*/ 2704284 w 4458789"/>
                    <a:gd name="connsiteY47" fmla="*/ 2897097 h 6470468"/>
                    <a:gd name="connsiteX48" fmla="*/ 2508069 w 4458789"/>
                    <a:gd name="connsiteY48" fmla="*/ 2717074 h 6470468"/>
                    <a:gd name="connsiteX49" fmla="*/ 2638698 w 4458789"/>
                    <a:gd name="connsiteY49" fmla="*/ 2577737 h 6470468"/>
                    <a:gd name="connsiteX50" fmla="*/ 2978332 w 4458789"/>
                    <a:gd name="connsiteY50" fmla="*/ 2333897 h 6470468"/>
                    <a:gd name="connsiteX51" fmla="*/ 2987040 w 4458789"/>
                    <a:gd name="connsiteY51" fmla="*/ 2159725 h 6470468"/>
                    <a:gd name="connsiteX52" fmla="*/ 3344092 w 4458789"/>
                    <a:gd name="connsiteY52" fmla="*/ 1672045 h 6470468"/>
                    <a:gd name="connsiteX53" fmla="*/ 3544389 w 4458789"/>
                    <a:gd name="connsiteY53" fmla="*/ 1863634 h 6470468"/>
                    <a:gd name="connsiteX54" fmla="*/ 3962400 w 4458789"/>
                    <a:gd name="connsiteY54" fmla="*/ 1419497 h 6470468"/>
                    <a:gd name="connsiteX55" fmla="*/ 4458789 w 4458789"/>
                    <a:gd name="connsiteY55" fmla="*/ 374468 h 6470468"/>
                    <a:gd name="connsiteX56" fmla="*/ 4415246 w 4458789"/>
                    <a:gd name="connsiteY56" fmla="*/ 0 h 6470468"/>
                    <a:gd name="connsiteX57" fmla="*/ 17418 w 4458789"/>
                    <a:gd name="connsiteY57" fmla="*/ 17417 h 6470468"/>
                    <a:gd name="connsiteX58" fmla="*/ 0 w 4458789"/>
                    <a:gd name="connsiteY58"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74841 w 4458789"/>
                    <a:gd name="connsiteY15" fmla="*/ 2532652 h 6470468"/>
                    <a:gd name="connsiteX16" fmla="*/ 1256484 w 4458789"/>
                    <a:gd name="connsiteY16" fmla="*/ 2501809 h 6470468"/>
                    <a:gd name="connsiteX17" fmla="*/ 1404122 w 4458789"/>
                    <a:gd name="connsiteY17" fmla="*/ 2358934 h 6470468"/>
                    <a:gd name="connsiteX18" fmla="*/ 1518512 w 4458789"/>
                    <a:gd name="connsiteY18" fmla="*/ 2368913 h 6470468"/>
                    <a:gd name="connsiteX19" fmla="*/ 1584598 w 4458789"/>
                    <a:gd name="connsiteY19" fmla="*/ 2464298 h 6470468"/>
                    <a:gd name="connsiteX20" fmla="*/ 1431109 w 4458789"/>
                    <a:gd name="connsiteY20" fmla="*/ 2627222 h 6470468"/>
                    <a:gd name="connsiteX21" fmla="*/ 1393372 w 4458789"/>
                    <a:gd name="connsiteY21" fmla="*/ 2647405 h 6470468"/>
                    <a:gd name="connsiteX22" fmla="*/ 1404983 w 4458789"/>
                    <a:gd name="connsiteY22" fmla="*/ 2708456 h 6470468"/>
                    <a:gd name="connsiteX23" fmla="*/ 1454922 w 4458789"/>
                    <a:gd name="connsiteY23" fmla="*/ 2736759 h 6470468"/>
                    <a:gd name="connsiteX24" fmla="*/ 1448572 w 4458789"/>
                    <a:gd name="connsiteY24" fmla="*/ 2774859 h 6470468"/>
                    <a:gd name="connsiteX25" fmla="*/ 1357675 w 4458789"/>
                    <a:gd name="connsiteY25" fmla="*/ 2829515 h 6470468"/>
                    <a:gd name="connsiteX26" fmla="*/ 1394597 w 4458789"/>
                    <a:gd name="connsiteY26" fmla="*/ 2863759 h 6470468"/>
                    <a:gd name="connsiteX27" fmla="*/ 1550172 w 4458789"/>
                    <a:gd name="connsiteY27" fmla="*/ 2790734 h 6470468"/>
                    <a:gd name="connsiteX28" fmla="*/ 1651772 w 4458789"/>
                    <a:gd name="connsiteY28" fmla="*/ 2703422 h 6470468"/>
                    <a:gd name="connsiteX29" fmla="*/ 1810522 w 4458789"/>
                    <a:gd name="connsiteY29" fmla="*/ 2636747 h 6470468"/>
                    <a:gd name="connsiteX30" fmla="*/ 1908947 w 4458789"/>
                    <a:gd name="connsiteY30" fmla="*/ 2627222 h 6470468"/>
                    <a:gd name="connsiteX31" fmla="*/ 1952218 w 4458789"/>
                    <a:gd name="connsiteY31" fmla="*/ 2602275 h 6470468"/>
                    <a:gd name="connsiteX32" fmla="*/ 2020072 w 4458789"/>
                    <a:gd name="connsiteY32" fmla="*/ 2662147 h 6470468"/>
                    <a:gd name="connsiteX33" fmla="*/ 2089922 w 4458789"/>
                    <a:gd name="connsiteY33" fmla="*/ 2678022 h 6470468"/>
                    <a:gd name="connsiteX34" fmla="*/ 2164579 w 4458789"/>
                    <a:gd name="connsiteY34" fmla="*/ 2690902 h 6470468"/>
                    <a:gd name="connsiteX35" fmla="*/ 2115322 w 4458789"/>
                    <a:gd name="connsiteY35" fmla="*/ 2820897 h 6470468"/>
                    <a:gd name="connsiteX36" fmla="*/ 2011680 w 4458789"/>
                    <a:gd name="connsiteY36" fmla="*/ 2934788 h 6470468"/>
                    <a:gd name="connsiteX37" fmla="*/ 2194560 w 4458789"/>
                    <a:gd name="connsiteY37" fmla="*/ 3082834 h 6470468"/>
                    <a:gd name="connsiteX38" fmla="*/ 2394858 w 4458789"/>
                    <a:gd name="connsiteY38" fmla="*/ 3117668 h 6470468"/>
                    <a:gd name="connsiteX39" fmla="*/ 2377440 w 4458789"/>
                    <a:gd name="connsiteY39" fmla="*/ 3335383 h 6470468"/>
                    <a:gd name="connsiteX40" fmla="*/ 2377440 w 4458789"/>
                    <a:gd name="connsiteY40" fmla="*/ 3335383 h 6470468"/>
                    <a:gd name="connsiteX41" fmla="*/ 2333898 w 4458789"/>
                    <a:gd name="connsiteY41" fmla="*/ 3640183 h 6470468"/>
                    <a:gd name="connsiteX42" fmla="*/ 2290355 w 4458789"/>
                    <a:gd name="connsiteY42" fmla="*/ 3875314 h 6470468"/>
                    <a:gd name="connsiteX43" fmla="*/ 2595155 w 4458789"/>
                    <a:gd name="connsiteY43" fmla="*/ 3857897 h 6470468"/>
                    <a:gd name="connsiteX44" fmla="*/ 2891246 w 4458789"/>
                    <a:gd name="connsiteY44" fmla="*/ 3744685 h 6470468"/>
                    <a:gd name="connsiteX45" fmla="*/ 2891155 w 4458789"/>
                    <a:gd name="connsiteY45" fmla="*/ 3215186 h 6470468"/>
                    <a:gd name="connsiteX46" fmla="*/ 2772547 w 4458789"/>
                    <a:gd name="connsiteY46" fmla="*/ 3039972 h 6470468"/>
                    <a:gd name="connsiteX47" fmla="*/ 2704284 w 4458789"/>
                    <a:gd name="connsiteY47" fmla="*/ 2897097 h 6470468"/>
                    <a:gd name="connsiteX48" fmla="*/ 2508069 w 4458789"/>
                    <a:gd name="connsiteY48" fmla="*/ 2717074 h 6470468"/>
                    <a:gd name="connsiteX49" fmla="*/ 2638698 w 4458789"/>
                    <a:gd name="connsiteY49" fmla="*/ 2577737 h 6470468"/>
                    <a:gd name="connsiteX50" fmla="*/ 2978332 w 4458789"/>
                    <a:gd name="connsiteY50" fmla="*/ 2333897 h 6470468"/>
                    <a:gd name="connsiteX51" fmla="*/ 2987040 w 4458789"/>
                    <a:gd name="connsiteY51" fmla="*/ 2159725 h 6470468"/>
                    <a:gd name="connsiteX52" fmla="*/ 3344092 w 4458789"/>
                    <a:gd name="connsiteY52" fmla="*/ 1672045 h 6470468"/>
                    <a:gd name="connsiteX53" fmla="*/ 3544389 w 4458789"/>
                    <a:gd name="connsiteY53" fmla="*/ 1863634 h 6470468"/>
                    <a:gd name="connsiteX54" fmla="*/ 3962400 w 4458789"/>
                    <a:gd name="connsiteY54" fmla="*/ 1419497 h 6470468"/>
                    <a:gd name="connsiteX55" fmla="*/ 4458789 w 4458789"/>
                    <a:gd name="connsiteY55" fmla="*/ 374468 h 6470468"/>
                    <a:gd name="connsiteX56" fmla="*/ 4415246 w 4458789"/>
                    <a:gd name="connsiteY56" fmla="*/ 0 h 6470468"/>
                    <a:gd name="connsiteX57" fmla="*/ 17418 w 4458789"/>
                    <a:gd name="connsiteY57" fmla="*/ 17417 h 6470468"/>
                    <a:gd name="connsiteX58" fmla="*/ 0 w 4458789"/>
                    <a:gd name="connsiteY58"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743722 w 4458789"/>
                    <a:gd name="connsiteY13" fmla="*/ 2943134 h 6470468"/>
                    <a:gd name="connsiteX14" fmla="*/ 679269 w 4458789"/>
                    <a:gd name="connsiteY14" fmla="*/ 2804160 h 6470468"/>
                    <a:gd name="connsiteX15" fmla="*/ 940526 w 4458789"/>
                    <a:gd name="connsiteY15" fmla="*/ 2725783 h 6470468"/>
                    <a:gd name="connsiteX16" fmla="*/ 1174841 w 4458789"/>
                    <a:gd name="connsiteY16" fmla="*/ 2532652 h 6470468"/>
                    <a:gd name="connsiteX17" fmla="*/ 1256484 w 4458789"/>
                    <a:gd name="connsiteY17" fmla="*/ 2501809 h 6470468"/>
                    <a:gd name="connsiteX18" fmla="*/ 1404122 w 4458789"/>
                    <a:gd name="connsiteY18" fmla="*/ 2358934 h 6470468"/>
                    <a:gd name="connsiteX19" fmla="*/ 1518512 w 4458789"/>
                    <a:gd name="connsiteY19" fmla="*/ 2368913 h 6470468"/>
                    <a:gd name="connsiteX20" fmla="*/ 1584598 w 4458789"/>
                    <a:gd name="connsiteY20" fmla="*/ 2464298 h 6470468"/>
                    <a:gd name="connsiteX21" fmla="*/ 1431109 w 4458789"/>
                    <a:gd name="connsiteY21" fmla="*/ 2627222 h 6470468"/>
                    <a:gd name="connsiteX22" fmla="*/ 1393372 w 4458789"/>
                    <a:gd name="connsiteY22" fmla="*/ 2647405 h 6470468"/>
                    <a:gd name="connsiteX23" fmla="*/ 1404983 w 4458789"/>
                    <a:gd name="connsiteY23" fmla="*/ 2708456 h 6470468"/>
                    <a:gd name="connsiteX24" fmla="*/ 1454922 w 4458789"/>
                    <a:gd name="connsiteY24" fmla="*/ 2736759 h 6470468"/>
                    <a:gd name="connsiteX25" fmla="*/ 1448572 w 4458789"/>
                    <a:gd name="connsiteY25" fmla="*/ 2774859 h 6470468"/>
                    <a:gd name="connsiteX26" fmla="*/ 1357675 w 4458789"/>
                    <a:gd name="connsiteY26" fmla="*/ 2829515 h 6470468"/>
                    <a:gd name="connsiteX27" fmla="*/ 1394597 w 4458789"/>
                    <a:gd name="connsiteY27" fmla="*/ 2863759 h 6470468"/>
                    <a:gd name="connsiteX28" fmla="*/ 1550172 w 4458789"/>
                    <a:gd name="connsiteY28" fmla="*/ 2790734 h 6470468"/>
                    <a:gd name="connsiteX29" fmla="*/ 1651772 w 4458789"/>
                    <a:gd name="connsiteY29" fmla="*/ 2703422 h 6470468"/>
                    <a:gd name="connsiteX30" fmla="*/ 1810522 w 4458789"/>
                    <a:gd name="connsiteY30" fmla="*/ 2636747 h 6470468"/>
                    <a:gd name="connsiteX31" fmla="*/ 1908947 w 4458789"/>
                    <a:gd name="connsiteY31" fmla="*/ 2627222 h 6470468"/>
                    <a:gd name="connsiteX32" fmla="*/ 1952218 w 4458789"/>
                    <a:gd name="connsiteY32" fmla="*/ 2602275 h 6470468"/>
                    <a:gd name="connsiteX33" fmla="*/ 2020072 w 4458789"/>
                    <a:gd name="connsiteY33" fmla="*/ 2662147 h 6470468"/>
                    <a:gd name="connsiteX34" fmla="*/ 2089922 w 4458789"/>
                    <a:gd name="connsiteY34" fmla="*/ 2678022 h 6470468"/>
                    <a:gd name="connsiteX35" fmla="*/ 2164579 w 4458789"/>
                    <a:gd name="connsiteY35" fmla="*/ 2690902 h 6470468"/>
                    <a:gd name="connsiteX36" fmla="*/ 2115322 w 4458789"/>
                    <a:gd name="connsiteY36" fmla="*/ 2820897 h 6470468"/>
                    <a:gd name="connsiteX37" fmla="*/ 2011680 w 4458789"/>
                    <a:gd name="connsiteY37" fmla="*/ 2934788 h 6470468"/>
                    <a:gd name="connsiteX38" fmla="*/ 2194560 w 4458789"/>
                    <a:gd name="connsiteY38" fmla="*/ 3082834 h 6470468"/>
                    <a:gd name="connsiteX39" fmla="*/ 2394858 w 4458789"/>
                    <a:gd name="connsiteY39" fmla="*/ 3117668 h 6470468"/>
                    <a:gd name="connsiteX40" fmla="*/ 2377440 w 4458789"/>
                    <a:gd name="connsiteY40" fmla="*/ 3335383 h 6470468"/>
                    <a:gd name="connsiteX41" fmla="*/ 2377440 w 4458789"/>
                    <a:gd name="connsiteY41" fmla="*/ 3335383 h 6470468"/>
                    <a:gd name="connsiteX42" fmla="*/ 2333898 w 4458789"/>
                    <a:gd name="connsiteY42" fmla="*/ 3640183 h 6470468"/>
                    <a:gd name="connsiteX43" fmla="*/ 2290355 w 4458789"/>
                    <a:gd name="connsiteY43" fmla="*/ 3875314 h 6470468"/>
                    <a:gd name="connsiteX44" fmla="*/ 2595155 w 4458789"/>
                    <a:gd name="connsiteY44" fmla="*/ 3857897 h 6470468"/>
                    <a:gd name="connsiteX45" fmla="*/ 2891246 w 4458789"/>
                    <a:gd name="connsiteY45" fmla="*/ 3744685 h 6470468"/>
                    <a:gd name="connsiteX46" fmla="*/ 2891155 w 4458789"/>
                    <a:gd name="connsiteY46" fmla="*/ 3215186 h 6470468"/>
                    <a:gd name="connsiteX47" fmla="*/ 2772547 w 4458789"/>
                    <a:gd name="connsiteY47" fmla="*/ 3039972 h 6470468"/>
                    <a:gd name="connsiteX48" fmla="*/ 2704284 w 4458789"/>
                    <a:gd name="connsiteY48" fmla="*/ 2897097 h 6470468"/>
                    <a:gd name="connsiteX49" fmla="*/ 2508069 w 4458789"/>
                    <a:gd name="connsiteY49" fmla="*/ 2717074 h 6470468"/>
                    <a:gd name="connsiteX50" fmla="*/ 2638698 w 4458789"/>
                    <a:gd name="connsiteY50" fmla="*/ 2577737 h 6470468"/>
                    <a:gd name="connsiteX51" fmla="*/ 2978332 w 4458789"/>
                    <a:gd name="connsiteY51" fmla="*/ 2333897 h 6470468"/>
                    <a:gd name="connsiteX52" fmla="*/ 2987040 w 4458789"/>
                    <a:gd name="connsiteY52" fmla="*/ 2159725 h 6470468"/>
                    <a:gd name="connsiteX53" fmla="*/ 3344092 w 4458789"/>
                    <a:gd name="connsiteY53" fmla="*/ 1672045 h 6470468"/>
                    <a:gd name="connsiteX54" fmla="*/ 3544389 w 4458789"/>
                    <a:gd name="connsiteY54" fmla="*/ 1863634 h 6470468"/>
                    <a:gd name="connsiteX55" fmla="*/ 3962400 w 4458789"/>
                    <a:gd name="connsiteY55" fmla="*/ 1419497 h 6470468"/>
                    <a:gd name="connsiteX56" fmla="*/ 4458789 w 4458789"/>
                    <a:gd name="connsiteY56" fmla="*/ 374468 h 6470468"/>
                    <a:gd name="connsiteX57" fmla="*/ 4415246 w 4458789"/>
                    <a:gd name="connsiteY57" fmla="*/ 0 h 6470468"/>
                    <a:gd name="connsiteX58" fmla="*/ 17418 w 4458789"/>
                    <a:gd name="connsiteY58" fmla="*/ 17417 h 6470468"/>
                    <a:gd name="connsiteX59" fmla="*/ 0 w 4458789"/>
                    <a:gd name="connsiteY59"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941161 w 4458789"/>
                    <a:gd name="connsiteY12" fmla="*/ 2986994 h 6470468"/>
                    <a:gd name="connsiteX13" fmla="*/ 743722 w 4458789"/>
                    <a:gd name="connsiteY13" fmla="*/ 2943134 h 6470468"/>
                    <a:gd name="connsiteX14" fmla="*/ 679269 w 4458789"/>
                    <a:gd name="connsiteY14" fmla="*/ 2804160 h 6470468"/>
                    <a:gd name="connsiteX15" fmla="*/ 940526 w 4458789"/>
                    <a:gd name="connsiteY15" fmla="*/ 2725783 h 6470468"/>
                    <a:gd name="connsiteX16" fmla="*/ 1174841 w 4458789"/>
                    <a:gd name="connsiteY16" fmla="*/ 2532652 h 6470468"/>
                    <a:gd name="connsiteX17" fmla="*/ 1256484 w 4458789"/>
                    <a:gd name="connsiteY17" fmla="*/ 2501809 h 6470468"/>
                    <a:gd name="connsiteX18" fmla="*/ 1404122 w 4458789"/>
                    <a:gd name="connsiteY18" fmla="*/ 2358934 h 6470468"/>
                    <a:gd name="connsiteX19" fmla="*/ 1518512 w 4458789"/>
                    <a:gd name="connsiteY19" fmla="*/ 2368913 h 6470468"/>
                    <a:gd name="connsiteX20" fmla="*/ 1584598 w 4458789"/>
                    <a:gd name="connsiteY20" fmla="*/ 2464298 h 6470468"/>
                    <a:gd name="connsiteX21" fmla="*/ 1431109 w 4458789"/>
                    <a:gd name="connsiteY21" fmla="*/ 2627222 h 6470468"/>
                    <a:gd name="connsiteX22" fmla="*/ 1393372 w 4458789"/>
                    <a:gd name="connsiteY22" fmla="*/ 2647405 h 6470468"/>
                    <a:gd name="connsiteX23" fmla="*/ 1404983 w 4458789"/>
                    <a:gd name="connsiteY23" fmla="*/ 2708456 h 6470468"/>
                    <a:gd name="connsiteX24" fmla="*/ 1454922 w 4458789"/>
                    <a:gd name="connsiteY24" fmla="*/ 2736759 h 6470468"/>
                    <a:gd name="connsiteX25" fmla="*/ 1448572 w 4458789"/>
                    <a:gd name="connsiteY25" fmla="*/ 2774859 h 6470468"/>
                    <a:gd name="connsiteX26" fmla="*/ 1357675 w 4458789"/>
                    <a:gd name="connsiteY26" fmla="*/ 2829515 h 6470468"/>
                    <a:gd name="connsiteX27" fmla="*/ 1394597 w 4458789"/>
                    <a:gd name="connsiteY27" fmla="*/ 2863759 h 6470468"/>
                    <a:gd name="connsiteX28" fmla="*/ 1550172 w 4458789"/>
                    <a:gd name="connsiteY28" fmla="*/ 2790734 h 6470468"/>
                    <a:gd name="connsiteX29" fmla="*/ 1651772 w 4458789"/>
                    <a:gd name="connsiteY29" fmla="*/ 2703422 h 6470468"/>
                    <a:gd name="connsiteX30" fmla="*/ 1810522 w 4458789"/>
                    <a:gd name="connsiteY30" fmla="*/ 2636747 h 6470468"/>
                    <a:gd name="connsiteX31" fmla="*/ 1908947 w 4458789"/>
                    <a:gd name="connsiteY31" fmla="*/ 2627222 h 6470468"/>
                    <a:gd name="connsiteX32" fmla="*/ 1952218 w 4458789"/>
                    <a:gd name="connsiteY32" fmla="*/ 2602275 h 6470468"/>
                    <a:gd name="connsiteX33" fmla="*/ 2020072 w 4458789"/>
                    <a:gd name="connsiteY33" fmla="*/ 2662147 h 6470468"/>
                    <a:gd name="connsiteX34" fmla="*/ 2089922 w 4458789"/>
                    <a:gd name="connsiteY34" fmla="*/ 2678022 h 6470468"/>
                    <a:gd name="connsiteX35" fmla="*/ 2164579 w 4458789"/>
                    <a:gd name="connsiteY35" fmla="*/ 2690902 h 6470468"/>
                    <a:gd name="connsiteX36" fmla="*/ 2115322 w 4458789"/>
                    <a:gd name="connsiteY36" fmla="*/ 2820897 h 6470468"/>
                    <a:gd name="connsiteX37" fmla="*/ 2011680 w 4458789"/>
                    <a:gd name="connsiteY37" fmla="*/ 2934788 h 6470468"/>
                    <a:gd name="connsiteX38" fmla="*/ 2194560 w 4458789"/>
                    <a:gd name="connsiteY38" fmla="*/ 3082834 h 6470468"/>
                    <a:gd name="connsiteX39" fmla="*/ 2394858 w 4458789"/>
                    <a:gd name="connsiteY39" fmla="*/ 3117668 h 6470468"/>
                    <a:gd name="connsiteX40" fmla="*/ 2377440 w 4458789"/>
                    <a:gd name="connsiteY40" fmla="*/ 3335383 h 6470468"/>
                    <a:gd name="connsiteX41" fmla="*/ 2377440 w 4458789"/>
                    <a:gd name="connsiteY41" fmla="*/ 3335383 h 6470468"/>
                    <a:gd name="connsiteX42" fmla="*/ 2333898 w 4458789"/>
                    <a:gd name="connsiteY42" fmla="*/ 3640183 h 6470468"/>
                    <a:gd name="connsiteX43" fmla="*/ 2290355 w 4458789"/>
                    <a:gd name="connsiteY43" fmla="*/ 3875314 h 6470468"/>
                    <a:gd name="connsiteX44" fmla="*/ 2595155 w 4458789"/>
                    <a:gd name="connsiteY44" fmla="*/ 3857897 h 6470468"/>
                    <a:gd name="connsiteX45" fmla="*/ 2891246 w 4458789"/>
                    <a:gd name="connsiteY45" fmla="*/ 3744685 h 6470468"/>
                    <a:gd name="connsiteX46" fmla="*/ 2891155 w 4458789"/>
                    <a:gd name="connsiteY46" fmla="*/ 3215186 h 6470468"/>
                    <a:gd name="connsiteX47" fmla="*/ 2772547 w 4458789"/>
                    <a:gd name="connsiteY47" fmla="*/ 3039972 h 6470468"/>
                    <a:gd name="connsiteX48" fmla="*/ 2704284 w 4458789"/>
                    <a:gd name="connsiteY48" fmla="*/ 2897097 h 6470468"/>
                    <a:gd name="connsiteX49" fmla="*/ 2508069 w 4458789"/>
                    <a:gd name="connsiteY49" fmla="*/ 2717074 h 6470468"/>
                    <a:gd name="connsiteX50" fmla="*/ 2638698 w 4458789"/>
                    <a:gd name="connsiteY50" fmla="*/ 2577737 h 6470468"/>
                    <a:gd name="connsiteX51" fmla="*/ 2978332 w 4458789"/>
                    <a:gd name="connsiteY51" fmla="*/ 2333897 h 6470468"/>
                    <a:gd name="connsiteX52" fmla="*/ 2987040 w 4458789"/>
                    <a:gd name="connsiteY52" fmla="*/ 2159725 h 6470468"/>
                    <a:gd name="connsiteX53" fmla="*/ 3344092 w 4458789"/>
                    <a:gd name="connsiteY53" fmla="*/ 1672045 h 6470468"/>
                    <a:gd name="connsiteX54" fmla="*/ 3544389 w 4458789"/>
                    <a:gd name="connsiteY54" fmla="*/ 1863634 h 6470468"/>
                    <a:gd name="connsiteX55" fmla="*/ 3962400 w 4458789"/>
                    <a:gd name="connsiteY55" fmla="*/ 1419497 h 6470468"/>
                    <a:gd name="connsiteX56" fmla="*/ 4458789 w 4458789"/>
                    <a:gd name="connsiteY56" fmla="*/ 374468 h 6470468"/>
                    <a:gd name="connsiteX57" fmla="*/ 4415246 w 4458789"/>
                    <a:gd name="connsiteY57" fmla="*/ 0 h 6470468"/>
                    <a:gd name="connsiteX58" fmla="*/ 17418 w 4458789"/>
                    <a:gd name="connsiteY58" fmla="*/ 17417 h 6470468"/>
                    <a:gd name="connsiteX59" fmla="*/ 0 w 4458789"/>
                    <a:gd name="connsiteY59"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941161 w 4458789"/>
                    <a:gd name="connsiteY12" fmla="*/ 2986994 h 6470468"/>
                    <a:gd name="connsiteX13" fmla="*/ 865959 w 4458789"/>
                    <a:gd name="connsiteY13" fmla="*/ 2989172 h 6470468"/>
                    <a:gd name="connsiteX14" fmla="*/ 743722 w 4458789"/>
                    <a:gd name="connsiteY14" fmla="*/ 2943134 h 6470468"/>
                    <a:gd name="connsiteX15" fmla="*/ 679269 w 4458789"/>
                    <a:gd name="connsiteY15" fmla="*/ 2804160 h 6470468"/>
                    <a:gd name="connsiteX16" fmla="*/ 940526 w 4458789"/>
                    <a:gd name="connsiteY16" fmla="*/ 2725783 h 6470468"/>
                    <a:gd name="connsiteX17" fmla="*/ 1174841 w 4458789"/>
                    <a:gd name="connsiteY17" fmla="*/ 2532652 h 6470468"/>
                    <a:gd name="connsiteX18" fmla="*/ 1256484 w 4458789"/>
                    <a:gd name="connsiteY18" fmla="*/ 2501809 h 6470468"/>
                    <a:gd name="connsiteX19" fmla="*/ 1404122 w 4458789"/>
                    <a:gd name="connsiteY19" fmla="*/ 2358934 h 6470468"/>
                    <a:gd name="connsiteX20" fmla="*/ 1518512 w 4458789"/>
                    <a:gd name="connsiteY20" fmla="*/ 2368913 h 6470468"/>
                    <a:gd name="connsiteX21" fmla="*/ 1584598 w 4458789"/>
                    <a:gd name="connsiteY21" fmla="*/ 2464298 h 6470468"/>
                    <a:gd name="connsiteX22" fmla="*/ 1431109 w 4458789"/>
                    <a:gd name="connsiteY22" fmla="*/ 2627222 h 6470468"/>
                    <a:gd name="connsiteX23" fmla="*/ 1393372 w 4458789"/>
                    <a:gd name="connsiteY23" fmla="*/ 2647405 h 6470468"/>
                    <a:gd name="connsiteX24" fmla="*/ 1404983 w 4458789"/>
                    <a:gd name="connsiteY24" fmla="*/ 2708456 h 6470468"/>
                    <a:gd name="connsiteX25" fmla="*/ 1454922 w 4458789"/>
                    <a:gd name="connsiteY25" fmla="*/ 2736759 h 6470468"/>
                    <a:gd name="connsiteX26" fmla="*/ 1448572 w 4458789"/>
                    <a:gd name="connsiteY26" fmla="*/ 2774859 h 6470468"/>
                    <a:gd name="connsiteX27" fmla="*/ 1357675 w 4458789"/>
                    <a:gd name="connsiteY27" fmla="*/ 2829515 h 6470468"/>
                    <a:gd name="connsiteX28" fmla="*/ 1394597 w 4458789"/>
                    <a:gd name="connsiteY28" fmla="*/ 2863759 h 6470468"/>
                    <a:gd name="connsiteX29" fmla="*/ 1550172 w 4458789"/>
                    <a:gd name="connsiteY29" fmla="*/ 2790734 h 6470468"/>
                    <a:gd name="connsiteX30" fmla="*/ 1651772 w 4458789"/>
                    <a:gd name="connsiteY30" fmla="*/ 2703422 h 6470468"/>
                    <a:gd name="connsiteX31" fmla="*/ 1810522 w 4458789"/>
                    <a:gd name="connsiteY31" fmla="*/ 2636747 h 6470468"/>
                    <a:gd name="connsiteX32" fmla="*/ 1908947 w 4458789"/>
                    <a:gd name="connsiteY32" fmla="*/ 2627222 h 6470468"/>
                    <a:gd name="connsiteX33" fmla="*/ 1952218 w 4458789"/>
                    <a:gd name="connsiteY33" fmla="*/ 2602275 h 6470468"/>
                    <a:gd name="connsiteX34" fmla="*/ 2020072 w 4458789"/>
                    <a:gd name="connsiteY34" fmla="*/ 2662147 h 6470468"/>
                    <a:gd name="connsiteX35" fmla="*/ 2089922 w 4458789"/>
                    <a:gd name="connsiteY35" fmla="*/ 2678022 h 6470468"/>
                    <a:gd name="connsiteX36" fmla="*/ 2164579 w 4458789"/>
                    <a:gd name="connsiteY36" fmla="*/ 2690902 h 6470468"/>
                    <a:gd name="connsiteX37" fmla="*/ 2115322 w 4458789"/>
                    <a:gd name="connsiteY37" fmla="*/ 2820897 h 6470468"/>
                    <a:gd name="connsiteX38" fmla="*/ 2011680 w 4458789"/>
                    <a:gd name="connsiteY38" fmla="*/ 2934788 h 6470468"/>
                    <a:gd name="connsiteX39" fmla="*/ 2194560 w 4458789"/>
                    <a:gd name="connsiteY39" fmla="*/ 3082834 h 6470468"/>
                    <a:gd name="connsiteX40" fmla="*/ 2394858 w 4458789"/>
                    <a:gd name="connsiteY40" fmla="*/ 3117668 h 6470468"/>
                    <a:gd name="connsiteX41" fmla="*/ 2377440 w 4458789"/>
                    <a:gd name="connsiteY41" fmla="*/ 3335383 h 6470468"/>
                    <a:gd name="connsiteX42" fmla="*/ 2377440 w 4458789"/>
                    <a:gd name="connsiteY42" fmla="*/ 3335383 h 6470468"/>
                    <a:gd name="connsiteX43" fmla="*/ 2333898 w 4458789"/>
                    <a:gd name="connsiteY43" fmla="*/ 3640183 h 6470468"/>
                    <a:gd name="connsiteX44" fmla="*/ 2290355 w 4458789"/>
                    <a:gd name="connsiteY44" fmla="*/ 3875314 h 6470468"/>
                    <a:gd name="connsiteX45" fmla="*/ 2595155 w 4458789"/>
                    <a:gd name="connsiteY45" fmla="*/ 3857897 h 6470468"/>
                    <a:gd name="connsiteX46" fmla="*/ 2891246 w 4458789"/>
                    <a:gd name="connsiteY46" fmla="*/ 3744685 h 6470468"/>
                    <a:gd name="connsiteX47" fmla="*/ 2891155 w 4458789"/>
                    <a:gd name="connsiteY47" fmla="*/ 3215186 h 6470468"/>
                    <a:gd name="connsiteX48" fmla="*/ 2772547 w 4458789"/>
                    <a:gd name="connsiteY48" fmla="*/ 3039972 h 6470468"/>
                    <a:gd name="connsiteX49" fmla="*/ 2704284 w 4458789"/>
                    <a:gd name="connsiteY49" fmla="*/ 2897097 h 6470468"/>
                    <a:gd name="connsiteX50" fmla="*/ 2508069 w 4458789"/>
                    <a:gd name="connsiteY50" fmla="*/ 2717074 h 6470468"/>
                    <a:gd name="connsiteX51" fmla="*/ 2638698 w 4458789"/>
                    <a:gd name="connsiteY51" fmla="*/ 2577737 h 6470468"/>
                    <a:gd name="connsiteX52" fmla="*/ 2978332 w 4458789"/>
                    <a:gd name="connsiteY52" fmla="*/ 2333897 h 6470468"/>
                    <a:gd name="connsiteX53" fmla="*/ 2987040 w 4458789"/>
                    <a:gd name="connsiteY53" fmla="*/ 2159725 h 6470468"/>
                    <a:gd name="connsiteX54" fmla="*/ 3344092 w 4458789"/>
                    <a:gd name="connsiteY54" fmla="*/ 1672045 h 6470468"/>
                    <a:gd name="connsiteX55" fmla="*/ 3544389 w 4458789"/>
                    <a:gd name="connsiteY55" fmla="*/ 1863634 h 6470468"/>
                    <a:gd name="connsiteX56" fmla="*/ 3962400 w 4458789"/>
                    <a:gd name="connsiteY56" fmla="*/ 1419497 h 6470468"/>
                    <a:gd name="connsiteX57" fmla="*/ 4458789 w 4458789"/>
                    <a:gd name="connsiteY57" fmla="*/ 374468 h 6470468"/>
                    <a:gd name="connsiteX58" fmla="*/ 4415246 w 4458789"/>
                    <a:gd name="connsiteY58" fmla="*/ 0 h 6470468"/>
                    <a:gd name="connsiteX59" fmla="*/ 17418 w 4458789"/>
                    <a:gd name="connsiteY59" fmla="*/ 17417 h 6470468"/>
                    <a:gd name="connsiteX60" fmla="*/ 0 w 4458789"/>
                    <a:gd name="connsiteY60"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989784 w 4458789"/>
                    <a:gd name="connsiteY12" fmla="*/ 3078072 h 6470468"/>
                    <a:gd name="connsiteX13" fmla="*/ 941161 w 4458789"/>
                    <a:gd name="connsiteY13" fmla="*/ 2986994 h 6470468"/>
                    <a:gd name="connsiteX14" fmla="*/ 865959 w 4458789"/>
                    <a:gd name="connsiteY14" fmla="*/ 2989172 h 6470468"/>
                    <a:gd name="connsiteX15" fmla="*/ 743722 w 4458789"/>
                    <a:gd name="connsiteY15" fmla="*/ 2943134 h 6470468"/>
                    <a:gd name="connsiteX16" fmla="*/ 679269 w 4458789"/>
                    <a:gd name="connsiteY16" fmla="*/ 2804160 h 6470468"/>
                    <a:gd name="connsiteX17" fmla="*/ 940526 w 4458789"/>
                    <a:gd name="connsiteY17" fmla="*/ 2725783 h 6470468"/>
                    <a:gd name="connsiteX18" fmla="*/ 1174841 w 4458789"/>
                    <a:gd name="connsiteY18" fmla="*/ 2532652 h 6470468"/>
                    <a:gd name="connsiteX19" fmla="*/ 1256484 w 4458789"/>
                    <a:gd name="connsiteY19" fmla="*/ 2501809 h 6470468"/>
                    <a:gd name="connsiteX20" fmla="*/ 1404122 w 4458789"/>
                    <a:gd name="connsiteY20" fmla="*/ 2358934 h 6470468"/>
                    <a:gd name="connsiteX21" fmla="*/ 1518512 w 4458789"/>
                    <a:gd name="connsiteY21" fmla="*/ 2368913 h 6470468"/>
                    <a:gd name="connsiteX22" fmla="*/ 1584598 w 4458789"/>
                    <a:gd name="connsiteY22" fmla="*/ 2464298 h 6470468"/>
                    <a:gd name="connsiteX23" fmla="*/ 1431109 w 4458789"/>
                    <a:gd name="connsiteY23" fmla="*/ 2627222 h 6470468"/>
                    <a:gd name="connsiteX24" fmla="*/ 1393372 w 4458789"/>
                    <a:gd name="connsiteY24" fmla="*/ 2647405 h 6470468"/>
                    <a:gd name="connsiteX25" fmla="*/ 1404983 w 4458789"/>
                    <a:gd name="connsiteY25" fmla="*/ 2708456 h 6470468"/>
                    <a:gd name="connsiteX26" fmla="*/ 1454922 w 4458789"/>
                    <a:gd name="connsiteY26" fmla="*/ 2736759 h 6470468"/>
                    <a:gd name="connsiteX27" fmla="*/ 1448572 w 4458789"/>
                    <a:gd name="connsiteY27" fmla="*/ 2774859 h 6470468"/>
                    <a:gd name="connsiteX28" fmla="*/ 1357675 w 4458789"/>
                    <a:gd name="connsiteY28" fmla="*/ 2829515 h 6470468"/>
                    <a:gd name="connsiteX29" fmla="*/ 1394597 w 4458789"/>
                    <a:gd name="connsiteY29" fmla="*/ 2863759 h 6470468"/>
                    <a:gd name="connsiteX30" fmla="*/ 1550172 w 4458789"/>
                    <a:gd name="connsiteY30" fmla="*/ 2790734 h 6470468"/>
                    <a:gd name="connsiteX31" fmla="*/ 1651772 w 4458789"/>
                    <a:gd name="connsiteY31" fmla="*/ 2703422 h 6470468"/>
                    <a:gd name="connsiteX32" fmla="*/ 1810522 w 4458789"/>
                    <a:gd name="connsiteY32" fmla="*/ 2636747 h 6470468"/>
                    <a:gd name="connsiteX33" fmla="*/ 1908947 w 4458789"/>
                    <a:gd name="connsiteY33" fmla="*/ 2627222 h 6470468"/>
                    <a:gd name="connsiteX34" fmla="*/ 1952218 w 4458789"/>
                    <a:gd name="connsiteY34" fmla="*/ 2602275 h 6470468"/>
                    <a:gd name="connsiteX35" fmla="*/ 2020072 w 4458789"/>
                    <a:gd name="connsiteY35" fmla="*/ 2662147 h 6470468"/>
                    <a:gd name="connsiteX36" fmla="*/ 2089922 w 4458789"/>
                    <a:gd name="connsiteY36" fmla="*/ 2678022 h 6470468"/>
                    <a:gd name="connsiteX37" fmla="*/ 2164579 w 4458789"/>
                    <a:gd name="connsiteY37" fmla="*/ 2690902 h 6470468"/>
                    <a:gd name="connsiteX38" fmla="*/ 2115322 w 4458789"/>
                    <a:gd name="connsiteY38" fmla="*/ 2820897 h 6470468"/>
                    <a:gd name="connsiteX39" fmla="*/ 2011680 w 4458789"/>
                    <a:gd name="connsiteY39" fmla="*/ 2934788 h 6470468"/>
                    <a:gd name="connsiteX40" fmla="*/ 2194560 w 4458789"/>
                    <a:gd name="connsiteY40" fmla="*/ 3082834 h 6470468"/>
                    <a:gd name="connsiteX41" fmla="*/ 2394858 w 4458789"/>
                    <a:gd name="connsiteY41" fmla="*/ 3117668 h 6470468"/>
                    <a:gd name="connsiteX42" fmla="*/ 2377440 w 4458789"/>
                    <a:gd name="connsiteY42" fmla="*/ 3335383 h 6470468"/>
                    <a:gd name="connsiteX43" fmla="*/ 2377440 w 4458789"/>
                    <a:gd name="connsiteY43" fmla="*/ 3335383 h 6470468"/>
                    <a:gd name="connsiteX44" fmla="*/ 2333898 w 4458789"/>
                    <a:gd name="connsiteY44" fmla="*/ 3640183 h 6470468"/>
                    <a:gd name="connsiteX45" fmla="*/ 2290355 w 4458789"/>
                    <a:gd name="connsiteY45" fmla="*/ 3875314 h 6470468"/>
                    <a:gd name="connsiteX46" fmla="*/ 2595155 w 4458789"/>
                    <a:gd name="connsiteY46" fmla="*/ 3857897 h 6470468"/>
                    <a:gd name="connsiteX47" fmla="*/ 2891246 w 4458789"/>
                    <a:gd name="connsiteY47" fmla="*/ 3744685 h 6470468"/>
                    <a:gd name="connsiteX48" fmla="*/ 2891155 w 4458789"/>
                    <a:gd name="connsiteY48" fmla="*/ 3215186 h 6470468"/>
                    <a:gd name="connsiteX49" fmla="*/ 2772547 w 4458789"/>
                    <a:gd name="connsiteY49" fmla="*/ 3039972 h 6470468"/>
                    <a:gd name="connsiteX50" fmla="*/ 2704284 w 4458789"/>
                    <a:gd name="connsiteY50" fmla="*/ 2897097 h 6470468"/>
                    <a:gd name="connsiteX51" fmla="*/ 2508069 w 4458789"/>
                    <a:gd name="connsiteY51" fmla="*/ 2717074 h 6470468"/>
                    <a:gd name="connsiteX52" fmla="*/ 2638698 w 4458789"/>
                    <a:gd name="connsiteY52" fmla="*/ 2577737 h 6470468"/>
                    <a:gd name="connsiteX53" fmla="*/ 2978332 w 4458789"/>
                    <a:gd name="connsiteY53" fmla="*/ 2333897 h 6470468"/>
                    <a:gd name="connsiteX54" fmla="*/ 2987040 w 4458789"/>
                    <a:gd name="connsiteY54" fmla="*/ 2159725 h 6470468"/>
                    <a:gd name="connsiteX55" fmla="*/ 3344092 w 4458789"/>
                    <a:gd name="connsiteY55" fmla="*/ 1672045 h 6470468"/>
                    <a:gd name="connsiteX56" fmla="*/ 3544389 w 4458789"/>
                    <a:gd name="connsiteY56" fmla="*/ 1863634 h 6470468"/>
                    <a:gd name="connsiteX57" fmla="*/ 3962400 w 4458789"/>
                    <a:gd name="connsiteY57" fmla="*/ 1419497 h 6470468"/>
                    <a:gd name="connsiteX58" fmla="*/ 4458789 w 4458789"/>
                    <a:gd name="connsiteY58" fmla="*/ 374468 h 6470468"/>
                    <a:gd name="connsiteX59" fmla="*/ 4415246 w 4458789"/>
                    <a:gd name="connsiteY59" fmla="*/ 0 h 6470468"/>
                    <a:gd name="connsiteX60" fmla="*/ 17418 w 4458789"/>
                    <a:gd name="connsiteY60" fmla="*/ 17417 h 6470468"/>
                    <a:gd name="connsiteX61" fmla="*/ 0 w 4458789"/>
                    <a:gd name="connsiteY61"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926782 w 4458789"/>
                    <a:gd name="connsiteY11" fmla="*/ 3181803 h 6470468"/>
                    <a:gd name="connsiteX12" fmla="*/ 989784 w 4458789"/>
                    <a:gd name="connsiteY12" fmla="*/ 3078072 h 6470468"/>
                    <a:gd name="connsiteX13" fmla="*/ 941161 w 4458789"/>
                    <a:gd name="connsiteY13" fmla="*/ 2986994 h 6470468"/>
                    <a:gd name="connsiteX14" fmla="*/ 865959 w 4458789"/>
                    <a:gd name="connsiteY14" fmla="*/ 2989172 h 6470468"/>
                    <a:gd name="connsiteX15" fmla="*/ 743722 w 4458789"/>
                    <a:gd name="connsiteY15" fmla="*/ 2943134 h 6470468"/>
                    <a:gd name="connsiteX16" fmla="*/ 679269 w 4458789"/>
                    <a:gd name="connsiteY16" fmla="*/ 2804160 h 6470468"/>
                    <a:gd name="connsiteX17" fmla="*/ 940526 w 4458789"/>
                    <a:gd name="connsiteY17" fmla="*/ 2725783 h 6470468"/>
                    <a:gd name="connsiteX18" fmla="*/ 1174841 w 4458789"/>
                    <a:gd name="connsiteY18" fmla="*/ 2532652 h 6470468"/>
                    <a:gd name="connsiteX19" fmla="*/ 1256484 w 4458789"/>
                    <a:gd name="connsiteY19" fmla="*/ 2501809 h 6470468"/>
                    <a:gd name="connsiteX20" fmla="*/ 1404122 w 4458789"/>
                    <a:gd name="connsiteY20" fmla="*/ 2358934 h 6470468"/>
                    <a:gd name="connsiteX21" fmla="*/ 1518512 w 4458789"/>
                    <a:gd name="connsiteY21" fmla="*/ 2368913 h 6470468"/>
                    <a:gd name="connsiteX22" fmla="*/ 1584598 w 4458789"/>
                    <a:gd name="connsiteY22" fmla="*/ 2464298 h 6470468"/>
                    <a:gd name="connsiteX23" fmla="*/ 1431109 w 4458789"/>
                    <a:gd name="connsiteY23" fmla="*/ 2627222 h 6470468"/>
                    <a:gd name="connsiteX24" fmla="*/ 1393372 w 4458789"/>
                    <a:gd name="connsiteY24" fmla="*/ 2647405 h 6470468"/>
                    <a:gd name="connsiteX25" fmla="*/ 1404983 w 4458789"/>
                    <a:gd name="connsiteY25" fmla="*/ 2708456 h 6470468"/>
                    <a:gd name="connsiteX26" fmla="*/ 1454922 w 4458789"/>
                    <a:gd name="connsiteY26" fmla="*/ 2736759 h 6470468"/>
                    <a:gd name="connsiteX27" fmla="*/ 1448572 w 4458789"/>
                    <a:gd name="connsiteY27" fmla="*/ 2774859 h 6470468"/>
                    <a:gd name="connsiteX28" fmla="*/ 1357675 w 4458789"/>
                    <a:gd name="connsiteY28" fmla="*/ 2829515 h 6470468"/>
                    <a:gd name="connsiteX29" fmla="*/ 1394597 w 4458789"/>
                    <a:gd name="connsiteY29" fmla="*/ 2863759 h 6470468"/>
                    <a:gd name="connsiteX30" fmla="*/ 1550172 w 4458789"/>
                    <a:gd name="connsiteY30" fmla="*/ 2790734 h 6470468"/>
                    <a:gd name="connsiteX31" fmla="*/ 1651772 w 4458789"/>
                    <a:gd name="connsiteY31" fmla="*/ 2703422 h 6470468"/>
                    <a:gd name="connsiteX32" fmla="*/ 1810522 w 4458789"/>
                    <a:gd name="connsiteY32" fmla="*/ 2636747 h 6470468"/>
                    <a:gd name="connsiteX33" fmla="*/ 1908947 w 4458789"/>
                    <a:gd name="connsiteY33" fmla="*/ 2627222 h 6470468"/>
                    <a:gd name="connsiteX34" fmla="*/ 1952218 w 4458789"/>
                    <a:gd name="connsiteY34" fmla="*/ 2602275 h 6470468"/>
                    <a:gd name="connsiteX35" fmla="*/ 2020072 w 4458789"/>
                    <a:gd name="connsiteY35" fmla="*/ 2662147 h 6470468"/>
                    <a:gd name="connsiteX36" fmla="*/ 2089922 w 4458789"/>
                    <a:gd name="connsiteY36" fmla="*/ 2678022 h 6470468"/>
                    <a:gd name="connsiteX37" fmla="*/ 2164579 w 4458789"/>
                    <a:gd name="connsiteY37" fmla="*/ 2690902 h 6470468"/>
                    <a:gd name="connsiteX38" fmla="*/ 2115322 w 4458789"/>
                    <a:gd name="connsiteY38" fmla="*/ 2820897 h 6470468"/>
                    <a:gd name="connsiteX39" fmla="*/ 2011680 w 4458789"/>
                    <a:gd name="connsiteY39" fmla="*/ 2934788 h 6470468"/>
                    <a:gd name="connsiteX40" fmla="*/ 2194560 w 4458789"/>
                    <a:gd name="connsiteY40" fmla="*/ 3082834 h 6470468"/>
                    <a:gd name="connsiteX41" fmla="*/ 2394858 w 4458789"/>
                    <a:gd name="connsiteY41" fmla="*/ 3117668 h 6470468"/>
                    <a:gd name="connsiteX42" fmla="*/ 2377440 w 4458789"/>
                    <a:gd name="connsiteY42" fmla="*/ 3335383 h 6470468"/>
                    <a:gd name="connsiteX43" fmla="*/ 2377440 w 4458789"/>
                    <a:gd name="connsiteY43" fmla="*/ 3335383 h 6470468"/>
                    <a:gd name="connsiteX44" fmla="*/ 2333898 w 4458789"/>
                    <a:gd name="connsiteY44" fmla="*/ 3640183 h 6470468"/>
                    <a:gd name="connsiteX45" fmla="*/ 2290355 w 4458789"/>
                    <a:gd name="connsiteY45" fmla="*/ 3875314 h 6470468"/>
                    <a:gd name="connsiteX46" fmla="*/ 2595155 w 4458789"/>
                    <a:gd name="connsiteY46" fmla="*/ 3857897 h 6470468"/>
                    <a:gd name="connsiteX47" fmla="*/ 2891246 w 4458789"/>
                    <a:gd name="connsiteY47" fmla="*/ 3744685 h 6470468"/>
                    <a:gd name="connsiteX48" fmla="*/ 2891155 w 4458789"/>
                    <a:gd name="connsiteY48" fmla="*/ 3215186 h 6470468"/>
                    <a:gd name="connsiteX49" fmla="*/ 2772547 w 4458789"/>
                    <a:gd name="connsiteY49" fmla="*/ 3039972 h 6470468"/>
                    <a:gd name="connsiteX50" fmla="*/ 2704284 w 4458789"/>
                    <a:gd name="connsiteY50" fmla="*/ 2897097 h 6470468"/>
                    <a:gd name="connsiteX51" fmla="*/ 2508069 w 4458789"/>
                    <a:gd name="connsiteY51" fmla="*/ 2717074 h 6470468"/>
                    <a:gd name="connsiteX52" fmla="*/ 2638698 w 4458789"/>
                    <a:gd name="connsiteY52" fmla="*/ 2577737 h 6470468"/>
                    <a:gd name="connsiteX53" fmla="*/ 2978332 w 4458789"/>
                    <a:gd name="connsiteY53" fmla="*/ 2333897 h 6470468"/>
                    <a:gd name="connsiteX54" fmla="*/ 2987040 w 4458789"/>
                    <a:gd name="connsiteY54" fmla="*/ 2159725 h 6470468"/>
                    <a:gd name="connsiteX55" fmla="*/ 3344092 w 4458789"/>
                    <a:gd name="connsiteY55" fmla="*/ 1672045 h 6470468"/>
                    <a:gd name="connsiteX56" fmla="*/ 3544389 w 4458789"/>
                    <a:gd name="connsiteY56" fmla="*/ 1863634 h 6470468"/>
                    <a:gd name="connsiteX57" fmla="*/ 3962400 w 4458789"/>
                    <a:gd name="connsiteY57" fmla="*/ 1419497 h 6470468"/>
                    <a:gd name="connsiteX58" fmla="*/ 4458789 w 4458789"/>
                    <a:gd name="connsiteY58" fmla="*/ 374468 h 6470468"/>
                    <a:gd name="connsiteX59" fmla="*/ 4415246 w 4458789"/>
                    <a:gd name="connsiteY59" fmla="*/ 0 h 6470468"/>
                    <a:gd name="connsiteX60" fmla="*/ 17418 w 4458789"/>
                    <a:gd name="connsiteY60" fmla="*/ 17417 h 6470468"/>
                    <a:gd name="connsiteX61" fmla="*/ 0 w 4458789"/>
                    <a:gd name="connsiteY61"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631134 w 4458789"/>
                    <a:gd name="connsiteY9" fmla="*/ 3201897 h 6470468"/>
                    <a:gd name="connsiteX10" fmla="*/ 1567543 w 4458789"/>
                    <a:gd name="connsiteY10" fmla="*/ 3135085 h 6470468"/>
                    <a:gd name="connsiteX11" fmla="*/ 1262743 w 4458789"/>
                    <a:gd name="connsiteY11" fmla="*/ 3039291 h 6470468"/>
                    <a:gd name="connsiteX12" fmla="*/ 926782 w 4458789"/>
                    <a:gd name="connsiteY12" fmla="*/ 3181803 h 6470468"/>
                    <a:gd name="connsiteX13" fmla="*/ 989784 w 4458789"/>
                    <a:gd name="connsiteY13" fmla="*/ 3078072 h 6470468"/>
                    <a:gd name="connsiteX14" fmla="*/ 941161 w 4458789"/>
                    <a:gd name="connsiteY14" fmla="*/ 2986994 h 6470468"/>
                    <a:gd name="connsiteX15" fmla="*/ 865959 w 4458789"/>
                    <a:gd name="connsiteY15" fmla="*/ 2989172 h 6470468"/>
                    <a:gd name="connsiteX16" fmla="*/ 743722 w 4458789"/>
                    <a:gd name="connsiteY16" fmla="*/ 2943134 h 6470468"/>
                    <a:gd name="connsiteX17" fmla="*/ 679269 w 4458789"/>
                    <a:gd name="connsiteY17" fmla="*/ 2804160 h 6470468"/>
                    <a:gd name="connsiteX18" fmla="*/ 940526 w 4458789"/>
                    <a:gd name="connsiteY18" fmla="*/ 2725783 h 6470468"/>
                    <a:gd name="connsiteX19" fmla="*/ 1174841 w 4458789"/>
                    <a:gd name="connsiteY19" fmla="*/ 2532652 h 6470468"/>
                    <a:gd name="connsiteX20" fmla="*/ 1256484 w 4458789"/>
                    <a:gd name="connsiteY20" fmla="*/ 2501809 h 6470468"/>
                    <a:gd name="connsiteX21" fmla="*/ 1404122 w 4458789"/>
                    <a:gd name="connsiteY21" fmla="*/ 2358934 h 6470468"/>
                    <a:gd name="connsiteX22" fmla="*/ 1518512 w 4458789"/>
                    <a:gd name="connsiteY22" fmla="*/ 2368913 h 6470468"/>
                    <a:gd name="connsiteX23" fmla="*/ 1584598 w 4458789"/>
                    <a:gd name="connsiteY23" fmla="*/ 2464298 h 6470468"/>
                    <a:gd name="connsiteX24" fmla="*/ 1431109 w 4458789"/>
                    <a:gd name="connsiteY24" fmla="*/ 2627222 h 6470468"/>
                    <a:gd name="connsiteX25" fmla="*/ 1393372 w 4458789"/>
                    <a:gd name="connsiteY25" fmla="*/ 2647405 h 6470468"/>
                    <a:gd name="connsiteX26" fmla="*/ 1404983 w 4458789"/>
                    <a:gd name="connsiteY26" fmla="*/ 2708456 h 6470468"/>
                    <a:gd name="connsiteX27" fmla="*/ 1454922 w 4458789"/>
                    <a:gd name="connsiteY27" fmla="*/ 2736759 h 6470468"/>
                    <a:gd name="connsiteX28" fmla="*/ 1448572 w 4458789"/>
                    <a:gd name="connsiteY28" fmla="*/ 2774859 h 6470468"/>
                    <a:gd name="connsiteX29" fmla="*/ 1357675 w 4458789"/>
                    <a:gd name="connsiteY29" fmla="*/ 2829515 h 6470468"/>
                    <a:gd name="connsiteX30" fmla="*/ 1394597 w 4458789"/>
                    <a:gd name="connsiteY30" fmla="*/ 2863759 h 6470468"/>
                    <a:gd name="connsiteX31" fmla="*/ 1550172 w 4458789"/>
                    <a:gd name="connsiteY31" fmla="*/ 2790734 h 6470468"/>
                    <a:gd name="connsiteX32" fmla="*/ 1651772 w 4458789"/>
                    <a:gd name="connsiteY32" fmla="*/ 2703422 h 6470468"/>
                    <a:gd name="connsiteX33" fmla="*/ 1810522 w 4458789"/>
                    <a:gd name="connsiteY33" fmla="*/ 2636747 h 6470468"/>
                    <a:gd name="connsiteX34" fmla="*/ 1908947 w 4458789"/>
                    <a:gd name="connsiteY34" fmla="*/ 2627222 h 6470468"/>
                    <a:gd name="connsiteX35" fmla="*/ 1952218 w 4458789"/>
                    <a:gd name="connsiteY35" fmla="*/ 2602275 h 6470468"/>
                    <a:gd name="connsiteX36" fmla="*/ 2020072 w 4458789"/>
                    <a:gd name="connsiteY36" fmla="*/ 2662147 h 6470468"/>
                    <a:gd name="connsiteX37" fmla="*/ 2089922 w 4458789"/>
                    <a:gd name="connsiteY37" fmla="*/ 2678022 h 6470468"/>
                    <a:gd name="connsiteX38" fmla="*/ 2164579 w 4458789"/>
                    <a:gd name="connsiteY38" fmla="*/ 2690902 h 6470468"/>
                    <a:gd name="connsiteX39" fmla="*/ 2115322 w 4458789"/>
                    <a:gd name="connsiteY39" fmla="*/ 2820897 h 6470468"/>
                    <a:gd name="connsiteX40" fmla="*/ 2011680 w 4458789"/>
                    <a:gd name="connsiteY40" fmla="*/ 2934788 h 6470468"/>
                    <a:gd name="connsiteX41" fmla="*/ 2194560 w 4458789"/>
                    <a:gd name="connsiteY41" fmla="*/ 3082834 h 6470468"/>
                    <a:gd name="connsiteX42" fmla="*/ 2394858 w 4458789"/>
                    <a:gd name="connsiteY42" fmla="*/ 3117668 h 6470468"/>
                    <a:gd name="connsiteX43" fmla="*/ 2377440 w 4458789"/>
                    <a:gd name="connsiteY43" fmla="*/ 3335383 h 6470468"/>
                    <a:gd name="connsiteX44" fmla="*/ 2377440 w 4458789"/>
                    <a:gd name="connsiteY44" fmla="*/ 3335383 h 6470468"/>
                    <a:gd name="connsiteX45" fmla="*/ 2333898 w 4458789"/>
                    <a:gd name="connsiteY45" fmla="*/ 3640183 h 6470468"/>
                    <a:gd name="connsiteX46" fmla="*/ 2290355 w 4458789"/>
                    <a:gd name="connsiteY46" fmla="*/ 3875314 h 6470468"/>
                    <a:gd name="connsiteX47" fmla="*/ 2595155 w 4458789"/>
                    <a:gd name="connsiteY47" fmla="*/ 3857897 h 6470468"/>
                    <a:gd name="connsiteX48" fmla="*/ 2891246 w 4458789"/>
                    <a:gd name="connsiteY48" fmla="*/ 3744685 h 6470468"/>
                    <a:gd name="connsiteX49" fmla="*/ 2891155 w 4458789"/>
                    <a:gd name="connsiteY49" fmla="*/ 3215186 h 6470468"/>
                    <a:gd name="connsiteX50" fmla="*/ 2772547 w 4458789"/>
                    <a:gd name="connsiteY50" fmla="*/ 3039972 h 6470468"/>
                    <a:gd name="connsiteX51" fmla="*/ 2704284 w 4458789"/>
                    <a:gd name="connsiteY51" fmla="*/ 2897097 h 6470468"/>
                    <a:gd name="connsiteX52" fmla="*/ 2508069 w 4458789"/>
                    <a:gd name="connsiteY52" fmla="*/ 2717074 h 6470468"/>
                    <a:gd name="connsiteX53" fmla="*/ 2638698 w 4458789"/>
                    <a:gd name="connsiteY53" fmla="*/ 2577737 h 6470468"/>
                    <a:gd name="connsiteX54" fmla="*/ 2978332 w 4458789"/>
                    <a:gd name="connsiteY54" fmla="*/ 2333897 h 6470468"/>
                    <a:gd name="connsiteX55" fmla="*/ 2987040 w 4458789"/>
                    <a:gd name="connsiteY55" fmla="*/ 2159725 h 6470468"/>
                    <a:gd name="connsiteX56" fmla="*/ 3344092 w 4458789"/>
                    <a:gd name="connsiteY56" fmla="*/ 1672045 h 6470468"/>
                    <a:gd name="connsiteX57" fmla="*/ 3544389 w 4458789"/>
                    <a:gd name="connsiteY57" fmla="*/ 1863634 h 6470468"/>
                    <a:gd name="connsiteX58" fmla="*/ 3962400 w 4458789"/>
                    <a:gd name="connsiteY58" fmla="*/ 1419497 h 6470468"/>
                    <a:gd name="connsiteX59" fmla="*/ 4458789 w 4458789"/>
                    <a:gd name="connsiteY59" fmla="*/ 374468 h 6470468"/>
                    <a:gd name="connsiteX60" fmla="*/ 4415246 w 4458789"/>
                    <a:gd name="connsiteY60" fmla="*/ 0 h 6470468"/>
                    <a:gd name="connsiteX61" fmla="*/ 17418 w 4458789"/>
                    <a:gd name="connsiteY61" fmla="*/ 17417 h 6470468"/>
                    <a:gd name="connsiteX62" fmla="*/ 0 w 4458789"/>
                    <a:gd name="connsiteY62"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631134 w 4458789"/>
                    <a:gd name="connsiteY9" fmla="*/ 3201897 h 6470468"/>
                    <a:gd name="connsiteX10" fmla="*/ 1567543 w 4458789"/>
                    <a:gd name="connsiteY10" fmla="*/ 3135085 h 6470468"/>
                    <a:gd name="connsiteX11" fmla="*/ 1262743 w 4458789"/>
                    <a:gd name="connsiteY11" fmla="*/ 3039291 h 6470468"/>
                    <a:gd name="connsiteX12" fmla="*/ 926782 w 4458789"/>
                    <a:gd name="connsiteY12" fmla="*/ 3181803 h 6470468"/>
                    <a:gd name="connsiteX13" fmla="*/ 989784 w 4458789"/>
                    <a:gd name="connsiteY13" fmla="*/ 3078072 h 6470468"/>
                    <a:gd name="connsiteX14" fmla="*/ 941161 w 4458789"/>
                    <a:gd name="connsiteY14" fmla="*/ 2986994 h 6470468"/>
                    <a:gd name="connsiteX15" fmla="*/ 865959 w 4458789"/>
                    <a:gd name="connsiteY15" fmla="*/ 2989172 h 6470468"/>
                    <a:gd name="connsiteX16" fmla="*/ 743722 w 4458789"/>
                    <a:gd name="connsiteY16" fmla="*/ 2943134 h 6470468"/>
                    <a:gd name="connsiteX17" fmla="*/ 679269 w 4458789"/>
                    <a:gd name="connsiteY17" fmla="*/ 2804160 h 6470468"/>
                    <a:gd name="connsiteX18" fmla="*/ 940526 w 4458789"/>
                    <a:gd name="connsiteY18" fmla="*/ 2725783 h 6470468"/>
                    <a:gd name="connsiteX19" fmla="*/ 1174841 w 4458789"/>
                    <a:gd name="connsiteY19" fmla="*/ 2532652 h 6470468"/>
                    <a:gd name="connsiteX20" fmla="*/ 1256484 w 4458789"/>
                    <a:gd name="connsiteY20" fmla="*/ 2501809 h 6470468"/>
                    <a:gd name="connsiteX21" fmla="*/ 1404122 w 4458789"/>
                    <a:gd name="connsiteY21" fmla="*/ 2358934 h 6470468"/>
                    <a:gd name="connsiteX22" fmla="*/ 1518512 w 4458789"/>
                    <a:gd name="connsiteY22" fmla="*/ 2368913 h 6470468"/>
                    <a:gd name="connsiteX23" fmla="*/ 1584598 w 4458789"/>
                    <a:gd name="connsiteY23" fmla="*/ 2464298 h 6470468"/>
                    <a:gd name="connsiteX24" fmla="*/ 1431109 w 4458789"/>
                    <a:gd name="connsiteY24" fmla="*/ 2627222 h 6470468"/>
                    <a:gd name="connsiteX25" fmla="*/ 1393372 w 4458789"/>
                    <a:gd name="connsiteY25" fmla="*/ 2647405 h 6470468"/>
                    <a:gd name="connsiteX26" fmla="*/ 1404983 w 4458789"/>
                    <a:gd name="connsiteY26" fmla="*/ 2708456 h 6470468"/>
                    <a:gd name="connsiteX27" fmla="*/ 1454922 w 4458789"/>
                    <a:gd name="connsiteY27" fmla="*/ 2736759 h 6470468"/>
                    <a:gd name="connsiteX28" fmla="*/ 1448572 w 4458789"/>
                    <a:gd name="connsiteY28" fmla="*/ 2774859 h 6470468"/>
                    <a:gd name="connsiteX29" fmla="*/ 1357675 w 4458789"/>
                    <a:gd name="connsiteY29" fmla="*/ 2829515 h 6470468"/>
                    <a:gd name="connsiteX30" fmla="*/ 1394597 w 4458789"/>
                    <a:gd name="connsiteY30" fmla="*/ 2863759 h 6470468"/>
                    <a:gd name="connsiteX31" fmla="*/ 1550172 w 4458789"/>
                    <a:gd name="connsiteY31" fmla="*/ 2790734 h 6470468"/>
                    <a:gd name="connsiteX32" fmla="*/ 1651772 w 4458789"/>
                    <a:gd name="connsiteY32" fmla="*/ 2703422 h 6470468"/>
                    <a:gd name="connsiteX33" fmla="*/ 1810522 w 4458789"/>
                    <a:gd name="connsiteY33" fmla="*/ 2636747 h 6470468"/>
                    <a:gd name="connsiteX34" fmla="*/ 1908947 w 4458789"/>
                    <a:gd name="connsiteY34" fmla="*/ 2627222 h 6470468"/>
                    <a:gd name="connsiteX35" fmla="*/ 1952218 w 4458789"/>
                    <a:gd name="connsiteY35" fmla="*/ 2602275 h 6470468"/>
                    <a:gd name="connsiteX36" fmla="*/ 2020072 w 4458789"/>
                    <a:gd name="connsiteY36" fmla="*/ 2662147 h 6470468"/>
                    <a:gd name="connsiteX37" fmla="*/ 2089922 w 4458789"/>
                    <a:gd name="connsiteY37" fmla="*/ 2678022 h 6470468"/>
                    <a:gd name="connsiteX38" fmla="*/ 2164579 w 4458789"/>
                    <a:gd name="connsiteY38" fmla="*/ 2690902 h 6470468"/>
                    <a:gd name="connsiteX39" fmla="*/ 2115322 w 4458789"/>
                    <a:gd name="connsiteY39" fmla="*/ 2820897 h 6470468"/>
                    <a:gd name="connsiteX40" fmla="*/ 2011680 w 4458789"/>
                    <a:gd name="connsiteY40" fmla="*/ 2934788 h 6470468"/>
                    <a:gd name="connsiteX41" fmla="*/ 2194560 w 4458789"/>
                    <a:gd name="connsiteY41" fmla="*/ 3082834 h 6470468"/>
                    <a:gd name="connsiteX42" fmla="*/ 2394858 w 4458789"/>
                    <a:gd name="connsiteY42" fmla="*/ 3117668 h 6470468"/>
                    <a:gd name="connsiteX43" fmla="*/ 2377440 w 4458789"/>
                    <a:gd name="connsiteY43" fmla="*/ 3335383 h 6470468"/>
                    <a:gd name="connsiteX44" fmla="*/ 2377440 w 4458789"/>
                    <a:gd name="connsiteY44" fmla="*/ 3335383 h 6470468"/>
                    <a:gd name="connsiteX45" fmla="*/ 2333898 w 4458789"/>
                    <a:gd name="connsiteY45" fmla="*/ 3640183 h 6470468"/>
                    <a:gd name="connsiteX46" fmla="*/ 2290355 w 4458789"/>
                    <a:gd name="connsiteY46" fmla="*/ 3875314 h 6470468"/>
                    <a:gd name="connsiteX47" fmla="*/ 2595155 w 4458789"/>
                    <a:gd name="connsiteY47" fmla="*/ 3857897 h 6470468"/>
                    <a:gd name="connsiteX48" fmla="*/ 2891246 w 4458789"/>
                    <a:gd name="connsiteY48" fmla="*/ 3744685 h 6470468"/>
                    <a:gd name="connsiteX49" fmla="*/ 2891155 w 4458789"/>
                    <a:gd name="connsiteY49" fmla="*/ 3215186 h 6470468"/>
                    <a:gd name="connsiteX50" fmla="*/ 2772547 w 4458789"/>
                    <a:gd name="connsiteY50" fmla="*/ 3039972 h 6470468"/>
                    <a:gd name="connsiteX51" fmla="*/ 2704284 w 4458789"/>
                    <a:gd name="connsiteY51" fmla="*/ 2897097 h 6470468"/>
                    <a:gd name="connsiteX52" fmla="*/ 2508069 w 4458789"/>
                    <a:gd name="connsiteY52" fmla="*/ 2717074 h 6470468"/>
                    <a:gd name="connsiteX53" fmla="*/ 2638698 w 4458789"/>
                    <a:gd name="connsiteY53" fmla="*/ 2577737 h 6470468"/>
                    <a:gd name="connsiteX54" fmla="*/ 2978332 w 4458789"/>
                    <a:gd name="connsiteY54" fmla="*/ 2333897 h 6470468"/>
                    <a:gd name="connsiteX55" fmla="*/ 2987040 w 4458789"/>
                    <a:gd name="connsiteY55" fmla="*/ 2159725 h 6470468"/>
                    <a:gd name="connsiteX56" fmla="*/ 3344092 w 4458789"/>
                    <a:gd name="connsiteY56" fmla="*/ 1672045 h 6470468"/>
                    <a:gd name="connsiteX57" fmla="*/ 3544389 w 4458789"/>
                    <a:gd name="connsiteY57" fmla="*/ 1863634 h 6470468"/>
                    <a:gd name="connsiteX58" fmla="*/ 3962400 w 4458789"/>
                    <a:gd name="connsiteY58" fmla="*/ 1419497 h 6470468"/>
                    <a:gd name="connsiteX59" fmla="*/ 4458789 w 4458789"/>
                    <a:gd name="connsiteY59" fmla="*/ 374468 h 6470468"/>
                    <a:gd name="connsiteX60" fmla="*/ 4415246 w 4458789"/>
                    <a:gd name="connsiteY60" fmla="*/ 0 h 6470468"/>
                    <a:gd name="connsiteX61" fmla="*/ 17418 w 4458789"/>
                    <a:gd name="connsiteY61" fmla="*/ 17417 h 6470468"/>
                    <a:gd name="connsiteX62" fmla="*/ 0 w 4458789"/>
                    <a:gd name="connsiteY62"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610497 w 4458789"/>
                    <a:gd name="connsiteY9" fmla="*/ 3271747 h 6470468"/>
                    <a:gd name="connsiteX10" fmla="*/ 1631134 w 4458789"/>
                    <a:gd name="connsiteY10" fmla="*/ 3201897 h 6470468"/>
                    <a:gd name="connsiteX11" fmla="*/ 1567543 w 4458789"/>
                    <a:gd name="connsiteY11" fmla="*/ 3135085 h 6470468"/>
                    <a:gd name="connsiteX12" fmla="*/ 1262743 w 4458789"/>
                    <a:gd name="connsiteY12" fmla="*/ 3039291 h 6470468"/>
                    <a:gd name="connsiteX13" fmla="*/ 926782 w 4458789"/>
                    <a:gd name="connsiteY13" fmla="*/ 3181803 h 6470468"/>
                    <a:gd name="connsiteX14" fmla="*/ 989784 w 4458789"/>
                    <a:gd name="connsiteY14" fmla="*/ 3078072 h 6470468"/>
                    <a:gd name="connsiteX15" fmla="*/ 941161 w 4458789"/>
                    <a:gd name="connsiteY15" fmla="*/ 2986994 h 6470468"/>
                    <a:gd name="connsiteX16" fmla="*/ 865959 w 4458789"/>
                    <a:gd name="connsiteY16" fmla="*/ 2989172 h 6470468"/>
                    <a:gd name="connsiteX17" fmla="*/ 743722 w 4458789"/>
                    <a:gd name="connsiteY17" fmla="*/ 2943134 h 6470468"/>
                    <a:gd name="connsiteX18" fmla="*/ 679269 w 4458789"/>
                    <a:gd name="connsiteY18" fmla="*/ 2804160 h 6470468"/>
                    <a:gd name="connsiteX19" fmla="*/ 940526 w 4458789"/>
                    <a:gd name="connsiteY19" fmla="*/ 2725783 h 6470468"/>
                    <a:gd name="connsiteX20" fmla="*/ 1174841 w 4458789"/>
                    <a:gd name="connsiteY20" fmla="*/ 2532652 h 6470468"/>
                    <a:gd name="connsiteX21" fmla="*/ 1256484 w 4458789"/>
                    <a:gd name="connsiteY21" fmla="*/ 2501809 h 6470468"/>
                    <a:gd name="connsiteX22" fmla="*/ 1404122 w 4458789"/>
                    <a:gd name="connsiteY22" fmla="*/ 2358934 h 6470468"/>
                    <a:gd name="connsiteX23" fmla="*/ 1518512 w 4458789"/>
                    <a:gd name="connsiteY23" fmla="*/ 2368913 h 6470468"/>
                    <a:gd name="connsiteX24" fmla="*/ 1584598 w 4458789"/>
                    <a:gd name="connsiteY24" fmla="*/ 2464298 h 6470468"/>
                    <a:gd name="connsiteX25" fmla="*/ 1431109 w 4458789"/>
                    <a:gd name="connsiteY25" fmla="*/ 2627222 h 6470468"/>
                    <a:gd name="connsiteX26" fmla="*/ 1393372 w 4458789"/>
                    <a:gd name="connsiteY26" fmla="*/ 2647405 h 6470468"/>
                    <a:gd name="connsiteX27" fmla="*/ 1404983 w 4458789"/>
                    <a:gd name="connsiteY27" fmla="*/ 2708456 h 6470468"/>
                    <a:gd name="connsiteX28" fmla="*/ 1454922 w 4458789"/>
                    <a:gd name="connsiteY28" fmla="*/ 2736759 h 6470468"/>
                    <a:gd name="connsiteX29" fmla="*/ 1448572 w 4458789"/>
                    <a:gd name="connsiteY29" fmla="*/ 2774859 h 6470468"/>
                    <a:gd name="connsiteX30" fmla="*/ 1357675 w 4458789"/>
                    <a:gd name="connsiteY30" fmla="*/ 2829515 h 6470468"/>
                    <a:gd name="connsiteX31" fmla="*/ 1394597 w 4458789"/>
                    <a:gd name="connsiteY31" fmla="*/ 2863759 h 6470468"/>
                    <a:gd name="connsiteX32" fmla="*/ 1550172 w 4458789"/>
                    <a:gd name="connsiteY32" fmla="*/ 2790734 h 6470468"/>
                    <a:gd name="connsiteX33" fmla="*/ 1651772 w 4458789"/>
                    <a:gd name="connsiteY33" fmla="*/ 2703422 h 6470468"/>
                    <a:gd name="connsiteX34" fmla="*/ 1810522 w 4458789"/>
                    <a:gd name="connsiteY34" fmla="*/ 2636747 h 6470468"/>
                    <a:gd name="connsiteX35" fmla="*/ 1908947 w 4458789"/>
                    <a:gd name="connsiteY35" fmla="*/ 2627222 h 6470468"/>
                    <a:gd name="connsiteX36" fmla="*/ 1952218 w 4458789"/>
                    <a:gd name="connsiteY36" fmla="*/ 2602275 h 6470468"/>
                    <a:gd name="connsiteX37" fmla="*/ 2020072 w 4458789"/>
                    <a:gd name="connsiteY37" fmla="*/ 2662147 h 6470468"/>
                    <a:gd name="connsiteX38" fmla="*/ 2089922 w 4458789"/>
                    <a:gd name="connsiteY38" fmla="*/ 2678022 h 6470468"/>
                    <a:gd name="connsiteX39" fmla="*/ 2164579 w 4458789"/>
                    <a:gd name="connsiteY39" fmla="*/ 2690902 h 6470468"/>
                    <a:gd name="connsiteX40" fmla="*/ 2115322 w 4458789"/>
                    <a:gd name="connsiteY40" fmla="*/ 2820897 h 6470468"/>
                    <a:gd name="connsiteX41" fmla="*/ 2011680 w 4458789"/>
                    <a:gd name="connsiteY41" fmla="*/ 2934788 h 6470468"/>
                    <a:gd name="connsiteX42" fmla="*/ 2194560 w 4458789"/>
                    <a:gd name="connsiteY42" fmla="*/ 3082834 h 6470468"/>
                    <a:gd name="connsiteX43" fmla="*/ 2394858 w 4458789"/>
                    <a:gd name="connsiteY43" fmla="*/ 3117668 h 6470468"/>
                    <a:gd name="connsiteX44" fmla="*/ 2377440 w 4458789"/>
                    <a:gd name="connsiteY44" fmla="*/ 3335383 h 6470468"/>
                    <a:gd name="connsiteX45" fmla="*/ 2377440 w 4458789"/>
                    <a:gd name="connsiteY45" fmla="*/ 3335383 h 6470468"/>
                    <a:gd name="connsiteX46" fmla="*/ 2333898 w 4458789"/>
                    <a:gd name="connsiteY46" fmla="*/ 3640183 h 6470468"/>
                    <a:gd name="connsiteX47" fmla="*/ 2290355 w 4458789"/>
                    <a:gd name="connsiteY47" fmla="*/ 3875314 h 6470468"/>
                    <a:gd name="connsiteX48" fmla="*/ 2595155 w 4458789"/>
                    <a:gd name="connsiteY48" fmla="*/ 3857897 h 6470468"/>
                    <a:gd name="connsiteX49" fmla="*/ 2891246 w 4458789"/>
                    <a:gd name="connsiteY49" fmla="*/ 3744685 h 6470468"/>
                    <a:gd name="connsiteX50" fmla="*/ 2891155 w 4458789"/>
                    <a:gd name="connsiteY50" fmla="*/ 3215186 h 6470468"/>
                    <a:gd name="connsiteX51" fmla="*/ 2772547 w 4458789"/>
                    <a:gd name="connsiteY51" fmla="*/ 3039972 h 6470468"/>
                    <a:gd name="connsiteX52" fmla="*/ 2704284 w 4458789"/>
                    <a:gd name="connsiteY52" fmla="*/ 2897097 h 6470468"/>
                    <a:gd name="connsiteX53" fmla="*/ 2508069 w 4458789"/>
                    <a:gd name="connsiteY53" fmla="*/ 2717074 h 6470468"/>
                    <a:gd name="connsiteX54" fmla="*/ 2638698 w 4458789"/>
                    <a:gd name="connsiteY54" fmla="*/ 2577737 h 6470468"/>
                    <a:gd name="connsiteX55" fmla="*/ 2978332 w 4458789"/>
                    <a:gd name="connsiteY55" fmla="*/ 2333897 h 6470468"/>
                    <a:gd name="connsiteX56" fmla="*/ 2987040 w 4458789"/>
                    <a:gd name="connsiteY56" fmla="*/ 2159725 h 6470468"/>
                    <a:gd name="connsiteX57" fmla="*/ 3344092 w 4458789"/>
                    <a:gd name="connsiteY57" fmla="*/ 1672045 h 6470468"/>
                    <a:gd name="connsiteX58" fmla="*/ 3544389 w 4458789"/>
                    <a:gd name="connsiteY58" fmla="*/ 1863634 h 6470468"/>
                    <a:gd name="connsiteX59" fmla="*/ 3962400 w 4458789"/>
                    <a:gd name="connsiteY59" fmla="*/ 1419497 h 6470468"/>
                    <a:gd name="connsiteX60" fmla="*/ 4458789 w 4458789"/>
                    <a:gd name="connsiteY60" fmla="*/ 374468 h 6470468"/>
                    <a:gd name="connsiteX61" fmla="*/ 4415246 w 4458789"/>
                    <a:gd name="connsiteY61" fmla="*/ 0 h 6470468"/>
                    <a:gd name="connsiteX62" fmla="*/ 17418 w 4458789"/>
                    <a:gd name="connsiteY62" fmla="*/ 17417 h 6470468"/>
                    <a:gd name="connsiteX63" fmla="*/ 0 w 4458789"/>
                    <a:gd name="connsiteY63"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491434 w 4458789"/>
                    <a:gd name="connsiteY8" fmla="*/ 3309847 h 6470468"/>
                    <a:gd name="connsiteX9" fmla="*/ 1567543 w 4458789"/>
                    <a:gd name="connsiteY9" fmla="*/ 3317965 h 6470468"/>
                    <a:gd name="connsiteX10" fmla="*/ 1610497 w 4458789"/>
                    <a:gd name="connsiteY10" fmla="*/ 3271747 h 6470468"/>
                    <a:gd name="connsiteX11" fmla="*/ 1631134 w 4458789"/>
                    <a:gd name="connsiteY11" fmla="*/ 3201897 h 6470468"/>
                    <a:gd name="connsiteX12" fmla="*/ 1567543 w 4458789"/>
                    <a:gd name="connsiteY12" fmla="*/ 3135085 h 6470468"/>
                    <a:gd name="connsiteX13" fmla="*/ 1262743 w 4458789"/>
                    <a:gd name="connsiteY13" fmla="*/ 3039291 h 6470468"/>
                    <a:gd name="connsiteX14" fmla="*/ 926782 w 4458789"/>
                    <a:gd name="connsiteY14" fmla="*/ 3181803 h 6470468"/>
                    <a:gd name="connsiteX15" fmla="*/ 989784 w 4458789"/>
                    <a:gd name="connsiteY15" fmla="*/ 3078072 h 6470468"/>
                    <a:gd name="connsiteX16" fmla="*/ 941161 w 4458789"/>
                    <a:gd name="connsiteY16" fmla="*/ 2986994 h 6470468"/>
                    <a:gd name="connsiteX17" fmla="*/ 865959 w 4458789"/>
                    <a:gd name="connsiteY17" fmla="*/ 2989172 h 6470468"/>
                    <a:gd name="connsiteX18" fmla="*/ 743722 w 4458789"/>
                    <a:gd name="connsiteY18" fmla="*/ 2943134 h 6470468"/>
                    <a:gd name="connsiteX19" fmla="*/ 679269 w 4458789"/>
                    <a:gd name="connsiteY19" fmla="*/ 2804160 h 6470468"/>
                    <a:gd name="connsiteX20" fmla="*/ 940526 w 4458789"/>
                    <a:gd name="connsiteY20" fmla="*/ 2725783 h 6470468"/>
                    <a:gd name="connsiteX21" fmla="*/ 1174841 w 4458789"/>
                    <a:gd name="connsiteY21" fmla="*/ 2532652 h 6470468"/>
                    <a:gd name="connsiteX22" fmla="*/ 1256484 w 4458789"/>
                    <a:gd name="connsiteY22" fmla="*/ 2501809 h 6470468"/>
                    <a:gd name="connsiteX23" fmla="*/ 1404122 w 4458789"/>
                    <a:gd name="connsiteY23" fmla="*/ 2358934 h 6470468"/>
                    <a:gd name="connsiteX24" fmla="*/ 1518512 w 4458789"/>
                    <a:gd name="connsiteY24" fmla="*/ 2368913 h 6470468"/>
                    <a:gd name="connsiteX25" fmla="*/ 1584598 w 4458789"/>
                    <a:gd name="connsiteY25" fmla="*/ 2464298 h 6470468"/>
                    <a:gd name="connsiteX26" fmla="*/ 1431109 w 4458789"/>
                    <a:gd name="connsiteY26" fmla="*/ 2627222 h 6470468"/>
                    <a:gd name="connsiteX27" fmla="*/ 1393372 w 4458789"/>
                    <a:gd name="connsiteY27" fmla="*/ 2647405 h 6470468"/>
                    <a:gd name="connsiteX28" fmla="*/ 1404983 w 4458789"/>
                    <a:gd name="connsiteY28" fmla="*/ 2708456 h 6470468"/>
                    <a:gd name="connsiteX29" fmla="*/ 1454922 w 4458789"/>
                    <a:gd name="connsiteY29" fmla="*/ 2736759 h 6470468"/>
                    <a:gd name="connsiteX30" fmla="*/ 1448572 w 4458789"/>
                    <a:gd name="connsiteY30" fmla="*/ 2774859 h 6470468"/>
                    <a:gd name="connsiteX31" fmla="*/ 1357675 w 4458789"/>
                    <a:gd name="connsiteY31" fmla="*/ 2829515 h 6470468"/>
                    <a:gd name="connsiteX32" fmla="*/ 1394597 w 4458789"/>
                    <a:gd name="connsiteY32" fmla="*/ 2863759 h 6470468"/>
                    <a:gd name="connsiteX33" fmla="*/ 1550172 w 4458789"/>
                    <a:gd name="connsiteY33" fmla="*/ 2790734 h 6470468"/>
                    <a:gd name="connsiteX34" fmla="*/ 1651772 w 4458789"/>
                    <a:gd name="connsiteY34" fmla="*/ 2703422 h 6470468"/>
                    <a:gd name="connsiteX35" fmla="*/ 1810522 w 4458789"/>
                    <a:gd name="connsiteY35" fmla="*/ 2636747 h 6470468"/>
                    <a:gd name="connsiteX36" fmla="*/ 1908947 w 4458789"/>
                    <a:gd name="connsiteY36" fmla="*/ 2627222 h 6470468"/>
                    <a:gd name="connsiteX37" fmla="*/ 1952218 w 4458789"/>
                    <a:gd name="connsiteY37" fmla="*/ 2602275 h 6470468"/>
                    <a:gd name="connsiteX38" fmla="*/ 2020072 w 4458789"/>
                    <a:gd name="connsiteY38" fmla="*/ 2662147 h 6470468"/>
                    <a:gd name="connsiteX39" fmla="*/ 2089922 w 4458789"/>
                    <a:gd name="connsiteY39" fmla="*/ 2678022 h 6470468"/>
                    <a:gd name="connsiteX40" fmla="*/ 2164579 w 4458789"/>
                    <a:gd name="connsiteY40" fmla="*/ 2690902 h 6470468"/>
                    <a:gd name="connsiteX41" fmla="*/ 2115322 w 4458789"/>
                    <a:gd name="connsiteY41" fmla="*/ 2820897 h 6470468"/>
                    <a:gd name="connsiteX42" fmla="*/ 2011680 w 4458789"/>
                    <a:gd name="connsiteY42" fmla="*/ 2934788 h 6470468"/>
                    <a:gd name="connsiteX43" fmla="*/ 2194560 w 4458789"/>
                    <a:gd name="connsiteY43" fmla="*/ 3082834 h 6470468"/>
                    <a:gd name="connsiteX44" fmla="*/ 2394858 w 4458789"/>
                    <a:gd name="connsiteY44" fmla="*/ 3117668 h 6470468"/>
                    <a:gd name="connsiteX45" fmla="*/ 2377440 w 4458789"/>
                    <a:gd name="connsiteY45" fmla="*/ 3335383 h 6470468"/>
                    <a:gd name="connsiteX46" fmla="*/ 2377440 w 4458789"/>
                    <a:gd name="connsiteY46" fmla="*/ 3335383 h 6470468"/>
                    <a:gd name="connsiteX47" fmla="*/ 2333898 w 4458789"/>
                    <a:gd name="connsiteY47" fmla="*/ 3640183 h 6470468"/>
                    <a:gd name="connsiteX48" fmla="*/ 2290355 w 4458789"/>
                    <a:gd name="connsiteY48" fmla="*/ 3875314 h 6470468"/>
                    <a:gd name="connsiteX49" fmla="*/ 2595155 w 4458789"/>
                    <a:gd name="connsiteY49" fmla="*/ 3857897 h 6470468"/>
                    <a:gd name="connsiteX50" fmla="*/ 2891246 w 4458789"/>
                    <a:gd name="connsiteY50" fmla="*/ 3744685 h 6470468"/>
                    <a:gd name="connsiteX51" fmla="*/ 2891155 w 4458789"/>
                    <a:gd name="connsiteY51" fmla="*/ 3215186 h 6470468"/>
                    <a:gd name="connsiteX52" fmla="*/ 2772547 w 4458789"/>
                    <a:gd name="connsiteY52" fmla="*/ 3039972 h 6470468"/>
                    <a:gd name="connsiteX53" fmla="*/ 2704284 w 4458789"/>
                    <a:gd name="connsiteY53" fmla="*/ 2897097 h 6470468"/>
                    <a:gd name="connsiteX54" fmla="*/ 2508069 w 4458789"/>
                    <a:gd name="connsiteY54" fmla="*/ 2717074 h 6470468"/>
                    <a:gd name="connsiteX55" fmla="*/ 2638698 w 4458789"/>
                    <a:gd name="connsiteY55" fmla="*/ 2577737 h 6470468"/>
                    <a:gd name="connsiteX56" fmla="*/ 2978332 w 4458789"/>
                    <a:gd name="connsiteY56" fmla="*/ 2333897 h 6470468"/>
                    <a:gd name="connsiteX57" fmla="*/ 2987040 w 4458789"/>
                    <a:gd name="connsiteY57" fmla="*/ 2159725 h 6470468"/>
                    <a:gd name="connsiteX58" fmla="*/ 3344092 w 4458789"/>
                    <a:gd name="connsiteY58" fmla="*/ 1672045 h 6470468"/>
                    <a:gd name="connsiteX59" fmla="*/ 3544389 w 4458789"/>
                    <a:gd name="connsiteY59" fmla="*/ 1863634 h 6470468"/>
                    <a:gd name="connsiteX60" fmla="*/ 3962400 w 4458789"/>
                    <a:gd name="connsiteY60" fmla="*/ 1419497 h 6470468"/>
                    <a:gd name="connsiteX61" fmla="*/ 4458789 w 4458789"/>
                    <a:gd name="connsiteY61" fmla="*/ 374468 h 6470468"/>
                    <a:gd name="connsiteX62" fmla="*/ 4415246 w 4458789"/>
                    <a:gd name="connsiteY62" fmla="*/ 0 h 6470468"/>
                    <a:gd name="connsiteX63" fmla="*/ 17418 w 4458789"/>
                    <a:gd name="connsiteY63" fmla="*/ 17417 h 6470468"/>
                    <a:gd name="connsiteX64" fmla="*/ 0 w 4458789"/>
                    <a:gd name="connsiteY64"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324747 w 4458789"/>
                    <a:gd name="connsiteY8" fmla="*/ 3371759 h 6470468"/>
                    <a:gd name="connsiteX9" fmla="*/ 1491434 w 4458789"/>
                    <a:gd name="connsiteY9" fmla="*/ 3309847 h 6470468"/>
                    <a:gd name="connsiteX10" fmla="*/ 1567543 w 4458789"/>
                    <a:gd name="connsiteY10" fmla="*/ 3317965 h 6470468"/>
                    <a:gd name="connsiteX11" fmla="*/ 1610497 w 4458789"/>
                    <a:gd name="connsiteY11" fmla="*/ 3271747 h 6470468"/>
                    <a:gd name="connsiteX12" fmla="*/ 1631134 w 4458789"/>
                    <a:gd name="connsiteY12" fmla="*/ 3201897 h 6470468"/>
                    <a:gd name="connsiteX13" fmla="*/ 1567543 w 4458789"/>
                    <a:gd name="connsiteY13" fmla="*/ 3135085 h 6470468"/>
                    <a:gd name="connsiteX14" fmla="*/ 1262743 w 4458789"/>
                    <a:gd name="connsiteY14" fmla="*/ 3039291 h 6470468"/>
                    <a:gd name="connsiteX15" fmla="*/ 926782 w 4458789"/>
                    <a:gd name="connsiteY15" fmla="*/ 3181803 h 6470468"/>
                    <a:gd name="connsiteX16" fmla="*/ 989784 w 4458789"/>
                    <a:gd name="connsiteY16" fmla="*/ 3078072 h 6470468"/>
                    <a:gd name="connsiteX17" fmla="*/ 941161 w 4458789"/>
                    <a:gd name="connsiteY17" fmla="*/ 2986994 h 6470468"/>
                    <a:gd name="connsiteX18" fmla="*/ 865959 w 4458789"/>
                    <a:gd name="connsiteY18" fmla="*/ 2989172 h 6470468"/>
                    <a:gd name="connsiteX19" fmla="*/ 743722 w 4458789"/>
                    <a:gd name="connsiteY19" fmla="*/ 2943134 h 6470468"/>
                    <a:gd name="connsiteX20" fmla="*/ 679269 w 4458789"/>
                    <a:gd name="connsiteY20" fmla="*/ 2804160 h 6470468"/>
                    <a:gd name="connsiteX21" fmla="*/ 940526 w 4458789"/>
                    <a:gd name="connsiteY21" fmla="*/ 2725783 h 6470468"/>
                    <a:gd name="connsiteX22" fmla="*/ 1174841 w 4458789"/>
                    <a:gd name="connsiteY22" fmla="*/ 2532652 h 6470468"/>
                    <a:gd name="connsiteX23" fmla="*/ 1256484 w 4458789"/>
                    <a:gd name="connsiteY23" fmla="*/ 2501809 h 6470468"/>
                    <a:gd name="connsiteX24" fmla="*/ 1404122 w 4458789"/>
                    <a:gd name="connsiteY24" fmla="*/ 2358934 h 6470468"/>
                    <a:gd name="connsiteX25" fmla="*/ 1518512 w 4458789"/>
                    <a:gd name="connsiteY25" fmla="*/ 2368913 h 6470468"/>
                    <a:gd name="connsiteX26" fmla="*/ 1584598 w 4458789"/>
                    <a:gd name="connsiteY26" fmla="*/ 2464298 h 6470468"/>
                    <a:gd name="connsiteX27" fmla="*/ 1431109 w 4458789"/>
                    <a:gd name="connsiteY27" fmla="*/ 2627222 h 6470468"/>
                    <a:gd name="connsiteX28" fmla="*/ 1393372 w 4458789"/>
                    <a:gd name="connsiteY28" fmla="*/ 2647405 h 6470468"/>
                    <a:gd name="connsiteX29" fmla="*/ 1404983 w 4458789"/>
                    <a:gd name="connsiteY29" fmla="*/ 2708456 h 6470468"/>
                    <a:gd name="connsiteX30" fmla="*/ 1454922 w 4458789"/>
                    <a:gd name="connsiteY30" fmla="*/ 2736759 h 6470468"/>
                    <a:gd name="connsiteX31" fmla="*/ 1448572 w 4458789"/>
                    <a:gd name="connsiteY31" fmla="*/ 2774859 h 6470468"/>
                    <a:gd name="connsiteX32" fmla="*/ 1357675 w 4458789"/>
                    <a:gd name="connsiteY32" fmla="*/ 2829515 h 6470468"/>
                    <a:gd name="connsiteX33" fmla="*/ 1394597 w 4458789"/>
                    <a:gd name="connsiteY33" fmla="*/ 2863759 h 6470468"/>
                    <a:gd name="connsiteX34" fmla="*/ 1550172 w 4458789"/>
                    <a:gd name="connsiteY34" fmla="*/ 2790734 h 6470468"/>
                    <a:gd name="connsiteX35" fmla="*/ 1651772 w 4458789"/>
                    <a:gd name="connsiteY35" fmla="*/ 2703422 h 6470468"/>
                    <a:gd name="connsiteX36" fmla="*/ 1810522 w 4458789"/>
                    <a:gd name="connsiteY36" fmla="*/ 2636747 h 6470468"/>
                    <a:gd name="connsiteX37" fmla="*/ 1908947 w 4458789"/>
                    <a:gd name="connsiteY37" fmla="*/ 2627222 h 6470468"/>
                    <a:gd name="connsiteX38" fmla="*/ 1952218 w 4458789"/>
                    <a:gd name="connsiteY38" fmla="*/ 2602275 h 6470468"/>
                    <a:gd name="connsiteX39" fmla="*/ 2020072 w 4458789"/>
                    <a:gd name="connsiteY39" fmla="*/ 2662147 h 6470468"/>
                    <a:gd name="connsiteX40" fmla="*/ 2089922 w 4458789"/>
                    <a:gd name="connsiteY40" fmla="*/ 2678022 h 6470468"/>
                    <a:gd name="connsiteX41" fmla="*/ 2164579 w 4458789"/>
                    <a:gd name="connsiteY41" fmla="*/ 2690902 h 6470468"/>
                    <a:gd name="connsiteX42" fmla="*/ 2115322 w 4458789"/>
                    <a:gd name="connsiteY42" fmla="*/ 2820897 h 6470468"/>
                    <a:gd name="connsiteX43" fmla="*/ 2011680 w 4458789"/>
                    <a:gd name="connsiteY43" fmla="*/ 2934788 h 6470468"/>
                    <a:gd name="connsiteX44" fmla="*/ 2194560 w 4458789"/>
                    <a:gd name="connsiteY44" fmla="*/ 3082834 h 6470468"/>
                    <a:gd name="connsiteX45" fmla="*/ 2394858 w 4458789"/>
                    <a:gd name="connsiteY45" fmla="*/ 3117668 h 6470468"/>
                    <a:gd name="connsiteX46" fmla="*/ 2377440 w 4458789"/>
                    <a:gd name="connsiteY46" fmla="*/ 3335383 h 6470468"/>
                    <a:gd name="connsiteX47" fmla="*/ 2377440 w 4458789"/>
                    <a:gd name="connsiteY47" fmla="*/ 3335383 h 6470468"/>
                    <a:gd name="connsiteX48" fmla="*/ 2333898 w 4458789"/>
                    <a:gd name="connsiteY48" fmla="*/ 3640183 h 6470468"/>
                    <a:gd name="connsiteX49" fmla="*/ 2290355 w 4458789"/>
                    <a:gd name="connsiteY49" fmla="*/ 3875314 h 6470468"/>
                    <a:gd name="connsiteX50" fmla="*/ 2595155 w 4458789"/>
                    <a:gd name="connsiteY50" fmla="*/ 3857897 h 6470468"/>
                    <a:gd name="connsiteX51" fmla="*/ 2891246 w 4458789"/>
                    <a:gd name="connsiteY51" fmla="*/ 3744685 h 6470468"/>
                    <a:gd name="connsiteX52" fmla="*/ 2891155 w 4458789"/>
                    <a:gd name="connsiteY52" fmla="*/ 3215186 h 6470468"/>
                    <a:gd name="connsiteX53" fmla="*/ 2772547 w 4458789"/>
                    <a:gd name="connsiteY53" fmla="*/ 3039972 h 6470468"/>
                    <a:gd name="connsiteX54" fmla="*/ 2704284 w 4458789"/>
                    <a:gd name="connsiteY54" fmla="*/ 2897097 h 6470468"/>
                    <a:gd name="connsiteX55" fmla="*/ 2508069 w 4458789"/>
                    <a:gd name="connsiteY55" fmla="*/ 2717074 h 6470468"/>
                    <a:gd name="connsiteX56" fmla="*/ 2638698 w 4458789"/>
                    <a:gd name="connsiteY56" fmla="*/ 2577737 h 6470468"/>
                    <a:gd name="connsiteX57" fmla="*/ 2978332 w 4458789"/>
                    <a:gd name="connsiteY57" fmla="*/ 2333897 h 6470468"/>
                    <a:gd name="connsiteX58" fmla="*/ 2987040 w 4458789"/>
                    <a:gd name="connsiteY58" fmla="*/ 2159725 h 6470468"/>
                    <a:gd name="connsiteX59" fmla="*/ 3344092 w 4458789"/>
                    <a:gd name="connsiteY59" fmla="*/ 1672045 h 6470468"/>
                    <a:gd name="connsiteX60" fmla="*/ 3544389 w 4458789"/>
                    <a:gd name="connsiteY60" fmla="*/ 1863634 h 6470468"/>
                    <a:gd name="connsiteX61" fmla="*/ 3962400 w 4458789"/>
                    <a:gd name="connsiteY61" fmla="*/ 1419497 h 6470468"/>
                    <a:gd name="connsiteX62" fmla="*/ 4458789 w 4458789"/>
                    <a:gd name="connsiteY62" fmla="*/ 374468 h 6470468"/>
                    <a:gd name="connsiteX63" fmla="*/ 4415246 w 4458789"/>
                    <a:gd name="connsiteY63" fmla="*/ 0 h 6470468"/>
                    <a:gd name="connsiteX64" fmla="*/ 17418 w 4458789"/>
                    <a:gd name="connsiteY64" fmla="*/ 17417 h 6470468"/>
                    <a:gd name="connsiteX65" fmla="*/ 0 w 4458789"/>
                    <a:gd name="connsiteY65"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7506 w 4458789"/>
                    <a:gd name="connsiteY7" fmla="*/ 3418432 h 6470468"/>
                    <a:gd name="connsiteX8" fmla="*/ 1324747 w 4458789"/>
                    <a:gd name="connsiteY8" fmla="*/ 3371759 h 6470468"/>
                    <a:gd name="connsiteX9" fmla="*/ 1491434 w 4458789"/>
                    <a:gd name="connsiteY9" fmla="*/ 3309847 h 6470468"/>
                    <a:gd name="connsiteX10" fmla="*/ 1567543 w 4458789"/>
                    <a:gd name="connsiteY10" fmla="*/ 3317965 h 6470468"/>
                    <a:gd name="connsiteX11" fmla="*/ 1610497 w 4458789"/>
                    <a:gd name="connsiteY11" fmla="*/ 3271747 h 6470468"/>
                    <a:gd name="connsiteX12" fmla="*/ 1631134 w 4458789"/>
                    <a:gd name="connsiteY12" fmla="*/ 3201897 h 6470468"/>
                    <a:gd name="connsiteX13" fmla="*/ 1567543 w 4458789"/>
                    <a:gd name="connsiteY13" fmla="*/ 3135085 h 6470468"/>
                    <a:gd name="connsiteX14" fmla="*/ 1262743 w 4458789"/>
                    <a:gd name="connsiteY14" fmla="*/ 3039291 h 6470468"/>
                    <a:gd name="connsiteX15" fmla="*/ 926782 w 4458789"/>
                    <a:gd name="connsiteY15" fmla="*/ 3181803 h 6470468"/>
                    <a:gd name="connsiteX16" fmla="*/ 989784 w 4458789"/>
                    <a:gd name="connsiteY16" fmla="*/ 3078072 h 6470468"/>
                    <a:gd name="connsiteX17" fmla="*/ 941161 w 4458789"/>
                    <a:gd name="connsiteY17" fmla="*/ 2986994 h 6470468"/>
                    <a:gd name="connsiteX18" fmla="*/ 865959 w 4458789"/>
                    <a:gd name="connsiteY18" fmla="*/ 2989172 h 6470468"/>
                    <a:gd name="connsiteX19" fmla="*/ 743722 w 4458789"/>
                    <a:gd name="connsiteY19" fmla="*/ 2943134 h 6470468"/>
                    <a:gd name="connsiteX20" fmla="*/ 679269 w 4458789"/>
                    <a:gd name="connsiteY20" fmla="*/ 2804160 h 6470468"/>
                    <a:gd name="connsiteX21" fmla="*/ 940526 w 4458789"/>
                    <a:gd name="connsiteY21" fmla="*/ 2725783 h 6470468"/>
                    <a:gd name="connsiteX22" fmla="*/ 1174841 w 4458789"/>
                    <a:gd name="connsiteY22" fmla="*/ 2532652 h 6470468"/>
                    <a:gd name="connsiteX23" fmla="*/ 1256484 w 4458789"/>
                    <a:gd name="connsiteY23" fmla="*/ 2501809 h 6470468"/>
                    <a:gd name="connsiteX24" fmla="*/ 1404122 w 4458789"/>
                    <a:gd name="connsiteY24" fmla="*/ 2358934 h 6470468"/>
                    <a:gd name="connsiteX25" fmla="*/ 1518512 w 4458789"/>
                    <a:gd name="connsiteY25" fmla="*/ 2368913 h 6470468"/>
                    <a:gd name="connsiteX26" fmla="*/ 1584598 w 4458789"/>
                    <a:gd name="connsiteY26" fmla="*/ 2464298 h 6470468"/>
                    <a:gd name="connsiteX27" fmla="*/ 1431109 w 4458789"/>
                    <a:gd name="connsiteY27" fmla="*/ 2627222 h 6470468"/>
                    <a:gd name="connsiteX28" fmla="*/ 1393372 w 4458789"/>
                    <a:gd name="connsiteY28" fmla="*/ 2647405 h 6470468"/>
                    <a:gd name="connsiteX29" fmla="*/ 1404983 w 4458789"/>
                    <a:gd name="connsiteY29" fmla="*/ 2708456 h 6470468"/>
                    <a:gd name="connsiteX30" fmla="*/ 1454922 w 4458789"/>
                    <a:gd name="connsiteY30" fmla="*/ 2736759 h 6470468"/>
                    <a:gd name="connsiteX31" fmla="*/ 1448572 w 4458789"/>
                    <a:gd name="connsiteY31" fmla="*/ 2774859 h 6470468"/>
                    <a:gd name="connsiteX32" fmla="*/ 1357675 w 4458789"/>
                    <a:gd name="connsiteY32" fmla="*/ 2829515 h 6470468"/>
                    <a:gd name="connsiteX33" fmla="*/ 1394597 w 4458789"/>
                    <a:gd name="connsiteY33" fmla="*/ 2863759 h 6470468"/>
                    <a:gd name="connsiteX34" fmla="*/ 1550172 w 4458789"/>
                    <a:gd name="connsiteY34" fmla="*/ 2790734 h 6470468"/>
                    <a:gd name="connsiteX35" fmla="*/ 1651772 w 4458789"/>
                    <a:gd name="connsiteY35" fmla="*/ 2703422 h 6470468"/>
                    <a:gd name="connsiteX36" fmla="*/ 1810522 w 4458789"/>
                    <a:gd name="connsiteY36" fmla="*/ 2636747 h 6470468"/>
                    <a:gd name="connsiteX37" fmla="*/ 1908947 w 4458789"/>
                    <a:gd name="connsiteY37" fmla="*/ 2627222 h 6470468"/>
                    <a:gd name="connsiteX38" fmla="*/ 1952218 w 4458789"/>
                    <a:gd name="connsiteY38" fmla="*/ 2602275 h 6470468"/>
                    <a:gd name="connsiteX39" fmla="*/ 2020072 w 4458789"/>
                    <a:gd name="connsiteY39" fmla="*/ 2662147 h 6470468"/>
                    <a:gd name="connsiteX40" fmla="*/ 2089922 w 4458789"/>
                    <a:gd name="connsiteY40" fmla="*/ 2678022 h 6470468"/>
                    <a:gd name="connsiteX41" fmla="*/ 2164579 w 4458789"/>
                    <a:gd name="connsiteY41" fmla="*/ 2690902 h 6470468"/>
                    <a:gd name="connsiteX42" fmla="*/ 2115322 w 4458789"/>
                    <a:gd name="connsiteY42" fmla="*/ 2820897 h 6470468"/>
                    <a:gd name="connsiteX43" fmla="*/ 2011680 w 4458789"/>
                    <a:gd name="connsiteY43" fmla="*/ 2934788 h 6470468"/>
                    <a:gd name="connsiteX44" fmla="*/ 2194560 w 4458789"/>
                    <a:gd name="connsiteY44" fmla="*/ 3082834 h 6470468"/>
                    <a:gd name="connsiteX45" fmla="*/ 2394858 w 4458789"/>
                    <a:gd name="connsiteY45" fmla="*/ 3117668 h 6470468"/>
                    <a:gd name="connsiteX46" fmla="*/ 2377440 w 4458789"/>
                    <a:gd name="connsiteY46" fmla="*/ 3335383 h 6470468"/>
                    <a:gd name="connsiteX47" fmla="*/ 2377440 w 4458789"/>
                    <a:gd name="connsiteY47" fmla="*/ 3335383 h 6470468"/>
                    <a:gd name="connsiteX48" fmla="*/ 2333898 w 4458789"/>
                    <a:gd name="connsiteY48" fmla="*/ 3640183 h 6470468"/>
                    <a:gd name="connsiteX49" fmla="*/ 2290355 w 4458789"/>
                    <a:gd name="connsiteY49" fmla="*/ 3875314 h 6470468"/>
                    <a:gd name="connsiteX50" fmla="*/ 2595155 w 4458789"/>
                    <a:gd name="connsiteY50" fmla="*/ 3857897 h 6470468"/>
                    <a:gd name="connsiteX51" fmla="*/ 2891246 w 4458789"/>
                    <a:gd name="connsiteY51" fmla="*/ 3744685 h 6470468"/>
                    <a:gd name="connsiteX52" fmla="*/ 2891155 w 4458789"/>
                    <a:gd name="connsiteY52" fmla="*/ 3215186 h 6470468"/>
                    <a:gd name="connsiteX53" fmla="*/ 2772547 w 4458789"/>
                    <a:gd name="connsiteY53" fmla="*/ 3039972 h 6470468"/>
                    <a:gd name="connsiteX54" fmla="*/ 2704284 w 4458789"/>
                    <a:gd name="connsiteY54" fmla="*/ 2897097 h 6470468"/>
                    <a:gd name="connsiteX55" fmla="*/ 2508069 w 4458789"/>
                    <a:gd name="connsiteY55" fmla="*/ 2717074 h 6470468"/>
                    <a:gd name="connsiteX56" fmla="*/ 2638698 w 4458789"/>
                    <a:gd name="connsiteY56" fmla="*/ 2577737 h 6470468"/>
                    <a:gd name="connsiteX57" fmla="*/ 2978332 w 4458789"/>
                    <a:gd name="connsiteY57" fmla="*/ 2333897 h 6470468"/>
                    <a:gd name="connsiteX58" fmla="*/ 2987040 w 4458789"/>
                    <a:gd name="connsiteY58" fmla="*/ 2159725 h 6470468"/>
                    <a:gd name="connsiteX59" fmla="*/ 3344092 w 4458789"/>
                    <a:gd name="connsiteY59" fmla="*/ 1672045 h 6470468"/>
                    <a:gd name="connsiteX60" fmla="*/ 3544389 w 4458789"/>
                    <a:gd name="connsiteY60" fmla="*/ 1863634 h 6470468"/>
                    <a:gd name="connsiteX61" fmla="*/ 3962400 w 4458789"/>
                    <a:gd name="connsiteY61" fmla="*/ 1419497 h 6470468"/>
                    <a:gd name="connsiteX62" fmla="*/ 4458789 w 4458789"/>
                    <a:gd name="connsiteY62" fmla="*/ 374468 h 6470468"/>
                    <a:gd name="connsiteX63" fmla="*/ 4415246 w 4458789"/>
                    <a:gd name="connsiteY63" fmla="*/ 0 h 6470468"/>
                    <a:gd name="connsiteX64" fmla="*/ 17418 w 4458789"/>
                    <a:gd name="connsiteY64" fmla="*/ 17417 h 6470468"/>
                    <a:gd name="connsiteX65" fmla="*/ 0 w 4458789"/>
                    <a:gd name="connsiteY65"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7506 w 4458789"/>
                    <a:gd name="connsiteY7" fmla="*/ 3418432 h 6470468"/>
                    <a:gd name="connsiteX8" fmla="*/ 1318397 w 4458789"/>
                    <a:gd name="connsiteY8" fmla="*/ 3408271 h 6470468"/>
                    <a:gd name="connsiteX9" fmla="*/ 1491434 w 4458789"/>
                    <a:gd name="connsiteY9" fmla="*/ 3309847 h 6470468"/>
                    <a:gd name="connsiteX10" fmla="*/ 1567543 w 4458789"/>
                    <a:gd name="connsiteY10" fmla="*/ 3317965 h 6470468"/>
                    <a:gd name="connsiteX11" fmla="*/ 1610497 w 4458789"/>
                    <a:gd name="connsiteY11" fmla="*/ 3271747 h 6470468"/>
                    <a:gd name="connsiteX12" fmla="*/ 1631134 w 4458789"/>
                    <a:gd name="connsiteY12" fmla="*/ 3201897 h 6470468"/>
                    <a:gd name="connsiteX13" fmla="*/ 1567543 w 4458789"/>
                    <a:gd name="connsiteY13" fmla="*/ 3135085 h 6470468"/>
                    <a:gd name="connsiteX14" fmla="*/ 1262743 w 4458789"/>
                    <a:gd name="connsiteY14" fmla="*/ 3039291 h 6470468"/>
                    <a:gd name="connsiteX15" fmla="*/ 926782 w 4458789"/>
                    <a:gd name="connsiteY15" fmla="*/ 3181803 h 6470468"/>
                    <a:gd name="connsiteX16" fmla="*/ 989784 w 4458789"/>
                    <a:gd name="connsiteY16" fmla="*/ 3078072 h 6470468"/>
                    <a:gd name="connsiteX17" fmla="*/ 941161 w 4458789"/>
                    <a:gd name="connsiteY17" fmla="*/ 2986994 h 6470468"/>
                    <a:gd name="connsiteX18" fmla="*/ 865959 w 4458789"/>
                    <a:gd name="connsiteY18" fmla="*/ 2989172 h 6470468"/>
                    <a:gd name="connsiteX19" fmla="*/ 743722 w 4458789"/>
                    <a:gd name="connsiteY19" fmla="*/ 2943134 h 6470468"/>
                    <a:gd name="connsiteX20" fmla="*/ 679269 w 4458789"/>
                    <a:gd name="connsiteY20" fmla="*/ 2804160 h 6470468"/>
                    <a:gd name="connsiteX21" fmla="*/ 940526 w 4458789"/>
                    <a:gd name="connsiteY21" fmla="*/ 2725783 h 6470468"/>
                    <a:gd name="connsiteX22" fmla="*/ 1174841 w 4458789"/>
                    <a:gd name="connsiteY22" fmla="*/ 2532652 h 6470468"/>
                    <a:gd name="connsiteX23" fmla="*/ 1256484 w 4458789"/>
                    <a:gd name="connsiteY23" fmla="*/ 2501809 h 6470468"/>
                    <a:gd name="connsiteX24" fmla="*/ 1404122 w 4458789"/>
                    <a:gd name="connsiteY24" fmla="*/ 2358934 h 6470468"/>
                    <a:gd name="connsiteX25" fmla="*/ 1518512 w 4458789"/>
                    <a:gd name="connsiteY25" fmla="*/ 2368913 h 6470468"/>
                    <a:gd name="connsiteX26" fmla="*/ 1584598 w 4458789"/>
                    <a:gd name="connsiteY26" fmla="*/ 2464298 h 6470468"/>
                    <a:gd name="connsiteX27" fmla="*/ 1431109 w 4458789"/>
                    <a:gd name="connsiteY27" fmla="*/ 2627222 h 6470468"/>
                    <a:gd name="connsiteX28" fmla="*/ 1393372 w 4458789"/>
                    <a:gd name="connsiteY28" fmla="*/ 2647405 h 6470468"/>
                    <a:gd name="connsiteX29" fmla="*/ 1404983 w 4458789"/>
                    <a:gd name="connsiteY29" fmla="*/ 2708456 h 6470468"/>
                    <a:gd name="connsiteX30" fmla="*/ 1454922 w 4458789"/>
                    <a:gd name="connsiteY30" fmla="*/ 2736759 h 6470468"/>
                    <a:gd name="connsiteX31" fmla="*/ 1448572 w 4458789"/>
                    <a:gd name="connsiteY31" fmla="*/ 2774859 h 6470468"/>
                    <a:gd name="connsiteX32" fmla="*/ 1357675 w 4458789"/>
                    <a:gd name="connsiteY32" fmla="*/ 2829515 h 6470468"/>
                    <a:gd name="connsiteX33" fmla="*/ 1394597 w 4458789"/>
                    <a:gd name="connsiteY33" fmla="*/ 2863759 h 6470468"/>
                    <a:gd name="connsiteX34" fmla="*/ 1550172 w 4458789"/>
                    <a:gd name="connsiteY34" fmla="*/ 2790734 h 6470468"/>
                    <a:gd name="connsiteX35" fmla="*/ 1651772 w 4458789"/>
                    <a:gd name="connsiteY35" fmla="*/ 2703422 h 6470468"/>
                    <a:gd name="connsiteX36" fmla="*/ 1810522 w 4458789"/>
                    <a:gd name="connsiteY36" fmla="*/ 2636747 h 6470468"/>
                    <a:gd name="connsiteX37" fmla="*/ 1908947 w 4458789"/>
                    <a:gd name="connsiteY37" fmla="*/ 2627222 h 6470468"/>
                    <a:gd name="connsiteX38" fmla="*/ 1952218 w 4458789"/>
                    <a:gd name="connsiteY38" fmla="*/ 2602275 h 6470468"/>
                    <a:gd name="connsiteX39" fmla="*/ 2020072 w 4458789"/>
                    <a:gd name="connsiteY39" fmla="*/ 2662147 h 6470468"/>
                    <a:gd name="connsiteX40" fmla="*/ 2089922 w 4458789"/>
                    <a:gd name="connsiteY40" fmla="*/ 2678022 h 6470468"/>
                    <a:gd name="connsiteX41" fmla="*/ 2164579 w 4458789"/>
                    <a:gd name="connsiteY41" fmla="*/ 2690902 h 6470468"/>
                    <a:gd name="connsiteX42" fmla="*/ 2115322 w 4458789"/>
                    <a:gd name="connsiteY42" fmla="*/ 2820897 h 6470468"/>
                    <a:gd name="connsiteX43" fmla="*/ 2011680 w 4458789"/>
                    <a:gd name="connsiteY43" fmla="*/ 2934788 h 6470468"/>
                    <a:gd name="connsiteX44" fmla="*/ 2194560 w 4458789"/>
                    <a:gd name="connsiteY44" fmla="*/ 3082834 h 6470468"/>
                    <a:gd name="connsiteX45" fmla="*/ 2394858 w 4458789"/>
                    <a:gd name="connsiteY45" fmla="*/ 3117668 h 6470468"/>
                    <a:gd name="connsiteX46" fmla="*/ 2377440 w 4458789"/>
                    <a:gd name="connsiteY46" fmla="*/ 3335383 h 6470468"/>
                    <a:gd name="connsiteX47" fmla="*/ 2377440 w 4458789"/>
                    <a:gd name="connsiteY47" fmla="*/ 3335383 h 6470468"/>
                    <a:gd name="connsiteX48" fmla="*/ 2333898 w 4458789"/>
                    <a:gd name="connsiteY48" fmla="*/ 3640183 h 6470468"/>
                    <a:gd name="connsiteX49" fmla="*/ 2290355 w 4458789"/>
                    <a:gd name="connsiteY49" fmla="*/ 3875314 h 6470468"/>
                    <a:gd name="connsiteX50" fmla="*/ 2595155 w 4458789"/>
                    <a:gd name="connsiteY50" fmla="*/ 3857897 h 6470468"/>
                    <a:gd name="connsiteX51" fmla="*/ 2891246 w 4458789"/>
                    <a:gd name="connsiteY51" fmla="*/ 3744685 h 6470468"/>
                    <a:gd name="connsiteX52" fmla="*/ 2891155 w 4458789"/>
                    <a:gd name="connsiteY52" fmla="*/ 3215186 h 6470468"/>
                    <a:gd name="connsiteX53" fmla="*/ 2772547 w 4458789"/>
                    <a:gd name="connsiteY53" fmla="*/ 3039972 h 6470468"/>
                    <a:gd name="connsiteX54" fmla="*/ 2704284 w 4458789"/>
                    <a:gd name="connsiteY54" fmla="*/ 2897097 h 6470468"/>
                    <a:gd name="connsiteX55" fmla="*/ 2508069 w 4458789"/>
                    <a:gd name="connsiteY55" fmla="*/ 2717074 h 6470468"/>
                    <a:gd name="connsiteX56" fmla="*/ 2638698 w 4458789"/>
                    <a:gd name="connsiteY56" fmla="*/ 2577737 h 6470468"/>
                    <a:gd name="connsiteX57" fmla="*/ 2978332 w 4458789"/>
                    <a:gd name="connsiteY57" fmla="*/ 2333897 h 6470468"/>
                    <a:gd name="connsiteX58" fmla="*/ 2987040 w 4458789"/>
                    <a:gd name="connsiteY58" fmla="*/ 2159725 h 6470468"/>
                    <a:gd name="connsiteX59" fmla="*/ 3344092 w 4458789"/>
                    <a:gd name="connsiteY59" fmla="*/ 1672045 h 6470468"/>
                    <a:gd name="connsiteX60" fmla="*/ 3544389 w 4458789"/>
                    <a:gd name="connsiteY60" fmla="*/ 1863634 h 6470468"/>
                    <a:gd name="connsiteX61" fmla="*/ 3962400 w 4458789"/>
                    <a:gd name="connsiteY61" fmla="*/ 1419497 h 6470468"/>
                    <a:gd name="connsiteX62" fmla="*/ 4458789 w 4458789"/>
                    <a:gd name="connsiteY62" fmla="*/ 374468 h 6470468"/>
                    <a:gd name="connsiteX63" fmla="*/ 4415246 w 4458789"/>
                    <a:gd name="connsiteY63" fmla="*/ 0 h 6470468"/>
                    <a:gd name="connsiteX64" fmla="*/ 17418 w 4458789"/>
                    <a:gd name="connsiteY64" fmla="*/ 17417 h 6470468"/>
                    <a:gd name="connsiteX65" fmla="*/ 0 w 4458789"/>
                    <a:gd name="connsiteY65"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7506 w 4458789"/>
                    <a:gd name="connsiteY7" fmla="*/ 3418432 h 6470468"/>
                    <a:gd name="connsiteX8" fmla="*/ 1318397 w 4458789"/>
                    <a:gd name="connsiteY8" fmla="*/ 3408271 h 6470468"/>
                    <a:gd name="connsiteX9" fmla="*/ 1385072 w 4458789"/>
                    <a:gd name="connsiteY9" fmla="*/ 3354297 h 6470468"/>
                    <a:gd name="connsiteX10" fmla="*/ 1491434 w 4458789"/>
                    <a:gd name="connsiteY10" fmla="*/ 3309847 h 6470468"/>
                    <a:gd name="connsiteX11" fmla="*/ 1567543 w 4458789"/>
                    <a:gd name="connsiteY11" fmla="*/ 3317965 h 6470468"/>
                    <a:gd name="connsiteX12" fmla="*/ 1610497 w 4458789"/>
                    <a:gd name="connsiteY12" fmla="*/ 3271747 h 6470468"/>
                    <a:gd name="connsiteX13" fmla="*/ 1631134 w 4458789"/>
                    <a:gd name="connsiteY13" fmla="*/ 3201897 h 6470468"/>
                    <a:gd name="connsiteX14" fmla="*/ 1567543 w 4458789"/>
                    <a:gd name="connsiteY14" fmla="*/ 3135085 h 6470468"/>
                    <a:gd name="connsiteX15" fmla="*/ 1262743 w 4458789"/>
                    <a:gd name="connsiteY15" fmla="*/ 3039291 h 6470468"/>
                    <a:gd name="connsiteX16" fmla="*/ 926782 w 4458789"/>
                    <a:gd name="connsiteY16" fmla="*/ 3181803 h 6470468"/>
                    <a:gd name="connsiteX17" fmla="*/ 989784 w 4458789"/>
                    <a:gd name="connsiteY17" fmla="*/ 3078072 h 6470468"/>
                    <a:gd name="connsiteX18" fmla="*/ 941161 w 4458789"/>
                    <a:gd name="connsiteY18" fmla="*/ 2986994 h 6470468"/>
                    <a:gd name="connsiteX19" fmla="*/ 865959 w 4458789"/>
                    <a:gd name="connsiteY19" fmla="*/ 2989172 h 6470468"/>
                    <a:gd name="connsiteX20" fmla="*/ 743722 w 4458789"/>
                    <a:gd name="connsiteY20" fmla="*/ 2943134 h 6470468"/>
                    <a:gd name="connsiteX21" fmla="*/ 679269 w 4458789"/>
                    <a:gd name="connsiteY21" fmla="*/ 2804160 h 6470468"/>
                    <a:gd name="connsiteX22" fmla="*/ 940526 w 4458789"/>
                    <a:gd name="connsiteY22" fmla="*/ 2725783 h 6470468"/>
                    <a:gd name="connsiteX23" fmla="*/ 1174841 w 4458789"/>
                    <a:gd name="connsiteY23" fmla="*/ 2532652 h 6470468"/>
                    <a:gd name="connsiteX24" fmla="*/ 1256484 w 4458789"/>
                    <a:gd name="connsiteY24" fmla="*/ 2501809 h 6470468"/>
                    <a:gd name="connsiteX25" fmla="*/ 1404122 w 4458789"/>
                    <a:gd name="connsiteY25" fmla="*/ 2358934 h 6470468"/>
                    <a:gd name="connsiteX26" fmla="*/ 1518512 w 4458789"/>
                    <a:gd name="connsiteY26" fmla="*/ 2368913 h 6470468"/>
                    <a:gd name="connsiteX27" fmla="*/ 1584598 w 4458789"/>
                    <a:gd name="connsiteY27" fmla="*/ 2464298 h 6470468"/>
                    <a:gd name="connsiteX28" fmla="*/ 1431109 w 4458789"/>
                    <a:gd name="connsiteY28" fmla="*/ 2627222 h 6470468"/>
                    <a:gd name="connsiteX29" fmla="*/ 1393372 w 4458789"/>
                    <a:gd name="connsiteY29" fmla="*/ 2647405 h 6470468"/>
                    <a:gd name="connsiteX30" fmla="*/ 1404983 w 4458789"/>
                    <a:gd name="connsiteY30" fmla="*/ 2708456 h 6470468"/>
                    <a:gd name="connsiteX31" fmla="*/ 1454922 w 4458789"/>
                    <a:gd name="connsiteY31" fmla="*/ 2736759 h 6470468"/>
                    <a:gd name="connsiteX32" fmla="*/ 1448572 w 4458789"/>
                    <a:gd name="connsiteY32" fmla="*/ 2774859 h 6470468"/>
                    <a:gd name="connsiteX33" fmla="*/ 1357675 w 4458789"/>
                    <a:gd name="connsiteY33" fmla="*/ 2829515 h 6470468"/>
                    <a:gd name="connsiteX34" fmla="*/ 1394597 w 4458789"/>
                    <a:gd name="connsiteY34" fmla="*/ 2863759 h 6470468"/>
                    <a:gd name="connsiteX35" fmla="*/ 1550172 w 4458789"/>
                    <a:gd name="connsiteY35" fmla="*/ 2790734 h 6470468"/>
                    <a:gd name="connsiteX36" fmla="*/ 1651772 w 4458789"/>
                    <a:gd name="connsiteY36" fmla="*/ 2703422 h 6470468"/>
                    <a:gd name="connsiteX37" fmla="*/ 1810522 w 4458789"/>
                    <a:gd name="connsiteY37" fmla="*/ 2636747 h 6470468"/>
                    <a:gd name="connsiteX38" fmla="*/ 1908947 w 4458789"/>
                    <a:gd name="connsiteY38" fmla="*/ 2627222 h 6470468"/>
                    <a:gd name="connsiteX39" fmla="*/ 1952218 w 4458789"/>
                    <a:gd name="connsiteY39" fmla="*/ 2602275 h 6470468"/>
                    <a:gd name="connsiteX40" fmla="*/ 2020072 w 4458789"/>
                    <a:gd name="connsiteY40" fmla="*/ 2662147 h 6470468"/>
                    <a:gd name="connsiteX41" fmla="*/ 2089922 w 4458789"/>
                    <a:gd name="connsiteY41" fmla="*/ 2678022 h 6470468"/>
                    <a:gd name="connsiteX42" fmla="*/ 2164579 w 4458789"/>
                    <a:gd name="connsiteY42" fmla="*/ 2690902 h 6470468"/>
                    <a:gd name="connsiteX43" fmla="*/ 2115322 w 4458789"/>
                    <a:gd name="connsiteY43" fmla="*/ 2820897 h 6470468"/>
                    <a:gd name="connsiteX44" fmla="*/ 2011680 w 4458789"/>
                    <a:gd name="connsiteY44" fmla="*/ 2934788 h 6470468"/>
                    <a:gd name="connsiteX45" fmla="*/ 2194560 w 4458789"/>
                    <a:gd name="connsiteY45" fmla="*/ 3082834 h 6470468"/>
                    <a:gd name="connsiteX46" fmla="*/ 2394858 w 4458789"/>
                    <a:gd name="connsiteY46" fmla="*/ 3117668 h 6470468"/>
                    <a:gd name="connsiteX47" fmla="*/ 2377440 w 4458789"/>
                    <a:gd name="connsiteY47" fmla="*/ 3335383 h 6470468"/>
                    <a:gd name="connsiteX48" fmla="*/ 2377440 w 4458789"/>
                    <a:gd name="connsiteY48" fmla="*/ 3335383 h 6470468"/>
                    <a:gd name="connsiteX49" fmla="*/ 2333898 w 4458789"/>
                    <a:gd name="connsiteY49" fmla="*/ 3640183 h 6470468"/>
                    <a:gd name="connsiteX50" fmla="*/ 2290355 w 4458789"/>
                    <a:gd name="connsiteY50" fmla="*/ 3875314 h 6470468"/>
                    <a:gd name="connsiteX51" fmla="*/ 2595155 w 4458789"/>
                    <a:gd name="connsiteY51" fmla="*/ 3857897 h 6470468"/>
                    <a:gd name="connsiteX52" fmla="*/ 2891246 w 4458789"/>
                    <a:gd name="connsiteY52" fmla="*/ 3744685 h 6470468"/>
                    <a:gd name="connsiteX53" fmla="*/ 2891155 w 4458789"/>
                    <a:gd name="connsiteY53" fmla="*/ 3215186 h 6470468"/>
                    <a:gd name="connsiteX54" fmla="*/ 2772547 w 4458789"/>
                    <a:gd name="connsiteY54" fmla="*/ 3039972 h 6470468"/>
                    <a:gd name="connsiteX55" fmla="*/ 2704284 w 4458789"/>
                    <a:gd name="connsiteY55" fmla="*/ 2897097 h 6470468"/>
                    <a:gd name="connsiteX56" fmla="*/ 2508069 w 4458789"/>
                    <a:gd name="connsiteY56" fmla="*/ 2717074 h 6470468"/>
                    <a:gd name="connsiteX57" fmla="*/ 2638698 w 4458789"/>
                    <a:gd name="connsiteY57" fmla="*/ 2577737 h 6470468"/>
                    <a:gd name="connsiteX58" fmla="*/ 2978332 w 4458789"/>
                    <a:gd name="connsiteY58" fmla="*/ 2333897 h 6470468"/>
                    <a:gd name="connsiteX59" fmla="*/ 2987040 w 4458789"/>
                    <a:gd name="connsiteY59" fmla="*/ 2159725 h 6470468"/>
                    <a:gd name="connsiteX60" fmla="*/ 3344092 w 4458789"/>
                    <a:gd name="connsiteY60" fmla="*/ 1672045 h 6470468"/>
                    <a:gd name="connsiteX61" fmla="*/ 3544389 w 4458789"/>
                    <a:gd name="connsiteY61" fmla="*/ 1863634 h 6470468"/>
                    <a:gd name="connsiteX62" fmla="*/ 3962400 w 4458789"/>
                    <a:gd name="connsiteY62" fmla="*/ 1419497 h 6470468"/>
                    <a:gd name="connsiteX63" fmla="*/ 4458789 w 4458789"/>
                    <a:gd name="connsiteY63" fmla="*/ 374468 h 6470468"/>
                    <a:gd name="connsiteX64" fmla="*/ 4415246 w 4458789"/>
                    <a:gd name="connsiteY64" fmla="*/ 0 h 6470468"/>
                    <a:gd name="connsiteX65" fmla="*/ 17418 w 4458789"/>
                    <a:gd name="connsiteY65" fmla="*/ 17417 h 6470468"/>
                    <a:gd name="connsiteX66" fmla="*/ 0 w 4458789"/>
                    <a:gd name="connsiteY66"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7506 w 4458789"/>
                    <a:gd name="connsiteY7" fmla="*/ 3418432 h 6470468"/>
                    <a:gd name="connsiteX8" fmla="*/ 1318397 w 4458789"/>
                    <a:gd name="connsiteY8" fmla="*/ 3408271 h 6470468"/>
                    <a:gd name="connsiteX9" fmla="*/ 1385072 w 4458789"/>
                    <a:gd name="connsiteY9" fmla="*/ 3354297 h 6470468"/>
                    <a:gd name="connsiteX10" fmla="*/ 1491434 w 4458789"/>
                    <a:gd name="connsiteY10" fmla="*/ 3309847 h 6470468"/>
                    <a:gd name="connsiteX11" fmla="*/ 1567543 w 4458789"/>
                    <a:gd name="connsiteY11" fmla="*/ 3317965 h 6470468"/>
                    <a:gd name="connsiteX12" fmla="*/ 1610497 w 4458789"/>
                    <a:gd name="connsiteY12" fmla="*/ 3271747 h 6470468"/>
                    <a:gd name="connsiteX13" fmla="*/ 1631134 w 4458789"/>
                    <a:gd name="connsiteY13" fmla="*/ 3201897 h 6470468"/>
                    <a:gd name="connsiteX14" fmla="*/ 1567543 w 4458789"/>
                    <a:gd name="connsiteY14" fmla="*/ 3135085 h 6470468"/>
                    <a:gd name="connsiteX15" fmla="*/ 1262743 w 4458789"/>
                    <a:gd name="connsiteY15" fmla="*/ 3039291 h 6470468"/>
                    <a:gd name="connsiteX16" fmla="*/ 926782 w 4458789"/>
                    <a:gd name="connsiteY16" fmla="*/ 3181803 h 6470468"/>
                    <a:gd name="connsiteX17" fmla="*/ 989784 w 4458789"/>
                    <a:gd name="connsiteY17" fmla="*/ 3078072 h 6470468"/>
                    <a:gd name="connsiteX18" fmla="*/ 941161 w 4458789"/>
                    <a:gd name="connsiteY18" fmla="*/ 2986994 h 6470468"/>
                    <a:gd name="connsiteX19" fmla="*/ 865959 w 4458789"/>
                    <a:gd name="connsiteY19" fmla="*/ 2989172 h 6470468"/>
                    <a:gd name="connsiteX20" fmla="*/ 743722 w 4458789"/>
                    <a:gd name="connsiteY20" fmla="*/ 2943134 h 6470468"/>
                    <a:gd name="connsiteX21" fmla="*/ 679269 w 4458789"/>
                    <a:gd name="connsiteY21" fmla="*/ 2804160 h 6470468"/>
                    <a:gd name="connsiteX22" fmla="*/ 940526 w 4458789"/>
                    <a:gd name="connsiteY22" fmla="*/ 2725783 h 6470468"/>
                    <a:gd name="connsiteX23" fmla="*/ 1174841 w 4458789"/>
                    <a:gd name="connsiteY23" fmla="*/ 2532652 h 6470468"/>
                    <a:gd name="connsiteX24" fmla="*/ 1256484 w 4458789"/>
                    <a:gd name="connsiteY24" fmla="*/ 2501809 h 6470468"/>
                    <a:gd name="connsiteX25" fmla="*/ 1404122 w 4458789"/>
                    <a:gd name="connsiteY25" fmla="*/ 2358934 h 6470468"/>
                    <a:gd name="connsiteX26" fmla="*/ 1518512 w 4458789"/>
                    <a:gd name="connsiteY26" fmla="*/ 2368913 h 6470468"/>
                    <a:gd name="connsiteX27" fmla="*/ 1584598 w 4458789"/>
                    <a:gd name="connsiteY27" fmla="*/ 2464298 h 6470468"/>
                    <a:gd name="connsiteX28" fmla="*/ 1431109 w 4458789"/>
                    <a:gd name="connsiteY28" fmla="*/ 2627222 h 6470468"/>
                    <a:gd name="connsiteX29" fmla="*/ 1393372 w 4458789"/>
                    <a:gd name="connsiteY29" fmla="*/ 2647405 h 6470468"/>
                    <a:gd name="connsiteX30" fmla="*/ 1404983 w 4458789"/>
                    <a:gd name="connsiteY30" fmla="*/ 2708456 h 6470468"/>
                    <a:gd name="connsiteX31" fmla="*/ 1454922 w 4458789"/>
                    <a:gd name="connsiteY31" fmla="*/ 2736759 h 6470468"/>
                    <a:gd name="connsiteX32" fmla="*/ 1448572 w 4458789"/>
                    <a:gd name="connsiteY32" fmla="*/ 2774859 h 6470468"/>
                    <a:gd name="connsiteX33" fmla="*/ 1357675 w 4458789"/>
                    <a:gd name="connsiteY33" fmla="*/ 2829515 h 6470468"/>
                    <a:gd name="connsiteX34" fmla="*/ 1394597 w 4458789"/>
                    <a:gd name="connsiteY34" fmla="*/ 2863759 h 6470468"/>
                    <a:gd name="connsiteX35" fmla="*/ 1550172 w 4458789"/>
                    <a:gd name="connsiteY35" fmla="*/ 2790734 h 6470468"/>
                    <a:gd name="connsiteX36" fmla="*/ 1651772 w 4458789"/>
                    <a:gd name="connsiteY36" fmla="*/ 2703422 h 6470468"/>
                    <a:gd name="connsiteX37" fmla="*/ 1810522 w 4458789"/>
                    <a:gd name="connsiteY37" fmla="*/ 2636747 h 6470468"/>
                    <a:gd name="connsiteX38" fmla="*/ 1908947 w 4458789"/>
                    <a:gd name="connsiteY38" fmla="*/ 2627222 h 6470468"/>
                    <a:gd name="connsiteX39" fmla="*/ 1952218 w 4458789"/>
                    <a:gd name="connsiteY39" fmla="*/ 2602275 h 6470468"/>
                    <a:gd name="connsiteX40" fmla="*/ 2020072 w 4458789"/>
                    <a:gd name="connsiteY40" fmla="*/ 2662147 h 6470468"/>
                    <a:gd name="connsiteX41" fmla="*/ 2089922 w 4458789"/>
                    <a:gd name="connsiteY41" fmla="*/ 2678022 h 6470468"/>
                    <a:gd name="connsiteX42" fmla="*/ 2164579 w 4458789"/>
                    <a:gd name="connsiteY42" fmla="*/ 2690902 h 6470468"/>
                    <a:gd name="connsiteX43" fmla="*/ 2115322 w 4458789"/>
                    <a:gd name="connsiteY43" fmla="*/ 2820897 h 6470468"/>
                    <a:gd name="connsiteX44" fmla="*/ 2011680 w 4458789"/>
                    <a:gd name="connsiteY44" fmla="*/ 2934788 h 6470468"/>
                    <a:gd name="connsiteX45" fmla="*/ 2194560 w 4458789"/>
                    <a:gd name="connsiteY45" fmla="*/ 3082834 h 6470468"/>
                    <a:gd name="connsiteX46" fmla="*/ 2394858 w 4458789"/>
                    <a:gd name="connsiteY46" fmla="*/ 3117668 h 6470468"/>
                    <a:gd name="connsiteX47" fmla="*/ 2377440 w 4458789"/>
                    <a:gd name="connsiteY47" fmla="*/ 3335383 h 6470468"/>
                    <a:gd name="connsiteX48" fmla="*/ 2377440 w 4458789"/>
                    <a:gd name="connsiteY48" fmla="*/ 3335383 h 6470468"/>
                    <a:gd name="connsiteX49" fmla="*/ 2333898 w 4458789"/>
                    <a:gd name="connsiteY49" fmla="*/ 3640183 h 6470468"/>
                    <a:gd name="connsiteX50" fmla="*/ 2290355 w 4458789"/>
                    <a:gd name="connsiteY50" fmla="*/ 3875314 h 6470468"/>
                    <a:gd name="connsiteX51" fmla="*/ 2595155 w 4458789"/>
                    <a:gd name="connsiteY51" fmla="*/ 3857897 h 6470468"/>
                    <a:gd name="connsiteX52" fmla="*/ 2891246 w 4458789"/>
                    <a:gd name="connsiteY52" fmla="*/ 3744685 h 6470468"/>
                    <a:gd name="connsiteX53" fmla="*/ 2891155 w 4458789"/>
                    <a:gd name="connsiteY53" fmla="*/ 3215186 h 6470468"/>
                    <a:gd name="connsiteX54" fmla="*/ 2772547 w 4458789"/>
                    <a:gd name="connsiteY54" fmla="*/ 3039972 h 6470468"/>
                    <a:gd name="connsiteX55" fmla="*/ 2704284 w 4458789"/>
                    <a:gd name="connsiteY55" fmla="*/ 2897097 h 6470468"/>
                    <a:gd name="connsiteX56" fmla="*/ 2508069 w 4458789"/>
                    <a:gd name="connsiteY56" fmla="*/ 2717074 h 6470468"/>
                    <a:gd name="connsiteX57" fmla="*/ 2638698 w 4458789"/>
                    <a:gd name="connsiteY57" fmla="*/ 2577737 h 6470468"/>
                    <a:gd name="connsiteX58" fmla="*/ 2978332 w 4458789"/>
                    <a:gd name="connsiteY58" fmla="*/ 2333897 h 6470468"/>
                    <a:gd name="connsiteX59" fmla="*/ 2987040 w 4458789"/>
                    <a:gd name="connsiteY59" fmla="*/ 2159725 h 6470468"/>
                    <a:gd name="connsiteX60" fmla="*/ 3344092 w 4458789"/>
                    <a:gd name="connsiteY60" fmla="*/ 1672045 h 6470468"/>
                    <a:gd name="connsiteX61" fmla="*/ 3544389 w 4458789"/>
                    <a:gd name="connsiteY61" fmla="*/ 1863634 h 6470468"/>
                    <a:gd name="connsiteX62" fmla="*/ 3962400 w 4458789"/>
                    <a:gd name="connsiteY62" fmla="*/ 1419497 h 6470468"/>
                    <a:gd name="connsiteX63" fmla="*/ 4458789 w 4458789"/>
                    <a:gd name="connsiteY63" fmla="*/ 374468 h 6470468"/>
                    <a:gd name="connsiteX64" fmla="*/ 4415246 w 4458789"/>
                    <a:gd name="connsiteY64" fmla="*/ 0 h 6470468"/>
                    <a:gd name="connsiteX65" fmla="*/ 17418 w 4458789"/>
                    <a:gd name="connsiteY65" fmla="*/ 17417 h 6470468"/>
                    <a:gd name="connsiteX66" fmla="*/ 0 w 4458789"/>
                    <a:gd name="connsiteY66"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7506 w 4458789"/>
                    <a:gd name="connsiteY7" fmla="*/ 3418432 h 6470468"/>
                    <a:gd name="connsiteX8" fmla="*/ 1326335 w 4458789"/>
                    <a:gd name="connsiteY8" fmla="*/ 3387634 h 6470468"/>
                    <a:gd name="connsiteX9" fmla="*/ 1385072 w 4458789"/>
                    <a:gd name="connsiteY9" fmla="*/ 3354297 h 6470468"/>
                    <a:gd name="connsiteX10" fmla="*/ 1491434 w 4458789"/>
                    <a:gd name="connsiteY10" fmla="*/ 3309847 h 6470468"/>
                    <a:gd name="connsiteX11" fmla="*/ 1567543 w 4458789"/>
                    <a:gd name="connsiteY11" fmla="*/ 3317965 h 6470468"/>
                    <a:gd name="connsiteX12" fmla="*/ 1610497 w 4458789"/>
                    <a:gd name="connsiteY12" fmla="*/ 3271747 h 6470468"/>
                    <a:gd name="connsiteX13" fmla="*/ 1631134 w 4458789"/>
                    <a:gd name="connsiteY13" fmla="*/ 3201897 h 6470468"/>
                    <a:gd name="connsiteX14" fmla="*/ 1567543 w 4458789"/>
                    <a:gd name="connsiteY14" fmla="*/ 3135085 h 6470468"/>
                    <a:gd name="connsiteX15" fmla="*/ 1262743 w 4458789"/>
                    <a:gd name="connsiteY15" fmla="*/ 3039291 h 6470468"/>
                    <a:gd name="connsiteX16" fmla="*/ 926782 w 4458789"/>
                    <a:gd name="connsiteY16" fmla="*/ 3181803 h 6470468"/>
                    <a:gd name="connsiteX17" fmla="*/ 989784 w 4458789"/>
                    <a:gd name="connsiteY17" fmla="*/ 3078072 h 6470468"/>
                    <a:gd name="connsiteX18" fmla="*/ 941161 w 4458789"/>
                    <a:gd name="connsiteY18" fmla="*/ 2986994 h 6470468"/>
                    <a:gd name="connsiteX19" fmla="*/ 865959 w 4458789"/>
                    <a:gd name="connsiteY19" fmla="*/ 2989172 h 6470468"/>
                    <a:gd name="connsiteX20" fmla="*/ 743722 w 4458789"/>
                    <a:gd name="connsiteY20" fmla="*/ 2943134 h 6470468"/>
                    <a:gd name="connsiteX21" fmla="*/ 679269 w 4458789"/>
                    <a:gd name="connsiteY21" fmla="*/ 2804160 h 6470468"/>
                    <a:gd name="connsiteX22" fmla="*/ 940526 w 4458789"/>
                    <a:gd name="connsiteY22" fmla="*/ 2725783 h 6470468"/>
                    <a:gd name="connsiteX23" fmla="*/ 1174841 w 4458789"/>
                    <a:gd name="connsiteY23" fmla="*/ 2532652 h 6470468"/>
                    <a:gd name="connsiteX24" fmla="*/ 1256484 w 4458789"/>
                    <a:gd name="connsiteY24" fmla="*/ 2501809 h 6470468"/>
                    <a:gd name="connsiteX25" fmla="*/ 1404122 w 4458789"/>
                    <a:gd name="connsiteY25" fmla="*/ 2358934 h 6470468"/>
                    <a:gd name="connsiteX26" fmla="*/ 1518512 w 4458789"/>
                    <a:gd name="connsiteY26" fmla="*/ 2368913 h 6470468"/>
                    <a:gd name="connsiteX27" fmla="*/ 1584598 w 4458789"/>
                    <a:gd name="connsiteY27" fmla="*/ 2464298 h 6470468"/>
                    <a:gd name="connsiteX28" fmla="*/ 1431109 w 4458789"/>
                    <a:gd name="connsiteY28" fmla="*/ 2627222 h 6470468"/>
                    <a:gd name="connsiteX29" fmla="*/ 1393372 w 4458789"/>
                    <a:gd name="connsiteY29" fmla="*/ 2647405 h 6470468"/>
                    <a:gd name="connsiteX30" fmla="*/ 1404983 w 4458789"/>
                    <a:gd name="connsiteY30" fmla="*/ 2708456 h 6470468"/>
                    <a:gd name="connsiteX31" fmla="*/ 1454922 w 4458789"/>
                    <a:gd name="connsiteY31" fmla="*/ 2736759 h 6470468"/>
                    <a:gd name="connsiteX32" fmla="*/ 1448572 w 4458789"/>
                    <a:gd name="connsiteY32" fmla="*/ 2774859 h 6470468"/>
                    <a:gd name="connsiteX33" fmla="*/ 1357675 w 4458789"/>
                    <a:gd name="connsiteY33" fmla="*/ 2829515 h 6470468"/>
                    <a:gd name="connsiteX34" fmla="*/ 1394597 w 4458789"/>
                    <a:gd name="connsiteY34" fmla="*/ 2863759 h 6470468"/>
                    <a:gd name="connsiteX35" fmla="*/ 1550172 w 4458789"/>
                    <a:gd name="connsiteY35" fmla="*/ 2790734 h 6470468"/>
                    <a:gd name="connsiteX36" fmla="*/ 1651772 w 4458789"/>
                    <a:gd name="connsiteY36" fmla="*/ 2703422 h 6470468"/>
                    <a:gd name="connsiteX37" fmla="*/ 1810522 w 4458789"/>
                    <a:gd name="connsiteY37" fmla="*/ 2636747 h 6470468"/>
                    <a:gd name="connsiteX38" fmla="*/ 1908947 w 4458789"/>
                    <a:gd name="connsiteY38" fmla="*/ 2627222 h 6470468"/>
                    <a:gd name="connsiteX39" fmla="*/ 1952218 w 4458789"/>
                    <a:gd name="connsiteY39" fmla="*/ 2602275 h 6470468"/>
                    <a:gd name="connsiteX40" fmla="*/ 2020072 w 4458789"/>
                    <a:gd name="connsiteY40" fmla="*/ 2662147 h 6470468"/>
                    <a:gd name="connsiteX41" fmla="*/ 2089922 w 4458789"/>
                    <a:gd name="connsiteY41" fmla="*/ 2678022 h 6470468"/>
                    <a:gd name="connsiteX42" fmla="*/ 2164579 w 4458789"/>
                    <a:gd name="connsiteY42" fmla="*/ 2690902 h 6470468"/>
                    <a:gd name="connsiteX43" fmla="*/ 2115322 w 4458789"/>
                    <a:gd name="connsiteY43" fmla="*/ 2820897 h 6470468"/>
                    <a:gd name="connsiteX44" fmla="*/ 2011680 w 4458789"/>
                    <a:gd name="connsiteY44" fmla="*/ 2934788 h 6470468"/>
                    <a:gd name="connsiteX45" fmla="*/ 2194560 w 4458789"/>
                    <a:gd name="connsiteY45" fmla="*/ 3082834 h 6470468"/>
                    <a:gd name="connsiteX46" fmla="*/ 2394858 w 4458789"/>
                    <a:gd name="connsiteY46" fmla="*/ 3117668 h 6470468"/>
                    <a:gd name="connsiteX47" fmla="*/ 2377440 w 4458789"/>
                    <a:gd name="connsiteY47" fmla="*/ 3335383 h 6470468"/>
                    <a:gd name="connsiteX48" fmla="*/ 2377440 w 4458789"/>
                    <a:gd name="connsiteY48" fmla="*/ 3335383 h 6470468"/>
                    <a:gd name="connsiteX49" fmla="*/ 2333898 w 4458789"/>
                    <a:gd name="connsiteY49" fmla="*/ 3640183 h 6470468"/>
                    <a:gd name="connsiteX50" fmla="*/ 2290355 w 4458789"/>
                    <a:gd name="connsiteY50" fmla="*/ 3875314 h 6470468"/>
                    <a:gd name="connsiteX51" fmla="*/ 2595155 w 4458789"/>
                    <a:gd name="connsiteY51" fmla="*/ 3857897 h 6470468"/>
                    <a:gd name="connsiteX52" fmla="*/ 2891246 w 4458789"/>
                    <a:gd name="connsiteY52" fmla="*/ 3744685 h 6470468"/>
                    <a:gd name="connsiteX53" fmla="*/ 2891155 w 4458789"/>
                    <a:gd name="connsiteY53" fmla="*/ 3215186 h 6470468"/>
                    <a:gd name="connsiteX54" fmla="*/ 2772547 w 4458789"/>
                    <a:gd name="connsiteY54" fmla="*/ 3039972 h 6470468"/>
                    <a:gd name="connsiteX55" fmla="*/ 2704284 w 4458789"/>
                    <a:gd name="connsiteY55" fmla="*/ 2897097 h 6470468"/>
                    <a:gd name="connsiteX56" fmla="*/ 2508069 w 4458789"/>
                    <a:gd name="connsiteY56" fmla="*/ 2717074 h 6470468"/>
                    <a:gd name="connsiteX57" fmla="*/ 2638698 w 4458789"/>
                    <a:gd name="connsiteY57" fmla="*/ 2577737 h 6470468"/>
                    <a:gd name="connsiteX58" fmla="*/ 2978332 w 4458789"/>
                    <a:gd name="connsiteY58" fmla="*/ 2333897 h 6470468"/>
                    <a:gd name="connsiteX59" fmla="*/ 2987040 w 4458789"/>
                    <a:gd name="connsiteY59" fmla="*/ 2159725 h 6470468"/>
                    <a:gd name="connsiteX60" fmla="*/ 3344092 w 4458789"/>
                    <a:gd name="connsiteY60" fmla="*/ 1672045 h 6470468"/>
                    <a:gd name="connsiteX61" fmla="*/ 3544389 w 4458789"/>
                    <a:gd name="connsiteY61" fmla="*/ 1863634 h 6470468"/>
                    <a:gd name="connsiteX62" fmla="*/ 3962400 w 4458789"/>
                    <a:gd name="connsiteY62" fmla="*/ 1419497 h 6470468"/>
                    <a:gd name="connsiteX63" fmla="*/ 4458789 w 4458789"/>
                    <a:gd name="connsiteY63" fmla="*/ 374468 h 6470468"/>
                    <a:gd name="connsiteX64" fmla="*/ 4415246 w 4458789"/>
                    <a:gd name="connsiteY64" fmla="*/ 0 h 6470468"/>
                    <a:gd name="connsiteX65" fmla="*/ 17418 w 4458789"/>
                    <a:gd name="connsiteY65" fmla="*/ 17417 h 6470468"/>
                    <a:gd name="connsiteX66" fmla="*/ 0 w 4458789"/>
                    <a:gd name="connsiteY66"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7543 w 4458789"/>
                    <a:gd name="connsiteY15" fmla="*/ 3135085 h 6470468"/>
                    <a:gd name="connsiteX16" fmla="*/ 1262743 w 4458789"/>
                    <a:gd name="connsiteY16" fmla="*/ 3039291 h 6470468"/>
                    <a:gd name="connsiteX17" fmla="*/ 926782 w 4458789"/>
                    <a:gd name="connsiteY17" fmla="*/ 3181803 h 6470468"/>
                    <a:gd name="connsiteX18" fmla="*/ 989784 w 4458789"/>
                    <a:gd name="connsiteY18" fmla="*/ 3078072 h 6470468"/>
                    <a:gd name="connsiteX19" fmla="*/ 941161 w 4458789"/>
                    <a:gd name="connsiteY19" fmla="*/ 2986994 h 6470468"/>
                    <a:gd name="connsiteX20" fmla="*/ 865959 w 4458789"/>
                    <a:gd name="connsiteY20" fmla="*/ 2989172 h 6470468"/>
                    <a:gd name="connsiteX21" fmla="*/ 743722 w 4458789"/>
                    <a:gd name="connsiteY21" fmla="*/ 2943134 h 6470468"/>
                    <a:gd name="connsiteX22" fmla="*/ 679269 w 4458789"/>
                    <a:gd name="connsiteY22" fmla="*/ 2804160 h 6470468"/>
                    <a:gd name="connsiteX23" fmla="*/ 940526 w 4458789"/>
                    <a:gd name="connsiteY23" fmla="*/ 2725783 h 6470468"/>
                    <a:gd name="connsiteX24" fmla="*/ 1174841 w 4458789"/>
                    <a:gd name="connsiteY24" fmla="*/ 2532652 h 6470468"/>
                    <a:gd name="connsiteX25" fmla="*/ 1256484 w 4458789"/>
                    <a:gd name="connsiteY25" fmla="*/ 2501809 h 6470468"/>
                    <a:gd name="connsiteX26" fmla="*/ 1404122 w 4458789"/>
                    <a:gd name="connsiteY26" fmla="*/ 2358934 h 6470468"/>
                    <a:gd name="connsiteX27" fmla="*/ 1518512 w 4458789"/>
                    <a:gd name="connsiteY27" fmla="*/ 2368913 h 6470468"/>
                    <a:gd name="connsiteX28" fmla="*/ 1584598 w 4458789"/>
                    <a:gd name="connsiteY28" fmla="*/ 2464298 h 6470468"/>
                    <a:gd name="connsiteX29" fmla="*/ 1431109 w 4458789"/>
                    <a:gd name="connsiteY29" fmla="*/ 2627222 h 6470468"/>
                    <a:gd name="connsiteX30" fmla="*/ 1393372 w 4458789"/>
                    <a:gd name="connsiteY30" fmla="*/ 2647405 h 6470468"/>
                    <a:gd name="connsiteX31" fmla="*/ 1404983 w 4458789"/>
                    <a:gd name="connsiteY31" fmla="*/ 2708456 h 6470468"/>
                    <a:gd name="connsiteX32" fmla="*/ 1454922 w 4458789"/>
                    <a:gd name="connsiteY32" fmla="*/ 2736759 h 6470468"/>
                    <a:gd name="connsiteX33" fmla="*/ 1448572 w 4458789"/>
                    <a:gd name="connsiteY33" fmla="*/ 2774859 h 6470468"/>
                    <a:gd name="connsiteX34" fmla="*/ 1357675 w 4458789"/>
                    <a:gd name="connsiteY34" fmla="*/ 2829515 h 6470468"/>
                    <a:gd name="connsiteX35" fmla="*/ 1394597 w 4458789"/>
                    <a:gd name="connsiteY35" fmla="*/ 2863759 h 6470468"/>
                    <a:gd name="connsiteX36" fmla="*/ 1550172 w 4458789"/>
                    <a:gd name="connsiteY36" fmla="*/ 2790734 h 6470468"/>
                    <a:gd name="connsiteX37" fmla="*/ 1651772 w 4458789"/>
                    <a:gd name="connsiteY37" fmla="*/ 2703422 h 6470468"/>
                    <a:gd name="connsiteX38" fmla="*/ 1810522 w 4458789"/>
                    <a:gd name="connsiteY38" fmla="*/ 2636747 h 6470468"/>
                    <a:gd name="connsiteX39" fmla="*/ 1908947 w 4458789"/>
                    <a:gd name="connsiteY39" fmla="*/ 2627222 h 6470468"/>
                    <a:gd name="connsiteX40" fmla="*/ 1952218 w 4458789"/>
                    <a:gd name="connsiteY40" fmla="*/ 2602275 h 6470468"/>
                    <a:gd name="connsiteX41" fmla="*/ 2020072 w 4458789"/>
                    <a:gd name="connsiteY41" fmla="*/ 2662147 h 6470468"/>
                    <a:gd name="connsiteX42" fmla="*/ 2089922 w 4458789"/>
                    <a:gd name="connsiteY42" fmla="*/ 2678022 h 6470468"/>
                    <a:gd name="connsiteX43" fmla="*/ 2164579 w 4458789"/>
                    <a:gd name="connsiteY43" fmla="*/ 2690902 h 6470468"/>
                    <a:gd name="connsiteX44" fmla="*/ 2115322 w 4458789"/>
                    <a:gd name="connsiteY44" fmla="*/ 2820897 h 6470468"/>
                    <a:gd name="connsiteX45" fmla="*/ 2011680 w 4458789"/>
                    <a:gd name="connsiteY45" fmla="*/ 2934788 h 6470468"/>
                    <a:gd name="connsiteX46" fmla="*/ 2194560 w 4458789"/>
                    <a:gd name="connsiteY46" fmla="*/ 3082834 h 6470468"/>
                    <a:gd name="connsiteX47" fmla="*/ 2394858 w 4458789"/>
                    <a:gd name="connsiteY47" fmla="*/ 3117668 h 6470468"/>
                    <a:gd name="connsiteX48" fmla="*/ 2377440 w 4458789"/>
                    <a:gd name="connsiteY48" fmla="*/ 3335383 h 6470468"/>
                    <a:gd name="connsiteX49" fmla="*/ 2377440 w 4458789"/>
                    <a:gd name="connsiteY49" fmla="*/ 3335383 h 6470468"/>
                    <a:gd name="connsiteX50" fmla="*/ 2333898 w 4458789"/>
                    <a:gd name="connsiteY50" fmla="*/ 3640183 h 6470468"/>
                    <a:gd name="connsiteX51" fmla="*/ 2290355 w 4458789"/>
                    <a:gd name="connsiteY51" fmla="*/ 3875314 h 6470468"/>
                    <a:gd name="connsiteX52" fmla="*/ 2595155 w 4458789"/>
                    <a:gd name="connsiteY52" fmla="*/ 3857897 h 6470468"/>
                    <a:gd name="connsiteX53" fmla="*/ 2891246 w 4458789"/>
                    <a:gd name="connsiteY53" fmla="*/ 3744685 h 6470468"/>
                    <a:gd name="connsiteX54" fmla="*/ 2891155 w 4458789"/>
                    <a:gd name="connsiteY54" fmla="*/ 3215186 h 6470468"/>
                    <a:gd name="connsiteX55" fmla="*/ 2772547 w 4458789"/>
                    <a:gd name="connsiteY55" fmla="*/ 3039972 h 6470468"/>
                    <a:gd name="connsiteX56" fmla="*/ 2704284 w 4458789"/>
                    <a:gd name="connsiteY56" fmla="*/ 2897097 h 6470468"/>
                    <a:gd name="connsiteX57" fmla="*/ 2508069 w 4458789"/>
                    <a:gd name="connsiteY57" fmla="*/ 2717074 h 6470468"/>
                    <a:gd name="connsiteX58" fmla="*/ 2638698 w 4458789"/>
                    <a:gd name="connsiteY58" fmla="*/ 2577737 h 6470468"/>
                    <a:gd name="connsiteX59" fmla="*/ 2978332 w 4458789"/>
                    <a:gd name="connsiteY59" fmla="*/ 2333897 h 6470468"/>
                    <a:gd name="connsiteX60" fmla="*/ 2987040 w 4458789"/>
                    <a:gd name="connsiteY60" fmla="*/ 2159725 h 6470468"/>
                    <a:gd name="connsiteX61" fmla="*/ 3344092 w 4458789"/>
                    <a:gd name="connsiteY61" fmla="*/ 1672045 h 6470468"/>
                    <a:gd name="connsiteX62" fmla="*/ 3544389 w 4458789"/>
                    <a:gd name="connsiteY62" fmla="*/ 1863634 h 6470468"/>
                    <a:gd name="connsiteX63" fmla="*/ 3962400 w 4458789"/>
                    <a:gd name="connsiteY63" fmla="*/ 1419497 h 6470468"/>
                    <a:gd name="connsiteX64" fmla="*/ 4458789 w 4458789"/>
                    <a:gd name="connsiteY64" fmla="*/ 374468 h 6470468"/>
                    <a:gd name="connsiteX65" fmla="*/ 4415246 w 4458789"/>
                    <a:gd name="connsiteY65" fmla="*/ 0 h 6470468"/>
                    <a:gd name="connsiteX66" fmla="*/ 17418 w 4458789"/>
                    <a:gd name="connsiteY66" fmla="*/ 17417 h 6470468"/>
                    <a:gd name="connsiteX67" fmla="*/ 0 w 4458789"/>
                    <a:gd name="connsiteY67"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7543 w 4458789"/>
                    <a:gd name="connsiteY15" fmla="*/ 3135085 h 6470468"/>
                    <a:gd name="connsiteX16" fmla="*/ 1262743 w 4458789"/>
                    <a:gd name="connsiteY16" fmla="*/ 3039291 h 6470468"/>
                    <a:gd name="connsiteX17" fmla="*/ 1075509 w 4458789"/>
                    <a:gd name="connsiteY17" fmla="*/ 3225709 h 6470468"/>
                    <a:gd name="connsiteX18" fmla="*/ 926782 w 4458789"/>
                    <a:gd name="connsiteY18" fmla="*/ 3181803 h 6470468"/>
                    <a:gd name="connsiteX19" fmla="*/ 989784 w 4458789"/>
                    <a:gd name="connsiteY19" fmla="*/ 3078072 h 6470468"/>
                    <a:gd name="connsiteX20" fmla="*/ 941161 w 4458789"/>
                    <a:gd name="connsiteY20" fmla="*/ 2986994 h 6470468"/>
                    <a:gd name="connsiteX21" fmla="*/ 865959 w 4458789"/>
                    <a:gd name="connsiteY21" fmla="*/ 2989172 h 6470468"/>
                    <a:gd name="connsiteX22" fmla="*/ 743722 w 4458789"/>
                    <a:gd name="connsiteY22" fmla="*/ 2943134 h 6470468"/>
                    <a:gd name="connsiteX23" fmla="*/ 679269 w 4458789"/>
                    <a:gd name="connsiteY23" fmla="*/ 2804160 h 6470468"/>
                    <a:gd name="connsiteX24" fmla="*/ 940526 w 4458789"/>
                    <a:gd name="connsiteY24" fmla="*/ 2725783 h 6470468"/>
                    <a:gd name="connsiteX25" fmla="*/ 1174841 w 4458789"/>
                    <a:gd name="connsiteY25" fmla="*/ 2532652 h 6470468"/>
                    <a:gd name="connsiteX26" fmla="*/ 1256484 w 4458789"/>
                    <a:gd name="connsiteY26" fmla="*/ 2501809 h 6470468"/>
                    <a:gd name="connsiteX27" fmla="*/ 1404122 w 4458789"/>
                    <a:gd name="connsiteY27" fmla="*/ 2358934 h 6470468"/>
                    <a:gd name="connsiteX28" fmla="*/ 1518512 w 4458789"/>
                    <a:gd name="connsiteY28" fmla="*/ 2368913 h 6470468"/>
                    <a:gd name="connsiteX29" fmla="*/ 1584598 w 4458789"/>
                    <a:gd name="connsiteY29" fmla="*/ 2464298 h 6470468"/>
                    <a:gd name="connsiteX30" fmla="*/ 1431109 w 4458789"/>
                    <a:gd name="connsiteY30" fmla="*/ 2627222 h 6470468"/>
                    <a:gd name="connsiteX31" fmla="*/ 1393372 w 4458789"/>
                    <a:gd name="connsiteY31" fmla="*/ 2647405 h 6470468"/>
                    <a:gd name="connsiteX32" fmla="*/ 1404983 w 4458789"/>
                    <a:gd name="connsiteY32" fmla="*/ 2708456 h 6470468"/>
                    <a:gd name="connsiteX33" fmla="*/ 1454922 w 4458789"/>
                    <a:gd name="connsiteY33" fmla="*/ 2736759 h 6470468"/>
                    <a:gd name="connsiteX34" fmla="*/ 1448572 w 4458789"/>
                    <a:gd name="connsiteY34" fmla="*/ 2774859 h 6470468"/>
                    <a:gd name="connsiteX35" fmla="*/ 1357675 w 4458789"/>
                    <a:gd name="connsiteY35" fmla="*/ 2829515 h 6470468"/>
                    <a:gd name="connsiteX36" fmla="*/ 1394597 w 4458789"/>
                    <a:gd name="connsiteY36" fmla="*/ 2863759 h 6470468"/>
                    <a:gd name="connsiteX37" fmla="*/ 1550172 w 4458789"/>
                    <a:gd name="connsiteY37" fmla="*/ 2790734 h 6470468"/>
                    <a:gd name="connsiteX38" fmla="*/ 1651772 w 4458789"/>
                    <a:gd name="connsiteY38" fmla="*/ 2703422 h 6470468"/>
                    <a:gd name="connsiteX39" fmla="*/ 1810522 w 4458789"/>
                    <a:gd name="connsiteY39" fmla="*/ 2636747 h 6470468"/>
                    <a:gd name="connsiteX40" fmla="*/ 1908947 w 4458789"/>
                    <a:gd name="connsiteY40" fmla="*/ 2627222 h 6470468"/>
                    <a:gd name="connsiteX41" fmla="*/ 1952218 w 4458789"/>
                    <a:gd name="connsiteY41" fmla="*/ 2602275 h 6470468"/>
                    <a:gd name="connsiteX42" fmla="*/ 2020072 w 4458789"/>
                    <a:gd name="connsiteY42" fmla="*/ 2662147 h 6470468"/>
                    <a:gd name="connsiteX43" fmla="*/ 2089922 w 4458789"/>
                    <a:gd name="connsiteY43" fmla="*/ 2678022 h 6470468"/>
                    <a:gd name="connsiteX44" fmla="*/ 2164579 w 4458789"/>
                    <a:gd name="connsiteY44" fmla="*/ 2690902 h 6470468"/>
                    <a:gd name="connsiteX45" fmla="*/ 2115322 w 4458789"/>
                    <a:gd name="connsiteY45" fmla="*/ 2820897 h 6470468"/>
                    <a:gd name="connsiteX46" fmla="*/ 2011680 w 4458789"/>
                    <a:gd name="connsiteY46" fmla="*/ 2934788 h 6470468"/>
                    <a:gd name="connsiteX47" fmla="*/ 2194560 w 4458789"/>
                    <a:gd name="connsiteY47" fmla="*/ 3082834 h 6470468"/>
                    <a:gd name="connsiteX48" fmla="*/ 2394858 w 4458789"/>
                    <a:gd name="connsiteY48" fmla="*/ 3117668 h 6470468"/>
                    <a:gd name="connsiteX49" fmla="*/ 2377440 w 4458789"/>
                    <a:gd name="connsiteY49" fmla="*/ 3335383 h 6470468"/>
                    <a:gd name="connsiteX50" fmla="*/ 2377440 w 4458789"/>
                    <a:gd name="connsiteY50" fmla="*/ 3335383 h 6470468"/>
                    <a:gd name="connsiteX51" fmla="*/ 2333898 w 4458789"/>
                    <a:gd name="connsiteY51" fmla="*/ 3640183 h 6470468"/>
                    <a:gd name="connsiteX52" fmla="*/ 2290355 w 4458789"/>
                    <a:gd name="connsiteY52" fmla="*/ 3875314 h 6470468"/>
                    <a:gd name="connsiteX53" fmla="*/ 2595155 w 4458789"/>
                    <a:gd name="connsiteY53" fmla="*/ 3857897 h 6470468"/>
                    <a:gd name="connsiteX54" fmla="*/ 2891246 w 4458789"/>
                    <a:gd name="connsiteY54" fmla="*/ 3744685 h 6470468"/>
                    <a:gd name="connsiteX55" fmla="*/ 2891155 w 4458789"/>
                    <a:gd name="connsiteY55" fmla="*/ 3215186 h 6470468"/>
                    <a:gd name="connsiteX56" fmla="*/ 2772547 w 4458789"/>
                    <a:gd name="connsiteY56" fmla="*/ 3039972 h 6470468"/>
                    <a:gd name="connsiteX57" fmla="*/ 2704284 w 4458789"/>
                    <a:gd name="connsiteY57" fmla="*/ 2897097 h 6470468"/>
                    <a:gd name="connsiteX58" fmla="*/ 2508069 w 4458789"/>
                    <a:gd name="connsiteY58" fmla="*/ 2717074 h 6470468"/>
                    <a:gd name="connsiteX59" fmla="*/ 2638698 w 4458789"/>
                    <a:gd name="connsiteY59" fmla="*/ 2577737 h 6470468"/>
                    <a:gd name="connsiteX60" fmla="*/ 2978332 w 4458789"/>
                    <a:gd name="connsiteY60" fmla="*/ 2333897 h 6470468"/>
                    <a:gd name="connsiteX61" fmla="*/ 2987040 w 4458789"/>
                    <a:gd name="connsiteY61" fmla="*/ 2159725 h 6470468"/>
                    <a:gd name="connsiteX62" fmla="*/ 3344092 w 4458789"/>
                    <a:gd name="connsiteY62" fmla="*/ 1672045 h 6470468"/>
                    <a:gd name="connsiteX63" fmla="*/ 3544389 w 4458789"/>
                    <a:gd name="connsiteY63" fmla="*/ 1863634 h 6470468"/>
                    <a:gd name="connsiteX64" fmla="*/ 3962400 w 4458789"/>
                    <a:gd name="connsiteY64" fmla="*/ 1419497 h 6470468"/>
                    <a:gd name="connsiteX65" fmla="*/ 4458789 w 4458789"/>
                    <a:gd name="connsiteY65" fmla="*/ 374468 h 6470468"/>
                    <a:gd name="connsiteX66" fmla="*/ 4415246 w 4458789"/>
                    <a:gd name="connsiteY66" fmla="*/ 0 h 6470468"/>
                    <a:gd name="connsiteX67" fmla="*/ 17418 w 4458789"/>
                    <a:gd name="connsiteY67" fmla="*/ 17417 h 6470468"/>
                    <a:gd name="connsiteX68" fmla="*/ 0 w 4458789"/>
                    <a:gd name="connsiteY68"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7543 w 4458789"/>
                    <a:gd name="connsiteY15" fmla="*/ 3135085 h 6470468"/>
                    <a:gd name="connsiteX16" fmla="*/ 1262743 w 4458789"/>
                    <a:gd name="connsiteY16" fmla="*/ 3039291 h 6470468"/>
                    <a:gd name="connsiteX17" fmla="*/ 1075509 w 4458789"/>
                    <a:gd name="connsiteY17" fmla="*/ 3225709 h 6470468"/>
                    <a:gd name="connsiteX18" fmla="*/ 1007247 w 4458789"/>
                    <a:gd name="connsiteY18" fmla="*/ 3238409 h 6470468"/>
                    <a:gd name="connsiteX19" fmla="*/ 926782 w 4458789"/>
                    <a:gd name="connsiteY19" fmla="*/ 3181803 h 6470468"/>
                    <a:gd name="connsiteX20" fmla="*/ 989784 w 4458789"/>
                    <a:gd name="connsiteY20" fmla="*/ 3078072 h 6470468"/>
                    <a:gd name="connsiteX21" fmla="*/ 941161 w 4458789"/>
                    <a:gd name="connsiteY21" fmla="*/ 2986994 h 6470468"/>
                    <a:gd name="connsiteX22" fmla="*/ 865959 w 4458789"/>
                    <a:gd name="connsiteY22" fmla="*/ 2989172 h 6470468"/>
                    <a:gd name="connsiteX23" fmla="*/ 743722 w 4458789"/>
                    <a:gd name="connsiteY23" fmla="*/ 2943134 h 6470468"/>
                    <a:gd name="connsiteX24" fmla="*/ 679269 w 4458789"/>
                    <a:gd name="connsiteY24" fmla="*/ 2804160 h 6470468"/>
                    <a:gd name="connsiteX25" fmla="*/ 940526 w 4458789"/>
                    <a:gd name="connsiteY25" fmla="*/ 2725783 h 6470468"/>
                    <a:gd name="connsiteX26" fmla="*/ 1174841 w 4458789"/>
                    <a:gd name="connsiteY26" fmla="*/ 2532652 h 6470468"/>
                    <a:gd name="connsiteX27" fmla="*/ 1256484 w 4458789"/>
                    <a:gd name="connsiteY27" fmla="*/ 2501809 h 6470468"/>
                    <a:gd name="connsiteX28" fmla="*/ 1404122 w 4458789"/>
                    <a:gd name="connsiteY28" fmla="*/ 2358934 h 6470468"/>
                    <a:gd name="connsiteX29" fmla="*/ 1518512 w 4458789"/>
                    <a:gd name="connsiteY29" fmla="*/ 2368913 h 6470468"/>
                    <a:gd name="connsiteX30" fmla="*/ 1584598 w 4458789"/>
                    <a:gd name="connsiteY30" fmla="*/ 2464298 h 6470468"/>
                    <a:gd name="connsiteX31" fmla="*/ 1431109 w 4458789"/>
                    <a:gd name="connsiteY31" fmla="*/ 2627222 h 6470468"/>
                    <a:gd name="connsiteX32" fmla="*/ 1393372 w 4458789"/>
                    <a:gd name="connsiteY32" fmla="*/ 2647405 h 6470468"/>
                    <a:gd name="connsiteX33" fmla="*/ 1404983 w 4458789"/>
                    <a:gd name="connsiteY33" fmla="*/ 2708456 h 6470468"/>
                    <a:gd name="connsiteX34" fmla="*/ 1454922 w 4458789"/>
                    <a:gd name="connsiteY34" fmla="*/ 2736759 h 6470468"/>
                    <a:gd name="connsiteX35" fmla="*/ 1448572 w 4458789"/>
                    <a:gd name="connsiteY35" fmla="*/ 2774859 h 6470468"/>
                    <a:gd name="connsiteX36" fmla="*/ 1357675 w 4458789"/>
                    <a:gd name="connsiteY36" fmla="*/ 2829515 h 6470468"/>
                    <a:gd name="connsiteX37" fmla="*/ 1394597 w 4458789"/>
                    <a:gd name="connsiteY37" fmla="*/ 2863759 h 6470468"/>
                    <a:gd name="connsiteX38" fmla="*/ 1550172 w 4458789"/>
                    <a:gd name="connsiteY38" fmla="*/ 2790734 h 6470468"/>
                    <a:gd name="connsiteX39" fmla="*/ 1651772 w 4458789"/>
                    <a:gd name="connsiteY39" fmla="*/ 2703422 h 6470468"/>
                    <a:gd name="connsiteX40" fmla="*/ 1810522 w 4458789"/>
                    <a:gd name="connsiteY40" fmla="*/ 2636747 h 6470468"/>
                    <a:gd name="connsiteX41" fmla="*/ 1908947 w 4458789"/>
                    <a:gd name="connsiteY41" fmla="*/ 2627222 h 6470468"/>
                    <a:gd name="connsiteX42" fmla="*/ 1952218 w 4458789"/>
                    <a:gd name="connsiteY42" fmla="*/ 2602275 h 6470468"/>
                    <a:gd name="connsiteX43" fmla="*/ 2020072 w 4458789"/>
                    <a:gd name="connsiteY43" fmla="*/ 2662147 h 6470468"/>
                    <a:gd name="connsiteX44" fmla="*/ 2089922 w 4458789"/>
                    <a:gd name="connsiteY44" fmla="*/ 2678022 h 6470468"/>
                    <a:gd name="connsiteX45" fmla="*/ 2164579 w 4458789"/>
                    <a:gd name="connsiteY45" fmla="*/ 2690902 h 6470468"/>
                    <a:gd name="connsiteX46" fmla="*/ 2115322 w 4458789"/>
                    <a:gd name="connsiteY46" fmla="*/ 2820897 h 6470468"/>
                    <a:gd name="connsiteX47" fmla="*/ 2011680 w 4458789"/>
                    <a:gd name="connsiteY47" fmla="*/ 2934788 h 6470468"/>
                    <a:gd name="connsiteX48" fmla="*/ 2194560 w 4458789"/>
                    <a:gd name="connsiteY48" fmla="*/ 3082834 h 6470468"/>
                    <a:gd name="connsiteX49" fmla="*/ 2394858 w 4458789"/>
                    <a:gd name="connsiteY49" fmla="*/ 3117668 h 6470468"/>
                    <a:gd name="connsiteX50" fmla="*/ 2377440 w 4458789"/>
                    <a:gd name="connsiteY50" fmla="*/ 3335383 h 6470468"/>
                    <a:gd name="connsiteX51" fmla="*/ 2377440 w 4458789"/>
                    <a:gd name="connsiteY51" fmla="*/ 3335383 h 6470468"/>
                    <a:gd name="connsiteX52" fmla="*/ 2333898 w 4458789"/>
                    <a:gd name="connsiteY52" fmla="*/ 3640183 h 6470468"/>
                    <a:gd name="connsiteX53" fmla="*/ 2290355 w 4458789"/>
                    <a:gd name="connsiteY53" fmla="*/ 3875314 h 6470468"/>
                    <a:gd name="connsiteX54" fmla="*/ 2595155 w 4458789"/>
                    <a:gd name="connsiteY54" fmla="*/ 3857897 h 6470468"/>
                    <a:gd name="connsiteX55" fmla="*/ 2891246 w 4458789"/>
                    <a:gd name="connsiteY55" fmla="*/ 3744685 h 6470468"/>
                    <a:gd name="connsiteX56" fmla="*/ 2891155 w 4458789"/>
                    <a:gd name="connsiteY56" fmla="*/ 3215186 h 6470468"/>
                    <a:gd name="connsiteX57" fmla="*/ 2772547 w 4458789"/>
                    <a:gd name="connsiteY57" fmla="*/ 3039972 h 6470468"/>
                    <a:gd name="connsiteX58" fmla="*/ 2704284 w 4458789"/>
                    <a:gd name="connsiteY58" fmla="*/ 2897097 h 6470468"/>
                    <a:gd name="connsiteX59" fmla="*/ 2508069 w 4458789"/>
                    <a:gd name="connsiteY59" fmla="*/ 2717074 h 6470468"/>
                    <a:gd name="connsiteX60" fmla="*/ 2638698 w 4458789"/>
                    <a:gd name="connsiteY60" fmla="*/ 2577737 h 6470468"/>
                    <a:gd name="connsiteX61" fmla="*/ 2978332 w 4458789"/>
                    <a:gd name="connsiteY61" fmla="*/ 2333897 h 6470468"/>
                    <a:gd name="connsiteX62" fmla="*/ 2987040 w 4458789"/>
                    <a:gd name="connsiteY62" fmla="*/ 2159725 h 6470468"/>
                    <a:gd name="connsiteX63" fmla="*/ 3344092 w 4458789"/>
                    <a:gd name="connsiteY63" fmla="*/ 1672045 h 6470468"/>
                    <a:gd name="connsiteX64" fmla="*/ 3544389 w 4458789"/>
                    <a:gd name="connsiteY64" fmla="*/ 1863634 h 6470468"/>
                    <a:gd name="connsiteX65" fmla="*/ 3962400 w 4458789"/>
                    <a:gd name="connsiteY65" fmla="*/ 1419497 h 6470468"/>
                    <a:gd name="connsiteX66" fmla="*/ 4458789 w 4458789"/>
                    <a:gd name="connsiteY66" fmla="*/ 374468 h 6470468"/>
                    <a:gd name="connsiteX67" fmla="*/ 4415246 w 4458789"/>
                    <a:gd name="connsiteY67" fmla="*/ 0 h 6470468"/>
                    <a:gd name="connsiteX68" fmla="*/ 17418 w 4458789"/>
                    <a:gd name="connsiteY68" fmla="*/ 17417 h 6470468"/>
                    <a:gd name="connsiteX69" fmla="*/ 0 w 4458789"/>
                    <a:gd name="connsiteY69"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7543 w 4458789"/>
                    <a:gd name="connsiteY15" fmla="*/ 3135085 h 6470468"/>
                    <a:gd name="connsiteX16" fmla="*/ 1262743 w 4458789"/>
                    <a:gd name="connsiteY16" fmla="*/ 3039291 h 6470468"/>
                    <a:gd name="connsiteX17" fmla="*/ 1075509 w 4458789"/>
                    <a:gd name="connsiteY17" fmla="*/ 3225709 h 6470468"/>
                    <a:gd name="connsiteX18" fmla="*/ 1007247 w 4458789"/>
                    <a:gd name="connsiteY18" fmla="*/ 3238409 h 6470468"/>
                    <a:gd name="connsiteX19" fmla="*/ 926782 w 4458789"/>
                    <a:gd name="connsiteY19" fmla="*/ 3181803 h 6470468"/>
                    <a:gd name="connsiteX20" fmla="*/ 942159 w 4458789"/>
                    <a:gd name="connsiteY20" fmla="*/ 3111409 h 6470468"/>
                    <a:gd name="connsiteX21" fmla="*/ 989784 w 4458789"/>
                    <a:gd name="connsiteY21" fmla="*/ 3078072 h 6470468"/>
                    <a:gd name="connsiteX22" fmla="*/ 941161 w 4458789"/>
                    <a:gd name="connsiteY22" fmla="*/ 2986994 h 6470468"/>
                    <a:gd name="connsiteX23" fmla="*/ 865959 w 4458789"/>
                    <a:gd name="connsiteY23" fmla="*/ 2989172 h 6470468"/>
                    <a:gd name="connsiteX24" fmla="*/ 743722 w 4458789"/>
                    <a:gd name="connsiteY24" fmla="*/ 2943134 h 6470468"/>
                    <a:gd name="connsiteX25" fmla="*/ 679269 w 4458789"/>
                    <a:gd name="connsiteY25" fmla="*/ 2804160 h 6470468"/>
                    <a:gd name="connsiteX26" fmla="*/ 940526 w 4458789"/>
                    <a:gd name="connsiteY26" fmla="*/ 2725783 h 6470468"/>
                    <a:gd name="connsiteX27" fmla="*/ 1174841 w 4458789"/>
                    <a:gd name="connsiteY27" fmla="*/ 2532652 h 6470468"/>
                    <a:gd name="connsiteX28" fmla="*/ 1256484 w 4458789"/>
                    <a:gd name="connsiteY28" fmla="*/ 2501809 h 6470468"/>
                    <a:gd name="connsiteX29" fmla="*/ 1404122 w 4458789"/>
                    <a:gd name="connsiteY29" fmla="*/ 2358934 h 6470468"/>
                    <a:gd name="connsiteX30" fmla="*/ 1518512 w 4458789"/>
                    <a:gd name="connsiteY30" fmla="*/ 2368913 h 6470468"/>
                    <a:gd name="connsiteX31" fmla="*/ 1584598 w 4458789"/>
                    <a:gd name="connsiteY31" fmla="*/ 2464298 h 6470468"/>
                    <a:gd name="connsiteX32" fmla="*/ 1431109 w 4458789"/>
                    <a:gd name="connsiteY32" fmla="*/ 2627222 h 6470468"/>
                    <a:gd name="connsiteX33" fmla="*/ 1393372 w 4458789"/>
                    <a:gd name="connsiteY33" fmla="*/ 2647405 h 6470468"/>
                    <a:gd name="connsiteX34" fmla="*/ 1404983 w 4458789"/>
                    <a:gd name="connsiteY34" fmla="*/ 2708456 h 6470468"/>
                    <a:gd name="connsiteX35" fmla="*/ 1454922 w 4458789"/>
                    <a:gd name="connsiteY35" fmla="*/ 2736759 h 6470468"/>
                    <a:gd name="connsiteX36" fmla="*/ 1448572 w 4458789"/>
                    <a:gd name="connsiteY36" fmla="*/ 2774859 h 6470468"/>
                    <a:gd name="connsiteX37" fmla="*/ 1357675 w 4458789"/>
                    <a:gd name="connsiteY37" fmla="*/ 2829515 h 6470468"/>
                    <a:gd name="connsiteX38" fmla="*/ 1394597 w 4458789"/>
                    <a:gd name="connsiteY38" fmla="*/ 2863759 h 6470468"/>
                    <a:gd name="connsiteX39" fmla="*/ 1550172 w 4458789"/>
                    <a:gd name="connsiteY39" fmla="*/ 2790734 h 6470468"/>
                    <a:gd name="connsiteX40" fmla="*/ 1651772 w 4458789"/>
                    <a:gd name="connsiteY40" fmla="*/ 2703422 h 6470468"/>
                    <a:gd name="connsiteX41" fmla="*/ 1810522 w 4458789"/>
                    <a:gd name="connsiteY41" fmla="*/ 2636747 h 6470468"/>
                    <a:gd name="connsiteX42" fmla="*/ 1908947 w 4458789"/>
                    <a:gd name="connsiteY42" fmla="*/ 2627222 h 6470468"/>
                    <a:gd name="connsiteX43" fmla="*/ 1952218 w 4458789"/>
                    <a:gd name="connsiteY43" fmla="*/ 2602275 h 6470468"/>
                    <a:gd name="connsiteX44" fmla="*/ 2020072 w 4458789"/>
                    <a:gd name="connsiteY44" fmla="*/ 2662147 h 6470468"/>
                    <a:gd name="connsiteX45" fmla="*/ 2089922 w 4458789"/>
                    <a:gd name="connsiteY45" fmla="*/ 2678022 h 6470468"/>
                    <a:gd name="connsiteX46" fmla="*/ 2164579 w 4458789"/>
                    <a:gd name="connsiteY46" fmla="*/ 2690902 h 6470468"/>
                    <a:gd name="connsiteX47" fmla="*/ 2115322 w 4458789"/>
                    <a:gd name="connsiteY47" fmla="*/ 2820897 h 6470468"/>
                    <a:gd name="connsiteX48" fmla="*/ 2011680 w 4458789"/>
                    <a:gd name="connsiteY48" fmla="*/ 2934788 h 6470468"/>
                    <a:gd name="connsiteX49" fmla="*/ 2194560 w 4458789"/>
                    <a:gd name="connsiteY49" fmla="*/ 3082834 h 6470468"/>
                    <a:gd name="connsiteX50" fmla="*/ 2394858 w 4458789"/>
                    <a:gd name="connsiteY50" fmla="*/ 3117668 h 6470468"/>
                    <a:gd name="connsiteX51" fmla="*/ 2377440 w 4458789"/>
                    <a:gd name="connsiteY51" fmla="*/ 3335383 h 6470468"/>
                    <a:gd name="connsiteX52" fmla="*/ 2377440 w 4458789"/>
                    <a:gd name="connsiteY52" fmla="*/ 3335383 h 6470468"/>
                    <a:gd name="connsiteX53" fmla="*/ 2333898 w 4458789"/>
                    <a:gd name="connsiteY53" fmla="*/ 3640183 h 6470468"/>
                    <a:gd name="connsiteX54" fmla="*/ 2290355 w 4458789"/>
                    <a:gd name="connsiteY54" fmla="*/ 3875314 h 6470468"/>
                    <a:gd name="connsiteX55" fmla="*/ 2595155 w 4458789"/>
                    <a:gd name="connsiteY55" fmla="*/ 3857897 h 6470468"/>
                    <a:gd name="connsiteX56" fmla="*/ 2891246 w 4458789"/>
                    <a:gd name="connsiteY56" fmla="*/ 3744685 h 6470468"/>
                    <a:gd name="connsiteX57" fmla="*/ 2891155 w 4458789"/>
                    <a:gd name="connsiteY57" fmla="*/ 3215186 h 6470468"/>
                    <a:gd name="connsiteX58" fmla="*/ 2772547 w 4458789"/>
                    <a:gd name="connsiteY58" fmla="*/ 3039972 h 6470468"/>
                    <a:gd name="connsiteX59" fmla="*/ 2704284 w 4458789"/>
                    <a:gd name="connsiteY59" fmla="*/ 2897097 h 6470468"/>
                    <a:gd name="connsiteX60" fmla="*/ 2508069 w 4458789"/>
                    <a:gd name="connsiteY60" fmla="*/ 2717074 h 6470468"/>
                    <a:gd name="connsiteX61" fmla="*/ 2638698 w 4458789"/>
                    <a:gd name="connsiteY61" fmla="*/ 2577737 h 6470468"/>
                    <a:gd name="connsiteX62" fmla="*/ 2978332 w 4458789"/>
                    <a:gd name="connsiteY62" fmla="*/ 2333897 h 6470468"/>
                    <a:gd name="connsiteX63" fmla="*/ 2987040 w 4458789"/>
                    <a:gd name="connsiteY63" fmla="*/ 2159725 h 6470468"/>
                    <a:gd name="connsiteX64" fmla="*/ 3344092 w 4458789"/>
                    <a:gd name="connsiteY64" fmla="*/ 1672045 h 6470468"/>
                    <a:gd name="connsiteX65" fmla="*/ 3544389 w 4458789"/>
                    <a:gd name="connsiteY65" fmla="*/ 1863634 h 6470468"/>
                    <a:gd name="connsiteX66" fmla="*/ 3962400 w 4458789"/>
                    <a:gd name="connsiteY66" fmla="*/ 1419497 h 6470468"/>
                    <a:gd name="connsiteX67" fmla="*/ 4458789 w 4458789"/>
                    <a:gd name="connsiteY67" fmla="*/ 374468 h 6470468"/>
                    <a:gd name="connsiteX68" fmla="*/ 4415246 w 4458789"/>
                    <a:gd name="connsiteY68" fmla="*/ 0 h 6470468"/>
                    <a:gd name="connsiteX69" fmla="*/ 17418 w 4458789"/>
                    <a:gd name="connsiteY69" fmla="*/ 17417 h 6470468"/>
                    <a:gd name="connsiteX70" fmla="*/ 0 w 4458789"/>
                    <a:gd name="connsiteY70"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7543 w 4458789"/>
                    <a:gd name="connsiteY15" fmla="*/ 3135085 h 6470468"/>
                    <a:gd name="connsiteX16" fmla="*/ 1262743 w 4458789"/>
                    <a:gd name="connsiteY16" fmla="*/ 3039291 h 6470468"/>
                    <a:gd name="connsiteX17" fmla="*/ 1075509 w 4458789"/>
                    <a:gd name="connsiteY17" fmla="*/ 3225709 h 6470468"/>
                    <a:gd name="connsiteX18" fmla="*/ 1007247 w 4458789"/>
                    <a:gd name="connsiteY18" fmla="*/ 3238409 h 6470468"/>
                    <a:gd name="connsiteX19" fmla="*/ 926782 w 4458789"/>
                    <a:gd name="connsiteY19" fmla="*/ 3181803 h 6470468"/>
                    <a:gd name="connsiteX20" fmla="*/ 942159 w 4458789"/>
                    <a:gd name="connsiteY20" fmla="*/ 3111409 h 6470468"/>
                    <a:gd name="connsiteX21" fmla="*/ 989784 w 4458789"/>
                    <a:gd name="connsiteY21" fmla="*/ 3078072 h 6470468"/>
                    <a:gd name="connsiteX22" fmla="*/ 941161 w 4458789"/>
                    <a:gd name="connsiteY22" fmla="*/ 2986994 h 6470468"/>
                    <a:gd name="connsiteX23" fmla="*/ 865959 w 4458789"/>
                    <a:gd name="connsiteY23" fmla="*/ 2989172 h 6470468"/>
                    <a:gd name="connsiteX24" fmla="*/ 743722 w 4458789"/>
                    <a:gd name="connsiteY24" fmla="*/ 2943134 h 6470468"/>
                    <a:gd name="connsiteX25" fmla="*/ 679269 w 4458789"/>
                    <a:gd name="connsiteY25" fmla="*/ 2804160 h 6470468"/>
                    <a:gd name="connsiteX26" fmla="*/ 940526 w 4458789"/>
                    <a:gd name="connsiteY26" fmla="*/ 2725783 h 6470468"/>
                    <a:gd name="connsiteX27" fmla="*/ 1174841 w 4458789"/>
                    <a:gd name="connsiteY27" fmla="*/ 2532652 h 6470468"/>
                    <a:gd name="connsiteX28" fmla="*/ 1256484 w 4458789"/>
                    <a:gd name="connsiteY28" fmla="*/ 2501809 h 6470468"/>
                    <a:gd name="connsiteX29" fmla="*/ 1404122 w 4458789"/>
                    <a:gd name="connsiteY29" fmla="*/ 2358934 h 6470468"/>
                    <a:gd name="connsiteX30" fmla="*/ 1518512 w 4458789"/>
                    <a:gd name="connsiteY30" fmla="*/ 2368913 h 6470468"/>
                    <a:gd name="connsiteX31" fmla="*/ 1584598 w 4458789"/>
                    <a:gd name="connsiteY31" fmla="*/ 2464298 h 6470468"/>
                    <a:gd name="connsiteX32" fmla="*/ 1431109 w 4458789"/>
                    <a:gd name="connsiteY32" fmla="*/ 2627222 h 6470468"/>
                    <a:gd name="connsiteX33" fmla="*/ 1393372 w 4458789"/>
                    <a:gd name="connsiteY33" fmla="*/ 2647405 h 6470468"/>
                    <a:gd name="connsiteX34" fmla="*/ 1404983 w 4458789"/>
                    <a:gd name="connsiteY34" fmla="*/ 2708456 h 6470468"/>
                    <a:gd name="connsiteX35" fmla="*/ 1454922 w 4458789"/>
                    <a:gd name="connsiteY35" fmla="*/ 2736759 h 6470468"/>
                    <a:gd name="connsiteX36" fmla="*/ 1448572 w 4458789"/>
                    <a:gd name="connsiteY36" fmla="*/ 2774859 h 6470468"/>
                    <a:gd name="connsiteX37" fmla="*/ 1357675 w 4458789"/>
                    <a:gd name="connsiteY37" fmla="*/ 2829515 h 6470468"/>
                    <a:gd name="connsiteX38" fmla="*/ 1394597 w 4458789"/>
                    <a:gd name="connsiteY38" fmla="*/ 2863759 h 6470468"/>
                    <a:gd name="connsiteX39" fmla="*/ 1550172 w 4458789"/>
                    <a:gd name="connsiteY39" fmla="*/ 2790734 h 6470468"/>
                    <a:gd name="connsiteX40" fmla="*/ 1651772 w 4458789"/>
                    <a:gd name="connsiteY40" fmla="*/ 2703422 h 6470468"/>
                    <a:gd name="connsiteX41" fmla="*/ 1810522 w 4458789"/>
                    <a:gd name="connsiteY41" fmla="*/ 2636747 h 6470468"/>
                    <a:gd name="connsiteX42" fmla="*/ 1908947 w 4458789"/>
                    <a:gd name="connsiteY42" fmla="*/ 2627222 h 6470468"/>
                    <a:gd name="connsiteX43" fmla="*/ 1952218 w 4458789"/>
                    <a:gd name="connsiteY43" fmla="*/ 2602275 h 6470468"/>
                    <a:gd name="connsiteX44" fmla="*/ 2020072 w 4458789"/>
                    <a:gd name="connsiteY44" fmla="*/ 2662147 h 6470468"/>
                    <a:gd name="connsiteX45" fmla="*/ 2089922 w 4458789"/>
                    <a:gd name="connsiteY45" fmla="*/ 2678022 h 6470468"/>
                    <a:gd name="connsiteX46" fmla="*/ 2164579 w 4458789"/>
                    <a:gd name="connsiteY46" fmla="*/ 2690902 h 6470468"/>
                    <a:gd name="connsiteX47" fmla="*/ 2115322 w 4458789"/>
                    <a:gd name="connsiteY47" fmla="*/ 2820897 h 6470468"/>
                    <a:gd name="connsiteX48" fmla="*/ 2011680 w 4458789"/>
                    <a:gd name="connsiteY48" fmla="*/ 2934788 h 6470468"/>
                    <a:gd name="connsiteX49" fmla="*/ 2194560 w 4458789"/>
                    <a:gd name="connsiteY49" fmla="*/ 3082834 h 6470468"/>
                    <a:gd name="connsiteX50" fmla="*/ 2394858 w 4458789"/>
                    <a:gd name="connsiteY50" fmla="*/ 3117668 h 6470468"/>
                    <a:gd name="connsiteX51" fmla="*/ 2377440 w 4458789"/>
                    <a:gd name="connsiteY51" fmla="*/ 3335383 h 6470468"/>
                    <a:gd name="connsiteX52" fmla="*/ 2377440 w 4458789"/>
                    <a:gd name="connsiteY52" fmla="*/ 3335383 h 6470468"/>
                    <a:gd name="connsiteX53" fmla="*/ 2333898 w 4458789"/>
                    <a:gd name="connsiteY53" fmla="*/ 3640183 h 6470468"/>
                    <a:gd name="connsiteX54" fmla="*/ 2290355 w 4458789"/>
                    <a:gd name="connsiteY54" fmla="*/ 3875314 h 6470468"/>
                    <a:gd name="connsiteX55" fmla="*/ 2595155 w 4458789"/>
                    <a:gd name="connsiteY55" fmla="*/ 3857897 h 6470468"/>
                    <a:gd name="connsiteX56" fmla="*/ 2891246 w 4458789"/>
                    <a:gd name="connsiteY56" fmla="*/ 3744685 h 6470468"/>
                    <a:gd name="connsiteX57" fmla="*/ 2891155 w 4458789"/>
                    <a:gd name="connsiteY57" fmla="*/ 3215186 h 6470468"/>
                    <a:gd name="connsiteX58" fmla="*/ 2772547 w 4458789"/>
                    <a:gd name="connsiteY58" fmla="*/ 3039972 h 6470468"/>
                    <a:gd name="connsiteX59" fmla="*/ 2704284 w 4458789"/>
                    <a:gd name="connsiteY59" fmla="*/ 2897097 h 6470468"/>
                    <a:gd name="connsiteX60" fmla="*/ 2508069 w 4458789"/>
                    <a:gd name="connsiteY60" fmla="*/ 2717074 h 6470468"/>
                    <a:gd name="connsiteX61" fmla="*/ 2638698 w 4458789"/>
                    <a:gd name="connsiteY61" fmla="*/ 2577737 h 6470468"/>
                    <a:gd name="connsiteX62" fmla="*/ 2978332 w 4458789"/>
                    <a:gd name="connsiteY62" fmla="*/ 2333897 h 6470468"/>
                    <a:gd name="connsiteX63" fmla="*/ 2987040 w 4458789"/>
                    <a:gd name="connsiteY63" fmla="*/ 2159725 h 6470468"/>
                    <a:gd name="connsiteX64" fmla="*/ 3344092 w 4458789"/>
                    <a:gd name="connsiteY64" fmla="*/ 1672045 h 6470468"/>
                    <a:gd name="connsiteX65" fmla="*/ 3544389 w 4458789"/>
                    <a:gd name="connsiteY65" fmla="*/ 1863634 h 6470468"/>
                    <a:gd name="connsiteX66" fmla="*/ 3962400 w 4458789"/>
                    <a:gd name="connsiteY66" fmla="*/ 1419497 h 6470468"/>
                    <a:gd name="connsiteX67" fmla="*/ 4458789 w 4458789"/>
                    <a:gd name="connsiteY67" fmla="*/ 374468 h 6470468"/>
                    <a:gd name="connsiteX68" fmla="*/ 4415246 w 4458789"/>
                    <a:gd name="connsiteY68" fmla="*/ 0 h 6470468"/>
                    <a:gd name="connsiteX69" fmla="*/ 17418 w 4458789"/>
                    <a:gd name="connsiteY69" fmla="*/ 17417 h 6470468"/>
                    <a:gd name="connsiteX70" fmla="*/ 0 w 4458789"/>
                    <a:gd name="connsiteY70"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7543 w 4458789"/>
                    <a:gd name="connsiteY15" fmla="*/ 3135085 h 6470468"/>
                    <a:gd name="connsiteX16" fmla="*/ 1262743 w 4458789"/>
                    <a:gd name="connsiteY16" fmla="*/ 3039291 h 6470468"/>
                    <a:gd name="connsiteX17" fmla="*/ 1108847 w 4458789"/>
                    <a:gd name="connsiteY17" fmla="*/ 3174909 h 6470468"/>
                    <a:gd name="connsiteX18" fmla="*/ 1075509 w 4458789"/>
                    <a:gd name="connsiteY18" fmla="*/ 3225709 h 6470468"/>
                    <a:gd name="connsiteX19" fmla="*/ 1007247 w 4458789"/>
                    <a:gd name="connsiteY19" fmla="*/ 3238409 h 6470468"/>
                    <a:gd name="connsiteX20" fmla="*/ 926782 w 4458789"/>
                    <a:gd name="connsiteY20" fmla="*/ 3181803 h 6470468"/>
                    <a:gd name="connsiteX21" fmla="*/ 942159 w 4458789"/>
                    <a:gd name="connsiteY21" fmla="*/ 3111409 h 6470468"/>
                    <a:gd name="connsiteX22" fmla="*/ 989784 w 4458789"/>
                    <a:gd name="connsiteY22" fmla="*/ 3078072 h 6470468"/>
                    <a:gd name="connsiteX23" fmla="*/ 941161 w 4458789"/>
                    <a:gd name="connsiteY23" fmla="*/ 2986994 h 6470468"/>
                    <a:gd name="connsiteX24" fmla="*/ 865959 w 4458789"/>
                    <a:gd name="connsiteY24" fmla="*/ 2989172 h 6470468"/>
                    <a:gd name="connsiteX25" fmla="*/ 743722 w 4458789"/>
                    <a:gd name="connsiteY25" fmla="*/ 2943134 h 6470468"/>
                    <a:gd name="connsiteX26" fmla="*/ 679269 w 4458789"/>
                    <a:gd name="connsiteY26" fmla="*/ 2804160 h 6470468"/>
                    <a:gd name="connsiteX27" fmla="*/ 940526 w 4458789"/>
                    <a:gd name="connsiteY27" fmla="*/ 2725783 h 6470468"/>
                    <a:gd name="connsiteX28" fmla="*/ 1174841 w 4458789"/>
                    <a:gd name="connsiteY28" fmla="*/ 2532652 h 6470468"/>
                    <a:gd name="connsiteX29" fmla="*/ 1256484 w 4458789"/>
                    <a:gd name="connsiteY29" fmla="*/ 2501809 h 6470468"/>
                    <a:gd name="connsiteX30" fmla="*/ 1404122 w 4458789"/>
                    <a:gd name="connsiteY30" fmla="*/ 2358934 h 6470468"/>
                    <a:gd name="connsiteX31" fmla="*/ 1518512 w 4458789"/>
                    <a:gd name="connsiteY31" fmla="*/ 2368913 h 6470468"/>
                    <a:gd name="connsiteX32" fmla="*/ 1584598 w 4458789"/>
                    <a:gd name="connsiteY32" fmla="*/ 2464298 h 6470468"/>
                    <a:gd name="connsiteX33" fmla="*/ 1431109 w 4458789"/>
                    <a:gd name="connsiteY33" fmla="*/ 2627222 h 6470468"/>
                    <a:gd name="connsiteX34" fmla="*/ 1393372 w 4458789"/>
                    <a:gd name="connsiteY34" fmla="*/ 2647405 h 6470468"/>
                    <a:gd name="connsiteX35" fmla="*/ 1404983 w 4458789"/>
                    <a:gd name="connsiteY35" fmla="*/ 2708456 h 6470468"/>
                    <a:gd name="connsiteX36" fmla="*/ 1454922 w 4458789"/>
                    <a:gd name="connsiteY36" fmla="*/ 2736759 h 6470468"/>
                    <a:gd name="connsiteX37" fmla="*/ 1448572 w 4458789"/>
                    <a:gd name="connsiteY37" fmla="*/ 2774859 h 6470468"/>
                    <a:gd name="connsiteX38" fmla="*/ 1357675 w 4458789"/>
                    <a:gd name="connsiteY38" fmla="*/ 2829515 h 6470468"/>
                    <a:gd name="connsiteX39" fmla="*/ 1394597 w 4458789"/>
                    <a:gd name="connsiteY39" fmla="*/ 2863759 h 6470468"/>
                    <a:gd name="connsiteX40" fmla="*/ 1550172 w 4458789"/>
                    <a:gd name="connsiteY40" fmla="*/ 2790734 h 6470468"/>
                    <a:gd name="connsiteX41" fmla="*/ 1651772 w 4458789"/>
                    <a:gd name="connsiteY41" fmla="*/ 2703422 h 6470468"/>
                    <a:gd name="connsiteX42" fmla="*/ 1810522 w 4458789"/>
                    <a:gd name="connsiteY42" fmla="*/ 2636747 h 6470468"/>
                    <a:gd name="connsiteX43" fmla="*/ 1908947 w 4458789"/>
                    <a:gd name="connsiteY43" fmla="*/ 2627222 h 6470468"/>
                    <a:gd name="connsiteX44" fmla="*/ 1952218 w 4458789"/>
                    <a:gd name="connsiteY44" fmla="*/ 2602275 h 6470468"/>
                    <a:gd name="connsiteX45" fmla="*/ 2020072 w 4458789"/>
                    <a:gd name="connsiteY45" fmla="*/ 2662147 h 6470468"/>
                    <a:gd name="connsiteX46" fmla="*/ 2089922 w 4458789"/>
                    <a:gd name="connsiteY46" fmla="*/ 2678022 h 6470468"/>
                    <a:gd name="connsiteX47" fmla="*/ 2164579 w 4458789"/>
                    <a:gd name="connsiteY47" fmla="*/ 2690902 h 6470468"/>
                    <a:gd name="connsiteX48" fmla="*/ 2115322 w 4458789"/>
                    <a:gd name="connsiteY48" fmla="*/ 2820897 h 6470468"/>
                    <a:gd name="connsiteX49" fmla="*/ 2011680 w 4458789"/>
                    <a:gd name="connsiteY49" fmla="*/ 2934788 h 6470468"/>
                    <a:gd name="connsiteX50" fmla="*/ 2194560 w 4458789"/>
                    <a:gd name="connsiteY50" fmla="*/ 3082834 h 6470468"/>
                    <a:gd name="connsiteX51" fmla="*/ 2394858 w 4458789"/>
                    <a:gd name="connsiteY51" fmla="*/ 3117668 h 6470468"/>
                    <a:gd name="connsiteX52" fmla="*/ 2377440 w 4458789"/>
                    <a:gd name="connsiteY52" fmla="*/ 3335383 h 6470468"/>
                    <a:gd name="connsiteX53" fmla="*/ 2377440 w 4458789"/>
                    <a:gd name="connsiteY53" fmla="*/ 3335383 h 6470468"/>
                    <a:gd name="connsiteX54" fmla="*/ 2333898 w 4458789"/>
                    <a:gd name="connsiteY54" fmla="*/ 3640183 h 6470468"/>
                    <a:gd name="connsiteX55" fmla="*/ 2290355 w 4458789"/>
                    <a:gd name="connsiteY55" fmla="*/ 3875314 h 6470468"/>
                    <a:gd name="connsiteX56" fmla="*/ 2595155 w 4458789"/>
                    <a:gd name="connsiteY56" fmla="*/ 3857897 h 6470468"/>
                    <a:gd name="connsiteX57" fmla="*/ 2891246 w 4458789"/>
                    <a:gd name="connsiteY57" fmla="*/ 3744685 h 6470468"/>
                    <a:gd name="connsiteX58" fmla="*/ 2891155 w 4458789"/>
                    <a:gd name="connsiteY58" fmla="*/ 3215186 h 6470468"/>
                    <a:gd name="connsiteX59" fmla="*/ 2772547 w 4458789"/>
                    <a:gd name="connsiteY59" fmla="*/ 3039972 h 6470468"/>
                    <a:gd name="connsiteX60" fmla="*/ 2704284 w 4458789"/>
                    <a:gd name="connsiteY60" fmla="*/ 2897097 h 6470468"/>
                    <a:gd name="connsiteX61" fmla="*/ 2508069 w 4458789"/>
                    <a:gd name="connsiteY61" fmla="*/ 2717074 h 6470468"/>
                    <a:gd name="connsiteX62" fmla="*/ 2638698 w 4458789"/>
                    <a:gd name="connsiteY62" fmla="*/ 2577737 h 6470468"/>
                    <a:gd name="connsiteX63" fmla="*/ 2978332 w 4458789"/>
                    <a:gd name="connsiteY63" fmla="*/ 2333897 h 6470468"/>
                    <a:gd name="connsiteX64" fmla="*/ 2987040 w 4458789"/>
                    <a:gd name="connsiteY64" fmla="*/ 2159725 h 6470468"/>
                    <a:gd name="connsiteX65" fmla="*/ 3344092 w 4458789"/>
                    <a:gd name="connsiteY65" fmla="*/ 1672045 h 6470468"/>
                    <a:gd name="connsiteX66" fmla="*/ 3544389 w 4458789"/>
                    <a:gd name="connsiteY66" fmla="*/ 1863634 h 6470468"/>
                    <a:gd name="connsiteX67" fmla="*/ 3962400 w 4458789"/>
                    <a:gd name="connsiteY67" fmla="*/ 1419497 h 6470468"/>
                    <a:gd name="connsiteX68" fmla="*/ 4458789 w 4458789"/>
                    <a:gd name="connsiteY68" fmla="*/ 374468 h 6470468"/>
                    <a:gd name="connsiteX69" fmla="*/ 4415246 w 4458789"/>
                    <a:gd name="connsiteY69" fmla="*/ 0 h 6470468"/>
                    <a:gd name="connsiteX70" fmla="*/ 17418 w 4458789"/>
                    <a:gd name="connsiteY70" fmla="*/ 17417 h 6470468"/>
                    <a:gd name="connsiteX71" fmla="*/ 0 w 4458789"/>
                    <a:gd name="connsiteY71"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7543 w 4458789"/>
                    <a:gd name="connsiteY15" fmla="*/ 3135085 h 6470468"/>
                    <a:gd name="connsiteX16" fmla="*/ 1262743 w 4458789"/>
                    <a:gd name="connsiteY16" fmla="*/ 3039291 h 6470468"/>
                    <a:gd name="connsiteX17" fmla="*/ 1108847 w 4458789"/>
                    <a:gd name="connsiteY17" fmla="*/ 3174909 h 6470468"/>
                    <a:gd name="connsiteX18" fmla="*/ 1075509 w 4458789"/>
                    <a:gd name="connsiteY18" fmla="*/ 3225709 h 6470468"/>
                    <a:gd name="connsiteX19" fmla="*/ 1007247 w 4458789"/>
                    <a:gd name="connsiteY19" fmla="*/ 3238409 h 6470468"/>
                    <a:gd name="connsiteX20" fmla="*/ 926782 w 4458789"/>
                    <a:gd name="connsiteY20" fmla="*/ 3181803 h 6470468"/>
                    <a:gd name="connsiteX21" fmla="*/ 942159 w 4458789"/>
                    <a:gd name="connsiteY21" fmla="*/ 3111409 h 6470468"/>
                    <a:gd name="connsiteX22" fmla="*/ 989784 w 4458789"/>
                    <a:gd name="connsiteY22" fmla="*/ 3078072 h 6470468"/>
                    <a:gd name="connsiteX23" fmla="*/ 941161 w 4458789"/>
                    <a:gd name="connsiteY23" fmla="*/ 2986994 h 6470468"/>
                    <a:gd name="connsiteX24" fmla="*/ 865959 w 4458789"/>
                    <a:gd name="connsiteY24" fmla="*/ 2989172 h 6470468"/>
                    <a:gd name="connsiteX25" fmla="*/ 743722 w 4458789"/>
                    <a:gd name="connsiteY25" fmla="*/ 2943134 h 6470468"/>
                    <a:gd name="connsiteX26" fmla="*/ 679269 w 4458789"/>
                    <a:gd name="connsiteY26" fmla="*/ 2804160 h 6470468"/>
                    <a:gd name="connsiteX27" fmla="*/ 940526 w 4458789"/>
                    <a:gd name="connsiteY27" fmla="*/ 2725783 h 6470468"/>
                    <a:gd name="connsiteX28" fmla="*/ 1174841 w 4458789"/>
                    <a:gd name="connsiteY28" fmla="*/ 2532652 h 6470468"/>
                    <a:gd name="connsiteX29" fmla="*/ 1256484 w 4458789"/>
                    <a:gd name="connsiteY29" fmla="*/ 2501809 h 6470468"/>
                    <a:gd name="connsiteX30" fmla="*/ 1404122 w 4458789"/>
                    <a:gd name="connsiteY30" fmla="*/ 2358934 h 6470468"/>
                    <a:gd name="connsiteX31" fmla="*/ 1518512 w 4458789"/>
                    <a:gd name="connsiteY31" fmla="*/ 2368913 h 6470468"/>
                    <a:gd name="connsiteX32" fmla="*/ 1584598 w 4458789"/>
                    <a:gd name="connsiteY32" fmla="*/ 2464298 h 6470468"/>
                    <a:gd name="connsiteX33" fmla="*/ 1431109 w 4458789"/>
                    <a:gd name="connsiteY33" fmla="*/ 2627222 h 6470468"/>
                    <a:gd name="connsiteX34" fmla="*/ 1393372 w 4458789"/>
                    <a:gd name="connsiteY34" fmla="*/ 2647405 h 6470468"/>
                    <a:gd name="connsiteX35" fmla="*/ 1404983 w 4458789"/>
                    <a:gd name="connsiteY35" fmla="*/ 2708456 h 6470468"/>
                    <a:gd name="connsiteX36" fmla="*/ 1454922 w 4458789"/>
                    <a:gd name="connsiteY36" fmla="*/ 2736759 h 6470468"/>
                    <a:gd name="connsiteX37" fmla="*/ 1448572 w 4458789"/>
                    <a:gd name="connsiteY37" fmla="*/ 2774859 h 6470468"/>
                    <a:gd name="connsiteX38" fmla="*/ 1357675 w 4458789"/>
                    <a:gd name="connsiteY38" fmla="*/ 2829515 h 6470468"/>
                    <a:gd name="connsiteX39" fmla="*/ 1394597 w 4458789"/>
                    <a:gd name="connsiteY39" fmla="*/ 2863759 h 6470468"/>
                    <a:gd name="connsiteX40" fmla="*/ 1550172 w 4458789"/>
                    <a:gd name="connsiteY40" fmla="*/ 2790734 h 6470468"/>
                    <a:gd name="connsiteX41" fmla="*/ 1651772 w 4458789"/>
                    <a:gd name="connsiteY41" fmla="*/ 2703422 h 6470468"/>
                    <a:gd name="connsiteX42" fmla="*/ 1810522 w 4458789"/>
                    <a:gd name="connsiteY42" fmla="*/ 2636747 h 6470468"/>
                    <a:gd name="connsiteX43" fmla="*/ 1908947 w 4458789"/>
                    <a:gd name="connsiteY43" fmla="*/ 2627222 h 6470468"/>
                    <a:gd name="connsiteX44" fmla="*/ 1952218 w 4458789"/>
                    <a:gd name="connsiteY44" fmla="*/ 2602275 h 6470468"/>
                    <a:gd name="connsiteX45" fmla="*/ 2020072 w 4458789"/>
                    <a:gd name="connsiteY45" fmla="*/ 2662147 h 6470468"/>
                    <a:gd name="connsiteX46" fmla="*/ 2089922 w 4458789"/>
                    <a:gd name="connsiteY46" fmla="*/ 2678022 h 6470468"/>
                    <a:gd name="connsiteX47" fmla="*/ 2164579 w 4458789"/>
                    <a:gd name="connsiteY47" fmla="*/ 2690902 h 6470468"/>
                    <a:gd name="connsiteX48" fmla="*/ 2115322 w 4458789"/>
                    <a:gd name="connsiteY48" fmla="*/ 2820897 h 6470468"/>
                    <a:gd name="connsiteX49" fmla="*/ 2011680 w 4458789"/>
                    <a:gd name="connsiteY49" fmla="*/ 2934788 h 6470468"/>
                    <a:gd name="connsiteX50" fmla="*/ 2194560 w 4458789"/>
                    <a:gd name="connsiteY50" fmla="*/ 3082834 h 6470468"/>
                    <a:gd name="connsiteX51" fmla="*/ 2394858 w 4458789"/>
                    <a:gd name="connsiteY51" fmla="*/ 3117668 h 6470468"/>
                    <a:gd name="connsiteX52" fmla="*/ 2377440 w 4458789"/>
                    <a:gd name="connsiteY52" fmla="*/ 3335383 h 6470468"/>
                    <a:gd name="connsiteX53" fmla="*/ 2377440 w 4458789"/>
                    <a:gd name="connsiteY53" fmla="*/ 3335383 h 6470468"/>
                    <a:gd name="connsiteX54" fmla="*/ 2333898 w 4458789"/>
                    <a:gd name="connsiteY54" fmla="*/ 3640183 h 6470468"/>
                    <a:gd name="connsiteX55" fmla="*/ 2290355 w 4458789"/>
                    <a:gd name="connsiteY55" fmla="*/ 3875314 h 6470468"/>
                    <a:gd name="connsiteX56" fmla="*/ 2595155 w 4458789"/>
                    <a:gd name="connsiteY56" fmla="*/ 3857897 h 6470468"/>
                    <a:gd name="connsiteX57" fmla="*/ 2891246 w 4458789"/>
                    <a:gd name="connsiteY57" fmla="*/ 3744685 h 6470468"/>
                    <a:gd name="connsiteX58" fmla="*/ 2891155 w 4458789"/>
                    <a:gd name="connsiteY58" fmla="*/ 3215186 h 6470468"/>
                    <a:gd name="connsiteX59" fmla="*/ 2772547 w 4458789"/>
                    <a:gd name="connsiteY59" fmla="*/ 3039972 h 6470468"/>
                    <a:gd name="connsiteX60" fmla="*/ 2704284 w 4458789"/>
                    <a:gd name="connsiteY60" fmla="*/ 2897097 h 6470468"/>
                    <a:gd name="connsiteX61" fmla="*/ 2508069 w 4458789"/>
                    <a:gd name="connsiteY61" fmla="*/ 2717074 h 6470468"/>
                    <a:gd name="connsiteX62" fmla="*/ 2638698 w 4458789"/>
                    <a:gd name="connsiteY62" fmla="*/ 2577737 h 6470468"/>
                    <a:gd name="connsiteX63" fmla="*/ 2978332 w 4458789"/>
                    <a:gd name="connsiteY63" fmla="*/ 2333897 h 6470468"/>
                    <a:gd name="connsiteX64" fmla="*/ 2987040 w 4458789"/>
                    <a:gd name="connsiteY64" fmla="*/ 2159725 h 6470468"/>
                    <a:gd name="connsiteX65" fmla="*/ 3344092 w 4458789"/>
                    <a:gd name="connsiteY65" fmla="*/ 1672045 h 6470468"/>
                    <a:gd name="connsiteX66" fmla="*/ 3544389 w 4458789"/>
                    <a:gd name="connsiteY66" fmla="*/ 1863634 h 6470468"/>
                    <a:gd name="connsiteX67" fmla="*/ 3962400 w 4458789"/>
                    <a:gd name="connsiteY67" fmla="*/ 1419497 h 6470468"/>
                    <a:gd name="connsiteX68" fmla="*/ 4458789 w 4458789"/>
                    <a:gd name="connsiteY68" fmla="*/ 374468 h 6470468"/>
                    <a:gd name="connsiteX69" fmla="*/ 4415246 w 4458789"/>
                    <a:gd name="connsiteY69" fmla="*/ 0 h 6470468"/>
                    <a:gd name="connsiteX70" fmla="*/ 17418 w 4458789"/>
                    <a:gd name="connsiteY70" fmla="*/ 17417 h 6470468"/>
                    <a:gd name="connsiteX71" fmla="*/ 0 w 4458789"/>
                    <a:gd name="connsiteY71"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7543 w 4458789"/>
                    <a:gd name="connsiteY15" fmla="*/ 3135085 h 6470468"/>
                    <a:gd name="connsiteX16" fmla="*/ 1289731 w 4458789"/>
                    <a:gd name="connsiteY16" fmla="*/ 3082154 h 6470468"/>
                    <a:gd name="connsiteX17" fmla="*/ 1108847 w 4458789"/>
                    <a:gd name="connsiteY17" fmla="*/ 3174909 h 6470468"/>
                    <a:gd name="connsiteX18" fmla="*/ 1075509 w 4458789"/>
                    <a:gd name="connsiteY18" fmla="*/ 3225709 h 6470468"/>
                    <a:gd name="connsiteX19" fmla="*/ 1007247 w 4458789"/>
                    <a:gd name="connsiteY19" fmla="*/ 3238409 h 6470468"/>
                    <a:gd name="connsiteX20" fmla="*/ 926782 w 4458789"/>
                    <a:gd name="connsiteY20" fmla="*/ 3181803 h 6470468"/>
                    <a:gd name="connsiteX21" fmla="*/ 942159 w 4458789"/>
                    <a:gd name="connsiteY21" fmla="*/ 3111409 h 6470468"/>
                    <a:gd name="connsiteX22" fmla="*/ 989784 w 4458789"/>
                    <a:gd name="connsiteY22" fmla="*/ 3078072 h 6470468"/>
                    <a:gd name="connsiteX23" fmla="*/ 941161 w 4458789"/>
                    <a:gd name="connsiteY23" fmla="*/ 2986994 h 6470468"/>
                    <a:gd name="connsiteX24" fmla="*/ 865959 w 4458789"/>
                    <a:gd name="connsiteY24" fmla="*/ 2989172 h 6470468"/>
                    <a:gd name="connsiteX25" fmla="*/ 743722 w 4458789"/>
                    <a:gd name="connsiteY25" fmla="*/ 2943134 h 6470468"/>
                    <a:gd name="connsiteX26" fmla="*/ 679269 w 4458789"/>
                    <a:gd name="connsiteY26" fmla="*/ 2804160 h 6470468"/>
                    <a:gd name="connsiteX27" fmla="*/ 940526 w 4458789"/>
                    <a:gd name="connsiteY27" fmla="*/ 2725783 h 6470468"/>
                    <a:gd name="connsiteX28" fmla="*/ 1174841 w 4458789"/>
                    <a:gd name="connsiteY28" fmla="*/ 2532652 h 6470468"/>
                    <a:gd name="connsiteX29" fmla="*/ 1256484 w 4458789"/>
                    <a:gd name="connsiteY29" fmla="*/ 2501809 h 6470468"/>
                    <a:gd name="connsiteX30" fmla="*/ 1404122 w 4458789"/>
                    <a:gd name="connsiteY30" fmla="*/ 2358934 h 6470468"/>
                    <a:gd name="connsiteX31" fmla="*/ 1518512 w 4458789"/>
                    <a:gd name="connsiteY31" fmla="*/ 2368913 h 6470468"/>
                    <a:gd name="connsiteX32" fmla="*/ 1584598 w 4458789"/>
                    <a:gd name="connsiteY32" fmla="*/ 2464298 h 6470468"/>
                    <a:gd name="connsiteX33" fmla="*/ 1431109 w 4458789"/>
                    <a:gd name="connsiteY33" fmla="*/ 2627222 h 6470468"/>
                    <a:gd name="connsiteX34" fmla="*/ 1393372 w 4458789"/>
                    <a:gd name="connsiteY34" fmla="*/ 2647405 h 6470468"/>
                    <a:gd name="connsiteX35" fmla="*/ 1404983 w 4458789"/>
                    <a:gd name="connsiteY35" fmla="*/ 2708456 h 6470468"/>
                    <a:gd name="connsiteX36" fmla="*/ 1454922 w 4458789"/>
                    <a:gd name="connsiteY36" fmla="*/ 2736759 h 6470468"/>
                    <a:gd name="connsiteX37" fmla="*/ 1448572 w 4458789"/>
                    <a:gd name="connsiteY37" fmla="*/ 2774859 h 6470468"/>
                    <a:gd name="connsiteX38" fmla="*/ 1357675 w 4458789"/>
                    <a:gd name="connsiteY38" fmla="*/ 2829515 h 6470468"/>
                    <a:gd name="connsiteX39" fmla="*/ 1394597 w 4458789"/>
                    <a:gd name="connsiteY39" fmla="*/ 2863759 h 6470468"/>
                    <a:gd name="connsiteX40" fmla="*/ 1550172 w 4458789"/>
                    <a:gd name="connsiteY40" fmla="*/ 2790734 h 6470468"/>
                    <a:gd name="connsiteX41" fmla="*/ 1651772 w 4458789"/>
                    <a:gd name="connsiteY41" fmla="*/ 2703422 h 6470468"/>
                    <a:gd name="connsiteX42" fmla="*/ 1810522 w 4458789"/>
                    <a:gd name="connsiteY42" fmla="*/ 2636747 h 6470468"/>
                    <a:gd name="connsiteX43" fmla="*/ 1908947 w 4458789"/>
                    <a:gd name="connsiteY43" fmla="*/ 2627222 h 6470468"/>
                    <a:gd name="connsiteX44" fmla="*/ 1952218 w 4458789"/>
                    <a:gd name="connsiteY44" fmla="*/ 2602275 h 6470468"/>
                    <a:gd name="connsiteX45" fmla="*/ 2020072 w 4458789"/>
                    <a:gd name="connsiteY45" fmla="*/ 2662147 h 6470468"/>
                    <a:gd name="connsiteX46" fmla="*/ 2089922 w 4458789"/>
                    <a:gd name="connsiteY46" fmla="*/ 2678022 h 6470468"/>
                    <a:gd name="connsiteX47" fmla="*/ 2164579 w 4458789"/>
                    <a:gd name="connsiteY47" fmla="*/ 2690902 h 6470468"/>
                    <a:gd name="connsiteX48" fmla="*/ 2115322 w 4458789"/>
                    <a:gd name="connsiteY48" fmla="*/ 2820897 h 6470468"/>
                    <a:gd name="connsiteX49" fmla="*/ 2011680 w 4458789"/>
                    <a:gd name="connsiteY49" fmla="*/ 2934788 h 6470468"/>
                    <a:gd name="connsiteX50" fmla="*/ 2194560 w 4458789"/>
                    <a:gd name="connsiteY50" fmla="*/ 3082834 h 6470468"/>
                    <a:gd name="connsiteX51" fmla="*/ 2394858 w 4458789"/>
                    <a:gd name="connsiteY51" fmla="*/ 3117668 h 6470468"/>
                    <a:gd name="connsiteX52" fmla="*/ 2377440 w 4458789"/>
                    <a:gd name="connsiteY52" fmla="*/ 3335383 h 6470468"/>
                    <a:gd name="connsiteX53" fmla="*/ 2377440 w 4458789"/>
                    <a:gd name="connsiteY53" fmla="*/ 3335383 h 6470468"/>
                    <a:gd name="connsiteX54" fmla="*/ 2333898 w 4458789"/>
                    <a:gd name="connsiteY54" fmla="*/ 3640183 h 6470468"/>
                    <a:gd name="connsiteX55" fmla="*/ 2290355 w 4458789"/>
                    <a:gd name="connsiteY55" fmla="*/ 3875314 h 6470468"/>
                    <a:gd name="connsiteX56" fmla="*/ 2595155 w 4458789"/>
                    <a:gd name="connsiteY56" fmla="*/ 3857897 h 6470468"/>
                    <a:gd name="connsiteX57" fmla="*/ 2891246 w 4458789"/>
                    <a:gd name="connsiteY57" fmla="*/ 3744685 h 6470468"/>
                    <a:gd name="connsiteX58" fmla="*/ 2891155 w 4458789"/>
                    <a:gd name="connsiteY58" fmla="*/ 3215186 h 6470468"/>
                    <a:gd name="connsiteX59" fmla="*/ 2772547 w 4458789"/>
                    <a:gd name="connsiteY59" fmla="*/ 3039972 h 6470468"/>
                    <a:gd name="connsiteX60" fmla="*/ 2704284 w 4458789"/>
                    <a:gd name="connsiteY60" fmla="*/ 2897097 h 6470468"/>
                    <a:gd name="connsiteX61" fmla="*/ 2508069 w 4458789"/>
                    <a:gd name="connsiteY61" fmla="*/ 2717074 h 6470468"/>
                    <a:gd name="connsiteX62" fmla="*/ 2638698 w 4458789"/>
                    <a:gd name="connsiteY62" fmla="*/ 2577737 h 6470468"/>
                    <a:gd name="connsiteX63" fmla="*/ 2978332 w 4458789"/>
                    <a:gd name="connsiteY63" fmla="*/ 2333897 h 6470468"/>
                    <a:gd name="connsiteX64" fmla="*/ 2987040 w 4458789"/>
                    <a:gd name="connsiteY64" fmla="*/ 2159725 h 6470468"/>
                    <a:gd name="connsiteX65" fmla="*/ 3344092 w 4458789"/>
                    <a:gd name="connsiteY65" fmla="*/ 1672045 h 6470468"/>
                    <a:gd name="connsiteX66" fmla="*/ 3544389 w 4458789"/>
                    <a:gd name="connsiteY66" fmla="*/ 1863634 h 6470468"/>
                    <a:gd name="connsiteX67" fmla="*/ 3962400 w 4458789"/>
                    <a:gd name="connsiteY67" fmla="*/ 1419497 h 6470468"/>
                    <a:gd name="connsiteX68" fmla="*/ 4458789 w 4458789"/>
                    <a:gd name="connsiteY68" fmla="*/ 374468 h 6470468"/>
                    <a:gd name="connsiteX69" fmla="*/ 4415246 w 4458789"/>
                    <a:gd name="connsiteY69" fmla="*/ 0 h 6470468"/>
                    <a:gd name="connsiteX70" fmla="*/ 17418 w 4458789"/>
                    <a:gd name="connsiteY70" fmla="*/ 17417 h 6470468"/>
                    <a:gd name="connsiteX71" fmla="*/ 0 w 4458789"/>
                    <a:gd name="connsiteY71"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7543 w 4458789"/>
                    <a:gd name="connsiteY15" fmla="*/ 3135085 h 6470468"/>
                    <a:gd name="connsiteX16" fmla="*/ 1289731 w 4458789"/>
                    <a:gd name="connsiteY16" fmla="*/ 3082154 h 6470468"/>
                    <a:gd name="connsiteX17" fmla="*/ 1189809 w 4458789"/>
                    <a:gd name="connsiteY17" fmla="*/ 3098709 h 6470468"/>
                    <a:gd name="connsiteX18" fmla="*/ 1108847 w 4458789"/>
                    <a:gd name="connsiteY18" fmla="*/ 3174909 h 6470468"/>
                    <a:gd name="connsiteX19" fmla="*/ 1075509 w 4458789"/>
                    <a:gd name="connsiteY19" fmla="*/ 3225709 h 6470468"/>
                    <a:gd name="connsiteX20" fmla="*/ 1007247 w 4458789"/>
                    <a:gd name="connsiteY20" fmla="*/ 3238409 h 6470468"/>
                    <a:gd name="connsiteX21" fmla="*/ 926782 w 4458789"/>
                    <a:gd name="connsiteY21" fmla="*/ 3181803 h 6470468"/>
                    <a:gd name="connsiteX22" fmla="*/ 942159 w 4458789"/>
                    <a:gd name="connsiteY22" fmla="*/ 3111409 h 6470468"/>
                    <a:gd name="connsiteX23" fmla="*/ 989784 w 4458789"/>
                    <a:gd name="connsiteY23" fmla="*/ 3078072 h 6470468"/>
                    <a:gd name="connsiteX24" fmla="*/ 941161 w 4458789"/>
                    <a:gd name="connsiteY24" fmla="*/ 2986994 h 6470468"/>
                    <a:gd name="connsiteX25" fmla="*/ 865959 w 4458789"/>
                    <a:gd name="connsiteY25" fmla="*/ 2989172 h 6470468"/>
                    <a:gd name="connsiteX26" fmla="*/ 743722 w 4458789"/>
                    <a:gd name="connsiteY26" fmla="*/ 2943134 h 6470468"/>
                    <a:gd name="connsiteX27" fmla="*/ 679269 w 4458789"/>
                    <a:gd name="connsiteY27" fmla="*/ 2804160 h 6470468"/>
                    <a:gd name="connsiteX28" fmla="*/ 940526 w 4458789"/>
                    <a:gd name="connsiteY28" fmla="*/ 2725783 h 6470468"/>
                    <a:gd name="connsiteX29" fmla="*/ 1174841 w 4458789"/>
                    <a:gd name="connsiteY29" fmla="*/ 2532652 h 6470468"/>
                    <a:gd name="connsiteX30" fmla="*/ 1256484 w 4458789"/>
                    <a:gd name="connsiteY30" fmla="*/ 2501809 h 6470468"/>
                    <a:gd name="connsiteX31" fmla="*/ 1404122 w 4458789"/>
                    <a:gd name="connsiteY31" fmla="*/ 2358934 h 6470468"/>
                    <a:gd name="connsiteX32" fmla="*/ 1518512 w 4458789"/>
                    <a:gd name="connsiteY32" fmla="*/ 2368913 h 6470468"/>
                    <a:gd name="connsiteX33" fmla="*/ 1584598 w 4458789"/>
                    <a:gd name="connsiteY33" fmla="*/ 2464298 h 6470468"/>
                    <a:gd name="connsiteX34" fmla="*/ 1431109 w 4458789"/>
                    <a:gd name="connsiteY34" fmla="*/ 2627222 h 6470468"/>
                    <a:gd name="connsiteX35" fmla="*/ 1393372 w 4458789"/>
                    <a:gd name="connsiteY35" fmla="*/ 2647405 h 6470468"/>
                    <a:gd name="connsiteX36" fmla="*/ 1404983 w 4458789"/>
                    <a:gd name="connsiteY36" fmla="*/ 2708456 h 6470468"/>
                    <a:gd name="connsiteX37" fmla="*/ 1454922 w 4458789"/>
                    <a:gd name="connsiteY37" fmla="*/ 2736759 h 6470468"/>
                    <a:gd name="connsiteX38" fmla="*/ 1448572 w 4458789"/>
                    <a:gd name="connsiteY38" fmla="*/ 2774859 h 6470468"/>
                    <a:gd name="connsiteX39" fmla="*/ 1357675 w 4458789"/>
                    <a:gd name="connsiteY39" fmla="*/ 2829515 h 6470468"/>
                    <a:gd name="connsiteX40" fmla="*/ 1394597 w 4458789"/>
                    <a:gd name="connsiteY40" fmla="*/ 2863759 h 6470468"/>
                    <a:gd name="connsiteX41" fmla="*/ 1550172 w 4458789"/>
                    <a:gd name="connsiteY41" fmla="*/ 2790734 h 6470468"/>
                    <a:gd name="connsiteX42" fmla="*/ 1651772 w 4458789"/>
                    <a:gd name="connsiteY42" fmla="*/ 2703422 h 6470468"/>
                    <a:gd name="connsiteX43" fmla="*/ 1810522 w 4458789"/>
                    <a:gd name="connsiteY43" fmla="*/ 2636747 h 6470468"/>
                    <a:gd name="connsiteX44" fmla="*/ 1908947 w 4458789"/>
                    <a:gd name="connsiteY44" fmla="*/ 2627222 h 6470468"/>
                    <a:gd name="connsiteX45" fmla="*/ 1952218 w 4458789"/>
                    <a:gd name="connsiteY45" fmla="*/ 2602275 h 6470468"/>
                    <a:gd name="connsiteX46" fmla="*/ 2020072 w 4458789"/>
                    <a:gd name="connsiteY46" fmla="*/ 2662147 h 6470468"/>
                    <a:gd name="connsiteX47" fmla="*/ 2089922 w 4458789"/>
                    <a:gd name="connsiteY47" fmla="*/ 2678022 h 6470468"/>
                    <a:gd name="connsiteX48" fmla="*/ 2164579 w 4458789"/>
                    <a:gd name="connsiteY48" fmla="*/ 2690902 h 6470468"/>
                    <a:gd name="connsiteX49" fmla="*/ 2115322 w 4458789"/>
                    <a:gd name="connsiteY49" fmla="*/ 2820897 h 6470468"/>
                    <a:gd name="connsiteX50" fmla="*/ 2011680 w 4458789"/>
                    <a:gd name="connsiteY50" fmla="*/ 2934788 h 6470468"/>
                    <a:gd name="connsiteX51" fmla="*/ 2194560 w 4458789"/>
                    <a:gd name="connsiteY51" fmla="*/ 3082834 h 6470468"/>
                    <a:gd name="connsiteX52" fmla="*/ 2394858 w 4458789"/>
                    <a:gd name="connsiteY52" fmla="*/ 3117668 h 6470468"/>
                    <a:gd name="connsiteX53" fmla="*/ 2377440 w 4458789"/>
                    <a:gd name="connsiteY53" fmla="*/ 3335383 h 6470468"/>
                    <a:gd name="connsiteX54" fmla="*/ 2377440 w 4458789"/>
                    <a:gd name="connsiteY54" fmla="*/ 3335383 h 6470468"/>
                    <a:gd name="connsiteX55" fmla="*/ 2333898 w 4458789"/>
                    <a:gd name="connsiteY55" fmla="*/ 3640183 h 6470468"/>
                    <a:gd name="connsiteX56" fmla="*/ 2290355 w 4458789"/>
                    <a:gd name="connsiteY56" fmla="*/ 3875314 h 6470468"/>
                    <a:gd name="connsiteX57" fmla="*/ 2595155 w 4458789"/>
                    <a:gd name="connsiteY57" fmla="*/ 3857897 h 6470468"/>
                    <a:gd name="connsiteX58" fmla="*/ 2891246 w 4458789"/>
                    <a:gd name="connsiteY58" fmla="*/ 3744685 h 6470468"/>
                    <a:gd name="connsiteX59" fmla="*/ 2891155 w 4458789"/>
                    <a:gd name="connsiteY59" fmla="*/ 3215186 h 6470468"/>
                    <a:gd name="connsiteX60" fmla="*/ 2772547 w 4458789"/>
                    <a:gd name="connsiteY60" fmla="*/ 3039972 h 6470468"/>
                    <a:gd name="connsiteX61" fmla="*/ 2704284 w 4458789"/>
                    <a:gd name="connsiteY61" fmla="*/ 2897097 h 6470468"/>
                    <a:gd name="connsiteX62" fmla="*/ 2508069 w 4458789"/>
                    <a:gd name="connsiteY62" fmla="*/ 2717074 h 6470468"/>
                    <a:gd name="connsiteX63" fmla="*/ 2638698 w 4458789"/>
                    <a:gd name="connsiteY63" fmla="*/ 2577737 h 6470468"/>
                    <a:gd name="connsiteX64" fmla="*/ 2978332 w 4458789"/>
                    <a:gd name="connsiteY64" fmla="*/ 2333897 h 6470468"/>
                    <a:gd name="connsiteX65" fmla="*/ 2987040 w 4458789"/>
                    <a:gd name="connsiteY65" fmla="*/ 2159725 h 6470468"/>
                    <a:gd name="connsiteX66" fmla="*/ 3344092 w 4458789"/>
                    <a:gd name="connsiteY66" fmla="*/ 1672045 h 6470468"/>
                    <a:gd name="connsiteX67" fmla="*/ 3544389 w 4458789"/>
                    <a:gd name="connsiteY67" fmla="*/ 1863634 h 6470468"/>
                    <a:gd name="connsiteX68" fmla="*/ 3962400 w 4458789"/>
                    <a:gd name="connsiteY68" fmla="*/ 1419497 h 6470468"/>
                    <a:gd name="connsiteX69" fmla="*/ 4458789 w 4458789"/>
                    <a:gd name="connsiteY69" fmla="*/ 374468 h 6470468"/>
                    <a:gd name="connsiteX70" fmla="*/ 4415246 w 4458789"/>
                    <a:gd name="connsiteY70" fmla="*/ 0 h 6470468"/>
                    <a:gd name="connsiteX71" fmla="*/ 17418 w 4458789"/>
                    <a:gd name="connsiteY71" fmla="*/ 17417 h 6470468"/>
                    <a:gd name="connsiteX72" fmla="*/ 0 w 4458789"/>
                    <a:gd name="connsiteY72"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7543 w 4458789"/>
                    <a:gd name="connsiteY15" fmla="*/ 3135085 h 6470468"/>
                    <a:gd name="connsiteX16" fmla="*/ 1289731 w 4458789"/>
                    <a:gd name="connsiteY16" fmla="*/ 3082154 h 6470468"/>
                    <a:gd name="connsiteX17" fmla="*/ 1189809 w 4458789"/>
                    <a:gd name="connsiteY17" fmla="*/ 3098709 h 6470468"/>
                    <a:gd name="connsiteX18" fmla="*/ 1164409 w 4458789"/>
                    <a:gd name="connsiteY18" fmla="*/ 3144747 h 6470468"/>
                    <a:gd name="connsiteX19" fmla="*/ 1108847 w 4458789"/>
                    <a:gd name="connsiteY19" fmla="*/ 3174909 h 6470468"/>
                    <a:gd name="connsiteX20" fmla="*/ 1075509 w 4458789"/>
                    <a:gd name="connsiteY20" fmla="*/ 3225709 h 6470468"/>
                    <a:gd name="connsiteX21" fmla="*/ 1007247 w 4458789"/>
                    <a:gd name="connsiteY21" fmla="*/ 3238409 h 6470468"/>
                    <a:gd name="connsiteX22" fmla="*/ 926782 w 4458789"/>
                    <a:gd name="connsiteY22" fmla="*/ 3181803 h 6470468"/>
                    <a:gd name="connsiteX23" fmla="*/ 942159 w 4458789"/>
                    <a:gd name="connsiteY23" fmla="*/ 3111409 h 6470468"/>
                    <a:gd name="connsiteX24" fmla="*/ 989784 w 4458789"/>
                    <a:gd name="connsiteY24" fmla="*/ 3078072 h 6470468"/>
                    <a:gd name="connsiteX25" fmla="*/ 941161 w 4458789"/>
                    <a:gd name="connsiteY25" fmla="*/ 2986994 h 6470468"/>
                    <a:gd name="connsiteX26" fmla="*/ 865959 w 4458789"/>
                    <a:gd name="connsiteY26" fmla="*/ 2989172 h 6470468"/>
                    <a:gd name="connsiteX27" fmla="*/ 743722 w 4458789"/>
                    <a:gd name="connsiteY27" fmla="*/ 2943134 h 6470468"/>
                    <a:gd name="connsiteX28" fmla="*/ 679269 w 4458789"/>
                    <a:gd name="connsiteY28" fmla="*/ 2804160 h 6470468"/>
                    <a:gd name="connsiteX29" fmla="*/ 940526 w 4458789"/>
                    <a:gd name="connsiteY29" fmla="*/ 2725783 h 6470468"/>
                    <a:gd name="connsiteX30" fmla="*/ 1174841 w 4458789"/>
                    <a:gd name="connsiteY30" fmla="*/ 2532652 h 6470468"/>
                    <a:gd name="connsiteX31" fmla="*/ 1256484 w 4458789"/>
                    <a:gd name="connsiteY31" fmla="*/ 2501809 h 6470468"/>
                    <a:gd name="connsiteX32" fmla="*/ 1404122 w 4458789"/>
                    <a:gd name="connsiteY32" fmla="*/ 2358934 h 6470468"/>
                    <a:gd name="connsiteX33" fmla="*/ 1518512 w 4458789"/>
                    <a:gd name="connsiteY33" fmla="*/ 2368913 h 6470468"/>
                    <a:gd name="connsiteX34" fmla="*/ 1584598 w 4458789"/>
                    <a:gd name="connsiteY34" fmla="*/ 2464298 h 6470468"/>
                    <a:gd name="connsiteX35" fmla="*/ 1431109 w 4458789"/>
                    <a:gd name="connsiteY35" fmla="*/ 2627222 h 6470468"/>
                    <a:gd name="connsiteX36" fmla="*/ 1393372 w 4458789"/>
                    <a:gd name="connsiteY36" fmla="*/ 2647405 h 6470468"/>
                    <a:gd name="connsiteX37" fmla="*/ 1404983 w 4458789"/>
                    <a:gd name="connsiteY37" fmla="*/ 2708456 h 6470468"/>
                    <a:gd name="connsiteX38" fmla="*/ 1454922 w 4458789"/>
                    <a:gd name="connsiteY38" fmla="*/ 2736759 h 6470468"/>
                    <a:gd name="connsiteX39" fmla="*/ 1448572 w 4458789"/>
                    <a:gd name="connsiteY39" fmla="*/ 2774859 h 6470468"/>
                    <a:gd name="connsiteX40" fmla="*/ 1357675 w 4458789"/>
                    <a:gd name="connsiteY40" fmla="*/ 2829515 h 6470468"/>
                    <a:gd name="connsiteX41" fmla="*/ 1394597 w 4458789"/>
                    <a:gd name="connsiteY41" fmla="*/ 2863759 h 6470468"/>
                    <a:gd name="connsiteX42" fmla="*/ 1550172 w 4458789"/>
                    <a:gd name="connsiteY42" fmla="*/ 2790734 h 6470468"/>
                    <a:gd name="connsiteX43" fmla="*/ 1651772 w 4458789"/>
                    <a:gd name="connsiteY43" fmla="*/ 2703422 h 6470468"/>
                    <a:gd name="connsiteX44" fmla="*/ 1810522 w 4458789"/>
                    <a:gd name="connsiteY44" fmla="*/ 2636747 h 6470468"/>
                    <a:gd name="connsiteX45" fmla="*/ 1908947 w 4458789"/>
                    <a:gd name="connsiteY45" fmla="*/ 2627222 h 6470468"/>
                    <a:gd name="connsiteX46" fmla="*/ 1952218 w 4458789"/>
                    <a:gd name="connsiteY46" fmla="*/ 2602275 h 6470468"/>
                    <a:gd name="connsiteX47" fmla="*/ 2020072 w 4458789"/>
                    <a:gd name="connsiteY47" fmla="*/ 2662147 h 6470468"/>
                    <a:gd name="connsiteX48" fmla="*/ 2089922 w 4458789"/>
                    <a:gd name="connsiteY48" fmla="*/ 2678022 h 6470468"/>
                    <a:gd name="connsiteX49" fmla="*/ 2164579 w 4458789"/>
                    <a:gd name="connsiteY49" fmla="*/ 2690902 h 6470468"/>
                    <a:gd name="connsiteX50" fmla="*/ 2115322 w 4458789"/>
                    <a:gd name="connsiteY50" fmla="*/ 2820897 h 6470468"/>
                    <a:gd name="connsiteX51" fmla="*/ 2011680 w 4458789"/>
                    <a:gd name="connsiteY51" fmla="*/ 2934788 h 6470468"/>
                    <a:gd name="connsiteX52" fmla="*/ 2194560 w 4458789"/>
                    <a:gd name="connsiteY52" fmla="*/ 3082834 h 6470468"/>
                    <a:gd name="connsiteX53" fmla="*/ 2394858 w 4458789"/>
                    <a:gd name="connsiteY53" fmla="*/ 3117668 h 6470468"/>
                    <a:gd name="connsiteX54" fmla="*/ 2377440 w 4458789"/>
                    <a:gd name="connsiteY54" fmla="*/ 3335383 h 6470468"/>
                    <a:gd name="connsiteX55" fmla="*/ 2377440 w 4458789"/>
                    <a:gd name="connsiteY55" fmla="*/ 3335383 h 6470468"/>
                    <a:gd name="connsiteX56" fmla="*/ 2333898 w 4458789"/>
                    <a:gd name="connsiteY56" fmla="*/ 3640183 h 6470468"/>
                    <a:gd name="connsiteX57" fmla="*/ 2290355 w 4458789"/>
                    <a:gd name="connsiteY57" fmla="*/ 3875314 h 6470468"/>
                    <a:gd name="connsiteX58" fmla="*/ 2595155 w 4458789"/>
                    <a:gd name="connsiteY58" fmla="*/ 3857897 h 6470468"/>
                    <a:gd name="connsiteX59" fmla="*/ 2891246 w 4458789"/>
                    <a:gd name="connsiteY59" fmla="*/ 3744685 h 6470468"/>
                    <a:gd name="connsiteX60" fmla="*/ 2891155 w 4458789"/>
                    <a:gd name="connsiteY60" fmla="*/ 3215186 h 6470468"/>
                    <a:gd name="connsiteX61" fmla="*/ 2772547 w 4458789"/>
                    <a:gd name="connsiteY61" fmla="*/ 3039972 h 6470468"/>
                    <a:gd name="connsiteX62" fmla="*/ 2704284 w 4458789"/>
                    <a:gd name="connsiteY62" fmla="*/ 2897097 h 6470468"/>
                    <a:gd name="connsiteX63" fmla="*/ 2508069 w 4458789"/>
                    <a:gd name="connsiteY63" fmla="*/ 2717074 h 6470468"/>
                    <a:gd name="connsiteX64" fmla="*/ 2638698 w 4458789"/>
                    <a:gd name="connsiteY64" fmla="*/ 2577737 h 6470468"/>
                    <a:gd name="connsiteX65" fmla="*/ 2978332 w 4458789"/>
                    <a:gd name="connsiteY65" fmla="*/ 2333897 h 6470468"/>
                    <a:gd name="connsiteX66" fmla="*/ 2987040 w 4458789"/>
                    <a:gd name="connsiteY66" fmla="*/ 2159725 h 6470468"/>
                    <a:gd name="connsiteX67" fmla="*/ 3344092 w 4458789"/>
                    <a:gd name="connsiteY67" fmla="*/ 1672045 h 6470468"/>
                    <a:gd name="connsiteX68" fmla="*/ 3544389 w 4458789"/>
                    <a:gd name="connsiteY68" fmla="*/ 1863634 h 6470468"/>
                    <a:gd name="connsiteX69" fmla="*/ 3962400 w 4458789"/>
                    <a:gd name="connsiteY69" fmla="*/ 1419497 h 6470468"/>
                    <a:gd name="connsiteX70" fmla="*/ 4458789 w 4458789"/>
                    <a:gd name="connsiteY70" fmla="*/ 374468 h 6470468"/>
                    <a:gd name="connsiteX71" fmla="*/ 4415246 w 4458789"/>
                    <a:gd name="connsiteY71" fmla="*/ 0 h 6470468"/>
                    <a:gd name="connsiteX72" fmla="*/ 17418 w 4458789"/>
                    <a:gd name="connsiteY72" fmla="*/ 17417 h 6470468"/>
                    <a:gd name="connsiteX73" fmla="*/ 0 w 4458789"/>
                    <a:gd name="connsiteY73"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7543 w 4458789"/>
                    <a:gd name="connsiteY15" fmla="*/ 3135085 h 6470468"/>
                    <a:gd name="connsiteX16" fmla="*/ 1427934 w 4458789"/>
                    <a:gd name="connsiteY16" fmla="*/ 3163797 h 6470468"/>
                    <a:gd name="connsiteX17" fmla="*/ 1289731 w 4458789"/>
                    <a:gd name="connsiteY17" fmla="*/ 3082154 h 6470468"/>
                    <a:gd name="connsiteX18" fmla="*/ 1189809 w 4458789"/>
                    <a:gd name="connsiteY18" fmla="*/ 3098709 h 6470468"/>
                    <a:gd name="connsiteX19" fmla="*/ 1164409 w 4458789"/>
                    <a:gd name="connsiteY19" fmla="*/ 3144747 h 6470468"/>
                    <a:gd name="connsiteX20" fmla="*/ 1108847 w 4458789"/>
                    <a:gd name="connsiteY20" fmla="*/ 3174909 h 6470468"/>
                    <a:gd name="connsiteX21" fmla="*/ 1075509 w 4458789"/>
                    <a:gd name="connsiteY21" fmla="*/ 3225709 h 6470468"/>
                    <a:gd name="connsiteX22" fmla="*/ 1007247 w 4458789"/>
                    <a:gd name="connsiteY22" fmla="*/ 3238409 h 6470468"/>
                    <a:gd name="connsiteX23" fmla="*/ 926782 w 4458789"/>
                    <a:gd name="connsiteY23" fmla="*/ 3181803 h 6470468"/>
                    <a:gd name="connsiteX24" fmla="*/ 942159 w 4458789"/>
                    <a:gd name="connsiteY24" fmla="*/ 3111409 h 6470468"/>
                    <a:gd name="connsiteX25" fmla="*/ 989784 w 4458789"/>
                    <a:gd name="connsiteY25" fmla="*/ 3078072 h 6470468"/>
                    <a:gd name="connsiteX26" fmla="*/ 941161 w 4458789"/>
                    <a:gd name="connsiteY26" fmla="*/ 2986994 h 6470468"/>
                    <a:gd name="connsiteX27" fmla="*/ 865959 w 4458789"/>
                    <a:gd name="connsiteY27" fmla="*/ 2989172 h 6470468"/>
                    <a:gd name="connsiteX28" fmla="*/ 743722 w 4458789"/>
                    <a:gd name="connsiteY28" fmla="*/ 2943134 h 6470468"/>
                    <a:gd name="connsiteX29" fmla="*/ 679269 w 4458789"/>
                    <a:gd name="connsiteY29" fmla="*/ 2804160 h 6470468"/>
                    <a:gd name="connsiteX30" fmla="*/ 940526 w 4458789"/>
                    <a:gd name="connsiteY30" fmla="*/ 2725783 h 6470468"/>
                    <a:gd name="connsiteX31" fmla="*/ 1174841 w 4458789"/>
                    <a:gd name="connsiteY31" fmla="*/ 2532652 h 6470468"/>
                    <a:gd name="connsiteX32" fmla="*/ 1256484 w 4458789"/>
                    <a:gd name="connsiteY32" fmla="*/ 2501809 h 6470468"/>
                    <a:gd name="connsiteX33" fmla="*/ 1404122 w 4458789"/>
                    <a:gd name="connsiteY33" fmla="*/ 2358934 h 6470468"/>
                    <a:gd name="connsiteX34" fmla="*/ 1518512 w 4458789"/>
                    <a:gd name="connsiteY34" fmla="*/ 2368913 h 6470468"/>
                    <a:gd name="connsiteX35" fmla="*/ 1584598 w 4458789"/>
                    <a:gd name="connsiteY35" fmla="*/ 2464298 h 6470468"/>
                    <a:gd name="connsiteX36" fmla="*/ 1431109 w 4458789"/>
                    <a:gd name="connsiteY36" fmla="*/ 2627222 h 6470468"/>
                    <a:gd name="connsiteX37" fmla="*/ 1393372 w 4458789"/>
                    <a:gd name="connsiteY37" fmla="*/ 2647405 h 6470468"/>
                    <a:gd name="connsiteX38" fmla="*/ 1404983 w 4458789"/>
                    <a:gd name="connsiteY38" fmla="*/ 2708456 h 6470468"/>
                    <a:gd name="connsiteX39" fmla="*/ 1454922 w 4458789"/>
                    <a:gd name="connsiteY39" fmla="*/ 2736759 h 6470468"/>
                    <a:gd name="connsiteX40" fmla="*/ 1448572 w 4458789"/>
                    <a:gd name="connsiteY40" fmla="*/ 2774859 h 6470468"/>
                    <a:gd name="connsiteX41" fmla="*/ 1357675 w 4458789"/>
                    <a:gd name="connsiteY41" fmla="*/ 2829515 h 6470468"/>
                    <a:gd name="connsiteX42" fmla="*/ 1394597 w 4458789"/>
                    <a:gd name="connsiteY42" fmla="*/ 2863759 h 6470468"/>
                    <a:gd name="connsiteX43" fmla="*/ 1550172 w 4458789"/>
                    <a:gd name="connsiteY43" fmla="*/ 2790734 h 6470468"/>
                    <a:gd name="connsiteX44" fmla="*/ 1651772 w 4458789"/>
                    <a:gd name="connsiteY44" fmla="*/ 2703422 h 6470468"/>
                    <a:gd name="connsiteX45" fmla="*/ 1810522 w 4458789"/>
                    <a:gd name="connsiteY45" fmla="*/ 2636747 h 6470468"/>
                    <a:gd name="connsiteX46" fmla="*/ 1908947 w 4458789"/>
                    <a:gd name="connsiteY46" fmla="*/ 2627222 h 6470468"/>
                    <a:gd name="connsiteX47" fmla="*/ 1952218 w 4458789"/>
                    <a:gd name="connsiteY47" fmla="*/ 2602275 h 6470468"/>
                    <a:gd name="connsiteX48" fmla="*/ 2020072 w 4458789"/>
                    <a:gd name="connsiteY48" fmla="*/ 2662147 h 6470468"/>
                    <a:gd name="connsiteX49" fmla="*/ 2089922 w 4458789"/>
                    <a:gd name="connsiteY49" fmla="*/ 2678022 h 6470468"/>
                    <a:gd name="connsiteX50" fmla="*/ 2164579 w 4458789"/>
                    <a:gd name="connsiteY50" fmla="*/ 2690902 h 6470468"/>
                    <a:gd name="connsiteX51" fmla="*/ 2115322 w 4458789"/>
                    <a:gd name="connsiteY51" fmla="*/ 2820897 h 6470468"/>
                    <a:gd name="connsiteX52" fmla="*/ 2011680 w 4458789"/>
                    <a:gd name="connsiteY52" fmla="*/ 2934788 h 6470468"/>
                    <a:gd name="connsiteX53" fmla="*/ 2194560 w 4458789"/>
                    <a:gd name="connsiteY53" fmla="*/ 3082834 h 6470468"/>
                    <a:gd name="connsiteX54" fmla="*/ 2394858 w 4458789"/>
                    <a:gd name="connsiteY54" fmla="*/ 3117668 h 6470468"/>
                    <a:gd name="connsiteX55" fmla="*/ 2377440 w 4458789"/>
                    <a:gd name="connsiteY55" fmla="*/ 3335383 h 6470468"/>
                    <a:gd name="connsiteX56" fmla="*/ 2377440 w 4458789"/>
                    <a:gd name="connsiteY56" fmla="*/ 3335383 h 6470468"/>
                    <a:gd name="connsiteX57" fmla="*/ 2333898 w 4458789"/>
                    <a:gd name="connsiteY57" fmla="*/ 3640183 h 6470468"/>
                    <a:gd name="connsiteX58" fmla="*/ 2290355 w 4458789"/>
                    <a:gd name="connsiteY58" fmla="*/ 3875314 h 6470468"/>
                    <a:gd name="connsiteX59" fmla="*/ 2595155 w 4458789"/>
                    <a:gd name="connsiteY59" fmla="*/ 3857897 h 6470468"/>
                    <a:gd name="connsiteX60" fmla="*/ 2891246 w 4458789"/>
                    <a:gd name="connsiteY60" fmla="*/ 3744685 h 6470468"/>
                    <a:gd name="connsiteX61" fmla="*/ 2891155 w 4458789"/>
                    <a:gd name="connsiteY61" fmla="*/ 3215186 h 6470468"/>
                    <a:gd name="connsiteX62" fmla="*/ 2772547 w 4458789"/>
                    <a:gd name="connsiteY62" fmla="*/ 3039972 h 6470468"/>
                    <a:gd name="connsiteX63" fmla="*/ 2704284 w 4458789"/>
                    <a:gd name="connsiteY63" fmla="*/ 2897097 h 6470468"/>
                    <a:gd name="connsiteX64" fmla="*/ 2508069 w 4458789"/>
                    <a:gd name="connsiteY64" fmla="*/ 2717074 h 6470468"/>
                    <a:gd name="connsiteX65" fmla="*/ 2638698 w 4458789"/>
                    <a:gd name="connsiteY65" fmla="*/ 2577737 h 6470468"/>
                    <a:gd name="connsiteX66" fmla="*/ 2978332 w 4458789"/>
                    <a:gd name="connsiteY66" fmla="*/ 2333897 h 6470468"/>
                    <a:gd name="connsiteX67" fmla="*/ 2987040 w 4458789"/>
                    <a:gd name="connsiteY67" fmla="*/ 2159725 h 6470468"/>
                    <a:gd name="connsiteX68" fmla="*/ 3344092 w 4458789"/>
                    <a:gd name="connsiteY68" fmla="*/ 1672045 h 6470468"/>
                    <a:gd name="connsiteX69" fmla="*/ 3544389 w 4458789"/>
                    <a:gd name="connsiteY69" fmla="*/ 1863634 h 6470468"/>
                    <a:gd name="connsiteX70" fmla="*/ 3962400 w 4458789"/>
                    <a:gd name="connsiteY70" fmla="*/ 1419497 h 6470468"/>
                    <a:gd name="connsiteX71" fmla="*/ 4458789 w 4458789"/>
                    <a:gd name="connsiteY71" fmla="*/ 374468 h 6470468"/>
                    <a:gd name="connsiteX72" fmla="*/ 4415246 w 4458789"/>
                    <a:gd name="connsiteY72" fmla="*/ 0 h 6470468"/>
                    <a:gd name="connsiteX73" fmla="*/ 17418 w 4458789"/>
                    <a:gd name="connsiteY73" fmla="*/ 17417 h 6470468"/>
                    <a:gd name="connsiteX74" fmla="*/ 0 w 4458789"/>
                    <a:gd name="connsiteY74"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7543 w 4458789"/>
                    <a:gd name="connsiteY15" fmla="*/ 3135085 h 6470468"/>
                    <a:gd name="connsiteX16" fmla="*/ 1427934 w 4458789"/>
                    <a:gd name="connsiteY16" fmla="*/ 3163797 h 6470468"/>
                    <a:gd name="connsiteX17" fmla="*/ 1350147 w 4458789"/>
                    <a:gd name="connsiteY17" fmla="*/ 3101884 h 6470468"/>
                    <a:gd name="connsiteX18" fmla="*/ 1289731 w 4458789"/>
                    <a:gd name="connsiteY18" fmla="*/ 3082154 h 6470468"/>
                    <a:gd name="connsiteX19" fmla="*/ 1189809 w 4458789"/>
                    <a:gd name="connsiteY19" fmla="*/ 3098709 h 6470468"/>
                    <a:gd name="connsiteX20" fmla="*/ 1164409 w 4458789"/>
                    <a:gd name="connsiteY20" fmla="*/ 3144747 h 6470468"/>
                    <a:gd name="connsiteX21" fmla="*/ 1108847 w 4458789"/>
                    <a:gd name="connsiteY21" fmla="*/ 3174909 h 6470468"/>
                    <a:gd name="connsiteX22" fmla="*/ 1075509 w 4458789"/>
                    <a:gd name="connsiteY22" fmla="*/ 3225709 h 6470468"/>
                    <a:gd name="connsiteX23" fmla="*/ 1007247 w 4458789"/>
                    <a:gd name="connsiteY23" fmla="*/ 3238409 h 6470468"/>
                    <a:gd name="connsiteX24" fmla="*/ 926782 w 4458789"/>
                    <a:gd name="connsiteY24" fmla="*/ 3181803 h 6470468"/>
                    <a:gd name="connsiteX25" fmla="*/ 942159 w 4458789"/>
                    <a:gd name="connsiteY25" fmla="*/ 3111409 h 6470468"/>
                    <a:gd name="connsiteX26" fmla="*/ 989784 w 4458789"/>
                    <a:gd name="connsiteY26" fmla="*/ 3078072 h 6470468"/>
                    <a:gd name="connsiteX27" fmla="*/ 941161 w 4458789"/>
                    <a:gd name="connsiteY27" fmla="*/ 2986994 h 6470468"/>
                    <a:gd name="connsiteX28" fmla="*/ 865959 w 4458789"/>
                    <a:gd name="connsiteY28" fmla="*/ 2989172 h 6470468"/>
                    <a:gd name="connsiteX29" fmla="*/ 743722 w 4458789"/>
                    <a:gd name="connsiteY29" fmla="*/ 2943134 h 6470468"/>
                    <a:gd name="connsiteX30" fmla="*/ 679269 w 4458789"/>
                    <a:gd name="connsiteY30" fmla="*/ 2804160 h 6470468"/>
                    <a:gd name="connsiteX31" fmla="*/ 940526 w 4458789"/>
                    <a:gd name="connsiteY31" fmla="*/ 2725783 h 6470468"/>
                    <a:gd name="connsiteX32" fmla="*/ 1174841 w 4458789"/>
                    <a:gd name="connsiteY32" fmla="*/ 2532652 h 6470468"/>
                    <a:gd name="connsiteX33" fmla="*/ 1256484 w 4458789"/>
                    <a:gd name="connsiteY33" fmla="*/ 2501809 h 6470468"/>
                    <a:gd name="connsiteX34" fmla="*/ 1404122 w 4458789"/>
                    <a:gd name="connsiteY34" fmla="*/ 2358934 h 6470468"/>
                    <a:gd name="connsiteX35" fmla="*/ 1518512 w 4458789"/>
                    <a:gd name="connsiteY35" fmla="*/ 2368913 h 6470468"/>
                    <a:gd name="connsiteX36" fmla="*/ 1584598 w 4458789"/>
                    <a:gd name="connsiteY36" fmla="*/ 2464298 h 6470468"/>
                    <a:gd name="connsiteX37" fmla="*/ 1431109 w 4458789"/>
                    <a:gd name="connsiteY37" fmla="*/ 2627222 h 6470468"/>
                    <a:gd name="connsiteX38" fmla="*/ 1393372 w 4458789"/>
                    <a:gd name="connsiteY38" fmla="*/ 2647405 h 6470468"/>
                    <a:gd name="connsiteX39" fmla="*/ 1404983 w 4458789"/>
                    <a:gd name="connsiteY39" fmla="*/ 2708456 h 6470468"/>
                    <a:gd name="connsiteX40" fmla="*/ 1454922 w 4458789"/>
                    <a:gd name="connsiteY40" fmla="*/ 2736759 h 6470468"/>
                    <a:gd name="connsiteX41" fmla="*/ 1448572 w 4458789"/>
                    <a:gd name="connsiteY41" fmla="*/ 2774859 h 6470468"/>
                    <a:gd name="connsiteX42" fmla="*/ 1357675 w 4458789"/>
                    <a:gd name="connsiteY42" fmla="*/ 2829515 h 6470468"/>
                    <a:gd name="connsiteX43" fmla="*/ 1394597 w 4458789"/>
                    <a:gd name="connsiteY43" fmla="*/ 2863759 h 6470468"/>
                    <a:gd name="connsiteX44" fmla="*/ 1550172 w 4458789"/>
                    <a:gd name="connsiteY44" fmla="*/ 2790734 h 6470468"/>
                    <a:gd name="connsiteX45" fmla="*/ 1651772 w 4458789"/>
                    <a:gd name="connsiteY45" fmla="*/ 2703422 h 6470468"/>
                    <a:gd name="connsiteX46" fmla="*/ 1810522 w 4458789"/>
                    <a:gd name="connsiteY46" fmla="*/ 2636747 h 6470468"/>
                    <a:gd name="connsiteX47" fmla="*/ 1908947 w 4458789"/>
                    <a:gd name="connsiteY47" fmla="*/ 2627222 h 6470468"/>
                    <a:gd name="connsiteX48" fmla="*/ 1952218 w 4458789"/>
                    <a:gd name="connsiteY48" fmla="*/ 2602275 h 6470468"/>
                    <a:gd name="connsiteX49" fmla="*/ 2020072 w 4458789"/>
                    <a:gd name="connsiteY49" fmla="*/ 2662147 h 6470468"/>
                    <a:gd name="connsiteX50" fmla="*/ 2089922 w 4458789"/>
                    <a:gd name="connsiteY50" fmla="*/ 2678022 h 6470468"/>
                    <a:gd name="connsiteX51" fmla="*/ 2164579 w 4458789"/>
                    <a:gd name="connsiteY51" fmla="*/ 2690902 h 6470468"/>
                    <a:gd name="connsiteX52" fmla="*/ 2115322 w 4458789"/>
                    <a:gd name="connsiteY52" fmla="*/ 2820897 h 6470468"/>
                    <a:gd name="connsiteX53" fmla="*/ 2011680 w 4458789"/>
                    <a:gd name="connsiteY53" fmla="*/ 2934788 h 6470468"/>
                    <a:gd name="connsiteX54" fmla="*/ 2194560 w 4458789"/>
                    <a:gd name="connsiteY54" fmla="*/ 3082834 h 6470468"/>
                    <a:gd name="connsiteX55" fmla="*/ 2394858 w 4458789"/>
                    <a:gd name="connsiteY55" fmla="*/ 3117668 h 6470468"/>
                    <a:gd name="connsiteX56" fmla="*/ 2377440 w 4458789"/>
                    <a:gd name="connsiteY56" fmla="*/ 3335383 h 6470468"/>
                    <a:gd name="connsiteX57" fmla="*/ 2377440 w 4458789"/>
                    <a:gd name="connsiteY57" fmla="*/ 3335383 h 6470468"/>
                    <a:gd name="connsiteX58" fmla="*/ 2333898 w 4458789"/>
                    <a:gd name="connsiteY58" fmla="*/ 3640183 h 6470468"/>
                    <a:gd name="connsiteX59" fmla="*/ 2290355 w 4458789"/>
                    <a:gd name="connsiteY59" fmla="*/ 3875314 h 6470468"/>
                    <a:gd name="connsiteX60" fmla="*/ 2595155 w 4458789"/>
                    <a:gd name="connsiteY60" fmla="*/ 3857897 h 6470468"/>
                    <a:gd name="connsiteX61" fmla="*/ 2891246 w 4458789"/>
                    <a:gd name="connsiteY61" fmla="*/ 3744685 h 6470468"/>
                    <a:gd name="connsiteX62" fmla="*/ 2891155 w 4458789"/>
                    <a:gd name="connsiteY62" fmla="*/ 3215186 h 6470468"/>
                    <a:gd name="connsiteX63" fmla="*/ 2772547 w 4458789"/>
                    <a:gd name="connsiteY63" fmla="*/ 3039972 h 6470468"/>
                    <a:gd name="connsiteX64" fmla="*/ 2704284 w 4458789"/>
                    <a:gd name="connsiteY64" fmla="*/ 2897097 h 6470468"/>
                    <a:gd name="connsiteX65" fmla="*/ 2508069 w 4458789"/>
                    <a:gd name="connsiteY65" fmla="*/ 2717074 h 6470468"/>
                    <a:gd name="connsiteX66" fmla="*/ 2638698 w 4458789"/>
                    <a:gd name="connsiteY66" fmla="*/ 2577737 h 6470468"/>
                    <a:gd name="connsiteX67" fmla="*/ 2978332 w 4458789"/>
                    <a:gd name="connsiteY67" fmla="*/ 2333897 h 6470468"/>
                    <a:gd name="connsiteX68" fmla="*/ 2987040 w 4458789"/>
                    <a:gd name="connsiteY68" fmla="*/ 2159725 h 6470468"/>
                    <a:gd name="connsiteX69" fmla="*/ 3344092 w 4458789"/>
                    <a:gd name="connsiteY69" fmla="*/ 1672045 h 6470468"/>
                    <a:gd name="connsiteX70" fmla="*/ 3544389 w 4458789"/>
                    <a:gd name="connsiteY70" fmla="*/ 1863634 h 6470468"/>
                    <a:gd name="connsiteX71" fmla="*/ 3962400 w 4458789"/>
                    <a:gd name="connsiteY71" fmla="*/ 1419497 h 6470468"/>
                    <a:gd name="connsiteX72" fmla="*/ 4458789 w 4458789"/>
                    <a:gd name="connsiteY72" fmla="*/ 374468 h 6470468"/>
                    <a:gd name="connsiteX73" fmla="*/ 4415246 w 4458789"/>
                    <a:gd name="connsiteY73" fmla="*/ 0 h 6470468"/>
                    <a:gd name="connsiteX74" fmla="*/ 17418 w 4458789"/>
                    <a:gd name="connsiteY74" fmla="*/ 17417 h 6470468"/>
                    <a:gd name="connsiteX75" fmla="*/ 0 w 4458789"/>
                    <a:gd name="connsiteY75"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43731 w 4458789"/>
                    <a:gd name="connsiteY15" fmla="*/ 3150960 h 6470468"/>
                    <a:gd name="connsiteX16" fmla="*/ 1427934 w 4458789"/>
                    <a:gd name="connsiteY16" fmla="*/ 3163797 h 6470468"/>
                    <a:gd name="connsiteX17" fmla="*/ 1350147 w 4458789"/>
                    <a:gd name="connsiteY17" fmla="*/ 3101884 h 6470468"/>
                    <a:gd name="connsiteX18" fmla="*/ 1289731 w 4458789"/>
                    <a:gd name="connsiteY18" fmla="*/ 3082154 h 6470468"/>
                    <a:gd name="connsiteX19" fmla="*/ 1189809 w 4458789"/>
                    <a:gd name="connsiteY19" fmla="*/ 3098709 h 6470468"/>
                    <a:gd name="connsiteX20" fmla="*/ 1164409 w 4458789"/>
                    <a:gd name="connsiteY20" fmla="*/ 3144747 h 6470468"/>
                    <a:gd name="connsiteX21" fmla="*/ 1108847 w 4458789"/>
                    <a:gd name="connsiteY21" fmla="*/ 3174909 h 6470468"/>
                    <a:gd name="connsiteX22" fmla="*/ 1075509 w 4458789"/>
                    <a:gd name="connsiteY22" fmla="*/ 3225709 h 6470468"/>
                    <a:gd name="connsiteX23" fmla="*/ 1007247 w 4458789"/>
                    <a:gd name="connsiteY23" fmla="*/ 3238409 h 6470468"/>
                    <a:gd name="connsiteX24" fmla="*/ 926782 w 4458789"/>
                    <a:gd name="connsiteY24" fmla="*/ 3181803 h 6470468"/>
                    <a:gd name="connsiteX25" fmla="*/ 942159 w 4458789"/>
                    <a:gd name="connsiteY25" fmla="*/ 3111409 h 6470468"/>
                    <a:gd name="connsiteX26" fmla="*/ 989784 w 4458789"/>
                    <a:gd name="connsiteY26" fmla="*/ 3078072 h 6470468"/>
                    <a:gd name="connsiteX27" fmla="*/ 941161 w 4458789"/>
                    <a:gd name="connsiteY27" fmla="*/ 2986994 h 6470468"/>
                    <a:gd name="connsiteX28" fmla="*/ 865959 w 4458789"/>
                    <a:gd name="connsiteY28" fmla="*/ 2989172 h 6470468"/>
                    <a:gd name="connsiteX29" fmla="*/ 743722 w 4458789"/>
                    <a:gd name="connsiteY29" fmla="*/ 2943134 h 6470468"/>
                    <a:gd name="connsiteX30" fmla="*/ 679269 w 4458789"/>
                    <a:gd name="connsiteY30" fmla="*/ 2804160 h 6470468"/>
                    <a:gd name="connsiteX31" fmla="*/ 940526 w 4458789"/>
                    <a:gd name="connsiteY31" fmla="*/ 2725783 h 6470468"/>
                    <a:gd name="connsiteX32" fmla="*/ 1174841 w 4458789"/>
                    <a:gd name="connsiteY32" fmla="*/ 2532652 h 6470468"/>
                    <a:gd name="connsiteX33" fmla="*/ 1256484 w 4458789"/>
                    <a:gd name="connsiteY33" fmla="*/ 2501809 h 6470468"/>
                    <a:gd name="connsiteX34" fmla="*/ 1404122 w 4458789"/>
                    <a:gd name="connsiteY34" fmla="*/ 2358934 h 6470468"/>
                    <a:gd name="connsiteX35" fmla="*/ 1518512 w 4458789"/>
                    <a:gd name="connsiteY35" fmla="*/ 2368913 h 6470468"/>
                    <a:gd name="connsiteX36" fmla="*/ 1584598 w 4458789"/>
                    <a:gd name="connsiteY36" fmla="*/ 2464298 h 6470468"/>
                    <a:gd name="connsiteX37" fmla="*/ 1431109 w 4458789"/>
                    <a:gd name="connsiteY37" fmla="*/ 2627222 h 6470468"/>
                    <a:gd name="connsiteX38" fmla="*/ 1393372 w 4458789"/>
                    <a:gd name="connsiteY38" fmla="*/ 2647405 h 6470468"/>
                    <a:gd name="connsiteX39" fmla="*/ 1404983 w 4458789"/>
                    <a:gd name="connsiteY39" fmla="*/ 2708456 h 6470468"/>
                    <a:gd name="connsiteX40" fmla="*/ 1454922 w 4458789"/>
                    <a:gd name="connsiteY40" fmla="*/ 2736759 h 6470468"/>
                    <a:gd name="connsiteX41" fmla="*/ 1448572 w 4458789"/>
                    <a:gd name="connsiteY41" fmla="*/ 2774859 h 6470468"/>
                    <a:gd name="connsiteX42" fmla="*/ 1357675 w 4458789"/>
                    <a:gd name="connsiteY42" fmla="*/ 2829515 h 6470468"/>
                    <a:gd name="connsiteX43" fmla="*/ 1394597 w 4458789"/>
                    <a:gd name="connsiteY43" fmla="*/ 2863759 h 6470468"/>
                    <a:gd name="connsiteX44" fmla="*/ 1550172 w 4458789"/>
                    <a:gd name="connsiteY44" fmla="*/ 2790734 h 6470468"/>
                    <a:gd name="connsiteX45" fmla="*/ 1651772 w 4458789"/>
                    <a:gd name="connsiteY45" fmla="*/ 2703422 h 6470468"/>
                    <a:gd name="connsiteX46" fmla="*/ 1810522 w 4458789"/>
                    <a:gd name="connsiteY46" fmla="*/ 2636747 h 6470468"/>
                    <a:gd name="connsiteX47" fmla="*/ 1908947 w 4458789"/>
                    <a:gd name="connsiteY47" fmla="*/ 2627222 h 6470468"/>
                    <a:gd name="connsiteX48" fmla="*/ 1952218 w 4458789"/>
                    <a:gd name="connsiteY48" fmla="*/ 2602275 h 6470468"/>
                    <a:gd name="connsiteX49" fmla="*/ 2020072 w 4458789"/>
                    <a:gd name="connsiteY49" fmla="*/ 2662147 h 6470468"/>
                    <a:gd name="connsiteX50" fmla="*/ 2089922 w 4458789"/>
                    <a:gd name="connsiteY50" fmla="*/ 2678022 h 6470468"/>
                    <a:gd name="connsiteX51" fmla="*/ 2164579 w 4458789"/>
                    <a:gd name="connsiteY51" fmla="*/ 2690902 h 6470468"/>
                    <a:gd name="connsiteX52" fmla="*/ 2115322 w 4458789"/>
                    <a:gd name="connsiteY52" fmla="*/ 2820897 h 6470468"/>
                    <a:gd name="connsiteX53" fmla="*/ 2011680 w 4458789"/>
                    <a:gd name="connsiteY53" fmla="*/ 2934788 h 6470468"/>
                    <a:gd name="connsiteX54" fmla="*/ 2194560 w 4458789"/>
                    <a:gd name="connsiteY54" fmla="*/ 3082834 h 6470468"/>
                    <a:gd name="connsiteX55" fmla="*/ 2394858 w 4458789"/>
                    <a:gd name="connsiteY55" fmla="*/ 3117668 h 6470468"/>
                    <a:gd name="connsiteX56" fmla="*/ 2377440 w 4458789"/>
                    <a:gd name="connsiteY56" fmla="*/ 3335383 h 6470468"/>
                    <a:gd name="connsiteX57" fmla="*/ 2377440 w 4458789"/>
                    <a:gd name="connsiteY57" fmla="*/ 3335383 h 6470468"/>
                    <a:gd name="connsiteX58" fmla="*/ 2333898 w 4458789"/>
                    <a:gd name="connsiteY58" fmla="*/ 3640183 h 6470468"/>
                    <a:gd name="connsiteX59" fmla="*/ 2290355 w 4458789"/>
                    <a:gd name="connsiteY59" fmla="*/ 3875314 h 6470468"/>
                    <a:gd name="connsiteX60" fmla="*/ 2595155 w 4458789"/>
                    <a:gd name="connsiteY60" fmla="*/ 3857897 h 6470468"/>
                    <a:gd name="connsiteX61" fmla="*/ 2891246 w 4458789"/>
                    <a:gd name="connsiteY61" fmla="*/ 3744685 h 6470468"/>
                    <a:gd name="connsiteX62" fmla="*/ 2891155 w 4458789"/>
                    <a:gd name="connsiteY62" fmla="*/ 3215186 h 6470468"/>
                    <a:gd name="connsiteX63" fmla="*/ 2772547 w 4458789"/>
                    <a:gd name="connsiteY63" fmla="*/ 3039972 h 6470468"/>
                    <a:gd name="connsiteX64" fmla="*/ 2704284 w 4458789"/>
                    <a:gd name="connsiteY64" fmla="*/ 2897097 h 6470468"/>
                    <a:gd name="connsiteX65" fmla="*/ 2508069 w 4458789"/>
                    <a:gd name="connsiteY65" fmla="*/ 2717074 h 6470468"/>
                    <a:gd name="connsiteX66" fmla="*/ 2638698 w 4458789"/>
                    <a:gd name="connsiteY66" fmla="*/ 2577737 h 6470468"/>
                    <a:gd name="connsiteX67" fmla="*/ 2978332 w 4458789"/>
                    <a:gd name="connsiteY67" fmla="*/ 2333897 h 6470468"/>
                    <a:gd name="connsiteX68" fmla="*/ 2987040 w 4458789"/>
                    <a:gd name="connsiteY68" fmla="*/ 2159725 h 6470468"/>
                    <a:gd name="connsiteX69" fmla="*/ 3344092 w 4458789"/>
                    <a:gd name="connsiteY69" fmla="*/ 1672045 h 6470468"/>
                    <a:gd name="connsiteX70" fmla="*/ 3544389 w 4458789"/>
                    <a:gd name="connsiteY70" fmla="*/ 1863634 h 6470468"/>
                    <a:gd name="connsiteX71" fmla="*/ 3962400 w 4458789"/>
                    <a:gd name="connsiteY71" fmla="*/ 1419497 h 6470468"/>
                    <a:gd name="connsiteX72" fmla="*/ 4458789 w 4458789"/>
                    <a:gd name="connsiteY72" fmla="*/ 374468 h 6470468"/>
                    <a:gd name="connsiteX73" fmla="*/ 4415246 w 4458789"/>
                    <a:gd name="connsiteY73" fmla="*/ 0 h 6470468"/>
                    <a:gd name="connsiteX74" fmla="*/ 17418 w 4458789"/>
                    <a:gd name="connsiteY74" fmla="*/ 17417 h 6470468"/>
                    <a:gd name="connsiteX75" fmla="*/ 0 w 4458789"/>
                    <a:gd name="connsiteY75"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43731 w 4458789"/>
                    <a:gd name="connsiteY15" fmla="*/ 3150960 h 6470468"/>
                    <a:gd name="connsiteX16" fmla="*/ 1427934 w 4458789"/>
                    <a:gd name="connsiteY16" fmla="*/ 3163797 h 6470468"/>
                    <a:gd name="connsiteX17" fmla="*/ 1350147 w 4458789"/>
                    <a:gd name="connsiteY17" fmla="*/ 3101884 h 6470468"/>
                    <a:gd name="connsiteX18" fmla="*/ 1289731 w 4458789"/>
                    <a:gd name="connsiteY18" fmla="*/ 3082154 h 6470468"/>
                    <a:gd name="connsiteX19" fmla="*/ 1189809 w 4458789"/>
                    <a:gd name="connsiteY19" fmla="*/ 3098709 h 6470468"/>
                    <a:gd name="connsiteX20" fmla="*/ 1164409 w 4458789"/>
                    <a:gd name="connsiteY20" fmla="*/ 3144747 h 6470468"/>
                    <a:gd name="connsiteX21" fmla="*/ 1108847 w 4458789"/>
                    <a:gd name="connsiteY21" fmla="*/ 3174909 h 6470468"/>
                    <a:gd name="connsiteX22" fmla="*/ 1075509 w 4458789"/>
                    <a:gd name="connsiteY22" fmla="*/ 3225709 h 6470468"/>
                    <a:gd name="connsiteX23" fmla="*/ 1007247 w 4458789"/>
                    <a:gd name="connsiteY23" fmla="*/ 3238409 h 6470468"/>
                    <a:gd name="connsiteX24" fmla="*/ 926782 w 4458789"/>
                    <a:gd name="connsiteY24" fmla="*/ 3181803 h 6470468"/>
                    <a:gd name="connsiteX25" fmla="*/ 942159 w 4458789"/>
                    <a:gd name="connsiteY25" fmla="*/ 3111409 h 6470468"/>
                    <a:gd name="connsiteX26" fmla="*/ 989784 w 4458789"/>
                    <a:gd name="connsiteY26" fmla="*/ 3078072 h 6470468"/>
                    <a:gd name="connsiteX27" fmla="*/ 941161 w 4458789"/>
                    <a:gd name="connsiteY27" fmla="*/ 2986994 h 6470468"/>
                    <a:gd name="connsiteX28" fmla="*/ 865959 w 4458789"/>
                    <a:gd name="connsiteY28" fmla="*/ 2989172 h 6470468"/>
                    <a:gd name="connsiteX29" fmla="*/ 743722 w 4458789"/>
                    <a:gd name="connsiteY29" fmla="*/ 2943134 h 6470468"/>
                    <a:gd name="connsiteX30" fmla="*/ 679269 w 4458789"/>
                    <a:gd name="connsiteY30" fmla="*/ 2804160 h 6470468"/>
                    <a:gd name="connsiteX31" fmla="*/ 940526 w 4458789"/>
                    <a:gd name="connsiteY31" fmla="*/ 2725783 h 6470468"/>
                    <a:gd name="connsiteX32" fmla="*/ 1174841 w 4458789"/>
                    <a:gd name="connsiteY32" fmla="*/ 2532652 h 6470468"/>
                    <a:gd name="connsiteX33" fmla="*/ 1256484 w 4458789"/>
                    <a:gd name="connsiteY33" fmla="*/ 2501809 h 6470468"/>
                    <a:gd name="connsiteX34" fmla="*/ 1404122 w 4458789"/>
                    <a:gd name="connsiteY34" fmla="*/ 2358934 h 6470468"/>
                    <a:gd name="connsiteX35" fmla="*/ 1518512 w 4458789"/>
                    <a:gd name="connsiteY35" fmla="*/ 2368913 h 6470468"/>
                    <a:gd name="connsiteX36" fmla="*/ 1584598 w 4458789"/>
                    <a:gd name="connsiteY36" fmla="*/ 2464298 h 6470468"/>
                    <a:gd name="connsiteX37" fmla="*/ 1431109 w 4458789"/>
                    <a:gd name="connsiteY37" fmla="*/ 2627222 h 6470468"/>
                    <a:gd name="connsiteX38" fmla="*/ 1393372 w 4458789"/>
                    <a:gd name="connsiteY38" fmla="*/ 2647405 h 6470468"/>
                    <a:gd name="connsiteX39" fmla="*/ 1404983 w 4458789"/>
                    <a:gd name="connsiteY39" fmla="*/ 2708456 h 6470468"/>
                    <a:gd name="connsiteX40" fmla="*/ 1454922 w 4458789"/>
                    <a:gd name="connsiteY40" fmla="*/ 2736759 h 6470468"/>
                    <a:gd name="connsiteX41" fmla="*/ 1448572 w 4458789"/>
                    <a:gd name="connsiteY41" fmla="*/ 2774859 h 6470468"/>
                    <a:gd name="connsiteX42" fmla="*/ 1357675 w 4458789"/>
                    <a:gd name="connsiteY42" fmla="*/ 2829515 h 6470468"/>
                    <a:gd name="connsiteX43" fmla="*/ 1394597 w 4458789"/>
                    <a:gd name="connsiteY43" fmla="*/ 2863759 h 6470468"/>
                    <a:gd name="connsiteX44" fmla="*/ 1550172 w 4458789"/>
                    <a:gd name="connsiteY44" fmla="*/ 2790734 h 6470468"/>
                    <a:gd name="connsiteX45" fmla="*/ 1651772 w 4458789"/>
                    <a:gd name="connsiteY45" fmla="*/ 2703422 h 6470468"/>
                    <a:gd name="connsiteX46" fmla="*/ 1810522 w 4458789"/>
                    <a:gd name="connsiteY46" fmla="*/ 2636747 h 6470468"/>
                    <a:gd name="connsiteX47" fmla="*/ 1908947 w 4458789"/>
                    <a:gd name="connsiteY47" fmla="*/ 2627222 h 6470468"/>
                    <a:gd name="connsiteX48" fmla="*/ 1952218 w 4458789"/>
                    <a:gd name="connsiteY48" fmla="*/ 2602275 h 6470468"/>
                    <a:gd name="connsiteX49" fmla="*/ 2020072 w 4458789"/>
                    <a:gd name="connsiteY49" fmla="*/ 2662147 h 6470468"/>
                    <a:gd name="connsiteX50" fmla="*/ 2089922 w 4458789"/>
                    <a:gd name="connsiteY50" fmla="*/ 2678022 h 6470468"/>
                    <a:gd name="connsiteX51" fmla="*/ 2164579 w 4458789"/>
                    <a:gd name="connsiteY51" fmla="*/ 2690902 h 6470468"/>
                    <a:gd name="connsiteX52" fmla="*/ 2115322 w 4458789"/>
                    <a:gd name="connsiteY52" fmla="*/ 2820897 h 6470468"/>
                    <a:gd name="connsiteX53" fmla="*/ 2011680 w 4458789"/>
                    <a:gd name="connsiteY53" fmla="*/ 2934788 h 6470468"/>
                    <a:gd name="connsiteX54" fmla="*/ 2194560 w 4458789"/>
                    <a:gd name="connsiteY54" fmla="*/ 3082834 h 6470468"/>
                    <a:gd name="connsiteX55" fmla="*/ 2394858 w 4458789"/>
                    <a:gd name="connsiteY55" fmla="*/ 3117668 h 6470468"/>
                    <a:gd name="connsiteX56" fmla="*/ 2377440 w 4458789"/>
                    <a:gd name="connsiteY56" fmla="*/ 3335383 h 6470468"/>
                    <a:gd name="connsiteX57" fmla="*/ 2377440 w 4458789"/>
                    <a:gd name="connsiteY57" fmla="*/ 3335383 h 6470468"/>
                    <a:gd name="connsiteX58" fmla="*/ 2333898 w 4458789"/>
                    <a:gd name="connsiteY58" fmla="*/ 3640183 h 6470468"/>
                    <a:gd name="connsiteX59" fmla="*/ 2290355 w 4458789"/>
                    <a:gd name="connsiteY59" fmla="*/ 3875314 h 6470468"/>
                    <a:gd name="connsiteX60" fmla="*/ 2595155 w 4458789"/>
                    <a:gd name="connsiteY60" fmla="*/ 3857897 h 6470468"/>
                    <a:gd name="connsiteX61" fmla="*/ 2891246 w 4458789"/>
                    <a:gd name="connsiteY61" fmla="*/ 3744685 h 6470468"/>
                    <a:gd name="connsiteX62" fmla="*/ 2891155 w 4458789"/>
                    <a:gd name="connsiteY62" fmla="*/ 3215186 h 6470468"/>
                    <a:gd name="connsiteX63" fmla="*/ 2772547 w 4458789"/>
                    <a:gd name="connsiteY63" fmla="*/ 3039972 h 6470468"/>
                    <a:gd name="connsiteX64" fmla="*/ 2704284 w 4458789"/>
                    <a:gd name="connsiteY64" fmla="*/ 2897097 h 6470468"/>
                    <a:gd name="connsiteX65" fmla="*/ 2508069 w 4458789"/>
                    <a:gd name="connsiteY65" fmla="*/ 2717074 h 6470468"/>
                    <a:gd name="connsiteX66" fmla="*/ 2638698 w 4458789"/>
                    <a:gd name="connsiteY66" fmla="*/ 2577737 h 6470468"/>
                    <a:gd name="connsiteX67" fmla="*/ 2978332 w 4458789"/>
                    <a:gd name="connsiteY67" fmla="*/ 2333897 h 6470468"/>
                    <a:gd name="connsiteX68" fmla="*/ 2987040 w 4458789"/>
                    <a:gd name="connsiteY68" fmla="*/ 2159725 h 6470468"/>
                    <a:gd name="connsiteX69" fmla="*/ 3344092 w 4458789"/>
                    <a:gd name="connsiteY69" fmla="*/ 1672045 h 6470468"/>
                    <a:gd name="connsiteX70" fmla="*/ 3544389 w 4458789"/>
                    <a:gd name="connsiteY70" fmla="*/ 1863634 h 6470468"/>
                    <a:gd name="connsiteX71" fmla="*/ 3962400 w 4458789"/>
                    <a:gd name="connsiteY71" fmla="*/ 1419497 h 6470468"/>
                    <a:gd name="connsiteX72" fmla="*/ 4458789 w 4458789"/>
                    <a:gd name="connsiteY72" fmla="*/ 374468 h 6470468"/>
                    <a:gd name="connsiteX73" fmla="*/ 4415246 w 4458789"/>
                    <a:gd name="connsiteY73" fmla="*/ 0 h 6470468"/>
                    <a:gd name="connsiteX74" fmla="*/ 17418 w 4458789"/>
                    <a:gd name="connsiteY74" fmla="*/ 17417 h 6470468"/>
                    <a:gd name="connsiteX75" fmla="*/ 0 w 4458789"/>
                    <a:gd name="connsiteY75"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43731 w 4458789"/>
                    <a:gd name="connsiteY15" fmla="*/ 3150960 h 6470468"/>
                    <a:gd name="connsiteX16" fmla="*/ 1427934 w 4458789"/>
                    <a:gd name="connsiteY16" fmla="*/ 3163797 h 6470468"/>
                    <a:gd name="connsiteX17" fmla="*/ 1350147 w 4458789"/>
                    <a:gd name="connsiteY17" fmla="*/ 3101884 h 6470468"/>
                    <a:gd name="connsiteX18" fmla="*/ 1289731 w 4458789"/>
                    <a:gd name="connsiteY18" fmla="*/ 3082154 h 6470468"/>
                    <a:gd name="connsiteX19" fmla="*/ 1189809 w 4458789"/>
                    <a:gd name="connsiteY19" fmla="*/ 3098709 h 6470468"/>
                    <a:gd name="connsiteX20" fmla="*/ 1164409 w 4458789"/>
                    <a:gd name="connsiteY20" fmla="*/ 3144747 h 6470468"/>
                    <a:gd name="connsiteX21" fmla="*/ 1108847 w 4458789"/>
                    <a:gd name="connsiteY21" fmla="*/ 3174909 h 6470468"/>
                    <a:gd name="connsiteX22" fmla="*/ 1075509 w 4458789"/>
                    <a:gd name="connsiteY22" fmla="*/ 3225709 h 6470468"/>
                    <a:gd name="connsiteX23" fmla="*/ 1007247 w 4458789"/>
                    <a:gd name="connsiteY23" fmla="*/ 3238409 h 6470468"/>
                    <a:gd name="connsiteX24" fmla="*/ 926782 w 4458789"/>
                    <a:gd name="connsiteY24" fmla="*/ 3181803 h 6470468"/>
                    <a:gd name="connsiteX25" fmla="*/ 942159 w 4458789"/>
                    <a:gd name="connsiteY25" fmla="*/ 3111409 h 6470468"/>
                    <a:gd name="connsiteX26" fmla="*/ 989784 w 4458789"/>
                    <a:gd name="connsiteY26" fmla="*/ 3078072 h 6470468"/>
                    <a:gd name="connsiteX27" fmla="*/ 941161 w 4458789"/>
                    <a:gd name="connsiteY27" fmla="*/ 2986994 h 6470468"/>
                    <a:gd name="connsiteX28" fmla="*/ 865959 w 4458789"/>
                    <a:gd name="connsiteY28" fmla="*/ 2989172 h 6470468"/>
                    <a:gd name="connsiteX29" fmla="*/ 743722 w 4458789"/>
                    <a:gd name="connsiteY29" fmla="*/ 2943134 h 6470468"/>
                    <a:gd name="connsiteX30" fmla="*/ 679269 w 4458789"/>
                    <a:gd name="connsiteY30" fmla="*/ 2804160 h 6470468"/>
                    <a:gd name="connsiteX31" fmla="*/ 940526 w 4458789"/>
                    <a:gd name="connsiteY31" fmla="*/ 2725783 h 6470468"/>
                    <a:gd name="connsiteX32" fmla="*/ 1174841 w 4458789"/>
                    <a:gd name="connsiteY32" fmla="*/ 2532652 h 6470468"/>
                    <a:gd name="connsiteX33" fmla="*/ 1256484 w 4458789"/>
                    <a:gd name="connsiteY33" fmla="*/ 2501809 h 6470468"/>
                    <a:gd name="connsiteX34" fmla="*/ 1404122 w 4458789"/>
                    <a:gd name="connsiteY34" fmla="*/ 2358934 h 6470468"/>
                    <a:gd name="connsiteX35" fmla="*/ 1518512 w 4458789"/>
                    <a:gd name="connsiteY35" fmla="*/ 2368913 h 6470468"/>
                    <a:gd name="connsiteX36" fmla="*/ 1584598 w 4458789"/>
                    <a:gd name="connsiteY36" fmla="*/ 2464298 h 6470468"/>
                    <a:gd name="connsiteX37" fmla="*/ 1431109 w 4458789"/>
                    <a:gd name="connsiteY37" fmla="*/ 2627222 h 6470468"/>
                    <a:gd name="connsiteX38" fmla="*/ 1393372 w 4458789"/>
                    <a:gd name="connsiteY38" fmla="*/ 2647405 h 6470468"/>
                    <a:gd name="connsiteX39" fmla="*/ 1404983 w 4458789"/>
                    <a:gd name="connsiteY39" fmla="*/ 2708456 h 6470468"/>
                    <a:gd name="connsiteX40" fmla="*/ 1454922 w 4458789"/>
                    <a:gd name="connsiteY40" fmla="*/ 2736759 h 6470468"/>
                    <a:gd name="connsiteX41" fmla="*/ 1448572 w 4458789"/>
                    <a:gd name="connsiteY41" fmla="*/ 2774859 h 6470468"/>
                    <a:gd name="connsiteX42" fmla="*/ 1357675 w 4458789"/>
                    <a:gd name="connsiteY42" fmla="*/ 2829515 h 6470468"/>
                    <a:gd name="connsiteX43" fmla="*/ 1394597 w 4458789"/>
                    <a:gd name="connsiteY43" fmla="*/ 2863759 h 6470468"/>
                    <a:gd name="connsiteX44" fmla="*/ 1550172 w 4458789"/>
                    <a:gd name="connsiteY44" fmla="*/ 2790734 h 6470468"/>
                    <a:gd name="connsiteX45" fmla="*/ 1651772 w 4458789"/>
                    <a:gd name="connsiteY45" fmla="*/ 2703422 h 6470468"/>
                    <a:gd name="connsiteX46" fmla="*/ 1810522 w 4458789"/>
                    <a:gd name="connsiteY46" fmla="*/ 2636747 h 6470468"/>
                    <a:gd name="connsiteX47" fmla="*/ 1908947 w 4458789"/>
                    <a:gd name="connsiteY47" fmla="*/ 2627222 h 6470468"/>
                    <a:gd name="connsiteX48" fmla="*/ 1952218 w 4458789"/>
                    <a:gd name="connsiteY48" fmla="*/ 2602275 h 6470468"/>
                    <a:gd name="connsiteX49" fmla="*/ 2020072 w 4458789"/>
                    <a:gd name="connsiteY49" fmla="*/ 2662147 h 6470468"/>
                    <a:gd name="connsiteX50" fmla="*/ 2089922 w 4458789"/>
                    <a:gd name="connsiteY50" fmla="*/ 2678022 h 6470468"/>
                    <a:gd name="connsiteX51" fmla="*/ 2164579 w 4458789"/>
                    <a:gd name="connsiteY51" fmla="*/ 2690902 h 6470468"/>
                    <a:gd name="connsiteX52" fmla="*/ 2115322 w 4458789"/>
                    <a:gd name="connsiteY52" fmla="*/ 2820897 h 6470468"/>
                    <a:gd name="connsiteX53" fmla="*/ 2011680 w 4458789"/>
                    <a:gd name="connsiteY53" fmla="*/ 2934788 h 6470468"/>
                    <a:gd name="connsiteX54" fmla="*/ 2194560 w 4458789"/>
                    <a:gd name="connsiteY54" fmla="*/ 3082834 h 6470468"/>
                    <a:gd name="connsiteX55" fmla="*/ 2394858 w 4458789"/>
                    <a:gd name="connsiteY55" fmla="*/ 3117668 h 6470468"/>
                    <a:gd name="connsiteX56" fmla="*/ 2377440 w 4458789"/>
                    <a:gd name="connsiteY56" fmla="*/ 3335383 h 6470468"/>
                    <a:gd name="connsiteX57" fmla="*/ 2377440 w 4458789"/>
                    <a:gd name="connsiteY57" fmla="*/ 3335383 h 6470468"/>
                    <a:gd name="connsiteX58" fmla="*/ 2333898 w 4458789"/>
                    <a:gd name="connsiteY58" fmla="*/ 3640183 h 6470468"/>
                    <a:gd name="connsiteX59" fmla="*/ 2290355 w 4458789"/>
                    <a:gd name="connsiteY59" fmla="*/ 3875314 h 6470468"/>
                    <a:gd name="connsiteX60" fmla="*/ 2595155 w 4458789"/>
                    <a:gd name="connsiteY60" fmla="*/ 3857897 h 6470468"/>
                    <a:gd name="connsiteX61" fmla="*/ 2891246 w 4458789"/>
                    <a:gd name="connsiteY61" fmla="*/ 3744685 h 6470468"/>
                    <a:gd name="connsiteX62" fmla="*/ 2891155 w 4458789"/>
                    <a:gd name="connsiteY62" fmla="*/ 3215186 h 6470468"/>
                    <a:gd name="connsiteX63" fmla="*/ 2772547 w 4458789"/>
                    <a:gd name="connsiteY63" fmla="*/ 3039972 h 6470468"/>
                    <a:gd name="connsiteX64" fmla="*/ 2704284 w 4458789"/>
                    <a:gd name="connsiteY64" fmla="*/ 2897097 h 6470468"/>
                    <a:gd name="connsiteX65" fmla="*/ 2508069 w 4458789"/>
                    <a:gd name="connsiteY65" fmla="*/ 2717074 h 6470468"/>
                    <a:gd name="connsiteX66" fmla="*/ 2638698 w 4458789"/>
                    <a:gd name="connsiteY66" fmla="*/ 2577737 h 6470468"/>
                    <a:gd name="connsiteX67" fmla="*/ 2978332 w 4458789"/>
                    <a:gd name="connsiteY67" fmla="*/ 2333897 h 6470468"/>
                    <a:gd name="connsiteX68" fmla="*/ 2987040 w 4458789"/>
                    <a:gd name="connsiteY68" fmla="*/ 2159725 h 6470468"/>
                    <a:gd name="connsiteX69" fmla="*/ 3344092 w 4458789"/>
                    <a:gd name="connsiteY69" fmla="*/ 1672045 h 6470468"/>
                    <a:gd name="connsiteX70" fmla="*/ 3544389 w 4458789"/>
                    <a:gd name="connsiteY70" fmla="*/ 1863634 h 6470468"/>
                    <a:gd name="connsiteX71" fmla="*/ 3962400 w 4458789"/>
                    <a:gd name="connsiteY71" fmla="*/ 1419497 h 6470468"/>
                    <a:gd name="connsiteX72" fmla="*/ 4458789 w 4458789"/>
                    <a:gd name="connsiteY72" fmla="*/ 374468 h 6470468"/>
                    <a:gd name="connsiteX73" fmla="*/ 4415246 w 4458789"/>
                    <a:gd name="connsiteY73" fmla="*/ 0 h 6470468"/>
                    <a:gd name="connsiteX74" fmla="*/ 17418 w 4458789"/>
                    <a:gd name="connsiteY74" fmla="*/ 17417 h 6470468"/>
                    <a:gd name="connsiteX75" fmla="*/ 0 w 4458789"/>
                    <a:gd name="connsiteY75"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43731 w 4458789"/>
                    <a:gd name="connsiteY15" fmla="*/ 3150960 h 6470468"/>
                    <a:gd name="connsiteX16" fmla="*/ 1427934 w 4458789"/>
                    <a:gd name="connsiteY16" fmla="*/ 3163797 h 6470468"/>
                    <a:gd name="connsiteX17" fmla="*/ 1350147 w 4458789"/>
                    <a:gd name="connsiteY17" fmla="*/ 3101884 h 6470468"/>
                    <a:gd name="connsiteX18" fmla="*/ 1289731 w 4458789"/>
                    <a:gd name="connsiteY18" fmla="*/ 3082154 h 6470468"/>
                    <a:gd name="connsiteX19" fmla="*/ 1189809 w 4458789"/>
                    <a:gd name="connsiteY19" fmla="*/ 3098709 h 6470468"/>
                    <a:gd name="connsiteX20" fmla="*/ 1164409 w 4458789"/>
                    <a:gd name="connsiteY20" fmla="*/ 3144747 h 6470468"/>
                    <a:gd name="connsiteX21" fmla="*/ 1108847 w 4458789"/>
                    <a:gd name="connsiteY21" fmla="*/ 3174909 h 6470468"/>
                    <a:gd name="connsiteX22" fmla="*/ 1075509 w 4458789"/>
                    <a:gd name="connsiteY22" fmla="*/ 3225709 h 6470468"/>
                    <a:gd name="connsiteX23" fmla="*/ 1007247 w 4458789"/>
                    <a:gd name="connsiteY23" fmla="*/ 3238409 h 6470468"/>
                    <a:gd name="connsiteX24" fmla="*/ 926782 w 4458789"/>
                    <a:gd name="connsiteY24" fmla="*/ 3181803 h 6470468"/>
                    <a:gd name="connsiteX25" fmla="*/ 942159 w 4458789"/>
                    <a:gd name="connsiteY25" fmla="*/ 3111409 h 6470468"/>
                    <a:gd name="connsiteX26" fmla="*/ 989784 w 4458789"/>
                    <a:gd name="connsiteY26" fmla="*/ 3078072 h 6470468"/>
                    <a:gd name="connsiteX27" fmla="*/ 941161 w 4458789"/>
                    <a:gd name="connsiteY27" fmla="*/ 2986994 h 6470468"/>
                    <a:gd name="connsiteX28" fmla="*/ 865959 w 4458789"/>
                    <a:gd name="connsiteY28" fmla="*/ 2989172 h 6470468"/>
                    <a:gd name="connsiteX29" fmla="*/ 743722 w 4458789"/>
                    <a:gd name="connsiteY29" fmla="*/ 2943134 h 6470468"/>
                    <a:gd name="connsiteX30" fmla="*/ 679269 w 4458789"/>
                    <a:gd name="connsiteY30" fmla="*/ 2804160 h 6470468"/>
                    <a:gd name="connsiteX31" fmla="*/ 940526 w 4458789"/>
                    <a:gd name="connsiteY31" fmla="*/ 2725783 h 6470468"/>
                    <a:gd name="connsiteX32" fmla="*/ 1174841 w 4458789"/>
                    <a:gd name="connsiteY32" fmla="*/ 2532652 h 6470468"/>
                    <a:gd name="connsiteX33" fmla="*/ 1256484 w 4458789"/>
                    <a:gd name="connsiteY33" fmla="*/ 2501809 h 6470468"/>
                    <a:gd name="connsiteX34" fmla="*/ 1404122 w 4458789"/>
                    <a:gd name="connsiteY34" fmla="*/ 2358934 h 6470468"/>
                    <a:gd name="connsiteX35" fmla="*/ 1518512 w 4458789"/>
                    <a:gd name="connsiteY35" fmla="*/ 2368913 h 6470468"/>
                    <a:gd name="connsiteX36" fmla="*/ 1584598 w 4458789"/>
                    <a:gd name="connsiteY36" fmla="*/ 2464298 h 6470468"/>
                    <a:gd name="connsiteX37" fmla="*/ 1431109 w 4458789"/>
                    <a:gd name="connsiteY37" fmla="*/ 2627222 h 6470468"/>
                    <a:gd name="connsiteX38" fmla="*/ 1393372 w 4458789"/>
                    <a:gd name="connsiteY38" fmla="*/ 2647405 h 6470468"/>
                    <a:gd name="connsiteX39" fmla="*/ 1404983 w 4458789"/>
                    <a:gd name="connsiteY39" fmla="*/ 2708456 h 6470468"/>
                    <a:gd name="connsiteX40" fmla="*/ 1454922 w 4458789"/>
                    <a:gd name="connsiteY40" fmla="*/ 2736759 h 6470468"/>
                    <a:gd name="connsiteX41" fmla="*/ 1448572 w 4458789"/>
                    <a:gd name="connsiteY41" fmla="*/ 2774859 h 6470468"/>
                    <a:gd name="connsiteX42" fmla="*/ 1357675 w 4458789"/>
                    <a:gd name="connsiteY42" fmla="*/ 2829515 h 6470468"/>
                    <a:gd name="connsiteX43" fmla="*/ 1394597 w 4458789"/>
                    <a:gd name="connsiteY43" fmla="*/ 2863759 h 6470468"/>
                    <a:gd name="connsiteX44" fmla="*/ 1550172 w 4458789"/>
                    <a:gd name="connsiteY44" fmla="*/ 2790734 h 6470468"/>
                    <a:gd name="connsiteX45" fmla="*/ 1651772 w 4458789"/>
                    <a:gd name="connsiteY45" fmla="*/ 2703422 h 6470468"/>
                    <a:gd name="connsiteX46" fmla="*/ 1810522 w 4458789"/>
                    <a:gd name="connsiteY46" fmla="*/ 2636747 h 6470468"/>
                    <a:gd name="connsiteX47" fmla="*/ 1908947 w 4458789"/>
                    <a:gd name="connsiteY47" fmla="*/ 2627222 h 6470468"/>
                    <a:gd name="connsiteX48" fmla="*/ 1952218 w 4458789"/>
                    <a:gd name="connsiteY48" fmla="*/ 2602275 h 6470468"/>
                    <a:gd name="connsiteX49" fmla="*/ 2020072 w 4458789"/>
                    <a:gd name="connsiteY49" fmla="*/ 2662147 h 6470468"/>
                    <a:gd name="connsiteX50" fmla="*/ 2089922 w 4458789"/>
                    <a:gd name="connsiteY50" fmla="*/ 2678022 h 6470468"/>
                    <a:gd name="connsiteX51" fmla="*/ 2164579 w 4458789"/>
                    <a:gd name="connsiteY51" fmla="*/ 2690902 h 6470468"/>
                    <a:gd name="connsiteX52" fmla="*/ 2115322 w 4458789"/>
                    <a:gd name="connsiteY52" fmla="*/ 2820897 h 6470468"/>
                    <a:gd name="connsiteX53" fmla="*/ 2011680 w 4458789"/>
                    <a:gd name="connsiteY53" fmla="*/ 2934788 h 6470468"/>
                    <a:gd name="connsiteX54" fmla="*/ 2194560 w 4458789"/>
                    <a:gd name="connsiteY54" fmla="*/ 3082834 h 6470468"/>
                    <a:gd name="connsiteX55" fmla="*/ 2394858 w 4458789"/>
                    <a:gd name="connsiteY55" fmla="*/ 3117668 h 6470468"/>
                    <a:gd name="connsiteX56" fmla="*/ 2377440 w 4458789"/>
                    <a:gd name="connsiteY56" fmla="*/ 3335383 h 6470468"/>
                    <a:gd name="connsiteX57" fmla="*/ 2377440 w 4458789"/>
                    <a:gd name="connsiteY57" fmla="*/ 3335383 h 6470468"/>
                    <a:gd name="connsiteX58" fmla="*/ 2333898 w 4458789"/>
                    <a:gd name="connsiteY58" fmla="*/ 3640183 h 6470468"/>
                    <a:gd name="connsiteX59" fmla="*/ 2290355 w 4458789"/>
                    <a:gd name="connsiteY59" fmla="*/ 3875314 h 6470468"/>
                    <a:gd name="connsiteX60" fmla="*/ 2595155 w 4458789"/>
                    <a:gd name="connsiteY60" fmla="*/ 3857897 h 6470468"/>
                    <a:gd name="connsiteX61" fmla="*/ 2891246 w 4458789"/>
                    <a:gd name="connsiteY61" fmla="*/ 3744685 h 6470468"/>
                    <a:gd name="connsiteX62" fmla="*/ 2891155 w 4458789"/>
                    <a:gd name="connsiteY62" fmla="*/ 3215186 h 6470468"/>
                    <a:gd name="connsiteX63" fmla="*/ 2772547 w 4458789"/>
                    <a:gd name="connsiteY63" fmla="*/ 3039972 h 6470468"/>
                    <a:gd name="connsiteX64" fmla="*/ 2704284 w 4458789"/>
                    <a:gd name="connsiteY64" fmla="*/ 2897097 h 6470468"/>
                    <a:gd name="connsiteX65" fmla="*/ 2508069 w 4458789"/>
                    <a:gd name="connsiteY65" fmla="*/ 2717074 h 6470468"/>
                    <a:gd name="connsiteX66" fmla="*/ 2638698 w 4458789"/>
                    <a:gd name="connsiteY66" fmla="*/ 2577737 h 6470468"/>
                    <a:gd name="connsiteX67" fmla="*/ 2978332 w 4458789"/>
                    <a:gd name="connsiteY67" fmla="*/ 2333897 h 6470468"/>
                    <a:gd name="connsiteX68" fmla="*/ 2987040 w 4458789"/>
                    <a:gd name="connsiteY68" fmla="*/ 2159725 h 6470468"/>
                    <a:gd name="connsiteX69" fmla="*/ 3344092 w 4458789"/>
                    <a:gd name="connsiteY69" fmla="*/ 1672045 h 6470468"/>
                    <a:gd name="connsiteX70" fmla="*/ 3544389 w 4458789"/>
                    <a:gd name="connsiteY70" fmla="*/ 1863634 h 6470468"/>
                    <a:gd name="connsiteX71" fmla="*/ 3962400 w 4458789"/>
                    <a:gd name="connsiteY71" fmla="*/ 1419497 h 6470468"/>
                    <a:gd name="connsiteX72" fmla="*/ 4458789 w 4458789"/>
                    <a:gd name="connsiteY72" fmla="*/ 374468 h 6470468"/>
                    <a:gd name="connsiteX73" fmla="*/ 4415246 w 4458789"/>
                    <a:gd name="connsiteY73" fmla="*/ 0 h 6470468"/>
                    <a:gd name="connsiteX74" fmla="*/ 17418 w 4458789"/>
                    <a:gd name="connsiteY74" fmla="*/ 17417 h 6470468"/>
                    <a:gd name="connsiteX75" fmla="*/ 0 w 4458789"/>
                    <a:gd name="connsiteY75"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50147 w 4458789"/>
                    <a:gd name="connsiteY18" fmla="*/ 3101884 h 6470468"/>
                    <a:gd name="connsiteX19" fmla="*/ 1289731 w 4458789"/>
                    <a:gd name="connsiteY19" fmla="*/ 3082154 h 6470468"/>
                    <a:gd name="connsiteX20" fmla="*/ 1189809 w 4458789"/>
                    <a:gd name="connsiteY20" fmla="*/ 3098709 h 6470468"/>
                    <a:gd name="connsiteX21" fmla="*/ 1164409 w 4458789"/>
                    <a:gd name="connsiteY21" fmla="*/ 3144747 h 6470468"/>
                    <a:gd name="connsiteX22" fmla="*/ 1108847 w 4458789"/>
                    <a:gd name="connsiteY22" fmla="*/ 3174909 h 6470468"/>
                    <a:gd name="connsiteX23" fmla="*/ 1075509 w 4458789"/>
                    <a:gd name="connsiteY23" fmla="*/ 3225709 h 6470468"/>
                    <a:gd name="connsiteX24" fmla="*/ 1007247 w 4458789"/>
                    <a:gd name="connsiteY24" fmla="*/ 3238409 h 6470468"/>
                    <a:gd name="connsiteX25" fmla="*/ 926782 w 4458789"/>
                    <a:gd name="connsiteY25" fmla="*/ 3181803 h 6470468"/>
                    <a:gd name="connsiteX26" fmla="*/ 942159 w 4458789"/>
                    <a:gd name="connsiteY26" fmla="*/ 3111409 h 6470468"/>
                    <a:gd name="connsiteX27" fmla="*/ 989784 w 4458789"/>
                    <a:gd name="connsiteY27" fmla="*/ 3078072 h 6470468"/>
                    <a:gd name="connsiteX28" fmla="*/ 941161 w 4458789"/>
                    <a:gd name="connsiteY28" fmla="*/ 2986994 h 6470468"/>
                    <a:gd name="connsiteX29" fmla="*/ 865959 w 4458789"/>
                    <a:gd name="connsiteY29" fmla="*/ 2989172 h 6470468"/>
                    <a:gd name="connsiteX30" fmla="*/ 743722 w 4458789"/>
                    <a:gd name="connsiteY30" fmla="*/ 2943134 h 6470468"/>
                    <a:gd name="connsiteX31" fmla="*/ 679269 w 4458789"/>
                    <a:gd name="connsiteY31" fmla="*/ 2804160 h 6470468"/>
                    <a:gd name="connsiteX32" fmla="*/ 940526 w 4458789"/>
                    <a:gd name="connsiteY32" fmla="*/ 2725783 h 6470468"/>
                    <a:gd name="connsiteX33" fmla="*/ 1174841 w 4458789"/>
                    <a:gd name="connsiteY33" fmla="*/ 2532652 h 6470468"/>
                    <a:gd name="connsiteX34" fmla="*/ 1256484 w 4458789"/>
                    <a:gd name="connsiteY34" fmla="*/ 2501809 h 6470468"/>
                    <a:gd name="connsiteX35" fmla="*/ 1404122 w 4458789"/>
                    <a:gd name="connsiteY35" fmla="*/ 2358934 h 6470468"/>
                    <a:gd name="connsiteX36" fmla="*/ 1518512 w 4458789"/>
                    <a:gd name="connsiteY36" fmla="*/ 2368913 h 6470468"/>
                    <a:gd name="connsiteX37" fmla="*/ 1584598 w 4458789"/>
                    <a:gd name="connsiteY37" fmla="*/ 2464298 h 6470468"/>
                    <a:gd name="connsiteX38" fmla="*/ 1431109 w 4458789"/>
                    <a:gd name="connsiteY38" fmla="*/ 2627222 h 6470468"/>
                    <a:gd name="connsiteX39" fmla="*/ 1393372 w 4458789"/>
                    <a:gd name="connsiteY39" fmla="*/ 2647405 h 6470468"/>
                    <a:gd name="connsiteX40" fmla="*/ 1404983 w 4458789"/>
                    <a:gd name="connsiteY40" fmla="*/ 2708456 h 6470468"/>
                    <a:gd name="connsiteX41" fmla="*/ 1454922 w 4458789"/>
                    <a:gd name="connsiteY41" fmla="*/ 2736759 h 6470468"/>
                    <a:gd name="connsiteX42" fmla="*/ 1448572 w 4458789"/>
                    <a:gd name="connsiteY42" fmla="*/ 2774859 h 6470468"/>
                    <a:gd name="connsiteX43" fmla="*/ 1357675 w 4458789"/>
                    <a:gd name="connsiteY43" fmla="*/ 2829515 h 6470468"/>
                    <a:gd name="connsiteX44" fmla="*/ 1394597 w 4458789"/>
                    <a:gd name="connsiteY44" fmla="*/ 2863759 h 6470468"/>
                    <a:gd name="connsiteX45" fmla="*/ 1550172 w 4458789"/>
                    <a:gd name="connsiteY45" fmla="*/ 2790734 h 6470468"/>
                    <a:gd name="connsiteX46" fmla="*/ 1651772 w 4458789"/>
                    <a:gd name="connsiteY46" fmla="*/ 2703422 h 6470468"/>
                    <a:gd name="connsiteX47" fmla="*/ 1810522 w 4458789"/>
                    <a:gd name="connsiteY47" fmla="*/ 2636747 h 6470468"/>
                    <a:gd name="connsiteX48" fmla="*/ 1908947 w 4458789"/>
                    <a:gd name="connsiteY48" fmla="*/ 2627222 h 6470468"/>
                    <a:gd name="connsiteX49" fmla="*/ 1952218 w 4458789"/>
                    <a:gd name="connsiteY49" fmla="*/ 2602275 h 6470468"/>
                    <a:gd name="connsiteX50" fmla="*/ 2020072 w 4458789"/>
                    <a:gd name="connsiteY50" fmla="*/ 2662147 h 6470468"/>
                    <a:gd name="connsiteX51" fmla="*/ 2089922 w 4458789"/>
                    <a:gd name="connsiteY51" fmla="*/ 2678022 h 6470468"/>
                    <a:gd name="connsiteX52" fmla="*/ 2164579 w 4458789"/>
                    <a:gd name="connsiteY52" fmla="*/ 2690902 h 6470468"/>
                    <a:gd name="connsiteX53" fmla="*/ 2115322 w 4458789"/>
                    <a:gd name="connsiteY53" fmla="*/ 2820897 h 6470468"/>
                    <a:gd name="connsiteX54" fmla="*/ 2011680 w 4458789"/>
                    <a:gd name="connsiteY54" fmla="*/ 2934788 h 6470468"/>
                    <a:gd name="connsiteX55" fmla="*/ 2194560 w 4458789"/>
                    <a:gd name="connsiteY55" fmla="*/ 3082834 h 6470468"/>
                    <a:gd name="connsiteX56" fmla="*/ 2394858 w 4458789"/>
                    <a:gd name="connsiteY56" fmla="*/ 3117668 h 6470468"/>
                    <a:gd name="connsiteX57" fmla="*/ 2377440 w 4458789"/>
                    <a:gd name="connsiteY57" fmla="*/ 3335383 h 6470468"/>
                    <a:gd name="connsiteX58" fmla="*/ 2377440 w 4458789"/>
                    <a:gd name="connsiteY58" fmla="*/ 3335383 h 6470468"/>
                    <a:gd name="connsiteX59" fmla="*/ 2333898 w 4458789"/>
                    <a:gd name="connsiteY59" fmla="*/ 3640183 h 6470468"/>
                    <a:gd name="connsiteX60" fmla="*/ 2290355 w 4458789"/>
                    <a:gd name="connsiteY60" fmla="*/ 3875314 h 6470468"/>
                    <a:gd name="connsiteX61" fmla="*/ 2595155 w 4458789"/>
                    <a:gd name="connsiteY61" fmla="*/ 3857897 h 6470468"/>
                    <a:gd name="connsiteX62" fmla="*/ 2891246 w 4458789"/>
                    <a:gd name="connsiteY62" fmla="*/ 3744685 h 6470468"/>
                    <a:gd name="connsiteX63" fmla="*/ 2891155 w 4458789"/>
                    <a:gd name="connsiteY63" fmla="*/ 3215186 h 6470468"/>
                    <a:gd name="connsiteX64" fmla="*/ 2772547 w 4458789"/>
                    <a:gd name="connsiteY64" fmla="*/ 3039972 h 6470468"/>
                    <a:gd name="connsiteX65" fmla="*/ 2704284 w 4458789"/>
                    <a:gd name="connsiteY65" fmla="*/ 2897097 h 6470468"/>
                    <a:gd name="connsiteX66" fmla="*/ 2508069 w 4458789"/>
                    <a:gd name="connsiteY66" fmla="*/ 2717074 h 6470468"/>
                    <a:gd name="connsiteX67" fmla="*/ 2638698 w 4458789"/>
                    <a:gd name="connsiteY67" fmla="*/ 2577737 h 6470468"/>
                    <a:gd name="connsiteX68" fmla="*/ 2978332 w 4458789"/>
                    <a:gd name="connsiteY68" fmla="*/ 2333897 h 6470468"/>
                    <a:gd name="connsiteX69" fmla="*/ 2987040 w 4458789"/>
                    <a:gd name="connsiteY69" fmla="*/ 2159725 h 6470468"/>
                    <a:gd name="connsiteX70" fmla="*/ 3344092 w 4458789"/>
                    <a:gd name="connsiteY70" fmla="*/ 1672045 h 6470468"/>
                    <a:gd name="connsiteX71" fmla="*/ 3544389 w 4458789"/>
                    <a:gd name="connsiteY71" fmla="*/ 1863634 h 6470468"/>
                    <a:gd name="connsiteX72" fmla="*/ 3962400 w 4458789"/>
                    <a:gd name="connsiteY72" fmla="*/ 1419497 h 6470468"/>
                    <a:gd name="connsiteX73" fmla="*/ 4458789 w 4458789"/>
                    <a:gd name="connsiteY73" fmla="*/ 374468 h 6470468"/>
                    <a:gd name="connsiteX74" fmla="*/ 4415246 w 4458789"/>
                    <a:gd name="connsiteY74" fmla="*/ 0 h 6470468"/>
                    <a:gd name="connsiteX75" fmla="*/ 17418 w 4458789"/>
                    <a:gd name="connsiteY75" fmla="*/ 17417 h 6470468"/>
                    <a:gd name="connsiteX76" fmla="*/ 0 w 4458789"/>
                    <a:gd name="connsiteY76"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679269 w 4458789"/>
                    <a:gd name="connsiteY32" fmla="*/ 2804160 h 6470468"/>
                    <a:gd name="connsiteX33" fmla="*/ 940526 w 4458789"/>
                    <a:gd name="connsiteY33" fmla="*/ 2725783 h 6470468"/>
                    <a:gd name="connsiteX34" fmla="*/ 1174841 w 4458789"/>
                    <a:gd name="connsiteY34" fmla="*/ 2532652 h 6470468"/>
                    <a:gd name="connsiteX35" fmla="*/ 1256484 w 4458789"/>
                    <a:gd name="connsiteY35" fmla="*/ 2501809 h 6470468"/>
                    <a:gd name="connsiteX36" fmla="*/ 1404122 w 4458789"/>
                    <a:gd name="connsiteY36" fmla="*/ 2358934 h 6470468"/>
                    <a:gd name="connsiteX37" fmla="*/ 1518512 w 4458789"/>
                    <a:gd name="connsiteY37" fmla="*/ 2368913 h 6470468"/>
                    <a:gd name="connsiteX38" fmla="*/ 1584598 w 4458789"/>
                    <a:gd name="connsiteY38" fmla="*/ 2464298 h 6470468"/>
                    <a:gd name="connsiteX39" fmla="*/ 1431109 w 4458789"/>
                    <a:gd name="connsiteY39" fmla="*/ 2627222 h 6470468"/>
                    <a:gd name="connsiteX40" fmla="*/ 1393372 w 4458789"/>
                    <a:gd name="connsiteY40" fmla="*/ 2647405 h 6470468"/>
                    <a:gd name="connsiteX41" fmla="*/ 1404983 w 4458789"/>
                    <a:gd name="connsiteY41" fmla="*/ 2708456 h 6470468"/>
                    <a:gd name="connsiteX42" fmla="*/ 1454922 w 4458789"/>
                    <a:gd name="connsiteY42" fmla="*/ 2736759 h 6470468"/>
                    <a:gd name="connsiteX43" fmla="*/ 1448572 w 4458789"/>
                    <a:gd name="connsiteY43" fmla="*/ 2774859 h 6470468"/>
                    <a:gd name="connsiteX44" fmla="*/ 1357675 w 4458789"/>
                    <a:gd name="connsiteY44" fmla="*/ 2829515 h 6470468"/>
                    <a:gd name="connsiteX45" fmla="*/ 1394597 w 4458789"/>
                    <a:gd name="connsiteY45" fmla="*/ 2863759 h 6470468"/>
                    <a:gd name="connsiteX46" fmla="*/ 1550172 w 4458789"/>
                    <a:gd name="connsiteY46" fmla="*/ 2790734 h 6470468"/>
                    <a:gd name="connsiteX47" fmla="*/ 1651772 w 4458789"/>
                    <a:gd name="connsiteY47" fmla="*/ 2703422 h 6470468"/>
                    <a:gd name="connsiteX48" fmla="*/ 1810522 w 4458789"/>
                    <a:gd name="connsiteY48" fmla="*/ 2636747 h 6470468"/>
                    <a:gd name="connsiteX49" fmla="*/ 1908947 w 4458789"/>
                    <a:gd name="connsiteY49" fmla="*/ 2627222 h 6470468"/>
                    <a:gd name="connsiteX50" fmla="*/ 1952218 w 4458789"/>
                    <a:gd name="connsiteY50" fmla="*/ 2602275 h 6470468"/>
                    <a:gd name="connsiteX51" fmla="*/ 2020072 w 4458789"/>
                    <a:gd name="connsiteY51" fmla="*/ 2662147 h 6470468"/>
                    <a:gd name="connsiteX52" fmla="*/ 2089922 w 4458789"/>
                    <a:gd name="connsiteY52" fmla="*/ 2678022 h 6470468"/>
                    <a:gd name="connsiteX53" fmla="*/ 2164579 w 4458789"/>
                    <a:gd name="connsiteY53" fmla="*/ 2690902 h 6470468"/>
                    <a:gd name="connsiteX54" fmla="*/ 2115322 w 4458789"/>
                    <a:gd name="connsiteY54" fmla="*/ 2820897 h 6470468"/>
                    <a:gd name="connsiteX55" fmla="*/ 2011680 w 4458789"/>
                    <a:gd name="connsiteY55" fmla="*/ 2934788 h 6470468"/>
                    <a:gd name="connsiteX56" fmla="*/ 2194560 w 4458789"/>
                    <a:gd name="connsiteY56" fmla="*/ 3082834 h 6470468"/>
                    <a:gd name="connsiteX57" fmla="*/ 2394858 w 4458789"/>
                    <a:gd name="connsiteY57" fmla="*/ 3117668 h 6470468"/>
                    <a:gd name="connsiteX58" fmla="*/ 2377440 w 4458789"/>
                    <a:gd name="connsiteY58" fmla="*/ 3335383 h 6470468"/>
                    <a:gd name="connsiteX59" fmla="*/ 2377440 w 4458789"/>
                    <a:gd name="connsiteY59" fmla="*/ 3335383 h 6470468"/>
                    <a:gd name="connsiteX60" fmla="*/ 2333898 w 4458789"/>
                    <a:gd name="connsiteY60" fmla="*/ 3640183 h 6470468"/>
                    <a:gd name="connsiteX61" fmla="*/ 2290355 w 4458789"/>
                    <a:gd name="connsiteY61" fmla="*/ 3875314 h 6470468"/>
                    <a:gd name="connsiteX62" fmla="*/ 2595155 w 4458789"/>
                    <a:gd name="connsiteY62" fmla="*/ 3857897 h 6470468"/>
                    <a:gd name="connsiteX63" fmla="*/ 2891246 w 4458789"/>
                    <a:gd name="connsiteY63" fmla="*/ 3744685 h 6470468"/>
                    <a:gd name="connsiteX64" fmla="*/ 2891155 w 4458789"/>
                    <a:gd name="connsiteY64" fmla="*/ 3215186 h 6470468"/>
                    <a:gd name="connsiteX65" fmla="*/ 2772547 w 4458789"/>
                    <a:gd name="connsiteY65" fmla="*/ 3039972 h 6470468"/>
                    <a:gd name="connsiteX66" fmla="*/ 2704284 w 4458789"/>
                    <a:gd name="connsiteY66" fmla="*/ 2897097 h 6470468"/>
                    <a:gd name="connsiteX67" fmla="*/ 2508069 w 4458789"/>
                    <a:gd name="connsiteY67" fmla="*/ 2717074 h 6470468"/>
                    <a:gd name="connsiteX68" fmla="*/ 2638698 w 4458789"/>
                    <a:gd name="connsiteY68" fmla="*/ 2577737 h 6470468"/>
                    <a:gd name="connsiteX69" fmla="*/ 2978332 w 4458789"/>
                    <a:gd name="connsiteY69" fmla="*/ 2333897 h 6470468"/>
                    <a:gd name="connsiteX70" fmla="*/ 2987040 w 4458789"/>
                    <a:gd name="connsiteY70" fmla="*/ 2159725 h 6470468"/>
                    <a:gd name="connsiteX71" fmla="*/ 3344092 w 4458789"/>
                    <a:gd name="connsiteY71" fmla="*/ 1672045 h 6470468"/>
                    <a:gd name="connsiteX72" fmla="*/ 3544389 w 4458789"/>
                    <a:gd name="connsiteY72" fmla="*/ 1863634 h 6470468"/>
                    <a:gd name="connsiteX73" fmla="*/ 3962400 w 4458789"/>
                    <a:gd name="connsiteY73" fmla="*/ 1419497 h 6470468"/>
                    <a:gd name="connsiteX74" fmla="*/ 4458789 w 4458789"/>
                    <a:gd name="connsiteY74" fmla="*/ 374468 h 6470468"/>
                    <a:gd name="connsiteX75" fmla="*/ 4415246 w 4458789"/>
                    <a:gd name="connsiteY75" fmla="*/ 0 h 6470468"/>
                    <a:gd name="connsiteX76" fmla="*/ 17418 w 4458789"/>
                    <a:gd name="connsiteY76" fmla="*/ 17417 h 6470468"/>
                    <a:gd name="connsiteX77" fmla="*/ 0 w 4458789"/>
                    <a:gd name="connsiteY77"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679269 w 4458789"/>
                    <a:gd name="connsiteY32" fmla="*/ 2804160 h 6470468"/>
                    <a:gd name="connsiteX33" fmla="*/ 940526 w 4458789"/>
                    <a:gd name="connsiteY33" fmla="*/ 2725783 h 6470468"/>
                    <a:gd name="connsiteX34" fmla="*/ 1085034 w 4458789"/>
                    <a:gd name="connsiteY34" fmla="*/ 2592297 h 6470468"/>
                    <a:gd name="connsiteX35" fmla="*/ 1174841 w 4458789"/>
                    <a:gd name="connsiteY35" fmla="*/ 2532652 h 6470468"/>
                    <a:gd name="connsiteX36" fmla="*/ 1256484 w 4458789"/>
                    <a:gd name="connsiteY36" fmla="*/ 2501809 h 6470468"/>
                    <a:gd name="connsiteX37" fmla="*/ 1404122 w 4458789"/>
                    <a:gd name="connsiteY37" fmla="*/ 2358934 h 6470468"/>
                    <a:gd name="connsiteX38" fmla="*/ 1518512 w 4458789"/>
                    <a:gd name="connsiteY38" fmla="*/ 2368913 h 6470468"/>
                    <a:gd name="connsiteX39" fmla="*/ 1584598 w 4458789"/>
                    <a:gd name="connsiteY39" fmla="*/ 2464298 h 6470468"/>
                    <a:gd name="connsiteX40" fmla="*/ 1431109 w 4458789"/>
                    <a:gd name="connsiteY40" fmla="*/ 2627222 h 6470468"/>
                    <a:gd name="connsiteX41" fmla="*/ 1393372 w 4458789"/>
                    <a:gd name="connsiteY41" fmla="*/ 2647405 h 6470468"/>
                    <a:gd name="connsiteX42" fmla="*/ 1404983 w 4458789"/>
                    <a:gd name="connsiteY42" fmla="*/ 2708456 h 6470468"/>
                    <a:gd name="connsiteX43" fmla="*/ 1454922 w 4458789"/>
                    <a:gd name="connsiteY43" fmla="*/ 2736759 h 6470468"/>
                    <a:gd name="connsiteX44" fmla="*/ 1448572 w 4458789"/>
                    <a:gd name="connsiteY44" fmla="*/ 2774859 h 6470468"/>
                    <a:gd name="connsiteX45" fmla="*/ 1357675 w 4458789"/>
                    <a:gd name="connsiteY45" fmla="*/ 2829515 h 6470468"/>
                    <a:gd name="connsiteX46" fmla="*/ 1394597 w 4458789"/>
                    <a:gd name="connsiteY46" fmla="*/ 2863759 h 6470468"/>
                    <a:gd name="connsiteX47" fmla="*/ 1550172 w 4458789"/>
                    <a:gd name="connsiteY47" fmla="*/ 2790734 h 6470468"/>
                    <a:gd name="connsiteX48" fmla="*/ 1651772 w 4458789"/>
                    <a:gd name="connsiteY48" fmla="*/ 2703422 h 6470468"/>
                    <a:gd name="connsiteX49" fmla="*/ 1810522 w 4458789"/>
                    <a:gd name="connsiteY49" fmla="*/ 2636747 h 6470468"/>
                    <a:gd name="connsiteX50" fmla="*/ 1908947 w 4458789"/>
                    <a:gd name="connsiteY50" fmla="*/ 2627222 h 6470468"/>
                    <a:gd name="connsiteX51" fmla="*/ 1952218 w 4458789"/>
                    <a:gd name="connsiteY51" fmla="*/ 2602275 h 6470468"/>
                    <a:gd name="connsiteX52" fmla="*/ 2020072 w 4458789"/>
                    <a:gd name="connsiteY52" fmla="*/ 2662147 h 6470468"/>
                    <a:gd name="connsiteX53" fmla="*/ 2089922 w 4458789"/>
                    <a:gd name="connsiteY53" fmla="*/ 2678022 h 6470468"/>
                    <a:gd name="connsiteX54" fmla="*/ 2164579 w 4458789"/>
                    <a:gd name="connsiteY54" fmla="*/ 2690902 h 6470468"/>
                    <a:gd name="connsiteX55" fmla="*/ 2115322 w 4458789"/>
                    <a:gd name="connsiteY55" fmla="*/ 2820897 h 6470468"/>
                    <a:gd name="connsiteX56" fmla="*/ 2011680 w 4458789"/>
                    <a:gd name="connsiteY56" fmla="*/ 2934788 h 6470468"/>
                    <a:gd name="connsiteX57" fmla="*/ 2194560 w 4458789"/>
                    <a:gd name="connsiteY57" fmla="*/ 3082834 h 6470468"/>
                    <a:gd name="connsiteX58" fmla="*/ 2394858 w 4458789"/>
                    <a:gd name="connsiteY58" fmla="*/ 3117668 h 6470468"/>
                    <a:gd name="connsiteX59" fmla="*/ 2377440 w 4458789"/>
                    <a:gd name="connsiteY59" fmla="*/ 3335383 h 6470468"/>
                    <a:gd name="connsiteX60" fmla="*/ 2377440 w 4458789"/>
                    <a:gd name="connsiteY60" fmla="*/ 3335383 h 6470468"/>
                    <a:gd name="connsiteX61" fmla="*/ 2333898 w 4458789"/>
                    <a:gd name="connsiteY61" fmla="*/ 3640183 h 6470468"/>
                    <a:gd name="connsiteX62" fmla="*/ 2290355 w 4458789"/>
                    <a:gd name="connsiteY62" fmla="*/ 3875314 h 6470468"/>
                    <a:gd name="connsiteX63" fmla="*/ 2595155 w 4458789"/>
                    <a:gd name="connsiteY63" fmla="*/ 3857897 h 6470468"/>
                    <a:gd name="connsiteX64" fmla="*/ 2891246 w 4458789"/>
                    <a:gd name="connsiteY64" fmla="*/ 3744685 h 6470468"/>
                    <a:gd name="connsiteX65" fmla="*/ 2891155 w 4458789"/>
                    <a:gd name="connsiteY65" fmla="*/ 3215186 h 6470468"/>
                    <a:gd name="connsiteX66" fmla="*/ 2772547 w 4458789"/>
                    <a:gd name="connsiteY66" fmla="*/ 3039972 h 6470468"/>
                    <a:gd name="connsiteX67" fmla="*/ 2704284 w 4458789"/>
                    <a:gd name="connsiteY67" fmla="*/ 2897097 h 6470468"/>
                    <a:gd name="connsiteX68" fmla="*/ 2508069 w 4458789"/>
                    <a:gd name="connsiteY68" fmla="*/ 2717074 h 6470468"/>
                    <a:gd name="connsiteX69" fmla="*/ 2638698 w 4458789"/>
                    <a:gd name="connsiteY69" fmla="*/ 2577737 h 6470468"/>
                    <a:gd name="connsiteX70" fmla="*/ 2978332 w 4458789"/>
                    <a:gd name="connsiteY70" fmla="*/ 2333897 h 6470468"/>
                    <a:gd name="connsiteX71" fmla="*/ 2987040 w 4458789"/>
                    <a:gd name="connsiteY71" fmla="*/ 2159725 h 6470468"/>
                    <a:gd name="connsiteX72" fmla="*/ 3344092 w 4458789"/>
                    <a:gd name="connsiteY72" fmla="*/ 1672045 h 6470468"/>
                    <a:gd name="connsiteX73" fmla="*/ 3544389 w 4458789"/>
                    <a:gd name="connsiteY73" fmla="*/ 1863634 h 6470468"/>
                    <a:gd name="connsiteX74" fmla="*/ 3962400 w 4458789"/>
                    <a:gd name="connsiteY74" fmla="*/ 1419497 h 6470468"/>
                    <a:gd name="connsiteX75" fmla="*/ 4458789 w 4458789"/>
                    <a:gd name="connsiteY75" fmla="*/ 374468 h 6470468"/>
                    <a:gd name="connsiteX76" fmla="*/ 4415246 w 4458789"/>
                    <a:gd name="connsiteY76" fmla="*/ 0 h 6470468"/>
                    <a:gd name="connsiteX77" fmla="*/ 17418 w 4458789"/>
                    <a:gd name="connsiteY77" fmla="*/ 17417 h 6470468"/>
                    <a:gd name="connsiteX78" fmla="*/ 0 w 4458789"/>
                    <a:gd name="connsiteY78"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679269 w 4458789"/>
                    <a:gd name="connsiteY32" fmla="*/ 2804160 h 6470468"/>
                    <a:gd name="connsiteX33" fmla="*/ 940526 w 4458789"/>
                    <a:gd name="connsiteY33" fmla="*/ 2725783 h 6470468"/>
                    <a:gd name="connsiteX34" fmla="*/ 1008834 w 4458789"/>
                    <a:gd name="connsiteY34" fmla="*/ 2698659 h 6470468"/>
                    <a:gd name="connsiteX35" fmla="*/ 1085034 w 4458789"/>
                    <a:gd name="connsiteY35" fmla="*/ 2592297 h 6470468"/>
                    <a:gd name="connsiteX36" fmla="*/ 1174841 w 4458789"/>
                    <a:gd name="connsiteY36" fmla="*/ 2532652 h 6470468"/>
                    <a:gd name="connsiteX37" fmla="*/ 1256484 w 4458789"/>
                    <a:gd name="connsiteY37" fmla="*/ 2501809 h 6470468"/>
                    <a:gd name="connsiteX38" fmla="*/ 1404122 w 4458789"/>
                    <a:gd name="connsiteY38" fmla="*/ 2358934 h 6470468"/>
                    <a:gd name="connsiteX39" fmla="*/ 1518512 w 4458789"/>
                    <a:gd name="connsiteY39" fmla="*/ 2368913 h 6470468"/>
                    <a:gd name="connsiteX40" fmla="*/ 1584598 w 4458789"/>
                    <a:gd name="connsiteY40" fmla="*/ 2464298 h 6470468"/>
                    <a:gd name="connsiteX41" fmla="*/ 1431109 w 4458789"/>
                    <a:gd name="connsiteY41" fmla="*/ 2627222 h 6470468"/>
                    <a:gd name="connsiteX42" fmla="*/ 1393372 w 4458789"/>
                    <a:gd name="connsiteY42" fmla="*/ 2647405 h 6470468"/>
                    <a:gd name="connsiteX43" fmla="*/ 1404983 w 4458789"/>
                    <a:gd name="connsiteY43" fmla="*/ 2708456 h 6470468"/>
                    <a:gd name="connsiteX44" fmla="*/ 1454922 w 4458789"/>
                    <a:gd name="connsiteY44" fmla="*/ 2736759 h 6470468"/>
                    <a:gd name="connsiteX45" fmla="*/ 1448572 w 4458789"/>
                    <a:gd name="connsiteY45" fmla="*/ 2774859 h 6470468"/>
                    <a:gd name="connsiteX46" fmla="*/ 1357675 w 4458789"/>
                    <a:gd name="connsiteY46" fmla="*/ 2829515 h 6470468"/>
                    <a:gd name="connsiteX47" fmla="*/ 1394597 w 4458789"/>
                    <a:gd name="connsiteY47" fmla="*/ 2863759 h 6470468"/>
                    <a:gd name="connsiteX48" fmla="*/ 1550172 w 4458789"/>
                    <a:gd name="connsiteY48" fmla="*/ 2790734 h 6470468"/>
                    <a:gd name="connsiteX49" fmla="*/ 1651772 w 4458789"/>
                    <a:gd name="connsiteY49" fmla="*/ 2703422 h 6470468"/>
                    <a:gd name="connsiteX50" fmla="*/ 1810522 w 4458789"/>
                    <a:gd name="connsiteY50" fmla="*/ 2636747 h 6470468"/>
                    <a:gd name="connsiteX51" fmla="*/ 1908947 w 4458789"/>
                    <a:gd name="connsiteY51" fmla="*/ 2627222 h 6470468"/>
                    <a:gd name="connsiteX52" fmla="*/ 1952218 w 4458789"/>
                    <a:gd name="connsiteY52" fmla="*/ 2602275 h 6470468"/>
                    <a:gd name="connsiteX53" fmla="*/ 2020072 w 4458789"/>
                    <a:gd name="connsiteY53" fmla="*/ 2662147 h 6470468"/>
                    <a:gd name="connsiteX54" fmla="*/ 2089922 w 4458789"/>
                    <a:gd name="connsiteY54" fmla="*/ 2678022 h 6470468"/>
                    <a:gd name="connsiteX55" fmla="*/ 2164579 w 4458789"/>
                    <a:gd name="connsiteY55" fmla="*/ 2690902 h 6470468"/>
                    <a:gd name="connsiteX56" fmla="*/ 2115322 w 4458789"/>
                    <a:gd name="connsiteY56" fmla="*/ 2820897 h 6470468"/>
                    <a:gd name="connsiteX57" fmla="*/ 2011680 w 4458789"/>
                    <a:gd name="connsiteY57" fmla="*/ 2934788 h 6470468"/>
                    <a:gd name="connsiteX58" fmla="*/ 2194560 w 4458789"/>
                    <a:gd name="connsiteY58" fmla="*/ 3082834 h 6470468"/>
                    <a:gd name="connsiteX59" fmla="*/ 2394858 w 4458789"/>
                    <a:gd name="connsiteY59" fmla="*/ 3117668 h 6470468"/>
                    <a:gd name="connsiteX60" fmla="*/ 2377440 w 4458789"/>
                    <a:gd name="connsiteY60" fmla="*/ 3335383 h 6470468"/>
                    <a:gd name="connsiteX61" fmla="*/ 2377440 w 4458789"/>
                    <a:gd name="connsiteY61" fmla="*/ 3335383 h 6470468"/>
                    <a:gd name="connsiteX62" fmla="*/ 2333898 w 4458789"/>
                    <a:gd name="connsiteY62" fmla="*/ 3640183 h 6470468"/>
                    <a:gd name="connsiteX63" fmla="*/ 2290355 w 4458789"/>
                    <a:gd name="connsiteY63" fmla="*/ 3875314 h 6470468"/>
                    <a:gd name="connsiteX64" fmla="*/ 2595155 w 4458789"/>
                    <a:gd name="connsiteY64" fmla="*/ 3857897 h 6470468"/>
                    <a:gd name="connsiteX65" fmla="*/ 2891246 w 4458789"/>
                    <a:gd name="connsiteY65" fmla="*/ 3744685 h 6470468"/>
                    <a:gd name="connsiteX66" fmla="*/ 2891155 w 4458789"/>
                    <a:gd name="connsiteY66" fmla="*/ 3215186 h 6470468"/>
                    <a:gd name="connsiteX67" fmla="*/ 2772547 w 4458789"/>
                    <a:gd name="connsiteY67" fmla="*/ 3039972 h 6470468"/>
                    <a:gd name="connsiteX68" fmla="*/ 2704284 w 4458789"/>
                    <a:gd name="connsiteY68" fmla="*/ 2897097 h 6470468"/>
                    <a:gd name="connsiteX69" fmla="*/ 2508069 w 4458789"/>
                    <a:gd name="connsiteY69" fmla="*/ 2717074 h 6470468"/>
                    <a:gd name="connsiteX70" fmla="*/ 2638698 w 4458789"/>
                    <a:gd name="connsiteY70" fmla="*/ 2577737 h 6470468"/>
                    <a:gd name="connsiteX71" fmla="*/ 2978332 w 4458789"/>
                    <a:gd name="connsiteY71" fmla="*/ 2333897 h 6470468"/>
                    <a:gd name="connsiteX72" fmla="*/ 2987040 w 4458789"/>
                    <a:gd name="connsiteY72" fmla="*/ 2159725 h 6470468"/>
                    <a:gd name="connsiteX73" fmla="*/ 3344092 w 4458789"/>
                    <a:gd name="connsiteY73" fmla="*/ 1672045 h 6470468"/>
                    <a:gd name="connsiteX74" fmla="*/ 3544389 w 4458789"/>
                    <a:gd name="connsiteY74" fmla="*/ 1863634 h 6470468"/>
                    <a:gd name="connsiteX75" fmla="*/ 3962400 w 4458789"/>
                    <a:gd name="connsiteY75" fmla="*/ 1419497 h 6470468"/>
                    <a:gd name="connsiteX76" fmla="*/ 4458789 w 4458789"/>
                    <a:gd name="connsiteY76" fmla="*/ 374468 h 6470468"/>
                    <a:gd name="connsiteX77" fmla="*/ 4415246 w 4458789"/>
                    <a:gd name="connsiteY77" fmla="*/ 0 h 6470468"/>
                    <a:gd name="connsiteX78" fmla="*/ 17418 w 4458789"/>
                    <a:gd name="connsiteY78" fmla="*/ 17417 h 6470468"/>
                    <a:gd name="connsiteX79" fmla="*/ 0 w 4458789"/>
                    <a:gd name="connsiteY79"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679269 w 4458789"/>
                    <a:gd name="connsiteY32" fmla="*/ 2804160 h 6470468"/>
                    <a:gd name="connsiteX33" fmla="*/ 937351 w 4458789"/>
                    <a:gd name="connsiteY33" fmla="*/ 2730546 h 6470468"/>
                    <a:gd name="connsiteX34" fmla="*/ 1008834 w 4458789"/>
                    <a:gd name="connsiteY34" fmla="*/ 2698659 h 6470468"/>
                    <a:gd name="connsiteX35" fmla="*/ 1085034 w 4458789"/>
                    <a:gd name="connsiteY35" fmla="*/ 2592297 h 6470468"/>
                    <a:gd name="connsiteX36" fmla="*/ 1174841 w 4458789"/>
                    <a:gd name="connsiteY36" fmla="*/ 2532652 h 6470468"/>
                    <a:gd name="connsiteX37" fmla="*/ 1256484 w 4458789"/>
                    <a:gd name="connsiteY37" fmla="*/ 2501809 h 6470468"/>
                    <a:gd name="connsiteX38" fmla="*/ 1404122 w 4458789"/>
                    <a:gd name="connsiteY38" fmla="*/ 2358934 h 6470468"/>
                    <a:gd name="connsiteX39" fmla="*/ 1518512 w 4458789"/>
                    <a:gd name="connsiteY39" fmla="*/ 2368913 h 6470468"/>
                    <a:gd name="connsiteX40" fmla="*/ 1584598 w 4458789"/>
                    <a:gd name="connsiteY40" fmla="*/ 2464298 h 6470468"/>
                    <a:gd name="connsiteX41" fmla="*/ 1431109 w 4458789"/>
                    <a:gd name="connsiteY41" fmla="*/ 2627222 h 6470468"/>
                    <a:gd name="connsiteX42" fmla="*/ 1393372 w 4458789"/>
                    <a:gd name="connsiteY42" fmla="*/ 2647405 h 6470468"/>
                    <a:gd name="connsiteX43" fmla="*/ 1404983 w 4458789"/>
                    <a:gd name="connsiteY43" fmla="*/ 2708456 h 6470468"/>
                    <a:gd name="connsiteX44" fmla="*/ 1454922 w 4458789"/>
                    <a:gd name="connsiteY44" fmla="*/ 2736759 h 6470468"/>
                    <a:gd name="connsiteX45" fmla="*/ 1448572 w 4458789"/>
                    <a:gd name="connsiteY45" fmla="*/ 2774859 h 6470468"/>
                    <a:gd name="connsiteX46" fmla="*/ 1357675 w 4458789"/>
                    <a:gd name="connsiteY46" fmla="*/ 2829515 h 6470468"/>
                    <a:gd name="connsiteX47" fmla="*/ 1394597 w 4458789"/>
                    <a:gd name="connsiteY47" fmla="*/ 2863759 h 6470468"/>
                    <a:gd name="connsiteX48" fmla="*/ 1550172 w 4458789"/>
                    <a:gd name="connsiteY48" fmla="*/ 2790734 h 6470468"/>
                    <a:gd name="connsiteX49" fmla="*/ 1651772 w 4458789"/>
                    <a:gd name="connsiteY49" fmla="*/ 2703422 h 6470468"/>
                    <a:gd name="connsiteX50" fmla="*/ 1810522 w 4458789"/>
                    <a:gd name="connsiteY50" fmla="*/ 2636747 h 6470468"/>
                    <a:gd name="connsiteX51" fmla="*/ 1908947 w 4458789"/>
                    <a:gd name="connsiteY51" fmla="*/ 2627222 h 6470468"/>
                    <a:gd name="connsiteX52" fmla="*/ 1952218 w 4458789"/>
                    <a:gd name="connsiteY52" fmla="*/ 2602275 h 6470468"/>
                    <a:gd name="connsiteX53" fmla="*/ 2020072 w 4458789"/>
                    <a:gd name="connsiteY53" fmla="*/ 2662147 h 6470468"/>
                    <a:gd name="connsiteX54" fmla="*/ 2089922 w 4458789"/>
                    <a:gd name="connsiteY54" fmla="*/ 2678022 h 6470468"/>
                    <a:gd name="connsiteX55" fmla="*/ 2164579 w 4458789"/>
                    <a:gd name="connsiteY55" fmla="*/ 2690902 h 6470468"/>
                    <a:gd name="connsiteX56" fmla="*/ 2115322 w 4458789"/>
                    <a:gd name="connsiteY56" fmla="*/ 2820897 h 6470468"/>
                    <a:gd name="connsiteX57" fmla="*/ 2011680 w 4458789"/>
                    <a:gd name="connsiteY57" fmla="*/ 2934788 h 6470468"/>
                    <a:gd name="connsiteX58" fmla="*/ 2194560 w 4458789"/>
                    <a:gd name="connsiteY58" fmla="*/ 3082834 h 6470468"/>
                    <a:gd name="connsiteX59" fmla="*/ 2394858 w 4458789"/>
                    <a:gd name="connsiteY59" fmla="*/ 3117668 h 6470468"/>
                    <a:gd name="connsiteX60" fmla="*/ 2377440 w 4458789"/>
                    <a:gd name="connsiteY60" fmla="*/ 3335383 h 6470468"/>
                    <a:gd name="connsiteX61" fmla="*/ 2377440 w 4458789"/>
                    <a:gd name="connsiteY61" fmla="*/ 3335383 h 6470468"/>
                    <a:gd name="connsiteX62" fmla="*/ 2333898 w 4458789"/>
                    <a:gd name="connsiteY62" fmla="*/ 3640183 h 6470468"/>
                    <a:gd name="connsiteX63" fmla="*/ 2290355 w 4458789"/>
                    <a:gd name="connsiteY63" fmla="*/ 3875314 h 6470468"/>
                    <a:gd name="connsiteX64" fmla="*/ 2595155 w 4458789"/>
                    <a:gd name="connsiteY64" fmla="*/ 3857897 h 6470468"/>
                    <a:gd name="connsiteX65" fmla="*/ 2891246 w 4458789"/>
                    <a:gd name="connsiteY65" fmla="*/ 3744685 h 6470468"/>
                    <a:gd name="connsiteX66" fmla="*/ 2891155 w 4458789"/>
                    <a:gd name="connsiteY66" fmla="*/ 3215186 h 6470468"/>
                    <a:gd name="connsiteX67" fmla="*/ 2772547 w 4458789"/>
                    <a:gd name="connsiteY67" fmla="*/ 3039972 h 6470468"/>
                    <a:gd name="connsiteX68" fmla="*/ 2704284 w 4458789"/>
                    <a:gd name="connsiteY68" fmla="*/ 2897097 h 6470468"/>
                    <a:gd name="connsiteX69" fmla="*/ 2508069 w 4458789"/>
                    <a:gd name="connsiteY69" fmla="*/ 2717074 h 6470468"/>
                    <a:gd name="connsiteX70" fmla="*/ 2638698 w 4458789"/>
                    <a:gd name="connsiteY70" fmla="*/ 2577737 h 6470468"/>
                    <a:gd name="connsiteX71" fmla="*/ 2978332 w 4458789"/>
                    <a:gd name="connsiteY71" fmla="*/ 2333897 h 6470468"/>
                    <a:gd name="connsiteX72" fmla="*/ 2987040 w 4458789"/>
                    <a:gd name="connsiteY72" fmla="*/ 2159725 h 6470468"/>
                    <a:gd name="connsiteX73" fmla="*/ 3344092 w 4458789"/>
                    <a:gd name="connsiteY73" fmla="*/ 1672045 h 6470468"/>
                    <a:gd name="connsiteX74" fmla="*/ 3544389 w 4458789"/>
                    <a:gd name="connsiteY74" fmla="*/ 1863634 h 6470468"/>
                    <a:gd name="connsiteX75" fmla="*/ 3962400 w 4458789"/>
                    <a:gd name="connsiteY75" fmla="*/ 1419497 h 6470468"/>
                    <a:gd name="connsiteX76" fmla="*/ 4458789 w 4458789"/>
                    <a:gd name="connsiteY76" fmla="*/ 374468 h 6470468"/>
                    <a:gd name="connsiteX77" fmla="*/ 4415246 w 4458789"/>
                    <a:gd name="connsiteY77" fmla="*/ 0 h 6470468"/>
                    <a:gd name="connsiteX78" fmla="*/ 17418 w 4458789"/>
                    <a:gd name="connsiteY78" fmla="*/ 17417 h 6470468"/>
                    <a:gd name="connsiteX79" fmla="*/ 0 w 4458789"/>
                    <a:gd name="connsiteY79"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679269 w 4458789"/>
                    <a:gd name="connsiteY32" fmla="*/ 2804160 h 6470468"/>
                    <a:gd name="connsiteX33" fmla="*/ 892947 w 4458789"/>
                    <a:gd name="connsiteY33" fmla="*/ 2798672 h 6470468"/>
                    <a:gd name="connsiteX34" fmla="*/ 937351 w 4458789"/>
                    <a:gd name="connsiteY34" fmla="*/ 2730546 h 6470468"/>
                    <a:gd name="connsiteX35" fmla="*/ 1008834 w 4458789"/>
                    <a:gd name="connsiteY35" fmla="*/ 2698659 h 6470468"/>
                    <a:gd name="connsiteX36" fmla="*/ 1085034 w 4458789"/>
                    <a:gd name="connsiteY36" fmla="*/ 2592297 h 6470468"/>
                    <a:gd name="connsiteX37" fmla="*/ 1174841 w 4458789"/>
                    <a:gd name="connsiteY37" fmla="*/ 2532652 h 6470468"/>
                    <a:gd name="connsiteX38" fmla="*/ 1256484 w 4458789"/>
                    <a:gd name="connsiteY38" fmla="*/ 2501809 h 6470468"/>
                    <a:gd name="connsiteX39" fmla="*/ 1404122 w 4458789"/>
                    <a:gd name="connsiteY39" fmla="*/ 2358934 h 6470468"/>
                    <a:gd name="connsiteX40" fmla="*/ 1518512 w 4458789"/>
                    <a:gd name="connsiteY40" fmla="*/ 2368913 h 6470468"/>
                    <a:gd name="connsiteX41" fmla="*/ 1584598 w 4458789"/>
                    <a:gd name="connsiteY41" fmla="*/ 2464298 h 6470468"/>
                    <a:gd name="connsiteX42" fmla="*/ 1431109 w 4458789"/>
                    <a:gd name="connsiteY42" fmla="*/ 2627222 h 6470468"/>
                    <a:gd name="connsiteX43" fmla="*/ 1393372 w 4458789"/>
                    <a:gd name="connsiteY43" fmla="*/ 2647405 h 6470468"/>
                    <a:gd name="connsiteX44" fmla="*/ 1404983 w 4458789"/>
                    <a:gd name="connsiteY44" fmla="*/ 2708456 h 6470468"/>
                    <a:gd name="connsiteX45" fmla="*/ 1454922 w 4458789"/>
                    <a:gd name="connsiteY45" fmla="*/ 2736759 h 6470468"/>
                    <a:gd name="connsiteX46" fmla="*/ 1448572 w 4458789"/>
                    <a:gd name="connsiteY46" fmla="*/ 2774859 h 6470468"/>
                    <a:gd name="connsiteX47" fmla="*/ 1357675 w 4458789"/>
                    <a:gd name="connsiteY47" fmla="*/ 2829515 h 6470468"/>
                    <a:gd name="connsiteX48" fmla="*/ 1394597 w 4458789"/>
                    <a:gd name="connsiteY48" fmla="*/ 2863759 h 6470468"/>
                    <a:gd name="connsiteX49" fmla="*/ 1550172 w 4458789"/>
                    <a:gd name="connsiteY49" fmla="*/ 2790734 h 6470468"/>
                    <a:gd name="connsiteX50" fmla="*/ 1651772 w 4458789"/>
                    <a:gd name="connsiteY50" fmla="*/ 2703422 h 6470468"/>
                    <a:gd name="connsiteX51" fmla="*/ 1810522 w 4458789"/>
                    <a:gd name="connsiteY51" fmla="*/ 2636747 h 6470468"/>
                    <a:gd name="connsiteX52" fmla="*/ 1908947 w 4458789"/>
                    <a:gd name="connsiteY52" fmla="*/ 2627222 h 6470468"/>
                    <a:gd name="connsiteX53" fmla="*/ 1952218 w 4458789"/>
                    <a:gd name="connsiteY53" fmla="*/ 2602275 h 6470468"/>
                    <a:gd name="connsiteX54" fmla="*/ 2020072 w 4458789"/>
                    <a:gd name="connsiteY54" fmla="*/ 2662147 h 6470468"/>
                    <a:gd name="connsiteX55" fmla="*/ 2089922 w 4458789"/>
                    <a:gd name="connsiteY55" fmla="*/ 2678022 h 6470468"/>
                    <a:gd name="connsiteX56" fmla="*/ 2164579 w 4458789"/>
                    <a:gd name="connsiteY56" fmla="*/ 2690902 h 6470468"/>
                    <a:gd name="connsiteX57" fmla="*/ 2115322 w 4458789"/>
                    <a:gd name="connsiteY57" fmla="*/ 2820897 h 6470468"/>
                    <a:gd name="connsiteX58" fmla="*/ 2011680 w 4458789"/>
                    <a:gd name="connsiteY58" fmla="*/ 2934788 h 6470468"/>
                    <a:gd name="connsiteX59" fmla="*/ 2194560 w 4458789"/>
                    <a:gd name="connsiteY59" fmla="*/ 3082834 h 6470468"/>
                    <a:gd name="connsiteX60" fmla="*/ 2394858 w 4458789"/>
                    <a:gd name="connsiteY60" fmla="*/ 3117668 h 6470468"/>
                    <a:gd name="connsiteX61" fmla="*/ 2377440 w 4458789"/>
                    <a:gd name="connsiteY61" fmla="*/ 3335383 h 6470468"/>
                    <a:gd name="connsiteX62" fmla="*/ 2377440 w 4458789"/>
                    <a:gd name="connsiteY62" fmla="*/ 3335383 h 6470468"/>
                    <a:gd name="connsiteX63" fmla="*/ 2333898 w 4458789"/>
                    <a:gd name="connsiteY63" fmla="*/ 3640183 h 6470468"/>
                    <a:gd name="connsiteX64" fmla="*/ 2290355 w 4458789"/>
                    <a:gd name="connsiteY64" fmla="*/ 3875314 h 6470468"/>
                    <a:gd name="connsiteX65" fmla="*/ 2595155 w 4458789"/>
                    <a:gd name="connsiteY65" fmla="*/ 3857897 h 6470468"/>
                    <a:gd name="connsiteX66" fmla="*/ 2891246 w 4458789"/>
                    <a:gd name="connsiteY66" fmla="*/ 3744685 h 6470468"/>
                    <a:gd name="connsiteX67" fmla="*/ 2891155 w 4458789"/>
                    <a:gd name="connsiteY67" fmla="*/ 3215186 h 6470468"/>
                    <a:gd name="connsiteX68" fmla="*/ 2772547 w 4458789"/>
                    <a:gd name="connsiteY68" fmla="*/ 3039972 h 6470468"/>
                    <a:gd name="connsiteX69" fmla="*/ 2704284 w 4458789"/>
                    <a:gd name="connsiteY69" fmla="*/ 2897097 h 6470468"/>
                    <a:gd name="connsiteX70" fmla="*/ 2508069 w 4458789"/>
                    <a:gd name="connsiteY70" fmla="*/ 2717074 h 6470468"/>
                    <a:gd name="connsiteX71" fmla="*/ 2638698 w 4458789"/>
                    <a:gd name="connsiteY71" fmla="*/ 2577737 h 6470468"/>
                    <a:gd name="connsiteX72" fmla="*/ 2978332 w 4458789"/>
                    <a:gd name="connsiteY72" fmla="*/ 2333897 h 6470468"/>
                    <a:gd name="connsiteX73" fmla="*/ 2987040 w 4458789"/>
                    <a:gd name="connsiteY73" fmla="*/ 2159725 h 6470468"/>
                    <a:gd name="connsiteX74" fmla="*/ 3344092 w 4458789"/>
                    <a:gd name="connsiteY74" fmla="*/ 1672045 h 6470468"/>
                    <a:gd name="connsiteX75" fmla="*/ 3544389 w 4458789"/>
                    <a:gd name="connsiteY75" fmla="*/ 1863634 h 6470468"/>
                    <a:gd name="connsiteX76" fmla="*/ 3962400 w 4458789"/>
                    <a:gd name="connsiteY76" fmla="*/ 1419497 h 6470468"/>
                    <a:gd name="connsiteX77" fmla="*/ 4458789 w 4458789"/>
                    <a:gd name="connsiteY77" fmla="*/ 374468 h 6470468"/>
                    <a:gd name="connsiteX78" fmla="*/ 4415246 w 4458789"/>
                    <a:gd name="connsiteY78" fmla="*/ 0 h 6470468"/>
                    <a:gd name="connsiteX79" fmla="*/ 17418 w 4458789"/>
                    <a:gd name="connsiteY79" fmla="*/ 17417 h 6470468"/>
                    <a:gd name="connsiteX80" fmla="*/ 0 w 4458789"/>
                    <a:gd name="connsiteY80"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679269 w 4458789"/>
                    <a:gd name="connsiteY32" fmla="*/ 2804160 h 6470468"/>
                    <a:gd name="connsiteX33" fmla="*/ 892947 w 4458789"/>
                    <a:gd name="connsiteY33" fmla="*/ 2798672 h 6470468"/>
                    <a:gd name="connsiteX34" fmla="*/ 911997 w 4458789"/>
                    <a:gd name="connsiteY34" fmla="*/ 2747872 h 6470468"/>
                    <a:gd name="connsiteX35" fmla="*/ 937351 w 4458789"/>
                    <a:gd name="connsiteY35" fmla="*/ 2730546 h 6470468"/>
                    <a:gd name="connsiteX36" fmla="*/ 1008834 w 4458789"/>
                    <a:gd name="connsiteY36" fmla="*/ 2698659 h 6470468"/>
                    <a:gd name="connsiteX37" fmla="*/ 1085034 w 4458789"/>
                    <a:gd name="connsiteY37" fmla="*/ 2592297 h 6470468"/>
                    <a:gd name="connsiteX38" fmla="*/ 1174841 w 4458789"/>
                    <a:gd name="connsiteY38" fmla="*/ 2532652 h 6470468"/>
                    <a:gd name="connsiteX39" fmla="*/ 1256484 w 4458789"/>
                    <a:gd name="connsiteY39" fmla="*/ 2501809 h 6470468"/>
                    <a:gd name="connsiteX40" fmla="*/ 1404122 w 4458789"/>
                    <a:gd name="connsiteY40" fmla="*/ 2358934 h 6470468"/>
                    <a:gd name="connsiteX41" fmla="*/ 1518512 w 4458789"/>
                    <a:gd name="connsiteY41" fmla="*/ 2368913 h 6470468"/>
                    <a:gd name="connsiteX42" fmla="*/ 1584598 w 4458789"/>
                    <a:gd name="connsiteY42" fmla="*/ 2464298 h 6470468"/>
                    <a:gd name="connsiteX43" fmla="*/ 1431109 w 4458789"/>
                    <a:gd name="connsiteY43" fmla="*/ 2627222 h 6470468"/>
                    <a:gd name="connsiteX44" fmla="*/ 1393372 w 4458789"/>
                    <a:gd name="connsiteY44" fmla="*/ 2647405 h 6470468"/>
                    <a:gd name="connsiteX45" fmla="*/ 1404983 w 4458789"/>
                    <a:gd name="connsiteY45" fmla="*/ 2708456 h 6470468"/>
                    <a:gd name="connsiteX46" fmla="*/ 1454922 w 4458789"/>
                    <a:gd name="connsiteY46" fmla="*/ 2736759 h 6470468"/>
                    <a:gd name="connsiteX47" fmla="*/ 1448572 w 4458789"/>
                    <a:gd name="connsiteY47" fmla="*/ 2774859 h 6470468"/>
                    <a:gd name="connsiteX48" fmla="*/ 1357675 w 4458789"/>
                    <a:gd name="connsiteY48" fmla="*/ 2829515 h 6470468"/>
                    <a:gd name="connsiteX49" fmla="*/ 1394597 w 4458789"/>
                    <a:gd name="connsiteY49" fmla="*/ 2863759 h 6470468"/>
                    <a:gd name="connsiteX50" fmla="*/ 1550172 w 4458789"/>
                    <a:gd name="connsiteY50" fmla="*/ 2790734 h 6470468"/>
                    <a:gd name="connsiteX51" fmla="*/ 1651772 w 4458789"/>
                    <a:gd name="connsiteY51" fmla="*/ 2703422 h 6470468"/>
                    <a:gd name="connsiteX52" fmla="*/ 1810522 w 4458789"/>
                    <a:gd name="connsiteY52" fmla="*/ 2636747 h 6470468"/>
                    <a:gd name="connsiteX53" fmla="*/ 1908947 w 4458789"/>
                    <a:gd name="connsiteY53" fmla="*/ 2627222 h 6470468"/>
                    <a:gd name="connsiteX54" fmla="*/ 1952218 w 4458789"/>
                    <a:gd name="connsiteY54" fmla="*/ 2602275 h 6470468"/>
                    <a:gd name="connsiteX55" fmla="*/ 2020072 w 4458789"/>
                    <a:gd name="connsiteY55" fmla="*/ 2662147 h 6470468"/>
                    <a:gd name="connsiteX56" fmla="*/ 2089922 w 4458789"/>
                    <a:gd name="connsiteY56" fmla="*/ 2678022 h 6470468"/>
                    <a:gd name="connsiteX57" fmla="*/ 2164579 w 4458789"/>
                    <a:gd name="connsiteY57" fmla="*/ 2690902 h 6470468"/>
                    <a:gd name="connsiteX58" fmla="*/ 2115322 w 4458789"/>
                    <a:gd name="connsiteY58" fmla="*/ 2820897 h 6470468"/>
                    <a:gd name="connsiteX59" fmla="*/ 2011680 w 4458789"/>
                    <a:gd name="connsiteY59" fmla="*/ 2934788 h 6470468"/>
                    <a:gd name="connsiteX60" fmla="*/ 2194560 w 4458789"/>
                    <a:gd name="connsiteY60" fmla="*/ 3082834 h 6470468"/>
                    <a:gd name="connsiteX61" fmla="*/ 2394858 w 4458789"/>
                    <a:gd name="connsiteY61" fmla="*/ 3117668 h 6470468"/>
                    <a:gd name="connsiteX62" fmla="*/ 2377440 w 4458789"/>
                    <a:gd name="connsiteY62" fmla="*/ 3335383 h 6470468"/>
                    <a:gd name="connsiteX63" fmla="*/ 2377440 w 4458789"/>
                    <a:gd name="connsiteY63" fmla="*/ 3335383 h 6470468"/>
                    <a:gd name="connsiteX64" fmla="*/ 2333898 w 4458789"/>
                    <a:gd name="connsiteY64" fmla="*/ 3640183 h 6470468"/>
                    <a:gd name="connsiteX65" fmla="*/ 2290355 w 4458789"/>
                    <a:gd name="connsiteY65" fmla="*/ 3875314 h 6470468"/>
                    <a:gd name="connsiteX66" fmla="*/ 2595155 w 4458789"/>
                    <a:gd name="connsiteY66" fmla="*/ 3857897 h 6470468"/>
                    <a:gd name="connsiteX67" fmla="*/ 2891246 w 4458789"/>
                    <a:gd name="connsiteY67" fmla="*/ 3744685 h 6470468"/>
                    <a:gd name="connsiteX68" fmla="*/ 2891155 w 4458789"/>
                    <a:gd name="connsiteY68" fmla="*/ 3215186 h 6470468"/>
                    <a:gd name="connsiteX69" fmla="*/ 2772547 w 4458789"/>
                    <a:gd name="connsiteY69" fmla="*/ 3039972 h 6470468"/>
                    <a:gd name="connsiteX70" fmla="*/ 2704284 w 4458789"/>
                    <a:gd name="connsiteY70" fmla="*/ 2897097 h 6470468"/>
                    <a:gd name="connsiteX71" fmla="*/ 2508069 w 4458789"/>
                    <a:gd name="connsiteY71" fmla="*/ 2717074 h 6470468"/>
                    <a:gd name="connsiteX72" fmla="*/ 2638698 w 4458789"/>
                    <a:gd name="connsiteY72" fmla="*/ 2577737 h 6470468"/>
                    <a:gd name="connsiteX73" fmla="*/ 2978332 w 4458789"/>
                    <a:gd name="connsiteY73" fmla="*/ 2333897 h 6470468"/>
                    <a:gd name="connsiteX74" fmla="*/ 2987040 w 4458789"/>
                    <a:gd name="connsiteY74" fmla="*/ 2159725 h 6470468"/>
                    <a:gd name="connsiteX75" fmla="*/ 3344092 w 4458789"/>
                    <a:gd name="connsiteY75" fmla="*/ 1672045 h 6470468"/>
                    <a:gd name="connsiteX76" fmla="*/ 3544389 w 4458789"/>
                    <a:gd name="connsiteY76" fmla="*/ 1863634 h 6470468"/>
                    <a:gd name="connsiteX77" fmla="*/ 3962400 w 4458789"/>
                    <a:gd name="connsiteY77" fmla="*/ 1419497 h 6470468"/>
                    <a:gd name="connsiteX78" fmla="*/ 4458789 w 4458789"/>
                    <a:gd name="connsiteY78" fmla="*/ 374468 h 6470468"/>
                    <a:gd name="connsiteX79" fmla="*/ 4415246 w 4458789"/>
                    <a:gd name="connsiteY79" fmla="*/ 0 h 6470468"/>
                    <a:gd name="connsiteX80" fmla="*/ 17418 w 4458789"/>
                    <a:gd name="connsiteY80" fmla="*/ 17417 h 6470468"/>
                    <a:gd name="connsiteX81" fmla="*/ 0 w 4458789"/>
                    <a:gd name="connsiteY81"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679269 w 4458789"/>
                    <a:gd name="connsiteY32" fmla="*/ 2804160 h 6470468"/>
                    <a:gd name="connsiteX33" fmla="*/ 788172 w 4458789"/>
                    <a:gd name="connsiteY33" fmla="*/ 2711359 h 6470468"/>
                    <a:gd name="connsiteX34" fmla="*/ 892947 w 4458789"/>
                    <a:gd name="connsiteY34" fmla="*/ 2798672 h 6470468"/>
                    <a:gd name="connsiteX35" fmla="*/ 911997 w 4458789"/>
                    <a:gd name="connsiteY35" fmla="*/ 2747872 h 6470468"/>
                    <a:gd name="connsiteX36" fmla="*/ 937351 w 4458789"/>
                    <a:gd name="connsiteY36" fmla="*/ 2730546 h 6470468"/>
                    <a:gd name="connsiteX37" fmla="*/ 1008834 w 4458789"/>
                    <a:gd name="connsiteY37" fmla="*/ 2698659 h 6470468"/>
                    <a:gd name="connsiteX38" fmla="*/ 1085034 w 4458789"/>
                    <a:gd name="connsiteY38" fmla="*/ 2592297 h 6470468"/>
                    <a:gd name="connsiteX39" fmla="*/ 1174841 w 4458789"/>
                    <a:gd name="connsiteY39" fmla="*/ 2532652 h 6470468"/>
                    <a:gd name="connsiteX40" fmla="*/ 1256484 w 4458789"/>
                    <a:gd name="connsiteY40" fmla="*/ 2501809 h 6470468"/>
                    <a:gd name="connsiteX41" fmla="*/ 1404122 w 4458789"/>
                    <a:gd name="connsiteY41" fmla="*/ 2358934 h 6470468"/>
                    <a:gd name="connsiteX42" fmla="*/ 1518512 w 4458789"/>
                    <a:gd name="connsiteY42" fmla="*/ 2368913 h 6470468"/>
                    <a:gd name="connsiteX43" fmla="*/ 1584598 w 4458789"/>
                    <a:gd name="connsiteY43" fmla="*/ 2464298 h 6470468"/>
                    <a:gd name="connsiteX44" fmla="*/ 1431109 w 4458789"/>
                    <a:gd name="connsiteY44" fmla="*/ 2627222 h 6470468"/>
                    <a:gd name="connsiteX45" fmla="*/ 1393372 w 4458789"/>
                    <a:gd name="connsiteY45" fmla="*/ 2647405 h 6470468"/>
                    <a:gd name="connsiteX46" fmla="*/ 1404983 w 4458789"/>
                    <a:gd name="connsiteY46" fmla="*/ 2708456 h 6470468"/>
                    <a:gd name="connsiteX47" fmla="*/ 1454922 w 4458789"/>
                    <a:gd name="connsiteY47" fmla="*/ 2736759 h 6470468"/>
                    <a:gd name="connsiteX48" fmla="*/ 1448572 w 4458789"/>
                    <a:gd name="connsiteY48" fmla="*/ 2774859 h 6470468"/>
                    <a:gd name="connsiteX49" fmla="*/ 1357675 w 4458789"/>
                    <a:gd name="connsiteY49" fmla="*/ 2829515 h 6470468"/>
                    <a:gd name="connsiteX50" fmla="*/ 1394597 w 4458789"/>
                    <a:gd name="connsiteY50" fmla="*/ 2863759 h 6470468"/>
                    <a:gd name="connsiteX51" fmla="*/ 1550172 w 4458789"/>
                    <a:gd name="connsiteY51" fmla="*/ 2790734 h 6470468"/>
                    <a:gd name="connsiteX52" fmla="*/ 1651772 w 4458789"/>
                    <a:gd name="connsiteY52" fmla="*/ 2703422 h 6470468"/>
                    <a:gd name="connsiteX53" fmla="*/ 1810522 w 4458789"/>
                    <a:gd name="connsiteY53" fmla="*/ 2636747 h 6470468"/>
                    <a:gd name="connsiteX54" fmla="*/ 1908947 w 4458789"/>
                    <a:gd name="connsiteY54" fmla="*/ 2627222 h 6470468"/>
                    <a:gd name="connsiteX55" fmla="*/ 1952218 w 4458789"/>
                    <a:gd name="connsiteY55" fmla="*/ 2602275 h 6470468"/>
                    <a:gd name="connsiteX56" fmla="*/ 2020072 w 4458789"/>
                    <a:gd name="connsiteY56" fmla="*/ 2662147 h 6470468"/>
                    <a:gd name="connsiteX57" fmla="*/ 2089922 w 4458789"/>
                    <a:gd name="connsiteY57" fmla="*/ 2678022 h 6470468"/>
                    <a:gd name="connsiteX58" fmla="*/ 2164579 w 4458789"/>
                    <a:gd name="connsiteY58" fmla="*/ 2690902 h 6470468"/>
                    <a:gd name="connsiteX59" fmla="*/ 2115322 w 4458789"/>
                    <a:gd name="connsiteY59" fmla="*/ 2820897 h 6470468"/>
                    <a:gd name="connsiteX60" fmla="*/ 2011680 w 4458789"/>
                    <a:gd name="connsiteY60" fmla="*/ 2934788 h 6470468"/>
                    <a:gd name="connsiteX61" fmla="*/ 2194560 w 4458789"/>
                    <a:gd name="connsiteY61" fmla="*/ 3082834 h 6470468"/>
                    <a:gd name="connsiteX62" fmla="*/ 2394858 w 4458789"/>
                    <a:gd name="connsiteY62" fmla="*/ 3117668 h 6470468"/>
                    <a:gd name="connsiteX63" fmla="*/ 2377440 w 4458789"/>
                    <a:gd name="connsiteY63" fmla="*/ 3335383 h 6470468"/>
                    <a:gd name="connsiteX64" fmla="*/ 2377440 w 4458789"/>
                    <a:gd name="connsiteY64" fmla="*/ 3335383 h 6470468"/>
                    <a:gd name="connsiteX65" fmla="*/ 2333898 w 4458789"/>
                    <a:gd name="connsiteY65" fmla="*/ 3640183 h 6470468"/>
                    <a:gd name="connsiteX66" fmla="*/ 2290355 w 4458789"/>
                    <a:gd name="connsiteY66" fmla="*/ 3875314 h 6470468"/>
                    <a:gd name="connsiteX67" fmla="*/ 2595155 w 4458789"/>
                    <a:gd name="connsiteY67" fmla="*/ 3857897 h 6470468"/>
                    <a:gd name="connsiteX68" fmla="*/ 2891246 w 4458789"/>
                    <a:gd name="connsiteY68" fmla="*/ 3744685 h 6470468"/>
                    <a:gd name="connsiteX69" fmla="*/ 2891155 w 4458789"/>
                    <a:gd name="connsiteY69" fmla="*/ 3215186 h 6470468"/>
                    <a:gd name="connsiteX70" fmla="*/ 2772547 w 4458789"/>
                    <a:gd name="connsiteY70" fmla="*/ 3039972 h 6470468"/>
                    <a:gd name="connsiteX71" fmla="*/ 2704284 w 4458789"/>
                    <a:gd name="connsiteY71" fmla="*/ 2897097 h 6470468"/>
                    <a:gd name="connsiteX72" fmla="*/ 2508069 w 4458789"/>
                    <a:gd name="connsiteY72" fmla="*/ 2717074 h 6470468"/>
                    <a:gd name="connsiteX73" fmla="*/ 2638698 w 4458789"/>
                    <a:gd name="connsiteY73" fmla="*/ 2577737 h 6470468"/>
                    <a:gd name="connsiteX74" fmla="*/ 2978332 w 4458789"/>
                    <a:gd name="connsiteY74" fmla="*/ 2333897 h 6470468"/>
                    <a:gd name="connsiteX75" fmla="*/ 2987040 w 4458789"/>
                    <a:gd name="connsiteY75" fmla="*/ 2159725 h 6470468"/>
                    <a:gd name="connsiteX76" fmla="*/ 3344092 w 4458789"/>
                    <a:gd name="connsiteY76" fmla="*/ 1672045 h 6470468"/>
                    <a:gd name="connsiteX77" fmla="*/ 3544389 w 4458789"/>
                    <a:gd name="connsiteY77" fmla="*/ 1863634 h 6470468"/>
                    <a:gd name="connsiteX78" fmla="*/ 3962400 w 4458789"/>
                    <a:gd name="connsiteY78" fmla="*/ 1419497 h 6470468"/>
                    <a:gd name="connsiteX79" fmla="*/ 4458789 w 4458789"/>
                    <a:gd name="connsiteY79" fmla="*/ 374468 h 6470468"/>
                    <a:gd name="connsiteX80" fmla="*/ 4415246 w 4458789"/>
                    <a:gd name="connsiteY80" fmla="*/ 0 h 6470468"/>
                    <a:gd name="connsiteX81" fmla="*/ 17418 w 4458789"/>
                    <a:gd name="connsiteY81" fmla="*/ 17417 h 6470468"/>
                    <a:gd name="connsiteX82" fmla="*/ 0 w 4458789"/>
                    <a:gd name="connsiteY82"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679269 w 4458789"/>
                    <a:gd name="connsiteY32" fmla="*/ 2804160 h 6470468"/>
                    <a:gd name="connsiteX33" fmla="*/ 788172 w 4458789"/>
                    <a:gd name="connsiteY33" fmla="*/ 2711359 h 6470468"/>
                    <a:gd name="connsiteX34" fmla="*/ 892947 w 4458789"/>
                    <a:gd name="connsiteY34" fmla="*/ 2798672 h 6470468"/>
                    <a:gd name="connsiteX35" fmla="*/ 911997 w 4458789"/>
                    <a:gd name="connsiteY35" fmla="*/ 2747872 h 6470468"/>
                    <a:gd name="connsiteX36" fmla="*/ 937351 w 4458789"/>
                    <a:gd name="connsiteY36" fmla="*/ 2730546 h 6470468"/>
                    <a:gd name="connsiteX37" fmla="*/ 1008834 w 4458789"/>
                    <a:gd name="connsiteY37" fmla="*/ 2698659 h 6470468"/>
                    <a:gd name="connsiteX38" fmla="*/ 1085034 w 4458789"/>
                    <a:gd name="connsiteY38" fmla="*/ 2592297 h 6470468"/>
                    <a:gd name="connsiteX39" fmla="*/ 1174841 w 4458789"/>
                    <a:gd name="connsiteY39" fmla="*/ 2532652 h 6470468"/>
                    <a:gd name="connsiteX40" fmla="*/ 1256484 w 4458789"/>
                    <a:gd name="connsiteY40" fmla="*/ 2501809 h 6470468"/>
                    <a:gd name="connsiteX41" fmla="*/ 1404122 w 4458789"/>
                    <a:gd name="connsiteY41" fmla="*/ 2358934 h 6470468"/>
                    <a:gd name="connsiteX42" fmla="*/ 1518512 w 4458789"/>
                    <a:gd name="connsiteY42" fmla="*/ 2368913 h 6470468"/>
                    <a:gd name="connsiteX43" fmla="*/ 1584598 w 4458789"/>
                    <a:gd name="connsiteY43" fmla="*/ 2464298 h 6470468"/>
                    <a:gd name="connsiteX44" fmla="*/ 1431109 w 4458789"/>
                    <a:gd name="connsiteY44" fmla="*/ 2627222 h 6470468"/>
                    <a:gd name="connsiteX45" fmla="*/ 1393372 w 4458789"/>
                    <a:gd name="connsiteY45" fmla="*/ 2647405 h 6470468"/>
                    <a:gd name="connsiteX46" fmla="*/ 1404983 w 4458789"/>
                    <a:gd name="connsiteY46" fmla="*/ 2708456 h 6470468"/>
                    <a:gd name="connsiteX47" fmla="*/ 1454922 w 4458789"/>
                    <a:gd name="connsiteY47" fmla="*/ 2736759 h 6470468"/>
                    <a:gd name="connsiteX48" fmla="*/ 1448572 w 4458789"/>
                    <a:gd name="connsiteY48" fmla="*/ 2774859 h 6470468"/>
                    <a:gd name="connsiteX49" fmla="*/ 1357675 w 4458789"/>
                    <a:gd name="connsiteY49" fmla="*/ 2829515 h 6470468"/>
                    <a:gd name="connsiteX50" fmla="*/ 1394597 w 4458789"/>
                    <a:gd name="connsiteY50" fmla="*/ 2863759 h 6470468"/>
                    <a:gd name="connsiteX51" fmla="*/ 1550172 w 4458789"/>
                    <a:gd name="connsiteY51" fmla="*/ 2790734 h 6470468"/>
                    <a:gd name="connsiteX52" fmla="*/ 1651772 w 4458789"/>
                    <a:gd name="connsiteY52" fmla="*/ 2703422 h 6470468"/>
                    <a:gd name="connsiteX53" fmla="*/ 1810522 w 4458789"/>
                    <a:gd name="connsiteY53" fmla="*/ 2636747 h 6470468"/>
                    <a:gd name="connsiteX54" fmla="*/ 1908947 w 4458789"/>
                    <a:gd name="connsiteY54" fmla="*/ 2627222 h 6470468"/>
                    <a:gd name="connsiteX55" fmla="*/ 1952218 w 4458789"/>
                    <a:gd name="connsiteY55" fmla="*/ 2602275 h 6470468"/>
                    <a:gd name="connsiteX56" fmla="*/ 2020072 w 4458789"/>
                    <a:gd name="connsiteY56" fmla="*/ 2662147 h 6470468"/>
                    <a:gd name="connsiteX57" fmla="*/ 2089922 w 4458789"/>
                    <a:gd name="connsiteY57" fmla="*/ 2678022 h 6470468"/>
                    <a:gd name="connsiteX58" fmla="*/ 2164579 w 4458789"/>
                    <a:gd name="connsiteY58" fmla="*/ 2690902 h 6470468"/>
                    <a:gd name="connsiteX59" fmla="*/ 2115322 w 4458789"/>
                    <a:gd name="connsiteY59" fmla="*/ 2820897 h 6470468"/>
                    <a:gd name="connsiteX60" fmla="*/ 2011680 w 4458789"/>
                    <a:gd name="connsiteY60" fmla="*/ 2934788 h 6470468"/>
                    <a:gd name="connsiteX61" fmla="*/ 2194560 w 4458789"/>
                    <a:gd name="connsiteY61" fmla="*/ 3082834 h 6470468"/>
                    <a:gd name="connsiteX62" fmla="*/ 2394858 w 4458789"/>
                    <a:gd name="connsiteY62" fmla="*/ 3117668 h 6470468"/>
                    <a:gd name="connsiteX63" fmla="*/ 2377440 w 4458789"/>
                    <a:gd name="connsiteY63" fmla="*/ 3335383 h 6470468"/>
                    <a:gd name="connsiteX64" fmla="*/ 2377440 w 4458789"/>
                    <a:gd name="connsiteY64" fmla="*/ 3335383 h 6470468"/>
                    <a:gd name="connsiteX65" fmla="*/ 2333898 w 4458789"/>
                    <a:gd name="connsiteY65" fmla="*/ 3640183 h 6470468"/>
                    <a:gd name="connsiteX66" fmla="*/ 2290355 w 4458789"/>
                    <a:gd name="connsiteY66" fmla="*/ 3875314 h 6470468"/>
                    <a:gd name="connsiteX67" fmla="*/ 2595155 w 4458789"/>
                    <a:gd name="connsiteY67" fmla="*/ 3857897 h 6470468"/>
                    <a:gd name="connsiteX68" fmla="*/ 2891246 w 4458789"/>
                    <a:gd name="connsiteY68" fmla="*/ 3744685 h 6470468"/>
                    <a:gd name="connsiteX69" fmla="*/ 2891155 w 4458789"/>
                    <a:gd name="connsiteY69" fmla="*/ 3215186 h 6470468"/>
                    <a:gd name="connsiteX70" fmla="*/ 2772547 w 4458789"/>
                    <a:gd name="connsiteY70" fmla="*/ 3039972 h 6470468"/>
                    <a:gd name="connsiteX71" fmla="*/ 2704284 w 4458789"/>
                    <a:gd name="connsiteY71" fmla="*/ 2897097 h 6470468"/>
                    <a:gd name="connsiteX72" fmla="*/ 2508069 w 4458789"/>
                    <a:gd name="connsiteY72" fmla="*/ 2717074 h 6470468"/>
                    <a:gd name="connsiteX73" fmla="*/ 2638698 w 4458789"/>
                    <a:gd name="connsiteY73" fmla="*/ 2577737 h 6470468"/>
                    <a:gd name="connsiteX74" fmla="*/ 2978332 w 4458789"/>
                    <a:gd name="connsiteY74" fmla="*/ 2333897 h 6470468"/>
                    <a:gd name="connsiteX75" fmla="*/ 2987040 w 4458789"/>
                    <a:gd name="connsiteY75" fmla="*/ 2159725 h 6470468"/>
                    <a:gd name="connsiteX76" fmla="*/ 3344092 w 4458789"/>
                    <a:gd name="connsiteY76" fmla="*/ 1672045 h 6470468"/>
                    <a:gd name="connsiteX77" fmla="*/ 3544389 w 4458789"/>
                    <a:gd name="connsiteY77" fmla="*/ 1863634 h 6470468"/>
                    <a:gd name="connsiteX78" fmla="*/ 3962400 w 4458789"/>
                    <a:gd name="connsiteY78" fmla="*/ 1419497 h 6470468"/>
                    <a:gd name="connsiteX79" fmla="*/ 4458789 w 4458789"/>
                    <a:gd name="connsiteY79" fmla="*/ 374468 h 6470468"/>
                    <a:gd name="connsiteX80" fmla="*/ 4415246 w 4458789"/>
                    <a:gd name="connsiteY80" fmla="*/ 0 h 6470468"/>
                    <a:gd name="connsiteX81" fmla="*/ 17418 w 4458789"/>
                    <a:gd name="connsiteY81" fmla="*/ 17417 h 6470468"/>
                    <a:gd name="connsiteX82" fmla="*/ 0 w 4458789"/>
                    <a:gd name="connsiteY82"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679269 w 4458789"/>
                    <a:gd name="connsiteY32" fmla="*/ 2804160 h 6470468"/>
                    <a:gd name="connsiteX33" fmla="*/ 788172 w 4458789"/>
                    <a:gd name="connsiteY33" fmla="*/ 2711359 h 6470468"/>
                    <a:gd name="connsiteX34" fmla="*/ 865959 w 4458789"/>
                    <a:gd name="connsiteY34" fmla="*/ 2771684 h 6470468"/>
                    <a:gd name="connsiteX35" fmla="*/ 892947 w 4458789"/>
                    <a:gd name="connsiteY35" fmla="*/ 2798672 h 6470468"/>
                    <a:gd name="connsiteX36" fmla="*/ 911997 w 4458789"/>
                    <a:gd name="connsiteY36" fmla="*/ 2747872 h 6470468"/>
                    <a:gd name="connsiteX37" fmla="*/ 937351 w 4458789"/>
                    <a:gd name="connsiteY37" fmla="*/ 2730546 h 6470468"/>
                    <a:gd name="connsiteX38" fmla="*/ 1008834 w 4458789"/>
                    <a:gd name="connsiteY38" fmla="*/ 2698659 h 6470468"/>
                    <a:gd name="connsiteX39" fmla="*/ 1085034 w 4458789"/>
                    <a:gd name="connsiteY39" fmla="*/ 2592297 h 6470468"/>
                    <a:gd name="connsiteX40" fmla="*/ 1174841 w 4458789"/>
                    <a:gd name="connsiteY40" fmla="*/ 2532652 h 6470468"/>
                    <a:gd name="connsiteX41" fmla="*/ 1256484 w 4458789"/>
                    <a:gd name="connsiteY41" fmla="*/ 2501809 h 6470468"/>
                    <a:gd name="connsiteX42" fmla="*/ 1404122 w 4458789"/>
                    <a:gd name="connsiteY42" fmla="*/ 2358934 h 6470468"/>
                    <a:gd name="connsiteX43" fmla="*/ 1518512 w 4458789"/>
                    <a:gd name="connsiteY43" fmla="*/ 2368913 h 6470468"/>
                    <a:gd name="connsiteX44" fmla="*/ 1584598 w 4458789"/>
                    <a:gd name="connsiteY44" fmla="*/ 2464298 h 6470468"/>
                    <a:gd name="connsiteX45" fmla="*/ 1431109 w 4458789"/>
                    <a:gd name="connsiteY45" fmla="*/ 2627222 h 6470468"/>
                    <a:gd name="connsiteX46" fmla="*/ 1393372 w 4458789"/>
                    <a:gd name="connsiteY46" fmla="*/ 2647405 h 6470468"/>
                    <a:gd name="connsiteX47" fmla="*/ 1404983 w 4458789"/>
                    <a:gd name="connsiteY47" fmla="*/ 2708456 h 6470468"/>
                    <a:gd name="connsiteX48" fmla="*/ 1454922 w 4458789"/>
                    <a:gd name="connsiteY48" fmla="*/ 2736759 h 6470468"/>
                    <a:gd name="connsiteX49" fmla="*/ 1448572 w 4458789"/>
                    <a:gd name="connsiteY49" fmla="*/ 2774859 h 6470468"/>
                    <a:gd name="connsiteX50" fmla="*/ 1357675 w 4458789"/>
                    <a:gd name="connsiteY50" fmla="*/ 2829515 h 6470468"/>
                    <a:gd name="connsiteX51" fmla="*/ 1394597 w 4458789"/>
                    <a:gd name="connsiteY51" fmla="*/ 2863759 h 6470468"/>
                    <a:gd name="connsiteX52" fmla="*/ 1550172 w 4458789"/>
                    <a:gd name="connsiteY52" fmla="*/ 2790734 h 6470468"/>
                    <a:gd name="connsiteX53" fmla="*/ 1651772 w 4458789"/>
                    <a:gd name="connsiteY53" fmla="*/ 2703422 h 6470468"/>
                    <a:gd name="connsiteX54" fmla="*/ 1810522 w 4458789"/>
                    <a:gd name="connsiteY54" fmla="*/ 2636747 h 6470468"/>
                    <a:gd name="connsiteX55" fmla="*/ 1908947 w 4458789"/>
                    <a:gd name="connsiteY55" fmla="*/ 2627222 h 6470468"/>
                    <a:gd name="connsiteX56" fmla="*/ 1952218 w 4458789"/>
                    <a:gd name="connsiteY56" fmla="*/ 2602275 h 6470468"/>
                    <a:gd name="connsiteX57" fmla="*/ 2020072 w 4458789"/>
                    <a:gd name="connsiteY57" fmla="*/ 2662147 h 6470468"/>
                    <a:gd name="connsiteX58" fmla="*/ 2089922 w 4458789"/>
                    <a:gd name="connsiteY58" fmla="*/ 2678022 h 6470468"/>
                    <a:gd name="connsiteX59" fmla="*/ 2164579 w 4458789"/>
                    <a:gd name="connsiteY59" fmla="*/ 2690902 h 6470468"/>
                    <a:gd name="connsiteX60" fmla="*/ 2115322 w 4458789"/>
                    <a:gd name="connsiteY60" fmla="*/ 2820897 h 6470468"/>
                    <a:gd name="connsiteX61" fmla="*/ 2011680 w 4458789"/>
                    <a:gd name="connsiteY61" fmla="*/ 2934788 h 6470468"/>
                    <a:gd name="connsiteX62" fmla="*/ 2194560 w 4458789"/>
                    <a:gd name="connsiteY62" fmla="*/ 3082834 h 6470468"/>
                    <a:gd name="connsiteX63" fmla="*/ 2394858 w 4458789"/>
                    <a:gd name="connsiteY63" fmla="*/ 3117668 h 6470468"/>
                    <a:gd name="connsiteX64" fmla="*/ 2377440 w 4458789"/>
                    <a:gd name="connsiteY64" fmla="*/ 3335383 h 6470468"/>
                    <a:gd name="connsiteX65" fmla="*/ 2377440 w 4458789"/>
                    <a:gd name="connsiteY65" fmla="*/ 3335383 h 6470468"/>
                    <a:gd name="connsiteX66" fmla="*/ 2333898 w 4458789"/>
                    <a:gd name="connsiteY66" fmla="*/ 3640183 h 6470468"/>
                    <a:gd name="connsiteX67" fmla="*/ 2290355 w 4458789"/>
                    <a:gd name="connsiteY67" fmla="*/ 3875314 h 6470468"/>
                    <a:gd name="connsiteX68" fmla="*/ 2595155 w 4458789"/>
                    <a:gd name="connsiteY68" fmla="*/ 3857897 h 6470468"/>
                    <a:gd name="connsiteX69" fmla="*/ 2891246 w 4458789"/>
                    <a:gd name="connsiteY69" fmla="*/ 3744685 h 6470468"/>
                    <a:gd name="connsiteX70" fmla="*/ 2891155 w 4458789"/>
                    <a:gd name="connsiteY70" fmla="*/ 3215186 h 6470468"/>
                    <a:gd name="connsiteX71" fmla="*/ 2772547 w 4458789"/>
                    <a:gd name="connsiteY71" fmla="*/ 3039972 h 6470468"/>
                    <a:gd name="connsiteX72" fmla="*/ 2704284 w 4458789"/>
                    <a:gd name="connsiteY72" fmla="*/ 2897097 h 6470468"/>
                    <a:gd name="connsiteX73" fmla="*/ 2508069 w 4458789"/>
                    <a:gd name="connsiteY73" fmla="*/ 2717074 h 6470468"/>
                    <a:gd name="connsiteX74" fmla="*/ 2638698 w 4458789"/>
                    <a:gd name="connsiteY74" fmla="*/ 2577737 h 6470468"/>
                    <a:gd name="connsiteX75" fmla="*/ 2978332 w 4458789"/>
                    <a:gd name="connsiteY75" fmla="*/ 2333897 h 6470468"/>
                    <a:gd name="connsiteX76" fmla="*/ 2987040 w 4458789"/>
                    <a:gd name="connsiteY76" fmla="*/ 2159725 h 6470468"/>
                    <a:gd name="connsiteX77" fmla="*/ 3344092 w 4458789"/>
                    <a:gd name="connsiteY77" fmla="*/ 1672045 h 6470468"/>
                    <a:gd name="connsiteX78" fmla="*/ 3544389 w 4458789"/>
                    <a:gd name="connsiteY78" fmla="*/ 1863634 h 6470468"/>
                    <a:gd name="connsiteX79" fmla="*/ 3962400 w 4458789"/>
                    <a:gd name="connsiteY79" fmla="*/ 1419497 h 6470468"/>
                    <a:gd name="connsiteX80" fmla="*/ 4458789 w 4458789"/>
                    <a:gd name="connsiteY80" fmla="*/ 374468 h 6470468"/>
                    <a:gd name="connsiteX81" fmla="*/ 4415246 w 4458789"/>
                    <a:gd name="connsiteY81" fmla="*/ 0 h 6470468"/>
                    <a:gd name="connsiteX82" fmla="*/ 17418 w 4458789"/>
                    <a:gd name="connsiteY82" fmla="*/ 17417 h 6470468"/>
                    <a:gd name="connsiteX83" fmla="*/ 0 w 4458789"/>
                    <a:gd name="connsiteY83"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722132 w 4458789"/>
                    <a:gd name="connsiteY32" fmla="*/ 2794635 h 6470468"/>
                    <a:gd name="connsiteX33" fmla="*/ 788172 w 4458789"/>
                    <a:gd name="connsiteY33" fmla="*/ 2711359 h 6470468"/>
                    <a:gd name="connsiteX34" fmla="*/ 865959 w 4458789"/>
                    <a:gd name="connsiteY34" fmla="*/ 2771684 h 6470468"/>
                    <a:gd name="connsiteX35" fmla="*/ 892947 w 4458789"/>
                    <a:gd name="connsiteY35" fmla="*/ 2798672 h 6470468"/>
                    <a:gd name="connsiteX36" fmla="*/ 911997 w 4458789"/>
                    <a:gd name="connsiteY36" fmla="*/ 2747872 h 6470468"/>
                    <a:gd name="connsiteX37" fmla="*/ 937351 w 4458789"/>
                    <a:gd name="connsiteY37" fmla="*/ 2730546 h 6470468"/>
                    <a:gd name="connsiteX38" fmla="*/ 1008834 w 4458789"/>
                    <a:gd name="connsiteY38" fmla="*/ 2698659 h 6470468"/>
                    <a:gd name="connsiteX39" fmla="*/ 1085034 w 4458789"/>
                    <a:gd name="connsiteY39" fmla="*/ 2592297 h 6470468"/>
                    <a:gd name="connsiteX40" fmla="*/ 1174841 w 4458789"/>
                    <a:gd name="connsiteY40" fmla="*/ 2532652 h 6470468"/>
                    <a:gd name="connsiteX41" fmla="*/ 1256484 w 4458789"/>
                    <a:gd name="connsiteY41" fmla="*/ 2501809 h 6470468"/>
                    <a:gd name="connsiteX42" fmla="*/ 1404122 w 4458789"/>
                    <a:gd name="connsiteY42" fmla="*/ 2358934 h 6470468"/>
                    <a:gd name="connsiteX43" fmla="*/ 1518512 w 4458789"/>
                    <a:gd name="connsiteY43" fmla="*/ 2368913 h 6470468"/>
                    <a:gd name="connsiteX44" fmla="*/ 1584598 w 4458789"/>
                    <a:gd name="connsiteY44" fmla="*/ 2464298 h 6470468"/>
                    <a:gd name="connsiteX45" fmla="*/ 1431109 w 4458789"/>
                    <a:gd name="connsiteY45" fmla="*/ 2627222 h 6470468"/>
                    <a:gd name="connsiteX46" fmla="*/ 1393372 w 4458789"/>
                    <a:gd name="connsiteY46" fmla="*/ 2647405 h 6470468"/>
                    <a:gd name="connsiteX47" fmla="*/ 1404983 w 4458789"/>
                    <a:gd name="connsiteY47" fmla="*/ 2708456 h 6470468"/>
                    <a:gd name="connsiteX48" fmla="*/ 1454922 w 4458789"/>
                    <a:gd name="connsiteY48" fmla="*/ 2736759 h 6470468"/>
                    <a:gd name="connsiteX49" fmla="*/ 1448572 w 4458789"/>
                    <a:gd name="connsiteY49" fmla="*/ 2774859 h 6470468"/>
                    <a:gd name="connsiteX50" fmla="*/ 1357675 w 4458789"/>
                    <a:gd name="connsiteY50" fmla="*/ 2829515 h 6470468"/>
                    <a:gd name="connsiteX51" fmla="*/ 1394597 w 4458789"/>
                    <a:gd name="connsiteY51" fmla="*/ 2863759 h 6470468"/>
                    <a:gd name="connsiteX52" fmla="*/ 1550172 w 4458789"/>
                    <a:gd name="connsiteY52" fmla="*/ 2790734 h 6470468"/>
                    <a:gd name="connsiteX53" fmla="*/ 1651772 w 4458789"/>
                    <a:gd name="connsiteY53" fmla="*/ 2703422 h 6470468"/>
                    <a:gd name="connsiteX54" fmla="*/ 1810522 w 4458789"/>
                    <a:gd name="connsiteY54" fmla="*/ 2636747 h 6470468"/>
                    <a:gd name="connsiteX55" fmla="*/ 1908947 w 4458789"/>
                    <a:gd name="connsiteY55" fmla="*/ 2627222 h 6470468"/>
                    <a:gd name="connsiteX56" fmla="*/ 1952218 w 4458789"/>
                    <a:gd name="connsiteY56" fmla="*/ 2602275 h 6470468"/>
                    <a:gd name="connsiteX57" fmla="*/ 2020072 w 4458789"/>
                    <a:gd name="connsiteY57" fmla="*/ 2662147 h 6470468"/>
                    <a:gd name="connsiteX58" fmla="*/ 2089922 w 4458789"/>
                    <a:gd name="connsiteY58" fmla="*/ 2678022 h 6470468"/>
                    <a:gd name="connsiteX59" fmla="*/ 2164579 w 4458789"/>
                    <a:gd name="connsiteY59" fmla="*/ 2690902 h 6470468"/>
                    <a:gd name="connsiteX60" fmla="*/ 2115322 w 4458789"/>
                    <a:gd name="connsiteY60" fmla="*/ 2820897 h 6470468"/>
                    <a:gd name="connsiteX61" fmla="*/ 2011680 w 4458789"/>
                    <a:gd name="connsiteY61" fmla="*/ 2934788 h 6470468"/>
                    <a:gd name="connsiteX62" fmla="*/ 2194560 w 4458789"/>
                    <a:gd name="connsiteY62" fmla="*/ 3082834 h 6470468"/>
                    <a:gd name="connsiteX63" fmla="*/ 2394858 w 4458789"/>
                    <a:gd name="connsiteY63" fmla="*/ 3117668 h 6470468"/>
                    <a:gd name="connsiteX64" fmla="*/ 2377440 w 4458789"/>
                    <a:gd name="connsiteY64" fmla="*/ 3335383 h 6470468"/>
                    <a:gd name="connsiteX65" fmla="*/ 2377440 w 4458789"/>
                    <a:gd name="connsiteY65" fmla="*/ 3335383 h 6470468"/>
                    <a:gd name="connsiteX66" fmla="*/ 2333898 w 4458789"/>
                    <a:gd name="connsiteY66" fmla="*/ 3640183 h 6470468"/>
                    <a:gd name="connsiteX67" fmla="*/ 2290355 w 4458789"/>
                    <a:gd name="connsiteY67" fmla="*/ 3875314 h 6470468"/>
                    <a:gd name="connsiteX68" fmla="*/ 2595155 w 4458789"/>
                    <a:gd name="connsiteY68" fmla="*/ 3857897 h 6470468"/>
                    <a:gd name="connsiteX69" fmla="*/ 2891246 w 4458789"/>
                    <a:gd name="connsiteY69" fmla="*/ 3744685 h 6470468"/>
                    <a:gd name="connsiteX70" fmla="*/ 2891155 w 4458789"/>
                    <a:gd name="connsiteY70" fmla="*/ 3215186 h 6470468"/>
                    <a:gd name="connsiteX71" fmla="*/ 2772547 w 4458789"/>
                    <a:gd name="connsiteY71" fmla="*/ 3039972 h 6470468"/>
                    <a:gd name="connsiteX72" fmla="*/ 2704284 w 4458789"/>
                    <a:gd name="connsiteY72" fmla="*/ 2897097 h 6470468"/>
                    <a:gd name="connsiteX73" fmla="*/ 2508069 w 4458789"/>
                    <a:gd name="connsiteY73" fmla="*/ 2717074 h 6470468"/>
                    <a:gd name="connsiteX74" fmla="*/ 2638698 w 4458789"/>
                    <a:gd name="connsiteY74" fmla="*/ 2577737 h 6470468"/>
                    <a:gd name="connsiteX75" fmla="*/ 2978332 w 4458789"/>
                    <a:gd name="connsiteY75" fmla="*/ 2333897 h 6470468"/>
                    <a:gd name="connsiteX76" fmla="*/ 2987040 w 4458789"/>
                    <a:gd name="connsiteY76" fmla="*/ 2159725 h 6470468"/>
                    <a:gd name="connsiteX77" fmla="*/ 3344092 w 4458789"/>
                    <a:gd name="connsiteY77" fmla="*/ 1672045 h 6470468"/>
                    <a:gd name="connsiteX78" fmla="*/ 3544389 w 4458789"/>
                    <a:gd name="connsiteY78" fmla="*/ 1863634 h 6470468"/>
                    <a:gd name="connsiteX79" fmla="*/ 3962400 w 4458789"/>
                    <a:gd name="connsiteY79" fmla="*/ 1419497 h 6470468"/>
                    <a:gd name="connsiteX80" fmla="*/ 4458789 w 4458789"/>
                    <a:gd name="connsiteY80" fmla="*/ 374468 h 6470468"/>
                    <a:gd name="connsiteX81" fmla="*/ 4415246 w 4458789"/>
                    <a:gd name="connsiteY81" fmla="*/ 0 h 6470468"/>
                    <a:gd name="connsiteX82" fmla="*/ 17418 w 4458789"/>
                    <a:gd name="connsiteY82" fmla="*/ 17417 h 6470468"/>
                    <a:gd name="connsiteX83" fmla="*/ 0 w 4458789"/>
                    <a:gd name="connsiteY83"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722132 w 4458789"/>
                    <a:gd name="connsiteY32" fmla="*/ 2794635 h 6470468"/>
                    <a:gd name="connsiteX33" fmla="*/ 748484 w 4458789"/>
                    <a:gd name="connsiteY33" fmla="*/ 2738347 h 6470468"/>
                    <a:gd name="connsiteX34" fmla="*/ 788172 w 4458789"/>
                    <a:gd name="connsiteY34" fmla="*/ 2711359 h 6470468"/>
                    <a:gd name="connsiteX35" fmla="*/ 865959 w 4458789"/>
                    <a:gd name="connsiteY35" fmla="*/ 2771684 h 6470468"/>
                    <a:gd name="connsiteX36" fmla="*/ 892947 w 4458789"/>
                    <a:gd name="connsiteY36" fmla="*/ 2798672 h 6470468"/>
                    <a:gd name="connsiteX37" fmla="*/ 911997 w 4458789"/>
                    <a:gd name="connsiteY37" fmla="*/ 2747872 h 6470468"/>
                    <a:gd name="connsiteX38" fmla="*/ 937351 w 4458789"/>
                    <a:gd name="connsiteY38" fmla="*/ 2730546 h 6470468"/>
                    <a:gd name="connsiteX39" fmla="*/ 1008834 w 4458789"/>
                    <a:gd name="connsiteY39" fmla="*/ 2698659 h 6470468"/>
                    <a:gd name="connsiteX40" fmla="*/ 1085034 w 4458789"/>
                    <a:gd name="connsiteY40" fmla="*/ 2592297 h 6470468"/>
                    <a:gd name="connsiteX41" fmla="*/ 1174841 w 4458789"/>
                    <a:gd name="connsiteY41" fmla="*/ 2532652 h 6470468"/>
                    <a:gd name="connsiteX42" fmla="*/ 1256484 w 4458789"/>
                    <a:gd name="connsiteY42" fmla="*/ 2501809 h 6470468"/>
                    <a:gd name="connsiteX43" fmla="*/ 1404122 w 4458789"/>
                    <a:gd name="connsiteY43" fmla="*/ 2358934 h 6470468"/>
                    <a:gd name="connsiteX44" fmla="*/ 1518512 w 4458789"/>
                    <a:gd name="connsiteY44" fmla="*/ 2368913 h 6470468"/>
                    <a:gd name="connsiteX45" fmla="*/ 1584598 w 4458789"/>
                    <a:gd name="connsiteY45" fmla="*/ 2464298 h 6470468"/>
                    <a:gd name="connsiteX46" fmla="*/ 1431109 w 4458789"/>
                    <a:gd name="connsiteY46" fmla="*/ 2627222 h 6470468"/>
                    <a:gd name="connsiteX47" fmla="*/ 1393372 w 4458789"/>
                    <a:gd name="connsiteY47" fmla="*/ 2647405 h 6470468"/>
                    <a:gd name="connsiteX48" fmla="*/ 1404983 w 4458789"/>
                    <a:gd name="connsiteY48" fmla="*/ 2708456 h 6470468"/>
                    <a:gd name="connsiteX49" fmla="*/ 1454922 w 4458789"/>
                    <a:gd name="connsiteY49" fmla="*/ 2736759 h 6470468"/>
                    <a:gd name="connsiteX50" fmla="*/ 1448572 w 4458789"/>
                    <a:gd name="connsiteY50" fmla="*/ 2774859 h 6470468"/>
                    <a:gd name="connsiteX51" fmla="*/ 1357675 w 4458789"/>
                    <a:gd name="connsiteY51" fmla="*/ 2829515 h 6470468"/>
                    <a:gd name="connsiteX52" fmla="*/ 1394597 w 4458789"/>
                    <a:gd name="connsiteY52" fmla="*/ 2863759 h 6470468"/>
                    <a:gd name="connsiteX53" fmla="*/ 1550172 w 4458789"/>
                    <a:gd name="connsiteY53" fmla="*/ 2790734 h 6470468"/>
                    <a:gd name="connsiteX54" fmla="*/ 1651772 w 4458789"/>
                    <a:gd name="connsiteY54" fmla="*/ 2703422 h 6470468"/>
                    <a:gd name="connsiteX55" fmla="*/ 1810522 w 4458789"/>
                    <a:gd name="connsiteY55" fmla="*/ 2636747 h 6470468"/>
                    <a:gd name="connsiteX56" fmla="*/ 1908947 w 4458789"/>
                    <a:gd name="connsiteY56" fmla="*/ 2627222 h 6470468"/>
                    <a:gd name="connsiteX57" fmla="*/ 1952218 w 4458789"/>
                    <a:gd name="connsiteY57" fmla="*/ 2602275 h 6470468"/>
                    <a:gd name="connsiteX58" fmla="*/ 2020072 w 4458789"/>
                    <a:gd name="connsiteY58" fmla="*/ 2662147 h 6470468"/>
                    <a:gd name="connsiteX59" fmla="*/ 2089922 w 4458789"/>
                    <a:gd name="connsiteY59" fmla="*/ 2678022 h 6470468"/>
                    <a:gd name="connsiteX60" fmla="*/ 2164579 w 4458789"/>
                    <a:gd name="connsiteY60" fmla="*/ 2690902 h 6470468"/>
                    <a:gd name="connsiteX61" fmla="*/ 2115322 w 4458789"/>
                    <a:gd name="connsiteY61" fmla="*/ 2820897 h 6470468"/>
                    <a:gd name="connsiteX62" fmla="*/ 2011680 w 4458789"/>
                    <a:gd name="connsiteY62" fmla="*/ 2934788 h 6470468"/>
                    <a:gd name="connsiteX63" fmla="*/ 2194560 w 4458789"/>
                    <a:gd name="connsiteY63" fmla="*/ 3082834 h 6470468"/>
                    <a:gd name="connsiteX64" fmla="*/ 2394858 w 4458789"/>
                    <a:gd name="connsiteY64" fmla="*/ 3117668 h 6470468"/>
                    <a:gd name="connsiteX65" fmla="*/ 2377440 w 4458789"/>
                    <a:gd name="connsiteY65" fmla="*/ 3335383 h 6470468"/>
                    <a:gd name="connsiteX66" fmla="*/ 2377440 w 4458789"/>
                    <a:gd name="connsiteY66" fmla="*/ 3335383 h 6470468"/>
                    <a:gd name="connsiteX67" fmla="*/ 2333898 w 4458789"/>
                    <a:gd name="connsiteY67" fmla="*/ 3640183 h 6470468"/>
                    <a:gd name="connsiteX68" fmla="*/ 2290355 w 4458789"/>
                    <a:gd name="connsiteY68" fmla="*/ 3875314 h 6470468"/>
                    <a:gd name="connsiteX69" fmla="*/ 2595155 w 4458789"/>
                    <a:gd name="connsiteY69" fmla="*/ 3857897 h 6470468"/>
                    <a:gd name="connsiteX70" fmla="*/ 2891246 w 4458789"/>
                    <a:gd name="connsiteY70" fmla="*/ 3744685 h 6470468"/>
                    <a:gd name="connsiteX71" fmla="*/ 2891155 w 4458789"/>
                    <a:gd name="connsiteY71" fmla="*/ 3215186 h 6470468"/>
                    <a:gd name="connsiteX72" fmla="*/ 2772547 w 4458789"/>
                    <a:gd name="connsiteY72" fmla="*/ 3039972 h 6470468"/>
                    <a:gd name="connsiteX73" fmla="*/ 2704284 w 4458789"/>
                    <a:gd name="connsiteY73" fmla="*/ 2897097 h 6470468"/>
                    <a:gd name="connsiteX74" fmla="*/ 2508069 w 4458789"/>
                    <a:gd name="connsiteY74" fmla="*/ 2717074 h 6470468"/>
                    <a:gd name="connsiteX75" fmla="*/ 2638698 w 4458789"/>
                    <a:gd name="connsiteY75" fmla="*/ 2577737 h 6470468"/>
                    <a:gd name="connsiteX76" fmla="*/ 2978332 w 4458789"/>
                    <a:gd name="connsiteY76" fmla="*/ 2333897 h 6470468"/>
                    <a:gd name="connsiteX77" fmla="*/ 2987040 w 4458789"/>
                    <a:gd name="connsiteY77" fmla="*/ 2159725 h 6470468"/>
                    <a:gd name="connsiteX78" fmla="*/ 3344092 w 4458789"/>
                    <a:gd name="connsiteY78" fmla="*/ 1672045 h 6470468"/>
                    <a:gd name="connsiteX79" fmla="*/ 3544389 w 4458789"/>
                    <a:gd name="connsiteY79" fmla="*/ 1863634 h 6470468"/>
                    <a:gd name="connsiteX80" fmla="*/ 3962400 w 4458789"/>
                    <a:gd name="connsiteY80" fmla="*/ 1419497 h 6470468"/>
                    <a:gd name="connsiteX81" fmla="*/ 4458789 w 4458789"/>
                    <a:gd name="connsiteY81" fmla="*/ 374468 h 6470468"/>
                    <a:gd name="connsiteX82" fmla="*/ 4415246 w 4458789"/>
                    <a:gd name="connsiteY82" fmla="*/ 0 h 6470468"/>
                    <a:gd name="connsiteX83" fmla="*/ 17418 w 4458789"/>
                    <a:gd name="connsiteY83" fmla="*/ 17417 h 6470468"/>
                    <a:gd name="connsiteX84" fmla="*/ 0 w 4458789"/>
                    <a:gd name="connsiteY84"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708797 w 4458789"/>
                    <a:gd name="connsiteY32" fmla="*/ 2852647 h 6470468"/>
                    <a:gd name="connsiteX33" fmla="*/ 722132 w 4458789"/>
                    <a:gd name="connsiteY33" fmla="*/ 2794635 h 6470468"/>
                    <a:gd name="connsiteX34" fmla="*/ 748484 w 4458789"/>
                    <a:gd name="connsiteY34" fmla="*/ 2738347 h 6470468"/>
                    <a:gd name="connsiteX35" fmla="*/ 788172 w 4458789"/>
                    <a:gd name="connsiteY35" fmla="*/ 2711359 h 6470468"/>
                    <a:gd name="connsiteX36" fmla="*/ 865959 w 4458789"/>
                    <a:gd name="connsiteY36" fmla="*/ 2771684 h 6470468"/>
                    <a:gd name="connsiteX37" fmla="*/ 892947 w 4458789"/>
                    <a:gd name="connsiteY37" fmla="*/ 2798672 h 6470468"/>
                    <a:gd name="connsiteX38" fmla="*/ 911997 w 4458789"/>
                    <a:gd name="connsiteY38" fmla="*/ 2747872 h 6470468"/>
                    <a:gd name="connsiteX39" fmla="*/ 937351 w 4458789"/>
                    <a:gd name="connsiteY39" fmla="*/ 2730546 h 6470468"/>
                    <a:gd name="connsiteX40" fmla="*/ 1008834 w 4458789"/>
                    <a:gd name="connsiteY40" fmla="*/ 2698659 h 6470468"/>
                    <a:gd name="connsiteX41" fmla="*/ 1085034 w 4458789"/>
                    <a:gd name="connsiteY41" fmla="*/ 2592297 h 6470468"/>
                    <a:gd name="connsiteX42" fmla="*/ 1174841 w 4458789"/>
                    <a:gd name="connsiteY42" fmla="*/ 2532652 h 6470468"/>
                    <a:gd name="connsiteX43" fmla="*/ 1256484 w 4458789"/>
                    <a:gd name="connsiteY43" fmla="*/ 2501809 h 6470468"/>
                    <a:gd name="connsiteX44" fmla="*/ 1404122 w 4458789"/>
                    <a:gd name="connsiteY44" fmla="*/ 2358934 h 6470468"/>
                    <a:gd name="connsiteX45" fmla="*/ 1518512 w 4458789"/>
                    <a:gd name="connsiteY45" fmla="*/ 2368913 h 6470468"/>
                    <a:gd name="connsiteX46" fmla="*/ 1584598 w 4458789"/>
                    <a:gd name="connsiteY46" fmla="*/ 2464298 h 6470468"/>
                    <a:gd name="connsiteX47" fmla="*/ 1431109 w 4458789"/>
                    <a:gd name="connsiteY47" fmla="*/ 2627222 h 6470468"/>
                    <a:gd name="connsiteX48" fmla="*/ 1393372 w 4458789"/>
                    <a:gd name="connsiteY48" fmla="*/ 2647405 h 6470468"/>
                    <a:gd name="connsiteX49" fmla="*/ 1404983 w 4458789"/>
                    <a:gd name="connsiteY49" fmla="*/ 2708456 h 6470468"/>
                    <a:gd name="connsiteX50" fmla="*/ 1454922 w 4458789"/>
                    <a:gd name="connsiteY50" fmla="*/ 2736759 h 6470468"/>
                    <a:gd name="connsiteX51" fmla="*/ 1448572 w 4458789"/>
                    <a:gd name="connsiteY51" fmla="*/ 2774859 h 6470468"/>
                    <a:gd name="connsiteX52" fmla="*/ 1357675 w 4458789"/>
                    <a:gd name="connsiteY52" fmla="*/ 2829515 h 6470468"/>
                    <a:gd name="connsiteX53" fmla="*/ 1394597 w 4458789"/>
                    <a:gd name="connsiteY53" fmla="*/ 2863759 h 6470468"/>
                    <a:gd name="connsiteX54" fmla="*/ 1550172 w 4458789"/>
                    <a:gd name="connsiteY54" fmla="*/ 2790734 h 6470468"/>
                    <a:gd name="connsiteX55" fmla="*/ 1651772 w 4458789"/>
                    <a:gd name="connsiteY55" fmla="*/ 2703422 h 6470468"/>
                    <a:gd name="connsiteX56" fmla="*/ 1810522 w 4458789"/>
                    <a:gd name="connsiteY56" fmla="*/ 2636747 h 6470468"/>
                    <a:gd name="connsiteX57" fmla="*/ 1908947 w 4458789"/>
                    <a:gd name="connsiteY57" fmla="*/ 2627222 h 6470468"/>
                    <a:gd name="connsiteX58" fmla="*/ 1952218 w 4458789"/>
                    <a:gd name="connsiteY58" fmla="*/ 2602275 h 6470468"/>
                    <a:gd name="connsiteX59" fmla="*/ 2020072 w 4458789"/>
                    <a:gd name="connsiteY59" fmla="*/ 2662147 h 6470468"/>
                    <a:gd name="connsiteX60" fmla="*/ 2089922 w 4458789"/>
                    <a:gd name="connsiteY60" fmla="*/ 2678022 h 6470468"/>
                    <a:gd name="connsiteX61" fmla="*/ 2164579 w 4458789"/>
                    <a:gd name="connsiteY61" fmla="*/ 2690902 h 6470468"/>
                    <a:gd name="connsiteX62" fmla="*/ 2115322 w 4458789"/>
                    <a:gd name="connsiteY62" fmla="*/ 2820897 h 6470468"/>
                    <a:gd name="connsiteX63" fmla="*/ 2011680 w 4458789"/>
                    <a:gd name="connsiteY63" fmla="*/ 2934788 h 6470468"/>
                    <a:gd name="connsiteX64" fmla="*/ 2194560 w 4458789"/>
                    <a:gd name="connsiteY64" fmla="*/ 3082834 h 6470468"/>
                    <a:gd name="connsiteX65" fmla="*/ 2394858 w 4458789"/>
                    <a:gd name="connsiteY65" fmla="*/ 3117668 h 6470468"/>
                    <a:gd name="connsiteX66" fmla="*/ 2377440 w 4458789"/>
                    <a:gd name="connsiteY66" fmla="*/ 3335383 h 6470468"/>
                    <a:gd name="connsiteX67" fmla="*/ 2377440 w 4458789"/>
                    <a:gd name="connsiteY67" fmla="*/ 3335383 h 6470468"/>
                    <a:gd name="connsiteX68" fmla="*/ 2333898 w 4458789"/>
                    <a:gd name="connsiteY68" fmla="*/ 3640183 h 6470468"/>
                    <a:gd name="connsiteX69" fmla="*/ 2290355 w 4458789"/>
                    <a:gd name="connsiteY69" fmla="*/ 3875314 h 6470468"/>
                    <a:gd name="connsiteX70" fmla="*/ 2595155 w 4458789"/>
                    <a:gd name="connsiteY70" fmla="*/ 3857897 h 6470468"/>
                    <a:gd name="connsiteX71" fmla="*/ 2891246 w 4458789"/>
                    <a:gd name="connsiteY71" fmla="*/ 3744685 h 6470468"/>
                    <a:gd name="connsiteX72" fmla="*/ 2891155 w 4458789"/>
                    <a:gd name="connsiteY72" fmla="*/ 3215186 h 6470468"/>
                    <a:gd name="connsiteX73" fmla="*/ 2772547 w 4458789"/>
                    <a:gd name="connsiteY73" fmla="*/ 3039972 h 6470468"/>
                    <a:gd name="connsiteX74" fmla="*/ 2704284 w 4458789"/>
                    <a:gd name="connsiteY74" fmla="*/ 2897097 h 6470468"/>
                    <a:gd name="connsiteX75" fmla="*/ 2508069 w 4458789"/>
                    <a:gd name="connsiteY75" fmla="*/ 2717074 h 6470468"/>
                    <a:gd name="connsiteX76" fmla="*/ 2638698 w 4458789"/>
                    <a:gd name="connsiteY76" fmla="*/ 2577737 h 6470468"/>
                    <a:gd name="connsiteX77" fmla="*/ 2978332 w 4458789"/>
                    <a:gd name="connsiteY77" fmla="*/ 2333897 h 6470468"/>
                    <a:gd name="connsiteX78" fmla="*/ 2987040 w 4458789"/>
                    <a:gd name="connsiteY78" fmla="*/ 2159725 h 6470468"/>
                    <a:gd name="connsiteX79" fmla="*/ 3344092 w 4458789"/>
                    <a:gd name="connsiteY79" fmla="*/ 1672045 h 6470468"/>
                    <a:gd name="connsiteX80" fmla="*/ 3544389 w 4458789"/>
                    <a:gd name="connsiteY80" fmla="*/ 1863634 h 6470468"/>
                    <a:gd name="connsiteX81" fmla="*/ 3962400 w 4458789"/>
                    <a:gd name="connsiteY81" fmla="*/ 1419497 h 6470468"/>
                    <a:gd name="connsiteX82" fmla="*/ 4458789 w 4458789"/>
                    <a:gd name="connsiteY82" fmla="*/ 374468 h 6470468"/>
                    <a:gd name="connsiteX83" fmla="*/ 4415246 w 4458789"/>
                    <a:gd name="connsiteY83" fmla="*/ 0 h 6470468"/>
                    <a:gd name="connsiteX84" fmla="*/ 17418 w 4458789"/>
                    <a:gd name="connsiteY84" fmla="*/ 17417 h 6470468"/>
                    <a:gd name="connsiteX85" fmla="*/ 0 w 4458789"/>
                    <a:gd name="connsiteY85"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708797 w 4458789"/>
                    <a:gd name="connsiteY32" fmla="*/ 2852647 h 6470468"/>
                    <a:gd name="connsiteX33" fmla="*/ 750707 w 4458789"/>
                    <a:gd name="connsiteY33" fmla="*/ 2804160 h 6470468"/>
                    <a:gd name="connsiteX34" fmla="*/ 748484 w 4458789"/>
                    <a:gd name="connsiteY34" fmla="*/ 2738347 h 6470468"/>
                    <a:gd name="connsiteX35" fmla="*/ 788172 w 4458789"/>
                    <a:gd name="connsiteY35" fmla="*/ 2711359 h 6470468"/>
                    <a:gd name="connsiteX36" fmla="*/ 865959 w 4458789"/>
                    <a:gd name="connsiteY36" fmla="*/ 2771684 h 6470468"/>
                    <a:gd name="connsiteX37" fmla="*/ 892947 w 4458789"/>
                    <a:gd name="connsiteY37" fmla="*/ 2798672 h 6470468"/>
                    <a:gd name="connsiteX38" fmla="*/ 911997 w 4458789"/>
                    <a:gd name="connsiteY38" fmla="*/ 2747872 h 6470468"/>
                    <a:gd name="connsiteX39" fmla="*/ 937351 w 4458789"/>
                    <a:gd name="connsiteY39" fmla="*/ 2730546 h 6470468"/>
                    <a:gd name="connsiteX40" fmla="*/ 1008834 w 4458789"/>
                    <a:gd name="connsiteY40" fmla="*/ 2698659 h 6470468"/>
                    <a:gd name="connsiteX41" fmla="*/ 1085034 w 4458789"/>
                    <a:gd name="connsiteY41" fmla="*/ 2592297 h 6470468"/>
                    <a:gd name="connsiteX42" fmla="*/ 1174841 w 4458789"/>
                    <a:gd name="connsiteY42" fmla="*/ 2532652 h 6470468"/>
                    <a:gd name="connsiteX43" fmla="*/ 1256484 w 4458789"/>
                    <a:gd name="connsiteY43" fmla="*/ 2501809 h 6470468"/>
                    <a:gd name="connsiteX44" fmla="*/ 1404122 w 4458789"/>
                    <a:gd name="connsiteY44" fmla="*/ 2358934 h 6470468"/>
                    <a:gd name="connsiteX45" fmla="*/ 1518512 w 4458789"/>
                    <a:gd name="connsiteY45" fmla="*/ 2368913 h 6470468"/>
                    <a:gd name="connsiteX46" fmla="*/ 1584598 w 4458789"/>
                    <a:gd name="connsiteY46" fmla="*/ 2464298 h 6470468"/>
                    <a:gd name="connsiteX47" fmla="*/ 1431109 w 4458789"/>
                    <a:gd name="connsiteY47" fmla="*/ 2627222 h 6470468"/>
                    <a:gd name="connsiteX48" fmla="*/ 1393372 w 4458789"/>
                    <a:gd name="connsiteY48" fmla="*/ 2647405 h 6470468"/>
                    <a:gd name="connsiteX49" fmla="*/ 1404983 w 4458789"/>
                    <a:gd name="connsiteY49" fmla="*/ 2708456 h 6470468"/>
                    <a:gd name="connsiteX50" fmla="*/ 1454922 w 4458789"/>
                    <a:gd name="connsiteY50" fmla="*/ 2736759 h 6470468"/>
                    <a:gd name="connsiteX51" fmla="*/ 1448572 w 4458789"/>
                    <a:gd name="connsiteY51" fmla="*/ 2774859 h 6470468"/>
                    <a:gd name="connsiteX52" fmla="*/ 1357675 w 4458789"/>
                    <a:gd name="connsiteY52" fmla="*/ 2829515 h 6470468"/>
                    <a:gd name="connsiteX53" fmla="*/ 1394597 w 4458789"/>
                    <a:gd name="connsiteY53" fmla="*/ 2863759 h 6470468"/>
                    <a:gd name="connsiteX54" fmla="*/ 1550172 w 4458789"/>
                    <a:gd name="connsiteY54" fmla="*/ 2790734 h 6470468"/>
                    <a:gd name="connsiteX55" fmla="*/ 1651772 w 4458789"/>
                    <a:gd name="connsiteY55" fmla="*/ 2703422 h 6470468"/>
                    <a:gd name="connsiteX56" fmla="*/ 1810522 w 4458789"/>
                    <a:gd name="connsiteY56" fmla="*/ 2636747 h 6470468"/>
                    <a:gd name="connsiteX57" fmla="*/ 1908947 w 4458789"/>
                    <a:gd name="connsiteY57" fmla="*/ 2627222 h 6470468"/>
                    <a:gd name="connsiteX58" fmla="*/ 1952218 w 4458789"/>
                    <a:gd name="connsiteY58" fmla="*/ 2602275 h 6470468"/>
                    <a:gd name="connsiteX59" fmla="*/ 2020072 w 4458789"/>
                    <a:gd name="connsiteY59" fmla="*/ 2662147 h 6470468"/>
                    <a:gd name="connsiteX60" fmla="*/ 2089922 w 4458789"/>
                    <a:gd name="connsiteY60" fmla="*/ 2678022 h 6470468"/>
                    <a:gd name="connsiteX61" fmla="*/ 2164579 w 4458789"/>
                    <a:gd name="connsiteY61" fmla="*/ 2690902 h 6470468"/>
                    <a:gd name="connsiteX62" fmla="*/ 2115322 w 4458789"/>
                    <a:gd name="connsiteY62" fmla="*/ 2820897 h 6470468"/>
                    <a:gd name="connsiteX63" fmla="*/ 2011680 w 4458789"/>
                    <a:gd name="connsiteY63" fmla="*/ 2934788 h 6470468"/>
                    <a:gd name="connsiteX64" fmla="*/ 2194560 w 4458789"/>
                    <a:gd name="connsiteY64" fmla="*/ 3082834 h 6470468"/>
                    <a:gd name="connsiteX65" fmla="*/ 2394858 w 4458789"/>
                    <a:gd name="connsiteY65" fmla="*/ 3117668 h 6470468"/>
                    <a:gd name="connsiteX66" fmla="*/ 2377440 w 4458789"/>
                    <a:gd name="connsiteY66" fmla="*/ 3335383 h 6470468"/>
                    <a:gd name="connsiteX67" fmla="*/ 2377440 w 4458789"/>
                    <a:gd name="connsiteY67" fmla="*/ 3335383 h 6470468"/>
                    <a:gd name="connsiteX68" fmla="*/ 2333898 w 4458789"/>
                    <a:gd name="connsiteY68" fmla="*/ 3640183 h 6470468"/>
                    <a:gd name="connsiteX69" fmla="*/ 2290355 w 4458789"/>
                    <a:gd name="connsiteY69" fmla="*/ 3875314 h 6470468"/>
                    <a:gd name="connsiteX70" fmla="*/ 2595155 w 4458789"/>
                    <a:gd name="connsiteY70" fmla="*/ 3857897 h 6470468"/>
                    <a:gd name="connsiteX71" fmla="*/ 2891246 w 4458789"/>
                    <a:gd name="connsiteY71" fmla="*/ 3744685 h 6470468"/>
                    <a:gd name="connsiteX72" fmla="*/ 2891155 w 4458789"/>
                    <a:gd name="connsiteY72" fmla="*/ 3215186 h 6470468"/>
                    <a:gd name="connsiteX73" fmla="*/ 2772547 w 4458789"/>
                    <a:gd name="connsiteY73" fmla="*/ 3039972 h 6470468"/>
                    <a:gd name="connsiteX74" fmla="*/ 2704284 w 4458789"/>
                    <a:gd name="connsiteY74" fmla="*/ 2897097 h 6470468"/>
                    <a:gd name="connsiteX75" fmla="*/ 2508069 w 4458789"/>
                    <a:gd name="connsiteY75" fmla="*/ 2717074 h 6470468"/>
                    <a:gd name="connsiteX76" fmla="*/ 2638698 w 4458789"/>
                    <a:gd name="connsiteY76" fmla="*/ 2577737 h 6470468"/>
                    <a:gd name="connsiteX77" fmla="*/ 2978332 w 4458789"/>
                    <a:gd name="connsiteY77" fmla="*/ 2333897 h 6470468"/>
                    <a:gd name="connsiteX78" fmla="*/ 2987040 w 4458789"/>
                    <a:gd name="connsiteY78" fmla="*/ 2159725 h 6470468"/>
                    <a:gd name="connsiteX79" fmla="*/ 3344092 w 4458789"/>
                    <a:gd name="connsiteY79" fmla="*/ 1672045 h 6470468"/>
                    <a:gd name="connsiteX80" fmla="*/ 3544389 w 4458789"/>
                    <a:gd name="connsiteY80" fmla="*/ 1863634 h 6470468"/>
                    <a:gd name="connsiteX81" fmla="*/ 3962400 w 4458789"/>
                    <a:gd name="connsiteY81" fmla="*/ 1419497 h 6470468"/>
                    <a:gd name="connsiteX82" fmla="*/ 4458789 w 4458789"/>
                    <a:gd name="connsiteY82" fmla="*/ 374468 h 6470468"/>
                    <a:gd name="connsiteX83" fmla="*/ 4415246 w 4458789"/>
                    <a:gd name="connsiteY83" fmla="*/ 0 h 6470468"/>
                    <a:gd name="connsiteX84" fmla="*/ 17418 w 4458789"/>
                    <a:gd name="connsiteY84" fmla="*/ 17417 h 6470468"/>
                    <a:gd name="connsiteX85" fmla="*/ 0 w 4458789"/>
                    <a:gd name="connsiteY85"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708797 w 4458789"/>
                    <a:gd name="connsiteY32" fmla="*/ 2852647 h 6470468"/>
                    <a:gd name="connsiteX33" fmla="*/ 750707 w 4458789"/>
                    <a:gd name="connsiteY33" fmla="*/ 2804160 h 6470468"/>
                    <a:gd name="connsiteX34" fmla="*/ 748484 w 4458789"/>
                    <a:gd name="connsiteY34" fmla="*/ 2738347 h 6470468"/>
                    <a:gd name="connsiteX35" fmla="*/ 788172 w 4458789"/>
                    <a:gd name="connsiteY35" fmla="*/ 2711359 h 6470468"/>
                    <a:gd name="connsiteX36" fmla="*/ 865959 w 4458789"/>
                    <a:gd name="connsiteY36" fmla="*/ 2771684 h 6470468"/>
                    <a:gd name="connsiteX37" fmla="*/ 892947 w 4458789"/>
                    <a:gd name="connsiteY37" fmla="*/ 2798672 h 6470468"/>
                    <a:gd name="connsiteX38" fmla="*/ 911997 w 4458789"/>
                    <a:gd name="connsiteY38" fmla="*/ 2747872 h 6470468"/>
                    <a:gd name="connsiteX39" fmla="*/ 937351 w 4458789"/>
                    <a:gd name="connsiteY39" fmla="*/ 2730546 h 6470468"/>
                    <a:gd name="connsiteX40" fmla="*/ 981847 w 4458789"/>
                    <a:gd name="connsiteY40" fmla="*/ 2730409 h 6470468"/>
                    <a:gd name="connsiteX41" fmla="*/ 1008834 w 4458789"/>
                    <a:gd name="connsiteY41" fmla="*/ 2698659 h 6470468"/>
                    <a:gd name="connsiteX42" fmla="*/ 1085034 w 4458789"/>
                    <a:gd name="connsiteY42" fmla="*/ 2592297 h 6470468"/>
                    <a:gd name="connsiteX43" fmla="*/ 1174841 w 4458789"/>
                    <a:gd name="connsiteY43" fmla="*/ 2532652 h 6470468"/>
                    <a:gd name="connsiteX44" fmla="*/ 1256484 w 4458789"/>
                    <a:gd name="connsiteY44" fmla="*/ 2501809 h 6470468"/>
                    <a:gd name="connsiteX45" fmla="*/ 1404122 w 4458789"/>
                    <a:gd name="connsiteY45" fmla="*/ 2358934 h 6470468"/>
                    <a:gd name="connsiteX46" fmla="*/ 1518512 w 4458789"/>
                    <a:gd name="connsiteY46" fmla="*/ 2368913 h 6470468"/>
                    <a:gd name="connsiteX47" fmla="*/ 1584598 w 4458789"/>
                    <a:gd name="connsiteY47" fmla="*/ 2464298 h 6470468"/>
                    <a:gd name="connsiteX48" fmla="*/ 1431109 w 4458789"/>
                    <a:gd name="connsiteY48" fmla="*/ 2627222 h 6470468"/>
                    <a:gd name="connsiteX49" fmla="*/ 1393372 w 4458789"/>
                    <a:gd name="connsiteY49" fmla="*/ 2647405 h 6470468"/>
                    <a:gd name="connsiteX50" fmla="*/ 1404983 w 4458789"/>
                    <a:gd name="connsiteY50" fmla="*/ 2708456 h 6470468"/>
                    <a:gd name="connsiteX51" fmla="*/ 1454922 w 4458789"/>
                    <a:gd name="connsiteY51" fmla="*/ 2736759 h 6470468"/>
                    <a:gd name="connsiteX52" fmla="*/ 1448572 w 4458789"/>
                    <a:gd name="connsiteY52" fmla="*/ 2774859 h 6470468"/>
                    <a:gd name="connsiteX53" fmla="*/ 1357675 w 4458789"/>
                    <a:gd name="connsiteY53" fmla="*/ 2829515 h 6470468"/>
                    <a:gd name="connsiteX54" fmla="*/ 1394597 w 4458789"/>
                    <a:gd name="connsiteY54" fmla="*/ 2863759 h 6470468"/>
                    <a:gd name="connsiteX55" fmla="*/ 1550172 w 4458789"/>
                    <a:gd name="connsiteY55" fmla="*/ 2790734 h 6470468"/>
                    <a:gd name="connsiteX56" fmla="*/ 1651772 w 4458789"/>
                    <a:gd name="connsiteY56" fmla="*/ 2703422 h 6470468"/>
                    <a:gd name="connsiteX57" fmla="*/ 1810522 w 4458789"/>
                    <a:gd name="connsiteY57" fmla="*/ 2636747 h 6470468"/>
                    <a:gd name="connsiteX58" fmla="*/ 1908947 w 4458789"/>
                    <a:gd name="connsiteY58" fmla="*/ 2627222 h 6470468"/>
                    <a:gd name="connsiteX59" fmla="*/ 1952218 w 4458789"/>
                    <a:gd name="connsiteY59" fmla="*/ 2602275 h 6470468"/>
                    <a:gd name="connsiteX60" fmla="*/ 2020072 w 4458789"/>
                    <a:gd name="connsiteY60" fmla="*/ 2662147 h 6470468"/>
                    <a:gd name="connsiteX61" fmla="*/ 2089922 w 4458789"/>
                    <a:gd name="connsiteY61" fmla="*/ 2678022 h 6470468"/>
                    <a:gd name="connsiteX62" fmla="*/ 2164579 w 4458789"/>
                    <a:gd name="connsiteY62" fmla="*/ 2690902 h 6470468"/>
                    <a:gd name="connsiteX63" fmla="*/ 2115322 w 4458789"/>
                    <a:gd name="connsiteY63" fmla="*/ 2820897 h 6470468"/>
                    <a:gd name="connsiteX64" fmla="*/ 2011680 w 4458789"/>
                    <a:gd name="connsiteY64" fmla="*/ 2934788 h 6470468"/>
                    <a:gd name="connsiteX65" fmla="*/ 2194560 w 4458789"/>
                    <a:gd name="connsiteY65" fmla="*/ 3082834 h 6470468"/>
                    <a:gd name="connsiteX66" fmla="*/ 2394858 w 4458789"/>
                    <a:gd name="connsiteY66" fmla="*/ 3117668 h 6470468"/>
                    <a:gd name="connsiteX67" fmla="*/ 2377440 w 4458789"/>
                    <a:gd name="connsiteY67" fmla="*/ 3335383 h 6470468"/>
                    <a:gd name="connsiteX68" fmla="*/ 2377440 w 4458789"/>
                    <a:gd name="connsiteY68" fmla="*/ 3335383 h 6470468"/>
                    <a:gd name="connsiteX69" fmla="*/ 2333898 w 4458789"/>
                    <a:gd name="connsiteY69" fmla="*/ 3640183 h 6470468"/>
                    <a:gd name="connsiteX70" fmla="*/ 2290355 w 4458789"/>
                    <a:gd name="connsiteY70" fmla="*/ 3875314 h 6470468"/>
                    <a:gd name="connsiteX71" fmla="*/ 2595155 w 4458789"/>
                    <a:gd name="connsiteY71" fmla="*/ 3857897 h 6470468"/>
                    <a:gd name="connsiteX72" fmla="*/ 2891246 w 4458789"/>
                    <a:gd name="connsiteY72" fmla="*/ 3744685 h 6470468"/>
                    <a:gd name="connsiteX73" fmla="*/ 2891155 w 4458789"/>
                    <a:gd name="connsiteY73" fmla="*/ 3215186 h 6470468"/>
                    <a:gd name="connsiteX74" fmla="*/ 2772547 w 4458789"/>
                    <a:gd name="connsiteY74" fmla="*/ 3039972 h 6470468"/>
                    <a:gd name="connsiteX75" fmla="*/ 2704284 w 4458789"/>
                    <a:gd name="connsiteY75" fmla="*/ 2897097 h 6470468"/>
                    <a:gd name="connsiteX76" fmla="*/ 2508069 w 4458789"/>
                    <a:gd name="connsiteY76" fmla="*/ 2717074 h 6470468"/>
                    <a:gd name="connsiteX77" fmla="*/ 2638698 w 4458789"/>
                    <a:gd name="connsiteY77" fmla="*/ 2577737 h 6470468"/>
                    <a:gd name="connsiteX78" fmla="*/ 2978332 w 4458789"/>
                    <a:gd name="connsiteY78" fmla="*/ 2333897 h 6470468"/>
                    <a:gd name="connsiteX79" fmla="*/ 2987040 w 4458789"/>
                    <a:gd name="connsiteY79" fmla="*/ 2159725 h 6470468"/>
                    <a:gd name="connsiteX80" fmla="*/ 3344092 w 4458789"/>
                    <a:gd name="connsiteY80" fmla="*/ 1672045 h 6470468"/>
                    <a:gd name="connsiteX81" fmla="*/ 3544389 w 4458789"/>
                    <a:gd name="connsiteY81" fmla="*/ 1863634 h 6470468"/>
                    <a:gd name="connsiteX82" fmla="*/ 3962400 w 4458789"/>
                    <a:gd name="connsiteY82" fmla="*/ 1419497 h 6470468"/>
                    <a:gd name="connsiteX83" fmla="*/ 4458789 w 4458789"/>
                    <a:gd name="connsiteY83" fmla="*/ 374468 h 6470468"/>
                    <a:gd name="connsiteX84" fmla="*/ 4415246 w 4458789"/>
                    <a:gd name="connsiteY84" fmla="*/ 0 h 6470468"/>
                    <a:gd name="connsiteX85" fmla="*/ 17418 w 4458789"/>
                    <a:gd name="connsiteY85" fmla="*/ 17417 h 6470468"/>
                    <a:gd name="connsiteX86" fmla="*/ 0 w 4458789"/>
                    <a:gd name="connsiteY86"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708797 w 4458789"/>
                    <a:gd name="connsiteY32" fmla="*/ 2852647 h 6470468"/>
                    <a:gd name="connsiteX33" fmla="*/ 750707 w 4458789"/>
                    <a:gd name="connsiteY33" fmla="*/ 2804160 h 6470468"/>
                    <a:gd name="connsiteX34" fmla="*/ 748484 w 4458789"/>
                    <a:gd name="connsiteY34" fmla="*/ 2738347 h 6470468"/>
                    <a:gd name="connsiteX35" fmla="*/ 788172 w 4458789"/>
                    <a:gd name="connsiteY35" fmla="*/ 2711359 h 6470468"/>
                    <a:gd name="connsiteX36" fmla="*/ 865959 w 4458789"/>
                    <a:gd name="connsiteY36" fmla="*/ 2771684 h 6470468"/>
                    <a:gd name="connsiteX37" fmla="*/ 892947 w 4458789"/>
                    <a:gd name="connsiteY37" fmla="*/ 2798672 h 6470468"/>
                    <a:gd name="connsiteX38" fmla="*/ 900884 w 4458789"/>
                    <a:gd name="connsiteY38" fmla="*/ 2743110 h 6470468"/>
                    <a:gd name="connsiteX39" fmla="*/ 937351 w 4458789"/>
                    <a:gd name="connsiteY39" fmla="*/ 2730546 h 6470468"/>
                    <a:gd name="connsiteX40" fmla="*/ 981847 w 4458789"/>
                    <a:gd name="connsiteY40" fmla="*/ 2730409 h 6470468"/>
                    <a:gd name="connsiteX41" fmla="*/ 1008834 w 4458789"/>
                    <a:gd name="connsiteY41" fmla="*/ 2698659 h 6470468"/>
                    <a:gd name="connsiteX42" fmla="*/ 1085034 w 4458789"/>
                    <a:gd name="connsiteY42" fmla="*/ 2592297 h 6470468"/>
                    <a:gd name="connsiteX43" fmla="*/ 1174841 w 4458789"/>
                    <a:gd name="connsiteY43" fmla="*/ 2532652 h 6470468"/>
                    <a:gd name="connsiteX44" fmla="*/ 1256484 w 4458789"/>
                    <a:gd name="connsiteY44" fmla="*/ 2501809 h 6470468"/>
                    <a:gd name="connsiteX45" fmla="*/ 1404122 w 4458789"/>
                    <a:gd name="connsiteY45" fmla="*/ 2358934 h 6470468"/>
                    <a:gd name="connsiteX46" fmla="*/ 1518512 w 4458789"/>
                    <a:gd name="connsiteY46" fmla="*/ 2368913 h 6470468"/>
                    <a:gd name="connsiteX47" fmla="*/ 1584598 w 4458789"/>
                    <a:gd name="connsiteY47" fmla="*/ 2464298 h 6470468"/>
                    <a:gd name="connsiteX48" fmla="*/ 1431109 w 4458789"/>
                    <a:gd name="connsiteY48" fmla="*/ 2627222 h 6470468"/>
                    <a:gd name="connsiteX49" fmla="*/ 1393372 w 4458789"/>
                    <a:gd name="connsiteY49" fmla="*/ 2647405 h 6470468"/>
                    <a:gd name="connsiteX50" fmla="*/ 1404983 w 4458789"/>
                    <a:gd name="connsiteY50" fmla="*/ 2708456 h 6470468"/>
                    <a:gd name="connsiteX51" fmla="*/ 1454922 w 4458789"/>
                    <a:gd name="connsiteY51" fmla="*/ 2736759 h 6470468"/>
                    <a:gd name="connsiteX52" fmla="*/ 1448572 w 4458789"/>
                    <a:gd name="connsiteY52" fmla="*/ 2774859 h 6470468"/>
                    <a:gd name="connsiteX53" fmla="*/ 1357675 w 4458789"/>
                    <a:gd name="connsiteY53" fmla="*/ 2829515 h 6470468"/>
                    <a:gd name="connsiteX54" fmla="*/ 1394597 w 4458789"/>
                    <a:gd name="connsiteY54" fmla="*/ 2863759 h 6470468"/>
                    <a:gd name="connsiteX55" fmla="*/ 1550172 w 4458789"/>
                    <a:gd name="connsiteY55" fmla="*/ 2790734 h 6470468"/>
                    <a:gd name="connsiteX56" fmla="*/ 1651772 w 4458789"/>
                    <a:gd name="connsiteY56" fmla="*/ 2703422 h 6470468"/>
                    <a:gd name="connsiteX57" fmla="*/ 1810522 w 4458789"/>
                    <a:gd name="connsiteY57" fmla="*/ 2636747 h 6470468"/>
                    <a:gd name="connsiteX58" fmla="*/ 1908947 w 4458789"/>
                    <a:gd name="connsiteY58" fmla="*/ 2627222 h 6470468"/>
                    <a:gd name="connsiteX59" fmla="*/ 1952218 w 4458789"/>
                    <a:gd name="connsiteY59" fmla="*/ 2602275 h 6470468"/>
                    <a:gd name="connsiteX60" fmla="*/ 2020072 w 4458789"/>
                    <a:gd name="connsiteY60" fmla="*/ 2662147 h 6470468"/>
                    <a:gd name="connsiteX61" fmla="*/ 2089922 w 4458789"/>
                    <a:gd name="connsiteY61" fmla="*/ 2678022 h 6470468"/>
                    <a:gd name="connsiteX62" fmla="*/ 2164579 w 4458789"/>
                    <a:gd name="connsiteY62" fmla="*/ 2690902 h 6470468"/>
                    <a:gd name="connsiteX63" fmla="*/ 2115322 w 4458789"/>
                    <a:gd name="connsiteY63" fmla="*/ 2820897 h 6470468"/>
                    <a:gd name="connsiteX64" fmla="*/ 2011680 w 4458789"/>
                    <a:gd name="connsiteY64" fmla="*/ 2934788 h 6470468"/>
                    <a:gd name="connsiteX65" fmla="*/ 2194560 w 4458789"/>
                    <a:gd name="connsiteY65" fmla="*/ 3082834 h 6470468"/>
                    <a:gd name="connsiteX66" fmla="*/ 2394858 w 4458789"/>
                    <a:gd name="connsiteY66" fmla="*/ 3117668 h 6470468"/>
                    <a:gd name="connsiteX67" fmla="*/ 2377440 w 4458789"/>
                    <a:gd name="connsiteY67" fmla="*/ 3335383 h 6470468"/>
                    <a:gd name="connsiteX68" fmla="*/ 2377440 w 4458789"/>
                    <a:gd name="connsiteY68" fmla="*/ 3335383 h 6470468"/>
                    <a:gd name="connsiteX69" fmla="*/ 2333898 w 4458789"/>
                    <a:gd name="connsiteY69" fmla="*/ 3640183 h 6470468"/>
                    <a:gd name="connsiteX70" fmla="*/ 2290355 w 4458789"/>
                    <a:gd name="connsiteY70" fmla="*/ 3875314 h 6470468"/>
                    <a:gd name="connsiteX71" fmla="*/ 2595155 w 4458789"/>
                    <a:gd name="connsiteY71" fmla="*/ 3857897 h 6470468"/>
                    <a:gd name="connsiteX72" fmla="*/ 2891246 w 4458789"/>
                    <a:gd name="connsiteY72" fmla="*/ 3744685 h 6470468"/>
                    <a:gd name="connsiteX73" fmla="*/ 2891155 w 4458789"/>
                    <a:gd name="connsiteY73" fmla="*/ 3215186 h 6470468"/>
                    <a:gd name="connsiteX74" fmla="*/ 2772547 w 4458789"/>
                    <a:gd name="connsiteY74" fmla="*/ 3039972 h 6470468"/>
                    <a:gd name="connsiteX75" fmla="*/ 2704284 w 4458789"/>
                    <a:gd name="connsiteY75" fmla="*/ 2897097 h 6470468"/>
                    <a:gd name="connsiteX76" fmla="*/ 2508069 w 4458789"/>
                    <a:gd name="connsiteY76" fmla="*/ 2717074 h 6470468"/>
                    <a:gd name="connsiteX77" fmla="*/ 2638698 w 4458789"/>
                    <a:gd name="connsiteY77" fmla="*/ 2577737 h 6470468"/>
                    <a:gd name="connsiteX78" fmla="*/ 2978332 w 4458789"/>
                    <a:gd name="connsiteY78" fmla="*/ 2333897 h 6470468"/>
                    <a:gd name="connsiteX79" fmla="*/ 2987040 w 4458789"/>
                    <a:gd name="connsiteY79" fmla="*/ 2159725 h 6470468"/>
                    <a:gd name="connsiteX80" fmla="*/ 3344092 w 4458789"/>
                    <a:gd name="connsiteY80" fmla="*/ 1672045 h 6470468"/>
                    <a:gd name="connsiteX81" fmla="*/ 3544389 w 4458789"/>
                    <a:gd name="connsiteY81" fmla="*/ 1863634 h 6470468"/>
                    <a:gd name="connsiteX82" fmla="*/ 3962400 w 4458789"/>
                    <a:gd name="connsiteY82" fmla="*/ 1419497 h 6470468"/>
                    <a:gd name="connsiteX83" fmla="*/ 4458789 w 4458789"/>
                    <a:gd name="connsiteY83" fmla="*/ 374468 h 6470468"/>
                    <a:gd name="connsiteX84" fmla="*/ 4415246 w 4458789"/>
                    <a:gd name="connsiteY84" fmla="*/ 0 h 6470468"/>
                    <a:gd name="connsiteX85" fmla="*/ 17418 w 4458789"/>
                    <a:gd name="connsiteY85" fmla="*/ 17417 h 6470468"/>
                    <a:gd name="connsiteX86" fmla="*/ 0 w 4458789"/>
                    <a:gd name="connsiteY86"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708797 w 4458789"/>
                    <a:gd name="connsiteY32" fmla="*/ 2852647 h 6470468"/>
                    <a:gd name="connsiteX33" fmla="*/ 750707 w 4458789"/>
                    <a:gd name="connsiteY33" fmla="*/ 2804160 h 6470468"/>
                    <a:gd name="connsiteX34" fmla="*/ 748484 w 4458789"/>
                    <a:gd name="connsiteY34" fmla="*/ 2738347 h 6470468"/>
                    <a:gd name="connsiteX35" fmla="*/ 788172 w 4458789"/>
                    <a:gd name="connsiteY35" fmla="*/ 2711359 h 6470468"/>
                    <a:gd name="connsiteX36" fmla="*/ 865959 w 4458789"/>
                    <a:gd name="connsiteY36" fmla="*/ 2771684 h 6470468"/>
                    <a:gd name="connsiteX37" fmla="*/ 892947 w 4458789"/>
                    <a:gd name="connsiteY37" fmla="*/ 2798672 h 6470468"/>
                    <a:gd name="connsiteX38" fmla="*/ 900884 w 4458789"/>
                    <a:gd name="connsiteY38" fmla="*/ 2743110 h 6470468"/>
                    <a:gd name="connsiteX39" fmla="*/ 937351 w 4458789"/>
                    <a:gd name="connsiteY39" fmla="*/ 2730546 h 6470468"/>
                    <a:gd name="connsiteX40" fmla="*/ 981847 w 4458789"/>
                    <a:gd name="connsiteY40" fmla="*/ 2730409 h 6470468"/>
                    <a:gd name="connsiteX41" fmla="*/ 1008834 w 4458789"/>
                    <a:gd name="connsiteY41" fmla="*/ 2698659 h 6470468"/>
                    <a:gd name="connsiteX42" fmla="*/ 1085034 w 4458789"/>
                    <a:gd name="connsiteY42" fmla="*/ 2592297 h 6470468"/>
                    <a:gd name="connsiteX43" fmla="*/ 1174841 w 4458789"/>
                    <a:gd name="connsiteY43" fmla="*/ 2532652 h 6470468"/>
                    <a:gd name="connsiteX44" fmla="*/ 1256484 w 4458789"/>
                    <a:gd name="connsiteY44" fmla="*/ 2501809 h 6470468"/>
                    <a:gd name="connsiteX45" fmla="*/ 1404122 w 4458789"/>
                    <a:gd name="connsiteY45" fmla="*/ 2358934 h 6470468"/>
                    <a:gd name="connsiteX46" fmla="*/ 1518512 w 4458789"/>
                    <a:gd name="connsiteY46" fmla="*/ 2368913 h 6470468"/>
                    <a:gd name="connsiteX47" fmla="*/ 1584598 w 4458789"/>
                    <a:gd name="connsiteY47" fmla="*/ 2464298 h 6470468"/>
                    <a:gd name="connsiteX48" fmla="*/ 1431109 w 4458789"/>
                    <a:gd name="connsiteY48" fmla="*/ 2627222 h 6470468"/>
                    <a:gd name="connsiteX49" fmla="*/ 1393372 w 4458789"/>
                    <a:gd name="connsiteY49" fmla="*/ 2647405 h 6470468"/>
                    <a:gd name="connsiteX50" fmla="*/ 1404983 w 4458789"/>
                    <a:gd name="connsiteY50" fmla="*/ 2708456 h 6470468"/>
                    <a:gd name="connsiteX51" fmla="*/ 1454922 w 4458789"/>
                    <a:gd name="connsiteY51" fmla="*/ 2736759 h 6470468"/>
                    <a:gd name="connsiteX52" fmla="*/ 1448572 w 4458789"/>
                    <a:gd name="connsiteY52" fmla="*/ 2774859 h 6470468"/>
                    <a:gd name="connsiteX53" fmla="*/ 1357675 w 4458789"/>
                    <a:gd name="connsiteY53" fmla="*/ 2829515 h 6470468"/>
                    <a:gd name="connsiteX54" fmla="*/ 1394597 w 4458789"/>
                    <a:gd name="connsiteY54" fmla="*/ 2863759 h 6470468"/>
                    <a:gd name="connsiteX55" fmla="*/ 1550172 w 4458789"/>
                    <a:gd name="connsiteY55" fmla="*/ 2790734 h 6470468"/>
                    <a:gd name="connsiteX56" fmla="*/ 1651772 w 4458789"/>
                    <a:gd name="connsiteY56" fmla="*/ 2703422 h 6470468"/>
                    <a:gd name="connsiteX57" fmla="*/ 1810522 w 4458789"/>
                    <a:gd name="connsiteY57" fmla="*/ 2636747 h 6470468"/>
                    <a:gd name="connsiteX58" fmla="*/ 1908947 w 4458789"/>
                    <a:gd name="connsiteY58" fmla="*/ 2627222 h 6470468"/>
                    <a:gd name="connsiteX59" fmla="*/ 1952218 w 4458789"/>
                    <a:gd name="connsiteY59" fmla="*/ 2602275 h 6470468"/>
                    <a:gd name="connsiteX60" fmla="*/ 2020072 w 4458789"/>
                    <a:gd name="connsiteY60" fmla="*/ 2662147 h 6470468"/>
                    <a:gd name="connsiteX61" fmla="*/ 2089922 w 4458789"/>
                    <a:gd name="connsiteY61" fmla="*/ 2678022 h 6470468"/>
                    <a:gd name="connsiteX62" fmla="*/ 2164579 w 4458789"/>
                    <a:gd name="connsiteY62" fmla="*/ 2690902 h 6470468"/>
                    <a:gd name="connsiteX63" fmla="*/ 2115322 w 4458789"/>
                    <a:gd name="connsiteY63" fmla="*/ 2820897 h 6470468"/>
                    <a:gd name="connsiteX64" fmla="*/ 2011680 w 4458789"/>
                    <a:gd name="connsiteY64" fmla="*/ 2934788 h 6470468"/>
                    <a:gd name="connsiteX65" fmla="*/ 2194560 w 4458789"/>
                    <a:gd name="connsiteY65" fmla="*/ 3082834 h 6470468"/>
                    <a:gd name="connsiteX66" fmla="*/ 2394858 w 4458789"/>
                    <a:gd name="connsiteY66" fmla="*/ 3117668 h 6470468"/>
                    <a:gd name="connsiteX67" fmla="*/ 2377440 w 4458789"/>
                    <a:gd name="connsiteY67" fmla="*/ 3335383 h 6470468"/>
                    <a:gd name="connsiteX68" fmla="*/ 2377440 w 4458789"/>
                    <a:gd name="connsiteY68" fmla="*/ 3335383 h 6470468"/>
                    <a:gd name="connsiteX69" fmla="*/ 2333898 w 4458789"/>
                    <a:gd name="connsiteY69" fmla="*/ 3640183 h 6470468"/>
                    <a:gd name="connsiteX70" fmla="*/ 2290355 w 4458789"/>
                    <a:gd name="connsiteY70" fmla="*/ 3875314 h 6470468"/>
                    <a:gd name="connsiteX71" fmla="*/ 2595155 w 4458789"/>
                    <a:gd name="connsiteY71" fmla="*/ 3857897 h 6470468"/>
                    <a:gd name="connsiteX72" fmla="*/ 2891246 w 4458789"/>
                    <a:gd name="connsiteY72" fmla="*/ 3744685 h 6470468"/>
                    <a:gd name="connsiteX73" fmla="*/ 2891155 w 4458789"/>
                    <a:gd name="connsiteY73" fmla="*/ 3215186 h 6470468"/>
                    <a:gd name="connsiteX74" fmla="*/ 2772547 w 4458789"/>
                    <a:gd name="connsiteY74" fmla="*/ 3039972 h 6470468"/>
                    <a:gd name="connsiteX75" fmla="*/ 2704284 w 4458789"/>
                    <a:gd name="connsiteY75" fmla="*/ 2897097 h 6470468"/>
                    <a:gd name="connsiteX76" fmla="*/ 2508069 w 4458789"/>
                    <a:gd name="connsiteY76" fmla="*/ 2717074 h 6470468"/>
                    <a:gd name="connsiteX77" fmla="*/ 2638698 w 4458789"/>
                    <a:gd name="connsiteY77" fmla="*/ 2577737 h 6470468"/>
                    <a:gd name="connsiteX78" fmla="*/ 2978332 w 4458789"/>
                    <a:gd name="connsiteY78" fmla="*/ 2333897 h 6470468"/>
                    <a:gd name="connsiteX79" fmla="*/ 2987040 w 4458789"/>
                    <a:gd name="connsiteY79" fmla="*/ 2159725 h 6470468"/>
                    <a:gd name="connsiteX80" fmla="*/ 3344092 w 4458789"/>
                    <a:gd name="connsiteY80" fmla="*/ 1672045 h 6470468"/>
                    <a:gd name="connsiteX81" fmla="*/ 3544389 w 4458789"/>
                    <a:gd name="connsiteY81" fmla="*/ 1863634 h 6470468"/>
                    <a:gd name="connsiteX82" fmla="*/ 3962400 w 4458789"/>
                    <a:gd name="connsiteY82" fmla="*/ 1419497 h 6470468"/>
                    <a:gd name="connsiteX83" fmla="*/ 4458789 w 4458789"/>
                    <a:gd name="connsiteY83" fmla="*/ 374468 h 6470468"/>
                    <a:gd name="connsiteX84" fmla="*/ 4415246 w 4458789"/>
                    <a:gd name="connsiteY84" fmla="*/ 0 h 6470468"/>
                    <a:gd name="connsiteX85" fmla="*/ 17418 w 4458789"/>
                    <a:gd name="connsiteY85" fmla="*/ 17417 h 6470468"/>
                    <a:gd name="connsiteX86" fmla="*/ 0 w 4458789"/>
                    <a:gd name="connsiteY86"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708797 w 4458789"/>
                    <a:gd name="connsiteY32" fmla="*/ 2852647 h 6470468"/>
                    <a:gd name="connsiteX33" fmla="*/ 750707 w 4458789"/>
                    <a:gd name="connsiteY33" fmla="*/ 2804160 h 6470468"/>
                    <a:gd name="connsiteX34" fmla="*/ 748484 w 4458789"/>
                    <a:gd name="connsiteY34" fmla="*/ 2738347 h 6470468"/>
                    <a:gd name="connsiteX35" fmla="*/ 788172 w 4458789"/>
                    <a:gd name="connsiteY35" fmla="*/ 2711359 h 6470468"/>
                    <a:gd name="connsiteX36" fmla="*/ 865959 w 4458789"/>
                    <a:gd name="connsiteY36" fmla="*/ 2771684 h 6470468"/>
                    <a:gd name="connsiteX37" fmla="*/ 892947 w 4458789"/>
                    <a:gd name="connsiteY37" fmla="*/ 2798672 h 6470468"/>
                    <a:gd name="connsiteX38" fmla="*/ 900884 w 4458789"/>
                    <a:gd name="connsiteY38" fmla="*/ 2743110 h 6470468"/>
                    <a:gd name="connsiteX39" fmla="*/ 937351 w 4458789"/>
                    <a:gd name="connsiteY39" fmla="*/ 2730546 h 6470468"/>
                    <a:gd name="connsiteX40" fmla="*/ 981847 w 4458789"/>
                    <a:gd name="connsiteY40" fmla="*/ 2730409 h 6470468"/>
                    <a:gd name="connsiteX41" fmla="*/ 1008834 w 4458789"/>
                    <a:gd name="connsiteY41" fmla="*/ 2698659 h 6470468"/>
                    <a:gd name="connsiteX42" fmla="*/ 1085034 w 4458789"/>
                    <a:gd name="connsiteY42" fmla="*/ 2592297 h 6470468"/>
                    <a:gd name="connsiteX43" fmla="*/ 1174841 w 4458789"/>
                    <a:gd name="connsiteY43" fmla="*/ 2532652 h 6470468"/>
                    <a:gd name="connsiteX44" fmla="*/ 1256484 w 4458789"/>
                    <a:gd name="connsiteY44" fmla="*/ 2501809 h 6470468"/>
                    <a:gd name="connsiteX45" fmla="*/ 1404122 w 4458789"/>
                    <a:gd name="connsiteY45" fmla="*/ 2358934 h 6470468"/>
                    <a:gd name="connsiteX46" fmla="*/ 1518512 w 4458789"/>
                    <a:gd name="connsiteY46" fmla="*/ 2368913 h 6470468"/>
                    <a:gd name="connsiteX47" fmla="*/ 1584598 w 4458789"/>
                    <a:gd name="connsiteY47" fmla="*/ 2464298 h 6470468"/>
                    <a:gd name="connsiteX48" fmla="*/ 1527947 w 4458789"/>
                    <a:gd name="connsiteY48" fmla="*/ 2535147 h 6470468"/>
                    <a:gd name="connsiteX49" fmla="*/ 1431109 w 4458789"/>
                    <a:gd name="connsiteY49" fmla="*/ 2627222 h 6470468"/>
                    <a:gd name="connsiteX50" fmla="*/ 1393372 w 4458789"/>
                    <a:gd name="connsiteY50" fmla="*/ 2647405 h 6470468"/>
                    <a:gd name="connsiteX51" fmla="*/ 1404983 w 4458789"/>
                    <a:gd name="connsiteY51" fmla="*/ 2708456 h 6470468"/>
                    <a:gd name="connsiteX52" fmla="*/ 1454922 w 4458789"/>
                    <a:gd name="connsiteY52" fmla="*/ 2736759 h 6470468"/>
                    <a:gd name="connsiteX53" fmla="*/ 1448572 w 4458789"/>
                    <a:gd name="connsiteY53" fmla="*/ 2774859 h 6470468"/>
                    <a:gd name="connsiteX54" fmla="*/ 1357675 w 4458789"/>
                    <a:gd name="connsiteY54" fmla="*/ 2829515 h 6470468"/>
                    <a:gd name="connsiteX55" fmla="*/ 1394597 w 4458789"/>
                    <a:gd name="connsiteY55" fmla="*/ 2863759 h 6470468"/>
                    <a:gd name="connsiteX56" fmla="*/ 1550172 w 4458789"/>
                    <a:gd name="connsiteY56" fmla="*/ 2790734 h 6470468"/>
                    <a:gd name="connsiteX57" fmla="*/ 1651772 w 4458789"/>
                    <a:gd name="connsiteY57" fmla="*/ 2703422 h 6470468"/>
                    <a:gd name="connsiteX58" fmla="*/ 1810522 w 4458789"/>
                    <a:gd name="connsiteY58" fmla="*/ 2636747 h 6470468"/>
                    <a:gd name="connsiteX59" fmla="*/ 1908947 w 4458789"/>
                    <a:gd name="connsiteY59" fmla="*/ 2627222 h 6470468"/>
                    <a:gd name="connsiteX60" fmla="*/ 1952218 w 4458789"/>
                    <a:gd name="connsiteY60" fmla="*/ 2602275 h 6470468"/>
                    <a:gd name="connsiteX61" fmla="*/ 2020072 w 4458789"/>
                    <a:gd name="connsiteY61" fmla="*/ 2662147 h 6470468"/>
                    <a:gd name="connsiteX62" fmla="*/ 2089922 w 4458789"/>
                    <a:gd name="connsiteY62" fmla="*/ 2678022 h 6470468"/>
                    <a:gd name="connsiteX63" fmla="*/ 2164579 w 4458789"/>
                    <a:gd name="connsiteY63" fmla="*/ 2690902 h 6470468"/>
                    <a:gd name="connsiteX64" fmla="*/ 2115322 w 4458789"/>
                    <a:gd name="connsiteY64" fmla="*/ 2820897 h 6470468"/>
                    <a:gd name="connsiteX65" fmla="*/ 2011680 w 4458789"/>
                    <a:gd name="connsiteY65" fmla="*/ 2934788 h 6470468"/>
                    <a:gd name="connsiteX66" fmla="*/ 2194560 w 4458789"/>
                    <a:gd name="connsiteY66" fmla="*/ 3082834 h 6470468"/>
                    <a:gd name="connsiteX67" fmla="*/ 2394858 w 4458789"/>
                    <a:gd name="connsiteY67" fmla="*/ 3117668 h 6470468"/>
                    <a:gd name="connsiteX68" fmla="*/ 2377440 w 4458789"/>
                    <a:gd name="connsiteY68" fmla="*/ 3335383 h 6470468"/>
                    <a:gd name="connsiteX69" fmla="*/ 2377440 w 4458789"/>
                    <a:gd name="connsiteY69" fmla="*/ 3335383 h 6470468"/>
                    <a:gd name="connsiteX70" fmla="*/ 2333898 w 4458789"/>
                    <a:gd name="connsiteY70" fmla="*/ 3640183 h 6470468"/>
                    <a:gd name="connsiteX71" fmla="*/ 2290355 w 4458789"/>
                    <a:gd name="connsiteY71" fmla="*/ 3875314 h 6470468"/>
                    <a:gd name="connsiteX72" fmla="*/ 2595155 w 4458789"/>
                    <a:gd name="connsiteY72" fmla="*/ 3857897 h 6470468"/>
                    <a:gd name="connsiteX73" fmla="*/ 2891246 w 4458789"/>
                    <a:gd name="connsiteY73" fmla="*/ 3744685 h 6470468"/>
                    <a:gd name="connsiteX74" fmla="*/ 2891155 w 4458789"/>
                    <a:gd name="connsiteY74" fmla="*/ 3215186 h 6470468"/>
                    <a:gd name="connsiteX75" fmla="*/ 2772547 w 4458789"/>
                    <a:gd name="connsiteY75" fmla="*/ 3039972 h 6470468"/>
                    <a:gd name="connsiteX76" fmla="*/ 2704284 w 4458789"/>
                    <a:gd name="connsiteY76" fmla="*/ 2897097 h 6470468"/>
                    <a:gd name="connsiteX77" fmla="*/ 2508069 w 4458789"/>
                    <a:gd name="connsiteY77" fmla="*/ 2717074 h 6470468"/>
                    <a:gd name="connsiteX78" fmla="*/ 2638698 w 4458789"/>
                    <a:gd name="connsiteY78" fmla="*/ 2577737 h 6470468"/>
                    <a:gd name="connsiteX79" fmla="*/ 2978332 w 4458789"/>
                    <a:gd name="connsiteY79" fmla="*/ 2333897 h 6470468"/>
                    <a:gd name="connsiteX80" fmla="*/ 2987040 w 4458789"/>
                    <a:gd name="connsiteY80" fmla="*/ 2159725 h 6470468"/>
                    <a:gd name="connsiteX81" fmla="*/ 3344092 w 4458789"/>
                    <a:gd name="connsiteY81" fmla="*/ 1672045 h 6470468"/>
                    <a:gd name="connsiteX82" fmla="*/ 3544389 w 4458789"/>
                    <a:gd name="connsiteY82" fmla="*/ 1863634 h 6470468"/>
                    <a:gd name="connsiteX83" fmla="*/ 3962400 w 4458789"/>
                    <a:gd name="connsiteY83" fmla="*/ 1419497 h 6470468"/>
                    <a:gd name="connsiteX84" fmla="*/ 4458789 w 4458789"/>
                    <a:gd name="connsiteY84" fmla="*/ 374468 h 6470468"/>
                    <a:gd name="connsiteX85" fmla="*/ 4415246 w 4458789"/>
                    <a:gd name="connsiteY85" fmla="*/ 0 h 6470468"/>
                    <a:gd name="connsiteX86" fmla="*/ 17418 w 4458789"/>
                    <a:gd name="connsiteY86" fmla="*/ 17417 h 6470468"/>
                    <a:gd name="connsiteX87" fmla="*/ 0 w 4458789"/>
                    <a:gd name="connsiteY87"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708797 w 4458789"/>
                    <a:gd name="connsiteY32" fmla="*/ 2852647 h 6470468"/>
                    <a:gd name="connsiteX33" fmla="*/ 750707 w 4458789"/>
                    <a:gd name="connsiteY33" fmla="*/ 2804160 h 6470468"/>
                    <a:gd name="connsiteX34" fmla="*/ 748484 w 4458789"/>
                    <a:gd name="connsiteY34" fmla="*/ 2738347 h 6470468"/>
                    <a:gd name="connsiteX35" fmla="*/ 788172 w 4458789"/>
                    <a:gd name="connsiteY35" fmla="*/ 2711359 h 6470468"/>
                    <a:gd name="connsiteX36" fmla="*/ 865959 w 4458789"/>
                    <a:gd name="connsiteY36" fmla="*/ 2771684 h 6470468"/>
                    <a:gd name="connsiteX37" fmla="*/ 892947 w 4458789"/>
                    <a:gd name="connsiteY37" fmla="*/ 2798672 h 6470468"/>
                    <a:gd name="connsiteX38" fmla="*/ 900884 w 4458789"/>
                    <a:gd name="connsiteY38" fmla="*/ 2743110 h 6470468"/>
                    <a:gd name="connsiteX39" fmla="*/ 937351 w 4458789"/>
                    <a:gd name="connsiteY39" fmla="*/ 2730546 h 6470468"/>
                    <a:gd name="connsiteX40" fmla="*/ 981847 w 4458789"/>
                    <a:gd name="connsiteY40" fmla="*/ 2730409 h 6470468"/>
                    <a:gd name="connsiteX41" fmla="*/ 1008834 w 4458789"/>
                    <a:gd name="connsiteY41" fmla="*/ 2698659 h 6470468"/>
                    <a:gd name="connsiteX42" fmla="*/ 1085034 w 4458789"/>
                    <a:gd name="connsiteY42" fmla="*/ 2592297 h 6470468"/>
                    <a:gd name="connsiteX43" fmla="*/ 1174841 w 4458789"/>
                    <a:gd name="connsiteY43" fmla="*/ 2532652 h 6470468"/>
                    <a:gd name="connsiteX44" fmla="*/ 1256484 w 4458789"/>
                    <a:gd name="connsiteY44" fmla="*/ 2501809 h 6470468"/>
                    <a:gd name="connsiteX45" fmla="*/ 1404122 w 4458789"/>
                    <a:gd name="connsiteY45" fmla="*/ 2358934 h 6470468"/>
                    <a:gd name="connsiteX46" fmla="*/ 1518512 w 4458789"/>
                    <a:gd name="connsiteY46" fmla="*/ 2368913 h 6470468"/>
                    <a:gd name="connsiteX47" fmla="*/ 1584598 w 4458789"/>
                    <a:gd name="connsiteY47" fmla="*/ 2464298 h 6470468"/>
                    <a:gd name="connsiteX48" fmla="*/ 1527947 w 4458789"/>
                    <a:gd name="connsiteY48" fmla="*/ 2535147 h 6470468"/>
                    <a:gd name="connsiteX49" fmla="*/ 1431109 w 4458789"/>
                    <a:gd name="connsiteY49" fmla="*/ 2627222 h 6470468"/>
                    <a:gd name="connsiteX50" fmla="*/ 1393372 w 4458789"/>
                    <a:gd name="connsiteY50" fmla="*/ 2647405 h 6470468"/>
                    <a:gd name="connsiteX51" fmla="*/ 1404983 w 4458789"/>
                    <a:gd name="connsiteY51" fmla="*/ 2708456 h 6470468"/>
                    <a:gd name="connsiteX52" fmla="*/ 1454922 w 4458789"/>
                    <a:gd name="connsiteY52" fmla="*/ 2736759 h 6470468"/>
                    <a:gd name="connsiteX53" fmla="*/ 1448572 w 4458789"/>
                    <a:gd name="connsiteY53" fmla="*/ 2774859 h 6470468"/>
                    <a:gd name="connsiteX54" fmla="*/ 1357675 w 4458789"/>
                    <a:gd name="connsiteY54" fmla="*/ 2829515 h 6470468"/>
                    <a:gd name="connsiteX55" fmla="*/ 1394597 w 4458789"/>
                    <a:gd name="connsiteY55" fmla="*/ 2863759 h 6470468"/>
                    <a:gd name="connsiteX56" fmla="*/ 1550172 w 4458789"/>
                    <a:gd name="connsiteY56" fmla="*/ 2790734 h 6470468"/>
                    <a:gd name="connsiteX57" fmla="*/ 1586684 w 4458789"/>
                    <a:gd name="connsiteY57" fmla="*/ 2733584 h 6470468"/>
                    <a:gd name="connsiteX58" fmla="*/ 1651772 w 4458789"/>
                    <a:gd name="connsiteY58" fmla="*/ 2703422 h 6470468"/>
                    <a:gd name="connsiteX59" fmla="*/ 1810522 w 4458789"/>
                    <a:gd name="connsiteY59" fmla="*/ 2636747 h 6470468"/>
                    <a:gd name="connsiteX60" fmla="*/ 1908947 w 4458789"/>
                    <a:gd name="connsiteY60" fmla="*/ 2627222 h 6470468"/>
                    <a:gd name="connsiteX61" fmla="*/ 1952218 w 4458789"/>
                    <a:gd name="connsiteY61" fmla="*/ 2602275 h 6470468"/>
                    <a:gd name="connsiteX62" fmla="*/ 2020072 w 4458789"/>
                    <a:gd name="connsiteY62" fmla="*/ 2662147 h 6470468"/>
                    <a:gd name="connsiteX63" fmla="*/ 2089922 w 4458789"/>
                    <a:gd name="connsiteY63" fmla="*/ 2678022 h 6470468"/>
                    <a:gd name="connsiteX64" fmla="*/ 2164579 w 4458789"/>
                    <a:gd name="connsiteY64" fmla="*/ 2690902 h 6470468"/>
                    <a:gd name="connsiteX65" fmla="*/ 2115322 w 4458789"/>
                    <a:gd name="connsiteY65" fmla="*/ 2820897 h 6470468"/>
                    <a:gd name="connsiteX66" fmla="*/ 2011680 w 4458789"/>
                    <a:gd name="connsiteY66" fmla="*/ 2934788 h 6470468"/>
                    <a:gd name="connsiteX67" fmla="*/ 2194560 w 4458789"/>
                    <a:gd name="connsiteY67" fmla="*/ 3082834 h 6470468"/>
                    <a:gd name="connsiteX68" fmla="*/ 2394858 w 4458789"/>
                    <a:gd name="connsiteY68" fmla="*/ 3117668 h 6470468"/>
                    <a:gd name="connsiteX69" fmla="*/ 2377440 w 4458789"/>
                    <a:gd name="connsiteY69" fmla="*/ 3335383 h 6470468"/>
                    <a:gd name="connsiteX70" fmla="*/ 2377440 w 4458789"/>
                    <a:gd name="connsiteY70" fmla="*/ 3335383 h 6470468"/>
                    <a:gd name="connsiteX71" fmla="*/ 2333898 w 4458789"/>
                    <a:gd name="connsiteY71" fmla="*/ 3640183 h 6470468"/>
                    <a:gd name="connsiteX72" fmla="*/ 2290355 w 4458789"/>
                    <a:gd name="connsiteY72" fmla="*/ 3875314 h 6470468"/>
                    <a:gd name="connsiteX73" fmla="*/ 2595155 w 4458789"/>
                    <a:gd name="connsiteY73" fmla="*/ 3857897 h 6470468"/>
                    <a:gd name="connsiteX74" fmla="*/ 2891246 w 4458789"/>
                    <a:gd name="connsiteY74" fmla="*/ 3744685 h 6470468"/>
                    <a:gd name="connsiteX75" fmla="*/ 2891155 w 4458789"/>
                    <a:gd name="connsiteY75" fmla="*/ 3215186 h 6470468"/>
                    <a:gd name="connsiteX76" fmla="*/ 2772547 w 4458789"/>
                    <a:gd name="connsiteY76" fmla="*/ 3039972 h 6470468"/>
                    <a:gd name="connsiteX77" fmla="*/ 2704284 w 4458789"/>
                    <a:gd name="connsiteY77" fmla="*/ 2897097 h 6470468"/>
                    <a:gd name="connsiteX78" fmla="*/ 2508069 w 4458789"/>
                    <a:gd name="connsiteY78" fmla="*/ 2717074 h 6470468"/>
                    <a:gd name="connsiteX79" fmla="*/ 2638698 w 4458789"/>
                    <a:gd name="connsiteY79" fmla="*/ 2577737 h 6470468"/>
                    <a:gd name="connsiteX80" fmla="*/ 2978332 w 4458789"/>
                    <a:gd name="connsiteY80" fmla="*/ 2333897 h 6470468"/>
                    <a:gd name="connsiteX81" fmla="*/ 2987040 w 4458789"/>
                    <a:gd name="connsiteY81" fmla="*/ 2159725 h 6470468"/>
                    <a:gd name="connsiteX82" fmla="*/ 3344092 w 4458789"/>
                    <a:gd name="connsiteY82" fmla="*/ 1672045 h 6470468"/>
                    <a:gd name="connsiteX83" fmla="*/ 3544389 w 4458789"/>
                    <a:gd name="connsiteY83" fmla="*/ 1863634 h 6470468"/>
                    <a:gd name="connsiteX84" fmla="*/ 3962400 w 4458789"/>
                    <a:gd name="connsiteY84" fmla="*/ 1419497 h 6470468"/>
                    <a:gd name="connsiteX85" fmla="*/ 4458789 w 4458789"/>
                    <a:gd name="connsiteY85" fmla="*/ 374468 h 6470468"/>
                    <a:gd name="connsiteX86" fmla="*/ 4415246 w 4458789"/>
                    <a:gd name="connsiteY86" fmla="*/ 0 h 6470468"/>
                    <a:gd name="connsiteX87" fmla="*/ 17418 w 4458789"/>
                    <a:gd name="connsiteY87" fmla="*/ 17417 h 6470468"/>
                    <a:gd name="connsiteX88" fmla="*/ 0 w 4458789"/>
                    <a:gd name="connsiteY88"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708797 w 4458789"/>
                    <a:gd name="connsiteY32" fmla="*/ 2852647 h 6470468"/>
                    <a:gd name="connsiteX33" fmla="*/ 750707 w 4458789"/>
                    <a:gd name="connsiteY33" fmla="*/ 2804160 h 6470468"/>
                    <a:gd name="connsiteX34" fmla="*/ 748484 w 4458789"/>
                    <a:gd name="connsiteY34" fmla="*/ 2738347 h 6470468"/>
                    <a:gd name="connsiteX35" fmla="*/ 788172 w 4458789"/>
                    <a:gd name="connsiteY35" fmla="*/ 2711359 h 6470468"/>
                    <a:gd name="connsiteX36" fmla="*/ 865959 w 4458789"/>
                    <a:gd name="connsiteY36" fmla="*/ 2771684 h 6470468"/>
                    <a:gd name="connsiteX37" fmla="*/ 892947 w 4458789"/>
                    <a:gd name="connsiteY37" fmla="*/ 2798672 h 6470468"/>
                    <a:gd name="connsiteX38" fmla="*/ 900884 w 4458789"/>
                    <a:gd name="connsiteY38" fmla="*/ 2743110 h 6470468"/>
                    <a:gd name="connsiteX39" fmla="*/ 937351 w 4458789"/>
                    <a:gd name="connsiteY39" fmla="*/ 2730546 h 6470468"/>
                    <a:gd name="connsiteX40" fmla="*/ 981847 w 4458789"/>
                    <a:gd name="connsiteY40" fmla="*/ 2730409 h 6470468"/>
                    <a:gd name="connsiteX41" fmla="*/ 1008834 w 4458789"/>
                    <a:gd name="connsiteY41" fmla="*/ 2698659 h 6470468"/>
                    <a:gd name="connsiteX42" fmla="*/ 1085034 w 4458789"/>
                    <a:gd name="connsiteY42" fmla="*/ 2592297 h 6470468"/>
                    <a:gd name="connsiteX43" fmla="*/ 1174841 w 4458789"/>
                    <a:gd name="connsiteY43" fmla="*/ 2532652 h 6470468"/>
                    <a:gd name="connsiteX44" fmla="*/ 1256484 w 4458789"/>
                    <a:gd name="connsiteY44" fmla="*/ 2501809 h 6470468"/>
                    <a:gd name="connsiteX45" fmla="*/ 1404122 w 4458789"/>
                    <a:gd name="connsiteY45" fmla="*/ 2358934 h 6470468"/>
                    <a:gd name="connsiteX46" fmla="*/ 1518512 w 4458789"/>
                    <a:gd name="connsiteY46" fmla="*/ 2368913 h 6470468"/>
                    <a:gd name="connsiteX47" fmla="*/ 1584598 w 4458789"/>
                    <a:gd name="connsiteY47" fmla="*/ 2464298 h 6470468"/>
                    <a:gd name="connsiteX48" fmla="*/ 1527947 w 4458789"/>
                    <a:gd name="connsiteY48" fmla="*/ 2535147 h 6470468"/>
                    <a:gd name="connsiteX49" fmla="*/ 1431109 w 4458789"/>
                    <a:gd name="connsiteY49" fmla="*/ 2627222 h 6470468"/>
                    <a:gd name="connsiteX50" fmla="*/ 1393372 w 4458789"/>
                    <a:gd name="connsiteY50" fmla="*/ 2647405 h 6470468"/>
                    <a:gd name="connsiteX51" fmla="*/ 1404983 w 4458789"/>
                    <a:gd name="connsiteY51" fmla="*/ 2708456 h 6470468"/>
                    <a:gd name="connsiteX52" fmla="*/ 1454922 w 4458789"/>
                    <a:gd name="connsiteY52" fmla="*/ 2736759 h 6470468"/>
                    <a:gd name="connsiteX53" fmla="*/ 1448572 w 4458789"/>
                    <a:gd name="connsiteY53" fmla="*/ 2774859 h 6470468"/>
                    <a:gd name="connsiteX54" fmla="*/ 1357675 w 4458789"/>
                    <a:gd name="connsiteY54" fmla="*/ 2829515 h 6470468"/>
                    <a:gd name="connsiteX55" fmla="*/ 1394597 w 4458789"/>
                    <a:gd name="connsiteY55" fmla="*/ 2863759 h 6470468"/>
                    <a:gd name="connsiteX56" fmla="*/ 1550172 w 4458789"/>
                    <a:gd name="connsiteY56" fmla="*/ 2790734 h 6470468"/>
                    <a:gd name="connsiteX57" fmla="*/ 1586684 w 4458789"/>
                    <a:gd name="connsiteY57" fmla="*/ 2733584 h 6470468"/>
                    <a:gd name="connsiteX58" fmla="*/ 1651772 w 4458789"/>
                    <a:gd name="connsiteY58" fmla="*/ 2703422 h 6470468"/>
                    <a:gd name="connsiteX59" fmla="*/ 1708922 w 4458789"/>
                    <a:gd name="connsiteY59" fmla="*/ 2666909 h 6470468"/>
                    <a:gd name="connsiteX60" fmla="*/ 1810522 w 4458789"/>
                    <a:gd name="connsiteY60" fmla="*/ 2636747 h 6470468"/>
                    <a:gd name="connsiteX61" fmla="*/ 1908947 w 4458789"/>
                    <a:gd name="connsiteY61" fmla="*/ 2627222 h 6470468"/>
                    <a:gd name="connsiteX62" fmla="*/ 1952218 w 4458789"/>
                    <a:gd name="connsiteY62" fmla="*/ 2602275 h 6470468"/>
                    <a:gd name="connsiteX63" fmla="*/ 2020072 w 4458789"/>
                    <a:gd name="connsiteY63" fmla="*/ 2662147 h 6470468"/>
                    <a:gd name="connsiteX64" fmla="*/ 2089922 w 4458789"/>
                    <a:gd name="connsiteY64" fmla="*/ 2678022 h 6470468"/>
                    <a:gd name="connsiteX65" fmla="*/ 2164579 w 4458789"/>
                    <a:gd name="connsiteY65" fmla="*/ 2690902 h 6470468"/>
                    <a:gd name="connsiteX66" fmla="*/ 2115322 w 4458789"/>
                    <a:gd name="connsiteY66" fmla="*/ 2820897 h 6470468"/>
                    <a:gd name="connsiteX67" fmla="*/ 2011680 w 4458789"/>
                    <a:gd name="connsiteY67" fmla="*/ 2934788 h 6470468"/>
                    <a:gd name="connsiteX68" fmla="*/ 2194560 w 4458789"/>
                    <a:gd name="connsiteY68" fmla="*/ 3082834 h 6470468"/>
                    <a:gd name="connsiteX69" fmla="*/ 2394858 w 4458789"/>
                    <a:gd name="connsiteY69" fmla="*/ 3117668 h 6470468"/>
                    <a:gd name="connsiteX70" fmla="*/ 2377440 w 4458789"/>
                    <a:gd name="connsiteY70" fmla="*/ 3335383 h 6470468"/>
                    <a:gd name="connsiteX71" fmla="*/ 2377440 w 4458789"/>
                    <a:gd name="connsiteY71" fmla="*/ 3335383 h 6470468"/>
                    <a:gd name="connsiteX72" fmla="*/ 2333898 w 4458789"/>
                    <a:gd name="connsiteY72" fmla="*/ 3640183 h 6470468"/>
                    <a:gd name="connsiteX73" fmla="*/ 2290355 w 4458789"/>
                    <a:gd name="connsiteY73" fmla="*/ 3875314 h 6470468"/>
                    <a:gd name="connsiteX74" fmla="*/ 2595155 w 4458789"/>
                    <a:gd name="connsiteY74" fmla="*/ 3857897 h 6470468"/>
                    <a:gd name="connsiteX75" fmla="*/ 2891246 w 4458789"/>
                    <a:gd name="connsiteY75" fmla="*/ 3744685 h 6470468"/>
                    <a:gd name="connsiteX76" fmla="*/ 2891155 w 4458789"/>
                    <a:gd name="connsiteY76" fmla="*/ 3215186 h 6470468"/>
                    <a:gd name="connsiteX77" fmla="*/ 2772547 w 4458789"/>
                    <a:gd name="connsiteY77" fmla="*/ 3039972 h 6470468"/>
                    <a:gd name="connsiteX78" fmla="*/ 2704284 w 4458789"/>
                    <a:gd name="connsiteY78" fmla="*/ 2897097 h 6470468"/>
                    <a:gd name="connsiteX79" fmla="*/ 2508069 w 4458789"/>
                    <a:gd name="connsiteY79" fmla="*/ 2717074 h 6470468"/>
                    <a:gd name="connsiteX80" fmla="*/ 2638698 w 4458789"/>
                    <a:gd name="connsiteY80" fmla="*/ 2577737 h 6470468"/>
                    <a:gd name="connsiteX81" fmla="*/ 2978332 w 4458789"/>
                    <a:gd name="connsiteY81" fmla="*/ 2333897 h 6470468"/>
                    <a:gd name="connsiteX82" fmla="*/ 2987040 w 4458789"/>
                    <a:gd name="connsiteY82" fmla="*/ 2159725 h 6470468"/>
                    <a:gd name="connsiteX83" fmla="*/ 3344092 w 4458789"/>
                    <a:gd name="connsiteY83" fmla="*/ 1672045 h 6470468"/>
                    <a:gd name="connsiteX84" fmla="*/ 3544389 w 4458789"/>
                    <a:gd name="connsiteY84" fmla="*/ 1863634 h 6470468"/>
                    <a:gd name="connsiteX85" fmla="*/ 3962400 w 4458789"/>
                    <a:gd name="connsiteY85" fmla="*/ 1419497 h 6470468"/>
                    <a:gd name="connsiteX86" fmla="*/ 4458789 w 4458789"/>
                    <a:gd name="connsiteY86" fmla="*/ 374468 h 6470468"/>
                    <a:gd name="connsiteX87" fmla="*/ 4415246 w 4458789"/>
                    <a:gd name="connsiteY87" fmla="*/ 0 h 6470468"/>
                    <a:gd name="connsiteX88" fmla="*/ 17418 w 4458789"/>
                    <a:gd name="connsiteY88" fmla="*/ 17417 h 6470468"/>
                    <a:gd name="connsiteX89" fmla="*/ 0 w 4458789"/>
                    <a:gd name="connsiteY89"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708797 w 4458789"/>
                    <a:gd name="connsiteY32" fmla="*/ 2852647 h 6470468"/>
                    <a:gd name="connsiteX33" fmla="*/ 750707 w 4458789"/>
                    <a:gd name="connsiteY33" fmla="*/ 2804160 h 6470468"/>
                    <a:gd name="connsiteX34" fmla="*/ 748484 w 4458789"/>
                    <a:gd name="connsiteY34" fmla="*/ 2738347 h 6470468"/>
                    <a:gd name="connsiteX35" fmla="*/ 788172 w 4458789"/>
                    <a:gd name="connsiteY35" fmla="*/ 2711359 h 6470468"/>
                    <a:gd name="connsiteX36" fmla="*/ 865959 w 4458789"/>
                    <a:gd name="connsiteY36" fmla="*/ 2771684 h 6470468"/>
                    <a:gd name="connsiteX37" fmla="*/ 892947 w 4458789"/>
                    <a:gd name="connsiteY37" fmla="*/ 2798672 h 6470468"/>
                    <a:gd name="connsiteX38" fmla="*/ 900884 w 4458789"/>
                    <a:gd name="connsiteY38" fmla="*/ 2743110 h 6470468"/>
                    <a:gd name="connsiteX39" fmla="*/ 937351 w 4458789"/>
                    <a:gd name="connsiteY39" fmla="*/ 2730546 h 6470468"/>
                    <a:gd name="connsiteX40" fmla="*/ 981847 w 4458789"/>
                    <a:gd name="connsiteY40" fmla="*/ 2730409 h 6470468"/>
                    <a:gd name="connsiteX41" fmla="*/ 1008834 w 4458789"/>
                    <a:gd name="connsiteY41" fmla="*/ 2698659 h 6470468"/>
                    <a:gd name="connsiteX42" fmla="*/ 1085034 w 4458789"/>
                    <a:gd name="connsiteY42" fmla="*/ 2592297 h 6470468"/>
                    <a:gd name="connsiteX43" fmla="*/ 1174841 w 4458789"/>
                    <a:gd name="connsiteY43" fmla="*/ 2532652 h 6470468"/>
                    <a:gd name="connsiteX44" fmla="*/ 1256484 w 4458789"/>
                    <a:gd name="connsiteY44" fmla="*/ 2501809 h 6470468"/>
                    <a:gd name="connsiteX45" fmla="*/ 1404122 w 4458789"/>
                    <a:gd name="connsiteY45" fmla="*/ 2358934 h 6470468"/>
                    <a:gd name="connsiteX46" fmla="*/ 1518512 w 4458789"/>
                    <a:gd name="connsiteY46" fmla="*/ 2368913 h 6470468"/>
                    <a:gd name="connsiteX47" fmla="*/ 1584598 w 4458789"/>
                    <a:gd name="connsiteY47" fmla="*/ 2464298 h 6470468"/>
                    <a:gd name="connsiteX48" fmla="*/ 1527947 w 4458789"/>
                    <a:gd name="connsiteY48" fmla="*/ 2535147 h 6470468"/>
                    <a:gd name="connsiteX49" fmla="*/ 1431109 w 4458789"/>
                    <a:gd name="connsiteY49" fmla="*/ 2627222 h 6470468"/>
                    <a:gd name="connsiteX50" fmla="*/ 1393372 w 4458789"/>
                    <a:gd name="connsiteY50" fmla="*/ 2647405 h 6470468"/>
                    <a:gd name="connsiteX51" fmla="*/ 1404983 w 4458789"/>
                    <a:gd name="connsiteY51" fmla="*/ 2708456 h 6470468"/>
                    <a:gd name="connsiteX52" fmla="*/ 1454922 w 4458789"/>
                    <a:gd name="connsiteY52" fmla="*/ 2736759 h 6470468"/>
                    <a:gd name="connsiteX53" fmla="*/ 1448572 w 4458789"/>
                    <a:gd name="connsiteY53" fmla="*/ 2774859 h 6470468"/>
                    <a:gd name="connsiteX54" fmla="*/ 1357675 w 4458789"/>
                    <a:gd name="connsiteY54" fmla="*/ 2829515 h 6470468"/>
                    <a:gd name="connsiteX55" fmla="*/ 1394597 w 4458789"/>
                    <a:gd name="connsiteY55" fmla="*/ 2863759 h 6470468"/>
                    <a:gd name="connsiteX56" fmla="*/ 1550172 w 4458789"/>
                    <a:gd name="connsiteY56" fmla="*/ 2790734 h 6470468"/>
                    <a:gd name="connsiteX57" fmla="*/ 1586684 w 4458789"/>
                    <a:gd name="connsiteY57" fmla="*/ 2733584 h 6470468"/>
                    <a:gd name="connsiteX58" fmla="*/ 1651772 w 4458789"/>
                    <a:gd name="connsiteY58" fmla="*/ 2703422 h 6470468"/>
                    <a:gd name="connsiteX59" fmla="*/ 1708922 w 4458789"/>
                    <a:gd name="connsiteY59" fmla="*/ 2666909 h 6470468"/>
                    <a:gd name="connsiteX60" fmla="*/ 1810522 w 4458789"/>
                    <a:gd name="connsiteY60" fmla="*/ 2636747 h 6470468"/>
                    <a:gd name="connsiteX61" fmla="*/ 1908947 w 4458789"/>
                    <a:gd name="connsiteY61" fmla="*/ 2627222 h 6470468"/>
                    <a:gd name="connsiteX62" fmla="*/ 1952218 w 4458789"/>
                    <a:gd name="connsiteY62" fmla="*/ 2602275 h 6470468"/>
                    <a:gd name="connsiteX63" fmla="*/ 2020072 w 4458789"/>
                    <a:gd name="connsiteY63" fmla="*/ 2662147 h 6470468"/>
                    <a:gd name="connsiteX64" fmla="*/ 2089922 w 4458789"/>
                    <a:gd name="connsiteY64" fmla="*/ 2678022 h 6470468"/>
                    <a:gd name="connsiteX65" fmla="*/ 2164579 w 4458789"/>
                    <a:gd name="connsiteY65" fmla="*/ 2690902 h 6470468"/>
                    <a:gd name="connsiteX66" fmla="*/ 2115322 w 4458789"/>
                    <a:gd name="connsiteY66" fmla="*/ 2820897 h 6470468"/>
                    <a:gd name="connsiteX67" fmla="*/ 2011680 w 4458789"/>
                    <a:gd name="connsiteY67" fmla="*/ 2934788 h 6470468"/>
                    <a:gd name="connsiteX68" fmla="*/ 2194560 w 4458789"/>
                    <a:gd name="connsiteY68" fmla="*/ 3082834 h 6470468"/>
                    <a:gd name="connsiteX69" fmla="*/ 2394858 w 4458789"/>
                    <a:gd name="connsiteY69" fmla="*/ 3117668 h 6470468"/>
                    <a:gd name="connsiteX70" fmla="*/ 2377440 w 4458789"/>
                    <a:gd name="connsiteY70" fmla="*/ 3335383 h 6470468"/>
                    <a:gd name="connsiteX71" fmla="*/ 2377440 w 4458789"/>
                    <a:gd name="connsiteY71" fmla="*/ 3335383 h 6470468"/>
                    <a:gd name="connsiteX72" fmla="*/ 2333898 w 4458789"/>
                    <a:gd name="connsiteY72" fmla="*/ 3640183 h 6470468"/>
                    <a:gd name="connsiteX73" fmla="*/ 2290355 w 4458789"/>
                    <a:gd name="connsiteY73" fmla="*/ 3875314 h 6470468"/>
                    <a:gd name="connsiteX74" fmla="*/ 2595155 w 4458789"/>
                    <a:gd name="connsiteY74" fmla="*/ 3857897 h 6470468"/>
                    <a:gd name="connsiteX75" fmla="*/ 2891246 w 4458789"/>
                    <a:gd name="connsiteY75" fmla="*/ 3744685 h 6470468"/>
                    <a:gd name="connsiteX76" fmla="*/ 2891155 w 4458789"/>
                    <a:gd name="connsiteY76" fmla="*/ 3215186 h 6470468"/>
                    <a:gd name="connsiteX77" fmla="*/ 2772547 w 4458789"/>
                    <a:gd name="connsiteY77" fmla="*/ 3039972 h 6470468"/>
                    <a:gd name="connsiteX78" fmla="*/ 2704284 w 4458789"/>
                    <a:gd name="connsiteY78" fmla="*/ 2897097 h 6470468"/>
                    <a:gd name="connsiteX79" fmla="*/ 2508069 w 4458789"/>
                    <a:gd name="connsiteY79" fmla="*/ 2717074 h 6470468"/>
                    <a:gd name="connsiteX80" fmla="*/ 2638698 w 4458789"/>
                    <a:gd name="connsiteY80" fmla="*/ 2577737 h 6470468"/>
                    <a:gd name="connsiteX81" fmla="*/ 2978332 w 4458789"/>
                    <a:gd name="connsiteY81" fmla="*/ 2333897 h 6470468"/>
                    <a:gd name="connsiteX82" fmla="*/ 2987040 w 4458789"/>
                    <a:gd name="connsiteY82" fmla="*/ 2159725 h 6470468"/>
                    <a:gd name="connsiteX83" fmla="*/ 3344092 w 4458789"/>
                    <a:gd name="connsiteY83" fmla="*/ 1672045 h 6470468"/>
                    <a:gd name="connsiteX84" fmla="*/ 3544389 w 4458789"/>
                    <a:gd name="connsiteY84" fmla="*/ 1863634 h 6470468"/>
                    <a:gd name="connsiteX85" fmla="*/ 3962400 w 4458789"/>
                    <a:gd name="connsiteY85" fmla="*/ 1419497 h 6470468"/>
                    <a:gd name="connsiteX86" fmla="*/ 4458789 w 4458789"/>
                    <a:gd name="connsiteY86" fmla="*/ 374468 h 6470468"/>
                    <a:gd name="connsiteX87" fmla="*/ 4415246 w 4458789"/>
                    <a:gd name="connsiteY87" fmla="*/ 0 h 6470468"/>
                    <a:gd name="connsiteX88" fmla="*/ 17418 w 4458789"/>
                    <a:gd name="connsiteY88" fmla="*/ 17417 h 6470468"/>
                    <a:gd name="connsiteX89" fmla="*/ 0 w 4458789"/>
                    <a:gd name="connsiteY89"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139009 w 4458789"/>
                    <a:gd name="connsiteY7" fmla="*/ 3535272 h 6470468"/>
                    <a:gd name="connsiteX8" fmla="*/ 1237434 w 4458789"/>
                    <a:gd name="connsiteY8" fmla="*/ 3489234 h 6470468"/>
                    <a:gd name="connsiteX9" fmla="*/ 1267506 w 4458789"/>
                    <a:gd name="connsiteY9" fmla="*/ 3418432 h 6470468"/>
                    <a:gd name="connsiteX10" fmla="*/ 1326335 w 4458789"/>
                    <a:gd name="connsiteY10" fmla="*/ 3387634 h 6470468"/>
                    <a:gd name="connsiteX11" fmla="*/ 1385072 w 4458789"/>
                    <a:gd name="connsiteY11" fmla="*/ 3354297 h 6470468"/>
                    <a:gd name="connsiteX12" fmla="*/ 1491434 w 4458789"/>
                    <a:gd name="connsiteY12" fmla="*/ 3309847 h 6470468"/>
                    <a:gd name="connsiteX13" fmla="*/ 1567543 w 4458789"/>
                    <a:gd name="connsiteY13" fmla="*/ 3317965 h 6470468"/>
                    <a:gd name="connsiteX14" fmla="*/ 1610497 w 4458789"/>
                    <a:gd name="connsiteY14" fmla="*/ 3271747 h 6470468"/>
                    <a:gd name="connsiteX15" fmla="*/ 1631134 w 4458789"/>
                    <a:gd name="connsiteY15" fmla="*/ 3201897 h 6470468"/>
                    <a:gd name="connsiteX16" fmla="*/ 1564459 w 4458789"/>
                    <a:gd name="connsiteY16" fmla="*/ 3174909 h 6470468"/>
                    <a:gd name="connsiteX17" fmla="*/ 1543731 w 4458789"/>
                    <a:gd name="connsiteY17" fmla="*/ 3150960 h 6470468"/>
                    <a:gd name="connsiteX18" fmla="*/ 1427934 w 4458789"/>
                    <a:gd name="connsiteY18" fmla="*/ 3163797 h 6470468"/>
                    <a:gd name="connsiteX19" fmla="*/ 1364434 w 4458789"/>
                    <a:gd name="connsiteY19" fmla="*/ 3127284 h 6470468"/>
                    <a:gd name="connsiteX20" fmla="*/ 1350147 w 4458789"/>
                    <a:gd name="connsiteY20" fmla="*/ 3101884 h 6470468"/>
                    <a:gd name="connsiteX21" fmla="*/ 1289731 w 4458789"/>
                    <a:gd name="connsiteY21" fmla="*/ 3082154 h 6470468"/>
                    <a:gd name="connsiteX22" fmla="*/ 1189809 w 4458789"/>
                    <a:gd name="connsiteY22" fmla="*/ 3098709 h 6470468"/>
                    <a:gd name="connsiteX23" fmla="*/ 1164409 w 4458789"/>
                    <a:gd name="connsiteY23" fmla="*/ 3144747 h 6470468"/>
                    <a:gd name="connsiteX24" fmla="*/ 1108847 w 4458789"/>
                    <a:gd name="connsiteY24" fmla="*/ 3174909 h 6470468"/>
                    <a:gd name="connsiteX25" fmla="*/ 1075509 w 4458789"/>
                    <a:gd name="connsiteY25" fmla="*/ 3225709 h 6470468"/>
                    <a:gd name="connsiteX26" fmla="*/ 1007247 w 4458789"/>
                    <a:gd name="connsiteY26" fmla="*/ 3238409 h 6470468"/>
                    <a:gd name="connsiteX27" fmla="*/ 926782 w 4458789"/>
                    <a:gd name="connsiteY27" fmla="*/ 3181803 h 6470468"/>
                    <a:gd name="connsiteX28" fmla="*/ 942159 w 4458789"/>
                    <a:gd name="connsiteY28" fmla="*/ 3111409 h 6470468"/>
                    <a:gd name="connsiteX29" fmla="*/ 989784 w 4458789"/>
                    <a:gd name="connsiteY29" fmla="*/ 3078072 h 6470468"/>
                    <a:gd name="connsiteX30" fmla="*/ 941161 w 4458789"/>
                    <a:gd name="connsiteY30" fmla="*/ 2986994 h 6470468"/>
                    <a:gd name="connsiteX31" fmla="*/ 865959 w 4458789"/>
                    <a:gd name="connsiteY31" fmla="*/ 2989172 h 6470468"/>
                    <a:gd name="connsiteX32" fmla="*/ 743722 w 4458789"/>
                    <a:gd name="connsiteY32" fmla="*/ 2943134 h 6470468"/>
                    <a:gd name="connsiteX33" fmla="*/ 708797 w 4458789"/>
                    <a:gd name="connsiteY33" fmla="*/ 2852647 h 6470468"/>
                    <a:gd name="connsiteX34" fmla="*/ 750707 w 4458789"/>
                    <a:gd name="connsiteY34" fmla="*/ 2804160 h 6470468"/>
                    <a:gd name="connsiteX35" fmla="*/ 748484 w 4458789"/>
                    <a:gd name="connsiteY35" fmla="*/ 2738347 h 6470468"/>
                    <a:gd name="connsiteX36" fmla="*/ 788172 w 4458789"/>
                    <a:gd name="connsiteY36" fmla="*/ 2711359 h 6470468"/>
                    <a:gd name="connsiteX37" fmla="*/ 865959 w 4458789"/>
                    <a:gd name="connsiteY37" fmla="*/ 2771684 h 6470468"/>
                    <a:gd name="connsiteX38" fmla="*/ 892947 w 4458789"/>
                    <a:gd name="connsiteY38" fmla="*/ 2798672 h 6470468"/>
                    <a:gd name="connsiteX39" fmla="*/ 900884 w 4458789"/>
                    <a:gd name="connsiteY39" fmla="*/ 2743110 h 6470468"/>
                    <a:gd name="connsiteX40" fmla="*/ 937351 w 4458789"/>
                    <a:gd name="connsiteY40" fmla="*/ 2730546 h 6470468"/>
                    <a:gd name="connsiteX41" fmla="*/ 981847 w 4458789"/>
                    <a:gd name="connsiteY41" fmla="*/ 2730409 h 6470468"/>
                    <a:gd name="connsiteX42" fmla="*/ 1008834 w 4458789"/>
                    <a:gd name="connsiteY42" fmla="*/ 2698659 h 6470468"/>
                    <a:gd name="connsiteX43" fmla="*/ 1085034 w 4458789"/>
                    <a:gd name="connsiteY43" fmla="*/ 2592297 h 6470468"/>
                    <a:gd name="connsiteX44" fmla="*/ 1174841 w 4458789"/>
                    <a:gd name="connsiteY44" fmla="*/ 2532652 h 6470468"/>
                    <a:gd name="connsiteX45" fmla="*/ 1256484 w 4458789"/>
                    <a:gd name="connsiteY45" fmla="*/ 2501809 h 6470468"/>
                    <a:gd name="connsiteX46" fmla="*/ 1404122 w 4458789"/>
                    <a:gd name="connsiteY46" fmla="*/ 2358934 h 6470468"/>
                    <a:gd name="connsiteX47" fmla="*/ 1518512 w 4458789"/>
                    <a:gd name="connsiteY47" fmla="*/ 2368913 h 6470468"/>
                    <a:gd name="connsiteX48" fmla="*/ 1584598 w 4458789"/>
                    <a:gd name="connsiteY48" fmla="*/ 2464298 h 6470468"/>
                    <a:gd name="connsiteX49" fmla="*/ 1527947 w 4458789"/>
                    <a:gd name="connsiteY49" fmla="*/ 2535147 h 6470468"/>
                    <a:gd name="connsiteX50" fmla="*/ 1431109 w 4458789"/>
                    <a:gd name="connsiteY50" fmla="*/ 2627222 h 6470468"/>
                    <a:gd name="connsiteX51" fmla="*/ 1393372 w 4458789"/>
                    <a:gd name="connsiteY51" fmla="*/ 2647405 h 6470468"/>
                    <a:gd name="connsiteX52" fmla="*/ 1404983 w 4458789"/>
                    <a:gd name="connsiteY52" fmla="*/ 2708456 h 6470468"/>
                    <a:gd name="connsiteX53" fmla="*/ 1454922 w 4458789"/>
                    <a:gd name="connsiteY53" fmla="*/ 2736759 h 6470468"/>
                    <a:gd name="connsiteX54" fmla="*/ 1448572 w 4458789"/>
                    <a:gd name="connsiteY54" fmla="*/ 2774859 h 6470468"/>
                    <a:gd name="connsiteX55" fmla="*/ 1357675 w 4458789"/>
                    <a:gd name="connsiteY55" fmla="*/ 2829515 h 6470468"/>
                    <a:gd name="connsiteX56" fmla="*/ 1394597 w 4458789"/>
                    <a:gd name="connsiteY56" fmla="*/ 2863759 h 6470468"/>
                    <a:gd name="connsiteX57" fmla="*/ 1550172 w 4458789"/>
                    <a:gd name="connsiteY57" fmla="*/ 2790734 h 6470468"/>
                    <a:gd name="connsiteX58" fmla="*/ 1586684 w 4458789"/>
                    <a:gd name="connsiteY58" fmla="*/ 2733584 h 6470468"/>
                    <a:gd name="connsiteX59" fmla="*/ 1651772 w 4458789"/>
                    <a:gd name="connsiteY59" fmla="*/ 2703422 h 6470468"/>
                    <a:gd name="connsiteX60" fmla="*/ 1708922 w 4458789"/>
                    <a:gd name="connsiteY60" fmla="*/ 2666909 h 6470468"/>
                    <a:gd name="connsiteX61" fmla="*/ 1810522 w 4458789"/>
                    <a:gd name="connsiteY61" fmla="*/ 2636747 h 6470468"/>
                    <a:gd name="connsiteX62" fmla="*/ 1908947 w 4458789"/>
                    <a:gd name="connsiteY62" fmla="*/ 2627222 h 6470468"/>
                    <a:gd name="connsiteX63" fmla="*/ 1952218 w 4458789"/>
                    <a:gd name="connsiteY63" fmla="*/ 2602275 h 6470468"/>
                    <a:gd name="connsiteX64" fmla="*/ 2020072 w 4458789"/>
                    <a:gd name="connsiteY64" fmla="*/ 2662147 h 6470468"/>
                    <a:gd name="connsiteX65" fmla="*/ 2089922 w 4458789"/>
                    <a:gd name="connsiteY65" fmla="*/ 2678022 h 6470468"/>
                    <a:gd name="connsiteX66" fmla="*/ 2164579 w 4458789"/>
                    <a:gd name="connsiteY66" fmla="*/ 2690902 h 6470468"/>
                    <a:gd name="connsiteX67" fmla="*/ 2115322 w 4458789"/>
                    <a:gd name="connsiteY67" fmla="*/ 2820897 h 6470468"/>
                    <a:gd name="connsiteX68" fmla="*/ 2011680 w 4458789"/>
                    <a:gd name="connsiteY68" fmla="*/ 2934788 h 6470468"/>
                    <a:gd name="connsiteX69" fmla="*/ 2194560 w 4458789"/>
                    <a:gd name="connsiteY69" fmla="*/ 3082834 h 6470468"/>
                    <a:gd name="connsiteX70" fmla="*/ 2394858 w 4458789"/>
                    <a:gd name="connsiteY70" fmla="*/ 3117668 h 6470468"/>
                    <a:gd name="connsiteX71" fmla="*/ 2377440 w 4458789"/>
                    <a:gd name="connsiteY71" fmla="*/ 3335383 h 6470468"/>
                    <a:gd name="connsiteX72" fmla="*/ 2377440 w 4458789"/>
                    <a:gd name="connsiteY72" fmla="*/ 3335383 h 6470468"/>
                    <a:gd name="connsiteX73" fmla="*/ 2333898 w 4458789"/>
                    <a:gd name="connsiteY73" fmla="*/ 3640183 h 6470468"/>
                    <a:gd name="connsiteX74" fmla="*/ 2290355 w 4458789"/>
                    <a:gd name="connsiteY74" fmla="*/ 3875314 h 6470468"/>
                    <a:gd name="connsiteX75" fmla="*/ 2595155 w 4458789"/>
                    <a:gd name="connsiteY75" fmla="*/ 3857897 h 6470468"/>
                    <a:gd name="connsiteX76" fmla="*/ 2891246 w 4458789"/>
                    <a:gd name="connsiteY76" fmla="*/ 3744685 h 6470468"/>
                    <a:gd name="connsiteX77" fmla="*/ 2891155 w 4458789"/>
                    <a:gd name="connsiteY77" fmla="*/ 3215186 h 6470468"/>
                    <a:gd name="connsiteX78" fmla="*/ 2772547 w 4458789"/>
                    <a:gd name="connsiteY78" fmla="*/ 3039972 h 6470468"/>
                    <a:gd name="connsiteX79" fmla="*/ 2704284 w 4458789"/>
                    <a:gd name="connsiteY79" fmla="*/ 2897097 h 6470468"/>
                    <a:gd name="connsiteX80" fmla="*/ 2508069 w 4458789"/>
                    <a:gd name="connsiteY80" fmla="*/ 2717074 h 6470468"/>
                    <a:gd name="connsiteX81" fmla="*/ 2638698 w 4458789"/>
                    <a:gd name="connsiteY81" fmla="*/ 2577737 h 6470468"/>
                    <a:gd name="connsiteX82" fmla="*/ 2978332 w 4458789"/>
                    <a:gd name="connsiteY82" fmla="*/ 2333897 h 6470468"/>
                    <a:gd name="connsiteX83" fmla="*/ 2987040 w 4458789"/>
                    <a:gd name="connsiteY83" fmla="*/ 2159725 h 6470468"/>
                    <a:gd name="connsiteX84" fmla="*/ 3344092 w 4458789"/>
                    <a:gd name="connsiteY84" fmla="*/ 1672045 h 6470468"/>
                    <a:gd name="connsiteX85" fmla="*/ 3544389 w 4458789"/>
                    <a:gd name="connsiteY85" fmla="*/ 1863634 h 6470468"/>
                    <a:gd name="connsiteX86" fmla="*/ 3962400 w 4458789"/>
                    <a:gd name="connsiteY86" fmla="*/ 1419497 h 6470468"/>
                    <a:gd name="connsiteX87" fmla="*/ 4458789 w 4458789"/>
                    <a:gd name="connsiteY87" fmla="*/ 374468 h 6470468"/>
                    <a:gd name="connsiteX88" fmla="*/ 4415246 w 4458789"/>
                    <a:gd name="connsiteY88" fmla="*/ 0 h 6470468"/>
                    <a:gd name="connsiteX89" fmla="*/ 17418 w 4458789"/>
                    <a:gd name="connsiteY89" fmla="*/ 17417 h 6470468"/>
                    <a:gd name="connsiteX90" fmla="*/ 0 w 4458789"/>
                    <a:gd name="connsiteY90"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139009 w 4458789"/>
                    <a:gd name="connsiteY7" fmla="*/ 3535272 h 6470468"/>
                    <a:gd name="connsiteX8" fmla="*/ 1237434 w 4458789"/>
                    <a:gd name="connsiteY8" fmla="*/ 3489234 h 6470468"/>
                    <a:gd name="connsiteX9" fmla="*/ 1267506 w 4458789"/>
                    <a:gd name="connsiteY9" fmla="*/ 3418432 h 6470468"/>
                    <a:gd name="connsiteX10" fmla="*/ 1326335 w 4458789"/>
                    <a:gd name="connsiteY10" fmla="*/ 3387634 h 6470468"/>
                    <a:gd name="connsiteX11" fmla="*/ 1385072 w 4458789"/>
                    <a:gd name="connsiteY11" fmla="*/ 3354297 h 6470468"/>
                    <a:gd name="connsiteX12" fmla="*/ 1491434 w 4458789"/>
                    <a:gd name="connsiteY12" fmla="*/ 3309847 h 6470468"/>
                    <a:gd name="connsiteX13" fmla="*/ 1567543 w 4458789"/>
                    <a:gd name="connsiteY13" fmla="*/ 3317965 h 6470468"/>
                    <a:gd name="connsiteX14" fmla="*/ 1610497 w 4458789"/>
                    <a:gd name="connsiteY14" fmla="*/ 3271747 h 6470468"/>
                    <a:gd name="connsiteX15" fmla="*/ 1631134 w 4458789"/>
                    <a:gd name="connsiteY15" fmla="*/ 3201897 h 6470468"/>
                    <a:gd name="connsiteX16" fmla="*/ 1564459 w 4458789"/>
                    <a:gd name="connsiteY16" fmla="*/ 3174909 h 6470468"/>
                    <a:gd name="connsiteX17" fmla="*/ 1543731 w 4458789"/>
                    <a:gd name="connsiteY17" fmla="*/ 3150960 h 6470468"/>
                    <a:gd name="connsiteX18" fmla="*/ 1427934 w 4458789"/>
                    <a:gd name="connsiteY18" fmla="*/ 3163797 h 6470468"/>
                    <a:gd name="connsiteX19" fmla="*/ 1364434 w 4458789"/>
                    <a:gd name="connsiteY19" fmla="*/ 3127284 h 6470468"/>
                    <a:gd name="connsiteX20" fmla="*/ 1350147 w 4458789"/>
                    <a:gd name="connsiteY20" fmla="*/ 3101884 h 6470468"/>
                    <a:gd name="connsiteX21" fmla="*/ 1289731 w 4458789"/>
                    <a:gd name="connsiteY21" fmla="*/ 3082154 h 6470468"/>
                    <a:gd name="connsiteX22" fmla="*/ 1189809 w 4458789"/>
                    <a:gd name="connsiteY22" fmla="*/ 3098709 h 6470468"/>
                    <a:gd name="connsiteX23" fmla="*/ 1164409 w 4458789"/>
                    <a:gd name="connsiteY23" fmla="*/ 3144747 h 6470468"/>
                    <a:gd name="connsiteX24" fmla="*/ 1108847 w 4458789"/>
                    <a:gd name="connsiteY24" fmla="*/ 3174909 h 6470468"/>
                    <a:gd name="connsiteX25" fmla="*/ 1075509 w 4458789"/>
                    <a:gd name="connsiteY25" fmla="*/ 3225709 h 6470468"/>
                    <a:gd name="connsiteX26" fmla="*/ 1007247 w 4458789"/>
                    <a:gd name="connsiteY26" fmla="*/ 3238409 h 6470468"/>
                    <a:gd name="connsiteX27" fmla="*/ 926782 w 4458789"/>
                    <a:gd name="connsiteY27" fmla="*/ 3181803 h 6470468"/>
                    <a:gd name="connsiteX28" fmla="*/ 942159 w 4458789"/>
                    <a:gd name="connsiteY28" fmla="*/ 3111409 h 6470468"/>
                    <a:gd name="connsiteX29" fmla="*/ 989784 w 4458789"/>
                    <a:gd name="connsiteY29" fmla="*/ 3078072 h 6470468"/>
                    <a:gd name="connsiteX30" fmla="*/ 941161 w 4458789"/>
                    <a:gd name="connsiteY30" fmla="*/ 2986994 h 6470468"/>
                    <a:gd name="connsiteX31" fmla="*/ 865959 w 4458789"/>
                    <a:gd name="connsiteY31" fmla="*/ 2989172 h 6470468"/>
                    <a:gd name="connsiteX32" fmla="*/ 743722 w 4458789"/>
                    <a:gd name="connsiteY32" fmla="*/ 2943134 h 6470468"/>
                    <a:gd name="connsiteX33" fmla="*/ 708797 w 4458789"/>
                    <a:gd name="connsiteY33" fmla="*/ 2852647 h 6470468"/>
                    <a:gd name="connsiteX34" fmla="*/ 750707 w 4458789"/>
                    <a:gd name="connsiteY34" fmla="*/ 2804160 h 6470468"/>
                    <a:gd name="connsiteX35" fmla="*/ 748484 w 4458789"/>
                    <a:gd name="connsiteY35" fmla="*/ 2738347 h 6470468"/>
                    <a:gd name="connsiteX36" fmla="*/ 788172 w 4458789"/>
                    <a:gd name="connsiteY36" fmla="*/ 2711359 h 6470468"/>
                    <a:gd name="connsiteX37" fmla="*/ 865959 w 4458789"/>
                    <a:gd name="connsiteY37" fmla="*/ 2771684 h 6470468"/>
                    <a:gd name="connsiteX38" fmla="*/ 892947 w 4458789"/>
                    <a:gd name="connsiteY38" fmla="*/ 2798672 h 6470468"/>
                    <a:gd name="connsiteX39" fmla="*/ 900884 w 4458789"/>
                    <a:gd name="connsiteY39" fmla="*/ 2743110 h 6470468"/>
                    <a:gd name="connsiteX40" fmla="*/ 937351 w 4458789"/>
                    <a:gd name="connsiteY40" fmla="*/ 2730546 h 6470468"/>
                    <a:gd name="connsiteX41" fmla="*/ 981847 w 4458789"/>
                    <a:gd name="connsiteY41" fmla="*/ 2730409 h 6470468"/>
                    <a:gd name="connsiteX42" fmla="*/ 1008834 w 4458789"/>
                    <a:gd name="connsiteY42" fmla="*/ 2698659 h 6470468"/>
                    <a:gd name="connsiteX43" fmla="*/ 1085034 w 4458789"/>
                    <a:gd name="connsiteY43" fmla="*/ 2592297 h 6470468"/>
                    <a:gd name="connsiteX44" fmla="*/ 1174841 w 4458789"/>
                    <a:gd name="connsiteY44" fmla="*/ 2532652 h 6470468"/>
                    <a:gd name="connsiteX45" fmla="*/ 1256484 w 4458789"/>
                    <a:gd name="connsiteY45" fmla="*/ 2501809 h 6470468"/>
                    <a:gd name="connsiteX46" fmla="*/ 1404122 w 4458789"/>
                    <a:gd name="connsiteY46" fmla="*/ 2358934 h 6470468"/>
                    <a:gd name="connsiteX47" fmla="*/ 1518512 w 4458789"/>
                    <a:gd name="connsiteY47" fmla="*/ 2368913 h 6470468"/>
                    <a:gd name="connsiteX48" fmla="*/ 1584598 w 4458789"/>
                    <a:gd name="connsiteY48" fmla="*/ 2464298 h 6470468"/>
                    <a:gd name="connsiteX49" fmla="*/ 1527947 w 4458789"/>
                    <a:gd name="connsiteY49" fmla="*/ 2535147 h 6470468"/>
                    <a:gd name="connsiteX50" fmla="*/ 1431109 w 4458789"/>
                    <a:gd name="connsiteY50" fmla="*/ 2627222 h 6470468"/>
                    <a:gd name="connsiteX51" fmla="*/ 1393372 w 4458789"/>
                    <a:gd name="connsiteY51" fmla="*/ 2647405 h 6470468"/>
                    <a:gd name="connsiteX52" fmla="*/ 1404983 w 4458789"/>
                    <a:gd name="connsiteY52" fmla="*/ 2708456 h 6470468"/>
                    <a:gd name="connsiteX53" fmla="*/ 1454922 w 4458789"/>
                    <a:gd name="connsiteY53" fmla="*/ 2736759 h 6470468"/>
                    <a:gd name="connsiteX54" fmla="*/ 1448572 w 4458789"/>
                    <a:gd name="connsiteY54" fmla="*/ 2774859 h 6470468"/>
                    <a:gd name="connsiteX55" fmla="*/ 1357675 w 4458789"/>
                    <a:gd name="connsiteY55" fmla="*/ 2829515 h 6470468"/>
                    <a:gd name="connsiteX56" fmla="*/ 1394597 w 4458789"/>
                    <a:gd name="connsiteY56" fmla="*/ 2863759 h 6470468"/>
                    <a:gd name="connsiteX57" fmla="*/ 1550172 w 4458789"/>
                    <a:gd name="connsiteY57" fmla="*/ 2790734 h 6470468"/>
                    <a:gd name="connsiteX58" fmla="*/ 1586684 w 4458789"/>
                    <a:gd name="connsiteY58" fmla="*/ 2733584 h 6470468"/>
                    <a:gd name="connsiteX59" fmla="*/ 1651772 w 4458789"/>
                    <a:gd name="connsiteY59" fmla="*/ 2703422 h 6470468"/>
                    <a:gd name="connsiteX60" fmla="*/ 1708922 w 4458789"/>
                    <a:gd name="connsiteY60" fmla="*/ 2666909 h 6470468"/>
                    <a:gd name="connsiteX61" fmla="*/ 1810522 w 4458789"/>
                    <a:gd name="connsiteY61" fmla="*/ 2636747 h 6470468"/>
                    <a:gd name="connsiteX62" fmla="*/ 1908947 w 4458789"/>
                    <a:gd name="connsiteY62" fmla="*/ 2627222 h 6470468"/>
                    <a:gd name="connsiteX63" fmla="*/ 1952218 w 4458789"/>
                    <a:gd name="connsiteY63" fmla="*/ 2602275 h 6470468"/>
                    <a:gd name="connsiteX64" fmla="*/ 2020072 w 4458789"/>
                    <a:gd name="connsiteY64" fmla="*/ 2662147 h 6470468"/>
                    <a:gd name="connsiteX65" fmla="*/ 2089922 w 4458789"/>
                    <a:gd name="connsiteY65" fmla="*/ 2678022 h 6470468"/>
                    <a:gd name="connsiteX66" fmla="*/ 2164579 w 4458789"/>
                    <a:gd name="connsiteY66" fmla="*/ 2690902 h 6470468"/>
                    <a:gd name="connsiteX67" fmla="*/ 2115322 w 4458789"/>
                    <a:gd name="connsiteY67" fmla="*/ 2820897 h 6470468"/>
                    <a:gd name="connsiteX68" fmla="*/ 2011680 w 4458789"/>
                    <a:gd name="connsiteY68" fmla="*/ 2934788 h 6470468"/>
                    <a:gd name="connsiteX69" fmla="*/ 2194560 w 4458789"/>
                    <a:gd name="connsiteY69" fmla="*/ 3082834 h 6470468"/>
                    <a:gd name="connsiteX70" fmla="*/ 2394858 w 4458789"/>
                    <a:gd name="connsiteY70" fmla="*/ 3117668 h 6470468"/>
                    <a:gd name="connsiteX71" fmla="*/ 2377440 w 4458789"/>
                    <a:gd name="connsiteY71" fmla="*/ 3335383 h 6470468"/>
                    <a:gd name="connsiteX72" fmla="*/ 2377440 w 4458789"/>
                    <a:gd name="connsiteY72" fmla="*/ 3335383 h 6470468"/>
                    <a:gd name="connsiteX73" fmla="*/ 2333898 w 4458789"/>
                    <a:gd name="connsiteY73" fmla="*/ 3640183 h 6470468"/>
                    <a:gd name="connsiteX74" fmla="*/ 2290355 w 4458789"/>
                    <a:gd name="connsiteY74" fmla="*/ 3875314 h 6470468"/>
                    <a:gd name="connsiteX75" fmla="*/ 2595155 w 4458789"/>
                    <a:gd name="connsiteY75" fmla="*/ 3857897 h 6470468"/>
                    <a:gd name="connsiteX76" fmla="*/ 2891246 w 4458789"/>
                    <a:gd name="connsiteY76" fmla="*/ 3744685 h 6470468"/>
                    <a:gd name="connsiteX77" fmla="*/ 2891155 w 4458789"/>
                    <a:gd name="connsiteY77" fmla="*/ 3215186 h 6470468"/>
                    <a:gd name="connsiteX78" fmla="*/ 2772547 w 4458789"/>
                    <a:gd name="connsiteY78" fmla="*/ 3039972 h 6470468"/>
                    <a:gd name="connsiteX79" fmla="*/ 2704284 w 4458789"/>
                    <a:gd name="connsiteY79" fmla="*/ 2897097 h 6470468"/>
                    <a:gd name="connsiteX80" fmla="*/ 2508069 w 4458789"/>
                    <a:gd name="connsiteY80" fmla="*/ 2717074 h 6470468"/>
                    <a:gd name="connsiteX81" fmla="*/ 2638698 w 4458789"/>
                    <a:gd name="connsiteY81" fmla="*/ 2577737 h 6470468"/>
                    <a:gd name="connsiteX82" fmla="*/ 2978332 w 4458789"/>
                    <a:gd name="connsiteY82" fmla="*/ 2333897 h 6470468"/>
                    <a:gd name="connsiteX83" fmla="*/ 2987040 w 4458789"/>
                    <a:gd name="connsiteY83" fmla="*/ 2159725 h 6470468"/>
                    <a:gd name="connsiteX84" fmla="*/ 3344092 w 4458789"/>
                    <a:gd name="connsiteY84" fmla="*/ 1672045 h 6470468"/>
                    <a:gd name="connsiteX85" fmla="*/ 3544389 w 4458789"/>
                    <a:gd name="connsiteY85" fmla="*/ 1863634 h 6470468"/>
                    <a:gd name="connsiteX86" fmla="*/ 3962400 w 4458789"/>
                    <a:gd name="connsiteY86" fmla="*/ 1419497 h 6470468"/>
                    <a:gd name="connsiteX87" fmla="*/ 4458789 w 4458789"/>
                    <a:gd name="connsiteY87" fmla="*/ 374468 h 6470468"/>
                    <a:gd name="connsiteX88" fmla="*/ 4415246 w 4458789"/>
                    <a:gd name="connsiteY88" fmla="*/ 0 h 6470468"/>
                    <a:gd name="connsiteX89" fmla="*/ 17418 w 4458789"/>
                    <a:gd name="connsiteY89" fmla="*/ 17417 h 6470468"/>
                    <a:gd name="connsiteX90" fmla="*/ 0 w 4458789"/>
                    <a:gd name="connsiteY90"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077097 w 4458789"/>
                    <a:gd name="connsiteY7" fmla="*/ 3598772 h 6470468"/>
                    <a:gd name="connsiteX8" fmla="*/ 1139009 w 4458789"/>
                    <a:gd name="connsiteY8" fmla="*/ 3535272 h 6470468"/>
                    <a:gd name="connsiteX9" fmla="*/ 1237434 w 4458789"/>
                    <a:gd name="connsiteY9" fmla="*/ 3489234 h 6470468"/>
                    <a:gd name="connsiteX10" fmla="*/ 1267506 w 4458789"/>
                    <a:gd name="connsiteY10" fmla="*/ 3418432 h 6470468"/>
                    <a:gd name="connsiteX11" fmla="*/ 1326335 w 4458789"/>
                    <a:gd name="connsiteY11" fmla="*/ 3387634 h 6470468"/>
                    <a:gd name="connsiteX12" fmla="*/ 1385072 w 4458789"/>
                    <a:gd name="connsiteY12" fmla="*/ 3354297 h 6470468"/>
                    <a:gd name="connsiteX13" fmla="*/ 1491434 w 4458789"/>
                    <a:gd name="connsiteY13" fmla="*/ 3309847 h 6470468"/>
                    <a:gd name="connsiteX14" fmla="*/ 1567543 w 4458789"/>
                    <a:gd name="connsiteY14" fmla="*/ 3317965 h 6470468"/>
                    <a:gd name="connsiteX15" fmla="*/ 1610497 w 4458789"/>
                    <a:gd name="connsiteY15" fmla="*/ 3271747 h 6470468"/>
                    <a:gd name="connsiteX16" fmla="*/ 1631134 w 4458789"/>
                    <a:gd name="connsiteY16" fmla="*/ 3201897 h 6470468"/>
                    <a:gd name="connsiteX17" fmla="*/ 1564459 w 4458789"/>
                    <a:gd name="connsiteY17" fmla="*/ 3174909 h 6470468"/>
                    <a:gd name="connsiteX18" fmla="*/ 1543731 w 4458789"/>
                    <a:gd name="connsiteY18" fmla="*/ 3150960 h 6470468"/>
                    <a:gd name="connsiteX19" fmla="*/ 1427934 w 4458789"/>
                    <a:gd name="connsiteY19" fmla="*/ 3163797 h 6470468"/>
                    <a:gd name="connsiteX20" fmla="*/ 1364434 w 4458789"/>
                    <a:gd name="connsiteY20" fmla="*/ 3127284 h 6470468"/>
                    <a:gd name="connsiteX21" fmla="*/ 1350147 w 4458789"/>
                    <a:gd name="connsiteY21" fmla="*/ 3101884 h 6470468"/>
                    <a:gd name="connsiteX22" fmla="*/ 1289731 w 4458789"/>
                    <a:gd name="connsiteY22" fmla="*/ 3082154 h 6470468"/>
                    <a:gd name="connsiteX23" fmla="*/ 1189809 w 4458789"/>
                    <a:gd name="connsiteY23" fmla="*/ 3098709 h 6470468"/>
                    <a:gd name="connsiteX24" fmla="*/ 1164409 w 4458789"/>
                    <a:gd name="connsiteY24" fmla="*/ 3144747 h 6470468"/>
                    <a:gd name="connsiteX25" fmla="*/ 1108847 w 4458789"/>
                    <a:gd name="connsiteY25" fmla="*/ 3174909 h 6470468"/>
                    <a:gd name="connsiteX26" fmla="*/ 1075509 w 4458789"/>
                    <a:gd name="connsiteY26" fmla="*/ 3225709 h 6470468"/>
                    <a:gd name="connsiteX27" fmla="*/ 1007247 w 4458789"/>
                    <a:gd name="connsiteY27" fmla="*/ 3238409 h 6470468"/>
                    <a:gd name="connsiteX28" fmla="*/ 926782 w 4458789"/>
                    <a:gd name="connsiteY28" fmla="*/ 3181803 h 6470468"/>
                    <a:gd name="connsiteX29" fmla="*/ 942159 w 4458789"/>
                    <a:gd name="connsiteY29" fmla="*/ 3111409 h 6470468"/>
                    <a:gd name="connsiteX30" fmla="*/ 989784 w 4458789"/>
                    <a:gd name="connsiteY30" fmla="*/ 3078072 h 6470468"/>
                    <a:gd name="connsiteX31" fmla="*/ 941161 w 4458789"/>
                    <a:gd name="connsiteY31" fmla="*/ 2986994 h 6470468"/>
                    <a:gd name="connsiteX32" fmla="*/ 865959 w 4458789"/>
                    <a:gd name="connsiteY32" fmla="*/ 2989172 h 6470468"/>
                    <a:gd name="connsiteX33" fmla="*/ 743722 w 4458789"/>
                    <a:gd name="connsiteY33" fmla="*/ 2943134 h 6470468"/>
                    <a:gd name="connsiteX34" fmla="*/ 708797 w 4458789"/>
                    <a:gd name="connsiteY34" fmla="*/ 2852647 h 6470468"/>
                    <a:gd name="connsiteX35" fmla="*/ 750707 w 4458789"/>
                    <a:gd name="connsiteY35" fmla="*/ 2804160 h 6470468"/>
                    <a:gd name="connsiteX36" fmla="*/ 748484 w 4458789"/>
                    <a:gd name="connsiteY36" fmla="*/ 2738347 h 6470468"/>
                    <a:gd name="connsiteX37" fmla="*/ 788172 w 4458789"/>
                    <a:gd name="connsiteY37" fmla="*/ 2711359 h 6470468"/>
                    <a:gd name="connsiteX38" fmla="*/ 865959 w 4458789"/>
                    <a:gd name="connsiteY38" fmla="*/ 2771684 h 6470468"/>
                    <a:gd name="connsiteX39" fmla="*/ 892947 w 4458789"/>
                    <a:gd name="connsiteY39" fmla="*/ 2798672 h 6470468"/>
                    <a:gd name="connsiteX40" fmla="*/ 900884 w 4458789"/>
                    <a:gd name="connsiteY40" fmla="*/ 2743110 h 6470468"/>
                    <a:gd name="connsiteX41" fmla="*/ 937351 w 4458789"/>
                    <a:gd name="connsiteY41" fmla="*/ 2730546 h 6470468"/>
                    <a:gd name="connsiteX42" fmla="*/ 981847 w 4458789"/>
                    <a:gd name="connsiteY42" fmla="*/ 2730409 h 6470468"/>
                    <a:gd name="connsiteX43" fmla="*/ 1008834 w 4458789"/>
                    <a:gd name="connsiteY43" fmla="*/ 2698659 h 6470468"/>
                    <a:gd name="connsiteX44" fmla="*/ 1085034 w 4458789"/>
                    <a:gd name="connsiteY44" fmla="*/ 2592297 h 6470468"/>
                    <a:gd name="connsiteX45" fmla="*/ 1174841 w 4458789"/>
                    <a:gd name="connsiteY45" fmla="*/ 2532652 h 6470468"/>
                    <a:gd name="connsiteX46" fmla="*/ 1256484 w 4458789"/>
                    <a:gd name="connsiteY46" fmla="*/ 2501809 h 6470468"/>
                    <a:gd name="connsiteX47" fmla="*/ 1404122 w 4458789"/>
                    <a:gd name="connsiteY47" fmla="*/ 2358934 h 6470468"/>
                    <a:gd name="connsiteX48" fmla="*/ 1518512 w 4458789"/>
                    <a:gd name="connsiteY48" fmla="*/ 2368913 h 6470468"/>
                    <a:gd name="connsiteX49" fmla="*/ 1584598 w 4458789"/>
                    <a:gd name="connsiteY49" fmla="*/ 2464298 h 6470468"/>
                    <a:gd name="connsiteX50" fmla="*/ 1527947 w 4458789"/>
                    <a:gd name="connsiteY50" fmla="*/ 2535147 h 6470468"/>
                    <a:gd name="connsiteX51" fmla="*/ 1431109 w 4458789"/>
                    <a:gd name="connsiteY51" fmla="*/ 2627222 h 6470468"/>
                    <a:gd name="connsiteX52" fmla="*/ 1393372 w 4458789"/>
                    <a:gd name="connsiteY52" fmla="*/ 2647405 h 6470468"/>
                    <a:gd name="connsiteX53" fmla="*/ 1404983 w 4458789"/>
                    <a:gd name="connsiteY53" fmla="*/ 2708456 h 6470468"/>
                    <a:gd name="connsiteX54" fmla="*/ 1454922 w 4458789"/>
                    <a:gd name="connsiteY54" fmla="*/ 2736759 h 6470468"/>
                    <a:gd name="connsiteX55" fmla="*/ 1448572 w 4458789"/>
                    <a:gd name="connsiteY55" fmla="*/ 2774859 h 6470468"/>
                    <a:gd name="connsiteX56" fmla="*/ 1357675 w 4458789"/>
                    <a:gd name="connsiteY56" fmla="*/ 2829515 h 6470468"/>
                    <a:gd name="connsiteX57" fmla="*/ 1394597 w 4458789"/>
                    <a:gd name="connsiteY57" fmla="*/ 2863759 h 6470468"/>
                    <a:gd name="connsiteX58" fmla="*/ 1550172 w 4458789"/>
                    <a:gd name="connsiteY58" fmla="*/ 2790734 h 6470468"/>
                    <a:gd name="connsiteX59" fmla="*/ 1586684 w 4458789"/>
                    <a:gd name="connsiteY59" fmla="*/ 2733584 h 6470468"/>
                    <a:gd name="connsiteX60" fmla="*/ 1651772 w 4458789"/>
                    <a:gd name="connsiteY60" fmla="*/ 2703422 h 6470468"/>
                    <a:gd name="connsiteX61" fmla="*/ 1708922 w 4458789"/>
                    <a:gd name="connsiteY61" fmla="*/ 2666909 h 6470468"/>
                    <a:gd name="connsiteX62" fmla="*/ 1810522 w 4458789"/>
                    <a:gd name="connsiteY62" fmla="*/ 2636747 h 6470468"/>
                    <a:gd name="connsiteX63" fmla="*/ 1908947 w 4458789"/>
                    <a:gd name="connsiteY63" fmla="*/ 2627222 h 6470468"/>
                    <a:gd name="connsiteX64" fmla="*/ 1952218 w 4458789"/>
                    <a:gd name="connsiteY64" fmla="*/ 2602275 h 6470468"/>
                    <a:gd name="connsiteX65" fmla="*/ 2020072 w 4458789"/>
                    <a:gd name="connsiteY65" fmla="*/ 2662147 h 6470468"/>
                    <a:gd name="connsiteX66" fmla="*/ 2089922 w 4458789"/>
                    <a:gd name="connsiteY66" fmla="*/ 2678022 h 6470468"/>
                    <a:gd name="connsiteX67" fmla="*/ 2164579 w 4458789"/>
                    <a:gd name="connsiteY67" fmla="*/ 2690902 h 6470468"/>
                    <a:gd name="connsiteX68" fmla="*/ 2115322 w 4458789"/>
                    <a:gd name="connsiteY68" fmla="*/ 2820897 h 6470468"/>
                    <a:gd name="connsiteX69" fmla="*/ 2011680 w 4458789"/>
                    <a:gd name="connsiteY69" fmla="*/ 2934788 h 6470468"/>
                    <a:gd name="connsiteX70" fmla="*/ 2194560 w 4458789"/>
                    <a:gd name="connsiteY70" fmla="*/ 3082834 h 6470468"/>
                    <a:gd name="connsiteX71" fmla="*/ 2394858 w 4458789"/>
                    <a:gd name="connsiteY71" fmla="*/ 3117668 h 6470468"/>
                    <a:gd name="connsiteX72" fmla="*/ 2377440 w 4458789"/>
                    <a:gd name="connsiteY72" fmla="*/ 3335383 h 6470468"/>
                    <a:gd name="connsiteX73" fmla="*/ 2377440 w 4458789"/>
                    <a:gd name="connsiteY73" fmla="*/ 3335383 h 6470468"/>
                    <a:gd name="connsiteX74" fmla="*/ 2333898 w 4458789"/>
                    <a:gd name="connsiteY74" fmla="*/ 3640183 h 6470468"/>
                    <a:gd name="connsiteX75" fmla="*/ 2290355 w 4458789"/>
                    <a:gd name="connsiteY75" fmla="*/ 3875314 h 6470468"/>
                    <a:gd name="connsiteX76" fmla="*/ 2595155 w 4458789"/>
                    <a:gd name="connsiteY76" fmla="*/ 3857897 h 6470468"/>
                    <a:gd name="connsiteX77" fmla="*/ 2891246 w 4458789"/>
                    <a:gd name="connsiteY77" fmla="*/ 3744685 h 6470468"/>
                    <a:gd name="connsiteX78" fmla="*/ 2891155 w 4458789"/>
                    <a:gd name="connsiteY78" fmla="*/ 3215186 h 6470468"/>
                    <a:gd name="connsiteX79" fmla="*/ 2772547 w 4458789"/>
                    <a:gd name="connsiteY79" fmla="*/ 3039972 h 6470468"/>
                    <a:gd name="connsiteX80" fmla="*/ 2704284 w 4458789"/>
                    <a:gd name="connsiteY80" fmla="*/ 2897097 h 6470468"/>
                    <a:gd name="connsiteX81" fmla="*/ 2508069 w 4458789"/>
                    <a:gd name="connsiteY81" fmla="*/ 2717074 h 6470468"/>
                    <a:gd name="connsiteX82" fmla="*/ 2638698 w 4458789"/>
                    <a:gd name="connsiteY82" fmla="*/ 2577737 h 6470468"/>
                    <a:gd name="connsiteX83" fmla="*/ 2978332 w 4458789"/>
                    <a:gd name="connsiteY83" fmla="*/ 2333897 h 6470468"/>
                    <a:gd name="connsiteX84" fmla="*/ 2987040 w 4458789"/>
                    <a:gd name="connsiteY84" fmla="*/ 2159725 h 6470468"/>
                    <a:gd name="connsiteX85" fmla="*/ 3344092 w 4458789"/>
                    <a:gd name="connsiteY85" fmla="*/ 1672045 h 6470468"/>
                    <a:gd name="connsiteX86" fmla="*/ 3544389 w 4458789"/>
                    <a:gd name="connsiteY86" fmla="*/ 1863634 h 6470468"/>
                    <a:gd name="connsiteX87" fmla="*/ 3962400 w 4458789"/>
                    <a:gd name="connsiteY87" fmla="*/ 1419497 h 6470468"/>
                    <a:gd name="connsiteX88" fmla="*/ 4458789 w 4458789"/>
                    <a:gd name="connsiteY88" fmla="*/ 374468 h 6470468"/>
                    <a:gd name="connsiteX89" fmla="*/ 4415246 w 4458789"/>
                    <a:gd name="connsiteY89" fmla="*/ 0 h 6470468"/>
                    <a:gd name="connsiteX90" fmla="*/ 17418 w 4458789"/>
                    <a:gd name="connsiteY90" fmla="*/ 17417 h 6470468"/>
                    <a:gd name="connsiteX91" fmla="*/ 0 w 4458789"/>
                    <a:gd name="connsiteY91"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012644 w 4458789"/>
                    <a:gd name="connsiteY6" fmla="*/ 3831363 h 6470468"/>
                    <a:gd name="connsiteX7" fmla="*/ 1077097 w 4458789"/>
                    <a:gd name="connsiteY7" fmla="*/ 3598772 h 6470468"/>
                    <a:gd name="connsiteX8" fmla="*/ 1139009 w 4458789"/>
                    <a:gd name="connsiteY8" fmla="*/ 3535272 h 6470468"/>
                    <a:gd name="connsiteX9" fmla="*/ 1237434 w 4458789"/>
                    <a:gd name="connsiteY9" fmla="*/ 3489234 h 6470468"/>
                    <a:gd name="connsiteX10" fmla="*/ 1267506 w 4458789"/>
                    <a:gd name="connsiteY10" fmla="*/ 3418432 h 6470468"/>
                    <a:gd name="connsiteX11" fmla="*/ 1326335 w 4458789"/>
                    <a:gd name="connsiteY11" fmla="*/ 3387634 h 6470468"/>
                    <a:gd name="connsiteX12" fmla="*/ 1385072 w 4458789"/>
                    <a:gd name="connsiteY12" fmla="*/ 3354297 h 6470468"/>
                    <a:gd name="connsiteX13" fmla="*/ 1491434 w 4458789"/>
                    <a:gd name="connsiteY13" fmla="*/ 3309847 h 6470468"/>
                    <a:gd name="connsiteX14" fmla="*/ 1567543 w 4458789"/>
                    <a:gd name="connsiteY14" fmla="*/ 3317965 h 6470468"/>
                    <a:gd name="connsiteX15" fmla="*/ 1610497 w 4458789"/>
                    <a:gd name="connsiteY15" fmla="*/ 3271747 h 6470468"/>
                    <a:gd name="connsiteX16" fmla="*/ 1631134 w 4458789"/>
                    <a:gd name="connsiteY16" fmla="*/ 3201897 h 6470468"/>
                    <a:gd name="connsiteX17" fmla="*/ 1564459 w 4458789"/>
                    <a:gd name="connsiteY17" fmla="*/ 3174909 h 6470468"/>
                    <a:gd name="connsiteX18" fmla="*/ 1543731 w 4458789"/>
                    <a:gd name="connsiteY18" fmla="*/ 3150960 h 6470468"/>
                    <a:gd name="connsiteX19" fmla="*/ 1427934 w 4458789"/>
                    <a:gd name="connsiteY19" fmla="*/ 3163797 h 6470468"/>
                    <a:gd name="connsiteX20" fmla="*/ 1364434 w 4458789"/>
                    <a:gd name="connsiteY20" fmla="*/ 3127284 h 6470468"/>
                    <a:gd name="connsiteX21" fmla="*/ 1350147 w 4458789"/>
                    <a:gd name="connsiteY21" fmla="*/ 3101884 h 6470468"/>
                    <a:gd name="connsiteX22" fmla="*/ 1289731 w 4458789"/>
                    <a:gd name="connsiteY22" fmla="*/ 3082154 h 6470468"/>
                    <a:gd name="connsiteX23" fmla="*/ 1189809 w 4458789"/>
                    <a:gd name="connsiteY23" fmla="*/ 3098709 h 6470468"/>
                    <a:gd name="connsiteX24" fmla="*/ 1164409 w 4458789"/>
                    <a:gd name="connsiteY24" fmla="*/ 3144747 h 6470468"/>
                    <a:gd name="connsiteX25" fmla="*/ 1108847 w 4458789"/>
                    <a:gd name="connsiteY25" fmla="*/ 3174909 h 6470468"/>
                    <a:gd name="connsiteX26" fmla="*/ 1075509 w 4458789"/>
                    <a:gd name="connsiteY26" fmla="*/ 3225709 h 6470468"/>
                    <a:gd name="connsiteX27" fmla="*/ 1007247 w 4458789"/>
                    <a:gd name="connsiteY27" fmla="*/ 3238409 h 6470468"/>
                    <a:gd name="connsiteX28" fmla="*/ 926782 w 4458789"/>
                    <a:gd name="connsiteY28" fmla="*/ 3181803 h 6470468"/>
                    <a:gd name="connsiteX29" fmla="*/ 942159 w 4458789"/>
                    <a:gd name="connsiteY29" fmla="*/ 3111409 h 6470468"/>
                    <a:gd name="connsiteX30" fmla="*/ 989784 w 4458789"/>
                    <a:gd name="connsiteY30" fmla="*/ 3078072 h 6470468"/>
                    <a:gd name="connsiteX31" fmla="*/ 941161 w 4458789"/>
                    <a:gd name="connsiteY31" fmla="*/ 2986994 h 6470468"/>
                    <a:gd name="connsiteX32" fmla="*/ 865959 w 4458789"/>
                    <a:gd name="connsiteY32" fmla="*/ 2989172 h 6470468"/>
                    <a:gd name="connsiteX33" fmla="*/ 743722 w 4458789"/>
                    <a:gd name="connsiteY33" fmla="*/ 2943134 h 6470468"/>
                    <a:gd name="connsiteX34" fmla="*/ 708797 w 4458789"/>
                    <a:gd name="connsiteY34" fmla="*/ 2852647 h 6470468"/>
                    <a:gd name="connsiteX35" fmla="*/ 750707 w 4458789"/>
                    <a:gd name="connsiteY35" fmla="*/ 2804160 h 6470468"/>
                    <a:gd name="connsiteX36" fmla="*/ 748484 w 4458789"/>
                    <a:gd name="connsiteY36" fmla="*/ 2738347 h 6470468"/>
                    <a:gd name="connsiteX37" fmla="*/ 788172 w 4458789"/>
                    <a:gd name="connsiteY37" fmla="*/ 2711359 h 6470468"/>
                    <a:gd name="connsiteX38" fmla="*/ 865959 w 4458789"/>
                    <a:gd name="connsiteY38" fmla="*/ 2771684 h 6470468"/>
                    <a:gd name="connsiteX39" fmla="*/ 892947 w 4458789"/>
                    <a:gd name="connsiteY39" fmla="*/ 2798672 h 6470468"/>
                    <a:gd name="connsiteX40" fmla="*/ 900884 w 4458789"/>
                    <a:gd name="connsiteY40" fmla="*/ 2743110 h 6470468"/>
                    <a:gd name="connsiteX41" fmla="*/ 937351 w 4458789"/>
                    <a:gd name="connsiteY41" fmla="*/ 2730546 h 6470468"/>
                    <a:gd name="connsiteX42" fmla="*/ 981847 w 4458789"/>
                    <a:gd name="connsiteY42" fmla="*/ 2730409 h 6470468"/>
                    <a:gd name="connsiteX43" fmla="*/ 1008834 w 4458789"/>
                    <a:gd name="connsiteY43" fmla="*/ 2698659 h 6470468"/>
                    <a:gd name="connsiteX44" fmla="*/ 1085034 w 4458789"/>
                    <a:gd name="connsiteY44" fmla="*/ 2592297 h 6470468"/>
                    <a:gd name="connsiteX45" fmla="*/ 1174841 w 4458789"/>
                    <a:gd name="connsiteY45" fmla="*/ 2532652 h 6470468"/>
                    <a:gd name="connsiteX46" fmla="*/ 1256484 w 4458789"/>
                    <a:gd name="connsiteY46" fmla="*/ 2501809 h 6470468"/>
                    <a:gd name="connsiteX47" fmla="*/ 1404122 w 4458789"/>
                    <a:gd name="connsiteY47" fmla="*/ 2358934 h 6470468"/>
                    <a:gd name="connsiteX48" fmla="*/ 1518512 w 4458789"/>
                    <a:gd name="connsiteY48" fmla="*/ 2368913 h 6470468"/>
                    <a:gd name="connsiteX49" fmla="*/ 1584598 w 4458789"/>
                    <a:gd name="connsiteY49" fmla="*/ 2464298 h 6470468"/>
                    <a:gd name="connsiteX50" fmla="*/ 1527947 w 4458789"/>
                    <a:gd name="connsiteY50" fmla="*/ 2535147 h 6470468"/>
                    <a:gd name="connsiteX51" fmla="*/ 1431109 w 4458789"/>
                    <a:gd name="connsiteY51" fmla="*/ 2627222 h 6470468"/>
                    <a:gd name="connsiteX52" fmla="*/ 1393372 w 4458789"/>
                    <a:gd name="connsiteY52" fmla="*/ 2647405 h 6470468"/>
                    <a:gd name="connsiteX53" fmla="*/ 1404983 w 4458789"/>
                    <a:gd name="connsiteY53" fmla="*/ 2708456 h 6470468"/>
                    <a:gd name="connsiteX54" fmla="*/ 1454922 w 4458789"/>
                    <a:gd name="connsiteY54" fmla="*/ 2736759 h 6470468"/>
                    <a:gd name="connsiteX55" fmla="*/ 1448572 w 4458789"/>
                    <a:gd name="connsiteY55" fmla="*/ 2774859 h 6470468"/>
                    <a:gd name="connsiteX56" fmla="*/ 1357675 w 4458789"/>
                    <a:gd name="connsiteY56" fmla="*/ 2829515 h 6470468"/>
                    <a:gd name="connsiteX57" fmla="*/ 1394597 w 4458789"/>
                    <a:gd name="connsiteY57" fmla="*/ 2863759 h 6470468"/>
                    <a:gd name="connsiteX58" fmla="*/ 1550172 w 4458789"/>
                    <a:gd name="connsiteY58" fmla="*/ 2790734 h 6470468"/>
                    <a:gd name="connsiteX59" fmla="*/ 1586684 w 4458789"/>
                    <a:gd name="connsiteY59" fmla="*/ 2733584 h 6470468"/>
                    <a:gd name="connsiteX60" fmla="*/ 1651772 w 4458789"/>
                    <a:gd name="connsiteY60" fmla="*/ 2703422 h 6470468"/>
                    <a:gd name="connsiteX61" fmla="*/ 1708922 w 4458789"/>
                    <a:gd name="connsiteY61" fmla="*/ 2666909 h 6470468"/>
                    <a:gd name="connsiteX62" fmla="*/ 1810522 w 4458789"/>
                    <a:gd name="connsiteY62" fmla="*/ 2636747 h 6470468"/>
                    <a:gd name="connsiteX63" fmla="*/ 1908947 w 4458789"/>
                    <a:gd name="connsiteY63" fmla="*/ 2627222 h 6470468"/>
                    <a:gd name="connsiteX64" fmla="*/ 1952218 w 4458789"/>
                    <a:gd name="connsiteY64" fmla="*/ 2602275 h 6470468"/>
                    <a:gd name="connsiteX65" fmla="*/ 2020072 w 4458789"/>
                    <a:gd name="connsiteY65" fmla="*/ 2662147 h 6470468"/>
                    <a:gd name="connsiteX66" fmla="*/ 2089922 w 4458789"/>
                    <a:gd name="connsiteY66" fmla="*/ 2678022 h 6470468"/>
                    <a:gd name="connsiteX67" fmla="*/ 2164579 w 4458789"/>
                    <a:gd name="connsiteY67" fmla="*/ 2690902 h 6470468"/>
                    <a:gd name="connsiteX68" fmla="*/ 2115322 w 4458789"/>
                    <a:gd name="connsiteY68" fmla="*/ 2820897 h 6470468"/>
                    <a:gd name="connsiteX69" fmla="*/ 2011680 w 4458789"/>
                    <a:gd name="connsiteY69" fmla="*/ 2934788 h 6470468"/>
                    <a:gd name="connsiteX70" fmla="*/ 2194560 w 4458789"/>
                    <a:gd name="connsiteY70" fmla="*/ 3082834 h 6470468"/>
                    <a:gd name="connsiteX71" fmla="*/ 2394858 w 4458789"/>
                    <a:gd name="connsiteY71" fmla="*/ 3117668 h 6470468"/>
                    <a:gd name="connsiteX72" fmla="*/ 2377440 w 4458789"/>
                    <a:gd name="connsiteY72" fmla="*/ 3335383 h 6470468"/>
                    <a:gd name="connsiteX73" fmla="*/ 2377440 w 4458789"/>
                    <a:gd name="connsiteY73" fmla="*/ 3335383 h 6470468"/>
                    <a:gd name="connsiteX74" fmla="*/ 2333898 w 4458789"/>
                    <a:gd name="connsiteY74" fmla="*/ 3640183 h 6470468"/>
                    <a:gd name="connsiteX75" fmla="*/ 2290355 w 4458789"/>
                    <a:gd name="connsiteY75" fmla="*/ 3875314 h 6470468"/>
                    <a:gd name="connsiteX76" fmla="*/ 2595155 w 4458789"/>
                    <a:gd name="connsiteY76" fmla="*/ 3857897 h 6470468"/>
                    <a:gd name="connsiteX77" fmla="*/ 2891246 w 4458789"/>
                    <a:gd name="connsiteY77" fmla="*/ 3744685 h 6470468"/>
                    <a:gd name="connsiteX78" fmla="*/ 2891155 w 4458789"/>
                    <a:gd name="connsiteY78" fmla="*/ 3215186 h 6470468"/>
                    <a:gd name="connsiteX79" fmla="*/ 2772547 w 4458789"/>
                    <a:gd name="connsiteY79" fmla="*/ 3039972 h 6470468"/>
                    <a:gd name="connsiteX80" fmla="*/ 2704284 w 4458789"/>
                    <a:gd name="connsiteY80" fmla="*/ 2897097 h 6470468"/>
                    <a:gd name="connsiteX81" fmla="*/ 2508069 w 4458789"/>
                    <a:gd name="connsiteY81" fmla="*/ 2717074 h 6470468"/>
                    <a:gd name="connsiteX82" fmla="*/ 2638698 w 4458789"/>
                    <a:gd name="connsiteY82" fmla="*/ 2577737 h 6470468"/>
                    <a:gd name="connsiteX83" fmla="*/ 2978332 w 4458789"/>
                    <a:gd name="connsiteY83" fmla="*/ 2333897 h 6470468"/>
                    <a:gd name="connsiteX84" fmla="*/ 2987040 w 4458789"/>
                    <a:gd name="connsiteY84" fmla="*/ 2159725 h 6470468"/>
                    <a:gd name="connsiteX85" fmla="*/ 3344092 w 4458789"/>
                    <a:gd name="connsiteY85" fmla="*/ 1672045 h 6470468"/>
                    <a:gd name="connsiteX86" fmla="*/ 3544389 w 4458789"/>
                    <a:gd name="connsiteY86" fmla="*/ 1863634 h 6470468"/>
                    <a:gd name="connsiteX87" fmla="*/ 3962400 w 4458789"/>
                    <a:gd name="connsiteY87" fmla="*/ 1419497 h 6470468"/>
                    <a:gd name="connsiteX88" fmla="*/ 4458789 w 4458789"/>
                    <a:gd name="connsiteY88" fmla="*/ 374468 h 6470468"/>
                    <a:gd name="connsiteX89" fmla="*/ 4415246 w 4458789"/>
                    <a:gd name="connsiteY89" fmla="*/ 0 h 6470468"/>
                    <a:gd name="connsiteX90" fmla="*/ 17418 w 4458789"/>
                    <a:gd name="connsiteY90" fmla="*/ 17417 h 6470468"/>
                    <a:gd name="connsiteX91" fmla="*/ 0 w 4458789"/>
                    <a:gd name="connsiteY91"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012644 w 4458789"/>
                    <a:gd name="connsiteY6" fmla="*/ 3831363 h 6470468"/>
                    <a:gd name="connsiteX7" fmla="*/ 1077097 w 4458789"/>
                    <a:gd name="connsiteY7" fmla="*/ 3598772 h 6470468"/>
                    <a:gd name="connsiteX8" fmla="*/ 1139009 w 4458789"/>
                    <a:gd name="connsiteY8" fmla="*/ 3535272 h 6470468"/>
                    <a:gd name="connsiteX9" fmla="*/ 1237434 w 4458789"/>
                    <a:gd name="connsiteY9" fmla="*/ 3489234 h 6470468"/>
                    <a:gd name="connsiteX10" fmla="*/ 1267506 w 4458789"/>
                    <a:gd name="connsiteY10" fmla="*/ 3418432 h 6470468"/>
                    <a:gd name="connsiteX11" fmla="*/ 1326335 w 4458789"/>
                    <a:gd name="connsiteY11" fmla="*/ 3387634 h 6470468"/>
                    <a:gd name="connsiteX12" fmla="*/ 1385072 w 4458789"/>
                    <a:gd name="connsiteY12" fmla="*/ 3354297 h 6470468"/>
                    <a:gd name="connsiteX13" fmla="*/ 1491434 w 4458789"/>
                    <a:gd name="connsiteY13" fmla="*/ 3309847 h 6470468"/>
                    <a:gd name="connsiteX14" fmla="*/ 1567543 w 4458789"/>
                    <a:gd name="connsiteY14" fmla="*/ 3317965 h 6470468"/>
                    <a:gd name="connsiteX15" fmla="*/ 1610497 w 4458789"/>
                    <a:gd name="connsiteY15" fmla="*/ 3271747 h 6470468"/>
                    <a:gd name="connsiteX16" fmla="*/ 1631134 w 4458789"/>
                    <a:gd name="connsiteY16" fmla="*/ 3201897 h 6470468"/>
                    <a:gd name="connsiteX17" fmla="*/ 1564459 w 4458789"/>
                    <a:gd name="connsiteY17" fmla="*/ 3174909 h 6470468"/>
                    <a:gd name="connsiteX18" fmla="*/ 1543731 w 4458789"/>
                    <a:gd name="connsiteY18" fmla="*/ 3150960 h 6470468"/>
                    <a:gd name="connsiteX19" fmla="*/ 1427934 w 4458789"/>
                    <a:gd name="connsiteY19" fmla="*/ 3163797 h 6470468"/>
                    <a:gd name="connsiteX20" fmla="*/ 1364434 w 4458789"/>
                    <a:gd name="connsiteY20" fmla="*/ 3127284 h 6470468"/>
                    <a:gd name="connsiteX21" fmla="*/ 1350147 w 4458789"/>
                    <a:gd name="connsiteY21" fmla="*/ 3101884 h 6470468"/>
                    <a:gd name="connsiteX22" fmla="*/ 1289731 w 4458789"/>
                    <a:gd name="connsiteY22" fmla="*/ 3082154 h 6470468"/>
                    <a:gd name="connsiteX23" fmla="*/ 1189809 w 4458789"/>
                    <a:gd name="connsiteY23" fmla="*/ 3098709 h 6470468"/>
                    <a:gd name="connsiteX24" fmla="*/ 1164409 w 4458789"/>
                    <a:gd name="connsiteY24" fmla="*/ 3144747 h 6470468"/>
                    <a:gd name="connsiteX25" fmla="*/ 1108847 w 4458789"/>
                    <a:gd name="connsiteY25" fmla="*/ 3174909 h 6470468"/>
                    <a:gd name="connsiteX26" fmla="*/ 1075509 w 4458789"/>
                    <a:gd name="connsiteY26" fmla="*/ 3225709 h 6470468"/>
                    <a:gd name="connsiteX27" fmla="*/ 1007247 w 4458789"/>
                    <a:gd name="connsiteY27" fmla="*/ 3238409 h 6470468"/>
                    <a:gd name="connsiteX28" fmla="*/ 926782 w 4458789"/>
                    <a:gd name="connsiteY28" fmla="*/ 3181803 h 6470468"/>
                    <a:gd name="connsiteX29" fmla="*/ 942159 w 4458789"/>
                    <a:gd name="connsiteY29" fmla="*/ 3111409 h 6470468"/>
                    <a:gd name="connsiteX30" fmla="*/ 989784 w 4458789"/>
                    <a:gd name="connsiteY30" fmla="*/ 3078072 h 6470468"/>
                    <a:gd name="connsiteX31" fmla="*/ 941161 w 4458789"/>
                    <a:gd name="connsiteY31" fmla="*/ 2986994 h 6470468"/>
                    <a:gd name="connsiteX32" fmla="*/ 865959 w 4458789"/>
                    <a:gd name="connsiteY32" fmla="*/ 2989172 h 6470468"/>
                    <a:gd name="connsiteX33" fmla="*/ 743722 w 4458789"/>
                    <a:gd name="connsiteY33" fmla="*/ 2943134 h 6470468"/>
                    <a:gd name="connsiteX34" fmla="*/ 708797 w 4458789"/>
                    <a:gd name="connsiteY34" fmla="*/ 2852647 h 6470468"/>
                    <a:gd name="connsiteX35" fmla="*/ 750707 w 4458789"/>
                    <a:gd name="connsiteY35" fmla="*/ 2804160 h 6470468"/>
                    <a:gd name="connsiteX36" fmla="*/ 748484 w 4458789"/>
                    <a:gd name="connsiteY36" fmla="*/ 2738347 h 6470468"/>
                    <a:gd name="connsiteX37" fmla="*/ 788172 w 4458789"/>
                    <a:gd name="connsiteY37" fmla="*/ 2711359 h 6470468"/>
                    <a:gd name="connsiteX38" fmla="*/ 865959 w 4458789"/>
                    <a:gd name="connsiteY38" fmla="*/ 2771684 h 6470468"/>
                    <a:gd name="connsiteX39" fmla="*/ 892947 w 4458789"/>
                    <a:gd name="connsiteY39" fmla="*/ 2798672 h 6470468"/>
                    <a:gd name="connsiteX40" fmla="*/ 900884 w 4458789"/>
                    <a:gd name="connsiteY40" fmla="*/ 2743110 h 6470468"/>
                    <a:gd name="connsiteX41" fmla="*/ 937351 w 4458789"/>
                    <a:gd name="connsiteY41" fmla="*/ 2730546 h 6470468"/>
                    <a:gd name="connsiteX42" fmla="*/ 981847 w 4458789"/>
                    <a:gd name="connsiteY42" fmla="*/ 2730409 h 6470468"/>
                    <a:gd name="connsiteX43" fmla="*/ 1008834 w 4458789"/>
                    <a:gd name="connsiteY43" fmla="*/ 2698659 h 6470468"/>
                    <a:gd name="connsiteX44" fmla="*/ 1085034 w 4458789"/>
                    <a:gd name="connsiteY44" fmla="*/ 2592297 h 6470468"/>
                    <a:gd name="connsiteX45" fmla="*/ 1174841 w 4458789"/>
                    <a:gd name="connsiteY45" fmla="*/ 2532652 h 6470468"/>
                    <a:gd name="connsiteX46" fmla="*/ 1256484 w 4458789"/>
                    <a:gd name="connsiteY46" fmla="*/ 2501809 h 6470468"/>
                    <a:gd name="connsiteX47" fmla="*/ 1404122 w 4458789"/>
                    <a:gd name="connsiteY47" fmla="*/ 2358934 h 6470468"/>
                    <a:gd name="connsiteX48" fmla="*/ 1518512 w 4458789"/>
                    <a:gd name="connsiteY48" fmla="*/ 2368913 h 6470468"/>
                    <a:gd name="connsiteX49" fmla="*/ 1584598 w 4458789"/>
                    <a:gd name="connsiteY49" fmla="*/ 2464298 h 6470468"/>
                    <a:gd name="connsiteX50" fmla="*/ 1527947 w 4458789"/>
                    <a:gd name="connsiteY50" fmla="*/ 2535147 h 6470468"/>
                    <a:gd name="connsiteX51" fmla="*/ 1431109 w 4458789"/>
                    <a:gd name="connsiteY51" fmla="*/ 2627222 h 6470468"/>
                    <a:gd name="connsiteX52" fmla="*/ 1393372 w 4458789"/>
                    <a:gd name="connsiteY52" fmla="*/ 2647405 h 6470468"/>
                    <a:gd name="connsiteX53" fmla="*/ 1404983 w 4458789"/>
                    <a:gd name="connsiteY53" fmla="*/ 2708456 h 6470468"/>
                    <a:gd name="connsiteX54" fmla="*/ 1454922 w 4458789"/>
                    <a:gd name="connsiteY54" fmla="*/ 2736759 h 6470468"/>
                    <a:gd name="connsiteX55" fmla="*/ 1448572 w 4458789"/>
                    <a:gd name="connsiteY55" fmla="*/ 2774859 h 6470468"/>
                    <a:gd name="connsiteX56" fmla="*/ 1357675 w 4458789"/>
                    <a:gd name="connsiteY56" fmla="*/ 2829515 h 6470468"/>
                    <a:gd name="connsiteX57" fmla="*/ 1394597 w 4458789"/>
                    <a:gd name="connsiteY57" fmla="*/ 2863759 h 6470468"/>
                    <a:gd name="connsiteX58" fmla="*/ 1550172 w 4458789"/>
                    <a:gd name="connsiteY58" fmla="*/ 2790734 h 6470468"/>
                    <a:gd name="connsiteX59" fmla="*/ 1586684 w 4458789"/>
                    <a:gd name="connsiteY59" fmla="*/ 2733584 h 6470468"/>
                    <a:gd name="connsiteX60" fmla="*/ 1651772 w 4458789"/>
                    <a:gd name="connsiteY60" fmla="*/ 2703422 h 6470468"/>
                    <a:gd name="connsiteX61" fmla="*/ 1708922 w 4458789"/>
                    <a:gd name="connsiteY61" fmla="*/ 2666909 h 6470468"/>
                    <a:gd name="connsiteX62" fmla="*/ 1810522 w 4458789"/>
                    <a:gd name="connsiteY62" fmla="*/ 2636747 h 6470468"/>
                    <a:gd name="connsiteX63" fmla="*/ 1908947 w 4458789"/>
                    <a:gd name="connsiteY63" fmla="*/ 2627222 h 6470468"/>
                    <a:gd name="connsiteX64" fmla="*/ 1952218 w 4458789"/>
                    <a:gd name="connsiteY64" fmla="*/ 2602275 h 6470468"/>
                    <a:gd name="connsiteX65" fmla="*/ 2020072 w 4458789"/>
                    <a:gd name="connsiteY65" fmla="*/ 2662147 h 6470468"/>
                    <a:gd name="connsiteX66" fmla="*/ 2089922 w 4458789"/>
                    <a:gd name="connsiteY66" fmla="*/ 2678022 h 6470468"/>
                    <a:gd name="connsiteX67" fmla="*/ 2164579 w 4458789"/>
                    <a:gd name="connsiteY67" fmla="*/ 2690902 h 6470468"/>
                    <a:gd name="connsiteX68" fmla="*/ 2115322 w 4458789"/>
                    <a:gd name="connsiteY68" fmla="*/ 2820897 h 6470468"/>
                    <a:gd name="connsiteX69" fmla="*/ 2011680 w 4458789"/>
                    <a:gd name="connsiteY69" fmla="*/ 2934788 h 6470468"/>
                    <a:gd name="connsiteX70" fmla="*/ 2194560 w 4458789"/>
                    <a:gd name="connsiteY70" fmla="*/ 3082834 h 6470468"/>
                    <a:gd name="connsiteX71" fmla="*/ 2394858 w 4458789"/>
                    <a:gd name="connsiteY71" fmla="*/ 3117668 h 6470468"/>
                    <a:gd name="connsiteX72" fmla="*/ 2377440 w 4458789"/>
                    <a:gd name="connsiteY72" fmla="*/ 3335383 h 6470468"/>
                    <a:gd name="connsiteX73" fmla="*/ 2377440 w 4458789"/>
                    <a:gd name="connsiteY73" fmla="*/ 3335383 h 6470468"/>
                    <a:gd name="connsiteX74" fmla="*/ 2333898 w 4458789"/>
                    <a:gd name="connsiteY74" fmla="*/ 3640183 h 6470468"/>
                    <a:gd name="connsiteX75" fmla="*/ 2290355 w 4458789"/>
                    <a:gd name="connsiteY75" fmla="*/ 3875314 h 6470468"/>
                    <a:gd name="connsiteX76" fmla="*/ 2595155 w 4458789"/>
                    <a:gd name="connsiteY76" fmla="*/ 3857897 h 6470468"/>
                    <a:gd name="connsiteX77" fmla="*/ 2891246 w 4458789"/>
                    <a:gd name="connsiteY77" fmla="*/ 3744685 h 6470468"/>
                    <a:gd name="connsiteX78" fmla="*/ 2891155 w 4458789"/>
                    <a:gd name="connsiteY78" fmla="*/ 3215186 h 6470468"/>
                    <a:gd name="connsiteX79" fmla="*/ 2772547 w 4458789"/>
                    <a:gd name="connsiteY79" fmla="*/ 3039972 h 6470468"/>
                    <a:gd name="connsiteX80" fmla="*/ 2704284 w 4458789"/>
                    <a:gd name="connsiteY80" fmla="*/ 2897097 h 6470468"/>
                    <a:gd name="connsiteX81" fmla="*/ 2508069 w 4458789"/>
                    <a:gd name="connsiteY81" fmla="*/ 2717074 h 6470468"/>
                    <a:gd name="connsiteX82" fmla="*/ 2638698 w 4458789"/>
                    <a:gd name="connsiteY82" fmla="*/ 2577737 h 6470468"/>
                    <a:gd name="connsiteX83" fmla="*/ 2978332 w 4458789"/>
                    <a:gd name="connsiteY83" fmla="*/ 2333897 h 6470468"/>
                    <a:gd name="connsiteX84" fmla="*/ 2987040 w 4458789"/>
                    <a:gd name="connsiteY84" fmla="*/ 2159725 h 6470468"/>
                    <a:gd name="connsiteX85" fmla="*/ 3344092 w 4458789"/>
                    <a:gd name="connsiteY85" fmla="*/ 1672045 h 6470468"/>
                    <a:gd name="connsiteX86" fmla="*/ 3544389 w 4458789"/>
                    <a:gd name="connsiteY86" fmla="*/ 1863634 h 6470468"/>
                    <a:gd name="connsiteX87" fmla="*/ 3962400 w 4458789"/>
                    <a:gd name="connsiteY87" fmla="*/ 1419497 h 6470468"/>
                    <a:gd name="connsiteX88" fmla="*/ 4458789 w 4458789"/>
                    <a:gd name="connsiteY88" fmla="*/ 374468 h 6470468"/>
                    <a:gd name="connsiteX89" fmla="*/ 4415246 w 4458789"/>
                    <a:gd name="connsiteY89" fmla="*/ 0 h 6470468"/>
                    <a:gd name="connsiteX90" fmla="*/ 17418 w 4458789"/>
                    <a:gd name="connsiteY90" fmla="*/ 17417 h 6470468"/>
                    <a:gd name="connsiteX91" fmla="*/ 0 w 4458789"/>
                    <a:gd name="connsiteY91"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012644 w 4458789"/>
                    <a:gd name="connsiteY6" fmla="*/ 3831363 h 6470468"/>
                    <a:gd name="connsiteX7" fmla="*/ 946922 w 4458789"/>
                    <a:gd name="connsiteY7" fmla="*/ 3717834 h 6470468"/>
                    <a:gd name="connsiteX8" fmla="*/ 1077097 w 4458789"/>
                    <a:gd name="connsiteY8" fmla="*/ 3598772 h 6470468"/>
                    <a:gd name="connsiteX9" fmla="*/ 1139009 w 4458789"/>
                    <a:gd name="connsiteY9" fmla="*/ 3535272 h 6470468"/>
                    <a:gd name="connsiteX10" fmla="*/ 1237434 w 4458789"/>
                    <a:gd name="connsiteY10" fmla="*/ 3489234 h 6470468"/>
                    <a:gd name="connsiteX11" fmla="*/ 1267506 w 4458789"/>
                    <a:gd name="connsiteY11" fmla="*/ 3418432 h 6470468"/>
                    <a:gd name="connsiteX12" fmla="*/ 1326335 w 4458789"/>
                    <a:gd name="connsiteY12" fmla="*/ 3387634 h 6470468"/>
                    <a:gd name="connsiteX13" fmla="*/ 1385072 w 4458789"/>
                    <a:gd name="connsiteY13" fmla="*/ 3354297 h 6470468"/>
                    <a:gd name="connsiteX14" fmla="*/ 1491434 w 4458789"/>
                    <a:gd name="connsiteY14" fmla="*/ 3309847 h 6470468"/>
                    <a:gd name="connsiteX15" fmla="*/ 1567543 w 4458789"/>
                    <a:gd name="connsiteY15" fmla="*/ 3317965 h 6470468"/>
                    <a:gd name="connsiteX16" fmla="*/ 1610497 w 4458789"/>
                    <a:gd name="connsiteY16" fmla="*/ 3271747 h 6470468"/>
                    <a:gd name="connsiteX17" fmla="*/ 1631134 w 4458789"/>
                    <a:gd name="connsiteY17" fmla="*/ 3201897 h 6470468"/>
                    <a:gd name="connsiteX18" fmla="*/ 1564459 w 4458789"/>
                    <a:gd name="connsiteY18" fmla="*/ 3174909 h 6470468"/>
                    <a:gd name="connsiteX19" fmla="*/ 1543731 w 4458789"/>
                    <a:gd name="connsiteY19" fmla="*/ 3150960 h 6470468"/>
                    <a:gd name="connsiteX20" fmla="*/ 1427934 w 4458789"/>
                    <a:gd name="connsiteY20" fmla="*/ 3163797 h 6470468"/>
                    <a:gd name="connsiteX21" fmla="*/ 1364434 w 4458789"/>
                    <a:gd name="connsiteY21" fmla="*/ 3127284 h 6470468"/>
                    <a:gd name="connsiteX22" fmla="*/ 1350147 w 4458789"/>
                    <a:gd name="connsiteY22" fmla="*/ 3101884 h 6470468"/>
                    <a:gd name="connsiteX23" fmla="*/ 1289731 w 4458789"/>
                    <a:gd name="connsiteY23" fmla="*/ 3082154 h 6470468"/>
                    <a:gd name="connsiteX24" fmla="*/ 1189809 w 4458789"/>
                    <a:gd name="connsiteY24" fmla="*/ 3098709 h 6470468"/>
                    <a:gd name="connsiteX25" fmla="*/ 1164409 w 4458789"/>
                    <a:gd name="connsiteY25" fmla="*/ 3144747 h 6470468"/>
                    <a:gd name="connsiteX26" fmla="*/ 1108847 w 4458789"/>
                    <a:gd name="connsiteY26" fmla="*/ 3174909 h 6470468"/>
                    <a:gd name="connsiteX27" fmla="*/ 1075509 w 4458789"/>
                    <a:gd name="connsiteY27" fmla="*/ 3225709 h 6470468"/>
                    <a:gd name="connsiteX28" fmla="*/ 1007247 w 4458789"/>
                    <a:gd name="connsiteY28" fmla="*/ 3238409 h 6470468"/>
                    <a:gd name="connsiteX29" fmla="*/ 926782 w 4458789"/>
                    <a:gd name="connsiteY29" fmla="*/ 3181803 h 6470468"/>
                    <a:gd name="connsiteX30" fmla="*/ 942159 w 4458789"/>
                    <a:gd name="connsiteY30" fmla="*/ 3111409 h 6470468"/>
                    <a:gd name="connsiteX31" fmla="*/ 989784 w 4458789"/>
                    <a:gd name="connsiteY31" fmla="*/ 3078072 h 6470468"/>
                    <a:gd name="connsiteX32" fmla="*/ 941161 w 4458789"/>
                    <a:gd name="connsiteY32" fmla="*/ 2986994 h 6470468"/>
                    <a:gd name="connsiteX33" fmla="*/ 865959 w 4458789"/>
                    <a:gd name="connsiteY33" fmla="*/ 2989172 h 6470468"/>
                    <a:gd name="connsiteX34" fmla="*/ 743722 w 4458789"/>
                    <a:gd name="connsiteY34" fmla="*/ 2943134 h 6470468"/>
                    <a:gd name="connsiteX35" fmla="*/ 708797 w 4458789"/>
                    <a:gd name="connsiteY35" fmla="*/ 2852647 h 6470468"/>
                    <a:gd name="connsiteX36" fmla="*/ 750707 w 4458789"/>
                    <a:gd name="connsiteY36" fmla="*/ 2804160 h 6470468"/>
                    <a:gd name="connsiteX37" fmla="*/ 748484 w 4458789"/>
                    <a:gd name="connsiteY37" fmla="*/ 2738347 h 6470468"/>
                    <a:gd name="connsiteX38" fmla="*/ 788172 w 4458789"/>
                    <a:gd name="connsiteY38" fmla="*/ 2711359 h 6470468"/>
                    <a:gd name="connsiteX39" fmla="*/ 865959 w 4458789"/>
                    <a:gd name="connsiteY39" fmla="*/ 2771684 h 6470468"/>
                    <a:gd name="connsiteX40" fmla="*/ 892947 w 4458789"/>
                    <a:gd name="connsiteY40" fmla="*/ 2798672 h 6470468"/>
                    <a:gd name="connsiteX41" fmla="*/ 900884 w 4458789"/>
                    <a:gd name="connsiteY41" fmla="*/ 2743110 h 6470468"/>
                    <a:gd name="connsiteX42" fmla="*/ 937351 w 4458789"/>
                    <a:gd name="connsiteY42" fmla="*/ 2730546 h 6470468"/>
                    <a:gd name="connsiteX43" fmla="*/ 981847 w 4458789"/>
                    <a:gd name="connsiteY43" fmla="*/ 2730409 h 6470468"/>
                    <a:gd name="connsiteX44" fmla="*/ 1008834 w 4458789"/>
                    <a:gd name="connsiteY44" fmla="*/ 2698659 h 6470468"/>
                    <a:gd name="connsiteX45" fmla="*/ 1085034 w 4458789"/>
                    <a:gd name="connsiteY45" fmla="*/ 2592297 h 6470468"/>
                    <a:gd name="connsiteX46" fmla="*/ 1174841 w 4458789"/>
                    <a:gd name="connsiteY46" fmla="*/ 2532652 h 6470468"/>
                    <a:gd name="connsiteX47" fmla="*/ 1256484 w 4458789"/>
                    <a:gd name="connsiteY47" fmla="*/ 2501809 h 6470468"/>
                    <a:gd name="connsiteX48" fmla="*/ 1404122 w 4458789"/>
                    <a:gd name="connsiteY48" fmla="*/ 2358934 h 6470468"/>
                    <a:gd name="connsiteX49" fmla="*/ 1518512 w 4458789"/>
                    <a:gd name="connsiteY49" fmla="*/ 2368913 h 6470468"/>
                    <a:gd name="connsiteX50" fmla="*/ 1584598 w 4458789"/>
                    <a:gd name="connsiteY50" fmla="*/ 2464298 h 6470468"/>
                    <a:gd name="connsiteX51" fmla="*/ 1527947 w 4458789"/>
                    <a:gd name="connsiteY51" fmla="*/ 2535147 h 6470468"/>
                    <a:gd name="connsiteX52" fmla="*/ 1431109 w 4458789"/>
                    <a:gd name="connsiteY52" fmla="*/ 2627222 h 6470468"/>
                    <a:gd name="connsiteX53" fmla="*/ 1393372 w 4458789"/>
                    <a:gd name="connsiteY53" fmla="*/ 2647405 h 6470468"/>
                    <a:gd name="connsiteX54" fmla="*/ 1404983 w 4458789"/>
                    <a:gd name="connsiteY54" fmla="*/ 2708456 h 6470468"/>
                    <a:gd name="connsiteX55" fmla="*/ 1454922 w 4458789"/>
                    <a:gd name="connsiteY55" fmla="*/ 2736759 h 6470468"/>
                    <a:gd name="connsiteX56" fmla="*/ 1448572 w 4458789"/>
                    <a:gd name="connsiteY56" fmla="*/ 2774859 h 6470468"/>
                    <a:gd name="connsiteX57" fmla="*/ 1357675 w 4458789"/>
                    <a:gd name="connsiteY57" fmla="*/ 2829515 h 6470468"/>
                    <a:gd name="connsiteX58" fmla="*/ 1394597 w 4458789"/>
                    <a:gd name="connsiteY58" fmla="*/ 2863759 h 6470468"/>
                    <a:gd name="connsiteX59" fmla="*/ 1550172 w 4458789"/>
                    <a:gd name="connsiteY59" fmla="*/ 2790734 h 6470468"/>
                    <a:gd name="connsiteX60" fmla="*/ 1586684 w 4458789"/>
                    <a:gd name="connsiteY60" fmla="*/ 2733584 h 6470468"/>
                    <a:gd name="connsiteX61" fmla="*/ 1651772 w 4458789"/>
                    <a:gd name="connsiteY61" fmla="*/ 2703422 h 6470468"/>
                    <a:gd name="connsiteX62" fmla="*/ 1708922 w 4458789"/>
                    <a:gd name="connsiteY62" fmla="*/ 2666909 h 6470468"/>
                    <a:gd name="connsiteX63" fmla="*/ 1810522 w 4458789"/>
                    <a:gd name="connsiteY63" fmla="*/ 2636747 h 6470468"/>
                    <a:gd name="connsiteX64" fmla="*/ 1908947 w 4458789"/>
                    <a:gd name="connsiteY64" fmla="*/ 2627222 h 6470468"/>
                    <a:gd name="connsiteX65" fmla="*/ 1952218 w 4458789"/>
                    <a:gd name="connsiteY65" fmla="*/ 2602275 h 6470468"/>
                    <a:gd name="connsiteX66" fmla="*/ 2020072 w 4458789"/>
                    <a:gd name="connsiteY66" fmla="*/ 2662147 h 6470468"/>
                    <a:gd name="connsiteX67" fmla="*/ 2089922 w 4458789"/>
                    <a:gd name="connsiteY67" fmla="*/ 2678022 h 6470468"/>
                    <a:gd name="connsiteX68" fmla="*/ 2164579 w 4458789"/>
                    <a:gd name="connsiteY68" fmla="*/ 2690902 h 6470468"/>
                    <a:gd name="connsiteX69" fmla="*/ 2115322 w 4458789"/>
                    <a:gd name="connsiteY69" fmla="*/ 2820897 h 6470468"/>
                    <a:gd name="connsiteX70" fmla="*/ 2011680 w 4458789"/>
                    <a:gd name="connsiteY70" fmla="*/ 2934788 h 6470468"/>
                    <a:gd name="connsiteX71" fmla="*/ 2194560 w 4458789"/>
                    <a:gd name="connsiteY71" fmla="*/ 3082834 h 6470468"/>
                    <a:gd name="connsiteX72" fmla="*/ 2394858 w 4458789"/>
                    <a:gd name="connsiteY72" fmla="*/ 3117668 h 6470468"/>
                    <a:gd name="connsiteX73" fmla="*/ 2377440 w 4458789"/>
                    <a:gd name="connsiteY73" fmla="*/ 3335383 h 6470468"/>
                    <a:gd name="connsiteX74" fmla="*/ 2377440 w 4458789"/>
                    <a:gd name="connsiteY74" fmla="*/ 3335383 h 6470468"/>
                    <a:gd name="connsiteX75" fmla="*/ 2333898 w 4458789"/>
                    <a:gd name="connsiteY75" fmla="*/ 3640183 h 6470468"/>
                    <a:gd name="connsiteX76" fmla="*/ 2290355 w 4458789"/>
                    <a:gd name="connsiteY76" fmla="*/ 3875314 h 6470468"/>
                    <a:gd name="connsiteX77" fmla="*/ 2595155 w 4458789"/>
                    <a:gd name="connsiteY77" fmla="*/ 3857897 h 6470468"/>
                    <a:gd name="connsiteX78" fmla="*/ 2891246 w 4458789"/>
                    <a:gd name="connsiteY78" fmla="*/ 3744685 h 6470468"/>
                    <a:gd name="connsiteX79" fmla="*/ 2891155 w 4458789"/>
                    <a:gd name="connsiteY79" fmla="*/ 3215186 h 6470468"/>
                    <a:gd name="connsiteX80" fmla="*/ 2772547 w 4458789"/>
                    <a:gd name="connsiteY80" fmla="*/ 3039972 h 6470468"/>
                    <a:gd name="connsiteX81" fmla="*/ 2704284 w 4458789"/>
                    <a:gd name="connsiteY81" fmla="*/ 2897097 h 6470468"/>
                    <a:gd name="connsiteX82" fmla="*/ 2508069 w 4458789"/>
                    <a:gd name="connsiteY82" fmla="*/ 2717074 h 6470468"/>
                    <a:gd name="connsiteX83" fmla="*/ 2638698 w 4458789"/>
                    <a:gd name="connsiteY83" fmla="*/ 2577737 h 6470468"/>
                    <a:gd name="connsiteX84" fmla="*/ 2978332 w 4458789"/>
                    <a:gd name="connsiteY84" fmla="*/ 2333897 h 6470468"/>
                    <a:gd name="connsiteX85" fmla="*/ 2987040 w 4458789"/>
                    <a:gd name="connsiteY85" fmla="*/ 2159725 h 6470468"/>
                    <a:gd name="connsiteX86" fmla="*/ 3344092 w 4458789"/>
                    <a:gd name="connsiteY86" fmla="*/ 1672045 h 6470468"/>
                    <a:gd name="connsiteX87" fmla="*/ 3544389 w 4458789"/>
                    <a:gd name="connsiteY87" fmla="*/ 1863634 h 6470468"/>
                    <a:gd name="connsiteX88" fmla="*/ 3962400 w 4458789"/>
                    <a:gd name="connsiteY88" fmla="*/ 1419497 h 6470468"/>
                    <a:gd name="connsiteX89" fmla="*/ 4458789 w 4458789"/>
                    <a:gd name="connsiteY89" fmla="*/ 374468 h 6470468"/>
                    <a:gd name="connsiteX90" fmla="*/ 4415246 w 4458789"/>
                    <a:gd name="connsiteY90" fmla="*/ 0 h 6470468"/>
                    <a:gd name="connsiteX91" fmla="*/ 17418 w 4458789"/>
                    <a:gd name="connsiteY91" fmla="*/ 17417 h 6470468"/>
                    <a:gd name="connsiteX92" fmla="*/ 0 w 4458789"/>
                    <a:gd name="connsiteY92"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012644 w 4458789"/>
                    <a:gd name="connsiteY6" fmla="*/ 3831363 h 6470468"/>
                    <a:gd name="connsiteX7" fmla="*/ 946922 w 4458789"/>
                    <a:gd name="connsiteY7" fmla="*/ 3717834 h 6470468"/>
                    <a:gd name="connsiteX8" fmla="*/ 1077097 w 4458789"/>
                    <a:gd name="connsiteY8" fmla="*/ 3598772 h 6470468"/>
                    <a:gd name="connsiteX9" fmla="*/ 1139009 w 4458789"/>
                    <a:gd name="connsiteY9" fmla="*/ 3535272 h 6470468"/>
                    <a:gd name="connsiteX10" fmla="*/ 1237434 w 4458789"/>
                    <a:gd name="connsiteY10" fmla="*/ 3489234 h 6470468"/>
                    <a:gd name="connsiteX11" fmla="*/ 1267506 w 4458789"/>
                    <a:gd name="connsiteY11" fmla="*/ 3418432 h 6470468"/>
                    <a:gd name="connsiteX12" fmla="*/ 1326335 w 4458789"/>
                    <a:gd name="connsiteY12" fmla="*/ 3387634 h 6470468"/>
                    <a:gd name="connsiteX13" fmla="*/ 1385072 w 4458789"/>
                    <a:gd name="connsiteY13" fmla="*/ 3354297 h 6470468"/>
                    <a:gd name="connsiteX14" fmla="*/ 1491434 w 4458789"/>
                    <a:gd name="connsiteY14" fmla="*/ 3309847 h 6470468"/>
                    <a:gd name="connsiteX15" fmla="*/ 1567543 w 4458789"/>
                    <a:gd name="connsiteY15" fmla="*/ 3317965 h 6470468"/>
                    <a:gd name="connsiteX16" fmla="*/ 1610497 w 4458789"/>
                    <a:gd name="connsiteY16" fmla="*/ 3271747 h 6470468"/>
                    <a:gd name="connsiteX17" fmla="*/ 1631134 w 4458789"/>
                    <a:gd name="connsiteY17" fmla="*/ 3201897 h 6470468"/>
                    <a:gd name="connsiteX18" fmla="*/ 1564459 w 4458789"/>
                    <a:gd name="connsiteY18" fmla="*/ 3174909 h 6470468"/>
                    <a:gd name="connsiteX19" fmla="*/ 1543731 w 4458789"/>
                    <a:gd name="connsiteY19" fmla="*/ 3150960 h 6470468"/>
                    <a:gd name="connsiteX20" fmla="*/ 1427934 w 4458789"/>
                    <a:gd name="connsiteY20" fmla="*/ 3163797 h 6470468"/>
                    <a:gd name="connsiteX21" fmla="*/ 1364434 w 4458789"/>
                    <a:gd name="connsiteY21" fmla="*/ 3127284 h 6470468"/>
                    <a:gd name="connsiteX22" fmla="*/ 1350147 w 4458789"/>
                    <a:gd name="connsiteY22" fmla="*/ 3101884 h 6470468"/>
                    <a:gd name="connsiteX23" fmla="*/ 1289731 w 4458789"/>
                    <a:gd name="connsiteY23" fmla="*/ 3082154 h 6470468"/>
                    <a:gd name="connsiteX24" fmla="*/ 1189809 w 4458789"/>
                    <a:gd name="connsiteY24" fmla="*/ 3098709 h 6470468"/>
                    <a:gd name="connsiteX25" fmla="*/ 1164409 w 4458789"/>
                    <a:gd name="connsiteY25" fmla="*/ 3144747 h 6470468"/>
                    <a:gd name="connsiteX26" fmla="*/ 1108847 w 4458789"/>
                    <a:gd name="connsiteY26" fmla="*/ 3174909 h 6470468"/>
                    <a:gd name="connsiteX27" fmla="*/ 1075509 w 4458789"/>
                    <a:gd name="connsiteY27" fmla="*/ 3225709 h 6470468"/>
                    <a:gd name="connsiteX28" fmla="*/ 1007247 w 4458789"/>
                    <a:gd name="connsiteY28" fmla="*/ 3238409 h 6470468"/>
                    <a:gd name="connsiteX29" fmla="*/ 926782 w 4458789"/>
                    <a:gd name="connsiteY29" fmla="*/ 3181803 h 6470468"/>
                    <a:gd name="connsiteX30" fmla="*/ 942159 w 4458789"/>
                    <a:gd name="connsiteY30" fmla="*/ 3111409 h 6470468"/>
                    <a:gd name="connsiteX31" fmla="*/ 989784 w 4458789"/>
                    <a:gd name="connsiteY31" fmla="*/ 3078072 h 6470468"/>
                    <a:gd name="connsiteX32" fmla="*/ 941161 w 4458789"/>
                    <a:gd name="connsiteY32" fmla="*/ 2986994 h 6470468"/>
                    <a:gd name="connsiteX33" fmla="*/ 865959 w 4458789"/>
                    <a:gd name="connsiteY33" fmla="*/ 2989172 h 6470468"/>
                    <a:gd name="connsiteX34" fmla="*/ 743722 w 4458789"/>
                    <a:gd name="connsiteY34" fmla="*/ 2943134 h 6470468"/>
                    <a:gd name="connsiteX35" fmla="*/ 708797 w 4458789"/>
                    <a:gd name="connsiteY35" fmla="*/ 2852647 h 6470468"/>
                    <a:gd name="connsiteX36" fmla="*/ 750707 w 4458789"/>
                    <a:gd name="connsiteY36" fmla="*/ 2804160 h 6470468"/>
                    <a:gd name="connsiteX37" fmla="*/ 748484 w 4458789"/>
                    <a:gd name="connsiteY37" fmla="*/ 2738347 h 6470468"/>
                    <a:gd name="connsiteX38" fmla="*/ 788172 w 4458789"/>
                    <a:gd name="connsiteY38" fmla="*/ 2711359 h 6470468"/>
                    <a:gd name="connsiteX39" fmla="*/ 865959 w 4458789"/>
                    <a:gd name="connsiteY39" fmla="*/ 2771684 h 6470468"/>
                    <a:gd name="connsiteX40" fmla="*/ 892947 w 4458789"/>
                    <a:gd name="connsiteY40" fmla="*/ 2798672 h 6470468"/>
                    <a:gd name="connsiteX41" fmla="*/ 900884 w 4458789"/>
                    <a:gd name="connsiteY41" fmla="*/ 2743110 h 6470468"/>
                    <a:gd name="connsiteX42" fmla="*/ 937351 w 4458789"/>
                    <a:gd name="connsiteY42" fmla="*/ 2730546 h 6470468"/>
                    <a:gd name="connsiteX43" fmla="*/ 981847 w 4458789"/>
                    <a:gd name="connsiteY43" fmla="*/ 2730409 h 6470468"/>
                    <a:gd name="connsiteX44" fmla="*/ 1008834 w 4458789"/>
                    <a:gd name="connsiteY44" fmla="*/ 2698659 h 6470468"/>
                    <a:gd name="connsiteX45" fmla="*/ 1085034 w 4458789"/>
                    <a:gd name="connsiteY45" fmla="*/ 2592297 h 6470468"/>
                    <a:gd name="connsiteX46" fmla="*/ 1174841 w 4458789"/>
                    <a:gd name="connsiteY46" fmla="*/ 2532652 h 6470468"/>
                    <a:gd name="connsiteX47" fmla="*/ 1256484 w 4458789"/>
                    <a:gd name="connsiteY47" fmla="*/ 2501809 h 6470468"/>
                    <a:gd name="connsiteX48" fmla="*/ 1404122 w 4458789"/>
                    <a:gd name="connsiteY48" fmla="*/ 2358934 h 6470468"/>
                    <a:gd name="connsiteX49" fmla="*/ 1518512 w 4458789"/>
                    <a:gd name="connsiteY49" fmla="*/ 2368913 h 6470468"/>
                    <a:gd name="connsiteX50" fmla="*/ 1584598 w 4458789"/>
                    <a:gd name="connsiteY50" fmla="*/ 2464298 h 6470468"/>
                    <a:gd name="connsiteX51" fmla="*/ 1527947 w 4458789"/>
                    <a:gd name="connsiteY51" fmla="*/ 2535147 h 6470468"/>
                    <a:gd name="connsiteX52" fmla="*/ 1431109 w 4458789"/>
                    <a:gd name="connsiteY52" fmla="*/ 2627222 h 6470468"/>
                    <a:gd name="connsiteX53" fmla="*/ 1393372 w 4458789"/>
                    <a:gd name="connsiteY53" fmla="*/ 2647405 h 6470468"/>
                    <a:gd name="connsiteX54" fmla="*/ 1404983 w 4458789"/>
                    <a:gd name="connsiteY54" fmla="*/ 2708456 h 6470468"/>
                    <a:gd name="connsiteX55" fmla="*/ 1454922 w 4458789"/>
                    <a:gd name="connsiteY55" fmla="*/ 2736759 h 6470468"/>
                    <a:gd name="connsiteX56" fmla="*/ 1448572 w 4458789"/>
                    <a:gd name="connsiteY56" fmla="*/ 2774859 h 6470468"/>
                    <a:gd name="connsiteX57" fmla="*/ 1357675 w 4458789"/>
                    <a:gd name="connsiteY57" fmla="*/ 2829515 h 6470468"/>
                    <a:gd name="connsiteX58" fmla="*/ 1394597 w 4458789"/>
                    <a:gd name="connsiteY58" fmla="*/ 2863759 h 6470468"/>
                    <a:gd name="connsiteX59" fmla="*/ 1550172 w 4458789"/>
                    <a:gd name="connsiteY59" fmla="*/ 2790734 h 6470468"/>
                    <a:gd name="connsiteX60" fmla="*/ 1586684 w 4458789"/>
                    <a:gd name="connsiteY60" fmla="*/ 2733584 h 6470468"/>
                    <a:gd name="connsiteX61" fmla="*/ 1651772 w 4458789"/>
                    <a:gd name="connsiteY61" fmla="*/ 2703422 h 6470468"/>
                    <a:gd name="connsiteX62" fmla="*/ 1708922 w 4458789"/>
                    <a:gd name="connsiteY62" fmla="*/ 2666909 h 6470468"/>
                    <a:gd name="connsiteX63" fmla="*/ 1810522 w 4458789"/>
                    <a:gd name="connsiteY63" fmla="*/ 2636747 h 6470468"/>
                    <a:gd name="connsiteX64" fmla="*/ 1908947 w 4458789"/>
                    <a:gd name="connsiteY64" fmla="*/ 2627222 h 6470468"/>
                    <a:gd name="connsiteX65" fmla="*/ 1952218 w 4458789"/>
                    <a:gd name="connsiteY65" fmla="*/ 2602275 h 6470468"/>
                    <a:gd name="connsiteX66" fmla="*/ 2020072 w 4458789"/>
                    <a:gd name="connsiteY66" fmla="*/ 2662147 h 6470468"/>
                    <a:gd name="connsiteX67" fmla="*/ 2089922 w 4458789"/>
                    <a:gd name="connsiteY67" fmla="*/ 2678022 h 6470468"/>
                    <a:gd name="connsiteX68" fmla="*/ 2164579 w 4458789"/>
                    <a:gd name="connsiteY68" fmla="*/ 2690902 h 6470468"/>
                    <a:gd name="connsiteX69" fmla="*/ 2115322 w 4458789"/>
                    <a:gd name="connsiteY69" fmla="*/ 2820897 h 6470468"/>
                    <a:gd name="connsiteX70" fmla="*/ 2011680 w 4458789"/>
                    <a:gd name="connsiteY70" fmla="*/ 2934788 h 6470468"/>
                    <a:gd name="connsiteX71" fmla="*/ 2194560 w 4458789"/>
                    <a:gd name="connsiteY71" fmla="*/ 3082834 h 6470468"/>
                    <a:gd name="connsiteX72" fmla="*/ 2394858 w 4458789"/>
                    <a:gd name="connsiteY72" fmla="*/ 3117668 h 6470468"/>
                    <a:gd name="connsiteX73" fmla="*/ 2377440 w 4458789"/>
                    <a:gd name="connsiteY73" fmla="*/ 3335383 h 6470468"/>
                    <a:gd name="connsiteX74" fmla="*/ 2377440 w 4458789"/>
                    <a:gd name="connsiteY74" fmla="*/ 3335383 h 6470468"/>
                    <a:gd name="connsiteX75" fmla="*/ 2333898 w 4458789"/>
                    <a:gd name="connsiteY75" fmla="*/ 3640183 h 6470468"/>
                    <a:gd name="connsiteX76" fmla="*/ 2290355 w 4458789"/>
                    <a:gd name="connsiteY76" fmla="*/ 3875314 h 6470468"/>
                    <a:gd name="connsiteX77" fmla="*/ 2595155 w 4458789"/>
                    <a:gd name="connsiteY77" fmla="*/ 3857897 h 6470468"/>
                    <a:gd name="connsiteX78" fmla="*/ 2891246 w 4458789"/>
                    <a:gd name="connsiteY78" fmla="*/ 3744685 h 6470468"/>
                    <a:gd name="connsiteX79" fmla="*/ 2891155 w 4458789"/>
                    <a:gd name="connsiteY79" fmla="*/ 3215186 h 6470468"/>
                    <a:gd name="connsiteX80" fmla="*/ 2772547 w 4458789"/>
                    <a:gd name="connsiteY80" fmla="*/ 3039972 h 6470468"/>
                    <a:gd name="connsiteX81" fmla="*/ 2704284 w 4458789"/>
                    <a:gd name="connsiteY81" fmla="*/ 2897097 h 6470468"/>
                    <a:gd name="connsiteX82" fmla="*/ 2508069 w 4458789"/>
                    <a:gd name="connsiteY82" fmla="*/ 2717074 h 6470468"/>
                    <a:gd name="connsiteX83" fmla="*/ 2638698 w 4458789"/>
                    <a:gd name="connsiteY83" fmla="*/ 2577737 h 6470468"/>
                    <a:gd name="connsiteX84" fmla="*/ 2978332 w 4458789"/>
                    <a:gd name="connsiteY84" fmla="*/ 2333897 h 6470468"/>
                    <a:gd name="connsiteX85" fmla="*/ 2987040 w 4458789"/>
                    <a:gd name="connsiteY85" fmla="*/ 2159725 h 6470468"/>
                    <a:gd name="connsiteX86" fmla="*/ 3344092 w 4458789"/>
                    <a:gd name="connsiteY86" fmla="*/ 1672045 h 6470468"/>
                    <a:gd name="connsiteX87" fmla="*/ 3544389 w 4458789"/>
                    <a:gd name="connsiteY87" fmla="*/ 1863634 h 6470468"/>
                    <a:gd name="connsiteX88" fmla="*/ 3962400 w 4458789"/>
                    <a:gd name="connsiteY88" fmla="*/ 1419497 h 6470468"/>
                    <a:gd name="connsiteX89" fmla="*/ 4458789 w 4458789"/>
                    <a:gd name="connsiteY89" fmla="*/ 374468 h 6470468"/>
                    <a:gd name="connsiteX90" fmla="*/ 4415246 w 4458789"/>
                    <a:gd name="connsiteY90" fmla="*/ 0 h 6470468"/>
                    <a:gd name="connsiteX91" fmla="*/ 17418 w 4458789"/>
                    <a:gd name="connsiteY91" fmla="*/ 17417 h 6470468"/>
                    <a:gd name="connsiteX92" fmla="*/ 0 w 4458789"/>
                    <a:gd name="connsiteY92"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012644 w 4458789"/>
                    <a:gd name="connsiteY6" fmla="*/ 3831363 h 6470468"/>
                    <a:gd name="connsiteX7" fmla="*/ 946922 w 4458789"/>
                    <a:gd name="connsiteY7" fmla="*/ 3717834 h 6470468"/>
                    <a:gd name="connsiteX8" fmla="*/ 1077097 w 4458789"/>
                    <a:gd name="connsiteY8" fmla="*/ 3598772 h 6470468"/>
                    <a:gd name="connsiteX9" fmla="*/ 1139009 w 4458789"/>
                    <a:gd name="connsiteY9" fmla="*/ 3535272 h 6470468"/>
                    <a:gd name="connsiteX10" fmla="*/ 1237434 w 4458789"/>
                    <a:gd name="connsiteY10" fmla="*/ 3489234 h 6470468"/>
                    <a:gd name="connsiteX11" fmla="*/ 1267506 w 4458789"/>
                    <a:gd name="connsiteY11" fmla="*/ 3418432 h 6470468"/>
                    <a:gd name="connsiteX12" fmla="*/ 1326335 w 4458789"/>
                    <a:gd name="connsiteY12" fmla="*/ 3387634 h 6470468"/>
                    <a:gd name="connsiteX13" fmla="*/ 1385072 w 4458789"/>
                    <a:gd name="connsiteY13" fmla="*/ 3354297 h 6470468"/>
                    <a:gd name="connsiteX14" fmla="*/ 1491434 w 4458789"/>
                    <a:gd name="connsiteY14" fmla="*/ 3309847 h 6470468"/>
                    <a:gd name="connsiteX15" fmla="*/ 1567543 w 4458789"/>
                    <a:gd name="connsiteY15" fmla="*/ 3317965 h 6470468"/>
                    <a:gd name="connsiteX16" fmla="*/ 1610497 w 4458789"/>
                    <a:gd name="connsiteY16" fmla="*/ 3271747 h 6470468"/>
                    <a:gd name="connsiteX17" fmla="*/ 1631134 w 4458789"/>
                    <a:gd name="connsiteY17" fmla="*/ 3201897 h 6470468"/>
                    <a:gd name="connsiteX18" fmla="*/ 1564459 w 4458789"/>
                    <a:gd name="connsiteY18" fmla="*/ 3174909 h 6470468"/>
                    <a:gd name="connsiteX19" fmla="*/ 1543731 w 4458789"/>
                    <a:gd name="connsiteY19" fmla="*/ 3150960 h 6470468"/>
                    <a:gd name="connsiteX20" fmla="*/ 1427934 w 4458789"/>
                    <a:gd name="connsiteY20" fmla="*/ 3163797 h 6470468"/>
                    <a:gd name="connsiteX21" fmla="*/ 1364434 w 4458789"/>
                    <a:gd name="connsiteY21" fmla="*/ 3127284 h 6470468"/>
                    <a:gd name="connsiteX22" fmla="*/ 1350147 w 4458789"/>
                    <a:gd name="connsiteY22" fmla="*/ 3101884 h 6470468"/>
                    <a:gd name="connsiteX23" fmla="*/ 1289731 w 4458789"/>
                    <a:gd name="connsiteY23" fmla="*/ 3082154 h 6470468"/>
                    <a:gd name="connsiteX24" fmla="*/ 1189809 w 4458789"/>
                    <a:gd name="connsiteY24" fmla="*/ 3098709 h 6470468"/>
                    <a:gd name="connsiteX25" fmla="*/ 1164409 w 4458789"/>
                    <a:gd name="connsiteY25" fmla="*/ 3144747 h 6470468"/>
                    <a:gd name="connsiteX26" fmla="*/ 1108847 w 4458789"/>
                    <a:gd name="connsiteY26" fmla="*/ 3174909 h 6470468"/>
                    <a:gd name="connsiteX27" fmla="*/ 1075509 w 4458789"/>
                    <a:gd name="connsiteY27" fmla="*/ 3225709 h 6470468"/>
                    <a:gd name="connsiteX28" fmla="*/ 1007247 w 4458789"/>
                    <a:gd name="connsiteY28" fmla="*/ 3238409 h 6470468"/>
                    <a:gd name="connsiteX29" fmla="*/ 926782 w 4458789"/>
                    <a:gd name="connsiteY29" fmla="*/ 3181803 h 6470468"/>
                    <a:gd name="connsiteX30" fmla="*/ 942159 w 4458789"/>
                    <a:gd name="connsiteY30" fmla="*/ 3111409 h 6470468"/>
                    <a:gd name="connsiteX31" fmla="*/ 989784 w 4458789"/>
                    <a:gd name="connsiteY31" fmla="*/ 3078072 h 6470468"/>
                    <a:gd name="connsiteX32" fmla="*/ 941161 w 4458789"/>
                    <a:gd name="connsiteY32" fmla="*/ 2986994 h 6470468"/>
                    <a:gd name="connsiteX33" fmla="*/ 865959 w 4458789"/>
                    <a:gd name="connsiteY33" fmla="*/ 2989172 h 6470468"/>
                    <a:gd name="connsiteX34" fmla="*/ 743722 w 4458789"/>
                    <a:gd name="connsiteY34" fmla="*/ 2943134 h 6470468"/>
                    <a:gd name="connsiteX35" fmla="*/ 708797 w 4458789"/>
                    <a:gd name="connsiteY35" fmla="*/ 2852647 h 6470468"/>
                    <a:gd name="connsiteX36" fmla="*/ 750707 w 4458789"/>
                    <a:gd name="connsiteY36" fmla="*/ 2804160 h 6470468"/>
                    <a:gd name="connsiteX37" fmla="*/ 748484 w 4458789"/>
                    <a:gd name="connsiteY37" fmla="*/ 2738347 h 6470468"/>
                    <a:gd name="connsiteX38" fmla="*/ 788172 w 4458789"/>
                    <a:gd name="connsiteY38" fmla="*/ 2711359 h 6470468"/>
                    <a:gd name="connsiteX39" fmla="*/ 865959 w 4458789"/>
                    <a:gd name="connsiteY39" fmla="*/ 2771684 h 6470468"/>
                    <a:gd name="connsiteX40" fmla="*/ 892947 w 4458789"/>
                    <a:gd name="connsiteY40" fmla="*/ 2798672 h 6470468"/>
                    <a:gd name="connsiteX41" fmla="*/ 900884 w 4458789"/>
                    <a:gd name="connsiteY41" fmla="*/ 2743110 h 6470468"/>
                    <a:gd name="connsiteX42" fmla="*/ 937351 w 4458789"/>
                    <a:gd name="connsiteY42" fmla="*/ 2730546 h 6470468"/>
                    <a:gd name="connsiteX43" fmla="*/ 981847 w 4458789"/>
                    <a:gd name="connsiteY43" fmla="*/ 2730409 h 6470468"/>
                    <a:gd name="connsiteX44" fmla="*/ 1008834 w 4458789"/>
                    <a:gd name="connsiteY44" fmla="*/ 2698659 h 6470468"/>
                    <a:gd name="connsiteX45" fmla="*/ 1085034 w 4458789"/>
                    <a:gd name="connsiteY45" fmla="*/ 2592297 h 6470468"/>
                    <a:gd name="connsiteX46" fmla="*/ 1174841 w 4458789"/>
                    <a:gd name="connsiteY46" fmla="*/ 2532652 h 6470468"/>
                    <a:gd name="connsiteX47" fmla="*/ 1256484 w 4458789"/>
                    <a:gd name="connsiteY47" fmla="*/ 2501809 h 6470468"/>
                    <a:gd name="connsiteX48" fmla="*/ 1404122 w 4458789"/>
                    <a:gd name="connsiteY48" fmla="*/ 2358934 h 6470468"/>
                    <a:gd name="connsiteX49" fmla="*/ 1518512 w 4458789"/>
                    <a:gd name="connsiteY49" fmla="*/ 2368913 h 6470468"/>
                    <a:gd name="connsiteX50" fmla="*/ 1584598 w 4458789"/>
                    <a:gd name="connsiteY50" fmla="*/ 2464298 h 6470468"/>
                    <a:gd name="connsiteX51" fmla="*/ 1527947 w 4458789"/>
                    <a:gd name="connsiteY51" fmla="*/ 2535147 h 6470468"/>
                    <a:gd name="connsiteX52" fmla="*/ 1431109 w 4458789"/>
                    <a:gd name="connsiteY52" fmla="*/ 2627222 h 6470468"/>
                    <a:gd name="connsiteX53" fmla="*/ 1393372 w 4458789"/>
                    <a:gd name="connsiteY53" fmla="*/ 2647405 h 6470468"/>
                    <a:gd name="connsiteX54" fmla="*/ 1404983 w 4458789"/>
                    <a:gd name="connsiteY54" fmla="*/ 2708456 h 6470468"/>
                    <a:gd name="connsiteX55" fmla="*/ 1454922 w 4458789"/>
                    <a:gd name="connsiteY55" fmla="*/ 2736759 h 6470468"/>
                    <a:gd name="connsiteX56" fmla="*/ 1448572 w 4458789"/>
                    <a:gd name="connsiteY56" fmla="*/ 2774859 h 6470468"/>
                    <a:gd name="connsiteX57" fmla="*/ 1357675 w 4458789"/>
                    <a:gd name="connsiteY57" fmla="*/ 2829515 h 6470468"/>
                    <a:gd name="connsiteX58" fmla="*/ 1394597 w 4458789"/>
                    <a:gd name="connsiteY58" fmla="*/ 2863759 h 6470468"/>
                    <a:gd name="connsiteX59" fmla="*/ 1550172 w 4458789"/>
                    <a:gd name="connsiteY59" fmla="*/ 2790734 h 6470468"/>
                    <a:gd name="connsiteX60" fmla="*/ 1586684 w 4458789"/>
                    <a:gd name="connsiteY60" fmla="*/ 2733584 h 6470468"/>
                    <a:gd name="connsiteX61" fmla="*/ 1651772 w 4458789"/>
                    <a:gd name="connsiteY61" fmla="*/ 2703422 h 6470468"/>
                    <a:gd name="connsiteX62" fmla="*/ 1708922 w 4458789"/>
                    <a:gd name="connsiteY62" fmla="*/ 2666909 h 6470468"/>
                    <a:gd name="connsiteX63" fmla="*/ 1810522 w 4458789"/>
                    <a:gd name="connsiteY63" fmla="*/ 2636747 h 6470468"/>
                    <a:gd name="connsiteX64" fmla="*/ 1908947 w 4458789"/>
                    <a:gd name="connsiteY64" fmla="*/ 2627222 h 6470468"/>
                    <a:gd name="connsiteX65" fmla="*/ 1952218 w 4458789"/>
                    <a:gd name="connsiteY65" fmla="*/ 2602275 h 6470468"/>
                    <a:gd name="connsiteX66" fmla="*/ 2020072 w 4458789"/>
                    <a:gd name="connsiteY66" fmla="*/ 2662147 h 6470468"/>
                    <a:gd name="connsiteX67" fmla="*/ 2089922 w 4458789"/>
                    <a:gd name="connsiteY67" fmla="*/ 2678022 h 6470468"/>
                    <a:gd name="connsiteX68" fmla="*/ 2164579 w 4458789"/>
                    <a:gd name="connsiteY68" fmla="*/ 2690902 h 6470468"/>
                    <a:gd name="connsiteX69" fmla="*/ 2115322 w 4458789"/>
                    <a:gd name="connsiteY69" fmla="*/ 2820897 h 6470468"/>
                    <a:gd name="connsiteX70" fmla="*/ 2011680 w 4458789"/>
                    <a:gd name="connsiteY70" fmla="*/ 2934788 h 6470468"/>
                    <a:gd name="connsiteX71" fmla="*/ 2194560 w 4458789"/>
                    <a:gd name="connsiteY71" fmla="*/ 3082834 h 6470468"/>
                    <a:gd name="connsiteX72" fmla="*/ 2394858 w 4458789"/>
                    <a:gd name="connsiteY72" fmla="*/ 3117668 h 6470468"/>
                    <a:gd name="connsiteX73" fmla="*/ 2377440 w 4458789"/>
                    <a:gd name="connsiteY73" fmla="*/ 3335383 h 6470468"/>
                    <a:gd name="connsiteX74" fmla="*/ 2377440 w 4458789"/>
                    <a:gd name="connsiteY74" fmla="*/ 3335383 h 6470468"/>
                    <a:gd name="connsiteX75" fmla="*/ 2333898 w 4458789"/>
                    <a:gd name="connsiteY75" fmla="*/ 3640183 h 6470468"/>
                    <a:gd name="connsiteX76" fmla="*/ 2290355 w 4458789"/>
                    <a:gd name="connsiteY76" fmla="*/ 3875314 h 6470468"/>
                    <a:gd name="connsiteX77" fmla="*/ 2595155 w 4458789"/>
                    <a:gd name="connsiteY77" fmla="*/ 3857897 h 6470468"/>
                    <a:gd name="connsiteX78" fmla="*/ 2891246 w 4458789"/>
                    <a:gd name="connsiteY78" fmla="*/ 3744685 h 6470468"/>
                    <a:gd name="connsiteX79" fmla="*/ 2891155 w 4458789"/>
                    <a:gd name="connsiteY79" fmla="*/ 3215186 h 6470468"/>
                    <a:gd name="connsiteX80" fmla="*/ 2772547 w 4458789"/>
                    <a:gd name="connsiteY80" fmla="*/ 3039972 h 6470468"/>
                    <a:gd name="connsiteX81" fmla="*/ 2704284 w 4458789"/>
                    <a:gd name="connsiteY81" fmla="*/ 2897097 h 6470468"/>
                    <a:gd name="connsiteX82" fmla="*/ 2508069 w 4458789"/>
                    <a:gd name="connsiteY82" fmla="*/ 2717074 h 6470468"/>
                    <a:gd name="connsiteX83" fmla="*/ 2638698 w 4458789"/>
                    <a:gd name="connsiteY83" fmla="*/ 2577737 h 6470468"/>
                    <a:gd name="connsiteX84" fmla="*/ 2978332 w 4458789"/>
                    <a:gd name="connsiteY84" fmla="*/ 2333897 h 6470468"/>
                    <a:gd name="connsiteX85" fmla="*/ 2987040 w 4458789"/>
                    <a:gd name="connsiteY85" fmla="*/ 2159725 h 6470468"/>
                    <a:gd name="connsiteX86" fmla="*/ 3344092 w 4458789"/>
                    <a:gd name="connsiteY86" fmla="*/ 1672045 h 6470468"/>
                    <a:gd name="connsiteX87" fmla="*/ 3544389 w 4458789"/>
                    <a:gd name="connsiteY87" fmla="*/ 1863634 h 6470468"/>
                    <a:gd name="connsiteX88" fmla="*/ 3962400 w 4458789"/>
                    <a:gd name="connsiteY88" fmla="*/ 1419497 h 6470468"/>
                    <a:gd name="connsiteX89" fmla="*/ 4458789 w 4458789"/>
                    <a:gd name="connsiteY89" fmla="*/ 374468 h 6470468"/>
                    <a:gd name="connsiteX90" fmla="*/ 4415246 w 4458789"/>
                    <a:gd name="connsiteY90" fmla="*/ 0 h 6470468"/>
                    <a:gd name="connsiteX91" fmla="*/ 17418 w 4458789"/>
                    <a:gd name="connsiteY91" fmla="*/ 17417 h 6470468"/>
                    <a:gd name="connsiteX92" fmla="*/ 0 w 4458789"/>
                    <a:gd name="connsiteY92"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012644 w 4458789"/>
                    <a:gd name="connsiteY6" fmla="*/ 3831363 h 6470468"/>
                    <a:gd name="connsiteX7" fmla="*/ 946922 w 4458789"/>
                    <a:gd name="connsiteY7" fmla="*/ 3773397 h 6470468"/>
                    <a:gd name="connsiteX8" fmla="*/ 946922 w 4458789"/>
                    <a:gd name="connsiteY8" fmla="*/ 3717834 h 6470468"/>
                    <a:gd name="connsiteX9" fmla="*/ 1077097 w 4458789"/>
                    <a:gd name="connsiteY9" fmla="*/ 3598772 h 6470468"/>
                    <a:gd name="connsiteX10" fmla="*/ 1139009 w 4458789"/>
                    <a:gd name="connsiteY10" fmla="*/ 3535272 h 6470468"/>
                    <a:gd name="connsiteX11" fmla="*/ 1237434 w 4458789"/>
                    <a:gd name="connsiteY11" fmla="*/ 3489234 h 6470468"/>
                    <a:gd name="connsiteX12" fmla="*/ 1267506 w 4458789"/>
                    <a:gd name="connsiteY12" fmla="*/ 3418432 h 6470468"/>
                    <a:gd name="connsiteX13" fmla="*/ 1326335 w 4458789"/>
                    <a:gd name="connsiteY13" fmla="*/ 3387634 h 6470468"/>
                    <a:gd name="connsiteX14" fmla="*/ 1385072 w 4458789"/>
                    <a:gd name="connsiteY14" fmla="*/ 3354297 h 6470468"/>
                    <a:gd name="connsiteX15" fmla="*/ 1491434 w 4458789"/>
                    <a:gd name="connsiteY15" fmla="*/ 3309847 h 6470468"/>
                    <a:gd name="connsiteX16" fmla="*/ 1567543 w 4458789"/>
                    <a:gd name="connsiteY16" fmla="*/ 3317965 h 6470468"/>
                    <a:gd name="connsiteX17" fmla="*/ 1610497 w 4458789"/>
                    <a:gd name="connsiteY17" fmla="*/ 3271747 h 6470468"/>
                    <a:gd name="connsiteX18" fmla="*/ 1631134 w 4458789"/>
                    <a:gd name="connsiteY18" fmla="*/ 3201897 h 6470468"/>
                    <a:gd name="connsiteX19" fmla="*/ 1564459 w 4458789"/>
                    <a:gd name="connsiteY19" fmla="*/ 3174909 h 6470468"/>
                    <a:gd name="connsiteX20" fmla="*/ 1543731 w 4458789"/>
                    <a:gd name="connsiteY20" fmla="*/ 3150960 h 6470468"/>
                    <a:gd name="connsiteX21" fmla="*/ 1427934 w 4458789"/>
                    <a:gd name="connsiteY21" fmla="*/ 3163797 h 6470468"/>
                    <a:gd name="connsiteX22" fmla="*/ 1364434 w 4458789"/>
                    <a:gd name="connsiteY22" fmla="*/ 3127284 h 6470468"/>
                    <a:gd name="connsiteX23" fmla="*/ 1350147 w 4458789"/>
                    <a:gd name="connsiteY23" fmla="*/ 3101884 h 6470468"/>
                    <a:gd name="connsiteX24" fmla="*/ 1289731 w 4458789"/>
                    <a:gd name="connsiteY24" fmla="*/ 3082154 h 6470468"/>
                    <a:gd name="connsiteX25" fmla="*/ 1189809 w 4458789"/>
                    <a:gd name="connsiteY25" fmla="*/ 3098709 h 6470468"/>
                    <a:gd name="connsiteX26" fmla="*/ 1164409 w 4458789"/>
                    <a:gd name="connsiteY26" fmla="*/ 3144747 h 6470468"/>
                    <a:gd name="connsiteX27" fmla="*/ 1108847 w 4458789"/>
                    <a:gd name="connsiteY27" fmla="*/ 3174909 h 6470468"/>
                    <a:gd name="connsiteX28" fmla="*/ 1075509 w 4458789"/>
                    <a:gd name="connsiteY28" fmla="*/ 3225709 h 6470468"/>
                    <a:gd name="connsiteX29" fmla="*/ 1007247 w 4458789"/>
                    <a:gd name="connsiteY29" fmla="*/ 3238409 h 6470468"/>
                    <a:gd name="connsiteX30" fmla="*/ 926782 w 4458789"/>
                    <a:gd name="connsiteY30" fmla="*/ 3181803 h 6470468"/>
                    <a:gd name="connsiteX31" fmla="*/ 942159 w 4458789"/>
                    <a:gd name="connsiteY31" fmla="*/ 3111409 h 6470468"/>
                    <a:gd name="connsiteX32" fmla="*/ 989784 w 4458789"/>
                    <a:gd name="connsiteY32" fmla="*/ 3078072 h 6470468"/>
                    <a:gd name="connsiteX33" fmla="*/ 941161 w 4458789"/>
                    <a:gd name="connsiteY33" fmla="*/ 2986994 h 6470468"/>
                    <a:gd name="connsiteX34" fmla="*/ 865959 w 4458789"/>
                    <a:gd name="connsiteY34" fmla="*/ 2989172 h 6470468"/>
                    <a:gd name="connsiteX35" fmla="*/ 743722 w 4458789"/>
                    <a:gd name="connsiteY35" fmla="*/ 2943134 h 6470468"/>
                    <a:gd name="connsiteX36" fmla="*/ 708797 w 4458789"/>
                    <a:gd name="connsiteY36" fmla="*/ 2852647 h 6470468"/>
                    <a:gd name="connsiteX37" fmla="*/ 750707 w 4458789"/>
                    <a:gd name="connsiteY37" fmla="*/ 2804160 h 6470468"/>
                    <a:gd name="connsiteX38" fmla="*/ 748484 w 4458789"/>
                    <a:gd name="connsiteY38" fmla="*/ 2738347 h 6470468"/>
                    <a:gd name="connsiteX39" fmla="*/ 788172 w 4458789"/>
                    <a:gd name="connsiteY39" fmla="*/ 2711359 h 6470468"/>
                    <a:gd name="connsiteX40" fmla="*/ 865959 w 4458789"/>
                    <a:gd name="connsiteY40" fmla="*/ 2771684 h 6470468"/>
                    <a:gd name="connsiteX41" fmla="*/ 892947 w 4458789"/>
                    <a:gd name="connsiteY41" fmla="*/ 2798672 h 6470468"/>
                    <a:gd name="connsiteX42" fmla="*/ 900884 w 4458789"/>
                    <a:gd name="connsiteY42" fmla="*/ 2743110 h 6470468"/>
                    <a:gd name="connsiteX43" fmla="*/ 937351 w 4458789"/>
                    <a:gd name="connsiteY43" fmla="*/ 2730546 h 6470468"/>
                    <a:gd name="connsiteX44" fmla="*/ 981847 w 4458789"/>
                    <a:gd name="connsiteY44" fmla="*/ 2730409 h 6470468"/>
                    <a:gd name="connsiteX45" fmla="*/ 1008834 w 4458789"/>
                    <a:gd name="connsiteY45" fmla="*/ 2698659 h 6470468"/>
                    <a:gd name="connsiteX46" fmla="*/ 1085034 w 4458789"/>
                    <a:gd name="connsiteY46" fmla="*/ 2592297 h 6470468"/>
                    <a:gd name="connsiteX47" fmla="*/ 1174841 w 4458789"/>
                    <a:gd name="connsiteY47" fmla="*/ 2532652 h 6470468"/>
                    <a:gd name="connsiteX48" fmla="*/ 1256484 w 4458789"/>
                    <a:gd name="connsiteY48" fmla="*/ 2501809 h 6470468"/>
                    <a:gd name="connsiteX49" fmla="*/ 1404122 w 4458789"/>
                    <a:gd name="connsiteY49" fmla="*/ 2358934 h 6470468"/>
                    <a:gd name="connsiteX50" fmla="*/ 1518512 w 4458789"/>
                    <a:gd name="connsiteY50" fmla="*/ 2368913 h 6470468"/>
                    <a:gd name="connsiteX51" fmla="*/ 1584598 w 4458789"/>
                    <a:gd name="connsiteY51" fmla="*/ 2464298 h 6470468"/>
                    <a:gd name="connsiteX52" fmla="*/ 1527947 w 4458789"/>
                    <a:gd name="connsiteY52" fmla="*/ 2535147 h 6470468"/>
                    <a:gd name="connsiteX53" fmla="*/ 1431109 w 4458789"/>
                    <a:gd name="connsiteY53" fmla="*/ 2627222 h 6470468"/>
                    <a:gd name="connsiteX54" fmla="*/ 1393372 w 4458789"/>
                    <a:gd name="connsiteY54" fmla="*/ 2647405 h 6470468"/>
                    <a:gd name="connsiteX55" fmla="*/ 1404983 w 4458789"/>
                    <a:gd name="connsiteY55" fmla="*/ 2708456 h 6470468"/>
                    <a:gd name="connsiteX56" fmla="*/ 1454922 w 4458789"/>
                    <a:gd name="connsiteY56" fmla="*/ 2736759 h 6470468"/>
                    <a:gd name="connsiteX57" fmla="*/ 1448572 w 4458789"/>
                    <a:gd name="connsiteY57" fmla="*/ 2774859 h 6470468"/>
                    <a:gd name="connsiteX58" fmla="*/ 1357675 w 4458789"/>
                    <a:gd name="connsiteY58" fmla="*/ 2829515 h 6470468"/>
                    <a:gd name="connsiteX59" fmla="*/ 1394597 w 4458789"/>
                    <a:gd name="connsiteY59" fmla="*/ 2863759 h 6470468"/>
                    <a:gd name="connsiteX60" fmla="*/ 1550172 w 4458789"/>
                    <a:gd name="connsiteY60" fmla="*/ 2790734 h 6470468"/>
                    <a:gd name="connsiteX61" fmla="*/ 1586684 w 4458789"/>
                    <a:gd name="connsiteY61" fmla="*/ 2733584 h 6470468"/>
                    <a:gd name="connsiteX62" fmla="*/ 1651772 w 4458789"/>
                    <a:gd name="connsiteY62" fmla="*/ 2703422 h 6470468"/>
                    <a:gd name="connsiteX63" fmla="*/ 1708922 w 4458789"/>
                    <a:gd name="connsiteY63" fmla="*/ 2666909 h 6470468"/>
                    <a:gd name="connsiteX64" fmla="*/ 1810522 w 4458789"/>
                    <a:gd name="connsiteY64" fmla="*/ 2636747 h 6470468"/>
                    <a:gd name="connsiteX65" fmla="*/ 1908947 w 4458789"/>
                    <a:gd name="connsiteY65" fmla="*/ 2627222 h 6470468"/>
                    <a:gd name="connsiteX66" fmla="*/ 1952218 w 4458789"/>
                    <a:gd name="connsiteY66" fmla="*/ 2602275 h 6470468"/>
                    <a:gd name="connsiteX67" fmla="*/ 2020072 w 4458789"/>
                    <a:gd name="connsiteY67" fmla="*/ 2662147 h 6470468"/>
                    <a:gd name="connsiteX68" fmla="*/ 2089922 w 4458789"/>
                    <a:gd name="connsiteY68" fmla="*/ 2678022 h 6470468"/>
                    <a:gd name="connsiteX69" fmla="*/ 2164579 w 4458789"/>
                    <a:gd name="connsiteY69" fmla="*/ 2690902 h 6470468"/>
                    <a:gd name="connsiteX70" fmla="*/ 2115322 w 4458789"/>
                    <a:gd name="connsiteY70" fmla="*/ 2820897 h 6470468"/>
                    <a:gd name="connsiteX71" fmla="*/ 2011680 w 4458789"/>
                    <a:gd name="connsiteY71" fmla="*/ 2934788 h 6470468"/>
                    <a:gd name="connsiteX72" fmla="*/ 2194560 w 4458789"/>
                    <a:gd name="connsiteY72" fmla="*/ 3082834 h 6470468"/>
                    <a:gd name="connsiteX73" fmla="*/ 2394858 w 4458789"/>
                    <a:gd name="connsiteY73" fmla="*/ 3117668 h 6470468"/>
                    <a:gd name="connsiteX74" fmla="*/ 2377440 w 4458789"/>
                    <a:gd name="connsiteY74" fmla="*/ 3335383 h 6470468"/>
                    <a:gd name="connsiteX75" fmla="*/ 2377440 w 4458789"/>
                    <a:gd name="connsiteY75" fmla="*/ 3335383 h 6470468"/>
                    <a:gd name="connsiteX76" fmla="*/ 2333898 w 4458789"/>
                    <a:gd name="connsiteY76" fmla="*/ 3640183 h 6470468"/>
                    <a:gd name="connsiteX77" fmla="*/ 2290355 w 4458789"/>
                    <a:gd name="connsiteY77" fmla="*/ 3875314 h 6470468"/>
                    <a:gd name="connsiteX78" fmla="*/ 2595155 w 4458789"/>
                    <a:gd name="connsiteY78" fmla="*/ 3857897 h 6470468"/>
                    <a:gd name="connsiteX79" fmla="*/ 2891246 w 4458789"/>
                    <a:gd name="connsiteY79" fmla="*/ 3744685 h 6470468"/>
                    <a:gd name="connsiteX80" fmla="*/ 2891155 w 4458789"/>
                    <a:gd name="connsiteY80" fmla="*/ 3215186 h 6470468"/>
                    <a:gd name="connsiteX81" fmla="*/ 2772547 w 4458789"/>
                    <a:gd name="connsiteY81" fmla="*/ 3039972 h 6470468"/>
                    <a:gd name="connsiteX82" fmla="*/ 2704284 w 4458789"/>
                    <a:gd name="connsiteY82" fmla="*/ 2897097 h 6470468"/>
                    <a:gd name="connsiteX83" fmla="*/ 2508069 w 4458789"/>
                    <a:gd name="connsiteY83" fmla="*/ 2717074 h 6470468"/>
                    <a:gd name="connsiteX84" fmla="*/ 2638698 w 4458789"/>
                    <a:gd name="connsiteY84" fmla="*/ 2577737 h 6470468"/>
                    <a:gd name="connsiteX85" fmla="*/ 2978332 w 4458789"/>
                    <a:gd name="connsiteY85" fmla="*/ 2333897 h 6470468"/>
                    <a:gd name="connsiteX86" fmla="*/ 2987040 w 4458789"/>
                    <a:gd name="connsiteY86" fmla="*/ 2159725 h 6470468"/>
                    <a:gd name="connsiteX87" fmla="*/ 3344092 w 4458789"/>
                    <a:gd name="connsiteY87" fmla="*/ 1672045 h 6470468"/>
                    <a:gd name="connsiteX88" fmla="*/ 3544389 w 4458789"/>
                    <a:gd name="connsiteY88" fmla="*/ 1863634 h 6470468"/>
                    <a:gd name="connsiteX89" fmla="*/ 3962400 w 4458789"/>
                    <a:gd name="connsiteY89" fmla="*/ 1419497 h 6470468"/>
                    <a:gd name="connsiteX90" fmla="*/ 4458789 w 4458789"/>
                    <a:gd name="connsiteY90" fmla="*/ 374468 h 6470468"/>
                    <a:gd name="connsiteX91" fmla="*/ 4415246 w 4458789"/>
                    <a:gd name="connsiteY91" fmla="*/ 0 h 6470468"/>
                    <a:gd name="connsiteX92" fmla="*/ 17418 w 4458789"/>
                    <a:gd name="connsiteY92" fmla="*/ 17417 h 6470468"/>
                    <a:gd name="connsiteX93" fmla="*/ 0 w 4458789"/>
                    <a:gd name="connsiteY93"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012644 w 4458789"/>
                    <a:gd name="connsiteY6" fmla="*/ 3831363 h 6470468"/>
                    <a:gd name="connsiteX7" fmla="*/ 946922 w 4458789"/>
                    <a:gd name="connsiteY7" fmla="*/ 3773397 h 6470468"/>
                    <a:gd name="connsiteX8" fmla="*/ 946922 w 4458789"/>
                    <a:gd name="connsiteY8" fmla="*/ 3717834 h 6470468"/>
                    <a:gd name="connsiteX9" fmla="*/ 980259 w 4458789"/>
                    <a:gd name="connsiteY9" fmla="*/ 3711484 h 6470468"/>
                    <a:gd name="connsiteX10" fmla="*/ 1077097 w 4458789"/>
                    <a:gd name="connsiteY10" fmla="*/ 3598772 h 6470468"/>
                    <a:gd name="connsiteX11" fmla="*/ 1139009 w 4458789"/>
                    <a:gd name="connsiteY11" fmla="*/ 3535272 h 6470468"/>
                    <a:gd name="connsiteX12" fmla="*/ 1237434 w 4458789"/>
                    <a:gd name="connsiteY12" fmla="*/ 3489234 h 6470468"/>
                    <a:gd name="connsiteX13" fmla="*/ 1267506 w 4458789"/>
                    <a:gd name="connsiteY13" fmla="*/ 3418432 h 6470468"/>
                    <a:gd name="connsiteX14" fmla="*/ 1326335 w 4458789"/>
                    <a:gd name="connsiteY14" fmla="*/ 3387634 h 6470468"/>
                    <a:gd name="connsiteX15" fmla="*/ 1385072 w 4458789"/>
                    <a:gd name="connsiteY15" fmla="*/ 3354297 h 6470468"/>
                    <a:gd name="connsiteX16" fmla="*/ 1491434 w 4458789"/>
                    <a:gd name="connsiteY16" fmla="*/ 3309847 h 6470468"/>
                    <a:gd name="connsiteX17" fmla="*/ 1567543 w 4458789"/>
                    <a:gd name="connsiteY17" fmla="*/ 3317965 h 6470468"/>
                    <a:gd name="connsiteX18" fmla="*/ 1610497 w 4458789"/>
                    <a:gd name="connsiteY18" fmla="*/ 3271747 h 6470468"/>
                    <a:gd name="connsiteX19" fmla="*/ 1631134 w 4458789"/>
                    <a:gd name="connsiteY19" fmla="*/ 3201897 h 6470468"/>
                    <a:gd name="connsiteX20" fmla="*/ 1564459 w 4458789"/>
                    <a:gd name="connsiteY20" fmla="*/ 3174909 h 6470468"/>
                    <a:gd name="connsiteX21" fmla="*/ 1543731 w 4458789"/>
                    <a:gd name="connsiteY21" fmla="*/ 3150960 h 6470468"/>
                    <a:gd name="connsiteX22" fmla="*/ 1427934 w 4458789"/>
                    <a:gd name="connsiteY22" fmla="*/ 3163797 h 6470468"/>
                    <a:gd name="connsiteX23" fmla="*/ 1364434 w 4458789"/>
                    <a:gd name="connsiteY23" fmla="*/ 3127284 h 6470468"/>
                    <a:gd name="connsiteX24" fmla="*/ 1350147 w 4458789"/>
                    <a:gd name="connsiteY24" fmla="*/ 3101884 h 6470468"/>
                    <a:gd name="connsiteX25" fmla="*/ 1289731 w 4458789"/>
                    <a:gd name="connsiteY25" fmla="*/ 3082154 h 6470468"/>
                    <a:gd name="connsiteX26" fmla="*/ 1189809 w 4458789"/>
                    <a:gd name="connsiteY26" fmla="*/ 3098709 h 6470468"/>
                    <a:gd name="connsiteX27" fmla="*/ 1164409 w 4458789"/>
                    <a:gd name="connsiteY27" fmla="*/ 3144747 h 6470468"/>
                    <a:gd name="connsiteX28" fmla="*/ 1108847 w 4458789"/>
                    <a:gd name="connsiteY28" fmla="*/ 3174909 h 6470468"/>
                    <a:gd name="connsiteX29" fmla="*/ 1075509 w 4458789"/>
                    <a:gd name="connsiteY29" fmla="*/ 3225709 h 6470468"/>
                    <a:gd name="connsiteX30" fmla="*/ 1007247 w 4458789"/>
                    <a:gd name="connsiteY30" fmla="*/ 3238409 h 6470468"/>
                    <a:gd name="connsiteX31" fmla="*/ 926782 w 4458789"/>
                    <a:gd name="connsiteY31" fmla="*/ 3181803 h 6470468"/>
                    <a:gd name="connsiteX32" fmla="*/ 942159 w 4458789"/>
                    <a:gd name="connsiteY32" fmla="*/ 3111409 h 6470468"/>
                    <a:gd name="connsiteX33" fmla="*/ 989784 w 4458789"/>
                    <a:gd name="connsiteY33" fmla="*/ 3078072 h 6470468"/>
                    <a:gd name="connsiteX34" fmla="*/ 941161 w 4458789"/>
                    <a:gd name="connsiteY34" fmla="*/ 2986994 h 6470468"/>
                    <a:gd name="connsiteX35" fmla="*/ 865959 w 4458789"/>
                    <a:gd name="connsiteY35" fmla="*/ 2989172 h 6470468"/>
                    <a:gd name="connsiteX36" fmla="*/ 743722 w 4458789"/>
                    <a:gd name="connsiteY36" fmla="*/ 2943134 h 6470468"/>
                    <a:gd name="connsiteX37" fmla="*/ 708797 w 4458789"/>
                    <a:gd name="connsiteY37" fmla="*/ 2852647 h 6470468"/>
                    <a:gd name="connsiteX38" fmla="*/ 750707 w 4458789"/>
                    <a:gd name="connsiteY38" fmla="*/ 2804160 h 6470468"/>
                    <a:gd name="connsiteX39" fmla="*/ 748484 w 4458789"/>
                    <a:gd name="connsiteY39" fmla="*/ 2738347 h 6470468"/>
                    <a:gd name="connsiteX40" fmla="*/ 788172 w 4458789"/>
                    <a:gd name="connsiteY40" fmla="*/ 2711359 h 6470468"/>
                    <a:gd name="connsiteX41" fmla="*/ 865959 w 4458789"/>
                    <a:gd name="connsiteY41" fmla="*/ 2771684 h 6470468"/>
                    <a:gd name="connsiteX42" fmla="*/ 892947 w 4458789"/>
                    <a:gd name="connsiteY42" fmla="*/ 2798672 h 6470468"/>
                    <a:gd name="connsiteX43" fmla="*/ 900884 w 4458789"/>
                    <a:gd name="connsiteY43" fmla="*/ 2743110 h 6470468"/>
                    <a:gd name="connsiteX44" fmla="*/ 937351 w 4458789"/>
                    <a:gd name="connsiteY44" fmla="*/ 2730546 h 6470468"/>
                    <a:gd name="connsiteX45" fmla="*/ 981847 w 4458789"/>
                    <a:gd name="connsiteY45" fmla="*/ 2730409 h 6470468"/>
                    <a:gd name="connsiteX46" fmla="*/ 1008834 w 4458789"/>
                    <a:gd name="connsiteY46" fmla="*/ 2698659 h 6470468"/>
                    <a:gd name="connsiteX47" fmla="*/ 1085034 w 4458789"/>
                    <a:gd name="connsiteY47" fmla="*/ 2592297 h 6470468"/>
                    <a:gd name="connsiteX48" fmla="*/ 1174841 w 4458789"/>
                    <a:gd name="connsiteY48" fmla="*/ 2532652 h 6470468"/>
                    <a:gd name="connsiteX49" fmla="*/ 1256484 w 4458789"/>
                    <a:gd name="connsiteY49" fmla="*/ 2501809 h 6470468"/>
                    <a:gd name="connsiteX50" fmla="*/ 1404122 w 4458789"/>
                    <a:gd name="connsiteY50" fmla="*/ 2358934 h 6470468"/>
                    <a:gd name="connsiteX51" fmla="*/ 1518512 w 4458789"/>
                    <a:gd name="connsiteY51" fmla="*/ 2368913 h 6470468"/>
                    <a:gd name="connsiteX52" fmla="*/ 1584598 w 4458789"/>
                    <a:gd name="connsiteY52" fmla="*/ 2464298 h 6470468"/>
                    <a:gd name="connsiteX53" fmla="*/ 1527947 w 4458789"/>
                    <a:gd name="connsiteY53" fmla="*/ 2535147 h 6470468"/>
                    <a:gd name="connsiteX54" fmla="*/ 1431109 w 4458789"/>
                    <a:gd name="connsiteY54" fmla="*/ 2627222 h 6470468"/>
                    <a:gd name="connsiteX55" fmla="*/ 1393372 w 4458789"/>
                    <a:gd name="connsiteY55" fmla="*/ 2647405 h 6470468"/>
                    <a:gd name="connsiteX56" fmla="*/ 1404983 w 4458789"/>
                    <a:gd name="connsiteY56" fmla="*/ 2708456 h 6470468"/>
                    <a:gd name="connsiteX57" fmla="*/ 1454922 w 4458789"/>
                    <a:gd name="connsiteY57" fmla="*/ 2736759 h 6470468"/>
                    <a:gd name="connsiteX58" fmla="*/ 1448572 w 4458789"/>
                    <a:gd name="connsiteY58" fmla="*/ 2774859 h 6470468"/>
                    <a:gd name="connsiteX59" fmla="*/ 1357675 w 4458789"/>
                    <a:gd name="connsiteY59" fmla="*/ 2829515 h 6470468"/>
                    <a:gd name="connsiteX60" fmla="*/ 1394597 w 4458789"/>
                    <a:gd name="connsiteY60" fmla="*/ 2863759 h 6470468"/>
                    <a:gd name="connsiteX61" fmla="*/ 1550172 w 4458789"/>
                    <a:gd name="connsiteY61" fmla="*/ 2790734 h 6470468"/>
                    <a:gd name="connsiteX62" fmla="*/ 1586684 w 4458789"/>
                    <a:gd name="connsiteY62" fmla="*/ 2733584 h 6470468"/>
                    <a:gd name="connsiteX63" fmla="*/ 1651772 w 4458789"/>
                    <a:gd name="connsiteY63" fmla="*/ 2703422 h 6470468"/>
                    <a:gd name="connsiteX64" fmla="*/ 1708922 w 4458789"/>
                    <a:gd name="connsiteY64" fmla="*/ 2666909 h 6470468"/>
                    <a:gd name="connsiteX65" fmla="*/ 1810522 w 4458789"/>
                    <a:gd name="connsiteY65" fmla="*/ 2636747 h 6470468"/>
                    <a:gd name="connsiteX66" fmla="*/ 1908947 w 4458789"/>
                    <a:gd name="connsiteY66" fmla="*/ 2627222 h 6470468"/>
                    <a:gd name="connsiteX67" fmla="*/ 1952218 w 4458789"/>
                    <a:gd name="connsiteY67" fmla="*/ 2602275 h 6470468"/>
                    <a:gd name="connsiteX68" fmla="*/ 2020072 w 4458789"/>
                    <a:gd name="connsiteY68" fmla="*/ 2662147 h 6470468"/>
                    <a:gd name="connsiteX69" fmla="*/ 2089922 w 4458789"/>
                    <a:gd name="connsiteY69" fmla="*/ 2678022 h 6470468"/>
                    <a:gd name="connsiteX70" fmla="*/ 2164579 w 4458789"/>
                    <a:gd name="connsiteY70" fmla="*/ 2690902 h 6470468"/>
                    <a:gd name="connsiteX71" fmla="*/ 2115322 w 4458789"/>
                    <a:gd name="connsiteY71" fmla="*/ 2820897 h 6470468"/>
                    <a:gd name="connsiteX72" fmla="*/ 2011680 w 4458789"/>
                    <a:gd name="connsiteY72" fmla="*/ 2934788 h 6470468"/>
                    <a:gd name="connsiteX73" fmla="*/ 2194560 w 4458789"/>
                    <a:gd name="connsiteY73" fmla="*/ 3082834 h 6470468"/>
                    <a:gd name="connsiteX74" fmla="*/ 2394858 w 4458789"/>
                    <a:gd name="connsiteY74" fmla="*/ 3117668 h 6470468"/>
                    <a:gd name="connsiteX75" fmla="*/ 2377440 w 4458789"/>
                    <a:gd name="connsiteY75" fmla="*/ 3335383 h 6470468"/>
                    <a:gd name="connsiteX76" fmla="*/ 2377440 w 4458789"/>
                    <a:gd name="connsiteY76" fmla="*/ 3335383 h 6470468"/>
                    <a:gd name="connsiteX77" fmla="*/ 2333898 w 4458789"/>
                    <a:gd name="connsiteY77" fmla="*/ 3640183 h 6470468"/>
                    <a:gd name="connsiteX78" fmla="*/ 2290355 w 4458789"/>
                    <a:gd name="connsiteY78" fmla="*/ 3875314 h 6470468"/>
                    <a:gd name="connsiteX79" fmla="*/ 2595155 w 4458789"/>
                    <a:gd name="connsiteY79" fmla="*/ 3857897 h 6470468"/>
                    <a:gd name="connsiteX80" fmla="*/ 2891246 w 4458789"/>
                    <a:gd name="connsiteY80" fmla="*/ 3744685 h 6470468"/>
                    <a:gd name="connsiteX81" fmla="*/ 2891155 w 4458789"/>
                    <a:gd name="connsiteY81" fmla="*/ 3215186 h 6470468"/>
                    <a:gd name="connsiteX82" fmla="*/ 2772547 w 4458789"/>
                    <a:gd name="connsiteY82" fmla="*/ 3039972 h 6470468"/>
                    <a:gd name="connsiteX83" fmla="*/ 2704284 w 4458789"/>
                    <a:gd name="connsiteY83" fmla="*/ 2897097 h 6470468"/>
                    <a:gd name="connsiteX84" fmla="*/ 2508069 w 4458789"/>
                    <a:gd name="connsiteY84" fmla="*/ 2717074 h 6470468"/>
                    <a:gd name="connsiteX85" fmla="*/ 2638698 w 4458789"/>
                    <a:gd name="connsiteY85" fmla="*/ 2577737 h 6470468"/>
                    <a:gd name="connsiteX86" fmla="*/ 2978332 w 4458789"/>
                    <a:gd name="connsiteY86" fmla="*/ 2333897 h 6470468"/>
                    <a:gd name="connsiteX87" fmla="*/ 2987040 w 4458789"/>
                    <a:gd name="connsiteY87" fmla="*/ 2159725 h 6470468"/>
                    <a:gd name="connsiteX88" fmla="*/ 3344092 w 4458789"/>
                    <a:gd name="connsiteY88" fmla="*/ 1672045 h 6470468"/>
                    <a:gd name="connsiteX89" fmla="*/ 3544389 w 4458789"/>
                    <a:gd name="connsiteY89" fmla="*/ 1863634 h 6470468"/>
                    <a:gd name="connsiteX90" fmla="*/ 3962400 w 4458789"/>
                    <a:gd name="connsiteY90" fmla="*/ 1419497 h 6470468"/>
                    <a:gd name="connsiteX91" fmla="*/ 4458789 w 4458789"/>
                    <a:gd name="connsiteY91" fmla="*/ 374468 h 6470468"/>
                    <a:gd name="connsiteX92" fmla="*/ 4415246 w 4458789"/>
                    <a:gd name="connsiteY92" fmla="*/ 0 h 6470468"/>
                    <a:gd name="connsiteX93" fmla="*/ 17418 w 4458789"/>
                    <a:gd name="connsiteY93" fmla="*/ 17417 h 6470468"/>
                    <a:gd name="connsiteX94" fmla="*/ 0 w 4458789"/>
                    <a:gd name="connsiteY94"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012644 w 4458789"/>
                    <a:gd name="connsiteY6" fmla="*/ 3831363 h 6470468"/>
                    <a:gd name="connsiteX7" fmla="*/ 946922 w 4458789"/>
                    <a:gd name="connsiteY7" fmla="*/ 3773397 h 6470468"/>
                    <a:gd name="connsiteX8" fmla="*/ 946922 w 4458789"/>
                    <a:gd name="connsiteY8" fmla="*/ 3717834 h 6470468"/>
                    <a:gd name="connsiteX9" fmla="*/ 980259 w 4458789"/>
                    <a:gd name="connsiteY9" fmla="*/ 3711484 h 6470468"/>
                    <a:gd name="connsiteX10" fmla="*/ 1077097 w 4458789"/>
                    <a:gd name="connsiteY10" fmla="*/ 3598772 h 6470468"/>
                    <a:gd name="connsiteX11" fmla="*/ 1139009 w 4458789"/>
                    <a:gd name="connsiteY11" fmla="*/ 3535272 h 6470468"/>
                    <a:gd name="connsiteX12" fmla="*/ 1237434 w 4458789"/>
                    <a:gd name="connsiteY12" fmla="*/ 3489234 h 6470468"/>
                    <a:gd name="connsiteX13" fmla="*/ 1267506 w 4458789"/>
                    <a:gd name="connsiteY13" fmla="*/ 3418432 h 6470468"/>
                    <a:gd name="connsiteX14" fmla="*/ 1326335 w 4458789"/>
                    <a:gd name="connsiteY14" fmla="*/ 3387634 h 6470468"/>
                    <a:gd name="connsiteX15" fmla="*/ 1385072 w 4458789"/>
                    <a:gd name="connsiteY15" fmla="*/ 3354297 h 6470468"/>
                    <a:gd name="connsiteX16" fmla="*/ 1491434 w 4458789"/>
                    <a:gd name="connsiteY16" fmla="*/ 3309847 h 6470468"/>
                    <a:gd name="connsiteX17" fmla="*/ 1567543 w 4458789"/>
                    <a:gd name="connsiteY17" fmla="*/ 3317965 h 6470468"/>
                    <a:gd name="connsiteX18" fmla="*/ 1610497 w 4458789"/>
                    <a:gd name="connsiteY18" fmla="*/ 3271747 h 6470468"/>
                    <a:gd name="connsiteX19" fmla="*/ 1631134 w 4458789"/>
                    <a:gd name="connsiteY19" fmla="*/ 3201897 h 6470468"/>
                    <a:gd name="connsiteX20" fmla="*/ 1564459 w 4458789"/>
                    <a:gd name="connsiteY20" fmla="*/ 3174909 h 6470468"/>
                    <a:gd name="connsiteX21" fmla="*/ 1543731 w 4458789"/>
                    <a:gd name="connsiteY21" fmla="*/ 3150960 h 6470468"/>
                    <a:gd name="connsiteX22" fmla="*/ 1427934 w 4458789"/>
                    <a:gd name="connsiteY22" fmla="*/ 3163797 h 6470468"/>
                    <a:gd name="connsiteX23" fmla="*/ 1364434 w 4458789"/>
                    <a:gd name="connsiteY23" fmla="*/ 3127284 h 6470468"/>
                    <a:gd name="connsiteX24" fmla="*/ 1350147 w 4458789"/>
                    <a:gd name="connsiteY24" fmla="*/ 3101884 h 6470468"/>
                    <a:gd name="connsiteX25" fmla="*/ 1289731 w 4458789"/>
                    <a:gd name="connsiteY25" fmla="*/ 3082154 h 6470468"/>
                    <a:gd name="connsiteX26" fmla="*/ 1189809 w 4458789"/>
                    <a:gd name="connsiteY26" fmla="*/ 3098709 h 6470468"/>
                    <a:gd name="connsiteX27" fmla="*/ 1164409 w 4458789"/>
                    <a:gd name="connsiteY27" fmla="*/ 3144747 h 6470468"/>
                    <a:gd name="connsiteX28" fmla="*/ 1108847 w 4458789"/>
                    <a:gd name="connsiteY28" fmla="*/ 3174909 h 6470468"/>
                    <a:gd name="connsiteX29" fmla="*/ 1075509 w 4458789"/>
                    <a:gd name="connsiteY29" fmla="*/ 3225709 h 6470468"/>
                    <a:gd name="connsiteX30" fmla="*/ 1007247 w 4458789"/>
                    <a:gd name="connsiteY30" fmla="*/ 3238409 h 6470468"/>
                    <a:gd name="connsiteX31" fmla="*/ 926782 w 4458789"/>
                    <a:gd name="connsiteY31" fmla="*/ 3181803 h 6470468"/>
                    <a:gd name="connsiteX32" fmla="*/ 942159 w 4458789"/>
                    <a:gd name="connsiteY32" fmla="*/ 3111409 h 6470468"/>
                    <a:gd name="connsiteX33" fmla="*/ 989784 w 4458789"/>
                    <a:gd name="connsiteY33" fmla="*/ 3078072 h 6470468"/>
                    <a:gd name="connsiteX34" fmla="*/ 941161 w 4458789"/>
                    <a:gd name="connsiteY34" fmla="*/ 2986994 h 6470468"/>
                    <a:gd name="connsiteX35" fmla="*/ 865959 w 4458789"/>
                    <a:gd name="connsiteY35" fmla="*/ 2989172 h 6470468"/>
                    <a:gd name="connsiteX36" fmla="*/ 743722 w 4458789"/>
                    <a:gd name="connsiteY36" fmla="*/ 2943134 h 6470468"/>
                    <a:gd name="connsiteX37" fmla="*/ 708797 w 4458789"/>
                    <a:gd name="connsiteY37" fmla="*/ 2852647 h 6470468"/>
                    <a:gd name="connsiteX38" fmla="*/ 750707 w 4458789"/>
                    <a:gd name="connsiteY38" fmla="*/ 2804160 h 6470468"/>
                    <a:gd name="connsiteX39" fmla="*/ 748484 w 4458789"/>
                    <a:gd name="connsiteY39" fmla="*/ 2738347 h 6470468"/>
                    <a:gd name="connsiteX40" fmla="*/ 788172 w 4458789"/>
                    <a:gd name="connsiteY40" fmla="*/ 2711359 h 6470468"/>
                    <a:gd name="connsiteX41" fmla="*/ 865959 w 4458789"/>
                    <a:gd name="connsiteY41" fmla="*/ 2771684 h 6470468"/>
                    <a:gd name="connsiteX42" fmla="*/ 892947 w 4458789"/>
                    <a:gd name="connsiteY42" fmla="*/ 2798672 h 6470468"/>
                    <a:gd name="connsiteX43" fmla="*/ 900884 w 4458789"/>
                    <a:gd name="connsiteY43" fmla="*/ 2743110 h 6470468"/>
                    <a:gd name="connsiteX44" fmla="*/ 937351 w 4458789"/>
                    <a:gd name="connsiteY44" fmla="*/ 2730546 h 6470468"/>
                    <a:gd name="connsiteX45" fmla="*/ 981847 w 4458789"/>
                    <a:gd name="connsiteY45" fmla="*/ 2730409 h 6470468"/>
                    <a:gd name="connsiteX46" fmla="*/ 1008834 w 4458789"/>
                    <a:gd name="connsiteY46" fmla="*/ 2698659 h 6470468"/>
                    <a:gd name="connsiteX47" fmla="*/ 1085034 w 4458789"/>
                    <a:gd name="connsiteY47" fmla="*/ 2592297 h 6470468"/>
                    <a:gd name="connsiteX48" fmla="*/ 1174841 w 4458789"/>
                    <a:gd name="connsiteY48" fmla="*/ 2532652 h 6470468"/>
                    <a:gd name="connsiteX49" fmla="*/ 1256484 w 4458789"/>
                    <a:gd name="connsiteY49" fmla="*/ 2501809 h 6470468"/>
                    <a:gd name="connsiteX50" fmla="*/ 1404122 w 4458789"/>
                    <a:gd name="connsiteY50" fmla="*/ 2358934 h 6470468"/>
                    <a:gd name="connsiteX51" fmla="*/ 1518512 w 4458789"/>
                    <a:gd name="connsiteY51" fmla="*/ 2368913 h 6470468"/>
                    <a:gd name="connsiteX52" fmla="*/ 1584598 w 4458789"/>
                    <a:gd name="connsiteY52" fmla="*/ 2464298 h 6470468"/>
                    <a:gd name="connsiteX53" fmla="*/ 1527947 w 4458789"/>
                    <a:gd name="connsiteY53" fmla="*/ 2535147 h 6470468"/>
                    <a:gd name="connsiteX54" fmla="*/ 1431109 w 4458789"/>
                    <a:gd name="connsiteY54" fmla="*/ 2627222 h 6470468"/>
                    <a:gd name="connsiteX55" fmla="*/ 1393372 w 4458789"/>
                    <a:gd name="connsiteY55" fmla="*/ 2647405 h 6470468"/>
                    <a:gd name="connsiteX56" fmla="*/ 1404983 w 4458789"/>
                    <a:gd name="connsiteY56" fmla="*/ 2708456 h 6470468"/>
                    <a:gd name="connsiteX57" fmla="*/ 1454922 w 4458789"/>
                    <a:gd name="connsiteY57" fmla="*/ 2736759 h 6470468"/>
                    <a:gd name="connsiteX58" fmla="*/ 1448572 w 4458789"/>
                    <a:gd name="connsiteY58" fmla="*/ 2774859 h 6470468"/>
                    <a:gd name="connsiteX59" fmla="*/ 1357675 w 4458789"/>
                    <a:gd name="connsiteY59" fmla="*/ 2829515 h 6470468"/>
                    <a:gd name="connsiteX60" fmla="*/ 1394597 w 4458789"/>
                    <a:gd name="connsiteY60" fmla="*/ 2863759 h 6470468"/>
                    <a:gd name="connsiteX61" fmla="*/ 1550172 w 4458789"/>
                    <a:gd name="connsiteY61" fmla="*/ 2790734 h 6470468"/>
                    <a:gd name="connsiteX62" fmla="*/ 1586684 w 4458789"/>
                    <a:gd name="connsiteY62" fmla="*/ 2733584 h 6470468"/>
                    <a:gd name="connsiteX63" fmla="*/ 1651772 w 4458789"/>
                    <a:gd name="connsiteY63" fmla="*/ 2703422 h 6470468"/>
                    <a:gd name="connsiteX64" fmla="*/ 1708922 w 4458789"/>
                    <a:gd name="connsiteY64" fmla="*/ 2666909 h 6470468"/>
                    <a:gd name="connsiteX65" fmla="*/ 1810522 w 4458789"/>
                    <a:gd name="connsiteY65" fmla="*/ 2636747 h 6470468"/>
                    <a:gd name="connsiteX66" fmla="*/ 1908947 w 4458789"/>
                    <a:gd name="connsiteY66" fmla="*/ 2627222 h 6470468"/>
                    <a:gd name="connsiteX67" fmla="*/ 1952218 w 4458789"/>
                    <a:gd name="connsiteY67" fmla="*/ 2602275 h 6470468"/>
                    <a:gd name="connsiteX68" fmla="*/ 2020072 w 4458789"/>
                    <a:gd name="connsiteY68" fmla="*/ 2662147 h 6470468"/>
                    <a:gd name="connsiteX69" fmla="*/ 2089922 w 4458789"/>
                    <a:gd name="connsiteY69" fmla="*/ 2678022 h 6470468"/>
                    <a:gd name="connsiteX70" fmla="*/ 2164579 w 4458789"/>
                    <a:gd name="connsiteY70" fmla="*/ 2690902 h 6470468"/>
                    <a:gd name="connsiteX71" fmla="*/ 2115322 w 4458789"/>
                    <a:gd name="connsiteY71" fmla="*/ 2820897 h 6470468"/>
                    <a:gd name="connsiteX72" fmla="*/ 2011680 w 4458789"/>
                    <a:gd name="connsiteY72" fmla="*/ 2934788 h 6470468"/>
                    <a:gd name="connsiteX73" fmla="*/ 2194560 w 4458789"/>
                    <a:gd name="connsiteY73" fmla="*/ 3082834 h 6470468"/>
                    <a:gd name="connsiteX74" fmla="*/ 2394858 w 4458789"/>
                    <a:gd name="connsiteY74" fmla="*/ 3117668 h 6470468"/>
                    <a:gd name="connsiteX75" fmla="*/ 2377440 w 4458789"/>
                    <a:gd name="connsiteY75" fmla="*/ 3335383 h 6470468"/>
                    <a:gd name="connsiteX76" fmla="*/ 2377440 w 4458789"/>
                    <a:gd name="connsiteY76" fmla="*/ 3335383 h 6470468"/>
                    <a:gd name="connsiteX77" fmla="*/ 2333898 w 4458789"/>
                    <a:gd name="connsiteY77" fmla="*/ 3640183 h 6470468"/>
                    <a:gd name="connsiteX78" fmla="*/ 2290355 w 4458789"/>
                    <a:gd name="connsiteY78" fmla="*/ 3875314 h 6470468"/>
                    <a:gd name="connsiteX79" fmla="*/ 2595155 w 4458789"/>
                    <a:gd name="connsiteY79" fmla="*/ 3857897 h 6470468"/>
                    <a:gd name="connsiteX80" fmla="*/ 2891246 w 4458789"/>
                    <a:gd name="connsiteY80" fmla="*/ 3744685 h 6470468"/>
                    <a:gd name="connsiteX81" fmla="*/ 2891155 w 4458789"/>
                    <a:gd name="connsiteY81" fmla="*/ 3215186 h 6470468"/>
                    <a:gd name="connsiteX82" fmla="*/ 2772547 w 4458789"/>
                    <a:gd name="connsiteY82" fmla="*/ 3039972 h 6470468"/>
                    <a:gd name="connsiteX83" fmla="*/ 2704284 w 4458789"/>
                    <a:gd name="connsiteY83" fmla="*/ 2897097 h 6470468"/>
                    <a:gd name="connsiteX84" fmla="*/ 2508069 w 4458789"/>
                    <a:gd name="connsiteY84" fmla="*/ 2717074 h 6470468"/>
                    <a:gd name="connsiteX85" fmla="*/ 2638698 w 4458789"/>
                    <a:gd name="connsiteY85" fmla="*/ 2577737 h 6470468"/>
                    <a:gd name="connsiteX86" fmla="*/ 2978332 w 4458789"/>
                    <a:gd name="connsiteY86" fmla="*/ 2333897 h 6470468"/>
                    <a:gd name="connsiteX87" fmla="*/ 2987040 w 4458789"/>
                    <a:gd name="connsiteY87" fmla="*/ 2159725 h 6470468"/>
                    <a:gd name="connsiteX88" fmla="*/ 3344092 w 4458789"/>
                    <a:gd name="connsiteY88" fmla="*/ 1672045 h 6470468"/>
                    <a:gd name="connsiteX89" fmla="*/ 3544389 w 4458789"/>
                    <a:gd name="connsiteY89" fmla="*/ 1863634 h 6470468"/>
                    <a:gd name="connsiteX90" fmla="*/ 3962400 w 4458789"/>
                    <a:gd name="connsiteY90" fmla="*/ 1419497 h 6470468"/>
                    <a:gd name="connsiteX91" fmla="*/ 4458789 w 4458789"/>
                    <a:gd name="connsiteY91" fmla="*/ 374468 h 6470468"/>
                    <a:gd name="connsiteX92" fmla="*/ 4415246 w 4458789"/>
                    <a:gd name="connsiteY92" fmla="*/ 0 h 6470468"/>
                    <a:gd name="connsiteX93" fmla="*/ 17418 w 4458789"/>
                    <a:gd name="connsiteY93" fmla="*/ 17417 h 6470468"/>
                    <a:gd name="connsiteX94" fmla="*/ 0 w 4458789"/>
                    <a:gd name="connsiteY94"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012644 w 4458789"/>
                    <a:gd name="connsiteY6" fmla="*/ 3831363 h 6470468"/>
                    <a:gd name="connsiteX7" fmla="*/ 946922 w 4458789"/>
                    <a:gd name="connsiteY7" fmla="*/ 3773397 h 6470468"/>
                    <a:gd name="connsiteX8" fmla="*/ 946922 w 4458789"/>
                    <a:gd name="connsiteY8" fmla="*/ 3717834 h 6470468"/>
                    <a:gd name="connsiteX9" fmla="*/ 980259 w 4458789"/>
                    <a:gd name="connsiteY9" fmla="*/ 3711484 h 6470468"/>
                    <a:gd name="connsiteX10" fmla="*/ 1077097 w 4458789"/>
                    <a:gd name="connsiteY10" fmla="*/ 3598772 h 6470468"/>
                    <a:gd name="connsiteX11" fmla="*/ 1139009 w 4458789"/>
                    <a:gd name="connsiteY11" fmla="*/ 3535272 h 6470468"/>
                    <a:gd name="connsiteX12" fmla="*/ 1237434 w 4458789"/>
                    <a:gd name="connsiteY12" fmla="*/ 3489234 h 6470468"/>
                    <a:gd name="connsiteX13" fmla="*/ 1267506 w 4458789"/>
                    <a:gd name="connsiteY13" fmla="*/ 3418432 h 6470468"/>
                    <a:gd name="connsiteX14" fmla="*/ 1326335 w 4458789"/>
                    <a:gd name="connsiteY14" fmla="*/ 3387634 h 6470468"/>
                    <a:gd name="connsiteX15" fmla="*/ 1385072 w 4458789"/>
                    <a:gd name="connsiteY15" fmla="*/ 3354297 h 6470468"/>
                    <a:gd name="connsiteX16" fmla="*/ 1491434 w 4458789"/>
                    <a:gd name="connsiteY16" fmla="*/ 3309847 h 6470468"/>
                    <a:gd name="connsiteX17" fmla="*/ 1567543 w 4458789"/>
                    <a:gd name="connsiteY17" fmla="*/ 3317965 h 6470468"/>
                    <a:gd name="connsiteX18" fmla="*/ 1610497 w 4458789"/>
                    <a:gd name="connsiteY18" fmla="*/ 3271747 h 6470468"/>
                    <a:gd name="connsiteX19" fmla="*/ 1631134 w 4458789"/>
                    <a:gd name="connsiteY19" fmla="*/ 3201897 h 6470468"/>
                    <a:gd name="connsiteX20" fmla="*/ 1564459 w 4458789"/>
                    <a:gd name="connsiteY20" fmla="*/ 3174909 h 6470468"/>
                    <a:gd name="connsiteX21" fmla="*/ 1543731 w 4458789"/>
                    <a:gd name="connsiteY21" fmla="*/ 3150960 h 6470468"/>
                    <a:gd name="connsiteX22" fmla="*/ 1427934 w 4458789"/>
                    <a:gd name="connsiteY22" fmla="*/ 3163797 h 6470468"/>
                    <a:gd name="connsiteX23" fmla="*/ 1364434 w 4458789"/>
                    <a:gd name="connsiteY23" fmla="*/ 3127284 h 6470468"/>
                    <a:gd name="connsiteX24" fmla="*/ 1350147 w 4458789"/>
                    <a:gd name="connsiteY24" fmla="*/ 3101884 h 6470468"/>
                    <a:gd name="connsiteX25" fmla="*/ 1289731 w 4458789"/>
                    <a:gd name="connsiteY25" fmla="*/ 3082154 h 6470468"/>
                    <a:gd name="connsiteX26" fmla="*/ 1189809 w 4458789"/>
                    <a:gd name="connsiteY26" fmla="*/ 3098709 h 6470468"/>
                    <a:gd name="connsiteX27" fmla="*/ 1164409 w 4458789"/>
                    <a:gd name="connsiteY27" fmla="*/ 3144747 h 6470468"/>
                    <a:gd name="connsiteX28" fmla="*/ 1108847 w 4458789"/>
                    <a:gd name="connsiteY28" fmla="*/ 3174909 h 6470468"/>
                    <a:gd name="connsiteX29" fmla="*/ 1075509 w 4458789"/>
                    <a:gd name="connsiteY29" fmla="*/ 3225709 h 6470468"/>
                    <a:gd name="connsiteX30" fmla="*/ 1007247 w 4458789"/>
                    <a:gd name="connsiteY30" fmla="*/ 3238409 h 6470468"/>
                    <a:gd name="connsiteX31" fmla="*/ 926782 w 4458789"/>
                    <a:gd name="connsiteY31" fmla="*/ 3181803 h 6470468"/>
                    <a:gd name="connsiteX32" fmla="*/ 942159 w 4458789"/>
                    <a:gd name="connsiteY32" fmla="*/ 3111409 h 6470468"/>
                    <a:gd name="connsiteX33" fmla="*/ 989784 w 4458789"/>
                    <a:gd name="connsiteY33" fmla="*/ 3078072 h 6470468"/>
                    <a:gd name="connsiteX34" fmla="*/ 941161 w 4458789"/>
                    <a:gd name="connsiteY34" fmla="*/ 2986994 h 6470468"/>
                    <a:gd name="connsiteX35" fmla="*/ 865959 w 4458789"/>
                    <a:gd name="connsiteY35" fmla="*/ 2989172 h 6470468"/>
                    <a:gd name="connsiteX36" fmla="*/ 743722 w 4458789"/>
                    <a:gd name="connsiteY36" fmla="*/ 2943134 h 6470468"/>
                    <a:gd name="connsiteX37" fmla="*/ 708797 w 4458789"/>
                    <a:gd name="connsiteY37" fmla="*/ 2852647 h 6470468"/>
                    <a:gd name="connsiteX38" fmla="*/ 750707 w 4458789"/>
                    <a:gd name="connsiteY38" fmla="*/ 2804160 h 6470468"/>
                    <a:gd name="connsiteX39" fmla="*/ 748484 w 4458789"/>
                    <a:gd name="connsiteY39" fmla="*/ 2738347 h 6470468"/>
                    <a:gd name="connsiteX40" fmla="*/ 788172 w 4458789"/>
                    <a:gd name="connsiteY40" fmla="*/ 2711359 h 6470468"/>
                    <a:gd name="connsiteX41" fmla="*/ 865959 w 4458789"/>
                    <a:gd name="connsiteY41" fmla="*/ 2771684 h 6470468"/>
                    <a:gd name="connsiteX42" fmla="*/ 892947 w 4458789"/>
                    <a:gd name="connsiteY42" fmla="*/ 2798672 h 6470468"/>
                    <a:gd name="connsiteX43" fmla="*/ 900884 w 4458789"/>
                    <a:gd name="connsiteY43" fmla="*/ 2743110 h 6470468"/>
                    <a:gd name="connsiteX44" fmla="*/ 937351 w 4458789"/>
                    <a:gd name="connsiteY44" fmla="*/ 2730546 h 6470468"/>
                    <a:gd name="connsiteX45" fmla="*/ 981847 w 4458789"/>
                    <a:gd name="connsiteY45" fmla="*/ 2730409 h 6470468"/>
                    <a:gd name="connsiteX46" fmla="*/ 1008834 w 4458789"/>
                    <a:gd name="connsiteY46" fmla="*/ 2698659 h 6470468"/>
                    <a:gd name="connsiteX47" fmla="*/ 1085034 w 4458789"/>
                    <a:gd name="connsiteY47" fmla="*/ 2592297 h 6470468"/>
                    <a:gd name="connsiteX48" fmla="*/ 1174841 w 4458789"/>
                    <a:gd name="connsiteY48" fmla="*/ 2532652 h 6470468"/>
                    <a:gd name="connsiteX49" fmla="*/ 1256484 w 4458789"/>
                    <a:gd name="connsiteY49" fmla="*/ 2501809 h 6470468"/>
                    <a:gd name="connsiteX50" fmla="*/ 1404122 w 4458789"/>
                    <a:gd name="connsiteY50" fmla="*/ 2358934 h 6470468"/>
                    <a:gd name="connsiteX51" fmla="*/ 1518512 w 4458789"/>
                    <a:gd name="connsiteY51" fmla="*/ 2368913 h 6470468"/>
                    <a:gd name="connsiteX52" fmla="*/ 1584598 w 4458789"/>
                    <a:gd name="connsiteY52" fmla="*/ 2464298 h 6470468"/>
                    <a:gd name="connsiteX53" fmla="*/ 1527947 w 4458789"/>
                    <a:gd name="connsiteY53" fmla="*/ 2535147 h 6470468"/>
                    <a:gd name="connsiteX54" fmla="*/ 1431109 w 4458789"/>
                    <a:gd name="connsiteY54" fmla="*/ 2627222 h 6470468"/>
                    <a:gd name="connsiteX55" fmla="*/ 1393372 w 4458789"/>
                    <a:gd name="connsiteY55" fmla="*/ 2647405 h 6470468"/>
                    <a:gd name="connsiteX56" fmla="*/ 1404983 w 4458789"/>
                    <a:gd name="connsiteY56" fmla="*/ 2708456 h 6470468"/>
                    <a:gd name="connsiteX57" fmla="*/ 1454922 w 4458789"/>
                    <a:gd name="connsiteY57" fmla="*/ 2736759 h 6470468"/>
                    <a:gd name="connsiteX58" fmla="*/ 1448572 w 4458789"/>
                    <a:gd name="connsiteY58" fmla="*/ 2774859 h 6470468"/>
                    <a:gd name="connsiteX59" fmla="*/ 1357675 w 4458789"/>
                    <a:gd name="connsiteY59" fmla="*/ 2829515 h 6470468"/>
                    <a:gd name="connsiteX60" fmla="*/ 1394597 w 4458789"/>
                    <a:gd name="connsiteY60" fmla="*/ 2863759 h 6470468"/>
                    <a:gd name="connsiteX61" fmla="*/ 1550172 w 4458789"/>
                    <a:gd name="connsiteY61" fmla="*/ 2790734 h 6470468"/>
                    <a:gd name="connsiteX62" fmla="*/ 1586684 w 4458789"/>
                    <a:gd name="connsiteY62" fmla="*/ 2733584 h 6470468"/>
                    <a:gd name="connsiteX63" fmla="*/ 1651772 w 4458789"/>
                    <a:gd name="connsiteY63" fmla="*/ 2703422 h 6470468"/>
                    <a:gd name="connsiteX64" fmla="*/ 1708922 w 4458789"/>
                    <a:gd name="connsiteY64" fmla="*/ 2666909 h 6470468"/>
                    <a:gd name="connsiteX65" fmla="*/ 1810522 w 4458789"/>
                    <a:gd name="connsiteY65" fmla="*/ 2636747 h 6470468"/>
                    <a:gd name="connsiteX66" fmla="*/ 1908947 w 4458789"/>
                    <a:gd name="connsiteY66" fmla="*/ 2627222 h 6470468"/>
                    <a:gd name="connsiteX67" fmla="*/ 1952218 w 4458789"/>
                    <a:gd name="connsiteY67" fmla="*/ 2602275 h 6470468"/>
                    <a:gd name="connsiteX68" fmla="*/ 2020072 w 4458789"/>
                    <a:gd name="connsiteY68" fmla="*/ 2662147 h 6470468"/>
                    <a:gd name="connsiteX69" fmla="*/ 2089922 w 4458789"/>
                    <a:gd name="connsiteY69" fmla="*/ 2678022 h 6470468"/>
                    <a:gd name="connsiteX70" fmla="*/ 2164579 w 4458789"/>
                    <a:gd name="connsiteY70" fmla="*/ 2690902 h 6470468"/>
                    <a:gd name="connsiteX71" fmla="*/ 2115322 w 4458789"/>
                    <a:gd name="connsiteY71" fmla="*/ 2820897 h 6470468"/>
                    <a:gd name="connsiteX72" fmla="*/ 2011680 w 4458789"/>
                    <a:gd name="connsiteY72" fmla="*/ 2934788 h 6470468"/>
                    <a:gd name="connsiteX73" fmla="*/ 2194560 w 4458789"/>
                    <a:gd name="connsiteY73" fmla="*/ 3082834 h 6470468"/>
                    <a:gd name="connsiteX74" fmla="*/ 2394858 w 4458789"/>
                    <a:gd name="connsiteY74" fmla="*/ 3117668 h 6470468"/>
                    <a:gd name="connsiteX75" fmla="*/ 2377440 w 4458789"/>
                    <a:gd name="connsiteY75" fmla="*/ 3335383 h 6470468"/>
                    <a:gd name="connsiteX76" fmla="*/ 2377440 w 4458789"/>
                    <a:gd name="connsiteY76" fmla="*/ 3335383 h 6470468"/>
                    <a:gd name="connsiteX77" fmla="*/ 2333898 w 4458789"/>
                    <a:gd name="connsiteY77" fmla="*/ 3640183 h 6470468"/>
                    <a:gd name="connsiteX78" fmla="*/ 2290355 w 4458789"/>
                    <a:gd name="connsiteY78" fmla="*/ 3875314 h 6470468"/>
                    <a:gd name="connsiteX79" fmla="*/ 2595155 w 4458789"/>
                    <a:gd name="connsiteY79" fmla="*/ 3857897 h 6470468"/>
                    <a:gd name="connsiteX80" fmla="*/ 2891246 w 4458789"/>
                    <a:gd name="connsiteY80" fmla="*/ 3744685 h 6470468"/>
                    <a:gd name="connsiteX81" fmla="*/ 2891155 w 4458789"/>
                    <a:gd name="connsiteY81" fmla="*/ 3215186 h 6470468"/>
                    <a:gd name="connsiteX82" fmla="*/ 2772547 w 4458789"/>
                    <a:gd name="connsiteY82" fmla="*/ 3039972 h 6470468"/>
                    <a:gd name="connsiteX83" fmla="*/ 2704284 w 4458789"/>
                    <a:gd name="connsiteY83" fmla="*/ 2897097 h 6470468"/>
                    <a:gd name="connsiteX84" fmla="*/ 2508069 w 4458789"/>
                    <a:gd name="connsiteY84" fmla="*/ 2717074 h 6470468"/>
                    <a:gd name="connsiteX85" fmla="*/ 2638698 w 4458789"/>
                    <a:gd name="connsiteY85" fmla="*/ 2577737 h 6470468"/>
                    <a:gd name="connsiteX86" fmla="*/ 2978332 w 4458789"/>
                    <a:gd name="connsiteY86" fmla="*/ 2333897 h 6470468"/>
                    <a:gd name="connsiteX87" fmla="*/ 2987040 w 4458789"/>
                    <a:gd name="connsiteY87" fmla="*/ 2159725 h 6470468"/>
                    <a:gd name="connsiteX88" fmla="*/ 3344092 w 4458789"/>
                    <a:gd name="connsiteY88" fmla="*/ 1672045 h 6470468"/>
                    <a:gd name="connsiteX89" fmla="*/ 3544389 w 4458789"/>
                    <a:gd name="connsiteY89" fmla="*/ 1863634 h 6470468"/>
                    <a:gd name="connsiteX90" fmla="*/ 3962400 w 4458789"/>
                    <a:gd name="connsiteY90" fmla="*/ 1419497 h 6470468"/>
                    <a:gd name="connsiteX91" fmla="*/ 4458789 w 4458789"/>
                    <a:gd name="connsiteY91" fmla="*/ 374468 h 6470468"/>
                    <a:gd name="connsiteX92" fmla="*/ 4415246 w 4458789"/>
                    <a:gd name="connsiteY92" fmla="*/ 0 h 6470468"/>
                    <a:gd name="connsiteX93" fmla="*/ 17418 w 4458789"/>
                    <a:gd name="connsiteY93" fmla="*/ 17417 h 6470468"/>
                    <a:gd name="connsiteX94" fmla="*/ 0 w 4458789"/>
                    <a:gd name="connsiteY94"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012644 w 4458789"/>
                    <a:gd name="connsiteY6" fmla="*/ 3831363 h 6470468"/>
                    <a:gd name="connsiteX7" fmla="*/ 946922 w 4458789"/>
                    <a:gd name="connsiteY7" fmla="*/ 3773397 h 6470468"/>
                    <a:gd name="connsiteX8" fmla="*/ 946922 w 4458789"/>
                    <a:gd name="connsiteY8" fmla="*/ 3717834 h 6470468"/>
                    <a:gd name="connsiteX9" fmla="*/ 980259 w 4458789"/>
                    <a:gd name="connsiteY9" fmla="*/ 3711484 h 6470468"/>
                    <a:gd name="connsiteX10" fmla="*/ 1038997 w 4458789"/>
                    <a:gd name="connsiteY10" fmla="*/ 3609884 h 6470468"/>
                    <a:gd name="connsiteX11" fmla="*/ 1077097 w 4458789"/>
                    <a:gd name="connsiteY11" fmla="*/ 3598772 h 6470468"/>
                    <a:gd name="connsiteX12" fmla="*/ 1139009 w 4458789"/>
                    <a:gd name="connsiteY12" fmla="*/ 3535272 h 6470468"/>
                    <a:gd name="connsiteX13" fmla="*/ 1237434 w 4458789"/>
                    <a:gd name="connsiteY13" fmla="*/ 3489234 h 6470468"/>
                    <a:gd name="connsiteX14" fmla="*/ 1267506 w 4458789"/>
                    <a:gd name="connsiteY14" fmla="*/ 3418432 h 6470468"/>
                    <a:gd name="connsiteX15" fmla="*/ 1326335 w 4458789"/>
                    <a:gd name="connsiteY15" fmla="*/ 3387634 h 6470468"/>
                    <a:gd name="connsiteX16" fmla="*/ 1385072 w 4458789"/>
                    <a:gd name="connsiteY16" fmla="*/ 3354297 h 6470468"/>
                    <a:gd name="connsiteX17" fmla="*/ 1491434 w 4458789"/>
                    <a:gd name="connsiteY17" fmla="*/ 3309847 h 6470468"/>
                    <a:gd name="connsiteX18" fmla="*/ 1567543 w 4458789"/>
                    <a:gd name="connsiteY18" fmla="*/ 3317965 h 6470468"/>
                    <a:gd name="connsiteX19" fmla="*/ 1610497 w 4458789"/>
                    <a:gd name="connsiteY19" fmla="*/ 3271747 h 6470468"/>
                    <a:gd name="connsiteX20" fmla="*/ 1631134 w 4458789"/>
                    <a:gd name="connsiteY20" fmla="*/ 3201897 h 6470468"/>
                    <a:gd name="connsiteX21" fmla="*/ 1564459 w 4458789"/>
                    <a:gd name="connsiteY21" fmla="*/ 3174909 h 6470468"/>
                    <a:gd name="connsiteX22" fmla="*/ 1543731 w 4458789"/>
                    <a:gd name="connsiteY22" fmla="*/ 3150960 h 6470468"/>
                    <a:gd name="connsiteX23" fmla="*/ 1427934 w 4458789"/>
                    <a:gd name="connsiteY23" fmla="*/ 3163797 h 6470468"/>
                    <a:gd name="connsiteX24" fmla="*/ 1364434 w 4458789"/>
                    <a:gd name="connsiteY24" fmla="*/ 3127284 h 6470468"/>
                    <a:gd name="connsiteX25" fmla="*/ 1350147 w 4458789"/>
                    <a:gd name="connsiteY25" fmla="*/ 3101884 h 6470468"/>
                    <a:gd name="connsiteX26" fmla="*/ 1289731 w 4458789"/>
                    <a:gd name="connsiteY26" fmla="*/ 3082154 h 6470468"/>
                    <a:gd name="connsiteX27" fmla="*/ 1189809 w 4458789"/>
                    <a:gd name="connsiteY27" fmla="*/ 3098709 h 6470468"/>
                    <a:gd name="connsiteX28" fmla="*/ 1164409 w 4458789"/>
                    <a:gd name="connsiteY28" fmla="*/ 3144747 h 6470468"/>
                    <a:gd name="connsiteX29" fmla="*/ 1108847 w 4458789"/>
                    <a:gd name="connsiteY29" fmla="*/ 3174909 h 6470468"/>
                    <a:gd name="connsiteX30" fmla="*/ 1075509 w 4458789"/>
                    <a:gd name="connsiteY30" fmla="*/ 3225709 h 6470468"/>
                    <a:gd name="connsiteX31" fmla="*/ 1007247 w 4458789"/>
                    <a:gd name="connsiteY31" fmla="*/ 3238409 h 6470468"/>
                    <a:gd name="connsiteX32" fmla="*/ 926782 w 4458789"/>
                    <a:gd name="connsiteY32" fmla="*/ 3181803 h 6470468"/>
                    <a:gd name="connsiteX33" fmla="*/ 942159 w 4458789"/>
                    <a:gd name="connsiteY33" fmla="*/ 3111409 h 6470468"/>
                    <a:gd name="connsiteX34" fmla="*/ 989784 w 4458789"/>
                    <a:gd name="connsiteY34" fmla="*/ 3078072 h 6470468"/>
                    <a:gd name="connsiteX35" fmla="*/ 941161 w 4458789"/>
                    <a:gd name="connsiteY35" fmla="*/ 2986994 h 6470468"/>
                    <a:gd name="connsiteX36" fmla="*/ 865959 w 4458789"/>
                    <a:gd name="connsiteY36" fmla="*/ 2989172 h 6470468"/>
                    <a:gd name="connsiteX37" fmla="*/ 743722 w 4458789"/>
                    <a:gd name="connsiteY37" fmla="*/ 2943134 h 6470468"/>
                    <a:gd name="connsiteX38" fmla="*/ 708797 w 4458789"/>
                    <a:gd name="connsiteY38" fmla="*/ 2852647 h 6470468"/>
                    <a:gd name="connsiteX39" fmla="*/ 750707 w 4458789"/>
                    <a:gd name="connsiteY39" fmla="*/ 2804160 h 6470468"/>
                    <a:gd name="connsiteX40" fmla="*/ 748484 w 4458789"/>
                    <a:gd name="connsiteY40" fmla="*/ 2738347 h 6470468"/>
                    <a:gd name="connsiteX41" fmla="*/ 788172 w 4458789"/>
                    <a:gd name="connsiteY41" fmla="*/ 2711359 h 6470468"/>
                    <a:gd name="connsiteX42" fmla="*/ 865959 w 4458789"/>
                    <a:gd name="connsiteY42" fmla="*/ 2771684 h 6470468"/>
                    <a:gd name="connsiteX43" fmla="*/ 892947 w 4458789"/>
                    <a:gd name="connsiteY43" fmla="*/ 2798672 h 6470468"/>
                    <a:gd name="connsiteX44" fmla="*/ 900884 w 4458789"/>
                    <a:gd name="connsiteY44" fmla="*/ 2743110 h 6470468"/>
                    <a:gd name="connsiteX45" fmla="*/ 937351 w 4458789"/>
                    <a:gd name="connsiteY45" fmla="*/ 2730546 h 6470468"/>
                    <a:gd name="connsiteX46" fmla="*/ 981847 w 4458789"/>
                    <a:gd name="connsiteY46" fmla="*/ 2730409 h 6470468"/>
                    <a:gd name="connsiteX47" fmla="*/ 1008834 w 4458789"/>
                    <a:gd name="connsiteY47" fmla="*/ 2698659 h 6470468"/>
                    <a:gd name="connsiteX48" fmla="*/ 1085034 w 4458789"/>
                    <a:gd name="connsiteY48" fmla="*/ 2592297 h 6470468"/>
                    <a:gd name="connsiteX49" fmla="*/ 1174841 w 4458789"/>
                    <a:gd name="connsiteY49" fmla="*/ 2532652 h 6470468"/>
                    <a:gd name="connsiteX50" fmla="*/ 1256484 w 4458789"/>
                    <a:gd name="connsiteY50" fmla="*/ 2501809 h 6470468"/>
                    <a:gd name="connsiteX51" fmla="*/ 1404122 w 4458789"/>
                    <a:gd name="connsiteY51" fmla="*/ 2358934 h 6470468"/>
                    <a:gd name="connsiteX52" fmla="*/ 1518512 w 4458789"/>
                    <a:gd name="connsiteY52" fmla="*/ 2368913 h 6470468"/>
                    <a:gd name="connsiteX53" fmla="*/ 1584598 w 4458789"/>
                    <a:gd name="connsiteY53" fmla="*/ 2464298 h 6470468"/>
                    <a:gd name="connsiteX54" fmla="*/ 1527947 w 4458789"/>
                    <a:gd name="connsiteY54" fmla="*/ 2535147 h 6470468"/>
                    <a:gd name="connsiteX55" fmla="*/ 1431109 w 4458789"/>
                    <a:gd name="connsiteY55" fmla="*/ 2627222 h 6470468"/>
                    <a:gd name="connsiteX56" fmla="*/ 1393372 w 4458789"/>
                    <a:gd name="connsiteY56" fmla="*/ 2647405 h 6470468"/>
                    <a:gd name="connsiteX57" fmla="*/ 1404983 w 4458789"/>
                    <a:gd name="connsiteY57" fmla="*/ 2708456 h 6470468"/>
                    <a:gd name="connsiteX58" fmla="*/ 1454922 w 4458789"/>
                    <a:gd name="connsiteY58" fmla="*/ 2736759 h 6470468"/>
                    <a:gd name="connsiteX59" fmla="*/ 1448572 w 4458789"/>
                    <a:gd name="connsiteY59" fmla="*/ 2774859 h 6470468"/>
                    <a:gd name="connsiteX60" fmla="*/ 1357675 w 4458789"/>
                    <a:gd name="connsiteY60" fmla="*/ 2829515 h 6470468"/>
                    <a:gd name="connsiteX61" fmla="*/ 1394597 w 4458789"/>
                    <a:gd name="connsiteY61" fmla="*/ 2863759 h 6470468"/>
                    <a:gd name="connsiteX62" fmla="*/ 1550172 w 4458789"/>
                    <a:gd name="connsiteY62" fmla="*/ 2790734 h 6470468"/>
                    <a:gd name="connsiteX63" fmla="*/ 1586684 w 4458789"/>
                    <a:gd name="connsiteY63" fmla="*/ 2733584 h 6470468"/>
                    <a:gd name="connsiteX64" fmla="*/ 1651772 w 4458789"/>
                    <a:gd name="connsiteY64" fmla="*/ 2703422 h 6470468"/>
                    <a:gd name="connsiteX65" fmla="*/ 1708922 w 4458789"/>
                    <a:gd name="connsiteY65" fmla="*/ 2666909 h 6470468"/>
                    <a:gd name="connsiteX66" fmla="*/ 1810522 w 4458789"/>
                    <a:gd name="connsiteY66" fmla="*/ 2636747 h 6470468"/>
                    <a:gd name="connsiteX67" fmla="*/ 1908947 w 4458789"/>
                    <a:gd name="connsiteY67" fmla="*/ 2627222 h 6470468"/>
                    <a:gd name="connsiteX68" fmla="*/ 1952218 w 4458789"/>
                    <a:gd name="connsiteY68" fmla="*/ 2602275 h 6470468"/>
                    <a:gd name="connsiteX69" fmla="*/ 2020072 w 4458789"/>
                    <a:gd name="connsiteY69" fmla="*/ 2662147 h 6470468"/>
                    <a:gd name="connsiteX70" fmla="*/ 2089922 w 4458789"/>
                    <a:gd name="connsiteY70" fmla="*/ 2678022 h 6470468"/>
                    <a:gd name="connsiteX71" fmla="*/ 2164579 w 4458789"/>
                    <a:gd name="connsiteY71" fmla="*/ 2690902 h 6470468"/>
                    <a:gd name="connsiteX72" fmla="*/ 2115322 w 4458789"/>
                    <a:gd name="connsiteY72" fmla="*/ 2820897 h 6470468"/>
                    <a:gd name="connsiteX73" fmla="*/ 2011680 w 4458789"/>
                    <a:gd name="connsiteY73" fmla="*/ 2934788 h 6470468"/>
                    <a:gd name="connsiteX74" fmla="*/ 2194560 w 4458789"/>
                    <a:gd name="connsiteY74" fmla="*/ 3082834 h 6470468"/>
                    <a:gd name="connsiteX75" fmla="*/ 2394858 w 4458789"/>
                    <a:gd name="connsiteY75" fmla="*/ 3117668 h 6470468"/>
                    <a:gd name="connsiteX76" fmla="*/ 2377440 w 4458789"/>
                    <a:gd name="connsiteY76" fmla="*/ 3335383 h 6470468"/>
                    <a:gd name="connsiteX77" fmla="*/ 2377440 w 4458789"/>
                    <a:gd name="connsiteY77" fmla="*/ 3335383 h 6470468"/>
                    <a:gd name="connsiteX78" fmla="*/ 2333898 w 4458789"/>
                    <a:gd name="connsiteY78" fmla="*/ 3640183 h 6470468"/>
                    <a:gd name="connsiteX79" fmla="*/ 2290355 w 4458789"/>
                    <a:gd name="connsiteY79" fmla="*/ 3875314 h 6470468"/>
                    <a:gd name="connsiteX80" fmla="*/ 2595155 w 4458789"/>
                    <a:gd name="connsiteY80" fmla="*/ 3857897 h 6470468"/>
                    <a:gd name="connsiteX81" fmla="*/ 2891246 w 4458789"/>
                    <a:gd name="connsiteY81" fmla="*/ 3744685 h 6470468"/>
                    <a:gd name="connsiteX82" fmla="*/ 2891155 w 4458789"/>
                    <a:gd name="connsiteY82" fmla="*/ 3215186 h 6470468"/>
                    <a:gd name="connsiteX83" fmla="*/ 2772547 w 4458789"/>
                    <a:gd name="connsiteY83" fmla="*/ 3039972 h 6470468"/>
                    <a:gd name="connsiteX84" fmla="*/ 2704284 w 4458789"/>
                    <a:gd name="connsiteY84" fmla="*/ 2897097 h 6470468"/>
                    <a:gd name="connsiteX85" fmla="*/ 2508069 w 4458789"/>
                    <a:gd name="connsiteY85" fmla="*/ 2717074 h 6470468"/>
                    <a:gd name="connsiteX86" fmla="*/ 2638698 w 4458789"/>
                    <a:gd name="connsiteY86" fmla="*/ 2577737 h 6470468"/>
                    <a:gd name="connsiteX87" fmla="*/ 2978332 w 4458789"/>
                    <a:gd name="connsiteY87" fmla="*/ 2333897 h 6470468"/>
                    <a:gd name="connsiteX88" fmla="*/ 2987040 w 4458789"/>
                    <a:gd name="connsiteY88" fmla="*/ 2159725 h 6470468"/>
                    <a:gd name="connsiteX89" fmla="*/ 3344092 w 4458789"/>
                    <a:gd name="connsiteY89" fmla="*/ 1672045 h 6470468"/>
                    <a:gd name="connsiteX90" fmla="*/ 3544389 w 4458789"/>
                    <a:gd name="connsiteY90" fmla="*/ 1863634 h 6470468"/>
                    <a:gd name="connsiteX91" fmla="*/ 3962400 w 4458789"/>
                    <a:gd name="connsiteY91" fmla="*/ 1419497 h 6470468"/>
                    <a:gd name="connsiteX92" fmla="*/ 4458789 w 4458789"/>
                    <a:gd name="connsiteY92" fmla="*/ 374468 h 6470468"/>
                    <a:gd name="connsiteX93" fmla="*/ 4415246 w 4458789"/>
                    <a:gd name="connsiteY93" fmla="*/ 0 h 6470468"/>
                    <a:gd name="connsiteX94" fmla="*/ 17418 w 4458789"/>
                    <a:gd name="connsiteY94" fmla="*/ 17417 h 6470468"/>
                    <a:gd name="connsiteX95" fmla="*/ 0 w 4458789"/>
                    <a:gd name="connsiteY95"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012644 w 4458789"/>
                    <a:gd name="connsiteY6" fmla="*/ 3831363 h 6470468"/>
                    <a:gd name="connsiteX7" fmla="*/ 946922 w 4458789"/>
                    <a:gd name="connsiteY7" fmla="*/ 3773397 h 6470468"/>
                    <a:gd name="connsiteX8" fmla="*/ 946922 w 4458789"/>
                    <a:gd name="connsiteY8" fmla="*/ 3717834 h 6470468"/>
                    <a:gd name="connsiteX9" fmla="*/ 980259 w 4458789"/>
                    <a:gd name="connsiteY9" fmla="*/ 3711484 h 6470468"/>
                    <a:gd name="connsiteX10" fmla="*/ 1038997 w 4458789"/>
                    <a:gd name="connsiteY10" fmla="*/ 3609884 h 6470468"/>
                    <a:gd name="connsiteX11" fmla="*/ 1077097 w 4458789"/>
                    <a:gd name="connsiteY11" fmla="*/ 3598772 h 6470468"/>
                    <a:gd name="connsiteX12" fmla="*/ 1139009 w 4458789"/>
                    <a:gd name="connsiteY12" fmla="*/ 3535272 h 6470468"/>
                    <a:gd name="connsiteX13" fmla="*/ 1196159 w 4458789"/>
                    <a:gd name="connsiteY13" fmla="*/ 3498759 h 6470468"/>
                    <a:gd name="connsiteX14" fmla="*/ 1237434 w 4458789"/>
                    <a:gd name="connsiteY14" fmla="*/ 3489234 h 6470468"/>
                    <a:gd name="connsiteX15" fmla="*/ 1267506 w 4458789"/>
                    <a:gd name="connsiteY15" fmla="*/ 3418432 h 6470468"/>
                    <a:gd name="connsiteX16" fmla="*/ 1326335 w 4458789"/>
                    <a:gd name="connsiteY16" fmla="*/ 3387634 h 6470468"/>
                    <a:gd name="connsiteX17" fmla="*/ 1385072 w 4458789"/>
                    <a:gd name="connsiteY17" fmla="*/ 3354297 h 6470468"/>
                    <a:gd name="connsiteX18" fmla="*/ 1491434 w 4458789"/>
                    <a:gd name="connsiteY18" fmla="*/ 3309847 h 6470468"/>
                    <a:gd name="connsiteX19" fmla="*/ 1567543 w 4458789"/>
                    <a:gd name="connsiteY19" fmla="*/ 3317965 h 6470468"/>
                    <a:gd name="connsiteX20" fmla="*/ 1610497 w 4458789"/>
                    <a:gd name="connsiteY20" fmla="*/ 3271747 h 6470468"/>
                    <a:gd name="connsiteX21" fmla="*/ 1631134 w 4458789"/>
                    <a:gd name="connsiteY21" fmla="*/ 3201897 h 6470468"/>
                    <a:gd name="connsiteX22" fmla="*/ 1564459 w 4458789"/>
                    <a:gd name="connsiteY22" fmla="*/ 3174909 h 6470468"/>
                    <a:gd name="connsiteX23" fmla="*/ 1543731 w 4458789"/>
                    <a:gd name="connsiteY23" fmla="*/ 3150960 h 6470468"/>
                    <a:gd name="connsiteX24" fmla="*/ 1427934 w 4458789"/>
                    <a:gd name="connsiteY24" fmla="*/ 3163797 h 6470468"/>
                    <a:gd name="connsiteX25" fmla="*/ 1364434 w 4458789"/>
                    <a:gd name="connsiteY25" fmla="*/ 3127284 h 6470468"/>
                    <a:gd name="connsiteX26" fmla="*/ 1350147 w 4458789"/>
                    <a:gd name="connsiteY26" fmla="*/ 3101884 h 6470468"/>
                    <a:gd name="connsiteX27" fmla="*/ 1289731 w 4458789"/>
                    <a:gd name="connsiteY27" fmla="*/ 3082154 h 6470468"/>
                    <a:gd name="connsiteX28" fmla="*/ 1189809 w 4458789"/>
                    <a:gd name="connsiteY28" fmla="*/ 3098709 h 6470468"/>
                    <a:gd name="connsiteX29" fmla="*/ 1164409 w 4458789"/>
                    <a:gd name="connsiteY29" fmla="*/ 3144747 h 6470468"/>
                    <a:gd name="connsiteX30" fmla="*/ 1108847 w 4458789"/>
                    <a:gd name="connsiteY30" fmla="*/ 3174909 h 6470468"/>
                    <a:gd name="connsiteX31" fmla="*/ 1075509 w 4458789"/>
                    <a:gd name="connsiteY31" fmla="*/ 3225709 h 6470468"/>
                    <a:gd name="connsiteX32" fmla="*/ 1007247 w 4458789"/>
                    <a:gd name="connsiteY32" fmla="*/ 3238409 h 6470468"/>
                    <a:gd name="connsiteX33" fmla="*/ 926782 w 4458789"/>
                    <a:gd name="connsiteY33" fmla="*/ 3181803 h 6470468"/>
                    <a:gd name="connsiteX34" fmla="*/ 942159 w 4458789"/>
                    <a:gd name="connsiteY34" fmla="*/ 3111409 h 6470468"/>
                    <a:gd name="connsiteX35" fmla="*/ 989784 w 4458789"/>
                    <a:gd name="connsiteY35" fmla="*/ 3078072 h 6470468"/>
                    <a:gd name="connsiteX36" fmla="*/ 941161 w 4458789"/>
                    <a:gd name="connsiteY36" fmla="*/ 2986994 h 6470468"/>
                    <a:gd name="connsiteX37" fmla="*/ 865959 w 4458789"/>
                    <a:gd name="connsiteY37" fmla="*/ 2989172 h 6470468"/>
                    <a:gd name="connsiteX38" fmla="*/ 743722 w 4458789"/>
                    <a:gd name="connsiteY38" fmla="*/ 2943134 h 6470468"/>
                    <a:gd name="connsiteX39" fmla="*/ 708797 w 4458789"/>
                    <a:gd name="connsiteY39" fmla="*/ 2852647 h 6470468"/>
                    <a:gd name="connsiteX40" fmla="*/ 750707 w 4458789"/>
                    <a:gd name="connsiteY40" fmla="*/ 2804160 h 6470468"/>
                    <a:gd name="connsiteX41" fmla="*/ 748484 w 4458789"/>
                    <a:gd name="connsiteY41" fmla="*/ 2738347 h 6470468"/>
                    <a:gd name="connsiteX42" fmla="*/ 788172 w 4458789"/>
                    <a:gd name="connsiteY42" fmla="*/ 2711359 h 6470468"/>
                    <a:gd name="connsiteX43" fmla="*/ 865959 w 4458789"/>
                    <a:gd name="connsiteY43" fmla="*/ 2771684 h 6470468"/>
                    <a:gd name="connsiteX44" fmla="*/ 892947 w 4458789"/>
                    <a:gd name="connsiteY44" fmla="*/ 2798672 h 6470468"/>
                    <a:gd name="connsiteX45" fmla="*/ 900884 w 4458789"/>
                    <a:gd name="connsiteY45" fmla="*/ 2743110 h 6470468"/>
                    <a:gd name="connsiteX46" fmla="*/ 937351 w 4458789"/>
                    <a:gd name="connsiteY46" fmla="*/ 2730546 h 6470468"/>
                    <a:gd name="connsiteX47" fmla="*/ 981847 w 4458789"/>
                    <a:gd name="connsiteY47" fmla="*/ 2730409 h 6470468"/>
                    <a:gd name="connsiteX48" fmla="*/ 1008834 w 4458789"/>
                    <a:gd name="connsiteY48" fmla="*/ 2698659 h 6470468"/>
                    <a:gd name="connsiteX49" fmla="*/ 1085034 w 4458789"/>
                    <a:gd name="connsiteY49" fmla="*/ 2592297 h 6470468"/>
                    <a:gd name="connsiteX50" fmla="*/ 1174841 w 4458789"/>
                    <a:gd name="connsiteY50" fmla="*/ 2532652 h 6470468"/>
                    <a:gd name="connsiteX51" fmla="*/ 1256484 w 4458789"/>
                    <a:gd name="connsiteY51" fmla="*/ 2501809 h 6470468"/>
                    <a:gd name="connsiteX52" fmla="*/ 1404122 w 4458789"/>
                    <a:gd name="connsiteY52" fmla="*/ 2358934 h 6470468"/>
                    <a:gd name="connsiteX53" fmla="*/ 1518512 w 4458789"/>
                    <a:gd name="connsiteY53" fmla="*/ 2368913 h 6470468"/>
                    <a:gd name="connsiteX54" fmla="*/ 1584598 w 4458789"/>
                    <a:gd name="connsiteY54" fmla="*/ 2464298 h 6470468"/>
                    <a:gd name="connsiteX55" fmla="*/ 1527947 w 4458789"/>
                    <a:gd name="connsiteY55" fmla="*/ 2535147 h 6470468"/>
                    <a:gd name="connsiteX56" fmla="*/ 1431109 w 4458789"/>
                    <a:gd name="connsiteY56" fmla="*/ 2627222 h 6470468"/>
                    <a:gd name="connsiteX57" fmla="*/ 1393372 w 4458789"/>
                    <a:gd name="connsiteY57" fmla="*/ 2647405 h 6470468"/>
                    <a:gd name="connsiteX58" fmla="*/ 1404983 w 4458789"/>
                    <a:gd name="connsiteY58" fmla="*/ 2708456 h 6470468"/>
                    <a:gd name="connsiteX59" fmla="*/ 1454922 w 4458789"/>
                    <a:gd name="connsiteY59" fmla="*/ 2736759 h 6470468"/>
                    <a:gd name="connsiteX60" fmla="*/ 1448572 w 4458789"/>
                    <a:gd name="connsiteY60" fmla="*/ 2774859 h 6470468"/>
                    <a:gd name="connsiteX61" fmla="*/ 1357675 w 4458789"/>
                    <a:gd name="connsiteY61" fmla="*/ 2829515 h 6470468"/>
                    <a:gd name="connsiteX62" fmla="*/ 1394597 w 4458789"/>
                    <a:gd name="connsiteY62" fmla="*/ 2863759 h 6470468"/>
                    <a:gd name="connsiteX63" fmla="*/ 1550172 w 4458789"/>
                    <a:gd name="connsiteY63" fmla="*/ 2790734 h 6470468"/>
                    <a:gd name="connsiteX64" fmla="*/ 1586684 w 4458789"/>
                    <a:gd name="connsiteY64" fmla="*/ 2733584 h 6470468"/>
                    <a:gd name="connsiteX65" fmla="*/ 1651772 w 4458789"/>
                    <a:gd name="connsiteY65" fmla="*/ 2703422 h 6470468"/>
                    <a:gd name="connsiteX66" fmla="*/ 1708922 w 4458789"/>
                    <a:gd name="connsiteY66" fmla="*/ 2666909 h 6470468"/>
                    <a:gd name="connsiteX67" fmla="*/ 1810522 w 4458789"/>
                    <a:gd name="connsiteY67" fmla="*/ 2636747 h 6470468"/>
                    <a:gd name="connsiteX68" fmla="*/ 1908947 w 4458789"/>
                    <a:gd name="connsiteY68" fmla="*/ 2627222 h 6470468"/>
                    <a:gd name="connsiteX69" fmla="*/ 1952218 w 4458789"/>
                    <a:gd name="connsiteY69" fmla="*/ 2602275 h 6470468"/>
                    <a:gd name="connsiteX70" fmla="*/ 2020072 w 4458789"/>
                    <a:gd name="connsiteY70" fmla="*/ 2662147 h 6470468"/>
                    <a:gd name="connsiteX71" fmla="*/ 2089922 w 4458789"/>
                    <a:gd name="connsiteY71" fmla="*/ 2678022 h 6470468"/>
                    <a:gd name="connsiteX72" fmla="*/ 2164579 w 4458789"/>
                    <a:gd name="connsiteY72" fmla="*/ 2690902 h 6470468"/>
                    <a:gd name="connsiteX73" fmla="*/ 2115322 w 4458789"/>
                    <a:gd name="connsiteY73" fmla="*/ 2820897 h 6470468"/>
                    <a:gd name="connsiteX74" fmla="*/ 2011680 w 4458789"/>
                    <a:gd name="connsiteY74" fmla="*/ 2934788 h 6470468"/>
                    <a:gd name="connsiteX75" fmla="*/ 2194560 w 4458789"/>
                    <a:gd name="connsiteY75" fmla="*/ 3082834 h 6470468"/>
                    <a:gd name="connsiteX76" fmla="*/ 2394858 w 4458789"/>
                    <a:gd name="connsiteY76" fmla="*/ 3117668 h 6470468"/>
                    <a:gd name="connsiteX77" fmla="*/ 2377440 w 4458789"/>
                    <a:gd name="connsiteY77" fmla="*/ 3335383 h 6470468"/>
                    <a:gd name="connsiteX78" fmla="*/ 2377440 w 4458789"/>
                    <a:gd name="connsiteY78" fmla="*/ 3335383 h 6470468"/>
                    <a:gd name="connsiteX79" fmla="*/ 2333898 w 4458789"/>
                    <a:gd name="connsiteY79" fmla="*/ 3640183 h 6470468"/>
                    <a:gd name="connsiteX80" fmla="*/ 2290355 w 4458789"/>
                    <a:gd name="connsiteY80" fmla="*/ 3875314 h 6470468"/>
                    <a:gd name="connsiteX81" fmla="*/ 2595155 w 4458789"/>
                    <a:gd name="connsiteY81" fmla="*/ 3857897 h 6470468"/>
                    <a:gd name="connsiteX82" fmla="*/ 2891246 w 4458789"/>
                    <a:gd name="connsiteY82" fmla="*/ 3744685 h 6470468"/>
                    <a:gd name="connsiteX83" fmla="*/ 2891155 w 4458789"/>
                    <a:gd name="connsiteY83" fmla="*/ 3215186 h 6470468"/>
                    <a:gd name="connsiteX84" fmla="*/ 2772547 w 4458789"/>
                    <a:gd name="connsiteY84" fmla="*/ 3039972 h 6470468"/>
                    <a:gd name="connsiteX85" fmla="*/ 2704284 w 4458789"/>
                    <a:gd name="connsiteY85" fmla="*/ 2897097 h 6470468"/>
                    <a:gd name="connsiteX86" fmla="*/ 2508069 w 4458789"/>
                    <a:gd name="connsiteY86" fmla="*/ 2717074 h 6470468"/>
                    <a:gd name="connsiteX87" fmla="*/ 2638698 w 4458789"/>
                    <a:gd name="connsiteY87" fmla="*/ 2577737 h 6470468"/>
                    <a:gd name="connsiteX88" fmla="*/ 2978332 w 4458789"/>
                    <a:gd name="connsiteY88" fmla="*/ 2333897 h 6470468"/>
                    <a:gd name="connsiteX89" fmla="*/ 2987040 w 4458789"/>
                    <a:gd name="connsiteY89" fmla="*/ 2159725 h 6470468"/>
                    <a:gd name="connsiteX90" fmla="*/ 3344092 w 4458789"/>
                    <a:gd name="connsiteY90" fmla="*/ 1672045 h 6470468"/>
                    <a:gd name="connsiteX91" fmla="*/ 3544389 w 4458789"/>
                    <a:gd name="connsiteY91" fmla="*/ 1863634 h 6470468"/>
                    <a:gd name="connsiteX92" fmla="*/ 3962400 w 4458789"/>
                    <a:gd name="connsiteY92" fmla="*/ 1419497 h 6470468"/>
                    <a:gd name="connsiteX93" fmla="*/ 4458789 w 4458789"/>
                    <a:gd name="connsiteY93" fmla="*/ 374468 h 6470468"/>
                    <a:gd name="connsiteX94" fmla="*/ 4415246 w 4458789"/>
                    <a:gd name="connsiteY94" fmla="*/ 0 h 6470468"/>
                    <a:gd name="connsiteX95" fmla="*/ 17418 w 4458789"/>
                    <a:gd name="connsiteY95" fmla="*/ 17417 h 6470468"/>
                    <a:gd name="connsiteX96" fmla="*/ 0 w 4458789"/>
                    <a:gd name="connsiteY96"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143772 w 4458789"/>
                    <a:gd name="connsiteY6" fmla="*/ 3930559 h 6470468"/>
                    <a:gd name="connsiteX7" fmla="*/ 1012644 w 4458789"/>
                    <a:gd name="connsiteY7" fmla="*/ 3831363 h 6470468"/>
                    <a:gd name="connsiteX8" fmla="*/ 946922 w 4458789"/>
                    <a:gd name="connsiteY8" fmla="*/ 3773397 h 6470468"/>
                    <a:gd name="connsiteX9" fmla="*/ 946922 w 4458789"/>
                    <a:gd name="connsiteY9" fmla="*/ 3717834 h 6470468"/>
                    <a:gd name="connsiteX10" fmla="*/ 980259 w 4458789"/>
                    <a:gd name="connsiteY10" fmla="*/ 3711484 h 6470468"/>
                    <a:gd name="connsiteX11" fmla="*/ 1038997 w 4458789"/>
                    <a:gd name="connsiteY11" fmla="*/ 3609884 h 6470468"/>
                    <a:gd name="connsiteX12" fmla="*/ 1077097 w 4458789"/>
                    <a:gd name="connsiteY12" fmla="*/ 3598772 h 6470468"/>
                    <a:gd name="connsiteX13" fmla="*/ 1139009 w 4458789"/>
                    <a:gd name="connsiteY13" fmla="*/ 3535272 h 6470468"/>
                    <a:gd name="connsiteX14" fmla="*/ 1196159 w 4458789"/>
                    <a:gd name="connsiteY14" fmla="*/ 3498759 h 6470468"/>
                    <a:gd name="connsiteX15" fmla="*/ 1237434 w 4458789"/>
                    <a:gd name="connsiteY15" fmla="*/ 3489234 h 6470468"/>
                    <a:gd name="connsiteX16" fmla="*/ 1267506 w 4458789"/>
                    <a:gd name="connsiteY16" fmla="*/ 3418432 h 6470468"/>
                    <a:gd name="connsiteX17" fmla="*/ 1326335 w 4458789"/>
                    <a:gd name="connsiteY17" fmla="*/ 3387634 h 6470468"/>
                    <a:gd name="connsiteX18" fmla="*/ 1385072 w 4458789"/>
                    <a:gd name="connsiteY18" fmla="*/ 3354297 h 6470468"/>
                    <a:gd name="connsiteX19" fmla="*/ 1491434 w 4458789"/>
                    <a:gd name="connsiteY19" fmla="*/ 3309847 h 6470468"/>
                    <a:gd name="connsiteX20" fmla="*/ 1567543 w 4458789"/>
                    <a:gd name="connsiteY20" fmla="*/ 3317965 h 6470468"/>
                    <a:gd name="connsiteX21" fmla="*/ 1610497 w 4458789"/>
                    <a:gd name="connsiteY21" fmla="*/ 3271747 h 6470468"/>
                    <a:gd name="connsiteX22" fmla="*/ 1631134 w 4458789"/>
                    <a:gd name="connsiteY22" fmla="*/ 3201897 h 6470468"/>
                    <a:gd name="connsiteX23" fmla="*/ 1564459 w 4458789"/>
                    <a:gd name="connsiteY23" fmla="*/ 3174909 h 6470468"/>
                    <a:gd name="connsiteX24" fmla="*/ 1543731 w 4458789"/>
                    <a:gd name="connsiteY24" fmla="*/ 3150960 h 6470468"/>
                    <a:gd name="connsiteX25" fmla="*/ 1427934 w 4458789"/>
                    <a:gd name="connsiteY25" fmla="*/ 3163797 h 6470468"/>
                    <a:gd name="connsiteX26" fmla="*/ 1364434 w 4458789"/>
                    <a:gd name="connsiteY26" fmla="*/ 3127284 h 6470468"/>
                    <a:gd name="connsiteX27" fmla="*/ 1350147 w 4458789"/>
                    <a:gd name="connsiteY27" fmla="*/ 3101884 h 6470468"/>
                    <a:gd name="connsiteX28" fmla="*/ 1289731 w 4458789"/>
                    <a:gd name="connsiteY28" fmla="*/ 3082154 h 6470468"/>
                    <a:gd name="connsiteX29" fmla="*/ 1189809 w 4458789"/>
                    <a:gd name="connsiteY29" fmla="*/ 3098709 h 6470468"/>
                    <a:gd name="connsiteX30" fmla="*/ 1164409 w 4458789"/>
                    <a:gd name="connsiteY30" fmla="*/ 3144747 h 6470468"/>
                    <a:gd name="connsiteX31" fmla="*/ 1108847 w 4458789"/>
                    <a:gd name="connsiteY31" fmla="*/ 3174909 h 6470468"/>
                    <a:gd name="connsiteX32" fmla="*/ 1075509 w 4458789"/>
                    <a:gd name="connsiteY32" fmla="*/ 3225709 h 6470468"/>
                    <a:gd name="connsiteX33" fmla="*/ 1007247 w 4458789"/>
                    <a:gd name="connsiteY33" fmla="*/ 3238409 h 6470468"/>
                    <a:gd name="connsiteX34" fmla="*/ 926782 w 4458789"/>
                    <a:gd name="connsiteY34" fmla="*/ 3181803 h 6470468"/>
                    <a:gd name="connsiteX35" fmla="*/ 942159 w 4458789"/>
                    <a:gd name="connsiteY35" fmla="*/ 3111409 h 6470468"/>
                    <a:gd name="connsiteX36" fmla="*/ 989784 w 4458789"/>
                    <a:gd name="connsiteY36" fmla="*/ 3078072 h 6470468"/>
                    <a:gd name="connsiteX37" fmla="*/ 941161 w 4458789"/>
                    <a:gd name="connsiteY37" fmla="*/ 2986994 h 6470468"/>
                    <a:gd name="connsiteX38" fmla="*/ 865959 w 4458789"/>
                    <a:gd name="connsiteY38" fmla="*/ 2989172 h 6470468"/>
                    <a:gd name="connsiteX39" fmla="*/ 743722 w 4458789"/>
                    <a:gd name="connsiteY39" fmla="*/ 2943134 h 6470468"/>
                    <a:gd name="connsiteX40" fmla="*/ 708797 w 4458789"/>
                    <a:gd name="connsiteY40" fmla="*/ 2852647 h 6470468"/>
                    <a:gd name="connsiteX41" fmla="*/ 750707 w 4458789"/>
                    <a:gd name="connsiteY41" fmla="*/ 2804160 h 6470468"/>
                    <a:gd name="connsiteX42" fmla="*/ 748484 w 4458789"/>
                    <a:gd name="connsiteY42" fmla="*/ 2738347 h 6470468"/>
                    <a:gd name="connsiteX43" fmla="*/ 788172 w 4458789"/>
                    <a:gd name="connsiteY43" fmla="*/ 2711359 h 6470468"/>
                    <a:gd name="connsiteX44" fmla="*/ 865959 w 4458789"/>
                    <a:gd name="connsiteY44" fmla="*/ 2771684 h 6470468"/>
                    <a:gd name="connsiteX45" fmla="*/ 892947 w 4458789"/>
                    <a:gd name="connsiteY45" fmla="*/ 2798672 h 6470468"/>
                    <a:gd name="connsiteX46" fmla="*/ 900884 w 4458789"/>
                    <a:gd name="connsiteY46" fmla="*/ 2743110 h 6470468"/>
                    <a:gd name="connsiteX47" fmla="*/ 937351 w 4458789"/>
                    <a:gd name="connsiteY47" fmla="*/ 2730546 h 6470468"/>
                    <a:gd name="connsiteX48" fmla="*/ 981847 w 4458789"/>
                    <a:gd name="connsiteY48" fmla="*/ 2730409 h 6470468"/>
                    <a:gd name="connsiteX49" fmla="*/ 1008834 w 4458789"/>
                    <a:gd name="connsiteY49" fmla="*/ 2698659 h 6470468"/>
                    <a:gd name="connsiteX50" fmla="*/ 1085034 w 4458789"/>
                    <a:gd name="connsiteY50" fmla="*/ 2592297 h 6470468"/>
                    <a:gd name="connsiteX51" fmla="*/ 1174841 w 4458789"/>
                    <a:gd name="connsiteY51" fmla="*/ 2532652 h 6470468"/>
                    <a:gd name="connsiteX52" fmla="*/ 1256484 w 4458789"/>
                    <a:gd name="connsiteY52" fmla="*/ 2501809 h 6470468"/>
                    <a:gd name="connsiteX53" fmla="*/ 1404122 w 4458789"/>
                    <a:gd name="connsiteY53" fmla="*/ 2358934 h 6470468"/>
                    <a:gd name="connsiteX54" fmla="*/ 1518512 w 4458789"/>
                    <a:gd name="connsiteY54" fmla="*/ 2368913 h 6470468"/>
                    <a:gd name="connsiteX55" fmla="*/ 1584598 w 4458789"/>
                    <a:gd name="connsiteY55" fmla="*/ 2464298 h 6470468"/>
                    <a:gd name="connsiteX56" fmla="*/ 1527947 w 4458789"/>
                    <a:gd name="connsiteY56" fmla="*/ 2535147 h 6470468"/>
                    <a:gd name="connsiteX57" fmla="*/ 1431109 w 4458789"/>
                    <a:gd name="connsiteY57" fmla="*/ 2627222 h 6470468"/>
                    <a:gd name="connsiteX58" fmla="*/ 1393372 w 4458789"/>
                    <a:gd name="connsiteY58" fmla="*/ 2647405 h 6470468"/>
                    <a:gd name="connsiteX59" fmla="*/ 1404983 w 4458789"/>
                    <a:gd name="connsiteY59" fmla="*/ 2708456 h 6470468"/>
                    <a:gd name="connsiteX60" fmla="*/ 1454922 w 4458789"/>
                    <a:gd name="connsiteY60" fmla="*/ 2736759 h 6470468"/>
                    <a:gd name="connsiteX61" fmla="*/ 1448572 w 4458789"/>
                    <a:gd name="connsiteY61" fmla="*/ 2774859 h 6470468"/>
                    <a:gd name="connsiteX62" fmla="*/ 1357675 w 4458789"/>
                    <a:gd name="connsiteY62" fmla="*/ 2829515 h 6470468"/>
                    <a:gd name="connsiteX63" fmla="*/ 1394597 w 4458789"/>
                    <a:gd name="connsiteY63" fmla="*/ 2863759 h 6470468"/>
                    <a:gd name="connsiteX64" fmla="*/ 1550172 w 4458789"/>
                    <a:gd name="connsiteY64" fmla="*/ 2790734 h 6470468"/>
                    <a:gd name="connsiteX65" fmla="*/ 1586684 w 4458789"/>
                    <a:gd name="connsiteY65" fmla="*/ 2733584 h 6470468"/>
                    <a:gd name="connsiteX66" fmla="*/ 1651772 w 4458789"/>
                    <a:gd name="connsiteY66" fmla="*/ 2703422 h 6470468"/>
                    <a:gd name="connsiteX67" fmla="*/ 1708922 w 4458789"/>
                    <a:gd name="connsiteY67" fmla="*/ 2666909 h 6470468"/>
                    <a:gd name="connsiteX68" fmla="*/ 1810522 w 4458789"/>
                    <a:gd name="connsiteY68" fmla="*/ 2636747 h 6470468"/>
                    <a:gd name="connsiteX69" fmla="*/ 1908947 w 4458789"/>
                    <a:gd name="connsiteY69" fmla="*/ 2627222 h 6470468"/>
                    <a:gd name="connsiteX70" fmla="*/ 1952218 w 4458789"/>
                    <a:gd name="connsiteY70" fmla="*/ 2602275 h 6470468"/>
                    <a:gd name="connsiteX71" fmla="*/ 2020072 w 4458789"/>
                    <a:gd name="connsiteY71" fmla="*/ 2662147 h 6470468"/>
                    <a:gd name="connsiteX72" fmla="*/ 2089922 w 4458789"/>
                    <a:gd name="connsiteY72" fmla="*/ 2678022 h 6470468"/>
                    <a:gd name="connsiteX73" fmla="*/ 2164579 w 4458789"/>
                    <a:gd name="connsiteY73" fmla="*/ 2690902 h 6470468"/>
                    <a:gd name="connsiteX74" fmla="*/ 2115322 w 4458789"/>
                    <a:gd name="connsiteY74" fmla="*/ 2820897 h 6470468"/>
                    <a:gd name="connsiteX75" fmla="*/ 2011680 w 4458789"/>
                    <a:gd name="connsiteY75" fmla="*/ 2934788 h 6470468"/>
                    <a:gd name="connsiteX76" fmla="*/ 2194560 w 4458789"/>
                    <a:gd name="connsiteY76" fmla="*/ 3082834 h 6470468"/>
                    <a:gd name="connsiteX77" fmla="*/ 2394858 w 4458789"/>
                    <a:gd name="connsiteY77" fmla="*/ 3117668 h 6470468"/>
                    <a:gd name="connsiteX78" fmla="*/ 2377440 w 4458789"/>
                    <a:gd name="connsiteY78" fmla="*/ 3335383 h 6470468"/>
                    <a:gd name="connsiteX79" fmla="*/ 2377440 w 4458789"/>
                    <a:gd name="connsiteY79" fmla="*/ 3335383 h 6470468"/>
                    <a:gd name="connsiteX80" fmla="*/ 2333898 w 4458789"/>
                    <a:gd name="connsiteY80" fmla="*/ 3640183 h 6470468"/>
                    <a:gd name="connsiteX81" fmla="*/ 2290355 w 4458789"/>
                    <a:gd name="connsiteY81" fmla="*/ 3875314 h 6470468"/>
                    <a:gd name="connsiteX82" fmla="*/ 2595155 w 4458789"/>
                    <a:gd name="connsiteY82" fmla="*/ 3857897 h 6470468"/>
                    <a:gd name="connsiteX83" fmla="*/ 2891246 w 4458789"/>
                    <a:gd name="connsiteY83" fmla="*/ 3744685 h 6470468"/>
                    <a:gd name="connsiteX84" fmla="*/ 2891155 w 4458789"/>
                    <a:gd name="connsiteY84" fmla="*/ 3215186 h 6470468"/>
                    <a:gd name="connsiteX85" fmla="*/ 2772547 w 4458789"/>
                    <a:gd name="connsiteY85" fmla="*/ 3039972 h 6470468"/>
                    <a:gd name="connsiteX86" fmla="*/ 2704284 w 4458789"/>
                    <a:gd name="connsiteY86" fmla="*/ 2897097 h 6470468"/>
                    <a:gd name="connsiteX87" fmla="*/ 2508069 w 4458789"/>
                    <a:gd name="connsiteY87" fmla="*/ 2717074 h 6470468"/>
                    <a:gd name="connsiteX88" fmla="*/ 2638698 w 4458789"/>
                    <a:gd name="connsiteY88" fmla="*/ 2577737 h 6470468"/>
                    <a:gd name="connsiteX89" fmla="*/ 2978332 w 4458789"/>
                    <a:gd name="connsiteY89" fmla="*/ 2333897 h 6470468"/>
                    <a:gd name="connsiteX90" fmla="*/ 2987040 w 4458789"/>
                    <a:gd name="connsiteY90" fmla="*/ 2159725 h 6470468"/>
                    <a:gd name="connsiteX91" fmla="*/ 3344092 w 4458789"/>
                    <a:gd name="connsiteY91" fmla="*/ 1672045 h 6470468"/>
                    <a:gd name="connsiteX92" fmla="*/ 3544389 w 4458789"/>
                    <a:gd name="connsiteY92" fmla="*/ 1863634 h 6470468"/>
                    <a:gd name="connsiteX93" fmla="*/ 3962400 w 4458789"/>
                    <a:gd name="connsiteY93" fmla="*/ 1419497 h 6470468"/>
                    <a:gd name="connsiteX94" fmla="*/ 4458789 w 4458789"/>
                    <a:gd name="connsiteY94" fmla="*/ 374468 h 6470468"/>
                    <a:gd name="connsiteX95" fmla="*/ 4415246 w 4458789"/>
                    <a:gd name="connsiteY95" fmla="*/ 0 h 6470468"/>
                    <a:gd name="connsiteX96" fmla="*/ 17418 w 4458789"/>
                    <a:gd name="connsiteY96" fmla="*/ 17417 h 6470468"/>
                    <a:gd name="connsiteX97" fmla="*/ 0 w 4458789"/>
                    <a:gd name="connsiteY97"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143772 w 4458789"/>
                    <a:gd name="connsiteY6" fmla="*/ 3930559 h 6470468"/>
                    <a:gd name="connsiteX7" fmla="*/ 1012644 w 4458789"/>
                    <a:gd name="connsiteY7" fmla="*/ 3831363 h 6470468"/>
                    <a:gd name="connsiteX8" fmla="*/ 946922 w 4458789"/>
                    <a:gd name="connsiteY8" fmla="*/ 3773397 h 6470468"/>
                    <a:gd name="connsiteX9" fmla="*/ 946922 w 4458789"/>
                    <a:gd name="connsiteY9" fmla="*/ 3717834 h 6470468"/>
                    <a:gd name="connsiteX10" fmla="*/ 980259 w 4458789"/>
                    <a:gd name="connsiteY10" fmla="*/ 3711484 h 6470468"/>
                    <a:gd name="connsiteX11" fmla="*/ 1038997 w 4458789"/>
                    <a:gd name="connsiteY11" fmla="*/ 3609884 h 6470468"/>
                    <a:gd name="connsiteX12" fmla="*/ 1077097 w 4458789"/>
                    <a:gd name="connsiteY12" fmla="*/ 3598772 h 6470468"/>
                    <a:gd name="connsiteX13" fmla="*/ 1139009 w 4458789"/>
                    <a:gd name="connsiteY13" fmla="*/ 3535272 h 6470468"/>
                    <a:gd name="connsiteX14" fmla="*/ 1196159 w 4458789"/>
                    <a:gd name="connsiteY14" fmla="*/ 3498759 h 6470468"/>
                    <a:gd name="connsiteX15" fmla="*/ 1237434 w 4458789"/>
                    <a:gd name="connsiteY15" fmla="*/ 3489234 h 6470468"/>
                    <a:gd name="connsiteX16" fmla="*/ 1267506 w 4458789"/>
                    <a:gd name="connsiteY16" fmla="*/ 3418432 h 6470468"/>
                    <a:gd name="connsiteX17" fmla="*/ 1326335 w 4458789"/>
                    <a:gd name="connsiteY17" fmla="*/ 3387634 h 6470468"/>
                    <a:gd name="connsiteX18" fmla="*/ 1385072 w 4458789"/>
                    <a:gd name="connsiteY18" fmla="*/ 3354297 h 6470468"/>
                    <a:gd name="connsiteX19" fmla="*/ 1491434 w 4458789"/>
                    <a:gd name="connsiteY19" fmla="*/ 3309847 h 6470468"/>
                    <a:gd name="connsiteX20" fmla="*/ 1567543 w 4458789"/>
                    <a:gd name="connsiteY20" fmla="*/ 3317965 h 6470468"/>
                    <a:gd name="connsiteX21" fmla="*/ 1610497 w 4458789"/>
                    <a:gd name="connsiteY21" fmla="*/ 3271747 h 6470468"/>
                    <a:gd name="connsiteX22" fmla="*/ 1631134 w 4458789"/>
                    <a:gd name="connsiteY22" fmla="*/ 3201897 h 6470468"/>
                    <a:gd name="connsiteX23" fmla="*/ 1564459 w 4458789"/>
                    <a:gd name="connsiteY23" fmla="*/ 3174909 h 6470468"/>
                    <a:gd name="connsiteX24" fmla="*/ 1543731 w 4458789"/>
                    <a:gd name="connsiteY24" fmla="*/ 3150960 h 6470468"/>
                    <a:gd name="connsiteX25" fmla="*/ 1427934 w 4458789"/>
                    <a:gd name="connsiteY25" fmla="*/ 3163797 h 6470468"/>
                    <a:gd name="connsiteX26" fmla="*/ 1364434 w 4458789"/>
                    <a:gd name="connsiteY26" fmla="*/ 3127284 h 6470468"/>
                    <a:gd name="connsiteX27" fmla="*/ 1350147 w 4458789"/>
                    <a:gd name="connsiteY27" fmla="*/ 3101884 h 6470468"/>
                    <a:gd name="connsiteX28" fmla="*/ 1289731 w 4458789"/>
                    <a:gd name="connsiteY28" fmla="*/ 3082154 h 6470468"/>
                    <a:gd name="connsiteX29" fmla="*/ 1189809 w 4458789"/>
                    <a:gd name="connsiteY29" fmla="*/ 3098709 h 6470468"/>
                    <a:gd name="connsiteX30" fmla="*/ 1164409 w 4458789"/>
                    <a:gd name="connsiteY30" fmla="*/ 3144747 h 6470468"/>
                    <a:gd name="connsiteX31" fmla="*/ 1108847 w 4458789"/>
                    <a:gd name="connsiteY31" fmla="*/ 3174909 h 6470468"/>
                    <a:gd name="connsiteX32" fmla="*/ 1075509 w 4458789"/>
                    <a:gd name="connsiteY32" fmla="*/ 3225709 h 6470468"/>
                    <a:gd name="connsiteX33" fmla="*/ 1007247 w 4458789"/>
                    <a:gd name="connsiteY33" fmla="*/ 3238409 h 6470468"/>
                    <a:gd name="connsiteX34" fmla="*/ 926782 w 4458789"/>
                    <a:gd name="connsiteY34" fmla="*/ 3181803 h 6470468"/>
                    <a:gd name="connsiteX35" fmla="*/ 942159 w 4458789"/>
                    <a:gd name="connsiteY35" fmla="*/ 3111409 h 6470468"/>
                    <a:gd name="connsiteX36" fmla="*/ 989784 w 4458789"/>
                    <a:gd name="connsiteY36" fmla="*/ 3078072 h 6470468"/>
                    <a:gd name="connsiteX37" fmla="*/ 941161 w 4458789"/>
                    <a:gd name="connsiteY37" fmla="*/ 2986994 h 6470468"/>
                    <a:gd name="connsiteX38" fmla="*/ 865959 w 4458789"/>
                    <a:gd name="connsiteY38" fmla="*/ 2989172 h 6470468"/>
                    <a:gd name="connsiteX39" fmla="*/ 743722 w 4458789"/>
                    <a:gd name="connsiteY39" fmla="*/ 2943134 h 6470468"/>
                    <a:gd name="connsiteX40" fmla="*/ 708797 w 4458789"/>
                    <a:gd name="connsiteY40" fmla="*/ 2852647 h 6470468"/>
                    <a:gd name="connsiteX41" fmla="*/ 750707 w 4458789"/>
                    <a:gd name="connsiteY41" fmla="*/ 2804160 h 6470468"/>
                    <a:gd name="connsiteX42" fmla="*/ 748484 w 4458789"/>
                    <a:gd name="connsiteY42" fmla="*/ 2738347 h 6470468"/>
                    <a:gd name="connsiteX43" fmla="*/ 788172 w 4458789"/>
                    <a:gd name="connsiteY43" fmla="*/ 2711359 h 6470468"/>
                    <a:gd name="connsiteX44" fmla="*/ 865959 w 4458789"/>
                    <a:gd name="connsiteY44" fmla="*/ 2771684 h 6470468"/>
                    <a:gd name="connsiteX45" fmla="*/ 892947 w 4458789"/>
                    <a:gd name="connsiteY45" fmla="*/ 2798672 h 6470468"/>
                    <a:gd name="connsiteX46" fmla="*/ 900884 w 4458789"/>
                    <a:gd name="connsiteY46" fmla="*/ 2743110 h 6470468"/>
                    <a:gd name="connsiteX47" fmla="*/ 937351 w 4458789"/>
                    <a:gd name="connsiteY47" fmla="*/ 2730546 h 6470468"/>
                    <a:gd name="connsiteX48" fmla="*/ 981847 w 4458789"/>
                    <a:gd name="connsiteY48" fmla="*/ 2730409 h 6470468"/>
                    <a:gd name="connsiteX49" fmla="*/ 1008834 w 4458789"/>
                    <a:gd name="connsiteY49" fmla="*/ 2698659 h 6470468"/>
                    <a:gd name="connsiteX50" fmla="*/ 1085034 w 4458789"/>
                    <a:gd name="connsiteY50" fmla="*/ 2592297 h 6470468"/>
                    <a:gd name="connsiteX51" fmla="*/ 1174841 w 4458789"/>
                    <a:gd name="connsiteY51" fmla="*/ 2532652 h 6470468"/>
                    <a:gd name="connsiteX52" fmla="*/ 1256484 w 4458789"/>
                    <a:gd name="connsiteY52" fmla="*/ 2501809 h 6470468"/>
                    <a:gd name="connsiteX53" fmla="*/ 1404122 w 4458789"/>
                    <a:gd name="connsiteY53" fmla="*/ 2358934 h 6470468"/>
                    <a:gd name="connsiteX54" fmla="*/ 1518512 w 4458789"/>
                    <a:gd name="connsiteY54" fmla="*/ 2368913 h 6470468"/>
                    <a:gd name="connsiteX55" fmla="*/ 1584598 w 4458789"/>
                    <a:gd name="connsiteY55" fmla="*/ 2464298 h 6470468"/>
                    <a:gd name="connsiteX56" fmla="*/ 1527947 w 4458789"/>
                    <a:gd name="connsiteY56" fmla="*/ 2535147 h 6470468"/>
                    <a:gd name="connsiteX57" fmla="*/ 1431109 w 4458789"/>
                    <a:gd name="connsiteY57" fmla="*/ 2627222 h 6470468"/>
                    <a:gd name="connsiteX58" fmla="*/ 1393372 w 4458789"/>
                    <a:gd name="connsiteY58" fmla="*/ 2647405 h 6470468"/>
                    <a:gd name="connsiteX59" fmla="*/ 1404983 w 4458789"/>
                    <a:gd name="connsiteY59" fmla="*/ 2708456 h 6470468"/>
                    <a:gd name="connsiteX60" fmla="*/ 1454922 w 4458789"/>
                    <a:gd name="connsiteY60" fmla="*/ 2736759 h 6470468"/>
                    <a:gd name="connsiteX61" fmla="*/ 1448572 w 4458789"/>
                    <a:gd name="connsiteY61" fmla="*/ 2774859 h 6470468"/>
                    <a:gd name="connsiteX62" fmla="*/ 1357675 w 4458789"/>
                    <a:gd name="connsiteY62" fmla="*/ 2829515 h 6470468"/>
                    <a:gd name="connsiteX63" fmla="*/ 1394597 w 4458789"/>
                    <a:gd name="connsiteY63" fmla="*/ 2863759 h 6470468"/>
                    <a:gd name="connsiteX64" fmla="*/ 1550172 w 4458789"/>
                    <a:gd name="connsiteY64" fmla="*/ 2790734 h 6470468"/>
                    <a:gd name="connsiteX65" fmla="*/ 1586684 w 4458789"/>
                    <a:gd name="connsiteY65" fmla="*/ 2733584 h 6470468"/>
                    <a:gd name="connsiteX66" fmla="*/ 1651772 w 4458789"/>
                    <a:gd name="connsiteY66" fmla="*/ 2703422 h 6470468"/>
                    <a:gd name="connsiteX67" fmla="*/ 1708922 w 4458789"/>
                    <a:gd name="connsiteY67" fmla="*/ 2666909 h 6470468"/>
                    <a:gd name="connsiteX68" fmla="*/ 1810522 w 4458789"/>
                    <a:gd name="connsiteY68" fmla="*/ 2636747 h 6470468"/>
                    <a:gd name="connsiteX69" fmla="*/ 1908947 w 4458789"/>
                    <a:gd name="connsiteY69" fmla="*/ 2627222 h 6470468"/>
                    <a:gd name="connsiteX70" fmla="*/ 1952218 w 4458789"/>
                    <a:gd name="connsiteY70" fmla="*/ 2602275 h 6470468"/>
                    <a:gd name="connsiteX71" fmla="*/ 2020072 w 4458789"/>
                    <a:gd name="connsiteY71" fmla="*/ 2662147 h 6470468"/>
                    <a:gd name="connsiteX72" fmla="*/ 2089922 w 4458789"/>
                    <a:gd name="connsiteY72" fmla="*/ 2678022 h 6470468"/>
                    <a:gd name="connsiteX73" fmla="*/ 2164579 w 4458789"/>
                    <a:gd name="connsiteY73" fmla="*/ 2690902 h 6470468"/>
                    <a:gd name="connsiteX74" fmla="*/ 2115322 w 4458789"/>
                    <a:gd name="connsiteY74" fmla="*/ 2820897 h 6470468"/>
                    <a:gd name="connsiteX75" fmla="*/ 2011680 w 4458789"/>
                    <a:gd name="connsiteY75" fmla="*/ 2934788 h 6470468"/>
                    <a:gd name="connsiteX76" fmla="*/ 2194560 w 4458789"/>
                    <a:gd name="connsiteY76" fmla="*/ 3082834 h 6470468"/>
                    <a:gd name="connsiteX77" fmla="*/ 2394858 w 4458789"/>
                    <a:gd name="connsiteY77" fmla="*/ 3117668 h 6470468"/>
                    <a:gd name="connsiteX78" fmla="*/ 2377440 w 4458789"/>
                    <a:gd name="connsiteY78" fmla="*/ 3335383 h 6470468"/>
                    <a:gd name="connsiteX79" fmla="*/ 2377440 w 4458789"/>
                    <a:gd name="connsiteY79" fmla="*/ 3335383 h 6470468"/>
                    <a:gd name="connsiteX80" fmla="*/ 2333898 w 4458789"/>
                    <a:gd name="connsiteY80" fmla="*/ 3640183 h 6470468"/>
                    <a:gd name="connsiteX81" fmla="*/ 2290355 w 4458789"/>
                    <a:gd name="connsiteY81" fmla="*/ 3875314 h 6470468"/>
                    <a:gd name="connsiteX82" fmla="*/ 2595155 w 4458789"/>
                    <a:gd name="connsiteY82" fmla="*/ 3857897 h 6470468"/>
                    <a:gd name="connsiteX83" fmla="*/ 2891246 w 4458789"/>
                    <a:gd name="connsiteY83" fmla="*/ 3744685 h 6470468"/>
                    <a:gd name="connsiteX84" fmla="*/ 2891155 w 4458789"/>
                    <a:gd name="connsiteY84" fmla="*/ 3215186 h 6470468"/>
                    <a:gd name="connsiteX85" fmla="*/ 2772547 w 4458789"/>
                    <a:gd name="connsiteY85" fmla="*/ 3039972 h 6470468"/>
                    <a:gd name="connsiteX86" fmla="*/ 2704284 w 4458789"/>
                    <a:gd name="connsiteY86" fmla="*/ 2897097 h 6470468"/>
                    <a:gd name="connsiteX87" fmla="*/ 2508069 w 4458789"/>
                    <a:gd name="connsiteY87" fmla="*/ 2717074 h 6470468"/>
                    <a:gd name="connsiteX88" fmla="*/ 2638698 w 4458789"/>
                    <a:gd name="connsiteY88" fmla="*/ 2577737 h 6470468"/>
                    <a:gd name="connsiteX89" fmla="*/ 2978332 w 4458789"/>
                    <a:gd name="connsiteY89" fmla="*/ 2333897 h 6470468"/>
                    <a:gd name="connsiteX90" fmla="*/ 2987040 w 4458789"/>
                    <a:gd name="connsiteY90" fmla="*/ 2159725 h 6470468"/>
                    <a:gd name="connsiteX91" fmla="*/ 3344092 w 4458789"/>
                    <a:gd name="connsiteY91" fmla="*/ 1672045 h 6470468"/>
                    <a:gd name="connsiteX92" fmla="*/ 3544389 w 4458789"/>
                    <a:gd name="connsiteY92" fmla="*/ 1863634 h 6470468"/>
                    <a:gd name="connsiteX93" fmla="*/ 3962400 w 4458789"/>
                    <a:gd name="connsiteY93" fmla="*/ 1419497 h 6470468"/>
                    <a:gd name="connsiteX94" fmla="*/ 4458789 w 4458789"/>
                    <a:gd name="connsiteY94" fmla="*/ 374468 h 6470468"/>
                    <a:gd name="connsiteX95" fmla="*/ 4415246 w 4458789"/>
                    <a:gd name="connsiteY95" fmla="*/ 0 h 6470468"/>
                    <a:gd name="connsiteX96" fmla="*/ 17418 w 4458789"/>
                    <a:gd name="connsiteY96" fmla="*/ 17417 h 6470468"/>
                    <a:gd name="connsiteX97" fmla="*/ 0 w 4458789"/>
                    <a:gd name="connsiteY97"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143772 w 4458789"/>
                    <a:gd name="connsiteY6" fmla="*/ 3930559 h 6470468"/>
                    <a:gd name="connsiteX7" fmla="*/ 1012644 w 4458789"/>
                    <a:gd name="connsiteY7" fmla="*/ 3831363 h 6470468"/>
                    <a:gd name="connsiteX8" fmla="*/ 946922 w 4458789"/>
                    <a:gd name="connsiteY8" fmla="*/ 3773397 h 6470468"/>
                    <a:gd name="connsiteX9" fmla="*/ 946922 w 4458789"/>
                    <a:gd name="connsiteY9" fmla="*/ 3717834 h 6470468"/>
                    <a:gd name="connsiteX10" fmla="*/ 980259 w 4458789"/>
                    <a:gd name="connsiteY10" fmla="*/ 3711484 h 6470468"/>
                    <a:gd name="connsiteX11" fmla="*/ 1038997 w 4458789"/>
                    <a:gd name="connsiteY11" fmla="*/ 3609884 h 6470468"/>
                    <a:gd name="connsiteX12" fmla="*/ 1077097 w 4458789"/>
                    <a:gd name="connsiteY12" fmla="*/ 3598772 h 6470468"/>
                    <a:gd name="connsiteX13" fmla="*/ 1139009 w 4458789"/>
                    <a:gd name="connsiteY13" fmla="*/ 3535272 h 6470468"/>
                    <a:gd name="connsiteX14" fmla="*/ 1196159 w 4458789"/>
                    <a:gd name="connsiteY14" fmla="*/ 3498759 h 6470468"/>
                    <a:gd name="connsiteX15" fmla="*/ 1237434 w 4458789"/>
                    <a:gd name="connsiteY15" fmla="*/ 3489234 h 6470468"/>
                    <a:gd name="connsiteX16" fmla="*/ 1267506 w 4458789"/>
                    <a:gd name="connsiteY16" fmla="*/ 3418432 h 6470468"/>
                    <a:gd name="connsiteX17" fmla="*/ 1326335 w 4458789"/>
                    <a:gd name="connsiteY17" fmla="*/ 3387634 h 6470468"/>
                    <a:gd name="connsiteX18" fmla="*/ 1385072 w 4458789"/>
                    <a:gd name="connsiteY18" fmla="*/ 3354297 h 6470468"/>
                    <a:gd name="connsiteX19" fmla="*/ 1491434 w 4458789"/>
                    <a:gd name="connsiteY19" fmla="*/ 3309847 h 6470468"/>
                    <a:gd name="connsiteX20" fmla="*/ 1567543 w 4458789"/>
                    <a:gd name="connsiteY20" fmla="*/ 3317965 h 6470468"/>
                    <a:gd name="connsiteX21" fmla="*/ 1610497 w 4458789"/>
                    <a:gd name="connsiteY21" fmla="*/ 3271747 h 6470468"/>
                    <a:gd name="connsiteX22" fmla="*/ 1631134 w 4458789"/>
                    <a:gd name="connsiteY22" fmla="*/ 3201897 h 6470468"/>
                    <a:gd name="connsiteX23" fmla="*/ 1564459 w 4458789"/>
                    <a:gd name="connsiteY23" fmla="*/ 3174909 h 6470468"/>
                    <a:gd name="connsiteX24" fmla="*/ 1543731 w 4458789"/>
                    <a:gd name="connsiteY24" fmla="*/ 3150960 h 6470468"/>
                    <a:gd name="connsiteX25" fmla="*/ 1427934 w 4458789"/>
                    <a:gd name="connsiteY25" fmla="*/ 3163797 h 6470468"/>
                    <a:gd name="connsiteX26" fmla="*/ 1364434 w 4458789"/>
                    <a:gd name="connsiteY26" fmla="*/ 3127284 h 6470468"/>
                    <a:gd name="connsiteX27" fmla="*/ 1350147 w 4458789"/>
                    <a:gd name="connsiteY27" fmla="*/ 3101884 h 6470468"/>
                    <a:gd name="connsiteX28" fmla="*/ 1289731 w 4458789"/>
                    <a:gd name="connsiteY28" fmla="*/ 3082154 h 6470468"/>
                    <a:gd name="connsiteX29" fmla="*/ 1189809 w 4458789"/>
                    <a:gd name="connsiteY29" fmla="*/ 3098709 h 6470468"/>
                    <a:gd name="connsiteX30" fmla="*/ 1164409 w 4458789"/>
                    <a:gd name="connsiteY30" fmla="*/ 3144747 h 6470468"/>
                    <a:gd name="connsiteX31" fmla="*/ 1108847 w 4458789"/>
                    <a:gd name="connsiteY31" fmla="*/ 3174909 h 6470468"/>
                    <a:gd name="connsiteX32" fmla="*/ 1075509 w 4458789"/>
                    <a:gd name="connsiteY32" fmla="*/ 3225709 h 6470468"/>
                    <a:gd name="connsiteX33" fmla="*/ 1007247 w 4458789"/>
                    <a:gd name="connsiteY33" fmla="*/ 3238409 h 6470468"/>
                    <a:gd name="connsiteX34" fmla="*/ 926782 w 4458789"/>
                    <a:gd name="connsiteY34" fmla="*/ 3181803 h 6470468"/>
                    <a:gd name="connsiteX35" fmla="*/ 942159 w 4458789"/>
                    <a:gd name="connsiteY35" fmla="*/ 3111409 h 6470468"/>
                    <a:gd name="connsiteX36" fmla="*/ 989784 w 4458789"/>
                    <a:gd name="connsiteY36" fmla="*/ 3078072 h 6470468"/>
                    <a:gd name="connsiteX37" fmla="*/ 941161 w 4458789"/>
                    <a:gd name="connsiteY37" fmla="*/ 2986994 h 6470468"/>
                    <a:gd name="connsiteX38" fmla="*/ 865959 w 4458789"/>
                    <a:gd name="connsiteY38" fmla="*/ 2989172 h 6470468"/>
                    <a:gd name="connsiteX39" fmla="*/ 743722 w 4458789"/>
                    <a:gd name="connsiteY39" fmla="*/ 2943134 h 6470468"/>
                    <a:gd name="connsiteX40" fmla="*/ 708797 w 4458789"/>
                    <a:gd name="connsiteY40" fmla="*/ 2852647 h 6470468"/>
                    <a:gd name="connsiteX41" fmla="*/ 750707 w 4458789"/>
                    <a:gd name="connsiteY41" fmla="*/ 2804160 h 6470468"/>
                    <a:gd name="connsiteX42" fmla="*/ 748484 w 4458789"/>
                    <a:gd name="connsiteY42" fmla="*/ 2738347 h 6470468"/>
                    <a:gd name="connsiteX43" fmla="*/ 788172 w 4458789"/>
                    <a:gd name="connsiteY43" fmla="*/ 2711359 h 6470468"/>
                    <a:gd name="connsiteX44" fmla="*/ 865959 w 4458789"/>
                    <a:gd name="connsiteY44" fmla="*/ 2771684 h 6470468"/>
                    <a:gd name="connsiteX45" fmla="*/ 892947 w 4458789"/>
                    <a:gd name="connsiteY45" fmla="*/ 2798672 h 6470468"/>
                    <a:gd name="connsiteX46" fmla="*/ 900884 w 4458789"/>
                    <a:gd name="connsiteY46" fmla="*/ 2743110 h 6470468"/>
                    <a:gd name="connsiteX47" fmla="*/ 937351 w 4458789"/>
                    <a:gd name="connsiteY47" fmla="*/ 2730546 h 6470468"/>
                    <a:gd name="connsiteX48" fmla="*/ 981847 w 4458789"/>
                    <a:gd name="connsiteY48" fmla="*/ 2730409 h 6470468"/>
                    <a:gd name="connsiteX49" fmla="*/ 1008834 w 4458789"/>
                    <a:gd name="connsiteY49" fmla="*/ 2698659 h 6470468"/>
                    <a:gd name="connsiteX50" fmla="*/ 1085034 w 4458789"/>
                    <a:gd name="connsiteY50" fmla="*/ 2592297 h 6470468"/>
                    <a:gd name="connsiteX51" fmla="*/ 1174841 w 4458789"/>
                    <a:gd name="connsiteY51" fmla="*/ 2532652 h 6470468"/>
                    <a:gd name="connsiteX52" fmla="*/ 1256484 w 4458789"/>
                    <a:gd name="connsiteY52" fmla="*/ 2501809 h 6470468"/>
                    <a:gd name="connsiteX53" fmla="*/ 1404122 w 4458789"/>
                    <a:gd name="connsiteY53" fmla="*/ 2358934 h 6470468"/>
                    <a:gd name="connsiteX54" fmla="*/ 1518512 w 4458789"/>
                    <a:gd name="connsiteY54" fmla="*/ 2368913 h 6470468"/>
                    <a:gd name="connsiteX55" fmla="*/ 1584598 w 4458789"/>
                    <a:gd name="connsiteY55" fmla="*/ 2464298 h 6470468"/>
                    <a:gd name="connsiteX56" fmla="*/ 1527947 w 4458789"/>
                    <a:gd name="connsiteY56" fmla="*/ 2535147 h 6470468"/>
                    <a:gd name="connsiteX57" fmla="*/ 1431109 w 4458789"/>
                    <a:gd name="connsiteY57" fmla="*/ 2627222 h 6470468"/>
                    <a:gd name="connsiteX58" fmla="*/ 1393372 w 4458789"/>
                    <a:gd name="connsiteY58" fmla="*/ 2647405 h 6470468"/>
                    <a:gd name="connsiteX59" fmla="*/ 1404983 w 4458789"/>
                    <a:gd name="connsiteY59" fmla="*/ 2708456 h 6470468"/>
                    <a:gd name="connsiteX60" fmla="*/ 1454922 w 4458789"/>
                    <a:gd name="connsiteY60" fmla="*/ 2736759 h 6470468"/>
                    <a:gd name="connsiteX61" fmla="*/ 1448572 w 4458789"/>
                    <a:gd name="connsiteY61" fmla="*/ 2774859 h 6470468"/>
                    <a:gd name="connsiteX62" fmla="*/ 1357675 w 4458789"/>
                    <a:gd name="connsiteY62" fmla="*/ 2829515 h 6470468"/>
                    <a:gd name="connsiteX63" fmla="*/ 1394597 w 4458789"/>
                    <a:gd name="connsiteY63" fmla="*/ 2863759 h 6470468"/>
                    <a:gd name="connsiteX64" fmla="*/ 1550172 w 4458789"/>
                    <a:gd name="connsiteY64" fmla="*/ 2790734 h 6470468"/>
                    <a:gd name="connsiteX65" fmla="*/ 1586684 w 4458789"/>
                    <a:gd name="connsiteY65" fmla="*/ 2733584 h 6470468"/>
                    <a:gd name="connsiteX66" fmla="*/ 1651772 w 4458789"/>
                    <a:gd name="connsiteY66" fmla="*/ 2703422 h 6470468"/>
                    <a:gd name="connsiteX67" fmla="*/ 1708922 w 4458789"/>
                    <a:gd name="connsiteY67" fmla="*/ 2666909 h 6470468"/>
                    <a:gd name="connsiteX68" fmla="*/ 1810522 w 4458789"/>
                    <a:gd name="connsiteY68" fmla="*/ 2636747 h 6470468"/>
                    <a:gd name="connsiteX69" fmla="*/ 1908947 w 4458789"/>
                    <a:gd name="connsiteY69" fmla="*/ 2627222 h 6470468"/>
                    <a:gd name="connsiteX70" fmla="*/ 1952218 w 4458789"/>
                    <a:gd name="connsiteY70" fmla="*/ 2602275 h 6470468"/>
                    <a:gd name="connsiteX71" fmla="*/ 2020072 w 4458789"/>
                    <a:gd name="connsiteY71" fmla="*/ 2662147 h 6470468"/>
                    <a:gd name="connsiteX72" fmla="*/ 2089922 w 4458789"/>
                    <a:gd name="connsiteY72" fmla="*/ 2678022 h 6470468"/>
                    <a:gd name="connsiteX73" fmla="*/ 2164579 w 4458789"/>
                    <a:gd name="connsiteY73" fmla="*/ 2690902 h 6470468"/>
                    <a:gd name="connsiteX74" fmla="*/ 2115322 w 4458789"/>
                    <a:gd name="connsiteY74" fmla="*/ 2820897 h 6470468"/>
                    <a:gd name="connsiteX75" fmla="*/ 2011680 w 4458789"/>
                    <a:gd name="connsiteY75" fmla="*/ 2934788 h 6470468"/>
                    <a:gd name="connsiteX76" fmla="*/ 2194560 w 4458789"/>
                    <a:gd name="connsiteY76" fmla="*/ 3082834 h 6470468"/>
                    <a:gd name="connsiteX77" fmla="*/ 2394858 w 4458789"/>
                    <a:gd name="connsiteY77" fmla="*/ 3117668 h 6470468"/>
                    <a:gd name="connsiteX78" fmla="*/ 2377440 w 4458789"/>
                    <a:gd name="connsiteY78" fmla="*/ 3335383 h 6470468"/>
                    <a:gd name="connsiteX79" fmla="*/ 2377440 w 4458789"/>
                    <a:gd name="connsiteY79" fmla="*/ 3335383 h 6470468"/>
                    <a:gd name="connsiteX80" fmla="*/ 2333898 w 4458789"/>
                    <a:gd name="connsiteY80" fmla="*/ 3640183 h 6470468"/>
                    <a:gd name="connsiteX81" fmla="*/ 2290355 w 4458789"/>
                    <a:gd name="connsiteY81" fmla="*/ 3875314 h 6470468"/>
                    <a:gd name="connsiteX82" fmla="*/ 2595155 w 4458789"/>
                    <a:gd name="connsiteY82" fmla="*/ 3857897 h 6470468"/>
                    <a:gd name="connsiteX83" fmla="*/ 2891246 w 4458789"/>
                    <a:gd name="connsiteY83" fmla="*/ 3744685 h 6470468"/>
                    <a:gd name="connsiteX84" fmla="*/ 2891155 w 4458789"/>
                    <a:gd name="connsiteY84" fmla="*/ 3215186 h 6470468"/>
                    <a:gd name="connsiteX85" fmla="*/ 2772547 w 4458789"/>
                    <a:gd name="connsiteY85" fmla="*/ 3039972 h 6470468"/>
                    <a:gd name="connsiteX86" fmla="*/ 2704284 w 4458789"/>
                    <a:gd name="connsiteY86" fmla="*/ 2897097 h 6470468"/>
                    <a:gd name="connsiteX87" fmla="*/ 2508069 w 4458789"/>
                    <a:gd name="connsiteY87" fmla="*/ 2717074 h 6470468"/>
                    <a:gd name="connsiteX88" fmla="*/ 2638698 w 4458789"/>
                    <a:gd name="connsiteY88" fmla="*/ 2577737 h 6470468"/>
                    <a:gd name="connsiteX89" fmla="*/ 2978332 w 4458789"/>
                    <a:gd name="connsiteY89" fmla="*/ 2333897 h 6470468"/>
                    <a:gd name="connsiteX90" fmla="*/ 2987040 w 4458789"/>
                    <a:gd name="connsiteY90" fmla="*/ 2159725 h 6470468"/>
                    <a:gd name="connsiteX91" fmla="*/ 3344092 w 4458789"/>
                    <a:gd name="connsiteY91" fmla="*/ 1672045 h 6470468"/>
                    <a:gd name="connsiteX92" fmla="*/ 3544389 w 4458789"/>
                    <a:gd name="connsiteY92" fmla="*/ 1863634 h 6470468"/>
                    <a:gd name="connsiteX93" fmla="*/ 3962400 w 4458789"/>
                    <a:gd name="connsiteY93" fmla="*/ 1419497 h 6470468"/>
                    <a:gd name="connsiteX94" fmla="*/ 4458789 w 4458789"/>
                    <a:gd name="connsiteY94" fmla="*/ 374468 h 6470468"/>
                    <a:gd name="connsiteX95" fmla="*/ 4415246 w 4458789"/>
                    <a:gd name="connsiteY95" fmla="*/ 0 h 6470468"/>
                    <a:gd name="connsiteX96" fmla="*/ 17418 w 4458789"/>
                    <a:gd name="connsiteY96" fmla="*/ 17417 h 6470468"/>
                    <a:gd name="connsiteX97" fmla="*/ 0 w 4458789"/>
                    <a:gd name="connsiteY97"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202509 w 4458789"/>
                    <a:gd name="connsiteY6" fmla="*/ 4102009 h 6470468"/>
                    <a:gd name="connsiteX7" fmla="*/ 1143772 w 4458789"/>
                    <a:gd name="connsiteY7" fmla="*/ 3930559 h 6470468"/>
                    <a:gd name="connsiteX8" fmla="*/ 1012644 w 4458789"/>
                    <a:gd name="connsiteY8" fmla="*/ 3831363 h 6470468"/>
                    <a:gd name="connsiteX9" fmla="*/ 946922 w 4458789"/>
                    <a:gd name="connsiteY9" fmla="*/ 3773397 h 6470468"/>
                    <a:gd name="connsiteX10" fmla="*/ 946922 w 4458789"/>
                    <a:gd name="connsiteY10" fmla="*/ 3717834 h 6470468"/>
                    <a:gd name="connsiteX11" fmla="*/ 980259 w 4458789"/>
                    <a:gd name="connsiteY11" fmla="*/ 3711484 h 6470468"/>
                    <a:gd name="connsiteX12" fmla="*/ 1038997 w 4458789"/>
                    <a:gd name="connsiteY12" fmla="*/ 3609884 h 6470468"/>
                    <a:gd name="connsiteX13" fmla="*/ 1077097 w 4458789"/>
                    <a:gd name="connsiteY13" fmla="*/ 3598772 h 6470468"/>
                    <a:gd name="connsiteX14" fmla="*/ 1139009 w 4458789"/>
                    <a:gd name="connsiteY14" fmla="*/ 3535272 h 6470468"/>
                    <a:gd name="connsiteX15" fmla="*/ 1196159 w 4458789"/>
                    <a:gd name="connsiteY15" fmla="*/ 3498759 h 6470468"/>
                    <a:gd name="connsiteX16" fmla="*/ 1237434 w 4458789"/>
                    <a:gd name="connsiteY16" fmla="*/ 3489234 h 6470468"/>
                    <a:gd name="connsiteX17" fmla="*/ 1267506 w 4458789"/>
                    <a:gd name="connsiteY17" fmla="*/ 3418432 h 6470468"/>
                    <a:gd name="connsiteX18" fmla="*/ 1326335 w 4458789"/>
                    <a:gd name="connsiteY18" fmla="*/ 3387634 h 6470468"/>
                    <a:gd name="connsiteX19" fmla="*/ 1385072 w 4458789"/>
                    <a:gd name="connsiteY19" fmla="*/ 3354297 h 6470468"/>
                    <a:gd name="connsiteX20" fmla="*/ 1491434 w 4458789"/>
                    <a:gd name="connsiteY20" fmla="*/ 3309847 h 6470468"/>
                    <a:gd name="connsiteX21" fmla="*/ 1567543 w 4458789"/>
                    <a:gd name="connsiteY21" fmla="*/ 3317965 h 6470468"/>
                    <a:gd name="connsiteX22" fmla="*/ 1610497 w 4458789"/>
                    <a:gd name="connsiteY22" fmla="*/ 3271747 h 6470468"/>
                    <a:gd name="connsiteX23" fmla="*/ 1631134 w 4458789"/>
                    <a:gd name="connsiteY23" fmla="*/ 3201897 h 6470468"/>
                    <a:gd name="connsiteX24" fmla="*/ 1564459 w 4458789"/>
                    <a:gd name="connsiteY24" fmla="*/ 3174909 h 6470468"/>
                    <a:gd name="connsiteX25" fmla="*/ 1543731 w 4458789"/>
                    <a:gd name="connsiteY25" fmla="*/ 3150960 h 6470468"/>
                    <a:gd name="connsiteX26" fmla="*/ 1427934 w 4458789"/>
                    <a:gd name="connsiteY26" fmla="*/ 3163797 h 6470468"/>
                    <a:gd name="connsiteX27" fmla="*/ 1364434 w 4458789"/>
                    <a:gd name="connsiteY27" fmla="*/ 3127284 h 6470468"/>
                    <a:gd name="connsiteX28" fmla="*/ 1350147 w 4458789"/>
                    <a:gd name="connsiteY28" fmla="*/ 3101884 h 6470468"/>
                    <a:gd name="connsiteX29" fmla="*/ 1289731 w 4458789"/>
                    <a:gd name="connsiteY29" fmla="*/ 3082154 h 6470468"/>
                    <a:gd name="connsiteX30" fmla="*/ 1189809 w 4458789"/>
                    <a:gd name="connsiteY30" fmla="*/ 3098709 h 6470468"/>
                    <a:gd name="connsiteX31" fmla="*/ 1164409 w 4458789"/>
                    <a:gd name="connsiteY31" fmla="*/ 3144747 h 6470468"/>
                    <a:gd name="connsiteX32" fmla="*/ 1108847 w 4458789"/>
                    <a:gd name="connsiteY32" fmla="*/ 3174909 h 6470468"/>
                    <a:gd name="connsiteX33" fmla="*/ 1075509 w 4458789"/>
                    <a:gd name="connsiteY33" fmla="*/ 3225709 h 6470468"/>
                    <a:gd name="connsiteX34" fmla="*/ 1007247 w 4458789"/>
                    <a:gd name="connsiteY34" fmla="*/ 3238409 h 6470468"/>
                    <a:gd name="connsiteX35" fmla="*/ 926782 w 4458789"/>
                    <a:gd name="connsiteY35" fmla="*/ 3181803 h 6470468"/>
                    <a:gd name="connsiteX36" fmla="*/ 942159 w 4458789"/>
                    <a:gd name="connsiteY36" fmla="*/ 3111409 h 6470468"/>
                    <a:gd name="connsiteX37" fmla="*/ 989784 w 4458789"/>
                    <a:gd name="connsiteY37" fmla="*/ 3078072 h 6470468"/>
                    <a:gd name="connsiteX38" fmla="*/ 941161 w 4458789"/>
                    <a:gd name="connsiteY38" fmla="*/ 2986994 h 6470468"/>
                    <a:gd name="connsiteX39" fmla="*/ 865959 w 4458789"/>
                    <a:gd name="connsiteY39" fmla="*/ 2989172 h 6470468"/>
                    <a:gd name="connsiteX40" fmla="*/ 743722 w 4458789"/>
                    <a:gd name="connsiteY40" fmla="*/ 2943134 h 6470468"/>
                    <a:gd name="connsiteX41" fmla="*/ 708797 w 4458789"/>
                    <a:gd name="connsiteY41" fmla="*/ 2852647 h 6470468"/>
                    <a:gd name="connsiteX42" fmla="*/ 750707 w 4458789"/>
                    <a:gd name="connsiteY42" fmla="*/ 2804160 h 6470468"/>
                    <a:gd name="connsiteX43" fmla="*/ 748484 w 4458789"/>
                    <a:gd name="connsiteY43" fmla="*/ 2738347 h 6470468"/>
                    <a:gd name="connsiteX44" fmla="*/ 788172 w 4458789"/>
                    <a:gd name="connsiteY44" fmla="*/ 2711359 h 6470468"/>
                    <a:gd name="connsiteX45" fmla="*/ 865959 w 4458789"/>
                    <a:gd name="connsiteY45" fmla="*/ 2771684 h 6470468"/>
                    <a:gd name="connsiteX46" fmla="*/ 892947 w 4458789"/>
                    <a:gd name="connsiteY46" fmla="*/ 2798672 h 6470468"/>
                    <a:gd name="connsiteX47" fmla="*/ 900884 w 4458789"/>
                    <a:gd name="connsiteY47" fmla="*/ 2743110 h 6470468"/>
                    <a:gd name="connsiteX48" fmla="*/ 937351 w 4458789"/>
                    <a:gd name="connsiteY48" fmla="*/ 2730546 h 6470468"/>
                    <a:gd name="connsiteX49" fmla="*/ 981847 w 4458789"/>
                    <a:gd name="connsiteY49" fmla="*/ 2730409 h 6470468"/>
                    <a:gd name="connsiteX50" fmla="*/ 1008834 w 4458789"/>
                    <a:gd name="connsiteY50" fmla="*/ 2698659 h 6470468"/>
                    <a:gd name="connsiteX51" fmla="*/ 1085034 w 4458789"/>
                    <a:gd name="connsiteY51" fmla="*/ 2592297 h 6470468"/>
                    <a:gd name="connsiteX52" fmla="*/ 1174841 w 4458789"/>
                    <a:gd name="connsiteY52" fmla="*/ 2532652 h 6470468"/>
                    <a:gd name="connsiteX53" fmla="*/ 1256484 w 4458789"/>
                    <a:gd name="connsiteY53" fmla="*/ 2501809 h 6470468"/>
                    <a:gd name="connsiteX54" fmla="*/ 1404122 w 4458789"/>
                    <a:gd name="connsiteY54" fmla="*/ 2358934 h 6470468"/>
                    <a:gd name="connsiteX55" fmla="*/ 1518512 w 4458789"/>
                    <a:gd name="connsiteY55" fmla="*/ 2368913 h 6470468"/>
                    <a:gd name="connsiteX56" fmla="*/ 1584598 w 4458789"/>
                    <a:gd name="connsiteY56" fmla="*/ 2464298 h 6470468"/>
                    <a:gd name="connsiteX57" fmla="*/ 1527947 w 4458789"/>
                    <a:gd name="connsiteY57" fmla="*/ 2535147 h 6470468"/>
                    <a:gd name="connsiteX58" fmla="*/ 1431109 w 4458789"/>
                    <a:gd name="connsiteY58" fmla="*/ 2627222 h 6470468"/>
                    <a:gd name="connsiteX59" fmla="*/ 1393372 w 4458789"/>
                    <a:gd name="connsiteY59" fmla="*/ 2647405 h 6470468"/>
                    <a:gd name="connsiteX60" fmla="*/ 1404983 w 4458789"/>
                    <a:gd name="connsiteY60" fmla="*/ 2708456 h 6470468"/>
                    <a:gd name="connsiteX61" fmla="*/ 1454922 w 4458789"/>
                    <a:gd name="connsiteY61" fmla="*/ 2736759 h 6470468"/>
                    <a:gd name="connsiteX62" fmla="*/ 1448572 w 4458789"/>
                    <a:gd name="connsiteY62" fmla="*/ 2774859 h 6470468"/>
                    <a:gd name="connsiteX63" fmla="*/ 1357675 w 4458789"/>
                    <a:gd name="connsiteY63" fmla="*/ 2829515 h 6470468"/>
                    <a:gd name="connsiteX64" fmla="*/ 1394597 w 4458789"/>
                    <a:gd name="connsiteY64" fmla="*/ 2863759 h 6470468"/>
                    <a:gd name="connsiteX65" fmla="*/ 1550172 w 4458789"/>
                    <a:gd name="connsiteY65" fmla="*/ 2790734 h 6470468"/>
                    <a:gd name="connsiteX66" fmla="*/ 1586684 w 4458789"/>
                    <a:gd name="connsiteY66" fmla="*/ 2733584 h 6470468"/>
                    <a:gd name="connsiteX67" fmla="*/ 1651772 w 4458789"/>
                    <a:gd name="connsiteY67" fmla="*/ 2703422 h 6470468"/>
                    <a:gd name="connsiteX68" fmla="*/ 1708922 w 4458789"/>
                    <a:gd name="connsiteY68" fmla="*/ 2666909 h 6470468"/>
                    <a:gd name="connsiteX69" fmla="*/ 1810522 w 4458789"/>
                    <a:gd name="connsiteY69" fmla="*/ 2636747 h 6470468"/>
                    <a:gd name="connsiteX70" fmla="*/ 1908947 w 4458789"/>
                    <a:gd name="connsiteY70" fmla="*/ 2627222 h 6470468"/>
                    <a:gd name="connsiteX71" fmla="*/ 1952218 w 4458789"/>
                    <a:gd name="connsiteY71" fmla="*/ 2602275 h 6470468"/>
                    <a:gd name="connsiteX72" fmla="*/ 2020072 w 4458789"/>
                    <a:gd name="connsiteY72" fmla="*/ 2662147 h 6470468"/>
                    <a:gd name="connsiteX73" fmla="*/ 2089922 w 4458789"/>
                    <a:gd name="connsiteY73" fmla="*/ 2678022 h 6470468"/>
                    <a:gd name="connsiteX74" fmla="*/ 2164579 w 4458789"/>
                    <a:gd name="connsiteY74" fmla="*/ 2690902 h 6470468"/>
                    <a:gd name="connsiteX75" fmla="*/ 2115322 w 4458789"/>
                    <a:gd name="connsiteY75" fmla="*/ 2820897 h 6470468"/>
                    <a:gd name="connsiteX76" fmla="*/ 2011680 w 4458789"/>
                    <a:gd name="connsiteY76" fmla="*/ 2934788 h 6470468"/>
                    <a:gd name="connsiteX77" fmla="*/ 2194560 w 4458789"/>
                    <a:gd name="connsiteY77" fmla="*/ 3082834 h 6470468"/>
                    <a:gd name="connsiteX78" fmla="*/ 2394858 w 4458789"/>
                    <a:gd name="connsiteY78" fmla="*/ 3117668 h 6470468"/>
                    <a:gd name="connsiteX79" fmla="*/ 2377440 w 4458789"/>
                    <a:gd name="connsiteY79" fmla="*/ 3335383 h 6470468"/>
                    <a:gd name="connsiteX80" fmla="*/ 2377440 w 4458789"/>
                    <a:gd name="connsiteY80" fmla="*/ 3335383 h 6470468"/>
                    <a:gd name="connsiteX81" fmla="*/ 2333898 w 4458789"/>
                    <a:gd name="connsiteY81" fmla="*/ 3640183 h 6470468"/>
                    <a:gd name="connsiteX82" fmla="*/ 2290355 w 4458789"/>
                    <a:gd name="connsiteY82" fmla="*/ 3875314 h 6470468"/>
                    <a:gd name="connsiteX83" fmla="*/ 2595155 w 4458789"/>
                    <a:gd name="connsiteY83" fmla="*/ 3857897 h 6470468"/>
                    <a:gd name="connsiteX84" fmla="*/ 2891246 w 4458789"/>
                    <a:gd name="connsiteY84" fmla="*/ 3744685 h 6470468"/>
                    <a:gd name="connsiteX85" fmla="*/ 2891155 w 4458789"/>
                    <a:gd name="connsiteY85" fmla="*/ 3215186 h 6470468"/>
                    <a:gd name="connsiteX86" fmla="*/ 2772547 w 4458789"/>
                    <a:gd name="connsiteY86" fmla="*/ 3039972 h 6470468"/>
                    <a:gd name="connsiteX87" fmla="*/ 2704284 w 4458789"/>
                    <a:gd name="connsiteY87" fmla="*/ 2897097 h 6470468"/>
                    <a:gd name="connsiteX88" fmla="*/ 2508069 w 4458789"/>
                    <a:gd name="connsiteY88" fmla="*/ 2717074 h 6470468"/>
                    <a:gd name="connsiteX89" fmla="*/ 2638698 w 4458789"/>
                    <a:gd name="connsiteY89" fmla="*/ 2577737 h 6470468"/>
                    <a:gd name="connsiteX90" fmla="*/ 2978332 w 4458789"/>
                    <a:gd name="connsiteY90" fmla="*/ 2333897 h 6470468"/>
                    <a:gd name="connsiteX91" fmla="*/ 2987040 w 4458789"/>
                    <a:gd name="connsiteY91" fmla="*/ 2159725 h 6470468"/>
                    <a:gd name="connsiteX92" fmla="*/ 3344092 w 4458789"/>
                    <a:gd name="connsiteY92" fmla="*/ 1672045 h 6470468"/>
                    <a:gd name="connsiteX93" fmla="*/ 3544389 w 4458789"/>
                    <a:gd name="connsiteY93" fmla="*/ 1863634 h 6470468"/>
                    <a:gd name="connsiteX94" fmla="*/ 3962400 w 4458789"/>
                    <a:gd name="connsiteY94" fmla="*/ 1419497 h 6470468"/>
                    <a:gd name="connsiteX95" fmla="*/ 4458789 w 4458789"/>
                    <a:gd name="connsiteY95" fmla="*/ 374468 h 6470468"/>
                    <a:gd name="connsiteX96" fmla="*/ 4415246 w 4458789"/>
                    <a:gd name="connsiteY96" fmla="*/ 0 h 6470468"/>
                    <a:gd name="connsiteX97" fmla="*/ 17418 w 4458789"/>
                    <a:gd name="connsiteY97" fmla="*/ 17417 h 6470468"/>
                    <a:gd name="connsiteX98" fmla="*/ 0 w 4458789"/>
                    <a:gd name="connsiteY98"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202509 w 4458789"/>
                    <a:gd name="connsiteY6" fmla="*/ 4102009 h 6470468"/>
                    <a:gd name="connsiteX7" fmla="*/ 1143772 w 4458789"/>
                    <a:gd name="connsiteY7" fmla="*/ 3930559 h 6470468"/>
                    <a:gd name="connsiteX8" fmla="*/ 1012644 w 4458789"/>
                    <a:gd name="connsiteY8" fmla="*/ 3831363 h 6470468"/>
                    <a:gd name="connsiteX9" fmla="*/ 946922 w 4458789"/>
                    <a:gd name="connsiteY9" fmla="*/ 3773397 h 6470468"/>
                    <a:gd name="connsiteX10" fmla="*/ 946922 w 4458789"/>
                    <a:gd name="connsiteY10" fmla="*/ 3717834 h 6470468"/>
                    <a:gd name="connsiteX11" fmla="*/ 980259 w 4458789"/>
                    <a:gd name="connsiteY11" fmla="*/ 3711484 h 6470468"/>
                    <a:gd name="connsiteX12" fmla="*/ 1038997 w 4458789"/>
                    <a:gd name="connsiteY12" fmla="*/ 3609884 h 6470468"/>
                    <a:gd name="connsiteX13" fmla="*/ 1077097 w 4458789"/>
                    <a:gd name="connsiteY13" fmla="*/ 3598772 h 6470468"/>
                    <a:gd name="connsiteX14" fmla="*/ 1139009 w 4458789"/>
                    <a:gd name="connsiteY14" fmla="*/ 3535272 h 6470468"/>
                    <a:gd name="connsiteX15" fmla="*/ 1196159 w 4458789"/>
                    <a:gd name="connsiteY15" fmla="*/ 3498759 h 6470468"/>
                    <a:gd name="connsiteX16" fmla="*/ 1237434 w 4458789"/>
                    <a:gd name="connsiteY16" fmla="*/ 3489234 h 6470468"/>
                    <a:gd name="connsiteX17" fmla="*/ 1267506 w 4458789"/>
                    <a:gd name="connsiteY17" fmla="*/ 3418432 h 6470468"/>
                    <a:gd name="connsiteX18" fmla="*/ 1326335 w 4458789"/>
                    <a:gd name="connsiteY18" fmla="*/ 3387634 h 6470468"/>
                    <a:gd name="connsiteX19" fmla="*/ 1385072 w 4458789"/>
                    <a:gd name="connsiteY19" fmla="*/ 3354297 h 6470468"/>
                    <a:gd name="connsiteX20" fmla="*/ 1491434 w 4458789"/>
                    <a:gd name="connsiteY20" fmla="*/ 3309847 h 6470468"/>
                    <a:gd name="connsiteX21" fmla="*/ 1567543 w 4458789"/>
                    <a:gd name="connsiteY21" fmla="*/ 3317965 h 6470468"/>
                    <a:gd name="connsiteX22" fmla="*/ 1610497 w 4458789"/>
                    <a:gd name="connsiteY22" fmla="*/ 3271747 h 6470468"/>
                    <a:gd name="connsiteX23" fmla="*/ 1631134 w 4458789"/>
                    <a:gd name="connsiteY23" fmla="*/ 3201897 h 6470468"/>
                    <a:gd name="connsiteX24" fmla="*/ 1564459 w 4458789"/>
                    <a:gd name="connsiteY24" fmla="*/ 3174909 h 6470468"/>
                    <a:gd name="connsiteX25" fmla="*/ 1543731 w 4458789"/>
                    <a:gd name="connsiteY25" fmla="*/ 3150960 h 6470468"/>
                    <a:gd name="connsiteX26" fmla="*/ 1427934 w 4458789"/>
                    <a:gd name="connsiteY26" fmla="*/ 3163797 h 6470468"/>
                    <a:gd name="connsiteX27" fmla="*/ 1364434 w 4458789"/>
                    <a:gd name="connsiteY27" fmla="*/ 3127284 h 6470468"/>
                    <a:gd name="connsiteX28" fmla="*/ 1350147 w 4458789"/>
                    <a:gd name="connsiteY28" fmla="*/ 3101884 h 6470468"/>
                    <a:gd name="connsiteX29" fmla="*/ 1289731 w 4458789"/>
                    <a:gd name="connsiteY29" fmla="*/ 3082154 h 6470468"/>
                    <a:gd name="connsiteX30" fmla="*/ 1189809 w 4458789"/>
                    <a:gd name="connsiteY30" fmla="*/ 3098709 h 6470468"/>
                    <a:gd name="connsiteX31" fmla="*/ 1164409 w 4458789"/>
                    <a:gd name="connsiteY31" fmla="*/ 3144747 h 6470468"/>
                    <a:gd name="connsiteX32" fmla="*/ 1108847 w 4458789"/>
                    <a:gd name="connsiteY32" fmla="*/ 3174909 h 6470468"/>
                    <a:gd name="connsiteX33" fmla="*/ 1075509 w 4458789"/>
                    <a:gd name="connsiteY33" fmla="*/ 3225709 h 6470468"/>
                    <a:gd name="connsiteX34" fmla="*/ 1007247 w 4458789"/>
                    <a:gd name="connsiteY34" fmla="*/ 3238409 h 6470468"/>
                    <a:gd name="connsiteX35" fmla="*/ 926782 w 4458789"/>
                    <a:gd name="connsiteY35" fmla="*/ 3181803 h 6470468"/>
                    <a:gd name="connsiteX36" fmla="*/ 942159 w 4458789"/>
                    <a:gd name="connsiteY36" fmla="*/ 3111409 h 6470468"/>
                    <a:gd name="connsiteX37" fmla="*/ 989784 w 4458789"/>
                    <a:gd name="connsiteY37" fmla="*/ 3078072 h 6470468"/>
                    <a:gd name="connsiteX38" fmla="*/ 941161 w 4458789"/>
                    <a:gd name="connsiteY38" fmla="*/ 2986994 h 6470468"/>
                    <a:gd name="connsiteX39" fmla="*/ 865959 w 4458789"/>
                    <a:gd name="connsiteY39" fmla="*/ 2989172 h 6470468"/>
                    <a:gd name="connsiteX40" fmla="*/ 743722 w 4458789"/>
                    <a:gd name="connsiteY40" fmla="*/ 2943134 h 6470468"/>
                    <a:gd name="connsiteX41" fmla="*/ 708797 w 4458789"/>
                    <a:gd name="connsiteY41" fmla="*/ 2852647 h 6470468"/>
                    <a:gd name="connsiteX42" fmla="*/ 750707 w 4458789"/>
                    <a:gd name="connsiteY42" fmla="*/ 2804160 h 6470468"/>
                    <a:gd name="connsiteX43" fmla="*/ 748484 w 4458789"/>
                    <a:gd name="connsiteY43" fmla="*/ 2738347 h 6470468"/>
                    <a:gd name="connsiteX44" fmla="*/ 788172 w 4458789"/>
                    <a:gd name="connsiteY44" fmla="*/ 2711359 h 6470468"/>
                    <a:gd name="connsiteX45" fmla="*/ 865959 w 4458789"/>
                    <a:gd name="connsiteY45" fmla="*/ 2771684 h 6470468"/>
                    <a:gd name="connsiteX46" fmla="*/ 892947 w 4458789"/>
                    <a:gd name="connsiteY46" fmla="*/ 2798672 h 6470468"/>
                    <a:gd name="connsiteX47" fmla="*/ 900884 w 4458789"/>
                    <a:gd name="connsiteY47" fmla="*/ 2743110 h 6470468"/>
                    <a:gd name="connsiteX48" fmla="*/ 937351 w 4458789"/>
                    <a:gd name="connsiteY48" fmla="*/ 2730546 h 6470468"/>
                    <a:gd name="connsiteX49" fmla="*/ 981847 w 4458789"/>
                    <a:gd name="connsiteY49" fmla="*/ 2730409 h 6470468"/>
                    <a:gd name="connsiteX50" fmla="*/ 1008834 w 4458789"/>
                    <a:gd name="connsiteY50" fmla="*/ 2698659 h 6470468"/>
                    <a:gd name="connsiteX51" fmla="*/ 1085034 w 4458789"/>
                    <a:gd name="connsiteY51" fmla="*/ 2592297 h 6470468"/>
                    <a:gd name="connsiteX52" fmla="*/ 1174841 w 4458789"/>
                    <a:gd name="connsiteY52" fmla="*/ 2532652 h 6470468"/>
                    <a:gd name="connsiteX53" fmla="*/ 1256484 w 4458789"/>
                    <a:gd name="connsiteY53" fmla="*/ 2501809 h 6470468"/>
                    <a:gd name="connsiteX54" fmla="*/ 1404122 w 4458789"/>
                    <a:gd name="connsiteY54" fmla="*/ 2358934 h 6470468"/>
                    <a:gd name="connsiteX55" fmla="*/ 1518512 w 4458789"/>
                    <a:gd name="connsiteY55" fmla="*/ 2368913 h 6470468"/>
                    <a:gd name="connsiteX56" fmla="*/ 1584598 w 4458789"/>
                    <a:gd name="connsiteY56" fmla="*/ 2464298 h 6470468"/>
                    <a:gd name="connsiteX57" fmla="*/ 1527947 w 4458789"/>
                    <a:gd name="connsiteY57" fmla="*/ 2535147 h 6470468"/>
                    <a:gd name="connsiteX58" fmla="*/ 1431109 w 4458789"/>
                    <a:gd name="connsiteY58" fmla="*/ 2627222 h 6470468"/>
                    <a:gd name="connsiteX59" fmla="*/ 1393372 w 4458789"/>
                    <a:gd name="connsiteY59" fmla="*/ 2647405 h 6470468"/>
                    <a:gd name="connsiteX60" fmla="*/ 1404983 w 4458789"/>
                    <a:gd name="connsiteY60" fmla="*/ 2708456 h 6470468"/>
                    <a:gd name="connsiteX61" fmla="*/ 1454922 w 4458789"/>
                    <a:gd name="connsiteY61" fmla="*/ 2736759 h 6470468"/>
                    <a:gd name="connsiteX62" fmla="*/ 1448572 w 4458789"/>
                    <a:gd name="connsiteY62" fmla="*/ 2774859 h 6470468"/>
                    <a:gd name="connsiteX63" fmla="*/ 1357675 w 4458789"/>
                    <a:gd name="connsiteY63" fmla="*/ 2829515 h 6470468"/>
                    <a:gd name="connsiteX64" fmla="*/ 1394597 w 4458789"/>
                    <a:gd name="connsiteY64" fmla="*/ 2863759 h 6470468"/>
                    <a:gd name="connsiteX65" fmla="*/ 1550172 w 4458789"/>
                    <a:gd name="connsiteY65" fmla="*/ 2790734 h 6470468"/>
                    <a:gd name="connsiteX66" fmla="*/ 1586684 w 4458789"/>
                    <a:gd name="connsiteY66" fmla="*/ 2733584 h 6470468"/>
                    <a:gd name="connsiteX67" fmla="*/ 1651772 w 4458789"/>
                    <a:gd name="connsiteY67" fmla="*/ 2703422 h 6470468"/>
                    <a:gd name="connsiteX68" fmla="*/ 1708922 w 4458789"/>
                    <a:gd name="connsiteY68" fmla="*/ 2666909 h 6470468"/>
                    <a:gd name="connsiteX69" fmla="*/ 1810522 w 4458789"/>
                    <a:gd name="connsiteY69" fmla="*/ 2636747 h 6470468"/>
                    <a:gd name="connsiteX70" fmla="*/ 1908947 w 4458789"/>
                    <a:gd name="connsiteY70" fmla="*/ 2627222 h 6470468"/>
                    <a:gd name="connsiteX71" fmla="*/ 1952218 w 4458789"/>
                    <a:gd name="connsiteY71" fmla="*/ 2602275 h 6470468"/>
                    <a:gd name="connsiteX72" fmla="*/ 2020072 w 4458789"/>
                    <a:gd name="connsiteY72" fmla="*/ 2662147 h 6470468"/>
                    <a:gd name="connsiteX73" fmla="*/ 2089922 w 4458789"/>
                    <a:gd name="connsiteY73" fmla="*/ 2678022 h 6470468"/>
                    <a:gd name="connsiteX74" fmla="*/ 2164579 w 4458789"/>
                    <a:gd name="connsiteY74" fmla="*/ 2690902 h 6470468"/>
                    <a:gd name="connsiteX75" fmla="*/ 2115322 w 4458789"/>
                    <a:gd name="connsiteY75" fmla="*/ 2820897 h 6470468"/>
                    <a:gd name="connsiteX76" fmla="*/ 2011680 w 4458789"/>
                    <a:gd name="connsiteY76" fmla="*/ 2934788 h 6470468"/>
                    <a:gd name="connsiteX77" fmla="*/ 2194560 w 4458789"/>
                    <a:gd name="connsiteY77" fmla="*/ 3082834 h 6470468"/>
                    <a:gd name="connsiteX78" fmla="*/ 2394858 w 4458789"/>
                    <a:gd name="connsiteY78" fmla="*/ 3117668 h 6470468"/>
                    <a:gd name="connsiteX79" fmla="*/ 2377440 w 4458789"/>
                    <a:gd name="connsiteY79" fmla="*/ 3335383 h 6470468"/>
                    <a:gd name="connsiteX80" fmla="*/ 2377440 w 4458789"/>
                    <a:gd name="connsiteY80" fmla="*/ 3335383 h 6470468"/>
                    <a:gd name="connsiteX81" fmla="*/ 2333898 w 4458789"/>
                    <a:gd name="connsiteY81" fmla="*/ 3640183 h 6470468"/>
                    <a:gd name="connsiteX82" fmla="*/ 2290355 w 4458789"/>
                    <a:gd name="connsiteY82" fmla="*/ 3875314 h 6470468"/>
                    <a:gd name="connsiteX83" fmla="*/ 2595155 w 4458789"/>
                    <a:gd name="connsiteY83" fmla="*/ 3857897 h 6470468"/>
                    <a:gd name="connsiteX84" fmla="*/ 2891246 w 4458789"/>
                    <a:gd name="connsiteY84" fmla="*/ 3744685 h 6470468"/>
                    <a:gd name="connsiteX85" fmla="*/ 2891155 w 4458789"/>
                    <a:gd name="connsiteY85" fmla="*/ 3215186 h 6470468"/>
                    <a:gd name="connsiteX86" fmla="*/ 2772547 w 4458789"/>
                    <a:gd name="connsiteY86" fmla="*/ 3039972 h 6470468"/>
                    <a:gd name="connsiteX87" fmla="*/ 2704284 w 4458789"/>
                    <a:gd name="connsiteY87" fmla="*/ 2897097 h 6470468"/>
                    <a:gd name="connsiteX88" fmla="*/ 2508069 w 4458789"/>
                    <a:gd name="connsiteY88" fmla="*/ 2717074 h 6470468"/>
                    <a:gd name="connsiteX89" fmla="*/ 2638698 w 4458789"/>
                    <a:gd name="connsiteY89" fmla="*/ 2577737 h 6470468"/>
                    <a:gd name="connsiteX90" fmla="*/ 2978332 w 4458789"/>
                    <a:gd name="connsiteY90" fmla="*/ 2333897 h 6470468"/>
                    <a:gd name="connsiteX91" fmla="*/ 2987040 w 4458789"/>
                    <a:gd name="connsiteY91" fmla="*/ 2159725 h 6470468"/>
                    <a:gd name="connsiteX92" fmla="*/ 3344092 w 4458789"/>
                    <a:gd name="connsiteY92" fmla="*/ 1672045 h 6470468"/>
                    <a:gd name="connsiteX93" fmla="*/ 3544389 w 4458789"/>
                    <a:gd name="connsiteY93" fmla="*/ 1863634 h 6470468"/>
                    <a:gd name="connsiteX94" fmla="*/ 3962400 w 4458789"/>
                    <a:gd name="connsiteY94" fmla="*/ 1419497 h 6470468"/>
                    <a:gd name="connsiteX95" fmla="*/ 4458789 w 4458789"/>
                    <a:gd name="connsiteY95" fmla="*/ 374468 h 6470468"/>
                    <a:gd name="connsiteX96" fmla="*/ 4415246 w 4458789"/>
                    <a:gd name="connsiteY96" fmla="*/ 0 h 6470468"/>
                    <a:gd name="connsiteX97" fmla="*/ 17418 w 4458789"/>
                    <a:gd name="connsiteY97" fmla="*/ 17417 h 6470468"/>
                    <a:gd name="connsiteX98" fmla="*/ 0 w 4458789"/>
                    <a:gd name="connsiteY98"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262834 w 4458789"/>
                    <a:gd name="connsiteY6" fmla="*/ 4309972 h 6470468"/>
                    <a:gd name="connsiteX7" fmla="*/ 1202509 w 4458789"/>
                    <a:gd name="connsiteY7" fmla="*/ 4102009 h 6470468"/>
                    <a:gd name="connsiteX8" fmla="*/ 1143772 w 4458789"/>
                    <a:gd name="connsiteY8" fmla="*/ 3930559 h 6470468"/>
                    <a:gd name="connsiteX9" fmla="*/ 1012644 w 4458789"/>
                    <a:gd name="connsiteY9" fmla="*/ 3831363 h 6470468"/>
                    <a:gd name="connsiteX10" fmla="*/ 946922 w 4458789"/>
                    <a:gd name="connsiteY10" fmla="*/ 3773397 h 6470468"/>
                    <a:gd name="connsiteX11" fmla="*/ 946922 w 4458789"/>
                    <a:gd name="connsiteY11" fmla="*/ 3717834 h 6470468"/>
                    <a:gd name="connsiteX12" fmla="*/ 980259 w 4458789"/>
                    <a:gd name="connsiteY12" fmla="*/ 3711484 h 6470468"/>
                    <a:gd name="connsiteX13" fmla="*/ 1038997 w 4458789"/>
                    <a:gd name="connsiteY13" fmla="*/ 3609884 h 6470468"/>
                    <a:gd name="connsiteX14" fmla="*/ 1077097 w 4458789"/>
                    <a:gd name="connsiteY14" fmla="*/ 3598772 h 6470468"/>
                    <a:gd name="connsiteX15" fmla="*/ 1139009 w 4458789"/>
                    <a:gd name="connsiteY15" fmla="*/ 3535272 h 6470468"/>
                    <a:gd name="connsiteX16" fmla="*/ 1196159 w 4458789"/>
                    <a:gd name="connsiteY16" fmla="*/ 3498759 h 6470468"/>
                    <a:gd name="connsiteX17" fmla="*/ 1237434 w 4458789"/>
                    <a:gd name="connsiteY17" fmla="*/ 3489234 h 6470468"/>
                    <a:gd name="connsiteX18" fmla="*/ 1267506 w 4458789"/>
                    <a:gd name="connsiteY18" fmla="*/ 3418432 h 6470468"/>
                    <a:gd name="connsiteX19" fmla="*/ 1326335 w 4458789"/>
                    <a:gd name="connsiteY19" fmla="*/ 3387634 h 6470468"/>
                    <a:gd name="connsiteX20" fmla="*/ 1385072 w 4458789"/>
                    <a:gd name="connsiteY20" fmla="*/ 3354297 h 6470468"/>
                    <a:gd name="connsiteX21" fmla="*/ 1491434 w 4458789"/>
                    <a:gd name="connsiteY21" fmla="*/ 3309847 h 6470468"/>
                    <a:gd name="connsiteX22" fmla="*/ 1567543 w 4458789"/>
                    <a:gd name="connsiteY22" fmla="*/ 3317965 h 6470468"/>
                    <a:gd name="connsiteX23" fmla="*/ 1610497 w 4458789"/>
                    <a:gd name="connsiteY23" fmla="*/ 3271747 h 6470468"/>
                    <a:gd name="connsiteX24" fmla="*/ 1631134 w 4458789"/>
                    <a:gd name="connsiteY24" fmla="*/ 3201897 h 6470468"/>
                    <a:gd name="connsiteX25" fmla="*/ 1564459 w 4458789"/>
                    <a:gd name="connsiteY25" fmla="*/ 3174909 h 6470468"/>
                    <a:gd name="connsiteX26" fmla="*/ 1543731 w 4458789"/>
                    <a:gd name="connsiteY26" fmla="*/ 3150960 h 6470468"/>
                    <a:gd name="connsiteX27" fmla="*/ 1427934 w 4458789"/>
                    <a:gd name="connsiteY27" fmla="*/ 3163797 h 6470468"/>
                    <a:gd name="connsiteX28" fmla="*/ 1364434 w 4458789"/>
                    <a:gd name="connsiteY28" fmla="*/ 3127284 h 6470468"/>
                    <a:gd name="connsiteX29" fmla="*/ 1350147 w 4458789"/>
                    <a:gd name="connsiteY29" fmla="*/ 3101884 h 6470468"/>
                    <a:gd name="connsiteX30" fmla="*/ 1289731 w 4458789"/>
                    <a:gd name="connsiteY30" fmla="*/ 3082154 h 6470468"/>
                    <a:gd name="connsiteX31" fmla="*/ 1189809 w 4458789"/>
                    <a:gd name="connsiteY31" fmla="*/ 3098709 h 6470468"/>
                    <a:gd name="connsiteX32" fmla="*/ 1164409 w 4458789"/>
                    <a:gd name="connsiteY32" fmla="*/ 3144747 h 6470468"/>
                    <a:gd name="connsiteX33" fmla="*/ 1108847 w 4458789"/>
                    <a:gd name="connsiteY33" fmla="*/ 3174909 h 6470468"/>
                    <a:gd name="connsiteX34" fmla="*/ 1075509 w 4458789"/>
                    <a:gd name="connsiteY34" fmla="*/ 3225709 h 6470468"/>
                    <a:gd name="connsiteX35" fmla="*/ 1007247 w 4458789"/>
                    <a:gd name="connsiteY35" fmla="*/ 3238409 h 6470468"/>
                    <a:gd name="connsiteX36" fmla="*/ 926782 w 4458789"/>
                    <a:gd name="connsiteY36" fmla="*/ 3181803 h 6470468"/>
                    <a:gd name="connsiteX37" fmla="*/ 942159 w 4458789"/>
                    <a:gd name="connsiteY37" fmla="*/ 3111409 h 6470468"/>
                    <a:gd name="connsiteX38" fmla="*/ 989784 w 4458789"/>
                    <a:gd name="connsiteY38" fmla="*/ 3078072 h 6470468"/>
                    <a:gd name="connsiteX39" fmla="*/ 941161 w 4458789"/>
                    <a:gd name="connsiteY39" fmla="*/ 2986994 h 6470468"/>
                    <a:gd name="connsiteX40" fmla="*/ 865959 w 4458789"/>
                    <a:gd name="connsiteY40" fmla="*/ 2989172 h 6470468"/>
                    <a:gd name="connsiteX41" fmla="*/ 743722 w 4458789"/>
                    <a:gd name="connsiteY41" fmla="*/ 2943134 h 6470468"/>
                    <a:gd name="connsiteX42" fmla="*/ 708797 w 4458789"/>
                    <a:gd name="connsiteY42" fmla="*/ 2852647 h 6470468"/>
                    <a:gd name="connsiteX43" fmla="*/ 750707 w 4458789"/>
                    <a:gd name="connsiteY43" fmla="*/ 2804160 h 6470468"/>
                    <a:gd name="connsiteX44" fmla="*/ 748484 w 4458789"/>
                    <a:gd name="connsiteY44" fmla="*/ 2738347 h 6470468"/>
                    <a:gd name="connsiteX45" fmla="*/ 788172 w 4458789"/>
                    <a:gd name="connsiteY45" fmla="*/ 2711359 h 6470468"/>
                    <a:gd name="connsiteX46" fmla="*/ 865959 w 4458789"/>
                    <a:gd name="connsiteY46" fmla="*/ 2771684 h 6470468"/>
                    <a:gd name="connsiteX47" fmla="*/ 892947 w 4458789"/>
                    <a:gd name="connsiteY47" fmla="*/ 2798672 h 6470468"/>
                    <a:gd name="connsiteX48" fmla="*/ 900884 w 4458789"/>
                    <a:gd name="connsiteY48" fmla="*/ 2743110 h 6470468"/>
                    <a:gd name="connsiteX49" fmla="*/ 937351 w 4458789"/>
                    <a:gd name="connsiteY49" fmla="*/ 2730546 h 6470468"/>
                    <a:gd name="connsiteX50" fmla="*/ 981847 w 4458789"/>
                    <a:gd name="connsiteY50" fmla="*/ 2730409 h 6470468"/>
                    <a:gd name="connsiteX51" fmla="*/ 1008834 w 4458789"/>
                    <a:gd name="connsiteY51" fmla="*/ 2698659 h 6470468"/>
                    <a:gd name="connsiteX52" fmla="*/ 1085034 w 4458789"/>
                    <a:gd name="connsiteY52" fmla="*/ 2592297 h 6470468"/>
                    <a:gd name="connsiteX53" fmla="*/ 1174841 w 4458789"/>
                    <a:gd name="connsiteY53" fmla="*/ 2532652 h 6470468"/>
                    <a:gd name="connsiteX54" fmla="*/ 1256484 w 4458789"/>
                    <a:gd name="connsiteY54" fmla="*/ 2501809 h 6470468"/>
                    <a:gd name="connsiteX55" fmla="*/ 1404122 w 4458789"/>
                    <a:gd name="connsiteY55" fmla="*/ 2358934 h 6470468"/>
                    <a:gd name="connsiteX56" fmla="*/ 1518512 w 4458789"/>
                    <a:gd name="connsiteY56" fmla="*/ 2368913 h 6470468"/>
                    <a:gd name="connsiteX57" fmla="*/ 1584598 w 4458789"/>
                    <a:gd name="connsiteY57" fmla="*/ 2464298 h 6470468"/>
                    <a:gd name="connsiteX58" fmla="*/ 1527947 w 4458789"/>
                    <a:gd name="connsiteY58" fmla="*/ 2535147 h 6470468"/>
                    <a:gd name="connsiteX59" fmla="*/ 1431109 w 4458789"/>
                    <a:gd name="connsiteY59" fmla="*/ 2627222 h 6470468"/>
                    <a:gd name="connsiteX60" fmla="*/ 1393372 w 4458789"/>
                    <a:gd name="connsiteY60" fmla="*/ 2647405 h 6470468"/>
                    <a:gd name="connsiteX61" fmla="*/ 1404983 w 4458789"/>
                    <a:gd name="connsiteY61" fmla="*/ 2708456 h 6470468"/>
                    <a:gd name="connsiteX62" fmla="*/ 1454922 w 4458789"/>
                    <a:gd name="connsiteY62" fmla="*/ 2736759 h 6470468"/>
                    <a:gd name="connsiteX63" fmla="*/ 1448572 w 4458789"/>
                    <a:gd name="connsiteY63" fmla="*/ 2774859 h 6470468"/>
                    <a:gd name="connsiteX64" fmla="*/ 1357675 w 4458789"/>
                    <a:gd name="connsiteY64" fmla="*/ 2829515 h 6470468"/>
                    <a:gd name="connsiteX65" fmla="*/ 1394597 w 4458789"/>
                    <a:gd name="connsiteY65" fmla="*/ 2863759 h 6470468"/>
                    <a:gd name="connsiteX66" fmla="*/ 1550172 w 4458789"/>
                    <a:gd name="connsiteY66" fmla="*/ 2790734 h 6470468"/>
                    <a:gd name="connsiteX67" fmla="*/ 1586684 w 4458789"/>
                    <a:gd name="connsiteY67" fmla="*/ 2733584 h 6470468"/>
                    <a:gd name="connsiteX68" fmla="*/ 1651772 w 4458789"/>
                    <a:gd name="connsiteY68" fmla="*/ 2703422 h 6470468"/>
                    <a:gd name="connsiteX69" fmla="*/ 1708922 w 4458789"/>
                    <a:gd name="connsiteY69" fmla="*/ 2666909 h 6470468"/>
                    <a:gd name="connsiteX70" fmla="*/ 1810522 w 4458789"/>
                    <a:gd name="connsiteY70" fmla="*/ 2636747 h 6470468"/>
                    <a:gd name="connsiteX71" fmla="*/ 1908947 w 4458789"/>
                    <a:gd name="connsiteY71" fmla="*/ 2627222 h 6470468"/>
                    <a:gd name="connsiteX72" fmla="*/ 1952218 w 4458789"/>
                    <a:gd name="connsiteY72" fmla="*/ 2602275 h 6470468"/>
                    <a:gd name="connsiteX73" fmla="*/ 2020072 w 4458789"/>
                    <a:gd name="connsiteY73" fmla="*/ 2662147 h 6470468"/>
                    <a:gd name="connsiteX74" fmla="*/ 2089922 w 4458789"/>
                    <a:gd name="connsiteY74" fmla="*/ 2678022 h 6470468"/>
                    <a:gd name="connsiteX75" fmla="*/ 2164579 w 4458789"/>
                    <a:gd name="connsiteY75" fmla="*/ 2690902 h 6470468"/>
                    <a:gd name="connsiteX76" fmla="*/ 2115322 w 4458789"/>
                    <a:gd name="connsiteY76" fmla="*/ 2820897 h 6470468"/>
                    <a:gd name="connsiteX77" fmla="*/ 2011680 w 4458789"/>
                    <a:gd name="connsiteY77" fmla="*/ 2934788 h 6470468"/>
                    <a:gd name="connsiteX78" fmla="*/ 2194560 w 4458789"/>
                    <a:gd name="connsiteY78" fmla="*/ 3082834 h 6470468"/>
                    <a:gd name="connsiteX79" fmla="*/ 2394858 w 4458789"/>
                    <a:gd name="connsiteY79" fmla="*/ 3117668 h 6470468"/>
                    <a:gd name="connsiteX80" fmla="*/ 2377440 w 4458789"/>
                    <a:gd name="connsiteY80" fmla="*/ 3335383 h 6470468"/>
                    <a:gd name="connsiteX81" fmla="*/ 2377440 w 4458789"/>
                    <a:gd name="connsiteY81" fmla="*/ 3335383 h 6470468"/>
                    <a:gd name="connsiteX82" fmla="*/ 2333898 w 4458789"/>
                    <a:gd name="connsiteY82" fmla="*/ 3640183 h 6470468"/>
                    <a:gd name="connsiteX83" fmla="*/ 2290355 w 4458789"/>
                    <a:gd name="connsiteY83" fmla="*/ 3875314 h 6470468"/>
                    <a:gd name="connsiteX84" fmla="*/ 2595155 w 4458789"/>
                    <a:gd name="connsiteY84" fmla="*/ 3857897 h 6470468"/>
                    <a:gd name="connsiteX85" fmla="*/ 2891246 w 4458789"/>
                    <a:gd name="connsiteY85" fmla="*/ 3744685 h 6470468"/>
                    <a:gd name="connsiteX86" fmla="*/ 2891155 w 4458789"/>
                    <a:gd name="connsiteY86" fmla="*/ 3215186 h 6470468"/>
                    <a:gd name="connsiteX87" fmla="*/ 2772547 w 4458789"/>
                    <a:gd name="connsiteY87" fmla="*/ 3039972 h 6470468"/>
                    <a:gd name="connsiteX88" fmla="*/ 2704284 w 4458789"/>
                    <a:gd name="connsiteY88" fmla="*/ 2897097 h 6470468"/>
                    <a:gd name="connsiteX89" fmla="*/ 2508069 w 4458789"/>
                    <a:gd name="connsiteY89" fmla="*/ 2717074 h 6470468"/>
                    <a:gd name="connsiteX90" fmla="*/ 2638698 w 4458789"/>
                    <a:gd name="connsiteY90" fmla="*/ 2577737 h 6470468"/>
                    <a:gd name="connsiteX91" fmla="*/ 2978332 w 4458789"/>
                    <a:gd name="connsiteY91" fmla="*/ 2333897 h 6470468"/>
                    <a:gd name="connsiteX92" fmla="*/ 2987040 w 4458789"/>
                    <a:gd name="connsiteY92" fmla="*/ 2159725 h 6470468"/>
                    <a:gd name="connsiteX93" fmla="*/ 3344092 w 4458789"/>
                    <a:gd name="connsiteY93" fmla="*/ 1672045 h 6470468"/>
                    <a:gd name="connsiteX94" fmla="*/ 3544389 w 4458789"/>
                    <a:gd name="connsiteY94" fmla="*/ 1863634 h 6470468"/>
                    <a:gd name="connsiteX95" fmla="*/ 3962400 w 4458789"/>
                    <a:gd name="connsiteY95" fmla="*/ 1419497 h 6470468"/>
                    <a:gd name="connsiteX96" fmla="*/ 4458789 w 4458789"/>
                    <a:gd name="connsiteY96" fmla="*/ 374468 h 6470468"/>
                    <a:gd name="connsiteX97" fmla="*/ 4415246 w 4458789"/>
                    <a:gd name="connsiteY97" fmla="*/ 0 h 6470468"/>
                    <a:gd name="connsiteX98" fmla="*/ 17418 w 4458789"/>
                    <a:gd name="connsiteY98" fmla="*/ 17417 h 6470468"/>
                    <a:gd name="connsiteX99" fmla="*/ 0 w 4458789"/>
                    <a:gd name="connsiteY99"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262834 w 4458789"/>
                    <a:gd name="connsiteY6" fmla="*/ 4309972 h 6470468"/>
                    <a:gd name="connsiteX7" fmla="*/ 1202509 w 4458789"/>
                    <a:gd name="connsiteY7" fmla="*/ 4102009 h 6470468"/>
                    <a:gd name="connsiteX8" fmla="*/ 1143772 w 4458789"/>
                    <a:gd name="connsiteY8" fmla="*/ 3930559 h 6470468"/>
                    <a:gd name="connsiteX9" fmla="*/ 1012644 w 4458789"/>
                    <a:gd name="connsiteY9" fmla="*/ 3831363 h 6470468"/>
                    <a:gd name="connsiteX10" fmla="*/ 946922 w 4458789"/>
                    <a:gd name="connsiteY10" fmla="*/ 3773397 h 6470468"/>
                    <a:gd name="connsiteX11" fmla="*/ 946922 w 4458789"/>
                    <a:gd name="connsiteY11" fmla="*/ 3717834 h 6470468"/>
                    <a:gd name="connsiteX12" fmla="*/ 980259 w 4458789"/>
                    <a:gd name="connsiteY12" fmla="*/ 3711484 h 6470468"/>
                    <a:gd name="connsiteX13" fmla="*/ 1038997 w 4458789"/>
                    <a:gd name="connsiteY13" fmla="*/ 3609884 h 6470468"/>
                    <a:gd name="connsiteX14" fmla="*/ 1077097 w 4458789"/>
                    <a:gd name="connsiteY14" fmla="*/ 3598772 h 6470468"/>
                    <a:gd name="connsiteX15" fmla="*/ 1139009 w 4458789"/>
                    <a:gd name="connsiteY15" fmla="*/ 3535272 h 6470468"/>
                    <a:gd name="connsiteX16" fmla="*/ 1196159 w 4458789"/>
                    <a:gd name="connsiteY16" fmla="*/ 3498759 h 6470468"/>
                    <a:gd name="connsiteX17" fmla="*/ 1237434 w 4458789"/>
                    <a:gd name="connsiteY17" fmla="*/ 3489234 h 6470468"/>
                    <a:gd name="connsiteX18" fmla="*/ 1267506 w 4458789"/>
                    <a:gd name="connsiteY18" fmla="*/ 3418432 h 6470468"/>
                    <a:gd name="connsiteX19" fmla="*/ 1326335 w 4458789"/>
                    <a:gd name="connsiteY19" fmla="*/ 3387634 h 6470468"/>
                    <a:gd name="connsiteX20" fmla="*/ 1385072 w 4458789"/>
                    <a:gd name="connsiteY20" fmla="*/ 3354297 h 6470468"/>
                    <a:gd name="connsiteX21" fmla="*/ 1491434 w 4458789"/>
                    <a:gd name="connsiteY21" fmla="*/ 3309847 h 6470468"/>
                    <a:gd name="connsiteX22" fmla="*/ 1567543 w 4458789"/>
                    <a:gd name="connsiteY22" fmla="*/ 3317965 h 6470468"/>
                    <a:gd name="connsiteX23" fmla="*/ 1610497 w 4458789"/>
                    <a:gd name="connsiteY23" fmla="*/ 3271747 h 6470468"/>
                    <a:gd name="connsiteX24" fmla="*/ 1631134 w 4458789"/>
                    <a:gd name="connsiteY24" fmla="*/ 3201897 h 6470468"/>
                    <a:gd name="connsiteX25" fmla="*/ 1564459 w 4458789"/>
                    <a:gd name="connsiteY25" fmla="*/ 3174909 h 6470468"/>
                    <a:gd name="connsiteX26" fmla="*/ 1543731 w 4458789"/>
                    <a:gd name="connsiteY26" fmla="*/ 3150960 h 6470468"/>
                    <a:gd name="connsiteX27" fmla="*/ 1427934 w 4458789"/>
                    <a:gd name="connsiteY27" fmla="*/ 3163797 h 6470468"/>
                    <a:gd name="connsiteX28" fmla="*/ 1364434 w 4458789"/>
                    <a:gd name="connsiteY28" fmla="*/ 3127284 h 6470468"/>
                    <a:gd name="connsiteX29" fmla="*/ 1350147 w 4458789"/>
                    <a:gd name="connsiteY29" fmla="*/ 3101884 h 6470468"/>
                    <a:gd name="connsiteX30" fmla="*/ 1289731 w 4458789"/>
                    <a:gd name="connsiteY30" fmla="*/ 3082154 h 6470468"/>
                    <a:gd name="connsiteX31" fmla="*/ 1189809 w 4458789"/>
                    <a:gd name="connsiteY31" fmla="*/ 3098709 h 6470468"/>
                    <a:gd name="connsiteX32" fmla="*/ 1164409 w 4458789"/>
                    <a:gd name="connsiteY32" fmla="*/ 3144747 h 6470468"/>
                    <a:gd name="connsiteX33" fmla="*/ 1108847 w 4458789"/>
                    <a:gd name="connsiteY33" fmla="*/ 3174909 h 6470468"/>
                    <a:gd name="connsiteX34" fmla="*/ 1075509 w 4458789"/>
                    <a:gd name="connsiteY34" fmla="*/ 3225709 h 6470468"/>
                    <a:gd name="connsiteX35" fmla="*/ 1007247 w 4458789"/>
                    <a:gd name="connsiteY35" fmla="*/ 3238409 h 6470468"/>
                    <a:gd name="connsiteX36" fmla="*/ 926782 w 4458789"/>
                    <a:gd name="connsiteY36" fmla="*/ 3181803 h 6470468"/>
                    <a:gd name="connsiteX37" fmla="*/ 942159 w 4458789"/>
                    <a:gd name="connsiteY37" fmla="*/ 3111409 h 6470468"/>
                    <a:gd name="connsiteX38" fmla="*/ 989784 w 4458789"/>
                    <a:gd name="connsiteY38" fmla="*/ 3078072 h 6470468"/>
                    <a:gd name="connsiteX39" fmla="*/ 941161 w 4458789"/>
                    <a:gd name="connsiteY39" fmla="*/ 2986994 h 6470468"/>
                    <a:gd name="connsiteX40" fmla="*/ 865959 w 4458789"/>
                    <a:gd name="connsiteY40" fmla="*/ 2989172 h 6470468"/>
                    <a:gd name="connsiteX41" fmla="*/ 743722 w 4458789"/>
                    <a:gd name="connsiteY41" fmla="*/ 2943134 h 6470468"/>
                    <a:gd name="connsiteX42" fmla="*/ 708797 w 4458789"/>
                    <a:gd name="connsiteY42" fmla="*/ 2852647 h 6470468"/>
                    <a:gd name="connsiteX43" fmla="*/ 750707 w 4458789"/>
                    <a:gd name="connsiteY43" fmla="*/ 2804160 h 6470468"/>
                    <a:gd name="connsiteX44" fmla="*/ 748484 w 4458789"/>
                    <a:gd name="connsiteY44" fmla="*/ 2738347 h 6470468"/>
                    <a:gd name="connsiteX45" fmla="*/ 788172 w 4458789"/>
                    <a:gd name="connsiteY45" fmla="*/ 2711359 h 6470468"/>
                    <a:gd name="connsiteX46" fmla="*/ 865959 w 4458789"/>
                    <a:gd name="connsiteY46" fmla="*/ 2771684 h 6470468"/>
                    <a:gd name="connsiteX47" fmla="*/ 892947 w 4458789"/>
                    <a:gd name="connsiteY47" fmla="*/ 2798672 h 6470468"/>
                    <a:gd name="connsiteX48" fmla="*/ 900884 w 4458789"/>
                    <a:gd name="connsiteY48" fmla="*/ 2743110 h 6470468"/>
                    <a:gd name="connsiteX49" fmla="*/ 937351 w 4458789"/>
                    <a:gd name="connsiteY49" fmla="*/ 2730546 h 6470468"/>
                    <a:gd name="connsiteX50" fmla="*/ 981847 w 4458789"/>
                    <a:gd name="connsiteY50" fmla="*/ 2730409 h 6470468"/>
                    <a:gd name="connsiteX51" fmla="*/ 1008834 w 4458789"/>
                    <a:gd name="connsiteY51" fmla="*/ 2698659 h 6470468"/>
                    <a:gd name="connsiteX52" fmla="*/ 1085034 w 4458789"/>
                    <a:gd name="connsiteY52" fmla="*/ 2592297 h 6470468"/>
                    <a:gd name="connsiteX53" fmla="*/ 1174841 w 4458789"/>
                    <a:gd name="connsiteY53" fmla="*/ 2532652 h 6470468"/>
                    <a:gd name="connsiteX54" fmla="*/ 1256484 w 4458789"/>
                    <a:gd name="connsiteY54" fmla="*/ 2501809 h 6470468"/>
                    <a:gd name="connsiteX55" fmla="*/ 1404122 w 4458789"/>
                    <a:gd name="connsiteY55" fmla="*/ 2358934 h 6470468"/>
                    <a:gd name="connsiteX56" fmla="*/ 1518512 w 4458789"/>
                    <a:gd name="connsiteY56" fmla="*/ 2368913 h 6470468"/>
                    <a:gd name="connsiteX57" fmla="*/ 1584598 w 4458789"/>
                    <a:gd name="connsiteY57" fmla="*/ 2464298 h 6470468"/>
                    <a:gd name="connsiteX58" fmla="*/ 1527947 w 4458789"/>
                    <a:gd name="connsiteY58" fmla="*/ 2535147 h 6470468"/>
                    <a:gd name="connsiteX59" fmla="*/ 1431109 w 4458789"/>
                    <a:gd name="connsiteY59" fmla="*/ 2627222 h 6470468"/>
                    <a:gd name="connsiteX60" fmla="*/ 1393372 w 4458789"/>
                    <a:gd name="connsiteY60" fmla="*/ 2647405 h 6470468"/>
                    <a:gd name="connsiteX61" fmla="*/ 1404983 w 4458789"/>
                    <a:gd name="connsiteY61" fmla="*/ 2708456 h 6470468"/>
                    <a:gd name="connsiteX62" fmla="*/ 1454922 w 4458789"/>
                    <a:gd name="connsiteY62" fmla="*/ 2736759 h 6470468"/>
                    <a:gd name="connsiteX63" fmla="*/ 1448572 w 4458789"/>
                    <a:gd name="connsiteY63" fmla="*/ 2774859 h 6470468"/>
                    <a:gd name="connsiteX64" fmla="*/ 1357675 w 4458789"/>
                    <a:gd name="connsiteY64" fmla="*/ 2829515 h 6470468"/>
                    <a:gd name="connsiteX65" fmla="*/ 1394597 w 4458789"/>
                    <a:gd name="connsiteY65" fmla="*/ 2863759 h 6470468"/>
                    <a:gd name="connsiteX66" fmla="*/ 1550172 w 4458789"/>
                    <a:gd name="connsiteY66" fmla="*/ 2790734 h 6470468"/>
                    <a:gd name="connsiteX67" fmla="*/ 1586684 w 4458789"/>
                    <a:gd name="connsiteY67" fmla="*/ 2733584 h 6470468"/>
                    <a:gd name="connsiteX68" fmla="*/ 1651772 w 4458789"/>
                    <a:gd name="connsiteY68" fmla="*/ 2703422 h 6470468"/>
                    <a:gd name="connsiteX69" fmla="*/ 1708922 w 4458789"/>
                    <a:gd name="connsiteY69" fmla="*/ 2666909 h 6470468"/>
                    <a:gd name="connsiteX70" fmla="*/ 1810522 w 4458789"/>
                    <a:gd name="connsiteY70" fmla="*/ 2636747 h 6470468"/>
                    <a:gd name="connsiteX71" fmla="*/ 1908947 w 4458789"/>
                    <a:gd name="connsiteY71" fmla="*/ 2627222 h 6470468"/>
                    <a:gd name="connsiteX72" fmla="*/ 1952218 w 4458789"/>
                    <a:gd name="connsiteY72" fmla="*/ 2602275 h 6470468"/>
                    <a:gd name="connsiteX73" fmla="*/ 2020072 w 4458789"/>
                    <a:gd name="connsiteY73" fmla="*/ 2662147 h 6470468"/>
                    <a:gd name="connsiteX74" fmla="*/ 2089922 w 4458789"/>
                    <a:gd name="connsiteY74" fmla="*/ 2678022 h 6470468"/>
                    <a:gd name="connsiteX75" fmla="*/ 2164579 w 4458789"/>
                    <a:gd name="connsiteY75" fmla="*/ 2690902 h 6470468"/>
                    <a:gd name="connsiteX76" fmla="*/ 2115322 w 4458789"/>
                    <a:gd name="connsiteY76" fmla="*/ 2820897 h 6470468"/>
                    <a:gd name="connsiteX77" fmla="*/ 2011680 w 4458789"/>
                    <a:gd name="connsiteY77" fmla="*/ 2934788 h 6470468"/>
                    <a:gd name="connsiteX78" fmla="*/ 2194560 w 4458789"/>
                    <a:gd name="connsiteY78" fmla="*/ 3082834 h 6470468"/>
                    <a:gd name="connsiteX79" fmla="*/ 2394858 w 4458789"/>
                    <a:gd name="connsiteY79" fmla="*/ 3117668 h 6470468"/>
                    <a:gd name="connsiteX80" fmla="*/ 2377440 w 4458789"/>
                    <a:gd name="connsiteY80" fmla="*/ 3335383 h 6470468"/>
                    <a:gd name="connsiteX81" fmla="*/ 2377440 w 4458789"/>
                    <a:gd name="connsiteY81" fmla="*/ 3335383 h 6470468"/>
                    <a:gd name="connsiteX82" fmla="*/ 2333898 w 4458789"/>
                    <a:gd name="connsiteY82" fmla="*/ 3640183 h 6470468"/>
                    <a:gd name="connsiteX83" fmla="*/ 2290355 w 4458789"/>
                    <a:gd name="connsiteY83" fmla="*/ 3875314 h 6470468"/>
                    <a:gd name="connsiteX84" fmla="*/ 2595155 w 4458789"/>
                    <a:gd name="connsiteY84" fmla="*/ 3857897 h 6470468"/>
                    <a:gd name="connsiteX85" fmla="*/ 2891246 w 4458789"/>
                    <a:gd name="connsiteY85" fmla="*/ 3744685 h 6470468"/>
                    <a:gd name="connsiteX86" fmla="*/ 2891155 w 4458789"/>
                    <a:gd name="connsiteY86" fmla="*/ 3215186 h 6470468"/>
                    <a:gd name="connsiteX87" fmla="*/ 2772547 w 4458789"/>
                    <a:gd name="connsiteY87" fmla="*/ 3039972 h 6470468"/>
                    <a:gd name="connsiteX88" fmla="*/ 2704284 w 4458789"/>
                    <a:gd name="connsiteY88" fmla="*/ 2897097 h 6470468"/>
                    <a:gd name="connsiteX89" fmla="*/ 2508069 w 4458789"/>
                    <a:gd name="connsiteY89" fmla="*/ 2717074 h 6470468"/>
                    <a:gd name="connsiteX90" fmla="*/ 2638698 w 4458789"/>
                    <a:gd name="connsiteY90" fmla="*/ 2577737 h 6470468"/>
                    <a:gd name="connsiteX91" fmla="*/ 2978332 w 4458789"/>
                    <a:gd name="connsiteY91" fmla="*/ 2333897 h 6470468"/>
                    <a:gd name="connsiteX92" fmla="*/ 2987040 w 4458789"/>
                    <a:gd name="connsiteY92" fmla="*/ 2159725 h 6470468"/>
                    <a:gd name="connsiteX93" fmla="*/ 3344092 w 4458789"/>
                    <a:gd name="connsiteY93" fmla="*/ 1672045 h 6470468"/>
                    <a:gd name="connsiteX94" fmla="*/ 3544389 w 4458789"/>
                    <a:gd name="connsiteY94" fmla="*/ 1863634 h 6470468"/>
                    <a:gd name="connsiteX95" fmla="*/ 3962400 w 4458789"/>
                    <a:gd name="connsiteY95" fmla="*/ 1419497 h 6470468"/>
                    <a:gd name="connsiteX96" fmla="*/ 4458789 w 4458789"/>
                    <a:gd name="connsiteY96" fmla="*/ 374468 h 6470468"/>
                    <a:gd name="connsiteX97" fmla="*/ 4415246 w 4458789"/>
                    <a:gd name="connsiteY97" fmla="*/ 0 h 6470468"/>
                    <a:gd name="connsiteX98" fmla="*/ 17418 w 4458789"/>
                    <a:gd name="connsiteY98" fmla="*/ 17417 h 6470468"/>
                    <a:gd name="connsiteX99" fmla="*/ 0 w 4458789"/>
                    <a:gd name="connsiteY99"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362847 w 4458789"/>
                    <a:gd name="connsiteY6" fmla="*/ 4400459 h 6470468"/>
                    <a:gd name="connsiteX7" fmla="*/ 1262834 w 4458789"/>
                    <a:gd name="connsiteY7" fmla="*/ 4309972 h 6470468"/>
                    <a:gd name="connsiteX8" fmla="*/ 1202509 w 4458789"/>
                    <a:gd name="connsiteY8" fmla="*/ 4102009 h 6470468"/>
                    <a:gd name="connsiteX9" fmla="*/ 1143772 w 4458789"/>
                    <a:gd name="connsiteY9" fmla="*/ 3930559 h 6470468"/>
                    <a:gd name="connsiteX10" fmla="*/ 1012644 w 4458789"/>
                    <a:gd name="connsiteY10" fmla="*/ 3831363 h 6470468"/>
                    <a:gd name="connsiteX11" fmla="*/ 946922 w 4458789"/>
                    <a:gd name="connsiteY11" fmla="*/ 3773397 h 6470468"/>
                    <a:gd name="connsiteX12" fmla="*/ 946922 w 4458789"/>
                    <a:gd name="connsiteY12" fmla="*/ 3717834 h 6470468"/>
                    <a:gd name="connsiteX13" fmla="*/ 980259 w 4458789"/>
                    <a:gd name="connsiteY13" fmla="*/ 3711484 h 6470468"/>
                    <a:gd name="connsiteX14" fmla="*/ 1038997 w 4458789"/>
                    <a:gd name="connsiteY14" fmla="*/ 3609884 h 6470468"/>
                    <a:gd name="connsiteX15" fmla="*/ 1077097 w 4458789"/>
                    <a:gd name="connsiteY15" fmla="*/ 3598772 h 6470468"/>
                    <a:gd name="connsiteX16" fmla="*/ 1139009 w 4458789"/>
                    <a:gd name="connsiteY16" fmla="*/ 3535272 h 6470468"/>
                    <a:gd name="connsiteX17" fmla="*/ 1196159 w 4458789"/>
                    <a:gd name="connsiteY17" fmla="*/ 3498759 h 6470468"/>
                    <a:gd name="connsiteX18" fmla="*/ 1237434 w 4458789"/>
                    <a:gd name="connsiteY18" fmla="*/ 3489234 h 6470468"/>
                    <a:gd name="connsiteX19" fmla="*/ 1267506 w 4458789"/>
                    <a:gd name="connsiteY19" fmla="*/ 3418432 h 6470468"/>
                    <a:gd name="connsiteX20" fmla="*/ 1326335 w 4458789"/>
                    <a:gd name="connsiteY20" fmla="*/ 3387634 h 6470468"/>
                    <a:gd name="connsiteX21" fmla="*/ 1385072 w 4458789"/>
                    <a:gd name="connsiteY21" fmla="*/ 3354297 h 6470468"/>
                    <a:gd name="connsiteX22" fmla="*/ 1491434 w 4458789"/>
                    <a:gd name="connsiteY22" fmla="*/ 3309847 h 6470468"/>
                    <a:gd name="connsiteX23" fmla="*/ 1567543 w 4458789"/>
                    <a:gd name="connsiteY23" fmla="*/ 3317965 h 6470468"/>
                    <a:gd name="connsiteX24" fmla="*/ 1610497 w 4458789"/>
                    <a:gd name="connsiteY24" fmla="*/ 3271747 h 6470468"/>
                    <a:gd name="connsiteX25" fmla="*/ 1631134 w 4458789"/>
                    <a:gd name="connsiteY25" fmla="*/ 3201897 h 6470468"/>
                    <a:gd name="connsiteX26" fmla="*/ 1564459 w 4458789"/>
                    <a:gd name="connsiteY26" fmla="*/ 3174909 h 6470468"/>
                    <a:gd name="connsiteX27" fmla="*/ 1543731 w 4458789"/>
                    <a:gd name="connsiteY27" fmla="*/ 3150960 h 6470468"/>
                    <a:gd name="connsiteX28" fmla="*/ 1427934 w 4458789"/>
                    <a:gd name="connsiteY28" fmla="*/ 3163797 h 6470468"/>
                    <a:gd name="connsiteX29" fmla="*/ 1364434 w 4458789"/>
                    <a:gd name="connsiteY29" fmla="*/ 3127284 h 6470468"/>
                    <a:gd name="connsiteX30" fmla="*/ 1350147 w 4458789"/>
                    <a:gd name="connsiteY30" fmla="*/ 3101884 h 6470468"/>
                    <a:gd name="connsiteX31" fmla="*/ 1289731 w 4458789"/>
                    <a:gd name="connsiteY31" fmla="*/ 3082154 h 6470468"/>
                    <a:gd name="connsiteX32" fmla="*/ 1189809 w 4458789"/>
                    <a:gd name="connsiteY32" fmla="*/ 3098709 h 6470468"/>
                    <a:gd name="connsiteX33" fmla="*/ 1164409 w 4458789"/>
                    <a:gd name="connsiteY33" fmla="*/ 3144747 h 6470468"/>
                    <a:gd name="connsiteX34" fmla="*/ 1108847 w 4458789"/>
                    <a:gd name="connsiteY34" fmla="*/ 3174909 h 6470468"/>
                    <a:gd name="connsiteX35" fmla="*/ 1075509 w 4458789"/>
                    <a:gd name="connsiteY35" fmla="*/ 3225709 h 6470468"/>
                    <a:gd name="connsiteX36" fmla="*/ 1007247 w 4458789"/>
                    <a:gd name="connsiteY36" fmla="*/ 3238409 h 6470468"/>
                    <a:gd name="connsiteX37" fmla="*/ 926782 w 4458789"/>
                    <a:gd name="connsiteY37" fmla="*/ 3181803 h 6470468"/>
                    <a:gd name="connsiteX38" fmla="*/ 942159 w 4458789"/>
                    <a:gd name="connsiteY38" fmla="*/ 3111409 h 6470468"/>
                    <a:gd name="connsiteX39" fmla="*/ 989784 w 4458789"/>
                    <a:gd name="connsiteY39" fmla="*/ 3078072 h 6470468"/>
                    <a:gd name="connsiteX40" fmla="*/ 941161 w 4458789"/>
                    <a:gd name="connsiteY40" fmla="*/ 2986994 h 6470468"/>
                    <a:gd name="connsiteX41" fmla="*/ 865959 w 4458789"/>
                    <a:gd name="connsiteY41" fmla="*/ 2989172 h 6470468"/>
                    <a:gd name="connsiteX42" fmla="*/ 743722 w 4458789"/>
                    <a:gd name="connsiteY42" fmla="*/ 2943134 h 6470468"/>
                    <a:gd name="connsiteX43" fmla="*/ 708797 w 4458789"/>
                    <a:gd name="connsiteY43" fmla="*/ 2852647 h 6470468"/>
                    <a:gd name="connsiteX44" fmla="*/ 750707 w 4458789"/>
                    <a:gd name="connsiteY44" fmla="*/ 2804160 h 6470468"/>
                    <a:gd name="connsiteX45" fmla="*/ 748484 w 4458789"/>
                    <a:gd name="connsiteY45" fmla="*/ 2738347 h 6470468"/>
                    <a:gd name="connsiteX46" fmla="*/ 788172 w 4458789"/>
                    <a:gd name="connsiteY46" fmla="*/ 2711359 h 6470468"/>
                    <a:gd name="connsiteX47" fmla="*/ 865959 w 4458789"/>
                    <a:gd name="connsiteY47" fmla="*/ 2771684 h 6470468"/>
                    <a:gd name="connsiteX48" fmla="*/ 892947 w 4458789"/>
                    <a:gd name="connsiteY48" fmla="*/ 2798672 h 6470468"/>
                    <a:gd name="connsiteX49" fmla="*/ 900884 w 4458789"/>
                    <a:gd name="connsiteY49" fmla="*/ 2743110 h 6470468"/>
                    <a:gd name="connsiteX50" fmla="*/ 937351 w 4458789"/>
                    <a:gd name="connsiteY50" fmla="*/ 2730546 h 6470468"/>
                    <a:gd name="connsiteX51" fmla="*/ 981847 w 4458789"/>
                    <a:gd name="connsiteY51" fmla="*/ 2730409 h 6470468"/>
                    <a:gd name="connsiteX52" fmla="*/ 1008834 w 4458789"/>
                    <a:gd name="connsiteY52" fmla="*/ 2698659 h 6470468"/>
                    <a:gd name="connsiteX53" fmla="*/ 1085034 w 4458789"/>
                    <a:gd name="connsiteY53" fmla="*/ 2592297 h 6470468"/>
                    <a:gd name="connsiteX54" fmla="*/ 1174841 w 4458789"/>
                    <a:gd name="connsiteY54" fmla="*/ 2532652 h 6470468"/>
                    <a:gd name="connsiteX55" fmla="*/ 1256484 w 4458789"/>
                    <a:gd name="connsiteY55" fmla="*/ 2501809 h 6470468"/>
                    <a:gd name="connsiteX56" fmla="*/ 1404122 w 4458789"/>
                    <a:gd name="connsiteY56" fmla="*/ 2358934 h 6470468"/>
                    <a:gd name="connsiteX57" fmla="*/ 1518512 w 4458789"/>
                    <a:gd name="connsiteY57" fmla="*/ 2368913 h 6470468"/>
                    <a:gd name="connsiteX58" fmla="*/ 1584598 w 4458789"/>
                    <a:gd name="connsiteY58" fmla="*/ 2464298 h 6470468"/>
                    <a:gd name="connsiteX59" fmla="*/ 1527947 w 4458789"/>
                    <a:gd name="connsiteY59" fmla="*/ 2535147 h 6470468"/>
                    <a:gd name="connsiteX60" fmla="*/ 1431109 w 4458789"/>
                    <a:gd name="connsiteY60" fmla="*/ 2627222 h 6470468"/>
                    <a:gd name="connsiteX61" fmla="*/ 1393372 w 4458789"/>
                    <a:gd name="connsiteY61" fmla="*/ 2647405 h 6470468"/>
                    <a:gd name="connsiteX62" fmla="*/ 1404983 w 4458789"/>
                    <a:gd name="connsiteY62" fmla="*/ 2708456 h 6470468"/>
                    <a:gd name="connsiteX63" fmla="*/ 1454922 w 4458789"/>
                    <a:gd name="connsiteY63" fmla="*/ 2736759 h 6470468"/>
                    <a:gd name="connsiteX64" fmla="*/ 1448572 w 4458789"/>
                    <a:gd name="connsiteY64" fmla="*/ 2774859 h 6470468"/>
                    <a:gd name="connsiteX65" fmla="*/ 1357675 w 4458789"/>
                    <a:gd name="connsiteY65" fmla="*/ 2829515 h 6470468"/>
                    <a:gd name="connsiteX66" fmla="*/ 1394597 w 4458789"/>
                    <a:gd name="connsiteY66" fmla="*/ 2863759 h 6470468"/>
                    <a:gd name="connsiteX67" fmla="*/ 1550172 w 4458789"/>
                    <a:gd name="connsiteY67" fmla="*/ 2790734 h 6470468"/>
                    <a:gd name="connsiteX68" fmla="*/ 1586684 w 4458789"/>
                    <a:gd name="connsiteY68" fmla="*/ 2733584 h 6470468"/>
                    <a:gd name="connsiteX69" fmla="*/ 1651772 w 4458789"/>
                    <a:gd name="connsiteY69" fmla="*/ 2703422 h 6470468"/>
                    <a:gd name="connsiteX70" fmla="*/ 1708922 w 4458789"/>
                    <a:gd name="connsiteY70" fmla="*/ 2666909 h 6470468"/>
                    <a:gd name="connsiteX71" fmla="*/ 1810522 w 4458789"/>
                    <a:gd name="connsiteY71" fmla="*/ 2636747 h 6470468"/>
                    <a:gd name="connsiteX72" fmla="*/ 1908947 w 4458789"/>
                    <a:gd name="connsiteY72" fmla="*/ 2627222 h 6470468"/>
                    <a:gd name="connsiteX73" fmla="*/ 1952218 w 4458789"/>
                    <a:gd name="connsiteY73" fmla="*/ 2602275 h 6470468"/>
                    <a:gd name="connsiteX74" fmla="*/ 2020072 w 4458789"/>
                    <a:gd name="connsiteY74" fmla="*/ 2662147 h 6470468"/>
                    <a:gd name="connsiteX75" fmla="*/ 2089922 w 4458789"/>
                    <a:gd name="connsiteY75" fmla="*/ 2678022 h 6470468"/>
                    <a:gd name="connsiteX76" fmla="*/ 2164579 w 4458789"/>
                    <a:gd name="connsiteY76" fmla="*/ 2690902 h 6470468"/>
                    <a:gd name="connsiteX77" fmla="*/ 2115322 w 4458789"/>
                    <a:gd name="connsiteY77" fmla="*/ 2820897 h 6470468"/>
                    <a:gd name="connsiteX78" fmla="*/ 2011680 w 4458789"/>
                    <a:gd name="connsiteY78" fmla="*/ 2934788 h 6470468"/>
                    <a:gd name="connsiteX79" fmla="*/ 2194560 w 4458789"/>
                    <a:gd name="connsiteY79" fmla="*/ 3082834 h 6470468"/>
                    <a:gd name="connsiteX80" fmla="*/ 2394858 w 4458789"/>
                    <a:gd name="connsiteY80" fmla="*/ 3117668 h 6470468"/>
                    <a:gd name="connsiteX81" fmla="*/ 2377440 w 4458789"/>
                    <a:gd name="connsiteY81" fmla="*/ 3335383 h 6470468"/>
                    <a:gd name="connsiteX82" fmla="*/ 2377440 w 4458789"/>
                    <a:gd name="connsiteY82" fmla="*/ 3335383 h 6470468"/>
                    <a:gd name="connsiteX83" fmla="*/ 2333898 w 4458789"/>
                    <a:gd name="connsiteY83" fmla="*/ 3640183 h 6470468"/>
                    <a:gd name="connsiteX84" fmla="*/ 2290355 w 4458789"/>
                    <a:gd name="connsiteY84" fmla="*/ 3875314 h 6470468"/>
                    <a:gd name="connsiteX85" fmla="*/ 2595155 w 4458789"/>
                    <a:gd name="connsiteY85" fmla="*/ 3857897 h 6470468"/>
                    <a:gd name="connsiteX86" fmla="*/ 2891246 w 4458789"/>
                    <a:gd name="connsiteY86" fmla="*/ 3744685 h 6470468"/>
                    <a:gd name="connsiteX87" fmla="*/ 2891155 w 4458789"/>
                    <a:gd name="connsiteY87" fmla="*/ 3215186 h 6470468"/>
                    <a:gd name="connsiteX88" fmla="*/ 2772547 w 4458789"/>
                    <a:gd name="connsiteY88" fmla="*/ 3039972 h 6470468"/>
                    <a:gd name="connsiteX89" fmla="*/ 2704284 w 4458789"/>
                    <a:gd name="connsiteY89" fmla="*/ 2897097 h 6470468"/>
                    <a:gd name="connsiteX90" fmla="*/ 2508069 w 4458789"/>
                    <a:gd name="connsiteY90" fmla="*/ 2717074 h 6470468"/>
                    <a:gd name="connsiteX91" fmla="*/ 2638698 w 4458789"/>
                    <a:gd name="connsiteY91" fmla="*/ 2577737 h 6470468"/>
                    <a:gd name="connsiteX92" fmla="*/ 2978332 w 4458789"/>
                    <a:gd name="connsiteY92" fmla="*/ 2333897 h 6470468"/>
                    <a:gd name="connsiteX93" fmla="*/ 2987040 w 4458789"/>
                    <a:gd name="connsiteY93" fmla="*/ 2159725 h 6470468"/>
                    <a:gd name="connsiteX94" fmla="*/ 3344092 w 4458789"/>
                    <a:gd name="connsiteY94" fmla="*/ 1672045 h 6470468"/>
                    <a:gd name="connsiteX95" fmla="*/ 3544389 w 4458789"/>
                    <a:gd name="connsiteY95" fmla="*/ 1863634 h 6470468"/>
                    <a:gd name="connsiteX96" fmla="*/ 3962400 w 4458789"/>
                    <a:gd name="connsiteY96" fmla="*/ 1419497 h 6470468"/>
                    <a:gd name="connsiteX97" fmla="*/ 4458789 w 4458789"/>
                    <a:gd name="connsiteY97" fmla="*/ 374468 h 6470468"/>
                    <a:gd name="connsiteX98" fmla="*/ 4415246 w 4458789"/>
                    <a:gd name="connsiteY98" fmla="*/ 0 h 6470468"/>
                    <a:gd name="connsiteX99" fmla="*/ 17418 w 4458789"/>
                    <a:gd name="connsiteY99" fmla="*/ 17417 h 6470468"/>
                    <a:gd name="connsiteX100" fmla="*/ 0 w 4458789"/>
                    <a:gd name="connsiteY100"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439047 w 4458789"/>
                    <a:gd name="connsiteY6" fmla="*/ 4506822 h 6470468"/>
                    <a:gd name="connsiteX7" fmla="*/ 1362847 w 4458789"/>
                    <a:gd name="connsiteY7" fmla="*/ 4400459 h 6470468"/>
                    <a:gd name="connsiteX8" fmla="*/ 1262834 w 4458789"/>
                    <a:gd name="connsiteY8" fmla="*/ 4309972 h 6470468"/>
                    <a:gd name="connsiteX9" fmla="*/ 1202509 w 4458789"/>
                    <a:gd name="connsiteY9" fmla="*/ 4102009 h 6470468"/>
                    <a:gd name="connsiteX10" fmla="*/ 1143772 w 4458789"/>
                    <a:gd name="connsiteY10" fmla="*/ 3930559 h 6470468"/>
                    <a:gd name="connsiteX11" fmla="*/ 1012644 w 4458789"/>
                    <a:gd name="connsiteY11" fmla="*/ 3831363 h 6470468"/>
                    <a:gd name="connsiteX12" fmla="*/ 946922 w 4458789"/>
                    <a:gd name="connsiteY12" fmla="*/ 3773397 h 6470468"/>
                    <a:gd name="connsiteX13" fmla="*/ 946922 w 4458789"/>
                    <a:gd name="connsiteY13" fmla="*/ 3717834 h 6470468"/>
                    <a:gd name="connsiteX14" fmla="*/ 980259 w 4458789"/>
                    <a:gd name="connsiteY14" fmla="*/ 3711484 h 6470468"/>
                    <a:gd name="connsiteX15" fmla="*/ 1038997 w 4458789"/>
                    <a:gd name="connsiteY15" fmla="*/ 3609884 h 6470468"/>
                    <a:gd name="connsiteX16" fmla="*/ 1077097 w 4458789"/>
                    <a:gd name="connsiteY16" fmla="*/ 3598772 h 6470468"/>
                    <a:gd name="connsiteX17" fmla="*/ 1139009 w 4458789"/>
                    <a:gd name="connsiteY17" fmla="*/ 3535272 h 6470468"/>
                    <a:gd name="connsiteX18" fmla="*/ 1196159 w 4458789"/>
                    <a:gd name="connsiteY18" fmla="*/ 3498759 h 6470468"/>
                    <a:gd name="connsiteX19" fmla="*/ 1237434 w 4458789"/>
                    <a:gd name="connsiteY19" fmla="*/ 3489234 h 6470468"/>
                    <a:gd name="connsiteX20" fmla="*/ 1267506 w 4458789"/>
                    <a:gd name="connsiteY20" fmla="*/ 3418432 h 6470468"/>
                    <a:gd name="connsiteX21" fmla="*/ 1326335 w 4458789"/>
                    <a:gd name="connsiteY21" fmla="*/ 3387634 h 6470468"/>
                    <a:gd name="connsiteX22" fmla="*/ 1385072 w 4458789"/>
                    <a:gd name="connsiteY22" fmla="*/ 3354297 h 6470468"/>
                    <a:gd name="connsiteX23" fmla="*/ 1491434 w 4458789"/>
                    <a:gd name="connsiteY23" fmla="*/ 3309847 h 6470468"/>
                    <a:gd name="connsiteX24" fmla="*/ 1567543 w 4458789"/>
                    <a:gd name="connsiteY24" fmla="*/ 3317965 h 6470468"/>
                    <a:gd name="connsiteX25" fmla="*/ 1610497 w 4458789"/>
                    <a:gd name="connsiteY25" fmla="*/ 3271747 h 6470468"/>
                    <a:gd name="connsiteX26" fmla="*/ 1631134 w 4458789"/>
                    <a:gd name="connsiteY26" fmla="*/ 3201897 h 6470468"/>
                    <a:gd name="connsiteX27" fmla="*/ 1564459 w 4458789"/>
                    <a:gd name="connsiteY27" fmla="*/ 3174909 h 6470468"/>
                    <a:gd name="connsiteX28" fmla="*/ 1543731 w 4458789"/>
                    <a:gd name="connsiteY28" fmla="*/ 3150960 h 6470468"/>
                    <a:gd name="connsiteX29" fmla="*/ 1427934 w 4458789"/>
                    <a:gd name="connsiteY29" fmla="*/ 3163797 h 6470468"/>
                    <a:gd name="connsiteX30" fmla="*/ 1364434 w 4458789"/>
                    <a:gd name="connsiteY30" fmla="*/ 3127284 h 6470468"/>
                    <a:gd name="connsiteX31" fmla="*/ 1350147 w 4458789"/>
                    <a:gd name="connsiteY31" fmla="*/ 3101884 h 6470468"/>
                    <a:gd name="connsiteX32" fmla="*/ 1289731 w 4458789"/>
                    <a:gd name="connsiteY32" fmla="*/ 3082154 h 6470468"/>
                    <a:gd name="connsiteX33" fmla="*/ 1189809 w 4458789"/>
                    <a:gd name="connsiteY33" fmla="*/ 3098709 h 6470468"/>
                    <a:gd name="connsiteX34" fmla="*/ 1164409 w 4458789"/>
                    <a:gd name="connsiteY34" fmla="*/ 3144747 h 6470468"/>
                    <a:gd name="connsiteX35" fmla="*/ 1108847 w 4458789"/>
                    <a:gd name="connsiteY35" fmla="*/ 3174909 h 6470468"/>
                    <a:gd name="connsiteX36" fmla="*/ 1075509 w 4458789"/>
                    <a:gd name="connsiteY36" fmla="*/ 3225709 h 6470468"/>
                    <a:gd name="connsiteX37" fmla="*/ 1007247 w 4458789"/>
                    <a:gd name="connsiteY37" fmla="*/ 3238409 h 6470468"/>
                    <a:gd name="connsiteX38" fmla="*/ 926782 w 4458789"/>
                    <a:gd name="connsiteY38" fmla="*/ 3181803 h 6470468"/>
                    <a:gd name="connsiteX39" fmla="*/ 942159 w 4458789"/>
                    <a:gd name="connsiteY39" fmla="*/ 3111409 h 6470468"/>
                    <a:gd name="connsiteX40" fmla="*/ 989784 w 4458789"/>
                    <a:gd name="connsiteY40" fmla="*/ 3078072 h 6470468"/>
                    <a:gd name="connsiteX41" fmla="*/ 941161 w 4458789"/>
                    <a:gd name="connsiteY41" fmla="*/ 2986994 h 6470468"/>
                    <a:gd name="connsiteX42" fmla="*/ 865959 w 4458789"/>
                    <a:gd name="connsiteY42" fmla="*/ 2989172 h 6470468"/>
                    <a:gd name="connsiteX43" fmla="*/ 743722 w 4458789"/>
                    <a:gd name="connsiteY43" fmla="*/ 2943134 h 6470468"/>
                    <a:gd name="connsiteX44" fmla="*/ 708797 w 4458789"/>
                    <a:gd name="connsiteY44" fmla="*/ 2852647 h 6470468"/>
                    <a:gd name="connsiteX45" fmla="*/ 750707 w 4458789"/>
                    <a:gd name="connsiteY45" fmla="*/ 2804160 h 6470468"/>
                    <a:gd name="connsiteX46" fmla="*/ 748484 w 4458789"/>
                    <a:gd name="connsiteY46" fmla="*/ 2738347 h 6470468"/>
                    <a:gd name="connsiteX47" fmla="*/ 788172 w 4458789"/>
                    <a:gd name="connsiteY47" fmla="*/ 2711359 h 6470468"/>
                    <a:gd name="connsiteX48" fmla="*/ 865959 w 4458789"/>
                    <a:gd name="connsiteY48" fmla="*/ 2771684 h 6470468"/>
                    <a:gd name="connsiteX49" fmla="*/ 892947 w 4458789"/>
                    <a:gd name="connsiteY49" fmla="*/ 2798672 h 6470468"/>
                    <a:gd name="connsiteX50" fmla="*/ 900884 w 4458789"/>
                    <a:gd name="connsiteY50" fmla="*/ 2743110 h 6470468"/>
                    <a:gd name="connsiteX51" fmla="*/ 937351 w 4458789"/>
                    <a:gd name="connsiteY51" fmla="*/ 2730546 h 6470468"/>
                    <a:gd name="connsiteX52" fmla="*/ 981847 w 4458789"/>
                    <a:gd name="connsiteY52" fmla="*/ 2730409 h 6470468"/>
                    <a:gd name="connsiteX53" fmla="*/ 1008834 w 4458789"/>
                    <a:gd name="connsiteY53" fmla="*/ 2698659 h 6470468"/>
                    <a:gd name="connsiteX54" fmla="*/ 1085034 w 4458789"/>
                    <a:gd name="connsiteY54" fmla="*/ 2592297 h 6470468"/>
                    <a:gd name="connsiteX55" fmla="*/ 1174841 w 4458789"/>
                    <a:gd name="connsiteY55" fmla="*/ 2532652 h 6470468"/>
                    <a:gd name="connsiteX56" fmla="*/ 1256484 w 4458789"/>
                    <a:gd name="connsiteY56" fmla="*/ 2501809 h 6470468"/>
                    <a:gd name="connsiteX57" fmla="*/ 1404122 w 4458789"/>
                    <a:gd name="connsiteY57" fmla="*/ 2358934 h 6470468"/>
                    <a:gd name="connsiteX58" fmla="*/ 1518512 w 4458789"/>
                    <a:gd name="connsiteY58" fmla="*/ 2368913 h 6470468"/>
                    <a:gd name="connsiteX59" fmla="*/ 1584598 w 4458789"/>
                    <a:gd name="connsiteY59" fmla="*/ 2464298 h 6470468"/>
                    <a:gd name="connsiteX60" fmla="*/ 1527947 w 4458789"/>
                    <a:gd name="connsiteY60" fmla="*/ 2535147 h 6470468"/>
                    <a:gd name="connsiteX61" fmla="*/ 1431109 w 4458789"/>
                    <a:gd name="connsiteY61" fmla="*/ 2627222 h 6470468"/>
                    <a:gd name="connsiteX62" fmla="*/ 1393372 w 4458789"/>
                    <a:gd name="connsiteY62" fmla="*/ 2647405 h 6470468"/>
                    <a:gd name="connsiteX63" fmla="*/ 1404983 w 4458789"/>
                    <a:gd name="connsiteY63" fmla="*/ 2708456 h 6470468"/>
                    <a:gd name="connsiteX64" fmla="*/ 1454922 w 4458789"/>
                    <a:gd name="connsiteY64" fmla="*/ 2736759 h 6470468"/>
                    <a:gd name="connsiteX65" fmla="*/ 1448572 w 4458789"/>
                    <a:gd name="connsiteY65" fmla="*/ 2774859 h 6470468"/>
                    <a:gd name="connsiteX66" fmla="*/ 1357675 w 4458789"/>
                    <a:gd name="connsiteY66" fmla="*/ 2829515 h 6470468"/>
                    <a:gd name="connsiteX67" fmla="*/ 1394597 w 4458789"/>
                    <a:gd name="connsiteY67" fmla="*/ 2863759 h 6470468"/>
                    <a:gd name="connsiteX68" fmla="*/ 1550172 w 4458789"/>
                    <a:gd name="connsiteY68" fmla="*/ 2790734 h 6470468"/>
                    <a:gd name="connsiteX69" fmla="*/ 1586684 w 4458789"/>
                    <a:gd name="connsiteY69" fmla="*/ 2733584 h 6470468"/>
                    <a:gd name="connsiteX70" fmla="*/ 1651772 w 4458789"/>
                    <a:gd name="connsiteY70" fmla="*/ 2703422 h 6470468"/>
                    <a:gd name="connsiteX71" fmla="*/ 1708922 w 4458789"/>
                    <a:gd name="connsiteY71" fmla="*/ 2666909 h 6470468"/>
                    <a:gd name="connsiteX72" fmla="*/ 1810522 w 4458789"/>
                    <a:gd name="connsiteY72" fmla="*/ 2636747 h 6470468"/>
                    <a:gd name="connsiteX73" fmla="*/ 1908947 w 4458789"/>
                    <a:gd name="connsiteY73" fmla="*/ 2627222 h 6470468"/>
                    <a:gd name="connsiteX74" fmla="*/ 1952218 w 4458789"/>
                    <a:gd name="connsiteY74" fmla="*/ 2602275 h 6470468"/>
                    <a:gd name="connsiteX75" fmla="*/ 2020072 w 4458789"/>
                    <a:gd name="connsiteY75" fmla="*/ 2662147 h 6470468"/>
                    <a:gd name="connsiteX76" fmla="*/ 2089922 w 4458789"/>
                    <a:gd name="connsiteY76" fmla="*/ 2678022 h 6470468"/>
                    <a:gd name="connsiteX77" fmla="*/ 2164579 w 4458789"/>
                    <a:gd name="connsiteY77" fmla="*/ 2690902 h 6470468"/>
                    <a:gd name="connsiteX78" fmla="*/ 2115322 w 4458789"/>
                    <a:gd name="connsiteY78" fmla="*/ 2820897 h 6470468"/>
                    <a:gd name="connsiteX79" fmla="*/ 2011680 w 4458789"/>
                    <a:gd name="connsiteY79" fmla="*/ 2934788 h 6470468"/>
                    <a:gd name="connsiteX80" fmla="*/ 2194560 w 4458789"/>
                    <a:gd name="connsiteY80" fmla="*/ 3082834 h 6470468"/>
                    <a:gd name="connsiteX81" fmla="*/ 2394858 w 4458789"/>
                    <a:gd name="connsiteY81" fmla="*/ 3117668 h 6470468"/>
                    <a:gd name="connsiteX82" fmla="*/ 2377440 w 4458789"/>
                    <a:gd name="connsiteY82" fmla="*/ 3335383 h 6470468"/>
                    <a:gd name="connsiteX83" fmla="*/ 2377440 w 4458789"/>
                    <a:gd name="connsiteY83" fmla="*/ 3335383 h 6470468"/>
                    <a:gd name="connsiteX84" fmla="*/ 2333898 w 4458789"/>
                    <a:gd name="connsiteY84" fmla="*/ 3640183 h 6470468"/>
                    <a:gd name="connsiteX85" fmla="*/ 2290355 w 4458789"/>
                    <a:gd name="connsiteY85" fmla="*/ 3875314 h 6470468"/>
                    <a:gd name="connsiteX86" fmla="*/ 2595155 w 4458789"/>
                    <a:gd name="connsiteY86" fmla="*/ 3857897 h 6470468"/>
                    <a:gd name="connsiteX87" fmla="*/ 2891246 w 4458789"/>
                    <a:gd name="connsiteY87" fmla="*/ 3744685 h 6470468"/>
                    <a:gd name="connsiteX88" fmla="*/ 2891155 w 4458789"/>
                    <a:gd name="connsiteY88" fmla="*/ 3215186 h 6470468"/>
                    <a:gd name="connsiteX89" fmla="*/ 2772547 w 4458789"/>
                    <a:gd name="connsiteY89" fmla="*/ 3039972 h 6470468"/>
                    <a:gd name="connsiteX90" fmla="*/ 2704284 w 4458789"/>
                    <a:gd name="connsiteY90" fmla="*/ 2897097 h 6470468"/>
                    <a:gd name="connsiteX91" fmla="*/ 2508069 w 4458789"/>
                    <a:gd name="connsiteY91" fmla="*/ 2717074 h 6470468"/>
                    <a:gd name="connsiteX92" fmla="*/ 2638698 w 4458789"/>
                    <a:gd name="connsiteY92" fmla="*/ 2577737 h 6470468"/>
                    <a:gd name="connsiteX93" fmla="*/ 2978332 w 4458789"/>
                    <a:gd name="connsiteY93" fmla="*/ 2333897 h 6470468"/>
                    <a:gd name="connsiteX94" fmla="*/ 2987040 w 4458789"/>
                    <a:gd name="connsiteY94" fmla="*/ 2159725 h 6470468"/>
                    <a:gd name="connsiteX95" fmla="*/ 3344092 w 4458789"/>
                    <a:gd name="connsiteY95" fmla="*/ 1672045 h 6470468"/>
                    <a:gd name="connsiteX96" fmla="*/ 3544389 w 4458789"/>
                    <a:gd name="connsiteY96" fmla="*/ 1863634 h 6470468"/>
                    <a:gd name="connsiteX97" fmla="*/ 3962400 w 4458789"/>
                    <a:gd name="connsiteY97" fmla="*/ 1419497 h 6470468"/>
                    <a:gd name="connsiteX98" fmla="*/ 4458789 w 4458789"/>
                    <a:gd name="connsiteY98" fmla="*/ 374468 h 6470468"/>
                    <a:gd name="connsiteX99" fmla="*/ 4415246 w 4458789"/>
                    <a:gd name="connsiteY99" fmla="*/ 0 h 6470468"/>
                    <a:gd name="connsiteX100" fmla="*/ 17418 w 4458789"/>
                    <a:gd name="connsiteY100" fmla="*/ 17417 h 6470468"/>
                    <a:gd name="connsiteX101" fmla="*/ 0 w 4458789"/>
                    <a:gd name="connsiteY101"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418409 w 4458789"/>
                    <a:gd name="connsiteY6" fmla="*/ 4629059 h 6470468"/>
                    <a:gd name="connsiteX7" fmla="*/ 1439047 w 4458789"/>
                    <a:gd name="connsiteY7" fmla="*/ 4506822 h 6470468"/>
                    <a:gd name="connsiteX8" fmla="*/ 1362847 w 4458789"/>
                    <a:gd name="connsiteY8" fmla="*/ 4400459 h 6470468"/>
                    <a:gd name="connsiteX9" fmla="*/ 1262834 w 4458789"/>
                    <a:gd name="connsiteY9" fmla="*/ 4309972 h 6470468"/>
                    <a:gd name="connsiteX10" fmla="*/ 1202509 w 4458789"/>
                    <a:gd name="connsiteY10" fmla="*/ 4102009 h 6470468"/>
                    <a:gd name="connsiteX11" fmla="*/ 1143772 w 4458789"/>
                    <a:gd name="connsiteY11" fmla="*/ 3930559 h 6470468"/>
                    <a:gd name="connsiteX12" fmla="*/ 1012644 w 4458789"/>
                    <a:gd name="connsiteY12" fmla="*/ 3831363 h 6470468"/>
                    <a:gd name="connsiteX13" fmla="*/ 946922 w 4458789"/>
                    <a:gd name="connsiteY13" fmla="*/ 3773397 h 6470468"/>
                    <a:gd name="connsiteX14" fmla="*/ 946922 w 4458789"/>
                    <a:gd name="connsiteY14" fmla="*/ 3717834 h 6470468"/>
                    <a:gd name="connsiteX15" fmla="*/ 980259 w 4458789"/>
                    <a:gd name="connsiteY15" fmla="*/ 3711484 h 6470468"/>
                    <a:gd name="connsiteX16" fmla="*/ 1038997 w 4458789"/>
                    <a:gd name="connsiteY16" fmla="*/ 3609884 h 6470468"/>
                    <a:gd name="connsiteX17" fmla="*/ 1077097 w 4458789"/>
                    <a:gd name="connsiteY17" fmla="*/ 3598772 h 6470468"/>
                    <a:gd name="connsiteX18" fmla="*/ 1139009 w 4458789"/>
                    <a:gd name="connsiteY18" fmla="*/ 3535272 h 6470468"/>
                    <a:gd name="connsiteX19" fmla="*/ 1196159 w 4458789"/>
                    <a:gd name="connsiteY19" fmla="*/ 3498759 h 6470468"/>
                    <a:gd name="connsiteX20" fmla="*/ 1237434 w 4458789"/>
                    <a:gd name="connsiteY20" fmla="*/ 3489234 h 6470468"/>
                    <a:gd name="connsiteX21" fmla="*/ 1267506 w 4458789"/>
                    <a:gd name="connsiteY21" fmla="*/ 3418432 h 6470468"/>
                    <a:gd name="connsiteX22" fmla="*/ 1326335 w 4458789"/>
                    <a:gd name="connsiteY22" fmla="*/ 3387634 h 6470468"/>
                    <a:gd name="connsiteX23" fmla="*/ 1385072 w 4458789"/>
                    <a:gd name="connsiteY23" fmla="*/ 3354297 h 6470468"/>
                    <a:gd name="connsiteX24" fmla="*/ 1491434 w 4458789"/>
                    <a:gd name="connsiteY24" fmla="*/ 3309847 h 6470468"/>
                    <a:gd name="connsiteX25" fmla="*/ 1567543 w 4458789"/>
                    <a:gd name="connsiteY25" fmla="*/ 3317965 h 6470468"/>
                    <a:gd name="connsiteX26" fmla="*/ 1610497 w 4458789"/>
                    <a:gd name="connsiteY26" fmla="*/ 3271747 h 6470468"/>
                    <a:gd name="connsiteX27" fmla="*/ 1631134 w 4458789"/>
                    <a:gd name="connsiteY27" fmla="*/ 3201897 h 6470468"/>
                    <a:gd name="connsiteX28" fmla="*/ 1564459 w 4458789"/>
                    <a:gd name="connsiteY28" fmla="*/ 3174909 h 6470468"/>
                    <a:gd name="connsiteX29" fmla="*/ 1543731 w 4458789"/>
                    <a:gd name="connsiteY29" fmla="*/ 3150960 h 6470468"/>
                    <a:gd name="connsiteX30" fmla="*/ 1427934 w 4458789"/>
                    <a:gd name="connsiteY30" fmla="*/ 3163797 h 6470468"/>
                    <a:gd name="connsiteX31" fmla="*/ 1364434 w 4458789"/>
                    <a:gd name="connsiteY31" fmla="*/ 3127284 h 6470468"/>
                    <a:gd name="connsiteX32" fmla="*/ 1350147 w 4458789"/>
                    <a:gd name="connsiteY32" fmla="*/ 3101884 h 6470468"/>
                    <a:gd name="connsiteX33" fmla="*/ 1289731 w 4458789"/>
                    <a:gd name="connsiteY33" fmla="*/ 3082154 h 6470468"/>
                    <a:gd name="connsiteX34" fmla="*/ 1189809 w 4458789"/>
                    <a:gd name="connsiteY34" fmla="*/ 3098709 h 6470468"/>
                    <a:gd name="connsiteX35" fmla="*/ 1164409 w 4458789"/>
                    <a:gd name="connsiteY35" fmla="*/ 3144747 h 6470468"/>
                    <a:gd name="connsiteX36" fmla="*/ 1108847 w 4458789"/>
                    <a:gd name="connsiteY36" fmla="*/ 3174909 h 6470468"/>
                    <a:gd name="connsiteX37" fmla="*/ 1075509 w 4458789"/>
                    <a:gd name="connsiteY37" fmla="*/ 3225709 h 6470468"/>
                    <a:gd name="connsiteX38" fmla="*/ 1007247 w 4458789"/>
                    <a:gd name="connsiteY38" fmla="*/ 3238409 h 6470468"/>
                    <a:gd name="connsiteX39" fmla="*/ 926782 w 4458789"/>
                    <a:gd name="connsiteY39" fmla="*/ 3181803 h 6470468"/>
                    <a:gd name="connsiteX40" fmla="*/ 942159 w 4458789"/>
                    <a:gd name="connsiteY40" fmla="*/ 3111409 h 6470468"/>
                    <a:gd name="connsiteX41" fmla="*/ 989784 w 4458789"/>
                    <a:gd name="connsiteY41" fmla="*/ 3078072 h 6470468"/>
                    <a:gd name="connsiteX42" fmla="*/ 941161 w 4458789"/>
                    <a:gd name="connsiteY42" fmla="*/ 2986994 h 6470468"/>
                    <a:gd name="connsiteX43" fmla="*/ 865959 w 4458789"/>
                    <a:gd name="connsiteY43" fmla="*/ 2989172 h 6470468"/>
                    <a:gd name="connsiteX44" fmla="*/ 743722 w 4458789"/>
                    <a:gd name="connsiteY44" fmla="*/ 2943134 h 6470468"/>
                    <a:gd name="connsiteX45" fmla="*/ 708797 w 4458789"/>
                    <a:gd name="connsiteY45" fmla="*/ 2852647 h 6470468"/>
                    <a:gd name="connsiteX46" fmla="*/ 750707 w 4458789"/>
                    <a:gd name="connsiteY46" fmla="*/ 2804160 h 6470468"/>
                    <a:gd name="connsiteX47" fmla="*/ 748484 w 4458789"/>
                    <a:gd name="connsiteY47" fmla="*/ 2738347 h 6470468"/>
                    <a:gd name="connsiteX48" fmla="*/ 788172 w 4458789"/>
                    <a:gd name="connsiteY48" fmla="*/ 2711359 h 6470468"/>
                    <a:gd name="connsiteX49" fmla="*/ 865959 w 4458789"/>
                    <a:gd name="connsiteY49" fmla="*/ 2771684 h 6470468"/>
                    <a:gd name="connsiteX50" fmla="*/ 892947 w 4458789"/>
                    <a:gd name="connsiteY50" fmla="*/ 2798672 h 6470468"/>
                    <a:gd name="connsiteX51" fmla="*/ 900884 w 4458789"/>
                    <a:gd name="connsiteY51" fmla="*/ 2743110 h 6470468"/>
                    <a:gd name="connsiteX52" fmla="*/ 937351 w 4458789"/>
                    <a:gd name="connsiteY52" fmla="*/ 2730546 h 6470468"/>
                    <a:gd name="connsiteX53" fmla="*/ 981847 w 4458789"/>
                    <a:gd name="connsiteY53" fmla="*/ 2730409 h 6470468"/>
                    <a:gd name="connsiteX54" fmla="*/ 1008834 w 4458789"/>
                    <a:gd name="connsiteY54" fmla="*/ 2698659 h 6470468"/>
                    <a:gd name="connsiteX55" fmla="*/ 1085034 w 4458789"/>
                    <a:gd name="connsiteY55" fmla="*/ 2592297 h 6470468"/>
                    <a:gd name="connsiteX56" fmla="*/ 1174841 w 4458789"/>
                    <a:gd name="connsiteY56" fmla="*/ 2532652 h 6470468"/>
                    <a:gd name="connsiteX57" fmla="*/ 1256484 w 4458789"/>
                    <a:gd name="connsiteY57" fmla="*/ 2501809 h 6470468"/>
                    <a:gd name="connsiteX58" fmla="*/ 1404122 w 4458789"/>
                    <a:gd name="connsiteY58" fmla="*/ 2358934 h 6470468"/>
                    <a:gd name="connsiteX59" fmla="*/ 1518512 w 4458789"/>
                    <a:gd name="connsiteY59" fmla="*/ 2368913 h 6470468"/>
                    <a:gd name="connsiteX60" fmla="*/ 1584598 w 4458789"/>
                    <a:gd name="connsiteY60" fmla="*/ 2464298 h 6470468"/>
                    <a:gd name="connsiteX61" fmla="*/ 1527947 w 4458789"/>
                    <a:gd name="connsiteY61" fmla="*/ 2535147 h 6470468"/>
                    <a:gd name="connsiteX62" fmla="*/ 1431109 w 4458789"/>
                    <a:gd name="connsiteY62" fmla="*/ 2627222 h 6470468"/>
                    <a:gd name="connsiteX63" fmla="*/ 1393372 w 4458789"/>
                    <a:gd name="connsiteY63" fmla="*/ 2647405 h 6470468"/>
                    <a:gd name="connsiteX64" fmla="*/ 1404983 w 4458789"/>
                    <a:gd name="connsiteY64" fmla="*/ 2708456 h 6470468"/>
                    <a:gd name="connsiteX65" fmla="*/ 1454922 w 4458789"/>
                    <a:gd name="connsiteY65" fmla="*/ 2736759 h 6470468"/>
                    <a:gd name="connsiteX66" fmla="*/ 1448572 w 4458789"/>
                    <a:gd name="connsiteY66" fmla="*/ 2774859 h 6470468"/>
                    <a:gd name="connsiteX67" fmla="*/ 1357675 w 4458789"/>
                    <a:gd name="connsiteY67" fmla="*/ 2829515 h 6470468"/>
                    <a:gd name="connsiteX68" fmla="*/ 1394597 w 4458789"/>
                    <a:gd name="connsiteY68" fmla="*/ 2863759 h 6470468"/>
                    <a:gd name="connsiteX69" fmla="*/ 1550172 w 4458789"/>
                    <a:gd name="connsiteY69" fmla="*/ 2790734 h 6470468"/>
                    <a:gd name="connsiteX70" fmla="*/ 1586684 w 4458789"/>
                    <a:gd name="connsiteY70" fmla="*/ 2733584 h 6470468"/>
                    <a:gd name="connsiteX71" fmla="*/ 1651772 w 4458789"/>
                    <a:gd name="connsiteY71" fmla="*/ 2703422 h 6470468"/>
                    <a:gd name="connsiteX72" fmla="*/ 1708922 w 4458789"/>
                    <a:gd name="connsiteY72" fmla="*/ 2666909 h 6470468"/>
                    <a:gd name="connsiteX73" fmla="*/ 1810522 w 4458789"/>
                    <a:gd name="connsiteY73" fmla="*/ 2636747 h 6470468"/>
                    <a:gd name="connsiteX74" fmla="*/ 1908947 w 4458789"/>
                    <a:gd name="connsiteY74" fmla="*/ 2627222 h 6470468"/>
                    <a:gd name="connsiteX75" fmla="*/ 1952218 w 4458789"/>
                    <a:gd name="connsiteY75" fmla="*/ 2602275 h 6470468"/>
                    <a:gd name="connsiteX76" fmla="*/ 2020072 w 4458789"/>
                    <a:gd name="connsiteY76" fmla="*/ 2662147 h 6470468"/>
                    <a:gd name="connsiteX77" fmla="*/ 2089922 w 4458789"/>
                    <a:gd name="connsiteY77" fmla="*/ 2678022 h 6470468"/>
                    <a:gd name="connsiteX78" fmla="*/ 2164579 w 4458789"/>
                    <a:gd name="connsiteY78" fmla="*/ 2690902 h 6470468"/>
                    <a:gd name="connsiteX79" fmla="*/ 2115322 w 4458789"/>
                    <a:gd name="connsiteY79" fmla="*/ 2820897 h 6470468"/>
                    <a:gd name="connsiteX80" fmla="*/ 2011680 w 4458789"/>
                    <a:gd name="connsiteY80" fmla="*/ 2934788 h 6470468"/>
                    <a:gd name="connsiteX81" fmla="*/ 2194560 w 4458789"/>
                    <a:gd name="connsiteY81" fmla="*/ 3082834 h 6470468"/>
                    <a:gd name="connsiteX82" fmla="*/ 2394858 w 4458789"/>
                    <a:gd name="connsiteY82" fmla="*/ 3117668 h 6470468"/>
                    <a:gd name="connsiteX83" fmla="*/ 2377440 w 4458789"/>
                    <a:gd name="connsiteY83" fmla="*/ 3335383 h 6470468"/>
                    <a:gd name="connsiteX84" fmla="*/ 2377440 w 4458789"/>
                    <a:gd name="connsiteY84" fmla="*/ 3335383 h 6470468"/>
                    <a:gd name="connsiteX85" fmla="*/ 2333898 w 4458789"/>
                    <a:gd name="connsiteY85" fmla="*/ 3640183 h 6470468"/>
                    <a:gd name="connsiteX86" fmla="*/ 2290355 w 4458789"/>
                    <a:gd name="connsiteY86" fmla="*/ 3875314 h 6470468"/>
                    <a:gd name="connsiteX87" fmla="*/ 2595155 w 4458789"/>
                    <a:gd name="connsiteY87" fmla="*/ 3857897 h 6470468"/>
                    <a:gd name="connsiteX88" fmla="*/ 2891246 w 4458789"/>
                    <a:gd name="connsiteY88" fmla="*/ 3744685 h 6470468"/>
                    <a:gd name="connsiteX89" fmla="*/ 2891155 w 4458789"/>
                    <a:gd name="connsiteY89" fmla="*/ 3215186 h 6470468"/>
                    <a:gd name="connsiteX90" fmla="*/ 2772547 w 4458789"/>
                    <a:gd name="connsiteY90" fmla="*/ 3039972 h 6470468"/>
                    <a:gd name="connsiteX91" fmla="*/ 2704284 w 4458789"/>
                    <a:gd name="connsiteY91" fmla="*/ 2897097 h 6470468"/>
                    <a:gd name="connsiteX92" fmla="*/ 2508069 w 4458789"/>
                    <a:gd name="connsiteY92" fmla="*/ 2717074 h 6470468"/>
                    <a:gd name="connsiteX93" fmla="*/ 2638698 w 4458789"/>
                    <a:gd name="connsiteY93" fmla="*/ 2577737 h 6470468"/>
                    <a:gd name="connsiteX94" fmla="*/ 2978332 w 4458789"/>
                    <a:gd name="connsiteY94" fmla="*/ 2333897 h 6470468"/>
                    <a:gd name="connsiteX95" fmla="*/ 2987040 w 4458789"/>
                    <a:gd name="connsiteY95" fmla="*/ 2159725 h 6470468"/>
                    <a:gd name="connsiteX96" fmla="*/ 3344092 w 4458789"/>
                    <a:gd name="connsiteY96" fmla="*/ 1672045 h 6470468"/>
                    <a:gd name="connsiteX97" fmla="*/ 3544389 w 4458789"/>
                    <a:gd name="connsiteY97" fmla="*/ 1863634 h 6470468"/>
                    <a:gd name="connsiteX98" fmla="*/ 3962400 w 4458789"/>
                    <a:gd name="connsiteY98" fmla="*/ 1419497 h 6470468"/>
                    <a:gd name="connsiteX99" fmla="*/ 4458789 w 4458789"/>
                    <a:gd name="connsiteY99" fmla="*/ 374468 h 6470468"/>
                    <a:gd name="connsiteX100" fmla="*/ 4415246 w 4458789"/>
                    <a:gd name="connsiteY100" fmla="*/ 0 h 6470468"/>
                    <a:gd name="connsiteX101" fmla="*/ 17418 w 4458789"/>
                    <a:gd name="connsiteY101" fmla="*/ 17417 h 6470468"/>
                    <a:gd name="connsiteX102" fmla="*/ 0 w 4458789"/>
                    <a:gd name="connsiteY102"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73473 w 4458789"/>
                    <a:gd name="connsiteY5" fmla="*/ 4779509 h 6470468"/>
                    <a:gd name="connsiteX6" fmla="*/ 1418409 w 4458789"/>
                    <a:gd name="connsiteY6" fmla="*/ 4629059 h 6470468"/>
                    <a:gd name="connsiteX7" fmla="*/ 1439047 w 4458789"/>
                    <a:gd name="connsiteY7" fmla="*/ 4506822 h 6470468"/>
                    <a:gd name="connsiteX8" fmla="*/ 1362847 w 4458789"/>
                    <a:gd name="connsiteY8" fmla="*/ 4400459 h 6470468"/>
                    <a:gd name="connsiteX9" fmla="*/ 1262834 w 4458789"/>
                    <a:gd name="connsiteY9" fmla="*/ 4309972 h 6470468"/>
                    <a:gd name="connsiteX10" fmla="*/ 1202509 w 4458789"/>
                    <a:gd name="connsiteY10" fmla="*/ 4102009 h 6470468"/>
                    <a:gd name="connsiteX11" fmla="*/ 1143772 w 4458789"/>
                    <a:gd name="connsiteY11" fmla="*/ 3930559 h 6470468"/>
                    <a:gd name="connsiteX12" fmla="*/ 1012644 w 4458789"/>
                    <a:gd name="connsiteY12" fmla="*/ 3831363 h 6470468"/>
                    <a:gd name="connsiteX13" fmla="*/ 946922 w 4458789"/>
                    <a:gd name="connsiteY13" fmla="*/ 3773397 h 6470468"/>
                    <a:gd name="connsiteX14" fmla="*/ 946922 w 4458789"/>
                    <a:gd name="connsiteY14" fmla="*/ 3717834 h 6470468"/>
                    <a:gd name="connsiteX15" fmla="*/ 980259 w 4458789"/>
                    <a:gd name="connsiteY15" fmla="*/ 3711484 h 6470468"/>
                    <a:gd name="connsiteX16" fmla="*/ 1038997 w 4458789"/>
                    <a:gd name="connsiteY16" fmla="*/ 3609884 h 6470468"/>
                    <a:gd name="connsiteX17" fmla="*/ 1077097 w 4458789"/>
                    <a:gd name="connsiteY17" fmla="*/ 3598772 h 6470468"/>
                    <a:gd name="connsiteX18" fmla="*/ 1139009 w 4458789"/>
                    <a:gd name="connsiteY18" fmla="*/ 3535272 h 6470468"/>
                    <a:gd name="connsiteX19" fmla="*/ 1196159 w 4458789"/>
                    <a:gd name="connsiteY19" fmla="*/ 3498759 h 6470468"/>
                    <a:gd name="connsiteX20" fmla="*/ 1237434 w 4458789"/>
                    <a:gd name="connsiteY20" fmla="*/ 3489234 h 6470468"/>
                    <a:gd name="connsiteX21" fmla="*/ 1267506 w 4458789"/>
                    <a:gd name="connsiteY21" fmla="*/ 3418432 h 6470468"/>
                    <a:gd name="connsiteX22" fmla="*/ 1326335 w 4458789"/>
                    <a:gd name="connsiteY22" fmla="*/ 3387634 h 6470468"/>
                    <a:gd name="connsiteX23" fmla="*/ 1385072 w 4458789"/>
                    <a:gd name="connsiteY23" fmla="*/ 3354297 h 6470468"/>
                    <a:gd name="connsiteX24" fmla="*/ 1491434 w 4458789"/>
                    <a:gd name="connsiteY24" fmla="*/ 3309847 h 6470468"/>
                    <a:gd name="connsiteX25" fmla="*/ 1567543 w 4458789"/>
                    <a:gd name="connsiteY25" fmla="*/ 3317965 h 6470468"/>
                    <a:gd name="connsiteX26" fmla="*/ 1610497 w 4458789"/>
                    <a:gd name="connsiteY26" fmla="*/ 3271747 h 6470468"/>
                    <a:gd name="connsiteX27" fmla="*/ 1631134 w 4458789"/>
                    <a:gd name="connsiteY27" fmla="*/ 3201897 h 6470468"/>
                    <a:gd name="connsiteX28" fmla="*/ 1564459 w 4458789"/>
                    <a:gd name="connsiteY28" fmla="*/ 3174909 h 6470468"/>
                    <a:gd name="connsiteX29" fmla="*/ 1543731 w 4458789"/>
                    <a:gd name="connsiteY29" fmla="*/ 3150960 h 6470468"/>
                    <a:gd name="connsiteX30" fmla="*/ 1427934 w 4458789"/>
                    <a:gd name="connsiteY30" fmla="*/ 3163797 h 6470468"/>
                    <a:gd name="connsiteX31" fmla="*/ 1364434 w 4458789"/>
                    <a:gd name="connsiteY31" fmla="*/ 3127284 h 6470468"/>
                    <a:gd name="connsiteX32" fmla="*/ 1350147 w 4458789"/>
                    <a:gd name="connsiteY32" fmla="*/ 3101884 h 6470468"/>
                    <a:gd name="connsiteX33" fmla="*/ 1289731 w 4458789"/>
                    <a:gd name="connsiteY33" fmla="*/ 3082154 h 6470468"/>
                    <a:gd name="connsiteX34" fmla="*/ 1189809 w 4458789"/>
                    <a:gd name="connsiteY34" fmla="*/ 3098709 h 6470468"/>
                    <a:gd name="connsiteX35" fmla="*/ 1164409 w 4458789"/>
                    <a:gd name="connsiteY35" fmla="*/ 3144747 h 6470468"/>
                    <a:gd name="connsiteX36" fmla="*/ 1108847 w 4458789"/>
                    <a:gd name="connsiteY36" fmla="*/ 3174909 h 6470468"/>
                    <a:gd name="connsiteX37" fmla="*/ 1075509 w 4458789"/>
                    <a:gd name="connsiteY37" fmla="*/ 3225709 h 6470468"/>
                    <a:gd name="connsiteX38" fmla="*/ 1007247 w 4458789"/>
                    <a:gd name="connsiteY38" fmla="*/ 3238409 h 6470468"/>
                    <a:gd name="connsiteX39" fmla="*/ 926782 w 4458789"/>
                    <a:gd name="connsiteY39" fmla="*/ 3181803 h 6470468"/>
                    <a:gd name="connsiteX40" fmla="*/ 942159 w 4458789"/>
                    <a:gd name="connsiteY40" fmla="*/ 3111409 h 6470468"/>
                    <a:gd name="connsiteX41" fmla="*/ 989784 w 4458789"/>
                    <a:gd name="connsiteY41" fmla="*/ 3078072 h 6470468"/>
                    <a:gd name="connsiteX42" fmla="*/ 941161 w 4458789"/>
                    <a:gd name="connsiteY42" fmla="*/ 2986994 h 6470468"/>
                    <a:gd name="connsiteX43" fmla="*/ 865959 w 4458789"/>
                    <a:gd name="connsiteY43" fmla="*/ 2989172 h 6470468"/>
                    <a:gd name="connsiteX44" fmla="*/ 743722 w 4458789"/>
                    <a:gd name="connsiteY44" fmla="*/ 2943134 h 6470468"/>
                    <a:gd name="connsiteX45" fmla="*/ 708797 w 4458789"/>
                    <a:gd name="connsiteY45" fmla="*/ 2852647 h 6470468"/>
                    <a:gd name="connsiteX46" fmla="*/ 750707 w 4458789"/>
                    <a:gd name="connsiteY46" fmla="*/ 2804160 h 6470468"/>
                    <a:gd name="connsiteX47" fmla="*/ 748484 w 4458789"/>
                    <a:gd name="connsiteY47" fmla="*/ 2738347 h 6470468"/>
                    <a:gd name="connsiteX48" fmla="*/ 788172 w 4458789"/>
                    <a:gd name="connsiteY48" fmla="*/ 2711359 h 6470468"/>
                    <a:gd name="connsiteX49" fmla="*/ 865959 w 4458789"/>
                    <a:gd name="connsiteY49" fmla="*/ 2771684 h 6470468"/>
                    <a:gd name="connsiteX50" fmla="*/ 892947 w 4458789"/>
                    <a:gd name="connsiteY50" fmla="*/ 2798672 h 6470468"/>
                    <a:gd name="connsiteX51" fmla="*/ 900884 w 4458789"/>
                    <a:gd name="connsiteY51" fmla="*/ 2743110 h 6470468"/>
                    <a:gd name="connsiteX52" fmla="*/ 937351 w 4458789"/>
                    <a:gd name="connsiteY52" fmla="*/ 2730546 h 6470468"/>
                    <a:gd name="connsiteX53" fmla="*/ 981847 w 4458789"/>
                    <a:gd name="connsiteY53" fmla="*/ 2730409 h 6470468"/>
                    <a:gd name="connsiteX54" fmla="*/ 1008834 w 4458789"/>
                    <a:gd name="connsiteY54" fmla="*/ 2698659 h 6470468"/>
                    <a:gd name="connsiteX55" fmla="*/ 1085034 w 4458789"/>
                    <a:gd name="connsiteY55" fmla="*/ 2592297 h 6470468"/>
                    <a:gd name="connsiteX56" fmla="*/ 1174841 w 4458789"/>
                    <a:gd name="connsiteY56" fmla="*/ 2532652 h 6470468"/>
                    <a:gd name="connsiteX57" fmla="*/ 1256484 w 4458789"/>
                    <a:gd name="connsiteY57" fmla="*/ 2501809 h 6470468"/>
                    <a:gd name="connsiteX58" fmla="*/ 1404122 w 4458789"/>
                    <a:gd name="connsiteY58" fmla="*/ 2358934 h 6470468"/>
                    <a:gd name="connsiteX59" fmla="*/ 1518512 w 4458789"/>
                    <a:gd name="connsiteY59" fmla="*/ 2368913 h 6470468"/>
                    <a:gd name="connsiteX60" fmla="*/ 1584598 w 4458789"/>
                    <a:gd name="connsiteY60" fmla="*/ 2464298 h 6470468"/>
                    <a:gd name="connsiteX61" fmla="*/ 1527947 w 4458789"/>
                    <a:gd name="connsiteY61" fmla="*/ 2535147 h 6470468"/>
                    <a:gd name="connsiteX62" fmla="*/ 1431109 w 4458789"/>
                    <a:gd name="connsiteY62" fmla="*/ 2627222 h 6470468"/>
                    <a:gd name="connsiteX63" fmla="*/ 1393372 w 4458789"/>
                    <a:gd name="connsiteY63" fmla="*/ 2647405 h 6470468"/>
                    <a:gd name="connsiteX64" fmla="*/ 1404983 w 4458789"/>
                    <a:gd name="connsiteY64" fmla="*/ 2708456 h 6470468"/>
                    <a:gd name="connsiteX65" fmla="*/ 1454922 w 4458789"/>
                    <a:gd name="connsiteY65" fmla="*/ 2736759 h 6470468"/>
                    <a:gd name="connsiteX66" fmla="*/ 1448572 w 4458789"/>
                    <a:gd name="connsiteY66" fmla="*/ 2774859 h 6470468"/>
                    <a:gd name="connsiteX67" fmla="*/ 1357675 w 4458789"/>
                    <a:gd name="connsiteY67" fmla="*/ 2829515 h 6470468"/>
                    <a:gd name="connsiteX68" fmla="*/ 1394597 w 4458789"/>
                    <a:gd name="connsiteY68" fmla="*/ 2863759 h 6470468"/>
                    <a:gd name="connsiteX69" fmla="*/ 1550172 w 4458789"/>
                    <a:gd name="connsiteY69" fmla="*/ 2790734 h 6470468"/>
                    <a:gd name="connsiteX70" fmla="*/ 1586684 w 4458789"/>
                    <a:gd name="connsiteY70" fmla="*/ 2733584 h 6470468"/>
                    <a:gd name="connsiteX71" fmla="*/ 1651772 w 4458789"/>
                    <a:gd name="connsiteY71" fmla="*/ 2703422 h 6470468"/>
                    <a:gd name="connsiteX72" fmla="*/ 1708922 w 4458789"/>
                    <a:gd name="connsiteY72" fmla="*/ 2666909 h 6470468"/>
                    <a:gd name="connsiteX73" fmla="*/ 1810522 w 4458789"/>
                    <a:gd name="connsiteY73" fmla="*/ 2636747 h 6470468"/>
                    <a:gd name="connsiteX74" fmla="*/ 1908947 w 4458789"/>
                    <a:gd name="connsiteY74" fmla="*/ 2627222 h 6470468"/>
                    <a:gd name="connsiteX75" fmla="*/ 1952218 w 4458789"/>
                    <a:gd name="connsiteY75" fmla="*/ 2602275 h 6470468"/>
                    <a:gd name="connsiteX76" fmla="*/ 2020072 w 4458789"/>
                    <a:gd name="connsiteY76" fmla="*/ 2662147 h 6470468"/>
                    <a:gd name="connsiteX77" fmla="*/ 2089922 w 4458789"/>
                    <a:gd name="connsiteY77" fmla="*/ 2678022 h 6470468"/>
                    <a:gd name="connsiteX78" fmla="*/ 2164579 w 4458789"/>
                    <a:gd name="connsiteY78" fmla="*/ 2690902 h 6470468"/>
                    <a:gd name="connsiteX79" fmla="*/ 2115322 w 4458789"/>
                    <a:gd name="connsiteY79" fmla="*/ 2820897 h 6470468"/>
                    <a:gd name="connsiteX80" fmla="*/ 2011680 w 4458789"/>
                    <a:gd name="connsiteY80" fmla="*/ 2934788 h 6470468"/>
                    <a:gd name="connsiteX81" fmla="*/ 2194560 w 4458789"/>
                    <a:gd name="connsiteY81" fmla="*/ 3082834 h 6470468"/>
                    <a:gd name="connsiteX82" fmla="*/ 2394858 w 4458789"/>
                    <a:gd name="connsiteY82" fmla="*/ 3117668 h 6470468"/>
                    <a:gd name="connsiteX83" fmla="*/ 2377440 w 4458789"/>
                    <a:gd name="connsiteY83" fmla="*/ 3335383 h 6470468"/>
                    <a:gd name="connsiteX84" fmla="*/ 2377440 w 4458789"/>
                    <a:gd name="connsiteY84" fmla="*/ 3335383 h 6470468"/>
                    <a:gd name="connsiteX85" fmla="*/ 2333898 w 4458789"/>
                    <a:gd name="connsiteY85" fmla="*/ 3640183 h 6470468"/>
                    <a:gd name="connsiteX86" fmla="*/ 2290355 w 4458789"/>
                    <a:gd name="connsiteY86" fmla="*/ 3875314 h 6470468"/>
                    <a:gd name="connsiteX87" fmla="*/ 2595155 w 4458789"/>
                    <a:gd name="connsiteY87" fmla="*/ 3857897 h 6470468"/>
                    <a:gd name="connsiteX88" fmla="*/ 2891246 w 4458789"/>
                    <a:gd name="connsiteY88" fmla="*/ 3744685 h 6470468"/>
                    <a:gd name="connsiteX89" fmla="*/ 2891155 w 4458789"/>
                    <a:gd name="connsiteY89" fmla="*/ 3215186 h 6470468"/>
                    <a:gd name="connsiteX90" fmla="*/ 2772547 w 4458789"/>
                    <a:gd name="connsiteY90" fmla="*/ 3039972 h 6470468"/>
                    <a:gd name="connsiteX91" fmla="*/ 2704284 w 4458789"/>
                    <a:gd name="connsiteY91" fmla="*/ 2897097 h 6470468"/>
                    <a:gd name="connsiteX92" fmla="*/ 2508069 w 4458789"/>
                    <a:gd name="connsiteY92" fmla="*/ 2717074 h 6470468"/>
                    <a:gd name="connsiteX93" fmla="*/ 2638698 w 4458789"/>
                    <a:gd name="connsiteY93" fmla="*/ 2577737 h 6470468"/>
                    <a:gd name="connsiteX94" fmla="*/ 2978332 w 4458789"/>
                    <a:gd name="connsiteY94" fmla="*/ 2333897 h 6470468"/>
                    <a:gd name="connsiteX95" fmla="*/ 2987040 w 4458789"/>
                    <a:gd name="connsiteY95" fmla="*/ 2159725 h 6470468"/>
                    <a:gd name="connsiteX96" fmla="*/ 3344092 w 4458789"/>
                    <a:gd name="connsiteY96" fmla="*/ 1672045 h 6470468"/>
                    <a:gd name="connsiteX97" fmla="*/ 3544389 w 4458789"/>
                    <a:gd name="connsiteY97" fmla="*/ 1863634 h 6470468"/>
                    <a:gd name="connsiteX98" fmla="*/ 3962400 w 4458789"/>
                    <a:gd name="connsiteY98" fmla="*/ 1419497 h 6470468"/>
                    <a:gd name="connsiteX99" fmla="*/ 4458789 w 4458789"/>
                    <a:gd name="connsiteY99" fmla="*/ 374468 h 6470468"/>
                    <a:gd name="connsiteX100" fmla="*/ 4415246 w 4458789"/>
                    <a:gd name="connsiteY100" fmla="*/ 0 h 6470468"/>
                    <a:gd name="connsiteX101" fmla="*/ 17418 w 4458789"/>
                    <a:gd name="connsiteY101" fmla="*/ 17417 h 6470468"/>
                    <a:gd name="connsiteX102" fmla="*/ 0 w 4458789"/>
                    <a:gd name="connsiteY102"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180738 w 4458789"/>
                    <a:gd name="connsiteY4" fmla="*/ 4847680 h 6470468"/>
                    <a:gd name="connsiteX5" fmla="*/ 1473473 w 4458789"/>
                    <a:gd name="connsiteY5" fmla="*/ 4779509 h 6470468"/>
                    <a:gd name="connsiteX6" fmla="*/ 1418409 w 4458789"/>
                    <a:gd name="connsiteY6" fmla="*/ 4629059 h 6470468"/>
                    <a:gd name="connsiteX7" fmla="*/ 1439047 w 4458789"/>
                    <a:gd name="connsiteY7" fmla="*/ 4506822 h 6470468"/>
                    <a:gd name="connsiteX8" fmla="*/ 1362847 w 4458789"/>
                    <a:gd name="connsiteY8" fmla="*/ 4400459 h 6470468"/>
                    <a:gd name="connsiteX9" fmla="*/ 1262834 w 4458789"/>
                    <a:gd name="connsiteY9" fmla="*/ 4309972 h 6470468"/>
                    <a:gd name="connsiteX10" fmla="*/ 1202509 w 4458789"/>
                    <a:gd name="connsiteY10" fmla="*/ 4102009 h 6470468"/>
                    <a:gd name="connsiteX11" fmla="*/ 1143772 w 4458789"/>
                    <a:gd name="connsiteY11" fmla="*/ 3930559 h 6470468"/>
                    <a:gd name="connsiteX12" fmla="*/ 1012644 w 4458789"/>
                    <a:gd name="connsiteY12" fmla="*/ 3831363 h 6470468"/>
                    <a:gd name="connsiteX13" fmla="*/ 946922 w 4458789"/>
                    <a:gd name="connsiteY13" fmla="*/ 3773397 h 6470468"/>
                    <a:gd name="connsiteX14" fmla="*/ 946922 w 4458789"/>
                    <a:gd name="connsiteY14" fmla="*/ 3717834 h 6470468"/>
                    <a:gd name="connsiteX15" fmla="*/ 980259 w 4458789"/>
                    <a:gd name="connsiteY15" fmla="*/ 3711484 h 6470468"/>
                    <a:gd name="connsiteX16" fmla="*/ 1038997 w 4458789"/>
                    <a:gd name="connsiteY16" fmla="*/ 3609884 h 6470468"/>
                    <a:gd name="connsiteX17" fmla="*/ 1077097 w 4458789"/>
                    <a:gd name="connsiteY17" fmla="*/ 3598772 h 6470468"/>
                    <a:gd name="connsiteX18" fmla="*/ 1139009 w 4458789"/>
                    <a:gd name="connsiteY18" fmla="*/ 3535272 h 6470468"/>
                    <a:gd name="connsiteX19" fmla="*/ 1196159 w 4458789"/>
                    <a:gd name="connsiteY19" fmla="*/ 3498759 h 6470468"/>
                    <a:gd name="connsiteX20" fmla="*/ 1237434 w 4458789"/>
                    <a:gd name="connsiteY20" fmla="*/ 3489234 h 6470468"/>
                    <a:gd name="connsiteX21" fmla="*/ 1267506 w 4458789"/>
                    <a:gd name="connsiteY21" fmla="*/ 3418432 h 6470468"/>
                    <a:gd name="connsiteX22" fmla="*/ 1326335 w 4458789"/>
                    <a:gd name="connsiteY22" fmla="*/ 3387634 h 6470468"/>
                    <a:gd name="connsiteX23" fmla="*/ 1385072 w 4458789"/>
                    <a:gd name="connsiteY23" fmla="*/ 3354297 h 6470468"/>
                    <a:gd name="connsiteX24" fmla="*/ 1491434 w 4458789"/>
                    <a:gd name="connsiteY24" fmla="*/ 3309847 h 6470468"/>
                    <a:gd name="connsiteX25" fmla="*/ 1567543 w 4458789"/>
                    <a:gd name="connsiteY25" fmla="*/ 3317965 h 6470468"/>
                    <a:gd name="connsiteX26" fmla="*/ 1610497 w 4458789"/>
                    <a:gd name="connsiteY26" fmla="*/ 3271747 h 6470468"/>
                    <a:gd name="connsiteX27" fmla="*/ 1631134 w 4458789"/>
                    <a:gd name="connsiteY27" fmla="*/ 3201897 h 6470468"/>
                    <a:gd name="connsiteX28" fmla="*/ 1564459 w 4458789"/>
                    <a:gd name="connsiteY28" fmla="*/ 3174909 h 6470468"/>
                    <a:gd name="connsiteX29" fmla="*/ 1543731 w 4458789"/>
                    <a:gd name="connsiteY29" fmla="*/ 3150960 h 6470468"/>
                    <a:gd name="connsiteX30" fmla="*/ 1427934 w 4458789"/>
                    <a:gd name="connsiteY30" fmla="*/ 3163797 h 6470468"/>
                    <a:gd name="connsiteX31" fmla="*/ 1364434 w 4458789"/>
                    <a:gd name="connsiteY31" fmla="*/ 3127284 h 6470468"/>
                    <a:gd name="connsiteX32" fmla="*/ 1350147 w 4458789"/>
                    <a:gd name="connsiteY32" fmla="*/ 3101884 h 6470468"/>
                    <a:gd name="connsiteX33" fmla="*/ 1289731 w 4458789"/>
                    <a:gd name="connsiteY33" fmla="*/ 3082154 h 6470468"/>
                    <a:gd name="connsiteX34" fmla="*/ 1189809 w 4458789"/>
                    <a:gd name="connsiteY34" fmla="*/ 3098709 h 6470468"/>
                    <a:gd name="connsiteX35" fmla="*/ 1164409 w 4458789"/>
                    <a:gd name="connsiteY35" fmla="*/ 3144747 h 6470468"/>
                    <a:gd name="connsiteX36" fmla="*/ 1108847 w 4458789"/>
                    <a:gd name="connsiteY36" fmla="*/ 3174909 h 6470468"/>
                    <a:gd name="connsiteX37" fmla="*/ 1075509 w 4458789"/>
                    <a:gd name="connsiteY37" fmla="*/ 3225709 h 6470468"/>
                    <a:gd name="connsiteX38" fmla="*/ 1007247 w 4458789"/>
                    <a:gd name="connsiteY38" fmla="*/ 3238409 h 6470468"/>
                    <a:gd name="connsiteX39" fmla="*/ 926782 w 4458789"/>
                    <a:gd name="connsiteY39" fmla="*/ 3181803 h 6470468"/>
                    <a:gd name="connsiteX40" fmla="*/ 942159 w 4458789"/>
                    <a:gd name="connsiteY40" fmla="*/ 3111409 h 6470468"/>
                    <a:gd name="connsiteX41" fmla="*/ 989784 w 4458789"/>
                    <a:gd name="connsiteY41" fmla="*/ 3078072 h 6470468"/>
                    <a:gd name="connsiteX42" fmla="*/ 941161 w 4458789"/>
                    <a:gd name="connsiteY42" fmla="*/ 2986994 h 6470468"/>
                    <a:gd name="connsiteX43" fmla="*/ 865959 w 4458789"/>
                    <a:gd name="connsiteY43" fmla="*/ 2989172 h 6470468"/>
                    <a:gd name="connsiteX44" fmla="*/ 743722 w 4458789"/>
                    <a:gd name="connsiteY44" fmla="*/ 2943134 h 6470468"/>
                    <a:gd name="connsiteX45" fmla="*/ 708797 w 4458789"/>
                    <a:gd name="connsiteY45" fmla="*/ 2852647 h 6470468"/>
                    <a:gd name="connsiteX46" fmla="*/ 750707 w 4458789"/>
                    <a:gd name="connsiteY46" fmla="*/ 2804160 h 6470468"/>
                    <a:gd name="connsiteX47" fmla="*/ 748484 w 4458789"/>
                    <a:gd name="connsiteY47" fmla="*/ 2738347 h 6470468"/>
                    <a:gd name="connsiteX48" fmla="*/ 788172 w 4458789"/>
                    <a:gd name="connsiteY48" fmla="*/ 2711359 h 6470468"/>
                    <a:gd name="connsiteX49" fmla="*/ 865959 w 4458789"/>
                    <a:gd name="connsiteY49" fmla="*/ 2771684 h 6470468"/>
                    <a:gd name="connsiteX50" fmla="*/ 892947 w 4458789"/>
                    <a:gd name="connsiteY50" fmla="*/ 2798672 h 6470468"/>
                    <a:gd name="connsiteX51" fmla="*/ 900884 w 4458789"/>
                    <a:gd name="connsiteY51" fmla="*/ 2743110 h 6470468"/>
                    <a:gd name="connsiteX52" fmla="*/ 937351 w 4458789"/>
                    <a:gd name="connsiteY52" fmla="*/ 2730546 h 6470468"/>
                    <a:gd name="connsiteX53" fmla="*/ 981847 w 4458789"/>
                    <a:gd name="connsiteY53" fmla="*/ 2730409 h 6470468"/>
                    <a:gd name="connsiteX54" fmla="*/ 1008834 w 4458789"/>
                    <a:gd name="connsiteY54" fmla="*/ 2698659 h 6470468"/>
                    <a:gd name="connsiteX55" fmla="*/ 1085034 w 4458789"/>
                    <a:gd name="connsiteY55" fmla="*/ 2592297 h 6470468"/>
                    <a:gd name="connsiteX56" fmla="*/ 1174841 w 4458789"/>
                    <a:gd name="connsiteY56" fmla="*/ 2532652 h 6470468"/>
                    <a:gd name="connsiteX57" fmla="*/ 1256484 w 4458789"/>
                    <a:gd name="connsiteY57" fmla="*/ 2501809 h 6470468"/>
                    <a:gd name="connsiteX58" fmla="*/ 1404122 w 4458789"/>
                    <a:gd name="connsiteY58" fmla="*/ 2358934 h 6470468"/>
                    <a:gd name="connsiteX59" fmla="*/ 1518512 w 4458789"/>
                    <a:gd name="connsiteY59" fmla="*/ 2368913 h 6470468"/>
                    <a:gd name="connsiteX60" fmla="*/ 1584598 w 4458789"/>
                    <a:gd name="connsiteY60" fmla="*/ 2464298 h 6470468"/>
                    <a:gd name="connsiteX61" fmla="*/ 1527947 w 4458789"/>
                    <a:gd name="connsiteY61" fmla="*/ 2535147 h 6470468"/>
                    <a:gd name="connsiteX62" fmla="*/ 1431109 w 4458789"/>
                    <a:gd name="connsiteY62" fmla="*/ 2627222 h 6470468"/>
                    <a:gd name="connsiteX63" fmla="*/ 1393372 w 4458789"/>
                    <a:gd name="connsiteY63" fmla="*/ 2647405 h 6470468"/>
                    <a:gd name="connsiteX64" fmla="*/ 1404983 w 4458789"/>
                    <a:gd name="connsiteY64" fmla="*/ 2708456 h 6470468"/>
                    <a:gd name="connsiteX65" fmla="*/ 1454922 w 4458789"/>
                    <a:gd name="connsiteY65" fmla="*/ 2736759 h 6470468"/>
                    <a:gd name="connsiteX66" fmla="*/ 1448572 w 4458789"/>
                    <a:gd name="connsiteY66" fmla="*/ 2774859 h 6470468"/>
                    <a:gd name="connsiteX67" fmla="*/ 1357675 w 4458789"/>
                    <a:gd name="connsiteY67" fmla="*/ 2829515 h 6470468"/>
                    <a:gd name="connsiteX68" fmla="*/ 1394597 w 4458789"/>
                    <a:gd name="connsiteY68" fmla="*/ 2863759 h 6470468"/>
                    <a:gd name="connsiteX69" fmla="*/ 1550172 w 4458789"/>
                    <a:gd name="connsiteY69" fmla="*/ 2790734 h 6470468"/>
                    <a:gd name="connsiteX70" fmla="*/ 1586684 w 4458789"/>
                    <a:gd name="connsiteY70" fmla="*/ 2733584 h 6470468"/>
                    <a:gd name="connsiteX71" fmla="*/ 1651772 w 4458789"/>
                    <a:gd name="connsiteY71" fmla="*/ 2703422 h 6470468"/>
                    <a:gd name="connsiteX72" fmla="*/ 1708922 w 4458789"/>
                    <a:gd name="connsiteY72" fmla="*/ 2666909 h 6470468"/>
                    <a:gd name="connsiteX73" fmla="*/ 1810522 w 4458789"/>
                    <a:gd name="connsiteY73" fmla="*/ 2636747 h 6470468"/>
                    <a:gd name="connsiteX74" fmla="*/ 1908947 w 4458789"/>
                    <a:gd name="connsiteY74" fmla="*/ 2627222 h 6470468"/>
                    <a:gd name="connsiteX75" fmla="*/ 1952218 w 4458789"/>
                    <a:gd name="connsiteY75" fmla="*/ 2602275 h 6470468"/>
                    <a:gd name="connsiteX76" fmla="*/ 2020072 w 4458789"/>
                    <a:gd name="connsiteY76" fmla="*/ 2662147 h 6470468"/>
                    <a:gd name="connsiteX77" fmla="*/ 2089922 w 4458789"/>
                    <a:gd name="connsiteY77" fmla="*/ 2678022 h 6470468"/>
                    <a:gd name="connsiteX78" fmla="*/ 2164579 w 4458789"/>
                    <a:gd name="connsiteY78" fmla="*/ 2690902 h 6470468"/>
                    <a:gd name="connsiteX79" fmla="*/ 2115322 w 4458789"/>
                    <a:gd name="connsiteY79" fmla="*/ 2820897 h 6470468"/>
                    <a:gd name="connsiteX80" fmla="*/ 2011680 w 4458789"/>
                    <a:gd name="connsiteY80" fmla="*/ 2934788 h 6470468"/>
                    <a:gd name="connsiteX81" fmla="*/ 2194560 w 4458789"/>
                    <a:gd name="connsiteY81" fmla="*/ 3082834 h 6470468"/>
                    <a:gd name="connsiteX82" fmla="*/ 2394858 w 4458789"/>
                    <a:gd name="connsiteY82" fmla="*/ 3117668 h 6470468"/>
                    <a:gd name="connsiteX83" fmla="*/ 2377440 w 4458789"/>
                    <a:gd name="connsiteY83" fmla="*/ 3335383 h 6470468"/>
                    <a:gd name="connsiteX84" fmla="*/ 2377440 w 4458789"/>
                    <a:gd name="connsiteY84" fmla="*/ 3335383 h 6470468"/>
                    <a:gd name="connsiteX85" fmla="*/ 2333898 w 4458789"/>
                    <a:gd name="connsiteY85" fmla="*/ 3640183 h 6470468"/>
                    <a:gd name="connsiteX86" fmla="*/ 2290355 w 4458789"/>
                    <a:gd name="connsiteY86" fmla="*/ 3875314 h 6470468"/>
                    <a:gd name="connsiteX87" fmla="*/ 2595155 w 4458789"/>
                    <a:gd name="connsiteY87" fmla="*/ 3857897 h 6470468"/>
                    <a:gd name="connsiteX88" fmla="*/ 2891246 w 4458789"/>
                    <a:gd name="connsiteY88" fmla="*/ 3744685 h 6470468"/>
                    <a:gd name="connsiteX89" fmla="*/ 2891155 w 4458789"/>
                    <a:gd name="connsiteY89" fmla="*/ 3215186 h 6470468"/>
                    <a:gd name="connsiteX90" fmla="*/ 2772547 w 4458789"/>
                    <a:gd name="connsiteY90" fmla="*/ 3039972 h 6470468"/>
                    <a:gd name="connsiteX91" fmla="*/ 2704284 w 4458789"/>
                    <a:gd name="connsiteY91" fmla="*/ 2897097 h 6470468"/>
                    <a:gd name="connsiteX92" fmla="*/ 2508069 w 4458789"/>
                    <a:gd name="connsiteY92" fmla="*/ 2717074 h 6470468"/>
                    <a:gd name="connsiteX93" fmla="*/ 2638698 w 4458789"/>
                    <a:gd name="connsiteY93" fmla="*/ 2577737 h 6470468"/>
                    <a:gd name="connsiteX94" fmla="*/ 2978332 w 4458789"/>
                    <a:gd name="connsiteY94" fmla="*/ 2333897 h 6470468"/>
                    <a:gd name="connsiteX95" fmla="*/ 2987040 w 4458789"/>
                    <a:gd name="connsiteY95" fmla="*/ 2159725 h 6470468"/>
                    <a:gd name="connsiteX96" fmla="*/ 3344092 w 4458789"/>
                    <a:gd name="connsiteY96" fmla="*/ 1672045 h 6470468"/>
                    <a:gd name="connsiteX97" fmla="*/ 3544389 w 4458789"/>
                    <a:gd name="connsiteY97" fmla="*/ 1863634 h 6470468"/>
                    <a:gd name="connsiteX98" fmla="*/ 3962400 w 4458789"/>
                    <a:gd name="connsiteY98" fmla="*/ 1419497 h 6470468"/>
                    <a:gd name="connsiteX99" fmla="*/ 4458789 w 4458789"/>
                    <a:gd name="connsiteY99" fmla="*/ 374468 h 6470468"/>
                    <a:gd name="connsiteX100" fmla="*/ 4415246 w 4458789"/>
                    <a:gd name="connsiteY100" fmla="*/ 0 h 6470468"/>
                    <a:gd name="connsiteX101" fmla="*/ 17418 w 4458789"/>
                    <a:gd name="connsiteY101" fmla="*/ 17417 h 6470468"/>
                    <a:gd name="connsiteX102" fmla="*/ 0 w 4458789"/>
                    <a:gd name="connsiteY102"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180738 w 4458789"/>
                    <a:gd name="connsiteY4" fmla="*/ 4847680 h 6470468"/>
                    <a:gd name="connsiteX5" fmla="*/ 1473473 w 4458789"/>
                    <a:gd name="connsiteY5" fmla="*/ 4779509 h 6470468"/>
                    <a:gd name="connsiteX6" fmla="*/ 1418409 w 4458789"/>
                    <a:gd name="connsiteY6" fmla="*/ 4629059 h 6470468"/>
                    <a:gd name="connsiteX7" fmla="*/ 1439047 w 4458789"/>
                    <a:gd name="connsiteY7" fmla="*/ 4506822 h 6470468"/>
                    <a:gd name="connsiteX8" fmla="*/ 1362847 w 4458789"/>
                    <a:gd name="connsiteY8" fmla="*/ 4400459 h 6470468"/>
                    <a:gd name="connsiteX9" fmla="*/ 1262834 w 4458789"/>
                    <a:gd name="connsiteY9" fmla="*/ 4309972 h 6470468"/>
                    <a:gd name="connsiteX10" fmla="*/ 1202509 w 4458789"/>
                    <a:gd name="connsiteY10" fmla="*/ 4102009 h 6470468"/>
                    <a:gd name="connsiteX11" fmla="*/ 1143772 w 4458789"/>
                    <a:gd name="connsiteY11" fmla="*/ 3930559 h 6470468"/>
                    <a:gd name="connsiteX12" fmla="*/ 1012644 w 4458789"/>
                    <a:gd name="connsiteY12" fmla="*/ 3831363 h 6470468"/>
                    <a:gd name="connsiteX13" fmla="*/ 946922 w 4458789"/>
                    <a:gd name="connsiteY13" fmla="*/ 3773397 h 6470468"/>
                    <a:gd name="connsiteX14" fmla="*/ 946922 w 4458789"/>
                    <a:gd name="connsiteY14" fmla="*/ 3717834 h 6470468"/>
                    <a:gd name="connsiteX15" fmla="*/ 980259 w 4458789"/>
                    <a:gd name="connsiteY15" fmla="*/ 3711484 h 6470468"/>
                    <a:gd name="connsiteX16" fmla="*/ 1038997 w 4458789"/>
                    <a:gd name="connsiteY16" fmla="*/ 3609884 h 6470468"/>
                    <a:gd name="connsiteX17" fmla="*/ 1077097 w 4458789"/>
                    <a:gd name="connsiteY17" fmla="*/ 3598772 h 6470468"/>
                    <a:gd name="connsiteX18" fmla="*/ 1139009 w 4458789"/>
                    <a:gd name="connsiteY18" fmla="*/ 3535272 h 6470468"/>
                    <a:gd name="connsiteX19" fmla="*/ 1196159 w 4458789"/>
                    <a:gd name="connsiteY19" fmla="*/ 3498759 h 6470468"/>
                    <a:gd name="connsiteX20" fmla="*/ 1237434 w 4458789"/>
                    <a:gd name="connsiteY20" fmla="*/ 3489234 h 6470468"/>
                    <a:gd name="connsiteX21" fmla="*/ 1267506 w 4458789"/>
                    <a:gd name="connsiteY21" fmla="*/ 3418432 h 6470468"/>
                    <a:gd name="connsiteX22" fmla="*/ 1326335 w 4458789"/>
                    <a:gd name="connsiteY22" fmla="*/ 3387634 h 6470468"/>
                    <a:gd name="connsiteX23" fmla="*/ 1385072 w 4458789"/>
                    <a:gd name="connsiteY23" fmla="*/ 3354297 h 6470468"/>
                    <a:gd name="connsiteX24" fmla="*/ 1491434 w 4458789"/>
                    <a:gd name="connsiteY24" fmla="*/ 3309847 h 6470468"/>
                    <a:gd name="connsiteX25" fmla="*/ 1567543 w 4458789"/>
                    <a:gd name="connsiteY25" fmla="*/ 3317965 h 6470468"/>
                    <a:gd name="connsiteX26" fmla="*/ 1610497 w 4458789"/>
                    <a:gd name="connsiteY26" fmla="*/ 3271747 h 6470468"/>
                    <a:gd name="connsiteX27" fmla="*/ 1631134 w 4458789"/>
                    <a:gd name="connsiteY27" fmla="*/ 3201897 h 6470468"/>
                    <a:gd name="connsiteX28" fmla="*/ 1564459 w 4458789"/>
                    <a:gd name="connsiteY28" fmla="*/ 3174909 h 6470468"/>
                    <a:gd name="connsiteX29" fmla="*/ 1543731 w 4458789"/>
                    <a:gd name="connsiteY29" fmla="*/ 3150960 h 6470468"/>
                    <a:gd name="connsiteX30" fmla="*/ 1427934 w 4458789"/>
                    <a:gd name="connsiteY30" fmla="*/ 3163797 h 6470468"/>
                    <a:gd name="connsiteX31" fmla="*/ 1364434 w 4458789"/>
                    <a:gd name="connsiteY31" fmla="*/ 3127284 h 6470468"/>
                    <a:gd name="connsiteX32" fmla="*/ 1350147 w 4458789"/>
                    <a:gd name="connsiteY32" fmla="*/ 3101884 h 6470468"/>
                    <a:gd name="connsiteX33" fmla="*/ 1289731 w 4458789"/>
                    <a:gd name="connsiteY33" fmla="*/ 3082154 h 6470468"/>
                    <a:gd name="connsiteX34" fmla="*/ 1189809 w 4458789"/>
                    <a:gd name="connsiteY34" fmla="*/ 3098709 h 6470468"/>
                    <a:gd name="connsiteX35" fmla="*/ 1164409 w 4458789"/>
                    <a:gd name="connsiteY35" fmla="*/ 3144747 h 6470468"/>
                    <a:gd name="connsiteX36" fmla="*/ 1108847 w 4458789"/>
                    <a:gd name="connsiteY36" fmla="*/ 3174909 h 6470468"/>
                    <a:gd name="connsiteX37" fmla="*/ 1075509 w 4458789"/>
                    <a:gd name="connsiteY37" fmla="*/ 3225709 h 6470468"/>
                    <a:gd name="connsiteX38" fmla="*/ 1007247 w 4458789"/>
                    <a:gd name="connsiteY38" fmla="*/ 3238409 h 6470468"/>
                    <a:gd name="connsiteX39" fmla="*/ 926782 w 4458789"/>
                    <a:gd name="connsiteY39" fmla="*/ 3181803 h 6470468"/>
                    <a:gd name="connsiteX40" fmla="*/ 942159 w 4458789"/>
                    <a:gd name="connsiteY40" fmla="*/ 3111409 h 6470468"/>
                    <a:gd name="connsiteX41" fmla="*/ 989784 w 4458789"/>
                    <a:gd name="connsiteY41" fmla="*/ 3078072 h 6470468"/>
                    <a:gd name="connsiteX42" fmla="*/ 941161 w 4458789"/>
                    <a:gd name="connsiteY42" fmla="*/ 2986994 h 6470468"/>
                    <a:gd name="connsiteX43" fmla="*/ 865959 w 4458789"/>
                    <a:gd name="connsiteY43" fmla="*/ 2989172 h 6470468"/>
                    <a:gd name="connsiteX44" fmla="*/ 743722 w 4458789"/>
                    <a:gd name="connsiteY44" fmla="*/ 2943134 h 6470468"/>
                    <a:gd name="connsiteX45" fmla="*/ 708797 w 4458789"/>
                    <a:gd name="connsiteY45" fmla="*/ 2852647 h 6470468"/>
                    <a:gd name="connsiteX46" fmla="*/ 750707 w 4458789"/>
                    <a:gd name="connsiteY46" fmla="*/ 2804160 h 6470468"/>
                    <a:gd name="connsiteX47" fmla="*/ 748484 w 4458789"/>
                    <a:gd name="connsiteY47" fmla="*/ 2738347 h 6470468"/>
                    <a:gd name="connsiteX48" fmla="*/ 788172 w 4458789"/>
                    <a:gd name="connsiteY48" fmla="*/ 2711359 h 6470468"/>
                    <a:gd name="connsiteX49" fmla="*/ 865959 w 4458789"/>
                    <a:gd name="connsiteY49" fmla="*/ 2771684 h 6470468"/>
                    <a:gd name="connsiteX50" fmla="*/ 892947 w 4458789"/>
                    <a:gd name="connsiteY50" fmla="*/ 2798672 h 6470468"/>
                    <a:gd name="connsiteX51" fmla="*/ 900884 w 4458789"/>
                    <a:gd name="connsiteY51" fmla="*/ 2743110 h 6470468"/>
                    <a:gd name="connsiteX52" fmla="*/ 937351 w 4458789"/>
                    <a:gd name="connsiteY52" fmla="*/ 2730546 h 6470468"/>
                    <a:gd name="connsiteX53" fmla="*/ 981847 w 4458789"/>
                    <a:gd name="connsiteY53" fmla="*/ 2730409 h 6470468"/>
                    <a:gd name="connsiteX54" fmla="*/ 1008834 w 4458789"/>
                    <a:gd name="connsiteY54" fmla="*/ 2698659 h 6470468"/>
                    <a:gd name="connsiteX55" fmla="*/ 1085034 w 4458789"/>
                    <a:gd name="connsiteY55" fmla="*/ 2592297 h 6470468"/>
                    <a:gd name="connsiteX56" fmla="*/ 1174841 w 4458789"/>
                    <a:gd name="connsiteY56" fmla="*/ 2532652 h 6470468"/>
                    <a:gd name="connsiteX57" fmla="*/ 1256484 w 4458789"/>
                    <a:gd name="connsiteY57" fmla="*/ 2501809 h 6470468"/>
                    <a:gd name="connsiteX58" fmla="*/ 1404122 w 4458789"/>
                    <a:gd name="connsiteY58" fmla="*/ 2358934 h 6470468"/>
                    <a:gd name="connsiteX59" fmla="*/ 1518512 w 4458789"/>
                    <a:gd name="connsiteY59" fmla="*/ 2368913 h 6470468"/>
                    <a:gd name="connsiteX60" fmla="*/ 1584598 w 4458789"/>
                    <a:gd name="connsiteY60" fmla="*/ 2464298 h 6470468"/>
                    <a:gd name="connsiteX61" fmla="*/ 1527947 w 4458789"/>
                    <a:gd name="connsiteY61" fmla="*/ 2535147 h 6470468"/>
                    <a:gd name="connsiteX62" fmla="*/ 1431109 w 4458789"/>
                    <a:gd name="connsiteY62" fmla="*/ 2627222 h 6470468"/>
                    <a:gd name="connsiteX63" fmla="*/ 1393372 w 4458789"/>
                    <a:gd name="connsiteY63" fmla="*/ 2647405 h 6470468"/>
                    <a:gd name="connsiteX64" fmla="*/ 1404983 w 4458789"/>
                    <a:gd name="connsiteY64" fmla="*/ 2708456 h 6470468"/>
                    <a:gd name="connsiteX65" fmla="*/ 1454922 w 4458789"/>
                    <a:gd name="connsiteY65" fmla="*/ 2736759 h 6470468"/>
                    <a:gd name="connsiteX66" fmla="*/ 1448572 w 4458789"/>
                    <a:gd name="connsiteY66" fmla="*/ 2774859 h 6470468"/>
                    <a:gd name="connsiteX67" fmla="*/ 1357675 w 4458789"/>
                    <a:gd name="connsiteY67" fmla="*/ 2829515 h 6470468"/>
                    <a:gd name="connsiteX68" fmla="*/ 1394597 w 4458789"/>
                    <a:gd name="connsiteY68" fmla="*/ 2863759 h 6470468"/>
                    <a:gd name="connsiteX69" fmla="*/ 1550172 w 4458789"/>
                    <a:gd name="connsiteY69" fmla="*/ 2790734 h 6470468"/>
                    <a:gd name="connsiteX70" fmla="*/ 1586684 w 4458789"/>
                    <a:gd name="connsiteY70" fmla="*/ 2733584 h 6470468"/>
                    <a:gd name="connsiteX71" fmla="*/ 1651772 w 4458789"/>
                    <a:gd name="connsiteY71" fmla="*/ 2703422 h 6470468"/>
                    <a:gd name="connsiteX72" fmla="*/ 1708922 w 4458789"/>
                    <a:gd name="connsiteY72" fmla="*/ 2666909 h 6470468"/>
                    <a:gd name="connsiteX73" fmla="*/ 1810522 w 4458789"/>
                    <a:gd name="connsiteY73" fmla="*/ 2636747 h 6470468"/>
                    <a:gd name="connsiteX74" fmla="*/ 1908947 w 4458789"/>
                    <a:gd name="connsiteY74" fmla="*/ 2627222 h 6470468"/>
                    <a:gd name="connsiteX75" fmla="*/ 1952218 w 4458789"/>
                    <a:gd name="connsiteY75" fmla="*/ 2602275 h 6470468"/>
                    <a:gd name="connsiteX76" fmla="*/ 2020072 w 4458789"/>
                    <a:gd name="connsiteY76" fmla="*/ 2662147 h 6470468"/>
                    <a:gd name="connsiteX77" fmla="*/ 2089922 w 4458789"/>
                    <a:gd name="connsiteY77" fmla="*/ 2678022 h 6470468"/>
                    <a:gd name="connsiteX78" fmla="*/ 2164579 w 4458789"/>
                    <a:gd name="connsiteY78" fmla="*/ 2690902 h 6470468"/>
                    <a:gd name="connsiteX79" fmla="*/ 2115322 w 4458789"/>
                    <a:gd name="connsiteY79" fmla="*/ 2820897 h 6470468"/>
                    <a:gd name="connsiteX80" fmla="*/ 2011680 w 4458789"/>
                    <a:gd name="connsiteY80" fmla="*/ 2934788 h 6470468"/>
                    <a:gd name="connsiteX81" fmla="*/ 2194560 w 4458789"/>
                    <a:gd name="connsiteY81" fmla="*/ 3082834 h 6470468"/>
                    <a:gd name="connsiteX82" fmla="*/ 2394858 w 4458789"/>
                    <a:gd name="connsiteY82" fmla="*/ 3117668 h 6470468"/>
                    <a:gd name="connsiteX83" fmla="*/ 2377440 w 4458789"/>
                    <a:gd name="connsiteY83" fmla="*/ 3335383 h 6470468"/>
                    <a:gd name="connsiteX84" fmla="*/ 2377440 w 4458789"/>
                    <a:gd name="connsiteY84" fmla="*/ 3335383 h 6470468"/>
                    <a:gd name="connsiteX85" fmla="*/ 2333898 w 4458789"/>
                    <a:gd name="connsiteY85" fmla="*/ 3640183 h 6470468"/>
                    <a:gd name="connsiteX86" fmla="*/ 2290355 w 4458789"/>
                    <a:gd name="connsiteY86" fmla="*/ 3875314 h 6470468"/>
                    <a:gd name="connsiteX87" fmla="*/ 2595155 w 4458789"/>
                    <a:gd name="connsiteY87" fmla="*/ 3857897 h 6470468"/>
                    <a:gd name="connsiteX88" fmla="*/ 2891246 w 4458789"/>
                    <a:gd name="connsiteY88" fmla="*/ 3744685 h 6470468"/>
                    <a:gd name="connsiteX89" fmla="*/ 2891155 w 4458789"/>
                    <a:gd name="connsiteY89" fmla="*/ 3215186 h 6470468"/>
                    <a:gd name="connsiteX90" fmla="*/ 2772547 w 4458789"/>
                    <a:gd name="connsiteY90" fmla="*/ 3039972 h 6470468"/>
                    <a:gd name="connsiteX91" fmla="*/ 2704284 w 4458789"/>
                    <a:gd name="connsiteY91" fmla="*/ 2897097 h 6470468"/>
                    <a:gd name="connsiteX92" fmla="*/ 2508069 w 4458789"/>
                    <a:gd name="connsiteY92" fmla="*/ 2717074 h 6470468"/>
                    <a:gd name="connsiteX93" fmla="*/ 2638698 w 4458789"/>
                    <a:gd name="connsiteY93" fmla="*/ 2577737 h 6470468"/>
                    <a:gd name="connsiteX94" fmla="*/ 2978332 w 4458789"/>
                    <a:gd name="connsiteY94" fmla="*/ 2333897 h 6470468"/>
                    <a:gd name="connsiteX95" fmla="*/ 2987040 w 4458789"/>
                    <a:gd name="connsiteY95" fmla="*/ 2159725 h 6470468"/>
                    <a:gd name="connsiteX96" fmla="*/ 3344092 w 4458789"/>
                    <a:gd name="connsiteY96" fmla="*/ 1672045 h 6470468"/>
                    <a:gd name="connsiteX97" fmla="*/ 3544389 w 4458789"/>
                    <a:gd name="connsiteY97" fmla="*/ 1863634 h 6470468"/>
                    <a:gd name="connsiteX98" fmla="*/ 3962400 w 4458789"/>
                    <a:gd name="connsiteY98" fmla="*/ 1419497 h 6470468"/>
                    <a:gd name="connsiteX99" fmla="*/ 4458789 w 4458789"/>
                    <a:gd name="connsiteY99" fmla="*/ 374468 h 6470468"/>
                    <a:gd name="connsiteX100" fmla="*/ 4415246 w 4458789"/>
                    <a:gd name="connsiteY100" fmla="*/ 0 h 6470468"/>
                    <a:gd name="connsiteX101" fmla="*/ 17418 w 4458789"/>
                    <a:gd name="connsiteY101" fmla="*/ 17417 h 6470468"/>
                    <a:gd name="connsiteX102" fmla="*/ 0 w 4458789"/>
                    <a:gd name="connsiteY102"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232672 w 4458789"/>
                    <a:gd name="connsiteY4" fmla="*/ 4883059 h 6470468"/>
                    <a:gd name="connsiteX5" fmla="*/ 1180738 w 4458789"/>
                    <a:gd name="connsiteY5" fmla="*/ 4847680 h 6470468"/>
                    <a:gd name="connsiteX6" fmla="*/ 1473473 w 4458789"/>
                    <a:gd name="connsiteY6" fmla="*/ 4779509 h 6470468"/>
                    <a:gd name="connsiteX7" fmla="*/ 1418409 w 4458789"/>
                    <a:gd name="connsiteY7" fmla="*/ 4629059 h 6470468"/>
                    <a:gd name="connsiteX8" fmla="*/ 1439047 w 4458789"/>
                    <a:gd name="connsiteY8" fmla="*/ 4506822 h 6470468"/>
                    <a:gd name="connsiteX9" fmla="*/ 1362847 w 4458789"/>
                    <a:gd name="connsiteY9" fmla="*/ 4400459 h 6470468"/>
                    <a:gd name="connsiteX10" fmla="*/ 1262834 w 4458789"/>
                    <a:gd name="connsiteY10" fmla="*/ 4309972 h 6470468"/>
                    <a:gd name="connsiteX11" fmla="*/ 1202509 w 4458789"/>
                    <a:gd name="connsiteY11" fmla="*/ 4102009 h 6470468"/>
                    <a:gd name="connsiteX12" fmla="*/ 1143772 w 4458789"/>
                    <a:gd name="connsiteY12" fmla="*/ 3930559 h 6470468"/>
                    <a:gd name="connsiteX13" fmla="*/ 1012644 w 4458789"/>
                    <a:gd name="connsiteY13" fmla="*/ 3831363 h 6470468"/>
                    <a:gd name="connsiteX14" fmla="*/ 946922 w 4458789"/>
                    <a:gd name="connsiteY14" fmla="*/ 3773397 h 6470468"/>
                    <a:gd name="connsiteX15" fmla="*/ 946922 w 4458789"/>
                    <a:gd name="connsiteY15" fmla="*/ 3717834 h 6470468"/>
                    <a:gd name="connsiteX16" fmla="*/ 980259 w 4458789"/>
                    <a:gd name="connsiteY16" fmla="*/ 3711484 h 6470468"/>
                    <a:gd name="connsiteX17" fmla="*/ 1038997 w 4458789"/>
                    <a:gd name="connsiteY17" fmla="*/ 3609884 h 6470468"/>
                    <a:gd name="connsiteX18" fmla="*/ 1077097 w 4458789"/>
                    <a:gd name="connsiteY18" fmla="*/ 3598772 h 6470468"/>
                    <a:gd name="connsiteX19" fmla="*/ 1139009 w 4458789"/>
                    <a:gd name="connsiteY19" fmla="*/ 3535272 h 6470468"/>
                    <a:gd name="connsiteX20" fmla="*/ 1196159 w 4458789"/>
                    <a:gd name="connsiteY20" fmla="*/ 3498759 h 6470468"/>
                    <a:gd name="connsiteX21" fmla="*/ 1237434 w 4458789"/>
                    <a:gd name="connsiteY21" fmla="*/ 3489234 h 6470468"/>
                    <a:gd name="connsiteX22" fmla="*/ 1267506 w 4458789"/>
                    <a:gd name="connsiteY22" fmla="*/ 3418432 h 6470468"/>
                    <a:gd name="connsiteX23" fmla="*/ 1326335 w 4458789"/>
                    <a:gd name="connsiteY23" fmla="*/ 3387634 h 6470468"/>
                    <a:gd name="connsiteX24" fmla="*/ 1385072 w 4458789"/>
                    <a:gd name="connsiteY24" fmla="*/ 3354297 h 6470468"/>
                    <a:gd name="connsiteX25" fmla="*/ 1491434 w 4458789"/>
                    <a:gd name="connsiteY25" fmla="*/ 3309847 h 6470468"/>
                    <a:gd name="connsiteX26" fmla="*/ 1567543 w 4458789"/>
                    <a:gd name="connsiteY26" fmla="*/ 3317965 h 6470468"/>
                    <a:gd name="connsiteX27" fmla="*/ 1610497 w 4458789"/>
                    <a:gd name="connsiteY27" fmla="*/ 3271747 h 6470468"/>
                    <a:gd name="connsiteX28" fmla="*/ 1631134 w 4458789"/>
                    <a:gd name="connsiteY28" fmla="*/ 3201897 h 6470468"/>
                    <a:gd name="connsiteX29" fmla="*/ 1564459 w 4458789"/>
                    <a:gd name="connsiteY29" fmla="*/ 3174909 h 6470468"/>
                    <a:gd name="connsiteX30" fmla="*/ 1543731 w 4458789"/>
                    <a:gd name="connsiteY30" fmla="*/ 3150960 h 6470468"/>
                    <a:gd name="connsiteX31" fmla="*/ 1427934 w 4458789"/>
                    <a:gd name="connsiteY31" fmla="*/ 3163797 h 6470468"/>
                    <a:gd name="connsiteX32" fmla="*/ 1364434 w 4458789"/>
                    <a:gd name="connsiteY32" fmla="*/ 3127284 h 6470468"/>
                    <a:gd name="connsiteX33" fmla="*/ 1350147 w 4458789"/>
                    <a:gd name="connsiteY33" fmla="*/ 3101884 h 6470468"/>
                    <a:gd name="connsiteX34" fmla="*/ 1289731 w 4458789"/>
                    <a:gd name="connsiteY34" fmla="*/ 3082154 h 6470468"/>
                    <a:gd name="connsiteX35" fmla="*/ 1189809 w 4458789"/>
                    <a:gd name="connsiteY35" fmla="*/ 3098709 h 6470468"/>
                    <a:gd name="connsiteX36" fmla="*/ 1164409 w 4458789"/>
                    <a:gd name="connsiteY36" fmla="*/ 3144747 h 6470468"/>
                    <a:gd name="connsiteX37" fmla="*/ 1108847 w 4458789"/>
                    <a:gd name="connsiteY37" fmla="*/ 3174909 h 6470468"/>
                    <a:gd name="connsiteX38" fmla="*/ 1075509 w 4458789"/>
                    <a:gd name="connsiteY38" fmla="*/ 3225709 h 6470468"/>
                    <a:gd name="connsiteX39" fmla="*/ 1007247 w 4458789"/>
                    <a:gd name="connsiteY39" fmla="*/ 3238409 h 6470468"/>
                    <a:gd name="connsiteX40" fmla="*/ 926782 w 4458789"/>
                    <a:gd name="connsiteY40" fmla="*/ 3181803 h 6470468"/>
                    <a:gd name="connsiteX41" fmla="*/ 942159 w 4458789"/>
                    <a:gd name="connsiteY41" fmla="*/ 3111409 h 6470468"/>
                    <a:gd name="connsiteX42" fmla="*/ 989784 w 4458789"/>
                    <a:gd name="connsiteY42" fmla="*/ 3078072 h 6470468"/>
                    <a:gd name="connsiteX43" fmla="*/ 941161 w 4458789"/>
                    <a:gd name="connsiteY43" fmla="*/ 2986994 h 6470468"/>
                    <a:gd name="connsiteX44" fmla="*/ 865959 w 4458789"/>
                    <a:gd name="connsiteY44" fmla="*/ 2989172 h 6470468"/>
                    <a:gd name="connsiteX45" fmla="*/ 743722 w 4458789"/>
                    <a:gd name="connsiteY45" fmla="*/ 2943134 h 6470468"/>
                    <a:gd name="connsiteX46" fmla="*/ 708797 w 4458789"/>
                    <a:gd name="connsiteY46" fmla="*/ 2852647 h 6470468"/>
                    <a:gd name="connsiteX47" fmla="*/ 750707 w 4458789"/>
                    <a:gd name="connsiteY47" fmla="*/ 2804160 h 6470468"/>
                    <a:gd name="connsiteX48" fmla="*/ 748484 w 4458789"/>
                    <a:gd name="connsiteY48" fmla="*/ 2738347 h 6470468"/>
                    <a:gd name="connsiteX49" fmla="*/ 788172 w 4458789"/>
                    <a:gd name="connsiteY49" fmla="*/ 2711359 h 6470468"/>
                    <a:gd name="connsiteX50" fmla="*/ 865959 w 4458789"/>
                    <a:gd name="connsiteY50" fmla="*/ 2771684 h 6470468"/>
                    <a:gd name="connsiteX51" fmla="*/ 892947 w 4458789"/>
                    <a:gd name="connsiteY51" fmla="*/ 2798672 h 6470468"/>
                    <a:gd name="connsiteX52" fmla="*/ 900884 w 4458789"/>
                    <a:gd name="connsiteY52" fmla="*/ 2743110 h 6470468"/>
                    <a:gd name="connsiteX53" fmla="*/ 937351 w 4458789"/>
                    <a:gd name="connsiteY53" fmla="*/ 2730546 h 6470468"/>
                    <a:gd name="connsiteX54" fmla="*/ 981847 w 4458789"/>
                    <a:gd name="connsiteY54" fmla="*/ 2730409 h 6470468"/>
                    <a:gd name="connsiteX55" fmla="*/ 1008834 w 4458789"/>
                    <a:gd name="connsiteY55" fmla="*/ 2698659 h 6470468"/>
                    <a:gd name="connsiteX56" fmla="*/ 1085034 w 4458789"/>
                    <a:gd name="connsiteY56" fmla="*/ 2592297 h 6470468"/>
                    <a:gd name="connsiteX57" fmla="*/ 1174841 w 4458789"/>
                    <a:gd name="connsiteY57" fmla="*/ 2532652 h 6470468"/>
                    <a:gd name="connsiteX58" fmla="*/ 1256484 w 4458789"/>
                    <a:gd name="connsiteY58" fmla="*/ 2501809 h 6470468"/>
                    <a:gd name="connsiteX59" fmla="*/ 1404122 w 4458789"/>
                    <a:gd name="connsiteY59" fmla="*/ 2358934 h 6470468"/>
                    <a:gd name="connsiteX60" fmla="*/ 1518512 w 4458789"/>
                    <a:gd name="connsiteY60" fmla="*/ 2368913 h 6470468"/>
                    <a:gd name="connsiteX61" fmla="*/ 1584598 w 4458789"/>
                    <a:gd name="connsiteY61" fmla="*/ 2464298 h 6470468"/>
                    <a:gd name="connsiteX62" fmla="*/ 1527947 w 4458789"/>
                    <a:gd name="connsiteY62" fmla="*/ 2535147 h 6470468"/>
                    <a:gd name="connsiteX63" fmla="*/ 1431109 w 4458789"/>
                    <a:gd name="connsiteY63" fmla="*/ 2627222 h 6470468"/>
                    <a:gd name="connsiteX64" fmla="*/ 1393372 w 4458789"/>
                    <a:gd name="connsiteY64" fmla="*/ 2647405 h 6470468"/>
                    <a:gd name="connsiteX65" fmla="*/ 1404983 w 4458789"/>
                    <a:gd name="connsiteY65" fmla="*/ 2708456 h 6470468"/>
                    <a:gd name="connsiteX66" fmla="*/ 1454922 w 4458789"/>
                    <a:gd name="connsiteY66" fmla="*/ 2736759 h 6470468"/>
                    <a:gd name="connsiteX67" fmla="*/ 1448572 w 4458789"/>
                    <a:gd name="connsiteY67" fmla="*/ 2774859 h 6470468"/>
                    <a:gd name="connsiteX68" fmla="*/ 1357675 w 4458789"/>
                    <a:gd name="connsiteY68" fmla="*/ 2829515 h 6470468"/>
                    <a:gd name="connsiteX69" fmla="*/ 1394597 w 4458789"/>
                    <a:gd name="connsiteY69" fmla="*/ 2863759 h 6470468"/>
                    <a:gd name="connsiteX70" fmla="*/ 1550172 w 4458789"/>
                    <a:gd name="connsiteY70" fmla="*/ 2790734 h 6470468"/>
                    <a:gd name="connsiteX71" fmla="*/ 1586684 w 4458789"/>
                    <a:gd name="connsiteY71" fmla="*/ 2733584 h 6470468"/>
                    <a:gd name="connsiteX72" fmla="*/ 1651772 w 4458789"/>
                    <a:gd name="connsiteY72" fmla="*/ 2703422 h 6470468"/>
                    <a:gd name="connsiteX73" fmla="*/ 1708922 w 4458789"/>
                    <a:gd name="connsiteY73" fmla="*/ 2666909 h 6470468"/>
                    <a:gd name="connsiteX74" fmla="*/ 1810522 w 4458789"/>
                    <a:gd name="connsiteY74" fmla="*/ 2636747 h 6470468"/>
                    <a:gd name="connsiteX75" fmla="*/ 1908947 w 4458789"/>
                    <a:gd name="connsiteY75" fmla="*/ 2627222 h 6470468"/>
                    <a:gd name="connsiteX76" fmla="*/ 1952218 w 4458789"/>
                    <a:gd name="connsiteY76" fmla="*/ 2602275 h 6470468"/>
                    <a:gd name="connsiteX77" fmla="*/ 2020072 w 4458789"/>
                    <a:gd name="connsiteY77" fmla="*/ 2662147 h 6470468"/>
                    <a:gd name="connsiteX78" fmla="*/ 2089922 w 4458789"/>
                    <a:gd name="connsiteY78" fmla="*/ 2678022 h 6470468"/>
                    <a:gd name="connsiteX79" fmla="*/ 2164579 w 4458789"/>
                    <a:gd name="connsiteY79" fmla="*/ 2690902 h 6470468"/>
                    <a:gd name="connsiteX80" fmla="*/ 2115322 w 4458789"/>
                    <a:gd name="connsiteY80" fmla="*/ 2820897 h 6470468"/>
                    <a:gd name="connsiteX81" fmla="*/ 2011680 w 4458789"/>
                    <a:gd name="connsiteY81" fmla="*/ 2934788 h 6470468"/>
                    <a:gd name="connsiteX82" fmla="*/ 2194560 w 4458789"/>
                    <a:gd name="connsiteY82" fmla="*/ 3082834 h 6470468"/>
                    <a:gd name="connsiteX83" fmla="*/ 2394858 w 4458789"/>
                    <a:gd name="connsiteY83" fmla="*/ 3117668 h 6470468"/>
                    <a:gd name="connsiteX84" fmla="*/ 2377440 w 4458789"/>
                    <a:gd name="connsiteY84" fmla="*/ 3335383 h 6470468"/>
                    <a:gd name="connsiteX85" fmla="*/ 2377440 w 4458789"/>
                    <a:gd name="connsiteY85" fmla="*/ 3335383 h 6470468"/>
                    <a:gd name="connsiteX86" fmla="*/ 2333898 w 4458789"/>
                    <a:gd name="connsiteY86" fmla="*/ 3640183 h 6470468"/>
                    <a:gd name="connsiteX87" fmla="*/ 2290355 w 4458789"/>
                    <a:gd name="connsiteY87" fmla="*/ 3875314 h 6470468"/>
                    <a:gd name="connsiteX88" fmla="*/ 2595155 w 4458789"/>
                    <a:gd name="connsiteY88" fmla="*/ 3857897 h 6470468"/>
                    <a:gd name="connsiteX89" fmla="*/ 2891246 w 4458789"/>
                    <a:gd name="connsiteY89" fmla="*/ 3744685 h 6470468"/>
                    <a:gd name="connsiteX90" fmla="*/ 2891155 w 4458789"/>
                    <a:gd name="connsiteY90" fmla="*/ 3215186 h 6470468"/>
                    <a:gd name="connsiteX91" fmla="*/ 2772547 w 4458789"/>
                    <a:gd name="connsiteY91" fmla="*/ 3039972 h 6470468"/>
                    <a:gd name="connsiteX92" fmla="*/ 2704284 w 4458789"/>
                    <a:gd name="connsiteY92" fmla="*/ 2897097 h 6470468"/>
                    <a:gd name="connsiteX93" fmla="*/ 2508069 w 4458789"/>
                    <a:gd name="connsiteY93" fmla="*/ 2717074 h 6470468"/>
                    <a:gd name="connsiteX94" fmla="*/ 2638698 w 4458789"/>
                    <a:gd name="connsiteY94" fmla="*/ 2577737 h 6470468"/>
                    <a:gd name="connsiteX95" fmla="*/ 2978332 w 4458789"/>
                    <a:gd name="connsiteY95" fmla="*/ 2333897 h 6470468"/>
                    <a:gd name="connsiteX96" fmla="*/ 2987040 w 4458789"/>
                    <a:gd name="connsiteY96" fmla="*/ 2159725 h 6470468"/>
                    <a:gd name="connsiteX97" fmla="*/ 3344092 w 4458789"/>
                    <a:gd name="connsiteY97" fmla="*/ 1672045 h 6470468"/>
                    <a:gd name="connsiteX98" fmla="*/ 3544389 w 4458789"/>
                    <a:gd name="connsiteY98" fmla="*/ 1863634 h 6470468"/>
                    <a:gd name="connsiteX99" fmla="*/ 3962400 w 4458789"/>
                    <a:gd name="connsiteY99" fmla="*/ 1419497 h 6470468"/>
                    <a:gd name="connsiteX100" fmla="*/ 4458789 w 4458789"/>
                    <a:gd name="connsiteY100" fmla="*/ 374468 h 6470468"/>
                    <a:gd name="connsiteX101" fmla="*/ 4415246 w 4458789"/>
                    <a:gd name="connsiteY101" fmla="*/ 0 h 6470468"/>
                    <a:gd name="connsiteX102" fmla="*/ 17418 w 4458789"/>
                    <a:gd name="connsiteY102" fmla="*/ 17417 h 6470468"/>
                    <a:gd name="connsiteX103" fmla="*/ 0 w 4458789"/>
                    <a:gd name="connsiteY103"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232672 w 4458789"/>
                    <a:gd name="connsiteY4" fmla="*/ 4883059 h 6470468"/>
                    <a:gd name="connsiteX5" fmla="*/ 1180738 w 4458789"/>
                    <a:gd name="connsiteY5" fmla="*/ 4847680 h 6470468"/>
                    <a:gd name="connsiteX6" fmla="*/ 1473473 w 4458789"/>
                    <a:gd name="connsiteY6" fmla="*/ 4779509 h 6470468"/>
                    <a:gd name="connsiteX7" fmla="*/ 1418409 w 4458789"/>
                    <a:gd name="connsiteY7" fmla="*/ 4629059 h 6470468"/>
                    <a:gd name="connsiteX8" fmla="*/ 1439047 w 4458789"/>
                    <a:gd name="connsiteY8" fmla="*/ 4506822 h 6470468"/>
                    <a:gd name="connsiteX9" fmla="*/ 1362847 w 4458789"/>
                    <a:gd name="connsiteY9" fmla="*/ 4400459 h 6470468"/>
                    <a:gd name="connsiteX10" fmla="*/ 1262834 w 4458789"/>
                    <a:gd name="connsiteY10" fmla="*/ 4309972 h 6470468"/>
                    <a:gd name="connsiteX11" fmla="*/ 1202509 w 4458789"/>
                    <a:gd name="connsiteY11" fmla="*/ 4102009 h 6470468"/>
                    <a:gd name="connsiteX12" fmla="*/ 1143772 w 4458789"/>
                    <a:gd name="connsiteY12" fmla="*/ 3930559 h 6470468"/>
                    <a:gd name="connsiteX13" fmla="*/ 1012644 w 4458789"/>
                    <a:gd name="connsiteY13" fmla="*/ 3831363 h 6470468"/>
                    <a:gd name="connsiteX14" fmla="*/ 946922 w 4458789"/>
                    <a:gd name="connsiteY14" fmla="*/ 3773397 h 6470468"/>
                    <a:gd name="connsiteX15" fmla="*/ 946922 w 4458789"/>
                    <a:gd name="connsiteY15" fmla="*/ 3717834 h 6470468"/>
                    <a:gd name="connsiteX16" fmla="*/ 980259 w 4458789"/>
                    <a:gd name="connsiteY16" fmla="*/ 3711484 h 6470468"/>
                    <a:gd name="connsiteX17" fmla="*/ 1038997 w 4458789"/>
                    <a:gd name="connsiteY17" fmla="*/ 3609884 h 6470468"/>
                    <a:gd name="connsiteX18" fmla="*/ 1077097 w 4458789"/>
                    <a:gd name="connsiteY18" fmla="*/ 3598772 h 6470468"/>
                    <a:gd name="connsiteX19" fmla="*/ 1139009 w 4458789"/>
                    <a:gd name="connsiteY19" fmla="*/ 3535272 h 6470468"/>
                    <a:gd name="connsiteX20" fmla="*/ 1196159 w 4458789"/>
                    <a:gd name="connsiteY20" fmla="*/ 3498759 h 6470468"/>
                    <a:gd name="connsiteX21" fmla="*/ 1237434 w 4458789"/>
                    <a:gd name="connsiteY21" fmla="*/ 3489234 h 6470468"/>
                    <a:gd name="connsiteX22" fmla="*/ 1267506 w 4458789"/>
                    <a:gd name="connsiteY22" fmla="*/ 3418432 h 6470468"/>
                    <a:gd name="connsiteX23" fmla="*/ 1326335 w 4458789"/>
                    <a:gd name="connsiteY23" fmla="*/ 3387634 h 6470468"/>
                    <a:gd name="connsiteX24" fmla="*/ 1385072 w 4458789"/>
                    <a:gd name="connsiteY24" fmla="*/ 3354297 h 6470468"/>
                    <a:gd name="connsiteX25" fmla="*/ 1491434 w 4458789"/>
                    <a:gd name="connsiteY25" fmla="*/ 3309847 h 6470468"/>
                    <a:gd name="connsiteX26" fmla="*/ 1567543 w 4458789"/>
                    <a:gd name="connsiteY26" fmla="*/ 3317965 h 6470468"/>
                    <a:gd name="connsiteX27" fmla="*/ 1610497 w 4458789"/>
                    <a:gd name="connsiteY27" fmla="*/ 3271747 h 6470468"/>
                    <a:gd name="connsiteX28" fmla="*/ 1631134 w 4458789"/>
                    <a:gd name="connsiteY28" fmla="*/ 3201897 h 6470468"/>
                    <a:gd name="connsiteX29" fmla="*/ 1564459 w 4458789"/>
                    <a:gd name="connsiteY29" fmla="*/ 3174909 h 6470468"/>
                    <a:gd name="connsiteX30" fmla="*/ 1543731 w 4458789"/>
                    <a:gd name="connsiteY30" fmla="*/ 3150960 h 6470468"/>
                    <a:gd name="connsiteX31" fmla="*/ 1427934 w 4458789"/>
                    <a:gd name="connsiteY31" fmla="*/ 3163797 h 6470468"/>
                    <a:gd name="connsiteX32" fmla="*/ 1364434 w 4458789"/>
                    <a:gd name="connsiteY32" fmla="*/ 3127284 h 6470468"/>
                    <a:gd name="connsiteX33" fmla="*/ 1350147 w 4458789"/>
                    <a:gd name="connsiteY33" fmla="*/ 3101884 h 6470468"/>
                    <a:gd name="connsiteX34" fmla="*/ 1289731 w 4458789"/>
                    <a:gd name="connsiteY34" fmla="*/ 3082154 h 6470468"/>
                    <a:gd name="connsiteX35" fmla="*/ 1189809 w 4458789"/>
                    <a:gd name="connsiteY35" fmla="*/ 3098709 h 6470468"/>
                    <a:gd name="connsiteX36" fmla="*/ 1164409 w 4458789"/>
                    <a:gd name="connsiteY36" fmla="*/ 3144747 h 6470468"/>
                    <a:gd name="connsiteX37" fmla="*/ 1108847 w 4458789"/>
                    <a:gd name="connsiteY37" fmla="*/ 3174909 h 6470468"/>
                    <a:gd name="connsiteX38" fmla="*/ 1075509 w 4458789"/>
                    <a:gd name="connsiteY38" fmla="*/ 3225709 h 6470468"/>
                    <a:gd name="connsiteX39" fmla="*/ 1007247 w 4458789"/>
                    <a:gd name="connsiteY39" fmla="*/ 3238409 h 6470468"/>
                    <a:gd name="connsiteX40" fmla="*/ 926782 w 4458789"/>
                    <a:gd name="connsiteY40" fmla="*/ 3181803 h 6470468"/>
                    <a:gd name="connsiteX41" fmla="*/ 942159 w 4458789"/>
                    <a:gd name="connsiteY41" fmla="*/ 3111409 h 6470468"/>
                    <a:gd name="connsiteX42" fmla="*/ 989784 w 4458789"/>
                    <a:gd name="connsiteY42" fmla="*/ 3078072 h 6470468"/>
                    <a:gd name="connsiteX43" fmla="*/ 941161 w 4458789"/>
                    <a:gd name="connsiteY43" fmla="*/ 2986994 h 6470468"/>
                    <a:gd name="connsiteX44" fmla="*/ 865959 w 4458789"/>
                    <a:gd name="connsiteY44" fmla="*/ 2989172 h 6470468"/>
                    <a:gd name="connsiteX45" fmla="*/ 743722 w 4458789"/>
                    <a:gd name="connsiteY45" fmla="*/ 2943134 h 6470468"/>
                    <a:gd name="connsiteX46" fmla="*/ 708797 w 4458789"/>
                    <a:gd name="connsiteY46" fmla="*/ 2852647 h 6470468"/>
                    <a:gd name="connsiteX47" fmla="*/ 750707 w 4458789"/>
                    <a:gd name="connsiteY47" fmla="*/ 2804160 h 6470468"/>
                    <a:gd name="connsiteX48" fmla="*/ 748484 w 4458789"/>
                    <a:gd name="connsiteY48" fmla="*/ 2738347 h 6470468"/>
                    <a:gd name="connsiteX49" fmla="*/ 788172 w 4458789"/>
                    <a:gd name="connsiteY49" fmla="*/ 2711359 h 6470468"/>
                    <a:gd name="connsiteX50" fmla="*/ 865959 w 4458789"/>
                    <a:gd name="connsiteY50" fmla="*/ 2771684 h 6470468"/>
                    <a:gd name="connsiteX51" fmla="*/ 892947 w 4458789"/>
                    <a:gd name="connsiteY51" fmla="*/ 2798672 h 6470468"/>
                    <a:gd name="connsiteX52" fmla="*/ 900884 w 4458789"/>
                    <a:gd name="connsiteY52" fmla="*/ 2743110 h 6470468"/>
                    <a:gd name="connsiteX53" fmla="*/ 937351 w 4458789"/>
                    <a:gd name="connsiteY53" fmla="*/ 2730546 h 6470468"/>
                    <a:gd name="connsiteX54" fmla="*/ 981847 w 4458789"/>
                    <a:gd name="connsiteY54" fmla="*/ 2730409 h 6470468"/>
                    <a:gd name="connsiteX55" fmla="*/ 1008834 w 4458789"/>
                    <a:gd name="connsiteY55" fmla="*/ 2698659 h 6470468"/>
                    <a:gd name="connsiteX56" fmla="*/ 1085034 w 4458789"/>
                    <a:gd name="connsiteY56" fmla="*/ 2592297 h 6470468"/>
                    <a:gd name="connsiteX57" fmla="*/ 1174841 w 4458789"/>
                    <a:gd name="connsiteY57" fmla="*/ 2532652 h 6470468"/>
                    <a:gd name="connsiteX58" fmla="*/ 1256484 w 4458789"/>
                    <a:gd name="connsiteY58" fmla="*/ 2501809 h 6470468"/>
                    <a:gd name="connsiteX59" fmla="*/ 1404122 w 4458789"/>
                    <a:gd name="connsiteY59" fmla="*/ 2358934 h 6470468"/>
                    <a:gd name="connsiteX60" fmla="*/ 1518512 w 4458789"/>
                    <a:gd name="connsiteY60" fmla="*/ 2368913 h 6470468"/>
                    <a:gd name="connsiteX61" fmla="*/ 1584598 w 4458789"/>
                    <a:gd name="connsiteY61" fmla="*/ 2464298 h 6470468"/>
                    <a:gd name="connsiteX62" fmla="*/ 1527947 w 4458789"/>
                    <a:gd name="connsiteY62" fmla="*/ 2535147 h 6470468"/>
                    <a:gd name="connsiteX63" fmla="*/ 1431109 w 4458789"/>
                    <a:gd name="connsiteY63" fmla="*/ 2627222 h 6470468"/>
                    <a:gd name="connsiteX64" fmla="*/ 1393372 w 4458789"/>
                    <a:gd name="connsiteY64" fmla="*/ 2647405 h 6470468"/>
                    <a:gd name="connsiteX65" fmla="*/ 1404983 w 4458789"/>
                    <a:gd name="connsiteY65" fmla="*/ 2708456 h 6470468"/>
                    <a:gd name="connsiteX66" fmla="*/ 1454922 w 4458789"/>
                    <a:gd name="connsiteY66" fmla="*/ 2736759 h 6470468"/>
                    <a:gd name="connsiteX67" fmla="*/ 1448572 w 4458789"/>
                    <a:gd name="connsiteY67" fmla="*/ 2774859 h 6470468"/>
                    <a:gd name="connsiteX68" fmla="*/ 1357675 w 4458789"/>
                    <a:gd name="connsiteY68" fmla="*/ 2829515 h 6470468"/>
                    <a:gd name="connsiteX69" fmla="*/ 1394597 w 4458789"/>
                    <a:gd name="connsiteY69" fmla="*/ 2863759 h 6470468"/>
                    <a:gd name="connsiteX70" fmla="*/ 1550172 w 4458789"/>
                    <a:gd name="connsiteY70" fmla="*/ 2790734 h 6470468"/>
                    <a:gd name="connsiteX71" fmla="*/ 1586684 w 4458789"/>
                    <a:gd name="connsiteY71" fmla="*/ 2733584 h 6470468"/>
                    <a:gd name="connsiteX72" fmla="*/ 1651772 w 4458789"/>
                    <a:gd name="connsiteY72" fmla="*/ 2703422 h 6470468"/>
                    <a:gd name="connsiteX73" fmla="*/ 1708922 w 4458789"/>
                    <a:gd name="connsiteY73" fmla="*/ 2666909 h 6470468"/>
                    <a:gd name="connsiteX74" fmla="*/ 1810522 w 4458789"/>
                    <a:gd name="connsiteY74" fmla="*/ 2636747 h 6470468"/>
                    <a:gd name="connsiteX75" fmla="*/ 1908947 w 4458789"/>
                    <a:gd name="connsiteY75" fmla="*/ 2627222 h 6470468"/>
                    <a:gd name="connsiteX76" fmla="*/ 1952218 w 4458789"/>
                    <a:gd name="connsiteY76" fmla="*/ 2602275 h 6470468"/>
                    <a:gd name="connsiteX77" fmla="*/ 2020072 w 4458789"/>
                    <a:gd name="connsiteY77" fmla="*/ 2662147 h 6470468"/>
                    <a:gd name="connsiteX78" fmla="*/ 2089922 w 4458789"/>
                    <a:gd name="connsiteY78" fmla="*/ 2678022 h 6470468"/>
                    <a:gd name="connsiteX79" fmla="*/ 2164579 w 4458789"/>
                    <a:gd name="connsiteY79" fmla="*/ 2690902 h 6470468"/>
                    <a:gd name="connsiteX80" fmla="*/ 2115322 w 4458789"/>
                    <a:gd name="connsiteY80" fmla="*/ 2820897 h 6470468"/>
                    <a:gd name="connsiteX81" fmla="*/ 2011680 w 4458789"/>
                    <a:gd name="connsiteY81" fmla="*/ 2934788 h 6470468"/>
                    <a:gd name="connsiteX82" fmla="*/ 2194560 w 4458789"/>
                    <a:gd name="connsiteY82" fmla="*/ 3082834 h 6470468"/>
                    <a:gd name="connsiteX83" fmla="*/ 2394858 w 4458789"/>
                    <a:gd name="connsiteY83" fmla="*/ 3117668 h 6470468"/>
                    <a:gd name="connsiteX84" fmla="*/ 2377440 w 4458789"/>
                    <a:gd name="connsiteY84" fmla="*/ 3335383 h 6470468"/>
                    <a:gd name="connsiteX85" fmla="*/ 2377440 w 4458789"/>
                    <a:gd name="connsiteY85" fmla="*/ 3335383 h 6470468"/>
                    <a:gd name="connsiteX86" fmla="*/ 2333898 w 4458789"/>
                    <a:gd name="connsiteY86" fmla="*/ 3640183 h 6470468"/>
                    <a:gd name="connsiteX87" fmla="*/ 2290355 w 4458789"/>
                    <a:gd name="connsiteY87" fmla="*/ 3875314 h 6470468"/>
                    <a:gd name="connsiteX88" fmla="*/ 2595155 w 4458789"/>
                    <a:gd name="connsiteY88" fmla="*/ 3857897 h 6470468"/>
                    <a:gd name="connsiteX89" fmla="*/ 2891246 w 4458789"/>
                    <a:gd name="connsiteY89" fmla="*/ 3744685 h 6470468"/>
                    <a:gd name="connsiteX90" fmla="*/ 2891155 w 4458789"/>
                    <a:gd name="connsiteY90" fmla="*/ 3215186 h 6470468"/>
                    <a:gd name="connsiteX91" fmla="*/ 2772547 w 4458789"/>
                    <a:gd name="connsiteY91" fmla="*/ 3039972 h 6470468"/>
                    <a:gd name="connsiteX92" fmla="*/ 2704284 w 4458789"/>
                    <a:gd name="connsiteY92" fmla="*/ 2897097 h 6470468"/>
                    <a:gd name="connsiteX93" fmla="*/ 2508069 w 4458789"/>
                    <a:gd name="connsiteY93" fmla="*/ 2717074 h 6470468"/>
                    <a:gd name="connsiteX94" fmla="*/ 2638698 w 4458789"/>
                    <a:gd name="connsiteY94" fmla="*/ 2577737 h 6470468"/>
                    <a:gd name="connsiteX95" fmla="*/ 2978332 w 4458789"/>
                    <a:gd name="connsiteY95" fmla="*/ 2333897 h 6470468"/>
                    <a:gd name="connsiteX96" fmla="*/ 2987040 w 4458789"/>
                    <a:gd name="connsiteY96" fmla="*/ 2159725 h 6470468"/>
                    <a:gd name="connsiteX97" fmla="*/ 3344092 w 4458789"/>
                    <a:gd name="connsiteY97" fmla="*/ 1672045 h 6470468"/>
                    <a:gd name="connsiteX98" fmla="*/ 3544389 w 4458789"/>
                    <a:gd name="connsiteY98" fmla="*/ 1863634 h 6470468"/>
                    <a:gd name="connsiteX99" fmla="*/ 3962400 w 4458789"/>
                    <a:gd name="connsiteY99" fmla="*/ 1419497 h 6470468"/>
                    <a:gd name="connsiteX100" fmla="*/ 4458789 w 4458789"/>
                    <a:gd name="connsiteY100" fmla="*/ 374468 h 6470468"/>
                    <a:gd name="connsiteX101" fmla="*/ 4415246 w 4458789"/>
                    <a:gd name="connsiteY101" fmla="*/ 0 h 6470468"/>
                    <a:gd name="connsiteX102" fmla="*/ 17418 w 4458789"/>
                    <a:gd name="connsiteY102" fmla="*/ 17417 h 6470468"/>
                    <a:gd name="connsiteX103" fmla="*/ 0 w 4458789"/>
                    <a:gd name="connsiteY103"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07284 w 4458789"/>
                    <a:gd name="connsiteY4" fmla="*/ 4854484 h 6470468"/>
                    <a:gd name="connsiteX5" fmla="*/ 1232672 w 4458789"/>
                    <a:gd name="connsiteY5" fmla="*/ 4883059 h 6470468"/>
                    <a:gd name="connsiteX6" fmla="*/ 1180738 w 4458789"/>
                    <a:gd name="connsiteY6" fmla="*/ 4847680 h 6470468"/>
                    <a:gd name="connsiteX7" fmla="*/ 1473473 w 4458789"/>
                    <a:gd name="connsiteY7" fmla="*/ 4779509 h 6470468"/>
                    <a:gd name="connsiteX8" fmla="*/ 1418409 w 4458789"/>
                    <a:gd name="connsiteY8" fmla="*/ 4629059 h 6470468"/>
                    <a:gd name="connsiteX9" fmla="*/ 1439047 w 4458789"/>
                    <a:gd name="connsiteY9" fmla="*/ 4506822 h 6470468"/>
                    <a:gd name="connsiteX10" fmla="*/ 1362847 w 4458789"/>
                    <a:gd name="connsiteY10" fmla="*/ 4400459 h 6470468"/>
                    <a:gd name="connsiteX11" fmla="*/ 1262834 w 4458789"/>
                    <a:gd name="connsiteY11" fmla="*/ 4309972 h 6470468"/>
                    <a:gd name="connsiteX12" fmla="*/ 1202509 w 4458789"/>
                    <a:gd name="connsiteY12" fmla="*/ 4102009 h 6470468"/>
                    <a:gd name="connsiteX13" fmla="*/ 1143772 w 4458789"/>
                    <a:gd name="connsiteY13" fmla="*/ 3930559 h 6470468"/>
                    <a:gd name="connsiteX14" fmla="*/ 1012644 w 4458789"/>
                    <a:gd name="connsiteY14" fmla="*/ 3831363 h 6470468"/>
                    <a:gd name="connsiteX15" fmla="*/ 946922 w 4458789"/>
                    <a:gd name="connsiteY15" fmla="*/ 3773397 h 6470468"/>
                    <a:gd name="connsiteX16" fmla="*/ 946922 w 4458789"/>
                    <a:gd name="connsiteY16" fmla="*/ 3717834 h 6470468"/>
                    <a:gd name="connsiteX17" fmla="*/ 980259 w 4458789"/>
                    <a:gd name="connsiteY17" fmla="*/ 3711484 h 6470468"/>
                    <a:gd name="connsiteX18" fmla="*/ 1038997 w 4458789"/>
                    <a:gd name="connsiteY18" fmla="*/ 3609884 h 6470468"/>
                    <a:gd name="connsiteX19" fmla="*/ 1077097 w 4458789"/>
                    <a:gd name="connsiteY19" fmla="*/ 3598772 h 6470468"/>
                    <a:gd name="connsiteX20" fmla="*/ 1139009 w 4458789"/>
                    <a:gd name="connsiteY20" fmla="*/ 3535272 h 6470468"/>
                    <a:gd name="connsiteX21" fmla="*/ 1196159 w 4458789"/>
                    <a:gd name="connsiteY21" fmla="*/ 3498759 h 6470468"/>
                    <a:gd name="connsiteX22" fmla="*/ 1237434 w 4458789"/>
                    <a:gd name="connsiteY22" fmla="*/ 3489234 h 6470468"/>
                    <a:gd name="connsiteX23" fmla="*/ 1267506 w 4458789"/>
                    <a:gd name="connsiteY23" fmla="*/ 3418432 h 6470468"/>
                    <a:gd name="connsiteX24" fmla="*/ 1326335 w 4458789"/>
                    <a:gd name="connsiteY24" fmla="*/ 3387634 h 6470468"/>
                    <a:gd name="connsiteX25" fmla="*/ 1385072 w 4458789"/>
                    <a:gd name="connsiteY25" fmla="*/ 3354297 h 6470468"/>
                    <a:gd name="connsiteX26" fmla="*/ 1491434 w 4458789"/>
                    <a:gd name="connsiteY26" fmla="*/ 3309847 h 6470468"/>
                    <a:gd name="connsiteX27" fmla="*/ 1567543 w 4458789"/>
                    <a:gd name="connsiteY27" fmla="*/ 3317965 h 6470468"/>
                    <a:gd name="connsiteX28" fmla="*/ 1610497 w 4458789"/>
                    <a:gd name="connsiteY28" fmla="*/ 3271747 h 6470468"/>
                    <a:gd name="connsiteX29" fmla="*/ 1631134 w 4458789"/>
                    <a:gd name="connsiteY29" fmla="*/ 3201897 h 6470468"/>
                    <a:gd name="connsiteX30" fmla="*/ 1564459 w 4458789"/>
                    <a:gd name="connsiteY30" fmla="*/ 3174909 h 6470468"/>
                    <a:gd name="connsiteX31" fmla="*/ 1543731 w 4458789"/>
                    <a:gd name="connsiteY31" fmla="*/ 3150960 h 6470468"/>
                    <a:gd name="connsiteX32" fmla="*/ 1427934 w 4458789"/>
                    <a:gd name="connsiteY32" fmla="*/ 3163797 h 6470468"/>
                    <a:gd name="connsiteX33" fmla="*/ 1364434 w 4458789"/>
                    <a:gd name="connsiteY33" fmla="*/ 3127284 h 6470468"/>
                    <a:gd name="connsiteX34" fmla="*/ 1350147 w 4458789"/>
                    <a:gd name="connsiteY34" fmla="*/ 3101884 h 6470468"/>
                    <a:gd name="connsiteX35" fmla="*/ 1289731 w 4458789"/>
                    <a:gd name="connsiteY35" fmla="*/ 3082154 h 6470468"/>
                    <a:gd name="connsiteX36" fmla="*/ 1189809 w 4458789"/>
                    <a:gd name="connsiteY36" fmla="*/ 3098709 h 6470468"/>
                    <a:gd name="connsiteX37" fmla="*/ 1164409 w 4458789"/>
                    <a:gd name="connsiteY37" fmla="*/ 3144747 h 6470468"/>
                    <a:gd name="connsiteX38" fmla="*/ 1108847 w 4458789"/>
                    <a:gd name="connsiteY38" fmla="*/ 3174909 h 6470468"/>
                    <a:gd name="connsiteX39" fmla="*/ 1075509 w 4458789"/>
                    <a:gd name="connsiteY39" fmla="*/ 3225709 h 6470468"/>
                    <a:gd name="connsiteX40" fmla="*/ 1007247 w 4458789"/>
                    <a:gd name="connsiteY40" fmla="*/ 3238409 h 6470468"/>
                    <a:gd name="connsiteX41" fmla="*/ 926782 w 4458789"/>
                    <a:gd name="connsiteY41" fmla="*/ 3181803 h 6470468"/>
                    <a:gd name="connsiteX42" fmla="*/ 942159 w 4458789"/>
                    <a:gd name="connsiteY42" fmla="*/ 3111409 h 6470468"/>
                    <a:gd name="connsiteX43" fmla="*/ 989784 w 4458789"/>
                    <a:gd name="connsiteY43" fmla="*/ 3078072 h 6470468"/>
                    <a:gd name="connsiteX44" fmla="*/ 941161 w 4458789"/>
                    <a:gd name="connsiteY44" fmla="*/ 2986994 h 6470468"/>
                    <a:gd name="connsiteX45" fmla="*/ 865959 w 4458789"/>
                    <a:gd name="connsiteY45" fmla="*/ 2989172 h 6470468"/>
                    <a:gd name="connsiteX46" fmla="*/ 743722 w 4458789"/>
                    <a:gd name="connsiteY46" fmla="*/ 2943134 h 6470468"/>
                    <a:gd name="connsiteX47" fmla="*/ 708797 w 4458789"/>
                    <a:gd name="connsiteY47" fmla="*/ 2852647 h 6470468"/>
                    <a:gd name="connsiteX48" fmla="*/ 750707 w 4458789"/>
                    <a:gd name="connsiteY48" fmla="*/ 2804160 h 6470468"/>
                    <a:gd name="connsiteX49" fmla="*/ 748484 w 4458789"/>
                    <a:gd name="connsiteY49" fmla="*/ 2738347 h 6470468"/>
                    <a:gd name="connsiteX50" fmla="*/ 788172 w 4458789"/>
                    <a:gd name="connsiteY50" fmla="*/ 2711359 h 6470468"/>
                    <a:gd name="connsiteX51" fmla="*/ 865959 w 4458789"/>
                    <a:gd name="connsiteY51" fmla="*/ 2771684 h 6470468"/>
                    <a:gd name="connsiteX52" fmla="*/ 892947 w 4458789"/>
                    <a:gd name="connsiteY52" fmla="*/ 2798672 h 6470468"/>
                    <a:gd name="connsiteX53" fmla="*/ 900884 w 4458789"/>
                    <a:gd name="connsiteY53" fmla="*/ 2743110 h 6470468"/>
                    <a:gd name="connsiteX54" fmla="*/ 937351 w 4458789"/>
                    <a:gd name="connsiteY54" fmla="*/ 2730546 h 6470468"/>
                    <a:gd name="connsiteX55" fmla="*/ 981847 w 4458789"/>
                    <a:gd name="connsiteY55" fmla="*/ 2730409 h 6470468"/>
                    <a:gd name="connsiteX56" fmla="*/ 1008834 w 4458789"/>
                    <a:gd name="connsiteY56" fmla="*/ 2698659 h 6470468"/>
                    <a:gd name="connsiteX57" fmla="*/ 1085034 w 4458789"/>
                    <a:gd name="connsiteY57" fmla="*/ 2592297 h 6470468"/>
                    <a:gd name="connsiteX58" fmla="*/ 1174841 w 4458789"/>
                    <a:gd name="connsiteY58" fmla="*/ 2532652 h 6470468"/>
                    <a:gd name="connsiteX59" fmla="*/ 1256484 w 4458789"/>
                    <a:gd name="connsiteY59" fmla="*/ 2501809 h 6470468"/>
                    <a:gd name="connsiteX60" fmla="*/ 1404122 w 4458789"/>
                    <a:gd name="connsiteY60" fmla="*/ 2358934 h 6470468"/>
                    <a:gd name="connsiteX61" fmla="*/ 1518512 w 4458789"/>
                    <a:gd name="connsiteY61" fmla="*/ 2368913 h 6470468"/>
                    <a:gd name="connsiteX62" fmla="*/ 1584598 w 4458789"/>
                    <a:gd name="connsiteY62" fmla="*/ 2464298 h 6470468"/>
                    <a:gd name="connsiteX63" fmla="*/ 1527947 w 4458789"/>
                    <a:gd name="connsiteY63" fmla="*/ 2535147 h 6470468"/>
                    <a:gd name="connsiteX64" fmla="*/ 1431109 w 4458789"/>
                    <a:gd name="connsiteY64" fmla="*/ 2627222 h 6470468"/>
                    <a:gd name="connsiteX65" fmla="*/ 1393372 w 4458789"/>
                    <a:gd name="connsiteY65" fmla="*/ 2647405 h 6470468"/>
                    <a:gd name="connsiteX66" fmla="*/ 1404983 w 4458789"/>
                    <a:gd name="connsiteY66" fmla="*/ 2708456 h 6470468"/>
                    <a:gd name="connsiteX67" fmla="*/ 1454922 w 4458789"/>
                    <a:gd name="connsiteY67" fmla="*/ 2736759 h 6470468"/>
                    <a:gd name="connsiteX68" fmla="*/ 1448572 w 4458789"/>
                    <a:gd name="connsiteY68" fmla="*/ 2774859 h 6470468"/>
                    <a:gd name="connsiteX69" fmla="*/ 1357675 w 4458789"/>
                    <a:gd name="connsiteY69" fmla="*/ 2829515 h 6470468"/>
                    <a:gd name="connsiteX70" fmla="*/ 1394597 w 4458789"/>
                    <a:gd name="connsiteY70" fmla="*/ 2863759 h 6470468"/>
                    <a:gd name="connsiteX71" fmla="*/ 1550172 w 4458789"/>
                    <a:gd name="connsiteY71" fmla="*/ 2790734 h 6470468"/>
                    <a:gd name="connsiteX72" fmla="*/ 1586684 w 4458789"/>
                    <a:gd name="connsiteY72" fmla="*/ 2733584 h 6470468"/>
                    <a:gd name="connsiteX73" fmla="*/ 1651772 w 4458789"/>
                    <a:gd name="connsiteY73" fmla="*/ 2703422 h 6470468"/>
                    <a:gd name="connsiteX74" fmla="*/ 1708922 w 4458789"/>
                    <a:gd name="connsiteY74" fmla="*/ 2666909 h 6470468"/>
                    <a:gd name="connsiteX75" fmla="*/ 1810522 w 4458789"/>
                    <a:gd name="connsiteY75" fmla="*/ 2636747 h 6470468"/>
                    <a:gd name="connsiteX76" fmla="*/ 1908947 w 4458789"/>
                    <a:gd name="connsiteY76" fmla="*/ 2627222 h 6470468"/>
                    <a:gd name="connsiteX77" fmla="*/ 1952218 w 4458789"/>
                    <a:gd name="connsiteY77" fmla="*/ 2602275 h 6470468"/>
                    <a:gd name="connsiteX78" fmla="*/ 2020072 w 4458789"/>
                    <a:gd name="connsiteY78" fmla="*/ 2662147 h 6470468"/>
                    <a:gd name="connsiteX79" fmla="*/ 2089922 w 4458789"/>
                    <a:gd name="connsiteY79" fmla="*/ 2678022 h 6470468"/>
                    <a:gd name="connsiteX80" fmla="*/ 2164579 w 4458789"/>
                    <a:gd name="connsiteY80" fmla="*/ 2690902 h 6470468"/>
                    <a:gd name="connsiteX81" fmla="*/ 2115322 w 4458789"/>
                    <a:gd name="connsiteY81" fmla="*/ 2820897 h 6470468"/>
                    <a:gd name="connsiteX82" fmla="*/ 2011680 w 4458789"/>
                    <a:gd name="connsiteY82" fmla="*/ 2934788 h 6470468"/>
                    <a:gd name="connsiteX83" fmla="*/ 2194560 w 4458789"/>
                    <a:gd name="connsiteY83" fmla="*/ 3082834 h 6470468"/>
                    <a:gd name="connsiteX84" fmla="*/ 2394858 w 4458789"/>
                    <a:gd name="connsiteY84" fmla="*/ 3117668 h 6470468"/>
                    <a:gd name="connsiteX85" fmla="*/ 2377440 w 4458789"/>
                    <a:gd name="connsiteY85" fmla="*/ 3335383 h 6470468"/>
                    <a:gd name="connsiteX86" fmla="*/ 2377440 w 4458789"/>
                    <a:gd name="connsiteY86" fmla="*/ 3335383 h 6470468"/>
                    <a:gd name="connsiteX87" fmla="*/ 2333898 w 4458789"/>
                    <a:gd name="connsiteY87" fmla="*/ 3640183 h 6470468"/>
                    <a:gd name="connsiteX88" fmla="*/ 2290355 w 4458789"/>
                    <a:gd name="connsiteY88" fmla="*/ 3875314 h 6470468"/>
                    <a:gd name="connsiteX89" fmla="*/ 2595155 w 4458789"/>
                    <a:gd name="connsiteY89" fmla="*/ 3857897 h 6470468"/>
                    <a:gd name="connsiteX90" fmla="*/ 2891246 w 4458789"/>
                    <a:gd name="connsiteY90" fmla="*/ 3744685 h 6470468"/>
                    <a:gd name="connsiteX91" fmla="*/ 2891155 w 4458789"/>
                    <a:gd name="connsiteY91" fmla="*/ 3215186 h 6470468"/>
                    <a:gd name="connsiteX92" fmla="*/ 2772547 w 4458789"/>
                    <a:gd name="connsiteY92" fmla="*/ 3039972 h 6470468"/>
                    <a:gd name="connsiteX93" fmla="*/ 2704284 w 4458789"/>
                    <a:gd name="connsiteY93" fmla="*/ 2897097 h 6470468"/>
                    <a:gd name="connsiteX94" fmla="*/ 2508069 w 4458789"/>
                    <a:gd name="connsiteY94" fmla="*/ 2717074 h 6470468"/>
                    <a:gd name="connsiteX95" fmla="*/ 2638698 w 4458789"/>
                    <a:gd name="connsiteY95" fmla="*/ 2577737 h 6470468"/>
                    <a:gd name="connsiteX96" fmla="*/ 2978332 w 4458789"/>
                    <a:gd name="connsiteY96" fmla="*/ 2333897 h 6470468"/>
                    <a:gd name="connsiteX97" fmla="*/ 2987040 w 4458789"/>
                    <a:gd name="connsiteY97" fmla="*/ 2159725 h 6470468"/>
                    <a:gd name="connsiteX98" fmla="*/ 3344092 w 4458789"/>
                    <a:gd name="connsiteY98" fmla="*/ 1672045 h 6470468"/>
                    <a:gd name="connsiteX99" fmla="*/ 3544389 w 4458789"/>
                    <a:gd name="connsiteY99" fmla="*/ 1863634 h 6470468"/>
                    <a:gd name="connsiteX100" fmla="*/ 3962400 w 4458789"/>
                    <a:gd name="connsiteY100" fmla="*/ 1419497 h 6470468"/>
                    <a:gd name="connsiteX101" fmla="*/ 4458789 w 4458789"/>
                    <a:gd name="connsiteY101" fmla="*/ 374468 h 6470468"/>
                    <a:gd name="connsiteX102" fmla="*/ 4415246 w 4458789"/>
                    <a:gd name="connsiteY102" fmla="*/ 0 h 6470468"/>
                    <a:gd name="connsiteX103" fmla="*/ 17418 w 4458789"/>
                    <a:gd name="connsiteY103" fmla="*/ 17417 h 6470468"/>
                    <a:gd name="connsiteX104" fmla="*/ 0 w 4458789"/>
                    <a:gd name="connsiteY104"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75547 w 4458789"/>
                    <a:gd name="connsiteY4" fmla="*/ 4913222 h 6470468"/>
                    <a:gd name="connsiteX5" fmla="*/ 1307284 w 4458789"/>
                    <a:gd name="connsiteY5" fmla="*/ 4854484 h 6470468"/>
                    <a:gd name="connsiteX6" fmla="*/ 1232672 w 4458789"/>
                    <a:gd name="connsiteY6" fmla="*/ 4883059 h 6470468"/>
                    <a:gd name="connsiteX7" fmla="*/ 1180738 w 4458789"/>
                    <a:gd name="connsiteY7" fmla="*/ 4847680 h 6470468"/>
                    <a:gd name="connsiteX8" fmla="*/ 1473473 w 4458789"/>
                    <a:gd name="connsiteY8" fmla="*/ 4779509 h 6470468"/>
                    <a:gd name="connsiteX9" fmla="*/ 1418409 w 4458789"/>
                    <a:gd name="connsiteY9" fmla="*/ 4629059 h 6470468"/>
                    <a:gd name="connsiteX10" fmla="*/ 1439047 w 4458789"/>
                    <a:gd name="connsiteY10" fmla="*/ 4506822 h 6470468"/>
                    <a:gd name="connsiteX11" fmla="*/ 1362847 w 4458789"/>
                    <a:gd name="connsiteY11" fmla="*/ 4400459 h 6470468"/>
                    <a:gd name="connsiteX12" fmla="*/ 1262834 w 4458789"/>
                    <a:gd name="connsiteY12" fmla="*/ 4309972 h 6470468"/>
                    <a:gd name="connsiteX13" fmla="*/ 1202509 w 4458789"/>
                    <a:gd name="connsiteY13" fmla="*/ 4102009 h 6470468"/>
                    <a:gd name="connsiteX14" fmla="*/ 1143772 w 4458789"/>
                    <a:gd name="connsiteY14" fmla="*/ 3930559 h 6470468"/>
                    <a:gd name="connsiteX15" fmla="*/ 1012644 w 4458789"/>
                    <a:gd name="connsiteY15" fmla="*/ 3831363 h 6470468"/>
                    <a:gd name="connsiteX16" fmla="*/ 946922 w 4458789"/>
                    <a:gd name="connsiteY16" fmla="*/ 3773397 h 6470468"/>
                    <a:gd name="connsiteX17" fmla="*/ 946922 w 4458789"/>
                    <a:gd name="connsiteY17" fmla="*/ 3717834 h 6470468"/>
                    <a:gd name="connsiteX18" fmla="*/ 980259 w 4458789"/>
                    <a:gd name="connsiteY18" fmla="*/ 3711484 h 6470468"/>
                    <a:gd name="connsiteX19" fmla="*/ 1038997 w 4458789"/>
                    <a:gd name="connsiteY19" fmla="*/ 3609884 h 6470468"/>
                    <a:gd name="connsiteX20" fmla="*/ 1077097 w 4458789"/>
                    <a:gd name="connsiteY20" fmla="*/ 3598772 h 6470468"/>
                    <a:gd name="connsiteX21" fmla="*/ 1139009 w 4458789"/>
                    <a:gd name="connsiteY21" fmla="*/ 3535272 h 6470468"/>
                    <a:gd name="connsiteX22" fmla="*/ 1196159 w 4458789"/>
                    <a:gd name="connsiteY22" fmla="*/ 3498759 h 6470468"/>
                    <a:gd name="connsiteX23" fmla="*/ 1237434 w 4458789"/>
                    <a:gd name="connsiteY23" fmla="*/ 3489234 h 6470468"/>
                    <a:gd name="connsiteX24" fmla="*/ 1267506 w 4458789"/>
                    <a:gd name="connsiteY24" fmla="*/ 3418432 h 6470468"/>
                    <a:gd name="connsiteX25" fmla="*/ 1326335 w 4458789"/>
                    <a:gd name="connsiteY25" fmla="*/ 3387634 h 6470468"/>
                    <a:gd name="connsiteX26" fmla="*/ 1385072 w 4458789"/>
                    <a:gd name="connsiteY26" fmla="*/ 3354297 h 6470468"/>
                    <a:gd name="connsiteX27" fmla="*/ 1491434 w 4458789"/>
                    <a:gd name="connsiteY27" fmla="*/ 3309847 h 6470468"/>
                    <a:gd name="connsiteX28" fmla="*/ 1567543 w 4458789"/>
                    <a:gd name="connsiteY28" fmla="*/ 3317965 h 6470468"/>
                    <a:gd name="connsiteX29" fmla="*/ 1610497 w 4458789"/>
                    <a:gd name="connsiteY29" fmla="*/ 3271747 h 6470468"/>
                    <a:gd name="connsiteX30" fmla="*/ 1631134 w 4458789"/>
                    <a:gd name="connsiteY30" fmla="*/ 3201897 h 6470468"/>
                    <a:gd name="connsiteX31" fmla="*/ 1564459 w 4458789"/>
                    <a:gd name="connsiteY31" fmla="*/ 3174909 h 6470468"/>
                    <a:gd name="connsiteX32" fmla="*/ 1543731 w 4458789"/>
                    <a:gd name="connsiteY32" fmla="*/ 3150960 h 6470468"/>
                    <a:gd name="connsiteX33" fmla="*/ 1427934 w 4458789"/>
                    <a:gd name="connsiteY33" fmla="*/ 3163797 h 6470468"/>
                    <a:gd name="connsiteX34" fmla="*/ 1364434 w 4458789"/>
                    <a:gd name="connsiteY34" fmla="*/ 3127284 h 6470468"/>
                    <a:gd name="connsiteX35" fmla="*/ 1350147 w 4458789"/>
                    <a:gd name="connsiteY35" fmla="*/ 3101884 h 6470468"/>
                    <a:gd name="connsiteX36" fmla="*/ 1289731 w 4458789"/>
                    <a:gd name="connsiteY36" fmla="*/ 3082154 h 6470468"/>
                    <a:gd name="connsiteX37" fmla="*/ 1189809 w 4458789"/>
                    <a:gd name="connsiteY37" fmla="*/ 3098709 h 6470468"/>
                    <a:gd name="connsiteX38" fmla="*/ 1164409 w 4458789"/>
                    <a:gd name="connsiteY38" fmla="*/ 3144747 h 6470468"/>
                    <a:gd name="connsiteX39" fmla="*/ 1108847 w 4458789"/>
                    <a:gd name="connsiteY39" fmla="*/ 3174909 h 6470468"/>
                    <a:gd name="connsiteX40" fmla="*/ 1075509 w 4458789"/>
                    <a:gd name="connsiteY40" fmla="*/ 3225709 h 6470468"/>
                    <a:gd name="connsiteX41" fmla="*/ 1007247 w 4458789"/>
                    <a:gd name="connsiteY41" fmla="*/ 3238409 h 6470468"/>
                    <a:gd name="connsiteX42" fmla="*/ 926782 w 4458789"/>
                    <a:gd name="connsiteY42" fmla="*/ 3181803 h 6470468"/>
                    <a:gd name="connsiteX43" fmla="*/ 942159 w 4458789"/>
                    <a:gd name="connsiteY43" fmla="*/ 3111409 h 6470468"/>
                    <a:gd name="connsiteX44" fmla="*/ 989784 w 4458789"/>
                    <a:gd name="connsiteY44" fmla="*/ 3078072 h 6470468"/>
                    <a:gd name="connsiteX45" fmla="*/ 941161 w 4458789"/>
                    <a:gd name="connsiteY45" fmla="*/ 2986994 h 6470468"/>
                    <a:gd name="connsiteX46" fmla="*/ 865959 w 4458789"/>
                    <a:gd name="connsiteY46" fmla="*/ 2989172 h 6470468"/>
                    <a:gd name="connsiteX47" fmla="*/ 743722 w 4458789"/>
                    <a:gd name="connsiteY47" fmla="*/ 2943134 h 6470468"/>
                    <a:gd name="connsiteX48" fmla="*/ 708797 w 4458789"/>
                    <a:gd name="connsiteY48" fmla="*/ 2852647 h 6470468"/>
                    <a:gd name="connsiteX49" fmla="*/ 750707 w 4458789"/>
                    <a:gd name="connsiteY49" fmla="*/ 2804160 h 6470468"/>
                    <a:gd name="connsiteX50" fmla="*/ 748484 w 4458789"/>
                    <a:gd name="connsiteY50" fmla="*/ 2738347 h 6470468"/>
                    <a:gd name="connsiteX51" fmla="*/ 788172 w 4458789"/>
                    <a:gd name="connsiteY51" fmla="*/ 2711359 h 6470468"/>
                    <a:gd name="connsiteX52" fmla="*/ 865959 w 4458789"/>
                    <a:gd name="connsiteY52" fmla="*/ 2771684 h 6470468"/>
                    <a:gd name="connsiteX53" fmla="*/ 892947 w 4458789"/>
                    <a:gd name="connsiteY53" fmla="*/ 2798672 h 6470468"/>
                    <a:gd name="connsiteX54" fmla="*/ 900884 w 4458789"/>
                    <a:gd name="connsiteY54" fmla="*/ 2743110 h 6470468"/>
                    <a:gd name="connsiteX55" fmla="*/ 937351 w 4458789"/>
                    <a:gd name="connsiteY55" fmla="*/ 2730546 h 6470468"/>
                    <a:gd name="connsiteX56" fmla="*/ 981847 w 4458789"/>
                    <a:gd name="connsiteY56" fmla="*/ 2730409 h 6470468"/>
                    <a:gd name="connsiteX57" fmla="*/ 1008834 w 4458789"/>
                    <a:gd name="connsiteY57" fmla="*/ 2698659 h 6470468"/>
                    <a:gd name="connsiteX58" fmla="*/ 1085034 w 4458789"/>
                    <a:gd name="connsiteY58" fmla="*/ 2592297 h 6470468"/>
                    <a:gd name="connsiteX59" fmla="*/ 1174841 w 4458789"/>
                    <a:gd name="connsiteY59" fmla="*/ 2532652 h 6470468"/>
                    <a:gd name="connsiteX60" fmla="*/ 1256484 w 4458789"/>
                    <a:gd name="connsiteY60" fmla="*/ 2501809 h 6470468"/>
                    <a:gd name="connsiteX61" fmla="*/ 1404122 w 4458789"/>
                    <a:gd name="connsiteY61" fmla="*/ 2358934 h 6470468"/>
                    <a:gd name="connsiteX62" fmla="*/ 1518512 w 4458789"/>
                    <a:gd name="connsiteY62" fmla="*/ 2368913 h 6470468"/>
                    <a:gd name="connsiteX63" fmla="*/ 1584598 w 4458789"/>
                    <a:gd name="connsiteY63" fmla="*/ 2464298 h 6470468"/>
                    <a:gd name="connsiteX64" fmla="*/ 1527947 w 4458789"/>
                    <a:gd name="connsiteY64" fmla="*/ 2535147 h 6470468"/>
                    <a:gd name="connsiteX65" fmla="*/ 1431109 w 4458789"/>
                    <a:gd name="connsiteY65" fmla="*/ 2627222 h 6470468"/>
                    <a:gd name="connsiteX66" fmla="*/ 1393372 w 4458789"/>
                    <a:gd name="connsiteY66" fmla="*/ 2647405 h 6470468"/>
                    <a:gd name="connsiteX67" fmla="*/ 1404983 w 4458789"/>
                    <a:gd name="connsiteY67" fmla="*/ 2708456 h 6470468"/>
                    <a:gd name="connsiteX68" fmla="*/ 1454922 w 4458789"/>
                    <a:gd name="connsiteY68" fmla="*/ 2736759 h 6470468"/>
                    <a:gd name="connsiteX69" fmla="*/ 1448572 w 4458789"/>
                    <a:gd name="connsiteY69" fmla="*/ 2774859 h 6470468"/>
                    <a:gd name="connsiteX70" fmla="*/ 1357675 w 4458789"/>
                    <a:gd name="connsiteY70" fmla="*/ 2829515 h 6470468"/>
                    <a:gd name="connsiteX71" fmla="*/ 1394597 w 4458789"/>
                    <a:gd name="connsiteY71" fmla="*/ 2863759 h 6470468"/>
                    <a:gd name="connsiteX72" fmla="*/ 1550172 w 4458789"/>
                    <a:gd name="connsiteY72" fmla="*/ 2790734 h 6470468"/>
                    <a:gd name="connsiteX73" fmla="*/ 1586684 w 4458789"/>
                    <a:gd name="connsiteY73" fmla="*/ 2733584 h 6470468"/>
                    <a:gd name="connsiteX74" fmla="*/ 1651772 w 4458789"/>
                    <a:gd name="connsiteY74" fmla="*/ 2703422 h 6470468"/>
                    <a:gd name="connsiteX75" fmla="*/ 1708922 w 4458789"/>
                    <a:gd name="connsiteY75" fmla="*/ 2666909 h 6470468"/>
                    <a:gd name="connsiteX76" fmla="*/ 1810522 w 4458789"/>
                    <a:gd name="connsiteY76" fmla="*/ 2636747 h 6470468"/>
                    <a:gd name="connsiteX77" fmla="*/ 1908947 w 4458789"/>
                    <a:gd name="connsiteY77" fmla="*/ 2627222 h 6470468"/>
                    <a:gd name="connsiteX78" fmla="*/ 1952218 w 4458789"/>
                    <a:gd name="connsiteY78" fmla="*/ 2602275 h 6470468"/>
                    <a:gd name="connsiteX79" fmla="*/ 2020072 w 4458789"/>
                    <a:gd name="connsiteY79" fmla="*/ 2662147 h 6470468"/>
                    <a:gd name="connsiteX80" fmla="*/ 2089922 w 4458789"/>
                    <a:gd name="connsiteY80" fmla="*/ 2678022 h 6470468"/>
                    <a:gd name="connsiteX81" fmla="*/ 2164579 w 4458789"/>
                    <a:gd name="connsiteY81" fmla="*/ 2690902 h 6470468"/>
                    <a:gd name="connsiteX82" fmla="*/ 2115322 w 4458789"/>
                    <a:gd name="connsiteY82" fmla="*/ 2820897 h 6470468"/>
                    <a:gd name="connsiteX83" fmla="*/ 2011680 w 4458789"/>
                    <a:gd name="connsiteY83" fmla="*/ 2934788 h 6470468"/>
                    <a:gd name="connsiteX84" fmla="*/ 2194560 w 4458789"/>
                    <a:gd name="connsiteY84" fmla="*/ 3082834 h 6470468"/>
                    <a:gd name="connsiteX85" fmla="*/ 2394858 w 4458789"/>
                    <a:gd name="connsiteY85" fmla="*/ 3117668 h 6470468"/>
                    <a:gd name="connsiteX86" fmla="*/ 2377440 w 4458789"/>
                    <a:gd name="connsiteY86" fmla="*/ 3335383 h 6470468"/>
                    <a:gd name="connsiteX87" fmla="*/ 2377440 w 4458789"/>
                    <a:gd name="connsiteY87" fmla="*/ 3335383 h 6470468"/>
                    <a:gd name="connsiteX88" fmla="*/ 2333898 w 4458789"/>
                    <a:gd name="connsiteY88" fmla="*/ 3640183 h 6470468"/>
                    <a:gd name="connsiteX89" fmla="*/ 2290355 w 4458789"/>
                    <a:gd name="connsiteY89" fmla="*/ 3875314 h 6470468"/>
                    <a:gd name="connsiteX90" fmla="*/ 2595155 w 4458789"/>
                    <a:gd name="connsiteY90" fmla="*/ 3857897 h 6470468"/>
                    <a:gd name="connsiteX91" fmla="*/ 2891246 w 4458789"/>
                    <a:gd name="connsiteY91" fmla="*/ 3744685 h 6470468"/>
                    <a:gd name="connsiteX92" fmla="*/ 2891155 w 4458789"/>
                    <a:gd name="connsiteY92" fmla="*/ 3215186 h 6470468"/>
                    <a:gd name="connsiteX93" fmla="*/ 2772547 w 4458789"/>
                    <a:gd name="connsiteY93" fmla="*/ 3039972 h 6470468"/>
                    <a:gd name="connsiteX94" fmla="*/ 2704284 w 4458789"/>
                    <a:gd name="connsiteY94" fmla="*/ 2897097 h 6470468"/>
                    <a:gd name="connsiteX95" fmla="*/ 2508069 w 4458789"/>
                    <a:gd name="connsiteY95" fmla="*/ 2717074 h 6470468"/>
                    <a:gd name="connsiteX96" fmla="*/ 2638698 w 4458789"/>
                    <a:gd name="connsiteY96" fmla="*/ 2577737 h 6470468"/>
                    <a:gd name="connsiteX97" fmla="*/ 2978332 w 4458789"/>
                    <a:gd name="connsiteY97" fmla="*/ 2333897 h 6470468"/>
                    <a:gd name="connsiteX98" fmla="*/ 2987040 w 4458789"/>
                    <a:gd name="connsiteY98" fmla="*/ 2159725 h 6470468"/>
                    <a:gd name="connsiteX99" fmla="*/ 3344092 w 4458789"/>
                    <a:gd name="connsiteY99" fmla="*/ 1672045 h 6470468"/>
                    <a:gd name="connsiteX100" fmla="*/ 3544389 w 4458789"/>
                    <a:gd name="connsiteY100" fmla="*/ 1863634 h 6470468"/>
                    <a:gd name="connsiteX101" fmla="*/ 3962400 w 4458789"/>
                    <a:gd name="connsiteY101" fmla="*/ 1419497 h 6470468"/>
                    <a:gd name="connsiteX102" fmla="*/ 4458789 w 4458789"/>
                    <a:gd name="connsiteY102" fmla="*/ 374468 h 6470468"/>
                    <a:gd name="connsiteX103" fmla="*/ 4415246 w 4458789"/>
                    <a:gd name="connsiteY103" fmla="*/ 0 h 6470468"/>
                    <a:gd name="connsiteX104" fmla="*/ 17418 w 4458789"/>
                    <a:gd name="connsiteY104" fmla="*/ 17417 h 6470468"/>
                    <a:gd name="connsiteX105" fmla="*/ 0 w 4458789"/>
                    <a:gd name="connsiteY105"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75547 w 4458789"/>
                    <a:gd name="connsiteY4" fmla="*/ 4913222 h 6470468"/>
                    <a:gd name="connsiteX5" fmla="*/ 1307284 w 4458789"/>
                    <a:gd name="connsiteY5" fmla="*/ 4854484 h 6470468"/>
                    <a:gd name="connsiteX6" fmla="*/ 1232672 w 4458789"/>
                    <a:gd name="connsiteY6" fmla="*/ 4883059 h 6470468"/>
                    <a:gd name="connsiteX7" fmla="*/ 1180738 w 4458789"/>
                    <a:gd name="connsiteY7" fmla="*/ 4847680 h 6470468"/>
                    <a:gd name="connsiteX8" fmla="*/ 1396184 w 4458789"/>
                    <a:gd name="connsiteY8" fmla="*/ 4762409 h 6470468"/>
                    <a:gd name="connsiteX9" fmla="*/ 1473473 w 4458789"/>
                    <a:gd name="connsiteY9" fmla="*/ 4779509 h 6470468"/>
                    <a:gd name="connsiteX10" fmla="*/ 1418409 w 4458789"/>
                    <a:gd name="connsiteY10" fmla="*/ 4629059 h 6470468"/>
                    <a:gd name="connsiteX11" fmla="*/ 1439047 w 4458789"/>
                    <a:gd name="connsiteY11" fmla="*/ 4506822 h 6470468"/>
                    <a:gd name="connsiteX12" fmla="*/ 1362847 w 4458789"/>
                    <a:gd name="connsiteY12" fmla="*/ 4400459 h 6470468"/>
                    <a:gd name="connsiteX13" fmla="*/ 1262834 w 4458789"/>
                    <a:gd name="connsiteY13" fmla="*/ 4309972 h 6470468"/>
                    <a:gd name="connsiteX14" fmla="*/ 1202509 w 4458789"/>
                    <a:gd name="connsiteY14" fmla="*/ 4102009 h 6470468"/>
                    <a:gd name="connsiteX15" fmla="*/ 1143772 w 4458789"/>
                    <a:gd name="connsiteY15" fmla="*/ 3930559 h 6470468"/>
                    <a:gd name="connsiteX16" fmla="*/ 1012644 w 4458789"/>
                    <a:gd name="connsiteY16" fmla="*/ 3831363 h 6470468"/>
                    <a:gd name="connsiteX17" fmla="*/ 946922 w 4458789"/>
                    <a:gd name="connsiteY17" fmla="*/ 3773397 h 6470468"/>
                    <a:gd name="connsiteX18" fmla="*/ 946922 w 4458789"/>
                    <a:gd name="connsiteY18" fmla="*/ 3717834 h 6470468"/>
                    <a:gd name="connsiteX19" fmla="*/ 980259 w 4458789"/>
                    <a:gd name="connsiteY19" fmla="*/ 3711484 h 6470468"/>
                    <a:gd name="connsiteX20" fmla="*/ 1038997 w 4458789"/>
                    <a:gd name="connsiteY20" fmla="*/ 3609884 h 6470468"/>
                    <a:gd name="connsiteX21" fmla="*/ 1077097 w 4458789"/>
                    <a:gd name="connsiteY21" fmla="*/ 3598772 h 6470468"/>
                    <a:gd name="connsiteX22" fmla="*/ 1139009 w 4458789"/>
                    <a:gd name="connsiteY22" fmla="*/ 3535272 h 6470468"/>
                    <a:gd name="connsiteX23" fmla="*/ 1196159 w 4458789"/>
                    <a:gd name="connsiteY23" fmla="*/ 3498759 h 6470468"/>
                    <a:gd name="connsiteX24" fmla="*/ 1237434 w 4458789"/>
                    <a:gd name="connsiteY24" fmla="*/ 3489234 h 6470468"/>
                    <a:gd name="connsiteX25" fmla="*/ 1267506 w 4458789"/>
                    <a:gd name="connsiteY25" fmla="*/ 3418432 h 6470468"/>
                    <a:gd name="connsiteX26" fmla="*/ 1326335 w 4458789"/>
                    <a:gd name="connsiteY26" fmla="*/ 3387634 h 6470468"/>
                    <a:gd name="connsiteX27" fmla="*/ 1385072 w 4458789"/>
                    <a:gd name="connsiteY27" fmla="*/ 3354297 h 6470468"/>
                    <a:gd name="connsiteX28" fmla="*/ 1491434 w 4458789"/>
                    <a:gd name="connsiteY28" fmla="*/ 3309847 h 6470468"/>
                    <a:gd name="connsiteX29" fmla="*/ 1567543 w 4458789"/>
                    <a:gd name="connsiteY29" fmla="*/ 3317965 h 6470468"/>
                    <a:gd name="connsiteX30" fmla="*/ 1610497 w 4458789"/>
                    <a:gd name="connsiteY30" fmla="*/ 3271747 h 6470468"/>
                    <a:gd name="connsiteX31" fmla="*/ 1631134 w 4458789"/>
                    <a:gd name="connsiteY31" fmla="*/ 3201897 h 6470468"/>
                    <a:gd name="connsiteX32" fmla="*/ 1564459 w 4458789"/>
                    <a:gd name="connsiteY32" fmla="*/ 3174909 h 6470468"/>
                    <a:gd name="connsiteX33" fmla="*/ 1543731 w 4458789"/>
                    <a:gd name="connsiteY33" fmla="*/ 3150960 h 6470468"/>
                    <a:gd name="connsiteX34" fmla="*/ 1427934 w 4458789"/>
                    <a:gd name="connsiteY34" fmla="*/ 3163797 h 6470468"/>
                    <a:gd name="connsiteX35" fmla="*/ 1364434 w 4458789"/>
                    <a:gd name="connsiteY35" fmla="*/ 3127284 h 6470468"/>
                    <a:gd name="connsiteX36" fmla="*/ 1350147 w 4458789"/>
                    <a:gd name="connsiteY36" fmla="*/ 3101884 h 6470468"/>
                    <a:gd name="connsiteX37" fmla="*/ 1289731 w 4458789"/>
                    <a:gd name="connsiteY37" fmla="*/ 3082154 h 6470468"/>
                    <a:gd name="connsiteX38" fmla="*/ 1189809 w 4458789"/>
                    <a:gd name="connsiteY38" fmla="*/ 3098709 h 6470468"/>
                    <a:gd name="connsiteX39" fmla="*/ 1164409 w 4458789"/>
                    <a:gd name="connsiteY39" fmla="*/ 3144747 h 6470468"/>
                    <a:gd name="connsiteX40" fmla="*/ 1108847 w 4458789"/>
                    <a:gd name="connsiteY40" fmla="*/ 3174909 h 6470468"/>
                    <a:gd name="connsiteX41" fmla="*/ 1075509 w 4458789"/>
                    <a:gd name="connsiteY41" fmla="*/ 3225709 h 6470468"/>
                    <a:gd name="connsiteX42" fmla="*/ 1007247 w 4458789"/>
                    <a:gd name="connsiteY42" fmla="*/ 3238409 h 6470468"/>
                    <a:gd name="connsiteX43" fmla="*/ 926782 w 4458789"/>
                    <a:gd name="connsiteY43" fmla="*/ 3181803 h 6470468"/>
                    <a:gd name="connsiteX44" fmla="*/ 942159 w 4458789"/>
                    <a:gd name="connsiteY44" fmla="*/ 3111409 h 6470468"/>
                    <a:gd name="connsiteX45" fmla="*/ 989784 w 4458789"/>
                    <a:gd name="connsiteY45" fmla="*/ 3078072 h 6470468"/>
                    <a:gd name="connsiteX46" fmla="*/ 941161 w 4458789"/>
                    <a:gd name="connsiteY46" fmla="*/ 2986994 h 6470468"/>
                    <a:gd name="connsiteX47" fmla="*/ 865959 w 4458789"/>
                    <a:gd name="connsiteY47" fmla="*/ 2989172 h 6470468"/>
                    <a:gd name="connsiteX48" fmla="*/ 743722 w 4458789"/>
                    <a:gd name="connsiteY48" fmla="*/ 2943134 h 6470468"/>
                    <a:gd name="connsiteX49" fmla="*/ 708797 w 4458789"/>
                    <a:gd name="connsiteY49" fmla="*/ 2852647 h 6470468"/>
                    <a:gd name="connsiteX50" fmla="*/ 750707 w 4458789"/>
                    <a:gd name="connsiteY50" fmla="*/ 2804160 h 6470468"/>
                    <a:gd name="connsiteX51" fmla="*/ 748484 w 4458789"/>
                    <a:gd name="connsiteY51" fmla="*/ 2738347 h 6470468"/>
                    <a:gd name="connsiteX52" fmla="*/ 788172 w 4458789"/>
                    <a:gd name="connsiteY52" fmla="*/ 2711359 h 6470468"/>
                    <a:gd name="connsiteX53" fmla="*/ 865959 w 4458789"/>
                    <a:gd name="connsiteY53" fmla="*/ 2771684 h 6470468"/>
                    <a:gd name="connsiteX54" fmla="*/ 892947 w 4458789"/>
                    <a:gd name="connsiteY54" fmla="*/ 2798672 h 6470468"/>
                    <a:gd name="connsiteX55" fmla="*/ 900884 w 4458789"/>
                    <a:gd name="connsiteY55" fmla="*/ 2743110 h 6470468"/>
                    <a:gd name="connsiteX56" fmla="*/ 937351 w 4458789"/>
                    <a:gd name="connsiteY56" fmla="*/ 2730546 h 6470468"/>
                    <a:gd name="connsiteX57" fmla="*/ 981847 w 4458789"/>
                    <a:gd name="connsiteY57" fmla="*/ 2730409 h 6470468"/>
                    <a:gd name="connsiteX58" fmla="*/ 1008834 w 4458789"/>
                    <a:gd name="connsiteY58" fmla="*/ 2698659 h 6470468"/>
                    <a:gd name="connsiteX59" fmla="*/ 1085034 w 4458789"/>
                    <a:gd name="connsiteY59" fmla="*/ 2592297 h 6470468"/>
                    <a:gd name="connsiteX60" fmla="*/ 1174841 w 4458789"/>
                    <a:gd name="connsiteY60" fmla="*/ 2532652 h 6470468"/>
                    <a:gd name="connsiteX61" fmla="*/ 1256484 w 4458789"/>
                    <a:gd name="connsiteY61" fmla="*/ 2501809 h 6470468"/>
                    <a:gd name="connsiteX62" fmla="*/ 1404122 w 4458789"/>
                    <a:gd name="connsiteY62" fmla="*/ 2358934 h 6470468"/>
                    <a:gd name="connsiteX63" fmla="*/ 1518512 w 4458789"/>
                    <a:gd name="connsiteY63" fmla="*/ 2368913 h 6470468"/>
                    <a:gd name="connsiteX64" fmla="*/ 1584598 w 4458789"/>
                    <a:gd name="connsiteY64" fmla="*/ 2464298 h 6470468"/>
                    <a:gd name="connsiteX65" fmla="*/ 1527947 w 4458789"/>
                    <a:gd name="connsiteY65" fmla="*/ 2535147 h 6470468"/>
                    <a:gd name="connsiteX66" fmla="*/ 1431109 w 4458789"/>
                    <a:gd name="connsiteY66" fmla="*/ 2627222 h 6470468"/>
                    <a:gd name="connsiteX67" fmla="*/ 1393372 w 4458789"/>
                    <a:gd name="connsiteY67" fmla="*/ 2647405 h 6470468"/>
                    <a:gd name="connsiteX68" fmla="*/ 1404983 w 4458789"/>
                    <a:gd name="connsiteY68" fmla="*/ 2708456 h 6470468"/>
                    <a:gd name="connsiteX69" fmla="*/ 1454922 w 4458789"/>
                    <a:gd name="connsiteY69" fmla="*/ 2736759 h 6470468"/>
                    <a:gd name="connsiteX70" fmla="*/ 1448572 w 4458789"/>
                    <a:gd name="connsiteY70" fmla="*/ 2774859 h 6470468"/>
                    <a:gd name="connsiteX71" fmla="*/ 1357675 w 4458789"/>
                    <a:gd name="connsiteY71" fmla="*/ 2829515 h 6470468"/>
                    <a:gd name="connsiteX72" fmla="*/ 1394597 w 4458789"/>
                    <a:gd name="connsiteY72" fmla="*/ 2863759 h 6470468"/>
                    <a:gd name="connsiteX73" fmla="*/ 1550172 w 4458789"/>
                    <a:gd name="connsiteY73" fmla="*/ 2790734 h 6470468"/>
                    <a:gd name="connsiteX74" fmla="*/ 1586684 w 4458789"/>
                    <a:gd name="connsiteY74" fmla="*/ 2733584 h 6470468"/>
                    <a:gd name="connsiteX75" fmla="*/ 1651772 w 4458789"/>
                    <a:gd name="connsiteY75" fmla="*/ 2703422 h 6470468"/>
                    <a:gd name="connsiteX76" fmla="*/ 1708922 w 4458789"/>
                    <a:gd name="connsiteY76" fmla="*/ 2666909 h 6470468"/>
                    <a:gd name="connsiteX77" fmla="*/ 1810522 w 4458789"/>
                    <a:gd name="connsiteY77" fmla="*/ 2636747 h 6470468"/>
                    <a:gd name="connsiteX78" fmla="*/ 1908947 w 4458789"/>
                    <a:gd name="connsiteY78" fmla="*/ 2627222 h 6470468"/>
                    <a:gd name="connsiteX79" fmla="*/ 1952218 w 4458789"/>
                    <a:gd name="connsiteY79" fmla="*/ 2602275 h 6470468"/>
                    <a:gd name="connsiteX80" fmla="*/ 2020072 w 4458789"/>
                    <a:gd name="connsiteY80" fmla="*/ 2662147 h 6470468"/>
                    <a:gd name="connsiteX81" fmla="*/ 2089922 w 4458789"/>
                    <a:gd name="connsiteY81" fmla="*/ 2678022 h 6470468"/>
                    <a:gd name="connsiteX82" fmla="*/ 2164579 w 4458789"/>
                    <a:gd name="connsiteY82" fmla="*/ 2690902 h 6470468"/>
                    <a:gd name="connsiteX83" fmla="*/ 2115322 w 4458789"/>
                    <a:gd name="connsiteY83" fmla="*/ 2820897 h 6470468"/>
                    <a:gd name="connsiteX84" fmla="*/ 2011680 w 4458789"/>
                    <a:gd name="connsiteY84" fmla="*/ 2934788 h 6470468"/>
                    <a:gd name="connsiteX85" fmla="*/ 2194560 w 4458789"/>
                    <a:gd name="connsiteY85" fmla="*/ 3082834 h 6470468"/>
                    <a:gd name="connsiteX86" fmla="*/ 2394858 w 4458789"/>
                    <a:gd name="connsiteY86" fmla="*/ 3117668 h 6470468"/>
                    <a:gd name="connsiteX87" fmla="*/ 2377440 w 4458789"/>
                    <a:gd name="connsiteY87" fmla="*/ 3335383 h 6470468"/>
                    <a:gd name="connsiteX88" fmla="*/ 2377440 w 4458789"/>
                    <a:gd name="connsiteY88" fmla="*/ 3335383 h 6470468"/>
                    <a:gd name="connsiteX89" fmla="*/ 2333898 w 4458789"/>
                    <a:gd name="connsiteY89" fmla="*/ 3640183 h 6470468"/>
                    <a:gd name="connsiteX90" fmla="*/ 2290355 w 4458789"/>
                    <a:gd name="connsiteY90" fmla="*/ 3875314 h 6470468"/>
                    <a:gd name="connsiteX91" fmla="*/ 2595155 w 4458789"/>
                    <a:gd name="connsiteY91" fmla="*/ 3857897 h 6470468"/>
                    <a:gd name="connsiteX92" fmla="*/ 2891246 w 4458789"/>
                    <a:gd name="connsiteY92" fmla="*/ 3744685 h 6470468"/>
                    <a:gd name="connsiteX93" fmla="*/ 2891155 w 4458789"/>
                    <a:gd name="connsiteY93" fmla="*/ 3215186 h 6470468"/>
                    <a:gd name="connsiteX94" fmla="*/ 2772547 w 4458789"/>
                    <a:gd name="connsiteY94" fmla="*/ 3039972 h 6470468"/>
                    <a:gd name="connsiteX95" fmla="*/ 2704284 w 4458789"/>
                    <a:gd name="connsiteY95" fmla="*/ 2897097 h 6470468"/>
                    <a:gd name="connsiteX96" fmla="*/ 2508069 w 4458789"/>
                    <a:gd name="connsiteY96" fmla="*/ 2717074 h 6470468"/>
                    <a:gd name="connsiteX97" fmla="*/ 2638698 w 4458789"/>
                    <a:gd name="connsiteY97" fmla="*/ 2577737 h 6470468"/>
                    <a:gd name="connsiteX98" fmla="*/ 2978332 w 4458789"/>
                    <a:gd name="connsiteY98" fmla="*/ 2333897 h 6470468"/>
                    <a:gd name="connsiteX99" fmla="*/ 2987040 w 4458789"/>
                    <a:gd name="connsiteY99" fmla="*/ 2159725 h 6470468"/>
                    <a:gd name="connsiteX100" fmla="*/ 3344092 w 4458789"/>
                    <a:gd name="connsiteY100" fmla="*/ 1672045 h 6470468"/>
                    <a:gd name="connsiteX101" fmla="*/ 3544389 w 4458789"/>
                    <a:gd name="connsiteY101" fmla="*/ 1863634 h 6470468"/>
                    <a:gd name="connsiteX102" fmla="*/ 3962400 w 4458789"/>
                    <a:gd name="connsiteY102" fmla="*/ 1419497 h 6470468"/>
                    <a:gd name="connsiteX103" fmla="*/ 4458789 w 4458789"/>
                    <a:gd name="connsiteY103" fmla="*/ 374468 h 6470468"/>
                    <a:gd name="connsiteX104" fmla="*/ 4415246 w 4458789"/>
                    <a:gd name="connsiteY104" fmla="*/ 0 h 6470468"/>
                    <a:gd name="connsiteX105" fmla="*/ 17418 w 4458789"/>
                    <a:gd name="connsiteY105" fmla="*/ 17417 h 6470468"/>
                    <a:gd name="connsiteX106" fmla="*/ 0 w 4458789"/>
                    <a:gd name="connsiteY106"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75547 w 4458789"/>
                    <a:gd name="connsiteY4" fmla="*/ 4913222 h 6470468"/>
                    <a:gd name="connsiteX5" fmla="*/ 1307284 w 4458789"/>
                    <a:gd name="connsiteY5" fmla="*/ 4854484 h 6470468"/>
                    <a:gd name="connsiteX6" fmla="*/ 1232672 w 4458789"/>
                    <a:gd name="connsiteY6" fmla="*/ 4883059 h 6470468"/>
                    <a:gd name="connsiteX7" fmla="*/ 1180738 w 4458789"/>
                    <a:gd name="connsiteY7" fmla="*/ 4847680 h 6470468"/>
                    <a:gd name="connsiteX8" fmla="*/ 1396184 w 4458789"/>
                    <a:gd name="connsiteY8" fmla="*/ 4762409 h 6470468"/>
                    <a:gd name="connsiteX9" fmla="*/ 1473473 w 4458789"/>
                    <a:gd name="connsiteY9" fmla="*/ 4779509 h 6470468"/>
                    <a:gd name="connsiteX10" fmla="*/ 1418409 w 4458789"/>
                    <a:gd name="connsiteY10" fmla="*/ 4629059 h 6470468"/>
                    <a:gd name="connsiteX11" fmla="*/ 1439047 w 4458789"/>
                    <a:gd name="connsiteY11" fmla="*/ 4506822 h 6470468"/>
                    <a:gd name="connsiteX12" fmla="*/ 1362847 w 4458789"/>
                    <a:gd name="connsiteY12" fmla="*/ 4400459 h 6470468"/>
                    <a:gd name="connsiteX13" fmla="*/ 1262834 w 4458789"/>
                    <a:gd name="connsiteY13" fmla="*/ 4309972 h 6470468"/>
                    <a:gd name="connsiteX14" fmla="*/ 1202509 w 4458789"/>
                    <a:gd name="connsiteY14" fmla="*/ 4102009 h 6470468"/>
                    <a:gd name="connsiteX15" fmla="*/ 1143772 w 4458789"/>
                    <a:gd name="connsiteY15" fmla="*/ 3930559 h 6470468"/>
                    <a:gd name="connsiteX16" fmla="*/ 1012644 w 4458789"/>
                    <a:gd name="connsiteY16" fmla="*/ 3831363 h 6470468"/>
                    <a:gd name="connsiteX17" fmla="*/ 946922 w 4458789"/>
                    <a:gd name="connsiteY17" fmla="*/ 3773397 h 6470468"/>
                    <a:gd name="connsiteX18" fmla="*/ 946922 w 4458789"/>
                    <a:gd name="connsiteY18" fmla="*/ 3717834 h 6470468"/>
                    <a:gd name="connsiteX19" fmla="*/ 980259 w 4458789"/>
                    <a:gd name="connsiteY19" fmla="*/ 3711484 h 6470468"/>
                    <a:gd name="connsiteX20" fmla="*/ 1038997 w 4458789"/>
                    <a:gd name="connsiteY20" fmla="*/ 3609884 h 6470468"/>
                    <a:gd name="connsiteX21" fmla="*/ 1077097 w 4458789"/>
                    <a:gd name="connsiteY21" fmla="*/ 3598772 h 6470468"/>
                    <a:gd name="connsiteX22" fmla="*/ 1139009 w 4458789"/>
                    <a:gd name="connsiteY22" fmla="*/ 3535272 h 6470468"/>
                    <a:gd name="connsiteX23" fmla="*/ 1196159 w 4458789"/>
                    <a:gd name="connsiteY23" fmla="*/ 3498759 h 6470468"/>
                    <a:gd name="connsiteX24" fmla="*/ 1237434 w 4458789"/>
                    <a:gd name="connsiteY24" fmla="*/ 3489234 h 6470468"/>
                    <a:gd name="connsiteX25" fmla="*/ 1267506 w 4458789"/>
                    <a:gd name="connsiteY25" fmla="*/ 3418432 h 6470468"/>
                    <a:gd name="connsiteX26" fmla="*/ 1326335 w 4458789"/>
                    <a:gd name="connsiteY26" fmla="*/ 3387634 h 6470468"/>
                    <a:gd name="connsiteX27" fmla="*/ 1385072 w 4458789"/>
                    <a:gd name="connsiteY27" fmla="*/ 3354297 h 6470468"/>
                    <a:gd name="connsiteX28" fmla="*/ 1491434 w 4458789"/>
                    <a:gd name="connsiteY28" fmla="*/ 3309847 h 6470468"/>
                    <a:gd name="connsiteX29" fmla="*/ 1567543 w 4458789"/>
                    <a:gd name="connsiteY29" fmla="*/ 3317965 h 6470468"/>
                    <a:gd name="connsiteX30" fmla="*/ 1610497 w 4458789"/>
                    <a:gd name="connsiteY30" fmla="*/ 3271747 h 6470468"/>
                    <a:gd name="connsiteX31" fmla="*/ 1631134 w 4458789"/>
                    <a:gd name="connsiteY31" fmla="*/ 3201897 h 6470468"/>
                    <a:gd name="connsiteX32" fmla="*/ 1564459 w 4458789"/>
                    <a:gd name="connsiteY32" fmla="*/ 3174909 h 6470468"/>
                    <a:gd name="connsiteX33" fmla="*/ 1543731 w 4458789"/>
                    <a:gd name="connsiteY33" fmla="*/ 3150960 h 6470468"/>
                    <a:gd name="connsiteX34" fmla="*/ 1427934 w 4458789"/>
                    <a:gd name="connsiteY34" fmla="*/ 3163797 h 6470468"/>
                    <a:gd name="connsiteX35" fmla="*/ 1364434 w 4458789"/>
                    <a:gd name="connsiteY35" fmla="*/ 3127284 h 6470468"/>
                    <a:gd name="connsiteX36" fmla="*/ 1350147 w 4458789"/>
                    <a:gd name="connsiteY36" fmla="*/ 3101884 h 6470468"/>
                    <a:gd name="connsiteX37" fmla="*/ 1289731 w 4458789"/>
                    <a:gd name="connsiteY37" fmla="*/ 3082154 h 6470468"/>
                    <a:gd name="connsiteX38" fmla="*/ 1189809 w 4458789"/>
                    <a:gd name="connsiteY38" fmla="*/ 3098709 h 6470468"/>
                    <a:gd name="connsiteX39" fmla="*/ 1164409 w 4458789"/>
                    <a:gd name="connsiteY39" fmla="*/ 3144747 h 6470468"/>
                    <a:gd name="connsiteX40" fmla="*/ 1108847 w 4458789"/>
                    <a:gd name="connsiteY40" fmla="*/ 3174909 h 6470468"/>
                    <a:gd name="connsiteX41" fmla="*/ 1075509 w 4458789"/>
                    <a:gd name="connsiteY41" fmla="*/ 3225709 h 6470468"/>
                    <a:gd name="connsiteX42" fmla="*/ 1007247 w 4458789"/>
                    <a:gd name="connsiteY42" fmla="*/ 3238409 h 6470468"/>
                    <a:gd name="connsiteX43" fmla="*/ 926782 w 4458789"/>
                    <a:gd name="connsiteY43" fmla="*/ 3181803 h 6470468"/>
                    <a:gd name="connsiteX44" fmla="*/ 942159 w 4458789"/>
                    <a:gd name="connsiteY44" fmla="*/ 3111409 h 6470468"/>
                    <a:gd name="connsiteX45" fmla="*/ 989784 w 4458789"/>
                    <a:gd name="connsiteY45" fmla="*/ 3078072 h 6470468"/>
                    <a:gd name="connsiteX46" fmla="*/ 941161 w 4458789"/>
                    <a:gd name="connsiteY46" fmla="*/ 2986994 h 6470468"/>
                    <a:gd name="connsiteX47" fmla="*/ 865959 w 4458789"/>
                    <a:gd name="connsiteY47" fmla="*/ 2989172 h 6470468"/>
                    <a:gd name="connsiteX48" fmla="*/ 743722 w 4458789"/>
                    <a:gd name="connsiteY48" fmla="*/ 2943134 h 6470468"/>
                    <a:gd name="connsiteX49" fmla="*/ 708797 w 4458789"/>
                    <a:gd name="connsiteY49" fmla="*/ 2852647 h 6470468"/>
                    <a:gd name="connsiteX50" fmla="*/ 750707 w 4458789"/>
                    <a:gd name="connsiteY50" fmla="*/ 2804160 h 6470468"/>
                    <a:gd name="connsiteX51" fmla="*/ 748484 w 4458789"/>
                    <a:gd name="connsiteY51" fmla="*/ 2738347 h 6470468"/>
                    <a:gd name="connsiteX52" fmla="*/ 788172 w 4458789"/>
                    <a:gd name="connsiteY52" fmla="*/ 2711359 h 6470468"/>
                    <a:gd name="connsiteX53" fmla="*/ 865959 w 4458789"/>
                    <a:gd name="connsiteY53" fmla="*/ 2771684 h 6470468"/>
                    <a:gd name="connsiteX54" fmla="*/ 892947 w 4458789"/>
                    <a:gd name="connsiteY54" fmla="*/ 2798672 h 6470468"/>
                    <a:gd name="connsiteX55" fmla="*/ 900884 w 4458789"/>
                    <a:gd name="connsiteY55" fmla="*/ 2743110 h 6470468"/>
                    <a:gd name="connsiteX56" fmla="*/ 937351 w 4458789"/>
                    <a:gd name="connsiteY56" fmla="*/ 2730546 h 6470468"/>
                    <a:gd name="connsiteX57" fmla="*/ 981847 w 4458789"/>
                    <a:gd name="connsiteY57" fmla="*/ 2730409 h 6470468"/>
                    <a:gd name="connsiteX58" fmla="*/ 1008834 w 4458789"/>
                    <a:gd name="connsiteY58" fmla="*/ 2698659 h 6470468"/>
                    <a:gd name="connsiteX59" fmla="*/ 1085034 w 4458789"/>
                    <a:gd name="connsiteY59" fmla="*/ 2592297 h 6470468"/>
                    <a:gd name="connsiteX60" fmla="*/ 1174841 w 4458789"/>
                    <a:gd name="connsiteY60" fmla="*/ 2532652 h 6470468"/>
                    <a:gd name="connsiteX61" fmla="*/ 1256484 w 4458789"/>
                    <a:gd name="connsiteY61" fmla="*/ 2501809 h 6470468"/>
                    <a:gd name="connsiteX62" fmla="*/ 1404122 w 4458789"/>
                    <a:gd name="connsiteY62" fmla="*/ 2358934 h 6470468"/>
                    <a:gd name="connsiteX63" fmla="*/ 1518512 w 4458789"/>
                    <a:gd name="connsiteY63" fmla="*/ 2368913 h 6470468"/>
                    <a:gd name="connsiteX64" fmla="*/ 1584598 w 4458789"/>
                    <a:gd name="connsiteY64" fmla="*/ 2464298 h 6470468"/>
                    <a:gd name="connsiteX65" fmla="*/ 1527947 w 4458789"/>
                    <a:gd name="connsiteY65" fmla="*/ 2535147 h 6470468"/>
                    <a:gd name="connsiteX66" fmla="*/ 1431109 w 4458789"/>
                    <a:gd name="connsiteY66" fmla="*/ 2627222 h 6470468"/>
                    <a:gd name="connsiteX67" fmla="*/ 1393372 w 4458789"/>
                    <a:gd name="connsiteY67" fmla="*/ 2647405 h 6470468"/>
                    <a:gd name="connsiteX68" fmla="*/ 1404983 w 4458789"/>
                    <a:gd name="connsiteY68" fmla="*/ 2708456 h 6470468"/>
                    <a:gd name="connsiteX69" fmla="*/ 1454922 w 4458789"/>
                    <a:gd name="connsiteY69" fmla="*/ 2736759 h 6470468"/>
                    <a:gd name="connsiteX70" fmla="*/ 1448572 w 4458789"/>
                    <a:gd name="connsiteY70" fmla="*/ 2774859 h 6470468"/>
                    <a:gd name="connsiteX71" fmla="*/ 1357675 w 4458789"/>
                    <a:gd name="connsiteY71" fmla="*/ 2829515 h 6470468"/>
                    <a:gd name="connsiteX72" fmla="*/ 1394597 w 4458789"/>
                    <a:gd name="connsiteY72" fmla="*/ 2863759 h 6470468"/>
                    <a:gd name="connsiteX73" fmla="*/ 1550172 w 4458789"/>
                    <a:gd name="connsiteY73" fmla="*/ 2790734 h 6470468"/>
                    <a:gd name="connsiteX74" fmla="*/ 1586684 w 4458789"/>
                    <a:gd name="connsiteY74" fmla="*/ 2733584 h 6470468"/>
                    <a:gd name="connsiteX75" fmla="*/ 1651772 w 4458789"/>
                    <a:gd name="connsiteY75" fmla="*/ 2703422 h 6470468"/>
                    <a:gd name="connsiteX76" fmla="*/ 1708922 w 4458789"/>
                    <a:gd name="connsiteY76" fmla="*/ 2666909 h 6470468"/>
                    <a:gd name="connsiteX77" fmla="*/ 1810522 w 4458789"/>
                    <a:gd name="connsiteY77" fmla="*/ 2636747 h 6470468"/>
                    <a:gd name="connsiteX78" fmla="*/ 1908947 w 4458789"/>
                    <a:gd name="connsiteY78" fmla="*/ 2627222 h 6470468"/>
                    <a:gd name="connsiteX79" fmla="*/ 1952218 w 4458789"/>
                    <a:gd name="connsiteY79" fmla="*/ 2602275 h 6470468"/>
                    <a:gd name="connsiteX80" fmla="*/ 2020072 w 4458789"/>
                    <a:gd name="connsiteY80" fmla="*/ 2662147 h 6470468"/>
                    <a:gd name="connsiteX81" fmla="*/ 2089922 w 4458789"/>
                    <a:gd name="connsiteY81" fmla="*/ 2678022 h 6470468"/>
                    <a:gd name="connsiteX82" fmla="*/ 2164579 w 4458789"/>
                    <a:gd name="connsiteY82" fmla="*/ 2690902 h 6470468"/>
                    <a:gd name="connsiteX83" fmla="*/ 2115322 w 4458789"/>
                    <a:gd name="connsiteY83" fmla="*/ 2820897 h 6470468"/>
                    <a:gd name="connsiteX84" fmla="*/ 2011680 w 4458789"/>
                    <a:gd name="connsiteY84" fmla="*/ 2934788 h 6470468"/>
                    <a:gd name="connsiteX85" fmla="*/ 2194560 w 4458789"/>
                    <a:gd name="connsiteY85" fmla="*/ 3082834 h 6470468"/>
                    <a:gd name="connsiteX86" fmla="*/ 2394858 w 4458789"/>
                    <a:gd name="connsiteY86" fmla="*/ 3117668 h 6470468"/>
                    <a:gd name="connsiteX87" fmla="*/ 2377440 w 4458789"/>
                    <a:gd name="connsiteY87" fmla="*/ 3335383 h 6470468"/>
                    <a:gd name="connsiteX88" fmla="*/ 2377440 w 4458789"/>
                    <a:gd name="connsiteY88" fmla="*/ 3335383 h 6470468"/>
                    <a:gd name="connsiteX89" fmla="*/ 2333898 w 4458789"/>
                    <a:gd name="connsiteY89" fmla="*/ 3640183 h 6470468"/>
                    <a:gd name="connsiteX90" fmla="*/ 2290355 w 4458789"/>
                    <a:gd name="connsiteY90" fmla="*/ 3875314 h 6470468"/>
                    <a:gd name="connsiteX91" fmla="*/ 2595155 w 4458789"/>
                    <a:gd name="connsiteY91" fmla="*/ 3857897 h 6470468"/>
                    <a:gd name="connsiteX92" fmla="*/ 2891246 w 4458789"/>
                    <a:gd name="connsiteY92" fmla="*/ 3744685 h 6470468"/>
                    <a:gd name="connsiteX93" fmla="*/ 2891155 w 4458789"/>
                    <a:gd name="connsiteY93" fmla="*/ 3215186 h 6470468"/>
                    <a:gd name="connsiteX94" fmla="*/ 2772547 w 4458789"/>
                    <a:gd name="connsiteY94" fmla="*/ 3039972 h 6470468"/>
                    <a:gd name="connsiteX95" fmla="*/ 2704284 w 4458789"/>
                    <a:gd name="connsiteY95" fmla="*/ 2897097 h 6470468"/>
                    <a:gd name="connsiteX96" fmla="*/ 2508069 w 4458789"/>
                    <a:gd name="connsiteY96" fmla="*/ 2717074 h 6470468"/>
                    <a:gd name="connsiteX97" fmla="*/ 2638698 w 4458789"/>
                    <a:gd name="connsiteY97" fmla="*/ 2577737 h 6470468"/>
                    <a:gd name="connsiteX98" fmla="*/ 2978332 w 4458789"/>
                    <a:gd name="connsiteY98" fmla="*/ 2333897 h 6470468"/>
                    <a:gd name="connsiteX99" fmla="*/ 2987040 w 4458789"/>
                    <a:gd name="connsiteY99" fmla="*/ 2159725 h 6470468"/>
                    <a:gd name="connsiteX100" fmla="*/ 3344092 w 4458789"/>
                    <a:gd name="connsiteY100" fmla="*/ 1672045 h 6470468"/>
                    <a:gd name="connsiteX101" fmla="*/ 3544389 w 4458789"/>
                    <a:gd name="connsiteY101" fmla="*/ 1863634 h 6470468"/>
                    <a:gd name="connsiteX102" fmla="*/ 3962400 w 4458789"/>
                    <a:gd name="connsiteY102" fmla="*/ 1419497 h 6470468"/>
                    <a:gd name="connsiteX103" fmla="*/ 4458789 w 4458789"/>
                    <a:gd name="connsiteY103" fmla="*/ 374468 h 6470468"/>
                    <a:gd name="connsiteX104" fmla="*/ 4415246 w 4458789"/>
                    <a:gd name="connsiteY104" fmla="*/ 0 h 6470468"/>
                    <a:gd name="connsiteX105" fmla="*/ 17418 w 4458789"/>
                    <a:gd name="connsiteY105" fmla="*/ 17417 h 6470468"/>
                    <a:gd name="connsiteX106" fmla="*/ 0 w 4458789"/>
                    <a:gd name="connsiteY106"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75547 w 4458789"/>
                    <a:gd name="connsiteY4" fmla="*/ 4913222 h 6470468"/>
                    <a:gd name="connsiteX5" fmla="*/ 1307284 w 4458789"/>
                    <a:gd name="connsiteY5" fmla="*/ 4854484 h 6470468"/>
                    <a:gd name="connsiteX6" fmla="*/ 1232672 w 4458789"/>
                    <a:gd name="connsiteY6" fmla="*/ 4883059 h 6470468"/>
                    <a:gd name="connsiteX7" fmla="*/ 1180738 w 4458789"/>
                    <a:gd name="connsiteY7" fmla="*/ 4847680 h 6470468"/>
                    <a:gd name="connsiteX8" fmla="*/ 1396184 w 4458789"/>
                    <a:gd name="connsiteY8" fmla="*/ 4762409 h 6470468"/>
                    <a:gd name="connsiteX9" fmla="*/ 1473473 w 4458789"/>
                    <a:gd name="connsiteY9" fmla="*/ 4779509 h 6470468"/>
                    <a:gd name="connsiteX10" fmla="*/ 1335859 w 4458789"/>
                    <a:gd name="connsiteY10" fmla="*/ 4551271 h 6470468"/>
                    <a:gd name="connsiteX11" fmla="*/ 1439047 w 4458789"/>
                    <a:gd name="connsiteY11" fmla="*/ 4506822 h 6470468"/>
                    <a:gd name="connsiteX12" fmla="*/ 1362847 w 4458789"/>
                    <a:gd name="connsiteY12" fmla="*/ 4400459 h 6470468"/>
                    <a:gd name="connsiteX13" fmla="*/ 1262834 w 4458789"/>
                    <a:gd name="connsiteY13" fmla="*/ 4309972 h 6470468"/>
                    <a:gd name="connsiteX14" fmla="*/ 1202509 w 4458789"/>
                    <a:gd name="connsiteY14" fmla="*/ 4102009 h 6470468"/>
                    <a:gd name="connsiteX15" fmla="*/ 1143772 w 4458789"/>
                    <a:gd name="connsiteY15" fmla="*/ 3930559 h 6470468"/>
                    <a:gd name="connsiteX16" fmla="*/ 1012644 w 4458789"/>
                    <a:gd name="connsiteY16" fmla="*/ 3831363 h 6470468"/>
                    <a:gd name="connsiteX17" fmla="*/ 946922 w 4458789"/>
                    <a:gd name="connsiteY17" fmla="*/ 3773397 h 6470468"/>
                    <a:gd name="connsiteX18" fmla="*/ 946922 w 4458789"/>
                    <a:gd name="connsiteY18" fmla="*/ 3717834 h 6470468"/>
                    <a:gd name="connsiteX19" fmla="*/ 980259 w 4458789"/>
                    <a:gd name="connsiteY19" fmla="*/ 3711484 h 6470468"/>
                    <a:gd name="connsiteX20" fmla="*/ 1038997 w 4458789"/>
                    <a:gd name="connsiteY20" fmla="*/ 3609884 h 6470468"/>
                    <a:gd name="connsiteX21" fmla="*/ 1077097 w 4458789"/>
                    <a:gd name="connsiteY21" fmla="*/ 3598772 h 6470468"/>
                    <a:gd name="connsiteX22" fmla="*/ 1139009 w 4458789"/>
                    <a:gd name="connsiteY22" fmla="*/ 3535272 h 6470468"/>
                    <a:gd name="connsiteX23" fmla="*/ 1196159 w 4458789"/>
                    <a:gd name="connsiteY23" fmla="*/ 3498759 h 6470468"/>
                    <a:gd name="connsiteX24" fmla="*/ 1237434 w 4458789"/>
                    <a:gd name="connsiteY24" fmla="*/ 3489234 h 6470468"/>
                    <a:gd name="connsiteX25" fmla="*/ 1267506 w 4458789"/>
                    <a:gd name="connsiteY25" fmla="*/ 3418432 h 6470468"/>
                    <a:gd name="connsiteX26" fmla="*/ 1326335 w 4458789"/>
                    <a:gd name="connsiteY26" fmla="*/ 3387634 h 6470468"/>
                    <a:gd name="connsiteX27" fmla="*/ 1385072 w 4458789"/>
                    <a:gd name="connsiteY27" fmla="*/ 3354297 h 6470468"/>
                    <a:gd name="connsiteX28" fmla="*/ 1491434 w 4458789"/>
                    <a:gd name="connsiteY28" fmla="*/ 3309847 h 6470468"/>
                    <a:gd name="connsiteX29" fmla="*/ 1567543 w 4458789"/>
                    <a:gd name="connsiteY29" fmla="*/ 3317965 h 6470468"/>
                    <a:gd name="connsiteX30" fmla="*/ 1610497 w 4458789"/>
                    <a:gd name="connsiteY30" fmla="*/ 3271747 h 6470468"/>
                    <a:gd name="connsiteX31" fmla="*/ 1631134 w 4458789"/>
                    <a:gd name="connsiteY31" fmla="*/ 3201897 h 6470468"/>
                    <a:gd name="connsiteX32" fmla="*/ 1564459 w 4458789"/>
                    <a:gd name="connsiteY32" fmla="*/ 3174909 h 6470468"/>
                    <a:gd name="connsiteX33" fmla="*/ 1543731 w 4458789"/>
                    <a:gd name="connsiteY33" fmla="*/ 3150960 h 6470468"/>
                    <a:gd name="connsiteX34" fmla="*/ 1427934 w 4458789"/>
                    <a:gd name="connsiteY34" fmla="*/ 3163797 h 6470468"/>
                    <a:gd name="connsiteX35" fmla="*/ 1364434 w 4458789"/>
                    <a:gd name="connsiteY35" fmla="*/ 3127284 h 6470468"/>
                    <a:gd name="connsiteX36" fmla="*/ 1350147 w 4458789"/>
                    <a:gd name="connsiteY36" fmla="*/ 3101884 h 6470468"/>
                    <a:gd name="connsiteX37" fmla="*/ 1289731 w 4458789"/>
                    <a:gd name="connsiteY37" fmla="*/ 3082154 h 6470468"/>
                    <a:gd name="connsiteX38" fmla="*/ 1189809 w 4458789"/>
                    <a:gd name="connsiteY38" fmla="*/ 3098709 h 6470468"/>
                    <a:gd name="connsiteX39" fmla="*/ 1164409 w 4458789"/>
                    <a:gd name="connsiteY39" fmla="*/ 3144747 h 6470468"/>
                    <a:gd name="connsiteX40" fmla="*/ 1108847 w 4458789"/>
                    <a:gd name="connsiteY40" fmla="*/ 3174909 h 6470468"/>
                    <a:gd name="connsiteX41" fmla="*/ 1075509 w 4458789"/>
                    <a:gd name="connsiteY41" fmla="*/ 3225709 h 6470468"/>
                    <a:gd name="connsiteX42" fmla="*/ 1007247 w 4458789"/>
                    <a:gd name="connsiteY42" fmla="*/ 3238409 h 6470468"/>
                    <a:gd name="connsiteX43" fmla="*/ 926782 w 4458789"/>
                    <a:gd name="connsiteY43" fmla="*/ 3181803 h 6470468"/>
                    <a:gd name="connsiteX44" fmla="*/ 942159 w 4458789"/>
                    <a:gd name="connsiteY44" fmla="*/ 3111409 h 6470468"/>
                    <a:gd name="connsiteX45" fmla="*/ 989784 w 4458789"/>
                    <a:gd name="connsiteY45" fmla="*/ 3078072 h 6470468"/>
                    <a:gd name="connsiteX46" fmla="*/ 941161 w 4458789"/>
                    <a:gd name="connsiteY46" fmla="*/ 2986994 h 6470468"/>
                    <a:gd name="connsiteX47" fmla="*/ 865959 w 4458789"/>
                    <a:gd name="connsiteY47" fmla="*/ 2989172 h 6470468"/>
                    <a:gd name="connsiteX48" fmla="*/ 743722 w 4458789"/>
                    <a:gd name="connsiteY48" fmla="*/ 2943134 h 6470468"/>
                    <a:gd name="connsiteX49" fmla="*/ 708797 w 4458789"/>
                    <a:gd name="connsiteY49" fmla="*/ 2852647 h 6470468"/>
                    <a:gd name="connsiteX50" fmla="*/ 750707 w 4458789"/>
                    <a:gd name="connsiteY50" fmla="*/ 2804160 h 6470468"/>
                    <a:gd name="connsiteX51" fmla="*/ 748484 w 4458789"/>
                    <a:gd name="connsiteY51" fmla="*/ 2738347 h 6470468"/>
                    <a:gd name="connsiteX52" fmla="*/ 788172 w 4458789"/>
                    <a:gd name="connsiteY52" fmla="*/ 2711359 h 6470468"/>
                    <a:gd name="connsiteX53" fmla="*/ 865959 w 4458789"/>
                    <a:gd name="connsiteY53" fmla="*/ 2771684 h 6470468"/>
                    <a:gd name="connsiteX54" fmla="*/ 892947 w 4458789"/>
                    <a:gd name="connsiteY54" fmla="*/ 2798672 h 6470468"/>
                    <a:gd name="connsiteX55" fmla="*/ 900884 w 4458789"/>
                    <a:gd name="connsiteY55" fmla="*/ 2743110 h 6470468"/>
                    <a:gd name="connsiteX56" fmla="*/ 937351 w 4458789"/>
                    <a:gd name="connsiteY56" fmla="*/ 2730546 h 6470468"/>
                    <a:gd name="connsiteX57" fmla="*/ 981847 w 4458789"/>
                    <a:gd name="connsiteY57" fmla="*/ 2730409 h 6470468"/>
                    <a:gd name="connsiteX58" fmla="*/ 1008834 w 4458789"/>
                    <a:gd name="connsiteY58" fmla="*/ 2698659 h 6470468"/>
                    <a:gd name="connsiteX59" fmla="*/ 1085034 w 4458789"/>
                    <a:gd name="connsiteY59" fmla="*/ 2592297 h 6470468"/>
                    <a:gd name="connsiteX60" fmla="*/ 1174841 w 4458789"/>
                    <a:gd name="connsiteY60" fmla="*/ 2532652 h 6470468"/>
                    <a:gd name="connsiteX61" fmla="*/ 1256484 w 4458789"/>
                    <a:gd name="connsiteY61" fmla="*/ 2501809 h 6470468"/>
                    <a:gd name="connsiteX62" fmla="*/ 1404122 w 4458789"/>
                    <a:gd name="connsiteY62" fmla="*/ 2358934 h 6470468"/>
                    <a:gd name="connsiteX63" fmla="*/ 1518512 w 4458789"/>
                    <a:gd name="connsiteY63" fmla="*/ 2368913 h 6470468"/>
                    <a:gd name="connsiteX64" fmla="*/ 1584598 w 4458789"/>
                    <a:gd name="connsiteY64" fmla="*/ 2464298 h 6470468"/>
                    <a:gd name="connsiteX65" fmla="*/ 1527947 w 4458789"/>
                    <a:gd name="connsiteY65" fmla="*/ 2535147 h 6470468"/>
                    <a:gd name="connsiteX66" fmla="*/ 1431109 w 4458789"/>
                    <a:gd name="connsiteY66" fmla="*/ 2627222 h 6470468"/>
                    <a:gd name="connsiteX67" fmla="*/ 1393372 w 4458789"/>
                    <a:gd name="connsiteY67" fmla="*/ 2647405 h 6470468"/>
                    <a:gd name="connsiteX68" fmla="*/ 1404983 w 4458789"/>
                    <a:gd name="connsiteY68" fmla="*/ 2708456 h 6470468"/>
                    <a:gd name="connsiteX69" fmla="*/ 1454922 w 4458789"/>
                    <a:gd name="connsiteY69" fmla="*/ 2736759 h 6470468"/>
                    <a:gd name="connsiteX70" fmla="*/ 1448572 w 4458789"/>
                    <a:gd name="connsiteY70" fmla="*/ 2774859 h 6470468"/>
                    <a:gd name="connsiteX71" fmla="*/ 1357675 w 4458789"/>
                    <a:gd name="connsiteY71" fmla="*/ 2829515 h 6470468"/>
                    <a:gd name="connsiteX72" fmla="*/ 1394597 w 4458789"/>
                    <a:gd name="connsiteY72" fmla="*/ 2863759 h 6470468"/>
                    <a:gd name="connsiteX73" fmla="*/ 1550172 w 4458789"/>
                    <a:gd name="connsiteY73" fmla="*/ 2790734 h 6470468"/>
                    <a:gd name="connsiteX74" fmla="*/ 1586684 w 4458789"/>
                    <a:gd name="connsiteY74" fmla="*/ 2733584 h 6470468"/>
                    <a:gd name="connsiteX75" fmla="*/ 1651772 w 4458789"/>
                    <a:gd name="connsiteY75" fmla="*/ 2703422 h 6470468"/>
                    <a:gd name="connsiteX76" fmla="*/ 1708922 w 4458789"/>
                    <a:gd name="connsiteY76" fmla="*/ 2666909 h 6470468"/>
                    <a:gd name="connsiteX77" fmla="*/ 1810522 w 4458789"/>
                    <a:gd name="connsiteY77" fmla="*/ 2636747 h 6470468"/>
                    <a:gd name="connsiteX78" fmla="*/ 1908947 w 4458789"/>
                    <a:gd name="connsiteY78" fmla="*/ 2627222 h 6470468"/>
                    <a:gd name="connsiteX79" fmla="*/ 1952218 w 4458789"/>
                    <a:gd name="connsiteY79" fmla="*/ 2602275 h 6470468"/>
                    <a:gd name="connsiteX80" fmla="*/ 2020072 w 4458789"/>
                    <a:gd name="connsiteY80" fmla="*/ 2662147 h 6470468"/>
                    <a:gd name="connsiteX81" fmla="*/ 2089922 w 4458789"/>
                    <a:gd name="connsiteY81" fmla="*/ 2678022 h 6470468"/>
                    <a:gd name="connsiteX82" fmla="*/ 2164579 w 4458789"/>
                    <a:gd name="connsiteY82" fmla="*/ 2690902 h 6470468"/>
                    <a:gd name="connsiteX83" fmla="*/ 2115322 w 4458789"/>
                    <a:gd name="connsiteY83" fmla="*/ 2820897 h 6470468"/>
                    <a:gd name="connsiteX84" fmla="*/ 2011680 w 4458789"/>
                    <a:gd name="connsiteY84" fmla="*/ 2934788 h 6470468"/>
                    <a:gd name="connsiteX85" fmla="*/ 2194560 w 4458789"/>
                    <a:gd name="connsiteY85" fmla="*/ 3082834 h 6470468"/>
                    <a:gd name="connsiteX86" fmla="*/ 2394858 w 4458789"/>
                    <a:gd name="connsiteY86" fmla="*/ 3117668 h 6470468"/>
                    <a:gd name="connsiteX87" fmla="*/ 2377440 w 4458789"/>
                    <a:gd name="connsiteY87" fmla="*/ 3335383 h 6470468"/>
                    <a:gd name="connsiteX88" fmla="*/ 2377440 w 4458789"/>
                    <a:gd name="connsiteY88" fmla="*/ 3335383 h 6470468"/>
                    <a:gd name="connsiteX89" fmla="*/ 2333898 w 4458789"/>
                    <a:gd name="connsiteY89" fmla="*/ 3640183 h 6470468"/>
                    <a:gd name="connsiteX90" fmla="*/ 2290355 w 4458789"/>
                    <a:gd name="connsiteY90" fmla="*/ 3875314 h 6470468"/>
                    <a:gd name="connsiteX91" fmla="*/ 2595155 w 4458789"/>
                    <a:gd name="connsiteY91" fmla="*/ 3857897 h 6470468"/>
                    <a:gd name="connsiteX92" fmla="*/ 2891246 w 4458789"/>
                    <a:gd name="connsiteY92" fmla="*/ 3744685 h 6470468"/>
                    <a:gd name="connsiteX93" fmla="*/ 2891155 w 4458789"/>
                    <a:gd name="connsiteY93" fmla="*/ 3215186 h 6470468"/>
                    <a:gd name="connsiteX94" fmla="*/ 2772547 w 4458789"/>
                    <a:gd name="connsiteY94" fmla="*/ 3039972 h 6470468"/>
                    <a:gd name="connsiteX95" fmla="*/ 2704284 w 4458789"/>
                    <a:gd name="connsiteY95" fmla="*/ 2897097 h 6470468"/>
                    <a:gd name="connsiteX96" fmla="*/ 2508069 w 4458789"/>
                    <a:gd name="connsiteY96" fmla="*/ 2717074 h 6470468"/>
                    <a:gd name="connsiteX97" fmla="*/ 2638698 w 4458789"/>
                    <a:gd name="connsiteY97" fmla="*/ 2577737 h 6470468"/>
                    <a:gd name="connsiteX98" fmla="*/ 2978332 w 4458789"/>
                    <a:gd name="connsiteY98" fmla="*/ 2333897 h 6470468"/>
                    <a:gd name="connsiteX99" fmla="*/ 2987040 w 4458789"/>
                    <a:gd name="connsiteY99" fmla="*/ 2159725 h 6470468"/>
                    <a:gd name="connsiteX100" fmla="*/ 3344092 w 4458789"/>
                    <a:gd name="connsiteY100" fmla="*/ 1672045 h 6470468"/>
                    <a:gd name="connsiteX101" fmla="*/ 3544389 w 4458789"/>
                    <a:gd name="connsiteY101" fmla="*/ 1863634 h 6470468"/>
                    <a:gd name="connsiteX102" fmla="*/ 3962400 w 4458789"/>
                    <a:gd name="connsiteY102" fmla="*/ 1419497 h 6470468"/>
                    <a:gd name="connsiteX103" fmla="*/ 4458789 w 4458789"/>
                    <a:gd name="connsiteY103" fmla="*/ 374468 h 6470468"/>
                    <a:gd name="connsiteX104" fmla="*/ 4415246 w 4458789"/>
                    <a:gd name="connsiteY104" fmla="*/ 0 h 6470468"/>
                    <a:gd name="connsiteX105" fmla="*/ 17418 w 4458789"/>
                    <a:gd name="connsiteY105" fmla="*/ 17417 h 6470468"/>
                    <a:gd name="connsiteX106" fmla="*/ 0 w 4458789"/>
                    <a:gd name="connsiteY106"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75547 w 4458789"/>
                    <a:gd name="connsiteY4" fmla="*/ 4913222 h 6470468"/>
                    <a:gd name="connsiteX5" fmla="*/ 1307284 w 4458789"/>
                    <a:gd name="connsiteY5" fmla="*/ 4854484 h 6470468"/>
                    <a:gd name="connsiteX6" fmla="*/ 1232672 w 4458789"/>
                    <a:gd name="connsiteY6" fmla="*/ 4883059 h 6470468"/>
                    <a:gd name="connsiteX7" fmla="*/ 1180738 w 4458789"/>
                    <a:gd name="connsiteY7" fmla="*/ 4847680 h 6470468"/>
                    <a:gd name="connsiteX8" fmla="*/ 1396184 w 4458789"/>
                    <a:gd name="connsiteY8" fmla="*/ 4762409 h 6470468"/>
                    <a:gd name="connsiteX9" fmla="*/ 1473473 w 4458789"/>
                    <a:gd name="connsiteY9" fmla="*/ 4779509 h 6470468"/>
                    <a:gd name="connsiteX10" fmla="*/ 1404122 w 4458789"/>
                    <a:gd name="connsiteY10" fmla="*/ 4619534 h 6470468"/>
                    <a:gd name="connsiteX11" fmla="*/ 1335859 w 4458789"/>
                    <a:gd name="connsiteY11" fmla="*/ 4551271 h 6470468"/>
                    <a:gd name="connsiteX12" fmla="*/ 1439047 w 4458789"/>
                    <a:gd name="connsiteY12" fmla="*/ 4506822 h 6470468"/>
                    <a:gd name="connsiteX13" fmla="*/ 1362847 w 4458789"/>
                    <a:gd name="connsiteY13" fmla="*/ 4400459 h 6470468"/>
                    <a:gd name="connsiteX14" fmla="*/ 1262834 w 4458789"/>
                    <a:gd name="connsiteY14" fmla="*/ 4309972 h 6470468"/>
                    <a:gd name="connsiteX15" fmla="*/ 1202509 w 4458789"/>
                    <a:gd name="connsiteY15" fmla="*/ 4102009 h 6470468"/>
                    <a:gd name="connsiteX16" fmla="*/ 1143772 w 4458789"/>
                    <a:gd name="connsiteY16" fmla="*/ 3930559 h 6470468"/>
                    <a:gd name="connsiteX17" fmla="*/ 1012644 w 4458789"/>
                    <a:gd name="connsiteY17" fmla="*/ 3831363 h 6470468"/>
                    <a:gd name="connsiteX18" fmla="*/ 946922 w 4458789"/>
                    <a:gd name="connsiteY18" fmla="*/ 3773397 h 6470468"/>
                    <a:gd name="connsiteX19" fmla="*/ 946922 w 4458789"/>
                    <a:gd name="connsiteY19" fmla="*/ 3717834 h 6470468"/>
                    <a:gd name="connsiteX20" fmla="*/ 980259 w 4458789"/>
                    <a:gd name="connsiteY20" fmla="*/ 3711484 h 6470468"/>
                    <a:gd name="connsiteX21" fmla="*/ 1038997 w 4458789"/>
                    <a:gd name="connsiteY21" fmla="*/ 3609884 h 6470468"/>
                    <a:gd name="connsiteX22" fmla="*/ 1077097 w 4458789"/>
                    <a:gd name="connsiteY22" fmla="*/ 3598772 h 6470468"/>
                    <a:gd name="connsiteX23" fmla="*/ 1139009 w 4458789"/>
                    <a:gd name="connsiteY23" fmla="*/ 3535272 h 6470468"/>
                    <a:gd name="connsiteX24" fmla="*/ 1196159 w 4458789"/>
                    <a:gd name="connsiteY24" fmla="*/ 3498759 h 6470468"/>
                    <a:gd name="connsiteX25" fmla="*/ 1237434 w 4458789"/>
                    <a:gd name="connsiteY25" fmla="*/ 3489234 h 6470468"/>
                    <a:gd name="connsiteX26" fmla="*/ 1267506 w 4458789"/>
                    <a:gd name="connsiteY26" fmla="*/ 3418432 h 6470468"/>
                    <a:gd name="connsiteX27" fmla="*/ 1326335 w 4458789"/>
                    <a:gd name="connsiteY27" fmla="*/ 3387634 h 6470468"/>
                    <a:gd name="connsiteX28" fmla="*/ 1385072 w 4458789"/>
                    <a:gd name="connsiteY28" fmla="*/ 3354297 h 6470468"/>
                    <a:gd name="connsiteX29" fmla="*/ 1491434 w 4458789"/>
                    <a:gd name="connsiteY29" fmla="*/ 3309847 h 6470468"/>
                    <a:gd name="connsiteX30" fmla="*/ 1567543 w 4458789"/>
                    <a:gd name="connsiteY30" fmla="*/ 3317965 h 6470468"/>
                    <a:gd name="connsiteX31" fmla="*/ 1610497 w 4458789"/>
                    <a:gd name="connsiteY31" fmla="*/ 3271747 h 6470468"/>
                    <a:gd name="connsiteX32" fmla="*/ 1631134 w 4458789"/>
                    <a:gd name="connsiteY32" fmla="*/ 3201897 h 6470468"/>
                    <a:gd name="connsiteX33" fmla="*/ 1564459 w 4458789"/>
                    <a:gd name="connsiteY33" fmla="*/ 3174909 h 6470468"/>
                    <a:gd name="connsiteX34" fmla="*/ 1543731 w 4458789"/>
                    <a:gd name="connsiteY34" fmla="*/ 3150960 h 6470468"/>
                    <a:gd name="connsiteX35" fmla="*/ 1427934 w 4458789"/>
                    <a:gd name="connsiteY35" fmla="*/ 3163797 h 6470468"/>
                    <a:gd name="connsiteX36" fmla="*/ 1364434 w 4458789"/>
                    <a:gd name="connsiteY36" fmla="*/ 3127284 h 6470468"/>
                    <a:gd name="connsiteX37" fmla="*/ 1350147 w 4458789"/>
                    <a:gd name="connsiteY37" fmla="*/ 3101884 h 6470468"/>
                    <a:gd name="connsiteX38" fmla="*/ 1289731 w 4458789"/>
                    <a:gd name="connsiteY38" fmla="*/ 3082154 h 6470468"/>
                    <a:gd name="connsiteX39" fmla="*/ 1189809 w 4458789"/>
                    <a:gd name="connsiteY39" fmla="*/ 3098709 h 6470468"/>
                    <a:gd name="connsiteX40" fmla="*/ 1164409 w 4458789"/>
                    <a:gd name="connsiteY40" fmla="*/ 3144747 h 6470468"/>
                    <a:gd name="connsiteX41" fmla="*/ 1108847 w 4458789"/>
                    <a:gd name="connsiteY41" fmla="*/ 3174909 h 6470468"/>
                    <a:gd name="connsiteX42" fmla="*/ 1075509 w 4458789"/>
                    <a:gd name="connsiteY42" fmla="*/ 3225709 h 6470468"/>
                    <a:gd name="connsiteX43" fmla="*/ 1007247 w 4458789"/>
                    <a:gd name="connsiteY43" fmla="*/ 3238409 h 6470468"/>
                    <a:gd name="connsiteX44" fmla="*/ 926782 w 4458789"/>
                    <a:gd name="connsiteY44" fmla="*/ 3181803 h 6470468"/>
                    <a:gd name="connsiteX45" fmla="*/ 942159 w 4458789"/>
                    <a:gd name="connsiteY45" fmla="*/ 3111409 h 6470468"/>
                    <a:gd name="connsiteX46" fmla="*/ 989784 w 4458789"/>
                    <a:gd name="connsiteY46" fmla="*/ 3078072 h 6470468"/>
                    <a:gd name="connsiteX47" fmla="*/ 941161 w 4458789"/>
                    <a:gd name="connsiteY47" fmla="*/ 2986994 h 6470468"/>
                    <a:gd name="connsiteX48" fmla="*/ 865959 w 4458789"/>
                    <a:gd name="connsiteY48" fmla="*/ 2989172 h 6470468"/>
                    <a:gd name="connsiteX49" fmla="*/ 743722 w 4458789"/>
                    <a:gd name="connsiteY49" fmla="*/ 2943134 h 6470468"/>
                    <a:gd name="connsiteX50" fmla="*/ 708797 w 4458789"/>
                    <a:gd name="connsiteY50" fmla="*/ 2852647 h 6470468"/>
                    <a:gd name="connsiteX51" fmla="*/ 750707 w 4458789"/>
                    <a:gd name="connsiteY51" fmla="*/ 2804160 h 6470468"/>
                    <a:gd name="connsiteX52" fmla="*/ 748484 w 4458789"/>
                    <a:gd name="connsiteY52" fmla="*/ 2738347 h 6470468"/>
                    <a:gd name="connsiteX53" fmla="*/ 788172 w 4458789"/>
                    <a:gd name="connsiteY53" fmla="*/ 2711359 h 6470468"/>
                    <a:gd name="connsiteX54" fmla="*/ 865959 w 4458789"/>
                    <a:gd name="connsiteY54" fmla="*/ 2771684 h 6470468"/>
                    <a:gd name="connsiteX55" fmla="*/ 892947 w 4458789"/>
                    <a:gd name="connsiteY55" fmla="*/ 2798672 h 6470468"/>
                    <a:gd name="connsiteX56" fmla="*/ 900884 w 4458789"/>
                    <a:gd name="connsiteY56" fmla="*/ 2743110 h 6470468"/>
                    <a:gd name="connsiteX57" fmla="*/ 937351 w 4458789"/>
                    <a:gd name="connsiteY57" fmla="*/ 2730546 h 6470468"/>
                    <a:gd name="connsiteX58" fmla="*/ 981847 w 4458789"/>
                    <a:gd name="connsiteY58" fmla="*/ 2730409 h 6470468"/>
                    <a:gd name="connsiteX59" fmla="*/ 1008834 w 4458789"/>
                    <a:gd name="connsiteY59" fmla="*/ 2698659 h 6470468"/>
                    <a:gd name="connsiteX60" fmla="*/ 1085034 w 4458789"/>
                    <a:gd name="connsiteY60" fmla="*/ 2592297 h 6470468"/>
                    <a:gd name="connsiteX61" fmla="*/ 1174841 w 4458789"/>
                    <a:gd name="connsiteY61" fmla="*/ 2532652 h 6470468"/>
                    <a:gd name="connsiteX62" fmla="*/ 1256484 w 4458789"/>
                    <a:gd name="connsiteY62" fmla="*/ 2501809 h 6470468"/>
                    <a:gd name="connsiteX63" fmla="*/ 1404122 w 4458789"/>
                    <a:gd name="connsiteY63" fmla="*/ 2358934 h 6470468"/>
                    <a:gd name="connsiteX64" fmla="*/ 1518512 w 4458789"/>
                    <a:gd name="connsiteY64" fmla="*/ 2368913 h 6470468"/>
                    <a:gd name="connsiteX65" fmla="*/ 1584598 w 4458789"/>
                    <a:gd name="connsiteY65" fmla="*/ 2464298 h 6470468"/>
                    <a:gd name="connsiteX66" fmla="*/ 1527947 w 4458789"/>
                    <a:gd name="connsiteY66" fmla="*/ 2535147 h 6470468"/>
                    <a:gd name="connsiteX67" fmla="*/ 1431109 w 4458789"/>
                    <a:gd name="connsiteY67" fmla="*/ 2627222 h 6470468"/>
                    <a:gd name="connsiteX68" fmla="*/ 1393372 w 4458789"/>
                    <a:gd name="connsiteY68" fmla="*/ 2647405 h 6470468"/>
                    <a:gd name="connsiteX69" fmla="*/ 1404983 w 4458789"/>
                    <a:gd name="connsiteY69" fmla="*/ 2708456 h 6470468"/>
                    <a:gd name="connsiteX70" fmla="*/ 1454922 w 4458789"/>
                    <a:gd name="connsiteY70" fmla="*/ 2736759 h 6470468"/>
                    <a:gd name="connsiteX71" fmla="*/ 1448572 w 4458789"/>
                    <a:gd name="connsiteY71" fmla="*/ 2774859 h 6470468"/>
                    <a:gd name="connsiteX72" fmla="*/ 1357675 w 4458789"/>
                    <a:gd name="connsiteY72" fmla="*/ 2829515 h 6470468"/>
                    <a:gd name="connsiteX73" fmla="*/ 1394597 w 4458789"/>
                    <a:gd name="connsiteY73" fmla="*/ 2863759 h 6470468"/>
                    <a:gd name="connsiteX74" fmla="*/ 1550172 w 4458789"/>
                    <a:gd name="connsiteY74" fmla="*/ 2790734 h 6470468"/>
                    <a:gd name="connsiteX75" fmla="*/ 1586684 w 4458789"/>
                    <a:gd name="connsiteY75" fmla="*/ 2733584 h 6470468"/>
                    <a:gd name="connsiteX76" fmla="*/ 1651772 w 4458789"/>
                    <a:gd name="connsiteY76" fmla="*/ 2703422 h 6470468"/>
                    <a:gd name="connsiteX77" fmla="*/ 1708922 w 4458789"/>
                    <a:gd name="connsiteY77" fmla="*/ 2666909 h 6470468"/>
                    <a:gd name="connsiteX78" fmla="*/ 1810522 w 4458789"/>
                    <a:gd name="connsiteY78" fmla="*/ 2636747 h 6470468"/>
                    <a:gd name="connsiteX79" fmla="*/ 1908947 w 4458789"/>
                    <a:gd name="connsiteY79" fmla="*/ 2627222 h 6470468"/>
                    <a:gd name="connsiteX80" fmla="*/ 1952218 w 4458789"/>
                    <a:gd name="connsiteY80" fmla="*/ 2602275 h 6470468"/>
                    <a:gd name="connsiteX81" fmla="*/ 2020072 w 4458789"/>
                    <a:gd name="connsiteY81" fmla="*/ 2662147 h 6470468"/>
                    <a:gd name="connsiteX82" fmla="*/ 2089922 w 4458789"/>
                    <a:gd name="connsiteY82" fmla="*/ 2678022 h 6470468"/>
                    <a:gd name="connsiteX83" fmla="*/ 2164579 w 4458789"/>
                    <a:gd name="connsiteY83" fmla="*/ 2690902 h 6470468"/>
                    <a:gd name="connsiteX84" fmla="*/ 2115322 w 4458789"/>
                    <a:gd name="connsiteY84" fmla="*/ 2820897 h 6470468"/>
                    <a:gd name="connsiteX85" fmla="*/ 2011680 w 4458789"/>
                    <a:gd name="connsiteY85" fmla="*/ 2934788 h 6470468"/>
                    <a:gd name="connsiteX86" fmla="*/ 2194560 w 4458789"/>
                    <a:gd name="connsiteY86" fmla="*/ 3082834 h 6470468"/>
                    <a:gd name="connsiteX87" fmla="*/ 2394858 w 4458789"/>
                    <a:gd name="connsiteY87" fmla="*/ 3117668 h 6470468"/>
                    <a:gd name="connsiteX88" fmla="*/ 2377440 w 4458789"/>
                    <a:gd name="connsiteY88" fmla="*/ 3335383 h 6470468"/>
                    <a:gd name="connsiteX89" fmla="*/ 2377440 w 4458789"/>
                    <a:gd name="connsiteY89" fmla="*/ 3335383 h 6470468"/>
                    <a:gd name="connsiteX90" fmla="*/ 2333898 w 4458789"/>
                    <a:gd name="connsiteY90" fmla="*/ 3640183 h 6470468"/>
                    <a:gd name="connsiteX91" fmla="*/ 2290355 w 4458789"/>
                    <a:gd name="connsiteY91" fmla="*/ 3875314 h 6470468"/>
                    <a:gd name="connsiteX92" fmla="*/ 2595155 w 4458789"/>
                    <a:gd name="connsiteY92" fmla="*/ 3857897 h 6470468"/>
                    <a:gd name="connsiteX93" fmla="*/ 2891246 w 4458789"/>
                    <a:gd name="connsiteY93" fmla="*/ 3744685 h 6470468"/>
                    <a:gd name="connsiteX94" fmla="*/ 2891155 w 4458789"/>
                    <a:gd name="connsiteY94" fmla="*/ 3215186 h 6470468"/>
                    <a:gd name="connsiteX95" fmla="*/ 2772547 w 4458789"/>
                    <a:gd name="connsiteY95" fmla="*/ 3039972 h 6470468"/>
                    <a:gd name="connsiteX96" fmla="*/ 2704284 w 4458789"/>
                    <a:gd name="connsiteY96" fmla="*/ 2897097 h 6470468"/>
                    <a:gd name="connsiteX97" fmla="*/ 2508069 w 4458789"/>
                    <a:gd name="connsiteY97" fmla="*/ 2717074 h 6470468"/>
                    <a:gd name="connsiteX98" fmla="*/ 2638698 w 4458789"/>
                    <a:gd name="connsiteY98" fmla="*/ 2577737 h 6470468"/>
                    <a:gd name="connsiteX99" fmla="*/ 2978332 w 4458789"/>
                    <a:gd name="connsiteY99" fmla="*/ 2333897 h 6470468"/>
                    <a:gd name="connsiteX100" fmla="*/ 2987040 w 4458789"/>
                    <a:gd name="connsiteY100" fmla="*/ 2159725 h 6470468"/>
                    <a:gd name="connsiteX101" fmla="*/ 3344092 w 4458789"/>
                    <a:gd name="connsiteY101" fmla="*/ 1672045 h 6470468"/>
                    <a:gd name="connsiteX102" fmla="*/ 3544389 w 4458789"/>
                    <a:gd name="connsiteY102" fmla="*/ 1863634 h 6470468"/>
                    <a:gd name="connsiteX103" fmla="*/ 3962400 w 4458789"/>
                    <a:gd name="connsiteY103" fmla="*/ 1419497 h 6470468"/>
                    <a:gd name="connsiteX104" fmla="*/ 4458789 w 4458789"/>
                    <a:gd name="connsiteY104" fmla="*/ 374468 h 6470468"/>
                    <a:gd name="connsiteX105" fmla="*/ 4415246 w 4458789"/>
                    <a:gd name="connsiteY105" fmla="*/ 0 h 6470468"/>
                    <a:gd name="connsiteX106" fmla="*/ 17418 w 4458789"/>
                    <a:gd name="connsiteY106" fmla="*/ 17417 h 6470468"/>
                    <a:gd name="connsiteX107" fmla="*/ 0 w 4458789"/>
                    <a:gd name="connsiteY107"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75547 w 4458789"/>
                    <a:gd name="connsiteY4" fmla="*/ 4913222 h 6470468"/>
                    <a:gd name="connsiteX5" fmla="*/ 1307284 w 4458789"/>
                    <a:gd name="connsiteY5" fmla="*/ 4854484 h 6470468"/>
                    <a:gd name="connsiteX6" fmla="*/ 1232672 w 4458789"/>
                    <a:gd name="connsiteY6" fmla="*/ 4883059 h 6470468"/>
                    <a:gd name="connsiteX7" fmla="*/ 1180738 w 4458789"/>
                    <a:gd name="connsiteY7" fmla="*/ 4847680 h 6470468"/>
                    <a:gd name="connsiteX8" fmla="*/ 1353322 w 4458789"/>
                    <a:gd name="connsiteY8" fmla="*/ 4757647 h 6470468"/>
                    <a:gd name="connsiteX9" fmla="*/ 1396184 w 4458789"/>
                    <a:gd name="connsiteY9" fmla="*/ 4762409 h 6470468"/>
                    <a:gd name="connsiteX10" fmla="*/ 1473473 w 4458789"/>
                    <a:gd name="connsiteY10" fmla="*/ 4779509 h 6470468"/>
                    <a:gd name="connsiteX11" fmla="*/ 1404122 w 4458789"/>
                    <a:gd name="connsiteY11" fmla="*/ 4619534 h 6470468"/>
                    <a:gd name="connsiteX12" fmla="*/ 1335859 w 4458789"/>
                    <a:gd name="connsiteY12" fmla="*/ 4551271 h 6470468"/>
                    <a:gd name="connsiteX13" fmla="*/ 1439047 w 4458789"/>
                    <a:gd name="connsiteY13" fmla="*/ 4506822 h 6470468"/>
                    <a:gd name="connsiteX14" fmla="*/ 1362847 w 4458789"/>
                    <a:gd name="connsiteY14" fmla="*/ 4400459 h 6470468"/>
                    <a:gd name="connsiteX15" fmla="*/ 1262834 w 4458789"/>
                    <a:gd name="connsiteY15" fmla="*/ 4309972 h 6470468"/>
                    <a:gd name="connsiteX16" fmla="*/ 1202509 w 4458789"/>
                    <a:gd name="connsiteY16" fmla="*/ 4102009 h 6470468"/>
                    <a:gd name="connsiteX17" fmla="*/ 1143772 w 4458789"/>
                    <a:gd name="connsiteY17" fmla="*/ 3930559 h 6470468"/>
                    <a:gd name="connsiteX18" fmla="*/ 1012644 w 4458789"/>
                    <a:gd name="connsiteY18" fmla="*/ 3831363 h 6470468"/>
                    <a:gd name="connsiteX19" fmla="*/ 946922 w 4458789"/>
                    <a:gd name="connsiteY19" fmla="*/ 3773397 h 6470468"/>
                    <a:gd name="connsiteX20" fmla="*/ 946922 w 4458789"/>
                    <a:gd name="connsiteY20" fmla="*/ 3717834 h 6470468"/>
                    <a:gd name="connsiteX21" fmla="*/ 980259 w 4458789"/>
                    <a:gd name="connsiteY21" fmla="*/ 3711484 h 6470468"/>
                    <a:gd name="connsiteX22" fmla="*/ 1038997 w 4458789"/>
                    <a:gd name="connsiteY22" fmla="*/ 3609884 h 6470468"/>
                    <a:gd name="connsiteX23" fmla="*/ 1077097 w 4458789"/>
                    <a:gd name="connsiteY23" fmla="*/ 3598772 h 6470468"/>
                    <a:gd name="connsiteX24" fmla="*/ 1139009 w 4458789"/>
                    <a:gd name="connsiteY24" fmla="*/ 3535272 h 6470468"/>
                    <a:gd name="connsiteX25" fmla="*/ 1196159 w 4458789"/>
                    <a:gd name="connsiteY25" fmla="*/ 3498759 h 6470468"/>
                    <a:gd name="connsiteX26" fmla="*/ 1237434 w 4458789"/>
                    <a:gd name="connsiteY26" fmla="*/ 3489234 h 6470468"/>
                    <a:gd name="connsiteX27" fmla="*/ 1267506 w 4458789"/>
                    <a:gd name="connsiteY27" fmla="*/ 3418432 h 6470468"/>
                    <a:gd name="connsiteX28" fmla="*/ 1326335 w 4458789"/>
                    <a:gd name="connsiteY28" fmla="*/ 3387634 h 6470468"/>
                    <a:gd name="connsiteX29" fmla="*/ 1385072 w 4458789"/>
                    <a:gd name="connsiteY29" fmla="*/ 3354297 h 6470468"/>
                    <a:gd name="connsiteX30" fmla="*/ 1491434 w 4458789"/>
                    <a:gd name="connsiteY30" fmla="*/ 3309847 h 6470468"/>
                    <a:gd name="connsiteX31" fmla="*/ 1567543 w 4458789"/>
                    <a:gd name="connsiteY31" fmla="*/ 3317965 h 6470468"/>
                    <a:gd name="connsiteX32" fmla="*/ 1610497 w 4458789"/>
                    <a:gd name="connsiteY32" fmla="*/ 3271747 h 6470468"/>
                    <a:gd name="connsiteX33" fmla="*/ 1631134 w 4458789"/>
                    <a:gd name="connsiteY33" fmla="*/ 3201897 h 6470468"/>
                    <a:gd name="connsiteX34" fmla="*/ 1564459 w 4458789"/>
                    <a:gd name="connsiteY34" fmla="*/ 3174909 h 6470468"/>
                    <a:gd name="connsiteX35" fmla="*/ 1543731 w 4458789"/>
                    <a:gd name="connsiteY35" fmla="*/ 3150960 h 6470468"/>
                    <a:gd name="connsiteX36" fmla="*/ 1427934 w 4458789"/>
                    <a:gd name="connsiteY36" fmla="*/ 3163797 h 6470468"/>
                    <a:gd name="connsiteX37" fmla="*/ 1364434 w 4458789"/>
                    <a:gd name="connsiteY37" fmla="*/ 3127284 h 6470468"/>
                    <a:gd name="connsiteX38" fmla="*/ 1350147 w 4458789"/>
                    <a:gd name="connsiteY38" fmla="*/ 3101884 h 6470468"/>
                    <a:gd name="connsiteX39" fmla="*/ 1289731 w 4458789"/>
                    <a:gd name="connsiteY39" fmla="*/ 3082154 h 6470468"/>
                    <a:gd name="connsiteX40" fmla="*/ 1189809 w 4458789"/>
                    <a:gd name="connsiteY40" fmla="*/ 3098709 h 6470468"/>
                    <a:gd name="connsiteX41" fmla="*/ 1164409 w 4458789"/>
                    <a:gd name="connsiteY41" fmla="*/ 3144747 h 6470468"/>
                    <a:gd name="connsiteX42" fmla="*/ 1108847 w 4458789"/>
                    <a:gd name="connsiteY42" fmla="*/ 3174909 h 6470468"/>
                    <a:gd name="connsiteX43" fmla="*/ 1075509 w 4458789"/>
                    <a:gd name="connsiteY43" fmla="*/ 3225709 h 6470468"/>
                    <a:gd name="connsiteX44" fmla="*/ 1007247 w 4458789"/>
                    <a:gd name="connsiteY44" fmla="*/ 3238409 h 6470468"/>
                    <a:gd name="connsiteX45" fmla="*/ 926782 w 4458789"/>
                    <a:gd name="connsiteY45" fmla="*/ 3181803 h 6470468"/>
                    <a:gd name="connsiteX46" fmla="*/ 942159 w 4458789"/>
                    <a:gd name="connsiteY46" fmla="*/ 3111409 h 6470468"/>
                    <a:gd name="connsiteX47" fmla="*/ 989784 w 4458789"/>
                    <a:gd name="connsiteY47" fmla="*/ 3078072 h 6470468"/>
                    <a:gd name="connsiteX48" fmla="*/ 941161 w 4458789"/>
                    <a:gd name="connsiteY48" fmla="*/ 2986994 h 6470468"/>
                    <a:gd name="connsiteX49" fmla="*/ 865959 w 4458789"/>
                    <a:gd name="connsiteY49" fmla="*/ 2989172 h 6470468"/>
                    <a:gd name="connsiteX50" fmla="*/ 743722 w 4458789"/>
                    <a:gd name="connsiteY50" fmla="*/ 2943134 h 6470468"/>
                    <a:gd name="connsiteX51" fmla="*/ 708797 w 4458789"/>
                    <a:gd name="connsiteY51" fmla="*/ 2852647 h 6470468"/>
                    <a:gd name="connsiteX52" fmla="*/ 750707 w 4458789"/>
                    <a:gd name="connsiteY52" fmla="*/ 2804160 h 6470468"/>
                    <a:gd name="connsiteX53" fmla="*/ 748484 w 4458789"/>
                    <a:gd name="connsiteY53" fmla="*/ 2738347 h 6470468"/>
                    <a:gd name="connsiteX54" fmla="*/ 788172 w 4458789"/>
                    <a:gd name="connsiteY54" fmla="*/ 2711359 h 6470468"/>
                    <a:gd name="connsiteX55" fmla="*/ 865959 w 4458789"/>
                    <a:gd name="connsiteY55" fmla="*/ 2771684 h 6470468"/>
                    <a:gd name="connsiteX56" fmla="*/ 892947 w 4458789"/>
                    <a:gd name="connsiteY56" fmla="*/ 2798672 h 6470468"/>
                    <a:gd name="connsiteX57" fmla="*/ 900884 w 4458789"/>
                    <a:gd name="connsiteY57" fmla="*/ 2743110 h 6470468"/>
                    <a:gd name="connsiteX58" fmla="*/ 937351 w 4458789"/>
                    <a:gd name="connsiteY58" fmla="*/ 2730546 h 6470468"/>
                    <a:gd name="connsiteX59" fmla="*/ 981847 w 4458789"/>
                    <a:gd name="connsiteY59" fmla="*/ 2730409 h 6470468"/>
                    <a:gd name="connsiteX60" fmla="*/ 1008834 w 4458789"/>
                    <a:gd name="connsiteY60" fmla="*/ 2698659 h 6470468"/>
                    <a:gd name="connsiteX61" fmla="*/ 1085034 w 4458789"/>
                    <a:gd name="connsiteY61" fmla="*/ 2592297 h 6470468"/>
                    <a:gd name="connsiteX62" fmla="*/ 1174841 w 4458789"/>
                    <a:gd name="connsiteY62" fmla="*/ 2532652 h 6470468"/>
                    <a:gd name="connsiteX63" fmla="*/ 1256484 w 4458789"/>
                    <a:gd name="connsiteY63" fmla="*/ 2501809 h 6470468"/>
                    <a:gd name="connsiteX64" fmla="*/ 1404122 w 4458789"/>
                    <a:gd name="connsiteY64" fmla="*/ 2358934 h 6470468"/>
                    <a:gd name="connsiteX65" fmla="*/ 1518512 w 4458789"/>
                    <a:gd name="connsiteY65" fmla="*/ 2368913 h 6470468"/>
                    <a:gd name="connsiteX66" fmla="*/ 1584598 w 4458789"/>
                    <a:gd name="connsiteY66" fmla="*/ 2464298 h 6470468"/>
                    <a:gd name="connsiteX67" fmla="*/ 1527947 w 4458789"/>
                    <a:gd name="connsiteY67" fmla="*/ 2535147 h 6470468"/>
                    <a:gd name="connsiteX68" fmla="*/ 1431109 w 4458789"/>
                    <a:gd name="connsiteY68" fmla="*/ 2627222 h 6470468"/>
                    <a:gd name="connsiteX69" fmla="*/ 1393372 w 4458789"/>
                    <a:gd name="connsiteY69" fmla="*/ 2647405 h 6470468"/>
                    <a:gd name="connsiteX70" fmla="*/ 1404983 w 4458789"/>
                    <a:gd name="connsiteY70" fmla="*/ 2708456 h 6470468"/>
                    <a:gd name="connsiteX71" fmla="*/ 1454922 w 4458789"/>
                    <a:gd name="connsiteY71" fmla="*/ 2736759 h 6470468"/>
                    <a:gd name="connsiteX72" fmla="*/ 1448572 w 4458789"/>
                    <a:gd name="connsiteY72" fmla="*/ 2774859 h 6470468"/>
                    <a:gd name="connsiteX73" fmla="*/ 1357675 w 4458789"/>
                    <a:gd name="connsiteY73" fmla="*/ 2829515 h 6470468"/>
                    <a:gd name="connsiteX74" fmla="*/ 1394597 w 4458789"/>
                    <a:gd name="connsiteY74" fmla="*/ 2863759 h 6470468"/>
                    <a:gd name="connsiteX75" fmla="*/ 1550172 w 4458789"/>
                    <a:gd name="connsiteY75" fmla="*/ 2790734 h 6470468"/>
                    <a:gd name="connsiteX76" fmla="*/ 1586684 w 4458789"/>
                    <a:gd name="connsiteY76" fmla="*/ 2733584 h 6470468"/>
                    <a:gd name="connsiteX77" fmla="*/ 1651772 w 4458789"/>
                    <a:gd name="connsiteY77" fmla="*/ 2703422 h 6470468"/>
                    <a:gd name="connsiteX78" fmla="*/ 1708922 w 4458789"/>
                    <a:gd name="connsiteY78" fmla="*/ 2666909 h 6470468"/>
                    <a:gd name="connsiteX79" fmla="*/ 1810522 w 4458789"/>
                    <a:gd name="connsiteY79" fmla="*/ 2636747 h 6470468"/>
                    <a:gd name="connsiteX80" fmla="*/ 1908947 w 4458789"/>
                    <a:gd name="connsiteY80" fmla="*/ 2627222 h 6470468"/>
                    <a:gd name="connsiteX81" fmla="*/ 1952218 w 4458789"/>
                    <a:gd name="connsiteY81" fmla="*/ 2602275 h 6470468"/>
                    <a:gd name="connsiteX82" fmla="*/ 2020072 w 4458789"/>
                    <a:gd name="connsiteY82" fmla="*/ 2662147 h 6470468"/>
                    <a:gd name="connsiteX83" fmla="*/ 2089922 w 4458789"/>
                    <a:gd name="connsiteY83" fmla="*/ 2678022 h 6470468"/>
                    <a:gd name="connsiteX84" fmla="*/ 2164579 w 4458789"/>
                    <a:gd name="connsiteY84" fmla="*/ 2690902 h 6470468"/>
                    <a:gd name="connsiteX85" fmla="*/ 2115322 w 4458789"/>
                    <a:gd name="connsiteY85" fmla="*/ 2820897 h 6470468"/>
                    <a:gd name="connsiteX86" fmla="*/ 2011680 w 4458789"/>
                    <a:gd name="connsiteY86" fmla="*/ 2934788 h 6470468"/>
                    <a:gd name="connsiteX87" fmla="*/ 2194560 w 4458789"/>
                    <a:gd name="connsiteY87" fmla="*/ 3082834 h 6470468"/>
                    <a:gd name="connsiteX88" fmla="*/ 2394858 w 4458789"/>
                    <a:gd name="connsiteY88" fmla="*/ 3117668 h 6470468"/>
                    <a:gd name="connsiteX89" fmla="*/ 2377440 w 4458789"/>
                    <a:gd name="connsiteY89" fmla="*/ 3335383 h 6470468"/>
                    <a:gd name="connsiteX90" fmla="*/ 2377440 w 4458789"/>
                    <a:gd name="connsiteY90" fmla="*/ 3335383 h 6470468"/>
                    <a:gd name="connsiteX91" fmla="*/ 2333898 w 4458789"/>
                    <a:gd name="connsiteY91" fmla="*/ 3640183 h 6470468"/>
                    <a:gd name="connsiteX92" fmla="*/ 2290355 w 4458789"/>
                    <a:gd name="connsiteY92" fmla="*/ 3875314 h 6470468"/>
                    <a:gd name="connsiteX93" fmla="*/ 2595155 w 4458789"/>
                    <a:gd name="connsiteY93" fmla="*/ 3857897 h 6470468"/>
                    <a:gd name="connsiteX94" fmla="*/ 2891246 w 4458789"/>
                    <a:gd name="connsiteY94" fmla="*/ 3744685 h 6470468"/>
                    <a:gd name="connsiteX95" fmla="*/ 2891155 w 4458789"/>
                    <a:gd name="connsiteY95" fmla="*/ 3215186 h 6470468"/>
                    <a:gd name="connsiteX96" fmla="*/ 2772547 w 4458789"/>
                    <a:gd name="connsiteY96" fmla="*/ 3039972 h 6470468"/>
                    <a:gd name="connsiteX97" fmla="*/ 2704284 w 4458789"/>
                    <a:gd name="connsiteY97" fmla="*/ 2897097 h 6470468"/>
                    <a:gd name="connsiteX98" fmla="*/ 2508069 w 4458789"/>
                    <a:gd name="connsiteY98" fmla="*/ 2717074 h 6470468"/>
                    <a:gd name="connsiteX99" fmla="*/ 2638698 w 4458789"/>
                    <a:gd name="connsiteY99" fmla="*/ 2577737 h 6470468"/>
                    <a:gd name="connsiteX100" fmla="*/ 2978332 w 4458789"/>
                    <a:gd name="connsiteY100" fmla="*/ 2333897 h 6470468"/>
                    <a:gd name="connsiteX101" fmla="*/ 2987040 w 4458789"/>
                    <a:gd name="connsiteY101" fmla="*/ 2159725 h 6470468"/>
                    <a:gd name="connsiteX102" fmla="*/ 3344092 w 4458789"/>
                    <a:gd name="connsiteY102" fmla="*/ 1672045 h 6470468"/>
                    <a:gd name="connsiteX103" fmla="*/ 3544389 w 4458789"/>
                    <a:gd name="connsiteY103" fmla="*/ 1863634 h 6470468"/>
                    <a:gd name="connsiteX104" fmla="*/ 3962400 w 4458789"/>
                    <a:gd name="connsiteY104" fmla="*/ 1419497 h 6470468"/>
                    <a:gd name="connsiteX105" fmla="*/ 4458789 w 4458789"/>
                    <a:gd name="connsiteY105" fmla="*/ 374468 h 6470468"/>
                    <a:gd name="connsiteX106" fmla="*/ 4415246 w 4458789"/>
                    <a:gd name="connsiteY106" fmla="*/ 0 h 6470468"/>
                    <a:gd name="connsiteX107" fmla="*/ 17418 w 4458789"/>
                    <a:gd name="connsiteY107" fmla="*/ 17417 h 6470468"/>
                    <a:gd name="connsiteX108" fmla="*/ 0 w 4458789"/>
                    <a:gd name="connsiteY108"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75547 w 4458789"/>
                    <a:gd name="connsiteY4" fmla="*/ 4913222 h 6470468"/>
                    <a:gd name="connsiteX5" fmla="*/ 1307284 w 4458789"/>
                    <a:gd name="connsiteY5" fmla="*/ 4854484 h 6470468"/>
                    <a:gd name="connsiteX6" fmla="*/ 1232672 w 4458789"/>
                    <a:gd name="connsiteY6" fmla="*/ 4883059 h 6470468"/>
                    <a:gd name="connsiteX7" fmla="*/ 1172801 w 4458789"/>
                    <a:gd name="connsiteY7" fmla="*/ 4820692 h 6470468"/>
                    <a:gd name="connsiteX8" fmla="*/ 1353322 w 4458789"/>
                    <a:gd name="connsiteY8" fmla="*/ 4757647 h 6470468"/>
                    <a:gd name="connsiteX9" fmla="*/ 1396184 w 4458789"/>
                    <a:gd name="connsiteY9" fmla="*/ 4762409 h 6470468"/>
                    <a:gd name="connsiteX10" fmla="*/ 1473473 w 4458789"/>
                    <a:gd name="connsiteY10" fmla="*/ 4779509 h 6470468"/>
                    <a:gd name="connsiteX11" fmla="*/ 1404122 w 4458789"/>
                    <a:gd name="connsiteY11" fmla="*/ 4619534 h 6470468"/>
                    <a:gd name="connsiteX12" fmla="*/ 1335859 w 4458789"/>
                    <a:gd name="connsiteY12" fmla="*/ 4551271 h 6470468"/>
                    <a:gd name="connsiteX13" fmla="*/ 1439047 w 4458789"/>
                    <a:gd name="connsiteY13" fmla="*/ 4506822 h 6470468"/>
                    <a:gd name="connsiteX14" fmla="*/ 1362847 w 4458789"/>
                    <a:gd name="connsiteY14" fmla="*/ 4400459 h 6470468"/>
                    <a:gd name="connsiteX15" fmla="*/ 1262834 w 4458789"/>
                    <a:gd name="connsiteY15" fmla="*/ 4309972 h 6470468"/>
                    <a:gd name="connsiteX16" fmla="*/ 1202509 w 4458789"/>
                    <a:gd name="connsiteY16" fmla="*/ 4102009 h 6470468"/>
                    <a:gd name="connsiteX17" fmla="*/ 1143772 w 4458789"/>
                    <a:gd name="connsiteY17" fmla="*/ 3930559 h 6470468"/>
                    <a:gd name="connsiteX18" fmla="*/ 1012644 w 4458789"/>
                    <a:gd name="connsiteY18" fmla="*/ 3831363 h 6470468"/>
                    <a:gd name="connsiteX19" fmla="*/ 946922 w 4458789"/>
                    <a:gd name="connsiteY19" fmla="*/ 3773397 h 6470468"/>
                    <a:gd name="connsiteX20" fmla="*/ 946922 w 4458789"/>
                    <a:gd name="connsiteY20" fmla="*/ 3717834 h 6470468"/>
                    <a:gd name="connsiteX21" fmla="*/ 980259 w 4458789"/>
                    <a:gd name="connsiteY21" fmla="*/ 3711484 h 6470468"/>
                    <a:gd name="connsiteX22" fmla="*/ 1038997 w 4458789"/>
                    <a:gd name="connsiteY22" fmla="*/ 3609884 h 6470468"/>
                    <a:gd name="connsiteX23" fmla="*/ 1077097 w 4458789"/>
                    <a:gd name="connsiteY23" fmla="*/ 3598772 h 6470468"/>
                    <a:gd name="connsiteX24" fmla="*/ 1139009 w 4458789"/>
                    <a:gd name="connsiteY24" fmla="*/ 3535272 h 6470468"/>
                    <a:gd name="connsiteX25" fmla="*/ 1196159 w 4458789"/>
                    <a:gd name="connsiteY25" fmla="*/ 3498759 h 6470468"/>
                    <a:gd name="connsiteX26" fmla="*/ 1237434 w 4458789"/>
                    <a:gd name="connsiteY26" fmla="*/ 3489234 h 6470468"/>
                    <a:gd name="connsiteX27" fmla="*/ 1267506 w 4458789"/>
                    <a:gd name="connsiteY27" fmla="*/ 3418432 h 6470468"/>
                    <a:gd name="connsiteX28" fmla="*/ 1326335 w 4458789"/>
                    <a:gd name="connsiteY28" fmla="*/ 3387634 h 6470468"/>
                    <a:gd name="connsiteX29" fmla="*/ 1385072 w 4458789"/>
                    <a:gd name="connsiteY29" fmla="*/ 3354297 h 6470468"/>
                    <a:gd name="connsiteX30" fmla="*/ 1491434 w 4458789"/>
                    <a:gd name="connsiteY30" fmla="*/ 3309847 h 6470468"/>
                    <a:gd name="connsiteX31" fmla="*/ 1567543 w 4458789"/>
                    <a:gd name="connsiteY31" fmla="*/ 3317965 h 6470468"/>
                    <a:gd name="connsiteX32" fmla="*/ 1610497 w 4458789"/>
                    <a:gd name="connsiteY32" fmla="*/ 3271747 h 6470468"/>
                    <a:gd name="connsiteX33" fmla="*/ 1631134 w 4458789"/>
                    <a:gd name="connsiteY33" fmla="*/ 3201897 h 6470468"/>
                    <a:gd name="connsiteX34" fmla="*/ 1564459 w 4458789"/>
                    <a:gd name="connsiteY34" fmla="*/ 3174909 h 6470468"/>
                    <a:gd name="connsiteX35" fmla="*/ 1543731 w 4458789"/>
                    <a:gd name="connsiteY35" fmla="*/ 3150960 h 6470468"/>
                    <a:gd name="connsiteX36" fmla="*/ 1427934 w 4458789"/>
                    <a:gd name="connsiteY36" fmla="*/ 3163797 h 6470468"/>
                    <a:gd name="connsiteX37" fmla="*/ 1364434 w 4458789"/>
                    <a:gd name="connsiteY37" fmla="*/ 3127284 h 6470468"/>
                    <a:gd name="connsiteX38" fmla="*/ 1350147 w 4458789"/>
                    <a:gd name="connsiteY38" fmla="*/ 3101884 h 6470468"/>
                    <a:gd name="connsiteX39" fmla="*/ 1289731 w 4458789"/>
                    <a:gd name="connsiteY39" fmla="*/ 3082154 h 6470468"/>
                    <a:gd name="connsiteX40" fmla="*/ 1189809 w 4458789"/>
                    <a:gd name="connsiteY40" fmla="*/ 3098709 h 6470468"/>
                    <a:gd name="connsiteX41" fmla="*/ 1164409 w 4458789"/>
                    <a:gd name="connsiteY41" fmla="*/ 3144747 h 6470468"/>
                    <a:gd name="connsiteX42" fmla="*/ 1108847 w 4458789"/>
                    <a:gd name="connsiteY42" fmla="*/ 3174909 h 6470468"/>
                    <a:gd name="connsiteX43" fmla="*/ 1075509 w 4458789"/>
                    <a:gd name="connsiteY43" fmla="*/ 3225709 h 6470468"/>
                    <a:gd name="connsiteX44" fmla="*/ 1007247 w 4458789"/>
                    <a:gd name="connsiteY44" fmla="*/ 3238409 h 6470468"/>
                    <a:gd name="connsiteX45" fmla="*/ 926782 w 4458789"/>
                    <a:gd name="connsiteY45" fmla="*/ 3181803 h 6470468"/>
                    <a:gd name="connsiteX46" fmla="*/ 942159 w 4458789"/>
                    <a:gd name="connsiteY46" fmla="*/ 3111409 h 6470468"/>
                    <a:gd name="connsiteX47" fmla="*/ 989784 w 4458789"/>
                    <a:gd name="connsiteY47" fmla="*/ 3078072 h 6470468"/>
                    <a:gd name="connsiteX48" fmla="*/ 941161 w 4458789"/>
                    <a:gd name="connsiteY48" fmla="*/ 2986994 h 6470468"/>
                    <a:gd name="connsiteX49" fmla="*/ 865959 w 4458789"/>
                    <a:gd name="connsiteY49" fmla="*/ 2989172 h 6470468"/>
                    <a:gd name="connsiteX50" fmla="*/ 743722 w 4458789"/>
                    <a:gd name="connsiteY50" fmla="*/ 2943134 h 6470468"/>
                    <a:gd name="connsiteX51" fmla="*/ 708797 w 4458789"/>
                    <a:gd name="connsiteY51" fmla="*/ 2852647 h 6470468"/>
                    <a:gd name="connsiteX52" fmla="*/ 750707 w 4458789"/>
                    <a:gd name="connsiteY52" fmla="*/ 2804160 h 6470468"/>
                    <a:gd name="connsiteX53" fmla="*/ 748484 w 4458789"/>
                    <a:gd name="connsiteY53" fmla="*/ 2738347 h 6470468"/>
                    <a:gd name="connsiteX54" fmla="*/ 788172 w 4458789"/>
                    <a:gd name="connsiteY54" fmla="*/ 2711359 h 6470468"/>
                    <a:gd name="connsiteX55" fmla="*/ 865959 w 4458789"/>
                    <a:gd name="connsiteY55" fmla="*/ 2771684 h 6470468"/>
                    <a:gd name="connsiteX56" fmla="*/ 892947 w 4458789"/>
                    <a:gd name="connsiteY56" fmla="*/ 2798672 h 6470468"/>
                    <a:gd name="connsiteX57" fmla="*/ 900884 w 4458789"/>
                    <a:gd name="connsiteY57" fmla="*/ 2743110 h 6470468"/>
                    <a:gd name="connsiteX58" fmla="*/ 937351 w 4458789"/>
                    <a:gd name="connsiteY58" fmla="*/ 2730546 h 6470468"/>
                    <a:gd name="connsiteX59" fmla="*/ 981847 w 4458789"/>
                    <a:gd name="connsiteY59" fmla="*/ 2730409 h 6470468"/>
                    <a:gd name="connsiteX60" fmla="*/ 1008834 w 4458789"/>
                    <a:gd name="connsiteY60" fmla="*/ 2698659 h 6470468"/>
                    <a:gd name="connsiteX61" fmla="*/ 1085034 w 4458789"/>
                    <a:gd name="connsiteY61" fmla="*/ 2592297 h 6470468"/>
                    <a:gd name="connsiteX62" fmla="*/ 1174841 w 4458789"/>
                    <a:gd name="connsiteY62" fmla="*/ 2532652 h 6470468"/>
                    <a:gd name="connsiteX63" fmla="*/ 1256484 w 4458789"/>
                    <a:gd name="connsiteY63" fmla="*/ 2501809 h 6470468"/>
                    <a:gd name="connsiteX64" fmla="*/ 1404122 w 4458789"/>
                    <a:gd name="connsiteY64" fmla="*/ 2358934 h 6470468"/>
                    <a:gd name="connsiteX65" fmla="*/ 1518512 w 4458789"/>
                    <a:gd name="connsiteY65" fmla="*/ 2368913 h 6470468"/>
                    <a:gd name="connsiteX66" fmla="*/ 1584598 w 4458789"/>
                    <a:gd name="connsiteY66" fmla="*/ 2464298 h 6470468"/>
                    <a:gd name="connsiteX67" fmla="*/ 1527947 w 4458789"/>
                    <a:gd name="connsiteY67" fmla="*/ 2535147 h 6470468"/>
                    <a:gd name="connsiteX68" fmla="*/ 1431109 w 4458789"/>
                    <a:gd name="connsiteY68" fmla="*/ 2627222 h 6470468"/>
                    <a:gd name="connsiteX69" fmla="*/ 1393372 w 4458789"/>
                    <a:gd name="connsiteY69" fmla="*/ 2647405 h 6470468"/>
                    <a:gd name="connsiteX70" fmla="*/ 1404983 w 4458789"/>
                    <a:gd name="connsiteY70" fmla="*/ 2708456 h 6470468"/>
                    <a:gd name="connsiteX71" fmla="*/ 1454922 w 4458789"/>
                    <a:gd name="connsiteY71" fmla="*/ 2736759 h 6470468"/>
                    <a:gd name="connsiteX72" fmla="*/ 1448572 w 4458789"/>
                    <a:gd name="connsiteY72" fmla="*/ 2774859 h 6470468"/>
                    <a:gd name="connsiteX73" fmla="*/ 1357675 w 4458789"/>
                    <a:gd name="connsiteY73" fmla="*/ 2829515 h 6470468"/>
                    <a:gd name="connsiteX74" fmla="*/ 1394597 w 4458789"/>
                    <a:gd name="connsiteY74" fmla="*/ 2863759 h 6470468"/>
                    <a:gd name="connsiteX75" fmla="*/ 1550172 w 4458789"/>
                    <a:gd name="connsiteY75" fmla="*/ 2790734 h 6470468"/>
                    <a:gd name="connsiteX76" fmla="*/ 1586684 w 4458789"/>
                    <a:gd name="connsiteY76" fmla="*/ 2733584 h 6470468"/>
                    <a:gd name="connsiteX77" fmla="*/ 1651772 w 4458789"/>
                    <a:gd name="connsiteY77" fmla="*/ 2703422 h 6470468"/>
                    <a:gd name="connsiteX78" fmla="*/ 1708922 w 4458789"/>
                    <a:gd name="connsiteY78" fmla="*/ 2666909 h 6470468"/>
                    <a:gd name="connsiteX79" fmla="*/ 1810522 w 4458789"/>
                    <a:gd name="connsiteY79" fmla="*/ 2636747 h 6470468"/>
                    <a:gd name="connsiteX80" fmla="*/ 1908947 w 4458789"/>
                    <a:gd name="connsiteY80" fmla="*/ 2627222 h 6470468"/>
                    <a:gd name="connsiteX81" fmla="*/ 1952218 w 4458789"/>
                    <a:gd name="connsiteY81" fmla="*/ 2602275 h 6470468"/>
                    <a:gd name="connsiteX82" fmla="*/ 2020072 w 4458789"/>
                    <a:gd name="connsiteY82" fmla="*/ 2662147 h 6470468"/>
                    <a:gd name="connsiteX83" fmla="*/ 2089922 w 4458789"/>
                    <a:gd name="connsiteY83" fmla="*/ 2678022 h 6470468"/>
                    <a:gd name="connsiteX84" fmla="*/ 2164579 w 4458789"/>
                    <a:gd name="connsiteY84" fmla="*/ 2690902 h 6470468"/>
                    <a:gd name="connsiteX85" fmla="*/ 2115322 w 4458789"/>
                    <a:gd name="connsiteY85" fmla="*/ 2820897 h 6470468"/>
                    <a:gd name="connsiteX86" fmla="*/ 2011680 w 4458789"/>
                    <a:gd name="connsiteY86" fmla="*/ 2934788 h 6470468"/>
                    <a:gd name="connsiteX87" fmla="*/ 2194560 w 4458789"/>
                    <a:gd name="connsiteY87" fmla="*/ 3082834 h 6470468"/>
                    <a:gd name="connsiteX88" fmla="*/ 2394858 w 4458789"/>
                    <a:gd name="connsiteY88" fmla="*/ 3117668 h 6470468"/>
                    <a:gd name="connsiteX89" fmla="*/ 2377440 w 4458789"/>
                    <a:gd name="connsiteY89" fmla="*/ 3335383 h 6470468"/>
                    <a:gd name="connsiteX90" fmla="*/ 2377440 w 4458789"/>
                    <a:gd name="connsiteY90" fmla="*/ 3335383 h 6470468"/>
                    <a:gd name="connsiteX91" fmla="*/ 2333898 w 4458789"/>
                    <a:gd name="connsiteY91" fmla="*/ 3640183 h 6470468"/>
                    <a:gd name="connsiteX92" fmla="*/ 2290355 w 4458789"/>
                    <a:gd name="connsiteY92" fmla="*/ 3875314 h 6470468"/>
                    <a:gd name="connsiteX93" fmla="*/ 2595155 w 4458789"/>
                    <a:gd name="connsiteY93" fmla="*/ 3857897 h 6470468"/>
                    <a:gd name="connsiteX94" fmla="*/ 2891246 w 4458789"/>
                    <a:gd name="connsiteY94" fmla="*/ 3744685 h 6470468"/>
                    <a:gd name="connsiteX95" fmla="*/ 2891155 w 4458789"/>
                    <a:gd name="connsiteY95" fmla="*/ 3215186 h 6470468"/>
                    <a:gd name="connsiteX96" fmla="*/ 2772547 w 4458789"/>
                    <a:gd name="connsiteY96" fmla="*/ 3039972 h 6470468"/>
                    <a:gd name="connsiteX97" fmla="*/ 2704284 w 4458789"/>
                    <a:gd name="connsiteY97" fmla="*/ 2897097 h 6470468"/>
                    <a:gd name="connsiteX98" fmla="*/ 2508069 w 4458789"/>
                    <a:gd name="connsiteY98" fmla="*/ 2717074 h 6470468"/>
                    <a:gd name="connsiteX99" fmla="*/ 2638698 w 4458789"/>
                    <a:gd name="connsiteY99" fmla="*/ 2577737 h 6470468"/>
                    <a:gd name="connsiteX100" fmla="*/ 2978332 w 4458789"/>
                    <a:gd name="connsiteY100" fmla="*/ 2333897 h 6470468"/>
                    <a:gd name="connsiteX101" fmla="*/ 2987040 w 4458789"/>
                    <a:gd name="connsiteY101" fmla="*/ 2159725 h 6470468"/>
                    <a:gd name="connsiteX102" fmla="*/ 3344092 w 4458789"/>
                    <a:gd name="connsiteY102" fmla="*/ 1672045 h 6470468"/>
                    <a:gd name="connsiteX103" fmla="*/ 3544389 w 4458789"/>
                    <a:gd name="connsiteY103" fmla="*/ 1863634 h 6470468"/>
                    <a:gd name="connsiteX104" fmla="*/ 3962400 w 4458789"/>
                    <a:gd name="connsiteY104" fmla="*/ 1419497 h 6470468"/>
                    <a:gd name="connsiteX105" fmla="*/ 4458789 w 4458789"/>
                    <a:gd name="connsiteY105" fmla="*/ 374468 h 6470468"/>
                    <a:gd name="connsiteX106" fmla="*/ 4415246 w 4458789"/>
                    <a:gd name="connsiteY106" fmla="*/ 0 h 6470468"/>
                    <a:gd name="connsiteX107" fmla="*/ 17418 w 4458789"/>
                    <a:gd name="connsiteY107" fmla="*/ 17417 h 6470468"/>
                    <a:gd name="connsiteX108" fmla="*/ 0 w 4458789"/>
                    <a:gd name="connsiteY108"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477147 w 4458789"/>
                    <a:gd name="connsiteY3" fmla="*/ 4971959 h 6470468"/>
                    <a:gd name="connsiteX4" fmla="*/ 1541418 w 4458789"/>
                    <a:gd name="connsiteY4" fmla="*/ 4955177 h 6470468"/>
                    <a:gd name="connsiteX5" fmla="*/ 1375547 w 4458789"/>
                    <a:gd name="connsiteY5" fmla="*/ 4913222 h 6470468"/>
                    <a:gd name="connsiteX6" fmla="*/ 1307284 w 4458789"/>
                    <a:gd name="connsiteY6" fmla="*/ 4854484 h 6470468"/>
                    <a:gd name="connsiteX7" fmla="*/ 1232672 w 4458789"/>
                    <a:gd name="connsiteY7" fmla="*/ 4883059 h 6470468"/>
                    <a:gd name="connsiteX8" fmla="*/ 1172801 w 4458789"/>
                    <a:gd name="connsiteY8" fmla="*/ 4820692 h 6470468"/>
                    <a:gd name="connsiteX9" fmla="*/ 1353322 w 4458789"/>
                    <a:gd name="connsiteY9" fmla="*/ 4757647 h 6470468"/>
                    <a:gd name="connsiteX10" fmla="*/ 1396184 w 4458789"/>
                    <a:gd name="connsiteY10" fmla="*/ 4762409 h 6470468"/>
                    <a:gd name="connsiteX11" fmla="*/ 1473473 w 4458789"/>
                    <a:gd name="connsiteY11" fmla="*/ 4779509 h 6470468"/>
                    <a:gd name="connsiteX12" fmla="*/ 1404122 w 4458789"/>
                    <a:gd name="connsiteY12" fmla="*/ 4619534 h 6470468"/>
                    <a:gd name="connsiteX13" fmla="*/ 1335859 w 4458789"/>
                    <a:gd name="connsiteY13" fmla="*/ 4551271 h 6470468"/>
                    <a:gd name="connsiteX14" fmla="*/ 1439047 w 4458789"/>
                    <a:gd name="connsiteY14" fmla="*/ 4506822 h 6470468"/>
                    <a:gd name="connsiteX15" fmla="*/ 1362847 w 4458789"/>
                    <a:gd name="connsiteY15" fmla="*/ 4400459 h 6470468"/>
                    <a:gd name="connsiteX16" fmla="*/ 1262834 w 4458789"/>
                    <a:gd name="connsiteY16" fmla="*/ 4309972 h 6470468"/>
                    <a:gd name="connsiteX17" fmla="*/ 1202509 w 4458789"/>
                    <a:gd name="connsiteY17" fmla="*/ 4102009 h 6470468"/>
                    <a:gd name="connsiteX18" fmla="*/ 1143772 w 4458789"/>
                    <a:gd name="connsiteY18" fmla="*/ 3930559 h 6470468"/>
                    <a:gd name="connsiteX19" fmla="*/ 1012644 w 4458789"/>
                    <a:gd name="connsiteY19" fmla="*/ 3831363 h 6470468"/>
                    <a:gd name="connsiteX20" fmla="*/ 946922 w 4458789"/>
                    <a:gd name="connsiteY20" fmla="*/ 3773397 h 6470468"/>
                    <a:gd name="connsiteX21" fmla="*/ 946922 w 4458789"/>
                    <a:gd name="connsiteY21" fmla="*/ 3717834 h 6470468"/>
                    <a:gd name="connsiteX22" fmla="*/ 980259 w 4458789"/>
                    <a:gd name="connsiteY22" fmla="*/ 3711484 h 6470468"/>
                    <a:gd name="connsiteX23" fmla="*/ 1038997 w 4458789"/>
                    <a:gd name="connsiteY23" fmla="*/ 3609884 h 6470468"/>
                    <a:gd name="connsiteX24" fmla="*/ 1077097 w 4458789"/>
                    <a:gd name="connsiteY24" fmla="*/ 3598772 h 6470468"/>
                    <a:gd name="connsiteX25" fmla="*/ 1139009 w 4458789"/>
                    <a:gd name="connsiteY25" fmla="*/ 3535272 h 6470468"/>
                    <a:gd name="connsiteX26" fmla="*/ 1196159 w 4458789"/>
                    <a:gd name="connsiteY26" fmla="*/ 3498759 h 6470468"/>
                    <a:gd name="connsiteX27" fmla="*/ 1237434 w 4458789"/>
                    <a:gd name="connsiteY27" fmla="*/ 3489234 h 6470468"/>
                    <a:gd name="connsiteX28" fmla="*/ 1267506 w 4458789"/>
                    <a:gd name="connsiteY28" fmla="*/ 3418432 h 6470468"/>
                    <a:gd name="connsiteX29" fmla="*/ 1326335 w 4458789"/>
                    <a:gd name="connsiteY29" fmla="*/ 3387634 h 6470468"/>
                    <a:gd name="connsiteX30" fmla="*/ 1385072 w 4458789"/>
                    <a:gd name="connsiteY30" fmla="*/ 3354297 h 6470468"/>
                    <a:gd name="connsiteX31" fmla="*/ 1491434 w 4458789"/>
                    <a:gd name="connsiteY31" fmla="*/ 3309847 h 6470468"/>
                    <a:gd name="connsiteX32" fmla="*/ 1567543 w 4458789"/>
                    <a:gd name="connsiteY32" fmla="*/ 3317965 h 6470468"/>
                    <a:gd name="connsiteX33" fmla="*/ 1610497 w 4458789"/>
                    <a:gd name="connsiteY33" fmla="*/ 3271747 h 6470468"/>
                    <a:gd name="connsiteX34" fmla="*/ 1631134 w 4458789"/>
                    <a:gd name="connsiteY34" fmla="*/ 3201897 h 6470468"/>
                    <a:gd name="connsiteX35" fmla="*/ 1564459 w 4458789"/>
                    <a:gd name="connsiteY35" fmla="*/ 3174909 h 6470468"/>
                    <a:gd name="connsiteX36" fmla="*/ 1543731 w 4458789"/>
                    <a:gd name="connsiteY36" fmla="*/ 3150960 h 6470468"/>
                    <a:gd name="connsiteX37" fmla="*/ 1427934 w 4458789"/>
                    <a:gd name="connsiteY37" fmla="*/ 3163797 h 6470468"/>
                    <a:gd name="connsiteX38" fmla="*/ 1364434 w 4458789"/>
                    <a:gd name="connsiteY38" fmla="*/ 3127284 h 6470468"/>
                    <a:gd name="connsiteX39" fmla="*/ 1350147 w 4458789"/>
                    <a:gd name="connsiteY39" fmla="*/ 3101884 h 6470468"/>
                    <a:gd name="connsiteX40" fmla="*/ 1289731 w 4458789"/>
                    <a:gd name="connsiteY40" fmla="*/ 3082154 h 6470468"/>
                    <a:gd name="connsiteX41" fmla="*/ 1189809 w 4458789"/>
                    <a:gd name="connsiteY41" fmla="*/ 3098709 h 6470468"/>
                    <a:gd name="connsiteX42" fmla="*/ 1164409 w 4458789"/>
                    <a:gd name="connsiteY42" fmla="*/ 3144747 h 6470468"/>
                    <a:gd name="connsiteX43" fmla="*/ 1108847 w 4458789"/>
                    <a:gd name="connsiteY43" fmla="*/ 3174909 h 6470468"/>
                    <a:gd name="connsiteX44" fmla="*/ 1075509 w 4458789"/>
                    <a:gd name="connsiteY44" fmla="*/ 3225709 h 6470468"/>
                    <a:gd name="connsiteX45" fmla="*/ 1007247 w 4458789"/>
                    <a:gd name="connsiteY45" fmla="*/ 3238409 h 6470468"/>
                    <a:gd name="connsiteX46" fmla="*/ 926782 w 4458789"/>
                    <a:gd name="connsiteY46" fmla="*/ 3181803 h 6470468"/>
                    <a:gd name="connsiteX47" fmla="*/ 942159 w 4458789"/>
                    <a:gd name="connsiteY47" fmla="*/ 3111409 h 6470468"/>
                    <a:gd name="connsiteX48" fmla="*/ 989784 w 4458789"/>
                    <a:gd name="connsiteY48" fmla="*/ 3078072 h 6470468"/>
                    <a:gd name="connsiteX49" fmla="*/ 941161 w 4458789"/>
                    <a:gd name="connsiteY49" fmla="*/ 2986994 h 6470468"/>
                    <a:gd name="connsiteX50" fmla="*/ 865959 w 4458789"/>
                    <a:gd name="connsiteY50" fmla="*/ 2989172 h 6470468"/>
                    <a:gd name="connsiteX51" fmla="*/ 743722 w 4458789"/>
                    <a:gd name="connsiteY51" fmla="*/ 2943134 h 6470468"/>
                    <a:gd name="connsiteX52" fmla="*/ 708797 w 4458789"/>
                    <a:gd name="connsiteY52" fmla="*/ 2852647 h 6470468"/>
                    <a:gd name="connsiteX53" fmla="*/ 750707 w 4458789"/>
                    <a:gd name="connsiteY53" fmla="*/ 2804160 h 6470468"/>
                    <a:gd name="connsiteX54" fmla="*/ 748484 w 4458789"/>
                    <a:gd name="connsiteY54" fmla="*/ 2738347 h 6470468"/>
                    <a:gd name="connsiteX55" fmla="*/ 788172 w 4458789"/>
                    <a:gd name="connsiteY55" fmla="*/ 2711359 h 6470468"/>
                    <a:gd name="connsiteX56" fmla="*/ 865959 w 4458789"/>
                    <a:gd name="connsiteY56" fmla="*/ 2771684 h 6470468"/>
                    <a:gd name="connsiteX57" fmla="*/ 892947 w 4458789"/>
                    <a:gd name="connsiteY57" fmla="*/ 2798672 h 6470468"/>
                    <a:gd name="connsiteX58" fmla="*/ 900884 w 4458789"/>
                    <a:gd name="connsiteY58" fmla="*/ 2743110 h 6470468"/>
                    <a:gd name="connsiteX59" fmla="*/ 937351 w 4458789"/>
                    <a:gd name="connsiteY59" fmla="*/ 2730546 h 6470468"/>
                    <a:gd name="connsiteX60" fmla="*/ 981847 w 4458789"/>
                    <a:gd name="connsiteY60" fmla="*/ 2730409 h 6470468"/>
                    <a:gd name="connsiteX61" fmla="*/ 1008834 w 4458789"/>
                    <a:gd name="connsiteY61" fmla="*/ 2698659 h 6470468"/>
                    <a:gd name="connsiteX62" fmla="*/ 1085034 w 4458789"/>
                    <a:gd name="connsiteY62" fmla="*/ 2592297 h 6470468"/>
                    <a:gd name="connsiteX63" fmla="*/ 1174841 w 4458789"/>
                    <a:gd name="connsiteY63" fmla="*/ 2532652 h 6470468"/>
                    <a:gd name="connsiteX64" fmla="*/ 1256484 w 4458789"/>
                    <a:gd name="connsiteY64" fmla="*/ 2501809 h 6470468"/>
                    <a:gd name="connsiteX65" fmla="*/ 1404122 w 4458789"/>
                    <a:gd name="connsiteY65" fmla="*/ 2358934 h 6470468"/>
                    <a:gd name="connsiteX66" fmla="*/ 1518512 w 4458789"/>
                    <a:gd name="connsiteY66" fmla="*/ 2368913 h 6470468"/>
                    <a:gd name="connsiteX67" fmla="*/ 1584598 w 4458789"/>
                    <a:gd name="connsiteY67" fmla="*/ 2464298 h 6470468"/>
                    <a:gd name="connsiteX68" fmla="*/ 1527947 w 4458789"/>
                    <a:gd name="connsiteY68" fmla="*/ 2535147 h 6470468"/>
                    <a:gd name="connsiteX69" fmla="*/ 1431109 w 4458789"/>
                    <a:gd name="connsiteY69" fmla="*/ 2627222 h 6470468"/>
                    <a:gd name="connsiteX70" fmla="*/ 1393372 w 4458789"/>
                    <a:gd name="connsiteY70" fmla="*/ 2647405 h 6470468"/>
                    <a:gd name="connsiteX71" fmla="*/ 1404983 w 4458789"/>
                    <a:gd name="connsiteY71" fmla="*/ 2708456 h 6470468"/>
                    <a:gd name="connsiteX72" fmla="*/ 1454922 w 4458789"/>
                    <a:gd name="connsiteY72" fmla="*/ 2736759 h 6470468"/>
                    <a:gd name="connsiteX73" fmla="*/ 1448572 w 4458789"/>
                    <a:gd name="connsiteY73" fmla="*/ 2774859 h 6470468"/>
                    <a:gd name="connsiteX74" fmla="*/ 1357675 w 4458789"/>
                    <a:gd name="connsiteY74" fmla="*/ 2829515 h 6470468"/>
                    <a:gd name="connsiteX75" fmla="*/ 1394597 w 4458789"/>
                    <a:gd name="connsiteY75" fmla="*/ 2863759 h 6470468"/>
                    <a:gd name="connsiteX76" fmla="*/ 1550172 w 4458789"/>
                    <a:gd name="connsiteY76" fmla="*/ 2790734 h 6470468"/>
                    <a:gd name="connsiteX77" fmla="*/ 1586684 w 4458789"/>
                    <a:gd name="connsiteY77" fmla="*/ 2733584 h 6470468"/>
                    <a:gd name="connsiteX78" fmla="*/ 1651772 w 4458789"/>
                    <a:gd name="connsiteY78" fmla="*/ 2703422 h 6470468"/>
                    <a:gd name="connsiteX79" fmla="*/ 1708922 w 4458789"/>
                    <a:gd name="connsiteY79" fmla="*/ 2666909 h 6470468"/>
                    <a:gd name="connsiteX80" fmla="*/ 1810522 w 4458789"/>
                    <a:gd name="connsiteY80" fmla="*/ 2636747 h 6470468"/>
                    <a:gd name="connsiteX81" fmla="*/ 1908947 w 4458789"/>
                    <a:gd name="connsiteY81" fmla="*/ 2627222 h 6470468"/>
                    <a:gd name="connsiteX82" fmla="*/ 1952218 w 4458789"/>
                    <a:gd name="connsiteY82" fmla="*/ 2602275 h 6470468"/>
                    <a:gd name="connsiteX83" fmla="*/ 2020072 w 4458789"/>
                    <a:gd name="connsiteY83" fmla="*/ 2662147 h 6470468"/>
                    <a:gd name="connsiteX84" fmla="*/ 2089922 w 4458789"/>
                    <a:gd name="connsiteY84" fmla="*/ 2678022 h 6470468"/>
                    <a:gd name="connsiteX85" fmla="*/ 2164579 w 4458789"/>
                    <a:gd name="connsiteY85" fmla="*/ 2690902 h 6470468"/>
                    <a:gd name="connsiteX86" fmla="*/ 2115322 w 4458789"/>
                    <a:gd name="connsiteY86" fmla="*/ 2820897 h 6470468"/>
                    <a:gd name="connsiteX87" fmla="*/ 2011680 w 4458789"/>
                    <a:gd name="connsiteY87" fmla="*/ 2934788 h 6470468"/>
                    <a:gd name="connsiteX88" fmla="*/ 2194560 w 4458789"/>
                    <a:gd name="connsiteY88" fmla="*/ 3082834 h 6470468"/>
                    <a:gd name="connsiteX89" fmla="*/ 2394858 w 4458789"/>
                    <a:gd name="connsiteY89" fmla="*/ 3117668 h 6470468"/>
                    <a:gd name="connsiteX90" fmla="*/ 2377440 w 4458789"/>
                    <a:gd name="connsiteY90" fmla="*/ 3335383 h 6470468"/>
                    <a:gd name="connsiteX91" fmla="*/ 2377440 w 4458789"/>
                    <a:gd name="connsiteY91" fmla="*/ 3335383 h 6470468"/>
                    <a:gd name="connsiteX92" fmla="*/ 2333898 w 4458789"/>
                    <a:gd name="connsiteY92" fmla="*/ 3640183 h 6470468"/>
                    <a:gd name="connsiteX93" fmla="*/ 2290355 w 4458789"/>
                    <a:gd name="connsiteY93" fmla="*/ 3875314 h 6470468"/>
                    <a:gd name="connsiteX94" fmla="*/ 2595155 w 4458789"/>
                    <a:gd name="connsiteY94" fmla="*/ 3857897 h 6470468"/>
                    <a:gd name="connsiteX95" fmla="*/ 2891246 w 4458789"/>
                    <a:gd name="connsiteY95" fmla="*/ 3744685 h 6470468"/>
                    <a:gd name="connsiteX96" fmla="*/ 2891155 w 4458789"/>
                    <a:gd name="connsiteY96" fmla="*/ 3215186 h 6470468"/>
                    <a:gd name="connsiteX97" fmla="*/ 2772547 w 4458789"/>
                    <a:gd name="connsiteY97" fmla="*/ 3039972 h 6470468"/>
                    <a:gd name="connsiteX98" fmla="*/ 2704284 w 4458789"/>
                    <a:gd name="connsiteY98" fmla="*/ 2897097 h 6470468"/>
                    <a:gd name="connsiteX99" fmla="*/ 2508069 w 4458789"/>
                    <a:gd name="connsiteY99" fmla="*/ 2717074 h 6470468"/>
                    <a:gd name="connsiteX100" fmla="*/ 2638698 w 4458789"/>
                    <a:gd name="connsiteY100" fmla="*/ 2577737 h 6470468"/>
                    <a:gd name="connsiteX101" fmla="*/ 2978332 w 4458789"/>
                    <a:gd name="connsiteY101" fmla="*/ 2333897 h 6470468"/>
                    <a:gd name="connsiteX102" fmla="*/ 2987040 w 4458789"/>
                    <a:gd name="connsiteY102" fmla="*/ 2159725 h 6470468"/>
                    <a:gd name="connsiteX103" fmla="*/ 3344092 w 4458789"/>
                    <a:gd name="connsiteY103" fmla="*/ 1672045 h 6470468"/>
                    <a:gd name="connsiteX104" fmla="*/ 3544389 w 4458789"/>
                    <a:gd name="connsiteY104" fmla="*/ 1863634 h 6470468"/>
                    <a:gd name="connsiteX105" fmla="*/ 3962400 w 4458789"/>
                    <a:gd name="connsiteY105" fmla="*/ 1419497 h 6470468"/>
                    <a:gd name="connsiteX106" fmla="*/ 4458789 w 4458789"/>
                    <a:gd name="connsiteY106" fmla="*/ 374468 h 6470468"/>
                    <a:gd name="connsiteX107" fmla="*/ 4415246 w 4458789"/>
                    <a:gd name="connsiteY107" fmla="*/ 0 h 6470468"/>
                    <a:gd name="connsiteX108" fmla="*/ 17418 w 4458789"/>
                    <a:gd name="connsiteY108" fmla="*/ 17417 h 6470468"/>
                    <a:gd name="connsiteX109" fmla="*/ 0 w 4458789"/>
                    <a:gd name="connsiteY109"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429522 w 4458789"/>
                    <a:gd name="connsiteY3" fmla="*/ 5017997 h 6470468"/>
                    <a:gd name="connsiteX4" fmla="*/ 1477147 w 4458789"/>
                    <a:gd name="connsiteY4" fmla="*/ 4971959 h 6470468"/>
                    <a:gd name="connsiteX5" fmla="*/ 1541418 w 4458789"/>
                    <a:gd name="connsiteY5" fmla="*/ 4955177 h 6470468"/>
                    <a:gd name="connsiteX6" fmla="*/ 1375547 w 4458789"/>
                    <a:gd name="connsiteY6" fmla="*/ 4913222 h 6470468"/>
                    <a:gd name="connsiteX7" fmla="*/ 1307284 w 4458789"/>
                    <a:gd name="connsiteY7" fmla="*/ 4854484 h 6470468"/>
                    <a:gd name="connsiteX8" fmla="*/ 1232672 w 4458789"/>
                    <a:gd name="connsiteY8" fmla="*/ 4883059 h 6470468"/>
                    <a:gd name="connsiteX9" fmla="*/ 1172801 w 4458789"/>
                    <a:gd name="connsiteY9" fmla="*/ 4820692 h 6470468"/>
                    <a:gd name="connsiteX10" fmla="*/ 1353322 w 4458789"/>
                    <a:gd name="connsiteY10" fmla="*/ 4757647 h 6470468"/>
                    <a:gd name="connsiteX11" fmla="*/ 1396184 w 4458789"/>
                    <a:gd name="connsiteY11" fmla="*/ 4762409 h 6470468"/>
                    <a:gd name="connsiteX12" fmla="*/ 1473473 w 4458789"/>
                    <a:gd name="connsiteY12" fmla="*/ 4779509 h 6470468"/>
                    <a:gd name="connsiteX13" fmla="*/ 1404122 w 4458789"/>
                    <a:gd name="connsiteY13" fmla="*/ 4619534 h 6470468"/>
                    <a:gd name="connsiteX14" fmla="*/ 1335859 w 4458789"/>
                    <a:gd name="connsiteY14" fmla="*/ 4551271 h 6470468"/>
                    <a:gd name="connsiteX15" fmla="*/ 1439047 w 4458789"/>
                    <a:gd name="connsiteY15" fmla="*/ 4506822 h 6470468"/>
                    <a:gd name="connsiteX16" fmla="*/ 1362847 w 4458789"/>
                    <a:gd name="connsiteY16" fmla="*/ 4400459 h 6470468"/>
                    <a:gd name="connsiteX17" fmla="*/ 1262834 w 4458789"/>
                    <a:gd name="connsiteY17" fmla="*/ 4309972 h 6470468"/>
                    <a:gd name="connsiteX18" fmla="*/ 1202509 w 4458789"/>
                    <a:gd name="connsiteY18" fmla="*/ 4102009 h 6470468"/>
                    <a:gd name="connsiteX19" fmla="*/ 1143772 w 4458789"/>
                    <a:gd name="connsiteY19" fmla="*/ 3930559 h 6470468"/>
                    <a:gd name="connsiteX20" fmla="*/ 1012644 w 4458789"/>
                    <a:gd name="connsiteY20" fmla="*/ 3831363 h 6470468"/>
                    <a:gd name="connsiteX21" fmla="*/ 946922 w 4458789"/>
                    <a:gd name="connsiteY21" fmla="*/ 3773397 h 6470468"/>
                    <a:gd name="connsiteX22" fmla="*/ 946922 w 4458789"/>
                    <a:gd name="connsiteY22" fmla="*/ 3717834 h 6470468"/>
                    <a:gd name="connsiteX23" fmla="*/ 980259 w 4458789"/>
                    <a:gd name="connsiteY23" fmla="*/ 3711484 h 6470468"/>
                    <a:gd name="connsiteX24" fmla="*/ 1038997 w 4458789"/>
                    <a:gd name="connsiteY24" fmla="*/ 3609884 h 6470468"/>
                    <a:gd name="connsiteX25" fmla="*/ 1077097 w 4458789"/>
                    <a:gd name="connsiteY25" fmla="*/ 3598772 h 6470468"/>
                    <a:gd name="connsiteX26" fmla="*/ 1139009 w 4458789"/>
                    <a:gd name="connsiteY26" fmla="*/ 3535272 h 6470468"/>
                    <a:gd name="connsiteX27" fmla="*/ 1196159 w 4458789"/>
                    <a:gd name="connsiteY27" fmla="*/ 3498759 h 6470468"/>
                    <a:gd name="connsiteX28" fmla="*/ 1237434 w 4458789"/>
                    <a:gd name="connsiteY28" fmla="*/ 3489234 h 6470468"/>
                    <a:gd name="connsiteX29" fmla="*/ 1267506 w 4458789"/>
                    <a:gd name="connsiteY29" fmla="*/ 3418432 h 6470468"/>
                    <a:gd name="connsiteX30" fmla="*/ 1326335 w 4458789"/>
                    <a:gd name="connsiteY30" fmla="*/ 3387634 h 6470468"/>
                    <a:gd name="connsiteX31" fmla="*/ 1385072 w 4458789"/>
                    <a:gd name="connsiteY31" fmla="*/ 3354297 h 6470468"/>
                    <a:gd name="connsiteX32" fmla="*/ 1491434 w 4458789"/>
                    <a:gd name="connsiteY32" fmla="*/ 3309847 h 6470468"/>
                    <a:gd name="connsiteX33" fmla="*/ 1567543 w 4458789"/>
                    <a:gd name="connsiteY33" fmla="*/ 3317965 h 6470468"/>
                    <a:gd name="connsiteX34" fmla="*/ 1610497 w 4458789"/>
                    <a:gd name="connsiteY34" fmla="*/ 3271747 h 6470468"/>
                    <a:gd name="connsiteX35" fmla="*/ 1631134 w 4458789"/>
                    <a:gd name="connsiteY35" fmla="*/ 3201897 h 6470468"/>
                    <a:gd name="connsiteX36" fmla="*/ 1564459 w 4458789"/>
                    <a:gd name="connsiteY36" fmla="*/ 3174909 h 6470468"/>
                    <a:gd name="connsiteX37" fmla="*/ 1543731 w 4458789"/>
                    <a:gd name="connsiteY37" fmla="*/ 3150960 h 6470468"/>
                    <a:gd name="connsiteX38" fmla="*/ 1427934 w 4458789"/>
                    <a:gd name="connsiteY38" fmla="*/ 3163797 h 6470468"/>
                    <a:gd name="connsiteX39" fmla="*/ 1364434 w 4458789"/>
                    <a:gd name="connsiteY39" fmla="*/ 3127284 h 6470468"/>
                    <a:gd name="connsiteX40" fmla="*/ 1350147 w 4458789"/>
                    <a:gd name="connsiteY40" fmla="*/ 3101884 h 6470468"/>
                    <a:gd name="connsiteX41" fmla="*/ 1289731 w 4458789"/>
                    <a:gd name="connsiteY41" fmla="*/ 3082154 h 6470468"/>
                    <a:gd name="connsiteX42" fmla="*/ 1189809 w 4458789"/>
                    <a:gd name="connsiteY42" fmla="*/ 3098709 h 6470468"/>
                    <a:gd name="connsiteX43" fmla="*/ 1164409 w 4458789"/>
                    <a:gd name="connsiteY43" fmla="*/ 3144747 h 6470468"/>
                    <a:gd name="connsiteX44" fmla="*/ 1108847 w 4458789"/>
                    <a:gd name="connsiteY44" fmla="*/ 3174909 h 6470468"/>
                    <a:gd name="connsiteX45" fmla="*/ 1075509 w 4458789"/>
                    <a:gd name="connsiteY45" fmla="*/ 3225709 h 6470468"/>
                    <a:gd name="connsiteX46" fmla="*/ 1007247 w 4458789"/>
                    <a:gd name="connsiteY46" fmla="*/ 3238409 h 6470468"/>
                    <a:gd name="connsiteX47" fmla="*/ 926782 w 4458789"/>
                    <a:gd name="connsiteY47" fmla="*/ 3181803 h 6470468"/>
                    <a:gd name="connsiteX48" fmla="*/ 942159 w 4458789"/>
                    <a:gd name="connsiteY48" fmla="*/ 3111409 h 6470468"/>
                    <a:gd name="connsiteX49" fmla="*/ 989784 w 4458789"/>
                    <a:gd name="connsiteY49" fmla="*/ 3078072 h 6470468"/>
                    <a:gd name="connsiteX50" fmla="*/ 941161 w 4458789"/>
                    <a:gd name="connsiteY50" fmla="*/ 2986994 h 6470468"/>
                    <a:gd name="connsiteX51" fmla="*/ 865959 w 4458789"/>
                    <a:gd name="connsiteY51" fmla="*/ 2989172 h 6470468"/>
                    <a:gd name="connsiteX52" fmla="*/ 743722 w 4458789"/>
                    <a:gd name="connsiteY52" fmla="*/ 2943134 h 6470468"/>
                    <a:gd name="connsiteX53" fmla="*/ 708797 w 4458789"/>
                    <a:gd name="connsiteY53" fmla="*/ 2852647 h 6470468"/>
                    <a:gd name="connsiteX54" fmla="*/ 750707 w 4458789"/>
                    <a:gd name="connsiteY54" fmla="*/ 2804160 h 6470468"/>
                    <a:gd name="connsiteX55" fmla="*/ 748484 w 4458789"/>
                    <a:gd name="connsiteY55" fmla="*/ 2738347 h 6470468"/>
                    <a:gd name="connsiteX56" fmla="*/ 788172 w 4458789"/>
                    <a:gd name="connsiteY56" fmla="*/ 2711359 h 6470468"/>
                    <a:gd name="connsiteX57" fmla="*/ 865959 w 4458789"/>
                    <a:gd name="connsiteY57" fmla="*/ 2771684 h 6470468"/>
                    <a:gd name="connsiteX58" fmla="*/ 892947 w 4458789"/>
                    <a:gd name="connsiteY58" fmla="*/ 2798672 h 6470468"/>
                    <a:gd name="connsiteX59" fmla="*/ 900884 w 4458789"/>
                    <a:gd name="connsiteY59" fmla="*/ 2743110 h 6470468"/>
                    <a:gd name="connsiteX60" fmla="*/ 937351 w 4458789"/>
                    <a:gd name="connsiteY60" fmla="*/ 2730546 h 6470468"/>
                    <a:gd name="connsiteX61" fmla="*/ 981847 w 4458789"/>
                    <a:gd name="connsiteY61" fmla="*/ 2730409 h 6470468"/>
                    <a:gd name="connsiteX62" fmla="*/ 1008834 w 4458789"/>
                    <a:gd name="connsiteY62" fmla="*/ 2698659 h 6470468"/>
                    <a:gd name="connsiteX63" fmla="*/ 1085034 w 4458789"/>
                    <a:gd name="connsiteY63" fmla="*/ 2592297 h 6470468"/>
                    <a:gd name="connsiteX64" fmla="*/ 1174841 w 4458789"/>
                    <a:gd name="connsiteY64" fmla="*/ 2532652 h 6470468"/>
                    <a:gd name="connsiteX65" fmla="*/ 1256484 w 4458789"/>
                    <a:gd name="connsiteY65" fmla="*/ 2501809 h 6470468"/>
                    <a:gd name="connsiteX66" fmla="*/ 1404122 w 4458789"/>
                    <a:gd name="connsiteY66" fmla="*/ 2358934 h 6470468"/>
                    <a:gd name="connsiteX67" fmla="*/ 1518512 w 4458789"/>
                    <a:gd name="connsiteY67" fmla="*/ 2368913 h 6470468"/>
                    <a:gd name="connsiteX68" fmla="*/ 1584598 w 4458789"/>
                    <a:gd name="connsiteY68" fmla="*/ 2464298 h 6470468"/>
                    <a:gd name="connsiteX69" fmla="*/ 1527947 w 4458789"/>
                    <a:gd name="connsiteY69" fmla="*/ 2535147 h 6470468"/>
                    <a:gd name="connsiteX70" fmla="*/ 1431109 w 4458789"/>
                    <a:gd name="connsiteY70" fmla="*/ 2627222 h 6470468"/>
                    <a:gd name="connsiteX71" fmla="*/ 1393372 w 4458789"/>
                    <a:gd name="connsiteY71" fmla="*/ 2647405 h 6470468"/>
                    <a:gd name="connsiteX72" fmla="*/ 1404983 w 4458789"/>
                    <a:gd name="connsiteY72" fmla="*/ 2708456 h 6470468"/>
                    <a:gd name="connsiteX73" fmla="*/ 1454922 w 4458789"/>
                    <a:gd name="connsiteY73" fmla="*/ 2736759 h 6470468"/>
                    <a:gd name="connsiteX74" fmla="*/ 1448572 w 4458789"/>
                    <a:gd name="connsiteY74" fmla="*/ 2774859 h 6470468"/>
                    <a:gd name="connsiteX75" fmla="*/ 1357675 w 4458789"/>
                    <a:gd name="connsiteY75" fmla="*/ 2829515 h 6470468"/>
                    <a:gd name="connsiteX76" fmla="*/ 1394597 w 4458789"/>
                    <a:gd name="connsiteY76" fmla="*/ 2863759 h 6470468"/>
                    <a:gd name="connsiteX77" fmla="*/ 1550172 w 4458789"/>
                    <a:gd name="connsiteY77" fmla="*/ 2790734 h 6470468"/>
                    <a:gd name="connsiteX78" fmla="*/ 1586684 w 4458789"/>
                    <a:gd name="connsiteY78" fmla="*/ 2733584 h 6470468"/>
                    <a:gd name="connsiteX79" fmla="*/ 1651772 w 4458789"/>
                    <a:gd name="connsiteY79" fmla="*/ 2703422 h 6470468"/>
                    <a:gd name="connsiteX80" fmla="*/ 1708922 w 4458789"/>
                    <a:gd name="connsiteY80" fmla="*/ 2666909 h 6470468"/>
                    <a:gd name="connsiteX81" fmla="*/ 1810522 w 4458789"/>
                    <a:gd name="connsiteY81" fmla="*/ 2636747 h 6470468"/>
                    <a:gd name="connsiteX82" fmla="*/ 1908947 w 4458789"/>
                    <a:gd name="connsiteY82" fmla="*/ 2627222 h 6470468"/>
                    <a:gd name="connsiteX83" fmla="*/ 1952218 w 4458789"/>
                    <a:gd name="connsiteY83" fmla="*/ 2602275 h 6470468"/>
                    <a:gd name="connsiteX84" fmla="*/ 2020072 w 4458789"/>
                    <a:gd name="connsiteY84" fmla="*/ 2662147 h 6470468"/>
                    <a:gd name="connsiteX85" fmla="*/ 2089922 w 4458789"/>
                    <a:gd name="connsiteY85" fmla="*/ 2678022 h 6470468"/>
                    <a:gd name="connsiteX86" fmla="*/ 2164579 w 4458789"/>
                    <a:gd name="connsiteY86" fmla="*/ 2690902 h 6470468"/>
                    <a:gd name="connsiteX87" fmla="*/ 2115322 w 4458789"/>
                    <a:gd name="connsiteY87" fmla="*/ 2820897 h 6470468"/>
                    <a:gd name="connsiteX88" fmla="*/ 2011680 w 4458789"/>
                    <a:gd name="connsiteY88" fmla="*/ 2934788 h 6470468"/>
                    <a:gd name="connsiteX89" fmla="*/ 2194560 w 4458789"/>
                    <a:gd name="connsiteY89" fmla="*/ 3082834 h 6470468"/>
                    <a:gd name="connsiteX90" fmla="*/ 2394858 w 4458789"/>
                    <a:gd name="connsiteY90" fmla="*/ 3117668 h 6470468"/>
                    <a:gd name="connsiteX91" fmla="*/ 2377440 w 4458789"/>
                    <a:gd name="connsiteY91" fmla="*/ 3335383 h 6470468"/>
                    <a:gd name="connsiteX92" fmla="*/ 2377440 w 4458789"/>
                    <a:gd name="connsiteY92" fmla="*/ 3335383 h 6470468"/>
                    <a:gd name="connsiteX93" fmla="*/ 2333898 w 4458789"/>
                    <a:gd name="connsiteY93" fmla="*/ 3640183 h 6470468"/>
                    <a:gd name="connsiteX94" fmla="*/ 2290355 w 4458789"/>
                    <a:gd name="connsiteY94" fmla="*/ 3875314 h 6470468"/>
                    <a:gd name="connsiteX95" fmla="*/ 2595155 w 4458789"/>
                    <a:gd name="connsiteY95" fmla="*/ 3857897 h 6470468"/>
                    <a:gd name="connsiteX96" fmla="*/ 2891246 w 4458789"/>
                    <a:gd name="connsiteY96" fmla="*/ 3744685 h 6470468"/>
                    <a:gd name="connsiteX97" fmla="*/ 2891155 w 4458789"/>
                    <a:gd name="connsiteY97" fmla="*/ 3215186 h 6470468"/>
                    <a:gd name="connsiteX98" fmla="*/ 2772547 w 4458789"/>
                    <a:gd name="connsiteY98" fmla="*/ 3039972 h 6470468"/>
                    <a:gd name="connsiteX99" fmla="*/ 2704284 w 4458789"/>
                    <a:gd name="connsiteY99" fmla="*/ 2897097 h 6470468"/>
                    <a:gd name="connsiteX100" fmla="*/ 2508069 w 4458789"/>
                    <a:gd name="connsiteY100" fmla="*/ 2717074 h 6470468"/>
                    <a:gd name="connsiteX101" fmla="*/ 2638698 w 4458789"/>
                    <a:gd name="connsiteY101" fmla="*/ 2577737 h 6470468"/>
                    <a:gd name="connsiteX102" fmla="*/ 2978332 w 4458789"/>
                    <a:gd name="connsiteY102" fmla="*/ 2333897 h 6470468"/>
                    <a:gd name="connsiteX103" fmla="*/ 2987040 w 4458789"/>
                    <a:gd name="connsiteY103" fmla="*/ 2159725 h 6470468"/>
                    <a:gd name="connsiteX104" fmla="*/ 3344092 w 4458789"/>
                    <a:gd name="connsiteY104" fmla="*/ 1672045 h 6470468"/>
                    <a:gd name="connsiteX105" fmla="*/ 3544389 w 4458789"/>
                    <a:gd name="connsiteY105" fmla="*/ 1863634 h 6470468"/>
                    <a:gd name="connsiteX106" fmla="*/ 3962400 w 4458789"/>
                    <a:gd name="connsiteY106" fmla="*/ 1419497 h 6470468"/>
                    <a:gd name="connsiteX107" fmla="*/ 4458789 w 4458789"/>
                    <a:gd name="connsiteY107" fmla="*/ 374468 h 6470468"/>
                    <a:gd name="connsiteX108" fmla="*/ 4415246 w 4458789"/>
                    <a:gd name="connsiteY108" fmla="*/ 0 h 6470468"/>
                    <a:gd name="connsiteX109" fmla="*/ 17418 w 4458789"/>
                    <a:gd name="connsiteY109" fmla="*/ 17417 h 6470468"/>
                    <a:gd name="connsiteX110" fmla="*/ 0 w 4458789"/>
                    <a:gd name="connsiteY110"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440634 w 4458789"/>
                    <a:gd name="connsiteY3" fmla="*/ 5149759 h 6470468"/>
                    <a:gd name="connsiteX4" fmla="*/ 1429522 w 4458789"/>
                    <a:gd name="connsiteY4" fmla="*/ 5017997 h 6470468"/>
                    <a:gd name="connsiteX5" fmla="*/ 1477147 w 4458789"/>
                    <a:gd name="connsiteY5" fmla="*/ 4971959 h 6470468"/>
                    <a:gd name="connsiteX6" fmla="*/ 1541418 w 4458789"/>
                    <a:gd name="connsiteY6" fmla="*/ 4955177 h 6470468"/>
                    <a:gd name="connsiteX7" fmla="*/ 1375547 w 4458789"/>
                    <a:gd name="connsiteY7" fmla="*/ 4913222 h 6470468"/>
                    <a:gd name="connsiteX8" fmla="*/ 1307284 w 4458789"/>
                    <a:gd name="connsiteY8" fmla="*/ 4854484 h 6470468"/>
                    <a:gd name="connsiteX9" fmla="*/ 1232672 w 4458789"/>
                    <a:gd name="connsiteY9" fmla="*/ 4883059 h 6470468"/>
                    <a:gd name="connsiteX10" fmla="*/ 1172801 w 4458789"/>
                    <a:gd name="connsiteY10" fmla="*/ 4820692 h 6470468"/>
                    <a:gd name="connsiteX11" fmla="*/ 1353322 w 4458789"/>
                    <a:gd name="connsiteY11" fmla="*/ 4757647 h 6470468"/>
                    <a:gd name="connsiteX12" fmla="*/ 1396184 w 4458789"/>
                    <a:gd name="connsiteY12" fmla="*/ 4762409 h 6470468"/>
                    <a:gd name="connsiteX13" fmla="*/ 1473473 w 4458789"/>
                    <a:gd name="connsiteY13" fmla="*/ 4779509 h 6470468"/>
                    <a:gd name="connsiteX14" fmla="*/ 1404122 w 4458789"/>
                    <a:gd name="connsiteY14" fmla="*/ 4619534 h 6470468"/>
                    <a:gd name="connsiteX15" fmla="*/ 1335859 w 4458789"/>
                    <a:gd name="connsiteY15" fmla="*/ 4551271 h 6470468"/>
                    <a:gd name="connsiteX16" fmla="*/ 1439047 w 4458789"/>
                    <a:gd name="connsiteY16" fmla="*/ 4506822 h 6470468"/>
                    <a:gd name="connsiteX17" fmla="*/ 1362847 w 4458789"/>
                    <a:gd name="connsiteY17" fmla="*/ 4400459 h 6470468"/>
                    <a:gd name="connsiteX18" fmla="*/ 1262834 w 4458789"/>
                    <a:gd name="connsiteY18" fmla="*/ 4309972 h 6470468"/>
                    <a:gd name="connsiteX19" fmla="*/ 1202509 w 4458789"/>
                    <a:gd name="connsiteY19" fmla="*/ 4102009 h 6470468"/>
                    <a:gd name="connsiteX20" fmla="*/ 1143772 w 4458789"/>
                    <a:gd name="connsiteY20" fmla="*/ 3930559 h 6470468"/>
                    <a:gd name="connsiteX21" fmla="*/ 1012644 w 4458789"/>
                    <a:gd name="connsiteY21" fmla="*/ 3831363 h 6470468"/>
                    <a:gd name="connsiteX22" fmla="*/ 946922 w 4458789"/>
                    <a:gd name="connsiteY22" fmla="*/ 3773397 h 6470468"/>
                    <a:gd name="connsiteX23" fmla="*/ 946922 w 4458789"/>
                    <a:gd name="connsiteY23" fmla="*/ 3717834 h 6470468"/>
                    <a:gd name="connsiteX24" fmla="*/ 980259 w 4458789"/>
                    <a:gd name="connsiteY24" fmla="*/ 3711484 h 6470468"/>
                    <a:gd name="connsiteX25" fmla="*/ 1038997 w 4458789"/>
                    <a:gd name="connsiteY25" fmla="*/ 3609884 h 6470468"/>
                    <a:gd name="connsiteX26" fmla="*/ 1077097 w 4458789"/>
                    <a:gd name="connsiteY26" fmla="*/ 3598772 h 6470468"/>
                    <a:gd name="connsiteX27" fmla="*/ 1139009 w 4458789"/>
                    <a:gd name="connsiteY27" fmla="*/ 3535272 h 6470468"/>
                    <a:gd name="connsiteX28" fmla="*/ 1196159 w 4458789"/>
                    <a:gd name="connsiteY28" fmla="*/ 3498759 h 6470468"/>
                    <a:gd name="connsiteX29" fmla="*/ 1237434 w 4458789"/>
                    <a:gd name="connsiteY29" fmla="*/ 3489234 h 6470468"/>
                    <a:gd name="connsiteX30" fmla="*/ 1267506 w 4458789"/>
                    <a:gd name="connsiteY30" fmla="*/ 3418432 h 6470468"/>
                    <a:gd name="connsiteX31" fmla="*/ 1326335 w 4458789"/>
                    <a:gd name="connsiteY31" fmla="*/ 3387634 h 6470468"/>
                    <a:gd name="connsiteX32" fmla="*/ 1385072 w 4458789"/>
                    <a:gd name="connsiteY32" fmla="*/ 3354297 h 6470468"/>
                    <a:gd name="connsiteX33" fmla="*/ 1491434 w 4458789"/>
                    <a:gd name="connsiteY33" fmla="*/ 3309847 h 6470468"/>
                    <a:gd name="connsiteX34" fmla="*/ 1567543 w 4458789"/>
                    <a:gd name="connsiteY34" fmla="*/ 3317965 h 6470468"/>
                    <a:gd name="connsiteX35" fmla="*/ 1610497 w 4458789"/>
                    <a:gd name="connsiteY35" fmla="*/ 3271747 h 6470468"/>
                    <a:gd name="connsiteX36" fmla="*/ 1631134 w 4458789"/>
                    <a:gd name="connsiteY36" fmla="*/ 3201897 h 6470468"/>
                    <a:gd name="connsiteX37" fmla="*/ 1564459 w 4458789"/>
                    <a:gd name="connsiteY37" fmla="*/ 3174909 h 6470468"/>
                    <a:gd name="connsiteX38" fmla="*/ 1543731 w 4458789"/>
                    <a:gd name="connsiteY38" fmla="*/ 3150960 h 6470468"/>
                    <a:gd name="connsiteX39" fmla="*/ 1427934 w 4458789"/>
                    <a:gd name="connsiteY39" fmla="*/ 3163797 h 6470468"/>
                    <a:gd name="connsiteX40" fmla="*/ 1364434 w 4458789"/>
                    <a:gd name="connsiteY40" fmla="*/ 3127284 h 6470468"/>
                    <a:gd name="connsiteX41" fmla="*/ 1350147 w 4458789"/>
                    <a:gd name="connsiteY41" fmla="*/ 3101884 h 6470468"/>
                    <a:gd name="connsiteX42" fmla="*/ 1289731 w 4458789"/>
                    <a:gd name="connsiteY42" fmla="*/ 3082154 h 6470468"/>
                    <a:gd name="connsiteX43" fmla="*/ 1189809 w 4458789"/>
                    <a:gd name="connsiteY43" fmla="*/ 3098709 h 6470468"/>
                    <a:gd name="connsiteX44" fmla="*/ 1164409 w 4458789"/>
                    <a:gd name="connsiteY44" fmla="*/ 3144747 h 6470468"/>
                    <a:gd name="connsiteX45" fmla="*/ 1108847 w 4458789"/>
                    <a:gd name="connsiteY45" fmla="*/ 3174909 h 6470468"/>
                    <a:gd name="connsiteX46" fmla="*/ 1075509 w 4458789"/>
                    <a:gd name="connsiteY46" fmla="*/ 3225709 h 6470468"/>
                    <a:gd name="connsiteX47" fmla="*/ 1007247 w 4458789"/>
                    <a:gd name="connsiteY47" fmla="*/ 3238409 h 6470468"/>
                    <a:gd name="connsiteX48" fmla="*/ 926782 w 4458789"/>
                    <a:gd name="connsiteY48" fmla="*/ 3181803 h 6470468"/>
                    <a:gd name="connsiteX49" fmla="*/ 942159 w 4458789"/>
                    <a:gd name="connsiteY49" fmla="*/ 3111409 h 6470468"/>
                    <a:gd name="connsiteX50" fmla="*/ 989784 w 4458789"/>
                    <a:gd name="connsiteY50" fmla="*/ 3078072 h 6470468"/>
                    <a:gd name="connsiteX51" fmla="*/ 941161 w 4458789"/>
                    <a:gd name="connsiteY51" fmla="*/ 2986994 h 6470468"/>
                    <a:gd name="connsiteX52" fmla="*/ 865959 w 4458789"/>
                    <a:gd name="connsiteY52" fmla="*/ 2989172 h 6470468"/>
                    <a:gd name="connsiteX53" fmla="*/ 743722 w 4458789"/>
                    <a:gd name="connsiteY53" fmla="*/ 2943134 h 6470468"/>
                    <a:gd name="connsiteX54" fmla="*/ 708797 w 4458789"/>
                    <a:gd name="connsiteY54" fmla="*/ 2852647 h 6470468"/>
                    <a:gd name="connsiteX55" fmla="*/ 750707 w 4458789"/>
                    <a:gd name="connsiteY55" fmla="*/ 2804160 h 6470468"/>
                    <a:gd name="connsiteX56" fmla="*/ 748484 w 4458789"/>
                    <a:gd name="connsiteY56" fmla="*/ 2738347 h 6470468"/>
                    <a:gd name="connsiteX57" fmla="*/ 788172 w 4458789"/>
                    <a:gd name="connsiteY57" fmla="*/ 2711359 h 6470468"/>
                    <a:gd name="connsiteX58" fmla="*/ 865959 w 4458789"/>
                    <a:gd name="connsiteY58" fmla="*/ 2771684 h 6470468"/>
                    <a:gd name="connsiteX59" fmla="*/ 892947 w 4458789"/>
                    <a:gd name="connsiteY59" fmla="*/ 2798672 h 6470468"/>
                    <a:gd name="connsiteX60" fmla="*/ 900884 w 4458789"/>
                    <a:gd name="connsiteY60" fmla="*/ 2743110 h 6470468"/>
                    <a:gd name="connsiteX61" fmla="*/ 937351 w 4458789"/>
                    <a:gd name="connsiteY61" fmla="*/ 2730546 h 6470468"/>
                    <a:gd name="connsiteX62" fmla="*/ 981847 w 4458789"/>
                    <a:gd name="connsiteY62" fmla="*/ 2730409 h 6470468"/>
                    <a:gd name="connsiteX63" fmla="*/ 1008834 w 4458789"/>
                    <a:gd name="connsiteY63" fmla="*/ 2698659 h 6470468"/>
                    <a:gd name="connsiteX64" fmla="*/ 1085034 w 4458789"/>
                    <a:gd name="connsiteY64" fmla="*/ 2592297 h 6470468"/>
                    <a:gd name="connsiteX65" fmla="*/ 1174841 w 4458789"/>
                    <a:gd name="connsiteY65" fmla="*/ 2532652 h 6470468"/>
                    <a:gd name="connsiteX66" fmla="*/ 1256484 w 4458789"/>
                    <a:gd name="connsiteY66" fmla="*/ 2501809 h 6470468"/>
                    <a:gd name="connsiteX67" fmla="*/ 1404122 w 4458789"/>
                    <a:gd name="connsiteY67" fmla="*/ 2358934 h 6470468"/>
                    <a:gd name="connsiteX68" fmla="*/ 1518512 w 4458789"/>
                    <a:gd name="connsiteY68" fmla="*/ 2368913 h 6470468"/>
                    <a:gd name="connsiteX69" fmla="*/ 1584598 w 4458789"/>
                    <a:gd name="connsiteY69" fmla="*/ 2464298 h 6470468"/>
                    <a:gd name="connsiteX70" fmla="*/ 1527947 w 4458789"/>
                    <a:gd name="connsiteY70" fmla="*/ 2535147 h 6470468"/>
                    <a:gd name="connsiteX71" fmla="*/ 1431109 w 4458789"/>
                    <a:gd name="connsiteY71" fmla="*/ 2627222 h 6470468"/>
                    <a:gd name="connsiteX72" fmla="*/ 1393372 w 4458789"/>
                    <a:gd name="connsiteY72" fmla="*/ 2647405 h 6470468"/>
                    <a:gd name="connsiteX73" fmla="*/ 1404983 w 4458789"/>
                    <a:gd name="connsiteY73" fmla="*/ 2708456 h 6470468"/>
                    <a:gd name="connsiteX74" fmla="*/ 1454922 w 4458789"/>
                    <a:gd name="connsiteY74" fmla="*/ 2736759 h 6470468"/>
                    <a:gd name="connsiteX75" fmla="*/ 1448572 w 4458789"/>
                    <a:gd name="connsiteY75" fmla="*/ 2774859 h 6470468"/>
                    <a:gd name="connsiteX76" fmla="*/ 1357675 w 4458789"/>
                    <a:gd name="connsiteY76" fmla="*/ 2829515 h 6470468"/>
                    <a:gd name="connsiteX77" fmla="*/ 1394597 w 4458789"/>
                    <a:gd name="connsiteY77" fmla="*/ 2863759 h 6470468"/>
                    <a:gd name="connsiteX78" fmla="*/ 1550172 w 4458789"/>
                    <a:gd name="connsiteY78" fmla="*/ 2790734 h 6470468"/>
                    <a:gd name="connsiteX79" fmla="*/ 1586684 w 4458789"/>
                    <a:gd name="connsiteY79" fmla="*/ 2733584 h 6470468"/>
                    <a:gd name="connsiteX80" fmla="*/ 1651772 w 4458789"/>
                    <a:gd name="connsiteY80" fmla="*/ 2703422 h 6470468"/>
                    <a:gd name="connsiteX81" fmla="*/ 1708922 w 4458789"/>
                    <a:gd name="connsiteY81" fmla="*/ 2666909 h 6470468"/>
                    <a:gd name="connsiteX82" fmla="*/ 1810522 w 4458789"/>
                    <a:gd name="connsiteY82" fmla="*/ 2636747 h 6470468"/>
                    <a:gd name="connsiteX83" fmla="*/ 1908947 w 4458789"/>
                    <a:gd name="connsiteY83" fmla="*/ 2627222 h 6470468"/>
                    <a:gd name="connsiteX84" fmla="*/ 1952218 w 4458789"/>
                    <a:gd name="connsiteY84" fmla="*/ 2602275 h 6470468"/>
                    <a:gd name="connsiteX85" fmla="*/ 2020072 w 4458789"/>
                    <a:gd name="connsiteY85" fmla="*/ 2662147 h 6470468"/>
                    <a:gd name="connsiteX86" fmla="*/ 2089922 w 4458789"/>
                    <a:gd name="connsiteY86" fmla="*/ 2678022 h 6470468"/>
                    <a:gd name="connsiteX87" fmla="*/ 2164579 w 4458789"/>
                    <a:gd name="connsiteY87" fmla="*/ 2690902 h 6470468"/>
                    <a:gd name="connsiteX88" fmla="*/ 2115322 w 4458789"/>
                    <a:gd name="connsiteY88" fmla="*/ 2820897 h 6470468"/>
                    <a:gd name="connsiteX89" fmla="*/ 2011680 w 4458789"/>
                    <a:gd name="connsiteY89" fmla="*/ 2934788 h 6470468"/>
                    <a:gd name="connsiteX90" fmla="*/ 2194560 w 4458789"/>
                    <a:gd name="connsiteY90" fmla="*/ 3082834 h 6470468"/>
                    <a:gd name="connsiteX91" fmla="*/ 2394858 w 4458789"/>
                    <a:gd name="connsiteY91" fmla="*/ 3117668 h 6470468"/>
                    <a:gd name="connsiteX92" fmla="*/ 2377440 w 4458789"/>
                    <a:gd name="connsiteY92" fmla="*/ 3335383 h 6470468"/>
                    <a:gd name="connsiteX93" fmla="*/ 2377440 w 4458789"/>
                    <a:gd name="connsiteY93" fmla="*/ 3335383 h 6470468"/>
                    <a:gd name="connsiteX94" fmla="*/ 2333898 w 4458789"/>
                    <a:gd name="connsiteY94" fmla="*/ 3640183 h 6470468"/>
                    <a:gd name="connsiteX95" fmla="*/ 2290355 w 4458789"/>
                    <a:gd name="connsiteY95" fmla="*/ 3875314 h 6470468"/>
                    <a:gd name="connsiteX96" fmla="*/ 2595155 w 4458789"/>
                    <a:gd name="connsiteY96" fmla="*/ 3857897 h 6470468"/>
                    <a:gd name="connsiteX97" fmla="*/ 2891246 w 4458789"/>
                    <a:gd name="connsiteY97" fmla="*/ 3744685 h 6470468"/>
                    <a:gd name="connsiteX98" fmla="*/ 2891155 w 4458789"/>
                    <a:gd name="connsiteY98" fmla="*/ 3215186 h 6470468"/>
                    <a:gd name="connsiteX99" fmla="*/ 2772547 w 4458789"/>
                    <a:gd name="connsiteY99" fmla="*/ 3039972 h 6470468"/>
                    <a:gd name="connsiteX100" fmla="*/ 2704284 w 4458789"/>
                    <a:gd name="connsiteY100" fmla="*/ 2897097 h 6470468"/>
                    <a:gd name="connsiteX101" fmla="*/ 2508069 w 4458789"/>
                    <a:gd name="connsiteY101" fmla="*/ 2717074 h 6470468"/>
                    <a:gd name="connsiteX102" fmla="*/ 2638698 w 4458789"/>
                    <a:gd name="connsiteY102" fmla="*/ 2577737 h 6470468"/>
                    <a:gd name="connsiteX103" fmla="*/ 2978332 w 4458789"/>
                    <a:gd name="connsiteY103" fmla="*/ 2333897 h 6470468"/>
                    <a:gd name="connsiteX104" fmla="*/ 2987040 w 4458789"/>
                    <a:gd name="connsiteY104" fmla="*/ 2159725 h 6470468"/>
                    <a:gd name="connsiteX105" fmla="*/ 3344092 w 4458789"/>
                    <a:gd name="connsiteY105" fmla="*/ 1672045 h 6470468"/>
                    <a:gd name="connsiteX106" fmla="*/ 3544389 w 4458789"/>
                    <a:gd name="connsiteY106" fmla="*/ 1863634 h 6470468"/>
                    <a:gd name="connsiteX107" fmla="*/ 3962400 w 4458789"/>
                    <a:gd name="connsiteY107" fmla="*/ 1419497 h 6470468"/>
                    <a:gd name="connsiteX108" fmla="*/ 4458789 w 4458789"/>
                    <a:gd name="connsiteY108" fmla="*/ 374468 h 6470468"/>
                    <a:gd name="connsiteX109" fmla="*/ 4415246 w 4458789"/>
                    <a:gd name="connsiteY109" fmla="*/ 0 h 6470468"/>
                    <a:gd name="connsiteX110" fmla="*/ 17418 w 4458789"/>
                    <a:gd name="connsiteY110" fmla="*/ 17417 h 6470468"/>
                    <a:gd name="connsiteX111" fmla="*/ 0 w 4458789"/>
                    <a:gd name="connsiteY111"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394597 w 4458789"/>
                    <a:gd name="connsiteY3" fmla="*/ 5175159 h 6470468"/>
                    <a:gd name="connsiteX4" fmla="*/ 1440634 w 4458789"/>
                    <a:gd name="connsiteY4" fmla="*/ 5149759 h 6470468"/>
                    <a:gd name="connsiteX5" fmla="*/ 1429522 w 4458789"/>
                    <a:gd name="connsiteY5" fmla="*/ 5017997 h 6470468"/>
                    <a:gd name="connsiteX6" fmla="*/ 1477147 w 4458789"/>
                    <a:gd name="connsiteY6" fmla="*/ 4971959 h 6470468"/>
                    <a:gd name="connsiteX7" fmla="*/ 1541418 w 4458789"/>
                    <a:gd name="connsiteY7" fmla="*/ 4955177 h 6470468"/>
                    <a:gd name="connsiteX8" fmla="*/ 1375547 w 4458789"/>
                    <a:gd name="connsiteY8" fmla="*/ 4913222 h 6470468"/>
                    <a:gd name="connsiteX9" fmla="*/ 1307284 w 4458789"/>
                    <a:gd name="connsiteY9" fmla="*/ 4854484 h 6470468"/>
                    <a:gd name="connsiteX10" fmla="*/ 1232672 w 4458789"/>
                    <a:gd name="connsiteY10" fmla="*/ 4883059 h 6470468"/>
                    <a:gd name="connsiteX11" fmla="*/ 1172801 w 4458789"/>
                    <a:gd name="connsiteY11" fmla="*/ 4820692 h 6470468"/>
                    <a:gd name="connsiteX12" fmla="*/ 1353322 w 4458789"/>
                    <a:gd name="connsiteY12" fmla="*/ 4757647 h 6470468"/>
                    <a:gd name="connsiteX13" fmla="*/ 1396184 w 4458789"/>
                    <a:gd name="connsiteY13" fmla="*/ 4762409 h 6470468"/>
                    <a:gd name="connsiteX14" fmla="*/ 1473473 w 4458789"/>
                    <a:gd name="connsiteY14" fmla="*/ 4779509 h 6470468"/>
                    <a:gd name="connsiteX15" fmla="*/ 1404122 w 4458789"/>
                    <a:gd name="connsiteY15" fmla="*/ 4619534 h 6470468"/>
                    <a:gd name="connsiteX16" fmla="*/ 1335859 w 4458789"/>
                    <a:gd name="connsiteY16" fmla="*/ 4551271 h 6470468"/>
                    <a:gd name="connsiteX17" fmla="*/ 1439047 w 4458789"/>
                    <a:gd name="connsiteY17" fmla="*/ 4506822 h 6470468"/>
                    <a:gd name="connsiteX18" fmla="*/ 1362847 w 4458789"/>
                    <a:gd name="connsiteY18" fmla="*/ 4400459 h 6470468"/>
                    <a:gd name="connsiteX19" fmla="*/ 1262834 w 4458789"/>
                    <a:gd name="connsiteY19" fmla="*/ 4309972 h 6470468"/>
                    <a:gd name="connsiteX20" fmla="*/ 1202509 w 4458789"/>
                    <a:gd name="connsiteY20" fmla="*/ 4102009 h 6470468"/>
                    <a:gd name="connsiteX21" fmla="*/ 1143772 w 4458789"/>
                    <a:gd name="connsiteY21" fmla="*/ 3930559 h 6470468"/>
                    <a:gd name="connsiteX22" fmla="*/ 1012644 w 4458789"/>
                    <a:gd name="connsiteY22" fmla="*/ 3831363 h 6470468"/>
                    <a:gd name="connsiteX23" fmla="*/ 946922 w 4458789"/>
                    <a:gd name="connsiteY23" fmla="*/ 3773397 h 6470468"/>
                    <a:gd name="connsiteX24" fmla="*/ 946922 w 4458789"/>
                    <a:gd name="connsiteY24" fmla="*/ 3717834 h 6470468"/>
                    <a:gd name="connsiteX25" fmla="*/ 980259 w 4458789"/>
                    <a:gd name="connsiteY25" fmla="*/ 3711484 h 6470468"/>
                    <a:gd name="connsiteX26" fmla="*/ 1038997 w 4458789"/>
                    <a:gd name="connsiteY26" fmla="*/ 3609884 h 6470468"/>
                    <a:gd name="connsiteX27" fmla="*/ 1077097 w 4458789"/>
                    <a:gd name="connsiteY27" fmla="*/ 3598772 h 6470468"/>
                    <a:gd name="connsiteX28" fmla="*/ 1139009 w 4458789"/>
                    <a:gd name="connsiteY28" fmla="*/ 3535272 h 6470468"/>
                    <a:gd name="connsiteX29" fmla="*/ 1196159 w 4458789"/>
                    <a:gd name="connsiteY29" fmla="*/ 3498759 h 6470468"/>
                    <a:gd name="connsiteX30" fmla="*/ 1237434 w 4458789"/>
                    <a:gd name="connsiteY30" fmla="*/ 3489234 h 6470468"/>
                    <a:gd name="connsiteX31" fmla="*/ 1267506 w 4458789"/>
                    <a:gd name="connsiteY31" fmla="*/ 3418432 h 6470468"/>
                    <a:gd name="connsiteX32" fmla="*/ 1326335 w 4458789"/>
                    <a:gd name="connsiteY32" fmla="*/ 3387634 h 6470468"/>
                    <a:gd name="connsiteX33" fmla="*/ 1385072 w 4458789"/>
                    <a:gd name="connsiteY33" fmla="*/ 3354297 h 6470468"/>
                    <a:gd name="connsiteX34" fmla="*/ 1491434 w 4458789"/>
                    <a:gd name="connsiteY34" fmla="*/ 3309847 h 6470468"/>
                    <a:gd name="connsiteX35" fmla="*/ 1567543 w 4458789"/>
                    <a:gd name="connsiteY35" fmla="*/ 3317965 h 6470468"/>
                    <a:gd name="connsiteX36" fmla="*/ 1610497 w 4458789"/>
                    <a:gd name="connsiteY36" fmla="*/ 3271747 h 6470468"/>
                    <a:gd name="connsiteX37" fmla="*/ 1631134 w 4458789"/>
                    <a:gd name="connsiteY37" fmla="*/ 3201897 h 6470468"/>
                    <a:gd name="connsiteX38" fmla="*/ 1564459 w 4458789"/>
                    <a:gd name="connsiteY38" fmla="*/ 3174909 h 6470468"/>
                    <a:gd name="connsiteX39" fmla="*/ 1543731 w 4458789"/>
                    <a:gd name="connsiteY39" fmla="*/ 3150960 h 6470468"/>
                    <a:gd name="connsiteX40" fmla="*/ 1427934 w 4458789"/>
                    <a:gd name="connsiteY40" fmla="*/ 3163797 h 6470468"/>
                    <a:gd name="connsiteX41" fmla="*/ 1364434 w 4458789"/>
                    <a:gd name="connsiteY41" fmla="*/ 3127284 h 6470468"/>
                    <a:gd name="connsiteX42" fmla="*/ 1350147 w 4458789"/>
                    <a:gd name="connsiteY42" fmla="*/ 3101884 h 6470468"/>
                    <a:gd name="connsiteX43" fmla="*/ 1289731 w 4458789"/>
                    <a:gd name="connsiteY43" fmla="*/ 3082154 h 6470468"/>
                    <a:gd name="connsiteX44" fmla="*/ 1189809 w 4458789"/>
                    <a:gd name="connsiteY44" fmla="*/ 3098709 h 6470468"/>
                    <a:gd name="connsiteX45" fmla="*/ 1164409 w 4458789"/>
                    <a:gd name="connsiteY45" fmla="*/ 3144747 h 6470468"/>
                    <a:gd name="connsiteX46" fmla="*/ 1108847 w 4458789"/>
                    <a:gd name="connsiteY46" fmla="*/ 3174909 h 6470468"/>
                    <a:gd name="connsiteX47" fmla="*/ 1075509 w 4458789"/>
                    <a:gd name="connsiteY47" fmla="*/ 3225709 h 6470468"/>
                    <a:gd name="connsiteX48" fmla="*/ 1007247 w 4458789"/>
                    <a:gd name="connsiteY48" fmla="*/ 3238409 h 6470468"/>
                    <a:gd name="connsiteX49" fmla="*/ 926782 w 4458789"/>
                    <a:gd name="connsiteY49" fmla="*/ 3181803 h 6470468"/>
                    <a:gd name="connsiteX50" fmla="*/ 942159 w 4458789"/>
                    <a:gd name="connsiteY50" fmla="*/ 3111409 h 6470468"/>
                    <a:gd name="connsiteX51" fmla="*/ 989784 w 4458789"/>
                    <a:gd name="connsiteY51" fmla="*/ 3078072 h 6470468"/>
                    <a:gd name="connsiteX52" fmla="*/ 941161 w 4458789"/>
                    <a:gd name="connsiteY52" fmla="*/ 2986994 h 6470468"/>
                    <a:gd name="connsiteX53" fmla="*/ 865959 w 4458789"/>
                    <a:gd name="connsiteY53" fmla="*/ 2989172 h 6470468"/>
                    <a:gd name="connsiteX54" fmla="*/ 743722 w 4458789"/>
                    <a:gd name="connsiteY54" fmla="*/ 2943134 h 6470468"/>
                    <a:gd name="connsiteX55" fmla="*/ 708797 w 4458789"/>
                    <a:gd name="connsiteY55" fmla="*/ 2852647 h 6470468"/>
                    <a:gd name="connsiteX56" fmla="*/ 750707 w 4458789"/>
                    <a:gd name="connsiteY56" fmla="*/ 2804160 h 6470468"/>
                    <a:gd name="connsiteX57" fmla="*/ 748484 w 4458789"/>
                    <a:gd name="connsiteY57" fmla="*/ 2738347 h 6470468"/>
                    <a:gd name="connsiteX58" fmla="*/ 788172 w 4458789"/>
                    <a:gd name="connsiteY58" fmla="*/ 2711359 h 6470468"/>
                    <a:gd name="connsiteX59" fmla="*/ 865959 w 4458789"/>
                    <a:gd name="connsiteY59" fmla="*/ 2771684 h 6470468"/>
                    <a:gd name="connsiteX60" fmla="*/ 892947 w 4458789"/>
                    <a:gd name="connsiteY60" fmla="*/ 2798672 h 6470468"/>
                    <a:gd name="connsiteX61" fmla="*/ 900884 w 4458789"/>
                    <a:gd name="connsiteY61" fmla="*/ 2743110 h 6470468"/>
                    <a:gd name="connsiteX62" fmla="*/ 937351 w 4458789"/>
                    <a:gd name="connsiteY62" fmla="*/ 2730546 h 6470468"/>
                    <a:gd name="connsiteX63" fmla="*/ 981847 w 4458789"/>
                    <a:gd name="connsiteY63" fmla="*/ 2730409 h 6470468"/>
                    <a:gd name="connsiteX64" fmla="*/ 1008834 w 4458789"/>
                    <a:gd name="connsiteY64" fmla="*/ 2698659 h 6470468"/>
                    <a:gd name="connsiteX65" fmla="*/ 1085034 w 4458789"/>
                    <a:gd name="connsiteY65" fmla="*/ 2592297 h 6470468"/>
                    <a:gd name="connsiteX66" fmla="*/ 1174841 w 4458789"/>
                    <a:gd name="connsiteY66" fmla="*/ 2532652 h 6470468"/>
                    <a:gd name="connsiteX67" fmla="*/ 1256484 w 4458789"/>
                    <a:gd name="connsiteY67" fmla="*/ 2501809 h 6470468"/>
                    <a:gd name="connsiteX68" fmla="*/ 1404122 w 4458789"/>
                    <a:gd name="connsiteY68" fmla="*/ 2358934 h 6470468"/>
                    <a:gd name="connsiteX69" fmla="*/ 1518512 w 4458789"/>
                    <a:gd name="connsiteY69" fmla="*/ 2368913 h 6470468"/>
                    <a:gd name="connsiteX70" fmla="*/ 1584598 w 4458789"/>
                    <a:gd name="connsiteY70" fmla="*/ 2464298 h 6470468"/>
                    <a:gd name="connsiteX71" fmla="*/ 1527947 w 4458789"/>
                    <a:gd name="connsiteY71" fmla="*/ 2535147 h 6470468"/>
                    <a:gd name="connsiteX72" fmla="*/ 1431109 w 4458789"/>
                    <a:gd name="connsiteY72" fmla="*/ 2627222 h 6470468"/>
                    <a:gd name="connsiteX73" fmla="*/ 1393372 w 4458789"/>
                    <a:gd name="connsiteY73" fmla="*/ 2647405 h 6470468"/>
                    <a:gd name="connsiteX74" fmla="*/ 1404983 w 4458789"/>
                    <a:gd name="connsiteY74" fmla="*/ 2708456 h 6470468"/>
                    <a:gd name="connsiteX75" fmla="*/ 1454922 w 4458789"/>
                    <a:gd name="connsiteY75" fmla="*/ 2736759 h 6470468"/>
                    <a:gd name="connsiteX76" fmla="*/ 1448572 w 4458789"/>
                    <a:gd name="connsiteY76" fmla="*/ 2774859 h 6470468"/>
                    <a:gd name="connsiteX77" fmla="*/ 1357675 w 4458789"/>
                    <a:gd name="connsiteY77" fmla="*/ 2829515 h 6470468"/>
                    <a:gd name="connsiteX78" fmla="*/ 1394597 w 4458789"/>
                    <a:gd name="connsiteY78" fmla="*/ 2863759 h 6470468"/>
                    <a:gd name="connsiteX79" fmla="*/ 1550172 w 4458789"/>
                    <a:gd name="connsiteY79" fmla="*/ 2790734 h 6470468"/>
                    <a:gd name="connsiteX80" fmla="*/ 1586684 w 4458789"/>
                    <a:gd name="connsiteY80" fmla="*/ 2733584 h 6470468"/>
                    <a:gd name="connsiteX81" fmla="*/ 1651772 w 4458789"/>
                    <a:gd name="connsiteY81" fmla="*/ 2703422 h 6470468"/>
                    <a:gd name="connsiteX82" fmla="*/ 1708922 w 4458789"/>
                    <a:gd name="connsiteY82" fmla="*/ 2666909 h 6470468"/>
                    <a:gd name="connsiteX83" fmla="*/ 1810522 w 4458789"/>
                    <a:gd name="connsiteY83" fmla="*/ 2636747 h 6470468"/>
                    <a:gd name="connsiteX84" fmla="*/ 1908947 w 4458789"/>
                    <a:gd name="connsiteY84" fmla="*/ 2627222 h 6470468"/>
                    <a:gd name="connsiteX85" fmla="*/ 1952218 w 4458789"/>
                    <a:gd name="connsiteY85" fmla="*/ 2602275 h 6470468"/>
                    <a:gd name="connsiteX86" fmla="*/ 2020072 w 4458789"/>
                    <a:gd name="connsiteY86" fmla="*/ 2662147 h 6470468"/>
                    <a:gd name="connsiteX87" fmla="*/ 2089922 w 4458789"/>
                    <a:gd name="connsiteY87" fmla="*/ 2678022 h 6470468"/>
                    <a:gd name="connsiteX88" fmla="*/ 2164579 w 4458789"/>
                    <a:gd name="connsiteY88" fmla="*/ 2690902 h 6470468"/>
                    <a:gd name="connsiteX89" fmla="*/ 2115322 w 4458789"/>
                    <a:gd name="connsiteY89" fmla="*/ 2820897 h 6470468"/>
                    <a:gd name="connsiteX90" fmla="*/ 2011680 w 4458789"/>
                    <a:gd name="connsiteY90" fmla="*/ 2934788 h 6470468"/>
                    <a:gd name="connsiteX91" fmla="*/ 2194560 w 4458789"/>
                    <a:gd name="connsiteY91" fmla="*/ 3082834 h 6470468"/>
                    <a:gd name="connsiteX92" fmla="*/ 2394858 w 4458789"/>
                    <a:gd name="connsiteY92" fmla="*/ 3117668 h 6470468"/>
                    <a:gd name="connsiteX93" fmla="*/ 2377440 w 4458789"/>
                    <a:gd name="connsiteY93" fmla="*/ 3335383 h 6470468"/>
                    <a:gd name="connsiteX94" fmla="*/ 2377440 w 4458789"/>
                    <a:gd name="connsiteY94" fmla="*/ 3335383 h 6470468"/>
                    <a:gd name="connsiteX95" fmla="*/ 2333898 w 4458789"/>
                    <a:gd name="connsiteY95" fmla="*/ 3640183 h 6470468"/>
                    <a:gd name="connsiteX96" fmla="*/ 2290355 w 4458789"/>
                    <a:gd name="connsiteY96" fmla="*/ 3875314 h 6470468"/>
                    <a:gd name="connsiteX97" fmla="*/ 2595155 w 4458789"/>
                    <a:gd name="connsiteY97" fmla="*/ 3857897 h 6470468"/>
                    <a:gd name="connsiteX98" fmla="*/ 2891246 w 4458789"/>
                    <a:gd name="connsiteY98" fmla="*/ 3744685 h 6470468"/>
                    <a:gd name="connsiteX99" fmla="*/ 2891155 w 4458789"/>
                    <a:gd name="connsiteY99" fmla="*/ 3215186 h 6470468"/>
                    <a:gd name="connsiteX100" fmla="*/ 2772547 w 4458789"/>
                    <a:gd name="connsiteY100" fmla="*/ 3039972 h 6470468"/>
                    <a:gd name="connsiteX101" fmla="*/ 2704284 w 4458789"/>
                    <a:gd name="connsiteY101" fmla="*/ 2897097 h 6470468"/>
                    <a:gd name="connsiteX102" fmla="*/ 2508069 w 4458789"/>
                    <a:gd name="connsiteY102" fmla="*/ 2717074 h 6470468"/>
                    <a:gd name="connsiteX103" fmla="*/ 2638698 w 4458789"/>
                    <a:gd name="connsiteY103" fmla="*/ 2577737 h 6470468"/>
                    <a:gd name="connsiteX104" fmla="*/ 2978332 w 4458789"/>
                    <a:gd name="connsiteY104" fmla="*/ 2333897 h 6470468"/>
                    <a:gd name="connsiteX105" fmla="*/ 2987040 w 4458789"/>
                    <a:gd name="connsiteY105" fmla="*/ 2159725 h 6470468"/>
                    <a:gd name="connsiteX106" fmla="*/ 3344092 w 4458789"/>
                    <a:gd name="connsiteY106" fmla="*/ 1672045 h 6470468"/>
                    <a:gd name="connsiteX107" fmla="*/ 3544389 w 4458789"/>
                    <a:gd name="connsiteY107" fmla="*/ 1863634 h 6470468"/>
                    <a:gd name="connsiteX108" fmla="*/ 3962400 w 4458789"/>
                    <a:gd name="connsiteY108" fmla="*/ 1419497 h 6470468"/>
                    <a:gd name="connsiteX109" fmla="*/ 4458789 w 4458789"/>
                    <a:gd name="connsiteY109" fmla="*/ 374468 h 6470468"/>
                    <a:gd name="connsiteX110" fmla="*/ 4415246 w 4458789"/>
                    <a:gd name="connsiteY110" fmla="*/ 0 h 6470468"/>
                    <a:gd name="connsiteX111" fmla="*/ 17418 w 4458789"/>
                    <a:gd name="connsiteY111" fmla="*/ 17417 h 6470468"/>
                    <a:gd name="connsiteX112" fmla="*/ 0 w 4458789"/>
                    <a:gd name="connsiteY112"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394597 w 4458789"/>
                    <a:gd name="connsiteY3" fmla="*/ 5175159 h 6470468"/>
                    <a:gd name="connsiteX4" fmla="*/ 1440634 w 4458789"/>
                    <a:gd name="connsiteY4" fmla="*/ 5149759 h 6470468"/>
                    <a:gd name="connsiteX5" fmla="*/ 1429522 w 4458789"/>
                    <a:gd name="connsiteY5" fmla="*/ 5017997 h 6470468"/>
                    <a:gd name="connsiteX6" fmla="*/ 1477147 w 4458789"/>
                    <a:gd name="connsiteY6" fmla="*/ 4971959 h 6470468"/>
                    <a:gd name="connsiteX7" fmla="*/ 1541418 w 4458789"/>
                    <a:gd name="connsiteY7" fmla="*/ 4955177 h 6470468"/>
                    <a:gd name="connsiteX8" fmla="*/ 1375547 w 4458789"/>
                    <a:gd name="connsiteY8" fmla="*/ 4913222 h 6470468"/>
                    <a:gd name="connsiteX9" fmla="*/ 1307284 w 4458789"/>
                    <a:gd name="connsiteY9" fmla="*/ 4854484 h 6470468"/>
                    <a:gd name="connsiteX10" fmla="*/ 1232672 w 4458789"/>
                    <a:gd name="connsiteY10" fmla="*/ 4883059 h 6470468"/>
                    <a:gd name="connsiteX11" fmla="*/ 1172801 w 4458789"/>
                    <a:gd name="connsiteY11" fmla="*/ 4820692 h 6470468"/>
                    <a:gd name="connsiteX12" fmla="*/ 1353322 w 4458789"/>
                    <a:gd name="connsiteY12" fmla="*/ 4757647 h 6470468"/>
                    <a:gd name="connsiteX13" fmla="*/ 1396184 w 4458789"/>
                    <a:gd name="connsiteY13" fmla="*/ 4762409 h 6470468"/>
                    <a:gd name="connsiteX14" fmla="*/ 1473473 w 4458789"/>
                    <a:gd name="connsiteY14" fmla="*/ 4779509 h 6470468"/>
                    <a:gd name="connsiteX15" fmla="*/ 1404122 w 4458789"/>
                    <a:gd name="connsiteY15" fmla="*/ 4619534 h 6470468"/>
                    <a:gd name="connsiteX16" fmla="*/ 1335859 w 4458789"/>
                    <a:gd name="connsiteY16" fmla="*/ 4551271 h 6470468"/>
                    <a:gd name="connsiteX17" fmla="*/ 1439047 w 4458789"/>
                    <a:gd name="connsiteY17" fmla="*/ 4506822 h 6470468"/>
                    <a:gd name="connsiteX18" fmla="*/ 1362847 w 4458789"/>
                    <a:gd name="connsiteY18" fmla="*/ 4400459 h 6470468"/>
                    <a:gd name="connsiteX19" fmla="*/ 1262834 w 4458789"/>
                    <a:gd name="connsiteY19" fmla="*/ 4309972 h 6470468"/>
                    <a:gd name="connsiteX20" fmla="*/ 1202509 w 4458789"/>
                    <a:gd name="connsiteY20" fmla="*/ 4102009 h 6470468"/>
                    <a:gd name="connsiteX21" fmla="*/ 1143772 w 4458789"/>
                    <a:gd name="connsiteY21" fmla="*/ 3930559 h 6470468"/>
                    <a:gd name="connsiteX22" fmla="*/ 1012644 w 4458789"/>
                    <a:gd name="connsiteY22" fmla="*/ 3831363 h 6470468"/>
                    <a:gd name="connsiteX23" fmla="*/ 946922 w 4458789"/>
                    <a:gd name="connsiteY23" fmla="*/ 3773397 h 6470468"/>
                    <a:gd name="connsiteX24" fmla="*/ 946922 w 4458789"/>
                    <a:gd name="connsiteY24" fmla="*/ 3717834 h 6470468"/>
                    <a:gd name="connsiteX25" fmla="*/ 980259 w 4458789"/>
                    <a:gd name="connsiteY25" fmla="*/ 3711484 h 6470468"/>
                    <a:gd name="connsiteX26" fmla="*/ 1038997 w 4458789"/>
                    <a:gd name="connsiteY26" fmla="*/ 3609884 h 6470468"/>
                    <a:gd name="connsiteX27" fmla="*/ 1077097 w 4458789"/>
                    <a:gd name="connsiteY27" fmla="*/ 3598772 h 6470468"/>
                    <a:gd name="connsiteX28" fmla="*/ 1139009 w 4458789"/>
                    <a:gd name="connsiteY28" fmla="*/ 3535272 h 6470468"/>
                    <a:gd name="connsiteX29" fmla="*/ 1196159 w 4458789"/>
                    <a:gd name="connsiteY29" fmla="*/ 3498759 h 6470468"/>
                    <a:gd name="connsiteX30" fmla="*/ 1237434 w 4458789"/>
                    <a:gd name="connsiteY30" fmla="*/ 3489234 h 6470468"/>
                    <a:gd name="connsiteX31" fmla="*/ 1267506 w 4458789"/>
                    <a:gd name="connsiteY31" fmla="*/ 3418432 h 6470468"/>
                    <a:gd name="connsiteX32" fmla="*/ 1326335 w 4458789"/>
                    <a:gd name="connsiteY32" fmla="*/ 3387634 h 6470468"/>
                    <a:gd name="connsiteX33" fmla="*/ 1385072 w 4458789"/>
                    <a:gd name="connsiteY33" fmla="*/ 3354297 h 6470468"/>
                    <a:gd name="connsiteX34" fmla="*/ 1491434 w 4458789"/>
                    <a:gd name="connsiteY34" fmla="*/ 3309847 h 6470468"/>
                    <a:gd name="connsiteX35" fmla="*/ 1567543 w 4458789"/>
                    <a:gd name="connsiteY35" fmla="*/ 3317965 h 6470468"/>
                    <a:gd name="connsiteX36" fmla="*/ 1610497 w 4458789"/>
                    <a:gd name="connsiteY36" fmla="*/ 3271747 h 6470468"/>
                    <a:gd name="connsiteX37" fmla="*/ 1631134 w 4458789"/>
                    <a:gd name="connsiteY37" fmla="*/ 3201897 h 6470468"/>
                    <a:gd name="connsiteX38" fmla="*/ 1564459 w 4458789"/>
                    <a:gd name="connsiteY38" fmla="*/ 3174909 h 6470468"/>
                    <a:gd name="connsiteX39" fmla="*/ 1543731 w 4458789"/>
                    <a:gd name="connsiteY39" fmla="*/ 3150960 h 6470468"/>
                    <a:gd name="connsiteX40" fmla="*/ 1427934 w 4458789"/>
                    <a:gd name="connsiteY40" fmla="*/ 3163797 h 6470468"/>
                    <a:gd name="connsiteX41" fmla="*/ 1364434 w 4458789"/>
                    <a:gd name="connsiteY41" fmla="*/ 3127284 h 6470468"/>
                    <a:gd name="connsiteX42" fmla="*/ 1350147 w 4458789"/>
                    <a:gd name="connsiteY42" fmla="*/ 3101884 h 6470468"/>
                    <a:gd name="connsiteX43" fmla="*/ 1289731 w 4458789"/>
                    <a:gd name="connsiteY43" fmla="*/ 3082154 h 6470468"/>
                    <a:gd name="connsiteX44" fmla="*/ 1189809 w 4458789"/>
                    <a:gd name="connsiteY44" fmla="*/ 3098709 h 6470468"/>
                    <a:gd name="connsiteX45" fmla="*/ 1164409 w 4458789"/>
                    <a:gd name="connsiteY45" fmla="*/ 3144747 h 6470468"/>
                    <a:gd name="connsiteX46" fmla="*/ 1108847 w 4458789"/>
                    <a:gd name="connsiteY46" fmla="*/ 3174909 h 6470468"/>
                    <a:gd name="connsiteX47" fmla="*/ 1075509 w 4458789"/>
                    <a:gd name="connsiteY47" fmla="*/ 3225709 h 6470468"/>
                    <a:gd name="connsiteX48" fmla="*/ 1007247 w 4458789"/>
                    <a:gd name="connsiteY48" fmla="*/ 3238409 h 6470468"/>
                    <a:gd name="connsiteX49" fmla="*/ 926782 w 4458789"/>
                    <a:gd name="connsiteY49" fmla="*/ 3181803 h 6470468"/>
                    <a:gd name="connsiteX50" fmla="*/ 942159 w 4458789"/>
                    <a:gd name="connsiteY50" fmla="*/ 3111409 h 6470468"/>
                    <a:gd name="connsiteX51" fmla="*/ 989784 w 4458789"/>
                    <a:gd name="connsiteY51" fmla="*/ 3078072 h 6470468"/>
                    <a:gd name="connsiteX52" fmla="*/ 941161 w 4458789"/>
                    <a:gd name="connsiteY52" fmla="*/ 2986994 h 6470468"/>
                    <a:gd name="connsiteX53" fmla="*/ 865959 w 4458789"/>
                    <a:gd name="connsiteY53" fmla="*/ 2989172 h 6470468"/>
                    <a:gd name="connsiteX54" fmla="*/ 743722 w 4458789"/>
                    <a:gd name="connsiteY54" fmla="*/ 2943134 h 6470468"/>
                    <a:gd name="connsiteX55" fmla="*/ 708797 w 4458789"/>
                    <a:gd name="connsiteY55" fmla="*/ 2852647 h 6470468"/>
                    <a:gd name="connsiteX56" fmla="*/ 750707 w 4458789"/>
                    <a:gd name="connsiteY56" fmla="*/ 2804160 h 6470468"/>
                    <a:gd name="connsiteX57" fmla="*/ 748484 w 4458789"/>
                    <a:gd name="connsiteY57" fmla="*/ 2738347 h 6470468"/>
                    <a:gd name="connsiteX58" fmla="*/ 788172 w 4458789"/>
                    <a:gd name="connsiteY58" fmla="*/ 2711359 h 6470468"/>
                    <a:gd name="connsiteX59" fmla="*/ 865959 w 4458789"/>
                    <a:gd name="connsiteY59" fmla="*/ 2771684 h 6470468"/>
                    <a:gd name="connsiteX60" fmla="*/ 892947 w 4458789"/>
                    <a:gd name="connsiteY60" fmla="*/ 2798672 h 6470468"/>
                    <a:gd name="connsiteX61" fmla="*/ 900884 w 4458789"/>
                    <a:gd name="connsiteY61" fmla="*/ 2743110 h 6470468"/>
                    <a:gd name="connsiteX62" fmla="*/ 937351 w 4458789"/>
                    <a:gd name="connsiteY62" fmla="*/ 2730546 h 6470468"/>
                    <a:gd name="connsiteX63" fmla="*/ 981847 w 4458789"/>
                    <a:gd name="connsiteY63" fmla="*/ 2730409 h 6470468"/>
                    <a:gd name="connsiteX64" fmla="*/ 1008834 w 4458789"/>
                    <a:gd name="connsiteY64" fmla="*/ 2698659 h 6470468"/>
                    <a:gd name="connsiteX65" fmla="*/ 1085034 w 4458789"/>
                    <a:gd name="connsiteY65" fmla="*/ 2592297 h 6470468"/>
                    <a:gd name="connsiteX66" fmla="*/ 1174841 w 4458789"/>
                    <a:gd name="connsiteY66" fmla="*/ 2532652 h 6470468"/>
                    <a:gd name="connsiteX67" fmla="*/ 1256484 w 4458789"/>
                    <a:gd name="connsiteY67" fmla="*/ 2501809 h 6470468"/>
                    <a:gd name="connsiteX68" fmla="*/ 1404122 w 4458789"/>
                    <a:gd name="connsiteY68" fmla="*/ 2358934 h 6470468"/>
                    <a:gd name="connsiteX69" fmla="*/ 1518512 w 4458789"/>
                    <a:gd name="connsiteY69" fmla="*/ 2368913 h 6470468"/>
                    <a:gd name="connsiteX70" fmla="*/ 1584598 w 4458789"/>
                    <a:gd name="connsiteY70" fmla="*/ 2464298 h 6470468"/>
                    <a:gd name="connsiteX71" fmla="*/ 1527947 w 4458789"/>
                    <a:gd name="connsiteY71" fmla="*/ 2535147 h 6470468"/>
                    <a:gd name="connsiteX72" fmla="*/ 1431109 w 4458789"/>
                    <a:gd name="connsiteY72" fmla="*/ 2627222 h 6470468"/>
                    <a:gd name="connsiteX73" fmla="*/ 1393372 w 4458789"/>
                    <a:gd name="connsiteY73" fmla="*/ 2647405 h 6470468"/>
                    <a:gd name="connsiteX74" fmla="*/ 1404983 w 4458789"/>
                    <a:gd name="connsiteY74" fmla="*/ 2708456 h 6470468"/>
                    <a:gd name="connsiteX75" fmla="*/ 1454922 w 4458789"/>
                    <a:gd name="connsiteY75" fmla="*/ 2736759 h 6470468"/>
                    <a:gd name="connsiteX76" fmla="*/ 1448572 w 4458789"/>
                    <a:gd name="connsiteY76" fmla="*/ 2774859 h 6470468"/>
                    <a:gd name="connsiteX77" fmla="*/ 1357675 w 4458789"/>
                    <a:gd name="connsiteY77" fmla="*/ 2829515 h 6470468"/>
                    <a:gd name="connsiteX78" fmla="*/ 1394597 w 4458789"/>
                    <a:gd name="connsiteY78" fmla="*/ 2863759 h 6470468"/>
                    <a:gd name="connsiteX79" fmla="*/ 1550172 w 4458789"/>
                    <a:gd name="connsiteY79" fmla="*/ 2790734 h 6470468"/>
                    <a:gd name="connsiteX80" fmla="*/ 1586684 w 4458789"/>
                    <a:gd name="connsiteY80" fmla="*/ 2733584 h 6470468"/>
                    <a:gd name="connsiteX81" fmla="*/ 1651772 w 4458789"/>
                    <a:gd name="connsiteY81" fmla="*/ 2703422 h 6470468"/>
                    <a:gd name="connsiteX82" fmla="*/ 1708922 w 4458789"/>
                    <a:gd name="connsiteY82" fmla="*/ 2666909 h 6470468"/>
                    <a:gd name="connsiteX83" fmla="*/ 1810522 w 4458789"/>
                    <a:gd name="connsiteY83" fmla="*/ 2636747 h 6470468"/>
                    <a:gd name="connsiteX84" fmla="*/ 1908947 w 4458789"/>
                    <a:gd name="connsiteY84" fmla="*/ 2627222 h 6470468"/>
                    <a:gd name="connsiteX85" fmla="*/ 1952218 w 4458789"/>
                    <a:gd name="connsiteY85" fmla="*/ 2602275 h 6470468"/>
                    <a:gd name="connsiteX86" fmla="*/ 2020072 w 4458789"/>
                    <a:gd name="connsiteY86" fmla="*/ 2662147 h 6470468"/>
                    <a:gd name="connsiteX87" fmla="*/ 2089922 w 4458789"/>
                    <a:gd name="connsiteY87" fmla="*/ 2678022 h 6470468"/>
                    <a:gd name="connsiteX88" fmla="*/ 2164579 w 4458789"/>
                    <a:gd name="connsiteY88" fmla="*/ 2690902 h 6470468"/>
                    <a:gd name="connsiteX89" fmla="*/ 2115322 w 4458789"/>
                    <a:gd name="connsiteY89" fmla="*/ 2820897 h 6470468"/>
                    <a:gd name="connsiteX90" fmla="*/ 2011680 w 4458789"/>
                    <a:gd name="connsiteY90" fmla="*/ 2934788 h 6470468"/>
                    <a:gd name="connsiteX91" fmla="*/ 2194560 w 4458789"/>
                    <a:gd name="connsiteY91" fmla="*/ 3082834 h 6470468"/>
                    <a:gd name="connsiteX92" fmla="*/ 2394858 w 4458789"/>
                    <a:gd name="connsiteY92" fmla="*/ 3117668 h 6470468"/>
                    <a:gd name="connsiteX93" fmla="*/ 2377440 w 4458789"/>
                    <a:gd name="connsiteY93" fmla="*/ 3335383 h 6470468"/>
                    <a:gd name="connsiteX94" fmla="*/ 2377440 w 4458789"/>
                    <a:gd name="connsiteY94" fmla="*/ 3335383 h 6470468"/>
                    <a:gd name="connsiteX95" fmla="*/ 2333898 w 4458789"/>
                    <a:gd name="connsiteY95" fmla="*/ 3640183 h 6470468"/>
                    <a:gd name="connsiteX96" fmla="*/ 2290355 w 4458789"/>
                    <a:gd name="connsiteY96" fmla="*/ 3875314 h 6470468"/>
                    <a:gd name="connsiteX97" fmla="*/ 2595155 w 4458789"/>
                    <a:gd name="connsiteY97" fmla="*/ 3857897 h 6470468"/>
                    <a:gd name="connsiteX98" fmla="*/ 2891246 w 4458789"/>
                    <a:gd name="connsiteY98" fmla="*/ 3744685 h 6470468"/>
                    <a:gd name="connsiteX99" fmla="*/ 2891155 w 4458789"/>
                    <a:gd name="connsiteY99" fmla="*/ 3215186 h 6470468"/>
                    <a:gd name="connsiteX100" fmla="*/ 2772547 w 4458789"/>
                    <a:gd name="connsiteY100" fmla="*/ 3039972 h 6470468"/>
                    <a:gd name="connsiteX101" fmla="*/ 2704284 w 4458789"/>
                    <a:gd name="connsiteY101" fmla="*/ 2897097 h 6470468"/>
                    <a:gd name="connsiteX102" fmla="*/ 2508069 w 4458789"/>
                    <a:gd name="connsiteY102" fmla="*/ 2717074 h 6470468"/>
                    <a:gd name="connsiteX103" fmla="*/ 2638698 w 4458789"/>
                    <a:gd name="connsiteY103" fmla="*/ 2577737 h 6470468"/>
                    <a:gd name="connsiteX104" fmla="*/ 2978332 w 4458789"/>
                    <a:gd name="connsiteY104" fmla="*/ 2333897 h 6470468"/>
                    <a:gd name="connsiteX105" fmla="*/ 2987040 w 4458789"/>
                    <a:gd name="connsiteY105" fmla="*/ 2159725 h 6470468"/>
                    <a:gd name="connsiteX106" fmla="*/ 3344092 w 4458789"/>
                    <a:gd name="connsiteY106" fmla="*/ 1672045 h 6470468"/>
                    <a:gd name="connsiteX107" fmla="*/ 3544389 w 4458789"/>
                    <a:gd name="connsiteY107" fmla="*/ 1863634 h 6470468"/>
                    <a:gd name="connsiteX108" fmla="*/ 3962400 w 4458789"/>
                    <a:gd name="connsiteY108" fmla="*/ 1419497 h 6470468"/>
                    <a:gd name="connsiteX109" fmla="*/ 4458789 w 4458789"/>
                    <a:gd name="connsiteY109" fmla="*/ 374468 h 6470468"/>
                    <a:gd name="connsiteX110" fmla="*/ 4415246 w 4458789"/>
                    <a:gd name="connsiteY110" fmla="*/ 0 h 6470468"/>
                    <a:gd name="connsiteX111" fmla="*/ 17418 w 4458789"/>
                    <a:gd name="connsiteY111" fmla="*/ 17417 h 6470468"/>
                    <a:gd name="connsiteX112" fmla="*/ 0 w 4458789"/>
                    <a:gd name="connsiteY112" fmla="*/ 6470468 h 6470468"/>
                    <a:gd name="connsiteX0" fmla="*/ 0 w 4458789"/>
                    <a:gd name="connsiteY0" fmla="*/ 6470468 h 6470468"/>
                    <a:gd name="connsiteX1" fmla="*/ 888275 w 4458789"/>
                    <a:gd name="connsiteY1" fmla="*/ 5921828 h 6470468"/>
                    <a:gd name="connsiteX2" fmla="*/ 1294584 w 4458789"/>
                    <a:gd name="connsiteY2" fmla="*/ 5383122 h 6470468"/>
                    <a:gd name="connsiteX3" fmla="*/ 1367246 w 4458789"/>
                    <a:gd name="connsiteY3" fmla="*/ 5277394 h 6470468"/>
                    <a:gd name="connsiteX4" fmla="*/ 1394597 w 4458789"/>
                    <a:gd name="connsiteY4" fmla="*/ 5175159 h 6470468"/>
                    <a:gd name="connsiteX5" fmla="*/ 1440634 w 4458789"/>
                    <a:gd name="connsiteY5" fmla="*/ 5149759 h 6470468"/>
                    <a:gd name="connsiteX6" fmla="*/ 1429522 w 4458789"/>
                    <a:gd name="connsiteY6" fmla="*/ 5017997 h 6470468"/>
                    <a:gd name="connsiteX7" fmla="*/ 1477147 w 4458789"/>
                    <a:gd name="connsiteY7" fmla="*/ 4971959 h 6470468"/>
                    <a:gd name="connsiteX8" fmla="*/ 1541418 w 4458789"/>
                    <a:gd name="connsiteY8" fmla="*/ 4955177 h 6470468"/>
                    <a:gd name="connsiteX9" fmla="*/ 1375547 w 4458789"/>
                    <a:gd name="connsiteY9" fmla="*/ 4913222 h 6470468"/>
                    <a:gd name="connsiteX10" fmla="*/ 1307284 w 4458789"/>
                    <a:gd name="connsiteY10" fmla="*/ 4854484 h 6470468"/>
                    <a:gd name="connsiteX11" fmla="*/ 1232672 w 4458789"/>
                    <a:gd name="connsiteY11" fmla="*/ 4883059 h 6470468"/>
                    <a:gd name="connsiteX12" fmla="*/ 1172801 w 4458789"/>
                    <a:gd name="connsiteY12" fmla="*/ 4820692 h 6470468"/>
                    <a:gd name="connsiteX13" fmla="*/ 1353322 w 4458789"/>
                    <a:gd name="connsiteY13" fmla="*/ 4757647 h 6470468"/>
                    <a:gd name="connsiteX14" fmla="*/ 1396184 w 4458789"/>
                    <a:gd name="connsiteY14" fmla="*/ 4762409 h 6470468"/>
                    <a:gd name="connsiteX15" fmla="*/ 1473473 w 4458789"/>
                    <a:gd name="connsiteY15" fmla="*/ 4779509 h 6470468"/>
                    <a:gd name="connsiteX16" fmla="*/ 1404122 w 4458789"/>
                    <a:gd name="connsiteY16" fmla="*/ 4619534 h 6470468"/>
                    <a:gd name="connsiteX17" fmla="*/ 1335859 w 4458789"/>
                    <a:gd name="connsiteY17" fmla="*/ 4551271 h 6470468"/>
                    <a:gd name="connsiteX18" fmla="*/ 1439047 w 4458789"/>
                    <a:gd name="connsiteY18" fmla="*/ 4506822 h 6470468"/>
                    <a:gd name="connsiteX19" fmla="*/ 1362847 w 4458789"/>
                    <a:gd name="connsiteY19" fmla="*/ 4400459 h 6470468"/>
                    <a:gd name="connsiteX20" fmla="*/ 1262834 w 4458789"/>
                    <a:gd name="connsiteY20" fmla="*/ 4309972 h 6470468"/>
                    <a:gd name="connsiteX21" fmla="*/ 1202509 w 4458789"/>
                    <a:gd name="connsiteY21" fmla="*/ 4102009 h 6470468"/>
                    <a:gd name="connsiteX22" fmla="*/ 1143772 w 4458789"/>
                    <a:gd name="connsiteY22" fmla="*/ 3930559 h 6470468"/>
                    <a:gd name="connsiteX23" fmla="*/ 1012644 w 4458789"/>
                    <a:gd name="connsiteY23" fmla="*/ 3831363 h 6470468"/>
                    <a:gd name="connsiteX24" fmla="*/ 946922 w 4458789"/>
                    <a:gd name="connsiteY24" fmla="*/ 3773397 h 6470468"/>
                    <a:gd name="connsiteX25" fmla="*/ 946922 w 4458789"/>
                    <a:gd name="connsiteY25" fmla="*/ 3717834 h 6470468"/>
                    <a:gd name="connsiteX26" fmla="*/ 980259 w 4458789"/>
                    <a:gd name="connsiteY26" fmla="*/ 3711484 h 6470468"/>
                    <a:gd name="connsiteX27" fmla="*/ 1038997 w 4458789"/>
                    <a:gd name="connsiteY27" fmla="*/ 3609884 h 6470468"/>
                    <a:gd name="connsiteX28" fmla="*/ 1077097 w 4458789"/>
                    <a:gd name="connsiteY28" fmla="*/ 3598772 h 6470468"/>
                    <a:gd name="connsiteX29" fmla="*/ 1139009 w 4458789"/>
                    <a:gd name="connsiteY29" fmla="*/ 3535272 h 6470468"/>
                    <a:gd name="connsiteX30" fmla="*/ 1196159 w 4458789"/>
                    <a:gd name="connsiteY30" fmla="*/ 3498759 h 6470468"/>
                    <a:gd name="connsiteX31" fmla="*/ 1237434 w 4458789"/>
                    <a:gd name="connsiteY31" fmla="*/ 3489234 h 6470468"/>
                    <a:gd name="connsiteX32" fmla="*/ 1267506 w 4458789"/>
                    <a:gd name="connsiteY32" fmla="*/ 3418432 h 6470468"/>
                    <a:gd name="connsiteX33" fmla="*/ 1326335 w 4458789"/>
                    <a:gd name="connsiteY33" fmla="*/ 3387634 h 6470468"/>
                    <a:gd name="connsiteX34" fmla="*/ 1385072 w 4458789"/>
                    <a:gd name="connsiteY34" fmla="*/ 3354297 h 6470468"/>
                    <a:gd name="connsiteX35" fmla="*/ 1491434 w 4458789"/>
                    <a:gd name="connsiteY35" fmla="*/ 3309847 h 6470468"/>
                    <a:gd name="connsiteX36" fmla="*/ 1567543 w 4458789"/>
                    <a:gd name="connsiteY36" fmla="*/ 3317965 h 6470468"/>
                    <a:gd name="connsiteX37" fmla="*/ 1610497 w 4458789"/>
                    <a:gd name="connsiteY37" fmla="*/ 3271747 h 6470468"/>
                    <a:gd name="connsiteX38" fmla="*/ 1631134 w 4458789"/>
                    <a:gd name="connsiteY38" fmla="*/ 3201897 h 6470468"/>
                    <a:gd name="connsiteX39" fmla="*/ 1564459 w 4458789"/>
                    <a:gd name="connsiteY39" fmla="*/ 3174909 h 6470468"/>
                    <a:gd name="connsiteX40" fmla="*/ 1543731 w 4458789"/>
                    <a:gd name="connsiteY40" fmla="*/ 3150960 h 6470468"/>
                    <a:gd name="connsiteX41" fmla="*/ 1427934 w 4458789"/>
                    <a:gd name="connsiteY41" fmla="*/ 3163797 h 6470468"/>
                    <a:gd name="connsiteX42" fmla="*/ 1364434 w 4458789"/>
                    <a:gd name="connsiteY42" fmla="*/ 3127284 h 6470468"/>
                    <a:gd name="connsiteX43" fmla="*/ 1350147 w 4458789"/>
                    <a:gd name="connsiteY43" fmla="*/ 3101884 h 6470468"/>
                    <a:gd name="connsiteX44" fmla="*/ 1289731 w 4458789"/>
                    <a:gd name="connsiteY44" fmla="*/ 3082154 h 6470468"/>
                    <a:gd name="connsiteX45" fmla="*/ 1189809 w 4458789"/>
                    <a:gd name="connsiteY45" fmla="*/ 3098709 h 6470468"/>
                    <a:gd name="connsiteX46" fmla="*/ 1164409 w 4458789"/>
                    <a:gd name="connsiteY46" fmla="*/ 3144747 h 6470468"/>
                    <a:gd name="connsiteX47" fmla="*/ 1108847 w 4458789"/>
                    <a:gd name="connsiteY47" fmla="*/ 3174909 h 6470468"/>
                    <a:gd name="connsiteX48" fmla="*/ 1075509 w 4458789"/>
                    <a:gd name="connsiteY48" fmla="*/ 3225709 h 6470468"/>
                    <a:gd name="connsiteX49" fmla="*/ 1007247 w 4458789"/>
                    <a:gd name="connsiteY49" fmla="*/ 3238409 h 6470468"/>
                    <a:gd name="connsiteX50" fmla="*/ 926782 w 4458789"/>
                    <a:gd name="connsiteY50" fmla="*/ 3181803 h 6470468"/>
                    <a:gd name="connsiteX51" fmla="*/ 942159 w 4458789"/>
                    <a:gd name="connsiteY51" fmla="*/ 3111409 h 6470468"/>
                    <a:gd name="connsiteX52" fmla="*/ 989784 w 4458789"/>
                    <a:gd name="connsiteY52" fmla="*/ 3078072 h 6470468"/>
                    <a:gd name="connsiteX53" fmla="*/ 941161 w 4458789"/>
                    <a:gd name="connsiteY53" fmla="*/ 2986994 h 6470468"/>
                    <a:gd name="connsiteX54" fmla="*/ 865959 w 4458789"/>
                    <a:gd name="connsiteY54" fmla="*/ 2989172 h 6470468"/>
                    <a:gd name="connsiteX55" fmla="*/ 743722 w 4458789"/>
                    <a:gd name="connsiteY55" fmla="*/ 2943134 h 6470468"/>
                    <a:gd name="connsiteX56" fmla="*/ 708797 w 4458789"/>
                    <a:gd name="connsiteY56" fmla="*/ 2852647 h 6470468"/>
                    <a:gd name="connsiteX57" fmla="*/ 750707 w 4458789"/>
                    <a:gd name="connsiteY57" fmla="*/ 2804160 h 6470468"/>
                    <a:gd name="connsiteX58" fmla="*/ 748484 w 4458789"/>
                    <a:gd name="connsiteY58" fmla="*/ 2738347 h 6470468"/>
                    <a:gd name="connsiteX59" fmla="*/ 788172 w 4458789"/>
                    <a:gd name="connsiteY59" fmla="*/ 2711359 h 6470468"/>
                    <a:gd name="connsiteX60" fmla="*/ 865959 w 4458789"/>
                    <a:gd name="connsiteY60" fmla="*/ 2771684 h 6470468"/>
                    <a:gd name="connsiteX61" fmla="*/ 892947 w 4458789"/>
                    <a:gd name="connsiteY61" fmla="*/ 2798672 h 6470468"/>
                    <a:gd name="connsiteX62" fmla="*/ 900884 w 4458789"/>
                    <a:gd name="connsiteY62" fmla="*/ 2743110 h 6470468"/>
                    <a:gd name="connsiteX63" fmla="*/ 937351 w 4458789"/>
                    <a:gd name="connsiteY63" fmla="*/ 2730546 h 6470468"/>
                    <a:gd name="connsiteX64" fmla="*/ 981847 w 4458789"/>
                    <a:gd name="connsiteY64" fmla="*/ 2730409 h 6470468"/>
                    <a:gd name="connsiteX65" fmla="*/ 1008834 w 4458789"/>
                    <a:gd name="connsiteY65" fmla="*/ 2698659 h 6470468"/>
                    <a:gd name="connsiteX66" fmla="*/ 1085034 w 4458789"/>
                    <a:gd name="connsiteY66" fmla="*/ 2592297 h 6470468"/>
                    <a:gd name="connsiteX67" fmla="*/ 1174841 w 4458789"/>
                    <a:gd name="connsiteY67" fmla="*/ 2532652 h 6470468"/>
                    <a:gd name="connsiteX68" fmla="*/ 1256484 w 4458789"/>
                    <a:gd name="connsiteY68" fmla="*/ 2501809 h 6470468"/>
                    <a:gd name="connsiteX69" fmla="*/ 1404122 w 4458789"/>
                    <a:gd name="connsiteY69" fmla="*/ 2358934 h 6470468"/>
                    <a:gd name="connsiteX70" fmla="*/ 1518512 w 4458789"/>
                    <a:gd name="connsiteY70" fmla="*/ 2368913 h 6470468"/>
                    <a:gd name="connsiteX71" fmla="*/ 1584598 w 4458789"/>
                    <a:gd name="connsiteY71" fmla="*/ 2464298 h 6470468"/>
                    <a:gd name="connsiteX72" fmla="*/ 1527947 w 4458789"/>
                    <a:gd name="connsiteY72" fmla="*/ 2535147 h 6470468"/>
                    <a:gd name="connsiteX73" fmla="*/ 1431109 w 4458789"/>
                    <a:gd name="connsiteY73" fmla="*/ 2627222 h 6470468"/>
                    <a:gd name="connsiteX74" fmla="*/ 1393372 w 4458789"/>
                    <a:gd name="connsiteY74" fmla="*/ 2647405 h 6470468"/>
                    <a:gd name="connsiteX75" fmla="*/ 1404983 w 4458789"/>
                    <a:gd name="connsiteY75" fmla="*/ 2708456 h 6470468"/>
                    <a:gd name="connsiteX76" fmla="*/ 1454922 w 4458789"/>
                    <a:gd name="connsiteY76" fmla="*/ 2736759 h 6470468"/>
                    <a:gd name="connsiteX77" fmla="*/ 1448572 w 4458789"/>
                    <a:gd name="connsiteY77" fmla="*/ 2774859 h 6470468"/>
                    <a:gd name="connsiteX78" fmla="*/ 1357675 w 4458789"/>
                    <a:gd name="connsiteY78" fmla="*/ 2829515 h 6470468"/>
                    <a:gd name="connsiteX79" fmla="*/ 1394597 w 4458789"/>
                    <a:gd name="connsiteY79" fmla="*/ 2863759 h 6470468"/>
                    <a:gd name="connsiteX80" fmla="*/ 1550172 w 4458789"/>
                    <a:gd name="connsiteY80" fmla="*/ 2790734 h 6470468"/>
                    <a:gd name="connsiteX81" fmla="*/ 1586684 w 4458789"/>
                    <a:gd name="connsiteY81" fmla="*/ 2733584 h 6470468"/>
                    <a:gd name="connsiteX82" fmla="*/ 1651772 w 4458789"/>
                    <a:gd name="connsiteY82" fmla="*/ 2703422 h 6470468"/>
                    <a:gd name="connsiteX83" fmla="*/ 1708922 w 4458789"/>
                    <a:gd name="connsiteY83" fmla="*/ 2666909 h 6470468"/>
                    <a:gd name="connsiteX84" fmla="*/ 1810522 w 4458789"/>
                    <a:gd name="connsiteY84" fmla="*/ 2636747 h 6470468"/>
                    <a:gd name="connsiteX85" fmla="*/ 1908947 w 4458789"/>
                    <a:gd name="connsiteY85" fmla="*/ 2627222 h 6470468"/>
                    <a:gd name="connsiteX86" fmla="*/ 1952218 w 4458789"/>
                    <a:gd name="connsiteY86" fmla="*/ 2602275 h 6470468"/>
                    <a:gd name="connsiteX87" fmla="*/ 2020072 w 4458789"/>
                    <a:gd name="connsiteY87" fmla="*/ 2662147 h 6470468"/>
                    <a:gd name="connsiteX88" fmla="*/ 2089922 w 4458789"/>
                    <a:gd name="connsiteY88" fmla="*/ 2678022 h 6470468"/>
                    <a:gd name="connsiteX89" fmla="*/ 2164579 w 4458789"/>
                    <a:gd name="connsiteY89" fmla="*/ 2690902 h 6470468"/>
                    <a:gd name="connsiteX90" fmla="*/ 2115322 w 4458789"/>
                    <a:gd name="connsiteY90" fmla="*/ 2820897 h 6470468"/>
                    <a:gd name="connsiteX91" fmla="*/ 2011680 w 4458789"/>
                    <a:gd name="connsiteY91" fmla="*/ 2934788 h 6470468"/>
                    <a:gd name="connsiteX92" fmla="*/ 2194560 w 4458789"/>
                    <a:gd name="connsiteY92" fmla="*/ 3082834 h 6470468"/>
                    <a:gd name="connsiteX93" fmla="*/ 2394858 w 4458789"/>
                    <a:gd name="connsiteY93" fmla="*/ 3117668 h 6470468"/>
                    <a:gd name="connsiteX94" fmla="*/ 2377440 w 4458789"/>
                    <a:gd name="connsiteY94" fmla="*/ 3335383 h 6470468"/>
                    <a:gd name="connsiteX95" fmla="*/ 2377440 w 4458789"/>
                    <a:gd name="connsiteY95" fmla="*/ 3335383 h 6470468"/>
                    <a:gd name="connsiteX96" fmla="*/ 2333898 w 4458789"/>
                    <a:gd name="connsiteY96" fmla="*/ 3640183 h 6470468"/>
                    <a:gd name="connsiteX97" fmla="*/ 2290355 w 4458789"/>
                    <a:gd name="connsiteY97" fmla="*/ 3875314 h 6470468"/>
                    <a:gd name="connsiteX98" fmla="*/ 2595155 w 4458789"/>
                    <a:gd name="connsiteY98" fmla="*/ 3857897 h 6470468"/>
                    <a:gd name="connsiteX99" fmla="*/ 2891246 w 4458789"/>
                    <a:gd name="connsiteY99" fmla="*/ 3744685 h 6470468"/>
                    <a:gd name="connsiteX100" fmla="*/ 2891155 w 4458789"/>
                    <a:gd name="connsiteY100" fmla="*/ 3215186 h 6470468"/>
                    <a:gd name="connsiteX101" fmla="*/ 2772547 w 4458789"/>
                    <a:gd name="connsiteY101" fmla="*/ 3039972 h 6470468"/>
                    <a:gd name="connsiteX102" fmla="*/ 2704284 w 4458789"/>
                    <a:gd name="connsiteY102" fmla="*/ 2897097 h 6470468"/>
                    <a:gd name="connsiteX103" fmla="*/ 2508069 w 4458789"/>
                    <a:gd name="connsiteY103" fmla="*/ 2717074 h 6470468"/>
                    <a:gd name="connsiteX104" fmla="*/ 2638698 w 4458789"/>
                    <a:gd name="connsiteY104" fmla="*/ 2577737 h 6470468"/>
                    <a:gd name="connsiteX105" fmla="*/ 2978332 w 4458789"/>
                    <a:gd name="connsiteY105" fmla="*/ 2333897 h 6470468"/>
                    <a:gd name="connsiteX106" fmla="*/ 2987040 w 4458789"/>
                    <a:gd name="connsiteY106" fmla="*/ 2159725 h 6470468"/>
                    <a:gd name="connsiteX107" fmla="*/ 3344092 w 4458789"/>
                    <a:gd name="connsiteY107" fmla="*/ 1672045 h 6470468"/>
                    <a:gd name="connsiteX108" fmla="*/ 3544389 w 4458789"/>
                    <a:gd name="connsiteY108" fmla="*/ 1863634 h 6470468"/>
                    <a:gd name="connsiteX109" fmla="*/ 3962400 w 4458789"/>
                    <a:gd name="connsiteY109" fmla="*/ 1419497 h 6470468"/>
                    <a:gd name="connsiteX110" fmla="*/ 4458789 w 4458789"/>
                    <a:gd name="connsiteY110" fmla="*/ 374468 h 6470468"/>
                    <a:gd name="connsiteX111" fmla="*/ 4415246 w 4458789"/>
                    <a:gd name="connsiteY111" fmla="*/ 0 h 6470468"/>
                    <a:gd name="connsiteX112" fmla="*/ 17418 w 4458789"/>
                    <a:gd name="connsiteY112" fmla="*/ 17417 h 6470468"/>
                    <a:gd name="connsiteX113" fmla="*/ 0 w 4458789"/>
                    <a:gd name="connsiteY113" fmla="*/ 6470468 h 6470468"/>
                    <a:gd name="connsiteX0" fmla="*/ 0 w 4458789"/>
                    <a:gd name="connsiteY0" fmla="*/ 6470468 h 6470468"/>
                    <a:gd name="connsiteX1" fmla="*/ 888275 w 4458789"/>
                    <a:gd name="connsiteY1" fmla="*/ 5921828 h 6470468"/>
                    <a:gd name="connsiteX2" fmla="*/ 1294584 w 4458789"/>
                    <a:gd name="connsiteY2" fmla="*/ 5383122 h 6470468"/>
                    <a:gd name="connsiteX3" fmla="*/ 1367609 w 4458789"/>
                    <a:gd name="connsiteY3" fmla="*/ 5324384 h 6470468"/>
                    <a:gd name="connsiteX4" fmla="*/ 1367246 w 4458789"/>
                    <a:gd name="connsiteY4" fmla="*/ 5277394 h 6470468"/>
                    <a:gd name="connsiteX5" fmla="*/ 1394597 w 4458789"/>
                    <a:gd name="connsiteY5" fmla="*/ 5175159 h 6470468"/>
                    <a:gd name="connsiteX6" fmla="*/ 1440634 w 4458789"/>
                    <a:gd name="connsiteY6" fmla="*/ 5149759 h 6470468"/>
                    <a:gd name="connsiteX7" fmla="*/ 1429522 w 4458789"/>
                    <a:gd name="connsiteY7" fmla="*/ 5017997 h 6470468"/>
                    <a:gd name="connsiteX8" fmla="*/ 1477147 w 4458789"/>
                    <a:gd name="connsiteY8" fmla="*/ 4971959 h 6470468"/>
                    <a:gd name="connsiteX9" fmla="*/ 1541418 w 4458789"/>
                    <a:gd name="connsiteY9" fmla="*/ 4955177 h 6470468"/>
                    <a:gd name="connsiteX10" fmla="*/ 1375547 w 4458789"/>
                    <a:gd name="connsiteY10" fmla="*/ 4913222 h 6470468"/>
                    <a:gd name="connsiteX11" fmla="*/ 1307284 w 4458789"/>
                    <a:gd name="connsiteY11" fmla="*/ 4854484 h 6470468"/>
                    <a:gd name="connsiteX12" fmla="*/ 1232672 w 4458789"/>
                    <a:gd name="connsiteY12" fmla="*/ 4883059 h 6470468"/>
                    <a:gd name="connsiteX13" fmla="*/ 1172801 w 4458789"/>
                    <a:gd name="connsiteY13" fmla="*/ 4820692 h 6470468"/>
                    <a:gd name="connsiteX14" fmla="*/ 1353322 w 4458789"/>
                    <a:gd name="connsiteY14" fmla="*/ 4757647 h 6470468"/>
                    <a:gd name="connsiteX15" fmla="*/ 1396184 w 4458789"/>
                    <a:gd name="connsiteY15" fmla="*/ 4762409 h 6470468"/>
                    <a:gd name="connsiteX16" fmla="*/ 1473473 w 4458789"/>
                    <a:gd name="connsiteY16" fmla="*/ 4779509 h 6470468"/>
                    <a:gd name="connsiteX17" fmla="*/ 1404122 w 4458789"/>
                    <a:gd name="connsiteY17" fmla="*/ 4619534 h 6470468"/>
                    <a:gd name="connsiteX18" fmla="*/ 1335859 w 4458789"/>
                    <a:gd name="connsiteY18" fmla="*/ 4551271 h 6470468"/>
                    <a:gd name="connsiteX19" fmla="*/ 1439047 w 4458789"/>
                    <a:gd name="connsiteY19" fmla="*/ 4506822 h 6470468"/>
                    <a:gd name="connsiteX20" fmla="*/ 1362847 w 4458789"/>
                    <a:gd name="connsiteY20" fmla="*/ 4400459 h 6470468"/>
                    <a:gd name="connsiteX21" fmla="*/ 1262834 w 4458789"/>
                    <a:gd name="connsiteY21" fmla="*/ 4309972 h 6470468"/>
                    <a:gd name="connsiteX22" fmla="*/ 1202509 w 4458789"/>
                    <a:gd name="connsiteY22" fmla="*/ 4102009 h 6470468"/>
                    <a:gd name="connsiteX23" fmla="*/ 1143772 w 4458789"/>
                    <a:gd name="connsiteY23" fmla="*/ 3930559 h 6470468"/>
                    <a:gd name="connsiteX24" fmla="*/ 1012644 w 4458789"/>
                    <a:gd name="connsiteY24" fmla="*/ 3831363 h 6470468"/>
                    <a:gd name="connsiteX25" fmla="*/ 946922 w 4458789"/>
                    <a:gd name="connsiteY25" fmla="*/ 3773397 h 6470468"/>
                    <a:gd name="connsiteX26" fmla="*/ 946922 w 4458789"/>
                    <a:gd name="connsiteY26" fmla="*/ 3717834 h 6470468"/>
                    <a:gd name="connsiteX27" fmla="*/ 980259 w 4458789"/>
                    <a:gd name="connsiteY27" fmla="*/ 3711484 h 6470468"/>
                    <a:gd name="connsiteX28" fmla="*/ 1038997 w 4458789"/>
                    <a:gd name="connsiteY28" fmla="*/ 3609884 h 6470468"/>
                    <a:gd name="connsiteX29" fmla="*/ 1077097 w 4458789"/>
                    <a:gd name="connsiteY29" fmla="*/ 3598772 h 6470468"/>
                    <a:gd name="connsiteX30" fmla="*/ 1139009 w 4458789"/>
                    <a:gd name="connsiteY30" fmla="*/ 3535272 h 6470468"/>
                    <a:gd name="connsiteX31" fmla="*/ 1196159 w 4458789"/>
                    <a:gd name="connsiteY31" fmla="*/ 3498759 h 6470468"/>
                    <a:gd name="connsiteX32" fmla="*/ 1237434 w 4458789"/>
                    <a:gd name="connsiteY32" fmla="*/ 3489234 h 6470468"/>
                    <a:gd name="connsiteX33" fmla="*/ 1267506 w 4458789"/>
                    <a:gd name="connsiteY33" fmla="*/ 3418432 h 6470468"/>
                    <a:gd name="connsiteX34" fmla="*/ 1326335 w 4458789"/>
                    <a:gd name="connsiteY34" fmla="*/ 3387634 h 6470468"/>
                    <a:gd name="connsiteX35" fmla="*/ 1385072 w 4458789"/>
                    <a:gd name="connsiteY35" fmla="*/ 3354297 h 6470468"/>
                    <a:gd name="connsiteX36" fmla="*/ 1491434 w 4458789"/>
                    <a:gd name="connsiteY36" fmla="*/ 3309847 h 6470468"/>
                    <a:gd name="connsiteX37" fmla="*/ 1567543 w 4458789"/>
                    <a:gd name="connsiteY37" fmla="*/ 3317965 h 6470468"/>
                    <a:gd name="connsiteX38" fmla="*/ 1610497 w 4458789"/>
                    <a:gd name="connsiteY38" fmla="*/ 3271747 h 6470468"/>
                    <a:gd name="connsiteX39" fmla="*/ 1631134 w 4458789"/>
                    <a:gd name="connsiteY39" fmla="*/ 3201897 h 6470468"/>
                    <a:gd name="connsiteX40" fmla="*/ 1564459 w 4458789"/>
                    <a:gd name="connsiteY40" fmla="*/ 3174909 h 6470468"/>
                    <a:gd name="connsiteX41" fmla="*/ 1543731 w 4458789"/>
                    <a:gd name="connsiteY41" fmla="*/ 3150960 h 6470468"/>
                    <a:gd name="connsiteX42" fmla="*/ 1427934 w 4458789"/>
                    <a:gd name="connsiteY42" fmla="*/ 3163797 h 6470468"/>
                    <a:gd name="connsiteX43" fmla="*/ 1364434 w 4458789"/>
                    <a:gd name="connsiteY43" fmla="*/ 3127284 h 6470468"/>
                    <a:gd name="connsiteX44" fmla="*/ 1350147 w 4458789"/>
                    <a:gd name="connsiteY44" fmla="*/ 3101884 h 6470468"/>
                    <a:gd name="connsiteX45" fmla="*/ 1289731 w 4458789"/>
                    <a:gd name="connsiteY45" fmla="*/ 3082154 h 6470468"/>
                    <a:gd name="connsiteX46" fmla="*/ 1189809 w 4458789"/>
                    <a:gd name="connsiteY46" fmla="*/ 3098709 h 6470468"/>
                    <a:gd name="connsiteX47" fmla="*/ 1164409 w 4458789"/>
                    <a:gd name="connsiteY47" fmla="*/ 3144747 h 6470468"/>
                    <a:gd name="connsiteX48" fmla="*/ 1108847 w 4458789"/>
                    <a:gd name="connsiteY48" fmla="*/ 3174909 h 6470468"/>
                    <a:gd name="connsiteX49" fmla="*/ 1075509 w 4458789"/>
                    <a:gd name="connsiteY49" fmla="*/ 3225709 h 6470468"/>
                    <a:gd name="connsiteX50" fmla="*/ 1007247 w 4458789"/>
                    <a:gd name="connsiteY50" fmla="*/ 3238409 h 6470468"/>
                    <a:gd name="connsiteX51" fmla="*/ 926782 w 4458789"/>
                    <a:gd name="connsiteY51" fmla="*/ 3181803 h 6470468"/>
                    <a:gd name="connsiteX52" fmla="*/ 942159 w 4458789"/>
                    <a:gd name="connsiteY52" fmla="*/ 3111409 h 6470468"/>
                    <a:gd name="connsiteX53" fmla="*/ 989784 w 4458789"/>
                    <a:gd name="connsiteY53" fmla="*/ 3078072 h 6470468"/>
                    <a:gd name="connsiteX54" fmla="*/ 941161 w 4458789"/>
                    <a:gd name="connsiteY54" fmla="*/ 2986994 h 6470468"/>
                    <a:gd name="connsiteX55" fmla="*/ 865959 w 4458789"/>
                    <a:gd name="connsiteY55" fmla="*/ 2989172 h 6470468"/>
                    <a:gd name="connsiteX56" fmla="*/ 743722 w 4458789"/>
                    <a:gd name="connsiteY56" fmla="*/ 2943134 h 6470468"/>
                    <a:gd name="connsiteX57" fmla="*/ 708797 w 4458789"/>
                    <a:gd name="connsiteY57" fmla="*/ 2852647 h 6470468"/>
                    <a:gd name="connsiteX58" fmla="*/ 750707 w 4458789"/>
                    <a:gd name="connsiteY58" fmla="*/ 2804160 h 6470468"/>
                    <a:gd name="connsiteX59" fmla="*/ 748484 w 4458789"/>
                    <a:gd name="connsiteY59" fmla="*/ 2738347 h 6470468"/>
                    <a:gd name="connsiteX60" fmla="*/ 788172 w 4458789"/>
                    <a:gd name="connsiteY60" fmla="*/ 2711359 h 6470468"/>
                    <a:gd name="connsiteX61" fmla="*/ 865959 w 4458789"/>
                    <a:gd name="connsiteY61" fmla="*/ 2771684 h 6470468"/>
                    <a:gd name="connsiteX62" fmla="*/ 892947 w 4458789"/>
                    <a:gd name="connsiteY62" fmla="*/ 2798672 h 6470468"/>
                    <a:gd name="connsiteX63" fmla="*/ 900884 w 4458789"/>
                    <a:gd name="connsiteY63" fmla="*/ 2743110 h 6470468"/>
                    <a:gd name="connsiteX64" fmla="*/ 937351 w 4458789"/>
                    <a:gd name="connsiteY64" fmla="*/ 2730546 h 6470468"/>
                    <a:gd name="connsiteX65" fmla="*/ 981847 w 4458789"/>
                    <a:gd name="connsiteY65" fmla="*/ 2730409 h 6470468"/>
                    <a:gd name="connsiteX66" fmla="*/ 1008834 w 4458789"/>
                    <a:gd name="connsiteY66" fmla="*/ 2698659 h 6470468"/>
                    <a:gd name="connsiteX67" fmla="*/ 1085034 w 4458789"/>
                    <a:gd name="connsiteY67" fmla="*/ 2592297 h 6470468"/>
                    <a:gd name="connsiteX68" fmla="*/ 1174841 w 4458789"/>
                    <a:gd name="connsiteY68" fmla="*/ 2532652 h 6470468"/>
                    <a:gd name="connsiteX69" fmla="*/ 1256484 w 4458789"/>
                    <a:gd name="connsiteY69" fmla="*/ 2501809 h 6470468"/>
                    <a:gd name="connsiteX70" fmla="*/ 1404122 w 4458789"/>
                    <a:gd name="connsiteY70" fmla="*/ 2358934 h 6470468"/>
                    <a:gd name="connsiteX71" fmla="*/ 1518512 w 4458789"/>
                    <a:gd name="connsiteY71" fmla="*/ 2368913 h 6470468"/>
                    <a:gd name="connsiteX72" fmla="*/ 1584598 w 4458789"/>
                    <a:gd name="connsiteY72" fmla="*/ 2464298 h 6470468"/>
                    <a:gd name="connsiteX73" fmla="*/ 1527947 w 4458789"/>
                    <a:gd name="connsiteY73" fmla="*/ 2535147 h 6470468"/>
                    <a:gd name="connsiteX74" fmla="*/ 1431109 w 4458789"/>
                    <a:gd name="connsiteY74" fmla="*/ 2627222 h 6470468"/>
                    <a:gd name="connsiteX75" fmla="*/ 1393372 w 4458789"/>
                    <a:gd name="connsiteY75" fmla="*/ 2647405 h 6470468"/>
                    <a:gd name="connsiteX76" fmla="*/ 1404983 w 4458789"/>
                    <a:gd name="connsiteY76" fmla="*/ 2708456 h 6470468"/>
                    <a:gd name="connsiteX77" fmla="*/ 1454922 w 4458789"/>
                    <a:gd name="connsiteY77" fmla="*/ 2736759 h 6470468"/>
                    <a:gd name="connsiteX78" fmla="*/ 1448572 w 4458789"/>
                    <a:gd name="connsiteY78" fmla="*/ 2774859 h 6470468"/>
                    <a:gd name="connsiteX79" fmla="*/ 1357675 w 4458789"/>
                    <a:gd name="connsiteY79" fmla="*/ 2829515 h 6470468"/>
                    <a:gd name="connsiteX80" fmla="*/ 1394597 w 4458789"/>
                    <a:gd name="connsiteY80" fmla="*/ 2863759 h 6470468"/>
                    <a:gd name="connsiteX81" fmla="*/ 1550172 w 4458789"/>
                    <a:gd name="connsiteY81" fmla="*/ 2790734 h 6470468"/>
                    <a:gd name="connsiteX82" fmla="*/ 1586684 w 4458789"/>
                    <a:gd name="connsiteY82" fmla="*/ 2733584 h 6470468"/>
                    <a:gd name="connsiteX83" fmla="*/ 1651772 w 4458789"/>
                    <a:gd name="connsiteY83" fmla="*/ 2703422 h 6470468"/>
                    <a:gd name="connsiteX84" fmla="*/ 1708922 w 4458789"/>
                    <a:gd name="connsiteY84" fmla="*/ 2666909 h 6470468"/>
                    <a:gd name="connsiteX85" fmla="*/ 1810522 w 4458789"/>
                    <a:gd name="connsiteY85" fmla="*/ 2636747 h 6470468"/>
                    <a:gd name="connsiteX86" fmla="*/ 1908947 w 4458789"/>
                    <a:gd name="connsiteY86" fmla="*/ 2627222 h 6470468"/>
                    <a:gd name="connsiteX87" fmla="*/ 1952218 w 4458789"/>
                    <a:gd name="connsiteY87" fmla="*/ 2602275 h 6470468"/>
                    <a:gd name="connsiteX88" fmla="*/ 2020072 w 4458789"/>
                    <a:gd name="connsiteY88" fmla="*/ 2662147 h 6470468"/>
                    <a:gd name="connsiteX89" fmla="*/ 2089922 w 4458789"/>
                    <a:gd name="connsiteY89" fmla="*/ 2678022 h 6470468"/>
                    <a:gd name="connsiteX90" fmla="*/ 2164579 w 4458789"/>
                    <a:gd name="connsiteY90" fmla="*/ 2690902 h 6470468"/>
                    <a:gd name="connsiteX91" fmla="*/ 2115322 w 4458789"/>
                    <a:gd name="connsiteY91" fmla="*/ 2820897 h 6470468"/>
                    <a:gd name="connsiteX92" fmla="*/ 2011680 w 4458789"/>
                    <a:gd name="connsiteY92" fmla="*/ 2934788 h 6470468"/>
                    <a:gd name="connsiteX93" fmla="*/ 2194560 w 4458789"/>
                    <a:gd name="connsiteY93" fmla="*/ 3082834 h 6470468"/>
                    <a:gd name="connsiteX94" fmla="*/ 2394858 w 4458789"/>
                    <a:gd name="connsiteY94" fmla="*/ 3117668 h 6470468"/>
                    <a:gd name="connsiteX95" fmla="*/ 2377440 w 4458789"/>
                    <a:gd name="connsiteY95" fmla="*/ 3335383 h 6470468"/>
                    <a:gd name="connsiteX96" fmla="*/ 2377440 w 4458789"/>
                    <a:gd name="connsiteY96" fmla="*/ 3335383 h 6470468"/>
                    <a:gd name="connsiteX97" fmla="*/ 2333898 w 4458789"/>
                    <a:gd name="connsiteY97" fmla="*/ 3640183 h 6470468"/>
                    <a:gd name="connsiteX98" fmla="*/ 2290355 w 4458789"/>
                    <a:gd name="connsiteY98" fmla="*/ 3875314 h 6470468"/>
                    <a:gd name="connsiteX99" fmla="*/ 2595155 w 4458789"/>
                    <a:gd name="connsiteY99" fmla="*/ 3857897 h 6470468"/>
                    <a:gd name="connsiteX100" fmla="*/ 2891246 w 4458789"/>
                    <a:gd name="connsiteY100" fmla="*/ 3744685 h 6470468"/>
                    <a:gd name="connsiteX101" fmla="*/ 2891155 w 4458789"/>
                    <a:gd name="connsiteY101" fmla="*/ 3215186 h 6470468"/>
                    <a:gd name="connsiteX102" fmla="*/ 2772547 w 4458789"/>
                    <a:gd name="connsiteY102" fmla="*/ 3039972 h 6470468"/>
                    <a:gd name="connsiteX103" fmla="*/ 2704284 w 4458789"/>
                    <a:gd name="connsiteY103" fmla="*/ 2897097 h 6470468"/>
                    <a:gd name="connsiteX104" fmla="*/ 2508069 w 4458789"/>
                    <a:gd name="connsiteY104" fmla="*/ 2717074 h 6470468"/>
                    <a:gd name="connsiteX105" fmla="*/ 2638698 w 4458789"/>
                    <a:gd name="connsiteY105" fmla="*/ 2577737 h 6470468"/>
                    <a:gd name="connsiteX106" fmla="*/ 2978332 w 4458789"/>
                    <a:gd name="connsiteY106" fmla="*/ 2333897 h 6470468"/>
                    <a:gd name="connsiteX107" fmla="*/ 2987040 w 4458789"/>
                    <a:gd name="connsiteY107" fmla="*/ 2159725 h 6470468"/>
                    <a:gd name="connsiteX108" fmla="*/ 3344092 w 4458789"/>
                    <a:gd name="connsiteY108" fmla="*/ 1672045 h 6470468"/>
                    <a:gd name="connsiteX109" fmla="*/ 3544389 w 4458789"/>
                    <a:gd name="connsiteY109" fmla="*/ 1863634 h 6470468"/>
                    <a:gd name="connsiteX110" fmla="*/ 3962400 w 4458789"/>
                    <a:gd name="connsiteY110" fmla="*/ 1419497 h 6470468"/>
                    <a:gd name="connsiteX111" fmla="*/ 4458789 w 4458789"/>
                    <a:gd name="connsiteY111" fmla="*/ 374468 h 6470468"/>
                    <a:gd name="connsiteX112" fmla="*/ 4415246 w 4458789"/>
                    <a:gd name="connsiteY112" fmla="*/ 0 h 6470468"/>
                    <a:gd name="connsiteX113" fmla="*/ 17418 w 4458789"/>
                    <a:gd name="connsiteY113" fmla="*/ 17417 h 6470468"/>
                    <a:gd name="connsiteX114" fmla="*/ 0 w 4458789"/>
                    <a:gd name="connsiteY114" fmla="*/ 6470468 h 6470468"/>
                    <a:gd name="connsiteX0" fmla="*/ 0 w 4458789"/>
                    <a:gd name="connsiteY0" fmla="*/ 6470468 h 6470468"/>
                    <a:gd name="connsiteX1" fmla="*/ 888275 w 4458789"/>
                    <a:gd name="connsiteY1" fmla="*/ 5921828 h 6470468"/>
                    <a:gd name="connsiteX2" fmla="*/ 1245372 w 4458789"/>
                    <a:gd name="connsiteY2" fmla="*/ 5360897 h 6470468"/>
                    <a:gd name="connsiteX3" fmla="*/ 1294584 w 4458789"/>
                    <a:gd name="connsiteY3" fmla="*/ 5383122 h 6470468"/>
                    <a:gd name="connsiteX4" fmla="*/ 1367609 w 4458789"/>
                    <a:gd name="connsiteY4" fmla="*/ 5324384 h 6470468"/>
                    <a:gd name="connsiteX5" fmla="*/ 1367246 w 4458789"/>
                    <a:gd name="connsiteY5" fmla="*/ 5277394 h 6470468"/>
                    <a:gd name="connsiteX6" fmla="*/ 1394597 w 4458789"/>
                    <a:gd name="connsiteY6" fmla="*/ 5175159 h 6470468"/>
                    <a:gd name="connsiteX7" fmla="*/ 1440634 w 4458789"/>
                    <a:gd name="connsiteY7" fmla="*/ 5149759 h 6470468"/>
                    <a:gd name="connsiteX8" fmla="*/ 1429522 w 4458789"/>
                    <a:gd name="connsiteY8" fmla="*/ 5017997 h 6470468"/>
                    <a:gd name="connsiteX9" fmla="*/ 1477147 w 4458789"/>
                    <a:gd name="connsiteY9" fmla="*/ 4971959 h 6470468"/>
                    <a:gd name="connsiteX10" fmla="*/ 1541418 w 4458789"/>
                    <a:gd name="connsiteY10" fmla="*/ 4955177 h 6470468"/>
                    <a:gd name="connsiteX11" fmla="*/ 1375547 w 4458789"/>
                    <a:gd name="connsiteY11" fmla="*/ 4913222 h 6470468"/>
                    <a:gd name="connsiteX12" fmla="*/ 1307284 w 4458789"/>
                    <a:gd name="connsiteY12" fmla="*/ 4854484 h 6470468"/>
                    <a:gd name="connsiteX13" fmla="*/ 1232672 w 4458789"/>
                    <a:gd name="connsiteY13" fmla="*/ 4883059 h 6470468"/>
                    <a:gd name="connsiteX14" fmla="*/ 1172801 w 4458789"/>
                    <a:gd name="connsiteY14" fmla="*/ 4820692 h 6470468"/>
                    <a:gd name="connsiteX15" fmla="*/ 1353322 w 4458789"/>
                    <a:gd name="connsiteY15" fmla="*/ 4757647 h 6470468"/>
                    <a:gd name="connsiteX16" fmla="*/ 1396184 w 4458789"/>
                    <a:gd name="connsiteY16" fmla="*/ 4762409 h 6470468"/>
                    <a:gd name="connsiteX17" fmla="*/ 1473473 w 4458789"/>
                    <a:gd name="connsiteY17" fmla="*/ 4779509 h 6470468"/>
                    <a:gd name="connsiteX18" fmla="*/ 1404122 w 4458789"/>
                    <a:gd name="connsiteY18" fmla="*/ 4619534 h 6470468"/>
                    <a:gd name="connsiteX19" fmla="*/ 1335859 w 4458789"/>
                    <a:gd name="connsiteY19" fmla="*/ 4551271 h 6470468"/>
                    <a:gd name="connsiteX20" fmla="*/ 1439047 w 4458789"/>
                    <a:gd name="connsiteY20" fmla="*/ 4506822 h 6470468"/>
                    <a:gd name="connsiteX21" fmla="*/ 1362847 w 4458789"/>
                    <a:gd name="connsiteY21" fmla="*/ 4400459 h 6470468"/>
                    <a:gd name="connsiteX22" fmla="*/ 1262834 w 4458789"/>
                    <a:gd name="connsiteY22" fmla="*/ 4309972 h 6470468"/>
                    <a:gd name="connsiteX23" fmla="*/ 1202509 w 4458789"/>
                    <a:gd name="connsiteY23" fmla="*/ 4102009 h 6470468"/>
                    <a:gd name="connsiteX24" fmla="*/ 1143772 w 4458789"/>
                    <a:gd name="connsiteY24" fmla="*/ 3930559 h 6470468"/>
                    <a:gd name="connsiteX25" fmla="*/ 1012644 w 4458789"/>
                    <a:gd name="connsiteY25" fmla="*/ 3831363 h 6470468"/>
                    <a:gd name="connsiteX26" fmla="*/ 946922 w 4458789"/>
                    <a:gd name="connsiteY26" fmla="*/ 3773397 h 6470468"/>
                    <a:gd name="connsiteX27" fmla="*/ 946922 w 4458789"/>
                    <a:gd name="connsiteY27" fmla="*/ 3717834 h 6470468"/>
                    <a:gd name="connsiteX28" fmla="*/ 980259 w 4458789"/>
                    <a:gd name="connsiteY28" fmla="*/ 3711484 h 6470468"/>
                    <a:gd name="connsiteX29" fmla="*/ 1038997 w 4458789"/>
                    <a:gd name="connsiteY29" fmla="*/ 3609884 h 6470468"/>
                    <a:gd name="connsiteX30" fmla="*/ 1077097 w 4458789"/>
                    <a:gd name="connsiteY30" fmla="*/ 3598772 h 6470468"/>
                    <a:gd name="connsiteX31" fmla="*/ 1139009 w 4458789"/>
                    <a:gd name="connsiteY31" fmla="*/ 3535272 h 6470468"/>
                    <a:gd name="connsiteX32" fmla="*/ 1196159 w 4458789"/>
                    <a:gd name="connsiteY32" fmla="*/ 3498759 h 6470468"/>
                    <a:gd name="connsiteX33" fmla="*/ 1237434 w 4458789"/>
                    <a:gd name="connsiteY33" fmla="*/ 3489234 h 6470468"/>
                    <a:gd name="connsiteX34" fmla="*/ 1267506 w 4458789"/>
                    <a:gd name="connsiteY34" fmla="*/ 3418432 h 6470468"/>
                    <a:gd name="connsiteX35" fmla="*/ 1326335 w 4458789"/>
                    <a:gd name="connsiteY35" fmla="*/ 3387634 h 6470468"/>
                    <a:gd name="connsiteX36" fmla="*/ 1385072 w 4458789"/>
                    <a:gd name="connsiteY36" fmla="*/ 3354297 h 6470468"/>
                    <a:gd name="connsiteX37" fmla="*/ 1491434 w 4458789"/>
                    <a:gd name="connsiteY37" fmla="*/ 3309847 h 6470468"/>
                    <a:gd name="connsiteX38" fmla="*/ 1567543 w 4458789"/>
                    <a:gd name="connsiteY38" fmla="*/ 3317965 h 6470468"/>
                    <a:gd name="connsiteX39" fmla="*/ 1610497 w 4458789"/>
                    <a:gd name="connsiteY39" fmla="*/ 3271747 h 6470468"/>
                    <a:gd name="connsiteX40" fmla="*/ 1631134 w 4458789"/>
                    <a:gd name="connsiteY40" fmla="*/ 3201897 h 6470468"/>
                    <a:gd name="connsiteX41" fmla="*/ 1564459 w 4458789"/>
                    <a:gd name="connsiteY41" fmla="*/ 3174909 h 6470468"/>
                    <a:gd name="connsiteX42" fmla="*/ 1543731 w 4458789"/>
                    <a:gd name="connsiteY42" fmla="*/ 3150960 h 6470468"/>
                    <a:gd name="connsiteX43" fmla="*/ 1427934 w 4458789"/>
                    <a:gd name="connsiteY43" fmla="*/ 3163797 h 6470468"/>
                    <a:gd name="connsiteX44" fmla="*/ 1364434 w 4458789"/>
                    <a:gd name="connsiteY44" fmla="*/ 3127284 h 6470468"/>
                    <a:gd name="connsiteX45" fmla="*/ 1350147 w 4458789"/>
                    <a:gd name="connsiteY45" fmla="*/ 3101884 h 6470468"/>
                    <a:gd name="connsiteX46" fmla="*/ 1289731 w 4458789"/>
                    <a:gd name="connsiteY46" fmla="*/ 3082154 h 6470468"/>
                    <a:gd name="connsiteX47" fmla="*/ 1189809 w 4458789"/>
                    <a:gd name="connsiteY47" fmla="*/ 3098709 h 6470468"/>
                    <a:gd name="connsiteX48" fmla="*/ 1164409 w 4458789"/>
                    <a:gd name="connsiteY48" fmla="*/ 3144747 h 6470468"/>
                    <a:gd name="connsiteX49" fmla="*/ 1108847 w 4458789"/>
                    <a:gd name="connsiteY49" fmla="*/ 3174909 h 6470468"/>
                    <a:gd name="connsiteX50" fmla="*/ 1075509 w 4458789"/>
                    <a:gd name="connsiteY50" fmla="*/ 3225709 h 6470468"/>
                    <a:gd name="connsiteX51" fmla="*/ 1007247 w 4458789"/>
                    <a:gd name="connsiteY51" fmla="*/ 3238409 h 6470468"/>
                    <a:gd name="connsiteX52" fmla="*/ 926782 w 4458789"/>
                    <a:gd name="connsiteY52" fmla="*/ 3181803 h 6470468"/>
                    <a:gd name="connsiteX53" fmla="*/ 942159 w 4458789"/>
                    <a:gd name="connsiteY53" fmla="*/ 3111409 h 6470468"/>
                    <a:gd name="connsiteX54" fmla="*/ 989784 w 4458789"/>
                    <a:gd name="connsiteY54" fmla="*/ 3078072 h 6470468"/>
                    <a:gd name="connsiteX55" fmla="*/ 941161 w 4458789"/>
                    <a:gd name="connsiteY55" fmla="*/ 2986994 h 6470468"/>
                    <a:gd name="connsiteX56" fmla="*/ 865959 w 4458789"/>
                    <a:gd name="connsiteY56" fmla="*/ 2989172 h 6470468"/>
                    <a:gd name="connsiteX57" fmla="*/ 743722 w 4458789"/>
                    <a:gd name="connsiteY57" fmla="*/ 2943134 h 6470468"/>
                    <a:gd name="connsiteX58" fmla="*/ 708797 w 4458789"/>
                    <a:gd name="connsiteY58" fmla="*/ 2852647 h 6470468"/>
                    <a:gd name="connsiteX59" fmla="*/ 750707 w 4458789"/>
                    <a:gd name="connsiteY59" fmla="*/ 2804160 h 6470468"/>
                    <a:gd name="connsiteX60" fmla="*/ 748484 w 4458789"/>
                    <a:gd name="connsiteY60" fmla="*/ 2738347 h 6470468"/>
                    <a:gd name="connsiteX61" fmla="*/ 788172 w 4458789"/>
                    <a:gd name="connsiteY61" fmla="*/ 2711359 h 6470468"/>
                    <a:gd name="connsiteX62" fmla="*/ 865959 w 4458789"/>
                    <a:gd name="connsiteY62" fmla="*/ 2771684 h 6470468"/>
                    <a:gd name="connsiteX63" fmla="*/ 892947 w 4458789"/>
                    <a:gd name="connsiteY63" fmla="*/ 2798672 h 6470468"/>
                    <a:gd name="connsiteX64" fmla="*/ 900884 w 4458789"/>
                    <a:gd name="connsiteY64" fmla="*/ 2743110 h 6470468"/>
                    <a:gd name="connsiteX65" fmla="*/ 937351 w 4458789"/>
                    <a:gd name="connsiteY65" fmla="*/ 2730546 h 6470468"/>
                    <a:gd name="connsiteX66" fmla="*/ 981847 w 4458789"/>
                    <a:gd name="connsiteY66" fmla="*/ 2730409 h 6470468"/>
                    <a:gd name="connsiteX67" fmla="*/ 1008834 w 4458789"/>
                    <a:gd name="connsiteY67" fmla="*/ 2698659 h 6470468"/>
                    <a:gd name="connsiteX68" fmla="*/ 1085034 w 4458789"/>
                    <a:gd name="connsiteY68" fmla="*/ 2592297 h 6470468"/>
                    <a:gd name="connsiteX69" fmla="*/ 1174841 w 4458789"/>
                    <a:gd name="connsiteY69" fmla="*/ 2532652 h 6470468"/>
                    <a:gd name="connsiteX70" fmla="*/ 1256484 w 4458789"/>
                    <a:gd name="connsiteY70" fmla="*/ 2501809 h 6470468"/>
                    <a:gd name="connsiteX71" fmla="*/ 1404122 w 4458789"/>
                    <a:gd name="connsiteY71" fmla="*/ 2358934 h 6470468"/>
                    <a:gd name="connsiteX72" fmla="*/ 1518512 w 4458789"/>
                    <a:gd name="connsiteY72" fmla="*/ 2368913 h 6470468"/>
                    <a:gd name="connsiteX73" fmla="*/ 1584598 w 4458789"/>
                    <a:gd name="connsiteY73" fmla="*/ 2464298 h 6470468"/>
                    <a:gd name="connsiteX74" fmla="*/ 1527947 w 4458789"/>
                    <a:gd name="connsiteY74" fmla="*/ 2535147 h 6470468"/>
                    <a:gd name="connsiteX75" fmla="*/ 1431109 w 4458789"/>
                    <a:gd name="connsiteY75" fmla="*/ 2627222 h 6470468"/>
                    <a:gd name="connsiteX76" fmla="*/ 1393372 w 4458789"/>
                    <a:gd name="connsiteY76" fmla="*/ 2647405 h 6470468"/>
                    <a:gd name="connsiteX77" fmla="*/ 1404983 w 4458789"/>
                    <a:gd name="connsiteY77" fmla="*/ 2708456 h 6470468"/>
                    <a:gd name="connsiteX78" fmla="*/ 1454922 w 4458789"/>
                    <a:gd name="connsiteY78" fmla="*/ 2736759 h 6470468"/>
                    <a:gd name="connsiteX79" fmla="*/ 1448572 w 4458789"/>
                    <a:gd name="connsiteY79" fmla="*/ 2774859 h 6470468"/>
                    <a:gd name="connsiteX80" fmla="*/ 1357675 w 4458789"/>
                    <a:gd name="connsiteY80" fmla="*/ 2829515 h 6470468"/>
                    <a:gd name="connsiteX81" fmla="*/ 1394597 w 4458789"/>
                    <a:gd name="connsiteY81" fmla="*/ 2863759 h 6470468"/>
                    <a:gd name="connsiteX82" fmla="*/ 1550172 w 4458789"/>
                    <a:gd name="connsiteY82" fmla="*/ 2790734 h 6470468"/>
                    <a:gd name="connsiteX83" fmla="*/ 1586684 w 4458789"/>
                    <a:gd name="connsiteY83" fmla="*/ 2733584 h 6470468"/>
                    <a:gd name="connsiteX84" fmla="*/ 1651772 w 4458789"/>
                    <a:gd name="connsiteY84" fmla="*/ 2703422 h 6470468"/>
                    <a:gd name="connsiteX85" fmla="*/ 1708922 w 4458789"/>
                    <a:gd name="connsiteY85" fmla="*/ 2666909 h 6470468"/>
                    <a:gd name="connsiteX86" fmla="*/ 1810522 w 4458789"/>
                    <a:gd name="connsiteY86" fmla="*/ 2636747 h 6470468"/>
                    <a:gd name="connsiteX87" fmla="*/ 1908947 w 4458789"/>
                    <a:gd name="connsiteY87" fmla="*/ 2627222 h 6470468"/>
                    <a:gd name="connsiteX88" fmla="*/ 1952218 w 4458789"/>
                    <a:gd name="connsiteY88" fmla="*/ 2602275 h 6470468"/>
                    <a:gd name="connsiteX89" fmla="*/ 2020072 w 4458789"/>
                    <a:gd name="connsiteY89" fmla="*/ 2662147 h 6470468"/>
                    <a:gd name="connsiteX90" fmla="*/ 2089922 w 4458789"/>
                    <a:gd name="connsiteY90" fmla="*/ 2678022 h 6470468"/>
                    <a:gd name="connsiteX91" fmla="*/ 2164579 w 4458789"/>
                    <a:gd name="connsiteY91" fmla="*/ 2690902 h 6470468"/>
                    <a:gd name="connsiteX92" fmla="*/ 2115322 w 4458789"/>
                    <a:gd name="connsiteY92" fmla="*/ 2820897 h 6470468"/>
                    <a:gd name="connsiteX93" fmla="*/ 2011680 w 4458789"/>
                    <a:gd name="connsiteY93" fmla="*/ 2934788 h 6470468"/>
                    <a:gd name="connsiteX94" fmla="*/ 2194560 w 4458789"/>
                    <a:gd name="connsiteY94" fmla="*/ 3082834 h 6470468"/>
                    <a:gd name="connsiteX95" fmla="*/ 2394858 w 4458789"/>
                    <a:gd name="connsiteY95" fmla="*/ 3117668 h 6470468"/>
                    <a:gd name="connsiteX96" fmla="*/ 2377440 w 4458789"/>
                    <a:gd name="connsiteY96" fmla="*/ 3335383 h 6470468"/>
                    <a:gd name="connsiteX97" fmla="*/ 2377440 w 4458789"/>
                    <a:gd name="connsiteY97" fmla="*/ 3335383 h 6470468"/>
                    <a:gd name="connsiteX98" fmla="*/ 2333898 w 4458789"/>
                    <a:gd name="connsiteY98" fmla="*/ 3640183 h 6470468"/>
                    <a:gd name="connsiteX99" fmla="*/ 2290355 w 4458789"/>
                    <a:gd name="connsiteY99" fmla="*/ 3875314 h 6470468"/>
                    <a:gd name="connsiteX100" fmla="*/ 2595155 w 4458789"/>
                    <a:gd name="connsiteY100" fmla="*/ 3857897 h 6470468"/>
                    <a:gd name="connsiteX101" fmla="*/ 2891246 w 4458789"/>
                    <a:gd name="connsiteY101" fmla="*/ 3744685 h 6470468"/>
                    <a:gd name="connsiteX102" fmla="*/ 2891155 w 4458789"/>
                    <a:gd name="connsiteY102" fmla="*/ 3215186 h 6470468"/>
                    <a:gd name="connsiteX103" fmla="*/ 2772547 w 4458789"/>
                    <a:gd name="connsiteY103" fmla="*/ 3039972 h 6470468"/>
                    <a:gd name="connsiteX104" fmla="*/ 2704284 w 4458789"/>
                    <a:gd name="connsiteY104" fmla="*/ 2897097 h 6470468"/>
                    <a:gd name="connsiteX105" fmla="*/ 2508069 w 4458789"/>
                    <a:gd name="connsiteY105" fmla="*/ 2717074 h 6470468"/>
                    <a:gd name="connsiteX106" fmla="*/ 2638698 w 4458789"/>
                    <a:gd name="connsiteY106" fmla="*/ 2577737 h 6470468"/>
                    <a:gd name="connsiteX107" fmla="*/ 2978332 w 4458789"/>
                    <a:gd name="connsiteY107" fmla="*/ 2333897 h 6470468"/>
                    <a:gd name="connsiteX108" fmla="*/ 2987040 w 4458789"/>
                    <a:gd name="connsiteY108" fmla="*/ 2159725 h 6470468"/>
                    <a:gd name="connsiteX109" fmla="*/ 3344092 w 4458789"/>
                    <a:gd name="connsiteY109" fmla="*/ 1672045 h 6470468"/>
                    <a:gd name="connsiteX110" fmla="*/ 3544389 w 4458789"/>
                    <a:gd name="connsiteY110" fmla="*/ 1863634 h 6470468"/>
                    <a:gd name="connsiteX111" fmla="*/ 3962400 w 4458789"/>
                    <a:gd name="connsiteY111" fmla="*/ 1419497 h 6470468"/>
                    <a:gd name="connsiteX112" fmla="*/ 4458789 w 4458789"/>
                    <a:gd name="connsiteY112" fmla="*/ 374468 h 6470468"/>
                    <a:gd name="connsiteX113" fmla="*/ 4415246 w 4458789"/>
                    <a:gd name="connsiteY113" fmla="*/ 0 h 6470468"/>
                    <a:gd name="connsiteX114" fmla="*/ 17418 w 4458789"/>
                    <a:gd name="connsiteY114" fmla="*/ 17417 h 6470468"/>
                    <a:gd name="connsiteX115" fmla="*/ 0 w 4458789"/>
                    <a:gd name="connsiteY115" fmla="*/ 6470468 h 6470468"/>
                    <a:gd name="connsiteX0" fmla="*/ 0 w 4458789"/>
                    <a:gd name="connsiteY0" fmla="*/ 6470468 h 6470468"/>
                    <a:gd name="connsiteX1" fmla="*/ 888275 w 4458789"/>
                    <a:gd name="connsiteY1" fmla="*/ 5921828 h 6470468"/>
                    <a:gd name="connsiteX2" fmla="*/ 1245372 w 4458789"/>
                    <a:gd name="connsiteY2" fmla="*/ 5360897 h 6470468"/>
                    <a:gd name="connsiteX3" fmla="*/ 1294584 w 4458789"/>
                    <a:gd name="connsiteY3" fmla="*/ 5383122 h 6470468"/>
                    <a:gd name="connsiteX4" fmla="*/ 1367609 w 4458789"/>
                    <a:gd name="connsiteY4" fmla="*/ 5324384 h 6470468"/>
                    <a:gd name="connsiteX5" fmla="*/ 1367246 w 4458789"/>
                    <a:gd name="connsiteY5" fmla="*/ 5277394 h 6470468"/>
                    <a:gd name="connsiteX6" fmla="*/ 1394597 w 4458789"/>
                    <a:gd name="connsiteY6" fmla="*/ 5175159 h 6470468"/>
                    <a:gd name="connsiteX7" fmla="*/ 1440634 w 4458789"/>
                    <a:gd name="connsiteY7" fmla="*/ 5149759 h 6470468"/>
                    <a:gd name="connsiteX8" fmla="*/ 1429522 w 4458789"/>
                    <a:gd name="connsiteY8" fmla="*/ 5017997 h 6470468"/>
                    <a:gd name="connsiteX9" fmla="*/ 1477147 w 4458789"/>
                    <a:gd name="connsiteY9" fmla="*/ 4971959 h 6470468"/>
                    <a:gd name="connsiteX10" fmla="*/ 1541418 w 4458789"/>
                    <a:gd name="connsiteY10" fmla="*/ 4955177 h 6470468"/>
                    <a:gd name="connsiteX11" fmla="*/ 1375547 w 4458789"/>
                    <a:gd name="connsiteY11" fmla="*/ 4913222 h 6470468"/>
                    <a:gd name="connsiteX12" fmla="*/ 1307284 w 4458789"/>
                    <a:gd name="connsiteY12" fmla="*/ 4854484 h 6470468"/>
                    <a:gd name="connsiteX13" fmla="*/ 1232672 w 4458789"/>
                    <a:gd name="connsiteY13" fmla="*/ 4883059 h 6470468"/>
                    <a:gd name="connsiteX14" fmla="*/ 1172801 w 4458789"/>
                    <a:gd name="connsiteY14" fmla="*/ 4820692 h 6470468"/>
                    <a:gd name="connsiteX15" fmla="*/ 1353322 w 4458789"/>
                    <a:gd name="connsiteY15" fmla="*/ 4757647 h 6470468"/>
                    <a:gd name="connsiteX16" fmla="*/ 1396184 w 4458789"/>
                    <a:gd name="connsiteY16" fmla="*/ 4762409 h 6470468"/>
                    <a:gd name="connsiteX17" fmla="*/ 1473473 w 4458789"/>
                    <a:gd name="connsiteY17" fmla="*/ 4779509 h 6470468"/>
                    <a:gd name="connsiteX18" fmla="*/ 1404122 w 4458789"/>
                    <a:gd name="connsiteY18" fmla="*/ 4619534 h 6470468"/>
                    <a:gd name="connsiteX19" fmla="*/ 1335859 w 4458789"/>
                    <a:gd name="connsiteY19" fmla="*/ 4551271 h 6470468"/>
                    <a:gd name="connsiteX20" fmla="*/ 1439047 w 4458789"/>
                    <a:gd name="connsiteY20" fmla="*/ 4506822 h 6470468"/>
                    <a:gd name="connsiteX21" fmla="*/ 1362847 w 4458789"/>
                    <a:gd name="connsiteY21" fmla="*/ 4400459 h 6470468"/>
                    <a:gd name="connsiteX22" fmla="*/ 1262834 w 4458789"/>
                    <a:gd name="connsiteY22" fmla="*/ 4309972 h 6470468"/>
                    <a:gd name="connsiteX23" fmla="*/ 1202509 w 4458789"/>
                    <a:gd name="connsiteY23" fmla="*/ 4102009 h 6470468"/>
                    <a:gd name="connsiteX24" fmla="*/ 1143772 w 4458789"/>
                    <a:gd name="connsiteY24" fmla="*/ 3930559 h 6470468"/>
                    <a:gd name="connsiteX25" fmla="*/ 1012644 w 4458789"/>
                    <a:gd name="connsiteY25" fmla="*/ 3831363 h 6470468"/>
                    <a:gd name="connsiteX26" fmla="*/ 946922 w 4458789"/>
                    <a:gd name="connsiteY26" fmla="*/ 3773397 h 6470468"/>
                    <a:gd name="connsiteX27" fmla="*/ 946922 w 4458789"/>
                    <a:gd name="connsiteY27" fmla="*/ 3717834 h 6470468"/>
                    <a:gd name="connsiteX28" fmla="*/ 980259 w 4458789"/>
                    <a:gd name="connsiteY28" fmla="*/ 3711484 h 6470468"/>
                    <a:gd name="connsiteX29" fmla="*/ 1038997 w 4458789"/>
                    <a:gd name="connsiteY29" fmla="*/ 3609884 h 6470468"/>
                    <a:gd name="connsiteX30" fmla="*/ 1077097 w 4458789"/>
                    <a:gd name="connsiteY30" fmla="*/ 3598772 h 6470468"/>
                    <a:gd name="connsiteX31" fmla="*/ 1139009 w 4458789"/>
                    <a:gd name="connsiteY31" fmla="*/ 3535272 h 6470468"/>
                    <a:gd name="connsiteX32" fmla="*/ 1196159 w 4458789"/>
                    <a:gd name="connsiteY32" fmla="*/ 3498759 h 6470468"/>
                    <a:gd name="connsiteX33" fmla="*/ 1237434 w 4458789"/>
                    <a:gd name="connsiteY33" fmla="*/ 3489234 h 6470468"/>
                    <a:gd name="connsiteX34" fmla="*/ 1267506 w 4458789"/>
                    <a:gd name="connsiteY34" fmla="*/ 3418432 h 6470468"/>
                    <a:gd name="connsiteX35" fmla="*/ 1326335 w 4458789"/>
                    <a:gd name="connsiteY35" fmla="*/ 3387634 h 6470468"/>
                    <a:gd name="connsiteX36" fmla="*/ 1385072 w 4458789"/>
                    <a:gd name="connsiteY36" fmla="*/ 3354297 h 6470468"/>
                    <a:gd name="connsiteX37" fmla="*/ 1491434 w 4458789"/>
                    <a:gd name="connsiteY37" fmla="*/ 3309847 h 6470468"/>
                    <a:gd name="connsiteX38" fmla="*/ 1567543 w 4458789"/>
                    <a:gd name="connsiteY38" fmla="*/ 3317965 h 6470468"/>
                    <a:gd name="connsiteX39" fmla="*/ 1610497 w 4458789"/>
                    <a:gd name="connsiteY39" fmla="*/ 3271747 h 6470468"/>
                    <a:gd name="connsiteX40" fmla="*/ 1631134 w 4458789"/>
                    <a:gd name="connsiteY40" fmla="*/ 3201897 h 6470468"/>
                    <a:gd name="connsiteX41" fmla="*/ 1564459 w 4458789"/>
                    <a:gd name="connsiteY41" fmla="*/ 3174909 h 6470468"/>
                    <a:gd name="connsiteX42" fmla="*/ 1543731 w 4458789"/>
                    <a:gd name="connsiteY42" fmla="*/ 3150960 h 6470468"/>
                    <a:gd name="connsiteX43" fmla="*/ 1427934 w 4458789"/>
                    <a:gd name="connsiteY43" fmla="*/ 3163797 h 6470468"/>
                    <a:gd name="connsiteX44" fmla="*/ 1364434 w 4458789"/>
                    <a:gd name="connsiteY44" fmla="*/ 3127284 h 6470468"/>
                    <a:gd name="connsiteX45" fmla="*/ 1350147 w 4458789"/>
                    <a:gd name="connsiteY45" fmla="*/ 3101884 h 6470468"/>
                    <a:gd name="connsiteX46" fmla="*/ 1289731 w 4458789"/>
                    <a:gd name="connsiteY46" fmla="*/ 3082154 h 6470468"/>
                    <a:gd name="connsiteX47" fmla="*/ 1189809 w 4458789"/>
                    <a:gd name="connsiteY47" fmla="*/ 3098709 h 6470468"/>
                    <a:gd name="connsiteX48" fmla="*/ 1164409 w 4458789"/>
                    <a:gd name="connsiteY48" fmla="*/ 3144747 h 6470468"/>
                    <a:gd name="connsiteX49" fmla="*/ 1108847 w 4458789"/>
                    <a:gd name="connsiteY49" fmla="*/ 3174909 h 6470468"/>
                    <a:gd name="connsiteX50" fmla="*/ 1075509 w 4458789"/>
                    <a:gd name="connsiteY50" fmla="*/ 3225709 h 6470468"/>
                    <a:gd name="connsiteX51" fmla="*/ 1007247 w 4458789"/>
                    <a:gd name="connsiteY51" fmla="*/ 3238409 h 6470468"/>
                    <a:gd name="connsiteX52" fmla="*/ 926782 w 4458789"/>
                    <a:gd name="connsiteY52" fmla="*/ 3181803 h 6470468"/>
                    <a:gd name="connsiteX53" fmla="*/ 942159 w 4458789"/>
                    <a:gd name="connsiteY53" fmla="*/ 3111409 h 6470468"/>
                    <a:gd name="connsiteX54" fmla="*/ 989784 w 4458789"/>
                    <a:gd name="connsiteY54" fmla="*/ 3078072 h 6470468"/>
                    <a:gd name="connsiteX55" fmla="*/ 941161 w 4458789"/>
                    <a:gd name="connsiteY55" fmla="*/ 2986994 h 6470468"/>
                    <a:gd name="connsiteX56" fmla="*/ 865959 w 4458789"/>
                    <a:gd name="connsiteY56" fmla="*/ 2989172 h 6470468"/>
                    <a:gd name="connsiteX57" fmla="*/ 743722 w 4458789"/>
                    <a:gd name="connsiteY57" fmla="*/ 2943134 h 6470468"/>
                    <a:gd name="connsiteX58" fmla="*/ 708797 w 4458789"/>
                    <a:gd name="connsiteY58" fmla="*/ 2852647 h 6470468"/>
                    <a:gd name="connsiteX59" fmla="*/ 750707 w 4458789"/>
                    <a:gd name="connsiteY59" fmla="*/ 2804160 h 6470468"/>
                    <a:gd name="connsiteX60" fmla="*/ 748484 w 4458789"/>
                    <a:gd name="connsiteY60" fmla="*/ 2738347 h 6470468"/>
                    <a:gd name="connsiteX61" fmla="*/ 788172 w 4458789"/>
                    <a:gd name="connsiteY61" fmla="*/ 2711359 h 6470468"/>
                    <a:gd name="connsiteX62" fmla="*/ 865959 w 4458789"/>
                    <a:gd name="connsiteY62" fmla="*/ 2771684 h 6470468"/>
                    <a:gd name="connsiteX63" fmla="*/ 892947 w 4458789"/>
                    <a:gd name="connsiteY63" fmla="*/ 2798672 h 6470468"/>
                    <a:gd name="connsiteX64" fmla="*/ 900884 w 4458789"/>
                    <a:gd name="connsiteY64" fmla="*/ 2743110 h 6470468"/>
                    <a:gd name="connsiteX65" fmla="*/ 937351 w 4458789"/>
                    <a:gd name="connsiteY65" fmla="*/ 2730546 h 6470468"/>
                    <a:gd name="connsiteX66" fmla="*/ 981847 w 4458789"/>
                    <a:gd name="connsiteY66" fmla="*/ 2730409 h 6470468"/>
                    <a:gd name="connsiteX67" fmla="*/ 1008834 w 4458789"/>
                    <a:gd name="connsiteY67" fmla="*/ 2698659 h 6470468"/>
                    <a:gd name="connsiteX68" fmla="*/ 1085034 w 4458789"/>
                    <a:gd name="connsiteY68" fmla="*/ 2592297 h 6470468"/>
                    <a:gd name="connsiteX69" fmla="*/ 1174841 w 4458789"/>
                    <a:gd name="connsiteY69" fmla="*/ 2532652 h 6470468"/>
                    <a:gd name="connsiteX70" fmla="*/ 1256484 w 4458789"/>
                    <a:gd name="connsiteY70" fmla="*/ 2501809 h 6470468"/>
                    <a:gd name="connsiteX71" fmla="*/ 1404122 w 4458789"/>
                    <a:gd name="connsiteY71" fmla="*/ 2358934 h 6470468"/>
                    <a:gd name="connsiteX72" fmla="*/ 1518512 w 4458789"/>
                    <a:gd name="connsiteY72" fmla="*/ 2368913 h 6470468"/>
                    <a:gd name="connsiteX73" fmla="*/ 1584598 w 4458789"/>
                    <a:gd name="connsiteY73" fmla="*/ 2464298 h 6470468"/>
                    <a:gd name="connsiteX74" fmla="*/ 1527947 w 4458789"/>
                    <a:gd name="connsiteY74" fmla="*/ 2535147 h 6470468"/>
                    <a:gd name="connsiteX75" fmla="*/ 1431109 w 4458789"/>
                    <a:gd name="connsiteY75" fmla="*/ 2627222 h 6470468"/>
                    <a:gd name="connsiteX76" fmla="*/ 1393372 w 4458789"/>
                    <a:gd name="connsiteY76" fmla="*/ 2647405 h 6470468"/>
                    <a:gd name="connsiteX77" fmla="*/ 1404983 w 4458789"/>
                    <a:gd name="connsiteY77" fmla="*/ 2708456 h 6470468"/>
                    <a:gd name="connsiteX78" fmla="*/ 1454922 w 4458789"/>
                    <a:gd name="connsiteY78" fmla="*/ 2736759 h 6470468"/>
                    <a:gd name="connsiteX79" fmla="*/ 1448572 w 4458789"/>
                    <a:gd name="connsiteY79" fmla="*/ 2774859 h 6470468"/>
                    <a:gd name="connsiteX80" fmla="*/ 1357675 w 4458789"/>
                    <a:gd name="connsiteY80" fmla="*/ 2829515 h 6470468"/>
                    <a:gd name="connsiteX81" fmla="*/ 1394597 w 4458789"/>
                    <a:gd name="connsiteY81" fmla="*/ 2863759 h 6470468"/>
                    <a:gd name="connsiteX82" fmla="*/ 1550172 w 4458789"/>
                    <a:gd name="connsiteY82" fmla="*/ 2790734 h 6470468"/>
                    <a:gd name="connsiteX83" fmla="*/ 1586684 w 4458789"/>
                    <a:gd name="connsiteY83" fmla="*/ 2733584 h 6470468"/>
                    <a:gd name="connsiteX84" fmla="*/ 1651772 w 4458789"/>
                    <a:gd name="connsiteY84" fmla="*/ 2703422 h 6470468"/>
                    <a:gd name="connsiteX85" fmla="*/ 1708922 w 4458789"/>
                    <a:gd name="connsiteY85" fmla="*/ 2666909 h 6470468"/>
                    <a:gd name="connsiteX86" fmla="*/ 1810522 w 4458789"/>
                    <a:gd name="connsiteY86" fmla="*/ 2636747 h 6470468"/>
                    <a:gd name="connsiteX87" fmla="*/ 1908947 w 4458789"/>
                    <a:gd name="connsiteY87" fmla="*/ 2627222 h 6470468"/>
                    <a:gd name="connsiteX88" fmla="*/ 1952218 w 4458789"/>
                    <a:gd name="connsiteY88" fmla="*/ 2602275 h 6470468"/>
                    <a:gd name="connsiteX89" fmla="*/ 2020072 w 4458789"/>
                    <a:gd name="connsiteY89" fmla="*/ 2662147 h 6470468"/>
                    <a:gd name="connsiteX90" fmla="*/ 2089922 w 4458789"/>
                    <a:gd name="connsiteY90" fmla="*/ 2678022 h 6470468"/>
                    <a:gd name="connsiteX91" fmla="*/ 2164579 w 4458789"/>
                    <a:gd name="connsiteY91" fmla="*/ 2690902 h 6470468"/>
                    <a:gd name="connsiteX92" fmla="*/ 2115322 w 4458789"/>
                    <a:gd name="connsiteY92" fmla="*/ 2820897 h 6470468"/>
                    <a:gd name="connsiteX93" fmla="*/ 2011680 w 4458789"/>
                    <a:gd name="connsiteY93" fmla="*/ 2934788 h 6470468"/>
                    <a:gd name="connsiteX94" fmla="*/ 2194560 w 4458789"/>
                    <a:gd name="connsiteY94" fmla="*/ 3082834 h 6470468"/>
                    <a:gd name="connsiteX95" fmla="*/ 2394858 w 4458789"/>
                    <a:gd name="connsiteY95" fmla="*/ 3117668 h 6470468"/>
                    <a:gd name="connsiteX96" fmla="*/ 2377440 w 4458789"/>
                    <a:gd name="connsiteY96" fmla="*/ 3335383 h 6470468"/>
                    <a:gd name="connsiteX97" fmla="*/ 2377440 w 4458789"/>
                    <a:gd name="connsiteY97" fmla="*/ 3335383 h 6470468"/>
                    <a:gd name="connsiteX98" fmla="*/ 2333898 w 4458789"/>
                    <a:gd name="connsiteY98" fmla="*/ 3640183 h 6470468"/>
                    <a:gd name="connsiteX99" fmla="*/ 2290355 w 4458789"/>
                    <a:gd name="connsiteY99" fmla="*/ 3875314 h 6470468"/>
                    <a:gd name="connsiteX100" fmla="*/ 2595155 w 4458789"/>
                    <a:gd name="connsiteY100" fmla="*/ 3857897 h 6470468"/>
                    <a:gd name="connsiteX101" fmla="*/ 2891246 w 4458789"/>
                    <a:gd name="connsiteY101" fmla="*/ 3744685 h 6470468"/>
                    <a:gd name="connsiteX102" fmla="*/ 2891155 w 4458789"/>
                    <a:gd name="connsiteY102" fmla="*/ 3215186 h 6470468"/>
                    <a:gd name="connsiteX103" fmla="*/ 2772547 w 4458789"/>
                    <a:gd name="connsiteY103" fmla="*/ 3039972 h 6470468"/>
                    <a:gd name="connsiteX104" fmla="*/ 2704284 w 4458789"/>
                    <a:gd name="connsiteY104" fmla="*/ 2897097 h 6470468"/>
                    <a:gd name="connsiteX105" fmla="*/ 2508069 w 4458789"/>
                    <a:gd name="connsiteY105" fmla="*/ 2717074 h 6470468"/>
                    <a:gd name="connsiteX106" fmla="*/ 2638698 w 4458789"/>
                    <a:gd name="connsiteY106" fmla="*/ 2577737 h 6470468"/>
                    <a:gd name="connsiteX107" fmla="*/ 2978332 w 4458789"/>
                    <a:gd name="connsiteY107" fmla="*/ 2333897 h 6470468"/>
                    <a:gd name="connsiteX108" fmla="*/ 2987040 w 4458789"/>
                    <a:gd name="connsiteY108" fmla="*/ 2159725 h 6470468"/>
                    <a:gd name="connsiteX109" fmla="*/ 3344092 w 4458789"/>
                    <a:gd name="connsiteY109" fmla="*/ 1672045 h 6470468"/>
                    <a:gd name="connsiteX110" fmla="*/ 3544389 w 4458789"/>
                    <a:gd name="connsiteY110" fmla="*/ 1863634 h 6470468"/>
                    <a:gd name="connsiteX111" fmla="*/ 3962400 w 4458789"/>
                    <a:gd name="connsiteY111" fmla="*/ 1419497 h 6470468"/>
                    <a:gd name="connsiteX112" fmla="*/ 4458789 w 4458789"/>
                    <a:gd name="connsiteY112" fmla="*/ 374468 h 6470468"/>
                    <a:gd name="connsiteX113" fmla="*/ 4415246 w 4458789"/>
                    <a:gd name="connsiteY113" fmla="*/ 0 h 6470468"/>
                    <a:gd name="connsiteX114" fmla="*/ 17418 w 4458789"/>
                    <a:gd name="connsiteY114" fmla="*/ 17417 h 6470468"/>
                    <a:gd name="connsiteX115" fmla="*/ 0 w 4458789"/>
                    <a:gd name="connsiteY115" fmla="*/ 6470468 h 6470468"/>
                    <a:gd name="connsiteX0" fmla="*/ 0 w 4458789"/>
                    <a:gd name="connsiteY0" fmla="*/ 6470468 h 6470468"/>
                    <a:gd name="connsiteX1" fmla="*/ 888275 w 4458789"/>
                    <a:gd name="connsiteY1" fmla="*/ 5921828 h 6470468"/>
                    <a:gd name="connsiteX2" fmla="*/ 1267597 w 4458789"/>
                    <a:gd name="connsiteY2" fmla="*/ 5345022 h 6470468"/>
                    <a:gd name="connsiteX3" fmla="*/ 1294584 w 4458789"/>
                    <a:gd name="connsiteY3" fmla="*/ 5383122 h 6470468"/>
                    <a:gd name="connsiteX4" fmla="*/ 1367609 w 4458789"/>
                    <a:gd name="connsiteY4" fmla="*/ 5324384 h 6470468"/>
                    <a:gd name="connsiteX5" fmla="*/ 1367246 w 4458789"/>
                    <a:gd name="connsiteY5" fmla="*/ 5277394 h 6470468"/>
                    <a:gd name="connsiteX6" fmla="*/ 1394597 w 4458789"/>
                    <a:gd name="connsiteY6" fmla="*/ 5175159 h 6470468"/>
                    <a:gd name="connsiteX7" fmla="*/ 1440634 w 4458789"/>
                    <a:gd name="connsiteY7" fmla="*/ 5149759 h 6470468"/>
                    <a:gd name="connsiteX8" fmla="*/ 1429522 w 4458789"/>
                    <a:gd name="connsiteY8" fmla="*/ 5017997 h 6470468"/>
                    <a:gd name="connsiteX9" fmla="*/ 1477147 w 4458789"/>
                    <a:gd name="connsiteY9" fmla="*/ 4971959 h 6470468"/>
                    <a:gd name="connsiteX10" fmla="*/ 1541418 w 4458789"/>
                    <a:gd name="connsiteY10" fmla="*/ 4955177 h 6470468"/>
                    <a:gd name="connsiteX11" fmla="*/ 1375547 w 4458789"/>
                    <a:gd name="connsiteY11" fmla="*/ 4913222 h 6470468"/>
                    <a:gd name="connsiteX12" fmla="*/ 1307284 w 4458789"/>
                    <a:gd name="connsiteY12" fmla="*/ 4854484 h 6470468"/>
                    <a:gd name="connsiteX13" fmla="*/ 1232672 w 4458789"/>
                    <a:gd name="connsiteY13" fmla="*/ 4883059 h 6470468"/>
                    <a:gd name="connsiteX14" fmla="*/ 1172801 w 4458789"/>
                    <a:gd name="connsiteY14" fmla="*/ 4820692 h 6470468"/>
                    <a:gd name="connsiteX15" fmla="*/ 1353322 w 4458789"/>
                    <a:gd name="connsiteY15" fmla="*/ 4757647 h 6470468"/>
                    <a:gd name="connsiteX16" fmla="*/ 1396184 w 4458789"/>
                    <a:gd name="connsiteY16" fmla="*/ 4762409 h 6470468"/>
                    <a:gd name="connsiteX17" fmla="*/ 1473473 w 4458789"/>
                    <a:gd name="connsiteY17" fmla="*/ 4779509 h 6470468"/>
                    <a:gd name="connsiteX18" fmla="*/ 1404122 w 4458789"/>
                    <a:gd name="connsiteY18" fmla="*/ 4619534 h 6470468"/>
                    <a:gd name="connsiteX19" fmla="*/ 1335859 w 4458789"/>
                    <a:gd name="connsiteY19" fmla="*/ 4551271 h 6470468"/>
                    <a:gd name="connsiteX20" fmla="*/ 1439047 w 4458789"/>
                    <a:gd name="connsiteY20" fmla="*/ 4506822 h 6470468"/>
                    <a:gd name="connsiteX21" fmla="*/ 1362847 w 4458789"/>
                    <a:gd name="connsiteY21" fmla="*/ 4400459 h 6470468"/>
                    <a:gd name="connsiteX22" fmla="*/ 1262834 w 4458789"/>
                    <a:gd name="connsiteY22" fmla="*/ 4309972 h 6470468"/>
                    <a:gd name="connsiteX23" fmla="*/ 1202509 w 4458789"/>
                    <a:gd name="connsiteY23" fmla="*/ 4102009 h 6470468"/>
                    <a:gd name="connsiteX24" fmla="*/ 1143772 w 4458789"/>
                    <a:gd name="connsiteY24" fmla="*/ 3930559 h 6470468"/>
                    <a:gd name="connsiteX25" fmla="*/ 1012644 w 4458789"/>
                    <a:gd name="connsiteY25" fmla="*/ 3831363 h 6470468"/>
                    <a:gd name="connsiteX26" fmla="*/ 946922 w 4458789"/>
                    <a:gd name="connsiteY26" fmla="*/ 3773397 h 6470468"/>
                    <a:gd name="connsiteX27" fmla="*/ 946922 w 4458789"/>
                    <a:gd name="connsiteY27" fmla="*/ 3717834 h 6470468"/>
                    <a:gd name="connsiteX28" fmla="*/ 980259 w 4458789"/>
                    <a:gd name="connsiteY28" fmla="*/ 3711484 h 6470468"/>
                    <a:gd name="connsiteX29" fmla="*/ 1038997 w 4458789"/>
                    <a:gd name="connsiteY29" fmla="*/ 3609884 h 6470468"/>
                    <a:gd name="connsiteX30" fmla="*/ 1077097 w 4458789"/>
                    <a:gd name="connsiteY30" fmla="*/ 3598772 h 6470468"/>
                    <a:gd name="connsiteX31" fmla="*/ 1139009 w 4458789"/>
                    <a:gd name="connsiteY31" fmla="*/ 3535272 h 6470468"/>
                    <a:gd name="connsiteX32" fmla="*/ 1196159 w 4458789"/>
                    <a:gd name="connsiteY32" fmla="*/ 3498759 h 6470468"/>
                    <a:gd name="connsiteX33" fmla="*/ 1237434 w 4458789"/>
                    <a:gd name="connsiteY33" fmla="*/ 3489234 h 6470468"/>
                    <a:gd name="connsiteX34" fmla="*/ 1267506 w 4458789"/>
                    <a:gd name="connsiteY34" fmla="*/ 3418432 h 6470468"/>
                    <a:gd name="connsiteX35" fmla="*/ 1326335 w 4458789"/>
                    <a:gd name="connsiteY35" fmla="*/ 3387634 h 6470468"/>
                    <a:gd name="connsiteX36" fmla="*/ 1385072 w 4458789"/>
                    <a:gd name="connsiteY36" fmla="*/ 3354297 h 6470468"/>
                    <a:gd name="connsiteX37" fmla="*/ 1491434 w 4458789"/>
                    <a:gd name="connsiteY37" fmla="*/ 3309847 h 6470468"/>
                    <a:gd name="connsiteX38" fmla="*/ 1567543 w 4458789"/>
                    <a:gd name="connsiteY38" fmla="*/ 3317965 h 6470468"/>
                    <a:gd name="connsiteX39" fmla="*/ 1610497 w 4458789"/>
                    <a:gd name="connsiteY39" fmla="*/ 3271747 h 6470468"/>
                    <a:gd name="connsiteX40" fmla="*/ 1631134 w 4458789"/>
                    <a:gd name="connsiteY40" fmla="*/ 3201897 h 6470468"/>
                    <a:gd name="connsiteX41" fmla="*/ 1564459 w 4458789"/>
                    <a:gd name="connsiteY41" fmla="*/ 3174909 h 6470468"/>
                    <a:gd name="connsiteX42" fmla="*/ 1543731 w 4458789"/>
                    <a:gd name="connsiteY42" fmla="*/ 3150960 h 6470468"/>
                    <a:gd name="connsiteX43" fmla="*/ 1427934 w 4458789"/>
                    <a:gd name="connsiteY43" fmla="*/ 3163797 h 6470468"/>
                    <a:gd name="connsiteX44" fmla="*/ 1364434 w 4458789"/>
                    <a:gd name="connsiteY44" fmla="*/ 3127284 h 6470468"/>
                    <a:gd name="connsiteX45" fmla="*/ 1350147 w 4458789"/>
                    <a:gd name="connsiteY45" fmla="*/ 3101884 h 6470468"/>
                    <a:gd name="connsiteX46" fmla="*/ 1289731 w 4458789"/>
                    <a:gd name="connsiteY46" fmla="*/ 3082154 h 6470468"/>
                    <a:gd name="connsiteX47" fmla="*/ 1189809 w 4458789"/>
                    <a:gd name="connsiteY47" fmla="*/ 3098709 h 6470468"/>
                    <a:gd name="connsiteX48" fmla="*/ 1164409 w 4458789"/>
                    <a:gd name="connsiteY48" fmla="*/ 3144747 h 6470468"/>
                    <a:gd name="connsiteX49" fmla="*/ 1108847 w 4458789"/>
                    <a:gd name="connsiteY49" fmla="*/ 3174909 h 6470468"/>
                    <a:gd name="connsiteX50" fmla="*/ 1075509 w 4458789"/>
                    <a:gd name="connsiteY50" fmla="*/ 3225709 h 6470468"/>
                    <a:gd name="connsiteX51" fmla="*/ 1007247 w 4458789"/>
                    <a:gd name="connsiteY51" fmla="*/ 3238409 h 6470468"/>
                    <a:gd name="connsiteX52" fmla="*/ 926782 w 4458789"/>
                    <a:gd name="connsiteY52" fmla="*/ 3181803 h 6470468"/>
                    <a:gd name="connsiteX53" fmla="*/ 942159 w 4458789"/>
                    <a:gd name="connsiteY53" fmla="*/ 3111409 h 6470468"/>
                    <a:gd name="connsiteX54" fmla="*/ 989784 w 4458789"/>
                    <a:gd name="connsiteY54" fmla="*/ 3078072 h 6470468"/>
                    <a:gd name="connsiteX55" fmla="*/ 941161 w 4458789"/>
                    <a:gd name="connsiteY55" fmla="*/ 2986994 h 6470468"/>
                    <a:gd name="connsiteX56" fmla="*/ 865959 w 4458789"/>
                    <a:gd name="connsiteY56" fmla="*/ 2989172 h 6470468"/>
                    <a:gd name="connsiteX57" fmla="*/ 743722 w 4458789"/>
                    <a:gd name="connsiteY57" fmla="*/ 2943134 h 6470468"/>
                    <a:gd name="connsiteX58" fmla="*/ 708797 w 4458789"/>
                    <a:gd name="connsiteY58" fmla="*/ 2852647 h 6470468"/>
                    <a:gd name="connsiteX59" fmla="*/ 750707 w 4458789"/>
                    <a:gd name="connsiteY59" fmla="*/ 2804160 h 6470468"/>
                    <a:gd name="connsiteX60" fmla="*/ 748484 w 4458789"/>
                    <a:gd name="connsiteY60" fmla="*/ 2738347 h 6470468"/>
                    <a:gd name="connsiteX61" fmla="*/ 788172 w 4458789"/>
                    <a:gd name="connsiteY61" fmla="*/ 2711359 h 6470468"/>
                    <a:gd name="connsiteX62" fmla="*/ 865959 w 4458789"/>
                    <a:gd name="connsiteY62" fmla="*/ 2771684 h 6470468"/>
                    <a:gd name="connsiteX63" fmla="*/ 892947 w 4458789"/>
                    <a:gd name="connsiteY63" fmla="*/ 2798672 h 6470468"/>
                    <a:gd name="connsiteX64" fmla="*/ 900884 w 4458789"/>
                    <a:gd name="connsiteY64" fmla="*/ 2743110 h 6470468"/>
                    <a:gd name="connsiteX65" fmla="*/ 937351 w 4458789"/>
                    <a:gd name="connsiteY65" fmla="*/ 2730546 h 6470468"/>
                    <a:gd name="connsiteX66" fmla="*/ 981847 w 4458789"/>
                    <a:gd name="connsiteY66" fmla="*/ 2730409 h 6470468"/>
                    <a:gd name="connsiteX67" fmla="*/ 1008834 w 4458789"/>
                    <a:gd name="connsiteY67" fmla="*/ 2698659 h 6470468"/>
                    <a:gd name="connsiteX68" fmla="*/ 1085034 w 4458789"/>
                    <a:gd name="connsiteY68" fmla="*/ 2592297 h 6470468"/>
                    <a:gd name="connsiteX69" fmla="*/ 1174841 w 4458789"/>
                    <a:gd name="connsiteY69" fmla="*/ 2532652 h 6470468"/>
                    <a:gd name="connsiteX70" fmla="*/ 1256484 w 4458789"/>
                    <a:gd name="connsiteY70" fmla="*/ 2501809 h 6470468"/>
                    <a:gd name="connsiteX71" fmla="*/ 1404122 w 4458789"/>
                    <a:gd name="connsiteY71" fmla="*/ 2358934 h 6470468"/>
                    <a:gd name="connsiteX72" fmla="*/ 1518512 w 4458789"/>
                    <a:gd name="connsiteY72" fmla="*/ 2368913 h 6470468"/>
                    <a:gd name="connsiteX73" fmla="*/ 1584598 w 4458789"/>
                    <a:gd name="connsiteY73" fmla="*/ 2464298 h 6470468"/>
                    <a:gd name="connsiteX74" fmla="*/ 1527947 w 4458789"/>
                    <a:gd name="connsiteY74" fmla="*/ 2535147 h 6470468"/>
                    <a:gd name="connsiteX75" fmla="*/ 1431109 w 4458789"/>
                    <a:gd name="connsiteY75" fmla="*/ 2627222 h 6470468"/>
                    <a:gd name="connsiteX76" fmla="*/ 1393372 w 4458789"/>
                    <a:gd name="connsiteY76" fmla="*/ 2647405 h 6470468"/>
                    <a:gd name="connsiteX77" fmla="*/ 1404983 w 4458789"/>
                    <a:gd name="connsiteY77" fmla="*/ 2708456 h 6470468"/>
                    <a:gd name="connsiteX78" fmla="*/ 1454922 w 4458789"/>
                    <a:gd name="connsiteY78" fmla="*/ 2736759 h 6470468"/>
                    <a:gd name="connsiteX79" fmla="*/ 1448572 w 4458789"/>
                    <a:gd name="connsiteY79" fmla="*/ 2774859 h 6470468"/>
                    <a:gd name="connsiteX80" fmla="*/ 1357675 w 4458789"/>
                    <a:gd name="connsiteY80" fmla="*/ 2829515 h 6470468"/>
                    <a:gd name="connsiteX81" fmla="*/ 1394597 w 4458789"/>
                    <a:gd name="connsiteY81" fmla="*/ 2863759 h 6470468"/>
                    <a:gd name="connsiteX82" fmla="*/ 1550172 w 4458789"/>
                    <a:gd name="connsiteY82" fmla="*/ 2790734 h 6470468"/>
                    <a:gd name="connsiteX83" fmla="*/ 1586684 w 4458789"/>
                    <a:gd name="connsiteY83" fmla="*/ 2733584 h 6470468"/>
                    <a:gd name="connsiteX84" fmla="*/ 1651772 w 4458789"/>
                    <a:gd name="connsiteY84" fmla="*/ 2703422 h 6470468"/>
                    <a:gd name="connsiteX85" fmla="*/ 1708922 w 4458789"/>
                    <a:gd name="connsiteY85" fmla="*/ 2666909 h 6470468"/>
                    <a:gd name="connsiteX86" fmla="*/ 1810522 w 4458789"/>
                    <a:gd name="connsiteY86" fmla="*/ 2636747 h 6470468"/>
                    <a:gd name="connsiteX87" fmla="*/ 1908947 w 4458789"/>
                    <a:gd name="connsiteY87" fmla="*/ 2627222 h 6470468"/>
                    <a:gd name="connsiteX88" fmla="*/ 1952218 w 4458789"/>
                    <a:gd name="connsiteY88" fmla="*/ 2602275 h 6470468"/>
                    <a:gd name="connsiteX89" fmla="*/ 2020072 w 4458789"/>
                    <a:gd name="connsiteY89" fmla="*/ 2662147 h 6470468"/>
                    <a:gd name="connsiteX90" fmla="*/ 2089922 w 4458789"/>
                    <a:gd name="connsiteY90" fmla="*/ 2678022 h 6470468"/>
                    <a:gd name="connsiteX91" fmla="*/ 2164579 w 4458789"/>
                    <a:gd name="connsiteY91" fmla="*/ 2690902 h 6470468"/>
                    <a:gd name="connsiteX92" fmla="*/ 2115322 w 4458789"/>
                    <a:gd name="connsiteY92" fmla="*/ 2820897 h 6470468"/>
                    <a:gd name="connsiteX93" fmla="*/ 2011680 w 4458789"/>
                    <a:gd name="connsiteY93" fmla="*/ 2934788 h 6470468"/>
                    <a:gd name="connsiteX94" fmla="*/ 2194560 w 4458789"/>
                    <a:gd name="connsiteY94" fmla="*/ 3082834 h 6470468"/>
                    <a:gd name="connsiteX95" fmla="*/ 2394858 w 4458789"/>
                    <a:gd name="connsiteY95" fmla="*/ 3117668 h 6470468"/>
                    <a:gd name="connsiteX96" fmla="*/ 2377440 w 4458789"/>
                    <a:gd name="connsiteY96" fmla="*/ 3335383 h 6470468"/>
                    <a:gd name="connsiteX97" fmla="*/ 2377440 w 4458789"/>
                    <a:gd name="connsiteY97" fmla="*/ 3335383 h 6470468"/>
                    <a:gd name="connsiteX98" fmla="*/ 2333898 w 4458789"/>
                    <a:gd name="connsiteY98" fmla="*/ 3640183 h 6470468"/>
                    <a:gd name="connsiteX99" fmla="*/ 2290355 w 4458789"/>
                    <a:gd name="connsiteY99" fmla="*/ 3875314 h 6470468"/>
                    <a:gd name="connsiteX100" fmla="*/ 2595155 w 4458789"/>
                    <a:gd name="connsiteY100" fmla="*/ 3857897 h 6470468"/>
                    <a:gd name="connsiteX101" fmla="*/ 2891246 w 4458789"/>
                    <a:gd name="connsiteY101" fmla="*/ 3744685 h 6470468"/>
                    <a:gd name="connsiteX102" fmla="*/ 2891155 w 4458789"/>
                    <a:gd name="connsiteY102" fmla="*/ 3215186 h 6470468"/>
                    <a:gd name="connsiteX103" fmla="*/ 2772547 w 4458789"/>
                    <a:gd name="connsiteY103" fmla="*/ 3039972 h 6470468"/>
                    <a:gd name="connsiteX104" fmla="*/ 2704284 w 4458789"/>
                    <a:gd name="connsiteY104" fmla="*/ 2897097 h 6470468"/>
                    <a:gd name="connsiteX105" fmla="*/ 2508069 w 4458789"/>
                    <a:gd name="connsiteY105" fmla="*/ 2717074 h 6470468"/>
                    <a:gd name="connsiteX106" fmla="*/ 2638698 w 4458789"/>
                    <a:gd name="connsiteY106" fmla="*/ 2577737 h 6470468"/>
                    <a:gd name="connsiteX107" fmla="*/ 2978332 w 4458789"/>
                    <a:gd name="connsiteY107" fmla="*/ 2333897 h 6470468"/>
                    <a:gd name="connsiteX108" fmla="*/ 2987040 w 4458789"/>
                    <a:gd name="connsiteY108" fmla="*/ 2159725 h 6470468"/>
                    <a:gd name="connsiteX109" fmla="*/ 3344092 w 4458789"/>
                    <a:gd name="connsiteY109" fmla="*/ 1672045 h 6470468"/>
                    <a:gd name="connsiteX110" fmla="*/ 3544389 w 4458789"/>
                    <a:gd name="connsiteY110" fmla="*/ 1863634 h 6470468"/>
                    <a:gd name="connsiteX111" fmla="*/ 3962400 w 4458789"/>
                    <a:gd name="connsiteY111" fmla="*/ 1419497 h 6470468"/>
                    <a:gd name="connsiteX112" fmla="*/ 4458789 w 4458789"/>
                    <a:gd name="connsiteY112" fmla="*/ 374468 h 6470468"/>
                    <a:gd name="connsiteX113" fmla="*/ 4415246 w 4458789"/>
                    <a:gd name="connsiteY113" fmla="*/ 0 h 6470468"/>
                    <a:gd name="connsiteX114" fmla="*/ 17418 w 4458789"/>
                    <a:gd name="connsiteY114" fmla="*/ 17417 h 6470468"/>
                    <a:gd name="connsiteX115" fmla="*/ 0 w 4458789"/>
                    <a:gd name="connsiteY115" fmla="*/ 6470468 h 6470468"/>
                    <a:gd name="connsiteX0" fmla="*/ 0 w 4458789"/>
                    <a:gd name="connsiteY0" fmla="*/ 6470468 h 6470468"/>
                    <a:gd name="connsiteX1" fmla="*/ 888275 w 4458789"/>
                    <a:gd name="connsiteY1" fmla="*/ 5921828 h 6470468"/>
                    <a:gd name="connsiteX2" fmla="*/ 1267597 w 4458789"/>
                    <a:gd name="connsiteY2" fmla="*/ 5345022 h 6470468"/>
                    <a:gd name="connsiteX3" fmla="*/ 1281884 w 4458789"/>
                    <a:gd name="connsiteY3" fmla="*/ 5389472 h 6470468"/>
                    <a:gd name="connsiteX4" fmla="*/ 1367609 w 4458789"/>
                    <a:gd name="connsiteY4" fmla="*/ 5324384 h 6470468"/>
                    <a:gd name="connsiteX5" fmla="*/ 1367246 w 4458789"/>
                    <a:gd name="connsiteY5" fmla="*/ 5277394 h 6470468"/>
                    <a:gd name="connsiteX6" fmla="*/ 1394597 w 4458789"/>
                    <a:gd name="connsiteY6" fmla="*/ 5175159 h 6470468"/>
                    <a:gd name="connsiteX7" fmla="*/ 1440634 w 4458789"/>
                    <a:gd name="connsiteY7" fmla="*/ 5149759 h 6470468"/>
                    <a:gd name="connsiteX8" fmla="*/ 1429522 w 4458789"/>
                    <a:gd name="connsiteY8" fmla="*/ 5017997 h 6470468"/>
                    <a:gd name="connsiteX9" fmla="*/ 1477147 w 4458789"/>
                    <a:gd name="connsiteY9" fmla="*/ 4971959 h 6470468"/>
                    <a:gd name="connsiteX10" fmla="*/ 1541418 w 4458789"/>
                    <a:gd name="connsiteY10" fmla="*/ 4955177 h 6470468"/>
                    <a:gd name="connsiteX11" fmla="*/ 1375547 w 4458789"/>
                    <a:gd name="connsiteY11" fmla="*/ 4913222 h 6470468"/>
                    <a:gd name="connsiteX12" fmla="*/ 1307284 w 4458789"/>
                    <a:gd name="connsiteY12" fmla="*/ 4854484 h 6470468"/>
                    <a:gd name="connsiteX13" fmla="*/ 1232672 w 4458789"/>
                    <a:gd name="connsiteY13" fmla="*/ 4883059 h 6470468"/>
                    <a:gd name="connsiteX14" fmla="*/ 1172801 w 4458789"/>
                    <a:gd name="connsiteY14" fmla="*/ 4820692 h 6470468"/>
                    <a:gd name="connsiteX15" fmla="*/ 1353322 w 4458789"/>
                    <a:gd name="connsiteY15" fmla="*/ 4757647 h 6470468"/>
                    <a:gd name="connsiteX16" fmla="*/ 1396184 w 4458789"/>
                    <a:gd name="connsiteY16" fmla="*/ 4762409 h 6470468"/>
                    <a:gd name="connsiteX17" fmla="*/ 1473473 w 4458789"/>
                    <a:gd name="connsiteY17" fmla="*/ 4779509 h 6470468"/>
                    <a:gd name="connsiteX18" fmla="*/ 1404122 w 4458789"/>
                    <a:gd name="connsiteY18" fmla="*/ 4619534 h 6470468"/>
                    <a:gd name="connsiteX19" fmla="*/ 1335859 w 4458789"/>
                    <a:gd name="connsiteY19" fmla="*/ 4551271 h 6470468"/>
                    <a:gd name="connsiteX20" fmla="*/ 1439047 w 4458789"/>
                    <a:gd name="connsiteY20" fmla="*/ 4506822 h 6470468"/>
                    <a:gd name="connsiteX21" fmla="*/ 1362847 w 4458789"/>
                    <a:gd name="connsiteY21" fmla="*/ 4400459 h 6470468"/>
                    <a:gd name="connsiteX22" fmla="*/ 1262834 w 4458789"/>
                    <a:gd name="connsiteY22" fmla="*/ 4309972 h 6470468"/>
                    <a:gd name="connsiteX23" fmla="*/ 1202509 w 4458789"/>
                    <a:gd name="connsiteY23" fmla="*/ 4102009 h 6470468"/>
                    <a:gd name="connsiteX24" fmla="*/ 1143772 w 4458789"/>
                    <a:gd name="connsiteY24" fmla="*/ 3930559 h 6470468"/>
                    <a:gd name="connsiteX25" fmla="*/ 1012644 w 4458789"/>
                    <a:gd name="connsiteY25" fmla="*/ 3831363 h 6470468"/>
                    <a:gd name="connsiteX26" fmla="*/ 946922 w 4458789"/>
                    <a:gd name="connsiteY26" fmla="*/ 3773397 h 6470468"/>
                    <a:gd name="connsiteX27" fmla="*/ 946922 w 4458789"/>
                    <a:gd name="connsiteY27" fmla="*/ 3717834 h 6470468"/>
                    <a:gd name="connsiteX28" fmla="*/ 980259 w 4458789"/>
                    <a:gd name="connsiteY28" fmla="*/ 3711484 h 6470468"/>
                    <a:gd name="connsiteX29" fmla="*/ 1038997 w 4458789"/>
                    <a:gd name="connsiteY29" fmla="*/ 3609884 h 6470468"/>
                    <a:gd name="connsiteX30" fmla="*/ 1077097 w 4458789"/>
                    <a:gd name="connsiteY30" fmla="*/ 3598772 h 6470468"/>
                    <a:gd name="connsiteX31" fmla="*/ 1139009 w 4458789"/>
                    <a:gd name="connsiteY31" fmla="*/ 3535272 h 6470468"/>
                    <a:gd name="connsiteX32" fmla="*/ 1196159 w 4458789"/>
                    <a:gd name="connsiteY32" fmla="*/ 3498759 h 6470468"/>
                    <a:gd name="connsiteX33" fmla="*/ 1237434 w 4458789"/>
                    <a:gd name="connsiteY33" fmla="*/ 3489234 h 6470468"/>
                    <a:gd name="connsiteX34" fmla="*/ 1267506 w 4458789"/>
                    <a:gd name="connsiteY34" fmla="*/ 3418432 h 6470468"/>
                    <a:gd name="connsiteX35" fmla="*/ 1326335 w 4458789"/>
                    <a:gd name="connsiteY35" fmla="*/ 3387634 h 6470468"/>
                    <a:gd name="connsiteX36" fmla="*/ 1385072 w 4458789"/>
                    <a:gd name="connsiteY36" fmla="*/ 3354297 h 6470468"/>
                    <a:gd name="connsiteX37" fmla="*/ 1491434 w 4458789"/>
                    <a:gd name="connsiteY37" fmla="*/ 3309847 h 6470468"/>
                    <a:gd name="connsiteX38" fmla="*/ 1567543 w 4458789"/>
                    <a:gd name="connsiteY38" fmla="*/ 3317965 h 6470468"/>
                    <a:gd name="connsiteX39" fmla="*/ 1610497 w 4458789"/>
                    <a:gd name="connsiteY39" fmla="*/ 3271747 h 6470468"/>
                    <a:gd name="connsiteX40" fmla="*/ 1631134 w 4458789"/>
                    <a:gd name="connsiteY40" fmla="*/ 3201897 h 6470468"/>
                    <a:gd name="connsiteX41" fmla="*/ 1564459 w 4458789"/>
                    <a:gd name="connsiteY41" fmla="*/ 3174909 h 6470468"/>
                    <a:gd name="connsiteX42" fmla="*/ 1543731 w 4458789"/>
                    <a:gd name="connsiteY42" fmla="*/ 3150960 h 6470468"/>
                    <a:gd name="connsiteX43" fmla="*/ 1427934 w 4458789"/>
                    <a:gd name="connsiteY43" fmla="*/ 3163797 h 6470468"/>
                    <a:gd name="connsiteX44" fmla="*/ 1364434 w 4458789"/>
                    <a:gd name="connsiteY44" fmla="*/ 3127284 h 6470468"/>
                    <a:gd name="connsiteX45" fmla="*/ 1350147 w 4458789"/>
                    <a:gd name="connsiteY45" fmla="*/ 3101884 h 6470468"/>
                    <a:gd name="connsiteX46" fmla="*/ 1289731 w 4458789"/>
                    <a:gd name="connsiteY46" fmla="*/ 3082154 h 6470468"/>
                    <a:gd name="connsiteX47" fmla="*/ 1189809 w 4458789"/>
                    <a:gd name="connsiteY47" fmla="*/ 3098709 h 6470468"/>
                    <a:gd name="connsiteX48" fmla="*/ 1164409 w 4458789"/>
                    <a:gd name="connsiteY48" fmla="*/ 3144747 h 6470468"/>
                    <a:gd name="connsiteX49" fmla="*/ 1108847 w 4458789"/>
                    <a:gd name="connsiteY49" fmla="*/ 3174909 h 6470468"/>
                    <a:gd name="connsiteX50" fmla="*/ 1075509 w 4458789"/>
                    <a:gd name="connsiteY50" fmla="*/ 3225709 h 6470468"/>
                    <a:gd name="connsiteX51" fmla="*/ 1007247 w 4458789"/>
                    <a:gd name="connsiteY51" fmla="*/ 3238409 h 6470468"/>
                    <a:gd name="connsiteX52" fmla="*/ 926782 w 4458789"/>
                    <a:gd name="connsiteY52" fmla="*/ 3181803 h 6470468"/>
                    <a:gd name="connsiteX53" fmla="*/ 942159 w 4458789"/>
                    <a:gd name="connsiteY53" fmla="*/ 3111409 h 6470468"/>
                    <a:gd name="connsiteX54" fmla="*/ 989784 w 4458789"/>
                    <a:gd name="connsiteY54" fmla="*/ 3078072 h 6470468"/>
                    <a:gd name="connsiteX55" fmla="*/ 941161 w 4458789"/>
                    <a:gd name="connsiteY55" fmla="*/ 2986994 h 6470468"/>
                    <a:gd name="connsiteX56" fmla="*/ 865959 w 4458789"/>
                    <a:gd name="connsiteY56" fmla="*/ 2989172 h 6470468"/>
                    <a:gd name="connsiteX57" fmla="*/ 743722 w 4458789"/>
                    <a:gd name="connsiteY57" fmla="*/ 2943134 h 6470468"/>
                    <a:gd name="connsiteX58" fmla="*/ 708797 w 4458789"/>
                    <a:gd name="connsiteY58" fmla="*/ 2852647 h 6470468"/>
                    <a:gd name="connsiteX59" fmla="*/ 750707 w 4458789"/>
                    <a:gd name="connsiteY59" fmla="*/ 2804160 h 6470468"/>
                    <a:gd name="connsiteX60" fmla="*/ 748484 w 4458789"/>
                    <a:gd name="connsiteY60" fmla="*/ 2738347 h 6470468"/>
                    <a:gd name="connsiteX61" fmla="*/ 788172 w 4458789"/>
                    <a:gd name="connsiteY61" fmla="*/ 2711359 h 6470468"/>
                    <a:gd name="connsiteX62" fmla="*/ 865959 w 4458789"/>
                    <a:gd name="connsiteY62" fmla="*/ 2771684 h 6470468"/>
                    <a:gd name="connsiteX63" fmla="*/ 892947 w 4458789"/>
                    <a:gd name="connsiteY63" fmla="*/ 2798672 h 6470468"/>
                    <a:gd name="connsiteX64" fmla="*/ 900884 w 4458789"/>
                    <a:gd name="connsiteY64" fmla="*/ 2743110 h 6470468"/>
                    <a:gd name="connsiteX65" fmla="*/ 937351 w 4458789"/>
                    <a:gd name="connsiteY65" fmla="*/ 2730546 h 6470468"/>
                    <a:gd name="connsiteX66" fmla="*/ 981847 w 4458789"/>
                    <a:gd name="connsiteY66" fmla="*/ 2730409 h 6470468"/>
                    <a:gd name="connsiteX67" fmla="*/ 1008834 w 4458789"/>
                    <a:gd name="connsiteY67" fmla="*/ 2698659 h 6470468"/>
                    <a:gd name="connsiteX68" fmla="*/ 1085034 w 4458789"/>
                    <a:gd name="connsiteY68" fmla="*/ 2592297 h 6470468"/>
                    <a:gd name="connsiteX69" fmla="*/ 1174841 w 4458789"/>
                    <a:gd name="connsiteY69" fmla="*/ 2532652 h 6470468"/>
                    <a:gd name="connsiteX70" fmla="*/ 1256484 w 4458789"/>
                    <a:gd name="connsiteY70" fmla="*/ 2501809 h 6470468"/>
                    <a:gd name="connsiteX71" fmla="*/ 1404122 w 4458789"/>
                    <a:gd name="connsiteY71" fmla="*/ 2358934 h 6470468"/>
                    <a:gd name="connsiteX72" fmla="*/ 1518512 w 4458789"/>
                    <a:gd name="connsiteY72" fmla="*/ 2368913 h 6470468"/>
                    <a:gd name="connsiteX73" fmla="*/ 1584598 w 4458789"/>
                    <a:gd name="connsiteY73" fmla="*/ 2464298 h 6470468"/>
                    <a:gd name="connsiteX74" fmla="*/ 1527947 w 4458789"/>
                    <a:gd name="connsiteY74" fmla="*/ 2535147 h 6470468"/>
                    <a:gd name="connsiteX75" fmla="*/ 1431109 w 4458789"/>
                    <a:gd name="connsiteY75" fmla="*/ 2627222 h 6470468"/>
                    <a:gd name="connsiteX76" fmla="*/ 1393372 w 4458789"/>
                    <a:gd name="connsiteY76" fmla="*/ 2647405 h 6470468"/>
                    <a:gd name="connsiteX77" fmla="*/ 1404983 w 4458789"/>
                    <a:gd name="connsiteY77" fmla="*/ 2708456 h 6470468"/>
                    <a:gd name="connsiteX78" fmla="*/ 1454922 w 4458789"/>
                    <a:gd name="connsiteY78" fmla="*/ 2736759 h 6470468"/>
                    <a:gd name="connsiteX79" fmla="*/ 1448572 w 4458789"/>
                    <a:gd name="connsiteY79" fmla="*/ 2774859 h 6470468"/>
                    <a:gd name="connsiteX80" fmla="*/ 1357675 w 4458789"/>
                    <a:gd name="connsiteY80" fmla="*/ 2829515 h 6470468"/>
                    <a:gd name="connsiteX81" fmla="*/ 1394597 w 4458789"/>
                    <a:gd name="connsiteY81" fmla="*/ 2863759 h 6470468"/>
                    <a:gd name="connsiteX82" fmla="*/ 1550172 w 4458789"/>
                    <a:gd name="connsiteY82" fmla="*/ 2790734 h 6470468"/>
                    <a:gd name="connsiteX83" fmla="*/ 1586684 w 4458789"/>
                    <a:gd name="connsiteY83" fmla="*/ 2733584 h 6470468"/>
                    <a:gd name="connsiteX84" fmla="*/ 1651772 w 4458789"/>
                    <a:gd name="connsiteY84" fmla="*/ 2703422 h 6470468"/>
                    <a:gd name="connsiteX85" fmla="*/ 1708922 w 4458789"/>
                    <a:gd name="connsiteY85" fmla="*/ 2666909 h 6470468"/>
                    <a:gd name="connsiteX86" fmla="*/ 1810522 w 4458789"/>
                    <a:gd name="connsiteY86" fmla="*/ 2636747 h 6470468"/>
                    <a:gd name="connsiteX87" fmla="*/ 1908947 w 4458789"/>
                    <a:gd name="connsiteY87" fmla="*/ 2627222 h 6470468"/>
                    <a:gd name="connsiteX88" fmla="*/ 1952218 w 4458789"/>
                    <a:gd name="connsiteY88" fmla="*/ 2602275 h 6470468"/>
                    <a:gd name="connsiteX89" fmla="*/ 2020072 w 4458789"/>
                    <a:gd name="connsiteY89" fmla="*/ 2662147 h 6470468"/>
                    <a:gd name="connsiteX90" fmla="*/ 2089922 w 4458789"/>
                    <a:gd name="connsiteY90" fmla="*/ 2678022 h 6470468"/>
                    <a:gd name="connsiteX91" fmla="*/ 2164579 w 4458789"/>
                    <a:gd name="connsiteY91" fmla="*/ 2690902 h 6470468"/>
                    <a:gd name="connsiteX92" fmla="*/ 2115322 w 4458789"/>
                    <a:gd name="connsiteY92" fmla="*/ 2820897 h 6470468"/>
                    <a:gd name="connsiteX93" fmla="*/ 2011680 w 4458789"/>
                    <a:gd name="connsiteY93" fmla="*/ 2934788 h 6470468"/>
                    <a:gd name="connsiteX94" fmla="*/ 2194560 w 4458789"/>
                    <a:gd name="connsiteY94" fmla="*/ 3082834 h 6470468"/>
                    <a:gd name="connsiteX95" fmla="*/ 2394858 w 4458789"/>
                    <a:gd name="connsiteY95" fmla="*/ 3117668 h 6470468"/>
                    <a:gd name="connsiteX96" fmla="*/ 2377440 w 4458789"/>
                    <a:gd name="connsiteY96" fmla="*/ 3335383 h 6470468"/>
                    <a:gd name="connsiteX97" fmla="*/ 2377440 w 4458789"/>
                    <a:gd name="connsiteY97" fmla="*/ 3335383 h 6470468"/>
                    <a:gd name="connsiteX98" fmla="*/ 2333898 w 4458789"/>
                    <a:gd name="connsiteY98" fmla="*/ 3640183 h 6470468"/>
                    <a:gd name="connsiteX99" fmla="*/ 2290355 w 4458789"/>
                    <a:gd name="connsiteY99" fmla="*/ 3875314 h 6470468"/>
                    <a:gd name="connsiteX100" fmla="*/ 2595155 w 4458789"/>
                    <a:gd name="connsiteY100" fmla="*/ 3857897 h 6470468"/>
                    <a:gd name="connsiteX101" fmla="*/ 2891246 w 4458789"/>
                    <a:gd name="connsiteY101" fmla="*/ 3744685 h 6470468"/>
                    <a:gd name="connsiteX102" fmla="*/ 2891155 w 4458789"/>
                    <a:gd name="connsiteY102" fmla="*/ 3215186 h 6470468"/>
                    <a:gd name="connsiteX103" fmla="*/ 2772547 w 4458789"/>
                    <a:gd name="connsiteY103" fmla="*/ 3039972 h 6470468"/>
                    <a:gd name="connsiteX104" fmla="*/ 2704284 w 4458789"/>
                    <a:gd name="connsiteY104" fmla="*/ 2897097 h 6470468"/>
                    <a:gd name="connsiteX105" fmla="*/ 2508069 w 4458789"/>
                    <a:gd name="connsiteY105" fmla="*/ 2717074 h 6470468"/>
                    <a:gd name="connsiteX106" fmla="*/ 2638698 w 4458789"/>
                    <a:gd name="connsiteY106" fmla="*/ 2577737 h 6470468"/>
                    <a:gd name="connsiteX107" fmla="*/ 2978332 w 4458789"/>
                    <a:gd name="connsiteY107" fmla="*/ 2333897 h 6470468"/>
                    <a:gd name="connsiteX108" fmla="*/ 2987040 w 4458789"/>
                    <a:gd name="connsiteY108" fmla="*/ 2159725 h 6470468"/>
                    <a:gd name="connsiteX109" fmla="*/ 3344092 w 4458789"/>
                    <a:gd name="connsiteY109" fmla="*/ 1672045 h 6470468"/>
                    <a:gd name="connsiteX110" fmla="*/ 3544389 w 4458789"/>
                    <a:gd name="connsiteY110" fmla="*/ 1863634 h 6470468"/>
                    <a:gd name="connsiteX111" fmla="*/ 3962400 w 4458789"/>
                    <a:gd name="connsiteY111" fmla="*/ 1419497 h 6470468"/>
                    <a:gd name="connsiteX112" fmla="*/ 4458789 w 4458789"/>
                    <a:gd name="connsiteY112" fmla="*/ 374468 h 6470468"/>
                    <a:gd name="connsiteX113" fmla="*/ 4415246 w 4458789"/>
                    <a:gd name="connsiteY113" fmla="*/ 0 h 6470468"/>
                    <a:gd name="connsiteX114" fmla="*/ 17418 w 4458789"/>
                    <a:gd name="connsiteY114" fmla="*/ 17417 h 6470468"/>
                    <a:gd name="connsiteX115" fmla="*/ 0 w 4458789"/>
                    <a:gd name="connsiteY115" fmla="*/ 6470468 h 6470468"/>
                    <a:gd name="connsiteX0" fmla="*/ 0 w 4458789"/>
                    <a:gd name="connsiteY0" fmla="*/ 6470468 h 6470468"/>
                    <a:gd name="connsiteX1" fmla="*/ 888275 w 4458789"/>
                    <a:gd name="connsiteY1" fmla="*/ 5921828 h 6470468"/>
                    <a:gd name="connsiteX2" fmla="*/ 1267597 w 4458789"/>
                    <a:gd name="connsiteY2" fmla="*/ 5345022 h 6470468"/>
                    <a:gd name="connsiteX3" fmla="*/ 1281884 w 4458789"/>
                    <a:gd name="connsiteY3" fmla="*/ 5389472 h 6470468"/>
                    <a:gd name="connsiteX4" fmla="*/ 1324747 w 4458789"/>
                    <a:gd name="connsiteY4" fmla="*/ 5341847 h 6470468"/>
                    <a:gd name="connsiteX5" fmla="*/ 1367609 w 4458789"/>
                    <a:gd name="connsiteY5" fmla="*/ 5324384 h 6470468"/>
                    <a:gd name="connsiteX6" fmla="*/ 1367246 w 4458789"/>
                    <a:gd name="connsiteY6" fmla="*/ 5277394 h 6470468"/>
                    <a:gd name="connsiteX7" fmla="*/ 1394597 w 4458789"/>
                    <a:gd name="connsiteY7" fmla="*/ 5175159 h 6470468"/>
                    <a:gd name="connsiteX8" fmla="*/ 1440634 w 4458789"/>
                    <a:gd name="connsiteY8" fmla="*/ 5149759 h 6470468"/>
                    <a:gd name="connsiteX9" fmla="*/ 1429522 w 4458789"/>
                    <a:gd name="connsiteY9" fmla="*/ 5017997 h 6470468"/>
                    <a:gd name="connsiteX10" fmla="*/ 1477147 w 4458789"/>
                    <a:gd name="connsiteY10" fmla="*/ 4971959 h 6470468"/>
                    <a:gd name="connsiteX11" fmla="*/ 1541418 w 4458789"/>
                    <a:gd name="connsiteY11" fmla="*/ 4955177 h 6470468"/>
                    <a:gd name="connsiteX12" fmla="*/ 1375547 w 4458789"/>
                    <a:gd name="connsiteY12" fmla="*/ 4913222 h 6470468"/>
                    <a:gd name="connsiteX13" fmla="*/ 1307284 w 4458789"/>
                    <a:gd name="connsiteY13" fmla="*/ 4854484 h 6470468"/>
                    <a:gd name="connsiteX14" fmla="*/ 1232672 w 4458789"/>
                    <a:gd name="connsiteY14" fmla="*/ 4883059 h 6470468"/>
                    <a:gd name="connsiteX15" fmla="*/ 1172801 w 4458789"/>
                    <a:gd name="connsiteY15" fmla="*/ 4820692 h 6470468"/>
                    <a:gd name="connsiteX16" fmla="*/ 1353322 w 4458789"/>
                    <a:gd name="connsiteY16" fmla="*/ 4757647 h 6470468"/>
                    <a:gd name="connsiteX17" fmla="*/ 1396184 w 4458789"/>
                    <a:gd name="connsiteY17" fmla="*/ 4762409 h 6470468"/>
                    <a:gd name="connsiteX18" fmla="*/ 1473473 w 4458789"/>
                    <a:gd name="connsiteY18" fmla="*/ 4779509 h 6470468"/>
                    <a:gd name="connsiteX19" fmla="*/ 1404122 w 4458789"/>
                    <a:gd name="connsiteY19" fmla="*/ 4619534 h 6470468"/>
                    <a:gd name="connsiteX20" fmla="*/ 1335859 w 4458789"/>
                    <a:gd name="connsiteY20" fmla="*/ 4551271 h 6470468"/>
                    <a:gd name="connsiteX21" fmla="*/ 1439047 w 4458789"/>
                    <a:gd name="connsiteY21" fmla="*/ 4506822 h 6470468"/>
                    <a:gd name="connsiteX22" fmla="*/ 1362847 w 4458789"/>
                    <a:gd name="connsiteY22" fmla="*/ 4400459 h 6470468"/>
                    <a:gd name="connsiteX23" fmla="*/ 1262834 w 4458789"/>
                    <a:gd name="connsiteY23" fmla="*/ 4309972 h 6470468"/>
                    <a:gd name="connsiteX24" fmla="*/ 1202509 w 4458789"/>
                    <a:gd name="connsiteY24" fmla="*/ 4102009 h 6470468"/>
                    <a:gd name="connsiteX25" fmla="*/ 1143772 w 4458789"/>
                    <a:gd name="connsiteY25" fmla="*/ 3930559 h 6470468"/>
                    <a:gd name="connsiteX26" fmla="*/ 1012644 w 4458789"/>
                    <a:gd name="connsiteY26" fmla="*/ 3831363 h 6470468"/>
                    <a:gd name="connsiteX27" fmla="*/ 946922 w 4458789"/>
                    <a:gd name="connsiteY27" fmla="*/ 3773397 h 6470468"/>
                    <a:gd name="connsiteX28" fmla="*/ 946922 w 4458789"/>
                    <a:gd name="connsiteY28" fmla="*/ 3717834 h 6470468"/>
                    <a:gd name="connsiteX29" fmla="*/ 980259 w 4458789"/>
                    <a:gd name="connsiteY29" fmla="*/ 3711484 h 6470468"/>
                    <a:gd name="connsiteX30" fmla="*/ 1038997 w 4458789"/>
                    <a:gd name="connsiteY30" fmla="*/ 3609884 h 6470468"/>
                    <a:gd name="connsiteX31" fmla="*/ 1077097 w 4458789"/>
                    <a:gd name="connsiteY31" fmla="*/ 3598772 h 6470468"/>
                    <a:gd name="connsiteX32" fmla="*/ 1139009 w 4458789"/>
                    <a:gd name="connsiteY32" fmla="*/ 3535272 h 6470468"/>
                    <a:gd name="connsiteX33" fmla="*/ 1196159 w 4458789"/>
                    <a:gd name="connsiteY33" fmla="*/ 3498759 h 6470468"/>
                    <a:gd name="connsiteX34" fmla="*/ 1237434 w 4458789"/>
                    <a:gd name="connsiteY34" fmla="*/ 3489234 h 6470468"/>
                    <a:gd name="connsiteX35" fmla="*/ 1267506 w 4458789"/>
                    <a:gd name="connsiteY35" fmla="*/ 3418432 h 6470468"/>
                    <a:gd name="connsiteX36" fmla="*/ 1326335 w 4458789"/>
                    <a:gd name="connsiteY36" fmla="*/ 3387634 h 6470468"/>
                    <a:gd name="connsiteX37" fmla="*/ 1385072 w 4458789"/>
                    <a:gd name="connsiteY37" fmla="*/ 3354297 h 6470468"/>
                    <a:gd name="connsiteX38" fmla="*/ 1491434 w 4458789"/>
                    <a:gd name="connsiteY38" fmla="*/ 3309847 h 6470468"/>
                    <a:gd name="connsiteX39" fmla="*/ 1567543 w 4458789"/>
                    <a:gd name="connsiteY39" fmla="*/ 3317965 h 6470468"/>
                    <a:gd name="connsiteX40" fmla="*/ 1610497 w 4458789"/>
                    <a:gd name="connsiteY40" fmla="*/ 3271747 h 6470468"/>
                    <a:gd name="connsiteX41" fmla="*/ 1631134 w 4458789"/>
                    <a:gd name="connsiteY41" fmla="*/ 3201897 h 6470468"/>
                    <a:gd name="connsiteX42" fmla="*/ 1564459 w 4458789"/>
                    <a:gd name="connsiteY42" fmla="*/ 3174909 h 6470468"/>
                    <a:gd name="connsiteX43" fmla="*/ 1543731 w 4458789"/>
                    <a:gd name="connsiteY43" fmla="*/ 3150960 h 6470468"/>
                    <a:gd name="connsiteX44" fmla="*/ 1427934 w 4458789"/>
                    <a:gd name="connsiteY44" fmla="*/ 3163797 h 6470468"/>
                    <a:gd name="connsiteX45" fmla="*/ 1364434 w 4458789"/>
                    <a:gd name="connsiteY45" fmla="*/ 3127284 h 6470468"/>
                    <a:gd name="connsiteX46" fmla="*/ 1350147 w 4458789"/>
                    <a:gd name="connsiteY46" fmla="*/ 3101884 h 6470468"/>
                    <a:gd name="connsiteX47" fmla="*/ 1289731 w 4458789"/>
                    <a:gd name="connsiteY47" fmla="*/ 3082154 h 6470468"/>
                    <a:gd name="connsiteX48" fmla="*/ 1189809 w 4458789"/>
                    <a:gd name="connsiteY48" fmla="*/ 3098709 h 6470468"/>
                    <a:gd name="connsiteX49" fmla="*/ 1164409 w 4458789"/>
                    <a:gd name="connsiteY49" fmla="*/ 3144747 h 6470468"/>
                    <a:gd name="connsiteX50" fmla="*/ 1108847 w 4458789"/>
                    <a:gd name="connsiteY50" fmla="*/ 3174909 h 6470468"/>
                    <a:gd name="connsiteX51" fmla="*/ 1075509 w 4458789"/>
                    <a:gd name="connsiteY51" fmla="*/ 3225709 h 6470468"/>
                    <a:gd name="connsiteX52" fmla="*/ 1007247 w 4458789"/>
                    <a:gd name="connsiteY52" fmla="*/ 3238409 h 6470468"/>
                    <a:gd name="connsiteX53" fmla="*/ 926782 w 4458789"/>
                    <a:gd name="connsiteY53" fmla="*/ 3181803 h 6470468"/>
                    <a:gd name="connsiteX54" fmla="*/ 942159 w 4458789"/>
                    <a:gd name="connsiteY54" fmla="*/ 3111409 h 6470468"/>
                    <a:gd name="connsiteX55" fmla="*/ 989784 w 4458789"/>
                    <a:gd name="connsiteY55" fmla="*/ 3078072 h 6470468"/>
                    <a:gd name="connsiteX56" fmla="*/ 941161 w 4458789"/>
                    <a:gd name="connsiteY56" fmla="*/ 2986994 h 6470468"/>
                    <a:gd name="connsiteX57" fmla="*/ 865959 w 4458789"/>
                    <a:gd name="connsiteY57" fmla="*/ 2989172 h 6470468"/>
                    <a:gd name="connsiteX58" fmla="*/ 743722 w 4458789"/>
                    <a:gd name="connsiteY58" fmla="*/ 2943134 h 6470468"/>
                    <a:gd name="connsiteX59" fmla="*/ 708797 w 4458789"/>
                    <a:gd name="connsiteY59" fmla="*/ 2852647 h 6470468"/>
                    <a:gd name="connsiteX60" fmla="*/ 750707 w 4458789"/>
                    <a:gd name="connsiteY60" fmla="*/ 2804160 h 6470468"/>
                    <a:gd name="connsiteX61" fmla="*/ 748484 w 4458789"/>
                    <a:gd name="connsiteY61" fmla="*/ 2738347 h 6470468"/>
                    <a:gd name="connsiteX62" fmla="*/ 788172 w 4458789"/>
                    <a:gd name="connsiteY62" fmla="*/ 2711359 h 6470468"/>
                    <a:gd name="connsiteX63" fmla="*/ 865959 w 4458789"/>
                    <a:gd name="connsiteY63" fmla="*/ 2771684 h 6470468"/>
                    <a:gd name="connsiteX64" fmla="*/ 892947 w 4458789"/>
                    <a:gd name="connsiteY64" fmla="*/ 2798672 h 6470468"/>
                    <a:gd name="connsiteX65" fmla="*/ 900884 w 4458789"/>
                    <a:gd name="connsiteY65" fmla="*/ 2743110 h 6470468"/>
                    <a:gd name="connsiteX66" fmla="*/ 937351 w 4458789"/>
                    <a:gd name="connsiteY66" fmla="*/ 2730546 h 6470468"/>
                    <a:gd name="connsiteX67" fmla="*/ 981847 w 4458789"/>
                    <a:gd name="connsiteY67" fmla="*/ 2730409 h 6470468"/>
                    <a:gd name="connsiteX68" fmla="*/ 1008834 w 4458789"/>
                    <a:gd name="connsiteY68" fmla="*/ 2698659 h 6470468"/>
                    <a:gd name="connsiteX69" fmla="*/ 1085034 w 4458789"/>
                    <a:gd name="connsiteY69" fmla="*/ 2592297 h 6470468"/>
                    <a:gd name="connsiteX70" fmla="*/ 1174841 w 4458789"/>
                    <a:gd name="connsiteY70" fmla="*/ 2532652 h 6470468"/>
                    <a:gd name="connsiteX71" fmla="*/ 1256484 w 4458789"/>
                    <a:gd name="connsiteY71" fmla="*/ 2501809 h 6470468"/>
                    <a:gd name="connsiteX72" fmla="*/ 1404122 w 4458789"/>
                    <a:gd name="connsiteY72" fmla="*/ 2358934 h 6470468"/>
                    <a:gd name="connsiteX73" fmla="*/ 1518512 w 4458789"/>
                    <a:gd name="connsiteY73" fmla="*/ 2368913 h 6470468"/>
                    <a:gd name="connsiteX74" fmla="*/ 1584598 w 4458789"/>
                    <a:gd name="connsiteY74" fmla="*/ 2464298 h 6470468"/>
                    <a:gd name="connsiteX75" fmla="*/ 1527947 w 4458789"/>
                    <a:gd name="connsiteY75" fmla="*/ 2535147 h 6470468"/>
                    <a:gd name="connsiteX76" fmla="*/ 1431109 w 4458789"/>
                    <a:gd name="connsiteY76" fmla="*/ 2627222 h 6470468"/>
                    <a:gd name="connsiteX77" fmla="*/ 1393372 w 4458789"/>
                    <a:gd name="connsiteY77" fmla="*/ 2647405 h 6470468"/>
                    <a:gd name="connsiteX78" fmla="*/ 1404983 w 4458789"/>
                    <a:gd name="connsiteY78" fmla="*/ 2708456 h 6470468"/>
                    <a:gd name="connsiteX79" fmla="*/ 1454922 w 4458789"/>
                    <a:gd name="connsiteY79" fmla="*/ 2736759 h 6470468"/>
                    <a:gd name="connsiteX80" fmla="*/ 1448572 w 4458789"/>
                    <a:gd name="connsiteY80" fmla="*/ 2774859 h 6470468"/>
                    <a:gd name="connsiteX81" fmla="*/ 1357675 w 4458789"/>
                    <a:gd name="connsiteY81" fmla="*/ 2829515 h 6470468"/>
                    <a:gd name="connsiteX82" fmla="*/ 1394597 w 4458789"/>
                    <a:gd name="connsiteY82" fmla="*/ 2863759 h 6470468"/>
                    <a:gd name="connsiteX83" fmla="*/ 1550172 w 4458789"/>
                    <a:gd name="connsiteY83" fmla="*/ 2790734 h 6470468"/>
                    <a:gd name="connsiteX84" fmla="*/ 1586684 w 4458789"/>
                    <a:gd name="connsiteY84" fmla="*/ 2733584 h 6470468"/>
                    <a:gd name="connsiteX85" fmla="*/ 1651772 w 4458789"/>
                    <a:gd name="connsiteY85" fmla="*/ 2703422 h 6470468"/>
                    <a:gd name="connsiteX86" fmla="*/ 1708922 w 4458789"/>
                    <a:gd name="connsiteY86" fmla="*/ 2666909 h 6470468"/>
                    <a:gd name="connsiteX87" fmla="*/ 1810522 w 4458789"/>
                    <a:gd name="connsiteY87" fmla="*/ 2636747 h 6470468"/>
                    <a:gd name="connsiteX88" fmla="*/ 1908947 w 4458789"/>
                    <a:gd name="connsiteY88" fmla="*/ 2627222 h 6470468"/>
                    <a:gd name="connsiteX89" fmla="*/ 1952218 w 4458789"/>
                    <a:gd name="connsiteY89" fmla="*/ 2602275 h 6470468"/>
                    <a:gd name="connsiteX90" fmla="*/ 2020072 w 4458789"/>
                    <a:gd name="connsiteY90" fmla="*/ 2662147 h 6470468"/>
                    <a:gd name="connsiteX91" fmla="*/ 2089922 w 4458789"/>
                    <a:gd name="connsiteY91" fmla="*/ 2678022 h 6470468"/>
                    <a:gd name="connsiteX92" fmla="*/ 2164579 w 4458789"/>
                    <a:gd name="connsiteY92" fmla="*/ 2690902 h 6470468"/>
                    <a:gd name="connsiteX93" fmla="*/ 2115322 w 4458789"/>
                    <a:gd name="connsiteY93" fmla="*/ 2820897 h 6470468"/>
                    <a:gd name="connsiteX94" fmla="*/ 2011680 w 4458789"/>
                    <a:gd name="connsiteY94" fmla="*/ 2934788 h 6470468"/>
                    <a:gd name="connsiteX95" fmla="*/ 2194560 w 4458789"/>
                    <a:gd name="connsiteY95" fmla="*/ 3082834 h 6470468"/>
                    <a:gd name="connsiteX96" fmla="*/ 2394858 w 4458789"/>
                    <a:gd name="connsiteY96" fmla="*/ 3117668 h 6470468"/>
                    <a:gd name="connsiteX97" fmla="*/ 2377440 w 4458789"/>
                    <a:gd name="connsiteY97" fmla="*/ 3335383 h 6470468"/>
                    <a:gd name="connsiteX98" fmla="*/ 2377440 w 4458789"/>
                    <a:gd name="connsiteY98" fmla="*/ 3335383 h 6470468"/>
                    <a:gd name="connsiteX99" fmla="*/ 2333898 w 4458789"/>
                    <a:gd name="connsiteY99" fmla="*/ 3640183 h 6470468"/>
                    <a:gd name="connsiteX100" fmla="*/ 2290355 w 4458789"/>
                    <a:gd name="connsiteY100" fmla="*/ 3875314 h 6470468"/>
                    <a:gd name="connsiteX101" fmla="*/ 2595155 w 4458789"/>
                    <a:gd name="connsiteY101" fmla="*/ 3857897 h 6470468"/>
                    <a:gd name="connsiteX102" fmla="*/ 2891246 w 4458789"/>
                    <a:gd name="connsiteY102" fmla="*/ 3744685 h 6470468"/>
                    <a:gd name="connsiteX103" fmla="*/ 2891155 w 4458789"/>
                    <a:gd name="connsiteY103" fmla="*/ 3215186 h 6470468"/>
                    <a:gd name="connsiteX104" fmla="*/ 2772547 w 4458789"/>
                    <a:gd name="connsiteY104" fmla="*/ 3039972 h 6470468"/>
                    <a:gd name="connsiteX105" fmla="*/ 2704284 w 4458789"/>
                    <a:gd name="connsiteY105" fmla="*/ 2897097 h 6470468"/>
                    <a:gd name="connsiteX106" fmla="*/ 2508069 w 4458789"/>
                    <a:gd name="connsiteY106" fmla="*/ 2717074 h 6470468"/>
                    <a:gd name="connsiteX107" fmla="*/ 2638698 w 4458789"/>
                    <a:gd name="connsiteY107" fmla="*/ 2577737 h 6470468"/>
                    <a:gd name="connsiteX108" fmla="*/ 2978332 w 4458789"/>
                    <a:gd name="connsiteY108" fmla="*/ 2333897 h 6470468"/>
                    <a:gd name="connsiteX109" fmla="*/ 2987040 w 4458789"/>
                    <a:gd name="connsiteY109" fmla="*/ 2159725 h 6470468"/>
                    <a:gd name="connsiteX110" fmla="*/ 3344092 w 4458789"/>
                    <a:gd name="connsiteY110" fmla="*/ 1672045 h 6470468"/>
                    <a:gd name="connsiteX111" fmla="*/ 3544389 w 4458789"/>
                    <a:gd name="connsiteY111" fmla="*/ 1863634 h 6470468"/>
                    <a:gd name="connsiteX112" fmla="*/ 3962400 w 4458789"/>
                    <a:gd name="connsiteY112" fmla="*/ 1419497 h 6470468"/>
                    <a:gd name="connsiteX113" fmla="*/ 4458789 w 4458789"/>
                    <a:gd name="connsiteY113" fmla="*/ 374468 h 6470468"/>
                    <a:gd name="connsiteX114" fmla="*/ 4415246 w 4458789"/>
                    <a:gd name="connsiteY114" fmla="*/ 0 h 6470468"/>
                    <a:gd name="connsiteX115" fmla="*/ 17418 w 4458789"/>
                    <a:gd name="connsiteY115" fmla="*/ 17417 h 6470468"/>
                    <a:gd name="connsiteX116" fmla="*/ 0 w 4458789"/>
                    <a:gd name="connsiteY116" fmla="*/ 6470468 h 6470468"/>
                    <a:gd name="connsiteX0" fmla="*/ 0 w 4458789"/>
                    <a:gd name="connsiteY0" fmla="*/ 6470468 h 6470468"/>
                    <a:gd name="connsiteX1" fmla="*/ 888275 w 4458789"/>
                    <a:gd name="connsiteY1" fmla="*/ 5921828 h 6470468"/>
                    <a:gd name="connsiteX2" fmla="*/ 1197747 w 4458789"/>
                    <a:gd name="connsiteY2" fmla="*/ 5427572 h 6470468"/>
                    <a:gd name="connsiteX3" fmla="*/ 1267597 w 4458789"/>
                    <a:gd name="connsiteY3" fmla="*/ 5345022 h 6470468"/>
                    <a:gd name="connsiteX4" fmla="*/ 1281884 w 4458789"/>
                    <a:gd name="connsiteY4" fmla="*/ 5389472 h 6470468"/>
                    <a:gd name="connsiteX5" fmla="*/ 1324747 w 4458789"/>
                    <a:gd name="connsiteY5" fmla="*/ 5341847 h 6470468"/>
                    <a:gd name="connsiteX6" fmla="*/ 1367609 w 4458789"/>
                    <a:gd name="connsiteY6" fmla="*/ 5324384 h 6470468"/>
                    <a:gd name="connsiteX7" fmla="*/ 1367246 w 4458789"/>
                    <a:gd name="connsiteY7" fmla="*/ 5277394 h 6470468"/>
                    <a:gd name="connsiteX8" fmla="*/ 1394597 w 4458789"/>
                    <a:gd name="connsiteY8" fmla="*/ 5175159 h 6470468"/>
                    <a:gd name="connsiteX9" fmla="*/ 1440634 w 4458789"/>
                    <a:gd name="connsiteY9" fmla="*/ 5149759 h 6470468"/>
                    <a:gd name="connsiteX10" fmla="*/ 1429522 w 4458789"/>
                    <a:gd name="connsiteY10" fmla="*/ 5017997 h 6470468"/>
                    <a:gd name="connsiteX11" fmla="*/ 1477147 w 4458789"/>
                    <a:gd name="connsiteY11" fmla="*/ 4971959 h 6470468"/>
                    <a:gd name="connsiteX12" fmla="*/ 1541418 w 4458789"/>
                    <a:gd name="connsiteY12" fmla="*/ 4955177 h 6470468"/>
                    <a:gd name="connsiteX13" fmla="*/ 1375547 w 4458789"/>
                    <a:gd name="connsiteY13" fmla="*/ 4913222 h 6470468"/>
                    <a:gd name="connsiteX14" fmla="*/ 1307284 w 4458789"/>
                    <a:gd name="connsiteY14" fmla="*/ 4854484 h 6470468"/>
                    <a:gd name="connsiteX15" fmla="*/ 1232672 w 4458789"/>
                    <a:gd name="connsiteY15" fmla="*/ 4883059 h 6470468"/>
                    <a:gd name="connsiteX16" fmla="*/ 1172801 w 4458789"/>
                    <a:gd name="connsiteY16" fmla="*/ 4820692 h 6470468"/>
                    <a:gd name="connsiteX17" fmla="*/ 1353322 w 4458789"/>
                    <a:gd name="connsiteY17" fmla="*/ 4757647 h 6470468"/>
                    <a:gd name="connsiteX18" fmla="*/ 1396184 w 4458789"/>
                    <a:gd name="connsiteY18" fmla="*/ 4762409 h 6470468"/>
                    <a:gd name="connsiteX19" fmla="*/ 1473473 w 4458789"/>
                    <a:gd name="connsiteY19" fmla="*/ 4779509 h 6470468"/>
                    <a:gd name="connsiteX20" fmla="*/ 1404122 w 4458789"/>
                    <a:gd name="connsiteY20" fmla="*/ 4619534 h 6470468"/>
                    <a:gd name="connsiteX21" fmla="*/ 1335859 w 4458789"/>
                    <a:gd name="connsiteY21" fmla="*/ 4551271 h 6470468"/>
                    <a:gd name="connsiteX22" fmla="*/ 1439047 w 4458789"/>
                    <a:gd name="connsiteY22" fmla="*/ 4506822 h 6470468"/>
                    <a:gd name="connsiteX23" fmla="*/ 1362847 w 4458789"/>
                    <a:gd name="connsiteY23" fmla="*/ 4400459 h 6470468"/>
                    <a:gd name="connsiteX24" fmla="*/ 1262834 w 4458789"/>
                    <a:gd name="connsiteY24" fmla="*/ 4309972 h 6470468"/>
                    <a:gd name="connsiteX25" fmla="*/ 1202509 w 4458789"/>
                    <a:gd name="connsiteY25" fmla="*/ 4102009 h 6470468"/>
                    <a:gd name="connsiteX26" fmla="*/ 1143772 w 4458789"/>
                    <a:gd name="connsiteY26" fmla="*/ 3930559 h 6470468"/>
                    <a:gd name="connsiteX27" fmla="*/ 1012644 w 4458789"/>
                    <a:gd name="connsiteY27" fmla="*/ 3831363 h 6470468"/>
                    <a:gd name="connsiteX28" fmla="*/ 946922 w 4458789"/>
                    <a:gd name="connsiteY28" fmla="*/ 3773397 h 6470468"/>
                    <a:gd name="connsiteX29" fmla="*/ 946922 w 4458789"/>
                    <a:gd name="connsiteY29" fmla="*/ 3717834 h 6470468"/>
                    <a:gd name="connsiteX30" fmla="*/ 980259 w 4458789"/>
                    <a:gd name="connsiteY30" fmla="*/ 3711484 h 6470468"/>
                    <a:gd name="connsiteX31" fmla="*/ 1038997 w 4458789"/>
                    <a:gd name="connsiteY31" fmla="*/ 3609884 h 6470468"/>
                    <a:gd name="connsiteX32" fmla="*/ 1077097 w 4458789"/>
                    <a:gd name="connsiteY32" fmla="*/ 3598772 h 6470468"/>
                    <a:gd name="connsiteX33" fmla="*/ 1139009 w 4458789"/>
                    <a:gd name="connsiteY33" fmla="*/ 3535272 h 6470468"/>
                    <a:gd name="connsiteX34" fmla="*/ 1196159 w 4458789"/>
                    <a:gd name="connsiteY34" fmla="*/ 3498759 h 6470468"/>
                    <a:gd name="connsiteX35" fmla="*/ 1237434 w 4458789"/>
                    <a:gd name="connsiteY35" fmla="*/ 3489234 h 6470468"/>
                    <a:gd name="connsiteX36" fmla="*/ 1267506 w 4458789"/>
                    <a:gd name="connsiteY36" fmla="*/ 3418432 h 6470468"/>
                    <a:gd name="connsiteX37" fmla="*/ 1326335 w 4458789"/>
                    <a:gd name="connsiteY37" fmla="*/ 3387634 h 6470468"/>
                    <a:gd name="connsiteX38" fmla="*/ 1385072 w 4458789"/>
                    <a:gd name="connsiteY38" fmla="*/ 3354297 h 6470468"/>
                    <a:gd name="connsiteX39" fmla="*/ 1491434 w 4458789"/>
                    <a:gd name="connsiteY39" fmla="*/ 3309847 h 6470468"/>
                    <a:gd name="connsiteX40" fmla="*/ 1567543 w 4458789"/>
                    <a:gd name="connsiteY40" fmla="*/ 3317965 h 6470468"/>
                    <a:gd name="connsiteX41" fmla="*/ 1610497 w 4458789"/>
                    <a:gd name="connsiteY41" fmla="*/ 3271747 h 6470468"/>
                    <a:gd name="connsiteX42" fmla="*/ 1631134 w 4458789"/>
                    <a:gd name="connsiteY42" fmla="*/ 3201897 h 6470468"/>
                    <a:gd name="connsiteX43" fmla="*/ 1564459 w 4458789"/>
                    <a:gd name="connsiteY43" fmla="*/ 3174909 h 6470468"/>
                    <a:gd name="connsiteX44" fmla="*/ 1543731 w 4458789"/>
                    <a:gd name="connsiteY44" fmla="*/ 3150960 h 6470468"/>
                    <a:gd name="connsiteX45" fmla="*/ 1427934 w 4458789"/>
                    <a:gd name="connsiteY45" fmla="*/ 3163797 h 6470468"/>
                    <a:gd name="connsiteX46" fmla="*/ 1364434 w 4458789"/>
                    <a:gd name="connsiteY46" fmla="*/ 3127284 h 6470468"/>
                    <a:gd name="connsiteX47" fmla="*/ 1350147 w 4458789"/>
                    <a:gd name="connsiteY47" fmla="*/ 3101884 h 6470468"/>
                    <a:gd name="connsiteX48" fmla="*/ 1289731 w 4458789"/>
                    <a:gd name="connsiteY48" fmla="*/ 3082154 h 6470468"/>
                    <a:gd name="connsiteX49" fmla="*/ 1189809 w 4458789"/>
                    <a:gd name="connsiteY49" fmla="*/ 3098709 h 6470468"/>
                    <a:gd name="connsiteX50" fmla="*/ 1164409 w 4458789"/>
                    <a:gd name="connsiteY50" fmla="*/ 3144747 h 6470468"/>
                    <a:gd name="connsiteX51" fmla="*/ 1108847 w 4458789"/>
                    <a:gd name="connsiteY51" fmla="*/ 3174909 h 6470468"/>
                    <a:gd name="connsiteX52" fmla="*/ 1075509 w 4458789"/>
                    <a:gd name="connsiteY52" fmla="*/ 3225709 h 6470468"/>
                    <a:gd name="connsiteX53" fmla="*/ 1007247 w 4458789"/>
                    <a:gd name="connsiteY53" fmla="*/ 3238409 h 6470468"/>
                    <a:gd name="connsiteX54" fmla="*/ 926782 w 4458789"/>
                    <a:gd name="connsiteY54" fmla="*/ 3181803 h 6470468"/>
                    <a:gd name="connsiteX55" fmla="*/ 942159 w 4458789"/>
                    <a:gd name="connsiteY55" fmla="*/ 3111409 h 6470468"/>
                    <a:gd name="connsiteX56" fmla="*/ 989784 w 4458789"/>
                    <a:gd name="connsiteY56" fmla="*/ 3078072 h 6470468"/>
                    <a:gd name="connsiteX57" fmla="*/ 941161 w 4458789"/>
                    <a:gd name="connsiteY57" fmla="*/ 2986994 h 6470468"/>
                    <a:gd name="connsiteX58" fmla="*/ 865959 w 4458789"/>
                    <a:gd name="connsiteY58" fmla="*/ 2989172 h 6470468"/>
                    <a:gd name="connsiteX59" fmla="*/ 743722 w 4458789"/>
                    <a:gd name="connsiteY59" fmla="*/ 2943134 h 6470468"/>
                    <a:gd name="connsiteX60" fmla="*/ 708797 w 4458789"/>
                    <a:gd name="connsiteY60" fmla="*/ 2852647 h 6470468"/>
                    <a:gd name="connsiteX61" fmla="*/ 750707 w 4458789"/>
                    <a:gd name="connsiteY61" fmla="*/ 2804160 h 6470468"/>
                    <a:gd name="connsiteX62" fmla="*/ 748484 w 4458789"/>
                    <a:gd name="connsiteY62" fmla="*/ 2738347 h 6470468"/>
                    <a:gd name="connsiteX63" fmla="*/ 788172 w 4458789"/>
                    <a:gd name="connsiteY63" fmla="*/ 2711359 h 6470468"/>
                    <a:gd name="connsiteX64" fmla="*/ 865959 w 4458789"/>
                    <a:gd name="connsiteY64" fmla="*/ 2771684 h 6470468"/>
                    <a:gd name="connsiteX65" fmla="*/ 892947 w 4458789"/>
                    <a:gd name="connsiteY65" fmla="*/ 2798672 h 6470468"/>
                    <a:gd name="connsiteX66" fmla="*/ 900884 w 4458789"/>
                    <a:gd name="connsiteY66" fmla="*/ 2743110 h 6470468"/>
                    <a:gd name="connsiteX67" fmla="*/ 937351 w 4458789"/>
                    <a:gd name="connsiteY67" fmla="*/ 2730546 h 6470468"/>
                    <a:gd name="connsiteX68" fmla="*/ 981847 w 4458789"/>
                    <a:gd name="connsiteY68" fmla="*/ 2730409 h 6470468"/>
                    <a:gd name="connsiteX69" fmla="*/ 1008834 w 4458789"/>
                    <a:gd name="connsiteY69" fmla="*/ 2698659 h 6470468"/>
                    <a:gd name="connsiteX70" fmla="*/ 1085034 w 4458789"/>
                    <a:gd name="connsiteY70" fmla="*/ 2592297 h 6470468"/>
                    <a:gd name="connsiteX71" fmla="*/ 1174841 w 4458789"/>
                    <a:gd name="connsiteY71" fmla="*/ 2532652 h 6470468"/>
                    <a:gd name="connsiteX72" fmla="*/ 1256484 w 4458789"/>
                    <a:gd name="connsiteY72" fmla="*/ 2501809 h 6470468"/>
                    <a:gd name="connsiteX73" fmla="*/ 1404122 w 4458789"/>
                    <a:gd name="connsiteY73" fmla="*/ 2358934 h 6470468"/>
                    <a:gd name="connsiteX74" fmla="*/ 1518512 w 4458789"/>
                    <a:gd name="connsiteY74" fmla="*/ 2368913 h 6470468"/>
                    <a:gd name="connsiteX75" fmla="*/ 1584598 w 4458789"/>
                    <a:gd name="connsiteY75" fmla="*/ 2464298 h 6470468"/>
                    <a:gd name="connsiteX76" fmla="*/ 1527947 w 4458789"/>
                    <a:gd name="connsiteY76" fmla="*/ 2535147 h 6470468"/>
                    <a:gd name="connsiteX77" fmla="*/ 1431109 w 4458789"/>
                    <a:gd name="connsiteY77" fmla="*/ 2627222 h 6470468"/>
                    <a:gd name="connsiteX78" fmla="*/ 1393372 w 4458789"/>
                    <a:gd name="connsiteY78" fmla="*/ 2647405 h 6470468"/>
                    <a:gd name="connsiteX79" fmla="*/ 1404983 w 4458789"/>
                    <a:gd name="connsiteY79" fmla="*/ 2708456 h 6470468"/>
                    <a:gd name="connsiteX80" fmla="*/ 1454922 w 4458789"/>
                    <a:gd name="connsiteY80" fmla="*/ 2736759 h 6470468"/>
                    <a:gd name="connsiteX81" fmla="*/ 1448572 w 4458789"/>
                    <a:gd name="connsiteY81" fmla="*/ 2774859 h 6470468"/>
                    <a:gd name="connsiteX82" fmla="*/ 1357675 w 4458789"/>
                    <a:gd name="connsiteY82" fmla="*/ 2829515 h 6470468"/>
                    <a:gd name="connsiteX83" fmla="*/ 1394597 w 4458789"/>
                    <a:gd name="connsiteY83" fmla="*/ 2863759 h 6470468"/>
                    <a:gd name="connsiteX84" fmla="*/ 1550172 w 4458789"/>
                    <a:gd name="connsiteY84" fmla="*/ 2790734 h 6470468"/>
                    <a:gd name="connsiteX85" fmla="*/ 1586684 w 4458789"/>
                    <a:gd name="connsiteY85" fmla="*/ 2733584 h 6470468"/>
                    <a:gd name="connsiteX86" fmla="*/ 1651772 w 4458789"/>
                    <a:gd name="connsiteY86" fmla="*/ 2703422 h 6470468"/>
                    <a:gd name="connsiteX87" fmla="*/ 1708922 w 4458789"/>
                    <a:gd name="connsiteY87" fmla="*/ 2666909 h 6470468"/>
                    <a:gd name="connsiteX88" fmla="*/ 1810522 w 4458789"/>
                    <a:gd name="connsiteY88" fmla="*/ 2636747 h 6470468"/>
                    <a:gd name="connsiteX89" fmla="*/ 1908947 w 4458789"/>
                    <a:gd name="connsiteY89" fmla="*/ 2627222 h 6470468"/>
                    <a:gd name="connsiteX90" fmla="*/ 1952218 w 4458789"/>
                    <a:gd name="connsiteY90" fmla="*/ 2602275 h 6470468"/>
                    <a:gd name="connsiteX91" fmla="*/ 2020072 w 4458789"/>
                    <a:gd name="connsiteY91" fmla="*/ 2662147 h 6470468"/>
                    <a:gd name="connsiteX92" fmla="*/ 2089922 w 4458789"/>
                    <a:gd name="connsiteY92" fmla="*/ 2678022 h 6470468"/>
                    <a:gd name="connsiteX93" fmla="*/ 2164579 w 4458789"/>
                    <a:gd name="connsiteY93" fmla="*/ 2690902 h 6470468"/>
                    <a:gd name="connsiteX94" fmla="*/ 2115322 w 4458789"/>
                    <a:gd name="connsiteY94" fmla="*/ 2820897 h 6470468"/>
                    <a:gd name="connsiteX95" fmla="*/ 2011680 w 4458789"/>
                    <a:gd name="connsiteY95" fmla="*/ 2934788 h 6470468"/>
                    <a:gd name="connsiteX96" fmla="*/ 2194560 w 4458789"/>
                    <a:gd name="connsiteY96" fmla="*/ 3082834 h 6470468"/>
                    <a:gd name="connsiteX97" fmla="*/ 2394858 w 4458789"/>
                    <a:gd name="connsiteY97" fmla="*/ 3117668 h 6470468"/>
                    <a:gd name="connsiteX98" fmla="*/ 2377440 w 4458789"/>
                    <a:gd name="connsiteY98" fmla="*/ 3335383 h 6470468"/>
                    <a:gd name="connsiteX99" fmla="*/ 2377440 w 4458789"/>
                    <a:gd name="connsiteY99" fmla="*/ 3335383 h 6470468"/>
                    <a:gd name="connsiteX100" fmla="*/ 2333898 w 4458789"/>
                    <a:gd name="connsiteY100" fmla="*/ 3640183 h 6470468"/>
                    <a:gd name="connsiteX101" fmla="*/ 2290355 w 4458789"/>
                    <a:gd name="connsiteY101" fmla="*/ 3875314 h 6470468"/>
                    <a:gd name="connsiteX102" fmla="*/ 2595155 w 4458789"/>
                    <a:gd name="connsiteY102" fmla="*/ 3857897 h 6470468"/>
                    <a:gd name="connsiteX103" fmla="*/ 2891246 w 4458789"/>
                    <a:gd name="connsiteY103" fmla="*/ 3744685 h 6470468"/>
                    <a:gd name="connsiteX104" fmla="*/ 2891155 w 4458789"/>
                    <a:gd name="connsiteY104" fmla="*/ 3215186 h 6470468"/>
                    <a:gd name="connsiteX105" fmla="*/ 2772547 w 4458789"/>
                    <a:gd name="connsiteY105" fmla="*/ 3039972 h 6470468"/>
                    <a:gd name="connsiteX106" fmla="*/ 2704284 w 4458789"/>
                    <a:gd name="connsiteY106" fmla="*/ 2897097 h 6470468"/>
                    <a:gd name="connsiteX107" fmla="*/ 2508069 w 4458789"/>
                    <a:gd name="connsiteY107" fmla="*/ 2717074 h 6470468"/>
                    <a:gd name="connsiteX108" fmla="*/ 2638698 w 4458789"/>
                    <a:gd name="connsiteY108" fmla="*/ 2577737 h 6470468"/>
                    <a:gd name="connsiteX109" fmla="*/ 2978332 w 4458789"/>
                    <a:gd name="connsiteY109" fmla="*/ 2333897 h 6470468"/>
                    <a:gd name="connsiteX110" fmla="*/ 2987040 w 4458789"/>
                    <a:gd name="connsiteY110" fmla="*/ 2159725 h 6470468"/>
                    <a:gd name="connsiteX111" fmla="*/ 3344092 w 4458789"/>
                    <a:gd name="connsiteY111" fmla="*/ 1672045 h 6470468"/>
                    <a:gd name="connsiteX112" fmla="*/ 3544389 w 4458789"/>
                    <a:gd name="connsiteY112" fmla="*/ 1863634 h 6470468"/>
                    <a:gd name="connsiteX113" fmla="*/ 3962400 w 4458789"/>
                    <a:gd name="connsiteY113" fmla="*/ 1419497 h 6470468"/>
                    <a:gd name="connsiteX114" fmla="*/ 4458789 w 4458789"/>
                    <a:gd name="connsiteY114" fmla="*/ 374468 h 6470468"/>
                    <a:gd name="connsiteX115" fmla="*/ 4415246 w 4458789"/>
                    <a:gd name="connsiteY115" fmla="*/ 0 h 6470468"/>
                    <a:gd name="connsiteX116" fmla="*/ 17418 w 4458789"/>
                    <a:gd name="connsiteY116" fmla="*/ 17417 h 6470468"/>
                    <a:gd name="connsiteX117" fmla="*/ 0 w 4458789"/>
                    <a:gd name="connsiteY117" fmla="*/ 6470468 h 6470468"/>
                    <a:gd name="connsiteX0" fmla="*/ 0 w 4458789"/>
                    <a:gd name="connsiteY0" fmla="*/ 6470468 h 6470468"/>
                    <a:gd name="connsiteX1" fmla="*/ 888275 w 4458789"/>
                    <a:gd name="connsiteY1" fmla="*/ 5921828 h 6470468"/>
                    <a:gd name="connsiteX2" fmla="*/ 1096147 w 4458789"/>
                    <a:gd name="connsiteY2" fmla="*/ 5591084 h 6470468"/>
                    <a:gd name="connsiteX3" fmla="*/ 1197747 w 4458789"/>
                    <a:gd name="connsiteY3" fmla="*/ 5427572 h 6470468"/>
                    <a:gd name="connsiteX4" fmla="*/ 1267597 w 4458789"/>
                    <a:gd name="connsiteY4" fmla="*/ 5345022 h 6470468"/>
                    <a:gd name="connsiteX5" fmla="*/ 1281884 w 4458789"/>
                    <a:gd name="connsiteY5" fmla="*/ 5389472 h 6470468"/>
                    <a:gd name="connsiteX6" fmla="*/ 1324747 w 4458789"/>
                    <a:gd name="connsiteY6" fmla="*/ 5341847 h 6470468"/>
                    <a:gd name="connsiteX7" fmla="*/ 1367609 w 4458789"/>
                    <a:gd name="connsiteY7" fmla="*/ 5324384 h 6470468"/>
                    <a:gd name="connsiteX8" fmla="*/ 1367246 w 4458789"/>
                    <a:gd name="connsiteY8" fmla="*/ 5277394 h 6470468"/>
                    <a:gd name="connsiteX9" fmla="*/ 1394597 w 4458789"/>
                    <a:gd name="connsiteY9" fmla="*/ 5175159 h 6470468"/>
                    <a:gd name="connsiteX10" fmla="*/ 1440634 w 4458789"/>
                    <a:gd name="connsiteY10" fmla="*/ 5149759 h 6470468"/>
                    <a:gd name="connsiteX11" fmla="*/ 1429522 w 4458789"/>
                    <a:gd name="connsiteY11" fmla="*/ 5017997 h 6470468"/>
                    <a:gd name="connsiteX12" fmla="*/ 1477147 w 4458789"/>
                    <a:gd name="connsiteY12" fmla="*/ 4971959 h 6470468"/>
                    <a:gd name="connsiteX13" fmla="*/ 1541418 w 4458789"/>
                    <a:gd name="connsiteY13" fmla="*/ 4955177 h 6470468"/>
                    <a:gd name="connsiteX14" fmla="*/ 1375547 w 4458789"/>
                    <a:gd name="connsiteY14" fmla="*/ 4913222 h 6470468"/>
                    <a:gd name="connsiteX15" fmla="*/ 1307284 w 4458789"/>
                    <a:gd name="connsiteY15" fmla="*/ 4854484 h 6470468"/>
                    <a:gd name="connsiteX16" fmla="*/ 1232672 w 4458789"/>
                    <a:gd name="connsiteY16" fmla="*/ 4883059 h 6470468"/>
                    <a:gd name="connsiteX17" fmla="*/ 1172801 w 4458789"/>
                    <a:gd name="connsiteY17" fmla="*/ 4820692 h 6470468"/>
                    <a:gd name="connsiteX18" fmla="*/ 1353322 w 4458789"/>
                    <a:gd name="connsiteY18" fmla="*/ 4757647 h 6470468"/>
                    <a:gd name="connsiteX19" fmla="*/ 1396184 w 4458789"/>
                    <a:gd name="connsiteY19" fmla="*/ 4762409 h 6470468"/>
                    <a:gd name="connsiteX20" fmla="*/ 1473473 w 4458789"/>
                    <a:gd name="connsiteY20" fmla="*/ 4779509 h 6470468"/>
                    <a:gd name="connsiteX21" fmla="*/ 1404122 w 4458789"/>
                    <a:gd name="connsiteY21" fmla="*/ 4619534 h 6470468"/>
                    <a:gd name="connsiteX22" fmla="*/ 1335859 w 4458789"/>
                    <a:gd name="connsiteY22" fmla="*/ 4551271 h 6470468"/>
                    <a:gd name="connsiteX23" fmla="*/ 1439047 w 4458789"/>
                    <a:gd name="connsiteY23" fmla="*/ 4506822 h 6470468"/>
                    <a:gd name="connsiteX24" fmla="*/ 1362847 w 4458789"/>
                    <a:gd name="connsiteY24" fmla="*/ 4400459 h 6470468"/>
                    <a:gd name="connsiteX25" fmla="*/ 1262834 w 4458789"/>
                    <a:gd name="connsiteY25" fmla="*/ 4309972 h 6470468"/>
                    <a:gd name="connsiteX26" fmla="*/ 1202509 w 4458789"/>
                    <a:gd name="connsiteY26" fmla="*/ 4102009 h 6470468"/>
                    <a:gd name="connsiteX27" fmla="*/ 1143772 w 4458789"/>
                    <a:gd name="connsiteY27" fmla="*/ 3930559 h 6470468"/>
                    <a:gd name="connsiteX28" fmla="*/ 1012644 w 4458789"/>
                    <a:gd name="connsiteY28" fmla="*/ 3831363 h 6470468"/>
                    <a:gd name="connsiteX29" fmla="*/ 946922 w 4458789"/>
                    <a:gd name="connsiteY29" fmla="*/ 3773397 h 6470468"/>
                    <a:gd name="connsiteX30" fmla="*/ 946922 w 4458789"/>
                    <a:gd name="connsiteY30" fmla="*/ 3717834 h 6470468"/>
                    <a:gd name="connsiteX31" fmla="*/ 980259 w 4458789"/>
                    <a:gd name="connsiteY31" fmla="*/ 3711484 h 6470468"/>
                    <a:gd name="connsiteX32" fmla="*/ 1038997 w 4458789"/>
                    <a:gd name="connsiteY32" fmla="*/ 3609884 h 6470468"/>
                    <a:gd name="connsiteX33" fmla="*/ 1077097 w 4458789"/>
                    <a:gd name="connsiteY33" fmla="*/ 3598772 h 6470468"/>
                    <a:gd name="connsiteX34" fmla="*/ 1139009 w 4458789"/>
                    <a:gd name="connsiteY34" fmla="*/ 3535272 h 6470468"/>
                    <a:gd name="connsiteX35" fmla="*/ 1196159 w 4458789"/>
                    <a:gd name="connsiteY35" fmla="*/ 3498759 h 6470468"/>
                    <a:gd name="connsiteX36" fmla="*/ 1237434 w 4458789"/>
                    <a:gd name="connsiteY36" fmla="*/ 3489234 h 6470468"/>
                    <a:gd name="connsiteX37" fmla="*/ 1267506 w 4458789"/>
                    <a:gd name="connsiteY37" fmla="*/ 3418432 h 6470468"/>
                    <a:gd name="connsiteX38" fmla="*/ 1326335 w 4458789"/>
                    <a:gd name="connsiteY38" fmla="*/ 3387634 h 6470468"/>
                    <a:gd name="connsiteX39" fmla="*/ 1385072 w 4458789"/>
                    <a:gd name="connsiteY39" fmla="*/ 3354297 h 6470468"/>
                    <a:gd name="connsiteX40" fmla="*/ 1491434 w 4458789"/>
                    <a:gd name="connsiteY40" fmla="*/ 3309847 h 6470468"/>
                    <a:gd name="connsiteX41" fmla="*/ 1567543 w 4458789"/>
                    <a:gd name="connsiteY41" fmla="*/ 3317965 h 6470468"/>
                    <a:gd name="connsiteX42" fmla="*/ 1610497 w 4458789"/>
                    <a:gd name="connsiteY42" fmla="*/ 3271747 h 6470468"/>
                    <a:gd name="connsiteX43" fmla="*/ 1631134 w 4458789"/>
                    <a:gd name="connsiteY43" fmla="*/ 3201897 h 6470468"/>
                    <a:gd name="connsiteX44" fmla="*/ 1564459 w 4458789"/>
                    <a:gd name="connsiteY44" fmla="*/ 3174909 h 6470468"/>
                    <a:gd name="connsiteX45" fmla="*/ 1543731 w 4458789"/>
                    <a:gd name="connsiteY45" fmla="*/ 3150960 h 6470468"/>
                    <a:gd name="connsiteX46" fmla="*/ 1427934 w 4458789"/>
                    <a:gd name="connsiteY46" fmla="*/ 3163797 h 6470468"/>
                    <a:gd name="connsiteX47" fmla="*/ 1364434 w 4458789"/>
                    <a:gd name="connsiteY47" fmla="*/ 3127284 h 6470468"/>
                    <a:gd name="connsiteX48" fmla="*/ 1350147 w 4458789"/>
                    <a:gd name="connsiteY48" fmla="*/ 3101884 h 6470468"/>
                    <a:gd name="connsiteX49" fmla="*/ 1289731 w 4458789"/>
                    <a:gd name="connsiteY49" fmla="*/ 3082154 h 6470468"/>
                    <a:gd name="connsiteX50" fmla="*/ 1189809 w 4458789"/>
                    <a:gd name="connsiteY50" fmla="*/ 3098709 h 6470468"/>
                    <a:gd name="connsiteX51" fmla="*/ 1164409 w 4458789"/>
                    <a:gd name="connsiteY51" fmla="*/ 3144747 h 6470468"/>
                    <a:gd name="connsiteX52" fmla="*/ 1108847 w 4458789"/>
                    <a:gd name="connsiteY52" fmla="*/ 3174909 h 6470468"/>
                    <a:gd name="connsiteX53" fmla="*/ 1075509 w 4458789"/>
                    <a:gd name="connsiteY53" fmla="*/ 3225709 h 6470468"/>
                    <a:gd name="connsiteX54" fmla="*/ 1007247 w 4458789"/>
                    <a:gd name="connsiteY54" fmla="*/ 3238409 h 6470468"/>
                    <a:gd name="connsiteX55" fmla="*/ 926782 w 4458789"/>
                    <a:gd name="connsiteY55" fmla="*/ 3181803 h 6470468"/>
                    <a:gd name="connsiteX56" fmla="*/ 942159 w 4458789"/>
                    <a:gd name="connsiteY56" fmla="*/ 3111409 h 6470468"/>
                    <a:gd name="connsiteX57" fmla="*/ 989784 w 4458789"/>
                    <a:gd name="connsiteY57" fmla="*/ 3078072 h 6470468"/>
                    <a:gd name="connsiteX58" fmla="*/ 941161 w 4458789"/>
                    <a:gd name="connsiteY58" fmla="*/ 2986994 h 6470468"/>
                    <a:gd name="connsiteX59" fmla="*/ 865959 w 4458789"/>
                    <a:gd name="connsiteY59" fmla="*/ 2989172 h 6470468"/>
                    <a:gd name="connsiteX60" fmla="*/ 743722 w 4458789"/>
                    <a:gd name="connsiteY60" fmla="*/ 2943134 h 6470468"/>
                    <a:gd name="connsiteX61" fmla="*/ 708797 w 4458789"/>
                    <a:gd name="connsiteY61" fmla="*/ 2852647 h 6470468"/>
                    <a:gd name="connsiteX62" fmla="*/ 750707 w 4458789"/>
                    <a:gd name="connsiteY62" fmla="*/ 2804160 h 6470468"/>
                    <a:gd name="connsiteX63" fmla="*/ 748484 w 4458789"/>
                    <a:gd name="connsiteY63" fmla="*/ 2738347 h 6470468"/>
                    <a:gd name="connsiteX64" fmla="*/ 788172 w 4458789"/>
                    <a:gd name="connsiteY64" fmla="*/ 2711359 h 6470468"/>
                    <a:gd name="connsiteX65" fmla="*/ 865959 w 4458789"/>
                    <a:gd name="connsiteY65" fmla="*/ 2771684 h 6470468"/>
                    <a:gd name="connsiteX66" fmla="*/ 892947 w 4458789"/>
                    <a:gd name="connsiteY66" fmla="*/ 2798672 h 6470468"/>
                    <a:gd name="connsiteX67" fmla="*/ 900884 w 4458789"/>
                    <a:gd name="connsiteY67" fmla="*/ 2743110 h 6470468"/>
                    <a:gd name="connsiteX68" fmla="*/ 937351 w 4458789"/>
                    <a:gd name="connsiteY68" fmla="*/ 2730546 h 6470468"/>
                    <a:gd name="connsiteX69" fmla="*/ 981847 w 4458789"/>
                    <a:gd name="connsiteY69" fmla="*/ 2730409 h 6470468"/>
                    <a:gd name="connsiteX70" fmla="*/ 1008834 w 4458789"/>
                    <a:gd name="connsiteY70" fmla="*/ 2698659 h 6470468"/>
                    <a:gd name="connsiteX71" fmla="*/ 1085034 w 4458789"/>
                    <a:gd name="connsiteY71" fmla="*/ 2592297 h 6470468"/>
                    <a:gd name="connsiteX72" fmla="*/ 1174841 w 4458789"/>
                    <a:gd name="connsiteY72" fmla="*/ 2532652 h 6470468"/>
                    <a:gd name="connsiteX73" fmla="*/ 1256484 w 4458789"/>
                    <a:gd name="connsiteY73" fmla="*/ 2501809 h 6470468"/>
                    <a:gd name="connsiteX74" fmla="*/ 1404122 w 4458789"/>
                    <a:gd name="connsiteY74" fmla="*/ 2358934 h 6470468"/>
                    <a:gd name="connsiteX75" fmla="*/ 1518512 w 4458789"/>
                    <a:gd name="connsiteY75" fmla="*/ 2368913 h 6470468"/>
                    <a:gd name="connsiteX76" fmla="*/ 1584598 w 4458789"/>
                    <a:gd name="connsiteY76" fmla="*/ 2464298 h 6470468"/>
                    <a:gd name="connsiteX77" fmla="*/ 1527947 w 4458789"/>
                    <a:gd name="connsiteY77" fmla="*/ 2535147 h 6470468"/>
                    <a:gd name="connsiteX78" fmla="*/ 1431109 w 4458789"/>
                    <a:gd name="connsiteY78" fmla="*/ 2627222 h 6470468"/>
                    <a:gd name="connsiteX79" fmla="*/ 1393372 w 4458789"/>
                    <a:gd name="connsiteY79" fmla="*/ 2647405 h 6470468"/>
                    <a:gd name="connsiteX80" fmla="*/ 1404983 w 4458789"/>
                    <a:gd name="connsiteY80" fmla="*/ 2708456 h 6470468"/>
                    <a:gd name="connsiteX81" fmla="*/ 1454922 w 4458789"/>
                    <a:gd name="connsiteY81" fmla="*/ 2736759 h 6470468"/>
                    <a:gd name="connsiteX82" fmla="*/ 1448572 w 4458789"/>
                    <a:gd name="connsiteY82" fmla="*/ 2774859 h 6470468"/>
                    <a:gd name="connsiteX83" fmla="*/ 1357675 w 4458789"/>
                    <a:gd name="connsiteY83" fmla="*/ 2829515 h 6470468"/>
                    <a:gd name="connsiteX84" fmla="*/ 1394597 w 4458789"/>
                    <a:gd name="connsiteY84" fmla="*/ 2863759 h 6470468"/>
                    <a:gd name="connsiteX85" fmla="*/ 1550172 w 4458789"/>
                    <a:gd name="connsiteY85" fmla="*/ 2790734 h 6470468"/>
                    <a:gd name="connsiteX86" fmla="*/ 1586684 w 4458789"/>
                    <a:gd name="connsiteY86" fmla="*/ 2733584 h 6470468"/>
                    <a:gd name="connsiteX87" fmla="*/ 1651772 w 4458789"/>
                    <a:gd name="connsiteY87" fmla="*/ 2703422 h 6470468"/>
                    <a:gd name="connsiteX88" fmla="*/ 1708922 w 4458789"/>
                    <a:gd name="connsiteY88" fmla="*/ 2666909 h 6470468"/>
                    <a:gd name="connsiteX89" fmla="*/ 1810522 w 4458789"/>
                    <a:gd name="connsiteY89" fmla="*/ 2636747 h 6470468"/>
                    <a:gd name="connsiteX90" fmla="*/ 1908947 w 4458789"/>
                    <a:gd name="connsiteY90" fmla="*/ 2627222 h 6470468"/>
                    <a:gd name="connsiteX91" fmla="*/ 1952218 w 4458789"/>
                    <a:gd name="connsiteY91" fmla="*/ 2602275 h 6470468"/>
                    <a:gd name="connsiteX92" fmla="*/ 2020072 w 4458789"/>
                    <a:gd name="connsiteY92" fmla="*/ 2662147 h 6470468"/>
                    <a:gd name="connsiteX93" fmla="*/ 2089922 w 4458789"/>
                    <a:gd name="connsiteY93" fmla="*/ 2678022 h 6470468"/>
                    <a:gd name="connsiteX94" fmla="*/ 2164579 w 4458789"/>
                    <a:gd name="connsiteY94" fmla="*/ 2690902 h 6470468"/>
                    <a:gd name="connsiteX95" fmla="*/ 2115322 w 4458789"/>
                    <a:gd name="connsiteY95" fmla="*/ 2820897 h 6470468"/>
                    <a:gd name="connsiteX96" fmla="*/ 2011680 w 4458789"/>
                    <a:gd name="connsiteY96" fmla="*/ 2934788 h 6470468"/>
                    <a:gd name="connsiteX97" fmla="*/ 2194560 w 4458789"/>
                    <a:gd name="connsiteY97" fmla="*/ 3082834 h 6470468"/>
                    <a:gd name="connsiteX98" fmla="*/ 2394858 w 4458789"/>
                    <a:gd name="connsiteY98" fmla="*/ 3117668 h 6470468"/>
                    <a:gd name="connsiteX99" fmla="*/ 2377440 w 4458789"/>
                    <a:gd name="connsiteY99" fmla="*/ 3335383 h 6470468"/>
                    <a:gd name="connsiteX100" fmla="*/ 2377440 w 4458789"/>
                    <a:gd name="connsiteY100" fmla="*/ 3335383 h 6470468"/>
                    <a:gd name="connsiteX101" fmla="*/ 2333898 w 4458789"/>
                    <a:gd name="connsiteY101" fmla="*/ 3640183 h 6470468"/>
                    <a:gd name="connsiteX102" fmla="*/ 2290355 w 4458789"/>
                    <a:gd name="connsiteY102" fmla="*/ 3875314 h 6470468"/>
                    <a:gd name="connsiteX103" fmla="*/ 2595155 w 4458789"/>
                    <a:gd name="connsiteY103" fmla="*/ 3857897 h 6470468"/>
                    <a:gd name="connsiteX104" fmla="*/ 2891246 w 4458789"/>
                    <a:gd name="connsiteY104" fmla="*/ 3744685 h 6470468"/>
                    <a:gd name="connsiteX105" fmla="*/ 2891155 w 4458789"/>
                    <a:gd name="connsiteY105" fmla="*/ 3215186 h 6470468"/>
                    <a:gd name="connsiteX106" fmla="*/ 2772547 w 4458789"/>
                    <a:gd name="connsiteY106" fmla="*/ 3039972 h 6470468"/>
                    <a:gd name="connsiteX107" fmla="*/ 2704284 w 4458789"/>
                    <a:gd name="connsiteY107" fmla="*/ 2897097 h 6470468"/>
                    <a:gd name="connsiteX108" fmla="*/ 2508069 w 4458789"/>
                    <a:gd name="connsiteY108" fmla="*/ 2717074 h 6470468"/>
                    <a:gd name="connsiteX109" fmla="*/ 2638698 w 4458789"/>
                    <a:gd name="connsiteY109" fmla="*/ 2577737 h 6470468"/>
                    <a:gd name="connsiteX110" fmla="*/ 2978332 w 4458789"/>
                    <a:gd name="connsiteY110" fmla="*/ 2333897 h 6470468"/>
                    <a:gd name="connsiteX111" fmla="*/ 2987040 w 4458789"/>
                    <a:gd name="connsiteY111" fmla="*/ 2159725 h 6470468"/>
                    <a:gd name="connsiteX112" fmla="*/ 3344092 w 4458789"/>
                    <a:gd name="connsiteY112" fmla="*/ 1672045 h 6470468"/>
                    <a:gd name="connsiteX113" fmla="*/ 3544389 w 4458789"/>
                    <a:gd name="connsiteY113" fmla="*/ 1863634 h 6470468"/>
                    <a:gd name="connsiteX114" fmla="*/ 3962400 w 4458789"/>
                    <a:gd name="connsiteY114" fmla="*/ 1419497 h 6470468"/>
                    <a:gd name="connsiteX115" fmla="*/ 4458789 w 4458789"/>
                    <a:gd name="connsiteY115" fmla="*/ 374468 h 6470468"/>
                    <a:gd name="connsiteX116" fmla="*/ 4415246 w 4458789"/>
                    <a:gd name="connsiteY116" fmla="*/ 0 h 6470468"/>
                    <a:gd name="connsiteX117" fmla="*/ 17418 w 4458789"/>
                    <a:gd name="connsiteY117" fmla="*/ 17417 h 6470468"/>
                    <a:gd name="connsiteX118" fmla="*/ 0 w 4458789"/>
                    <a:gd name="connsiteY118" fmla="*/ 6470468 h 6470468"/>
                    <a:gd name="connsiteX0" fmla="*/ 0 w 4458789"/>
                    <a:gd name="connsiteY0" fmla="*/ 6470468 h 6470468"/>
                    <a:gd name="connsiteX1" fmla="*/ 888275 w 4458789"/>
                    <a:gd name="connsiteY1" fmla="*/ 5921828 h 6470468"/>
                    <a:gd name="connsiteX2" fmla="*/ 943747 w 4458789"/>
                    <a:gd name="connsiteY2" fmla="*/ 5683159 h 6470468"/>
                    <a:gd name="connsiteX3" fmla="*/ 1096147 w 4458789"/>
                    <a:gd name="connsiteY3" fmla="*/ 5591084 h 6470468"/>
                    <a:gd name="connsiteX4" fmla="*/ 1197747 w 4458789"/>
                    <a:gd name="connsiteY4" fmla="*/ 5427572 h 6470468"/>
                    <a:gd name="connsiteX5" fmla="*/ 1267597 w 4458789"/>
                    <a:gd name="connsiteY5" fmla="*/ 5345022 h 6470468"/>
                    <a:gd name="connsiteX6" fmla="*/ 1281884 w 4458789"/>
                    <a:gd name="connsiteY6" fmla="*/ 5389472 h 6470468"/>
                    <a:gd name="connsiteX7" fmla="*/ 1324747 w 4458789"/>
                    <a:gd name="connsiteY7" fmla="*/ 5341847 h 6470468"/>
                    <a:gd name="connsiteX8" fmla="*/ 1367609 w 4458789"/>
                    <a:gd name="connsiteY8" fmla="*/ 5324384 h 6470468"/>
                    <a:gd name="connsiteX9" fmla="*/ 1367246 w 4458789"/>
                    <a:gd name="connsiteY9" fmla="*/ 5277394 h 6470468"/>
                    <a:gd name="connsiteX10" fmla="*/ 1394597 w 4458789"/>
                    <a:gd name="connsiteY10" fmla="*/ 5175159 h 6470468"/>
                    <a:gd name="connsiteX11" fmla="*/ 1440634 w 4458789"/>
                    <a:gd name="connsiteY11" fmla="*/ 5149759 h 6470468"/>
                    <a:gd name="connsiteX12" fmla="*/ 1429522 w 4458789"/>
                    <a:gd name="connsiteY12" fmla="*/ 5017997 h 6470468"/>
                    <a:gd name="connsiteX13" fmla="*/ 1477147 w 4458789"/>
                    <a:gd name="connsiteY13" fmla="*/ 4971959 h 6470468"/>
                    <a:gd name="connsiteX14" fmla="*/ 1541418 w 4458789"/>
                    <a:gd name="connsiteY14" fmla="*/ 4955177 h 6470468"/>
                    <a:gd name="connsiteX15" fmla="*/ 1375547 w 4458789"/>
                    <a:gd name="connsiteY15" fmla="*/ 4913222 h 6470468"/>
                    <a:gd name="connsiteX16" fmla="*/ 1307284 w 4458789"/>
                    <a:gd name="connsiteY16" fmla="*/ 4854484 h 6470468"/>
                    <a:gd name="connsiteX17" fmla="*/ 1232672 w 4458789"/>
                    <a:gd name="connsiteY17" fmla="*/ 4883059 h 6470468"/>
                    <a:gd name="connsiteX18" fmla="*/ 1172801 w 4458789"/>
                    <a:gd name="connsiteY18" fmla="*/ 4820692 h 6470468"/>
                    <a:gd name="connsiteX19" fmla="*/ 1353322 w 4458789"/>
                    <a:gd name="connsiteY19" fmla="*/ 4757647 h 6470468"/>
                    <a:gd name="connsiteX20" fmla="*/ 1396184 w 4458789"/>
                    <a:gd name="connsiteY20" fmla="*/ 4762409 h 6470468"/>
                    <a:gd name="connsiteX21" fmla="*/ 1473473 w 4458789"/>
                    <a:gd name="connsiteY21" fmla="*/ 4779509 h 6470468"/>
                    <a:gd name="connsiteX22" fmla="*/ 1404122 w 4458789"/>
                    <a:gd name="connsiteY22" fmla="*/ 4619534 h 6470468"/>
                    <a:gd name="connsiteX23" fmla="*/ 1335859 w 4458789"/>
                    <a:gd name="connsiteY23" fmla="*/ 4551271 h 6470468"/>
                    <a:gd name="connsiteX24" fmla="*/ 1439047 w 4458789"/>
                    <a:gd name="connsiteY24" fmla="*/ 4506822 h 6470468"/>
                    <a:gd name="connsiteX25" fmla="*/ 1362847 w 4458789"/>
                    <a:gd name="connsiteY25" fmla="*/ 4400459 h 6470468"/>
                    <a:gd name="connsiteX26" fmla="*/ 1262834 w 4458789"/>
                    <a:gd name="connsiteY26" fmla="*/ 4309972 h 6470468"/>
                    <a:gd name="connsiteX27" fmla="*/ 1202509 w 4458789"/>
                    <a:gd name="connsiteY27" fmla="*/ 4102009 h 6470468"/>
                    <a:gd name="connsiteX28" fmla="*/ 1143772 w 4458789"/>
                    <a:gd name="connsiteY28" fmla="*/ 3930559 h 6470468"/>
                    <a:gd name="connsiteX29" fmla="*/ 1012644 w 4458789"/>
                    <a:gd name="connsiteY29" fmla="*/ 3831363 h 6470468"/>
                    <a:gd name="connsiteX30" fmla="*/ 946922 w 4458789"/>
                    <a:gd name="connsiteY30" fmla="*/ 3773397 h 6470468"/>
                    <a:gd name="connsiteX31" fmla="*/ 946922 w 4458789"/>
                    <a:gd name="connsiteY31" fmla="*/ 3717834 h 6470468"/>
                    <a:gd name="connsiteX32" fmla="*/ 980259 w 4458789"/>
                    <a:gd name="connsiteY32" fmla="*/ 3711484 h 6470468"/>
                    <a:gd name="connsiteX33" fmla="*/ 1038997 w 4458789"/>
                    <a:gd name="connsiteY33" fmla="*/ 3609884 h 6470468"/>
                    <a:gd name="connsiteX34" fmla="*/ 1077097 w 4458789"/>
                    <a:gd name="connsiteY34" fmla="*/ 3598772 h 6470468"/>
                    <a:gd name="connsiteX35" fmla="*/ 1139009 w 4458789"/>
                    <a:gd name="connsiteY35" fmla="*/ 3535272 h 6470468"/>
                    <a:gd name="connsiteX36" fmla="*/ 1196159 w 4458789"/>
                    <a:gd name="connsiteY36" fmla="*/ 3498759 h 6470468"/>
                    <a:gd name="connsiteX37" fmla="*/ 1237434 w 4458789"/>
                    <a:gd name="connsiteY37" fmla="*/ 3489234 h 6470468"/>
                    <a:gd name="connsiteX38" fmla="*/ 1267506 w 4458789"/>
                    <a:gd name="connsiteY38" fmla="*/ 3418432 h 6470468"/>
                    <a:gd name="connsiteX39" fmla="*/ 1326335 w 4458789"/>
                    <a:gd name="connsiteY39" fmla="*/ 3387634 h 6470468"/>
                    <a:gd name="connsiteX40" fmla="*/ 1385072 w 4458789"/>
                    <a:gd name="connsiteY40" fmla="*/ 3354297 h 6470468"/>
                    <a:gd name="connsiteX41" fmla="*/ 1491434 w 4458789"/>
                    <a:gd name="connsiteY41" fmla="*/ 3309847 h 6470468"/>
                    <a:gd name="connsiteX42" fmla="*/ 1567543 w 4458789"/>
                    <a:gd name="connsiteY42" fmla="*/ 3317965 h 6470468"/>
                    <a:gd name="connsiteX43" fmla="*/ 1610497 w 4458789"/>
                    <a:gd name="connsiteY43" fmla="*/ 3271747 h 6470468"/>
                    <a:gd name="connsiteX44" fmla="*/ 1631134 w 4458789"/>
                    <a:gd name="connsiteY44" fmla="*/ 3201897 h 6470468"/>
                    <a:gd name="connsiteX45" fmla="*/ 1564459 w 4458789"/>
                    <a:gd name="connsiteY45" fmla="*/ 3174909 h 6470468"/>
                    <a:gd name="connsiteX46" fmla="*/ 1543731 w 4458789"/>
                    <a:gd name="connsiteY46" fmla="*/ 3150960 h 6470468"/>
                    <a:gd name="connsiteX47" fmla="*/ 1427934 w 4458789"/>
                    <a:gd name="connsiteY47" fmla="*/ 3163797 h 6470468"/>
                    <a:gd name="connsiteX48" fmla="*/ 1364434 w 4458789"/>
                    <a:gd name="connsiteY48" fmla="*/ 3127284 h 6470468"/>
                    <a:gd name="connsiteX49" fmla="*/ 1350147 w 4458789"/>
                    <a:gd name="connsiteY49" fmla="*/ 3101884 h 6470468"/>
                    <a:gd name="connsiteX50" fmla="*/ 1289731 w 4458789"/>
                    <a:gd name="connsiteY50" fmla="*/ 3082154 h 6470468"/>
                    <a:gd name="connsiteX51" fmla="*/ 1189809 w 4458789"/>
                    <a:gd name="connsiteY51" fmla="*/ 3098709 h 6470468"/>
                    <a:gd name="connsiteX52" fmla="*/ 1164409 w 4458789"/>
                    <a:gd name="connsiteY52" fmla="*/ 3144747 h 6470468"/>
                    <a:gd name="connsiteX53" fmla="*/ 1108847 w 4458789"/>
                    <a:gd name="connsiteY53" fmla="*/ 3174909 h 6470468"/>
                    <a:gd name="connsiteX54" fmla="*/ 1075509 w 4458789"/>
                    <a:gd name="connsiteY54" fmla="*/ 3225709 h 6470468"/>
                    <a:gd name="connsiteX55" fmla="*/ 1007247 w 4458789"/>
                    <a:gd name="connsiteY55" fmla="*/ 3238409 h 6470468"/>
                    <a:gd name="connsiteX56" fmla="*/ 926782 w 4458789"/>
                    <a:gd name="connsiteY56" fmla="*/ 3181803 h 6470468"/>
                    <a:gd name="connsiteX57" fmla="*/ 942159 w 4458789"/>
                    <a:gd name="connsiteY57" fmla="*/ 3111409 h 6470468"/>
                    <a:gd name="connsiteX58" fmla="*/ 989784 w 4458789"/>
                    <a:gd name="connsiteY58" fmla="*/ 3078072 h 6470468"/>
                    <a:gd name="connsiteX59" fmla="*/ 941161 w 4458789"/>
                    <a:gd name="connsiteY59" fmla="*/ 2986994 h 6470468"/>
                    <a:gd name="connsiteX60" fmla="*/ 865959 w 4458789"/>
                    <a:gd name="connsiteY60" fmla="*/ 2989172 h 6470468"/>
                    <a:gd name="connsiteX61" fmla="*/ 743722 w 4458789"/>
                    <a:gd name="connsiteY61" fmla="*/ 2943134 h 6470468"/>
                    <a:gd name="connsiteX62" fmla="*/ 708797 w 4458789"/>
                    <a:gd name="connsiteY62" fmla="*/ 2852647 h 6470468"/>
                    <a:gd name="connsiteX63" fmla="*/ 750707 w 4458789"/>
                    <a:gd name="connsiteY63" fmla="*/ 2804160 h 6470468"/>
                    <a:gd name="connsiteX64" fmla="*/ 748484 w 4458789"/>
                    <a:gd name="connsiteY64" fmla="*/ 2738347 h 6470468"/>
                    <a:gd name="connsiteX65" fmla="*/ 788172 w 4458789"/>
                    <a:gd name="connsiteY65" fmla="*/ 2711359 h 6470468"/>
                    <a:gd name="connsiteX66" fmla="*/ 865959 w 4458789"/>
                    <a:gd name="connsiteY66" fmla="*/ 2771684 h 6470468"/>
                    <a:gd name="connsiteX67" fmla="*/ 892947 w 4458789"/>
                    <a:gd name="connsiteY67" fmla="*/ 2798672 h 6470468"/>
                    <a:gd name="connsiteX68" fmla="*/ 900884 w 4458789"/>
                    <a:gd name="connsiteY68" fmla="*/ 2743110 h 6470468"/>
                    <a:gd name="connsiteX69" fmla="*/ 937351 w 4458789"/>
                    <a:gd name="connsiteY69" fmla="*/ 2730546 h 6470468"/>
                    <a:gd name="connsiteX70" fmla="*/ 981847 w 4458789"/>
                    <a:gd name="connsiteY70" fmla="*/ 2730409 h 6470468"/>
                    <a:gd name="connsiteX71" fmla="*/ 1008834 w 4458789"/>
                    <a:gd name="connsiteY71" fmla="*/ 2698659 h 6470468"/>
                    <a:gd name="connsiteX72" fmla="*/ 1085034 w 4458789"/>
                    <a:gd name="connsiteY72" fmla="*/ 2592297 h 6470468"/>
                    <a:gd name="connsiteX73" fmla="*/ 1174841 w 4458789"/>
                    <a:gd name="connsiteY73" fmla="*/ 2532652 h 6470468"/>
                    <a:gd name="connsiteX74" fmla="*/ 1256484 w 4458789"/>
                    <a:gd name="connsiteY74" fmla="*/ 2501809 h 6470468"/>
                    <a:gd name="connsiteX75" fmla="*/ 1404122 w 4458789"/>
                    <a:gd name="connsiteY75" fmla="*/ 2358934 h 6470468"/>
                    <a:gd name="connsiteX76" fmla="*/ 1518512 w 4458789"/>
                    <a:gd name="connsiteY76" fmla="*/ 2368913 h 6470468"/>
                    <a:gd name="connsiteX77" fmla="*/ 1584598 w 4458789"/>
                    <a:gd name="connsiteY77" fmla="*/ 2464298 h 6470468"/>
                    <a:gd name="connsiteX78" fmla="*/ 1527947 w 4458789"/>
                    <a:gd name="connsiteY78" fmla="*/ 2535147 h 6470468"/>
                    <a:gd name="connsiteX79" fmla="*/ 1431109 w 4458789"/>
                    <a:gd name="connsiteY79" fmla="*/ 2627222 h 6470468"/>
                    <a:gd name="connsiteX80" fmla="*/ 1393372 w 4458789"/>
                    <a:gd name="connsiteY80" fmla="*/ 2647405 h 6470468"/>
                    <a:gd name="connsiteX81" fmla="*/ 1404983 w 4458789"/>
                    <a:gd name="connsiteY81" fmla="*/ 2708456 h 6470468"/>
                    <a:gd name="connsiteX82" fmla="*/ 1454922 w 4458789"/>
                    <a:gd name="connsiteY82" fmla="*/ 2736759 h 6470468"/>
                    <a:gd name="connsiteX83" fmla="*/ 1448572 w 4458789"/>
                    <a:gd name="connsiteY83" fmla="*/ 2774859 h 6470468"/>
                    <a:gd name="connsiteX84" fmla="*/ 1357675 w 4458789"/>
                    <a:gd name="connsiteY84" fmla="*/ 2829515 h 6470468"/>
                    <a:gd name="connsiteX85" fmla="*/ 1394597 w 4458789"/>
                    <a:gd name="connsiteY85" fmla="*/ 2863759 h 6470468"/>
                    <a:gd name="connsiteX86" fmla="*/ 1550172 w 4458789"/>
                    <a:gd name="connsiteY86" fmla="*/ 2790734 h 6470468"/>
                    <a:gd name="connsiteX87" fmla="*/ 1586684 w 4458789"/>
                    <a:gd name="connsiteY87" fmla="*/ 2733584 h 6470468"/>
                    <a:gd name="connsiteX88" fmla="*/ 1651772 w 4458789"/>
                    <a:gd name="connsiteY88" fmla="*/ 2703422 h 6470468"/>
                    <a:gd name="connsiteX89" fmla="*/ 1708922 w 4458789"/>
                    <a:gd name="connsiteY89" fmla="*/ 2666909 h 6470468"/>
                    <a:gd name="connsiteX90" fmla="*/ 1810522 w 4458789"/>
                    <a:gd name="connsiteY90" fmla="*/ 2636747 h 6470468"/>
                    <a:gd name="connsiteX91" fmla="*/ 1908947 w 4458789"/>
                    <a:gd name="connsiteY91" fmla="*/ 2627222 h 6470468"/>
                    <a:gd name="connsiteX92" fmla="*/ 1952218 w 4458789"/>
                    <a:gd name="connsiteY92" fmla="*/ 2602275 h 6470468"/>
                    <a:gd name="connsiteX93" fmla="*/ 2020072 w 4458789"/>
                    <a:gd name="connsiteY93" fmla="*/ 2662147 h 6470468"/>
                    <a:gd name="connsiteX94" fmla="*/ 2089922 w 4458789"/>
                    <a:gd name="connsiteY94" fmla="*/ 2678022 h 6470468"/>
                    <a:gd name="connsiteX95" fmla="*/ 2164579 w 4458789"/>
                    <a:gd name="connsiteY95" fmla="*/ 2690902 h 6470468"/>
                    <a:gd name="connsiteX96" fmla="*/ 2115322 w 4458789"/>
                    <a:gd name="connsiteY96" fmla="*/ 2820897 h 6470468"/>
                    <a:gd name="connsiteX97" fmla="*/ 2011680 w 4458789"/>
                    <a:gd name="connsiteY97" fmla="*/ 2934788 h 6470468"/>
                    <a:gd name="connsiteX98" fmla="*/ 2194560 w 4458789"/>
                    <a:gd name="connsiteY98" fmla="*/ 3082834 h 6470468"/>
                    <a:gd name="connsiteX99" fmla="*/ 2394858 w 4458789"/>
                    <a:gd name="connsiteY99" fmla="*/ 3117668 h 6470468"/>
                    <a:gd name="connsiteX100" fmla="*/ 2377440 w 4458789"/>
                    <a:gd name="connsiteY100" fmla="*/ 3335383 h 6470468"/>
                    <a:gd name="connsiteX101" fmla="*/ 2377440 w 4458789"/>
                    <a:gd name="connsiteY101" fmla="*/ 3335383 h 6470468"/>
                    <a:gd name="connsiteX102" fmla="*/ 2333898 w 4458789"/>
                    <a:gd name="connsiteY102" fmla="*/ 3640183 h 6470468"/>
                    <a:gd name="connsiteX103" fmla="*/ 2290355 w 4458789"/>
                    <a:gd name="connsiteY103" fmla="*/ 3875314 h 6470468"/>
                    <a:gd name="connsiteX104" fmla="*/ 2595155 w 4458789"/>
                    <a:gd name="connsiteY104" fmla="*/ 3857897 h 6470468"/>
                    <a:gd name="connsiteX105" fmla="*/ 2891246 w 4458789"/>
                    <a:gd name="connsiteY105" fmla="*/ 3744685 h 6470468"/>
                    <a:gd name="connsiteX106" fmla="*/ 2891155 w 4458789"/>
                    <a:gd name="connsiteY106" fmla="*/ 3215186 h 6470468"/>
                    <a:gd name="connsiteX107" fmla="*/ 2772547 w 4458789"/>
                    <a:gd name="connsiteY107" fmla="*/ 3039972 h 6470468"/>
                    <a:gd name="connsiteX108" fmla="*/ 2704284 w 4458789"/>
                    <a:gd name="connsiteY108" fmla="*/ 2897097 h 6470468"/>
                    <a:gd name="connsiteX109" fmla="*/ 2508069 w 4458789"/>
                    <a:gd name="connsiteY109" fmla="*/ 2717074 h 6470468"/>
                    <a:gd name="connsiteX110" fmla="*/ 2638698 w 4458789"/>
                    <a:gd name="connsiteY110" fmla="*/ 2577737 h 6470468"/>
                    <a:gd name="connsiteX111" fmla="*/ 2978332 w 4458789"/>
                    <a:gd name="connsiteY111" fmla="*/ 2333897 h 6470468"/>
                    <a:gd name="connsiteX112" fmla="*/ 2987040 w 4458789"/>
                    <a:gd name="connsiteY112" fmla="*/ 2159725 h 6470468"/>
                    <a:gd name="connsiteX113" fmla="*/ 3344092 w 4458789"/>
                    <a:gd name="connsiteY113" fmla="*/ 1672045 h 6470468"/>
                    <a:gd name="connsiteX114" fmla="*/ 3544389 w 4458789"/>
                    <a:gd name="connsiteY114" fmla="*/ 1863634 h 6470468"/>
                    <a:gd name="connsiteX115" fmla="*/ 3962400 w 4458789"/>
                    <a:gd name="connsiteY115" fmla="*/ 1419497 h 6470468"/>
                    <a:gd name="connsiteX116" fmla="*/ 4458789 w 4458789"/>
                    <a:gd name="connsiteY116" fmla="*/ 374468 h 6470468"/>
                    <a:gd name="connsiteX117" fmla="*/ 4415246 w 4458789"/>
                    <a:gd name="connsiteY117" fmla="*/ 0 h 6470468"/>
                    <a:gd name="connsiteX118" fmla="*/ 17418 w 4458789"/>
                    <a:gd name="connsiteY118" fmla="*/ 17417 h 6470468"/>
                    <a:gd name="connsiteX119" fmla="*/ 0 w 4458789"/>
                    <a:gd name="connsiteY119" fmla="*/ 6470468 h 6470468"/>
                    <a:gd name="connsiteX0" fmla="*/ 0 w 4458789"/>
                    <a:gd name="connsiteY0" fmla="*/ 6470468 h 6470468"/>
                    <a:gd name="connsiteX1" fmla="*/ 888275 w 4458789"/>
                    <a:gd name="connsiteY1" fmla="*/ 5921828 h 6470468"/>
                    <a:gd name="connsiteX2" fmla="*/ 927872 w 4458789"/>
                    <a:gd name="connsiteY2" fmla="*/ 5799047 h 6470468"/>
                    <a:gd name="connsiteX3" fmla="*/ 943747 w 4458789"/>
                    <a:gd name="connsiteY3" fmla="*/ 5683159 h 6470468"/>
                    <a:gd name="connsiteX4" fmla="*/ 1096147 w 4458789"/>
                    <a:gd name="connsiteY4" fmla="*/ 5591084 h 6470468"/>
                    <a:gd name="connsiteX5" fmla="*/ 1197747 w 4458789"/>
                    <a:gd name="connsiteY5" fmla="*/ 5427572 h 6470468"/>
                    <a:gd name="connsiteX6" fmla="*/ 1267597 w 4458789"/>
                    <a:gd name="connsiteY6" fmla="*/ 5345022 h 6470468"/>
                    <a:gd name="connsiteX7" fmla="*/ 1281884 w 4458789"/>
                    <a:gd name="connsiteY7" fmla="*/ 5389472 h 6470468"/>
                    <a:gd name="connsiteX8" fmla="*/ 1324747 w 4458789"/>
                    <a:gd name="connsiteY8" fmla="*/ 5341847 h 6470468"/>
                    <a:gd name="connsiteX9" fmla="*/ 1367609 w 4458789"/>
                    <a:gd name="connsiteY9" fmla="*/ 5324384 h 6470468"/>
                    <a:gd name="connsiteX10" fmla="*/ 1367246 w 4458789"/>
                    <a:gd name="connsiteY10" fmla="*/ 5277394 h 6470468"/>
                    <a:gd name="connsiteX11" fmla="*/ 1394597 w 4458789"/>
                    <a:gd name="connsiteY11" fmla="*/ 5175159 h 6470468"/>
                    <a:gd name="connsiteX12" fmla="*/ 1440634 w 4458789"/>
                    <a:gd name="connsiteY12" fmla="*/ 5149759 h 6470468"/>
                    <a:gd name="connsiteX13" fmla="*/ 1429522 w 4458789"/>
                    <a:gd name="connsiteY13" fmla="*/ 5017997 h 6470468"/>
                    <a:gd name="connsiteX14" fmla="*/ 1477147 w 4458789"/>
                    <a:gd name="connsiteY14" fmla="*/ 4971959 h 6470468"/>
                    <a:gd name="connsiteX15" fmla="*/ 1541418 w 4458789"/>
                    <a:gd name="connsiteY15" fmla="*/ 4955177 h 6470468"/>
                    <a:gd name="connsiteX16" fmla="*/ 1375547 w 4458789"/>
                    <a:gd name="connsiteY16" fmla="*/ 4913222 h 6470468"/>
                    <a:gd name="connsiteX17" fmla="*/ 1307284 w 4458789"/>
                    <a:gd name="connsiteY17" fmla="*/ 4854484 h 6470468"/>
                    <a:gd name="connsiteX18" fmla="*/ 1232672 w 4458789"/>
                    <a:gd name="connsiteY18" fmla="*/ 4883059 h 6470468"/>
                    <a:gd name="connsiteX19" fmla="*/ 1172801 w 4458789"/>
                    <a:gd name="connsiteY19" fmla="*/ 4820692 h 6470468"/>
                    <a:gd name="connsiteX20" fmla="*/ 1353322 w 4458789"/>
                    <a:gd name="connsiteY20" fmla="*/ 4757647 h 6470468"/>
                    <a:gd name="connsiteX21" fmla="*/ 1396184 w 4458789"/>
                    <a:gd name="connsiteY21" fmla="*/ 4762409 h 6470468"/>
                    <a:gd name="connsiteX22" fmla="*/ 1473473 w 4458789"/>
                    <a:gd name="connsiteY22" fmla="*/ 4779509 h 6470468"/>
                    <a:gd name="connsiteX23" fmla="*/ 1404122 w 4458789"/>
                    <a:gd name="connsiteY23" fmla="*/ 4619534 h 6470468"/>
                    <a:gd name="connsiteX24" fmla="*/ 1335859 w 4458789"/>
                    <a:gd name="connsiteY24" fmla="*/ 4551271 h 6470468"/>
                    <a:gd name="connsiteX25" fmla="*/ 1439047 w 4458789"/>
                    <a:gd name="connsiteY25" fmla="*/ 4506822 h 6470468"/>
                    <a:gd name="connsiteX26" fmla="*/ 1362847 w 4458789"/>
                    <a:gd name="connsiteY26" fmla="*/ 4400459 h 6470468"/>
                    <a:gd name="connsiteX27" fmla="*/ 1262834 w 4458789"/>
                    <a:gd name="connsiteY27" fmla="*/ 4309972 h 6470468"/>
                    <a:gd name="connsiteX28" fmla="*/ 1202509 w 4458789"/>
                    <a:gd name="connsiteY28" fmla="*/ 4102009 h 6470468"/>
                    <a:gd name="connsiteX29" fmla="*/ 1143772 w 4458789"/>
                    <a:gd name="connsiteY29" fmla="*/ 3930559 h 6470468"/>
                    <a:gd name="connsiteX30" fmla="*/ 1012644 w 4458789"/>
                    <a:gd name="connsiteY30" fmla="*/ 3831363 h 6470468"/>
                    <a:gd name="connsiteX31" fmla="*/ 946922 w 4458789"/>
                    <a:gd name="connsiteY31" fmla="*/ 3773397 h 6470468"/>
                    <a:gd name="connsiteX32" fmla="*/ 946922 w 4458789"/>
                    <a:gd name="connsiteY32" fmla="*/ 3717834 h 6470468"/>
                    <a:gd name="connsiteX33" fmla="*/ 980259 w 4458789"/>
                    <a:gd name="connsiteY33" fmla="*/ 3711484 h 6470468"/>
                    <a:gd name="connsiteX34" fmla="*/ 1038997 w 4458789"/>
                    <a:gd name="connsiteY34" fmla="*/ 3609884 h 6470468"/>
                    <a:gd name="connsiteX35" fmla="*/ 1077097 w 4458789"/>
                    <a:gd name="connsiteY35" fmla="*/ 3598772 h 6470468"/>
                    <a:gd name="connsiteX36" fmla="*/ 1139009 w 4458789"/>
                    <a:gd name="connsiteY36" fmla="*/ 3535272 h 6470468"/>
                    <a:gd name="connsiteX37" fmla="*/ 1196159 w 4458789"/>
                    <a:gd name="connsiteY37" fmla="*/ 3498759 h 6470468"/>
                    <a:gd name="connsiteX38" fmla="*/ 1237434 w 4458789"/>
                    <a:gd name="connsiteY38" fmla="*/ 3489234 h 6470468"/>
                    <a:gd name="connsiteX39" fmla="*/ 1267506 w 4458789"/>
                    <a:gd name="connsiteY39" fmla="*/ 3418432 h 6470468"/>
                    <a:gd name="connsiteX40" fmla="*/ 1326335 w 4458789"/>
                    <a:gd name="connsiteY40" fmla="*/ 3387634 h 6470468"/>
                    <a:gd name="connsiteX41" fmla="*/ 1385072 w 4458789"/>
                    <a:gd name="connsiteY41" fmla="*/ 3354297 h 6470468"/>
                    <a:gd name="connsiteX42" fmla="*/ 1491434 w 4458789"/>
                    <a:gd name="connsiteY42" fmla="*/ 3309847 h 6470468"/>
                    <a:gd name="connsiteX43" fmla="*/ 1567543 w 4458789"/>
                    <a:gd name="connsiteY43" fmla="*/ 3317965 h 6470468"/>
                    <a:gd name="connsiteX44" fmla="*/ 1610497 w 4458789"/>
                    <a:gd name="connsiteY44" fmla="*/ 3271747 h 6470468"/>
                    <a:gd name="connsiteX45" fmla="*/ 1631134 w 4458789"/>
                    <a:gd name="connsiteY45" fmla="*/ 3201897 h 6470468"/>
                    <a:gd name="connsiteX46" fmla="*/ 1564459 w 4458789"/>
                    <a:gd name="connsiteY46" fmla="*/ 3174909 h 6470468"/>
                    <a:gd name="connsiteX47" fmla="*/ 1543731 w 4458789"/>
                    <a:gd name="connsiteY47" fmla="*/ 3150960 h 6470468"/>
                    <a:gd name="connsiteX48" fmla="*/ 1427934 w 4458789"/>
                    <a:gd name="connsiteY48" fmla="*/ 3163797 h 6470468"/>
                    <a:gd name="connsiteX49" fmla="*/ 1364434 w 4458789"/>
                    <a:gd name="connsiteY49" fmla="*/ 3127284 h 6470468"/>
                    <a:gd name="connsiteX50" fmla="*/ 1350147 w 4458789"/>
                    <a:gd name="connsiteY50" fmla="*/ 3101884 h 6470468"/>
                    <a:gd name="connsiteX51" fmla="*/ 1289731 w 4458789"/>
                    <a:gd name="connsiteY51" fmla="*/ 3082154 h 6470468"/>
                    <a:gd name="connsiteX52" fmla="*/ 1189809 w 4458789"/>
                    <a:gd name="connsiteY52" fmla="*/ 3098709 h 6470468"/>
                    <a:gd name="connsiteX53" fmla="*/ 1164409 w 4458789"/>
                    <a:gd name="connsiteY53" fmla="*/ 3144747 h 6470468"/>
                    <a:gd name="connsiteX54" fmla="*/ 1108847 w 4458789"/>
                    <a:gd name="connsiteY54" fmla="*/ 3174909 h 6470468"/>
                    <a:gd name="connsiteX55" fmla="*/ 1075509 w 4458789"/>
                    <a:gd name="connsiteY55" fmla="*/ 3225709 h 6470468"/>
                    <a:gd name="connsiteX56" fmla="*/ 1007247 w 4458789"/>
                    <a:gd name="connsiteY56" fmla="*/ 3238409 h 6470468"/>
                    <a:gd name="connsiteX57" fmla="*/ 926782 w 4458789"/>
                    <a:gd name="connsiteY57" fmla="*/ 3181803 h 6470468"/>
                    <a:gd name="connsiteX58" fmla="*/ 942159 w 4458789"/>
                    <a:gd name="connsiteY58" fmla="*/ 3111409 h 6470468"/>
                    <a:gd name="connsiteX59" fmla="*/ 989784 w 4458789"/>
                    <a:gd name="connsiteY59" fmla="*/ 3078072 h 6470468"/>
                    <a:gd name="connsiteX60" fmla="*/ 941161 w 4458789"/>
                    <a:gd name="connsiteY60" fmla="*/ 2986994 h 6470468"/>
                    <a:gd name="connsiteX61" fmla="*/ 865959 w 4458789"/>
                    <a:gd name="connsiteY61" fmla="*/ 2989172 h 6470468"/>
                    <a:gd name="connsiteX62" fmla="*/ 743722 w 4458789"/>
                    <a:gd name="connsiteY62" fmla="*/ 2943134 h 6470468"/>
                    <a:gd name="connsiteX63" fmla="*/ 708797 w 4458789"/>
                    <a:gd name="connsiteY63" fmla="*/ 2852647 h 6470468"/>
                    <a:gd name="connsiteX64" fmla="*/ 750707 w 4458789"/>
                    <a:gd name="connsiteY64" fmla="*/ 2804160 h 6470468"/>
                    <a:gd name="connsiteX65" fmla="*/ 748484 w 4458789"/>
                    <a:gd name="connsiteY65" fmla="*/ 2738347 h 6470468"/>
                    <a:gd name="connsiteX66" fmla="*/ 788172 w 4458789"/>
                    <a:gd name="connsiteY66" fmla="*/ 2711359 h 6470468"/>
                    <a:gd name="connsiteX67" fmla="*/ 865959 w 4458789"/>
                    <a:gd name="connsiteY67" fmla="*/ 2771684 h 6470468"/>
                    <a:gd name="connsiteX68" fmla="*/ 892947 w 4458789"/>
                    <a:gd name="connsiteY68" fmla="*/ 2798672 h 6470468"/>
                    <a:gd name="connsiteX69" fmla="*/ 900884 w 4458789"/>
                    <a:gd name="connsiteY69" fmla="*/ 2743110 h 6470468"/>
                    <a:gd name="connsiteX70" fmla="*/ 937351 w 4458789"/>
                    <a:gd name="connsiteY70" fmla="*/ 2730546 h 6470468"/>
                    <a:gd name="connsiteX71" fmla="*/ 981847 w 4458789"/>
                    <a:gd name="connsiteY71" fmla="*/ 2730409 h 6470468"/>
                    <a:gd name="connsiteX72" fmla="*/ 1008834 w 4458789"/>
                    <a:gd name="connsiteY72" fmla="*/ 2698659 h 6470468"/>
                    <a:gd name="connsiteX73" fmla="*/ 1085034 w 4458789"/>
                    <a:gd name="connsiteY73" fmla="*/ 2592297 h 6470468"/>
                    <a:gd name="connsiteX74" fmla="*/ 1174841 w 4458789"/>
                    <a:gd name="connsiteY74" fmla="*/ 2532652 h 6470468"/>
                    <a:gd name="connsiteX75" fmla="*/ 1256484 w 4458789"/>
                    <a:gd name="connsiteY75" fmla="*/ 2501809 h 6470468"/>
                    <a:gd name="connsiteX76" fmla="*/ 1404122 w 4458789"/>
                    <a:gd name="connsiteY76" fmla="*/ 2358934 h 6470468"/>
                    <a:gd name="connsiteX77" fmla="*/ 1518512 w 4458789"/>
                    <a:gd name="connsiteY77" fmla="*/ 2368913 h 6470468"/>
                    <a:gd name="connsiteX78" fmla="*/ 1584598 w 4458789"/>
                    <a:gd name="connsiteY78" fmla="*/ 2464298 h 6470468"/>
                    <a:gd name="connsiteX79" fmla="*/ 1527947 w 4458789"/>
                    <a:gd name="connsiteY79" fmla="*/ 2535147 h 6470468"/>
                    <a:gd name="connsiteX80" fmla="*/ 1431109 w 4458789"/>
                    <a:gd name="connsiteY80" fmla="*/ 2627222 h 6470468"/>
                    <a:gd name="connsiteX81" fmla="*/ 1393372 w 4458789"/>
                    <a:gd name="connsiteY81" fmla="*/ 2647405 h 6470468"/>
                    <a:gd name="connsiteX82" fmla="*/ 1404983 w 4458789"/>
                    <a:gd name="connsiteY82" fmla="*/ 2708456 h 6470468"/>
                    <a:gd name="connsiteX83" fmla="*/ 1454922 w 4458789"/>
                    <a:gd name="connsiteY83" fmla="*/ 2736759 h 6470468"/>
                    <a:gd name="connsiteX84" fmla="*/ 1448572 w 4458789"/>
                    <a:gd name="connsiteY84" fmla="*/ 2774859 h 6470468"/>
                    <a:gd name="connsiteX85" fmla="*/ 1357675 w 4458789"/>
                    <a:gd name="connsiteY85" fmla="*/ 2829515 h 6470468"/>
                    <a:gd name="connsiteX86" fmla="*/ 1394597 w 4458789"/>
                    <a:gd name="connsiteY86" fmla="*/ 2863759 h 6470468"/>
                    <a:gd name="connsiteX87" fmla="*/ 1550172 w 4458789"/>
                    <a:gd name="connsiteY87" fmla="*/ 2790734 h 6470468"/>
                    <a:gd name="connsiteX88" fmla="*/ 1586684 w 4458789"/>
                    <a:gd name="connsiteY88" fmla="*/ 2733584 h 6470468"/>
                    <a:gd name="connsiteX89" fmla="*/ 1651772 w 4458789"/>
                    <a:gd name="connsiteY89" fmla="*/ 2703422 h 6470468"/>
                    <a:gd name="connsiteX90" fmla="*/ 1708922 w 4458789"/>
                    <a:gd name="connsiteY90" fmla="*/ 2666909 h 6470468"/>
                    <a:gd name="connsiteX91" fmla="*/ 1810522 w 4458789"/>
                    <a:gd name="connsiteY91" fmla="*/ 2636747 h 6470468"/>
                    <a:gd name="connsiteX92" fmla="*/ 1908947 w 4458789"/>
                    <a:gd name="connsiteY92" fmla="*/ 2627222 h 6470468"/>
                    <a:gd name="connsiteX93" fmla="*/ 1952218 w 4458789"/>
                    <a:gd name="connsiteY93" fmla="*/ 2602275 h 6470468"/>
                    <a:gd name="connsiteX94" fmla="*/ 2020072 w 4458789"/>
                    <a:gd name="connsiteY94" fmla="*/ 2662147 h 6470468"/>
                    <a:gd name="connsiteX95" fmla="*/ 2089922 w 4458789"/>
                    <a:gd name="connsiteY95" fmla="*/ 2678022 h 6470468"/>
                    <a:gd name="connsiteX96" fmla="*/ 2164579 w 4458789"/>
                    <a:gd name="connsiteY96" fmla="*/ 2690902 h 6470468"/>
                    <a:gd name="connsiteX97" fmla="*/ 2115322 w 4458789"/>
                    <a:gd name="connsiteY97" fmla="*/ 2820897 h 6470468"/>
                    <a:gd name="connsiteX98" fmla="*/ 2011680 w 4458789"/>
                    <a:gd name="connsiteY98" fmla="*/ 2934788 h 6470468"/>
                    <a:gd name="connsiteX99" fmla="*/ 2194560 w 4458789"/>
                    <a:gd name="connsiteY99" fmla="*/ 3082834 h 6470468"/>
                    <a:gd name="connsiteX100" fmla="*/ 2394858 w 4458789"/>
                    <a:gd name="connsiteY100" fmla="*/ 3117668 h 6470468"/>
                    <a:gd name="connsiteX101" fmla="*/ 2377440 w 4458789"/>
                    <a:gd name="connsiteY101" fmla="*/ 3335383 h 6470468"/>
                    <a:gd name="connsiteX102" fmla="*/ 2377440 w 4458789"/>
                    <a:gd name="connsiteY102" fmla="*/ 3335383 h 6470468"/>
                    <a:gd name="connsiteX103" fmla="*/ 2333898 w 4458789"/>
                    <a:gd name="connsiteY103" fmla="*/ 3640183 h 6470468"/>
                    <a:gd name="connsiteX104" fmla="*/ 2290355 w 4458789"/>
                    <a:gd name="connsiteY104" fmla="*/ 3875314 h 6470468"/>
                    <a:gd name="connsiteX105" fmla="*/ 2595155 w 4458789"/>
                    <a:gd name="connsiteY105" fmla="*/ 3857897 h 6470468"/>
                    <a:gd name="connsiteX106" fmla="*/ 2891246 w 4458789"/>
                    <a:gd name="connsiteY106" fmla="*/ 3744685 h 6470468"/>
                    <a:gd name="connsiteX107" fmla="*/ 2891155 w 4458789"/>
                    <a:gd name="connsiteY107" fmla="*/ 3215186 h 6470468"/>
                    <a:gd name="connsiteX108" fmla="*/ 2772547 w 4458789"/>
                    <a:gd name="connsiteY108" fmla="*/ 3039972 h 6470468"/>
                    <a:gd name="connsiteX109" fmla="*/ 2704284 w 4458789"/>
                    <a:gd name="connsiteY109" fmla="*/ 2897097 h 6470468"/>
                    <a:gd name="connsiteX110" fmla="*/ 2508069 w 4458789"/>
                    <a:gd name="connsiteY110" fmla="*/ 2717074 h 6470468"/>
                    <a:gd name="connsiteX111" fmla="*/ 2638698 w 4458789"/>
                    <a:gd name="connsiteY111" fmla="*/ 2577737 h 6470468"/>
                    <a:gd name="connsiteX112" fmla="*/ 2978332 w 4458789"/>
                    <a:gd name="connsiteY112" fmla="*/ 2333897 h 6470468"/>
                    <a:gd name="connsiteX113" fmla="*/ 2987040 w 4458789"/>
                    <a:gd name="connsiteY113" fmla="*/ 2159725 h 6470468"/>
                    <a:gd name="connsiteX114" fmla="*/ 3344092 w 4458789"/>
                    <a:gd name="connsiteY114" fmla="*/ 1672045 h 6470468"/>
                    <a:gd name="connsiteX115" fmla="*/ 3544389 w 4458789"/>
                    <a:gd name="connsiteY115" fmla="*/ 1863634 h 6470468"/>
                    <a:gd name="connsiteX116" fmla="*/ 3962400 w 4458789"/>
                    <a:gd name="connsiteY116" fmla="*/ 1419497 h 6470468"/>
                    <a:gd name="connsiteX117" fmla="*/ 4458789 w 4458789"/>
                    <a:gd name="connsiteY117" fmla="*/ 374468 h 6470468"/>
                    <a:gd name="connsiteX118" fmla="*/ 4415246 w 4458789"/>
                    <a:gd name="connsiteY118" fmla="*/ 0 h 6470468"/>
                    <a:gd name="connsiteX119" fmla="*/ 17418 w 4458789"/>
                    <a:gd name="connsiteY119" fmla="*/ 17417 h 6470468"/>
                    <a:gd name="connsiteX120" fmla="*/ 0 w 4458789"/>
                    <a:gd name="connsiteY120" fmla="*/ 6470468 h 6470468"/>
                    <a:gd name="connsiteX0" fmla="*/ 0 w 4458789"/>
                    <a:gd name="connsiteY0" fmla="*/ 6470468 h 6470468"/>
                    <a:gd name="connsiteX1" fmla="*/ 888275 w 4458789"/>
                    <a:gd name="connsiteY1" fmla="*/ 5921828 h 6470468"/>
                    <a:gd name="connsiteX2" fmla="*/ 927872 w 4458789"/>
                    <a:gd name="connsiteY2" fmla="*/ 5799047 h 6470468"/>
                    <a:gd name="connsiteX3" fmla="*/ 943747 w 4458789"/>
                    <a:gd name="connsiteY3" fmla="*/ 5683159 h 6470468"/>
                    <a:gd name="connsiteX4" fmla="*/ 1096147 w 4458789"/>
                    <a:gd name="connsiteY4" fmla="*/ 5591084 h 6470468"/>
                    <a:gd name="connsiteX5" fmla="*/ 1159647 w 4458789"/>
                    <a:gd name="connsiteY5" fmla="*/ 5478372 h 6470468"/>
                    <a:gd name="connsiteX6" fmla="*/ 1197747 w 4458789"/>
                    <a:gd name="connsiteY6" fmla="*/ 5427572 h 6470468"/>
                    <a:gd name="connsiteX7" fmla="*/ 1267597 w 4458789"/>
                    <a:gd name="connsiteY7" fmla="*/ 5345022 h 6470468"/>
                    <a:gd name="connsiteX8" fmla="*/ 1281884 w 4458789"/>
                    <a:gd name="connsiteY8" fmla="*/ 5389472 h 6470468"/>
                    <a:gd name="connsiteX9" fmla="*/ 1324747 w 4458789"/>
                    <a:gd name="connsiteY9" fmla="*/ 5341847 h 6470468"/>
                    <a:gd name="connsiteX10" fmla="*/ 1367609 w 4458789"/>
                    <a:gd name="connsiteY10" fmla="*/ 5324384 h 6470468"/>
                    <a:gd name="connsiteX11" fmla="*/ 1367246 w 4458789"/>
                    <a:gd name="connsiteY11" fmla="*/ 5277394 h 6470468"/>
                    <a:gd name="connsiteX12" fmla="*/ 1394597 w 4458789"/>
                    <a:gd name="connsiteY12" fmla="*/ 5175159 h 6470468"/>
                    <a:gd name="connsiteX13" fmla="*/ 1440634 w 4458789"/>
                    <a:gd name="connsiteY13" fmla="*/ 5149759 h 6470468"/>
                    <a:gd name="connsiteX14" fmla="*/ 1429522 w 4458789"/>
                    <a:gd name="connsiteY14" fmla="*/ 5017997 h 6470468"/>
                    <a:gd name="connsiteX15" fmla="*/ 1477147 w 4458789"/>
                    <a:gd name="connsiteY15" fmla="*/ 4971959 h 6470468"/>
                    <a:gd name="connsiteX16" fmla="*/ 1541418 w 4458789"/>
                    <a:gd name="connsiteY16" fmla="*/ 4955177 h 6470468"/>
                    <a:gd name="connsiteX17" fmla="*/ 1375547 w 4458789"/>
                    <a:gd name="connsiteY17" fmla="*/ 4913222 h 6470468"/>
                    <a:gd name="connsiteX18" fmla="*/ 1307284 w 4458789"/>
                    <a:gd name="connsiteY18" fmla="*/ 4854484 h 6470468"/>
                    <a:gd name="connsiteX19" fmla="*/ 1232672 w 4458789"/>
                    <a:gd name="connsiteY19" fmla="*/ 4883059 h 6470468"/>
                    <a:gd name="connsiteX20" fmla="*/ 1172801 w 4458789"/>
                    <a:gd name="connsiteY20" fmla="*/ 4820692 h 6470468"/>
                    <a:gd name="connsiteX21" fmla="*/ 1353322 w 4458789"/>
                    <a:gd name="connsiteY21" fmla="*/ 4757647 h 6470468"/>
                    <a:gd name="connsiteX22" fmla="*/ 1396184 w 4458789"/>
                    <a:gd name="connsiteY22" fmla="*/ 4762409 h 6470468"/>
                    <a:gd name="connsiteX23" fmla="*/ 1473473 w 4458789"/>
                    <a:gd name="connsiteY23" fmla="*/ 4779509 h 6470468"/>
                    <a:gd name="connsiteX24" fmla="*/ 1404122 w 4458789"/>
                    <a:gd name="connsiteY24" fmla="*/ 4619534 h 6470468"/>
                    <a:gd name="connsiteX25" fmla="*/ 1335859 w 4458789"/>
                    <a:gd name="connsiteY25" fmla="*/ 4551271 h 6470468"/>
                    <a:gd name="connsiteX26" fmla="*/ 1439047 w 4458789"/>
                    <a:gd name="connsiteY26" fmla="*/ 4506822 h 6470468"/>
                    <a:gd name="connsiteX27" fmla="*/ 1362847 w 4458789"/>
                    <a:gd name="connsiteY27" fmla="*/ 4400459 h 6470468"/>
                    <a:gd name="connsiteX28" fmla="*/ 1262834 w 4458789"/>
                    <a:gd name="connsiteY28" fmla="*/ 4309972 h 6470468"/>
                    <a:gd name="connsiteX29" fmla="*/ 1202509 w 4458789"/>
                    <a:gd name="connsiteY29" fmla="*/ 4102009 h 6470468"/>
                    <a:gd name="connsiteX30" fmla="*/ 1143772 w 4458789"/>
                    <a:gd name="connsiteY30" fmla="*/ 3930559 h 6470468"/>
                    <a:gd name="connsiteX31" fmla="*/ 1012644 w 4458789"/>
                    <a:gd name="connsiteY31" fmla="*/ 3831363 h 6470468"/>
                    <a:gd name="connsiteX32" fmla="*/ 946922 w 4458789"/>
                    <a:gd name="connsiteY32" fmla="*/ 3773397 h 6470468"/>
                    <a:gd name="connsiteX33" fmla="*/ 946922 w 4458789"/>
                    <a:gd name="connsiteY33" fmla="*/ 3717834 h 6470468"/>
                    <a:gd name="connsiteX34" fmla="*/ 980259 w 4458789"/>
                    <a:gd name="connsiteY34" fmla="*/ 3711484 h 6470468"/>
                    <a:gd name="connsiteX35" fmla="*/ 1038997 w 4458789"/>
                    <a:gd name="connsiteY35" fmla="*/ 3609884 h 6470468"/>
                    <a:gd name="connsiteX36" fmla="*/ 1077097 w 4458789"/>
                    <a:gd name="connsiteY36" fmla="*/ 3598772 h 6470468"/>
                    <a:gd name="connsiteX37" fmla="*/ 1139009 w 4458789"/>
                    <a:gd name="connsiteY37" fmla="*/ 3535272 h 6470468"/>
                    <a:gd name="connsiteX38" fmla="*/ 1196159 w 4458789"/>
                    <a:gd name="connsiteY38" fmla="*/ 3498759 h 6470468"/>
                    <a:gd name="connsiteX39" fmla="*/ 1237434 w 4458789"/>
                    <a:gd name="connsiteY39" fmla="*/ 3489234 h 6470468"/>
                    <a:gd name="connsiteX40" fmla="*/ 1267506 w 4458789"/>
                    <a:gd name="connsiteY40" fmla="*/ 3418432 h 6470468"/>
                    <a:gd name="connsiteX41" fmla="*/ 1326335 w 4458789"/>
                    <a:gd name="connsiteY41" fmla="*/ 3387634 h 6470468"/>
                    <a:gd name="connsiteX42" fmla="*/ 1385072 w 4458789"/>
                    <a:gd name="connsiteY42" fmla="*/ 3354297 h 6470468"/>
                    <a:gd name="connsiteX43" fmla="*/ 1491434 w 4458789"/>
                    <a:gd name="connsiteY43" fmla="*/ 3309847 h 6470468"/>
                    <a:gd name="connsiteX44" fmla="*/ 1567543 w 4458789"/>
                    <a:gd name="connsiteY44" fmla="*/ 3317965 h 6470468"/>
                    <a:gd name="connsiteX45" fmla="*/ 1610497 w 4458789"/>
                    <a:gd name="connsiteY45" fmla="*/ 3271747 h 6470468"/>
                    <a:gd name="connsiteX46" fmla="*/ 1631134 w 4458789"/>
                    <a:gd name="connsiteY46" fmla="*/ 3201897 h 6470468"/>
                    <a:gd name="connsiteX47" fmla="*/ 1564459 w 4458789"/>
                    <a:gd name="connsiteY47" fmla="*/ 3174909 h 6470468"/>
                    <a:gd name="connsiteX48" fmla="*/ 1543731 w 4458789"/>
                    <a:gd name="connsiteY48" fmla="*/ 3150960 h 6470468"/>
                    <a:gd name="connsiteX49" fmla="*/ 1427934 w 4458789"/>
                    <a:gd name="connsiteY49" fmla="*/ 3163797 h 6470468"/>
                    <a:gd name="connsiteX50" fmla="*/ 1364434 w 4458789"/>
                    <a:gd name="connsiteY50" fmla="*/ 3127284 h 6470468"/>
                    <a:gd name="connsiteX51" fmla="*/ 1350147 w 4458789"/>
                    <a:gd name="connsiteY51" fmla="*/ 3101884 h 6470468"/>
                    <a:gd name="connsiteX52" fmla="*/ 1289731 w 4458789"/>
                    <a:gd name="connsiteY52" fmla="*/ 3082154 h 6470468"/>
                    <a:gd name="connsiteX53" fmla="*/ 1189809 w 4458789"/>
                    <a:gd name="connsiteY53" fmla="*/ 3098709 h 6470468"/>
                    <a:gd name="connsiteX54" fmla="*/ 1164409 w 4458789"/>
                    <a:gd name="connsiteY54" fmla="*/ 3144747 h 6470468"/>
                    <a:gd name="connsiteX55" fmla="*/ 1108847 w 4458789"/>
                    <a:gd name="connsiteY55" fmla="*/ 3174909 h 6470468"/>
                    <a:gd name="connsiteX56" fmla="*/ 1075509 w 4458789"/>
                    <a:gd name="connsiteY56" fmla="*/ 3225709 h 6470468"/>
                    <a:gd name="connsiteX57" fmla="*/ 1007247 w 4458789"/>
                    <a:gd name="connsiteY57" fmla="*/ 3238409 h 6470468"/>
                    <a:gd name="connsiteX58" fmla="*/ 926782 w 4458789"/>
                    <a:gd name="connsiteY58" fmla="*/ 3181803 h 6470468"/>
                    <a:gd name="connsiteX59" fmla="*/ 942159 w 4458789"/>
                    <a:gd name="connsiteY59" fmla="*/ 3111409 h 6470468"/>
                    <a:gd name="connsiteX60" fmla="*/ 989784 w 4458789"/>
                    <a:gd name="connsiteY60" fmla="*/ 3078072 h 6470468"/>
                    <a:gd name="connsiteX61" fmla="*/ 941161 w 4458789"/>
                    <a:gd name="connsiteY61" fmla="*/ 2986994 h 6470468"/>
                    <a:gd name="connsiteX62" fmla="*/ 865959 w 4458789"/>
                    <a:gd name="connsiteY62" fmla="*/ 2989172 h 6470468"/>
                    <a:gd name="connsiteX63" fmla="*/ 743722 w 4458789"/>
                    <a:gd name="connsiteY63" fmla="*/ 2943134 h 6470468"/>
                    <a:gd name="connsiteX64" fmla="*/ 708797 w 4458789"/>
                    <a:gd name="connsiteY64" fmla="*/ 2852647 h 6470468"/>
                    <a:gd name="connsiteX65" fmla="*/ 750707 w 4458789"/>
                    <a:gd name="connsiteY65" fmla="*/ 2804160 h 6470468"/>
                    <a:gd name="connsiteX66" fmla="*/ 748484 w 4458789"/>
                    <a:gd name="connsiteY66" fmla="*/ 2738347 h 6470468"/>
                    <a:gd name="connsiteX67" fmla="*/ 788172 w 4458789"/>
                    <a:gd name="connsiteY67" fmla="*/ 2711359 h 6470468"/>
                    <a:gd name="connsiteX68" fmla="*/ 865959 w 4458789"/>
                    <a:gd name="connsiteY68" fmla="*/ 2771684 h 6470468"/>
                    <a:gd name="connsiteX69" fmla="*/ 892947 w 4458789"/>
                    <a:gd name="connsiteY69" fmla="*/ 2798672 h 6470468"/>
                    <a:gd name="connsiteX70" fmla="*/ 900884 w 4458789"/>
                    <a:gd name="connsiteY70" fmla="*/ 2743110 h 6470468"/>
                    <a:gd name="connsiteX71" fmla="*/ 937351 w 4458789"/>
                    <a:gd name="connsiteY71" fmla="*/ 2730546 h 6470468"/>
                    <a:gd name="connsiteX72" fmla="*/ 981847 w 4458789"/>
                    <a:gd name="connsiteY72" fmla="*/ 2730409 h 6470468"/>
                    <a:gd name="connsiteX73" fmla="*/ 1008834 w 4458789"/>
                    <a:gd name="connsiteY73" fmla="*/ 2698659 h 6470468"/>
                    <a:gd name="connsiteX74" fmla="*/ 1085034 w 4458789"/>
                    <a:gd name="connsiteY74" fmla="*/ 2592297 h 6470468"/>
                    <a:gd name="connsiteX75" fmla="*/ 1174841 w 4458789"/>
                    <a:gd name="connsiteY75" fmla="*/ 2532652 h 6470468"/>
                    <a:gd name="connsiteX76" fmla="*/ 1256484 w 4458789"/>
                    <a:gd name="connsiteY76" fmla="*/ 2501809 h 6470468"/>
                    <a:gd name="connsiteX77" fmla="*/ 1404122 w 4458789"/>
                    <a:gd name="connsiteY77" fmla="*/ 2358934 h 6470468"/>
                    <a:gd name="connsiteX78" fmla="*/ 1518512 w 4458789"/>
                    <a:gd name="connsiteY78" fmla="*/ 2368913 h 6470468"/>
                    <a:gd name="connsiteX79" fmla="*/ 1584598 w 4458789"/>
                    <a:gd name="connsiteY79" fmla="*/ 2464298 h 6470468"/>
                    <a:gd name="connsiteX80" fmla="*/ 1527947 w 4458789"/>
                    <a:gd name="connsiteY80" fmla="*/ 2535147 h 6470468"/>
                    <a:gd name="connsiteX81" fmla="*/ 1431109 w 4458789"/>
                    <a:gd name="connsiteY81" fmla="*/ 2627222 h 6470468"/>
                    <a:gd name="connsiteX82" fmla="*/ 1393372 w 4458789"/>
                    <a:gd name="connsiteY82" fmla="*/ 2647405 h 6470468"/>
                    <a:gd name="connsiteX83" fmla="*/ 1404983 w 4458789"/>
                    <a:gd name="connsiteY83" fmla="*/ 2708456 h 6470468"/>
                    <a:gd name="connsiteX84" fmla="*/ 1454922 w 4458789"/>
                    <a:gd name="connsiteY84" fmla="*/ 2736759 h 6470468"/>
                    <a:gd name="connsiteX85" fmla="*/ 1448572 w 4458789"/>
                    <a:gd name="connsiteY85" fmla="*/ 2774859 h 6470468"/>
                    <a:gd name="connsiteX86" fmla="*/ 1357675 w 4458789"/>
                    <a:gd name="connsiteY86" fmla="*/ 2829515 h 6470468"/>
                    <a:gd name="connsiteX87" fmla="*/ 1394597 w 4458789"/>
                    <a:gd name="connsiteY87" fmla="*/ 2863759 h 6470468"/>
                    <a:gd name="connsiteX88" fmla="*/ 1550172 w 4458789"/>
                    <a:gd name="connsiteY88" fmla="*/ 2790734 h 6470468"/>
                    <a:gd name="connsiteX89" fmla="*/ 1586684 w 4458789"/>
                    <a:gd name="connsiteY89" fmla="*/ 2733584 h 6470468"/>
                    <a:gd name="connsiteX90" fmla="*/ 1651772 w 4458789"/>
                    <a:gd name="connsiteY90" fmla="*/ 2703422 h 6470468"/>
                    <a:gd name="connsiteX91" fmla="*/ 1708922 w 4458789"/>
                    <a:gd name="connsiteY91" fmla="*/ 2666909 h 6470468"/>
                    <a:gd name="connsiteX92" fmla="*/ 1810522 w 4458789"/>
                    <a:gd name="connsiteY92" fmla="*/ 2636747 h 6470468"/>
                    <a:gd name="connsiteX93" fmla="*/ 1908947 w 4458789"/>
                    <a:gd name="connsiteY93" fmla="*/ 2627222 h 6470468"/>
                    <a:gd name="connsiteX94" fmla="*/ 1952218 w 4458789"/>
                    <a:gd name="connsiteY94" fmla="*/ 2602275 h 6470468"/>
                    <a:gd name="connsiteX95" fmla="*/ 2020072 w 4458789"/>
                    <a:gd name="connsiteY95" fmla="*/ 2662147 h 6470468"/>
                    <a:gd name="connsiteX96" fmla="*/ 2089922 w 4458789"/>
                    <a:gd name="connsiteY96" fmla="*/ 2678022 h 6470468"/>
                    <a:gd name="connsiteX97" fmla="*/ 2164579 w 4458789"/>
                    <a:gd name="connsiteY97" fmla="*/ 2690902 h 6470468"/>
                    <a:gd name="connsiteX98" fmla="*/ 2115322 w 4458789"/>
                    <a:gd name="connsiteY98" fmla="*/ 2820897 h 6470468"/>
                    <a:gd name="connsiteX99" fmla="*/ 2011680 w 4458789"/>
                    <a:gd name="connsiteY99" fmla="*/ 2934788 h 6470468"/>
                    <a:gd name="connsiteX100" fmla="*/ 2194560 w 4458789"/>
                    <a:gd name="connsiteY100" fmla="*/ 3082834 h 6470468"/>
                    <a:gd name="connsiteX101" fmla="*/ 2394858 w 4458789"/>
                    <a:gd name="connsiteY101" fmla="*/ 3117668 h 6470468"/>
                    <a:gd name="connsiteX102" fmla="*/ 2377440 w 4458789"/>
                    <a:gd name="connsiteY102" fmla="*/ 3335383 h 6470468"/>
                    <a:gd name="connsiteX103" fmla="*/ 2377440 w 4458789"/>
                    <a:gd name="connsiteY103" fmla="*/ 3335383 h 6470468"/>
                    <a:gd name="connsiteX104" fmla="*/ 2333898 w 4458789"/>
                    <a:gd name="connsiteY104" fmla="*/ 3640183 h 6470468"/>
                    <a:gd name="connsiteX105" fmla="*/ 2290355 w 4458789"/>
                    <a:gd name="connsiteY105" fmla="*/ 3875314 h 6470468"/>
                    <a:gd name="connsiteX106" fmla="*/ 2595155 w 4458789"/>
                    <a:gd name="connsiteY106" fmla="*/ 3857897 h 6470468"/>
                    <a:gd name="connsiteX107" fmla="*/ 2891246 w 4458789"/>
                    <a:gd name="connsiteY107" fmla="*/ 3744685 h 6470468"/>
                    <a:gd name="connsiteX108" fmla="*/ 2891155 w 4458789"/>
                    <a:gd name="connsiteY108" fmla="*/ 3215186 h 6470468"/>
                    <a:gd name="connsiteX109" fmla="*/ 2772547 w 4458789"/>
                    <a:gd name="connsiteY109" fmla="*/ 3039972 h 6470468"/>
                    <a:gd name="connsiteX110" fmla="*/ 2704284 w 4458789"/>
                    <a:gd name="connsiteY110" fmla="*/ 2897097 h 6470468"/>
                    <a:gd name="connsiteX111" fmla="*/ 2508069 w 4458789"/>
                    <a:gd name="connsiteY111" fmla="*/ 2717074 h 6470468"/>
                    <a:gd name="connsiteX112" fmla="*/ 2638698 w 4458789"/>
                    <a:gd name="connsiteY112" fmla="*/ 2577737 h 6470468"/>
                    <a:gd name="connsiteX113" fmla="*/ 2978332 w 4458789"/>
                    <a:gd name="connsiteY113" fmla="*/ 2333897 h 6470468"/>
                    <a:gd name="connsiteX114" fmla="*/ 2987040 w 4458789"/>
                    <a:gd name="connsiteY114" fmla="*/ 2159725 h 6470468"/>
                    <a:gd name="connsiteX115" fmla="*/ 3344092 w 4458789"/>
                    <a:gd name="connsiteY115" fmla="*/ 1672045 h 6470468"/>
                    <a:gd name="connsiteX116" fmla="*/ 3544389 w 4458789"/>
                    <a:gd name="connsiteY116" fmla="*/ 1863634 h 6470468"/>
                    <a:gd name="connsiteX117" fmla="*/ 3962400 w 4458789"/>
                    <a:gd name="connsiteY117" fmla="*/ 1419497 h 6470468"/>
                    <a:gd name="connsiteX118" fmla="*/ 4458789 w 4458789"/>
                    <a:gd name="connsiteY118" fmla="*/ 374468 h 6470468"/>
                    <a:gd name="connsiteX119" fmla="*/ 4415246 w 4458789"/>
                    <a:gd name="connsiteY119" fmla="*/ 0 h 6470468"/>
                    <a:gd name="connsiteX120" fmla="*/ 17418 w 4458789"/>
                    <a:gd name="connsiteY120" fmla="*/ 17417 h 6470468"/>
                    <a:gd name="connsiteX121" fmla="*/ 0 w 4458789"/>
                    <a:gd name="connsiteY121" fmla="*/ 6470468 h 6470468"/>
                    <a:gd name="connsiteX0" fmla="*/ 0 w 4458789"/>
                    <a:gd name="connsiteY0" fmla="*/ 6470468 h 6470468"/>
                    <a:gd name="connsiteX1" fmla="*/ 888275 w 4458789"/>
                    <a:gd name="connsiteY1" fmla="*/ 5921828 h 6470468"/>
                    <a:gd name="connsiteX2" fmla="*/ 927872 w 4458789"/>
                    <a:gd name="connsiteY2" fmla="*/ 5799047 h 6470468"/>
                    <a:gd name="connsiteX3" fmla="*/ 943747 w 4458789"/>
                    <a:gd name="connsiteY3" fmla="*/ 5683159 h 6470468"/>
                    <a:gd name="connsiteX4" fmla="*/ 1096147 w 4458789"/>
                    <a:gd name="connsiteY4" fmla="*/ 5591084 h 6470468"/>
                    <a:gd name="connsiteX5" fmla="*/ 1143772 w 4458789"/>
                    <a:gd name="connsiteY5" fmla="*/ 5533934 h 6470468"/>
                    <a:gd name="connsiteX6" fmla="*/ 1159647 w 4458789"/>
                    <a:gd name="connsiteY6" fmla="*/ 5478372 h 6470468"/>
                    <a:gd name="connsiteX7" fmla="*/ 1197747 w 4458789"/>
                    <a:gd name="connsiteY7" fmla="*/ 5427572 h 6470468"/>
                    <a:gd name="connsiteX8" fmla="*/ 1267597 w 4458789"/>
                    <a:gd name="connsiteY8" fmla="*/ 5345022 h 6470468"/>
                    <a:gd name="connsiteX9" fmla="*/ 1281884 w 4458789"/>
                    <a:gd name="connsiteY9" fmla="*/ 5389472 h 6470468"/>
                    <a:gd name="connsiteX10" fmla="*/ 1324747 w 4458789"/>
                    <a:gd name="connsiteY10" fmla="*/ 5341847 h 6470468"/>
                    <a:gd name="connsiteX11" fmla="*/ 1367609 w 4458789"/>
                    <a:gd name="connsiteY11" fmla="*/ 5324384 h 6470468"/>
                    <a:gd name="connsiteX12" fmla="*/ 1367246 w 4458789"/>
                    <a:gd name="connsiteY12" fmla="*/ 5277394 h 6470468"/>
                    <a:gd name="connsiteX13" fmla="*/ 1394597 w 4458789"/>
                    <a:gd name="connsiteY13" fmla="*/ 5175159 h 6470468"/>
                    <a:gd name="connsiteX14" fmla="*/ 1440634 w 4458789"/>
                    <a:gd name="connsiteY14" fmla="*/ 5149759 h 6470468"/>
                    <a:gd name="connsiteX15" fmla="*/ 1429522 w 4458789"/>
                    <a:gd name="connsiteY15" fmla="*/ 5017997 h 6470468"/>
                    <a:gd name="connsiteX16" fmla="*/ 1477147 w 4458789"/>
                    <a:gd name="connsiteY16" fmla="*/ 4971959 h 6470468"/>
                    <a:gd name="connsiteX17" fmla="*/ 1541418 w 4458789"/>
                    <a:gd name="connsiteY17" fmla="*/ 4955177 h 6470468"/>
                    <a:gd name="connsiteX18" fmla="*/ 1375547 w 4458789"/>
                    <a:gd name="connsiteY18" fmla="*/ 4913222 h 6470468"/>
                    <a:gd name="connsiteX19" fmla="*/ 1307284 w 4458789"/>
                    <a:gd name="connsiteY19" fmla="*/ 4854484 h 6470468"/>
                    <a:gd name="connsiteX20" fmla="*/ 1232672 w 4458789"/>
                    <a:gd name="connsiteY20" fmla="*/ 4883059 h 6470468"/>
                    <a:gd name="connsiteX21" fmla="*/ 1172801 w 4458789"/>
                    <a:gd name="connsiteY21" fmla="*/ 4820692 h 6470468"/>
                    <a:gd name="connsiteX22" fmla="*/ 1353322 w 4458789"/>
                    <a:gd name="connsiteY22" fmla="*/ 4757647 h 6470468"/>
                    <a:gd name="connsiteX23" fmla="*/ 1396184 w 4458789"/>
                    <a:gd name="connsiteY23" fmla="*/ 4762409 h 6470468"/>
                    <a:gd name="connsiteX24" fmla="*/ 1473473 w 4458789"/>
                    <a:gd name="connsiteY24" fmla="*/ 4779509 h 6470468"/>
                    <a:gd name="connsiteX25" fmla="*/ 1404122 w 4458789"/>
                    <a:gd name="connsiteY25" fmla="*/ 4619534 h 6470468"/>
                    <a:gd name="connsiteX26" fmla="*/ 1335859 w 4458789"/>
                    <a:gd name="connsiteY26" fmla="*/ 4551271 h 6470468"/>
                    <a:gd name="connsiteX27" fmla="*/ 1439047 w 4458789"/>
                    <a:gd name="connsiteY27" fmla="*/ 4506822 h 6470468"/>
                    <a:gd name="connsiteX28" fmla="*/ 1362847 w 4458789"/>
                    <a:gd name="connsiteY28" fmla="*/ 4400459 h 6470468"/>
                    <a:gd name="connsiteX29" fmla="*/ 1262834 w 4458789"/>
                    <a:gd name="connsiteY29" fmla="*/ 4309972 h 6470468"/>
                    <a:gd name="connsiteX30" fmla="*/ 1202509 w 4458789"/>
                    <a:gd name="connsiteY30" fmla="*/ 4102009 h 6470468"/>
                    <a:gd name="connsiteX31" fmla="*/ 1143772 w 4458789"/>
                    <a:gd name="connsiteY31" fmla="*/ 3930559 h 6470468"/>
                    <a:gd name="connsiteX32" fmla="*/ 1012644 w 4458789"/>
                    <a:gd name="connsiteY32" fmla="*/ 3831363 h 6470468"/>
                    <a:gd name="connsiteX33" fmla="*/ 946922 w 4458789"/>
                    <a:gd name="connsiteY33" fmla="*/ 3773397 h 6470468"/>
                    <a:gd name="connsiteX34" fmla="*/ 946922 w 4458789"/>
                    <a:gd name="connsiteY34" fmla="*/ 3717834 h 6470468"/>
                    <a:gd name="connsiteX35" fmla="*/ 980259 w 4458789"/>
                    <a:gd name="connsiteY35" fmla="*/ 3711484 h 6470468"/>
                    <a:gd name="connsiteX36" fmla="*/ 1038997 w 4458789"/>
                    <a:gd name="connsiteY36" fmla="*/ 3609884 h 6470468"/>
                    <a:gd name="connsiteX37" fmla="*/ 1077097 w 4458789"/>
                    <a:gd name="connsiteY37" fmla="*/ 3598772 h 6470468"/>
                    <a:gd name="connsiteX38" fmla="*/ 1139009 w 4458789"/>
                    <a:gd name="connsiteY38" fmla="*/ 3535272 h 6470468"/>
                    <a:gd name="connsiteX39" fmla="*/ 1196159 w 4458789"/>
                    <a:gd name="connsiteY39" fmla="*/ 3498759 h 6470468"/>
                    <a:gd name="connsiteX40" fmla="*/ 1237434 w 4458789"/>
                    <a:gd name="connsiteY40" fmla="*/ 3489234 h 6470468"/>
                    <a:gd name="connsiteX41" fmla="*/ 1267506 w 4458789"/>
                    <a:gd name="connsiteY41" fmla="*/ 3418432 h 6470468"/>
                    <a:gd name="connsiteX42" fmla="*/ 1326335 w 4458789"/>
                    <a:gd name="connsiteY42" fmla="*/ 3387634 h 6470468"/>
                    <a:gd name="connsiteX43" fmla="*/ 1385072 w 4458789"/>
                    <a:gd name="connsiteY43" fmla="*/ 3354297 h 6470468"/>
                    <a:gd name="connsiteX44" fmla="*/ 1491434 w 4458789"/>
                    <a:gd name="connsiteY44" fmla="*/ 3309847 h 6470468"/>
                    <a:gd name="connsiteX45" fmla="*/ 1567543 w 4458789"/>
                    <a:gd name="connsiteY45" fmla="*/ 3317965 h 6470468"/>
                    <a:gd name="connsiteX46" fmla="*/ 1610497 w 4458789"/>
                    <a:gd name="connsiteY46" fmla="*/ 3271747 h 6470468"/>
                    <a:gd name="connsiteX47" fmla="*/ 1631134 w 4458789"/>
                    <a:gd name="connsiteY47" fmla="*/ 3201897 h 6470468"/>
                    <a:gd name="connsiteX48" fmla="*/ 1564459 w 4458789"/>
                    <a:gd name="connsiteY48" fmla="*/ 3174909 h 6470468"/>
                    <a:gd name="connsiteX49" fmla="*/ 1543731 w 4458789"/>
                    <a:gd name="connsiteY49" fmla="*/ 3150960 h 6470468"/>
                    <a:gd name="connsiteX50" fmla="*/ 1427934 w 4458789"/>
                    <a:gd name="connsiteY50" fmla="*/ 3163797 h 6470468"/>
                    <a:gd name="connsiteX51" fmla="*/ 1364434 w 4458789"/>
                    <a:gd name="connsiteY51" fmla="*/ 3127284 h 6470468"/>
                    <a:gd name="connsiteX52" fmla="*/ 1350147 w 4458789"/>
                    <a:gd name="connsiteY52" fmla="*/ 3101884 h 6470468"/>
                    <a:gd name="connsiteX53" fmla="*/ 1289731 w 4458789"/>
                    <a:gd name="connsiteY53" fmla="*/ 3082154 h 6470468"/>
                    <a:gd name="connsiteX54" fmla="*/ 1189809 w 4458789"/>
                    <a:gd name="connsiteY54" fmla="*/ 3098709 h 6470468"/>
                    <a:gd name="connsiteX55" fmla="*/ 1164409 w 4458789"/>
                    <a:gd name="connsiteY55" fmla="*/ 3144747 h 6470468"/>
                    <a:gd name="connsiteX56" fmla="*/ 1108847 w 4458789"/>
                    <a:gd name="connsiteY56" fmla="*/ 3174909 h 6470468"/>
                    <a:gd name="connsiteX57" fmla="*/ 1075509 w 4458789"/>
                    <a:gd name="connsiteY57" fmla="*/ 3225709 h 6470468"/>
                    <a:gd name="connsiteX58" fmla="*/ 1007247 w 4458789"/>
                    <a:gd name="connsiteY58" fmla="*/ 3238409 h 6470468"/>
                    <a:gd name="connsiteX59" fmla="*/ 926782 w 4458789"/>
                    <a:gd name="connsiteY59" fmla="*/ 3181803 h 6470468"/>
                    <a:gd name="connsiteX60" fmla="*/ 942159 w 4458789"/>
                    <a:gd name="connsiteY60" fmla="*/ 3111409 h 6470468"/>
                    <a:gd name="connsiteX61" fmla="*/ 989784 w 4458789"/>
                    <a:gd name="connsiteY61" fmla="*/ 3078072 h 6470468"/>
                    <a:gd name="connsiteX62" fmla="*/ 941161 w 4458789"/>
                    <a:gd name="connsiteY62" fmla="*/ 2986994 h 6470468"/>
                    <a:gd name="connsiteX63" fmla="*/ 865959 w 4458789"/>
                    <a:gd name="connsiteY63" fmla="*/ 2989172 h 6470468"/>
                    <a:gd name="connsiteX64" fmla="*/ 743722 w 4458789"/>
                    <a:gd name="connsiteY64" fmla="*/ 2943134 h 6470468"/>
                    <a:gd name="connsiteX65" fmla="*/ 708797 w 4458789"/>
                    <a:gd name="connsiteY65" fmla="*/ 2852647 h 6470468"/>
                    <a:gd name="connsiteX66" fmla="*/ 750707 w 4458789"/>
                    <a:gd name="connsiteY66" fmla="*/ 2804160 h 6470468"/>
                    <a:gd name="connsiteX67" fmla="*/ 748484 w 4458789"/>
                    <a:gd name="connsiteY67" fmla="*/ 2738347 h 6470468"/>
                    <a:gd name="connsiteX68" fmla="*/ 788172 w 4458789"/>
                    <a:gd name="connsiteY68" fmla="*/ 2711359 h 6470468"/>
                    <a:gd name="connsiteX69" fmla="*/ 865959 w 4458789"/>
                    <a:gd name="connsiteY69" fmla="*/ 2771684 h 6470468"/>
                    <a:gd name="connsiteX70" fmla="*/ 892947 w 4458789"/>
                    <a:gd name="connsiteY70" fmla="*/ 2798672 h 6470468"/>
                    <a:gd name="connsiteX71" fmla="*/ 900884 w 4458789"/>
                    <a:gd name="connsiteY71" fmla="*/ 2743110 h 6470468"/>
                    <a:gd name="connsiteX72" fmla="*/ 937351 w 4458789"/>
                    <a:gd name="connsiteY72" fmla="*/ 2730546 h 6470468"/>
                    <a:gd name="connsiteX73" fmla="*/ 981847 w 4458789"/>
                    <a:gd name="connsiteY73" fmla="*/ 2730409 h 6470468"/>
                    <a:gd name="connsiteX74" fmla="*/ 1008834 w 4458789"/>
                    <a:gd name="connsiteY74" fmla="*/ 2698659 h 6470468"/>
                    <a:gd name="connsiteX75" fmla="*/ 1085034 w 4458789"/>
                    <a:gd name="connsiteY75" fmla="*/ 2592297 h 6470468"/>
                    <a:gd name="connsiteX76" fmla="*/ 1174841 w 4458789"/>
                    <a:gd name="connsiteY76" fmla="*/ 2532652 h 6470468"/>
                    <a:gd name="connsiteX77" fmla="*/ 1256484 w 4458789"/>
                    <a:gd name="connsiteY77" fmla="*/ 2501809 h 6470468"/>
                    <a:gd name="connsiteX78" fmla="*/ 1404122 w 4458789"/>
                    <a:gd name="connsiteY78" fmla="*/ 2358934 h 6470468"/>
                    <a:gd name="connsiteX79" fmla="*/ 1518512 w 4458789"/>
                    <a:gd name="connsiteY79" fmla="*/ 2368913 h 6470468"/>
                    <a:gd name="connsiteX80" fmla="*/ 1584598 w 4458789"/>
                    <a:gd name="connsiteY80" fmla="*/ 2464298 h 6470468"/>
                    <a:gd name="connsiteX81" fmla="*/ 1527947 w 4458789"/>
                    <a:gd name="connsiteY81" fmla="*/ 2535147 h 6470468"/>
                    <a:gd name="connsiteX82" fmla="*/ 1431109 w 4458789"/>
                    <a:gd name="connsiteY82" fmla="*/ 2627222 h 6470468"/>
                    <a:gd name="connsiteX83" fmla="*/ 1393372 w 4458789"/>
                    <a:gd name="connsiteY83" fmla="*/ 2647405 h 6470468"/>
                    <a:gd name="connsiteX84" fmla="*/ 1404983 w 4458789"/>
                    <a:gd name="connsiteY84" fmla="*/ 2708456 h 6470468"/>
                    <a:gd name="connsiteX85" fmla="*/ 1454922 w 4458789"/>
                    <a:gd name="connsiteY85" fmla="*/ 2736759 h 6470468"/>
                    <a:gd name="connsiteX86" fmla="*/ 1448572 w 4458789"/>
                    <a:gd name="connsiteY86" fmla="*/ 2774859 h 6470468"/>
                    <a:gd name="connsiteX87" fmla="*/ 1357675 w 4458789"/>
                    <a:gd name="connsiteY87" fmla="*/ 2829515 h 6470468"/>
                    <a:gd name="connsiteX88" fmla="*/ 1394597 w 4458789"/>
                    <a:gd name="connsiteY88" fmla="*/ 2863759 h 6470468"/>
                    <a:gd name="connsiteX89" fmla="*/ 1550172 w 4458789"/>
                    <a:gd name="connsiteY89" fmla="*/ 2790734 h 6470468"/>
                    <a:gd name="connsiteX90" fmla="*/ 1586684 w 4458789"/>
                    <a:gd name="connsiteY90" fmla="*/ 2733584 h 6470468"/>
                    <a:gd name="connsiteX91" fmla="*/ 1651772 w 4458789"/>
                    <a:gd name="connsiteY91" fmla="*/ 2703422 h 6470468"/>
                    <a:gd name="connsiteX92" fmla="*/ 1708922 w 4458789"/>
                    <a:gd name="connsiteY92" fmla="*/ 2666909 h 6470468"/>
                    <a:gd name="connsiteX93" fmla="*/ 1810522 w 4458789"/>
                    <a:gd name="connsiteY93" fmla="*/ 2636747 h 6470468"/>
                    <a:gd name="connsiteX94" fmla="*/ 1908947 w 4458789"/>
                    <a:gd name="connsiteY94" fmla="*/ 2627222 h 6470468"/>
                    <a:gd name="connsiteX95" fmla="*/ 1952218 w 4458789"/>
                    <a:gd name="connsiteY95" fmla="*/ 2602275 h 6470468"/>
                    <a:gd name="connsiteX96" fmla="*/ 2020072 w 4458789"/>
                    <a:gd name="connsiteY96" fmla="*/ 2662147 h 6470468"/>
                    <a:gd name="connsiteX97" fmla="*/ 2089922 w 4458789"/>
                    <a:gd name="connsiteY97" fmla="*/ 2678022 h 6470468"/>
                    <a:gd name="connsiteX98" fmla="*/ 2164579 w 4458789"/>
                    <a:gd name="connsiteY98" fmla="*/ 2690902 h 6470468"/>
                    <a:gd name="connsiteX99" fmla="*/ 2115322 w 4458789"/>
                    <a:gd name="connsiteY99" fmla="*/ 2820897 h 6470468"/>
                    <a:gd name="connsiteX100" fmla="*/ 2011680 w 4458789"/>
                    <a:gd name="connsiteY100" fmla="*/ 2934788 h 6470468"/>
                    <a:gd name="connsiteX101" fmla="*/ 2194560 w 4458789"/>
                    <a:gd name="connsiteY101" fmla="*/ 3082834 h 6470468"/>
                    <a:gd name="connsiteX102" fmla="*/ 2394858 w 4458789"/>
                    <a:gd name="connsiteY102" fmla="*/ 3117668 h 6470468"/>
                    <a:gd name="connsiteX103" fmla="*/ 2377440 w 4458789"/>
                    <a:gd name="connsiteY103" fmla="*/ 3335383 h 6470468"/>
                    <a:gd name="connsiteX104" fmla="*/ 2377440 w 4458789"/>
                    <a:gd name="connsiteY104" fmla="*/ 3335383 h 6470468"/>
                    <a:gd name="connsiteX105" fmla="*/ 2333898 w 4458789"/>
                    <a:gd name="connsiteY105" fmla="*/ 3640183 h 6470468"/>
                    <a:gd name="connsiteX106" fmla="*/ 2290355 w 4458789"/>
                    <a:gd name="connsiteY106" fmla="*/ 3875314 h 6470468"/>
                    <a:gd name="connsiteX107" fmla="*/ 2595155 w 4458789"/>
                    <a:gd name="connsiteY107" fmla="*/ 3857897 h 6470468"/>
                    <a:gd name="connsiteX108" fmla="*/ 2891246 w 4458789"/>
                    <a:gd name="connsiteY108" fmla="*/ 3744685 h 6470468"/>
                    <a:gd name="connsiteX109" fmla="*/ 2891155 w 4458789"/>
                    <a:gd name="connsiteY109" fmla="*/ 3215186 h 6470468"/>
                    <a:gd name="connsiteX110" fmla="*/ 2772547 w 4458789"/>
                    <a:gd name="connsiteY110" fmla="*/ 3039972 h 6470468"/>
                    <a:gd name="connsiteX111" fmla="*/ 2704284 w 4458789"/>
                    <a:gd name="connsiteY111" fmla="*/ 2897097 h 6470468"/>
                    <a:gd name="connsiteX112" fmla="*/ 2508069 w 4458789"/>
                    <a:gd name="connsiteY112" fmla="*/ 2717074 h 6470468"/>
                    <a:gd name="connsiteX113" fmla="*/ 2638698 w 4458789"/>
                    <a:gd name="connsiteY113" fmla="*/ 2577737 h 6470468"/>
                    <a:gd name="connsiteX114" fmla="*/ 2978332 w 4458789"/>
                    <a:gd name="connsiteY114" fmla="*/ 2333897 h 6470468"/>
                    <a:gd name="connsiteX115" fmla="*/ 2987040 w 4458789"/>
                    <a:gd name="connsiteY115" fmla="*/ 2159725 h 6470468"/>
                    <a:gd name="connsiteX116" fmla="*/ 3344092 w 4458789"/>
                    <a:gd name="connsiteY116" fmla="*/ 1672045 h 6470468"/>
                    <a:gd name="connsiteX117" fmla="*/ 3544389 w 4458789"/>
                    <a:gd name="connsiteY117" fmla="*/ 1863634 h 6470468"/>
                    <a:gd name="connsiteX118" fmla="*/ 3962400 w 4458789"/>
                    <a:gd name="connsiteY118" fmla="*/ 1419497 h 6470468"/>
                    <a:gd name="connsiteX119" fmla="*/ 4458789 w 4458789"/>
                    <a:gd name="connsiteY119" fmla="*/ 374468 h 6470468"/>
                    <a:gd name="connsiteX120" fmla="*/ 4415246 w 4458789"/>
                    <a:gd name="connsiteY120" fmla="*/ 0 h 6470468"/>
                    <a:gd name="connsiteX121" fmla="*/ 17418 w 4458789"/>
                    <a:gd name="connsiteY121" fmla="*/ 17417 h 6470468"/>
                    <a:gd name="connsiteX122" fmla="*/ 0 w 4458789"/>
                    <a:gd name="connsiteY122" fmla="*/ 6470468 h 6470468"/>
                    <a:gd name="connsiteX0" fmla="*/ 0 w 4458789"/>
                    <a:gd name="connsiteY0" fmla="*/ 6470468 h 6470468"/>
                    <a:gd name="connsiteX1" fmla="*/ 888275 w 4458789"/>
                    <a:gd name="connsiteY1" fmla="*/ 5921828 h 6470468"/>
                    <a:gd name="connsiteX2" fmla="*/ 927872 w 4458789"/>
                    <a:gd name="connsiteY2" fmla="*/ 5799047 h 6470468"/>
                    <a:gd name="connsiteX3" fmla="*/ 943747 w 4458789"/>
                    <a:gd name="connsiteY3" fmla="*/ 5683159 h 6470468"/>
                    <a:gd name="connsiteX4" fmla="*/ 1045347 w 4458789"/>
                    <a:gd name="connsiteY4" fmla="*/ 5637122 h 6470468"/>
                    <a:gd name="connsiteX5" fmla="*/ 1096147 w 4458789"/>
                    <a:gd name="connsiteY5" fmla="*/ 5591084 h 6470468"/>
                    <a:gd name="connsiteX6" fmla="*/ 1143772 w 4458789"/>
                    <a:gd name="connsiteY6" fmla="*/ 5533934 h 6470468"/>
                    <a:gd name="connsiteX7" fmla="*/ 1159647 w 4458789"/>
                    <a:gd name="connsiteY7" fmla="*/ 5478372 h 6470468"/>
                    <a:gd name="connsiteX8" fmla="*/ 1197747 w 4458789"/>
                    <a:gd name="connsiteY8" fmla="*/ 5427572 h 6470468"/>
                    <a:gd name="connsiteX9" fmla="*/ 1267597 w 4458789"/>
                    <a:gd name="connsiteY9" fmla="*/ 5345022 h 6470468"/>
                    <a:gd name="connsiteX10" fmla="*/ 1281884 w 4458789"/>
                    <a:gd name="connsiteY10" fmla="*/ 5389472 h 6470468"/>
                    <a:gd name="connsiteX11" fmla="*/ 1324747 w 4458789"/>
                    <a:gd name="connsiteY11" fmla="*/ 5341847 h 6470468"/>
                    <a:gd name="connsiteX12" fmla="*/ 1367609 w 4458789"/>
                    <a:gd name="connsiteY12" fmla="*/ 5324384 h 6470468"/>
                    <a:gd name="connsiteX13" fmla="*/ 1367246 w 4458789"/>
                    <a:gd name="connsiteY13" fmla="*/ 5277394 h 6470468"/>
                    <a:gd name="connsiteX14" fmla="*/ 1394597 w 4458789"/>
                    <a:gd name="connsiteY14" fmla="*/ 5175159 h 6470468"/>
                    <a:gd name="connsiteX15" fmla="*/ 1440634 w 4458789"/>
                    <a:gd name="connsiteY15" fmla="*/ 5149759 h 6470468"/>
                    <a:gd name="connsiteX16" fmla="*/ 1429522 w 4458789"/>
                    <a:gd name="connsiteY16" fmla="*/ 5017997 h 6470468"/>
                    <a:gd name="connsiteX17" fmla="*/ 1477147 w 4458789"/>
                    <a:gd name="connsiteY17" fmla="*/ 4971959 h 6470468"/>
                    <a:gd name="connsiteX18" fmla="*/ 1541418 w 4458789"/>
                    <a:gd name="connsiteY18" fmla="*/ 4955177 h 6470468"/>
                    <a:gd name="connsiteX19" fmla="*/ 1375547 w 4458789"/>
                    <a:gd name="connsiteY19" fmla="*/ 4913222 h 6470468"/>
                    <a:gd name="connsiteX20" fmla="*/ 1307284 w 4458789"/>
                    <a:gd name="connsiteY20" fmla="*/ 4854484 h 6470468"/>
                    <a:gd name="connsiteX21" fmla="*/ 1232672 w 4458789"/>
                    <a:gd name="connsiteY21" fmla="*/ 4883059 h 6470468"/>
                    <a:gd name="connsiteX22" fmla="*/ 1172801 w 4458789"/>
                    <a:gd name="connsiteY22" fmla="*/ 4820692 h 6470468"/>
                    <a:gd name="connsiteX23" fmla="*/ 1353322 w 4458789"/>
                    <a:gd name="connsiteY23" fmla="*/ 4757647 h 6470468"/>
                    <a:gd name="connsiteX24" fmla="*/ 1396184 w 4458789"/>
                    <a:gd name="connsiteY24" fmla="*/ 4762409 h 6470468"/>
                    <a:gd name="connsiteX25" fmla="*/ 1473473 w 4458789"/>
                    <a:gd name="connsiteY25" fmla="*/ 4779509 h 6470468"/>
                    <a:gd name="connsiteX26" fmla="*/ 1404122 w 4458789"/>
                    <a:gd name="connsiteY26" fmla="*/ 4619534 h 6470468"/>
                    <a:gd name="connsiteX27" fmla="*/ 1335859 w 4458789"/>
                    <a:gd name="connsiteY27" fmla="*/ 4551271 h 6470468"/>
                    <a:gd name="connsiteX28" fmla="*/ 1439047 w 4458789"/>
                    <a:gd name="connsiteY28" fmla="*/ 4506822 h 6470468"/>
                    <a:gd name="connsiteX29" fmla="*/ 1362847 w 4458789"/>
                    <a:gd name="connsiteY29" fmla="*/ 4400459 h 6470468"/>
                    <a:gd name="connsiteX30" fmla="*/ 1262834 w 4458789"/>
                    <a:gd name="connsiteY30" fmla="*/ 4309972 h 6470468"/>
                    <a:gd name="connsiteX31" fmla="*/ 1202509 w 4458789"/>
                    <a:gd name="connsiteY31" fmla="*/ 4102009 h 6470468"/>
                    <a:gd name="connsiteX32" fmla="*/ 1143772 w 4458789"/>
                    <a:gd name="connsiteY32" fmla="*/ 3930559 h 6470468"/>
                    <a:gd name="connsiteX33" fmla="*/ 1012644 w 4458789"/>
                    <a:gd name="connsiteY33" fmla="*/ 3831363 h 6470468"/>
                    <a:gd name="connsiteX34" fmla="*/ 946922 w 4458789"/>
                    <a:gd name="connsiteY34" fmla="*/ 3773397 h 6470468"/>
                    <a:gd name="connsiteX35" fmla="*/ 946922 w 4458789"/>
                    <a:gd name="connsiteY35" fmla="*/ 3717834 h 6470468"/>
                    <a:gd name="connsiteX36" fmla="*/ 980259 w 4458789"/>
                    <a:gd name="connsiteY36" fmla="*/ 3711484 h 6470468"/>
                    <a:gd name="connsiteX37" fmla="*/ 1038997 w 4458789"/>
                    <a:gd name="connsiteY37" fmla="*/ 3609884 h 6470468"/>
                    <a:gd name="connsiteX38" fmla="*/ 1077097 w 4458789"/>
                    <a:gd name="connsiteY38" fmla="*/ 3598772 h 6470468"/>
                    <a:gd name="connsiteX39" fmla="*/ 1139009 w 4458789"/>
                    <a:gd name="connsiteY39" fmla="*/ 3535272 h 6470468"/>
                    <a:gd name="connsiteX40" fmla="*/ 1196159 w 4458789"/>
                    <a:gd name="connsiteY40" fmla="*/ 3498759 h 6470468"/>
                    <a:gd name="connsiteX41" fmla="*/ 1237434 w 4458789"/>
                    <a:gd name="connsiteY41" fmla="*/ 3489234 h 6470468"/>
                    <a:gd name="connsiteX42" fmla="*/ 1267506 w 4458789"/>
                    <a:gd name="connsiteY42" fmla="*/ 3418432 h 6470468"/>
                    <a:gd name="connsiteX43" fmla="*/ 1326335 w 4458789"/>
                    <a:gd name="connsiteY43" fmla="*/ 3387634 h 6470468"/>
                    <a:gd name="connsiteX44" fmla="*/ 1385072 w 4458789"/>
                    <a:gd name="connsiteY44" fmla="*/ 3354297 h 6470468"/>
                    <a:gd name="connsiteX45" fmla="*/ 1491434 w 4458789"/>
                    <a:gd name="connsiteY45" fmla="*/ 3309847 h 6470468"/>
                    <a:gd name="connsiteX46" fmla="*/ 1567543 w 4458789"/>
                    <a:gd name="connsiteY46" fmla="*/ 3317965 h 6470468"/>
                    <a:gd name="connsiteX47" fmla="*/ 1610497 w 4458789"/>
                    <a:gd name="connsiteY47" fmla="*/ 3271747 h 6470468"/>
                    <a:gd name="connsiteX48" fmla="*/ 1631134 w 4458789"/>
                    <a:gd name="connsiteY48" fmla="*/ 3201897 h 6470468"/>
                    <a:gd name="connsiteX49" fmla="*/ 1564459 w 4458789"/>
                    <a:gd name="connsiteY49" fmla="*/ 3174909 h 6470468"/>
                    <a:gd name="connsiteX50" fmla="*/ 1543731 w 4458789"/>
                    <a:gd name="connsiteY50" fmla="*/ 3150960 h 6470468"/>
                    <a:gd name="connsiteX51" fmla="*/ 1427934 w 4458789"/>
                    <a:gd name="connsiteY51" fmla="*/ 3163797 h 6470468"/>
                    <a:gd name="connsiteX52" fmla="*/ 1364434 w 4458789"/>
                    <a:gd name="connsiteY52" fmla="*/ 3127284 h 6470468"/>
                    <a:gd name="connsiteX53" fmla="*/ 1350147 w 4458789"/>
                    <a:gd name="connsiteY53" fmla="*/ 3101884 h 6470468"/>
                    <a:gd name="connsiteX54" fmla="*/ 1289731 w 4458789"/>
                    <a:gd name="connsiteY54" fmla="*/ 3082154 h 6470468"/>
                    <a:gd name="connsiteX55" fmla="*/ 1189809 w 4458789"/>
                    <a:gd name="connsiteY55" fmla="*/ 3098709 h 6470468"/>
                    <a:gd name="connsiteX56" fmla="*/ 1164409 w 4458789"/>
                    <a:gd name="connsiteY56" fmla="*/ 3144747 h 6470468"/>
                    <a:gd name="connsiteX57" fmla="*/ 1108847 w 4458789"/>
                    <a:gd name="connsiteY57" fmla="*/ 3174909 h 6470468"/>
                    <a:gd name="connsiteX58" fmla="*/ 1075509 w 4458789"/>
                    <a:gd name="connsiteY58" fmla="*/ 3225709 h 6470468"/>
                    <a:gd name="connsiteX59" fmla="*/ 1007247 w 4458789"/>
                    <a:gd name="connsiteY59" fmla="*/ 3238409 h 6470468"/>
                    <a:gd name="connsiteX60" fmla="*/ 926782 w 4458789"/>
                    <a:gd name="connsiteY60" fmla="*/ 3181803 h 6470468"/>
                    <a:gd name="connsiteX61" fmla="*/ 942159 w 4458789"/>
                    <a:gd name="connsiteY61" fmla="*/ 3111409 h 6470468"/>
                    <a:gd name="connsiteX62" fmla="*/ 989784 w 4458789"/>
                    <a:gd name="connsiteY62" fmla="*/ 3078072 h 6470468"/>
                    <a:gd name="connsiteX63" fmla="*/ 941161 w 4458789"/>
                    <a:gd name="connsiteY63" fmla="*/ 2986994 h 6470468"/>
                    <a:gd name="connsiteX64" fmla="*/ 865959 w 4458789"/>
                    <a:gd name="connsiteY64" fmla="*/ 2989172 h 6470468"/>
                    <a:gd name="connsiteX65" fmla="*/ 743722 w 4458789"/>
                    <a:gd name="connsiteY65" fmla="*/ 2943134 h 6470468"/>
                    <a:gd name="connsiteX66" fmla="*/ 708797 w 4458789"/>
                    <a:gd name="connsiteY66" fmla="*/ 2852647 h 6470468"/>
                    <a:gd name="connsiteX67" fmla="*/ 750707 w 4458789"/>
                    <a:gd name="connsiteY67" fmla="*/ 2804160 h 6470468"/>
                    <a:gd name="connsiteX68" fmla="*/ 748484 w 4458789"/>
                    <a:gd name="connsiteY68" fmla="*/ 2738347 h 6470468"/>
                    <a:gd name="connsiteX69" fmla="*/ 788172 w 4458789"/>
                    <a:gd name="connsiteY69" fmla="*/ 2711359 h 6470468"/>
                    <a:gd name="connsiteX70" fmla="*/ 865959 w 4458789"/>
                    <a:gd name="connsiteY70" fmla="*/ 2771684 h 6470468"/>
                    <a:gd name="connsiteX71" fmla="*/ 892947 w 4458789"/>
                    <a:gd name="connsiteY71" fmla="*/ 2798672 h 6470468"/>
                    <a:gd name="connsiteX72" fmla="*/ 900884 w 4458789"/>
                    <a:gd name="connsiteY72" fmla="*/ 2743110 h 6470468"/>
                    <a:gd name="connsiteX73" fmla="*/ 937351 w 4458789"/>
                    <a:gd name="connsiteY73" fmla="*/ 2730546 h 6470468"/>
                    <a:gd name="connsiteX74" fmla="*/ 981847 w 4458789"/>
                    <a:gd name="connsiteY74" fmla="*/ 2730409 h 6470468"/>
                    <a:gd name="connsiteX75" fmla="*/ 1008834 w 4458789"/>
                    <a:gd name="connsiteY75" fmla="*/ 2698659 h 6470468"/>
                    <a:gd name="connsiteX76" fmla="*/ 1085034 w 4458789"/>
                    <a:gd name="connsiteY76" fmla="*/ 2592297 h 6470468"/>
                    <a:gd name="connsiteX77" fmla="*/ 1174841 w 4458789"/>
                    <a:gd name="connsiteY77" fmla="*/ 2532652 h 6470468"/>
                    <a:gd name="connsiteX78" fmla="*/ 1256484 w 4458789"/>
                    <a:gd name="connsiteY78" fmla="*/ 2501809 h 6470468"/>
                    <a:gd name="connsiteX79" fmla="*/ 1404122 w 4458789"/>
                    <a:gd name="connsiteY79" fmla="*/ 2358934 h 6470468"/>
                    <a:gd name="connsiteX80" fmla="*/ 1518512 w 4458789"/>
                    <a:gd name="connsiteY80" fmla="*/ 2368913 h 6470468"/>
                    <a:gd name="connsiteX81" fmla="*/ 1584598 w 4458789"/>
                    <a:gd name="connsiteY81" fmla="*/ 2464298 h 6470468"/>
                    <a:gd name="connsiteX82" fmla="*/ 1527947 w 4458789"/>
                    <a:gd name="connsiteY82" fmla="*/ 2535147 h 6470468"/>
                    <a:gd name="connsiteX83" fmla="*/ 1431109 w 4458789"/>
                    <a:gd name="connsiteY83" fmla="*/ 2627222 h 6470468"/>
                    <a:gd name="connsiteX84" fmla="*/ 1393372 w 4458789"/>
                    <a:gd name="connsiteY84" fmla="*/ 2647405 h 6470468"/>
                    <a:gd name="connsiteX85" fmla="*/ 1404983 w 4458789"/>
                    <a:gd name="connsiteY85" fmla="*/ 2708456 h 6470468"/>
                    <a:gd name="connsiteX86" fmla="*/ 1454922 w 4458789"/>
                    <a:gd name="connsiteY86" fmla="*/ 2736759 h 6470468"/>
                    <a:gd name="connsiteX87" fmla="*/ 1448572 w 4458789"/>
                    <a:gd name="connsiteY87" fmla="*/ 2774859 h 6470468"/>
                    <a:gd name="connsiteX88" fmla="*/ 1357675 w 4458789"/>
                    <a:gd name="connsiteY88" fmla="*/ 2829515 h 6470468"/>
                    <a:gd name="connsiteX89" fmla="*/ 1394597 w 4458789"/>
                    <a:gd name="connsiteY89" fmla="*/ 2863759 h 6470468"/>
                    <a:gd name="connsiteX90" fmla="*/ 1550172 w 4458789"/>
                    <a:gd name="connsiteY90" fmla="*/ 2790734 h 6470468"/>
                    <a:gd name="connsiteX91" fmla="*/ 1586684 w 4458789"/>
                    <a:gd name="connsiteY91" fmla="*/ 2733584 h 6470468"/>
                    <a:gd name="connsiteX92" fmla="*/ 1651772 w 4458789"/>
                    <a:gd name="connsiteY92" fmla="*/ 2703422 h 6470468"/>
                    <a:gd name="connsiteX93" fmla="*/ 1708922 w 4458789"/>
                    <a:gd name="connsiteY93" fmla="*/ 2666909 h 6470468"/>
                    <a:gd name="connsiteX94" fmla="*/ 1810522 w 4458789"/>
                    <a:gd name="connsiteY94" fmla="*/ 2636747 h 6470468"/>
                    <a:gd name="connsiteX95" fmla="*/ 1908947 w 4458789"/>
                    <a:gd name="connsiteY95" fmla="*/ 2627222 h 6470468"/>
                    <a:gd name="connsiteX96" fmla="*/ 1952218 w 4458789"/>
                    <a:gd name="connsiteY96" fmla="*/ 2602275 h 6470468"/>
                    <a:gd name="connsiteX97" fmla="*/ 2020072 w 4458789"/>
                    <a:gd name="connsiteY97" fmla="*/ 2662147 h 6470468"/>
                    <a:gd name="connsiteX98" fmla="*/ 2089922 w 4458789"/>
                    <a:gd name="connsiteY98" fmla="*/ 2678022 h 6470468"/>
                    <a:gd name="connsiteX99" fmla="*/ 2164579 w 4458789"/>
                    <a:gd name="connsiteY99" fmla="*/ 2690902 h 6470468"/>
                    <a:gd name="connsiteX100" fmla="*/ 2115322 w 4458789"/>
                    <a:gd name="connsiteY100" fmla="*/ 2820897 h 6470468"/>
                    <a:gd name="connsiteX101" fmla="*/ 2011680 w 4458789"/>
                    <a:gd name="connsiteY101" fmla="*/ 2934788 h 6470468"/>
                    <a:gd name="connsiteX102" fmla="*/ 2194560 w 4458789"/>
                    <a:gd name="connsiteY102" fmla="*/ 3082834 h 6470468"/>
                    <a:gd name="connsiteX103" fmla="*/ 2394858 w 4458789"/>
                    <a:gd name="connsiteY103" fmla="*/ 3117668 h 6470468"/>
                    <a:gd name="connsiteX104" fmla="*/ 2377440 w 4458789"/>
                    <a:gd name="connsiteY104" fmla="*/ 3335383 h 6470468"/>
                    <a:gd name="connsiteX105" fmla="*/ 2377440 w 4458789"/>
                    <a:gd name="connsiteY105" fmla="*/ 3335383 h 6470468"/>
                    <a:gd name="connsiteX106" fmla="*/ 2333898 w 4458789"/>
                    <a:gd name="connsiteY106" fmla="*/ 3640183 h 6470468"/>
                    <a:gd name="connsiteX107" fmla="*/ 2290355 w 4458789"/>
                    <a:gd name="connsiteY107" fmla="*/ 3875314 h 6470468"/>
                    <a:gd name="connsiteX108" fmla="*/ 2595155 w 4458789"/>
                    <a:gd name="connsiteY108" fmla="*/ 3857897 h 6470468"/>
                    <a:gd name="connsiteX109" fmla="*/ 2891246 w 4458789"/>
                    <a:gd name="connsiteY109" fmla="*/ 3744685 h 6470468"/>
                    <a:gd name="connsiteX110" fmla="*/ 2891155 w 4458789"/>
                    <a:gd name="connsiteY110" fmla="*/ 3215186 h 6470468"/>
                    <a:gd name="connsiteX111" fmla="*/ 2772547 w 4458789"/>
                    <a:gd name="connsiteY111" fmla="*/ 3039972 h 6470468"/>
                    <a:gd name="connsiteX112" fmla="*/ 2704284 w 4458789"/>
                    <a:gd name="connsiteY112" fmla="*/ 2897097 h 6470468"/>
                    <a:gd name="connsiteX113" fmla="*/ 2508069 w 4458789"/>
                    <a:gd name="connsiteY113" fmla="*/ 2717074 h 6470468"/>
                    <a:gd name="connsiteX114" fmla="*/ 2638698 w 4458789"/>
                    <a:gd name="connsiteY114" fmla="*/ 2577737 h 6470468"/>
                    <a:gd name="connsiteX115" fmla="*/ 2978332 w 4458789"/>
                    <a:gd name="connsiteY115" fmla="*/ 2333897 h 6470468"/>
                    <a:gd name="connsiteX116" fmla="*/ 2987040 w 4458789"/>
                    <a:gd name="connsiteY116" fmla="*/ 2159725 h 6470468"/>
                    <a:gd name="connsiteX117" fmla="*/ 3344092 w 4458789"/>
                    <a:gd name="connsiteY117" fmla="*/ 1672045 h 6470468"/>
                    <a:gd name="connsiteX118" fmla="*/ 3544389 w 4458789"/>
                    <a:gd name="connsiteY118" fmla="*/ 1863634 h 6470468"/>
                    <a:gd name="connsiteX119" fmla="*/ 3962400 w 4458789"/>
                    <a:gd name="connsiteY119" fmla="*/ 1419497 h 6470468"/>
                    <a:gd name="connsiteX120" fmla="*/ 4458789 w 4458789"/>
                    <a:gd name="connsiteY120" fmla="*/ 374468 h 6470468"/>
                    <a:gd name="connsiteX121" fmla="*/ 4415246 w 4458789"/>
                    <a:gd name="connsiteY121" fmla="*/ 0 h 6470468"/>
                    <a:gd name="connsiteX122" fmla="*/ 17418 w 4458789"/>
                    <a:gd name="connsiteY122" fmla="*/ 17417 h 6470468"/>
                    <a:gd name="connsiteX123" fmla="*/ 0 w 4458789"/>
                    <a:gd name="connsiteY123" fmla="*/ 6470468 h 6470468"/>
                    <a:gd name="connsiteX0" fmla="*/ 0 w 4458789"/>
                    <a:gd name="connsiteY0" fmla="*/ 6470468 h 6470468"/>
                    <a:gd name="connsiteX1" fmla="*/ 888275 w 4458789"/>
                    <a:gd name="connsiteY1" fmla="*/ 5921828 h 6470468"/>
                    <a:gd name="connsiteX2" fmla="*/ 927872 w 4458789"/>
                    <a:gd name="connsiteY2" fmla="*/ 5799047 h 6470468"/>
                    <a:gd name="connsiteX3" fmla="*/ 954859 w 4458789"/>
                    <a:gd name="connsiteY3" fmla="*/ 5724434 h 6470468"/>
                    <a:gd name="connsiteX4" fmla="*/ 943747 w 4458789"/>
                    <a:gd name="connsiteY4" fmla="*/ 5683159 h 6470468"/>
                    <a:gd name="connsiteX5" fmla="*/ 1045347 w 4458789"/>
                    <a:gd name="connsiteY5" fmla="*/ 5637122 h 6470468"/>
                    <a:gd name="connsiteX6" fmla="*/ 1096147 w 4458789"/>
                    <a:gd name="connsiteY6" fmla="*/ 5591084 h 6470468"/>
                    <a:gd name="connsiteX7" fmla="*/ 1143772 w 4458789"/>
                    <a:gd name="connsiteY7" fmla="*/ 5533934 h 6470468"/>
                    <a:gd name="connsiteX8" fmla="*/ 1159647 w 4458789"/>
                    <a:gd name="connsiteY8" fmla="*/ 5478372 h 6470468"/>
                    <a:gd name="connsiteX9" fmla="*/ 1197747 w 4458789"/>
                    <a:gd name="connsiteY9" fmla="*/ 5427572 h 6470468"/>
                    <a:gd name="connsiteX10" fmla="*/ 1267597 w 4458789"/>
                    <a:gd name="connsiteY10" fmla="*/ 5345022 h 6470468"/>
                    <a:gd name="connsiteX11" fmla="*/ 1281884 w 4458789"/>
                    <a:gd name="connsiteY11" fmla="*/ 5389472 h 6470468"/>
                    <a:gd name="connsiteX12" fmla="*/ 1324747 w 4458789"/>
                    <a:gd name="connsiteY12" fmla="*/ 5341847 h 6470468"/>
                    <a:gd name="connsiteX13" fmla="*/ 1367609 w 4458789"/>
                    <a:gd name="connsiteY13" fmla="*/ 5324384 h 6470468"/>
                    <a:gd name="connsiteX14" fmla="*/ 1367246 w 4458789"/>
                    <a:gd name="connsiteY14" fmla="*/ 5277394 h 6470468"/>
                    <a:gd name="connsiteX15" fmla="*/ 1394597 w 4458789"/>
                    <a:gd name="connsiteY15" fmla="*/ 5175159 h 6470468"/>
                    <a:gd name="connsiteX16" fmla="*/ 1440634 w 4458789"/>
                    <a:gd name="connsiteY16" fmla="*/ 5149759 h 6470468"/>
                    <a:gd name="connsiteX17" fmla="*/ 1429522 w 4458789"/>
                    <a:gd name="connsiteY17" fmla="*/ 5017997 h 6470468"/>
                    <a:gd name="connsiteX18" fmla="*/ 1477147 w 4458789"/>
                    <a:gd name="connsiteY18" fmla="*/ 4971959 h 6470468"/>
                    <a:gd name="connsiteX19" fmla="*/ 1541418 w 4458789"/>
                    <a:gd name="connsiteY19" fmla="*/ 4955177 h 6470468"/>
                    <a:gd name="connsiteX20" fmla="*/ 1375547 w 4458789"/>
                    <a:gd name="connsiteY20" fmla="*/ 4913222 h 6470468"/>
                    <a:gd name="connsiteX21" fmla="*/ 1307284 w 4458789"/>
                    <a:gd name="connsiteY21" fmla="*/ 4854484 h 6470468"/>
                    <a:gd name="connsiteX22" fmla="*/ 1232672 w 4458789"/>
                    <a:gd name="connsiteY22" fmla="*/ 4883059 h 6470468"/>
                    <a:gd name="connsiteX23" fmla="*/ 1172801 w 4458789"/>
                    <a:gd name="connsiteY23" fmla="*/ 4820692 h 6470468"/>
                    <a:gd name="connsiteX24" fmla="*/ 1353322 w 4458789"/>
                    <a:gd name="connsiteY24" fmla="*/ 4757647 h 6470468"/>
                    <a:gd name="connsiteX25" fmla="*/ 1396184 w 4458789"/>
                    <a:gd name="connsiteY25" fmla="*/ 4762409 h 6470468"/>
                    <a:gd name="connsiteX26" fmla="*/ 1473473 w 4458789"/>
                    <a:gd name="connsiteY26" fmla="*/ 4779509 h 6470468"/>
                    <a:gd name="connsiteX27" fmla="*/ 1404122 w 4458789"/>
                    <a:gd name="connsiteY27" fmla="*/ 4619534 h 6470468"/>
                    <a:gd name="connsiteX28" fmla="*/ 1335859 w 4458789"/>
                    <a:gd name="connsiteY28" fmla="*/ 4551271 h 6470468"/>
                    <a:gd name="connsiteX29" fmla="*/ 1439047 w 4458789"/>
                    <a:gd name="connsiteY29" fmla="*/ 4506822 h 6470468"/>
                    <a:gd name="connsiteX30" fmla="*/ 1362847 w 4458789"/>
                    <a:gd name="connsiteY30" fmla="*/ 4400459 h 6470468"/>
                    <a:gd name="connsiteX31" fmla="*/ 1262834 w 4458789"/>
                    <a:gd name="connsiteY31" fmla="*/ 4309972 h 6470468"/>
                    <a:gd name="connsiteX32" fmla="*/ 1202509 w 4458789"/>
                    <a:gd name="connsiteY32" fmla="*/ 4102009 h 6470468"/>
                    <a:gd name="connsiteX33" fmla="*/ 1143772 w 4458789"/>
                    <a:gd name="connsiteY33" fmla="*/ 3930559 h 6470468"/>
                    <a:gd name="connsiteX34" fmla="*/ 1012644 w 4458789"/>
                    <a:gd name="connsiteY34" fmla="*/ 3831363 h 6470468"/>
                    <a:gd name="connsiteX35" fmla="*/ 946922 w 4458789"/>
                    <a:gd name="connsiteY35" fmla="*/ 3773397 h 6470468"/>
                    <a:gd name="connsiteX36" fmla="*/ 946922 w 4458789"/>
                    <a:gd name="connsiteY36" fmla="*/ 3717834 h 6470468"/>
                    <a:gd name="connsiteX37" fmla="*/ 980259 w 4458789"/>
                    <a:gd name="connsiteY37" fmla="*/ 3711484 h 6470468"/>
                    <a:gd name="connsiteX38" fmla="*/ 1038997 w 4458789"/>
                    <a:gd name="connsiteY38" fmla="*/ 3609884 h 6470468"/>
                    <a:gd name="connsiteX39" fmla="*/ 1077097 w 4458789"/>
                    <a:gd name="connsiteY39" fmla="*/ 3598772 h 6470468"/>
                    <a:gd name="connsiteX40" fmla="*/ 1139009 w 4458789"/>
                    <a:gd name="connsiteY40" fmla="*/ 3535272 h 6470468"/>
                    <a:gd name="connsiteX41" fmla="*/ 1196159 w 4458789"/>
                    <a:gd name="connsiteY41" fmla="*/ 3498759 h 6470468"/>
                    <a:gd name="connsiteX42" fmla="*/ 1237434 w 4458789"/>
                    <a:gd name="connsiteY42" fmla="*/ 3489234 h 6470468"/>
                    <a:gd name="connsiteX43" fmla="*/ 1267506 w 4458789"/>
                    <a:gd name="connsiteY43" fmla="*/ 3418432 h 6470468"/>
                    <a:gd name="connsiteX44" fmla="*/ 1326335 w 4458789"/>
                    <a:gd name="connsiteY44" fmla="*/ 3387634 h 6470468"/>
                    <a:gd name="connsiteX45" fmla="*/ 1385072 w 4458789"/>
                    <a:gd name="connsiteY45" fmla="*/ 3354297 h 6470468"/>
                    <a:gd name="connsiteX46" fmla="*/ 1491434 w 4458789"/>
                    <a:gd name="connsiteY46" fmla="*/ 3309847 h 6470468"/>
                    <a:gd name="connsiteX47" fmla="*/ 1567543 w 4458789"/>
                    <a:gd name="connsiteY47" fmla="*/ 3317965 h 6470468"/>
                    <a:gd name="connsiteX48" fmla="*/ 1610497 w 4458789"/>
                    <a:gd name="connsiteY48" fmla="*/ 3271747 h 6470468"/>
                    <a:gd name="connsiteX49" fmla="*/ 1631134 w 4458789"/>
                    <a:gd name="connsiteY49" fmla="*/ 3201897 h 6470468"/>
                    <a:gd name="connsiteX50" fmla="*/ 1564459 w 4458789"/>
                    <a:gd name="connsiteY50" fmla="*/ 3174909 h 6470468"/>
                    <a:gd name="connsiteX51" fmla="*/ 1543731 w 4458789"/>
                    <a:gd name="connsiteY51" fmla="*/ 3150960 h 6470468"/>
                    <a:gd name="connsiteX52" fmla="*/ 1427934 w 4458789"/>
                    <a:gd name="connsiteY52" fmla="*/ 3163797 h 6470468"/>
                    <a:gd name="connsiteX53" fmla="*/ 1364434 w 4458789"/>
                    <a:gd name="connsiteY53" fmla="*/ 3127284 h 6470468"/>
                    <a:gd name="connsiteX54" fmla="*/ 1350147 w 4458789"/>
                    <a:gd name="connsiteY54" fmla="*/ 3101884 h 6470468"/>
                    <a:gd name="connsiteX55" fmla="*/ 1289731 w 4458789"/>
                    <a:gd name="connsiteY55" fmla="*/ 3082154 h 6470468"/>
                    <a:gd name="connsiteX56" fmla="*/ 1189809 w 4458789"/>
                    <a:gd name="connsiteY56" fmla="*/ 3098709 h 6470468"/>
                    <a:gd name="connsiteX57" fmla="*/ 1164409 w 4458789"/>
                    <a:gd name="connsiteY57" fmla="*/ 3144747 h 6470468"/>
                    <a:gd name="connsiteX58" fmla="*/ 1108847 w 4458789"/>
                    <a:gd name="connsiteY58" fmla="*/ 3174909 h 6470468"/>
                    <a:gd name="connsiteX59" fmla="*/ 1075509 w 4458789"/>
                    <a:gd name="connsiteY59" fmla="*/ 3225709 h 6470468"/>
                    <a:gd name="connsiteX60" fmla="*/ 1007247 w 4458789"/>
                    <a:gd name="connsiteY60" fmla="*/ 3238409 h 6470468"/>
                    <a:gd name="connsiteX61" fmla="*/ 926782 w 4458789"/>
                    <a:gd name="connsiteY61" fmla="*/ 3181803 h 6470468"/>
                    <a:gd name="connsiteX62" fmla="*/ 942159 w 4458789"/>
                    <a:gd name="connsiteY62" fmla="*/ 3111409 h 6470468"/>
                    <a:gd name="connsiteX63" fmla="*/ 989784 w 4458789"/>
                    <a:gd name="connsiteY63" fmla="*/ 3078072 h 6470468"/>
                    <a:gd name="connsiteX64" fmla="*/ 941161 w 4458789"/>
                    <a:gd name="connsiteY64" fmla="*/ 2986994 h 6470468"/>
                    <a:gd name="connsiteX65" fmla="*/ 865959 w 4458789"/>
                    <a:gd name="connsiteY65" fmla="*/ 2989172 h 6470468"/>
                    <a:gd name="connsiteX66" fmla="*/ 743722 w 4458789"/>
                    <a:gd name="connsiteY66" fmla="*/ 2943134 h 6470468"/>
                    <a:gd name="connsiteX67" fmla="*/ 708797 w 4458789"/>
                    <a:gd name="connsiteY67" fmla="*/ 2852647 h 6470468"/>
                    <a:gd name="connsiteX68" fmla="*/ 750707 w 4458789"/>
                    <a:gd name="connsiteY68" fmla="*/ 2804160 h 6470468"/>
                    <a:gd name="connsiteX69" fmla="*/ 748484 w 4458789"/>
                    <a:gd name="connsiteY69" fmla="*/ 2738347 h 6470468"/>
                    <a:gd name="connsiteX70" fmla="*/ 788172 w 4458789"/>
                    <a:gd name="connsiteY70" fmla="*/ 2711359 h 6470468"/>
                    <a:gd name="connsiteX71" fmla="*/ 865959 w 4458789"/>
                    <a:gd name="connsiteY71" fmla="*/ 2771684 h 6470468"/>
                    <a:gd name="connsiteX72" fmla="*/ 892947 w 4458789"/>
                    <a:gd name="connsiteY72" fmla="*/ 2798672 h 6470468"/>
                    <a:gd name="connsiteX73" fmla="*/ 900884 w 4458789"/>
                    <a:gd name="connsiteY73" fmla="*/ 2743110 h 6470468"/>
                    <a:gd name="connsiteX74" fmla="*/ 937351 w 4458789"/>
                    <a:gd name="connsiteY74" fmla="*/ 2730546 h 6470468"/>
                    <a:gd name="connsiteX75" fmla="*/ 981847 w 4458789"/>
                    <a:gd name="connsiteY75" fmla="*/ 2730409 h 6470468"/>
                    <a:gd name="connsiteX76" fmla="*/ 1008834 w 4458789"/>
                    <a:gd name="connsiteY76" fmla="*/ 2698659 h 6470468"/>
                    <a:gd name="connsiteX77" fmla="*/ 1085034 w 4458789"/>
                    <a:gd name="connsiteY77" fmla="*/ 2592297 h 6470468"/>
                    <a:gd name="connsiteX78" fmla="*/ 1174841 w 4458789"/>
                    <a:gd name="connsiteY78" fmla="*/ 2532652 h 6470468"/>
                    <a:gd name="connsiteX79" fmla="*/ 1256484 w 4458789"/>
                    <a:gd name="connsiteY79" fmla="*/ 2501809 h 6470468"/>
                    <a:gd name="connsiteX80" fmla="*/ 1404122 w 4458789"/>
                    <a:gd name="connsiteY80" fmla="*/ 2358934 h 6470468"/>
                    <a:gd name="connsiteX81" fmla="*/ 1518512 w 4458789"/>
                    <a:gd name="connsiteY81" fmla="*/ 2368913 h 6470468"/>
                    <a:gd name="connsiteX82" fmla="*/ 1584598 w 4458789"/>
                    <a:gd name="connsiteY82" fmla="*/ 2464298 h 6470468"/>
                    <a:gd name="connsiteX83" fmla="*/ 1527947 w 4458789"/>
                    <a:gd name="connsiteY83" fmla="*/ 2535147 h 6470468"/>
                    <a:gd name="connsiteX84" fmla="*/ 1431109 w 4458789"/>
                    <a:gd name="connsiteY84" fmla="*/ 2627222 h 6470468"/>
                    <a:gd name="connsiteX85" fmla="*/ 1393372 w 4458789"/>
                    <a:gd name="connsiteY85" fmla="*/ 2647405 h 6470468"/>
                    <a:gd name="connsiteX86" fmla="*/ 1404983 w 4458789"/>
                    <a:gd name="connsiteY86" fmla="*/ 2708456 h 6470468"/>
                    <a:gd name="connsiteX87" fmla="*/ 1454922 w 4458789"/>
                    <a:gd name="connsiteY87" fmla="*/ 2736759 h 6470468"/>
                    <a:gd name="connsiteX88" fmla="*/ 1448572 w 4458789"/>
                    <a:gd name="connsiteY88" fmla="*/ 2774859 h 6470468"/>
                    <a:gd name="connsiteX89" fmla="*/ 1357675 w 4458789"/>
                    <a:gd name="connsiteY89" fmla="*/ 2829515 h 6470468"/>
                    <a:gd name="connsiteX90" fmla="*/ 1394597 w 4458789"/>
                    <a:gd name="connsiteY90" fmla="*/ 2863759 h 6470468"/>
                    <a:gd name="connsiteX91" fmla="*/ 1550172 w 4458789"/>
                    <a:gd name="connsiteY91" fmla="*/ 2790734 h 6470468"/>
                    <a:gd name="connsiteX92" fmla="*/ 1586684 w 4458789"/>
                    <a:gd name="connsiteY92" fmla="*/ 2733584 h 6470468"/>
                    <a:gd name="connsiteX93" fmla="*/ 1651772 w 4458789"/>
                    <a:gd name="connsiteY93" fmla="*/ 2703422 h 6470468"/>
                    <a:gd name="connsiteX94" fmla="*/ 1708922 w 4458789"/>
                    <a:gd name="connsiteY94" fmla="*/ 2666909 h 6470468"/>
                    <a:gd name="connsiteX95" fmla="*/ 1810522 w 4458789"/>
                    <a:gd name="connsiteY95" fmla="*/ 2636747 h 6470468"/>
                    <a:gd name="connsiteX96" fmla="*/ 1908947 w 4458789"/>
                    <a:gd name="connsiteY96" fmla="*/ 2627222 h 6470468"/>
                    <a:gd name="connsiteX97" fmla="*/ 1952218 w 4458789"/>
                    <a:gd name="connsiteY97" fmla="*/ 2602275 h 6470468"/>
                    <a:gd name="connsiteX98" fmla="*/ 2020072 w 4458789"/>
                    <a:gd name="connsiteY98" fmla="*/ 2662147 h 6470468"/>
                    <a:gd name="connsiteX99" fmla="*/ 2089922 w 4458789"/>
                    <a:gd name="connsiteY99" fmla="*/ 2678022 h 6470468"/>
                    <a:gd name="connsiteX100" fmla="*/ 2164579 w 4458789"/>
                    <a:gd name="connsiteY100" fmla="*/ 2690902 h 6470468"/>
                    <a:gd name="connsiteX101" fmla="*/ 2115322 w 4458789"/>
                    <a:gd name="connsiteY101" fmla="*/ 2820897 h 6470468"/>
                    <a:gd name="connsiteX102" fmla="*/ 2011680 w 4458789"/>
                    <a:gd name="connsiteY102" fmla="*/ 2934788 h 6470468"/>
                    <a:gd name="connsiteX103" fmla="*/ 2194560 w 4458789"/>
                    <a:gd name="connsiteY103" fmla="*/ 3082834 h 6470468"/>
                    <a:gd name="connsiteX104" fmla="*/ 2394858 w 4458789"/>
                    <a:gd name="connsiteY104" fmla="*/ 3117668 h 6470468"/>
                    <a:gd name="connsiteX105" fmla="*/ 2377440 w 4458789"/>
                    <a:gd name="connsiteY105" fmla="*/ 3335383 h 6470468"/>
                    <a:gd name="connsiteX106" fmla="*/ 2377440 w 4458789"/>
                    <a:gd name="connsiteY106" fmla="*/ 3335383 h 6470468"/>
                    <a:gd name="connsiteX107" fmla="*/ 2333898 w 4458789"/>
                    <a:gd name="connsiteY107" fmla="*/ 3640183 h 6470468"/>
                    <a:gd name="connsiteX108" fmla="*/ 2290355 w 4458789"/>
                    <a:gd name="connsiteY108" fmla="*/ 3875314 h 6470468"/>
                    <a:gd name="connsiteX109" fmla="*/ 2595155 w 4458789"/>
                    <a:gd name="connsiteY109" fmla="*/ 3857897 h 6470468"/>
                    <a:gd name="connsiteX110" fmla="*/ 2891246 w 4458789"/>
                    <a:gd name="connsiteY110" fmla="*/ 3744685 h 6470468"/>
                    <a:gd name="connsiteX111" fmla="*/ 2891155 w 4458789"/>
                    <a:gd name="connsiteY111" fmla="*/ 3215186 h 6470468"/>
                    <a:gd name="connsiteX112" fmla="*/ 2772547 w 4458789"/>
                    <a:gd name="connsiteY112" fmla="*/ 3039972 h 6470468"/>
                    <a:gd name="connsiteX113" fmla="*/ 2704284 w 4458789"/>
                    <a:gd name="connsiteY113" fmla="*/ 2897097 h 6470468"/>
                    <a:gd name="connsiteX114" fmla="*/ 2508069 w 4458789"/>
                    <a:gd name="connsiteY114" fmla="*/ 2717074 h 6470468"/>
                    <a:gd name="connsiteX115" fmla="*/ 2638698 w 4458789"/>
                    <a:gd name="connsiteY115" fmla="*/ 2577737 h 6470468"/>
                    <a:gd name="connsiteX116" fmla="*/ 2978332 w 4458789"/>
                    <a:gd name="connsiteY116" fmla="*/ 2333897 h 6470468"/>
                    <a:gd name="connsiteX117" fmla="*/ 2987040 w 4458789"/>
                    <a:gd name="connsiteY117" fmla="*/ 2159725 h 6470468"/>
                    <a:gd name="connsiteX118" fmla="*/ 3344092 w 4458789"/>
                    <a:gd name="connsiteY118" fmla="*/ 1672045 h 6470468"/>
                    <a:gd name="connsiteX119" fmla="*/ 3544389 w 4458789"/>
                    <a:gd name="connsiteY119" fmla="*/ 1863634 h 6470468"/>
                    <a:gd name="connsiteX120" fmla="*/ 3962400 w 4458789"/>
                    <a:gd name="connsiteY120" fmla="*/ 1419497 h 6470468"/>
                    <a:gd name="connsiteX121" fmla="*/ 4458789 w 4458789"/>
                    <a:gd name="connsiteY121" fmla="*/ 374468 h 6470468"/>
                    <a:gd name="connsiteX122" fmla="*/ 4415246 w 4458789"/>
                    <a:gd name="connsiteY122" fmla="*/ 0 h 6470468"/>
                    <a:gd name="connsiteX123" fmla="*/ 17418 w 4458789"/>
                    <a:gd name="connsiteY123" fmla="*/ 17417 h 6470468"/>
                    <a:gd name="connsiteX124" fmla="*/ 0 w 4458789"/>
                    <a:gd name="connsiteY124" fmla="*/ 6470468 h 6470468"/>
                    <a:gd name="connsiteX0" fmla="*/ 0 w 4458789"/>
                    <a:gd name="connsiteY0" fmla="*/ 6470468 h 6470468"/>
                    <a:gd name="connsiteX1" fmla="*/ 888275 w 4458789"/>
                    <a:gd name="connsiteY1" fmla="*/ 5921828 h 6470468"/>
                    <a:gd name="connsiteX2" fmla="*/ 938984 w 4458789"/>
                    <a:gd name="connsiteY2" fmla="*/ 5849847 h 6470468"/>
                    <a:gd name="connsiteX3" fmla="*/ 927872 w 4458789"/>
                    <a:gd name="connsiteY3" fmla="*/ 5799047 h 6470468"/>
                    <a:gd name="connsiteX4" fmla="*/ 954859 w 4458789"/>
                    <a:gd name="connsiteY4" fmla="*/ 5724434 h 6470468"/>
                    <a:gd name="connsiteX5" fmla="*/ 943747 w 4458789"/>
                    <a:gd name="connsiteY5" fmla="*/ 5683159 h 6470468"/>
                    <a:gd name="connsiteX6" fmla="*/ 1045347 w 4458789"/>
                    <a:gd name="connsiteY6" fmla="*/ 5637122 h 6470468"/>
                    <a:gd name="connsiteX7" fmla="*/ 1096147 w 4458789"/>
                    <a:gd name="connsiteY7" fmla="*/ 5591084 h 6470468"/>
                    <a:gd name="connsiteX8" fmla="*/ 1143772 w 4458789"/>
                    <a:gd name="connsiteY8" fmla="*/ 5533934 h 6470468"/>
                    <a:gd name="connsiteX9" fmla="*/ 1159647 w 4458789"/>
                    <a:gd name="connsiteY9" fmla="*/ 5478372 h 6470468"/>
                    <a:gd name="connsiteX10" fmla="*/ 1197747 w 4458789"/>
                    <a:gd name="connsiteY10" fmla="*/ 5427572 h 6470468"/>
                    <a:gd name="connsiteX11" fmla="*/ 1267597 w 4458789"/>
                    <a:gd name="connsiteY11" fmla="*/ 5345022 h 6470468"/>
                    <a:gd name="connsiteX12" fmla="*/ 1281884 w 4458789"/>
                    <a:gd name="connsiteY12" fmla="*/ 5389472 h 6470468"/>
                    <a:gd name="connsiteX13" fmla="*/ 1324747 w 4458789"/>
                    <a:gd name="connsiteY13" fmla="*/ 5341847 h 6470468"/>
                    <a:gd name="connsiteX14" fmla="*/ 1367609 w 4458789"/>
                    <a:gd name="connsiteY14" fmla="*/ 5324384 h 6470468"/>
                    <a:gd name="connsiteX15" fmla="*/ 1367246 w 4458789"/>
                    <a:gd name="connsiteY15" fmla="*/ 5277394 h 6470468"/>
                    <a:gd name="connsiteX16" fmla="*/ 1394597 w 4458789"/>
                    <a:gd name="connsiteY16" fmla="*/ 5175159 h 6470468"/>
                    <a:gd name="connsiteX17" fmla="*/ 1440634 w 4458789"/>
                    <a:gd name="connsiteY17" fmla="*/ 5149759 h 6470468"/>
                    <a:gd name="connsiteX18" fmla="*/ 1429522 w 4458789"/>
                    <a:gd name="connsiteY18" fmla="*/ 5017997 h 6470468"/>
                    <a:gd name="connsiteX19" fmla="*/ 1477147 w 4458789"/>
                    <a:gd name="connsiteY19" fmla="*/ 4971959 h 6470468"/>
                    <a:gd name="connsiteX20" fmla="*/ 1541418 w 4458789"/>
                    <a:gd name="connsiteY20" fmla="*/ 4955177 h 6470468"/>
                    <a:gd name="connsiteX21" fmla="*/ 1375547 w 4458789"/>
                    <a:gd name="connsiteY21" fmla="*/ 4913222 h 6470468"/>
                    <a:gd name="connsiteX22" fmla="*/ 1307284 w 4458789"/>
                    <a:gd name="connsiteY22" fmla="*/ 4854484 h 6470468"/>
                    <a:gd name="connsiteX23" fmla="*/ 1232672 w 4458789"/>
                    <a:gd name="connsiteY23" fmla="*/ 4883059 h 6470468"/>
                    <a:gd name="connsiteX24" fmla="*/ 1172801 w 4458789"/>
                    <a:gd name="connsiteY24" fmla="*/ 4820692 h 6470468"/>
                    <a:gd name="connsiteX25" fmla="*/ 1353322 w 4458789"/>
                    <a:gd name="connsiteY25" fmla="*/ 4757647 h 6470468"/>
                    <a:gd name="connsiteX26" fmla="*/ 1396184 w 4458789"/>
                    <a:gd name="connsiteY26" fmla="*/ 4762409 h 6470468"/>
                    <a:gd name="connsiteX27" fmla="*/ 1473473 w 4458789"/>
                    <a:gd name="connsiteY27" fmla="*/ 4779509 h 6470468"/>
                    <a:gd name="connsiteX28" fmla="*/ 1404122 w 4458789"/>
                    <a:gd name="connsiteY28" fmla="*/ 4619534 h 6470468"/>
                    <a:gd name="connsiteX29" fmla="*/ 1335859 w 4458789"/>
                    <a:gd name="connsiteY29" fmla="*/ 4551271 h 6470468"/>
                    <a:gd name="connsiteX30" fmla="*/ 1439047 w 4458789"/>
                    <a:gd name="connsiteY30" fmla="*/ 4506822 h 6470468"/>
                    <a:gd name="connsiteX31" fmla="*/ 1362847 w 4458789"/>
                    <a:gd name="connsiteY31" fmla="*/ 4400459 h 6470468"/>
                    <a:gd name="connsiteX32" fmla="*/ 1262834 w 4458789"/>
                    <a:gd name="connsiteY32" fmla="*/ 4309972 h 6470468"/>
                    <a:gd name="connsiteX33" fmla="*/ 1202509 w 4458789"/>
                    <a:gd name="connsiteY33" fmla="*/ 4102009 h 6470468"/>
                    <a:gd name="connsiteX34" fmla="*/ 1143772 w 4458789"/>
                    <a:gd name="connsiteY34" fmla="*/ 3930559 h 6470468"/>
                    <a:gd name="connsiteX35" fmla="*/ 1012644 w 4458789"/>
                    <a:gd name="connsiteY35" fmla="*/ 3831363 h 6470468"/>
                    <a:gd name="connsiteX36" fmla="*/ 946922 w 4458789"/>
                    <a:gd name="connsiteY36" fmla="*/ 3773397 h 6470468"/>
                    <a:gd name="connsiteX37" fmla="*/ 946922 w 4458789"/>
                    <a:gd name="connsiteY37" fmla="*/ 3717834 h 6470468"/>
                    <a:gd name="connsiteX38" fmla="*/ 980259 w 4458789"/>
                    <a:gd name="connsiteY38" fmla="*/ 3711484 h 6470468"/>
                    <a:gd name="connsiteX39" fmla="*/ 1038997 w 4458789"/>
                    <a:gd name="connsiteY39" fmla="*/ 3609884 h 6470468"/>
                    <a:gd name="connsiteX40" fmla="*/ 1077097 w 4458789"/>
                    <a:gd name="connsiteY40" fmla="*/ 3598772 h 6470468"/>
                    <a:gd name="connsiteX41" fmla="*/ 1139009 w 4458789"/>
                    <a:gd name="connsiteY41" fmla="*/ 3535272 h 6470468"/>
                    <a:gd name="connsiteX42" fmla="*/ 1196159 w 4458789"/>
                    <a:gd name="connsiteY42" fmla="*/ 3498759 h 6470468"/>
                    <a:gd name="connsiteX43" fmla="*/ 1237434 w 4458789"/>
                    <a:gd name="connsiteY43" fmla="*/ 3489234 h 6470468"/>
                    <a:gd name="connsiteX44" fmla="*/ 1267506 w 4458789"/>
                    <a:gd name="connsiteY44" fmla="*/ 3418432 h 6470468"/>
                    <a:gd name="connsiteX45" fmla="*/ 1326335 w 4458789"/>
                    <a:gd name="connsiteY45" fmla="*/ 3387634 h 6470468"/>
                    <a:gd name="connsiteX46" fmla="*/ 1385072 w 4458789"/>
                    <a:gd name="connsiteY46" fmla="*/ 3354297 h 6470468"/>
                    <a:gd name="connsiteX47" fmla="*/ 1491434 w 4458789"/>
                    <a:gd name="connsiteY47" fmla="*/ 3309847 h 6470468"/>
                    <a:gd name="connsiteX48" fmla="*/ 1567543 w 4458789"/>
                    <a:gd name="connsiteY48" fmla="*/ 3317965 h 6470468"/>
                    <a:gd name="connsiteX49" fmla="*/ 1610497 w 4458789"/>
                    <a:gd name="connsiteY49" fmla="*/ 3271747 h 6470468"/>
                    <a:gd name="connsiteX50" fmla="*/ 1631134 w 4458789"/>
                    <a:gd name="connsiteY50" fmla="*/ 3201897 h 6470468"/>
                    <a:gd name="connsiteX51" fmla="*/ 1564459 w 4458789"/>
                    <a:gd name="connsiteY51" fmla="*/ 3174909 h 6470468"/>
                    <a:gd name="connsiteX52" fmla="*/ 1543731 w 4458789"/>
                    <a:gd name="connsiteY52" fmla="*/ 3150960 h 6470468"/>
                    <a:gd name="connsiteX53" fmla="*/ 1427934 w 4458789"/>
                    <a:gd name="connsiteY53" fmla="*/ 3163797 h 6470468"/>
                    <a:gd name="connsiteX54" fmla="*/ 1364434 w 4458789"/>
                    <a:gd name="connsiteY54" fmla="*/ 3127284 h 6470468"/>
                    <a:gd name="connsiteX55" fmla="*/ 1350147 w 4458789"/>
                    <a:gd name="connsiteY55" fmla="*/ 3101884 h 6470468"/>
                    <a:gd name="connsiteX56" fmla="*/ 1289731 w 4458789"/>
                    <a:gd name="connsiteY56" fmla="*/ 3082154 h 6470468"/>
                    <a:gd name="connsiteX57" fmla="*/ 1189809 w 4458789"/>
                    <a:gd name="connsiteY57" fmla="*/ 3098709 h 6470468"/>
                    <a:gd name="connsiteX58" fmla="*/ 1164409 w 4458789"/>
                    <a:gd name="connsiteY58" fmla="*/ 3144747 h 6470468"/>
                    <a:gd name="connsiteX59" fmla="*/ 1108847 w 4458789"/>
                    <a:gd name="connsiteY59" fmla="*/ 3174909 h 6470468"/>
                    <a:gd name="connsiteX60" fmla="*/ 1075509 w 4458789"/>
                    <a:gd name="connsiteY60" fmla="*/ 3225709 h 6470468"/>
                    <a:gd name="connsiteX61" fmla="*/ 1007247 w 4458789"/>
                    <a:gd name="connsiteY61" fmla="*/ 3238409 h 6470468"/>
                    <a:gd name="connsiteX62" fmla="*/ 926782 w 4458789"/>
                    <a:gd name="connsiteY62" fmla="*/ 3181803 h 6470468"/>
                    <a:gd name="connsiteX63" fmla="*/ 942159 w 4458789"/>
                    <a:gd name="connsiteY63" fmla="*/ 3111409 h 6470468"/>
                    <a:gd name="connsiteX64" fmla="*/ 989784 w 4458789"/>
                    <a:gd name="connsiteY64" fmla="*/ 3078072 h 6470468"/>
                    <a:gd name="connsiteX65" fmla="*/ 941161 w 4458789"/>
                    <a:gd name="connsiteY65" fmla="*/ 2986994 h 6470468"/>
                    <a:gd name="connsiteX66" fmla="*/ 865959 w 4458789"/>
                    <a:gd name="connsiteY66" fmla="*/ 2989172 h 6470468"/>
                    <a:gd name="connsiteX67" fmla="*/ 743722 w 4458789"/>
                    <a:gd name="connsiteY67" fmla="*/ 2943134 h 6470468"/>
                    <a:gd name="connsiteX68" fmla="*/ 708797 w 4458789"/>
                    <a:gd name="connsiteY68" fmla="*/ 2852647 h 6470468"/>
                    <a:gd name="connsiteX69" fmla="*/ 750707 w 4458789"/>
                    <a:gd name="connsiteY69" fmla="*/ 2804160 h 6470468"/>
                    <a:gd name="connsiteX70" fmla="*/ 748484 w 4458789"/>
                    <a:gd name="connsiteY70" fmla="*/ 2738347 h 6470468"/>
                    <a:gd name="connsiteX71" fmla="*/ 788172 w 4458789"/>
                    <a:gd name="connsiteY71" fmla="*/ 2711359 h 6470468"/>
                    <a:gd name="connsiteX72" fmla="*/ 865959 w 4458789"/>
                    <a:gd name="connsiteY72" fmla="*/ 2771684 h 6470468"/>
                    <a:gd name="connsiteX73" fmla="*/ 892947 w 4458789"/>
                    <a:gd name="connsiteY73" fmla="*/ 2798672 h 6470468"/>
                    <a:gd name="connsiteX74" fmla="*/ 900884 w 4458789"/>
                    <a:gd name="connsiteY74" fmla="*/ 2743110 h 6470468"/>
                    <a:gd name="connsiteX75" fmla="*/ 937351 w 4458789"/>
                    <a:gd name="connsiteY75" fmla="*/ 2730546 h 6470468"/>
                    <a:gd name="connsiteX76" fmla="*/ 981847 w 4458789"/>
                    <a:gd name="connsiteY76" fmla="*/ 2730409 h 6470468"/>
                    <a:gd name="connsiteX77" fmla="*/ 1008834 w 4458789"/>
                    <a:gd name="connsiteY77" fmla="*/ 2698659 h 6470468"/>
                    <a:gd name="connsiteX78" fmla="*/ 1085034 w 4458789"/>
                    <a:gd name="connsiteY78" fmla="*/ 2592297 h 6470468"/>
                    <a:gd name="connsiteX79" fmla="*/ 1174841 w 4458789"/>
                    <a:gd name="connsiteY79" fmla="*/ 2532652 h 6470468"/>
                    <a:gd name="connsiteX80" fmla="*/ 1256484 w 4458789"/>
                    <a:gd name="connsiteY80" fmla="*/ 2501809 h 6470468"/>
                    <a:gd name="connsiteX81" fmla="*/ 1404122 w 4458789"/>
                    <a:gd name="connsiteY81" fmla="*/ 2358934 h 6470468"/>
                    <a:gd name="connsiteX82" fmla="*/ 1518512 w 4458789"/>
                    <a:gd name="connsiteY82" fmla="*/ 2368913 h 6470468"/>
                    <a:gd name="connsiteX83" fmla="*/ 1584598 w 4458789"/>
                    <a:gd name="connsiteY83" fmla="*/ 2464298 h 6470468"/>
                    <a:gd name="connsiteX84" fmla="*/ 1527947 w 4458789"/>
                    <a:gd name="connsiteY84" fmla="*/ 2535147 h 6470468"/>
                    <a:gd name="connsiteX85" fmla="*/ 1431109 w 4458789"/>
                    <a:gd name="connsiteY85" fmla="*/ 2627222 h 6470468"/>
                    <a:gd name="connsiteX86" fmla="*/ 1393372 w 4458789"/>
                    <a:gd name="connsiteY86" fmla="*/ 2647405 h 6470468"/>
                    <a:gd name="connsiteX87" fmla="*/ 1404983 w 4458789"/>
                    <a:gd name="connsiteY87" fmla="*/ 2708456 h 6470468"/>
                    <a:gd name="connsiteX88" fmla="*/ 1454922 w 4458789"/>
                    <a:gd name="connsiteY88" fmla="*/ 2736759 h 6470468"/>
                    <a:gd name="connsiteX89" fmla="*/ 1448572 w 4458789"/>
                    <a:gd name="connsiteY89" fmla="*/ 2774859 h 6470468"/>
                    <a:gd name="connsiteX90" fmla="*/ 1357675 w 4458789"/>
                    <a:gd name="connsiteY90" fmla="*/ 2829515 h 6470468"/>
                    <a:gd name="connsiteX91" fmla="*/ 1394597 w 4458789"/>
                    <a:gd name="connsiteY91" fmla="*/ 2863759 h 6470468"/>
                    <a:gd name="connsiteX92" fmla="*/ 1550172 w 4458789"/>
                    <a:gd name="connsiteY92" fmla="*/ 2790734 h 6470468"/>
                    <a:gd name="connsiteX93" fmla="*/ 1586684 w 4458789"/>
                    <a:gd name="connsiteY93" fmla="*/ 2733584 h 6470468"/>
                    <a:gd name="connsiteX94" fmla="*/ 1651772 w 4458789"/>
                    <a:gd name="connsiteY94" fmla="*/ 2703422 h 6470468"/>
                    <a:gd name="connsiteX95" fmla="*/ 1708922 w 4458789"/>
                    <a:gd name="connsiteY95" fmla="*/ 2666909 h 6470468"/>
                    <a:gd name="connsiteX96" fmla="*/ 1810522 w 4458789"/>
                    <a:gd name="connsiteY96" fmla="*/ 2636747 h 6470468"/>
                    <a:gd name="connsiteX97" fmla="*/ 1908947 w 4458789"/>
                    <a:gd name="connsiteY97" fmla="*/ 2627222 h 6470468"/>
                    <a:gd name="connsiteX98" fmla="*/ 1952218 w 4458789"/>
                    <a:gd name="connsiteY98" fmla="*/ 2602275 h 6470468"/>
                    <a:gd name="connsiteX99" fmla="*/ 2020072 w 4458789"/>
                    <a:gd name="connsiteY99" fmla="*/ 2662147 h 6470468"/>
                    <a:gd name="connsiteX100" fmla="*/ 2089922 w 4458789"/>
                    <a:gd name="connsiteY100" fmla="*/ 2678022 h 6470468"/>
                    <a:gd name="connsiteX101" fmla="*/ 2164579 w 4458789"/>
                    <a:gd name="connsiteY101" fmla="*/ 2690902 h 6470468"/>
                    <a:gd name="connsiteX102" fmla="*/ 2115322 w 4458789"/>
                    <a:gd name="connsiteY102" fmla="*/ 2820897 h 6470468"/>
                    <a:gd name="connsiteX103" fmla="*/ 2011680 w 4458789"/>
                    <a:gd name="connsiteY103" fmla="*/ 2934788 h 6470468"/>
                    <a:gd name="connsiteX104" fmla="*/ 2194560 w 4458789"/>
                    <a:gd name="connsiteY104" fmla="*/ 3082834 h 6470468"/>
                    <a:gd name="connsiteX105" fmla="*/ 2394858 w 4458789"/>
                    <a:gd name="connsiteY105" fmla="*/ 3117668 h 6470468"/>
                    <a:gd name="connsiteX106" fmla="*/ 2377440 w 4458789"/>
                    <a:gd name="connsiteY106" fmla="*/ 3335383 h 6470468"/>
                    <a:gd name="connsiteX107" fmla="*/ 2377440 w 4458789"/>
                    <a:gd name="connsiteY107" fmla="*/ 3335383 h 6470468"/>
                    <a:gd name="connsiteX108" fmla="*/ 2333898 w 4458789"/>
                    <a:gd name="connsiteY108" fmla="*/ 3640183 h 6470468"/>
                    <a:gd name="connsiteX109" fmla="*/ 2290355 w 4458789"/>
                    <a:gd name="connsiteY109" fmla="*/ 3875314 h 6470468"/>
                    <a:gd name="connsiteX110" fmla="*/ 2595155 w 4458789"/>
                    <a:gd name="connsiteY110" fmla="*/ 3857897 h 6470468"/>
                    <a:gd name="connsiteX111" fmla="*/ 2891246 w 4458789"/>
                    <a:gd name="connsiteY111" fmla="*/ 3744685 h 6470468"/>
                    <a:gd name="connsiteX112" fmla="*/ 2891155 w 4458789"/>
                    <a:gd name="connsiteY112" fmla="*/ 3215186 h 6470468"/>
                    <a:gd name="connsiteX113" fmla="*/ 2772547 w 4458789"/>
                    <a:gd name="connsiteY113" fmla="*/ 3039972 h 6470468"/>
                    <a:gd name="connsiteX114" fmla="*/ 2704284 w 4458789"/>
                    <a:gd name="connsiteY114" fmla="*/ 2897097 h 6470468"/>
                    <a:gd name="connsiteX115" fmla="*/ 2508069 w 4458789"/>
                    <a:gd name="connsiteY115" fmla="*/ 2717074 h 6470468"/>
                    <a:gd name="connsiteX116" fmla="*/ 2638698 w 4458789"/>
                    <a:gd name="connsiteY116" fmla="*/ 2577737 h 6470468"/>
                    <a:gd name="connsiteX117" fmla="*/ 2978332 w 4458789"/>
                    <a:gd name="connsiteY117" fmla="*/ 2333897 h 6470468"/>
                    <a:gd name="connsiteX118" fmla="*/ 2987040 w 4458789"/>
                    <a:gd name="connsiteY118" fmla="*/ 2159725 h 6470468"/>
                    <a:gd name="connsiteX119" fmla="*/ 3344092 w 4458789"/>
                    <a:gd name="connsiteY119" fmla="*/ 1672045 h 6470468"/>
                    <a:gd name="connsiteX120" fmla="*/ 3544389 w 4458789"/>
                    <a:gd name="connsiteY120" fmla="*/ 1863634 h 6470468"/>
                    <a:gd name="connsiteX121" fmla="*/ 3962400 w 4458789"/>
                    <a:gd name="connsiteY121" fmla="*/ 1419497 h 6470468"/>
                    <a:gd name="connsiteX122" fmla="*/ 4458789 w 4458789"/>
                    <a:gd name="connsiteY122" fmla="*/ 374468 h 6470468"/>
                    <a:gd name="connsiteX123" fmla="*/ 4415246 w 4458789"/>
                    <a:gd name="connsiteY123" fmla="*/ 0 h 6470468"/>
                    <a:gd name="connsiteX124" fmla="*/ 17418 w 4458789"/>
                    <a:gd name="connsiteY124" fmla="*/ 17417 h 6470468"/>
                    <a:gd name="connsiteX125" fmla="*/ 0 w 4458789"/>
                    <a:gd name="connsiteY125" fmla="*/ 6470468 h 6470468"/>
                    <a:gd name="connsiteX0" fmla="*/ 0 w 4458789"/>
                    <a:gd name="connsiteY0" fmla="*/ 6470468 h 6470468"/>
                    <a:gd name="connsiteX1" fmla="*/ 966063 w 4458789"/>
                    <a:gd name="connsiteY1" fmla="*/ 5940878 h 6470468"/>
                    <a:gd name="connsiteX2" fmla="*/ 938984 w 4458789"/>
                    <a:gd name="connsiteY2" fmla="*/ 5849847 h 6470468"/>
                    <a:gd name="connsiteX3" fmla="*/ 927872 w 4458789"/>
                    <a:gd name="connsiteY3" fmla="*/ 5799047 h 6470468"/>
                    <a:gd name="connsiteX4" fmla="*/ 954859 w 4458789"/>
                    <a:gd name="connsiteY4" fmla="*/ 5724434 h 6470468"/>
                    <a:gd name="connsiteX5" fmla="*/ 943747 w 4458789"/>
                    <a:gd name="connsiteY5" fmla="*/ 5683159 h 6470468"/>
                    <a:gd name="connsiteX6" fmla="*/ 1045347 w 4458789"/>
                    <a:gd name="connsiteY6" fmla="*/ 5637122 h 6470468"/>
                    <a:gd name="connsiteX7" fmla="*/ 1096147 w 4458789"/>
                    <a:gd name="connsiteY7" fmla="*/ 5591084 h 6470468"/>
                    <a:gd name="connsiteX8" fmla="*/ 1143772 w 4458789"/>
                    <a:gd name="connsiteY8" fmla="*/ 5533934 h 6470468"/>
                    <a:gd name="connsiteX9" fmla="*/ 1159647 w 4458789"/>
                    <a:gd name="connsiteY9" fmla="*/ 5478372 h 6470468"/>
                    <a:gd name="connsiteX10" fmla="*/ 1197747 w 4458789"/>
                    <a:gd name="connsiteY10" fmla="*/ 5427572 h 6470468"/>
                    <a:gd name="connsiteX11" fmla="*/ 1267597 w 4458789"/>
                    <a:gd name="connsiteY11" fmla="*/ 5345022 h 6470468"/>
                    <a:gd name="connsiteX12" fmla="*/ 1281884 w 4458789"/>
                    <a:gd name="connsiteY12" fmla="*/ 5389472 h 6470468"/>
                    <a:gd name="connsiteX13" fmla="*/ 1324747 w 4458789"/>
                    <a:gd name="connsiteY13" fmla="*/ 5341847 h 6470468"/>
                    <a:gd name="connsiteX14" fmla="*/ 1367609 w 4458789"/>
                    <a:gd name="connsiteY14" fmla="*/ 5324384 h 6470468"/>
                    <a:gd name="connsiteX15" fmla="*/ 1367246 w 4458789"/>
                    <a:gd name="connsiteY15" fmla="*/ 5277394 h 6470468"/>
                    <a:gd name="connsiteX16" fmla="*/ 1394597 w 4458789"/>
                    <a:gd name="connsiteY16" fmla="*/ 5175159 h 6470468"/>
                    <a:gd name="connsiteX17" fmla="*/ 1440634 w 4458789"/>
                    <a:gd name="connsiteY17" fmla="*/ 5149759 h 6470468"/>
                    <a:gd name="connsiteX18" fmla="*/ 1429522 w 4458789"/>
                    <a:gd name="connsiteY18" fmla="*/ 5017997 h 6470468"/>
                    <a:gd name="connsiteX19" fmla="*/ 1477147 w 4458789"/>
                    <a:gd name="connsiteY19" fmla="*/ 4971959 h 6470468"/>
                    <a:gd name="connsiteX20" fmla="*/ 1541418 w 4458789"/>
                    <a:gd name="connsiteY20" fmla="*/ 4955177 h 6470468"/>
                    <a:gd name="connsiteX21" fmla="*/ 1375547 w 4458789"/>
                    <a:gd name="connsiteY21" fmla="*/ 4913222 h 6470468"/>
                    <a:gd name="connsiteX22" fmla="*/ 1307284 w 4458789"/>
                    <a:gd name="connsiteY22" fmla="*/ 4854484 h 6470468"/>
                    <a:gd name="connsiteX23" fmla="*/ 1232672 w 4458789"/>
                    <a:gd name="connsiteY23" fmla="*/ 4883059 h 6470468"/>
                    <a:gd name="connsiteX24" fmla="*/ 1172801 w 4458789"/>
                    <a:gd name="connsiteY24" fmla="*/ 4820692 h 6470468"/>
                    <a:gd name="connsiteX25" fmla="*/ 1353322 w 4458789"/>
                    <a:gd name="connsiteY25" fmla="*/ 4757647 h 6470468"/>
                    <a:gd name="connsiteX26" fmla="*/ 1396184 w 4458789"/>
                    <a:gd name="connsiteY26" fmla="*/ 4762409 h 6470468"/>
                    <a:gd name="connsiteX27" fmla="*/ 1473473 w 4458789"/>
                    <a:gd name="connsiteY27" fmla="*/ 4779509 h 6470468"/>
                    <a:gd name="connsiteX28" fmla="*/ 1404122 w 4458789"/>
                    <a:gd name="connsiteY28" fmla="*/ 4619534 h 6470468"/>
                    <a:gd name="connsiteX29" fmla="*/ 1335859 w 4458789"/>
                    <a:gd name="connsiteY29" fmla="*/ 4551271 h 6470468"/>
                    <a:gd name="connsiteX30" fmla="*/ 1439047 w 4458789"/>
                    <a:gd name="connsiteY30" fmla="*/ 4506822 h 6470468"/>
                    <a:gd name="connsiteX31" fmla="*/ 1362847 w 4458789"/>
                    <a:gd name="connsiteY31" fmla="*/ 4400459 h 6470468"/>
                    <a:gd name="connsiteX32" fmla="*/ 1262834 w 4458789"/>
                    <a:gd name="connsiteY32" fmla="*/ 4309972 h 6470468"/>
                    <a:gd name="connsiteX33" fmla="*/ 1202509 w 4458789"/>
                    <a:gd name="connsiteY33" fmla="*/ 4102009 h 6470468"/>
                    <a:gd name="connsiteX34" fmla="*/ 1143772 w 4458789"/>
                    <a:gd name="connsiteY34" fmla="*/ 3930559 h 6470468"/>
                    <a:gd name="connsiteX35" fmla="*/ 1012644 w 4458789"/>
                    <a:gd name="connsiteY35" fmla="*/ 3831363 h 6470468"/>
                    <a:gd name="connsiteX36" fmla="*/ 946922 w 4458789"/>
                    <a:gd name="connsiteY36" fmla="*/ 3773397 h 6470468"/>
                    <a:gd name="connsiteX37" fmla="*/ 946922 w 4458789"/>
                    <a:gd name="connsiteY37" fmla="*/ 3717834 h 6470468"/>
                    <a:gd name="connsiteX38" fmla="*/ 980259 w 4458789"/>
                    <a:gd name="connsiteY38" fmla="*/ 3711484 h 6470468"/>
                    <a:gd name="connsiteX39" fmla="*/ 1038997 w 4458789"/>
                    <a:gd name="connsiteY39" fmla="*/ 3609884 h 6470468"/>
                    <a:gd name="connsiteX40" fmla="*/ 1077097 w 4458789"/>
                    <a:gd name="connsiteY40" fmla="*/ 3598772 h 6470468"/>
                    <a:gd name="connsiteX41" fmla="*/ 1139009 w 4458789"/>
                    <a:gd name="connsiteY41" fmla="*/ 3535272 h 6470468"/>
                    <a:gd name="connsiteX42" fmla="*/ 1196159 w 4458789"/>
                    <a:gd name="connsiteY42" fmla="*/ 3498759 h 6470468"/>
                    <a:gd name="connsiteX43" fmla="*/ 1237434 w 4458789"/>
                    <a:gd name="connsiteY43" fmla="*/ 3489234 h 6470468"/>
                    <a:gd name="connsiteX44" fmla="*/ 1267506 w 4458789"/>
                    <a:gd name="connsiteY44" fmla="*/ 3418432 h 6470468"/>
                    <a:gd name="connsiteX45" fmla="*/ 1326335 w 4458789"/>
                    <a:gd name="connsiteY45" fmla="*/ 3387634 h 6470468"/>
                    <a:gd name="connsiteX46" fmla="*/ 1385072 w 4458789"/>
                    <a:gd name="connsiteY46" fmla="*/ 3354297 h 6470468"/>
                    <a:gd name="connsiteX47" fmla="*/ 1491434 w 4458789"/>
                    <a:gd name="connsiteY47" fmla="*/ 3309847 h 6470468"/>
                    <a:gd name="connsiteX48" fmla="*/ 1567543 w 4458789"/>
                    <a:gd name="connsiteY48" fmla="*/ 3317965 h 6470468"/>
                    <a:gd name="connsiteX49" fmla="*/ 1610497 w 4458789"/>
                    <a:gd name="connsiteY49" fmla="*/ 3271747 h 6470468"/>
                    <a:gd name="connsiteX50" fmla="*/ 1631134 w 4458789"/>
                    <a:gd name="connsiteY50" fmla="*/ 3201897 h 6470468"/>
                    <a:gd name="connsiteX51" fmla="*/ 1564459 w 4458789"/>
                    <a:gd name="connsiteY51" fmla="*/ 3174909 h 6470468"/>
                    <a:gd name="connsiteX52" fmla="*/ 1543731 w 4458789"/>
                    <a:gd name="connsiteY52" fmla="*/ 3150960 h 6470468"/>
                    <a:gd name="connsiteX53" fmla="*/ 1427934 w 4458789"/>
                    <a:gd name="connsiteY53" fmla="*/ 3163797 h 6470468"/>
                    <a:gd name="connsiteX54" fmla="*/ 1364434 w 4458789"/>
                    <a:gd name="connsiteY54" fmla="*/ 3127284 h 6470468"/>
                    <a:gd name="connsiteX55" fmla="*/ 1350147 w 4458789"/>
                    <a:gd name="connsiteY55" fmla="*/ 3101884 h 6470468"/>
                    <a:gd name="connsiteX56" fmla="*/ 1289731 w 4458789"/>
                    <a:gd name="connsiteY56" fmla="*/ 3082154 h 6470468"/>
                    <a:gd name="connsiteX57" fmla="*/ 1189809 w 4458789"/>
                    <a:gd name="connsiteY57" fmla="*/ 3098709 h 6470468"/>
                    <a:gd name="connsiteX58" fmla="*/ 1164409 w 4458789"/>
                    <a:gd name="connsiteY58" fmla="*/ 3144747 h 6470468"/>
                    <a:gd name="connsiteX59" fmla="*/ 1108847 w 4458789"/>
                    <a:gd name="connsiteY59" fmla="*/ 3174909 h 6470468"/>
                    <a:gd name="connsiteX60" fmla="*/ 1075509 w 4458789"/>
                    <a:gd name="connsiteY60" fmla="*/ 3225709 h 6470468"/>
                    <a:gd name="connsiteX61" fmla="*/ 1007247 w 4458789"/>
                    <a:gd name="connsiteY61" fmla="*/ 3238409 h 6470468"/>
                    <a:gd name="connsiteX62" fmla="*/ 926782 w 4458789"/>
                    <a:gd name="connsiteY62" fmla="*/ 3181803 h 6470468"/>
                    <a:gd name="connsiteX63" fmla="*/ 942159 w 4458789"/>
                    <a:gd name="connsiteY63" fmla="*/ 3111409 h 6470468"/>
                    <a:gd name="connsiteX64" fmla="*/ 989784 w 4458789"/>
                    <a:gd name="connsiteY64" fmla="*/ 3078072 h 6470468"/>
                    <a:gd name="connsiteX65" fmla="*/ 941161 w 4458789"/>
                    <a:gd name="connsiteY65" fmla="*/ 2986994 h 6470468"/>
                    <a:gd name="connsiteX66" fmla="*/ 865959 w 4458789"/>
                    <a:gd name="connsiteY66" fmla="*/ 2989172 h 6470468"/>
                    <a:gd name="connsiteX67" fmla="*/ 743722 w 4458789"/>
                    <a:gd name="connsiteY67" fmla="*/ 2943134 h 6470468"/>
                    <a:gd name="connsiteX68" fmla="*/ 708797 w 4458789"/>
                    <a:gd name="connsiteY68" fmla="*/ 2852647 h 6470468"/>
                    <a:gd name="connsiteX69" fmla="*/ 750707 w 4458789"/>
                    <a:gd name="connsiteY69" fmla="*/ 2804160 h 6470468"/>
                    <a:gd name="connsiteX70" fmla="*/ 748484 w 4458789"/>
                    <a:gd name="connsiteY70" fmla="*/ 2738347 h 6470468"/>
                    <a:gd name="connsiteX71" fmla="*/ 788172 w 4458789"/>
                    <a:gd name="connsiteY71" fmla="*/ 2711359 h 6470468"/>
                    <a:gd name="connsiteX72" fmla="*/ 865959 w 4458789"/>
                    <a:gd name="connsiteY72" fmla="*/ 2771684 h 6470468"/>
                    <a:gd name="connsiteX73" fmla="*/ 892947 w 4458789"/>
                    <a:gd name="connsiteY73" fmla="*/ 2798672 h 6470468"/>
                    <a:gd name="connsiteX74" fmla="*/ 900884 w 4458789"/>
                    <a:gd name="connsiteY74" fmla="*/ 2743110 h 6470468"/>
                    <a:gd name="connsiteX75" fmla="*/ 937351 w 4458789"/>
                    <a:gd name="connsiteY75" fmla="*/ 2730546 h 6470468"/>
                    <a:gd name="connsiteX76" fmla="*/ 981847 w 4458789"/>
                    <a:gd name="connsiteY76" fmla="*/ 2730409 h 6470468"/>
                    <a:gd name="connsiteX77" fmla="*/ 1008834 w 4458789"/>
                    <a:gd name="connsiteY77" fmla="*/ 2698659 h 6470468"/>
                    <a:gd name="connsiteX78" fmla="*/ 1085034 w 4458789"/>
                    <a:gd name="connsiteY78" fmla="*/ 2592297 h 6470468"/>
                    <a:gd name="connsiteX79" fmla="*/ 1174841 w 4458789"/>
                    <a:gd name="connsiteY79" fmla="*/ 2532652 h 6470468"/>
                    <a:gd name="connsiteX80" fmla="*/ 1256484 w 4458789"/>
                    <a:gd name="connsiteY80" fmla="*/ 2501809 h 6470468"/>
                    <a:gd name="connsiteX81" fmla="*/ 1404122 w 4458789"/>
                    <a:gd name="connsiteY81" fmla="*/ 2358934 h 6470468"/>
                    <a:gd name="connsiteX82" fmla="*/ 1518512 w 4458789"/>
                    <a:gd name="connsiteY82" fmla="*/ 2368913 h 6470468"/>
                    <a:gd name="connsiteX83" fmla="*/ 1584598 w 4458789"/>
                    <a:gd name="connsiteY83" fmla="*/ 2464298 h 6470468"/>
                    <a:gd name="connsiteX84" fmla="*/ 1527947 w 4458789"/>
                    <a:gd name="connsiteY84" fmla="*/ 2535147 h 6470468"/>
                    <a:gd name="connsiteX85" fmla="*/ 1431109 w 4458789"/>
                    <a:gd name="connsiteY85" fmla="*/ 2627222 h 6470468"/>
                    <a:gd name="connsiteX86" fmla="*/ 1393372 w 4458789"/>
                    <a:gd name="connsiteY86" fmla="*/ 2647405 h 6470468"/>
                    <a:gd name="connsiteX87" fmla="*/ 1404983 w 4458789"/>
                    <a:gd name="connsiteY87" fmla="*/ 2708456 h 6470468"/>
                    <a:gd name="connsiteX88" fmla="*/ 1454922 w 4458789"/>
                    <a:gd name="connsiteY88" fmla="*/ 2736759 h 6470468"/>
                    <a:gd name="connsiteX89" fmla="*/ 1448572 w 4458789"/>
                    <a:gd name="connsiteY89" fmla="*/ 2774859 h 6470468"/>
                    <a:gd name="connsiteX90" fmla="*/ 1357675 w 4458789"/>
                    <a:gd name="connsiteY90" fmla="*/ 2829515 h 6470468"/>
                    <a:gd name="connsiteX91" fmla="*/ 1394597 w 4458789"/>
                    <a:gd name="connsiteY91" fmla="*/ 2863759 h 6470468"/>
                    <a:gd name="connsiteX92" fmla="*/ 1550172 w 4458789"/>
                    <a:gd name="connsiteY92" fmla="*/ 2790734 h 6470468"/>
                    <a:gd name="connsiteX93" fmla="*/ 1586684 w 4458789"/>
                    <a:gd name="connsiteY93" fmla="*/ 2733584 h 6470468"/>
                    <a:gd name="connsiteX94" fmla="*/ 1651772 w 4458789"/>
                    <a:gd name="connsiteY94" fmla="*/ 2703422 h 6470468"/>
                    <a:gd name="connsiteX95" fmla="*/ 1708922 w 4458789"/>
                    <a:gd name="connsiteY95" fmla="*/ 2666909 h 6470468"/>
                    <a:gd name="connsiteX96" fmla="*/ 1810522 w 4458789"/>
                    <a:gd name="connsiteY96" fmla="*/ 2636747 h 6470468"/>
                    <a:gd name="connsiteX97" fmla="*/ 1908947 w 4458789"/>
                    <a:gd name="connsiteY97" fmla="*/ 2627222 h 6470468"/>
                    <a:gd name="connsiteX98" fmla="*/ 1952218 w 4458789"/>
                    <a:gd name="connsiteY98" fmla="*/ 2602275 h 6470468"/>
                    <a:gd name="connsiteX99" fmla="*/ 2020072 w 4458789"/>
                    <a:gd name="connsiteY99" fmla="*/ 2662147 h 6470468"/>
                    <a:gd name="connsiteX100" fmla="*/ 2089922 w 4458789"/>
                    <a:gd name="connsiteY100" fmla="*/ 2678022 h 6470468"/>
                    <a:gd name="connsiteX101" fmla="*/ 2164579 w 4458789"/>
                    <a:gd name="connsiteY101" fmla="*/ 2690902 h 6470468"/>
                    <a:gd name="connsiteX102" fmla="*/ 2115322 w 4458789"/>
                    <a:gd name="connsiteY102" fmla="*/ 2820897 h 6470468"/>
                    <a:gd name="connsiteX103" fmla="*/ 2011680 w 4458789"/>
                    <a:gd name="connsiteY103" fmla="*/ 2934788 h 6470468"/>
                    <a:gd name="connsiteX104" fmla="*/ 2194560 w 4458789"/>
                    <a:gd name="connsiteY104" fmla="*/ 3082834 h 6470468"/>
                    <a:gd name="connsiteX105" fmla="*/ 2394858 w 4458789"/>
                    <a:gd name="connsiteY105" fmla="*/ 3117668 h 6470468"/>
                    <a:gd name="connsiteX106" fmla="*/ 2377440 w 4458789"/>
                    <a:gd name="connsiteY106" fmla="*/ 3335383 h 6470468"/>
                    <a:gd name="connsiteX107" fmla="*/ 2377440 w 4458789"/>
                    <a:gd name="connsiteY107" fmla="*/ 3335383 h 6470468"/>
                    <a:gd name="connsiteX108" fmla="*/ 2333898 w 4458789"/>
                    <a:gd name="connsiteY108" fmla="*/ 3640183 h 6470468"/>
                    <a:gd name="connsiteX109" fmla="*/ 2290355 w 4458789"/>
                    <a:gd name="connsiteY109" fmla="*/ 3875314 h 6470468"/>
                    <a:gd name="connsiteX110" fmla="*/ 2595155 w 4458789"/>
                    <a:gd name="connsiteY110" fmla="*/ 3857897 h 6470468"/>
                    <a:gd name="connsiteX111" fmla="*/ 2891246 w 4458789"/>
                    <a:gd name="connsiteY111" fmla="*/ 3744685 h 6470468"/>
                    <a:gd name="connsiteX112" fmla="*/ 2891155 w 4458789"/>
                    <a:gd name="connsiteY112" fmla="*/ 3215186 h 6470468"/>
                    <a:gd name="connsiteX113" fmla="*/ 2772547 w 4458789"/>
                    <a:gd name="connsiteY113" fmla="*/ 3039972 h 6470468"/>
                    <a:gd name="connsiteX114" fmla="*/ 2704284 w 4458789"/>
                    <a:gd name="connsiteY114" fmla="*/ 2897097 h 6470468"/>
                    <a:gd name="connsiteX115" fmla="*/ 2508069 w 4458789"/>
                    <a:gd name="connsiteY115" fmla="*/ 2717074 h 6470468"/>
                    <a:gd name="connsiteX116" fmla="*/ 2638698 w 4458789"/>
                    <a:gd name="connsiteY116" fmla="*/ 2577737 h 6470468"/>
                    <a:gd name="connsiteX117" fmla="*/ 2978332 w 4458789"/>
                    <a:gd name="connsiteY117" fmla="*/ 2333897 h 6470468"/>
                    <a:gd name="connsiteX118" fmla="*/ 2987040 w 4458789"/>
                    <a:gd name="connsiteY118" fmla="*/ 2159725 h 6470468"/>
                    <a:gd name="connsiteX119" fmla="*/ 3344092 w 4458789"/>
                    <a:gd name="connsiteY119" fmla="*/ 1672045 h 6470468"/>
                    <a:gd name="connsiteX120" fmla="*/ 3544389 w 4458789"/>
                    <a:gd name="connsiteY120" fmla="*/ 1863634 h 6470468"/>
                    <a:gd name="connsiteX121" fmla="*/ 3962400 w 4458789"/>
                    <a:gd name="connsiteY121" fmla="*/ 1419497 h 6470468"/>
                    <a:gd name="connsiteX122" fmla="*/ 4458789 w 4458789"/>
                    <a:gd name="connsiteY122" fmla="*/ 374468 h 6470468"/>
                    <a:gd name="connsiteX123" fmla="*/ 4415246 w 4458789"/>
                    <a:gd name="connsiteY123" fmla="*/ 0 h 6470468"/>
                    <a:gd name="connsiteX124" fmla="*/ 17418 w 4458789"/>
                    <a:gd name="connsiteY124" fmla="*/ 17417 h 6470468"/>
                    <a:gd name="connsiteX125" fmla="*/ 0 w 4458789"/>
                    <a:gd name="connsiteY125" fmla="*/ 6470468 h 6470468"/>
                    <a:gd name="connsiteX0" fmla="*/ 0 w 4458789"/>
                    <a:gd name="connsiteY0" fmla="*/ 6470468 h 6470468"/>
                    <a:gd name="connsiteX1" fmla="*/ 966063 w 4458789"/>
                    <a:gd name="connsiteY1" fmla="*/ 5940878 h 6470468"/>
                    <a:gd name="connsiteX2" fmla="*/ 938984 w 4458789"/>
                    <a:gd name="connsiteY2" fmla="*/ 5849847 h 6470468"/>
                    <a:gd name="connsiteX3" fmla="*/ 927872 w 4458789"/>
                    <a:gd name="connsiteY3" fmla="*/ 5799047 h 6470468"/>
                    <a:gd name="connsiteX4" fmla="*/ 954859 w 4458789"/>
                    <a:gd name="connsiteY4" fmla="*/ 5724434 h 6470468"/>
                    <a:gd name="connsiteX5" fmla="*/ 943747 w 4458789"/>
                    <a:gd name="connsiteY5" fmla="*/ 5683159 h 6470468"/>
                    <a:gd name="connsiteX6" fmla="*/ 1045347 w 4458789"/>
                    <a:gd name="connsiteY6" fmla="*/ 5637122 h 6470468"/>
                    <a:gd name="connsiteX7" fmla="*/ 1096147 w 4458789"/>
                    <a:gd name="connsiteY7" fmla="*/ 5591084 h 6470468"/>
                    <a:gd name="connsiteX8" fmla="*/ 1143772 w 4458789"/>
                    <a:gd name="connsiteY8" fmla="*/ 5533934 h 6470468"/>
                    <a:gd name="connsiteX9" fmla="*/ 1159647 w 4458789"/>
                    <a:gd name="connsiteY9" fmla="*/ 5478372 h 6470468"/>
                    <a:gd name="connsiteX10" fmla="*/ 1197747 w 4458789"/>
                    <a:gd name="connsiteY10" fmla="*/ 5427572 h 6470468"/>
                    <a:gd name="connsiteX11" fmla="*/ 1267597 w 4458789"/>
                    <a:gd name="connsiteY11" fmla="*/ 5345022 h 6470468"/>
                    <a:gd name="connsiteX12" fmla="*/ 1281884 w 4458789"/>
                    <a:gd name="connsiteY12" fmla="*/ 5389472 h 6470468"/>
                    <a:gd name="connsiteX13" fmla="*/ 1324747 w 4458789"/>
                    <a:gd name="connsiteY13" fmla="*/ 5341847 h 6470468"/>
                    <a:gd name="connsiteX14" fmla="*/ 1367609 w 4458789"/>
                    <a:gd name="connsiteY14" fmla="*/ 5324384 h 6470468"/>
                    <a:gd name="connsiteX15" fmla="*/ 1367246 w 4458789"/>
                    <a:gd name="connsiteY15" fmla="*/ 5277394 h 6470468"/>
                    <a:gd name="connsiteX16" fmla="*/ 1394597 w 4458789"/>
                    <a:gd name="connsiteY16" fmla="*/ 5175159 h 6470468"/>
                    <a:gd name="connsiteX17" fmla="*/ 1440634 w 4458789"/>
                    <a:gd name="connsiteY17" fmla="*/ 5149759 h 6470468"/>
                    <a:gd name="connsiteX18" fmla="*/ 1429522 w 4458789"/>
                    <a:gd name="connsiteY18" fmla="*/ 5017997 h 6470468"/>
                    <a:gd name="connsiteX19" fmla="*/ 1477147 w 4458789"/>
                    <a:gd name="connsiteY19" fmla="*/ 4971959 h 6470468"/>
                    <a:gd name="connsiteX20" fmla="*/ 1541418 w 4458789"/>
                    <a:gd name="connsiteY20" fmla="*/ 4955177 h 6470468"/>
                    <a:gd name="connsiteX21" fmla="*/ 1375547 w 4458789"/>
                    <a:gd name="connsiteY21" fmla="*/ 4913222 h 6470468"/>
                    <a:gd name="connsiteX22" fmla="*/ 1307284 w 4458789"/>
                    <a:gd name="connsiteY22" fmla="*/ 4854484 h 6470468"/>
                    <a:gd name="connsiteX23" fmla="*/ 1232672 w 4458789"/>
                    <a:gd name="connsiteY23" fmla="*/ 4883059 h 6470468"/>
                    <a:gd name="connsiteX24" fmla="*/ 1172801 w 4458789"/>
                    <a:gd name="connsiteY24" fmla="*/ 4820692 h 6470468"/>
                    <a:gd name="connsiteX25" fmla="*/ 1353322 w 4458789"/>
                    <a:gd name="connsiteY25" fmla="*/ 4757647 h 6470468"/>
                    <a:gd name="connsiteX26" fmla="*/ 1396184 w 4458789"/>
                    <a:gd name="connsiteY26" fmla="*/ 4762409 h 6470468"/>
                    <a:gd name="connsiteX27" fmla="*/ 1473473 w 4458789"/>
                    <a:gd name="connsiteY27" fmla="*/ 4779509 h 6470468"/>
                    <a:gd name="connsiteX28" fmla="*/ 1404122 w 4458789"/>
                    <a:gd name="connsiteY28" fmla="*/ 4619534 h 6470468"/>
                    <a:gd name="connsiteX29" fmla="*/ 1335859 w 4458789"/>
                    <a:gd name="connsiteY29" fmla="*/ 4551271 h 6470468"/>
                    <a:gd name="connsiteX30" fmla="*/ 1439047 w 4458789"/>
                    <a:gd name="connsiteY30" fmla="*/ 4506822 h 6470468"/>
                    <a:gd name="connsiteX31" fmla="*/ 1362847 w 4458789"/>
                    <a:gd name="connsiteY31" fmla="*/ 4400459 h 6470468"/>
                    <a:gd name="connsiteX32" fmla="*/ 1262834 w 4458789"/>
                    <a:gd name="connsiteY32" fmla="*/ 4309972 h 6470468"/>
                    <a:gd name="connsiteX33" fmla="*/ 1202509 w 4458789"/>
                    <a:gd name="connsiteY33" fmla="*/ 4102009 h 6470468"/>
                    <a:gd name="connsiteX34" fmla="*/ 1143772 w 4458789"/>
                    <a:gd name="connsiteY34" fmla="*/ 3930559 h 6470468"/>
                    <a:gd name="connsiteX35" fmla="*/ 1012644 w 4458789"/>
                    <a:gd name="connsiteY35" fmla="*/ 3831363 h 6470468"/>
                    <a:gd name="connsiteX36" fmla="*/ 946922 w 4458789"/>
                    <a:gd name="connsiteY36" fmla="*/ 3773397 h 6470468"/>
                    <a:gd name="connsiteX37" fmla="*/ 946922 w 4458789"/>
                    <a:gd name="connsiteY37" fmla="*/ 3717834 h 6470468"/>
                    <a:gd name="connsiteX38" fmla="*/ 980259 w 4458789"/>
                    <a:gd name="connsiteY38" fmla="*/ 3711484 h 6470468"/>
                    <a:gd name="connsiteX39" fmla="*/ 1038997 w 4458789"/>
                    <a:gd name="connsiteY39" fmla="*/ 3609884 h 6470468"/>
                    <a:gd name="connsiteX40" fmla="*/ 1077097 w 4458789"/>
                    <a:gd name="connsiteY40" fmla="*/ 3598772 h 6470468"/>
                    <a:gd name="connsiteX41" fmla="*/ 1139009 w 4458789"/>
                    <a:gd name="connsiteY41" fmla="*/ 3535272 h 6470468"/>
                    <a:gd name="connsiteX42" fmla="*/ 1196159 w 4458789"/>
                    <a:gd name="connsiteY42" fmla="*/ 3498759 h 6470468"/>
                    <a:gd name="connsiteX43" fmla="*/ 1237434 w 4458789"/>
                    <a:gd name="connsiteY43" fmla="*/ 3489234 h 6470468"/>
                    <a:gd name="connsiteX44" fmla="*/ 1267506 w 4458789"/>
                    <a:gd name="connsiteY44" fmla="*/ 3418432 h 6470468"/>
                    <a:gd name="connsiteX45" fmla="*/ 1326335 w 4458789"/>
                    <a:gd name="connsiteY45" fmla="*/ 3387634 h 6470468"/>
                    <a:gd name="connsiteX46" fmla="*/ 1385072 w 4458789"/>
                    <a:gd name="connsiteY46" fmla="*/ 3354297 h 6470468"/>
                    <a:gd name="connsiteX47" fmla="*/ 1491434 w 4458789"/>
                    <a:gd name="connsiteY47" fmla="*/ 3309847 h 6470468"/>
                    <a:gd name="connsiteX48" fmla="*/ 1567543 w 4458789"/>
                    <a:gd name="connsiteY48" fmla="*/ 3317965 h 6470468"/>
                    <a:gd name="connsiteX49" fmla="*/ 1610497 w 4458789"/>
                    <a:gd name="connsiteY49" fmla="*/ 3271747 h 6470468"/>
                    <a:gd name="connsiteX50" fmla="*/ 1631134 w 4458789"/>
                    <a:gd name="connsiteY50" fmla="*/ 3201897 h 6470468"/>
                    <a:gd name="connsiteX51" fmla="*/ 1564459 w 4458789"/>
                    <a:gd name="connsiteY51" fmla="*/ 3174909 h 6470468"/>
                    <a:gd name="connsiteX52" fmla="*/ 1543731 w 4458789"/>
                    <a:gd name="connsiteY52" fmla="*/ 3150960 h 6470468"/>
                    <a:gd name="connsiteX53" fmla="*/ 1427934 w 4458789"/>
                    <a:gd name="connsiteY53" fmla="*/ 3163797 h 6470468"/>
                    <a:gd name="connsiteX54" fmla="*/ 1364434 w 4458789"/>
                    <a:gd name="connsiteY54" fmla="*/ 3127284 h 6470468"/>
                    <a:gd name="connsiteX55" fmla="*/ 1350147 w 4458789"/>
                    <a:gd name="connsiteY55" fmla="*/ 3101884 h 6470468"/>
                    <a:gd name="connsiteX56" fmla="*/ 1289731 w 4458789"/>
                    <a:gd name="connsiteY56" fmla="*/ 3082154 h 6470468"/>
                    <a:gd name="connsiteX57" fmla="*/ 1189809 w 4458789"/>
                    <a:gd name="connsiteY57" fmla="*/ 3098709 h 6470468"/>
                    <a:gd name="connsiteX58" fmla="*/ 1164409 w 4458789"/>
                    <a:gd name="connsiteY58" fmla="*/ 3144747 h 6470468"/>
                    <a:gd name="connsiteX59" fmla="*/ 1108847 w 4458789"/>
                    <a:gd name="connsiteY59" fmla="*/ 3174909 h 6470468"/>
                    <a:gd name="connsiteX60" fmla="*/ 1075509 w 4458789"/>
                    <a:gd name="connsiteY60" fmla="*/ 3225709 h 6470468"/>
                    <a:gd name="connsiteX61" fmla="*/ 1007247 w 4458789"/>
                    <a:gd name="connsiteY61" fmla="*/ 3238409 h 6470468"/>
                    <a:gd name="connsiteX62" fmla="*/ 926782 w 4458789"/>
                    <a:gd name="connsiteY62" fmla="*/ 3181803 h 6470468"/>
                    <a:gd name="connsiteX63" fmla="*/ 942159 w 4458789"/>
                    <a:gd name="connsiteY63" fmla="*/ 3111409 h 6470468"/>
                    <a:gd name="connsiteX64" fmla="*/ 989784 w 4458789"/>
                    <a:gd name="connsiteY64" fmla="*/ 3078072 h 6470468"/>
                    <a:gd name="connsiteX65" fmla="*/ 941161 w 4458789"/>
                    <a:gd name="connsiteY65" fmla="*/ 2986994 h 6470468"/>
                    <a:gd name="connsiteX66" fmla="*/ 865959 w 4458789"/>
                    <a:gd name="connsiteY66" fmla="*/ 2989172 h 6470468"/>
                    <a:gd name="connsiteX67" fmla="*/ 743722 w 4458789"/>
                    <a:gd name="connsiteY67" fmla="*/ 2943134 h 6470468"/>
                    <a:gd name="connsiteX68" fmla="*/ 708797 w 4458789"/>
                    <a:gd name="connsiteY68" fmla="*/ 2852647 h 6470468"/>
                    <a:gd name="connsiteX69" fmla="*/ 750707 w 4458789"/>
                    <a:gd name="connsiteY69" fmla="*/ 2804160 h 6470468"/>
                    <a:gd name="connsiteX70" fmla="*/ 748484 w 4458789"/>
                    <a:gd name="connsiteY70" fmla="*/ 2738347 h 6470468"/>
                    <a:gd name="connsiteX71" fmla="*/ 788172 w 4458789"/>
                    <a:gd name="connsiteY71" fmla="*/ 2711359 h 6470468"/>
                    <a:gd name="connsiteX72" fmla="*/ 865959 w 4458789"/>
                    <a:gd name="connsiteY72" fmla="*/ 2771684 h 6470468"/>
                    <a:gd name="connsiteX73" fmla="*/ 892947 w 4458789"/>
                    <a:gd name="connsiteY73" fmla="*/ 2798672 h 6470468"/>
                    <a:gd name="connsiteX74" fmla="*/ 900884 w 4458789"/>
                    <a:gd name="connsiteY74" fmla="*/ 2743110 h 6470468"/>
                    <a:gd name="connsiteX75" fmla="*/ 937351 w 4458789"/>
                    <a:gd name="connsiteY75" fmla="*/ 2730546 h 6470468"/>
                    <a:gd name="connsiteX76" fmla="*/ 981847 w 4458789"/>
                    <a:gd name="connsiteY76" fmla="*/ 2730409 h 6470468"/>
                    <a:gd name="connsiteX77" fmla="*/ 1008834 w 4458789"/>
                    <a:gd name="connsiteY77" fmla="*/ 2698659 h 6470468"/>
                    <a:gd name="connsiteX78" fmla="*/ 1085034 w 4458789"/>
                    <a:gd name="connsiteY78" fmla="*/ 2592297 h 6470468"/>
                    <a:gd name="connsiteX79" fmla="*/ 1174841 w 4458789"/>
                    <a:gd name="connsiteY79" fmla="*/ 2532652 h 6470468"/>
                    <a:gd name="connsiteX80" fmla="*/ 1256484 w 4458789"/>
                    <a:gd name="connsiteY80" fmla="*/ 2501809 h 6470468"/>
                    <a:gd name="connsiteX81" fmla="*/ 1404122 w 4458789"/>
                    <a:gd name="connsiteY81" fmla="*/ 2358934 h 6470468"/>
                    <a:gd name="connsiteX82" fmla="*/ 1518512 w 4458789"/>
                    <a:gd name="connsiteY82" fmla="*/ 2368913 h 6470468"/>
                    <a:gd name="connsiteX83" fmla="*/ 1584598 w 4458789"/>
                    <a:gd name="connsiteY83" fmla="*/ 2464298 h 6470468"/>
                    <a:gd name="connsiteX84" fmla="*/ 1527947 w 4458789"/>
                    <a:gd name="connsiteY84" fmla="*/ 2535147 h 6470468"/>
                    <a:gd name="connsiteX85" fmla="*/ 1431109 w 4458789"/>
                    <a:gd name="connsiteY85" fmla="*/ 2627222 h 6470468"/>
                    <a:gd name="connsiteX86" fmla="*/ 1393372 w 4458789"/>
                    <a:gd name="connsiteY86" fmla="*/ 2647405 h 6470468"/>
                    <a:gd name="connsiteX87" fmla="*/ 1404983 w 4458789"/>
                    <a:gd name="connsiteY87" fmla="*/ 2708456 h 6470468"/>
                    <a:gd name="connsiteX88" fmla="*/ 1454922 w 4458789"/>
                    <a:gd name="connsiteY88" fmla="*/ 2736759 h 6470468"/>
                    <a:gd name="connsiteX89" fmla="*/ 1448572 w 4458789"/>
                    <a:gd name="connsiteY89" fmla="*/ 2774859 h 6470468"/>
                    <a:gd name="connsiteX90" fmla="*/ 1357675 w 4458789"/>
                    <a:gd name="connsiteY90" fmla="*/ 2829515 h 6470468"/>
                    <a:gd name="connsiteX91" fmla="*/ 1394597 w 4458789"/>
                    <a:gd name="connsiteY91" fmla="*/ 2863759 h 6470468"/>
                    <a:gd name="connsiteX92" fmla="*/ 1550172 w 4458789"/>
                    <a:gd name="connsiteY92" fmla="*/ 2790734 h 6470468"/>
                    <a:gd name="connsiteX93" fmla="*/ 1586684 w 4458789"/>
                    <a:gd name="connsiteY93" fmla="*/ 2733584 h 6470468"/>
                    <a:gd name="connsiteX94" fmla="*/ 1651772 w 4458789"/>
                    <a:gd name="connsiteY94" fmla="*/ 2703422 h 6470468"/>
                    <a:gd name="connsiteX95" fmla="*/ 1708922 w 4458789"/>
                    <a:gd name="connsiteY95" fmla="*/ 2666909 h 6470468"/>
                    <a:gd name="connsiteX96" fmla="*/ 1810522 w 4458789"/>
                    <a:gd name="connsiteY96" fmla="*/ 2636747 h 6470468"/>
                    <a:gd name="connsiteX97" fmla="*/ 1908947 w 4458789"/>
                    <a:gd name="connsiteY97" fmla="*/ 2627222 h 6470468"/>
                    <a:gd name="connsiteX98" fmla="*/ 1952218 w 4458789"/>
                    <a:gd name="connsiteY98" fmla="*/ 2602275 h 6470468"/>
                    <a:gd name="connsiteX99" fmla="*/ 2020072 w 4458789"/>
                    <a:gd name="connsiteY99" fmla="*/ 2662147 h 6470468"/>
                    <a:gd name="connsiteX100" fmla="*/ 2089922 w 4458789"/>
                    <a:gd name="connsiteY100" fmla="*/ 2678022 h 6470468"/>
                    <a:gd name="connsiteX101" fmla="*/ 2164579 w 4458789"/>
                    <a:gd name="connsiteY101" fmla="*/ 2690902 h 6470468"/>
                    <a:gd name="connsiteX102" fmla="*/ 2115322 w 4458789"/>
                    <a:gd name="connsiteY102" fmla="*/ 2820897 h 6470468"/>
                    <a:gd name="connsiteX103" fmla="*/ 2011680 w 4458789"/>
                    <a:gd name="connsiteY103" fmla="*/ 2934788 h 6470468"/>
                    <a:gd name="connsiteX104" fmla="*/ 2194560 w 4458789"/>
                    <a:gd name="connsiteY104" fmla="*/ 3082834 h 6470468"/>
                    <a:gd name="connsiteX105" fmla="*/ 2394858 w 4458789"/>
                    <a:gd name="connsiteY105" fmla="*/ 3117668 h 6470468"/>
                    <a:gd name="connsiteX106" fmla="*/ 2377440 w 4458789"/>
                    <a:gd name="connsiteY106" fmla="*/ 3335383 h 6470468"/>
                    <a:gd name="connsiteX107" fmla="*/ 2377440 w 4458789"/>
                    <a:gd name="connsiteY107" fmla="*/ 3335383 h 6470468"/>
                    <a:gd name="connsiteX108" fmla="*/ 2333898 w 4458789"/>
                    <a:gd name="connsiteY108" fmla="*/ 3640183 h 6470468"/>
                    <a:gd name="connsiteX109" fmla="*/ 2290355 w 4458789"/>
                    <a:gd name="connsiteY109" fmla="*/ 3875314 h 6470468"/>
                    <a:gd name="connsiteX110" fmla="*/ 2595155 w 4458789"/>
                    <a:gd name="connsiteY110" fmla="*/ 3857897 h 6470468"/>
                    <a:gd name="connsiteX111" fmla="*/ 2891246 w 4458789"/>
                    <a:gd name="connsiteY111" fmla="*/ 3744685 h 6470468"/>
                    <a:gd name="connsiteX112" fmla="*/ 2891155 w 4458789"/>
                    <a:gd name="connsiteY112" fmla="*/ 3215186 h 6470468"/>
                    <a:gd name="connsiteX113" fmla="*/ 2772547 w 4458789"/>
                    <a:gd name="connsiteY113" fmla="*/ 3039972 h 6470468"/>
                    <a:gd name="connsiteX114" fmla="*/ 2704284 w 4458789"/>
                    <a:gd name="connsiteY114" fmla="*/ 2897097 h 6470468"/>
                    <a:gd name="connsiteX115" fmla="*/ 2508069 w 4458789"/>
                    <a:gd name="connsiteY115" fmla="*/ 2717074 h 6470468"/>
                    <a:gd name="connsiteX116" fmla="*/ 2638698 w 4458789"/>
                    <a:gd name="connsiteY116" fmla="*/ 2577737 h 6470468"/>
                    <a:gd name="connsiteX117" fmla="*/ 2978332 w 4458789"/>
                    <a:gd name="connsiteY117" fmla="*/ 2333897 h 6470468"/>
                    <a:gd name="connsiteX118" fmla="*/ 2987040 w 4458789"/>
                    <a:gd name="connsiteY118" fmla="*/ 2159725 h 6470468"/>
                    <a:gd name="connsiteX119" fmla="*/ 3344092 w 4458789"/>
                    <a:gd name="connsiteY119" fmla="*/ 1672045 h 6470468"/>
                    <a:gd name="connsiteX120" fmla="*/ 3544389 w 4458789"/>
                    <a:gd name="connsiteY120" fmla="*/ 1863634 h 6470468"/>
                    <a:gd name="connsiteX121" fmla="*/ 3962400 w 4458789"/>
                    <a:gd name="connsiteY121" fmla="*/ 1419497 h 6470468"/>
                    <a:gd name="connsiteX122" fmla="*/ 4458789 w 4458789"/>
                    <a:gd name="connsiteY122" fmla="*/ 374468 h 6470468"/>
                    <a:gd name="connsiteX123" fmla="*/ 4415246 w 4458789"/>
                    <a:gd name="connsiteY123" fmla="*/ 0 h 6470468"/>
                    <a:gd name="connsiteX124" fmla="*/ 17418 w 4458789"/>
                    <a:gd name="connsiteY124" fmla="*/ 17417 h 6470468"/>
                    <a:gd name="connsiteX125" fmla="*/ 0 w 4458789"/>
                    <a:gd name="connsiteY125" fmla="*/ 6470468 h 6470468"/>
                    <a:gd name="connsiteX0" fmla="*/ 0 w 4458789"/>
                    <a:gd name="connsiteY0" fmla="*/ 6470468 h 6470468"/>
                    <a:gd name="connsiteX1" fmla="*/ 966063 w 4458789"/>
                    <a:gd name="connsiteY1" fmla="*/ 5940878 h 6470468"/>
                    <a:gd name="connsiteX2" fmla="*/ 897709 w 4458789"/>
                    <a:gd name="connsiteY2" fmla="*/ 5911759 h 6470468"/>
                    <a:gd name="connsiteX3" fmla="*/ 938984 w 4458789"/>
                    <a:gd name="connsiteY3" fmla="*/ 5849847 h 6470468"/>
                    <a:gd name="connsiteX4" fmla="*/ 927872 w 4458789"/>
                    <a:gd name="connsiteY4" fmla="*/ 5799047 h 6470468"/>
                    <a:gd name="connsiteX5" fmla="*/ 954859 w 4458789"/>
                    <a:gd name="connsiteY5" fmla="*/ 5724434 h 6470468"/>
                    <a:gd name="connsiteX6" fmla="*/ 943747 w 4458789"/>
                    <a:gd name="connsiteY6" fmla="*/ 5683159 h 6470468"/>
                    <a:gd name="connsiteX7" fmla="*/ 1045347 w 4458789"/>
                    <a:gd name="connsiteY7" fmla="*/ 5637122 h 6470468"/>
                    <a:gd name="connsiteX8" fmla="*/ 1096147 w 4458789"/>
                    <a:gd name="connsiteY8" fmla="*/ 5591084 h 6470468"/>
                    <a:gd name="connsiteX9" fmla="*/ 1143772 w 4458789"/>
                    <a:gd name="connsiteY9" fmla="*/ 5533934 h 6470468"/>
                    <a:gd name="connsiteX10" fmla="*/ 1159647 w 4458789"/>
                    <a:gd name="connsiteY10" fmla="*/ 5478372 h 6470468"/>
                    <a:gd name="connsiteX11" fmla="*/ 1197747 w 4458789"/>
                    <a:gd name="connsiteY11" fmla="*/ 5427572 h 6470468"/>
                    <a:gd name="connsiteX12" fmla="*/ 1267597 w 4458789"/>
                    <a:gd name="connsiteY12" fmla="*/ 5345022 h 6470468"/>
                    <a:gd name="connsiteX13" fmla="*/ 1281884 w 4458789"/>
                    <a:gd name="connsiteY13" fmla="*/ 5389472 h 6470468"/>
                    <a:gd name="connsiteX14" fmla="*/ 1324747 w 4458789"/>
                    <a:gd name="connsiteY14" fmla="*/ 5341847 h 6470468"/>
                    <a:gd name="connsiteX15" fmla="*/ 1367609 w 4458789"/>
                    <a:gd name="connsiteY15" fmla="*/ 5324384 h 6470468"/>
                    <a:gd name="connsiteX16" fmla="*/ 1367246 w 4458789"/>
                    <a:gd name="connsiteY16" fmla="*/ 5277394 h 6470468"/>
                    <a:gd name="connsiteX17" fmla="*/ 1394597 w 4458789"/>
                    <a:gd name="connsiteY17" fmla="*/ 5175159 h 6470468"/>
                    <a:gd name="connsiteX18" fmla="*/ 1440634 w 4458789"/>
                    <a:gd name="connsiteY18" fmla="*/ 5149759 h 6470468"/>
                    <a:gd name="connsiteX19" fmla="*/ 1429522 w 4458789"/>
                    <a:gd name="connsiteY19" fmla="*/ 5017997 h 6470468"/>
                    <a:gd name="connsiteX20" fmla="*/ 1477147 w 4458789"/>
                    <a:gd name="connsiteY20" fmla="*/ 4971959 h 6470468"/>
                    <a:gd name="connsiteX21" fmla="*/ 1541418 w 4458789"/>
                    <a:gd name="connsiteY21" fmla="*/ 4955177 h 6470468"/>
                    <a:gd name="connsiteX22" fmla="*/ 1375547 w 4458789"/>
                    <a:gd name="connsiteY22" fmla="*/ 4913222 h 6470468"/>
                    <a:gd name="connsiteX23" fmla="*/ 1307284 w 4458789"/>
                    <a:gd name="connsiteY23" fmla="*/ 4854484 h 6470468"/>
                    <a:gd name="connsiteX24" fmla="*/ 1232672 w 4458789"/>
                    <a:gd name="connsiteY24" fmla="*/ 4883059 h 6470468"/>
                    <a:gd name="connsiteX25" fmla="*/ 1172801 w 4458789"/>
                    <a:gd name="connsiteY25" fmla="*/ 4820692 h 6470468"/>
                    <a:gd name="connsiteX26" fmla="*/ 1353322 w 4458789"/>
                    <a:gd name="connsiteY26" fmla="*/ 4757647 h 6470468"/>
                    <a:gd name="connsiteX27" fmla="*/ 1396184 w 4458789"/>
                    <a:gd name="connsiteY27" fmla="*/ 4762409 h 6470468"/>
                    <a:gd name="connsiteX28" fmla="*/ 1473473 w 4458789"/>
                    <a:gd name="connsiteY28" fmla="*/ 4779509 h 6470468"/>
                    <a:gd name="connsiteX29" fmla="*/ 1404122 w 4458789"/>
                    <a:gd name="connsiteY29" fmla="*/ 4619534 h 6470468"/>
                    <a:gd name="connsiteX30" fmla="*/ 1335859 w 4458789"/>
                    <a:gd name="connsiteY30" fmla="*/ 4551271 h 6470468"/>
                    <a:gd name="connsiteX31" fmla="*/ 1439047 w 4458789"/>
                    <a:gd name="connsiteY31" fmla="*/ 4506822 h 6470468"/>
                    <a:gd name="connsiteX32" fmla="*/ 1362847 w 4458789"/>
                    <a:gd name="connsiteY32" fmla="*/ 4400459 h 6470468"/>
                    <a:gd name="connsiteX33" fmla="*/ 1262834 w 4458789"/>
                    <a:gd name="connsiteY33" fmla="*/ 4309972 h 6470468"/>
                    <a:gd name="connsiteX34" fmla="*/ 1202509 w 4458789"/>
                    <a:gd name="connsiteY34" fmla="*/ 4102009 h 6470468"/>
                    <a:gd name="connsiteX35" fmla="*/ 1143772 w 4458789"/>
                    <a:gd name="connsiteY35" fmla="*/ 3930559 h 6470468"/>
                    <a:gd name="connsiteX36" fmla="*/ 1012644 w 4458789"/>
                    <a:gd name="connsiteY36" fmla="*/ 3831363 h 6470468"/>
                    <a:gd name="connsiteX37" fmla="*/ 946922 w 4458789"/>
                    <a:gd name="connsiteY37" fmla="*/ 3773397 h 6470468"/>
                    <a:gd name="connsiteX38" fmla="*/ 946922 w 4458789"/>
                    <a:gd name="connsiteY38" fmla="*/ 3717834 h 6470468"/>
                    <a:gd name="connsiteX39" fmla="*/ 980259 w 4458789"/>
                    <a:gd name="connsiteY39" fmla="*/ 3711484 h 6470468"/>
                    <a:gd name="connsiteX40" fmla="*/ 1038997 w 4458789"/>
                    <a:gd name="connsiteY40" fmla="*/ 3609884 h 6470468"/>
                    <a:gd name="connsiteX41" fmla="*/ 1077097 w 4458789"/>
                    <a:gd name="connsiteY41" fmla="*/ 3598772 h 6470468"/>
                    <a:gd name="connsiteX42" fmla="*/ 1139009 w 4458789"/>
                    <a:gd name="connsiteY42" fmla="*/ 3535272 h 6470468"/>
                    <a:gd name="connsiteX43" fmla="*/ 1196159 w 4458789"/>
                    <a:gd name="connsiteY43" fmla="*/ 3498759 h 6470468"/>
                    <a:gd name="connsiteX44" fmla="*/ 1237434 w 4458789"/>
                    <a:gd name="connsiteY44" fmla="*/ 3489234 h 6470468"/>
                    <a:gd name="connsiteX45" fmla="*/ 1267506 w 4458789"/>
                    <a:gd name="connsiteY45" fmla="*/ 3418432 h 6470468"/>
                    <a:gd name="connsiteX46" fmla="*/ 1326335 w 4458789"/>
                    <a:gd name="connsiteY46" fmla="*/ 3387634 h 6470468"/>
                    <a:gd name="connsiteX47" fmla="*/ 1385072 w 4458789"/>
                    <a:gd name="connsiteY47" fmla="*/ 3354297 h 6470468"/>
                    <a:gd name="connsiteX48" fmla="*/ 1491434 w 4458789"/>
                    <a:gd name="connsiteY48" fmla="*/ 3309847 h 6470468"/>
                    <a:gd name="connsiteX49" fmla="*/ 1567543 w 4458789"/>
                    <a:gd name="connsiteY49" fmla="*/ 3317965 h 6470468"/>
                    <a:gd name="connsiteX50" fmla="*/ 1610497 w 4458789"/>
                    <a:gd name="connsiteY50" fmla="*/ 3271747 h 6470468"/>
                    <a:gd name="connsiteX51" fmla="*/ 1631134 w 4458789"/>
                    <a:gd name="connsiteY51" fmla="*/ 3201897 h 6470468"/>
                    <a:gd name="connsiteX52" fmla="*/ 1564459 w 4458789"/>
                    <a:gd name="connsiteY52" fmla="*/ 3174909 h 6470468"/>
                    <a:gd name="connsiteX53" fmla="*/ 1543731 w 4458789"/>
                    <a:gd name="connsiteY53" fmla="*/ 3150960 h 6470468"/>
                    <a:gd name="connsiteX54" fmla="*/ 1427934 w 4458789"/>
                    <a:gd name="connsiteY54" fmla="*/ 3163797 h 6470468"/>
                    <a:gd name="connsiteX55" fmla="*/ 1364434 w 4458789"/>
                    <a:gd name="connsiteY55" fmla="*/ 3127284 h 6470468"/>
                    <a:gd name="connsiteX56" fmla="*/ 1350147 w 4458789"/>
                    <a:gd name="connsiteY56" fmla="*/ 3101884 h 6470468"/>
                    <a:gd name="connsiteX57" fmla="*/ 1289731 w 4458789"/>
                    <a:gd name="connsiteY57" fmla="*/ 3082154 h 6470468"/>
                    <a:gd name="connsiteX58" fmla="*/ 1189809 w 4458789"/>
                    <a:gd name="connsiteY58" fmla="*/ 3098709 h 6470468"/>
                    <a:gd name="connsiteX59" fmla="*/ 1164409 w 4458789"/>
                    <a:gd name="connsiteY59" fmla="*/ 3144747 h 6470468"/>
                    <a:gd name="connsiteX60" fmla="*/ 1108847 w 4458789"/>
                    <a:gd name="connsiteY60" fmla="*/ 3174909 h 6470468"/>
                    <a:gd name="connsiteX61" fmla="*/ 1075509 w 4458789"/>
                    <a:gd name="connsiteY61" fmla="*/ 3225709 h 6470468"/>
                    <a:gd name="connsiteX62" fmla="*/ 1007247 w 4458789"/>
                    <a:gd name="connsiteY62" fmla="*/ 3238409 h 6470468"/>
                    <a:gd name="connsiteX63" fmla="*/ 926782 w 4458789"/>
                    <a:gd name="connsiteY63" fmla="*/ 3181803 h 6470468"/>
                    <a:gd name="connsiteX64" fmla="*/ 942159 w 4458789"/>
                    <a:gd name="connsiteY64" fmla="*/ 3111409 h 6470468"/>
                    <a:gd name="connsiteX65" fmla="*/ 989784 w 4458789"/>
                    <a:gd name="connsiteY65" fmla="*/ 3078072 h 6470468"/>
                    <a:gd name="connsiteX66" fmla="*/ 941161 w 4458789"/>
                    <a:gd name="connsiteY66" fmla="*/ 2986994 h 6470468"/>
                    <a:gd name="connsiteX67" fmla="*/ 865959 w 4458789"/>
                    <a:gd name="connsiteY67" fmla="*/ 2989172 h 6470468"/>
                    <a:gd name="connsiteX68" fmla="*/ 743722 w 4458789"/>
                    <a:gd name="connsiteY68" fmla="*/ 2943134 h 6470468"/>
                    <a:gd name="connsiteX69" fmla="*/ 708797 w 4458789"/>
                    <a:gd name="connsiteY69" fmla="*/ 2852647 h 6470468"/>
                    <a:gd name="connsiteX70" fmla="*/ 750707 w 4458789"/>
                    <a:gd name="connsiteY70" fmla="*/ 2804160 h 6470468"/>
                    <a:gd name="connsiteX71" fmla="*/ 748484 w 4458789"/>
                    <a:gd name="connsiteY71" fmla="*/ 2738347 h 6470468"/>
                    <a:gd name="connsiteX72" fmla="*/ 788172 w 4458789"/>
                    <a:gd name="connsiteY72" fmla="*/ 2711359 h 6470468"/>
                    <a:gd name="connsiteX73" fmla="*/ 865959 w 4458789"/>
                    <a:gd name="connsiteY73" fmla="*/ 2771684 h 6470468"/>
                    <a:gd name="connsiteX74" fmla="*/ 892947 w 4458789"/>
                    <a:gd name="connsiteY74" fmla="*/ 2798672 h 6470468"/>
                    <a:gd name="connsiteX75" fmla="*/ 900884 w 4458789"/>
                    <a:gd name="connsiteY75" fmla="*/ 2743110 h 6470468"/>
                    <a:gd name="connsiteX76" fmla="*/ 937351 w 4458789"/>
                    <a:gd name="connsiteY76" fmla="*/ 2730546 h 6470468"/>
                    <a:gd name="connsiteX77" fmla="*/ 981847 w 4458789"/>
                    <a:gd name="connsiteY77" fmla="*/ 2730409 h 6470468"/>
                    <a:gd name="connsiteX78" fmla="*/ 1008834 w 4458789"/>
                    <a:gd name="connsiteY78" fmla="*/ 2698659 h 6470468"/>
                    <a:gd name="connsiteX79" fmla="*/ 1085034 w 4458789"/>
                    <a:gd name="connsiteY79" fmla="*/ 2592297 h 6470468"/>
                    <a:gd name="connsiteX80" fmla="*/ 1174841 w 4458789"/>
                    <a:gd name="connsiteY80" fmla="*/ 2532652 h 6470468"/>
                    <a:gd name="connsiteX81" fmla="*/ 1256484 w 4458789"/>
                    <a:gd name="connsiteY81" fmla="*/ 2501809 h 6470468"/>
                    <a:gd name="connsiteX82" fmla="*/ 1404122 w 4458789"/>
                    <a:gd name="connsiteY82" fmla="*/ 2358934 h 6470468"/>
                    <a:gd name="connsiteX83" fmla="*/ 1518512 w 4458789"/>
                    <a:gd name="connsiteY83" fmla="*/ 2368913 h 6470468"/>
                    <a:gd name="connsiteX84" fmla="*/ 1584598 w 4458789"/>
                    <a:gd name="connsiteY84" fmla="*/ 2464298 h 6470468"/>
                    <a:gd name="connsiteX85" fmla="*/ 1527947 w 4458789"/>
                    <a:gd name="connsiteY85" fmla="*/ 2535147 h 6470468"/>
                    <a:gd name="connsiteX86" fmla="*/ 1431109 w 4458789"/>
                    <a:gd name="connsiteY86" fmla="*/ 2627222 h 6470468"/>
                    <a:gd name="connsiteX87" fmla="*/ 1393372 w 4458789"/>
                    <a:gd name="connsiteY87" fmla="*/ 2647405 h 6470468"/>
                    <a:gd name="connsiteX88" fmla="*/ 1404983 w 4458789"/>
                    <a:gd name="connsiteY88" fmla="*/ 2708456 h 6470468"/>
                    <a:gd name="connsiteX89" fmla="*/ 1454922 w 4458789"/>
                    <a:gd name="connsiteY89" fmla="*/ 2736759 h 6470468"/>
                    <a:gd name="connsiteX90" fmla="*/ 1448572 w 4458789"/>
                    <a:gd name="connsiteY90" fmla="*/ 2774859 h 6470468"/>
                    <a:gd name="connsiteX91" fmla="*/ 1357675 w 4458789"/>
                    <a:gd name="connsiteY91" fmla="*/ 2829515 h 6470468"/>
                    <a:gd name="connsiteX92" fmla="*/ 1394597 w 4458789"/>
                    <a:gd name="connsiteY92" fmla="*/ 2863759 h 6470468"/>
                    <a:gd name="connsiteX93" fmla="*/ 1550172 w 4458789"/>
                    <a:gd name="connsiteY93" fmla="*/ 2790734 h 6470468"/>
                    <a:gd name="connsiteX94" fmla="*/ 1586684 w 4458789"/>
                    <a:gd name="connsiteY94" fmla="*/ 2733584 h 6470468"/>
                    <a:gd name="connsiteX95" fmla="*/ 1651772 w 4458789"/>
                    <a:gd name="connsiteY95" fmla="*/ 2703422 h 6470468"/>
                    <a:gd name="connsiteX96" fmla="*/ 1708922 w 4458789"/>
                    <a:gd name="connsiteY96" fmla="*/ 2666909 h 6470468"/>
                    <a:gd name="connsiteX97" fmla="*/ 1810522 w 4458789"/>
                    <a:gd name="connsiteY97" fmla="*/ 2636747 h 6470468"/>
                    <a:gd name="connsiteX98" fmla="*/ 1908947 w 4458789"/>
                    <a:gd name="connsiteY98" fmla="*/ 2627222 h 6470468"/>
                    <a:gd name="connsiteX99" fmla="*/ 1952218 w 4458789"/>
                    <a:gd name="connsiteY99" fmla="*/ 2602275 h 6470468"/>
                    <a:gd name="connsiteX100" fmla="*/ 2020072 w 4458789"/>
                    <a:gd name="connsiteY100" fmla="*/ 2662147 h 6470468"/>
                    <a:gd name="connsiteX101" fmla="*/ 2089922 w 4458789"/>
                    <a:gd name="connsiteY101" fmla="*/ 2678022 h 6470468"/>
                    <a:gd name="connsiteX102" fmla="*/ 2164579 w 4458789"/>
                    <a:gd name="connsiteY102" fmla="*/ 2690902 h 6470468"/>
                    <a:gd name="connsiteX103" fmla="*/ 2115322 w 4458789"/>
                    <a:gd name="connsiteY103" fmla="*/ 2820897 h 6470468"/>
                    <a:gd name="connsiteX104" fmla="*/ 2011680 w 4458789"/>
                    <a:gd name="connsiteY104" fmla="*/ 2934788 h 6470468"/>
                    <a:gd name="connsiteX105" fmla="*/ 2194560 w 4458789"/>
                    <a:gd name="connsiteY105" fmla="*/ 3082834 h 6470468"/>
                    <a:gd name="connsiteX106" fmla="*/ 2394858 w 4458789"/>
                    <a:gd name="connsiteY106" fmla="*/ 3117668 h 6470468"/>
                    <a:gd name="connsiteX107" fmla="*/ 2377440 w 4458789"/>
                    <a:gd name="connsiteY107" fmla="*/ 3335383 h 6470468"/>
                    <a:gd name="connsiteX108" fmla="*/ 2377440 w 4458789"/>
                    <a:gd name="connsiteY108" fmla="*/ 3335383 h 6470468"/>
                    <a:gd name="connsiteX109" fmla="*/ 2333898 w 4458789"/>
                    <a:gd name="connsiteY109" fmla="*/ 3640183 h 6470468"/>
                    <a:gd name="connsiteX110" fmla="*/ 2290355 w 4458789"/>
                    <a:gd name="connsiteY110" fmla="*/ 3875314 h 6470468"/>
                    <a:gd name="connsiteX111" fmla="*/ 2595155 w 4458789"/>
                    <a:gd name="connsiteY111" fmla="*/ 3857897 h 6470468"/>
                    <a:gd name="connsiteX112" fmla="*/ 2891246 w 4458789"/>
                    <a:gd name="connsiteY112" fmla="*/ 3744685 h 6470468"/>
                    <a:gd name="connsiteX113" fmla="*/ 2891155 w 4458789"/>
                    <a:gd name="connsiteY113" fmla="*/ 3215186 h 6470468"/>
                    <a:gd name="connsiteX114" fmla="*/ 2772547 w 4458789"/>
                    <a:gd name="connsiteY114" fmla="*/ 3039972 h 6470468"/>
                    <a:gd name="connsiteX115" fmla="*/ 2704284 w 4458789"/>
                    <a:gd name="connsiteY115" fmla="*/ 2897097 h 6470468"/>
                    <a:gd name="connsiteX116" fmla="*/ 2508069 w 4458789"/>
                    <a:gd name="connsiteY116" fmla="*/ 2717074 h 6470468"/>
                    <a:gd name="connsiteX117" fmla="*/ 2638698 w 4458789"/>
                    <a:gd name="connsiteY117" fmla="*/ 2577737 h 6470468"/>
                    <a:gd name="connsiteX118" fmla="*/ 2978332 w 4458789"/>
                    <a:gd name="connsiteY118" fmla="*/ 2333897 h 6470468"/>
                    <a:gd name="connsiteX119" fmla="*/ 2987040 w 4458789"/>
                    <a:gd name="connsiteY119" fmla="*/ 2159725 h 6470468"/>
                    <a:gd name="connsiteX120" fmla="*/ 3344092 w 4458789"/>
                    <a:gd name="connsiteY120" fmla="*/ 1672045 h 6470468"/>
                    <a:gd name="connsiteX121" fmla="*/ 3544389 w 4458789"/>
                    <a:gd name="connsiteY121" fmla="*/ 1863634 h 6470468"/>
                    <a:gd name="connsiteX122" fmla="*/ 3962400 w 4458789"/>
                    <a:gd name="connsiteY122" fmla="*/ 1419497 h 6470468"/>
                    <a:gd name="connsiteX123" fmla="*/ 4458789 w 4458789"/>
                    <a:gd name="connsiteY123" fmla="*/ 374468 h 6470468"/>
                    <a:gd name="connsiteX124" fmla="*/ 4415246 w 4458789"/>
                    <a:gd name="connsiteY124" fmla="*/ 0 h 6470468"/>
                    <a:gd name="connsiteX125" fmla="*/ 17418 w 4458789"/>
                    <a:gd name="connsiteY125" fmla="*/ 17417 h 6470468"/>
                    <a:gd name="connsiteX126" fmla="*/ 0 w 4458789"/>
                    <a:gd name="connsiteY126" fmla="*/ 6470468 h 6470468"/>
                    <a:gd name="connsiteX0" fmla="*/ 0 w 4458789"/>
                    <a:gd name="connsiteY0" fmla="*/ 6470468 h 6470468"/>
                    <a:gd name="connsiteX1" fmla="*/ 966063 w 4458789"/>
                    <a:gd name="connsiteY1" fmla="*/ 5940878 h 6470468"/>
                    <a:gd name="connsiteX2" fmla="*/ 965972 w 4458789"/>
                    <a:gd name="connsiteY2" fmla="*/ 5900647 h 6470468"/>
                    <a:gd name="connsiteX3" fmla="*/ 897709 w 4458789"/>
                    <a:gd name="connsiteY3" fmla="*/ 5911759 h 6470468"/>
                    <a:gd name="connsiteX4" fmla="*/ 938984 w 4458789"/>
                    <a:gd name="connsiteY4" fmla="*/ 5849847 h 6470468"/>
                    <a:gd name="connsiteX5" fmla="*/ 927872 w 4458789"/>
                    <a:gd name="connsiteY5" fmla="*/ 5799047 h 6470468"/>
                    <a:gd name="connsiteX6" fmla="*/ 954859 w 4458789"/>
                    <a:gd name="connsiteY6" fmla="*/ 5724434 h 6470468"/>
                    <a:gd name="connsiteX7" fmla="*/ 943747 w 4458789"/>
                    <a:gd name="connsiteY7" fmla="*/ 5683159 h 6470468"/>
                    <a:gd name="connsiteX8" fmla="*/ 1045347 w 4458789"/>
                    <a:gd name="connsiteY8" fmla="*/ 5637122 h 6470468"/>
                    <a:gd name="connsiteX9" fmla="*/ 1096147 w 4458789"/>
                    <a:gd name="connsiteY9" fmla="*/ 5591084 h 6470468"/>
                    <a:gd name="connsiteX10" fmla="*/ 1143772 w 4458789"/>
                    <a:gd name="connsiteY10" fmla="*/ 5533934 h 6470468"/>
                    <a:gd name="connsiteX11" fmla="*/ 1159647 w 4458789"/>
                    <a:gd name="connsiteY11" fmla="*/ 5478372 h 6470468"/>
                    <a:gd name="connsiteX12" fmla="*/ 1197747 w 4458789"/>
                    <a:gd name="connsiteY12" fmla="*/ 5427572 h 6470468"/>
                    <a:gd name="connsiteX13" fmla="*/ 1267597 w 4458789"/>
                    <a:gd name="connsiteY13" fmla="*/ 5345022 h 6470468"/>
                    <a:gd name="connsiteX14" fmla="*/ 1281884 w 4458789"/>
                    <a:gd name="connsiteY14" fmla="*/ 5389472 h 6470468"/>
                    <a:gd name="connsiteX15" fmla="*/ 1324747 w 4458789"/>
                    <a:gd name="connsiteY15" fmla="*/ 5341847 h 6470468"/>
                    <a:gd name="connsiteX16" fmla="*/ 1367609 w 4458789"/>
                    <a:gd name="connsiteY16" fmla="*/ 5324384 h 6470468"/>
                    <a:gd name="connsiteX17" fmla="*/ 1367246 w 4458789"/>
                    <a:gd name="connsiteY17" fmla="*/ 5277394 h 6470468"/>
                    <a:gd name="connsiteX18" fmla="*/ 1394597 w 4458789"/>
                    <a:gd name="connsiteY18" fmla="*/ 5175159 h 6470468"/>
                    <a:gd name="connsiteX19" fmla="*/ 1440634 w 4458789"/>
                    <a:gd name="connsiteY19" fmla="*/ 5149759 h 6470468"/>
                    <a:gd name="connsiteX20" fmla="*/ 1429522 w 4458789"/>
                    <a:gd name="connsiteY20" fmla="*/ 5017997 h 6470468"/>
                    <a:gd name="connsiteX21" fmla="*/ 1477147 w 4458789"/>
                    <a:gd name="connsiteY21" fmla="*/ 4971959 h 6470468"/>
                    <a:gd name="connsiteX22" fmla="*/ 1541418 w 4458789"/>
                    <a:gd name="connsiteY22" fmla="*/ 4955177 h 6470468"/>
                    <a:gd name="connsiteX23" fmla="*/ 1375547 w 4458789"/>
                    <a:gd name="connsiteY23" fmla="*/ 4913222 h 6470468"/>
                    <a:gd name="connsiteX24" fmla="*/ 1307284 w 4458789"/>
                    <a:gd name="connsiteY24" fmla="*/ 4854484 h 6470468"/>
                    <a:gd name="connsiteX25" fmla="*/ 1232672 w 4458789"/>
                    <a:gd name="connsiteY25" fmla="*/ 4883059 h 6470468"/>
                    <a:gd name="connsiteX26" fmla="*/ 1172801 w 4458789"/>
                    <a:gd name="connsiteY26" fmla="*/ 4820692 h 6470468"/>
                    <a:gd name="connsiteX27" fmla="*/ 1353322 w 4458789"/>
                    <a:gd name="connsiteY27" fmla="*/ 4757647 h 6470468"/>
                    <a:gd name="connsiteX28" fmla="*/ 1396184 w 4458789"/>
                    <a:gd name="connsiteY28" fmla="*/ 4762409 h 6470468"/>
                    <a:gd name="connsiteX29" fmla="*/ 1473473 w 4458789"/>
                    <a:gd name="connsiteY29" fmla="*/ 4779509 h 6470468"/>
                    <a:gd name="connsiteX30" fmla="*/ 1404122 w 4458789"/>
                    <a:gd name="connsiteY30" fmla="*/ 4619534 h 6470468"/>
                    <a:gd name="connsiteX31" fmla="*/ 1335859 w 4458789"/>
                    <a:gd name="connsiteY31" fmla="*/ 4551271 h 6470468"/>
                    <a:gd name="connsiteX32" fmla="*/ 1439047 w 4458789"/>
                    <a:gd name="connsiteY32" fmla="*/ 4506822 h 6470468"/>
                    <a:gd name="connsiteX33" fmla="*/ 1362847 w 4458789"/>
                    <a:gd name="connsiteY33" fmla="*/ 4400459 h 6470468"/>
                    <a:gd name="connsiteX34" fmla="*/ 1262834 w 4458789"/>
                    <a:gd name="connsiteY34" fmla="*/ 4309972 h 6470468"/>
                    <a:gd name="connsiteX35" fmla="*/ 1202509 w 4458789"/>
                    <a:gd name="connsiteY35" fmla="*/ 4102009 h 6470468"/>
                    <a:gd name="connsiteX36" fmla="*/ 1143772 w 4458789"/>
                    <a:gd name="connsiteY36" fmla="*/ 3930559 h 6470468"/>
                    <a:gd name="connsiteX37" fmla="*/ 1012644 w 4458789"/>
                    <a:gd name="connsiteY37" fmla="*/ 3831363 h 6470468"/>
                    <a:gd name="connsiteX38" fmla="*/ 946922 w 4458789"/>
                    <a:gd name="connsiteY38" fmla="*/ 3773397 h 6470468"/>
                    <a:gd name="connsiteX39" fmla="*/ 946922 w 4458789"/>
                    <a:gd name="connsiteY39" fmla="*/ 3717834 h 6470468"/>
                    <a:gd name="connsiteX40" fmla="*/ 980259 w 4458789"/>
                    <a:gd name="connsiteY40" fmla="*/ 3711484 h 6470468"/>
                    <a:gd name="connsiteX41" fmla="*/ 1038997 w 4458789"/>
                    <a:gd name="connsiteY41" fmla="*/ 3609884 h 6470468"/>
                    <a:gd name="connsiteX42" fmla="*/ 1077097 w 4458789"/>
                    <a:gd name="connsiteY42" fmla="*/ 3598772 h 6470468"/>
                    <a:gd name="connsiteX43" fmla="*/ 1139009 w 4458789"/>
                    <a:gd name="connsiteY43" fmla="*/ 3535272 h 6470468"/>
                    <a:gd name="connsiteX44" fmla="*/ 1196159 w 4458789"/>
                    <a:gd name="connsiteY44" fmla="*/ 3498759 h 6470468"/>
                    <a:gd name="connsiteX45" fmla="*/ 1237434 w 4458789"/>
                    <a:gd name="connsiteY45" fmla="*/ 3489234 h 6470468"/>
                    <a:gd name="connsiteX46" fmla="*/ 1267506 w 4458789"/>
                    <a:gd name="connsiteY46" fmla="*/ 3418432 h 6470468"/>
                    <a:gd name="connsiteX47" fmla="*/ 1326335 w 4458789"/>
                    <a:gd name="connsiteY47" fmla="*/ 3387634 h 6470468"/>
                    <a:gd name="connsiteX48" fmla="*/ 1385072 w 4458789"/>
                    <a:gd name="connsiteY48" fmla="*/ 3354297 h 6470468"/>
                    <a:gd name="connsiteX49" fmla="*/ 1491434 w 4458789"/>
                    <a:gd name="connsiteY49" fmla="*/ 3309847 h 6470468"/>
                    <a:gd name="connsiteX50" fmla="*/ 1567543 w 4458789"/>
                    <a:gd name="connsiteY50" fmla="*/ 3317965 h 6470468"/>
                    <a:gd name="connsiteX51" fmla="*/ 1610497 w 4458789"/>
                    <a:gd name="connsiteY51" fmla="*/ 3271747 h 6470468"/>
                    <a:gd name="connsiteX52" fmla="*/ 1631134 w 4458789"/>
                    <a:gd name="connsiteY52" fmla="*/ 3201897 h 6470468"/>
                    <a:gd name="connsiteX53" fmla="*/ 1564459 w 4458789"/>
                    <a:gd name="connsiteY53" fmla="*/ 3174909 h 6470468"/>
                    <a:gd name="connsiteX54" fmla="*/ 1543731 w 4458789"/>
                    <a:gd name="connsiteY54" fmla="*/ 3150960 h 6470468"/>
                    <a:gd name="connsiteX55" fmla="*/ 1427934 w 4458789"/>
                    <a:gd name="connsiteY55" fmla="*/ 3163797 h 6470468"/>
                    <a:gd name="connsiteX56" fmla="*/ 1364434 w 4458789"/>
                    <a:gd name="connsiteY56" fmla="*/ 3127284 h 6470468"/>
                    <a:gd name="connsiteX57" fmla="*/ 1350147 w 4458789"/>
                    <a:gd name="connsiteY57" fmla="*/ 3101884 h 6470468"/>
                    <a:gd name="connsiteX58" fmla="*/ 1289731 w 4458789"/>
                    <a:gd name="connsiteY58" fmla="*/ 3082154 h 6470468"/>
                    <a:gd name="connsiteX59" fmla="*/ 1189809 w 4458789"/>
                    <a:gd name="connsiteY59" fmla="*/ 3098709 h 6470468"/>
                    <a:gd name="connsiteX60" fmla="*/ 1164409 w 4458789"/>
                    <a:gd name="connsiteY60" fmla="*/ 3144747 h 6470468"/>
                    <a:gd name="connsiteX61" fmla="*/ 1108847 w 4458789"/>
                    <a:gd name="connsiteY61" fmla="*/ 3174909 h 6470468"/>
                    <a:gd name="connsiteX62" fmla="*/ 1075509 w 4458789"/>
                    <a:gd name="connsiteY62" fmla="*/ 3225709 h 6470468"/>
                    <a:gd name="connsiteX63" fmla="*/ 1007247 w 4458789"/>
                    <a:gd name="connsiteY63" fmla="*/ 3238409 h 6470468"/>
                    <a:gd name="connsiteX64" fmla="*/ 926782 w 4458789"/>
                    <a:gd name="connsiteY64" fmla="*/ 3181803 h 6470468"/>
                    <a:gd name="connsiteX65" fmla="*/ 942159 w 4458789"/>
                    <a:gd name="connsiteY65" fmla="*/ 3111409 h 6470468"/>
                    <a:gd name="connsiteX66" fmla="*/ 989784 w 4458789"/>
                    <a:gd name="connsiteY66" fmla="*/ 3078072 h 6470468"/>
                    <a:gd name="connsiteX67" fmla="*/ 941161 w 4458789"/>
                    <a:gd name="connsiteY67" fmla="*/ 2986994 h 6470468"/>
                    <a:gd name="connsiteX68" fmla="*/ 865959 w 4458789"/>
                    <a:gd name="connsiteY68" fmla="*/ 2989172 h 6470468"/>
                    <a:gd name="connsiteX69" fmla="*/ 743722 w 4458789"/>
                    <a:gd name="connsiteY69" fmla="*/ 2943134 h 6470468"/>
                    <a:gd name="connsiteX70" fmla="*/ 708797 w 4458789"/>
                    <a:gd name="connsiteY70" fmla="*/ 2852647 h 6470468"/>
                    <a:gd name="connsiteX71" fmla="*/ 750707 w 4458789"/>
                    <a:gd name="connsiteY71" fmla="*/ 2804160 h 6470468"/>
                    <a:gd name="connsiteX72" fmla="*/ 748484 w 4458789"/>
                    <a:gd name="connsiteY72" fmla="*/ 2738347 h 6470468"/>
                    <a:gd name="connsiteX73" fmla="*/ 788172 w 4458789"/>
                    <a:gd name="connsiteY73" fmla="*/ 2711359 h 6470468"/>
                    <a:gd name="connsiteX74" fmla="*/ 865959 w 4458789"/>
                    <a:gd name="connsiteY74" fmla="*/ 2771684 h 6470468"/>
                    <a:gd name="connsiteX75" fmla="*/ 892947 w 4458789"/>
                    <a:gd name="connsiteY75" fmla="*/ 2798672 h 6470468"/>
                    <a:gd name="connsiteX76" fmla="*/ 900884 w 4458789"/>
                    <a:gd name="connsiteY76" fmla="*/ 2743110 h 6470468"/>
                    <a:gd name="connsiteX77" fmla="*/ 937351 w 4458789"/>
                    <a:gd name="connsiteY77" fmla="*/ 2730546 h 6470468"/>
                    <a:gd name="connsiteX78" fmla="*/ 981847 w 4458789"/>
                    <a:gd name="connsiteY78" fmla="*/ 2730409 h 6470468"/>
                    <a:gd name="connsiteX79" fmla="*/ 1008834 w 4458789"/>
                    <a:gd name="connsiteY79" fmla="*/ 2698659 h 6470468"/>
                    <a:gd name="connsiteX80" fmla="*/ 1085034 w 4458789"/>
                    <a:gd name="connsiteY80" fmla="*/ 2592297 h 6470468"/>
                    <a:gd name="connsiteX81" fmla="*/ 1174841 w 4458789"/>
                    <a:gd name="connsiteY81" fmla="*/ 2532652 h 6470468"/>
                    <a:gd name="connsiteX82" fmla="*/ 1256484 w 4458789"/>
                    <a:gd name="connsiteY82" fmla="*/ 2501809 h 6470468"/>
                    <a:gd name="connsiteX83" fmla="*/ 1404122 w 4458789"/>
                    <a:gd name="connsiteY83" fmla="*/ 2358934 h 6470468"/>
                    <a:gd name="connsiteX84" fmla="*/ 1518512 w 4458789"/>
                    <a:gd name="connsiteY84" fmla="*/ 2368913 h 6470468"/>
                    <a:gd name="connsiteX85" fmla="*/ 1584598 w 4458789"/>
                    <a:gd name="connsiteY85" fmla="*/ 2464298 h 6470468"/>
                    <a:gd name="connsiteX86" fmla="*/ 1527947 w 4458789"/>
                    <a:gd name="connsiteY86" fmla="*/ 2535147 h 6470468"/>
                    <a:gd name="connsiteX87" fmla="*/ 1431109 w 4458789"/>
                    <a:gd name="connsiteY87" fmla="*/ 2627222 h 6470468"/>
                    <a:gd name="connsiteX88" fmla="*/ 1393372 w 4458789"/>
                    <a:gd name="connsiteY88" fmla="*/ 2647405 h 6470468"/>
                    <a:gd name="connsiteX89" fmla="*/ 1404983 w 4458789"/>
                    <a:gd name="connsiteY89" fmla="*/ 2708456 h 6470468"/>
                    <a:gd name="connsiteX90" fmla="*/ 1454922 w 4458789"/>
                    <a:gd name="connsiteY90" fmla="*/ 2736759 h 6470468"/>
                    <a:gd name="connsiteX91" fmla="*/ 1448572 w 4458789"/>
                    <a:gd name="connsiteY91" fmla="*/ 2774859 h 6470468"/>
                    <a:gd name="connsiteX92" fmla="*/ 1357675 w 4458789"/>
                    <a:gd name="connsiteY92" fmla="*/ 2829515 h 6470468"/>
                    <a:gd name="connsiteX93" fmla="*/ 1394597 w 4458789"/>
                    <a:gd name="connsiteY93" fmla="*/ 2863759 h 6470468"/>
                    <a:gd name="connsiteX94" fmla="*/ 1550172 w 4458789"/>
                    <a:gd name="connsiteY94" fmla="*/ 2790734 h 6470468"/>
                    <a:gd name="connsiteX95" fmla="*/ 1586684 w 4458789"/>
                    <a:gd name="connsiteY95" fmla="*/ 2733584 h 6470468"/>
                    <a:gd name="connsiteX96" fmla="*/ 1651772 w 4458789"/>
                    <a:gd name="connsiteY96" fmla="*/ 2703422 h 6470468"/>
                    <a:gd name="connsiteX97" fmla="*/ 1708922 w 4458789"/>
                    <a:gd name="connsiteY97" fmla="*/ 2666909 h 6470468"/>
                    <a:gd name="connsiteX98" fmla="*/ 1810522 w 4458789"/>
                    <a:gd name="connsiteY98" fmla="*/ 2636747 h 6470468"/>
                    <a:gd name="connsiteX99" fmla="*/ 1908947 w 4458789"/>
                    <a:gd name="connsiteY99" fmla="*/ 2627222 h 6470468"/>
                    <a:gd name="connsiteX100" fmla="*/ 1952218 w 4458789"/>
                    <a:gd name="connsiteY100" fmla="*/ 2602275 h 6470468"/>
                    <a:gd name="connsiteX101" fmla="*/ 2020072 w 4458789"/>
                    <a:gd name="connsiteY101" fmla="*/ 2662147 h 6470468"/>
                    <a:gd name="connsiteX102" fmla="*/ 2089922 w 4458789"/>
                    <a:gd name="connsiteY102" fmla="*/ 2678022 h 6470468"/>
                    <a:gd name="connsiteX103" fmla="*/ 2164579 w 4458789"/>
                    <a:gd name="connsiteY103" fmla="*/ 2690902 h 6470468"/>
                    <a:gd name="connsiteX104" fmla="*/ 2115322 w 4458789"/>
                    <a:gd name="connsiteY104" fmla="*/ 2820897 h 6470468"/>
                    <a:gd name="connsiteX105" fmla="*/ 2011680 w 4458789"/>
                    <a:gd name="connsiteY105" fmla="*/ 2934788 h 6470468"/>
                    <a:gd name="connsiteX106" fmla="*/ 2194560 w 4458789"/>
                    <a:gd name="connsiteY106" fmla="*/ 3082834 h 6470468"/>
                    <a:gd name="connsiteX107" fmla="*/ 2394858 w 4458789"/>
                    <a:gd name="connsiteY107" fmla="*/ 3117668 h 6470468"/>
                    <a:gd name="connsiteX108" fmla="*/ 2377440 w 4458789"/>
                    <a:gd name="connsiteY108" fmla="*/ 3335383 h 6470468"/>
                    <a:gd name="connsiteX109" fmla="*/ 2377440 w 4458789"/>
                    <a:gd name="connsiteY109" fmla="*/ 3335383 h 6470468"/>
                    <a:gd name="connsiteX110" fmla="*/ 2333898 w 4458789"/>
                    <a:gd name="connsiteY110" fmla="*/ 3640183 h 6470468"/>
                    <a:gd name="connsiteX111" fmla="*/ 2290355 w 4458789"/>
                    <a:gd name="connsiteY111" fmla="*/ 3875314 h 6470468"/>
                    <a:gd name="connsiteX112" fmla="*/ 2595155 w 4458789"/>
                    <a:gd name="connsiteY112" fmla="*/ 3857897 h 6470468"/>
                    <a:gd name="connsiteX113" fmla="*/ 2891246 w 4458789"/>
                    <a:gd name="connsiteY113" fmla="*/ 3744685 h 6470468"/>
                    <a:gd name="connsiteX114" fmla="*/ 2891155 w 4458789"/>
                    <a:gd name="connsiteY114" fmla="*/ 3215186 h 6470468"/>
                    <a:gd name="connsiteX115" fmla="*/ 2772547 w 4458789"/>
                    <a:gd name="connsiteY115" fmla="*/ 3039972 h 6470468"/>
                    <a:gd name="connsiteX116" fmla="*/ 2704284 w 4458789"/>
                    <a:gd name="connsiteY116" fmla="*/ 2897097 h 6470468"/>
                    <a:gd name="connsiteX117" fmla="*/ 2508069 w 4458789"/>
                    <a:gd name="connsiteY117" fmla="*/ 2717074 h 6470468"/>
                    <a:gd name="connsiteX118" fmla="*/ 2638698 w 4458789"/>
                    <a:gd name="connsiteY118" fmla="*/ 2577737 h 6470468"/>
                    <a:gd name="connsiteX119" fmla="*/ 2978332 w 4458789"/>
                    <a:gd name="connsiteY119" fmla="*/ 2333897 h 6470468"/>
                    <a:gd name="connsiteX120" fmla="*/ 2987040 w 4458789"/>
                    <a:gd name="connsiteY120" fmla="*/ 2159725 h 6470468"/>
                    <a:gd name="connsiteX121" fmla="*/ 3344092 w 4458789"/>
                    <a:gd name="connsiteY121" fmla="*/ 1672045 h 6470468"/>
                    <a:gd name="connsiteX122" fmla="*/ 3544389 w 4458789"/>
                    <a:gd name="connsiteY122" fmla="*/ 1863634 h 6470468"/>
                    <a:gd name="connsiteX123" fmla="*/ 3962400 w 4458789"/>
                    <a:gd name="connsiteY123" fmla="*/ 1419497 h 6470468"/>
                    <a:gd name="connsiteX124" fmla="*/ 4458789 w 4458789"/>
                    <a:gd name="connsiteY124" fmla="*/ 374468 h 6470468"/>
                    <a:gd name="connsiteX125" fmla="*/ 4415246 w 4458789"/>
                    <a:gd name="connsiteY125" fmla="*/ 0 h 6470468"/>
                    <a:gd name="connsiteX126" fmla="*/ 17418 w 4458789"/>
                    <a:gd name="connsiteY126" fmla="*/ 17417 h 6470468"/>
                    <a:gd name="connsiteX127" fmla="*/ 0 w 4458789"/>
                    <a:gd name="connsiteY127" fmla="*/ 6470468 h 6470468"/>
                    <a:gd name="connsiteX0" fmla="*/ 0 w 4458789"/>
                    <a:gd name="connsiteY0" fmla="*/ 6470468 h 6470468"/>
                    <a:gd name="connsiteX1" fmla="*/ 966063 w 4458789"/>
                    <a:gd name="connsiteY1" fmla="*/ 5940878 h 6470468"/>
                    <a:gd name="connsiteX2" fmla="*/ 965972 w 4458789"/>
                    <a:gd name="connsiteY2" fmla="*/ 5900647 h 6470468"/>
                    <a:gd name="connsiteX3" fmla="*/ 897709 w 4458789"/>
                    <a:gd name="connsiteY3" fmla="*/ 5911759 h 6470468"/>
                    <a:gd name="connsiteX4" fmla="*/ 938984 w 4458789"/>
                    <a:gd name="connsiteY4" fmla="*/ 5849847 h 6470468"/>
                    <a:gd name="connsiteX5" fmla="*/ 927872 w 4458789"/>
                    <a:gd name="connsiteY5" fmla="*/ 5799047 h 6470468"/>
                    <a:gd name="connsiteX6" fmla="*/ 954859 w 4458789"/>
                    <a:gd name="connsiteY6" fmla="*/ 5724434 h 6470468"/>
                    <a:gd name="connsiteX7" fmla="*/ 943747 w 4458789"/>
                    <a:gd name="connsiteY7" fmla="*/ 5683159 h 6470468"/>
                    <a:gd name="connsiteX8" fmla="*/ 1045347 w 4458789"/>
                    <a:gd name="connsiteY8" fmla="*/ 5637122 h 6470468"/>
                    <a:gd name="connsiteX9" fmla="*/ 1096147 w 4458789"/>
                    <a:gd name="connsiteY9" fmla="*/ 5591084 h 6470468"/>
                    <a:gd name="connsiteX10" fmla="*/ 1143772 w 4458789"/>
                    <a:gd name="connsiteY10" fmla="*/ 5533934 h 6470468"/>
                    <a:gd name="connsiteX11" fmla="*/ 1159647 w 4458789"/>
                    <a:gd name="connsiteY11" fmla="*/ 5478372 h 6470468"/>
                    <a:gd name="connsiteX12" fmla="*/ 1197747 w 4458789"/>
                    <a:gd name="connsiteY12" fmla="*/ 5427572 h 6470468"/>
                    <a:gd name="connsiteX13" fmla="*/ 1267597 w 4458789"/>
                    <a:gd name="connsiteY13" fmla="*/ 5345022 h 6470468"/>
                    <a:gd name="connsiteX14" fmla="*/ 1281884 w 4458789"/>
                    <a:gd name="connsiteY14" fmla="*/ 5389472 h 6470468"/>
                    <a:gd name="connsiteX15" fmla="*/ 1324747 w 4458789"/>
                    <a:gd name="connsiteY15" fmla="*/ 5341847 h 6470468"/>
                    <a:gd name="connsiteX16" fmla="*/ 1367609 w 4458789"/>
                    <a:gd name="connsiteY16" fmla="*/ 5324384 h 6470468"/>
                    <a:gd name="connsiteX17" fmla="*/ 1367246 w 4458789"/>
                    <a:gd name="connsiteY17" fmla="*/ 5277394 h 6470468"/>
                    <a:gd name="connsiteX18" fmla="*/ 1394597 w 4458789"/>
                    <a:gd name="connsiteY18" fmla="*/ 5175159 h 6470468"/>
                    <a:gd name="connsiteX19" fmla="*/ 1440634 w 4458789"/>
                    <a:gd name="connsiteY19" fmla="*/ 5149759 h 6470468"/>
                    <a:gd name="connsiteX20" fmla="*/ 1429522 w 4458789"/>
                    <a:gd name="connsiteY20" fmla="*/ 5017997 h 6470468"/>
                    <a:gd name="connsiteX21" fmla="*/ 1477147 w 4458789"/>
                    <a:gd name="connsiteY21" fmla="*/ 4971959 h 6470468"/>
                    <a:gd name="connsiteX22" fmla="*/ 1541418 w 4458789"/>
                    <a:gd name="connsiteY22" fmla="*/ 4955177 h 6470468"/>
                    <a:gd name="connsiteX23" fmla="*/ 1375547 w 4458789"/>
                    <a:gd name="connsiteY23" fmla="*/ 4913222 h 6470468"/>
                    <a:gd name="connsiteX24" fmla="*/ 1307284 w 4458789"/>
                    <a:gd name="connsiteY24" fmla="*/ 4854484 h 6470468"/>
                    <a:gd name="connsiteX25" fmla="*/ 1232672 w 4458789"/>
                    <a:gd name="connsiteY25" fmla="*/ 4883059 h 6470468"/>
                    <a:gd name="connsiteX26" fmla="*/ 1172801 w 4458789"/>
                    <a:gd name="connsiteY26" fmla="*/ 4820692 h 6470468"/>
                    <a:gd name="connsiteX27" fmla="*/ 1353322 w 4458789"/>
                    <a:gd name="connsiteY27" fmla="*/ 4757647 h 6470468"/>
                    <a:gd name="connsiteX28" fmla="*/ 1396184 w 4458789"/>
                    <a:gd name="connsiteY28" fmla="*/ 4762409 h 6470468"/>
                    <a:gd name="connsiteX29" fmla="*/ 1473473 w 4458789"/>
                    <a:gd name="connsiteY29" fmla="*/ 4779509 h 6470468"/>
                    <a:gd name="connsiteX30" fmla="*/ 1404122 w 4458789"/>
                    <a:gd name="connsiteY30" fmla="*/ 4619534 h 6470468"/>
                    <a:gd name="connsiteX31" fmla="*/ 1335859 w 4458789"/>
                    <a:gd name="connsiteY31" fmla="*/ 4551271 h 6470468"/>
                    <a:gd name="connsiteX32" fmla="*/ 1439047 w 4458789"/>
                    <a:gd name="connsiteY32" fmla="*/ 4506822 h 6470468"/>
                    <a:gd name="connsiteX33" fmla="*/ 1362847 w 4458789"/>
                    <a:gd name="connsiteY33" fmla="*/ 4400459 h 6470468"/>
                    <a:gd name="connsiteX34" fmla="*/ 1262834 w 4458789"/>
                    <a:gd name="connsiteY34" fmla="*/ 4309972 h 6470468"/>
                    <a:gd name="connsiteX35" fmla="*/ 1202509 w 4458789"/>
                    <a:gd name="connsiteY35" fmla="*/ 4102009 h 6470468"/>
                    <a:gd name="connsiteX36" fmla="*/ 1143772 w 4458789"/>
                    <a:gd name="connsiteY36" fmla="*/ 3930559 h 6470468"/>
                    <a:gd name="connsiteX37" fmla="*/ 1012644 w 4458789"/>
                    <a:gd name="connsiteY37" fmla="*/ 3831363 h 6470468"/>
                    <a:gd name="connsiteX38" fmla="*/ 946922 w 4458789"/>
                    <a:gd name="connsiteY38" fmla="*/ 3773397 h 6470468"/>
                    <a:gd name="connsiteX39" fmla="*/ 946922 w 4458789"/>
                    <a:gd name="connsiteY39" fmla="*/ 3717834 h 6470468"/>
                    <a:gd name="connsiteX40" fmla="*/ 980259 w 4458789"/>
                    <a:gd name="connsiteY40" fmla="*/ 3711484 h 6470468"/>
                    <a:gd name="connsiteX41" fmla="*/ 1038997 w 4458789"/>
                    <a:gd name="connsiteY41" fmla="*/ 3609884 h 6470468"/>
                    <a:gd name="connsiteX42" fmla="*/ 1077097 w 4458789"/>
                    <a:gd name="connsiteY42" fmla="*/ 3598772 h 6470468"/>
                    <a:gd name="connsiteX43" fmla="*/ 1139009 w 4458789"/>
                    <a:gd name="connsiteY43" fmla="*/ 3535272 h 6470468"/>
                    <a:gd name="connsiteX44" fmla="*/ 1196159 w 4458789"/>
                    <a:gd name="connsiteY44" fmla="*/ 3498759 h 6470468"/>
                    <a:gd name="connsiteX45" fmla="*/ 1237434 w 4458789"/>
                    <a:gd name="connsiteY45" fmla="*/ 3489234 h 6470468"/>
                    <a:gd name="connsiteX46" fmla="*/ 1267506 w 4458789"/>
                    <a:gd name="connsiteY46" fmla="*/ 3418432 h 6470468"/>
                    <a:gd name="connsiteX47" fmla="*/ 1326335 w 4458789"/>
                    <a:gd name="connsiteY47" fmla="*/ 3387634 h 6470468"/>
                    <a:gd name="connsiteX48" fmla="*/ 1385072 w 4458789"/>
                    <a:gd name="connsiteY48" fmla="*/ 3354297 h 6470468"/>
                    <a:gd name="connsiteX49" fmla="*/ 1491434 w 4458789"/>
                    <a:gd name="connsiteY49" fmla="*/ 3309847 h 6470468"/>
                    <a:gd name="connsiteX50" fmla="*/ 1567543 w 4458789"/>
                    <a:gd name="connsiteY50" fmla="*/ 3317965 h 6470468"/>
                    <a:gd name="connsiteX51" fmla="*/ 1610497 w 4458789"/>
                    <a:gd name="connsiteY51" fmla="*/ 3271747 h 6470468"/>
                    <a:gd name="connsiteX52" fmla="*/ 1631134 w 4458789"/>
                    <a:gd name="connsiteY52" fmla="*/ 3201897 h 6470468"/>
                    <a:gd name="connsiteX53" fmla="*/ 1564459 w 4458789"/>
                    <a:gd name="connsiteY53" fmla="*/ 3174909 h 6470468"/>
                    <a:gd name="connsiteX54" fmla="*/ 1543731 w 4458789"/>
                    <a:gd name="connsiteY54" fmla="*/ 3150960 h 6470468"/>
                    <a:gd name="connsiteX55" fmla="*/ 1427934 w 4458789"/>
                    <a:gd name="connsiteY55" fmla="*/ 3163797 h 6470468"/>
                    <a:gd name="connsiteX56" fmla="*/ 1364434 w 4458789"/>
                    <a:gd name="connsiteY56" fmla="*/ 3127284 h 6470468"/>
                    <a:gd name="connsiteX57" fmla="*/ 1350147 w 4458789"/>
                    <a:gd name="connsiteY57" fmla="*/ 3101884 h 6470468"/>
                    <a:gd name="connsiteX58" fmla="*/ 1289731 w 4458789"/>
                    <a:gd name="connsiteY58" fmla="*/ 3082154 h 6470468"/>
                    <a:gd name="connsiteX59" fmla="*/ 1189809 w 4458789"/>
                    <a:gd name="connsiteY59" fmla="*/ 3098709 h 6470468"/>
                    <a:gd name="connsiteX60" fmla="*/ 1164409 w 4458789"/>
                    <a:gd name="connsiteY60" fmla="*/ 3144747 h 6470468"/>
                    <a:gd name="connsiteX61" fmla="*/ 1108847 w 4458789"/>
                    <a:gd name="connsiteY61" fmla="*/ 3174909 h 6470468"/>
                    <a:gd name="connsiteX62" fmla="*/ 1075509 w 4458789"/>
                    <a:gd name="connsiteY62" fmla="*/ 3225709 h 6470468"/>
                    <a:gd name="connsiteX63" fmla="*/ 1007247 w 4458789"/>
                    <a:gd name="connsiteY63" fmla="*/ 3238409 h 6470468"/>
                    <a:gd name="connsiteX64" fmla="*/ 926782 w 4458789"/>
                    <a:gd name="connsiteY64" fmla="*/ 3181803 h 6470468"/>
                    <a:gd name="connsiteX65" fmla="*/ 942159 w 4458789"/>
                    <a:gd name="connsiteY65" fmla="*/ 3111409 h 6470468"/>
                    <a:gd name="connsiteX66" fmla="*/ 989784 w 4458789"/>
                    <a:gd name="connsiteY66" fmla="*/ 3078072 h 6470468"/>
                    <a:gd name="connsiteX67" fmla="*/ 941161 w 4458789"/>
                    <a:gd name="connsiteY67" fmla="*/ 2986994 h 6470468"/>
                    <a:gd name="connsiteX68" fmla="*/ 865959 w 4458789"/>
                    <a:gd name="connsiteY68" fmla="*/ 2989172 h 6470468"/>
                    <a:gd name="connsiteX69" fmla="*/ 743722 w 4458789"/>
                    <a:gd name="connsiteY69" fmla="*/ 2943134 h 6470468"/>
                    <a:gd name="connsiteX70" fmla="*/ 708797 w 4458789"/>
                    <a:gd name="connsiteY70" fmla="*/ 2852647 h 6470468"/>
                    <a:gd name="connsiteX71" fmla="*/ 750707 w 4458789"/>
                    <a:gd name="connsiteY71" fmla="*/ 2804160 h 6470468"/>
                    <a:gd name="connsiteX72" fmla="*/ 748484 w 4458789"/>
                    <a:gd name="connsiteY72" fmla="*/ 2738347 h 6470468"/>
                    <a:gd name="connsiteX73" fmla="*/ 788172 w 4458789"/>
                    <a:gd name="connsiteY73" fmla="*/ 2711359 h 6470468"/>
                    <a:gd name="connsiteX74" fmla="*/ 865959 w 4458789"/>
                    <a:gd name="connsiteY74" fmla="*/ 2771684 h 6470468"/>
                    <a:gd name="connsiteX75" fmla="*/ 892947 w 4458789"/>
                    <a:gd name="connsiteY75" fmla="*/ 2798672 h 6470468"/>
                    <a:gd name="connsiteX76" fmla="*/ 900884 w 4458789"/>
                    <a:gd name="connsiteY76" fmla="*/ 2743110 h 6470468"/>
                    <a:gd name="connsiteX77" fmla="*/ 937351 w 4458789"/>
                    <a:gd name="connsiteY77" fmla="*/ 2730546 h 6470468"/>
                    <a:gd name="connsiteX78" fmla="*/ 981847 w 4458789"/>
                    <a:gd name="connsiteY78" fmla="*/ 2730409 h 6470468"/>
                    <a:gd name="connsiteX79" fmla="*/ 1008834 w 4458789"/>
                    <a:gd name="connsiteY79" fmla="*/ 2698659 h 6470468"/>
                    <a:gd name="connsiteX80" fmla="*/ 1085034 w 4458789"/>
                    <a:gd name="connsiteY80" fmla="*/ 2592297 h 6470468"/>
                    <a:gd name="connsiteX81" fmla="*/ 1174841 w 4458789"/>
                    <a:gd name="connsiteY81" fmla="*/ 2532652 h 6470468"/>
                    <a:gd name="connsiteX82" fmla="*/ 1256484 w 4458789"/>
                    <a:gd name="connsiteY82" fmla="*/ 2501809 h 6470468"/>
                    <a:gd name="connsiteX83" fmla="*/ 1404122 w 4458789"/>
                    <a:gd name="connsiteY83" fmla="*/ 2358934 h 6470468"/>
                    <a:gd name="connsiteX84" fmla="*/ 1518512 w 4458789"/>
                    <a:gd name="connsiteY84" fmla="*/ 2368913 h 6470468"/>
                    <a:gd name="connsiteX85" fmla="*/ 1584598 w 4458789"/>
                    <a:gd name="connsiteY85" fmla="*/ 2464298 h 6470468"/>
                    <a:gd name="connsiteX86" fmla="*/ 1527947 w 4458789"/>
                    <a:gd name="connsiteY86" fmla="*/ 2535147 h 6470468"/>
                    <a:gd name="connsiteX87" fmla="*/ 1431109 w 4458789"/>
                    <a:gd name="connsiteY87" fmla="*/ 2627222 h 6470468"/>
                    <a:gd name="connsiteX88" fmla="*/ 1393372 w 4458789"/>
                    <a:gd name="connsiteY88" fmla="*/ 2647405 h 6470468"/>
                    <a:gd name="connsiteX89" fmla="*/ 1404983 w 4458789"/>
                    <a:gd name="connsiteY89" fmla="*/ 2708456 h 6470468"/>
                    <a:gd name="connsiteX90" fmla="*/ 1454922 w 4458789"/>
                    <a:gd name="connsiteY90" fmla="*/ 2736759 h 6470468"/>
                    <a:gd name="connsiteX91" fmla="*/ 1448572 w 4458789"/>
                    <a:gd name="connsiteY91" fmla="*/ 2774859 h 6470468"/>
                    <a:gd name="connsiteX92" fmla="*/ 1357675 w 4458789"/>
                    <a:gd name="connsiteY92" fmla="*/ 2829515 h 6470468"/>
                    <a:gd name="connsiteX93" fmla="*/ 1394597 w 4458789"/>
                    <a:gd name="connsiteY93" fmla="*/ 2863759 h 6470468"/>
                    <a:gd name="connsiteX94" fmla="*/ 1550172 w 4458789"/>
                    <a:gd name="connsiteY94" fmla="*/ 2790734 h 6470468"/>
                    <a:gd name="connsiteX95" fmla="*/ 1586684 w 4458789"/>
                    <a:gd name="connsiteY95" fmla="*/ 2733584 h 6470468"/>
                    <a:gd name="connsiteX96" fmla="*/ 1651772 w 4458789"/>
                    <a:gd name="connsiteY96" fmla="*/ 2703422 h 6470468"/>
                    <a:gd name="connsiteX97" fmla="*/ 1708922 w 4458789"/>
                    <a:gd name="connsiteY97" fmla="*/ 2666909 h 6470468"/>
                    <a:gd name="connsiteX98" fmla="*/ 1810522 w 4458789"/>
                    <a:gd name="connsiteY98" fmla="*/ 2636747 h 6470468"/>
                    <a:gd name="connsiteX99" fmla="*/ 1908947 w 4458789"/>
                    <a:gd name="connsiteY99" fmla="*/ 2627222 h 6470468"/>
                    <a:gd name="connsiteX100" fmla="*/ 1952218 w 4458789"/>
                    <a:gd name="connsiteY100" fmla="*/ 2602275 h 6470468"/>
                    <a:gd name="connsiteX101" fmla="*/ 2020072 w 4458789"/>
                    <a:gd name="connsiteY101" fmla="*/ 2662147 h 6470468"/>
                    <a:gd name="connsiteX102" fmla="*/ 2089922 w 4458789"/>
                    <a:gd name="connsiteY102" fmla="*/ 2678022 h 6470468"/>
                    <a:gd name="connsiteX103" fmla="*/ 2164579 w 4458789"/>
                    <a:gd name="connsiteY103" fmla="*/ 2690902 h 6470468"/>
                    <a:gd name="connsiteX104" fmla="*/ 2115322 w 4458789"/>
                    <a:gd name="connsiteY104" fmla="*/ 2820897 h 6470468"/>
                    <a:gd name="connsiteX105" fmla="*/ 2011680 w 4458789"/>
                    <a:gd name="connsiteY105" fmla="*/ 2934788 h 6470468"/>
                    <a:gd name="connsiteX106" fmla="*/ 2194560 w 4458789"/>
                    <a:gd name="connsiteY106" fmla="*/ 3082834 h 6470468"/>
                    <a:gd name="connsiteX107" fmla="*/ 2394858 w 4458789"/>
                    <a:gd name="connsiteY107" fmla="*/ 3117668 h 6470468"/>
                    <a:gd name="connsiteX108" fmla="*/ 2377440 w 4458789"/>
                    <a:gd name="connsiteY108" fmla="*/ 3335383 h 6470468"/>
                    <a:gd name="connsiteX109" fmla="*/ 2377440 w 4458789"/>
                    <a:gd name="connsiteY109" fmla="*/ 3335383 h 6470468"/>
                    <a:gd name="connsiteX110" fmla="*/ 2333898 w 4458789"/>
                    <a:gd name="connsiteY110" fmla="*/ 3640183 h 6470468"/>
                    <a:gd name="connsiteX111" fmla="*/ 2290355 w 4458789"/>
                    <a:gd name="connsiteY111" fmla="*/ 3875314 h 6470468"/>
                    <a:gd name="connsiteX112" fmla="*/ 2595155 w 4458789"/>
                    <a:gd name="connsiteY112" fmla="*/ 3857897 h 6470468"/>
                    <a:gd name="connsiteX113" fmla="*/ 2891246 w 4458789"/>
                    <a:gd name="connsiteY113" fmla="*/ 3744685 h 6470468"/>
                    <a:gd name="connsiteX114" fmla="*/ 2891155 w 4458789"/>
                    <a:gd name="connsiteY114" fmla="*/ 3215186 h 6470468"/>
                    <a:gd name="connsiteX115" fmla="*/ 2772547 w 4458789"/>
                    <a:gd name="connsiteY115" fmla="*/ 3039972 h 6470468"/>
                    <a:gd name="connsiteX116" fmla="*/ 2704284 w 4458789"/>
                    <a:gd name="connsiteY116" fmla="*/ 2897097 h 6470468"/>
                    <a:gd name="connsiteX117" fmla="*/ 2508069 w 4458789"/>
                    <a:gd name="connsiteY117" fmla="*/ 2717074 h 6470468"/>
                    <a:gd name="connsiteX118" fmla="*/ 2638698 w 4458789"/>
                    <a:gd name="connsiteY118" fmla="*/ 2577737 h 6470468"/>
                    <a:gd name="connsiteX119" fmla="*/ 2978332 w 4458789"/>
                    <a:gd name="connsiteY119" fmla="*/ 2333897 h 6470468"/>
                    <a:gd name="connsiteX120" fmla="*/ 2987040 w 4458789"/>
                    <a:gd name="connsiteY120" fmla="*/ 2159725 h 6470468"/>
                    <a:gd name="connsiteX121" fmla="*/ 3344092 w 4458789"/>
                    <a:gd name="connsiteY121" fmla="*/ 1672045 h 6470468"/>
                    <a:gd name="connsiteX122" fmla="*/ 3544389 w 4458789"/>
                    <a:gd name="connsiteY122" fmla="*/ 1863634 h 6470468"/>
                    <a:gd name="connsiteX123" fmla="*/ 3962400 w 4458789"/>
                    <a:gd name="connsiteY123" fmla="*/ 1419497 h 6470468"/>
                    <a:gd name="connsiteX124" fmla="*/ 4458789 w 4458789"/>
                    <a:gd name="connsiteY124" fmla="*/ 374468 h 6470468"/>
                    <a:gd name="connsiteX125" fmla="*/ 4415246 w 4458789"/>
                    <a:gd name="connsiteY125" fmla="*/ 0 h 6470468"/>
                    <a:gd name="connsiteX126" fmla="*/ 17418 w 4458789"/>
                    <a:gd name="connsiteY126" fmla="*/ 17417 h 6470468"/>
                    <a:gd name="connsiteX127" fmla="*/ 0 w 4458789"/>
                    <a:gd name="connsiteY127" fmla="*/ 6470468 h 6470468"/>
                    <a:gd name="connsiteX0" fmla="*/ 0 w 4458789"/>
                    <a:gd name="connsiteY0" fmla="*/ 6470468 h 6470468"/>
                    <a:gd name="connsiteX1" fmla="*/ 966063 w 4458789"/>
                    <a:gd name="connsiteY1" fmla="*/ 5940878 h 6470468"/>
                    <a:gd name="connsiteX2" fmla="*/ 951685 w 4458789"/>
                    <a:gd name="connsiteY2" fmla="*/ 5911760 h 6470468"/>
                    <a:gd name="connsiteX3" fmla="*/ 897709 w 4458789"/>
                    <a:gd name="connsiteY3" fmla="*/ 5911759 h 6470468"/>
                    <a:gd name="connsiteX4" fmla="*/ 938984 w 4458789"/>
                    <a:gd name="connsiteY4" fmla="*/ 5849847 h 6470468"/>
                    <a:gd name="connsiteX5" fmla="*/ 927872 w 4458789"/>
                    <a:gd name="connsiteY5" fmla="*/ 5799047 h 6470468"/>
                    <a:gd name="connsiteX6" fmla="*/ 954859 w 4458789"/>
                    <a:gd name="connsiteY6" fmla="*/ 5724434 h 6470468"/>
                    <a:gd name="connsiteX7" fmla="*/ 943747 w 4458789"/>
                    <a:gd name="connsiteY7" fmla="*/ 5683159 h 6470468"/>
                    <a:gd name="connsiteX8" fmla="*/ 1045347 w 4458789"/>
                    <a:gd name="connsiteY8" fmla="*/ 5637122 h 6470468"/>
                    <a:gd name="connsiteX9" fmla="*/ 1096147 w 4458789"/>
                    <a:gd name="connsiteY9" fmla="*/ 5591084 h 6470468"/>
                    <a:gd name="connsiteX10" fmla="*/ 1143772 w 4458789"/>
                    <a:gd name="connsiteY10" fmla="*/ 5533934 h 6470468"/>
                    <a:gd name="connsiteX11" fmla="*/ 1159647 w 4458789"/>
                    <a:gd name="connsiteY11" fmla="*/ 5478372 h 6470468"/>
                    <a:gd name="connsiteX12" fmla="*/ 1197747 w 4458789"/>
                    <a:gd name="connsiteY12" fmla="*/ 5427572 h 6470468"/>
                    <a:gd name="connsiteX13" fmla="*/ 1267597 w 4458789"/>
                    <a:gd name="connsiteY13" fmla="*/ 5345022 h 6470468"/>
                    <a:gd name="connsiteX14" fmla="*/ 1281884 w 4458789"/>
                    <a:gd name="connsiteY14" fmla="*/ 5389472 h 6470468"/>
                    <a:gd name="connsiteX15" fmla="*/ 1324747 w 4458789"/>
                    <a:gd name="connsiteY15" fmla="*/ 5341847 h 6470468"/>
                    <a:gd name="connsiteX16" fmla="*/ 1367609 w 4458789"/>
                    <a:gd name="connsiteY16" fmla="*/ 5324384 h 6470468"/>
                    <a:gd name="connsiteX17" fmla="*/ 1367246 w 4458789"/>
                    <a:gd name="connsiteY17" fmla="*/ 5277394 h 6470468"/>
                    <a:gd name="connsiteX18" fmla="*/ 1394597 w 4458789"/>
                    <a:gd name="connsiteY18" fmla="*/ 5175159 h 6470468"/>
                    <a:gd name="connsiteX19" fmla="*/ 1440634 w 4458789"/>
                    <a:gd name="connsiteY19" fmla="*/ 5149759 h 6470468"/>
                    <a:gd name="connsiteX20" fmla="*/ 1429522 w 4458789"/>
                    <a:gd name="connsiteY20" fmla="*/ 5017997 h 6470468"/>
                    <a:gd name="connsiteX21" fmla="*/ 1477147 w 4458789"/>
                    <a:gd name="connsiteY21" fmla="*/ 4971959 h 6470468"/>
                    <a:gd name="connsiteX22" fmla="*/ 1541418 w 4458789"/>
                    <a:gd name="connsiteY22" fmla="*/ 4955177 h 6470468"/>
                    <a:gd name="connsiteX23" fmla="*/ 1375547 w 4458789"/>
                    <a:gd name="connsiteY23" fmla="*/ 4913222 h 6470468"/>
                    <a:gd name="connsiteX24" fmla="*/ 1307284 w 4458789"/>
                    <a:gd name="connsiteY24" fmla="*/ 4854484 h 6470468"/>
                    <a:gd name="connsiteX25" fmla="*/ 1232672 w 4458789"/>
                    <a:gd name="connsiteY25" fmla="*/ 4883059 h 6470468"/>
                    <a:gd name="connsiteX26" fmla="*/ 1172801 w 4458789"/>
                    <a:gd name="connsiteY26" fmla="*/ 4820692 h 6470468"/>
                    <a:gd name="connsiteX27" fmla="*/ 1353322 w 4458789"/>
                    <a:gd name="connsiteY27" fmla="*/ 4757647 h 6470468"/>
                    <a:gd name="connsiteX28" fmla="*/ 1396184 w 4458789"/>
                    <a:gd name="connsiteY28" fmla="*/ 4762409 h 6470468"/>
                    <a:gd name="connsiteX29" fmla="*/ 1473473 w 4458789"/>
                    <a:gd name="connsiteY29" fmla="*/ 4779509 h 6470468"/>
                    <a:gd name="connsiteX30" fmla="*/ 1404122 w 4458789"/>
                    <a:gd name="connsiteY30" fmla="*/ 4619534 h 6470468"/>
                    <a:gd name="connsiteX31" fmla="*/ 1335859 w 4458789"/>
                    <a:gd name="connsiteY31" fmla="*/ 4551271 h 6470468"/>
                    <a:gd name="connsiteX32" fmla="*/ 1439047 w 4458789"/>
                    <a:gd name="connsiteY32" fmla="*/ 4506822 h 6470468"/>
                    <a:gd name="connsiteX33" fmla="*/ 1362847 w 4458789"/>
                    <a:gd name="connsiteY33" fmla="*/ 4400459 h 6470468"/>
                    <a:gd name="connsiteX34" fmla="*/ 1262834 w 4458789"/>
                    <a:gd name="connsiteY34" fmla="*/ 4309972 h 6470468"/>
                    <a:gd name="connsiteX35" fmla="*/ 1202509 w 4458789"/>
                    <a:gd name="connsiteY35" fmla="*/ 4102009 h 6470468"/>
                    <a:gd name="connsiteX36" fmla="*/ 1143772 w 4458789"/>
                    <a:gd name="connsiteY36" fmla="*/ 3930559 h 6470468"/>
                    <a:gd name="connsiteX37" fmla="*/ 1012644 w 4458789"/>
                    <a:gd name="connsiteY37" fmla="*/ 3831363 h 6470468"/>
                    <a:gd name="connsiteX38" fmla="*/ 946922 w 4458789"/>
                    <a:gd name="connsiteY38" fmla="*/ 3773397 h 6470468"/>
                    <a:gd name="connsiteX39" fmla="*/ 946922 w 4458789"/>
                    <a:gd name="connsiteY39" fmla="*/ 3717834 h 6470468"/>
                    <a:gd name="connsiteX40" fmla="*/ 980259 w 4458789"/>
                    <a:gd name="connsiteY40" fmla="*/ 3711484 h 6470468"/>
                    <a:gd name="connsiteX41" fmla="*/ 1038997 w 4458789"/>
                    <a:gd name="connsiteY41" fmla="*/ 3609884 h 6470468"/>
                    <a:gd name="connsiteX42" fmla="*/ 1077097 w 4458789"/>
                    <a:gd name="connsiteY42" fmla="*/ 3598772 h 6470468"/>
                    <a:gd name="connsiteX43" fmla="*/ 1139009 w 4458789"/>
                    <a:gd name="connsiteY43" fmla="*/ 3535272 h 6470468"/>
                    <a:gd name="connsiteX44" fmla="*/ 1196159 w 4458789"/>
                    <a:gd name="connsiteY44" fmla="*/ 3498759 h 6470468"/>
                    <a:gd name="connsiteX45" fmla="*/ 1237434 w 4458789"/>
                    <a:gd name="connsiteY45" fmla="*/ 3489234 h 6470468"/>
                    <a:gd name="connsiteX46" fmla="*/ 1267506 w 4458789"/>
                    <a:gd name="connsiteY46" fmla="*/ 3418432 h 6470468"/>
                    <a:gd name="connsiteX47" fmla="*/ 1326335 w 4458789"/>
                    <a:gd name="connsiteY47" fmla="*/ 3387634 h 6470468"/>
                    <a:gd name="connsiteX48" fmla="*/ 1385072 w 4458789"/>
                    <a:gd name="connsiteY48" fmla="*/ 3354297 h 6470468"/>
                    <a:gd name="connsiteX49" fmla="*/ 1491434 w 4458789"/>
                    <a:gd name="connsiteY49" fmla="*/ 3309847 h 6470468"/>
                    <a:gd name="connsiteX50" fmla="*/ 1567543 w 4458789"/>
                    <a:gd name="connsiteY50" fmla="*/ 3317965 h 6470468"/>
                    <a:gd name="connsiteX51" fmla="*/ 1610497 w 4458789"/>
                    <a:gd name="connsiteY51" fmla="*/ 3271747 h 6470468"/>
                    <a:gd name="connsiteX52" fmla="*/ 1631134 w 4458789"/>
                    <a:gd name="connsiteY52" fmla="*/ 3201897 h 6470468"/>
                    <a:gd name="connsiteX53" fmla="*/ 1564459 w 4458789"/>
                    <a:gd name="connsiteY53" fmla="*/ 3174909 h 6470468"/>
                    <a:gd name="connsiteX54" fmla="*/ 1543731 w 4458789"/>
                    <a:gd name="connsiteY54" fmla="*/ 3150960 h 6470468"/>
                    <a:gd name="connsiteX55" fmla="*/ 1427934 w 4458789"/>
                    <a:gd name="connsiteY55" fmla="*/ 3163797 h 6470468"/>
                    <a:gd name="connsiteX56" fmla="*/ 1364434 w 4458789"/>
                    <a:gd name="connsiteY56" fmla="*/ 3127284 h 6470468"/>
                    <a:gd name="connsiteX57" fmla="*/ 1350147 w 4458789"/>
                    <a:gd name="connsiteY57" fmla="*/ 3101884 h 6470468"/>
                    <a:gd name="connsiteX58" fmla="*/ 1289731 w 4458789"/>
                    <a:gd name="connsiteY58" fmla="*/ 3082154 h 6470468"/>
                    <a:gd name="connsiteX59" fmla="*/ 1189809 w 4458789"/>
                    <a:gd name="connsiteY59" fmla="*/ 3098709 h 6470468"/>
                    <a:gd name="connsiteX60" fmla="*/ 1164409 w 4458789"/>
                    <a:gd name="connsiteY60" fmla="*/ 3144747 h 6470468"/>
                    <a:gd name="connsiteX61" fmla="*/ 1108847 w 4458789"/>
                    <a:gd name="connsiteY61" fmla="*/ 3174909 h 6470468"/>
                    <a:gd name="connsiteX62" fmla="*/ 1075509 w 4458789"/>
                    <a:gd name="connsiteY62" fmla="*/ 3225709 h 6470468"/>
                    <a:gd name="connsiteX63" fmla="*/ 1007247 w 4458789"/>
                    <a:gd name="connsiteY63" fmla="*/ 3238409 h 6470468"/>
                    <a:gd name="connsiteX64" fmla="*/ 926782 w 4458789"/>
                    <a:gd name="connsiteY64" fmla="*/ 3181803 h 6470468"/>
                    <a:gd name="connsiteX65" fmla="*/ 942159 w 4458789"/>
                    <a:gd name="connsiteY65" fmla="*/ 3111409 h 6470468"/>
                    <a:gd name="connsiteX66" fmla="*/ 989784 w 4458789"/>
                    <a:gd name="connsiteY66" fmla="*/ 3078072 h 6470468"/>
                    <a:gd name="connsiteX67" fmla="*/ 941161 w 4458789"/>
                    <a:gd name="connsiteY67" fmla="*/ 2986994 h 6470468"/>
                    <a:gd name="connsiteX68" fmla="*/ 865959 w 4458789"/>
                    <a:gd name="connsiteY68" fmla="*/ 2989172 h 6470468"/>
                    <a:gd name="connsiteX69" fmla="*/ 743722 w 4458789"/>
                    <a:gd name="connsiteY69" fmla="*/ 2943134 h 6470468"/>
                    <a:gd name="connsiteX70" fmla="*/ 708797 w 4458789"/>
                    <a:gd name="connsiteY70" fmla="*/ 2852647 h 6470468"/>
                    <a:gd name="connsiteX71" fmla="*/ 750707 w 4458789"/>
                    <a:gd name="connsiteY71" fmla="*/ 2804160 h 6470468"/>
                    <a:gd name="connsiteX72" fmla="*/ 748484 w 4458789"/>
                    <a:gd name="connsiteY72" fmla="*/ 2738347 h 6470468"/>
                    <a:gd name="connsiteX73" fmla="*/ 788172 w 4458789"/>
                    <a:gd name="connsiteY73" fmla="*/ 2711359 h 6470468"/>
                    <a:gd name="connsiteX74" fmla="*/ 865959 w 4458789"/>
                    <a:gd name="connsiteY74" fmla="*/ 2771684 h 6470468"/>
                    <a:gd name="connsiteX75" fmla="*/ 892947 w 4458789"/>
                    <a:gd name="connsiteY75" fmla="*/ 2798672 h 6470468"/>
                    <a:gd name="connsiteX76" fmla="*/ 900884 w 4458789"/>
                    <a:gd name="connsiteY76" fmla="*/ 2743110 h 6470468"/>
                    <a:gd name="connsiteX77" fmla="*/ 937351 w 4458789"/>
                    <a:gd name="connsiteY77" fmla="*/ 2730546 h 6470468"/>
                    <a:gd name="connsiteX78" fmla="*/ 981847 w 4458789"/>
                    <a:gd name="connsiteY78" fmla="*/ 2730409 h 6470468"/>
                    <a:gd name="connsiteX79" fmla="*/ 1008834 w 4458789"/>
                    <a:gd name="connsiteY79" fmla="*/ 2698659 h 6470468"/>
                    <a:gd name="connsiteX80" fmla="*/ 1085034 w 4458789"/>
                    <a:gd name="connsiteY80" fmla="*/ 2592297 h 6470468"/>
                    <a:gd name="connsiteX81" fmla="*/ 1174841 w 4458789"/>
                    <a:gd name="connsiteY81" fmla="*/ 2532652 h 6470468"/>
                    <a:gd name="connsiteX82" fmla="*/ 1256484 w 4458789"/>
                    <a:gd name="connsiteY82" fmla="*/ 2501809 h 6470468"/>
                    <a:gd name="connsiteX83" fmla="*/ 1404122 w 4458789"/>
                    <a:gd name="connsiteY83" fmla="*/ 2358934 h 6470468"/>
                    <a:gd name="connsiteX84" fmla="*/ 1518512 w 4458789"/>
                    <a:gd name="connsiteY84" fmla="*/ 2368913 h 6470468"/>
                    <a:gd name="connsiteX85" fmla="*/ 1584598 w 4458789"/>
                    <a:gd name="connsiteY85" fmla="*/ 2464298 h 6470468"/>
                    <a:gd name="connsiteX86" fmla="*/ 1527947 w 4458789"/>
                    <a:gd name="connsiteY86" fmla="*/ 2535147 h 6470468"/>
                    <a:gd name="connsiteX87" fmla="*/ 1431109 w 4458789"/>
                    <a:gd name="connsiteY87" fmla="*/ 2627222 h 6470468"/>
                    <a:gd name="connsiteX88" fmla="*/ 1393372 w 4458789"/>
                    <a:gd name="connsiteY88" fmla="*/ 2647405 h 6470468"/>
                    <a:gd name="connsiteX89" fmla="*/ 1404983 w 4458789"/>
                    <a:gd name="connsiteY89" fmla="*/ 2708456 h 6470468"/>
                    <a:gd name="connsiteX90" fmla="*/ 1454922 w 4458789"/>
                    <a:gd name="connsiteY90" fmla="*/ 2736759 h 6470468"/>
                    <a:gd name="connsiteX91" fmla="*/ 1448572 w 4458789"/>
                    <a:gd name="connsiteY91" fmla="*/ 2774859 h 6470468"/>
                    <a:gd name="connsiteX92" fmla="*/ 1357675 w 4458789"/>
                    <a:gd name="connsiteY92" fmla="*/ 2829515 h 6470468"/>
                    <a:gd name="connsiteX93" fmla="*/ 1394597 w 4458789"/>
                    <a:gd name="connsiteY93" fmla="*/ 2863759 h 6470468"/>
                    <a:gd name="connsiteX94" fmla="*/ 1550172 w 4458789"/>
                    <a:gd name="connsiteY94" fmla="*/ 2790734 h 6470468"/>
                    <a:gd name="connsiteX95" fmla="*/ 1586684 w 4458789"/>
                    <a:gd name="connsiteY95" fmla="*/ 2733584 h 6470468"/>
                    <a:gd name="connsiteX96" fmla="*/ 1651772 w 4458789"/>
                    <a:gd name="connsiteY96" fmla="*/ 2703422 h 6470468"/>
                    <a:gd name="connsiteX97" fmla="*/ 1708922 w 4458789"/>
                    <a:gd name="connsiteY97" fmla="*/ 2666909 h 6470468"/>
                    <a:gd name="connsiteX98" fmla="*/ 1810522 w 4458789"/>
                    <a:gd name="connsiteY98" fmla="*/ 2636747 h 6470468"/>
                    <a:gd name="connsiteX99" fmla="*/ 1908947 w 4458789"/>
                    <a:gd name="connsiteY99" fmla="*/ 2627222 h 6470468"/>
                    <a:gd name="connsiteX100" fmla="*/ 1952218 w 4458789"/>
                    <a:gd name="connsiteY100" fmla="*/ 2602275 h 6470468"/>
                    <a:gd name="connsiteX101" fmla="*/ 2020072 w 4458789"/>
                    <a:gd name="connsiteY101" fmla="*/ 2662147 h 6470468"/>
                    <a:gd name="connsiteX102" fmla="*/ 2089922 w 4458789"/>
                    <a:gd name="connsiteY102" fmla="*/ 2678022 h 6470468"/>
                    <a:gd name="connsiteX103" fmla="*/ 2164579 w 4458789"/>
                    <a:gd name="connsiteY103" fmla="*/ 2690902 h 6470468"/>
                    <a:gd name="connsiteX104" fmla="*/ 2115322 w 4458789"/>
                    <a:gd name="connsiteY104" fmla="*/ 2820897 h 6470468"/>
                    <a:gd name="connsiteX105" fmla="*/ 2011680 w 4458789"/>
                    <a:gd name="connsiteY105" fmla="*/ 2934788 h 6470468"/>
                    <a:gd name="connsiteX106" fmla="*/ 2194560 w 4458789"/>
                    <a:gd name="connsiteY106" fmla="*/ 3082834 h 6470468"/>
                    <a:gd name="connsiteX107" fmla="*/ 2394858 w 4458789"/>
                    <a:gd name="connsiteY107" fmla="*/ 3117668 h 6470468"/>
                    <a:gd name="connsiteX108" fmla="*/ 2377440 w 4458789"/>
                    <a:gd name="connsiteY108" fmla="*/ 3335383 h 6470468"/>
                    <a:gd name="connsiteX109" fmla="*/ 2377440 w 4458789"/>
                    <a:gd name="connsiteY109" fmla="*/ 3335383 h 6470468"/>
                    <a:gd name="connsiteX110" fmla="*/ 2333898 w 4458789"/>
                    <a:gd name="connsiteY110" fmla="*/ 3640183 h 6470468"/>
                    <a:gd name="connsiteX111" fmla="*/ 2290355 w 4458789"/>
                    <a:gd name="connsiteY111" fmla="*/ 3875314 h 6470468"/>
                    <a:gd name="connsiteX112" fmla="*/ 2595155 w 4458789"/>
                    <a:gd name="connsiteY112" fmla="*/ 3857897 h 6470468"/>
                    <a:gd name="connsiteX113" fmla="*/ 2891246 w 4458789"/>
                    <a:gd name="connsiteY113" fmla="*/ 3744685 h 6470468"/>
                    <a:gd name="connsiteX114" fmla="*/ 2891155 w 4458789"/>
                    <a:gd name="connsiteY114" fmla="*/ 3215186 h 6470468"/>
                    <a:gd name="connsiteX115" fmla="*/ 2772547 w 4458789"/>
                    <a:gd name="connsiteY115" fmla="*/ 3039972 h 6470468"/>
                    <a:gd name="connsiteX116" fmla="*/ 2704284 w 4458789"/>
                    <a:gd name="connsiteY116" fmla="*/ 2897097 h 6470468"/>
                    <a:gd name="connsiteX117" fmla="*/ 2508069 w 4458789"/>
                    <a:gd name="connsiteY117" fmla="*/ 2717074 h 6470468"/>
                    <a:gd name="connsiteX118" fmla="*/ 2638698 w 4458789"/>
                    <a:gd name="connsiteY118" fmla="*/ 2577737 h 6470468"/>
                    <a:gd name="connsiteX119" fmla="*/ 2978332 w 4458789"/>
                    <a:gd name="connsiteY119" fmla="*/ 2333897 h 6470468"/>
                    <a:gd name="connsiteX120" fmla="*/ 2987040 w 4458789"/>
                    <a:gd name="connsiteY120" fmla="*/ 2159725 h 6470468"/>
                    <a:gd name="connsiteX121" fmla="*/ 3344092 w 4458789"/>
                    <a:gd name="connsiteY121" fmla="*/ 1672045 h 6470468"/>
                    <a:gd name="connsiteX122" fmla="*/ 3544389 w 4458789"/>
                    <a:gd name="connsiteY122" fmla="*/ 1863634 h 6470468"/>
                    <a:gd name="connsiteX123" fmla="*/ 3962400 w 4458789"/>
                    <a:gd name="connsiteY123" fmla="*/ 1419497 h 6470468"/>
                    <a:gd name="connsiteX124" fmla="*/ 4458789 w 4458789"/>
                    <a:gd name="connsiteY124" fmla="*/ 374468 h 6470468"/>
                    <a:gd name="connsiteX125" fmla="*/ 4415246 w 4458789"/>
                    <a:gd name="connsiteY125" fmla="*/ 0 h 6470468"/>
                    <a:gd name="connsiteX126" fmla="*/ 17418 w 4458789"/>
                    <a:gd name="connsiteY126" fmla="*/ 17417 h 6470468"/>
                    <a:gd name="connsiteX127" fmla="*/ 0 w 4458789"/>
                    <a:gd name="connsiteY127" fmla="*/ 6470468 h 6470468"/>
                    <a:gd name="connsiteX0" fmla="*/ 0 w 4458789"/>
                    <a:gd name="connsiteY0" fmla="*/ 6470468 h 6470468"/>
                    <a:gd name="connsiteX1" fmla="*/ 858022 w 4458789"/>
                    <a:gd name="connsiteY1" fmla="*/ 5956209 h 6470468"/>
                    <a:gd name="connsiteX2" fmla="*/ 966063 w 4458789"/>
                    <a:gd name="connsiteY2" fmla="*/ 5940878 h 6470468"/>
                    <a:gd name="connsiteX3" fmla="*/ 951685 w 4458789"/>
                    <a:gd name="connsiteY3" fmla="*/ 5911760 h 6470468"/>
                    <a:gd name="connsiteX4" fmla="*/ 897709 w 4458789"/>
                    <a:gd name="connsiteY4" fmla="*/ 5911759 h 6470468"/>
                    <a:gd name="connsiteX5" fmla="*/ 938984 w 4458789"/>
                    <a:gd name="connsiteY5" fmla="*/ 5849847 h 6470468"/>
                    <a:gd name="connsiteX6" fmla="*/ 927872 w 4458789"/>
                    <a:gd name="connsiteY6" fmla="*/ 5799047 h 6470468"/>
                    <a:gd name="connsiteX7" fmla="*/ 954859 w 4458789"/>
                    <a:gd name="connsiteY7" fmla="*/ 5724434 h 6470468"/>
                    <a:gd name="connsiteX8" fmla="*/ 943747 w 4458789"/>
                    <a:gd name="connsiteY8" fmla="*/ 5683159 h 6470468"/>
                    <a:gd name="connsiteX9" fmla="*/ 1045347 w 4458789"/>
                    <a:gd name="connsiteY9" fmla="*/ 5637122 h 6470468"/>
                    <a:gd name="connsiteX10" fmla="*/ 1096147 w 4458789"/>
                    <a:gd name="connsiteY10" fmla="*/ 5591084 h 6470468"/>
                    <a:gd name="connsiteX11" fmla="*/ 1143772 w 4458789"/>
                    <a:gd name="connsiteY11" fmla="*/ 5533934 h 6470468"/>
                    <a:gd name="connsiteX12" fmla="*/ 1159647 w 4458789"/>
                    <a:gd name="connsiteY12" fmla="*/ 5478372 h 6470468"/>
                    <a:gd name="connsiteX13" fmla="*/ 1197747 w 4458789"/>
                    <a:gd name="connsiteY13" fmla="*/ 5427572 h 6470468"/>
                    <a:gd name="connsiteX14" fmla="*/ 1267597 w 4458789"/>
                    <a:gd name="connsiteY14" fmla="*/ 5345022 h 6470468"/>
                    <a:gd name="connsiteX15" fmla="*/ 1281884 w 4458789"/>
                    <a:gd name="connsiteY15" fmla="*/ 5389472 h 6470468"/>
                    <a:gd name="connsiteX16" fmla="*/ 1324747 w 4458789"/>
                    <a:gd name="connsiteY16" fmla="*/ 5341847 h 6470468"/>
                    <a:gd name="connsiteX17" fmla="*/ 1367609 w 4458789"/>
                    <a:gd name="connsiteY17" fmla="*/ 5324384 h 6470468"/>
                    <a:gd name="connsiteX18" fmla="*/ 1367246 w 4458789"/>
                    <a:gd name="connsiteY18" fmla="*/ 5277394 h 6470468"/>
                    <a:gd name="connsiteX19" fmla="*/ 1394597 w 4458789"/>
                    <a:gd name="connsiteY19" fmla="*/ 5175159 h 6470468"/>
                    <a:gd name="connsiteX20" fmla="*/ 1440634 w 4458789"/>
                    <a:gd name="connsiteY20" fmla="*/ 5149759 h 6470468"/>
                    <a:gd name="connsiteX21" fmla="*/ 1429522 w 4458789"/>
                    <a:gd name="connsiteY21" fmla="*/ 5017997 h 6470468"/>
                    <a:gd name="connsiteX22" fmla="*/ 1477147 w 4458789"/>
                    <a:gd name="connsiteY22" fmla="*/ 4971959 h 6470468"/>
                    <a:gd name="connsiteX23" fmla="*/ 1541418 w 4458789"/>
                    <a:gd name="connsiteY23" fmla="*/ 4955177 h 6470468"/>
                    <a:gd name="connsiteX24" fmla="*/ 1375547 w 4458789"/>
                    <a:gd name="connsiteY24" fmla="*/ 4913222 h 6470468"/>
                    <a:gd name="connsiteX25" fmla="*/ 1307284 w 4458789"/>
                    <a:gd name="connsiteY25" fmla="*/ 4854484 h 6470468"/>
                    <a:gd name="connsiteX26" fmla="*/ 1232672 w 4458789"/>
                    <a:gd name="connsiteY26" fmla="*/ 4883059 h 6470468"/>
                    <a:gd name="connsiteX27" fmla="*/ 1172801 w 4458789"/>
                    <a:gd name="connsiteY27" fmla="*/ 4820692 h 6470468"/>
                    <a:gd name="connsiteX28" fmla="*/ 1353322 w 4458789"/>
                    <a:gd name="connsiteY28" fmla="*/ 4757647 h 6470468"/>
                    <a:gd name="connsiteX29" fmla="*/ 1396184 w 4458789"/>
                    <a:gd name="connsiteY29" fmla="*/ 4762409 h 6470468"/>
                    <a:gd name="connsiteX30" fmla="*/ 1473473 w 4458789"/>
                    <a:gd name="connsiteY30" fmla="*/ 4779509 h 6470468"/>
                    <a:gd name="connsiteX31" fmla="*/ 1404122 w 4458789"/>
                    <a:gd name="connsiteY31" fmla="*/ 4619534 h 6470468"/>
                    <a:gd name="connsiteX32" fmla="*/ 1335859 w 4458789"/>
                    <a:gd name="connsiteY32" fmla="*/ 4551271 h 6470468"/>
                    <a:gd name="connsiteX33" fmla="*/ 1439047 w 4458789"/>
                    <a:gd name="connsiteY33" fmla="*/ 4506822 h 6470468"/>
                    <a:gd name="connsiteX34" fmla="*/ 1362847 w 4458789"/>
                    <a:gd name="connsiteY34" fmla="*/ 4400459 h 6470468"/>
                    <a:gd name="connsiteX35" fmla="*/ 1262834 w 4458789"/>
                    <a:gd name="connsiteY35" fmla="*/ 4309972 h 6470468"/>
                    <a:gd name="connsiteX36" fmla="*/ 1202509 w 4458789"/>
                    <a:gd name="connsiteY36" fmla="*/ 4102009 h 6470468"/>
                    <a:gd name="connsiteX37" fmla="*/ 1143772 w 4458789"/>
                    <a:gd name="connsiteY37" fmla="*/ 3930559 h 6470468"/>
                    <a:gd name="connsiteX38" fmla="*/ 1012644 w 4458789"/>
                    <a:gd name="connsiteY38" fmla="*/ 3831363 h 6470468"/>
                    <a:gd name="connsiteX39" fmla="*/ 946922 w 4458789"/>
                    <a:gd name="connsiteY39" fmla="*/ 3773397 h 6470468"/>
                    <a:gd name="connsiteX40" fmla="*/ 946922 w 4458789"/>
                    <a:gd name="connsiteY40" fmla="*/ 3717834 h 6470468"/>
                    <a:gd name="connsiteX41" fmla="*/ 980259 w 4458789"/>
                    <a:gd name="connsiteY41" fmla="*/ 3711484 h 6470468"/>
                    <a:gd name="connsiteX42" fmla="*/ 1038997 w 4458789"/>
                    <a:gd name="connsiteY42" fmla="*/ 3609884 h 6470468"/>
                    <a:gd name="connsiteX43" fmla="*/ 1077097 w 4458789"/>
                    <a:gd name="connsiteY43" fmla="*/ 3598772 h 6470468"/>
                    <a:gd name="connsiteX44" fmla="*/ 1139009 w 4458789"/>
                    <a:gd name="connsiteY44" fmla="*/ 3535272 h 6470468"/>
                    <a:gd name="connsiteX45" fmla="*/ 1196159 w 4458789"/>
                    <a:gd name="connsiteY45" fmla="*/ 3498759 h 6470468"/>
                    <a:gd name="connsiteX46" fmla="*/ 1237434 w 4458789"/>
                    <a:gd name="connsiteY46" fmla="*/ 3489234 h 6470468"/>
                    <a:gd name="connsiteX47" fmla="*/ 1267506 w 4458789"/>
                    <a:gd name="connsiteY47" fmla="*/ 3418432 h 6470468"/>
                    <a:gd name="connsiteX48" fmla="*/ 1326335 w 4458789"/>
                    <a:gd name="connsiteY48" fmla="*/ 3387634 h 6470468"/>
                    <a:gd name="connsiteX49" fmla="*/ 1385072 w 4458789"/>
                    <a:gd name="connsiteY49" fmla="*/ 3354297 h 6470468"/>
                    <a:gd name="connsiteX50" fmla="*/ 1491434 w 4458789"/>
                    <a:gd name="connsiteY50" fmla="*/ 3309847 h 6470468"/>
                    <a:gd name="connsiteX51" fmla="*/ 1567543 w 4458789"/>
                    <a:gd name="connsiteY51" fmla="*/ 3317965 h 6470468"/>
                    <a:gd name="connsiteX52" fmla="*/ 1610497 w 4458789"/>
                    <a:gd name="connsiteY52" fmla="*/ 3271747 h 6470468"/>
                    <a:gd name="connsiteX53" fmla="*/ 1631134 w 4458789"/>
                    <a:gd name="connsiteY53" fmla="*/ 3201897 h 6470468"/>
                    <a:gd name="connsiteX54" fmla="*/ 1564459 w 4458789"/>
                    <a:gd name="connsiteY54" fmla="*/ 3174909 h 6470468"/>
                    <a:gd name="connsiteX55" fmla="*/ 1543731 w 4458789"/>
                    <a:gd name="connsiteY55" fmla="*/ 3150960 h 6470468"/>
                    <a:gd name="connsiteX56" fmla="*/ 1427934 w 4458789"/>
                    <a:gd name="connsiteY56" fmla="*/ 3163797 h 6470468"/>
                    <a:gd name="connsiteX57" fmla="*/ 1364434 w 4458789"/>
                    <a:gd name="connsiteY57" fmla="*/ 3127284 h 6470468"/>
                    <a:gd name="connsiteX58" fmla="*/ 1350147 w 4458789"/>
                    <a:gd name="connsiteY58" fmla="*/ 3101884 h 6470468"/>
                    <a:gd name="connsiteX59" fmla="*/ 1289731 w 4458789"/>
                    <a:gd name="connsiteY59" fmla="*/ 3082154 h 6470468"/>
                    <a:gd name="connsiteX60" fmla="*/ 1189809 w 4458789"/>
                    <a:gd name="connsiteY60" fmla="*/ 3098709 h 6470468"/>
                    <a:gd name="connsiteX61" fmla="*/ 1164409 w 4458789"/>
                    <a:gd name="connsiteY61" fmla="*/ 3144747 h 6470468"/>
                    <a:gd name="connsiteX62" fmla="*/ 1108847 w 4458789"/>
                    <a:gd name="connsiteY62" fmla="*/ 3174909 h 6470468"/>
                    <a:gd name="connsiteX63" fmla="*/ 1075509 w 4458789"/>
                    <a:gd name="connsiteY63" fmla="*/ 3225709 h 6470468"/>
                    <a:gd name="connsiteX64" fmla="*/ 1007247 w 4458789"/>
                    <a:gd name="connsiteY64" fmla="*/ 3238409 h 6470468"/>
                    <a:gd name="connsiteX65" fmla="*/ 926782 w 4458789"/>
                    <a:gd name="connsiteY65" fmla="*/ 3181803 h 6470468"/>
                    <a:gd name="connsiteX66" fmla="*/ 942159 w 4458789"/>
                    <a:gd name="connsiteY66" fmla="*/ 3111409 h 6470468"/>
                    <a:gd name="connsiteX67" fmla="*/ 989784 w 4458789"/>
                    <a:gd name="connsiteY67" fmla="*/ 3078072 h 6470468"/>
                    <a:gd name="connsiteX68" fmla="*/ 941161 w 4458789"/>
                    <a:gd name="connsiteY68" fmla="*/ 2986994 h 6470468"/>
                    <a:gd name="connsiteX69" fmla="*/ 865959 w 4458789"/>
                    <a:gd name="connsiteY69" fmla="*/ 2989172 h 6470468"/>
                    <a:gd name="connsiteX70" fmla="*/ 743722 w 4458789"/>
                    <a:gd name="connsiteY70" fmla="*/ 2943134 h 6470468"/>
                    <a:gd name="connsiteX71" fmla="*/ 708797 w 4458789"/>
                    <a:gd name="connsiteY71" fmla="*/ 2852647 h 6470468"/>
                    <a:gd name="connsiteX72" fmla="*/ 750707 w 4458789"/>
                    <a:gd name="connsiteY72" fmla="*/ 2804160 h 6470468"/>
                    <a:gd name="connsiteX73" fmla="*/ 748484 w 4458789"/>
                    <a:gd name="connsiteY73" fmla="*/ 2738347 h 6470468"/>
                    <a:gd name="connsiteX74" fmla="*/ 788172 w 4458789"/>
                    <a:gd name="connsiteY74" fmla="*/ 2711359 h 6470468"/>
                    <a:gd name="connsiteX75" fmla="*/ 865959 w 4458789"/>
                    <a:gd name="connsiteY75" fmla="*/ 2771684 h 6470468"/>
                    <a:gd name="connsiteX76" fmla="*/ 892947 w 4458789"/>
                    <a:gd name="connsiteY76" fmla="*/ 2798672 h 6470468"/>
                    <a:gd name="connsiteX77" fmla="*/ 900884 w 4458789"/>
                    <a:gd name="connsiteY77" fmla="*/ 2743110 h 6470468"/>
                    <a:gd name="connsiteX78" fmla="*/ 937351 w 4458789"/>
                    <a:gd name="connsiteY78" fmla="*/ 2730546 h 6470468"/>
                    <a:gd name="connsiteX79" fmla="*/ 981847 w 4458789"/>
                    <a:gd name="connsiteY79" fmla="*/ 2730409 h 6470468"/>
                    <a:gd name="connsiteX80" fmla="*/ 1008834 w 4458789"/>
                    <a:gd name="connsiteY80" fmla="*/ 2698659 h 6470468"/>
                    <a:gd name="connsiteX81" fmla="*/ 1085034 w 4458789"/>
                    <a:gd name="connsiteY81" fmla="*/ 2592297 h 6470468"/>
                    <a:gd name="connsiteX82" fmla="*/ 1174841 w 4458789"/>
                    <a:gd name="connsiteY82" fmla="*/ 2532652 h 6470468"/>
                    <a:gd name="connsiteX83" fmla="*/ 1256484 w 4458789"/>
                    <a:gd name="connsiteY83" fmla="*/ 2501809 h 6470468"/>
                    <a:gd name="connsiteX84" fmla="*/ 1404122 w 4458789"/>
                    <a:gd name="connsiteY84" fmla="*/ 2358934 h 6470468"/>
                    <a:gd name="connsiteX85" fmla="*/ 1518512 w 4458789"/>
                    <a:gd name="connsiteY85" fmla="*/ 2368913 h 6470468"/>
                    <a:gd name="connsiteX86" fmla="*/ 1584598 w 4458789"/>
                    <a:gd name="connsiteY86" fmla="*/ 2464298 h 6470468"/>
                    <a:gd name="connsiteX87" fmla="*/ 1527947 w 4458789"/>
                    <a:gd name="connsiteY87" fmla="*/ 2535147 h 6470468"/>
                    <a:gd name="connsiteX88" fmla="*/ 1431109 w 4458789"/>
                    <a:gd name="connsiteY88" fmla="*/ 2627222 h 6470468"/>
                    <a:gd name="connsiteX89" fmla="*/ 1393372 w 4458789"/>
                    <a:gd name="connsiteY89" fmla="*/ 2647405 h 6470468"/>
                    <a:gd name="connsiteX90" fmla="*/ 1404983 w 4458789"/>
                    <a:gd name="connsiteY90" fmla="*/ 2708456 h 6470468"/>
                    <a:gd name="connsiteX91" fmla="*/ 1454922 w 4458789"/>
                    <a:gd name="connsiteY91" fmla="*/ 2736759 h 6470468"/>
                    <a:gd name="connsiteX92" fmla="*/ 1448572 w 4458789"/>
                    <a:gd name="connsiteY92" fmla="*/ 2774859 h 6470468"/>
                    <a:gd name="connsiteX93" fmla="*/ 1357675 w 4458789"/>
                    <a:gd name="connsiteY93" fmla="*/ 2829515 h 6470468"/>
                    <a:gd name="connsiteX94" fmla="*/ 1394597 w 4458789"/>
                    <a:gd name="connsiteY94" fmla="*/ 2863759 h 6470468"/>
                    <a:gd name="connsiteX95" fmla="*/ 1550172 w 4458789"/>
                    <a:gd name="connsiteY95" fmla="*/ 2790734 h 6470468"/>
                    <a:gd name="connsiteX96" fmla="*/ 1586684 w 4458789"/>
                    <a:gd name="connsiteY96" fmla="*/ 2733584 h 6470468"/>
                    <a:gd name="connsiteX97" fmla="*/ 1651772 w 4458789"/>
                    <a:gd name="connsiteY97" fmla="*/ 2703422 h 6470468"/>
                    <a:gd name="connsiteX98" fmla="*/ 1708922 w 4458789"/>
                    <a:gd name="connsiteY98" fmla="*/ 2666909 h 6470468"/>
                    <a:gd name="connsiteX99" fmla="*/ 1810522 w 4458789"/>
                    <a:gd name="connsiteY99" fmla="*/ 2636747 h 6470468"/>
                    <a:gd name="connsiteX100" fmla="*/ 1908947 w 4458789"/>
                    <a:gd name="connsiteY100" fmla="*/ 2627222 h 6470468"/>
                    <a:gd name="connsiteX101" fmla="*/ 1952218 w 4458789"/>
                    <a:gd name="connsiteY101" fmla="*/ 2602275 h 6470468"/>
                    <a:gd name="connsiteX102" fmla="*/ 2020072 w 4458789"/>
                    <a:gd name="connsiteY102" fmla="*/ 2662147 h 6470468"/>
                    <a:gd name="connsiteX103" fmla="*/ 2089922 w 4458789"/>
                    <a:gd name="connsiteY103" fmla="*/ 2678022 h 6470468"/>
                    <a:gd name="connsiteX104" fmla="*/ 2164579 w 4458789"/>
                    <a:gd name="connsiteY104" fmla="*/ 2690902 h 6470468"/>
                    <a:gd name="connsiteX105" fmla="*/ 2115322 w 4458789"/>
                    <a:gd name="connsiteY105" fmla="*/ 2820897 h 6470468"/>
                    <a:gd name="connsiteX106" fmla="*/ 2011680 w 4458789"/>
                    <a:gd name="connsiteY106" fmla="*/ 2934788 h 6470468"/>
                    <a:gd name="connsiteX107" fmla="*/ 2194560 w 4458789"/>
                    <a:gd name="connsiteY107" fmla="*/ 3082834 h 6470468"/>
                    <a:gd name="connsiteX108" fmla="*/ 2394858 w 4458789"/>
                    <a:gd name="connsiteY108" fmla="*/ 3117668 h 6470468"/>
                    <a:gd name="connsiteX109" fmla="*/ 2377440 w 4458789"/>
                    <a:gd name="connsiteY109" fmla="*/ 3335383 h 6470468"/>
                    <a:gd name="connsiteX110" fmla="*/ 2377440 w 4458789"/>
                    <a:gd name="connsiteY110" fmla="*/ 3335383 h 6470468"/>
                    <a:gd name="connsiteX111" fmla="*/ 2333898 w 4458789"/>
                    <a:gd name="connsiteY111" fmla="*/ 3640183 h 6470468"/>
                    <a:gd name="connsiteX112" fmla="*/ 2290355 w 4458789"/>
                    <a:gd name="connsiteY112" fmla="*/ 3875314 h 6470468"/>
                    <a:gd name="connsiteX113" fmla="*/ 2595155 w 4458789"/>
                    <a:gd name="connsiteY113" fmla="*/ 3857897 h 6470468"/>
                    <a:gd name="connsiteX114" fmla="*/ 2891246 w 4458789"/>
                    <a:gd name="connsiteY114" fmla="*/ 3744685 h 6470468"/>
                    <a:gd name="connsiteX115" fmla="*/ 2891155 w 4458789"/>
                    <a:gd name="connsiteY115" fmla="*/ 3215186 h 6470468"/>
                    <a:gd name="connsiteX116" fmla="*/ 2772547 w 4458789"/>
                    <a:gd name="connsiteY116" fmla="*/ 3039972 h 6470468"/>
                    <a:gd name="connsiteX117" fmla="*/ 2704284 w 4458789"/>
                    <a:gd name="connsiteY117" fmla="*/ 2897097 h 6470468"/>
                    <a:gd name="connsiteX118" fmla="*/ 2508069 w 4458789"/>
                    <a:gd name="connsiteY118" fmla="*/ 2717074 h 6470468"/>
                    <a:gd name="connsiteX119" fmla="*/ 2638698 w 4458789"/>
                    <a:gd name="connsiteY119" fmla="*/ 2577737 h 6470468"/>
                    <a:gd name="connsiteX120" fmla="*/ 2978332 w 4458789"/>
                    <a:gd name="connsiteY120" fmla="*/ 2333897 h 6470468"/>
                    <a:gd name="connsiteX121" fmla="*/ 2987040 w 4458789"/>
                    <a:gd name="connsiteY121" fmla="*/ 2159725 h 6470468"/>
                    <a:gd name="connsiteX122" fmla="*/ 3344092 w 4458789"/>
                    <a:gd name="connsiteY122" fmla="*/ 1672045 h 6470468"/>
                    <a:gd name="connsiteX123" fmla="*/ 3544389 w 4458789"/>
                    <a:gd name="connsiteY123" fmla="*/ 1863634 h 6470468"/>
                    <a:gd name="connsiteX124" fmla="*/ 3962400 w 4458789"/>
                    <a:gd name="connsiteY124" fmla="*/ 1419497 h 6470468"/>
                    <a:gd name="connsiteX125" fmla="*/ 4458789 w 4458789"/>
                    <a:gd name="connsiteY125" fmla="*/ 374468 h 6470468"/>
                    <a:gd name="connsiteX126" fmla="*/ 4415246 w 4458789"/>
                    <a:gd name="connsiteY126" fmla="*/ 0 h 6470468"/>
                    <a:gd name="connsiteX127" fmla="*/ 17418 w 4458789"/>
                    <a:gd name="connsiteY127" fmla="*/ 17417 h 6470468"/>
                    <a:gd name="connsiteX128" fmla="*/ 0 w 4458789"/>
                    <a:gd name="connsiteY128" fmla="*/ 6470468 h 6470468"/>
                    <a:gd name="connsiteX0" fmla="*/ 0 w 4458789"/>
                    <a:gd name="connsiteY0" fmla="*/ 6470468 h 6470468"/>
                    <a:gd name="connsiteX1" fmla="*/ 858022 w 4458789"/>
                    <a:gd name="connsiteY1" fmla="*/ 5956209 h 6470468"/>
                    <a:gd name="connsiteX2" fmla="*/ 966063 w 4458789"/>
                    <a:gd name="connsiteY2" fmla="*/ 5940878 h 6470468"/>
                    <a:gd name="connsiteX3" fmla="*/ 951685 w 4458789"/>
                    <a:gd name="connsiteY3" fmla="*/ 5911760 h 6470468"/>
                    <a:gd name="connsiteX4" fmla="*/ 897709 w 4458789"/>
                    <a:gd name="connsiteY4" fmla="*/ 5911759 h 6470468"/>
                    <a:gd name="connsiteX5" fmla="*/ 938984 w 4458789"/>
                    <a:gd name="connsiteY5" fmla="*/ 5849847 h 6470468"/>
                    <a:gd name="connsiteX6" fmla="*/ 927872 w 4458789"/>
                    <a:gd name="connsiteY6" fmla="*/ 5799047 h 6470468"/>
                    <a:gd name="connsiteX7" fmla="*/ 954859 w 4458789"/>
                    <a:gd name="connsiteY7" fmla="*/ 5724434 h 6470468"/>
                    <a:gd name="connsiteX8" fmla="*/ 943747 w 4458789"/>
                    <a:gd name="connsiteY8" fmla="*/ 5683159 h 6470468"/>
                    <a:gd name="connsiteX9" fmla="*/ 1045347 w 4458789"/>
                    <a:gd name="connsiteY9" fmla="*/ 5637122 h 6470468"/>
                    <a:gd name="connsiteX10" fmla="*/ 1096147 w 4458789"/>
                    <a:gd name="connsiteY10" fmla="*/ 5591084 h 6470468"/>
                    <a:gd name="connsiteX11" fmla="*/ 1143772 w 4458789"/>
                    <a:gd name="connsiteY11" fmla="*/ 5533934 h 6470468"/>
                    <a:gd name="connsiteX12" fmla="*/ 1159647 w 4458789"/>
                    <a:gd name="connsiteY12" fmla="*/ 5478372 h 6470468"/>
                    <a:gd name="connsiteX13" fmla="*/ 1197747 w 4458789"/>
                    <a:gd name="connsiteY13" fmla="*/ 5427572 h 6470468"/>
                    <a:gd name="connsiteX14" fmla="*/ 1267597 w 4458789"/>
                    <a:gd name="connsiteY14" fmla="*/ 5345022 h 6470468"/>
                    <a:gd name="connsiteX15" fmla="*/ 1281884 w 4458789"/>
                    <a:gd name="connsiteY15" fmla="*/ 5389472 h 6470468"/>
                    <a:gd name="connsiteX16" fmla="*/ 1324747 w 4458789"/>
                    <a:gd name="connsiteY16" fmla="*/ 5341847 h 6470468"/>
                    <a:gd name="connsiteX17" fmla="*/ 1367609 w 4458789"/>
                    <a:gd name="connsiteY17" fmla="*/ 5324384 h 6470468"/>
                    <a:gd name="connsiteX18" fmla="*/ 1367246 w 4458789"/>
                    <a:gd name="connsiteY18" fmla="*/ 5277394 h 6470468"/>
                    <a:gd name="connsiteX19" fmla="*/ 1394597 w 4458789"/>
                    <a:gd name="connsiteY19" fmla="*/ 5175159 h 6470468"/>
                    <a:gd name="connsiteX20" fmla="*/ 1440634 w 4458789"/>
                    <a:gd name="connsiteY20" fmla="*/ 5149759 h 6470468"/>
                    <a:gd name="connsiteX21" fmla="*/ 1429522 w 4458789"/>
                    <a:gd name="connsiteY21" fmla="*/ 5017997 h 6470468"/>
                    <a:gd name="connsiteX22" fmla="*/ 1477147 w 4458789"/>
                    <a:gd name="connsiteY22" fmla="*/ 4971959 h 6470468"/>
                    <a:gd name="connsiteX23" fmla="*/ 1541418 w 4458789"/>
                    <a:gd name="connsiteY23" fmla="*/ 4955177 h 6470468"/>
                    <a:gd name="connsiteX24" fmla="*/ 1375547 w 4458789"/>
                    <a:gd name="connsiteY24" fmla="*/ 4913222 h 6470468"/>
                    <a:gd name="connsiteX25" fmla="*/ 1307284 w 4458789"/>
                    <a:gd name="connsiteY25" fmla="*/ 4854484 h 6470468"/>
                    <a:gd name="connsiteX26" fmla="*/ 1232672 w 4458789"/>
                    <a:gd name="connsiteY26" fmla="*/ 4883059 h 6470468"/>
                    <a:gd name="connsiteX27" fmla="*/ 1172801 w 4458789"/>
                    <a:gd name="connsiteY27" fmla="*/ 4820692 h 6470468"/>
                    <a:gd name="connsiteX28" fmla="*/ 1353322 w 4458789"/>
                    <a:gd name="connsiteY28" fmla="*/ 4757647 h 6470468"/>
                    <a:gd name="connsiteX29" fmla="*/ 1396184 w 4458789"/>
                    <a:gd name="connsiteY29" fmla="*/ 4762409 h 6470468"/>
                    <a:gd name="connsiteX30" fmla="*/ 1473473 w 4458789"/>
                    <a:gd name="connsiteY30" fmla="*/ 4779509 h 6470468"/>
                    <a:gd name="connsiteX31" fmla="*/ 1404122 w 4458789"/>
                    <a:gd name="connsiteY31" fmla="*/ 4619534 h 6470468"/>
                    <a:gd name="connsiteX32" fmla="*/ 1335859 w 4458789"/>
                    <a:gd name="connsiteY32" fmla="*/ 4551271 h 6470468"/>
                    <a:gd name="connsiteX33" fmla="*/ 1439047 w 4458789"/>
                    <a:gd name="connsiteY33" fmla="*/ 4506822 h 6470468"/>
                    <a:gd name="connsiteX34" fmla="*/ 1362847 w 4458789"/>
                    <a:gd name="connsiteY34" fmla="*/ 4400459 h 6470468"/>
                    <a:gd name="connsiteX35" fmla="*/ 1262834 w 4458789"/>
                    <a:gd name="connsiteY35" fmla="*/ 4309972 h 6470468"/>
                    <a:gd name="connsiteX36" fmla="*/ 1202509 w 4458789"/>
                    <a:gd name="connsiteY36" fmla="*/ 4102009 h 6470468"/>
                    <a:gd name="connsiteX37" fmla="*/ 1143772 w 4458789"/>
                    <a:gd name="connsiteY37" fmla="*/ 3930559 h 6470468"/>
                    <a:gd name="connsiteX38" fmla="*/ 1012644 w 4458789"/>
                    <a:gd name="connsiteY38" fmla="*/ 3831363 h 6470468"/>
                    <a:gd name="connsiteX39" fmla="*/ 946922 w 4458789"/>
                    <a:gd name="connsiteY39" fmla="*/ 3773397 h 6470468"/>
                    <a:gd name="connsiteX40" fmla="*/ 946922 w 4458789"/>
                    <a:gd name="connsiteY40" fmla="*/ 3717834 h 6470468"/>
                    <a:gd name="connsiteX41" fmla="*/ 980259 w 4458789"/>
                    <a:gd name="connsiteY41" fmla="*/ 3711484 h 6470468"/>
                    <a:gd name="connsiteX42" fmla="*/ 1038997 w 4458789"/>
                    <a:gd name="connsiteY42" fmla="*/ 3609884 h 6470468"/>
                    <a:gd name="connsiteX43" fmla="*/ 1077097 w 4458789"/>
                    <a:gd name="connsiteY43" fmla="*/ 3598772 h 6470468"/>
                    <a:gd name="connsiteX44" fmla="*/ 1139009 w 4458789"/>
                    <a:gd name="connsiteY44" fmla="*/ 3535272 h 6470468"/>
                    <a:gd name="connsiteX45" fmla="*/ 1196159 w 4458789"/>
                    <a:gd name="connsiteY45" fmla="*/ 3498759 h 6470468"/>
                    <a:gd name="connsiteX46" fmla="*/ 1237434 w 4458789"/>
                    <a:gd name="connsiteY46" fmla="*/ 3489234 h 6470468"/>
                    <a:gd name="connsiteX47" fmla="*/ 1267506 w 4458789"/>
                    <a:gd name="connsiteY47" fmla="*/ 3418432 h 6470468"/>
                    <a:gd name="connsiteX48" fmla="*/ 1326335 w 4458789"/>
                    <a:gd name="connsiteY48" fmla="*/ 3387634 h 6470468"/>
                    <a:gd name="connsiteX49" fmla="*/ 1385072 w 4458789"/>
                    <a:gd name="connsiteY49" fmla="*/ 3354297 h 6470468"/>
                    <a:gd name="connsiteX50" fmla="*/ 1491434 w 4458789"/>
                    <a:gd name="connsiteY50" fmla="*/ 3309847 h 6470468"/>
                    <a:gd name="connsiteX51" fmla="*/ 1567543 w 4458789"/>
                    <a:gd name="connsiteY51" fmla="*/ 3317965 h 6470468"/>
                    <a:gd name="connsiteX52" fmla="*/ 1610497 w 4458789"/>
                    <a:gd name="connsiteY52" fmla="*/ 3271747 h 6470468"/>
                    <a:gd name="connsiteX53" fmla="*/ 1631134 w 4458789"/>
                    <a:gd name="connsiteY53" fmla="*/ 3201897 h 6470468"/>
                    <a:gd name="connsiteX54" fmla="*/ 1564459 w 4458789"/>
                    <a:gd name="connsiteY54" fmla="*/ 3174909 h 6470468"/>
                    <a:gd name="connsiteX55" fmla="*/ 1543731 w 4458789"/>
                    <a:gd name="connsiteY55" fmla="*/ 3150960 h 6470468"/>
                    <a:gd name="connsiteX56" fmla="*/ 1427934 w 4458789"/>
                    <a:gd name="connsiteY56" fmla="*/ 3163797 h 6470468"/>
                    <a:gd name="connsiteX57" fmla="*/ 1364434 w 4458789"/>
                    <a:gd name="connsiteY57" fmla="*/ 3127284 h 6470468"/>
                    <a:gd name="connsiteX58" fmla="*/ 1350147 w 4458789"/>
                    <a:gd name="connsiteY58" fmla="*/ 3101884 h 6470468"/>
                    <a:gd name="connsiteX59" fmla="*/ 1289731 w 4458789"/>
                    <a:gd name="connsiteY59" fmla="*/ 3082154 h 6470468"/>
                    <a:gd name="connsiteX60" fmla="*/ 1189809 w 4458789"/>
                    <a:gd name="connsiteY60" fmla="*/ 3098709 h 6470468"/>
                    <a:gd name="connsiteX61" fmla="*/ 1164409 w 4458789"/>
                    <a:gd name="connsiteY61" fmla="*/ 3144747 h 6470468"/>
                    <a:gd name="connsiteX62" fmla="*/ 1108847 w 4458789"/>
                    <a:gd name="connsiteY62" fmla="*/ 3174909 h 6470468"/>
                    <a:gd name="connsiteX63" fmla="*/ 1075509 w 4458789"/>
                    <a:gd name="connsiteY63" fmla="*/ 3225709 h 6470468"/>
                    <a:gd name="connsiteX64" fmla="*/ 1007247 w 4458789"/>
                    <a:gd name="connsiteY64" fmla="*/ 3238409 h 6470468"/>
                    <a:gd name="connsiteX65" fmla="*/ 926782 w 4458789"/>
                    <a:gd name="connsiteY65" fmla="*/ 3181803 h 6470468"/>
                    <a:gd name="connsiteX66" fmla="*/ 942159 w 4458789"/>
                    <a:gd name="connsiteY66" fmla="*/ 3111409 h 6470468"/>
                    <a:gd name="connsiteX67" fmla="*/ 989784 w 4458789"/>
                    <a:gd name="connsiteY67" fmla="*/ 3078072 h 6470468"/>
                    <a:gd name="connsiteX68" fmla="*/ 941161 w 4458789"/>
                    <a:gd name="connsiteY68" fmla="*/ 2986994 h 6470468"/>
                    <a:gd name="connsiteX69" fmla="*/ 865959 w 4458789"/>
                    <a:gd name="connsiteY69" fmla="*/ 2989172 h 6470468"/>
                    <a:gd name="connsiteX70" fmla="*/ 743722 w 4458789"/>
                    <a:gd name="connsiteY70" fmla="*/ 2943134 h 6470468"/>
                    <a:gd name="connsiteX71" fmla="*/ 708797 w 4458789"/>
                    <a:gd name="connsiteY71" fmla="*/ 2852647 h 6470468"/>
                    <a:gd name="connsiteX72" fmla="*/ 750707 w 4458789"/>
                    <a:gd name="connsiteY72" fmla="*/ 2804160 h 6470468"/>
                    <a:gd name="connsiteX73" fmla="*/ 748484 w 4458789"/>
                    <a:gd name="connsiteY73" fmla="*/ 2738347 h 6470468"/>
                    <a:gd name="connsiteX74" fmla="*/ 788172 w 4458789"/>
                    <a:gd name="connsiteY74" fmla="*/ 2711359 h 6470468"/>
                    <a:gd name="connsiteX75" fmla="*/ 865959 w 4458789"/>
                    <a:gd name="connsiteY75" fmla="*/ 2771684 h 6470468"/>
                    <a:gd name="connsiteX76" fmla="*/ 892947 w 4458789"/>
                    <a:gd name="connsiteY76" fmla="*/ 2798672 h 6470468"/>
                    <a:gd name="connsiteX77" fmla="*/ 900884 w 4458789"/>
                    <a:gd name="connsiteY77" fmla="*/ 2743110 h 6470468"/>
                    <a:gd name="connsiteX78" fmla="*/ 937351 w 4458789"/>
                    <a:gd name="connsiteY78" fmla="*/ 2730546 h 6470468"/>
                    <a:gd name="connsiteX79" fmla="*/ 981847 w 4458789"/>
                    <a:gd name="connsiteY79" fmla="*/ 2730409 h 6470468"/>
                    <a:gd name="connsiteX80" fmla="*/ 1008834 w 4458789"/>
                    <a:gd name="connsiteY80" fmla="*/ 2698659 h 6470468"/>
                    <a:gd name="connsiteX81" fmla="*/ 1085034 w 4458789"/>
                    <a:gd name="connsiteY81" fmla="*/ 2592297 h 6470468"/>
                    <a:gd name="connsiteX82" fmla="*/ 1174841 w 4458789"/>
                    <a:gd name="connsiteY82" fmla="*/ 2532652 h 6470468"/>
                    <a:gd name="connsiteX83" fmla="*/ 1256484 w 4458789"/>
                    <a:gd name="connsiteY83" fmla="*/ 2501809 h 6470468"/>
                    <a:gd name="connsiteX84" fmla="*/ 1404122 w 4458789"/>
                    <a:gd name="connsiteY84" fmla="*/ 2358934 h 6470468"/>
                    <a:gd name="connsiteX85" fmla="*/ 1518512 w 4458789"/>
                    <a:gd name="connsiteY85" fmla="*/ 2368913 h 6470468"/>
                    <a:gd name="connsiteX86" fmla="*/ 1584598 w 4458789"/>
                    <a:gd name="connsiteY86" fmla="*/ 2464298 h 6470468"/>
                    <a:gd name="connsiteX87" fmla="*/ 1527947 w 4458789"/>
                    <a:gd name="connsiteY87" fmla="*/ 2535147 h 6470468"/>
                    <a:gd name="connsiteX88" fmla="*/ 1431109 w 4458789"/>
                    <a:gd name="connsiteY88" fmla="*/ 2627222 h 6470468"/>
                    <a:gd name="connsiteX89" fmla="*/ 1393372 w 4458789"/>
                    <a:gd name="connsiteY89" fmla="*/ 2647405 h 6470468"/>
                    <a:gd name="connsiteX90" fmla="*/ 1404983 w 4458789"/>
                    <a:gd name="connsiteY90" fmla="*/ 2708456 h 6470468"/>
                    <a:gd name="connsiteX91" fmla="*/ 1454922 w 4458789"/>
                    <a:gd name="connsiteY91" fmla="*/ 2736759 h 6470468"/>
                    <a:gd name="connsiteX92" fmla="*/ 1448572 w 4458789"/>
                    <a:gd name="connsiteY92" fmla="*/ 2774859 h 6470468"/>
                    <a:gd name="connsiteX93" fmla="*/ 1357675 w 4458789"/>
                    <a:gd name="connsiteY93" fmla="*/ 2829515 h 6470468"/>
                    <a:gd name="connsiteX94" fmla="*/ 1394597 w 4458789"/>
                    <a:gd name="connsiteY94" fmla="*/ 2863759 h 6470468"/>
                    <a:gd name="connsiteX95" fmla="*/ 1550172 w 4458789"/>
                    <a:gd name="connsiteY95" fmla="*/ 2790734 h 6470468"/>
                    <a:gd name="connsiteX96" fmla="*/ 1586684 w 4458789"/>
                    <a:gd name="connsiteY96" fmla="*/ 2733584 h 6470468"/>
                    <a:gd name="connsiteX97" fmla="*/ 1651772 w 4458789"/>
                    <a:gd name="connsiteY97" fmla="*/ 2703422 h 6470468"/>
                    <a:gd name="connsiteX98" fmla="*/ 1708922 w 4458789"/>
                    <a:gd name="connsiteY98" fmla="*/ 2666909 h 6470468"/>
                    <a:gd name="connsiteX99" fmla="*/ 1810522 w 4458789"/>
                    <a:gd name="connsiteY99" fmla="*/ 2636747 h 6470468"/>
                    <a:gd name="connsiteX100" fmla="*/ 1908947 w 4458789"/>
                    <a:gd name="connsiteY100" fmla="*/ 2627222 h 6470468"/>
                    <a:gd name="connsiteX101" fmla="*/ 1952218 w 4458789"/>
                    <a:gd name="connsiteY101" fmla="*/ 2602275 h 6470468"/>
                    <a:gd name="connsiteX102" fmla="*/ 2020072 w 4458789"/>
                    <a:gd name="connsiteY102" fmla="*/ 2662147 h 6470468"/>
                    <a:gd name="connsiteX103" fmla="*/ 2089922 w 4458789"/>
                    <a:gd name="connsiteY103" fmla="*/ 2678022 h 6470468"/>
                    <a:gd name="connsiteX104" fmla="*/ 2164579 w 4458789"/>
                    <a:gd name="connsiteY104" fmla="*/ 2690902 h 6470468"/>
                    <a:gd name="connsiteX105" fmla="*/ 2115322 w 4458789"/>
                    <a:gd name="connsiteY105" fmla="*/ 2820897 h 6470468"/>
                    <a:gd name="connsiteX106" fmla="*/ 2011680 w 4458789"/>
                    <a:gd name="connsiteY106" fmla="*/ 2934788 h 6470468"/>
                    <a:gd name="connsiteX107" fmla="*/ 2194560 w 4458789"/>
                    <a:gd name="connsiteY107" fmla="*/ 3082834 h 6470468"/>
                    <a:gd name="connsiteX108" fmla="*/ 2394858 w 4458789"/>
                    <a:gd name="connsiteY108" fmla="*/ 3117668 h 6470468"/>
                    <a:gd name="connsiteX109" fmla="*/ 2377440 w 4458789"/>
                    <a:gd name="connsiteY109" fmla="*/ 3335383 h 6470468"/>
                    <a:gd name="connsiteX110" fmla="*/ 2377440 w 4458789"/>
                    <a:gd name="connsiteY110" fmla="*/ 3335383 h 6470468"/>
                    <a:gd name="connsiteX111" fmla="*/ 2333898 w 4458789"/>
                    <a:gd name="connsiteY111" fmla="*/ 3640183 h 6470468"/>
                    <a:gd name="connsiteX112" fmla="*/ 2290355 w 4458789"/>
                    <a:gd name="connsiteY112" fmla="*/ 3875314 h 6470468"/>
                    <a:gd name="connsiteX113" fmla="*/ 2595155 w 4458789"/>
                    <a:gd name="connsiteY113" fmla="*/ 3857897 h 6470468"/>
                    <a:gd name="connsiteX114" fmla="*/ 2891246 w 4458789"/>
                    <a:gd name="connsiteY114" fmla="*/ 3744685 h 6470468"/>
                    <a:gd name="connsiteX115" fmla="*/ 2891155 w 4458789"/>
                    <a:gd name="connsiteY115" fmla="*/ 3215186 h 6470468"/>
                    <a:gd name="connsiteX116" fmla="*/ 2772547 w 4458789"/>
                    <a:gd name="connsiteY116" fmla="*/ 3039972 h 6470468"/>
                    <a:gd name="connsiteX117" fmla="*/ 2704284 w 4458789"/>
                    <a:gd name="connsiteY117" fmla="*/ 2897097 h 6470468"/>
                    <a:gd name="connsiteX118" fmla="*/ 2508069 w 4458789"/>
                    <a:gd name="connsiteY118" fmla="*/ 2717074 h 6470468"/>
                    <a:gd name="connsiteX119" fmla="*/ 2638698 w 4458789"/>
                    <a:gd name="connsiteY119" fmla="*/ 2577737 h 6470468"/>
                    <a:gd name="connsiteX120" fmla="*/ 2978332 w 4458789"/>
                    <a:gd name="connsiteY120" fmla="*/ 2333897 h 6470468"/>
                    <a:gd name="connsiteX121" fmla="*/ 2987040 w 4458789"/>
                    <a:gd name="connsiteY121" fmla="*/ 2159725 h 6470468"/>
                    <a:gd name="connsiteX122" fmla="*/ 3344092 w 4458789"/>
                    <a:gd name="connsiteY122" fmla="*/ 1672045 h 6470468"/>
                    <a:gd name="connsiteX123" fmla="*/ 3544389 w 4458789"/>
                    <a:gd name="connsiteY123" fmla="*/ 1863634 h 6470468"/>
                    <a:gd name="connsiteX124" fmla="*/ 3962400 w 4458789"/>
                    <a:gd name="connsiteY124" fmla="*/ 1419497 h 6470468"/>
                    <a:gd name="connsiteX125" fmla="*/ 4458789 w 4458789"/>
                    <a:gd name="connsiteY125" fmla="*/ 374468 h 6470468"/>
                    <a:gd name="connsiteX126" fmla="*/ 4415246 w 4458789"/>
                    <a:gd name="connsiteY126" fmla="*/ 0 h 6470468"/>
                    <a:gd name="connsiteX127" fmla="*/ 17418 w 4458789"/>
                    <a:gd name="connsiteY127" fmla="*/ 17417 h 6470468"/>
                    <a:gd name="connsiteX128" fmla="*/ 0 w 4458789"/>
                    <a:gd name="connsiteY128" fmla="*/ 6470468 h 6470468"/>
                    <a:gd name="connsiteX0" fmla="*/ 0 w 4458789"/>
                    <a:gd name="connsiteY0" fmla="*/ 6470468 h 6829660"/>
                    <a:gd name="connsiteX1" fmla="*/ 842147 w 4458789"/>
                    <a:gd name="connsiteY1" fmla="*/ 5997484 h 6829660"/>
                    <a:gd name="connsiteX2" fmla="*/ 858022 w 4458789"/>
                    <a:gd name="connsiteY2" fmla="*/ 5956209 h 6829660"/>
                    <a:gd name="connsiteX3" fmla="*/ 966063 w 4458789"/>
                    <a:gd name="connsiteY3" fmla="*/ 5940878 h 6829660"/>
                    <a:gd name="connsiteX4" fmla="*/ 951685 w 4458789"/>
                    <a:gd name="connsiteY4" fmla="*/ 5911760 h 6829660"/>
                    <a:gd name="connsiteX5" fmla="*/ 897709 w 4458789"/>
                    <a:gd name="connsiteY5" fmla="*/ 5911759 h 6829660"/>
                    <a:gd name="connsiteX6" fmla="*/ 938984 w 4458789"/>
                    <a:gd name="connsiteY6" fmla="*/ 5849847 h 6829660"/>
                    <a:gd name="connsiteX7" fmla="*/ 927872 w 4458789"/>
                    <a:gd name="connsiteY7" fmla="*/ 5799047 h 6829660"/>
                    <a:gd name="connsiteX8" fmla="*/ 954859 w 4458789"/>
                    <a:gd name="connsiteY8" fmla="*/ 5724434 h 6829660"/>
                    <a:gd name="connsiteX9" fmla="*/ 943747 w 4458789"/>
                    <a:gd name="connsiteY9" fmla="*/ 5683159 h 6829660"/>
                    <a:gd name="connsiteX10" fmla="*/ 1045347 w 4458789"/>
                    <a:gd name="connsiteY10" fmla="*/ 5637122 h 6829660"/>
                    <a:gd name="connsiteX11" fmla="*/ 1096147 w 4458789"/>
                    <a:gd name="connsiteY11" fmla="*/ 5591084 h 6829660"/>
                    <a:gd name="connsiteX12" fmla="*/ 1143772 w 4458789"/>
                    <a:gd name="connsiteY12" fmla="*/ 5533934 h 6829660"/>
                    <a:gd name="connsiteX13" fmla="*/ 1159647 w 4458789"/>
                    <a:gd name="connsiteY13" fmla="*/ 5478372 h 6829660"/>
                    <a:gd name="connsiteX14" fmla="*/ 1197747 w 4458789"/>
                    <a:gd name="connsiteY14" fmla="*/ 5427572 h 6829660"/>
                    <a:gd name="connsiteX15" fmla="*/ 1267597 w 4458789"/>
                    <a:gd name="connsiteY15" fmla="*/ 5345022 h 6829660"/>
                    <a:gd name="connsiteX16" fmla="*/ 1281884 w 4458789"/>
                    <a:gd name="connsiteY16" fmla="*/ 5389472 h 6829660"/>
                    <a:gd name="connsiteX17" fmla="*/ 1324747 w 4458789"/>
                    <a:gd name="connsiteY17" fmla="*/ 5341847 h 6829660"/>
                    <a:gd name="connsiteX18" fmla="*/ 1367609 w 4458789"/>
                    <a:gd name="connsiteY18" fmla="*/ 5324384 h 6829660"/>
                    <a:gd name="connsiteX19" fmla="*/ 1367246 w 4458789"/>
                    <a:gd name="connsiteY19" fmla="*/ 5277394 h 6829660"/>
                    <a:gd name="connsiteX20" fmla="*/ 1394597 w 4458789"/>
                    <a:gd name="connsiteY20" fmla="*/ 5175159 h 6829660"/>
                    <a:gd name="connsiteX21" fmla="*/ 1440634 w 4458789"/>
                    <a:gd name="connsiteY21" fmla="*/ 5149759 h 6829660"/>
                    <a:gd name="connsiteX22" fmla="*/ 1429522 w 4458789"/>
                    <a:gd name="connsiteY22" fmla="*/ 5017997 h 6829660"/>
                    <a:gd name="connsiteX23" fmla="*/ 1477147 w 4458789"/>
                    <a:gd name="connsiteY23" fmla="*/ 4971959 h 6829660"/>
                    <a:gd name="connsiteX24" fmla="*/ 1541418 w 4458789"/>
                    <a:gd name="connsiteY24" fmla="*/ 4955177 h 6829660"/>
                    <a:gd name="connsiteX25" fmla="*/ 1375547 w 4458789"/>
                    <a:gd name="connsiteY25" fmla="*/ 4913222 h 6829660"/>
                    <a:gd name="connsiteX26" fmla="*/ 1307284 w 4458789"/>
                    <a:gd name="connsiteY26" fmla="*/ 4854484 h 6829660"/>
                    <a:gd name="connsiteX27" fmla="*/ 1232672 w 4458789"/>
                    <a:gd name="connsiteY27" fmla="*/ 4883059 h 6829660"/>
                    <a:gd name="connsiteX28" fmla="*/ 1172801 w 4458789"/>
                    <a:gd name="connsiteY28" fmla="*/ 4820692 h 6829660"/>
                    <a:gd name="connsiteX29" fmla="*/ 1353322 w 4458789"/>
                    <a:gd name="connsiteY29" fmla="*/ 4757647 h 6829660"/>
                    <a:gd name="connsiteX30" fmla="*/ 1396184 w 4458789"/>
                    <a:gd name="connsiteY30" fmla="*/ 4762409 h 6829660"/>
                    <a:gd name="connsiteX31" fmla="*/ 1473473 w 4458789"/>
                    <a:gd name="connsiteY31" fmla="*/ 4779509 h 6829660"/>
                    <a:gd name="connsiteX32" fmla="*/ 1404122 w 4458789"/>
                    <a:gd name="connsiteY32" fmla="*/ 4619534 h 6829660"/>
                    <a:gd name="connsiteX33" fmla="*/ 1335859 w 4458789"/>
                    <a:gd name="connsiteY33" fmla="*/ 4551271 h 6829660"/>
                    <a:gd name="connsiteX34" fmla="*/ 1439047 w 4458789"/>
                    <a:gd name="connsiteY34" fmla="*/ 4506822 h 6829660"/>
                    <a:gd name="connsiteX35" fmla="*/ 1362847 w 4458789"/>
                    <a:gd name="connsiteY35" fmla="*/ 4400459 h 6829660"/>
                    <a:gd name="connsiteX36" fmla="*/ 1262834 w 4458789"/>
                    <a:gd name="connsiteY36" fmla="*/ 4309972 h 6829660"/>
                    <a:gd name="connsiteX37" fmla="*/ 1202509 w 4458789"/>
                    <a:gd name="connsiteY37" fmla="*/ 4102009 h 6829660"/>
                    <a:gd name="connsiteX38" fmla="*/ 1143772 w 4458789"/>
                    <a:gd name="connsiteY38" fmla="*/ 3930559 h 6829660"/>
                    <a:gd name="connsiteX39" fmla="*/ 1012644 w 4458789"/>
                    <a:gd name="connsiteY39" fmla="*/ 3831363 h 6829660"/>
                    <a:gd name="connsiteX40" fmla="*/ 946922 w 4458789"/>
                    <a:gd name="connsiteY40" fmla="*/ 3773397 h 6829660"/>
                    <a:gd name="connsiteX41" fmla="*/ 946922 w 4458789"/>
                    <a:gd name="connsiteY41" fmla="*/ 3717834 h 6829660"/>
                    <a:gd name="connsiteX42" fmla="*/ 980259 w 4458789"/>
                    <a:gd name="connsiteY42" fmla="*/ 3711484 h 6829660"/>
                    <a:gd name="connsiteX43" fmla="*/ 1038997 w 4458789"/>
                    <a:gd name="connsiteY43" fmla="*/ 3609884 h 6829660"/>
                    <a:gd name="connsiteX44" fmla="*/ 1077097 w 4458789"/>
                    <a:gd name="connsiteY44" fmla="*/ 3598772 h 6829660"/>
                    <a:gd name="connsiteX45" fmla="*/ 1139009 w 4458789"/>
                    <a:gd name="connsiteY45" fmla="*/ 3535272 h 6829660"/>
                    <a:gd name="connsiteX46" fmla="*/ 1196159 w 4458789"/>
                    <a:gd name="connsiteY46" fmla="*/ 3498759 h 6829660"/>
                    <a:gd name="connsiteX47" fmla="*/ 1237434 w 4458789"/>
                    <a:gd name="connsiteY47" fmla="*/ 3489234 h 6829660"/>
                    <a:gd name="connsiteX48" fmla="*/ 1267506 w 4458789"/>
                    <a:gd name="connsiteY48" fmla="*/ 3418432 h 6829660"/>
                    <a:gd name="connsiteX49" fmla="*/ 1326335 w 4458789"/>
                    <a:gd name="connsiteY49" fmla="*/ 3387634 h 6829660"/>
                    <a:gd name="connsiteX50" fmla="*/ 1385072 w 4458789"/>
                    <a:gd name="connsiteY50" fmla="*/ 3354297 h 6829660"/>
                    <a:gd name="connsiteX51" fmla="*/ 1491434 w 4458789"/>
                    <a:gd name="connsiteY51" fmla="*/ 3309847 h 6829660"/>
                    <a:gd name="connsiteX52" fmla="*/ 1567543 w 4458789"/>
                    <a:gd name="connsiteY52" fmla="*/ 3317965 h 6829660"/>
                    <a:gd name="connsiteX53" fmla="*/ 1610497 w 4458789"/>
                    <a:gd name="connsiteY53" fmla="*/ 3271747 h 6829660"/>
                    <a:gd name="connsiteX54" fmla="*/ 1631134 w 4458789"/>
                    <a:gd name="connsiteY54" fmla="*/ 3201897 h 6829660"/>
                    <a:gd name="connsiteX55" fmla="*/ 1564459 w 4458789"/>
                    <a:gd name="connsiteY55" fmla="*/ 3174909 h 6829660"/>
                    <a:gd name="connsiteX56" fmla="*/ 1543731 w 4458789"/>
                    <a:gd name="connsiteY56" fmla="*/ 3150960 h 6829660"/>
                    <a:gd name="connsiteX57" fmla="*/ 1427934 w 4458789"/>
                    <a:gd name="connsiteY57" fmla="*/ 3163797 h 6829660"/>
                    <a:gd name="connsiteX58" fmla="*/ 1364434 w 4458789"/>
                    <a:gd name="connsiteY58" fmla="*/ 3127284 h 6829660"/>
                    <a:gd name="connsiteX59" fmla="*/ 1350147 w 4458789"/>
                    <a:gd name="connsiteY59" fmla="*/ 3101884 h 6829660"/>
                    <a:gd name="connsiteX60" fmla="*/ 1289731 w 4458789"/>
                    <a:gd name="connsiteY60" fmla="*/ 3082154 h 6829660"/>
                    <a:gd name="connsiteX61" fmla="*/ 1189809 w 4458789"/>
                    <a:gd name="connsiteY61" fmla="*/ 3098709 h 6829660"/>
                    <a:gd name="connsiteX62" fmla="*/ 1164409 w 4458789"/>
                    <a:gd name="connsiteY62" fmla="*/ 3144747 h 6829660"/>
                    <a:gd name="connsiteX63" fmla="*/ 1108847 w 4458789"/>
                    <a:gd name="connsiteY63" fmla="*/ 3174909 h 6829660"/>
                    <a:gd name="connsiteX64" fmla="*/ 1075509 w 4458789"/>
                    <a:gd name="connsiteY64" fmla="*/ 3225709 h 6829660"/>
                    <a:gd name="connsiteX65" fmla="*/ 1007247 w 4458789"/>
                    <a:gd name="connsiteY65" fmla="*/ 3238409 h 6829660"/>
                    <a:gd name="connsiteX66" fmla="*/ 926782 w 4458789"/>
                    <a:gd name="connsiteY66" fmla="*/ 3181803 h 6829660"/>
                    <a:gd name="connsiteX67" fmla="*/ 942159 w 4458789"/>
                    <a:gd name="connsiteY67" fmla="*/ 3111409 h 6829660"/>
                    <a:gd name="connsiteX68" fmla="*/ 989784 w 4458789"/>
                    <a:gd name="connsiteY68" fmla="*/ 3078072 h 6829660"/>
                    <a:gd name="connsiteX69" fmla="*/ 941161 w 4458789"/>
                    <a:gd name="connsiteY69" fmla="*/ 2986994 h 6829660"/>
                    <a:gd name="connsiteX70" fmla="*/ 865959 w 4458789"/>
                    <a:gd name="connsiteY70" fmla="*/ 2989172 h 6829660"/>
                    <a:gd name="connsiteX71" fmla="*/ 743722 w 4458789"/>
                    <a:gd name="connsiteY71" fmla="*/ 2943134 h 6829660"/>
                    <a:gd name="connsiteX72" fmla="*/ 708797 w 4458789"/>
                    <a:gd name="connsiteY72" fmla="*/ 2852647 h 6829660"/>
                    <a:gd name="connsiteX73" fmla="*/ 750707 w 4458789"/>
                    <a:gd name="connsiteY73" fmla="*/ 2804160 h 6829660"/>
                    <a:gd name="connsiteX74" fmla="*/ 748484 w 4458789"/>
                    <a:gd name="connsiteY74" fmla="*/ 2738347 h 6829660"/>
                    <a:gd name="connsiteX75" fmla="*/ 788172 w 4458789"/>
                    <a:gd name="connsiteY75" fmla="*/ 2711359 h 6829660"/>
                    <a:gd name="connsiteX76" fmla="*/ 865959 w 4458789"/>
                    <a:gd name="connsiteY76" fmla="*/ 2771684 h 6829660"/>
                    <a:gd name="connsiteX77" fmla="*/ 892947 w 4458789"/>
                    <a:gd name="connsiteY77" fmla="*/ 2798672 h 6829660"/>
                    <a:gd name="connsiteX78" fmla="*/ 900884 w 4458789"/>
                    <a:gd name="connsiteY78" fmla="*/ 2743110 h 6829660"/>
                    <a:gd name="connsiteX79" fmla="*/ 937351 w 4458789"/>
                    <a:gd name="connsiteY79" fmla="*/ 2730546 h 6829660"/>
                    <a:gd name="connsiteX80" fmla="*/ 981847 w 4458789"/>
                    <a:gd name="connsiteY80" fmla="*/ 2730409 h 6829660"/>
                    <a:gd name="connsiteX81" fmla="*/ 1008834 w 4458789"/>
                    <a:gd name="connsiteY81" fmla="*/ 2698659 h 6829660"/>
                    <a:gd name="connsiteX82" fmla="*/ 1085034 w 4458789"/>
                    <a:gd name="connsiteY82" fmla="*/ 2592297 h 6829660"/>
                    <a:gd name="connsiteX83" fmla="*/ 1174841 w 4458789"/>
                    <a:gd name="connsiteY83" fmla="*/ 2532652 h 6829660"/>
                    <a:gd name="connsiteX84" fmla="*/ 1256484 w 4458789"/>
                    <a:gd name="connsiteY84" fmla="*/ 2501809 h 6829660"/>
                    <a:gd name="connsiteX85" fmla="*/ 1404122 w 4458789"/>
                    <a:gd name="connsiteY85" fmla="*/ 2358934 h 6829660"/>
                    <a:gd name="connsiteX86" fmla="*/ 1518512 w 4458789"/>
                    <a:gd name="connsiteY86" fmla="*/ 2368913 h 6829660"/>
                    <a:gd name="connsiteX87" fmla="*/ 1584598 w 4458789"/>
                    <a:gd name="connsiteY87" fmla="*/ 2464298 h 6829660"/>
                    <a:gd name="connsiteX88" fmla="*/ 1527947 w 4458789"/>
                    <a:gd name="connsiteY88" fmla="*/ 2535147 h 6829660"/>
                    <a:gd name="connsiteX89" fmla="*/ 1431109 w 4458789"/>
                    <a:gd name="connsiteY89" fmla="*/ 2627222 h 6829660"/>
                    <a:gd name="connsiteX90" fmla="*/ 1393372 w 4458789"/>
                    <a:gd name="connsiteY90" fmla="*/ 2647405 h 6829660"/>
                    <a:gd name="connsiteX91" fmla="*/ 1404983 w 4458789"/>
                    <a:gd name="connsiteY91" fmla="*/ 2708456 h 6829660"/>
                    <a:gd name="connsiteX92" fmla="*/ 1454922 w 4458789"/>
                    <a:gd name="connsiteY92" fmla="*/ 2736759 h 6829660"/>
                    <a:gd name="connsiteX93" fmla="*/ 1448572 w 4458789"/>
                    <a:gd name="connsiteY93" fmla="*/ 2774859 h 6829660"/>
                    <a:gd name="connsiteX94" fmla="*/ 1357675 w 4458789"/>
                    <a:gd name="connsiteY94" fmla="*/ 2829515 h 6829660"/>
                    <a:gd name="connsiteX95" fmla="*/ 1394597 w 4458789"/>
                    <a:gd name="connsiteY95" fmla="*/ 2863759 h 6829660"/>
                    <a:gd name="connsiteX96" fmla="*/ 1550172 w 4458789"/>
                    <a:gd name="connsiteY96" fmla="*/ 2790734 h 6829660"/>
                    <a:gd name="connsiteX97" fmla="*/ 1586684 w 4458789"/>
                    <a:gd name="connsiteY97" fmla="*/ 2733584 h 6829660"/>
                    <a:gd name="connsiteX98" fmla="*/ 1651772 w 4458789"/>
                    <a:gd name="connsiteY98" fmla="*/ 2703422 h 6829660"/>
                    <a:gd name="connsiteX99" fmla="*/ 1708922 w 4458789"/>
                    <a:gd name="connsiteY99" fmla="*/ 2666909 h 6829660"/>
                    <a:gd name="connsiteX100" fmla="*/ 1810522 w 4458789"/>
                    <a:gd name="connsiteY100" fmla="*/ 2636747 h 6829660"/>
                    <a:gd name="connsiteX101" fmla="*/ 1908947 w 4458789"/>
                    <a:gd name="connsiteY101" fmla="*/ 2627222 h 6829660"/>
                    <a:gd name="connsiteX102" fmla="*/ 1952218 w 4458789"/>
                    <a:gd name="connsiteY102" fmla="*/ 2602275 h 6829660"/>
                    <a:gd name="connsiteX103" fmla="*/ 2020072 w 4458789"/>
                    <a:gd name="connsiteY103" fmla="*/ 2662147 h 6829660"/>
                    <a:gd name="connsiteX104" fmla="*/ 2089922 w 4458789"/>
                    <a:gd name="connsiteY104" fmla="*/ 2678022 h 6829660"/>
                    <a:gd name="connsiteX105" fmla="*/ 2164579 w 4458789"/>
                    <a:gd name="connsiteY105" fmla="*/ 2690902 h 6829660"/>
                    <a:gd name="connsiteX106" fmla="*/ 2115322 w 4458789"/>
                    <a:gd name="connsiteY106" fmla="*/ 2820897 h 6829660"/>
                    <a:gd name="connsiteX107" fmla="*/ 2011680 w 4458789"/>
                    <a:gd name="connsiteY107" fmla="*/ 2934788 h 6829660"/>
                    <a:gd name="connsiteX108" fmla="*/ 2194560 w 4458789"/>
                    <a:gd name="connsiteY108" fmla="*/ 3082834 h 6829660"/>
                    <a:gd name="connsiteX109" fmla="*/ 2394858 w 4458789"/>
                    <a:gd name="connsiteY109" fmla="*/ 3117668 h 6829660"/>
                    <a:gd name="connsiteX110" fmla="*/ 2377440 w 4458789"/>
                    <a:gd name="connsiteY110" fmla="*/ 3335383 h 6829660"/>
                    <a:gd name="connsiteX111" fmla="*/ 2377440 w 4458789"/>
                    <a:gd name="connsiteY111" fmla="*/ 3335383 h 6829660"/>
                    <a:gd name="connsiteX112" fmla="*/ 2333898 w 4458789"/>
                    <a:gd name="connsiteY112" fmla="*/ 3640183 h 6829660"/>
                    <a:gd name="connsiteX113" fmla="*/ 2290355 w 4458789"/>
                    <a:gd name="connsiteY113" fmla="*/ 3875314 h 6829660"/>
                    <a:gd name="connsiteX114" fmla="*/ 2595155 w 4458789"/>
                    <a:gd name="connsiteY114" fmla="*/ 3857897 h 6829660"/>
                    <a:gd name="connsiteX115" fmla="*/ 2891246 w 4458789"/>
                    <a:gd name="connsiteY115" fmla="*/ 3744685 h 6829660"/>
                    <a:gd name="connsiteX116" fmla="*/ 2891155 w 4458789"/>
                    <a:gd name="connsiteY116" fmla="*/ 3215186 h 6829660"/>
                    <a:gd name="connsiteX117" fmla="*/ 2772547 w 4458789"/>
                    <a:gd name="connsiteY117" fmla="*/ 3039972 h 6829660"/>
                    <a:gd name="connsiteX118" fmla="*/ 2704284 w 4458789"/>
                    <a:gd name="connsiteY118" fmla="*/ 2897097 h 6829660"/>
                    <a:gd name="connsiteX119" fmla="*/ 2508069 w 4458789"/>
                    <a:gd name="connsiteY119" fmla="*/ 2717074 h 6829660"/>
                    <a:gd name="connsiteX120" fmla="*/ 2638698 w 4458789"/>
                    <a:gd name="connsiteY120" fmla="*/ 2577737 h 6829660"/>
                    <a:gd name="connsiteX121" fmla="*/ 2978332 w 4458789"/>
                    <a:gd name="connsiteY121" fmla="*/ 2333897 h 6829660"/>
                    <a:gd name="connsiteX122" fmla="*/ 2987040 w 4458789"/>
                    <a:gd name="connsiteY122" fmla="*/ 2159725 h 6829660"/>
                    <a:gd name="connsiteX123" fmla="*/ 3344092 w 4458789"/>
                    <a:gd name="connsiteY123" fmla="*/ 1672045 h 6829660"/>
                    <a:gd name="connsiteX124" fmla="*/ 3544389 w 4458789"/>
                    <a:gd name="connsiteY124" fmla="*/ 1863634 h 6829660"/>
                    <a:gd name="connsiteX125" fmla="*/ 3962400 w 4458789"/>
                    <a:gd name="connsiteY125" fmla="*/ 1419497 h 6829660"/>
                    <a:gd name="connsiteX126" fmla="*/ 4458789 w 4458789"/>
                    <a:gd name="connsiteY126" fmla="*/ 374468 h 6829660"/>
                    <a:gd name="connsiteX127" fmla="*/ 4415246 w 4458789"/>
                    <a:gd name="connsiteY127" fmla="*/ 0 h 6829660"/>
                    <a:gd name="connsiteX128" fmla="*/ 17418 w 4458789"/>
                    <a:gd name="connsiteY128" fmla="*/ 17417 h 6829660"/>
                    <a:gd name="connsiteX129" fmla="*/ 0 w 4458789"/>
                    <a:gd name="connsiteY129" fmla="*/ 6470468 h 6829660"/>
                    <a:gd name="connsiteX0" fmla="*/ 0 w 4458789"/>
                    <a:gd name="connsiteY0" fmla="*/ 6470468 h 6829660"/>
                    <a:gd name="connsiteX1" fmla="*/ 842147 w 4458789"/>
                    <a:gd name="connsiteY1" fmla="*/ 5997484 h 6829660"/>
                    <a:gd name="connsiteX2" fmla="*/ 831034 w 4458789"/>
                    <a:gd name="connsiteY2" fmla="*/ 5948272 h 6829660"/>
                    <a:gd name="connsiteX3" fmla="*/ 966063 w 4458789"/>
                    <a:gd name="connsiteY3" fmla="*/ 5940878 h 6829660"/>
                    <a:gd name="connsiteX4" fmla="*/ 951685 w 4458789"/>
                    <a:gd name="connsiteY4" fmla="*/ 5911760 h 6829660"/>
                    <a:gd name="connsiteX5" fmla="*/ 897709 w 4458789"/>
                    <a:gd name="connsiteY5" fmla="*/ 5911759 h 6829660"/>
                    <a:gd name="connsiteX6" fmla="*/ 938984 w 4458789"/>
                    <a:gd name="connsiteY6" fmla="*/ 5849847 h 6829660"/>
                    <a:gd name="connsiteX7" fmla="*/ 927872 w 4458789"/>
                    <a:gd name="connsiteY7" fmla="*/ 5799047 h 6829660"/>
                    <a:gd name="connsiteX8" fmla="*/ 954859 w 4458789"/>
                    <a:gd name="connsiteY8" fmla="*/ 5724434 h 6829660"/>
                    <a:gd name="connsiteX9" fmla="*/ 943747 w 4458789"/>
                    <a:gd name="connsiteY9" fmla="*/ 5683159 h 6829660"/>
                    <a:gd name="connsiteX10" fmla="*/ 1045347 w 4458789"/>
                    <a:gd name="connsiteY10" fmla="*/ 5637122 h 6829660"/>
                    <a:gd name="connsiteX11" fmla="*/ 1096147 w 4458789"/>
                    <a:gd name="connsiteY11" fmla="*/ 5591084 h 6829660"/>
                    <a:gd name="connsiteX12" fmla="*/ 1143772 w 4458789"/>
                    <a:gd name="connsiteY12" fmla="*/ 5533934 h 6829660"/>
                    <a:gd name="connsiteX13" fmla="*/ 1159647 w 4458789"/>
                    <a:gd name="connsiteY13" fmla="*/ 5478372 h 6829660"/>
                    <a:gd name="connsiteX14" fmla="*/ 1197747 w 4458789"/>
                    <a:gd name="connsiteY14" fmla="*/ 5427572 h 6829660"/>
                    <a:gd name="connsiteX15" fmla="*/ 1267597 w 4458789"/>
                    <a:gd name="connsiteY15" fmla="*/ 5345022 h 6829660"/>
                    <a:gd name="connsiteX16" fmla="*/ 1281884 w 4458789"/>
                    <a:gd name="connsiteY16" fmla="*/ 5389472 h 6829660"/>
                    <a:gd name="connsiteX17" fmla="*/ 1324747 w 4458789"/>
                    <a:gd name="connsiteY17" fmla="*/ 5341847 h 6829660"/>
                    <a:gd name="connsiteX18" fmla="*/ 1367609 w 4458789"/>
                    <a:gd name="connsiteY18" fmla="*/ 5324384 h 6829660"/>
                    <a:gd name="connsiteX19" fmla="*/ 1367246 w 4458789"/>
                    <a:gd name="connsiteY19" fmla="*/ 5277394 h 6829660"/>
                    <a:gd name="connsiteX20" fmla="*/ 1394597 w 4458789"/>
                    <a:gd name="connsiteY20" fmla="*/ 5175159 h 6829660"/>
                    <a:gd name="connsiteX21" fmla="*/ 1440634 w 4458789"/>
                    <a:gd name="connsiteY21" fmla="*/ 5149759 h 6829660"/>
                    <a:gd name="connsiteX22" fmla="*/ 1429522 w 4458789"/>
                    <a:gd name="connsiteY22" fmla="*/ 5017997 h 6829660"/>
                    <a:gd name="connsiteX23" fmla="*/ 1477147 w 4458789"/>
                    <a:gd name="connsiteY23" fmla="*/ 4971959 h 6829660"/>
                    <a:gd name="connsiteX24" fmla="*/ 1541418 w 4458789"/>
                    <a:gd name="connsiteY24" fmla="*/ 4955177 h 6829660"/>
                    <a:gd name="connsiteX25" fmla="*/ 1375547 w 4458789"/>
                    <a:gd name="connsiteY25" fmla="*/ 4913222 h 6829660"/>
                    <a:gd name="connsiteX26" fmla="*/ 1307284 w 4458789"/>
                    <a:gd name="connsiteY26" fmla="*/ 4854484 h 6829660"/>
                    <a:gd name="connsiteX27" fmla="*/ 1232672 w 4458789"/>
                    <a:gd name="connsiteY27" fmla="*/ 4883059 h 6829660"/>
                    <a:gd name="connsiteX28" fmla="*/ 1172801 w 4458789"/>
                    <a:gd name="connsiteY28" fmla="*/ 4820692 h 6829660"/>
                    <a:gd name="connsiteX29" fmla="*/ 1353322 w 4458789"/>
                    <a:gd name="connsiteY29" fmla="*/ 4757647 h 6829660"/>
                    <a:gd name="connsiteX30" fmla="*/ 1396184 w 4458789"/>
                    <a:gd name="connsiteY30" fmla="*/ 4762409 h 6829660"/>
                    <a:gd name="connsiteX31" fmla="*/ 1473473 w 4458789"/>
                    <a:gd name="connsiteY31" fmla="*/ 4779509 h 6829660"/>
                    <a:gd name="connsiteX32" fmla="*/ 1404122 w 4458789"/>
                    <a:gd name="connsiteY32" fmla="*/ 4619534 h 6829660"/>
                    <a:gd name="connsiteX33" fmla="*/ 1335859 w 4458789"/>
                    <a:gd name="connsiteY33" fmla="*/ 4551271 h 6829660"/>
                    <a:gd name="connsiteX34" fmla="*/ 1439047 w 4458789"/>
                    <a:gd name="connsiteY34" fmla="*/ 4506822 h 6829660"/>
                    <a:gd name="connsiteX35" fmla="*/ 1362847 w 4458789"/>
                    <a:gd name="connsiteY35" fmla="*/ 4400459 h 6829660"/>
                    <a:gd name="connsiteX36" fmla="*/ 1262834 w 4458789"/>
                    <a:gd name="connsiteY36" fmla="*/ 4309972 h 6829660"/>
                    <a:gd name="connsiteX37" fmla="*/ 1202509 w 4458789"/>
                    <a:gd name="connsiteY37" fmla="*/ 4102009 h 6829660"/>
                    <a:gd name="connsiteX38" fmla="*/ 1143772 w 4458789"/>
                    <a:gd name="connsiteY38" fmla="*/ 3930559 h 6829660"/>
                    <a:gd name="connsiteX39" fmla="*/ 1012644 w 4458789"/>
                    <a:gd name="connsiteY39" fmla="*/ 3831363 h 6829660"/>
                    <a:gd name="connsiteX40" fmla="*/ 946922 w 4458789"/>
                    <a:gd name="connsiteY40" fmla="*/ 3773397 h 6829660"/>
                    <a:gd name="connsiteX41" fmla="*/ 946922 w 4458789"/>
                    <a:gd name="connsiteY41" fmla="*/ 3717834 h 6829660"/>
                    <a:gd name="connsiteX42" fmla="*/ 980259 w 4458789"/>
                    <a:gd name="connsiteY42" fmla="*/ 3711484 h 6829660"/>
                    <a:gd name="connsiteX43" fmla="*/ 1038997 w 4458789"/>
                    <a:gd name="connsiteY43" fmla="*/ 3609884 h 6829660"/>
                    <a:gd name="connsiteX44" fmla="*/ 1077097 w 4458789"/>
                    <a:gd name="connsiteY44" fmla="*/ 3598772 h 6829660"/>
                    <a:gd name="connsiteX45" fmla="*/ 1139009 w 4458789"/>
                    <a:gd name="connsiteY45" fmla="*/ 3535272 h 6829660"/>
                    <a:gd name="connsiteX46" fmla="*/ 1196159 w 4458789"/>
                    <a:gd name="connsiteY46" fmla="*/ 3498759 h 6829660"/>
                    <a:gd name="connsiteX47" fmla="*/ 1237434 w 4458789"/>
                    <a:gd name="connsiteY47" fmla="*/ 3489234 h 6829660"/>
                    <a:gd name="connsiteX48" fmla="*/ 1267506 w 4458789"/>
                    <a:gd name="connsiteY48" fmla="*/ 3418432 h 6829660"/>
                    <a:gd name="connsiteX49" fmla="*/ 1326335 w 4458789"/>
                    <a:gd name="connsiteY49" fmla="*/ 3387634 h 6829660"/>
                    <a:gd name="connsiteX50" fmla="*/ 1385072 w 4458789"/>
                    <a:gd name="connsiteY50" fmla="*/ 3354297 h 6829660"/>
                    <a:gd name="connsiteX51" fmla="*/ 1491434 w 4458789"/>
                    <a:gd name="connsiteY51" fmla="*/ 3309847 h 6829660"/>
                    <a:gd name="connsiteX52" fmla="*/ 1567543 w 4458789"/>
                    <a:gd name="connsiteY52" fmla="*/ 3317965 h 6829660"/>
                    <a:gd name="connsiteX53" fmla="*/ 1610497 w 4458789"/>
                    <a:gd name="connsiteY53" fmla="*/ 3271747 h 6829660"/>
                    <a:gd name="connsiteX54" fmla="*/ 1631134 w 4458789"/>
                    <a:gd name="connsiteY54" fmla="*/ 3201897 h 6829660"/>
                    <a:gd name="connsiteX55" fmla="*/ 1564459 w 4458789"/>
                    <a:gd name="connsiteY55" fmla="*/ 3174909 h 6829660"/>
                    <a:gd name="connsiteX56" fmla="*/ 1543731 w 4458789"/>
                    <a:gd name="connsiteY56" fmla="*/ 3150960 h 6829660"/>
                    <a:gd name="connsiteX57" fmla="*/ 1427934 w 4458789"/>
                    <a:gd name="connsiteY57" fmla="*/ 3163797 h 6829660"/>
                    <a:gd name="connsiteX58" fmla="*/ 1364434 w 4458789"/>
                    <a:gd name="connsiteY58" fmla="*/ 3127284 h 6829660"/>
                    <a:gd name="connsiteX59" fmla="*/ 1350147 w 4458789"/>
                    <a:gd name="connsiteY59" fmla="*/ 3101884 h 6829660"/>
                    <a:gd name="connsiteX60" fmla="*/ 1289731 w 4458789"/>
                    <a:gd name="connsiteY60" fmla="*/ 3082154 h 6829660"/>
                    <a:gd name="connsiteX61" fmla="*/ 1189809 w 4458789"/>
                    <a:gd name="connsiteY61" fmla="*/ 3098709 h 6829660"/>
                    <a:gd name="connsiteX62" fmla="*/ 1164409 w 4458789"/>
                    <a:gd name="connsiteY62" fmla="*/ 3144747 h 6829660"/>
                    <a:gd name="connsiteX63" fmla="*/ 1108847 w 4458789"/>
                    <a:gd name="connsiteY63" fmla="*/ 3174909 h 6829660"/>
                    <a:gd name="connsiteX64" fmla="*/ 1075509 w 4458789"/>
                    <a:gd name="connsiteY64" fmla="*/ 3225709 h 6829660"/>
                    <a:gd name="connsiteX65" fmla="*/ 1007247 w 4458789"/>
                    <a:gd name="connsiteY65" fmla="*/ 3238409 h 6829660"/>
                    <a:gd name="connsiteX66" fmla="*/ 926782 w 4458789"/>
                    <a:gd name="connsiteY66" fmla="*/ 3181803 h 6829660"/>
                    <a:gd name="connsiteX67" fmla="*/ 942159 w 4458789"/>
                    <a:gd name="connsiteY67" fmla="*/ 3111409 h 6829660"/>
                    <a:gd name="connsiteX68" fmla="*/ 989784 w 4458789"/>
                    <a:gd name="connsiteY68" fmla="*/ 3078072 h 6829660"/>
                    <a:gd name="connsiteX69" fmla="*/ 941161 w 4458789"/>
                    <a:gd name="connsiteY69" fmla="*/ 2986994 h 6829660"/>
                    <a:gd name="connsiteX70" fmla="*/ 865959 w 4458789"/>
                    <a:gd name="connsiteY70" fmla="*/ 2989172 h 6829660"/>
                    <a:gd name="connsiteX71" fmla="*/ 743722 w 4458789"/>
                    <a:gd name="connsiteY71" fmla="*/ 2943134 h 6829660"/>
                    <a:gd name="connsiteX72" fmla="*/ 708797 w 4458789"/>
                    <a:gd name="connsiteY72" fmla="*/ 2852647 h 6829660"/>
                    <a:gd name="connsiteX73" fmla="*/ 750707 w 4458789"/>
                    <a:gd name="connsiteY73" fmla="*/ 2804160 h 6829660"/>
                    <a:gd name="connsiteX74" fmla="*/ 748484 w 4458789"/>
                    <a:gd name="connsiteY74" fmla="*/ 2738347 h 6829660"/>
                    <a:gd name="connsiteX75" fmla="*/ 788172 w 4458789"/>
                    <a:gd name="connsiteY75" fmla="*/ 2711359 h 6829660"/>
                    <a:gd name="connsiteX76" fmla="*/ 865959 w 4458789"/>
                    <a:gd name="connsiteY76" fmla="*/ 2771684 h 6829660"/>
                    <a:gd name="connsiteX77" fmla="*/ 892947 w 4458789"/>
                    <a:gd name="connsiteY77" fmla="*/ 2798672 h 6829660"/>
                    <a:gd name="connsiteX78" fmla="*/ 900884 w 4458789"/>
                    <a:gd name="connsiteY78" fmla="*/ 2743110 h 6829660"/>
                    <a:gd name="connsiteX79" fmla="*/ 937351 w 4458789"/>
                    <a:gd name="connsiteY79" fmla="*/ 2730546 h 6829660"/>
                    <a:gd name="connsiteX80" fmla="*/ 981847 w 4458789"/>
                    <a:gd name="connsiteY80" fmla="*/ 2730409 h 6829660"/>
                    <a:gd name="connsiteX81" fmla="*/ 1008834 w 4458789"/>
                    <a:gd name="connsiteY81" fmla="*/ 2698659 h 6829660"/>
                    <a:gd name="connsiteX82" fmla="*/ 1085034 w 4458789"/>
                    <a:gd name="connsiteY82" fmla="*/ 2592297 h 6829660"/>
                    <a:gd name="connsiteX83" fmla="*/ 1174841 w 4458789"/>
                    <a:gd name="connsiteY83" fmla="*/ 2532652 h 6829660"/>
                    <a:gd name="connsiteX84" fmla="*/ 1256484 w 4458789"/>
                    <a:gd name="connsiteY84" fmla="*/ 2501809 h 6829660"/>
                    <a:gd name="connsiteX85" fmla="*/ 1404122 w 4458789"/>
                    <a:gd name="connsiteY85" fmla="*/ 2358934 h 6829660"/>
                    <a:gd name="connsiteX86" fmla="*/ 1518512 w 4458789"/>
                    <a:gd name="connsiteY86" fmla="*/ 2368913 h 6829660"/>
                    <a:gd name="connsiteX87" fmla="*/ 1584598 w 4458789"/>
                    <a:gd name="connsiteY87" fmla="*/ 2464298 h 6829660"/>
                    <a:gd name="connsiteX88" fmla="*/ 1527947 w 4458789"/>
                    <a:gd name="connsiteY88" fmla="*/ 2535147 h 6829660"/>
                    <a:gd name="connsiteX89" fmla="*/ 1431109 w 4458789"/>
                    <a:gd name="connsiteY89" fmla="*/ 2627222 h 6829660"/>
                    <a:gd name="connsiteX90" fmla="*/ 1393372 w 4458789"/>
                    <a:gd name="connsiteY90" fmla="*/ 2647405 h 6829660"/>
                    <a:gd name="connsiteX91" fmla="*/ 1404983 w 4458789"/>
                    <a:gd name="connsiteY91" fmla="*/ 2708456 h 6829660"/>
                    <a:gd name="connsiteX92" fmla="*/ 1454922 w 4458789"/>
                    <a:gd name="connsiteY92" fmla="*/ 2736759 h 6829660"/>
                    <a:gd name="connsiteX93" fmla="*/ 1448572 w 4458789"/>
                    <a:gd name="connsiteY93" fmla="*/ 2774859 h 6829660"/>
                    <a:gd name="connsiteX94" fmla="*/ 1357675 w 4458789"/>
                    <a:gd name="connsiteY94" fmla="*/ 2829515 h 6829660"/>
                    <a:gd name="connsiteX95" fmla="*/ 1394597 w 4458789"/>
                    <a:gd name="connsiteY95" fmla="*/ 2863759 h 6829660"/>
                    <a:gd name="connsiteX96" fmla="*/ 1550172 w 4458789"/>
                    <a:gd name="connsiteY96" fmla="*/ 2790734 h 6829660"/>
                    <a:gd name="connsiteX97" fmla="*/ 1586684 w 4458789"/>
                    <a:gd name="connsiteY97" fmla="*/ 2733584 h 6829660"/>
                    <a:gd name="connsiteX98" fmla="*/ 1651772 w 4458789"/>
                    <a:gd name="connsiteY98" fmla="*/ 2703422 h 6829660"/>
                    <a:gd name="connsiteX99" fmla="*/ 1708922 w 4458789"/>
                    <a:gd name="connsiteY99" fmla="*/ 2666909 h 6829660"/>
                    <a:gd name="connsiteX100" fmla="*/ 1810522 w 4458789"/>
                    <a:gd name="connsiteY100" fmla="*/ 2636747 h 6829660"/>
                    <a:gd name="connsiteX101" fmla="*/ 1908947 w 4458789"/>
                    <a:gd name="connsiteY101" fmla="*/ 2627222 h 6829660"/>
                    <a:gd name="connsiteX102" fmla="*/ 1952218 w 4458789"/>
                    <a:gd name="connsiteY102" fmla="*/ 2602275 h 6829660"/>
                    <a:gd name="connsiteX103" fmla="*/ 2020072 w 4458789"/>
                    <a:gd name="connsiteY103" fmla="*/ 2662147 h 6829660"/>
                    <a:gd name="connsiteX104" fmla="*/ 2089922 w 4458789"/>
                    <a:gd name="connsiteY104" fmla="*/ 2678022 h 6829660"/>
                    <a:gd name="connsiteX105" fmla="*/ 2164579 w 4458789"/>
                    <a:gd name="connsiteY105" fmla="*/ 2690902 h 6829660"/>
                    <a:gd name="connsiteX106" fmla="*/ 2115322 w 4458789"/>
                    <a:gd name="connsiteY106" fmla="*/ 2820897 h 6829660"/>
                    <a:gd name="connsiteX107" fmla="*/ 2011680 w 4458789"/>
                    <a:gd name="connsiteY107" fmla="*/ 2934788 h 6829660"/>
                    <a:gd name="connsiteX108" fmla="*/ 2194560 w 4458789"/>
                    <a:gd name="connsiteY108" fmla="*/ 3082834 h 6829660"/>
                    <a:gd name="connsiteX109" fmla="*/ 2394858 w 4458789"/>
                    <a:gd name="connsiteY109" fmla="*/ 3117668 h 6829660"/>
                    <a:gd name="connsiteX110" fmla="*/ 2377440 w 4458789"/>
                    <a:gd name="connsiteY110" fmla="*/ 3335383 h 6829660"/>
                    <a:gd name="connsiteX111" fmla="*/ 2377440 w 4458789"/>
                    <a:gd name="connsiteY111" fmla="*/ 3335383 h 6829660"/>
                    <a:gd name="connsiteX112" fmla="*/ 2333898 w 4458789"/>
                    <a:gd name="connsiteY112" fmla="*/ 3640183 h 6829660"/>
                    <a:gd name="connsiteX113" fmla="*/ 2290355 w 4458789"/>
                    <a:gd name="connsiteY113" fmla="*/ 3875314 h 6829660"/>
                    <a:gd name="connsiteX114" fmla="*/ 2595155 w 4458789"/>
                    <a:gd name="connsiteY114" fmla="*/ 3857897 h 6829660"/>
                    <a:gd name="connsiteX115" fmla="*/ 2891246 w 4458789"/>
                    <a:gd name="connsiteY115" fmla="*/ 3744685 h 6829660"/>
                    <a:gd name="connsiteX116" fmla="*/ 2891155 w 4458789"/>
                    <a:gd name="connsiteY116" fmla="*/ 3215186 h 6829660"/>
                    <a:gd name="connsiteX117" fmla="*/ 2772547 w 4458789"/>
                    <a:gd name="connsiteY117" fmla="*/ 3039972 h 6829660"/>
                    <a:gd name="connsiteX118" fmla="*/ 2704284 w 4458789"/>
                    <a:gd name="connsiteY118" fmla="*/ 2897097 h 6829660"/>
                    <a:gd name="connsiteX119" fmla="*/ 2508069 w 4458789"/>
                    <a:gd name="connsiteY119" fmla="*/ 2717074 h 6829660"/>
                    <a:gd name="connsiteX120" fmla="*/ 2638698 w 4458789"/>
                    <a:gd name="connsiteY120" fmla="*/ 2577737 h 6829660"/>
                    <a:gd name="connsiteX121" fmla="*/ 2978332 w 4458789"/>
                    <a:gd name="connsiteY121" fmla="*/ 2333897 h 6829660"/>
                    <a:gd name="connsiteX122" fmla="*/ 2987040 w 4458789"/>
                    <a:gd name="connsiteY122" fmla="*/ 2159725 h 6829660"/>
                    <a:gd name="connsiteX123" fmla="*/ 3344092 w 4458789"/>
                    <a:gd name="connsiteY123" fmla="*/ 1672045 h 6829660"/>
                    <a:gd name="connsiteX124" fmla="*/ 3544389 w 4458789"/>
                    <a:gd name="connsiteY124" fmla="*/ 1863634 h 6829660"/>
                    <a:gd name="connsiteX125" fmla="*/ 3962400 w 4458789"/>
                    <a:gd name="connsiteY125" fmla="*/ 1419497 h 6829660"/>
                    <a:gd name="connsiteX126" fmla="*/ 4458789 w 4458789"/>
                    <a:gd name="connsiteY126" fmla="*/ 374468 h 6829660"/>
                    <a:gd name="connsiteX127" fmla="*/ 4415246 w 4458789"/>
                    <a:gd name="connsiteY127" fmla="*/ 0 h 6829660"/>
                    <a:gd name="connsiteX128" fmla="*/ 17418 w 4458789"/>
                    <a:gd name="connsiteY128" fmla="*/ 17417 h 6829660"/>
                    <a:gd name="connsiteX129" fmla="*/ 0 w 4458789"/>
                    <a:gd name="connsiteY129" fmla="*/ 6470468 h 6829660"/>
                    <a:gd name="connsiteX0" fmla="*/ 0 w 4458789"/>
                    <a:gd name="connsiteY0" fmla="*/ 6470468 h 6829660"/>
                    <a:gd name="connsiteX1" fmla="*/ 842147 w 4458789"/>
                    <a:gd name="connsiteY1" fmla="*/ 5997484 h 6829660"/>
                    <a:gd name="connsiteX2" fmla="*/ 831034 w 4458789"/>
                    <a:gd name="connsiteY2" fmla="*/ 5948272 h 6829660"/>
                    <a:gd name="connsiteX3" fmla="*/ 966063 w 4458789"/>
                    <a:gd name="connsiteY3" fmla="*/ 5940878 h 6829660"/>
                    <a:gd name="connsiteX4" fmla="*/ 951685 w 4458789"/>
                    <a:gd name="connsiteY4" fmla="*/ 5911760 h 6829660"/>
                    <a:gd name="connsiteX5" fmla="*/ 897709 w 4458789"/>
                    <a:gd name="connsiteY5" fmla="*/ 5911759 h 6829660"/>
                    <a:gd name="connsiteX6" fmla="*/ 938984 w 4458789"/>
                    <a:gd name="connsiteY6" fmla="*/ 5849847 h 6829660"/>
                    <a:gd name="connsiteX7" fmla="*/ 927872 w 4458789"/>
                    <a:gd name="connsiteY7" fmla="*/ 5799047 h 6829660"/>
                    <a:gd name="connsiteX8" fmla="*/ 954859 w 4458789"/>
                    <a:gd name="connsiteY8" fmla="*/ 5724434 h 6829660"/>
                    <a:gd name="connsiteX9" fmla="*/ 943747 w 4458789"/>
                    <a:gd name="connsiteY9" fmla="*/ 5683159 h 6829660"/>
                    <a:gd name="connsiteX10" fmla="*/ 1045347 w 4458789"/>
                    <a:gd name="connsiteY10" fmla="*/ 5637122 h 6829660"/>
                    <a:gd name="connsiteX11" fmla="*/ 1096147 w 4458789"/>
                    <a:gd name="connsiteY11" fmla="*/ 5591084 h 6829660"/>
                    <a:gd name="connsiteX12" fmla="*/ 1143772 w 4458789"/>
                    <a:gd name="connsiteY12" fmla="*/ 5533934 h 6829660"/>
                    <a:gd name="connsiteX13" fmla="*/ 1159647 w 4458789"/>
                    <a:gd name="connsiteY13" fmla="*/ 5478372 h 6829660"/>
                    <a:gd name="connsiteX14" fmla="*/ 1197747 w 4458789"/>
                    <a:gd name="connsiteY14" fmla="*/ 5427572 h 6829660"/>
                    <a:gd name="connsiteX15" fmla="*/ 1267597 w 4458789"/>
                    <a:gd name="connsiteY15" fmla="*/ 5345022 h 6829660"/>
                    <a:gd name="connsiteX16" fmla="*/ 1281884 w 4458789"/>
                    <a:gd name="connsiteY16" fmla="*/ 5389472 h 6829660"/>
                    <a:gd name="connsiteX17" fmla="*/ 1324747 w 4458789"/>
                    <a:gd name="connsiteY17" fmla="*/ 5341847 h 6829660"/>
                    <a:gd name="connsiteX18" fmla="*/ 1367609 w 4458789"/>
                    <a:gd name="connsiteY18" fmla="*/ 5324384 h 6829660"/>
                    <a:gd name="connsiteX19" fmla="*/ 1367246 w 4458789"/>
                    <a:gd name="connsiteY19" fmla="*/ 5277394 h 6829660"/>
                    <a:gd name="connsiteX20" fmla="*/ 1394597 w 4458789"/>
                    <a:gd name="connsiteY20" fmla="*/ 5175159 h 6829660"/>
                    <a:gd name="connsiteX21" fmla="*/ 1440634 w 4458789"/>
                    <a:gd name="connsiteY21" fmla="*/ 5149759 h 6829660"/>
                    <a:gd name="connsiteX22" fmla="*/ 1429522 w 4458789"/>
                    <a:gd name="connsiteY22" fmla="*/ 5017997 h 6829660"/>
                    <a:gd name="connsiteX23" fmla="*/ 1477147 w 4458789"/>
                    <a:gd name="connsiteY23" fmla="*/ 4971959 h 6829660"/>
                    <a:gd name="connsiteX24" fmla="*/ 1541418 w 4458789"/>
                    <a:gd name="connsiteY24" fmla="*/ 4955177 h 6829660"/>
                    <a:gd name="connsiteX25" fmla="*/ 1375547 w 4458789"/>
                    <a:gd name="connsiteY25" fmla="*/ 4913222 h 6829660"/>
                    <a:gd name="connsiteX26" fmla="*/ 1307284 w 4458789"/>
                    <a:gd name="connsiteY26" fmla="*/ 4854484 h 6829660"/>
                    <a:gd name="connsiteX27" fmla="*/ 1232672 w 4458789"/>
                    <a:gd name="connsiteY27" fmla="*/ 4883059 h 6829660"/>
                    <a:gd name="connsiteX28" fmla="*/ 1172801 w 4458789"/>
                    <a:gd name="connsiteY28" fmla="*/ 4820692 h 6829660"/>
                    <a:gd name="connsiteX29" fmla="*/ 1353322 w 4458789"/>
                    <a:gd name="connsiteY29" fmla="*/ 4757647 h 6829660"/>
                    <a:gd name="connsiteX30" fmla="*/ 1396184 w 4458789"/>
                    <a:gd name="connsiteY30" fmla="*/ 4762409 h 6829660"/>
                    <a:gd name="connsiteX31" fmla="*/ 1473473 w 4458789"/>
                    <a:gd name="connsiteY31" fmla="*/ 4779509 h 6829660"/>
                    <a:gd name="connsiteX32" fmla="*/ 1404122 w 4458789"/>
                    <a:gd name="connsiteY32" fmla="*/ 4619534 h 6829660"/>
                    <a:gd name="connsiteX33" fmla="*/ 1335859 w 4458789"/>
                    <a:gd name="connsiteY33" fmla="*/ 4551271 h 6829660"/>
                    <a:gd name="connsiteX34" fmla="*/ 1439047 w 4458789"/>
                    <a:gd name="connsiteY34" fmla="*/ 4506822 h 6829660"/>
                    <a:gd name="connsiteX35" fmla="*/ 1362847 w 4458789"/>
                    <a:gd name="connsiteY35" fmla="*/ 4400459 h 6829660"/>
                    <a:gd name="connsiteX36" fmla="*/ 1262834 w 4458789"/>
                    <a:gd name="connsiteY36" fmla="*/ 4309972 h 6829660"/>
                    <a:gd name="connsiteX37" fmla="*/ 1202509 w 4458789"/>
                    <a:gd name="connsiteY37" fmla="*/ 4102009 h 6829660"/>
                    <a:gd name="connsiteX38" fmla="*/ 1143772 w 4458789"/>
                    <a:gd name="connsiteY38" fmla="*/ 3930559 h 6829660"/>
                    <a:gd name="connsiteX39" fmla="*/ 1012644 w 4458789"/>
                    <a:gd name="connsiteY39" fmla="*/ 3831363 h 6829660"/>
                    <a:gd name="connsiteX40" fmla="*/ 946922 w 4458789"/>
                    <a:gd name="connsiteY40" fmla="*/ 3773397 h 6829660"/>
                    <a:gd name="connsiteX41" fmla="*/ 946922 w 4458789"/>
                    <a:gd name="connsiteY41" fmla="*/ 3717834 h 6829660"/>
                    <a:gd name="connsiteX42" fmla="*/ 980259 w 4458789"/>
                    <a:gd name="connsiteY42" fmla="*/ 3711484 h 6829660"/>
                    <a:gd name="connsiteX43" fmla="*/ 1038997 w 4458789"/>
                    <a:gd name="connsiteY43" fmla="*/ 3609884 h 6829660"/>
                    <a:gd name="connsiteX44" fmla="*/ 1077097 w 4458789"/>
                    <a:gd name="connsiteY44" fmla="*/ 3598772 h 6829660"/>
                    <a:gd name="connsiteX45" fmla="*/ 1139009 w 4458789"/>
                    <a:gd name="connsiteY45" fmla="*/ 3535272 h 6829660"/>
                    <a:gd name="connsiteX46" fmla="*/ 1196159 w 4458789"/>
                    <a:gd name="connsiteY46" fmla="*/ 3498759 h 6829660"/>
                    <a:gd name="connsiteX47" fmla="*/ 1237434 w 4458789"/>
                    <a:gd name="connsiteY47" fmla="*/ 3489234 h 6829660"/>
                    <a:gd name="connsiteX48" fmla="*/ 1267506 w 4458789"/>
                    <a:gd name="connsiteY48" fmla="*/ 3418432 h 6829660"/>
                    <a:gd name="connsiteX49" fmla="*/ 1326335 w 4458789"/>
                    <a:gd name="connsiteY49" fmla="*/ 3387634 h 6829660"/>
                    <a:gd name="connsiteX50" fmla="*/ 1385072 w 4458789"/>
                    <a:gd name="connsiteY50" fmla="*/ 3354297 h 6829660"/>
                    <a:gd name="connsiteX51" fmla="*/ 1491434 w 4458789"/>
                    <a:gd name="connsiteY51" fmla="*/ 3309847 h 6829660"/>
                    <a:gd name="connsiteX52" fmla="*/ 1567543 w 4458789"/>
                    <a:gd name="connsiteY52" fmla="*/ 3317965 h 6829660"/>
                    <a:gd name="connsiteX53" fmla="*/ 1610497 w 4458789"/>
                    <a:gd name="connsiteY53" fmla="*/ 3271747 h 6829660"/>
                    <a:gd name="connsiteX54" fmla="*/ 1631134 w 4458789"/>
                    <a:gd name="connsiteY54" fmla="*/ 3201897 h 6829660"/>
                    <a:gd name="connsiteX55" fmla="*/ 1564459 w 4458789"/>
                    <a:gd name="connsiteY55" fmla="*/ 3174909 h 6829660"/>
                    <a:gd name="connsiteX56" fmla="*/ 1543731 w 4458789"/>
                    <a:gd name="connsiteY56" fmla="*/ 3150960 h 6829660"/>
                    <a:gd name="connsiteX57" fmla="*/ 1427934 w 4458789"/>
                    <a:gd name="connsiteY57" fmla="*/ 3163797 h 6829660"/>
                    <a:gd name="connsiteX58" fmla="*/ 1364434 w 4458789"/>
                    <a:gd name="connsiteY58" fmla="*/ 3127284 h 6829660"/>
                    <a:gd name="connsiteX59" fmla="*/ 1350147 w 4458789"/>
                    <a:gd name="connsiteY59" fmla="*/ 3101884 h 6829660"/>
                    <a:gd name="connsiteX60" fmla="*/ 1289731 w 4458789"/>
                    <a:gd name="connsiteY60" fmla="*/ 3082154 h 6829660"/>
                    <a:gd name="connsiteX61" fmla="*/ 1189809 w 4458789"/>
                    <a:gd name="connsiteY61" fmla="*/ 3098709 h 6829660"/>
                    <a:gd name="connsiteX62" fmla="*/ 1164409 w 4458789"/>
                    <a:gd name="connsiteY62" fmla="*/ 3144747 h 6829660"/>
                    <a:gd name="connsiteX63" fmla="*/ 1108847 w 4458789"/>
                    <a:gd name="connsiteY63" fmla="*/ 3174909 h 6829660"/>
                    <a:gd name="connsiteX64" fmla="*/ 1075509 w 4458789"/>
                    <a:gd name="connsiteY64" fmla="*/ 3225709 h 6829660"/>
                    <a:gd name="connsiteX65" fmla="*/ 1007247 w 4458789"/>
                    <a:gd name="connsiteY65" fmla="*/ 3238409 h 6829660"/>
                    <a:gd name="connsiteX66" fmla="*/ 926782 w 4458789"/>
                    <a:gd name="connsiteY66" fmla="*/ 3181803 h 6829660"/>
                    <a:gd name="connsiteX67" fmla="*/ 942159 w 4458789"/>
                    <a:gd name="connsiteY67" fmla="*/ 3111409 h 6829660"/>
                    <a:gd name="connsiteX68" fmla="*/ 989784 w 4458789"/>
                    <a:gd name="connsiteY68" fmla="*/ 3078072 h 6829660"/>
                    <a:gd name="connsiteX69" fmla="*/ 941161 w 4458789"/>
                    <a:gd name="connsiteY69" fmla="*/ 2986994 h 6829660"/>
                    <a:gd name="connsiteX70" fmla="*/ 865959 w 4458789"/>
                    <a:gd name="connsiteY70" fmla="*/ 2989172 h 6829660"/>
                    <a:gd name="connsiteX71" fmla="*/ 743722 w 4458789"/>
                    <a:gd name="connsiteY71" fmla="*/ 2943134 h 6829660"/>
                    <a:gd name="connsiteX72" fmla="*/ 708797 w 4458789"/>
                    <a:gd name="connsiteY72" fmla="*/ 2852647 h 6829660"/>
                    <a:gd name="connsiteX73" fmla="*/ 750707 w 4458789"/>
                    <a:gd name="connsiteY73" fmla="*/ 2804160 h 6829660"/>
                    <a:gd name="connsiteX74" fmla="*/ 748484 w 4458789"/>
                    <a:gd name="connsiteY74" fmla="*/ 2738347 h 6829660"/>
                    <a:gd name="connsiteX75" fmla="*/ 788172 w 4458789"/>
                    <a:gd name="connsiteY75" fmla="*/ 2711359 h 6829660"/>
                    <a:gd name="connsiteX76" fmla="*/ 865959 w 4458789"/>
                    <a:gd name="connsiteY76" fmla="*/ 2771684 h 6829660"/>
                    <a:gd name="connsiteX77" fmla="*/ 892947 w 4458789"/>
                    <a:gd name="connsiteY77" fmla="*/ 2798672 h 6829660"/>
                    <a:gd name="connsiteX78" fmla="*/ 900884 w 4458789"/>
                    <a:gd name="connsiteY78" fmla="*/ 2743110 h 6829660"/>
                    <a:gd name="connsiteX79" fmla="*/ 937351 w 4458789"/>
                    <a:gd name="connsiteY79" fmla="*/ 2730546 h 6829660"/>
                    <a:gd name="connsiteX80" fmla="*/ 981847 w 4458789"/>
                    <a:gd name="connsiteY80" fmla="*/ 2730409 h 6829660"/>
                    <a:gd name="connsiteX81" fmla="*/ 1008834 w 4458789"/>
                    <a:gd name="connsiteY81" fmla="*/ 2698659 h 6829660"/>
                    <a:gd name="connsiteX82" fmla="*/ 1085034 w 4458789"/>
                    <a:gd name="connsiteY82" fmla="*/ 2592297 h 6829660"/>
                    <a:gd name="connsiteX83" fmla="*/ 1174841 w 4458789"/>
                    <a:gd name="connsiteY83" fmla="*/ 2532652 h 6829660"/>
                    <a:gd name="connsiteX84" fmla="*/ 1256484 w 4458789"/>
                    <a:gd name="connsiteY84" fmla="*/ 2501809 h 6829660"/>
                    <a:gd name="connsiteX85" fmla="*/ 1404122 w 4458789"/>
                    <a:gd name="connsiteY85" fmla="*/ 2358934 h 6829660"/>
                    <a:gd name="connsiteX86" fmla="*/ 1518512 w 4458789"/>
                    <a:gd name="connsiteY86" fmla="*/ 2368913 h 6829660"/>
                    <a:gd name="connsiteX87" fmla="*/ 1584598 w 4458789"/>
                    <a:gd name="connsiteY87" fmla="*/ 2464298 h 6829660"/>
                    <a:gd name="connsiteX88" fmla="*/ 1527947 w 4458789"/>
                    <a:gd name="connsiteY88" fmla="*/ 2535147 h 6829660"/>
                    <a:gd name="connsiteX89" fmla="*/ 1431109 w 4458789"/>
                    <a:gd name="connsiteY89" fmla="*/ 2627222 h 6829660"/>
                    <a:gd name="connsiteX90" fmla="*/ 1393372 w 4458789"/>
                    <a:gd name="connsiteY90" fmla="*/ 2647405 h 6829660"/>
                    <a:gd name="connsiteX91" fmla="*/ 1404983 w 4458789"/>
                    <a:gd name="connsiteY91" fmla="*/ 2708456 h 6829660"/>
                    <a:gd name="connsiteX92" fmla="*/ 1454922 w 4458789"/>
                    <a:gd name="connsiteY92" fmla="*/ 2736759 h 6829660"/>
                    <a:gd name="connsiteX93" fmla="*/ 1448572 w 4458789"/>
                    <a:gd name="connsiteY93" fmla="*/ 2774859 h 6829660"/>
                    <a:gd name="connsiteX94" fmla="*/ 1357675 w 4458789"/>
                    <a:gd name="connsiteY94" fmla="*/ 2829515 h 6829660"/>
                    <a:gd name="connsiteX95" fmla="*/ 1394597 w 4458789"/>
                    <a:gd name="connsiteY95" fmla="*/ 2863759 h 6829660"/>
                    <a:gd name="connsiteX96" fmla="*/ 1550172 w 4458789"/>
                    <a:gd name="connsiteY96" fmla="*/ 2790734 h 6829660"/>
                    <a:gd name="connsiteX97" fmla="*/ 1586684 w 4458789"/>
                    <a:gd name="connsiteY97" fmla="*/ 2733584 h 6829660"/>
                    <a:gd name="connsiteX98" fmla="*/ 1651772 w 4458789"/>
                    <a:gd name="connsiteY98" fmla="*/ 2703422 h 6829660"/>
                    <a:gd name="connsiteX99" fmla="*/ 1708922 w 4458789"/>
                    <a:gd name="connsiteY99" fmla="*/ 2666909 h 6829660"/>
                    <a:gd name="connsiteX100" fmla="*/ 1810522 w 4458789"/>
                    <a:gd name="connsiteY100" fmla="*/ 2636747 h 6829660"/>
                    <a:gd name="connsiteX101" fmla="*/ 1908947 w 4458789"/>
                    <a:gd name="connsiteY101" fmla="*/ 2627222 h 6829660"/>
                    <a:gd name="connsiteX102" fmla="*/ 1952218 w 4458789"/>
                    <a:gd name="connsiteY102" fmla="*/ 2602275 h 6829660"/>
                    <a:gd name="connsiteX103" fmla="*/ 2020072 w 4458789"/>
                    <a:gd name="connsiteY103" fmla="*/ 2662147 h 6829660"/>
                    <a:gd name="connsiteX104" fmla="*/ 2089922 w 4458789"/>
                    <a:gd name="connsiteY104" fmla="*/ 2678022 h 6829660"/>
                    <a:gd name="connsiteX105" fmla="*/ 2164579 w 4458789"/>
                    <a:gd name="connsiteY105" fmla="*/ 2690902 h 6829660"/>
                    <a:gd name="connsiteX106" fmla="*/ 2115322 w 4458789"/>
                    <a:gd name="connsiteY106" fmla="*/ 2820897 h 6829660"/>
                    <a:gd name="connsiteX107" fmla="*/ 2011680 w 4458789"/>
                    <a:gd name="connsiteY107" fmla="*/ 2934788 h 6829660"/>
                    <a:gd name="connsiteX108" fmla="*/ 2194560 w 4458789"/>
                    <a:gd name="connsiteY108" fmla="*/ 3082834 h 6829660"/>
                    <a:gd name="connsiteX109" fmla="*/ 2394858 w 4458789"/>
                    <a:gd name="connsiteY109" fmla="*/ 3117668 h 6829660"/>
                    <a:gd name="connsiteX110" fmla="*/ 2377440 w 4458789"/>
                    <a:gd name="connsiteY110" fmla="*/ 3335383 h 6829660"/>
                    <a:gd name="connsiteX111" fmla="*/ 2377440 w 4458789"/>
                    <a:gd name="connsiteY111" fmla="*/ 3335383 h 6829660"/>
                    <a:gd name="connsiteX112" fmla="*/ 2333898 w 4458789"/>
                    <a:gd name="connsiteY112" fmla="*/ 3640183 h 6829660"/>
                    <a:gd name="connsiteX113" fmla="*/ 2290355 w 4458789"/>
                    <a:gd name="connsiteY113" fmla="*/ 3875314 h 6829660"/>
                    <a:gd name="connsiteX114" fmla="*/ 2595155 w 4458789"/>
                    <a:gd name="connsiteY114" fmla="*/ 3857897 h 6829660"/>
                    <a:gd name="connsiteX115" fmla="*/ 2891246 w 4458789"/>
                    <a:gd name="connsiteY115" fmla="*/ 3744685 h 6829660"/>
                    <a:gd name="connsiteX116" fmla="*/ 2891155 w 4458789"/>
                    <a:gd name="connsiteY116" fmla="*/ 3215186 h 6829660"/>
                    <a:gd name="connsiteX117" fmla="*/ 2772547 w 4458789"/>
                    <a:gd name="connsiteY117" fmla="*/ 3039972 h 6829660"/>
                    <a:gd name="connsiteX118" fmla="*/ 2704284 w 4458789"/>
                    <a:gd name="connsiteY118" fmla="*/ 2897097 h 6829660"/>
                    <a:gd name="connsiteX119" fmla="*/ 2508069 w 4458789"/>
                    <a:gd name="connsiteY119" fmla="*/ 2717074 h 6829660"/>
                    <a:gd name="connsiteX120" fmla="*/ 2638698 w 4458789"/>
                    <a:gd name="connsiteY120" fmla="*/ 2577737 h 6829660"/>
                    <a:gd name="connsiteX121" fmla="*/ 2978332 w 4458789"/>
                    <a:gd name="connsiteY121" fmla="*/ 2333897 h 6829660"/>
                    <a:gd name="connsiteX122" fmla="*/ 2987040 w 4458789"/>
                    <a:gd name="connsiteY122" fmla="*/ 2159725 h 6829660"/>
                    <a:gd name="connsiteX123" fmla="*/ 3344092 w 4458789"/>
                    <a:gd name="connsiteY123" fmla="*/ 1672045 h 6829660"/>
                    <a:gd name="connsiteX124" fmla="*/ 3544389 w 4458789"/>
                    <a:gd name="connsiteY124" fmla="*/ 1863634 h 6829660"/>
                    <a:gd name="connsiteX125" fmla="*/ 3962400 w 4458789"/>
                    <a:gd name="connsiteY125" fmla="*/ 1419497 h 6829660"/>
                    <a:gd name="connsiteX126" fmla="*/ 4458789 w 4458789"/>
                    <a:gd name="connsiteY126" fmla="*/ 374468 h 6829660"/>
                    <a:gd name="connsiteX127" fmla="*/ 4415246 w 4458789"/>
                    <a:gd name="connsiteY127" fmla="*/ 0 h 6829660"/>
                    <a:gd name="connsiteX128" fmla="*/ 17418 w 4458789"/>
                    <a:gd name="connsiteY128" fmla="*/ 17417 h 6829660"/>
                    <a:gd name="connsiteX129" fmla="*/ 0 w 4458789"/>
                    <a:gd name="connsiteY129" fmla="*/ 6470468 h 6829660"/>
                    <a:gd name="connsiteX0" fmla="*/ 0 w 4458789"/>
                    <a:gd name="connsiteY0" fmla="*/ 6470468 h 6829660"/>
                    <a:gd name="connsiteX1" fmla="*/ 842147 w 4458789"/>
                    <a:gd name="connsiteY1" fmla="*/ 5997484 h 6829660"/>
                    <a:gd name="connsiteX2" fmla="*/ 831034 w 4458789"/>
                    <a:gd name="connsiteY2" fmla="*/ 5948272 h 6829660"/>
                    <a:gd name="connsiteX3" fmla="*/ 966063 w 4458789"/>
                    <a:gd name="connsiteY3" fmla="*/ 5940878 h 6829660"/>
                    <a:gd name="connsiteX4" fmla="*/ 951685 w 4458789"/>
                    <a:gd name="connsiteY4" fmla="*/ 5911760 h 6829660"/>
                    <a:gd name="connsiteX5" fmla="*/ 897709 w 4458789"/>
                    <a:gd name="connsiteY5" fmla="*/ 5911759 h 6829660"/>
                    <a:gd name="connsiteX6" fmla="*/ 938984 w 4458789"/>
                    <a:gd name="connsiteY6" fmla="*/ 5849847 h 6829660"/>
                    <a:gd name="connsiteX7" fmla="*/ 927872 w 4458789"/>
                    <a:gd name="connsiteY7" fmla="*/ 5799047 h 6829660"/>
                    <a:gd name="connsiteX8" fmla="*/ 954859 w 4458789"/>
                    <a:gd name="connsiteY8" fmla="*/ 5724434 h 6829660"/>
                    <a:gd name="connsiteX9" fmla="*/ 943747 w 4458789"/>
                    <a:gd name="connsiteY9" fmla="*/ 5683159 h 6829660"/>
                    <a:gd name="connsiteX10" fmla="*/ 1045347 w 4458789"/>
                    <a:gd name="connsiteY10" fmla="*/ 5637122 h 6829660"/>
                    <a:gd name="connsiteX11" fmla="*/ 1096147 w 4458789"/>
                    <a:gd name="connsiteY11" fmla="*/ 5591084 h 6829660"/>
                    <a:gd name="connsiteX12" fmla="*/ 1143772 w 4458789"/>
                    <a:gd name="connsiteY12" fmla="*/ 5533934 h 6829660"/>
                    <a:gd name="connsiteX13" fmla="*/ 1159647 w 4458789"/>
                    <a:gd name="connsiteY13" fmla="*/ 5478372 h 6829660"/>
                    <a:gd name="connsiteX14" fmla="*/ 1197747 w 4458789"/>
                    <a:gd name="connsiteY14" fmla="*/ 5427572 h 6829660"/>
                    <a:gd name="connsiteX15" fmla="*/ 1267597 w 4458789"/>
                    <a:gd name="connsiteY15" fmla="*/ 5345022 h 6829660"/>
                    <a:gd name="connsiteX16" fmla="*/ 1281884 w 4458789"/>
                    <a:gd name="connsiteY16" fmla="*/ 5389472 h 6829660"/>
                    <a:gd name="connsiteX17" fmla="*/ 1324747 w 4458789"/>
                    <a:gd name="connsiteY17" fmla="*/ 5341847 h 6829660"/>
                    <a:gd name="connsiteX18" fmla="*/ 1367609 w 4458789"/>
                    <a:gd name="connsiteY18" fmla="*/ 5324384 h 6829660"/>
                    <a:gd name="connsiteX19" fmla="*/ 1367246 w 4458789"/>
                    <a:gd name="connsiteY19" fmla="*/ 5277394 h 6829660"/>
                    <a:gd name="connsiteX20" fmla="*/ 1394597 w 4458789"/>
                    <a:gd name="connsiteY20" fmla="*/ 5175159 h 6829660"/>
                    <a:gd name="connsiteX21" fmla="*/ 1440634 w 4458789"/>
                    <a:gd name="connsiteY21" fmla="*/ 5149759 h 6829660"/>
                    <a:gd name="connsiteX22" fmla="*/ 1429522 w 4458789"/>
                    <a:gd name="connsiteY22" fmla="*/ 5017997 h 6829660"/>
                    <a:gd name="connsiteX23" fmla="*/ 1477147 w 4458789"/>
                    <a:gd name="connsiteY23" fmla="*/ 4971959 h 6829660"/>
                    <a:gd name="connsiteX24" fmla="*/ 1541418 w 4458789"/>
                    <a:gd name="connsiteY24" fmla="*/ 4955177 h 6829660"/>
                    <a:gd name="connsiteX25" fmla="*/ 1375547 w 4458789"/>
                    <a:gd name="connsiteY25" fmla="*/ 4913222 h 6829660"/>
                    <a:gd name="connsiteX26" fmla="*/ 1307284 w 4458789"/>
                    <a:gd name="connsiteY26" fmla="*/ 4854484 h 6829660"/>
                    <a:gd name="connsiteX27" fmla="*/ 1232672 w 4458789"/>
                    <a:gd name="connsiteY27" fmla="*/ 4883059 h 6829660"/>
                    <a:gd name="connsiteX28" fmla="*/ 1172801 w 4458789"/>
                    <a:gd name="connsiteY28" fmla="*/ 4820692 h 6829660"/>
                    <a:gd name="connsiteX29" fmla="*/ 1353322 w 4458789"/>
                    <a:gd name="connsiteY29" fmla="*/ 4757647 h 6829660"/>
                    <a:gd name="connsiteX30" fmla="*/ 1396184 w 4458789"/>
                    <a:gd name="connsiteY30" fmla="*/ 4762409 h 6829660"/>
                    <a:gd name="connsiteX31" fmla="*/ 1473473 w 4458789"/>
                    <a:gd name="connsiteY31" fmla="*/ 4779509 h 6829660"/>
                    <a:gd name="connsiteX32" fmla="*/ 1404122 w 4458789"/>
                    <a:gd name="connsiteY32" fmla="*/ 4619534 h 6829660"/>
                    <a:gd name="connsiteX33" fmla="*/ 1335859 w 4458789"/>
                    <a:gd name="connsiteY33" fmla="*/ 4551271 h 6829660"/>
                    <a:gd name="connsiteX34" fmla="*/ 1439047 w 4458789"/>
                    <a:gd name="connsiteY34" fmla="*/ 4506822 h 6829660"/>
                    <a:gd name="connsiteX35" fmla="*/ 1362847 w 4458789"/>
                    <a:gd name="connsiteY35" fmla="*/ 4400459 h 6829660"/>
                    <a:gd name="connsiteX36" fmla="*/ 1262834 w 4458789"/>
                    <a:gd name="connsiteY36" fmla="*/ 4309972 h 6829660"/>
                    <a:gd name="connsiteX37" fmla="*/ 1202509 w 4458789"/>
                    <a:gd name="connsiteY37" fmla="*/ 4102009 h 6829660"/>
                    <a:gd name="connsiteX38" fmla="*/ 1143772 w 4458789"/>
                    <a:gd name="connsiteY38" fmla="*/ 3930559 h 6829660"/>
                    <a:gd name="connsiteX39" fmla="*/ 1012644 w 4458789"/>
                    <a:gd name="connsiteY39" fmla="*/ 3831363 h 6829660"/>
                    <a:gd name="connsiteX40" fmla="*/ 946922 w 4458789"/>
                    <a:gd name="connsiteY40" fmla="*/ 3773397 h 6829660"/>
                    <a:gd name="connsiteX41" fmla="*/ 946922 w 4458789"/>
                    <a:gd name="connsiteY41" fmla="*/ 3717834 h 6829660"/>
                    <a:gd name="connsiteX42" fmla="*/ 980259 w 4458789"/>
                    <a:gd name="connsiteY42" fmla="*/ 3711484 h 6829660"/>
                    <a:gd name="connsiteX43" fmla="*/ 1038997 w 4458789"/>
                    <a:gd name="connsiteY43" fmla="*/ 3609884 h 6829660"/>
                    <a:gd name="connsiteX44" fmla="*/ 1077097 w 4458789"/>
                    <a:gd name="connsiteY44" fmla="*/ 3598772 h 6829660"/>
                    <a:gd name="connsiteX45" fmla="*/ 1139009 w 4458789"/>
                    <a:gd name="connsiteY45" fmla="*/ 3535272 h 6829660"/>
                    <a:gd name="connsiteX46" fmla="*/ 1196159 w 4458789"/>
                    <a:gd name="connsiteY46" fmla="*/ 3498759 h 6829660"/>
                    <a:gd name="connsiteX47" fmla="*/ 1237434 w 4458789"/>
                    <a:gd name="connsiteY47" fmla="*/ 3489234 h 6829660"/>
                    <a:gd name="connsiteX48" fmla="*/ 1267506 w 4458789"/>
                    <a:gd name="connsiteY48" fmla="*/ 3418432 h 6829660"/>
                    <a:gd name="connsiteX49" fmla="*/ 1326335 w 4458789"/>
                    <a:gd name="connsiteY49" fmla="*/ 3387634 h 6829660"/>
                    <a:gd name="connsiteX50" fmla="*/ 1385072 w 4458789"/>
                    <a:gd name="connsiteY50" fmla="*/ 3354297 h 6829660"/>
                    <a:gd name="connsiteX51" fmla="*/ 1491434 w 4458789"/>
                    <a:gd name="connsiteY51" fmla="*/ 3309847 h 6829660"/>
                    <a:gd name="connsiteX52" fmla="*/ 1567543 w 4458789"/>
                    <a:gd name="connsiteY52" fmla="*/ 3317965 h 6829660"/>
                    <a:gd name="connsiteX53" fmla="*/ 1610497 w 4458789"/>
                    <a:gd name="connsiteY53" fmla="*/ 3271747 h 6829660"/>
                    <a:gd name="connsiteX54" fmla="*/ 1631134 w 4458789"/>
                    <a:gd name="connsiteY54" fmla="*/ 3201897 h 6829660"/>
                    <a:gd name="connsiteX55" fmla="*/ 1564459 w 4458789"/>
                    <a:gd name="connsiteY55" fmla="*/ 3174909 h 6829660"/>
                    <a:gd name="connsiteX56" fmla="*/ 1543731 w 4458789"/>
                    <a:gd name="connsiteY56" fmla="*/ 3150960 h 6829660"/>
                    <a:gd name="connsiteX57" fmla="*/ 1427934 w 4458789"/>
                    <a:gd name="connsiteY57" fmla="*/ 3163797 h 6829660"/>
                    <a:gd name="connsiteX58" fmla="*/ 1364434 w 4458789"/>
                    <a:gd name="connsiteY58" fmla="*/ 3127284 h 6829660"/>
                    <a:gd name="connsiteX59" fmla="*/ 1350147 w 4458789"/>
                    <a:gd name="connsiteY59" fmla="*/ 3101884 h 6829660"/>
                    <a:gd name="connsiteX60" fmla="*/ 1289731 w 4458789"/>
                    <a:gd name="connsiteY60" fmla="*/ 3082154 h 6829660"/>
                    <a:gd name="connsiteX61" fmla="*/ 1189809 w 4458789"/>
                    <a:gd name="connsiteY61" fmla="*/ 3098709 h 6829660"/>
                    <a:gd name="connsiteX62" fmla="*/ 1164409 w 4458789"/>
                    <a:gd name="connsiteY62" fmla="*/ 3144747 h 6829660"/>
                    <a:gd name="connsiteX63" fmla="*/ 1108847 w 4458789"/>
                    <a:gd name="connsiteY63" fmla="*/ 3174909 h 6829660"/>
                    <a:gd name="connsiteX64" fmla="*/ 1075509 w 4458789"/>
                    <a:gd name="connsiteY64" fmla="*/ 3225709 h 6829660"/>
                    <a:gd name="connsiteX65" fmla="*/ 1007247 w 4458789"/>
                    <a:gd name="connsiteY65" fmla="*/ 3238409 h 6829660"/>
                    <a:gd name="connsiteX66" fmla="*/ 926782 w 4458789"/>
                    <a:gd name="connsiteY66" fmla="*/ 3181803 h 6829660"/>
                    <a:gd name="connsiteX67" fmla="*/ 942159 w 4458789"/>
                    <a:gd name="connsiteY67" fmla="*/ 3111409 h 6829660"/>
                    <a:gd name="connsiteX68" fmla="*/ 989784 w 4458789"/>
                    <a:gd name="connsiteY68" fmla="*/ 3078072 h 6829660"/>
                    <a:gd name="connsiteX69" fmla="*/ 941161 w 4458789"/>
                    <a:gd name="connsiteY69" fmla="*/ 2986994 h 6829660"/>
                    <a:gd name="connsiteX70" fmla="*/ 865959 w 4458789"/>
                    <a:gd name="connsiteY70" fmla="*/ 2989172 h 6829660"/>
                    <a:gd name="connsiteX71" fmla="*/ 743722 w 4458789"/>
                    <a:gd name="connsiteY71" fmla="*/ 2943134 h 6829660"/>
                    <a:gd name="connsiteX72" fmla="*/ 708797 w 4458789"/>
                    <a:gd name="connsiteY72" fmla="*/ 2852647 h 6829660"/>
                    <a:gd name="connsiteX73" fmla="*/ 750707 w 4458789"/>
                    <a:gd name="connsiteY73" fmla="*/ 2804160 h 6829660"/>
                    <a:gd name="connsiteX74" fmla="*/ 748484 w 4458789"/>
                    <a:gd name="connsiteY74" fmla="*/ 2738347 h 6829660"/>
                    <a:gd name="connsiteX75" fmla="*/ 788172 w 4458789"/>
                    <a:gd name="connsiteY75" fmla="*/ 2711359 h 6829660"/>
                    <a:gd name="connsiteX76" fmla="*/ 865959 w 4458789"/>
                    <a:gd name="connsiteY76" fmla="*/ 2771684 h 6829660"/>
                    <a:gd name="connsiteX77" fmla="*/ 892947 w 4458789"/>
                    <a:gd name="connsiteY77" fmla="*/ 2798672 h 6829660"/>
                    <a:gd name="connsiteX78" fmla="*/ 900884 w 4458789"/>
                    <a:gd name="connsiteY78" fmla="*/ 2743110 h 6829660"/>
                    <a:gd name="connsiteX79" fmla="*/ 937351 w 4458789"/>
                    <a:gd name="connsiteY79" fmla="*/ 2730546 h 6829660"/>
                    <a:gd name="connsiteX80" fmla="*/ 981847 w 4458789"/>
                    <a:gd name="connsiteY80" fmla="*/ 2730409 h 6829660"/>
                    <a:gd name="connsiteX81" fmla="*/ 1008834 w 4458789"/>
                    <a:gd name="connsiteY81" fmla="*/ 2698659 h 6829660"/>
                    <a:gd name="connsiteX82" fmla="*/ 1085034 w 4458789"/>
                    <a:gd name="connsiteY82" fmla="*/ 2592297 h 6829660"/>
                    <a:gd name="connsiteX83" fmla="*/ 1174841 w 4458789"/>
                    <a:gd name="connsiteY83" fmla="*/ 2532652 h 6829660"/>
                    <a:gd name="connsiteX84" fmla="*/ 1256484 w 4458789"/>
                    <a:gd name="connsiteY84" fmla="*/ 2501809 h 6829660"/>
                    <a:gd name="connsiteX85" fmla="*/ 1404122 w 4458789"/>
                    <a:gd name="connsiteY85" fmla="*/ 2358934 h 6829660"/>
                    <a:gd name="connsiteX86" fmla="*/ 1518512 w 4458789"/>
                    <a:gd name="connsiteY86" fmla="*/ 2368913 h 6829660"/>
                    <a:gd name="connsiteX87" fmla="*/ 1584598 w 4458789"/>
                    <a:gd name="connsiteY87" fmla="*/ 2464298 h 6829660"/>
                    <a:gd name="connsiteX88" fmla="*/ 1527947 w 4458789"/>
                    <a:gd name="connsiteY88" fmla="*/ 2535147 h 6829660"/>
                    <a:gd name="connsiteX89" fmla="*/ 1431109 w 4458789"/>
                    <a:gd name="connsiteY89" fmla="*/ 2627222 h 6829660"/>
                    <a:gd name="connsiteX90" fmla="*/ 1393372 w 4458789"/>
                    <a:gd name="connsiteY90" fmla="*/ 2647405 h 6829660"/>
                    <a:gd name="connsiteX91" fmla="*/ 1404983 w 4458789"/>
                    <a:gd name="connsiteY91" fmla="*/ 2708456 h 6829660"/>
                    <a:gd name="connsiteX92" fmla="*/ 1454922 w 4458789"/>
                    <a:gd name="connsiteY92" fmla="*/ 2736759 h 6829660"/>
                    <a:gd name="connsiteX93" fmla="*/ 1448572 w 4458789"/>
                    <a:gd name="connsiteY93" fmla="*/ 2774859 h 6829660"/>
                    <a:gd name="connsiteX94" fmla="*/ 1357675 w 4458789"/>
                    <a:gd name="connsiteY94" fmla="*/ 2829515 h 6829660"/>
                    <a:gd name="connsiteX95" fmla="*/ 1394597 w 4458789"/>
                    <a:gd name="connsiteY95" fmla="*/ 2863759 h 6829660"/>
                    <a:gd name="connsiteX96" fmla="*/ 1550172 w 4458789"/>
                    <a:gd name="connsiteY96" fmla="*/ 2790734 h 6829660"/>
                    <a:gd name="connsiteX97" fmla="*/ 1586684 w 4458789"/>
                    <a:gd name="connsiteY97" fmla="*/ 2733584 h 6829660"/>
                    <a:gd name="connsiteX98" fmla="*/ 1651772 w 4458789"/>
                    <a:gd name="connsiteY98" fmla="*/ 2703422 h 6829660"/>
                    <a:gd name="connsiteX99" fmla="*/ 1708922 w 4458789"/>
                    <a:gd name="connsiteY99" fmla="*/ 2666909 h 6829660"/>
                    <a:gd name="connsiteX100" fmla="*/ 1810522 w 4458789"/>
                    <a:gd name="connsiteY100" fmla="*/ 2636747 h 6829660"/>
                    <a:gd name="connsiteX101" fmla="*/ 1908947 w 4458789"/>
                    <a:gd name="connsiteY101" fmla="*/ 2627222 h 6829660"/>
                    <a:gd name="connsiteX102" fmla="*/ 1952218 w 4458789"/>
                    <a:gd name="connsiteY102" fmla="*/ 2602275 h 6829660"/>
                    <a:gd name="connsiteX103" fmla="*/ 2020072 w 4458789"/>
                    <a:gd name="connsiteY103" fmla="*/ 2662147 h 6829660"/>
                    <a:gd name="connsiteX104" fmla="*/ 2089922 w 4458789"/>
                    <a:gd name="connsiteY104" fmla="*/ 2678022 h 6829660"/>
                    <a:gd name="connsiteX105" fmla="*/ 2164579 w 4458789"/>
                    <a:gd name="connsiteY105" fmla="*/ 2690902 h 6829660"/>
                    <a:gd name="connsiteX106" fmla="*/ 2115322 w 4458789"/>
                    <a:gd name="connsiteY106" fmla="*/ 2820897 h 6829660"/>
                    <a:gd name="connsiteX107" fmla="*/ 2011680 w 4458789"/>
                    <a:gd name="connsiteY107" fmla="*/ 2934788 h 6829660"/>
                    <a:gd name="connsiteX108" fmla="*/ 2194560 w 4458789"/>
                    <a:gd name="connsiteY108" fmla="*/ 3082834 h 6829660"/>
                    <a:gd name="connsiteX109" fmla="*/ 2394858 w 4458789"/>
                    <a:gd name="connsiteY109" fmla="*/ 3117668 h 6829660"/>
                    <a:gd name="connsiteX110" fmla="*/ 2377440 w 4458789"/>
                    <a:gd name="connsiteY110" fmla="*/ 3335383 h 6829660"/>
                    <a:gd name="connsiteX111" fmla="*/ 2377440 w 4458789"/>
                    <a:gd name="connsiteY111" fmla="*/ 3335383 h 6829660"/>
                    <a:gd name="connsiteX112" fmla="*/ 2333898 w 4458789"/>
                    <a:gd name="connsiteY112" fmla="*/ 3640183 h 6829660"/>
                    <a:gd name="connsiteX113" fmla="*/ 2290355 w 4458789"/>
                    <a:gd name="connsiteY113" fmla="*/ 3875314 h 6829660"/>
                    <a:gd name="connsiteX114" fmla="*/ 2595155 w 4458789"/>
                    <a:gd name="connsiteY114" fmla="*/ 3857897 h 6829660"/>
                    <a:gd name="connsiteX115" fmla="*/ 2891246 w 4458789"/>
                    <a:gd name="connsiteY115" fmla="*/ 3744685 h 6829660"/>
                    <a:gd name="connsiteX116" fmla="*/ 2891155 w 4458789"/>
                    <a:gd name="connsiteY116" fmla="*/ 3215186 h 6829660"/>
                    <a:gd name="connsiteX117" fmla="*/ 2772547 w 4458789"/>
                    <a:gd name="connsiteY117" fmla="*/ 3039972 h 6829660"/>
                    <a:gd name="connsiteX118" fmla="*/ 2704284 w 4458789"/>
                    <a:gd name="connsiteY118" fmla="*/ 2897097 h 6829660"/>
                    <a:gd name="connsiteX119" fmla="*/ 2508069 w 4458789"/>
                    <a:gd name="connsiteY119" fmla="*/ 2717074 h 6829660"/>
                    <a:gd name="connsiteX120" fmla="*/ 2638698 w 4458789"/>
                    <a:gd name="connsiteY120" fmla="*/ 2577737 h 6829660"/>
                    <a:gd name="connsiteX121" fmla="*/ 2978332 w 4458789"/>
                    <a:gd name="connsiteY121" fmla="*/ 2333897 h 6829660"/>
                    <a:gd name="connsiteX122" fmla="*/ 2987040 w 4458789"/>
                    <a:gd name="connsiteY122" fmla="*/ 2159725 h 6829660"/>
                    <a:gd name="connsiteX123" fmla="*/ 3344092 w 4458789"/>
                    <a:gd name="connsiteY123" fmla="*/ 1672045 h 6829660"/>
                    <a:gd name="connsiteX124" fmla="*/ 3544389 w 4458789"/>
                    <a:gd name="connsiteY124" fmla="*/ 1863634 h 6829660"/>
                    <a:gd name="connsiteX125" fmla="*/ 3962400 w 4458789"/>
                    <a:gd name="connsiteY125" fmla="*/ 1419497 h 6829660"/>
                    <a:gd name="connsiteX126" fmla="*/ 4458789 w 4458789"/>
                    <a:gd name="connsiteY126" fmla="*/ 374468 h 6829660"/>
                    <a:gd name="connsiteX127" fmla="*/ 4415246 w 4458789"/>
                    <a:gd name="connsiteY127" fmla="*/ 0 h 6829660"/>
                    <a:gd name="connsiteX128" fmla="*/ 17418 w 4458789"/>
                    <a:gd name="connsiteY128" fmla="*/ 17417 h 6829660"/>
                    <a:gd name="connsiteX129" fmla="*/ 0 w 4458789"/>
                    <a:gd name="connsiteY129" fmla="*/ 6470468 h 6829660"/>
                    <a:gd name="connsiteX0" fmla="*/ 0 w 4458789"/>
                    <a:gd name="connsiteY0" fmla="*/ 6470468 h 6829660"/>
                    <a:gd name="connsiteX1" fmla="*/ 842147 w 4458789"/>
                    <a:gd name="connsiteY1" fmla="*/ 5997484 h 6829660"/>
                    <a:gd name="connsiteX2" fmla="*/ 831034 w 4458789"/>
                    <a:gd name="connsiteY2" fmla="*/ 5948272 h 6829660"/>
                    <a:gd name="connsiteX3" fmla="*/ 966063 w 4458789"/>
                    <a:gd name="connsiteY3" fmla="*/ 5940878 h 6829660"/>
                    <a:gd name="connsiteX4" fmla="*/ 951685 w 4458789"/>
                    <a:gd name="connsiteY4" fmla="*/ 5911760 h 6829660"/>
                    <a:gd name="connsiteX5" fmla="*/ 897709 w 4458789"/>
                    <a:gd name="connsiteY5" fmla="*/ 5911759 h 6829660"/>
                    <a:gd name="connsiteX6" fmla="*/ 938984 w 4458789"/>
                    <a:gd name="connsiteY6" fmla="*/ 5849847 h 6829660"/>
                    <a:gd name="connsiteX7" fmla="*/ 927872 w 4458789"/>
                    <a:gd name="connsiteY7" fmla="*/ 5799047 h 6829660"/>
                    <a:gd name="connsiteX8" fmla="*/ 954859 w 4458789"/>
                    <a:gd name="connsiteY8" fmla="*/ 5724434 h 6829660"/>
                    <a:gd name="connsiteX9" fmla="*/ 943747 w 4458789"/>
                    <a:gd name="connsiteY9" fmla="*/ 5683159 h 6829660"/>
                    <a:gd name="connsiteX10" fmla="*/ 1045347 w 4458789"/>
                    <a:gd name="connsiteY10" fmla="*/ 5637122 h 6829660"/>
                    <a:gd name="connsiteX11" fmla="*/ 1096147 w 4458789"/>
                    <a:gd name="connsiteY11" fmla="*/ 5591084 h 6829660"/>
                    <a:gd name="connsiteX12" fmla="*/ 1143772 w 4458789"/>
                    <a:gd name="connsiteY12" fmla="*/ 5533934 h 6829660"/>
                    <a:gd name="connsiteX13" fmla="*/ 1159647 w 4458789"/>
                    <a:gd name="connsiteY13" fmla="*/ 5478372 h 6829660"/>
                    <a:gd name="connsiteX14" fmla="*/ 1197747 w 4458789"/>
                    <a:gd name="connsiteY14" fmla="*/ 5427572 h 6829660"/>
                    <a:gd name="connsiteX15" fmla="*/ 1267597 w 4458789"/>
                    <a:gd name="connsiteY15" fmla="*/ 5345022 h 6829660"/>
                    <a:gd name="connsiteX16" fmla="*/ 1281884 w 4458789"/>
                    <a:gd name="connsiteY16" fmla="*/ 5389472 h 6829660"/>
                    <a:gd name="connsiteX17" fmla="*/ 1324747 w 4458789"/>
                    <a:gd name="connsiteY17" fmla="*/ 5341847 h 6829660"/>
                    <a:gd name="connsiteX18" fmla="*/ 1367609 w 4458789"/>
                    <a:gd name="connsiteY18" fmla="*/ 5324384 h 6829660"/>
                    <a:gd name="connsiteX19" fmla="*/ 1367246 w 4458789"/>
                    <a:gd name="connsiteY19" fmla="*/ 5277394 h 6829660"/>
                    <a:gd name="connsiteX20" fmla="*/ 1394597 w 4458789"/>
                    <a:gd name="connsiteY20" fmla="*/ 5175159 h 6829660"/>
                    <a:gd name="connsiteX21" fmla="*/ 1440634 w 4458789"/>
                    <a:gd name="connsiteY21" fmla="*/ 5149759 h 6829660"/>
                    <a:gd name="connsiteX22" fmla="*/ 1429522 w 4458789"/>
                    <a:gd name="connsiteY22" fmla="*/ 5017997 h 6829660"/>
                    <a:gd name="connsiteX23" fmla="*/ 1477147 w 4458789"/>
                    <a:gd name="connsiteY23" fmla="*/ 4971959 h 6829660"/>
                    <a:gd name="connsiteX24" fmla="*/ 1541418 w 4458789"/>
                    <a:gd name="connsiteY24" fmla="*/ 4955177 h 6829660"/>
                    <a:gd name="connsiteX25" fmla="*/ 1375547 w 4458789"/>
                    <a:gd name="connsiteY25" fmla="*/ 4913222 h 6829660"/>
                    <a:gd name="connsiteX26" fmla="*/ 1307284 w 4458789"/>
                    <a:gd name="connsiteY26" fmla="*/ 4854484 h 6829660"/>
                    <a:gd name="connsiteX27" fmla="*/ 1232672 w 4458789"/>
                    <a:gd name="connsiteY27" fmla="*/ 4883059 h 6829660"/>
                    <a:gd name="connsiteX28" fmla="*/ 1172801 w 4458789"/>
                    <a:gd name="connsiteY28" fmla="*/ 4820692 h 6829660"/>
                    <a:gd name="connsiteX29" fmla="*/ 1353322 w 4458789"/>
                    <a:gd name="connsiteY29" fmla="*/ 4757647 h 6829660"/>
                    <a:gd name="connsiteX30" fmla="*/ 1396184 w 4458789"/>
                    <a:gd name="connsiteY30" fmla="*/ 4762409 h 6829660"/>
                    <a:gd name="connsiteX31" fmla="*/ 1473473 w 4458789"/>
                    <a:gd name="connsiteY31" fmla="*/ 4779509 h 6829660"/>
                    <a:gd name="connsiteX32" fmla="*/ 1404122 w 4458789"/>
                    <a:gd name="connsiteY32" fmla="*/ 4619534 h 6829660"/>
                    <a:gd name="connsiteX33" fmla="*/ 1335859 w 4458789"/>
                    <a:gd name="connsiteY33" fmla="*/ 4551271 h 6829660"/>
                    <a:gd name="connsiteX34" fmla="*/ 1439047 w 4458789"/>
                    <a:gd name="connsiteY34" fmla="*/ 4506822 h 6829660"/>
                    <a:gd name="connsiteX35" fmla="*/ 1362847 w 4458789"/>
                    <a:gd name="connsiteY35" fmla="*/ 4400459 h 6829660"/>
                    <a:gd name="connsiteX36" fmla="*/ 1262834 w 4458789"/>
                    <a:gd name="connsiteY36" fmla="*/ 4309972 h 6829660"/>
                    <a:gd name="connsiteX37" fmla="*/ 1202509 w 4458789"/>
                    <a:gd name="connsiteY37" fmla="*/ 4102009 h 6829660"/>
                    <a:gd name="connsiteX38" fmla="*/ 1143772 w 4458789"/>
                    <a:gd name="connsiteY38" fmla="*/ 3930559 h 6829660"/>
                    <a:gd name="connsiteX39" fmla="*/ 1012644 w 4458789"/>
                    <a:gd name="connsiteY39" fmla="*/ 3831363 h 6829660"/>
                    <a:gd name="connsiteX40" fmla="*/ 946922 w 4458789"/>
                    <a:gd name="connsiteY40" fmla="*/ 3773397 h 6829660"/>
                    <a:gd name="connsiteX41" fmla="*/ 946922 w 4458789"/>
                    <a:gd name="connsiteY41" fmla="*/ 3717834 h 6829660"/>
                    <a:gd name="connsiteX42" fmla="*/ 980259 w 4458789"/>
                    <a:gd name="connsiteY42" fmla="*/ 3711484 h 6829660"/>
                    <a:gd name="connsiteX43" fmla="*/ 1038997 w 4458789"/>
                    <a:gd name="connsiteY43" fmla="*/ 3609884 h 6829660"/>
                    <a:gd name="connsiteX44" fmla="*/ 1077097 w 4458789"/>
                    <a:gd name="connsiteY44" fmla="*/ 3598772 h 6829660"/>
                    <a:gd name="connsiteX45" fmla="*/ 1139009 w 4458789"/>
                    <a:gd name="connsiteY45" fmla="*/ 3535272 h 6829660"/>
                    <a:gd name="connsiteX46" fmla="*/ 1196159 w 4458789"/>
                    <a:gd name="connsiteY46" fmla="*/ 3498759 h 6829660"/>
                    <a:gd name="connsiteX47" fmla="*/ 1237434 w 4458789"/>
                    <a:gd name="connsiteY47" fmla="*/ 3489234 h 6829660"/>
                    <a:gd name="connsiteX48" fmla="*/ 1267506 w 4458789"/>
                    <a:gd name="connsiteY48" fmla="*/ 3418432 h 6829660"/>
                    <a:gd name="connsiteX49" fmla="*/ 1326335 w 4458789"/>
                    <a:gd name="connsiteY49" fmla="*/ 3387634 h 6829660"/>
                    <a:gd name="connsiteX50" fmla="*/ 1385072 w 4458789"/>
                    <a:gd name="connsiteY50" fmla="*/ 3354297 h 6829660"/>
                    <a:gd name="connsiteX51" fmla="*/ 1491434 w 4458789"/>
                    <a:gd name="connsiteY51" fmla="*/ 3309847 h 6829660"/>
                    <a:gd name="connsiteX52" fmla="*/ 1567543 w 4458789"/>
                    <a:gd name="connsiteY52" fmla="*/ 3317965 h 6829660"/>
                    <a:gd name="connsiteX53" fmla="*/ 1610497 w 4458789"/>
                    <a:gd name="connsiteY53" fmla="*/ 3271747 h 6829660"/>
                    <a:gd name="connsiteX54" fmla="*/ 1631134 w 4458789"/>
                    <a:gd name="connsiteY54" fmla="*/ 3201897 h 6829660"/>
                    <a:gd name="connsiteX55" fmla="*/ 1564459 w 4458789"/>
                    <a:gd name="connsiteY55" fmla="*/ 3174909 h 6829660"/>
                    <a:gd name="connsiteX56" fmla="*/ 1543731 w 4458789"/>
                    <a:gd name="connsiteY56" fmla="*/ 3150960 h 6829660"/>
                    <a:gd name="connsiteX57" fmla="*/ 1427934 w 4458789"/>
                    <a:gd name="connsiteY57" fmla="*/ 3163797 h 6829660"/>
                    <a:gd name="connsiteX58" fmla="*/ 1364434 w 4458789"/>
                    <a:gd name="connsiteY58" fmla="*/ 3127284 h 6829660"/>
                    <a:gd name="connsiteX59" fmla="*/ 1350147 w 4458789"/>
                    <a:gd name="connsiteY59" fmla="*/ 3101884 h 6829660"/>
                    <a:gd name="connsiteX60" fmla="*/ 1289731 w 4458789"/>
                    <a:gd name="connsiteY60" fmla="*/ 3082154 h 6829660"/>
                    <a:gd name="connsiteX61" fmla="*/ 1189809 w 4458789"/>
                    <a:gd name="connsiteY61" fmla="*/ 3098709 h 6829660"/>
                    <a:gd name="connsiteX62" fmla="*/ 1164409 w 4458789"/>
                    <a:gd name="connsiteY62" fmla="*/ 3144747 h 6829660"/>
                    <a:gd name="connsiteX63" fmla="*/ 1108847 w 4458789"/>
                    <a:gd name="connsiteY63" fmla="*/ 3174909 h 6829660"/>
                    <a:gd name="connsiteX64" fmla="*/ 1075509 w 4458789"/>
                    <a:gd name="connsiteY64" fmla="*/ 3225709 h 6829660"/>
                    <a:gd name="connsiteX65" fmla="*/ 1007247 w 4458789"/>
                    <a:gd name="connsiteY65" fmla="*/ 3238409 h 6829660"/>
                    <a:gd name="connsiteX66" fmla="*/ 926782 w 4458789"/>
                    <a:gd name="connsiteY66" fmla="*/ 3181803 h 6829660"/>
                    <a:gd name="connsiteX67" fmla="*/ 942159 w 4458789"/>
                    <a:gd name="connsiteY67" fmla="*/ 3111409 h 6829660"/>
                    <a:gd name="connsiteX68" fmla="*/ 989784 w 4458789"/>
                    <a:gd name="connsiteY68" fmla="*/ 3078072 h 6829660"/>
                    <a:gd name="connsiteX69" fmla="*/ 941161 w 4458789"/>
                    <a:gd name="connsiteY69" fmla="*/ 2986994 h 6829660"/>
                    <a:gd name="connsiteX70" fmla="*/ 865959 w 4458789"/>
                    <a:gd name="connsiteY70" fmla="*/ 2989172 h 6829660"/>
                    <a:gd name="connsiteX71" fmla="*/ 743722 w 4458789"/>
                    <a:gd name="connsiteY71" fmla="*/ 2943134 h 6829660"/>
                    <a:gd name="connsiteX72" fmla="*/ 708797 w 4458789"/>
                    <a:gd name="connsiteY72" fmla="*/ 2852647 h 6829660"/>
                    <a:gd name="connsiteX73" fmla="*/ 750707 w 4458789"/>
                    <a:gd name="connsiteY73" fmla="*/ 2804160 h 6829660"/>
                    <a:gd name="connsiteX74" fmla="*/ 748484 w 4458789"/>
                    <a:gd name="connsiteY74" fmla="*/ 2738347 h 6829660"/>
                    <a:gd name="connsiteX75" fmla="*/ 788172 w 4458789"/>
                    <a:gd name="connsiteY75" fmla="*/ 2711359 h 6829660"/>
                    <a:gd name="connsiteX76" fmla="*/ 865959 w 4458789"/>
                    <a:gd name="connsiteY76" fmla="*/ 2771684 h 6829660"/>
                    <a:gd name="connsiteX77" fmla="*/ 892947 w 4458789"/>
                    <a:gd name="connsiteY77" fmla="*/ 2798672 h 6829660"/>
                    <a:gd name="connsiteX78" fmla="*/ 900884 w 4458789"/>
                    <a:gd name="connsiteY78" fmla="*/ 2743110 h 6829660"/>
                    <a:gd name="connsiteX79" fmla="*/ 937351 w 4458789"/>
                    <a:gd name="connsiteY79" fmla="*/ 2730546 h 6829660"/>
                    <a:gd name="connsiteX80" fmla="*/ 981847 w 4458789"/>
                    <a:gd name="connsiteY80" fmla="*/ 2730409 h 6829660"/>
                    <a:gd name="connsiteX81" fmla="*/ 1008834 w 4458789"/>
                    <a:gd name="connsiteY81" fmla="*/ 2698659 h 6829660"/>
                    <a:gd name="connsiteX82" fmla="*/ 1085034 w 4458789"/>
                    <a:gd name="connsiteY82" fmla="*/ 2592297 h 6829660"/>
                    <a:gd name="connsiteX83" fmla="*/ 1174841 w 4458789"/>
                    <a:gd name="connsiteY83" fmla="*/ 2532652 h 6829660"/>
                    <a:gd name="connsiteX84" fmla="*/ 1256484 w 4458789"/>
                    <a:gd name="connsiteY84" fmla="*/ 2501809 h 6829660"/>
                    <a:gd name="connsiteX85" fmla="*/ 1404122 w 4458789"/>
                    <a:gd name="connsiteY85" fmla="*/ 2358934 h 6829660"/>
                    <a:gd name="connsiteX86" fmla="*/ 1518512 w 4458789"/>
                    <a:gd name="connsiteY86" fmla="*/ 2368913 h 6829660"/>
                    <a:gd name="connsiteX87" fmla="*/ 1584598 w 4458789"/>
                    <a:gd name="connsiteY87" fmla="*/ 2464298 h 6829660"/>
                    <a:gd name="connsiteX88" fmla="*/ 1527947 w 4458789"/>
                    <a:gd name="connsiteY88" fmla="*/ 2535147 h 6829660"/>
                    <a:gd name="connsiteX89" fmla="*/ 1431109 w 4458789"/>
                    <a:gd name="connsiteY89" fmla="*/ 2627222 h 6829660"/>
                    <a:gd name="connsiteX90" fmla="*/ 1393372 w 4458789"/>
                    <a:gd name="connsiteY90" fmla="*/ 2647405 h 6829660"/>
                    <a:gd name="connsiteX91" fmla="*/ 1404983 w 4458789"/>
                    <a:gd name="connsiteY91" fmla="*/ 2708456 h 6829660"/>
                    <a:gd name="connsiteX92" fmla="*/ 1454922 w 4458789"/>
                    <a:gd name="connsiteY92" fmla="*/ 2736759 h 6829660"/>
                    <a:gd name="connsiteX93" fmla="*/ 1448572 w 4458789"/>
                    <a:gd name="connsiteY93" fmla="*/ 2774859 h 6829660"/>
                    <a:gd name="connsiteX94" fmla="*/ 1357675 w 4458789"/>
                    <a:gd name="connsiteY94" fmla="*/ 2829515 h 6829660"/>
                    <a:gd name="connsiteX95" fmla="*/ 1394597 w 4458789"/>
                    <a:gd name="connsiteY95" fmla="*/ 2863759 h 6829660"/>
                    <a:gd name="connsiteX96" fmla="*/ 1550172 w 4458789"/>
                    <a:gd name="connsiteY96" fmla="*/ 2790734 h 6829660"/>
                    <a:gd name="connsiteX97" fmla="*/ 1586684 w 4458789"/>
                    <a:gd name="connsiteY97" fmla="*/ 2733584 h 6829660"/>
                    <a:gd name="connsiteX98" fmla="*/ 1651772 w 4458789"/>
                    <a:gd name="connsiteY98" fmla="*/ 2703422 h 6829660"/>
                    <a:gd name="connsiteX99" fmla="*/ 1708922 w 4458789"/>
                    <a:gd name="connsiteY99" fmla="*/ 2666909 h 6829660"/>
                    <a:gd name="connsiteX100" fmla="*/ 1810522 w 4458789"/>
                    <a:gd name="connsiteY100" fmla="*/ 2636747 h 6829660"/>
                    <a:gd name="connsiteX101" fmla="*/ 1908947 w 4458789"/>
                    <a:gd name="connsiteY101" fmla="*/ 2627222 h 6829660"/>
                    <a:gd name="connsiteX102" fmla="*/ 1952218 w 4458789"/>
                    <a:gd name="connsiteY102" fmla="*/ 2602275 h 6829660"/>
                    <a:gd name="connsiteX103" fmla="*/ 2020072 w 4458789"/>
                    <a:gd name="connsiteY103" fmla="*/ 2662147 h 6829660"/>
                    <a:gd name="connsiteX104" fmla="*/ 2089922 w 4458789"/>
                    <a:gd name="connsiteY104" fmla="*/ 2678022 h 6829660"/>
                    <a:gd name="connsiteX105" fmla="*/ 2164579 w 4458789"/>
                    <a:gd name="connsiteY105" fmla="*/ 2690902 h 6829660"/>
                    <a:gd name="connsiteX106" fmla="*/ 2115322 w 4458789"/>
                    <a:gd name="connsiteY106" fmla="*/ 2820897 h 6829660"/>
                    <a:gd name="connsiteX107" fmla="*/ 2011680 w 4458789"/>
                    <a:gd name="connsiteY107" fmla="*/ 2934788 h 6829660"/>
                    <a:gd name="connsiteX108" fmla="*/ 2194560 w 4458789"/>
                    <a:gd name="connsiteY108" fmla="*/ 3082834 h 6829660"/>
                    <a:gd name="connsiteX109" fmla="*/ 2394858 w 4458789"/>
                    <a:gd name="connsiteY109" fmla="*/ 3117668 h 6829660"/>
                    <a:gd name="connsiteX110" fmla="*/ 2377440 w 4458789"/>
                    <a:gd name="connsiteY110" fmla="*/ 3335383 h 6829660"/>
                    <a:gd name="connsiteX111" fmla="*/ 2377440 w 4458789"/>
                    <a:gd name="connsiteY111" fmla="*/ 3335383 h 6829660"/>
                    <a:gd name="connsiteX112" fmla="*/ 2333898 w 4458789"/>
                    <a:gd name="connsiteY112" fmla="*/ 3640183 h 6829660"/>
                    <a:gd name="connsiteX113" fmla="*/ 2290355 w 4458789"/>
                    <a:gd name="connsiteY113" fmla="*/ 3875314 h 6829660"/>
                    <a:gd name="connsiteX114" fmla="*/ 2595155 w 4458789"/>
                    <a:gd name="connsiteY114" fmla="*/ 3857897 h 6829660"/>
                    <a:gd name="connsiteX115" fmla="*/ 2891246 w 4458789"/>
                    <a:gd name="connsiteY115" fmla="*/ 3744685 h 6829660"/>
                    <a:gd name="connsiteX116" fmla="*/ 2891155 w 4458789"/>
                    <a:gd name="connsiteY116" fmla="*/ 3215186 h 6829660"/>
                    <a:gd name="connsiteX117" fmla="*/ 2772547 w 4458789"/>
                    <a:gd name="connsiteY117" fmla="*/ 3039972 h 6829660"/>
                    <a:gd name="connsiteX118" fmla="*/ 2704284 w 4458789"/>
                    <a:gd name="connsiteY118" fmla="*/ 2897097 h 6829660"/>
                    <a:gd name="connsiteX119" fmla="*/ 2508069 w 4458789"/>
                    <a:gd name="connsiteY119" fmla="*/ 2717074 h 6829660"/>
                    <a:gd name="connsiteX120" fmla="*/ 2638698 w 4458789"/>
                    <a:gd name="connsiteY120" fmla="*/ 2577737 h 6829660"/>
                    <a:gd name="connsiteX121" fmla="*/ 2978332 w 4458789"/>
                    <a:gd name="connsiteY121" fmla="*/ 2333897 h 6829660"/>
                    <a:gd name="connsiteX122" fmla="*/ 2987040 w 4458789"/>
                    <a:gd name="connsiteY122" fmla="*/ 2159725 h 6829660"/>
                    <a:gd name="connsiteX123" fmla="*/ 3344092 w 4458789"/>
                    <a:gd name="connsiteY123" fmla="*/ 1672045 h 6829660"/>
                    <a:gd name="connsiteX124" fmla="*/ 3544389 w 4458789"/>
                    <a:gd name="connsiteY124" fmla="*/ 1863634 h 6829660"/>
                    <a:gd name="connsiteX125" fmla="*/ 3962400 w 4458789"/>
                    <a:gd name="connsiteY125" fmla="*/ 1419497 h 6829660"/>
                    <a:gd name="connsiteX126" fmla="*/ 4458789 w 4458789"/>
                    <a:gd name="connsiteY126" fmla="*/ 374468 h 6829660"/>
                    <a:gd name="connsiteX127" fmla="*/ 4415246 w 4458789"/>
                    <a:gd name="connsiteY127" fmla="*/ 0 h 6829660"/>
                    <a:gd name="connsiteX128" fmla="*/ 17418 w 4458789"/>
                    <a:gd name="connsiteY128" fmla="*/ 17417 h 6829660"/>
                    <a:gd name="connsiteX129" fmla="*/ 0 w 4458789"/>
                    <a:gd name="connsiteY129" fmla="*/ 6470468 h 6829660"/>
                    <a:gd name="connsiteX0" fmla="*/ 0 w 4458789"/>
                    <a:gd name="connsiteY0" fmla="*/ 6470468 h 6829660"/>
                    <a:gd name="connsiteX1" fmla="*/ 842147 w 4458789"/>
                    <a:gd name="connsiteY1" fmla="*/ 5997484 h 6829660"/>
                    <a:gd name="connsiteX2" fmla="*/ 831034 w 4458789"/>
                    <a:gd name="connsiteY2" fmla="*/ 5948272 h 6829660"/>
                    <a:gd name="connsiteX3" fmla="*/ 966063 w 4458789"/>
                    <a:gd name="connsiteY3" fmla="*/ 5940878 h 6829660"/>
                    <a:gd name="connsiteX4" fmla="*/ 951685 w 4458789"/>
                    <a:gd name="connsiteY4" fmla="*/ 5911760 h 6829660"/>
                    <a:gd name="connsiteX5" fmla="*/ 897709 w 4458789"/>
                    <a:gd name="connsiteY5" fmla="*/ 5911759 h 6829660"/>
                    <a:gd name="connsiteX6" fmla="*/ 938984 w 4458789"/>
                    <a:gd name="connsiteY6" fmla="*/ 5849847 h 6829660"/>
                    <a:gd name="connsiteX7" fmla="*/ 927872 w 4458789"/>
                    <a:gd name="connsiteY7" fmla="*/ 5799047 h 6829660"/>
                    <a:gd name="connsiteX8" fmla="*/ 954859 w 4458789"/>
                    <a:gd name="connsiteY8" fmla="*/ 5724434 h 6829660"/>
                    <a:gd name="connsiteX9" fmla="*/ 943747 w 4458789"/>
                    <a:gd name="connsiteY9" fmla="*/ 5683159 h 6829660"/>
                    <a:gd name="connsiteX10" fmla="*/ 1045347 w 4458789"/>
                    <a:gd name="connsiteY10" fmla="*/ 5637122 h 6829660"/>
                    <a:gd name="connsiteX11" fmla="*/ 1096147 w 4458789"/>
                    <a:gd name="connsiteY11" fmla="*/ 5591084 h 6829660"/>
                    <a:gd name="connsiteX12" fmla="*/ 1143772 w 4458789"/>
                    <a:gd name="connsiteY12" fmla="*/ 5533934 h 6829660"/>
                    <a:gd name="connsiteX13" fmla="*/ 1159647 w 4458789"/>
                    <a:gd name="connsiteY13" fmla="*/ 5478372 h 6829660"/>
                    <a:gd name="connsiteX14" fmla="*/ 1197747 w 4458789"/>
                    <a:gd name="connsiteY14" fmla="*/ 5427572 h 6829660"/>
                    <a:gd name="connsiteX15" fmla="*/ 1267597 w 4458789"/>
                    <a:gd name="connsiteY15" fmla="*/ 5345022 h 6829660"/>
                    <a:gd name="connsiteX16" fmla="*/ 1281884 w 4458789"/>
                    <a:gd name="connsiteY16" fmla="*/ 5389472 h 6829660"/>
                    <a:gd name="connsiteX17" fmla="*/ 1324747 w 4458789"/>
                    <a:gd name="connsiteY17" fmla="*/ 5341847 h 6829660"/>
                    <a:gd name="connsiteX18" fmla="*/ 1367609 w 4458789"/>
                    <a:gd name="connsiteY18" fmla="*/ 5324384 h 6829660"/>
                    <a:gd name="connsiteX19" fmla="*/ 1367246 w 4458789"/>
                    <a:gd name="connsiteY19" fmla="*/ 5277394 h 6829660"/>
                    <a:gd name="connsiteX20" fmla="*/ 1394597 w 4458789"/>
                    <a:gd name="connsiteY20" fmla="*/ 5175159 h 6829660"/>
                    <a:gd name="connsiteX21" fmla="*/ 1440634 w 4458789"/>
                    <a:gd name="connsiteY21" fmla="*/ 5149759 h 6829660"/>
                    <a:gd name="connsiteX22" fmla="*/ 1429522 w 4458789"/>
                    <a:gd name="connsiteY22" fmla="*/ 5017997 h 6829660"/>
                    <a:gd name="connsiteX23" fmla="*/ 1477147 w 4458789"/>
                    <a:gd name="connsiteY23" fmla="*/ 4971959 h 6829660"/>
                    <a:gd name="connsiteX24" fmla="*/ 1541418 w 4458789"/>
                    <a:gd name="connsiteY24" fmla="*/ 4955177 h 6829660"/>
                    <a:gd name="connsiteX25" fmla="*/ 1375547 w 4458789"/>
                    <a:gd name="connsiteY25" fmla="*/ 4913222 h 6829660"/>
                    <a:gd name="connsiteX26" fmla="*/ 1307284 w 4458789"/>
                    <a:gd name="connsiteY26" fmla="*/ 4854484 h 6829660"/>
                    <a:gd name="connsiteX27" fmla="*/ 1232672 w 4458789"/>
                    <a:gd name="connsiteY27" fmla="*/ 4883059 h 6829660"/>
                    <a:gd name="connsiteX28" fmla="*/ 1172801 w 4458789"/>
                    <a:gd name="connsiteY28" fmla="*/ 4820692 h 6829660"/>
                    <a:gd name="connsiteX29" fmla="*/ 1353322 w 4458789"/>
                    <a:gd name="connsiteY29" fmla="*/ 4757647 h 6829660"/>
                    <a:gd name="connsiteX30" fmla="*/ 1396184 w 4458789"/>
                    <a:gd name="connsiteY30" fmla="*/ 4762409 h 6829660"/>
                    <a:gd name="connsiteX31" fmla="*/ 1473473 w 4458789"/>
                    <a:gd name="connsiteY31" fmla="*/ 4779509 h 6829660"/>
                    <a:gd name="connsiteX32" fmla="*/ 1404122 w 4458789"/>
                    <a:gd name="connsiteY32" fmla="*/ 4619534 h 6829660"/>
                    <a:gd name="connsiteX33" fmla="*/ 1335859 w 4458789"/>
                    <a:gd name="connsiteY33" fmla="*/ 4551271 h 6829660"/>
                    <a:gd name="connsiteX34" fmla="*/ 1439047 w 4458789"/>
                    <a:gd name="connsiteY34" fmla="*/ 4506822 h 6829660"/>
                    <a:gd name="connsiteX35" fmla="*/ 1362847 w 4458789"/>
                    <a:gd name="connsiteY35" fmla="*/ 4400459 h 6829660"/>
                    <a:gd name="connsiteX36" fmla="*/ 1262834 w 4458789"/>
                    <a:gd name="connsiteY36" fmla="*/ 4309972 h 6829660"/>
                    <a:gd name="connsiteX37" fmla="*/ 1202509 w 4458789"/>
                    <a:gd name="connsiteY37" fmla="*/ 4102009 h 6829660"/>
                    <a:gd name="connsiteX38" fmla="*/ 1143772 w 4458789"/>
                    <a:gd name="connsiteY38" fmla="*/ 3930559 h 6829660"/>
                    <a:gd name="connsiteX39" fmla="*/ 1012644 w 4458789"/>
                    <a:gd name="connsiteY39" fmla="*/ 3831363 h 6829660"/>
                    <a:gd name="connsiteX40" fmla="*/ 946922 w 4458789"/>
                    <a:gd name="connsiteY40" fmla="*/ 3773397 h 6829660"/>
                    <a:gd name="connsiteX41" fmla="*/ 946922 w 4458789"/>
                    <a:gd name="connsiteY41" fmla="*/ 3717834 h 6829660"/>
                    <a:gd name="connsiteX42" fmla="*/ 980259 w 4458789"/>
                    <a:gd name="connsiteY42" fmla="*/ 3711484 h 6829660"/>
                    <a:gd name="connsiteX43" fmla="*/ 1038997 w 4458789"/>
                    <a:gd name="connsiteY43" fmla="*/ 3609884 h 6829660"/>
                    <a:gd name="connsiteX44" fmla="*/ 1077097 w 4458789"/>
                    <a:gd name="connsiteY44" fmla="*/ 3598772 h 6829660"/>
                    <a:gd name="connsiteX45" fmla="*/ 1139009 w 4458789"/>
                    <a:gd name="connsiteY45" fmla="*/ 3535272 h 6829660"/>
                    <a:gd name="connsiteX46" fmla="*/ 1196159 w 4458789"/>
                    <a:gd name="connsiteY46" fmla="*/ 3498759 h 6829660"/>
                    <a:gd name="connsiteX47" fmla="*/ 1237434 w 4458789"/>
                    <a:gd name="connsiteY47" fmla="*/ 3489234 h 6829660"/>
                    <a:gd name="connsiteX48" fmla="*/ 1267506 w 4458789"/>
                    <a:gd name="connsiteY48" fmla="*/ 3418432 h 6829660"/>
                    <a:gd name="connsiteX49" fmla="*/ 1326335 w 4458789"/>
                    <a:gd name="connsiteY49" fmla="*/ 3387634 h 6829660"/>
                    <a:gd name="connsiteX50" fmla="*/ 1385072 w 4458789"/>
                    <a:gd name="connsiteY50" fmla="*/ 3354297 h 6829660"/>
                    <a:gd name="connsiteX51" fmla="*/ 1491434 w 4458789"/>
                    <a:gd name="connsiteY51" fmla="*/ 3309847 h 6829660"/>
                    <a:gd name="connsiteX52" fmla="*/ 1567543 w 4458789"/>
                    <a:gd name="connsiteY52" fmla="*/ 3317965 h 6829660"/>
                    <a:gd name="connsiteX53" fmla="*/ 1610497 w 4458789"/>
                    <a:gd name="connsiteY53" fmla="*/ 3271747 h 6829660"/>
                    <a:gd name="connsiteX54" fmla="*/ 1631134 w 4458789"/>
                    <a:gd name="connsiteY54" fmla="*/ 3201897 h 6829660"/>
                    <a:gd name="connsiteX55" fmla="*/ 1564459 w 4458789"/>
                    <a:gd name="connsiteY55" fmla="*/ 3174909 h 6829660"/>
                    <a:gd name="connsiteX56" fmla="*/ 1543731 w 4458789"/>
                    <a:gd name="connsiteY56" fmla="*/ 3150960 h 6829660"/>
                    <a:gd name="connsiteX57" fmla="*/ 1427934 w 4458789"/>
                    <a:gd name="connsiteY57" fmla="*/ 3163797 h 6829660"/>
                    <a:gd name="connsiteX58" fmla="*/ 1364434 w 4458789"/>
                    <a:gd name="connsiteY58" fmla="*/ 3127284 h 6829660"/>
                    <a:gd name="connsiteX59" fmla="*/ 1350147 w 4458789"/>
                    <a:gd name="connsiteY59" fmla="*/ 3101884 h 6829660"/>
                    <a:gd name="connsiteX60" fmla="*/ 1289731 w 4458789"/>
                    <a:gd name="connsiteY60" fmla="*/ 3082154 h 6829660"/>
                    <a:gd name="connsiteX61" fmla="*/ 1189809 w 4458789"/>
                    <a:gd name="connsiteY61" fmla="*/ 3098709 h 6829660"/>
                    <a:gd name="connsiteX62" fmla="*/ 1164409 w 4458789"/>
                    <a:gd name="connsiteY62" fmla="*/ 3144747 h 6829660"/>
                    <a:gd name="connsiteX63" fmla="*/ 1108847 w 4458789"/>
                    <a:gd name="connsiteY63" fmla="*/ 3174909 h 6829660"/>
                    <a:gd name="connsiteX64" fmla="*/ 1075509 w 4458789"/>
                    <a:gd name="connsiteY64" fmla="*/ 3225709 h 6829660"/>
                    <a:gd name="connsiteX65" fmla="*/ 1007247 w 4458789"/>
                    <a:gd name="connsiteY65" fmla="*/ 3238409 h 6829660"/>
                    <a:gd name="connsiteX66" fmla="*/ 926782 w 4458789"/>
                    <a:gd name="connsiteY66" fmla="*/ 3181803 h 6829660"/>
                    <a:gd name="connsiteX67" fmla="*/ 942159 w 4458789"/>
                    <a:gd name="connsiteY67" fmla="*/ 3111409 h 6829660"/>
                    <a:gd name="connsiteX68" fmla="*/ 989784 w 4458789"/>
                    <a:gd name="connsiteY68" fmla="*/ 3078072 h 6829660"/>
                    <a:gd name="connsiteX69" fmla="*/ 941161 w 4458789"/>
                    <a:gd name="connsiteY69" fmla="*/ 2986994 h 6829660"/>
                    <a:gd name="connsiteX70" fmla="*/ 865959 w 4458789"/>
                    <a:gd name="connsiteY70" fmla="*/ 2989172 h 6829660"/>
                    <a:gd name="connsiteX71" fmla="*/ 743722 w 4458789"/>
                    <a:gd name="connsiteY71" fmla="*/ 2943134 h 6829660"/>
                    <a:gd name="connsiteX72" fmla="*/ 708797 w 4458789"/>
                    <a:gd name="connsiteY72" fmla="*/ 2852647 h 6829660"/>
                    <a:gd name="connsiteX73" fmla="*/ 750707 w 4458789"/>
                    <a:gd name="connsiteY73" fmla="*/ 2804160 h 6829660"/>
                    <a:gd name="connsiteX74" fmla="*/ 748484 w 4458789"/>
                    <a:gd name="connsiteY74" fmla="*/ 2738347 h 6829660"/>
                    <a:gd name="connsiteX75" fmla="*/ 788172 w 4458789"/>
                    <a:gd name="connsiteY75" fmla="*/ 2711359 h 6829660"/>
                    <a:gd name="connsiteX76" fmla="*/ 865959 w 4458789"/>
                    <a:gd name="connsiteY76" fmla="*/ 2771684 h 6829660"/>
                    <a:gd name="connsiteX77" fmla="*/ 892947 w 4458789"/>
                    <a:gd name="connsiteY77" fmla="*/ 2798672 h 6829660"/>
                    <a:gd name="connsiteX78" fmla="*/ 900884 w 4458789"/>
                    <a:gd name="connsiteY78" fmla="*/ 2743110 h 6829660"/>
                    <a:gd name="connsiteX79" fmla="*/ 937351 w 4458789"/>
                    <a:gd name="connsiteY79" fmla="*/ 2730546 h 6829660"/>
                    <a:gd name="connsiteX80" fmla="*/ 981847 w 4458789"/>
                    <a:gd name="connsiteY80" fmla="*/ 2730409 h 6829660"/>
                    <a:gd name="connsiteX81" fmla="*/ 1008834 w 4458789"/>
                    <a:gd name="connsiteY81" fmla="*/ 2698659 h 6829660"/>
                    <a:gd name="connsiteX82" fmla="*/ 1085034 w 4458789"/>
                    <a:gd name="connsiteY82" fmla="*/ 2592297 h 6829660"/>
                    <a:gd name="connsiteX83" fmla="*/ 1174841 w 4458789"/>
                    <a:gd name="connsiteY83" fmla="*/ 2532652 h 6829660"/>
                    <a:gd name="connsiteX84" fmla="*/ 1256484 w 4458789"/>
                    <a:gd name="connsiteY84" fmla="*/ 2501809 h 6829660"/>
                    <a:gd name="connsiteX85" fmla="*/ 1404122 w 4458789"/>
                    <a:gd name="connsiteY85" fmla="*/ 2358934 h 6829660"/>
                    <a:gd name="connsiteX86" fmla="*/ 1518512 w 4458789"/>
                    <a:gd name="connsiteY86" fmla="*/ 2368913 h 6829660"/>
                    <a:gd name="connsiteX87" fmla="*/ 1584598 w 4458789"/>
                    <a:gd name="connsiteY87" fmla="*/ 2464298 h 6829660"/>
                    <a:gd name="connsiteX88" fmla="*/ 1527947 w 4458789"/>
                    <a:gd name="connsiteY88" fmla="*/ 2535147 h 6829660"/>
                    <a:gd name="connsiteX89" fmla="*/ 1431109 w 4458789"/>
                    <a:gd name="connsiteY89" fmla="*/ 2627222 h 6829660"/>
                    <a:gd name="connsiteX90" fmla="*/ 1393372 w 4458789"/>
                    <a:gd name="connsiteY90" fmla="*/ 2647405 h 6829660"/>
                    <a:gd name="connsiteX91" fmla="*/ 1404983 w 4458789"/>
                    <a:gd name="connsiteY91" fmla="*/ 2708456 h 6829660"/>
                    <a:gd name="connsiteX92" fmla="*/ 1454922 w 4458789"/>
                    <a:gd name="connsiteY92" fmla="*/ 2736759 h 6829660"/>
                    <a:gd name="connsiteX93" fmla="*/ 1448572 w 4458789"/>
                    <a:gd name="connsiteY93" fmla="*/ 2774859 h 6829660"/>
                    <a:gd name="connsiteX94" fmla="*/ 1357675 w 4458789"/>
                    <a:gd name="connsiteY94" fmla="*/ 2829515 h 6829660"/>
                    <a:gd name="connsiteX95" fmla="*/ 1394597 w 4458789"/>
                    <a:gd name="connsiteY95" fmla="*/ 2863759 h 6829660"/>
                    <a:gd name="connsiteX96" fmla="*/ 1550172 w 4458789"/>
                    <a:gd name="connsiteY96" fmla="*/ 2790734 h 6829660"/>
                    <a:gd name="connsiteX97" fmla="*/ 1586684 w 4458789"/>
                    <a:gd name="connsiteY97" fmla="*/ 2733584 h 6829660"/>
                    <a:gd name="connsiteX98" fmla="*/ 1651772 w 4458789"/>
                    <a:gd name="connsiteY98" fmla="*/ 2703422 h 6829660"/>
                    <a:gd name="connsiteX99" fmla="*/ 1708922 w 4458789"/>
                    <a:gd name="connsiteY99" fmla="*/ 2666909 h 6829660"/>
                    <a:gd name="connsiteX100" fmla="*/ 1810522 w 4458789"/>
                    <a:gd name="connsiteY100" fmla="*/ 2636747 h 6829660"/>
                    <a:gd name="connsiteX101" fmla="*/ 1908947 w 4458789"/>
                    <a:gd name="connsiteY101" fmla="*/ 2627222 h 6829660"/>
                    <a:gd name="connsiteX102" fmla="*/ 1952218 w 4458789"/>
                    <a:gd name="connsiteY102" fmla="*/ 2602275 h 6829660"/>
                    <a:gd name="connsiteX103" fmla="*/ 2020072 w 4458789"/>
                    <a:gd name="connsiteY103" fmla="*/ 2662147 h 6829660"/>
                    <a:gd name="connsiteX104" fmla="*/ 2089922 w 4458789"/>
                    <a:gd name="connsiteY104" fmla="*/ 2678022 h 6829660"/>
                    <a:gd name="connsiteX105" fmla="*/ 2164579 w 4458789"/>
                    <a:gd name="connsiteY105" fmla="*/ 2690902 h 6829660"/>
                    <a:gd name="connsiteX106" fmla="*/ 2115322 w 4458789"/>
                    <a:gd name="connsiteY106" fmla="*/ 2820897 h 6829660"/>
                    <a:gd name="connsiteX107" fmla="*/ 2011680 w 4458789"/>
                    <a:gd name="connsiteY107" fmla="*/ 2934788 h 6829660"/>
                    <a:gd name="connsiteX108" fmla="*/ 2194560 w 4458789"/>
                    <a:gd name="connsiteY108" fmla="*/ 3082834 h 6829660"/>
                    <a:gd name="connsiteX109" fmla="*/ 2394858 w 4458789"/>
                    <a:gd name="connsiteY109" fmla="*/ 3117668 h 6829660"/>
                    <a:gd name="connsiteX110" fmla="*/ 2377440 w 4458789"/>
                    <a:gd name="connsiteY110" fmla="*/ 3335383 h 6829660"/>
                    <a:gd name="connsiteX111" fmla="*/ 2377440 w 4458789"/>
                    <a:gd name="connsiteY111" fmla="*/ 3335383 h 6829660"/>
                    <a:gd name="connsiteX112" fmla="*/ 2333898 w 4458789"/>
                    <a:gd name="connsiteY112" fmla="*/ 3640183 h 6829660"/>
                    <a:gd name="connsiteX113" fmla="*/ 2290355 w 4458789"/>
                    <a:gd name="connsiteY113" fmla="*/ 3875314 h 6829660"/>
                    <a:gd name="connsiteX114" fmla="*/ 2595155 w 4458789"/>
                    <a:gd name="connsiteY114" fmla="*/ 3857897 h 6829660"/>
                    <a:gd name="connsiteX115" fmla="*/ 2891246 w 4458789"/>
                    <a:gd name="connsiteY115" fmla="*/ 3744685 h 6829660"/>
                    <a:gd name="connsiteX116" fmla="*/ 2891155 w 4458789"/>
                    <a:gd name="connsiteY116" fmla="*/ 3215186 h 6829660"/>
                    <a:gd name="connsiteX117" fmla="*/ 2772547 w 4458789"/>
                    <a:gd name="connsiteY117" fmla="*/ 3039972 h 6829660"/>
                    <a:gd name="connsiteX118" fmla="*/ 2704284 w 4458789"/>
                    <a:gd name="connsiteY118" fmla="*/ 2897097 h 6829660"/>
                    <a:gd name="connsiteX119" fmla="*/ 2508069 w 4458789"/>
                    <a:gd name="connsiteY119" fmla="*/ 2717074 h 6829660"/>
                    <a:gd name="connsiteX120" fmla="*/ 2638698 w 4458789"/>
                    <a:gd name="connsiteY120" fmla="*/ 2577737 h 6829660"/>
                    <a:gd name="connsiteX121" fmla="*/ 2978332 w 4458789"/>
                    <a:gd name="connsiteY121" fmla="*/ 2333897 h 6829660"/>
                    <a:gd name="connsiteX122" fmla="*/ 2987040 w 4458789"/>
                    <a:gd name="connsiteY122" fmla="*/ 2159725 h 6829660"/>
                    <a:gd name="connsiteX123" fmla="*/ 3344092 w 4458789"/>
                    <a:gd name="connsiteY123" fmla="*/ 1672045 h 6829660"/>
                    <a:gd name="connsiteX124" fmla="*/ 3544389 w 4458789"/>
                    <a:gd name="connsiteY124" fmla="*/ 1863634 h 6829660"/>
                    <a:gd name="connsiteX125" fmla="*/ 3962400 w 4458789"/>
                    <a:gd name="connsiteY125" fmla="*/ 1419497 h 6829660"/>
                    <a:gd name="connsiteX126" fmla="*/ 4458789 w 4458789"/>
                    <a:gd name="connsiteY126" fmla="*/ 374468 h 6829660"/>
                    <a:gd name="connsiteX127" fmla="*/ 4415246 w 4458789"/>
                    <a:gd name="connsiteY127" fmla="*/ 0 h 6829660"/>
                    <a:gd name="connsiteX128" fmla="*/ 17418 w 4458789"/>
                    <a:gd name="connsiteY128" fmla="*/ 17417 h 6829660"/>
                    <a:gd name="connsiteX129" fmla="*/ 0 w 4458789"/>
                    <a:gd name="connsiteY129" fmla="*/ 6470468 h 6829660"/>
                    <a:gd name="connsiteX0" fmla="*/ 0 w 4458789"/>
                    <a:gd name="connsiteY0" fmla="*/ 6470468 h 6829660"/>
                    <a:gd name="connsiteX1" fmla="*/ 842147 w 4458789"/>
                    <a:gd name="connsiteY1" fmla="*/ 5997484 h 6829660"/>
                    <a:gd name="connsiteX2" fmla="*/ 831034 w 4458789"/>
                    <a:gd name="connsiteY2" fmla="*/ 5948272 h 6829660"/>
                    <a:gd name="connsiteX3" fmla="*/ 966063 w 4458789"/>
                    <a:gd name="connsiteY3" fmla="*/ 5940878 h 6829660"/>
                    <a:gd name="connsiteX4" fmla="*/ 951685 w 4458789"/>
                    <a:gd name="connsiteY4" fmla="*/ 5911760 h 6829660"/>
                    <a:gd name="connsiteX5" fmla="*/ 897709 w 4458789"/>
                    <a:gd name="connsiteY5" fmla="*/ 5911759 h 6829660"/>
                    <a:gd name="connsiteX6" fmla="*/ 938984 w 4458789"/>
                    <a:gd name="connsiteY6" fmla="*/ 5849847 h 6829660"/>
                    <a:gd name="connsiteX7" fmla="*/ 927872 w 4458789"/>
                    <a:gd name="connsiteY7" fmla="*/ 5799047 h 6829660"/>
                    <a:gd name="connsiteX8" fmla="*/ 954859 w 4458789"/>
                    <a:gd name="connsiteY8" fmla="*/ 5724434 h 6829660"/>
                    <a:gd name="connsiteX9" fmla="*/ 943747 w 4458789"/>
                    <a:gd name="connsiteY9" fmla="*/ 5683159 h 6829660"/>
                    <a:gd name="connsiteX10" fmla="*/ 1045347 w 4458789"/>
                    <a:gd name="connsiteY10" fmla="*/ 5637122 h 6829660"/>
                    <a:gd name="connsiteX11" fmla="*/ 1096147 w 4458789"/>
                    <a:gd name="connsiteY11" fmla="*/ 5591084 h 6829660"/>
                    <a:gd name="connsiteX12" fmla="*/ 1143772 w 4458789"/>
                    <a:gd name="connsiteY12" fmla="*/ 5533934 h 6829660"/>
                    <a:gd name="connsiteX13" fmla="*/ 1159647 w 4458789"/>
                    <a:gd name="connsiteY13" fmla="*/ 5478372 h 6829660"/>
                    <a:gd name="connsiteX14" fmla="*/ 1197747 w 4458789"/>
                    <a:gd name="connsiteY14" fmla="*/ 5427572 h 6829660"/>
                    <a:gd name="connsiteX15" fmla="*/ 1267597 w 4458789"/>
                    <a:gd name="connsiteY15" fmla="*/ 5345022 h 6829660"/>
                    <a:gd name="connsiteX16" fmla="*/ 1281884 w 4458789"/>
                    <a:gd name="connsiteY16" fmla="*/ 5389472 h 6829660"/>
                    <a:gd name="connsiteX17" fmla="*/ 1324747 w 4458789"/>
                    <a:gd name="connsiteY17" fmla="*/ 5341847 h 6829660"/>
                    <a:gd name="connsiteX18" fmla="*/ 1367609 w 4458789"/>
                    <a:gd name="connsiteY18" fmla="*/ 5324384 h 6829660"/>
                    <a:gd name="connsiteX19" fmla="*/ 1367246 w 4458789"/>
                    <a:gd name="connsiteY19" fmla="*/ 5277394 h 6829660"/>
                    <a:gd name="connsiteX20" fmla="*/ 1394597 w 4458789"/>
                    <a:gd name="connsiteY20" fmla="*/ 5175159 h 6829660"/>
                    <a:gd name="connsiteX21" fmla="*/ 1440634 w 4458789"/>
                    <a:gd name="connsiteY21" fmla="*/ 5149759 h 6829660"/>
                    <a:gd name="connsiteX22" fmla="*/ 1429522 w 4458789"/>
                    <a:gd name="connsiteY22" fmla="*/ 5017997 h 6829660"/>
                    <a:gd name="connsiteX23" fmla="*/ 1477147 w 4458789"/>
                    <a:gd name="connsiteY23" fmla="*/ 4971959 h 6829660"/>
                    <a:gd name="connsiteX24" fmla="*/ 1541418 w 4458789"/>
                    <a:gd name="connsiteY24" fmla="*/ 4955177 h 6829660"/>
                    <a:gd name="connsiteX25" fmla="*/ 1375547 w 4458789"/>
                    <a:gd name="connsiteY25" fmla="*/ 4913222 h 6829660"/>
                    <a:gd name="connsiteX26" fmla="*/ 1307284 w 4458789"/>
                    <a:gd name="connsiteY26" fmla="*/ 4854484 h 6829660"/>
                    <a:gd name="connsiteX27" fmla="*/ 1232672 w 4458789"/>
                    <a:gd name="connsiteY27" fmla="*/ 4883059 h 6829660"/>
                    <a:gd name="connsiteX28" fmla="*/ 1172801 w 4458789"/>
                    <a:gd name="connsiteY28" fmla="*/ 4820692 h 6829660"/>
                    <a:gd name="connsiteX29" fmla="*/ 1353322 w 4458789"/>
                    <a:gd name="connsiteY29" fmla="*/ 4757647 h 6829660"/>
                    <a:gd name="connsiteX30" fmla="*/ 1396184 w 4458789"/>
                    <a:gd name="connsiteY30" fmla="*/ 4762409 h 6829660"/>
                    <a:gd name="connsiteX31" fmla="*/ 1473473 w 4458789"/>
                    <a:gd name="connsiteY31" fmla="*/ 4779509 h 6829660"/>
                    <a:gd name="connsiteX32" fmla="*/ 1404122 w 4458789"/>
                    <a:gd name="connsiteY32" fmla="*/ 4619534 h 6829660"/>
                    <a:gd name="connsiteX33" fmla="*/ 1335859 w 4458789"/>
                    <a:gd name="connsiteY33" fmla="*/ 4551271 h 6829660"/>
                    <a:gd name="connsiteX34" fmla="*/ 1439047 w 4458789"/>
                    <a:gd name="connsiteY34" fmla="*/ 4506822 h 6829660"/>
                    <a:gd name="connsiteX35" fmla="*/ 1362847 w 4458789"/>
                    <a:gd name="connsiteY35" fmla="*/ 4400459 h 6829660"/>
                    <a:gd name="connsiteX36" fmla="*/ 1262834 w 4458789"/>
                    <a:gd name="connsiteY36" fmla="*/ 4309972 h 6829660"/>
                    <a:gd name="connsiteX37" fmla="*/ 1202509 w 4458789"/>
                    <a:gd name="connsiteY37" fmla="*/ 4102009 h 6829660"/>
                    <a:gd name="connsiteX38" fmla="*/ 1143772 w 4458789"/>
                    <a:gd name="connsiteY38" fmla="*/ 3930559 h 6829660"/>
                    <a:gd name="connsiteX39" fmla="*/ 1012644 w 4458789"/>
                    <a:gd name="connsiteY39" fmla="*/ 3831363 h 6829660"/>
                    <a:gd name="connsiteX40" fmla="*/ 946922 w 4458789"/>
                    <a:gd name="connsiteY40" fmla="*/ 3773397 h 6829660"/>
                    <a:gd name="connsiteX41" fmla="*/ 946922 w 4458789"/>
                    <a:gd name="connsiteY41" fmla="*/ 3717834 h 6829660"/>
                    <a:gd name="connsiteX42" fmla="*/ 980259 w 4458789"/>
                    <a:gd name="connsiteY42" fmla="*/ 3711484 h 6829660"/>
                    <a:gd name="connsiteX43" fmla="*/ 1038997 w 4458789"/>
                    <a:gd name="connsiteY43" fmla="*/ 3609884 h 6829660"/>
                    <a:gd name="connsiteX44" fmla="*/ 1077097 w 4458789"/>
                    <a:gd name="connsiteY44" fmla="*/ 3598772 h 6829660"/>
                    <a:gd name="connsiteX45" fmla="*/ 1139009 w 4458789"/>
                    <a:gd name="connsiteY45" fmla="*/ 3535272 h 6829660"/>
                    <a:gd name="connsiteX46" fmla="*/ 1196159 w 4458789"/>
                    <a:gd name="connsiteY46" fmla="*/ 3498759 h 6829660"/>
                    <a:gd name="connsiteX47" fmla="*/ 1237434 w 4458789"/>
                    <a:gd name="connsiteY47" fmla="*/ 3489234 h 6829660"/>
                    <a:gd name="connsiteX48" fmla="*/ 1267506 w 4458789"/>
                    <a:gd name="connsiteY48" fmla="*/ 3418432 h 6829660"/>
                    <a:gd name="connsiteX49" fmla="*/ 1326335 w 4458789"/>
                    <a:gd name="connsiteY49" fmla="*/ 3387634 h 6829660"/>
                    <a:gd name="connsiteX50" fmla="*/ 1385072 w 4458789"/>
                    <a:gd name="connsiteY50" fmla="*/ 3354297 h 6829660"/>
                    <a:gd name="connsiteX51" fmla="*/ 1491434 w 4458789"/>
                    <a:gd name="connsiteY51" fmla="*/ 3309847 h 6829660"/>
                    <a:gd name="connsiteX52" fmla="*/ 1567543 w 4458789"/>
                    <a:gd name="connsiteY52" fmla="*/ 3317965 h 6829660"/>
                    <a:gd name="connsiteX53" fmla="*/ 1610497 w 4458789"/>
                    <a:gd name="connsiteY53" fmla="*/ 3271747 h 6829660"/>
                    <a:gd name="connsiteX54" fmla="*/ 1631134 w 4458789"/>
                    <a:gd name="connsiteY54" fmla="*/ 3201897 h 6829660"/>
                    <a:gd name="connsiteX55" fmla="*/ 1564459 w 4458789"/>
                    <a:gd name="connsiteY55" fmla="*/ 3174909 h 6829660"/>
                    <a:gd name="connsiteX56" fmla="*/ 1543731 w 4458789"/>
                    <a:gd name="connsiteY56" fmla="*/ 3150960 h 6829660"/>
                    <a:gd name="connsiteX57" fmla="*/ 1427934 w 4458789"/>
                    <a:gd name="connsiteY57" fmla="*/ 3163797 h 6829660"/>
                    <a:gd name="connsiteX58" fmla="*/ 1364434 w 4458789"/>
                    <a:gd name="connsiteY58" fmla="*/ 3127284 h 6829660"/>
                    <a:gd name="connsiteX59" fmla="*/ 1350147 w 4458789"/>
                    <a:gd name="connsiteY59" fmla="*/ 3101884 h 6829660"/>
                    <a:gd name="connsiteX60" fmla="*/ 1289731 w 4458789"/>
                    <a:gd name="connsiteY60" fmla="*/ 3082154 h 6829660"/>
                    <a:gd name="connsiteX61" fmla="*/ 1189809 w 4458789"/>
                    <a:gd name="connsiteY61" fmla="*/ 3098709 h 6829660"/>
                    <a:gd name="connsiteX62" fmla="*/ 1164409 w 4458789"/>
                    <a:gd name="connsiteY62" fmla="*/ 3144747 h 6829660"/>
                    <a:gd name="connsiteX63" fmla="*/ 1108847 w 4458789"/>
                    <a:gd name="connsiteY63" fmla="*/ 3174909 h 6829660"/>
                    <a:gd name="connsiteX64" fmla="*/ 1075509 w 4458789"/>
                    <a:gd name="connsiteY64" fmla="*/ 3225709 h 6829660"/>
                    <a:gd name="connsiteX65" fmla="*/ 1007247 w 4458789"/>
                    <a:gd name="connsiteY65" fmla="*/ 3238409 h 6829660"/>
                    <a:gd name="connsiteX66" fmla="*/ 926782 w 4458789"/>
                    <a:gd name="connsiteY66" fmla="*/ 3181803 h 6829660"/>
                    <a:gd name="connsiteX67" fmla="*/ 942159 w 4458789"/>
                    <a:gd name="connsiteY67" fmla="*/ 3111409 h 6829660"/>
                    <a:gd name="connsiteX68" fmla="*/ 989784 w 4458789"/>
                    <a:gd name="connsiteY68" fmla="*/ 3078072 h 6829660"/>
                    <a:gd name="connsiteX69" fmla="*/ 941161 w 4458789"/>
                    <a:gd name="connsiteY69" fmla="*/ 2986994 h 6829660"/>
                    <a:gd name="connsiteX70" fmla="*/ 865959 w 4458789"/>
                    <a:gd name="connsiteY70" fmla="*/ 2989172 h 6829660"/>
                    <a:gd name="connsiteX71" fmla="*/ 743722 w 4458789"/>
                    <a:gd name="connsiteY71" fmla="*/ 2943134 h 6829660"/>
                    <a:gd name="connsiteX72" fmla="*/ 708797 w 4458789"/>
                    <a:gd name="connsiteY72" fmla="*/ 2852647 h 6829660"/>
                    <a:gd name="connsiteX73" fmla="*/ 750707 w 4458789"/>
                    <a:gd name="connsiteY73" fmla="*/ 2804160 h 6829660"/>
                    <a:gd name="connsiteX74" fmla="*/ 748484 w 4458789"/>
                    <a:gd name="connsiteY74" fmla="*/ 2738347 h 6829660"/>
                    <a:gd name="connsiteX75" fmla="*/ 788172 w 4458789"/>
                    <a:gd name="connsiteY75" fmla="*/ 2711359 h 6829660"/>
                    <a:gd name="connsiteX76" fmla="*/ 865959 w 4458789"/>
                    <a:gd name="connsiteY76" fmla="*/ 2771684 h 6829660"/>
                    <a:gd name="connsiteX77" fmla="*/ 892947 w 4458789"/>
                    <a:gd name="connsiteY77" fmla="*/ 2798672 h 6829660"/>
                    <a:gd name="connsiteX78" fmla="*/ 900884 w 4458789"/>
                    <a:gd name="connsiteY78" fmla="*/ 2743110 h 6829660"/>
                    <a:gd name="connsiteX79" fmla="*/ 937351 w 4458789"/>
                    <a:gd name="connsiteY79" fmla="*/ 2730546 h 6829660"/>
                    <a:gd name="connsiteX80" fmla="*/ 981847 w 4458789"/>
                    <a:gd name="connsiteY80" fmla="*/ 2730409 h 6829660"/>
                    <a:gd name="connsiteX81" fmla="*/ 1008834 w 4458789"/>
                    <a:gd name="connsiteY81" fmla="*/ 2698659 h 6829660"/>
                    <a:gd name="connsiteX82" fmla="*/ 1085034 w 4458789"/>
                    <a:gd name="connsiteY82" fmla="*/ 2592297 h 6829660"/>
                    <a:gd name="connsiteX83" fmla="*/ 1174841 w 4458789"/>
                    <a:gd name="connsiteY83" fmla="*/ 2532652 h 6829660"/>
                    <a:gd name="connsiteX84" fmla="*/ 1256484 w 4458789"/>
                    <a:gd name="connsiteY84" fmla="*/ 2501809 h 6829660"/>
                    <a:gd name="connsiteX85" fmla="*/ 1404122 w 4458789"/>
                    <a:gd name="connsiteY85" fmla="*/ 2358934 h 6829660"/>
                    <a:gd name="connsiteX86" fmla="*/ 1518512 w 4458789"/>
                    <a:gd name="connsiteY86" fmla="*/ 2368913 h 6829660"/>
                    <a:gd name="connsiteX87" fmla="*/ 1584598 w 4458789"/>
                    <a:gd name="connsiteY87" fmla="*/ 2464298 h 6829660"/>
                    <a:gd name="connsiteX88" fmla="*/ 1527947 w 4458789"/>
                    <a:gd name="connsiteY88" fmla="*/ 2535147 h 6829660"/>
                    <a:gd name="connsiteX89" fmla="*/ 1431109 w 4458789"/>
                    <a:gd name="connsiteY89" fmla="*/ 2627222 h 6829660"/>
                    <a:gd name="connsiteX90" fmla="*/ 1393372 w 4458789"/>
                    <a:gd name="connsiteY90" fmla="*/ 2647405 h 6829660"/>
                    <a:gd name="connsiteX91" fmla="*/ 1404983 w 4458789"/>
                    <a:gd name="connsiteY91" fmla="*/ 2708456 h 6829660"/>
                    <a:gd name="connsiteX92" fmla="*/ 1454922 w 4458789"/>
                    <a:gd name="connsiteY92" fmla="*/ 2736759 h 6829660"/>
                    <a:gd name="connsiteX93" fmla="*/ 1448572 w 4458789"/>
                    <a:gd name="connsiteY93" fmla="*/ 2774859 h 6829660"/>
                    <a:gd name="connsiteX94" fmla="*/ 1357675 w 4458789"/>
                    <a:gd name="connsiteY94" fmla="*/ 2829515 h 6829660"/>
                    <a:gd name="connsiteX95" fmla="*/ 1394597 w 4458789"/>
                    <a:gd name="connsiteY95" fmla="*/ 2863759 h 6829660"/>
                    <a:gd name="connsiteX96" fmla="*/ 1550172 w 4458789"/>
                    <a:gd name="connsiteY96" fmla="*/ 2790734 h 6829660"/>
                    <a:gd name="connsiteX97" fmla="*/ 1586684 w 4458789"/>
                    <a:gd name="connsiteY97" fmla="*/ 2733584 h 6829660"/>
                    <a:gd name="connsiteX98" fmla="*/ 1651772 w 4458789"/>
                    <a:gd name="connsiteY98" fmla="*/ 2703422 h 6829660"/>
                    <a:gd name="connsiteX99" fmla="*/ 1708922 w 4458789"/>
                    <a:gd name="connsiteY99" fmla="*/ 2666909 h 6829660"/>
                    <a:gd name="connsiteX100" fmla="*/ 1810522 w 4458789"/>
                    <a:gd name="connsiteY100" fmla="*/ 2636747 h 6829660"/>
                    <a:gd name="connsiteX101" fmla="*/ 1908947 w 4458789"/>
                    <a:gd name="connsiteY101" fmla="*/ 2627222 h 6829660"/>
                    <a:gd name="connsiteX102" fmla="*/ 1952218 w 4458789"/>
                    <a:gd name="connsiteY102" fmla="*/ 2602275 h 6829660"/>
                    <a:gd name="connsiteX103" fmla="*/ 2020072 w 4458789"/>
                    <a:gd name="connsiteY103" fmla="*/ 2662147 h 6829660"/>
                    <a:gd name="connsiteX104" fmla="*/ 2089922 w 4458789"/>
                    <a:gd name="connsiteY104" fmla="*/ 2678022 h 6829660"/>
                    <a:gd name="connsiteX105" fmla="*/ 2164579 w 4458789"/>
                    <a:gd name="connsiteY105" fmla="*/ 2690902 h 6829660"/>
                    <a:gd name="connsiteX106" fmla="*/ 2115322 w 4458789"/>
                    <a:gd name="connsiteY106" fmla="*/ 2820897 h 6829660"/>
                    <a:gd name="connsiteX107" fmla="*/ 2011680 w 4458789"/>
                    <a:gd name="connsiteY107" fmla="*/ 2934788 h 6829660"/>
                    <a:gd name="connsiteX108" fmla="*/ 2194560 w 4458789"/>
                    <a:gd name="connsiteY108" fmla="*/ 3082834 h 6829660"/>
                    <a:gd name="connsiteX109" fmla="*/ 2394858 w 4458789"/>
                    <a:gd name="connsiteY109" fmla="*/ 3117668 h 6829660"/>
                    <a:gd name="connsiteX110" fmla="*/ 2377440 w 4458789"/>
                    <a:gd name="connsiteY110" fmla="*/ 3335383 h 6829660"/>
                    <a:gd name="connsiteX111" fmla="*/ 2377440 w 4458789"/>
                    <a:gd name="connsiteY111" fmla="*/ 3335383 h 6829660"/>
                    <a:gd name="connsiteX112" fmla="*/ 2333898 w 4458789"/>
                    <a:gd name="connsiteY112" fmla="*/ 3640183 h 6829660"/>
                    <a:gd name="connsiteX113" fmla="*/ 2290355 w 4458789"/>
                    <a:gd name="connsiteY113" fmla="*/ 3875314 h 6829660"/>
                    <a:gd name="connsiteX114" fmla="*/ 2595155 w 4458789"/>
                    <a:gd name="connsiteY114" fmla="*/ 3857897 h 6829660"/>
                    <a:gd name="connsiteX115" fmla="*/ 2891246 w 4458789"/>
                    <a:gd name="connsiteY115" fmla="*/ 3744685 h 6829660"/>
                    <a:gd name="connsiteX116" fmla="*/ 2891155 w 4458789"/>
                    <a:gd name="connsiteY116" fmla="*/ 3215186 h 6829660"/>
                    <a:gd name="connsiteX117" fmla="*/ 2772547 w 4458789"/>
                    <a:gd name="connsiteY117" fmla="*/ 3039972 h 6829660"/>
                    <a:gd name="connsiteX118" fmla="*/ 2704284 w 4458789"/>
                    <a:gd name="connsiteY118" fmla="*/ 2897097 h 6829660"/>
                    <a:gd name="connsiteX119" fmla="*/ 2508069 w 4458789"/>
                    <a:gd name="connsiteY119" fmla="*/ 2717074 h 6829660"/>
                    <a:gd name="connsiteX120" fmla="*/ 2638698 w 4458789"/>
                    <a:gd name="connsiteY120" fmla="*/ 2577737 h 6829660"/>
                    <a:gd name="connsiteX121" fmla="*/ 2978332 w 4458789"/>
                    <a:gd name="connsiteY121" fmla="*/ 2333897 h 6829660"/>
                    <a:gd name="connsiteX122" fmla="*/ 2987040 w 4458789"/>
                    <a:gd name="connsiteY122" fmla="*/ 2159725 h 6829660"/>
                    <a:gd name="connsiteX123" fmla="*/ 3344092 w 4458789"/>
                    <a:gd name="connsiteY123" fmla="*/ 1672045 h 6829660"/>
                    <a:gd name="connsiteX124" fmla="*/ 3544389 w 4458789"/>
                    <a:gd name="connsiteY124" fmla="*/ 1863634 h 6829660"/>
                    <a:gd name="connsiteX125" fmla="*/ 3962400 w 4458789"/>
                    <a:gd name="connsiteY125" fmla="*/ 1419497 h 6829660"/>
                    <a:gd name="connsiteX126" fmla="*/ 4458789 w 4458789"/>
                    <a:gd name="connsiteY126" fmla="*/ 374468 h 6829660"/>
                    <a:gd name="connsiteX127" fmla="*/ 4415246 w 4458789"/>
                    <a:gd name="connsiteY127" fmla="*/ 0 h 6829660"/>
                    <a:gd name="connsiteX128" fmla="*/ 17418 w 4458789"/>
                    <a:gd name="connsiteY128" fmla="*/ 17417 h 6829660"/>
                    <a:gd name="connsiteX129" fmla="*/ 0 w 4458789"/>
                    <a:gd name="connsiteY129" fmla="*/ 6470468 h 6829660"/>
                    <a:gd name="connsiteX0" fmla="*/ 0 w 4458789"/>
                    <a:gd name="connsiteY0" fmla="*/ 6470468 h 6834881"/>
                    <a:gd name="connsiteX1" fmla="*/ 843734 w 4458789"/>
                    <a:gd name="connsiteY1" fmla="*/ 6027646 h 6834881"/>
                    <a:gd name="connsiteX2" fmla="*/ 831034 w 4458789"/>
                    <a:gd name="connsiteY2" fmla="*/ 5948272 h 6834881"/>
                    <a:gd name="connsiteX3" fmla="*/ 966063 w 4458789"/>
                    <a:gd name="connsiteY3" fmla="*/ 5940878 h 6834881"/>
                    <a:gd name="connsiteX4" fmla="*/ 951685 w 4458789"/>
                    <a:gd name="connsiteY4" fmla="*/ 5911760 h 6834881"/>
                    <a:gd name="connsiteX5" fmla="*/ 897709 w 4458789"/>
                    <a:gd name="connsiteY5" fmla="*/ 5911759 h 6834881"/>
                    <a:gd name="connsiteX6" fmla="*/ 938984 w 4458789"/>
                    <a:gd name="connsiteY6" fmla="*/ 5849847 h 6834881"/>
                    <a:gd name="connsiteX7" fmla="*/ 927872 w 4458789"/>
                    <a:gd name="connsiteY7" fmla="*/ 5799047 h 6834881"/>
                    <a:gd name="connsiteX8" fmla="*/ 954859 w 4458789"/>
                    <a:gd name="connsiteY8" fmla="*/ 5724434 h 6834881"/>
                    <a:gd name="connsiteX9" fmla="*/ 943747 w 4458789"/>
                    <a:gd name="connsiteY9" fmla="*/ 5683159 h 6834881"/>
                    <a:gd name="connsiteX10" fmla="*/ 1045347 w 4458789"/>
                    <a:gd name="connsiteY10" fmla="*/ 5637122 h 6834881"/>
                    <a:gd name="connsiteX11" fmla="*/ 1096147 w 4458789"/>
                    <a:gd name="connsiteY11" fmla="*/ 5591084 h 6834881"/>
                    <a:gd name="connsiteX12" fmla="*/ 1143772 w 4458789"/>
                    <a:gd name="connsiteY12" fmla="*/ 5533934 h 6834881"/>
                    <a:gd name="connsiteX13" fmla="*/ 1159647 w 4458789"/>
                    <a:gd name="connsiteY13" fmla="*/ 5478372 h 6834881"/>
                    <a:gd name="connsiteX14" fmla="*/ 1197747 w 4458789"/>
                    <a:gd name="connsiteY14" fmla="*/ 5427572 h 6834881"/>
                    <a:gd name="connsiteX15" fmla="*/ 1267597 w 4458789"/>
                    <a:gd name="connsiteY15" fmla="*/ 5345022 h 6834881"/>
                    <a:gd name="connsiteX16" fmla="*/ 1281884 w 4458789"/>
                    <a:gd name="connsiteY16" fmla="*/ 5389472 h 6834881"/>
                    <a:gd name="connsiteX17" fmla="*/ 1324747 w 4458789"/>
                    <a:gd name="connsiteY17" fmla="*/ 5341847 h 6834881"/>
                    <a:gd name="connsiteX18" fmla="*/ 1367609 w 4458789"/>
                    <a:gd name="connsiteY18" fmla="*/ 5324384 h 6834881"/>
                    <a:gd name="connsiteX19" fmla="*/ 1367246 w 4458789"/>
                    <a:gd name="connsiteY19" fmla="*/ 5277394 h 6834881"/>
                    <a:gd name="connsiteX20" fmla="*/ 1394597 w 4458789"/>
                    <a:gd name="connsiteY20" fmla="*/ 5175159 h 6834881"/>
                    <a:gd name="connsiteX21" fmla="*/ 1440634 w 4458789"/>
                    <a:gd name="connsiteY21" fmla="*/ 5149759 h 6834881"/>
                    <a:gd name="connsiteX22" fmla="*/ 1429522 w 4458789"/>
                    <a:gd name="connsiteY22" fmla="*/ 5017997 h 6834881"/>
                    <a:gd name="connsiteX23" fmla="*/ 1477147 w 4458789"/>
                    <a:gd name="connsiteY23" fmla="*/ 4971959 h 6834881"/>
                    <a:gd name="connsiteX24" fmla="*/ 1541418 w 4458789"/>
                    <a:gd name="connsiteY24" fmla="*/ 4955177 h 6834881"/>
                    <a:gd name="connsiteX25" fmla="*/ 1375547 w 4458789"/>
                    <a:gd name="connsiteY25" fmla="*/ 4913222 h 6834881"/>
                    <a:gd name="connsiteX26" fmla="*/ 1307284 w 4458789"/>
                    <a:gd name="connsiteY26" fmla="*/ 4854484 h 6834881"/>
                    <a:gd name="connsiteX27" fmla="*/ 1232672 w 4458789"/>
                    <a:gd name="connsiteY27" fmla="*/ 4883059 h 6834881"/>
                    <a:gd name="connsiteX28" fmla="*/ 1172801 w 4458789"/>
                    <a:gd name="connsiteY28" fmla="*/ 4820692 h 6834881"/>
                    <a:gd name="connsiteX29" fmla="*/ 1353322 w 4458789"/>
                    <a:gd name="connsiteY29" fmla="*/ 4757647 h 6834881"/>
                    <a:gd name="connsiteX30" fmla="*/ 1396184 w 4458789"/>
                    <a:gd name="connsiteY30" fmla="*/ 4762409 h 6834881"/>
                    <a:gd name="connsiteX31" fmla="*/ 1473473 w 4458789"/>
                    <a:gd name="connsiteY31" fmla="*/ 4779509 h 6834881"/>
                    <a:gd name="connsiteX32" fmla="*/ 1404122 w 4458789"/>
                    <a:gd name="connsiteY32" fmla="*/ 4619534 h 6834881"/>
                    <a:gd name="connsiteX33" fmla="*/ 1335859 w 4458789"/>
                    <a:gd name="connsiteY33" fmla="*/ 4551271 h 6834881"/>
                    <a:gd name="connsiteX34" fmla="*/ 1439047 w 4458789"/>
                    <a:gd name="connsiteY34" fmla="*/ 4506822 h 6834881"/>
                    <a:gd name="connsiteX35" fmla="*/ 1362847 w 4458789"/>
                    <a:gd name="connsiteY35" fmla="*/ 4400459 h 6834881"/>
                    <a:gd name="connsiteX36" fmla="*/ 1262834 w 4458789"/>
                    <a:gd name="connsiteY36" fmla="*/ 4309972 h 6834881"/>
                    <a:gd name="connsiteX37" fmla="*/ 1202509 w 4458789"/>
                    <a:gd name="connsiteY37" fmla="*/ 4102009 h 6834881"/>
                    <a:gd name="connsiteX38" fmla="*/ 1143772 w 4458789"/>
                    <a:gd name="connsiteY38" fmla="*/ 3930559 h 6834881"/>
                    <a:gd name="connsiteX39" fmla="*/ 1012644 w 4458789"/>
                    <a:gd name="connsiteY39" fmla="*/ 3831363 h 6834881"/>
                    <a:gd name="connsiteX40" fmla="*/ 946922 w 4458789"/>
                    <a:gd name="connsiteY40" fmla="*/ 3773397 h 6834881"/>
                    <a:gd name="connsiteX41" fmla="*/ 946922 w 4458789"/>
                    <a:gd name="connsiteY41" fmla="*/ 3717834 h 6834881"/>
                    <a:gd name="connsiteX42" fmla="*/ 980259 w 4458789"/>
                    <a:gd name="connsiteY42" fmla="*/ 3711484 h 6834881"/>
                    <a:gd name="connsiteX43" fmla="*/ 1038997 w 4458789"/>
                    <a:gd name="connsiteY43" fmla="*/ 3609884 h 6834881"/>
                    <a:gd name="connsiteX44" fmla="*/ 1077097 w 4458789"/>
                    <a:gd name="connsiteY44" fmla="*/ 3598772 h 6834881"/>
                    <a:gd name="connsiteX45" fmla="*/ 1139009 w 4458789"/>
                    <a:gd name="connsiteY45" fmla="*/ 3535272 h 6834881"/>
                    <a:gd name="connsiteX46" fmla="*/ 1196159 w 4458789"/>
                    <a:gd name="connsiteY46" fmla="*/ 3498759 h 6834881"/>
                    <a:gd name="connsiteX47" fmla="*/ 1237434 w 4458789"/>
                    <a:gd name="connsiteY47" fmla="*/ 3489234 h 6834881"/>
                    <a:gd name="connsiteX48" fmla="*/ 1267506 w 4458789"/>
                    <a:gd name="connsiteY48" fmla="*/ 3418432 h 6834881"/>
                    <a:gd name="connsiteX49" fmla="*/ 1326335 w 4458789"/>
                    <a:gd name="connsiteY49" fmla="*/ 3387634 h 6834881"/>
                    <a:gd name="connsiteX50" fmla="*/ 1385072 w 4458789"/>
                    <a:gd name="connsiteY50" fmla="*/ 3354297 h 6834881"/>
                    <a:gd name="connsiteX51" fmla="*/ 1491434 w 4458789"/>
                    <a:gd name="connsiteY51" fmla="*/ 3309847 h 6834881"/>
                    <a:gd name="connsiteX52" fmla="*/ 1567543 w 4458789"/>
                    <a:gd name="connsiteY52" fmla="*/ 3317965 h 6834881"/>
                    <a:gd name="connsiteX53" fmla="*/ 1610497 w 4458789"/>
                    <a:gd name="connsiteY53" fmla="*/ 3271747 h 6834881"/>
                    <a:gd name="connsiteX54" fmla="*/ 1631134 w 4458789"/>
                    <a:gd name="connsiteY54" fmla="*/ 3201897 h 6834881"/>
                    <a:gd name="connsiteX55" fmla="*/ 1564459 w 4458789"/>
                    <a:gd name="connsiteY55" fmla="*/ 3174909 h 6834881"/>
                    <a:gd name="connsiteX56" fmla="*/ 1543731 w 4458789"/>
                    <a:gd name="connsiteY56" fmla="*/ 3150960 h 6834881"/>
                    <a:gd name="connsiteX57" fmla="*/ 1427934 w 4458789"/>
                    <a:gd name="connsiteY57" fmla="*/ 3163797 h 6834881"/>
                    <a:gd name="connsiteX58" fmla="*/ 1364434 w 4458789"/>
                    <a:gd name="connsiteY58" fmla="*/ 3127284 h 6834881"/>
                    <a:gd name="connsiteX59" fmla="*/ 1350147 w 4458789"/>
                    <a:gd name="connsiteY59" fmla="*/ 3101884 h 6834881"/>
                    <a:gd name="connsiteX60" fmla="*/ 1289731 w 4458789"/>
                    <a:gd name="connsiteY60" fmla="*/ 3082154 h 6834881"/>
                    <a:gd name="connsiteX61" fmla="*/ 1189809 w 4458789"/>
                    <a:gd name="connsiteY61" fmla="*/ 3098709 h 6834881"/>
                    <a:gd name="connsiteX62" fmla="*/ 1164409 w 4458789"/>
                    <a:gd name="connsiteY62" fmla="*/ 3144747 h 6834881"/>
                    <a:gd name="connsiteX63" fmla="*/ 1108847 w 4458789"/>
                    <a:gd name="connsiteY63" fmla="*/ 3174909 h 6834881"/>
                    <a:gd name="connsiteX64" fmla="*/ 1075509 w 4458789"/>
                    <a:gd name="connsiteY64" fmla="*/ 3225709 h 6834881"/>
                    <a:gd name="connsiteX65" fmla="*/ 1007247 w 4458789"/>
                    <a:gd name="connsiteY65" fmla="*/ 3238409 h 6834881"/>
                    <a:gd name="connsiteX66" fmla="*/ 926782 w 4458789"/>
                    <a:gd name="connsiteY66" fmla="*/ 3181803 h 6834881"/>
                    <a:gd name="connsiteX67" fmla="*/ 942159 w 4458789"/>
                    <a:gd name="connsiteY67" fmla="*/ 3111409 h 6834881"/>
                    <a:gd name="connsiteX68" fmla="*/ 989784 w 4458789"/>
                    <a:gd name="connsiteY68" fmla="*/ 3078072 h 6834881"/>
                    <a:gd name="connsiteX69" fmla="*/ 941161 w 4458789"/>
                    <a:gd name="connsiteY69" fmla="*/ 2986994 h 6834881"/>
                    <a:gd name="connsiteX70" fmla="*/ 865959 w 4458789"/>
                    <a:gd name="connsiteY70" fmla="*/ 2989172 h 6834881"/>
                    <a:gd name="connsiteX71" fmla="*/ 743722 w 4458789"/>
                    <a:gd name="connsiteY71" fmla="*/ 2943134 h 6834881"/>
                    <a:gd name="connsiteX72" fmla="*/ 708797 w 4458789"/>
                    <a:gd name="connsiteY72" fmla="*/ 2852647 h 6834881"/>
                    <a:gd name="connsiteX73" fmla="*/ 750707 w 4458789"/>
                    <a:gd name="connsiteY73" fmla="*/ 2804160 h 6834881"/>
                    <a:gd name="connsiteX74" fmla="*/ 748484 w 4458789"/>
                    <a:gd name="connsiteY74" fmla="*/ 2738347 h 6834881"/>
                    <a:gd name="connsiteX75" fmla="*/ 788172 w 4458789"/>
                    <a:gd name="connsiteY75" fmla="*/ 2711359 h 6834881"/>
                    <a:gd name="connsiteX76" fmla="*/ 865959 w 4458789"/>
                    <a:gd name="connsiteY76" fmla="*/ 2771684 h 6834881"/>
                    <a:gd name="connsiteX77" fmla="*/ 892947 w 4458789"/>
                    <a:gd name="connsiteY77" fmla="*/ 2798672 h 6834881"/>
                    <a:gd name="connsiteX78" fmla="*/ 900884 w 4458789"/>
                    <a:gd name="connsiteY78" fmla="*/ 2743110 h 6834881"/>
                    <a:gd name="connsiteX79" fmla="*/ 937351 w 4458789"/>
                    <a:gd name="connsiteY79" fmla="*/ 2730546 h 6834881"/>
                    <a:gd name="connsiteX80" fmla="*/ 981847 w 4458789"/>
                    <a:gd name="connsiteY80" fmla="*/ 2730409 h 6834881"/>
                    <a:gd name="connsiteX81" fmla="*/ 1008834 w 4458789"/>
                    <a:gd name="connsiteY81" fmla="*/ 2698659 h 6834881"/>
                    <a:gd name="connsiteX82" fmla="*/ 1085034 w 4458789"/>
                    <a:gd name="connsiteY82" fmla="*/ 2592297 h 6834881"/>
                    <a:gd name="connsiteX83" fmla="*/ 1174841 w 4458789"/>
                    <a:gd name="connsiteY83" fmla="*/ 2532652 h 6834881"/>
                    <a:gd name="connsiteX84" fmla="*/ 1256484 w 4458789"/>
                    <a:gd name="connsiteY84" fmla="*/ 2501809 h 6834881"/>
                    <a:gd name="connsiteX85" fmla="*/ 1404122 w 4458789"/>
                    <a:gd name="connsiteY85" fmla="*/ 2358934 h 6834881"/>
                    <a:gd name="connsiteX86" fmla="*/ 1518512 w 4458789"/>
                    <a:gd name="connsiteY86" fmla="*/ 2368913 h 6834881"/>
                    <a:gd name="connsiteX87" fmla="*/ 1584598 w 4458789"/>
                    <a:gd name="connsiteY87" fmla="*/ 2464298 h 6834881"/>
                    <a:gd name="connsiteX88" fmla="*/ 1527947 w 4458789"/>
                    <a:gd name="connsiteY88" fmla="*/ 2535147 h 6834881"/>
                    <a:gd name="connsiteX89" fmla="*/ 1431109 w 4458789"/>
                    <a:gd name="connsiteY89" fmla="*/ 2627222 h 6834881"/>
                    <a:gd name="connsiteX90" fmla="*/ 1393372 w 4458789"/>
                    <a:gd name="connsiteY90" fmla="*/ 2647405 h 6834881"/>
                    <a:gd name="connsiteX91" fmla="*/ 1404983 w 4458789"/>
                    <a:gd name="connsiteY91" fmla="*/ 2708456 h 6834881"/>
                    <a:gd name="connsiteX92" fmla="*/ 1454922 w 4458789"/>
                    <a:gd name="connsiteY92" fmla="*/ 2736759 h 6834881"/>
                    <a:gd name="connsiteX93" fmla="*/ 1448572 w 4458789"/>
                    <a:gd name="connsiteY93" fmla="*/ 2774859 h 6834881"/>
                    <a:gd name="connsiteX94" fmla="*/ 1357675 w 4458789"/>
                    <a:gd name="connsiteY94" fmla="*/ 2829515 h 6834881"/>
                    <a:gd name="connsiteX95" fmla="*/ 1394597 w 4458789"/>
                    <a:gd name="connsiteY95" fmla="*/ 2863759 h 6834881"/>
                    <a:gd name="connsiteX96" fmla="*/ 1550172 w 4458789"/>
                    <a:gd name="connsiteY96" fmla="*/ 2790734 h 6834881"/>
                    <a:gd name="connsiteX97" fmla="*/ 1586684 w 4458789"/>
                    <a:gd name="connsiteY97" fmla="*/ 2733584 h 6834881"/>
                    <a:gd name="connsiteX98" fmla="*/ 1651772 w 4458789"/>
                    <a:gd name="connsiteY98" fmla="*/ 2703422 h 6834881"/>
                    <a:gd name="connsiteX99" fmla="*/ 1708922 w 4458789"/>
                    <a:gd name="connsiteY99" fmla="*/ 2666909 h 6834881"/>
                    <a:gd name="connsiteX100" fmla="*/ 1810522 w 4458789"/>
                    <a:gd name="connsiteY100" fmla="*/ 2636747 h 6834881"/>
                    <a:gd name="connsiteX101" fmla="*/ 1908947 w 4458789"/>
                    <a:gd name="connsiteY101" fmla="*/ 2627222 h 6834881"/>
                    <a:gd name="connsiteX102" fmla="*/ 1952218 w 4458789"/>
                    <a:gd name="connsiteY102" fmla="*/ 2602275 h 6834881"/>
                    <a:gd name="connsiteX103" fmla="*/ 2020072 w 4458789"/>
                    <a:gd name="connsiteY103" fmla="*/ 2662147 h 6834881"/>
                    <a:gd name="connsiteX104" fmla="*/ 2089922 w 4458789"/>
                    <a:gd name="connsiteY104" fmla="*/ 2678022 h 6834881"/>
                    <a:gd name="connsiteX105" fmla="*/ 2164579 w 4458789"/>
                    <a:gd name="connsiteY105" fmla="*/ 2690902 h 6834881"/>
                    <a:gd name="connsiteX106" fmla="*/ 2115322 w 4458789"/>
                    <a:gd name="connsiteY106" fmla="*/ 2820897 h 6834881"/>
                    <a:gd name="connsiteX107" fmla="*/ 2011680 w 4458789"/>
                    <a:gd name="connsiteY107" fmla="*/ 2934788 h 6834881"/>
                    <a:gd name="connsiteX108" fmla="*/ 2194560 w 4458789"/>
                    <a:gd name="connsiteY108" fmla="*/ 3082834 h 6834881"/>
                    <a:gd name="connsiteX109" fmla="*/ 2394858 w 4458789"/>
                    <a:gd name="connsiteY109" fmla="*/ 3117668 h 6834881"/>
                    <a:gd name="connsiteX110" fmla="*/ 2377440 w 4458789"/>
                    <a:gd name="connsiteY110" fmla="*/ 3335383 h 6834881"/>
                    <a:gd name="connsiteX111" fmla="*/ 2377440 w 4458789"/>
                    <a:gd name="connsiteY111" fmla="*/ 3335383 h 6834881"/>
                    <a:gd name="connsiteX112" fmla="*/ 2333898 w 4458789"/>
                    <a:gd name="connsiteY112" fmla="*/ 3640183 h 6834881"/>
                    <a:gd name="connsiteX113" fmla="*/ 2290355 w 4458789"/>
                    <a:gd name="connsiteY113" fmla="*/ 3875314 h 6834881"/>
                    <a:gd name="connsiteX114" fmla="*/ 2595155 w 4458789"/>
                    <a:gd name="connsiteY114" fmla="*/ 3857897 h 6834881"/>
                    <a:gd name="connsiteX115" fmla="*/ 2891246 w 4458789"/>
                    <a:gd name="connsiteY115" fmla="*/ 3744685 h 6834881"/>
                    <a:gd name="connsiteX116" fmla="*/ 2891155 w 4458789"/>
                    <a:gd name="connsiteY116" fmla="*/ 3215186 h 6834881"/>
                    <a:gd name="connsiteX117" fmla="*/ 2772547 w 4458789"/>
                    <a:gd name="connsiteY117" fmla="*/ 3039972 h 6834881"/>
                    <a:gd name="connsiteX118" fmla="*/ 2704284 w 4458789"/>
                    <a:gd name="connsiteY118" fmla="*/ 2897097 h 6834881"/>
                    <a:gd name="connsiteX119" fmla="*/ 2508069 w 4458789"/>
                    <a:gd name="connsiteY119" fmla="*/ 2717074 h 6834881"/>
                    <a:gd name="connsiteX120" fmla="*/ 2638698 w 4458789"/>
                    <a:gd name="connsiteY120" fmla="*/ 2577737 h 6834881"/>
                    <a:gd name="connsiteX121" fmla="*/ 2978332 w 4458789"/>
                    <a:gd name="connsiteY121" fmla="*/ 2333897 h 6834881"/>
                    <a:gd name="connsiteX122" fmla="*/ 2987040 w 4458789"/>
                    <a:gd name="connsiteY122" fmla="*/ 2159725 h 6834881"/>
                    <a:gd name="connsiteX123" fmla="*/ 3344092 w 4458789"/>
                    <a:gd name="connsiteY123" fmla="*/ 1672045 h 6834881"/>
                    <a:gd name="connsiteX124" fmla="*/ 3544389 w 4458789"/>
                    <a:gd name="connsiteY124" fmla="*/ 1863634 h 6834881"/>
                    <a:gd name="connsiteX125" fmla="*/ 3962400 w 4458789"/>
                    <a:gd name="connsiteY125" fmla="*/ 1419497 h 6834881"/>
                    <a:gd name="connsiteX126" fmla="*/ 4458789 w 4458789"/>
                    <a:gd name="connsiteY126" fmla="*/ 374468 h 6834881"/>
                    <a:gd name="connsiteX127" fmla="*/ 4415246 w 4458789"/>
                    <a:gd name="connsiteY127" fmla="*/ 0 h 6834881"/>
                    <a:gd name="connsiteX128" fmla="*/ 17418 w 4458789"/>
                    <a:gd name="connsiteY128" fmla="*/ 17417 h 6834881"/>
                    <a:gd name="connsiteX129" fmla="*/ 0 w 4458789"/>
                    <a:gd name="connsiteY129" fmla="*/ 6470468 h 6834881"/>
                    <a:gd name="connsiteX0" fmla="*/ 0 w 4458789"/>
                    <a:gd name="connsiteY0" fmla="*/ 6470468 h 6834881"/>
                    <a:gd name="connsiteX1" fmla="*/ 843734 w 4458789"/>
                    <a:gd name="connsiteY1" fmla="*/ 6027646 h 6834881"/>
                    <a:gd name="connsiteX2" fmla="*/ 831034 w 4458789"/>
                    <a:gd name="connsiteY2" fmla="*/ 5948272 h 6834881"/>
                    <a:gd name="connsiteX3" fmla="*/ 966063 w 4458789"/>
                    <a:gd name="connsiteY3" fmla="*/ 5940878 h 6834881"/>
                    <a:gd name="connsiteX4" fmla="*/ 951685 w 4458789"/>
                    <a:gd name="connsiteY4" fmla="*/ 5911760 h 6834881"/>
                    <a:gd name="connsiteX5" fmla="*/ 897709 w 4458789"/>
                    <a:gd name="connsiteY5" fmla="*/ 5911759 h 6834881"/>
                    <a:gd name="connsiteX6" fmla="*/ 938984 w 4458789"/>
                    <a:gd name="connsiteY6" fmla="*/ 5849847 h 6834881"/>
                    <a:gd name="connsiteX7" fmla="*/ 927872 w 4458789"/>
                    <a:gd name="connsiteY7" fmla="*/ 5799047 h 6834881"/>
                    <a:gd name="connsiteX8" fmla="*/ 954859 w 4458789"/>
                    <a:gd name="connsiteY8" fmla="*/ 5724434 h 6834881"/>
                    <a:gd name="connsiteX9" fmla="*/ 943747 w 4458789"/>
                    <a:gd name="connsiteY9" fmla="*/ 5683159 h 6834881"/>
                    <a:gd name="connsiteX10" fmla="*/ 1045347 w 4458789"/>
                    <a:gd name="connsiteY10" fmla="*/ 5637122 h 6834881"/>
                    <a:gd name="connsiteX11" fmla="*/ 1096147 w 4458789"/>
                    <a:gd name="connsiteY11" fmla="*/ 5591084 h 6834881"/>
                    <a:gd name="connsiteX12" fmla="*/ 1143772 w 4458789"/>
                    <a:gd name="connsiteY12" fmla="*/ 5533934 h 6834881"/>
                    <a:gd name="connsiteX13" fmla="*/ 1159647 w 4458789"/>
                    <a:gd name="connsiteY13" fmla="*/ 5478372 h 6834881"/>
                    <a:gd name="connsiteX14" fmla="*/ 1197747 w 4458789"/>
                    <a:gd name="connsiteY14" fmla="*/ 5427572 h 6834881"/>
                    <a:gd name="connsiteX15" fmla="*/ 1267597 w 4458789"/>
                    <a:gd name="connsiteY15" fmla="*/ 5345022 h 6834881"/>
                    <a:gd name="connsiteX16" fmla="*/ 1281884 w 4458789"/>
                    <a:gd name="connsiteY16" fmla="*/ 5389472 h 6834881"/>
                    <a:gd name="connsiteX17" fmla="*/ 1324747 w 4458789"/>
                    <a:gd name="connsiteY17" fmla="*/ 5341847 h 6834881"/>
                    <a:gd name="connsiteX18" fmla="*/ 1367609 w 4458789"/>
                    <a:gd name="connsiteY18" fmla="*/ 5324384 h 6834881"/>
                    <a:gd name="connsiteX19" fmla="*/ 1367246 w 4458789"/>
                    <a:gd name="connsiteY19" fmla="*/ 5277394 h 6834881"/>
                    <a:gd name="connsiteX20" fmla="*/ 1394597 w 4458789"/>
                    <a:gd name="connsiteY20" fmla="*/ 5175159 h 6834881"/>
                    <a:gd name="connsiteX21" fmla="*/ 1440634 w 4458789"/>
                    <a:gd name="connsiteY21" fmla="*/ 5149759 h 6834881"/>
                    <a:gd name="connsiteX22" fmla="*/ 1429522 w 4458789"/>
                    <a:gd name="connsiteY22" fmla="*/ 5017997 h 6834881"/>
                    <a:gd name="connsiteX23" fmla="*/ 1477147 w 4458789"/>
                    <a:gd name="connsiteY23" fmla="*/ 4971959 h 6834881"/>
                    <a:gd name="connsiteX24" fmla="*/ 1541418 w 4458789"/>
                    <a:gd name="connsiteY24" fmla="*/ 4955177 h 6834881"/>
                    <a:gd name="connsiteX25" fmla="*/ 1375547 w 4458789"/>
                    <a:gd name="connsiteY25" fmla="*/ 4913222 h 6834881"/>
                    <a:gd name="connsiteX26" fmla="*/ 1307284 w 4458789"/>
                    <a:gd name="connsiteY26" fmla="*/ 4854484 h 6834881"/>
                    <a:gd name="connsiteX27" fmla="*/ 1232672 w 4458789"/>
                    <a:gd name="connsiteY27" fmla="*/ 4883059 h 6834881"/>
                    <a:gd name="connsiteX28" fmla="*/ 1172801 w 4458789"/>
                    <a:gd name="connsiteY28" fmla="*/ 4820692 h 6834881"/>
                    <a:gd name="connsiteX29" fmla="*/ 1353322 w 4458789"/>
                    <a:gd name="connsiteY29" fmla="*/ 4757647 h 6834881"/>
                    <a:gd name="connsiteX30" fmla="*/ 1396184 w 4458789"/>
                    <a:gd name="connsiteY30" fmla="*/ 4762409 h 6834881"/>
                    <a:gd name="connsiteX31" fmla="*/ 1473473 w 4458789"/>
                    <a:gd name="connsiteY31" fmla="*/ 4779509 h 6834881"/>
                    <a:gd name="connsiteX32" fmla="*/ 1404122 w 4458789"/>
                    <a:gd name="connsiteY32" fmla="*/ 4619534 h 6834881"/>
                    <a:gd name="connsiteX33" fmla="*/ 1335859 w 4458789"/>
                    <a:gd name="connsiteY33" fmla="*/ 4551271 h 6834881"/>
                    <a:gd name="connsiteX34" fmla="*/ 1439047 w 4458789"/>
                    <a:gd name="connsiteY34" fmla="*/ 4506822 h 6834881"/>
                    <a:gd name="connsiteX35" fmla="*/ 1362847 w 4458789"/>
                    <a:gd name="connsiteY35" fmla="*/ 4400459 h 6834881"/>
                    <a:gd name="connsiteX36" fmla="*/ 1262834 w 4458789"/>
                    <a:gd name="connsiteY36" fmla="*/ 4309972 h 6834881"/>
                    <a:gd name="connsiteX37" fmla="*/ 1202509 w 4458789"/>
                    <a:gd name="connsiteY37" fmla="*/ 4102009 h 6834881"/>
                    <a:gd name="connsiteX38" fmla="*/ 1143772 w 4458789"/>
                    <a:gd name="connsiteY38" fmla="*/ 3930559 h 6834881"/>
                    <a:gd name="connsiteX39" fmla="*/ 1012644 w 4458789"/>
                    <a:gd name="connsiteY39" fmla="*/ 3831363 h 6834881"/>
                    <a:gd name="connsiteX40" fmla="*/ 946922 w 4458789"/>
                    <a:gd name="connsiteY40" fmla="*/ 3773397 h 6834881"/>
                    <a:gd name="connsiteX41" fmla="*/ 946922 w 4458789"/>
                    <a:gd name="connsiteY41" fmla="*/ 3717834 h 6834881"/>
                    <a:gd name="connsiteX42" fmla="*/ 980259 w 4458789"/>
                    <a:gd name="connsiteY42" fmla="*/ 3711484 h 6834881"/>
                    <a:gd name="connsiteX43" fmla="*/ 1038997 w 4458789"/>
                    <a:gd name="connsiteY43" fmla="*/ 3609884 h 6834881"/>
                    <a:gd name="connsiteX44" fmla="*/ 1077097 w 4458789"/>
                    <a:gd name="connsiteY44" fmla="*/ 3598772 h 6834881"/>
                    <a:gd name="connsiteX45" fmla="*/ 1139009 w 4458789"/>
                    <a:gd name="connsiteY45" fmla="*/ 3535272 h 6834881"/>
                    <a:gd name="connsiteX46" fmla="*/ 1196159 w 4458789"/>
                    <a:gd name="connsiteY46" fmla="*/ 3498759 h 6834881"/>
                    <a:gd name="connsiteX47" fmla="*/ 1237434 w 4458789"/>
                    <a:gd name="connsiteY47" fmla="*/ 3489234 h 6834881"/>
                    <a:gd name="connsiteX48" fmla="*/ 1267506 w 4458789"/>
                    <a:gd name="connsiteY48" fmla="*/ 3418432 h 6834881"/>
                    <a:gd name="connsiteX49" fmla="*/ 1326335 w 4458789"/>
                    <a:gd name="connsiteY49" fmla="*/ 3387634 h 6834881"/>
                    <a:gd name="connsiteX50" fmla="*/ 1385072 w 4458789"/>
                    <a:gd name="connsiteY50" fmla="*/ 3354297 h 6834881"/>
                    <a:gd name="connsiteX51" fmla="*/ 1491434 w 4458789"/>
                    <a:gd name="connsiteY51" fmla="*/ 3309847 h 6834881"/>
                    <a:gd name="connsiteX52" fmla="*/ 1567543 w 4458789"/>
                    <a:gd name="connsiteY52" fmla="*/ 3317965 h 6834881"/>
                    <a:gd name="connsiteX53" fmla="*/ 1610497 w 4458789"/>
                    <a:gd name="connsiteY53" fmla="*/ 3271747 h 6834881"/>
                    <a:gd name="connsiteX54" fmla="*/ 1631134 w 4458789"/>
                    <a:gd name="connsiteY54" fmla="*/ 3201897 h 6834881"/>
                    <a:gd name="connsiteX55" fmla="*/ 1564459 w 4458789"/>
                    <a:gd name="connsiteY55" fmla="*/ 3174909 h 6834881"/>
                    <a:gd name="connsiteX56" fmla="*/ 1543731 w 4458789"/>
                    <a:gd name="connsiteY56" fmla="*/ 3150960 h 6834881"/>
                    <a:gd name="connsiteX57" fmla="*/ 1427934 w 4458789"/>
                    <a:gd name="connsiteY57" fmla="*/ 3163797 h 6834881"/>
                    <a:gd name="connsiteX58" fmla="*/ 1364434 w 4458789"/>
                    <a:gd name="connsiteY58" fmla="*/ 3127284 h 6834881"/>
                    <a:gd name="connsiteX59" fmla="*/ 1350147 w 4458789"/>
                    <a:gd name="connsiteY59" fmla="*/ 3101884 h 6834881"/>
                    <a:gd name="connsiteX60" fmla="*/ 1289731 w 4458789"/>
                    <a:gd name="connsiteY60" fmla="*/ 3082154 h 6834881"/>
                    <a:gd name="connsiteX61" fmla="*/ 1189809 w 4458789"/>
                    <a:gd name="connsiteY61" fmla="*/ 3098709 h 6834881"/>
                    <a:gd name="connsiteX62" fmla="*/ 1164409 w 4458789"/>
                    <a:gd name="connsiteY62" fmla="*/ 3144747 h 6834881"/>
                    <a:gd name="connsiteX63" fmla="*/ 1108847 w 4458789"/>
                    <a:gd name="connsiteY63" fmla="*/ 3174909 h 6834881"/>
                    <a:gd name="connsiteX64" fmla="*/ 1075509 w 4458789"/>
                    <a:gd name="connsiteY64" fmla="*/ 3225709 h 6834881"/>
                    <a:gd name="connsiteX65" fmla="*/ 1007247 w 4458789"/>
                    <a:gd name="connsiteY65" fmla="*/ 3238409 h 6834881"/>
                    <a:gd name="connsiteX66" fmla="*/ 926782 w 4458789"/>
                    <a:gd name="connsiteY66" fmla="*/ 3181803 h 6834881"/>
                    <a:gd name="connsiteX67" fmla="*/ 942159 w 4458789"/>
                    <a:gd name="connsiteY67" fmla="*/ 3111409 h 6834881"/>
                    <a:gd name="connsiteX68" fmla="*/ 989784 w 4458789"/>
                    <a:gd name="connsiteY68" fmla="*/ 3078072 h 6834881"/>
                    <a:gd name="connsiteX69" fmla="*/ 941161 w 4458789"/>
                    <a:gd name="connsiteY69" fmla="*/ 2986994 h 6834881"/>
                    <a:gd name="connsiteX70" fmla="*/ 865959 w 4458789"/>
                    <a:gd name="connsiteY70" fmla="*/ 2989172 h 6834881"/>
                    <a:gd name="connsiteX71" fmla="*/ 743722 w 4458789"/>
                    <a:gd name="connsiteY71" fmla="*/ 2943134 h 6834881"/>
                    <a:gd name="connsiteX72" fmla="*/ 708797 w 4458789"/>
                    <a:gd name="connsiteY72" fmla="*/ 2852647 h 6834881"/>
                    <a:gd name="connsiteX73" fmla="*/ 750707 w 4458789"/>
                    <a:gd name="connsiteY73" fmla="*/ 2804160 h 6834881"/>
                    <a:gd name="connsiteX74" fmla="*/ 748484 w 4458789"/>
                    <a:gd name="connsiteY74" fmla="*/ 2738347 h 6834881"/>
                    <a:gd name="connsiteX75" fmla="*/ 788172 w 4458789"/>
                    <a:gd name="connsiteY75" fmla="*/ 2711359 h 6834881"/>
                    <a:gd name="connsiteX76" fmla="*/ 865959 w 4458789"/>
                    <a:gd name="connsiteY76" fmla="*/ 2771684 h 6834881"/>
                    <a:gd name="connsiteX77" fmla="*/ 892947 w 4458789"/>
                    <a:gd name="connsiteY77" fmla="*/ 2798672 h 6834881"/>
                    <a:gd name="connsiteX78" fmla="*/ 900884 w 4458789"/>
                    <a:gd name="connsiteY78" fmla="*/ 2743110 h 6834881"/>
                    <a:gd name="connsiteX79" fmla="*/ 937351 w 4458789"/>
                    <a:gd name="connsiteY79" fmla="*/ 2730546 h 6834881"/>
                    <a:gd name="connsiteX80" fmla="*/ 981847 w 4458789"/>
                    <a:gd name="connsiteY80" fmla="*/ 2730409 h 6834881"/>
                    <a:gd name="connsiteX81" fmla="*/ 1008834 w 4458789"/>
                    <a:gd name="connsiteY81" fmla="*/ 2698659 h 6834881"/>
                    <a:gd name="connsiteX82" fmla="*/ 1085034 w 4458789"/>
                    <a:gd name="connsiteY82" fmla="*/ 2592297 h 6834881"/>
                    <a:gd name="connsiteX83" fmla="*/ 1174841 w 4458789"/>
                    <a:gd name="connsiteY83" fmla="*/ 2532652 h 6834881"/>
                    <a:gd name="connsiteX84" fmla="*/ 1256484 w 4458789"/>
                    <a:gd name="connsiteY84" fmla="*/ 2501809 h 6834881"/>
                    <a:gd name="connsiteX85" fmla="*/ 1404122 w 4458789"/>
                    <a:gd name="connsiteY85" fmla="*/ 2358934 h 6834881"/>
                    <a:gd name="connsiteX86" fmla="*/ 1518512 w 4458789"/>
                    <a:gd name="connsiteY86" fmla="*/ 2368913 h 6834881"/>
                    <a:gd name="connsiteX87" fmla="*/ 1584598 w 4458789"/>
                    <a:gd name="connsiteY87" fmla="*/ 2464298 h 6834881"/>
                    <a:gd name="connsiteX88" fmla="*/ 1527947 w 4458789"/>
                    <a:gd name="connsiteY88" fmla="*/ 2535147 h 6834881"/>
                    <a:gd name="connsiteX89" fmla="*/ 1431109 w 4458789"/>
                    <a:gd name="connsiteY89" fmla="*/ 2627222 h 6834881"/>
                    <a:gd name="connsiteX90" fmla="*/ 1393372 w 4458789"/>
                    <a:gd name="connsiteY90" fmla="*/ 2647405 h 6834881"/>
                    <a:gd name="connsiteX91" fmla="*/ 1404983 w 4458789"/>
                    <a:gd name="connsiteY91" fmla="*/ 2708456 h 6834881"/>
                    <a:gd name="connsiteX92" fmla="*/ 1454922 w 4458789"/>
                    <a:gd name="connsiteY92" fmla="*/ 2736759 h 6834881"/>
                    <a:gd name="connsiteX93" fmla="*/ 1448572 w 4458789"/>
                    <a:gd name="connsiteY93" fmla="*/ 2774859 h 6834881"/>
                    <a:gd name="connsiteX94" fmla="*/ 1357675 w 4458789"/>
                    <a:gd name="connsiteY94" fmla="*/ 2829515 h 6834881"/>
                    <a:gd name="connsiteX95" fmla="*/ 1394597 w 4458789"/>
                    <a:gd name="connsiteY95" fmla="*/ 2863759 h 6834881"/>
                    <a:gd name="connsiteX96" fmla="*/ 1550172 w 4458789"/>
                    <a:gd name="connsiteY96" fmla="*/ 2790734 h 6834881"/>
                    <a:gd name="connsiteX97" fmla="*/ 1586684 w 4458789"/>
                    <a:gd name="connsiteY97" fmla="*/ 2733584 h 6834881"/>
                    <a:gd name="connsiteX98" fmla="*/ 1651772 w 4458789"/>
                    <a:gd name="connsiteY98" fmla="*/ 2703422 h 6834881"/>
                    <a:gd name="connsiteX99" fmla="*/ 1708922 w 4458789"/>
                    <a:gd name="connsiteY99" fmla="*/ 2666909 h 6834881"/>
                    <a:gd name="connsiteX100" fmla="*/ 1810522 w 4458789"/>
                    <a:gd name="connsiteY100" fmla="*/ 2636747 h 6834881"/>
                    <a:gd name="connsiteX101" fmla="*/ 1908947 w 4458789"/>
                    <a:gd name="connsiteY101" fmla="*/ 2627222 h 6834881"/>
                    <a:gd name="connsiteX102" fmla="*/ 1952218 w 4458789"/>
                    <a:gd name="connsiteY102" fmla="*/ 2602275 h 6834881"/>
                    <a:gd name="connsiteX103" fmla="*/ 2020072 w 4458789"/>
                    <a:gd name="connsiteY103" fmla="*/ 2662147 h 6834881"/>
                    <a:gd name="connsiteX104" fmla="*/ 2089922 w 4458789"/>
                    <a:gd name="connsiteY104" fmla="*/ 2678022 h 6834881"/>
                    <a:gd name="connsiteX105" fmla="*/ 2164579 w 4458789"/>
                    <a:gd name="connsiteY105" fmla="*/ 2690902 h 6834881"/>
                    <a:gd name="connsiteX106" fmla="*/ 2115322 w 4458789"/>
                    <a:gd name="connsiteY106" fmla="*/ 2820897 h 6834881"/>
                    <a:gd name="connsiteX107" fmla="*/ 2011680 w 4458789"/>
                    <a:gd name="connsiteY107" fmla="*/ 2934788 h 6834881"/>
                    <a:gd name="connsiteX108" fmla="*/ 2194560 w 4458789"/>
                    <a:gd name="connsiteY108" fmla="*/ 3082834 h 6834881"/>
                    <a:gd name="connsiteX109" fmla="*/ 2394858 w 4458789"/>
                    <a:gd name="connsiteY109" fmla="*/ 3117668 h 6834881"/>
                    <a:gd name="connsiteX110" fmla="*/ 2377440 w 4458789"/>
                    <a:gd name="connsiteY110" fmla="*/ 3335383 h 6834881"/>
                    <a:gd name="connsiteX111" fmla="*/ 2377440 w 4458789"/>
                    <a:gd name="connsiteY111" fmla="*/ 3335383 h 6834881"/>
                    <a:gd name="connsiteX112" fmla="*/ 2333898 w 4458789"/>
                    <a:gd name="connsiteY112" fmla="*/ 3640183 h 6834881"/>
                    <a:gd name="connsiteX113" fmla="*/ 2290355 w 4458789"/>
                    <a:gd name="connsiteY113" fmla="*/ 3875314 h 6834881"/>
                    <a:gd name="connsiteX114" fmla="*/ 2595155 w 4458789"/>
                    <a:gd name="connsiteY114" fmla="*/ 3857897 h 6834881"/>
                    <a:gd name="connsiteX115" fmla="*/ 2891246 w 4458789"/>
                    <a:gd name="connsiteY115" fmla="*/ 3744685 h 6834881"/>
                    <a:gd name="connsiteX116" fmla="*/ 2891155 w 4458789"/>
                    <a:gd name="connsiteY116" fmla="*/ 3215186 h 6834881"/>
                    <a:gd name="connsiteX117" fmla="*/ 2772547 w 4458789"/>
                    <a:gd name="connsiteY117" fmla="*/ 3039972 h 6834881"/>
                    <a:gd name="connsiteX118" fmla="*/ 2704284 w 4458789"/>
                    <a:gd name="connsiteY118" fmla="*/ 2897097 h 6834881"/>
                    <a:gd name="connsiteX119" fmla="*/ 2508069 w 4458789"/>
                    <a:gd name="connsiteY119" fmla="*/ 2717074 h 6834881"/>
                    <a:gd name="connsiteX120" fmla="*/ 2638698 w 4458789"/>
                    <a:gd name="connsiteY120" fmla="*/ 2577737 h 6834881"/>
                    <a:gd name="connsiteX121" fmla="*/ 2978332 w 4458789"/>
                    <a:gd name="connsiteY121" fmla="*/ 2333897 h 6834881"/>
                    <a:gd name="connsiteX122" fmla="*/ 2987040 w 4458789"/>
                    <a:gd name="connsiteY122" fmla="*/ 2159725 h 6834881"/>
                    <a:gd name="connsiteX123" fmla="*/ 3344092 w 4458789"/>
                    <a:gd name="connsiteY123" fmla="*/ 1672045 h 6834881"/>
                    <a:gd name="connsiteX124" fmla="*/ 3544389 w 4458789"/>
                    <a:gd name="connsiteY124" fmla="*/ 1863634 h 6834881"/>
                    <a:gd name="connsiteX125" fmla="*/ 3962400 w 4458789"/>
                    <a:gd name="connsiteY125" fmla="*/ 1419497 h 6834881"/>
                    <a:gd name="connsiteX126" fmla="*/ 4458789 w 4458789"/>
                    <a:gd name="connsiteY126" fmla="*/ 374468 h 6834881"/>
                    <a:gd name="connsiteX127" fmla="*/ 4415246 w 4458789"/>
                    <a:gd name="connsiteY127" fmla="*/ 0 h 6834881"/>
                    <a:gd name="connsiteX128" fmla="*/ 17418 w 4458789"/>
                    <a:gd name="connsiteY128" fmla="*/ 17417 h 6834881"/>
                    <a:gd name="connsiteX129" fmla="*/ 0 w 4458789"/>
                    <a:gd name="connsiteY129" fmla="*/ 6470468 h 6834881"/>
                    <a:gd name="connsiteX0" fmla="*/ 0 w 4458789"/>
                    <a:gd name="connsiteY0" fmla="*/ 6470468 h 6834881"/>
                    <a:gd name="connsiteX1" fmla="*/ 843734 w 4458789"/>
                    <a:gd name="connsiteY1" fmla="*/ 6027646 h 6834881"/>
                    <a:gd name="connsiteX2" fmla="*/ 831034 w 4458789"/>
                    <a:gd name="connsiteY2" fmla="*/ 5948272 h 6834881"/>
                    <a:gd name="connsiteX3" fmla="*/ 966063 w 4458789"/>
                    <a:gd name="connsiteY3" fmla="*/ 5940878 h 6834881"/>
                    <a:gd name="connsiteX4" fmla="*/ 951685 w 4458789"/>
                    <a:gd name="connsiteY4" fmla="*/ 5911760 h 6834881"/>
                    <a:gd name="connsiteX5" fmla="*/ 897709 w 4458789"/>
                    <a:gd name="connsiteY5" fmla="*/ 5911759 h 6834881"/>
                    <a:gd name="connsiteX6" fmla="*/ 938984 w 4458789"/>
                    <a:gd name="connsiteY6" fmla="*/ 5849847 h 6834881"/>
                    <a:gd name="connsiteX7" fmla="*/ 927872 w 4458789"/>
                    <a:gd name="connsiteY7" fmla="*/ 5799047 h 6834881"/>
                    <a:gd name="connsiteX8" fmla="*/ 954859 w 4458789"/>
                    <a:gd name="connsiteY8" fmla="*/ 5724434 h 6834881"/>
                    <a:gd name="connsiteX9" fmla="*/ 943747 w 4458789"/>
                    <a:gd name="connsiteY9" fmla="*/ 5683159 h 6834881"/>
                    <a:gd name="connsiteX10" fmla="*/ 1045347 w 4458789"/>
                    <a:gd name="connsiteY10" fmla="*/ 5637122 h 6834881"/>
                    <a:gd name="connsiteX11" fmla="*/ 1096147 w 4458789"/>
                    <a:gd name="connsiteY11" fmla="*/ 5591084 h 6834881"/>
                    <a:gd name="connsiteX12" fmla="*/ 1143772 w 4458789"/>
                    <a:gd name="connsiteY12" fmla="*/ 5533934 h 6834881"/>
                    <a:gd name="connsiteX13" fmla="*/ 1159647 w 4458789"/>
                    <a:gd name="connsiteY13" fmla="*/ 5478372 h 6834881"/>
                    <a:gd name="connsiteX14" fmla="*/ 1197747 w 4458789"/>
                    <a:gd name="connsiteY14" fmla="*/ 5427572 h 6834881"/>
                    <a:gd name="connsiteX15" fmla="*/ 1267597 w 4458789"/>
                    <a:gd name="connsiteY15" fmla="*/ 5345022 h 6834881"/>
                    <a:gd name="connsiteX16" fmla="*/ 1281884 w 4458789"/>
                    <a:gd name="connsiteY16" fmla="*/ 5389472 h 6834881"/>
                    <a:gd name="connsiteX17" fmla="*/ 1324747 w 4458789"/>
                    <a:gd name="connsiteY17" fmla="*/ 5341847 h 6834881"/>
                    <a:gd name="connsiteX18" fmla="*/ 1367609 w 4458789"/>
                    <a:gd name="connsiteY18" fmla="*/ 5324384 h 6834881"/>
                    <a:gd name="connsiteX19" fmla="*/ 1367246 w 4458789"/>
                    <a:gd name="connsiteY19" fmla="*/ 5277394 h 6834881"/>
                    <a:gd name="connsiteX20" fmla="*/ 1394597 w 4458789"/>
                    <a:gd name="connsiteY20" fmla="*/ 5175159 h 6834881"/>
                    <a:gd name="connsiteX21" fmla="*/ 1440634 w 4458789"/>
                    <a:gd name="connsiteY21" fmla="*/ 5149759 h 6834881"/>
                    <a:gd name="connsiteX22" fmla="*/ 1429522 w 4458789"/>
                    <a:gd name="connsiteY22" fmla="*/ 5017997 h 6834881"/>
                    <a:gd name="connsiteX23" fmla="*/ 1477147 w 4458789"/>
                    <a:gd name="connsiteY23" fmla="*/ 4971959 h 6834881"/>
                    <a:gd name="connsiteX24" fmla="*/ 1541418 w 4458789"/>
                    <a:gd name="connsiteY24" fmla="*/ 4955177 h 6834881"/>
                    <a:gd name="connsiteX25" fmla="*/ 1375547 w 4458789"/>
                    <a:gd name="connsiteY25" fmla="*/ 4913222 h 6834881"/>
                    <a:gd name="connsiteX26" fmla="*/ 1307284 w 4458789"/>
                    <a:gd name="connsiteY26" fmla="*/ 4854484 h 6834881"/>
                    <a:gd name="connsiteX27" fmla="*/ 1232672 w 4458789"/>
                    <a:gd name="connsiteY27" fmla="*/ 4883059 h 6834881"/>
                    <a:gd name="connsiteX28" fmla="*/ 1172801 w 4458789"/>
                    <a:gd name="connsiteY28" fmla="*/ 4820692 h 6834881"/>
                    <a:gd name="connsiteX29" fmla="*/ 1353322 w 4458789"/>
                    <a:gd name="connsiteY29" fmla="*/ 4757647 h 6834881"/>
                    <a:gd name="connsiteX30" fmla="*/ 1396184 w 4458789"/>
                    <a:gd name="connsiteY30" fmla="*/ 4762409 h 6834881"/>
                    <a:gd name="connsiteX31" fmla="*/ 1473473 w 4458789"/>
                    <a:gd name="connsiteY31" fmla="*/ 4779509 h 6834881"/>
                    <a:gd name="connsiteX32" fmla="*/ 1404122 w 4458789"/>
                    <a:gd name="connsiteY32" fmla="*/ 4619534 h 6834881"/>
                    <a:gd name="connsiteX33" fmla="*/ 1335859 w 4458789"/>
                    <a:gd name="connsiteY33" fmla="*/ 4551271 h 6834881"/>
                    <a:gd name="connsiteX34" fmla="*/ 1439047 w 4458789"/>
                    <a:gd name="connsiteY34" fmla="*/ 4506822 h 6834881"/>
                    <a:gd name="connsiteX35" fmla="*/ 1362847 w 4458789"/>
                    <a:gd name="connsiteY35" fmla="*/ 4400459 h 6834881"/>
                    <a:gd name="connsiteX36" fmla="*/ 1262834 w 4458789"/>
                    <a:gd name="connsiteY36" fmla="*/ 4309972 h 6834881"/>
                    <a:gd name="connsiteX37" fmla="*/ 1202509 w 4458789"/>
                    <a:gd name="connsiteY37" fmla="*/ 4102009 h 6834881"/>
                    <a:gd name="connsiteX38" fmla="*/ 1143772 w 4458789"/>
                    <a:gd name="connsiteY38" fmla="*/ 3930559 h 6834881"/>
                    <a:gd name="connsiteX39" fmla="*/ 1012644 w 4458789"/>
                    <a:gd name="connsiteY39" fmla="*/ 3831363 h 6834881"/>
                    <a:gd name="connsiteX40" fmla="*/ 946922 w 4458789"/>
                    <a:gd name="connsiteY40" fmla="*/ 3773397 h 6834881"/>
                    <a:gd name="connsiteX41" fmla="*/ 946922 w 4458789"/>
                    <a:gd name="connsiteY41" fmla="*/ 3717834 h 6834881"/>
                    <a:gd name="connsiteX42" fmla="*/ 980259 w 4458789"/>
                    <a:gd name="connsiteY42" fmla="*/ 3711484 h 6834881"/>
                    <a:gd name="connsiteX43" fmla="*/ 1038997 w 4458789"/>
                    <a:gd name="connsiteY43" fmla="*/ 3609884 h 6834881"/>
                    <a:gd name="connsiteX44" fmla="*/ 1077097 w 4458789"/>
                    <a:gd name="connsiteY44" fmla="*/ 3598772 h 6834881"/>
                    <a:gd name="connsiteX45" fmla="*/ 1139009 w 4458789"/>
                    <a:gd name="connsiteY45" fmla="*/ 3535272 h 6834881"/>
                    <a:gd name="connsiteX46" fmla="*/ 1196159 w 4458789"/>
                    <a:gd name="connsiteY46" fmla="*/ 3498759 h 6834881"/>
                    <a:gd name="connsiteX47" fmla="*/ 1237434 w 4458789"/>
                    <a:gd name="connsiteY47" fmla="*/ 3489234 h 6834881"/>
                    <a:gd name="connsiteX48" fmla="*/ 1267506 w 4458789"/>
                    <a:gd name="connsiteY48" fmla="*/ 3418432 h 6834881"/>
                    <a:gd name="connsiteX49" fmla="*/ 1326335 w 4458789"/>
                    <a:gd name="connsiteY49" fmla="*/ 3387634 h 6834881"/>
                    <a:gd name="connsiteX50" fmla="*/ 1385072 w 4458789"/>
                    <a:gd name="connsiteY50" fmla="*/ 3354297 h 6834881"/>
                    <a:gd name="connsiteX51" fmla="*/ 1491434 w 4458789"/>
                    <a:gd name="connsiteY51" fmla="*/ 3309847 h 6834881"/>
                    <a:gd name="connsiteX52" fmla="*/ 1567543 w 4458789"/>
                    <a:gd name="connsiteY52" fmla="*/ 3317965 h 6834881"/>
                    <a:gd name="connsiteX53" fmla="*/ 1610497 w 4458789"/>
                    <a:gd name="connsiteY53" fmla="*/ 3271747 h 6834881"/>
                    <a:gd name="connsiteX54" fmla="*/ 1631134 w 4458789"/>
                    <a:gd name="connsiteY54" fmla="*/ 3201897 h 6834881"/>
                    <a:gd name="connsiteX55" fmla="*/ 1564459 w 4458789"/>
                    <a:gd name="connsiteY55" fmla="*/ 3174909 h 6834881"/>
                    <a:gd name="connsiteX56" fmla="*/ 1543731 w 4458789"/>
                    <a:gd name="connsiteY56" fmla="*/ 3150960 h 6834881"/>
                    <a:gd name="connsiteX57" fmla="*/ 1427934 w 4458789"/>
                    <a:gd name="connsiteY57" fmla="*/ 3163797 h 6834881"/>
                    <a:gd name="connsiteX58" fmla="*/ 1364434 w 4458789"/>
                    <a:gd name="connsiteY58" fmla="*/ 3127284 h 6834881"/>
                    <a:gd name="connsiteX59" fmla="*/ 1350147 w 4458789"/>
                    <a:gd name="connsiteY59" fmla="*/ 3101884 h 6834881"/>
                    <a:gd name="connsiteX60" fmla="*/ 1289731 w 4458789"/>
                    <a:gd name="connsiteY60" fmla="*/ 3082154 h 6834881"/>
                    <a:gd name="connsiteX61" fmla="*/ 1189809 w 4458789"/>
                    <a:gd name="connsiteY61" fmla="*/ 3098709 h 6834881"/>
                    <a:gd name="connsiteX62" fmla="*/ 1164409 w 4458789"/>
                    <a:gd name="connsiteY62" fmla="*/ 3144747 h 6834881"/>
                    <a:gd name="connsiteX63" fmla="*/ 1108847 w 4458789"/>
                    <a:gd name="connsiteY63" fmla="*/ 3174909 h 6834881"/>
                    <a:gd name="connsiteX64" fmla="*/ 1075509 w 4458789"/>
                    <a:gd name="connsiteY64" fmla="*/ 3225709 h 6834881"/>
                    <a:gd name="connsiteX65" fmla="*/ 1007247 w 4458789"/>
                    <a:gd name="connsiteY65" fmla="*/ 3238409 h 6834881"/>
                    <a:gd name="connsiteX66" fmla="*/ 926782 w 4458789"/>
                    <a:gd name="connsiteY66" fmla="*/ 3181803 h 6834881"/>
                    <a:gd name="connsiteX67" fmla="*/ 942159 w 4458789"/>
                    <a:gd name="connsiteY67" fmla="*/ 3111409 h 6834881"/>
                    <a:gd name="connsiteX68" fmla="*/ 989784 w 4458789"/>
                    <a:gd name="connsiteY68" fmla="*/ 3078072 h 6834881"/>
                    <a:gd name="connsiteX69" fmla="*/ 941161 w 4458789"/>
                    <a:gd name="connsiteY69" fmla="*/ 2986994 h 6834881"/>
                    <a:gd name="connsiteX70" fmla="*/ 865959 w 4458789"/>
                    <a:gd name="connsiteY70" fmla="*/ 2989172 h 6834881"/>
                    <a:gd name="connsiteX71" fmla="*/ 743722 w 4458789"/>
                    <a:gd name="connsiteY71" fmla="*/ 2943134 h 6834881"/>
                    <a:gd name="connsiteX72" fmla="*/ 708797 w 4458789"/>
                    <a:gd name="connsiteY72" fmla="*/ 2852647 h 6834881"/>
                    <a:gd name="connsiteX73" fmla="*/ 750707 w 4458789"/>
                    <a:gd name="connsiteY73" fmla="*/ 2804160 h 6834881"/>
                    <a:gd name="connsiteX74" fmla="*/ 748484 w 4458789"/>
                    <a:gd name="connsiteY74" fmla="*/ 2738347 h 6834881"/>
                    <a:gd name="connsiteX75" fmla="*/ 788172 w 4458789"/>
                    <a:gd name="connsiteY75" fmla="*/ 2711359 h 6834881"/>
                    <a:gd name="connsiteX76" fmla="*/ 865959 w 4458789"/>
                    <a:gd name="connsiteY76" fmla="*/ 2771684 h 6834881"/>
                    <a:gd name="connsiteX77" fmla="*/ 892947 w 4458789"/>
                    <a:gd name="connsiteY77" fmla="*/ 2798672 h 6834881"/>
                    <a:gd name="connsiteX78" fmla="*/ 900884 w 4458789"/>
                    <a:gd name="connsiteY78" fmla="*/ 2743110 h 6834881"/>
                    <a:gd name="connsiteX79" fmla="*/ 937351 w 4458789"/>
                    <a:gd name="connsiteY79" fmla="*/ 2730546 h 6834881"/>
                    <a:gd name="connsiteX80" fmla="*/ 981847 w 4458789"/>
                    <a:gd name="connsiteY80" fmla="*/ 2730409 h 6834881"/>
                    <a:gd name="connsiteX81" fmla="*/ 1008834 w 4458789"/>
                    <a:gd name="connsiteY81" fmla="*/ 2698659 h 6834881"/>
                    <a:gd name="connsiteX82" fmla="*/ 1085034 w 4458789"/>
                    <a:gd name="connsiteY82" fmla="*/ 2592297 h 6834881"/>
                    <a:gd name="connsiteX83" fmla="*/ 1174841 w 4458789"/>
                    <a:gd name="connsiteY83" fmla="*/ 2532652 h 6834881"/>
                    <a:gd name="connsiteX84" fmla="*/ 1256484 w 4458789"/>
                    <a:gd name="connsiteY84" fmla="*/ 2501809 h 6834881"/>
                    <a:gd name="connsiteX85" fmla="*/ 1404122 w 4458789"/>
                    <a:gd name="connsiteY85" fmla="*/ 2358934 h 6834881"/>
                    <a:gd name="connsiteX86" fmla="*/ 1518512 w 4458789"/>
                    <a:gd name="connsiteY86" fmla="*/ 2368913 h 6834881"/>
                    <a:gd name="connsiteX87" fmla="*/ 1584598 w 4458789"/>
                    <a:gd name="connsiteY87" fmla="*/ 2464298 h 6834881"/>
                    <a:gd name="connsiteX88" fmla="*/ 1527947 w 4458789"/>
                    <a:gd name="connsiteY88" fmla="*/ 2535147 h 6834881"/>
                    <a:gd name="connsiteX89" fmla="*/ 1431109 w 4458789"/>
                    <a:gd name="connsiteY89" fmla="*/ 2627222 h 6834881"/>
                    <a:gd name="connsiteX90" fmla="*/ 1393372 w 4458789"/>
                    <a:gd name="connsiteY90" fmla="*/ 2647405 h 6834881"/>
                    <a:gd name="connsiteX91" fmla="*/ 1404983 w 4458789"/>
                    <a:gd name="connsiteY91" fmla="*/ 2708456 h 6834881"/>
                    <a:gd name="connsiteX92" fmla="*/ 1454922 w 4458789"/>
                    <a:gd name="connsiteY92" fmla="*/ 2736759 h 6834881"/>
                    <a:gd name="connsiteX93" fmla="*/ 1448572 w 4458789"/>
                    <a:gd name="connsiteY93" fmla="*/ 2774859 h 6834881"/>
                    <a:gd name="connsiteX94" fmla="*/ 1357675 w 4458789"/>
                    <a:gd name="connsiteY94" fmla="*/ 2829515 h 6834881"/>
                    <a:gd name="connsiteX95" fmla="*/ 1394597 w 4458789"/>
                    <a:gd name="connsiteY95" fmla="*/ 2863759 h 6834881"/>
                    <a:gd name="connsiteX96" fmla="*/ 1550172 w 4458789"/>
                    <a:gd name="connsiteY96" fmla="*/ 2790734 h 6834881"/>
                    <a:gd name="connsiteX97" fmla="*/ 1586684 w 4458789"/>
                    <a:gd name="connsiteY97" fmla="*/ 2733584 h 6834881"/>
                    <a:gd name="connsiteX98" fmla="*/ 1651772 w 4458789"/>
                    <a:gd name="connsiteY98" fmla="*/ 2703422 h 6834881"/>
                    <a:gd name="connsiteX99" fmla="*/ 1708922 w 4458789"/>
                    <a:gd name="connsiteY99" fmla="*/ 2666909 h 6834881"/>
                    <a:gd name="connsiteX100" fmla="*/ 1810522 w 4458789"/>
                    <a:gd name="connsiteY100" fmla="*/ 2636747 h 6834881"/>
                    <a:gd name="connsiteX101" fmla="*/ 1908947 w 4458789"/>
                    <a:gd name="connsiteY101" fmla="*/ 2627222 h 6834881"/>
                    <a:gd name="connsiteX102" fmla="*/ 1952218 w 4458789"/>
                    <a:gd name="connsiteY102" fmla="*/ 2602275 h 6834881"/>
                    <a:gd name="connsiteX103" fmla="*/ 2020072 w 4458789"/>
                    <a:gd name="connsiteY103" fmla="*/ 2662147 h 6834881"/>
                    <a:gd name="connsiteX104" fmla="*/ 2089922 w 4458789"/>
                    <a:gd name="connsiteY104" fmla="*/ 2678022 h 6834881"/>
                    <a:gd name="connsiteX105" fmla="*/ 2164579 w 4458789"/>
                    <a:gd name="connsiteY105" fmla="*/ 2690902 h 6834881"/>
                    <a:gd name="connsiteX106" fmla="*/ 2115322 w 4458789"/>
                    <a:gd name="connsiteY106" fmla="*/ 2820897 h 6834881"/>
                    <a:gd name="connsiteX107" fmla="*/ 2011680 w 4458789"/>
                    <a:gd name="connsiteY107" fmla="*/ 2934788 h 6834881"/>
                    <a:gd name="connsiteX108" fmla="*/ 2194560 w 4458789"/>
                    <a:gd name="connsiteY108" fmla="*/ 3082834 h 6834881"/>
                    <a:gd name="connsiteX109" fmla="*/ 2394858 w 4458789"/>
                    <a:gd name="connsiteY109" fmla="*/ 3117668 h 6834881"/>
                    <a:gd name="connsiteX110" fmla="*/ 2377440 w 4458789"/>
                    <a:gd name="connsiteY110" fmla="*/ 3335383 h 6834881"/>
                    <a:gd name="connsiteX111" fmla="*/ 2377440 w 4458789"/>
                    <a:gd name="connsiteY111" fmla="*/ 3335383 h 6834881"/>
                    <a:gd name="connsiteX112" fmla="*/ 2333898 w 4458789"/>
                    <a:gd name="connsiteY112" fmla="*/ 3640183 h 6834881"/>
                    <a:gd name="connsiteX113" fmla="*/ 2290355 w 4458789"/>
                    <a:gd name="connsiteY113" fmla="*/ 3875314 h 6834881"/>
                    <a:gd name="connsiteX114" fmla="*/ 2595155 w 4458789"/>
                    <a:gd name="connsiteY114" fmla="*/ 3857897 h 6834881"/>
                    <a:gd name="connsiteX115" fmla="*/ 2891246 w 4458789"/>
                    <a:gd name="connsiteY115" fmla="*/ 3744685 h 6834881"/>
                    <a:gd name="connsiteX116" fmla="*/ 2891155 w 4458789"/>
                    <a:gd name="connsiteY116" fmla="*/ 3215186 h 6834881"/>
                    <a:gd name="connsiteX117" fmla="*/ 2772547 w 4458789"/>
                    <a:gd name="connsiteY117" fmla="*/ 3039972 h 6834881"/>
                    <a:gd name="connsiteX118" fmla="*/ 2704284 w 4458789"/>
                    <a:gd name="connsiteY118" fmla="*/ 2897097 h 6834881"/>
                    <a:gd name="connsiteX119" fmla="*/ 2508069 w 4458789"/>
                    <a:gd name="connsiteY119" fmla="*/ 2717074 h 6834881"/>
                    <a:gd name="connsiteX120" fmla="*/ 2638698 w 4458789"/>
                    <a:gd name="connsiteY120" fmla="*/ 2577737 h 6834881"/>
                    <a:gd name="connsiteX121" fmla="*/ 2978332 w 4458789"/>
                    <a:gd name="connsiteY121" fmla="*/ 2333897 h 6834881"/>
                    <a:gd name="connsiteX122" fmla="*/ 2987040 w 4458789"/>
                    <a:gd name="connsiteY122" fmla="*/ 2159725 h 6834881"/>
                    <a:gd name="connsiteX123" fmla="*/ 3344092 w 4458789"/>
                    <a:gd name="connsiteY123" fmla="*/ 1672045 h 6834881"/>
                    <a:gd name="connsiteX124" fmla="*/ 3544389 w 4458789"/>
                    <a:gd name="connsiteY124" fmla="*/ 1863634 h 6834881"/>
                    <a:gd name="connsiteX125" fmla="*/ 3962400 w 4458789"/>
                    <a:gd name="connsiteY125" fmla="*/ 1419497 h 6834881"/>
                    <a:gd name="connsiteX126" fmla="*/ 4458789 w 4458789"/>
                    <a:gd name="connsiteY126" fmla="*/ 374468 h 6834881"/>
                    <a:gd name="connsiteX127" fmla="*/ 4415246 w 4458789"/>
                    <a:gd name="connsiteY127" fmla="*/ 0 h 6834881"/>
                    <a:gd name="connsiteX128" fmla="*/ 17418 w 4458789"/>
                    <a:gd name="connsiteY128" fmla="*/ 17417 h 6834881"/>
                    <a:gd name="connsiteX129" fmla="*/ 0 w 4458789"/>
                    <a:gd name="connsiteY129" fmla="*/ 6470468 h 6834881"/>
                    <a:gd name="connsiteX0" fmla="*/ 0 w 4458789"/>
                    <a:gd name="connsiteY0" fmla="*/ 6470468 h 6837407"/>
                    <a:gd name="connsiteX1" fmla="*/ 781822 w 4458789"/>
                    <a:gd name="connsiteY1" fmla="*/ 6041934 h 6837407"/>
                    <a:gd name="connsiteX2" fmla="*/ 831034 w 4458789"/>
                    <a:gd name="connsiteY2" fmla="*/ 5948272 h 6837407"/>
                    <a:gd name="connsiteX3" fmla="*/ 966063 w 4458789"/>
                    <a:gd name="connsiteY3" fmla="*/ 5940878 h 6837407"/>
                    <a:gd name="connsiteX4" fmla="*/ 951685 w 4458789"/>
                    <a:gd name="connsiteY4" fmla="*/ 5911760 h 6837407"/>
                    <a:gd name="connsiteX5" fmla="*/ 897709 w 4458789"/>
                    <a:gd name="connsiteY5" fmla="*/ 5911759 h 6837407"/>
                    <a:gd name="connsiteX6" fmla="*/ 938984 w 4458789"/>
                    <a:gd name="connsiteY6" fmla="*/ 5849847 h 6837407"/>
                    <a:gd name="connsiteX7" fmla="*/ 927872 w 4458789"/>
                    <a:gd name="connsiteY7" fmla="*/ 5799047 h 6837407"/>
                    <a:gd name="connsiteX8" fmla="*/ 954859 w 4458789"/>
                    <a:gd name="connsiteY8" fmla="*/ 5724434 h 6837407"/>
                    <a:gd name="connsiteX9" fmla="*/ 943747 w 4458789"/>
                    <a:gd name="connsiteY9" fmla="*/ 5683159 h 6837407"/>
                    <a:gd name="connsiteX10" fmla="*/ 1045347 w 4458789"/>
                    <a:gd name="connsiteY10" fmla="*/ 5637122 h 6837407"/>
                    <a:gd name="connsiteX11" fmla="*/ 1096147 w 4458789"/>
                    <a:gd name="connsiteY11" fmla="*/ 5591084 h 6837407"/>
                    <a:gd name="connsiteX12" fmla="*/ 1143772 w 4458789"/>
                    <a:gd name="connsiteY12" fmla="*/ 5533934 h 6837407"/>
                    <a:gd name="connsiteX13" fmla="*/ 1159647 w 4458789"/>
                    <a:gd name="connsiteY13" fmla="*/ 5478372 h 6837407"/>
                    <a:gd name="connsiteX14" fmla="*/ 1197747 w 4458789"/>
                    <a:gd name="connsiteY14" fmla="*/ 5427572 h 6837407"/>
                    <a:gd name="connsiteX15" fmla="*/ 1267597 w 4458789"/>
                    <a:gd name="connsiteY15" fmla="*/ 5345022 h 6837407"/>
                    <a:gd name="connsiteX16" fmla="*/ 1281884 w 4458789"/>
                    <a:gd name="connsiteY16" fmla="*/ 5389472 h 6837407"/>
                    <a:gd name="connsiteX17" fmla="*/ 1324747 w 4458789"/>
                    <a:gd name="connsiteY17" fmla="*/ 5341847 h 6837407"/>
                    <a:gd name="connsiteX18" fmla="*/ 1367609 w 4458789"/>
                    <a:gd name="connsiteY18" fmla="*/ 5324384 h 6837407"/>
                    <a:gd name="connsiteX19" fmla="*/ 1367246 w 4458789"/>
                    <a:gd name="connsiteY19" fmla="*/ 5277394 h 6837407"/>
                    <a:gd name="connsiteX20" fmla="*/ 1394597 w 4458789"/>
                    <a:gd name="connsiteY20" fmla="*/ 5175159 h 6837407"/>
                    <a:gd name="connsiteX21" fmla="*/ 1440634 w 4458789"/>
                    <a:gd name="connsiteY21" fmla="*/ 5149759 h 6837407"/>
                    <a:gd name="connsiteX22" fmla="*/ 1429522 w 4458789"/>
                    <a:gd name="connsiteY22" fmla="*/ 5017997 h 6837407"/>
                    <a:gd name="connsiteX23" fmla="*/ 1477147 w 4458789"/>
                    <a:gd name="connsiteY23" fmla="*/ 4971959 h 6837407"/>
                    <a:gd name="connsiteX24" fmla="*/ 1541418 w 4458789"/>
                    <a:gd name="connsiteY24" fmla="*/ 4955177 h 6837407"/>
                    <a:gd name="connsiteX25" fmla="*/ 1375547 w 4458789"/>
                    <a:gd name="connsiteY25" fmla="*/ 4913222 h 6837407"/>
                    <a:gd name="connsiteX26" fmla="*/ 1307284 w 4458789"/>
                    <a:gd name="connsiteY26" fmla="*/ 4854484 h 6837407"/>
                    <a:gd name="connsiteX27" fmla="*/ 1232672 w 4458789"/>
                    <a:gd name="connsiteY27" fmla="*/ 4883059 h 6837407"/>
                    <a:gd name="connsiteX28" fmla="*/ 1172801 w 4458789"/>
                    <a:gd name="connsiteY28" fmla="*/ 4820692 h 6837407"/>
                    <a:gd name="connsiteX29" fmla="*/ 1353322 w 4458789"/>
                    <a:gd name="connsiteY29" fmla="*/ 4757647 h 6837407"/>
                    <a:gd name="connsiteX30" fmla="*/ 1396184 w 4458789"/>
                    <a:gd name="connsiteY30" fmla="*/ 4762409 h 6837407"/>
                    <a:gd name="connsiteX31" fmla="*/ 1473473 w 4458789"/>
                    <a:gd name="connsiteY31" fmla="*/ 4779509 h 6837407"/>
                    <a:gd name="connsiteX32" fmla="*/ 1404122 w 4458789"/>
                    <a:gd name="connsiteY32" fmla="*/ 4619534 h 6837407"/>
                    <a:gd name="connsiteX33" fmla="*/ 1335859 w 4458789"/>
                    <a:gd name="connsiteY33" fmla="*/ 4551271 h 6837407"/>
                    <a:gd name="connsiteX34" fmla="*/ 1439047 w 4458789"/>
                    <a:gd name="connsiteY34" fmla="*/ 4506822 h 6837407"/>
                    <a:gd name="connsiteX35" fmla="*/ 1362847 w 4458789"/>
                    <a:gd name="connsiteY35" fmla="*/ 4400459 h 6837407"/>
                    <a:gd name="connsiteX36" fmla="*/ 1262834 w 4458789"/>
                    <a:gd name="connsiteY36" fmla="*/ 4309972 h 6837407"/>
                    <a:gd name="connsiteX37" fmla="*/ 1202509 w 4458789"/>
                    <a:gd name="connsiteY37" fmla="*/ 4102009 h 6837407"/>
                    <a:gd name="connsiteX38" fmla="*/ 1143772 w 4458789"/>
                    <a:gd name="connsiteY38" fmla="*/ 3930559 h 6837407"/>
                    <a:gd name="connsiteX39" fmla="*/ 1012644 w 4458789"/>
                    <a:gd name="connsiteY39" fmla="*/ 3831363 h 6837407"/>
                    <a:gd name="connsiteX40" fmla="*/ 946922 w 4458789"/>
                    <a:gd name="connsiteY40" fmla="*/ 3773397 h 6837407"/>
                    <a:gd name="connsiteX41" fmla="*/ 946922 w 4458789"/>
                    <a:gd name="connsiteY41" fmla="*/ 3717834 h 6837407"/>
                    <a:gd name="connsiteX42" fmla="*/ 980259 w 4458789"/>
                    <a:gd name="connsiteY42" fmla="*/ 3711484 h 6837407"/>
                    <a:gd name="connsiteX43" fmla="*/ 1038997 w 4458789"/>
                    <a:gd name="connsiteY43" fmla="*/ 3609884 h 6837407"/>
                    <a:gd name="connsiteX44" fmla="*/ 1077097 w 4458789"/>
                    <a:gd name="connsiteY44" fmla="*/ 3598772 h 6837407"/>
                    <a:gd name="connsiteX45" fmla="*/ 1139009 w 4458789"/>
                    <a:gd name="connsiteY45" fmla="*/ 3535272 h 6837407"/>
                    <a:gd name="connsiteX46" fmla="*/ 1196159 w 4458789"/>
                    <a:gd name="connsiteY46" fmla="*/ 3498759 h 6837407"/>
                    <a:gd name="connsiteX47" fmla="*/ 1237434 w 4458789"/>
                    <a:gd name="connsiteY47" fmla="*/ 3489234 h 6837407"/>
                    <a:gd name="connsiteX48" fmla="*/ 1267506 w 4458789"/>
                    <a:gd name="connsiteY48" fmla="*/ 3418432 h 6837407"/>
                    <a:gd name="connsiteX49" fmla="*/ 1326335 w 4458789"/>
                    <a:gd name="connsiteY49" fmla="*/ 3387634 h 6837407"/>
                    <a:gd name="connsiteX50" fmla="*/ 1385072 w 4458789"/>
                    <a:gd name="connsiteY50" fmla="*/ 3354297 h 6837407"/>
                    <a:gd name="connsiteX51" fmla="*/ 1491434 w 4458789"/>
                    <a:gd name="connsiteY51" fmla="*/ 3309847 h 6837407"/>
                    <a:gd name="connsiteX52" fmla="*/ 1567543 w 4458789"/>
                    <a:gd name="connsiteY52" fmla="*/ 3317965 h 6837407"/>
                    <a:gd name="connsiteX53" fmla="*/ 1610497 w 4458789"/>
                    <a:gd name="connsiteY53" fmla="*/ 3271747 h 6837407"/>
                    <a:gd name="connsiteX54" fmla="*/ 1631134 w 4458789"/>
                    <a:gd name="connsiteY54" fmla="*/ 3201897 h 6837407"/>
                    <a:gd name="connsiteX55" fmla="*/ 1564459 w 4458789"/>
                    <a:gd name="connsiteY55" fmla="*/ 3174909 h 6837407"/>
                    <a:gd name="connsiteX56" fmla="*/ 1543731 w 4458789"/>
                    <a:gd name="connsiteY56" fmla="*/ 3150960 h 6837407"/>
                    <a:gd name="connsiteX57" fmla="*/ 1427934 w 4458789"/>
                    <a:gd name="connsiteY57" fmla="*/ 3163797 h 6837407"/>
                    <a:gd name="connsiteX58" fmla="*/ 1364434 w 4458789"/>
                    <a:gd name="connsiteY58" fmla="*/ 3127284 h 6837407"/>
                    <a:gd name="connsiteX59" fmla="*/ 1350147 w 4458789"/>
                    <a:gd name="connsiteY59" fmla="*/ 3101884 h 6837407"/>
                    <a:gd name="connsiteX60" fmla="*/ 1289731 w 4458789"/>
                    <a:gd name="connsiteY60" fmla="*/ 3082154 h 6837407"/>
                    <a:gd name="connsiteX61" fmla="*/ 1189809 w 4458789"/>
                    <a:gd name="connsiteY61" fmla="*/ 3098709 h 6837407"/>
                    <a:gd name="connsiteX62" fmla="*/ 1164409 w 4458789"/>
                    <a:gd name="connsiteY62" fmla="*/ 3144747 h 6837407"/>
                    <a:gd name="connsiteX63" fmla="*/ 1108847 w 4458789"/>
                    <a:gd name="connsiteY63" fmla="*/ 3174909 h 6837407"/>
                    <a:gd name="connsiteX64" fmla="*/ 1075509 w 4458789"/>
                    <a:gd name="connsiteY64" fmla="*/ 3225709 h 6837407"/>
                    <a:gd name="connsiteX65" fmla="*/ 1007247 w 4458789"/>
                    <a:gd name="connsiteY65" fmla="*/ 3238409 h 6837407"/>
                    <a:gd name="connsiteX66" fmla="*/ 926782 w 4458789"/>
                    <a:gd name="connsiteY66" fmla="*/ 3181803 h 6837407"/>
                    <a:gd name="connsiteX67" fmla="*/ 942159 w 4458789"/>
                    <a:gd name="connsiteY67" fmla="*/ 3111409 h 6837407"/>
                    <a:gd name="connsiteX68" fmla="*/ 989784 w 4458789"/>
                    <a:gd name="connsiteY68" fmla="*/ 3078072 h 6837407"/>
                    <a:gd name="connsiteX69" fmla="*/ 941161 w 4458789"/>
                    <a:gd name="connsiteY69" fmla="*/ 2986994 h 6837407"/>
                    <a:gd name="connsiteX70" fmla="*/ 865959 w 4458789"/>
                    <a:gd name="connsiteY70" fmla="*/ 2989172 h 6837407"/>
                    <a:gd name="connsiteX71" fmla="*/ 743722 w 4458789"/>
                    <a:gd name="connsiteY71" fmla="*/ 2943134 h 6837407"/>
                    <a:gd name="connsiteX72" fmla="*/ 708797 w 4458789"/>
                    <a:gd name="connsiteY72" fmla="*/ 2852647 h 6837407"/>
                    <a:gd name="connsiteX73" fmla="*/ 750707 w 4458789"/>
                    <a:gd name="connsiteY73" fmla="*/ 2804160 h 6837407"/>
                    <a:gd name="connsiteX74" fmla="*/ 748484 w 4458789"/>
                    <a:gd name="connsiteY74" fmla="*/ 2738347 h 6837407"/>
                    <a:gd name="connsiteX75" fmla="*/ 788172 w 4458789"/>
                    <a:gd name="connsiteY75" fmla="*/ 2711359 h 6837407"/>
                    <a:gd name="connsiteX76" fmla="*/ 865959 w 4458789"/>
                    <a:gd name="connsiteY76" fmla="*/ 2771684 h 6837407"/>
                    <a:gd name="connsiteX77" fmla="*/ 892947 w 4458789"/>
                    <a:gd name="connsiteY77" fmla="*/ 2798672 h 6837407"/>
                    <a:gd name="connsiteX78" fmla="*/ 900884 w 4458789"/>
                    <a:gd name="connsiteY78" fmla="*/ 2743110 h 6837407"/>
                    <a:gd name="connsiteX79" fmla="*/ 937351 w 4458789"/>
                    <a:gd name="connsiteY79" fmla="*/ 2730546 h 6837407"/>
                    <a:gd name="connsiteX80" fmla="*/ 981847 w 4458789"/>
                    <a:gd name="connsiteY80" fmla="*/ 2730409 h 6837407"/>
                    <a:gd name="connsiteX81" fmla="*/ 1008834 w 4458789"/>
                    <a:gd name="connsiteY81" fmla="*/ 2698659 h 6837407"/>
                    <a:gd name="connsiteX82" fmla="*/ 1085034 w 4458789"/>
                    <a:gd name="connsiteY82" fmla="*/ 2592297 h 6837407"/>
                    <a:gd name="connsiteX83" fmla="*/ 1174841 w 4458789"/>
                    <a:gd name="connsiteY83" fmla="*/ 2532652 h 6837407"/>
                    <a:gd name="connsiteX84" fmla="*/ 1256484 w 4458789"/>
                    <a:gd name="connsiteY84" fmla="*/ 2501809 h 6837407"/>
                    <a:gd name="connsiteX85" fmla="*/ 1404122 w 4458789"/>
                    <a:gd name="connsiteY85" fmla="*/ 2358934 h 6837407"/>
                    <a:gd name="connsiteX86" fmla="*/ 1518512 w 4458789"/>
                    <a:gd name="connsiteY86" fmla="*/ 2368913 h 6837407"/>
                    <a:gd name="connsiteX87" fmla="*/ 1584598 w 4458789"/>
                    <a:gd name="connsiteY87" fmla="*/ 2464298 h 6837407"/>
                    <a:gd name="connsiteX88" fmla="*/ 1527947 w 4458789"/>
                    <a:gd name="connsiteY88" fmla="*/ 2535147 h 6837407"/>
                    <a:gd name="connsiteX89" fmla="*/ 1431109 w 4458789"/>
                    <a:gd name="connsiteY89" fmla="*/ 2627222 h 6837407"/>
                    <a:gd name="connsiteX90" fmla="*/ 1393372 w 4458789"/>
                    <a:gd name="connsiteY90" fmla="*/ 2647405 h 6837407"/>
                    <a:gd name="connsiteX91" fmla="*/ 1404983 w 4458789"/>
                    <a:gd name="connsiteY91" fmla="*/ 2708456 h 6837407"/>
                    <a:gd name="connsiteX92" fmla="*/ 1454922 w 4458789"/>
                    <a:gd name="connsiteY92" fmla="*/ 2736759 h 6837407"/>
                    <a:gd name="connsiteX93" fmla="*/ 1448572 w 4458789"/>
                    <a:gd name="connsiteY93" fmla="*/ 2774859 h 6837407"/>
                    <a:gd name="connsiteX94" fmla="*/ 1357675 w 4458789"/>
                    <a:gd name="connsiteY94" fmla="*/ 2829515 h 6837407"/>
                    <a:gd name="connsiteX95" fmla="*/ 1394597 w 4458789"/>
                    <a:gd name="connsiteY95" fmla="*/ 2863759 h 6837407"/>
                    <a:gd name="connsiteX96" fmla="*/ 1550172 w 4458789"/>
                    <a:gd name="connsiteY96" fmla="*/ 2790734 h 6837407"/>
                    <a:gd name="connsiteX97" fmla="*/ 1586684 w 4458789"/>
                    <a:gd name="connsiteY97" fmla="*/ 2733584 h 6837407"/>
                    <a:gd name="connsiteX98" fmla="*/ 1651772 w 4458789"/>
                    <a:gd name="connsiteY98" fmla="*/ 2703422 h 6837407"/>
                    <a:gd name="connsiteX99" fmla="*/ 1708922 w 4458789"/>
                    <a:gd name="connsiteY99" fmla="*/ 2666909 h 6837407"/>
                    <a:gd name="connsiteX100" fmla="*/ 1810522 w 4458789"/>
                    <a:gd name="connsiteY100" fmla="*/ 2636747 h 6837407"/>
                    <a:gd name="connsiteX101" fmla="*/ 1908947 w 4458789"/>
                    <a:gd name="connsiteY101" fmla="*/ 2627222 h 6837407"/>
                    <a:gd name="connsiteX102" fmla="*/ 1952218 w 4458789"/>
                    <a:gd name="connsiteY102" fmla="*/ 2602275 h 6837407"/>
                    <a:gd name="connsiteX103" fmla="*/ 2020072 w 4458789"/>
                    <a:gd name="connsiteY103" fmla="*/ 2662147 h 6837407"/>
                    <a:gd name="connsiteX104" fmla="*/ 2089922 w 4458789"/>
                    <a:gd name="connsiteY104" fmla="*/ 2678022 h 6837407"/>
                    <a:gd name="connsiteX105" fmla="*/ 2164579 w 4458789"/>
                    <a:gd name="connsiteY105" fmla="*/ 2690902 h 6837407"/>
                    <a:gd name="connsiteX106" fmla="*/ 2115322 w 4458789"/>
                    <a:gd name="connsiteY106" fmla="*/ 2820897 h 6837407"/>
                    <a:gd name="connsiteX107" fmla="*/ 2011680 w 4458789"/>
                    <a:gd name="connsiteY107" fmla="*/ 2934788 h 6837407"/>
                    <a:gd name="connsiteX108" fmla="*/ 2194560 w 4458789"/>
                    <a:gd name="connsiteY108" fmla="*/ 3082834 h 6837407"/>
                    <a:gd name="connsiteX109" fmla="*/ 2394858 w 4458789"/>
                    <a:gd name="connsiteY109" fmla="*/ 3117668 h 6837407"/>
                    <a:gd name="connsiteX110" fmla="*/ 2377440 w 4458789"/>
                    <a:gd name="connsiteY110" fmla="*/ 3335383 h 6837407"/>
                    <a:gd name="connsiteX111" fmla="*/ 2377440 w 4458789"/>
                    <a:gd name="connsiteY111" fmla="*/ 3335383 h 6837407"/>
                    <a:gd name="connsiteX112" fmla="*/ 2333898 w 4458789"/>
                    <a:gd name="connsiteY112" fmla="*/ 3640183 h 6837407"/>
                    <a:gd name="connsiteX113" fmla="*/ 2290355 w 4458789"/>
                    <a:gd name="connsiteY113" fmla="*/ 3875314 h 6837407"/>
                    <a:gd name="connsiteX114" fmla="*/ 2595155 w 4458789"/>
                    <a:gd name="connsiteY114" fmla="*/ 3857897 h 6837407"/>
                    <a:gd name="connsiteX115" fmla="*/ 2891246 w 4458789"/>
                    <a:gd name="connsiteY115" fmla="*/ 3744685 h 6837407"/>
                    <a:gd name="connsiteX116" fmla="*/ 2891155 w 4458789"/>
                    <a:gd name="connsiteY116" fmla="*/ 3215186 h 6837407"/>
                    <a:gd name="connsiteX117" fmla="*/ 2772547 w 4458789"/>
                    <a:gd name="connsiteY117" fmla="*/ 3039972 h 6837407"/>
                    <a:gd name="connsiteX118" fmla="*/ 2704284 w 4458789"/>
                    <a:gd name="connsiteY118" fmla="*/ 2897097 h 6837407"/>
                    <a:gd name="connsiteX119" fmla="*/ 2508069 w 4458789"/>
                    <a:gd name="connsiteY119" fmla="*/ 2717074 h 6837407"/>
                    <a:gd name="connsiteX120" fmla="*/ 2638698 w 4458789"/>
                    <a:gd name="connsiteY120" fmla="*/ 2577737 h 6837407"/>
                    <a:gd name="connsiteX121" fmla="*/ 2978332 w 4458789"/>
                    <a:gd name="connsiteY121" fmla="*/ 2333897 h 6837407"/>
                    <a:gd name="connsiteX122" fmla="*/ 2987040 w 4458789"/>
                    <a:gd name="connsiteY122" fmla="*/ 2159725 h 6837407"/>
                    <a:gd name="connsiteX123" fmla="*/ 3344092 w 4458789"/>
                    <a:gd name="connsiteY123" fmla="*/ 1672045 h 6837407"/>
                    <a:gd name="connsiteX124" fmla="*/ 3544389 w 4458789"/>
                    <a:gd name="connsiteY124" fmla="*/ 1863634 h 6837407"/>
                    <a:gd name="connsiteX125" fmla="*/ 3962400 w 4458789"/>
                    <a:gd name="connsiteY125" fmla="*/ 1419497 h 6837407"/>
                    <a:gd name="connsiteX126" fmla="*/ 4458789 w 4458789"/>
                    <a:gd name="connsiteY126" fmla="*/ 374468 h 6837407"/>
                    <a:gd name="connsiteX127" fmla="*/ 4415246 w 4458789"/>
                    <a:gd name="connsiteY127" fmla="*/ 0 h 6837407"/>
                    <a:gd name="connsiteX128" fmla="*/ 17418 w 4458789"/>
                    <a:gd name="connsiteY128" fmla="*/ 17417 h 6837407"/>
                    <a:gd name="connsiteX129" fmla="*/ 0 w 4458789"/>
                    <a:gd name="connsiteY129" fmla="*/ 6470468 h 6837407"/>
                    <a:gd name="connsiteX0" fmla="*/ 0 w 4458789"/>
                    <a:gd name="connsiteY0" fmla="*/ 6470468 h 6837407"/>
                    <a:gd name="connsiteX1" fmla="*/ 781822 w 4458789"/>
                    <a:gd name="connsiteY1" fmla="*/ 6041934 h 6837407"/>
                    <a:gd name="connsiteX2" fmla="*/ 831034 w 4458789"/>
                    <a:gd name="connsiteY2" fmla="*/ 5948272 h 6837407"/>
                    <a:gd name="connsiteX3" fmla="*/ 966063 w 4458789"/>
                    <a:gd name="connsiteY3" fmla="*/ 5940878 h 6837407"/>
                    <a:gd name="connsiteX4" fmla="*/ 951685 w 4458789"/>
                    <a:gd name="connsiteY4" fmla="*/ 5911760 h 6837407"/>
                    <a:gd name="connsiteX5" fmla="*/ 897709 w 4458789"/>
                    <a:gd name="connsiteY5" fmla="*/ 5911759 h 6837407"/>
                    <a:gd name="connsiteX6" fmla="*/ 938984 w 4458789"/>
                    <a:gd name="connsiteY6" fmla="*/ 5849847 h 6837407"/>
                    <a:gd name="connsiteX7" fmla="*/ 927872 w 4458789"/>
                    <a:gd name="connsiteY7" fmla="*/ 5799047 h 6837407"/>
                    <a:gd name="connsiteX8" fmla="*/ 954859 w 4458789"/>
                    <a:gd name="connsiteY8" fmla="*/ 5724434 h 6837407"/>
                    <a:gd name="connsiteX9" fmla="*/ 943747 w 4458789"/>
                    <a:gd name="connsiteY9" fmla="*/ 5683159 h 6837407"/>
                    <a:gd name="connsiteX10" fmla="*/ 1045347 w 4458789"/>
                    <a:gd name="connsiteY10" fmla="*/ 5637122 h 6837407"/>
                    <a:gd name="connsiteX11" fmla="*/ 1096147 w 4458789"/>
                    <a:gd name="connsiteY11" fmla="*/ 5591084 h 6837407"/>
                    <a:gd name="connsiteX12" fmla="*/ 1143772 w 4458789"/>
                    <a:gd name="connsiteY12" fmla="*/ 5533934 h 6837407"/>
                    <a:gd name="connsiteX13" fmla="*/ 1159647 w 4458789"/>
                    <a:gd name="connsiteY13" fmla="*/ 5478372 h 6837407"/>
                    <a:gd name="connsiteX14" fmla="*/ 1197747 w 4458789"/>
                    <a:gd name="connsiteY14" fmla="*/ 5427572 h 6837407"/>
                    <a:gd name="connsiteX15" fmla="*/ 1267597 w 4458789"/>
                    <a:gd name="connsiteY15" fmla="*/ 5345022 h 6837407"/>
                    <a:gd name="connsiteX16" fmla="*/ 1281884 w 4458789"/>
                    <a:gd name="connsiteY16" fmla="*/ 5389472 h 6837407"/>
                    <a:gd name="connsiteX17" fmla="*/ 1324747 w 4458789"/>
                    <a:gd name="connsiteY17" fmla="*/ 5341847 h 6837407"/>
                    <a:gd name="connsiteX18" fmla="*/ 1367609 w 4458789"/>
                    <a:gd name="connsiteY18" fmla="*/ 5324384 h 6837407"/>
                    <a:gd name="connsiteX19" fmla="*/ 1367246 w 4458789"/>
                    <a:gd name="connsiteY19" fmla="*/ 5277394 h 6837407"/>
                    <a:gd name="connsiteX20" fmla="*/ 1394597 w 4458789"/>
                    <a:gd name="connsiteY20" fmla="*/ 5175159 h 6837407"/>
                    <a:gd name="connsiteX21" fmla="*/ 1440634 w 4458789"/>
                    <a:gd name="connsiteY21" fmla="*/ 5149759 h 6837407"/>
                    <a:gd name="connsiteX22" fmla="*/ 1429522 w 4458789"/>
                    <a:gd name="connsiteY22" fmla="*/ 5017997 h 6837407"/>
                    <a:gd name="connsiteX23" fmla="*/ 1477147 w 4458789"/>
                    <a:gd name="connsiteY23" fmla="*/ 4971959 h 6837407"/>
                    <a:gd name="connsiteX24" fmla="*/ 1541418 w 4458789"/>
                    <a:gd name="connsiteY24" fmla="*/ 4955177 h 6837407"/>
                    <a:gd name="connsiteX25" fmla="*/ 1375547 w 4458789"/>
                    <a:gd name="connsiteY25" fmla="*/ 4913222 h 6837407"/>
                    <a:gd name="connsiteX26" fmla="*/ 1307284 w 4458789"/>
                    <a:gd name="connsiteY26" fmla="*/ 4854484 h 6837407"/>
                    <a:gd name="connsiteX27" fmla="*/ 1232672 w 4458789"/>
                    <a:gd name="connsiteY27" fmla="*/ 4883059 h 6837407"/>
                    <a:gd name="connsiteX28" fmla="*/ 1172801 w 4458789"/>
                    <a:gd name="connsiteY28" fmla="*/ 4820692 h 6837407"/>
                    <a:gd name="connsiteX29" fmla="*/ 1353322 w 4458789"/>
                    <a:gd name="connsiteY29" fmla="*/ 4757647 h 6837407"/>
                    <a:gd name="connsiteX30" fmla="*/ 1396184 w 4458789"/>
                    <a:gd name="connsiteY30" fmla="*/ 4762409 h 6837407"/>
                    <a:gd name="connsiteX31" fmla="*/ 1473473 w 4458789"/>
                    <a:gd name="connsiteY31" fmla="*/ 4779509 h 6837407"/>
                    <a:gd name="connsiteX32" fmla="*/ 1404122 w 4458789"/>
                    <a:gd name="connsiteY32" fmla="*/ 4619534 h 6837407"/>
                    <a:gd name="connsiteX33" fmla="*/ 1335859 w 4458789"/>
                    <a:gd name="connsiteY33" fmla="*/ 4551271 h 6837407"/>
                    <a:gd name="connsiteX34" fmla="*/ 1439047 w 4458789"/>
                    <a:gd name="connsiteY34" fmla="*/ 4506822 h 6837407"/>
                    <a:gd name="connsiteX35" fmla="*/ 1362847 w 4458789"/>
                    <a:gd name="connsiteY35" fmla="*/ 4400459 h 6837407"/>
                    <a:gd name="connsiteX36" fmla="*/ 1262834 w 4458789"/>
                    <a:gd name="connsiteY36" fmla="*/ 4309972 h 6837407"/>
                    <a:gd name="connsiteX37" fmla="*/ 1202509 w 4458789"/>
                    <a:gd name="connsiteY37" fmla="*/ 4102009 h 6837407"/>
                    <a:gd name="connsiteX38" fmla="*/ 1143772 w 4458789"/>
                    <a:gd name="connsiteY38" fmla="*/ 3930559 h 6837407"/>
                    <a:gd name="connsiteX39" fmla="*/ 1012644 w 4458789"/>
                    <a:gd name="connsiteY39" fmla="*/ 3831363 h 6837407"/>
                    <a:gd name="connsiteX40" fmla="*/ 946922 w 4458789"/>
                    <a:gd name="connsiteY40" fmla="*/ 3773397 h 6837407"/>
                    <a:gd name="connsiteX41" fmla="*/ 946922 w 4458789"/>
                    <a:gd name="connsiteY41" fmla="*/ 3717834 h 6837407"/>
                    <a:gd name="connsiteX42" fmla="*/ 980259 w 4458789"/>
                    <a:gd name="connsiteY42" fmla="*/ 3711484 h 6837407"/>
                    <a:gd name="connsiteX43" fmla="*/ 1038997 w 4458789"/>
                    <a:gd name="connsiteY43" fmla="*/ 3609884 h 6837407"/>
                    <a:gd name="connsiteX44" fmla="*/ 1077097 w 4458789"/>
                    <a:gd name="connsiteY44" fmla="*/ 3598772 h 6837407"/>
                    <a:gd name="connsiteX45" fmla="*/ 1139009 w 4458789"/>
                    <a:gd name="connsiteY45" fmla="*/ 3535272 h 6837407"/>
                    <a:gd name="connsiteX46" fmla="*/ 1196159 w 4458789"/>
                    <a:gd name="connsiteY46" fmla="*/ 3498759 h 6837407"/>
                    <a:gd name="connsiteX47" fmla="*/ 1237434 w 4458789"/>
                    <a:gd name="connsiteY47" fmla="*/ 3489234 h 6837407"/>
                    <a:gd name="connsiteX48" fmla="*/ 1267506 w 4458789"/>
                    <a:gd name="connsiteY48" fmla="*/ 3418432 h 6837407"/>
                    <a:gd name="connsiteX49" fmla="*/ 1326335 w 4458789"/>
                    <a:gd name="connsiteY49" fmla="*/ 3387634 h 6837407"/>
                    <a:gd name="connsiteX50" fmla="*/ 1385072 w 4458789"/>
                    <a:gd name="connsiteY50" fmla="*/ 3354297 h 6837407"/>
                    <a:gd name="connsiteX51" fmla="*/ 1491434 w 4458789"/>
                    <a:gd name="connsiteY51" fmla="*/ 3309847 h 6837407"/>
                    <a:gd name="connsiteX52" fmla="*/ 1567543 w 4458789"/>
                    <a:gd name="connsiteY52" fmla="*/ 3317965 h 6837407"/>
                    <a:gd name="connsiteX53" fmla="*/ 1610497 w 4458789"/>
                    <a:gd name="connsiteY53" fmla="*/ 3271747 h 6837407"/>
                    <a:gd name="connsiteX54" fmla="*/ 1631134 w 4458789"/>
                    <a:gd name="connsiteY54" fmla="*/ 3201897 h 6837407"/>
                    <a:gd name="connsiteX55" fmla="*/ 1564459 w 4458789"/>
                    <a:gd name="connsiteY55" fmla="*/ 3174909 h 6837407"/>
                    <a:gd name="connsiteX56" fmla="*/ 1543731 w 4458789"/>
                    <a:gd name="connsiteY56" fmla="*/ 3150960 h 6837407"/>
                    <a:gd name="connsiteX57" fmla="*/ 1427934 w 4458789"/>
                    <a:gd name="connsiteY57" fmla="*/ 3163797 h 6837407"/>
                    <a:gd name="connsiteX58" fmla="*/ 1364434 w 4458789"/>
                    <a:gd name="connsiteY58" fmla="*/ 3127284 h 6837407"/>
                    <a:gd name="connsiteX59" fmla="*/ 1350147 w 4458789"/>
                    <a:gd name="connsiteY59" fmla="*/ 3101884 h 6837407"/>
                    <a:gd name="connsiteX60" fmla="*/ 1289731 w 4458789"/>
                    <a:gd name="connsiteY60" fmla="*/ 3082154 h 6837407"/>
                    <a:gd name="connsiteX61" fmla="*/ 1189809 w 4458789"/>
                    <a:gd name="connsiteY61" fmla="*/ 3098709 h 6837407"/>
                    <a:gd name="connsiteX62" fmla="*/ 1164409 w 4458789"/>
                    <a:gd name="connsiteY62" fmla="*/ 3144747 h 6837407"/>
                    <a:gd name="connsiteX63" fmla="*/ 1108847 w 4458789"/>
                    <a:gd name="connsiteY63" fmla="*/ 3174909 h 6837407"/>
                    <a:gd name="connsiteX64" fmla="*/ 1075509 w 4458789"/>
                    <a:gd name="connsiteY64" fmla="*/ 3225709 h 6837407"/>
                    <a:gd name="connsiteX65" fmla="*/ 1007247 w 4458789"/>
                    <a:gd name="connsiteY65" fmla="*/ 3238409 h 6837407"/>
                    <a:gd name="connsiteX66" fmla="*/ 926782 w 4458789"/>
                    <a:gd name="connsiteY66" fmla="*/ 3181803 h 6837407"/>
                    <a:gd name="connsiteX67" fmla="*/ 942159 w 4458789"/>
                    <a:gd name="connsiteY67" fmla="*/ 3111409 h 6837407"/>
                    <a:gd name="connsiteX68" fmla="*/ 989784 w 4458789"/>
                    <a:gd name="connsiteY68" fmla="*/ 3078072 h 6837407"/>
                    <a:gd name="connsiteX69" fmla="*/ 941161 w 4458789"/>
                    <a:gd name="connsiteY69" fmla="*/ 2986994 h 6837407"/>
                    <a:gd name="connsiteX70" fmla="*/ 865959 w 4458789"/>
                    <a:gd name="connsiteY70" fmla="*/ 2989172 h 6837407"/>
                    <a:gd name="connsiteX71" fmla="*/ 743722 w 4458789"/>
                    <a:gd name="connsiteY71" fmla="*/ 2943134 h 6837407"/>
                    <a:gd name="connsiteX72" fmla="*/ 708797 w 4458789"/>
                    <a:gd name="connsiteY72" fmla="*/ 2852647 h 6837407"/>
                    <a:gd name="connsiteX73" fmla="*/ 750707 w 4458789"/>
                    <a:gd name="connsiteY73" fmla="*/ 2804160 h 6837407"/>
                    <a:gd name="connsiteX74" fmla="*/ 748484 w 4458789"/>
                    <a:gd name="connsiteY74" fmla="*/ 2738347 h 6837407"/>
                    <a:gd name="connsiteX75" fmla="*/ 788172 w 4458789"/>
                    <a:gd name="connsiteY75" fmla="*/ 2711359 h 6837407"/>
                    <a:gd name="connsiteX76" fmla="*/ 865959 w 4458789"/>
                    <a:gd name="connsiteY76" fmla="*/ 2771684 h 6837407"/>
                    <a:gd name="connsiteX77" fmla="*/ 892947 w 4458789"/>
                    <a:gd name="connsiteY77" fmla="*/ 2798672 h 6837407"/>
                    <a:gd name="connsiteX78" fmla="*/ 900884 w 4458789"/>
                    <a:gd name="connsiteY78" fmla="*/ 2743110 h 6837407"/>
                    <a:gd name="connsiteX79" fmla="*/ 937351 w 4458789"/>
                    <a:gd name="connsiteY79" fmla="*/ 2730546 h 6837407"/>
                    <a:gd name="connsiteX80" fmla="*/ 981847 w 4458789"/>
                    <a:gd name="connsiteY80" fmla="*/ 2730409 h 6837407"/>
                    <a:gd name="connsiteX81" fmla="*/ 1008834 w 4458789"/>
                    <a:gd name="connsiteY81" fmla="*/ 2698659 h 6837407"/>
                    <a:gd name="connsiteX82" fmla="*/ 1085034 w 4458789"/>
                    <a:gd name="connsiteY82" fmla="*/ 2592297 h 6837407"/>
                    <a:gd name="connsiteX83" fmla="*/ 1174841 w 4458789"/>
                    <a:gd name="connsiteY83" fmla="*/ 2532652 h 6837407"/>
                    <a:gd name="connsiteX84" fmla="*/ 1256484 w 4458789"/>
                    <a:gd name="connsiteY84" fmla="*/ 2501809 h 6837407"/>
                    <a:gd name="connsiteX85" fmla="*/ 1404122 w 4458789"/>
                    <a:gd name="connsiteY85" fmla="*/ 2358934 h 6837407"/>
                    <a:gd name="connsiteX86" fmla="*/ 1518512 w 4458789"/>
                    <a:gd name="connsiteY86" fmla="*/ 2368913 h 6837407"/>
                    <a:gd name="connsiteX87" fmla="*/ 1584598 w 4458789"/>
                    <a:gd name="connsiteY87" fmla="*/ 2464298 h 6837407"/>
                    <a:gd name="connsiteX88" fmla="*/ 1527947 w 4458789"/>
                    <a:gd name="connsiteY88" fmla="*/ 2535147 h 6837407"/>
                    <a:gd name="connsiteX89" fmla="*/ 1431109 w 4458789"/>
                    <a:gd name="connsiteY89" fmla="*/ 2627222 h 6837407"/>
                    <a:gd name="connsiteX90" fmla="*/ 1393372 w 4458789"/>
                    <a:gd name="connsiteY90" fmla="*/ 2647405 h 6837407"/>
                    <a:gd name="connsiteX91" fmla="*/ 1404983 w 4458789"/>
                    <a:gd name="connsiteY91" fmla="*/ 2708456 h 6837407"/>
                    <a:gd name="connsiteX92" fmla="*/ 1454922 w 4458789"/>
                    <a:gd name="connsiteY92" fmla="*/ 2736759 h 6837407"/>
                    <a:gd name="connsiteX93" fmla="*/ 1448572 w 4458789"/>
                    <a:gd name="connsiteY93" fmla="*/ 2774859 h 6837407"/>
                    <a:gd name="connsiteX94" fmla="*/ 1357675 w 4458789"/>
                    <a:gd name="connsiteY94" fmla="*/ 2829515 h 6837407"/>
                    <a:gd name="connsiteX95" fmla="*/ 1394597 w 4458789"/>
                    <a:gd name="connsiteY95" fmla="*/ 2863759 h 6837407"/>
                    <a:gd name="connsiteX96" fmla="*/ 1550172 w 4458789"/>
                    <a:gd name="connsiteY96" fmla="*/ 2790734 h 6837407"/>
                    <a:gd name="connsiteX97" fmla="*/ 1586684 w 4458789"/>
                    <a:gd name="connsiteY97" fmla="*/ 2733584 h 6837407"/>
                    <a:gd name="connsiteX98" fmla="*/ 1651772 w 4458789"/>
                    <a:gd name="connsiteY98" fmla="*/ 2703422 h 6837407"/>
                    <a:gd name="connsiteX99" fmla="*/ 1708922 w 4458789"/>
                    <a:gd name="connsiteY99" fmla="*/ 2666909 h 6837407"/>
                    <a:gd name="connsiteX100" fmla="*/ 1810522 w 4458789"/>
                    <a:gd name="connsiteY100" fmla="*/ 2636747 h 6837407"/>
                    <a:gd name="connsiteX101" fmla="*/ 1908947 w 4458789"/>
                    <a:gd name="connsiteY101" fmla="*/ 2627222 h 6837407"/>
                    <a:gd name="connsiteX102" fmla="*/ 1952218 w 4458789"/>
                    <a:gd name="connsiteY102" fmla="*/ 2602275 h 6837407"/>
                    <a:gd name="connsiteX103" fmla="*/ 2020072 w 4458789"/>
                    <a:gd name="connsiteY103" fmla="*/ 2662147 h 6837407"/>
                    <a:gd name="connsiteX104" fmla="*/ 2089922 w 4458789"/>
                    <a:gd name="connsiteY104" fmla="*/ 2678022 h 6837407"/>
                    <a:gd name="connsiteX105" fmla="*/ 2164579 w 4458789"/>
                    <a:gd name="connsiteY105" fmla="*/ 2690902 h 6837407"/>
                    <a:gd name="connsiteX106" fmla="*/ 2115322 w 4458789"/>
                    <a:gd name="connsiteY106" fmla="*/ 2820897 h 6837407"/>
                    <a:gd name="connsiteX107" fmla="*/ 2011680 w 4458789"/>
                    <a:gd name="connsiteY107" fmla="*/ 2934788 h 6837407"/>
                    <a:gd name="connsiteX108" fmla="*/ 2194560 w 4458789"/>
                    <a:gd name="connsiteY108" fmla="*/ 3082834 h 6837407"/>
                    <a:gd name="connsiteX109" fmla="*/ 2394858 w 4458789"/>
                    <a:gd name="connsiteY109" fmla="*/ 3117668 h 6837407"/>
                    <a:gd name="connsiteX110" fmla="*/ 2377440 w 4458789"/>
                    <a:gd name="connsiteY110" fmla="*/ 3335383 h 6837407"/>
                    <a:gd name="connsiteX111" fmla="*/ 2377440 w 4458789"/>
                    <a:gd name="connsiteY111" fmla="*/ 3335383 h 6837407"/>
                    <a:gd name="connsiteX112" fmla="*/ 2333898 w 4458789"/>
                    <a:gd name="connsiteY112" fmla="*/ 3640183 h 6837407"/>
                    <a:gd name="connsiteX113" fmla="*/ 2290355 w 4458789"/>
                    <a:gd name="connsiteY113" fmla="*/ 3875314 h 6837407"/>
                    <a:gd name="connsiteX114" fmla="*/ 2595155 w 4458789"/>
                    <a:gd name="connsiteY114" fmla="*/ 3857897 h 6837407"/>
                    <a:gd name="connsiteX115" fmla="*/ 2891246 w 4458789"/>
                    <a:gd name="connsiteY115" fmla="*/ 3744685 h 6837407"/>
                    <a:gd name="connsiteX116" fmla="*/ 2891155 w 4458789"/>
                    <a:gd name="connsiteY116" fmla="*/ 3215186 h 6837407"/>
                    <a:gd name="connsiteX117" fmla="*/ 2772547 w 4458789"/>
                    <a:gd name="connsiteY117" fmla="*/ 3039972 h 6837407"/>
                    <a:gd name="connsiteX118" fmla="*/ 2704284 w 4458789"/>
                    <a:gd name="connsiteY118" fmla="*/ 2897097 h 6837407"/>
                    <a:gd name="connsiteX119" fmla="*/ 2508069 w 4458789"/>
                    <a:gd name="connsiteY119" fmla="*/ 2717074 h 6837407"/>
                    <a:gd name="connsiteX120" fmla="*/ 2638698 w 4458789"/>
                    <a:gd name="connsiteY120" fmla="*/ 2577737 h 6837407"/>
                    <a:gd name="connsiteX121" fmla="*/ 2978332 w 4458789"/>
                    <a:gd name="connsiteY121" fmla="*/ 2333897 h 6837407"/>
                    <a:gd name="connsiteX122" fmla="*/ 2987040 w 4458789"/>
                    <a:gd name="connsiteY122" fmla="*/ 2159725 h 6837407"/>
                    <a:gd name="connsiteX123" fmla="*/ 3344092 w 4458789"/>
                    <a:gd name="connsiteY123" fmla="*/ 1672045 h 6837407"/>
                    <a:gd name="connsiteX124" fmla="*/ 3544389 w 4458789"/>
                    <a:gd name="connsiteY124" fmla="*/ 1863634 h 6837407"/>
                    <a:gd name="connsiteX125" fmla="*/ 3962400 w 4458789"/>
                    <a:gd name="connsiteY125" fmla="*/ 1419497 h 6837407"/>
                    <a:gd name="connsiteX126" fmla="*/ 4458789 w 4458789"/>
                    <a:gd name="connsiteY126" fmla="*/ 374468 h 6837407"/>
                    <a:gd name="connsiteX127" fmla="*/ 4415246 w 4458789"/>
                    <a:gd name="connsiteY127" fmla="*/ 0 h 6837407"/>
                    <a:gd name="connsiteX128" fmla="*/ 17418 w 4458789"/>
                    <a:gd name="connsiteY128" fmla="*/ 17417 h 6837407"/>
                    <a:gd name="connsiteX129" fmla="*/ 0 w 4458789"/>
                    <a:gd name="connsiteY129" fmla="*/ 6470468 h 6837407"/>
                    <a:gd name="connsiteX0" fmla="*/ 0 w 4458789"/>
                    <a:gd name="connsiteY0" fmla="*/ 6470468 h 6833493"/>
                    <a:gd name="connsiteX1" fmla="*/ 813572 w 4458789"/>
                    <a:gd name="connsiteY1" fmla="*/ 6019709 h 6833493"/>
                    <a:gd name="connsiteX2" fmla="*/ 831034 w 4458789"/>
                    <a:gd name="connsiteY2" fmla="*/ 5948272 h 6833493"/>
                    <a:gd name="connsiteX3" fmla="*/ 966063 w 4458789"/>
                    <a:gd name="connsiteY3" fmla="*/ 5940878 h 6833493"/>
                    <a:gd name="connsiteX4" fmla="*/ 951685 w 4458789"/>
                    <a:gd name="connsiteY4" fmla="*/ 5911760 h 6833493"/>
                    <a:gd name="connsiteX5" fmla="*/ 897709 w 4458789"/>
                    <a:gd name="connsiteY5" fmla="*/ 5911759 h 6833493"/>
                    <a:gd name="connsiteX6" fmla="*/ 938984 w 4458789"/>
                    <a:gd name="connsiteY6" fmla="*/ 5849847 h 6833493"/>
                    <a:gd name="connsiteX7" fmla="*/ 927872 w 4458789"/>
                    <a:gd name="connsiteY7" fmla="*/ 5799047 h 6833493"/>
                    <a:gd name="connsiteX8" fmla="*/ 954859 w 4458789"/>
                    <a:gd name="connsiteY8" fmla="*/ 5724434 h 6833493"/>
                    <a:gd name="connsiteX9" fmla="*/ 943747 w 4458789"/>
                    <a:gd name="connsiteY9" fmla="*/ 5683159 h 6833493"/>
                    <a:gd name="connsiteX10" fmla="*/ 1045347 w 4458789"/>
                    <a:gd name="connsiteY10" fmla="*/ 5637122 h 6833493"/>
                    <a:gd name="connsiteX11" fmla="*/ 1096147 w 4458789"/>
                    <a:gd name="connsiteY11" fmla="*/ 5591084 h 6833493"/>
                    <a:gd name="connsiteX12" fmla="*/ 1143772 w 4458789"/>
                    <a:gd name="connsiteY12" fmla="*/ 5533934 h 6833493"/>
                    <a:gd name="connsiteX13" fmla="*/ 1159647 w 4458789"/>
                    <a:gd name="connsiteY13" fmla="*/ 5478372 h 6833493"/>
                    <a:gd name="connsiteX14" fmla="*/ 1197747 w 4458789"/>
                    <a:gd name="connsiteY14" fmla="*/ 5427572 h 6833493"/>
                    <a:gd name="connsiteX15" fmla="*/ 1267597 w 4458789"/>
                    <a:gd name="connsiteY15" fmla="*/ 5345022 h 6833493"/>
                    <a:gd name="connsiteX16" fmla="*/ 1281884 w 4458789"/>
                    <a:gd name="connsiteY16" fmla="*/ 5389472 h 6833493"/>
                    <a:gd name="connsiteX17" fmla="*/ 1324747 w 4458789"/>
                    <a:gd name="connsiteY17" fmla="*/ 5341847 h 6833493"/>
                    <a:gd name="connsiteX18" fmla="*/ 1367609 w 4458789"/>
                    <a:gd name="connsiteY18" fmla="*/ 5324384 h 6833493"/>
                    <a:gd name="connsiteX19" fmla="*/ 1367246 w 4458789"/>
                    <a:gd name="connsiteY19" fmla="*/ 5277394 h 6833493"/>
                    <a:gd name="connsiteX20" fmla="*/ 1394597 w 4458789"/>
                    <a:gd name="connsiteY20" fmla="*/ 5175159 h 6833493"/>
                    <a:gd name="connsiteX21" fmla="*/ 1440634 w 4458789"/>
                    <a:gd name="connsiteY21" fmla="*/ 5149759 h 6833493"/>
                    <a:gd name="connsiteX22" fmla="*/ 1429522 w 4458789"/>
                    <a:gd name="connsiteY22" fmla="*/ 5017997 h 6833493"/>
                    <a:gd name="connsiteX23" fmla="*/ 1477147 w 4458789"/>
                    <a:gd name="connsiteY23" fmla="*/ 4971959 h 6833493"/>
                    <a:gd name="connsiteX24" fmla="*/ 1541418 w 4458789"/>
                    <a:gd name="connsiteY24" fmla="*/ 4955177 h 6833493"/>
                    <a:gd name="connsiteX25" fmla="*/ 1375547 w 4458789"/>
                    <a:gd name="connsiteY25" fmla="*/ 4913222 h 6833493"/>
                    <a:gd name="connsiteX26" fmla="*/ 1307284 w 4458789"/>
                    <a:gd name="connsiteY26" fmla="*/ 4854484 h 6833493"/>
                    <a:gd name="connsiteX27" fmla="*/ 1232672 w 4458789"/>
                    <a:gd name="connsiteY27" fmla="*/ 4883059 h 6833493"/>
                    <a:gd name="connsiteX28" fmla="*/ 1172801 w 4458789"/>
                    <a:gd name="connsiteY28" fmla="*/ 4820692 h 6833493"/>
                    <a:gd name="connsiteX29" fmla="*/ 1353322 w 4458789"/>
                    <a:gd name="connsiteY29" fmla="*/ 4757647 h 6833493"/>
                    <a:gd name="connsiteX30" fmla="*/ 1396184 w 4458789"/>
                    <a:gd name="connsiteY30" fmla="*/ 4762409 h 6833493"/>
                    <a:gd name="connsiteX31" fmla="*/ 1473473 w 4458789"/>
                    <a:gd name="connsiteY31" fmla="*/ 4779509 h 6833493"/>
                    <a:gd name="connsiteX32" fmla="*/ 1404122 w 4458789"/>
                    <a:gd name="connsiteY32" fmla="*/ 4619534 h 6833493"/>
                    <a:gd name="connsiteX33" fmla="*/ 1335859 w 4458789"/>
                    <a:gd name="connsiteY33" fmla="*/ 4551271 h 6833493"/>
                    <a:gd name="connsiteX34" fmla="*/ 1439047 w 4458789"/>
                    <a:gd name="connsiteY34" fmla="*/ 4506822 h 6833493"/>
                    <a:gd name="connsiteX35" fmla="*/ 1362847 w 4458789"/>
                    <a:gd name="connsiteY35" fmla="*/ 4400459 h 6833493"/>
                    <a:gd name="connsiteX36" fmla="*/ 1262834 w 4458789"/>
                    <a:gd name="connsiteY36" fmla="*/ 4309972 h 6833493"/>
                    <a:gd name="connsiteX37" fmla="*/ 1202509 w 4458789"/>
                    <a:gd name="connsiteY37" fmla="*/ 4102009 h 6833493"/>
                    <a:gd name="connsiteX38" fmla="*/ 1143772 w 4458789"/>
                    <a:gd name="connsiteY38" fmla="*/ 3930559 h 6833493"/>
                    <a:gd name="connsiteX39" fmla="*/ 1012644 w 4458789"/>
                    <a:gd name="connsiteY39" fmla="*/ 3831363 h 6833493"/>
                    <a:gd name="connsiteX40" fmla="*/ 946922 w 4458789"/>
                    <a:gd name="connsiteY40" fmla="*/ 3773397 h 6833493"/>
                    <a:gd name="connsiteX41" fmla="*/ 946922 w 4458789"/>
                    <a:gd name="connsiteY41" fmla="*/ 3717834 h 6833493"/>
                    <a:gd name="connsiteX42" fmla="*/ 980259 w 4458789"/>
                    <a:gd name="connsiteY42" fmla="*/ 3711484 h 6833493"/>
                    <a:gd name="connsiteX43" fmla="*/ 1038997 w 4458789"/>
                    <a:gd name="connsiteY43" fmla="*/ 3609884 h 6833493"/>
                    <a:gd name="connsiteX44" fmla="*/ 1077097 w 4458789"/>
                    <a:gd name="connsiteY44" fmla="*/ 3598772 h 6833493"/>
                    <a:gd name="connsiteX45" fmla="*/ 1139009 w 4458789"/>
                    <a:gd name="connsiteY45" fmla="*/ 3535272 h 6833493"/>
                    <a:gd name="connsiteX46" fmla="*/ 1196159 w 4458789"/>
                    <a:gd name="connsiteY46" fmla="*/ 3498759 h 6833493"/>
                    <a:gd name="connsiteX47" fmla="*/ 1237434 w 4458789"/>
                    <a:gd name="connsiteY47" fmla="*/ 3489234 h 6833493"/>
                    <a:gd name="connsiteX48" fmla="*/ 1267506 w 4458789"/>
                    <a:gd name="connsiteY48" fmla="*/ 3418432 h 6833493"/>
                    <a:gd name="connsiteX49" fmla="*/ 1326335 w 4458789"/>
                    <a:gd name="connsiteY49" fmla="*/ 3387634 h 6833493"/>
                    <a:gd name="connsiteX50" fmla="*/ 1385072 w 4458789"/>
                    <a:gd name="connsiteY50" fmla="*/ 3354297 h 6833493"/>
                    <a:gd name="connsiteX51" fmla="*/ 1491434 w 4458789"/>
                    <a:gd name="connsiteY51" fmla="*/ 3309847 h 6833493"/>
                    <a:gd name="connsiteX52" fmla="*/ 1567543 w 4458789"/>
                    <a:gd name="connsiteY52" fmla="*/ 3317965 h 6833493"/>
                    <a:gd name="connsiteX53" fmla="*/ 1610497 w 4458789"/>
                    <a:gd name="connsiteY53" fmla="*/ 3271747 h 6833493"/>
                    <a:gd name="connsiteX54" fmla="*/ 1631134 w 4458789"/>
                    <a:gd name="connsiteY54" fmla="*/ 3201897 h 6833493"/>
                    <a:gd name="connsiteX55" fmla="*/ 1564459 w 4458789"/>
                    <a:gd name="connsiteY55" fmla="*/ 3174909 h 6833493"/>
                    <a:gd name="connsiteX56" fmla="*/ 1543731 w 4458789"/>
                    <a:gd name="connsiteY56" fmla="*/ 3150960 h 6833493"/>
                    <a:gd name="connsiteX57" fmla="*/ 1427934 w 4458789"/>
                    <a:gd name="connsiteY57" fmla="*/ 3163797 h 6833493"/>
                    <a:gd name="connsiteX58" fmla="*/ 1364434 w 4458789"/>
                    <a:gd name="connsiteY58" fmla="*/ 3127284 h 6833493"/>
                    <a:gd name="connsiteX59" fmla="*/ 1350147 w 4458789"/>
                    <a:gd name="connsiteY59" fmla="*/ 3101884 h 6833493"/>
                    <a:gd name="connsiteX60" fmla="*/ 1289731 w 4458789"/>
                    <a:gd name="connsiteY60" fmla="*/ 3082154 h 6833493"/>
                    <a:gd name="connsiteX61" fmla="*/ 1189809 w 4458789"/>
                    <a:gd name="connsiteY61" fmla="*/ 3098709 h 6833493"/>
                    <a:gd name="connsiteX62" fmla="*/ 1164409 w 4458789"/>
                    <a:gd name="connsiteY62" fmla="*/ 3144747 h 6833493"/>
                    <a:gd name="connsiteX63" fmla="*/ 1108847 w 4458789"/>
                    <a:gd name="connsiteY63" fmla="*/ 3174909 h 6833493"/>
                    <a:gd name="connsiteX64" fmla="*/ 1075509 w 4458789"/>
                    <a:gd name="connsiteY64" fmla="*/ 3225709 h 6833493"/>
                    <a:gd name="connsiteX65" fmla="*/ 1007247 w 4458789"/>
                    <a:gd name="connsiteY65" fmla="*/ 3238409 h 6833493"/>
                    <a:gd name="connsiteX66" fmla="*/ 926782 w 4458789"/>
                    <a:gd name="connsiteY66" fmla="*/ 3181803 h 6833493"/>
                    <a:gd name="connsiteX67" fmla="*/ 942159 w 4458789"/>
                    <a:gd name="connsiteY67" fmla="*/ 3111409 h 6833493"/>
                    <a:gd name="connsiteX68" fmla="*/ 989784 w 4458789"/>
                    <a:gd name="connsiteY68" fmla="*/ 3078072 h 6833493"/>
                    <a:gd name="connsiteX69" fmla="*/ 941161 w 4458789"/>
                    <a:gd name="connsiteY69" fmla="*/ 2986994 h 6833493"/>
                    <a:gd name="connsiteX70" fmla="*/ 865959 w 4458789"/>
                    <a:gd name="connsiteY70" fmla="*/ 2989172 h 6833493"/>
                    <a:gd name="connsiteX71" fmla="*/ 743722 w 4458789"/>
                    <a:gd name="connsiteY71" fmla="*/ 2943134 h 6833493"/>
                    <a:gd name="connsiteX72" fmla="*/ 708797 w 4458789"/>
                    <a:gd name="connsiteY72" fmla="*/ 2852647 h 6833493"/>
                    <a:gd name="connsiteX73" fmla="*/ 750707 w 4458789"/>
                    <a:gd name="connsiteY73" fmla="*/ 2804160 h 6833493"/>
                    <a:gd name="connsiteX74" fmla="*/ 748484 w 4458789"/>
                    <a:gd name="connsiteY74" fmla="*/ 2738347 h 6833493"/>
                    <a:gd name="connsiteX75" fmla="*/ 788172 w 4458789"/>
                    <a:gd name="connsiteY75" fmla="*/ 2711359 h 6833493"/>
                    <a:gd name="connsiteX76" fmla="*/ 865959 w 4458789"/>
                    <a:gd name="connsiteY76" fmla="*/ 2771684 h 6833493"/>
                    <a:gd name="connsiteX77" fmla="*/ 892947 w 4458789"/>
                    <a:gd name="connsiteY77" fmla="*/ 2798672 h 6833493"/>
                    <a:gd name="connsiteX78" fmla="*/ 900884 w 4458789"/>
                    <a:gd name="connsiteY78" fmla="*/ 2743110 h 6833493"/>
                    <a:gd name="connsiteX79" fmla="*/ 937351 w 4458789"/>
                    <a:gd name="connsiteY79" fmla="*/ 2730546 h 6833493"/>
                    <a:gd name="connsiteX80" fmla="*/ 981847 w 4458789"/>
                    <a:gd name="connsiteY80" fmla="*/ 2730409 h 6833493"/>
                    <a:gd name="connsiteX81" fmla="*/ 1008834 w 4458789"/>
                    <a:gd name="connsiteY81" fmla="*/ 2698659 h 6833493"/>
                    <a:gd name="connsiteX82" fmla="*/ 1085034 w 4458789"/>
                    <a:gd name="connsiteY82" fmla="*/ 2592297 h 6833493"/>
                    <a:gd name="connsiteX83" fmla="*/ 1174841 w 4458789"/>
                    <a:gd name="connsiteY83" fmla="*/ 2532652 h 6833493"/>
                    <a:gd name="connsiteX84" fmla="*/ 1256484 w 4458789"/>
                    <a:gd name="connsiteY84" fmla="*/ 2501809 h 6833493"/>
                    <a:gd name="connsiteX85" fmla="*/ 1404122 w 4458789"/>
                    <a:gd name="connsiteY85" fmla="*/ 2358934 h 6833493"/>
                    <a:gd name="connsiteX86" fmla="*/ 1518512 w 4458789"/>
                    <a:gd name="connsiteY86" fmla="*/ 2368913 h 6833493"/>
                    <a:gd name="connsiteX87" fmla="*/ 1584598 w 4458789"/>
                    <a:gd name="connsiteY87" fmla="*/ 2464298 h 6833493"/>
                    <a:gd name="connsiteX88" fmla="*/ 1527947 w 4458789"/>
                    <a:gd name="connsiteY88" fmla="*/ 2535147 h 6833493"/>
                    <a:gd name="connsiteX89" fmla="*/ 1431109 w 4458789"/>
                    <a:gd name="connsiteY89" fmla="*/ 2627222 h 6833493"/>
                    <a:gd name="connsiteX90" fmla="*/ 1393372 w 4458789"/>
                    <a:gd name="connsiteY90" fmla="*/ 2647405 h 6833493"/>
                    <a:gd name="connsiteX91" fmla="*/ 1404983 w 4458789"/>
                    <a:gd name="connsiteY91" fmla="*/ 2708456 h 6833493"/>
                    <a:gd name="connsiteX92" fmla="*/ 1454922 w 4458789"/>
                    <a:gd name="connsiteY92" fmla="*/ 2736759 h 6833493"/>
                    <a:gd name="connsiteX93" fmla="*/ 1448572 w 4458789"/>
                    <a:gd name="connsiteY93" fmla="*/ 2774859 h 6833493"/>
                    <a:gd name="connsiteX94" fmla="*/ 1357675 w 4458789"/>
                    <a:gd name="connsiteY94" fmla="*/ 2829515 h 6833493"/>
                    <a:gd name="connsiteX95" fmla="*/ 1394597 w 4458789"/>
                    <a:gd name="connsiteY95" fmla="*/ 2863759 h 6833493"/>
                    <a:gd name="connsiteX96" fmla="*/ 1550172 w 4458789"/>
                    <a:gd name="connsiteY96" fmla="*/ 2790734 h 6833493"/>
                    <a:gd name="connsiteX97" fmla="*/ 1586684 w 4458789"/>
                    <a:gd name="connsiteY97" fmla="*/ 2733584 h 6833493"/>
                    <a:gd name="connsiteX98" fmla="*/ 1651772 w 4458789"/>
                    <a:gd name="connsiteY98" fmla="*/ 2703422 h 6833493"/>
                    <a:gd name="connsiteX99" fmla="*/ 1708922 w 4458789"/>
                    <a:gd name="connsiteY99" fmla="*/ 2666909 h 6833493"/>
                    <a:gd name="connsiteX100" fmla="*/ 1810522 w 4458789"/>
                    <a:gd name="connsiteY100" fmla="*/ 2636747 h 6833493"/>
                    <a:gd name="connsiteX101" fmla="*/ 1908947 w 4458789"/>
                    <a:gd name="connsiteY101" fmla="*/ 2627222 h 6833493"/>
                    <a:gd name="connsiteX102" fmla="*/ 1952218 w 4458789"/>
                    <a:gd name="connsiteY102" fmla="*/ 2602275 h 6833493"/>
                    <a:gd name="connsiteX103" fmla="*/ 2020072 w 4458789"/>
                    <a:gd name="connsiteY103" fmla="*/ 2662147 h 6833493"/>
                    <a:gd name="connsiteX104" fmla="*/ 2089922 w 4458789"/>
                    <a:gd name="connsiteY104" fmla="*/ 2678022 h 6833493"/>
                    <a:gd name="connsiteX105" fmla="*/ 2164579 w 4458789"/>
                    <a:gd name="connsiteY105" fmla="*/ 2690902 h 6833493"/>
                    <a:gd name="connsiteX106" fmla="*/ 2115322 w 4458789"/>
                    <a:gd name="connsiteY106" fmla="*/ 2820897 h 6833493"/>
                    <a:gd name="connsiteX107" fmla="*/ 2011680 w 4458789"/>
                    <a:gd name="connsiteY107" fmla="*/ 2934788 h 6833493"/>
                    <a:gd name="connsiteX108" fmla="*/ 2194560 w 4458789"/>
                    <a:gd name="connsiteY108" fmla="*/ 3082834 h 6833493"/>
                    <a:gd name="connsiteX109" fmla="*/ 2394858 w 4458789"/>
                    <a:gd name="connsiteY109" fmla="*/ 3117668 h 6833493"/>
                    <a:gd name="connsiteX110" fmla="*/ 2377440 w 4458789"/>
                    <a:gd name="connsiteY110" fmla="*/ 3335383 h 6833493"/>
                    <a:gd name="connsiteX111" fmla="*/ 2377440 w 4458789"/>
                    <a:gd name="connsiteY111" fmla="*/ 3335383 h 6833493"/>
                    <a:gd name="connsiteX112" fmla="*/ 2333898 w 4458789"/>
                    <a:gd name="connsiteY112" fmla="*/ 3640183 h 6833493"/>
                    <a:gd name="connsiteX113" fmla="*/ 2290355 w 4458789"/>
                    <a:gd name="connsiteY113" fmla="*/ 3875314 h 6833493"/>
                    <a:gd name="connsiteX114" fmla="*/ 2595155 w 4458789"/>
                    <a:gd name="connsiteY114" fmla="*/ 3857897 h 6833493"/>
                    <a:gd name="connsiteX115" fmla="*/ 2891246 w 4458789"/>
                    <a:gd name="connsiteY115" fmla="*/ 3744685 h 6833493"/>
                    <a:gd name="connsiteX116" fmla="*/ 2891155 w 4458789"/>
                    <a:gd name="connsiteY116" fmla="*/ 3215186 h 6833493"/>
                    <a:gd name="connsiteX117" fmla="*/ 2772547 w 4458789"/>
                    <a:gd name="connsiteY117" fmla="*/ 3039972 h 6833493"/>
                    <a:gd name="connsiteX118" fmla="*/ 2704284 w 4458789"/>
                    <a:gd name="connsiteY118" fmla="*/ 2897097 h 6833493"/>
                    <a:gd name="connsiteX119" fmla="*/ 2508069 w 4458789"/>
                    <a:gd name="connsiteY119" fmla="*/ 2717074 h 6833493"/>
                    <a:gd name="connsiteX120" fmla="*/ 2638698 w 4458789"/>
                    <a:gd name="connsiteY120" fmla="*/ 2577737 h 6833493"/>
                    <a:gd name="connsiteX121" fmla="*/ 2978332 w 4458789"/>
                    <a:gd name="connsiteY121" fmla="*/ 2333897 h 6833493"/>
                    <a:gd name="connsiteX122" fmla="*/ 2987040 w 4458789"/>
                    <a:gd name="connsiteY122" fmla="*/ 2159725 h 6833493"/>
                    <a:gd name="connsiteX123" fmla="*/ 3344092 w 4458789"/>
                    <a:gd name="connsiteY123" fmla="*/ 1672045 h 6833493"/>
                    <a:gd name="connsiteX124" fmla="*/ 3544389 w 4458789"/>
                    <a:gd name="connsiteY124" fmla="*/ 1863634 h 6833493"/>
                    <a:gd name="connsiteX125" fmla="*/ 3962400 w 4458789"/>
                    <a:gd name="connsiteY125" fmla="*/ 1419497 h 6833493"/>
                    <a:gd name="connsiteX126" fmla="*/ 4458789 w 4458789"/>
                    <a:gd name="connsiteY126" fmla="*/ 374468 h 6833493"/>
                    <a:gd name="connsiteX127" fmla="*/ 4415246 w 4458789"/>
                    <a:gd name="connsiteY127" fmla="*/ 0 h 6833493"/>
                    <a:gd name="connsiteX128" fmla="*/ 17418 w 4458789"/>
                    <a:gd name="connsiteY128" fmla="*/ 17417 h 6833493"/>
                    <a:gd name="connsiteX129" fmla="*/ 0 w 4458789"/>
                    <a:gd name="connsiteY129" fmla="*/ 6470468 h 6833493"/>
                    <a:gd name="connsiteX0" fmla="*/ 0 w 4458789"/>
                    <a:gd name="connsiteY0" fmla="*/ 6470468 h 6820791"/>
                    <a:gd name="connsiteX1" fmla="*/ 813572 w 4458789"/>
                    <a:gd name="connsiteY1" fmla="*/ 6019709 h 6820791"/>
                    <a:gd name="connsiteX2" fmla="*/ 831034 w 4458789"/>
                    <a:gd name="connsiteY2" fmla="*/ 5948272 h 6820791"/>
                    <a:gd name="connsiteX3" fmla="*/ 966063 w 4458789"/>
                    <a:gd name="connsiteY3" fmla="*/ 5940878 h 6820791"/>
                    <a:gd name="connsiteX4" fmla="*/ 951685 w 4458789"/>
                    <a:gd name="connsiteY4" fmla="*/ 5911760 h 6820791"/>
                    <a:gd name="connsiteX5" fmla="*/ 897709 w 4458789"/>
                    <a:gd name="connsiteY5" fmla="*/ 5911759 h 6820791"/>
                    <a:gd name="connsiteX6" fmla="*/ 938984 w 4458789"/>
                    <a:gd name="connsiteY6" fmla="*/ 5849847 h 6820791"/>
                    <a:gd name="connsiteX7" fmla="*/ 927872 w 4458789"/>
                    <a:gd name="connsiteY7" fmla="*/ 5799047 h 6820791"/>
                    <a:gd name="connsiteX8" fmla="*/ 954859 w 4458789"/>
                    <a:gd name="connsiteY8" fmla="*/ 5724434 h 6820791"/>
                    <a:gd name="connsiteX9" fmla="*/ 943747 w 4458789"/>
                    <a:gd name="connsiteY9" fmla="*/ 5683159 h 6820791"/>
                    <a:gd name="connsiteX10" fmla="*/ 1045347 w 4458789"/>
                    <a:gd name="connsiteY10" fmla="*/ 5637122 h 6820791"/>
                    <a:gd name="connsiteX11" fmla="*/ 1096147 w 4458789"/>
                    <a:gd name="connsiteY11" fmla="*/ 5591084 h 6820791"/>
                    <a:gd name="connsiteX12" fmla="*/ 1143772 w 4458789"/>
                    <a:gd name="connsiteY12" fmla="*/ 5533934 h 6820791"/>
                    <a:gd name="connsiteX13" fmla="*/ 1159647 w 4458789"/>
                    <a:gd name="connsiteY13" fmla="*/ 5478372 h 6820791"/>
                    <a:gd name="connsiteX14" fmla="*/ 1197747 w 4458789"/>
                    <a:gd name="connsiteY14" fmla="*/ 5427572 h 6820791"/>
                    <a:gd name="connsiteX15" fmla="*/ 1267597 w 4458789"/>
                    <a:gd name="connsiteY15" fmla="*/ 5345022 h 6820791"/>
                    <a:gd name="connsiteX16" fmla="*/ 1281884 w 4458789"/>
                    <a:gd name="connsiteY16" fmla="*/ 5389472 h 6820791"/>
                    <a:gd name="connsiteX17" fmla="*/ 1324747 w 4458789"/>
                    <a:gd name="connsiteY17" fmla="*/ 5341847 h 6820791"/>
                    <a:gd name="connsiteX18" fmla="*/ 1367609 w 4458789"/>
                    <a:gd name="connsiteY18" fmla="*/ 5324384 h 6820791"/>
                    <a:gd name="connsiteX19" fmla="*/ 1367246 w 4458789"/>
                    <a:gd name="connsiteY19" fmla="*/ 5277394 h 6820791"/>
                    <a:gd name="connsiteX20" fmla="*/ 1394597 w 4458789"/>
                    <a:gd name="connsiteY20" fmla="*/ 5175159 h 6820791"/>
                    <a:gd name="connsiteX21" fmla="*/ 1440634 w 4458789"/>
                    <a:gd name="connsiteY21" fmla="*/ 5149759 h 6820791"/>
                    <a:gd name="connsiteX22" fmla="*/ 1429522 w 4458789"/>
                    <a:gd name="connsiteY22" fmla="*/ 5017997 h 6820791"/>
                    <a:gd name="connsiteX23" fmla="*/ 1477147 w 4458789"/>
                    <a:gd name="connsiteY23" fmla="*/ 4971959 h 6820791"/>
                    <a:gd name="connsiteX24" fmla="*/ 1541418 w 4458789"/>
                    <a:gd name="connsiteY24" fmla="*/ 4955177 h 6820791"/>
                    <a:gd name="connsiteX25" fmla="*/ 1375547 w 4458789"/>
                    <a:gd name="connsiteY25" fmla="*/ 4913222 h 6820791"/>
                    <a:gd name="connsiteX26" fmla="*/ 1307284 w 4458789"/>
                    <a:gd name="connsiteY26" fmla="*/ 4854484 h 6820791"/>
                    <a:gd name="connsiteX27" fmla="*/ 1232672 w 4458789"/>
                    <a:gd name="connsiteY27" fmla="*/ 4883059 h 6820791"/>
                    <a:gd name="connsiteX28" fmla="*/ 1172801 w 4458789"/>
                    <a:gd name="connsiteY28" fmla="*/ 4820692 h 6820791"/>
                    <a:gd name="connsiteX29" fmla="*/ 1353322 w 4458789"/>
                    <a:gd name="connsiteY29" fmla="*/ 4757647 h 6820791"/>
                    <a:gd name="connsiteX30" fmla="*/ 1396184 w 4458789"/>
                    <a:gd name="connsiteY30" fmla="*/ 4762409 h 6820791"/>
                    <a:gd name="connsiteX31" fmla="*/ 1473473 w 4458789"/>
                    <a:gd name="connsiteY31" fmla="*/ 4779509 h 6820791"/>
                    <a:gd name="connsiteX32" fmla="*/ 1404122 w 4458789"/>
                    <a:gd name="connsiteY32" fmla="*/ 4619534 h 6820791"/>
                    <a:gd name="connsiteX33" fmla="*/ 1335859 w 4458789"/>
                    <a:gd name="connsiteY33" fmla="*/ 4551271 h 6820791"/>
                    <a:gd name="connsiteX34" fmla="*/ 1439047 w 4458789"/>
                    <a:gd name="connsiteY34" fmla="*/ 4506822 h 6820791"/>
                    <a:gd name="connsiteX35" fmla="*/ 1362847 w 4458789"/>
                    <a:gd name="connsiteY35" fmla="*/ 4400459 h 6820791"/>
                    <a:gd name="connsiteX36" fmla="*/ 1262834 w 4458789"/>
                    <a:gd name="connsiteY36" fmla="*/ 4309972 h 6820791"/>
                    <a:gd name="connsiteX37" fmla="*/ 1202509 w 4458789"/>
                    <a:gd name="connsiteY37" fmla="*/ 4102009 h 6820791"/>
                    <a:gd name="connsiteX38" fmla="*/ 1143772 w 4458789"/>
                    <a:gd name="connsiteY38" fmla="*/ 3930559 h 6820791"/>
                    <a:gd name="connsiteX39" fmla="*/ 1012644 w 4458789"/>
                    <a:gd name="connsiteY39" fmla="*/ 3831363 h 6820791"/>
                    <a:gd name="connsiteX40" fmla="*/ 946922 w 4458789"/>
                    <a:gd name="connsiteY40" fmla="*/ 3773397 h 6820791"/>
                    <a:gd name="connsiteX41" fmla="*/ 946922 w 4458789"/>
                    <a:gd name="connsiteY41" fmla="*/ 3717834 h 6820791"/>
                    <a:gd name="connsiteX42" fmla="*/ 980259 w 4458789"/>
                    <a:gd name="connsiteY42" fmla="*/ 3711484 h 6820791"/>
                    <a:gd name="connsiteX43" fmla="*/ 1038997 w 4458789"/>
                    <a:gd name="connsiteY43" fmla="*/ 3609884 h 6820791"/>
                    <a:gd name="connsiteX44" fmla="*/ 1077097 w 4458789"/>
                    <a:gd name="connsiteY44" fmla="*/ 3598772 h 6820791"/>
                    <a:gd name="connsiteX45" fmla="*/ 1139009 w 4458789"/>
                    <a:gd name="connsiteY45" fmla="*/ 3535272 h 6820791"/>
                    <a:gd name="connsiteX46" fmla="*/ 1196159 w 4458789"/>
                    <a:gd name="connsiteY46" fmla="*/ 3498759 h 6820791"/>
                    <a:gd name="connsiteX47" fmla="*/ 1237434 w 4458789"/>
                    <a:gd name="connsiteY47" fmla="*/ 3489234 h 6820791"/>
                    <a:gd name="connsiteX48" fmla="*/ 1267506 w 4458789"/>
                    <a:gd name="connsiteY48" fmla="*/ 3418432 h 6820791"/>
                    <a:gd name="connsiteX49" fmla="*/ 1326335 w 4458789"/>
                    <a:gd name="connsiteY49" fmla="*/ 3387634 h 6820791"/>
                    <a:gd name="connsiteX50" fmla="*/ 1385072 w 4458789"/>
                    <a:gd name="connsiteY50" fmla="*/ 3354297 h 6820791"/>
                    <a:gd name="connsiteX51" fmla="*/ 1491434 w 4458789"/>
                    <a:gd name="connsiteY51" fmla="*/ 3309847 h 6820791"/>
                    <a:gd name="connsiteX52" fmla="*/ 1567543 w 4458789"/>
                    <a:gd name="connsiteY52" fmla="*/ 3317965 h 6820791"/>
                    <a:gd name="connsiteX53" fmla="*/ 1610497 w 4458789"/>
                    <a:gd name="connsiteY53" fmla="*/ 3271747 h 6820791"/>
                    <a:gd name="connsiteX54" fmla="*/ 1631134 w 4458789"/>
                    <a:gd name="connsiteY54" fmla="*/ 3201897 h 6820791"/>
                    <a:gd name="connsiteX55" fmla="*/ 1564459 w 4458789"/>
                    <a:gd name="connsiteY55" fmla="*/ 3174909 h 6820791"/>
                    <a:gd name="connsiteX56" fmla="*/ 1543731 w 4458789"/>
                    <a:gd name="connsiteY56" fmla="*/ 3150960 h 6820791"/>
                    <a:gd name="connsiteX57" fmla="*/ 1427934 w 4458789"/>
                    <a:gd name="connsiteY57" fmla="*/ 3163797 h 6820791"/>
                    <a:gd name="connsiteX58" fmla="*/ 1364434 w 4458789"/>
                    <a:gd name="connsiteY58" fmla="*/ 3127284 h 6820791"/>
                    <a:gd name="connsiteX59" fmla="*/ 1350147 w 4458789"/>
                    <a:gd name="connsiteY59" fmla="*/ 3101884 h 6820791"/>
                    <a:gd name="connsiteX60" fmla="*/ 1289731 w 4458789"/>
                    <a:gd name="connsiteY60" fmla="*/ 3082154 h 6820791"/>
                    <a:gd name="connsiteX61" fmla="*/ 1189809 w 4458789"/>
                    <a:gd name="connsiteY61" fmla="*/ 3098709 h 6820791"/>
                    <a:gd name="connsiteX62" fmla="*/ 1164409 w 4458789"/>
                    <a:gd name="connsiteY62" fmla="*/ 3144747 h 6820791"/>
                    <a:gd name="connsiteX63" fmla="*/ 1108847 w 4458789"/>
                    <a:gd name="connsiteY63" fmla="*/ 3174909 h 6820791"/>
                    <a:gd name="connsiteX64" fmla="*/ 1075509 w 4458789"/>
                    <a:gd name="connsiteY64" fmla="*/ 3225709 h 6820791"/>
                    <a:gd name="connsiteX65" fmla="*/ 1007247 w 4458789"/>
                    <a:gd name="connsiteY65" fmla="*/ 3238409 h 6820791"/>
                    <a:gd name="connsiteX66" fmla="*/ 926782 w 4458789"/>
                    <a:gd name="connsiteY66" fmla="*/ 3181803 h 6820791"/>
                    <a:gd name="connsiteX67" fmla="*/ 942159 w 4458789"/>
                    <a:gd name="connsiteY67" fmla="*/ 3111409 h 6820791"/>
                    <a:gd name="connsiteX68" fmla="*/ 989784 w 4458789"/>
                    <a:gd name="connsiteY68" fmla="*/ 3078072 h 6820791"/>
                    <a:gd name="connsiteX69" fmla="*/ 941161 w 4458789"/>
                    <a:gd name="connsiteY69" fmla="*/ 2986994 h 6820791"/>
                    <a:gd name="connsiteX70" fmla="*/ 865959 w 4458789"/>
                    <a:gd name="connsiteY70" fmla="*/ 2989172 h 6820791"/>
                    <a:gd name="connsiteX71" fmla="*/ 743722 w 4458789"/>
                    <a:gd name="connsiteY71" fmla="*/ 2943134 h 6820791"/>
                    <a:gd name="connsiteX72" fmla="*/ 708797 w 4458789"/>
                    <a:gd name="connsiteY72" fmla="*/ 2852647 h 6820791"/>
                    <a:gd name="connsiteX73" fmla="*/ 750707 w 4458789"/>
                    <a:gd name="connsiteY73" fmla="*/ 2804160 h 6820791"/>
                    <a:gd name="connsiteX74" fmla="*/ 748484 w 4458789"/>
                    <a:gd name="connsiteY74" fmla="*/ 2738347 h 6820791"/>
                    <a:gd name="connsiteX75" fmla="*/ 788172 w 4458789"/>
                    <a:gd name="connsiteY75" fmla="*/ 2711359 h 6820791"/>
                    <a:gd name="connsiteX76" fmla="*/ 865959 w 4458789"/>
                    <a:gd name="connsiteY76" fmla="*/ 2771684 h 6820791"/>
                    <a:gd name="connsiteX77" fmla="*/ 892947 w 4458789"/>
                    <a:gd name="connsiteY77" fmla="*/ 2798672 h 6820791"/>
                    <a:gd name="connsiteX78" fmla="*/ 900884 w 4458789"/>
                    <a:gd name="connsiteY78" fmla="*/ 2743110 h 6820791"/>
                    <a:gd name="connsiteX79" fmla="*/ 937351 w 4458789"/>
                    <a:gd name="connsiteY79" fmla="*/ 2730546 h 6820791"/>
                    <a:gd name="connsiteX80" fmla="*/ 981847 w 4458789"/>
                    <a:gd name="connsiteY80" fmla="*/ 2730409 h 6820791"/>
                    <a:gd name="connsiteX81" fmla="*/ 1008834 w 4458789"/>
                    <a:gd name="connsiteY81" fmla="*/ 2698659 h 6820791"/>
                    <a:gd name="connsiteX82" fmla="*/ 1085034 w 4458789"/>
                    <a:gd name="connsiteY82" fmla="*/ 2592297 h 6820791"/>
                    <a:gd name="connsiteX83" fmla="*/ 1174841 w 4458789"/>
                    <a:gd name="connsiteY83" fmla="*/ 2532652 h 6820791"/>
                    <a:gd name="connsiteX84" fmla="*/ 1256484 w 4458789"/>
                    <a:gd name="connsiteY84" fmla="*/ 2501809 h 6820791"/>
                    <a:gd name="connsiteX85" fmla="*/ 1404122 w 4458789"/>
                    <a:gd name="connsiteY85" fmla="*/ 2358934 h 6820791"/>
                    <a:gd name="connsiteX86" fmla="*/ 1518512 w 4458789"/>
                    <a:gd name="connsiteY86" fmla="*/ 2368913 h 6820791"/>
                    <a:gd name="connsiteX87" fmla="*/ 1584598 w 4458789"/>
                    <a:gd name="connsiteY87" fmla="*/ 2464298 h 6820791"/>
                    <a:gd name="connsiteX88" fmla="*/ 1527947 w 4458789"/>
                    <a:gd name="connsiteY88" fmla="*/ 2535147 h 6820791"/>
                    <a:gd name="connsiteX89" fmla="*/ 1431109 w 4458789"/>
                    <a:gd name="connsiteY89" fmla="*/ 2627222 h 6820791"/>
                    <a:gd name="connsiteX90" fmla="*/ 1393372 w 4458789"/>
                    <a:gd name="connsiteY90" fmla="*/ 2647405 h 6820791"/>
                    <a:gd name="connsiteX91" fmla="*/ 1404983 w 4458789"/>
                    <a:gd name="connsiteY91" fmla="*/ 2708456 h 6820791"/>
                    <a:gd name="connsiteX92" fmla="*/ 1454922 w 4458789"/>
                    <a:gd name="connsiteY92" fmla="*/ 2736759 h 6820791"/>
                    <a:gd name="connsiteX93" fmla="*/ 1448572 w 4458789"/>
                    <a:gd name="connsiteY93" fmla="*/ 2774859 h 6820791"/>
                    <a:gd name="connsiteX94" fmla="*/ 1357675 w 4458789"/>
                    <a:gd name="connsiteY94" fmla="*/ 2829515 h 6820791"/>
                    <a:gd name="connsiteX95" fmla="*/ 1394597 w 4458789"/>
                    <a:gd name="connsiteY95" fmla="*/ 2863759 h 6820791"/>
                    <a:gd name="connsiteX96" fmla="*/ 1550172 w 4458789"/>
                    <a:gd name="connsiteY96" fmla="*/ 2790734 h 6820791"/>
                    <a:gd name="connsiteX97" fmla="*/ 1586684 w 4458789"/>
                    <a:gd name="connsiteY97" fmla="*/ 2733584 h 6820791"/>
                    <a:gd name="connsiteX98" fmla="*/ 1651772 w 4458789"/>
                    <a:gd name="connsiteY98" fmla="*/ 2703422 h 6820791"/>
                    <a:gd name="connsiteX99" fmla="*/ 1708922 w 4458789"/>
                    <a:gd name="connsiteY99" fmla="*/ 2666909 h 6820791"/>
                    <a:gd name="connsiteX100" fmla="*/ 1810522 w 4458789"/>
                    <a:gd name="connsiteY100" fmla="*/ 2636747 h 6820791"/>
                    <a:gd name="connsiteX101" fmla="*/ 1908947 w 4458789"/>
                    <a:gd name="connsiteY101" fmla="*/ 2627222 h 6820791"/>
                    <a:gd name="connsiteX102" fmla="*/ 1952218 w 4458789"/>
                    <a:gd name="connsiteY102" fmla="*/ 2602275 h 6820791"/>
                    <a:gd name="connsiteX103" fmla="*/ 2020072 w 4458789"/>
                    <a:gd name="connsiteY103" fmla="*/ 2662147 h 6820791"/>
                    <a:gd name="connsiteX104" fmla="*/ 2089922 w 4458789"/>
                    <a:gd name="connsiteY104" fmla="*/ 2678022 h 6820791"/>
                    <a:gd name="connsiteX105" fmla="*/ 2164579 w 4458789"/>
                    <a:gd name="connsiteY105" fmla="*/ 2690902 h 6820791"/>
                    <a:gd name="connsiteX106" fmla="*/ 2115322 w 4458789"/>
                    <a:gd name="connsiteY106" fmla="*/ 2820897 h 6820791"/>
                    <a:gd name="connsiteX107" fmla="*/ 2011680 w 4458789"/>
                    <a:gd name="connsiteY107" fmla="*/ 2934788 h 6820791"/>
                    <a:gd name="connsiteX108" fmla="*/ 2194560 w 4458789"/>
                    <a:gd name="connsiteY108" fmla="*/ 3082834 h 6820791"/>
                    <a:gd name="connsiteX109" fmla="*/ 2394858 w 4458789"/>
                    <a:gd name="connsiteY109" fmla="*/ 3117668 h 6820791"/>
                    <a:gd name="connsiteX110" fmla="*/ 2377440 w 4458789"/>
                    <a:gd name="connsiteY110" fmla="*/ 3335383 h 6820791"/>
                    <a:gd name="connsiteX111" fmla="*/ 2377440 w 4458789"/>
                    <a:gd name="connsiteY111" fmla="*/ 3335383 h 6820791"/>
                    <a:gd name="connsiteX112" fmla="*/ 2333898 w 4458789"/>
                    <a:gd name="connsiteY112" fmla="*/ 3640183 h 6820791"/>
                    <a:gd name="connsiteX113" fmla="*/ 2290355 w 4458789"/>
                    <a:gd name="connsiteY113" fmla="*/ 3875314 h 6820791"/>
                    <a:gd name="connsiteX114" fmla="*/ 2595155 w 4458789"/>
                    <a:gd name="connsiteY114" fmla="*/ 3857897 h 6820791"/>
                    <a:gd name="connsiteX115" fmla="*/ 2891246 w 4458789"/>
                    <a:gd name="connsiteY115" fmla="*/ 3744685 h 6820791"/>
                    <a:gd name="connsiteX116" fmla="*/ 2891155 w 4458789"/>
                    <a:gd name="connsiteY116" fmla="*/ 3215186 h 6820791"/>
                    <a:gd name="connsiteX117" fmla="*/ 2772547 w 4458789"/>
                    <a:gd name="connsiteY117" fmla="*/ 3039972 h 6820791"/>
                    <a:gd name="connsiteX118" fmla="*/ 2704284 w 4458789"/>
                    <a:gd name="connsiteY118" fmla="*/ 2897097 h 6820791"/>
                    <a:gd name="connsiteX119" fmla="*/ 2508069 w 4458789"/>
                    <a:gd name="connsiteY119" fmla="*/ 2717074 h 6820791"/>
                    <a:gd name="connsiteX120" fmla="*/ 2638698 w 4458789"/>
                    <a:gd name="connsiteY120" fmla="*/ 2577737 h 6820791"/>
                    <a:gd name="connsiteX121" fmla="*/ 2978332 w 4458789"/>
                    <a:gd name="connsiteY121" fmla="*/ 2333897 h 6820791"/>
                    <a:gd name="connsiteX122" fmla="*/ 2987040 w 4458789"/>
                    <a:gd name="connsiteY122" fmla="*/ 2159725 h 6820791"/>
                    <a:gd name="connsiteX123" fmla="*/ 3344092 w 4458789"/>
                    <a:gd name="connsiteY123" fmla="*/ 1672045 h 6820791"/>
                    <a:gd name="connsiteX124" fmla="*/ 3544389 w 4458789"/>
                    <a:gd name="connsiteY124" fmla="*/ 1863634 h 6820791"/>
                    <a:gd name="connsiteX125" fmla="*/ 3962400 w 4458789"/>
                    <a:gd name="connsiteY125" fmla="*/ 1419497 h 6820791"/>
                    <a:gd name="connsiteX126" fmla="*/ 4458789 w 4458789"/>
                    <a:gd name="connsiteY126" fmla="*/ 374468 h 6820791"/>
                    <a:gd name="connsiteX127" fmla="*/ 4415246 w 4458789"/>
                    <a:gd name="connsiteY127" fmla="*/ 0 h 6820791"/>
                    <a:gd name="connsiteX128" fmla="*/ 17418 w 4458789"/>
                    <a:gd name="connsiteY128" fmla="*/ 17417 h 6820791"/>
                    <a:gd name="connsiteX129" fmla="*/ 0 w 4458789"/>
                    <a:gd name="connsiteY129" fmla="*/ 6470468 h 6820791"/>
                    <a:gd name="connsiteX0" fmla="*/ 0 w 4458789"/>
                    <a:gd name="connsiteY0" fmla="*/ 6470468 h 6835160"/>
                    <a:gd name="connsiteX1" fmla="*/ 767534 w 4458789"/>
                    <a:gd name="connsiteY1" fmla="*/ 6008597 h 6835160"/>
                    <a:gd name="connsiteX2" fmla="*/ 813572 w 4458789"/>
                    <a:gd name="connsiteY2" fmla="*/ 6019709 h 6835160"/>
                    <a:gd name="connsiteX3" fmla="*/ 831034 w 4458789"/>
                    <a:gd name="connsiteY3" fmla="*/ 5948272 h 6835160"/>
                    <a:gd name="connsiteX4" fmla="*/ 966063 w 4458789"/>
                    <a:gd name="connsiteY4" fmla="*/ 5940878 h 6835160"/>
                    <a:gd name="connsiteX5" fmla="*/ 951685 w 4458789"/>
                    <a:gd name="connsiteY5" fmla="*/ 5911760 h 6835160"/>
                    <a:gd name="connsiteX6" fmla="*/ 897709 w 4458789"/>
                    <a:gd name="connsiteY6" fmla="*/ 5911759 h 6835160"/>
                    <a:gd name="connsiteX7" fmla="*/ 938984 w 4458789"/>
                    <a:gd name="connsiteY7" fmla="*/ 5849847 h 6835160"/>
                    <a:gd name="connsiteX8" fmla="*/ 927872 w 4458789"/>
                    <a:gd name="connsiteY8" fmla="*/ 5799047 h 6835160"/>
                    <a:gd name="connsiteX9" fmla="*/ 954859 w 4458789"/>
                    <a:gd name="connsiteY9" fmla="*/ 5724434 h 6835160"/>
                    <a:gd name="connsiteX10" fmla="*/ 943747 w 4458789"/>
                    <a:gd name="connsiteY10" fmla="*/ 5683159 h 6835160"/>
                    <a:gd name="connsiteX11" fmla="*/ 1045347 w 4458789"/>
                    <a:gd name="connsiteY11" fmla="*/ 5637122 h 6835160"/>
                    <a:gd name="connsiteX12" fmla="*/ 1096147 w 4458789"/>
                    <a:gd name="connsiteY12" fmla="*/ 5591084 h 6835160"/>
                    <a:gd name="connsiteX13" fmla="*/ 1143772 w 4458789"/>
                    <a:gd name="connsiteY13" fmla="*/ 5533934 h 6835160"/>
                    <a:gd name="connsiteX14" fmla="*/ 1159647 w 4458789"/>
                    <a:gd name="connsiteY14" fmla="*/ 5478372 h 6835160"/>
                    <a:gd name="connsiteX15" fmla="*/ 1197747 w 4458789"/>
                    <a:gd name="connsiteY15" fmla="*/ 5427572 h 6835160"/>
                    <a:gd name="connsiteX16" fmla="*/ 1267597 w 4458789"/>
                    <a:gd name="connsiteY16" fmla="*/ 5345022 h 6835160"/>
                    <a:gd name="connsiteX17" fmla="*/ 1281884 w 4458789"/>
                    <a:gd name="connsiteY17" fmla="*/ 5389472 h 6835160"/>
                    <a:gd name="connsiteX18" fmla="*/ 1324747 w 4458789"/>
                    <a:gd name="connsiteY18" fmla="*/ 5341847 h 6835160"/>
                    <a:gd name="connsiteX19" fmla="*/ 1367609 w 4458789"/>
                    <a:gd name="connsiteY19" fmla="*/ 5324384 h 6835160"/>
                    <a:gd name="connsiteX20" fmla="*/ 1367246 w 4458789"/>
                    <a:gd name="connsiteY20" fmla="*/ 5277394 h 6835160"/>
                    <a:gd name="connsiteX21" fmla="*/ 1394597 w 4458789"/>
                    <a:gd name="connsiteY21" fmla="*/ 5175159 h 6835160"/>
                    <a:gd name="connsiteX22" fmla="*/ 1440634 w 4458789"/>
                    <a:gd name="connsiteY22" fmla="*/ 5149759 h 6835160"/>
                    <a:gd name="connsiteX23" fmla="*/ 1429522 w 4458789"/>
                    <a:gd name="connsiteY23" fmla="*/ 5017997 h 6835160"/>
                    <a:gd name="connsiteX24" fmla="*/ 1477147 w 4458789"/>
                    <a:gd name="connsiteY24" fmla="*/ 4971959 h 6835160"/>
                    <a:gd name="connsiteX25" fmla="*/ 1541418 w 4458789"/>
                    <a:gd name="connsiteY25" fmla="*/ 4955177 h 6835160"/>
                    <a:gd name="connsiteX26" fmla="*/ 1375547 w 4458789"/>
                    <a:gd name="connsiteY26" fmla="*/ 4913222 h 6835160"/>
                    <a:gd name="connsiteX27" fmla="*/ 1307284 w 4458789"/>
                    <a:gd name="connsiteY27" fmla="*/ 4854484 h 6835160"/>
                    <a:gd name="connsiteX28" fmla="*/ 1232672 w 4458789"/>
                    <a:gd name="connsiteY28" fmla="*/ 4883059 h 6835160"/>
                    <a:gd name="connsiteX29" fmla="*/ 1172801 w 4458789"/>
                    <a:gd name="connsiteY29" fmla="*/ 4820692 h 6835160"/>
                    <a:gd name="connsiteX30" fmla="*/ 1353322 w 4458789"/>
                    <a:gd name="connsiteY30" fmla="*/ 4757647 h 6835160"/>
                    <a:gd name="connsiteX31" fmla="*/ 1396184 w 4458789"/>
                    <a:gd name="connsiteY31" fmla="*/ 4762409 h 6835160"/>
                    <a:gd name="connsiteX32" fmla="*/ 1473473 w 4458789"/>
                    <a:gd name="connsiteY32" fmla="*/ 4779509 h 6835160"/>
                    <a:gd name="connsiteX33" fmla="*/ 1404122 w 4458789"/>
                    <a:gd name="connsiteY33" fmla="*/ 4619534 h 6835160"/>
                    <a:gd name="connsiteX34" fmla="*/ 1335859 w 4458789"/>
                    <a:gd name="connsiteY34" fmla="*/ 4551271 h 6835160"/>
                    <a:gd name="connsiteX35" fmla="*/ 1439047 w 4458789"/>
                    <a:gd name="connsiteY35" fmla="*/ 4506822 h 6835160"/>
                    <a:gd name="connsiteX36" fmla="*/ 1362847 w 4458789"/>
                    <a:gd name="connsiteY36" fmla="*/ 4400459 h 6835160"/>
                    <a:gd name="connsiteX37" fmla="*/ 1262834 w 4458789"/>
                    <a:gd name="connsiteY37" fmla="*/ 4309972 h 6835160"/>
                    <a:gd name="connsiteX38" fmla="*/ 1202509 w 4458789"/>
                    <a:gd name="connsiteY38" fmla="*/ 4102009 h 6835160"/>
                    <a:gd name="connsiteX39" fmla="*/ 1143772 w 4458789"/>
                    <a:gd name="connsiteY39" fmla="*/ 3930559 h 6835160"/>
                    <a:gd name="connsiteX40" fmla="*/ 1012644 w 4458789"/>
                    <a:gd name="connsiteY40" fmla="*/ 3831363 h 6835160"/>
                    <a:gd name="connsiteX41" fmla="*/ 946922 w 4458789"/>
                    <a:gd name="connsiteY41" fmla="*/ 3773397 h 6835160"/>
                    <a:gd name="connsiteX42" fmla="*/ 946922 w 4458789"/>
                    <a:gd name="connsiteY42" fmla="*/ 3717834 h 6835160"/>
                    <a:gd name="connsiteX43" fmla="*/ 980259 w 4458789"/>
                    <a:gd name="connsiteY43" fmla="*/ 3711484 h 6835160"/>
                    <a:gd name="connsiteX44" fmla="*/ 1038997 w 4458789"/>
                    <a:gd name="connsiteY44" fmla="*/ 3609884 h 6835160"/>
                    <a:gd name="connsiteX45" fmla="*/ 1077097 w 4458789"/>
                    <a:gd name="connsiteY45" fmla="*/ 3598772 h 6835160"/>
                    <a:gd name="connsiteX46" fmla="*/ 1139009 w 4458789"/>
                    <a:gd name="connsiteY46" fmla="*/ 3535272 h 6835160"/>
                    <a:gd name="connsiteX47" fmla="*/ 1196159 w 4458789"/>
                    <a:gd name="connsiteY47" fmla="*/ 3498759 h 6835160"/>
                    <a:gd name="connsiteX48" fmla="*/ 1237434 w 4458789"/>
                    <a:gd name="connsiteY48" fmla="*/ 3489234 h 6835160"/>
                    <a:gd name="connsiteX49" fmla="*/ 1267506 w 4458789"/>
                    <a:gd name="connsiteY49" fmla="*/ 3418432 h 6835160"/>
                    <a:gd name="connsiteX50" fmla="*/ 1326335 w 4458789"/>
                    <a:gd name="connsiteY50" fmla="*/ 3387634 h 6835160"/>
                    <a:gd name="connsiteX51" fmla="*/ 1385072 w 4458789"/>
                    <a:gd name="connsiteY51" fmla="*/ 3354297 h 6835160"/>
                    <a:gd name="connsiteX52" fmla="*/ 1491434 w 4458789"/>
                    <a:gd name="connsiteY52" fmla="*/ 3309847 h 6835160"/>
                    <a:gd name="connsiteX53" fmla="*/ 1567543 w 4458789"/>
                    <a:gd name="connsiteY53" fmla="*/ 3317965 h 6835160"/>
                    <a:gd name="connsiteX54" fmla="*/ 1610497 w 4458789"/>
                    <a:gd name="connsiteY54" fmla="*/ 3271747 h 6835160"/>
                    <a:gd name="connsiteX55" fmla="*/ 1631134 w 4458789"/>
                    <a:gd name="connsiteY55" fmla="*/ 3201897 h 6835160"/>
                    <a:gd name="connsiteX56" fmla="*/ 1564459 w 4458789"/>
                    <a:gd name="connsiteY56" fmla="*/ 3174909 h 6835160"/>
                    <a:gd name="connsiteX57" fmla="*/ 1543731 w 4458789"/>
                    <a:gd name="connsiteY57" fmla="*/ 3150960 h 6835160"/>
                    <a:gd name="connsiteX58" fmla="*/ 1427934 w 4458789"/>
                    <a:gd name="connsiteY58" fmla="*/ 3163797 h 6835160"/>
                    <a:gd name="connsiteX59" fmla="*/ 1364434 w 4458789"/>
                    <a:gd name="connsiteY59" fmla="*/ 3127284 h 6835160"/>
                    <a:gd name="connsiteX60" fmla="*/ 1350147 w 4458789"/>
                    <a:gd name="connsiteY60" fmla="*/ 3101884 h 6835160"/>
                    <a:gd name="connsiteX61" fmla="*/ 1289731 w 4458789"/>
                    <a:gd name="connsiteY61" fmla="*/ 3082154 h 6835160"/>
                    <a:gd name="connsiteX62" fmla="*/ 1189809 w 4458789"/>
                    <a:gd name="connsiteY62" fmla="*/ 3098709 h 6835160"/>
                    <a:gd name="connsiteX63" fmla="*/ 1164409 w 4458789"/>
                    <a:gd name="connsiteY63" fmla="*/ 3144747 h 6835160"/>
                    <a:gd name="connsiteX64" fmla="*/ 1108847 w 4458789"/>
                    <a:gd name="connsiteY64" fmla="*/ 3174909 h 6835160"/>
                    <a:gd name="connsiteX65" fmla="*/ 1075509 w 4458789"/>
                    <a:gd name="connsiteY65" fmla="*/ 3225709 h 6835160"/>
                    <a:gd name="connsiteX66" fmla="*/ 1007247 w 4458789"/>
                    <a:gd name="connsiteY66" fmla="*/ 3238409 h 6835160"/>
                    <a:gd name="connsiteX67" fmla="*/ 926782 w 4458789"/>
                    <a:gd name="connsiteY67" fmla="*/ 3181803 h 6835160"/>
                    <a:gd name="connsiteX68" fmla="*/ 942159 w 4458789"/>
                    <a:gd name="connsiteY68" fmla="*/ 3111409 h 6835160"/>
                    <a:gd name="connsiteX69" fmla="*/ 989784 w 4458789"/>
                    <a:gd name="connsiteY69" fmla="*/ 3078072 h 6835160"/>
                    <a:gd name="connsiteX70" fmla="*/ 941161 w 4458789"/>
                    <a:gd name="connsiteY70" fmla="*/ 2986994 h 6835160"/>
                    <a:gd name="connsiteX71" fmla="*/ 865959 w 4458789"/>
                    <a:gd name="connsiteY71" fmla="*/ 2989172 h 6835160"/>
                    <a:gd name="connsiteX72" fmla="*/ 743722 w 4458789"/>
                    <a:gd name="connsiteY72" fmla="*/ 2943134 h 6835160"/>
                    <a:gd name="connsiteX73" fmla="*/ 708797 w 4458789"/>
                    <a:gd name="connsiteY73" fmla="*/ 2852647 h 6835160"/>
                    <a:gd name="connsiteX74" fmla="*/ 750707 w 4458789"/>
                    <a:gd name="connsiteY74" fmla="*/ 2804160 h 6835160"/>
                    <a:gd name="connsiteX75" fmla="*/ 748484 w 4458789"/>
                    <a:gd name="connsiteY75" fmla="*/ 2738347 h 6835160"/>
                    <a:gd name="connsiteX76" fmla="*/ 788172 w 4458789"/>
                    <a:gd name="connsiteY76" fmla="*/ 2711359 h 6835160"/>
                    <a:gd name="connsiteX77" fmla="*/ 865959 w 4458789"/>
                    <a:gd name="connsiteY77" fmla="*/ 2771684 h 6835160"/>
                    <a:gd name="connsiteX78" fmla="*/ 892947 w 4458789"/>
                    <a:gd name="connsiteY78" fmla="*/ 2798672 h 6835160"/>
                    <a:gd name="connsiteX79" fmla="*/ 900884 w 4458789"/>
                    <a:gd name="connsiteY79" fmla="*/ 2743110 h 6835160"/>
                    <a:gd name="connsiteX80" fmla="*/ 937351 w 4458789"/>
                    <a:gd name="connsiteY80" fmla="*/ 2730546 h 6835160"/>
                    <a:gd name="connsiteX81" fmla="*/ 981847 w 4458789"/>
                    <a:gd name="connsiteY81" fmla="*/ 2730409 h 6835160"/>
                    <a:gd name="connsiteX82" fmla="*/ 1008834 w 4458789"/>
                    <a:gd name="connsiteY82" fmla="*/ 2698659 h 6835160"/>
                    <a:gd name="connsiteX83" fmla="*/ 1085034 w 4458789"/>
                    <a:gd name="connsiteY83" fmla="*/ 2592297 h 6835160"/>
                    <a:gd name="connsiteX84" fmla="*/ 1174841 w 4458789"/>
                    <a:gd name="connsiteY84" fmla="*/ 2532652 h 6835160"/>
                    <a:gd name="connsiteX85" fmla="*/ 1256484 w 4458789"/>
                    <a:gd name="connsiteY85" fmla="*/ 2501809 h 6835160"/>
                    <a:gd name="connsiteX86" fmla="*/ 1404122 w 4458789"/>
                    <a:gd name="connsiteY86" fmla="*/ 2358934 h 6835160"/>
                    <a:gd name="connsiteX87" fmla="*/ 1518512 w 4458789"/>
                    <a:gd name="connsiteY87" fmla="*/ 2368913 h 6835160"/>
                    <a:gd name="connsiteX88" fmla="*/ 1584598 w 4458789"/>
                    <a:gd name="connsiteY88" fmla="*/ 2464298 h 6835160"/>
                    <a:gd name="connsiteX89" fmla="*/ 1527947 w 4458789"/>
                    <a:gd name="connsiteY89" fmla="*/ 2535147 h 6835160"/>
                    <a:gd name="connsiteX90" fmla="*/ 1431109 w 4458789"/>
                    <a:gd name="connsiteY90" fmla="*/ 2627222 h 6835160"/>
                    <a:gd name="connsiteX91" fmla="*/ 1393372 w 4458789"/>
                    <a:gd name="connsiteY91" fmla="*/ 2647405 h 6835160"/>
                    <a:gd name="connsiteX92" fmla="*/ 1404983 w 4458789"/>
                    <a:gd name="connsiteY92" fmla="*/ 2708456 h 6835160"/>
                    <a:gd name="connsiteX93" fmla="*/ 1454922 w 4458789"/>
                    <a:gd name="connsiteY93" fmla="*/ 2736759 h 6835160"/>
                    <a:gd name="connsiteX94" fmla="*/ 1448572 w 4458789"/>
                    <a:gd name="connsiteY94" fmla="*/ 2774859 h 6835160"/>
                    <a:gd name="connsiteX95" fmla="*/ 1357675 w 4458789"/>
                    <a:gd name="connsiteY95" fmla="*/ 2829515 h 6835160"/>
                    <a:gd name="connsiteX96" fmla="*/ 1394597 w 4458789"/>
                    <a:gd name="connsiteY96" fmla="*/ 2863759 h 6835160"/>
                    <a:gd name="connsiteX97" fmla="*/ 1550172 w 4458789"/>
                    <a:gd name="connsiteY97" fmla="*/ 2790734 h 6835160"/>
                    <a:gd name="connsiteX98" fmla="*/ 1586684 w 4458789"/>
                    <a:gd name="connsiteY98" fmla="*/ 2733584 h 6835160"/>
                    <a:gd name="connsiteX99" fmla="*/ 1651772 w 4458789"/>
                    <a:gd name="connsiteY99" fmla="*/ 2703422 h 6835160"/>
                    <a:gd name="connsiteX100" fmla="*/ 1708922 w 4458789"/>
                    <a:gd name="connsiteY100" fmla="*/ 2666909 h 6835160"/>
                    <a:gd name="connsiteX101" fmla="*/ 1810522 w 4458789"/>
                    <a:gd name="connsiteY101" fmla="*/ 2636747 h 6835160"/>
                    <a:gd name="connsiteX102" fmla="*/ 1908947 w 4458789"/>
                    <a:gd name="connsiteY102" fmla="*/ 2627222 h 6835160"/>
                    <a:gd name="connsiteX103" fmla="*/ 1952218 w 4458789"/>
                    <a:gd name="connsiteY103" fmla="*/ 2602275 h 6835160"/>
                    <a:gd name="connsiteX104" fmla="*/ 2020072 w 4458789"/>
                    <a:gd name="connsiteY104" fmla="*/ 2662147 h 6835160"/>
                    <a:gd name="connsiteX105" fmla="*/ 2089922 w 4458789"/>
                    <a:gd name="connsiteY105" fmla="*/ 2678022 h 6835160"/>
                    <a:gd name="connsiteX106" fmla="*/ 2164579 w 4458789"/>
                    <a:gd name="connsiteY106" fmla="*/ 2690902 h 6835160"/>
                    <a:gd name="connsiteX107" fmla="*/ 2115322 w 4458789"/>
                    <a:gd name="connsiteY107" fmla="*/ 2820897 h 6835160"/>
                    <a:gd name="connsiteX108" fmla="*/ 2011680 w 4458789"/>
                    <a:gd name="connsiteY108" fmla="*/ 2934788 h 6835160"/>
                    <a:gd name="connsiteX109" fmla="*/ 2194560 w 4458789"/>
                    <a:gd name="connsiteY109" fmla="*/ 3082834 h 6835160"/>
                    <a:gd name="connsiteX110" fmla="*/ 2394858 w 4458789"/>
                    <a:gd name="connsiteY110" fmla="*/ 3117668 h 6835160"/>
                    <a:gd name="connsiteX111" fmla="*/ 2377440 w 4458789"/>
                    <a:gd name="connsiteY111" fmla="*/ 3335383 h 6835160"/>
                    <a:gd name="connsiteX112" fmla="*/ 2377440 w 4458789"/>
                    <a:gd name="connsiteY112" fmla="*/ 3335383 h 6835160"/>
                    <a:gd name="connsiteX113" fmla="*/ 2333898 w 4458789"/>
                    <a:gd name="connsiteY113" fmla="*/ 3640183 h 6835160"/>
                    <a:gd name="connsiteX114" fmla="*/ 2290355 w 4458789"/>
                    <a:gd name="connsiteY114" fmla="*/ 3875314 h 6835160"/>
                    <a:gd name="connsiteX115" fmla="*/ 2595155 w 4458789"/>
                    <a:gd name="connsiteY115" fmla="*/ 3857897 h 6835160"/>
                    <a:gd name="connsiteX116" fmla="*/ 2891246 w 4458789"/>
                    <a:gd name="connsiteY116" fmla="*/ 3744685 h 6835160"/>
                    <a:gd name="connsiteX117" fmla="*/ 2891155 w 4458789"/>
                    <a:gd name="connsiteY117" fmla="*/ 3215186 h 6835160"/>
                    <a:gd name="connsiteX118" fmla="*/ 2772547 w 4458789"/>
                    <a:gd name="connsiteY118" fmla="*/ 3039972 h 6835160"/>
                    <a:gd name="connsiteX119" fmla="*/ 2704284 w 4458789"/>
                    <a:gd name="connsiteY119" fmla="*/ 2897097 h 6835160"/>
                    <a:gd name="connsiteX120" fmla="*/ 2508069 w 4458789"/>
                    <a:gd name="connsiteY120" fmla="*/ 2717074 h 6835160"/>
                    <a:gd name="connsiteX121" fmla="*/ 2638698 w 4458789"/>
                    <a:gd name="connsiteY121" fmla="*/ 2577737 h 6835160"/>
                    <a:gd name="connsiteX122" fmla="*/ 2978332 w 4458789"/>
                    <a:gd name="connsiteY122" fmla="*/ 2333897 h 6835160"/>
                    <a:gd name="connsiteX123" fmla="*/ 2987040 w 4458789"/>
                    <a:gd name="connsiteY123" fmla="*/ 2159725 h 6835160"/>
                    <a:gd name="connsiteX124" fmla="*/ 3344092 w 4458789"/>
                    <a:gd name="connsiteY124" fmla="*/ 1672045 h 6835160"/>
                    <a:gd name="connsiteX125" fmla="*/ 3544389 w 4458789"/>
                    <a:gd name="connsiteY125" fmla="*/ 1863634 h 6835160"/>
                    <a:gd name="connsiteX126" fmla="*/ 3962400 w 4458789"/>
                    <a:gd name="connsiteY126" fmla="*/ 1419497 h 6835160"/>
                    <a:gd name="connsiteX127" fmla="*/ 4458789 w 4458789"/>
                    <a:gd name="connsiteY127" fmla="*/ 374468 h 6835160"/>
                    <a:gd name="connsiteX128" fmla="*/ 4415246 w 4458789"/>
                    <a:gd name="connsiteY128" fmla="*/ 0 h 6835160"/>
                    <a:gd name="connsiteX129" fmla="*/ 17418 w 4458789"/>
                    <a:gd name="connsiteY129" fmla="*/ 17417 h 6835160"/>
                    <a:gd name="connsiteX130" fmla="*/ 0 w 4458789"/>
                    <a:gd name="connsiteY130" fmla="*/ 6470468 h 6835160"/>
                    <a:gd name="connsiteX0" fmla="*/ 0 w 4458789"/>
                    <a:gd name="connsiteY0" fmla="*/ 6470468 h 6829151"/>
                    <a:gd name="connsiteX1" fmla="*/ 767534 w 4458789"/>
                    <a:gd name="connsiteY1" fmla="*/ 6008597 h 6829151"/>
                    <a:gd name="connsiteX2" fmla="*/ 813572 w 4458789"/>
                    <a:gd name="connsiteY2" fmla="*/ 6019709 h 6829151"/>
                    <a:gd name="connsiteX3" fmla="*/ 831034 w 4458789"/>
                    <a:gd name="connsiteY3" fmla="*/ 5948272 h 6829151"/>
                    <a:gd name="connsiteX4" fmla="*/ 966063 w 4458789"/>
                    <a:gd name="connsiteY4" fmla="*/ 5940878 h 6829151"/>
                    <a:gd name="connsiteX5" fmla="*/ 951685 w 4458789"/>
                    <a:gd name="connsiteY5" fmla="*/ 5911760 h 6829151"/>
                    <a:gd name="connsiteX6" fmla="*/ 897709 w 4458789"/>
                    <a:gd name="connsiteY6" fmla="*/ 5911759 h 6829151"/>
                    <a:gd name="connsiteX7" fmla="*/ 938984 w 4458789"/>
                    <a:gd name="connsiteY7" fmla="*/ 5849847 h 6829151"/>
                    <a:gd name="connsiteX8" fmla="*/ 927872 w 4458789"/>
                    <a:gd name="connsiteY8" fmla="*/ 5799047 h 6829151"/>
                    <a:gd name="connsiteX9" fmla="*/ 954859 w 4458789"/>
                    <a:gd name="connsiteY9" fmla="*/ 5724434 h 6829151"/>
                    <a:gd name="connsiteX10" fmla="*/ 943747 w 4458789"/>
                    <a:gd name="connsiteY10" fmla="*/ 5683159 h 6829151"/>
                    <a:gd name="connsiteX11" fmla="*/ 1045347 w 4458789"/>
                    <a:gd name="connsiteY11" fmla="*/ 5637122 h 6829151"/>
                    <a:gd name="connsiteX12" fmla="*/ 1096147 w 4458789"/>
                    <a:gd name="connsiteY12" fmla="*/ 5591084 h 6829151"/>
                    <a:gd name="connsiteX13" fmla="*/ 1143772 w 4458789"/>
                    <a:gd name="connsiteY13" fmla="*/ 5533934 h 6829151"/>
                    <a:gd name="connsiteX14" fmla="*/ 1159647 w 4458789"/>
                    <a:gd name="connsiteY14" fmla="*/ 5478372 h 6829151"/>
                    <a:gd name="connsiteX15" fmla="*/ 1197747 w 4458789"/>
                    <a:gd name="connsiteY15" fmla="*/ 5427572 h 6829151"/>
                    <a:gd name="connsiteX16" fmla="*/ 1267597 w 4458789"/>
                    <a:gd name="connsiteY16" fmla="*/ 5345022 h 6829151"/>
                    <a:gd name="connsiteX17" fmla="*/ 1281884 w 4458789"/>
                    <a:gd name="connsiteY17" fmla="*/ 5389472 h 6829151"/>
                    <a:gd name="connsiteX18" fmla="*/ 1324747 w 4458789"/>
                    <a:gd name="connsiteY18" fmla="*/ 5341847 h 6829151"/>
                    <a:gd name="connsiteX19" fmla="*/ 1367609 w 4458789"/>
                    <a:gd name="connsiteY19" fmla="*/ 5324384 h 6829151"/>
                    <a:gd name="connsiteX20" fmla="*/ 1367246 w 4458789"/>
                    <a:gd name="connsiteY20" fmla="*/ 5277394 h 6829151"/>
                    <a:gd name="connsiteX21" fmla="*/ 1394597 w 4458789"/>
                    <a:gd name="connsiteY21" fmla="*/ 5175159 h 6829151"/>
                    <a:gd name="connsiteX22" fmla="*/ 1440634 w 4458789"/>
                    <a:gd name="connsiteY22" fmla="*/ 5149759 h 6829151"/>
                    <a:gd name="connsiteX23" fmla="*/ 1429522 w 4458789"/>
                    <a:gd name="connsiteY23" fmla="*/ 5017997 h 6829151"/>
                    <a:gd name="connsiteX24" fmla="*/ 1477147 w 4458789"/>
                    <a:gd name="connsiteY24" fmla="*/ 4971959 h 6829151"/>
                    <a:gd name="connsiteX25" fmla="*/ 1541418 w 4458789"/>
                    <a:gd name="connsiteY25" fmla="*/ 4955177 h 6829151"/>
                    <a:gd name="connsiteX26" fmla="*/ 1375547 w 4458789"/>
                    <a:gd name="connsiteY26" fmla="*/ 4913222 h 6829151"/>
                    <a:gd name="connsiteX27" fmla="*/ 1307284 w 4458789"/>
                    <a:gd name="connsiteY27" fmla="*/ 4854484 h 6829151"/>
                    <a:gd name="connsiteX28" fmla="*/ 1232672 w 4458789"/>
                    <a:gd name="connsiteY28" fmla="*/ 4883059 h 6829151"/>
                    <a:gd name="connsiteX29" fmla="*/ 1172801 w 4458789"/>
                    <a:gd name="connsiteY29" fmla="*/ 4820692 h 6829151"/>
                    <a:gd name="connsiteX30" fmla="*/ 1353322 w 4458789"/>
                    <a:gd name="connsiteY30" fmla="*/ 4757647 h 6829151"/>
                    <a:gd name="connsiteX31" fmla="*/ 1396184 w 4458789"/>
                    <a:gd name="connsiteY31" fmla="*/ 4762409 h 6829151"/>
                    <a:gd name="connsiteX32" fmla="*/ 1473473 w 4458789"/>
                    <a:gd name="connsiteY32" fmla="*/ 4779509 h 6829151"/>
                    <a:gd name="connsiteX33" fmla="*/ 1404122 w 4458789"/>
                    <a:gd name="connsiteY33" fmla="*/ 4619534 h 6829151"/>
                    <a:gd name="connsiteX34" fmla="*/ 1335859 w 4458789"/>
                    <a:gd name="connsiteY34" fmla="*/ 4551271 h 6829151"/>
                    <a:gd name="connsiteX35" fmla="*/ 1439047 w 4458789"/>
                    <a:gd name="connsiteY35" fmla="*/ 4506822 h 6829151"/>
                    <a:gd name="connsiteX36" fmla="*/ 1362847 w 4458789"/>
                    <a:gd name="connsiteY36" fmla="*/ 4400459 h 6829151"/>
                    <a:gd name="connsiteX37" fmla="*/ 1262834 w 4458789"/>
                    <a:gd name="connsiteY37" fmla="*/ 4309972 h 6829151"/>
                    <a:gd name="connsiteX38" fmla="*/ 1202509 w 4458789"/>
                    <a:gd name="connsiteY38" fmla="*/ 4102009 h 6829151"/>
                    <a:gd name="connsiteX39" fmla="*/ 1143772 w 4458789"/>
                    <a:gd name="connsiteY39" fmla="*/ 3930559 h 6829151"/>
                    <a:gd name="connsiteX40" fmla="*/ 1012644 w 4458789"/>
                    <a:gd name="connsiteY40" fmla="*/ 3831363 h 6829151"/>
                    <a:gd name="connsiteX41" fmla="*/ 946922 w 4458789"/>
                    <a:gd name="connsiteY41" fmla="*/ 3773397 h 6829151"/>
                    <a:gd name="connsiteX42" fmla="*/ 946922 w 4458789"/>
                    <a:gd name="connsiteY42" fmla="*/ 3717834 h 6829151"/>
                    <a:gd name="connsiteX43" fmla="*/ 980259 w 4458789"/>
                    <a:gd name="connsiteY43" fmla="*/ 3711484 h 6829151"/>
                    <a:gd name="connsiteX44" fmla="*/ 1038997 w 4458789"/>
                    <a:gd name="connsiteY44" fmla="*/ 3609884 h 6829151"/>
                    <a:gd name="connsiteX45" fmla="*/ 1077097 w 4458789"/>
                    <a:gd name="connsiteY45" fmla="*/ 3598772 h 6829151"/>
                    <a:gd name="connsiteX46" fmla="*/ 1139009 w 4458789"/>
                    <a:gd name="connsiteY46" fmla="*/ 3535272 h 6829151"/>
                    <a:gd name="connsiteX47" fmla="*/ 1196159 w 4458789"/>
                    <a:gd name="connsiteY47" fmla="*/ 3498759 h 6829151"/>
                    <a:gd name="connsiteX48" fmla="*/ 1237434 w 4458789"/>
                    <a:gd name="connsiteY48" fmla="*/ 3489234 h 6829151"/>
                    <a:gd name="connsiteX49" fmla="*/ 1267506 w 4458789"/>
                    <a:gd name="connsiteY49" fmla="*/ 3418432 h 6829151"/>
                    <a:gd name="connsiteX50" fmla="*/ 1326335 w 4458789"/>
                    <a:gd name="connsiteY50" fmla="*/ 3387634 h 6829151"/>
                    <a:gd name="connsiteX51" fmla="*/ 1385072 w 4458789"/>
                    <a:gd name="connsiteY51" fmla="*/ 3354297 h 6829151"/>
                    <a:gd name="connsiteX52" fmla="*/ 1491434 w 4458789"/>
                    <a:gd name="connsiteY52" fmla="*/ 3309847 h 6829151"/>
                    <a:gd name="connsiteX53" fmla="*/ 1567543 w 4458789"/>
                    <a:gd name="connsiteY53" fmla="*/ 3317965 h 6829151"/>
                    <a:gd name="connsiteX54" fmla="*/ 1610497 w 4458789"/>
                    <a:gd name="connsiteY54" fmla="*/ 3271747 h 6829151"/>
                    <a:gd name="connsiteX55" fmla="*/ 1631134 w 4458789"/>
                    <a:gd name="connsiteY55" fmla="*/ 3201897 h 6829151"/>
                    <a:gd name="connsiteX56" fmla="*/ 1564459 w 4458789"/>
                    <a:gd name="connsiteY56" fmla="*/ 3174909 h 6829151"/>
                    <a:gd name="connsiteX57" fmla="*/ 1543731 w 4458789"/>
                    <a:gd name="connsiteY57" fmla="*/ 3150960 h 6829151"/>
                    <a:gd name="connsiteX58" fmla="*/ 1427934 w 4458789"/>
                    <a:gd name="connsiteY58" fmla="*/ 3163797 h 6829151"/>
                    <a:gd name="connsiteX59" fmla="*/ 1364434 w 4458789"/>
                    <a:gd name="connsiteY59" fmla="*/ 3127284 h 6829151"/>
                    <a:gd name="connsiteX60" fmla="*/ 1350147 w 4458789"/>
                    <a:gd name="connsiteY60" fmla="*/ 3101884 h 6829151"/>
                    <a:gd name="connsiteX61" fmla="*/ 1289731 w 4458789"/>
                    <a:gd name="connsiteY61" fmla="*/ 3082154 h 6829151"/>
                    <a:gd name="connsiteX62" fmla="*/ 1189809 w 4458789"/>
                    <a:gd name="connsiteY62" fmla="*/ 3098709 h 6829151"/>
                    <a:gd name="connsiteX63" fmla="*/ 1164409 w 4458789"/>
                    <a:gd name="connsiteY63" fmla="*/ 3144747 h 6829151"/>
                    <a:gd name="connsiteX64" fmla="*/ 1108847 w 4458789"/>
                    <a:gd name="connsiteY64" fmla="*/ 3174909 h 6829151"/>
                    <a:gd name="connsiteX65" fmla="*/ 1075509 w 4458789"/>
                    <a:gd name="connsiteY65" fmla="*/ 3225709 h 6829151"/>
                    <a:gd name="connsiteX66" fmla="*/ 1007247 w 4458789"/>
                    <a:gd name="connsiteY66" fmla="*/ 3238409 h 6829151"/>
                    <a:gd name="connsiteX67" fmla="*/ 926782 w 4458789"/>
                    <a:gd name="connsiteY67" fmla="*/ 3181803 h 6829151"/>
                    <a:gd name="connsiteX68" fmla="*/ 942159 w 4458789"/>
                    <a:gd name="connsiteY68" fmla="*/ 3111409 h 6829151"/>
                    <a:gd name="connsiteX69" fmla="*/ 989784 w 4458789"/>
                    <a:gd name="connsiteY69" fmla="*/ 3078072 h 6829151"/>
                    <a:gd name="connsiteX70" fmla="*/ 941161 w 4458789"/>
                    <a:gd name="connsiteY70" fmla="*/ 2986994 h 6829151"/>
                    <a:gd name="connsiteX71" fmla="*/ 865959 w 4458789"/>
                    <a:gd name="connsiteY71" fmla="*/ 2989172 h 6829151"/>
                    <a:gd name="connsiteX72" fmla="*/ 743722 w 4458789"/>
                    <a:gd name="connsiteY72" fmla="*/ 2943134 h 6829151"/>
                    <a:gd name="connsiteX73" fmla="*/ 708797 w 4458789"/>
                    <a:gd name="connsiteY73" fmla="*/ 2852647 h 6829151"/>
                    <a:gd name="connsiteX74" fmla="*/ 750707 w 4458789"/>
                    <a:gd name="connsiteY74" fmla="*/ 2804160 h 6829151"/>
                    <a:gd name="connsiteX75" fmla="*/ 748484 w 4458789"/>
                    <a:gd name="connsiteY75" fmla="*/ 2738347 h 6829151"/>
                    <a:gd name="connsiteX76" fmla="*/ 788172 w 4458789"/>
                    <a:gd name="connsiteY76" fmla="*/ 2711359 h 6829151"/>
                    <a:gd name="connsiteX77" fmla="*/ 865959 w 4458789"/>
                    <a:gd name="connsiteY77" fmla="*/ 2771684 h 6829151"/>
                    <a:gd name="connsiteX78" fmla="*/ 892947 w 4458789"/>
                    <a:gd name="connsiteY78" fmla="*/ 2798672 h 6829151"/>
                    <a:gd name="connsiteX79" fmla="*/ 900884 w 4458789"/>
                    <a:gd name="connsiteY79" fmla="*/ 2743110 h 6829151"/>
                    <a:gd name="connsiteX80" fmla="*/ 937351 w 4458789"/>
                    <a:gd name="connsiteY80" fmla="*/ 2730546 h 6829151"/>
                    <a:gd name="connsiteX81" fmla="*/ 981847 w 4458789"/>
                    <a:gd name="connsiteY81" fmla="*/ 2730409 h 6829151"/>
                    <a:gd name="connsiteX82" fmla="*/ 1008834 w 4458789"/>
                    <a:gd name="connsiteY82" fmla="*/ 2698659 h 6829151"/>
                    <a:gd name="connsiteX83" fmla="*/ 1085034 w 4458789"/>
                    <a:gd name="connsiteY83" fmla="*/ 2592297 h 6829151"/>
                    <a:gd name="connsiteX84" fmla="*/ 1174841 w 4458789"/>
                    <a:gd name="connsiteY84" fmla="*/ 2532652 h 6829151"/>
                    <a:gd name="connsiteX85" fmla="*/ 1256484 w 4458789"/>
                    <a:gd name="connsiteY85" fmla="*/ 2501809 h 6829151"/>
                    <a:gd name="connsiteX86" fmla="*/ 1404122 w 4458789"/>
                    <a:gd name="connsiteY86" fmla="*/ 2358934 h 6829151"/>
                    <a:gd name="connsiteX87" fmla="*/ 1518512 w 4458789"/>
                    <a:gd name="connsiteY87" fmla="*/ 2368913 h 6829151"/>
                    <a:gd name="connsiteX88" fmla="*/ 1584598 w 4458789"/>
                    <a:gd name="connsiteY88" fmla="*/ 2464298 h 6829151"/>
                    <a:gd name="connsiteX89" fmla="*/ 1527947 w 4458789"/>
                    <a:gd name="connsiteY89" fmla="*/ 2535147 h 6829151"/>
                    <a:gd name="connsiteX90" fmla="*/ 1431109 w 4458789"/>
                    <a:gd name="connsiteY90" fmla="*/ 2627222 h 6829151"/>
                    <a:gd name="connsiteX91" fmla="*/ 1393372 w 4458789"/>
                    <a:gd name="connsiteY91" fmla="*/ 2647405 h 6829151"/>
                    <a:gd name="connsiteX92" fmla="*/ 1404983 w 4458789"/>
                    <a:gd name="connsiteY92" fmla="*/ 2708456 h 6829151"/>
                    <a:gd name="connsiteX93" fmla="*/ 1454922 w 4458789"/>
                    <a:gd name="connsiteY93" fmla="*/ 2736759 h 6829151"/>
                    <a:gd name="connsiteX94" fmla="*/ 1448572 w 4458789"/>
                    <a:gd name="connsiteY94" fmla="*/ 2774859 h 6829151"/>
                    <a:gd name="connsiteX95" fmla="*/ 1357675 w 4458789"/>
                    <a:gd name="connsiteY95" fmla="*/ 2829515 h 6829151"/>
                    <a:gd name="connsiteX96" fmla="*/ 1394597 w 4458789"/>
                    <a:gd name="connsiteY96" fmla="*/ 2863759 h 6829151"/>
                    <a:gd name="connsiteX97" fmla="*/ 1550172 w 4458789"/>
                    <a:gd name="connsiteY97" fmla="*/ 2790734 h 6829151"/>
                    <a:gd name="connsiteX98" fmla="*/ 1586684 w 4458789"/>
                    <a:gd name="connsiteY98" fmla="*/ 2733584 h 6829151"/>
                    <a:gd name="connsiteX99" fmla="*/ 1651772 w 4458789"/>
                    <a:gd name="connsiteY99" fmla="*/ 2703422 h 6829151"/>
                    <a:gd name="connsiteX100" fmla="*/ 1708922 w 4458789"/>
                    <a:gd name="connsiteY100" fmla="*/ 2666909 h 6829151"/>
                    <a:gd name="connsiteX101" fmla="*/ 1810522 w 4458789"/>
                    <a:gd name="connsiteY101" fmla="*/ 2636747 h 6829151"/>
                    <a:gd name="connsiteX102" fmla="*/ 1908947 w 4458789"/>
                    <a:gd name="connsiteY102" fmla="*/ 2627222 h 6829151"/>
                    <a:gd name="connsiteX103" fmla="*/ 1952218 w 4458789"/>
                    <a:gd name="connsiteY103" fmla="*/ 2602275 h 6829151"/>
                    <a:gd name="connsiteX104" fmla="*/ 2020072 w 4458789"/>
                    <a:gd name="connsiteY104" fmla="*/ 2662147 h 6829151"/>
                    <a:gd name="connsiteX105" fmla="*/ 2089922 w 4458789"/>
                    <a:gd name="connsiteY105" fmla="*/ 2678022 h 6829151"/>
                    <a:gd name="connsiteX106" fmla="*/ 2164579 w 4458789"/>
                    <a:gd name="connsiteY106" fmla="*/ 2690902 h 6829151"/>
                    <a:gd name="connsiteX107" fmla="*/ 2115322 w 4458789"/>
                    <a:gd name="connsiteY107" fmla="*/ 2820897 h 6829151"/>
                    <a:gd name="connsiteX108" fmla="*/ 2011680 w 4458789"/>
                    <a:gd name="connsiteY108" fmla="*/ 2934788 h 6829151"/>
                    <a:gd name="connsiteX109" fmla="*/ 2194560 w 4458789"/>
                    <a:gd name="connsiteY109" fmla="*/ 3082834 h 6829151"/>
                    <a:gd name="connsiteX110" fmla="*/ 2394858 w 4458789"/>
                    <a:gd name="connsiteY110" fmla="*/ 3117668 h 6829151"/>
                    <a:gd name="connsiteX111" fmla="*/ 2377440 w 4458789"/>
                    <a:gd name="connsiteY111" fmla="*/ 3335383 h 6829151"/>
                    <a:gd name="connsiteX112" fmla="*/ 2377440 w 4458789"/>
                    <a:gd name="connsiteY112" fmla="*/ 3335383 h 6829151"/>
                    <a:gd name="connsiteX113" fmla="*/ 2333898 w 4458789"/>
                    <a:gd name="connsiteY113" fmla="*/ 3640183 h 6829151"/>
                    <a:gd name="connsiteX114" fmla="*/ 2290355 w 4458789"/>
                    <a:gd name="connsiteY114" fmla="*/ 3875314 h 6829151"/>
                    <a:gd name="connsiteX115" fmla="*/ 2595155 w 4458789"/>
                    <a:gd name="connsiteY115" fmla="*/ 3857897 h 6829151"/>
                    <a:gd name="connsiteX116" fmla="*/ 2891246 w 4458789"/>
                    <a:gd name="connsiteY116" fmla="*/ 3744685 h 6829151"/>
                    <a:gd name="connsiteX117" fmla="*/ 2891155 w 4458789"/>
                    <a:gd name="connsiteY117" fmla="*/ 3215186 h 6829151"/>
                    <a:gd name="connsiteX118" fmla="*/ 2772547 w 4458789"/>
                    <a:gd name="connsiteY118" fmla="*/ 3039972 h 6829151"/>
                    <a:gd name="connsiteX119" fmla="*/ 2704284 w 4458789"/>
                    <a:gd name="connsiteY119" fmla="*/ 2897097 h 6829151"/>
                    <a:gd name="connsiteX120" fmla="*/ 2508069 w 4458789"/>
                    <a:gd name="connsiteY120" fmla="*/ 2717074 h 6829151"/>
                    <a:gd name="connsiteX121" fmla="*/ 2638698 w 4458789"/>
                    <a:gd name="connsiteY121" fmla="*/ 2577737 h 6829151"/>
                    <a:gd name="connsiteX122" fmla="*/ 2978332 w 4458789"/>
                    <a:gd name="connsiteY122" fmla="*/ 2333897 h 6829151"/>
                    <a:gd name="connsiteX123" fmla="*/ 2987040 w 4458789"/>
                    <a:gd name="connsiteY123" fmla="*/ 2159725 h 6829151"/>
                    <a:gd name="connsiteX124" fmla="*/ 3344092 w 4458789"/>
                    <a:gd name="connsiteY124" fmla="*/ 1672045 h 6829151"/>
                    <a:gd name="connsiteX125" fmla="*/ 3544389 w 4458789"/>
                    <a:gd name="connsiteY125" fmla="*/ 1863634 h 6829151"/>
                    <a:gd name="connsiteX126" fmla="*/ 3962400 w 4458789"/>
                    <a:gd name="connsiteY126" fmla="*/ 1419497 h 6829151"/>
                    <a:gd name="connsiteX127" fmla="*/ 4458789 w 4458789"/>
                    <a:gd name="connsiteY127" fmla="*/ 374468 h 6829151"/>
                    <a:gd name="connsiteX128" fmla="*/ 4415246 w 4458789"/>
                    <a:gd name="connsiteY128" fmla="*/ 0 h 6829151"/>
                    <a:gd name="connsiteX129" fmla="*/ 17418 w 4458789"/>
                    <a:gd name="connsiteY129" fmla="*/ 17417 h 6829151"/>
                    <a:gd name="connsiteX130" fmla="*/ 0 w 4458789"/>
                    <a:gd name="connsiteY130" fmla="*/ 6470468 h 6829151"/>
                    <a:gd name="connsiteX0" fmla="*/ 0 w 4458789"/>
                    <a:gd name="connsiteY0" fmla="*/ 6470468 h 6829151"/>
                    <a:gd name="connsiteX1" fmla="*/ 767534 w 4458789"/>
                    <a:gd name="connsiteY1" fmla="*/ 6008597 h 6829151"/>
                    <a:gd name="connsiteX2" fmla="*/ 813572 w 4458789"/>
                    <a:gd name="connsiteY2" fmla="*/ 6019709 h 6829151"/>
                    <a:gd name="connsiteX3" fmla="*/ 831034 w 4458789"/>
                    <a:gd name="connsiteY3" fmla="*/ 5948272 h 6829151"/>
                    <a:gd name="connsiteX4" fmla="*/ 966063 w 4458789"/>
                    <a:gd name="connsiteY4" fmla="*/ 5940878 h 6829151"/>
                    <a:gd name="connsiteX5" fmla="*/ 951685 w 4458789"/>
                    <a:gd name="connsiteY5" fmla="*/ 5911760 h 6829151"/>
                    <a:gd name="connsiteX6" fmla="*/ 897709 w 4458789"/>
                    <a:gd name="connsiteY6" fmla="*/ 5911759 h 6829151"/>
                    <a:gd name="connsiteX7" fmla="*/ 938984 w 4458789"/>
                    <a:gd name="connsiteY7" fmla="*/ 5849847 h 6829151"/>
                    <a:gd name="connsiteX8" fmla="*/ 927872 w 4458789"/>
                    <a:gd name="connsiteY8" fmla="*/ 5799047 h 6829151"/>
                    <a:gd name="connsiteX9" fmla="*/ 954859 w 4458789"/>
                    <a:gd name="connsiteY9" fmla="*/ 5724434 h 6829151"/>
                    <a:gd name="connsiteX10" fmla="*/ 943747 w 4458789"/>
                    <a:gd name="connsiteY10" fmla="*/ 5683159 h 6829151"/>
                    <a:gd name="connsiteX11" fmla="*/ 1045347 w 4458789"/>
                    <a:gd name="connsiteY11" fmla="*/ 5637122 h 6829151"/>
                    <a:gd name="connsiteX12" fmla="*/ 1096147 w 4458789"/>
                    <a:gd name="connsiteY12" fmla="*/ 5591084 h 6829151"/>
                    <a:gd name="connsiteX13" fmla="*/ 1143772 w 4458789"/>
                    <a:gd name="connsiteY13" fmla="*/ 5533934 h 6829151"/>
                    <a:gd name="connsiteX14" fmla="*/ 1159647 w 4458789"/>
                    <a:gd name="connsiteY14" fmla="*/ 5478372 h 6829151"/>
                    <a:gd name="connsiteX15" fmla="*/ 1197747 w 4458789"/>
                    <a:gd name="connsiteY15" fmla="*/ 5427572 h 6829151"/>
                    <a:gd name="connsiteX16" fmla="*/ 1267597 w 4458789"/>
                    <a:gd name="connsiteY16" fmla="*/ 5345022 h 6829151"/>
                    <a:gd name="connsiteX17" fmla="*/ 1281884 w 4458789"/>
                    <a:gd name="connsiteY17" fmla="*/ 5389472 h 6829151"/>
                    <a:gd name="connsiteX18" fmla="*/ 1324747 w 4458789"/>
                    <a:gd name="connsiteY18" fmla="*/ 5341847 h 6829151"/>
                    <a:gd name="connsiteX19" fmla="*/ 1367609 w 4458789"/>
                    <a:gd name="connsiteY19" fmla="*/ 5324384 h 6829151"/>
                    <a:gd name="connsiteX20" fmla="*/ 1367246 w 4458789"/>
                    <a:gd name="connsiteY20" fmla="*/ 5277394 h 6829151"/>
                    <a:gd name="connsiteX21" fmla="*/ 1394597 w 4458789"/>
                    <a:gd name="connsiteY21" fmla="*/ 5175159 h 6829151"/>
                    <a:gd name="connsiteX22" fmla="*/ 1440634 w 4458789"/>
                    <a:gd name="connsiteY22" fmla="*/ 5149759 h 6829151"/>
                    <a:gd name="connsiteX23" fmla="*/ 1429522 w 4458789"/>
                    <a:gd name="connsiteY23" fmla="*/ 5017997 h 6829151"/>
                    <a:gd name="connsiteX24" fmla="*/ 1477147 w 4458789"/>
                    <a:gd name="connsiteY24" fmla="*/ 4971959 h 6829151"/>
                    <a:gd name="connsiteX25" fmla="*/ 1541418 w 4458789"/>
                    <a:gd name="connsiteY25" fmla="*/ 4955177 h 6829151"/>
                    <a:gd name="connsiteX26" fmla="*/ 1375547 w 4458789"/>
                    <a:gd name="connsiteY26" fmla="*/ 4913222 h 6829151"/>
                    <a:gd name="connsiteX27" fmla="*/ 1307284 w 4458789"/>
                    <a:gd name="connsiteY27" fmla="*/ 4854484 h 6829151"/>
                    <a:gd name="connsiteX28" fmla="*/ 1232672 w 4458789"/>
                    <a:gd name="connsiteY28" fmla="*/ 4883059 h 6829151"/>
                    <a:gd name="connsiteX29" fmla="*/ 1172801 w 4458789"/>
                    <a:gd name="connsiteY29" fmla="*/ 4820692 h 6829151"/>
                    <a:gd name="connsiteX30" fmla="*/ 1353322 w 4458789"/>
                    <a:gd name="connsiteY30" fmla="*/ 4757647 h 6829151"/>
                    <a:gd name="connsiteX31" fmla="*/ 1396184 w 4458789"/>
                    <a:gd name="connsiteY31" fmla="*/ 4762409 h 6829151"/>
                    <a:gd name="connsiteX32" fmla="*/ 1473473 w 4458789"/>
                    <a:gd name="connsiteY32" fmla="*/ 4779509 h 6829151"/>
                    <a:gd name="connsiteX33" fmla="*/ 1404122 w 4458789"/>
                    <a:gd name="connsiteY33" fmla="*/ 4619534 h 6829151"/>
                    <a:gd name="connsiteX34" fmla="*/ 1335859 w 4458789"/>
                    <a:gd name="connsiteY34" fmla="*/ 4551271 h 6829151"/>
                    <a:gd name="connsiteX35" fmla="*/ 1439047 w 4458789"/>
                    <a:gd name="connsiteY35" fmla="*/ 4506822 h 6829151"/>
                    <a:gd name="connsiteX36" fmla="*/ 1362847 w 4458789"/>
                    <a:gd name="connsiteY36" fmla="*/ 4400459 h 6829151"/>
                    <a:gd name="connsiteX37" fmla="*/ 1262834 w 4458789"/>
                    <a:gd name="connsiteY37" fmla="*/ 4309972 h 6829151"/>
                    <a:gd name="connsiteX38" fmla="*/ 1202509 w 4458789"/>
                    <a:gd name="connsiteY38" fmla="*/ 4102009 h 6829151"/>
                    <a:gd name="connsiteX39" fmla="*/ 1143772 w 4458789"/>
                    <a:gd name="connsiteY39" fmla="*/ 3930559 h 6829151"/>
                    <a:gd name="connsiteX40" fmla="*/ 1012644 w 4458789"/>
                    <a:gd name="connsiteY40" fmla="*/ 3831363 h 6829151"/>
                    <a:gd name="connsiteX41" fmla="*/ 946922 w 4458789"/>
                    <a:gd name="connsiteY41" fmla="*/ 3773397 h 6829151"/>
                    <a:gd name="connsiteX42" fmla="*/ 946922 w 4458789"/>
                    <a:gd name="connsiteY42" fmla="*/ 3717834 h 6829151"/>
                    <a:gd name="connsiteX43" fmla="*/ 980259 w 4458789"/>
                    <a:gd name="connsiteY43" fmla="*/ 3711484 h 6829151"/>
                    <a:gd name="connsiteX44" fmla="*/ 1038997 w 4458789"/>
                    <a:gd name="connsiteY44" fmla="*/ 3609884 h 6829151"/>
                    <a:gd name="connsiteX45" fmla="*/ 1077097 w 4458789"/>
                    <a:gd name="connsiteY45" fmla="*/ 3598772 h 6829151"/>
                    <a:gd name="connsiteX46" fmla="*/ 1139009 w 4458789"/>
                    <a:gd name="connsiteY46" fmla="*/ 3535272 h 6829151"/>
                    <a:gd name="connsiteX47" fmla="*/ 1196159 w 4458789"/>
                    <a:gd name="connsiteY47" fmla="*/ 3498759 h 6829151"/>
                    <a:gd name="connsiteX48" fmla="*/ 1237434 w 4458789"/>
                    <a:gd name="connsiteY48" fmla="*/ 3489234 h 6829151"/>
                    <a:gd name="connsiteX49" fmla="*/ 1267506 w 4458789"/>
                    <a:gd name="connsiteY49" fmla="*/ 3418432 h 6829151"/>
                    <a:gd name="connsiteX50" fmla="*/ 1326335 w 4458789"/>
                    <a:gd name="connsiteY50" fmla="*/ 3387634 h 6829151"/>
                    <a:gd name="connsiteX51" fmla="*/ 1385072 w 4458789"/>
                    <a:gd name="connsiteY51" fmla="*/ 3354297 h 6829151"/>
                    <a:gd name="connsiteX52" fmla="*/ 1491434 w 4458789"/>
                    <a:gd name="connsiteY52" fmla="*/ 3309847 h 6829151"/>
                    <a:gd name="connsiteX53" fmla="*/ 1567543 w 4458789"/>
                    <a:gd name="connsiteY53" fmla="*/ 3317965 h 6829151"/>
                    <a:gd name="connsiteX54" fmla="*/ 1610497 w 4458789"/>
                    <a:gd name="connsiteY54" fmla="*/ 3271747 h 6829151"/>
                    <a:gd name="connsiteX55" fmla="*/ 1631134 w 4458789"/>
                    <a:gd name="connsiteY55" fmla="*/ 3201897 h 6829151"/>
                    <a:gd name="connsiteX56" fmla="*/ 1564459 w 4458789"/>
                    <a:gd name="connsiteY56" fmla="*/ 3174909 h 6829151"/>
                    <a:gd name="connsiteX57" fmla="*/ 1543731 w 4458789"/>
                    <a:gd name="connsiteY57" fmla="*/ 3150960 h 6829151"/>
                    <a:gd name="connsiteX58" fmla="*/ 1427934 w 4458789"/>
                    <a:gd name="connsiteY58" fmla="*/ 3163797 h 6829151"/>
                    <a:gd name="connsiteX59" fmla="*/ 1364434 w 4458789"/>
                    <a:gd name="connsiteY59" fmla="*/ 3127284 h 6829151"/>
                    <a:gd name="connsiteX60" fmla="*/ 1350147 w 4458789"/>
                    <a:gd name="connsiteY60" fmla="*/ 3101884 h 6829151"/>
                    <a:gd name="connsiteX61" fmla="*/ 1289731 w 4458789"/>
                    <a:gd name="connsiteY61" fmla="*/ 3082154 h 6829151"/>
                    <a:gd name="connsiteX62" fmla="*/ 1189809 w 4458789"/>
                    <a:gd name="connsiteY62" fmla="*/ 3098709 h 6829151"/>
                    <a:gd name="connsiteX63" fmla="*/ 1164409 w 4458789"/>
                    <a:gd name="connsiteY63" fmla="*/ 3144747 h 6829151"/>
                    <a:gd name="connsiteX64" fmla="*/ 1108847 w 4458789"/>
                    <a:gd name="connsiteY64" fmla="*/ 3174909 h 6829151"/>
                    <a:gd name="connsiteX65" fmla="*/ 1075509 w 4458789"/>
                    <a:gd name="connsiteY65" fmla="*/ 3225709 h 6829151"/>
                    <a:gd name="connsiteX66" fmla="*/ 1007247 w 4458789"/>
                    <a:gd name="connsiteY66" fmla="*/ 3238409 h 6829151"/>
                    <a:gd name="connsiteX67" fmla="*/ 926782 w 4458789"/>
                    <a:gd name="connsiteY67" fmla="*/ 3181803 h 6829151"/>
                    <a:gd name="connsiteX68" fmla="*/ 942159 w 4458789"/>
                    <a:gd name="connsiteY68" fmla="*/ 3111409 h 6829151"/>
                    <a:gd name="connsiteX69" fmla="*/ 989784 w 4458789"/>
                    <a:gd name="connsiteY69" fmla="*/ 3078072 h 6829151"/>
                    <a:gd name="connsiteX70" fmla="*/ 941161 w 4458789"/>
                    <a:gd name="connsiteY70" fmla="*/ 2986994 h 6829151"/>
                    <a:gd name="connsiteX71" fmla="*/ 865959 w 4458789"/>
                    <a:gd name="connsiteY71" fmla="*/ 2989172 h 6829151"/>
                    <a:gd name="connsiteX72" fmla="*/ 743722 w 4458789"/>
                    <a:gd name="connsiteY72" fmla="*/ 2943134 h 6829151"/>
                    <a:gd name="connsiteX73" fmla="*/ 708797 w 4458789"/>
                    <a:gd name="connsiteY73" fmla="*/ 2852647 h 6829151"/>
                    <a:gd name="connsiteX74" fmla="*/ 750707 w 4458789"/>
                    <a:gd name="connsiteY74" fmla="*/ 2804160 h 6829151"/>
                    <a:gd name="connsiteX75" fmla="*/ 748484 w 4458789"/>
                    <a:gd name="connsiteY75" fmla="*/ 2738347 h 6829151"/>
                    <a:gd name="connsiteX76" fmla="*/ 788172 w 4458789"/>
                    <a:gd name="connsiteY76" fmla="*/ 2711359 h 6829151"/>
                    <a:gd name="connsiteX77" fmla="*/ 865959 w 4458789"/>
                    <a:gd name="connsiteY77" fmla="*/ 2771684 h 6829151"/>
                    <a:gd name="connsiteX78" fmla="*/ 892947 w 4458789"/>
                    <a:gd name="connsiteY78" fmla="*/ 2798672 h 6829151"/>
                    <a:gd name="connsiteX79" fmla="*/ 900884 w 4458789"/>
                    <a:gd name="connsiteY79" fmla="*/ 2743110 h 6829151"/>
                    <a:gd name="connsiteX80" fmla="*/ 937351 w 4458789"/>
                    <a:gd name="connsiteY80" fmla="*/ 2730546 h 6829151"/>
                    <a:gd name="connsiteX81" fmla="*/ 981847 w 4458789"/>
                    <a:gd name="connsiteY81" fmla="*/ 2730409 h 6829151"/>
                    <a:gd name="connsiteX82" fmla="*/ 1008834 w 4458789"/>
                    <a:gd name="connsiteY82" fmla="*/ 2698659 h 6829151"/>
                    <a:gd name="connsiteX83" fmla="*/ 1085034 w 4458789"/>
                    <a:gd name="connsiteY83" fmla="*/ 2592297 h 6829151"/>
                    <a:gd name="connsiteX84" fmla="*/ 1174841 w 4458789"/>
                    <a:gd name="connsiteY84" fmla="*/ 2532652 h 6829151"/>
                    <a:gd name="connsiteX85" fmla="*/ 1256484 w 4458789"/>
                    <a:gd name="connsiteY85" fmla="*/ 2501809 h 6829151"/>
                    <a:gd name="connsiteX86" fmla="*/ 1404122 w 4458789"/>
                    <a:gd name="connsiteY86" fmla="*/ 2358934 h 6829151"/>
                    <a:gd name="connsiteX87" fmla="*/ 1518512 w 4458789"/>
                    <a:gd name="connsiteY87" fmla="*/ 2368913 h 6829151"/>
                    <a:gd name="connsiteX88" fmla="*/ 1584598 w 4458789"/>
                    <a:gd name="connsiteY88" fmla="*/ 2464298 h 6829151"/>
                    <a:gd name="connsiteX89" fmla="*/ 1527947 w 4458789"/>
                    <a:gd name="connsiteY89" fmla="*/ 2535147 h 6829151"/>
                    <a:gd name="connsiteX90" fmla="*/ 1431109 w 4458789"/>
                    <a:gd name="connsiteY90" fmla="*/ 2627222 h 6829151"/>
                    <a:gd name="connsiteX91" fmla="*/ 1393372 w 4458789"/>
                    <a:gd name="connsiteY91" fmla="*/ 2647405 h 6829151"/>
                    <a:gd name="connsiteX92" fmla="*/ 1404983 w 4458789"/>
                    <a:gd name="connsiteY92" fmla="*/ 2708456 h 6829151"/>
                    <a:gd name="connsiteX93" fmla="*/ 1454922 w 4458789"/>
                    <a:gd name="connsiteY93" fmla="*/ 2736759 h 6829151"/>
                    <a:gd name="connsiteX94" fmla="*/ 1448572 w 4458789"/>
                    <a:gd name="connsiteY94" fmla="*/ 2774859 h 6829151"/>
                    <a:gd name="connsiteX95" fmla="*/ 1357675 w 4458789"/>
                    <a:gd name="connsiteY95" fmla="*/ 2829515 h 6829151"/>
                    <a:gd name="connsiteX96" fmla="*/ 1394597 w 4458789"/>
                    <a:gd name="connsiteY96" fmla="*/ 2863759 h 6829151"/>
                    <a:gd name="connsiteX97" fmla="*/ 1550172 w 4458789"/>
                    <a:gd name="connsiteY97" fmla="*/ 2790734 h 6829151"/>
                    <a:gd name="connsiteX98" fmla="*/ 1586684 w 4458789"/>
                    <a:gd name="connsiteY98" fmla="*/ 2733584 h 6829151"/>
                    <a:gd name="connsiteX99" fmla="*/ 1651772 w 4458789"/>
                    <a:gd name="connsiteY99" fmla="*/ 2703422 h 6829151"/>
                    <a:gd name="connsiteX100" fmla="*/ 1708922 w 4458789"/>
                    <a:gd name="connsiteY100" fmla="*/ 2666909 h 6829151"/>
                    <a:gd name="connsiteX101" fmla="*/ 1810522 w 4458789"/>
                    <a:gd name="connsiteY101" fmla="*/ 2636747 h 6829151"/>
                    <a:gd name="connsiteX102" fmla="*/ 1908947 w 4458789"/>
                    <a:gd name="connsiteY102" fmla="*/ 2627222 h 6829151"/>
                    <a:gd name="connsiteX103" fmla="*/ 1952218 w 4458789"/>
                    <a:gd name="connsiteY103" fmla="*/ 2602275 h 6829151"/>
                    <a:gd name="connsiteX104" fmla="*/ 2020072 w 4458789"/>
                    <a:gd name="connsiteY104" fmla="*/ 2662147 h 6829151"/>
                    <a:gd name="connsiteX105" fmla="*/ 2089922 w 4458789"/>
                    <a:gd name="connsiteY105" fmla="*/ 2678022 h 6829151"/>
                    <a:gd name="connsiteX106" fmla="*/ 2164579 w 4458789"/>
                    <a:gd name="connsiteY106" fmla="*/ 2690902 h 6829151"/>
                    <a:gd name="connsiteX107" fmla="*/ 2115322 w 4458789"/>
                    <a:gd name="connsiteY107" fmla="*/ 2820897 h 6829151"/>
                    <a:gd name="connsiteX108" fmla="*/ 2011680 w 4458789"/>
                    <a:gd name="connsiteY108" fmla="*/ 2934788 h 6829151"/>
                    <a:gd name="connsiteX109" fmla="*/ 2194560 w 4458789"/>
                    <a:gd name="connsiteY109" fmla="*/ 3082834 h 6829151"/>
                    <a:gd name="connsiteX110" fmla="*/ 2394858 w 4458789"/>
                    <a:gd name="connsiteY110" fmla="*/ 3117668 h 6829151"/>
                    <a:gd name="connsiteX111" fmla="*/ 2377440 w 4458789"/>
                    <a:gd name="connsiteY111" fmla="*/ 3335383 h 6829151"/>
                    <a:gd name="connsiteX112" fmla="*/ 2377440 w 4458789"/>
                    <a:gd name="connsiteY112" fmla="*/ 3335383 h 6829151"/>
                    <a:gd name="connsiteX113" fmla="*/ 2333898 w 4458789"/>
                    <a:gd name="connsiteY113" fmla="*/ 3640183 h 6829151"/>
                    <a:gd name="connsiteX114" fmla="*/ 2290355 w 4458789"/>
                    <a:gd name="connsiteY114" fmla="*/ 3875314 h 6829151"/>
                    <a:gd name="connsiteX115" fmla="*/ 2595155 w 4458789"/>
                    <a:gd name="connsiteY115" fmla="*/ 3857897 h 6829151"/>
                    <a:gd name="connsiteX116" fmla="*/ 2891246 w 4458789"/>
                    <a:gd name="connsiteY116" fmla="*/ 3744685 h 6829151"/>
                    <a:gd name="connsiteX117" fmla="*/ 2891155 w 4458789"/>
                    <a:gd name="connsiteY117" fmla="*/ 3215186 h 6829151"/>
                    <a:gd name="connsiteX118" fmla="*/ 2772547 w 4458789"/>
                    <a:gd name="connsiteY118" fmla="*/ 3039972 h 6829151"/>
                    <a:gd name="connsiteX119" fmla="*/ 2704284 w 4458789"/>
                    <a:gd name="connsiteY119" fmla="*/ 2897097 h 6829151"/>
                    <a:gd name="connsiteX120" fmla="*/ 2508069 w 4458789"/>
                    <a:gd name="connsiteY120" fmla="*/ 2717074 h 6829151"/>
                    <a:gd name="connsiteX121" fmla="*/ 2638698 w 4458789"/>
                    <a:gd name="connsiteY121" fmla="*/ 2577737 h 6829151"/>
                    <a:gd name="connsiteX122" fmla="*/ 2978332 w 4458789"/>
                    <a:gd name="connsiteY122" fmla="*/ 2333897 h 6829151"/>
                    <a:gd name="connsiteX123" fmla="*/ 2987040 w 4458789"/>
                    <a:gd name="connsiteY123" fmla="*/ 2159725 h 6829151"/>
                    <a:gd name="connsiteX124" fmla="*/ 3344092 w 4458789"/>
                    <a:gd name="connsiteY124" fmla="*/ 1672045 h 6829151"/>
                    <a:gd name="connsiteX125" fmla="*/ 3544389 w 4458789"/>
                    <a:gd name="connsiteY125" fmla="*/ 1863634 h 6829151"/>
                    <a:gd name="connsiteX126" fmla="*/ 3962400 w 4458789"/>
                    <a:gd name="connsiteY126" fmla="*/ 1419497 h 6829151"/>
                    <a:gd name="connsiteX127" fmla="*/ 4458789 w 4458789"/>
                    <a:gd name="connsiteY127" fmla="*/ 374468 h 6829151"/>
                    <a:gd name="connsiteX128" fmla="*/ 4415246 w 4458789"/>
                    <a:gd name="connsiteY128" fmla="*/ 0 h 6829151"/>
                    <a:gd name="connsiteX129" fmla="*/ 17418 w 4458789"/>
                    <a:gd name="connsiteY129" fmla="*/ 17417 h 6829151"/>
                    <a:gd name="connsiteX130" fmla="*/ 0 w 4458789"/>
                    <a:gd name="connsiteY130" fmla="*/ 6470468 h 6829151"/>
                    <a:gd name="connsiteX0" fmla="*/ 0 w 4458789"/>
                    <a:gd name="connsiteY0" fmla="*/ 6470468 h 6845202"/>
                    <a:gd name="connsiteX1" fmla="*/ 765947 w 4458789"/>
                    <a:gd name="connsiteY1" fmla="*/ 6065747 h 6845202"/>
                    <a:gd name="connsiteX2" fmla="*/ 767534 w 4458789"/>
                    <a:gd name="connsiteY2" fmla="*/ 6008597 h 6845202"/>
                    <a:gd name="connsiteX3" fmla="*/ 813572 w 4458789"/>
                    <a:gd name="connsiteY3" fmla="*/ 6019709 h 6845202"/>
                    <a:gd name="connsiteX4" fmla="*/ 831034 w 4458789"/>
                    <a:gd name="connsiteY4" fmla="*/ 5948272 h 6845202"/>
                    <a:gd name="connsiteX5" fmla="*/ 966063 w 4458789"/>
                    <a:gd name="connsiteY5" fmla="*/ 5940878 h 6845202"/>
                    <a:gd name="connsiteX6" fmla="*/ 951685 w 4458789"/>
                    <a:gd name="connsiteY6" fmla="*/ 5911760 h 6845202"/>
                    <a:gd name="connsiteX7" fmla="*/ 897709 w 4458789"/>
                    <a:gd name="connsiteY7" fmla="*/ 5911759 h 6845202"/>
                    <a:gd name="connsiteX8" fmla="*/ 938984 w 4458789"/>
                    <a:gd name="connsiteY8" fmla="*/ 5849847 h 6845202"/>
                    <a:gd name="connsiteX9" fmla="*/ 927872 w 4458789"/>
                    <a:gd name="connsiteY9" fmla="*/ 5799047 h 6845202"/>
                    <a:gd name="connsiteX10" fmla="*/ 954859 w 4458789"/>
                    <a:gd name="connsiteY10" fmla="*/ 5724434 h 6845202"/>
                    <a:gd name="connsiteX11" fmla="*/ 943747 w 4458789"/>
                    <a:gd name="connsiteY11" fmla="*/ 5683159 h 6845202"/>
                    <a:gd name="connsiteX12" fmla="*/ 1045347 w 4458789"/>
                    <a:gd name="connsiteY12" fmla="*/ 5637122 h 6845202"/>
                    <a:gd name="connsiteX13" fmla="*/ 1096147 w 4458789"/>
                    <a:gd name="connsiteY13" fmla="*/ 5591084 h 6845202"/>
                    <a:gd name="connsiteX14" fmla="*/ 1143772 w 4458789"/>
                    <a:gd name="connsiteY14" fmla="*/ 5533934 h 6845202"/>
                    <a:gd name="connsiteX15" fmla="*/ 1159647 w 4458789"/>
                    <a:gd name="connsiteY15" fmla="*/ 5478372 h 6845202"/>
                    <a:gd name="connsiteX16" fmla="*/ 1197747 w 4458789"/>
                    <a:gd name="connsiteY16" fmla="*/ 5427572 h 6845202"/>
                    <a:gd name="connsiteX17" fmla="*/ 1267597 w 4458789"/>
                    <a:gd name="connsiteY17" fmla="*/ 5345022 h 6845202"/>
                    <a:gd name="connsiteX18" fmla="*/ 1281884 w 4458789"/>
                    <a:gd name="connsiteY18" fmla="*/ 5389472 h 6845202"/>
                    <a:gd name="connsiteX19" fmla="*/ 1324747 w 4458789"/>
                    <a:gd name="connsiteY19" fmla="*/ 5341847 h 6845202"/>
                    <a:gd name="connsiteX20" fmla="*/ 1367609 w 4458789"/>
                    <a:gd name="connsiteY20" fmla="*/ 5324384 h 6845202"/>
                    <a:gd name="connsiteX21" fmla="*/ 1367246 w 4458789"/>
                    <a:gd name="connsiteY21" fmla="*/ 5277394 h 6845202"/>
                    <a:gd name="connsiteX22" fmla="*/ 1394597 w 4458789"/>
                    <a:gd name="connsiteY22" fmla="*/ 5175159 h 6845202"/>
                    <a:gd name="connsiteX23" fmla="*/ 1440634 w 4458789"/>
                    <a:gd name="connsiteY23" fmla="*/ 5149759 h 6845202"/>
                    <a:gd name="connsiteX24" fmla="*/ 1429522 w 4458789"/>
                    <a:gd name="connsiteY24" fmla="*/ 5017997 h 6845202"/>
                    <a:gd name="connsiteX25" fmla="*/ 1477147 w 4458789"/>
                    <a:gd name="connsiteY25" fmla="*/ 4971959 h 6845202"/>
                    <a:gd name="connsiteX26" fmla="*/ 1541418 w 4458789"/>
                    <a:gd name="connsiteY26" fmla="*/ 4955177 h 6845202"/>
                    <a:gd name="connsiteX27" fmla="*/ 1375547 w 4458789"/>
                    <a:gd name="connsiteY27" fmla="*/ 4913222 h 6845202"/>
                    <a:gd name="connsiteX28" fmla="*/ 1307284 w 4458789"/>
                    <a:gd name="connsiteY28" fmla="*/ 4854484 h 6845202"/>
                    <a:gd name="connsiteX29" fmla="*/ 1232672 w 4458789"/>
                    <a:gd name="connsiteY29" fmla="*/ 4883059 h 6845202"/>
                    <a:gd name="connsiteX30" fmla="*/ 1172801 w 4458789"/>
                    <a:gd name="connsiteY30" fmla="*/ 4820692 h 6845202"/>
                    <a:gd name="connsiteX31" fmla="*/ 1353322 w 4458789"/>
                    <a:gd name="connsiteY31" fmla="*/ 4757647 h 6845202"/>
                    <a:gd name="connsiteX32" fmla="*/ 1396184 w 4458789"/>
                    <a:gd name="connsiteY32" fmla="*/ 4762409 h 6845202"/>
                    <a:gd name="connsiteX33" fmla="*/ 1473473 w 4458789"/>
                    <a:gd name="connsiteY33" fmla="*/ 4779509 h 6845202"/>
                    <a:gd name="connsiteX34" fmla="*/ 1404122 w 4458789"/>
                    <a:gd name="connsiteY34" fmla="*/ 4619534 h 6845202"/>
                    <a:gd name="connsiteX35" fmla="*/ 1335859 w 4458789"/>
                    <a:gd name="connsiteY35" fmla="*/ 4551271 h 6845202"/>
                    <a:gd name="connsiteX36" fmla="*/ 1439047 w 4458789"/>
                    <a:gd name="connsiteY36" fmla="*/ 4506822 h 6845202"/>
                    <a:gd name="connsiteX37" fmla="*/ 1362847 w 4458789"/>
                    <a:gd name="connsiteY37" fmla="*/ 4400459 h 6845202"/>
                    <a:gd name="connsiteX38" fmla="*/ 1262834 w 4458789"/>
                    <a:gd name="connsiteY38" fmla="*/ 4309972 h 6845202"/>
                    <a:gd name="connsiteX39" fmla="*/ 1202509 w 4458789"/>
                    <a:gd name="connsiteY39" fmla="*/ 4102009 h 6845202"/>
                    <a:gd name="connsiteX40" fmla="*/ 1143772 w 4458789"/>
                    <a:gd name="connsiteY40" fmla="*/ 3930559 h 6845202"/>
                    <a:gd name="connsiteX41" fmla="*/ 1012644 w 4458789"/>
                    <a:gd name="connsiteY41" fmla="*/ 3831363 h 6845202"/>
                    <a:gd name="connsiteX42" fmla="*/ 946922 w 4458789"/>
                    <a:gd name="connsiteY42" fmla="*/ 3773397 h 6845202"/>
                    <a:gd name="connsiteX43" fmla="*/ 946922 w 4458789"/>
                    <a:gd name="connsiteY43" fmla="*/ 3717834 h 6845202"/>
                    <a:gd name="connsiteX44" fmla="*/ 980259 w 4458789"/>
                    <a:gd name="connsiteY44" fmla="*/ 3711484 h 6845202"/>
                    <a:gd name="connsiteX45" fmla="*/ 1038997 w 4458789"/>
                    <a:gd name="connsiteY45" fmla="*/ 3609884 h 6845202"/>
                    <a:gd name="connsiteX46" fmla="*/ 1077097 w 4458789"/>
                    <a:gd name="connsiteY46" fmla="*/ 3598772 h 6845202"/>
                    <a:gd name="connsiteX47" fmla="*/ 1139009 w 4458789"/>
                    <a:gd name="connsiteY47" fmla="*/ 3535272 h 6845202"/>
                    <a:gd name="connsiteX48" fmla="*/ 1196159 w 4458789"/>
                    <a:gd name="connsiteY48" fmla="*/ 3498759 h 6845202"/>
                    <a:gd name="connsiteX49" fmla="*/ 1237434 w 4458789"/>
                    <a:gd name="connsiteY49" fmla="*/ 3489234 h 6845202"/>
                    <a:gd name="connsiteX50" fmla="*/ 1267506 w 4458789"/>
                    <a:gd name="connsiteY50" fmla="*/ 3418432 h 6845202"/>
                    <a:gd name="connsiteX51" fmla="*/ 1326335 w 4458789"/>
                    <a:gd name="connsiteY51" fmla="*/ 3387634 h 6845202"/>
                    <a:gd name="connsiteX52" fmla="*/ 1385072 w 4458789"/>
                    <a:gd name="connsiteY52" fmla="*/ 3354297 h 6845202"/>
                    <a:gd name="connsiteX53" fmla="*/ 1491434 w 4458789"/>
                    <a:gd name="connsiteY53" fmla="*/ 3309847 h 6845202"/>
                    <a:gd name="connsiteX54" fmla="*/ 1567543 w 4458789"/>
                    <a:gd name="connsiteY54" fmla="*/ 3317965 h 6845202"/>
                    <a:gd name="connsiteX55" fmla="*/ 1610497 w 4458789"/>
                    <a:gd name="connsiteY55" fmla="*/ 3271747 h 6845202"/>
                    <a:gd name="connsiteX56" fmla="*/ 1631134 w 4458789"/>
                    <a:gd name="connsiteY56" fmla="*/ 3201897 h 6845202"/>
                    <a:gd name="connsiteX57" fmla="*/ 1564459 w 4458789"/>
                    <a:gd name="connsiteY57" fmla="*/ 3174909 h 6845202"/>
                    <a:gd name="connsiteX58" fmla="*/ 1543731 w 4458789"/>
                    <a:gd name="connsiteY58" fmla="*/ 3150960 h 6845202"/>
                    <a:gd name="connsiteX59" fmla="*/ 1427934 w 4458789"/>
                    <a:gd name="connsiteY59" fmla="*/ 3163797 h 6845202"/>
                    <a:gd name="connsiteX60" fmla="*/ 1364434 w 4458789"/>
                    <a:gd name="connsiteY60" fmla="*/ 3127284 h 6845202"/>
                    <a:gd name="connsiteX61" fmla="*/ 1350147 w 4458789"/>
                    <a:gd name="connsiteY61" fmla="*/ 3101884 h 6845202"/>
                    <a:gd name="connsiteX62" fmla="*/ 1289731 w 4458789"/>
                    <a:gd name="connsiteY62" fmla="*/ 3082154 h 6845202"/>
                    <a:gd name="connsiteX63" fmla="*/ 1189809 w 4458789"/>
                    <a:gd name="connsiteY63" fmla="*/ 3098709 h 6845202"/>
                    <a:gd name="connsiteX64" fmla="*/ 1164409 w 4458789"/>
                    <a:gd name="connsiteY64" fmla="*/ 3144747 h 6845202"/>
                    <a:gd name="connsiteX65" fmla="*/ 1108847 w 4458789"/>
                    <a:gd name="connsiteY65" fmla="*/ 3174909 h 6845202"/>
                    <a:gd name="connsiteX66" fmla="*/ 1075509 w 4458789"/>
                    <a:gd name="connsiteY66" fmla="*/ 3225709 h 6845202"/>
                    <a:gd name="connsiteX67" fmla="*/ 1007247 w 4458789"/>
                    <a:gd name="connsiteY67" fmla="*/ 3238409 h 6845202"/>
                    <a:gd name="connsiteX68" fmla="*/ 926782 w 4458789"/>
                    <a:gd name="connsiteY68" fmla="*/ 3181803 h 6845202"/>
                    <a:gd name="connsiteX69" fmla="*/ 942159 w 4458789"/>
                    <a:gd name="connsiteY69" fmla="*/ 3111409 h 6845202"/>
                    <a:gd name="connsiteX70" fmla="*/ 989784 w 4458789"/>
                    <a:gd name="connsiteY70" fmla="*/ 3078072 h 6845202"/>
                    <a:gd name="connsiteX71" fmla="*/ 941161 w 4458789"/>
                    <a:gd name="connsiteY71" fmla="*/ 2986994 h 6845202"/>
                    <a:gd name="connsiteX72" fmla="*/ 865959 w 4458789"/>
                    <a:gd name="connsiteY72" fmla="*/ 2989172 h 6845202"/>
                    <a:gd name="connsiteX73" fmla="*/ 743722 w 4458789"/>
                    <a:gd name="connsiteY73" fmla="*/ 2943134 h 6845202"/>
                    <a:gd name="connsiteX74" fmla="*/ 708797 w 4458789"/>
                    <a:gd name="connsiteY74" fmla="*/ 2852647 h 6845202"/>
                    <a:gd name="connsiteX75" fmla="*/ 750707 w 4458789"/>
                    <a:gd name="connsiteY75" fmla="*/ 2804160 h 6845202"/>
                    <a:gd name="connsiteX76" fmla="*/ 748484 w 4458789"/>
                    <a:gd name="connsiteY76" fmla="*/ 2738347 h 6845202"/>
                    <a:gd name="connsiteX77" fmla="*/ 788172 w 4458789"/>
                    <a:gd name="connsiteY77" fmla="*/ 2711359 h 6845202"/>
                    <a:gd name="connsiteX78" fmla="*/ 865959 w 4458789"/>
                    <a:gd name="connsiteY78" fmla="*/ 2771684 h 6845202"/>
                    <a:gd name="connsiteX79" fmla="*/ 892947 w 4458789"/>
                    <a:gd name="connsiteY79" fmla="*/ 2798672 h 6845202"/>
                    <a:gd name="connsiteX80" fmla="*/ 900884 w 4458789"/>
                    <a:gd name="connsiteY80" fmla="*/ 2743110 h 6845202"/>
                    <a:gd name="connsiteX81" fmla="*/ 937351 w 4458789"/>
                    <a:gd name="connsiteY81" fmla="*/ 2730546 h 6845202"/>
                    <a:gd name="connsiteX82" fmla="*/ 981847 w 4458789"/>
                    <a:gd name="connsiteY82" fmla="*/ 2730409 h 6845202"/>
                    <a:gd name="connsiteX83" fmla="*/ 1008834 w 4458789"/>
                    <a:gd name="connsiteY83" fmla="*/ 2698659 h 6845202"/>
                    <a:gd name="connsiteX84" fmla="*/ 1085034 w 4458789"/>
                    <a:gd name="connsiteY84" fmla="*/ 2592297 h 6845202"/>
                    <a:gd name="connsiteX85" fmla="*/ 1174841 w 4458789"/>
                    <a:gd name="connsiteY85" fmla="*/ 2532652 h 6845202"/>
                    <a:gd name="connsiteX86" fmla="*/ 1256484 w 4458789"/>
                    <a:gd name="connsiteY86" fmla="*/ 2501809 h 6845202"/>
                    <a:gd name="connsiteX87" fmla="*/ 1404122 w 4458789"/>
                    <a:gd name="connsiteY87" fmla="*/ 2358934 h 6845202"/>
                    <a:gd name="connsiteX88" fmla="*/ 1518512 w 4458789"/>
                    <a:gd name="connsiteY88" fmla="*/ 2368913 h 6845202"/>
                    <a:gd name="connsiteX89" fmla="*/ 1584598 w 4458789"/>
                    <a:gd name="connsiteY89" fmla="*/ 2464298 h 6845202"/>
                    <a:gd name="connsiteX90" fmla="*/ 1527947 w 4458789"/>
                    <a:gd name="connsiteY90" fmla="*/ 2535147 h 6845202"/>
                    <a:gd name="connsiteX91" fmla="*/ 1431109 w 4458789"/>
                    <a:gd name="connsiteY91" fmla="*/ 2627222 h 6845202"/>
                    <a:gd name="connsiteX92" fmla="*/ 1393372 w 4458789"/>
                    <a:gd name="connsiteY92" fmla="*/ 2647405 h 6845202"/>
                    <a:gd name="connsiteX93" fmla="*/ 1404983 w 4458789"/>
                    <a:gd name="connsiteY93" fmla="*/ 2708456 h 6845202"/>
                    <a:gd name="connsiteX94" fmla="*/ 1454922 w 4458789"/>
                    <a:gd name="connsiteY94" fmla="*/ 2736759 h 6845202"/>
                    <a:gd name="connsiteX95" fmla="*/ 1448572 w 4458789"/>
                    <a:gd name="connsiteY95" fmla="*/ 2774859 h 6845202"/>
                    <a:gd name="connsiteX96" fmla="*/ 1357675 w 4458789"/>
                    <a:gd name="connsiteY96" fmla="*/ 2829515 h 6845202"/>
                    <a:gd name="connsiteX97" fmla="*/ 1394597 w 4458789"/>
                    <a:gd name="connsiteY97" fmla="*/ 2863759 h 6845202"/>
                    <a:gd name="connsiteX98" fmla="*/ 1550172 w 4458789"/>
                    <a:gd name="connsiteY98" fmla="*/ 2790734 h 6845202"/>
                    <a:gd name="connsiteX99" fmla="*/ 1586684 w 4458789"/>
                    <a:gd name="connsiteY99" fmla="*/ 2733584 h 6845202"/>
                    <a:gd name="connsiteX100" fmla="*/ 1651772 w 4458789"/>
                    <a:gd name="connsiteY100" fmla="*/ 2703422 h 6845202"/>
                    <a:gd name="connsiteX101" fmla="*/ 1708922 w 4458789"/>
                    <a:gd name="connsiteY101" fmla="*/ 2666909 h 6845202"/>
                    <a:gd name="connsiteX102" fmla="*/ 1810522 w 4458789"/>
                    <a:gd name="connsiteY102" fmla="*/ 2636747 h 6845202"/>
                    <a:gd name="connsiteX103" fmla="*/ 1908947 w 4458789"/>
                    <a:gd name="connsiteY103" fmla="*/ 2627222 h 6845202"/>
                    <a:gd name="connsiteX104" fmla="*/ 1952218 w 4458789"/>
                    <a:gd name="connsiteY104" fmla="*/ 2602275 h 6845202"/>
                    <a:gd name="connsiteX105" fmla="*/ 2020072 w 4458789"/>
                    <a:gd name="connsiteY105" fmla="*/ 2662147 h 6845202"/>
                    <a:gd name="connsiteX106" fmla="*/ 2089922 w 4458789"/>
                    <a:gd name="connsiteY106" fmla="*/ 2678022 h 6845202"/>
                    <a:gd name="connsiteX107" fmla="*/ 2164579 w 4458789"/>
                    <a:gd name="connsiteY107" fmla="*/ 2690902 h 6845202"/>
                    <a:gd name="connsiteX108" fmla="*/ 2115322 w 4458789"/>
                    <a:gd name="connsiteY108" fmla="*/ 2820897 h 6845202"/>
                    <a:gd name="connsiteX109" fmla="*/ 2011680 w 4458789"/>
                    <a:gd name="connsiteY109" fmla="*/ 2934788 h 6845202"/>
                    <a:gd name="connsiteX110" fmla="*/ 2194560 w 4458789"/>
                    <a:gd name="connsiteY110" fmla="*/ 3082834 h 6845202"/>
                    <a:gd name="connsiteX111" fmla="*/ 2394858 w 4458789"/>
                    <a:gd name="connsiteY111" fmla="*/ 3117668 h 6845202"/>
                    <a:gd name="connsiteX112" fmla="*/ 2377440 w 4458789"/>
                    <a:gd name="connsiteY112" fmla="*/ 3335383 h 6845202"/>
                    <a:gd name="connsiteX113" fmla="*/ 2377440 w 4458789"/>
                    <a:gd name="connsiteY113" fmla="*/ 3335383 h 6845202"/>
                    <a:gd name="connsiteX114" fmla="*/ 2333898 w 4458789"/>
                    <a:gd name="connsiteY114" fmla="*/ 3640183 h 6845202"/>
                    <a:gd name="connsiteX115" fmla="*/ 2290355 w 4458789"/>
                    <a:gd name="connsiteY115" fmla="*/ 3875314 h 6845202"/>
                    <a:gd name="connsiteX116" fmla="*/ 2595155 w 4458789"/>
                    <a:gd name="connsiteY116" fmla="*/ 3857897 h 6845202"/>
                    <a:gd name="connsiteX117" fmla="*/ 2891246 w 4458789"/>
                    <a:gd name="connsiteY117" fmla="*/ 3744685 h 6845202"/>
                    <a:gd name="connsiteX118" fmla="*/ 2891155 w 4458789"/>
                    <a:gd name="connsiteY118" fmla="*/ 3215186 h 6845202"/>
                    <a:gd name="connsiteX119" fmla="*/ 2772547 w 4458789"/>
                    <a:gd name="connsiteY119" fmla="*/ 3039972 h 6845202"/>
                    <a:gd name="connsiteX120" fmla="*/ 2704284 w 4458789"/>
                    <a:gd name="connsiteY120" fmla="*/ 2897097 h 6845202"/>
                    <a:gd name="connsiteX121" fmla="*/ 2508069 w 4458789"/>
                    <a:gd name="connsiteY121" fmla="*/ 2717074 h 6845202"/>
                    <a:gd name="connsiteX122" fmla="*/ 2638698 w 4458789"/>
                    <a:gd name="connsiteY122" fmla="*/ 2577737 h 6845202"/>
                    <a:gd name="connsiteX123" fmla="*/ 2978332 w 4458789"/>
                    <a:gd name="connsiteY123" fmla="*/ 2333897 h 6845202"/>
                    <a:gd name="connsiteX124" fmla="*/ 2987040 w 4458789"/>
                    <a:gd name="connsiteY124" fmla="*/ 2159725 h 6845202"/>
                    <a:gd name="connsiteX125" fmla="*/ 3344092 w 4458789"/>
                    <a:gd name="connsiteY125" fmla="*/ 1672045 h 6845202"/>
                    <a:gd name="connsiteX126" fmla="*/ 3544389 w 4458789"/>
                    <a:gd name="connsiteY126" fmla="*/ 1863634 h 6845202"/>
                    <a:gd name="connsiteX127" fmla="*/ 3962400 w 4458789"/>
                    <a:gd name="connsiteY127" fmla="*/ 1419497 h 6845202"/>
                    <a:gd name="connsiteX128" fmla="*/ 4458789 w 4458789"/>
                    <a:gd name="connsiteY128" fmla="*/ 374468 h 6845202"/>
                    <a:gd name="connsiteX129" fmla="*/ 4415246 w 4458789"/>
                    <a:gd name="connsiteY129" fmla="*/ 0 h 6845202"/>
                    <a:gd name="connsiteX130" fmla="*/ 17418 w 4458789"/>
                    <a:gd name="connsiteY130" fmla="*/ 17417 h 6845202"/>
                    <a:gd name="connsiteX131" fmla="*/ 0 w 4458789"/>
                    <a:gd name="connsiteY131" fmla="*/ 6470468 h 6845202"/>
                    <a:gd name="connsiteX0" fmla="*/ 0 w 4458789"/>
                    <a:gd name="connsiteY0" fmla="*/ 6470468 h 6845202"/>
                    <a:gd name="connsiteX1" fmla="*/ 765947 w 4458789"/>
                    <a:gd name="connsiteY1" fmla="*/ 6065747 h 6845202"/>
                    <a:gd name="connsiteX2" fmla="*/ 767534 w 4458789"/>
                    <a:gd name="connsiteY2" fmla="*/ 6008597 h 6845202"/>
                    <a:gd name="connsiteX3" fmla="*/ 813572 w 4458789"/>
                    <a:gd name="connsiteY3" fmla="*/ 6019709 h 6845202"/>
                    <a:gd name="connsiteX4" fmla="*/ 831034 w 4458789"/>
                    <a:gd name="connsiteY4" fmla="*/ 5948272 h 6845202"/>
                    <a:gd name="connsiteX5" fmla="*/ 966063 w 4458789"/>
                    <a:gd name="connsiteY5" fmla="*/ 5940878 h 6845202"/>
                    <a:gd name="connsiteX6" fmla="*/ 951685 w 4458789"/>
                    <a:gd name="connsiteY6" fmla="*/ 5911760 h 6845202"/>
                    <a:gd name="connsiteX7" fmla="*/ 897709 w 4458789"/>
                    <a:gd name="connsiteY7" fmla="*/ 5911759 h 6845202"/>
                    <a:gd name="connsiteX8" fmla="*/ 938984 w 4458789"/>
                    <a:gd name="connsiteY8" fmla="*/ 5849847 h 6845202"/>
                    <a:gd name="connsiteX9" fmla="*/ 927872 w 4458789"/>
                    <a:gd name="connsiteY9" fmla="*/ 5799047 h 6845202"/>
                    <a:gd name="connsiteX10" fmla="*/ 954859 w 4458789"/>
                    <a:gd name="connsiteY10" fmla="*/ 5724434 h 6845202"/>
                    <a:gd name="connsiteX11" fmla="*/ 943747 w 4458789"/>
                    <a:gd name="connsiteY11" fmla="*/ 5683159 h 6845202"/>
                    <a:gd name="connsiteX12" fmla="*/ 1045347 w 4458789"/>
                    <a:gd name="connsiteY12" fmla="*/ 5637122 h 6845202"/>
                    <a:gd name="connsiteX13" fmla="*/ 1096147 w 4458789"/>
                    <a:gd name="connsiteY13" fmla="*/ 5591084 h 6845202"/>
                    <a:gd name="connsiteX14" fmla="*/ 1143772 w 4458789"/>
                    <a:gd name="connsiteY14" fmla="*/ 5533934 h 6845202"/>
                    <a:gd name="connsiteX15" fmla="*/ 1159647 w 4458789"/>
                    <a:gd name="connsiteY15" fmla="*/ 5478372 h 6845202"/>
                    <a:gd name="connsiteX16" fmla="*/ 1197747 w 4458789"/>
                    <a:gd name="connsiteY16" fmla="*/ 5427572 h 6845202"/>
                    <a:gd name="connsiteX17" fmla="*/ 1267597 w 4458789"/>
                    <a:gd name="connsiteY17" fmla="*/ 5345022 h 6845202"/>
                    <a:gd name="connsiteX18" fmla="*/ 1281884 w 4458789"/>
                    <a:gd name="connsiteY18" fmla="*/ 5389472 h 6845202"/>
                    <a:gd name="connsiteX19" fmla="*/ 1324747 w 4458789"/>
                    <a:gd name="connsiteY19" fmla="*/ 5341847 h 6845202"/>
                    <a:gd name="connsiteX20" fmla="*/ 1367609 w 4458789"/>
                    <a:gd name="connsiteY20" fmla="*/ 5324384 h 6845202"/>
                    <a:gd name="connsiteX21" fmla="*/ 1367246 w 4458789"/>
                    <a:gd name="connsiteY21" fmla="*/ 5277394 h 6845202"/>
                    <a:gd name="connsiteX22" fmla="*/ 1394597 w 4458789"/>
                    <a:gd name="connsiteY22" fmla="*/ 5175159 h 6845202"/>
                    <a:gd name="connsiteX23" fmla="*/ 1440634 w 4458789"/>
                    <a:gd name="connsiteY23" fmla="*/ 5149759 h 6845202"/>
                    <a:gd name="connsiteX24" fmla="*/ 1429522 w 4458789"/>
                    <a:gd name="connsiteY24" fmla="*/ 5017997 h 6845202"/>
                    <a:gd name="connsiteX25" fmla="*/ 1477147 w 4458789"/>
                    <a:gd name="connsiteY25" fmla="*/ 4971959 h 6845202"/>
                    <a:gd name="connsiteX26" fmla="*/ 1541418 w 4458789"/>
                    <a:gd name="connsiteY26" fmla="*/ 4955177 h 6845202"/>
                    <a:gd name="connsiteX27" fmla="*/ 1375547 w 4458789"/>
                    <a:gd name="connsiteY27" fmla="*/ 4913222 h 6845202"/>
                    <a:gd name="connsiteX28" fmla="*/ 1307284 w 4458789"/>
                    <a:gd name="connsiteY28" fmla="*/ 4854484 h 6845202"/>
                    <a:gd name="connsiteX29" fmla="*/ 1232672 w 4458789"/>
                    <a:gd name="connsiteY29" fmla="*/ 4883059 h 6845202"/>
                    <a:gd name="connsiteX30" fmla="*/ 1172801 w 4458789"/>
                    <a:gd name="connsiteY30" fmla="*/ 4820692 h 6845202"/>
                    <a:gd name="connsiteX31" fmla="*/ 1353322 w 4458789"/>
                    <a:gd name="connsiteY31" fmla="*/ 4757647 h 6845202"/>
                    <a:gd name="connsiteX32" fmla="*/ 1396184 w 4458789"/>
                    <a:gd name="connsiteY32" fmla="*/ 4762409 h 6845202"/>
                    <a:gd name="connsiteX33" fmla="*/ 1473473 w 4458789"/>
                    <a:gd name="connsiteY33" fmla="*/ 4779509 h 6845202"/>
                    <a:gd name="connsiteX34" fmla="*/ 1404122 w 4458789"/>
                    <a:gd name="connsiteY34" fmla="*/ 4619534 h 6845202"/>
                    <a:gd name="connsiteX35" fmla="*/ 1335859 w 4458789"/>
                    <a:gd name="connsiteY35" fmla="*/ 4551271 h 6845202"/>
                    <a:gd name="connsiteX36" fmla="*/ 1439047 w 4458789"/>
                    <a:gd name="connsiteY36" fmla="*/ 4506822 h 6845202"/>
                    <a:gd name="connsiteX37" fmla="*/ 1362847 w 4458789"/>
                    <a:gd name="connsiteY37" fmla="*/ 4400459 h 6845202"/>
                    <a:gd name="connsiteX38" fmla="*/ 1262834 w 4458789"/>
                    <a:gd name="connsiteY38" fmla="*/ 4309972 h 6845202"/>
                    <a:gd name="connsiteX39" fmla="*/ 1202509 w 4458789"/>
                    <a:gd name="connsiteY39" fmla="*/ 4102009 h 6845202"/>
                    <a:gd name="connsiteX40" fmla="*/ 1143772 w 4458789"/>
                    <a:gd name="connsiteY40" fmla="*/ 3930559 h 6845202"/>
                    <a:gd name="connsiteX41" fmla="*/ 1012644 w 4458789"/>
                    <a:gd name="connsiteY41" fmla="*/ 3831363 h 6845202"/>
                    <a:gd name="connsiteX42" fmla="*/ 946922 w 4458789"/>
                    <a:gd name="connsiteY42" fmla="*/ 3773397 h 6845202"/>
                    <a:gd name="connsiteX43" fmla="*/ 946922 w 4458789"/>
                    <a:gd name="connsiteY43" fmla="*/ 3717834 h 6845202"/>
                    <a:gd name="connsiteX44" fmla="*/ 980259 w 4458789"/>
                    <a:gd name="connsiteY44" fmla="*/ 3711484 h 6845202"/>
                    <a:gd name="connsiteX45" fmla="*/ 1038997 w 4458789"/>
                    <a:gd name="connsiteY45" fmla="*/ 3609884 h 6845202"/>
                    <a:gd name="connsiteX46" fmla="*/ 1077097 w 4458789"/>
                    <a:gd name="connsiteY46" fmla="*/ 3598772 h 6845202"/>
                    <a:gd name="connsiteX47" fmla="*/ 1139009 w 4458789"/>
                    <a:gd name="connsiteY47" fmla="*/ 3535272 h 6845202"/>
                    <a:gd name="connsiteX48" fmla="*/ 1196159 w 4458789"/>
                    <a:gd name="connsiteY48" fmla="*/ 3498759 h 6845202"/>
                    <a:gd name="connsiteX49" fmla="*/ 1237434 w 4458789"/>
                    <a:gd name="connsiteY49" fmla="*/ 3489234 h 6845202"/>
                    <a:gd name="connsiteX50" fmla="*/ 1267506 w 4458789"/>
                    <a:gd name="connsiteY50" fmla="*/ 3418432 h 6845202"/>
                    <a:gd name="connsiteX51" fmla="*/ 1326335 w 4458789"/>
                    <a:gd name="connsiteY51" fmla="*/ 3387634 h 6845202"/>
                    <a:gd name="connsiteX52" fmla="*/ 1385072 w 4458789"/>
                    <a:gd name="connsiteY52" fmla="*/ 3354297 h 6845202"/>
                    <a:gd name="connsiteX53" fmla="*/ 1491434 w 4458789"/>
                    <a:gd name="connsiteY53" fmla="*/ 3309847 h 6845202"/>
                    <a:gd name="connsiteX54" fmla="*/ 1567543 w 4458789"/>
                    <a:gd name="connsiteY54" fmla="*/ 3317965 h 6845202"/>
                    <a:gd name="connsiteX55" fmla="*/ 1610497 w 4458789"/>
                    <a:gd name="connsiteY55" fmla="*/ 3271747 h 6845202"/>
                    <a:gd name="connsiteX56" fmla="*/ 1631134 w 4458789"/>
                    <a:gd name="connsiteY56" fmla="*/ 3201897 h 6845202"/>
                    <a:gd name="connsiteX57" fmla="*/ 1564459 w 4458789"/>
                    <a:gd name="connsiteY57" fmla="*/ 3174909 h 6845202"/>
                    <a:gd name="connsiteX58" fmla="*/ 1543731 w 4458789"/>
                    <a:gd name="connsiteY58" fmla="*/ 3150960 h 6845202"/>
                    <a:gd name="connsiteX59" fmla="*/ 1427934 w 4458789"/>
                    <a:gd name="connsiteY59" fmla="*/ 3163797 h 6845202"/>
                    <a:gd name="connsiteX60" fmla="*/ 1364434 w 4458789"/>
                    <a:gd name="connsiteY60" fmla="*/ 3127284 h 6845202"/>
                    <a:gd name="connsiteX61" fmla="*/ 1350147 w 4458789"/>
                    <a:gd name="connsiteY61" fmla="*/ 3101884 h 6845202"/>
                    <a:gd name="connsiteX62" fmla="*/ 1289731 w 4458789"/>
                    <a:gd name="connsiteY62" fmla="*/ 3082154 h 6845202"/>
                    <a:gd name="connsiteX63" fmla="*/ 1189809 w 4458789"/>
                    <a:gd name="connsiteY63" fmla="*/ 3098709 h 6845202"/>
                    <a:gd name="connsiteX64" fmla="*/ 1164409 w 4458789"/>
                    <a:gd name="connsiteY64" fmla="*/ 3144747 h 6845202"/>
                    <a:gd name="connsiteX65" fmla="*/ 1108847 w 4458789"/>
                    <a:gd name="connsiteY65" fmla="*/ 3174909 h 6845202"/>
                    <a:gd name="connsiteX66" fmla="*/ 1075509 w 4458789"/>
                    <a:gd name="connsiteY66" fmla="*/ 3225709 h 6845202"/>
                    <a:gd name="connsiteX67" fmla="*/ 1007247 w 4458789"/>
                    <a:gd name="connsiteY67" fmla="*/ 3238409 h 6845202"/>
                    <a:gd name="connsiteX68" fmla="*/ 926782 w 4458789"/>
                    <a:gd name="connsiteY68" fmla="*/ 3181803 h 6845202"/>
                    <a:gd name="connsiteX69" fmla="*/ 942159 w 4458789"/>
                    <a:gd name="connsiteY69" fmla="*/ 3111409 h 6845202"/>
                    <a:gd name="connsiteX70" fmla="*/ 989784 w 4458789"/>
                    <a:gd name="connsiteY70" fmla="*/ 3078072 h 6845202"/>
                    <a:gd name="connsiteX71" fmla="*/ 941161 w 4458789"/>
                    <a:gd name="connsiteY71" fmla="*/ 2986994 h 6845202"/>
                    <a:gd name="connsiteX72" fmla="*/ 865959 w 4458789"/>
                    <a:gd name="connsiteY72" fmla="*/ 2989172 h 6845202"/>
                    <a:gd name="connsiteX73" fmla="*/ 743722 w 4458789"/>
                    <a:gd name="connsiteY73" fmla="*/ 2943134 h 6845202"/>
                    <a:gd name="connsiteX74" fmla="*/ 708797 w 4458789"/>
                    <a:gd name="connsiteY74" fmla="*/ 2852647 h 6845202"/>
                    <a:gd name="connsiteX75" fmla="*/ 750707 w 4458789"/>
                    <a:gd name="connsiteY75" fmla="*/ 2804160 h 6845202"/>
                    <a:gd name="connsiteX76" fmla="*/ 748484 w 4458789"/>
                    <a:gd name="connsiteY76" fmla="*/ 2738347 h 6845202"/>
                    <a:gd name="connsiteX77" fmla="*/ 788172 w 4458789"/>
                    <a:gd name="connsiteY77" fmla="*/ 2711359 h 6845202"/>
                    <a:gd name="connsiteX78" fmla="*/ 865959 w 4458789"/>
                    <a:gd name="connsiteY78" fmla="*/ 2771684 h 6845202"/>
                    <a:gd name="connsiteX79" fmla="*/ 892947 w 4458789"/>
                    <a:gd name="connsiteY79" fmla="*/ 2798672 h 6845202"/>
                    <a:gd name="connsiteX80" fmla="*/ 900884 w 4458789"/>
                    <a:gd name="connsiteY80" fmla="*/ 2743110 h 6845202"/>
                    <a:gd name="connsiteX81" fmla="*/ 937351 w 4458789"/>
                    <a:gd name="connsiteY81" fmla="*/ 2730546 h 6845202"/>
                    <a:gd name="connsiteX82" fmla="*/ 981847 w 4458789"/>
                    <a:gd name="connsiteY82" fmla="*/ 2730409 h 6845202"/>
                    <a:gd name="connsiteX83" fmla="*/ 1008834 w 4458789"/>
                    <a:gd name="connsiteY83" fmla="*/ 2698659 h 6845202"/>
                    <a:gd name="connsiteX84" fmla="*/ 1085034 w 4458789"/>
                    <a:gd name="connsiteY84" fmla="*/ 2592297 h 6845202"/>
                    <a:gd name="connsiteX85" fmla="*/ 1174841 w 4458789"/>
                    <a:gd name="connsiteY85" fmla="*/ 2532652 h 6845202"/>
                    <a:gd name="connsiteX86" fmla="*/ 1256484 w 4458789"/>
                    <a:gd name="connsiteY86" fmla="*/ 2501809 h 6845202"/>
                    <a:gd name="connsiteX87" fmla="*/ 1404122 w 4458789"/>
                    <a:gd name="connsiteY87" fmla="*/ 2358934 h 6845202"/>
                    <a:gd name="connsiteX88" fmla="*/ 1518512 w 4458789"/>
                    <a:gd name="connsiteY88" fmla="*/ 2368913 h 6845202"/>
                    <a:gd name="connsiteX89" fmla="*/ 1584598 w 4458789"/>
                    <a:gd name="connsiteY89" fmla="*/ 2464298 h 6845202"/>
                    <a:gd name="connsiteX90" fmla="*/ 1527947 w 4458789"/>
                    <a:gd name="connsiteY90" fmla="*/ 2535147 h 6845202"/>
                    <a:gd name="connsiteX91" fmla="*/ 1431109 w 4458789"/>
                    <a:gd name="connsiteY91" fmla="*/ 2627222 h 6845202"/>
                    <a:gd name="connsiteX92" fmla="*/ 1393372 w 4458789"/>
                    <a:gd name="connsiteY92" fmla="*/ 2647405 h 6845202"/>
                    <a:gd name="connsiteX93" fmla="*/ 1404983 w 4458789"/>
                    <a:gd name="connsiteY93" fmla="*/ 2708456 h 6845202"/>
                    <a:gd name="connsiteX94" fmla="*/ 1454922 w 4458789"/>
                    <a:gd name="connsiteY94" fmla="*/ 2736759 h 6845202"/>
                    <a:gd name="connsiteX95" fmla="*/ 1448572 w 4458789"/>
                    <a:gd name="connsiteY95" fmla="*/ 2774859 h 6845202"/>
                    <a:gd name="connsiteX96" fmla="*/ 1357675 w 4458789"/>
                    <a:gd name="connsiteY96" fmla="*/ 2829515 h 6845202"/>
                    <a:gd name="connsiteX97" fmla="*/ 1394597 w 4458789"/>
                    <a:gd name="connsiteY97" fmla="*/ 2863759 h 6845202"/>
                    <a:gd name="connsiteX98" fmla="*/ 1550172 w 4458789"/>
                    <a:gd name="connsiteY98" fmla="*/ 2790734 h 6845202"/>
                    <a:gd name="connsiteX99" fmla="*/ 1586684 w 4458789"/>
                    <a:gd name="connsiteY99" fmla="*/ 2733584 h 6845202"/>
                    <a:gd name="connsiteX100" fmla="*/ 1651772 w 4458789"/>
                    <a:gd name="connsiteY100" fmla="*/ 2703422 h 6845202"/>
                    <a:gd name="connsiteX101" fmla="*/ 1708922 w 4458789"/>
                    <a:gd name="connsiteY101" fmla="*/ 2666909 h 6845202"/>
                    <a:gd name="connsiteX102" fmla="*/ 1810522 w 4458789"/>
                    <a:gd name="connsiteY102" fmla="*/ 2636747 h 6845202"/>
                    <a:gd name="connsiteX103" fmla="*/ 1908947 w 4458789"/>
                    <a:gd name="connsiteY103" fmla="*/ 2627222 h 6845202"/>
                    <a:gd name="connsiteX104" fmla="*/ 1952218 w 4458789"/>
                    <a:gd name="connsiteY104" fmla="*/ 2602275 h 6845202"/>
                    <a:gd name="connsiteX105" fmla="*/ 2020072 w 4458789"/>
                    <a:gd name="connsiteY105" fmla="*/ 2662147 h 6845202"/>
                    <a:gd name="connsiteX106" fmla="*/ 2089922 w 4458789"/>
                    <a:gd name="connsiteY106" fmla="*/ 2678022 h 6845202"/>
                    <a:gd name="connsiteX107" fmla="*/ 2164579 w 4458789"/>
                    <a:gd name="connsiteY107" fmla="*/ 2690902 h 6845202"/>
                    <a:gd name="connsiteX108" fmla="*/ 2115322 w 4458789"/>
                    <a:gd name="connsiteY108" fmla="*/ 2820897 h 6845202"/>
                    <a:gd name="connsiteX109" fmla="*/ 2011680 w 4458789"/>
                    <a:gd name="connsiteY109" fmla="*/ 2934788 h 6845202"/>
                    <a:gd name="connsiteX110" fmla="*/ 2194560 w 4458789"/>
                    <a:gd name="connsiteY110" fmla="*/ 3082834 h 6845202"/>
                    <a:gd name="connsiteX111" fmla="*/ 2394858 w 4458789"/>
                    <a:gd name="connsiteY111" fmla="*/ 3117668 h 6845202"/>
                    <a:gd name="connsiteX112" fmla="*/ 2377440 w 4458789"/>
                    <a:gd name="connsiteY112" fmla="*/ 3335383 h 6845202"/>
                    <a:gd name="connsiteX113" fmla="*/ 2377440 w 4458789"/>
                    <a:gd name="connsiteY113" fmla="*/ 3335383 h 6845202"/>
                    <a:gd name="connsiteX114" fmla="*/ 2333898 w 4458789"/>
                    <a:gd name="connsiteY114" fmla="*/ 3640183 h 6845202"/>
                    <a:gd name="connsiteX115" fmla="*/ 2290355 w 4458789"/>
                    <a:gd name="connsiteY115" fmla="*/ 3875314 h 6845202"/>
                    <a:gd name="connsiteX116" fmla="*/ 2595155 w 4458789"/>
                    <a:gd name="connsiteY116" fmla="*/ 3857897 h 6845202"/>
                    <a:gd name="connsiteX117" fmla="*/ 2891246 w 4458789"/>
                    <a:gd name="connsiteY117" fmla="*/ 3744685 h 6845202"/>
                    <a:gd name="connsiteX118" fmla="*/ 2891155 w 4458789"/>
                    <a:gd name="connsiteY118" fmla="*/ 3215186 h 6845202"/>
                    <a:gd name="connsiteX119" fmla="*/ 2772547 w 4458789"/>
                    <a:gd name="connsiteY119" fmla="*/ 3039972 h 6845202"/>
                    <a:gd name="connsiteX120" fmla="*/ 2704284 w 4458789"/>
                    <a:gd name="connsiteY120" fmla="*/ 2897097 h 6845202"/>
                    <a:gd name="connsiteX121" fmla="*/ 2508069 w 4458789"/>
                    <a:gd name="connsiteY121" fmla="*/ 2717074 h 6845202"/>
                    <a:gd name="connsiteX122" fmla="*/ 2638698 w 4458789"/>
                    <a:gd name="connsiteY122" fmla="*/ 2577737 h 6845202"/>
                    <a:gd name="connsiteX123" fmla="*/ 2978332 w 4458789"/>
                    <a:gd name="connsiteY123" fmla="*/ 2333897 h 6845202"/>
                    <a:gd name="connsiteX124" fmla="*/ 2987040 w 4458789"/>
                    <a:gd name="connsiteY124" fmla="*/ 2159725 h 6845202"/>
                    <a:gd name="connsiteX125" fmla="*/ 3344092 w 4458789"/>
                    <a:gd name="connsiteY125" fmla="*/ 1672045 h 6845202"/>
                    <a:gd name="connsiteX126" fmla="*/ 3544389 w 4458789"/>
                    <a:gd name="connsiteY126" fmla="*/ 1863634 h 6845202"/>
                    <a:gd name="connsiteX127" fmla="*/ 3962400 w 4458789"/>
                    <a:gd name="connsiteY127" fmla="*/ 1419497 h 6845202"/>
                    <a:gd name="connsiteX128" fmla="*/ 4458789 w 4458789"/>
                    <a:gd name="connsiteY128" fmla="*/ 374468 h 6845202"/>
                    <a:gd name="connsiteX129" fmla="*/ 4415246 w 4458789"/>
                    <a:gd name="connsiteY129" fmla="*/ 0 h 6845202"/>
                    <a:gd name="connsiteX130" fmla="*/ 17418 w 4458789"/>
                    <a:gd name="connsiteY130" fmla="*/ 17417 h 6845202"/>
                    <a:gd name="connsiteX131" fmla="*/ 0 w 4458789"/>
                    <a:gd name="connsiteY131" fmla="*/ 6470468 h 6845202"/>
                    <a:gd name="connsiteX0" fmla="*/ 0 w 4458789"/>
                    <a:gd name="connsiteY0" fmla="*/ 6470468 h 6835424"/>
                    <a:gd name="connsiteX1" fmla="*/ 765947 w 4458789"/>
                    <a:gd name="connsiteY1" fmla="*/ 6065747 h 6835424"/>
                    <a:gd name="connsiteX2" fmla="*/ 767534 w 4458789"/>
                    <a:gd name="connsiteY2" fmla="*/ 6008597 h 6835424"/>
                    <a:gd name="connsiteX3" fmla="*/ 813572 w 4458789"/>
                    <a:gd name="connsiteY3" fmla="*/ 6019709 h 6835424"/>
                    <a:gd name="connsiteX4" fmla="*/ 831034 w 4458789"/>
                    <a:gd name="connsiteY4" fmla="*/ 5948272 h 6835424"/>
                    <a:gd name="connsiteX5" fmla="*/ 966063 w 4458789"/>
                    <a:gd name="connsiteY5" fmla="*/ 5940878 h 6835424"/>
                    <a:gd name="connsiteX6" fmla="*/ 951685 w 4458789"/>
                    <a:gd name="connsiteY6" fmla="*/ 5911760 h 6835424"/>
                    <a:gd name="connsiteX7" fmla="*/ 897709 w 4458789"/>
                    <a:gd name="connsiteY7" fmla="*/ 5911759 h 6835424"/>
                    <a:gd name="connsiteX8" fmla="*/ 938984 w 4458789"/>
                    <a:gd name="connsiteY8" fmla="*/ 5849847 h 6835424"/>
                    <a:gd name="connsiteX9" fmla="*/ 927872 w 4458789"/>
                    <a:gd name="connsiteY9" fmla="*/ 5799047 h 6835424"/>
                    <a:gd name="connsiteX10" fmla="*/ 954859 w 4458789"/>
                    <a:gd name="connsiteY10" fmla="*/ 5724434 h 6835424"/>
                    <a:gd name="connsiteX11" fmla="*/ 943747 w 4458789"/>
                    <a:gd name="connsiteY11" fmla="*/ 5683159 h 6835424"/>
                    <a:gd name="connsiteX12" fmla="*/ 1045347 w 4458789"/>
                    <a:gd name="connsiteY12" fmla="*/ 5637122 h 6835424"/>
                    <a:gd name="connsiteX13" fmla="*/ 1096147 w 4458789"/>
                    <a:gd name="connsiteY13" fmla="*/ 5591084 h 6835424"/>
                    <a:gd name="connsiteX14" fmla="*/ 1143772 w 4458789"/>
                    <a:gd name="connsiteY14" fmla="*/ 5533934 h 6835424"/>
                    <a:gd name="connsiteX15" fmla="*/ 1159647 w 4458789"/>
                    <a:gd name="connsiteY15" fmla="*/ 5478372 h 6835424"/>
                    <a:gd name="connsiteX16" fmla="*/ 1197747 w 4458789"/>
                    <a:gd name="connsiteY16" fmla="*/ 5427572 h 6835424"/>
                    <a:gd name="connsiteX17" fmla="*/ 1267597 w 4458789"/>
                    <a:gd name="connsiteY17" fmla="*/ 5345022 h 6835424"/>
                    <a:gd name="connsiteX18" fmla="*/ 1281884 w 4458789"/>
                    <a:gd name="connsiteY18" fmla="*/ 5389472 h 6835424"/>
                    <a:gd name="connsiteX19" fmla="*/ 1324747 w 4458789"/>
                    <a:gd name="connsiteY19" fmla="*/ 5341847 h 6835424"/>
                    <a:gd name="connsiteX20" fmla="*/ 1367609 w 4458789"/>
                    <a:gd name="connsiteY20" fmla="*/ 5324384 h 6835424"/>
                    <a:gd name="connsiteX21" fmla="*/ 1367246 w 4458789"/>
                    <a:gd name="connsiteY21" fmla="*/ 5277394 h 6835424"/>
                    <a:gd name="connsiteX22" fmla="*/ 1394597 w 4458789"/>
                    <a:gd name="connsiteY22" fmla="*/ 5175159 h 6835424"/>
                    <a:gd name="connsiteX23" fmla="*/ 1440634 w 4458789"/>
                    <a:gd name="connsiteY23" fmla="*/ 5149759 h 6835424"/>
                    <a:gd name="connsiteX24" fmla="*/ 1429522 w 4458789"/>
                    <a:gd name="connsiteY24" fmla="*/ 5017997 h 6835424"/>
                    <a:gd name="connsiteX25" fmla="*/ 1477147 w 4458789"/>
                    <a:gd name="connsiteY25" fmla="*/ 4971959 h 6835424"/>
                    <a:gd name="connsiteX26" fmla="*/ 1541418 w 4458789"/>
                    <a:gd name="connsiteY26" fmla="*/ 4955177 h 6835424"/>
                    <a:gd name="connsiteX27" fmla="*/ 1375547 w 4458789"/>
                    <a:gd name="connsiteY27" fmla="*/ 4913222 h 6835424"/>
                    <a:gd name="connsiteX28" fmla="*/ 1307284 w 4458789"/>
                    <a:gd name="connsiteY28" fmla="*/ 4854484 h 6835424"/>
                    <a:gd name="connsiteX29" fmla="*/ 1232672 w 4458789"/>
                    <a:gd name="connsiteY29" fmla="*/ 4883059 h 6835424"/>
                    <a:gd name="connsiteX30" fmla="*/ 1172801 w 4458789"/>
                    <a:gd name="connsiteY30" fmla="*/ 4820692 h 6835424"/>
                    <a:gd name="connsiteX31" fmla="*/ 1353322 w 4458789"/>
                    <a:gd name="connsiteY31" fmla="*/ 4757647 h 6835424"/>
                    <a:gd name="connsiteX32" fmla="*/ 1396184 w 4458789"/>
                    <a:gd name="connsiteY32" fmla="*/ 4762409 h 6835424"/>
                    <a:gd name="connsiteX33" fmla="*/ 1473473 w 4458789"/>
                    <a:gd name="connsiteY33" fmla="*/ 4779509 h 6835424"/>
                    <a:gd name="connsiteX34" fmla="*/ 1404122 w 4458789"/>
                    <a:gd name="connsiteY34" fmla="*/ 4619534 h 6835424"/>
                    <a:gd name="connsiteX35" fmla="*/ 1335859 w 4458789"/>
                    <a:gd name="connsiteY35" fmla="*/ 4551271 h 6835424"/>
                    <a:gd name="connsiteX36" fmla="*/ 1439047 w 4458789"/>
                    <a:gd name="connsiteY36" fmla="*/ 4506822 h 6835424"/>
                    <a:gd name="connsiteX37" fmla="*/ 1362847 w 4458789"/>
                    <a:gd name="connsiteY37" fmla="*/ 4400459 h 6835424"/>
                    <a:gd name="connsiteX38" fmla="*/ 1262834 w 4458789"/>
                    <a:gd name="connsiteY38" fmla="*/ 4309972 h 6835424"/>
                    <a:gd name="connsiteX39" fmla="*/ 1202509 w 4458789"/>
                    <a:gd name="connsiteY39" fmla="*/ 4102009 h 6835424"/>
                    <a:gd name="connsiteX40" fmla="*/ 1143772 w 4458789"/>
                    <a:gd name="connsiteY40" fmla="*/ 3930559 h 6835424"/>
                    <a:gd name="connsiteX41" fmla="*/ 1012644 w 4458789"/>
                    <a:gd name="connsiteY41" fmla="*/ 3831363 h 6835424"/>
                    <a:gd name="connsiteX42" fmla="*/ 946922 w 4458789"/>
                    <a:gd name="connsiteY42" fmla="*/ 3773397 h 6835424"/>
                    <a:gd name="connsiteX43" fmla="*/ 946922 w 4458789"/>
                    <a:gd name="connsiteY43" fmla="*/ 3717834 h 6835424"/>
                    <a:gd name="connsiteX44" fmla="*/ 980259 w 4458789"/>
                    <a:gd name="connsiteY44" fmla="*/ 3711484 h 6835424"/>
                    <a:gd name="connsiteX45" fmla="*/ 1038997 w 4458789"/>
                    <a:gd name="connsiteY45" fmla="*/ 3609884 h 6835424"/>
                    <a:gd name="connsiteX46" fmla="*/ 1077097 w 4458789"/>
                    <a:gd name="connsiteY46" fmla="*/ 3598772 h 6835424"/>
                    <a:gd name="connsiteX47" fmla="*/ 1139009 w 4458789"/>
                    <a:gd name="connsiteY47" fmla="*/ 3535272 h 6835424"/>
                    <a:gd name="connsiteX48" fmla="*/ 1196159 w 4458789"/>
                    <a:gd name="connsiteY48" fmla="*/ 3498759 h 6835424"/>
                    <a:gd name="connsiteX49" fmla="*/ 1237434 w 4458789"/>
                    <a:gd name="connsiteY49" fmla="*/ 3489234 h 6835424"/>
                    <a:gd name="connsiteX50" fmla="*/ 1267506 w 4458789"/>
                    <a:gd name="connsiteY50" fmla="*/ 3418432 h 6835424"/>
                    <a:gd name="connsiteX51" fmla="*/ 1326335 w 4458789"/>
                    <a:gd name="connsiteY51" fmla="*/ 3387634 h 6835424"/>
                    <a:gd name="connsiteX52" fmla="*/ 1385072 w 4458789"/>
                    <a:gd name="connsiteY52" fmla="*/ 3354297 h 6835424"/>
                    <a:gd name="connsiteX53" fmla="*/ 1491434 w 4458789"/>
                    <a:gd name="connsiteY53" fmla="*/ 3309847 h 6835424"/>
                    <a:gd name="connsiteX54" fmla="*/ 1567543 w 4458789"/>
                    <a:gd name="connsiteY54" fmla="*/ 3317965 h 6835424"/>
                    <a:gd name="connsiteX55" fmla="*/ 1610497 w 4458789"/>
                    <a:gd name="connsiteY55" fmla="*/ 3271747 h 6835424"/>
                    <a:gd name="connsiteX56" fmla="*/ 1631134 w 4458789"/>
                    <a:gd name="connsiteY56" fmla="*/ 3201897 h 6835424"/>
                    <a:gd name="connsiteX57" fmla="*/ 1564459 w 4458789"/>
                    <a:gd name="connsiteY57" fmla="*/ 3174909 h 6835424"/>
                    <a:gd name="connsiteX58" fmla="*/ 1543731 w 4458789"/>
                    <a:gd name="connsiteY58" fmla="*/ 3150960 h 6835424"/>
                    <a:gd name="connsiteX59" fmla="*/ 1427934 w 4458789"/>
                    <a:gd name="connsiteY59" fmla="*/ 3163797 h 6835424"/>
                    <a:gd name="connsiteX60" fmla="*/ 1364434 w 4458789"/>
                    <a:gd name="connsiteY60" fmla="*/ 3127284 h 6835424"/>
                    <a:gd name="connsiteX61" fmla="*/ 1350147 w 4458789"/>
                    <a:gd name="connsiteY61" fmla="*/ 3101884 h 6835424"/>
                    <a:gd name="connsiteX62" fmla="*/ 1289731 w 4458789"/>
                    <a:gd name="connsiteY62" fmla="*/ 3082154 h 6835424"/>
                    <a:gd name="connsiteX63" fmla="*/ 1189809 w 4458789"/>
                    <a:gd name="connsiteY63" fmla="*/ 3098709 h 6835424"/>
                    <a:gd name="connsiteX64" fmla="*/ 1164409 w 4458789"/>
                    <a:gd name="connsiteY64" fmla="*/ 3144747 h 6835424"/>
                    <a:gd name="connsiteX65" fmla="*/ 1108847 w 4458789"/>
                    <a:gd name="connsiteY65" fmla="*/ 3174909 h 6835424"/>
                    <a:gd name="connsiteX66" fmla="*/ 1075509 w 4458789"/>
                    <a:gd name="connsiteY66" fmla="*/ 3225709 h 6835424"/>
                    <a:gd name="connsiteX67" fmla="*/ 1007247 w 4458789"/>
                    <a:gd name="connsiteY67" fmla="*/ 3238409 h 6835424"/>
                    <a:gd name="connsiteX68" fmla="*/ 926782 w 4458789"/>
                    <a:gd name="connsiteY68" fmla="*/ 3181803 h 6835424"/>
                    <a:gd name="connsiteX69" fmla="*/ 942159 w 4458789"/>
                    <a:gd name="connsiteY69" fmla="*/ 3111409 h 6835424"/>
                    <a:gd name="connsiteX70" fmla="*/ 989784 w 4458789"/>
                    <a:gd name="connsiteY70" fmla="*/ 3078072 h 6835424"/>
                    <a:gd name="connsiteX71" fmla="*/ 941161 w 4458789"/>
                    <a:gd name="connsiteY71" fmla="*/ 2986994 h 6835424"/>
                    <a:gd name="connsiteX72" fmla="*/ 865959 w 4458789"/>
                    <a:gd name="connsiteY72" fmla="*/ 2989172 h 6835424"/>
                    <a:gd name="connsiteX73" fmla="*/ 743722 w 4458789"/>
                    <a:gd name="connsiteY73" fmla="*/ 2943134 h 6835424"/>
                    <a:gd name="connsiteX74" fmla="*/ 708797 w 4458789"/>
                    <a:gd name="connsiteY74" fmla="*/ 2852647 h 6835424"/>
                    <a:gd name="connsiteX75" fmla="*/ 750707 w 4458789"/>
                    <a:gd name="connsiteY75" fmla="*/ 2804160 h 6835424"/>
                    <a:gd name="connsiteX76" fmla="*/ 748484 w 4458789"/>
                    <a:gd name="connsiteY76" fmla="*/ 2738347 h 6835424"/>
                    <a:gd name="connsiteX77" fmla="*/ 788172 w 4458789"/>
                    <a:gd name="connsiteY77" fmla="*/ 2711359 h 6835424"/>
                    <a:gd name="connsiteX78" fmla="*/ 865959 w 4458789"/>
                    <a:gd name="connsiteY78" fmla="*/ 2771684 h 6835424"/>
                    <a:gd name="connsiteX79" fmla="*/ 892947 w 4458789"/>
                    <a:gd name="connsiteY79" fmla="*/ 2798672 h 6835424"/>
                    <a:gd name="connsiteX80" fmla="*/ 900884 w 4458789"/>
                    <a:gd name="connsiteY80" fmla="*/ 2743110 h 6835424"/>
                    <a:gd name="connsiteX81" fmla="*/ 937351 w 4458789"/>
                    <a:gd name="connsiteY81" fmla="*/ 2730546 h 6835424"/>
                    <a:gd name="connsiteX82" fmla="*/ 981847 w 4458789"/>
                    <a:gd name="connsiteY82" fmla="*/ 2730409 h 6835424"/>
                    <a:gd name="connsiteX83" fmla="*/ 1008834 w 4458789"/>
                    <a:gd name="connsiteY83" fmla="*/ 2698659 h 6835424"/>
                    <a:gd name="connsiteX84" fmla="*/ 1085034 w 4458789"/>
                    <a:gd name="connsiteY84" fmla="*/ 2592297 h 6835424"/>
                    <a:gd name="connsiteX85" fmla="*/ 1174841 w 4458789"/>
                    <a:gd name="connsiteY85" fmla="*/ 2532652 h 6835424"/>
                    <a:gd name="connsiteX86" fmla="*/ 1256484 w 4458789"/>
                    <a:gd name="connsiteY86" fmla="*/ 2501809 h 6835424"/>
                    <a:gd name="connsiteX87" fmla="*/ 1404122 w 4458789"/>
                    <a:gd name="connsiteY87" fmla="*/ 2358934 h 6835424"/>
                    <a:gd name="connsiteX88" fmla="*/ 1518512 w 4458789"/>
                    <a:gd name="connsiteY88" fmla="*/ 2368913 h 6835424"/>
                    <a:gd name="connsiteX89" fmla="*/ 1584598 w 4458789"/>
                    <a:gd name="connsiteY89" fmla="*/ 2464298 h 6835424"/>
                    <a:gd name="connsiteX90" fmla="*/ 1527947 w 4458789"/>
                    <a:gd name="connsiteY90" fmla="*/ 2535147 h 6835424"/>
                    <a:gd name="connsiteX91" fmla="*/ 1431109 w 4458789"/>
                    <a:gd name="connsiteY91" fmla="*/ 2627222 h 6835424"/>
                    <a:gd name="connsiteX92" fmla="*/ 1393372 w 4458789"/>
                    <a:gd name="connsiteY92" fmla="*/ 2647405 h 6835424"/>
                    <a:gd name="connsiteX93" fmla="*/ 1404983 w 4458789"/>
                    <a:gd name="connsiteY93" fmla="*/ 2708456 h 6835424"/>
                    <a:gd name="connsiteX94" fmla="*/ 1454922 w 4458789"/>
                    <a:gd name="connsiteY94" fmla="*/ 2736759 h 6835424"/>
                    <a:gd name="connsiteX95" fmla="*/ 1448572 w 4458789"/>
                    <a:gd name="connsiteY95" fmla="*/ 2774859 h 6835424"/>
                    <a:gd name="connsiteX96" fmla="*/ 1357675 w 4458789"/>
                    <a:gd name="connsiteY96" fmla="*/ 2829515 h 6835424"/>
                    <a:gd name="connsiteX97" fmla="*/ 1394597 w 4458789"/>
                    <a:gd name="connsiteY97" fmla="*/ 2863759 h 6835424"/>
                    <a:gd name="connsiteX98" fmla="*/ 1550172 w 4458789"/>
                    <a:gd name="connsiteY98" fmla="*/ 2790734 h 6835424"/>
                    <a:gd name="connsiteX99" fmla="*/ 1586684 w 4458789"/>
                    <a:gd name="connsiteY99" fmla="*/ 2733584 h 6835424"/>
                    <a:gd name="connsiteX100" fmla="*/ 1651772 w 4458789"/>
                    <a:gd name="connsiteY100" fmla="*/ 2703422 h 6835424"/>
                    <a:gd name="connsiteX101" fmla="*/ 1708922 w 4458789"/>
                    <a:gd name="connsiteY101" fmla="*/ 2666909 h 6835424"/>
                    <a:gd name="connsiteX102" fmla="*/ 1810522 w 4458789"/>
                    <a:gd name="connsiteY102" fmla="*/ 2636747 h 6835424"/>
                    <a:gd name="connsiteX103" fmla="*/ 1908947 w 4458789"/>
                    <a:gd name="connsiteY103" fmla="*/ 2627222 h 6835424"/>
                    <a:gd name="connsiteX104" fmla="*/ 1952218 w 4458789"/>
                    <a:gd name="connsiteY104" fmla="*/ 2602275 h 6835424"/>
                    <a:gd name="connsiteX105" fmla="*/ 2020072 w 4458789"/>
                    <a:gd name="connsiteY105" fmla="*/ 2662147 h 6835424"/>
                    <a:gd name="connsiteX106" fmla="*/ 2089922 w 4458789"/>
                    <a:gd name="connsiteY106" fmla="*/ 2678022 h 6835424"/>
                    <a:gd name="connsiteX107" fmla="*/ 2164579 w 4458789"/>
                    <a:gd name="connsiteY107" fmla="*/ 2690902 h 6835424"/>
                    <a:gd name="connsiteX108" fmla="*/ 2115322 w 4458789"/>
                    <a:gd name="connsiteY108" fmla="*/ 2820897 h 6835424"/>
                    <a:gd name="connsiteX109" fmla="*/ 2011680 w 4458789"/>
                    <a:gd name="connsiteY109" fmla="*/ 2934788 h 6835424"/>
                    <a:gd name="connsiteX110" fmla="*/ 2194560 w 4458789"/>
                    <a:gd name="connsiteY110" fmla="*/ 3082834 h 6835424"/>
                    <a:gd name="connsiteX111" fmla="*/ 2394858 w 4458789"/>
                    <a:gd name="connsiteY111" fmla="*/ 3117668 h 6835424"/>
                    <a:gd name="connsiteX112" fmla="*/ 2377440 w 4458789"/>
                    <a:gd name="connsiteY112" fmla="*/ 3335383 h 6835424"/>
                    <a:gd name="connsiteX113" fmla="*/ 2377440 w 4458789"/>
                    <a:gd name="connsiteY113" fmla="*/ 3335383 h 6835424"/>
                    <a:gd name="connsiteX114" fmla="*/ 2333898 w 4458789"/>
                    <a:gd name="connsiteY114" fmla="*/ 3640183 h 6835424"/>
                    <a:gd name="connsiteX115" fmla="*/ 2290355 w 4458789"/>
                    <a:gd name="connsiteY115" fmla="*/ 3875314 h 6835424"/>
                    <a:gd name="connsiteX116" fmla="*/ 2595155 w 4458789"/>
                    <a:gd name="connsiteY116" fmla="*/ 3857897 h 6835424"/>
                    <a:gd name="connsiteX117" fmla="*/ 2891246 w 4458789"/>
                    <a:gd name="connsiteY117" fmla="*/ 3744685 h 6835424"/>
                    <a:gd name="connsiteX118" fmla="*/ 2891155 w 4458789"/>
                    <a:gd name="connsiteY118" fmla="*/ 3215186 h 6835424"/>
                    <a:gd name="connsiteX119" fmla="*/ 2772547 w 4458789"/>
                    <a:gd name="connsiteY119" fmla="*/ 3039972 h 6835424"/>
                    <a:gd name="connsiteX120" fmla="*/ 2704284 w 4458789"/>
                    <a:gd name="connsiteY120" fmla="*/ 2897097 h 6835424"/>
                    <a:gd name="connsiteX121" fmla="*/ 2508069 w 4458789"/>
                    <a:gd name="connsiteY121" fmla="*/ 2717074 h 6835424"/>
                    <a:gd name="connsiteX122" fmla="*/ 2638698 w 4458789"/>
                    <a:gd name="connsiteY122" fmla="*/ 2577737 h 6835424"/>
                    <a:gd name="connsiteX123" fmla="*/ 2978332 w 4458789"/>
                    <a:gd name="connsiteY123" fmla="*/ 2333897 h 6835424"/>
                    <a:gd name="connsiteX124" fmla="*/ 2987040 w 4458789"/>
                    <a:gd name="connsiteY124" fmla="*/ 2159725 h 6835424"/>
                    <a:gd name="connsiteX125" fmla="*/ 3344092 w 4458789"/>
                    <a:gd name="connsiteY125" fmla="*/ 1672045 h 6835424"/>
                    <a:gd name="connsiteX126" fmla="*/ 3544389 w 4458789"/>
                    <a:gd name="connsiteY126" fmla="*/ 1863634 h 6835424"/>
                    <a:gd name="connsiteX127" fmla="*/ 3962400 w 4458789"/>
                    <a:gd name="connsiteY127" fmla="*/ 1419497 h 6835424"/>
                    <a:gd name="connsiteX128" fmla="*/ 4458789 w 4458789"/>
                    <a:gd name="connsiteY128" fmla="*/ 374468 h 6835424"/>
                    <a:gd name="connsiteX129" fmla="*/ 4415246 w 4458789"/>
                    <a:gd name="connsiteY129" fmla="*/ 0 h 6835424"/>
                    <a:gd name="connsiteX130" fmla="*/ 17418 w 4458789"/>
                    <a:gd name="connsiteY130" fmla="*/ 17417 h 6835424"/>
                    <a:gd name="connsiteX131" fmla="*/ 0 w 4458789"/>
                    <a:gd name="connsiteY131" fmla="*/ 6470468 h 6835424"/>
                    <a:gd name="connsiteX0" fmla="*/ 0 w 4458789"/>
                    <a:gd name="connsiteY0" fmla="*/ 6470468 h 6868878"/>
                    <a:gd name="connsiteX1" fmla="*/ 696097 w 4458789"/>
                    <a:gd name="connsiteY1" fmla="*/ 6157821 h 6868878"/>
                    <a:gd name="connsiteX2" fmla="*/ 765947 w 4458789"/>
                    <a:gd name="connsiteY2" fmla="*/ 6065747 h 6868878"/>
                    <a:gd name="connsiteX3" fmla="*/ 767534 w 4458789"/>
                    <a:gd name="connsiteY3" fmla="*/ 6008597 h 6868878"/>
                    <a:gd name="connsiteX4" fmla="*/ 813572 w 4458789"/>
                    <a:gd name="connsiteY4" fmla="*/ 6019709 h 6868878"/>
                    <a:gd name="connsiteX5" fmla="*/ 831034 w 4458789"/>
                    <a:gd name="connsiteY5" fmla="*/ 5948272 h 6868878"/>
                    <a:gd name="connsiteX6" fmla="*/ 966063 w 4458789"/>
                    <a:gd name="connsiteY6" fmla="*/ 5940878 h 6868878"/>
                    <a:gd name="connsiteX7" fmla="*/ 951685 w 4458789"/>
                    <a:gd name="connsiteY7" fmla="*/ 5911760 h 6868878"/>
                    <a:gd name="connsiteX8" fmla="*/ 897709 w 4458789"/>
                    <a:gd name="connsiteY8" fmla="*/ 5911759 h 6868878"/>
                    <a:gd name="connsiteX9" fmla="*/ 938984 w 4458789"/>
                    <a:gd name="connsiteY9" fmla="*/ 5849847 h 6868878"/>
                    <a:gd name="connsiteX10" fmla="*/ 927872 w 4458789"/>
                    <a:gd name="connsiteY10" fmla="*/ 5799047 h 6868878"/>
                    <a:gd name="connsiteX11" fmla="*/ 954859 w 4458789"/>
                    <a:gd name="connsiteY11" fmla="*/ 5724434 h 6868878"/>
                    <a:gd name="connsiteX12" fmla="*/ 943747 w 4458789"/>
                    <a:gd name="connsiteY12" fmla="*/ 5683159 h 6868878"/>
                    <a:gd name="connsiteX13" fmla="*/ 1045347 w 4458789"/>
                    <a:gd name="connsiteY13" fmla="*/ 5637122 h 6868878"/>
                    <a:gd name="connsiteX14" fmla="*/ 1096147 w 4458789"/>
                    <a:gd name="connsiteY14" fmla="*/ 5591084 h 6868878"/>
                    <a:gd name="connsiteX15" fmla="*/ 1143772 w 4458789"/>
                    <a:gd name="connsiteY15" fmla="*/ 5533934 h 6868878"/>
                    <a:gd name="connsiteX16" fmla="*/ 1159647 w 4458789"/>
                    <a:gd name="connsiteY16" fmla="*/ 5478372 h 6868878"/>
                    <a:gd name="connsiteX17" fmla="*/ 1197747 w 4458789"/>
                    <a:gd name="connsiteY17" fmla="*/ 5427572 h 6868878"/>
                    <a:gd name="connsiteX18" fmla="*/ 1267597 w 4458789"/>
                    <a:gd name="connsiteY18" fmla="*/ 5345022 h 6868878"/>
                    <a:gd name="connsiteX19" fmla="*/ 1281884 w 4458789"/>
                    <a:gd name="connsiteY19" fmla="*/ 5389472 h 6868878"/>
                    <a:gd name="connsiteX20" fmla="*/ 1324747 w 4458789"/>
                    <a:gd name="connsiteY20" fmla="*/ 5341847 h 6868878"/>
                    <a:gd name="connsiteX21" fmla="*/ 1367609 w 4458789"/>
                    <a:gd name="connsiteY21" fmla="*/ 5324384 h 6868878"/>
                    <a:gd name="connsiteX22" fmla="*/ 1367246 w 4458789"/>
                    <a:gd name="connsiteY22" fmla="*/ 5277394 h 6868878"/>
                    <a:gd name="connsiteX23" fmla="*/ 1394597 w 4458789"/>
                    <a:gd name="connsiteY23" fmla="*/ 5175159 h 6868878"/>
                    <a:gd name="connsiteX24" fmla="*/ 1440634 w 4458789"/>
                    <a:gd name="connsiteY24" fmla="*/ 5149759 h 6868878"/>
                    <a:gd name="connsiteX25" fmla="*/ 1429522 w 4458789"/>
                    <a:gd name="connsiteY25" fmla="*/ 5017997 h 6868878"/>
                    <a:gd name="connsiteX26" fmla="*/ 1477147 w 4458789"/>
                    <a:gd name="connsiteY26" fmla="*/ 4971959 h 6868878"/>
                    <a:gd name="connsiteX27" fmla="*/ 1541418 w 4458789"/>
                    <a:gd name="connsiteY27" fmla="*/ 4955177 h 6868878"/>
                    <a:gd name="connsiteX28" fmla="*/ 1375547 w 4458789"/>
                    <a:gd name="connsiteY28" fmla="*/ 4913222 h 6868878"/>
                    <a:gd name="connsiteX29" fmla="*/ 1307284 w 4458789"/>
                    <a:gd name="connsiteY29" fmla="*/ 4854484 h 6868878"/>
                    <a:gd name="connsiteX30" fmla="*/ 1232672 w 4458789"/>
                    <a:gd name="connsiteY30" fmla="*/ 4883059 h 6868878"/>
                    <a:gd name="connsiteX31" fmla="*/ 1172801 w 4458789"/>
                    <a:gd name="connsiteY31" fmla="*/ 4820692 h 6868878"/>
                    <a:gd name="connsiteX32" fmla="*/ 1353322 w 4458789"/>
                    <a:gd name="connsiteY32" fmla="*/ 4757647 h 6868878"/>
                    <a:gd name="connsiteX33" fmla="*/ 1396184 w 4458789"/>
                    <a:gd name="connsiteY33" fmla="*/ 4762409 h 6868878"/>
                    <a:gd name="connsiteX34" fmla="*/ 1473473 w 4458789"/>
                    <a:gd name="connsiteY34" fmla="*/ 4779509 h 6868878"/>
                    <a:gd name="connsiteX35" fmla="*/ 1404122 w 4458789"/>
                    <a:gd name="connsiteY35" fmla="*/ 4619534 h 6868878"/>
                    <a:gd name="connsiteX36" fmla="*/ 1335859 w 4458789"/>
                    <a:gd name="connsiteY36" fmla="*/ 4551271 h 6868878"/>
                    <a:gd name="connsiteX37" fmla="*/ 1439047 w 4458789"/>
                    <a:gd name="connsiteY37" fmla="*/ 4506822 h 6868878"/>
                    <a:gd name="connsiteX38" fmla="*/ 1362847 w 4458789"/>
                    <a:gd name="connsiteY38" fmla="*/ 4400459 h 6868878"/>
                    <a:gd name="connsiteX39" fmla="*/ 1262834 w 4458789"/>
                    <a:gd name="connsiteY39" fmla="*/ 4309972 h 6868878"/>
                    <a:gd name="connsiteX40" fmla="*/ 1202509 w 4458789"/>
                    <a:gd name="connsiteY40" fmla="*/ 4102009 h 6868878"/>
                    <a:gd name="connsiteX41" fmla="*/ 1143772 w 4458789"/>
                    <a:gd name="connsiteY41" fmla="*/ 3930559 h 6868878"/>
                    <a:gd name="connsiteX42" fmla="*/ 1012644 w 4458789"/>
                    <a:gd name="connsiteY42" fmla="*/ 3831363 h 6868878"/>
                    <a:gd name="connsiteX43" fmla="*/ 946922 w 4458789"/>
                    <a:gd name="connsiteY43" fmla="*/ 3773397 h 6868878"/>
                    <a:gd name="connsiteX44" fmla="*/ 946922 w 4458789"/>
                    <a:gd name="connsiteY44" fmla="*/ 3717834 h 6868878"/>
                    <a:gd name="connsiteX45" fmla="*/ 980259 w 4458789"/>
                    <a:gd name="connsiteY45" fmla="*/ 3711484 h 6868878"/>
                    <a:gd name="connsiteX46" fmla="*/ 1038997 w 4458789"/>
                    <a:gd name="connsiteY46" fmla="*/ 3609884 h 6868878"/>
                    <a:gd name="connsiteX47" fmla="*/ 1077097 w 4458789"/>
                    <a:gd name="connsiteY47" fmla="*/ 3598772 h 6868878"/>
                    <a:gd name="connsiteX48" fmla="*/ 1139009 w 4458789"/>
                    <a:gd name="connsiteY48" fmla="*/ 3535272 h 6868878"/>
                    <a:gd name="connsiteX49" fmla="*/ 1196159 w 4458789"/>
                    <a:gd name="connsiteY49" fmla="*/ 3498759 h 6868878"/>
                    <a:gd name="connsiteX50" fmla="*/ 1237434 w 4458789"/>
                    <a:gd name="connsiteY50" fmla="*/ 3489234 h 6868878"/>
                    <a:gd name="connsiteX51" fmla="*/ 1267506 w 4458789"/>
                    <a:gd name="connsiteY51" fmla="*/ 3418432 h 6868878"/>
                    <a:gd name="connsiteX52" fmla="*/ 1326335 w 4458789"/>
                    <a:gd name="connsiteY52" fmla="*/ 3387634 h 6868878"/>
                    <a:gd name="connsiteX53" fmla="*/ 1385072 w 4458789"/>
                    <a:gd name="connsiteY53" fmla="*/ 3354297 h 6868878"/>
                    <a:gd name="connsiteX54" fmla="*/ 1491434 w 4458789"/>
                    <a:gd name="connsiteY54" fmla="*/ 3309847 h 6868878"/>
                    <a:gd name="connsiteX55" fmla="*/ 1567543 w 4458789"/>
                    <a:gd name="connsiteY55" fmla="*/ 3317965 h 6868878"/>
                    <a:gd name="connsiteX56" fmla="*/ 1610497 w 4458789"/>
                    <a:gd name="connsiteY56" fmla="*/ 3271747 h 6868878"/>
                    <a:gd name="connsiteX57" fmla="*/ 1631134 w 4458789"/>
                    <a:gd name="connsiteY57" fmla="*/ 3201897 h 6868878"/>
                    <a:gd name="connsiteX58" fmla="*/ 1564459 w 4458789"/>
                    <a:gd name="connsiteY58" fmla="*/ 3174909 h 6868878"/>
                    <a:gd name="connsiteX59" fmla="*/ 1543731 w 4458789"/>
                    <a:gd name="connsiteY59" fmla="*/ 3150960 h 6868878"/>
                    <a:gd name="connsiteX60" fmla="*/ 1427934 w 4458789"/>
                    <a:gd name="connsiteY60" fmla="*/ 3163797 h 6868878"/>
                    <a:gd name="connsiteX61" fmla="*/ 1364434 w 4458789"/>
                    <a:gd name="connsiteY61" fmla="*/ 3127284 h 6868878"/>
                    <a:gd name="connsiteX62" fmla="*/ 1350147 w 4458789"/>
                    <a:gd name="connsiteY62" fmla="*/ 3101884 h 6868878"/>
                    <a:gd name="connsiteX63" fmla="*/ 1289731 w 4458789"/>
                    <a:gd name="connsiteY63" fmla="*/ 3082154 h 6868878"/>
                    <a:gd name="connsiteX64" fmla="*/ 1189809 w 4458789"/>
                    <a:gd name="connsiteY64" fmla="*/ 3098709 h 6868878"/>
                    <a:gd name="connsiteX65" fmla="*/ 1164409 w 4458789"/>
                    <a:gd name="connsiteY65" fmla="*/ 3144747 h 6868878"/>
                    <a:gd name="connsiteX66" fmla="*/ 1108847 w 4458789"/>
                    <a:gd name="connsiteY66" fmla="*/ 3174909 h 6868878"/>
                    <a:gd name="connsiteX67" fmla="*/ 1075509 w 4458789"/>
                    <a:gd name="connsiteY67" fmla="*/ 3225709 h 6868878"/>
                    <a:gd name="connsiteX68" fmla="*/ 1007247 w 4458789"/>
                    <a:gd name="connsiteY68" fmla="*/ 3238409 h 6868878"/>
                    <a:gd name="connsiteX69" fmla="*/ 926782 w 4458789"/>
                    <a:gd name="connsiteY69" fmla="*/ 3181803 h 6868878"/>
                    <a:gd name="connsiteX70" fmla="*/ 942159 w 4458789"/>
                    <a:gd name="connsiteY70" fmla="*/ 3111409 h 6868878"/>
                    <a:gd name="connsiteX71" fmla="*/ 989784 w 4458789"/>
                    <a:gd name="connsiteY71" fmla="*/ 3078072 h 6868878"/>
                    <a:gd name="connsiteX72" fmla="*/ 941161 w 4458789"/>
                    <a:gd name="connsiteY72" fmla="*/ 2986994 h 6868878"/>
                    <a:gd name="connsiteX73" fmla="*/ 865959 w 4458789"/>
                    <a:gd name="connsiteY73" fmla="*/ 2989172 h 6868878"/>
                    <a:gd name="connsiteX74" fmla="*/ 743722 w 4458789"/>
                    <a:gd name="connsiteY74" fmla="*/ 2943134 h 6868878"/>
                    <a:gd name="connsiteX75" fmla="*/ 708797 w 4458789"/>
                    <a:gd name="connsiteY75" fmla="*/ 2852647 h 6868878"/>
                    <a:gd name="connsiteX76" fmla="*/ 750707 w 4458789"/>
                    <a:gd name="connsiteY76" fmla="*/ 2804160 h 6868878"/>
                    <a:gd name="connsiteX77" fmla="*/ 748484 w 4458789"/>
                    <a:gd name="connsiteY77" fmla="*/ 2738347 h 6868878"/>
                    <a:gd name="connsiteX78" fmla="*/ 788172 w 4458789"/>
                    <a:gd name="connsiteY78" fmla="*/ 2711359 h 6868878"/>
                    <a:gd name="connsiteX79" fmla="*/ 865959 w 4458789"/>
                    <a:gd name="connsiteY79" fmla="*/ 2771684 h 6868878"/>
                    <a:gd name="connsiteX80" fmla="*/ 892947 w 4458789"/>
                    <a:gd name="connsiteY80" fmla="*/ 2798672 h 6868878"/>
                    <a:gd name="connsiteX81" fmla="*/ 900884 w 4458789"/>
                    <a:gd name="connsiteY81" fmla="*/ 2743110 h 6868878"/>
                    <a:gd name="connsiteX82" fmla="*/ 937351 w 4458789"/>
                    <a:gd name="connsiteY82" fmla="*/ 2730546 h 6868878"/>
                    <a:gd name="connsiteX83" fmla="*/ 981847 w 4458789"/>
                    <a:gd name="connsiteY83" fmla="*/ 2730409 h 6868878"/>
                    <a:gd name="connsiteX84" fmla="*/ 1008834 w 4458789"/>
                    <a:gd name="connsiteY84" fmla="*/ 2698659 h 6868878"/>
                    <a:gd name="connsiteX85" fmla="*/ 1085034 w 4458789"/>
                    <a:gd name="connsiteY85" fmla="*/ 2592297 h 6868878"/>
                    <a:gd name="connsiteX86" fmla="*/ 1174841 w 4458789"/>
                    <a:gd name="connsiteY86" fmla="*/ 2532652 h 6868878"/>
                    <a:gd name="connsiteX87" fmla="*/ 1256484 w 4458789"/>
                    <a:gd name="connsiteY87" fmla="*/ 2501809 h 6868878"/>
                    <a:gd name="connsiteX88" fmla="*/ 1404122 w 4458789"/>
                    <a:gd name="connsiteY88" fmla="*/ 2358934 h 6868878"/>
                    <a:gd name="connsiteX89" fmla="*/ 1518512 w 4458789"/>
                    <a:gd name="connsiteY89" fmla="*/ 2368913 h 6868878"/>
                    <a:gd name="connsiteX90" fmla="*/ 1584598 w 4458789"/>
                    <a:gd name="connsiteY90" fmla="*/ 2464298 h 6868878"/>
                    <a:gd name="connsiteX91" fmla="*/ 1527947 w 4458789"/>
                    <a:gd name="connsiteY91" fmla="*/ 2535147 h 6868878"/>
                    <a:gd name="connsiteX92" fmla="*/ 1431109 w 4458789"/>
                    <a:gd name="connsiteY92" fmla="*/ 2627222 h 6868878"/>
                    <a:gd name="connsiteX93" fmla="*/ 1393372 w 4458789"/>
                    <a:gd name="connsiteY93" fmla="*/ 2647405 h 6868878"/>
                    <a:gd name="connsiteX94" fmla="*/ 1404983 w 4458789"/>
                    <a:gd name="connsiteY94" fmla="*/ 2708456 h 6868878"/>
                    <a:gd name="connsiteX95" fmla="*/ 1454922 w 4458789"/>
                    <a:gd name="connsiteY95" fmla="*/ 2736759 h 6868878"/>
                    <a:gd name="connsiteX96" fmla="*/ 1448572 w 4458789"/>
                    <a:gd name="connsiteY96" fmla="*/ 2774859 h 6868878"/>
                    <a:gd name="connsiteX97" fmla="*/ 1357675 w 4458789"/>
                    <a:gd name="connsiteY97" fmla="*/ 2829515 h 6868878"/>
                    <a:gd name="connsiteX98" fmla="*/ 1394597 w 4458789"/>
                    <a:gd name="connsiteY98" fmla="*/ 2863759 h 6868878"/>
                    <a:gd name="connsiteX99" fmla="*/ 1550172 w 4458789"/>
                    <a:gd name="connsiteY99" fmla="*/ 2790734 h 6868878"/>
                    <a:gd name="connsiteX100" fmla="*/ 1586684 w 4458789"/>
                    <a:gd name="connsiteY100" fmla="*/ 2733584 h 6868878"/>
                    <a:gd name="connsiteX101" fmla="*/ 1651772 w 4458789"/>
                    <a:gd name="connsiteY101" fmla="*/ 2703422 h 6868878"/>
                    <a:gd name="connsiteX102" fmla="*/ 1708922 w 4458789"/>
                    <a:gd name="connsiteY102" fmla="*/ 2666909 h 6868878"/>
                    <a:gd name="connsiteX103" fmla="*/ 1810522 w 4458789"/>
                    <a:gd name="connsiteY103" fmla="*/ 2636747 h 6868878"/>
                    <a:gd name="connsiteX104" fmla="*/ 1908947 w 4458789"/>
                    <a:gd name="connsiteY104" fmla="*/ 2627222 h 6868878"/>
                    <a:gd name="connsiteX105" fmla="*/ 1952218 w 4458789"/>
                    <a:gd name="connsiteY105" fmla="*/ 2602275 h 6868878"/>
                    <a:gd name="connsiteX106" fmla="*/ 2020072 w 4458789"/>
                    <a:gd name="connsiteY106" fmla="*/ 2662147 h 6868878"/>
                    <a:gd name="connsiteX107" fmla="*/ 2089922 w 4458789"/>
                    <a:gd name="connsiteY107" fmla="*/ 2678022 h 6868878"/>
                    <a:gd name="connsiteX108" fmla="*/ 2164579 w 4458789"/>
                    <a:gd name="connsiteY108" fmla="*/ 2690902 h 6868878"/>
                    <a:gd name="connsiteX109" fmla="*/ 2115322 w 4458789"/>
                    <a:gd name="connsiteY109" fmla="*/ 2820897 h 6868878"/>
                    <a:gd name="connsiteX110" fmla="*/ 2011680 w 4458789"/>
                    <a:gd name="connsiteY110" fmla="*/ 2934788 h 6868878"/>
                    <a:gd name="connsiteX111" fmla="*/ 2194560 w 4458789"/>
                    <a:gd name="connsiteY111" fmla="*/ 3082834 h 6868878"/>
                    <a:gd name="connsiteX112" fmla="*/ 2394858 w 4458789"/>
                    <a:gd name="connsiteY112" fmla="*/ 3117668 h 6868878"/>
                    <a:gd name="connsiteX113" fmla="*/ 2377440 w 4458789"/>
                    <a:gd name="connsiteY113" fmla="*/ 3335383 h 6868878"/>
                    <a:gd name="connsiteX114" fmla="*/ 2377440 w 4458789"/>
                    <a:gd name="connsiteY114" fmla="*/ 3335383 h 6868878"/>
                    <a:gd name="connsiteX115" fmla="*/ 2333898 w 4458789"/>
                    <a:gd name="connsiteY115" fmla="*/ 3640183 h 6868878"/>
                    <a:gd name="connsiteX116" fmla="*/ 2290355 w 4458789"/>
                    <a:gd name="connsiteY116" fmla="*/ 3875314 h 6868878"/>
                    <a:gd name="connsiteX117" fmla="*/ 2595155 w 4458789"/>
                    <a:gd name="connsiteY117" fmla="*/ 3857897 h 6868878"/>
                    <a:gd name="connsiteX118" fmla="*/ 2891246 w 4458789"/>
                    <a:gd name="connsiteY118" fmla="*/ 3744685 h 6868878"/>
                    <a:gd name="connsiteX119" fmla="*/ 2891155 w 4458789"/>
                    <a:gd name="connsiteY119" fmla="*/ 3215186 h 6868878"/>
                    <a:gd name="connsiteX120" fmla="*/ 2772547 w 4458789"/>
                    <a:gd name="connsiteY120" fmla="*/ 3039972 h 6868878"/>
                    <a:gd name="connsiteX121" fmla="*/ 2704284 w 4458789"/>
                    <a:gd name="connsiteY121" fmla="*/ 2897097 h 6868878"/>
                    <a:gd name="connsiteX122" fmla="*/ 2508069 w 4458789"/>
                    <a:gd name="connsiteY122" fmla="*/ 2717074 h 6868878"/>
                    <a:gd name="connsiteX123" fmla="*/ 2638698 w 4458789"/>
                    <a:gd name="connsiteY123" fmla="*/ 2577737 h 6868878"/>
                    <a:gd name="connsiteX124" fmla="*/ 2978332 w 4458789"/>
                    <a:gd name="connsiteY124" fmla="*/ 2333897 h 6868878"/>
                    <a:gd name="connsiteX125" fmla="*/ 2987040 w 4458789"/>
                    <a:gd name="connsiteY125" fmla="*/ 2159725 h 6868878"/>
                    <a:gd name="connsiteX126" fmla="*/ 3344092 w 4458789"/>
                    <a:gd name="connsiteY126" fmla="*/ 1672045 h 6868878"/>
                    <a:gd name="connsiteX127" fmla="*/ 3544389 w 4458789"/>
                    <a:gd name="connsiteY127" fmla="*/ 1863634 h 6868878"/>
                    <a:gd name="connsiteX128" fmla="*/ 3962400 w 4458789"/>
                    <a:gd name="connsiteY128" fmla="*/ 1419497 h 6868878"/>
                    <a:gd name="connsiteX129" fmla="*/ 4458789 w 4458789"/>
                    <a:gd name="connsiteY129" fmla="*/ 374468 h 6868878"/>
                    <a:gd name="connsiteX130" fmla="*/ 4415246 w 4458789"/>
                    <a:gd name="connsiteY130" fmla="*/ 0 h 6868878"/>
                    <a:gd name="connsiteX131" fmla="*/ 17418 w 4458789"/>
                    <a:gd name="connsiteY131" fmla="*/ 17417 h 6868878"/>
                    <a:gd name="connsiteX132" fmla="*/ 0 w 4458789"/>
                    <a:gd name="connsiteY132" fmla="*/ 6470468 h 6868878"/>
                    <a:gd name="connsiteX0" fmla="*/ 0 w 4458789"/>
                    <a:gd name="connsiteY0" fmla="*/ 6470468 h 6882434"/>
                    <a:gd name="connsiteX1" fmla="*/ 581797 w 4458789"/>
                    <a:gd name="connsiteY1" fmla="*/ 6208621 h 6882434"/>
                    <a:gd name="connsiteX2" fmla="*/ 696097 w 4458789"/>
                    <a:gd name="connsiteY2" fmla="*/ 6157821 h 6882434"/>
                    <a:gd name="connsiteX3" fmla="*/ 765947 w 4458789"/>
                    <a:gd name="connsiteY3" fmla="*/ 6065747 h 6882434"/>
                    <a:gd name="connsiteX4" fmla="*/ 767534 w 4458789"/>
                    <a:gd name="connsiteY4" fmla="*/ 6008597 h 6882434"/>
                    <a:gd name="connsiteX5" fmla="*/ 813572 w 4458789"/>
                    <a:gd name="connsiteY5" fmla="*/ 6019709 h 6882434"/>
                    <a:gd name="connsiteX6" fmla="*/ 831034 w 4458789"/>
                    <a:gd name="connsiteY6" fmla="*/ 5948272 h 6882434"/>
                    <a:gd name="connsiteX7" fmla="*/ 966063 w 4458789"/>
                    <a:gd name="connsiteY7" fmla="*/ 5940878 h 6882434"/>
                    <a:gd name="connsiteX8" fmla="*/ 951685 w 4458789"/>
                    <a:gd name="connsiteY8" fmla="*/ 5911760 h 6882434"/>
                    <a:gd name="connsiteX9" fmla="*/ 897709 w 4458789"/>
                    <a:gd name="connsiteY9" fmla="*/ 5911759 h 6882434"/>
                    <a:gd name="connsiteX10" fmla="*/ 938984 w 4458789"/>
                    <a:gd name="connsiteY10" fmla="*/ 5849847 h 6882434"/>
                    <a:gd name="connsiteX11" fmla="*/ 927872 w 4458789"/>
                    <a:gd name="connsiteY11" fmla="*/ 5799047 h 6882434"/>
                    <a:gd name="connsiteX12" fmla="*/ 954859 w 4458789"/>
                    <a:gd name="connsiteY12" fmla="*/ 5724434 h 6882434"/>
                    <a:gd name="connsiteX13" fmla="*/ 943747 w 4458789"/>
                    <a:gd name="connsiteY13" fmla="*/ 5683159 h 6882434"/>
                    <a:gd name="connsiteX14" fmla="*/ 1045347 w 4458789"/>
                    <a:gd name="connsiteY14" fmla="*/ 5637122 h 6882434"/>
                    <a:gd name="connsiteX15" fmla="*/ 1096147 w 4458789"/>
                    <a:gd name="connsiteY15" fmla="*/ 5591084 h 6882434"/>
                    <a:gd name="connsiteX16" fmla="*/ 1143772 w 4458789"/>
                    <a:gd name="connsiteY16" fmla="*/ 5533934 h 6882434"/>
                    <a:gd name="connsiteX17" fmla="*/ 1159647 w 4458789"/>
                    <a:gd name="connsiteY17" fmla="*/ 5478372 h 6882434"/>
                    <a:gd name="connsiteX18" fmla="*/ 1197747 w 4458789"/>
                    <a:gd name="connsiteY18" fmla="*/ 5427572 h 6882434"/>
                    <a:gd name="connsiteX19" fmla="*/ 1267597 w 4458789"/>
                    <a:gd name="connsiteY19" fmla="*/ 5345022 h 6882434"/>
                    <a:gd name="connsiteX20" fmla="*/ 1281884 w 4458789"/>
                    <a:gd name="connsiteY20" fmla="*/ 5389472 h 6882434"/>
                    <a:gd name="connsiteX21" fmla="*/ 1324747 w 4458789"/>
                    <a:gd name="connsiteY21" fmla="*/ 5341847 h 6882434"/>
                    <a:gd name="connsiteX22" fmla="*/ 1367609 w 4458789"/>
                    <a:gd name="connsiteY22" fmla="*/ 5324384 h 6882434"/>
                    <a:gd name="connsiteX23" fmla="*/ 1367246 w 4458789"/>
                    <a:gd name="connsiteY23" fmla="*/ 5277394 h 6882434"/>
                    <a:gd name="connsiteX24" fmla="*/ 1394597 w 4458789"/>
                    <a:gd name="connsiteY24" fmla="*/ 5175159 h 6882434"/>
                    <a:gd name="connsiteX25" fmla="*/ 1440634 w 4458789"/>
                    <a:gd name="connsiteY25" fmla="*/ 5149759 h 6882434"/>
                    <a:gd name="connsiteX26" fmla="*/ 1429522 w 4458789"/>
                    <a:gd name="connsiteY26" fmla="*/ 5017997 h 6882434"/>
                    <a:gd name="connsiteX27" fmla="*/ 1477147 w 4458789"/>
                    <a:gd name="connsiteY27" fmla="*/ 4971959 h 6882434"/>
                    <a:gd name="connsiteX28" fmla="*/ 1541418 w 4458789"/>
                    <a:gd name="connsiteY28" fmla="*/ 4955177 h 6882434"/>
                    <a:gd name="connsiteX29" fmla="*/ 1375547 w 4458789"/>
                    <a:gd name="connsiteY29" fmla="*/ 4913222 h 6882434"/>
                    <a:gd name="connsiteX30" fmla="*/ 1307284 w 4458789"/>
                    <a:gd name="connsiteY30" fmla="*/ 4854484 h 6882434"/>
                    <a:gd name="connsiteX31" fmla="*/ 1232672 w 4458789"/>
                    <a:gd name="connsiteY31" fmla="*/ 4883059 h 6882434"/>
                    <a:gd name="connsiteX32" fmla="*/ 1172801 w 4458789"/>
                    <a:gd name="connsiteY32" fmla="*/ 4820692 h 6882434"/>
                    <a:gd name="connsiteX33" fmla="*/ 1353322 w 4458789"/>
                    <a:gd name="connsiteY33" fmla="*/ 4757647 h 6882434"/>
                    <a:gd name="connsiteX34" fmla="*/ 1396184 w 4458789"/>
                    <a:gd name="connsiteY34" fmla="*/ 4762409 h 6882434"/>
                    <a:gd name="connsiteX35" fmla="*/ 1473473 w 4458789"/>
                    <a:gd name="connsiteY35" fmla="*/ 4779509 h 6882434"/>
                    <a:gd name="connsiteX36" fmla="*/ 1404122 w 4458789"/>
                    <a:gd name="connsiteY36" fmla="*/ 4619534 h 6882434"/>
                    <a:gd name="connsiteX37" fmla="*/ 1335859 w 4458789"/>
                    <a:gd name="connsiteY37" fmla="*/ 4551271 h 6882434"/>
                    <a:gd name="connsiteX38" fmla="*/ 1439047 w 4458789"/>
                    <a:gd name="connsiteY38" fmla="*/ 4506822 h 6882434"/>
                    <a:gd name="connsiteX39" fmla="*/ 1362847 w 4458789"/>
                    <a:gd name="connsiteY39" fmla="*/ 4400459 h 6882434"/>
                    <a:gd name="connsiteX40" fmla="*/ 1262834 w 4458789"/>
                    <a:gd name="connsiteY40" fmla="*/ 4309972 h 6882434"/>
                    <a:gd name="connsiteX41" fmla="*/ 1202509 w 4458789"/>
                    <a:gd name="connsiteY41" fmla="*/ 4102009 h 6882434"/>
                    <a:gd name="connsiteX42" fmla="*/ 1143772 w 4458789"/>
                    <a:gd name="connsiteY42" fmla="*/ 3930559 h 6882434"/>
                    <a:gd name="connsiteX43" fmla="*/ 1012644 w 4458789"/>
                    <a:gd name="connsiteY43" fmla="*/ 3831363 h 6882434"/>
                    <a:gd name="connsiteX44" fmla="*/ 946922 w 4458789"/>
                    <a:gd name="connsiteY44" fmla="*/ 3773397 h 6882434"/>
                    <a:gd name="connsiteX45" fmla="*/ 946922 w 4458789"/>
                    <a:gd name="connsiteY45" fmla="*/ 3717834 h 6882434"/>
                    <a:gd name="connsiteX46" fmla="*/ 980259 w 4458789"/>
                    <a:gd name="connsiteY46" fmla="*/ 3711484 h 6882434"/>
                    <a:gd name="connsiteX47" fmla="*/ 1038997 w 4458789"/>
                    <a:gd name="connsiteY47" fmla="*/ 3609884 h 6882434"/>
                    <a:gd name="connsiteX48" fmla="*/ 1077097 w 4458789"/>
                    <a:gd name="connsiteY48" fmla="*/ 3598772 h 6882434"/>
                    <a:gd name="connsiteX49" fmla="*/ 1139009 w 4458789"/>
                    <a:gd name="connsiteY49" fmla="*/ 3535272 h 6882434"/>
                    <a:gd name="connsiteX50" fmla="*/ 1196159 w 4458789"/>
                    <a:gd name="connsiteY50" fmla="*/ 3498759 h 6882434"/>
                    <a:gd name="connsiteX51" fmla="*/ 1237434 w 4458789"/>
                    <a:gd name="connsiteY51" fmla="*/ 3489234 h 6882434"/>
                    <a:gd name="connsiteX52" fmla="*/ 1267506 w 4458789"/>
                    <a:gd name="connsiteY52" fmla="*/ 3418432 h 6882434"/>
                    <a:gd name="connsiteX53" fmla="*/ 1326335 w 4458789"/>
                    <a:gd name="connsiteY53" fmla="*/ 3387634 h 6882434"/>
                    <a:gd name="connsiteX54" fmla="*/ 1385072 w 4458789"/>
                    <a:gd name="connsiteY54" fmla="*/ 3354297 h 6882434"/>
                    <a:gd name="connsiteX55" fmla="*/ 1491434 w 4458789"/>
                    <a:gd name="connsiteY55" fmla="*/ 3309847 h 6882434"/>
                    <a:gd name="connsiteX56" fmla="*/ 1567543 w 4458789"/>
                    <a:gd name="connsiteY56" fmla="*/ 3317965 h 6882434"/>
                    <a:gd name="connsiteX57" fmla="*/ 1610497 w 4458789"/>
                    <a:gd name="connsiteY57" fmla="*/ 3271747 h 6882434"/>
                    <a:gd name="connsiteX58" fmla="*/ 1631134 w 4458789"/>
                    <a:gd name="connsiteY58" fmla="*/ 3201897 h 6882434"/>
                    <a:gd name="connsiteX59" fmla="*/ 1564459 w 4458789"/>
                    <a:gd name="connsiteY59" fmla="*/ 3174909 h 6882434"/>
                    <a:gd name="connsiteX60" fmla="*/ 1543731 w 4458789"/>
                    <a:gd name="connsiteY60" fmla="*/ 3150960 h 6882434"/>
                    <a:gd name="connsiteX61" fmla="*/ 1427934 w 4458789"/>
                    <a:gd name="connsiteY61" fmla="*/ 3163797 h 6882434"/>
                    <a:gd name="connsiteX62" fmla="*/ 1364434 w 4458789"/>
                    <a:gd name="connsiteY62" fmla="*/ 3127284 h 6882434"/>
                    <a:gd name="connsiteX63" fmla="*/ 1350147 w 4458789"/>
                    <a:gd name="connsiteY63" fmla="*/ 3101884 h 6882434"/>
                    <a:gd name="connsiteX64" fmla="*/ 1289731 w 4458789"/>
                    <a:gd name="connsiteY64" fmla="*/ 3082154 h 6882434"/>
                    <a:gd name="connsiteX65" fmla="*/ 1189809 w 4458789"/>
                    <a:gd name="connsiteY65" fmla="*/ 3098709 h 6882434"/>
                    <a:gd name="connsiteX66" fmla="*/ 1164409 w 4458789"/>
                    <a:gd name="connsiteY66" fmla="*/ 3144747 h 6882434"/>
                    <a:gd name="connsiteX67" fmla="*/ 1108847 w 4458789"/>
                    <a:gd name="connsiteY67" fmla="*/ 3174909 h 6882434"/>
                    <a:gd name="connsiteX68" fmla="*/ 1075509 w 4458789"/>
                    <a:gd name="connsiteY68" fmla="*/ 3225709 h 6882434"/>
                    <a:gd name="connsiteX69" fmla="*/ 1007247 w 4458789"/>
                    <a:gd name="connsiteY69" fmla="*/ 3238409 h 6882434"/>
                    <a:gd name="connsiteX70" fmla="*/ 926782 w 4458789"/>
                    <a:gd name="connsiteY70" fmla="*/ 3181803 h 6882434"/>
                    <a:gd name="connsiteX71" fmla="*/ 942159 w 4458789"/>
                    <a:gd name="connsiteY71" fmla="*/ 3111409 h 6882434"/>
                    <a:gd name="connsiteX72" fmla="*/ 989784 w 4458789"/>
                    <a:gd name="connsiteY72" fmla="*/ 3078072 h 6882434"/>
                    <a:gd name="connsiteX73" fmla="*/ 941161 w 4458789"/>
                    <a:gd name="connsiteY73" fmla="*/ 2986994 h 6882434"/>
                    <a:gd name="connsiteX74" fmla="*/ 865959 w 4458789"/>
                    <a:gd name="connsiteY74" fmla="*/ 2989172 h 6882434"/>
                    <a:gd name="connsiteX75" fmla="*/ 743722 w 4458789"/>
                    <a:gd name="connsiteY75" fmla="*/ 2943134 h 6882434"/>
                    <a:gd name="connsiteX76" fmla="*/ 708797 w 4458789"/>
                    <a:gd name="connsiteY76" fmla="*/ 2852647 h 6882434"/>
                    <a:gd name="connsiteX77" fmla="*/ 750707 w 4458789"/>
                    <a:gd name="connsiteY77" fmla="*/ 2804160 h 6882434"/>
                    <a:gd name="connsiteX78" fmla="*/ 748484 w 4458789"/>
                    <a:gd name="connsiteY78" fmla="*/ 2738347 h 6882434"/>
                    <a:gd name="connsiteX79" fmla="*/ 788172 w 4458789"/>
                    <a:gd name="connsiteY79" fmla="*/ 2711359 h 6882434"/>
                    <a:gd name="connsiteX80" fmla="*/ 865959 w 4458789"/>
                    <a:gd name="connsiteY80" fmla="*/ 2771684 h 6882434"/>
                    <a:gd name="connsiteX81" fmla="*/ 892947 w 4458789"/>
                    <a:gd name="connsiteY81" fmla="*/ 2798672 h 6882434"/>
                    <a:gd name="connsiteX82" fmla="*/ 900884 w 4458789"/>
                    <a:gd name="connsiteY82" fmla="*/ 2743110 h 6882434"/>
                    <a:gd name="connsiteX83" fmla="*/ 937351 w 4458789"/>
                    <a:gd name="connsiteY83" fmla="*/ 2730546 h 6882434"/>
                    <a:gd name="connsiteX84" fmla="*/ 981847 w 4458789"/>
                    <a:gd name="connsiteY84" fmla="*/ 2730409 h 6882434"/>
                    <a:gd name="connsiteX85" fmla="*/ 1008834 w 4458789"/>
                    <a:gd name="connsiteY85" fmla="*/ 2698659 h 6882434"/>
                    <a:gd name="connsiteX86" fmla="*/ 1085034 w 4458789"/>
                    <a:gd name="connsiteY86" fmla="*/ 2592297 h 6882434"/>
                    <a:gd name="connsiteX87" fmla="*/ 1174841 w 4458789"/>
                    <a:gd name="connsiteY87" fmla="*/ 2532652 h 6882434"/>
                    <a:gd name="connsiteX88" fmla="*/ 1256484 w 4458789"/>
                    <a:gd name="connsiteY88" fmla="*/ 2501809 h 6882434"/>
                    <a:gd name="connsiteX89" fmla="*/ 1404122 w 4458789"/>
                    <a:gd name="connsiteY89" fmla="*/ 2358934 h 6882434"/>
                    <a:gd name="connsiteX90" fmla="*/ 1518512 w 4458789"/>
                    <a:gd name="connsiteY90" fmla="*/ 2368913 h 6882434"/>
                    <a:gd name="connsiteX91" fmla="*/ 1584598 w 4458789"/>
                    <a:gd name="connsiteY91" fmla="*/ 2464298 h 6882434"/>
                    <a:gd name="connsiteX92" fmla="*/ 1527947 w 4458789"/>
                    <a:gd name="connsiteY92" fmla="*/ 2535147 h 6882434"/>
                    <a:gd name="connsiteX93" fmla="*/ 1431109 w 4458789"/>
                    <a:gd name="connsiteY93" fmla="*/ 2627222 h 6882434"/>
                    <a:gd name="connsiteX94" fmla="*/ 1393372 w 4458789"/>
                    <a:gd name="connsiteY94" fmla="*/ 2647405 h 6882434"/>
                    <a:gd name="connsiteX95" fmla="*/ 1404983 w 4458789"/>
                    <a:gd name="connsiteY95" fmla="*/ 2708456 h 6882434"/>
                    <a:gd name="connsiteX96" fmla="*/ 1454922 w 4458789"/>
                    <a:gd name="connsiteY96" fmla="*/ 2736759 h 6882434"/>
                    <a:gd name="connsiteX97" fmla="*/ 1448572 w 4458789"/>
                    <a:gd name="connsiteY97" fmla="*/ 2774859 h 6882434"/>
                    <a:gd name="connsiteX98" fmla="*/ 1357675 w 4458789"/>
                    <a:gd name="connsiteY98" fmla="*/ 2829515 h 6882434"/>
                    <a:gd name="connsiteX99" fmla="*/ 1394597 w 4458789"/>
                    <a:gd name="connsiteY99" fmla="*/ 2863759 h 6882434"/>
                    <a:gd name="connsiteX100" fmla="*/ 1550172 w 4458789"/>
                    <a:gd name="connsiteY100" fmla="*/ 2790734 h 6882434"/>
                    <a:gd name="connsiteX101" fmla="*/ 1586684 w 4458789"/>
                    <a:gd name="connsiteY101" fmla="*/ 2733584 h 6882434"/>
                    <a:gd name="connsiteX102" fmla="*/ 1651772 w 4458789"/>
                    <a:gd name="connsiteY102" fmla="*/ 2703422 h 6882434"/>
                    <a:gd name="connsiteX103" fmla="*/ 1708922 w 4458789"/>
                    <a:gd name="connsiteY103" fmla="*/ 2666909 h 6882434"/>
                    <a:gd name="connsiteX104" fmla="*/ 1810522 w 4458789"/>
                    <a:gd name="connsiteY104" fmla="*/ 2636747 h 6882434"/>
                    <a:gd name="connsiteX105" fmla="*/ 1908947 w 4458789"/>
                    <a:gd name="connsiteY105" fmla="*/ 2627222 h 6882434"/>
                    <a:gd name="connsiteX106" fmla="*/ 1952218 w 4458789"/>
                    <a:gd name="connsiteY106" fmla="*/ 2602275 h 6882434"/>
                    <a:gd name="connsiteX107" fmla="*/ 2020072 w 4458789"/>
                    <a:gd name="connsiteY107" fmla="*/ 2662147 h 6882434"/>
                    <a:gd name="connsiteX108" fmla="*/ 2089922 w 4458789"/>
                    <a:gd name="connsiteY108" fmla="*/ 2678022 h 6882434"/>
                    <a:gd name="connsiteX109" fmla="*/ 2164579 w 4458789"/>
                    <a:gd name="connsiteY109" fmla="*/ 2690902 h 6882434"/>
                    <a:gd name="connsiteX110" fmla="*/ 2115322 w 4458789"/>
                    <a:gd name="connsiteY110" fmla="*/ 2820897 h 6882434"/>
                    <a:gd name="connsiteX111" fmla="*/ 2011680 w 4458789"/>
                    <a:gd name="connsiteY111" fmla="*/ 2934788 h 6882434"/>
                    <a:gd name="connsiteX112" fmla="*/ 2194560 w 4458789"/>
                    <a:gd name="connsiteY112" fmla="*/ 3082834 h 6882434"/>
                    <a:gd name="connsiteX113" fmla="*/ 2394858 w 4458789"/>
                    <a:gd name="connsiteY113" fmla="*/ 3117668 h 6882434"/>
                    <a:gd name="connsiteX114" fmla="*/ 2377440 w 4458789"/>
                    <a:gd name="connsiteY114" fmla="*/ 3335383 h 6882434"/>
                    <a:gd name="connsiteX115" fmla="*/ 2377440 w 4458789"/>
                    <a:gd name="connsiteY115" fmla="*/ 3335383 h 6882434"/>
                    <a:gd name="connsiteX116" fmla="*/ 2333898 w 4458789"/>
                    <a:gd name="connsiteY116" fmla="*/ 3640183 h 6882434"/>
                    <a:gd name="connsiteX117" fmla="*/ 2290355 w 4458789"/>
                    <a:gd name="connsiteY117" fmla="*/ 3875314 h 6882434"/>
                    <a:gd name="connsiteX118" fmla="*/ 2595155 w 4458789"/>
                    <a:gd name="connsiteY118" fmla="*/ 3857897 h 6882434"/>
                    <a:gd name="connsiteX119" fmla="*/ 2891246 w 4458789"/>
                    <a:gd name="connsiteY119" fmla="*/ 3744685 h 6882434"/>
                    <a:gd name="connsiteX120" fmla="*/ 2891155 w 4458789"/>
                    <a:gd name="connsiteY120" fmla="*/ 3215186 h 6882434"/>
                    <a:gd name="connsiteX121" fmla="*/ 2772547 w 4458789"/>
                    <a:gd name="connsiteY121" fmla="*/ 3039972 h 6882434"/>
                    <a:gd name="connsiteX122" fmla="*/ 2704284 w 4458789"/>
                    <a:gd name="connsiteY122" fmla="*/ 2897097 h 6882434"/>
                    <a:gd name="connsiteX123" fmla="*/ 2508069 w 4458789"/>
                    <a:gd name="connsiteY123" fmla="*/ 2717074 h 6882434"/>
                    <a:gd name="connsiteX124" fmla="*/ 2638698 w 4458789"/>
                    <a:gd name="connsiteY124" fmla="*/ 2577737 h 6882434"/>
                    <a:gd name="connsiteX125" fmla="*/ 2978332 w 4458789"/>
                    <a:gd name="connsiteY125" fmla="*/ 2333897 h 6882434"/>
                    <a:gd name="connsiteX126" fmla="*/ 2987040 w 4458789"/>
                    <a:gd name="connsiteY126" fmla="*/ 2159725 h 6882434"/>
                    <a:gd name="connsiteX127" fmla="*/ 3344092 w 4458789"/>
                    <a:gd name="connsiteY127" fmla="*/ 1672045 h 6882434"/>
                    <a:gd name="connsiteX128" fmla="*/ 3544389 w 4458789"/>
                    <a:gd name="connsiteY128" fmla="*/ 1863634 h 6882434"/>
                    <a:gd name="connsiteX129" fmla="*/ 3962400 w 4458789"/>
                    <a:gd name="connsiteY129" fmla="*/ 1419497 h 6882434"/>
                    <a:gd name="connsiteX130" fmla="*/ 4458789 w 4458789"/>
                    <a:gd name="connsiteY130" fmla="*/ 374468 h 6882434"/>
                    <a:gd name="connsiteX131" fmla="*/ 4415246 w 4458789"/>
                    <a:gd name="connsiteY131" fmla="*/ 0 h 6882434"/>
                    <a:gd name="connsiteX132" fmla="*/ 17418 w 4458789"/>
                    <a:gd name="connsiteY132" fmla="*/ 17417 h 6882434"/>
                    <a:gd name="connsiteX133" fmla="*/ 0 w 4458789"/>
                    <a:gd name="connsiteY133" fmla="*/ 6470468 h 6882434"/>
                    <a:gd name="connsiteX0" fmla="*/ 0 w 4458789"/>
                    <a:gd name="connsiteY0" fmla="*/ 6470468 h 6914095"/>
                    <a:gd name="connsiteX1" fmla="*/ 418284 w 4458789"/>
                    <a:gd name="connsiteY1" fmla="*/ 6319746 h 6914095"/>
                    <a:gd name="connsiteX2" fmla="*/ 581797 w 4458789"/>
                    <a:gd name="connsiteY2" fmla="*/ 6208621 h 6914095"/>
                    <a:gd name="connsiteX3" fmla="*/ 696097 w 4458789"/>
                    <a:gd name="connsiteY3" fmla="*/ 6157821 h 6914095"/>
                    <a:gd name="connsiteX4" fmla="*/ 765947 w 4458789"/>
                    <a:gd name="connsiteY4" fmla="*/ 6065747 h 6914095"/>
                    <a:gd name="connsiteX5" fmla="*/ 767534 w 4458789"/>
                    <a:gd name="connsiteY5" fmla="*/ 6008597 h 6914095"/>
                    <a:gd name="connsiteX6" fmla="*/ 813572 w 4458789"/>
                    <a:gd name="connsiteY6" fmla="*/ 6019709 h 6914095"/>
                    <a:gd name="connsiteX7" fmla="*/ 831034 w 4458789"/>
                    <a:gd name="connsiteY7" fmla="*/ 5948272 h 6914095"/>
                    <a:gd name="connsiteX8" fmla="*/ 966063 w 4458789"/>
                    <a:gd name="connsiteY8" fmla="*/ 5940878 h 6914095"/>
                    <a:gd name="connsiteX9" fmla="*/ 951685 w 4458789"/>
                    <a:gd name="connsiteY9" fmla="*/ 5911760 h 6914095"/>
                    <a:gd name="connsiteX10" fmla="*/ 897709 w 4458789"/>
                    <a:gd name="connsiteY10" fmla="*/ 5911759 h 6914095"/>
                    <a:gd name="connsiteX11" fmla="*/ 938984 w 4458789"/>
                    <a:gd name="connsiteY11" fmla="*/ 5849847 h 6914095"/>
                    <a:gd name="connsiteX12" fmla="*/ 927872 w 4458789"/>
                    <a:gd name="connsiteY12" fmla="*/ 5799047 h 6914095"/>
                    <a:gd name="connsiteX13" fmla="*/ 954859 w 4458789"/>
                    <a:gd name="connsiteY13" fmla="*/ 5724434 h 6914095"/>
                    <a:gd name="connsiteX14" fmla="*/ 943747 w 4458789"/>
                    <a:gd name="connsiteY14" fmla="*/ 5683159 h 6914095"/>
                    <a:gd name="connsiteX15" fmla="*/ 1045347 w 4458789"/>
                    <a:gd name="connsiteY15" fmla="*/ 5637122 h 6914095"/>
                    <a:gd name="connsiteX16" fmla="*/ 1096147 w 4458789"/>
                    <a:gd name="connsiteY16" fmla="*/ 5591084 h 6914095"/>
                    <a:gd name="connsiteX17" fmla="*/ 1143772 w 4458789"/>
                    <a:gd name="connsiteY17" fmla="*/ 5533934 h 6914095"/>
                    <a:gd name="connsiteX18" fmla="*/ 1159647 w 4458789"/>
                    <a:gd name="connsiteY18" fmla="*/ 5478372 h 6914095"/>
                    <a:gd name="connsiteX19" fmla="*/ 1197747 w 4458789"/>
                    <a:gd name="connsiteY19" fmla="*/ 5427572 h 6914095"/>
                    <a:gd name="connsiteX20" fmla="*/ 1267597 w 4458789"/>
                    <a:gd name="connsiteY20" fmla="*/ 5345022 h 6914095"/>
                    <a:gd name="connsiteX21" fmla="*/ 1281884 w 4458789"/>
                    <a:gd name="connsiteY21" fmla="*/ 5389472 h 6914095"/>
                    <a:gd name="connsiteX22" fmla="*/ 1324747 w 4458789"/>
                    <a:gd name="connsiteY22" fmla="*/ 5341847 h 6914095"/>
                    <a:gd name="connsiteX23" fmla="*/ 1367609 w 4458789"/>
                    <a:gd name="connsiteY23" fmla="*/ 5324384 h 6914095"/>
                    <a:gd name="connsiteX24" fmla="*/ 1367246 w 4458789"/>
                    <a:gd name="connsiteY24" fmla="*/ 5277394 h 6914095"/>
                    <a:gd name="connsiteX25" fmla="*/ 1394597 w 4458789"/>
                    <a:gd name="connsiteY25" fmla="*/ 5175159 h 6914095"/>
                    <a:gd name="connsiteX26" fmla="*/ 1440634 w 4458789"/>
                    <a:gd name="connsiteY26" fmla="*/ 5149759 h 6914095"/>
                    <a:gd name="connsiteX27" fmla="*/ 1429522 w 4458789"/>
                    <a:gd name="connsiteY27" fmla="*/ 5017997 h 6914095"/>
                    <a:gd name="connsiteX28" fmla="*/ 1477147 w 4458789"/>
                    <a:gd name="connsiteY28" fmla="*/ 4971959 h 6914095"/>
                    <a:gd name="connsiteX29" fmla="*/ 1541418 w 4458789"/>
                    <a:gd name="connsiteY29" fmla="*/ 4955177 h 6914095"/>
                    <a:gd name="connsiteX30" fmla="*/ 1375547 w 4458789"/>
                    <a:gd name="connsiteY30" fmla="*/ 4913222 h 6914095"/>
                    <a:gd name="connsiteX31" fmla="*/ 1307284 w 4458789"/>
                    <a:gd name="connsiteY31" fmla="*/ 4854484 h 6914095"/>
                    <a:gd name="connsiteX32" fmla="*/ 1232672 w 4458789"/>
                    <a:gd name="connsiteY32" fmla="*/ 4883059 h 6914095"/>
                    <a:gd name="connsiteX33" fmla="*/ 1172801 w 4458789"/>
                    <a:gd name="connsiteY33" fmla="*/ 4820692 h 6914095"/>
                    <a:gd name="connsiteX34" fmla="*/ 1353322 w 4458789"/>
                    <a:gd name="connsiteY34" fmla="*/ 4757647 h 6914095"/>
                    <a:gd name="connsiteX35" fmla="*/ 1396184 w 4458789"/>
                    <a:gd name="connsiteY35" fmla="*/ 4762409 h 6914095"/>
                    <a:gd name="connsiteX36" fmla="*/ 1473473 w 4458789"/>
                    <a:gd name="connsiteY36" fmla="*/ 4779509 h 6914095"/>
                    <a:gd name="connsiteX37" fmla="*/ 1404122 w 4458789"/>
                    <a:gd name="connsiteY37" fmla="*/ 4619534 h 6914095"/>
                    <a:gd name="connsiteX38" fmla="*/ 1335859 w 4458789"/>
                    <a:gd name="connsiteY38" fmla="*/ 4551271 h 6914095"/>
                    <a:gd name="connsiteX39" fmla="*/ 1439047 w 4458789"/>
                    <a:gd name="connsiteY39" fmla="*/ 4506822 h 6914095"/>
                    <a:gd name="connsiteX40" fmla="*/ 1362847 w 4458789"/>
                    <a:gd name="connsiteY40" fmla="*/ 4400459 h 6914095"/>
                    <a:gd name="connsiteX41" fmla="*/ 1262834 w 4458789"/>
                    <a:gd name="connsiteY41" fmla="*/ 4309972 h 6914095"/>
                    <a:gd name="connsiteX42" fmla="*/ 1202509 w 4458789"/>
                    <a:gd name="connsiteY42" fmla="*/ 4102009 h 6914095"/>
                    <a:gd name="connsiteX43" fmla="*/ 1143772 w 4458789"/>
                    <a:gd name="connsiteY43" fmla="*/ 3930559 h 6914095"/>
                    <a:gd name="connsiteX44" fmla="*/ 1012644 w 4458789"/>
                    <a:gd name="connsiteY44" fmla="*/ 3831363 h 6914095"/>
                    <a:gd name="connsiteX45" fmla="*/ 946922 w 4458789"/>
                    <a:gd name="connsiteY45" fmla="*/ 3773397 h 6914095"/>
                    <a:gd name="connsiteX46" fmla="*/ 946922 w 4458789"/>
                    <a:gd name="connsiteY46" fmla="*/ 3717834 h 6914095"/>
                    <a:gd name="connsiteX47" fmla="*/ 980259 w 4458789"/>
                    <a:gd name="connsiteY47" fmla="*/ 3711484 h 6914095"/>
                    <a:gd name="connsiteX48" fmla="*/ 1038997 w 4458789"/>
                    <a:gd name="connsiteY48" fmla="*/ 3609884 h 6914095"/>
                    <a:gd name="connsiteX49" fmla="*/ 1077097 w 4458789"/>
                    <a:gd name="connsiteY49" fmla="*/ 3598772 h 6914095"/>
                    <a:gd name="connsiteX50" fmla="*/ 1139009 w 4458789"/>
                    <a:gd name="connsiteY50" fmla="*/ 3535272 h 6914095"/>
                    <a:gd name="connsiteX51" fmla="*/ 1196159 w 4458789"/>
                    <a:gd name="connsiteY51" fmla="*/ 3498759 h 6914095"/>
                    <a:gd name="connsiteX52" fmla="*/ 1237434 w 4458789"/>
                    <a:gd name="connsiteY52" fmla="*/ 3489234 h 6914095"/>
                    <a:gd name="connsiteX53" fmla="*/ 1267506 w 4458789"/>
                    <a:gd name="connsiteY53" fmla="*/ 3418432 h 6914095"/>
                    <a:gd name="connsiteX54" fmla="*/ 1326335 w 4458789"/>
                    <a:gd name="connsiteY54" fmla="*/ 3387634 h 6914095"/>
                    <a:gd name="connsiteX55" fmla="*/ 1385072 w 4458789"/>
                    <a:gd name="connsiteY55" fmla="*/ 3354297 h 6914095"/>
                    <a:gd name="connsiteX56" fmla="*/ 1491434 w 4458789"/>
                    <a:gd name="connsiteY56" fmla="*/ 3309847 h 6914095"/>
                    <a:gd name="connsiteX57" fmla="*/ 1567543 w 4458789"/>
                    <a:gd name="connsiteY57" fmla="*/ 3317965 h 6914095"/>
                    <a:gd name="connsiteX58" fmla="*/ 1610497 w 4458789"/>
                    <a:gd name="connsiteY58" fmla="*/ 3271747 h 6914095"/>
                    <a:gd name="connsiteX59" fmla="*/ 1631134 w 4458789"/>
                    <a:gd name="connsiteY59" fmla="*/ 3201897 h 6914095"/>
                    <a:gd name="connsiteX60" fmla="*/ 1564459 w 4458789"/>
                    <a:gd name="connsiteY60" fmla="*/ 3174909 h 6914095"/>
                    <a:gd name="connsiteX61" fmla="*/ 1543731 w 4458789"/>
                    <a:gd name="connsiteY61" fmla="*/ 3150960 h 6914095"/>
                    <a:gd name="connsiteX62" fmla="*/ 1427934 w 4458789"/>
                    <a:gd name="connsiteY62" fmla="*/ 3163797 h 6914095"/>
                    <a:gd name="connsiteX63" fmla="*/ 1364434 w 4458789"/>
                    <a:gd name="connsiteY63" fmla="*/ 3127284 h 6914095"/>
                    <a:gd name="connsiteX64" fmla="*/ 1350147 w 4458789"/>
                    <a:gd name="connsiteY64" fmla="*/ 3101884 h 6914095"/>
                    <a:gd name="connsiteX65" fmla="*/ 1289731 w 4458789"/>
                    <a:gd name="connsiteY65" fmla="*/ 3082154 h 6914095"/>
                    <a:gd name="connsiteX66" fmla="*/ 1189809 w 4458789"/>
                    <a:gd name="connsiteY66" fmla="*/ 3098709 h 6914095"/>
                    <a:gd name="connsiteX67" fmla="*/ 1164409 w 4458789"/>
                    <a:gd name="connsiteY67" fmla="*/ 3144747 h 6914095"/>
                    <a:gd name="connsiteX68" fmla="*/ 1108847 w 4458789"/>
                    <a:gd name="connsiteY68" fmla="*/ 3174909 h 6914095"/>
                    <a:gd name="connsiteX69" fmla="*/ 1075509 w 4458789"/>
                    <a:gd name="connsiteY69" fmla="*/ 3225709 h 6914095"/>
                    <a:gd name="connsiteX70" fmla="*/ 1007247 w 4458789"/>
                    <a:gd name="connsiteY70" fmla="*/ 3238409 h 6914095"/>
                    <a:gd name="connsiteX71" fmla="*/ 926782 w 4458789"/>
                    <a:gd name="connsiteY71" fmla="*/ 3181803 h 6914095"/>
                    <a:gd name="connsiteX72" fmla="*/ 942159 w 4458789"/>
                    <a:gd name="connsiteY72" fmla="*/ 3111409 h 6914095"/>
                    <a:gd name="connsiteX73" fmla="*/ 989784 w 4458789"/>
                    <a:gd name="connsiteY73" fmla="*/ 3078072 h 6914095"/>
                    <a:gd name="connsiteX74" fmla="*/ 941161 w 4458789"/>
                    <a:gd name="connsiteY74" fmla="*/ 2986994 h 6914095"/>
                    <a:gd name="connsiteX75" fmla="*/ 865959 w 4458789"/>
                    <a:gd name="connsiteY75" fmla="*/ 2989172 h 6914095"/>
                    <a:gd name="connsiteX76" fmla="*/ 743722 w 4458789"/>
                    <a:gd name="connsiteY76" fmla="*/ 2943134 h 6914095"/>
                    <a:gd name="connsiteX77" fmla="*/ 708797 w 4458789"/>
                    <a:gd name="connsiteY77" fmla="*/ 2852647 h 6914095"/>
                    <a:gd name="connsiteX78" fmla="*/ 750707 w 4458789"/>
                    <a:gd name="connsiteY78" fmla="*/ 2804160 h 6914095"/>
                    <a:gd name="connsiteX79" fmla="*/ 748484 w 4458789"/>
                    <a:gd name="connsiteY79" fmla="*/ 2738347 h 6914095"/>
                    <a:gd name="connsiteX80" fmla="*/ 788172 w 4458789"/>
                    <a:gd name="connsiteY80" fmla="*/ 2711359 h 6914095"/>
                    <a:gd name="connsiteX81" fmla="*/ 865959 w 4458789"/>
                    <a:gd name="connsiteY81" fmla="*/ 2771684 h 6914095"/>
                    <a:gd name="connsiteX82" fmla="*/ 892947 w 4458789"/>
                    <a:gd name="connsiteY82" fmla="*/ 2798672 h 6914095"/>
                    <a:gd name="connsiteX83" fmla="*/ 900884 w 4458789"/>
                    <a:gd name="connsiteY83" fmla="*/ 2743110 h 6914095"/>
                    <a:gd name="connsiteX84" fmla="*/ 937351 w 4458789"/>
                    <a:gd name="connsiteY84" fmla="*/ 2730546 h 6914095"/>
                    <a:gd name="connsiteX85" fmla="*/ 981847 w 4458789"/>
                    <a:gd name="connsiteY85" fmla="*/ 2730409 h 6914095"/>
                    <a:gd name="connsiteX86" fmla="*/ 1008834 w 4458789"/>
                    <a:gd name="connsiteY86" fmla="*/ 2698659 h 6914095"/>
                    <a:gd name="connsiteX87" fmla="*/ 1085034 w 4458789"/>
                    <a:gd name="connsiteY87" fmla="*/ 2592297 h 6914095"/>
                    <a:gd name="connsiteX88" fmla="*/ 1174841 w 4458789"/>
                    <a:gd name="connsiteY88" fmla="*/ 2532652 h 6914095"/>
                    <a:gd name="connsiteX89" fmla="*/ 1256484 w 4458789"/>
                    <a:gd name="connsiteY89" fmla="*/ 2501809 h 6914095"/>
                    <a:gd name="connsiteX90" fmla="*/ 1404122 w 4458789"/>
                    <a:gd name="connsiteY90" fmla="*/ 2358934 h 6914095"/>
                    <a:gd name="connsiteX91" fmla="*/ 1518512 w 4458789"/>
                    <a:gd name="connsiteY91" fmla="*/ 2368913 h 6914095"/>
                    <a:gd name="connsiteX92" fmla="*/ 1584598 w 4458789"/>
                    <a:gd name="connsiteY92" fmla="*/ 2464298 h 6914095"/>
                    <a:gd name="connsiteX93" fmla="*/ 1527947 w 4458789"/>
                    <a:gd name="connsiteY93" fmla="*/ 2535147 h 6914095"/>
                    <a:gd name="connsiteX94" fmla="*/ 1431109 w 4458789"/>
                    <a:gd name="connsiteY94" fmla="*/ 2627222 h 6914095"/>
                    <a:gd name="connsiteX95" fmla="*/ 1393372 w 4458789"/>
                    <a:gd name="connsiteY95" fmla="*/ 2647405 h 6914095"/>
                    <a:gd name="connsiteX96" fmla="*/ 1404983 w 4458789"/>
                    <a:gd name="connsiteY96" fmla="*/ 2708456 h 6914095"/>
                    <a:gd name="connsiteX97" fmla="*/ 1454922 w 4458789"/>
                    <a:gd name="connsiteY97" fmla="*/ 2736759 h 6914095"/>
                    <a:gd name="connsiteX98" fmla="*/ 1448572 w 4458789"/>
                    <a:gd name="connsiteY98" fmla="*/ 2774859 h 6914095"/>
                    <a:gd name="connsiteX99" fmla="*/ 1357675 w 4458789"/>
                    <a:gd name="connsiteY99" fmla="*/ 2829515 h 6914095"/>
                    <a:gd name="connsiteX100" fmla="*/ 1394597 w 4458789"/>
                    <a:gd name="connsiteY100" fmla="*/ 2863759 h 6914095"/>
                    <a:gd name="connsiteX101" fmla="*/ 1550172 w 4458789"/>
                    <a:gd name="connsiteY101" fmla="*/ 2790734 h 6914095"/>
                    <a:gd name="connsiteX102" fmla="*/ 1586684 w 4458789"/>
                    <a:gd name="connsiteY102" fmla="*/ 2733584 h 6914095"/>
                    <a:gd name="connsiteX103" fmla="*/ 1651772 w 4458789"/>
                    <a:gd name="connsiteY103" fmla="*/ 2703422 h 6914095"/>
                    <a:gd name="connsiteX104" fmla="*/ 1708922 w 4458789"/>
                    <a:gd name="connsiteY104" fmla="*/ 2666909 h 6914095"/>
                    <a:gd name="connsiteX105" fmla="*/ 1810522 w 4458789"/>
                    <a:gd name="connsiteY105" fmla="*/ 2636747 h 6914095"/>
                    <a:gd name="connsiteX106" fmla="*/ 1908947 w 4458789"/>
                    <a:gd name="connsiteY106" fmla="*/ 2627222 h 6914095"/>
                    <a:gd name="connsiteX107" fmla="*/ 1952218 w 4458789"/>
                    <a:gd name="connsiteY107" fmla="*/ 2602275 h 6914095"/>
                    <a:gd name="connsiteX108" fmla="*/ 2020072 w 4458789"/>
                    <a:gd name="connsiteY108" fmla="*/ 2662147 h 6914095"/>
                    <a:gd name="connsiteX109" fmla="*/ 2089922 w 4458789"/>
                    <a:gd name="connsiteY109" fmla="*/ 2678022 h 6914095"/>
                    <a:gd name="connsiteX110" fmla="*/ 2164579 w 4458789"/>
                    <a:gd name="connsiteY110" fmla="*/ 2690902 h 6914095"/>
                    <a:gd name="connsiteX111" fmla="*/ 2115322 w 4458789"/>
                    <a:gd name="connsiteY111" fmla="*/ 2820897 h 6914095"/>
                    <a:gd name="connsiteX112" fmla="*/ 2011680 w 4458789"/>
                    <a:gd name="connsiteY112" fmla="*/ 2934788 h 6914095"/>
                    <a:gd name="connsiteX113" fmla="*/ 2194560 w 4458789"/>
                    <a:gd name="connsiteY113" fmla="*/ 3082834 h 6914095"/>
                    <a:gd name="connsiteX114" fmla="*/ 2394858 w 4458789"/>
                    <a:gd name="connsiteY114" fmla="*/ 3117668 h 6914095"/>
                    <a:gd name="connsiteX115" fmla="*/ 2377440 w 4458789"/>
                    <a:gd name="connsiteY115" fmla="*/ 3335383 h 6914095"/>
                    <a:gd name="connsiteX116" fmla="*/ 2377440 w 4458789"/>
                    <a:gd name="connsiteY116" fmla="*/ 3335383 h 6914095"/>
                    <a:gd name="connsiteX117" fmla="*/ 2333898 w 4458789"/>
                    <a:gd name="connsiteY117" fmla="*/ 3640183 h 6914095"/>
                    <a:gd name="connsiteX118" fmla="*/ 2290355 w 4458789"/>
                    <a:gd name="connsiteY118" fmla="*/ 3875314 h 6914095"/>
                    <a:gd name="connsiteX119" fmla="*/ 2595155 w 4458789"/>
                    <a:gd name="connsiteY119" fmla="*/ 3857897 h 6914095"/>
                    <a:gd name="connsiteX120" fmla="*/ 2891246 w 4458789"/>
                    <a:gd name="connsiteY120" fmla="*/ 3744685 h 6914095"/>
                    <a:gd name="connsiteX121" fmla="*/ 2891155 w 4458789"/>
                    <a:gd name="connsiteY121" fmla="*/ 3215186 h 6914095"/>
                    <a:gd name="connsiteX122" fmla="*/ 2772547 w 4458789"/>
                    <a:gd name="connsiteY122" fmla="*/ 3039972 h 6914095"/>
                    <a:gd name="connsiteX123" fmla="*/ 2704284 w 4458789"/>
                    <a:gd name="connsiteY123" fmla="*/ 2897097 h 6914095"/>
                    <a:gd name="connsiteX124" fmla="*/ 2508069 w 4458789"/>
                    <a:gd name="connsiteY124" fmla="*/ 2717074 h 6914095"/>
                    <a:gd name="connsiteX125" fmla="*/ 2638698 w 4458789"/>
                    <a:gd name="connsiteY125" fmla="*/ 2577737 h 6914095"/>
                    <a:gd name="connsiteX126" fmla="*/ 2978332 w 4458789"/>
                    <a:gd name="connsiteY126" fmla="*/ 2333897 h 6914095"/>
                    <a:gd name="connsiteX127" fmla="*/ 2987040 w 4458789"/>
                    <a:gd name="connsiteY127" fmla="*/ 2159725 h 6914095"/>
                    <a:gd name="connsiteX128" fmla="*/ 3344092 w 4458789"/>
                    <a:gd name="connsiteY128" fmla="*/ 1672045 h 6914095"/>
                    <a:gd name="connsiteX129" fmla="*/ 3544389 w 4458789"/>
                    <a:gd name="connsiteY129" fmla="*/ 1863634 h 6914095"/>
                    <a:gd name="connsiteX130" fmla="*/ 3962400 w 4458789"/>
                    <a:gd name="connsiteY130" fmla="*/ 1419497 h 6914095"/>
                    <a:gd name="connsiteX131" fmla="*/ 4458789 w 4458789"/>
                    <a:gd name="connsiteY131" fmla="*/ 374468 h 6914095"/>
                    <a:gd name="connsiteX132" fmla="*/ 4415246 w 4458789"/>
                    <a:gd name="connsiteY132" fmla="*/ 0 h 6914095"/>
                    <a:gd name="connsiteX133" fmla="*/ 17418 w 4458789"/>
                    <a:gd name="connsiteY133" fmla="*/ 17417 h 6914095"/>
                    <a:gd name="connsiteX134" fmla="*/ 0 w 4458789"/>
                    <a:gd name="connsiteY134" fmla="*/ 6470468 h 6914095"/>
                    <a:gd name="connsiteX0" fmla="*/ 15919 w 4441371"/>
                    <a:gd name="connsiteY0" fmla="*/ 6470468 h 6914095"/>
                    <a:gd name="connsiteX1" fmla="*/ 400866 w 4441371"/>
                    <a:gd name="connsiteY1" fmla="*/ 6319746 h 6914095"/>
                    <a:gd name="connsiteX2" fmla="*/ 564379 w 4441371"/>
                    <a:gd name="connsiteY2" fmla="*/ 6208621 h 6914095"/>
                    <a:gd name="connsiteX3" fmla="*/ 678679 w 4441371"/>
                    <a:gd name="connsiteY3" fmla="*/ 6157821 h 6914095"/>
                    <a:gd name="connsiteX4" fmla="*/ 748529 w 4441371"/>
                    <a:gd name="connsiteY4" fmla="*/ 6065747 h 6914095"/>
                    <a:gd name="connsiteX5" fmla="*/ 750116 w 4441371"/>
                    <a:gd name="connsiteY5" fmla="*/ 6008597 h 6914095"/>
                    <a:gd name="connsiteX6" fmla="*/ 796154 w 4441371"/>
                    <a:gd name="connsiteY6" fmla="*/ 6019709 h 6914095"/>
                    <a:gd name="connsiteX7" fmla="*/ 813616 w 4441371"/>
                    <a:gd name="connsiteY7" fmla="*/ 5948272 h 6914095"/>
                    <a:gd name="connsiteX8" fmla="*/ 948645 w 4441371"/>
                    <a:gd name="connsiteY8" fmla="*/ 5940878 h 6914095"/>
                    <a:gd name="connsiteX9" fmla="*/ 934267 w 4441371"/>
                    <a:gd name="connsiteY9" fmla="*/ 5911760 h 6914095"/>
                    <a:gd name="connsiteX10" fmla="*/ 880291 w 4441371"/>
                    <a:gd name="connsiteY10" fmla="*/ 5911759 h 6914095"/>
                    <a:gd name="connsiteX11" fmla="*/ 921566 w 4441371"/>
                    <a:gd name="connsiteY11" fmla="*/ 5849847 h 6914095"/>
                    <a:gd name="connsiteX12" fmla="*/ 910454 w 4441371"/>
                    <a:gd name="connsiteY12" fmla="*/ 5799047 h 6914095"/>
                    <a:gd name="connsiteX13" fmla="*/ 937441 w 4441371"/>
                    <a:gd name="connsiteY13" fmla="*/ 5724434 h 6914095"/>
                    <a:gd name="connsiteX14" fmla="*/ 926329 w 4441371"/>
                    <a:gd name="connsiteY14" fmla="*/ 5683159 h 6914095"/>
                    <a:gd name="connsiteX15" fmla="*/ 1027929 w 4441371"/>
                    <a:gd name="connsiteY15" fmla="*/ 5637122 h 6914095"/>
                    <a:gd name="connsiteX16" fmla="*/ 1078729 w 4441371"/>
                    <a:gd name="connsiteY16" fmla="*/ 5591084 h 6914095"/>
                    <a:gd name="connsiteX17" fmla="*/ 1126354 w 4441371"/>
                    <a:gd name="connsiteY17" fmla="*/ 5533934 h 6914095"/>
                    <a:gd name="connsiteX18" fmla="*/ 1142229 w 4441371"/>
                    <a:gd name="connsiteY18" fmla="*/ 5478372 h 6914095"/>
                    <a:gd name="connsiteX19" fmla="*/ 1180329 w 4441371"/>
                    <a:gd name="connsiteY19" fmla="*/ 5427572 h 6914095"/>
                    <a:gd name="connsiteX20" fmla="*/ 1250179 w 4441371"/>
                    <a:gd name="connsiteY20" fmla="*/ 5345022 h 6914095"/>
                    <a:gd name="connsiteX21" fmla="*/ 1264466 w 4441371"/>
                    <a:gd name="connsiteY21" fmla="*/ 5389472 h 6914095"/>
                    <a:gd name="connsiteX22" fmla="*/ 1307329 w 4441371"/>
                    <a:gd name="connsiteY22" fmla="*/ 5341847 h 6914095"/>
                    <a:gd name="connsiteX23" fmla="*/ 1350191 w 4441371"/>
                    <a:gd name="connsiteY23" fmla="*/ 5324384 h 6914095"/>
                    <a:gd name="connsiteX24" fmla="*/ 1349828 w 4441371"/>
                    <a:gd name="connsiteY24" fmla="*/ 5277394 h 6914095"/>
                    <a:gd name="connsiteX25" fmla="*/ 1377179 w 4441371"/>
                    <a:gd name="connsiteY25" fmla="*/ 5175159 h 6914095"/>
                    <a:gd name="connsiteX26" fmla="*/ 1423216 w 4441371"/>
                    <a:gd name="connsiteY26" fmla="*/ 5149759 h 6914095"/>
                    <a:gd name="connsiteX27" fmla="*/ 1412104 w 4441371"/>
                    <a:gd name="connsiteY27" fmla="*/ 5017997 h 6914095"/>
                    <a:gd name="connsiteX28" fmla="*/ 1459729 w 4441371"/>
                    <a:gd name="connsiteY28" fmla="*/ 4971959 h 6914095"/>
                    <a:gd name="connsiteX29" fmla="*/ 1524000 w 4441371"/>
                    <a:gd name="connsiteY29" fmla="*/ 4955177 h 6914095"/>
                    <a:gd name="connsiteX30" fmla="*/ 1358129 w 4441371"/>
                    <a:gd name="connsiteY30" fmla="*/ 4913222 h 6914095"/>
                    <a:gd name="connsiteX31" fmla="*/ 1289866 w 4441371"/>
                    <a:gd name="connsiteY31" fmla="*/ 4854484 h 6914095"/>
                    <a:gd name="connsiteX32" fmla="*/ 1215254 w 4441371"/>
                    <a:gd name="connsiteY32" fmla="*/ 4883059 h 6914095"/>
                    <a:gd name="connsiteX33" fmla="*/ 1155383 w 4441371"/>
                    <a:gd name="connsiteY33" fmla="*/ 4820692 h 6914095"/>
                    <a:gd name="connsiteX34" fmla="*/ 1335904 w 4441371"/>
                    <a:gd name="connsiteY34" fmla="*/ 4757647 h 6914095"/>
                    <a:gd name="connsiteX35" fmla="*/ 1378766 w 4441371"/>
                    <a:gd name="connsiteY35" fmla="*/ 4762409 h 6914095"/>
                    <a:gd name="connsiteX36" fmla="*/ 1456055 w 4441371"/>
                    <a:gd name="connsiteY36" fmla="*/ 4779509 h 6914095"/>
                    <a:gd name="connsiteX37" fmla="*/ 1386704 w 4441371"/>
                    <a:gd name="connsiteY37" fmla="*/ 4619534 h 6914095"/>
                    <a:gd name="connsiteX38" fmla="*/ 1318441 w 4441371"/>
                    <a:gd name="connsiteY38" fmla="*/ 4551271 h 6914095"/>
                    <a:gd name="connsiteX39" fmla="*/ 1421629 w 4441371"/>
                    <a:gd name="connsiteY39" fmla="*/ 4506822 h 6914095"/>
                    <a:gd name="connsiteX40" fmla="*/ 1345429 w 4441371"/>
                    <a:gd name="connsiteY40" fmla="*/ 4400459 h 6914095"/>
                    <a:gd name="connsiteX41" fmla="*/ 1245416 w 4441371"/>
                    <a:gd name="connsiteY41" fmla="*/ 4309972 h 6914095"/>
                    <a:gd name="connsiteX42" fmla="*/ 1185091 w 4441371"/>
                    <a:gd name="connsiteY42" fmla="*/ 4102009 h 6914095"/>
                    <a:gd name="connsiteX43" fmla="*/ 1126354 w 4441371"/>
                    <a:gd name="connsiteY43" fmla="*/ 3930559 h 6914095"/>
                    <a:gd name="connsiteX44" fmla="*/ 995226 w 4441371"/>
                    <a:gd name="connsiteY44" fmla="*/ 3831363 h 6914095"/>
                    <a:gd name="connsiteX45" fmla="*/ 929504 w 4441371"/>
                    <a:gd name="connsiteY45" fmla="*/ 3773397 h 6914095"/>
                    <a:gd name="connsiteX46" fmla="*/ 929504 w 4441371"/>
                    <a:gd name="connsiteY46" fmla="*/ 3717834 h 6914095"/>
                    <a:gd name="connsiteX47" fmla="*/ 962841 w 4441371"/>
                    <a:gd name="connsiteY47" fmla="*/ 3711484 h 6914095"/>
                    <a:gd name="connsiteX48" fmla="*/ 1021579 w 4441371"/>
                    <a:gd name="connsiteY48" fmla="*/ 3609884 h 6914095"/>
                    <a:gd name="connsiteX49" fmla="*/ 1059679 w 4441371"/>
                    <a:gd name="connsiteY49" fmla="*/ 3598772 h 6914095"/>
                    <a:gd name="connsiteX50" fmla="*/ 1121591 w 4441371"/>
                    <a:gd name="connsiteY50" fmla="*/ 3535272 h 6914095"/>
                    <a:gd name="connsiteX51" fmla="*/ 1178741 w 4441371"/>
                    <a:gd name="connsiteY51" fmla="*/ 3498759 h 6914095"/>
                    <a:gd name="connsiteX52" fmla="*/ 1220016 w 4441371"/>
                    <a:gd name="connsiteY52" fmla="*/ 3489234 h 6914095"/>
                    <a:gd name="connsiteX53" fmla="*/ 1250088 w 4441371"/>
                    <a:gd name="connsiteY53" fmla="*/ 3418432 h 6914095"/>
                    <a:gd name="connsiteX54" fmla="*/ 1308917 w 4441371"/>
                    <a:gd name="connsiteY54" fmla="*/ 3387634 h 6914095"/>
                    <a:gd name="connsiteX55" fmla="*/ 1367654 w 4441371"/>
                    <a:gd name="connsiteY55" fmla="*/ 3354297 h 6914095"/>
                    <a:gd name="connsiteX56" fmla="*/ 1474016 w 4441371"/>
                    <a:gd name="connsiteY56" fmla="*/ 3309847 h 6914095"/>
                    <a:gd name="connsiteX57" fmla="*/ 1550125 w 4441371"/>
                    <a:gd name="connsiteY57" fmla="*/ 3317965 h 6914095"/>
                    <a:gd name="connsiteX58" fmla="*/ 1593079 w 4441371"/>
                    <a:gd name="connsiteY58" fmla="*/ 3271747 h 6914095"/>
                    <a:gd name="connsiteX59" fmla="*/ 1613716 w 4441371"/>
                    <a:gd name="connsiteY59" fmla="*/ 3201897 h 6914095"/>
                    <a:gd name="connsiteX60" fmla="*/ 1547041 w 4441371"/>
                    <a:gd name="connsiteY60" fmla="*/ 3174909 h 6914095"/>
                    <a:gd name="connsiteX61" fmla="*/ 1526313 w 4441371"/>
                    <a:gd name="connsiteY61" fmla="*/ 3150960 h 6914095"/>
                    <a:gd name="connsiteX62" fmla="*/ 1410516 w 4441371"/>
                    <a:gd name="connsiteY62" fmla="*/ 3163797 h 6914095"/>
                    <a:gd name="connsiteX63" fmla="*/ 1347016 w 4441371"/>
                    <a:gd name="connsiteY63" fmla="*/ 3127284 h 6914095"/>
                    <a:gd name="connsiteX64" fmla="*/ 1332729 w 4441371"/>
                    <a:gd name="connsiteY64" fmla="*/ 3101884 h 6914095"/>
                    <a:gd name="connsiteX65" fmla="*/ 1272313 w 4441371"/>
                    <a:gd name="connsiteY65" fmla="*/ 3082154 h 6914095"/>
                    <a:gd name="connsiteX66" fmla="*/ 1172391 w 4441371"/>
                    <a:gd name="connsiteY66" fmla="*/ 3098709 h 6914095"/>
                    <a:gd name="connsiteX67" fmla="*/ 1146991 w 4441371"/>
                    <a:gd name="connsiteY67" fmla="*/ 3144747 h 6914095"/>
                    <a:gd name="connsiteX68" fmla="*/ 1091429 w 4441371"/>
                    <a:gd name="connsiteY68" fmla="*/ 3174909 h 6914095"/>
                    <a:gd name="connsiteX69" fmla="*/ 1058091 w 4441371"/>
                    <a:gd name="connsiteY69" fmla="*/ 3225709 h 6914095"/>
                    <a:gd name="connsiteX70" fmla="*/ 989829 w 4441371"/>
                    <a:gd name="connsiteY70" fmla="*/ 3238409 h 6914095"/>
                    <a:gd name="connsiteX71" fmla="*/ 909364 w 4441371"/>
                    <a:gd name="connsiteY71" fmla="*/ 3181803 h 6914095"/>
                    <a:gd name="connsiteX72" fmla="*/ 924741 w 4441371"/>
                    <a:gd name="connsiteY72" fmla="*/ 3111409 h 6914095"/>
                    <a:gd name="connsiteX73" fmla="*/ 972366 w 4441371"/>
                    <a:gd name="connsiteY73" fmla="*/ 3078072 h 6914095"/>
                    <a:gd name="connsiteX74" fmla="*/ 923743 w 4441371"/>
                    <a:gd name="connsiteY74" fmla="*/ 2986994 h 6914095"/>
                    <a:gd name="connsiteX75" fmla="*/ 848541 w 4441371"/>
                    <a:gd name="connsiteY75" fmla="*/ 2989172 h 6914095"/>
                    <a:gd name="connsiteX76" fmla="*/ 726304 w 4441371"/>
                    <a:gd name="connsiteY76" fmla="*/ 2943134 h 6914095"/>
                    <a:gd name="connsiteX77" fmla="*/ 691379 w 4441371"/>
                    <a:gd name="connsiteY77" fmla="*/ 2852647 h 6914095"/>
                    <a:gd name="connsiteX78" fmla="*/ 733289 w 4441371"/>
                    <a:gd name="connsiteY78" fmla="*/ 2804160 h 6914095"/>
                    <a:gd name="connsiteX79" fmla="*/ 731066 w 4441371"/>
                    <a:gd name="connsiteY79" fmla="*/ 2738347 h 6914095"/>
                    <a:gd name="connsiteX80" fmla="*/ 770754 w 4441371"/>
                    <a:gd name="connsiteY80" fmla="*/ 2711359 h 6914095"/>
                    <a:gd name="connsiteX81" fmla="*/ 848541 w 4441371"/>
                    <a:gd name="connsiteY81" fmla="*/ 2771684 h 6914095"/>
                    <a:gd name="connsiteX82" fmla="*/ 875529 w 4441371"/>
                    <a:gd name="connsiteY82" fmla="*/ 2798672 h 6914095"/>
                    <a:gd name="connsiteX83" fmla="*/ 883466 w 4441371"/>
                    <a:gd name="connsiteY83" fmla="*/ 2743110 h 6914095"/>
                    <a:gd name="connsiteX84" fmla="*/ 919933 w 4441371"/>
                    <a:gd name="connsiteY84" fmla="*/ 2730546 h 6914095"/>
                    <a:gd name="connsiteX85" fmla="*/ 964429 w 4441371"/>
                    <a:gd name="connsiteY85" fmla="*/ 2730409 h 6914095"/>
                    <a:gd name="connsiteX86" fmla="*/ 991416 w 4441371"/>
                    <a:gd name="connsiteY86" fmla="*/ 2698659 h 6914095"/>
                    <a:gd name="connsiteX87" fmla="*/ 1067616 w 4441371"/>
                    <a:gd name="connsiteY87" fmla="*/ 2592297 h 6914095"/>
                    <a:gd name="connsiteX88" fmla="*/ 1157423 w 4441371"/>
                    <a:gd name="connsiteY88" fmla="*/ 2532652 h 6914095"/>
                    <a:gd name="connsiteX89" fmla="*/ 1239066 w 4441371"/>
                    <a:gd name="connsiteY89" fmla="*/ 2501809 h 6914095"/>
                    <a:gd name="connsiteX90" fmla="*/ 1386704 w 4441371"/>
                    <a:gd name="connsiteY90" fmla="*/ 2358934 h 6914095"/>
                    <a:gd name="connsiteX91" fmla="*/ 1501094 w 4441371"/>
                    <a:gd name="connsiteY91" fmla="*/ 2368913 h 6914095"/>
                    <a:gd name="connsiteX92" fmla="*/ 1567180 w 4441371"/>
                    <a:gd name="connsiteY92" fmla="*/ 2464298 h 6914095"/>
                    <a:gd name="connsiteX93" fmla="*/ 1510529 w 4441371"/>
                    <a:gd name="connsiteY93" fmla="*/ 2535147 h 6914095"/>
                    <a:gd name="connsiteX94" fmla="*/ 1413691 w 4441371"/>
                    <a:gd name="connsiteY94" fmla="*/ 2627222 h 6914095"/>
                    <a:gd name="connsiteX95" fmla="*/ 1375954 w 4441371"/>
                    <a:gd name="connsiteY95" fmla="*/ 2647405 h 6914095"/>
                    <a:gd name="connsiteX96" fmla="*/ 1387565 w 4441371"/>
                    <a:gd name="connsiteY96" fmla="*/ 2708456 h 6914095"/>
                    <a:gd name="connsiteX97" fmla="*/ 1437504 w 4441371"/>
                    <a:gd name="connsiteY97" fmla="*/ 2736759 h 6914095"/>
                    <a:gd name="connsiteX98" fmla="*/ 1431154 w 4441371"/>
                    <a:gd name="connsiteY98" fmla="*/ 2774859 h 6914095"/>
                    <a:gd name="connsiteX99" fmla="*/ 1340257 w 4441371"/>
                    <a:gd name="connsiteY99" fmla="*/ 2829515 h 6914095"/>
                    <a:gd name="connsiteX100" fmla="*/ 1377179 w 4441371"/>
                    <a:gd name="connsiteY100" fmla="*/ 2863759 h 6914095"/>
                    <a:gd name="connsiteX101" fmla="*/ 1532754 w 4441371"/>
                    <a:gd name="connsiteY101" fmla="*/ 2790734 h 6914095"/>
                    <a:gd name="connsiteX102" fmla="*/ 1569266 w 4441371"/>
                    <a:gd name="connsiteY102" fmla="*/ 2733584 h 6914095"/>
                    <a:gd name="connsiteX103" fmla="*/ 1634354 w 4441371"/>
                    <a:gd name="connsiteY103" fmla="*/ 2703422 h 6914095"/>
                    <a:gd name="connsiteX104" fmla="*/ 1691504 w 4441371"/>
                    <a:gd name="connsiteY104" fmla="*/ 2666909 h 6914095"/>
                    <a:gd name="connsiteX105" fmla="*/ 1793104 w 4441371"/>
                    <a:gd name="connsiteY105" fmla="*/ 2636747 h 6914095"/>
                    <a:gd name="connsiteX106" fmla="*/ 1891529 w 4441371"/>
                    <a:gd name="connsiteY106" fmla="*/ 2627222 h 6914095"/>
                    <a:gd name="connsiteX107" fmla="*/ 1934800 w 4441371"/>
                    <a:gd name="connsiteY107" fmla="*/ 2602275 h 6914095"/>
                    <a:gd name="connsiteX108" fmla="*/ 2002654 w 4441371"/>
                    <a:gd name="connsiteY108" fmla="*/ 2662147 h 6914095"/>
                    <a:gd name="connsiteX109" fmla="*/ 2072504 w 4441371"/>
                    <a:gd name="connsiteY109" fmla="*/ 2678022 h 6914095"/>
                    <a:gd name="connsiteX110" fmla="*/ 2147161 w 4441371"/>
                    <a:gd name="connsiteY110" fmla="*/ 2690902 h 6914095"/>
                    <a:gd name="connsiteX111" fmla="*/ 2097904 w 4441371"/>
                    <a:gd name="connsiteY111" fmla="*/ 2820897 h 6914095"/>
                    <a:gd name="connsiteX112" fmla="*/ 1994262 w 4441371"/>
                    <a:gd name="connsiteY112" fmla="*/ 2934788 h 6914095"/>
                    <a:gd name="connsiteX113" fmla="*/ 2177142 w 4441371"/>
                    <a:gd name="connsiteY113" fmla="*/ 3082834 h 6914095"/>
                    <a:gd name="connsiteX114" fmla="*/ 2377440 w 4441371"/>
                    <a:gd name="connsiteY114" fmla="*/ 3117668 h 6914095"/>
                    <a:gd name="connsiteX115" fmla="*/ 2360022 w 4441371"/>
                    <a:gd name="connsiteY115" fmla="*/ 3335383 h 6914095"/>
                    <a:gd name="connsiteX116" fmla="*/ 2360022 w 4441371"/>
                    <a:gd name="connsiteY116" fmla="*/ 3335383 h 6914095"/>
                    <a:gd name="connsiteX117" fmla="*/ 2316480 w 4441371"/>
                    <a:gd name="connsiteY117" fmla="*/ 3640183 h 6914095"/>
                    <a:gd name="connsiteX118" fmla="*/ 2272937 w 4441371"/>
                    <a:gd name="connsiteY118" fmla="*/ 3875314 h 6914095"/>
                    <a:gd name="connsiteX119" fmla="*/ 2577737 w 4441371"/>
                    <a:gd name="connsiteY119" fmla="*/ 3857897 h 6914095"/>
                    <a:gd name="connsiteX120" fmla="*/ 2873828 w 4441371"/>
                    <a:gd name="connsiteY120" fmla="*/ 3744685 h 6914095"/>
                    <a:gd name="connsiteX121" fmla="*/ 2873737 w 4441371"/>
                    <a:gd name="connsiteY121" fmla="*/ 3215186 h 6914095"/>
                    <a:gd name="connsiteX122" fmla="*/ 2755129 w 4441371"/>
                    <a:gd name="connsiteY122" fmla="*/ 3039972 h 6914095"/>
                    <a:gd name="connsiteX123" fmla="*/ 2686866 w 4441371"/>
                    <a:gd name="connsiteY123" fmla="*/ 2897097 h 6914095"/>
                    <a:gd name="connsiteX124" fmla="*/ 2490651 w 4441371"/>
                    <a:gd name="connsiteY124" fmla="*/ 2717074 h 6914095"/>
                    <a:gd name="connsiteX125" fmla="*/ 2621280 w 4441371"/>
                    <a:gd name="connsiteY125" fmla="*/ 2577737 h 6914095"/>
                    <a:gd name="connsiteX126" fmla="*/ 2960914 w 4441371"/>
                    <a:gd name="connsiteY126" fmla="*/ 2333897 h 6914095"/>
                    <a:gd name="connsiteX127" fmla="*/ 2969622 w 4441371"/>
                    <a:gd name="connsiteY127" fmla="*/ 2159725 h 6914095"/>
                    <a:gd name="connsiteX128" fmla="*/ 3326674 w 4441371"/>
                    <a:gd name="connsiteY128" fmla="*/ 1672045 h 6914095"/>
                    <a:gd name="connsiteX129" fmla="*/ 3526971 w 4441371"/>
                    <a:gd name="connsiteY129" fmla="*/ 1863634 h 6914095"/>
                    <a:gd name="connsiteX130" fmla="*/ 3944982 w 4441371"/>
                    <a:gd name="connsiteY130" fmla="*/ 1419497 h 6914095"/>
                    <a:gd name="connsiteX131" fmla="*/ 4441371 w 4441371"/>
                    <a:gd name="connsiteY131" fmla="*/ 374468 h 6914095"/>
                    <a:gd name="connsiteX132" fmla="*/ 4397828 w 4441371"/>
                    <a:gd name="connsiteY132" fmla="*/ 0 h 6914095"/>
                    <a:gd name="connsiteX133" fmla="*/ 0 w 4441371"/>
                    <a:gd name="connsiteY133" fmla="*/ 17417 h 6914095"/>
                    <a:gd name="connsiteX134" fmla="*/ 15919 w 4441371"/>
                    <a:gd name="connsiteY134" fmla="*/ 6470468 h 6914095"/>
                    <a:gd name="connsiteX0" fmla="*/ 15919 w 4441371"/>
                    <a:gd name="connsiteY0" fmla="*/ 6470468 h 6981953"/>
                    <a:gd name="connsiteX1" fmla="*/ 207191 w 4441371"/>
                    <a:gd name="connsiteY1" fmla="*/ 6451508 h 6981953"/>
                    <a:gd name="connsiteX2" fmla="*/ 400866 w 4441371"/>
                    <a:gd name="connsiteY2" fmla="*/ 6319746 h 6981953"/>
                    <a:gd name="connsiteX3" fmla="*/ 564379 w 4441371"/>
                    <a:gd name="connsiteY3" fmla="*/ 6208621 h 6981953"/>
                    <a:gd name="connsiteX4" fmla="*/ 678679 w 4441371"/>
                    <a:gd name="connsiteY4" fmla="*/ 6157821 h 6981953"/>
                    <a:gd name="connsiteX5" fmla="*/ 748529 w 4441371"/>
                    <a:gd name="connsiteY5" fmla="*/ 6065747 h 6981953"/>
                    <a:gd name="connsiteX6" fmla="*/ 750116 w 4441371"/>
                    <a:gd name="connsiteY6" fmla="*/ 6008597 h 6981953"/>
                    <a:gd name="connsiteX7" fmla="*/ 796154 w 4441371"/>
                    <a:gd name="connsiteY7" fmla="*/ 6019709 h 6981953"/>
                    <a:gd name="connsiteX8" fmla="*/ 813616 w 4441371"/>
                    <a:gd name="connsiteY8" fmla="*/ 5948272 h 6981953"/>
                    <a:gd name="connsiteX9" fmla="*/ 948645 w 4441371"/>
                    <a:gd name="connsiteY9" fmla="*/ 5940878 h 6981953"/>
                    <a:gd name="connsiteX10" fmla="*/ 934267 w 4441371"/>
                    <a:gd name="connsiteY10" fmla="*/ 5911760 h 6981953"/>
                    <a:gd name="connsiteX11" fmla="*/ 880291 w 4441371"/>
                    <a:gd name="connsiteY11" fmla="*/ 5911759 h 6981953"/>
                    <a:gd name="connsiteX12" fmla="*/ 921566 w 4441371"/>
                    <a:gd name="connsiteY12" fmla="*/ 5849847 h 6981953"/>
                    <a:gd name="connsiteX13" fmla="*/ 910454 w 4441371"/>
                    <a:gd name="connsiteY13" fmla="*/ 5799047 h 6981953"/>
                    <a:gd name="connsiteX14" fmla="*/ 937441 w 4441371"/>
                    <a:gd name="connsiteY14" fmla="*/ 5724434 h 6981953"/>
                    <a:gd name="connsiteX15" fmla="*/ 926329 w 4441371"/>
                    <a:gd name="connsiteY15" fmla="*/ 5683159 h 6981953"/>
                    <a:gd name="connsiteX16" fmla="*/ 1027929 w 4441371"/>
                    <a:gd name="connsiteY16" fmla="*/ 5637122 h 6981953"/>
                    <a:gd name="connsiteX17" fmla="*/ 1078729 w 4441371"/>
                    <a:gd name="connsiteY17" fmla="*/ 5591084 h 6981953"/>
                    <a:gd name="connsiteX18" fmla="*/ 1126354 w 4441371"/>
                    <a:gd name="connsiteY18" fmla="*/ 5533934 h 6981953"/>
                    <a:gd name="connsiteX19" fmla="*/ 1142229 w 4441371"/>
                    <a:gd name="connsiteY19" fmla="*/ 5478372 h 6981953"/>
                    <a:gd name="connsiteX20" fmla="*/ 1180329 w 4441371"/>
                    <a:gd name="connsiteY20" fmla="*/ 5427572 h 6981953"/>
                    <a:gd name="connsiteX21" fmla="*/ 1250179 w 4441371"/>
                    <a:gd name="connsiteY21" fmla="*/ 5345022 h 6981953"/>
                    <a:gd name="connsiteX22" fmla="*/ 1264466 w 4441371"/>
                    <a:gd name="connsiteY22" fmla="*/ 5389472 h 6981953"/>
                    <a:gd name="connsiteX23" fmla="*/ 1307329 w 4441371"/>
                    <a:gd name="connsiteY23" fmla="*/ 5341847 h 6981953"/>
                    <a:gd name="connsiteX24" fmla="*/ 1350191 w 4441371"/>
                    <a:gd name="connsiteY24" fmla="*/ 5324384 h 6981953"/>
                    <a:gd name="connsiteX25" fmla="*/ 1349828 w 4441371"/>
                    <a:gd name="connsiteY25" fmla="*/ 5277394 h 6981953"/>
                    <a:gd name="connsiteX26" fmla="*/ 1377179 w 4441371"/>
                    <a:gd name="connsiteY26" fmla="*/ 5175159 h 6981953"/>
                    <a:gd name="connsiteX27" fmla="*/ 1423216 w 4441371"/>
                    <a:gd name="connsiteY27" fmla="*/ 5149759 h 6981953"/>
                    <a:gd name="connsiteX28" fmla="*/ 1412104 w 4441371"/>
                    <a:gd name="connsiteY28" fmla="*/ 5017997 h 6981953"/>
                    <a:gd name="connsiteX29" fmla="*/ 1459729 w 4441371"/>
                    <a:gd name="connsiteY29" fmla="*/ 4971959 h 6981953"/>
                    <a:gd name="connsiteX30" fmla="*/ 1524000 w 4441371"/>
                    <a:gd name="connsiteY30" fmla="*/ 4955177 h 6981953"/>
                    <a:gd name="connsiteX31" fmla="*/ 1358129 w 4441371"/>
                    <a:gd name="connsiteY31" fmla="*/ 4913222 h 6981953"/>
                    <a:gd name="connsiteX32" fmla="*/ 1289866 w 4441371"/>
                    <a:gd name="connsiteY32" fmla="*/ 4854484 h 6981953"/>
                    <a:gd name="connsiteX33" fmla="*/ 1215254 w 4441371"/>
                    <a:gd name="connsiteY33" fmla="*/ 4883059 h 6981953"/>
                    <a:gd name="connsiteX34" fmla="*/ 1155383 w 4441371"/>
                    <a:gd name="connsiteY34" fmla="*/ 4820692 h 6981953"/>
                    <a:gd name="connsiteX35" fmla="*/ 1335904 w 4441371"/>
                    <a:gd name="connsiteY35" fmla="*/ 4757647 h 6981953"/>
                    <a:gd name="connsiteX36" fmla="*/ 1378766 w 4441371"/>
                    <a:gd name="connsiteY36" fmla="*/ 4762409 h 6981953"/>
                    <a:gd name="connsiteX37" fmla="*/ 1456055 w 4441371"/>
                    <a:gd name="connsiteY37" fmla="*/ 4779509 h 6981953"/>
                    <a:gd name="connsiteX38" fmla="*/ 1386704 w 4441371"/>
                    <a:gd name="connsiteY38" fmla="*/ 4619534 h 6981953"/>
                    <a:gd name="connsiteX39" fmla="*/ 1318441 w 4441371"/>
                    <a:gd name="connsiteY39" fmla="*/ 4551271 h 6981953"/>
                    <a:gd name="connsiteX40" fmla="*/ 1421629 w 4441371"/>
                    <a:gd name="connsiteY40" fmla="*/ 4506822 h 6981953"/>
                    <a:gd name="connsiteX41" fmla="*/ 1345429 w 4441371"/>
                    <a:gd name="connsiteY41" fmla="*/ 4400459 h 6981953"/>
                    <a:gd name="connsiteX42" fmla="*/ 1245416 w 4441371"/>
                    <a:gd name="connsiteY42" fmla="*/ 4309972 h 6981953"/>
                    <a:gd name="connsiteX43" fmla="*/ 1185091 w 4441371"/>
                    <a:gd name="connsiteY43" fmla="*/ 4102009 h 6981953"/>
                    <a:gd name="connsiteX44" fmla="*/ 1126354 w 4441371"/>
                    <a:gd name="connsiteY44" fmla="*/ 3930559 h 6981953"/>
                    <a:gd name="connsiteX45" fmla="*/ 995226 w 4441371"/>
                    <a:gd name="connsiteY45" fmla="*/ 3831363 h 6981953"/>
                    <a:gd name="connsiteX46" fmla="*/ 929504 w 4441371"/>
                    <a:gd name="connsiteY46" fmla="*/ 3773397 h 6981953"/>
                    <a:gd name="connsiteX47" fmla="*/ 929504 w 4441371"/>
                    <a:gd name="connsiteY47" fmla="*/ 3717834 h 6981953"/>
                    <a:gd name="connsiteX48" fmla="*/ 962841 w 4441371"/>
                    <a:gd name="connsiteY48" fmla="*/ 3711484 h 6981953"/>
                    <a:gd name="connsiteX49" fmla="*/ 1021579 w 4441371"/>
                    <a:gd name="connsiteY49" fmla="*/ 3609884 h 6981953"/>
                    <a:gd name="connsiteX50" fmla="*/ 1059679 w 4441371"/>
                    <a:gd name="connsiteY50" fmla="*/ 3598772 h 6981953"/>
                    <a:gd name="connsiteX51" fmla="*/ 1121591 w 4441371"/>
                    <a:gd name="connsiteY51" fmla="*/ 3535272 h 6981953"/>
                    <a:gd name="connsiteX52" fmla="*/ 1178741 w 4441371"/>
                    <a:gd name="connsiteY52" fmla="*/ 3498759 h 6981953"/>
                    <a:gd name="connsiteX53" fmla="*/ 1220016 w 4441371"/>
                    <a:gd name="connsiteY53" fmla="*/ 3489234 h 6981953"/>
                    <a:gd name="connsiteX54" fmla="*/ 1250088 w 4441371"/>
                    <a:gd name="connsiteY54" fmla="*/ 3418432 h 6981953"/>
                    <a:gd name="connsiteX55" fmla="*/ 1308917 w 4441371"/>
                    <a:gd name="connsiteY55" fmla="*/ 3387634 h 6981953"/>
                    <a:gd name="connsiteX56" fmla="*/ 1367654 w 4441371"/>
                    <a:gd name="connsiteY56" fmla="*/ 3354297 h 6981953"/>
                    <a:gd name="connsiteX57" fmla="*/ 1474016 w 4441371"/>
                    <a:gd name="connsiteY57" fmla="*/ 3309847 h 6981953"/>
                    <a:gd name="connsiteX58" fmla="*/ 1550125 w 4441371"/>
                    <a:gd name="connsiteY58" fmla="*/ 3317965 h 6981953"/>
                    <a:gd name="connsiteX59" fmla="*/ 1593079 w 4441371"/>
                    <a:gd name="connsiteY59" fmla="*/ 3271747 h 6981953"/>
                    <a:gd name="connsiteX60" fmla="*/ 1613716 w 4441371"/>
                    <a:gd name="connsiteY60" fmla="*/ 3201897 h 6981953"/>
                    <a:gd name="connsiteX61" fmla="*/ 1547041 w 4441371"/>
                    <a:gd name="connsiteY61" fmla="*/ 3174909 h 6981953"/>
                    <a:gd name="connsiteX62" fmla="*/ 1526313 w 4441371"/>
                    <a:gd name="connsiteY62" fmla="*/ 3150960 h 6981953"/>
                    <a:gd name="connsiteX63" fmla="*/ 1410516 w 4441371"/>
                    <a:gd name="connsiteY63" fmla="*/ 3163797 h 6981953"/>
                    <a:gd name="connsiteX64" fmla="*/ 1347016 w 4441371"/>
                    <a:gd name="connsiteY64" fmla="*/ 3127284 h 6981953"/>
                    <a:gd name="connsiteX65" fmla="*/ 1332729 w 4441371"/>
                    <a:gd name="connsiteY65" fmla="*/ 3101884 h 6981953"/>
                    <a:gd name="connsiteX66" fmla="*/ 1272313 w 4441371"/>
                    <a:gd name="connsiteY66" fmla="*/ 3082154 h 6981953"/>
                    <a:gd name="connsiteX67" fmla="*/ 1172391 w 4441371"/>
                    <a:gd name="connsiteY67" fmla="*/ 3098709 h 6981953"/>
                    <a:gd name="connsiteX68" fmla="*/ 1146991 w 4441371"/>
                    <a:gd name="connsiteY68" fmla="*/ 3144747 h 6981953"/>
                    <a:gd name="connsiteX69" fmla="*/ 1091429 w 4441371"/>
                    <a:gd name="connsiteY69" fmla="*/ 3174909 h 6981953"/>
                    <a:gd name="connsiteX70" fmla="*/ 1058091 w 4441371"/>
                    <a:gd name="connsiteY70" fmla="*/ 3225709 h 6981953"/>
                    <a:gd name="connsiteX71" fmla="*/ 989829 w 4441371"/>
                    <a:gd name="connsiteY71" fmla="*/ 3238409 h 6981953"/>
                    <a:gd name="connsiteX72" fmla="*/ 909364 w 4441371"/>
                    <a:gd name="connsiteY72" fmla="*/ 3181803 h 6981953"/>
                    <a:gd name="connsiteX73" fmla="*/ 924741 w 4441371"/>
                    <a:gd name="connsiteY73" fmla="*/ 3111409 h 6981953"/>
                    <a:gd name="connsiteX74" fmla="*/ 972366 w 4441371"/>
                    <a:gd name="connsiteY74" fmla="*/ 3078072 h 6981953"/>
                    <a:gd name="connsiteX75" fmla="*/ 923743 w 4441371"/>
                    <a:gd name="connsiteY75" fmla="*/ 2986994 h 6981953"/>
                    <a:gd name="connsiteX76" fmla="*/ 848541 w 4441371"/>
                    <a:gd name="connsiteY76" fmla="*/ 2989172 h 6981953"/>
                    <a:gd name="connsiteX77" fmla="*/ 726304 w 4441371"/>
                    <a:gd name="connsiteY77" fmla="*/ 2943134 h 6981953"/>
                    <a:gd name="connsiteX78" fmla="*/ 691379 w 4441371"/>
                    <a:gd name="connsiteY78" fmla="*/ 2852647 h 6981953"/>
                    <a:gd name="connsiteX79" fmla="*/ 733289 w 4441371"/>
                    <a:gd name="connsiteY79" fmla="*/ 2804160 h 6981953"/>
                    <a:gd name="connsiteX80" fmla="*/ 731066 w 4441371"/>
                    <a:gd name="connsiteY80" fmla="*/ 2738347 h 6981953"/>
                    <a:gd name="connsiteX81" fmla="*/ 770754 w 4441371"/>
                    <a:gd name="connsiteY81" fmla="*/ 2711359 h 6981953"/>
                    <a:gd name="connsiteX82" fmla="*/ 848541 w 4441371"/>
                    <a:gd name="connsiteY82" fmla="*/ 2771684 h 6981953"/>
                    <a:gd name="connsiteX83" fmla="*/ 875529 w 4441371"/>
                    <a:gd name="connsiteY83" fmla="*/ 2798672 h 6981953"/>
                    <a:gd name="connsiteX84" fmla="*/ 883466 w 4441371"/>
                    <a:gd name="connsiteY84" fmla="*/ 2743110 h 6981953"/>
                    <a:gd name="connsiteX85" fmla="*/ 919933 w 4441371"/>
                    <a:gd name="connsiteY85" fmla="*/ 2730546 h 6981953"/>
                    <a:gd name="connsiteX86" fmla="*/ 964429 w 4441371"/>
                    <a:gd name="connsiteY86" fmla="*/ 2730409 h 6981953"/>
                    <a:gd name="connsiteX87" fmla="*/ 991416 w 4441371"/>
                    <a:gd name="connsiteY87" fmla="*/ 2698659 h 6981953"/>
                    <a:gd name="connsiteX88" fmla="*/ 1067616 w 4441371"/>
                    <a:gd name="connsiteY88" fmla="*/ 2592297 h 6981953"/>
                    <a:gd name="connsiteX89" fmla="*/ 1157423 w 4441371"/>
                    <a:gd name="connsiteY89" fmla="*/ 2532652 h 6981953"/>
                    <a:gd name="connsiteX90" fmla="*/ 1239066 w 4441371"/>
                    <a:gd name="connsiteY90" fmla="*/ 2501809 h 6981953"/>
                    <a:gd name="connsiteX91" fmla="*/ 1386704 w 4441371"/>
                    <a:gd name="connsiteY91" fmla="*/ 2358934 h 6981953"/>
                    <a:gd name="connsiteX92" fmla="*/ 1501094 w 4441371"/>
                    <a:gd name="connsiteY92" fmla="*/ 2368913 h 6981953"/>
                    <a:gd name="connsiteX93" fmla="*/ 1567180 w 4441371"/>
                    <a:gd name="connsiteY93" fmla="*/ 2464298 h 6981953"/>
                    <a:gd name="connsiteX94" fmla="*/ 1510529 w 4441371"/>
                    <a:gd name="connsiteY94" fmla="*/ 2535147 h 6981953"/>
                    <a:gd name="connsiteX95" fmla="*/ 1413691 w 4441371"/>
                    <a:gd name="connsiteY95" fmla="*/ 2627222 h 6981953"/>
                    <a:gd name="connsiteX96" fmla="*/ 1375954 w 4441371"/>
                    <a:gd name="connsiteY96" fmla="*/ 2647405 h 6981953"/>
                    <a:gd name="connsiteX97" fmla="*/ 1387565 w 4441371"/>
                    <a:gd name="connsiteY97" fmla="*/ 2708456 h 6981953"/>
                    <a:gd name="connsiteX98" fmla="*/ 1437504 w 4441371"/>
                    <a:gd name="connsiteY98" fmla="*/ 2736759 h 6981953"/>
                    <a:gd name="connsiteX99" fmla="*/ 1431154 w 4441371"/>
                    <a:gd name="connsiteY99" fmla="*/ 2774859 h 6981953"/>
                    <a:gd name="connsiteX100" fmla="*/ 1340257 w 4441371"/>
                    <a:gd name="connsiteY100" fmla="*/ 2829515 h 6981953"/>
                    <a:gd name="connsiteX101" fmla="*/ 1377179 w 4441371"/>
                    <a:gd name="connsiteY101" fmla="*/ 2863759 h 6981953"/>
                    <a:gd name="connsiteX102" fmla="*/ 1532754 w 4441371"/>
                    <a:gd name="connsiteY102" fmla="*/ 2790734 h 6981953"/>
                    <a:gd name="connsiteX103" fmla="*/ 1569266 w 4441371"/>
                    <a:gd name="connsiteY103" fmla="*/ 2733584 h 6981953"/>
                    <a:gd name="connsiteX104" fmla="*/ 1634354 w 4441371"/>
                    <a:gd name="connsiteY104" fmla="*/ 2703422 h 6981953"/>
                    <a:gd name="connsiteX105" fmla="*/ 1691504 w 4441371"/>
                    <a:gd name="connsiteY105" fmla="*/ 2666909 h 6981953"/>
                    <a:gd name="connsiteX106" fmla="*/ 1793104 w 4441371"/>
                    <a:gd name="connsiteY106" fmla="*/ 2636747 h 6981953"/>
                    <a:gd name="connsiteX107" fmla="*/ 1891529 w 4441371"/>
                    <a:gd name="connsiteY107" fmla="*/ 2627222 h 6981953"/>
                    <a:gd name="connsiteX108" fmla="*/ 1934800 w 4441371"/>
                    <a:gd name="connsiteY108" fmla="*/ 2602275 h 6981953"/>
                    <a:gd name="connsiteX109" fmla="*/ 2002654 w 4441371"/>
                    <a:gd name="connsiteY109" fmla="*/ 2662147 h 6981953"/>
                    <a:gd name="connsiteX110" fmla="*/ 2072504 w 4441371"/>
                    <a:gd name="connsiteY110" fmla="*/ 2678022 h 6981953"/>
                    <a:gd name="connsiteX111" fmla="*/ 2147161 w 4441371"/>
                    <a:gd name="connsiteY111" fmla="*/ 2690902 h 6981953"/>
                    <a:gd name="connsiteX112" fmla="*/ 2097904 w 4441371"/>
                    <a:gd name="connsiteY112" fmla="*/ 2820897 h 6981953"/>
                    <a:gd name="connsiteX113" fmla="*/ 1994262 w 4441371"/>
                    <a:gd name="connsiteY113" fmla="*/ 2934788 h 6981953"/>
                    <a:gd name="connsiteX114" fmla="*/ 2177142 w 4441371"/>
                    <a:gd name="connsiteY114" fmla="*/ 3082834 h 6981953"/>
                    <a:gd name="connsiteX115" fmla="*/ 2377440 w 4441371"/>
                    <a:gd name="connsiteY115" fmla="*/ 3117668 h 6981953"/>
                    <a:gd name="connsiteX116" fmla="*/ 2360022 w 4441371"/>
                    <a:gd name="connsiteY116" fmla="*/ 3335383 h 6981953"/>
                    <a:gd name="connsiteX117" fmla="*/ 2360022 w 4441371"/>
                    <a:gd name="connsiteY117" fmla="*/ 3335383 h 6981953"/>
                    <a:gd name="connsiteX118" fmla="*/ 2316480 w 4441371"/>
                    <a:gd name="connsiteY118" fmla="*/ 3640183 h 6981953"/>
                    <a:gd name="connsiteX119" fmla="*/ 2272937 w 4441371"/>
                    <a:gd name="connsiteY119" fmla="*/ 3875314 h 6981953"/>
                    <a:gd name="connsiteX120" fmla="*/ 2577737 w 4441371"/>
                    <a:gd name="connsiteY120" fmla="*/ 3857897 h 6981953"/>
                    <a:gd name="connsiteX121" fmla="*/ 2873828 w 4441371"/>
                    <a:gd name="connsiteY121" fmla="*/ 3744685 h 6981953"/>
                    <a:gd name="connsiteX122" fmla="*/ 2873737 w 4441371"/>
                    <a:gd name="connsiteY122" fmla="*/ 3215186 h 6981953"/>
                    <a:gd name="connsiteX123" fmla="*/ 2755129 w 4441371"/>
                    <a:gd name="connsiteY123" fmla="*/ 3039972 h 6981953"/>
                    <a:gd name="connsiteX124" fmla="*/ 2686866 w 4441371"/>
                    <a:gd name="connsiteY124" fmla="*/ 2897097 h 6981953"/>
                    <a:gd name="connsiteX125" fmla="*/ 2490651 w 4441371"/>
                    <a:gd name="connsiteY125" fmla="*/ 2717074 h 6981953"/>
                    <a:gd name="connsiteX126" fmla="*/ 2621280 w 4441371"/>
                    <a:gd name="connsiteY126" fmla="*/ 2577737 h 6981953"/>
                    <a:gd name="connsiteX127" fmla="*/ 2960914 w 4441371"/>
                    <a:gd name="connsiteY127" fmla="*/ 2333897 h 6981953"/>
                    <a:gd name="connsiteX128" fmla="*/ 2969622 w 4441371"/>
                    <a:gd name="connsiteY128" fmla="*/ 2159725 h 6981953"/>
                    <a:gd name="connsiteX129" fmla="*/ 3326674 w 4441371"/>
                    <a:gd name="connsiteY129" fmla="*/ 1672045 h 6981953"/>
                    <a:gd name="connsiteX130" fmla="*/ 3526971 w 4441371"/>
                    <a:gd name="connsiteY130" fmla="*/ 1863634 h 6981953"/>
                    <a:gd name="connsiteX131" fmla="*/ 3944982 w 4441371"/>
                    <a:gd name="connsiteY131" fmla="*/ 1419497 h 6981953"/>
                    <a:gd name="connsiteX132" fmla="*/ 4441371 w 4441371"/>
                    <a:gd name="connsiteY132" fmla="*/ 374468 h 6981953"/>
                    <a:gd name="connsiteX133" fmla="*/ 4397828 w 4441371"/>
                    <a:gd name="connsiteY133" fmla="*/ 0 h 6981953"/>
                    <a:gd name="connsiteX134" fmla="*/ 0 w 4441371"/>
                    <a:gd name="connsiteY134" fmla="*/ 17417 h 6981953"/>
                    <a:gd name="connsiteX135" fmla="*/ 15919 w 4441371"/>
                    <a:gd name="connsiteY135" fmla="*/ 6470468 h 6981953"/>
                    <a:gd name="connsiteX0" fmla="*/ 15919 w 4441371"/>
                    <a:gd name="connsiteY0" fmla="*/ 6470468 h 6478892"/>
                    <a:gd name="connsiteX1" fmla="*/ 207191 w 4441371"/>
                    <a:gd name="connsiteY1" fmla="*/ 6451508 h 6478892"/>
                    <a:gd name="connsiteX2" fmla="*/ 400866 w 4441371"/>
                    <a:gd name="connsiteY2" fmla="*/ 6319746 h 6478892"/>
                    <a:gd name="connsiteX3" fmla="*/ 564379 w 4441371"/>
                    <a:gd name="connsiteY3" fmla="*/ 6208621 h 6478892"/>
                    <a:gd name="connsiteX4" fmla="*/ 678679 w 4441371"/>
                    <a:gd name="connsiteY4" fmla="*/ 6157821 h 6478892"/>
                    <a:gd name="connsiteX5" fmla="*/ 748529 w 4441371"/>
                    <a:gd name="connsiteY5" fmla="*/ 6065747 h 6478892"/>
                    <a:gd name="connsiteX6" fmla="*/ 750116 w 4441371"/>
                    <a:gd name="connsiteY6" fmla="*/ 6008597 h 6478892"/>
                    <a:gd name="connsiteX7" fmla="*/ 796154 w 4441371"/>
                    <a:gd name="connsiteY7" fmla="*/ 6019709 h 6478892"/>
                    <a:gd name="connsiteX8" fmla="*/ 813616 w 4441371"/>
                    <a:gd name="connsiteY8" fmla="*/ 5948272 h 6478892"/>
                    <a:gd name="connsiteX9" fmla="*/ 948645 w 4441371"/>
                    <a:gd name="connsiteY9" fmla="*/ 5940878 h 6478892"/>
                    <a:gd name="connsiteX10" fmla="*/ 934267 w 4441371"/>
                    <a:gd name="connsiteY10" fmla="*/ 5911760 h 6478892"/>
                    <a:gd name="connsiteX11" fmla="*/ 880291 w 4441371"/>
                    <a:gd name="connsiteY11" fmla="*/ 5911759 h 6478892"/>
                    <a:gd name="connsiteX12" fmla="*/ 921566 w 4441371"/>
                    <a:gd name="connsiteY12" fmla="*/ 5849847 h 6478892"/>
                    <a:gd name="connsiteX13" fmla="*/ 910454 w 4441371"/>
                    <a:gd name="connsiteY13" fmla="*/ 5799047 h 6478892"/>
                    <a:gd name="connsiteX14" fmla="*/ 937441 w 4441371"/>
                    <a:gd name="connsiteY14" fmla="*/ 5724434 h 6478892"/>
                    <a:gd name="connsiteX15" fmla="*/ 926329 w 4441371"/>
                    <a:gd name="connsiteY15" fmla="*/ 5683159 h 6478892"/>
                    <a:gd name="connsiteX16" fmla="*/ 1027929 w 4441371"/>
                    <a:gd name="connsiteY16" fmla="*/ 5637122 h 6478892"/>
                    <a:gd name="connsiteX17" fmla="*/ 1078729 w 4441371"/>
                    <a:gd name="connsiteY17" fmla="*/ 5591084 h 6478892"/>
                    <a:gd name="connsiteX18" fmla="*/ 1126354 w 4441371"/>
                    <a:gd name="connsiteY18" fmla="*/ 5533934 h 6478892"/>
                    <a:gd name="connsiteX19" fmla="*/ 1142229 w 4441371"/>
                    <a:gd name="connsiteY19" fmla="*/ 5478372 h 6478892"/>
                    <a:gd name="connsiteX20" fmla="*/ 1180329 w 4441371"/>
                    <a:gd name="connsiteY20" fmla="*/ 5427572 h 6478892"/>
                    <a:gd name="connsiteX21" fmla="*/ 1250179 w 4441371"/>
                    <a:gd name="connsiteY21" fmla="*/ 5345022 h 6478892"/>
                    <a:gd name="connsiteX22" fmla="*/ 1264466 w 4441371"/>
                    <a:gd name="connsiteY22" fmla="*/ 5389472 h 6478892"/>
                    <a:gd name="connsiteX23" fmla="*/ 1307329 w 4441371"/>
                    <a:gd name="connsiteY23" fmla="*/ 5341847 h 6478892"/>
                    <a:gd name="connsiteX24" fmla="*/ 1350191 w 4441371"/>
                    <a:gd name="connsiteY24" fmla="*/ 5324384 h 6478892"/>
                    <a:gd name="connsiteX25" fmla="*/ 1349828 w 4441371"/>
                    <a:gd name="connsiteY25" fmla="*/ 5277394 h 6478892"/>
                    <a:gd name="connsiteX26" fmla="*/ 1377179 w 4441371"/>
                    <a:gd name="connsiteY26" fmla="*/ 5175159 h 6478892"/>
                    <a:gd name="connsiteX27" fmla="*/ 1423216 w 4441371"/>
                    <a:gd name="connsiteY27" fmla="*/ 5149759 h 6478892"/>
                    <a:gd name="connsiteX28" fmla="*/ 1412104 w 4441371"/>
                    <a:gd name="connsiteY28" fmla="*/ 5017997 h 6478892"/>
                    <a:gd name="connsiteX29" fmla="*/ 1459729 w 4441371"/>
                    <a:gd name="connsiteY29" fmla="*/ 4971959 h 6478892"/>
                    <a:gd name="connsiteX30" fmla="*/ 1524000 w 4441371"/>
                    <a:gd name="connsiteY30" fmla="*/ 4955177 h 6478892"/>
                    <a:gd name="connsiteX31" fmla="*/ 1358129 w 4441371"/>
                    <a:gd name="connsiteY31" fmla="*/ 4913222 h 6478892"/>
                    <a:gd name="connsiteX32" fmla="*/ 1289866 w 4441371"/>
                    <a:gd name="connsiteY32" fmla="*/ 4854484 h 6478892"/>
                    <a:gd name="connsiteX33" fmla="*/ 1215254 w 4441371"/>
                    <a:gd name="connsiteY33" fmla="*/ 4883059 h 6478892"/>
                    <a:gd name="connsiteX34" fmla="*/ 1155383 w 4441371"/>
                    <a:gd name="connsiteY34" fmla="*/ 4820692 h 6478892"/>
                    <a:gd name="connsiteX35" fmla="*/ 1335904 w 4441371"/>
                    <a:gd name="connsiteY35" fmla="*/ 4757647 h 6478892"/>
                    <a:gd name="connsiteX36" fmla="*/ 1378766 w 4441371"/>
                    <a:gd name="connsiteY36" fmla="*/ 4762409 h 6478892"/>
                    <a:gd name="connsiteX37" fmla="*/ 1456055 w 4441371"/>
                    <a:gd name="connsiteY37" fmla="*/ 4779509 h 6478892"/>
                    <a:gd name="connsiteX38" fmla="*/ 1386704 w 4441371"/>
                    <a:gd name="connsiteY38" fmla="*/ 4619534 h 6478892"/>
                    <a:gd name="connsiteX39" fmla="*/ 1318441 w 4441371"/>
                    <a:gd name="connsiteY39" fmla="*/ 4551271 h 6478892"/>
                    <a:gd name="connsiteX40" fmla="*/ 1421629 w 4441371"/>
                    <a:gd name="connsiteY40" fmla="*/ 4506822 h 6478892"/>
                    <a:gd name="connsiteX41" fmla="*/ 1345429 w 4441371"/>
                    <a:gd name="connsiteY41" fmla="*/ 4400459 h 6478892"/>
                    <a:gd name="connsiteX42" fmla="*/ 1245416 w 4441371"/>
                    <a:gd name="connsiteY42" fmla="*/ 4309972 h 6478892"/>
                    <a:gd name="connsiteX43" fmla="*/ 1185091 w 4441371"/>
                    <a:gd name="connsiteY43" fmla="*/ 4102009 h 6478892"/>
                    <a:gd name="connsiteX44" fmla="*/ 1126354 w 4441371"/>
                    <a:gd name="connsiteY44" fmla="*/ 3930559 h 6478892"/>
                    <a:gd name="connsiteX45" fmla="*/ 995226 w 4441371"/>
                    <a:gd name="connsiteY45" fmla="*/ 3831363 h 6478892"/>
                    <a:gd name="connsiteX46" fmla="*/ 929504 w 4441371"/>
                    <a:gd name="connsiteY46" fmla="*/ 3773397 h 6478892"/>
                    <a:gd name="connsiteX47" fmla="*/ 929504 w 4441371"/>
                    <a:gd name="connsiteY47" fmla="*/ 3717834 h 6478892"/>
                    <a:gd name="connsiteX48" fmla="*/ 962841 w 4441371"/>
                    <a:gd name="connsiteY48" fmla="*/ 3711484 h 6478892"/>
                    <a:gd name="connsiteX49" fmla="*/ 1021579 w 4441371"/>
                    <a:gd name="connsiteY49" fmla="*/ 3609884 h 6478892"/>
                    <a:gd name="connsiteX50" fmla="*/ 1059679 w 4441371"/>
                    <a:gd name="connsiteY50" fmla="*/ 3598772 h 6478892"/>
                    <a:gd name="connsiteX51" fmla="*/ 1121591 w 4441371"/>
                    <a:gd name="connsiteY51" fmla="*/ 3535272 h 6478892"/>
                    <a:gd name="connsiteX52" fmla="*/ 1178741 w 4441371"/>
                    <a:gd name="connsiteY52" fmla="*/ 3498759 h 6478892"/>
                    <a:gd name="connsiteX53" fmla="*/ 1220016 w 4441371"/>
                    <a:gd name="connsiteY53" fmla="*/ 3489234 h 6478892"/>
                    <a:gd name="connsiteX54" fmla="*/ 1250088 w 4441371"/>
                    <a:gd name="connsiteY54" fmla="*/ 3418432 h 6478892"/>
                    <a:gd name="connsiteX55" fmla="*/ 1308917 w 4441371"/>
                    <a:gd name="connsiteY55" fmla="*/ 3387634 h 6478892"/>
                    <a:gd name="connsiteX56" fmla="*/ 1367654 w 4441371"/>
                    <a:gd name="connsiteY56" fmla="*/ 3354297 h 6478892"/>
                    <a:gd name="connsiteX57" fmla="*/ 1474016 w 4441371"/>
                    <a:gd name="connsiteY57" fmla="*/ 3309847 h 6478892"/>
                    <a:gd name="connsiteX58" fmla="*/ 1550125 w 4441371"/>
                    <a:gd name="connsiteY58" fmla="*/ 3317965 h 6478892"/>
                    <a:gd name="connsiteX59" fmla="*/ 1593079 w 4441371"/>
                    <a:gd name="connsiteY59" fmla="*/ 3271747 h 6478892"/>
                    <a:gd name="connsiteX60" fmla="*/ 1613716 w 4441371"/>
                    <a:gd name="connsiteY60" fmla="*/ 3201897 h 6478892"/>
                    <a:gd name="connsiteX61" fmla="*/ 1547041 w 4441371"/>
                    <a:gd name="connsiteY61" fmla="*/ 3174909 h 6478892"/>
                    <a:gd name="connsiteX62" fmla="*/ 1526313 w 4441371"/>
                    <a:gd name="connsiteY62" fmla="*/ 3150960 h 6478892"/>
                    <a:gd name="connsiteX63" fmla="*/ 1410516 w 4441371"/>
                    <a:gd name="connsiteY63" fmla="*/ 3163797 h 6478892"/>
                    <a:gd name="connsiteX64" fmla="*/ 1347016 w 4441371"/>
                    <a:gd name="connsiteY64" fmla="*/ 3127284 h 6478892"/>
                    <a:gd name="connsiteX65" fmla="*/ 1332729 w 4441371"/>
                    <a:gd name="connsiteY65" fmla="*/ 3101884 h 6478892"/>
                    <a:gd name="connsiteX66" fmla="*/ 1272313 w 4441371"/>
                    <a:gd name="connsiteY66" fmla="*/ 3082154 h 6478892"/>
                    <a:gd name="connsiteX67" fmla="*/ 1172391 w 4441371"/>
                    <a:gd name="connsiteY67" fmla="*/ 3098709 h 6478892"/>
                    <a:gd name="connsiteX68" fmla="*/ 1146991 w 4441371"/>
                    <a:gd name="connsiteY68" fmla="*/ 3144747 h 6478892"/>
                    <a:gd name="connsiteX69" fmla="*/ 1091429 w 4441371"/>
                    <a:gd name="connsiteY69" fmla="*/ 3174909 h 6478892"/>
                    <a:gd name="connsiteX70" fmla="*/ 1058091 w 4441371"/>
                    <a:gd name="connsiteY70" fmla="*/ 3225709 h 6478892"/>
                    <a:gd name="connsiteX71" fmla="*/ 989829 w 4441371"/>
                    <a:gd name="connsiteY71" fmla="*/ 3238409 h 6478892"/>
                    <a:gd name="connsiteX72" fmla="*/ 909364 w 4441371"/>
                    <a:gd name="connsiteY72" fmla="*/ 3181803 h 6478892"/>
                    <a:gd name="connsiteX73" fmla="*/ 924741 w 4441371"/>
                    <a:gd name="connsiteY73" fmla="*/ 3111409 h 6478892"/>
                    <a:gd name="connsiteX74" fmla="*/ 972366 w 4441371"/>
                    <a:gd name="connsiteY74" fmla="*/ 3078072 h 6478892"/>
                    <a:gd name="connsiteX75" fmla="*/ 923743 w 4441371"/>
                    <a:gd name="connsiteY75" fmla="*/ 2986994 h 6478892"/>
                    <a:gd name="connsiteX76" fmla="*/ 848541 w 4441371"/>
                    <a:gd name="connsiteY76" fmla="*/ 2989172 h 6478892"/>
                    <a:gd name="connsiteX77" fmla="*/ 726304 w 4441371"/>
                    <a:gd name="connsiteY77" fmla="*/ 2943134 h 6478892"/>
                    <a:gd name="connsiteX78" fmla="*/ 691379 w 4441371"/>
                    <a:gd name="connsiteY78" fmla="*/ 2852647 h 6478892"/>
                    <a:gd name="connsiteX79" fmla="*/ 733289 w 4441371"/>
                    <a:gd name="connsiteY79" fmla="*/ 2804160 h 6478892"/>
                    <a:gd name="connsiteX80" fmla="*/ 731066 w 4441371"/>
                    <a:gd name="connsiteY80" fmla="*/ 2738347 h 6478892"/>
                    <a:gd name="connsiteX81" fmla="*/ 770754 w 4441371"/>
                    <a:gd name="connsiteY81" fmla="*/ 2711359 h 6478892"/>
                    <a:gd name="connsiteX82" fmla="*/ 848541 w 4441371"/>
                    <a:gd name="connsiteY82" fmla="*/ 2771684 h 6478892"/>
                    <a:gd name="connsiteX83" fmla="*/ 875529 w 4441371"/>
                    <a:gd name="connsiteY83" fmla="*/ 2798672 h 6478892"/>
                    <a:gd name="connsiteX84" fmla="*/ 883466 w 4441371"/>
                    <a:gd name="connsiteY84" fmla="*/ 2743110 h 6478892"/>
                    <a:gd name="connsiteX85" fmla="*/ 919933 w 4441371"/>
                    <a:gd name="connsiteY85" fmla="*/ 2730546 h 6478892"/>
                    <a:gd name="connsiteX86" fmla="*/ 964429 w 4441371"/>
                    <a:gd name="connsiteY86" fmla="*/ 2730409 h 6478892"/>
                    <a:gd name="connsiteX87" fmla="*/ 991416 w 4441371"/>
                    <a:gd name="connsiteY87" fmla="*/ 2698659 h 6478892"/>
                    <a:gd name="connsiteX88" fmla="*/ 1067616 w 4441371"/>
                    <a:gd name="connsiteY88" fmla="*/ 2592297 h 6478892"/>
                    <a:gd name="connsiteX89" fmla="*/ 1157423 w 4441371"/>
                    <a:gd name="connsiteY89" fmla="*/ 2532652 h 6478892"/>
                    <a:gd name="connsiteX90" fmla="*/ 1239066 w 4441371"/>
                    <a:gd name="connsiteY90" fmla="*/ 2501809 h 6478892"/>
                    <a:gd name="connsiteX91" fmla="*/ 1386704 w 4441371"/>
                    <a:gd name="connsiteY91" fmla="*/ 2358934 h 6478892"/>
                    <a:gd name="connsiteX92" fmla="*/ 1501094 w 4441371"/>
                    <a:gd name="connsiteY92" fmla="*/ 2368913 h 6478892"/>
                    <a:gd name="connsiteX93" fmla="*/ 1567180 w 4441371"/>
                    <a:gd name="connsiteY93" fmla="*/ 2464298 h 6478892"/>
                    <a:gd name="connsiteX94" fmla="*/ 1510529 w 4441371"/>
                    <a:gd name="connsiteY94" fmla="*/ 2535147 h 6478892"/>
                    <a:gd name="connsiteX95" fmla="*/ 1413691 w 4441371"/>
                    <a:gd name="connsiteY95" fmla="*/ 2627222 h 6478892"/>
                    <a:gd name="connsiteX96" fmla="*/ 1375954 w 4441371"/>
                    <a:gd name="connsiteY96" fmla="*/ 2647405 h 6478892"/>
                    <a:gd name="connsiteX97" fmla="*/ 1387565 w 4441371"/>
                    <a:gd name="connsiteY97" fmla="*/ 2708456 h 6478892"/>
                    <a:gd name="connsiteX98" fmla="*/ 1437504 w 4441371"/>
                    <a:gd name="connsiteY98" fmla="*/ 2736759 h 6478892"/>
                    <a:gd name="connsiteX99" fmla="*/ 1431154 w 4441371"/>
                    <a:gd name="connsiteY99" fmla="*/ 2774859 h 6478892"/>
                    <a:gd name="connsiteX100" fmla="*/ 1340257 w 4441371"/>
                    <a:gd name="connsiteY100" fmla="*/ 2829515 h 6478892"/>
                    <a:gd name="connsiteX101" fmla="*/ 1377179 w 4441371"/>
                    <a:gd name="connsiteY101" fmla="*/ 2863759 h 6478892"/>
                    <a:gd name="connsiteX102" fmla="*/ 1532754 w 4441371"/>
                    <a:gd name="connsiteY102" fmla="*/ 2790734 h 6478892"/>
                    <a:gd name="connsiteX103" fmla="*/ 1569266 w 4441371"/>
                    <a:gd name="connsiteY103" fmla="*/ 2733584 h 6478892"/>
                    <a:gd name="connsiteX104" fmla="*/ 1634354 w 4441371"/>
                    <a:gd name="connsiteY104" fmla="*/ 2703422 h 6478892"/>
                    <a:gd name="connsiteX105" fmla="*/ 1691504 w 4441371"/>
                    <a:gd name="connsiteY105" fmla="*/ 2666909 h 6478892"/>
                    <a:gd name="connsiteX106" fmla="*/ 1793104 w 4441371"/>
                    <a:gd name="connsiteY106" fmla="*/ 2636747 h 6478892"/>
                    <a:gd name="connsiteX107" fmla="*/ 1891529 w 4441371"/>
                    <a:gd name="connsiteY107" fmla="*/ 2627222 h 6478892"/>
                    <a:gd name="connsiteX108" fmla="*/ 1934800 w 4441371"/>
                    <a:gd name="connsiteY108" fmla="*/ 2602275 h 6478892"/>
                    <a:gd name="connsiteX109" fmla="*/ 2002654 w 4441371"/>
                    <a:gd name="connsiteY109" fmla="*/ 2662147 h 6478892"/>
                    <a:gd name="connsiteX110" fmla="*/ 2072504 w 4441371"/>
                    <a:gd name="connsiteY110" fmla="*/ 2678022 h 6478892"/>
                    <a:gd name="connsiteX111" fmla="*/ 2147161 w 4441371"/>
                    <a:gd name="connsiteY111" fmla="*/ 2690902 h 6478892"/>
                    <a:gd name="connsiteX112" fmla="*/ 2097904 w 4441371"/>
                    <a:gd name="connsiteY112" fmla="*/ 2820897 h 6478892"/>
                    <a:gd name="connsiteX113" fmla="*/ 1994262 w 4441371"/>
                    <a:gd name="connsiteY113" fmla="*/ 2934788 h 6478892"/>
                    <a:gd name="connsiteX114" fmla="*/ 2177142 w 4441371"/>
                    <a:gd name="connsiteY114" fmla="*/ 3082834 h 6478892"/>
                    <a:gd name="connsiteX115" fmla="*/ 2377440 w 4441371"/>
                    <a:gd name="connsiteY115" fmla="*/ 3117668 h 6478892"/>
                    <a:gd name="connsiteX116" fmla="*/ 2360022 w 4441371"/>
                    <a:gd name="connsiteY116" fmla="*/ 3335383 h 6478892"/>
                    <a:gd name="connsiteX117" fmla="*/ 2360022 w 4441371"/>
                    <a:gd name="connsiteY117" fmla="*/ 3335383 h 6478892"/>
                    <a:gd name="connsiteX118" fmla="*/ 2316480 w 4441371"/>
                    <a:gd name="connsiteY118" fmla="*/ 3640183 h 6478892"/>
                    <a:gd name="connsiteX119" fmla="*/ 2272937 w 4441371"/>
                    <a:gd name="connsiteY119" fmla="*/ 3875314 h 6478892"/>
                    <a:gd name="connsiteX120" fmla="*/ 2577737 w 4441371"/>
                    <a:gd name="connsiteY120" fmla="*/ 3857897 h 6478892"/>
                    <a:gd name="connsiteX121" fmla="*/ 2873828 w 4441371"/>
                    <a:gd name="connsiteY121" fmla="*/ 3744685 h 6478892"/>
                    <a:gd name="connsiteX122" fmla="*/ 2873737 w 4441371"/>
                    <a:gd name="connsiteY122" fmla="*/ 3215186 h 6478892"/>
                    <a:gd name="connsiteX123" fmla="*/ 2755129 w 4441371"/>
                    <a:gd name="connsiteY123" fmla="*/ 3039972 h 6478892"/>
                    <a:gd name="connsiteX124" fmla="*/ 2686866 w 4441371"/>
                    <a:gd name="connsiteY124" fmla="*/ 2897097 h 6478892"/>
                    <a:gd name="connsiteX125" fmla="*/ 2490651 w 4441371"/>
                    <a:gd name="connsiteY125" fmla="*/ 2717074 h 6478892"/>
                    <a:gd name="connsiteX126" fmla="*/ 2621280 w 4441371"/>
                    <a:gd name="connsiteY126" fmla="*/ 2577737 h 6478892"/>
                    <a:gd name="connsiteX127" fmla="*/ 2960914 w 4441371"/>
                    <a:gd name="connsiteY127" fmla="*/ 2333897 h 6478892"/>
                    <a:gd name="connsiteX128" fmla="*/ 2969622 w 4441371"/>
                    <a:gd name="connsiteY128" fmla="*/ 2159725 h 6478892"/>
                    <a:gd name="connsiteX129" fmla="*/ 3326674 w 4441371"/>
                    <a:gd name="connsiteY129" fmla="*/ 1672045 h 6478892"/>
                    <a:gd name="connsiteX130" fmla="*/ 3526971 w 4441371"/>
                    <a:gd name="connsiteY130" fmla="*/ 1863634 h 6478892"/>
                    <a:gd name="connsiteX131" fmla="*/ 3944982 w 4441371"/>
                    <a:gd name="connsiteY131" fmla="*/ 1419497 h 6478892"/>
                    <a:gd name="connsiteX132" fmla="*/ 4441371 w 4441371"/>
                    <a:gd name="connsiteY132" fmla="*/ 374468 h 6478892"/>
                    <a:gd name="connsiteX133" fmla="*/ 4397828 w 4441371"/>
                    <a:gd name="connsiteY133" fmla="*/ 0 h 6478892"/>
                    <a:gd name="connsiteX134" fmla="*/ 0 w 4441371"/>
                    <a:gd name="connsiteY134" fmla="*/ 17417 h 6478892"/>
                    <a:gd name="connsiteX135" fmla="*/ 15919 w 4441371"/>
                    <a:gd name="connsiteY135" fmla="*/ 6470468 h 6478892"/>
                    <a:gd name="connsiteX0" fmla="*/ 15919 w 4441371"/>
                    <a:gd name="connsiteY0" fmla="*/ 6470468 h 6478892"/>
                    <a:gd name="connsiteX1" fmla="*/ 207191 w 4441371"/>
                    <a:gd name="connsiteY1" fmla="*/ 6451508 h 6478892"/>
                    <a:gd name="connsiteX2" fmla="*/ 302441 w 4441371"/>
                    <a:gd name="connsiteY2" fmla="*/ 6357846 h 6478892"/>
                    <a:gd name="connsiteX3" fmla="*/ 400866 w 4441371"/>
                    <a:gd name="connsiteY3" fmla="*/ 6319746 h 6478892"/>
                    <a:gd name="connsiteX4" fmla="*/ 564379 w 4441371"/>
                    <a:gd name="connsiteY4" fmla="*/ 6208621 h 6478892"/>
                    <a:gd name="connsiteX5" fmla="*/ 678679 w 4441371"/>
                    <a:gd name="connsiteY5" fmla="*/ 6157821 h 6478892"/>
                    <a:gd name="connsiteX6" fmla="*/ 748529 w 4441371"/>
                    <a:gd name="connsiteY6" fmla="*/ 6065747 h 6478892"/>
                    <a:gd name="connsiteX7" fmla="*/ 750116 w 4441371"/>
                    <a:gd name="connsiteY7" fmla="*/ 6008597 h 6478892"/>
                    <a:gd name="connsiteX8" fmla="*/ 796154 w 4441371"/>
                    <a:gd name="connsiteY8" fmla="*/ 6019709 h 6478892"/>
                    <a:gd name="connsiteX9" fmla="*/ 813616 w 4441371"/>
                    <a:gd name="connsiteY9" fmla="*/ 5948272 h 6478892"/>
                    <a:gd name="connsiteX10" fmla="*/ 948645 w 4441371"/>
                    <a:gd name="connsiteY10" fmla="*/ 5940878 h 6478892"/>
                    <a:gd name="connsiteX11" fmla="*/ 934267 w 4441371"/>
                    <a:gd name="connsiteY11" fmla="*/ 5911760 h 6478892"/>
                    <a:gd name="connsiteX12" fmla="*/ 880291 w 4441371"/>
                    <a:gd name="connsiteY12" fmla="*/ 5911759 h 6478892"/>
                    <a:gd name="connsiteX13" fmla="*/ 921566 w 4441371"/>
                    <a:gd name="connsiteY13" fmla="*/ 5849847 h 6478892"/>
                    <a:gd name="connsiteX14" fmla="*/ 910454 w 4441371"/>
                    <a:gd name="connsiteY14" fmla="*/ 5799047 h 6478892"/>
                    <a:gd name="connsiteX15" fmla="*/ 937441 w 4441371"/>
                    <a:gd name="connsiteY15" fmla="*/ 5724434 h 6478892"/>
                    <a:gd name="connsiteX16" fmla="*/ 926329 w 4441371"/>
                    <a:gd name="connsiteY16" fmla="*/ 5683159 h 6478892"/>
                    <a:gd name="connsiteX17" fmla="*/ 1027929 w 4441371"/>
                    <a:gd name="connsiteY17" fmla="*/ 5637122 h 6478892"/>
                    <a:gd name="connsiteX18" fmla="*/ 1078729 w 4441371"/>
                    <a:gd name="connsiteY18" fmla="*/ 5591084 h 6478892"/>
                    <a:gd name="connsiteX19" fmla="*/ 1126354 w 4441371"/>
                    <a:gd name="connsiteY19" fmla="*/ 5533934 h 6478892"/>
                    <a:gd name="connsiteX20" fmla="*/ 1142229 w 4441371"/>
                    <a:gd name="connsiteY20" fmla="*/ 5478372 h 6478892"/>
                    <a:gd name="connsiteX21" fmla="*/ 1180329 w 4441371"/>
                    <a:gd name="connsiteY21" fmla="*/ 5427572 h 6478892"/>
                    <a:gd name="connsiteX22" fmla="*/ 1250179 w 4441371"/>
                    <a:gd name="connsiteY22" fmla="*/ 5345022 h 6478892"/>
                    <a:gd name="connsiteX23" fmla="*/ 1264466 w 4441371"/>
                    <a:gd name="connsiteY23" fmla="*/ 5389472 h 6478892"/>
                    <a:gd name="connsiteX24" fmla="*/ 1307329 w 4441371"/>
                    <a:gd name="connsiteY24" fmla="*/ 5341847 h 6478892"/>
                    <a:gd name="connsiteX25" fmla="*/ 1350191 w 4441371"/>
                    <a:gd name="connsiteY25" fmla="*/ 5324384 h 6478892"/>
                    <a:gd name="connsiteX26" fmla="*/ 1349828 w 4441371"/>
                    <a:gd name="connsiteY26" fmla="*/ 5277394 h 6478892"/>
                    <a:gd name="connsiteX27" fmla="*/ 1377179 w 4441371"/>
                    <a:gd name="connsiteY27" fmla="*/ 5175159 h 6478892"/>
                    <a:gd name="connsiteX28" fmla="*/ 1423216 w 4441371"/>
                    <a:gd name="connsiteY28" fmla="*/ 5149759 h 6478892"/>
                    <a:gd name="connsiteX29" fmla="*/ 1412104 w 4441371"/>
                    <a:gd name="connsiteY29" fmla="*/ 5017997 h 6478892"/>
                    <a:gd name="connsiteX30" fmla="*/ 1459729 w 4441371"/>
                    <a:gd name="connsiteY30" fmla="*/ 4971959 h 6478892"/>
                    <a:gd name="connsiteX31" fmla="*/ 1524000 w 4441371"/>
                    <a:gd name="connsiteY31" fmla="*/ 4955177 h 6478892"/>
                    <a:gd name="connsiteX32" fmla="*/ 1358129 w 4441371"/>
                    <a:gd name="connsiteY32" fmla="*/ 4913222 h 6478892"/>
                    <a:gd name="connsiteX33" fmla="*/ 1289866 w 4441371"/>
                    <a:gd name="connsiteY33" fmla="*/ 4854484 h 6478892"/>
                    <a:gd name="connsiteX34" fmla="*/ 1215254 w 4441371"/>
                    <a:gd name="connsiteY34" fmla="*/ 4883059 h 6478892"/>
                    <a:gd name="connsiteX35" fmla="*/ 1155383 w 4441371"/>
                    <a:gd name="connsiteY35" fmla="*/ 4820692 h 6478892"/>
                    <a:gd name="connsiteX36" fmla="*/ 1335904 w 4441371"/>
                    <a:gd name="connsiteY36" fmla="*/ 4757647 h 6478892"/>
                    <a:gd name="connsiteX37" fmla="*/ 1378766 w 4441371"/>
                    <a:gd name="connsiteY37" fmla="*/ 4762409 h 6478892"/>
                    <a:gd name="connsiteX38" fmla="*/ 1456055 w 4441371"/>
                    <a:gd name="connsiteY38" fmla="*/ 4779509 h 6478892"/>
                    <a:gd name="connsiteX39" fmla="*/ 1386704 w 4441371"/>
                    <a:gd name="connsiteY39" fmla="*/ 4619534 h 6478892"/>
                    <a:gd name="connsiteX40" fmla="*/ 1318441 w 4441371"/>
                    <a:gd name="connsiteY40" fmla="*/ 4551271 h 6478892"/>
                    <a:gd name="connsiteX41" fmla="*/ 1421629 w 4441371"/>
                    <a:gd name="connsiteY41" fmla="*/ 4506822 h 6478892"/>
                    <a:gd name="connsiteX42" fmla="*/ 1345429 w 4441371"/>
                    <a:gd name="connsiteY42" fmla="*/ 4400459 h 6478892"/>
                    <a:gd name="connsiteX43" fmla="*/ 1245416 w 4441371"/>
                    <a:gd name="connsiteY43" fmla="*/ 4309972 h 6478892"/>
                    <a:gd name="connsiteX44" fmla="*/ 1185091 w 4441371"/>
                    <a:gd name="connsiteY44" fmla="*/ 4102009 h 6478892"/>
                    <a:gd name="connsiteX45" fmla="*/ 1126354 w 4441371"/>
                    <a:gd name="connsiteY45" fmla="*/ 3930559 h 6478892"/>
                    <a:gd name="connsiteX46" fmla="*/ 995226 w 4441371"/>
                    <a:gd name="connsiteY46" fmla="*/ 3831363 h 6478892"/>
                    <a:gd name="connsiteX47" fmla="*/ 929504 w 4441371"/>
                    <a:gd name="connsiteY47" fmla="*/ 3773397 h 6478892"/>
                    <a:gd name="connsiteX48" fmla="*/ 929504 w 4441371"/>
                    <a:gd name="connsiteY48" fmla="*/ 3717834 h 6478892"/>
                    <a:gd name="connsiteX49" fmla="*/ 962841 w 4441371"/>
                    <a:gd name="connsiteY49" fmla="*/ 3711484 h 6478892"/>
                    <a:gd name="connsiteX50" fmla="*/ 1021579 w 4441371"/>
                    <a:gd name="connsiteY50" fmla="*/ 3609884 h 6478892"/>
                    <a:gd name="connsiteX51" fmla="*/ 1059679 w 4441371"/>
                    <a:gd name="connsiteY51" fmla="*/ 3598772 h 6478892"/>
                    <a:gd name="connsiteX52" fmla="*/ 1121591 w 4441371"/>
                    <a:gd name="connsiteY52" fmla="*/ 3535272 h 6478892"/>
                    <a:gd name="connsiteX53" fmla="*/ 1178741 w 4441371"/>
                    <a:gd name="connsiteY53" fmla="*/ 3498759 h 6478892"/>
                    <a:gd name="connsiteX54" fmla="*/ 1220016 w 4441371"/>
                    <a:gd name="connsiteY54" fmla="*/ 3489234 h 6478892"/>
                    <a:gd name="connsiteX55" fmla="*/ 1250088 w 4441371"/>
                    <a:gd name="connsiteY55" fmla="*/ 3418432 h 6478892"/>
                    <a:gd name="connsiteX56" fmla="*/ 1308917 w 4441371"/>
                    <a:gd name="connsiteY56" fmla="*/ 3387634 h 6478892"/>
                    <a:gd name="connsiteX57" fmla="*/ 1367654 w 4441371"/>
                    <a:gd name="connsiteY57" fmla="*/ 3354297 h 6478892"/>
                    <a:gd name="connsiteX58" fmla="*/ 1474016 w 4441371"/>
                    <a:gd name="connsiteY58" fmla="*/ 3309847 h 6478892"/>
                    <a:gd name="connsiteX59" fmla="*/ 1550125 w 4441371"/>
                    <a:gd name="connsiteY59" fmla="*/ 3317965 h 6478892"/>
                    <a:gd name="connsiteX60" fmla="*/ 1593079 w 4441371"/>
                    <a:gd name="connsiteY60" fmla="*/ 3271747 h 6478892"/>
                    <a:gd name="connsiteX61" fmla="*/ 1613716 w 4441371"/>
                    <a:gd name="connsiteY61" fmla="*/ 3201897 h 6478892"/>
                    <a:gd name="connsiteX62" fmla="*/ 1547041 w 4441371"/>
                    <a:gd name="connsiteY62" fmla="*/ 3174909 h 6478892"/>
                    <a:gd name="connsiteX63" fmla="*/ 1526313 w 4441371"/>
                    <a:gd name="connsiteY63" fmla="*/ 3150960 h 6478892"/>
                    <a:gd name="connsiteX64" fmla="*/ 1410516 w 4441371"/>
                    <a:gd name="connsiteY64" fmla="*/ 3163797 h 6478892"/>
                    <a:gd name="connsiteX65" fmla="*/ 1347016 w 4441371"/>
                    <a:gd name="connsiteY65" fmla="*/ 3127284 h 6478892"/>
                    <a:gd name="connsiteX66" fmla="*/ 1332729 w 4441371"/>
                    <a:gd name="connsiteY66" fmla="*/ 3101884 h 6478892"/>
                    <a:gd name="connsiteX67" fmla="*/ 1272313 w 4441371"/>
                    <a:gd name="connsiteY67" fmla="*/ 3082154 h 6478892"/>
                    <a:gd name="connsiteX68" fmla="*/ 1172391 w 4441371"/>
                    <a:gd name="connsiteY68" fmla="*/ 3098709 h 6478892"/>
                    <a:gd name="connsiteX69" fmla="*/ 1146991 w 4441371"/>
                    <a:gd name="connsiteY69" fmla="*/ 3144747 h 6478892"/>
                    <a:gd name="connsiteX70" fmla="*/ 1091429 w 4441371"/>
                    <a:gd name="connsiteY70" fmla="*/ 3174909 h 6478892"/>
                    <a:gd name="connsiteX71" fmla="*/ 1058091 w 4441371"/>
                    <a:gd name="connsiteY71" fmla="*/ 3225709 h 6478892"/>
                    <a:gd name="connsiteX72" fmla="*/ 989829 w 4441371"/>
                    <a:gd name="connsiteY72" fmla="*/ 3238409 h 6478892"/>
                    <a:gd name="connsiteX73" fmla="*/ 909364 w 4441371"/>
                    <a:gd name="connsiteY73" fmla="*/ 3181803 h 6478892"/>
                    <a:gd name="connsiteX74" fmla="*/ 924741 w 4441371"/>
                    <a:gd name="connsiteY74" fmla="*/ 3111409 h 6478892"/>
                    <a:gd name="connsiteX75" fmla="*/ 972366 w 4441371"/>
                    <a:gd name="connsiteY75" fmla="*/ 3078072 h 6478892"/>
                    <a:gd name="connsiteX76" fmla="*/ 923743 w 4441371"/>
                    <a:gd name="connsiteY76" fmla="*/ 2986994 h 6478892"/>
                    <a:gd name="connsiteX77" fmla="*/ 848541 w 4441371"/>
                    <a:gd name="connsiteY77" fmla="*/ 2989172 h 6478892"/>
                    <a:gd name="connsiteX78" fmla="*/ 726304 w 4441371"/>
                    <a:gd name="connsiteY78" fmla="*/ 2943134 h 6478892"/>
                    <a:gd name="connsiteX79" fmla="*/ 691379 w 4441371"/>
                    <a:gd name="connsiteY79" fmla="*/ 2852647 h 6478892"/>
                    <a:gd name="connsiteX80" fmla="*/ 733289 w 4441371"/>
                    <a:gd name="connsiteY80" fmla="*/ 2804160 h 6478892"/>
                    <a:gd name="connsiteX81" fmla="*/ 731066 w 4441371"/>
                    <a:gd name="connsiteY81" fmla="*/ 2738347 h 6478892"/>
                    <a:gd name="connsiteX82" fmla="*/ 770754 w 4441371"/>
                    <a:gd name="connsiteY82" fmla="*/ 2711359 h 6478892"/>
                    <a:gd name="connsiteX83" fmla="*/ 848541 w 4441371"/>
                    <a:gd name="connsiteY83" fmla="*/ 2771684 h 6478892"/>
                    <a:gd name="connsiteX84" fmla="*/ 875529 w 4441371"/>
                    <a:gd name="connsiteY84" fmla="*/ 2798672 h 6478892"/>
                    <a:gd name="connsiteX85" fmla="*/ 883466 w 4441371"/>
                    <a:gd name="connsiteY85" fmla="*/ 2743110 h 6478892"/>
                    <a:gd name="connsiteX86" fmla="*/ 919933 w 4441371"/>
                    <a:gd name="connsiteY86" fmla="*/ 2730546 h 6478892"/>
                    <a:gd name="connsiteX87" fmla="*/ 964429 w 4441371"/>
                    <a:gd name="connsiteY87" fmla="*/ 2730409 h 6478892"/>
                    <a:gd name="connsiteX88" fmla="*/ 991416 w 4441371"/>
                    <a:gd name="connsiteY88" fmla="*/ 2698659 h 6478892"/>
                    <a:gd name="connsiteX89" fmla="*/ 1067616 w 4441371"/>
                    <a:gd name="connsiteY89" fmla="*/ 2592297 h 6478892"/>
                    <a:gd name="connsiteX90" fmla="*/ 1157423 w 4441371"/>
                    <a:gd name="connsiteY90" fmla="*/ 2532652 h 6478892"/>
                    <a:gd name="connsiteX91" fmla="*/ 1239066 w 4441371"/>
                    <a:gd name="connsiteY91" fmla="*/ 2501809 h 6478892"/>
                    <a:gd name="connsiteX92" fmla="*/ 1386704 w 4441371"/>
                    <a:gd name="connsiteY92" fmla="*/ 2358934 h 6478892"/>
                    <a:gd name="connsiteX93" fmla="*/ 1501094 w 4441371"/>
                    <a:gd name="connsiteY93" fmla="*/ 2368913 h 6478892"/>
                    <a:gd name="connsiteX94" fmla="*/ 1567180 w 4441371"/>
                    <a:gd name="connsiteY94" fmla="*/ 2464298 h 6478892"/>
                    <a:gd name="connsiteX95" fmla="*/ 1510529 w 4441371"/>
                    <a:gd name="connsiteY95" fmla="*/ 2535147 h 6478892"/>
                    <a:gd name="connsiteX96" fmla="*/ 1413691 w 4441371"/>
                    <a:gd name="connsiteY96" fmla="*/ 2627222 h 6478892"/>
                    <a:gd name="connsiteX97" fmla="*/ 1375954 w 4441371"/>
                    <a:gd name="connsiteY97" fmla="*/ 2647405 h 6478892"/>
                    <a:gd name="connsiteX98" fmla="*/ 1387565 w 4441371"/>
                    <a:gd name="connsiteY98" fmla="*/ 2708456 h 6478892"/>
                    <a:gd name="connsiteX99" fmla="*/ 1437504 w 4441371"/>
                    <a:gd name="connsiteY99" fmla="*/ 2736759 h 6478892"/>
                    <a:gd name="connsiteX100" fmla="*/ 1431154 w 4441371"/>
                    <a:gd name="connsiteY100" fmla="*/ 2774859 h 6478892"/>
                    <a:gd name="connsiteX101" fmla="*/ 1340257 w 4441371"/>
                    <a:gd name="connsiteY101" fmla="*/ 2829515 h 6478892"/>
                    <a:gd name="connsiteX102" fmla="*/ 1377179 w 4441371"/>
                    <a:gd name="connsiteY102" fmla="*/ 2863759 h 6478892"/>
                    <a:gd name="connsiteX103" fmla="*/ 1532754 w 4441371"/>
                    <a:gd name="connsiteY103" fmla="*/ 2790734 h 6478892"/>
                    <a:gd name="connsiteX104" fmla="*/ 1569266 w 4441371"/>
                    <a:gd name="connsiteY104" fmla="*/ 2733584 h 6478892"/>
                    <a:gd name="connsiteX105" fmla="*/ 1634354 w 4441371"/>
                    <a:gd name="connsiteY105" fmla="*/ 2703422 h 6478892"/>
                    <a:gd name="connsiteX106" fmla="*/ 1691504 w 4441371"/>
                    <a:gd name="connsiteY106" fmla="*/ 2666909 h 6478892"/>
                    <a:gd name="connsiteX107" fmla="*/ 1793104 w 4441371"/>
                    <a:gd name="connsiteY107" fmla="*/ 2636747 h 6478892"/>
                    <a:gd name="connsiteX108" fmla="*/ 1891529 w 4441371"/>
                    <a:gd name="connsiteY108" fmla="*/ 2627222 h 6478892"/>
                    <a:gd name="connsiteX109" fmla="*/ 1934800 w 4441371"/>
                    <a:gd name="connsiteY109" fmla="*/ 2602275 h 6478892"/>
                    <a:gd name="connsiteX110" fmla="*/ 2002654 w 4441371"/>
                    <a:gd name="connsiteY110" fmla="*/ 2662147 h 6478892"/>
                    <a:gd name="connsiteX111" fmla="*/ 2072504 w 4441371"/>
                    <a:gd name="connsiteY111" fmla="*/ 2678022 h 6478892"/>
                    <a:gd name="connsiteX112" fmla="*/ 2147161 w 4441371"/>
                    <a:gd name="connsiteY112" fmla="*/ 2690902 h 6478892"/>
                    <a:gd name="connsiteX113" fmla="*/ 2097904 w 4441371"/>
                    <a:gd name="connsiteY113" fmla="*/ 2820897 h 6478892"/>
                    <a:gd name="connsiteX114" fmla="*/ 1994262 w 4441371"/>
                    <a:gd name="connsiteY114" fmla="*/ 2934788 h 6478892"/>
                    <a:gd name="connsiteX115" fmla="*/ 2177142 w 4441371"/>
                    <a:gd name="connsiteY115" fmla="*/ 3082834 h 6478892"/>
                    <a:gd name="connsiteX116" fmla="*/ 2377440 w 4441371"/>
                    <a:gd name="connsiteY116" fmla="*/ 3117668 h 6478892"/>
                    <a:gd name="connsiteX117" fmla="*/ 2360022 w 4441371"/>
                    <a:gd name="connsiteY117" fmla="*/ 3335383 h 6478892"/>
                    <a:gd name="connsiteX118" fmla="*/ 2360022 w 4441371"/>
                    <a:gd name="connsiteY118" fmla="*/ 3335383 h 6478892"/>
                    <a:gd name="connsiteX119" fmla="*/ 2316480 w 4441371"/>
                    <a:gd name="connsiteY119" fmla="*/ 3640183 h 6478892"/>
                    <a:gd name="connsiteX120" fmla="*/ 2272937 w 4441371"/>
                    <a:gd name="connsiteY120" fmla="*/ 3875314 h 6478892"/>
                    <a:gd name="connsiteX121" fmla="*/ 2577737 w 4441371"/>
                    <a:gd name="connsiteY121" fmla="*/ 3857897 h 6478892"/>
                    <a:gd name="connsiteX122" fmla="*/ 2873828 w 4441371"/>
                    <a:gd name="connsiteY122" fmla="*/ 3744685 h 6478892"/>
                    <a:gd name="connsiteX123" fmla="*/ 2873737 w 4441371"/>
                    <a:gd name="connsiteY123" fmla="*/ 3215186 h 6478892"/>
                    <a:gd name="connsiteX124" fmla="*/ 2755129 w 4441371"/>
                    <a:gd name="connsiteY124" fmla="*/ 3039972 h 6478892"/>
                    <a:gd name="connsiteX125" fmla="*/ 2686866 w 4441371"/>
                    <a:gd name="connsiteY125" fmla="*/ 2897097 h 6478892"/>
                    <a:gd name="connsiteX126" fmla="*/ 2490651 w 4441371"/>
                    <a:gd name="connsiteY126" fmla="*/ 2717074 h 6478892"/>
                    <a:gd name="connsiteX127" fmla="*/ 2621280 w 4441371"/>
                    <a:gd name="connsiteY127" fmla="*/ 2577737 h 6478892"/>
                    <a:gd name="connsiteX128" fmla="*/ 2960914 w 4441371"/>
                    <a:gd name="connsiteY128" fmla="*/ 2333897 h 6478892"/>
                    <a:gd name="connsiteX129" fmla="*/ 2969622 w 4441371"/>
                    <a:gd name="connsiteY129" fmla="*/ 2159725 h 6478892"/>
                    <a:gd name="connsiteX130" fmla="*/ 3326674 w 4441371"/>
                    <a:gd name="connsiteY130" fmla="*/ 1672045 h 6478892"/>
                    <a:gd name="connsiteX131" fmla="*/ 3526971 w 4441371"/>
                    <a:gd name="connsiteY131" fmla="*/ 1863634 h 6478892"/>
                    <a:gd name="connsiteX132" fmla="*/ 3944982 w 4441371"/>
                    <a:gd name="connsiteY132" fmla="*/ 1419497 h 6478892"/>
                    <a:gd name="connsiteX133" fmla="*/ 4441371 w 4441371"/>
                    <a:gd name="connsiteY133" fmla="*/ 374468 h 6478892"/>
                    <a:gd name="connsiteX134" fmla="*/ 4397828 w 4441371"/>
                    <a:gd name="connsiteY134" fmla="*/ 0 h 6478892"/>
                    <a:gd name="connsiteX135" fmla="*/ 0 w 4441371"/>
                    <a:gd name="connsiteY135" fmla="*/ 17417 h 6478892"/>
                    <a:gd name="connsiteX136" fmla="*/ 15919 w 4441371"/>
                    <a:gd name="connsiteY136" fmla="*/ 6470468 h 6478892"/>
                    <a:gd name="connsiteX0" fmla="*/ 15919 w 4441371"/>
                    <a:gd name="connsiteY0" fmla="*/ 6470468 h 6478892"/>
                    <a:gd name="connsiteX1" fmla="*/ 207191 w 4441371"/>
                    <a:gd name="connsiteY1" fmla="*/ 6451508 h 6478892"/>
                    <a:gd name="connsiteX2" fmla="*/ 302441 w 4441371"/>
                    <a:gd name="connsiteY2" fmla="*/ 6357846 h 6478892"/>
                    <a:gd name="connsiteX3" fmla="*/ 400866 w 4441371"/>
                    <a:gd name="connsiteY3" fmla="*/ 6319746 h 6478892"/>
                    <a:gd name="connsiteX4" fmla="*/ 564379 w 4441371"/>
                    <a:gd name="connsiteY4" fmla="*/ 6208621 h 6478892"/>
                    <a:gd name="connsiteX5" fmla="*/ 610416 w 4441371"/>
                    <a:gd name="connsiteY5" fmla="*/ 6135596 h 6478892"/>
                    <a:gd name="connsiteX6" fmla="*/ 678679 w 4441371"/>
                    <a:gd name="connsiteY6" fmla="*/ 6157821 h 6478892"/>
                    <a:gd name="connsiteX7" fmla="*/ 748529 w 4441371"/>
                    <a:gd name="connsiteY7" fmla="*/ 6065747 h 6478892"/>
                    <a:gd name="connsiteX8" fmla="*/ 750116 w 4441371"/>
                    <a:gd name="connsiteY8" fmla="*/ 6008597 h 6478892"/>
                    <a:gd name="connsiteX9" fmla="*/ 796154 w 4441371"/>
                    <a:gd name="connsiteY9" fmla="*/ 6019709 h 6478892"/>
                    <a:gd name="connsiteX10" fmla="*/ 813616 w 4441371"/>
                    <a:gd name="connsiteY10" fmla="*/ 5948272 h 6478892"/>
                    <a:gd name="connsiteX11" fmla="*/ 948645 w 4441371"/>
                    <a:gd name="connsiteY11" fmla="*/ 5940878 h 6478892"/>
                    <a:gd name="connsiteX12" fmla="*/ 934267 w 4441371"/>
                    <a:gd name="connsiteY12" fmla="*/ 5911760 h 6478892"/>
                    <a:gd name="connsiteX13" fmla="*/ 880291 w 4441371"/>
                    <a:gd name="connsiteY13" fmla="*/ 5911759 h 6478892"/>
                    <a:gd name="connsiteX14" fmla="*/ 921566 w 4441371"/>
                    <a:gd name="connsiteY14" fmla="*/ 5849847 h 6478892"/>
                    <a:gd name="connsiteX15" fmla="*/ 910454 w 4441371"/>
                    <a:gd name="connsiteY15" fmla="*/ 5799047 h 6478892"/>
                    <a:gd name="connsiteX16" fmla="*/ 937441 w 4441371"/>
                    <a:gd name="connsiteY16" fmla="*/ 5724434 h 6478892"/>
                    <a:gd name="connsiteX17" fmla="*/ 926329 w 4441371"/>
                    <a:gd name="connsiteY17" fmla="*/ 5683159 h 6478892"/>
                    <a:gd name="connsiteX18" fmla="*/ 1027929 w 4441371"/>
                    <a:gd name="connsiteY18" fmla="*/ 5637122 h 6478892"/>
                    <a:gd name="connsiteX19" fmla="*/ 1078729 w 4441371"/>
                    <a:gd name="connsiteY19" fmla="*/ 5591084 h 6478892"/>
                    <a:gd name="connsiteX20" fmla="*/ 1126354 w 4441371"/>
                    <a:gd name="connsiteY20" fmla="*/ 5533934 h 6478892"/>
                    <a:gd name="connsiteX21" fmla="*/ 1142229 w 4441371"/>
                    <a:gd name="connsiteY21" fmla="*/ 5478372 h 6478892"/>
                    <a:gd name="connsiteX22" fmla="*/ 1180329 w 4441371"/>
                    <a:gd name="connsiteY22" fmla="*/ 5427572 h 6478892"/>
                    <a:gd name="connsiteX23" fmla="*/ 1250179 w 4441371"/>
                    <a:gd name="connsiteY23" fmla="*/ 5345022 h 6478892"/>
                    <a:gd name="connsiteX24" fmla="*/ 1264466 w 4441371"/>
                    <a:gd name="connsiteY24" fmla="*/ 5389472 h 6478892"/>
                    <a:gd name="connsiteX25" fmla="*/ 1307329 w 4441371"/>
                    <a:gd name="connsiteY25" fmla="*/ 5341847 h 6478892"/>
                    <a:gd name="connsiteX26" fmla="*/ 1350191 w 4441371"/>
                    <a:gd name="connsiteY26" fmla="*/ 5324384 h 6478892"/>
                    <a:gd name="connsiteX27" fmla="*/ 1349828 w 4441371"/>
                    <a:gd name="connsiteY27" fmla="*/ 5277394 h 6478892"/>
                    <a:gd name="connsiteX28" fmla="*/ 1377179 w 4441371"/>
                    <a:gd name="connsiteY28" fmla="*/ 5175159 h 6478892"/>
                    <a:gd name="connsiteX29" fmla="*/ 1423216 w 4441371"/>
                    <a:gd name="connsiteY29" fmla="*/ 5149759 h 6478892"/>
                    <a:gd name="connsiteX30" fmla="*/ 1412104 w 4441371"/>
                    <a:gd name="connsiteY30" fmla="*/ 5017997 h 6478892"/>
                    <a:gd name="connsiteX31" fmla="*/ 1459729 w 4441371"/>
                    <a:gd name="connsiteY31" fmla="*/ 4971959 h 6478892"/>
                    <a:gd name="connsiteX32" fmla="*/ 1524000 w 4441371"/>
                    <a:gd name="connsiteY32" fmla="*/ 4955177 h 6478892"/>
                    <a:gd name="connsiteX33" fmla="*/ 1358129 w 4441371"/>
                    <a:gd name="connsiteY33" fmla="*/ 4913222 h 6478892"/>
                    <a:gd name="connsiteX34" fmla="*/ 1289866 w 4441371"/>
                    <a:gd name="connsiteY34" fmla="*/ 4854484 h 6478892"/>
                    <a:gd name="connsiteX35" fmla="*/ 1215254 w 4441371"/>
                    <a:gd name="connsiteY35" fmla="*/ 4883059 h 6478892"/>
                    <a:gd name="connsiteX36" fmla="*/ 1155383 w 4441371"/>
                    <a:gd name="connsiteY36" fmla="*/ 4820692 h 6478892"/>
                    <a:gd name="connsiteX37" fmla="*/ 1335904 w 4441371"/>
                    <a:gd name="connsiteY37" fmla="*/ 4757647 h 6478892"/>
                    <a:gd name="connsiteX38" fmla="*/ 1378766 w 4441371"/>
                    <a:gd name="connsiteY38" fmla="*/ 4762409 h 6478892"/>
                    <a:gd name="connsiteX39" fmla="*/ 1456055 w 4441371"/>
                    <a:gd name="connsiteY39" fmla="*/ 4779509 h 6478892"/>
                    <a:gd name="connsiteX40" fmla="*/ 1386704 w 4441371"/>
                    <a:gd name="connsiteY40" fmla="*/ 4619534 h 6478892"/>
                    <a:gd name="connsiteX41" fmla="*/ 1318441 w 4441371"/>
                    <a:gd name="connsiteY41" fmla="*/ 4551271 h 6478892"/>
                    <a:gd name="connsiteX42" fmla="*/ 1421629 w 4441371"/>
                    <a:gd name="connsiteY42" fmla="*/ 4506822 h 6478892"/>
                    <a:gd name="connsiteX43" fmla="*/ 1345429 w 4441371"/>
                    <a:gd name="connsiteY43" fmla="*/ 4400459 h 6478892"/>
                    <a:gd name="connsiteX44" fmla="*/ 1245416 w 4441371"/>
                    <a:gd name="connsiteY44" fmla="*/ 4309972 h 6478892"/>
                    <a:gd name="connsiteX45" fmla="*/ 1185091 w 4441371"/>
                    <a:gd name="connsiteY45" fmla="*/ 4102009 h 6478892"/>
                    <a:gd name="connsiteX46" fmla="*/ 1126354 w 4441371"/>
                    <a:gd name="connsiteY46" fmla="*/ 3930559 h 6478892"/>
                    <a:gd name="connsiteX47" fmla="*/ 995226 w 4441371"/>
                    <a:gd name="connsiteY47" fmla="*/ 3831363 h 6478892"/>
                    <a:gd name="connsiteX48" fmla="*/ 929504 w 4441371"/>
                    <a:gd name="connsiteY48" fmla="*/ 3773397 h 6478892"/>
                    <a:gd name="connsiteX49" fmla="*/ 929504 w 4441371"/>
                    <a:gd name="connsiteY49" fmla="*/ 3717834 h 6478892"/>
                    <a:gd name="connsiteX50" fmla="*/ 962841 w 4441371"/>
                    <a:gd name="connsiteY50" fmla="*/ 3711484 h 6478892"/>
                    <a:gd name="connsiteX51" fmla="*/ 1021579 w 4441371"/>
                    <a:gd name="connsiteY51" fmla="*/ 3609884 h 6478892"/>
                    <a:gd name="connsiteX52" fmla="*/ 1059679 w 4441371"/>
                    <a:gd name="connsiteY52" fmla="*/ 3598772 h 6478892"/>
                    <a:gd name="connsiteX53" fmla="*/ 1121591 w 4441371"/>
                    <a:gd name="connsiteY53" fmla="*/ 3535272 h 6478892"/>
                    <a:gd name="connsiteX54" fmla="*/ 1178741 w 4441371"/>
                    <a:gd name="connsiteY54" fmla="*/ 3498759 h 6478892"/>
                    <a:gd name="connsiteX55" fmla="*/ 1220016 w 4441371"/>
                    <a:gd name="connsiteY55" fmla="*/ 3489234 h 6478892"/>
                    <a:gd name="connsiteX56" fmla="*/ 1250088 w 4441371"/>
                    <a:gd name="connsiteY56" fmla="*/ 3418432 h 6478892"/>
                    <a:gd name="connsiteX57" fmla="*/ 1308917 w 4441371"/>
                    <a:gd name="connsiteY57" fmla="*/ 3387634 h 6478892"/>
                    <a:gd name="connsiteX58" fmla="*/ 1367654 w 4441371"/>
                    <a:gd name="connsiteY58" fmla="*/ 3354297 h 6478892"/>
                    <a:gd name="connsiteX59" fmla="*/ 1474016 w 4441371"/>
                    <a:gd name="connsiteY59" fmla="*/ 3309847 h 6478892"/>
                    <a:gd name="connsiteX60" fmla="*/ 1550125 w 4441371"/>
                    <a:gd name="connsiteY60" fmla="*/ 3317965 h 6478892"/>
                    <a:gd name="connsiteX61" fmla="*/ 1593079 w 4441371"/>
                    <a:gd name="connsiteY61" fmla="*/ 3271747 h 6478892"/>
                    <a:gd name="connsiteX62" fmla="*/ 1613716 w 4441371"/>
                    <a:gd name="connsiteY62" fmla="*/ 3201897 h 6478892"/>
                    <a:gd name="connsiteX63" fmla="*/ 1547041 w 4441371"/>
                    <a:gd name="connsiteY63" fmla="*/ 3174909 h 6478892"/>
                    <a:gd name="connsiteX64" fmla="*/ 1526313 w 4441371"/>
                    <a:gd name="connsiteY64" fmla="*/ 3150960 h 6478892"/>
                    <a:gd name="connsiteX65" fmla="*/ 1410516 w 4441371"/>
                    <a:gd name="connsiteY65" fmla="*/ 3163797 h 6478892"/>
                    <a:gd name="connsiteX66" fmla="*/ 1347016 w 4441371"/>
                    <a:gd name="connsiteY66" fmla="*/ 3127284 h 6478892"/>
                    <a:gd name="connsiteX67" fmla="*/ 1332729 w 4441371"/>
                    <a:gd name="connsiteY67" fmla="*/ 3101884 h 6478892"/>
                    <a:gd name="connsiteX68" fmla="*/ 1272313 w 4441371"/>
                    <a:gd name="connsiteY68" fmla="*/ 3082154 h 6478892"/>
                    <a:gd name="connsiteX69" fmla="*/ 1172391 w 4441371"/>
                    <a:gd name="connsiteY69" fmla="*/ 3098709 h 6478892"/>
                    <a:gd name="connsiteX70" fmla="*/ 1146991 w 4441371"/>
                    <a:gd name="connsiteY70" fmla="*/ 3144747 h 6478892"/>
                    <a:gd name="connsiteX71" fmla="*/ 1091429 w 4441371"/>
                    <a:gd name="connsiteY71" fmla="*/ 3174909 h 6478892"/>
                    <a:gd name="connsiteX72" fmla="*/ 1058091 w 4441371"/>
                    <a:gd name="connsiteY72" fmla="*/ 3225709 h 6478892"/>
                    <a:gd name="connsiteX73" fmla="*/ 989829 w 4441371"/>
                    <a:gd name="connsiteY73" fmla="*/ 3238409 h 6478892"/>
                    <a:gd name="connsiteX74" fmla="*/ 909364 w 4441371"/>
                    <a:gd name="connsiteY74" fmla="*/ 3181803 h 6478892"/>
                    <a:gd name="connsiteX75" fmla="*/ 924741 w 4441371"/>
                    <a:gd name="connsiteY75" fmla="*/ 3111409 h 6478892"/>
                    <a:gd name="connsiteX76" fmla="*/ 972366 w 4441371"/>
                    <a:gd name="connsiteY76" fmla="*/ 3078072 h 6478892"/>
                    <a:gd name="connsiteX77" fmla="*/ 923743 w 4441371"/>
                    <a:gd name="connsiteY77" fmla="*/ 2986994 h 6478892"/>
                    <a:gd name="connsiteX78" fmla="*/ 848541 w 4441371"/>
                    <a:gd name="connsiteY78" fmla="*/ 2989172 h 6478892"/>
                    <a:gd name="connsiteX79" fmla="*/ 726304 w 4441371"/>
                    <a:gd name="connsiteY79" fmla="*/ 2943134 h 6478892"/>
                    <a:gd name="connsiteX80" fmla="*/ 691379 w 4441371"/>
                    <a:gd name="connsiteY80" fmla="*/ 2852647 h 6478892"/>
                    <a:gd name="connsiteX81" fmla="*/ 733289 w 4441371"/>
                    <a:gd name="connsiteY81" fmla="*/ 2804160 h 6478892"/>
                    <a:gd name="connsiteX82" fmla="*/ 731066 w 4441371"/>
                    <a:gd name="connsiteY82" fmla="*/ 2738347 h 6478892"/>
                    <a:gd name="connsiteX83" fmla="*/ 770754 w 4441371"/>
                    <a:gd name="connsiteY83" fmla="*/ 2711359 h 6478892"/>
                    <a:gd name="connsiteX84" fmla="*/ 848541 w 4441371"/>
                    <a:gd name="connsiteY84" fmla="*/ 2771684 h 6478892"/>
                    <a:gd name="connsiteX85" fmla="*/ 875529 w 4441371"/>
                    <a:gd name="connsiteY85" fmla="*/ 2798672 h 6478892"/>
                    <a:gd name="connsiteX86" fmla="*/ 883466 w 4441371"/>
                    <a:gd name="connsiteY86" fmla="*/ 2743110 h 6478892"/>
                    <a:gd name="connsiteX87" fmla="*/ 919933 w 4441371"/>
                    <a:gd name="connsiteY87" fmla="*/ 2730546 h 6478892"/>
                    <a:gd name="connsiteX88" fmla="*/ 964429 w 4441371"/>
                    <a:gd name="connsiteY88" fmla="*/ 2730409 h 6478892"/>
                    <a:gd name="connsiteX89" fmla="*/ 991416 w 4441371"/>
                    <a:gd name="connsiteY89" fmla="*/ 2698659 h 6478892"/>
                    <a:gd name="connsiteX90" fmla="*/ 1067616 w 4441371"/>
                    <a:gd name="connsiteY90" fmla="*/ 2592297 h 6478892"/>
                    <a:gd name="connsiteX91" fmla="*/ 1157423 w 4441371"/>
                    <a:gd name="connsiteY91" fmla="*/ 2532652 h 6478892"/>
                    <a:gd name="connsiteX92" fmla="*/ 1239066 w 4441371"/>
                    <a:gd name="connsiteY92" fmla="*/ 2501809 h 6478892"/>
                    <a:gd name="connsiteX93" fmla="*/ 1386704 w 4441371"/>
                    <a:gd name="connsiteY93" fmla="*/ 2358934 h 6478892"/>
                    <a:gd name="connsiteX94" fmla="*/ 1501094 w 4441371"/>
                    <a:gd name="connsiteY94" fmla="*/ 2368913 h 6478892"/>
                    <a:gd name="connsiteX95" fmla="*/ 1567180 w 4441371"/>
                    <a:gd name="connsiteY95" fmla="*/ 2464298 h 6478892"/>
                    <a:gd name="connsiteX96" fmla="*/ 1510529 w 4441371"/>
                    <a:gd name="connsiteY96" fmla="*/ 2535147 h 6478892"/>
                    <a:gd name="connsiteX97" fmla="*/ 1413691 w 4441371"/>
                    <a:gd name="connsiteY97" fmla="*/ 2627222 h 6478892"/>
                    <a:gd name="connsiteX98" fmla="*/ 1375954 w 4441371"/>
                    <a:gd name="connsiteY98" fmla="*/ 2647405 h 6478892"/>
                    <a:gd name="connsiteX99" fmla="*/ 1387565 w 4441371"/>
                    <a:gd name="connsiteY99" fmla="*/ 2708456 h 6478892"/>
                    <a:gd name="connsiteX100" fmla="*/ 1437504 w 4441371"/>
                    <a:gd name="connsiteY100" fmla="*/ 2736759 h 6478892"/>
                    <a:gd name="connsiteX101" fmla="*/ 1431154 w 4441371"/>
                    <a:gd name="connsiteY101" fmla="*/ 2774859 h 6478892"/>
                    <a:gd name="connsiteX102" fmla="*/ 1340257 w 4441371"/>
                    <a:gd name="connsiteY102" fmla="*/ 2829515 h 6478892"/>
                    <a:gd name="connsiteX103" fmla="*/ 1377179 w 4441371"/>
                    <a:gd name="connsiteY103" fmla="*/ 2863759 h 6478892"/>
                    <a:gd name="connsiteX104" fmla="*/ 1532754 w 4441371"/>
                    <a:gd name="connsiteY104" fmla="*/ 2790734 h 6478892"/>
                    <a:gd name="connsiteX105" fmla="*/ 1569266 w 4441371"/>
                    <a:gd name="connsiteY105" fmla="*/ 2733584 h 6478892"/>
                    <a:gd name="connsiteX106" fmla="*/ 1634354 w 4441371"/>
                    <a:gd name="connsiteY106" fmla="*/ 2703422 h 6478892"/>
                    <a:gd name="connsiteX107" fmla="*/ 1691504 w 4441371"/>
                    <a:gd name="connsiteY107" fmla="*/ 2666909 h 6478892"/>
                    <a:gd name="connsiteX108" fmla="*/ 1793104 w 4441371"/>
                    <a:gd name="connsiteY108" fmla="*/ 2636747 h 6478892"/>
                    <a:gd name="connsiteX109" fmla="*/ 1891529 w 4441371"/>
                    <a:gd name="connsiteY109" fmla="*/ 2627222 h 6478892"/>
                    <a:gd name="connsiteX110" fmla="*/ 1934800 w 4441371"/>
                    <a:gd name="connsiteY110" fmla="*/ 2602275 h 6478892"/>
                    <a:gd name="connsiteX111" fmla="*/ 2002654 w 4441371"/>
                    <a:gd name="connsiteY111" fmla="*/ 2662147 h 6478892"/>
                    <a:gd name="connsiteX112" fmla="*/ 2072504 w 4441371"/>
                    <a:gd name="connsiteY112" fmla="*/ 2678022 h 6478892"/>
                    <a:gd name="connsiteX113" fmla="*/ 2147161 w 4441371"/>
                    <a:gd name="connsiteY113" fmla="*/ 2690902 h 6478892"/>
                    <a:gd name="connsiteX114" fmla="*/ 2097904 w 4441371"/>
                    <a:gd name="connsiteY114" fmla="*/ 2820897 h 6478892"/>
                    <a:gd name="connsiteX115" fmla="*/ 1994262 w 4441371"/>
                    <a:gd name="connsiteY115" fmla="*/ 2934788 h 6478892"/>
                    <a:gd name="connsiteX116" fmla="*/ 2177142 w 4441371"/>
                    <a:gd name="connsiteY116" fmla="*/ 3082834 h 6478892"/>
                    <a:gd name="connsiteX117" fmla="*/ 2377440 w 4441371"/>
                    <a:gd name="connsiteY117" fmla="*/ 3117668 h 6478892"/>
                    <a:gd name="connsiteX118" fmla="*/ 2360022 w 4441371"/>
                    <a:gd name="connsiteY118" fmla="*/ 3335383 h 6478892"/>
                    <a:gd name="connsiteX119" fmla="*/ 2360022 w 4441371"/>
                    <a:gd name="connsiteY119" fmla="*/ 3335383 h 6478892"/>
                    <a:gd name="connsiteX120" fmla="*/ 2316480 w 4441371"/>
                    <a:gd name="connsiteY120" fmla="*/ 3640183 h 6478892"/>
                    <a:gd name="connsiteX121" fmla="*/ 2272937 w 4441371"/>
                    <a:gd name="connsiteY121" fmla="*/ 3875314 h 6478892"/>
                    <a:gd name="connsiteX122" fmla="*/ 2577737 w 4441371"/>
                    <a:gd name="connsiteY122" fmla="*/ 3857897 h 6478892"/>
                    <a:gd name="connsiteX123" fmla="*/ 2873828 w 4441371"/>
                    <a:gd name="connsiteY123" fmla="*/ 3744685 h 6478892"/>
                    <a:gd name="connsiteX124" fmla="*/ 2873737 w 4441371"/>
                    <a:gd name="connsiteY124" fmla="*/ 3215186 h 6478892"/>
                    <a:gd name="connsiteX125" fmla="*/ 2755129 w 4441371"/>
                    <a:gd name="connsiteY125" fmla="*/ 3039972 h 6478892"/>
                    <a:gd name="connsiteX126" fmla="*/ 2686866 w 4441371"/>
                    <a:gd name="connsiteY126" fmla="*/ 2897097 h 6478892"/>
                    <a:gd name="connsiteX127" fmla="*/ 2490651 w 4441371"/>
                    <a:gd name="connsiteY127" fmla="*/ 2717074 h 6478892"/>
                    <a:gd name="connsiteX128" fmla="*/ 2621280 w 4441371"/>
                    <a:gd name="connsiteY128" fmla="*/ 2577737 h 6478892"/>
                    <a:gd name="connsiteX129" fmla="*/ 2960914 w 4441371"/>
                    <a:gd name="connsiteY129" fmla="*/ 2333897 h 6478892"/>
                    <a:gd name="connsiteX130" fmla="*/ 2969622 w 4441371"/>
                    <a:gd name="connsiteY130" fmla="*/ 2159725 h 6478892"/>
                    <a:gd name="connsiteX131" fmla="*/ 3326674 w 4441371"/>
                    <a:gd name="connsiteY131" fmla="*/ 1672045 h 6478892"/>
                    <a:gd name="connsiteX132" fmla="*/ 3526971 w 4441371"/>
                    <a:gd name="connsiteY132" fmla="*/ 1863634 h 6478892"/>
                    <a:gd name="connsiteX133" fmla="*/ 3944982 w 4441371"/>
                    <a:gd name="connsiteY133" fmla="*/ 1419497 h 6478892"/>
                    <a:gd name="connsiteX134" fmla="*/ 4441371 w 4441371"/>
                    <a:gd name="connsiteY134" fmla="*/ 374468 h 6478892"/>
                    <a:gd name="connsiteX135" fmla="*/ 4397828 w 4441371"/>
                    <a:gd name="connsiteY135" fmla="*/ 0 h 6478892"/>
                    <a:gd name="connsiteX136" fmla="*/ 0 w 4441371"/>
                    <a:gd name="connsiteY136" fmla="*/ 17417 h 6478892"/>
                    <a:gd name="connsiteX137" fmla="*/ 15919 w 4441371"/>
                    <a:gd name="connsiteY137" fmla="*/ 6470468 h 6478892"/>
                    <a:gd name="connsiteX0" fmla="*/ 15919 w 4441371"/>
                    <a:gd name="connsiteY0" fmla="*/ 6470468 h 6478892"/>
                    <a:gd name="connsiteX1" fmla="*/ 207191 w 4441371"/>
                    <a:gd name="connsiteY1" fmla="*/ 6451508 h 6478892"/>
                    <a:gd name="connsiteX2" fmla="*/ 302441 w 4441371"/>
                    <a:gd name="connsiteY2" fmla="*/ 6357846 h 6478892"/>
                    <a:gd name="connsiteX3" fmla="*/ 400866 w 4441371"/>
                    <a:gd name="connsiteY3" fmla="*/ 6319746 h 6478892"/>
                    <a:gd name="connsiteX4" fmla="*/ 564379 w 4441371"/>
                    <a:gd name="connsiteY4" fmla="*/ 6208621 h 6478892"/>
                    <a:gd name="connsiteX5" fmla="*/ 610416 w 4441371"/>
                    <a:gd name="connsiteY5" fmla="*/ 6135596 h 6478892"/>
                    <a:gd name="connsiteX6" fmla="*/ 678679 w 4441371"/>
                    <a:gd name="connsiteY6" fmla="*/ 6157821 h 6478892"/>
                    <a:gd name="connsiteX7" fmla="*/ 748529 w 4441371"/>
                    <a:gd name="connsiteY7" fmla="*/ 6065747 h 6478892"/>
                    <a:gd name="connsiteX8" fmla="*/ 750116 w 4441371"/>
                    <a:gd name="connsiteY8" fmla="*/ 6008597 h 6478892"/>
                    <a:gd name="connsiteX9" fmla="*/ 796154 w 4441371"/>
                    <a:gd name="connsiteY9" fmla="*/ 6019709 h 6478892"/>
                    <a:gd name="connsiteX10" fmla="*/ 813616 w 4441371"/>
                    <a:gd name="connsiteY10" fmla="*/ 5948272 h 6478892"/>
                    <a:gd name="connsiteX11" fmla="*/ 894579 w 4441371"/>
                    <a:gd name="connsiteY11" fmla="*/ 5965733 h 6478892"/>
                    <a:gd name="connsiteX12" fmla="*/ 948645 w 4441371"/>
                    <a:gd name="connsiteY12" fmla="*/ 5940878 h 6478892"/>
                    <a:gd name="connsiteX13" fmla="*/ 934267 w 4441371"/>
                    <a:gd name="connsiteY13" fmla="*/ 5911760 h 6478892"/>
                    <a:gd name="connsiteX14" fmla="*/ 880291 w 4441371"/>
                    <a:gd name="connsiteY14" fmla="*/ 5911759 h 6478892"/>
                    <a:gd name="connsiteX15" fmla="*/ 921566 w 4441371"/>
                    <a:gd name="connsiteY15" fmla="*/ 5849847 h 6478892"/>
                    <a:gd name="connsiteX16" fmla="*/ 910454 w 4441371"/>
                    <a:gd name="connsiteY16" fmla="*/ 5799047 h 6478892"/>
                    <a:gd name="connsiteX17" fmla="*/ 937441 w 4441371"/>
                    <a:gd name="connsiteY17" fmla="*/ 5724434 h 6478892"/>
                    <a:gd name="connsiteX18" fmla="*/ 926329 w 4441371"/>
                    <a:gd name="connsiteY18" fmla="*/ 5683159 h 6478892"/>
                    <a:gd name="connsiteX19" fmla="*/ 1027929 w 4441371"/>
                    <a:gd name="connsiteY19" fmla="*/ 5637122 h 6478892"/>
                    <a:gd name="connsiteX20" fmla="*/ 1078729 w 4441371"/>
                    <a:gd name="connsiteY20" fmla="*/ 5591084 h 6478892"/>
                    <a:gd name="connsiteX21" fmla="*/ 1126354 w 4441371"/>
                    <a:gd name="connsiteY21" fmla="*/ 5533934 h 6478892"/>
                    <a:gd name="connsiteX22" fmla="*/ 1142229 w 4441371"/>
                    <a:gd name="connsiteY22" fmla="*/ 5478372 h 6478892"/>
                    <a:gd name="connsiteX23" fmla="*/ 1180329 w 4441371"/>
                    <a:gd name="connsiteY23" fmla="*/ 5427572 h 6478892"/>
                    <a:gd name="connsiteX24" fmla="*/ 1250179 w 4441371"/>
                    <a:gd name="connsiteY24" fmla="*/ 5345022 h 6478892"/>
                    <a:gd name="connsiteX25" fmla="*/ 1264466 w 4441371"/>
                    <a:gd name="connsiteY25" fmla="*/ 5389472 h 6478892"/>
                    <a:gd name="connsiteX26" fmla="*/ 1307329 w 4441371"/>
                    <a:gd name="connsiteY26" fmla="*/ 5341847 h 6478892"/>
                    <a:gd name="connsiteX27" fmla="*/ 1350191 w 4441371"/>
                    <a:gd name="connsiteY27" fmla="*/ 5324384 h 6478892"/>
                    <a:gd name="connsiteX28" fmla="*/ 1349828 w 4441371"/>
                    <a:gd name="connsiteY28" fmla="*/ 5277394 h 6478892"/>
                    <a:gd name="connsiteX29" fmla="*/ 1377179 w 4441371"/>
                    <a:gd name="connsiteY29" fmla="*/ 5175159 h 6478892"/>
                    <a:gd name="connsiteX30" fmla="*/ 1423216 w 4441371"/>
                    <a:gd name="connsiteY30" fmla="*/ 5149759 h 6478892"/>
                    <a:gd name="connsiteX31" fmla="*/ 1412104 w 4441371"/>
                    <a:gd name="connsiteY31" fmla="*/ 5017997 h 6478892"/>
                    <a:gd name="connsiteX32" fmla="*/ 1459729 w 4441371"/>
                    <a:gd name="connsiteY32" fmla="*/ 4971959 h 6478892"/>
                    <a:gd name="connsiteX33" fmla="*/ 1524000 w 4441371"/>
                    <a:gd name="connsiteY33" fmla="*/ 4955177 h 6478892"/>
                    <a:gd name="connsiteX34" fmla="*/ 1358129 w 4441371"/>
                    <a:gd name="connsiteY34" fmla="*/ 4913222 h 6478892"/>
                    <a:gd name="connsiteX35" fmla="*/ 1289866 w 4441371"/>
                    <a:gd name="connsiteY35" fmla="*/ 4854484 h 6478892"/>
                    <a:gd name="connsiteX36" fmla="*/ 1215254 w 4441371"/>
                    <a:gd name="connsiteY36" fmla="*/ 4883059 h 6478892"/>
                    <a:gd name="connsiteX37" fmla="*/ 1155383 w 4441371"/>
                    <a:gd name="connsiteY37" fmla="*/ 4820692 h 6478892"/>
                    <a:gd name="connsiteX38" fmla="*/ 1335904 w 4441371"/>
                    <a:gd name="connsiteY38" fmla="*/ 4757647 h 6478892"/>
                    <a:gd name="connsiteX39" fmla="*/ 1378766 w 4441371"/>
                    <a:gd name="connsiteY39" fmla="*/ 4762409 h 6478892"/>
                    <a:gd name="connsiteX40" fmla="*/ 1456055 w 4441371"/>
                    <a:gd name="connsiteY40" fmla="*/ 4779509 h 6478892"/>
                    <a:gd name="connsiteX41" fmla="*/ 1386704 w 4441371"/>
                    <a:gd name="connsiteY41" fmla="*/ 4619534 h 6478892"/>
                    <a:gd name="connsiteX42" fmla="*/ 1318441 w 4441371"/>
                    <a:gd name="connsiteY42" fmla="*/ 4551271 h 6478892"/>
                    <a:gd name="connsiteX43" fmla="*/ 1421629 w 4441371"/>
                    <a:gd name="connsiteY43" fmla="*/ 4506822 h 6478892"/>
                    <a:gd name="connsiteX44" fmla="*/ 1345429 w 4441371"/>
                    <a:gd name="connsiteY44" fmla="*/ 4400459 h 6478892"/>
                    <a:gd name="connsiteX45" fmla="*/ 1245416 w 4441371"/>
                    <a:gd name="connsiteY45" fmla="*/ 4309972 h 6478892"/>
                    <a:gd name="connsiteX46" fmla="*/ 1185091 w 4441371"/>
                    <a:gd name="connsiteY46" fmla="*/ 4102009 h 6478892"/>
                    <a:gd name="connsiteX47" fmla="*/ 1126354 w 4441371"/>
                    <a:gd name="connsiteY47" fmla="*/ 3930559 h 6478892"/>
                    <a:gd name="connsiteX48" fmla="*/ 995226 w 4441371"/>
                    <a:gd name="connsiteY48" fmla="*/ 3831363 h 6478892"/>
                    <a:gd name="connsiteX49" fmla="*/ 929504 w 4441371"/>
                    <a:gd name="connsiteY49" fmla="*/ 3773397 h 6478892"/>
                    <a:gd name="connsiteX50" fmla="*/ 929504 w 4441371"/>
                    <a:gd name="connsiteY50" fmla="*/ 3717834 h 6478892"/>
                    <a:gd name="connsiteX51" fmla="*/ 962841 w 4441371"/>
                    <a:gd name="connsiteY51" fmla="*/ 3711484 h 6478892"/>
                    <a:gd name="connsiteX52" fmla="*/ 1021579 w 4441371"/>
                    <a:gd name="connsiteY52" fmla="*/ 3609884 h 6478892"/>
                    <a:gd name="connsiteX53" fmla="*/ 1059679 w 4441371"/>
                    <a:gd name="connsiteY53" fmla="*/ 3598772 h 6478892"/>
                    <a:gd name="connsiteX54" fmla="*/ 1121591 w 4441371"/>
                    <a:gd name="connsiteY54" fmla="*/ 3535272 h 6478892"/>
                    <a:gd name="connsiteX55" fmla="*/ 1178741 w 4441371"/>
                    <a:gd name="connsiteY55" fmla="*/ 3498759 h 6478892"/>
                    <a:gd name="connsiteX56" fmla="*/ 1220016 w 4441371"/>
                    <a:gd name="connsiteY56" fmla="*/ 3489234 h 6478892"/>
                    <a:gd name="connsiteX57" fmla="*/ 1250088 w 4441371"/>
                    <a:gd name="connsiteY57" fmla="*/ 3418432 h 6478892"/>
                    <a:gd name="connsiteX58" fmla="*/ 1308917 w 4441371"/>
                    <a:gd name="connsiteY58" fmla="*/ 3387634 h 6478892"/>
                    <a:gd name="connsiteX59" fmla="*/ 1367654 w 4441371"/>
                    <a:gd name="connsiteY59" fmla="*/ 3354297 h 6478892"/>
                    <a:gd name="connsiteX60" fmla="*/ 1474016 w 4441371"/>
                    <a:gd name="connsiteY60" fmla="*/ 3309847 h 6478892"/>
                    <a:gd name="connsiteX61" fmla="*/ 1550125 w 4441371"/>
                    <a:gd name="connsiteY61" fmla="*/ 3317965 h 6478892"/>
                    <a:gd name="connsiteX62" fmla="*/ 1593079 w 4441371"/>
                    <a:gd name="connsiteY62" fmla="*/ 3271747 h 6478892"/>
                    <a:gd name="connsiteX63" fmla="*/ 1613716 w 4441371"/>
                    <a:gd name="connsiteY63" fmla="*/ 3201897 h 6478892"/>
                    <a:gd name="connsiteX64" fmla="*/ 1547041 w 4441371"/>
                    <a:gd name="connsiteY64" fmla="*/ 3174909 h 6478892"/>
                    <a:gd name="connsiteX65" fmla="*/ 1526313 w 4441371"/>
                    <a:gd name="connsiteY65" fmla="*/ 3150960 h 6478892"/>
                    <a:gd name="connsiteX66" fmla="*/ 1410516 w 4441371"/>
                    <a:gd name="connsiteY66" fmla="*/ 3163797 h 6478892"/>
                    <a:gd name="connsiteX67" fmla="*/ 1347016 w 4441371"/>
                    <a:gd name="connsiteY67" fmla="*/ 3127284 h 6478892"/>
                    <a:gd name="connsiteX68" fmla="*/ 1332729 w 4441371"/>
                    <a:gd name="connsiteY68" fmla="*/ 3101884 h 6478892"/>
                    <a:gd name="connsiteX69" fmla="*/ 1272313 w 4441371"/>
                    <a:gd name="connsiteY69" fmla="*/ 3082154 h 6478892"/>
                    <a:gd name="connsiteX70" fmla="*/ 1172391 w 4441371"/>
                    <a:gd name="connsiteY70" fmla="*/ 3098709 h 6478892"/>
                    <a:gd name="connsiteX71" fmla="*/ 1146991 w 4441371"/>
                    <a:gd name="connsiteY71" fmla="*/ 3144747 h 6478892"/>
                    <a:gd name="connsiteX72" fmla="*/ 1091429 w 4441371"/>
                    <a:gd name="connsiteY72" fmla="*/ 3174909 h 6478892"/>
                    <a:gd name="connsiteX73" fmla="*/ 1058091 w 4441371"/>
                    <a:gd name="connsiteY73" fmla="*/ 3225709 h 6478892"/>
                    <a:gd name="connsiteX74" fmla="*/ 989829 w 4441371"/>
                    <a:gd name="connsiteY74" fmla="*/ 3238409 h 6478892"/>
                    <a:gd name="connsiteX75" fmla="*/ 909364 w 4441371"/>
                    <a:gd name="connsiteY75" fmla="*/ 3181803 h 6478892"/>
                    <a:gd name="connsiteX76" fmla="*/ 924741 w 4441371"/>
                    <a:gd name="connsiteY76" fmla="*/ 3111409 h 6478892"/>
                    <a:gd name="connsiteX77" fmla="*/ 972366 w 4441371"/>
                    <a:gd name="connsiteY77" fmla="*/ 3078072 h 6478892"/>
                    <a:gd name="connsiteX78" fmla="*/ 923743 w 4441371"/>
                    <a:gd name="connsiteY78" fmla="*/ 2986994 h 6478892"/>
                    <a:gd name="connsiteX79" fmla="*/ 848541 w 4441371"/>
                    <a:gd name="connsiteY79" fmla="*/ 2989172 h 6478892"/>
                    <a:gd name="connsiteX80" fmla="*/ 726304 w 4441371"/>
                    <a:gd name="connsiteY80" fmla="*/ 2943134 h 6478892"/>
                    <a:gd name="connsiteX81" fmla="*/ 691379 w 4441371"/>
                    <a:gd name="connsiteY81" fmla="*/ 2852647 h 6478892"/>
                    <a:gd name="connsiteX82" fmla="*/ 733289 w 4441371"/>
                    <a:gd name="connsiteY82" fmla="*/ 2804160 h 6478892"/>
                    <a:gd name="connsiteX83" fmla="*/ 731066 w 4441371"/>
                    <a:gd name="connsiteY83" fmla="*/ 2738347 h 6478892"/>
                    <a:gd name="connsiteX84" fmla="*/ 770754 w 4441371"/>
                    <a:gd name="connsiteY84" fmla="*/ 2711359 h 6478892"/>
                    <a:gd name="connsiteX85" fmla="*/ 848541 w 4441371"/>
                    <a:gd name="connsiteY85" fmla="*/ 2771684 h 6478892"/>
                    <a:gd name="connsiteX86" fmla="*/ 875529 w 4441371"/>
                    <a:gd name="connsiteY86" fmla="*/ 2798672 h 6478892"/>
                    <a:gd name="connsiteX87" fmla="*/ 883466 w 4441371"/>
                    <a:gd name="connsiteY87" fmla="*/ 2743110 h 6478892"/>
                    <a:gd name="connsiteX88" fmla="*/ 919933 w 4441371"/>
                    <a:gd name="connsiteY88" fmla="*/ 2730546 h 6478892"/>
                    <a:gd name="connsiteX89" fmla="*/ 964429 w 4441371"/>
                    <a:gd name="connsiteY89" fmla="*/ 2730409 h 6478892"/>
                    <a:gd name="connsiteX90" fmla="*/ 991416 w 4441371"/>
                    <a:gd name="connsiteY90" fmla="*/ 2698659 h 6478892"/>
                    <a:gd name="connsiteX91" fmla="*/ 1067616 w 4441371"/>
                    <a:gd name="connsiteY91" fmla="*/ 2592297 h 6478892"/>
                    <a:gd name="connsiteX92" fmla="*/ 1157423 w 4441371"/>
                    <a:gd name="connsiteY92" fmla="*/ 2532652 h 6478892"/>
                    <a:gd name="connsiteX93" fmla="*/ 1239066 w 4441371"/>
                    <a:gd name="connsiteY93" fmla="*/ 2501809 h 6478892"/>
                    <a:gd name="connsiteX94" fmla="*/ 1386704 w 4441371"/>
                    <a:gd name="connsiteY94" fmla="*/ 2358934 h 6478892"/>
                    <a:gd name="connsiteX95" fmla="*/ 1501094 w 4441371"/>
                    <a:gd name="connsiteY95" fmla="*/ 2368913 h 6478892"/>
                    <a:gd name="connsiteX96" fmla="*/ 1567180 w 4441371"/>
                    <a:gd name="connsiteY96" fmla="*/ 2464298 h 6478892"/>
                    <a:gd name="connsiteX97" fmla="*/ 1510529 w 4441371"/>
                    <a:gd name="connsiteY97" fmla="*/ 2535147 h 6478892"/>
                    <a:gd name="connsiteX98" fmla="*/ 1413691 w 4441371"/>
                    <a:gd name="connsiteY98" fmla="*/ 2627222 h 6478892"/>
                    <a:gd name="connsiteX99" fmla="*/ 1375954 w 4441371"/>
                    <a:gd name="connsiteY99" fmla="*/ 2647405 h 6478892"/>
                    <a:gd name="connsiteX100" fmla="*/ 1387565 w 4441371"/>
                    <a:gd name="connsiteY100" fmla="*/ 2708456 h 6478892"/>
                    <a:gd name="connsiteX101" fmla="*/ 1437504 w 4441371"/>
                    <a:gd name="connsiteY101" fmla="*/ 2736759 h 6478892"/>
                    <a:gd name="connsiteX102" fmla="*/ 1431154 w 4441371"/>
                    <a:gd name="connsiteY102" fmla="*/ 2774859 h 6478892"/>
                    <a:gd name="connsiteX103" fmla="*/ 1340257 w 4441371"/>
                    <a:gd name="connsiteY103" fmla="*/ 2829515 h 6478892"/>
                    <a:gd name="connsiteX104" fmla="*/ 1377179 w 4441371"/>
                    <a:gd name="connsiteY104" fmla="*/ 2863759 h 6478892"/>
                    <a:gd name="connsiteX105" fmla="*/ 1532754 w 4441371"/>
                    <a:gd name="connsiteY105" fmla="*/ 2790734 h 6478892"/>
                    <a:gd name="connsiteX106" fmla="*/ 1569266 w 4441371"/>
                    <a:gd name="connsiteY106" fmla="*/ 2733584 h 6478892"/>
                    <a:gd name="connsiteX107" fmla="*/ 1634354 w 4441371"/>
                    <a:gd name="connsiteY107" fmla="*/ 2703422 h 6478892"/>
                    <a:gd name="connsiteX108" fmla="*/ 1691504 w 4441371"/>
                    <a:gd name="connsiteY108" fmla="*/ 2666909 h 6478892"/>
                    <a:gd name="connsiteX109" fmla="*/ 1793104 w 4441371"/>
                    <a:gd name="connsiteY109" fmla="*/ 2636747 h 6478892"/>
                    <a:gd name="connsiteX110" fmla="*/ 1891529 w 4441371"/>
                    <a:gd name="connsiteY110" fmla="*/ 2627222 h 6478892"/>
                    <a:gd name="connsiteX111" fmla="*/ 1934800 w 4441371"/>
                    <a:gd name="connsiteY111" fmla="*/ 2602275 h 6478892"/>
                    <a:gd name="connsiteX112" fmla="*/ 2002654 w 4441371"/>
                    <a:gd name="connsiteY112" fmla="*/ 2662147 h 6478892"/>
                    <a:gd name="connsiteX113" fmla="*/ 2072504 w 4441371"/>
                    <a:gd name="connsiteY113" fmla="*/ 2678022 h 6478892"/>
                    <a:gd name="connsiteX114" fmla="*/ 2147161 w 4441371"/>
                    <a:gd name="connsiteY114" fmla="*/ 2690902 h 6478892"/>
                    <a:gd name="connsiteX115" fmla="*/ 2097904 w 4441371"/>
                    <a:gd name="connsiteY115" fmla="*/ 2820897 h 6478892"/>
                    <a:gd name="connsiteX116" fmla="*/ 1994262 w 4441371"/>
                    <a:gd name="connsiteY116" fmla="*/ 2934788 h 6478892"/>
                    <a:gd name="connsiteX117" fmla="*/ 2177142 w 4441371"/>
                    <a:gd name="connsiteY117" fmla="*/ 3082834 h 6478892"/>
                    <a:gd name="connsiteX118" fmla="*/ 2377440 w 4441371"/>
                    <a:gd name="connsiteY118" fmla="*/ 3117668 h 6478892"/>
                    <a:gd name="connsiteX119" fmla="*/ 2360022 w 4441371"/>
                    <a:gd name="connsiteY119" fmla="*/ 3335383 h 6478892"/>
                    <a:gd name="connsiteX120" fmla="*/ 2360022 w 4441371"/>
                    <a:gd name="connsiteY120" fmla="*/ 3335383 h 6478892"/>
                    <a:gd name="connsiteX121" fmla="*/ 2316480 w 4441371"/>
                    <a:gd name="connsiteY121" fmla="*/ 3640183 h 6478892"/>
                    <a:gd name="connsiteX122" fmla="*/ 2272937 w 4441371"/>
                    <a:gd name="connsiteY122" fmla="*/ 3875314 h 6478892"/>
                    <a:gd name="connsiteX123" fmla="*/ 2577737 w 4441371"/>
                    <a:gd name="connsiteY123" fmla="*/ 3857897 h 6478892"/>
                    <a:gd name="connsiteX124" fmla="*/ 2873828 w 4441371"/>
                    <a:gd name="connsiteY124" fmla="*/ 3744685 h 6478892"/>
                    <a:gd name="connsiteX125" fmla="*/ 2873737 w 4441371"/>
                    <a:gd name="connsiteY125" fmla="*/ 3215186 h 6478892"/>
                    <a:gd name="connsiteX126" fmla="*/ 2755129 w 4441371"/>
                    <a:gd name="connsiteY126" fmla="*/ 3039972 h 6478892"/>
                    <a:gd name="connsiteX127" fmla="*/ 2686866 w 4441371"/>
                    <a:gd name="connsiteY127" fmla="*/ 2897097 h 6478892"/>
                    <a:gd name="connsiteX128" fmla="*/ 2490651 w 4441371"/>
                    <a:gd name="connsiteY128" fmla="*/ 2717074 h 6478892"/>
                    <a:gd name="connsiteX129" fmla="*/ 2621280 w 4441371"/>
                    <a:gd name="connsiteY129" fmla="*/ 2577737 h 6478892"/>
                    <a:gd name="connsiteX130" fmla="*/ 2960914 w 4441371"/>
                    <a:gd name="connsiteY130" fmla="*/ 2333897 h 6478892"/>
                    <a:gd name="connsiteX131" fmla="*/ 2969622 w 4441371"/>
                    <a:gd name="connsiteY131" fmla="*/ 2159725 h 6478892"/>
                    <a:gd name="connsiteX132" fmla="*/ 3326674 w 4441371"/>
                    <a:gd name="connsiteY132" fmla="*/ 1672045 h 6478892"/>
                    <a:gd name="connsiteX133" fmla="*/ 3526971 w 4441371"/>
                    <a:gd name="connsiteY133" fmla="*/ 1863634 h 6478892"/>
                    <a:gd name="connsiteX134" fmla="*/ 3944982 w 4441371"/>
                    <a:gd name="connsiteY134" fmla="*/ 1419497 h 6478892"/>
                    <a:gd name="connsiteX135" fmla="*/ 4441371 w 4441371"/>
                    <a:gd name="connsiteY135" fmla="*/ 374468 h 6478892"/>
                    <a:gd name="connsiteX136" fmla="*/ 4397828 w 4441371"/>
                    <a:gd name="connsiteY136" fmla="*/ 0 h 6478892"/>
                    <a:gd name="connsiteX137" fmla="*/ 0 w 4441371"/>
                    <a:gd name="connsiteY137" fmla="*/ 17417 h 6478892"/>
                    <a:gd name="connsiteX138" fmla="*/ 15919 w 4441371"/>
                    <a:gd name="connsiteY138" fmla="*/ 6470468 h 6478892"/>
                    <a:gd name="connsiteX0" fmla="*/ 15919 w 4441371"/>
                    <a:gd name="connsiteY0" fmla="*/ 6470468 h 6478892"/>
                    <a:gd name="connsiteX1" fmla="*/ 207191 w 4441371"/>
                    <a:gd name="connsiteY1" fmla="*/ 6451508 h 6478892"/>
                    <a:gd name="connsiteX2" fmla="*/ 302441 w 4441371"/>
                    <a:gd name="connsiteY2" fmla="*/ 6357846 h 6478892"/>
                    <a:gd name="connsiteX3" fmla="*/ 400866 w 4441371"/>
                    <a:gd name="connsiteY3" fmla="*/ 6319746 h 6478892"/>
                    <a:gd name="connsiteX4" fmla="*/ 564379 w 4441371"/>
                    <a:gd name="connsiteY4" fmla="*/ 6208621 h 6478892"/>
                    <a:gd name="connsiteX5" fmla="*/ 610416 w 4441371"/>
                    <a:gd name="connsiteY5" fmla="*/ 6135596 h 6478892"/>
                    <a:gd name="connsiteX6" fmla="*/ 678679 w 4441371"/>
                    <a:gd name="connsiteY6" fmla="*/ 6157821 h 6478892"/>
                    <a:gd name="connsiteX7" fmla="*/ 748529 w 4441371"/>
                    <a:gd name="connsiteY7" fmla="*/ 6065747 h 6478892"/>
                    <a:gd name="connsiteX8" fmla="*/ 750116 w 4441371"/>
                    <a:gd name="connsiteY8" fmla="*/ 6008597 h 6478892"/>
                    <a:gd name="connsiteX9" fmla="*/ 796154 w 4441371"/>
                    <a:gd name="connsiteY9" fmla="*/ 6019709 h 6478892"/>
                    <a:gd name="connsiteX10" fmla="*/ 813616 w 4441371"/>
                    <a:gd name="connsiteY10" fmla="*/ 5948272 h 6478892"/>
                    <a:gd name="connsiteX11" fmla="*/ 894579 w 4441371"/>
                    <a:gd name="connsiteY11" fmla="*/ 5965733 h 6478892"/>
                    <a:gd name="connsiteX12" fmla="*/ 948645 w 4441371"/>
                    <a:gd name="connsiteY12" fmla="*/ 5940878 h 6478892"/>
                    <a:gd name="connsiteX13" fmla="*/ 934267 w 4441371"/>
                    <a:gd name="connsiteY13" fmla="*/ 5911760 h 6478892"/>
                    <a:gd name="connsiteX14" fmla="*/ 880291 w 4441371"/>
                    <a:gd name="connsiteY14" fmla="*/ 5911759 h 6478892"/>
                    <a:gd name="connsiteX15" fmla="*/ 921566 w 4441371"/>
                    <a:gd name="connsiteY15" fmla="*/ 5849847 h 6478892"/>
                    <a:gd name="connsiteX16" fmla="*/ 910454 w 4441371"/>
                    <a:gd name="connsiteY16" fmla="*/ 5799047 h 6478892"/>
                    <a:gd name="connsiteX17" fmla="*/ 937441 w 4441371"/>
                    <a:gd name="connsiteY17" fmla="*/ 5724434 h 6478892"/>
                    <a:gd name="connsiteX18" fmla="*/ 926329 w 4441371"/>
                    <a:gd name="connsiteY18" fmla="*/ 5683159 h 6478892"/>
                    <a:gd name="connsiteX19" fmla="*/ 1027929 w 4441371"/>
                    <a:gd name="connsiteY19" fmla="*/ 5637122 h 6478892"/>
                    <a:gd name="connsiteX20" fmla="*/ 1078729 w 4441371"/>
                    <a:gd name="connsiteY20" fmla="*/ 5591084 h 6478892"/>
                    <a:gd name="connsiteX21" fmla="*/ 1126354 w 4441371"/>
                    <a:gd name="connsiteY21" fmla="*/ 5533934 h 6478892"/>
                    <a:gd name="connsiteX22" fmla="*/ 1142229 w 4441371"/>
                    <a:gd name="connsiteY22" fmla="*/ 5478372 h 6478892"/>
                    <a:gd name="connsiteX23" fmla="*/ 1180329 w 4441371"/>
                    <a:gd name="connsiteY23" fmla="*/ 5427572 h 6478892"/>
                    <a:gd name="connsiteX24" fmla="*/ 1250179 w 4441371"/>
                    <a:gd name="connsiteY24" fmla="*/ 5345022 h 6478892"/>
                    <a:gd name="connsiteX25" fmla="*/ 1264466 w 4441371"/>
                    <a:gd name="connsiteY25" fmla="*/ 5389472 h 6478892"/>
                    <a:gd name="connsiteX26" fmla="*/ 1307329 w 4441371"/>
                    <a:gd name="connsiteY26" fmla="*/ 5341847 h 6478892"/>
                    <a:gd name="connsiteX27" fmla="*/ 1350191 w 4441371"/>
                    <a:gd name="connsiteY27" fmla="*/ 5324384 h 6478892"/>
                    <a:gd name="connsiteX28" fmla="*/ 1349828 w 4441371"/>
                    <a:gd name="connsiteY28" fmla="*/ 5277394 h 6478892"/>
                    <a:gd name="connsiteX29" fmla="*/ 1377179 w 4441371"/>
                    <a:gd name="connsiteY29" fmla="*/ 5175159 h 6478892"/>
                    <a:gd name="connsiteX30" fmla="*/ 1423216 w 4441371"/>
                    <a:gd name="connsiteY30" fmla="*/ 5149759 h 6478892"/>
                    <a:gd name="connsiteX31" fmla="*/ 1412104 w 4441371"/>
                    <a:gd name="connsiteY31" fmla="*/ 5017997 h 6478892"/>
                    <a:gd name="connsiteX32" fmla="*/ 1459729 w 4441371"/>
                    <a:gd name="connsiteY32" fmla="*/ 4971959 h 6478892"/>
                    <a:gd name="connsiteX33" fmla="*/ 1524000 w 4441371"/>
                    <a:gd name="connsiteY33" fmla="*/ 4955177 h 6478892"/>
                    <a:gd name="connsiteX34" fmla="*/ 1432741 w 4441371"/>
                    <a:gd name="connsiteY34" fmla="*/ 4903696 h 6478892"/>
                    <a:gd name="connsiteX35" fmla="*/ 1358129 w 4441371"/>
                    <a:gd name="connsiteY35" fmla="*/ 4913222 h 6478892"/>
                    <a:gd name="connsiteX36" fmla="*/ 1289866 w 4441371"/>
                    <a:gd name="connsiteY36" fmla="*/ 4854484 h 6478892"/>
                    <a:gd name="connsiteX37" fmla="*/ 1215254 w 4441371"/>
                    <a:gd name="connsiteY37" fmla="*/ 4883059 h 6478892"/>
                    <a:gd name="connsiteX38" fmla="*/ 1155383 w 4441371"/>
                    <a:gd name="connsiteY38" fmla="*/ 4820692 h 6478892"/>
                    <a:gd name="connsiteX39" fmla="*/ 1335904 w 4441371"/>
                    <a:gd name="connsiteY39" fmla="*/ 4757647 h 6478892"/>
                    <a:gd name="connsiteX40" fmla="*/ 1378766 w 4441371"/>
                    <a:gd name="connsiteY40" fmla="*/ 4762409 h 6478892"/>
                    <a:gd name="connsiteX41" fmla="*/ 1456055 w 4441371"/>
                    <a:gd name="connsiteY41" fmla="*/ 4779509 h 6478892"/>
                    <a:gd name="connsiteX42" fmla="*/ 1386704 w 4441371"/>
                    <a:gd name="connsiteY42" fmla="*/ 4619534 h 6478892"/>
                    <a:gd name="connsiteX43" fmla="*/ 1318441 w 4441371"/>
                    <a:gd name="connsiteY43" fmla="*/ 4551271 h 6478892"/>
                    <a:gd name="connsiteX44" fmla="*/ 1421629 w 4441371"/>
                    <a:gd name="connsiteY44" fmla="*/ 4506822 h 6478892"/>
                    <a:gd name="connsiteX45" fmla="*/ 1345429 w 4441371"/>
                    <a:gd name="connsiteY45" fmla="*/ 4400459 h 6478892"/>
                    <a:gd name="connsiteX46" fmla="*/ 1245416 w 4441371"/>
                    <a:gd name="connsiteY46" fmla="*/ 4309972 h 6478892"/>
                    <a:gd name="connsiteX47" fmla="*/ 1185091 w 4441371"/>
                    <a:gd name="connsiteY47" fmla="*/ 4102009 h 6478892"/>
                    <a:gd name="connsiteX48" fmla="*/ 1126354 w 4441371"/>
                    <a:gd name="connsiteY48" fmla="*/ 3930559 h 6478892"/>
                    <a:gd name="connsiteX49" fmla="*/ 995226 w 4441371"/>
                    <a:gd name="connsiteY49" fmla="*/ 3831363 h 6478892"/>
                    <a:gd name="connsiteX50" fmla="*/ 929504 w 4441371"/>
                    <a:gd name="connsiteY50" fmla="*/ 3773397 h 6478892"/>
                    <a:gd name="connsiteX51" fmla="*/ 929504 w 4441371"/>
                    <a:gd name="connsiteY51" fmla="*/ 3717834 h 6478892"/>
                    <a:gd name="connsiteX52" fmla="*/ 962841 w 4441371"/>
                    <a:gd name="connsiteY52" fmla="*/ 3711484 h 6478892"/>
                    <a:gd name="connsiteX53" fmla="*/ 1021579 w 4441371"/>
                    <a:gd name="connsiteY53" fmla="*/ 3609884 h 6478892"/>
                    <a:gd name="connsiteX54" fmla="*/ 1059679 w 4441371"/>
                    <a:gd name="connsiteY54" fmla="*/ 3598772 h 6478892"/>
                    <a:gd name="connsiteX55" fmla="*/ 1121591 w 4441371"/>
                    <a:gd name="connsiteY55" fmla="*/ 3535272 h 6478892"/>
                    <a:gd name="connsiteX56" fmla="*/ 1178741 w 4441371"/>
                    <a:gd name="connsiteY56" fmla="*/ 3498759 h 6478892"/>
                    <a:gd name="connsiteX57" fmla="*/ 1220016 w 4441371"/>
                    <a:gd name="connsiteY57" fmla="*/ 3489234 h 6478892"/>
                    <a:gd name="connsiteX58" fmla="*/ 1250088 w 4441371"/>
                    <a:gd name="connsiteY58" fmla="*/ 3418432 h 6478892"/>
                    <a:gd name="connsiteX59" fmla="*/ 1308917 w 4441371"/>
                    <a:gd name="connsiteY59" fmla="*/ 3387634 h 6478892"/>
                    <a:gd name="connsiteX60" fmla="*/ 1367654 w 4441371"/>
                    <a:gd name="connsiteY60" fmla="*/ 3354297 h 6478892"/>
                    <a:gd name="connsiteX61" fmla="*/ 1474016 w 4441371"/>
                    <a:gd name="connsiteY61" fmla="*/ 3309847 h 6478892"/>
                    <a:gd name="connsiteX62" fmla="*/ 1550125 w 4441371"/>
                    <a:gd name="connsiteY62" fmla="*/ 3317965 h 6478892"/>
                    <a:gd name="connsiteX63" fmla="*/ 1593079 w 4441371"/>
                    <a:gd name="connsiteY63" fmla="*/ 3271747 h 6478892"/>
                    <a:gd name="connsiteX64" fmla="*/ 1613716 w 4441371"/>
                    <a:gd name="connsiteY64" fmla="*/ 3201897 h 6478892"/>
                    <a:gd name="connsiteX65" fmla="*/ 1547041 w 4441371"/>
                    <a:gd name="connsiteY65" fmla="*/ 3174909 h 6478892"/>
                    <a:gd name="connsiteX66" fmla="*/ 1526313 w 4441371"/>
                    <a:gd name="connsiteY66" fmla="*/ 3150960 h 6478892"/>
                    <a:gd name="connsiteX67" fmla="*/ 1410516 w 4441371"/>
                    <a:gd name="connsiteY67" fmla="*/ 3163797 h 6478892"/>
                    <a:gd name="connsiteX68" fmla="*/ 1347016 w 4441371"/>
                    <a:gd name="connsiteY68" fmla="*/ 3127284 h 6478892"/>
                    <a:gd name="connsiteX69" fmla="*/ 1332729 w 4441371"/>
                    <a:gd name="connsiteY69" fmla="*/ 3101884 h 6478892"/>
                    <a:gd name="connsiteX70" fmla="*/ 1272313 w 4441371"/>
                    <a:gd name="connsiteY70" fmla="*/ 3082154 h 6478892"/>
                    <a:gd name="connsiteX71" fmla="*/ 1172391 w 4441371"/>
                    <a:gd name="connsiteY71" fmla="*/ 3098709 h 6478892"/>
                    <a:gd name="connsiteX72" fmla="*/ 1146991 w 4441371"/>
                    <a:gd name="connsiteY72" fmla="*/ 3144747 h 6478892"/>
                    <a:gd name="connsiteX73" fmla="*/ 1091429 w 4441371"/>
                    <a:gd name="connsiteY73" fmla="*/ 3174909 h 6478892"/>
                    <a:gd name="connsiteX74" fmla="*/ 1058091 w 4441371"/>
                    <a:gd name="connsiteY74" fmla="*/ 3225709 h 6478892"/>
                    <a:gd name="connsiteX75" fmla="*/ 989829 w 4441371"/>
                    <a:gd name="connsiteY75" fmla="*/ 3238409 h 6478892"/>
                    <a:gd name="connsiteX76" fmla="*/ 909364 w 4441371"/>
                    <a:gd name="connsiteY76" fmla="*/ 3181803 h 6478892"/>
                    <a:gd name="connsiteX77" fmla="*/ 924741 w 4441371"/>
                    <a:gd name="connsiteY77" fmla="*/ 3111409 h 6478892"/>
                    <a:gd name="connsiteX78" fmla="*/ 972366 w 4441371"/>
                    <a:gd name="connsiteY78" fmla="*/ 3078072 h 6478892"/>
                    <a:gd name="connsiteX79" fmla="*/ 923743 w 4441371"/>
                    <a:gd name="connsiteY79" fmla="*/ 2986994 h 6478892"/>
                    <a:gd name="connsiteX80" fmla="*/ 848541 w 4441371"/>
                    <a:gd name="connsiteY80" fmla="*/ 2989172 h 6478892"/>
                    <a:gd name="connsiteX81" fmla="*/ 726304 w 4441371"/>
                    <a:gd name="connsiteY81" fmla="*/ 2943134 h 6478892"/>
                    <a:gd name="connsiteX82" fmla="*/ 691379 w 4441371"/>
                    <a:gd name="connsiteY82" fmla="*/ 2852647 h 6478892"/>
                    <a:gd name="connsiteX83" fmla="*/ 733289 w 4441371"/>
                    <a:gd name="connsiteY83" fmla="*/ 2804160 h 6478892"/>
                    <a:gd name="connsiteX84" fmla="*/ 731066 w 4441371"/>
                    <a:gd name="connsiteY84" fmla="*/ 2738347 h 6478892"/>
                    <a:gd name="connsiteX85" fmla="*/ 770754 w 4441371"/>
                    <a:gd name="connsiteY85" fmla="*/ 2711359 h 6478892"/>
                    <a:gd name="connsiteX86" fmla="*/ 848541 w 4441371"/>
                    <a:gd name="connsiteY86" fmla="*/ 2771684 h 6478892"/>
                    <a:gd name="connsiteX87" fmla="*/ 875529 w 4441371"/>
                    <a:gd name="connsiteY87" fmla="*/ 2798672 h 6478892"/>
                    <a:gd name="connsiteX88" fmla="*/ 883466 w 4441371"/>
                    <a:gd name="connsiteY88" fmla="*/ 2743110 h 6478892"/>
                    <a:gd name="connsiteX89" fmla="*/ 919933 w 4441371"/>
                    <a:gd name="connsiteY89" fmla="*/ 2730546 h 6478892"/>
                    <a:gd name="connsiteX90" fmla="*/ 964429 w 4441371"/>
                    <a:gd name="connsiteY90" fmla="*/ 2730409 h 6478892"/>
                    <a:gd name="connsiteX91" fmla="*/ 991416 w 4441371"/>
                    <a:gd name="connsiteY91" fmla="*/ 2698659 h 6478892"/>
                    <a:gd name="connsiteX92" fmla="*/ 1067616 w 4441371"/>
                    <a:gd name="connsiteY92" fmla="*/ 2592297 h 6478892"/>
                    <a:gd name="connsiteX93" fmla="*/ 1157423 w 4441371"/>
                    <a:gd name="connsiteY93" fmla="*/ 2532652 h 6478892"/>
                    <a:gd name="connsiteX94" fmla="*/ 1239066 w 4441371"/>
                    <a:gd name="connsiteY94" fmla="*/ 2501809 h 6478892"/>
                    <a:gd name="connsiteX95" fmla="*/ 1386704 w 4441371"/>
                    <a:gd name="connsiteY95" fmla="*/ 2358934 h 6478892"/>
                    <a:gd name="connsiteX96" fmla="*/ 1501094 w 4441371"/>
                    <a:gd name="connsiteY96" fmla="*/ 2368913 h 6478892"/>
                    <a:gd name="connsiteX97" fmla="*/ 1567180 w 4441371"/>
                    <a:gd name="connsiteY97" fmla="*/ 2464298 h 6478892"/>
                    <a:gd name="connsiteX98" fmla="*/ 1510529 w 4441371"/>
                    <a:gd name="connsiteY98" fmla="*/ 2535147 h 6478892"/>
                    <a:gd name="connsiteX99" fmla="*/ 1413691 w 4441371"/>
                    <a:gd name="connsiteY99" fmla="*/ 2627222 h 6478892"/>
                    <a:gd name="connsiteX100" fmla="*/ 1375954 w 4441371"/>
                    <a:gd name="connsiteY100" fmla="*/ 2647405 h 6478892"/>
                    <a:gd name="connsiteX101" fmla="*/ 1387565 w 4441371"/>
                    <a:gd name="connsiteY101" fmla="*/ 2708456 h 6478892"/>
                    <a:gd name="connsiteX102" fmla="*/ 1437504 w 4441371"/>
                    <a:gd name="connsiteY102" fmla="*/ 2736759 h 6478892"/>
                    <a:gd name="connsiteX103" fmla="*/ 1431154 w 4441371"/>
                    <a:gd name="connsiteY103" fmla="*/ 2774859 h 6478892"/>
                    <a:gd name="connsiteX104" fmla="*/ 1340257 w 4441371"/>
                    <a:gd name="connsiteY104" fmla="*/ 2829515 h 6478892"/>
                    <a:gd name="connsiteX105" fmla="*/ 1377179 w 4441371"/>
                    <a:gd name="connsiteY105" fmla="*/ 2863759 h 6478892"/>
                    <a:gd name="connsiteX106" fmla="*/ 1532754 w 4441371"/>
                    <a:gd name="connsiteY106" fmla="*/ 2790734 h 6478892"/>
                    <a:gd name="connsiteX107" fmla="*/ 1569266 w 4441371"/>
                    <a:gd name="connsiteY107" fmla="*/ 2733584 h 6478892"/>
                    <a:gd name="connsiteX108" fmla="*/ 1634354 w 4441371"/>
                    <a:gd name="connsiteY108" fmla="*/ 2703422 h 6478892"/>
                    <a:gd name="connsiteX109" fmla="*/ 1691504 w 4441371"/>
                    <a:gd name="connsiteY109" fmla="*/ 2666909 h 6478892"/>
                    <a:gd name="connsiteX110" fmla="*/ 1793104 w 4441371"/>
                    <a:gd name="connsiteY110" fmla="*/ 2636747 h 6478892"/>
                    <a:gd name="connsiteX111" fmla="*/ 1891529 w 4441371"/>
                    <a:gd name="connsiteY111" fmla="*/ 2627222 h 6478892"/>
                    <a:gd name="connsiteX112" fmla="*/ 1934800 w 4441371"/>
                    <a:gd name="connsiteY112" fmla="*/ 2602275 h 6478892"/>
                    <a:gd name="connsiteX113" fmla="*/ 2002654 w 4441371"/>
                    <a:gd name="connsiteY113" fmla="*/ 2662147 h 6478892"/>
                    <a:gd name="connsiteX114" fmla="*/ 2072504 w 4441371"/>
                    <a:gd name="connsiteY114" fmla="*/ 2678022 h 6478892"/>
                    <a:gd name="connsiteX115" fmla="*/ 2147161 w 4441371"/>
                    <a:gd name="connsiteY115" fmla="*/ 2690902 h 6478892"/>
                    <a:gd name="connsiteX116" fmla="*/ 2097904 w 4441371"/>
                    <a:gd name="connsiteY116" fmla="*/ 2820897 h 6478892"/>
                    <a:gd name="connsiteX117" fmla="*/ 1994262 w 4441371"/>
                    <a:gd name="connsiteY117" fmla="*/ 2934788 h 6478892"/>
                    <a:gd name="connsiteX118" fmla="*/ 2177142 w 4441371"/>
                    <a:gd name="connsiteY118" fmla="*/ 3082834 h 6478892"/>
                    <a:gd name="connsiteX119" fmla="*/ 2377440 w 4441371"/>
                    <a:gd name="connsiteY119" fmla="*/ 3117668 h 6478892"/>
                    <a:gd name="connsiteX120" fmla="*/ 2360022 w 4441371"/>
                    <a:gd name="connsiteY120" fmla="*/ 3335383 h 6478892"/>
                    <a:gd name="connsiteX121" fmla="*/ 2360022 w 4441371"/>
                    <a:gd name="connsiteY121" fmla="*/ 3335383 h 6478892"/>
                    <a:gd name="connsiteX122" fmla="*/ 2316480 w 4441371"/>
                    <a:gd name="connsiteY122" fmla="*/ 3640183 h 6478892"/>
                    <a:gd name="connsiteX123" fmla="*/ 2272937 w 4441371"/>
                    <a:gd name="connsiteY123" fmla="*/ 3875314 h 6478892"/>
                    <a:gd name="connsiteX124" fmla="*/ 2577737 w 4441371"/>
                    <a:gd name="connsiteY124" fmla="*/ 3857897 h 6478892"/>
                    <a:gd name="connsiteX125" fmla="*/ 2873828 w 4441371"/>
                    <a:gd name="connsiteY125" fmla="*/ 3744685 h 6478892"/>
                    <a:gd name="connsiteX126" fmla="*/ 2873737 w 4441371"/>
                    <a:gd name="connsiteY126" fmla="*/ 3215186 h 6478892"/>
                    <a:gd name="connsiteX127" fmla="*/ 2755129 w 4441371"/>
                    <a:gd name="connsiteY127" fmla="*/ 3039972 h 6478892"/>
                    <a:gd name="connsiteX128" fmla="*/ 2686866 w 4441371"/>
                    <a:gd name="connsiteY128" fmla="*/ 2897097 h 6478892"/>
                    <a:gd name="connsiteX129" fmla="*/ 2490651 w 4441371"/>
                    <a:gd name="connsiteY129" fmla="*/ 2717074 h 6478892"/>
                    <a:gd name="connsiteX130" fmla="*/ 2621280 w 4441371"/>
                    <a:gd name="connsiteY130" fmla="*/ 2577737 h 6478892"/>
                    <a:gd name="connsiteX131" fmla="*/ 2960914 w 4441371"/>
                    <a:gd name="connsiteY131" fmla="*/ 2333897 h 6478892"/>
                    <a:gd name="connsiteX132" fmla="*/ 2969622 w 4441371"/>
                    <a:gd name="connsiteY132" fmla="*/ 2159725 h 6478892"/>
                    <a:gd name="connsiteX133" fmla="*/ 3326674 w 4441371"/>
                    <a:gd name="connsiteY133" fmla="*/ 1672045 h 6478892"/>
                    <a:gd name="connsiteX134" fmla="*/ 3526971 w 4441371"/>
                    <a:gd name="connsiteY134" fmla="*/ 1863634 h 6478892"/>
                    <a:gd name="connsiteX135" fmla="*/ 3944982 w 4441371"/>
                    <a:gd name="connsiteY135" fmla="*/ 1419497 h 6478892"/>
                    <a:gd name="connsiteX136" fmla="*/ 4441371 w 4441371"/>
                    <a:gd name="connsiteY136" fmla="*/ 374468 h 6478892"/>
                    <a:gd name="connsiteX137" fmla="*/ 4397828 w 4441371"/>
                    <a:gd name="connsiteY137" fmla="*/ 0 h 6478892"/>
                    <a:gd name="connsiteX138" fmla="*/ 0 w 4441371"/>
                    <a:gd name="connsiteY138" fmla="*/ 17417 h 6478892"/>
                    <a:gd name="connsiteX139" fmla="*/ 15919 w 4441371"/>
                    <a:gd name="connsiteY139" fmla="*/ 6470468 h 6478892"/>
                    <a:gd name="connsiteX0" fmla="*/ 15919 w 4441371"/>
                    <a:gd name="connsiteY0" fmla="*/ 6470468 h 6478892"/>
                    <a:gd name="connsiteX1" fmla="*/ 207191 w 4441371"/>
                    <a:gd name="connsiteY1" fmla="*/ 6451508 h 6478892"/>
                    <a:gd name="connsiteX2" fmla="*/ 302441 w 4441371"/>
                    <a:gd name="connsiteY2" fmla="*/ 6357846 h 6478892"/>
                    <a:gd name="connsiteX3" fmla="*/ 400866 w 4441371"/>
                    <a:gd name="connsiteY3" fmla="*/ 6319746 h 6478892"/>
                    <a:gd name="connsiteX4" fmla="*/ 564379 w 4441371"/>
                    <a:gd name="connsiteY4" fmla="*/ 6208621 h 6478892"/>
                    <a:gd name="connsiteX5" fmla="*/ 610416 w 4441371"/>
                    <a:gd name="connsiteY5" fmla="*/ 6135596 h 6478892"/>
                    <a:gd name="connsiteX6" fmla="*/ 678679 w 4441371"/>
                    <a:gd name="connsiteY6" fmla="*/ 6157821 h 6478892"/>
                    <a:gd name="connsiteX7" fmla="*/ 748529 w 4441371"/>
                    <a:gd name="connsiteY7" fmla="*/ 6065747 h 6478892"/>
                    <a:gd name="connsiteX8" fmla="*/ 750116 w 4441371"/>
                    <a:gd name="connsiteY8" fmla="*/ 6008597 h 6478892"/>
                    <a:gd name="connsiteX9" fmla="*/ 796154 w 4441371"/>
                    <a:gd name="connsiteY9" fmla="*/ 6019709 h 6478892"/>
                    <a:gd name="connsiteX10" fmla="*/ 813616 w 4441371"/>
                    <a:gd name="connsiteY10" fmla="*/ 5948272 h 6478892"/>
                    <a:gd name="connsiteX11" fmla="*/ 894579 w 4441371"/>
                    <a:gd name="connsiteY11" fmla="*/ 5965733 h 6478892"/>
                    <a:gd name="connsiteX12" fmla="*/ 948645 w 4441371"/>
                    <a:gd name="connsiteY12" fmla="*/ 5940878 h 6478892"/>
                    <a:gd name="connsiteX13" fmla="*/ 934267 w 4441371"/>
                    <a:gd name="connsiteY13" fmla="*/ 5911760 h 6478892"/>
                    <a:gd name="connsiteX14" fmla="*/ 880291 w 4441371"/>
                    <a:gd name="connsiteY14" fmla="*/ 5911759 h 6478892"/>
                    <a:gd name="connsiteX15" fmla="*/ 921566 w 4441371"/>
                    <a:gd name="connsiteY15" fmla="*/ 5849847 h 6478892"/>
                    <a:gd name="connsiteX16" fmla="*/ 910454 w 4441371"/>
                    <a:gd name="connsiteY16" fmla="*/ 5799047 h 6478892"/>
                    <a:gd name="connsiteX17" fmla="*/ 937441 w 4441371"/>
                    <a:gd name="connsiteY17" fmla="*/ 5724434 h 6478892"/>
                    <a:gd name="connsiteX18" fmla="*/ 926329 w 4441371"/>
                    <a:gd name="connsiteY18" fmla="*/ 5683159 h 6478892"/>
                    <a:gd name="connsiteX19" fmla="*/ 1027929 w 4441371"/>
                    <a:gd name="connsiteY19" fmla="*/ 5637122 h 6478892"/>
                    <a:gd name="connsiteX20" fmla="*/ 1078729 w 4441371"/>
                    <a:gd name="connsiteY20" fmla="*/ 5591084 h 6478892"/>
                    <a:gd name="connsiteX21" fmla="*/ 1126354 w 4441371"/>
                    <a:gd name="connsiteY21" fmla="*/ 5533934 h 6478892"/>
                    <a:gd name="connsiteX22" fmla="*/ 1142229 w 4441371"/>
                    <a:gd name="connsiteY22" fmla="*/ 5478372 h 6478892"/>
                    <a:gd name="connsiteX23" fmla="*/ 1180329 w 4441371"/>
                    <a:gd name="connsiteY23" fmla="*/ 5427572 h 6478892"/>
                    <a:gd name="connsiteX24" fmla="*/ 1250179 w 4441371"/>
                    <a:gd name="connsiteY24" fmla="*/ 5345022 h 6478892"/>
                    <a:gd name="connsiteX25" fmla="*/ 1264466 w 4441371"/>
                    <a:gd name="connsiteY25" fmla="*/ 5389472 h 6478892"/>
                    <a:gd name="connsiteX26" fmla="*/ 1307329 w 4441371"/>
                    <a:gd name="connsiteY26" fmla="*/ 5341847 h 6478892"/>
                    <a:gd name="connsiteX27" fmla="*/ 1350191 w 4441371"/>
                    <a:gd name="connsiteY27" fmla="*/ 5324384 h 6478892"/>
                    <a:gd name="connsiteX28" fmla="*/ 1349828 w 4441371"/>
                    <a:gd name="connsiteY28" fmla="*/ 5277394 h 6478892"/>
                    <a:gd name="connsiteX29" fmla="*/ 1377179 w 4441371"/>
                    <a:gd name="connsiteY29" fmla="*/ 5175159 h 6478892"/>
                    <a:gd name="connsiteX30" fmla="*/ 1423216 w 4441371"/>
                    <a:gd name="connsiteY30" fmla="*/ 5149759 h 6478892"/>
                    <a:gd name="connsiteX31" fmla="*/ 1412104 w 4441371"/>
                    <a:gd name="connsiteY31" fmla="*/ 5017997 h 6478892"/>
                    <a:gd name="connsiteX32" fmla="*/ 1459729 w 4441371"/>
                    <a:gd name="connsiteY32" fmla="*/ 4971959 h 6478892"/>
                    <a:gd name="connsiteX33" fmla="*/ 1516062 w 4441371"/>
                    <a:gd name="connsiteY33" fmla="*/ 4966289 h 6478892"/>
                    <a:gd name="connsiteX34" fmla="*/ 1432741 w 4441371"/>
                    <a:gd name="connsiteY34" fmla="*/ 4903696 h 6478892"/>
                    <a:gd name="connsiteX35" fmla="*/ 1358129 w 4441371"/>
                    <a:gd name="connsiteY35" fmla="*/ 4913222 h 6478892"/>
                    <a:gd name="connsiteX36" fmla="*/ 1289866 w 4441371"/>
                    <a:gd name="connsiteY36" fmla="*/ 4854484 h 6478892"/>
                    <a:gd name="connsiteX37" fmla="*/ 1215254 w 4441371"/>
                    <a:gd name="connsiteY37" fmla="*/ 4883059 h 6478892"/>
                    <a:gd name="connsiteX38" fmla="*/ 1155383 w 4441371"/>
                    <a:gd name="connsiteY38" fmla="*/ 4820692 h 6478892"/>
                    <a:gd name="connsiteX39" fmla="*/ 1335904 w 4441371"/>
                    <a:gd name="connsiteY39" fmla="*/ 4757647 h 6478892"/>
                    <a:gd name="connsiteX40" fmla="*/ 1378766 w 4441371"/>
                    <a:gd name="connsiteY40" fmla="*/ 4762409 h 6478892"/>
                    <a:gd name="connsiteX41" fmla="*/ 1456055 w 4441371"/>
                    <a:gd name="connsiteY41" fmla="*/ 4779509 h 6478892"/>
                    <a:gd name="connsiteX42" fmla="*/ 1386704 w 4441371"/>
                    <a:gd name="connsiteY42" fmla="*/ 4619534 h 6478892"/>
                    <a:gd name="connsiteX43" fmla="*/ 1318441 w 4441371"/>
                    <a:gd name="connsiteY43" fmla="*/ 4551271 h 6478892"/>
                    <a:gd name="connsiteX44" fmla="*/ 1421629 w 4441371"/>
                    <a:gd name="connsiteY44" fmla="*/ 4506822 h 6478892"/>
                    <a:gd name="connsiteX45" fmla="*/ 1345429 w 4441371"/>
                    <a:gd name="connsiteY45" fmla="*/ 4400459 h 6478892"/>
                    <a:gd name="connsiteX46" fmla="*/ 1245416 w 4441371"/>
                    <a:gd name="connsiteY46" fmla="*/ 4309972 h 6478892"/>
                    <a:gd name="connsiteX47" fmla="*/ 1185091 w 4441371"/>
                    <a:gd name="connsiteY47" fmla="*/ 4102009 h 6478892"/>
                    <a:gd name="connsiteX48" fmla="*/ 1126354 w 4441371"/>
                    <a:gd name="connsiteY48" fmla="*/ 3930559 h 6478892"/>
                    <a:gd name="connsiteX49" fmla="*/ 995226 w 4441371"/>
                    <a:gd name="connsiteY49" fmla="*/ 3831363 h 6478892"/>
                    <a:gd name="connsiteX50" fmla="*/ 929504 w 4441371"/>
                    <a:gd name="connsiteY50" fmla="*/ 3773397 h 6478892"/>
                    <a:gd name="connsiteX51" fmla="*/ 929504 w 4441371"/>
                    <a:gd name="connsiteY51" fmla="*/ 3717834 h 6478892"/>
                    <a:gd name="connsiteX52" fmla="*/ 962841 w 4441371"/>
                    <a:gd name="connsiteY52" fmla="*/ 3711484 h 6478892"/>
                    <a:gd name="connsiteX53" fmla="*/ 1021579 w 4441371"/>
                    <a:gd name="connsiteY53" fmla="*/ 3609884 h 6478892"/>
                    <a:gd name="connsiteX54" fmla="*/ 1059679 w 4441371"/>
                    <a:gd name="connsiteY54" fmla="*/ 3598772 h 6478892"/>
                    <a:gd name="connsiteX55" fmla="*/ 1121591 w 4441371"/>
                    <a:gd name="connsiteY55" fmla="*/ 3535272 h 6478892"/>
                    <a:gd name="connsiteX56" fmla="*/ 1178741 w 4441371"/>
                    <a:gd name="connsiteY56" fmla="*/ 3498759 h 6478892"/>
                    <a:gd name="connsiteX57" fmla="*/ 1220016 w 4441371"/>
                    <a:gd name="connsiteY57" fmla="*/ 3489234 h 6478892"/>
                    <a:gd name="connsiteX58" fmla="*/ 1250088 w 4441371"/>
                    <a:gd name="connsiteY58" fmla="*/ 3418432 h 6478892"/>
                    <a:gd name="connsiteX59" fmla="*/ 1308917 w 4441371"/>
                    <a:gd name="connsiteY59" fmla="*/ 3387634 h 6478892"/>
                    <a:gd name="connsiteX60" fmla="*/ 1367654 w 4441371"/>
                    <a:gd name="connsiteY60" fmla="*/ 3354297 h 6478892"/>
                    <a:gd name="connsiteX61" fmla="*/ 1474016 w 4441371"/>
                    <a:gd name="connsiteY61" fmla="*/ 3309847 h 6478892"/>
                    <a:gd name="connsiteX62" fmla="*/ 1550125 w 4441371"/>
                    <a:gd name="connsiteY62" fmla="*/ 3317965 h 6478892"/>
                    <a:gd name="connsiteX63" fmla="*/ 1593079 w 4441371"/>
                    <a:gd name="connsiteY63" fmla="*/ 3271747 h 6478892"/>
                    <a:gd name="connsiteX64" fmla="*/ 1613716 w 4441371"/>
                    <a:gd name="connsiteY64" fmla="*/ 3201897 h 6478892"/>
                    <a:gd name="connsiteX65" fmla="*/ 1547041 w 4441371"/>
                    <a:gd name="connsiteY65" fmla="*/ 3174909 h 6478892"/>
                    <a:gd name="connsiteX66" fmla="*/ 1526313 w 4441371"/>
                    <a:gd name="connsiteY66" fmla="*/ 3150960 h 6478892"/>
                    <a:gd name="connsiteX67" fmla="*/ 1410516 w 4441371"/>
                    <a:gd name="connsiteY67" fmla="*/ 3163797 h 6478892"/>
                    <a:gd name="connsiteX68" fmla="*/ 1347016 w 4441371"/>
                    <a:gd name="connsiteY68" fmla="*/ 3127284 h 6478892"/>
                    <a:gd name="connsiteX69" fmla="*/ 1332729 w 4441371"/>
                    <a:gd name="connsiteY69" fmla="*/ 3101884 h 6478892"/>
                    <a:gd name="connsiteX70" fmla="*/ 1272313 w 4441371"/>
                    <a:gd name="connsiteY70" fmla="*/ 3082154 h 6478892"/>
                    <a:gd name="connsiteX71" fmla="*/ 1172391 w 4441371"/>
                    <a:gd name="connsiteY71" fmla="*/ 3098709 h 6478892"/>
                    <a:gd name="connsiteX72" fmla="*/ 1146991 w 4441371"/>
                    <a:gd name="connsiteY72" fmla="*/ 3144747 h 6478892"/>
                    <a:gd name="connsiteX73" fmla="*/ 1091429 w 4441371"/>
                    <a:gd name="connsiteY73" fmla="*/ 3174909 h 6478892"/>
                    <a:gd name="connsiteX74" fmla="*/ 1058091 w 4441371"/>
                    <a:gd name="connsiteY74" fmla="*/ 3225709 h 6478892"/>
                    <a:gd name="connsiteX75" fmla="*/ 989829 w 4441371"/>
                    <a:gd name="connsiteY75" fmla="*/ 3238409 h 6478892"/>
                    <a:gd name="connsiteX76" fmla="*/ 909364 w 4441371"/>
                    <a:gd name="connsiteY76" fmla="*/ 3181803 h 6478892"/>
                    <a:gd name="connsiteX77" fmla="*/ 924741 w 4441371"/>
                    <a:gd name="connsiteY77" fmla="*/ 3111409 h 6478892"/>
                    <a:gd name="connsiteX78" fmla="*/ 972366 w 4441371"/>
                    <a:gd name="connsiteY78" fmla="*/ 3078072 h 6478892"/>
                    <a:gd name="connsiteX79" fmla="*/ 923743 w 4441371"/>
                    <a:gd name="connsiteY79" fmla="*/ 2986994 h 6478892"/>
                    <a:gd name="connsiteX80" fmla="*/ 848541 w 4441371"/>
                    <a:gd name="connsiteY80" fmla="*/ 2989172 h 6478892"/>
                    <a:gd name="connsiteX81" fmla="*/ 726304 w 4441371"/>
                    <a:gd name="connsiteY81" fmla="*/ 2943134 h 6478892"/>
                    <a:gd name="connsiteX82" fmla="*/ 691379 w 4441371"/>
                    <a:gd name="connsiteY82" fmla="*/ 2852647 h 6478892"/>
                    <a:gd name="connsiteX83" fmla="*/ 733289 w 4441371"/>
                    <a:gd name="connsiteY83" fmla="*/ 2804160 h 6478892"/>
                    <a:gd name="connsiteX84" fmla="*/ 731066 w 4441371"/>
                    <a:gd name="connsiteY84" fmla="*/ 2738347 h 6478892"/>
                    <a:gd name="connsiteX85" fmla="*/ 770754 w 4441371"/>
                    <a:gd name="connsiteY85" fmla="*/ 2711359 h 6478892"/>
                    <a:gd name="connsiteX86" fmla="*/ 848541 w 4441371"/>
                    <a:gd name="connsiteY86" fmla="*/ 2771684 h 6478892"/>
                    <a:gd name="connsiteX87" fmla="*/ 875529 w 4441371"/>
                    <a:gd name="connsiteY87" fmla="*/ 2798672 h 6478892"/>
                    <a:gd name="connsiteX88" fmla="*/ 883466 w 4441371"/>
                    <a:gd name="connsiteY88" fmla="*/ 2743110 h 6478892"/>
                    <a:gd name="connsiteX89" fmla="*/ 919933 w 4441371"/>
                    <a:gd name="connsiteY89" fmla="*/ 2730546 h 6478892"/>
                    <a:gd name="connsiteX90" fmla="*/ 964429 w 4441371"/>
                    <a:gd name="connsiteY90" fmla="*/ 2730409 h 6478892"/>
                    <a:gd name="connsiteX91" fmla="*/ 991416 w 4441371"/>
                    <a:gd name="connsiteY91" fmla="*/ 2698659 h 6478892"/>
                    <a:gd name="connsiteX92" fmla="*/ 1067616 w 4441371"/>
                    <a:gd name="connsiteY92" fmla="*/ 2592297 h 6478892"/>
                    <a:gd name="connsiteX93" fmla="*/ 1157423 w 4441371"/>
                    <a:gd name="connsiteY93" fmla="*/ 2532652 h 6478892"/>
                    <a:gd name="connsiteX94" fmla="*/ 1239066 w 4441371"/>
                    <a:gd name="connsiteY94" fmla="*/ 2501809 h 6478892"/>
                    <a:gd name="connsiteX95" fmla="*/ 1386704 w 4441371"/>
                    <a:gd name="connsiteY95" fmla="*/ 2358934 h 6478892"/>
                    <a:gd name="connsiteX96" fmla="*/ 1501094 w 4441371"/>
                    <a:gd name="connsiteY96" fmla="*/ 2368913 h 6478892"/>
                    <a:gd name="connsiteX97" fmla="*/ 1567180 w 4441371"/>
                    <a:gd name="connsiteY97" fmla="*/ 2464298 h 6478892"/>
                    <a:gd name="connsiteX98" fmla="*/ 1510529 w 4441371"/>
                    <a:gd name="connsiteY98" fmla="*/ 2535147 h 6478892"/>
                    <a:gd name="connsiteX99" fmla="*/ 1413691 w 4441371"/>
                    <a:gd name="connsiteY99" fmla="*/ 2627222 h 6478892"/>
                    <a:gd name="connsiteX100" fmla="*/ 1375954 w 4441371"/>
                    <a:gd name="connsiteY100" fmla="*/ 2647405 h 6478892"/>
                    <a:gd name="connsiteX101" fmla="*/ 1387565 w 4441371"/>
                    <a:gd name="connsiteY101" fmla="*/ 2708456 h 6478892"/>
                    <a:gd name="connsiteX102" fmla="*/ 1437504 w 4441371"/>
                    <a:gd name="connsiteY102" fmla="*/ 2736759 h 6478892"/>
                    <a:gd name="connsiteX103" fmla="*/ 1431154 w 4441371"/>
                    <a:gd name="connsiteY103" fmla="*/ 2774859 h 6478892"/>
                    <a:gd name="connsiteX104" fmla="*/ 1340257 w 4441371"/>
                    <a:gd name="connsiteY104" fmla="*/ 2829515 h 6478892"/>
                    <a:gd name="connsiteX105" fmla="*/ 1377179 w 4441371"/>
                    <a:gd name="connsiteY105" fmla="*/ 2863759 h 6478892"/>
                    <a:gd name="connsiteX106" fmla="*/ 1532754 w 4441371"/>
                    <a:gd name="connsiteY106" fmla="*/ 2790734 h 6478892"/>
                    <a:gd name="connsiteX107" fmla="*/ 1569266 w 4441371"/>
                    <a:gd name="connsiteY107" fmla="*/ 2733584 h 6478892"/>
                    <a:gd name="connsiteX108" fmla="*/ 1634354 w 4441371"/>
                    <a:gd name="connsiteY108" fmla="*/ 2703422 h 6478892"/>
                    <a:gd name="connsiteX109" fmla="*/ 1691504 w 4441371"/>
                    <a:gd name="connsiteY109" fmla="*/ 2666909 h 6478892"/>
                    <a:gd name="connsiteX110" fmla="*/ 1793104 w 4441371"/>
                    <a:gd name="connsiteY110" fmla="*/ 2636747 h 6478892"/>
                    <a:gd name="connsiteX111" fmla="*/ 1891529 w 4441371"/>
                    <a:gd name="connsiteY111" fmla="*/ 2627222 h 6478892"/>
                    <a:gd name="connsiteX112" fmla="*/ 1934800 w 4441371"/>
                    <a:gd name="connsiteY112" fmla="*/ 2602275 h 6478892"/>
                    <a:gd name="connsiteX113" fmla="*/ 2002654 w 4441371"/>
                    <a:gd name="connsiteY113" fmla="*/ 2662147 h 6478892"/>
                    <a:gd name="connsiteX114" fmla="*/ 2072504 w 4441371"/>
                    <a:gd name="connsiteY114" fmla="*/ 2678022 h 6478892"/>
                    <a:gd name="connsiteX115" fmla="*/ 2147161 w 4441371"/>
                    <a:gd name="connsiteY115" fmla="*/ 2690902 h 6478892"/>
                    <a:gd name="connsiteX116" fmla="*/ 2097904 w 4441371"/>
                    <a:gd name="connsiteY116" fmla="*/ 2820897 h 6478892"/>
                    <a:gd name="connsiteX117" fmla="*/ 1994262 w 4441371"/>
                    <a:gd name="connsiteY117" fmla="*/ 2934788 h 6478892"/>
                    <a:gd name="connsiteX118" fmla="*/ 2177142 w 4441371"/>
                    <a:gd name="connsiteY118" fmla="*/ 3082834 h 6478892"/>
                    <a:gd name="connsiteX119" fmla="*/ 2377440 w 4441371"/>
                    <a:gd name="connsiteY119" fmla="*/ 3117668 h 6478892"/>
                    <a:gd name="connsiteX120" fmla="*/ 2360022 w 4441371"/>
                    <a:gd name="connsiteY120" fmla="*/ 3335383 h 6478892"/>
                    <a:gd name="connsiteX121" fmla="*/ 2360022 w 4441371"/>
                    <a:gd name="connsiteY121" fmla="*/ 3335383 h 6478892"/>
                    <a:gd name="connsiteX122" fmla="*/ 2316480 w 4441371"/>
                    <a:gd name="connsiteY122" fmla="*/ 3640183 h 6478892"/>
                    <a:gd name="connsiteX123" fmla="*/ 2272937 w 4441371"/>
                    <a:gd name="connsiteY123" fmla="*/ 3875314 h 6478892"/>
                    <a:gd name="connsiteX124" fmla="*/ 2577737 w 4441371"/>
                    <a:gd name="connsiteY124" fmla="*/ 3857897 h 6478892"/>
                    <a:gd name="connsiteX125" fmla="*/ 2873828 w 4441371"/>
                    <a:gd name="connsiteY125" fmla="*/ 3744685 h 6478892"/>
                    <a:gd name="connsiteX126" fmla="*/ 2873737 w 4441371"/>
                    <a:gd name="connsiteY126" fmla="*/ 3215186 h 6478892"/>
                    <a:gd name="connsiteX127" fmla="*/ 2755129 w 4441371"/>
                    <a:gd name="connsiteY127" fmla="*/ 3039972 h 6478892"/>
                    <a:gd name="connsiteX128" fmla="*/ 2686866 w 4441371"/>
                    <a:gd name="connsiteY128" fmla="*/ 2897097 h 6478892"/>
                    <a:gd name="connsiteX129" fmla="*/ 2490651 w 4441371"/>
                    <a:gd name="connsiteY129" fmla="*/ 2717074 h 6478892"/>
                    <a:gd name="connsiteX130" fmla="*/ 2621280 w 4441371"/>
                    <a:gd name="connsiteY130" fmla="*/ 2577737 h 6478892"/>
                    <a:gd name="connsiteX131" fmla="*/ 2960914 w 4441371"/>
                    <a:gd name="connsiteY131" fmla="*/ 2333897 h 6478892"/>
                    <a:gd name="connsiteX132" fmla="*/ 2969622 w 4441371"/>
                    <a:gd name="connsiteY132" fmla="*/ 2159725 h 6478892"/>
                    <a:gd name="connsiteX133" fmla="*/ 3326674 w 4441371"/>
                    <a:gd name="connsiteY133" fmla="*/ 1672045 h 6478892"/>
                    <a:gd name="connsiteX134" fmla="*/ 3526971 w 4441371"/>
                    <a:gd name="connsiteY134" fmla="*/ 1863634 h 6478892"/>
                    <a:gd name="connsiteX135" fmla="*/ 3944982 w 4441371"/>
                    <a:gd name="connsiteY135" fmla="*/ 1419497 h 6478892"/>
                    <a:gd name="connsiteX136" fmla="*/ 4441371 w 4441371"/>
                    <a:gd name="connsiteY136" fmla="*/ 374468 h 6478892"/>
                    <a:gd name="connsiteX137" fmla="*/ 4397828 w 4441371"/>
                    <a:gd name="connsiteY137" fmla="*/ 0 h 6478892"/>
                    <a:gd name="connsiteX138" fmla="*/ 0 w 4441371"/>
                    <a:gd name="connsiteY138" fmla="*/ 17417 h 6478892"/>
                    <a:gd name="connsiteX139" fmla="*/ 15919 w 4441371"/>
                    <a:gd name="connsiteY139" fmla="*/ 6470468 h 6478892"/>
                    <a:gd name="connsiteX0" fmla="*/ 0 w 4425452"/>
                    <a:gd name="connsiteY0" fmla="*/ 6470468 h 6478892"/>
                    <a:gd name="connsiteX1" fmla="*/ 191272 w 4425452"/>
                    <a:gd name="connsiteY1" fmla="*/ 6451508 h 6478892"/>
                    <a:gd name="connsiteX2" fmla="*/ 286522 w 4425452"/>
                    <a:gd name="connsiteY2" fmla="*/ 6357846 h 6478892"/>
                    <a:gd name="connsiteX3" fmla="*/ 384947 w 4425452"/>
                    <a:gd name="connsiteY3" fmla="*/ 6319746 h 6478892"/>
                    <a:gd name="connsiteX4" fmla="*/ 548460 w 4425452"/>
                    <a:gd name="connsiteY4" fmla="*/ 6208621 h 6478892"/>
                    <a:gd name="connsiteX5" fmla="*/ 594497 w 4425452"/>
                    <a:gd name="connsiteY5" fmla="*/ 6135596 h 6478892"/>
                    <a:gd name="connsiteX6" fmla="*/ 662760 w 4425452"/>
                    <a:gd name="connsiteY6" fmla="*/ 6157821 h 6478892"/>
                    <a:gd name="connsiteX7" fmla="*/ 732610 w 4425452"/>
                    <a:gd name="connsiteY7" fmla="*/ 6065747 h 6478892"/>
                    <a:gd name="connsiteX8" fmla="*/ 734197 w 4425452"/>
                    <a:gd name="connsiteY8" fmla="*/ 6008597 h 6478892"/>
                    <a:gd name="connsiteX9" fmla="*/ 780235 w 4425452"/>
                    <a:gd name="connsiteY9" fmla="*/ 6019709 h 6478892"/>
                    <a:gd name="connsiteX10" fmla="*/ 797697 w 4425452"/>
                    <a:gd name="connsiteY10" fmla="*/ 5948272 h 6478892"/>
                    <a:gd name="connsiteX11" fmla="*/ 878660 w 4425452"/>
                    <a:gd name="connsiteY11" fmla="*/ 5965733 h 6478892"/>
                    <a:gd name="connsiteX12" fmla="*/ 932726 w 4425452"/>
                    <a:gd name="connsiteY12" fmla="*/ 5940878 h 6478892"/>
                    <a:gd name="connsiteX13" fmla="*/ 918348 w 4425452"/>
                    <a:gd name="connsiteY13" fmla="*/ 5911760 h 6478892"/>
                    <a:gd name="connsiteX14" fmla="*/ 864372 w 4425452"/>
                    <a:gd name="connsiteY14" fmla="*/ 5911759 h 6478892"/>
                    <a:gd name="connsiteX15" fmla="*/ 905647 w 4425452"/>
                    <a:gd name="connsiteY15" fmla="*/ 5849847 h 6478892"/>
                    <a:gd name="connsiteX16" fmla="*/ 894535 w 4425452"/>
                    <a:gd name="connsiteY16" fmla="*/ 5799047 h 6478892"/>
                    <a:gd name="connsiteX17" fmla="*/ 921522 w 4425452"/>
                    <a:gd name="connsiteY17" fmla="*/ 5724434 h 6478892"/>
                    <a:gd name="connsiteX18" fmla="*/ 910410 w 4425452"/>
                    <a:gd name="connsiteY18" fmla="*/ 5683159 h 6478892"/>
                    <a:gd name="connsiteX19" fmla="*/ 1012010 w 4425452"/>
                    <a:gd name="connsiteY19" fmla="*/ 5637122 h 6478892"/>
                    <a:gd name="connsiteX20" fmla="*/ 1062810 w 4425452"/>
                    <a:gd name="connsiteY20" fmla="*/ 5591084 h 6478892"/>
                    <a:gd name="connsiteX21" fmla="*/ 1110435 w 4425452"/>
                    <a:gd name="connsiteY21" fmla="*/ 5533934 h 6478892"/>
                    <a:gd name="connsiteX22" fmla="*/ 1126310 w 4425452"/>
                    <a:gd name="connsiteY22" fmla="*/ 5478372 h 6478892"/>
                    <a:gd name="connsiteX23" fmla="*/ 1164410 w 4425452"/>
                    <a:gd name="connsiteY23" fmla="*/ 5427572 h 6478892"/>
                    <a:gd name="connsiteX24" fmla="*/ 1234260 w 4425452"/>
                    <a:gd name="connsiteY24" fmla="*/ 5345022 h 6478892"/>
                    <a:gd name="connsiteX25" fmla="*/ 1248547 w 4425452"/>
                    <a:gd name="connsiteY25" fmla="*/ 5389472 h 6478892"/>
                    <a:gd name="connsiteX26" fmla="*/ 1291410 w 4425452"/>
                    <a:gd name="connsiteY26" fmla="*/ 5341847 h 6478892"/>
                    <a:gd name="connsiteX27" fmla="*/ 1334272 w 4425452"/>
                    <a:gd name="connsiteY27" fmla="*/ 5324384 h 6478892"/>
                    <a:gd name="connsiteX28" fmla="*/ 1333909 w 4425452"/>
                    <a:gd name="connsiteY28" fmla="*/ 5277394 h 6478892"/>
                    <a:gd name="connsiteX29" fmla="*/ 1361260 w 4425452"/>
                    <a:gd name="connsiteY29" fmla="*/ 5175159 h 6478892"/>
                    <a:gd name="connsiteX30" fmla="*/ 1407297 w 4425452"/>
                    <a:gd name="connsiteY30" fmla="*/ 5149759 h 6478892"/>
                    <a:gd name="connsiteX31" fmla="*/ 1396185 w 4425452"/>
                    <a:gd name="connsiteY31" fmla="*/ 5017997 h 6478892"/>
                    <a:gd name="connsiteX32" fmla="*/ 1443810 w 4425452"/>
                    <a:gd name="connsiteY32" fmla="*/ 4971959 h 6478892"/>
                    <a:gd name="connsiteX33" fmla="*/ 1500143 w 4425452"/>
                    <a:gd name="connsiteY33" fmla="*/ 4966289 h 6478892"/>
                    <a:gd name="connsiteX34" fmla="*/ 1416822 w 4425452"/>
                    <a:gd name="connsiteY34" fmla="*/ 4903696 h 6478892"/>
                    <a:gd name="connsiteX35" fmla="*/ 1342210 w 4425452"/>
                    <a:gd name="connsiteY35" fmla="*/ 4913222 h 6478892"/>
                    <a:gd name="connsiteX36" fmla="*/ 1273947 w 4425452"/>
                    <a:gd name="connsiteY36" fmla="*/ 4854484 h 6478892"/>
                    <a:gd name="connsiteX37" fmla="*/ 1199335 w 4425452"/>
                    <a:gd name="connsiteY37" fmla="*/ 4883059 h 6478892"/>
                    <a:gd name="connsiteX38" fmla="*/ 1139464 w 4425452"/>
                    <a:gd name="connsiteY38" fmla="*/ 4820692 h 6478892"/>
                    <a:gd name="connsiteX39" fmla="*/ 1319985 w 4425452"/>
                    <a:gd name="connsiteY39" fmla="*/ 4757647 h 6478892"/>
                    <a:gd name="connsiteX40" fmla="*/ 1362847 w 4425452"/>
                    <a:gd name="connsiteY40" fmla="*/ 4762409 h 6478892"/>
                    <a:gd name="connsiteX41" fmla="*/ 1440136 w 4425452"/>
                    <a:gd name="connsiteY41" fmla="*/ 4779509 h 6478892"/>
                    <a:gd name="connsiteX42" fmla="*/ 1370785 w 4425452"/>
                    <a:gd name="connsiteY42" fmla="*/ 4619534 h 6478892"/>
                    <a:gd name="connsiteX43" fmla="*/ 1302522 w 4425452"/>
                    <a:gd name="connsiteY43" fmla="*/ 4551271 h 6478892"/>
                    <a:gd name="connsiteX44" fmla="*/ 1405710 w 4425452"/>
                    <a:gd name="connsiteY44" fmla="*/ 4506822 h 6478892"/>
                    <a:gd name="connsiteX45" fmla="*/ 1329510 w 4425452"/>
                    <a:gd name="connsiteY45" fmla="*/ 4400459 h 6478892"/>
                    <a:gd name="connsiteX46" fmla="*/ 1229497 w 4425452"/>
                    <a:gd name="connsiteY46" fmla="*/ 4309972 h 6478892"/>
                    <a:gd name="connsiteX47" fmla="*/ 1169172 w 4425452"/>
                    <a:gd name="connsiteY47" fmla="*/ 4102009 h 6478892"/>
                    <a:gd name="connsiteX48" fmla="*/ 1110435 w 4425452"/>
                    <a:gd name="connsiteY48" fmla="*/ 3930559 h 6478892"/>
                    <a:gd name="connsiteX49" fmla="*/ 979307 w 4425452"/>
                    <a:gd name="connsiteY49" fmla="*/ 3831363 h 6478892"/>
                    <a:gd name="connsiteX50" fmla="*/ 913585 w 4425452"/>
                    <a:gd name="connsiteY50" fmla="*/ 3773397 h 6478892"/>
                    <a:gd name="connsiteX51" fmla="*/ 913585 w 4425452"/>
                    <a:gd name="connsiteY51" fmla="*/ 3717834 h 6478892"/>
                    <a:gd name="connsiteX52" fmla="*/ 946922 w 4425452"/>
                    <a:gd name="connsiteY52" fmla="*/ 3711484 h 6478892"/>
                    <a:gd name="connsiteX53" fmla="*/ 1005660 w 4425452"/>
                    <a:gd name="connsiteY53" fmla="*/ 3609884 h 6478892"/>
                    <a:gd name="connsiteX54" fmla="*/ 1043760 w 4425452"/>
                    <a:gd name="connsiteY54" fmla="*/ 3598772 h 6478892"/>
                    <a:gd name="connsiteX55" fmla="*/ 1105672 w 4425452"/>
                    <a:gd name="connsiteY55" fmla="*/ 3535272 h 6478892"/>
                    <a:gd name="connsiteX56" fmla="*/ 1162822 w 4425452"/>
                    <a:gd name="connsiteY56" fmla="*/ 3498759 h 6478892"/>
                    <a:gd name="connsiteX57" fmla="*/ 1204097 w 4425452"/>
                    <a:gd name="connsiteY57" fmla="*/ 3489234 h 6478892"/>
                    <a:gd name="connsiteX58" fmla="*/ 1234169 w 4425452"/>
                    <a:gd name="connsiteY58" fmla="*/ 3418432 h 6478892"/>
                    <a:gd name="connsiteX59" fmla="*/ 1292998 w 4425452"/>
                    <a:gd name="connsiteY59" fmla="*/ 3387634 h 6478892"/>
                    <a:gd name="connsiteX60" fmla="*/ 1351735 w 4425452"/>
                    <a:gd name="connsiteY60" fmla="*/ 3354297 h 6478892"/>
                    <a:gd name="connsiteX61" fmla="*/ 1458097 w 4425452"/>
                    <a:gd name="connsiteY61" fmla="*/ 3309847 h 6478892"/>
                    <a:gd name="connsiteX62" fmla="*/ 1534206 w 4425452"/>
                    <a:gd name="connsiteY62" fmla="*/ 3317965 h 6478892"/>
                    <a:gd name="connsiteX63" fmla="*/ 1577160 w 4425452"/>
                    <a:gd name="connsiteY63" fmla="*/ 3271747 h 6478892"/>
                    <a:gd name="connsiteX64" fmla="*/ 1597797 w 4425452"/>
                    <a:gd name="connsiteY64" fmla="*/ 3201897 h 6478892"/>
                    <a:gd name="connsiteX65" fmla="*/ 1531122 w 4425452"/>
                    <a:gd name="connsiteY65" fmla="*/ 3174909 h 6478892"/>
                    <a:gd name="connsiteX66" fmla="*/ 1510394 w 4425452"/>
                    <a:gd name="connsiteY66" fmla="*/ 3150960 h 6478892"/>
                    <a:gd name="connsiteX67" fmla="*/ 1394597 w 4425452"/>
                    <a:gd name="connsiteY67" fmla="*/ 3163797 h 6478892"/>
                    <a:gd name="connsiteX68" fmla="*/ 1331097 w 4425452"/>
                    <a:gd name="connsiteY68" fmla="*/ 3127284 h 6478892"/>
                    <a:gd name="connsiteX69" fmla="*/ 1316810 w 4425452"/>
                    <a:gd name="connsiteY69" fmla="*/ 3101884 h 6478892"/>
                    <a:gd name="connsiteX70" fmla="*/ 1256394 w 4425452"/>
                    <a:gd name="connsiteY70" fmla="*/ 3082154 h 6478892"/>
                    <a:gd name="connsiteX71" fmla="*/ 1156472 w 4425452"/>
                    <a:gd name="connsiteY71" fmla="*/ 3098709 h 6478892"/>
                    <a:gd name="connsiteX72" fmla="*/ 1131072 w 4425452"/>
                    <a:gd name="connsiteY72" fmla="*/ 3144747 h 6478892"/>
                    <a:gd name="connsiteX73" fmla="*/ 1075510 w 4425452"/>
                    <a:gd name="connsiteY73" fmla="*/ 3174909 h 6478892"/>
                    <a:gd name="connsiteX74" fmla="*/ 1042172 w 4425452"/>
                    <a:gd name="connsiteY74" fmla="*/ 3225709 h 6478892"/>
                    <a:gd name="connsiteX75" fmla="*/ 973910 w 4425452"/>
                    <a:gd name="connsiteY75" fmla="*/ 3238409 h 6478892"/>
                    <a:gd name="connsiteX76" fmla="*/ 893445 w 4425452"/>
                    <a:gd name="connsiteY76" fmla="*/ 3181803 h 6478892"/>
                    <a:gd name="connsiteX77" fmla="*/ 908822 w 4425452"/>
                    <a:gd name="connsiteY77" fmla="*/ 3111409 h 6478892"/>
                    <a:gd name="connsiteX78" fmla="*/ 956447 w 4425452"/>
                    <a:gd name="connsiteY78" fmla="*/ 3078072 h 6478892"/>
                    <a:gd name="connsiteX79" fmla="*/ 907824 w 4425452"/>
                    <a:gd name="connsiteY79" fmla="*/ 2986994 h 6478892"/>
                    <a:gd name="connsiteX80" fmla="*/ 832622 w 4425452"/>
                    <a:gd name="connsiteY80" fmla="*/ 2989172 h 6478892"/>
                    <a:gd name="connsiteX81" fmla="*/ 710385 w 4425452"/>
                    <a:gd name="connsiteY81" fmla="*/ 2943134 h 6478892"/>
                    <a:gd name="connsiteX82" fmla="*/ 675460 w 4425452"/>
                    <a:gd name="connsiteY82" fmla="*/ 2852647 h 6478892"/>
                    <a:gd name="connsiteX83" fmla="*/ 717370 w 4425452"/>
                    <a:gd name="connsiteY83" fmla="*/ 2804160 h 6478892"/>
                    <a:gd name="connsiteX84" fmla="*/ 715147 w 4425452"/>
                    <a:gd name="connsiteY84" fmla="*/ 2738347 h 6478892"/>
                    <a:gd name="connsiteX85" fmla="*/ 754835 w 4425452"/>
                    <a:gd name="connsiteY85" fmla="*/ 2711359 h 6478892"/>
                    <a:gd name="connsiteX86" fmla="*/ 832622 w 4425452"/>
                    <a:gd name="connsiteY86" fmla="*/ 2771684 h 6478892"/>
                    <a:gd name="connsiteX87" fmla="*/ 859610 w 4425452"/>
                    <a:gd name="connsiteY87" fmla="*/ 2798672 h 6478892"/>
                    <a:gd name="connsiteX88" fmla="*/ 867547 w 4425452"/>
                    <a:gd name="connsiteY88" fmla="*/ 2743110 h 6478892"/>
                    <a:gd name="connsiteX89" fmla="*/ 904014 w 4425452"/>
                    <a:gd name="connsiteY89" fmla="*/ 2730546 h 6478892"/>
                    <a:gd name="connsiteX90" fmla="*/ 948510 w 4425452"/>
                    <a:gd name="connsiteY90" fmla="*/ 2730409 h 6478892"/>
                    <a:gd name="connsiteX91" fmla="*/ 975497 w 4425452"/>
                    <a:gd name="connsiteY91" fmla="*/ 2698659 h 6478892"/>
                    <a:gd name="connsiteX92" fmla="*/ 1051697 w 4425452"/>
                    <a:gd name="connsiteY92" fmla="*/ 2592297 h 6478892"/>
                    <a:gd name="connsiteX93" fmla="*/ 1141504 w 4425452"/>
                    <a:gd name="connsiteY93" fmla="*/ 2532652 h 6478892"/>
                    <a:gd name="connsiteX94" fmla="*/ 1223147 w 4425452"/>
                    <a:gd name="connsiteY94" fmla="*/ 2501809 h 6478892"/>
                    <a:gd name="connsiteX95" fmla="*/ 1370785 w 4425452"/>
                    <a:gd name="connsiteY95" fmla="*/ 2358934 h 6478892"/>
                    <a:gd name="connsiteX96" fmla="*/ 1485175 w 4425452"/>
                    <a:gd name="connsiteY96" fmla="*/ 2368913 h 6478892"/>
                    <a:gd name="connsiteX97" fmla="*/ 1551261 w 4425452"/>
                    <a:gd name="connsiteY97" fmla="*/ 2464298 h 6478892"/>
                    <a:gd name="connsiteX98" fmla="*/ 1494610 w 4425452"/>
                    <a:gd name="connsiteY98" fmla="*/ 2535147 h 6478892"/>
                    <a:gd name="connsiteX99" fmla="*/ 1397772 w 4425452"/>
                    <a:gd name="connsiteY99" fmla="*/ 2627222 h 6478892"/>
                    <a:gd name="connsiteX100" fmla="*/ 1360035 w 4425452"/>
                    <a:gd name="connsiteY100" fmla="*/ 2647405 h 6478892"/>
                    <a:gd name="connsiteX101" fmla="*/ 1371646 w 4425452"/>
                    <a:gd name="connsiteY101" fmla="*/ 2708456 h 6478892"/>
                    <a:gd name="connsiteX102" fmla="*/ 1421585 w 4425452"/>
                    <a:gd name="connsiteY102" fmla="*/ 2736759 h 6478892"/>
                    <a:gd name="connsiteX103" fmla="*/ 1415235 w 4425452"/>
                    <a:gd name="connsiteY103" fmla="*/ 2774859 h 6478892"/>
                    <a:gd name="connsiteX104" fmla="*/ 1324338 w 4425452"/>
                    <a:gd name="connsiteY104" fmla="*/ 2829515 h 6478892"/>
                    <a:gd name="connsiteX105" fmla="*/ 1361260 w 4425452"/>
                    <a:gd name="connsiteY105" fmla="*/ 2863759 h 6478892"/>
                    <a:gd name="connsiteX106" fmla="*/ 1516835 w 4425452"/>
                    <a:gd name="connsiteY106" fmla="*/ 2790734 h 6478892"/>
                    <a:gd name="connsiteX107" fmla="*/ 1553347 w 4425452"/>
                    <a:gd name="connsiteY107" fmla="*/ 2733584 h 6478892"/>
                    <a:gd name="connsiteX108" fmla="*/ 1618435 w 4425452"/>
                    <a:gd name="connsiteY108" fmla="*/ 2703422 h 6478892"/>
                    <a:gd name="connsiteX109" fmla="*/ 1675585 w 4425452"/>
                    <a:gd name="connsiteY109" fmla="*/ 2666909 h 6478892"/>
                    <a:gd name="connsiteX110" fmla="*/ 1777185 w 4425452"/>
                    <a:gd name="connsiteY110" fmla="*/ 2636747 h 6478892"/>
                    <a:gd name="connsiteX111" fmla="*/ 1875610 w 4425452"/>
                    <a:gd name="connsiteY111" fmla="*/ 2627222 h 6478892"/>
                    <a:gd name="connsiteX112" fmla="*/ 1918881 w 4425452"/>
                    <a:gd name="connsiteY112" fmla="*/ 2602275 h 6478892"/>
                    <a:gd name="connsiteX113" fmla="*/ 1986735 w 4425452"/>
                    <a:gd name="connsiteY113" fmla="*/ 2662147 h 6478892"/>
                    <a:gd name="connsiteX114" fmla="*/ 2056585 w 4425452"/>
                    <a:gd name="connsiteY114" fmla="*/ 2678022 h 6478892"/>
                    <a:gd name="connsiteX115" fmla="*/ 2131242 w 4425452"/>
                    <a:gd name="connsiteY115" fmla="*/ 2690902 h 6478892"/>
                    <a:gd name="connsiteX116" fmla="*/ 2081985 w 4425452"/>
                    <a:gd name="connsiteY116" fmla="*/ 2820897 h 6478892"/>
                    <a:gd name="connsiteX117" fmla="*/ 1978343 w 4425452"/>
                    <a:gd name="connsiteY117" fmla="*/ 2934788 h 6478892"/>
                    <a:gd name="connsiteX118" fmla="*/ 2161223 w 4425452"/>
                    <a:gd name="connsiteY118" fmla="*/ 3082834 h 6478892"/>
                    <a:gd name="connsiteX119" fmla="*/ 2361521 w 4425452"/>
                    <a:gd name="connsiteY119" fmla="*/ 3117668 h 6478892"/>
                    <a:gd name="connsiteX120" fmla="*/ 2344103 w 4425452"/>
                    <a:gd name="connsiteY120" fmla="*/ 3335383 h 6478892"/>
                    <a:gd name="connsiteX121" fmla="*/ 2344103 w 4425452"/>
                    <a:gd name="connsiteY121" fmla="*/ 3335383 h 6478892"/>
                    <a:gd name="connsiteX122" fmla="*/ 2300561 w 4425452"/>
                    <a:gd name="connsiteY122" fmla="*/ 3640183 h 6478892"/>
                    <a:gd name="connsiteX123" fmla="*/ 2257018 w 4425452"/>
                    <a:gd name="connsiteY123" fmla="*/ 3875314 h 6478892"/>
                    <a:gd name="connsiteX124" fmla="*/ 2561818 w 4425452"/>
                    <a:gd name="connsiteY124" fmla="*/ 3857897 h 6478892"/>
                    <a:gd name="connsiteX125" fmla="*/ 2857909 w 4425452"/>
                    <a:gd name="connsiteY125" fmla="*/ 3744685 h 6478892"/>
                    <a:gd name="connsiteX126" fmla="*/ 2857818 w 4425452"/>
                    <a:gd name="connsiteY126" fmla="*/ 3215186 h 6478892"/>
                    <a:gd name="connsiteX127" fmla="*/ 2739210 w 4425452"/>
                    <a:gd name="connsiteY127" fmla="*/ 3039972 h 6478892"/>
                    <a:gd name="connsiteX128" fmla="*/ 2670947 w 4425452"/>
                    <a:gd name="connsiteY128" fmla="*/ 2897097 h 6478892"/>
                    <a:gd name="connsiteX129" fmla="*/ 2474732 w 4425452"/>
                    <a:gd name="connsiteY129" fmla="*/ 2717074 h 6478892"/>
                    <a:gd name="connsiteX130" fmla="*/ 2605361 w 4425452"/>
                    <a:gd name="connsiteY130" fmla="*/ 2577737 h 6478892"/>
                    <a:gd name="connsiteX131" fmla="*/ 2944995 w 4425452"/>
                    <a:gd name="connsiteY131" fmla="*/ 2333897 h 6478892"/>
                    <a:gd name="connsiteX132" fmla="*/ 2953703 w 4425452"/>
                    <a:gd name="connsiteY132" fmla="*/ 2159725 h 6478892"/>
                    <a:gd name="connsiteX133" fmla="*/ 3310755 w 4425452"/>
                    <a:gd name="connsiteY133" fmla="*/ 1672045 h 6478892"/>
                    <a:gd name="connsiteX134" fmla="*/ 3511052 w 4425452"/>
                    <a:gd name="connsiteY134" fmla="*/ 1863634 h 6478892"/>
                    <a:gd name="connsiteX135" fmla="*/ 3929063 w 4425452"/>
                    <a:gd name="connsiteY135" fmla="*/ 1419497 h 6478892"/>
                    <a:gd name="connsiteX136" fmla="*/ 4425452 w 4425452"/>
                    <a:gd name="connsiteY136" fmla="*/ 374468 h 6478892"/>
                    <a:gd name="connsiteX137" fmla="*/ 4381909 w 4425452"/>
                    <a:gd name="connsiteY137" fmla="*/ 0 h 6478892"/>
                    <a:gd name="connsiteX138" fmla="*/ 3131 w 4425452"/>
                    <a:gd name="connsiteY138" fmla="*/ 17417 h 6478892"/>
                    <a:gd name="connsiteX139" fmla="*/ 0 w 4425452"/>
                    <a:gd name="connsiteY139" fmla="*/ 6470468 h 6478892"/>
                    <a:gd name="connsiteX0" fmla="*/ 0 w 4425452"/>
                    <a:gd name="connsiteY0" fmla="*/ 6470468 h 6478892"/>
                    <a:gd name="connsiteX1" fmla="*/ 191272 w 4425452"/>
                    <a:gd name="connsiteY1" fmla="*/ 6451508 h 6478892"/>
                    <a:gd name="connsiteX2" fmla="*/ 286522 w 4425452"/>
                    <a:gd name="connsiteY2" fmla="*/ 6357846 h 6478892"/>
                    <a:gd name="connsiteX3" fmla="*/ 384947 w 4425452"/>
                    <a:gd name="connsiteY3" fmla="*/ 6319746 h 6478892"/>
                    <a:gd name="connsiteX4" fmla="*/ 548460 w 4425452"/>
                    <a:gd name="connsiteY4" fmla="*/ 6208621 h 6478892"/>
                    <a:gd name="connsiteX5" fmla="*/ 594497 w 4425452"/>
                    <a:gd name="connsiteY5" fmla="*/ 6135596 h 6478892"/>
                    <a:gd name="connsiteX6" fmla="*/ 662760 w 4425452"/>
                    <a:gd name="connsiteY6" fmla="*/ 6157821 h 6478892"/>
                    <a:gd name="connsiteX7" fmla="*/ 732610 w 4425452"/>
                    <a:gd name="connsiteY7" fmla="*/ 6065747 h 6478892"/>
                    <a:gd name="connsiteX8" fmla="*/ 734197 w 4425452"/>
                    <a:gd name="connsiteY8" fmla="*/ 6008597 h 6478892"/>
                    <a:gd name="connsiteX9" fmla="*/ 780235 w 4425452"/>
                    <a:gd name="connsiteY9" fmla="*/ 6019709 h 6478892"/>
                    <a:gd name="connsiteX10" fmla="*/ 797697 w 4425452"/>
                    <a:gd name="connsiteY10" fmla="*/ 5948272 h 6478892"/>
                    <a:gd name="connsiteX11" fmla="*/ 878660 w 4425452"/>
                    <a:gd name="connsiteY11" fmla="*/ 5965733 h 6478892"/>
                    <a:gd name="connsiteX12" fmla="*/ 932726 w 4425452"/>
                    <a:gd name="connsiteY12" fmla="*/ 5940878 h 6478892"/>
                    <a:gd name="connsiteX13" fmla="*/ 918348 w 4425452"/>
                    <a:gd name="connsiteY13" fmla="*/ 5911760 h 6478892"/>
                    <a:gd name="connsiteX14" fmla="*/ 864372 w 4425452"/>
                    <a:gd name="connsiteY14" fmla="*/ 5911759 h 6478892"/>
                    <a:gd name="connsiteX15" fmla="*/ 905647 w 4425452"/>
                    <a:gd name="connsiteY15" fmla="*/ 5849847 h 6478892"/>
                    <a:gd name="connsiteX16" fmla="*/ 894535 w 4425452"/>
                    <a:gd name="connsiteY16" fmla="*/ 5799047 h 6478892"/>
                    <a:gd name="connsiteX17" fmla="*/ 921522 w 4425452"/>
                    <a:gd name="connsiteY17" fmla="*/ 5724434 h 6478892"/>
                    <a:gd name="connsiteX18" fmla="*/ 910410 w 4425452"/>
                    <a:gd name="connsiteY18" fmla="*/ 5683159 h 6478892"/>
                    <a:gd name="connsiteX19" fmla="*/ 1012010 w 4425452"/>
                    <a:gd name="connsiteY19" fmla="*/ 5637122 h 6478892"/>
                    <a:gd name="connsiteX20" fmla="*/ 1062810 w 4425452"/>
                    <a:gd name="connsiteY20" fmla="*/ 5591084 h 6478892"/>
                    <a:gd name="connsiteX21" fmla="*/ 1110435 w 4425452"/>
                    <a:gd name="connsiteY21" fmla="*/ 5533934 h 6478892"/>
                    <a:gd name="connsiteX22" fmla="*/ 1126310 w 4425452"/>
                    <a:gd name="connsiteY22" fmla="*/ 5478372 h 6478892"/>
                    <a:gd name="connsiteX23" fmla="*/ 1164410 w 4425452"/>
                    <a:gd name="connsiteY23" fmla="*/ 5427572 h 6478892"/>
                    <a:gd name="connsiteX24" fmla="*/ 1234260 w 4425452"/>
                    <a:gd name="connsiteY24" fmla="*/ 5345022 h 6478892"/>
                    <a:gd name="connsiteX25" fmla="*/ 1248547 w 4425452"/>
                    <a:gd name="connsiteY25" fmla="*/ 5389472 h 6478892"/>
                    <a:gd name="connsiteX26" fmla="*/ 1291410 w 4425452"/>
                    <a:gd name="connsiteY26" fmla="*/ 5341847 h 6478892"/>
                    <a:gd name="connsiteX27" fmla="*/ 1334272 w 4425452"/>
                    <a:gd name="connsiteY27" fmla="*/ 5324384 h 6478892"/>
                    <a:gd name="connsiteX28" fmla="*/ 1333909 w 4425452"/>
                    <a:gd name="connsiteY28" fmla="*/ 5277394 h 6478892"/>
                    <a:gd name="connsiteX29" fmla="*/ 1361260 w 4425452"/>
                    <a:gd name="connsiteY29" fmla="*/ 5175159 h 6478892"/>
                    <a:gd name="connsiteX30" fmla="*/ 1407297 w 4425452"/>
                    <a:gd name="connsiteY30" fmla="*/ 5149759 h 6478892"/>
                    <a:gd name="connsiteX31" fmla="*/ 1396185 w 4425452"/>
                    <a:gd name="connsiteY31" fmla="*/ 5017997 h 6478892"/>
                    <a:gd name="connsiteX32" fmla="*/ 1443810 w 4425452"/>
                    <a:gd name="connsiteY32" fmla="*/ 4971959 h 6478892"/>
                    <a:gd name="connsiteX33" fmla="*/ 1500143 w 4425452"/>
                    <a:gd name="connsiteY33" fmla="*/ 4966289 h 6478892"/>
                    <a:gd name="connsiteX34" fmla="*/ 1416822 w 4425452"/>
                    <a:gd name="connsiteY34" fmla="*/ 4903696 h 6478892"/>
                    <a:gd name="connsiteX35" fmla="*/ 1342210 w 4425452"/>
                    <a:gd name="connsiteY35" fmla="*/ 4913222 h 6478892"/>
                    <a:gd name="connsiteX36" fmla="*/ 1273947 w 4425452"/>
                    <a:gd name="connsiteY36" fmla="*/ 4854484 h 6478892"/>
                    <a:gd name="connsiteX37" fmla="*/ 1199335 w 4425452"/>
                    <a:gd name="connsiteY37" fmla="*/ 4883059 h 6478892"/>
                    <a:gd name="connsiteX38" fmla="*/ 1139464 w 4425452"/>
                    <a:gd name="connsiteY38" fmla="*/ 4820692 h 6478892"/>
                    <a:gd name="connsiteX39" fmla="*/ 1319985 w 4425452"/>
                    <a:gd name="connsiteY39" fmla="*/ 4757647 h 6478892"/>
                    <a:gd name="connsiteX40" fmla="*/ 1362847 w 4425452"/>
                    <a:gd name="connsiteY40" fmla="*/ 4762409 h 6478892"/>
                    <a:gd name="connsiteX41" fmla="*/ 1440136 w 4425452"/>
                    <a:gd name="connsiteY41" fmla="*/ 4779509 h 6478892"/>
                    <a:gd name="connsiteX42" fmla="*/ 1370785 w 4425452"/>
                    <a:gd name="connsiteY42" fmla="*/ 4619534 h 6478892"/>
                    <a:gd name="connsiteX43" fmla="*/ 1302522 w 4425452"/>
                    <a:gd name="connsiteY43" fmla="*/ 4551271 h 6478892"/>
                    <a:gd name="connsiteX44" fmla="*/ 1405710 w 4425452"/>
                    <a:gd name="connsiteY44" fmla="*/ 4506822 h 6478892"/>
                    <a:gd name="connsiteX45" fmla="*/ 1329510 w 4425452"/>
                    <a:gd name="connsiteY45" fmla="*/ 4400459 h 6478892"/>
                    <a:gd name="connsiteX46" fmla="*/ 1229497 w 4425452"/>
                    <a:gd name="connsiteY46" fmla="*/ 4309972 h 6478892"/>
                    <a:gd name="connsiteX47" fmla="*/ 1169172 w 4425452"/>
                    <a:gd name="connsiteY47" fmla="*/ 4102009 h 6478892"/>
                    <a:gd name="connsiteX48" fmla="*/ 1110435 w 4425452"/>
                    <a:gd name="connsiteY48" fmla="*/ 3930559 h 6478892"/>
                    <a:gd name="connsiteX49" fmla="*/ 979307 w 4425452"/>
                    <a:gd name="connsiteY49" fmla="*/ 3831363 h 6478892"/>
                    <a:gd name="connsiteX50" fmla="*/ 913585 w 4425452"/>
                    <a:gd name="connsiteY50" fmla="*/ 3773397 h 6478892"/>
                    <a:gd name="connsiteX51" fmla="*/ 913585 w 4425452"/>
                    <a:gd name="connsiteY51" fmla="*/ 3717834 h 6478892"/>
                    <a:gd name="connsiteX52" fmla="*/ 946922 w 4425452"/>
                    <a:gd name="connsiteY52" fmla="*/ 3711484 h 6478892"/>
                    <a:gd name="connsiteX53" fmla="*/ 1005660 w 4425452"/>
                    <a:gd name="connsiteY53" fmla="*/ 3609884 h 6478892"/>
                    <a:gd name="connsiteX54" fmla="*/ 1043760 w 4425452"/>
                    <a:gd name="connsiteY54" fmla="*/ 3598772 h 6478892"/>
                    <a:gd name="connsiteX55" fmla="*/ 1105672 w 4425452"/>
                    <a:gd name="connsiteY55" fmla="*/ 3535272 h 6478892"/>
                    <a:gd name="connsiteX56" fmla="*/ 1162822 w 4425452"/>
                    <a:gd name="connsiteY56" fmla="*/ 3498759 h 6478892"/>
                    <a:gd name="connsiteX57" fmla="*/ 1204097 w 4425452"/>
                    <a:gd name="connsiteY57" fmla="*/ 3489234 h 6478892"/>
                    <a:gd name="connsiteX58" fmla="*/ 1234169 w 4425452"/>
                    <a:gd name="connsiteY58" fmla="*/ 3418432 h 6478892"/>
                    <a:gd name="connsiteX59" fmla="*/ 1292998 w 4425452"/>
                    <a:gd name="connsiteY59" fmla="*/ 3387634 h 6478892"/>
                    <a:gd name="connsiteX60" fmla="*/ 1351735 w 4425452"/>
                    <a:gd name="connsiteY60" fmla="*/ 3354297 h 6478892"/>
                    <a:gd name="connsiteX61" fmla="*/ 1458097 w 4425452"/>
                    <a:gd name="connsiteY61" fmla="*/ 3309847 h 6478892"/>
                    <a:gd name="connsiteX62" fmla="*/ 1534206 w 4425452"/>
                    <a:gd name="connsiteY62" fmla="*/ 3317965 h 6478892"/>
                    <a:gd name="connsiteX63" fmla="*/ 1577160 w 4425452"/>
                    <a:gd name="connsiteY63" fmla="*/ 3271747 h 6478892"/>
                    <a:gd name="connsiteX64" fmla="*/ 1597797 w 4425452"/>
                    <a:gd name="connsiteY64" fmla="*/ 3201897 h 6478892"/>
                    <a:gd name="connsiteX65" fmla="*/ 1531122 w 4425452"/>
                    <a:gd name="connsiteY65" fmla="*/ 3174909 h 6478892"/>
                    <a:gd name="connsiteX66" fmla="*/ 1510394 w 4425452"/>
                    <a:gd name="connsiteY66" fmla="*/ 3150960 h 6478892"/>
                    <a:gd name="connsiteX67" fmla="*/ 1394597 w 4425452"/>
                    <a:gd name="connsiteY67" fmla="*/ 3163797 h 6478892"/>
                    <a:gd name="connsiteX68" fmla="*/ 1331097 w 4425452"/>
                    <a:gd name="connsiteY68" fmla="*/ 3127284 h 6478892"/>
                    <a:gd name="connsiteX69" fmla="*/ 1316810 w 4425452"/>
                    <a:gd name="connsiteY69" fmla="*/ 3101884 h 6478892"/>
                    <a:gd name="connsiteX70" fmla="*/ 1256394 w 4425452"/>
                    <a:gd name="connsiteY70" fmla="*/ 3082154 h 6478892"/>
                    <a:gd name="connsiteX71" fmla="*/ 1156472 w 4425452"/>
                    <a:gd name="connsiteY71" fmla="*/ 3098709 h 6478892"/>
                    <a:gd name="connsiteX72" fmla="*/ 1131072 w 4425452"/>
                    <a:gd name="connsiteY72" fmla="*/ 3144747 h 6478892"/>
                    <a:gd name="connsiteX73" fmla="*/ 1075510 w 4425452"/>
                    <a:gd name="connsiteY73" fmla="*/ 3174909 h 6478892"/>
                    <a:gd name="connsiteX74" fmla="*/ 1042172 w 4425452"/>
                    <a:gd name="connsiteY74" fmla="*/ 3225709 h 6478892"/>
                    <a:gd name="connsiteX75" fmla="*/ 973910 w 4425452"/>
                    <a:gd name="connsiteY75" fmla="*/ 3238409 h 6478892"/>
                    <a:gd name="connsiteX76" fmla="*/ 893445 w 4425452"/>
                    <a:gd name="connsiteY76" fmla="*/ 3181803 h 6478892"/>
                    <a:gd name="connsiteX77" fmla="*/ 908822 w 4425452"/>
                    <a:gd name="connsiteY77" fmla="*/ 3111409 h 6478892"/>
                    <a:gd name="connsiteX78" fmla="*/ 956447 w 4425452"/>
                    <a:gd name="connsiteY78" fmla="*/ 3078072 h 6478892"/>
                    <a:gd name="connsiteX79" fmla="*/ 907824 w 4425452"/>
                    <a:gd name="connsiteY79" fmla="*/ 2986994 h 6478892"/>
                    <a:gd name="connsiteX80" fmla="*/ 832622 w 4425452"/>
                    <a:gd name="connsiteY80" fmla="*/ 2989172 h 6478892"/>
                    <a:gd name="connsiteX81" fmla="*/ 710385 w 4425452"/>
                    <a:gd name="connsiteY81" fmla="*/ 2943134 h 6478892"/>
                    <a:gd name="connsiteX82" fmla="*/ 675460 w 4425452"/>
                    <a:gd name="connsiteY82" fmla="*/ 2852647 h 6478892"/>
                    <a:gd name="connsiteX83" fmla="*/ 717370 w 4425452"/>
                    <a:gd name="connsiteY83" fmla="*/ 2804160 h 6478892"/>
                    <a:gd name="connsiteX84" fmla="*/ 715147 w 4425452"/>
                    <a:gd name="connsiteY84" fmla="*/ 2738347 h 6478892"/>
                    <a:gd name="connsiteX85" fmla="*/ 754835 w 4425452"/>
                    <a:gd name="connsiteY85" fmla="*/ 2711359 h 6478892"/>
                    <a:gd name="connsiteX86" fmla="*/ 832622 w 4425452"/>
                    <a:gd name="connsiteY86" fmla="*/ 2771684 h 6478892"/>
                    <a:gd name="connsiteX87" fmla="*/ 859610 w 4425452"/>
                    <a:gd name="connsiteY87" fmla="*/ 2798672 h 6478892"/>
                    <a:gd name="connsiteX88" fmla="*/ 867547 w 4425452"/>
                    <a:gd name="connsiteY88" fmla="*/ 2743110 h 6478892"/>
                    <a:gd name="connsiteX89" fmla="*/ 904014 w 4425452"/>
                    <a:gd name="connsiteY89" fmla="*/ 2730546 h 6478892"/>
                    <a:gd name="connsiteX90" fmla="*/ 948510 w 4425452"/>
                    <a:gd name="connsiteY90" fmla="*/ 2730409 h 6478892"/>
                    <a:gd name="connsiteX91" fmla="*/ 975497 w 4425452"/>
                    <a:gd name="connsiteY91" fmla="*/ 2698659 h 6478892"/>
                    <a:gd name="connsiteX92" fmla="*/ 1051697 w 4425452"/>
                    <a:gd name="connsiteY92" fmla="*/ 2592297 h 6478892"/>
                    <a:gd name="connsiteX93" fmla="*/ 1141504 w 4425452"/>
                    <a:gd name="connsiteY93" fmla="*/ 2532652 h 6478892"/>
                    <a:gd name="connsiteX94" fmla="*/ 1223147 w 4425452"/>
                    <a:gd name="connsiteY94" fmla="*/ 2501809 h 6478892"/>
                    <a:gd name="connsiteX95" fmla="*/ 1370785 w 4425452"/>
                    <a:gd name="connsiteY95" fmla="*/ 2358934 h 6478892"/>
                    <a:gd name="connsiteX96" fmla="*/ 1485175 w 4425452"/>
                    <a:gd name="connsiteY96" fmla="*/ 2368913 h 6478892"/>
                    <a:gd name="connsiteX97" fmla="*/ 1551261 w 4425452"/>
                    <a:gd name="connsiteY97" fmla="*/ 2464298 h 6478892"/>
                    <a:gd name="connsiteX98" fmla="*/ 1494610 w 4425452"/>
                    <a:gd name="connsiteY98" fmla="*/ 2535147 h 6478892"/>
                    <a:gd name="connsiteX99" fmla="*/ 1397772 w 4425452"/>
                    <a:gd name="connsiteY99" fmla="*/ 2627222 h 6478892"/>
                    <a:gd name="connsiteX100" fmla="*/ 1360035 w 4425452"/>
                    <a:gd name="connsiteY100" fmla="*/ 2647405 h 6478892"/>
                    <a:gd name="connsiteX101" fmla="*/ 1371646 w 4425452"/>
                    <a:gd name="connsiteY101" fmla="*/ 2708456 h 6478892"/>
                    <a:gd name="connsiteX102" fmla="*/ 1421585 w 4425452"/>
                    <a:gd name="connsiteY102" fmla="*/ 2736759 h 6478892"/>
                    <a:gd name="connsiteX103" fmla="*/ 1415235 w 4425452"/>
                    <a:gd name="connsiteY103" fmla="*/ 2774859 h 6478892"/>
                    <a:gd name="connsiteX104" fmla="*/ 1324338 w 4425452"/>
                    <a:gd name="connsiteY104" fmla="*/ 2829515 h 6478892"/>
                    <a:gd name="connsiteX105" fmla="*/ 1361260 w 4425452"/>
                    <a:gd name="connsiteY105" fmla="*/ 2863759 h 6478892"/>
                    <a:gd name="connsiteX106" fmla="*/ 1516835 w 4425452"/>
                    <a:gd name="connsiteY106" fmla="*/ 2790734 h 6478892"/>
                    <a:gd name="connsiteX107" fmla="*/ 1553347 w 4425452"/>
                    <a:gd name="connsiteY107" fmla="*/ 2733584 h 6478892"/>
                    <a:gd name="connsiteX108" fmla="*/ 1618435 w 4425452"/>
                    <a:gd name="connsiteY108" fmla="*/ 2703422 h 6478892"/>
                    <a:gd name="connsiteX109" fmla="*/ 1675585 w 4425452"/>
                    <a:gd name="connsiteY109" fmla="*/ 2666909 h 6478892"/>
                    <a:gd name="connsiteX110" fmla="*/ 1777185 w 4425452"/>
                    <a:gd name="connsiteY110" fmla="*/ 2636747 h 6478892"/>
                    <a:gd name="connsiteX111" fmla="*/ 1875610 w 4425452"/>
                    <a:gd name="connsiteY111" fmla="*/ 2627222 h 6478892"/>
                    <a:gd name="connsiteX112" fmla="*/ 1918881 w 4425452"/>
                    <a:gd name="connsiteY112" fmla="*/ 2602275 h 6478892"/>
                    <a:gd name="connsiteX113" fmla="*/ 1986735 w 4425452"/>
                    <a:gd name="connsiteY113" fmla="*/ 2662147 h 6478892"/>
                    <a:gd name="connsiteX114" fmla="*/ 2056585 w 4425452"/>
                    <a:gd name="connsiteY114" fmla="*/ 2678022 h 6478892"/>
                    <a:gd name="connsiteX115" fmla="*/ 2131242 w 4425452"/>
                    <a:gd name="connsiteY115" fmla="*/ 2690902 h 6478892"/>
                    <a:gd name="connsiteX116" fmla="*/ 2081985 w 4425452"/>
                    <a:gd name="connsiteY116" fmla="*/ 2820897 h 6478892"/>
                    <a:gd name="connsiteX117" fmla="*/ 1978343 w 4425452"/>
                    <a:gd name="connsiteY117" fmla="*/ 2934788 h 6478892"/>
                    <a:gd name="connsiteX118" fmla="*/ 2161223 w 4425452"/>
                    <a:gd name="connsiteY118" fmla="*/ 3082834 h 6478892"/>
                    <a:gd name="connsiteX119" fmla="*/ 2361521 w 4425452"/>
                    <a:gd name="connsiteY119" fmla="*/ 3117668 h 6478892"/>
                    <a:gd name="connsiteX120" fmla="*/ 2344103 w 4425452"/>
                    <a:gd name="connsiteY120" fmla="*/ 3335383 h 6478892"/>
                    <a:gd name="connsiteX121" fmla="*/ 2344103 w 4425452"/>
                    <a:gd name="connsiteY121" fmla="*/ 3335383 h 6478892"/>
                    <a:gd name="connsiteX122" fmla="*/ 2300561 w 4425452"/>
                    <a:gd name="connsiteY122" fmla="*/ 3640183 h 6478892"/>
                    <a:gd name="connsiteX123" fmla="*/ 2257018 w 4425452"/>
                    <a:gd name="connsiteY123" fmla="*/ 3875314 h 6478892"/>
                    <a:gd name="connsiteX124" fmla="*/ 2561818 w 4425452"/>
                    <a:gd name="connsiteY124" fmla="*/ 3857897 h 6478892"/>
                    <a:gd name="connsiteX125" fmla="*/ 2857909 w 4425452"/>
                    <a:gd name="connsiteY125" fmla="*/ 3744685 h 6478892"/>
                    <a:gd name="connsiteX126" fmla="*/ 2857818 w 4425452"/>
                    <a:gd name="connsiteY126" fmla="*/ 3215186 h 6478892"/>
                    <a:gd name="connsiteX127" fmla="*/ 2739210 w 4425452"/>
                    <a:gd name="connsiteY127" fmla="*/ 3039972 h 6478892"/>
                    <a:gd name="connsiteX128" fmla="*/ 2670947 w 4425452"/>
                    <a:gd name="connsiteY128" fmla="*/ 2897097 h 6478892"/>
                    <a:gd name="connsiteX129" fmla="*/ 2474732 w 4425452"/>
                    <a:gd name="connsiteY129" fmla="*/ 2717074 h 6478892"/>
                    <a:gd name="connsiteX130" fmla="*/ 2605361 w 4425452"/>
                    <a:gd name="connsiteY130" fmla="*/ 2577737 h 6478892"/>
                    <a:gd name="connsiteX131" fmla="*/ 2944995 w 4425452"/>
                    <a:gd name="connsiteY131" fmla="*/ 2333897 h 6478892"/>
                    <a:gd name="connsiteX132" fmla="*/ 2953703 w 4425452"/>
                    <a:gd name="connsiteY132" fmla="*/ 2159725 h 6478892"/>
                    <a:gd name="connsiteX133" fmla="*/ 3310755 w 4425452"/>
                    <a:gd name="connsiteY133" fmla="*/ 1672045 h 6478892"/>
                    <a:gd name="connsiteX134" fmla="*/ 3511052 w 4425452"/>
                    <a:gd name="connsiteY134" fmla="*/ 1863634 h 6478892"/>
                    <a:gd name="connsiteX135" fmla="*/ 3929063 w 4425452"/>
                    <a:gd name="connsiteY135" fmla="*/ 1419497 h 6478892"/>
                    <a:gd name="connsiteX136" fmla="*/ 4425452 w 4425452"/>
                    <a:gd name="connsiteY136" fmla="*/ 374468 h 6478892"/>
                    <a:gd name="connsiteX137" fmla="*/ 4381909 w 4425452"/>
                    <a:gd name="connsiteY137" fmla="*/ 0 h 6478892"/>
                    <a:gd name="connsiteX138" fmla="*/ 22181 w 4425452"/>
                    <a:gd name="connsiteY138" fmla="*/ 17417 h 6478892"/>
                    <a:gd name="connsiteX139" fmla="*/ 0 w 4425452"/>
                    <a:gd name="connsiteY139" fmla="*/ 6470468 h 6478892"/>
                    <a:gd name="connsiteX0" fmla="*/ 0 w 4425452"/>
                    <a:gd name="connsiteY0" fmla="*/ 6470468 h 6478892"/>
                    <a:gd name="connsiteX1" fmla="*/ 191272 w 4425452"/>
                    <a:gd name="connsiteY1" fmla="*/ 6451508 h 6478892"/>
                    <a:gd name="connsiteX2" fmla="*/ 286522 w 4425452"/>
                    <a:gd name="connsiteY2" fmla="*/ 6357846 h 6478892"/>
                    <a:gd name="connsiteX3" fmla="*/ 384947 w 4425452"/>
                    <a:gd name="connsiteY3" fmla="*/ 6319746 h 6478892"/>
                    <a:gd name="connsiteX4" fmla="*/ 548460 w 4425452"/>
                    <a:gd name="connsiteY4" fmla="*/ 6208621 h 6478892"/>
                    <a:gd name="connsiteX5" fmla="*/ 594497 w 4425452"/>
                    <a:gd name="connsiteY5" fmla="*/ 6135596 h 6478892"/>
                    <a:gd name="connsiteX6" fmla="*/ 662760 w 4425452"/>
                    <a:gd name="connsiteY6" fmla="*/ 6157821 h 6478892"/>
                    <a:gd name="connsiteX7" fmla="*/ 732610 w 4425452"/>
                    <a:gd name="connsiteY7" fmla="*/ 6065747 h 6478892"/>
                    <a:gd name="connsiteX8" fmla="*/ 734197 w 4425452"/>
                    <a:gd name="connsiteY8" fmla="*/ 6008597 h 6478892"/>
                    <a:gd name="connsiteX9" fmla="*/ 780235 w 4425452"/>
                    <a:gd name="connsiteY9" fmla="*/ 6019709 h 6478892"/>
                    <a:gd name="connsiteX10" fmla="*/ 797697 w 4425452"/>
                    <a:gd name="connsiteY10" fmla="*/ 5948272 h 6478892"/>
                    <a:gd name="connsiteX11" fmla="*/ 878660 w 4425452"/>
                    <a:gd name="connsiteY11" fmla="*/ 5965733 h 6478892"/>
                    <a:gd name="connsiteX12" fmla="*/ 932726 w 4425452"/>
                    <a:gd name="connsiteY12" fmla="*/ 5940878 h 6478892"/>
                    <a:gd name="connsiteX13" fmla="*/ 918348 w 4425452"/>
                    <a:gd name="connsiteY13" fmla="*/ 5911760 h 6478892"/>
                    <a:gd name="connsiteX14" fmla="*/ 864372 w 4425452"/>
                    <a:gd name="connsiteY14" fmla="*/ 5911759 h 6478892"/>
                    <a:gd name="connsiteX15" fmla="*/ 905647 w 4425452"/>
                    <a:gd name="connsiteY15" fmla="*/ 5849847 h 6478892"/>
                    <a:gd name="connsiteX16" fmla="*/ 894535 w 4425452"/>
                    <a:gd name="connsiteY16" fmla="*/ 5799047 h 6478892"/>
                    <a:gd name="connsiteX17" fmla="*/ 921522 w 4425452"/>
                    <a:gd name="connsiteY17" fmla="*/ 5724434 h 6478892"/>
                    <a:gd name="connsiteX18" fmla="*/ 910410 w 4425452"/>
                    <a:gd name="connsiteY18" fmla="*/ 5683159 h 6478892"/>
                    <a:gd name="connsiteX19" fmla="*/ 1012010 w 4425452"/>
                    <a:gd name="connsiteY19" fmla="*/ 5637122 h 6478892"/>
                    <a:gd name="connsiteX20" fmla="*/ 1062810 w 4425452"/>
                    <a:gd name="connsiteY20" fmla="*/ 5591084 h 6478892"/>
                    <a:gd name="connsiteX21" fmla="*/ 1110435 w 4425452"/>
                    <a:gd name="connsiteY21" fmla="*/ 5533934 h 6478892"/>
                    <a:gd name="connsiteX22" fmla="*/ 1126310 w 4425452"/>
                    <a:gd name="connsiteY22" fmla="*/ 5478372 h 6478892"/>
                    <a:gd name="connsiteX23" fmla="*/ 1164410 w 4425452"/>
                    <a:gd name="connsiteY23" fmla="*/ 5427572 h 6478892"/>
                    <a:gd name="connsiteX24" fmla="*/ 1234260 w 4425452"/>
                    <a:gd name="connsiteY24" fmla="*/ 5345022 h 6478892"/>
                    <a:gd name="connsiteX25" fmla="*/ 1248547 w 4425452"/>
                    <a:gd name="connsiteY25" fmla="*/ 5389472 h 6478892"/>
                    <a:gd name="connsiteX26" fmla="*/ 1291410 w 4425452"/>
                    <a:gd name="connsiteY26" fmla="*/ 5341847 h 6478892"/>
                    <a:gd name="connsiteX27" fmla="*/ 1334272 w 4425452"/>
                    <a:gd name="connsiteY27" fmla="*/ 5324384 h 6478892"/>
                    <a:gd name="connsiteX28" fmla="*/ 1333909 w 4425452"/>
                    <a:gd name="connsiteY28" fmla="*/ 5277394 h 6478892"/>
                    <a:gd name="connsiteX29" fmla="*/ 1361260 w 4425452"/>
                    <a:gd name="connsiteY29" fmla="*/ 5175159 h 6478892"/>
                    <a:gd name="connsiteX30" fmla="*/ 1407297 w 4425452"/>
                    <a:gd name="connsiteY30" fmla="*/ 5149759 h 6478892"/>
                    <a:gd name="connsiteX31" fmla="*/ 1396185 w 4425452"/>
                    <a:gd name="connsiteY31" fmla="*/ 5017997 h 6478892"/>
                    <a:gd name="connsiteX32" fmla="*/ 1443810 w 4425452"/>
                    <a:gd name="connsiteY32" fmla="*/ 4971959 h 6478892"/>
                    <a:gd name="connsiteX33" fmla="*/ 1500143 w 4425452"/>
                    <a:gd name="connsiteY33" fmla="*/ 4966289 h 6478892"/>
                    <a:gd name="connsiteX34" fmla="*/ 1416822 w 4425452"/>
                    <a:gd name="connsiteY34" fmla="*/ 4903696 h 6478892"/>
                    <a:gd name="connsiteX35" fmla="*/ 1342210 w 4425452"/>
                    <a:gd name="connsiteY35" fmla="*/ 4913222 h 6478892"/>
                    <a:gd name="connsiteX36" fmla="*/ 1273947 w 4425452"/>
                    <a:gd name="connsiteY36" fmla="*/ 4854484 h 6478892"/>
                    <a:gd name="connsiteX37" fmla="*/ 1199335 w 4425452"/>
                    <a:gd name="connsiteY37" fmla="*/ 4883059 h 6478892"/>
                    <a:gd name="connsiteX38" fmla="*/ 1139464 w 4425452"/>
                    <a:gd name="connsiteY38" fmla="*/ 4820692 h 6478892"/>
                    <a:gd name="connsiteX39" fmla="*/ 1319985 w 4425452"/>
                    <a:gd name="connsiteY39" fmla="*/ 4757647 h 6478892"/>
                    <a:gd name="connsiteX40" fmla="*/ 1362847 w 4425452"/>
                    <a:gd name="connsiteY40" fmla="*/ 4762409 h 6478892"/>
                    <a:gd name="connsiteX41" fmla="*/ 1440136 w 4425452"/>
                    <a:gd name="connsiteY41" fmla="*/ 4779509 h 6478892"/>
                    <a:gd name="connsiteX42" fmla="*/ 1370785 w 4425452"/>
                    <a:gd name="connsiteY42" fmla="*/ 4619534 h 6478892"/>
                    <a:gd name="connsiteX43" fmla="*/ 1302522 w 4425452"/>
                    <a:gd name="connsiteY43" fmla="*/ 4551271 h 6478892"/>
                    <a:gd name="connsiteX44" fmla="*/ 1405710 w 4425452"/>
                    <a:gd name="connsiteY44" fmla="*/ 4506822 h 6478892"/>
                    <a:gd name="connsiteX45" fmla="*/ 1329510 w 4425452"/>
                    <a:gd name="connsiteY45" fmla="*/ 4400459 h 6478892"/>
                    <a:gd name="connsiteX46" fmla="*/ 1229497 w 4425452"/>
                    <a:gd name="connsiteY46" fmla="*/ 4309972 h 6478892"/>
                    <a:gd name="connsiteX47" fmla="*/ 1169172 w 4425452"/>
                    <a:gd name="connsiteY47" fmla="*/ 4102009 h 6478892"/>
                    <a:gd name="connsiteX48" fmla="*/ 1110435 w 4425452"/>
                    <a:gd name="connsiteY48" fmla="*/ 3930559 h 6478892"/>
                    <a:gd name="connsiteX49" fmla="*/ 979307 w 4425452"/>
                    <a:gd name="connsiteY49" fmla="*/ 3831363 h 6478892"/>
                    <a:gd name="connsiteX50" fmla="*/ 913585 w 4425452"/>
                    <a:gd name="connsiteY50" fmla="*/ 3773397 h 6478892"/>
                    <a:gd name="connsiteX51" fmla="*/ 913585 w 4425452"/>
                    <a:gd name="connsiteY51" fmla="*/ 3717834 h 6478892"/>
                    <a:gd name="connsiteX52" fmla="*/ 946922 w 4425452"/>
                    <a:gd name="connsiteY52" fmla="*/ 3711484 h 6478892"/>
                    <a:gd name="connsiteX53" fmla="*/ 1005660 w 4425452"/>
                    <a:gd name="connsiteY53" fmla="*/ 3609884 h 6478892"/>
                    <a:gd name="connsiteX54" fmla="*/ 1043760 w 4425452"/>
                    <a:gd name="connsiteY54" fmla="*/ 3598772 h 6478892"/>
                    <a:gd name="connsiteX55" fmla="*/ 1105672 w 4425452"/>
                    <a:gd name="connsiteY55" fmla="*/ 3535272 h 6478892"/>
                    <a:gd name="connsiteX56" fmla="*/ 1162822 w 4425452"/>
                    <a:gd name="connsiteY56" fmla="*/ 3498759 h 6478892"/>
                    <a:gd name="connsiteX57" fmla="*/ 1204097 w 4425452"/>
                    <a:gd name="connsiteY57" fmla="*/ 3489234 h 6478892"/>
                    <a:gd name="connsiteX58" fmla="*/ 1234169 w 4425452"/>
                    <a:gd name="connsiteY58" fmla="*/ 3418432 h 6478892"/>
                    <a:gd name="connsiteX59" fmla="*/ 1292998 w 4425452"/>
                    <a:gd name="connsiteY59" fmla="*/ 3387634 h 6478892"/>
                    <a:gd name="connsiteX60" fmla="*/ 1351735 w 4425452"/>
                    <a:gd name="connsiteY60" fmla="*/ 3354297 h 6478892"/>
                    <a:gd name="connsiteX61" fmla="*/ 1458097 w 4425452"/>
                    <a:gd name="connsiteY61" fmla="*/ 3309847 h 6478892"/>
                    <a:gd name="connsiteX62" fmla="*/ 1534206 w 4425452"/>
                    <a:gd name="connsiteY62" fmla="*/ 3317965 h 6478892"/>
                    <a:gd name="connsiteX63" fmla="*/ 1577160 w 4425452"/>
                    <a:gd name="connsiteY63" fmla="*/ 3271747 h 6478892"/>
                    <a:gd name="connsiteX64" fmla="*/ 1597797 w 4425452"/>
                    <a:gd name="connsiteY64" fmla="*/ 3201897 h 6478892"/>
                    <a:gd name="connsiteX65" fmla="*/ 1531122 w 4425452"/>
                    <a:gd name="connsiteY65" fmla="*/ 3174909 h 6478892"/>
                    <a:gd name="connsiteX66" fmla="*/ 1510394 w 4425452"/>
                    <a:gd name="connsiteY66" fmla="*/ 3150960 h 6478892"/>
                    <a:gd name="connsiteX67" fmla="*/ 1394597 w 4425452"/>
                    <a:gd name="connsiteY67" fmla="*/ 3163797 h 6478892"/>
                    <a:gd name="connsiteX68" fmla="*/ 1331097 w 4425452"/>
                    <a:gd name="connsiteY68" fmla="*/ 3127284 h 6478892"/>
                    <a:gd name="connsiteX69" fmla="*/ 1316810 w 4425452"/>
                    <a:gd name="connsiteY69" fmla="*/ 3101884 h 6478892"/>
                    <a:gd name="connsiteX70" fmla="*/ 1256394 w 4425452"/>
                    <a:gd name="connsiteY70" fmla="*/ 3082154 h 6478892"/>
                    <a:gd name="connsiteX71" fmla="*/ 1156472 w 4425452"/>
                    <a:gd name="connsiteY71" fmla="*/ 3098709 h 6478892"/>
                    <a:gd name="connsiteX72" fmla="*/ 1131072 w 4425452"/>
                    <a:gd name="connsiteY72" fmla="*/ 3144747 h 6478892"/>
                    <a:gd name="connsiteX73" fmla="*/ 1075510 w 4425452"/>
                    <a:gd name="connsiteY73" fmla="*/ 3174909 h 6478892"/>
                    <a:gd name="connsiteX74" fmla="*/ 1042172 w 4425452"/>
                    <a:gd name="connsiteY74" fmla="*/ 3225709 h 6478892"/>
                    <a:gd name="connsiteX75" fmla="*/ 973910 w 4425452"/>
                    <a:gd name="connsiteY75" fmla="*/ 3238409 h 6478892"/>
                    <a:gd name="connsiteX76" fmla="*/ 893445 w 4425452"/>
                    <a:gd name="connsiteY76" fmla="*/ 3181803 h 6478892"/>
                    <a:gd name="connsiteX77" fmla="*/ 908822 w 4425452"/>
                    <a:gd name="connsiteY77" fmla="*/ 3111409 h 6478892"/>
                    <a:gd name="connsiteX78" fmla="*/ 956447 w 4425452"/>
                    <a:gd name="connsiteY78" fmla="*/ 3078072 h 6478892"/>
                    <a:gd name="connsiteX79" fmla="*/ 907824 w 4425452"/>
                    <a:gd name="connsiteY79" fmla="*/ 2986994 h 6478892"/>
                    <a:gd name="connsiteX80" fmla="*/ 832622 w 4425452"/>
                    <a:gd name="connsiteY80" fmla="*/ 2989172 h 6478892"/>
                    <a:gd name="connsiteX81" fmla="*/ 710385 w 4425452"/>
                    <a:gd name="connsiteY81" fmla="*/ 2943134 h 6478892"/>
                    <a:gd name="connsiteX82" fmla="*/ 675460 w 4425452"/>
                    <a:gd name="connsiteY82" fmla="*/ 2852647 h 6478892"/>
                    <a:gd name="connsiteX83" fmla="*/ 717370 w 4425452"/>
                    <a:gd name="connsiteY83" fmla="*/ 2804160 h 6478892"/>
                    <a:gd name="connsiteX84" fmla="*/ 715147 w 4425452"/>
                    <a:gd name="connsiteY84" fmla="*/ 2738347 h 6478892"/>
                    <a:gd name="connsiteX85" fmla="*/ 754835 w 4425452"/>
                    <a:gd name="connsiteY85" fmla="*/ 2711359 h 6478892"/>
                    <a:gd name="connsiteX86" fmla="*/ 832622 w 4425452"/>
                    <a:gd name="connsiteY86" fmla="*/ 2771684 h 6478892"/>
                    <a:gd name="connsiteX87" fmla="*/ 859610 w 4425452"/>
                    <a:gd name="connsiteY87" fmla="*/ 2798672 h 6478892"/>
                    <a:gd name="connsiteX88" fmla="*/ 867547 w 4425452"/>
                    <a:gd name="connsiteY88" fmla="*/ 2743110 h 6478892"/>
                    <a:gd name="connsiteX89" fmla="*/ 904014 w 4425452"/>
                    <a:gd name="connsiteY89" fmla="*/ 2730546 h 6478892"/>
                    <a:gd name="connsiteX90" fmla="*/ 948510 w 4425452"/>
                    <a:gd name="connsiteY90" fmla="*/ 2730409 h 6478892"/>
                    <a:gd name="connsiteX91" fmla="*/ 975497 w 4425452"/>
                    <a:gd name="connsiteY91" fmla="*/ 2698659 h 6478892"/>
                    <a:gd name="connsiteX92" fmla="*/ 1051697 w 4425452"/>
                    <a:gd name="connsiteY92" fmla="*/ 2592297 h 6478892"/>
                    <a:gd name="connsiteX93" fmla="*/ 1141504 w 4425452"/>
                    <a:gd name="connsiteY93" fmla="*/ 2532652 h 6478892"/>
                    <a:gd name="connsiteX94" fmla="*/ 1223147 w 4425452"/>
                    <a:gd name="connsiteY94" fmla="*/ 2501809 h 6478892"/>
                    <a:gd name="connsiteX95" fmla="*/ 1370785 w 4425452"/>
                    <a:gd name="connsiteY95" fmla="*/ 2358934 h 6478892"/>
                    <a:gd name="connsiteX96" fmla="*/ 1485175 w 4425452"/>
                    <a:gd name="connsiteY96" fmla="*/ 2368913 h 6478892"/>
                    <a:gd name="connsiteX97" fmla="*/ 1551261 w 4425452"/>
                    <a:gd name="connsiteY97" fmla="*/ 2464298 h 6478892"/>
                    <a:gd name="connsiteX98" fmla="*/ 1494610 w 4425452"/>
                    <a:gd name="connsiteY98" fmla="*/ 2535147 h 6478892"/>
                    <a:gd name="connsiteX99" fmla="*/ 1397772 w 4425452"/>
                    <a:gd name="connsiteY99" fmla="*/ 2627222 h 6478892"/>
                    <a:gd name="connsiteX100" fmla="*/ 1360035 w 4425452"/>
                    <a:gd name="connsiteY100" fmla="*/ 2647405 h 6478892"/>
                    <a:gd name="connsiteX101" fmla="*/ 1371646 w 4425452"/>
                    <a:gd name="connsiteY101" fmla="*/ 2708456 h 6478892"/>
                    <a:gd name="connsiteX102" fmla="*/ 1421585 w 4425452"/>
                    <a:gd name="connsiteY102" fmla="*/ 2736759 h 6478892"/>
                    <a:gd name="connsiteX103" fmla="*/ 1415235 w 4425452"/>
                    <a:gd name="connsiteY103" fmla="*/ 2774859 h 6478892"/>
                    <a:gd name="connsiteX104" fmla="*/ 1324338 w 4425452"/>
                    <a:gd name="connsiteY104" fmla="*/ 2829515 h 6478892"/>
                    <a:gd name="connsiteX105" fmla="*/ 1361260 w 4425452"/>
                    <a:gd name="connsiteY105" fmla="*/ 2863759 h 6478892"/>
                    <a:gd name="connsiteX106" fmla="*/ 1516835 w 4425452"/>
                    <a:gd name="connsiteY106" fmla="*/ 2790734 h 6478892"/>
                    <a:gd name="connsiteX107" fmla="*/ 1553347 w 4425452"/>
                    <a:gd name="connsiteY107" fmla="*/ 2733584 h 6478892"/>
                    <a:gd name="connsiteX108" fmla="*/ 1618435 w 4425452"/>
                    <a:gd name="connsiteY108" fmla="*/ 2703422 h 6478892"/>
                    <a:gd name="connsiteX109" fmla="*/ 1675585 w 4425452"/>
                    <a:gd name="connsiteY109" fmla="*/ 2666909 h 6478892"/>
                    <a:gd name="connsiteX110" fmla="*/ 1777185 w 4425452"/>
                    <a:gd name="connsiteY110" fmla="*/ 2636747 h 6478892"/>
                    <a:gd name="connsiteX111" fmla="*/ 1875610 w 4425452"/>
                    <a:gd name="connsiteY111" fmla="*/ 2627222 h 6478892"/>
                    <a:gd name="connsiteX112" fmla="*/ 1918881 w 4425452"/>
                    <a:gd name="connsiteY112" fmla="*/ 2602275 h 6478892"/>
                    <a:gd name="connsiteX113" fmla="*/ 1986735 w 4425452"/>
                    <a:gd name="connsiteY113" fmla="*/ 2662147 h 6478892"/>
                    <a:gd name="connsiteX114" fmla="*/ 2056585 w 4425452"/>
                    <a:gd name="connsiteY114" fmla="*/ 2678022 h 6478892"/>
                    <a:gd name="connsiteX115" fmla="*/ 2131242 w 4425452"/>
                    <a:gd name="connsiteY115" fmla="*/ 2690902 h 6478892"/>
                    <a:gd name="connsiteX116" fmla="*/ 2081985 w 4425452"/>
                    <a:gd name="connsiteY116" fmla="*/ 2820897 h 6478892"/>
                    <a:gd name="connsiteX117" fmla="*/ 1978343 w 4425452"/>
                    <a:gd name="connsiteY117" fmla="*/ 2934788 h 6478892"/>
                    <a:gd name="connsiteX118" fmla="*/ 2161223 w 4425452"/>
                    <a:gd name="connsiteY118" fmla="*/ 3082834 h 6478892"/>
                    <a:gd name="connsiteX119" fmla="*/ 2361521 w 4425452"/>
                    <a:gd name="connsiteY119" fmla="*/ 3117668 h 6478892"/>
                    <a:gd name="connsiteX120" fmla="*/ 2344103 w 4425452"/>
                    <a:gd name="connsiteY120" fmla="*/ 3335383 h 6478892"/>
                    <a:gd name="connsiteX121" fmla="*/ 2344103 w 4425452"/>
                    <a:gd name="connsiteY121" fmla="*/ 3335383 h 6478892"/>
                    <a:gd name="connsiteX122" fmla="*/ 2300561 w 4425452"/>
                    <a:gd name="connsiteY122" fmla="*/ 3640183 h 6478892"/>
                    <a:gd name="connsiteX123" fmla="*/ 2257018 w 4425452"/>
                    <a:gd name="connsiteY123" fmla="*/ 3875314 h 6478892"/>
                    <a:gd name="connsiteX124" fmla="*/ 2561818 w 4425452"/>
                    <a:gd name="connsiteY124" fmla="*/ 3857897 h 6478892"/>
                    <a:gd name="connsiteX125" fmla="*/ 2857909 w 4425452"/>
                    <a:gd name="connsiteY125" fmla="*/ 3744685 h 6478892"/>
                    <a:gd name="connsiteX126" fmla="*/ 2857818 w 4425452"/>
                    <a:gd name="connsiteY126" fmla="*/ 3215186 h 6478892"/>
                    <a:gd name="connsiteX127" fmla="*/ 2739210 w 4425452"/>
                    <a:gd name="connsiteY127" fmla="*/ 3039972 h 6478892"/>
                    <a:gd name="connsiteX128" fmla="*/ 2670947 w 4425452"/>
                    <a:gd name="connsiteY128" fmla="*/ 2897097 h 6478892"/>
                    <a:gd name="connsiteX129" fmla="*/ 2474732 w 4425452"/>
                    <a:gd name="connsiteY129" fmla="*/ 2717074 h 6478892"/>
                    <a:gd name="connsiteX130" fmla="*/ 2605361 w 4425452"/>
                    <a:gd name="connsiteY130" fmla="*/ 2577737 h 6478892"/>
                    <a:gd name="connsiteX131" fmla="*/ 2944995 w 4425452"/>
                    <a:gd name="connsiteY131" fmla="*/ 2333897 h 6478892"/>
                    <a:gd name="connsiteX132" fmla="*/ 2953703 w 4425452"/>
                    <a:gd name="connsiteY132" fmla="*/ 2159725 h 6478892"/>
                    <a:gd name="connsiteX133" fmla="*/ 3310755 w 4425452"/>
                    <a:gd name="connsiteY133" fmla="*/ 1672045 h 6478892"/>
                    <a:gd name="connsiteX134" fmla="*/ 3511052 w 4425452"/>
                    <a:gd name="connsiteY134" fmla="*/ 1863634 h 6478892"/>
                    <a:gd name="connsiteX135" fmla="*/ 3929063 w 4425452"/>
                    <a:gd name="connsiteY135" fmla="*/ 1419497 h 6478892"/>
                    <a:gd name="connsiteX136" fmla="*/ 4425452 w 4425452"/>
                    <a:gd name="connsiteY136" fmla="*/ 374468 h 6478892"/>
                    <a:gd name="connsiteX137" fmla="*/ 4381909 w 4425452"/>
                    <a:gd name="connsiteY137" fmla="*/ 0 h 6478892"/>
                    <a:gd name="connsiteX138" fmla="*/ 15831 w 4425452"/>
                    <a:gd name="connsiteY138" fmla="*/ 17417 h 6478892"/>
                    <a:gd name="connsiteX139" fmla="*/ 0 w 4425452"/>
                    <a:gd name="connsiteY139" fmla="*/ 6470468 h 6478892"/>
                    <a:gd name="connsiteX0" fmla="*/ 0 w 4425452"/>
                    <a:gd name="connsiteY0" fmla="*/ 6470468 h 6478892"/>
                    <a:gd name="connsiteX1" fmla="*/ 191272 w 4425452"/>
                    <a:gd name="connsiteY1" fmla="*/ 6451508 h 6478892"/>
                    <a:gd name="connsiteX2" fmla="*/ 286522 w 4425452"/>
                    <a:gd name="connsiteY2" fmla="*/ 6357846 h 6478892"/>
                    <a:gd name="connsiteX3" fmla="*/ 384947 w 4425452"/>
                    <a:gd name="connsiteY3" fmla="*/ 6319746 h 6478892"/>
                    <a:gd name="connsiteX4" fmla="*/ 548460 w 4425452"/>
                    <a:gd name="connsiteY4" fmla="*/ 6208621 h 6478892"/>
                    <a:gd name="connsiteX5" fmla="*/ 594497 w 4425452"/>
                    <a:gd name="connsiteY5" fmla="*/ 6135596 h 6478892"/>
                    <a:gd name="connsiteX6" fmla="*/ 662760 w 4425452"/>
                    <a:gd name="connsiteY6" fmla="*/ 6157821 h 6478892"/>
                    <a:gd name="connsiteX7" fmla="*/ 732610 w 4425452"/>
                    <a:gd name="connsiteY7" fmla="*/ 6065747 h 6478892"/>
                    <a:gd name="connsiteX8" fmla="*/ 734197 w 4425452"/>
                    <a:gd name="connsiteY8" fmla="*/ 6008597 h 6478892"/>
                    <a:gd name="connsiteX9" fmla="*/ 780235 w 4425452"/>
                    <a:gd name="connsiteY9" fmla="*/ 6019709 h 6478892"/>
                    <a:gd name="connsiteX10" fmla="*/ 797697 w 4425452"/>
                    <a:gd name="connsiteY10" fmla="*/ 5948272 h 6478892"/>
                    <a:gd name="connsiteX11" fmla="*/ 878660 w 4425452"/>
                    <a:gd name="connsiteY11" fmla="*/ 5965733 h 6478892"/>
                    <a:gd name="connsiteX12" fmla="*/ 932726 w 4425452"/>
                    <a:gd name="connsiteY12" fmla="*/ 5940878 h 6478892"/>
                    <a:gd name="connsiteX13" fmla="*/ 918348 w 4425452"/>
                    <a:gd name="connsiteY13" fmla="*/ 5911760 h 6478892"/>
                    <a:gd name="connsiteX14" fmla="*/ 864372 w 4425452"/>
                    <a:gd name="connsiteY14" fmla="*/ 5911759 h 6478892"/>
                    <a:gd name="connsiteX15" fmla="*/ 905647 w 4425452"/>
                    <a:gd name="connsiteY15" fmla="*/ 5849847 h 6478892"/>
                    <a:gd name="connsiteX16" fmla="*/ 894535 w 4425452"/>
                    <a:gd name="connsiteY16" fmla="*/ 5799047 h 6478892"/>
                    <a:gd name="connsiteX17" fmla="*/ 921522 w 4425452"/>
                    <a:gd name="connsiteY17" fmla="*/ 5724434 h 6478892"/>
                    <a:gd name="connsiteX18" fmla="*/ 910410 w 4425452"/>
                    <a:gd name="connsiteY18" fmla="*/ 5683159 h 6478892"/>
                    <a:gd name="connsiteX19" fmla="*/ 1012010 w 4425452"/>
                    <a:gd name="connsiteY19" fmla="*/ 5637122 h 6478892"/>
                    <a:gd name="connsiteX20" fmla="*/ 1062810 w 4425452"/>
                    <a:gd name="connsiteY20" fmla="*/ 5591084 h 6478892"/>
                    <a:gd name="connsiteX21" fmla="*/ 1110435 w 4425452"/>
                    <a:gd name="connsiteY21" fmla="*/ 5533934 h 6478892"/>
                    <a:gd name="connsiteX22" fmla="*/ 1126310 w 4425452"/>
                    <a:gd name="connsiteY22" fmla="*/ 5478372 h 6478892"/>
                    <a:gd name="connsiteX23" fmla="*/ 1164410 w 4425452"/>
                    <a:gd name="connsiteY23" fmla="*/ 5427572 h 6478892"/>
                    <a:gd name="connsiteX24" fmla="*/ 1234260 w 4425452"/>
                    <a:gd name="connsiteY24" fmla="*/ 5345022 h 6478892"/>
                    <a:gd name="connsiteX25" fmla="*/ 1248547 w 4425452"/>
                    <a:gd name="connsiteY25" fmla="*/ 5389472 h 6478892"/>
                    <a:gd name="connsiteX26" fmla="*/ 1291410 w 4425452"/>
                    <a:gd name="connsiteY26" fmla="*/ 5341847 h 6478892"/>
                    <a:gd name="connsiteX27" fmla="*/ 1334272 w 4425452"/>
                    <a:gd name="connsiteY27" fmla="*/ 5324384 h 6478892"/>
                    <a:gd name="connsiteX28" fmla="*/ 1333909 w 4425452"/>
                    <a:gd name="connsiteY28" fmla="*/ 5277394 h 6478892"/>
                    <a:gd name="connsiteX29" fmla="*/ 1361260 w 4425452"/>
                    <a:gd name="connsiteY29" fmla="*/ 5175159 h 6478892"/>
                    <a:gd name="connsiteX30" fmla="*/ 1407297 w 4425452"/>
                    <a:gd name="connsiteY30" fmla="*/ 5149759 h 6478892"/>
                    <a:gd name="connsiteX31" fmla="*/ 1396185 w 4425452"/>
                    <a:gd name="connsiteY31" fmla="*/ 5017997 h 6478892"/>
                    <a:gd name="connsiteX32" fmla="*/ 1443810 w 4425452"/>
                    <a:gd name="connsiteY32" fmla="*/ 4971959 h 6478892"/>
                    <a:gd name="connsiteX33" fmla="*/ 1500143 w 4425452"/>
                    <a:gd name="connsiteY33" fmla="*/ 4966289 h 6478892"/>
                    <a:gd name="connsiteX34" fmla="*/ 1416822 w 4425452"/>
                    <a:gd name="connsiteY34" fmla="*/ 4903696 h 6478892"/>
                    <a:gd name="connsiteX35" fmla="*/ 1342210 w 4425452"/>
                    <a:gd name="connsiteY35" fmla="*/ 4913222 h 6478892"/>
                    <a:gd name="connsiteX36" fmla="*/ 1273947 w 4425452"/>
                    <a:gd name="connsiteY36" fmla="*/ 4854484 h 6478892"/>
                    <a:gd name="connsiteX37" fmla="*/ 1199335 w 4425452"/>
                    <a:gd name="connsiteY37" fmla="*/ 4883059 h 6478892"/>
                    <a:gd name="connsiteX38" fmla="*/ 1139464 w 4425452"/>
                    <a:gd name="connsiteY38" fmla="*/ 4820692 h 6478892"/>
                    <a:gd name="connsiteX39" fmla="*/ 1319985 w 4425452"/>
                    <a:gd name="connsiteY39" fmla="*/ 4757647 h 6478892"/>
                    <a:gd name="connsiteX40" fmla="*/ 1362847 w 4425452"/>
                    <a:gd name="connsiteY40" fmla="*/ 4762409 h 6478892"/>
                    <a:gd name="connsiteX41" fmla="*/ 1440136 w 4425452"/>
                    <a:gd name="connsiteY41" fmla="*/ 4779509 h 6478892"/>
                    <a:gd name="connsiteX42" fmla="*/ 1370785 w 4425452"/>
                    <a:gd name="connsiteY42" fmla="*/ 4619534 h 6478892"/>
                    <a:gd name="connsiteX43" fmla="*/ 1302522 w 4425452"/>
                    <a:gd name="connsiteY43" fmla="*/ 4551271 h 6478892"/>
                    <a:gd name="connsiteX44" fmla="*/ 1405710 w 4425452"/>
                    <a:gd name="connsiteY44" fmla="*/ 4506822 h 6478892"/>
                    <a:gd name="connsiteX45" fmla="*/ 1329510 w 4425452"/>
                    <a:gd name="connsiteY45" fmla="*/ 4400459 h 6478892"/>
                    <a:gd name="connsiteX46" fmla="*/ 1229497 w 4425452"/>
                    <a:gd name="connsiteY46" fmla="*/ 4309972 h 6478892"/>
                    <a:gd name="connsiteX47" fmla="*/ 1169172 w 4425452"/>
                    <a:gd name="connsiteY47" fmla="*/ 4102009 h 6478892"/>
                    <a:gd name="connsiteX48" fmla="*/ 1110435 w 4425452"/>
                    <a:gd name="connsiteY48" fmla="*/ 3930559 h 6478892"/>
                    <a:gd name="connsiteX49" fmla="*/ 979307 w 4425452"/>
                    <a:gd name="connsiteY49" fmla="*/ 3831363 h 6478892"/>
                    <a:gd name="connsiteX50" fmla="*/ 913585 w 4425452"/>
                    <a:gd name="connsiteY50" fmla="*/ 3773397 h 6478892"/>
                    <a:gd name="connsiteX51" fmla="*/ 913585 w 4425452"/>
                    <a:gd name="connsiteY51" fmla="*/ 3717834 h 6478892"/>
                    <a:gd name="connsiteX52" fmla="*/ 946922 w 4425452"/>
                    <a:gd name="connsiteY52" fmla="*/ 3711484 h 6478892"/>
                    <a:gd name="connsiteX53" fmla="*/ 1005660 w 4425452"/>
                    <a:gd name="connsiteY53" fmla="*/ 3609884 h 6478892"/>
                    <a:gd name="connsiteX54" fmla="*/ 1043760 w 4425452"/>
                    <a:gd name="connsiteY54" fmla="*/ 3598772 h 6478892"/>
                    <a:gd name="connsiteX55" fmla="*/ 1105672 w 4425452"/>
                    <a:gd name="connsiteY55" fmla="*/ 3535272 h 6478892"/>
                    <a:gd name="connsiteX56" fmla="*/ 1162822 w 4425452"/>
                    <a:gd name="connsiteY56" fmla="*/ 3498759 h 6478892"/>
                    <a:gd name="connsiteX57" fmla="*/ 1204097 w 4425452"/>
                    <a:gd name="connsiteY57" fmla="*/ 3489234 h 6478892"/>
                    <a:gd name="connsiteX58" fmla="*/ 1234169 w 4425452"/>
                    <a:gd name="connsiteY58" fmla="*/ 3418432 h 6478892"/>
                    <a:gd name="connsiteX59" fmla="*/ 1292998 w 4425452"/>
                    <a:gd name="connsiteY59" fmla="*/ 3387634 h 6478892"/>
                    <a:gd name="connsiteX60" fmla="*/ 1351735 w 4425452"/>
                    <a:gd name="connsiteY60" fmla="*/ 3354297 h 6478892"/>
                    <a:gd name="connsiteX61" fmla="*/ 1458097 w 4425452"/>
                    <a:gd name="connsiteY61" fmla="*/ 3309847 h 6478892"/>
                    <a:gd name="connsiteX62" fmla="*/ 1534206 w 4425452"/>
                    <a:gd name="connsiteY62" fmla="*/ 3317965 h 6478892"/>
                    <a:gd name="connsiteX63" fmla="*/ 1577160 w 4425452"/>
                    <a:gd name="connsiteY63" fmla="*/ 3271747 h 6478892"/>
                    <a:gd name="connsiteX64" fmla="*/ 1597797 w 4425452"/>
                    <a:gd name="connsiteY64" fmla="*/ 3201897 h 6478892"/>
                    <a:gd name="connsiteX65" fmla="*/ 1531122 w 4425452"/>
                    <a:gd name="connsiteY65" fmla="*/ 3174909 h 6478892"/>
                    <a:gd name="connsiteX66" fmla="*/ 1510394 w 4425452"/>
                    <a:gd name="connsiteY66" fmla="*/ 3150960 h 6478892"/>
                    <a:gd name="connsiteX67" fmla="*/ 1394597 w 4425452"/>
                    <a:gd name="connsiteY67" fmla="*/ 3163797 h 6478892"/>
                    <a:gd name="connsiteX68" fmla="*/ 1331097 w 4425452"/>
                    <a:gd name="connsiteY68" fmla="*/ 3127284 h 6478892"/>
                    <a:gd name="connsiteX69" fmla="*/ 1316810 w 4425452"/>
                    <a:gd name="connsiteY69" fmla="*/ 3101884 h 6478892"/>
                    <a:gd name="connsiteX70" fmla="*/ 1256394 w 4425452"/>
                    <a:gd name="connsiteY70" fmla="*/ 3082154 h 6478892"/>
                    <a:gd name="connsiteX71" fmla="*/ 1156472 w 4425452"/>
                    <a:gd name="connsiteY71" fmla="*/ 3098709 h 6478892"/>
                    <a:gd name="connsiteX72" fmla="*/ 1131072 w 4425452"/>
                    <a:gd name="connsiteY72" fmla="*/ 3144747 h 6478892"/>
                    <a:gd name="connsiteX73" fmla="*/ 1075510 w 4425452"/>
                    <a:gd name="connsiteY73" fmla="*/ 3174909 h 6478892"/>
                    <a:gd name="connsiteX74" fmla="*/ 1042172 w 4425452"/>
                    <a:gd name="connsiteY74" fmla="*/ 3225709 h 6478892"/>
                    <a:gd name="connsiteX75" fmla="*/ 973910 w 4425452"/>
                    <a:gd name="connsiteY75" fmla="*/ 3238409 h 6478892"/>
                    <a:gd name="connsiteX76" fmla="*/ 893445 w 4425452"/>
                    <a:gd name="connsiteY76" fmla="*/ 3181803 h 6478892"/>
                    <a:gd name="connsiteX77" fmla="*/ 908822 w 4425452"/>
                    <a:gd name="connsiteY77" fmla="*/ 3111409 h 6478892"/>
                    <a:gd name="connsiteX78" fmla="*/ 956447 w 4425452"/>
                    <a:gd name="connsiteY78" fmla="*/ 3078072 h 6478892"/>
                    <a:gd name="connsiteX79" fmla="*/ 907824 w 4425452"/>
                    <a:gd name="connsiteY79" fmla="*/ 2986994 h 6478892"/>
                    <a:gd name="connsiteX80" fmla="*/ 832622 w 4425452"/>
                    <a:gd name="connsiteY80" fmla="*/ 2989172 h 6478892"/>
                    <a:gd name="connsiteX81" fmla="*/ 710385 w 4425452"/>
                    <a:gd name="connsiteY81" fmla="*/ 2943134 h 6478892"/>
                    <a:gd name="connsiteX82" fmla="*/ 675460 w 4425452"/>
                    <a:gd name="connsiteY82" fmla="*/ 2852647 h 6478892"/>
                    <a:gd name="connsiteX83" fmla="*/ 717370 w 4425452"/>
                    <a:gd name="connsiteY83" fmla="*/ 2804160 h 6478892"/>
                    <a:gd name="connsiteX84" fmla="*/ 715147 w 4425452"/>
                    <a:gd name="connsiteY84" fmla="*/ 2738347 h 6478892"/>
                    <a:gd name="connsiteX85" fmla="*/ 754835 w 4425452"/>
                    <a:gd name="connsiteY85" fmla="*/ 2711359 h 6478892"/>
                    <a:gd name="connsiteX86" fmla="*/ 832622 w 4425452"/>
                    <a:gd name="connsiteY86" fmla="*/ 2771684 h 6478892"/>
                    <a:gd name="connsiteX87" fmla="*/ 859610 w 4425452"/>
                    <a:gd name="connsiteY87" fmla="*/ 2798672 h 6478892"/>
                    <a:gd name="connsiteX88" fmla="*/ 867547 w 4425452"/>
                    <a:gd name="connsiteY88" fmla="*/ 2743110 h 6478892"/>
                    <a:gd name="connsiteX89" fmla="*/ 904014 w 4425452"/>
                    <a:gd name="connsiteY89" fmla="*/ 2730546 h 6478892"/>
                    <a:gd name="connsiteX90" fmla="*/ 948510 w 4425452"/>
                    <a:gd name="connsiteY90" fmla="*/ 2730409 h 6478892"/>
                    <a:gd name="connsiteX91" fmla="*/ 975497 w 4425452"/>
                    <a:gd name="connsiteY91" fmla="*/ 2698659 h 6478892"/>
                    <a:gd name="connsiteX92" fmla="*/ 1051697 w 4425452"/>
                    <a:gd name="connsiteY92" fmla="*/ 2592297 h 6478892"/>
                    <a:gd name="connsiteX93" fmla="*/ 1141504 w 4425452"/>
                    <a:gd name="connsiteY93" fmla="*/ 2532652 h 6478892"/>
                    <a:gd name="connsiteX94" fmla="*/ 1223147 w 4425452"/>
                    <a:gd name="connsiteY94" fmla="*/ 2501809 h 6478892"/>
                    <a:gd name="connsiteX95" fmla="*/ 1370785 w 4425452"/>
                    <a:gd name="connsiteY95" fmla="*/ 2358934 h 6478892"/>
                    <a:gd name="connsiteX96" fmla="*/ 1485175 w 4425452"/>
                    <a:gd name="connsiteY96" fmla="*/ 2368913 h 6478892"/>
                    <a:gd name="connsiteX97" fmla="*/ 1551261 w 4425452"/>
                    <a:gd name="connsiteY97" fmla="*/ 2464298 h 6478892"/>
                    <a:gd name="connsiteX98" fmla="*/ 1494610 w 4425452"/>
                    <a:gd name="connsiteY98" fmla="*/ 2535147 h 6478892"/>
                    <a:gd name="connsiteX99" fmla="*/ 1397772 w 4425452"/>
                    <a:gd name="connsiteY99" fmla="*/ 2627222 h 6478892"/>
                    <a:gd name="connsiteX100" fmla="*/ 1360035 w 4425452"/>
                    <a:gd name="connsiteY100" fmla="*/ 2647405 h 6478892"/>
                    <a:gd name="connsiteX101" fmla="*/ 1371646 w 4425452"/>
                    <a:gd name="connsiteY101" fmla="*/ 2708456 h 6478892"/>
                    <a:gd name="connsiteX102" fmla="*/ 1421585 w 4425452"/>
                    <a:gd name="connsiteY102" fmla="*/ 2736759 h 6478892"/>
                    <a:gd name="connsiteX103" fmla="*/ 1415235 w 4425452"/>
                    <a:gd name="connsiteY103" fmla="*/ 2774859 h 6478892"/>
                    <a:gd name="connsiteX104" fmla="*/ 1324338 w 4425452"/>
                    <a:gd name="connsiteY104" fmla="*/ 2829515 h 6478892"/>
                    <a:gd name="connsiteX105" fmla="*/ 1361260 w 4425452"/>
                    <a:gd name="connsiteY105" fmla="*/ 2863759 h 6478892"/>
                    <a:gd name="connsiteX106" fmla="*/ 1516835 w 4425452"/>
                    <a:gd name="connsiteY106" fmla="*/ 2790734 h 6478892"/>
                    <a:gd name="connsiteX107" fmla="*/ 1553347 w 4425452"/>
                    <a:gd name="connsiteY107" fmla="*/ 2733584 h 6478892"/>
                    <a:gd name="connsiteX108" fmla="*/ 1618435 w 4425452"/>
                    <a:gd name="connsiteY108" fmla="*/ 2703422 h 6478892"/>
                    <a:gd name="connsiteX109" fmla="*/ 1675585 w 4425452"/>
                    <a:gd name="connsiteY109" fmla="*/ 2666909 h 6478892"/>
                    <a:gd name="connsiteX110" fmla="*/ 1777185 w 4425452"/>
                    <a:gd name="connsiteY110" fmla="*/ 2636747 h 6478892"/>
                    <a:gd name="connsiteX111" fmla="*/ 1875610 w 4425452"/>
                    <a:gd name="connsiteY111" fmla="*/ 2627222 h 6478892"/>
                    <a:gd name="connsiteX112" fmla="*/ 1918881 w 4425452"/>
                    <a:gd name="connsiteY112" fmla="*/ 2602275 h 6478892"/>
                    <a:gd name="connsiteX113" fmla="*/ 1986735 w 4425452"/>
                    <a:gd name="connsiteY113" fmla="*/ 2662147 h 6478892"/>
                    <a:gd name="connsiteX114" fmla="*/ 2056585 w 4425452"/>
                    <a:gd name="connsiteY114" fmla="*/ 2678022 h 6478892"/>
                    <a:gd name="connsiteX115" fmla="*/ 2131242 w 4425452"/>
                    <a:gd name="connsiteY115" fmla="*/ 2690902 h 6478892"/>
                    <a:gd name="connsiteX116" fmla="*/ 2081985 w 4425452"/>
                    <a:gd name="connsiteY116" fmla="*/ 2820897 h 6478892"/>
                    <a:gd name="connsiteX117" fmla="*/ 1978343 w 4425452"/>
                    <a:gd name="connsiteY117" fmla="*/ 2934788 h 6478892"/>
                    <a:gd name="connsiteX118" fmla="*/ 2161223 w 4425452"/>
                    <a:gd name="connsiteY118" fmla="*/ 3082834 h 6478892"/>
                    <a:gd name="connsiteX119" fmla="*/ 2361521 w 4425452"/>
                    <a:gd name="connsiteY119" fmla="*/ 3117668 h 6478892"/>
                    <a:gd name="connsiteX120" fmla="*/ 2344103 w 4425452"/>
                    <a:gd name="connsiteY120" fmla="*/ 3335383 h 6478892"/>
                    <a:gd name="connsiteX121" fmla="*/ 2344103 w 4425452"/>
                    <a:gd name="connsiteY121" fmla="*/ 3335383 h 6478892"/>
                    <a:gd name="connsiteX122" fmla="*/ 2300561 w 4425452"/>
                    <a:gd name="connsiteY122" fmla="*/ 3640183 h 6478892"/>
                    <a:gd name="connsiteX123" fmla="*/ 2257018 w 4425452"/>
                    <a:gd name="connsiteY123" fmla="*/ 3875314 h 6478892"/>
                    <a:gd name="connsiteX124" fmla="*/ 2561818 w 4425452"/>
                    <a:gd name="connsiteY124" fmla="*/ 3857897 h 6478892"/>
                    <a:gd name="connsiteX125" fmla="*/ 2857909 w 4425452"/>
                    <a:gd name="connsiteY125" fmla="*/ 3744685 h 6478892"/>
                    <a:gd name="connsiteX126" fmla="*/ 2857818 w 4425452"/>
                    <a:gd name="connsiteY126" fmla="*/ 3215186 h 6478892"/>
                    <a:gd name="connsiteX127" fmla="*/ 2739210 w 4425452"/>
                    <a:gd name="connsiteY127" fmla="*/ 3039972 h 6478892"/>
                    <a:gd name="connsiteX128" fmla="*/ 2670947 w 4425452"/>
                    <a:gd name="connsiteY128" fmla="*/ 2897097 h 6478892"/>
                    <a:gd name="connsiteX129" fmla="*/ 2474732 w 4425452"/>
                    <a:gd name="connsiteY129" fmla="*/ 2717074 h 6478892"/>
                    <a:gd name="connsiteX130" fmla="*/ 2605361 w 4425452"/>
                    <a:gd name="connsiteY130" fmla="*/ 2577737 h 6478892"/>
                    <a:gd name="connsiteX131" fmla="*/ 2944995 w 4425452"/>
                    <a:gd name="connsiteY131" fmla="*/ 2333897 h 6478892"/>
                    <a:gd name="connsiteX132" fmla="*/ 2953703 w 4425452"/>
                    <a:gd name="connsiteY132" fmla="*/ 2159725 h 6478892"/>
                    <a:gd name="connsiteX133" fmla="*/ 3310755 w 4425452"/>
                    <a:gd name="connsiteY133" fmla="*/ 1672045 h 6478892"/>
                    <a:gd name="connsiteX134" fmla="*/ 3511052 w 4425452"/>
                    <a:gd name="connsiteY134" fmla="*/ 1863634 h 6478892"/>
                    <a:gd name="connsiteX135" fmla="*/ 3929063 w 4425452"/>
                    <a:gd name="connsiteY135" fmla="*/ 1419497 h 6478892"/>
                    <a:gd name="connsiteX136" fmla="*/ 4425452 w 4425452"/>
                    <a:gd name="connsiteY136" fmla="*/ 374468 h 6478892"/>
                    <a:gd name="connsiteX137" fmla="*/ 4381909 w 4425452"/>
                    <a:gd name="connsiteY137" fmla="*/ 0 h 6478892"/>
                    <a:gd name="connsiteX138" fmla="*/ 22181 w 4425452"/>
                    <a:gd name="connsiteY138" fmla="*/ 17417 h 6478892"/>
                    <a:gd name="connsiteX139" fmla="*/ 0 w 4425452"/>
                    <a:gd name="connsiteY139" fmla="*/ 6470468 h 64788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161223 w 4425452"/>
                    <a:gd name="connsiteY118" fmla="*/ 3070134 h 6466192"/>
                    <a:gd name="connsiteX119" fmla="*/ 2361521 w 4425452"/>
                    <a:gd name="connsiteY119" fmla="*/ 3104968 h 6466192"/>
                    <a:gd name="connsiteX120" fmla="*/ 2344103 w 4425452"/>
                    <a:gd name="connsiteY120" fmla="*/ 3322683 h 6466192"/>
                    <a:gd name="connsiteX121" fmla="*/ 2344103 w 4425452"/>
                    <a:gd name="connsiteY121" fmla="*/ 3322683 h 6466192"/>
                    <a:gd name="connsiteX122" fmla="*/ 2300561 w 4425452"/>
                    <a:gd name="connsiteY122" fmla="*/ 3627483 h 6466192"/>
                    <a:gd name="connsiteX123" fmla="*/ 2257018 w 4425452"/>
                    <a:gd name="connsiteY123" fmla="*/ 3862614 h 6466192"/>
                    <a:gd name="connsiteX124" fmla="*/ 2561818 w 4425452"/>
                    <a:gd name="connsiteY124" fmla="*/ 3845197 h 6466192"/>
                    <a:gd name="connsiteX125" fmla="*/ 2857909 w 4425452"/>
                    <a:gd name="connsiteY125" fmla="*/ 3731985 h 6466192"/>
                    <a:gd name="connsiteX126" fmla="*/ 2857818 w 4425452"/>
                    <a:gd name="connsiteY126" fmla="*/ 3202486 h 6466192"/>
                    <a:gd name="connsiteX127" fmla="*/ 2739210 w 4425452"/>
                    <a:gd name="connsiteY127" fmla="*/ 3027272 h 6466192"/>
                    <a:gd name="connsiteX128" fmla="*/ 2670947 w 4425452"/>
                    <a:gd name="connsiteY128" fmla="*/ 2884397 h 6466192"/>
                    <a:gd name="connsiteX129" fmla="*/ 2474732 w 4425452"/>
                    <a:gd name="connsiteY129" fmla="*/ 2704374 h 6466192"/>
                    <a:gd name="connsiteX130" fmla="*/ 2605361 w 4425452"/>
                    <a:gd name="connsiteY130" fmla="*/ 2565037 h 6466192"/>
                    <a:gd name="connsiteX131" fmla="*/ 2944995 w 4425452"/>
                    <a:gd name="connsiteY131" fmla="*/ 2321197 h 6466192"/>
                    <a:gd name="connsiteX132" fmla="*/ 2953703 w 4425452"/>
                    <a:gd name="connsiteY132" fmla="*/ 2147025 h 6466192"/>
                    <a:gd name="connsiteX133" fmla="*/ 3310755 w 4425452"/>
                    <a:gd name="connsiteY133" fmla="*/ 1659345 h 6466192"/>
                    <a:gd name="connsiteX134" fmla="*/ 3511052 w 4425452"/>
                    <a:gd name="connsiteY134" fmla="*/ 1850934 h 6466192"/>
                    <a:gd name="connsiteX135" fmla="*/ 3929063 w 4425452"/>
                    <a:gd name="connsiteY135" fmla="*/ 1406797 h 6466192"/>
                    <a:gd name="connsiteX136" fmla="*/ 4425452 w 4425452"/>
                    <a:gd name="connsiteY136" fmla="*/ 361768 h 6466192"/>
                    <a:gd name="connsiteX137" fmla="*/ 4394609 w 4425452"/>
                    <a:gd name="connsiteY137" fmla="*/ 0 h 6466192"/>
                    <a:gd name="connsiteX138" fmla="*/ 22181 w 4425452"/>
                    <a:gd name="connsiteY138" fmla="*/ 4717 h 6466192"/>
                    <a:gd name="connsiteX139" fmla="*/ 0 w 4425452"/>
                    <a:gd name="connsiteY139"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32771 w 4425452"/>
                    <a:gd name="connsiteY118" fmla="*/ 3012983 h 6466192"/>
                    <a:gd name="connsiteX119" fmla="*/ 2161223 w 4425452"/>
                    <a:gd name="connsiteY119" fmla="*/ 3070134 h 6466192"/>
                    <a:gd name="connsiteX120" fmla="*/ 2361521 w 4425452"/>
                    <a:gd name="connsiteY120" fmla="*/ 3104968 h 6466192"/>
                    <a:gd name="connsiteX121" fmla="*/ 2344103 w 4425452"/>
                    <a:gd name="connsiteY121" fmla="*/ 3322683 h 6466192"/>
                    <a:gd name="connsiteX122" fmla="*/ 2344103 w 4425452"/>
                    <a:gd name="connsiteY122" fmla="*/ 3322683 h 6466192"/>
                    <a:gd name="connsiteX123" fmla="*/ 2300561 w 4425452"/>
                    <a:gd name="connsiteY123" fmla="*/ 3627483 h 6466192"/>
                    <a:gd name="connsiteX124" fmla="*/ 2257018 w 4425452"/>
                    <a:gd name="connsiteY124" fmla="*/ 3862614 h 6466192"/>
                    <a:gd name="connsiteX125" fmla="*/ 2561818 w 4425452"/>
                    <a:gd name="connsiteY125" fmla="*/ 3845197 h 6466192"/>
                    <a:gd name="connsiteX126" fmla="*/ 2857909 w 4425452"/>
                    <a:gd name="connsiteY126" fmla="*/ 3731985 h 6466192"/>
                    <a:gd name="connsiteX127" fmla="*/ 2857818 w 4425452"/>
                    <a:gd name="connsiteY127" fmla="*/ 3202486 h 6466192"/>
                    <a:gd name="connsiteX128" fmla="*/ 2739210 w 4425452"/>
                    <a:gd name="connsiteY128" fmla="*/ 3027272 h 6466192"/>
                    <a:gd name="connsiteX129" fmla="*/ 2670947 w 4425452"/>
                    <a:gd name="connsiteY129" fmla="*/ 2884397 h 6466192"/>
                    <a:gd name="connsiteX130" fmla="*/ 2474732 w 4425452"/>
                    <a:gd name="connsiteY130" fmla="*/ 2704374 h 6466192"/>
                    <a:gd name="connsiteX131" fmla="*/ 2605361 w 4425452"/>
                    <a:gd name="connsiteY131" fmla="*/ 2565037 h 6466192"/>
                    <a:gd name="connsiteX132" fmla="*/ 2944995 w 4425452"/>
                    <a:gd name="connsiteY132" fmla="*/ 2321197 h 6466192"/>
                    <a:gd name="connsiteX133" fmla="*/ 2953703 w 4425452"/>
                    <a:gd name="connsiteY133" fmla="*/ 2147025 h 6466192"/>
                    <a:gd name="connsiteX134" fmla="*/ 3310755 w 4425452"/>
                    <a:gd name="connsiteY134" fmla="*/ 1659345 h 6466192"/>
                    <a:gd name="connsiteX135" fmla="*/ 3511052 w 4425452"/>
                    <a:gd name="connsiteY135" fmla="*/ 1850934 h 6466192"/>
                    <a:gd name="connsiteX136" fmla="*/ 3929063 w 4425452"/>
                    <a:gd name="connsiteY136" fmla="*/ 1406797 h 6466192"/>
                    <a:gd name="connsiteX137" fmla="*/ 4425452 w 4425452"/>
                    <a:gd name="connsiteY137" fmla="*/ 361768 h 6466192"/>
                    <a:gd name="connsiteX138" fmla="*/ 4394609 w 4425452"/>
                    <a:gd name="connsiteY138" fmla="*/ 0 h 6466192"/>
                    <a:gd name="connsiteX139" fmla="*/ 22181 w 4425452"/>
                    <a:gd name="connsiteY139" fmla="*/ 4717 h 6466192"/>
                    <a:gd name="connsiteX140" fmla="*/ 0 w 4425452"/>
                    <a:gd name="connsiteY140"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32771 w 4425452"/>
                    <a:gd name="connsiteY118" fmla="*/ 3012983 h 6466192"/>
                    <a:gd name="connsiteX119" fmla="*/ 2161223 w 4425452"/>
                    <a:gd name="connsiteY119" fmla="*/ 3070134 h 6466192"/>
                    <a:gd name="connsiteX120" fmla="*/ 2361521 w 4425452"/>
                    <a:gd name="connsiteY120" fmla="*/ 3104968 h 6466192"/>
                    <a:gd name="connsiteX121" fmla="*/ 2344103 w 4425452"/>
                    <a:gd name="connsiteY121" fmla="*/ 3322683 h 6466192"/>
                    <a:gd name="connsiteX122" fmla="*/ 2344103 w 4425452"/>
                    <a:gd name="connsiteY122" fmla="*/ 3322683 h 6466192"/>
                    <a:gd name="connsiteX123" fmla="*/ 2300561 w 4425452"/>
                    <a:gd name="connsiteY123" fmla="*/ 3627483 h 6466192"/>
                    <a:gd name="connsiteX124" fmla="*/ 2257018 w 4425452"/>
                    <a:gd name="connsiteY124" fmla="*/ 3862614 h 6466192"/>
                    <a:gd name="connsiteX125" fmla="*/ 2362971 w 4425452"/>
                    <a:gd name="connsiteY125" fmla="*/ 3889283 h 6466192"/>
                    <a:gd name="connsiteX126" fmla="*/ 2561818 w 4425452"/>
                    <a:gd name="connsiteY126" fmla="*/ 3845197 h 6466192"/>
                    <a:gd name="connsiteX127" fmla="*/ 2857909 w 4425452"/>
                    <a:gd name="connsiteY127" fmla="*/ 3731985 h 6466192"/>
                    <a:gd name="connsiteX128" fmla="*/ 2857818 w 4425452"/>
                    <a:gd name="connsiteY128" fmla="*/ 3202486 h 6466192"/>
                    <a:gd name="connsiteX129" fmla="*/ 2739210 w 4425452"/>
                    <a:gd name="connsiteY129" fmla="*/ 3027272 h 6466192"/>
                    <a:gd name="connsiteX130" fmla="*/ 2670947 w 4425452"/>
                    <a:gd name="connsiteY130" fmla="*/ 2884397 h 6466192"/>
                    <a:gd name="connsiteX131" fmla="*/ 2474732 w 4425452"/>
                    <a:gd name="connsiteY131" fmla="*/ 2704374 h 6466192"/>
                    <a:gd name="connsiteX132" fmla="*/ 2605361 w 4425452"/>
                    <a:gd name="connsiteY132" fmla="*/ 2565037 h 6466192"/>
                    <a:gd name="connsiteX133" fmla="*/ 2944995 w 4425452"/>
                    <a:gd name="connsiteY133" fmla="*/ 2321197 h 6466192"/>
                    <a:gd name="connsiteX134" fmla="*/ 2953703 w 4425452"/>
                    <a:gd name="connsiteY134" fmla="*/ 2147025 h 6466192"/>
                    <a:gd name="connsiteX135" fmla="*/ 3310755 w 4425452"/>
                    <a:gd name="connsiteY135" fmla="*/ 1659345 h 6466192"/>
                    <a:gd name="connsiteX136" fmla="*/ 3511052 w 4425452"/>
                    <a:gd name="connsiteY136" fmla="*/ 1850934 h 6466192"/>
                    <a:gd name="connsiteX137" fmla="*/ 3929063 w 4425452"/>
                    <a:gd name="connsiteY137" fmla="*/ 1406797 h 6466192"/>
                    <a:gd name="connsiteX138" fmla="*/ 4425452 w 4425452"/>
                    <a:gd name="connsiteY138" fmla="*/ 361768 h 6466192"/>
                    <a:gd name="connsiteX139" fmla="*/ 4394609 w 4425452"/>
                    <a:gd name="connsiteY139" fmla="*/ 0 h 6466192"/>
                    <a:gd name="connsiteX140" fmla="*/ 22181 w 4425452"/>
                    <a:gd name="connsiteY140" fmla="*/ 4717 h 6466192"/>
                    <a:gd name="connsiteX141" fmla="*/ 0 w 4425452"/>
                    <a:gd name="connsiteY141"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32771 w 4425452"/>
                    <a:gd name="connsiteY118" fmla="*/ 3012983 h 6466192"/>
                    <a:gd name="connsiteX119" fmla="*/ 2161223 w 4425452"/>
                    <a:gd name="connsiteY119" fmla="*/ 3070134 h 6466192"/>
                    <a:gd name="connsiteX120" fmla="*/ 2361521 w 4425452"/>
                    <a:gd name="connsiteY120" fmla="*/ 3104968 h 6466192"/>
                    <a:gd name="connsiteX121" fmla="*/ 2344103 w 4425452"/>
                    <a:gd name="connsiteY121" fmla="*/ 3322683 h 6466192"/>
                    <a:gd name="connsiteX122" fmla="*/ 2344103 w 4425452"/>
                    <a:gd name="connsiteY122" fmla="*/ 3322683 h 6466192"/>
                    <a:gd name="connsiteX123" fmla="*/ 2300561 w 4425452"/>
                    <a:gd name="connsiteY123" fmla="*/ 3627483 h 6466192"/>
                    <a:gd name="connsiteX124" fmla="*/ 2257018 w 4425452"/>
                    <a:gd name="connsiteY124" fmla="*/ 3862614 h 6466192"/>
                    <a:gd name="connsiteX125" fmla="*/ 2362971 w 4425452"/>
                    <a:gd name="connsiteY125" fmla="*/ 3889283 h 6466192"/>
                    <a:gd name="connsiteX126" fmla="*/ 2561818 w 4425452"/>
                    <a:gd name="connsiteY126" fmla="*/ 3845197 h 6466192"/>
                    <a:gd name="connsiteX127" fmla="*/ 2857909 w 4425452"/>
                    <a:gd name="connsiteY127" fmla="*/ 3731985 h 6466192"/>
                    <a:gd name="connsiteX128" fmla="*/ 2857818 w 4425452"/>
                    <a:gd name="connsiteY128" fmla="*/ 3202486 h 6466192"/>
                    <a:gd name="connsiteX129" fmla="*/ 2739210 w 4425452"/>
                    <a:gd name="connsiteY129" fmla="*/ 3027272 h 6466192"/>
                    <a:gd name="connsiteX130" fmla="*/ 2670947 w 4425452"/>
                    <a:gd name="connsiteY130" fmla="*/ 2884397 h 6466192"/>
                    <a:gd name="connsiteX131" fmla="*/ 2474732 w 4425452"/>
                    <a:gd name="connsiteY131" fmla="*/ 2704374 h 6466192"/>
                    <a:gd name="connsiteX132" fmla="*/ 2605361 w 4425452"/>
                    <a:gd name="connsiteY132" fmla="*/ 2565037 h 6466192"/>
                    <a:gd name="connsiteX133" fmla="*/ 2944995 w 4425452"/>
                    <a:gd name="connsiteY133" fmla="*/ 2321197 h 6466192"/>
                    <a:gd name="connsiteX134" fmla="*/ 2953703 w 4425452"/>
                    <a:gd name="connsiteY134" fmla="*/ 2147025 h 6466192"/>
                    <a:gd name="connsiteX135" fmla="*/ 3310755 w 4425452"/>
                    <a:gd name="connsiteY135" fmla="*/ 1659345 h 6466192"/>
                    <a:gd name="connsiteX136" fmla="*/ 3511052 w 4425452"/>
                    <a:gd name="connsiteY136" fmla="*/ 1850934 h 6466192"/>
                    <a:gd name="connsiteX137" fmla="*/ 3929063 w 4425452"/>
                    <a:gd name="connsiteY137" fmla="*/ 1406797 h 6466192"/>
                    <a:gd name="connsiteX138" fmla="*/ 4425452 w 4425452"/>
                    <a:gd name="connsiteY138" fmla="*/ 361768 h 6466192"/>
                    <a:gd name="connsiteX139" fmla="*/ 4394609 w 4425452"/>
                    <a:gd name="connsiteY139" fmla="*/ 0 h 6466192"/>
                    <a:gd name="connsiteX140" fmla="*/ 22181 w 4425452"/>
                    <a:gd name="connsiteY140" fmla="*/ 4717 h 6466192"/>
                    <a:gd name="connsiteX141" fmla="*/ 0 w 4425452"/>
                    <a:gd name="connsiteY141"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32771 w 4425452"/>
                    <a:gd name="connsiteY118" fmla="*/ 3012983 h 6466192"/>
                    <a:gd name="connsiteX119" fmla="*/ 2161223 w 4425452"/>
                    <a:gd name="connsiteY119" fmla="*/ 3070134 h 6466192"/>
                    <a:gd name="connsiteX120" fmla="*/ 2361521 w 4425452"/>
                    <a:gd name="connsiteY120" fmla="*/ 3104968 h 6466192"/>
                    <a:gd name="connsiteX121" fmla="*/ 2344103 w 4425452"/>
                    <a:gd name="connsiteY121" fmla="*/ 3322683 h 6466192"/>
                    <a:gd name="connsiteX122" fmla="*/ 2344103 w 4425452"/>
                    <a:gd name="connsiteY122" fmla="*/ 3322683 h 6466192"/>
                    <a:gd name="connsiteX123" fmla="*/ 2300561 w 4425452"/>
                    <a:gd name="connsiteY123" fmla="*/ 3627483 h 6466192"/>
                    <a:gd name="connsiteX124" fmla="*/ 2257018 w 4425452"/>
                    <a:gd name="connsiteY124" fmla="*/ 3862614 h 6466192"/>
                    <a:gd name="connsiteX125" fmla="*/ 2362971 w 4425452"/>
                    <a:gd name="connsiteY125" fmla="*/ 3889283 h 6466192"/>
                    <a:gd name="connsiteX126" fmla="*/ 2561818 w 4425452"/>
                    <a:gd name="connsiteY126" fmla="*/ 3845197 h 6466192"/>
                    <a:gd name="connsiteX127" fmla="*/ 2857909 w 4425452"/>
                    <a:gd name="connsiteY127" fmla="*/ 3731985 h 6466192"/>
                    <a:gd name="connsiteX128" fmla="*/ 2857818 w 4425452"/>
                    <a:gd name="connsiteY128" fmla="*/ 3202486 h 6466192"/>
                    <a:gd name="connsiteX129" fmla="*/ 2739210 w 4425452"/>
                    <a:gd name="connsiteY129" fmla="*/ 3027272 h 6466192"/>
                    <a:gd name="connsiteX130" fmla="*/ 2670947 w 4425452"/>
                    <a:gd name="connsiteY130" fmla="*/ 2884397 h 6466192"/>
                    <a:gd name="connsiteX131" fmla="*/ 2474732 w 4425452"/>
                    <a:gd name="connsiteY131" fmla="*/ 2704374 h 6466192"/>
                    <a:gd name="connsiteX132" fmla="*/ 2605361 w 4425452"/>
                    <a:gd name="connsiteY132" fmla="*/ 2565037 h 6466192"/>
                    <a:gd name="connsiteX133" fmla="*/ 2944995 w 4425452"/>
                    <a:gd name="connsiteY133" fmla="*/ 2321197 h 6466192"/>
                    <a:gd name="connsiteX134" fmla="*/ 2953703 w 4425452"/>
                    <a:gd name="connsiteY134" fmla="*/ 2147025 h 6466192"/>
                    <a:gd name="connsiteX135" fmla="*/ 3310755 w 4425452"/>
                    <a:gd name="connsiteY135" fmla="*/ 1659345 h 6466192"/>
                    <a:gd name="connsiteX136" fmla="*/ 3511052 w 4425452"/>
                    <a:gd name="connsiteY136" fmla="*/ 1850934 h 6466192"/>
                    <a:gd name="connsiteX137" fmla="*/ 3929063 w 4425452"/>
                    <a:gd name="connsiteY137" fmla="*/ 1406797 h 6466192"/>
                    <a:gd name="connsiteX138" fmla="*/ 4425452 w 4425452"/>
                    <a:gd name="connsiteY138" fmla="*/ 361768 h 6466192"/>
                    <a:gd name="connsiteX139" fmla="*/ 4394609 w 4425452"/>
                    <a:gd name="connsiteY139" fmla="*/ 0 h 6466192"/>
                    <a:gd name="connsiteX140" fmla="*/ 22181 w 4425452"/>
                    <a:gd name="connsiteY140" fmla="*/ 4717 h 6466192"/>
                    <a:gd name="connsiteX141" fmla="*/ 0 w 4425452"/>
                    <a:gd name="connsiteY141"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32771 w 4425452"/>
                    <a:gd name="connsiteY118" fmla="*/ 3012983 h 6466192"/>
                    <a:gd name="connsiteX119" fmla="*/ 2161223 w 4425452"/>
                    <a:gd name="connsiteY119" fmla="*/ 3070134 h 6466192"/>
                    <a:gd name="connsiteX120" fmla="*/ 2361521 w 4425452"/>
                    <a:gd name="connsiteY120" fmla="*/ 3104968 h 6466192"/>
                    <a:gd name="connsiteX121" fmla="*/ 2344103 w 4425452"/>
                    <a:gd name="connsiteY121" fmla="*/ 3322683 h 6466192"/>
                    <a:gd name="connsiteX122" fmla="*/ 2344103 w 4425452"/>
                    <a:gd name="connsiteY122" fmla="*/ 3322683 h 6466192"/>
                    <a:gd name="connsiteX123" fmla="*/ 2300561 w 4425452"/>
                    <a:gd name="connsiteY123" fmla="*/ 3627483 h 6466192"/>
                    <a:gd name="connsiteX124" fmla="*/ 2257018 w 4425452"/>
                    <a:gd name="connsiteY124" fmla="*/ 3862614 h 6466192"/>
                    <a:gd name="connsiteX125" fmla="*/ 2362971 w 4425452"/>
                    <a:gd name="connsiteY125" fmla="*/ 3889283 h 6466192"/>
                    <a:gd name="connsiteX126" fmla="*/ 2561818 w 4425452"/>
                    <a:gd name="connsiteY126" fmla="*/ 3845197 h 6466192"/>
                    <a:gd name="connsiteX127" fmla="*/ 2857909 w 4425452"/>
                    <a:gd name="connsiteY127" fmla="*/ 3731985 h 6466192"/>
                    <a:gd name="connsiteX128" fmla="*/ 2857818 w 4425452"/>
                    <a:gd name="connsiteY128" fmla="*/ 3202486 h 6466192"/>
                    <a:gd name="connsiteX129" fmla="*/ 2739210 w 4425452"/>
                    <a:gd name="connsiteY129" fmla="*/ 3027272 h 6466192"/>
                    <a:gd name="connsiteX130" fmla="*/ 2670947 w 4425452"/>
                    <a:gd name="connsiteY130" fmla="*/ 2884397 h 6466192"/>
                    <a:gd name="connsiteX131" fmla="*/ 2474732 w 4425452"/>
                    <a:gd name="connsiteY131" fmla="*/ 2704374 h 6466192"/>
                    <a:gd name="connsiteX132" fmla="*/ 2605361 w 4425452"/>
                    <a:gd name="connsiteY132" fmla="*/ 2565037 h 6466192"/>
                    <a:gd name="connsiteX133" fmla="*/ 2944995 w 4425452"/>
                    <a:gd name="connsiteY133" fmla="*/ 2321197 h 6466192"/>
                    <a:gd name="connsiteX134" fmla="*/ 2953703 w 4425452"/>
                    <a:gd name="connsiteY134" fmla="*/ 2147025 h 6466192"/>
                    <a:gd name="connsiteX135" fmla="*/ 3310755 w 4425452"/>
                    <a:gd name="connsiteY135" fmla="*/ 1659345 h 6466192"/>
                    <a:gd name="connsiteX136" fmla="*/ 3511052 w 4425452"/>
                    <a:gd name="connsiteY136" fmla="*/ 1850934 h 6466192"/>
                    <a:gd name="connsiteX137" fmla="*/ 3929063 w 4425452"/>
                    <a:gd name="connsiteY137" fmla="*/ 1406797 h 6466192"/>
                    <a:gd name="connsiteX138" fmla="*/ 4102871 w 4425452"/>
                    <a:gd name="connsiteY138" fmla="*/ 1107983 h 6466192"/>
                    <a:gd name="connsiteX139" fmla="*/ 4425452 w 4425452"/>
                    <a:gd name="connsiteY139" fmla="*/ 361768 h 6466192"/>
                    <a:gd name="connsiteX140" fmla="*/ 4394609 w 4425452"/>
                    <a:gd name="connsiteY140" fmla="*/ 0 h 6466192"/>
                    <a:gd name="connsiteX141" fmla="*/ 22181 w 4425452"/>
                    <a:gd name="connsiteY141" fmla="*/ 4717 h 6466192"/>
                    <a:gd name="connsiteX142" fmla="*/ 0 w 4425452"/>
                    <a:gd name="connsiteY142"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32771 w 4425452"/>
                    <a:gd name="connsiteY118" fmla="*/ 3012983 h 6466192"/>
                    <a:gd name="connsiteX119" fmla="*/ 2161223 w 4425452"/>
                    <a:gd name="connsiteY119" fmla="*/ 3070134 h 6466192"/>
                    <a:gd name="connsiteX120" fmla="*/ 2361521 w 4425452"/>
                    <a:gd name="connsiteY120" fmla="*/ 3104968 h 6466192"/>
                    <a:gd name="connsiteX121" fmla="*/ 2344103 w 4425452"/>
                    <a:gd name="connsiteY121" fmla="*/ 3322683 h 6466192"/>
                    <a:gd name="connsiteX122" fmla="*/ 2344103 w 4425452"/>
                    <a:gd name="connsiteY122" fmla="*/ 3322683 h 6466192"/>
                    <a:gd name="connsiteX123" fmla="*/ 2267721 w 4425452"/>
                    <a:gd name="connsiteY123" fmla="*/ 3335246 h 6466192"/>
                    <a:gd name="connsiteX124" fmla="*/ 2300561 w 4425452"/>
                    <a:gd name="connsiteY124" fmla="*/ 3627483 h 6466192"/>
                    <a:gd name="connsiteX125" fmla="*/ 2257018 w 4425452"/>
                    <a:gd name="connsiteY125" fmla="*/ 3862614 h 6466192"/>
                    <a:gd name="connsiteX126" fmla="*/ 2362971 w 4425452"/>
                    <a:gd name="connsiteY126" fmla="*/ 3889283 h 6466192"/>
                    <a:gd name="connsiteX127" fmla="*/ 2561818 w 4425452"/>
                    <a:gd name="connsiteY127" fmla="*/ 3845197 h 6466192"/>
                    <a:gd name="connsiteX128" fmla="*/ 2857909 w 4425452"/>
                    <a:gd name="connsiteY128" fmla="*/ 3731985 h 6466192"/>
                    <a:gd name="connsiteX129" fmla="*/ 2857818 w 4425452"/>
                    <a:gd name="connsiteY129" fmla="*/ 3202486 h 6466192"/>
                    <a:gd name="connsiteX130" fmla="*/ 2739210 w 4425452"/>
                    <a:gd name="connsiteY130" fmla="*/ 3027272 h 6466192"/>
                    <a:gd name="connsiteX131" fmla="*/ 2670947 w 4425452"/>
                    <a:gd name="connsiteY131" fmla="*/ 2884397 h 6466192"/>
                    <a:gd name="connsiteX132" fmla="*/ 2474732 w 4425452"/>
                    <a:gd name="connsiteY132" fmla="*/ 2704374 h 6466192"/>
                    <a:gd name="connsiteX133" fmla="*/ 2605361 w 4425452"/>
                    <a:gd name="connsiteY133" fmla="*/ 2565037 h 6466192"/>
                    <a:gd name="connsiteX134" fmla="*/ 2944995 w 4425452"/>
                    <a:gd name="connsiteY134" fmla="*/ 2321197 h 6466192"/>
                    <a:gd name="connsiteX135" fmla="*/ 2953703 w 4425452"/>
                    <a:gd name="connsiteY135" fmla="*/ 2147025 h 6466192"/>
                    <a:gd name="connsiteX136" fmla="*/ 3310755 w 4425452"/>
                    <a:gd name="connsiteY136" fmla="*/ 1659345 h 6466192"/>
                    <a:gd name="connsiteX137" fmla="*/ 3511052 w 4425452"/>
                    <a:gd name="connsiteY137" fmla="*/ 1850934 h 6466192"/>
                    <a:gd name="connsiteX138" fmla="*/ 3929063 w 4425452"/>
                    <a:gd name="connsiteY138" fmla="*/ 1406797 h 6466192"/>
                    <a:gd name="connsiteX139" fmla="*/ 4102871 w 4425452"/>
                    <a:gd name="connsiteY139" fmla="*/ 1107983 h 6466192"/>
                    <a:gd name="connsiteX140" fmla="*/ 4425452 w 4425452"/>
                    <a:gd name="connsiteY140" fmla="*/ 361768 h 6466192"/>
                    <a:gd name="connsiteX141" fmla="*/ 4394609 w 4425452"/>
                    <a:gd name="connsiteY141" fmla="*/ 0 h 6466192"/>
                    <a:gd name="connsiteX142" fmla="*/ 22181 w 4425452"/>
                    <a:gd name="connsiteY142" fmla="*/ 4717 h 6466192"/>
                    <a:gd name="connsiteX143" fmla="*/ 0 w 4425452"/>
                    <a:gd name="connsiteY143"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32771 w 4425452"/>
                    <a:gd name="connsiteY118" fmla="*/ 3012983 h 6466192"/>
                    <a:gd name="connsiteX119" fmla="*/ 2161223 w 4425452"/>
                    <a:gd name="connsiteY119" fmla="*/ 3070134 h 6466192"/>
                    <a:gd name="connsiteX120" fmla="*/ 2361521 w 4425452"/>
                    <a:gd name="connsiteY120" fmla="*/ 3104968 h 6466192"/>
                    <a:gd name="connsiteX121" fmla="*/ 2344103 w 4425452"/>
                    <a:gd name="connsiteY121" fmla="*/ 3322683 h 6466192"/>
                    <a:gd name="connsiteX122" fmla="*/ 2332991 w 4425452"/>
                    <a:gd name="connsiteY122" fmla="*/ 3286170 h 6466192"/>
                    <a:gd name="connsiteX123" fmla="*/ 2267721 w 4425452"/>
                    <a:gd name="connsiteY123" fmla="*/ 3335246 h 6466192"/>
                    <a:gd name="connsiteX124" fmla="*/ 2300561 w 4425452"/>
                    <a:gd name="connsiteY124" fmla="*/ 3627483 h 6466192"/>
                    <a:gd name="connsiteX125" fmla="*/ 2257018 w 4425452"/>
                    <a:gd name="connsiteY125" fmla="*/ 3862614 h 6466192"/>
                    <a:gd name="connsiteX126" fmla="*/ 2362971 w 4425452"/>
                    <a:gd name="connsiteY126" fmla="*/ 3889283 h 6466192"/>
                    <a:gd name="connsiteX127" fmla="*/ 2561818 w 4425452"/>
                    <a:gd name="connsiteY127" fmla="*/ 3845197 h 6466192"/>
                    <a:gd name="connsiteX128" fmla="*/ 2857909 w 4425452"/>
                    <a:gd name="connsiteY128" fmla="*/ 3731985 h 6466192"/>
                    <a:gd name="connsiteX129" fmla="*/ 2857818 w 4425452"/>
                    <a:gd name="connsiteY129" fmla="*/ 3202486 h 6466192"/>
                    <a:gd name="connsiteX130" fmla="*/ 2739210 w 4425452"/>
                    <a:gd name="connsiteY130" fmla="*/ 3027272 h 6466192"/>
                    <a:gd name="connsiteX131" fmla="*/ 2670947 w 4425452"/>
                    <a:gd name="connsiteY131" fmla="*/ 2884397 h 6466192"/>
                    <a:gd name="connsiteX132" fmla="*/ 2474732 w 4425452"/>
                    <a:gd name="connsiteY132" fmla="*/ 2704374 h 6466192"/>
                    <a:gd name="connsiteX133" fmla="*/ 2605361 w 4425452"/>
                    <a:gd name="connsiteY133" fmla="*/ 2565037 h 6466192"/>
                    <a:gd name="connsiteX134" fmla="*/ 2944995 w 4425452"/>
                    <a:gd name="connsiteY134" fmla="*/ 2321197 h 6466192"/>
                    <a:gd name="connsiteX135" fmla="*/ 2953703 w 4425452"/>
                    <a:gd name="connsiteY135" fmla="*/ 2147025 h 6466192"/>
                    <a:gd name="connsiteX136" fmla="*/ 3310755 w 4425452"/>
                    <a:gd name="connsiteY136" fmla="*/ 1659345 h 6466192"/>
                    <a:gd name="connsiteX137" fmla="*/ 3511052 w 4425452"/>
                    <a:gd name="connsiteY137" fmla="*/ 1850934 h 6466192"/>
                    <a:gd name="connsiteX138" fmla="*/ 3929063 w 4425452"/>
                    <a:gd name="connsiteY138" fmla="*/ 1406797 h 6466192"/>
                    <a:gd name="connsiteX139" fmla="*/ 4102871 w 4425452"/>
                    <a:gd name="connsiteY139" fmla="*/ 1107983 h 6466192"/>
                    <a:gd name="connsiteX140" fmla="*/ 4425452 w 4425452"/>
                    <a:gd name="connsiteY140" fmla="*/ 361768 h 6466192"/>
                    <a:gd name="connsiteX141" fmla="*/ 4394609 w 4425452"/>
                    <a:gd name="connsiteY141" fmla="*/ 0 h 6466192"/>
                    <a:gd name="connsiteX142" fmla="*/ 22181 w 4425452"/>
                    <a:gd name="connsiteY142" fmla="*/ 4717 h 6466192"/>
                    <a:gd name="connsiteX143" fmla="*/ 0 w 4425452"/>
                    <a:gd name="connsiteY143"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32771 w 4425452"/>
                    <a:gd name="connsiteY118" fmla="*/ 3012983 h 6466192"/>
                    <a:gd name="connsiteX119" fmla="*/ 2161223 w 4425452"/>
                    <a:gd name="connsiteY119" fmla="*/ 3070134 h 6466192"/>
                    <a:gd name="connsiteX120" fmla="*/ 2363108 w 4425452"/>
                    <a:gd name="connsiteY120" fmla="*/ 3181168 h 6466192"/>
                    <a:gd name="connsiteX121" fmla="*/ 2344103 w 4425452"/>
                    <a:gd name="connsiteY121" fmla="*/ 3322683 h 6466192"/>
                    <a:gd name="connsiteX122" fmla="*/ 2332991 w 4425452"/>
                    <a:gd name="connsiteY122" fmla="*/ 3286170 h 6466192"/>
                    <a:gd name="connsiteX123" fmla="*/ 2267721 w 4425452"/>
                    <a:gd name="connsiteY123" fmla="*/ 3335246 h 6466192"/>
                    <a:gd name="connsiteX124" fmla="*/ 2300561 w 4425452"/>
                    <a:gd name="connsiteY124" fmla="*/ 3627483 h 6466192"/>
                    <a:gd name="connsiteX125" fmla="*/ 2257018 w 4425452"/>
                    <a:gd name="connsiteY125" fmla="*/ 3862614 h 6466192"/>
                    <a:gd name="connsiteX126" fmla="*/ 2362971 w 4425452"/>
                    <a:gd name="connsiteY126" fmla="*/ 3889283 h 6466192"/>
                    <a:gd name="connsiteX127" fmla="*/ 2561818 w 4425452"/>
                    <a:gd name="connsiteY127" fmla="*/ 3845197 h 6466192"/>
                    <a:gd name="connsiteX128" fmla="*/ 2857909 w 4425452"/>
                    <a:gd name="connsiteY128" fmla="*/ 3731985 h 6466192"/>
                    <a:gd name="connsiteX129" fmla="*/ 2857818 w 4425452"/>
                    <a:gd name="connsiteY129" fmla="*/ 3202486 h 6466192"/>
                    <a:gd name="connsiteX130" fmla="*/ 2739210 w 4425452"/>
                    <a:gd name="connsiteY130" fmla="*/ 3027272 h 6466192"/>
                    <a:gd name="connsiteX131" fmla="*/ 2670947 w 4425452"/>
                    <a:gd name="connsiteY131" fmla="*/ 2884397 h 6466192"/>
                    <a:gd name="connsiteX132" fmla="*/ 2474732 w 4425452"/>
                    <a:gd name="connsiteY132" fmla="*/ 2704374 h 6466192"/>
                    <a:gd name="connsiteX133" fmla="*/ 2605361 w 4425452"/>
                    <a:gd name="connsiteY133" fmla="*/ 2565037 h 6466192"/>
                    <a:gd name="connsiteX134" fmla="*/ 2944995 w 4425452"/>
                    <a:gd name="connsiteY134" fmla="*/ 2321197 h 6466192"/>
                    <a:gd name="connsiteX135" fmla="*/ 2953703 w 4425452"/>
                    <a:gd name="connsiteY135" fmla="*/ 2147025 h 6466192"/>
                    <a:gd name="connsiteX136" fmla="*/ 3310755 w 4425452"/>
                    <a:gd name="connsiteY136" fmla="*/ 1659345 h 6466192"/>
                    <a:gd name="connsiteX137" fmla="*/ 3511052 w 4425452"/>
                    <a:gd name="connsiteY137" fmla="*/ 1850934 h 6466192"/>
                    <a:gd name="connsiteX138" fmla="*/ 3929063 w 4425452"/>
                    <a:gd name="connsiteY138" fmla="*/ 1406797 h 6466192"/>
                    <a:gd name="connsiteX139" fmla="*/ 4102871 w 4425452"/>
                    <a:gd name="connsiteY139" fmla="*/ 1107983 h 6466192"/>
                    <a:gd name="connsiteX140" fmla="*/ 4425452 w 4425452"/>
                    <a:gd name="connsiteY140" fmla="*/ 361768 h 6466192"/>
                    <a:gd name="connsiteX141" fmla="*/ 4394609 w 4425452"/>
                    <a:gd name="connsiteY141" fmla="*/ 0 h 6466192"/>
                    <a:gd name="connsiteX142" fmla="*/ 22181 w 4425452"/>
                    <a:gd name="connsiteY142" fmla="*/ 4717 h 6466192"/>
                    <a:gd name="connsiteX143" fmla="*/ 0 w 4425452"/>
                    <a:gd name="connsiteY143"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32771 w 4425452"/>
                    <a:gd name="connsiteY118" fmla="*/ 3012983 h 6466192"/>
                    <a:gd name="connsiteX119" fmla="*/ 2161223 w 4425452"/>
                    <a:gd name="connsiteY119" fmla="*/ 3070134 h 6466192"/>
                    <a:gd name="connsiteX120" fmla="*/ 2291534 w 4425452"/>
                    <a:gd name="connsiteY120" fmla="*/ 3087596 h 6466192"/>
                    <a:gd name="connsiteX121" fmla="*/ 2363108 w 4425452"/>
                    <a:gd name="connsiteY121" fmla="*/ 3181168 h 6466192"/>
                    <a:gd name="connsiteX122" fmla="*/ 2344103 w 4425452"/>
                    <a:gd name="connsiteY122" fmla="*/ 3322683 h 6466192"/>
                    <a:gd name="connsiteX123" fmla="*/ 2332991 w 4425452"/>
                    <a:gd name="connsiteY123" fmla="*/ 3286170 h 6466192"/>
                    <a:gd name="connsiteX124" fmla="*/ 2267721 w 4425452"/>
                    <a:gd name="connsiteY124" fmla="*/ 3335246 h 6466192"/>
                    <a:gd name="connsiteX125" fmla="*/ 2300561 w 4425452"/>
                    <a:gd name="connsiteY125" fmla="*/ 3627483 h 6466192"/>
                    <a:gd name="connsiteX126" fmla="*/ 2257018 w 4425452"/>
                    <a:gd name="connsiteY126" fmla="*/ 3862614 h 6466192"/>
                    <a:gd name="connsiteX127" fmla="*/ 2362971 w 4425452"/>
                    <a:gd name="connsiteY127" fmla="*/ 3889283 h 6466192"/>
                    <a:gd name="connsiteX128" fmla="*/ 2561818 w 4425452"/>
                    <a:gd name="connsiteY128" fmla="*/ 3845197 h 6466192"/>
                    <a:gd name="connsiteX129" fmla="*/ 2857909 w 4425452"/>
                    <a:gd name="connsiteY129" fmla="*/ 3731985 h 6466192"/>
                    <a:gd name="connsiteX130" fmla="*/ 2857818 w 4425452"/>
                    <a:gd name="connsiteY130" fmla="*/ 3202486 h 6466192"/>
                    <a:gd name="connsiteX131" fmla="*/ 2739210 w 4425452"/>
                    <a:gd name="connsiteY131" fmla="*/ 3027272 h 6466192"/>
                    <a:gd name="connsiteX132" fmla="*/ 2670947 w 4425452"/>
                    <a:gd name="connsiteY132" fmla="*/ 2884397 h 6466192"/>
                    <a:gd name="connsiteX133" fmla="*/ 2474732 w 4425452"/>
                    <a:gd name="connsiteY133" fmla="*/ 2704374 h 6466192"/>
                    <a:gd name="connsiteX134" fmla="*/ 2605361 w 4425452"/>
                    <a:gd name="connsiteY134" fmla="*/ 2565037 h 6466192"/>
                    <a:gd name="connsiteX135" fmla="*/ 2944995 w 4425452"/>
                    <a:gd name="connsiteY135" fmla="*/ 2321197 h 6466192"/>
                    <a:gd name="connsiteX136" fmla="*/ 2953703 w 4425452"/>
                    <a:gd name="connsiteY136" fmla="*/ 2147025 h 6466192"/>
                    <a:gd name="connsiteX137" fmla="*/ 3310755 w 4425452"/>
                    <a:gd name="connsiteY137" fmla="*/ 1659345 h 6466192"/>
                    <a:gd name="connsiteX138" fmla="*/ 3511052 w 4425452"/>
                    <a:gd name="connsiteY138" fmla="*/ 1850934 h 6466192"/>
                    <a:gd name="connsiteX139" fmla="*/ 3929063 w 4425452"/>
                    <a:gd name="connsiteY139" fmla="*/ 1406797 h 6466192"/>
                    <a:gd name="connsiteX140" fmla="*/ 4102871 w 4425452"/>
                    <a:gd name="connsiteY140" fmla="*/ 1107983 h 6466192"/>
                    <a:gd name="connsiteX141" fmla="*/ 4425452 w 4425452"/>
                    <a:gd name="connsiteY141" fmla="*/ 361768 h 6466192"/>
                    <a:gd name="connsiteX142" fmla="*/ 4394609 w 4425452"/>
                    <a:gd name="connsiteY142" fmla="*/ 0 h 6466192"/>
                    <a:gd name="connsiteX143" fmla="*/ 22181 w 4425452"/>
                    <a:gd name="connsiteY143" fmla="*/ 4717 h 6466192"/>
                    <a:gd name="connsiteX144" fmla="*/ 0 w 4425452"/>
                    <a:gd name="connsiteY144"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32771 w 4425452"/>
                    <a:gd name="connsiteY118" fmla="*/ 3012983 h 6466192"/>
                    <a:gd name="connsiteX119" fmla="*/ 2104073 w 4425452"/>
                    <a:gd name="connsiteY119" fmla="*/ 3112997 h 6466192"/>
                    <a:gd name="connsiteX120" fmla="*/ 2291534 w 4425452"/>
                    <a:gd name="connsiteY120" fmla="*/ 3087596 h 6466192"/>
                    <a:gd name="connsiteX121" fmla="*/ 2363108 w 4425452"/>
                    <a:gd name="connsiteY121" fmla="*/ 3181168 h 6466192"/>
                    <a:gd name="connsiteX122" fmla="*/ 2344103 w 4425452"/>
                    <a:gd name="connsiteY122" fmla="*/ 3322683 h 6466192"/>
                    <a:gd name="connsiteX123" fmla="*/ 2332991 w 4425452"/>
                    <a:gd name="connsiteY123" fmla="*/ 3286170 h 6466192"/>
                    <a:gd name="connsiteX124" fmla="*/ 2267721 w 4425452"/>
                    <a:gd name="connsiteY124" fmla="*/ 3335246 h 6466192"/>
                    <a:gd name="connsiteX125" fmla="*/ 2300561 w 4425452"/>
                    <a:gd name="connsiteY125" fmla="*/ 3627483 h 6466192"/>
                    <a:gd name="connsiteX126" fmla="*/ 2257018 w 4425452"/>
                    <a:gd name="connsiteY126" fmla="*/ 3862614 h 6466192"/>
                    <a:gd name="connsiteX127" fmla="*/ 2362971 w 4425452"/>
                    <a:gd name="connsiteY127" fmla="*/ 3889283 h 6466192"/>
                    <a:gd name="connsiteX128" fmla="*/ 2561818 w 4425452"/>
                    <a:gd name="connsiteY128" fmla="*/ 3845197 h 6466192"/>
                    <a:gd name="connsiteX129" fmla="*/ 2857909 w 4425452"/>
                    <a:gd name="connsiteY129" fmla="*/ 3731985 h 6466192"/>
                    <a:gd name="connsiteX130" fmla="*/ 2857818 w 4425452"/>
                    <a:gd name="connsiteY130" fmla="*/ 3202486 h 6466192"/>
                    <a:gd name="connsiteX131" fmla="*/ 2739210 w 4425452"/>
                    <a:gd name="connsiteY131" fmla="*/ 3027272 h 6466192"/>
                    <a:gd name="connsiteX132" fmla="*/ 2670947 w 4425452"/>
                    <a:gd name="connsiteY132" fmla="*/ 2884397 h 6466192"/>
                    <a:gd name="connsiteX133" fmla="*/ 2474732 w 4425452"/>
                    <a:gd name="connsiteY133" fmla="*/ 2704374 h 6466192"/>
                    <a:gd name="connsiteX134" fmla="*/ 2605361 w 4425452"/>
                    <a:gd name="connsiteY134" fmla="*/ 2565037 h 6466192"/>
                    <a:gd name="connsiteX135" fmla="*/ 2944995 w 4425452"/>
                    <a:gd name="connsiteY135" fmla="*/ 2321197 h 6466192"/>
                    <a:gd name="connsiteX136" fmla="*/ 2953703 w 4425452"/>
                    <a:gd name="connsiteY136" fmla="*/ 2147025 h 6466192"/>
                    <a:gd name="connsiteX137" fmla="*/ 3310755 w 4425452"/>
                    <a:gd name="connsiteY137" fmla="*/ 1659345 h 6466192"/>
                    <a:gd name="connsiteX138" fmla="*/ 3511052 w 4425452"/>
                    <a:gd name="connsiteY138" fmla="*/ 1850934 h 6466192"/>
                    <a:gd name="connsiteX139" fmla="*/ 3929063 w 4425452"/>
                    <a:gd name="connsiteY139" fmla="*/ 1406797 h 6466192"/>
                    <a:gd name="connsiteX140" fmla="*/ 4102871 w 4425452"/>
                    <a:gd name="connsiteY140" fmla="*/ 1107983 h 6466192"/>
                    <a:gd name="connsiteX141" fmla="*/ 4425452 w 4425452"/>
                    <a:gd name="connsiteY141" fmla="*/ 361768 h 6466192"/>
                    <a:gd name="connsiteX142" fmla="*/ 4394609 w 4425452"/>
                    <a:gd name="connsiteY142" fmla="*/ 0 h 6466192"/>
                    <a:gd name="connsiteX143" fmla="*/ 22181 w 4425452"/>
                    <a:gd name="connsiteY143" fmla="*/ 4717 h 6466192"/>
                    <a:gd name="connsiteX144" fmla="*/ 0 w 4425452"/>
                    <a:gd name="connsiteY144"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32771 w 4425452"/>
                    <a:gd name="connsiteY118" fmla="*/ 3012983 h 6466192"/>
                    <a:gd name="connsiteX119" fmla="*/ 2104073 w 4425452"/>
                    <a:gd name="connsiteY119" fmla="*/ 3112997 h 6466192"/>
                    <a:gd name="connsiteX120" fmla="*/ 2186759 w 4425452"/>
                    <a:gd name="connsiteY120" fmla="*/ 3068546 h 6466192"/>
                    <a:gd name="connsiteX121" fmla="*/ 2291534 w 4425452"/>
                    <a:gd name="connsiteY121" fmla="*/ 3087596 h 6466192"/>
                    <a:gd name="connsiteX122" fmla="*/ 2363108 w 4425452"/>
                    <a:gd name="connsiteY122" fmla="*/ 3181168 h 6466192"/>
                    <a:gd name="connsiteX123" fmla="*/ 2344103 w 4425452"/>
                    <a:gd name="connsiteY123" fmla="*/ 3322683 h 6466192"/>
                    <a:gd name="connsiteX124" fmla="*/ 2332991 w 4425452"/>
                    <a:gd name="connsiteY124" fmla="*/ 3286170 h 6466192"/>
                    <a:gd name="connsiteX125" fmla="*/ 2267721 w 4425452"/>
                    <a:gd name="connsiteY125" fmla="*/ 3335246 h 6466192"/>
                    <a:gd name="connsiteX126" fmla="*/ 2300561 w 4425452"/>
                    <a:gd name="connsiteY126" fmla="*/ 3627483 h 6466192"/>
                    <a:gd name="connsiteX127" fmla="*/ 2257018 w 4425452"/>
                    <a:gd name="connsiteY127" fmla="*/ 3862614 h 6466192"/>
                    <a:gd name="connsiteX128" fmla="*/ 2362971 w 4425452"/>
                    <a:gd name="connsiteY128" fmla="*/ 3889283 h 6466192"/>
                    <a:gd name="connsiteX129" fmla="*/ 2561818 w 4425452"/>
                    <a:gd name="connsiteY129" fmla="*/ 3845197 h 6466192"/>
                    <a:gd name="connsiteX130" fmla="*/ 2857909 w 4425452"/>
                    <a:gd name="connsiteY130" fmla="*/ 3731985 h 6466192"/>
                    <a:gd name="connsiteX131" fmla="*/ 2857818 w 4425452"/>
                    <a:gd name="connsiteY131" fmla="*/ 3202486 h 6466192"/>
                    <a:gd name="connsiteX132" fmla="*/ 2739210 w 4425452"/>
                    <a:gd name="connsiteY132" fmla="*/ 3027272 h 6466192"/>
                    <a:gd name="connsiteX133" fmla="*/ 2670947 w 4425452"/>
                    <a:gd name="connsiteY133" fmla="*/ 2884397 h 6466192"/>
                    <a:gd name="connsiteX134" fmla="*/ 2474732 w 4425452"/>
                    <a:gd name="connsiteY134" fmla="*/ 2704374 h 6466192"/>
                    <a:gd name="connsiteX135" fmla="*/ 2605361 w 4425452"/>
                    <a:gd name="connsiteY135" fmla="*/ 2565037 h 6466192"/>
                    <a:gd name="connsiteX136" fmla="*/ 2944995 w 4425452"/>
                    <a:gd name="connsiteY136" fmla="*/ 2321197 h 6466192"/>
                    <a:gd name="connsiteX137" fmla="*/ 2953703 w 4425452"/>
                    <a:gd name="connsiteY137" fmla="*/ 2147025 h 6466192"/>
                    <a:gd name="connsiteX138" fmla="*/ 3310755 w 4425452"/>
                    <a:gd name="connsiteY138" fmla="*/ 1659345 h 6466192"/>
                    <a:gd name="connsiteX139" fmla="*/ 3511052 w 4425452"/>
                    <a:gd name="connsiteY139" fmla="*/ 1850934 h 6466192"/>
                    <a:gd name="connsiteX140" fmla="*/ 3929063 w 4425452"/>
                    <a:gd name="connsiteY140" fmla="*/ 1406797 h 6466192"/>
                    <a:gd name="connsiteX141" fmla="*/ 4102871 w 4425452"/>
                    <a:gd name="connsiteY141" fmla="*/ 1107983 h 6466192"/>
                    <a:gd name="connsiteX142" fmla="*/ 4425452 w 4425452"/>
                    <a:gd name="connsiteY142" fmla="*/ 361768 h 6466192"/>
                    <a:gd name="connsiteX143" fmla="*/ 4394609 w 4425452"/>
                    <a:gd name="connsiteY143" fmla="*/ 0 h 6466192"/>
                    <a:gd name="connsiteX144" fmla="*/ 22181 w 4425452"/>
                    <a:gd name="connsiteY144" fmla="*/ 4717 h 6466192"/>
                    <a:gd name="connsiteX145" fmla="*/ 0 w 4425452"/>
                    <a:gd name="connsiteY145"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32771 w 4425452"/>
                    <a:gd name="connsiteY118" fmla="*/ 3012983 h 6466192"/>
                    <a:gd name="connsiteX119" fmla="*/ 2104073 w 4425452"/>
                    <a:gd name="connsiteY119" fmla="*/ 3112997 h 6466192"/>
                    <a:gd name="connsiteX120" fmla="*/ 2186759 w 4425452"/>
                    <a:gd name="connsiteY120" fmla="*/ 3068546 h 6466192"/>
                    <a:gd name="connsiteX121" fmla="*/ 2291534 w 4425452"/>
                    <a:gd name="connsiteY121" fmla="*/ 3087596 h 6466192"/>
                    <a:gd name="connsiteX122" fmla="*/ 2363108 w 4425452"/>
                    <a:gd name="connsiteY122" fmla="*/ 3181168 h 6466192"/>
                    <a:gd name="connsiteX123" fmla="*/ 2344103 w 4425452"/>
                    <a:gd name="connsiteY123" fmla="*/ 3322683 h 6466192"/>
                    <a:gd name="connsiteX124" fmla="*/ 2332991 w 4425452"/>
                    <a:gd name="connsiteY124" fmla="*/ 3286170 h 6466192"/>
                    <a:gd name="connsiteX125" fmla="*/ 2267721 w 4425452"/>
                    <a:gd name="connsiteY125" fmla="*/ 3335246 h 6466192"/>
                    <a:gd name="connsiteX126" fmla="*/ 2300561 w 4425452"/>
                    <a:gd name="connsiteY126" fmla="*/ 3627483 h 6466192"/>
                    <a:gd name="connsiteX127" fmla="*/ 2257018 w 4425452"/>
                    <a:gd name="connsiteY127" fmla="*/ 3862614 h 6466192"/>
                    <a:gd name="connsiteX128" fmla="*/ 2362971 w 4425452"/>
                    <a:gd name="connsiteY128" fmla="*/ 3889283 h 6466192"/>
                    <a:gd name="connsiteX129" fmla="*/ 2561818 w 4425452"/>
                    <a:gd name="connsiteY129" fmla="*/ 3845197 h 6466192"/>
                    <a:gd name="connsiteX130" fmla="*/ 2857909 w 4425452"/>
                    <a:gd name="connsiteY130" fmla="*/ 3731985 h 6466192"/>
                    <a:gd name="connsiteX131" fmla="*/ 2857818 w 4425452"/>
                    <a:gd name="connsiteY131" fmla="*/ 3202486 h 6466192"/>
                    <a:gd name="connsiteX132" fmla="*/ 2739210 w 4425452"/>
                    <a:gd name="connsiteY132" fmla="*/ 3027272 h 6466192"/>
                    <a:gd name="connsiteX133" fmla="*/ 2670947 w 4425452"/>
                    <a:gd name="connsiteY133" fmla="*/ 2884397 h 6466192"/>
                    <a:gd name="connsiteX134" fmla="*/ 2474732 w 4425452"/>
                    <a:gd name="connsiteY134" fmla="*/ 2704374 h 6466192"/>
                    <a:gd name="connsiteX135" fmla="*/ 2605361 w 4425452"/>
                    <a:gd name="connsiteY135" fmla="*/ 2565037 h 6466192"/>
                    <a:gd name="connsiteX136" fmla="*/ 2944995 w 4425452"/>
                    <a:gd name="connsiteY136" fmla="*/ 2321197 h 6466192"/>
                    <a:gd name="connsiteX137" fmla="*/ 2953703 w 4425452"/>
                    <a:gd name="connsiteY137" fmla="*/ 2147025 h 6466192"/>
                    <a:gd name="connsiteX138" fmla="*/ 3310755 w 4425452"/>
                    <a:gd name="connsiteY138" fmla="*/ 1659345 h 6466192"/>
                    <a:gd name="connsiteX139" fmla="*/ 3511052 w 4425452"/>
                    <a:gd name="connsiteY139" fmla="*/ 1850934 h 6466192"/>
                    <a:gd name="connsiteX140" fmla="*/ 3929063 w 4425452"/>
                    <a:gd name="connsiteY140" fmla="*/ 1406797 h 6466192"/>
                    <a:gd name="connsiteX141" fmla="*/ 4102871 w 4425452"/>
                    <a:gd name="connsiteY141" fmla="*/ 1107983 h 6466192"/>
                    <a:gd name="connsiteX142" fmla="*/ 4425452 w 4425452"/>
                    <a:gd name="connsiteY142" fmla="*/ 361768 h 6466192"/>
                    <a:gd name="connsiteX143" fmla="*/ 4394609 w 4425452"/>
                    <a:gd name="connsiteY143" fmla="*/ 0 h 6466192"/>
                    <a:gd name="connsiteX144" fmla="*/ 22181 w 4425452"/>
                    <a:gd name="connsiteY144" fmla="*/ 4717 h 6466192"/>
                    <a:gd name="connsiteX145" fmla="*/ 0 w 4425452"/>
                    <a:gd name="connsiteY145"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02608 w 4425452"/>
                    <a:gd name="connsiteY118" fmla="*/ 3035208 h 6466192"/>
                    <a:gd name="connsiteX119" fmla="*/ 2104073 w 4425452"/>
                    <a:gd name="connsiteY119" fmla="*/ 3112997 h 6466192"/>
                    <a:gd name="connsiteX120" fmla="*/ 2186759 w 4425452"/>
                    <a:gd name="connsiteY120" fmla="*/ 3068546 h 6466192"/>
                    <a:gd name="connsiteX121" fmla="*/ 2291534 w 4425452"/>
                    <a:gd name="connsiteY121" fmla="*/ 3087596 h 6466192"/>
                    <a:gd name="connsiteX122" fmla="*/ 2363108 w 4425452"/>
                    <a:gd name="connsiteY122" fmla="*/ 3181168 h 6466192"/>
                    <a:gd name="connsiteX123" fmla="*/ 2344103 w 4425452"/>
                    <a:gd name="connsiteY123" fmla="*/ 3322683 h 6466192"/>
                    <a:gd name="connsiteX124" fmla="*/ 2332991 w 4425452"/>
                    <a:gd name="connsiteY124" fmla="*/ 3286170 h 6466192"/>
                    <a:gd name="connsiteX125" fmla="*/ 2267721 w 4425452"/>
                    <a:gd name="connsiteY125" fmla="*/ 3335246 h 6466192"/>
                    <a:gd name="connsiteX126" fmla="*/ 2300561 w 4425452"/>
                    <a:gd name="connsiteY126" fmla="*/ 3627483 h 6466192"/>
                    <a:gd name="connsiteX127" fmla="*/ 2257018 w 4425452"/>
                    <a:gd name="connsiteY127" fmla="*/ 3862614 h 6466192"/>
                    <a:gd name="connsiteX128" fmla="*/ 2362971 w 4425452"/>
                    <a:gd name="connsiteY128" fmla="*/ 3889283 h 6466192"/>
                    <a:gd name="connsiteX129" fmla="*/ 2561818 w 4425452"/>
                    <a:gd name="connsiteY129" fmla="*/ 3845197 h 6466192"/>
                    <a:gd name="connsiteX130" fmla="*/ 2857909 w 4425452"/>
                    <a:gd name="connsiteY130" fmla="*/ 3731985 h 6466192"/>
                    <a:gd name="connsiteX131" fmla="*/ 2857818 w 4425452"/>
                    <a:gd name="connsiteY131" fmla="*/ 3202486 h 6466192"/>
                    <a:gd name="connsiteX132" fmla="*/ 2739210 w 4425452"/>
                    <a:gd name="connsiteY132" fmla="*/ 3027272 h 6466192"/>
                    <a:gd name="connsiteX133" fmla="*/ 2670947 w 4425452"/>
                    <a:gd name="connsiteY133" fmla="*/ 2884397 h 6466192"/>
                    <a:gd name="connsiteX134" fmla="*/ 2474732 w 4425452"/>
                    <a:gd name="connsiteY134" fmla="*/ 2704374 h 6466192"/>
                    <a:gd name="connsiteX135" fmla="*/ 2605361 w 4425452"/>
                    <a:gd name="connsiteY135" fmla="*/ 2565037 h 6466192"/>
                    <a:gd name="connsiteX136" fmla="*/ 2944995 w 4425452"/>
                    <a:gd name="connsiteY136" fmla="*/ 2321197 h 6466192"/>
                    <a:gd name="connsiteX137" fmla="*/ 2953703 w 4425452"/>
                    <a:gd name="connsiteY137" fmla="*/ 2147025 h 6466192"/>
                    <a:gd name="connsiteX138" fmla="*/ 3310755 w 4425452"/>
                    <a:gd name="connsiteY138" fmla="*/ 1659345 h 6466192"/>
                    <a:gd name="connsiteX139" fmla="*/ 3511052 w 4425452"/>
                    <a:gd name="connsiteY139" fmla="*/ 1850934 h 6466192"/>
                    <a:gd name="connsiteX140" fmla="*/ 3929063 w 4425452"/>
                    <a:gd name="connsiteY140" fmla="*/ 1406797 h 6466192"/>
                    <a:gd name="connsiteX141" fmla="*/ 4102871 w 4425452"/>
                    <a:gd name="connsiteY141" fmla="*/ 1107983 h 6466192"/>
                    <a:gd name="connsiteX142" fmla="*/ 4425452 w 4425452"/>
                    <a:gd name="connsiteY142" fmla="*/ 361768 h 6466192"/>
                    <a:gd name="connsiteX143" fmla="*/ 4394609 w 4425452"/>
                    <a:gd name="connsiteY143" fmla="*/ 0 h 6466192"/>
                    <a:gd name="connsiteX144" fmla="*/ 22181 w 4425452"/>
                    <a:gd name="connsiteY144" fmla="*/ 4717 h 6466192"/>
                    <a:gd name="connsiteX145" fmla="*/ 0 w 4425452"/>
                    <a:gd name="connsiteY145"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104073 w 4425452"/>
                    <a:gd name="connsiteY120" fmla="*/ 3112997 h 6466192"/>
                    <a:gd name="connsiteX121" fmla="*/ 2186759 w 4425452"/>
                    <a:gd name="connsiteY121" fmla="*/ 3068546 h 6466192"/>
                    <a:gd name="connsiteX122" fmla="*/ 2291534 w 4425452"/>
                    <a:gd name="connsiteY122" fmla="*/ 3087596 h 6466192"/>
                    <a:gd name="connsiteX123" fmla="*/ 2363108 w 4425452"/>
                    <a:gd name="connsiteY123" fmla="*/ 3181168 h 6466192"/>
                    <a:gd name="connsiteX124" fmla="*/ 2344103 w 4425452"/>
                    <a:gd name="connsiteY124" fmla="*/ 3322683 h 6466192"/>
                    <a:gd name="connsiteX125" fmla="*/ 2332991 w 4425452"/>
                    <a:gd name="connsiteY125" fmla="*/ 3286170 h 6466192"/>
                    <a:gd name="connsiteX126" fmla="*/ 2267721 w 4425452"/>
                    <a:gd name="connsiteY126" fmla="*/ 3335246 h 6466192"/>
                    <a:gd name="connsiteX127" fmla="*/ 2300561 w 4425452"/>
                    <a:gd name="connsiteY127" fmla="*/ 3627483 h 6466192"/>
                    <a:gd name="connsiteX128" fmla="*/ 2257018 w 4425452"/>
                    <a:gd name="connsiteY128" fmla="*/ 3862614 h 6466192"/>
                    <a:gd name="connsiteX129" fmla="*/ 2362971 w 4425452"/>
                    <a:gd name="connsiteY129" fmla="*/ 3889283 h 6466192"/>
                    <a:gd name="connsiteX130" fmla="*/ 2561818 w 4425452"/>
                    <a:gd name="connsiteY130" fmla="*/ 3845197 h 6466192"/>
                    <a:gd name="connsiteX131" fmla="*/ 2857909 w 4425452"/>
                    <a:gd name="connsiteY131" fmla="*/ 3731985 h 6466192"/>
                    <a:gd name="connsiteX132" fmla="*/ 2857818 w 4425452"/>
                    <a:gd name="connsiteY132" fmla="*/ 3202486 h 6466192"/>
                    <a:gd name="connsiteX133" fmla="*/ 2739210 w 4425452"/>
                    <a:gd name="connsiteY133" fmla="*/ 3027272 h 6466192"/>
                    <a:gd name="connsiteX134" fmla="*/ 2670947 w 4425452"/>
                    <a:gd name="connsiteY134" fmla="*/ 2884397 h 6466192"/>
                    <a:gd name="connsiteX135" fmla="*/ 2474732 w 4425452"/>
                    <a:gd name="connsiteY135" fmla="*/ 2704374 h 6466192"/>
                    <a:gd name="connsiteX136" fmla="*/ 2605361 w 4425452"/>
                    <a:gd name="connsiteY136" fmla="*/ 2565037 h 6466192"/>
                    <a:gd name="connsiteX137" fmla="*/ 2944995 w 4425452"/>
                    <a:gd name="connsiteY137" fmla="*/ 2321197 h 6466192"/>
                    <a:gd name="connsiteX138" fmla="*/ 2953703 w 4425452"/>
                    <a:gd name="connsiteY138" fmla="*/ 2147025 h 6466192"/>
                    <a:gd name="connsiteX139" fmla="*/ 3310755 w 4425452"/>
                    <a:gd name="connsiteY139" fmla="*/ 1659345 h 6466192"/>
                    <a:gd name="connsiteX140" fmla="*/ 3511052 w 4425452"/>
                    <a:gd name="connsiteY140" fmla="*/ 1850934 h 6466192"/>
                    <a:gd name="connsiteX141" fmla="*/ 3929063 w 4425452"/>
                    <a:gd name="connsiteY141" fmla="*/ 1406797 h 6466192"/>
                    <a:gd name="connsiteX142" fmla="*/ 4102871 w 4425452"/>
                    <a:gd name="connsiteY142" fmla="*/ 1107983 h 6466192"/>
                    <a:gd name="connsiteX143" fmla="*/ 4425452 w 4425452"/>
                    <a:gd name="connsiteY143" fmla="*/ 361768 h 6466192"/>
                    <a:gd name="connsiteX144" fmla="*/ 4394609 w 4425452"/>
                    <a:gd name="connsiteY144" fmla="*/ 0 h 6466192"/>
                    <a:gd name="connsiteX145" fmla="*/ 22181 w 4425452"/>
                    <a:gd name="connsiteY145" fmla="*/ 4717 h 6466192"/>
                    <a:gd name="connsiteX146" fmla="*/ 0 w 4425452"/>
                    <a:gd name="connsiteY146"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104073 w 4425452"/>
                    <a:gd name="connsiteY121" fmla="*/ 3112997 h 6466192"/>
                    <a:gd name="connsiteX122" fmla="*/ 2186759 w 4425452"/>
                    <a:gd name="connsiteY122" fmla="*/ 3068546 h 6466192"/>
                    <a:gd name="connsiteX123" fmla="*/ 2291534 w 4425452"/>
                    <a:gd name="connsiteY123" fmla="*/ 3087596 h 6466192"/>
                    <a:gd name="connsiteX124" fmla="*/ 2363108 w 4425452"/>
                    <a:gd name="connsiteY124" fmla="*/ 3181168 h 6466192"/>
                    <a:gd name="connsiteX125" fmla="*/ 2344103 w 4425452"/>
                    <a:gd name="connsiteY125" fmla="*/ 3322683 h 6466192"/>
                    <a:gd name="connsiteX126" fmla="*/ 2332991 w 4425452"/>
                    <a:gd name="connsiteY126" fmla="*/ 3286170 h 6466192"/>
                    <a:gd name="connsiteX127" fmla="*/ 2267721 w 4425452"/>
                    <a:gd name="connsiteY127" fmla="*/ 3335246 h 6466192"/>
                    <a:gd name="connsiteX128" fmla="*/ 2300561 w 4425452"/>
                    <a:gd name="connsiteY128" fmla="*/ 3627483 h 6466192"/>
                    <a:gd name="connsiteX129" fmla="*/ 2257018 w 4425452"/>
                    <a:gd name="connsiteY129" fmla="*/ 3862614 h 6466192"/>
                    <a:gd name="connsiteX130" fmla="*/ 2362971 w 4425452"/>
                    <a:gd name="connsiteY130" fmla="*/ 3889283 h 6466192"/>
                    <a:gd name="connsiteX131" fmla="*/ 2561818 w 4425452"/>
                    <a:gd name="connsiteY131" fmla="*/ 3845197 h 6466192"/>
                    <a:gd name="connsiteX132" fmla="*/ 2857909 w 4425452"/>
                    <a:gd name="connsiteY132" fmla="*/ 3731985 h 6466192"/>
                    <a:gd name="connsiteX133" fmla="*/ 2857818 w 4425452"/>
                    <a:gd name="connsiteY133" fmla="*/ 3202486 h 6466192"/>
                    <a:gd name="connsiteX134" fmla="*/ 2739210 w 4425452"/>
                    <a:gd name="connsiteY134" fmla="*/ 3027272 h 6466192"/>
                    <a:gd name="connsiteX135" fmla="*/ 2670947 w 4425452"/>
                    <a:gd name="connsiteY135" fmla="*/ 2884397 h 6466192"/>
                    <a:gd name="connsiteX136" fmla="*/ 2474732 w 4425452"/>
                    <a:gd name="connsiteY136" fmla="*/ 2704374 h 6466192"/>
                    <a:gd name="connsiteX137" fmla="*/ 2605361 w 4425452"/>
                    <a:gd name="connsiteY137" fmla="*/ 2565037 h 6466192"/>
                    <a:gd name="connsiteX138" fmla="*/ 2944995 w 4425452"/>
                    <a:gd name="connsiteY138" fmla="*/ 2321197 h 6466192"/>
                    <a:gd name="connsiteX139" fmla="*/ 2953703 w 4425452"/>
                    <a:gd name="connsiteY139" fmla="*/ 2147025 h 6466192"/>
                    <a:gd name="connsiteX140" fmla="*/ 3310755 w 4425452"/>
                    <a:gd name="connsiteY140" fmla="*/ 1659345 h 6466192"/>
                    <a:gd name="connsiteX141" fmla="*/ 3511052 w 4425452"/>
                    <a:gd name="connsiteY141" fmla="*/ 1850934 h 6466192"/>
                    <a:gd name="connsiteX142" fmla="*/ 3929063 w 4425452"/>
                    <a:gd name="connsiteY142" fmla="*/ 1406797 h 6466192"/>
                    <a:gd name="connsiteX143" fmla="*/ 4102871 w 4425452"/>
                    <a:gd name="connsiteY143" fmla="*/ 1107983 h 6466192"/>
                    <a:gd name="connsiteX144" fmla="*/ 4425452 w 4425452"/>
                    <a:gd name="connsiteY144" fmla="*/ 361768 h 6466192"/>
                    <a:gd name="connsiteX145" fmla="*/ 4394609 w 4425452"/>
                    <a:gd name="connsiteY145" fmla="*/ 0 h 6466192"/>
                    <a:gd name="connsiteX146" fmla="*/ 22181 w 4425452"/>
                    <a:gd name="connsiteY146" fmla="*/ 4717 h 6466192"/>
                    <a:gd name="connsiteX147" fmla="*/ 0 w 4425452"/>
                    <a:gd name="connsiteY147"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04073 w 4425452"/>
                    <a:gd name="connsiteY122" fmla="*/ 3112997 h 6466192"/>
                    <a:gd name="connsiteX123" fmla="*/ 2186759 w 4425452"/>
                    <a:gd name="connsiteY123" fmla="*/ 3068546 h 6466192"/>
                    <a:gd name="connsiteX124" fmla="*/ 2291534 w 4425452"/>
                    <a:gd name="connsiteY124" fmla="*/ 3087596 h 6466192"/>
                    <a:gd name="connsiteX125" fmla="*/ 2363108 w 4425452"/>
                    <a:gd name="connsiteY125" fmla="*/ 3181168 h 6466192"/>
                    <a:gd name="connsiteX126" fmla="*/ 2344103 w 4425452"/>
                    <a:gd name="connsiteY126" fmla="*/ 3322683 h 6466192"/>
                    <a:gd name="connsiteX127" fmla="*/ 2332991 w 4425452"/>
                    <a:gd name="connsiteY127" fmla="*/ 3286170 h 6466192"/>
                    <a:gd name="connsiteX128" fmla="*/ 2267721 w 4425452"/>
                    <a:gd name="connsiteY128" fmla="*/ 3335246 h 6466192"/>
                    <a:gd name="connsiteX129" fmla="*/ 2300561 w 4425452"/>
                    <a:gd name="connsiteY129" fmla="*/ 3627483 h 6466192"/>
                    <a:gd name="connsiteX130" fmla="*/ 2257018 w 4425452"/>
                    <a:gd name="connsiteY130" fmla="*/ 3862614 h 6466192"/>
                    <a:gd name="connsiteX131" fmla="*/ 2362971 w 4425452"/>
                    <a:gd name="connsiteY131" fmla="*/ 3889283 h 6466192"/>
                    <a:gd name="connsiteX132" fmla="*/ 2561818 w 4425452"/>
                    <a:gd name="connsiteY132" fmla="*/ 3845197 h 6466192"/>
                    <a:gd name="connsiteX133" fmla="*/ 2857909 w 4425452"/>
                    <a:gd name="connsiteY133" fmla="*/ 3731985 h 6466192"/>
                    <a:gd name="connsiteX134" fmla="*/ 2857818 w 4425452"/>
                    <a:gd name="connsiteY134" fmla="*/ 3202486 h 6466192"/>
                    <a:gd name="connsiteX135" fmla="*/ 2739210 w 4425452"/>
                    <a:gd name="connsiteY135" fmla="*/ 3027272 h 6466192"/>
                    <a:gd name="connsiteX136" fmla="*/ 2670947 w 4425452"/>
                    <a:gd name="connsiteY136" fmla="*/ 2884397 h 6466192"/>
                    <a:gd name="connsiteX137" fmla="*/ 2474732 w 4425452"/>
                    <a:gd name="connsiteY137" fmla="*/ 2704374 h 6466192"/>
                    <a:gd name="connsiteX138" fmla="*/ 2605361 w 4425452"/>
                    <a:gd name="connsiteY138" fmla="*/ 2565037 h 6466192"/>
                    <a:gd name="connsiteX139" fmla="*/ 2944995 w 4425452"/>
                    <a:gd name="connsiteY139" fmla="*/ 2321197 h 6466192"/>
                    <a:gd name="connsiteX140" fmla="*/ 2953703 w 4425452"/>
                    <a:gd name="connsiteY140" fmla="*/ 2147025 h 6466192"/>
                    <a:gd name="connsiteX141" fmla="*/ 3310755 w 4425452"/>
                    <a:gd name="connsiteY141" fmla="*/ 1659345 h 6466192"/>
                    <a:gd name="connsiteX142" fmla="*/ 3511052 w 4425452"/>
                    <a:gd name="connsiteY142" fmla="*/ 1850934 h 6466192"/>
                    <a:gd name="connsiteX143" fmla="*/ 3929063 w 4425452"/>
                    <a:gd name="connsiteY143" fmla="*/ 1406797 h 6466192"/>
                    <a:gd name="connsiteX144" fmla="*/ 4102871 w 4425452"/>
                    <a:gd name="connsiteY144" fmla="*/ 1107983 h 6466192"/>
                    <a:gd name="connsiteX145" fmla="*/ 4425452 w 4425452"/>
                    <a:gd name="connsiteY145" fmla="*/ 361768 h 6466192"/>
                    <a:gd name="connsiteX146" fmla="*/ 4394609 w 4425452"/>
                    <a:gd name="connsiteY146" fmla="*/ 0 h 6466192"/>
                    <a:gd name="connsiteX147" fmla="*/ 22181 w 4425452"/>
                    <a:gd name="connsiteY147" fmla="*/ 4717 h 6466192"/>
                    <a:gd name="connsiteX148" fmla="*/ 0 w 4425452"/>
                    <a:gd name="connsiteY148"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63108 w 4425452"/>
                    <a:gd name="connsiteY125" fmla="*/ 3181168 h 6466192"/>
                    <a:gd name="connsiteX126" fmla="*/ 2344103 w 4425452"/>
                    <a:gd name="connsiteY126" fmla="*/ 3322683 h 6466192"/>
                    <a:gd name="connsiteX127" fmla="*/ 2332991 w 4425452"/>
                    <a:gd name="connsiteY127" fmla="*/ 3286170 h 6466192"/>
                    <a:gd name="connsiteX128" fmla="*/ 2267721 w 4425452"/>
                    <a:gd name="connsiteY128" fmla="*/ 3335246 h 6466192"/>
                    <a:gd name="connsiteX129" fmla="*/ 2300561 w 4425452"/>
                    <a:gd name="connsiteY129" fmla="*/ 3627483 h 6466192"/>
                    <a:gd name="connsiteX130" fmla="*/ 2257018 w 4425452"/>
                    <a:gd name="connsiteY130" fmla="*/ 3862614 h 6466192"/>
                    <a:gd name="connsiteX131" fmla="*/ 2362971 w 4425452"/>
                    <a:gd name="connsiteY131" fmla="*/ 3889283 h 6466192"/>
                    <a:gd name="connsiteX132" fmla="*/ 2561818 w 4425452"/>
                    <a:gd name="connsiteY132" fmla="*/ 3845197 h 6466192"/>
                    <a:gd name="connsiteX133" fmla="*/ 2857909 w 4425452"/>
                    <a:gd name="connsiteY133" fmla="*/ 3731985 h 6466192"/>
                    <a:gd name="connsiteX134" fmla="*/ 2857818 w 4425452"/>
                    <a:gd name="connsiteY134" fmla="*/ 3202486 h 6466192"/>
                    <a:gd name="connsiteX135" fmla="*/ 2739210 w 4425452"/>
                    <a:gd name="connsiteY135" fmla="*/ 3027272 h 6466192"/>
                    <a:gd name="connsiteX136" fmla="*/ 2670947 w 4425452"/>
                    <a:gd name="connsiteY136" fmla="*/ 2884397 h 6466192"/>
                    <a:gd name="connsiteX137" fmla="*/ 2474732 w 4425452"/>
                    <a:gd name="connsiteY137" fmla="*/ 2704374 h 6466192"/>
                    <a:gd name="connsiteX138" fmla="*/ 2605361 w 4425452"/>
                    <a:gd name="connsiteY138" fmla="*/ 2565037 h 6466192"/>
                    <a:gd name="connsiteX139" fmla="*/ 2944995 w 4425452"/>
                    <a:gd name="connsiteY139" fmla="*/ 2321197 h 6466192"/>
                    <a:gd name="connsiteX140" fmla="*/ 2953703 w 4425452"/>
                    <a:gd name="connsiteY140" fmla="*/ 2147025 h 6466192"/>
                    <a:gd name="connsiteX141" fmla="*/ 3310755 w 4425452"/>
                    <a:gd name="connsiteY141" fmla="*/ 1659345 h 6466192"/>
                    <a:gd name="connsiteX142" fmla="*/ 3511052 w 4425452"/>
                    <a:gd name="connsiteY142" fmla="*/ 1850934 h 6466192"/>
                    <a:gd name="connsiteX143" fmla="*/ 3929063 w 4425452"/>
                    <a:gd name="connsiteY143" fmla="*/ 1406797 h 6466192"/>
                    <a:gd name="connsiteX144" fmla="*/ 4102871 w 4425452"/>
                    <a:gd name="connsiteY144" fmla="*/ 1107983 h 6466192"/>
                    <a:gd name="connsiteX145" fmla="*/ 4425452 w 4425452"/>
                    <a:gd name="connsiteY145" fmla="*/ 361768 h 6466192"/>
                    <a:gd name="connsiteX146" fmla="*/ 4394609 w 4425452"/>
                    <a:gd name="connsiteY146" fmla="*/ 0 h 6466192"/>
                    <a:gd name="connsiteX147" fmla="*/ 22181 w 4425452"/>
                    <a:gd name="connsiteY147" fmla="*/ 4717 h 6466192"/>
                    <a:gd name="connsiteX148" fmla="*/ 0 w 4425452"/>
                    <a:gd name="connsiteY148"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44103 w 4425452"/>
                    <a:gd name="connsiteY127" fmla="*/ 3322683 h 6466192"/>
                    <a:gd name="connsiteX128" fmla="*/ 2332991 w 4425452"/>
                    <a:gd name="connsiteY128" fmla="*/ 3286170 h 6466192"/>
                    <a:gd name="connsiteX129" fmla="*/ 2267721 w 4425452"/>
                    <a:gd name="connsiteY129" fmla="*/ 3335246 h 6466192"/>
                    <a:gd name="connsiteX130" fmla="*/ 2300561 w 4425452"/>
                    <a:gd name="connsiteY130" fmla="*/ 3627483 h 6466192"/>
                    <a:gd name="connsiteX131" fmla="*/ 2257018 w 4425452"/>
                    <a:gd name="connsiteY131" fmla="*/ 3862614 h 6466192"/>
                    <a:gd name="connsiteX132" fmla="*/ 2362971 w 4425452"/>
                    <a:gd name="connsiteY132" fmla="*/ 3889283 h 6466192"/>
                    <a:gd name="connsiteX133" fmla="*/ 2561818 w 4425452"/>
                    <a:gd name="connsiteY133" fmla="*/ 3845197 h 6466192"/>
                    <a:gd name="connsiteX134" fmla="*/ 2857909 w 4425452"/>
                    <a:gd name="connsiteY134" fmla="*/ 3731985 h 6466192"/>
                    <a:gd name="connsiteX135" fmla="*/ 2857818 w 4425452"/>
                    <a:gd name="connsiteY135" fmla="*/ 3202486 h 6466192"/>
                    <a:gd name="connsiteX136" fmla="*/ 2739210 w 4425452"/>
                    <a:gd name="connsiteY136" fmla="*/ 3027272 h 6466192"/>
                    <a:gd name="connsiteX137" fmla="*/ 2670947 w 4425452"/>
                    <a:gd name="connsiteY137" fmla="*/ 2884397 h 6466192"/>
                    <a:gd name="connsiteX138" fmla="*/ 2474732 w 4425452"/>
                    <a:gd name="connsiteY138" fmla="*/ 2704374 h 6466192"/>
                    <a:gd name="connsiteX139" fmla="*/ 2605361 w 4425452"/>
                    <a:gd name="connsiteY139" fmla="*/ 2565037 h 6466192"/>
                    <a:gd name="connsiteX140" fmla="*/ 2944995 w 4425452"/>
                    <a:gd name="connsiteY140" fmla="*/ 2321197 h 6466192"/>
                    <a:gd name="connsiteX141" fmla="*/ 2953703 w 4425452"/>
                    <a:gd name="connsiteY141" fmla="*/ 2147025 h 6466192"/>
                    <a:gd name="connsiteX142" fmla="*/ 3310755 w 4425452"/>
                    <a:gd name="connsiteY142" fmla="*/ 1659345 h 6466192"/>
                    <a:gd name="connsiteX143" fmla="*/ 3511052 w 4425452"/>
                    <a:gd name="connsiteY143" fmla="*/ 1850934 h 6466192"/>
                    <a:gd name="connsiteX144" fmla="*/ 3929063 w 4425452"/>
                    <a:gd name="connsiteY144" fmla="*/ 1406797 h 6466192"/>
                    <a:gd name="connsiteX145" fmla="*/ 4102871 w 4425452"/>
                    <a:gd name="connsiteY145" fmla="*/ 1107983 h 6466192"/>
                    <a:gd name="connsiteX146" fmla="*/ 4425452 w 4425452"/>
                    <a:gd name="connsiteY146" fmla="*/ 361768 h 6466192"/>
                    <a:gd name="connsiteX147" fmla="*/ 4394609 w 4425452"/>
                    <a:gd name="connsiteY147" fmla="*/ 0 h 6466192"/>
                    <a:gd name="connsiteX148" fmla="*/ 22181 w 4425452"/>
                    <a:gd name="connsiteY148" fmla="*/ 4717 h 6466192"/>
                    <a:gd name="connsiteX149" fmla="*/ 0 w 4425452"/>
                    <a:gd name="connsiteY149"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44103 w 4425452"/>
                    <a:gd name="connsiteY127" fmla="*/ 3322683 h 6466192"/>
                    <a:gd name="connsiteX128" fmla="*/ 2332991 w 4425452"/>
                    <a:gd name="connsiteY128" fmla="*/ 3286170 h 6466192"/>
                    <a:gd name="connsiteX129" fmla="*/ 2267721 w 4425452"/>
                    <a:gd name="connsiteY129" fmla="*/ 3335246 h 6466192"/>
                    <a:gd name="connsiteX130" fmla="*/ 2300561 w 4425452"/>
                    <a:gd name="connsiteY130" fmla="*/ 3627483 h 6466192"/>
                    <a:gd name="connsiteX131" fmla="*/ 2257018 w 4425452"/>
                    <a:gd name="connsiteY131" fmla="*/ 3862614 h 6466192"/>
                    <a:gd name="connsiteX132" fmla="*/ 2362971 w 4425452"/>
                    <a:gd name="connsiteY132" fmla="*/ 3889283 h 6466192"/>
                    <a:gd name="connsiteX133" fmla="*/ 2561818 w 4425452"/>
                    <a:gd name="connsiteY133" fmla="*/ 3845197 h 6466192"/>
                    <a:gd name="connsiteX134" fmla="*/ 2857909 w 4425452"/>
                    <a:gd name="connsiteY134" fmla="*/ 3731985 h 6466192"/>
                    <a:gd name="connsiteX135" fmla="*/ 2857818 w 4425452"/>
                    <a:gd name="connsiteY135" fmla="*/ 3202486 h 6466192"/>
                    <a:gd name="connsiteX136" fmla="*/ 2739210 w 4425452"/>
                    <a:gd name="connsiteY136" fmla="*/ 3027272 h 6466192"/>
                    <a:gd name="connsiteX137" fmla="*/ 2670947 w 4425452"/>
                    <a:gd name="connsiteY137" fmla="*/ 2884397 h 6466192"/>
                    <a:gd name="connsiteX138" fmla="*/ 2474732 w 4425452"/>
                    <a:gd name="connsiteY138" fmla="*/ 2704374 h 6466192"/>
                    <a:gd name="connsiteX139" fmla="*/ 2605361 w 4425452"/>
                    <a:gd name="connsiteY139" fmla="*/ 2565037 h 6466192"/>
                    <a:gd name="connsiteX140" fmla="*/ 2944995 w 4425452"/>
                    <a:gd name="connsiteY140" fmla="*/ 2321197 h 6466192"/>
                    <a:gd name="connsiteX141" fmla="*/ 2953703 w 4425452"/>
                    <a:gd name="connsiteY141" fmla="*/ 2147025 h 6466192"/>
                    <a:gd name="connsiteX142" fmla="*/ 3310755 w 4425452"/>
                    <a:gd name="connsiteY142" fmla="*/ 1659345 h 6466192"/>
                    <a:gd name="connsiteX143" fmla="*/ 3511052 w 4425452"/>
                    <a:gd name="connsiteY143" fmla="*/ 1850934 h 6466192"/>
                    <a:gd name="connsiteX144" fmla="*/ 3929063 w 4425452"/>
                    <a:gd name="connsiteY144" fmla="*/ 1406797 h 6466192"/>
                    <a:gd name="connsiteX145" fmla="*/ 4102871 w 4425452"/>
                    <a:gd name="connsiteY145" fmla="*/ 1107983 h 6466192"/>
                    <a:gd name="connsiteX146" fmla="*/ 4425452 w 4425452"/>
                    <a:gd name="connsiteY146" fmla="*/ 361768 h 6466192"/>
                    <a:gd name="connsiteX147" fmla="*/ 4394609 w 4425452"/>
                    <a:gd name="connsiteY147" fmla="*/ 0 h 6466192"/>
                    <a:gd name="connsiteX148" fmla="*/ 22181 w 4425452"/>
                    <a:gd name="connsiteY148" fmla="*/ 4717 h 6466192"/>
                    <a:gd name="connsiteX149" fmla="*/ 0 w 4425452"/>
                    <a:gd name="connsiteY149"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91728 w 4425452"/>
                    <a:gd name="connsiteY127" fmla="*/ 3314746 h 6466192"/>
                    <a:gd name="connsiteX128" fmla="*/ 2332991 w 4425452"/>
                    <a:gd name="connsiteY128" fmla="*/ 3286170 h 6466192"/>
                    <a:gd name="connsiteX129" fmla="*/ 2267721 w 4425452"/>
                    <a:gd name="connsiteY129" fmla="*/ 3335246 h 6466192"/>
                    <a:gd name="connsiteX130" fmla="*/ 2300561 w 4425452"/>
                    <a:gd name="connsiteY130" fmla="*/ 3627483 h 6466192"/>
                    <a:gd name="connsiteX131" fmla="*/ 2257018 w 4425452"/>
                    <a:gd name="connsiteY131" fmla="*/ 3862614 h 6466192"/>
                    <a:gd name="connsiteX132" fmla="*/ 2362971 w 4425452"/>
                    <a:gd name="connsiteY132" fmla="*/ 3889283 h 6466192"/>
                    <a:gd name="connsiteX133" fmla="*/ 2561818 w 4425452"/>
                    <a:gd name="connsiteY133" fmla="*/ 3845197 h 6466192"/>
                    <a:gd name="connsiteX134" fmla="*/ 2857909 w 4425452"/>
                    <a:gd name="connsiteY134" fmla="*/ 3731985 h 6466192"/>
                    <a:gd name="connsiteX135" fmla="*/ 2857818 w 4425452"/>
                    <a:gd name="connsiteY135" fmla="*/ 3202486 h 6466192"/>
                    <a:gd name="connsiteX136" fmla="*/ 2739210 w 4425452"/>
                    <a:gd name="connsiteY136" fmla="*/ 3027272 h 6466192"/>
                    <a:gd name="connsiteX137" fmla="*/ 2670947 w 4425452"/>
                    <a:gd name="connsiteY137" fmla="*/ 2884397 h 6466192"/>
                    <a:gd name="connsiteX138" fmla="*/ 2474732 w 4425452"/>
                    <a:gd name="connsiteY138" fmla="*/ 2704374 h 6466192"/>
                    <a:gd name="connsiteX139" fmla="*/ 2605361 w 4425452"/>
                    <a:gd name="connsiteY139" fmla="*/ 2565037 h 6466192"/>
                    <a:gd name="connsiteX140" fmla="*/ 2944995 w 4425452"/>
                    <a:gd name="connsiteY140" fmla="*/ 2321197 h 6466192"/>
                    <a:gd name="connsiteX141" fmla="*/ 2953703 w 4425452"/>
                    <a:gd name="connsiteY141" fmla="*/ 2147025 h 6466192"/>
                    <a:gd name="connsiteX142" fmla="*/ 3310755 w 4425452"/>
                    <a:gd name="connsiteY142" fmla="*/ 1659345 h 6466192"/>
                    <a:gd name="connsiteX143" fmla="*/ 3511052 w 4425452"/>
                    <a:gd name="connsiteY143" fmla="*/ 1850934 h 6466192"/>
                    <a:gd name="connsiteX144" fmla="*/ 3929063 w 4425452"/>
                    <a:gd name="connsiteY144" fmla="*/ 1406797 h 6466192"/>
                    <a:gd name="connsiteX145" fmla="*/ 4102871 w 4425452"/>
                    <a:gd name="connsiteY145" fmla="*/ 1107983 h 6466192"/>
                    <a:gd name="connsiteX146" fmla="*/ 4425452 w 4425452"/>
                    <a:gd name="connsiteY146" fmla="*/ 361768 h 6466192"/>
                    <a:gd name="connsiteX147" fmla="*/ 4394609 w 4425452"/>
                    <a:gd name="connsiteY147" fmla="*/ 0 h 6466192"/>
                    <a:gd name="connsiteX148" fmla="*/ 22181 w 4425452"/>
                    <a:gd name="connsiteY148" fmla="*/ 4717 h 6466192"/>
                    <a:gd name="connsiteX149" fmla="*/ 0 w 4425452"/>
                    <a:gd name="connsiteY149"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0561 w 4425452"/>
                    <a:gd name="connsiteY131" fmla="*/ 3627483 h 6466192"/>
                    <a:gd name="connsiteX132" fmla="*/ 2257018 w 4425452"/>
                    <a:gd name="connsiteY132" fmla="*/ 3862614 h 6466192"/>
                    <a:gd name="connsiteX133" fmla="*/ 2362971 w 4425452"/>
                    <a:gd name="connsiteY133" fmla="*/ 3889283 h 6466192"/>
                    <a:gd name="connsiteX134" fmla="*/ 2561818 w 4425452"/>
                    <a:gd name="connsiteY134" fmla="*/ 3845197 h 6466192"/>
                    <a:gd name="connsiteX135" fmla="*/ 2857909 w 4425452"/>
                    <a:gd name="connsiteY135" fmla="*/ 3731985 h 6466192"/>
                    <a:gd name="connsiteX136" fmla="*/ 2857818 w 4425452"/>
                    <a:gd name="connsiteY136" fmla="*/ 3202486 h 6466192"/>
                    <a:gd name="connsiteX137" fmla="*/ 2739210 w 4425452"/>
                    <a:gd name="connsiteY137" fmla="*/ 3027272 h 6466192"/>
                    <a:gd name="connsiteX138" fmla="*/ 2670947 w 4425452"/>
                    <a:gd name="connsiteY138" fmla="*/ 2884397 h 6466192"/>
                    <a:gd name="connsiteX139" fmla="*/ 2474732 w 4425452"/>
                    <a:gd name="connsiteY139" fmla="*/ 2704374 h 6466192"/>
                    <a:gd name="connsiteX140" fmla="*/ 2605361 w 4425452"/>
                    <a:gd name="connsiteY140" fmla="*/ 2565037 h 6466192"/>
                    <a:gd name="connsiteX141" fmla="*/ 2944995 w 4425452"/>
                    <a:gd name="connsiteY141" fmla="*/ 2321197 h 6466192"/>
                    <a:gd name="connsiteX142" fmla="*/ 2953703 w 4425452"/>
                    <a:gd name="connsiteY142" fmla="*/ 2147025 h 6466192"/>
                    <a:gd name="connsiteX143" fmla="*/ 3310755 w 4425452"/>
                    <a:gd name="connsiteY143" fmla="*/ 1659345 h 6466192"/>
                    <a:gd name="connsiteX144" fmla="*/ 3511052 w 4425452"/>
                    <a:gd name="connsiteY144" fmla="*/ 1850934 h 6466192"/>
                    <a:gd name="connsiteX145" fmla="*/ 3929063 w 4425452"/>
                    <a:gd name="connsiteY145" fmla="*/ 1406797 h 6466192"/>
                    <a:gd name="connsiteX146" fmla="*/ 4102871 w 4425452"/>
                    <a:gd name="connsiteY146" fmla="*/ 1107983 h 6466192"/>
                    <a:gd name="connsiteX147" fmla="*/ 4425452 w 4425452"/>
                    <a:gd name="connsiteY147" fmla="*/ 361768 h 6466192"/>
                    <a:gd name="connsiteX148" fmla="*/ 4394609 w 4425452"/>
                    <a:gd name="connsiteY148" fmla="*/ 0 h 6466192"/>
                    <a:gd name="connsiteX149" fmla="*/ 22181 w 4425452"/>
                    <a:gd name="connsiteY149" fmla="*/ 4717 h 6466192"/>
                    <a:gd name="connsiteX150" fmla="*/ 0 w 4425452"/>
                    <a:gd name="connsiteY150"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00561 w 4425452"/>
                    <a:gd name="connsiteY132" fmla="*/ 3627483 h 6466192"/>
                    <a:gd name="connsiteX133" fmla="*/ 2257018 w 4425452"/>
                    <a:gd name="connsiteY133" fmla="*/ 3862614 h 6466192"/>
                    <a:gd name="connsiteX134" fmla="*/ 2362971 w 4425452"/>
                    <a:gd name="connsiteY134" fmla="*/ 3889283 h 6466192"/>
                    <a:gd name="connsiteX135" fmla="*/ 2561818 w 4425452"/>
                    <a:gd name="connsiteY135" fmla="*/ 3845197 h 6466192"/>
                    <a:gd name="connsiteX136" fmla="*/ 2857909 w 4425452"/>
                    <a:gd name="connsiteY136" fmla="*/ 3731985 h 6466192"/>
                    <a:gd name="connsiteX137" fmla="*/ 2857818 w 4425452"/>
                    <a:gd name="connsiteY137" fmla="*/ 3202486 h 6466192"/>
                    <a:gd name="connsiteX138" fmla="*/ 2739210 w 4425452"/>
                    <a:gd name="connsiteY138" fmla="*/ 3027272 h 6466192"/>
                    <a:gd name="connsiteX139" fmla="*/ 2670947 w 4425452"/>
                    <a:gd name="connsiteY139" fmla="*/ 2884397 h 6466192"/>
                    <a:gd name="connsiteX140" fmla="*/ 2474732 w 4425452"/>
                    <a:gd name="connsiteY140" fmla="*/ 2704374 h 6466192"/>
                    <a:gd name="connsiteX141" fmla="*/ 2605361 w 4425452"/>
                    <a:gd name="connsiteY141" fmla="*/ 2565037 h 6466192"/>
                    <a:gd name="connsiteX142" fmla="*/ 2944995 w 4425452"/>
                    <a:gd name="connsiteY142" fmla="*/ 2321197 h 6466192"/>
                    <a:gd name="connsiteX143" fmla="*/ 2953703 w 4425452"/>
                    <a:gd name="connsiteY143" fmla="*/ 2147025 h 6466192"/>
                    <a:gd name="connsiteX144" fmla="*/ 3310755 w 4425452"/>
                    <a:gd name="connsiteY144" fmla="*/ 1659345 h 6466192"/>
                    <a:gd name="connsiteX145" fmla="*/ 3511052 w 4425452"/>
                    <a:gd name="connsiteY145" fmla="*/ 1850934 h 6466192"/>
                    <a:gd name="connsiteX146" fmla="*/ 3929063 w 4425452"/>
                    <a:gd name="connsiteY146" fmla="*/ 1406797 h 6466192"/>
                    <a:gd name="connsiteX147" fmla="*/ 4102871 w 4425452"/>
                    <a:gd name="connsiteY147" fmla="*/ 1107983 h 6466192"/>
                    <a:gd name="connsiteX148" fmla="*/ 4425452 w 4425452"/>
                    <a:gd name="connsiteY148" fmla="*/ 361768 h 6466192"/>
                    <a:gd name="connsiteX149" fmla="*/ 4394609 w 4425452"/>
                    <a:gd name="connsiteY149" fmla="*/ 0 h 6466192"/>
                    <a:gd name="connsiteX150" fmla="*/ 22181 w 4425452"/>
                    <a:gd name="connsiteY150" fmla="*/ 4717 h 6466192"/>
                    <a:gd name="connsiteX151" fmla="*/ 0 w 4425452"/>
                    <a:gd name="connsiteY151"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00561 w 4425452"/>
                    <a:gd name="connsiteY133" fmla="*/ 3627483 h 6466192"/>
                    <a:gd name="connsiteX134" fmla="*/ 2257018 w 4425452"/>
                    <a:gd name="connsiteY134" fmla="*/ 3862614 h 6466192"/>
                    <a:gd name="connsiteX135" fmla="*/ 2362971 w 4425452"/>
                    <a:gd name="connsiteY135" fmla="*/ 3889283 h 6466192"/>
                    <a:gd name="connsiteX136" fmla="*/ 2561818 w 4425452"/>
                    <a:gd name="connsiteY136" fmla="*/ 3845197 h 6466192"/>
                    <a:gd name="connsiteX137" fmla="*/ 2857909 w 4425452"/>
                    <a:gd name="connsiteY137" fmla="*/ 3731985 h 6466192"/>
                    <a:gd name="connsiteX138" fmla="*/ 2857818 w 4425452"/>
                    <a:gd name="connsiteY138" fmla="*/ 3202486 h 6466192"/>
                    <a:gd name="connsiteX139" fmla="*/ 2739210 w 4425452"/>
                    <a:gd name="connsiteY139" fmla="*/ 3027272 h 6466192"/>
                    <a:gd name="connsiteX140" fmla="*/ 2670947 w 4425452"/>
                    <a:gd name="connsiteY140" fmla="*/ 2884397 h 6466192"/>
                    <a:gd name="connsiteX141" fmla="*/ 2474732 w 4425452"/>
                    <a:gd name="connsiteY141" fmla="*/ 2704374 h 6466192"/>
                    <a:gd name="connsiteX142" fmla="*/ 2605361 w 4425452"/>
                    <a:gd name="connsiteY142" fmla="*/ 2565037 h 6466192"/>
                    <a:gd name="connsiteX143" fmla="*/ 2944995 w 4425452"/>
                    <a:gd name="connsiteY143" fmla="*/ 2321197 h 6466192"/>
                    <a:gd name="connsiteX144" fmla="*/ 2953703 w 4425452"/>
                    <a:gd name="connsiteY144" fmla="*/ 2147025 h 6466192"/>
                    <a:gd name="connsiteX145" fmla="*/ 3310755 w 4425452"/>
                    <a:gd name="connsiteY145" fmla="*/ 1659345 h 6466192"/>
                    <a:gd name="connsiteX146" fmla="*/ 3511052 w 4425452"/>
                    <a:gd name="connsiteY146" fmla="*/ 1850934 h 6466192"/>
                    <a:gd name="connsiteX147" fmla="*/ 3929063 w 4425452"/>
                    <a:gd name="connsiteY147" fmla="*/ 1406797 h 6466192"/>
                    <a:gd name="connsiteX148" fmla="*/ 4102871 w 4425452"/>
                    <a:gd name="connsiteY148" fmla="*/ 1107983 h 6466192"/>
                    <a:gd name="connsiteX149" fmla="*/ 4425452 w 4425452"/>
                    <a:gd name="connsiteY149" fmla="*/ 361768 h 6466192"/>
                    <a:gd name="connsiteX150" fmla="*/ 4394609 w 4425452"/>
                    <a:gd name="connsiteY150" fmla="*/ 0 h 6466192"/>
                    <a:gd name="connsiteX151" fmla="*/ 22181 w 4425452"/>
                    <a:gd name="connsiteY151" fmla="*/ 4717 h 6466192"/>
                    <a:gd name="connsiteX152" fmla="*/ 0 w 4425452"/>
                    <a:gd name="connsiteY152"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57018 w 4425452"/>
                    <a:gd name="connsiteY134" fmla="*/ 3862614 h 6466192"/>
                    <a:gd name="connsiteX135" fmla="*/ 2362971 w 4425452"/>
                    <a:gd name="connsiteY135" fmla="*/ 3889283 h 6466192"/>
                    <a:gd name="connsiteX136" fmla="*/ 2561818 w 4425452"/>
                    <a:gd name="connsiteY136" fmla="*/ 3845197 h 6466192"/>
                    <a:gd name="connsiteX137" fmla="*/ 2857909 w 4425452"/>
                    <a:gd name="connsiteY137" fmla="*/ 3731985 h 6466192"/>
                    <a:gd name="connsiteX138" fmla="*/ 2857818 w 4425452"/>
                    <a:gd name="connsiteY138" fmla="*/ 3202486 h 6466192"/>
                    <a:gd name="connsiteX139" fmla="*/ 2739210 w 4425452"/>
                    <a:gd name="connsiteY139" fmla="*/ 3027272 h 6466192"/>
                    <a:gd name="connsiteX140" fmla="*/ 2670947 w 4425452"/>
                    <a:gd name="connsiteY140" fmla="*/ 2884397 h 6466192"/>
                    <a:gd name="connsiteX141" fmla="*/ 2474732 w 4425452"/>
                    <a:gd name="connsiteY141" fmla="*/ 2704374 h 6466192"/>
                    <a:gd name="connsiteX142" fmla="*/ 2605361 w 4425452"/>
                    <a:gd name="connsiteY142" fmla="*/ 2565037 h 6466192"/>
                    <a:gd name="connsiteX143" fmla="*/ 2944995 w 4425452"/>
                    <a:gd name="connsiteY143" fmla="*/ 2321197 h 6466192"/>
                    <a:gd name="connsiteX144" fmla="*/ 2953703 w 4425452"/>
                    <a:gd name="connsiteY144" fmla="*/ 2147025 h 6466192"/>
                    <a:gd name="connsiteX145" fmla="*/ 3310755 w 4425452"/>
                    <a:gd name="connsiteY145" fmla="*/ 1659345 h 6466192"/>
                    <a:gd name="connsiteX146" fmla="*/ 3511052 w 4425452"/>
                    <a:gd name="connsiteY146" fmla="*/ 1850934 h 6466192"/>
                    <a:gd name="connsiteX147" fmla="*/ 3929063 w 4425452"/>
                    <a:gd name="connsiteY147" fmla="*/ 1406797 h 6466192"/>
                    <a:gd name="connsiteX148" fmla="*/ 4102871 w 4425452"/>
                    <a:gd name="connsiteY148" fmla="*/ 1107983 h 6466192"/>
                    <a:gd name="connsiteX149" fmla="*/ 4425452 w 4425452"/>
                    <a:gd name="connsiteY149" fmla="*/ 361768 h 6466192"/>
                    <a:gd name="connsiteX150" fmla="*/ 4394609 w 4425452"/>
                    <a:gd name="connsiteY150" fmla="*/ 0 h 6466192"/>
                    <a:gd name="connsiteX151" fmla="*/ 22181 w 4425452"/>
                    <a:gd name="connsiteY151" fmla="*/ 4717 h 6466192"/>
                    <a:gd name="connsiteX152" fmla="*/ 0 w 4425452"/>
                    <a:gd name="connsiteY152"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47493 w 4425452"/>
                    <a:gd name="connsiteY134" fmla="*/ 3843564 h 6466192"/>
                    <a:gd name="connsiteX135" fmla="*/ 2362971 w 4425452"/>
                    <a:gd name="connsiteY135" fmla="*/ 3889283 h 6466192"/>
                    <a:gd name="connsiteX136" fmla="*/ 2561818 w 4425452"/>
                    <a:gd name="connsiteY136" fmla="*/ 3845197 h 6466192"/>
                    <a:gd name="connsiteX137" fmla="*/ 2857909 w 4425452"/>
                    <a:gd name="connsiteY137" fmla="*/ 3731985 h 6466192"/>
                    <a:gd name="connsiteX138" fmla="*/ 2857818 w 4425452"/>
                    <a:gd name="connsiteY138" fmla="*/ 3202486 h 6466192"/>
                    <a:gd name="connsiteX139" fmla="*/ 2739210 w 4425452"/>
                    <a:gd name="connsiteY139" fmla="*/ 3027272 h 6466192"/>
                    <a:gd name="connsiteX140" fmla="*/ 2670947 w 4425452"/>
                    <a:gd name="connsiteY140" fmla="*/ 2884397 h 6466192"/>
                    <a:gd name="connsiteX141" fmla="*/ 2474732 w 4425452"/>
                    <a:gd name="connsiteY141" fmla="*/ 2704374 h 6466192"/>
                    <a:gd name="connsiteX142" fmla="*/ 2605361 w 4425452"/>
                    <a:gd name="connsiteY142" fmla="*/ 2565037 h 6466192"/>
                    <a:gd name="connsiteX143" fmla="*/ 2944995 w 4425452"/>
                    <a:gd name="connsiteY143" fmla="*/ 2321197 h 6466192"/>
                    <a:gd name="connsiteX144" fmla="*/ 2953703 w 4425452"/>
                    <a:gd name="connsiteY144" fmla="*/ 2147025 h 6466192"/>
                    <a:gd name="connsiteX145" fmla="*/ 3310755 w 4425452"/>
                    <a:gd name="connsiteY145" fmla="*/ 1659345 h 6466192"/>
                    <a:gd name="connsiteX146" fmla="*/ 3511052 w 4425452"/>
                    <a:gd name="connsiteY146" fmla="*/ 1850934 h 6466192"/>
                    <a:gd name="connsiteX147" fmla="*/ 3929063 w 4425452"/>
                    <a:gd name="connsiteY147" fmla="*/ 1406797 h 6466192"/>
                    <a:gd name="connsiteX148" fmla="*/ 4102871 w 4425452"/>
                    <a:gd name="connsiteY148" fmla="*/ 1107983 h 6466192"/>
                    <a:gd name="connsiteX149" fmla="*/ 4425452 w 4425452"/>
                    <a:gd name="connsiteY149" fmla="*/ 361768 h 6466192"/>
                    <a:gd name="connsiteX150" fmla="*/ 4394609 w 4425452"/>
                    <a:gd name="connsiteY150" fmla="*/ 0 h 6466192"/>
                    <a:gd name="connsiteX151" fmla="*/ 22181 w 4425452"/>
                    <a:gd name="connsiteY151" fmla="*/ 4717 h 6466192"/>
                    <a:gd name="connsiteX152" fmla="*/ 0 w 4425452"/>
                    <a:gd name="connsiteY152"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362971 w 4425452"/>
                    <a:gd name="connsiteY136" fmla="*/ 3889283 h 6466192"/>
                    <a:gd name="connsiteX137" fmla="*/ 2561818 w 4425452"/>
                    <a:gd name="connsiteY137" fmla="*/ 3845197 h 6466192"/>
                    <a:gd name="connsiteX138" fmla="*/ 2857909 w 4425452"/>
                    <a:gd name="connsiteY138" fmla="*/ 3731985 h 6466192"/>
                    <a:gd name="connsiteX139" fmla="*/ 2857818 w 4425452"/>
                    <a:gd name="connsiteY139" fmla="*/ 3202486 h 6466192"/>
                    <a:gd name="connsiteX140" fmla="*/ 2739210 w 4425452"/>
                    <a:gd name="connsiteY140" fmla="*/ 3027272 h 6466192"/>
                    <a:gd name="connsiteX141" fmla="*/ 2670947 w 4425452"/>
                    <a:gd name="connsiteY141" fmla="*/ 2884397 h 6466192"/>
                    <a:gd name="connsiteX142" fmla="*/ 2474732 w 4425452"/>
                    <a:gd name="connsiteY142" fmla="*/ 2704374 h 6466192"/>
                    <a:gd name="connsiteX143" fmla="*/ 2605361 w 4425452"/>
                    <a:gd name="connsiteY143" fmla="*/ 2565037 h 6466192"/>
                    <a:gd name="connsiteX144" fmla="*/ 2944995 w 4425452"/>
                    <a:gd name="connsiteY144" fmla="*/ 2321197 h 6466192"/>
                    <a:gd name="connsiteX145" fmla="*/ 2953703 w 4425452"/>
                    <a:gd name="connsiteY145" fmla="*/ 2147025 h 6466192"/>
                    <a:gd name="connsiteX146" fmla="*/ 3310755 w 4425452"/>
                    <a:gd name="connsiteY146" fmla="*/ 1659345 h 6466192"/>
                    <a:gd name="connsiteX147" fmla="*/ 3511052 w 4425452"/>
                    <a:gd name="connsiteY147" fmla="*/ 1850934 h 6466192"/>
                    <a:gd name="connsiteX148" fmla="*/ 3929063 w 4425452"/>
                    <a:gd name="connsiteY148" fmla="*/ 1406797 h 6466192"/>
                    <a:gd name="connsiteX149" fmla="*/ 4102871 w 4425452"/>
                    <a:gd name="connsiteY149" fmla="*/ 1107983 h 6466192"/>
                    <a:gd name="connsiteX150" fmla="*/ 4425452 w 4425452"/>
                    <a:gd name="connsiteY150" fmla="*/ 361768 h 6466192"/>
                    <a:gd name="connsiteX151" fmla="*/ 4394609 w 4425452"/>
                    <a:gd name="connsiteY151" fmla="*/ 0 h 6466192"/>
                    <a:gd name="connsiteX152" fmla="*/ 22181 w 4425452"/>
                    <a:gd name="connsiteY152" fmla="*/ 4717 h 6466192"/>
                    <a:gd name="connsiteX153" fmla="*/ 0 w 4425452"/>
                    <a:gd name="connsiteY153"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362971 w 4425452"/>
                    <a:gd name="connsiteY136" fmla="*/ 3889283 h 6466192"/>
                    <a:gd name="connsiteX137" fmla="*/ 2561818 w 4425452"/>
                    <a:gd name="connsiteY137" fmla="*/ 3845197 h 6466192"/>
                    <a:gd name="connsiteX138" fmla="*/ 2857909 w 4425452"/>
                    <a:gd name="connsiteY138" fmla="*/ 3731985 h 6466192"/>
                    <a:gd name="connsiteX139" fmla="*/ 2857818 w 4425452"/>
                    <a:gd name="connsiteY139" fmla="*/ 3202486 h 6466192"/>
                    <a:gd name="connsiteX140" fmla="*/ 2739210 w 4425452"/>
                    <a:gd name="connsiteY140" fmla="*/ 3027272 h 6466192"/>
                    <a:gd name="connsiteX141" fmla="*/ 2670947 w 4425452"/>
                    <a:gd name="connsiteY141" fmla="*/ 2884397 h 6466192"/>
                    <a:gd name="connsiteX142" fmla="*/ 2474732 w 4425452"/>
                    <a:gd name="connsiteY142" fmla="*/ 2704374 h 6466192"/>
                    <a:gd name="connsiteX143" fmla="*/ 2605361 w 4425452"/>
                    <a:gd name="connsiteY143" fmla="*/ 2565037 h 6466192"/>
                    <a:gd name="connsiteX144" fmla="*/ 2944995 w 4425452"/>
                    <a:gd name="connsiteY144" fmla="*/ 2321197 h 6466192"/>
                    <a:gd name="connsiteX145" fmla="*/ 2953703 w 4425452"/>
                    <a:gd name="connsiteY145" fmla="*/ 2147025 h 6466192"/>
                    <a:gd name="connsiteX146" fmla="*/ 3310755 w 4425452"/>
                    <a:gd name="connsiteY146" fmla="*/ 1659345 h 6466192"/>
                    <a:gd name="connsiteX147" fmla="*/ 3511052 w 4425452"/>
                    <a:gd name="connsiteY147" fmla="*/ 1850934 h 6466192"/>
                    <a:gd name="connsiteX148" fmla="*/ 3929063 w 4425452"/>
                    <a:gd name="connsiteY148" fmla="*/ 1406797 h 6466192"/>
                    <a:gd name="connsiteX149" fmla="*/ 4102871 w 4425452"/>
                    <a:gd name="connsiteY149" fmla="*/ 1107983 h 6466192"/>
                    <a:gd name="connsiteX150" fmla="*/ 4425452 w 4425452"/>
                    <a:gd name="connsiteY150" fmla="*/ 361768 h 6466192"/>
                    <a:gd name="connsiteX151" fmla="*/ 4394609 w 4425452"/>
                    <a:gd name="connsiteY151" fmla="*/ 0 h 6466192"/>
                    <a:gd name="connsiteX152" fmla="*/ 22181 w 4425452"/>
                    <a:gd name="connsiteY152" fmla="*/ 4717 h 6466192"/>
                    <a:gd name="connsiteX153" fmla="*/ 0 w 4425452"/>
                    <a:gd name="connsiteY153"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64546 w 4425452"/>
                    <a:gd name="connsiteY136" fmla="*/ 3921033 h 6466192"/>
                    <a:gd name="connsiteX137" fmla="*/ 2362971 w 4425452"/>
                    <a:gd name="connsiteY137" fmla="*/ 3889283 h 6466192"/>
                    <a:gd name="connsiteX138" fmla="*/ 2561818 w 4425452"/>
                    <a:gd name="connsiteY138" fmla="*/ 3845197 h 6466192"/>
                    <a:gd name="connsiteX139" fmla="*/ 2857909 w 4425452"/>
                    <a:gd name="connsiteY139" fmla="*/ 3731985 h 6466192"/>
                    <a:gd name="connsiteX140" fmla="*/ 2857818 w 4425452"/>
                    <a:gd name="connsiteY140" fmla="*/ 3202486 h 6466192"/>
                    <a:gd name="connsiteX141" fmla="*/ 2739210 w 4425452"/>
                    <a:gd name="connsiteY141" fmla="*/ 3027272 h 6466192"/>
                    <a:gd name="connsiteX142" fmla="*/ 2670947 w 4425452"/>
                    <a:gd name="connsiteY142" fmla="*/ 2884397 h 6466192"/>
                    <a:gd name="connsiteX143" fmla="*/ 2474732 w 4425452"/>
                    <a:gd name="connsiteY143" fmla="*/ 2704374 h 6466192"/>
                    <a:gd name="connsiteX144" fmla="*/ 2605361 w 4425452"/>
                    <a:gd name="connsiteY144" fmla="*/ 2565037 h 6466192"/>
                    <a:gd name="connsiteX145" fmla="*/ 2944995 w 4425452"/>
                    <a:gd name="connsiteY145" fmla="*/ 2321197 h 6466192"/>
                    <a:gd name="connsiteX146" fmla="*/ 2953703 w 4425452"/>
                    <a:gd name="connsiteY146" fmla="*/ 2147025 h 6466192"/>
                    <a:gd name="connsiteX147" fmla="*/ 3310755 w 4425452"/>
                    <a:gd name="connsiteY147" fmla="*/ 1659345 h 6466192"/>
                    <a:gd name="connsiteX148" fmla="*/ 3511052 w 4425452"/>
                    <a:gd name="connsiteY148" fmla="*/ 1850934 h 6466192"/>
                    <a:gd name="connsiteX149" fmla="*/ 3929063 w 4425452"/>
                    <a:gd name="connsiteY149" fmla="*/ 1406797 h 6466192"/>
                    <a:gd name="connsiteX150" fmla="*/ 4102871 w 4425452"/>
                    <a:gd name="connsiteY150" fmla="*/ 1107983 h 6466192"/>
                    <a:gd name="connsiteX151" fmla="*/ 4425452 w 4425452"/>
                    <a:gd name="connsiteY151" fmla="*/ 361768 h 6466192"/>
                    <a:gd name="connsiteX152" fmla="*/ 4394609 w 4425452"/>
                    <a:gd name="connsiteY152" fmla="*/ 0 h 6466192"/>
                    <a:gd name="connsiteX153" fmla="*/ 22181 w 4425452"/>
                    <a:gd name="connsiteY153" fmla="*/ 4717 h 6466192"/>
                    <a:gd name="connsiteX154" fmla="*/ 0 w 4425452"/>
                    <a:gd name="connsiteY154"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62971 w 4425452"/>
                    <a:gd name="connsiteY138" fmla="*/ 3889283 h 6466192"/>
                    <a:gd name="connsiteX139" fmla="*/ 2561818 w 4425452"/>
                    <a:gd name="connsiteY139" fmla="*/ 3845197 h 6466192"/>
                    <a:gd name="connsiteX140" fmla="*/ 2857909 w 4425452"/>
                    <a:gd name="connsiteY140" fmla="*/ 3731985 h 6466192"/>
                    <a:gd name="connsiteX141" fmla="*/ 2857818 w 4425452"/>
                    <a:gd name="connsiteY141" fmla="*/ 3202486 h 6466192"/>
                    <a:gd name="connsiteX142" fmla="*/ 2739210 w 4425452"/>
                    <a:gd name="connsiteY142" fmla="*/ 3027272 h 6466192"/>
                    <a:gd name="connsiteX143" fmla="*/ 2670947 w 4425452"/>
                    <a:gd name="connsiteY143" fmla="*/ 2884397 h 6466192"/>
                    <a:gd name="connsiteX144" fmla="*/ 2474732 w 4425452"/>
                    <a:gd name="connsiteY144" fmla="*/ 2704374 h 6466192"/>
                    <a:gd name="connsiteX145" fmla="*/ 2605361 w 4425452"/>
                    <a:gd name="connsiteY145" fmla="*/ 2565037 h 6466192"/>
                    <a:gd name="connsiteX146" fmla="*/ 2944995 w 4425452"/>
                    <a:gd name="connsiteY146" fmla="*/ 2321197 h 6466192"/>
                    <a:gd name="connsiteX147" fmla="*/ 2953703 w 4425452"/>
                    <a:gd name="connsiteY147" fmla="*/ 2147025 h 6466192"/>
                    <a:gd name="connsiteX148" fmla="*/ 3310755 w 4425452"/>
                    <a:gd name="connsiteY148" fmla="*/ 1659345 h 6466192"/>
                    <a:gd name="connsiteX149" fmla="*/ 3511052 w 4425452"/>
                    <a:gd name="connsiteY149" fmla="*/ 1850934 h 6466192"/>
                    <a:gd name="connsiteX150" fmla="*/ 3929063 w 4425452"/>
                    <a:gd name="connsiteY150" fmla="*/ 1406797 h 6466192"/>
                    <a:gd name="connsiteX151" fmla="*/ 4102871 w 4425452"/>
                    <a:gd name="connsiteY151" fmla="*/ 1107983 h 6466192"/>
                    <a:gd name="connsiteX152" fmla="*/ 4425452 w 4425452"/>
                    <a:gd name="connsiteY152" fmla="*/ 361768 h 6466192"/>
                    <a:gd name="connsiteX153" fmla="*/ 4394609 w 4425452"/>
                    <a:gd name="connsiteY153" fmla="*/ 0 h 6466192"/>
                    <a:gd name="connsiteX154" fmla="*/ 22181 w 4425452"/>
                    <a:gd name="connsiteY154" fmla="*/ 4717 h 6466192"/>
                    <a:gd name="connsiteX155" fmla="*/ 0 w 4425452"/>
                    <a:gd name="connsiteY155"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62971 w 4425452"/>
                    <a:gd name="connsiteY139" fmla="*/ 3889283 h 6466192"/>
                    <a:gd name="connsiteX140" fmla="*/ 2561818 w 4425452"/>
                    <a:gd name="connsiteY140" fmla="*/ 3845197 h 6466192"/>
                    <a:gd name="connsiteX141" fmla="*/ 2857909 w 4425452"/>
                    <a:gd name="connsiteY141" fmla="*/ 3731985 h 6466192"/>
                    <a:gd name="connsiteX142" fmla="*/ 2857818 w 4425452"/>
                    <a:gd name="connsiteY142" fmla="*/ 3202486 h 6466192"/>
                    <a:gd name="connsiteX143" fmla="*/ 2739210 w 4425452"/>
                    <a:gd name="connsiteY143" fmla="*/ 3027272 h 6466192"/>
                    <a:gd name="connsiteX144" fmla="*/ 2670947 w 4425452"/>
                    <a:gd name="connsiteY144" fmla="*/ 2884397 h 6466192"/>
                    <a:gd name="connsiteX145" fmla="*/ 2474732 w 4425452"/>
                    <a:gd name="connsiteY145" fmla="*/ 2704374 h 6466192"/>
                    <a:gd name="connsiteX146" fmla="*/ 2605361 w 4425452"/>
                    <a:gd name="connsiteY146" fmla="*/ 2565037 h 6466192"/>
                    <a:gd name="connsiteX147" fmla="*/ 2944995 w 4425452"/>
                    <a:gd name="connsiteY147" fmla="*/ 2321197 h 6466192"/>
                    <a:gd name="connsiteX148" fmla="*/ 2953703 w 4425452"/>
                    <a:gd name="connsiteY148" fmla="*/ 2147025 h 6466192"/>
                    <a:gd name="connsiteX149" fmla="*/ 3310755 w 4425452"/>
                    <a:gd name="connsiteY149" fmla="*/ 1659345 h 6466192"/>
                    <a:gd name="connsiteX150" fmla="*/ 3511052 w 4425452"/>
                    <a:gd name="connsiteY150" fmla="*/ 1850934 h 6466192"/>
                    <a:gd name="connsiteX151" fmla="*/ 3929063 w 4425452"/>
                    <a:gd name="connsiteY151" fmla="*/ 1406797 h 6466192"/>
                    <a:gd name="connsiteX152" fmla="*/ 4102871 w 4425452"/>
                    <a:gd name="connsiteY152" fmla="*/ 1107983 h 6466192"/>
                    <a:gd name="connsiteX153" fmla="*/ 4425452 w 4425452"/>
                    <a:gd name="connsiteY153" fmla="*/ 361768 h 6466192"/>
                    <a:gd name="connsiteX154" fmla="*/ 4394609 w 4425452"/>
                    <a:gd name="connsiteY154" fmla="*/ 0 h 6466192"/>
                    <a:gd name="connsiteX155" fmla="*/ 22181 w 4425452"/>
                    <a:gd name="connsiteY155" fmla="*/ 4717 h 6466192"/>
                    <a:gd name="connsiteX156" fmla="*/ 0 w 4425452"/>
                    <a:gd name="connsiteY156"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561818 w 4425452"/>
                    <a:gd name="connsiteY140" fmla="*/ 3845197 h 6466192"/>
                    <a:gd name="connsiteX141" fmla="*/ 2857909 w 4425452"/>
                    <a:gd name="connsiteY141" fmla="*/ 3731985 h 6466192"/>
                    <a:gd name="connsiteX142" fmla="*/ 2857818 w 4425452"/>
                    <a:gd name="connsiteY142" fmla="*/ 3202486 h 6466192"/>
                    <a:gd name="connsiteX143" fmla="*/ 2739210 w 4425452"/>
                    <a:gd name="connsiteY143" fmla="*/ 3027272 h 6466192"/>
                    <a:gd name="connsiteX144" fmla="*/ 2670947 w 4425452"/>
                    <a:gd name="connsiteY144" fmla="*/ 2884397 h 6466192"/>
                    <a:gd name="connsiteX145" fmla="*/ 2474732 w 4425452"/>
                    <a:gd name="connsiteY145" fmla="*/ 2704374 h 6466192"/>
                    <a:gd name="connsiteX146" fmla="*/ 2605361 w 4425452"/>
                    <a:gd name="connsiteY146" fmla="*/ 2565037 h 6466192"/>
                    <a:gd name="connsiteX147" fmla="*/ 2944995 w 4425452"/>
                    <a:gd name="connsiteY147" fmla="*/ 2321197 h 6466192"/>
                    <a:gd name="connsiteX148" fmla="*/ 2953703 w 4425452"/>
                    <a:gd name="connsiteY148" fmla="*/ 2147025 h 6466192"/>
                    <a:gd name="connsiteX149" fmla="*/ 3310755 w 4425452"/>
                    <a:gd name="connsiteY149" fmla="*/ 1659345 h 6466192"/>
                    <a:gd name="connsiteX150" fmla="*/ 3511052 w 4425452"/>
                    <a:gd name="connsiteY150" fmla="*/ 1850934 h 6466192"/>
                    <a:gd name="connsiteX151" fmla="*/ 3929063 w 4425452"/>
                    <a:gd name="connsiteY151" fmla="*/ 1406797 h 6466192"/>
                    <a:gd name="connsiteX152" fmla="*/ 4102871 w 4425452"/>
                    <a:gd name="connsiteY152" fmla="*/ 1107983 h 6466192"/>
                    <a:gd name="connsiteX153" fmla="*/ 4425452 w 4425452"/>
                    <a:gd name="connsiteY153" fmla="*/ 361768 h 6466192"/>
                    <a:gd name="connsiteX154" fmla="*/ 4394609 w 4425452"/>
                    <a:gd name="connsiteY154" fmla="*/ 0 h 6466192"/>
                    <a:gd name="connsiteX155" fmla="*/ 22181 w 4425452"/>
                    <a:gd name="connsiteY155" fmla="*/ 4717 h 6466192"/>
                    <a:gd name="connsiteX156" fmla="*/ 0 w 4425452"/>
                    <a:gd name="connsiteY156"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561818 w 4425452"/>
                    <a:gd name="connsiteY141" fmla="*/ 3845197 h 6466192"/>
                    <a:gd name="connsiteX142" fmla="*/ 2857909 w 4425452"/>
                    <a:gd name="connsiteY142" fmla="*/ 3731985 h 6466192"/>
                    <a:gd name="connsiteX143" fmla="*/ 2857818 w 4425452"/>
                    <a:gd name="connsiteY143" fmla="*/ 3202486 h 6466192"/>
                    <a:gd name="connsiteX144" fmla="*/ 2739210 w 4425452"/>
                    <a:gd name="connsiteY144" fmla="*/ 3027272 h 6466192"/>
                    <a:gd name="connsiteX145" fmla="*/ 2670947 w 4425452"/>
                    <a:gd name="connsiteY145" fmla="*/ 2884397 h 6466192"/>
                    <a:gd name="connsiteX146" fmla="*/ 2474732 w 4425452"/>
                    <a:gd name="connsiteY146" fmla="*/ 2704374 h 6466192"/>
                    <a:gd name="connsiteX147" fmla="*/ 2605361 w 4425452"/>
                    <a:gd name="connsiteY147" fmla="*/ 2565037 h 6466192"/>
                    <a:gd name="connsiteX148" fmla="*/ 2944995 w 4425452"/>
                    <a:gd name="connsiteY148" fmla="*/ 2321197 h 6466192"/>
                    <a:gd name="connsiteX149" fmla="*/ 2953703 w 4425452"/>
                    <a:gd name="connsiteY149" fmla="*/ 2147025 h 6466192"/>
                    <a:gd name="connsiteX150" fmla="*/ 3310755 w 4425452"/>
                    <a:gd name="connsiteY150" fmla="*/ 1659345 h 6466192"/>
                    <a:gd name="connsiteX151" fmla="*/ 3511052 w 4425452"/>
                    <a:gd name="connsiteY151" fmla="*/ 1850934 h 6466192"/>
                    <a:gd name="connsiteX152" fmla="*/ 3929063 w 4425452"/>
                    <a:gd name="connsiteY152" fmla="*/ 1406797 h 6466192"/>
                    <a:gd name="connsiteX153" fmla="*/ 4102871 w 4425452"/>
                    <a:gd name="connsiteY153" fmla="*/ 1107983 h 6466192"/>
                    <a:gd name="connsiteX154" fmla="*/ 4425452 w 4425452"/>
                    <a:gd name="connsiteY154" fmla="*/ 361768 h 6466192"/>
                    <a:gd name="connsiteX155" fmla="*/ 4394609 w 4425452"/>
                    <a:gd name="connsiteY155" fmla="*/ 0 h 6466192"/>
                    <a:gd name="connsiteX156" fmla="*/ 22181 w 4425452"/>
                    <a:gd name="connsiteY156" fmla="*/ 4717 h 6466192"/>
                    <a:gd name="connsiteX157" fmla="*/ 0 w 4425452"/>
                    <a:gd name="connsiteY157"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72509 w 4425452"/>
                    <a:gd name="connsiteY141" fmla="*/ 3840071 h 6466192"/>
                    <a:gd name="connsiteX142" fmla="*/ 2561818 w 4425452"/>
                    <a:gd name="connsiteY142" fmla="*/ 3845197 h 6466192"/>
                    <a:gd name="connsiteX143" fmla="*/ 2857909 w 4425452"/>
                    <a:gd name="connsiteY143" fmla="*/ 3731985 h 6466192"/>
                    <a:gd name="connsiteX144" fmla="*/ 2857818 w 4425452"/>
                    <a:gd name="connsiteY144" fmla="*/ 3202486 h 6466192"/>
                    <a:gd name="connsiteX145" fmla="*/ 2739210 w 4425452"/>
                    <a:gd name="connsiteY145" fmla="*/ 3027272 h 6466192"/>
                    <a:gd name="connsiteX146" fmla="*/ 2670947 w 4425452"/>
                    <a:gd name="connsiteY146" fmla="*/ 2884397 h 6466192"/>
                    <a:gd name="connsiteX147" fmla="*/ 2474732 w 4425452"/>
                    <a:gd name="connsiteY147" fmla="*/ 2704374 h 6466192"/>
                    <a:gd name="connsiteX148" fmla="*/ 2605361 w 4425452"/>
                    <a:gd name="connsiteY148" fmla="*/ 2565037 h 6466192"/>
                    <a:gd name="connsiteX149" fmla="*/ 2944995 w 4425452"/>
                    <a:gd name="connsiteY149" fmla="*/ 2321197 h 6466192"/>
                    <a:gd name="connsiteX150" fmla="*/ 2953703 w 4425452"/>
                    <a:gd name="connsiteY150" fmla="*/ 2147025 h 6466192"/>
                    <a:gd name="connsiteX151" fmla="*/ 3310755 w 4425452"/>
                    <a:gd name="connsiteY151" fmla="*/ 1659345 h 6466192"/>
                    <a:gd name="connsiteX152" fmla="*/ 3511052 w 4425452"/>
                    <a:gd name="connsiteY152" fmla="*/ 1850934 h 6466192"/>
                    <a:gd name="connsiteX153" fmla="*/ 3929063 w 4425452"/>
                    <a:gd name="connsiteY153" fmla="*/ 1406797 h 6466192"/>
                    <a:gd name="connsiteX154" fmla="*/ 4102871 w 4425452"/>
                    <a:gd name="connsiteY154" fmla="*/ 1107983 h 6466192"/>
                    <a:gd name="connsiteX155" fmla="*/ 4425452 w 4425452"/>
                    <a:gd name="connsiteY155" fmla="*/ 361768 h 6466192"/>
                    <a:gd name="connsiteX156" fmla="*/ 4394609 w 4425452"/>
                    <a:gd name="connsiteY156" fmla="*/ 0 h 6466192"/>
                    <a:gd name="connsiteX157" fmla="*/ 22181 w 4425452"/>
                    <a:gd name="connsiteY157" fmla="*/ 4717 h 6466192"/>
                    <a:gd name="connsiteX158" fmla="*/ 0 w 4425452"/>
                    <a:gd name="connsiteY158"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72509 w 4425452"/>
                    <a:gd name="connsiteY141" fmla="*/ 3840071 h 6466192"/>
                    <a:gd name="connsiteX142" fmla="*/ 2488384 w 4425452"/>
                    <a:gd name="connsiteY142" fmla="*/ 3892458 h 6466192"/>
                    <a:gd name="connsiteX143" fmla="*/ 2561818 w 4425452"/>
                    <a:gd name="connsiteY143" fmla="*/ 3845197 h 6466192"/>
                    <a:gd name="connsiteX144" fmla="*/ 2857909 w 4425452"/>
                    <a:gd name="connsiteY144" fmla="*/ 3731985 h 6466192"/>
                    <a:gd name="connsiteX145" fmla="*/ 2857818 w 4425452"/>
                    <a:gd name="connsiteY145" fmla="*/ 3202486 h 6466192"/>
                    <a:gd name="connsiteX146" fmla="*/ 2739210 w 4425452"/>
                    <a:gd name="connsiteY146" fmla="*/ 3027272 h 6466192"/>
                    <a:gd name="connsiteX147" fmla="*/ 2670947 w 4425452"/>
                    <a:gd name="connsiteY147" fmla="*/ 2884397 h 6466192"/>
                    <a:gd name="connsiteX148" fmla="*/ 2474732 w 4425452"/>
                    <a:gd name="connsiteY148" fmla="*/ 2704374 h 6466192"/>
                    <a:gd name="connsiteX149" fmla="*/ 2605361 w 4425452"/>
                    <a:gd name="connsiteY149" fmla="*/ 2565037 h 6466192"/>
                    <a:gd name="connsiteX150" fmla="*/ 2944995 w 4425452"/>
                    <a:gd name="connsiteY150" fmla="*/ 2321197 h 6466192"/>
                    <a:gd name="connsiteX151" fmla="*/ 2953703 w 4425452"/>
                    <a:gd name="connsiteY151" fmla="*/ 2147025 h 6466192"/>
                    <a:gd name="connsiteX152" fmla="*/ 3310755 w 4425452"/>
                    <a:gd name="connsiteY152" fmla="*/ 1659345 h 6466192"/>
                    <a:gd name="connsiteX153" fmla="*/ 3511052 w 4425452"/>
                    <a:gd name="connsiteY153" fmla="*/ 1850934 h 6466192"/>
                    <a:gd name="connsiteX154" fmla="*/ 3929063 w 4425452"/>
                    <a:gd name="connsiteY154" fmla="*/ 1406797 h 6466192"/>
                    <a:gd name="connsiteX155" fmla="*/ 4102871 w 4425452"/>
                    <a:gd name="connsiteY155" fmla="*/ 1107983 h 6466192"/>
                    <a:gd name="connsiteX156" fmla="*/ 4425452 w 4425452"/>
                    <a:gd name="connsiteY156" fmla="*/ 361768 h 6466192"/>
                    <a:gd name="connsiteX157" fmla="*/ 4394609 w 4425452"/>
                    <a:gd name="connsiteY157" fmla="*/ 0 h 6466192"/>
                    <a:gd name="connsiteX158" fmla="*/ 22181 w 4425452"/>
                    <a:gd name="connsiteY158" fmla="*/ 4717 h 6466192"/>
                    <a:gd name="connsiteX159" fmla="*/ 0 w 4425452"/>
                    <a:gd name="connsiteY159"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88384 w 4425452"/>
                    <a:gd name="connsiteY142" fmla="*/ 3892458 h 6466192"/>
                    <a:gd name="connsiteX143" fmla="*/ 2561818 w 4425452"/>
                    <a:gd name="connsiteY143" fmla="*/ 3845197 h 6466192"/>
                    <a:gd name="connsiteX144" fmla="*/ 2857909 w 4425452"/>
                    <a:gd name="connsiteY144" fmla="*/ 3731985 h 6466192"/>
                    <a:gd name="connsiteX145" fmla="*/ 2857818 w 4425452"/>
                    <a:gd name="connsiteY145" fmla="*/ 3202486 h 6466192"/>
                    <a:gd name="connsiteX146" fmla="*/ 2739210 w 4425452"/>
                    <a:gd name="connsiteY146" fmla="*/ 3027272 h 6466192"/>
                    <a:gd name="connsiteX147" fmla="*/ 2670947 w 4425452"/>
                    <a:gd name="connsiteY147" fmla="*/ 2884397 h 6466192"/>
                    <a:gd name="connsiteX148" fmla="*/ 2474732 w 4425452"/>
                    <a:gd name="connsiteY148" fmla="*/ 2704374 h 6466192"/>
                    <a:gd name="connsiteX149" fmla="*/ 2605361 w 4425452"/>
                    <a:gd name="connsiteY149" fmla="*/ 2565037 h 6466192"/>
                    <a:gd name="connsiteX150" fmla="*/ 2944995 w 4425452"/>
                    <a:gd name="connsiteY150" fmla="*/ 2321197 h 6466192"/>
                    <a:gd name="connsiteX151" fmla="*/ 2953703 w 4425452"/>
                    <a:gd name="connsiteY151" fmla="*/ 2147025 h 6466192"/>
                    <a:gd name="connsiteX152" fmla="*/ 3310755 w 4425452"/>
                    <a:gd name="connsiteY152" fmla="*/ 1659345 h 6466192"/>
                    <a:gd name="connsiteX153" fmla="*/ 3511052 w 4425452"/>
                    <a:gd name="connsiteY153" fmla="*/ 1850934 h 6466192"/>
                    <a:gd name="connsiteX154" fmla="*/ 3929063 w 4425452"/>
                    <a:gd name="connsiteY154" fmla="*/ 1406797 h 6466192"/>
                    <a:gd name="connsiteX155" fmla="*/ 4102871 w 4425452"/>
                    <a:gd name="connsiteY155" fmla="*/ 1107983 h 6466192"/>
                    <a:gd name="connsiteX156" fmla="*/ 4425452 w 4425452"/>
                    <a:gd name="connsiteY156" fmla="*/ 361768 h 6466192"/>
                    <a:gd name="connsiteX157" fmla="*/ 4394609 w 4425452"/>
                    <a:gd name="connsiteY157" fmla="*/ 0 h 6466192"/>
                    <a:gd name="connsiteX158" fmla="*/ 22181 w 4425452"/>
                    <a:gd name="connsiteY158" fmla="*/ 4717 h 6466192"/>
                    <a:gd name="connsiteX159" fmla="*/ 0 w 4425452"/>
                    <a:gd name="connsiteY159"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61818 w 4425452"/>
                    <a:gd name="connsiteY143" fmla="*/ 3845197 h 6466192"/>
                    <a:gd name="connsiteX144" fmla="*/ 2857909 w 4425452"/>
                    <a:gd name="connsiteY144" fmla="*/ 3731985 h 6466192"/>
                    <a:gd name="connsiteX145" fmla="*/ 2857818 w 4425452"/>
                    <a:gd name="connsiteY145" fmla="*/ 3202486 h 6466192"/>
                    <a:gd name="connsiteX146" fmla="*/ 2739210 w 4425452"/>
                    <a:gd name="connsiteY146" fmla="*/ 3027272 h 6466192"/>
                    <a:gd name="connsiteX147" fmla="*/ 2670947 w 4425452"/>
                    <a:gd name="connsiteY147" fmla="*/ 2884397 h 6466192"/>
                    <a:gd name="connsiteX148" fmla="*/ 2474732 w 4425452"/>
                    <a:gd name="connsiteY148" fmla="*/ 2704374 h 6466192"/>
                    <a:gd name="connsiteX149" fmla="*/ 2605361 w 4425452"/>
                    <a:gd name="connsiteY149" fmla="*/ 2565037 h 6466192"/>
                    <a:gd name="connsiteX150" fmla="*/ 2944995 w 4425452"/>
                    <a:gd name="connsiteY150" fmla="*/ 2321197 h 6466192"/>
                    <a:gd name="connsiteX151" fmla="*/ 2953703 w 4425452"/>
                    <a:gd name="connsiteY151" fmla="*/ 2147025 h 6466192"/>
                    <a:gd name="connsiteX152" fmla="*/ 3310755 w 4425452"/>
                    <a:gd name="connsiteY152" fmla="*/ 1659345 h 6466192"/>
                    <a:gd name="connsiteX153" fmla="*/ 3511052 w 4425452"/>
                    <a:gd name="connsiteY153" fmla="*/ 1850934 h 6466192"/>
                    <a:gd name="connsiteX154" fmla="*/ 3929063 w 4425452"/>
                    <a:gd name="connsiteY154" fmla="*/ 1406797 h 6466192"/>
                    <a:gd name="connsiteX155" fmla="*/ 4102871 w 4425452"/>
                    <a:gd name="connsiteY155" fmla="*/ 1107983 h 6466192"/>
                    <a:gd name="connsiteX156" fmla="*/ 4425452 w 4425452"/>
                    <a:gd name="connsiteY156" fmla="*/ 361768 h 6466192"/>
                    <a:gd name="connsiteX157" fmla="*/ 4394609 w 4425452"/>
                    <a:gd name="connsiteY157" fmla="*/ 0 h 6466192"/>
                    <a:gd name="connsiteX158" fmla="*/ 22181 w 4425452"/>
                    <a:gd name="connsiteY158" fmla="*/ 4717 h 6466192"/>
                    <a:gd name="connsiteX159" fmla="*/ 0 w 4425452"/>
                    <a:gd name="connsiteY159"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61818 w 4425452"/>
                    <a:gd name="connsiteY143" fmla="*/ 3845197 h 6466192"/>
                    <a:gd name="connsiteX144" fmla="*/ 2857909 w 4425452"/>
                    <a:gd name="connsiteY144" fmla="*/ 3731985 h 6466192"/>
                    <a:gd name="connsiteX145" fmla="*/ 2857818 w 4425452"/>
                    <a:gd name="connsiteY145" fmla="*/ 3202486 h 6466192"/>
                    <a:gd name="connsiteX146" fmla="*/ 2739210 w 4425452"/>
                    <a:gd name="connsiteY146" fmla="*/ 3027272 h 6466192"/>
                    <a:gd name="connsiteX147" fmla="*/ 2670947 w 4425452"/>
                    <a:gd name="connsiteY147" fmla="*/ 2884397 h 6466192"/>
                    <a:gd name="connsiteX148" fmla="*/ 2474732 w 4425452"/>
                    <a:gd name="connsiteY148" fmla="*/ 2704374 h 6466192"/>
                    <a:gd name="connsiteX149" fmla="*/ 2605361 w 4425452"/>
                    <a:gd name="connsiteY149" fmla="*/ 2565037 h 6466192"/>
                    <a:gd name="connsiteX150" fmla="*/ 2944995 w 4425452"/>
                    <a:gd name="connsiteY150" fmla="*/ 2321197 h 6466192"/>
                    <a:gd name="connsiteX151" fmla="*/ 2953703 w 4425452"/>
                    <a:gd name="connsiteY151" fmla="*/ 2147025 h 6466192"/>
                    <a:gd name="connsiteX152" fmla="*/ 3310755 w 4425452"/>
                    <a:gd name="connsiteY152" fmla="*/ 1659345 h 6466192"/>
                    <a:gd name="connsiteX153" fmla="*/ 3511052 w 4425452"/>
                    <a:gd name="connsiteY153" fmla="*/ 1850934 h 6466192"/>
                    <a:gd name="connsiteX154" fmla="*/ 3929063 w 4425452"/>
                    <a:gd name="connsiteY154" fmla="*/ 1406797 h 6466192"/>
                    <a:gd name="connsiteX155" fmla="*/ 4102871 w 4425452"/>
                    <a:gd name="connsiteY155" fmla="*/ 1107983 h 6466192"/>
                    <a:gd name="connsiteX156" fmla="*/ 4425452 w 4425452"/>
                    <a:gd name="connsiteY156" fmla="*/ 361768 h 6466192"/>
                    <a:gd name="connsiteX157" fmla="*/ 4394609 w 4425452"/>
                    <a:gd name="connsiteY157" fmla="*/ 0 h 6466192"/>
                    <a:gd name="connsiteX158" fmla="*/ 22181 w 4425452"/>
                    <a:gd name="connsiteY158" fmla="*/ 4717 h 6466192"/>
                    <a:gd name="connsiteX159" fmla="*/ 0 w 4425452"/>
                    <a:gd name="connsiteY159"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857909 w 4425452"/>
                    <a:gd name="connsiteY144" fmla="*/ 3731985 h 6466192"/>
                    <a:gd name="connsiteX145" fmla="*/ 2857818 w 4425452"/>
                    <a:gd name="connsiteY145" fmla="*/ 3202486 h 6466192"/>
                    <a:gd name="connsiteX146" fmla="*/ 2739210 w 4425452"/>
                    <a:gd name="connsiteY146" fmla="*/ 3027272 h 6466192"/>
                    <a:gd name="connsiteX147" fmla="*/ 2670947 w 4425452"/>
                    <a:gd name="connsiteY147" fmla="*/ 2884397 h 6466192"/>
                    <a:gd name="connsiteX148" fmla="*/ 2474732 w 4425452"/>
                    <a:gd name="connsiteY148" fmla="*/ 2704374 h 6466192"/>
                    <a:gd name="connsiteX149" fmla="*/ 2605361 w 4425452"/>
                    <a:gd name="connsiteY149" fmla="*/ 2565037 h 6466192"/>
                    <a:gd name="connsiteX150" fmla="*/ 2944995 w 4425452"/>
                    <a:gd name="connsiteY150" fmla="*/ 2321197 h 6466192"/>
                    <a:gd name="connsiteX151" fmla="*/ 2953703 w 4425452"/>
                    <a:gd name="connsiteY151" fmla="*/ 2147025 h 6466192"/>
                    <a:gd name="connsiteX152" fmla="*/ 3310755 w 4425452"/>
                    <a:gd name="connsiteY152" fmla="*/ 1659345 h 6466192"/>
                    <a:gd name="connsiteX153" fmla="*/ 3511052 w 4425452"/>
                    <a:gd name="connsiteY153" fmla="*/ 1850934 h 6466192"/>
                    <a:gd name="connsiteX154" fmla="*/ 3929063 w 4425452"/>
                    <a:gd name="connsiteY154" fmla="*/ 1406797 h 6466192"/>
                    <a:gd name="connsiteX155" fmla="*/ 4102871 w 4425452"/>
                    <a:gd name="connsiteY155" fmla="*/ 1107983 h 6466192"/>
                    <a:gd name="connsiteX156" fmla="*/ 4425452 w 4425452"/>
                    <a:gd name="connsiteY156" fmla="*/ 361768 h 6466192"/>
                    <a:gd name="connsiteX157" fmla="*/ 4394609 w 4425452"/>
                    <a:gd name="connsiteY157" fmla="*/ 0 h 6466192"/>
                    <a:gd name="connsiteX158" fmla="*/ 22181 w 4425452"/>
                    <a:gd name="connsiteY158" fmla="*/ 4717 h 6466192"/>
                    <a:gd name="connsiteX159" fmla="*/ 0 w 4425452"/>
                    <a:gd name="connsiteY159"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857909 w 4425452"/>
                    <a:gd name="connsiteY144" fmla="*/ 3731985 h 6466192"/>
                    <a:gd name="connsiteX145" fmla="*/ 2857818 w 4425452"/>
                    <a:gd name="connsiteY145" fmla="*/ 3202486 h 6466192"/>
                    <a:gd name="connsiteX146" fmla="*/ 2739210 w 4425452"/>
                    <a:gd name="connsiteY146" fmla="*/ 3027272 h 6466192"/>
                    <a:gd name="connsiteX147" fmla="*/ 2670947 w 4425452"/>
                    <a:gd name="connsiteY147" fmla="*/ 2884397 h 6466192"/>
                    <a:gd name="connsiteX148" fmla="*/ 2474732 w 4425452"/>
                    <a:gd name="connsiteY148" fmla="*/ 2704374 h 6466192"/>
                    <a:gd name="connsiteX149" fmla="*/ 2605361 w 4425452"/>
                    <a:gd name="connsiteY149" fmla="*/ 2565037 h 6466192"/>
                    <a:gd name="connsiteX150" fmla="*/ 2944995 w 4425452"/>
                    <a:gd name="connsiteY150" fmla="*/ 2321197 h 6466192"/>
                    <a:gd name="connsiteX151" fmla="*/ 2953703 w 4425452"/>
                    <a:gd name="connsiteY151" fmla="*/ 2147025 h 6466192"/>
                    <a:gd name="connsiteX152" fmla="*/ 3310755 w 4425452"/>
                    <a:gd name="connsiteY152" fmla="*/ 1659345 h 6466192"/>
                    <a:gd name="connsiteX153" fmla="*/ 3511052 w 4425452"/>
                    <a:gd name="connsiteY153" fmla="*/ 1850934 h 6466192"/>
                    <a:gd name="connsiteX154" fmla="*/ 3929063 w 4425452"/>
                    <a:gd name="connsiteY154" fmla="*/ 1406797 h 6466192"/>
                    <a:gd name="connsiteX155" fmla="*/ 4102871 w 4425452"/>
                    <a:gd name="connsiteY155" fmla="*/ 1107983 h 6466192"/>
                    <a:gd name="connsiteX156" fmla="*/ 4425452 w 4425452"/>
                    <a:gd name="connsiteY156" fmla="*/ 361768 h 6466192"/>
                    <a:gd name="connsiteX157" fmla="*/ 4394609 w 4425452"/>
                    <a:gd name="connsiteY157" fmla="*/ 0 h 6466192"/>
                    <a:gd name="connsiteX158" fmla="*/ 22181 w 4425452"/>
                    <a:gd name="connsiteY158" fmla="*/ 4717 h 6466192"/>
                    <a:gd name="connsiteX159" fmla="*/ 0 w 4425452"/>
                    <a:gd name="connsiteY159"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857909 w 4425452"/>
                    <a:gd name="connsiteY145" fmla="*/ 3731985 h 6466192"/>
                    <a:gd name="connsiteX146" fmla="*/ 2857818 w 4425452"/>
                    <a:gd name="connsiteY146" fmla="*/ 3202486 h 6466192"/>
                    <a:gd name="connsiteX147" fmla="*/ 2739210 w 4425452"/>
                    <a:gd name="connsiteY147" fmla="*/ 3027272 h 6466192"/>
                    <a:gd name="connsiteX148" fmla="*/ 2670947 w 4425452"/>
                    <a:gd name="connsiteY148" fmla="*/ 2884397 h 6466192"/>
                    <a:gd name="connsiteX149" fmla="*/ 2474732 w 4425452"/>
                    <a:gd name="connsiteY149" fmla="*/ 2704374 h 6466192"/>
                    <a:gd name="connsiteX150" fmla="*/ 2605361 w 4425452"/>
                    <a:gd name="connsiteY150" fmla="*/ 2565037 h 6466192"/>
                    <a:gd name="connsiteX151" fmla="*/ 2944995 w 4425452"/>
                    <a:gd name="connsiteY151" fmla="*/ 2321197 h 6466192"/>
                    <a:gd name="connsiteX152" fmla="*/ 2953703 w 4425452"/>
                    <a:gd name="connsiteY152" fmla="*/ 2147025 h 6466192"/>
                    <a:gd name="connsiteX153" fmla="*/ 3310755 w 4425452"/>
                    <a:gd name="connsiteY153" fmla="*/ 1659345 h 6466192"/>
                    <a:gd name="connsiteX154" fmla="*/ 3511052 w 4425452"/>
                    <a:gd name="connsiteY154" fmla="*/ 1850934 h 6466192"/>
                    <a:gd name="connsiteX155" fmla="*/ 3929063 w 4425452"/>
                    <a:gd name="connsiteY155" fmla="*/ 1406797 h 6466192"/>
                    <a:gd name="connsiteX156" fmla="*/ 4102871 w 4425452"/>
                    <a:gd name="connsiteY156" fmla="*/ 1107983 h 6466192"/>
                    <a:gd name="connsiteX157" fmla="*/ 4425452 w 4425452"/>
                    <a:gd name="connsiteY157" fmla="*/ 361768 h 6466192"/>
                    <a:gd name="connsiteX158" fmla="*/ 4394609 w 4425452"/>
                    <a:gd name="connsiteY158" fmla="*/ 0 h 6466192"/>
                    <a:gd name="connsiteX159" fmla="*/ 22181 w 4425452"/>
                    <a:gd name="connsiteY159" fmla="*/ 4717 h 6466192"/>
                    <a:gd name="connsiteX160" fmla="*/ 0 w 4425452"/>
                    <a:gd name="connsiteY160"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857909 w 4425452"/>
                    <a:gd name="connsiteY145" fmla="*/ 3731985 h 6466192"/>
                    <a:gd name="connsiteX146" fmla="*/ 2857818 w 4425452"/>
                    <a:gd name="connsiteY146" fmla="*/ 3202486 h 6466192"/>
                    <a:gd name="connsiteX147" fmla="*/ 2739210 w 4425452"/>
                    <a:gd name="connsiteY147" fmla="*/ 3027272 h 6466192"/>
                    <a:gd name="connsiteX148" fmla="*/ 2670947 w 4425452"/>
                    <a:gd name="connsiteY148" fmla="*/ 2884397 h 6466192"/>
                    <a:gd name="connsiteX149" fmla="*/ 2474732 w 4425452"/>
                    <a:gd name="connsiteY149" fmla="*/ 2704374 h 6466192"/>
                    <a:gd name="connsiteX150" fmla="*/ 2605361 w 4425452"/>
                    <a:gd name="connsiteY150" fmla="*/ 2565037 h 6466192"/>
                    <a:gd name="connsiteX151" fmla="*/ 2944995 w 4425452"/>
                    <a:gd name="connsiteY151" fmla="*/ 2321197 h 6466192"/>
                    <a:gd name="connsiteX152" fmla="*/ 2953703 w 4425452"/>
                    <a:gd name="connsiteY152" fmla="*/ 2147025 h 6466192"/>
                    <a:gd name="connsiteX153" fmla="*/ 3310755 w 4425452"/>
                    <a:gd name="connsiteY153" fmla="*/ 1659345 h 6466192"/>
                    <a:gd name="connsiteX154" fmla="*/ 3511052 w 4425452"/>
                    <a:gd name="connsiteY154" fmla="*/ 1850934 h 6466192"/>
                    <a:gd name="connsiteX155" fmla="*/ 3929063 w 4425452"/>
                    <a:gd name="connsiteY155" fmla="*/ 1406797 h 6466192"/>
                    <a:gd name="connsiteX156" fmla="*/ 4102871 w 4425452"/>
                    <a:gd name="connsiteY156" fmla="*/ 1107983 h 6466192"/>
                    <a:gd name="connsiteX157" fmla="*/ 4425452 w 4425452"/>
                    <a:gd name="connsiteY157" fmla="*/ 361768 h 6466192"/>
                    <a:gd name="connsiteX158" fmla="*/ 4394609 w 4425452"/>
                    <a:gd name="connsiteY158" fmla="*/ 0 h 6466192"/>
                    <a:gd name="connsiteX159" fmla="*/ 22181 w 4425452"/>
                    <a:gd name="connsiteY159" fmla="*/ 4717 h 6466192"/>
                    <a:gd name="connsiteX160" fmla="*/ 0 w 4425452"/>
                    <a:gd name="connsiteY160"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857909 w 4425452"/>
                    <a:gd name="connsiteY146" fmla="*/ 3731985 h 6466192"/>
                    <a:gd name="connsiteX147" fmla="*/ 2857818 w 4425452"/>
                    <a:gd name="connsiteY147" fmla="*/ 3202486 h 6466192"/>
                    <a:gd name="connsiteX148" fmla="*/ 2739210 w 4425452"/>
                    <a:gd name="connsiteY148" fmla="*/ 3027272 h 6466192"/>
                    <a:gd name="connsiteX149" fmla="*/ 2670947 w 4425452"/>
                    <a:gd name="connsiteY149" fmla="*/ 2884397 h 6466192"/>
                    <a:gd name="connsiteX150" fmla="*/ 2474732 w 4425452"/>
                    <a:gd name="connsiteY150" fmla="*/ 2704374 h 6466192"/>
                    <a:gd name="connsiteX151" fmla="*/ 2605361 w 4425452"/>
                    <a:gd name="connsiteY151" fmla="*/ 2565037 h 6466192"/>
                    <a:gd name="connsiteX152" fmla="*/ 2944995 w 4425452"/>
                    <a:gd name="connsiteY152" fmla="*/ 2321197 h 6466192"/>
                    <a:gd name="connsiteX153" fmla="*/ 2953703 w 4425452"/>
                    <a:gd name="connsiteY153" fmla="*/ 2147025 h 6466192"/>
                    <a:gd name="connsiteX154" fmla="*/ 3310755 w 4425452"/>
                    <a:gd name="connsiteY154" fmla="*/ 1659345 h 6466192"/>
                    <a:gd name="connsiteX155" fmla="*/ 3511052 w 4425452"/>
                    <a:gd name="connsiteY155" fmla="*/ 1850934 h 6466192"/>
                    <a:gd name="connsiteX156" fmla="*/ 3929063 w 4425452"/>
                    <a:gd name="connsiteY156" fmla="*/ 1406797 h 6466192"/>
                    <a:gd name="connsiteX157" fmla="*/ 4102871 w 4425452"/>
                    <a:gd name="connsiteY157" fmla="*/ 1107983 h 6466192"/>
                    <a:gd name="connsiteX158" fmla="*/ 4425452 w 4425452"/>
                    <a:gd name="connsiteY158" fmla="*/ 361768 h 6466192"/>
                    <a:gd name="connsiteX159" fmla="*/ 4394609 w 4425452"/>
                    <a:gd name="connsiteY159" fmla="*/ 0 h 6466192"/>
                    <a:gd name="connsiteX160" fmla="*/ 22181 w 4425452"/>
                    <a:gd name="connsiteY160" fmla="*/ 4717 h 6466192"/>
                    <a:gd name="connsiteX161" fmla="*/ 0 w 4425452"/>
                    <a:gd name="connsiteY161"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857909 w 4425452"/>
                    <a:gd name="connsiteY146" fmla="*/ 3731985 h 6466192"/>
                    <a:gd name="connsiteX147" fmla="*/ 2857818 w 4425452"/>
                    <a:gd name="connsiteY147" fmla="*/ 3202486 h 6466192"/>
                    <a:gd name="connsiteX148" fmla="*/ 2739210 w 4425452"/>
                    <a:gd name="connsiteY148" fmla="*/ 3027272 h 6466192"/>
                    <a:gd name="connsiteX149" fmla="*/ 2670947 w 4425452"/>
                    <a:gd name="connsiteY149" fmla="*/ 2884397 h 6466192"/>
                    <a:gd name="connsiteX150" fmla="*/ 2474732 w 4425452"/>
                    <a:gd name="connsiteY150" fmla="*/ 2704374 h 6466192"/>
                    <a:gd name="connsiteX151" fmla="*/ 2605361 w 4425452"/>
                    <a:gd name="connsiteY151" fmla="*/ 2565037 h 6466192"/>
                    <a:gd name="connsiteX152" fmla="*/ 2944995 w 4425452"/>
                    <a:gd name="connsiteY152" fmla="*/ 2321197 h 6466192"/>
                    <a:gd name="connsiteX153" fmla="*/ 2953703 w 4425452"/>
                    <a:gd name="connsiteY153" fmla="*/ 2147025 h 6466192"/>
                    <a:gd name="connsiteX154" fmla="*/ 3310755 w 4425452"/>
                    <a:gd name="connsiteY154" fmla="*/ 1659345 h 6466192"/>
                    <a:gd name="connsiteX155" fmla="*/ 3511052 w 4425452"/>
                    <a:gd name="connsiteY155" fmla="*/ 1850934 h 6466192"/>
                    <a:gd name="connsiteX156" fmla="*/ 3929063 w 4425452"/>
                    <a:gd name="connsiteY156" fmla="*/ 1406797 h 6466192"/>
                    <a:gd name="connsiteX157" fmla="*/ 4102871 w 4425452"/>
                    <a:gd name="connsiteY157" fmla="*/ 1107983 h 6466192"/>
                    <a:gd name="connsiteX158" fmla="*/ 4425452 w 4425452"/>
                    <a:gd name="connsiteY158" fmla="*/ 361768 h 6466192"/>
                    <a:gd name="connsiteX159" fmla="*/ 4394609 w 4425452"/>
                    <a:gd name="connsiteY159" fmla="*/ 0 h 6466192"/>
                    <a:gd name="connsiteX160" fmla="*/ 22181 w 4425452"/>
                    <a:gd name="connsiteY160" fmla="*/ 4717 h 6466192"/>
                    <a:gd name="connsiteX161" fmla="*/ 0 w 4425452"/>
                    <a:gd name="connsiteY161"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857909 w 4425452"/>
                    <a:gd name="connsiteY147" fmla="*/ 3731985 h 6466192"/>
                    <a:gd name="connsiteX148" fmla="*/ 2857818 w 4425452"/>
                    <a:gd name="connsiteY148" fmla="*/ 3202486 h 6466192"/>
                    <a:gd name="connsiteX149" fmla="*/ 2739210 w 4425452"/>
                    <a:gd name="connsiteY149" fmla="*/ 3027272 h 6466192"/>
                    <a:gd name="connsiteX150" fmla="*/ 2670947 w 4425452"/>
                    <a:gd name="connsiteY150" fmla="*/ 2884397 h 6466192"/>
                    <a:gd name="connsiteX151" fmla="*/ 2474732 w 4425452"/>
                    <a:gd name="connsiteY151" fmla="*/ 2704374 h 6466192"/>
                    <a:gd name="connsiteX152" fmla="*/ 2605361 w 4425452"/>
                    <a:gd name="connsiteY152" fmla="*/ 2565037 h 6466192"/>
                    <a:gd name="connsiteX153" fmla="*/ 2944995 w 4425452"/>
                    <a:gd name="connsiteY153" fmla="*/ 2321197 h 6466192"/>
                    <a:gd name="connsiteX154" fmla="*/ 2953703 w 4425452"/>
                    <a:gd name="connsiteY154" fmla="*/ 2147025 h 6466192"/>
                    <a:gd name="connsiteX155" fmla="*/ 3310755 w 4425452"/>
                    <a:gd name="connsiteY155" fmla="*/ 1659345 h 6466192"/>
                    <a:gd name="connsiteX156" fmla="*/ 3511052 w 4425452"/>
                    <a:gd name="connsiteY156" fmla="*/ 1850934 h 6466192"/>
                    <a:gd name="connsiteX157" fmla="*/ 3929063 w 4425452"/>
                    <a:gd name="connsiteY157" fmla="*/ 1406797 h 6466192"/>
                    <a:gd name="connsiteX158" fmla="*/ 4102871 w 4425452"/>
                    <a:gd name="connsiteY158" fmla="*/ 1107983 h 6466192"/>
                    <a:gd name="connsiteX159" fmla="*/ 4425452 w 4425452"/>
                    <a:gd name="connsiteY159" fmla="*/ 361768 h 6466192"/>
                    <a:gd name="connsiteX160" fmla="*/ 4394609 w 4425452"/>
                    <a:gd name="connsiteY160" fmla="*/ 0 h 6466192"/>
                    <a:gd name="connsiteX161" fmla="*/ 22181 w 4425452"/>
                    <a:gd name="connsiteY161" fmla="*/ 4717 h 6466192"/>
                    <a:gd name="connsiteX162" fmla="*/ 0 w 4425452"/>
                    <a:gd name="connsiteY162"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57909 w 4425452"/>
                    <a:gd name="connsiteY148" fmla="*/ 3731985 h 6466192"/>
                    <a:gd name="connsiteX149" fmla="*/ 2857818 w 4425452"/>
                    <a:gd name="connsiteY149" fmla="*/ 3202486 h 6466192"/>
                    <a:gd name="connsiteX150" fmla="*/ 2739210 w 4425452"/>
                    <a:gd name="connsiteY150" fmla="*/ 3027272 h 6466192"/>
                    <a:gd name="connsiteX151" fmla="*/ 2670947 w 4425452"/>
                    <a:gd name="connsiteY151" fmla="*/ 2884397 h 6466192"/>
                    <a:gd name="connsiteX152" fmla="*/ 2474732 w 4425452"/>
                    <a:gd name="connsiteY152" fmla="*/ 2704374 h 6466192"/>
                    <a:gd name="connsiteX153" fmla="*/ 2605361 w 4425452"/>
                    <a:gd name="connsiteY153" fmla="*/ 2565037 h 6466192"/>
                    <a:gd name="connsiteX154" fmla="*/ 2944995 w 4425452"/>
                    <a:gd name="connsiteY154" fmla="*/ 2321197 h 6466192"/>
                    <a:gd name="connsiteX155" fmla="*/ 2953703 w 4425452"/>
                    <a:gd name="connsiteY155" fmla="*/ 2147025 h 6466192"/>
                    <a:gd name="connsiteX156" fmla="*/ 3310755 w 4425452"/>
                    <a:gd name="connsiteY156" fmla="*/ 1659345 h 6466192"/>
                    <a:gd name="connsiteX157" fmla="*/ 3511052 w 4425452"/>
                    <a:gd name="connsiteY157" fmla="*/ 1850934 h 6466192"/>
                    <a:gd name="connsiteX158" fmla="*/ 3929063 w 4425452"/>
                    <a:gd name="connsiteY158" fmla="*/ 1406797 h 6466192"/>
                    <a:gd name="connsiteX159" fmla="*/ 4102871 w 4425452"/>
                    <a:gd name="connsiteY159" fmla="*/ 1107983 h 6466192"/>
                    <a:gd name="connsiteX160" fmla="*/ 4425452 w 4425452"/>
                    <a:gd name="connsiteY160" fmla="*/ 361768 h 6466192"/>
                    <a:gd name="connsiteX161" fmla="*/ 4394609 w 4425452"/>
                    <a:gd name="connsiteY161" fmla="*/ 0 h 6466192"/>
                    <a:gd name="connsiteX162" fmla="*/ 22181 w 4425452"/>
                    <a:gd name="connsiteY162" fmla="*/ 4717 h 6466192"/>
                    <a:gd name="connsiteX163" fmla="*/ 0 w 4425452"/>
                    <a:gd name="connsiteY163"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57909 w 4425452"/>
                    <a:gd name="connsiteY149" fmla="*/ 3731985 h 6466192"/>
                    <a:gd name="connsiteX150" fmla="*/ 2857818 w 4425452"/>
                    <a:gd name="connsiteY150" fmla="*/ 3202486 h 6466192"/>
                    <a:gd name="connsiteX151" fmla="*/ 2739210 w 4425452"/>
                    <a:gd name="connsiteY151" fmla="*/ 3027272 h 6466192"/>
                    <a:gd name="connsiteX152" fmla="*/ 2670947 w 4425452"/>
                    <a:gd name="connsiteY152" fmla="*/ 2884397 h 6466192"/>
                    <a:gd name="connsiteX153" fmla="*/ 2474732 w 4425452"/>
                    <a:gd name="connsiteY153" fmla="*/ 2704374 h 6466192"/>
                    <a:gd name="connsiteX154" fmla="*/ 2605361 w 4425452"/>
                    <a:gd name="connsiteY154" fmla="*/ 2565037 h 6466192"/>
                    <a:gd name="connsiteX155" fmla="*/ 2944995 w 4425452"/>
                    <a:gd name="connsiteY155" fmla="*/ 2321197 h 6466192"/>
                    <a:gd name="connsiteX156" fmla="*/ 2953703 w 4425452"/>
                    <a:gd name="connsiteY156" fmla="*/ 2147025 h 6466192"/>
                    <a:gd name="connsiteX157" fmla="*/ 3310755 w 4425452"/>
                    <a:gd name="connsiteY157" fmla="*/ 1659345 h 6466192"/>
                    <a:gd name="connsiteX158" fmla="*/ 3511052 w 4425452"/>
                    <a:gd name="connsiteY158" fmla="*/ 1850934 h 6466192"/>
                    <a:gd name="connsiteX159" fmla="*/ 3929063 w 4425452"/>
                    <a:gd name="connsiteY159" fmla="*/ 1406797 h 6466192"/>
                    <a:gd name="connsiteX160" fmla="*/ 4102871 w 4425452"/>
                    <a:gd name="connsiteY160" fmla="*/ 1107983 h 6466192"/>
                    <a:gd name="connsiteX161" fmla="*/ 4425452 w 4425452"/>
                    <a:gd name="connsiteY161" fmla="*/ 361768 h 6466192"/>
                    <a:gd name="connsiteX162" fmla="*/ 4394609 w 4425452"/>
                    <a:gd name="connsiteY162" fmla="*/ 0 h 6466192"/>
                    <a:gd name="connsiteX163" fmla="*/ 22181 w 4425452"/>
                    <a:gd name="connsiteY163" fmla="*/ 4717 h 6466192"/>
                    <a:gd name="connsiteX164" fmla="*/ 0 w 4425452"/>
                    <a:gd name="connsiteY164"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857818 w 4425452"/>
                    <a:gd name="connsiteY150" fmla="*/ 3202486 h 6466192"/>
                    <a:gd name="connsiteX151" fmla="*/ 2739210 w 4425452"/>
                    <a:gd name="connsiteY151" fmla="*/ 3027272 h 6466192"/>
                    <a:gd name="connsiteX152" fmla="*/ 2670947 w 4425452"/>
                    <a:gd name="connsiteY152" fmla="*/ 2884397 h 6466192"/>
                    <a:gd name="connsiteX153" fmla="*/ 2474732 w 4425452"/>
                    <a:gd name="connsiteY153" fmla="*/ 2704374 h 6466192"/>
                    <a:gd name="connsiteX154" fmla="*/ 2605361 w 4425452"/>
                    <a:gd name="connsiteY154" fmla="*/ 2565037 h 6466192"/>
                    <a:gd name="connsiteX155" fmla="*/ 2944995 w 4425452"/>
                    <a:gd name="connsiteY155" fmla="*/ 2321197 h 6466192"/>
                    <a:gd name="connsiteX156" fmla="*/ 2953703 w 4425452"/>
                    <a:gd name="connsiteY156" fmla="*/ 2147025 h 6466192"/>
                    <a:gd name="connsiteX157" fmla="*/ 3310755 w 4425452"/>
                    <a:gd name="connsiteY157" fmla="*/ 1659345 h 6466192"/>
                    <a:gd name="connsiteX158" fmla="*/ 3511052 w 4425452"/>
                    <a:gd name="connsiteY158" fmla="*/ 1850934 h 6466192"/>
                    <a:gd name="connsiteX159" fmla="*/ 3929063 w 4425452"/>
                    <a:gd name="connsiteY159" fmla="*/ 1406797 h 6466192"/>
                    <a:gd name="connsiteX160" fmla="*/ 4102871 w 4425452"/>
                    <a:gd name="connsiteY160" fmla="*/ 1107983 h 6466192"/>
                    <a:gd name="connsiteX161" fmla="*/ 4425452 w 4425452"/>
                    <a:gd name="connsiteY161" fmla="*/ 361768 h 6466192"/>
                    <a:gd name="connsiteX162" fmla="*/ 4394609 w 4425452"/>
                    <a:gd name="connsiteY162" fmla="*/ 0 h 6466192"/>
                    <a:gd name="connsiteX163" fmla="*/ 22181 w 4425452"/>
                    <a:gd name="connsiteY163" fmla="*/ 4717 h 6466192"/>
                    <a:gd name="connsiteX164" fmla="*/ 0 w 4425452"/>
                    <a:gd name="connsiteY164"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886846 w 4425452"/>
                    <a:gd name="connsiteY150" fmla="*/ 3330483 h 6466192"/>
                    <a:gd name="connsiteX151" fmla="*/ 2857818 w 4425452"/>
                    <a:gd name="connsiteY151" fmla="*/ 3202486 h 6466192"/>
                    <a:gd name="connsiteX152" fmla="*/ 2739210 w 4425452"/>
                    <a:gd name="connsiteY152" fmla="*/ 3027272 h 6466192"/>
                    <a:gd name="connsiteX153" fmla="*/ 2670947 w 4425452"/>
                    <a:gd name="connsiteY153" fmla="*/ 2884397 h 6466192"/>
                    <a:gd name="connsiteX154" fmla="*/ 2474732 w 4425452"/>
                    <a:gd name="connsiteY154" fmla="*/ 2704374 h 6466192"/>
                    <a:gd name="connsiteX155" fmla="*/ 2605361 w 4425452"/>
                    <a:gd name="connsiteY155" fmla="*/ 2565037 h 6466192"/>
                    <a:gd name="connsiteX156" fmla="*/ 2944995 w 4425452"/>
                    <a:gd name="connsiteY156" fmla="*/ 2321197 h 6466192"/>
                    <a:gd name="connsiteX157" fmla="*/ 2953703 w 4425452"/>
                    <a:gd name="connsiteY157" fmla="*/ 2147025 h 6466192"/>
                    <a:gd name="connsiteX158" fmla="*/ 3310755 w 4425452"/>
                    <a:gd name="connsiteY158" fmla="*/ 1659345 h 6466192"/>
                    <a:gd name="connsiteX159" fmla="*/ 3511052 w 4425452"/>
                    <a:gd name="connsiteY159" fmla="*/ 1850934 h 6466192"/>
                    <a:gd name="connsiteX160" fmla="*/ 3929063 w 4425452"/>
                    <a:gd name="connsiteY160" fmla="*/ 1406797 h 6466192"/>
                    <a:gd name="connsiteX161" fmla="*/ 4102871 w 4425452"/>
                    <a:gd name="connsiteY161" fmla="*/ 1107983 h 6466192"/>
                    <a:gd name="connsiteX162" fmla="*/ 4425452 w 4425452"/>
                    <a:gd name="connsiteY162" fmla="*/ 361768 h 6466192"/>
                    <a:gd name="connsiteX163" fmla="*/ 4394609 w 4425452"/>
                    <a:gd name="connsiteY163" fmla="*/ 0 h 6466192"/>
                    <a:gd name="connsiteX164" fmla="*/ 22181 w 4425452"/>
                    <a:gd name="connsiteY164" fmla="*/ 4717 h 6466192"/>
                    <a:gd name="connsiteX165" fmla="*/ 0 w 4425452"/>
                    <a:gd name="connsiteY165"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739210 w 4425452"/>
                    <a:gd name="connsiteY153" fmla="*/ 3027272 h 6466192"/>
                    <a:gd name="connsiteX154" fmla="*/ 2670947 w 4425452"/>
                    <a:gd name="connsiteY154" fmla="*/ 2884397 h 6466192"/>
                    <a:gd name="connsiteX155" fmla="*/ 2474732 w 4425452"/>
                    <a:gd name="connsiteY155" fmla="*/ 2704374 h 6466192"/>
                    <a:gd name="connsiteX156" fmla="*/ 2605361 w 4425452"/>
                    <a:gd name="connsiteY156" fmla="*/ 2565037 h 6466192"/>
                    <a:gd name="connsiteX157" fmla="*/ 2944995 w 4425452"/>
                    <a:gd name="connsiteY157" fmla="*/ 2321197 h 6466192"/>
                    <a:gd name="connsiteX158" fmla="*/ 2953703 w 4425452"/>
                    <a:gd name="connsiteY158" fmla="*/ 2147025 h 6466192"/>
                    <a:gd name="connsiteX159" fmla="*/ 3310755 w 4425452"/>
                    <a:gd name="connsiteY159" fmla="*/ 1659345 h 6466192"/>
                    <a:gd name="connsiteX160" fmla="*/ 3511052 w 4425452"/>
                    <a:gd name="connsiteY160" fmla="*/ 1850934 h 6466192"/>
                    <a:gd name="connsiteX161" fmla="*/ 3929063 w 4425452"/>
                    <a:gd name="connsiteY161" fmla="*/ 1406797 h 6466192"/>
                    <a:gd name="connsiteX162" fmla="*/ 4102871 w 4425452"/>
                    <a:gd name="connsiteY162" fmla="*/ 1107983 h 6466192"/>
                    <a:gd name="connsiteX163" fmla="*/ 4425452 w 4425452"/>
                    <a:gd name="connsiteY163" fmla="*/ 361768 h 6466192"/>
                    <a:gd name="connsiteX164" fmla="*/ 4394609 w 4425452"/>
                    <a:gd name="connsiteY164" fmla="*/ 0 h 6466192"/>
                    <a:gd name="connsiteX165" fmla="*/ 22181 w 4425452"/>
                    <a:gd name="connsiteY165" fmla="*/ 4717 h 6466192"/>
                    <a:gd name="connsiteX166" fmla="*/ 0 w 4425452"/>
                    <a:gd name="connsiteY166"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474732 w 4425452"/>
                    <a:gd name="connsiteY156" fmla="*/ 2704374 h 6466192"/>
                    <a:gd name="connsiteX157" fmla="*/ 2605361 w 4425452"/>
                    <a:gd name="connsiteY157" fmla="*/ 2565037 h 6466192"/>
                    <a:gd name="connsiteX158" fmla="*/ 2944995 w 4425452"/>
                    <a:gd name="connsiteY158" fmla="*/ 2321197 h 6466192"/>
                    <a:gd name="connsiteX159" fmla="*/ 2953703 w 4425452"/>
                    <a:gd name="connsiteY159" fmla="*/ 2147025 h 6466192"/>
                    <a:gd name="connsiteX160" fmla="*/ 3310755 w 4425452"/>
                    <a:gd name="connsiteY160" fmla="*/ 1659345 h 6466192"/>
                    <a:gd name="connsiteX161" fmla="*/ 3511052 w 4425452"/>
                    <a:gd name="connsiteY161" fmla="*/ 1850934 h 6466192"/>
                    <a:gd name="connsiteX162" fmla="*/ 3929063 w 4425452"/>
                    <a:gd name="connsiteY162" fmla="*/ 1406797 h 6466192"/>
                    <a:gd name="connsiteX163" fmla="*/ 4102871 w 4425452"/>
                    <a:gd name="connsiteY163" fmla="*/ 1107983 h 6466192"/>
                    <a:gd name="connsiteX164" fmla="*/ 4425452 w 4425452"/>
                    <a:gd name="connsiteY164" fmla="*/ 361768 h 6466192"/>
                    <a:gd name="connsiteX165" fmla="*/ 4394609 w 4425452"/>
                    <a:gd name="connsiteY165" fmla="*/ 0 h 6466192"/>
                    <a:gd name="connsiteX166" fmla="*/ 22181 w 4425452"/>
                    <a:gd name="connsiteY166" fmla="*/ 4717 h 6466192"/>
                    <a:gd name="connsiteX167" fmla="*/ 0 w 4425452"/>
                    <a:gd name="connsiteY167"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474732 w 4425452"/>
                    <a:gd name="connsiteY157" fmla="*/ 2704374 h 6466192"/>
                    <a:gd name="connsiteX158" fmla="*/ 2605361 w 4425452"/>
                    <a:gd name="connsiteY158" fmla="*/ 2565037 h 6466192"/>
                    <a:gd name="connsiteX159" fmla="*/ 2944995 w 4425452"/>
                    <a:gd name="connsiteY159" fmla="*/ 2321197 h 6466192"/>
                    <a:gd name="connsiteX160" fmla="*/ 2953703 w 4425452"/>
                    <a:gd name="connsiteY160" fmla="*/ 2147025 h 6466192"/>
                    <a:gd name="connsiteX161" fmla="*/ 3310755 w 4425452"/>
                    <a:gd name="connsiteY161" fmla="*/ 1659345 h 6466192"/>
                    <a:gd name="connsiteX162" fmla="*/ 3511052 w 4425452"/>
                    <a:gd name="connsiteY162" fmla="*/ 1850934 h 6466192"/>
                    <a:gd name="connsiteX163" fmla="*/ 3929063 w 4425452"/>
                    <a:gd name="connsiteY163" fmla="*/ 1406797 h 6466192"/>
                    <a:gd name="connsiteX164" fmla="*/ 4102871 w 4425452"/>
                    <a:gd name="connsiteY164" fmla="*/ 1107983 h 6466192"/>
                    <a:gd name="connsiteX165" fmla="*/ 4425452 w 4425452"/>
                    <a:gd name="connsiteY165" fmla="*/ 361768 h 6466192"/>
                    <a:gd name="connsiteX166" fmla="*/ 4394609 w 4425452"/>
                    <a:gd name="connsiteY166" fmla="*/ 0 h 6466192"/>
                    <a:gd name="connsiteX167" fmla="*/ 22181 w 4425452"/>
                    <a:gd name="connsiteY167" fmla="*/ 4717 h 6466192"/>
                    <a:gd name="connsiteX168" fmla="*/ 0 w 4425452"/>
                    <a:gd name="connsiteY168"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474732 w 4425452"/>
                    <a:gd name="connsiteY157" fmla="*/ 2704374 h 6466192"/>
                    <a:gd name="connsiteX158" fmla="*/ 2605361 w 4425452"/>
                    <a:gd name="connsiteY158" fmla="*/ 2565037 h 6466192"/>
                    <a:gd name="connsiteX159" fmla="*/ 2944995 w 4425452"/>
                    <a:gd name="connsiteY159" fmla="*/ 2321197 h 6466192"/>
                    <a:gd name="connsiteX160" fmla="*/ 2953703 w 4425452"/>
                    <a:gd name="connsiteY160" fmla="*/ 2147025 h 6466192"/>
                    <a:gd name="connsiteX161" fmla="*/ 3310755 w 4425452"/>
                    <a:gd name="connsiteY161" fmla="*/ 1659345 h 6466192"/>
                    <a:gd name="connsiteX162" fmla="*/ 3511052 w 4425452"/>
                    <a:gd name="connsiteY162" fmla="*/ 1850934 h 6466192"/>
                    <a:gd name="connsiteX163" fmla="*/ 3929063 w 4425452"/>
                    <a:gd name="connsiteY163" fmla="*/ 1406797 h 6466192"/>
                    <a:gd name="connsiteX164" fmla="*/ 4102871 w 4425452"/>
                    <a:gd name="connsiteY164" fmla="*/ 1107983 h 6466192"/>
                    <a:gd name="connsiteX165" fmla="*/ 4425452 w 4425452"/>
                    <a:gd name="connsiteY165" fmla="*/ 361768 h 6466192"/>
                    <a:gd name="connsiteX166" fmla="*/ 4394609 w 4425452"/>
                    <a:gd name="connsiteY166" fmla="*/ 0 h 6466192"/>
                    <a:gd name="connsiteX167" fmla="*/ 22181 w 4425452"/>
                    <a:gd name="connsiteY167" fmla="*/ 4717 h 6466192"/>
                    <a:gd name="connsiteX168" fmla="*/ 0 w 4425452"/>
                    <a:gd name="connsiteY168"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605361 w 4425452"/>
                    <a:gd name="connsiteY158" fmla="*/ 2565037 h 6466192"/>
                    <a:gd name="connsiteX159" fmla="*/ 2944995 w 4425452"/>
                    <a:gd name="connsiteY159" fmla="*/ 2321197 h 6466192"/>
                    <a:gd name="connsiteX160" fmla="*/ 2953703 w 4425452"/>
                    <a:gd name="connsiteY160" fmla="*/ 2147025 h 6466192"/>
                    <a:gd name="connsiteX161" fmla="*/ 3310755 w 4425452"/>
                    <a:gd name="connsiteY161" fmla="*/ 1659345 h 6466192"/>
                    <a:gd name="connsiteX162" fmla="*/ 3511052 w 4425452"/>
                    <a:gd name="connsiteY162" fmla="*/ 1850934 h 6466192"/>
                    <a:gd name="connsiteX163" fmla="*/ 3929063 w 4425452"/>
                    <a:gd name="connsiteY163" fmla="*/ 1406797 h 6466192"/>
                    <a:gd name="connsiteX164" fmla="*/ 4102871 w 4425452"/>
                    <a:gd name="connsiteY164" fmla="*/ 1107983 h 6466192"/>
                    <a:gd name="connsiteX165" fmla="*/ 4425452 w 4425452"/>
                    <a:gd name="connsiteY165" fmla="*/ 361768 h 6466192"/>
                    <a:gd name="connsiteX166" fmla="*/ 4394609 w 4425452"/>
                    <a:gd name="connsiteY166" fmla="*/ 0 h 6466192"/>
                    <a:gd name="connsiteX167" fmla="*/ 22181 w 4425452"/>
                    <a:gd name="connsiteY167" fmla="*/ 4717 h 6466192"/>
                    <a:gd name="connsiteX168" fmla="*/ 0 w 4425452"/>
                    <a:gd name="connsiteY168"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944995 w 4425452"/>
                    <a:gd name="connsiteY160" fmla="*/ 2321197 h 6466192"/>
                    <a:gd name="connsiteX161" fmla="*/ 2953703 w 4425452"/>
                    <a:gd name="connsiteY161" fmla="*/ 2147025 h 6466192"/>
                    <a:gd name="connsiteX162" fmla="*/ 3310755 w 4425452"/>
                    <a:gd name="connsiteY162" fmla="*/ 1659345 h 6466192"/>
                    <a:gd name="connsiteX163" fmla="*/ 3511052 w 4425452"/>
                    <a:gd name="connsiteY163" fmla="*/ 1850934 h 6466192"/>
                    <a:gd name="connsiteX164" fmla="*/ 3929063 w 4425452"/>
                    <a:gd name="connsiteY164" fmla="*/ 1406797 h 6466192"/>
                    <a:gd name="connsiteX165" fmla="*/ 4102871 w 4425452"/>
                    <a:gd name="connsiteY165" fmla="*/ 1107983 h 6466192"/>
                    <a:gd name="connsiteX166" fmla="*/ 4425452 w 4425452"/>
                    <a:gd name="connsiteY166" fmla="*/ 361768 h 6466192"/>
                    <a:gd name="connsiteX167" fmla="*/ 4394609 w 4425452"/>
                    <a:gd name="connsiteY167" fmla="*/ 0 h 6466192"/>
                    <a:gd name="connsiteX168" fmla="*/ 22181 w 4425452"/>
                    <a:gd name="connsiteY168" fmla="*/ 4717 h 6466192"/>
                    <a:gd name="connsiteX169" fmla="*/ 0 w 4425452"/>
                    <a:gd name="connsiteY169"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944995 w 4425452"/>
                    <a:gd name="connsiteY161" fmla="*/ 2321197 h 6466192"/>
                    <a:gd name="connsiteX162" fmla="*/ 2953703 w 4425452"/>
                    <a:gd name="connsiteY162" fmla="*/ 2147025 h 6466192"/>
                    <a:gd name="connsiteX163" fmla="*/ 3310755 w 4425452"/>
                    <a:gd name="connsiteY163" fmla="*/ 1659345 h 6466192"/>
                    <a:gd name="connsiteX164" fmla="*/ 3511052 w 4425452"/>
                    <a:gd name="connsiteY164" fmla="*/ 1850934 h 6466192"/>
                    <a:gd name="connsiteX165" fmla="*/ 3929063 w 4425452"/>
                    <a:gd name="connsiteY165" fmla="*/ 1406797 h 6466192"/>
                    <a:gd name="connsiteX166" fmla="*/ 4102871 w 4425452"/>
                    <a:gd name="connsiteY166" fmla="*/ 1107983 h 6466192"/>
                    <a:gd name="connsiteX167" fmla="*/ 4425452 w 4425452"/>
                    <a:gd name="connsiteY167" fmla="*/ 361768 h 6466192"/>
                    <a:gd name="connsiteX168" fmla="*/ 4394609 w 4425452"/>
                    <a:gd name="connsiteY168" fmla="*/ 0 h 6466192"/>
                    <a:gd name="connsiteX169" fmla="*/ 22181 w 4425452"/>
                    <a:gd name="connsiteY169" fmla="*/ 4717 h 6466192"/>
                    <a:gd name="connsiteX170" fmla="*/ 0 w 4425452"/>
                    <a:gd name="connsiteY170"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44995 w 4425452"/>
                    <a:gd name="connsiteY162" fmla="*/ 2321197 h 6466192"/>
                    <a:gd name="connsiteX163" fmla="*/ 2953703 w 4425452"/>
                    <a:gd name="connsiteY163" fmla="*/ 2147025 h 6466192"/>
                    <a:gd name="connsiteX164" fmla="*/ 3310755 w 4425452"/>
                    <a:gd name="connsiteY164" fmla="*/ 1659345 h 6466192"/>
                    <a:gd name="connsiteX165" fmla="*/ 3511052 w 4425452"/>
                    <a:gd name="connsiteY165" fmla="*/ 1850934 h 6466192"/>
                    <a:gd name="connsiteX166" fmla="*/ 3929063 w 4425452"/>
                    <a:gd name="connsiteY166" fmla="*/ 1406797 h 6466192"/>
                    <a:gd name="connsiteX167" fmla="*/ 4102871 w 4425452"/>
                    <a:gd name="connsiteY167" fmla="*/ 1107983 h 6466192"/>
                    <a:gd name="connsiteX168" fmla="*/ 4425452 w 4425452"/>
                    <a:gd name="connsiteY168" fmla="*/ 361768 h 6466192"/>
                    <a:gd name="connsiteX169" fmla="*/ 4394609 w 4425452"/>
                    <a:gd name="connsiteY169" fmla="*/ 0 h 6466192"/>
                    <a:gd name="connsiteX170" fmla="*/ 22181 w 4425452"/>
                    <a:gd name="connsiteY170" fmla="*/ 4717 h 6466192"/>
                    <a:gd name="connsiteX171" fmla="*/ 0 w 4425452"/>
                    <a:gd name="connsiteY171"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53703 w 4425452"/>
                    <a:gd name="connsiteY163" fmla="*/ 2147025 h 6466192"/>
                    <a:gd name="connsiteX164" fmla="*/ 3310755 w 4425452"/>
                    <a:gd name="connsiteY164" fmla="*/ 1659345 h 6466192"/>
                    <a:gd name="connsiteX165" fmla="*/ 3511052 w 4425452"/>
                    <a:gd name="connsiteY165" fmla="*/ 1850934 h 6466192"/>
                    <a:gd name="connsiteX166" fmla="*/ 3929063 w 4425452"/>
                    <a:gd name="connsiteY166" fmla="*/ 1406797 h 6466192"/>
                    <a:gd name="connsiteX167" fmla="*/ 4102871 w 4425452"/>
                    <a:gd name="connsiteY167" fmla="*/ 1107983 h 6466192"/>
                    <a:gd name="connsiteX168" fmla="*/ 4425452 w 4425452"/>
                    <a:gd name="connsiteY168" fmla="*/ 361768 h 6466192"/>
                    <a:gd name="connsiteX169" fmla="*/ 4394609 w 4425452"/>
                    <a:gd name="connsiteY169" fmla="*/ 0 h 6466192"/>
                    <a:gd name="connsiteX170" fmla="*/ 22181 w 4425452"/>
                    <a:gd name="connsiteY170" fmla="*/ 4717 h 6466192"/>
                    <a:gd name="connsiteX171" fmla="*/ 0 w 4425452"/>
                    <a:gd name="connsiteY171"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3310755 w 4425452"/>
                    <a:gd name="connsiteY164" fmla="*/ 1659345 h 6466192"/>
                    <a:gd name="connsiteX165" fmla="*/ 3511052 w 4425452"/>
                    <a:gd name="connsiteY165" fmla="*/ 1850934 h 6466192"/>
                    <a:gd name="connsiteX166" fmla="*/ 3929063 w 4425452"/>
                    <a:gd name="connsiteY166" fmla="*/ 1406797 h 6466192"/>
                    <a:gd name="connsiteX167" fmla="*/ 4102871 w 4425452"/>
                    <a:gd name="connsiteY167" fmla="*/ 1107983 h 6466192"/>
                    <a:gd name="connsiteX168" fmla="*/ 4425452 w 4425452"/>
                    <a:gd name="connsiteY168" fmla="*/ 361768 h 6466192"/>
                    <a:gd name="connsiteX169" fmla="*/ 4394609 w 4425452"/>
                    <a:gd name="connsiteY169" fmla="*/ 0 h 6466192"/>
                    <a:gd name="connsiteX170" fmla="*/ 22181 w 4425452"/>
                    <a:gd name="connsiteY170" fmla="*/ 4717 h 6466192"/>
                    <a:gd name="connsiteX171" fmla="*/ 0 w 4425452"/>
                    <a:gd name="connsiteY171"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3310755 w 4425452"/>
                    <a:gd name="connsiteY164" fmla="*/ 1659345 h 6466192"/>
                    <a:gd name="connsiteX165" fmla="*/ 3511052 w 4425452"/>
                    <a:gd name="connsiteY165" fmla="*/ 1850934 h 6466192"/>
                    <a:gd name="connsiteX166" fmla="*/ 3929063 w 4425452"/>
                    <a:gd name="connsiteY166" fmla="*/ 1406797 h 6466192"/>
                    <a:gd name="connsiteX167" fmla="*/ 4102871 w 4425452"/>
                    <a:gd name="connsiteY167" fmla="*/ 1107983 h 6466192"/>
                    <a:gd name="connsiteX168" fmla="*/ 4425452 w 4425452"/>
                    <a:gd name="connsiteY168" fmla="*/ 361768 h 6466192"/>
                    <a:gd name="connsiteX169" fmla="*/ 4394609 w 4425452"/>
                    <a:gd name="connsiteY169" fmla="*/ 0 h 6466192"/>
                    <a:gd name="connsiteX170" fmla="*/ 22181 w 4425452"/>
                    <a:gd name="connsiteY170" fmla="*/ 4717 h 6466192"/>
                    <a:gd name="connsiteX171" fmla="*/ 0 w 4425452"/>
                    <a:gd name="connsiteY171"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310755 w 4425452"/>
                    <a:gd name="connsiteY165" fmla="*/ 1659345 h 6466192"/>
                    <a:gd name="connsiteX166" fmla="*/ 3511052 w 4425452"/>
                    <a:gd name="connsiteY166" fmla="*/ 1850934 h 6466192"/>
                    <a:gd name="connsiteX167" fmla="*/ 3929063 w 4425452"/>
                    <a:gd name="connsiteY167" fmla="*/ 1406797 h 6466192"/>
                    <a:gd name="connsiteX168" fmla="*/ 4102871 w 4425452"/>
                    <a:gd name="connsiteY168" fmla="*/ 1107983 h 6466192"/>
                    <a:gd name="connsiteX169" fmla="*/ 4425452 w 4425452"/>
                    <a:gd name="connsiteY169" fmla="*/ 361768 h 6466192"/>
                    <a:gd name="connsiteX170" fmla="*/ 4394609 w 4425452"/>
                    <a:gd name="connsiteY170" fmla="*/ 0 h 6466192"/>
                    <a:gd name="connsiteX171" fmla="*/ 22181 w 4425452"/>
                    <a:gd name="connsiteY171" fmla="*/ 4717 h 6466192"/>
                    <a:gd name="connsiteX172" fmla="*/ 0 w 4425452"/>
                    <a:gd name="connsiteY172"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310755 w 4425452"/>
                    <a:gd name="connsiteY166" fmla="*/ 1659345 h 6466192"/>
                    <a:gd name="connsiteX167" fmla="*/ 3511052 w 4425452"/>
                    <a:gd name="connsiteY167" fmla="*/ 1850934 h 6466192"/>
                    <a:gd name="connsiteX168" fmla="*/ 3929063 w 4425452"/>
                    <a:gd name="connsiteY168" fmla="*/ 1406797 h 6466192"/>
                    <a:gd name="connsiteX169" fmla="*/ 4102871 w 4425452"/>
                    <a:gd name="connsiteY169" fmla="*/ 1107983 h 6466192"/>
                    <a:gd name="connsiteX170" fmla="*/ 4425452 w 4425452"/>
                    <a:gd name="connsiteY170" fmla="*/ 361768 h 6466192"/>
                    <a:gd name="connsiteX171" fmla="*/ 4394609 w 4425452"/>
                    <a:gd name="connsiteY171" fmla="*/ 0 h 6466192"/>
                    <a:gd name="connsiteX172" fmla="*/ 22181 w 4425452"/>
                    <a:gd name="connsiteY172" fmla="*/ 4717 h 6466192"/>
                    <a:gd name="connsiteX173" fmla="*/ 0 w 4425452"/>
                    <a:gd name="connsiteY173"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310755 w 4425452"/>
                    <a:gd name="connsiteY166" fmla="*/ 1659345 h 6466192"/>
                    <a:gd name="connsiteX167" fmla="*/ 3511052 w 4425452"/>
                    <a:gd name="connsiteY167" fmla="*/ 1850934 h 6466192"/>
                    <a:gd name="connsiteX168" fmla="*/ 3929063 w 4425452"/>
                    <a:gd name="connsiteY168" fmla="*/ 1406797 h 6466192"/>
                    <a:gd name="connsiteX169" fmla="*/ 4102871 w 4425452"/>
                    <a:gd name="connsiteY169" fmla="*/ 1107983 h 6466192"/>
                    <a:gd name="connsiteX170" fmla="*/ 4425452 w 4425452"/>
                    <a:gd name="connsiteY170" fmla="*/ 361768 h 6466192"/>
                    <a:gd name="connsiteX171" fmla="*/ 4394609 w 4425452"/>
                    <a:gd name="connsiteY171" fmla="*/ 0 h 6466192"/>
                    <a:gd name="connsiteX172" fmla="*/ 22181 w 4425452"/>
                    <a:gd name="connsiteY172" fmla="*/ 4717 h 6466192"/>
                    <a:gd name="connsiteX173" fmla="*/ 0 w 4425452"/>
                    <a:gd name="connsiteY173"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310755 w 4425452"/>
                    <a:gd name="connsiteY166" fmla="*/ 1659345 h 6466192"/>
                    <a:gd name="connsiteX167" fmla="*/ 3511052 w 4425452"/>
                    <a:gd name="connsiteY167" fmla="*/ 1850934 h 6466192"/>
                    <a:gd name="connsiteX168" fmla="*/ 3929063 w 4425452"/>
                    <a:gd name="connsiteY168" fmla="*/ 1406797 h 6466192"/>
                    <a:gd name="connsiteX169" fmla="*/ 4102871 w 4425452"/>
                    <a:gd name="connsiteY169" fmla="*/ 1107983 h 6466192"/>
                    <a:gd name="connsiteX170" fmla="*/ 4425452 w 4425452"/>
                    <a:gd name="connsiteY170" fmla="*/ 361768 h 6466192"/>
                    <a:gd name="connsiteX171" fmla="*/ 4394609 w 4425452"/>
                    <a:gd name="connsiteY171" fmla="*/ 0 h 6466192"/>
                    <a:gd name="connsiteX172" fmla="*/ 22181 w 4425452"/>
                    <a:gd name="connsiteY172" fmla="*/ 4717 h 6466192"/>
                    <a:gd name="connsiteX173" fmla="*/ 0 w 4425452"/>
                    <a:gd name="connsiteY173"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310755 w 4425452"/>
                    <a:gd name="connsiteY166" fmla="*/ 1659345 h 6466192"/>
                    <a:gd name="connsiteX167" fmla="*/ 3511052 w 4425452"/>
                    <a:gd name="connsiteY167" fmla="*/ 1850934 h 6466192"/>
                    <a:gd name="connsiteX168" fmla="*/ 3929063 w 4425452"/>
                    <a:gd name="connsiteY168" fmla="*/ 1406797 h 6466192"/>
                    <a:gd name="connsiteX169" fmla="*/ 4102871 w 4425452"/>
                    <a:gd name="connsiteY169" fmla="*/ 1107983 h 6466192"/>
                    <a:gd name="connsiteX170" fmla="*/ 4425452 w 4425452"/>
                    <a:gd name="connsiteY170" fmla="*/ 361768 h 6466192"/>
                    <a:gd name="connsiteX171" fmla="*/ 4394609 w 4425452"/>
                    <a:gd name="connsiteY171" fmla="*/ 0 h 6466192"/>
                    <a:gd name="connsiteX172" fmla="*/ 22181 w 4425452"/>
                    <a:gd name="connsiteY172" fmla="*/ 4717 h 6466192"/>
                    <a:gd name="connsiteX173" fmla="*/ 0 w 4425452"/>
                    <a:gd name="connsiteY173"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139259 w 4425452"/>
                    <a:gd name="connsiteY166" fmla="*/ 1920783 h 6466192"/>
                    <a:gd name="connsiteX167" fmla="*/ 3310755 w 4425452"/>
                    <a:gd name="connsiteY167" fmla="*/ 1659345 h 6466192"/>
                    <a:gd name="connsiteX168" fmla="*/ 3511052 w 4425452"/>
                    <a:gd name="connsiteY168" fmla="*/ 1850934 h 6466192"/>
                    <a:gd name="connsiteX169" fmla="*/ 3929063 w 4425452"/>
                    <a:gd name="connsiteY169" fmla="*/ 1406797 h 6466192"/>
                    <a:gd name="connsiteX170" fmla="*/ 4102871 w 4425452"/>
                    <a:gd name="connsiteY170" fmla="*/ 1107983 h 6466192"/>
                    <a:gd name="connsiteX171" fmla="*/ 4425452 w 4425452"/>
                    <a:gd name="connsiteY171" fmla="*/ 361768 h 6466192"/>
                    <a:gd name="connsiteX172" fmla="*/ 4394609 w 4425452"/>
                    <a:gd name="connsiteY172" fmla="*/ 0 h 6466192"/>
                    <a:gd name="connsiteX173" fmla="*/ 22181 w 4425452"/>
                    <a:gd name="connsiteY173" fmla="*/ 4717 h 6466192"/>
                    <a:gd name="connsiteX174" fmla="*/ 0 w 4425452"/>
                    <a:gd name="connsiteY174"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139259 w 4425452"/>
                    <a:gd name="connsiteY166" fmla="*/ 1920783 h 6466192"/>
                    <a:gd name="connsiteX167" fmla="*/ 3310755 w 4425452"/>
                    <a:gd name="connsiteY167" fmla="*/ 1659345 h 6466192"/>
                    <a:gd name="connsiteX168" fmla="*/ 3511052 w 4425452"/>
                    <a:gd name="connsiteY168" fmla="*/ 1850934 h 6466192"/>
                    <a:gd name="connsiteX169" fmla="*/ 3929063 w 4425452"/>
                    <a:gd name="connsiteY169" fmla="*/ 1406797 h 6466192"/>
                    <a:gd name="connsiteX170" fmla="*/ 4102871 w 4425452"/>
                    <a:gd name="connsiteY170" fmla="*/ 1107983 h 6466192"/>
                    <a:gd name="connsiteX171" fmla="*/ 4425452 w 4425452"/>
                    <a:gd name="connsiteY171" fmla="*/ 361768 h 6466192"/>
                    <a:gd name="connsiteX172" fmla="*/ 4394609 w 4425452"/>
                    <a:gd name="connsiteY172" fmla="*/ 0 h 6466192"/>
                    <a:gd name="connsiteX173" fmla="*/ 22181 w 4425452"/>
                    <a:gd name="connsiteY173" fmla="*/ 4717 h 6466192"/>
                    <a:gd name="connsiteX174" fmla="*/ 0 w 4425452"/>
                    <a:gd name="connsiteY174"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139259 w 4425452"/>
                    <a:gd name="connsiteY166" fmla="*/ 1920783 h 6466192"/>
                    <a:gd name="connsiteX167" fmla="*/ 3242492 w 4425452"/>
                    <a:gd name="connsiteY167" fmla="*/ 1822858 h 6466192"/>
                    <a:gd name="connsiteX168" fmla="*/ 3511052 w 4425452"/>
                    <a:gd name="connsiteY168" fmla="*/ 1850934 h 6466192"/>
                    <a:gd name="connsiteX169" fmla="*/ 3929063 w 4425452"/>
                    <a:gd name="connsiteY169" fmla="*/ 1406797 h 6466192"/>
                    <a:gd name="connsiteX170" fmla="*/ 4102871 w 4425452"/>
                    <a:gd name="connsiteY170" fmla="*/ 1107983 h 6466192"/>
                    <a:gd name="connsiteX171" fmla="*/ 4425452 w 4425452"/>
                    <a:gd name="connsiteY171" fmla="*/ 361768 h 6466192"/>
                    <a:gd name="connsiteX172" fmla="*/ 4394609 w 4425452"/>
                    <a:gd name="connsiteY172" fmla="*/ 0 h 6466192"/>
                    <a:gd name="connsiteX173" fmla="*/ 22181 w 4425452"/>
                    <a:gd name="connsiteY173" fmla="*/ 4717 h 6466192"/>
                    <a:gd name="connsiteX174" fmla="*/ 0 w 4425452"/>
                    <a:gd name="connsiteY174"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139259 w 4425452"/>
                    <a:gd name="connsiteY166" fmla="*/ 1920783 h 6466192"/>
                    <a:gd name="connsiteX167" fmla="*/ 3242492 w 4425452"/>
                    <a:gd name="connsiteY167" fmla="*/ 1822858 h 6466192"/>
                    <a:gd name="connsiteX168" fmla="*/ 3310709 w 4425452"/>
                    <a:gd name="connsiteY168" fmla="*/ 1771558 h 6466192"/>
                    <a:gd name="connsiteX169" fmla="*/ 3511052 w 4425452"/>
                    <a:gd name="connsiteY169" fmla="*/ 1850934 h 6466192"/>
                    <a:gd name="connsiteX170" fmla="*/ 3929063 w 4425452"/>
                    <a:gd name="connsiteY170" fmla="*/ 1406797 h 6466192"/>
                    <a:gd name="connsiteX171" fmla="*/ 4102871 w 4425452"/>
                    <a:gd name="connsiteY171" fmla="*/ 1107983 h 6466192"/>
                    <a:gd name="connsiteX172" fmla="*/ 4425452 w 4425452"/>
                    <a:gd name="connsiteY172" fmla="*/ 361768 h 6466192"/>
                    <a:gd name="connsiteX173" fmla="*/ 4394609 w 4425452"/>
                    <a:gd name="connsiteY173" fmla="*/ 0 h 6466192"/>
                    <a:gd name="connsiteX174" fmla="*/ 22181 w 4425452"/>
                    <a:gd name="connsiteY174" fmla="*/ 4717 h 6466192"/>
                    <a:gd name="connsiteX175" fmla="*/ 0 w 4425452"/>
                    <a:gd name="connsiteY175"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139259 w 4425452"/>
                    <a:gd name="connsiteY166" fmla="*/ 1920783 h 6466192"/>
                    <a:gd name="connsiteX167" fmla="*/ 3215459 w 4425452"/>
                    <a:gd name="connsiteY167" fmla="*/ 1781083 h 6466192"/>
                    <a:gd name="connsiteX168" fmla="*/ 3242492 w 4425452"/>
                    <a:gd name="connsiteY168" fmla="*/ 1822858 h 6466192"/>
                    <a:gd name="connsiteX169" fmla="*/ 3310709 w 4425452"/>
                    <a:gd name="connsiteY169" fmla="*/ 1771558 h 6466192"/>
                    <a:gd name="connsiteX170" fmla="*/ 3511052 w 4425452"/>
                    <a:gd name="connsiteY170" fmla="*/ 1850934 h 6466192"/>
                    <a:gd name="connsiteX171" fmla="*/ 3929063 w 4425452"/>
                    <a:gd name="connsiteY171" fmla="*/ 1406797 h 6466192"/>
                    <a:gd name="connsiteX172" fmla="*/ 4102871 w 4425452"/>
                    <a:gd name="connsiteY172" fmla="*/ 1107983 h 6466192"/>
                    <a:gd name="connsiteX173" fmla="*/ 4425452 w 4425452"/>
                    <a:gd name="connsiteY173" fmla="*/ 361768 h 6466192"/>
                    <a:gd name="connsiteX174" fmla="*/ 4394609 w 4425452"/>
                    <a:gd name="connsiteY174" fmla="*/ 0 h 6466192"/>
                    <a:gd name="connsiteX175" fmla="*/ 22181 w 4425452"/>
                    <a:gd name="connsiteY175" fmla="*/ 4717 h 6466192"/>
                    <a:gd name="connsiteX176" fmla="*/ 0 w 4425452"/>
                    <a:gd name="connsiteY176"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139259 w 4425452"/>
                    <a:gd name="connsiteY166" fmla="*/ 1920783 h 6466192"/>
                    <a:gd name="connsiteX167" fmla="*/ 3215459 w 4425452"/>
                    <a:gd name="connsiteY167" fmla="*/ 1781083 h 6466192"/>
                    <a:gd name="connsiteX168" fmla="*/ 3242492 w 4425452"/>
                    <a:gd name="connsiteY168" fmla="*/ 1822858 h 6466192"/>
                    <a:gd name="connsiteX169" fmla="*/ 3310709 w 4425452"/>
                    <a:gd name="connsiteY169" fmla="*/ 1771558 h 6466192"/>
                    <a:gd name="connsiteX170" fmla="*/ 3332934 w 4425452"/>
                    <a:gd name="connsiteY170" fmla="*/ 1846171 h 6466192"/>
                    <a:gd name="connsiteX171" fmla="*/ 3511052 w 4425452"/>
                    <a:gd name="connsiteY171" fmla="*/ 1850934 h 6466192"/>
                    <a:gd name="connsiteX172" fmla="*/ 3929063 w 4425452"/>
                    <a:gd name="connsiteY172" fmla="*/ 1406797 h 6466192"/>
                    <a:gd name="connsiteX173" fmla="*/ 4102871 w 4425452"/>
                    <a:gd name="connsiteY173" fmla="*/ 1107983 h 6466192"/>
                    <a:gd name="connsiteX174" fmla="*/ 4425452 w 4425452"/>
                    <a:gd name="connsiteY174" fmla="*/ 361768 h 6466192"/>
                    <a:gd name="connsiteX175" fmla="*/ 4394609 w 4425452"/>
                    <a:gd name="connsiteY175" fmla="*/ 0 h 6466192"/>
                    <a:gd name="connsiteX176" fmla="*/ 22181 w 4425452"/>
                    <a:gd name="connsiteY176" fmla="*/ 4717 h 6466192"/>
                    <a:gd name="connsiteX177" fmla="*/ 0 w 4425452"/>
                    <a:gd name="connsiteY177"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139259 w 4425452"/>
                    <a:gd name="connsiteY166" fmla="*/ 1920783 h 6466192"/>
                    <a:gd name="connsiteX167" fmla="*/ 3215459 w 4425452"/>
                    <a:gd name="connsiteY167" fmla="*/ 1781083 h 6466192"/>
                    <a:gd name="connsiteX168" fmla="*/ 3242492 w 4425452"/>
                    <a:gd name="connsiteY168" fmla="*/ 1822858 h 6466192"/>
                    <a:gd name="connsiteX169" fmla="*/ 3310709 w 4425452"/>
                    <a:gd name="connsiteY169" fmla="*/ 1771558 h 6466192"/>
                    <a:gd name="connsiteX170" fmla="*/ 3332934 w 4425452"/>
                    <a:gd name="connsiteY170" fmla="*/ 1846171 h 6466192"/>
                    <a:gd name="connsiteX171" fmla="*/ 3467871 w 4425452"/>
                    <a:gd name="connsiteY171" fmla="*/ 1866808 h 6466192"/>
                    <a:gd name="connsiteX172" fmla="*/ 3511052 w 4425452"/>
                    <a:gd name="connsiteY172" fmla="*/ 1850934 h 6466192"/>
                    <a:gd name="connsiteX173" fmla="*/ 3929063 w 4425452"/>
                    <a:gd name="connsiteY173" fmla="*/ 1406797 h 6466192"/>
                    <a:gd name="connsiteX174" fmla="*/ 4102871 w 4425452"/>
                    <a:gd name="connsiteY174" fmla="*/ 1107983 h 6466192"/>
                    <a:gd name="connsiteX175" fmla="*/ 4425452 w 4425452"/>
                    <a:gd name="connsiteY175" fmla="*/ 361768 h 6466192"/>
                    <a:gd name="connsiteX176" fmla="*/ 4394609 w 4425452"/>
                    <a:gd name="connsiteY176" fmla="*/ 0 h 6466192"/>
                    <a:gd name="connsiteX177" fmla="*/ 22181 w 4425452"/>
                    <a:gd name="connsiteY177" fmla="*/ 4717 h 6466192"/>
                    <a:gd name="connsiteX178" fmla="*/ 0 w 4425452"/>
                    <a:gd name="connsiteY178"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139259 w 4425452"/>
                    <a:gd name="connsiteY166" fmla="*/ 1920783 h 6466192"/>
                    <a:gd name="connsiteX167" fmla="*/ 3215459 w 4425452"/>
                    <a:gd name="connsiteY167" fmla="*/ 1781083 h 6466192"/>
                    <a:gd name="connsiteX168" fmla="*/ 3242492 w 4425452"/>
                    <a:gd name="connsiteY168" fmla="*/ 1822858 h 6466192"/>
                    <a:gd name="connsiteX169" fmla="*/ 3310709 w 4425452"/>
                    <a:gd name="connsiteY169" fmla="*/ 1771558 h 6466192"/>
                    <a:gd name="connsiteX170" fmla="*/ 3332934 w 4425452"/>
                    <a:gd name="connsiteY170" fmla="*/ 1846171 h 6466192"/>
                    <a:gd name="connsiteX171" fmla="*/ 3467871 w 4425452"/>
                    <a:gd name="connsiteY171" fmla="*/ 1866808 h 6466192"/>
                    <a:gd name="connsiteX172" fmla="*/ 3511052 w 4425452"/>
                    <a:gd name="connsiteY172" fmla="*/ 1850934 h 6466192"/>
                    <a:gd name="connsiteX173" fmla="*/ 3777434 w 4425452"/>
                    <a:gd name="connsiteY173" fmla="*/ 1666783 h 6466192"/>
                    <a:gd name="connsiteX174" fmla="*/ 3929063 w 4425452"/>
                    <a:gd name="connsiteY174" fmla="*/ 1406797 h 6466192"/>
                    <a:gd name="connsiteX175" fmla="*/ 4102871 w 4425452"/>
                    <a:gd name="connsiteY175" fmla="*/ 1107983 h 6466192"/>
                    <a:gd name="connsiteX176" fmla="*/ 4425452 w 4425452"/>
                    <a:gd name="connsiteY176" fmla="*/ 361768 h 6466192"/>
                    <a:gd name="connsiteX177" fmla="*/ 4394609 w 4425452"/>
                    <a:gd name="connsiteY177" fmla="*/ 0 h 6466192"/>
                    <a:gd name="connsiteX178" fmla="*/ 22181 w 4425452"/>
                    <a:gd name="connsiteY178" fmla="*/ 4717 h 6466192"/>
                    <a:gd name="connsiteX179" fmla="*/ 0 w 4425452"/>
                    <a:gd name="connsiteY179"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139259 w 4425452"/>
                    <a:gd name="connsiteY166" fmla="*/ 1920783 h 6466192"/>
                    <a:gd name="connsiteX167" fmla="*/ 3215459 w 4425452"/>
                    <a:gd name="connsiteY167" fmla="*/ 1781083 h 6466192"/>
                    <a:gd name="connsiteX168" fmla="*/ 3242492 w 4425452"/>
                    <a:gd name="connsiteY168" fmla="*/ 1822858 h 6466192"/>
                    <a:gd name="connsiteX169" fmla="*/ 3310709 w 4425452"/>
                    <a:gd name="connsiteY169" fmla="*/ 1771558 h 6466192"/>
                    <a:gd name="connsiteX170" fmla="*/ 3332934 w 4425452"/>
                    <a:gd name="connsiteY170" fmla="*/ 1846171 h 6466192"/>
                    <a:gd name="connsiteX171" fmla="*/ 3467871 w 4425452"/>
                    <a:gd name="connsiteY171" fmla="*/ 1866808 h 6466192"/>
                    <a:gd name="connsiteX172" fmla="*/ 3511052 w 4425452"/>
                    <a:gd name="connsiteY172" fmla="*/ 1850934 h 6466192"/>
                    <a:gd name="connsiteX173" fmla="*/ 3777434 w 4425452"/>
                    <a:gd name="connsiteY173" fmla="*/ 1666783 h 6466192"/>
                    <a:gd name="connsiteX174" fmla="*/ 3929063 w 4425452"/>
                    <a:gd name="connsiteY174" fmla="*/ 1406797 h 6466192"/>
                    <a:gd name="connsiteX175" fmla="*/ 4102871 w 4425452"/>
                    <a:gd name="connsiteY175" fmla="*/ 1107983 h 6466192"/>
                    <a:gd name="connsiteX176" fmla="*/ 4174309 w 4425452"/>
                    <a:gd name="connsiteY176" fmla="*/ 996858 h 6466192"/>
                    <a:gd name="connsiteX177" fmla="*/ 4425452 w 4425452"/>
                    <a:gd name="connsiteY177" fmla="*/ 361768 h 6466192"/>
                    <a:gd name="connsiteX178" fmla="*/ 4394609 w 4425452"/>
                    <a:gd name="connsiteY178" fmla="*/ 0 h 6466192"/>
                    <a:gd name="connsiteX179" fmla="*/ 22181 w 4425452"/>
                    <a:gd name="connsiteY179" fmla="*/ 4717 h 6466192"/>
                    <a:gd name="connsiteX180" fmla="*/ 0 w 4425452"/>
                    <a:gd name="connsiteY180"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139259 w 4425452"/>
                    <a:gd name="connsiteY166" fmla="*/ 1920783 h 6466192"/>
                    <a:gd name="connsiteX167" fmla="*/ 3215459 w 4425452"/>
                    <a:gd name="connsiteY167" fmla="*/ 1781083 h 6466192"/>
                    <a:gd name="connsiteX168" fmla="*/ 3242492 w 4425452"/>
                    <a:gd name="connsiteY168" fmla="*/ 1822858 h 6466192"/>
                    <a:gd name="connsiteX169" fmla="*/ 3310709 w 4425452"/>
                    <a:gd name="connsiteY169" fmla="*/ 1771558 h 6466192"/>
                    <a:gd name="connsiteX170" fmla="*/ 3332934 w 4425452"/>
                    <a:gd name="connsiteY170" fmla="*/ 1846171 h 6466192"/>
                    <a:gd name="connsiteX171" fmla="*/ 3467871 w 4425452"/>
                    <a:gd name="connsiteY171" fmla="*/ 1866808 h 6466192"/>
                    <a:gd name="connsiteX172" fmla="*/ 3511052 w 4425452"/>
                    <a:gd name="connsiteY172" fmla="*/ 1850934 h 6466192"/>
                    <a:gd name="connsiteX173" fmla="*/ 3607860 w 4425452"/>
                    <a:gd name="connsiteY173" fmla="*/ 1817163 h 6466192"/>
                    <a:gd name="connsiteX174" fmla="*/ 3777434 w 4425452"/>
                    <a:gd name="connsiteY174" fmla="*/ 1666783 h 6466192"/>
                    <a:gd name="connsiteX175" fmla="*/ 3929063 w 4425452"/>
                    <a:gd name="connsiteY175" fmla="*/ 1406797 h 6466192"/>
                    <a:gd name="connsiteX176" fmla="*/ 4102871 w 4425452"/>
                    <a:gd name="connsiteY176" fmla="*/ 1107983 h 6466192"/>
                    <a:gd name="connsiteX177" fmla="*/ 4174309 w 4425452"/>
                    <a:gd name="connsiteY177" fmla="*/ 996858 h 6466192"/>
                    <a:gd name="connsiteX178" fmla="*/ 4425452 w 4425452"/>
                    <a:gd name="connsiteY178" fmla="*/ 361768 h 6466192"/>
                    <a:gd name="connsiteX179" fmla="*/ 4394609 w 4425452"/>
                    <a:gd name="connsiteY179" fmla="*/ 0 h 6466192"/>
                    <a:gd name="connsiteX180" fmla="*/ 22181 w 4425452"/>
                    <a:gd name="connsiteY180" fmla="*/ 4717 h 6466192"/>
                    <a:gd name="connsiteX181" fmla="*/ 0 w 4425452"/>
                    <a:gd name="connsiteY181"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139259 w 4425452"/>
                    <a:gd name="connsiteY166" fmla="*/ 1920783 h 6466192"/>
                    <a:gd name="connsiteX167" fmla="*/ 3215459 w 4425452"/>
                    <a:gd name="connsiteY167" fmla="*/ 1781083 h 6466192"/>
                    <a:gd name="connsiteX168" fmla="*/ 3242492 w 4425452"/>
                    <a:gd name="connsiteY168" fmla="*/ 1822858 h 6466192"/>
                    <a:gd name="connsiteX169" fmla="*/ 3310709 w 4425452"/>
                    <a:gd name="connsiteY169" fmla="*/ 1771558 h 6466192"/>
                    <a:gd name="connsiteX170" fmla="*/ 3332934 w 4425452"/>
                    <a:gd name="connsiteY170" fmla="*/ 1846171 h 6466192"/>
                    <a:gd name="connsiteX171" fmla="*/ 3467871 w 4425452"/>
                    <a:gd name="connsiteY171" fmla="*/ 1866808 h 6466192"/>
                    <a:gd name="connsiteX172" fmla="*/ 3511052 w 4425452"/>
                    <a:gd name="connsiteY172" fmla="*/ 1850934 h 6466192"/>
                    <a:gd name="connsiteX173" fmla="*/ 3607860 w 4425452"/>
                    <a:gd name="connsiteY173" fmla="*/ 1817163 h 6466192"/>
                    <a:gd name="connsiteX174" fmla="*/ 3777434 w 4425452"/>
                    <a:gd name="connsiteY174" fmla="*/ 1666783 h 6466192"/>
                    <a:gd name="connsiteX175" fmla="*/ 3929063 w 4425452"/>
                    <a:gd name="connsiteY175" fmla="*/ 1406797 h 6466192"/>
                    <a:gd name="connsiteX176" fmla="*/ 4102871 w 4425452"/>
                    <a:gd name="connsiteY176" fmla="*/ 1107983 h 6466192"/>
                    <a:gd name="connsiteX177" fmla="*/ 4174309 w 4425452"/>
                    <a:gd name="connsiteY177" fmla="*/ 996858 h 6466192"/>
                    <a:gd name="connsiteX178" fmla="*/ 4425452 w 4425452"/>
                    <a:gd name="connsiteY178" fmla="*/ 361768 h 6466192"/>
                    <a:gd name="connsiteX179" fmla="*/ 4394609 w 4425452"/>
                    <a:gd name="connsiteY179" fmla="*/ 0 h 6466192"/>
                    <a:gd name="connsiteX180" fmla="*/ 22181 w 4425452"/>
                    <a:gd name="connsiteY180" fmla="*/ 4717 h 6466192"/>
                    <a:gd name="connsiteX181" fmla="*/ 0 w 4425452"/>
                    <a:gd name="connsiteY181"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139259 w 4425452"/>
                    <a:gd name="connsiteY166" fmla="*/ 1920783 h 6466192"/>
                    <a:gd name="connsiteX167" fmla="*/ 3215459 w 4425452"/>
                    <a:gd name="connsiteY167" fmla="*/ 1781083 h 6466192"/>
                    <a:gd name="connsiteX168" fmla="*/ 3242492 w 4425452"/>
                    <a:gd name="connsiteY168" fmla="*/ 1822858 h 6466192"/>
                    <a:gd name="connsiteX169" fmla="*/ 3310709 w 4425452"/>
                    <a:gd name="connsiteY169" fmla="*/ 1771558 h 6466192"/>
                    <a:gd name="connsiteX170" fmla="*/ 3332934 w 4425452"/>
                    <a:gd name="connsiteY170" fmla="*/ 1846171 h 6466192"/>
                    <a:gd name="connsiteX171" fmla="*/ 3467871 w 4425452"/>
                    <a:gd name="connsiteY171" fmla="*/ 1866808 h 6466192"/>
                    <a:gd name="connsiteX172" fmla="*/ 3511052 w 4425452"/>
                    <a:gd name="connsiteY172" fmla="*/ 1850934 h 6466192"/>
                    <a:gd name="connsiteX173" fmla="*/ 3607860 w 4425452"/>
                    <a:gd name="connsiteY173" fmla="*/ 1817163 h 6466192"/>
                    <a:gd name="connsiteX174" fmla="*/ 3777434 w 4425452"/>
                    <a:gd name="connsiteY174" fmla="*/ 1666783 h 6466192"/>
                    <a:gd name="connsiteX175" fmla="*/ 3929063 w 4425452"/>
                    <a:gd name="connsiteY175" fmla="*/ 1406797 h 6466192"/>
                    <a:gd name="connsiteX176" fmla="*/ 4102871 w 4425452"/>
                    <a:gd name="connsiteY176" fmla="*/ 1107983 h 6466192"/>
                    <a:gd name="connsiteX177" fmla="*/ 4174309 w 4425452"/>
                    <a:gd name="connsiteY177" fmla="*/ 996858 h 6466192"/>
                    <a:gd name="connsiteX178" fmla="*/ 4337821 w 4425452"/>
                    <a:gd name="connsiteY178" fmla="*/ 583242 h 6466192"/>
                    <a:gd name="connsiteX179" fmla="*/ 4425452 w 4425452"/>
                    <a:gd name="connsiteY179" fmla="*/ 361768 h 6466192"/>
                    <a:gd name="connsiteX180" fmla="*/ 4394609 w 4425452"/>
                    <a:gd name="connsiteY180" fmla="*/ 0 h 6466192"/>
                    <a:gd name="connsiteX181" fmla="*/ 22181 w 4425452"/>
                    <a:gd name="connsiteY181" fmla="*/ 4717 h 6466192"/>
                    <a:gd name="connsiteX182" fmla="*/ 0 w 4425452"/>
                    <a:gd name="connsiteY182"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139259 w 4425452"/>
                    <a:gd name="connsiteY166" fmla="*/ 1920783 h 6466192"/>
                    <a:gd name="connsiteX167" fmla="*/ 3215459 w 4425452"/>
                    <a:gd name="connsiteY167" fmla="*/ 1781083 h 6466192"/>
                    <a:gd name="connsiteX168" fmla="*/ 3242492 w 4425452"/>
                    <a:gd name="connsiteY168" fmla="*/ 1822858 h 6466192"/>
                    <a:gd name="connsiteX169" fmla="*/ 3310709 w 4425452"/>
                    <a:gd name="connsiteY169" fmla="*/ 1771558 h 6466192"/>
                    <a:gd name="connsiteX170" fmla="*/ 3332934 w 4425452"/>
                    <a:gd name="connsiteY170" fmla="*/ 1846171 h 6466192"/>
                    <a:gd name="connsiteX171" fmla="*/ 3467871 w 4425452"/>
                    <a:gd name="connsiteY171" fmla="*/ 1866808 h 6466192"/>
                    <a:gd name="connsiteX172" fmla="*/ 3511052 w 4425452"/>
                    <a:gd name="connsiteY172" fmla="*/ 1850934 h 6466192"/>
                    <a:gd name="connsiteX173" fmla="*/ 3607860 w 4425452"/>
                    <a:gd name="connsiteY173" fmla="*/ 1817163 h 6466192"/>
                    <a:gd name="connsiteX174" fmla="*/ 3777434 w 4425452"/>
                    <a:gd name="connsiteY174" fmla="*/ 1666783 h 6466192"/>
                    <a:gd name="connsiteX175" fmla="*/ 3929063 w 4425452"/>
                    <a:gd name="connsiteY175" fmla="*/ 1406797 h 6466192"/>
                    <a:gd name="connsiteX176" fmla="*/ 4102871 w 4425452"/>
                    <a:gd name="connsiteY176" fmla="*/ 1107983 h 6466192"/>
                    <a:gd name="connsiteX177" fmla="*/ 4174309 w 4425452"/>
                    <a:gd name="connsiteY177" fmla="*/ 996858 h 6466192"/>
                    <a:gd name="connsiteX178" fmla="*/ 4246901 w 4425452"/>
                    <a:gd name="connsiteY178" fmla="*/ 793658 h 6466192"/>
                    <a:gd name="connsiteX179" fmla="*/ 4337821 w 4425452"/>
                    <a:gd name="connsiteY179" fmla="*/ 583242 h 6466192"/>
                    <a:gd name="connsiteX180" fmla="*/ 4425452 w 4425452"/>
                    <a:gd name="connsiteY180" fmla="*/ 361768 h 6466192"/>
                    <a:gd name="connsiteX181" fmla="*/ 4394609 w 4425452"/>
                    <a:gd name="connsiteY181" fmla="*/ 0 h 6466192"/>
                    <a:gd name="connsiteX182" fmla="*/ 22181 w 4425452"/>
                    <a:gd name="connsiteY182" fmla="*/ 4717 h 6466192"/>
                    <a:gd name="connsiteX183" fmla="*/ 0 w 4425452"/>
                    <a:gd name="connsiteY183"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06473 w 4425452"/>
                    <a:gd name="connsiteY164" fmla="*/ 2167856 h 6466192"/>
                    <a:gd name="connsiteX165" fmla="*/ 2947171 w 4425452"/>
                    <a:gd name="connsiteY165" fmla="*/ 2096996 h 6466192"/>
                    <a:gd name="connsiteX166" fmla="*/ 3056709 w 4425452"/>
                    <a:gd name="connsiteY166" fmla="*/ 2006508 h 6466192"/>
                    <a:gd name="connsiteX167" fmla="*/ 3139259 w 4425452"/>
                    <a:gd name="connsiteY167" fmla="*/ 1920783 h 6466192"/>
                    <a:gd name="connsiteX168" fmla="*/ 3215459 w 4425452"/>
                    <a:gd name="connsiteY168" fmla="*/ 1781083 h 6466192"/>
                    <a:gd name="connsiteX169" fmla="*/ 3242492 w 4425452"/>
                    <a:gd name="connsiteY169" fmla="*/ 1822858 h 6466192"/>
                    <a:gd name="connsiteX170" fmla="*/ 3310709 w 4425452"/>
                    <a:gd name="connsiteY170" fmla="*/ 1771558 h 6466192"/>
                    <a:gd name="connsiteX171" fmla="*/ 3332934 w 4425452"/>
                    <a:gd name="connsiteY171" fmla="*/ 1846171 h 6466192"/>
                    <a:gd name="connsiteX172" fmla="*/ 3467871 w 4425452"/>
                    <a:gd name="connsiteY172" fmla="*/ 1866808 h 6466192"/>
                    <a:gd name="connsiteX173" fmla="*/ 3511052 w 4425452"/>
                    <a:gd name="connsiteY173" fmla="*/ 1850934 h 6466192"/>
                    <a:gd name="connsiteX174" fmla="*/ 3607860 w 4425452"/>
                    <a:gd name="connsiteY174" fmla="*/ 1817163 h 6466192"/>
                    <a:gd name="connsiteX175" fmla="*/ 3777434 w 4425452"/>
                    <a:gd name="connsiteY175" fmla="*/ 1666783 h 6466192"/>
                    <a:gd name="connsiteX176" fmla="*/ 3929063 w 4425452"/>
                    <a:gd name="connsiteY176" fmla="*/ 1406797 h 6466192"/>
                    <a:gd name="connsiteX177" fmla="*/ 4102871 w 4425452"/>
                    <a:gd name="connsiteY177" fmla="*/ 1107983 h 6466192"/>
                    <a:gd name="connsiteX178" fmla="*/ 4174309 w 4425452"/>
                    <a:gd name="connsiteY178" fmla="*/ 996858 h 6466192"/>
                    <a:gd name="connsiteX179" fmla="*/ 4246901 w 4425452"/>
                    <a:gd name="connsiteY179" fmla="*/ 793658 h 6466192"/>
                    <a:gd name="connsiteX180" fmla="*/ 4337821 w 4425452"/>
                    <a:gd name="connsiteY180" fmla="*/ 583242 h 6466192"/>
                    <a:gd name="connsiteX181" fmla="*/ 4425452 w 4425452"/>
                    <a:gd name="connsiteY181" fmla="*/ 361768 h 6466192"/>
                    <a:gd name="connsiteX182" fmla="*/ 4394609 w 4425452"/>
                    <a:gd name="connsiteY182" fmla="*/ 0 h 6466192"/>
                    <a:gd name="connsiteX183" fmla="*/ 22181 w 4425452"/>
                    <a:gd name="connsiteY183" fmla="*/ 4717 h 6466192"/>
                    <a:gd name="connsiteX184" fmla="*/ 0 w 4425452"/>
                    <a:gd name="connsiteY184" fmla="*/ 6457768 h 6466192"/>
                    <a:gd name="connsiteX0" fmla="*/ 0 w 4425452"/>
                    <a:gd name="connsiteY0" fmla="*/ 6473827 h 6482251"/>
                    <a:gd name="connsiteX1" fmla="*/ 191272 w 4425452"/>
                    <a:gd name="connsiteY1" fmla="*/ 6454867 h 6482251"/>
                    <a:gd name="connsiteX2" fmla="*/ 286522 w 4425452"/>
                    <a:gd name="connsiteY2" fmla="*/ 6361205 h 6482251"/>
                    <a:gd name="connsiteX3" fmla="*/ 384947 w 4425452"/>
                    <a:gd name="connsiteY3" fmla="*/ 6323105 h 6482251"/>
                    <a:gd name="connsiteX4" fmla="*/ 548460 w 4425452"/>
                    <a:gd name="connsiteY4" fmla="*/ 6211980 h 6482251"/>
                    <a:gd name="connsiteX5" fmla="*/ 594497 w 4425452"/>
                    <a:gd name="connsiteY5" fmla="*/ 6138955 h 6482251"/>
                    <a:gd name="connsiteX6" fmla="*/ 662760 w 4425452"/>
                    <a:gd name="connsiteY6" fmla="*/ 6161180 h 6482251"/>
                    <a:gd name="connsiteX7" fmla="*/ 732610 w 4425452"/>
                    <a:gd name="connsiteY7" fmla="*/ 6069106 h 6482251"/>
                    <a:gd name="connsiteX8" fmla="*/ 734197 w 4425452"/>
                    <a:gd name="connsiteY8" fmla="*/ 6011956 h 6482251"/>
                    <a:gd name="connsiteX9" fmla="*/ 780235 w 4425452"/>
                    <a:gd name="connsiteY9" fmla="*/ 6023068 h 6482251"/>
                    <a:gd name="connsiteX10" fmla="*/ 797697 w 4425452"/>
                    <a:gd name="connsiteY10" fmla="*/ 5951631 h 6482251"/>
                    <a:gd name="connsiteX11" fmla="*/ 878660 w 4425452"/>
                    <a:gd name="connsiteY11" fmla="*/ 5969092 h 6482251"/>
                    <a:gd name="connsiteX12" fmla="*/ 932726 w 4425452"/>
                    <a:gd name="connsiteY12" fmla="*/ 5944237 h 6482251"/>
                    <a:gd name="connsiteX13" fmla="*/ 918348 w 4425452"/>
                    <a:gd name="connsiteY13" fmla="*/ 5915119 h 6482251"/>
                    <a:gd name="connsiteX14" fmla="*/ 864372 w 4425452"/>
                    <a:gd name="connsiteY14" fmla="*/ 5915118 h 6482251"/>
                    <a:gd name="connsiteX15" fmla="*/ 905647 w 4425452"/>
                    <a:gd name="connsiteY15" fmla="*/ 5853206 h 6482251"/>
                    <a:gd name="connsiteX16" fmla="*/ 894535 w 4425452"/>
                    <a:gd name="connsiteY16" fmla="*/ 5802406 h 6482251"/>
                    <a:gd name="connsiteX17" fmla="*/ 921522 w 4425452"/>
                    <a:gd name="connsiteY17" fmla="*/ 5727793 h 6482251"/>
                    <a:gd name="connsiteX18" fmla="*/ 910410 w 4425452"/>
                    <a:gd name="connsiteY18" fmla="*/ 5686518 h 6482251"/>
                    <a:gd name="connsiteX19" fmla="*/ 1012010 w 4425452"/>
                    <a:gd name="connsiteY19" fmla="*/ 5640481 h 6482251"/>
                    <a:gd name="connsiteX20" fmla="*/ 1062810 w 4425452"/>
                    <a:gd name="connsiteY20" fmla="*/ 5594443 h 6482251"/>
                    <a:gd name="connsiteX21" fmla="*/ 1110435 w 4425452"/>
                    <a:gd name="connsiteY21" fmla="*/ 5537293 h 6482251"/>
                    <a:gd name="connsiteX22" fmla="*/ 1126310 w 4425452"/>
                    <a:gd name="connsiteY22" fmla="*/ 5481731 h 6482251"/>
                    <a:gd name="connsiteX23" fmla="*/ 1164410 w 4425452"/>
                    <a:gd name="connsiteY23" fmla="*/ 5430931 h 6482251"/>
                    <a:gd name="connsiteX24" fmla="*/ 1234260 w 4425452"/>
                    <a:gd name="connsiteY24" fmla="*/ 5348381 h 6482251"/>
                    <a:gd name="connsiteX25" fmla="*/ 1248547 w 4425452"/>
                    <a:gd name="connsiteY25" fmla="*/ 5392831 h 6482251"/>
                    <a:gd name="connsiteX26" fmla="*/ 1291410 w 4425452"/>
                    <a:gd name="connsiteY26" fmla="*/ 5345206 h 6482251"/>
                    <a:gd name="connsiteX27" fmla="*/ 1334272 w 4425452"/>
                    <a:gd name="connsiteY27" fmla="*/ 5327743 h 6482251"/>
                    <a:gd name="connsiteX28" fmla="*/ 1333909 w 4425452"/>
                    <a:gd name="connsiteY28" fmla="*/ 5280753 h 6482251"/>
                    <a:gd name="connsiteX29" fmla="*/ 1361260 w 4425452"/>
                    <a:gd name="connsiteY29" fmla="*/ 5178518 h 6482251"/>
                    <a:gd name="connsiteX30" fmla="*/ 1407297 w 4425452"/>
                    <a:gd name="connsiteY30" fmla="*/ 5153118 h 6482251"/>
                    <a:gd name="connsiteX31" fmla="*/ 1396185 w 4425452"/>
                    <a:gd name="connsiteY31" fmla="*/ 5021356 h 6482251"/>
                    <a:gd name="connsiteX32" fmla="*/ 1443810 w 4425452"/>
                    <a:gd name="connsiteY32" fmla="*/ 4975318 h 6482251"/>
                    <a:gd name="connsiteX33" fmla="*/ 1500143 w 4425452"/>
                    <a:gd name="connsiteY33" fmla="*/ 4969648 h 6482251"/>
                    <a:gd name="connsiteX34" fmla="*/ 1416822 w 4425452"/>
                    <a:gd name="connsiteY34" fmla="*/ 4907055 h 6482251"/>
                    <a:gd name="connsiteX35" fmla="*/ 1342210 w 4425452"/>
                    <a:gd name="connsiteY35" fmla="*/ 4916581 h 6482251"/>
                    <a:gd name="connsiteX36" fmla="*/ 1273947 w 4425452"/>
                    <a:gd name="connsiteY36" fmla="*/ 4857843 h 6482251"/>
                    <a:gd name="connsiteX37" fmla="*/ 1199335 w 4425452"/>
                    <a:gd name="connsiteY37" fmla="*/ 4886418 h 6482251"/>
                    <a:gd name="connsiteX38" fmla="*/ 1139464 w 4425452"/>
                    <a:gd name="connsiteY38" fmla="*/ 4824051 h 6482251"/>
                    <a:gd name="connsiteX39" fmla="*/ 1319985 w 4425452"/>
                    <a:gd name="connsiteY39" fmla="*/ 4761006 h 6482251"/>
                    <a:gd name="connsiteX40" fmla="*/ 1362847 w 4425452"/>
                    <a:gd name="connsiteY40" fmla="*/ 4765768 h 6482251"/>
                    <a:gd name="connsiteX41" fmla="*/ 1440136 w 4425452"/>
                    <a:gd name="connsiteY41" fmla="*/ 4782868 h 6482251"/>
                    <a:gd name="connsiteX42" fmla="*/ 1370785 w 4425452"/>
                    <a:gd name="connsiteY42" fmla="*/ 4622893 h 6482251"/>
                    <a:gd name="connsiteX43" fmla="*/ 1302522 w 4425452"/>
                    <a:gd name="connsiteY43" fmla="*/ 4554630 h 6482251"/>
                    <a:gd name="connsiteX44" fmla="*/ 1405710 w 4425452"/>
                    <a:gd name="connsiteY44" fmla="*/ 4510181 h 6482251"/>
                    <a:gd name="connsiteX45" fmla="*/ 1329510 w 4425452"/>
                    <a:gd name="connsiteY45" fmla="*/ 4403818 h 6482251"/>
                    <a:gd name="connsiteX46" fmla="*/ 1229497 w 4425452"/>
                    <a:gd name="connsiteY46" fmla="*/ 4313331 h 6482251"/>
                    <a:gd name="connsiteX47" fmla="*/ 1169172 w 4425452"/>
                    <a:gd name="connsiteY47" fmla="*/ 4105368 h 6482251"/>
                    <a:gd name="connsiteX48" fmla="*/ 1110435 w 4425452"/>
                    <a:gd name="connsiteY48" fmla="*/ 3933918 h 6482251"/>
                    <a:gd name="connsiteX49" fmla="*/ 979307 w 4425452"/>
                    <a:gd name="connsiteY49" fmla="*/ 3834722 h 6482251"/>
                    <a:gd name="connsiteX50" fmla="*/ 913585 w 4425452"/>
                    <a:gd name="connsiteY50" fmla="*/ 3776756 h 6482251"/>
                    <a:gd name="connsiteX51" fmla="*/ 913585 w 4425452"/>
                    <a:gd name="connsiteY51" fmla="*/ 3721193 h 6482251"/>
                    <a:gd name="connsiteX52" fmla="*/ 946922 w 4425452"/>
                    <a:gd name="connsiteY52" fmla="*/ 3714843 h 6482251"/>
                    <a:gd name="connsiteX53" fmla="*/ 1005660 w 4425452"/>
                    <a:gd name="connsiteY53" fmla="*/ 3613243 h 6482251"/>
                    <a:gd name="connsiteX54" fmla="*/ 1043760 w 4425452"/>
                    <a:gd name="connsiteY54" fmla="*/ 3602131 h 6482251"/>
                    <a:gd name="connsiteX55" fmla="*/ 1105672 w 4425452"/>
                    <a:gd name="connsiteY55" fmla="*/ 3538631 h 6482251"/>
                    <a:gd name="connsiteX56" fmla="*/ 1162822 w 4425452"/>
                    <a:gd name="connsiteY56" fmla="*/ 3502118 h 6482251"/>
                    <a:gd name="connsiteX57" fmla="*/ 1204097 w 4425452"/>
                    <a:gd name="connsiteY57" fmla="*/ 3492593 h 6482251"/>
                    <a:gd name="connsiteX58" fmla="*/ 1234169 w 4425452"/>
                    <a:gd name="connsiteY58" fmla="*/ 3421791 h 6482251"/>
                    <a:gd name="connsiteX59" fmla="*/ 1292998 w 4425452"/>
                    <a:gd name="connsiteY59" fmla="*/ 3390993 h 6482251"/>
                    <a:gd name="connsiteX60" fmla="*/ 1351735 w 4425452"/>
                    <a:gd name="connsiteY60" fmla="*/ 3357656 h 6482251"/>
                    <a:gd name="connsiteX61" fmla="*/ 1458097 w 4425452"/>
                    <a:gd name="connsiteY61" fmla="*/ 3313206 h 6482251"/>
                    <a:gd name="connsiteX62" fmla="*/ 1534206 w 4425452"/>
                    <a:gd name="connsiteY62" fmla="*/ 3321324 h 6482251"/>
                    <a:gd name="connsiteX63" fmla="*/ 1577160 w 4425452"/>
                    <a:gd name="connsiteY63" fmla="*/ 3275106 h 6482251"/>
                    <a:gd name="connsiteX64" fmla="*/ 1597797 w 4425452"/>
                    <a:gd name="connsiteY64" fmla="*/ 3205256 h 6482251"/>
                    <a:gd name="connsiteX65" fmla="*/ 1531122 w 4425452"/>
                    <a:gd name="connsiteY65" fmla="*/ 3178268 h 6482251"/>
                    <a:gd name="connsiteX66" fmla="*/ 1510394 w 4425452"/>
                    <a:gd name="connsiteY66" fmla="*/ 3154319 h 6482251"/>
                    <a:gd name="connsiteX67" fmla="*/ 1394597 w 4425452"/>
                    <a:gd name="connsiteY67" fmla="*/ 3167156 h 6482251"/>
                    <a:gd name="connsiteX68" fmla="*/ 1331097 w 4425452"/>
                    <a:gd name="connsiteY68" fmla="*/ 3130643 h 6482251"/>
                    <a:gd name="connsiteX69" fmla="*/ 1316810 w 4425452"/>
                    <a:gd name="connsiteY69" fmla="*/ 3105243 h 6482251"/>
                    <a:gd name="connsiteX70" fmla="*/ 1256394 w 4425452"/>
                    <a:gd name="connsiteY70" fmla="*/ 3085513 h 6482251"/>
                    <a:gd name="connsiteX71" fmla="*/ 1156472 w 4425452"/>
                    <a:gd name="connsiteY71" fmla="*/ 3102068 h 6482251"/>
                    <a:gd name="connsiteX72" fmla="*/ 1131072 w 4425452"/>
                    <a:gd name="connsiteY72" fmla="*/ 3148106 h 6482251"/>
                    <a:gd name="connsiteX73" fmla="*/ 1075510 w 4425452"/>
                    <a:gd name="connsiteY73" fmla="*/ 3178268 h 6482251"/>
                    <a:gd name="connsiteX74" fmla="*/ 1042172 w 4425452"/>
                    <a:gd name="connsiteY74" fmla="*/ 3229068 h 6482251"/>
                    <a:gd name="connsiteX75" fmla="*/ 973910 w 4425452"/>
                    <a:gd name="connsiteY75" fmla="*/ 3241768 h 6482251"/>
                    <a:gd name="connsiteX76" fmla="*/ 893445 w 4425452"/>
                    <a:gd name="connsiteY76" fmla="*/ 3185162 h 6482251"/>
                    <a:gd name="connsiteX77" fmla="*/ 908822 w 4425452"/>
                    <a:gd name="connsiteY77" fmla="*/ 3114768 h 6482251"/>
                    <a:gd name="connsiteX78" fmla="*/ 956447 w 4425452"/>
                    <a:gd name="connsiteY78" fmla="*/ 3081431 h 6482251"/>
                    <a:gd name="connsiteX79" fmla="*/ 907824 w 4425452"/>
                    <a:gd name="connsiteY79" fmla="*/ 2990353 h 6482251"/>
                    <a:gd name="connsiteX80" fmla="*/ 832622 w 4425452"/>
                    <a:gd name="connsiteY80" fmla="*/ 2992531 h 6482251"/>
                    <a:gd name="connsiteX81" fmla="*/ 710385 w 4425452"/>
                    <a:gd name="connsiteY81" fmla="*/ 2946493 h 6482251"/>
                    <a:gd name="connsiteX82" fmla="*/ 675460 w 4425452"/>
                    <a:gd name="connsiteY82" fmla="*/ 2856006 h 6482251"/>
                    <a:gd name="connsiteX83" fmla="*/ 717370 w 4425452"/>
                    <a:gd name="connsiteY83" fmla="*/ 2807519 h 6482251"/>
                    <a:gd name="connsiteX84" fmla="*/ 715147 w 4425452"/>
                    <a:gd name="connsiteY84" fmla="*/ 2741706 h 6482251"/>
                    <a:gd name="connsiteX85" fmla="*/ 754835 w 4425452"/>
                    <a:gd name="connsiteY85" fmla="*/ 2714718 h 6482251"/>
                    <a:gd name="connsiteX86" fmla="*/ 832622 w 4425452"/>
                    <a:gd name="connsiteY86" fmla="*/ 2775043 h 6482251"/>
                    <a:gd name="connsiteX87" fmla="*/ 859610 w 4425452"/>
                    <a:gd name="connsiteY87" fmla="*/ 2802031 h 6482251"/>
                    <a:gd name="connsiteX88" fmla="*/ 867547 w 4425452"/>
                    <a:gd name="connsiteY88" fmla="*/ 2746469 h 6482251"/>
                    <a:gd name="connsiteX89" fmla="*/ 904014 w 4425452"/>
                    <a:gd name="connsiteY89" fmla="*/ 2733905 h 6482251"/>
                    <a:gd name="connsiteX90" fmla="*/ 948510 w 4425452"/>
                    <a:gd name="connsiteY90" fmla="*/ 2733768 h 6482251"/>
                    <a:gd name="connsiteX91" fmla="*/ 975497 w 4425452"/>
                    <a:gd name="connsiteY91" fmla="*/ 2702018 h 6482251"/>
                    <a:gd name="connsiteX92" fmla="*/ 1051697 w 4425452"/>
                    <a:gd name="connsiteY92" fmla="*/ 2595656 h 6482251"/>
                    <a:gd name="connsiteX93" fmla="*/ 1141504 w 4425452"/>
                    <a:gd name="connsiteY93" fmla="*/ 2536011 h 6482251"/>
                    <a:gd name="connsiteX94" fmla="*/ 1223147 w 4425452"/>
                    <a:gd name="connsiteY94" fmla="*/ 2505168 h 6482251"/>
                    <a:gd name="connsiteX95" fmla="*/ 1370785 w 4425452"/>
                    <a:gd name="connsiteY95" fmla="*/ 2362293 h 6482251"/>
                    <a:gd name="connsiteX96" fmla="*/ 1485175 w 4425452"/>
                    <a:gd name="connsiteY96" fmla="*/ 2372272 h 6482251"/>
                    <a:gd name="connsiteX97" fmla="*/ 1551261 w 4425452"/>
                    <a:gd name="connsiteY97" fmla="*/ 2467657 h 6482251"/>
                    <a:gd name="connsiteX98" fmla="*/ 1494610 w 4425452"/>
                    <a:gd name="connsiteY98" fmla="*/ 2538506 h 6482251"/>
                    <a:gd name="connsiteX99" fmla="*/ 1397772 w 4425452"/>
                    <a:gd name="connsiteY99" fmla="*/ 2630581 h 6482251"/>
                    <a:gd name="connsiteX100" fmla="*/ 1360035 w 4425452"/>
                    <a:gd name="connsiteY100" fmla="*/ 2650764 h 6482251"/>
                    <a:gd name="connsiteX101" fmla="*/ 1371646 w 4425452"/>
                    <a:gd name="connsiteY101" fmla="*/ 2711815 h 6482251"/>
                    <a:gd name="connsiteX102" fmla="*/ 1421585 w 4425452"/>
                    <a:gd name="connsiteY102" fmla="*/ 2740118 h 6482251"/>
                    <a:gd name="connsiteX103" fmla="*/ 1415235 w 4425452"/>
                    <a:gd name="connsiteY103" fmla="*/ 2778218 h 6482251"/>
                    <a:gd name="connsiteX104" fmla="*/ 1324338 w 4425452"/>
                    <a:gd name="connsiteY104" fmla="*/ 2832874 h 6482251"/>
                    <a:gd name="connsiteX105" fmla="*/ 1361260 w 4425452"/>
                    <a:gd name="connsiteY105" fmla="*/ 2867118 h 6482251"/>
                    <a:gd name="connsiteX106" fmla="*/ 1516835 w 4425452"/>
                    <a:gd name="connsiteY106" fmla="*/ 2794093 h 6482251"/>
                    <a:gd name="connsiteX107" fmla="*/ 1553347 w 4425452"/>
                    <a:gd name="connsiteY107" fmla="*/ 2736943 h 6482251"/>
                    <a:gd name="connsiteX108" fmla="*/ 1618435 w 4425452"/>
                    <a:gd name="connsiteY108" fmla="*/ 2706781 h 6482251"/>
                    <a:gd name="connsiteX109" fmla="*/ 1675585 w 4425452"/>
                    <a:gd name="connsiteY109" fmla="*/ 2670268 h 6482251"/>
                    <a:gd name="connsiteX110" fmla="*/ 1777185 w 4425452"/>
                    <a:gd name="connsiteY110" fmla="*/ 2640106 h 6482251"/>
                    <a:gd name="connsiteX111" fmla="*/ 1875610 w 4425452"/>
                    <a:gd name="connsiteY111" fmla="*/ 2630581 h 6482251"/>
                    <a:gd name="connsiteX112" fmla="*/ 1918881 w 4425452"/>
                    <a:gd name="connsiteY112" fmla="*/ 2605634 h 6482251"/>
                    <a:gd name="connsiteX113" fmla="*/ 1986735 w 4425452"/>
                    <a:gd name="connsiteY113" fmla="*/ 2665506 h 6482251"/>
                    <a:gd name="connsiteX114" fmla="*/ 2056585 w 4425452"/>
                    <a:gd name="connsiteY114" fmla="*/ 2681381 h 6482251"/>
                    <a:gd name="connsiteX115" fmla="*/ 2131242 w 4425452"/>
                    <a:gd name="connsiteY115" fmla="*/ 2694261 h 6482251"/>
                    <a:gd name="connsiteX116" fmla="*/ 2081985 w 4425452"/>
                    <a:gd name="connsiteY116" fmla="*/ 2824256 h 6482251"/>
                    <a:gd name="connsiteX117" fmla="*/ 1978343 w 4425452"/>
                    <a:gd name="connsiteY117" fmla="*/ 2938147 h 6482251"/>
                    <a:gd name="connsiteX118" fmla="*/ 2015309 w 4425452"/>
                    <a:gd name="connsiteY118" fmla="*/ 2960780 h 6482251"/>
                    <a:gd name="connsiteX119" fmla="*/ 2002608 w 4425452"/>
                    <a:gd name="connsiteY119" fmla="*/ 3051267 h 6482251"/>
                    <a:gd name="connsiteX120" fmla="*/ 2069284 w 4425452"/>
                    <a:gd name="connsiteY120" fmla="*/ 3051267 h 6482251"/>
                    <a:gd name="connsiteX121" fmla="*/ 2056584 w 4425452"/>
                    <a:gd name="connsiteY121" fmla="*/ 3094130 h 6482251"/>
                    <a:gd name="connsiteX122" fmla="*/ 2124711 w 4425452"/>
                    <a:gd name="connsiteY122" fmla="*/ 3117943 h 6482251"/>
                    <a:gd name="connsiteX123" fmla="*/ 2186759 w 4425452"/>
                    <a:gd name="connsiteY123" fmla="*/ 3084605 h 6482251"/>
                    <a:gd name="connsiteX124" fmla="*/ 2291534 w 4425452"/>
                    <a:gd name="connsiteY124" fmla="*/ 3103655 h 6482251"/>
                    <a:gd name="connsiteX125" fmla="*/ 2304234 w 4425452"/>
                    <a:gd name="connsiteY125" fmla="*/ 3149692 h 6482251"/>
                    <a:gd name="connsiteX126" fmla="*/ 2363108 w 4425452"/>
                    <a:gd name="connsiteY126" fmla="*/ 3197227 h 6482251"/>
                    <a:gd name="connsiteX127" fmla="*/ 2369321 w 4425452"/>
                    <a:gd name="connsiteY127" fmla="*/ 3268755 h 6482251"/>
                    <a:gd name="connsiteX128" fmla="*/ 2391728 w 4425452"/>
                    <a:gd name="connsiteY128" fmla="*/ 3330805 h 6482251"/>
                    <a:gd name="connsiteX129" fmla="*/ 2332991 w 4425452"/>
                    <a:gd name="connsiteY129" fmla="*/ 3302229 h 6482251"/>
                    <a:gd name="connsiteX130" fmla="*/ 2267721 w 4425452"/>
                    <a:gd name="connsiteY130" fmla="*/ 3351305 h 6482251"/>
                    <a:gd name="connsiteX131" fmla="*/ 2305821 w 4425452"/>
                    <a:gd name="connsiteY131" fmla="*/ 3422742 h 6482251"/>
                    <a:gd name="connsiteX132" fmla="*/ 2362971 w 4425452"/>
                    <a:gd name="connsiteY132" fmla="*/ 3573555 h 6482251"/>
                    <a:gd name="connsiteX133" fmla="*/ 2321199 w 4425452"/>
                    <a:gd name="connsiteY133" fmla="*/ 3653067 h 6482251"/>
                    <a:gd name="connsiteX134" fmla="*/ 2286771 w 4425452"/>
                    <a:gd name="connsiteY134" fmla="*/ 3819617 h 6482251"/>
                    <a:gd name="connsiteX135" fmla="*/ 2247493 w 4425452"/>
                    <a:gd name="connsiteY135" fmla="*/ 3859623 h 6482251"/>
                    <a:gd name="connsiteX136" fmla="*/ 2282009 w 4425452"/>
                    <a:gd name="connsiteY136" fmla="*/ 3889467 h 6482251"/>
                    <a:gd name="connsiteX137" fmla="*/ 2264546 w 4425452"/>
                    <a:gd name="connsiteY137" fmla="*/ 3937092 h 6482251"/>
                    <a:gd name="connsiteX138" fmla="*/ 2313759 w 4425452"/>
                    <a:gd name="connsiteY138" fmla="*/ 3922805 h 6482251"/>
                    <a:gd name="connsiteX139" fmla="*/ 2355034 w 4425452"/>
                    <a:gd name="connsiteY139" fmla="*/ 3946617 h 6482251"/>
                    <a:gd name="connsiteX140" fmla="*/ 2402659 w 4425452"/>
                    <a:gd name="connsiteY140" fmla="*/ 3940267 h 6482251"/>
                    <a:gd name="connsiteX141" fmla="*/ 2462984 w 4425452"/>
                    <a:gd name="connsiteY141" fmla="*/ 3867242 h 6482251"/>
                    <a:gd name="connsiteX142" fmla="*/ 2458222 w 4425452"/>
                    <a:gd name="connsiteY142" fmla="*/ 3905342 h 6482251"/>
                    <a:gd name="connsiteX143" fmla="*/ 2526893 w 4425452"/>
                    <a:gd name="connsiteY143" fmla="*/ 3842206 h 6482251"/>
                    <a:gd name="connsiteX144" fmla="*/ 2572521 w 4425452"/>
                    <a:gd name="connsiteY144" fmla="*/ 3843430 h 6482251"/>
                    <a:gd name="connsiteX145" fmla="*/ 2607446 w 4425452"/>
                    <a:gd name="connsiteY145" fmla="*/ 3789455 h 6482251"/>
                    <a:gd name="connsiteX146" fmla="*/ 2710634 w 4425452"/>
                    <a:gd name="connsiteY146" fmla="*/ 3808505 h 6482251"/>
                    <a:gd name="connsiteX147" fmla="*/ 2759846 w 4425452"/>
                    <a:gd name="connsiteY147" fmla="*/ 3759292 h 6482251"/>
                    <a:gd name="connsiteX148" fmla="*/ 2845571 w 4425452"/>
                    <a:gd name="connsiteY148" fmla="*/ 3770405 h 6482251"/>
                    <a:gd name="connsiteX149" fmla="*/ 2880134 w 4425452"/>
                    <a:gd name="connsiteY149" fmla="*/ 3662319 h 6482251"/>
                    <a:gd name="connsiteX150" fmla="*/ 2910659 w 4425452"/>
                    <a:gd name="connsiteY150" fmla="*/ 3559267 h 6482251"/>
                    <a:gd name="connsiteX151" fmla="*/ 2886846 w 4425452"/>
                    <a:gd name="connsiteY151" fmla="*/ 3346542 h 6482251"/>
                    <a:gd name="connsiteX152" fmla="*/ 2857818 w 4425452"/>
                    <a:gd name="connsiteY152" fmla="*/ 3218545 h 6482251"/>
                    <a:gd name="connsiteX153" fmla="*/ 2802709 w 4425452"/>
                    <a:gd name="connsiteY153" fmla="*/ 3138580 h 6482251"/>
                    <a:gd name="connsiteX154" fmla="*/ 2739210 w 4425452"/>
                    <a:gd name="connsiteY154" fmla="*/ 3043331 h 6482251"/>
                    <a:gd name="connsiteX155" fmla="*/ 2670947 w 4425452"/>
                    <a:gd name="connsiteY155" fmla="*/ 2900456 h 6482251"/>
                    <a:gd name="connsiteX156" fmla="*/ 2509021 w 4425452"/>
                    <a:gd name="connsiteY156" fmla="*/ 2776630 h 6482251"/>
                    <a:gd name="connsiteX157" fmla="*/ 2501720 w 4425452"/>
                    <a:gd name="connsiteY157" fmla="*/ 2723608 h 6482251"/>
                    <a:gd name="connsiteX158" fmla="*/ 2532834 w 4425452"/>
                    <a:gd name="connsiteY158" fmla="*/ 2643280 h 6482251"/>
                    <a:gd name="connsiteX159" fmla="*/ 2605361 w 4425452"/>
                    <a:gd name="connsiteY159" fmla="*/ 2581096 h 6482251"/>
                    <a:gd name="connsiteX160" fmla="*/ 2713809 w 4425452"/>
                    <a:gd name="connsiteY160" fmla="*/ 2519455 h 6482251"/>
                    <a:gd name="connsiteX161" fmla="*/ 2823346 w 4425452"/>
                    <a:gd name="connsiteY161" fmla="*/ 2417855 h 6482251"/>
                    <a:gd name="connsiteX162" fmla="*/ 2903720 w 4425452"/>
                    <a:gd name="connsiteY162" fmla="*/ 2372181 h 6482251"/>
                    <a:gd name="connsiteX163" fmla="*/ 2904490 w 4425452"/>
                    <a:gd name="connsiteY163" fmla="*/ 2253571 h 6482251"/>
                    <a:gd name="connsiteX164" fmla="*/ 2906473 w 4425452"/>
                    <a:gd name="connsiteY164" fmla="*/ 2183915 h 6482251"/>
                    <a:gd name="connsiteX165" fmla="*/ 2947171 w 4425452"/>
                    <a:gd name="connsiteY165" fmla="*/ 2113055 h 6482251"/>
                    <a:gd name="connsiteX166" fmla="*/ 3056709 w 4425452"/>
                    <a:gd name="connsiteY166" fmla="*/ 2022567 h 6482251"/>
                    <a:gd name="connsiteX167" fmla="*/ 3139259 w 4425452"/>
                    <a:gd name="connsiteY167" fmla="*/ 1936842 h 6482251"/>
                    <a:gd name="connsiteX168" fmla="*/ 3215459 w 4425452"/>
                    <a:gd name="connsiteY168" fmla="*/ 1797142 h 6482251"/>
                    <a:gd name="connsiteX169" fmla="*/ 3242492 w 4425452"/>
                    <a:gd name="connsiteY169" fmla="*/ 1838917 h 6482251"/>
                    <a:gd name="connsiteX170" fmla="*/ 3310709 w 4425452"/>
                    <a:gd name="connsiteY170" fmla="*/ 1787617 h 6482251"/>
                    <a:gd name="connsiteX171" fmla="*/ 3332934 w 4425452"/>
                    <a:gd name="connsiteY171" fmla="*/ 1862230 h 6482251"/>
                    <a:gd name="connsiteX172" fmla="*/ 3467871 w 4425452"/>
                    <a:gd name="connsiteY172" fmla="*/ 1882867 h 6482251"/>
                    <a:gd name="connsiteX173" fmla="*/ 3511052 w 4425452"/>
                    <a:gd name="connsiteY173" fmla="*/ 1866993 h 6482251"/>
                    <a:gd name="connsiteX174" fmla="*/ 3607860 w 4425452"/>
                    <a:gd name="connsiteY174" fmla="*/ 1833222 h 6482251"/>
                    <a:gd name="connsiteX175" fmla="*/ 3777434 w 4425452"/>
                    <a:gd name="connsiteY175" fmla="*/ 1682842 h 6482251"/>
                    <a:gd name="connsiteX176" fmla="*/ 3929063 w 4425452"/>
                    <a:gd name="connsiteY176" fmla="*/ 1422856 h 6482251"/>
                    <a:gd name="connsiteX177" fmla="*/ 4102871 w 4425452"/>
                    <a:gd name="connsiteY177" fmla="*/ 1124042 h 6482251"/>
                    <a:gd name="connsiteX178" fmla="*/ 4174309 w 4425452"/>
                    <a:gd name="connsiteY178" fmla="*/ 1012917 h 6482251"/>
                    <a:gd name="connsiteX179" fmla="*/ 4246901 w 4425452"/>
                    <a:gd name="connsiteY179" fmla="*/ 809717 h 6482251"/>
                    <a:gd name="connsiteX180" fmla="*/ 4337821 w 4425452"/>
                    <a:gd name="connsiteY180" fmla="*/ 599301 h 6482251"/>
                    <a:gd name="connsiteX181" fmla="*/ 4425452 w 4425452"/>
                    <a:gd name="connsiteY181" fmla="*/ 377827 h 6482251"/>
                    <a:gd name="connsiteX182" fmla="*/ 4394609 w 4425452"/>
                    <a:gd name="connsiteY182" fmla="*/ 16059 h 6482251"/>
                    <a:gd name="connsiteX183" fmla="*/ 2944993 w 4425452"/>
                    <a:gd name="connsiteY183" fmla="*/ 87 h 6482251"/>
                    <a:gd name="connsiteX184" fmla="*/ 0 w 4425452"/>
                    <a:gd name="connsiteY184" fmla="*/ 6473827 h 6482251"/>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06473 w 4425452"/>
                    <a:gd name="connsiteY164" fmla="*/ 2167856 h 6466192"/>
                    <a:gd name="connsiteX165" fmla="*/ 2947171 w 4425452"/>
                    <a:gd name="connsiteY165" fmla="*/ 2096996 h 6466192"/>
                    <a:gd name="connsiteX166" fmla="*/ 3056709 w 4425452"/>
                    <a:gd name="connsiteY166" fmla="*/ 2006508 h 6466192"/>
                    <a:gd name="connsiteX167" fmla="*/ 3139259 w 4425452"/>
                    <a:gd name="connsiteY167" fmla="*/ 1920783 h 6466192"/>
                    <a:gd name="connsiteX168" fmla="*/ 3215459 w 4425452"/>
                    <a:gd name="connsiteY168" fmla="*/ 1781083 h 6466192"/>
                    <a:gd name="connsiteX169" fmla="*/ 3242492 w 4425452"/>
                    <a:gd name="connsiteY169" fmla="*/ 1822858 h 6466192"/>
                    <a:gd name="connsiteX170" fmla="*/ 3310709 w 4425452"/>
                    <a:gd name="connsiteY170" fmla="*/ 1771558 h 6466192"/>
                    <a:gd name="connsiteX171" fmla="*/ 3332934 w 4425452"/>
                    <a:gd name="connsiteY171" fmla="*/ 1846171 h 6466192"/>
                    <a:gd name="connsiteX172" fmla="*/ 3467871 w 4425452"/>
                    <a:gd name="connsiteY172" fmla="*/ 1866808 h 6466192"/>
                    <a:gd name="connsiteX173" fmla="*/ 3511052 w 4425452"/>
                    <a:gd name="connsiteY173" fmla="*/ 1850934 h 6466192"/>
                    <a:gd name="connsiteX174" fmla="*/ 3607860 w 4425452"/>
                    <a:gd name="connsiteY174" fmla="*/ 1817163 h 6466192"/>
                    <a:gd name="connsiteX175" fmla="*/ 3777434 w 4425452"/>
                    <a:gd name="connsiteY175" fmla="*/ 1666783 h 6466192"/>
                    <a:gd name="connsiteX176" fmla="*/ 3929063 w 4425452"/>
                    <a:gd name="connsiteY176" fmla="*/ 1406797 h 6466192"/>
                    <a:gd name="connsiteX177" fmla="*/ 4102871 w 4425452"/>
                    <a:gd name="connsiteY177" fmla="*/ 1107983 h 6466192"/>
                    <a:gd name="connsiteX178" fmla="*/ 4174309 w 4425452"/>
                    <a:gd name="connsiteY178" fmla="*/ 996858 h 6466192"/>
                    <a:gd name="connsiteX179" fmla="*/ 4246901 w 4425452"/>
                    <a:gd name="connsiteY179" fmla="*/ 793658 h 6466192"/>
                    <a:gd name="connsiteX180" fmla="*/ 4337821 w 4425452"/>
                    <a:gd name="connsiteY180" fmla="*/ 583242 h 6466192"/>
                    <a:gd name="connsiteX181" fmla="*/ 4425452 w 4425452"/>
                    <a:gd name="connsiteY181" fmla="*/ 361768 h 6466192"/>
                    <a:gd name="connsiteX182" fmla="*/ 4394609 w 4425452"/>
                    <a:gd name="connsiteY182" fmla="*/ 0 h 6466192"/>
                    <a:gd name="connsiteX183" fmla="*/ 1636422 w 4425452"/>
                    <a:gd name="connsiteY183" fmla="*/ 25387 h 6466192"/>
                    <a:gd name="connsiteX184" fmla="*/ 0 w 4425452"/>
                    <a:gd name="connsiteY184"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06473 w 4425452"/>
                    <a:gd name="connsiteY164" fmla="*/ 2167856 h 6466192"/>
                    <a:gd name="connsiteX165" fmla="*/ 2947171 w 4425452"/>
                    <a:gd name="connsiteY165" fmla="*/ 2096996 h 6466192"/>
                    <a:gd name="connsiteX166" fmla="*/ 3056709 w 4425452"/>
                    <a:gd name="connsiteY166" fmla="*/ 2006508 h 6466192"/>
                    <a:gd name="connsiteX167" fmla="*/ 3139259 w 4425452"/>
                    <a:gd name="connsiteY167" fmla="*/ 1920783 h 6466192"/>
                    <a:gd name="connsiteX168" fmla="*/ 3215459 w 4425452"/>
                    <a:gd name="connsiteY168" fmla="*/ 1781083 h 6466192"/>
                    <a:gd name="connsiteX169" fmla="*/ 3242492 w 4425452"/>
                    <a:gd name="connsiteY169" fmla="*/ 1822858 h 6466192"/>
                    <a:gd name="connsiteX170" fmla="*/ 3310709 w 4425452"/>
                    <a:gd name="connsiteY170" fmla="*/ 1771558 h 6466192"/>
                    <a:gd name="connsiteX171" fmla="*/ 3332934 w 4425452"/>
                    <a:gd name="connsiteY171" fmla="*/ 1846171 h 6466192"/>
                    <a:gd name="connsiteX172" fmla="*/ 3467871 w 4425452"/>
                    <a:gd name="connsiteY172" fmla="*/ 1866808 h 6466192"/>
                    <a:gd name="connsiteX173" fmla="*/ 3511052 w 4425452"/>
                    <a:gd name="connsiteY173" fmla="*/ 1850934 h 6466192"/>
                    <a:gd name="connsiteX174" fmla="*/ 3607860 w 4425452"/>
                    <a:gd name="connsiteY174" fmla="*/ 1817163 h 6466192"/>
                    <a:gd name="connsiteX175" fmla="*/ 3777434 w 4425452"/>
                    <a:gd name="connsiteY175" fmla="*/ 1666783 h 6466192"/>
                    <a:gd name="connsiteX176" fmla="*/ 3929063 w 4425452"/>
                    <a:gd name="connsiteY176" fmla="*/ 1406797 h 6466192"/>
                    <a:gd name="connsiteX177" fmla="*/ 4102871 w 4425452"/>
                    <a:gd name="connsiteY177" fmla="*/ 1107983 h 6466192"/>
                    <a:gd name="connsiteX178" fmla="*/ 4174309 w 4425452"/>
                    <a:gd name="connsiteY178" fmla="*/ 996858 h 6466192"/>
                    <a:gd name="connsiteX179" fmla="*/ 4246901 w 4425452"/>
                    <a:gd name="connsiteY179" fmla="*/ 793658 h 6466192"/>
                    <a:gd name="connsiteX180" fmla="*/ 4337821 w 4425452"/>
                    <a:gd name="connsiteY180" fmla="*/ 583242 h 6466192"/>
                    <a:gd name="connsiteX181" fmla="*/ 4425452 w 4425452"/>
                    <a:gd name="connsiteY181" fmla="*/ 361768 h 6466192"/>
                    <a:gd name="connsiteX182" fmla="*/ 4394609 w 4425452"/>
                    <a:gd name="connsiteY182" fmla="*/ 0 h 6466192"/>
                    <a:gd name="connsiteX183" fmla="*/ 1636422 w 4425452"/>
                    <a:gd name="connsiteY183" fmla="*/ 25387 h 6466192"/>
                    <a:gd name="connsiteX184" fmla="*/ 0 w 4425452"/>
                    <a:gd name="connsiteY184"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06473 w 4425452"/>
                    <a:gd name="connsiteY164" fmla="*/ 2167856 h 6466192"/>
                    <a:gd name="connsiteX165" fmla="*/ 2947171 w 4425452"/>
                    <a:gd name="connsiteY165" fmla="*/ 2096996 h 6466192"/>
                    <a:gd name="connsiteX166" fmla="*/ 3056709 w 4425452"/>
                    <a:gd name="connsiteY166" fmla="*/ 2006508 h 6466192"/>
                    <a:gd name="connsiteX167" fmla="*/ 3139259 w 4425452"/>
                    <a:gd name="connsiteY167" fmla="*/ 1920783 h 6466192"/>
                    <a:gd name="connsiteX168" fmla="*/ 3215459 w 4425452"/>
                    <a:gd name="connsiteY168" fmla="*/ 1781083 h 6466192"/>
                    <a:gd name="connsiteX169" fmla="*/ 3242492 w 4425452"/>
                    <a:gd name="connsiteY169" fmla="*/ 1822858 h 6466192"/>
                    <a:gd name="connsiteX170" fmla="*/ 3310709 w 4425452"/>
                    <a:gd name="connsiteY170" fmla="*/ 1771558 h 6466192"/>
                    <a:gd name="connsiteX171" fmla="*/ 3332934 w 4425452"/>
                    <a:gd name="connsiteY171" fmla="*/ 1846171 h 6466192"/>
                    <a:gd name="connsiteX172" fmla="*/ 3467871 w 4425452"/>
                    <a:gd name="connsiteY172" fmla="*/ 1866808 h 6466192"/>
                    <a:gd name="connsiteX173" fmla="*/ 3511052 w 4425452"/>
                    <a:gd name="connsiteY173" fmla="*/ 1850934 h 6466192"/>
                    <a:gd name="connsiteX174" fmla="*/ 3607860 w 4425452"/>
                    <a:gd name="connsiteY174" fmla="*/ 1817163 h 6466192"/>
                    <a:gd name="connsiteX175" fmla="*/ 3777434 w 4425452"/>
                    <a:gd name="connsiteY175" fmla="*/ 1666783 h 6466192"/>
                    <a:gd name="connsiteX176" fmla="*/ 3929063 w 4425452"/>
                    <a:gd name="connsiteY176" fmla="*/ 1406797 h 6466192"/>
                    <a:gd name="connsiteX177" fmla="*/ 4102871 w 4425452"/>
                    <a:gd name="connsiteY177" fmla="*/ 1107983 h 6466192"/>
                    <a:gd name="connsiteX178" fmla="*/ 4174309 w 4425452"/>
                    <a:gd name="connsiteY178" fmla="*/ 996858 h 6466192"/>
                    <a:gd name="connsiteX179" fmla="*/ 4246901 w 4425452"/>
                    <a:gd name="connsiteY179" fmla="*/ 793658 h 6466192"/>
                    <a:gd name="connsiteX180" fmla="*/ 4337821 w 4425452"/>
                    <a:gd name="connsiteY180" fmla="*/ 583242 h 6466192"/>
                    <a:gd name="connsiteX181" fmla="*/ 4425452 w 4425452"/>
                    <a:gd name="connsiteY181" fmla="*/ 361768 h 6466192"/>
                    <a:gd name="connsiteX182" fmla="*/ 4394609 w 4425452"/>
                    <a:gd name="connsiteY182" fmla="*/ 0 h 6466192"/>
                    <a:gd name="connsiteX183" fmla="*/ 1636422 w 4425452"/>
                    <a:gd name="connsiteY183" fmla="*/ 25387 h 6466192"/>
                    <a:gd name="connsiteX184" fmla="*/ 0 w 4425452"/>
                    <a:gd name="connsiteY184"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06473 w 4425452"/>
                    <a:gd name="connsiteY164" fmla="*/ 2167856 h 6466192"/>
                    <a:gd name="connsiteX165" fmla="*/ 2947171 w 4425452"/>
                    <a:gd name="connsiteY165" fmla="*/ 2096996 h 6466192"/>
                    <a:gd name="connsiteX166" fmla="*/ 3056709 w 4425452"/>
                    <a:gd name="connsiteY166" fmla="*/ 2006508 h 6466192"/>
                    <a:gd name="connsiteX167" fmla="*/ 3139259 w 4425452"/>
                    <a:gd name="connsiteY167" fmla="*/ 1920783 h 6466192"/>
                    <a:gd name="connsiteX168" fmla="*/ 3215459 w 4425452"/>
                    <a:gd name="connsiteY168" fmla="*/ 1781083 h 6466192"/>
                    <a:gd name="connsiteX169" fmla="*/ 3242492 w 4425452"/>
                    <a:gd name="connsiteY169" fmla="*/ 1822858 h 6466192"/>
                    <a:gd name="connsiteX170" fmla="*/ 3310709 w 4425452"/>
                    <a:gd name="connsiteY170" fmla="*/ 1771558 h 6466192"/>
                    <a:gd name="connsiteX171" fmla="*/ 3332934 w 4425452"/>
                    <a:gd name="connsiteY171" fmla="*/ 1846171 h 6466192"/>
                    <a:gd name="connsiteX172" fmla="*/ 3467871 w 4425452"/>
                    <a:gd name="connsiteY172" fmla="*/ 1866808 h 6466192"/>
                    <a:gd name="connsiteX173" fmla="*/ 3511052 w 4425452"/>
                    <a:gd name="connsiteY173" fmla="*/ 1850934 h 6466192"/>
                    <a:gd name="connsiteX174" fmla="*/ 3607860 w 4425452"/>
                    <a:gd name="connsiteY174" fmla="*/ 1817163 h 6466192"/>
                    <a:gd name="connsiteX175" fmla="*/ 3777434 w 4425452"/>
                    <a:gd name="connsiteY175" fmla="*/ 1666783 h 6466192"/>
                    <a:gd name="connsiteX176" fmla="*/ 3929063 w 4425452"/>
                    <a:gd name="connsiteY176" fmla="*/ 1406797 h 6466192"/>
                    <a:gd name="connsiteX177" fmla="*/ 4102871 w 4425452"/>
                    <a:gd name="connsiteY177" fmla="*/ 1107983 h 6466192"/>
                    <a:gd name="connsiteX178" fmla="*/ 4174309 w 4425452"/>
                    <a:gd name="connsiteY178" fmla="*/ 996858 h 6466192"/>
                    <a:gd name="connsiteX179" fmla="*/ 4246901 w 4425452"/>
                    <a:gd name="connsiteY179" fmla="*/ 793658 h 6466192"/>
                    <a:gd name="connsiteX180" fmla="*/ 4337821 w 4425452"/>
                    <a:gd name="connsiteY180" fmla="*/ 583242 h 6466192"/>
                    <a:gd name="connsiteX181" fmla="*/ 4425452 w 4425452"/>
                    <a:gd name="connsiteY181" fmla="*/ 361768 h 6466192"/>
                    <a:gd name="connsiteX182" fmla="*/ 4394609 w 4425452"/>
                    <a:gd name="connsiteY182" fmla="*/ 0 h 6466192"/>
                    <a:gd name="connsiteX183" fmla="*/ 1636422 w 4425452"/>
                    <a:gd name="connsiteY183" fmla="*/ 25387 h 6466192"/>
                    <a:gd name="connsiteX184" fmla="*/ 0 w 4425452"/>
                    <a:gd name="connsiteY184"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06473 w 4425452"/>
                    <a:gd name="connsiteY164" fmla="*/ 2167856 h 6466192"/>
                    <a:gd name="connsiteX165" fmla="*/ 2947171 w 4425452"/>
                    <a:gd name="connsiteY165" fmla="*/ 2096996 h 6466192"/>
                    <a:gd name="connsiteX166" fmla="*/ 3056709 w 4425452"/>
                    <a:gd name="connsiteY166" fmla="*/ 2006508 h 6466192"/>
                    <a:gd name="connsiteX167" fmla="*/ 3139259 w 4425452"/>
                    <a:gd name="connsiteY167" fmla="*/ 1920783 h 6466192"/>
                    <a:gd name="connsiteX168" fmla="*/ 3215459 w 4425452"/>
                    <a:gd name="connsiteY168" fmla="*/ 1781083 h 6466192"/>
                    <a:gd name="connsiteX169" fmla="*/ 3242492 w 4425452"/>
                    <a:gd name="connsiteY169" fmla="*/ 1822858 h 6466192"/>
                    <a:gd name="connsiteX170" fmla="*/ 3310709 w 4425452"/>
                    <a:gd name="connsiteY170" fmla="*/ 1771558 h 6466192"/>
                    <a:gd name="connsiteX171" fmla="*/ 3332934 w 4425452"/>
                    <a:gd name="connsiteY171" fmla="*/ 1846171 h 6466192"/>
                    <a:gd name="connsiteX172" fmla="*/ 3467871 w 4425452"/>
                    <a:gd name="connsiteY172" fmla="*/ 1866808 h 6466192"/>
                    <a:gd name="connsiteX173" fmla="*/ 3511052 w 4425452"/>
                    <a:gd name="connsiteY173" fmla="*/ 1850934 h 6466192"/>
                    <a:gd name="connsiteX174" fmla="*/ 3607860 w 4425452"/>
                    <a:gd name="connsiteY174" fmla="*/ 1817163 h 6466192"/>
                    <a:gd name="connsiteX175" fmla="*/ 3777434 w 4425452"/>
                    <a:gd name="connsiteY175" fmla="*/ 1666783 h 6466192"/>
                    <a:gd name="connsiteX176" fmla="*/ 3929063 w 4425452"/>
                    <a:gd name="connsiteY176" fmla="*/ 1406797 h 6466192"/>
                    <a:gd name="connsiteX177" fmla="*/ 4102871 w 4425452"/>
                    <a:gd name="connsiteY177" fmla="*/ 1107983 h 6466192"/>
                    <a:gd name="connsiteX178" fmla="*/ 4174309 w 4425452"/>
                    <a:gd name="connsiteY178" fmla="*/ 996858 h 6466192"/>
                    <a:gd name="connsiteX179" fmla="*/ 4246901 w 4425452"/>
                    <a:gd name="connsiteY179" fmla="*/ 793658 h 6466192"/>
                    <a:gd name="connsiteX180" fmla="*/ 4337821 w 4425452"/>
                    <a:gd name="connsiteY180" fmla="*/ 583242 h 6466192"/>
                    <a:gd name="connsiteX181" fmla="*/ 4425452 w 4425452"/>
                    <a:gd name="connsiteY181" fmla="*/ 361768 h 6466192"/>
                    <a:gd name="connsiteX182" fmla="*/ 4394609 w 4425452"/>
                    <a:gd name="connsiteY182" fmla="*/ 0 h 6466192"/>
                    <a:gd name="connsiteX183" fmla="*/ 1636422 w 4425452"/>
                    <a:gd name="connsiteY183" fmla="*/ 25387 h 6466192"/>
                    <a:gd name="connsiteX184" fmla="*/ 0 w 4425452"/>
                    <a:gd name="connsiteY184"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06473 w 4425452"/>
                    <a:gd name="connsiteY164" fmla="*/ 2167856 h 6466192"/>
                    <a:gd name="connsiteX165" fmla="*/ 2947171 w 4425452"/>
                    <a:gd name="connsiteY165" fmla="*/ 2096996 h 6466192"/>
                    <a:gd name="connsiteX166" fmla="*/ 3056709 w 4425452"/>
                    <a:gd name="connsiteY166" fmla="*/ 2006508 h 6466192"/>
                    <a:gd name="connsiteX167" fmla="*/ 3139259 w 4425452"/>
                    <a:gd name="connsiteY167" fmla="*/ 1920783 h 6466192"/>
                    <a:gd name="connsiteX168" fmla="*/ 3215459 w 4425452"/>
                    <a:gd name="connsiteY168" fmla="*/ 1781083 h 6466192"/>
                    <a:gd name="connsiteX169" fmla="*/ 3242492 w 4425452"/>
                    <a:gd name="connsiteY169" fmla="*/ 1822858 h 6466192"/>
                    <a:gd name="connsiteX170" fmla="*/ 3310709 w 4425452"/>
                    <a:gd name="connsiteY170" fmla="*/ 1771558 h 6466192"/>
                    <a:gd name="connsiteX171" fmla="*/ 3332934 w 4425452"/>
                    <a:gd name="connsiteY171" fmla="*/ 1846171 h 6466192"/>
                    <a:gd name="connsiteX172" fmla="*/ 3467871 w 4425452"/>
                    <a:gd name="connsiteY172" fmla="*/ 1866808 h 6466192"/>
                    <a:gd name="connsiteX173" fmla="*/ 3511052 w 4425452"/>
                    <a:gd name="connsiteY173" fmla="*/ 1850934 h 6466192"/>
                    <a:gd name="connsiteX174" fmla="*/ 3607860 w 4425452"/>
                    <a:gd name="connsiteY174" fmla="*/ 1817163 h 6466192"/>
                    <a:gd name="connsiteX175" fmla="*/ 3777434 w 4425452"/>
                    <a:gd name="connsiteY175" fmla="*/ 1666783 h 6466192"/>
                    <a:gd name="connsiteX176" fmla="*/ 3929063 w 4425452"/>
                    <a:gd name="connsiteY176" fmla="*/ 1406797 h 6466192"/>
                    <a:gd name="connsiteX177" fmla="*/ 4102871 w 4425452"/>
                    <a:gd name="connsiteY177" fmla="*/ 1107983 h 6466192"/>
                    <a:gd name="connsiteX178" fmla="*/ 4174309 w 4425452"/>
                    <a:gd name="connsiteY178" fmla="*/ 996858 h 6466192"/>
                    <a:gd name="connsiteX179" fmla="*/ 4246901 w 4425452"/>
                    <a:gd name="connsiteY179" fmla="*/ 793658 h 6466192"/>
                    <a:gd name="connsiteX180" fmla="*/ 4337821 w 4425452"/>
                    <a:gd name="connsiteY180" fmla="*/ 583242 h 6466192"/>
                    <a:gd name="connsiteX181" fmla="*/ 4425452 w 4425452"/>
                    <a:gd name="connsiteY181" fmla="*/ 361768 h 6466192"/>
                    <a:gd name="connsiteX182" fmla="*/ 4394609 w 4425452"/>
                    <a:gd name="connsiteY182" fmla="*/ 0 h 6466192"/>
                    <a:gd name="connsiteX183" fmla="*/ 1636422 w 4425452"/>
                    <a:gd name="connsiteY183" fmla="*/ 25387 h 6466192"/>
                    <a:gd name="connsiteX184" fmla="*/ 0 w 4425452"/>
                    <a:gd name="connsiteY184"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06473 w 4425452"/>
                    <a:gd name="connsiteY164" fmla="*/ 2167856 h 6466192"/>
                    <a:gd name="connsiteX165" fmla="*/ 2947171 w 4425452"/>
                    <a:gd name="connsiteY165" fmla="*/ 2096996 h 6466192"/>
                    <a:gd name="connsiteX166" fmla="*/ 3056709 w 4425452"/>
                    <a:gd name="connsiteY166" fmla="*/ 2006508 h 6466192"/>
                    <a:gd name="connsiteX167" fmla="*/ 3139259 w 4425452"/>
                    <a:gd name="connsiteY167" fmla="*/ 1920783 h 6466192"/>
                    <a:gd name="connsiteX168" fmla="*/ 3215459 w 4425452"/>
                    <a:gd name="connsiteY168" fmla="*/ 1781083 h 6466192"/>
                    <a:gd name="connsiteX169" fmla="*/ 3242492 w 4425452"/>
                    <a:gd name="connsiteY169" fmla="*/ 1822858 h 6466192"/>
                    <a:gd name="connsiteX170" fmla="*/ 3310709 w 4425452"/>
                    <a:gd name="connsiteY170" fmla="*/ 1771558 h 6466192"/>
                    <a:gd name="connsiteX171" fmla="*/ 3332934 w 4425452"/>
                    <a:gd name="connsiteY171" fmla="*/ 1846171 h 6466192"/>
                    <a:gd name="connsiteX172" fmla="*/ 3467871 w 4425452"/>
                    <a:gd name="connsiteY172" fmla="*/ 1866808 h 6466192"/>
                    <a:gd name="connsiteX173" fmla="*/ 3511052 w 4425452"/>
                    <a:gd name="connsiteY173" fmla="*/ 1850934 h 6466192"/>
                    <a:gd name="connsiteX174" fmla="*/ 3607860 w 4425452"/>
                    <a:gd name="connsiteY174" fmla="*/ 1817163 h 6466192"/>
                    <a:gd name="connsiteX175" fmla="*/ 3777434 w 4425452"/>
                    <a:gd name="connsiteY175" fmla="*/ 1666783 h 6466192"/>
                    <a:gd name="connsiteX176" fmla="*/ 3929063 w 4425452"/>
                    <a:gd name="connsiteY176" fmla="*/ 1406797 h 6466192"/>
                    <a:gd name="connsiteX177" fmla="*/ 4102871 w 4425452"/>
                    <a:gd name="connsiteY177" fmla="*/ 1107983 h 6466192"/>
                    <a:gd name="connsiteX178" fmla="*/ 4174309 w 4425452"/>
                    <a:gd name="connsiteY178" fmla="*/ 996858 h 6466192"/>
                    <a:gd name="connsiteX179" fmla="*/ 4246901 w 4425452"/>
                    <a:gd name="connsiteY179" fmla="*/ 793658 h 6466192"/>
                    <a:gd name="connsiteX180" fmla="*/ 4337821 w 4425452"/>
                    <a:gd name="connsiteY180" fmla="*/ 583242 h 6466192"/>
                    <a:gd name="connsiteX181" fmla="*/ 4425452 w 4425452"/>
                    <a:gd name="connsiteY181" fmla="*/ 361768 h 6466192"/>
                    <a:gd name="connsiteX182" fmla="*/ 4394609 w 4425452"/>
                    <a:gd name="connsiteY182" fmla="*/ 0 h 6466192"/>
                    <a:gd name="connsiteX183" fmla="*/ 2763511 w 4425452"/>
                    <a:gd name="connsiteY183" fmla="*/ 46067 h 6466192"/>
                    <a:gd name="connsiteX184" fmla="*/ 0 w 4425452"/>
                    <a:gd name="connsiteY184"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06473 w 4425452"/>
                    <a:gd name="connsiteY164" fmla="*/ 2167856 h 6466192"/>
                    <a:gd name="connsiteX165" fmla="*/ 2947171 w 4425452"/>
                    <a:gd name="connsiteY165" fmla="*/ 2096996 h 6466192"/>
                    <a:gd name="connsiteX166" fmla="*/ 3056709 w 4425452"/>
                    <a:gd name="connsiteY166" fmla="*/ 2006508 h 6466192"/>
                    <a:gd name="connsiteX167" fmla="*/ 3139259 w 4425452"/>
                    <a:gd name="connsiteY167" fmla="*/ 1920783 h 6466192"/>
                    <a:gd name="connsiteX168" fmla="*/ 3215459 w 4425452"/>
                    <a:gd name="connsiteY168" fmla="*/ 1781083 h 6466192"/>
                    <a:gd name="connsiteX169" fmla="*/ 3242492 w 4425452"/>
                    <a:gd name="connsiteY169" fmla="*/ 1822858 h 6466192"/>
                    <a:gd name="connsiteX170" fmla="*/ 3310709 w 4425452"/>
                    <a:gd name="connsiteY170" fmla="*/ 1771558 h 6466192"/>
                    <a:gd name="connsiteX171" fmla="*/ 3332934 w 4425452"/>
                    <a:gd name="connsiteY171" fmla="*/ 1846171 h 6466192"/>
                    <a:gd name="connsiteX172" fmla="*/ 3467871 w 4425452"/>
                    <a:gd name="connsiteY172" fmla="*/ 1866808 h 6466192"/>
                    <a:gd name="connsiteX173" fmla="*/ 3511052 w 4425452"/>
                    <a:gd name="connsiteY173" fmla="*/ 1850934 h 6466192"/>
                    <a:gd name="connsiteX174" fmla="*/ 3607860 w 4425452"/>
                    <a:gd name="connsiteY174" fmla="*/ 1817163 h 6466192"/>
                    <a:gd name="connsiteX175" fmla="*/ 3777434 w 4425452"/>
                    <a:gd name="connsiteY175" fmla="*/ 1666783 h 6466192"/>
                    <a:gd name="connsiteX176" fmla="*/ 3929063 w 4425452"/>
                    <a:gd name="connsiteY176" fmla="*/ 1406797 h 6466192"/>
                    <a:gd name="connsiteX177" fmla="*/ 4102871 w 4425452"/>
                    <a:gd name="connsiteY177" fmla="*/ 1107983 h 6466192"/>
                    <a:gd name="connsiteX178" fmla="*/ 4174309 w 4425452"/>
                    <a:gd name="connsiteY178" fmla="*/ 996858 h 6466192"/>
                    <a:gd name="connsiteX179" fmla="*/ 4246901 w 4425452"/>
                    <a:gd name="connsiteY179" fmla="*/ 793658 h 6466192"/>
                    <a:gd name="connsiteX180" fmla="*/ 4337821 w 4425452"/>
                    <a:gd name="connsiteY180" fmla="*/ 583242 h 6466192"/>
                    <a:gd name="connsiteX181" fmla="*/ 4425452 w 4425452"/>
                    <a:gd name="connsiteY181" fmla="*/ 361768 h 6466192"/>
                    <a:gd name="connsiteX182" fmla="*/ 4394609 w 4425452"/>
                    <a:gd name="connsiteY182" fmla="*/ 0 h 6466192"/>
                    <a:gd name="connsiteX183" fmla="*/ 2763511 w 4425452"/>
                    <a:gd name="connsiteY183" fmla="*/ 46067 h 6466192"/>
                    <a:gd name="connsiteX184" fmla="*/ 2104199 w 4425452"/>
                    <a:gd name="connsiteY184" fmla="*/ 2151666 h 6466192"/>
                    <a:gd name="connsiteX185" fmla="*/ 0 w 4425452"/>
                    <a:gd name="connsiteY185"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06473 w 4425452"/>
                    <a:gd name="connsiteY164" fmla="*/ 2167856 h 6466192"/>
                    <a:gd name="connsiteX165" fmla="*/ 2947171 w 4425452"/>
                    <a:gd name="connsiteY165" fmla="*/ 2096996 h 6466192"/>
                    <a:gd name="connsiteX166" fmla="*/ 3056709 w 4425452"/>
                    <a:gd name="connsiteY166" fmla="*/ 2006508 h 6466192"/>
                    <a:gd name="connsiteX167" fmla="*/ 3139259 w 4425452"/>
                    <a:gd name="connsiteY167" fmla="*/ 1920783 h 6466192"/>
                    <a:gd name="connsiteX168" fmla="*/ 3215459 w 4425452"/>
                    <a:gd name="connsiteY168" fmla="*/ 1781083 h 6466192"/>
                    <a:gd name="connsiteX169" fmla="*/ 3242492 w 4425452"/>
                    <a:gd name="connsiteY169" fmla="*/ 1822858 h 6466192"/>
                    <a:gd name="connsiteX170" fmla="*/ 3310709 w 4425452"/>
                    <a:gd name="connsiteY170" fmla="*/ 1771558 h 6466192"/>
                    <a:gd name="connsiteX171" fmla="*/ 3332934 w 4425452"/>
                    <a:gd name="connsiteY171" fmla="*/ 1846171 h 6466192"/>
                    <a:gd name="connsiteX172" fmla="*/ 3467871 w 4425452"/>
                    <a:gd name="connsiteY172" fmla="*/ 1866808 h 6466192"/>
                    <a:gd name="connsiteX173" fmla="*/ 3511052 w 4425452"/>
                    <a:gd name="connsiteY173" fmla="*/ 1850934 h 6466192"/>
                    <a:gd name="connsiteX174" fmla="*/ 3607860 w 4425452"/>
                    <a:gd name="connsiteY174" fmla="*/ 1817163 h 6466192"/>
                    <a:gd name="connsiteX175" fmla="*/ 3777434 w 4425452"/>
                    <a:gd name="connsiteY175" fmla="*/ 1666783 h 6466192"/>
                    <a:gd name="connsiteX176" fmla="*/ 3929063 w 4425452"/>
                    <a:gd name="connsiteY176" fmla="*/ 1406797 h 6466192"/>
                    <a:gd name="connsiteX177" fmla="*/ 4102871 w 4425452"/>
                    <a:gd name="connsiteY177" fmla="*/ 1107983 h 6466192"/>
                    <a:gd name="connsiteX178" fmla="*/ 4174309 w 4425452"/>
                    <a:gd name="connsiteY178" fmla="*/ 996858 h 6466192"/>
                    <a:gd name="connsiteX179" fmla="*/ 4246901 w 4425452"/>
                    <a:gd name="connsiteY179" fmla="*/ 793658 h 6466192"/>
                    <a:gd name="connsiteX180" fmla="*/ 4337821 w 4425452"/>
                    <a:gd name="connsiteY180" fmla="*/ 583242 h 6466192"/>
                    <a:gd name="connsiteX181" fmla="*/ 4425452 w 4425452"/>
                    <a:gd name="connsiteY181" fmla="*/ 361768 h 6466192"/>
                    <a:gd name="connsiteX182" fmla="*/ 4394609 w 4425452"/>
                    <a:gd name="connsiteY182" fmla="*/ 0 h 6466192"/>
                    <a:gd name="connsiteX183" fmla="*/ 2763511 w 4425452"/>
                    <a:gd name="connsiteY183" fmla="*/ 46067 h 6466192"/>
                    <a:gd name="connsiteX184" fmla="*/ 2837766 w 4425452"/>
                    <a:gd name="connsiteY184" fmla="*/ 2945845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06473 w 4425452"/>
                    <a:gd name="connsiteY164" fmla="*/ 2167856 h 6466192"/>
                    <a:gd name="connsiteX165" fmla="*/ 2947171 w 4425452"/>
                    <a:gd name="connsiteY165" fmla="*/ 2096996 h 6466192"/>
                    <a:gd name="connsiteX166" fmla="*/ 3056709 w 4425452"/>
                    <a:gd name="connsiteY166" fmla="*/ 2006508 h 6466192"/>
                    <a:gd name="connsiteX167" fmla="*/ 3139259 w 4425452"/>
                    <a:gd name="connsiteY167" fmla="*/ 1920783 h 6466192"/>
                    <a:gd name="connsiteX168" fmla="*/ 3215459 w 4425452"/>
                    <a:gd name="connsiteY168" fmla="*/ 1781083 h 6466192"/>
                    <a:gd name="connsiteX169" fmla="*/ 3242492 w 4425452"/>
                    <a:gd name="connsiteY169" fmla="*/ 1822858 h 6466192"/>
                    <a:gd name="connsiteX170" fmla="*/ 3310709 w 4425452"/>
                    <a:gd name="connsiteY170" fmla="*/ 1771558 h 6466192"/>
                    <a:gd name="connsiteX171" fmla="*/ 3332934 w 4425452"/>
                    <a:gd name="connsiteY171" fmla="*/ 1846171 h 6466192"/>
                    <a:gd name="connsiteX172" fmla="*/ 3467871 w 4425452"/>
                    <a:gd name="connsiteY172" fmla="*/ 1866808 h 6466192"/>
                    <a:gd name="connsiteX173" fmla="*/ 3511052 w 4425452"/>
                    <a:gd name="connsiteY173" fmla="*/ 1850934 h 6466192"/>
                    <a:gd name="connsiteX174" fmla="*/ 3607860 w 4425452"/>
                    <a:gd name="connsiteY174" fmla="*/ 1817163 h 6466192"/>
                    <a:gd name="connsiteX175" fmla="*/ 3777434 w 4425452"/>
                    <a:gd name="connsiteY175" fmla="*/ 1666783 h 6466192"/>
                    <a:gd name="connsiteX176" fmla="*/ 3929063 w 4425452"/>
                    <a:gd name="connsiteY176" fmla="*/ 1406797 h 6466192"/>
                    <a:gd name="connsiteX177" fmla="*/ 4102871 w 4425452"/>
                    <a:gd name="connsiteY177" fmla="*/ 1107983 h 6466192"/>
                    <a:gd name="connsiteX178" fmla="*/ 4174309 w 4425452"/>
                    <a:gd name="connsiteY178" fmla="*/ 996858 h 6466192"/>
                    <a:gd name="connsiteX179" fmla="*/ 4246901 w 4425452"/>
                    <a:gd name="connsiteY179" fmla="*/ 793658 h 6466192"/>
                    <a:gd name="connsiteX180" fmla="*/ 4337821 w 4425452"/>
                    <a:gd name="connsiteY180" fmla="*/ 583242 h 6466192"/>
                    <a:gd name="connsiteX181" fmla="*/ 4425452 w 4425452"/>
                    <a:gd name="connsiteY181" fmla="*/ 361768 h 6466192"/>
                    <a:gd name="connsiteX182" fmla="*/ 4394609 w 4425452"/>
                    <a:gd name="connsiteY182" fmla="*/ 0 h 6466192"/>
                    <a:gd name="connsiteX183" fmla="*/ 2763511 w 4425452"/>
                    <a:gd name="connsiteY183" fmla="*/ 46067 h 6466192"/>
                    <a:gd name="connsiteX184" fmla="*/ 2293319 w 4425452"/>
                    <a:gd name="connsiteY184" fmla="*/ 217027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903720 w 4425452"/>
                    <a:gd name="connsiteY161" fmla="*/ 2356122 h 6466192"/>
                    <a:gd name="connsiteX162" fmla="*/ 2904490 w 4425452"/>
                    <a:gd name="connsiteY162" fmla="*/ 2237512 h 6466192"/>
                    <a:gd name="connsiteX163" fmla="*/ 2906473 w 4425452"/>
                    <a:gd name="connsiteY163" fmla="*/ 2167856 h 6466192"/>
                    <a:gd name="connsiteX164" fmla="*/ 2947171 w 4425452"/>
                    <a:gd name="connsiteY164" fmla="*/ 2096996 h 6466192"/>
                    <a:gd name="connsiteX165" fmla="*/ 3056709 w 4425452"/>
                    <a:gd name="connsiteY165" fmla="*/ 2006508 h 6466192"/>
                    <a:gd name="connsiteX166" fmla="*/ 3139259 w 4425452"/>
                    <a:gd name="connsiteY166" fmla="*/ 1920783 h 6466192"/>
                    <a:gd name="connsiteX167" fmla="*/ 3215459 w 4425452"/>
                    <a:gd name="connsiteY167" fmla="*/ 1781083 h 6466192"/>
                    <a:gd name="connsiteX168" fmla="*/ 3242492 w 4425452"/>
                    <a:gd name="connsiteY168" fmla="*/ 1822858 h 6466192"/>
                    <a:gd name="connsiteX169" fmla="*/ 3310709 w 4425452"/>
                    <a:gd name="connsiteY169" fmla="*/ 1771558 h 6466192"/>
                    <a:gd name="connsiteX170" fmla="*/ 3332934 w 4425452"/>
                    <a:gd name="connsiteY170" fmla="*/ 1846171 h 6466192"/>
                    <a:gd name="connsiteX171" fmla="*/ 3467871 w 4425452"/>
                    <a:gd name="connsiteY171" fmla="*/ 1866808 h 6466192"/>
                    <a:gd name="connsiteX172" fmla="*/ 3511052 w 4425452"/>
                    <a:gd name="connsiteY172" fmla="*/ 1850934 h 6466192"/>
                    <a:gd name="connsiteX173" fmla="*/ 3607860 w 4425452"/>
                    <a:gd name="connsiteY173" fmla="*/ 1817163 h 6466192"/>
                    <a:gd name="connsiteX174" fmla="*/ 3777434 w 4425452"/>
                    <a:gd name="connsiteY174" fmla="*/ 1666783 h 6466192"/>
                    <a:gd name="connsiteX175" fmla="*/ 3929063 w 4425452"/>
                    <a:gd name="connsiteY175" fmla="*/ 1406797 h 6466192"/>
                    <a:gd name="connsiteX176" fmla="*/ 4102871 w 4425452"/>
                    <a:gd name="connsiteY176" fmla="*/ 1107983 h 6466192"/>
                    <a:gd name="connsiteX177" fmla="*/ 4174309 w 4425452"/>
                    <a:gd name="connsiteY177" fmla="*/ 996858 h 6466192"/>
                    <a:gd name="connsiteX178" fmla="*/ 4246901 w 4425452"/>
                    <a:gd name="connsiteY178" fmla="*/ 793658 h 6466192"/>
                    <a:gd name="connsiteX179" fmla="*/ 4337821 w 4425452"/>
                    <a:gd name="connsiteY179" fmla="*/ 583242 h 6466192"/>
                    <a:gd name="connsiteX180" fmla="*/ 4425452 w 4425452"/>
                    <a:gd name="connsiteY180" fmla="*/ 361768 h 6466192"/>
                    <a:gd name="connsiteX181" fmla="*/ 4394609 w 4425452"/>
                    <a:gd name="connsiteY181" fmla="*/ 0 h 6466192"/>
                    <a:gd name="connsiteX182" fmla="*/ 2763511 w 4425452"/>
                    <a:gd name="connsiteY182" fmla="*/ 46067 h 6466192"/>
                    <a:gd name="connsiteX183" fmla="*/ 2293319 w 4425452"/>
                    <a:gd name="connsiteY183" fmla="*/ 217027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903720 w 4425452"/>
                    <a:gd name="connsiteY160" fmla="*/ 2356122 h 6466192"/>
                    <a:gd name="connsiteX161" fmla="*/ 2904490 w 4425452"/>
                    <a:gd name="connsiteY161" fmla="*/ 2237512 h 6466192"/>
                    <a:gd name="connsiteX162" fmla="*/ 2906473 w 4425452"/>
                    <a:gd name="connsiteY162" fmla="*/ 2167856 h 6466192"/>
                    <a:gd name="connsiteX163" fmla="*/ 2947171 w 4425452"/>
                    <a:gd name="connsiteY163" fmla="*/ 2096996 h 6466192"/>
                    <a:gd name="connsiteX164" fmla="*/ 3056709 w 4425452"/>
                    <a:gd name="connsiteY164" fmla="*/ 2006508 h 6466192"/>
                    <a:gd name="connsiteX165" fmla="*/ 3139259 w 4425452"/>
                    <a:gd name="connsiteY165" fmla="*/ 1920783 h 6466192"/>
                    <a:gd name="connsiteX166" fmla="*/ 3215459 w 4425452"/>
                    <a:gd name="connsiteY166" fmla="*/ 1781083 h 6466192"/>
                    <a:gd name="connsiteX167" fmla="*/ 3242492 w 4425452"/>
                    <a:gd name="connsiteY167" fmla="*/ 1822858 h 6466192"/>
                    <a:gd name="connsiteX168" fmla="*/ 3310709 w 4425452"/>
                    <a:gd name="connsiteY168" fmla="*/ 1771558 h 6466192"/>
                    <a:gd name="connsiteX169" fmla="*/ 3332934 w 4425452"/>
                    <a:gd name="connsiteY169" fmla="*/ 1846171 h 6466192"/>
                    <a:gd name="connsiteX170" fmla="*/ 3467871 w 4425452"/>
                    <a:gd name="connsiteY170" fmla="*/ 1866808 h 6466192"/>
                    <a:gd name="connsiteX171" fmla="*/ 3511052 w 4425452"/>
                    <a:gd name="connsiteY171" fmla="*/ 1850934 h 6466192"/>
                    <a:gd name="connsiteX172" fmla="*/ 3607860 w 4425452"/>
                    <a:gd name="connsiteY172" fmla="*/ 1817163 h 6466192"/>
                    <a:gd name="connsiteX173" fmla="*/ 3777434 w 4425452"/>
                    <a:gd name="connsiteY173" fmla="*/ 1666783 h 6466192"/>
                    <a:gd name="connsiteX174" fmla="*/ 3929063 w 4425452"/>
                    <a:gd name="connsiteY174" fmla="*/ 1406797 h 6466192"/>
                    <a:gd name="connsiteX175" fmla="*/ 4102871 w 4425452"/>
                    <a:gd name="connsiteY175" fmla="*/ 1107983 h 6466192"/>
                    <a:gd name="connsiteX176" fmla="*/ 4174309 w 4425452"/>
                    <a:gd name="connsiteY176" fmla="*/ 996858 h 6466192"/>
                    <a:gd name="connsiteX177" fmla="*/ 4246901 w 4425452"/>
                    <a:gd name="connsiteY177" fmla="*/ 793658 h 6466192"/>
                    <a:gd name="connsiteX178" fmla="*/ 4337821 w 4425452"/>
                    <a:gd name="connsiteY178" fmla="*/ 583242 h 6466192"/>
                    <a:gd name="connsiteX179" fmla="*/ 4425452 w 4425452"/>
                    <a:gd name="connsiteY179" fmla="*/ 361768 h 6466192"/>
                    <a:gd name="connsiteX180" fmla="*/ 4394609 w 4425452"/>
                    <a:gd name="connsiteY180" fmla="*/ 0 h 6466192"/>
                    <a:gd name="connsiteX181" fmla="*/ 2763511 w 4425452"/>
                    <a:gd name="connsiteY181" fmla="*/ 46067 h 6466192"/>
                    <a:gd name="connsiteX182" fmla="*/ 2293319 w 4425452"/>
                    <a:gd name="connsiteY182" fmla="*/ 217027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903720 w 4425452"/>
                    <a:gd name="connsiteY159" fmla="*/ 2356122 h 6466192"/>
                    <a:gd name="connsiteX160" fmla="*/ 2904490 w 4425452"/>
                    <a:gd name="connsiteY160" fmla="*/ 2237512 h 6466192"/>
                    <a:gd name="connsiteX161" fmla="*/ 2906473 w 4425452"/>
                    <a:gd name="connsiteY161" fmla="*/ 2167856 h 6466192"/>
                    <a:gd name="connsiteX162" fmla="*/ 2947171 w 4425452"/>
                    <a:gd name="connsiteY162" fmla="*/ 2096996 h 6466192"/>
                    <a:gd name="connsiteX163" fmla="*/ 3056709 w 4425452"/>
                    <a:gd name="connsiteY163" fmla="*/ 2006508 h 6466192"/>
                    <a:gd name="connsiteX164" fmla="*/ 3139259 w 4425452"/>
                    <a:gd name="connsiteY164" fmla="*/ 1920783 h 6466192"/>
                    <a:gd name="connsiteX165" fmla="*/ 3215459 w 4425452"/>
                    <a:gd name="connsiteY165" fmla="*/ 1781083 h 6466192"/>
                    <a:gd name="connsiteX166" fmla="*/ 3242492 w 4425452"/>
                    <a:gd name="connsiteY166" fmla="*/ 1822858 h 6466192"/>
                    <a:gd name="connsiteX167" fmla="*/ 3310709 w 4425452"/>
                    <a:gd name="connsiteY167" fmla="*/ 1771558 h 6466192"/>
                    <a:gd name="connsiteX168" fmla="*/ 3332934 w 4425452"/>
                    <a:gd name="connsiteY168" fmla="*/ 1846171 h 6466192"/>
                    <a:gd name="connsiteX169" fmla="*/ 3467871 w 4425452"/>
                    <a:gd name="connsiteY169" fmla="*/ 1866808 h 6466192"/>
                    <a:gd name="connsiteX170" fmla="*/ 3511052 w 4425452"/>
                    <a:gd name="connsiteY170" fmla="*/ 1850934 h 6466192"/>
                    <a:gd name="connsiteX171" fmla="*/ 3607860 w 4425452"/>
                    <a:gd name="connsiteY171" fmla="*/ 1817163 h 6466192"/>
                    <a:gd name="connsiteX172" fmla="*/ 3777434 w 4425452"/>
                    <a:gd name="connsiteY172" fmla="*/ 1666783 h 6466192"/>
                    <a:gd name="connsiteX173" fmla="*/ 3929063 w 4425452"/>
                    <a:gd name="connsiteY173" fmla="*/ 1406797 h 6466192"/>
                    <a:gd name="connsiteX174" fmla="*/ 4102871 w 4425452"/>
                    <a:gd name="connsiteY174" fmla="*/ 1107983 h 6466192"/>
                    <a:gd name="connsiteX175" fmla="*/ 4174309 w 4425452"/>
                    <a:gd name="connsiteY175" fmla="*/ 996858 h 6466192"/>
                    <a:gd name="connsiteX176" fmla="*/ 4246901 w 4425452"/>
                    <a:gd name="connsiteY176" fmla="*/ 793658 h 6466192"/>
                    <a:gd name="connsiteX177" fmla="*/ 4337821 w 4425452"/>
                    <a:gd name="connsiteY177" fmla="*/ 583242 h 6466192"/>
                    <a:gd name="connsiteX178" fmla="*/ 4425452 w 4425452"/>
                    <a:gd name="connsiteY178" fmla="*/ 361768 h 6466192"/>
                    <a:gd name="connsiteX179" fmla="*/ 4394609 w 4425452"/>
                    <a:gd name="connsiteY179" fmla="*/ 0 h 6466192"/>
                    <a:gd name="connsiteX180" fmla="*/ 2763511 w 4425452"/>
                    <a:gd name="connsiteY180" fmla="*/ 46067 h 6466192"/>
                    <a:gd name="connsiteX181" fmla="*/ 2293319 w 4425452"/>
                    <a:gd name="connsiteY181" fmla="*/ 2170278 h 6466192"/>
                    <a:gd name="connsiteX0" fmla="*/ 2 w 4234182"/>
                    <a:gd name="connsiteY0" fmla="*/ 6438808 h 6438807"/>
                    <a:gd name="connsiteX1" fmla="*/ 95252 w 4234182"/>
                    <a:gd name="connsiteY1" fmla="*/ 6345146 h 6438807"/>
                    <a:gd name="connsiteX2" fmla="*/ 193677 w 4234182"/>
                    <a:gd name="connsiteY2" fmla="*/ 6307046 h 6438807"/>
                    <a:gd name="connsiteX3" fmla="*/ 357190 w 4234182"/>
                    <a:gd name="connsiteY3" fmla="*/ 6195921 h 6438807"/>
                    <a:gd name="connsiteX4" fmla="*/ 403227 w 4234182"/>
                    <a:gd name="connsiteY4" fmla="*/ 6122896 h 6438807"/>
                    <a:gd name="connsiteX5" fmla="*/ 471490 w 4234182"/>
                    <a:gd name="connsiteY5" fmla="*/ 6145121 h 6438807"/>
                    <a:gd name="connsiteX6" fmla="*/ 541340 w 4234182"/>
                    <a:gd name="connsiteY6" fmla="*/ 6053047 h 6438807"/>
                    <a:gd name="connsiteX7" fmla="*/ 542927 w 4234182"/>
                    <a:gd name="connsiteY7" fmla="*/ 5995897 h 6438807"/>
                    <a:gd name="connsiteX8" fmla="*/ 588965 w 4234182"/>
                    <a:gd name="connsiteY8" fmla="*/ 6007009 h 6438807"/>
                    <a:gd name="connsiteX9" fmla="*/ 606427 w 4234182"/>
                    <a:gd name="connsiteY9" fmla="*/ 5935572 h 6438807"/>
                    <a:gd name="connsiteX10" fmla="*/ 687390 w 4234182"/>
                    <a:gd name="connsiteY10" fmla="*/ 5953033 h 6438807"/>
                    <a:gd name="connsiteX11" fmla="*/ 741456 w 4234182"/>
                    <a:gd name="connsiteY11" fmla="*/ 5928178 h 6438807"/>
                    <a:gd name="connsiteX12" fmla="*/ 727078 w 4234182"/>
                    <a:gd name="connsiteY12" fmla="*/ 5899060 h 6438807"/>
                    <a:gd name="connsiteX13" fmla="*/ 673102 w 4234182"/>
                    <a:gd name="connsiteY13" fmla="*/ 5899059 h 6438807"/>
                    <a:gd name="connsiteX14" fmla="*/ 714377 w 4234182"/>
                    <a:gd name="connsiteY14" fmla="*/ 5837147 h 6438807"/>
                    <a:gd name="connsiteX15" fmla="*/ 703265 w 4234182"/>
                    <a:gd name="connsiteY15" fmla="*/ 5786347 h 6438807"/>
                    <a:gd name="connsiteX16" fmla="*/ 730252 w 4234182"/>
                    <a:gd name="connsiteY16" fmla="*/ 5711734 h 6438807"/>
                    <a:gd name="connsiteX17" fmla="*/ 719140 w 4234182"/>
                    <a:gd name="connsiteY17" fmla="*/ 5670459 h 6438807"/>
                    <a:gd name="connsiteX18" fmla="*/ 820740 w 4234182"/>
                    <a:gd name="connsiteY18" fmla="*/ 5624422 h 6438807"/>
                    <a:gd name="connsiteX19" fmla="*/ 871540 w 4234182"/>
                    <a:gd name="connsiteY19" fmla="*/ 5578384 h 6438807"/>
                    <a:gd name="connsiteX20" fmla="*/ 919165 w 4234182"/>
                    <a:gd name="connsiteY20" fmla="*/ 5521234 h 6438807"/>
                    <a:gd name="connsiteX21" fmla="*/ 935040 w 4234182"/>
                    <a:gd name="connsiteY21" fmla="*/ 5465672 h 6438807"/>
                    <a:gd name="connsiteX22" fmla="*/ 973140 w 4234182"/>
                    <a:gd name="connsiteY22" fmla="*/ 5414872 h 6438807"/>
                    <a:gd name="connsiteX23" fmla="*/ 1042990 w 4234182"/>
                    <a:gd name="connsiteY23" fmla="*/ 5332322 h 6438807"/>
                    <a:gd name="connsiteX24" fmla="*/ 1057277 w 4234182"/>
                    <a:gd name="connsiteY24" fmla="*/ 5376772 h 6438807"/>
                    <a:gd name="connsiteX25" fmla="*/ 1100140 w 4234182"/>
                    <a:gd name="connsiteY25" fmla="*/ 5329147 h 6438807"/>
                    <a:gd name="connsiteX26" fmla="*/ 1143002 w 4234182"/>
                    <a:gd name="connsiteY26" fmla="*/ 5311684 h 6438807"/>
                    <a:gd name="connsiteX27" fmla="*/ 1142639 w 4234182"/>
                    <a:gd name="connsiteY27" fmla="*/ 5264694 h 6438807"/>
                    <a:gd name="connsiteX28" fmla="*/ 1169990 w 4234182"/>
                    <a:gd name="connsiteY28" fmla="*/ 5162459 h 6438807"/>
                    <a:gd name="connsiteX29" fmla="*/ 1216027 w 4234182"/>
                    <a:gd name="connsiteY29" fmla="*/ 5137059 h 6438807"/>
                    <a:gd name="connsiteX30" fmla="*/ 1204915 w 4234182"/>
                    <a:gd name="connsiteY30" fmla="*/ 5005297 h 6438807"/>
                    <a:gd name="connsiteX31" fmla="*/ 1252540 w 4234182"/>
                    <a:gd name="connsiteY31" fmla="*/ 4959259 h 6438807"/>
                    <a:gd name="connsiteX32" fmla="*/ 1308873 w 4234182"/>
                    <a:gd name="connsiteY32" fmla="*/ 4953589 h 6438807"/>
                    <a:gd name="connsiteX33" fmla="*/ 1225552 w 4234182"/>
                    <a:gd name="connsiteY33" fmla="*/ 4890996 h 6438807"/>
                    <a:gd name="connsiteX34" fmla="*/ 1150940 w 4234182"/>
                    <a:gd name="connsiteY34" fmla="*/ 4900522 h 6438807"/>
                    <a:gd name="connsiteX35" fmla="*/ 1082677 w 4234182"/>
                    <a:gd name="connsiteY35" fmla="*/ 4841784 h 6438807"/>
                    <a:gd name="connsiteX36" fmla="*/ 1008065 w 4234182"/>
                    <a:gd name="connsiteY36" fmla="*/ 4870359 h 6438807"/>
                    <a:gd name="connsiteX37" fmla="*/ 948194 w 4234182"/>
                    <a:gd name="connsiteY37" fmla="*/ 4807992 h 6438807"/>
                    <a:gd name="connsiteX38" fmla="*/ 1128715 w 4234182"/>
                    <a:gd name="connsiteY38" fmla="*/ 4744947 h 6438807"/>
                    <a:gd name="connsiteX39" fmla="*/ 1171577 w 4234182"/>
                    <a:gd name="connsiteY39" fmla="*/ 4749709 h 6438807"/>
                    <a:gd name="connsiteX40" fmla="*/ 1248866 w 4234182"/>
                    <a:gd name="connsiteY40" fmla="*/ 4766809 h 6438807"/>
                    <a:gd name="connsiteX41" fmla="*/ 1179515 w 4234182"/>
                    <a:gd name="connsiteY41" fmla="*/ 4606834 h 6438807"/>
                    <a:gd name="connsiteX42" fmla="*/ 1111252 w 4234182"/>
                    <a:gd name="connsiteY42" fmla="*/ 4538571 h 6438807"/>
                    <a:gd name="connsiteX43" fmla="*/ 1214440 w 4234182"/>
                    <a:gd name="connsiteY43" fmla="*/ 4494122 h 6438807"/>
                    <a:gd name="connsiteX44" fmla="*/ 1138240 w 4234182"/>
                    <a:gd name="connsiteY44" fmla="*/ 4387759 h 6438807"/>
                    <a:gd name="connsiteX45" fmla="*/ 1038227 w 4234182"/>
                    <a:gd name="connsiteY45" fmla="*/ 4297272 h 6438807"/>
                    <a:gd name="connsiteX46" fmla="*/ 977902 w 4234182"/>
                    <a:gd name="connsiteY46" fmla="*/ 4089309 h 6438807"/>
                    <a:gd name="connsiteX47" fmla="*/ 919165 w 4234182"/>
                    <a:gd name="connsiteY47" fmla="*/ 3917859 h 6438807"/>
                    <a:gd name="connsiteX48" fmla="*/ 788037 w 4234182"/>
                    <a:gd name="connsiteY48" fmla="*/ 3818663 h 6438807"/>
                    <a:gd name="connsiteX49" fmla="*/ 722315 w 4234182"/>
                    <a:gd name="connsiteY49" fmla="*/ 3760697 h 6438807"/>
                    <a:gd name="connsiteX50" fmla="*/ 722315 w 4234182"/>
                    <a:gd name="connsiteY50" fmla="*/ 3705134 h 6438807"/>
                    <a:gd name="connsiteX51" fmla="*/ 755652 w 4234182"/>
                    <a:gd name="connsiteY51" fmla="*/ 3698784 h 6438807"/>
                    <a:gd name="connsiteX52" fmla="*/ 814390 w 4234182"/>
                    <a:gd name="connsiteY52" fmla="*/ 3597184 h 6438807"/>
                    <a:gd name="connsiteX53" fmla="*/ 852490 w 4234182"/>
                    <a:gd name="connsiteY53" fmla="*/ 3586072 h 6438807"/>
                    <a:gd name="connsiteX54" fmla="*/ 914402 w 4234182"/>
                    <a:gd name="connsiteY54" fmla="*/ 3522572 h 6438807"/>
                    <a:gd name="connsiteX55" fmla="*/ 971552 w 4234182"/>
                    <a:gd name="connsiteY55" fmla="*/ 3486059 h 6438807"/>
                    <a:gd name="connsiteX56" fmla="*/ 1012827 w 4234182"/>
                    <a:gd name="connsiteY56" fmla="*/ 3476534 h 6438807"/>
                    <a:gd name="connsiteX57" fmla="*/ 1042899 w 4234182"/>
                    <a:gd name="connsiteY57" fmla="*/ 3405732 h 6438807"/>
                    <a:gd name="connsiteX58" fmla="*/ 1101728 w 4234182"/>
                    <a:gd name="connsiteY58" fmla="*/ 3374934 h 6438807"/>
                    <a:gd name="connsiteX59" fmla="*/ 1160465 w 4234182"/>
                    <a:gd name="connsiteY59" fmla="*/ 3341597 h 6438807"/>
                    <a:gd name="connsiteX60" fmla="*/ 1266827 w 4234182"/>
                    <a:gd name="connsiteY60" fmla="*/ 3297147 h 6438807"/>
                    <a:gd name="connsiteX61" fmla="*/ 1342936 w 4234182"/>
                    <a:gd name="connsiteY61" fmla="*/ 3305265 h 6438807"/>
                    <a:gd name="connsiteX62" fmla="*/ 1385890 w 4234182"/>
                    <a:gd name="connsiteY62" fmla="*/ 3259047 h 6438807"/>
                    <a:gd name="connsiteX63" fmla="*/ 1406527 w 4234182"/>
                    <a:gd name="connsiteY63" fmla="*/ 3189197 h 6438807"/>
                    <a:gd name="connsiteX64" fmla="*/ 1339852 w 4234182"/>
                    <a:gd name="connsiteY64" fmla="*/ 3162209 h 6438807"/>
                    <a:gd name="connsiteX65" fmla="*/ 1319124 w 4234182"/>
                    <a:gd name="connsiteY65" fmla="*/ 3138260 h 6438807"/>
                    <a:gd name="connsiteX66" fmla="*/ 1203327 w 4234182"/>
                    <a:gd name="connsiteY66" fmla="*/ 3151097 h 6438807"/>
                    <a:gd name="connsiteX67" fmla="*/ 1139827 w 4234182"/>
                    <a:gd name="connsiteY67" fmla="*/ 3114584 h 6438807"/>
                    <a:gd name="connsiteX68" fmla="*/ 1125540 w 4234182"/>
                    <a:gd name="connsiteY68" fmla="*/ 3089184 h 6438807"/>
                    <a:gd name="connsiteX69" fmla="*/ 1065124 w 4234182"/>
                    <a:gd name="connsiteY69" fmla="*/ 3069454 h 6438807"/>
                    <a:gd name="connsiteX70" fmla="*/ 965202 w 4234182"/>
                    <a:gd name="connsiteY70" fmla="*/ 3086009 h 6438807"/>
                    <a:gd name="connsiteX71" fmla="*/ 939802 w 4234182"/>
                    <a:gd name="connsiteY71" fmla="*/ 3132047 h 6438807"/>
                    <a:gd name="connsiteX72" fmla="*/ 884240 w 4234182"/>
                    <a:gd name="connsiteY72" fmla="*/ 3162209 h 6438807"/>
                    <a:gd name="connsiteX73" fmla="*/ 850902 w 4234182"/>
                    <a:gd name="connsiteY73" fmla="*/ 3213009 h 6438807"/>
                    <a:gd name="connsiteX74" fmla="*/ 782640 w 4234182"/>
                    <a:gd name="connsiteY74" fmla="*/ 3225709 h 6438807"/>
                    <a:gd name="connsiteX75" fmla="*/ 702175 w 4234182"/>
                    <a:gd name="connsiteY75" fmla="*/ 3169103 h 6438807"/>
                    <a:gd name="connsiteX76" fmla="*/ 717552 w 4234182"/>
                    <a:gd name="connsiteY76" fmla="*/ 3098709 h 6438807"/>
                    <a:gd name="connsiteX77" fmla="*/ 765177 w 4234182"/>
                    <a:gd name="connsiteY77" fmla="*/ 3065372 h 6438807"/>
                    <a:gd name="connsiteX78" fmla="*/ 716554 w 4234182"/>
                    <a:gd name="connsiteY78" fmla="*/ 2974294 h 6438807"/>
                    <a:gd name="connsiteX79" fmla="*/ 641352 w 4234182"/>
                    <a:gd name="connsiteY79" fmla="*/ 2976472 h 6438807"/>
                    <a:gd name="connsiteX80" fmla="*/ 519115 w 4234182"/>
                    <a:gd name="connsiteY80" fmla="*/ 2930434 h 6438807"/>
                    <a:gd name="connsiteX81" fmla="*/ 484190 w 4234182"/>
                    <a:gd name="connsiteY81" fmla="*/ 2839947 h 6438807"/>
                    <a:gd name="connsiteX82" fmla="*/ 526100 w 4234182"/>
                    <a:gd name="connsiteY82" fmla="*/ 2791460 h 6438807"/>
                    <a:gd name="connsiteX83" fmla="*/ 523877 w 4234182"/>
                    <a:gd name="connsiteY83" fmla="*/ 2725647 h 6438807"/>
                    <a:gd name="connsiteX84" fmla="*/ 563565 w 4234182"/>
                    <a:gd name="connsiteY84" fmla="*/ 2698659 h 6438807"/>
                    <a:gd name="connsiteX85" fmla="*/ 641352 w 4234182"/>
                    <a:gd name="connsiteY85" fmla="*/ 2758984 h 6438807"/>
                    <a:gd name="connsiteX86" fmla="*/ 668340 w 4234182"/>
                    <a:gd name="connsiteY86" fmla="*/ 2785972 h 6438807"/>
                    <a:gd name="connsiteX87" fmla="*/ 676277 w 4234182"/>
                    <a:gd name="connsiteY87" fmla="*/ 2730410 h 6438807"/>
                    <a:gd name="connsiteX88" fmla="*/ 712744 w 4234182"/>
                    <a:gd name="connsiteY88" fmla="*/ 2717846 h 6438807"/>
                    <a:gd name="connsiteX89" fmla="*/ 757240 w 4234182"/>
                    <a:gd name="connsiteY89" fmla="*/ 2717709 h 6438807"/>
                    <a:gd name="connsiteX90" fmla="*/ 784227 w 4234182"/>
                    <a:gd name="connsiteY90" fmla="*/ 2685959 h 6438807"/>
                    <a:gd name="connsiteX91" fmla="*/ 860427 w 4234182"/>
                    <a:gd name="connsiteY91" fmla="*/ 2579597 h 6438807"/>
                    <a:gd name="connsiteX92" fmla="*/ 950234 w 4234182"/>
                    <a:gd name="connsiteY92" fmla="*/ 2519952 h 6438807"/>
                    <a:gd name="connsiteX93" fmla="*/ 1031877 w 4234182"/>
                    <a:gd name="connsiteY93" fmla="*/ 2489109 h 6438807"/>
                    <a:gd name="connsiteX94" fmla="*/ 1179515 w 4234182"/>
                    <a:gd name="connsiteY94" fmla="*/ 2346234 h 6438807"/>
                    <a:gd name="connsiteX95" fmla="*/ 1293905 w 4234182"/>
                    <a:gd name="connsiteY95" fmla="*/ 2356213 h 6438807"/>
                    <a:gd name="connsiteX96" fmla="*/ 1359991 w 4234182"/>
                    <a:gd name="connsiteY96" fmla="*/ 2451598 h 6438807"/>
                    <a:gd name="connsiteX97" fmla="*/ 1303340 w 4234182"/>
                    <a:gd name="connsiteY97" fmla="*/ 2522447 h 6438807"/>
                    <a:gd name="connsiteX98" fmla="*/ 1206502 w 4234182"/>
                    <a:gd name="connsiteY98" fmla="*/ 2614522 h 6438807"/>
                    <a:gd name="connsiteX99" fmla="*/ 1168765 w 4234182"/>
                    <a:gd name="connsiteY99" fmla="*/ 2634705 h 6438807"/>
                    <a:gd name="connsiteX100" fmla="*/ 1180376 w 4234182"/>
                    <a:gd name="connsiteY100" fmla="*/ 2695756 h 6438807"/>
                    <a:gd name="connsiteX101" fmla="*/ 1230315 w 4234182"/>
                    <a:gd name="connsiteY101" fmla="*/ 2724059 h 6438807"/>
                    <a:gd name="connsiteX102" fmla="*/ 1223965 w 4234182"/>
                    <a:gd name="connsiteY102" fmla="*/ 2762159 h 6438807"/>
                    <a:gd name="connsiteX103" fmla="*/ 1133068 w 4234182"/>
                    <a:gd name="connsiteY103" fmla="*/ 2816815 h 6438807"/>
                    <a:gd name="connsiteX104" fmla="*/ 1169990 w 4234182"/>
                    <a:gd name="connsiteY104" fmla="*/ 2851059 h 6438807"/>
                    <a:gd name="connsiteX105" fmla="*/ 1325565 w 4234182"/>
                    <a:gd name="connsiteY105" fmla="*/ 2778034 h 6438807"/>
                    <a:gd name="connsiteX106" fmla="*/ 1362077 w 4234182"/>
                    <a:gd name="connsiteY106" fmla="*/ 2720884 h 6438807"/>
                    <a:gd name="connsiteX107" fmla="*/ 1427165 w 4234182"/>
                    <a:gd name="connsiteY107" fmla="*/ 2690722 h 6438807"/>
                    <a:gd name="connsiteX108" fmla="*/ 1484315 w 4234182"/>
                    <a:gd name="connsiteY108" fmla="*/ 2654209 h 6438807"/>
                    <a:gd name="connsiteX109" fmla="*/ 1585915 w 4234182"/>
                    <a:gd name="connsiteY109" fmla="*/ 2624047 h 6438807"/>
                    <a:gd name="connsiteX110" fmla="*/ 1684340 w 4234182"/>
                    <a:gd name="connsiteY110" fmla="*/ 2614522 h 6438807"/>
                    <a:gd name="connsiteX111" fmla="*/ 1727611 w 4234182"/>
                    <a:gd name="connsiteY111" fmla="*/ 2589575 h 6438807"/>
                    <a:gd name="connsiteX112" fmla="*/ 1795465 w 4234182"/>
                    <a:gd name="connsiteY112" fmla="*/ 2649447 h 6438807"/>
                    <a:gd name="connsiteX113" fmla="*/ 1865315 w 4234182"/>
                    <a:gd name="connsiteY113" fmla="*/ 2665322 h 6438807"/>
                    <a:gd name="connsiteX114" fmla="*/ 1939972 w 4234182"/>
                    <a:gd name="connsiteY114" fmla="*/ 2678202 h 6438807"/>
                    <a:gd name="connsiteX115" fmla="*/ 1890715 w 4234182"/>
                    <a:gd name="connsiteY115" fmla="*/ 2808197 h 6438807"/>
                    <a:gd name="connsiteX116" fmla="*/ 1787073 w 4234182"/>
                    <a:gd name="connsiteY116" fmla="*/ 2922088 h 6438807"/>
                    <a:gd name="connsiteX117" fmla="*/ 1824039 w 4234182"/>
                    <a:gd name="connsiteY117" fmla="*/ 2944721 h 6438807"/>
                    <a:gd name="connsiteX118" fmla="*/ 1811338 w 4234182"/>
                    <a:gd name="connsiteY118" fmla="*/ 3035208 h 6438807"/>
                    <a:gd name="connsiteX119" fmla="*/ 1878014 w 4234182"/>
                    <a:gd name="connsiteY119" fmla="*/ 3035208 h 6438807"/>
                    <a:gd name="connsiteX120" fmla="*/ 1865314 w 4234182"/>
                    <a:gd name="connsiteY120" fmla="*/ 3078071 h 6438807"/>
                    <a:gd name="connsiteX121" fmla="*/ 1933441 w 4234182"/>
                    <a:gd name="connsiteY121" fmla="*/ 3101884 h 6438807"/>
                    <a:gd name="connsiteX122" fmla="*/ 1995489 w 4234182"/>
                    <a:gd name="connsiteY122" fmla="*/ 3068546 h 6438807"/>
                    <a:gd name="connsiteX123" fmla="*/ 2100264 w 4234182"/>
                    <a:gd name="connsiteY123" fmla="*/ 3087596 h 6438807"/>
                    <a:gd name="connsiteX124" fmla="*/ 2112964 w 4234182"/>
                    <a:gd name="connsiteY124" fmla="*/ 3133633 h 6438807"/>
                    <a:gd name="connsiteX125" fmla="*/ 2171838 w 4234182"/>
                    <a:gd name="connsiteY125" fmla="*/ 3181168 h 6438807"/>
                    <a:gd name="connsiteX126" fmla="*/ 2178051 w 4234182"/>
                    <a:gd name="connsiteY126" fmla="*/ 3252696 h 6438807"/>
                    <a:gd name="connsiteX127" fmla="*/ 2200458 w 4234182"/>
                    <a:gd name="connsiteY127" fmla="*/ 3314746 h 6438807"/>
                    <a:gd name="connsiteX128" fmla="*/ 2141721 w 4234182"/>
                    <a:gd name="connsiteY128" fmla="*/ 3286170 h 6438807"/>
                    <a:gd name="connsiteX129" fmla="*/ 2076451 w 4234182"/>
                    <a:gd name="connsiteY129" fmla="*/ 3335246 h 6438807"/>
                    <a:gd name="connsiteX130" fmla="*/ 2114551 w 4234182"/>
                    <a:gd name="connsiteY130" fmla="*/ 3406683 h 6438807"/>
                    <a:gd name="connsiteX131" fmla="*/ 2171701 w 4234182"/>
                    <a:gd name="connsiteY131" fmla="*/ 3557496 h 6438807"/>
                    <a:gd name="connsiteX132" fmla="*/ 2129929 w 4234182"/>
                    <a:gd name="connsiteY132" fmla="*/ 3637008 h 6438807"/>
                    <a:gd name="connsiteX133" fmla="*/ 2095501 w 4234182"/>
                    <a:gd name="connsiteY133" fmla="*/ 3803558 h 6438807"/>
                    <a:gd name="connsiteX134" fmla="*/ 2056223 w 4234182"/>
                    <a:gd name="connsiteY134" fmla="*/ 3843564 h 6438807"/>
                    <a:gd name="connsiteX135" fmla="*/ 2090739 w 4234182"/>
                    <a:gd name="connsiteY135" fmla="*/ 3873408 h 6438807"/>
                    <a:gd name="connsiteX136" fmla="*/ 2073276 w 4234182"/>
                    <a:gd name="connsiteY136" fmla="*/ 3921033 h 6438807"/>
                    <a:gd name="connsiteX137" fmla="*/ 2122489 w 4234182"/>
                    <a:gd name="connsiteY137" fmla="*/ 3906746 h 6438807"/>
                    <a:gd name="connsiteX138" fmla="*/ 2163764 w 4234182"/>
                    <a:gd name="connsiteY138" fmla="*/ 3930558 h 6438807"/>
                    <a:gd name="connsiteX139" fmla="*/ 2211389 w 4234182"/>
                    <a:gd name="connsiteY139" fmla="*/ 3924208 h 6438807"/>
                    <a:gd name="connsiteX140" fmla="*/ 2271714 w 4234182"/>
                    <a:gd name="connsiteY140" fmla="*/ 3851183 h 6438807"/>
                    <a:gd name="connsiteX141" fmla="*/ 2266952 w 4234182"/>
                    <a:gd name="connsiteY141" fmla="*/ 3889283 h 6438807"/>
                    <a:gd name="connsiteX142" fmla="*/ 2335623 w 4234182"/>
                    <a:gd name="connsiteY142" fmla="*/ 3826147 h 6438807"/>
                    <a:gd name="connsiteX143" fmla="*/ 2381251 w 4234182"/>
                    <a:gd name="connsiteY143" fmla="*/ 3827371 h 6438807"/>
                    <a:gd name="connsiteX144" fmla="*/ 2416176 w 4234182"/>
                    <a:gd name="connsiteY144" fmla="*/ 3773396 h 6438807"/>
                    <a:gd name="connsiteX145" fmla="*/ 2519364 w 4234182"/>
                    <a:gd name="connsiteY145" fmla="*/ 3792446 h 6438807"/>
                    <a:gd name="connsiteX146" fmla="*/ 2568576 w 4234182"/>
                    <a:gd name="connsiteY146" fmla="*/ 3743233 h 6438807"/>
                    <a:gd name="connsiteX147" fmla="*/ 2654301 w 4234182"/>
                    <a:gd name="connsiteY147" fmla="*/ 3754346 h 6438807"/>
                    <a:gd name="connsiteX148" fmla="*/ 2688864 w 4234182"/>
                    <a:gd name="connsiteY148" fmla="*/ 3646260 h 6438807"/>
                    <a:gd name="connsiteX149" fmla="*/ 2719389 w 4234182"/>
                    <a:gd name="connsiteY149" fmla="*/ 3543208 h 6438807"/>
                    <a:gd name="connsiteX150" fmla="*/ 2695576 w 4234182"/>
                    <a:gd name="connsiteY150" fmla="*/ 3330483 h 6438807"/>
                    <a:gd name="connsiteX151" fmla="*/ 2666548 w 4234182"/>
                    <a:gd name="connsiteY151" fmla="*/ 3202486 h 6438807"/>
                    <a:gd name="connsiteX152" fmla="*/ 2611439 w 4234182"/>
                    <a:gd name="connsiteY152" fmla="*/ 3122521 h 6438807"/>
                    <a:gd name="connsiteX153" fmla="*/ 2547940 w 4234182"/>
                    <a:gd name="connsiteY153" fmla="*/ 3027272 h 6438807"/>
                    <a:gd name="connsiteX154" fmla="*/ 2479677 w 4234182"/>
                    <a:gd name="connsiteY154" fmla="*/ 2884397 h 6438807"/>
                    <a:gd name="connsiteX155" fmla="*/ 2317751 w 4234182"/>
                    <a:gd name="connsiteY155" fmla="*/ 2760571 h 6438807"/>
                    <a:gd name="connsiteX156" fmla="*/ 2310450 w 4234182"/>
                    <a:gd name="connsiteY156" fmla="*/ 2707549 h 6438807"/>
                    <a:gd name="connsiteX157" fmla="*/ 2341564 w 4234182"/>
                    <a:gd name="connsiteY157" fmla="*/ 2627221 h 6438807"/>
                    <a:gd name="connsiteX158" fmla="*/ 2712450 w 4234182"/>
                    <a:gd name="connsiteY158" fmla="*/ 2356122 h 6438807"/>
                    <a:gd name="connsiteX159" fmla="*/ 2713220 w 4234182"/>
                    <a:gd name="connsiteY159" fmla="*/ 2237512 h 6438807"/>
                    <a:gd name="connsiteX160" fmla="*/ 2715203 w 4234182"/>
                    <a:gd name="connsiteY160" fmla="*/ 2167856 h 6438807"/>
                    <a:gd name="connsiteX161" fmla="*/ 2755901 w 4234182"/>
                    <a:gd name="connsiteY161" fmla="*/ 2096996 h 6438807"/>
                    <a:gd name="connsiteX162" fmla="*/ 2865439 w 4234182"/>
                    <a:gd name="connsiteY162" fmla="*/ 2006508 h 6438807"/>
                    <a:gd name="connsiteX163" fmla="*/ 2947989 w 4234182"/>
                    <a:gd name="connsiteY163" fmla="*/ 1920783 h 6438807"/>
                    <a:gd name="connsiteX164" fmla="*/ 3024189 w 4234182"/>
                    <a:gd name="connsiteY164" fmla="*/ 1781083 h 6438807"/>
                    <a:gd name="connsiteX165" fmla="*/ 3051222 w 4234182"/>
                    <a:gd name="connsiteY165" fmla="*/ 1822858 h 6438807"/>
                    <a:gd name="connsiteX166" fmla="*/ 3119439 w 4234182"/>
                    <a:gd name="connsiteY166" fmla="*/ 1771558 h 6438807"/>
                    <a:gd name="connsiteX167" fmla="*/ 3141664 w 4234182"/>
                    <a:gd name="connsiteY167" fmla="*/ 1846171 h 6438807"/>
                    <a:gd name="connsiteX168" fmla="*/ 3276601 w 4234182"/>
                    <a:gd name="connsiteY168" fmla="*/ 1866808 h 6438807"/>
                    <a:gd name="connsiteX169" fmla="*/ 3319782 w 4234182"/>
                    <a:gd name="connsiteY169" fmla="*/ 1850934 h 6438807"/>
                    <a:gd name="connsiteX170" fmla="*/ 3416590 w 4234182"/>
                    <a:gd name="connsiteY170" fmla="*/ 1817163 h 6438807"/>
                    <a:gd name="connsiteX171" fmla="*/ 3586164 w 4234182"/>
                    <a:gd name="connsiteY171" fmla="*/ 1666783 h 6438807"/>
                    <a:gd name="connsiteX172" fmla="*/ 3737793 w 4234182"/>
                    <a:gd name="connsiteY172" fmla="*/ 1406797 h 6438807"/>
                    <a:gd name="connsiteX173" fmla="*/ 3911601 w 4234182"/>
                    <a:gd name="connsiteY173" fmla="*/ 1107983 h 6438807"/>
                    <a:gd name="connsiteX174" fmla="*/ 3983039 w 4234182"/>
                    <a:gd name="connsiteY174" fmla="*/ 996858 h 6438807"/>
                    <a:gd name="connsiteX175" fmla="*/ 4055631 w 4234182"/>
                    <a:gd name="connsiteY175" fmla="*/ 793658 h 6438807"/>
                    <a:gd name="connsiteX176" fmla="*/ 4146551 w 4234182"/>
                    <a:gd name="connsiteY176" fmla="*/ 583242 h 6438807"/>
                    <a:gd name="connsiteX177" fmla="*/ 4234182 w 4234182"/>
                    <a:gd name="connsiteY177" fmla="*/ 361768 h 6438807"/>
                    <a:gd name="connsiteX178" fmla="*/ 4203339 w 4234182"/>
                    <a:gd name="connsiteY178" fmla="*/ 0 h 6438807"/>
                    <a:gd name="connsiteX179" fmla="*/ 2572241 w 4234182"/>
                    <a:gd name="connsiteY179" fmla="*/ 46067 h 6438807"/>
                    <a:gd name="connsiteX180" fmla="*/ 2102049 w 4234182"/>
                    <a:gd name="connsiteY180" fmla="*/ 2170278 h 6438807"/>
                    <a:gd name="connsiteX0" fmla="*/ 2 w 4234182"/>
                    <a:gd name="connsiteY0" fmla="*/ 6438808 h 6438807"/>
                    <a:gd name="connsiteX1" fmla="*/ 193677 w 4234182"/>
                    <a:gd name="connsiteY1" fmla="*/ 6307046 h 6438807"/>
                    <a:gd name="connsiteX2" fmla="*/ 357190 w 4234182"/>
                    <a:gd name="connsiteY2" fmla="*/ 6195921 h 6438807"/>
                    <a:gd name="connsiteX3" fmla="*/ 403227 w 4234182"/>
                    <a:gd name="connsiteY3" fmla="*/ 6122896 h 6438807"/>
                    <a:gd name="connsiteX4" fmla="*/ 471490 w 4234182"/>
                    <a:gd name="connsiteY4" fmla="*/ 6145121 h 6438807"/>
                    <a:gd name="connsiteX5" fmla="*/ 541340 w 4234182"/>
                    <a:gd name="connsiteY5" fmla="*/ 6053047 h 6438807"/>
                    <a:gd name="connsiteX6" fmla="*/ 542927 w 4234182"/>
                    <a:gd name="connsiteY6" fmla="*/ 5995897 h 6438807"/>
                    <a:gd name="connsiteX7" fmla="*/ 588965 w 4234182"/>
                    <a:gd name="connsiteY7" fmla="*/ 6007009 h 6438807"/>
                    <a:gd name="connsiteX8" fmla="*/ 606427 w 4234182"/>
                    <a:gd name="connsiteY8" fmla="*/ 5935572 h 6438807"/>
                    <a:gd name="connsiteX9" fmla="*/ 687390 w 4234182"/>
                    <a:gd name="connsiteY9" fmla="*/ 5953033 h 6438807"/>
                    <a:gd name="connsiteX10" fmla="*/ 741456 w 4234182"/>
                    <a:gd name="connsiteY10" fmla="*/ 5928178 h 6438807"/>
                    <a:gd name="connsiteX11" fmla="*/ 727078 w 4234182"/>
                    <a:gd name="connsiteY11" fmla="*/ 5899060 h 6438807"/>
                    <a:gd name="connsiteX12" fmla="*/ 673102 w 4234182"/>
                    <a:gd name="connsiteY12" fmla="*/ 5899059 h 6438807"/>
                    <a:gd name="connsiteX13" fmla="*/ 714377 w 4234182"/>
                    <a:gd name="connsiteY13" fmla="*/ 5837147 h 6438807"/>
                    <a:gd name="connsiteX14" fmla="*/ 703265 w 4234182"/>
                    <a:gd name="connsiteY14" fmla="*/ 5786347 h 6438807"/>
                    <a:gd name="connsiteX15" fmla="*/ 730252 w 4234182"/>
                    <a:gd name="connsiteY15" fmla="*/ 5711734 h 6438807"/>
                    <a:gd name="connsiteX16" fmla="*/ 719140 w 4234182"/>
                    <a:gd name="connsiteY16" fmla="*/ 5670459 h 6438807"/>
                    <a:gd name="connsiteX17" fmla="*/ 820740 w 4234182"/>
                    <a:gd name="connsiteY17" fmla="*/ 5624422 h 6438807"/>
                    <a:gd name="connsiteX18" fmla="*/ 871540 w 4234182"/>
                    <a:gd name="connsiteY18" fmla="*/ 5578384 h 6438807"/>
                    <a:gd name="connsiteX19" fmla="*/ 919165 w 4234182"/>
                    <a:gd name="connsiteY19" fmla="*/ 5521234 h 6438807"/>
                    <a:gd name="connsiteX20" fmla="*/ 935040 w 4234182"/>
                    <a:gd name="connsiteY20" fmla="*/ 5465672 h 6438807"/>
                    <a:gd name="connsiteX21" fmla="*/ 973140 w 4234182"/>
                    <a:gd name="connsiteY21" fmla="*/ 5414872 h 6438807"/>
                    <a:gd name="connsiteX22" fmla="*/ 1042990 w 4234182"/>
                    <a:gd name="connsiteY22" fmla="*/ 5332322 h 6438807"/>
                    <a:gd name="connsiteX23" fmla="*/ 1057277 w 4234182"/>
                    <a:gd name="connsiteY23" fmla="*/ 5376772 h 6438807"/>
                    <a:gd name="connsiteX24" fmla="*/ 1100140 w 4234182"/>
                    <a:gd name="connsiteY24" fmla="*/ 5329147 h 6438807"/>
                    <a:gd name="connsiteX25" fmla="*/ 1143002 w 4234182"/>
                    <a:gd name="connsiteY25" fmla="*/ 5311684 h 6438807"/>
                    <a:gd name="connsiteX26" fmla="*/ 1142639 w 4234182"/>
                    <a:gd name="connsiteY26" fmla="*/ 5264694 h 6438807"/>
                    <a:gd name="connsiteX27" fmla="*/ 1169990 w 4234182"/>
                    <a:gd name="connsiteY27" fmla="*/ 5162459 h 6438807"/>
                    <a:gd name="connsiteX28" fmla="*/ 1216027 w 4234182"/>
                    <a:gd name="connsiteY28" fmla="*/ 5137059 h 6438807"/>
                    <a:gd name="connsiteX29" fmla="*/ 1204915 w 4234182"/>
                    <a:gd name="connsiteY29" fmla="*/ 5005297 h 6438807"/>
                    <a:gd name="connsiteX30" fmla="*/ 1252540 w 4234182"/>
                    <a:gd name="connsiteY30" fmla="*/ 4959259 h 6438807"/>
                    <a:gd name="connsiteX31" fmla="*/ 1308873 w 4234182"/>
                    <a:gd name="connsiteY31" fmla="*/ 4953589 h 6438807"/>
                    <a:gd name="connsiteX32" fmla="*/ 1225552 w 4234182"/>
                    <a:gd name="connsiteY32" fmla="*/ 4890996 h 6438807"/>
                    <a:gd name="connsiteX33" fmla="*/ 1150940 w 4234182"/>
                    <a:gd name="connsiteY33" fmla="*/ 4900522 h 6438807"/>
                    <a:gd name="connsiteX34" fmla="*/ 1082677 w 4234182"/>
                    <a:gd name="connsiteY34" fmla="*/ 4841784 h 6438807"/>
                    <a:gd name="connsiteX35" fmla="*/ 1008065 w 4234182"/>
                    <a:gd name="connsiteY35" fmla="*/ 4870359 h 6438807"/>
                    <a:gd name="connsiteX36" fmla="*/ 948194 w 4234182"/>
                    <a:gd name="connsiteY36" fmla="*/ 4807992 h 6438807"/>
                    <a:gd name="connsiteX37" fmla="*/ 1128715 w 4234182"/>
                    <a:gd name="connsiteY37" fmla="*/ 4744947 h 6438807"/>
                    <a:gd name="connsiteX38" fmla="*/ 1171577 w 4234182"/>
                    <a:gd name="connsiteY38" fmla="*/ 4749709 h 6438807"/>
                    <a:gd name="connsiteX39" fmla="*/ 1248866 w 4234182"/>
                    <a:gd name="connsiteY39" fmla="*/ 4766809 h 6438807"/>
                    <a:gd name="connsiteX40" fmla="*/ 1179515 w 4234182"/>
                    <a:gd name="connsiteY40" fmla="*/ 4606834 h 6438807"/>
                    <a:gd name="connsiteX41" fmla="*/ 1111252 w 4234182"/>
                    <a:gd name="connsiteY41" fmla="*/ 4538571 h 6438807"/>
                    <a:gd name="connsiteX42" fmla="*/ 1214440 w 4234182"/>
                    <a:gd name="connsiteY42" fmla="*/ 4494122 h 6438807"/>
                    <a:gd name="connsiteX43" fmla="*/ 1138240 w 4234182"/>
                    <a:gd name="connsiteY43" fmla="*/ 4387759 h 6438807"/>
                    <a:gd name="connsiteX44" fmla="*/ 1038227 w 4234182"/>
                    <a:gd name="connsiteY44" fmla="*/ 4297272 h 6438807"/>
                    <a:gd name="connsiteX45" fmla="*/ 977902 w 4234182"/>
                    <a:gd name="connsiteY45" fmla="*/ 4089309 h 6438807"/>
                    <a:gd name="connsiteX46" fmla="*/ 919165 w 4234182"/>
                    <a:gd name="connsiteY46" fmla="*/ 3917859 h 6438807"/>
                    <a:gd name="connsiteX47" fmla="*/ 788037 w 4234182"/>
                    <a:gd name="connsiteY47" fmla="*/ 3818663 h 6438807"/>
                    <a:gd name="connsiteX48" fmla="*/ 722315 w 4234182"/>
                    <a:gd name="connsiteY48" fmla="*/ 3760697 h 6438807"/>
                    <a:gd name="connsiteX49" fmla="*/ 722315 w 4234182"/>
                    <a:gd name="connsiteY49" fmla="*/ 3705134 h 6438807"/>
                    <a:gd name="connsiteX50" fmla="*/ 755652 w 4234182"/>
                    <a:gd name="connsiteY50" fmla="*/ 3698784 h 6438807"/>
                    <a:gd name="connsiteX51" fmla="*/ 814390 w 4234182"/>
                    <a:gd name="connsiteY51" fmla="*/ 3597184 h 6438807"/>
                    <a:gd name="connsiteX52" fmla="*/ 852490 w 4234182"/>
                    <a:gd name="connsiteY52" fmla="*/ 3586072 h 6438807"/>
                    <a:gd name="connsiteX53" fmla="*/ 914402 w 4234182"/>
                    <a:gd name="connsiteY53" fmla="*/ 3522572 h 6438807"/>
                    <a:gd name="connsiteX54" fmla="*/ 971552 w 4234182"/>
                    <a:gd name="connsiteY54" fmla="*/ 3486059 h 6438807"/>
                    <a:gd name="connsiteX55" fmla="*/ 1012827 w 4234182"/>
                    <a:gd name="connsiteY55" fmla="*/ 3476534 h 6438807"/>
                    <a:gd name="connsiteX56" fmla="*/ 1042899 w 4234182"/>
                    <a:gd name="connsiteY56" fmla="*/ 3405732 h 6438807"/>
                    <a:gd name="connsiteX57" fmla="*/ 1101728 w 4234182"/>
                    <a:gd name="connsiteY57" fmla="*/ 3374934 h 6438807"/>
                    <a:gd name="connsiteX58" fmla="*/ 1160465 w 4234182"/>
                    <a:gd name="connsiteY58" fmla="*/ 3341597 h 6438807"/>
                    <a:gd name="connsiteX59" fmla="*/ 1266827 w 4234182"/>
                    <a:gd name="connsiteY59" fmla="*/ 3297147 h 6438807"/>
                    <a:gd name="connsiteX60" fmla="*/ 1342936 w 4234182"/>
                    <a:gd name="connsiteY60" fmla="*/ 3305265 h 6438807"/>
                    <a:gd name="connsiteX61" fmla="*/ 1385890 w 4234182"/>
                    <a:gd name="connsiteY61" fmla="*/ 3259047 h 6438807"/>
                    <a:gd name="connsiteX62" fmla="*/ 1406527 w 4234182"/>
                    <a:gd name="connsiteY62" fmla="*/ 3189197 h 6438807"/>
                    <a:gd name="connsiteX63" fmla="*/ 1339852 w 4234182"/>
                    <a:gd name="connsiteY63" fmla="*/ 3162209 h 6438807"/>
                    <a:gd name="connsiteX64" fmla="*/ 1319124 w 4234182"/>
                    <a:gd name="connsiteY64" fmla="*/ 3138260 h 6438807"/>
                    <a:gd name="connsiteX65" fmla="*/ 1203327 w 4234182"/>
                    <a:gd name="connsiteY65" fmla="*/ 3151097 h 6438807"/>
                    <a:gd name="connsiteX66" fmla="*/ 1139827 w 4234182"/>
                    <a:gd name="connsiteY66" fmla="*/ 3114584 h 6438807"/>
                    <a:gd name="connsiteX67" fmla="*/ 1125540 w 4234182"/>
                    <a:gd name="connsiteY67" fmla="*/ 3089184 h 6438807"/>
                    <a:gd name="connsiteX68" fmla="*/ 1065124 w 4234182"/>
                    <a:gd name="connsiteY68" fmla="*/ 3069454 h 6438807"/>
                    <a:gd name="connsiteX69" fmla="*/ 965202 w 4234182"/>
                    <a:gd name="connsiteY69" fmla="*/ 3086009 h 6438807"/>
                    <a:gd name="connsiteX70" fmla="*/ 939802 w 4234182"/>
                    <a:gd name="connsiteY70" fmla="*/ 3132047 h 6438807"/>
                    <a:gd name="connsiteX71" fmla="*/ 884240 w 4234182"/>
                    <a:gd name="connsiteY71" fmla="*/ 3162209 h 6438807"/>
                    <a:gd name="connsiteX72" fmla="*/ 850902 w 4234182"/>
                    <a:gd name="connsiteY72" fmla="*/ 3213009 h 6438807"/>
                    <a:gd name="connsiteX73" fmla="*/ 782640 w 4234182"/>
                    <a:gd name="connsiteY73" fmla="*/ 3225709 h 6438807"/>
                    <a:gd name="connsiteX74" fmla="*/ 702175 w 4234182"/>
                    <a:gd name="connsiteY74" fmla="*/ 3169103 h 6438807"/>
                    <a:gd name="connsiteX75" fmla="*/ 717552 w 4234182"/>
                    <a:gd name="connsiteY75" fmla="*/ 3098709 h 6438807"/>
                    <a:gd name="connsiteX76" fmla="*/ 765177 w 4234182"/>
                    <a:gd name="connsiteY76" fmla="*/ 3065372 h 6438807"/>
                    <a:gd name="connsiteX77" fmla="*/ 716554 w 4234182"/>
                    <a:gd name="connsiteY77" fmla="*/ 2974294 h 6438807"/>
                    <a:gd name="connsiteX78" fmla="*/ 641352 w 4234182"/>
                    <a:gd name="connsiteY78" fmla="*/ 2976472 h 6438807"/>
                    <a:gd name="connsiteX79" fmla="*/ 519115 w 4234182"/>
                    <a:gd name="connsiteY79" fmla="*/ 2930434 h 6438807"/>
                    <a:gd name="connsiteX80" fmla="*/ 484190 w 4234182"/>
                    <a:gd name="connsiteY80" fmla="*/ 2839947 h 6438807"/>
                    <a:gd name="connsiteX81" fmla="*/ 526100 w 4234182"/>
                    <a:gd name="connsiteY81" fmla="*/ 2791460 h 6438807"/>
                    <a:gd name="connsiteX82" fmla="*/ 523877 w 4234182"/>
                    <a:gd name="connsiteY82" fmla="*/ 2725647 h 6438807"/>
                    <a:gd name="connsiteX83" fmla="*/ 563565 w 4234182"/>
                    <a:gd name="connsiteY83" fmla="*/ 2698659 h 6438807"/>
                    <a:gd name="connsiteX84" fmla="*/ 641352 w 4234182"/>
                    <a:gd name="connsiteY84" fmla="*/ 2758984 h 6438807"/>
                    <a:gd name="connsiteX85" fmla="*/ 668340 w 4234182"/>
                    <a:gd name="connsiteY85" fmla="*/ 2785972 h 6438807"/>
                    <a:gd name="connsiteX86" fmla="*/ 676277 w 4234182"/>
                    <a:gd name="connsiteY86" fmla="*/ 2730410 h 6438807"/>
                    <a:gd name="connsiteX87" fmla="*/ 712744 w 4234182"/>
                    <a:gd name="connsiteY87" fmla="*/ 2717846 h 6438807"/>
                    <a:gd name="connsiteX88" fmla="*/ 757240 w 4234182"/>
                    <a:gd name="connsiteY88" fmla="*/ 2717709 h 6438807"/>
                    <a:gd name="connsiteX89" fmla="*/ 784227 w 4234182"/>
                    <a:gd name="connsiteY89" fmla="*/ 2685959 h 6438807"/>
                    <a:gd name="connsiteX90" fmla="*/ 860427 w 4234182"/>
                    <a:gd name="connsiteY90" fmla="*/ 2579597 h 6438807"/>
                    <a:gd name="connsiteX91" fmla="*/ 950234 w 4234182"/>
                    <a:gd name="connsiteY91" fmla="*/ 2519952 h 6438807"/>
                    <a:gd name="connsiteX92" fmla="*/ 1031877 w 4234182"/>
                    <a:gd name="connsiteY92" fmla="*/ 2489109 h 6438807"/>
                    <a:gd name="connsiteX93" fmla="*/ 1179515 w 4234182"/>
                    <a:gd name="connsiteY93" fmla="*/ 2346234 h 6438807"/>
                    <a:gd name="connsiteX94" fmla="*/ 1293905 w 4234182"/>
                    <a:gd name="connsiteY94" fmla="*/ 2356213 h 6438807"/>
                    <a:gd name="connsiteX95" fmla="*/ 1359991 w 4234182"/>
                    <a:gd name="connsiteY95" fmla="*/ 2451598 h 6438807"/>
                    <a:gd name="connsiteX96" fmla="*/ 1303340 w 4234182"/>
                    <a:gd name="connsiteY96" fmla="*/ 2522447 h 6438807"/>
                    <a:gd name="connsiteX97" fmla="*/ 1206502 w 4234182"/>
                    <a:gd name="connsiteY97" fmla="*/ 2614522 h 6438807"/>
                    <a:gd name="connsiteX98" fmla="*/ 1168765 w 4234182"/>
                    <a:gd name="connsiteY98" fmla="*/ 2634705 h 6438807"/>
                    <a:gd name="connsiteX99" fmla="*/ 1180376 w 4234182"/>
                    <a:gd name="connsiteY99" fmla="*/ 2695756 h 6438807"/>
                    <a:gd name="connsiteX100" fmla="*/ 1230315 w 4234182"/>
                    <a:gd name="connsiteY100" fmla="*/ 2724059 h 6438807"/>
                    <a:gd name="connsiteX101" fmla="*/ 1223965 w 4234182"/>
                    <a:gd name="connsiteY101" fmla="*/ 2762159 h 6438807"/>
                    <a:gd name="connsiteX102" fmla="*/ 1133068 w 4234182"/>
                    <a:gd name="connsiteY102" fmla="*/ 2816815 h 6438807"/>
                    <a:gd name="connsiteX103" fmla="*/ 1169990 w 4234182"/>
                    <a:gd name="connsiteY103" fmla="*/ 2851059 h 6438807"/>
                    <a:gd name="connsiteX104" fmla="*/ 1325565 w 4234182"/>
                    <a:gd name="connsiteY104" fmla="*/ 2778034 h 6438807"/>
                    <a:gd name="connsiteX105" fmla="*/ 1362077 w 4234182"/>
                    <a:gd name="connsiteY105" fmla="*/ 2720884 h 6438807"/>
                    <a:gd name="connsiteX106" fmla="*/ 1427165 w 4234182"/>
                    <a:gd name="connsiteY106" fmla="*/ 2690722 h 6438807"/>
                    <a:gd name="connsiteX107" fmla="*/ 1484315 w 4234182"/>
                    <a:gd name="connsiteY107" fmla="*/ 2654209 h 6438807"/>
                    <a:gd name="connsiteX108" fmla="*/ 1585915 w 4234182"/>
                    <a:gd name="connsiteY108" fmla="*/ 2624047 h 6438807"/>
                    <a:gd name="connsiteX109" fmla="*/ 1684340 w 4234182"/>
                    <a:gd name="connsiteY109" fmla="*/ 2614522 h 6438807"/>
                    <a:gd name="connsiteX110" fmla="*/ 1727611 w 4234182"/>
                    <a:gd name="connsiteY110" fmla="*/ 2589575 h 6438807"/>
                    <a:gd name="connsiteX111" fmla="*/ 1795465 w 4234182"/>
                    <a:gd name="connsiteY111" fmla="*/ 2649447 h 6438807"/>
                    <a:gd name="connsiteX112" fmla="*/ 1865315 w 4234182"/>
                    <a:gd name="connsiteY112" fmla="*/ 2665322 h 6438807"/>
                    <a:gd name="connsiteX113" fmla="*/ 1939972 w 4234182"/>
                    <a:gd name="connsiteY113" fmla="*/ 2678202 h 6438807"/>
                    <a:gd name="connsiteX114" fmla="*/ 1890715 w 4234182"/>
                    <a:gd name="connsiteY114" fmla="*/ 2808197 h 6438807"/>
                    <a:gd name="connsiteX115" fmla="*/ 1787073 w 4234182"/>
                    <a:gd name="connsiteY115" fmla="*/ 2922088 h 6438807"/>
                    <a:gd name="connsiteX116" fmla="*/ 1824039 w 4234182"/>
                    <a:gd name="connsiteY116" fmla="*/ 2944721 h 6438807"/>
                    <a:gd name="connsiteX117" fmla="*/ 1811338 w 4234182"/>
                    <a:gd name="connsiteY117" fmla="*/ 3035208 h 6438807"/>
                    <a:gd name="connsiteX118" fmla="*/ 1878014 w 4234182"/>
                    <a:gd name="connsiteY118" fmla="*/ 3035208 h 6438807"/>
                    <a:gd name="connsiteX119" fmla="*/ 1865314 w 4234182"/>
                    <a:gd name="connsiteY119" fmla="*/ 3078071 h 6438807"/>
                    <a:gd name="connsiteX120" fmla="*/ 1933441 w 4234182"/>
                    <a:gd name="connsiteY120" fmla="*/ 3101884 h 6438807"/>
                    <a:gd name="connsiteX121" fmla="*/ 1995489 w 4234182"/>
                    <a:gd name="connsiteY121" fmla="*/ 3068546 h 6438807"/>
                    <a:gd name="connsiteX122" fmla="*/ 2100264 w 4234182"/>
                    <a:gd name="connsiteY122" fmla="*/ 3087596 h 6438807"/>
                    <a:gd name="connsiteX123" fmla="*/ 2112964 w 4234182"/>
                    <a:gd name="connsiteY123" fmla="*/ 3133633 h 6438807"/>
                    <a:gd name="connsiteX124" fmla="*/ 2171838 w 4234182"/>
                    <a:gd name="connsiteY124" fmla="*/ 3181168 h 6438807"/>
                    <a:gd name="connsiteX125" fmla="*/ 2178051 w 4234182"/>
                    <a:gd name="connsiteY125" fmla="*/ 3252696 h 6438807"/>
                    <a:gd name="connsiteX126" fmla="*/ 2200458 w 4234182"/>
                    <a:gd name="connsiteY126" fmla="*/ 3314746 h 6438807"/>
                    <a:gd name="connsiteX127" fmla="*/ 2141721 w 4234182"/>
                    <a:gd name="connsiteY127" fmla="*/ 3286170 h 6438807"/>
                    <a:gd name="connsiteX128" fmla="*/ 2076451 w 4234182"/>
                    <a:gd name="connsiteY128" fmla="*/ 3335246 h 6438807"/>
                    <a:gd name="connsiteX129" fmla="*/ 2114551 w 4234182"/>
                    <a:gd name="connsiteY129" fmla="*/ 3406683 h 6438807"/>
                    <a:gd name="connsiteX130" fmla="*/ 2171701 w 4234182"/>
                    <a:gd name="connsiteY130" fmla="*/ 3557496 h 6438807"/>
                    <a:gd name="connsiteX131" fmla="*/ 2129929 w 4234182"/>
                    <a:gd name="connsiteY131" fmla="*/ 3637008 h 6438807"/>
                    <a:gd name="connsiteX132" fmla="*/ 2095501 w 4234182"/>
                    <a:gd name="connsiteY132" fmla="*/ 3803558 h 6438807"/>
                    <a:gd name="connsiteX133" fmla="*/ 2056223 w 4234182"/>
                    <a:gd name="connsiteY133" fmla="*/ 3843564 h 6438807"/>
                    <a:gd name="connsiteX134" fmla="*/ 2090739 w 4234182"/>
                    <a:gd name="connsiteY134" fmla="*/ 3873408 h 6438807"/>
                    <a:gd name="connsiteX135" fmla="*/ 2073276 w 4234182"/>
                    <a:gd name="connsiteY135" fmla="*/ 3921033 h 6438807"/>
                    <a:gd name="connsiteX136" fmla="*/ 2122489 w 4234182"/>
                    <a:gd name="connsiteY136" fmla="*/ 3906746 h 6438807"/>
                    <a:gd name="connsiteX137" fmla="*/ 2163764 w 4234182"/>
                    <a:gd name="connsiteY137" fmla="*/ 3930558 h 6438807"/>
                    <a:gd name="connsiteX138" fmla="*/ 2211389 w 4234182"/>
                    <a:gd name="connsiteY138" fmla="*/ 3924208 h 6438807"/>
                    <a:gd name="connsiteX139" fmla="*/ 2271714 w 4234182"/>
                    <a:gd name="connsiteY139" fmla="*/ 3851183 h 6438807"/>
                    <a:gd name="connsiteX140" fmla="*/ 2266952 w 4234182"/>
                    <a:gd name="connsiteY140" fmla="*/ 3889283 h 6438807"/>
                    <a:gd name="connsiteX141" fmla="*/ 2335623 w 4234182"/>
                    <a:gd name="connsiteY141" fmla="*/ 3826147 h 6438807"/>
                    <a:gd name="connsiteX142" fmla="*/ 2381251 w 4234182"/>
                    <a:gd name="connsiteY142" fmla="*/ 3827371 h 6438807"/>
                    <a:gd name="connsiteX143" fmla="*/ 2416176 w 4234182"/>
                    <a:gd name="connsiteY143" fmla="*/ 3773396 h 6438807"/>
                    <a:gd name="connsiteX144" fmla="*/ 2519364 w 4234182"/>
                    <a:gd name="connsiteY144" fmla="*/ 3792446 h 6438807"/>
                    <a:gd name="connsiteX145" fmla="*/ 2568576 w 4234182"/>
                    <a:gd name="connsiteY145" fmla="*/ 3743233 h 6438807"/>
                    <a:gd name="connsiteX146" fmla="*/ 2654301 w 4234182"/>
                    <a:gd name="connsiteY146" fmla="*/ 3754346 h 6438807"/>
                    <a:gd name="connsiteX147" fmla="*/ 2688864 w 4234182"/>
                    <a:gd name="connsiteY147" fmla="*/ 3646260 h 6438807"/>
                    <a:gd name="connsiteX148" fmla="*/ 2719389 w 4234182"/>
                    <a:gd name="connsiteY148" fmla="*/ 3543208 h 6438807"/>
                    <a:gd name="connsiteX149" fmla="*/ 2695576 w 4234182"/>
                    <a:gd name="connsiteY149" fmla="*/ 3330483 h 6438807"/>
                    <a:gd name="connsiteX150" fmla="*/ 2666548 w 4234182"/>
                    <a:gd name="connsiteY150" fmla="*/ 3202486 h 6438807"/>
                    <a:gd name="connsiteX151" fmla="*/ 2611439 w 4234182"/>
                    <a:gd name="connsiteY151" fmla="*/ 3122521 h 6438807"/>
                    <a:gd name="connsiteX152" fmla="*/ 2547940 w 4234182"/>
                    <a:gd name="connsiteY152" fmla="*/ 3027272 h 6438807"/>
                    <a:gd name="connsiteX153" fmla="*/ 2479677 w 4234182"/>
                    <a:gd name="connsiteY153" fmla="*/ 2884397 h 6438807"/>
                    <a:gd name="connsiteX154" fmla="*/ 2317751 w 4234182"/>
                    <a:gd name="connsiteY154" fmla="*/ 2760571 h 6438807"/>
                    <a:gd name="connsiteX155" fmla="*/ 2310450 w 4234182"/>
                    <a:gd name="connsiteY155" fmla="*/ 2707549 h 6438807"/>
                    <a:gd name="connsiteX156" fmla="*/ 2341564 w 4234182"/>
                    <a:gd name="connsiteY156" fmla="*/ 2627221 h 6438807"/>
                    <a:gd name="connsiteX157" fmla="*/ 2712450 w 4234182"/>
                    <a:gd name="connsiteY157" fmla="*/ 2356122 h 6438807"/>
                    <a:gd name="connsiteX158" fmla="*/ 2713220 w 4234182"/>
                    <a:gd name="connsiteY158" fmla="*/ 2237512 h 6438807"/>
                    <a:gd name="connsiteX159" fmla="*/ 2715203 w 4234182"/>
                    <a:gd name="connsiteY159" fmla="*/ 2167856 h 6438807"/>
                    <a:gd name="connsiteX160" fmla="*/ 2755901 w 4234182"/>
                    <a:gd name="connsiteY160" fmla="*/ 2096996 h 6438807"/>
                    <a:gd name="connsiteX161" fmla="*/ 2865439 w 4234182"/>
                    <a:gd name="connsiteY161" fmla="*/ 2006508 h 6438807"/>
                    <a:gd name="connsiteX162" fmla="*/ 2947989 w 4234182"/>
                    <a:gd name="connsiteY162" fmla="*/ 1920783 h 6438807"/>
                    <a:gd name="connsiteX163" fmla="*/ 3024189 w 4234182"/>
                    <a:gd name="connsiteY163" fmla="*/ 1781083 h 6438807"/>
                    <a:gd name="connsiteX164" fmla="*/ 3051222 w 4234182"/>
                    <a:gd name="connsiteY164" fmla="*/ 1822858 h 6438807"/>
                    <a:gd name="connsiteX165" fmla="*/ 3119439 w 4234182"/>
                    <a:gd name="connsiteY165" fmla="*/ 1771558 h 6438807"/>
                    <a:gd name="connsiteX166" fmla="*/ 3141664 w 4234182"/>
                    <a:gd name="connsiteY166" fmla="*/ 1846171 h 6438807"/>
                    <a:gd name="connsiteX167" fmla="*/ 3276601 w 4234182"/>
                    <a:gd name="connsiteY167" fmla="*/ 1866808 h 6438807"/>
                    <a:gd name="connsiteX168" fmla="*/ 3319782 w 4234182"/>
                    <a:gd name="connsiteY168" fmla="*/ 1850934 h 6438807"/>
                    <a:gd name="connsiteX169" fmla="*/ 3416590 w 4234182"/>
                    <a:gd name="connsiteY169" fmla="*/ 1817163 h 6438807"/>
                    <a:gd name="connsiteX170" fmla="*/ 3586164 w 4234182"/>
                    <a:gd name="connsiteY170" fmla="*/ 1666783 h 6438807"/>
                    <a:gd name="connsiteX171" fmla="*/ 3737793 w 4234182"/>
                    <a:gd name="connsiteY171" fmla="*/ 1406797 h 6438807"/>
                    <a:gd name="connsiteX172" fmla="*/ 3911601 w 4234182"/>
                    <a:gd name="connsiteY172" fmla="*/ 1107983 h 6438807"/>
                    <a:gd name="connsiteX173" fmla="*/ 3983039 w 4234182"/>
                    <a:gd name="connsiteY173" fmla="*/ 996858 h 6438807"/>
                    <a:gd name="connsiteX174" fmla="*/ 4055631 w 4234182"/>
                    <a:gd name="connsiteY174" fmla="*/ 793658 h 6438807"/>
                    <a:gd name="connsiteX175" fmla="*/ 4146551 w 4234182"/>
                    <a:gd name="connsiteY175" fmla="*/ 583242 h 6438807"/>
                    <a:gd name="connsiteX176" fmla="*/ 4234182 w 4234182"/>
                    <a:gd name="connsiteY176" fmla="*/ 361768 h 6438807"/>
                    <a:gd name="connsiteX177" fmla="*/ 4203339 w 4234182"/>
                    <a:gd name="connsiteY177" fmla="*/ 0 h 6438807"/>
                    <a:gd name="connsiteX178" fmla="*/ 2572241 w 4234182"/>
                    <a:gd name="connsiteY178" fmla="*/ 46067 h 6438807"/>
                    <a:gd name="connsiteX179" fmla="*/ 2102049 w 4234182"/>
                    <a:gd name="connsiteY179"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977902 w 4234182"/>
                    <a:gd name="connsiteY44" fmla="*/ 4089309 h 6438807"/>
                    <a:gd name="connsiteX45" fmla="*/ 919165 w 4234182"/>
                    <a:gd name="connsiteY45" fmla="*/ 3917859 h 6438807"/>
                    <a:gd name="connsiteX46" fmla="*/ 788037 w 4234182"/>
                    <a:gd name="connsiteY46" fmla="*/ 3818663 h 6438807"/>
                    <a:gd name="connsiteX47" fmla="*/ 722315 w 4234182"/>
                    <a:gd name="connsiteY47" fmla="*/ 3760697 h 6438807"/>
                    <a:gd name="connsiteX48" fmla="*/ 722315 w 4234182"/>
                    <a:gd name="connsiteY48" fmla="*/ 3705134 h 6438807"/>
                    <a:gd name="connsiteX49" fmla="*/ 755652 w 4234182"/>
                    <a:gd name="connsiteY49" fmla="*/ 3698784 h 6438807"/>
                    <a:gd name="connsiteX50" fmla="*/ 814390 w 4234182"/>
                    <a:gd name="connsiteY50" fmla="*/ 3597184 h 6438807"/>
                    <a:gd name="connsiteX51" fmla="*/ 852490 w 4234182"/>
                    <a:gd name="connsiteY51" fmla="*/ 3586072 h 6438807"/>
                    <a:gd name="connsiteX52" fmla="*/ 914402 w 4234182"/>
                    <a:gd name="connsiteY52" fmla="*/ 3522572 h 6438807"/>
                    <a:gd name="connsiteX53" fmla="*/ 971552 w 4234182"/>
                    <a:gd name="connsiteY53" fmla="*/ 3486059 h 6438807"/>
                    <a:gd name="connsiteX54" fmla="*/ 1012827 w 4234182"/>
                    <a:gd name="connsiteY54" fmla="*/ 3476534 h 6438807"/>
                    <a:gd name="connsiteX55" fmla="*/ 1042899 w 4234182"/>
                    <a:gd name="connsiteY55" fmla="*/ 3405732 h 6438807"/>
                    <a:gd name="connsiteX56" fmla="*/ 1101728 w 4234182"/>
                    <a:gd name="connsiteY56" fmla="*/ 3374934 h 6438807"/>
                    <a:gd name="connsiteX57" fmla="*/ 1160465 w 4234182"/>
                    <a:gd name="connsiteY57" fmla="*/ 3341597 h 6438807"/>
                    <a:gd name="connsiteX58" fmla="*/ 1266827 w 4234182"/>
                    <a:gd name="connsiteY58" fmla="*/ 3297147 h 6438807"/>
                    <a:gd name="connsiteX59" fmla="*/ 1342936 w 4234182"/>
                    <a:gd name="connsiteY59" fmla="*/ 3305265 h 6438807"/>
                    <a:gd name="connsiteX60" fmla="*/ 1385890 w 4234182"/>
                    <a:gd name="connsiteY60" fmla="*/ 3259047 h 6438807"/>
                    <a:gd name="connsiteX61" fmla="*/ 1406527 w 4234182"/>
                    <a:gd name="connsiteY61" fmla="*/ 3189197 h 6438807"/>
                    <a:gd name="connsiteX62" fmla="*/ 1339852 w 4234182"/>
                    <a:gd name="connsiteY62" fmla="*/ 3162209 h 6438807"/>
                    <a:gd name="connsiteX63" fmla="*/ 1319124 w 4234182"/>
                    <a:gd name="connsiteY63" fmla="*/ 3138260 h 6438807"/>
                    <a:gd name="connsiteX64" fmla="*/ 1203327 w 4234182"/>
                    <a:gd name="connsiteY64" fmla="*/ 3151097 h 6438807"/>
                    <a:gd name="connsiteX65" fmla="*/ 1139827 w 4234182"/>
                    <a:gd name="connsiteY65" fmla="*/ 3114584 h 6438807"/>
                    <a:gd name="connsiteX66" fmla="*/ 1125540 w 4234182"/>
                    <a:gd name="connsiteY66" fmla="*/ 3089184 h 6438807"/>
                    <a:gd name="connsiteX67" fmla="*/ 1065124 w 4234182"/>
                    <a:gd name="connsiteY67" fmla="*/ 3069454 h 6438807"/>
                    <a:gd name="connsiteX68" fmla="*/ 965202 w 4234182"/>
                    <a:gd name="connsiteY68" fmla="*/ 3086009 h 6438807"/>
                    <a:gd name="connsiteX69" fmla="*/ 939802 w 4234182"/>
                    <a:gd name="connsiteY69" fmla="*/ 3132047 h 6438807"/>
                    <a:gd name="connsiteX70" fmla="*/ 884240 w 4234182"/>
                    <a:gd name="connsiteY70" fmla="*/ 3162209 h 6438807"/>
                    <a:gd name="connsiteX71" fmla="*/ 850902 w 4234182"/>
                    <a:gd name="connsiteY71" fmla="*/ 3213009 h 6438807"/>
                    <a:gd name="connsiteX72" fmla="*/ 782640 w 4234182"/>
                    <a:gd name="connsiteY72" fmla="*/ 3225709 h 6438807"/>
                    <a:gd name="connsiteX73" fmla="*/ 702175 w 4234182"/>
                    <a:gd name="connsiteY73" fmla="*/ 3169103 h 6438807"/>
                    <a:gd name="connsiteX74" fmla="*/ 717552 w 4234182"/>
                    <a:gd name="connsiteY74" fmla="*/ 3098709 h 6438807"/>
                    <a:gd name="connsiteX75" fmla="*/ 765177 w 4234182"/>
                    <a:gd name="connsiteY75" fmla="*/ 3065372 h 6438807"/>
                    <a:gd name="connsiteX76" fmla="*/ 716554 w 4234182"/>
                    <a:gd name="connsiteY76" fmla="*/ 2974294 h 6438807"/>
                    <a:gd name="connsiteX77" fmla="*/ 641352 w 4234182"/>
                    <a:gd name="connsiteY77" fmla="*/ 2976472 h 6438807"/>
                    <a:gd name="connsiteX78" fmla="*/ 519115 w 4234182"/>
                    <a:gd name="connsiteY78" fmla="*/ 2930434 h 6438807"/>
                    <a:gd name="connsiteX79" fmla="*/ 484190 w 4234182"/>
                    <a:gd name="connsiteY79" fmla="*/ 2839947 h 6438807"/>
                    <a:gd name="connsiteX80" fmla="*/ 526100 w 4234182"/>
                    <a:gd name="connsiteY80" fmla="*/ 2791460 h 6438807"/>
                    <a:gd name="connsiteX81" fmla="*/ 523877 w 4234182"/>
                    <a:gd name="connsiteY81" fmla="*/ 2725647 h 6438807"/>
                    <a:gd name="connsiteX82" fmla="*/ 563565 w 4234182"/>
                    <a:gd name="connsiteY82" fmla="*/ 2698659 h 6438807"/>
                    <a:gd name="connsiteX83" fmla="*/ 641352 w 4234182"/>
                    <a:gd name="connsiteY83" fmla="*/ 2758984 h 6438807"/>
                    <a:gd name="connsiteX84" fmla="*/ 668340 w 4234182"/>
                    <a:gd name="connsiteY84" fmla="*/ 2785972 h 6438807"/>
                    <a:gd name="connsiteX85" fmla="*/ 676277 w 4234182"/>
                    <a:gd name="connsiteY85" fmla="*/ 2730410 h 6438807"/>
                    <a:gd name="connsiteX86" fmla="*/ 712744 w 4234182"/>
                    <a:gd name="connsiteY86" fmla="*/ 2717846 h 6438807"/>
                    <a:gd name="connsiteX87" fmla="*/ 757240 w 4234182"/>
                    <a:gd name="connsiteY87" fmla="*/ 2717709 h 6438807"/>
                    <a:gd name="connsiteX88" fmla="*/ 784227 w 4234182"/>
                    <a:gd name="connsiteY88" fmla="*/ 2685959 h 6438807"/>
                    <a:gd name="connsiteX89" fmla="*/ 860427 w 4234182"/>
                    <a:gd name="connsiteY89" fmla="*/ 2579597 h 6438807"/>
                    <a:gd name="connsiteX90" fmla="*/ 950234 w 4234182"/>
                    <a:gd name="connsiteY90" fmla="*/ 2519952 h 6438807"/>
                    <a:gd name="connsiteX91" fmla="*/ 1031877 w 4234182"/>
                    <a:gd name="connsiteY91" fmla="*/ 2489109 h 6438807"/>
                    <a:gd name="connsiteX92" fmla="*/ 1179515 w 4234182"/>
                    <a:gd name="connsiteY92" fmla="*/ 2346234 h 6438807"/>
                    <a:gd name="connsiteX93" fmla="*/ 1293905 w 4234182"/>
                    <a:gd name="connsiteY93" fmla="*/ 2356213 h 6438807"/>
                    <a:gd name="connsiteX94" fmla="*/ 1359991 w 4234182"/>
                    <a:gd name="connsiteY94" fmla="*/ 2451598 h 6438807"/>
                    <a:gd name="connsiteX95" fmla="*/ 1303340 w 4234182"/>
                    <a:gd name="connsiteY95" fmla="*/ 2522447 h 6438807"/>
                    <a:gd name="connsiteX96" fmla="*/ 1206502 w 4234182"/>
                    <a:gd name="connsiteY96" fmla="*/ 2614522 h 6438807"/>
                    <a:gd name="connsiteX97" fmla="*/ 1168765 w 4234182"/>
                    <a:gd name="connsiteY97" fmla="*/ 2634705 h 6438807"/>
                    <a:gd name="connsiteX98" fmla="*/ 1180376 w 4234182"/>
                    <a:gd name="connsiteY98" fmla="*/ 2695756 h 6438807"/>
                    <a:gd name="connsiteX99" fmla="*/ 1230315 w 4234182"/>
                    <a:gd name="connsiteY99" fmla="*/ 2724059 h 6438807"/>
                    <a:gd name="connsiteX100" fmla="*/ 1223965 w 4234182"/>
                    <a:gd name="connsiteY100" fmla="*/ 2762159 h 6438807"/>
                    <a:gd name="connsiteX101" fmla="*/ 1133068 w 4234182"/>
                    <a:gd name="connsiteY101" fmla="*/ 2816815 h 6438807"/>
                    <a:gd name="connsiteX102" fmla="*/ 1169990 w 4234182"/>
                    <a:gd name="connsiteY102" fmla="*/ 2851059 h 6438807"/>
                    <a:gd name="connsiteX103" fmla="*/ 1325565 w 4234182"/>
                    <a:gd name="connsiteY103" fmla="*/ 2778034 h 6438807"/>
                    <a:gd name="connsiteX104" fmla="*/ 1362077 w 4234182"/>
                    <a:gd name="connsiteY104" fmla="*/ 2720884 h 6438807"/>
                    <a:gd name="connsiteX105" fmla="*/ 1427165 w 4234182"/>
                    <a:gd name="connsiteY105" fmla="*/ 2690722 h 6438807"/>
                    <a:gd name="connsiteX106" fmla="*/ 1484315 w 4234182"/>
                    <a:gd name="connsiteY106" fmla="*/ 2654209 h 6438807"/>
                    <a:gd name="connsiteX107" fmla="*/ 1585915 w 4234182"/>
                    <a:gd name="connsiteY107" fmla="*/ 2624047 h 6438807"/>
                    <a:gd name="connsiteX108" fmla="*/ 1684340 w 4234182"/>
                    <a:gd name="connsiteY108" fmla="*/ 2614522 h 6438807"/>
                    <a:gd name="connsiteX109" fmla="*/ 1727611 w 4234182"/>
                    <a:gd name="connsiteY109" fmla="*/ 2589575 h 6438807"/>
                    <a:gd name="connsiteX110" fmla="*/ 1795465 w 4234182"/>
                    <a:gd name="connsiteY110" fmla="*/ 2649447 h 6438807"/>
                    <a:gd name="connsiteX111" fmla="*/ 1865315 w 4234182"/>
                    <a:gd name="connsiteY111" fmla="*/ 2665322 h 6438807"/>
                    <a:gd name="connsiteX112" fmla="*/ 1939972 w 4234182"/>
                    <a:gd name="connsiteY112" fmla="*/ 2678202 h 6438807"/>
                    <a:gd name="connsiteX113" fmla="*/ 1890715 w 4234182"/>
                    <a:gd name="connsiteY113" fmla="*/ 2808197 h 6438807"/>
                    <a:gd name="connsiteX114" fmla="*/ 1787073 w 4234182"/>
                    <a:gd name="connsiteY114" fmla="*/ 2922088 h 6438807"/>
                    <a:gd name="connsiteX115" fmla="*/ 1824039 w 4234182"/>
                    <a:gd name="connsiteY115" fmla="*/ 2944721 h 6438807"/>
                    <a:gd name="connsiteX116" fmla="*/ 1811338 w 4234182"/>
                    <a:gd name="connsiteY116" fmla="*/ 3035208 h 6438807"/>
                    <a:gd name="connsiteX117" fmla="*/ 1878014 w 4234182"/>
                    <a:gd name="connsiteY117" fmla="*/ 3035208 h 6438807"/>
                    <a:gd name="connsiteX118" fmla="*/ 1865314 w 4234182"/>
                    <a:gd name="connsiteY118" fmla="*/ 3078071 h 6438807"/>
                    <a:gd name="connsiteX119" fmla="*/ 1933441 w 4234182"/>
                    <a:gd name="connsiteY119" fmla="*/ 3101884 h 6438807"/>
                    <a:gd name="connsiteX120" fmla="*/ 1995489 w 4234182"/>
                    <a:gd name="connsiteY120" fmla="*/ 3068546 h 6438807"/>
                    <a:gd name="connsiteX121" fmla="*/ 2100264 w 4234182"/>
                    <a:gd name="connsiteY121" fmla="*/ 3087596 h 6438807"/>
                    <a:gd name="connsiteX122" fmla="*/ 2112964 w 4234182"/>
                    <a:gd name="connsiteY122" fmla="*/ 3133633 h 6438807"/>
                    <a:gd name="connsiteX123" fmla="*/ 2171838 w 4234182"/>
                    <a:gd name="connsiteY123" fmla="*/ 3181168 h 6438807"/>
                    <a:gd name="connsiteX124" fmla="*/ 2178051 w 4234182"/>
                    <a:gd name="connsiteY124" fmla="*/ 3252696 h 6438807"/>
                    <a:gd name="connsiteX125" fmla="*/ 2200458 w 4234182"/>
                    <a:gd name="connsiteY125" fmla="*/ 3314746 h 6438807"/>
                    <a:gd name="connsiteX126" fmla="*/ 2141721 w 4234182"/>
                    <a:gd name="connsiteY126" fmla="*/ 3286170 h 6438807"/>
                    <a:gd name="connsiteX127" fmla="*/ 2076451 w 4234182"/>
                    <a:gd name="connsiteY127" fmla="*/ 3335246 h 6438807"/>
                    <a:gd name="connsiteX128" fmla="*/ 2114551 w 4234182"/>
                    <a:gd name="connsiteY128" fmla="*/ 3406683 h 6438807"/>
                    <a:gd name="connsiteX129" fmla="*/ 2171701 w 4234182"/>
                    <a:gd name="connsiteY129" fmla="*/ 3557496 h 6438807"/>
                    <a:gd name="connsiteX130" fmla="*/ 2129929 w 4234182"/>
                    <a:gd name="connsiteY130" fmla="*/ 3637008 h 6438807"/>
                    <a:gd name="connsiteX131" fmla="*/ 2095501 w 4234182"/>
                    <a:gd name="connsiteY131" fmla="*/ 3803558 h 6438807"/>
                    <a:gd name="connsiteX132" fmla="*/ 2056223 w 4234182"/>
                    <a:gd name="connsiteY132" fmla="*/ 3843564 h 6438807"/>
                    <a:gd name="connsiteX133" fmla="*/ 2090739 w 4234182"/>
                    <a:gd name="connsiteY133" fmla="*/ 3873408 h 6438807"/>
                    <a:gd name="connsiteX134" fmla="*/ 2073276 w 4234182"/>
                    <a:gd name="connsiteY134" fmla="*/ 3921033 h 6438807"/>
                    <a:gd name="connsiteX135" fmla="*/ 2122489 w 4234182"/>
                    <a:gd name="connsiteY135" fmla="*/ 3906746 h 6438807"/>
                    <a:gd name="connsiteX136" fmla="*/ 2163764 w 4234182"/>
                    <a:gd name="connsiteY136" fmla="*/ 3930558 h 6438807"/>
                    <a:gd name="connsiteX137" fmla="*/ 2211389 w 4234182"/>
                    <a:gd name="connsiteY137" fmla="*/ 3924208 h 6438807"/>
                    <a:gd name="connsiteX138" fmla="*/ 2271714 w 4234182"/>
                    <a:gd name="connsiteY138" fmla="*/ 3851183 h 6438807"/>
                    <a:gd name="connsiteX139" fmla="*/ 2266952 w 4234182"/>
                    <a:gd name="connsiteY139" fmla="*/ 3889283 h 6438807"/>
                    <a:gd name="connsiteX140" fmla="*/ 2335623 w 4234182"/>
                    <a:gd name="connsiteY140" fmla="*/ 3826147 h 6438807"/>
                    <a:gd name="connsiteX141" fmla="*/ 2381251 w 4234182"/>
                    <a:gd name="connsiteY141" fmla="*/ 3827371 h 6438807"/>
                    <a:gd name="connsiteX142" fmla="*/ 2416176 w 4234182"/>
                    <a:gd name="connsiteY142" fmla="*/ 3773396 h 6438807"/>
                    <a:gd name="connsiteX143" fmla="*/ 2519364 w 4234182"/>
                    <a:gd name="connsiteY143" fmla="*/ 3792446 h 6438807"/>
                    <a:gd name="connsiteX144" fmla="*/ 2568576 w 4234182"/>
                    <a:gd name="connsiteY144" fmla="*/ 3743233 h 6438807"/>
                    <a:gd name="connsiteX145" fmla="*/ 2654301 w 4234182"/>
                    <a:gd name="connsiteY145" fmla="*/ 3754346 h 6438807"/>
                    <a:gd name="connsiteX146" fmla="*/ 2688864 w 4234182"/>
                    <a:gd name="connsiteY146" fmla="*/ 3646260 h 6438807"/>
                    <a:gd name="connsiteX147" fmla="*/ 2719389 w 4234182"/>
                    <a:gd name="connsiteY147" fmla="*/ 3543208 h 6438807"/>
                    <a:gd name="connsiteX148" fmla="*/ 2695576 w 4234182"/>
                    <a:gd name="connsiteY148" fmla="*/ 3330483 h 6438807"/>
                    <a:gd name="connsiteX149" fmla="*/ 2666548 w 4234182"/>
                    <a:gd name="connsiteY149" fmla="*/ 3202486 h 6438807"/>
                    <a:gd name="connsiteX150" fmla="*/ 2611439 w 4234182"/>
                    <a:gd name="connsiteY150" fmla="*/ 3122521 h 6438807"/>
                    <a:gd name="connsiteX151" fmla="*/ 2547940 w 4234182"/>
                    <a:gd name="connsiteY151" fmla="*/ 3027272 h 6438807"/>
                    <a:gd name="connsiteX152" fmla="*/ 2479677 w 4234182"/>
                    <a:gd name="connsiteY152" fmla="*/ 2884397 h 6438807"/>
                    <a:gd name="connsiteX153" fmla="*/ 2317751 w 4234182"/>
                    <a:gd name="connsiteY153" fmla="*/ 2760571 h 6438807"/>
                    <a:gd name="connsiteX154" fmla="*/ 2310450 w 4234182"/>
                    <a:gd name="connsiteY154" fmla="*/ 2707549 h 6438807"/>
                    <a:gd name="connsiteX155" fmla="*/ 2341564 w 4234182"/>
                    <a:gd name="connsiteY155" fmla="*/ 2627221 h 6438807"/>
                    <a:gd name="connsiteX156" fmla="*/ 2712450 w 4234182"/>
                    <a:gd name="connsiteY156" fmla="*/ 2356122 h 6438807"/>
                    <a:gd name="connsiteX157" fmla="*/ 2713220 w 4234182"/>
                    <a:gd name="connsiteY157" fmla="*/ 2237512 h 6438807"/>
                    <a:gd name="connsiteX158" fmla="*/ 2715203 w 4234182"/>
                    <a:gd name="connsiteY158" fmla="*/ 2167856 h 6438807"/>
                    <a:gd name="connsiteX159" fmla="*/ 2755901 w 4234182"/>
                    <a:gd name="connsiteY159" fmla="*/ 2096996 h 6438807"/>
                    <a:gd name="connsiteX160" fmla="*/ 2865439 w 4234182"/>
                    <a:gd name="connsiteY160" fmla="*/ 2006508 h 6438807"/>
                    <a:gd name="connsiteX161" fmla="*/ 2947989 w 4234182"/>
                    <a:gd name="connsiteY161" fmla="*/ 1920783 h 6438807"/>
                    <a:gd name="connsiteX162" fmla="*/ 3024189 w 4234182"/>
                    <a:gd name="connsiteY162" fmla="*/ 1781083 h 6438807"/>
                    <a:gd name="connsiteX163" fmla="*/ 3051222 w 4234182"/>
                    <a:gd name="connsiteY163" fmla="*/ 1822858 h 6438807"/>
                    <a:gd name="connsiteX164" fmla="*/ 3119439 w 4234182"/>
                    <a:gd name="connsiteY164" fmla="*/ 1771558 h 6438807"/>
                    <a:gd name="connsiteX165" fmla="*/ 3141664 w 4234182"/>
                    <a:gd name="connsiteY165" fmla="*/ 1846171 h 6438807"/>
                    <a:gd name="connsiteX166" fmla="*/ 3276601 w 4234182"/>
                    <a:gd name="connsiteY166" fmla="*/ 1866808 h 6438807"/>
                    <a:gd name="connsiteX167" fmla="*/ 3319782 w 4234182"/>
                    <a:gd name="connsiteY167" fmla="*/ 1850934 h 6438807"/>
                    <a:gd name="connsiteX168" fmla="*/ 3416590 w 4234182"/>
                    <a:gd name="connsiteY168" fmla="*/ 1817163 h 6438807"/>
                    <a:gd name="connsiteX169" fmla="*/ 3586164 w 4234182"/>
                    <a:gd name="connsiteY169" fmla="*/ 1666783 h 6438807"/>
                    <a:gd name="connsiteX170" fmla="*/ 3737793 w 4234182"/>
                    <a:gd name="connsiteY170" fmla="*/ 1406797 h 6438807"/>
                    <a:gd name="connsiteX171" fmla="*/ 3911601 w 4234182"/>
                    <a:gd name="connsiteY171" fmla="*/ 1107983 h 6438807"/>
                    <a:gd name="connsiteX172" fmla="*/ 3983039 w 4234182"/>
                    <a:gd name="connsiteY172" fmla="*/ 996858 h 6438807"/>
                    <a:gd name="connsiteX173" fmla="*/ 4055631 w 4234182"/>
                    <a:gd name="connsiteY173" fmla="*/ 793658 h 6438807"/>
                    <a:gd name="connsiteX174" fmla="*/ 4146551 w 4234182"/>
                    <a:gd name="connsiteY174" fmla="*/ 583242 h 6438807"/>
                    <a:gd name="connsiteX175" fmla="*/ 4234182 w 4234182"/>
                    <a:gd name="connsiteY175" fmla="*/ 361768 h 6438807"/>
                    <a:gd name="connsiteX176" fmla="*/ 4203339 w 4234182"/>
                    <a:gd name="connsiteY176" fmla="*/ 0 h 6438807"/>
                    <a:gd name="connsiteX177" fmla="*/ 2572241 w 4234182"/>
                    <a:gd name="connsiteY177" fmla="*/ 46067 h 6438807"/>
                    <a:gd name="connsiteX178" fmla="*/ 2102049 w 4234182"/>
                    <a:gd name="connsiteY178"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977902 w 4234182"/>
                    <a:gd name="connsiteY44" fmla="*/ 4089309 h 6438807"/>
                    <a:gd name="connsiteX45" fmla="*/ 919165 w 4234182"/>
                    <a:gd name="connsiteY45" fmla="*/ 3917859 h 6438807"/>
                    <a:gd name="connsiteX46" fmla="*/ 788037 w 4234182"/>
                    <a:gd name="connsiteY46" fmla="*/ 3818663 h 6438807"/>
                    <a:gd name="connsiteX47" fmla="*/ 722315 w 4234182"/>
                    <a:gd name="connsiteY47" fmla="*/ 3760697 h 6438807"/>
                    <a:gd name="connsiteX48" fmla="*/ 722315 w 4234182"/>
                    <a:gd name="connsiteY48" fmla="*/ 3705134 h 6438807"/>
                    <a:gd name="connsiteX49" fmla="*/ 755652 w 4234182"/>
                    <a:gd name="connsiteY49" fmla="*/ 3698784 h 6438807"/>
                    <a:gd name="connsiteX50" fmla="*/ 814390 w 4234182"/>
                    <a:gd name="connsiteY50" fmla="*/ 3597184 h 6438807"/>
                    <a:gd name="connsiteX51" fmla="*/ 852490 w 4234182"/>
                    <a:gd name="connsiteY51" fmla="*/ 3586072 h 6438807"/>
                    <a:gd name="connsiteX52" fmla="*/ 914402 w 4234182"/>
                    <a:gd name="connsiteY52" fmla="*/ 3522572 h 6438807"/>
                    <a:gd name="connsiteX53" fmla="*/ 971552 w 4234182"/>
                    <a:gd name="connsiteY53" fmla="*/ 3486059 h 6438807"/>
                    <a:gd name="connsiteX54" fmla="*/ 1012827 w 4234182"/>
                    <a:gd name="connsiteY54" fmla="*/ 3476534 h 6438807"/>
                    <a:gd name="connsiteX55" fmla="*/ 1042899 w 4234182"/>
                    <a:gd name="connsiteY55" fmla="*/ 3405732 h 6438807"/>
                    <a:gd name="connsiteX56" fmla="*/ 1101728 w 4234182"/>
                    <a:gd name="connsiteY56" fmla="*/ 3374934 h 6438807"/>
                    <a:gd name="connsiteX57" fmla="*/ 1160465 w 4234182"/>
                    <a:gd name="connsiteY57" fmla="*/ 3341597 h 6438807"/>
                    <a:gd name="connsiteX58" fmla="*/ 1266827 w 4234182"/>
                    <a:gd name="connsiteY58" fmla="*/ 3297147 h 6438807"/>
                    <a:gd name="connsiteX59" fmla="*/ 1342936 w 4234182"/>
                    <a:gd name="connsiteY59" fmla="*/ 3305265 h 6438807"/>
                    <a:gd name="connsiteX60" fmla="*/ 1385890 w 4234182"/>
                    <a:gd name="connsiteY60" fmla="*/ 3259047 h 6438807"/>
                    <a:gd name="connsiteX61" fmla="*/ 1406527 w 4234182"/>
                    <a:gd name="connsiteY61" fmla="*/ 3189197 h 6438807"/>
                    <a:gd name="connsiteX62" fmla="*/ 1339852 w 4234182"/>
                    <a:gd name="connsiteY62" fmla="*/ 3162209 h 6438807"/>
                    <a:gd name="connsiteX63" fmla="*/ 1319124 w 4234182"/>
                    <a:gd name="connsiteY63" fmla="*/ 3138260 h 6438807"/>
                    <a:gd name="connsiteX64" fmla="*/ 1203327 w 4234182"/>
                    <a:gd name="connsiteY64" fmla="*/ 3151097 h 6438807"/>
                    <a:gd name="connsiteX65" fmla="*/ 1139827 w 4234182"/>
                    <a:gd name="connsiteY65" fmla="*/ 3114584 h 6438807"/>
                    <a:gd name="connsiteX66" fmla="*/ 1125540 w 4234182"/>
                    <a:gd name="connsiteY66" fmla="*/ 3089184 h 6438807"/>
                    <a:gd name="connsiteX67" fmla="*/ 1065124 w 4234182"/>
                    <a:gd name="connsiteY67" fmla="*/ 3069454 h 6438807"/>
                    <a:gd name="connsiteX68" fmla="*/ 965202 w 4234182"/>
                    <a:gd name="connsiteY68" fmla="*/ 3086009 h 6438807"/>
                    <a:gd name="connsiteX69" fmla="*/ 939802 w 4234182"/>
                    <a:gd name="connsiteY69" fmla="*/ 3132047 h 6438807"/>
                    <a:gd name="connsiteX70" fmla="*/ 884240 w 4234182"/>
                    <a:gd name="connsiteY70" fmla="*/ 3162209 h 6438807"/>
                    <a:gd name="connsiteX71" fmla="*/ 850902 w 4234182"/>
                    <a:gd name="connsiteY71" fmla="*/ 3213009 h 6438807"/>
                    <a:gd name="connsiteX72" fmla="*/ 782640 w 4234182"/>
                    <a:gd name="connsiteY72" fmla="*/ 3225709 h 6438807"/>
                    <a:gd name="connsiteX73" fmla="*/ 702175 w 4234182"/>
                    <a:gd name="connsiteY73" fmla="*/ 3169103 h 6438807"/>
                    <a:gd name="connsiteX74" fmla="*/ 717552 w 4234182"/>
                    <a:gd name="connsiteY74" fmla="*/ 3098709 h 6438807"/>
                    <a:gd name="connsiteX75" fmla="*/ 765177 w 4234182"/>
                    <a:gd name="connsiteY75" fmla="*/ 3065372 h 6438807"/>
                    <a:gd name="connsiteX76" fmla="*/ 716554 w 4234182"/>
                    <a:gd name="connsiteY76" fmla="*/ 2974294 h 6438807"/>
                    <a:gd name="connsiteX77" fmla="*/ 641352 w 4234182"/>
                    <a:gd name="connsiteY77" fmla="*/ 2976472 h 6438807"/>
                    <a:gd name="connsiteX78" fmla="*/ 519115 w 4234182"/>
                    <a:gd name="connsiteY78" fmla="*/ 2930434 h 6438807"/>
                    <a:gd name="connsiteX79" fmla="*/ 484190 w 4234182"/>
                    <a:gd name="connsiteY79" fmla="*/ 2839947 h 6438807"/>
                    <a:gd name="connsiteX80" fmla="*/ 526100 w 4234182"/>
                    <a:gd name="connsiteY80" fmla="*/ 2791460 h 6438807"/>
                    <a:gd name="connsiteX81" fmla="*/ 523877 w 4234182"/>
                    <a:gd name="connsiteY81" fmla="*/ 2725647 h 6438807"/>
                    <a:gd name="connsiteX82" fmla="*/ 563565 w 4234182"/>
                    <a:gd name="connsiteY82" fmla="*/ 2698659 h 6438807"/>
                    <a:gd name="connsiteX83" fmla="*/ 641352 w 4234182"/>
                    <a:gd name="connsiteY83" fmla="*/ 2758984 h 6438807"/>
                    <a:gd name="connsiteX84" fmla="*/ 668340 w 4234182"/>
                    <a:gd name="connsiteY84" fmla="*/ 2785972 h 6438807"/>
                    <a:gd name="connsiteX85" fmla="*/ 676277 w 4234182"/>
                    <a:gd name="connsiteY85" fmla="*/ 2730410 h 6438807"/>
                    <a:gd name="connsiteX86" fmla="*/ 712744 w 4234182"/>
                    <a:gd name="connsiteY86" fmla="*/ 2717846 h 6438807"/>
                    <a:gd name="connsiteX87" fmla="*/ 757240 w 4234182"/>
                    <a:gd name="connsiteY87" fmla="*/ 2717709 h 6438807"/>
                    <a:gd name="connsiteX88" fmla="*/ 784227 w 4234182"/>
                    <a:gd name="connsiteY88" fmla="*/ 2685959 h 6438807"/>
                    <a:gd name="connsiteX89" fmla="*/ 860427 w 4234182"/>
                    <a:gd name="connsiteY89" fmla="*/ 2579597 h 6438807"/>
                    <a:gd name="connsiteX90" fmla="*/ 950234 w 4234182"/>
                    <a:gd name="connsiteY90" fmla="*/ 2519952 h 6438807"/>
                    <a:gd name="connsiteX91" fmla="*/ 1031877 w 4234182"/>
                    <a:gd name="connsiteY91" fmla="*/ 2489109 h 6438807"/>
                    <a:gd name="connsiteX92" fmla="*/ 1179515 w 4234182"/>
                    <a:gd name="connsiteY92" fmla="*/ 2346234 h 6438807"/>
                    <a:gd name="connsiteX93" fmla="*/ 1293905 w 4234182"/>
                    <a:gd name="connsiteY93" fmla="*/ 2356213 h 6438807"/>
                    <a:gd name="connsiteX94" fmla="*/ 1359991 w 4234182"/>
                    <a:gd name="connsiteY94" fmla="*/ 2451598 h 6438807"/>
                    <a:gd name="connsiteX95" fmla="*/ 1303340 w 4234182"/>
                    <a:gd name="connsiteY95" fmla="*/ 2522447 h 6438807"/>
                    <a:gd name="connsiteX96" fmla="*/ 1206502 w 4234182"/>
                    <a:gd name="connsiteY96" fmla="*/ 2614522 h 6438807"/>
                    <a:gd name="connsiteX97" fmla="*/ 1168765 w 4234182"/>
                    <a:gd name="connsiteY97" fmla="*/ 2634705 h 6438807"/>
                    <a:gd name="connsiteX98" fmla="*/ 1180376 w 4234182"/>
                    <a:gd name="connsiteY98" fmla="*/ 2695756 h 6438807"/>
                    <a:gd name="connsiteX99" fmla="*/ 1230315 w 4234182"/>
                    <a:gd name="connsiteY99" fmla="*/ 2724059 h 6438807"/>
                    <a:gd name="connsiteX100" fmla="*/ 1223965 w 4234182"/>
                    <a:gd name="connsiteY100" fmla="*/ 2762159 h 6438807"/>
                    <a:gd name="connsiteX101" fmla="*/ 1133068 w 4234182"/>
                    <a:gd name="connsiteY101" fmla="*/ 2816815 h 6438807"/>
                    <a:gd name="connsiteX102" fmla="*/ 1169990 w 4234182"/>
                    <a:gd name="connsiteY102" fmla="*/ 2851059 h 6438807"/>
                    <a:gd name="connsiteX103" fmla="*/ 1325565 w 4234182"/>
                    <a:gd name="connsiteY103" fmla="*/ 2778034 h 6438807"/>
                    <a:gd name="connsiteX104" fmla="*/ 1362077 w 4234182"/>
                    <a:gd name="connsiteY104" fmla="*/ 2720884 h 6438807"/>
                    <a:gd name="connsiteX105" fmla="*/ 1427165 w 4234182"/>
                    <a:gd name="connsiteY105" fmla="*/ 2690722 h 6438807"/>
                    <a:gd name="connsiteX106" fmla="*/ 1484315 w 4234182"/>
                    <a:gd name="connsiteY106" fmla="*/ 2654209 h 6438807"/>
                    <a:gd name="connsiteX107" fmla="*/ 1585915 w 4234182"/>
                    <a:gd name="connsiteY107" fmla="*/ 2624047 h 6438807"/>
                    <a:gd name="connsiteX108" fmla="*/ 1684340 w 4234182"/>
                    <a:gd name="connsiteY108" fmla="*/ 2614522 h 6438807"/>
                    <a:gd name="connsiteX109" fmla="*/ 1795465 w 4234182"/>
                    <a:gd name="connsiteY109" fmla="*/ 2649447 h 6438807"/>
                    <a:gd name="connsiteX110" fmla="*/ 1865315 w 4234182"/>
                    <a:gd name="connsiteY110" fmla="*/ 2665322 h 6438807"/>
                    <a:gd name="connsiteX111" fmla="*/ 1939972 w 4234182"/>
                    <a:gd name="connsiteY111" fmla="*/ 2678202 h 6438807"/>
                    <a:gd name="connsiteX112" fmla="*/ 1890715 w 4234182"/>
                    <a:gd name="connsiteY112" fmla="*/ 2808197 h 6438807"/>
                    <a:gd name="connsiteX113" fmla="*/ 1787073 w 4234182"/>
                    <a:gd name="connsiteY113" fmla="*/ 2922088 h 6438807"/>
                    <a:gd name="connsiteX114" fmla="*/ 1824039 w 4234182"/>
                    <a:gd name="connsiteY114" fmla="*/ 2944721 h 6438807"/>
                    <a:gd name="connsiteX115" fmla="*/ 1811338 w 4234182"/>
                    <a:gd name="connsiteY115" fmla="*/ 3035208 h 6438807"/>
                    <a:gd name="connsiteX116" fmla="*/ 1878014 w 4234182"/>
                    <a:gd name="connsiteY116" fmla="*/ 3035208 h 6438807"/>
                    <a:gd name="connsiteX117" fmla="*/ 1865314 w 4234182"/>
                    <a:gd name="connsiteY117" fmla="*/ 3078071 h 6438807"/>
                    <a:gd name="connsiteX118" fmla="*/ 1933441 w 4234182"/>
                    <a:gd name="connsiteY118" fmla="*/ 3101884 h 6438807"/>
                    <a:gd name="connsiteX119" fmla="*/ 1995489 w 4234182"/>
                    <a:gd name="connsiteY119" fmla="*/ 3068546 h 6438807"/>
                    <a:gd name="connsiteX120" fmla="*/ 2100264 w 4234182"/>
                    <a:gd name="connsiteY120" fmla="*/ 3087596 h 6438807"/>
                    <a:gd name="connsiteX121" fmla="*/ 2112964 w 4234182"/>
                    <a:gd name="connsiteY121" fmla="*/ 3133633 h 6438807"/>
                    <a:gd name="connsiteX122" fmla="*/ 2171838 w 4234182"/>
                    <a:gd name="connsiteY122" fmla="*/ 3181168 h 6438807"/>
                    <a:gd name="connsiteX123" fmla="*/ 2178051 w 4234182"/>
                    <a:gd name="connsiteY123" fmla="*/ 3252696 h 6438807"/>
                    <a:gd name="connsiteX124" fmla="*/ 2200458 w 4234182"/>
                    <a:gd name="connsiteY124" fmla="*/ 3314746 h 6438807"/>
                    <a:gd name="connsiteX125" fmla="*/ 2141721 w 4234182"/>
                    <a:gd name="connsiteY125" fmla="*/ 3286170 h 6438807"/>
                    <a:gd name="connsiteX126" fmla="*/ 2076451 w 4234182"/>
                    <a:gd name="connsiteY126" fmla="*/ 3335246 h 6438807"/>
                    <a:gd name="connsiteX127" fmla="*/ 2114551 w 4234182"/>
                    <a:gd name="connsiteY127" fmla="*/ 3406683 h 6438807"/>
                    <a:gd name="connsiteX128" fmla="*/ 2171701 w 4234182"/>
                    <a:gd name="connsiteY128" fmla="*/ 3557496 h 6438807"/>
                    <a:gd name="connsiteX129" fmla="*/ 2129929 w 4234182"/>
                    <a:gd name="connsiteY129" fmla="*/ 3637008 h 6438807"/>
                    <a:gd name="connsiteX130" fmla="*/ 2095501 w 4234182"/>
                    <a:gd name="connsiteY130" fmla="*/ 3803558 h 6438807"/>
                    <a:gd name="connsiteX131" fmla="*/ 2056223 w 4234182"/>
                    <a:gd name="connsiteY131" fmla="*/ 3843564 h 6438807"/>
                    <a:gd name="connsiteX132" fmla="*/ 2090739 w 4234182"/>
                    <a:gd name="connsiteY132" fmla="*/ 3873408 h 6438807"/>
                    <a:gd name="connsiteX133" fmla="*/ 2073276 w 4234182"/>
                    <a:gd name="connsiteY133" fmla="*/ 3921033 h 6438807"/>
                    <a:gd name="connsiteX134" fmla="*/ 2122489 w 4234182"/>
                    <a:gd name="connsiteY134" fmla="*/ 3906746 h 6438807"/>
                    <a:gd name="connsiteX135" fmla="*/ 2163764 w 4234182"/>
                    <a:gd name="connsiteY135" fmla="*/ 3930558 h 6438807"/>
                    <a:gd name="connsiteX136" fmla="*/ 2211389 w 4234182"/>
                    <a:gd name="connsiteY136" fmla="*/ 3924208 h 6438807"/>
                    <a:gd name="connsiteX137" fmla="*/ 2271714 w 4234182"/>
                    <a:gd name="connsiteY137" fmla="*/ 3851183 h 6438807"/>
                    <a:gd name="connsiteX138" fmla="*/ 2266952 w 4234182"/>
                    <a:gd name="connsiteY138" fmla="*/ 3889283 h 6438807"/>
                    <a:gd name="connsiteX139" fmla="*/ 2335623 w 4234182"/>
                    <a:gd name="connsiteY139" fmla="*/ 3826147 h 6438807"/>
                    <a:gd name="connsiteX140" fmla="*/ 2381251 w 4234182"/>
                    <a:gd name="connsiteY140" fmla="*/ 3827371 h 6438807"/>
                    <a:gd name="connsiteX141" fmla="*/ 2416176 w 4234182"/>
                    <a:gd name="connsiteY141" fmla="*/ 3773396 h 6438807"/>
                    <a:gd name="connsiteX142" fmla="*/ 2519364 w 4234182"/>
                    <a:gd name="connsiteY142" fmla="*/ 3792446 h 6438807"/>
                    <a:gd name="connsiteX143" fmla="*/ 2568576 w 4234182"/>
                    <a:gd name="connsiteY143" fmla="*/ 3743233 h 6438807"/>
                    <a:gd name="connsiteX144" fmla="*/ 2654301 w 4234182"/>
                    <a:gd name="connsiteY144" fmla="*/ 3754346 h 6438807"/>
                    <a:gd name="connsiteX145" fmla="*/ 2688864 w 4234182"/>
                    <a:gd name="connsiteY145" fmla="*/ 3646260 h 6438807"/>
                    <a:gd name="connsiteX146" fmla="*/ 2719389 w 4234182"/>
                    <a:gd name="connsiteY146" fmla="*/ 3543208 h 6438807"/>
                    <a:gd name="connsiteX147" fmla="*/ 2695576 w 4234182"/>
                    <a:gd name="connsiteY147" fmla="*/ 3330483 h 6438807"/>
                    <a:gd name="connsiteX148" fmla="*/ 2666548 w 4234182"/>
                    <a:gd name="connsiteY148" fmla="*/ 3202486 h 6438807"/>
                    <a:gd name="connsiteX149" fmla="*/ 2611439 w 4234182"/>
                    <a:gd name="connsiteY149" fmla="*/ 3122521 h 6438807"/>
                    <a:gd name="connsiteX150" fmla="*/ 2547940 w 4234182"/>
                    <a:gd name="connsiteY150" fmla="*/ 3027272 h 6438807"/>
                    <a:gd name="connsiteX151" fmla="*/ 2479677 w 4234182"/>
                    <a:gd name="connsiteY151" fmla="*/ 2884397 h 6438807"/>
                    <a:gd name="connsiteX152" fmla="*/ 2317751 w 4234182"/>
                    <a:gd name="connsiteY152" fmla="*/ 2760571 h 6438807"/>
                    <a:gd name="connsiteX153" fmla="*/ 2310450 w 4234182"/>
                    <a:gd name="connsiteY153" fmla="*/ 2707549 h 6438807"/>
                    <a:gd name="connsiteX154" fmla="*/ 2341564 w 4234182"/>
                    <a:gd name="connsiteY154" fmla="*/ 2627221 h 6438807"/>
                    <a:gd name="connsiteX155" fmla="*/ 2712450 w 4234182"/>
                    <a:gd name="connsiteY155" fmla="*/ 2356122 h 6438807"/>
                    <a:gd name="connsiteX156" fmla="*/ 2713220 w 4234182"/>
                    <a:gd name="connsiteY156" fmla="*/ 2237512 h 6438807"/>
                    <a:gd name="connsiteX157" fmla="*/ 2715203 w 4234182"/>
                    <a:gd name="connsiteY157" fmla="*/ 2167856 h 6438807"/>
                    <a:gd name="connsiteX158" fmla="*/ 2755901 w 4234182"/>
                    <a:gd name="connsiteY158" fmla="*/ 2096996 h 6438807"/>
                    <a:gd name="connsiteX159" fmla="*/ 2865439 w 4234182"/>
                    <a:gd name="connsiteY159" fmla="*/ 2006508 h 6438807"/>
                    <a:gd name="connsiteX160" fmla="*/ 2947989 w 4234182"/>
                    <a:gd name="connsiteY160" fmla="*/ 1920783 h 6438807"/>
                    <a:gd name="connsiteX161" fmla="*/ 3024189 w 4234182"/>
                    <a:gd name="connsiteY161" fmla="*/ 1781083 h 6438807"/>
                    <a:gd name="connsiteX162" fmla="*/ 3051222 w 4234182"/>
                    <a:gd name="connsiteY162" fmla="*/ 1822858 h 6438807"/>
                    <a:gd name="connsiteX163" fmla="*/ 3119439 w 4234182"/>
                    <a:gd name="connsiteY163" fmla="*/ 1771558 h 6438807"/>
                    <a:gd name="connsiteX164" fmla="*/ 3141664 w 4234182"/>
                    <a:gd name="connsiteY164" fmla="*/ 1846171 h 6438807"/>
                    <a:gd name="connsiteX165" fmla="*/ 3276601 w 4234182"/>
                    <a:gd name="connsiteY165" fmla="*/ 1866808 h 6438807"/>
                    <a:gd name="connsiteX166" fmla="*/ 3319782 w 4234182"/>
                    <a:gd name="connsiteY166" fmla="*/ 1850934 h 6438807"/>
                    <a:gd name="connsiteX167" fmla="*/ 3416590 w 4234182"/>
                    <a:gd name="connsiteY167" fmla="*/ 1817163 h 6438807"/>
                    <a:gd name="connsiteX168" fmla="*/ 3586164 w 4234182"/>
                    <a:gd name="connsiteY168" fmla="*/ 1666783 h 6438807"/>
                    <a:gd name="connsiteX169" fmla="*/ 3737793 w 4234182"/>
                    <a:gd name="connsiteY169" fmla="*/ 1406797 h 6438807"/>
                    <a:gd name="connsiteX170" fmla="*/ 3911601 w 4234182"/>
                    <a:gd name="connsiteY170" fmla="*/ 1107983 h 6438807"/>
                    <a:gd name="connsiteX171" fmla="*/ 3983039 w 4234182"/>
                    <a:gd name="connsiteY171" fmla="*/ 996858 h 6438807"/>
                    <a:gd name="connsiteX172" fmla="*/ 4055631 w 4234182"/>
                    <a:gd name="connsiteY172" fmla="*/ 793658 h 6438807"/>
                    <a:gd name="connsiteX173" fmla="*/ 4146551 w 4234182"/>
                    <a:gd name="connsiteY173" fmla="*/ 583242 h 6438807"/>
                    <a:gd name="connsiteX174" fmla="*/ 4234182 w 4234182"/>
                    <a:gd name="connsiteY174" fmla="*/ 361768 h 6438807"/>
                    <a:gd name="connsiteX175" fmla="*/ 4203339 w 4234182"/>
                    <a:gd name="connsiteY175" fmla="*/ 0 h 6438807"/>
                    <a:gd name="connsiteX176" fmla="*/ 2572241 w 4234182"/>
                    <a:gd name="connsiteY176" fmla="*/ 46067 h 6438807"/>
                    <a:gd name="connsiteX177" fmla="*/ 2102049 w 4234182"/>
                    <a:gd name="connsiteY177"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977902 w 4234182"/>
                    <a:gd name="connsiteY44" fmla="*/ 4089309 h 6438807"/>
                    <a:gd name="connsiteX45" fmla="*/ 919165 w 4234182"/>
                    <a:gd name="connsiteY45" fmla="*/ 3917859 h 6438807"/>
                    <a:gd name="connsiteX46" fmla="*/ 788037 w 4234182"/>
                    <a:gd name="connsiteY46" fmla="*/ 3818663 h 6438807"/>
                    <a:gd name="connsiteX47" fmla="*/ 722315 w 4234182"/>
                    <a:gd name="connsiteY47" fmla="*/ 3760697 h 6438807"/>
                    <a:gd name="connsiteX48" fmla="*/ 722315 w 4234182"/>
                    <a:gd name="connsiteY48" fmla="*/ 3705134 h 6438807"/>
                    <a:gd name="connsiteX49" fmla="*/ 755652 w 4234182"/>
                    <a:gd name="connsiteY49" fmla="*/ 3698784 h 6438807"/>
                    <a:gd name="connsiteX50" fmla="*/ 814390 w 4234182"/>
                    <a:gd name="connsiteY50" fmla="*/ 3597184 h 6438807"/>
                    <a:gd name="connsiteX51" fmla="*/ 852490 w 4234182"/>
                    <a:gd name="connsiteY51" fmla="*/ 3586072 h 6438807"/>
                    <a:gd name="connsiteX52" fmla="*/ 914402 w 4234182"/>
                    <a:gd name="connsiteY52" fmla="*/ 3522572 h 6438807"/>
                    <a:gd name="connsiteX53" fmla="*/ 971552 w 4234182"/>
                    <a:gd name="connsiteY53" fmla="*/ 3486059 h 6438807"/>
                    <a:gd name="connsiteX54" fmla="*/ 1012827 w 4234182"/>
                    <a:gd name="connsiteY54" fmla="*/ 3476534 h 6438807"/>
                    <a:gd name="connsiteX55" fmla="*/ 1042899 w 4234182"/>
                    <a:gd name="connsiteY55" fmla="*/ 3405732 h 6438807"/>
                    <a:gd name="connsiteX56" fmla="*/ 1101728 w 4234182"/>
                    <a:gd name="connsiteY56" fmla="*/ 3374934 h 6438807"/>
                    <a:gd name="connsiteX57" fmla="*/ 1160465 w 4234182"/>
                    <a:gd name="connsiteY57" fmla="*/ 3341597 h 6438807"/>
                    <a:gd name="connsiteX58" fmla="*/ 1266827 w 4234182"/>
                    <a:gd name="connsiteY58" fmla="*/ 3297147 h 6438807"/>
                    <a:gd name="connsiteX59" fmla="*/ 1342936 w 4234182"/>
                    <a:gd name="connsiteY59" fmla="*/ 3305265 h 6438807"/>
                    <a:gd name="connsiteX60" fmla="*/ 1385890 w 4234182"/>
                    <a:gd name="connsiteY60" fmla="*/ 3259047 h 6438807"/>
                    <a:gd name="connsiteX61" fmla="*/ 1406527 w 4234182"/>
                    <a:gd name="connsiteY61" fmla="*/ 3189197 h 6438807"/>
                    <a:gd name="connsiteX62" fmla="*/ 1339852 w 4234182"/>
                    <a:gd name="connsiteY62" fmla="*/ 3162209 h 6438807"/>
                    <a:gd name="connsiteX63" fmla="*/ 1319124 w 4234182"/>
                    <a:gd name="connsiteY63" fmla="*/ 3138260 h 6438807"/>
                    <a:gd name="connsiteX64" fmla="*/ 1203327 w 4234182"/>
                    <a:gd name="connsiteY64" fmla="*/ 3151097 h 6438807"/>
                    <a:gd name="connsiteX65" fmla="*/ 1139827 w 4234182"/>
                    <a:gd name="connsiteY65" fmla="*/ 3114584 h 6438807"/>
                    <a:gd name="connsiteX66" fmla="*/ 1125540 w 4234182"/>
                    <a:gd name="connsiteY66" fmla="*/ 3089184 h 6438807"/>
                    <a:gd name="connsiteX67" fmla="*/ 1065124 w 4234182"/>
                    <a:gd name="connsiteY67" fmla="*/ 3069454 h 6438807"/>
                    <a:gd name="connsiteX68" fmla="*/ 965202 w 4234182"/>
                    <a:gd name="connsiteY68" fmla="*/ 3086009 h 6438807"/>
                    <a:gd name="connsiteX69" fmla="*/ 939802 w 4234182"/>
                    <a:gd name="connsiteY69" fmla="*/ 3132047 h 6438807"/>
                    <a:gd name="connsiteX70" fmla="*/ 884240 w 4234182"/>
                    <a:gd name="connsiteY70" fmla="*/ 3162209 h 6438807"/>
                    <a:gd name="connsiteX71" fmla="*/ 850902 w 4234182"/>
                    <a:gd name="connsiteY71" fmla="*/ 3213009 h 6438807"/>
                    <a:gd name="connsiteX72" fmla="*/ 782640 w 4234182"/>
                    <a:gd name="connsiteY72" fmla="*/ 3225709 h 6438807"/>
                    <a:gd name="connsiteX73" fmla="*/ 702175 w 4234182"/>
                    <a:gd name="connsiteY73" fmla="*/ 3169103 h 6438807"/>
                    <a:gd name="connsiteX74" fmla="*/ 717552 w 4234182"/>
                    <a:gd name="connsiteY74" fmla="*/ 3098709 h 6438807"/>
                    <a:gd name="connsiteX75" fmla="*/ 765177 w 4234182"/>
                    <a:gd name="connsiteY75" fmla="*/ 3065372 h 6438807"/>
                    <a:gd name="connsiteX76" fmla="*/ 716554 w 4234182"/>
                    <a:gd name="connsiteY76" fmla="*/ 2974294 h 6438807"/>
                    <a:gd name="connsiteX77" fmla="*/ 641352 w 4234182"/>
                    <a:gd name="connsiteY77" fmla="*/ 2976472 h 6438807"/>
                    <a:gd name="connsiteX78" fmla="*/ 519115 w 4234182"/>
                    <a:gd name="connsiteY78" fmla="*/ 2930434 h 6438807"/>
                    <a:gd name="connsiteX79" fmla="*/ 484190 w 4234182"/>
                    <a:gd name="connsiteY79" fmla="*/ 2839947 h 6438807"/>
                    <a:gd name="connsiteX80" fmla="*/ 526100 w 4234182"/>
                    <a:gd name="connsiteY80" fmla="*/ 2791460 h 6438807"/>
                    <a:gd name="connsiteX81" fmla="*/ 523877 w 4234182"/>
                    <a:gd name="connsiteY81" fmla="*/ 2725647 h 6438807"/>
                    <a:gd name="connsiteX82" fmla="*/ 563565 w 4234182"/>
                    <a:gd name="connsiteY82" fmla="*/ 2698659 h 6438807"/>
                    <a:gd name="connsiteX83" fmla="*/ 641352 w 4234182"/>
                    <a:gd name="connsiteY83" fmla="*/ 2758984 h 6438807"/>
                    <a:gd name="connsiteX84" fmla="*/ 668340 w 4234182"/>
                    <a:gd name="connsiteY84" fmla="*/ 2785972 h 6438807"/>
                    <a:gd name="connsiteX85" fmla="*/ 676277 w 4234182"/>
                    <a:gd name="connsiteY85" fmla="*/ 2730410 h 6438807"/>
                    <a:gd name="connsiteX86" fmla="*/ 712744 w 4234182"/>
                    <a:gd name="connsiteY86" fmla="*/ 2717846 h 6438807"/>
                    <a:gd name="connsiteX87" fmla="*/ 757240 w 4234182"/>
                    <a:gd name="connsiteY87" fmla="*/ 2717709 h 6438807"/>
                    <a:gd name="connsiteX88" fmla="*/ 784227 w 4234182"/>
                    <a:gd name="connsiteY88" fmla="*/ 2685959 h 6438807"/>
                    <a:gd name="connsiteX89" fmla="*/ 860427 w 4234182"/>
                    <a:gd name="connsiteY89" fmla="*/ 2579597 h 6438807"/>
                    <a:gd name="connsiteX90" fmla="*/ 950234 w 4234182"/>
                    <a:gd name="connsiteY90" fmla="*/ 2519952 h 6438807"/>
                    <a:gd name="connsiteX91" fmla="*/ 1031877 w 4234182"/>
                    <a:gd name="connsiteY91" fmla="*/ 2489109 h 6438807"/>
                    <a:gd name="connsiteX92" fmla="*/ 1179515 w 4234182"/>
                    <a:gd name="connsiteY92" fmla="*/ 2346234 h 6438807"/>
                    <a:gd name="connsiteX93" fmla="*/ 1293905 w 4234182"/>
                    <a:gd name="connsiteY93" fmla="*/ 2356213 h 6438807"/>
                    <a:gd name="connsiteX94" fmla="*/ 1359991 w 4234182"/>
                    <a:gd name="connsiteY94" fmla="*/ 2451598 h 6438807"/>
                    <a:gd name="connsiteX95" fmla="*/ 1303340 w 4234182"/>
                    <a:gd name="connsiteY95" fmla="*/ 2522447 h 6438807"/>
                    <a:gd name="connsiteX96" fmla="*/ 1206502 w 4234182"/>
                    <a:gd name="connsiteY96" fmla="*/ 2614522 h 6438807"/>
                    <a:gd name="connsiteX97" fmla="*/ 1168765 w 4234182"/>
                    <a:gd name="connsiteY97" fmla="*/ 2634705 h 6438807"/>
                    <a:gd name="connsiteX98" fmla="*/ 1180376 w 4234182"/>
                    <a:gd name="connsiteY98" fmla="*/ 2695756 h 6438807"/>
                    <a:gd name="connsiteX99" fmla="*/ 1230315 w 4234182"/>
                    <a:gd name="connsiteY99" fmla="*/ 2724059 h 6438807"/>
                    <a:gd name="connsiteX100" fmla="*/ 1223965 w 4234182"/>
                    <a:gd name="connsiteY100" fmla="*/ 2762159 h 6438807"/>
                    <a:gd name="connsiteX101" fmla="*/ 1133068 w 4234182"/>
                    <a:gd name="connsiteY101" fmla="*/ 2816815 h 6438807"/>
                    <a:gd name="connsiteX102" fmla="*/ 1169990 w 4234182"/>
                    <a:gd name="connsiteY102" fmla="*/ 2851059 h 6438807"/>
                    <a:gd name="connsiteX103" fmla="*/ 1325565 w 4234182"/>
                    <a:gd name="connsiteY103" fmla="*/ 2778034 h 6438807"/>
                    <a:gd name="connsiteX104" fmla="*/ 1362077 w 4234182"/>
                    <a:gd name="connsiteY104" fmla="*/ 2720884 h 6438807"/>
                    <a:gd name="connsiteX105" fmla="*/ 1427165 w 4234182"/>
                    <a:gd name="connsiteY105" fmla="*/ 2690722 h 6438807"/>
                    <a:gd name="connsiteX106" fmla="*/ 1484315 w 4234182"/>
                    <a:gd name="connsiteY106" fmla="*/ 2654209 h 6438807"/>
                    <a:gd name="connsiteX107" fmla="*/ 1684340 w 4234182"/>
                    <a:gd name="connsiteY107" fmla="*/ 2614522 h 6438807"/>
                    <a:gd name="connsiteX108" fmla="*/ 1795465 w 4234182"/>
                    <a:gd name="connsiteY108" fmla="*/ 2649447 h 6438807"/>
                    <a:gd name="connsiteX109" fmla="*/ 1865315 w 4234182"/>
                    <a:gd name="connsiteY109" fmla="*/ 2665322 h 6438807"/>
                    <a:gd name="connsiteX110" fmla="*/ 1939972 w 4234182"/>
                    <a:gd name="connsiteY110" fmla="*/ 2678202 h 6438807"/>
                    <a:gd name="connsiteX111" fmla="*/ 1890715 w 4234182"/>
                    <a:gd name="connsiteY111" fmla="*/ 2808197 h 6438807"/>
                    <a:gd name="connsiteX112" fmla="*/ 1787073 w 4234182"/>
                    <a:gd name="connsiteY112" fmla="*/ 2922088 h 6438807"/>
                    <a:gd name="connsiteX113" fmla="*/ 1824039 w 4234182"/>
                    <a:gd name="connsiteY113" fmla="*/ 2944721 h 6438807"/>
                    <a:gd name="connsiteX114" fmla="*/ 1811338 w 4234182"/>
                    <a:gd name="connsiteY114" fmla="*/ 3035208 h 6438807"/>
                    <a:gd name="connsiteX115" fmla="*/ 1878014 w 4234182"/>
                    <a:gd name="connsiteY115" fmla="*/ 3035208 h 6438807"/>
                    <a:gd name="connsiteX116" fmla="*/ 1865314 w 4234182"/>
                    <a:gd name="connsiteY116" fmla="*/ 3078071 h 6438807"/>
                    <a:gd name="connsiteX117" fmla="*/ 1933441 w 4234182"/>
                    <a:gd name="connsiteY117" fmla="*/ 3101884 h 6438807"/>
                    <a:gd name="connsiteX118" fmla="*/ 1995489 w 4234182"/>
                    <a:gd name="connsiteY118" fmla="*/ 3068546 h 6438807"/>
                    <a:gd name="connsiteX119" fmla="*/ 2100264 w 4234182"/>
                    <a:gd name="connsiteY119" fmla="*/ 3087596 h 6438807"/>
                    <a:gd name="connsiteX120" fmla="*/ 2112964 w 4234182"/>
                    <a:gd name="connsiteY120" fmla="*/ 3133633 h 6438807"/>
                    <a:gd name="connsiteX121" fmla="*/ 2171838 w 4234182"/>
                    <a:gd name="connsiteY121" fmla="*/ 3181168 h 6438807"/>
                    <a:gd name="connsiteX122" fmla="*/ 2178051 w 4234182"/>
                    <a:gd name="connsiteY122" fmla="*/ 3252696 h 6438807"/>
                    <a:gd name="connsiteX123" fmla="*/ 2200458 w 4234182"/>
                    <a:gd name="connsiteY123" fmla="*/ 3314746 h 6438807"/>
                    <a:gd name="connsiteX124" fmla="*/ 2141721 w 4234182"/>
                    <a:gd name="connsiteY124" fmla="*/ 3286170 h 6438807"/>
                    <a:gd name="connsiteX125" fmla="*/ 2076451 w 4234182"/>
                    <a:gd name="connsiteY125" fmla="*/ 3335246 h 6438807"/>
                    <a:gd name="connsiteX126" fmla="*/ 2114551 w 4234182"/>
                    <a:gd name="connsiteY126" fmla="*/ 3406683 h 6438807"/>
                    <a:gd name="connsiteX127" fmla="*/ 2171701 w 4234182"/>
                    <a:gd name="connsiteY127" fmla="*/ 3557496 h 6438807"/>
                    <a:gd name="connsiteX128" fmla="*/ 2129929 w 4234182"/>
                    <a:gd name="connsiteY128" fmla="*/ 3637008 h 6438807"/>
                    <a:gd name="connsiteX129" fmla="*/ 2095501 w 4234182"/>
                    <a:gd name="connsiteY129" fmla="*/ 3803558 h 6438807"/>
                    <a:gd name="connsiteX130" fmla="*/ 2056223 w 4234182"/>
                    <a:gd name="connsiteY130" fmla="*/ 3843564 h 6438807"/>
                    <a:gd name="connsiteX131" fmla="*/ 2090739 w 4234182"/>
                    <a:gd name="connsiteY131" fmla="*/ 3873408 h 6438807"/>
                    <a:gd name="connsiteX132" fmla="*/ 2073276 w 4234182"/>
                    <a:gd name="connsiteY132" fmla="*/ 3921033 h 6438807"/>
                    <a:gd name="connsiteX133" fmla="*/ 2122489 w 4234182"/>
                    <a:gd name="connsiteY133" fmla="*/ 3906746 h 6438807"/>
                    <a:gd name="connsiteX134" fmla="*/ 2163764 w 4234182"/>
                    <a:gd name="connsiteY134" fmla="*/ 3930558 h 6438807"/>
                    <a:gd name="connsiteX135" fmla="*/ 2211389 w 4234182"/>
                    <a:gd name="connsiteY135" fmla="*/ 3924208 h 6438807"/>
                    <a:gd name="connsiteX136" fmla="*/ 2271714 w 4234182"/>
                    <a:gd name="connsiteY136" fmla="*/ 3851183 h 6438807"/>
                    <a:gd name="connsiteX137" fmla="*/ 2266952 w 4234182"/>
                    <a:gd name="connsiteY137" fmla="*/ 3889283 h 6438807"/>
                    <a:gd name="connsiteX138" fmla="*/ 2335623 w 4234182"/>
                    <a:gd name="connsiteY138" fmla="*/ 3826147 h 6438807"/>
                    <a:gd name="connsiteX139" fmla="*/ 2381251 w 4234182"/>
                    <a:gd name="connsiteY139" fmla="*/ 3827371 h 6438807"/>
                    <a:gd name="connsiteX140" fmla="*/ 2416176 w 4234182"/>
                    <a:gd name="connsiteY140" fmla="*/ 3773396 h 6438807"/>
                    <a:gd name="connsiteX141" fmla="*/ 2519364 w 4234182"/>
                    <a:gd name="connsiteY141" fmla="*/ 3792446 h 6438807"/>
                    <a:gd name="connsiteX142" fmla="*/ 2568576 w 4234182"/>
                    <a:gd name="connsiteY142" fmla="*/ 3743233 h 6438807"/>
                    <a:gd name="connsiteX143" fmla="*/ 2654301 w 4234182"/>
                    <a:gd name="connsiteY143" fmla="*/ 3754346 h 6438807"/>
                    <a:gd name="connsiteX144" fmla="*/ 2688864 w 4234182"/>
                    <a:gd name="connsiteY144" fmla="*/ 3646260 h 6438807"/>
                    <a:gd name="connsiteX145" fmla="*/ 2719389 w 4234182"/>
                    <a:gd name="connsiteY145" fmla="*/ 3543208 h 6438807"/>
                    <a:gd name="connsiteX146" fmla="*/ 2695576 w 4234182"/>
                    <a:gd name="connsiteY146" fmla="*/ 3330483 h 6438807"/>
                    <a:gd name="connsiteX147" fmla="*/ 2666548 w 4234182"/>
                    <a:gd name="connsiteY147" fmla="*/ 3202486 h 6438807"/>
                    <a:gd name="connsiteX148" fmla="*/ 2611439 w 4234182"/>
                    <a:gd name="connsiteY148" fmla="*/ 3122521 h 6438807"/>
                    <a:gd name="connsiteX149" fmla="*/ 2547940 w 4234182"/>
                    <a:gd name="connsiteY149" fmla="*/ 3027272 h 6438807"/>
                    <a:gd name="connsiteX150" fmla="*/ 2479677 w 4234182"/>
                    <a:gd name="connsiteY150" fmla="*/ 2884397 h 6438807"/>
                    <a:gd name="connsiteX151" fmla="*/ 2317751 w 4234182"/>
                    <a:gd name="connsiteY151" fmla="*/ 2760571 h 6438807"/>
                    <a:gd name="connsiteX152" fmla="*/ 2310450 w 4234182"/>
                    <a:gd name="connsiteY152" fmla="*/ 2707549 h 6438807"/>
                    <a:gd name="connsiteX153" fmla="*/ 2341564 w 4234182"/>
                    <a:gd name="connsiteY153" fmla="*/ 2627221 h 6438807"/>
                    <a:gd name="connsiteX154" fmla="*/ 2712450 w 4234182"/>
                    <a:gd name="connsiteY154" fmla="*/ 2356122 h 6438807"/>
                    <a:gd name="connsiteX155" fmla="*/ 2713220 w 4234182"/>
                    <a:gd name="connsiteY155" fmla="*/ 2237512 h 6438807"/>
                    <a:gd name="connsiteX156" fmla="*/ 2715203 w 4234182"/>
                    <a:gd name="connsiteY156" fmla="*/ 2167856 h 6438807"/>
                    <a:gd name="connsiteX157" fmla="*/ 2755901 w 4234182"/>
                    <a:gd name="connsiteY157" fmla="*/ 2096996 h 6438807"/>
                    <a:gd name="connsiteX158" fmla="*/ 2865439 w 4234182"/>
                    <a:gd name="connsiteY158" fmla="*/ 2006508 h 6438807"/>
                    <a:gd name="connsiteX159" fmla="*/ 2947989 w 4234182"/>
                    <a:gd name="connsiteY159" fmla="*/ 1920783 h 6438807"/>
                    <a:gd name="connsiteX160" fmla="*/ 3024189 w 4234182"/>
                    <a:gd name="connsiteY160" fmla="*/ 1781083 h 6438807"/>
                    <a:gd name="connsiteX161" fmla="*/ 3051222 w 4234182"/>
                    <a:gd name="connsiteY161" fmla="*/ 1822858 h 6438807"/>
                    <a:gd name="connsiteX162" fmla="*/ 3119439 w 4234182"/>
                    <a:gd name="connsiteY162" fmla="*/ 1771558 h 6438807"/>
                    <a:gd name="connsiteX163" fmla="*/ 3141664 w 4234182"/>
                    <a:gd name="connsiteY163" fmla="*/ 1846171 h 6438807"/>
                    <a:gd name="connsiteX164" fmla="*/ 3276601 w 4234182"/>
                    <a:gd name="connsiteY164" fmla="*/ 1866808 h 6438807"/>
                    <a:gd name="connsiteX165" fmla="*/ 3319782 w 4234182"/>
                    <a:gd name="connsiteY165" fmla="*/ 1850934 h 6438807"/>
                    <a:gd name="connsiteX166" fmla="*/ 3416590 w 4234182"/>
                    <a:gd name="connsiteY166" fmla="*/ 1817163 h 6438807"/>
                    <a:gd name="connsiteX167" fmla="*/ 3586164 w 4234182"/>
                    <a:gd name="connsiteY167" fmla="*/ 1666783 h 6438807"/>
                    <a:gd name="connsiteX168" fmla="*/ 3737793 w 4234182"/>
                    <a:gd name="connsiteY168" fmla="*/ 1406797 h 6438807"/>
                    <a:gd name="connsiteX169" fmla="*/ 3911601 w 4234182"/>
                    <a:gd name="connsiteY169" fmla="*/ 1107983 h 6438807"/>
                    <a:gd name="connsiteX170" fmla="*/ 3983039 w 4234182"/>
                    <a:gd name="connsiteY170" fmla="*/ 996858 h 6438807"/>
                    <a:gd name="connsiteX171" fmla="*/ 4055631 w 4234182"/>
                    <a:gd name="connsiteY171" fmla="*/ 793658 h 6438807"/>
                    <a:gd name="connsiteX172" fmla="*/ 4146551 w 4234182"/>
                    <a:gd name="connsiteY172" fmla="*/ 583242 h 6438807"/>
                    <a:gd name="connsiteX173" fmla="*/ 4234182 w 4234182"/>
                    <a:gd name="connsiteY173" fmla="*/ 361768 h 6438807"/>
                    <a:gd name="connsiteX174" fmla="*/ 4203339 w 4234182"/>
                    <a:gd name="connsiteY174" fmla="*/ 0 h 6438807"/>
                    <a:gd name="connsiteX175" fmla="*/ 2572241 w 4234182"/>
                    <a:gd name="connsiteY175" fmla="*/ 46067 h 6438807"/>
                    <a:gd name="connsiteX176" fmla="*/ 2102049 w 4234182"/>
                    <a:gd name="connsiteY176"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977902 w 4234182"/>
                    <a:gd name="connsiteY44" fmla="*/ 4089309 h 6438807"/>
                    <a:gd name="connsiteX45" fmla="*/ 919165 w 4234182"/>
                    <a:gd name="connsiteY45" fmla="*/ 3917859 h 6438807"/>
                    <a:gd name="connsiteX46" fmla="*/ 788037 w 4234182"/>
                    <a:gd name="connsiteY46" fmla="*/ 3818663 h 6438807"/>
                    <a:gd name="connsiteX47" fmla="*/ 722315 w 4234182"/>
                    <a:gd name="connsiteY47" fmla="*/ 3760697 h 6438807"/>
                    <a:gd name="connsiteX48" fmla="*/ 722315 w 4234182"/>
                    <a:gd name="connsiteY48" fmla="*/ 3705134 h 6438807"/>
                    <a:gd name="connsiteX49" fmla="*/ 755652 w 4234182"/>
                    <a:gd name="connsiteY49" fmla="*/ 3698784 h 6438807"/>
                    <a:gd name="connsiteX50" fmla="*/ 814390 w 4234182"/>
                    <a:gd name="connsiteY50" fmla="*/ 3597184 h 6438807"/>
                    <a:gd name="connsiteX51" fmla="*/ 852490 w 4234182"/>
                    <a:gd name="connsiteY51" fmla="*/ 3586072 h 6438807"/>
                    <a:gd name="connsiteX52" fmla="*/ 914402 w 4234182"/>
                    <a:gd name="connsiteY52" fmla="*/ 3522572 h 6438807"/>
                    <a:gd name="connsiteX53" fmla="*/ 971552 w 4234182"/>
                    <a:gd name="connsiteY53" fmla="*/ 3486059 h 6438807"/>
                    <a:gd name="connsiteX54" fmla="*/ 1012827 w 4234182"/>
                    <a:gd name="connsiteY54" fmla="*/ 3476534 h 6438807"/>
                    <a:gd name="connsiteX55" fmla="*/ 1042899 w 4234182"/>
                    <a:gd name="connsiteY55" fmla="*/ 3405732 h 6438807"/>
                    <a:gd name="connsiteX56" fmla="*/ 1101728 w 4234182"/>
                    <a:gd name="connsiteY56" fmla="*/ 3374934 h 6438807"/>
                    <a:gd name="connsiteX57" fmla="*/ 1160465 w 4234182"/>
                    <a:gd name="connsiteY57" fmla="*/ 3341597 h 6438807"/>
                    <a:gd name="connsiteX58" fmla="*/ 1266827 w 4234182"/>
                    <a:gd name="connsiteY58" fmla="*/ 3297147 h 6438807"/>
                    <a:gd name="connsiteX59" fmla="*/ 1342936 w 4234182"/>
                    <a:gd name="connsiteY59" fmla="*/ 3305265 h 6438807"/>
                    <a:gd name="connsiteX60" fmla="*/ 1385890 w 4234182"/>
                    <a:gd name="connsiteY60" fmla="*/ 3259047 h 6438807"/>
                    <a:gd name="connsiteX61" fmla="*/ 1406527 w 4234182"/>
                    <a:gd name="connsiteY61" fmla="*/ 3189197 h 6438807"/>
                    <a:gd name="connsiteX62" fmla="*/ 1339852 w 4234182"/>
                    <a:gd name="connsiteY62" fmla="*/ 3162209 h 6438807"/>
                    <a:gd name="connsiteX63" fmla="*/ 1319124 w 4234182"/>
                    <a:gd name="connsiteY63" fmla="*/ 3138260 h 6438807"/>
                    <a:gd name="connsiteX64" fmla="*/ 1203327 w 4234182"/>
                    <a:gd name="connsiteY64" fmla="*/ 3151097 h 6438807"/>
                    <a:gd name="connsiteX65" fmla="*/ 1139827 w 4234182"/>
                    <a:gd name="connsiteY65" fmla="*/ 3114584 h 6438807"/>
                    <a:gd name="connsiteX66" fmla="*/ 1125540 w 4234182"/>
                    <a:gd name="connsiteY66" fmla="*/ 3089184 h 6438807"/>
                    <a:gd name="connsiteX67" fmla="*/ 1065124 w 4234182"/>
                    <a:gd name="connsiteY67" fmla="*/ 3069454 h 6438807"/>
                    <a:gd name="connsiteX68" fmla="*/ 965202 w 4234182"/>
                    <a:gd name="connsiteY68" fmla="*/ 3086009 h 6438807"/>
                    <a:gd name="connsiteX69" fmla="*/ 939802 w 4234182"/>
                    <a:gd name="connsiteY69" fmla="*/ 3132047 h 6438807"/>
                    <a:gd name="connsiteX70" fmla="*/ 884240 w 4234182"/>
                    <a:gd name="connsiteY70" fmla="*/ 3162209 h 6438807"/>
                    <a:gd name="connsiteX71" fmla="*/ 850902 w 4234182"/>
                    <a:gd name="connsiteY71" fmla="*/ 3213009 h 6438807"/>
                    <a:gd name="connsiteX72" fmla="*/ 782640 w 4234182"/>
                    <a:gd name="connsiteY72" fmla="*/ 3225709 h 6438807"/>
                    <a:gd name="connsiteX73" fmla="*/ 702175 w 4234182"/>
                    <a:gd name="connsiteY73" fmla="*/ 3169103 h 6438807"/>
                    <a:gd name="connsiteX74" fmla="*/ 717552 w 4234182"/>
                    <a:gd name="connsiteY74" fmla="*/ 3098709 h 6438807"/>
                    <a:gd name="connsiteX75" fmla="*/ 765177 w 4234182"/>
                    <a:gd name="connsiteY75" fmla="*/ 3065372 h 6438807"/>
                    <a:gd name="connsiteX76" fmla="*/ 716554 w 4234182"/>
                    <a:gd name="connsiteY76" fmla="*/ 2974294 h 6438807"/>
                    <a:gd name="connsiteX77" fmla="*/ 641352 w 4234182"/>
                    <a:gd name="connsiteY77" fmla="*/ 2976472 h 6438807"/>
                    <a:gd name="connsiteX78" fmla="*/ 519115 w 4234182"/>
                    <a:gd name="connsiteY78" fmla="*/ 2930434 h 6438807"/>
                    <a:gd name="connsiteX79" fmla="*/ 484190 w 4234182"/>
                    <a:gd name="connsiteY79" fmla="*/ 2839947 h 6438807"/>
                    <a:gd name="connsiteX80" fmla="*/ 526100 w 4234182"/>
                    <a:gd name="connsiteY80" fmla="*/ 2791460 h 6438807"/>
                    <a:gd name="connsiteX81" fmla="*/ 523877 w 4234182"/>
                    <a:gd name="connsiteY81" fmla="*/ 2725647 h 6438807"/>
                    <a:gd name="connsiteX82" fmla="*/ 563565 w 4234182"/>
                    <a:gd name="connsiteY82" fmla="*/ 2698659 h 6438807"/>
                    <a:gd name="connsiteX83" fmla="*/ 641352 w 4234182"/>
                    <a:gd name="connsiteY83" fmla="*/ 2758984 h 6438807"/>
                    <a:gd name="connsiteX84" fmla="*/ 668340 w 4234182"/>
                    <a:gd name="connsiteY84" fmla="*/ 2785972 h 6438807"/>
                    <a:gd name="connsiteX85" fmla="*/ 676277 w 4234182"/>
                    <a:gd name="connsiteY85" fmla="*/ 2730410 h 6438807"/>
                    <a:gd name="connsiteX86" fmla="*/ 712744 w 4234182"/>
                    <a:gd name="connsiteY86" fmla="*/ 2717846 h 6438807"/>
                    <a:gd name="connsiteX87" fmla="*/ 757240 w 4234182"/>
                    <a:gd name="connsiteY87" fmla="*/ 2717709 h 6438807"/>
                    <a:gd name="connsiteX88" fmla="*/ 784227 w 4234182"/>
                    <a:gd name="connsiteY88" fmla="*/ 2685959 h 6438807"/>
                    <a:gd name="connsiteX89" fmla="*/ 860427 w 4234182"/>
                    <a:gd name="connsiteY89" fmla="*/ 2579597 h 6438807"/>
                    <a:gd name="connsiteX90" fmla="*/ 950234 w 4234182"/>
                    <a:gd name="connsiteY90" fmla="*/ 2519952 h 6438807"/>
                    <a:gd name="connsiteX91" fmla="*/ 1031877 w 4234182"/>
                    <a:gd name="connsiteY91" fmla="*/ 2489109 h 6438807"/>
                    <a:gd name="connsiteX92" fmla="*/ 1179515 w 4234182"/>
                    <a:gd name="connsiteY92" fmla="*/ 2346234 h 6438807"/>
                    <a:gd name="connsiteX93" fmla="*/ 1293905 w 4234182"/>
                    <a:gd name="connsiteY93" fmla="*/ 2356213 h 6438807"/>
                    <a:gd name="connsiteX94" fmla="*/ 1359991 w 4234182"/>
                    <a:gd name="connsiteY94" fmla="*/ 2451598 h 6438807"/>
                    <a:gd name="connsiteX95" fmla="*/ 1303340 w 4234182"/>
                    <a:gd name="connsiteY95" fmla="*/ 2522447 h 6438807"/>
                    <a:gd name="connsiteX96" fmla="*/ 1206502 w 4234182"/>
                    <a:gd name="connsiteY96" fmla="*/ 2614522 h 6438807"/>
                    <a:gd name="connsiteX97" fmla="*/ 1168765 w 4234182"/>
                    <a:gd name="connsiteY97" fmla="*/ 2634705 h 6438807"/>
                    <a:gd name="connsiteX98" fmla="*/ 1180376 w 4234182"/>
                    <a:gd name="connsiteY98" fmla="*/ 2695756 h 6438807"/>
                    <a:gd name="connsiteX99" fmla="*/ 1230315 w 4234182"/>
                    <a:gd name="connsiteY99" fmla="*/ 2724059 h 6438807"/>
                    <a:gd name="connsiteX100" fmla="*/ 1223965 w 4234182"/>
                    <a:gd name="connsiteY100" fmla="*/ 2762159 h 6438807"/>
                    <a:gd name="connsiteX101" fmla="*/ 1133068 w 4234182"/>
                    <a:gd name="connsiteY101" fmla="*/ 2816815 h 6438807"/>
                    <a:gd name="connsiteX102" fmla="*/ 1169990 w 4234182"/>
                    <a:gd name="connsiteY102" fmla="*/ 2851059 h 6438807"/>
                    <a:gd name="connsiteX103" fmla="*/ 1325565 w 4234182"/>
                    <a:gd name="connsiteY103" fmla="*/ 2778034 h 6438807"/>
                    <a:gd name="connsiteX104" fmla="*/ 1362077 w 4234182"/>
                    <a:gd name="connsiteY104" fmla="*/ 2720884 h 6438807"/>
                    <a:gd name="connsiteX105" fmla="*/ 1427165 w 4234182"/>
                    <a:gd name="connsiteY105" fmla="*/ 2690722 h 6438807"/>
                    <a:gd name="connsiteX106" fmla="*/ 1684340 w 4234182"/>
                    <a:gd name="connsiteY106" fmla="*/ 2614522 h 6438807"/>
                    <a:gd name="connsiteX107" fmla="*/ 1795465 w 4234182"/>
                    <a:gd name="connsiteY107" fmla="*/ 2649447 h 6438807"/>
                    <a:gd name="connsiteX108" fmla="*/ 1865315 w 4234182"/>
                    <a:gd name="connsiteY108" fmla="*/ 2665322 h 6438807"/>
                    <a:gd name="connsiteX109" fmla="*/ 1939972 w 4234182"/>
                    <a:gd name="connsiteY109" fmla="*/ 2678202 h 6438807"/>
                    <a:gd name="connsiteX110" fmla="*/ 1890715 w 4234182"/>
                    <a:gd name="connsiteY110" fmla="*/ 2808197 h 6438807"/>
                    <a:gd name="connsiteX111" fmla="*/ 1787073 w 4234182"/>
                    <a:gd name="connsiteY111" fmla="*/ 2922088 h 6438807"/>
                    <a:gd name="connsiteX112" fmla="*/ 1824039 w 4234182"/>
                    <a:gd name="connsiteY112" fmla="*/ 2944721 h 6438807"/>
                    <a:gd name="connsiteX113" fmla="*/ 1811338 w 4234182"/>
                    <a:gd name="connsiteY113" fmla="*/ 3035208 h 6438807"/>
                    <a:gd name="connsiteX114" fmla="*/ 1878014 w 4234182"/>
                    <a:gd name="connsiteY114" fmla="*/ 3035208 h 6438807"/>
                    <a:gd name="connsiteX115" fmla="*/ 1865314 w 4234182"/>
                    <a:gd name="connsiteY115" fmla="*/ 3078071 h 6438807"/>
                    <a:gd name="connsiteX116" fmla="*/ 1933441 w 4234182"/>
                    <a:gd name="connsiteY116" fmla="*/ 3101884 h 6438807"/>
                    <a:gd name="connsiteX117" fmla="*/ 1995489 w 4234182"/>
                    <a:gd name="connsiteY117" fmla="*/ 3068546 h 6438807"/>
                    <a:gd name="connsiteX118" fmla="*/ 2100264 w 4234182"/>
                    <a:gd name="connsiteY118" fmla="*/ 3087596 h 6438807"/>
                    <a:gd name="connsiteX119" fmla="*/ 2112964 w 4234182"/>
                    <a:gd name="connsiteY119" fmla="*/ 3133633 h 6438807"/>
                    <a:gd name="connsiteX120" fmla="*/ 2171838 w 4234182"/>
                    <a:gd name="connsiteY120" fmla="*/ 3181168 h 6438807"/>
                    <a:gd name="connsiteX121" fmla="*/ 2178051 w 4234182"/>
                    <a:gd name="connsiteY121" fmla="*/ 3252696 h 6438807"/>
                    <a:gd name="connsiteX122" fmla="*/ 2200458 w 4234182"/>
                    <a:gd name="connsiteY122" fmla="*/ 3314746 h 6438807"/>
                    <a:gd name="connsiteX123" fmla="*/ 2141721 w 4234182"/>
                    <a:gd name="connsiteY123" fmla="*/ 3286170 h 6438807"/>
                    <a:gd name="connsiteX124" fmla="*/ 2076451 w 4234182"/>
                    <a:gd name="connsiteY124" fmla="*/ 3335246 h 6438807"/>
                    <a:gd name="connsiteX125" fmla="*/ 2114551 w 4234182"/>
                    <a:gd name="connsiteY125" fmla="*/ 3406683 h 6438807"/>
                    <a:gd name="connsiteX126" fmla="*/ 2171701 w 4234182"/>
                    <a:gd name="connsiteY126" fmla="*/ 3557496 h 6438807"/>
                    <a:gd name="connsiteX127" fmla="*/ 2129929 w 4234182"/>
                    <a:gd name="connsiteY127" fmla="*/ 3637008 h 6438807"/>
                    <a:gd name="connsiteX128" fmla="*/ 2095501 w 4234182"/>
                    <a:gd name="connsiteY128" fmla="*/ 3803558 h 6438807"/>
                    <a:gd name="connsiteX129" fmla="*/ 2056223 w 4234182"/>
                    <a:gd name="connsiteY129" fmla="*/ 3843564 h 6438807"/>
                    <a:gd name="connsiteX130" fmla="*/ 2090739 w 4234182"/>
                    <a:gd name="connsiteY130" fmla="*/ 3873408 h 6438807"/>
                    <a:gd name="connsiteX131" fmla="*/ 2073276 w 4234182"/>
                    <a:gd name="connsiteY131" fmla="*/ 3921033 h 6438807"/>
                    <a:gd name="connsiteX132" fmla="*/ 2122489 w 4234182"/>
                    <a:gd name="connsiteY132" fmla="*/ 3906746 h 6438807"/>
                    <a:gd name="connsiteX133" fmla="*/ 2163764 w 4234182"/>
                    <a:gd name="connsiteY133" fmla="*/ 3930558 h 6438807"/>
                    <a:gd name="connsiteX134" fmla="*/ 2211389 w 4234182"/>
                    <a:gd name="connsiteY134" fmla="*/ 3924208 h 6438807"/>
                    <a:gd name="connsiteX135" fmla="*/ 2271714 w 4234182"/>
                    <a:gd name="connsiteY135" fmla="*/ 3851183 h 6438807"/>
                    <a:gd name="connsiteX136" fmla="*/ 2266952 w 4234182"/>
                    <a:gd name="connsiteY136" fmla="*/ 3889283 h 6438807"/>
                    <a:gd name="connsiteX137" fmla="*/ 2335623 w 4234182"/>
                    <a:gd name="connsiteY137" fmla="*/ 3826147 h 6438807"/>
                    <a:gd name="connsiteX138" fmla="*/ 2381251 w 4234182"/>
                    <a:gd name="connsiteY138" fmla="*/ 3827371 h 6438807"/>
                    <a:gd name="connsiteX139" fmla="*/ 2416176 w 4234182"/>
                    <a:gd name="connsiteY139" fmla="*/ 3773396 h 6438807"/>
                    <a:gd name="connsiteX140" fmla="*/ 2519364 w 4234182"/>
                    <a:gd name="connsiteY140" fmla="*/ 3792446 h 6438807"/>
                    <a:gd name="connsiteX141" fmla="*/ 2568576 w 4234182"/>
                    <a:gd name="connsiteY141" fmla="*/ 3743233 h 6438807"/>
                    <a:gd name="connsiteX142" fmla="*/ 2654301 w 4234182"/>
                    <a:gd name="connsiteY142" fmla="*/ 3754346 h 6438807"/>
                    <a:gd name="connsiteX143" fmla="*/ 2688864 w 4234182"/>
                    <a:gd name="connsiteY143" fmla="*/ 3646260 h 6438807"/>
                    <a:gd name="connsiteX144" fmla="*/ 2719389 w 4234182"/>
                    <a:gd name="connsiteY144" fmla="*/ 3543208 h 6438807"/>
                    <a:gd name="connsiteX145" fmla="*/ 2695576 w 4234182"/>
                    <a:gd name="connsiteY145" fmla="*/ 3330483 h 6438807"/>
                    <a:gd name="connsiteX146" fmla="*/ 2666548 w 4234182"/>
                    <a:gd name="connsiteY146" fmla="*/ 3202486 h 6438807"/>
                    <a:gd name="connsiteX147" fmla="*/ 2611439 w 4234182"/>
                    <a:gd name="connsiteY147" fmla="*/ 3122521 h 6438807"/>
                    <a:gd name="connsiteX148" fmla="*/ 2547940 w 4234182"/>
                    <a:gd name="connsiteY148" fmla="*/ 3027272 h 6438807"/>
                    <a:gd name="connsiteX149" fmla="*/ 2479677 w 4234182"/>
                    <a:gd name="connsiteY149" fmla="*/ 2884397 h 6438807"/>
                    <a:gd name="connsiteX150" fmla="*/ 2317751 w 4234182"/>
                    <a:gd name="connsiteY150" fmla="*/ 2760571 h 6438807"/>
                    <a:gd name="connsiteX151" fmla="*/ 2310450 w 4234182"/>
                    <a:gd name="connsiteY151" fmla="*/ 2707549 h 6438807"/>
                    <a:gd name="connsiteX152" fmla="*/ 2341564 w 4234182"/>
                    <a:gd name="connsiteY152" fmla="*/ 2627221 h 6438807"/>
                    <a:gd name="connsiteX153" fmla="*/ 2712450 w 4234182"/>
                    <a:gd name="connsiteY153" fmla="*/ 2356122 h 6438807"/>
                    <a:gd name="connsiteX154" fmla="*/ 2713220 w 4234182"/>
                    <a:gd name="connsiteY154" fmla="*/ 2237512 h 6438807"/>
                    <a:gd name="connsiteX155" fmla="*/ 2715203 w 4234182"/>
                    <a:gd name="connsiteY155" fmla="*/ 2167856 h 6438807"/>
                    <a:gd name="connsiteX156" fmla="*/ 2755901 w 4234182"/>
                    <a:gd name="connsiteY156" fmla="*/ 2096996 h 6438807"/>
                    <a:gd name="connsiteX157" fmla="*/ 2865439 w 4234182"/>
                    <a:gd name="connsiteY157" fmla="*/ 2006508 h 6438807"/>
                    <a:gd name="connsiteX158" fmla="*/ 2947989 w 4234182"/>
                    <a:gd name="connsiteY158" fmla="*/ 1920783 h 6438807"/>
                    <a:gd name="connsiteX159" fmla="*/ 3024189 w 4234182"/>
                    <a:gd name="connsiteY159" fmla="*/ 1781083 h 6438807"/>
                    <a:gd name="connsiteX160" fmla="*/ 3051222 w 4234182"/>
                    <a:gd name="connsiteY160" fmla="*/ 1822858 h 6438807"/>
                    <a:gd name="connsiteX161" fmla="*/ 3119439 w 4234182"/>
                    <a:gd name="connsiteY161" fmla="*/ 1771558 h 6438807"/>
                    <a:gd name="connsiteX162" fmla="*/ 3141664 w 4234182"/>
                    <a:gd name="connsiteY162" fmla="*/ 1846171 h 6438807"/>
                    <a:gd name="connsiteX163" fmla="*/ 3276601 w 4234182"/>
                    <a:gd name="connsiteY163" fmla="*/ 1866808 h 6438807"/>
                    <a:gd name="connsiteX164" fmla="*/ 3319782 w 4234182"/>
                    <a:gd name="connsiteY164" fmla="*/ 1850934 h 6438807"/>
                    <a:gd name="connsiteX165" fmla="*/ 3416590 w 4234182"/>
                    <a:gd name="connsiteY165" fmla="*/ 1817163 h 6438807"/>
                    <a:gd name="connsiteX166" fmla="*/ 3586164 w 4234182"/>
                    <a:gd name="connsiteY166" fmla="*/ 1666783 h 6438807"/>
                    <a:gd name="connsiteX167" fmla="*/ 3737793 w 4234182"/>
                    <a:gd name="connsiteY167" fmla="*/ 1406797 h 6438807"/>
                    <a:gd name="connsiteX168" fmla="*/ 3911601 w 4234182"/>
                    <a:gd name="connsiteY168" fmla="*/ 1107983 h 6438807"/>
                    <a:gd name="connsiteX169" fmla="*/ 3983039 w 4234182"/>
                    <a:gd name="connsiteY169" fmla="*/ 996858 h 6438807"/>
                    <a:gd name="connsiteX170" fmla="*/ 4055631 w 4234182"/>
                    <a:gd name="connsiteY170" fmla="*/ 793658 h 6438807"/>
                    <a:gd name="connsiteX171" fmla="*/ 4146551 w 4234182"/>
                    <a:gd name="connsiteY171" fmla="*/ 583242 h 6438807"/>
                    <a:gd name="connsiteX172" fmla="*/ 4234182 w 4234182"/>
                    <a:gd name="connsiteY172" fmla="*/ 361768 h 6438807"/>
                    <a:gd name="connsiteX173" fmla="*/ 4203339 w 4234182"/>
                    <a:gd name="connsiteY173" fmla="*/ 0 h 6438807"/>
                    <a:gd name="connsiteX174" fmla="*/ 2572241 w 4234182"/>
                    <a:gd name="connsiteY174" fmla="*/ 46067 h 6438807"/>
                    <a:gd name="connsiteX175" fmla="*/ 2102049 w 4234182"/>
                    <a:gd name="connsiteY175"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977902 w 4234182"/>
                    <a:gd name="connsiteY44" fmla="*/ 4089309 h 6438807"/>
                    <a:gd name="connsiteX45" fmla="*/ 919165 w 4234182"/>
                    <a:gd name="connsiteY45" fmla="*/ 3917859 h 6438807"/>
                    <a:gd name="connsiteX46" fmla="*/ 788037 w 4234182"/>
                    <a:gd name="connsiteY46" fmla="*/ 3818663 h 6438807"/>
                    <a:gd name="connsiteX47" fmla="*/ 722315 w 4234182"/>
                    <a:gd name="connsiteY47" fmla="*/ 3760697 h 6438807"/>
                    <a:gd name="connsiteX48" fmla="*/ 722315 w 4234182"/>
                    <a:gd name="connsiteY48" fmla="*/ 3705134 h 6438807"/>
                    <a:gd name="connsiteX49" fmla="*/ 755652 w 4234182"/>
                    <a:gd name="connsiteY49" fmla="*/ 3698784 h 6438807"/>
                    <a:gd name="connsiteX50" fmla="*/ 814390 w 4234182"/>
                    <a:gd name="connsiteY50" fmla="*/ 3597184 h 6438807"/>
                    <a:gd name="connsiteX51" fmla="*/ 852490 w 4234182"/>
                    <a:gd name="connsiteY51" fmla="*/ 3586072 h 6438807"/>
                    <a:gd name="connsiteX52" fmla="*/ 914402 w 4234182"/>
                    <a:gd name="connsiteY52" fmla="*/ 3522572 h 6438807"/>
                    <a:gd name="connsiteX53" fmla="*/ 971552 w 4234182"/>
                    <a:gd name="connsiteY53" fmla="*/ 3486059 h 6438807"/>
                    <a:gd name="connsiteX54" fmla="*/ 1012827 w 4234182"/>
                    <a:gd name="connsiteY54" fmla="*/ 3476534 h 6438807"/>
                    <a:gd name="connsiteX55" fmla="*/ 1042899 w 4234182"/>
                    <a:gd name="connsiteY55" fmla="*/ 3405732 h 6438807"/>
                    <a:gd name="connsiteX56" fmla="*/ 1101728 w 4234182"/>
                    <a:gd name="connsiteY56" fmla="*/ 3374934 h 6438807"/>
                    <a:gd name="connsiteX57" fmla="*/ 1160465 w 4234182"/>
                    <a:gd name="connsiteY57" fmla="*/ 3341597 h 6438807"/>
                    <a:gd name="connsiteX58" fmla="*/ 1266827 w 4234182"/>
                    <a:gd name="connsiteY58" fmla="*/ 3297147 h 6438807"/>
                    <a:gd name="connsiteX59" fmla="*/ 1342936 w 4234182"/>
                    <a:gd name="connsiteY59" fmla="*/ 3305265 h 6438807"/>
                    <a:gd name="connsiteX60" fmla="*/ 1385890 w 4234182"/>
                    <a:gd name="connsiteY60" fmla="*/ 3259047 h 6438807"/>
                    <a:gd name="connsiteX61" fmla="*/ 1406527 w 4234182"/>
                    <a:gd name="connsiteY61" fmla="*/ 3189197 h 6438807"/>
                    <a:gd name="connsiteX62" fmla="*/ 1339852 w 4234182"/>
                    <a:gd name="connsiteY62" fmla="*/ 3162209 h 6438807"/>
                    <a:gd name="connsiteX63" fmla="*/ 1319124 w 4234182"/>
                    <a:gd name="connsiteY63" fmla="*/ 3138260 h 6438807"/>
                    <a:gd name="connsiteX64" fmla="*/ 1203327 w 4234182"/>
                    <a:gd name="connsiteY64" fmla="*/ 3151097 h 6438807"/>
                    <a:gd name="connsiteX65" fmla="*/ 1139827 w 4234182"/>
                    <a:gd name="connsiteY65" fmla="*/ 3114584 h 6438807"/>
                    <a:gd name="connsiteX66" fmla="*/ 1125540 w 4234182"/>
                    <a:gd name="connsiteY66" fmla="*/ 3089184 h 6438807"/>
                    <a:gd name="connsiteX67" fmla="*/ 1065124 w 4234182"/>
                    <a:gd name="connsiteY67" fmla="*/ 3069454 h 6438807"/>
                    <a:gd name="connsiteX68" fmla="*/ 965202 w 4234182"/>
                    <a:gd name="connsiteY68" fmla="*/ 3086009 h 6438807"/>
                    <a:gd name="connsiteX69" fmla="*/ 939802 w 4234182"/>
                    <a:gd name="connsiteY69" fmla="*/ 3132047 h 6438807"/>
                    <a:gd name="connsiteX70" fmla="*/ 884240 w 4234182"/>
                    <a:gd name="connsiteY70" fmla="*/ 3162209 h 6438807"/>
                    <a:gd name="connsiteX71" fmla="*/ 850902 w 4234182"/>
                    <a:gd name="connsiteY71" fmla="*/ 3213009 h 6438807"/>
                    <a:gd name="connsiteX72" fmla="*/ 782640 w 4234182"/>
                    <a:gd name="connsiteY72" fmla="*/ 3225709 h 6438807"/>
                    <a:gd name="connsiteX73" fmla="*/ 702175 w 4234182"/>
                    <a:gd name="connsiteY73" fmla="*/ 3169103 h 6438807"/>
                    <a:gd name="connsiteX74" fmla="*/ 717552 w 4234182"/>
                    <a:gd name="connsiteY74" fmla="*/ 3098709 h 6438807"/>
                    <a:gd name="connsiteX75" fmla="*/ 765177 w 4234182"/>
                    <a:gd name="connsiteY75" fmla="*/ 3065372 h 6438807"/>
                    <a:gd name="connsiteX76" fmla="*/ 716554 w 4234182"/>
                    <a:gd name="connsiteY76" fmla="*/ 2974294 h 6438807"/>
                    <a:gd name="connsiteX77" fmla="*/ 641352 w 4234182"/>
                    <a:gd name="connsiteY77" fmla="*/ 2976472 h 6438807"/>
                    <a:gd name="connsiteX78" fmla="*/ 519115 w 4234182"/>
                    <a:gd name="connsiteY78" fmla="*/ 2930434 h 6438807"/>
                    <a:gd name="connsiteX79" fmla="*/ 484190 w 4234182"/>
                    <a:gd name="connsiteY79" fmla="*/ 2839947 h 6438807"/>
                    <a:gd name="connsiteX80" fmla="*/ 526100 w 4234182"/>
                    <a:gd name="connsiteY80" fmla="*/ 2791460 h 6438807"/>
                    <a:gd name="connsiteX81" fmla="*/ 523877 w 4234182"/>
                    <a:gd name="connsiteY81" fmla="*/ 2725647 h 6438807"/>
                    <a:gd name="connsiteX82" fmla="*/ 563565 w 4234182"/>
                    <a:gd name="connsiteY82" fmla="*/ 2698659 h 6438807"/>
                    <a:gd name="connsiteX83" fmla="*/ 641352 w 4234182"/>
                    <a:gd name="connsiteY83" fmla="*/ 2758984 h 6438807"/>
                    <a:gd name="connsiteX84" fmla="*/ 668340 w 4234182"/>
                    <a:gd name="connsiteY84" fmla="*/ 2785972 h 6438807"/>
                    <a:gd name="connsiteX85" fmla="*/ 676277 w 4234182"/>
                    <a:gd name="connsiteY85" fmla="*/ 2730410 h 6438807"/>
                    <a:gd name="connsiteX86" fmla="*/ 712744 w 4234182"/>
                    <a:gd name="connsiteY86" fmla="*/ 2717846 h 6438807"/>
                    <a:gd name="connsiteX87" fmla="*/ 757240 w 4234182"/>
                    <a:gd name="connsiteY87" fmla="*/ 2717709 h 6438807"/>
                    <a:gd name="connsiteX88" fmla="*/ 784227 w 4234182"/>
                    <a:gd name="connsiteY88" fmla="*/ 2685959 h 6438807"/>
                    <a:gd name="connsiteX89" fmla="*/ 860427 w 4234182"/>
                    <a:gd name="connsiteY89" fmla="*/ 2579597 h 6438807"/>
                    <a:gd name="connsiteX90" fmla="*/ 950234 w 4234182"/>
                    <a:gd name="connsiteY90" fmla="*/ 2519952 h 6438807"/>
                    <a:gd name="connsiteX91" fmla="*/ 1031877 w 4234182"/>
                    <a:gd name="connsiteY91" fmla="*/ 2489109 h 6438807"/>
                    <a:gd name="connsiteX92" fmla="*/ 1179515 w 4234182"/>
                    <a:gd name="connsiteY92" fmla="*/ 2346234 h 6438807"/>
                    <a:gd name="connsiteX93" fmla="*/ 1293905 w 4234182"/>
                    <a:gd name="connsiteY93" fmla="*/ 2356213 h 6438807"/>
                    <a:gd name="connsiteX94" fmla="*/ 1359991 w 4234182"/>
                    <a:gd name="connsiteY94" fmla="*/ 2451598 h 6438807"/>
                    <a:gd name="connsiteX95" fmla="*/ 1303340 w 4234182"/>
                    <a:gd name="connsiteY95" fmla="*/ 2522447 h 6438807"/>
                    <a:gd name="connsiteX96" fmla="*/ 1206502 w 4234182"/>
                    <a:gd name="connsiteY96" fmla="*/ 2614522 h 6438807"/>
                    <a:gd name="connsiteX97" fmla="*/ 1168765 w 4234182"/>
                    <a:gd name="connsiteY97" fmla="*/ 2634705 h 6438807"/>
                    <a:gd name="connsiteX98" fmla="*/ 1180376 w 4234182"/>
                    <a:gd name="connsiteY98" fmla="*/ 2695756 h 6438807"/>
                    <a:gd name="connsiteX99" fmla="*/ 1230315 w 4234182"/>
                    <a:gd name="connsiteY99" fmla="*/ 2724059 h 6438807"/>
                    <a:gd name="connsiteX100" fmla="*/ 1223965 w 4234182"/>
                    <a:gd name="connsiteY100" fmla="*/ 2762159 h 6438807"/>
                    <a:gd name="connsiteX101" fmla="*/ 1133068 w 4234182"/>
                    <a:gd name="connsiteY101" fmla="*/ 2816815 h 6438807"/>
                    <a:gd name="connsiteX102" fmla="*/ 1169990 w 4234182"/>
                    <a:gd name="connsiteY102" fmla="*/ 2851059 h 6438807"/>
                    <a:gd name="connsiteX103" fmla="*/ 1325565 w 4234182"/>
                    <a:gd name="connsiteY103" fmla="*/ 2778034 h 6438807"/>
                    <a:gd name="connsiteX104" fmla="*/ 1362077 w 4234182"/>
                    <a:gd name="connsiteY104" fmla="*/ 2720884 h 6438807"/>
                    <a:gd name="connsiteX105" fmla="*/ 1684340 w 4234182"/>
                    <a:gd name="connsiteY105" fmla="*/ 2614522 h 6438807"/>
                    <a:gd name="connsiteX106" fmla="*/ 1795465 w 4234182"/>
                    <a:gd name="connsiteY106" fmla="*/ 2649447 h 6438807"/>
                    <a:gd name="connsiteX107" fmla="*/ 1865315 w 4234182"/>
                    <a:gd name="connsiteY107" fmla="*/ 2665322 h 6438807"/>
                    <a:gd name="connsiteX108" fmla="*/ 1939972 w 4234182"/>
                    <a:gd name="connsiteY108" fmla="*/ 2678202 h 6438807"/>
                    <a:gd name="connsiteX109" fmla="*/ 1890715 w 4234182"/>
                    <a:gd name="connsiteY109" fmla="*/ 2808197 h 6438807"/>
                    <a:gd name="connsiteX110" fmla="*/ 1787073 w 4234182"/>
                    <a:gd name="connsiteY110" fmla="*/ 2922088 h 6438807"/>
                    <a:gd name="connsiteX111" fmla="*/ 1824039 w 4234182"/>
                    <a:gd name="connsiteY111" fmla="*/ 2944721 h 6438807"/>
                    <a:gd name="connsiteX112" fmla="*/ 1811338 w 4234182"/>
                    <a:gd name="connsiteY112" fmla="*/ 3035208 h 6438807"/>
                    <a:gd name="connsiteX113" fmla="*/ 1878014 w 4234182"/>
                    <a:gd name="connsiteY113" fmla="*/ 3035208 h 6438807"/>
                    <a:gd name="connsiteX114" fmla="*/ 1865314 w 4234182"/>
                    <a:gd name="connsiteY114" fmla="*/ 3078071 h 6438807"/>
                    <a:gd name="connsiteX115" fmla="*/ 1933441 w 4234182"/>
                    <a:gd name="connsiteY115" fmla="*/ 3101884 h 6438807"/>
                    <a:gd name="connsiteX116" fmla="*/ 1995489 w 4234182"/>
                    <a:gd name="connsiteY116" fmla="*/ 3068546 h 6438807"/>
                    <a:gd name="connsiteX117" fmla="*/ 2100264 w 4234182"/>
                    <a:gd name="connsiteY117" fmla="*/ 3087596 h 6438807"/>
                    <a:gd name="connsiteX118" fmla="*/ 2112964 w 4234182"/>
                    <a:gd name="connsiteY118" fmla="*/ 3133633 h 6438807"/>
                    <a:gd name="connsiteX119" fmla="*/ 2171838 w 4234182"/>
                    <a:gd name="connsiteY119" fmla="*/ 3181168 h 6438807"/>
                    <a:gd name="connsiteX120" fmla="*/ 2178051 w 4234182"/>
                    <a:gd name="connsiteY120" fmla="*/ 3252696 h 6438807"/>
                    <a:gd name="connsiteX121" fmla="*/ 2200458 w 4234182"/>
                    <a:gd name="connsiteY121" fmla="*/ 3314746 h 6438807"/>
                    <a:gd name="connsiteX122" fmla="*/ 2141721 w 4234182"/>
                    <a:gd name="connsiteY122" fmla="*/ 3286170 h 6438807"/>
                    <a:gd name="connsiteX123" fmla="*/ 2076451 w 4234182"/>
                    <a:gd name="connsiteY123" fmla="*/ 3335246 h 6438807"/>
                    <a:gd name="connsiteX124" fmla="*/ 2114551 w 4234182"/>
                    <a:gd name="connsiteY124" fmla="*/ 3406683 h 6438807"/>
                    <a:gd name="connsiteX125" fmla="*/ 2171701 w 4234182"/>
                    <a:gd name="connsiteY125" fmla="*/ 3557496 h 6438807"/>
                    <a:gd name="connsiteX126" fmla="*/ 2129929 w 4234182"/>
                    <a:gd name="connsiteY126" fmla="*/ 3637008 h 6438807"/>
                    <a:gd name="connsiteX127" fmla="*/ 2095501 w 4234182"/>
                    <a:gd name="connsiteY127" fmla="*/ 3803558 h 6438807"/>
                    <a:gd name="connsiteX128" fmla="*/ 2056223 w 4234182"/>
                    <a:gd name="connsiteY128" fmla="*/ 3843564 h 6438807"/>
                    <a:gd name="connsiteX129" fmla="*/ 2090739 w 4234182"/>
                    <a:gd name="connsiteY129" fmla="*/ 3873408 h 6438807"/>
                    <a:gd name="connsiteX130" fmla="*/ 2073276 w 4234182"/>
                    <a:gd name="connsiteY130" fmla="*/ 3921033 h 6438807"/>
                    <a:gd name="connsiteX131" fmla="*/ 2122489 w 4234182"/>
                    <a:gd name="connsiteY131" fmla="*/ 3906746 h 6438807"/>
                    <a:gd name="connsiteX132" fmla="*/ 2163764 w 4234182"/>
                    <a:gd name="connsiteY132" fmla="*/ 3930558 h 6438807"/>
                    <a:gd name="connsiteX133" fmla="*/ 2211389 w 4234182"/>
                    <a:gd name="connsiteY133" fmla="*/ 3924208 h 6438807"/>
                    <a:gd name="connsiteX134" fmla="*/ 2271714 w 4234182"/>
                    <a:gd name="connsiteY134" fmla="*/ 3851183 h 6438807"/>
                    <a:gd name="connsiteX135" fmla="*/ 2266952 w 4234182"/>
                    <a:gd name="connsiteY135" fmla="*/ 3889283 h 6438807"/>
                    <a:gd name="connsiteX136" fmla="*/ 2335623 w 4234182"/>
                    <a:gd name="connsiteY136" fmla="*/ 3826147 h 6438807"/>
                    <a:gd name="connsiteX137" fmla="*/ 2381251 w 4234182"/>
                    <a:gd name="connsiteY137" fmla="*/ 3827371 h 6438807"/>
                    <a:gd name="connsiteX138" fmla="*/ 2416176 w 4234182"/>
                    <a:gd name="connsiteY138" fmla="*/ 3773396 h 6438807"/>
                    <a:gd name="connsiteX139" fmla="*/ 2519364 w 4234182"/>
                    <a:gd name="connsiteY139" fmla="*/ 3792446 h 6438807"/>
                    <a:gd name="connsiteX140" fmla="*/ 2568576 w 4234182"/>
                    <a:gd name="connsiteY140" fmla="*/ 3743233 h 6438807"/>
                    <a:gd name="connsiteX141" fmla="*/ 2654301 w 4234182"/>
                    <a:gd name="connsiteY141" fmla="*/ 3754346 h 6438807"/>
                    <a:gd name="connsiteX142" fmla="*/ 2688864 w 4234182"/>
                    <a:gd name="connsiteY142" fmla="*/ 3646260 h 6438807"/>
                    <a:gd name="connsiteX143" fmla="*/ 2719389 w 4234182"/>
                    <a:gd name="connsiteY143" fmla="*/ 3543208 h 6438807"/>
                    <a:gd name="connsiteX144" fmla="*/ 2695576 w 4234182"/>
                    <a:gd name="connsiteY144" fmla="*/ 3330483 h 6438807"/>
                    <a:gd name="connsiteX145" fmla="*/ 2666548 w 4234182"/>
                    <a:gd name="connsiteY145" fmla="*/ 3202486 h 6438807"/>
                    <a:gd name="connsiteX146" fmla="*/ 2611439 w 4234182"/>
                    <a:gd name="connsiteY146" fmla="*/ 3122521 h 6438807"/>
                    <a:gd name="connsiteX147" fmla="*/ 2547940 w 4234182"/>
                    <a:gd name="connsiteY147" fmla="*/ 3027272 h 6438807"/>
                    <a:gd name="connsiteX148" fmla="*/ 2479677 w 4234182"/>
                    <a:gd name="connsiteY148" fmla="*/ 2884397 h 6438807"/>
                    <a:gd name="connsiteX149" fmla="*/ 2317751 w 4234182"/>
                    <a:gd name="connsiteY149" fmla="*/ 2760571 h 6438807"/>
                    <a:gd name="connsiteX150" fmla="*/ 2310450 w 4234182"/>
                    <a:gd name="connsiteY150" fmla="*/ 2707549 h 6438807"/>
                    <a:gd name="connsiteX151" fmla="*/ 2341564 w 4234182"/>
                    <a:gd name="connsiteY151" fmla="*/ 2627221 h 6438807"/>
                    <a:gd name="connsiteX152" fmla="*/ 2712450 w 4234182"/>
                    <a:gd name="connsiteY152" fmla="*/ 2356122 h 6438807"/>
                    <a:gd name="connsiteX153" fmla="*/ 2713220 w 4234182"/>
                    <a:gd name="connsiteY153" fmla="*/ 2237512 h 6438807"/>
                    <a:gd name="connsiteX154" fmla="*/ 2715203 w 4234182"/>
                    <a:gd name="connsiteY154" fmla="*/ 2167856 h 6438807"/>
                    <a:gd name="connsiteX155" fmla="*/ 2755901 w 4234182"/>
                    <a:gd name="connsiteY155" fmla="*/ 2096996 h 6438807"/>
                    <a:gd name="connsiteX156" fmla="*/ 2865439 w 4234182"/>
                    <a:gd name="connsiteY156" fmla="*/ 2006508 h 6438807"/>
                    <a:gd name="connsiteX157" fmla="*/ 2947989 w 4234182"/>
                    <a:gd name="connsiteY157" fmla="*/ 1920783 h 6438807"/>
                    <a:gd name="connsiteX158" fmla="*/ 3024189 w 4234182"/>
                    <a:gd name="connsiteY158" fmla="*/ 1781083 h 6438807"/>
                    <a:gd name="connsiteX159" fmla="*/ 3051222 w 4234182"/>
                    <a:gd name="connsiteY159" fmla="*/ 1822858 h 6438807"/>
                    <a:gd name="connsiteX160" fmla="*/ 3119439 w 4234182"/>
                    <a:gd name="connsiteY160" fmla="*/ 1771558 h 6438807"/>
                    <a:gd name="connsiteX161" fmla="*/ 3141664 w 4234182"/>
                    <a:gd name="connsiteY161" fmla="*/ 1846171 h 6438807"/>
                    <a:gd name="connsiteX162" fmla="*/ 3276601 w 4234182"/>
                    <a:gd name="connsiteY162" fmla="*/ 1866808 h 6438807"/>
                    <a:gd name="connsiteX163" fmla="*/ 3319782 w 4234182"/>
                    <a:gd name="connsiteY163" fmla="*/ 1850934 h 6438807"/>
                    <a:gd name="connsiteX164" fmla="*/ 3416590 w 4234182"/>
                    <a:gd name="connsiteY164" fmla="*/ 1817163 h 6438807"/>
                    <a:gd name="connsiteX165" fmla="*/ 3586164 w 4234182"/>
                    <a:gd name="connsiteY165" fmla="*/ 1666783 h 6438807"/>
                    <a:gd name="connsiteX166" fmla="*/ 3737793 w 4234182"/>
                    <a:gd name="connsiteY166" fmla="*/ 1406797 h 6438807"/>
                    <a:gd name="connsiteX167" fmla="*/ 3911601 w 4234182"/>
                    <a:gd name="connsiteY167" fmla="*/ 1107983 h 6438807"/>
                    <a:gd name="connsiteX168" fmla="*/ 3983039 w 4234182"/>
                    <a:gd name="connsiteY168" fmla="*/ 996858 h 6438807"/>
                    <a:gd name="connsiteX169" fmla="*/ 4055631 w 4234182"/>
                    <a:gd name="connsiteY169" fmla="*/ 793658 h 6438807"/>
                    <a:gd name="connsiteX170" fmla="*/ 4146551 w 4234182"/>
                    <a:gd name="connsiteY170" fmla="*/ 583242 h 6438807"/>
                    <a:gd name="connsiteX171" fmla="*/ 4234182 w 4234182"/>
                    <a:gd name="connsiteY171" fmla="*/ 361768 h 6438807"/>
                    <a:gd name="connsiteX172" fmla="*/ 4203339 w 4234182"/>
                    <a:gd name="connsiteY172" fmla="*/ 0 h 6438807"/>
                    <a:gd name="connsiteX173" fmla="*/ 2572241 w 4234182"/>
                    <a:gd name="connsiteY173" fmla="*/ 46067 h 6438807"/>
                    <a:gd name="connsiteX174" fmla="*/ 2102049 w 4234182"/>
                    <a:gd name="connsiteY174"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977902 w 4234182"/>
                    <a:gd name="connsiteY44" fmla="*/ 4089309 h 6438807"/>
                    <a:gd name="connsiteX45" fmla="*/ 919165 w 4234182"/>
                    <a:gd name="connsiteY45" fmla="*/ 3917859 h 6438807"/>
                    <a:gd name="connsiteX46" fmla="*/ 788037 w 4234182"/>
                    <a:gd name="connsiteY46" fmla="*/ 3818663 h 6438807"/>
                    <a:gd name="connsiteX47" fmla="*/ 722315 w 4234182"/>
                    <a:gd name="connsiteY47" fmla="*/ 3760697 h 6438807"/>
                    <a:gd name="connsiteX48" fmla="*/ 722315 w 4234182"/>
                    <a:gd name="connsiteY48" fmla="*/ 3705134 h 6438807"/>
                    <a:gd name="connsiteX49" fmla="*/ 755652 w 4234182"/>
                    <a:gd name="connsiteY49" fmla="*/ 3698784 h 6438807"/>
                    <a:gd name="connsiteX50" fmla="*/ 814390 w 4234182"/>
                    <a:gd name="connsiteY50" fmla="*/ 3597184 h 6438807"/>
                    <a:gd name="connsiteX51" fmla="*/ 852490 w 4234182"/>
                    <a:gd name="connsiteY51" fmla="*/ 3586072 h 6438807"/>
                    <a:gd name="connsiteX52" fmla="*/ 914402 w 4234182"/>
                    <a:gd name="connsiteY52" fmla="*/ 3522572 h 6438807"/>
                    <a:gd name="connsiteX53" fmla="*/ 971552 w 4234182"/>
                    <a:gd name="connsiteY53" fmla="*/ 3486059 h 6438807"/>
                    <a:gd name="connsiteX54" fmla="*/ 1012827 w 4234182"/>
                    <a:gd name="connsiteY54" fmla="*/ 3476534 h 6438807"/>
                    <a:gd name="connsiteX55" fmla="*/ 1042899 w 4234182"/>
                    <a:gd name="connsiteY55" fmla="*/ 3405732 h 6438807"/>
                    <a:gd name="connsiteX56" fmla="*/ 1101728 w 4234182"/>
                    <a:gd name="connsiteY56" fmla="*/ 3374934 h 6438807"/>
                    <a:gd name="connsiteX57" fmla="*/ 1160465 w 4234182"/>
                    <a:gd name="connsiteY57" fmla="*/ 3341597 h 6438807"/>
                    <a:gd name="connsiteX58" fmla="*/ 1266827 w 4234182"/>
                    <a:gd name="connsiteY58" fmla="*/ 3297147 h 6438807"/>
                    <a:gd name="connsiteX59" fmla="*/ 1342936 w 4234182"/>
                    <a:gd name="connsiteY59" fmla="*/ 3305265 h 6438807"/>
                    <a:gd name="connsiteX60" fmla="*/ 1385890 w 4234182"/>
                    <a:gd name="connsiteY60" fmla="*/ 3259047 h 6438807"/>
                    <a:gd name="connsiteX61" fmla="*/ 1406527 w 4234182"/>
                    <a:gd name="connsiteY61" fmla="*/ 3189197 h 6438807"/>
                    <a:gd name="connsiteX62" fmla="*/ 1339852 w 4234182"/>
                    <a:gd name="connsiteY62" fmla="*/ 3162209 h 6438807"/>
                    <a:gd name="connsiteX63" fmla="*/ 1319124 w 4234182"/>
                    <a:gd name="connsiteY63" fmla="*/ 3138260 h 6438807"/>
                    <a:gd name="connsiteX64" fmla="*/ 1203327 w 4234182"/>
                    <a:gd name="connsiteY64" fmla="*/ 3151097 h 6438807"/>
                    <a:gd name="connsiteX65" fmla="*/ 1139827 w 4234182"/>
                    <a:gd name="connsiteY65" fmla="*/ 3114584 h 6438807"/>
                    <a:gd name="connsiteX66" fmla="*/ 1125540 w 4234182"/>
                    <a:gd name="connsiteY66" fmla="*/ 3089184 h 6438807"/>
                    <a:gd name="connsiteX67" fmla="*/ 1065124 w 4234182"/>
                    <a:gd name="connsiteY67" fmla="*/ 3069454 h 6438807"/>
                    <a:gd name="connsiteX68" fmla="*/ 965202 w 4234182"/>
                    <a:gd name="connsiteY68" fmla="*/ 3086009 h 6438807"/>
                    <a:gd name="connsiteX69" fmla="*/ 939802 w 4234182"/>
                    <a:gd name="connsiteY69" fmla="*/ 3132047 h 6438807"/>
                    <a:gd name="connsiteX70" fmla="*/ 884240 w 4234182"/>
                    <a:gd name="connsiteY70" fmla="*/ 3162209 h 6438807"/>
                    <a:gd name="connsiteX71" fmla="*/ 850902 w 4234182"/>
                    <a:gd name="connsiteY71" fmla="*/ 3213009 h 6438807"/>
                    <a:gd name="connsiteX72" fmla="*/ 782640 w 4234182"/>
                    <a:gd name="connsiteY72" fmla="*/ 3225709 h 6438807"/>
                    <a:gd name="connsiteX73" fmla="*/ 702175 w 4234182"/>
                    <a:gd name="connsiteY73" fmla="*/ 3169103 h 6438807"/>
                    <a:gd name="connsiteX74" fmla="*/ 717552 w 4234182"/>
                    <a:gd name="connsiteY74" fmla="*/ 3098709 h 6438807"/>
                    <a:gd name="connsiteX75" fmla="*/ 765177 w 4234182"/>
                    <a:gd name="connsiteY75" fmla="*/ 3065372 h 6438807"/>
                    <a:gd name="connsiteX76" fmla="*/ 716554 w 4234182"/>
                    <a:gd name="connsiteY76" fmla="*/ 2974294 h 6438807"/>
                    <a:gd name="connsiteX77" fmla="*/ 641352 w 4234182"/>
                    <a:gd name="connsiteY77" fmla="*/ 2976472 h 6438807"/>
                    <a:gd name="connsiteX78" fmla="*/ 519115 w 4234182"/>
                    <a:gd name="connsiteY78" fmla="*/ 2930434 h 6438807"/>
                    <a:gd name="connsiteX79" fmla="*/ 484190 w 4234182"/>
                    <a:gd name="connsiteY79" fmla="*/ 2839947 h 6438807"/>
                    <a:gd name="connsiteX80" fmla="*/ 526100 w 4234182"/>
                    <a:gd name="connsiteY80" fmla="*/ 2791460 h 6438807"/>
                    <a:gd name="connsiteX81" fmla="*/ 523877 w 4234182"/>
                    <a:gd name="connsiteY81" fmla="*/ 2725647 h 6438807"/>
                    <a:gd name="connsiteX82" fmla="*/ 563565 w 4234182"/>
                    <a:gd name="connsiteY82" fmla="*/ 2698659 h 6438807"/>
                    <a:gd name="connsiteX83" fmla="*/ 641352 w 4234182"/>
                    <a:gd name="connsiteY83" fmla="*/ 2758984 h 6438807"/>
                    <a:gd name="connsiteX84" fmla="*/ 668340 w 4234182"/>
                    <a:gd name="connsiteY84" fmla="*/ 2785972 h 6438807"/>
                    <a:gd name="connsiteX85" fmla="*/ 676277 w 4234182"/>
                    <a:gd name="connsiteY85" fmla="*/ 2730410 h 6438807"/>
                    <a:gd name="connsiteX86" fmla="*/ 712744 w 4234182"/>
                    <a:gd name="connsiteY86" fmla="*/ 2717846 h 6438807"/>
                    <a:gd name="connsiteX87" fmla="*/ 757240 w 4234182"/>
                    <a:gd name="connsiteY87" fmla="*/ 2717709 h 6438807"/>
                    <a:gd name="connsiteX88" fmla="*/ 784227 w 4234182"/>
                    <a:gd name="connsiteY88" fmla="*/ 2685959 h 6438807"/>
                    <a:gd name="connsiteX89" fmla="*/ 860427 w 4234182"/>
                    <a:gd name="connsiteY89" fmla="*/ 2579597 h 6438807"/>
                    <a:gd name="connsiteX90" fmla="*/ 950234 w 4234182"/>
                    <a:gd name="connsiteY90" fmla="*/ 2519952 h 6438807"/>
                    <a:gd name="connsiteX91" fmla="*/ 1031877 w 4234182"/>
                    <a:gd name="connsiteY91" fmla="*/ 2489109 h 6438807"/>
                    <a:gd name="connsiteX92" fmla="*/ 1179515 w 4234182"/>
                    <a:gd name="connsiteY92" fmla="*/ 2346234 h 6438807"/>
                    <a:gd name="connsiteX93" fmla="*/ 1293905 w 4234182"/>
                    <a:gd name="connsiteY93" fmla="*/ 2356213 h 6438807"/>
                    <a:gd name="connsiteX94" fmla="*/ 1359991 w 4234182"/>
                    <a:gd name="connsiteY94" fmla="*/ 2451598 h 6438807"/>
                    <a:gd name="connsiteX95" fmla="*/ 1303340 w 4234182"/>
                    <a:gd name="connsiteY95" fmla="*/ 2522447 h 6438807"/>
                    <a:gd name="connsiteX96" fmla="*/ 1206502 w 4234182"/>
                    <a:gd name="connsiteY96" fmla="*/ 2614522 h 6438807"/>
                    <a:gd name="connsiteX97" fmla="*/ 1168765 w 4234182"/>
                    <a:gd name="connsiteY97" fmla="*/ 2634705 h 6438807"/>
                    <a:gd name="connsiteX98" fmla="*/ 1180376 w 4234182"/>
                    <a:gd name="connsiteY98" fmla="*/ 2695756 h 6438807"/>
                    <a:gd name="connsiteX99" fmla="*/ 1230315 w 4234182"/>
                    <a:gd name="connsiteY99" fmla="*/ 2724059 h 6438807"/>
                    <a:gd name="connsiteX100" fmla="*/ 1223965 w 4234182"/>
                    <a:gd name="connsiteY100" fmla="*/ 2762159 h 6438807"/>
                    <a:gd name="connsiteX101" fmla="*/ 1133068 w 4234182"/>
                    <a:gd name="connsiteY101" fmla="*/ 2816815 h 6438807"/>
                    <a:gd name="connsiteX102" fmla="*/ 1169990 w 4234182"/>
                    <a:gd name="connsiteY102" fmla="*/ 2851059 h 6438807"/>
                    <a:gd name="connsiteX103" fmla="*/ 1362077 w 4234182"/>
                    <a:gd name="connsiteY103" fmla="*/ 2720884 h 6438807"/>
                    <a:gd name="connsiteX104" fmla="*/ 1684340 w 4234182"/>
                    <a:gd name="connsiteY104" fmla="*/ 2614522 h 6438807"/>
                    <a:gd name="connsiteX105" fmla="*/ 1795465 w 4234182"/>
                    <a:gd name="connsiteY105" fmla="*/ 2649447 h 6438807"/>
                    <a:gd name="connsiteX106" fmla="*/ 1865315 w 4234182"/>
                    <a:gd name="connsiteY106" fmla="*/ 2665322 h 6438807"/>
                    <a:gd name="connsiteX107" fmla="*/ 1939972 w 4234182"/>
                    <a:gd name="connsiteY107" fmla="*/ 2678202 h 6438807"/>
                    <a:gd name="connsiteX108" fmla="*/ 1890715 w 4234182"/>
                    <a:gd name="connsiteY108" fmla="*/ 2808197 h 6438807"/>
                    <a:gd name="connsiteX109" fmla="*/ 1787073 w 4234182"/>
                    <a:gd name="connsiteY109" fmla="*/ 2922088 h 6438807"/>
                    <a:gd name="connsiteX110" fmla="*/ 1824039 w 4234182"/>
                    <a:gd name="connsiteY110" fmla="*/ 2944721 h 6438807"/>
                    <a:gd name="connsiteX111" fmla="*/ 1811338 w 4234182"/>
                    <a:gd name="connsiteY111" fmla="*/ 3035208 h 6438807"/>
                    <a:gd name="connsiteX112" fmla="*/ 1878014 w 4234182"/>
                    <a:gd name="connsiteY112" fmla="*/ 3035208 h 6438807"/>
                    <a:gd name="connsiteX113" fmla="*/ 1865314 w 4234182"/>
                    <a:gd name="connsiteY113" fmla="*/ 3078071 h 6438807"/>
                    <a:gd name="connsiteX114" fmla="*/ 1933441 w 4234182"/>
                    <a:gd name="connsiteY114" fmla="*/ 3101884 h 6438807"/>
                    <a:gd name="connsiteX115" fmla="*/ 1995489 w 4234182"/>
                    <a:gd name="connsiteY115" fmla="*/ 3068546 h 6438807"/>
                    <a:gd name="connsiteX116" fmla="*/ 2100264 w 4234182"/>
                    <a:gd name="connsiteY116" fmla="*/ 3087596 h 6438807"/>
                    <a:gd name="connsiteX117" fmla="*/ 2112964 w 4234182"/>
                    <a:gd name="connsiteY117" fmla="*/ 3133633 h 6438807"/>
                    <a:gd name="connsiteX118" fmla="*/ 2171838 w 4234182"/>
                    <a:gd name="connsiteY118" fmla="*/ 3181168 h 6438807"/>
                    <a:gd name="connsiteX119" fmla="*/ 2178051 w 4234182"/>
                    <a:gd name="connsiteY119" fmla="*/ 3252696 h 6438807"/>
                    <a:gd name="connsiteX120" fmla="*/ 2200458 w 4234182"/>
                    <a:gd name="connsiteY120" fmla="*/ 3314746 h 6438807"/>
                    <a:gd name="connsiteX121" fmla="*/ 2141721 w 4234182"/>
                    <a:gd name="connsiteY121" fmla="*/ 3286170 h 6438807"/>
                    <a:gd name="connsiteX122" fmla="*/ 2076451 w 4234182"/>
                    <a:gd name="connsiteY122" fmla="*/ 3335246 h 6438807"/>
                    <a:gd name="connsiteX123" fmla="*/ 2114551 w 4234182"/>
                    <a:gd name="connsiteY123" fmla="*/ 3406683 h 6438807"/>
                    <a:gd name="connsiteX124" fmla="*/ 2171701 w 4234182"/>
                    <a:gd name="connsiteY124" fmla="*/ 3557496 h 6438807"/>
                    <a:gd name="connsiteX125" fmla="*/ 2129929 w 4234182"/>
                    <a:gd name="connsiteY125" fmla="*/ 3637008 h 6438807"/>
                    <a:gd name="connsiteX126" fmla="*/ 2095501 w 4234182"/>
                    <a:gd name="connsiteY126" fmla="*/ 3803558 h 6438807"/>
                    <a:gd name="connsiteX127" fmla="*/ 2056223 w 4234182"/>
                    <a:gd name="connsiteY127" fmla="*/ 3843564 h 6438807"/>
                    <a:gd name="connsiteX128" fmla="*/ 2090739 w 4234182"/>
                    <a:gd name="connsiteY128" fmla="*/ 3873408 h 6438807"/>
                    <a:gd name="connsiteX129" fmla="*/ 2073276 w 4234182"/>
                    <a:gd name="connsiteY129" fmla="*/ 3921033 h 6438807"/>
                    <a:gd name="connsiteX130" fmla="*/ 2122489 w 4234182"/>
                    <a:gd name="connsiteY130" fmla="*/ 3906746 h 6438807"/>
                    <a:gd name="connsiteX131" fmla="*/ 2163764 w 4234182"/>
                    <a:gd name="connsiteY131" fmla="*/ 3930558 h 6438807"/>
                    <a:gd name="connsiteX132" fmla="*/ 2211389 w 4234182"/>
                    <a:gd name="connsiteY132" fmla="*/ 3924208 h 6438807"/>
                    <a:gd name="connsiteX133" fmla="*/ 2271714 w 4234182"/>
                    <a:gd name="connsiteY133" fmla="*/ 3851183 h 6438807"/>
                    <a:gd name="connsiteX134" fmla="*/ 2266952 w 4234182"/>
                    <a:gd name="connsiteY134" fmla="*/ 3889283 h 6438807"/>
                    <a:gd name="connsiteX135" fmla="*/ 2335623 w 4234182"/>
                    <a:gd name="connsiteY135" fmla="*/ 3826147 h 6438807"/>
                    <a:gd name="connsiteX136" fmla="*/ 2381251 w 4234182"/>
                    <a:gd name="connsiteY136" fmla="*/ 3827371 h 6438807"/>
                    <a:gd name="connsiteX137" fmla="*/ 2416176 w 4234182"/>
                    <a:gd name="connsiteY137" fmla="*/ 3773396 h 6438807"/>
                    <a:gd name="connsiteX138" fmla="*/ 2519364 w 4234182"/>
                    <a:gd name="connsiteY138" fmla="*/ 3792446 h 6438807"/>
                    <a:gd name="connsiteX139" fmla="*/ 2568576 w 4234182"/>
                    <a:gd name="connsiteY139" fmla="*/ 3743233 h 6438807"/>
                    <a:gd name="connsiteX140" fmla="*/ 2654301 w 4234182"/>
                    <a:gd name="connsiteY140" fmla="*/ 3754346 h 6438807"/>
                    <a:gd name="connsiteX141" fmla="*/ 2688864 w 4234182"/>
                    <a:gd name="connsiteY141" fmla="*/ 3646260 h 6438807"/>
                    <a:gd name="connsiteX142" fmla="*/ 2719389 w 4234182"/>
                    <a:gd name="connsiteY142" fmla="*/ 3543208 h 6438807"/>
                    <a:gd name="connsiteX143" fmla="*/ 2695576 w 4234182"/>
                    <a:gd name="connsiteY143" fmla="*/ 3330483 h 6438807"/>
                    <a:gd name="connsiteX144" fmla="*/ 2666548 w 4234182"/>
                    <a:gd name="connsiteY144" fmla="*/ 3202486 h 6438807"/>
                    <a:gd name="connsiteX145" fmla="*/ 2611439 w 4234182"/>
                    <a:gd name="connsiteY145" fmla="*/ 3122521 h 6438807"/>
                    <a:gd name="connsiteX146" fmla="*/ 2547940 w 4234182"/>
                    <a:gd name="connsiteY146" fmla="*/ 3027272 h 6438807"/>
                    <a:gd name="connsiteX147" fmla="*/ 2479677 w 4234182"/>
                    <a:gd name="connsiteY147" fmla="*/ 2884397 h 6438807"/>
                    <a:gd name="connsiteX148" fmla="*/ 2317751 w 4234182"/>
                    <a:gd name="connsiteY148" fmla="*/ 2760571 h 6438807"/>
                    <a:gd name="connsiteX149" fmla="*/ 2310450 w 4234182"/>
                    <a:gd name="connsiteY149" fmla="*/ 2707549 h 6438807"/>
                    <a:gd name="connsiteX150" fmla="*/ 2341564 w 4234182"/>
                    <a:gd name="connsiteY150" fmla="*/ 2627221 h 6438807"/>
                    <a:gd name="connsiteX151" fmla="*/ 2712450 w 4234182"/>
                    <a:gd name="connsiteY151" fmla="*/ 2356122 h 6438807"/>
                    <a:gd name="connsiteX152" fmla="*/ 2713220 w 4234182"/>
                    <a:gd name="connsiteY152" fmla="*/ 2237512 h 6438807"/>
                    <a:gd name="connsiteX153" fmla="*/ 2715203 w 4234182"/>
                    <a:gd name="connsiteY153" fmla="*/ 2167856 h 6438807"/>
                    <a:gd name="connsiteX154" fmla="*/ 2755901 w 4234182"/>
                    <a:gd name="connsiteY154" fmla="*/ 2096996 h 6438807"/>
                    <a:gd name="connsiteX155" fmla="*/ 2865439 w 4234182"/>
                    <a:gd name="connsiteY155" fmla="*/ 2006508 h 6438807"/>
                    <a:gd name="connsiteX156" fmla="*/ 2947989 w 4234182"/>
                    <a:gd name="connsiteY156" fmla="*/ 1920783 h 6438807"/>
                    <a:gd name="connsiteX157" fmla="*/ 3024189 w 4234182"/>
                    <a:gd name="connsiteY157" fmla="*/ 1781083 h 6438807"/>
                    <a:gd name="connsiteX158" fmla="*/ 3051222 w 4234182"/>
                    <a:gd name="connsiteY158" fmla="*/ 1822858 h 6438807"/>
                    <a:gd name="connsiteX159" fmla="*/ 3119439 w 4234182"/>
                    <a:gd name="connsiteY159" fmla="*/ 1771558 h 6438807"/>
                    <a:gd name="connsiteX160" fmla="*/ 3141664 w 4234182"/>
                    <a:gd name="connsiteY160" fmla="*/ 1846171 h 6438807"/>
                    <a:gd name="connsiteX161" fmla="*/ 3276601 w 4234182"/>
                    <a:gd name="connsiteY161" fmla="*/ 1866808 h 6438807"/>
                    <a:gd name="connsiteX162" fmla="*/ 3319782 w 4234182"/>
                    <a:gd name="connsiteY162" fmla="*/ 1850934 h 6438807"/>
                    <a:gd name="connsiteX163" fmla="*/ 3416590 w 4234182"/>
                    <a:gd name="connsiteY163" fmla="*/ 1817163 h 6438807"/>
                    <a:gd name="connsiteX164" fmla="*/ 3586164 w 4234182"/>
                    <a:gd name="connsiteY164" fmla="*/ 1666783 h 6438807"/>
                    <a:gd name="connsiteX165" fmla="*/ 3737793 w 4234182"/>
                    <a:gd name="connsiteY165" fmla="*/ 1406797 h 6438807"/>
                    <a:gd name="connsiteX166" fmla="*/ 3911601 w 4234182"/>
                    <a:gd name="connsiteY166" fmla="*/ 1107983 h 6438807"/>
                    <a:gd name="connsiteX167" fmla="*/ 3983039 w 4234182"/>
                    <a:gd name="connsiteY167" fmla="*/ 996858 h 6438807"/>
                    <a:gd name="connsiteX168" fmla="*/ 4055631 w 4234182"/>
                    <a:gd name="connsiteY168" fmla="*/ 793658 h 6438807"/>
                    <a:gd name="connsiteX169" fmla="*/ 4146551 w 4234182"/>
                    <a:gd name="connsiteY169" fmla="*/ 583242 h 6438807"/>
                    <a:gd name="connsiteX170" fmla="*/ 4234182 w 4234182"/>
                    <a:gd name="connsiteY170" fmla="*/ 361768 h 6438807"/>
                    <a:gd name="connsiteX171" fmla="*/ 4203339 w 4234182"/>
                    <a:gd name="connsiteY171" fmla="*/ 0 h 6438807"/>
                    <a:gd name="connsiteX172" fmla="*/ 2572241 w 4234182"/>
                    <a:gd name="connsiteY172" fmla="*/ 46067 h 6438807"/>
                    <a:gd name="connsiteX173" fmla="*/ 2102049 w 4234182"/>
                    <a:gd name="connsiteY173"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977902 w 4234182"/>
                    <a:gd name="connsiteY44" fmla="*/ 4089309 h 6438807"/>
                    <a:gd name="connsiteX45" fmla="*/ 919165 w 4234182"/>
                    <a:gd name="connsiteY45" fmla="*/ 3917859 h 6438807"/>
                    <a:gd name="connsiteX46" fmla="*/ 788037 w 4234182"/>
                    <a:gd name="connsiteY46" fmla="*/ 3818663 h 6438807"/>
                    <a:gd name="connsiteX47" fmla="*/ 722315 w 4234182"/>
                    <a:gd name="connsiteY47" fmla="*/ 3760697 h 6438807"/>
                    <a:gd name="connsiteX48" fmla="*/ 722315 w 4234182"/>
                    <a:gd name="connsiteY48" fmla="*/ 3705134 h 6438807"/>
                    <a:gd name="connsiteX49" fmla="*/ 755652 w 4234182"/>
                    <a:gd name="connsiteY49" fmla="*/ 3698784 h 6438807"/>
                    <a:gd name="connsiteX50" fmla="*/ 814390 w 4234182"/>
                    <a:gd name="connsiteY50" fmla="*/ 3597184 h 6438807"/>
                    <a:gd name="connsiteX51" fmla="*/ 852490 w 4234182"/>
                    <a:gd name="connsiteY51" fmla="*/ 3586072 h 6438807"/>
                    <a:gd name="connsiteX52" fmla="*/ 914402 w 4234182"/>
                    <a:gd name="connsiteY52" fmla="*/ 3522572 h 6438807"/>
                    <a:gd name="connsiteX53" fmla="*/ 971552 w 4234182"/>
                    <a:gd name="connsiteY53" fmla="*/ 3486059 h 6438807"/>
                    <a:gd name="connsiteX54" fmla="*/ 1012827 w 4234182"/>
                    <a:gd name="connsiteY54" fmla="*/ 3476534 h 6438807"/>
                    <a:gd name="connsiteX55" fmla="*/ 1042899 w 4234182"/>
                    <a:gd name="connsiteY55" fmla="*/ 3405732 h 6438807"/>
                    <a:gd name="connsiteX56" fmla="*/ 1101728 w 4234182"/>
                    <a:gd name="connsiteY56" fmla="*/ 3374934 h 6438807"/>
                    <a:gd name="connsiteX57" fmla="*/ 1160465 w 4234182"/>
                    <a:gd name="connsiteY57" fmla="*/ 3341597 h 6438807"/>
                    <a:gd name="connsiteX58" fmla="*/ 1266827 w 4234182"/>
                    <a:gd name="connsiteY58" fmla="*/ 3297147 h 6438807"/>
                    <a:gd name="connsiteX59" fmla="*/ 1342936 w 4234182"/>
                    <a:gd name="connsiteY59" fmla="*/ 3305265 h 6438807"/>
                    <a:gd name="connsiteX60" fmla="*/ 1385890 w 4234182"/>
                    <a:gd name="connsiteY60" fmla="*/ 3259047 h 6438807"/>
                    <a:gd name="connsiteX61" fmla="*/ 1406527 w 4234182"/>
                    <a:gd name="connsiteY61" fmla="*/ 3189197 h 6438807"/>
                    <a:gd name="connsiteX62" fmla="*/ 1339852 w 4234182"/>
                    <a:gd name="connsiteY62" fmla="*/ 3162209 h 6438807"/>
                    <a:gd name="connsiteX63" fmla="*/ 1319124 w 4234182"/>
                    <a:gd name="connsiteY63" fmla="*/ 3138260 h 6438807"/>
                    <a:gd name="connsiteX64" fmla="*/ 1203327 w 4234182"/>
                    <a:gd name="connsiteY64" fmla="*/ 3151097 h 6438807"/>
                    <a:gd name="connsiteX65" fmla="*/ 1139827 w 4234182"/>
                    <a:gd name="connsiteY65" fmla="*/ 3114584 h 6438807"/>
                    <a:gd name="connsiteX66" fmla="*/ 1125540 w 4234182"/>
                    <a:gd name="connsiteY66" fmla="*/ 3089184 h 6438807"/>
                    <a:gd name="connsiteX67" fmla="*/ 1065124 w 4234182"/>
                    <a:gd name="connsiteY67" fmla="*/ 3069454 h 6438807"/>
                    <a:gd name="connsiteX68" fmla="*/ 965202 w 4234182"/>
                    <a:gd name="connsiteY68" fmla="*/ 3086009 h 6438807"/>
                    <a:gd name="connsiteX69" fmla="*/ 939802 w 4234182"/>
                    <a:gd name="connsiteY69" fmla="*/ 3132047 h 6438807"/>
                    <a:gd name="connsiteX70" fmla="*/ 884240 w 4234182"/>
                    <a:gd name="connsiteY70" fmla="*/ 3162209 h 6438807"/>
                    <a:gd name="connsiteX71" fmla="*/ 850902 w 4234182"/>
                    <a:gd name="connsiteY71" fmla="*/ 3213009 h 6438807"/>
                    <a:gd name="connsiteX72" fmla="*/ 782640 w 4234182"/>
                    <a:gd name="connsiteY72" fmla="*/ 3225709 h 6438807"/>
                    <a:gd name="connsiteX73" fmla="*/ 702175 w 4234182"/>
                    <a:gd name="connsiteY73" fmla="*/ 3169103 h 6438807"/>
                    <a:gd name="connsiteX74" fmla="*/ 717552 w 4234182"/>
                    <a:gd name="connsiteY74" fmla="*/ 3098709 h 6438807"/>
                    <a:gd name="connsiteX75" fmla="*/ 765177 w 4234182"/>
                    <a:gd name="connsiteY75" fmla="*/ 3065372 h 6438807"/>
                    <a:gd name="connsiteX76" fmla="*/ 716554 w 4234182"/>
                    <a:gd name="connsiteY76" fmla="*/ 2974294 h 6438807"/>
                    <a:gd name="connsiteX77" fmla="*/ 641352 w 4234182"/>
                    <a:gd name="connsiteY77" fmla="*/ 2976472 h 6438807"/>
                    <a:gd name="connsiteX78" fmla="*/ 519115 w 4234182"/>
                    <a:gd name="connsiteY78" fmla="*/ 2930434 h 6438807"/>
                    <a:gd name="connsiteX79" fmla="*/ 484190 w 4234182"/>
                    <a:gd name="connsiteY79" fmla="*/ 2839947 h 6438807"/>
                    <a:gd name="connsiteX80" fmla="*/ 526100 w 4234182"/>
                    <a:gd name="connsiteY80" fmla="*/ 2791460 h 6438807"/>
                    <a:gd name="connsiteX81" fmla="*/ 523877 w 4234182"/>
                    <a:gd name="connsiteY81" fmla="*/ 2725647 h 6438807"/>
                    <a:gd name="connsiteX82" fmla="*/ 563565 w 4234182"/>
                    <a:gd name="connsiteY82" fmla="*/ 2698659 h 6438807"/>
                    <a:gd name="connsiteX83" fmla="*/ 641352 w 4234182"/>
                    <a:gd name="connsiteY83" fmla="*/ 2758984 h 6438807"/>
                    <a:gd name="connsiteX84" fmla="*/ 668340 w 4234182"/>
                    <a:gd name="connsiteY84" fmla="*/ 2785972 h 6438807"/>
                    <a:gd name="connsiteX85" fmla="*/ 676277 w 4234182"/>
                    <a:gd name="connsiteY85" fmla="*/ 2730410 h 6438807"/>
                    <a:gd name="connsiteX86" fmla="*/ 712744 w 4234182"/>
                    <a:gd name="connsiteY86" fmla="*/ 2717846 h 6438807"/>
                    <a:gd name="connsiteX87" fmla="*/ 757240 w 4234182"/>
                    <a:gd name="connsiteY87" fmla="*/ 2717709 h 6438807"/>
                    <a:gd name="connsiteX88" fmla="*/ 784227 w 4234182"/>
                    <a:gd name="connsiteY88" fmla="*/ 2685959 h 6438807"/>
                    <a:gd name="connsiteX89" fmla="*/ 860427 w 4234182"/>
                    <a:gd name="connsiteY89" fmla="*/ 2579597 h 6438807"/>
                    <a:gd name="connsiteX90" fmla="*/ 950234 w 4234182"/>
                    <a:gd name="connsiteY90" fmla="*/ 2519952 h 6438807"/>
                    <a:gd name="connsiteX91" fmla="*/ 1031877 w 4234182"/>
                    <a:gd name="connsiteY91" fmla="*/ 2489109 h 6438807"/>
                    <a:gd name="connsiteX92" fmla="*/ 1179515 w 4234182"/>
                    <a:gd name="connsiteY92" fmla="*/ 2346234 h 6438807"/>
                    <a:gd name="connsiteX93" fmla="*/ 1293905 w 4234182"/>
                    <a:gd name="connsiteY93" fmla="*/ 2356213 h 6438807"/>
                    <a:gd name="connsiteX94" fmla="*/ 1359991 w 4234182"/>
                    <a:gd name="connsiteY94" fmla="*/ 2451598 h 6438807"/>
                    <a:gd name="connsiteX95" fmla="*/ 1303340 w 4234182"/>
                    <a:gd name="connsiteY95" fmla="*/ 2522447 h 6438807"/>
                    <a:gd name="connsiteX96" fmla="*/ 1206502 w 4234182"/>
                    <a:gd name="connsiteY96" fmla="*/ 2614522 h 6438807"/>
                    <a:gd name="connsiteX97" fmla="*/ 1168765 w 4234182"/>
                    <a:gd name="connsiteY97" fmla="*/ 2634705 h 6438807"/>
                    <a:gd name="connsiteX98" fmla="*/ 1180376 w 4234182"/>
                    <a:gd name="connsiteY98" fmla="*/ 2695756 h 6438807"/>
                    <a:gd name="connsiteX99" fmla="*/ 1230315 w 4234182"/>
                    <a:gd name="connsiteY99" fmla="*/ 2724059 h 6438807"/>
                    <a:gd name="connsiteX100" fmla="*/ 1223965 w 4234182"/>
                    <a:gd name="connsiteY100" fmla="*/ 2762159 h 6438807"/>
                    <a:gd name="connsiteX101" fmla="*/ 1133068 w 4234182"/>
                    <a:gd name="connsiteY101" fmla="*/ 2816815 h 6438807"/>
                    <a:gd name="connsiteX102" fmla="*/ 1362077 w 4234182"/>
                    <a:gd name="connsiteY102" fmla="*/ 2720884 h 6438807"/>
                    <a:gd name="connsiteX103" fmla="*/ 1684340 w 4234182"/>
                    <a:gd name="connsiteY103" fmla="*/ 2614522 h 6438807"/>
                    <a:gd name="connsiteX104" fmla="*/ 1795465 w 4234182"/>
                    <a:gd name="connsiteY104" fmla="*/ 2649447 h 6438807"/>
                    <a:gd name="connsiteX105" fmla="*/ 1865315 w 4234182"/>
                    <a:gd name="connsiteY105" fmla="*/ 2665322 h 6438807"/>
                    <a:gd name="connsiteX106" fmla="*/ 1939972 w 4234182"/>
                    <a:gd name="connsiteY106" fmla="*/ 2678202 h 6438807"/>
                    <a:gd name="connsiteX107" fmla="*/ 1890715 w 4234182"/>
                    <a:gd name="connsiteY107" fmla="*/ 2808197 h 6438807"/>
                    <a:gd name="connsiteX108" fmla="*/ 1787073 w 4234182"/>
                    <a:gd name="connsiteY108" fmla="*/ 2922088 h 6438807"/>
                    <a:gd name="connsiteX109" fmla="*/ 1824039 w 4234182"/>
                    <a:gd name="connsiteY109" fmla="*/ 2944721 h 6438807"/>
                    <a:gd name="connsiteX110" fmla="*/ 1811338 w 4234182"/>
                    <a:gd name="connsiteY110" fmla="*/ 3035208 h 6438807"/>
                    <a:gd name="connsiteX111" fmla="*/ 1878014 w 4234182"/>
                    <a:gd name="connsiteY111" fmla="*/ 3035208 h 6438807"/>
                    <a:gd name="connsiteX112" fmla="*/ 1865314 w 4234182"/>
                    <a:gd name="connsiteY112" fmla="*/ 3078071 h 6438807"/>
                    <a:gd name="connsiteX113" fmla="*/ 1933441 w 4234182"/>
                    <a:gd name="connsiteY113" fmla="*/ 3101884 h 6438807"/>
                    <a:gd name="connsiteX114" fmla="*/ 1995489 w 4234182"/>
                    <a:gd name="connsiteY114" fmla="*/ 3068546 h 6438807"/>
                    <a:gd name="connsiteX115" fmla="*/ 2100264 w 4234182"/>
                    <a:gd name="connsiteY115" fmla="*/ 3087596 h 6438807"/>
                    <a:gd name="connsiteX116" fmla="*/ 2112964 w 4234182"/>
                    <a:gd name="connsiteY116" fmla="*/ 3133633 h 6438807"/>
                    <a:gd name="connsiteX117" fmla="*/ 2171838 w 4234182"/>
                    <a:gd name="connsiteY117" fmla="*/ 3181168 h 6438807"/>
                    <a:gd name="connsiteX118" fmla="*/ 2178051 w 4234182"/>
                    <a:gd name="connsiteY118" fmla="*/ 3252696 h 6438807"/>
                    <a:gd name="connsiteX119" fmla="*/ 2200458 w 4234182"/>
                    <a:gd name="connsiteY119" fmla="*/ 3314746 h 6438807"/>
                    <a:gd name="connsiteX120" fmla="*/ 2141721 w 4234182"/>
                    <a:gd name="connsiteY120" fmla="*/ 3286170 h 6438807"/>
                    <a:gd name="connsiteX121" fmla="*/ 2076451 w 4234182"/>
                    <a:gd name="connsiteY121" fmla="*/ 3335246 h 6438807"/>
                    <a:gd name="connsiteX122" fmla="*/ 2114551 w 4234182"/>
                    <a:gd name="connsiteY122" fmla="*/ 3406683 h 6438807"/>
                    <a:gd name="connsiteX123" fmla="*/ 2171701 w 4234182"/>
                    <a:gd name="connsiteY123" fmla="*/ 3557496 h 6438807"/>
                    <a:gd name="connsiteX124" fmla="*/ 2129929 w 4234182"/>
                    <a:gd name="connsiteY124" fmla="*/ 3637008 h 6438807"/>
                    <a:gd name="connsiteX125" fmla="*/ 2095501 w 4234182"/>
                    <a:gd name="connsiteY125" fmla="*/ 3803558 h 6438807"/>
                    <a:gd name="connsiteX126" fmla="*/ 2056223 w 4234182"/>
                    <a:gd name="connsiteY126" fmla="*/ 3843564 h 6438807"/>
                    <a:gd name="connsiteX127" fmla="*/ 2090739 w 4234182"/>
                    <a:gd name="connsiteY127" fmla="*/ 3873408 h 6438807"/>
                    <a:gd name="connsiteX128" fmla="*/ 2073276 w 4234182"/>
                    <a:gd name="connsiteY128" fmla="*/ 3921033 h 6438807"/>
                    <a:gd name="connsiteX129" fmla="*/ 2122489 w 4234182"/>
                    <a:gd name="connsiteY129" fmla="*/ 3906746 h 6438807"/>
                    <a:gd name="connsiteX130" fmla="*/ 2163764 w 4234182"/>
                    <a:gd name="connsiteY130" fmla="*/ 3930558 h 6438807"/>
                    <a:gd name="connsiteX131" fmla="*/ 2211389 w 4234182"/>
                    <a:gd name="connsiteY131" fmla="*/ 3924208 h 6438807"/>
                    <a:gd name="connsiteX132" fmla="*/ 2271714 w 4234182"/>
                    <a:gd name="connsiteY132" fmla="*/ 3851183 h 6438807"/>
                    <a:gd name="connsiteX133" fmla="*/ 2266952 w 4234182"/>
                    <a:gd name="connsiteY133" fmla="*/ 3889283 h 6438807"/>
                    <a:gd name="connsiteX134" fmla="*/ 2335623 w 4234182"/>
                    <a:gd name="connsiteY134" fmla="*/ 3826147 h 6438807"/>
                    <a:gd name="connsiteX135" fmla="*/ 2381251 w 4234182"/>
                    <a:gd name="connsiteY135" fmla="*/ 3827371 h 6438807"/>
                    <a:gd name="connsiteX136" fmla="*/ 2416176 w 4234182"/>
                    <a:gd name="connsiteY136" fmla="*/ 3773396 h 6438807"/>
                    <a:gd name="connsiteX137" fmla="*/ 2519364 w 4234182"/>
                    <a:gd name="connsiteY137" fmla="*/ 3792446 h 6438807"/>
                    <a:gd name="connsiteX138" fmla="*/ 2568576 w 4234182"/>
                    <a:gd name="connsiteY138" fmla="*/ 3743233 h 6438807"/>
                    <a:gd name="connsiteX139" fmla="*/ 2654301 w 4234182"/>
                    <a:gd name="connsiteY139" fmla="*/ 3754346 h 6438807"/>
                    <a:gd name="connsiteX140" fmla="*/ 2688864 w 4234182"/>
                    <a:gd name="connsiteY140" fmla="*/ 3646260 h 6438807"/>
                    <a:gd name="connsiteX141" fmla="*/ 2719389 w 4234182"/>
                    <a:gd name="connsiteY141" fmla="*/ 3543208 h 6438807"/>
                    <a:gd name="connsiteX142" fmla="*/ 2695576 w 4234182"/>
                    <a:gd name="connsiteY142" fmla="*/ 3330483 h 6438807"/>
                    <a:gd name="connsiteX143" fmla="*/ 2666548 w 4234182"/>
                    <a:gd name="connsiteY143" fmla="*/ 3202486 h 6438807"/>
                    <a:gd name="connsiteX144" fmla="*/ 2611439 w 4234182"/>
                    <a:gd name="connsiteY144" fmla="*/ 3122521 h 6438807"/>
                    <a:gd name="connsiteX145" fmla="*/ 2547940 w 4234182"/>
                    <a:gd name="connsiteY145" fmla="*/ 3027272 h 6438807"/>
                    <a:gd name="connsiteX146" fmla="*/ 2479677 w 4234182"/>
                    <a:gd name="connsiteY146" fmla="*/ 2884397 h 6438807"/>
                    <a:gd name="connsiteX147" fmla="*/ 2317751 w 4234182"/>
                    <a:gd name="connsiteY147" fmla="*/ 2760571 h 6438807"/>
                    <a:gd name="connsiteX148" fmla="*/ 2310450 w 4234182"/>
                    <a:gd name="connsiteY148" fmla="*/ 2707549 h 6438807"/>
                    <a:gd name="connsiteX149" fmla="*/ 2341564 w 4234182"/>
                    <a:gd name="connsiteY149" fmla="*/ 2627221 h 6438807"/>
                    <a:gd name="connsiteX150" fmla="*/ 2712450 w 4234182"/>
                    <a:gd name="connsiteY150" fmla="*/ 2356122 h 6438807"/>
                    <a:gd name="connsiteX151" fmla="*/ 2713220 w 4234182"/>
                    <a:gd name="connsiteY151" fmla="*/ 2237512 h 6438807"/>
                    <a:gd name="connsiteX152" fmla="*/ 2715203 w 4234182"/>
                    <a:gd name="connsiteY152" fmla="*/ 2167856 h 6438807"/>
                    <a:gd name="connsiteX153" fmla="*/ 2755901 w 4234182"/>
                    <a:gd name="connsiteY153" fmla="*/ 2096996 h 6438807"/>
                    <a:gd name="connsiteX154" fmla="*/ 2865439 w 4234182"/>
                    <a:gd name="connsiteY154" fmla="*/ 2006508 h 6438807"/>
                    <a:gd name="connsiteX155" fmla="*/ 2947989 w 4234182"/>
                    <a:gd name="connsiteY155" fmla="*/ 1920783 h 6438807"/>
                    <a:gd name="connsiteX156" fmla="*/ 3024189 w 4234182"/>
                    <a:gd name="connsiteY156" fmla="*/ 1781083 h 6438807"/>
                    <a:gd name="connsiteX157" fmla="*/ 3051222 w 4234182"/>
                    <a:gd name="connsiteY157" fmla="*/ 1822858 h 6438807"/>
                    <a:gd name="connsiteX158" fmla="*/ 3119439 w 4234182"/>
                    <a:gd name="connsiteY158" fmla="*/ 1771558 h 6438807"/>
                    <a:gd name="connsiteX159" fmla="*/ 3141664 w 4234182"/>
                    <a:gd name="connsiteY159" fmla="*/ 1846171 h 6438807"/>
                    <a:gd name="connsiteX160" fmla="*/ 3276601 w 4234182"/>
                    <a:gd name="connsiteY160" fmla="*/ 1866808 h 6438807"/>
                    <a:gd name="connsiteX161" fmla="*/ 3319782 w 4234182"/>
                    <a:gd name="connsiteY161" fmla="*/ 1850934 h 6438807"/>
                    <a:gd name="connsiteX162" fmla="*/ 3416590 w 4234182"/>
                    <a:gd name="connsiteY162" fmla="*/ 1817163 h 6438807"/>
                    <a:gd name="connsiteX163" fmla="*/ 3586164 w 4234182"/>
                    <a:gd name="connsiteY163" fmla="*/ 1666783 h 6438807"/>
                    <a:gd name="connsiteX164" fmla="*/ 3737793 w 4234182"/>
                    <a:gd name="connsiteY164" fmla="*/ 1406797 h 6438807"/>
                    <a:gd name="connsiteX165" fmla="*/ 3911601 w 4234182"/>
                    <a:gd name="connsiteY165" fmla="*/ 1107983 h 6438807"/>
                    <a:gd name="connsiteX166" fmla="*/ 3983039 w 4234182"/>
                    <a:gd name="connsiteY166" fmla="*/ 996858 h 6438807"/>
                    <a:gd name="connsiteX167" fmla="*/ 4055631 w 4234182"/>
                    <a:gd name="connsiteY167" fmla="*/ 793658 h 6438807"/>
                    <a:gd name="connsiteX168" fmla="*/ 4146551 w 4234182"/>
                    <a:gd name="connsiteY168" fmla="*/ 583242 h 6438807"/>
                    <a:gd name="connsiteX169" fmla="*/ 4234182 w 4234182"/>
                    <a:gd name="connsiteY169" fmla="*/ 361768 h 6438807"/>
                    <a:gd name="connsiteX170" fmla="*/ 4203339 w 4234182"/>
                    <a:gd name="connsiteY170" fmla="*/ 0 h 6438807"/>
                    <a:gd name="connsiteX171" fmla="*/ 2572241 w 4234182"/>
                    <a:gd name="connsiteY171" fmla="*/ 46067 h 6438807"/>
                    <a:gd name="connsiteX172" fmla="*/ 2102049 w 4234182"/>
                    <a:gd name="connsiteY172"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977902 w 4234182"/>
                    <a:gd name="connsiteY44" fmla="*/ 4089309 h 6438807"/>
                    <a:gd name="connsiteX45" fmla="*/ 919165 w 4234182"/>
                    <a:gd name="connsiteY45" fmla="*/ 3917859 h 6438807"/>
                    <a:gd name="connsiteX46" fmla="*/ 788037 w 4234182"/>
                    <a:gd name="connsiteY46" fmla="*/ 3818663 h 6438807"/>
                    <a:gd name="connsiteX47" fmla="*/ 722315 w 4234182"/>
                    <a:gd name="connsiteY47" fmla="*/ 3760697 h 6438807"/>
                    <a:gd name="connsiteX48" fmla="*/ 722315 w 4234182"/>
                    <a:gd name="connsiteY48" fmla="*/ 3705134 h 6438807"/>
                    <a:gd name="connsiteX49" fmla="*/ 755652 w 4234182"/>
                    <a:gd name="connsiteY49" fmla="*/ 3698784 h 6438807"/>
                    <a:gd name="connsiteX50" fmla="*/ 814390 w 4234182"/>
                    <a:gd name="connsiteY50" fmla="*/ 3597184 h 6438807"/>
                    <a:gd name="connsiteX51" fmla="*/ 852490 w 4234182"/>
                    <a:gd name="connsiteY51" fmla="*/ 3586072 h 6438807"/>
                    <a:gd name="connsiteX52" fmla="*/ 914402 w 4234182"/>
                    <a:gd name="connsiteY52" fmla="*/ 3522572 h 6438807"/>
                    <a:gd name="connsiteX53" fmla="*/ 971552 w 4234182"/>
                    <a:gd name="connsiteY53" fmla="*/ 3486059 h 6438807"/>
                    <a:gd name="connsiteX54" fmla="*/ 1012827 w 4234182"/>
                    <a:gd name="connsiteY54" fmla="*/ 3476534 h 6438807"/>
                    <a:gd name="connsiteX55" fmla="*/ 1042899 w 4234182"/>
                    <a:gd name="connsiteY55" fmla="*/ 3405732 h 6438807"/>
                    <a:gd name="connsiteX56" fmla="*/ 1101728 w 4234182"/>
                    <a:gd name="connsiteY56" fmla="*/ 3374934 h 6438807"/>
                    <a:gd name="connsiteX57" fmla="*/ 1160465 w 4234182"/>
                    <a:gd name="connsiteY57" fmla="*/ 3341597 h 6438807"/>
                    <a:gd name="connsiteX58" fmla="*/ 1266827 w 4234182"/>
                    <a:gd name="connsiteY58" fmla="*/ 3297147 h 6438807"/>
                    <a:gd name="connsiteX59" fmla="*/ 1342936 w 4234182"/>
                    <a:gd name="connsiteY59" fmla="*/ 3305265 h 6438807"/>
                    <a:gd name="connsiteX60" fmla="*/ 1385890 w 4234182"/>
                    <a:gd name="connsiteY60" fmla="*/ 3259047 h 6438807"/>
                    <a:gd name="connsiteX61" fmla="*/ 1406527 w 4234182"/>
                    <a:gd name="connsiteY61" fmla="*/ 3189197 h 6438807"/>
                    <a:gd name="connsiteX62" fmla="*/ 1339852 w 4234182"/>
                    <a:gd name="connsiteY62" fmla="*/ 3162209 h 6438807"/>
                    <a:gd name="connsiteX63" fmla="*/ 1319124 w 4234182"/>
                    <a:gd name="connsiteY63" fmla="*/ 3138260 h 6438807"/>
                    <a:gd name="connsiteX64" fmla="*/ 1203327 w 4234182"/>
                    <a:gd name="connsiteY64" fmla="*/ 3151097 h 6438807"/>
                    <a:gd name="connsiteX65" fmla="*/ 1139827 w 4234182"/>
                    <a:gd name="connsiteY65" fmla="*/ 3114584 h 6438807"/>
                    <a:gd name="connsiteX66" fmla="*/ 1125540 w 4234182"/>
                    <a:gd name="connsiteY66" fmla="*/ 3089184 h 6438807"/>
                    <a:gd name="connsiteX67" fmla="*/ 1065124 w 4234182"/>
                    <a:gd name="connsiteY67" fmla="*/ 3069454 h 6438807"/>
                    <a:gd name="connsiteX68" fmla="*/ 965202 w 4234182"/>
                    <a:gd name="connsiteY68" fmla="*/ 3086009 h 6438807"/>
                    <a:gd name="connsiteX69" fmla="*/ 939802 w 4234182"/>
                    <a:gd name="connsiteY69" fmla="*/ 3132047 h 6438807"/>
                    <a:gd name="connsiteX70" fmla="*/ 884240 w 4234182"/>
                    <a:gd name="connsiteY70" fmla="*/ 3162209 h 6438807"/>
                    <a:gd name="connsiteX71" fmla="*/ 850902 w 4234182"/>
                    <a:gd name="connsiteY71" fmla="*/ 3213009 h 6438807"/>
                    <a:gd name="connsiteX72" fmla="*/ 782640 w 4234182"/>
                    <a:gd name="connsiteY72" fmla="*/ 3225709 h 6438807"/>
                    <a:gd name="connsiteX73" fmla="*/ 702175 w 4234182"/>
                    <a:gd name="connsiteY73" fmla="*/ 3169103 h 6438807"/>
                    <a:gd name="connsiteX74" fmla="*/ 717552 w 4234182"/>
                    <a:gd name="connsiteY74" fmla="*/ 3098709 h 6438807"/>
                    <a:gd name="connsiteX75" fmla="*/ 765177 w 4234182"/>
                    <a:gd name="connsiteY75" fmla="*/ 3065372 h 6438807"/>
                    <a:gd name="connsiteX76" fmla="*/ 716554 w 4234182"/>
                    <a:gd name="connsiteY76" fmla="*/ 2974294 h 6438807"/>
                    <a:gd name="connsiteX77" fmla="*/ 641352 w 4234182"/>
                    <a:gd name="connsiteY77" fmla="*/ 2976472 h 6438807"/>
                    <a:gd name="connsiteX78" fmla="*/ 519115 w 4234182"/>
                    <a:gd name="connsiteY78" fmla="*/ 2930434 h 6438807"/>
                    <a:gd name="connsiteX79" fmla="*/ 484190 w 4234182"/>
                    <a:gd name="connsiteY79" fmla="*/ 2839947 h 6438807"/>
                    <a:gd name="connsiteX80" fmla="*/ 526100 w 4234182"/>
                    <a:gd name="connsiteY80" fmla="*/ 2791460 h 6438807"/>
                    <a:gd name="connsiteX81" fmla="*/ 523877 w 4234182"/>
                    <a:gd name="connsiteY81" fmla="*/ 2725647 h 6438807"/>
                    <a:gd name="connsiteX82" fmla="*/ 563565 w 4234182"/>
                    <a:gd name="connsiteY82" fmla="*/ 2698659 h 6438807"/>
                    <a:gd name="connsiteX83" fmla="*/ 641352 w 4234182"/>
                    <a:gd name="connsiteY83" fmla="*/ 2758984 h 6438807"/>
                    <a:gd name="connsiteX84" fmla="*/ 668340 w 4234182"/>
                    <a:gd name="connsiteY84" fmla="*/ 2785972 h 6438807"/>
                    <a:gd name="connsiteX85" fmla="*/ 676277 w 4234182"/>
                    <a:gd name="connsiteY85" fmla="*/ 2730410 h 6438807"/>
                    <a:gd name="connsiteX86" fmla="*/ 712744 w 4234182"/>
                    <a:gd name="connsiteY86" fmla="*/ 2717846 h 6438807"/>
                    <a:gd name="connsiteX87" fmla="*/ 757240 w 4234182"/>
                    <a:gd name="connsiteY87" fmla="*/ 2717709 h 6438807"/>
                    <a:gd name="connsiteX88" fmla="*/ 784227 w 4234182"/>
                    <a:gd name="connsiteY88" fmla="*/ 2685959 h 6438807"/>
                    <a:gd name="connsiteX89" fmla="*/ 860427 w 4234182"/>
                    <a:gd name="connsiteY89" fmla="*/ 2579597 h 6438807"/>
                    <a:gd name="connsiteX90" fmla="*/ 950234 w 4234182"/>
                    <a:gd name="connsiteY90" fmla="*/ 2519952 h 6438807"/>
                    <a:gd name="connsiteX91" fmla="*/ 1031877 w 4234182"/>
                    <a:gd name="connsiteY91" fmla="*/ 2489109 h 6438807"/>
                    <a:gd name="connsiteX92" fmla="*/ 1179515 w 4234182"/>
                    <a:gd name="connsiteY92" fmla="*/ 2346234 h 6438807"/>
                    <a:gd name="connsiteX93" fmla="*/ 1293905 w 4234182"/>
                    <a:gd name="connsiteY93" fmla="*/ 2356213 h 6438807"/>
                    <a:gd name="connsiteX94" fmla="*/ 1359991 w 4234182"/>
                    <a:gd name="connsiteY94" fmla="*/ 2451598 h 6438807"/>
                    <a:gd name="connsiteX95" fmla="*/ 1303340 w 4234182"/>
                    <a:gd name="connsiteY95" fmla="*/ 2522447 h 6438807"/>
                    <a:gd name="connsiteX96" fmla="*/ 1206502 w 4234182"/>
                    <a:gd name="connsiteY96" fmla="*/ 2614522 h 6438807"/>
                    <a:gd name="connsiteX97" fmla="*/ 1168765 w 4234182"/>
                    <a:gd name="connsiteY97" fmla="*/ 2634705 h 6438807"/>
                    <a:gd name="connsiteX98" fmla="*/ 1180376 w 4234182"/>
                    <a:gd name="connsiteY98" fmla="*/ 2695756 h 6438807"/>
                    <a:gd name="connsiteX99" fmla="*/ 1230315 w 4234182"/>
                    <a:gd name="connsiteY99" fmla="*/ 2724059 h 6438807"/>
                    <a:gd name="connsiteX100" fmla="*/ 1133068 w 4234182"/>
                    <a:gd name="connsiteY100" fmla="*/ 2816815 h 6438807"/>
                    <a:gd name="connsiteX101" fmla="*/ 1362077 w 4234182"/>
                    <a:gd name="connsiteY101" fmla="*/ 2720884 h 6438807"/>
                    <a:gd name="connsiteX102" fmla="*/ 1684340 w 4234182"/>
                    <a:gd name="connsiteY102" fmla="*/ 2614522 h 6438807"/>
                    <a:gd name="connsiteX103" fmla="*/ 1795465 w 4234182"/>
                    <a:gd name="connsiteY103" fmla="*/ 2649447 h 6438807"/>
                    <a:gd name="connsiteX104" fmla="*/ 1865315 w 4234182"/>
                    <a:gd name="connsiteY104" fmla="*/ 2665322 h 6438807"/>
                    <a:gd name="connsiteX105" fmla="*/ 1939972 w 4234182"/>
                    <a:gd name="connsiteY105" fmla="*/ 2678202 h 6438807"/>
                    <a:gd name="connsiteX106" fmla="*/ 1890715 w 4234182"/>
                    <a:gd name="connsiteY106" fmla="*/ 2808197 h 6438807"/>
                    <a:gd name="connsiteX107" fmla="*/ 1787073 w 4234182"/>
                    <a:gd name="connsiteY107" fmla="*/ 2922088 h 6438807"/>
                    <a:gd name="connsiteX108" fmla="*/ 1824039 w 4234182"/>
                    <a:gd name="connsiteY108" fmla="*/ 2944721 h 6438807"/>
                    <a:gd name="connsiteX109" fmla="*/ 1811338 w 4234182"/>
                    <a:gd name="connsiteY109" fmla="*/ 3035208 h 6438807"/>
                    <a:gd name="connsiteX110" fmla="*/ 1878014 w 4234182"/>
                    <a:gd name="connsiteY110" fmla="*/ 3035208 h 6438807"/>
                    <a:gd name="connsiteX111" fmla="*/ 1865314 w 4234182"/>
                    <a:gd name="connsiteY111" fmla="*/ 3078071 h 6438807"/>
                    <a:gd name="connsiteX112" fmla="*/ 1933441 w 4234182"/>
                    <a:gd name="connsiteY112" fmla="*/ 3101884 h 6438807"/>
                    <a:gd name="connsiteX113" fmla="*/ 1995489 w 4234182"/>
                    <a:gd name="connsiteY113" fmla="*/ 3068546 h 6438807"/>
                    <a:gd name="connsiteX114" fmla="*/ 2100264 w 4234182"/>
                    <a:gd name="connsiteY114" fmla="*/ 3087596 h 6438807"/>
                    <a:gd name="connsiteX115" fmla="*/ 2112964 w 4234182"/>
                    <a:gd name="connsiteY115" fmla="*/ 3133633 h 6438807"/>
                    <a:gd name="connsiteX116" fmla="*/ 2171838 w 4234182"/>
                    <a:gd name="connsiteY116" fmla="*/ 3181168 h 6438807"/>
                    <a:gd name="connsiteX117" fmla="*/ 2178051 w 4234182"/>
                    <a:gd name="connsiteY117" fmla="*/ 3252696 h 6438807"/>
                    <a:gd name="connsiteX118" fmla="*/ 2200458 w 4234182"/>
                    <a:gd name="connsiteY118" fmla="*/ 3314746 h 6438807"/>
                    <a:gd name="connsiteX119" fmla="*/ 2141721 w 4234182"/>
                    <a:gd name="connsiteY119" fmla="*/ 3286170 h 6438807"/>
                    <a:gd name="connsiteX120" fmla="*/ 2076451 w 4234182"/>
                    <a:gd name="connsiteY120" fmla="*/ 3335246 h 6438807"/>
                    <a:gd name="connsiteX121" fmla="*/ 2114551 w 4234182"/>
                    <a:gd name="connsiteY121" fmla="*/ 3406683 h 6438807"/>
                    <a:gd name="connsiteX122" fmla="*/ 2171701 w 4234182"/>
                    <a:gd name="connsiteY122" fmla="*/ 3557496 h 6438807"/>
                    <a:gd name="connsiteX123" fmla="*/ 2129929 w 4234182"/>
                    <a:gd name="connsiteY123" fmla="*/ 3637008 h 6438807"/>
                    <a:gd name="connsiteX124" fmla="*/ 2095501 w 4234182"/>
                    <a:gd name="connsiteY124" fmla="*/ 3803558 h 6438807"/>
                    <a:gd name="connsiteX125" fmla="*/ 2056223 w 4234182"/>
                    <a:gd name="connsiteY125" fmla="*/ 3843564 h 6438807"/>
                    <a:gd name="connsiteX126" fmla="*/ 2090739 w 4234182"/>
                    <a:gd name="connsiteY126" fmla="*/ 3873408 h 6438807"/>
                    <a:gd name="connsiteX127" fmla="*/ 2073276 w 4234182"/>
                    <a:gd name="connsiteY127" fmla="*/ 3921033 h 6438807"/>
                    <a:gd name="connsiteX128" fmla="*/ 2122489 w 4234182"/>
                    <a:gd name="connsiteY128" fmla="*/ 3906746 h 6438807"/>
                    <a:gd name="connsiteX129" fmla="*/ 2163764 w 4234182"/>
                    <a:gd name="connsiteY129" fmla="*/ 3930558 h 6438807"/>
                    <a:gd name="connsiteX130" fmla="*/ 2211389 w 4234182"/>
                    <a:gd name="connsiteY130" fmla="*/ 3924208 h 6438807"/>
                    <a:gd name="connsiteX131" fmla="*/ 2271714 w 4234182"/>
                    <a:gd name="connsiteY131" fmla="*/ 3851183 h 6438807"/>
                    <a:gd name="connsiteX132" fmla="*/ 2266952 w 4234182"/>
                    <a:gd name="connsiteY132" fmla="*/ 3889283 h 6438807"/>
                    <a:gd name="connsiteX133" fmla="*/ 2335623 w 4234182"/>
                    <a:gd name="connsiteY133" fmla="*/ 3826147 h 6438807"/>
                    <a:gd name="connsiteX134" fmla="*/ 2381251 w 4234182"/>
                    <a:gd name="connsiteY134" fmla="*/ 3827371 h 6438807"/>
                    <a:gd name="connsiteX135" fmla="*/ 2416176 w 4234182"/>
                    <a:gd name="connsiteY135" fmla="*/ 3773396 h 6438807"/>
                    <a:gd name="connsiteX136" fmla="*/ 2519364 w 4234182"/>
                    <a:gd name="connsiteY136" fmla="*/ 3792446 h 6438807"/>
                    <a:gd name="connsiteX137" fmla="*/ 2568576 w 4234182"/>
                    <a:gd name="connsiteY137" fmla="*/ 3743233 h 6438807"/>
                    <a:gd name="connsiteX138" fmla="*/ 2654301 w 4234182"/>
                    <a:gd name="connsiteY138" fmla="*/ 3754346 h 6438807"/>
                    <a:gd name="connsiteX139" fmla="*/ 2688864 w 4234182"/>
                    <a:gd name="connsiteY139" fmla="*/ 3646260 h 6438807"/>
                    <a:gd name="connsiteX140" fmla="*/ 2719389 w 4234182"/>
                    <a:gd name="connsiteY140" fmla="*/ 3543208 h 6438807"/>
                    <a:gd name="connsiteX141" fmla="*/ 2695576 w 4234182"/>
                    <a:gd name="connsiteY141" fmla="*/ 3330483 h 6438807"/>
                    <a:gd name="connsiteX142" fmla="*/ 2666548 w 4234182"/>
                    <a:gd name="connsiteY142" fmla="*/ 3202486 h 6438807"/>
                    <a:gd name="connsiteX143" fmla="*/ 2611439 w 4234182"/>
                    <a:gd name="connsiteY143" fmla="*/ 3122521 h 6438807"/>
                    <a:gd name="connsiteX144" fmla="*/ 2547940 w 4234182"/>
                    <a:gd name="connsiteY144" fmla="*/ 3027272 h 6438807"/>
                    <a:gd name="connsiteX145" fmla="*/ 2479677 w 4234182"/>
                    <a:gd name="connsiteY145" fmla="*/ 2884397 h 6438807"/>
                    <a:gd name="connsiteX146" fmla="*/ 2317751 w 4234182"/>
                    <a:gd name="connsiteY146" fmla="*/ 2760571 h 6438807"/>
                    <a:gd name="connsiteX147" fmla="*/ 2310450 w 4234182"/>
                    <a:gd name="connsiteY147" fmla="*/ 2707549 h 6438807"/>
                    <a:gd name="connsiteX148" fmla="*/ 2341564 w 4234182"/>
                    <a:gd name="connsiteY148" fmla="*/ 2627221 h 6438807"/>
                    <a:gd name="connsiteX149" fmla="*/ 2712450 w 4234182"/>
                    <a:gd name="connsiteY149" fmla="*/ 2356122 h 6438807"/>
                    <a:gd name="connsiteX150" fmla="*/ 2713220 w 4234182"/>
                    <a:gd name="connsiteY150" fmla="*/ 2237512 h 6438807"/>
                    <a:gd name="connsiteX151" fmla="*/ 2715203 w 4234182"/>
                    <a:gd name="connsiteY151" fmla="*/ 2167856 h 6438807"/>
                    <a:gd name="connsiteX152" fmla="*/ 2755901 w 4234182"/>
                    <a:gd name="connsiteY152" fmla="*/ 2096996 h 6438807"/>
                    <a:gd name="connsiteX153" fmla="*/ 2865439 w 4234182"/>
                    <a:gd name="connsiteY153" fmla="*/ 2006508 h 6438807"/>
                    <a:gd name="connsiteX154" fmla="*/ 2947989 w 4234182"/>
                    <a:gd name="connsiteY154" fmla="*/ 1920783 h 6438807"/>
                    <a:gd name="connsiteX155" fmla="*/ 3024189 w 4234182"/>
                    <a:gd name="connsiteY155" fmla="*/ 1781083 h 6438807"/>
                    <a:gd name="connsiteX156" fmla="*/ 3051222 w 4234182"/>
                    <a:gd name="connsiteY156" fmla="*/ 1822858 h 6438807"/>
                    <a:gd name="connsiteX157" fmla="*/ 3119439 w 4234182"/>
                    <a:gd name="connsiteY157" fmla="*/ 1771558 h 6438807"/>
                    <a:gd name="connsiteX158" fmla="*/ 3141664 w 4234182"/>
                    <a:gd name="connsiteY158" fmla="*/ 1846171 h 6438807"/>
                    <a:gd name="connsiteX159" fmla="*/ 3276601 w 4234182"/>
                    <a:gd name="connsiteY159" fmla="*/ 1866808 h 6438807"/>
                    <a:gd name="connsiteX160" fmla="*/ 3319782 w 4234182"/>
                    <a:gd name="connsiteY160" fmla="*/ 1850934 h 6438807"/>
                    <a:gd name="connsiteX161" fmla="*/ 3416590 w 4234182"/>
                    <a:gd name="connsiteY161" fmla="*/ 1817163 h 6438807"/>
                    <a:gd name="connsiteX162" fmla="*/ 3586164 w 4234182"/>
                    <a:gd name="connsiteY162" fmla="*/ 1666783 h 6438807"/>
                    <a:gd name="connsiteX163" fmla="*/ 3737793 w 4234182"/>
                    <a:gd name="connsiteY163" fmla="*/ 1406797 h 6438807"/>
                    <a:gd name="connsiteX164" fmla="*/ 3911601 w 4234182"/>
                    <a:gd name="connsiteY164" fmla="*/ 1107983 h 6438807"/>
                    <a:gd name="connsiteX165" fmla="*/ 3983039 w 4234182"/>
                    <a:gd name="connsiteY165" fmla="*/ 996858 h 6438807"/>
                    <a:gd name="connsiteX166" fmla="*/ 4055631 w 4234182"/>
                    <a:gd name="connsiteY166" fmla="*/ 793658 h 6438807"/>
                    <a:gd name="connsiteX167" fmla="*/ 4146551 w 4234182"/>
                    <a:gd name="connsiteY167" fmla="*/ 583242 h 6438807"/>
                    <a:gd name="connsiteX168" fmla="*/ 4234182 w 4234182"/>
                    <a:gd name="connsiteY168" fmla="*/ 361768 h 6438807"/>
                    <a:gd name="connsiteX169" fmla="*/ 4203339 w 4234182"/>
                    <a:gd name="connsiteY169" fmla="*/ 0 h 6438807"/>
                    <a:gd name="connsiteX170" fmla="*/ 2572241 w 4234182"/>
                    <a:gd name="connsiteY170" fmla="*/ 46067 h 6438807"/>
                    <a:gd name="connsiteX171" fmla="*/ 2102049 w 4234182"/>
                    <a:gd name="connsiteY171"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977902 w 4234182"/>
                    <a:gd name="connsiteY44" fmla="*/ 4089309 h 6438807"/>
                    <a:gd name="connsiteX45" fmla="*/ 919165 w 4234182"/>
                    <a:gd name="connsiteY45" fmla="*/ 3917859 h 6438807"/>
                    <a:gd name="connsiteX46" fmla="*/ 788037 w 4234182"/>
                    <a:gd name="connsiteY46" fmla="*/ 3818663 h 6438807"/>
                    <a:gd name="connsiteX47" fmla="*/ 722315 w 4234182"/>
                    <a:gd name="connsiteY47" fmla="*/ 3760697 h 6438807"/>
                    <a:gd name="connsiteX48" fmla="*/ 722315 w 4234182"/>
                    <a:gd name="connsiteY48" fmla="*/ 3705134 h 6438807"/>
                    <a:gd name="connsiteX49" fmla="*/ 755652 w 4234182"/>
                    <a:gd name="connsiteY49" fmla="*/ 3698784 h 6438807"/>
                    <a:gd name="connsiteX50" fmla="*/ 814390 w 4234182"/>
                    <a:gd name="connsiteY50" fmla="*/ 3597184 h 6438807"/>
                    <a:gd name="connsiteX51" fmla="*/ 852490 w 4234182"/>
                    <a:gd name="connsiteY51" fmla="*/ 3586072 h 6438807"/>
                    <a:gd name="connsiteX52" fmla="*/ 914402 w 4234182"/>
                    <a:gd name="connsiteY52" fmla="*/ 3522572 h 6438807"/>
                    <a:gd name="connsiteX53" fmla="*/ 971552 w 4234182"/>
                    <a:gd name="connsiteY53" fmla="*/ 3486059 h 6438807"/>
                    <a:gd name="connsiteX54" fmla="*/ 1012827 w 4234182"/>
                    <a:gd name="connsiteY54" fmla="*/ 3476534 h 6438807"/>
                    <a:gd name="connsiteX55" fmla="*/ 1042899 w 4234182"/>
                    <a:gd name="connsiteY55" fmla="*/ 3405732 h 6438807"/>
                    <a:gd name="connsiteX56" fmla="*/ 1101728 w 4234182"/>
                    <a:gd name="connsiteY56" fmla="*/ 3374934 h 6438807"/>
                    <a:gd name="connsiteX57" fmla="*/ 1160465 w 4234182"/>
                    <a:gd name="connsiteY57" fmla="*/ 3341597 h 6438807"/>
                    <a:gd name="connsiteX58" fmla="*/ 1266827 w 4234182"/>
                    <a:gd name="connsiteY58" fmla="*/ 3297147 h 6438807"/>
                    <a:gd name="connsiteX59" fmla="*/ 1342936 w 4234182"/>
                    <a:gd name="connsiteY59" fmla="*/ 3305265 h 6438807"/>
                    <a:gd name="connsiteX60" fmla="*/ 1385890 w 4234182"/>
                    <a:gd name="connsiteY60" fmla="*/ 3259047 h 6438807"/>
                    <a:gd name="connsiteX61" fmla="*/ 1406527 w 4234182"/>
                    <a:gd name="connsiteY61" fmla="*/ 3189197 h 6438807"/>
                    <a:gd name="connsiteX62" fmla="*/ 1339852 w 4234182"/>
                    <a:gd name="connsiteY62" fmla="*/ 3162209 h 6438807"/>
                    <a:gd name="connsiteX63" fmla="*/ 1319124 w 4234182"/>
                    <a:gd name="connsiteY63" fmla="*/ 3138260 h 6438807"/>
                    <a:gd name="connsiteX64" fmla="*/ 1139827 w 4234182"/>
                    <a:gd name="connsiteY64" fmla="*/ 3114584 h 6438807"/>
                    <a:gd name="connsiteX65" fmla="*/ 1125540 w 4234182"/>
                    <a:gd name="connsiteY65" fmla="*/ 3089184 h 6438807"/>
                    <a:gd name="connsiteX66" fmla="*/ 1065124 w 4234182"/>
                    <a:gd name="connsiteY66" fmla="*/ 3069454 h 6438807"/>
                    <a:gd name="connsiteX67" fmla="*/ 965202 w 4234182"/>
                    <a:gd name="connsiteY67" fmla="*/ 3086009 h 6438807"/>
                    <a:gd name="connsiteX68" fmla="*/ 939802 w 4234182"/>
                    <a:gd name="connsiteY68" fmla="*/ 3132047 h 6438807"/>
                    <a:gd name="connsiteX69" fmla="*/ 884240 w 4234182"/>
                    <a:gd name="connsiteY69" fmla="*/ 3162209 h 6438807"/>
                    <a:gd name="connsiteX70" fmla="*/ 850902 w 4234182"/>
                    <a:gd name="connsiteY70" fmla="*/ 3213009 h 6438807"/>
                    <a:gd name="connsiteX71" fmla="*/ 782640 w 4234182"/>
                    <a:gd name="connsiteY71" fmla="*/ 3225709 h 6438807"/>
                    <a:gd name="connsiteX72" fmla="*/ 702175 w 4234182"/>
                    <a:gd name="connsiteY72" fmla="*/ 3169103 h 6438807"/>
                    <a:gd name="connsiteX73" fmla="*/ 717552 w 4234182"/>
                    <a:gd name="connsiteY73" fmla="*/ 3098709 h 6438807"/>
                    <a:gd name="connsiteX74" fmla="*/ 765177 w 4234182"/>
                    <a:gd name="connsiteY74" fmla="*/ 3065372 h 6438807"/>
                    <a:gd name="connsiteX75" fmla="*/ 716554 w 4234182"/>
                    <a:gd name="connsiteY75" fmla="*/ 2974294 h 6438807"/>
                    <a:gd name="connsiteX76" fmla="*/ 641352 w 4234182"/>
                    <a:gd name="connsiteY76" fmla="*/ 2976472 h 6438807"/>
                    <a:gd name="connsiteX77" fmla="*/ 519115 w 4234182"/>
                    <a:gd name="connsiteY77" fmla="*/ 2930434 h 6438807"/>
                    <a:gd name="connsiteX78" fmla="*/ 484190 w 4234182"/>
                    <a:gd name="connsiteY78" fmla="*/ 2839947 h 6438807"/>
                    <a:gd name="connsiteX79" fmla="*/ 526100 w 4234182"/>
                    <a:gd name="connsiteY79" fmla="*/ 2791460 h 6438807"/>
                    <a:gd name="connsiteX80" fmla="*/ 523877 w 4234182"/>
                    <a:gd name="connsiteY80" fmla="*/ 2725647 h 6438807"/>
                    <a:gd name="connsiteX81" fmla="*/ 563565 w 4234182"/>
                    <a:gd name="connsiteY81" fmla="*/ 2698659 h 6438807"/>
                    <a:gd name="connsiteX82" fmla="*/ 641352 w 4234182"/>
                    <a:gd name="connsiteY82" fmla="*/ 2758984 h 6438807"/>
                    <a:gd name="connsiteX83" fmla="*/ 668340 w 4234182"/>
                    <a:gd name="connsiteY83" fmla="*/ 2785972 h 6438807"/>
                    <a:gd name="connsiteX84" fmla="*/ 676277 w 4234182"/>
                    <a:gd name="connsiteY84" fmla="*/ 2730410 h 6438807"/>
                    <a:gd name="connsiteX85" fmla="*/ 712744 w 4234182"/>
                    <a:gd name="connsiteY85" fmla="*/ 2717846 h 6438807"/>
                    <a:gd name="connsiteX86" fmla="*/ 757240 w 4234182"/>
                    <a:gd name="connsiteY86" fmla="*/ 2717709 h 6438807"/>
                    <a:gd name="connsiteX87" fmla="*/ 784227 w 4234182"/>
                    <a:gd name="connsiteY87" fmla="*/ 2685959 h 6438807"/>
                    <a:gd name="connsiteX88" fmla="*/ 860427 w 4234182"/>
                    <a:gd name="connsiteY88" fmla="*/ 2579597 h 6438807"/>
                    <a:gd name="connsiteX89" fmla="*/ 950234 w 4234182"/>
                    <a:gd name="connsiteY89" fmla="*/ 2519952 h 6438807"/>
                    <a:gd name="connsiteX90" fmla="*/ 1031877 w 4234182"/>
                    <a:gd name="connsiteY90" fmla="*/ 2489109 h 6438807"/>
                    <a:gd name="connsiteX91" fmla="*/ 1179515 w 4234182"/>
                    <a:gd name="connsiteY91" fmla="*/ 2346234 h 6438807"/>
                    <a:gd name="connsiteX92" fmla="*/ 1293905 w 4234182"/>
                    <a:gd name="connsiteY92" fmla="*/ 2356213 h 6438807"/>
                    <a:gd name="connsiteX93" fmla="*/ 1359991 w 4234182"/>
                    <a:gd name="connsiteY93" fmla="*/ 2451598 h 6438807"/>
                    <a:gd name="connsiteX94" fmla="*/ 1303340 w 4234182"/>
                    <a:gd name="connsiteY94" fmla="*/ 2522447 h 6438807"/>
                    <a:gd name="connsiteX95" fmla="*/ 1206502 w 4234182"/>
                    <a:gd name="connsiteY95" fmla="*/ 2614522 h 6438807"/>
                    <a:gd name="connsiteX96" fmla="*/ 1168765 w 4234182"/>
                    <a:gd name="connsiteY96" fmla="*/ 2634705 h 6438807"/>
                    <a:gd name="connsiteX97" fmla="*/ 1180376 w 4234182"/>
                    <a:gd name="connsiteY97" fmla="*/ 2695756 h 6438807"/>
                    <a:gd name="connsiteX98" fmla="*/ 1230315 w 4234182"/>
                    <a:gd name="connsiteY98" fmla="*/ 2724059 h 6438807"/>
                    <a:gd name="connsiteX99" fmla="*/ 1133068 w 4234182"/>
                    <a:gd name="connsiteY99" fmla="*/ 2816815 h 6438807"/>
                    <a:gd name="connsiteX100" fmla="*/ 1362077 w 4234182"/>
                    <a:gd name="connsiteY100" fmla="*/ 2720884 h 6438807"/>
                    <a:gd name="connsiteX101" fmla="*/ 1684340 w 4234182"/>
                    <a:gd name="connsiteY101" fmla="*/ 2614522 h 6438807"/>
                    <a:gd name="connsiteX102" fmla="*/ 1795465 w 4234182"/>
                    <a:gd name="connsiteY102" fmla="*/ 2649447 h 6438807"/>
                    <a:gd name="connsiteX103" fmla="*/ 1865315 w 4234182"/>
                    <a:gd name="connsiteY103" fmla="*/ 2665322 h 6438807"/>
                    <a:gd name="connsiteX104" fmla="*/ 1939972 w 4234182"/>
                    <a:gd name="connsiteY104" fmla="*/ 2678202 h 6438807"/>
                    <a:gd name="connsiteX105" fmla="*/ 1890715 w 4234182"/>
                    <a:gd name="connsiteY105" fmla="*/ 2808197 h 6438807"/>
                    <a:gd name="connsiteX106" fmla="*/ 1787073 w 4234182"/>
                    <a:gd name="connsiteY106" fmla="*/ 2922088 h 6438807"/>
                    <a:gd name="connsiteX107" fmla="*/ 1824039 w 4234182"/>
                    <a:gd name="connsiteY107" fmla="*/ 2944721 h 6438807"/>
                    <a:gd name="connsiteX108" fmla="*/ 1811338 w 4234182"/>
                    <a:gd name="connsiteY108" fmla="*/ 3035208 h 6438807"/>
                    <a:gd name="connsiteX109" fmla="*/ 1878014 w 4234182"/>
                    <a:gd name="connsiteY109" fmla="*/ 3035208 h 6438807"/>
                    <a:gd name="connsiteX110" fmla="*/ 1865314 w 4234182"/>
                    <a:gd name="connsiteY110" fmla="*/ 3078071 h 6438807"/>
                    <a:gd name="connsiteX111" fmla="*/ 1933441 w 4234182"/>
                    <a:gd name="connsiteY111" fmla="*/ 3101884 h 6438807"/>
                    <a:gd name="connsiteX112" fmla="*/ 1995489 w 4234182"/>
                    <a:gd name="connsiteY112" fmla="*/ 3068546 h 6438807"/>
                    <a:gd name="connsiteX113" fmla="*/ 2100264 w 4234182"/>
                    <a:gd name="connsiteY113" fmla="*/ 3087596 h 6438807"/>
                    <a:gd name="connsiteX114" fmla="*/ 2112964 w 4234182"/>
                    <a:gd name="connsiteY114" fmla="*/ 3133633 h 6438807"/>
                    <a:gd name="connsiteX115" fmla="*/ 2171838 w 4234182"/>
                    <a:gd name="connsiteY115" fmla="*/ 3181168 h 6438807"/>
                    <a:gd name="connsiteX116" fmla="*/ 2178051 w 4234182"/>
                    <a:gd name="connsiteY116" fmla="*/ 3252696 h 6438807"/>
                    <a:gd name="connsiteX117" fmla="*/ 2200458 w 4234182"/>
                    <a:gd name="connsiteY117" fmla="*/ 3314746 h 6438807"/>
                    <a:gd name="connsiteX118" fmla="*/ 2141721 w 4234182"/>
                    <a:gd name="connsiteY118" fmla="*/ 3286170 h 6438807"/>
                    <a:gd name="connsiteX119" fmla="*/ 2076451 w 4234182"/>
                    <a:gd name="connsiteY119" fmla="*/ 3335246 h 6438807"/>
                    <a:gd name="connsiteX120" fmla="*/ 2114551 w 4234182"/>
                    <a:gd name="connsiteY120" fmla="*/ 3406683 h 6438807"/>
                    <a:gd name="connsiteX121" fmla="*/ 2171701 w 4234182"/>
                    <a:gd name="connsiteY121" fmla="*/ 3557496 h 6438807"/>
                    <a:gd name="connsiteX122" fmla="*/ 2129929 w 4234182"/>
                    <a:gd name="connsiteY122" fmla="*/ 3637008 h 6438807"/>
                    <a:gd name="connsiteX123" fmla="*/ 2095501 w 4234182"/>
                    <a:gd name="connsiteY123" fmla="*/ 3803558 h 6438807"/>
                    <a:gd name="connsiteX124" fmla="*/ 2056223 w 4234182"/>
                    <a:gd name="connsiteY124" fmla="*/ 3843564 h 6438807"/>
                    <a:gd name="connsiteX125" fmla="*/ 2090739 w 4234182"/>
                    <a:gd name="connsiteY125" fmla="*/ 3873408 h 6438807"/>
                    <a:gd name="connsiteX126" fmla="*/ 2073276 w 4234182"/>
                    <a:gd name="connsiteY126" fmla="*/ 3921033 h 6438807"/>
                    <a:gd name="connsiteX127" fmla="*/ 2122489 w 4234182"/>
                    <a:gd name="connsiteY127" fmla="*/ 3906746 h 6438807"/>
                    <a:gd name="connsiteX128" fmla="*/ 2163764 w 4234182"/>
                    <a:gd name="connsiteY128" fmla="*/ 3930558 h 6438807"/>
                    <a:gd name="connsiteX129" fmla="*/ 2211389 w 4234182"/>
                    <a:gd name="connsiteY129" fmla="*/ 3924208 h 6438807"/>
                    <a:gd name="connsiteX130" fmla="*/ 2271714 w 4234182"/>
                    <a:gd name="connsiteY130" fmla="*/ 3851183 h 6438807"/>
                    <a:gd name="connsiteX131" fmla="*/ 2266952 w 4234182"/>
                    <a:gd name="connsiteY131" fmla="*/ 3889283 h 6438807"/>
                    <a:gd name="connsiteX132" fmla="*/ 2335623 w 4234182"/>
                    <a:gd name="connsiteY132" fmla="*/ 3826147 h 6438807"/>
                    <a:gd name="connsiteX133" fmla="*/ 2381251 w 4234182"/>
                    <a:gd name="connsiteY133" fmla="*/ 3827371 h 6438807"/>
                    <a:gd name="connsiteX134" fmla="*/ 2416176 w 4234182"/>
                    <a:gd name="connsiteY134" fmla="*/ 3773396 h 6438807"/>
                    <a:gd name="connsiteX135" fmla="*/ 2519364 w 4234182"/>
                    <a:gd name="connsiteY135" fmla="*/ 3792446 h 6438807"/>
                    <a:gd name="connsiteX136" fmla="*/ 2568576 w 4234182"/>
                    <a:gd name="connsiteY136" fmla="*/ 3743233 h 6438807"/>
                    <a:gd name="connsiteX137" fmla="*/ 2654301 w 4234182"/>
                    <a:gd name="connsiteY137" fmla="*/ 3754346 h 6438807"/>
                    <a:gd name="connsiteX138" fmla="*/ 2688864 w 4234182"/>
                    <a:gd name="connsiteY138" fmla="*/ 3646260 h 6438807"/>
                    <a:gd name="connsiteX139" fmla="*/ 2719389 w 4234182"/>
                    <a:gd name="connsiteY139" fmla="*/ 3543208 h 6438807"/>
                    <a:gd name="connsiteX140" fmla="*/ 2695576 w 4234182"/>
                    <a:gd name="connsiteY140" fmla="*/ 3330483 h 6438807"/>
                    <a:gd name="connsiteX141" fmla="*/ 2666548 w 4234182"/>
                    <a:gd name="connsiteY141" fmla="*/ 3202486 h 6438807"/>
                    <a:gd name="connsiteX142" fmla="*/ 2611439 w 4234182"/>
                    <a:gd name="connsiteY142" fmla="*/ 3122521 h 6438807"/>
                    <a:gd name="connsiteX143" fmla="*/ 2547940 w 4234182"/>
                    <a:gd name="connsiteY143" fmla="*/ 3027272 h 6438807"/>
                    <a:gd name="connsiteX144" fmla="*/ 2479677 w 4234182"/>
                    <a:gd name="connsiteY144" fmla="*/ 2884397 h 6438807"/>
                    <a:gd name="connsiteX145" fmla="*/ 2317751 w 4234182"/>
                    <a:gd name="connsiteY145" fmla="*/ 2760571 h 6438807"/>
                    <a:gd name="connsiteX146" fmla="*/ 2310450 w 4234182"/>
                    <a:gd name="connsiteY146" fmla="*/ 2707549 h 6438807"/>
                    <a:gd name="connsiteX147" fmla="*/ 2341564 w 4234182"/>
                    <a:gd name="connsiteY147" fmla="*/ 2627221 h 6438807"/>
                    <a:gd name="connsiteX148" fmla="*/ 2712450 w 4234182"/>
                    <a:gd name="connsiteY148" fmla="*/ 2356122 h 6438807"/>
                    <a:gd name="connsiteX149" fmla="*/ 2713220 w 4234182"/>
                    <a:gd name="connsiteY149" fmla="*/ 2237512 h 6438807"/>
                    <a:gd name="connsiteX150" fmla="*/ 2715203 w 4234182"/>
                    <a:gd name="connsiteY150" fmla="*/ 2167856 h 6438807"/>
                    <a:gd name="connsiteX151" fmla="*/ 2755901 w 4234182"/>
                    <a:gd name="connsiteY151" fmla="*/ 2096996 h 6438807"/>
                    <a:gd name="connsiteX152" fmla="*/ 2865439 w 4234182"/>
                    <a:gd name="connsiteY152" fmla="*/ 2006508 h 6438807"/>
                    <a:gd name="connsiteX153" fmla="*/ 2947989 w 4234182"/>
                    <a:gd name="connsiteY153" fmla="*/ 1920783 h 6438807"/>
                    <a:gd name="connsiteX154" fmla="*/ 3024189 w 4234182"/>
                    <a:gd name="connsiteY154" fmla="*/ 1781083 h 6438807"/>
                    <a:gd name="connsiteX155" fmla="*/ 3051222 w 4234182"/>
                    <a:gd name="connsiteY155" fmla="*/ 1822858 h 6438807"/>
                    <a:gd name="connsiteX156" fmla="*/ 3119439 w 4234182"/>
                    <a:gd name="connsiteY156" fmla="*/ 1771558 h 6438807"/>
                    <a:gd name="connsiteX157" fmla="*/ 3141664 w 4234182"/>
                    <a:gd name="connsiteY157" fmla="*/ 1846171 h 6438807"/>
                    <a:gd name="connsiteX158" fmla="*/ 3276601 w 4234182"/>
                    <a:gd name="connsiteY158" fmla="*/ 1866808 h 6438807"/>
                    <a:gd name="connsiteX159" fmla="*/ 3319782 w 4234182"/>
                    <a:gd name="connsiteY159" fmla="*/ 1850934 h 6438807"/>
                    <a:gd name="connsiteX160" fmla="*/ 3416590 w 4234182"/>
                    <a:gd name="connsiteY160" fmla="*/ 1817163 h 6438807"/>
                    <a:gd name="connsiteX161" fmla="*/ 3586164 w 4234182"/>
                    <a:gd name="connsiteY161" fmla="*/ 1666783 h 6438807"/>
                    <a:gd name="connsiteX162" fmla="*/ 3737793 w 4234182"/>
                    <a:gd name="connsiteY162" fmla="*/ 1406797 h 6438807"/>
                    <a:gd name="connsiteX163" fmla="*/ 3911601 w 4234182"/>
                    <a:gd name="connsiteY163" fmla="*/ 1107983 h 6438807"/>
                    <a:gd name="connsiteX164" fmla="*/ 3983039 w 4234182"/>
                    <a:gd name="connsiteY164" fmla="*/ 996858 h 6438807"/>
                    <a:gd name="connsiteX165" fmla="*/ 4055631 w 4234182"/>
                    <a:gd name="connsiteY165" fmla="*/ 793658 h 6438807"/>
                    <a:gd name="connsiteX166" fmla="*/ 4146551 w 4234182"/>
                    <a:gd name="connsiteY166" fmla="*/ 583242 h 6438807"/>
                    <a:gd name="connsiteX167" fmla="*/ 4234182 w 4234182"/>
                    <a:gd name="connsiteY167" fmla="*/ 361768 h 6438807"/>
                    <a:gd name="connsiteX168" fmla="*/ 4203339 w 4234182"/>
                    <a:gd name="connsiteY168" fmla="*/ 0 h 6438807"/>
                    <a:gd name="connsiteX169" fmla="*/ 2572241 w 4234182"/>
                    <a:gd name="connsiteY169" fmla="*/ 46067 h 6438807"/>
                    <a:gd name="connsiteX170" fmla="*/ 2102049 w 4234182"/>
                    <a:gd name="connsiteY170"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977902 w 4234182"/>
                    <a:gd name="connsiteY44" fmla="*/ 4089309 h 6438807"/>
                    <a:gd name="connsiteX45" fmla="*/ 919165 w 4234182"/>
                    <a:gd name="connsiteY45" fmla="*/ 3917859 h 6438807"/>
                    <a:gd name="connsiteX46" fmla="*/ 788037 w 4234182"/>
                    <a:gd name="connsiteY46" fmla="*/ 3818663 h 6438807"/>
                    <a:gd name="connsiteX47" fmla="*/ 722315 w 4234182"/>
                    <a:gd name="connsiteY47" fmla="*/ 3760697 h 6438807"/>
                    <a:gd name="connsiteX48" fmla="*/ 722315 w 4234182"/>
                    <a:gd name="connsiteY48" fmla="*/ 3705134 h 6438807"/>
                    <a:gd name="connsiteX49" fmla="*/ 755652 w 4234182"/>
                    <a:gd name="connsiteY49" fmla="*/ 3698784 h 6438807"/>
                    <a:gd name="connsiteX50" fmla="*/ 814390 w 4234182"/>
                    <a:gd name="connsiteY50" fmla="*/ 3597184 h 6438807"/>
                    <a:gd name="connsiteX51" fmla="*/ 852490 w 4234182"/>
                    <a:gd name="connsiteY51" fmla="*/ 3586072 h 6438807"/>
                    <a:gd name="connsiteX52" fmla="*/ 914402 w 4234182"/>
                    <a:gd name="connsiteY52" fmla="*/ 3522572 h 6438807"/>
                    <a:gd name="connsiteX53" fmla="*/ 971552 w 4234182"/>
                    <a:gd name="connsiteY53" fmla="*/ 3486059 h 6438807"/>
                    <a:gd name="connsiteX54" fmla="*/ 1012827 w 4234182"/>
                    <a:gd name="connsiteY54" fmla="*/ 3476534 h 6438807"/>
                    <a:gd name="connsiteX55" fmla="*/ 1042899 w 4234182"/>
                    <a:gd name="connsiteY55" fmla="*/ 3405732 h 6438807"/>
                    <a:gd name="connsiteX56" fmla="*/ 1101728 w 4234182"/>
                    <a:gd name="connsiteY56" fmla="*/ 3374934 h 6438807"/>
                    <a:gd name="connsiteX57" fmla="*/ 1160465 w 4234182"/>
                    <a:gd name="connsiteY57" fmla="*/ 3341597 h 6438807"/>
                    <a:gd name="connsiteX58" fmla="*/ 1266827 w 4234182"/>
                    <a:gd name="connsiteY58" fmla="*/ 3297147 h 6438807"/>
                    <a:gd name="connsiteX59" fmla="*/ 1342936 w 4234182"/>
                    <a:gd name="connsiteY59" fmla="*/ 3305265 h 6438807"/>
                    <a:gd name="connsiteX60" fmla="*/ 1385890 w 4234182"/>
                    <a:gd name="connsiteY60" fmla="*/ 3259047 h 6438807"/>
                    <a:gd name="connsiteX61" fmla="*/ 1406527 w 4234182"/>
                    <a:gd name="connsiteY61" fmla="*/ 3189197 h 6438807"/>
                    <a:gd name="connsiteX62" fmla="*/ 1339852 w 4234182"/>
                    <a:gd name="connsiteY62" fmla="*/ 3162209 h 6438807"/>
                    <a:gd name="connsiteX63" fmla="*/ 1139827 w 4234182"/>
                    <a:gd name="connsiteY63" fmla="*/ 3114584 h 6438807"/>
                    <a:gd name="connsiteX64" fmla="*/ 1125540 w 4234182"/>
                    <a:gd name="connsiteY64" fmla="*/ 3089184 h 6438807"/>
                    <a:gd name="connsiteX65" fmla="*/ 1065124 w 4234182"/>
                    <a:gd name="connsiteY65" fmla="*/ 3069454 h 6438807"/>
                    <a:gd name="connsiteX66" fmla="*/ 965202 w 4234182"/>
                    <a:gd name="connsiteY66" fmla="*/ 3086009 h 6438807"/>
                    <a:gd name="connsiteX67" fmla="*/ 939802 w 4234182"/>
                    <a:gd name="connsiteY67" fmla="*/ 3132047 h 6438807"/>
                    <a:gd name="connsiteX68" fmla="*/ 884240 w 4234182"/>
                    <a:gd name="connsiteY68" fmla="*/ 3162209 h 6438807"/>
                    <a:gd name="connsiteX69" fmla="*/ 850902 w 4234182"/>
                    <a:gd name="connsiteY69" fmla="*/ 3213009 h 6438807"/>
                    <a:gd name="connsiteX70" fmla="*/ 782640 w 4234182"/>
                    <a:gd name="connsiteY70" fmla="*/ 3225709 h 6438807"/>
                    <a:gd name="connsiteX71" fmla="*/ 702175 w 4234182"/>
                    <a:gd name="connsiteY71" fmla="*/ 3169103 h 6438807"/>
                    <a:gd name="connsiteX72" fmla="*/ 717552 w 4234182"/>
                    <a:gd name="connsiteY72" fmla="*/ 3098709 h 6438807"/>
                    <a:gd name="connsiteX73" fmla="*/ 765177 w 4234182"/>
                    <a:gd name="connsiteY73" fmla="*/ 3065372 h 6438807"/>
                    <a:gd name="connsiteX74" fmla="*/ 716554 w 4234182"/>
                    <a:gd name="connsiteY74" fmla="*/ 2974294 h 6438807"/>
                    <a:gd name="connsiteX75" fmla="*/ 641352 w 4234182"/>
                    <a:gd name="connsiteY75" fmla="*/ 2976472 h 6438807"/>
                    <a:gd name="connsiteX76" fmla="*/ 519115 w 4234182"/>
                    <a:gd name="connsiteY76" fmla="*/ 2930434 h 6438807"/>
                    <a:gd name="connsiteX77" fmla="*/ 484190 w 4234182"/>
                    <a:gd name="connsiteY77" fmla="*/ 2839947 h 6438807"/>
                    <a:gd name="connsiteX78" fmla="*/ 526100 w 4234182"/>
                    <a:gd name="connsiteY78" fmla="*/ 2791460 h 6438807"/>
                    <a:gd name="connsiteX79" fmla="*/ 523877 w 4234182"/>
                    <a:gd name="connsiteY79" fmla="*/ 2725647 h 6438807"/>
                    <a:gd name="connsiteX80" fmla="*/ 563565 w 4234182"/>
                    <a:gd name="connsiteY80" fmla="*/ 2698659 h 6438807"/>
                    <a:gd name="connsiteX81" fmla="*/ 641352 w 4234182"/>
                    <a:gd name="connsiteY81" fmla="*/ 2758984 h 6438807"/>
                    <a:gd name="connsiteX82" fmla="*/ 668340 w 4234182"/>
                    <a:gd name="connsiteY82" fmla="*/ 2785972 h 6438807"/>
                    <a:gd name="connsiteX83" fmla="*/ 676277 w 4234182"/>
                    <a:gd name="connsiteY83" fmla="*/ 2730410 h 6438807"/>
                    <a:gd name="connsiteX84" fmla="*/ 712744 w 4234182"/>
                    <a:gd name="connsiteY84" fmla="*/ 2717846 h 6438807"/>
                    <a:gd name="connsiteX85" fmla="*/ 757240 w 4234182"/>
                    <a:gd name="connsiteY85" fmla="*/ 2717709 h 6438807"/>
                    <a:gd name="connsiteX86" fmla="*/ 784227 w 4234182"/>
                    <a:gd name="connsiteY86" fmla="*/ 2685959 h 6438807"/>
                    <a:gd name="connsiteX87" fmla="*/ 860427 w 4234182"/>
                    <a:gd name="connsiteY87" fmla="*/ 2579597 h 6438807"/>
                    <a:gd name="connsiteX88" fmla="*/ 950234 w 4234182"/>
                    <a:gd name="connsiteY88" fmla="*/ 2519952 h 6438807"/>
                    <a:gd name="connsiteX89" fmla="*/ 1031877 w 4234182"/>
                    <a:gd name="connsiteY89" fmla="*/ 2489109 h 6438807"/>
                    <a:gd name="connsiteX90" fmla="*/ 1179515 w 4234182"/>
                    <a:gd name="connsiteY90" fmla="*/ 2346234 h 6438807"/>
                    <a:gd name="connsiteX91" fmla="*/ 1293905 w 4234182"/>
                    <a:gd name="connsiteY91" fmla="*/ 2356213 h 6438807"/>
                    <a:gd name="connsiteX92" fmla="*/ 1359991 w 4234182"/>
                    <a:gd name="connsiteY92" fmla="*/ 2451598 h 6438807"/>
                    <a:gd name="connsiteX93" fmla="*/ 1303340 w 4234182"/>
                    <a:gd name="connsiteY93" fmla="*/ 2522447 h 6438807"/>
                    <a:gd name="connsiteX94" fmla="*/ 1206502 w 4234182"/>
                    <a:gd name="connsiteY94" fmla="*/ 2614522 h 6438807"/>
                    <a:gd name="connsiteX95" fmla="*/ 1168765 w 4234182"/>
                    <a:gd name="connsiteY95" fmla="*/ 2634705 h 6438807"/>
                    <a:gd name="connsiteX96" fmla="*/ 1180376 w 4234182"/>
                    <a:gd name="connsiteY96" fmla="*/ 2695756 h 6438807"/>
                    <a:gd name="connsiteX97" fmla="*/ 1230315 w 4234182"/>
                    <a:gd name="connsiteY97" fmla="*/ 2724059 h 6438807"/>
                    <a:gd name="connsiteX98" fmla="*/ 1133068 w 4234182"/>
                    <a:gd name="connsiteY98" fmla="*/ 2816815 h 6438807"/>
                    <a:gd name="connsiteX99" fmla="*/ 1362077 w 4234182"/>
                    <a:gd name="connsiteY99" fmla="*/ 2720884 h 6438807"/>
                    <a:gd name="connsiteX100" fmla="*/ 1684340 w 4234182"/>
                    <a:gd name="connsiteY100" fmla="*/ 2614522 h 6438807"/>
                    <a:gd name="connsiteX101" fmla="*/ 1795465 w 4234182"/>
                    <a:gd name="connsiteY101" fmla="*/ 2649447 h 6438807"/>
                    <a:gd name="connsiteX102" fmla="*/ 1865315 w 4234182"/>
                    <a:gd name="connsiteY102" fmla="*/ 2665322 h 6438807"/>
                    <a:gd name="connsiteX103" fmla="*/ 1939972 w 4234182"/>
                    <a:gd name="connsiteY103" fmla="*/ 2678202 h 6438807"/>
                    <a:gd name="connsiteX104" fmla="*/ 1890715 w 4234182"/>
                    <a:gd name="connsiteY104" fmla="*/ 2808197 h 6438807"/>
                    <a:gd name="connsiteX105" fmla="*/ 1787073 w 4234182"/>
                    <a:gd name="connsiteY105" fmla="*/ 2922088 h 6438807"/>
                    <a:gd name="connsiteX106" fmla="*/ 1824039 w 4234182"/>
                    <a:gd name="connsiteY106" fmla="*/ 2944721 h 6438807"/>
                    <a:gd name="connsiteX107" fmla="*/ 1811338 w 4234182"/>
                    <a:gd name="connsiteY107" fmla="*/ 3035208 h 6438807"/>
                    <a:gd name="connsiteX108" fmla="*/ 1878014 w 4234182"/>
                    <a:gd name="connsiteY108" fmla="*/ 3035208 h 6438807"/>
                    <a:gd name="connsiteX109" fmla="*/ 1865314 w 4234182"/>
                    <a:gd name="connsiteY109" fmla="*/ 3078071 h 6438807"/>
                    <a:gd name="connsiteX110" fmla="*/ 1933441 w 4234182"/>
                    <a:gd name="connsiteY110" fmla="*/ 3101884 h 6438807"/>
                    <a:gd name="connsiteX111" fmla="*/ 1995489 w 4234182"/>
                    <a:gd name="connsiteY111" fmla="*/ 3068546 h 6438807"/>
                    <a:gd name="connsiteX112" fmla="*/ 2100264 w 4234182"/>
                    <a:gd name="connsiteY112" fmla="*/ 3087596 h 6438807"/>
                    <a:gd name="connsiteX113" fmla="*/ 2112964 w 4234182"/>
                    <a:gd name="connsiteY113" fmla="*/ 3133633 h 6438807"/>
                    <a:gd name="connsiteX114" fmla="*/ 2171838 w 4234182"/>
                    <a:gd name="connsiteY114" fmla="*/ 3181168 h 6438807"/>
                    <a:gd name="connsiteX115" fmla="*/ 2178051 w 4234182"/>
                    <a:gd name="connsiteY115" fmla="*/ 3252696 h 6438807"/>
                    <a:gd name="connsiteX116" fmla="*/ 2200458 w 4234182"/>
                    <a:gd name="connsiteY116" fmla="*/ 3314746 h 6438807"/>
                    <a:gd name="connsiteX117" fmla="*/ 2141721 w 4234182"/>
                    <a:gd name="connsiteY117" fmla="*/ 3286170 h 6438807"/>
                    <a:gd name="connsiteX118" fmla="*/ 2076451 w 4234182"/>
                    <a:gd name="connsiteY118" fmla="*/ 3335246 h 6438807"/>
                    <a:gd name="connsiteX119" fmla="*/ 2114551 w 4234182"/>
                    <a:gd name="connsiteY119" fmla="*/ 3406683 h 6438807"/>
                    <a:gd name="connsiteX120" fmla="*/ 2171701 w 4234182"/>
                    <a:gd name="connsiteY120" fmla="*/ 3557496 h 6438807"/>
                    <a:gd name="connsiteX121" fmla="*/ 2129929 w 4234182"/>
                    <a:gd name="connsiteY121" fmla="*/ 3637008 h 6438807"/>
                    <a:gd name="connsiteX122" fmla="*/ 2095501 w 4234182"/>
                    <a:gd name="connsiteY122" fmla="*/ 3803558 h 6438807"/>
                    <a:gd name="connsiteX123" fmla="*/ 2056223 w 4234182"/>
                    <a:gd name="connsiteY123" fmla="*/ 3843564 h 6438807"/>
                    <a:gd name="connsiteX124" fmla="*/ 2090739 w 4234182"/>
                    <a:gd name="connsiteY124" fmla="*/ 3873408 h 6438807"/>
                    <a:gd name="connsiteX125" fmla="*/ 2073276 w 4234182"/>
                    <a:gd name="connsiteY125" fmla="*/ 3921033 h 6438807"/>
                    <a:gd name="connsiteX126" fmla="*/ 2122489 w 4234182"/>
                    <a:gd name="connsiteY126" fmla="*/ 3906746 h 6438807"/>
                    <a:gd name="connsiteX127" fmla="*/ 2163764 w 4234182"/>
                    <a:gd name="connsiteY127" fmla="*/ 3930558 h 6438807"/>
                    <a:gd name="connsiteX128" fmla="*/ 2211389 w 4234182"/>
                    <a:gd name="connsiteY128" fmla="*/ 3924208 h 6438807"/>
                    <a:gd name="connsiteX129" fmla="*/ 2271714 w 4234182"/>
                    <a:gd name="connsiteY129" fmla="*/ 3851183 h 6438807"/>
                    <a:gd name="connsiteX130" fmla="*/ 2266952 w 4234182"/>
                    <a:gd name="connsiteY130" fmla="*/ 3889283 h 6438807"/>
                    <a:gd name="connsiteX131" fmla="*/ 2335623 w 4234182"/>
                    <a:gd name="connsiteY131" fmla="*/ 3826147 h 6438807"/>
                    <a:gd name="connsiteX132" fmla="*/ 2381251 w 4234182"/>
                    <a:gd name="connsiteY132" fmla="*/ 3827371 h 6438807"/>
                    <a:gd name="connsiteX133" fmla="*/ 2416176 w 4234182"/>
                    <a:gd name="connsiteY133" fmla="*/ 3773396 h 6438807"/>
                    <a:gd name="connsiteX134" fmla="*/ 2519364 w 4234182"/>
                    <a:gd name="connsiteY134" fmla="*/ 3792446 h 6438807"/>
                    <a:gd name="connsiteX135" fmla="*/ 2568576 w 4234182"/>
                    <a:gd name="connsiteY135" fmla="*/ 3743233 h 6438807"/>
                    <a:gd name="connsiteX136" fmla="*/ 2654301 w 4234182"/>
                    <a:gd name="connsiteY136" fmla="*/ 3754346 h 6438807"/>
                    <a:gd name="connsiteX137" fmla="*/ 2688864 w 4234182"/>
                    <a:gd name="connsiteY137" fmla="*/ 3646260 h 6438807"/>
                    <a:gd name="connsiteX138" fmla="*/ 2719389 w 4234182"/>
                    <a:gd name="connsiteY138" fmla="*/ 3543208 h 6438807"/>
                    <a:gd name="connsiteX139" fmla="*/ 2695576 w 4234182"/>
                    <a:gd name="connsiteY139" fmla="*/ 3330483 h 6438807"/>
                    <a:gd name="connsiteX140" fmla="*/ 2666548 w 4234182"/>
                    <a:gd name="connsiteY140" fmla="*/ 3202486 h 6438807"/>
                    <a:gd name="connsiteX141" fmla="*/ 2611439 w 4234182"/>
                    <a:gd name="connsiteY141" fmla="*/ 3122521 h 6438807"/>
                    <a:gd name="connsiteX142" fmla="*/ 2547940 w 4234182"/>
                    <a:gd name="connsiteY142" fmla="*/ 3027272 h 6438807"/>
                    <a:gd name="connsiteX143" fmla="*/ 2479677 w 4234182"/>
                    <a:gd name="connsiteY143" fmla="*/ 2884397 h 6438807"/>
                    <a:gd name="connsiteX144" fmla="*/ 2317751 w 4234182"/>
                    <a:gd name="connsiteY144" fmla="*/ 2760571 h 6438807"/>
                    <a:gd name="connsiteX145" fmla="*/ 2310450 w 4234182"/>
                    <a:gd name="connsiteY145" fmla="*/ 2707549 h 6438807"/>
                    <a:gd name="connsiteX146" fmla="*/ 2341564 w 4234182"/>
                    <a:gd name="connsiteY146" fmla="*/ 2627221 h 6438807"/>
                    <a:gd name="connsiteX147" fmla="*/ 2712450 w 4234182"/>
                    <a:gd name="connsiteY147" fmla="*/ 2356122 h 6438807"/>
                    <a:gd name="connsiteX148" fmla="*/ 2713220 w 4234182"/>
                    <a:gd name="connsiteY148" fmla="*/ 2237512 h 6438807"/>
                    <a:gd name="connsiteX149" fmla="*/ 2715203 w 4234182"/>
                    <a:gd name="connsiteY149" fmla="*/ 2167856 h 6438807"/>
                    <a:gd name="connsiteX150" fmla="*/ 2755901 w 4234182"/>
                    <a:gd name="connsiteY150" fmla="*/ 2096996 h 6438807"/>
                    <a:gd name="connsiteX151" fmla="*/ 2865439 w 4234182"/>
                    <a:gd name="connsiteY151" fmla="*/ 2006508 h 6438807"/>
                    <a:gd name="connsiteX152" fmla="*/ 2947989 w 4234182"/>
                    <a:gd name="connsiteY152" fmla="*/ 1920783 h 6438807"/>
                    <a:gd name="connsiteX153" fmla="*/ 3024189 w 4234182"/>
                    <a:gd name="connsiteY153" fmla="*/ 1781083 h 6438807"/>
                    <a:gd name="connsiteX154" fmla="*/ 3051222 w 4234182"/>
                    <a:gd name="connsiteY154" fmla="*/ 1822858 h 6438807"/>
                    <a:gd name="connsiteX155" fmla="*/ 3119439 w 4234182"/>
                    <a:gd name="connsiteY155" fmla="*/ 1771558 h 6438807"/>
                    <a:gd name="connsiteX156" fmla="*/ 3141664 w 4234182"/>
                    <a:gd name="connsiteY156" fmla="*/ 1846171 h 6438807"/>
                    <a:gd name="connsiteX157" fmla="*/ 3276601 w 4234182"/>
                    <a:gd name="connsiteY157" fmla="*/ 1866808 h 6438807"/>
                    <a:gd name="connsiteX158" fmla="*/ 3319782 w 4234182"/>
                    <a:gd name="connsiteY158" fmla="*/ 1850934 h 6438807"/>
                    <a:gd name="connsiteX159" fmla="*/ 3416590 w 4234182"/>
                    <a:gd name="connsiteY159" fmla="*/ 1817163 h 6438807"/>
                    <a:gd name="connsiteX160" fmla="*/ 3586164 w 4234182"/>
                    <a:gd name="connsiteY160" fmla="*/ 1666783 h 6438807"/>
                    <a:gd name="connsiteX161" fmla="*/ 3737793 w 4234182"/>
                    <a:gd name="connsiteY161" fmla="*/ 1406797 h 6438807"/>
                    <a:gd name="connsiteX162" fmla="*/ 3911601 w 4234182"/>
                    <a:gd name="connsiteY162" fmla="*/ 1107983 h 6438807"/>
                    <a:gd name="connsiteX163" fmla="*/ 3983039 w 4234182"/>
                    <a:gd name="connsiteY163" fmla="*/ 996858 h 6438807"/>
                    <a:gd name="connsiteX164" fmla="*/ 4055631 w 4234182"/>
                    <a:gd name="connsiteY164" fmla="*/ 793658 h 6438807"/>
                    <a:gd name="connsiteX165" fmla="*/ 4146551 w 4234182"/>
                    <a:gd name="connsiteY165" fmla="*/ 583242 h 6438807"/>
                    <a:gd name="connsiteX166" fmla="*/ 4234182 w 4234182"/>
                    <a:gd name="connsiteY166" fmla="*/ 361768 h 6438807"/>
                    <a:gd name="connsiteX167" fmla="*/ 4203339 w 4234182"/>
                    <a:gd name="connsiteY167" fmla="*/ 0 h 6438807"/>
                    <a:gd name="connsiteX168" fmla="*/ 2572241 w 4234182"/>
                    <a:gd name="connsiteY168" fmla="*/ 46067 h 6438807"/>
                    <a:gd name="connsiteX169" fmla="*/ 2102049 w 4234182"/>
                    <a:gd name="connsiteY169"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977902 w 4234182"/>
                    <a:gd name="connsiteY44" fmla="*/ 4089309 h 6438807"/>
                    <a:gd name="connsiteX45" fmla="*/ 919165 w 4234182"/>
                    <a:gd name="connsiteY45" fmla="*/ 3917859 h 6438807"/>
                    <a:gd name="connsiteX46" fmla="*/ 788037 w 4234182"/>
                    <a:gd name="connsiteY46" fmla="*/ 3818663 h 6438807"/>
                    <a:gd name="connsiteX47" fmla="*/ 722315 w 4234182"/>
                    <a:gd name="connsiteY47" fmla="*/ 3760697 h 6438807"/>
                    <a:gd name="connsiteX48" fmla="*/ 722315 w 4234182"/>
                    <a:gd name="connsiteY48" fmla="*/ 3705134 h 6438807"/>
                    <a:gd name="connsiteX49" fmla="*/ 755652 w 4234182"/>
                    <a:gd name="connsiteY49" fmla="*/ 3698784 h 6438807"/>
                    <a:gd name="connsiteX50" fmla="*/ 814390 w 4234182"/>
                    <a:gd name="connsiteY50" fmla="*/ 3597184 h 6438807"/>
                    <a:gd name="connsiteX51" fmla="*/ 852490 w 4234182"/>
                    <a:gd name="connsiteY51" fmla="*/ 3586072 h 6438807"/>
                    <a:gd name="connsiteX52" fmla="*/ 914402 w 4234182"/>
                    <a:gd name="connsiteY52" fmla="*/ 3522572 h 6438807"/>
                    <a:gd name="connsiteX53" fmla="*/ 971552 w 4234182"/>
                    <a:gd name="connsiteY53" fmla="*/ 3486059 h 6438807"/>
                    <a:gd name="connsiteX54" fmla="*/ 1012827 w 4234182"/>
                    <a:gd name="connsiteY54" fmla="*/ 3476534 h 6438807"/>
                    <a:gd name="connsiteX55" fmla="*/ 1042899 w 4234182"/>
                    <a:gd name="connsiteY55" fmla="*/ 3405732 h 6438807"/>
                    <a:gd name="connsiteX56" fmla="*/ 1101728 w 4234182"/>
                    <a:gd name="connsiteY56" fmla="*/ 3374934 h 6438807"/>
                    <a:gd name="connsiteX57" fmla="*/ 1160465 w 4234182"/>
                    <a:gd name="connsiteY57" fmla="*/ 3341597 h 6438807"/>
                    <a:gd name="connsiteX58" fmla="*/ 1266827 w 4234182"/>
                    <a:gd name="connsiteY58" fmla="*/ 3297147 h 6438807"/>
                    <a:gd name="connsiteX59" fmla="*/ 1342936 w 4234182"/>
                    <a:gd name="connsiteY59" fmla="*/ 3305265 h 6438807"/>
                    <a:gd name="connsiteX60" fmla="*/ 1385890 w 4234182"/>
                    <a:gd name="connsiteY60" fmla="*/ 3259047 h 6438807"/>
                    <a:gd name="connsiteX61" fmla="*/ 1339852 w 4234182"/>
                    <a:gd name="connsiteY61" fmla="*/ 3162209 h 6438807"/>
                    <a:gd name="connsiteX62" fmla="*/ 1139827 w 4234182"/>
                    <a:gd name="connsiteY62" fmla="*/ 3114584 h 6438807"/>
                    <a:gd name="connsiteX63" fmla="*/ 1125540 w 4234182"/>
                    <a:gd name="connsiteY63" fmla="*/ 3089184 h 6438807"/>
                    <a:gd name="connsiteX64" fmla="*/ 1065124 w 4234182"/>
                    <a:gd name="connsiteY64" fmla="*/ 3069454 h 6438807"/>
                    <a:gd name="connsiteX65" fmla="*/ 965202 w 4234182"/>
                    <a:gd name="connsiteY65" fmla="*/ 3086009 h 6438807"/>
                    <a:gd name="connsiteX66" fmla="*/ 939802 w 4234182"/>
                    <a:gd name="connsiteY66" fmla="*/ 3132047 h 6438807"/>
                    <a:gd name="connsiteX67" fmla="*/ 884240 w 4234182"/>
                    <a:gd name="connsiteY67" fmla="*/ 3162209 h 6438807"/>
                    <a:gd name="connsiteX68" fmla="*/ 850902 w 4234182"/>
                    <a:gd name="connsiteY68" fmla="*/ 3213009 h 6438807"/>
                    <a:gd name="connsiteX69" fmla="*/ 782640 w 4234182"/>
                    <a:gd name="connsiteY69" fmla="*/ 3225709 h 6438807"/>
                    <a:gd name="connsiteX70" fmla="*/ 702175 w 4234182"/>
                    <a:gd name="connsiteY70" fmla="*/ 3169103 h 6438807"/>
                    <a:gd name="connsiteX71" fmla="*/ 717552 w 4234182"/>
                    <a:gd name="connsiteY71" fmla="*/ 3098709 h 6438807"/>
                    <a:gd name="connsiteX72" fmla="*/ 765177 w 4234182"/>
                    <a:gd name="connsiteY72" fmla="*/ 3065372 h 6438807"/>
                    <a:gd name="connsiteX73" fmla="*/ 716554 w 4234182"/>
                    <a:gd name="connsiteY73" fmla="*/ 2974294 h 6438807"/>
                    <a:gd name="connsiteX74" fmla="*/ 641352 w 4234182"/>
                    <a:gd name="connsiteY74" fmla="*/ 2976472 h 6438807"/>
                    <a:gd name="connsiteX75" fmla="*/ 519115 w 4234182"/>
                    <a:gd name="connsiteY75" fmla="*/ 2930434 h 6438807"/>
                    <a:gd name="connsiteX76" fmla="*/ 484190 w 4234182"/>
                    <a:gd name="connsiteY76" fmla="*/ 2839947 h 6438807"/>
                    <a:gd name="connsiteX77" fmla="*/ 526100 w 4234182"/>
                    <a:gd name="connsiteY77" fmla="*/ 2791460 h 6438807"/>
                    <a:gd name="connsiteX78" fmla="*/ 523877 w 4234182"/>
                    <a:gd name="connsiteY78" fmla="*/ 2725647 h 6438807"/>
                    <a:gd name="connsiteX79" fmla="*/ 563565 w 4234182"/>
                    <a:gd name="connsiteY79" fmla="*/ 2698659 h 6438807"/>
                    <a:gd name="connsiteX80" fmla="*/ 641352 w 4234182"/>
                    <a:gd name="connsiteY80" fmla="*/ 2758984 h 6438807"/>
                    <a:gd name="connsiteX81" fmla="*/ 668340 w 4234182"/>
                    <a:gd name="connsiteY81" fmla="*/ 2785972 h 6438807"/>
                    <a:gd name="connsiteX82" fmla="*/ 676277 w 4234182"/>
                    <a:gd name="connsiteY82" fmla="*/ 2730410 h 6438807"/>
                    <a:gd name="connsiteX83" fmla="*/ 712744 w 4234182"/>
                    <a:gd name="connsiteY83" fmla="*/ 2717846 h 6438807"/>
                    <a:gd name="connsiteX84" fmla="*/ 757240 w 4234182"/>
                    <a:gd name="connsiteY84" fmla="*/ 2717709 h 6438807"/>
                    <a:gd name="connsiteX85" fmla="*/ 784227 w 4234182"/>
                    <a:gd name="connsiteY85" fmla="*/ 2685959 h 6438807"/>
                    <a:gd name="connsiteX86" fmla="*/ 860427 w 4234182"/>
                    <a:gd name="connsiteY86" fmla="*/ 2579597 h 6438807"/>
                    <a:gd name="connsiteX87" fmla="*/ 950234 w 4234182"/>
                    <a:gd name="connsiteY87" fmla="*/ 2519952 h 6438807"/>
                    <a:gd name="connsiteX88" fmla="*/ 1031877 w 4234182"/>
                    <a:gd name="connsiteY88" fmla="*/ 2489109 h 6438807"/>
                    <a:gd name="connsiteX89" fmla="*/ 1179515 w 4234182"/>
                    <a:gd name="connsiteY89" fmla="*/ 2346234 h 6438807"/>
                    <a:gd name="connsiteX90" fmla="*/ 1293905 w 4234182"/>
                    <a:gd name="connsiteY90" fmla="*/ 2356213 h 6438807"/>
                    <a:gd name="connsiteX91" fmla="*/ 1359991 w 4234182"/>
                    <a:gd name="connsiteY91" fmla="*/ 2451598 h 6438807"/>
                    <a:gd name="connsiteX92" fmla="*/ 1303340 w 4234182"/>
                    <a:gd name="connsiteY92" fmla="*/ 2522447 h 6438807"/>
                    <a:gd name="connsiteX93" fmla="*/ 1206502 w 4234182"/>
                    <a:gd name="connsiteY93" fmla="*/ 2614522 h 6438807"/>
                    <a:gd name="connsiteX94" fmla="*/ 1168765 w 4234182"/>
                    <a:gd name="connsiteY94" fmla="*/ 2634705 h 6438807"/>
                    <a:gd name="connsiteX95" fmla="*/ 1180376 w 4234182"/>
                    <a:gd name="connsiteY95" fmla="*/ 2695756 h 6438807"/>
                    <a:gd name="connsiteX96" fmla="*/ 1230315 w 4234182"/>
                    <a:gd name="connsiteY96" fmla="*/ 2724059 h 6438807"/>
                    <a:gd name="connsiteX97" fmla="*/ 1133068 w 4234182"/>
                    <a:gd name="connsiteY97" fmla="*/ 2816815 h 6438807"/>
                    <a:gd name="connsiteX98" fmla="*/ 1362077 w 4234182"/>
                    <a:gd name="connsiteY98" fmla="*/ 2720884 h 6438807"/>
                    <a:gd name="connsiteX99" fmla="*/ 1684340 w 4234182"/>
                    <a:gd name="connsiteY99" fmla="*/ 2614522 h 6438807"/>
                    <a:gd name="connsiteX100" fmla="*/ 1795465 w 4234182"/>
                    <a:gd name="connsiteY100" fmla="*/ 2649447 h 6438807"/>
                    <a:gd name="connsiteX101" fmla="*/ 1865315 w 4234182"/>
                    <a:gd name="connsiteY101" fmla="*/ 2665322 h 6438807"/>
                    <a:gd name="connsiteX102" fmla="*/ 1939972 w 4234182"/>
                    <a:gd name="connsiteY102" fmla="*/ 2678202 h 6438807"/>
                    <a:gd name="connsiteX103" fmla="*/ 1890715 w 4234182"/>
                    <a:gd name="connsiteY103" fmla="*/ 2808197 h 6438807"/>
                    <a:gd name="connsiteX104" fmla="*/ 1787073 w 4234182"/>
                    <a:gd name="connsiteY104" fmla="*/ 2922088 h 6438807"/>
                    <a:gd name="connsiteX105" fmla="*/ 1824039 w 4234182"/>
                    <a:gd name="connsiteY105" fmla="*/ 2944721 h 6438807"/>
                    <a:gd name="connsiteX106" fmla="*/ 1811338 w 4234182"/>
                    <a:gd name="connsiteY106" fmla="*/ 3035208 h 6438807"/>
                    <a:gd name="connsiteX107" fmla="*/ 1878014 w 4234182"/>
                    <a:gd name="connsiteY107" fmla="*/ 3035208 h 6438807"/>
                    <a:gd name="connsiteX108" fmla="*/ 1865314 w 4234182"/>
                    <a:gd name="connsiteY108" fmla="*/ 3078071 h 6438807"/>
                    <a:gd name="connsiteX109" fmla="*/ 1933441 w 4234182"/>
                    <a:gd name="connsiteY109" fmla="*/ 3101884 h 6438807"/>
                    <a:gd name="connsiteX110" fmla="*/ 1995489 w 4234182"/>
                    <a:gd name="connsiteY110" fmla="*/ 3068546 h 6438807"/>
                    <a:gd name="connsiteX111" fmla="*/ 2100264 w 4234182"/>
                    <a:gd name="connsiteY111" fmla="*/ 3087596 h 6438807"/>
                    <a:gd name="connsiteX112" fmla="*/ 2112964 w 4234182"/>
                    <a:gd name="connsiteY112" fmla="*/ 3133633 h 6438807"/>
                    <a:gd name="connsiteX113" fmla="*/ 2171838 w 4234182"/>
                    <a:gd name="connsiteY113" fmla="*/ 3181168 h 6438807"/>
                    <a:gd name="connsiteX114" fmla="*/ 2178051 w 4234182"/>
                    <a:gd name="connsiteY114" fmla="*/ 3252696 h 6438807"/>
                    <a:gd name="connsiteX115" fmla="*/ 2200458 w 4234182"/>
                    <a:gd name="connsiteY115" fmla="*/ 3314746 h 6438807"/>
                    <a:gd name="connsiteX116" fmla="*/ 2141721 w 4234182"/>
                    <a:gd name="connsiteY116" fmla="*/ 3286170 h 6438807"/>
                    <a:gd name="connsiteX117" fmla="*/ 2076451 w 4234182"/>
                    <a:gd name="connsiteY117" fmla="*/ 3335246 h 6438807"/>
                    <a:gd name="connsiteX118" fmla="*/ 2114551 w 4234182"/>
                    <a:gd name="connsiteY118" fmla="*/ 3406683 h 6438807"/>
                    <a:gd name="connsiteX119" fmla="*/ 2171701 w 4234182"/>
                    <a:gd name="connsiteY119" fmla="*/ 3557496 h 6438807"/>
                    <a:gd name="connsiteX120" fmla="*/ 2129929 w 4234182"/>
                    <a:gd name="connsiteY120" fmla="*/ 3637008 h 6438807"/>
                    <a:gd name="connsiteX121" fmla="*/ 2095501 w 4234182"/>
                    <a:gd name="connsiteY121" fmla="*/ 3803558 h 6438807"/>
                    <a:gd name="connsiteX122" fmla="*/ 2056223 w 4234182"/>
                    <a:gd name="connsiteY122" fmla="*/ 3843564 h 6438807"/>
                    <a:gd name="connsiteX123" fmla="*/ 2090739 w 4234182"/>
                    <a:gd name="connsiteY123" fmla="*/ 3873408 h 6438807"/>
                    <a:gd name="connsiteX124" fmla="*/ 2073276 w 4234182"/>
                    <a:gd name="connsiteY124" fmla="*/ 3921033 h 6438807"/>
                    <a:gd name="connsiteX125" fmla="*/ 2122489 w 4234182"/>
                    <a:gd name="connsiteY125" fmla="*/ 3906746 h 6438807"/>
                    <a:gd name="connsiteX126" fmla="*/ 2163764 w 4234182"/>
                    <a:gd name="connsiteY126" fmla="*/ 3930558 h 6438807"/>
                    <a:gd name="connsiteX127" fmla="*/ 2211389 w 4234182"/>
                    <a:gd name="connsiteY127" fmla="*/ 3924208 h 6438807"/>
                    <a:gd name="connsiteX128" fmla="*/ 2271714 w 4234182"/>
                    <a:gd name="connsiteY128" fmla="*/ 3851183 h 6438807"/>
                    <a:gd name="connsiteX129" fmla="*/ 2266952 w 4234182"/>
                    <a:gd name="connsiteY129" fmla="*/ 3889283 h 6438807"/>
                    <a:gd name="connsiteX130" fmla="*/ 2335623 w 4234182"/>
                    <a:gd name="connsiteY130" fmla="*/ 3826147 h 6438807"/>
                    <a:gd name="connsiteX131" fmla="*/ 2381251 w 4234182"/>
                    <a:gd name="connsiteY131" fmla="*/ 3827371 h 6438807"/>
                    <a:gd name="connsiteX132" fmla="*/ 2416176 w 4234182"/>
                    <a:gd name="connsiteY132" fmla="*/ 3773396 h 6438807"/>
                    <a:gd name="connsiteX133" fmla="*/ 2519364 w 4234182"/>
                    <a:gd name="connsiteY133" fmla="*/ 3792446 h 6438807"/>
                    <a:gd name="connsiteX134" fmla="*/ 2568576 w 4234182"/>
                    <a:gd name="connsiteY134" fmla="*/ 3743233 h 6438807"/>
                    <a:gd name="connsiteX135" fmla="*/ 2654301 w 4234182"/>
                    <a:gd name="connsiteY135" fmla="*/ 3754346 h 6438807"/>
                    <a:gd name="connsiteX136" fmla="*/ 2688864 w 4234182"/>
                    <a:gd name="connsiteY136" fmla="*/ 3646260 h 6438807"/>
                    <a:gd name="connsiteX137" fmla="*/ 2719389 w 4234182"/>
                    <a:gd name="connsiteY137" fmla="*/ 3543208 h 6438807"/>
                    <a:gd name="connsiteX138" fmla="*/ 2695576 w 4234182"/>
                    <a:gd name="connsiteY138" fmla="*/ 3330483 h 6438807"/>
                    <a:gd name="connsiteX139" fmla="*/ 2666548 w 4234182"/>
                    <a:gd name="connsiteY139" fmla="*/ 3202486 h 6438807"/>
                    <a:gd name="connsiteX140" fmla="*/ 2611439 w 4234182"/>
                    <a:gd name="connsiteY140" fmla="*/ 3122521 h 6438807"/>
                    <a:gd name="connsiteX141" fmla="*/ 2547940 w 4234182"/>
                    <a:gd name="connsiteY141" fmla="*/ 3027272 h 6438807"/>
                    <a:gd name="connsiteX142" fmla="*/ 2479677 w 4234182"/>
                    <a:gd name="connsiteY142" fmla="*/ 2884397 h 6438807"/>
                    <a:gd name="connsiteX143" fmla="*/ 2317751 w 4234182"/>
                    <a:gd name="connsiteY143" fmla="*/ 2760571 h 6438807"/>
                    <a:gd name="connsiteX144" fmla="*/ 2310450 w 4234182"/>
                    <a:gd name="connsiteY144" fmla="*/ 2707549 h 6438807"/>
                    <a:gd name="connsiteX145" fmla="*/ 2341564 w 4234182"/>
                    <a:gd name="connsiteY145" fmla="*/ 2627221 h 6438807"/>
                    <a:gd name="connsiteX146" fmla="*/ 2712450 w 4234182"/>
                    <a:gd name="connsiteY146" fmla="*/ 2356122 h 6438807"/>
                    <a:gd name="connsiteX147" fmla="*/ 2713220 w 4234182"/>
                    <a:gd name="connsiteY147" fmla="*/ 2237512 h 6438807"/>
                    <a:gd name="connsiteX148" fmla="*/ 2715203 w 4234182"/>
                    <a:gd name="connsiteY148" fmla="*/ 2167856 h 6438807"/>
                    <a:gd name="connsiteX149" fmla="*/ 2755901 w 4234182"/>
                    <a:gd name="connsiteY149" fmla="*/ 2096996 h 6438807"/>
                    <a:gd name="connsiteX150" fmla="*/ 2865439 w 4234182"/>
                    <a:gd name="connsiteY150" fmla="*/ 2006508 h 6438807"/>
                    <a:gd name="connsiteX151" fmla="*/ 2947989 w 4234182"/>
                    <a:gd name="connsiteY151" fmla="*/ 1920783 h 6438807"/>
                    <a:gd name="connsiteX152" fmla="*/ 3024189 w 4234182"/>
                    <a:gd name="connsiteY152" fmla="*/ 1781083 h 6438807"/>
                    <a:gd name="connsiteX153" fmla="*/ 3051222 w 4234182"/>
                    <a:gd name="connsiteY153" fmla="*/ 1822858 h 6438807"/>
                    <a:gd name="connsiteX154" fmla="*/ 3119439 w 4234182"/>
                    <a:gd name="connsiteY154" fmla="*/ 1771558 h 6438807"/>
                    <a:gd name="connsiteX155" fmla="*/ 3141664 w 4234182"/>
                    <a:gd name="connsiteY155" fmla="*/ 1846171 h 6438807"/>
                    <a:gd name="connsiteX156" fmla="*/ 3276601 w 4234182"/>
                    <a:gd name="connsiteY156" fmla="*/ 1866808 h 6438807"/>
                    <a:gd name="connsiteX157" fmla="*/ 3319782 w 4234182"/>
                    <a:gd name="connsiteY157" fmla="*/ 1850934 h 6438807"/>
                    <a:gd name="connsiteX158" fmla="*/ 3416590 w 4234182"/>
                    <a:gd name="connsiteY158" fmla="*/ 1817163 h 6438807"/>
                    <a:gd name="connsiteX159" fmla="*/ 3586164 w 4234182"/>
                    <a:gd name="connsiteY159" fmla="*/ 1666783 h 6438807"/>
                    <a:gd name="connsiteX160" fmla="*/ 3737793 w 4234182"/>
                    <a:gd name="connsiteY160" fmla="*/ 1406797 h 6438807"/>
                    <a:gd name="connsiteX161" fmla="*/ 3911601 w 4234182"/>
                    <a:gd name="connsiteY161" fmla="*/ 1107983 h 6438807"/>
                    <a:gd name="connsiteX162" fmla="*/ 3983039 w 4234182"/>
                    <a:gd name="connsiteY162" fmla="*/ 996858 h 6438807"/>
                    <a:gd name="connsiteX163" fmla="*/ 4055631 w 4234182"/>
                    <a:gd name="connsiteY163" fmla="*/ 793658 h 6438807"/>
                    <a:gd name="connsiteX164" fmla="*/ 4146551 w 4234182"/>
                    <a:gd name="connsiteY164" fmla="*/ 583242 h 6438807"/>
                    <a:gd name="connsiteX165" fmla="*/ 4234182 w 4234182"/>
                    <a:gd name="connsiteY165" fmla="*/ 361768 h 6438807"/>
                    <a:gd name="connsiteX166" fmla="*/ 4203339 w 4234182"/>
                    <a:gd name="connsiteY166" fmla="*/ 0 h 6438807"/>
                    <a:gd name="connsiteX167" fmla="*/ 2572241 w 4234182"/>
                    <a:gd name="connsiteY167" fmla="*/ 46067 h 6438807"/>
                    <a:gd name="connsiteX168" fmla="*/ 2102049 w 4234182"/>
                    <a:gd name="connsiteY168"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977902 w 4234182"/>
                    <a:gd name="connsiteY44" fmla="*/ 4089309 h 6438807"/>
                    <a:gd name="connsiteX45" fmla="*/ 919165 w 4234182"/>
                    <a:gd name="connsiteY45" fmla="*/ 3917859 h 6438807"/>
                    <a:gd name="connsiteX46" fmla="*/ 788037 w 4234182"/>
                    <a:gd name="connsiteY46" fmla="*/ 3818663 h 6438807"/>
                    <a:gd name="connsiteX47" fmla="*/ 722315 w 4234182"/>
                    <a:gd name="connsiteY47" fmla="*/ 3760697 h 6438807"/>
                    <a:gd name="connsiteX48" fmla="*/ 722315 w 4234182"/>
                    <a:gd name="connsiteY48" fmla="*/ 3705134 h 6438807"/>
                    <a:gd name="connsiteX49" fmla="*/ 755652 w 4234182"/>
                    <a:gd name="connsiteY49" fmla="*/ 3698784 h 6438807"/>
                    <a:gd name="connsiteX50" fmla="*/ 814390 w 4234182"/>
                    <a:gd name="connsiteY50" fmla="*/ 3597184 h 6438807"/>
                    <a:gd name="connsiteX51" fmla="*/ 852490 w 4234182"/>
                    <a:gd name="connsiteY51" fmla="*/ 3586072 h 6438807"/>
                    <a:gd name="connsiteX52" fmla="*/ 914402 w 4234182"/>
                    <a:gd name="connsiteY52" fmla="*/ 3522572 h 6438807"/>
                    <a:gd name="connsiteX53" fmla="*/ 971552 w 4234182"/>
                    <a:gd name="connsiteY53" fmla="*/ 3486059 h 6438807"/>
                    <a:gd name="connsiteX54" fmla="*/ 1012827 w 4234182"/>
                    <a:gd name="connsiteY54" fmla="*/ 3476534 h 6438807"/>
                    <a:gd name="connsiteX55" fmla="*/ 1042899 w 4234182"/>
                    <a:gd name="connsiteY55" fmla="*/ 3405732 h 6438807"/>
                    <a:gd name="connsiteX56" fmla="*/ 1101728 w 4234182"/>
                    <a:gd name="connsiteY56" fmla="*/ 3374934 h 6438807"/>
                    <a:gd name="connsiteX57" fmla="*/ 1160465 w 4234182"/>
                    <a:gd name="connsiteY57" fmla="*/ 3341597 h 6438807"/>
                    <a:gd name="connsiteX58" fmla="*/ 1266827 w 4234182"/>
                    <a:gd name="connsiteY58" fmla="*/ 3297147 h 6438807"/>
                    <a:gd name="connsiteX59" fmla="*/ 1385890 w 4234182"/>
                    <a:gd name="connsiteY59" fmla="*/ 3259047 h 6438807"/>
                    <a:gd name="connsiteX60" fmla="*/ 1339852 w 4234182"/>
                    <a:gd name="connsiteY60" fmla="*/ 3162209 h 6438807"/>
                    <a:gd name="connsiteX61" fmla="*/ 1139827 w 4234182"/>
                    <a:gd name="connsiteY61" fmla="*/ 3114584 h 6438807"/>
                    <a:gd name="connsiteX62" fmla="*/ 1125540 w 4234182"/>
                    <a:gd name="connsiteY62" fmla="*/ 3089184 h 6438807"/>
                    <a:gd name="connsiteX63" fmla="*/ 1065124 w 4234182"/>
                    <a:gd name="connsiteY63" fmla="*/ 3069454 h 6438807"/>
                    <a:gd name="connsiteX64" fmla="*/ 965202 w 4234182"/>
                    <a:gd name="connsiteY64" fmla="*/ 3086009 h 6438807"/>
                    <a:gd name="connsiteX65" fmla="*/ 939802 w 4234182"/>
                    <a:gd name="connsiteY65" fmla="*/ 3132047 h 6438807"/>
                    <a:gd name="connsiteX66" fmla="*/ 884240 w 4234182"/>
                    <a:gd name="connsiteY66" fmla="*/ 3162209 h 6438807"/>
                    <a:gd name="connsiteX67" fmla="*/ 850902 w 4234182"/>
                    <a:gd name="connsiteY67" fmla="*/ 3213009 h 6438807"/>
                    <a:gd name="connsiteX68" fmla="*/ 782640 w 4234182"/>
                    <a:gd name="connsiteY68" fmla="*/ 3225709 h 6438807"/>
                    <a:gd name="connsiteX69" fmla="*/ 702175 w 4234182"/>
                    <a:gd name="connsiteY69" fmla="*/ 3169103 h 6438807"/>
                    <a:gd name="connsiteX70" fmla="*/ 717552 w 4234182"/>
                    <a:gd name="connsiteY70" fmla="*/ 3098709 h 6438807"/>
                    <a:gd name="connsiteX71" fmla="*/ 765177 w 4234182"/>
                    <a:gd name="connsiteY71" fmla="*/ 3065372 h 6438807"/>
                    <a:gd name="connsiteX72" fmla="*/ 716554 w 4234182"/>
                    <a:gd name="connsiteY72" fmla="*/ 2974294 h 6438807"/>
                    <a:gd name="connsiteX73" fmla="*/ 641352 w 4234182"/>
                    <a:gd name="connsiteY73" fmla="*/ 2976472 h 6438807"/>
                    <a:gd name="connsiteX74" fmla="*/ 519115 w 4234182"/>
                    <a:gd name="connsiteY74" fmla="*/ 2930434 h 6438807"/>
                    <a:gd name="connsiteX75" fmla="*/ 484190 w 4234182"/>
                    <a:gd name="connsiteY75" fmla="*/ 2839947 h 6438807"/>
                    <a:gd name="connsiteX76" fmla="*/ 526100 w 4234182"/>
                    <a:gd name="connsiteY76" fmla="*/ 2791460 h 6438807"/>
                    <a:gd name="connsiteX77" fmla="*/ 523877 w 4234182"/>
                    <a:gd name="connsiteY77" fmla="*/ 2725647 h 6438807"/>
                    <a:gd name="connsiteX78" fmla="*/ 563565 w 4234182"/>
                    <a:gd name="connsiteY78" fmla="*/ 2698659 h 6438807"/>
                    <a:gd name="connsiteX79" fmla="*/ 641352 w 4234182"/>
                    <a:gd name="connsiteY79" fmla="*/ 2758984 h 6438807"/>
                    <a:gd name="connsiteX80" fmla="*/ 668340 w 4234182"/>
                    <a:gd name="connsiteY80" fmla="*/ 2785972 h 6438807"/>
                    <a:gd name="connsiteX81" fmla="*/ 676277 w 4234182"/>
                    <a:gd name="connsiteY81" fmla="*/ 2730410 h 6438807"/>
                    <a:gd name="connsiteX82" fmla="*/ 712744 w 4234182"/>
                    <a:gd name="connsiteY82" fmla="*/ 2717846 h 6438807"/>
                    <a:gd name="connsiteX83" fmla="*/ 757240 w 4234182"/>
                    <a:gd name="connsiteY83" fmla="*/ 2717709 h 6438807"/>
                    <a:gd name="connsiteX84" fmla="*/ 784227 w 4234182"/>
                    <a:gd name="connsiteY84" fmla="*/ 2685959 h 6438807"/>
                    <a:gd name="connsiteX85" fmla="*/ 860427 w 4234182"/>
                    <a:gd name="connsiteY85" fmla="*/ 2579597 h 6438807"/>
                    <a:gd name="connsiteX86" fmla="*/ 950234 w 4234182"/>
                    <a:gd name="connsiteY86" fmla="*/ 2519952 h 6438807"/>
                    <a:gd name="connsiteX87" fmla="*/ 1031877 w 4234182"/>
                    <a:gd name="connsiteY87" fmla="*/ 2489109 h 6438807"/>
                    <a:gd name="connsiteX88" fmla="*/ 1179515 w 4234182"/>
                    <a:gd name="connsiteY88" fmla="*/ 2346234 h 6438807"/>
                    <a:gd name="connsiteX89" fmla="*/ 1293905 w 4234182"/>
                    <a:gd name="connsiteY89" fmla="*/ 2356213 h 6438807"/>
                    <a:gd name="connsiteX90" fmla="*/ 1359991 w 4234182"/>
                    <a:gd name="connsiteY90" fmla="*/ 2451598 h 6438807"/>
                    <a:gd name="connsiteX91" fmla="*/ 1303340 w 4234182"/>
                    <a:gd name="connsiteY91" fmla="*/ 2522447 h 6438807"/>
                    <a:gd name="connsiteX92" fmla="*/ 1206502 w 4234182"/>
                    <a:gd name="connsiteY92" fmla="*/ 2614522 h 6438807"/>
                    <a:gd name="connsiteX93" fmla="*/ 1168765 w 4234182"/>
                    <a:gd name="connsiteY93" fmla="*/ 2634705 h 6438807"/>
                    <a:gd name="connsiteX94" fmla="*/ 1180376 w 4234182"/>
                    <a:gd name="connsiteY94" fmla="*/ 2695756 h 6438807"/>
                    <a:gd name="connsiteX95" fmla="*/ 1230315 w 4234182"/>
                    <a:gd name="connsiteY95" fmla="*/ 2724059 h 6438807"/>
                    <a:gd name="connsiteX96" fmla="*/ 1133068 w 4234182"/>
                    <a:gd name="connsiteY96" fmla="*/ 2816815 h 6438807"/>
                    <a:gd name="connsiteX97" fmla="*/ 1362077 w 4234182"/>
                    <a:gd name="connsiteY97" fmla="*/ 2720884 h 6438807"/>
                    <a:gd name="connsiteX98" fmla="*/ 1684340 w 4234182"/>
                    <a:gd name="connsiteY98" fmla="*/ 2614522 h 6438807"/>
                    <a:gd name="connsiteX99" fmla="*/ 1795465 w 4234182"/>
                    <a:gd name="connsiteY99" fmla="*/ 2649447 h 6438807"/>
                    <a:gd name="connsiteX100" fmla="*/ 1865315 w 4234182"/>
                    <a:gd name="connsiteY100" fmla="*/ 2665322 h 6438807"/>
                    <a:gd name="connsiteX101" fmla="*/ 1939972 w 4234182"/>
                    <a:gd name="connsiteY101" fmla="*/ 2678202 h 6438807"/>
                    <a:gd name="connsiteX102" fmla="*/ 1890715 w 4234182"/>
                    <a:gd name="connsiteY102" fmla="*/ 2808197 h 6438807"/>
                    <a:gd name="connsiteX103" fmla="*/ 1787073 w 4234182"/>
                    <a:gd name="connsiteY103" fmla="*/ 2922088 h 6438807"/>
                    <a:gd name="connsiteX104" fmla="*/ 1824039 w 4234182"/>
                    <a:gd name="connsiteY104" fmla="*/ 2944721 h 6438807"/>
                    <a:gd name="connsiteX105" fmla="*/ 1811338 w 4234182"/>
                    <a:gd name="connsiteY105" fmla="*/ 3035208 h 6438807"/>
                    <a:gd name="connsiteX106" fmla="*/ 1878014 w 4234182"/>
                    <a:gd name="connsiteY106" fmla="*/ 3035208 h 6438807"/>
                    <a:gd name="connsiteX107" fmla="*/ 1865314 w 4234182"/>
                    <a:gd name="connsiteY107" fmla="*/ 3078071 h 6438807"/>
                    <a:gd name="connsiteX108" fmla="*/ 1933441 w 4234182"/>
                    <a:gd name="connsiteY108" fmla="*/ 3101884 h 6438807"/>
                    <a:gd name="connsiteX109" fmla="*/ 1995489 w 4234182"/>
                    <a:gd name="connsiteY109" fmla="*/ 3068546 h 6438807"/>
                    <a:gd name="connsiteX110" fmla="*/ 2100264 w 4234182"/>
                    <a:gd name="connsiteY110" fmla="*/ 3087596 h 6438807"/>
                    <a:gd name="connsiteX111" fmla="*/ 2112964 w 4234182"/>
                    <a:gd name="connsiteY111" fmla="*/ 3133633 h 6438807"/>
                    <a:gd name="connsiteX112" fmla="*/ 2171838 w 4234182"/>
                    <a:gd name="connsiteY112" fmla="*/ 3181168 h 6438807"/>
                    <a:gd name="connsiteX113" fmla="*/ 2178051 w 4234182"/>
                    <a:gd name="connsiteY113" fmla="*/ 3252696 h 6438807"/>
                    <a:gd name="connsiteX114" fmla="*/ 2200458 w 4234182"/>
                    <a:gd name="connsiteY114" fmla="*/ 3314746 h 6438807"/>
                    <a:gd name="connsiteX115" fmla="*/ 2141721 w 4234182"/>
                    <a:gd name="connsiteY115" fmla="*/ 3286170 h 6438807"/>
                    <a:gd name="connsiteX116" fmla="*/ 2076451 w 4234182"/>
                    <a:gd name="connsiteY116" fmla="*/ 3335246 h 6438807"/>
                    <a:gd name="connsiteX117" fmla="*/ 2114551 w 4234182"/>
                    <a:gd name="connsiteY117" fmla="*/ 3406683 h 6438807"/>
                    <a:gd name="connsiteX118" fmla="*/ 2171701 w 4234182"/>
                    <a:gd name="connsiteY118" fmla="*/ 3557496 h 6438807"/>
                    <a:gd name="connsiteX119" fmla="*/ 2129929 w 4234182"/>
                    <a:gd name="connsiteY119" fmla="*/ 3637008 h 6438807"/>
                    <a:gd name="connsiteX120" fmla="*/ 2095501 w 4234182"/>
                    <a:gd name="connsiteY120" fmla="*/ 3803558 h 6438807"/>
                    <a:gd name="connsiteX121" fmla="*/ 2056223 w 4234182"/>
                    <a:gd name="connsiteY121" fmla="*/ 3843564 h 6438807"/>
                    <a:gd name="connsiteX122" fmla="*/ 2090739 w 4234182"/>
                    <a:gd name="connsiteY122" fmla="*/ 3873408 h 6438807"/>
                    <a:gd name="connsiteX123" fmla="*/ 2073276 w 4234182"/>
                    <a:gd name="connsiteY123" fmla="*/ 3921033 h 6438807"/>
                    <a:gd name="connsiteX124" fmla="*/ 2122489 w 4234182"/>
                    <a:gd name="connsiteY124" fmla="*/ 3906746 h 6438807"/>
                    <a:gd name="connsiteX125" fmla="*/ 2163764 w 4234182"/>
                    <a:gd name="connsiteY125" fmla="*/ 3930558 h 6438807"/>
                    <a:gd name="connsiteX126" fmla="*/ 2211389 w 4234182"/>
                    <a:gd name="connsiteY126" fmla="*/ 3924208 h 6438807"/>
                    <a:gd name="connsiteX127" fmla="*/ 2271714 w 4234182"/>
                    <a:gd name="connsiteY127" fmla="*/ 3851183 h 6438807"/>
                    <a:gd name="connsiteX128" fmla="*/ 2266952 w 4234182"/>
                    <a:gd name="connsiteY128" fmla="*/ 3889283 h 6438807"/>
                    <a:gd name="connsiteX129" fmla="*/ 2335623 w 4234182"/>
                    <a:gd name="connsiteY129" fmla="*/ 3826147 h 6438807"/>
                    <a:gd name="connsiteX130" fmla="*/ 2381251 w 4234182"/>
                    <a:gd name="connsiteY130" fmla="*/ 3827371 h 6438807"/>
                    <a:gd name="connsiteX131" fmla="*/ 2416176 w 4234182"/>
                    <a:gd name="connsiteY131" fmla="*/ 3773396 h 6438807"/>
                    <a:gd name="connsiteX132" fmla="*/ 2519364 w 4234182"/>
                    <a:gd name="connsiteY132" fmla="*/ 3792446 h 6438807"/>
                    <a:gd name="connsiteX133" fmla="*/ 2568576 w 4234182"/>
                    <a:gd name="connsiteY133" fmla="*/ 3743233 h 6438807"/>
                    <a:gd name="connsiteX134" fmla="*/ 2654301 w 4234182"/>
                    <a:gd name="connsiteY134" fmla="*/ 3754346 h 6438807"/>
                    <a:gd name="connsiteX135" fmla="*/ 2688864 w 4234182"/>
                    <a:gd name="connsiteY135" fmla="*/ 3646260 h 6438807"/>
                    <a:gd name="connsiteX136" fmla="*/ 2719389 w 4234182"/>
                    <a:gd name="connsiteY136" fmla="*/ 3543208 h 6438807"/>
                    <a:gd name="connsiteX137" fmla="*/ 2695576 w 4234182"/>
                    <a:gd name="connsiteY137" fmla="*/ 3330483 h 6438807"/>
                    <a:gd name="connsiteX138" fmla="*/ 2666548 w 4234182"/>
                    <a:gd name="connsiteY138" fmla="*/ 3202486 h 6438807"/>
                    <a:gd name="connsiteX139" fmla="*/ 2611439 w 4234182"/>
                    <a:gd name="connsiteY139" fmla="*/ 3122521 h 6438807"/>
                    <a:gd name="connsiteX140" fmla="*/ 2547940 w 4234182"/>
                    <a:gd name="connsiteY140" fmla="*/ 3027272 h 6438807"/>
                    <a:gd name="connsiteX141" fmla="*/ 2479677 w 4234182"/>
                    <a:gd name="connsiteY141" fmla="*/ 2884397 h 6438807"/>
                    <a:gd name="connsiteX142" fmla="*/ 2317751 w 4234182"/>
                    <a:gd name="connsiteY142" fmla="*/ 2760571 h 6438807"/>
                    <a:gd name="connsiteX143" fmla="*/ 2310450 w 4234182"/>
                    <a:gd name="connsiteY143" fmla="*/ 2707549 h 6438807"/>
                    <a:gd name="connsiteX144" fmla="*/ 2341564 w 4234182"/>
                    <a:gd name="connsiteY144" fmla="*/ 2627221 h 6438807"/>
                    <a:gd name="connsiteX145" fmla="*/ 2712450 w 4234182"/>
                    <a:gd name="connsiteY145" fmla="*/ 2356122 h 6438807"/>
                    <a:gd name="connsiteX146" fmla="*/ 2713220 w 4234182"/>
                    <a:gd name="connsiteY146" fmla="*/ 2237512 h 6438807"/>
                    <a:gd name="connsiteX147" fmla="*/ 2715203 w 4234182"/>
                    <a:gd name="connsiteY147" fmla="*/ 2167856 h 6438807"/>
                    <a:gd name="connsiteX148" fmla="*/ 2755901 w 4234182"/>
                    <a:gd name="connsiteY148" fmla="*/ 2096996 h 6438807"/>
                    <a:gd name="connsiteX149" fmla="*/ 2865439 w 4234182"/>
                    <a:gd name="connsiteY149" fmla="*/ 2006508 h 6438807"/>
                    <a:gd name="connsiteX150" fmla="*/ 2947989 w 4234182"/>
                    <a:gd name="connsiteY150" fmla="*/ 1920783 h 6438807"/>
                    <a:gd name="connsiteX151" fmla="*/ 3024189 w 4234182"/>
                    <a:gd name="connsiteY151" fmla="*/ 1781083 h 6438807"/>
                    <a:gd name="connsiteX152" fmla="*/ 3051222 w 4234182"/>
                    <a:gd name="connsiteY152" fmla="*/ 1822858 h 6438807"/>
                    <a:gd name="connsiteX153" fmla="*/ 3119439 w 4234182"/>
                    <a:gd name="connsiteY153" fmla="*/ 1771558 h 6438807"/>
                    <a:gd name="connsiteX154" fmla="*/ 3141664 w 4234182"/>
                    <a:gd name="connsiteY154" fmla="*/ 1846171 h 6438807"/>
                    <a:gd name="connsiteX155" fmla="*/ 3276601 w 4234182"/>
                    <a:gd name="connsiteY155" fmla="*/ 1866808 h 6438807"/>
                    <a:gd name="connsiteX156" fmla="*/ 3319782 w 4234182"/>
                    <a:gd name="connsiteY156" fmla="*/ 1850934 h 6438807"/>
                    <a:gd name="connsiteX157" fmla="*/ 3416590 w 4234182"/>
                    <a:gd name="connsiteY157" fmla="*/ 1817163 h 6438807"/>
                    <a:gd name="connsiteX158" fmla="*/ 3586164 w 4234182"/>
                    <a:gd name="connsiteY158" fmla="*/ 1666783 h 6438807"/>
                    <a:gd name="connsiteX159" fmla="*/ 3737793 w 4234182"/>
                    <a:gd name="connsiteY159" fmla="*/ 1406797 h 6438807"/>
                    <a:gd name="connsiteX160" fmla="*/ 3911601 w 4234182"/>
                    <a:gd name="connsiteY160" fmla="*/ 1107983 h 6438807"/>
                    <a:gd name="connsiteX161" fmla="*/ 3983039 w 4234182"/>
                    <a:gd name="connsiteY161" fmla="*/ 996858 h 6438807"/>
                    <a:gd name="connsiteX162" fmla="*/ 4055631 w 4234182"/>
                    <a:gd name="connsiteY162" fmla="*/ 793658 h 6438807"/>
                    <a:gd name="connsiteX163" fmla="*/ 4146551 w 4234182"/>
                    <a:gd name="connsiteY163" fmla="*/ 583242 h 6438807"/>
                    <a:gd name="connsiteX164" fmla="*/ 4234182 w 4234182"/>
                    <a:gd name="connsiteY164" fmla="*/ 361768 h 6438807"/>
                    <a:gd name="connsiteX165" fmla="*/ 4203339 w 4234182"/>
                    <a:gd name="connsiteY165" fmla="*/ 0 h 6438807"/>
                    <a:gd name="connsiteX166" fmla="*/ 2572241 w 4234182"/>
                    <a:gd name="connsiteY166" fmla="*/ 46067 h 6438807"/>
                    <a:gd name="connsiteX167" fmla="*/ 2102049 w 4234182"/>
                    <a:gd name="connsiteY167"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977902 w 4234182"/>
                    <a:gd name="connsiteY44" fmla="*/ 4089309 h 6438807"/>
                    <a:gd name="connsiteX45" fmla="*/ 919165 w 4234182"/>
                    <a:gd name="connsiteY45" fmla="*/ 3917859 h 6438807"/>
                    <a:gd name="connsiteX46" fmla="*/ 788037 w 4234182"/>
                    <a:gd name="connsiteY46" fmla="*/ 3818663 h 6438807"/>
                    <a:gd name="connsiteX47" fmla="*/ 722315 w 4234182"/>
                    <a:gd name="connsiteY47" fmla="*/ 3760697 h 6438807"/>
                    <a:gd name="connsiteX48" fmla="*/ 722315 w 4234182"/>
                    <a:gd name="connsiteY48" fmla="*/ 3705134 h 6438807"/>
                    <a:gd name="connsiteX49" fmla="*/ 755652 w 4234182"/>
                    <a:gd name="connsiteY49" fmla="*/ 3698784 h 6438807"/>
                    <a:gd name="connsiteX50" fmla="*/ 814390 w 4234182"/>
                    <a:gd name="connsiteY50" fmla="*/ 3597184 h 6438807"/>
                    <a:gd name="connsiteX51" fmla="*/ 852490 w 4234182"/>
                    <a:gd name="connsiteY51" fmla="*/ 3586072 h 6438807"/>
                    <a:gd name="connsiteX52" fmla="*/ 914402 w 4234182"/>
                    <a:gd name="connsiteY52" fmla="*/ 3522572 h 6438807"/>
                    <a:gd name="connsiteX53" fmla="*/ 971552 w 4234182"/>
                    <a:gd name="connsiteY53" fmla="*/ 3486059 h 6438807"/>
                    <a:gd name="connsiteX54" fmla="*/ 1012827 w 4234182"/>
                    <a:gd name="connsiteY54" fmla="*/ 3476534 h 6438807"/>
                    <a:gd name="connsiteX55" fmla="*/ 1042899 w 4234182"/>
                    <a:gd name="connsiteY55" fmla="*/ 3405732 h 6438807"/>
                    <a:gd name="connsiteX56" fmla="*/ 1101728 w 4234182"/>
                    <a:gd name="connsiteY56" fmla="*/ 3374934 h 6438807"/>
                    <a:gd name="connsiteX57" fmla="*/ 1266827 w 4234182"/>
                    <a:gd name="connsiteY57" fmla="*/ 3297147 h 6438807"/>
                    <a:gd name="connsiteX58" fmla="*/ 1385890 w 4234182"/>
                    <a:gd name="connsiteY58" fmla="*/ 3259047 h 6438807"/>
                    <a:gd name="connsiteX59" fmla="*/ 1339852 w 4234182"/>
                    <a:gd name="connsiteY59" fmla="*/ 3162209 h 6438807"/>
                    <a:gd name="connsiteX60" fmla="*/ 1139827 w 4234182"/>
                    <a:gd name="connsiteY60" fmla="*/ 3114584 h 6438807"/>
                    <a:gd name="connsiteX61" fmla="*/ 1125540 w 4234182"/>
                    <a:gd name="connsiteY61" fmla="*/ 3089184 h 6438807"/>
                    <a:gd name="connsiteX62" fmla="*/ 1065124 w 4234182"/>
                    <a:gd name="connsiteY62" fmla="*/ 3069454 h 6438807"/>
                    <a:gd name="connsiteX63" fmla="*/ 965202 w 4234182"/>
                    <a:gd name="connsiteY63" fmla="*/ 3086009 h 6438807"/>
                    <a:gd name="connsiteX64" fmla="*/ 939802 w 4234182"/>
                    <a:gd name="connsiteY64" fmla="*/ 3132047 h 6438807"/>
                    <a:gd name="connsiteX65" fmla="*/ 884240 w 4234182"/>
                    <a:gd name="connsiteY65" fmla="*/ 3162209 h 6438807"/>
                    <a:gd name="connsiteX66" fmla="*/ 850902 w 4234182"/>
                    <a:gd name="connsiteY66" fmla="*/ 3213009 h 6438807"/>
                    <a:gd name="connsiteX67" fmla="*/ 782640 w 4234182"/>
                    <a:gd name="connsiteY67" fmla="*/ 3225709 h 6438807"/>
                    <a:gd name="connsiteX68" fmla="*/ 702175 w 4234182"/>
                    <a:gd name="connsiteY68" fmla="*/ 3169103 h 6438807"/>
                    <a:gd name="connsiteX69" fmla="*/ 717552 w 4234182"/>
                    <a:gd name="connsiteY69" fmla="*/ 3098709 h 6438807"/>
                    <a:gd name="connsiteX70" fmla="*/ 765177 w 4234182"/>
                    <a:gd name="connsiteY70" fmla="*/ 3065372 h 6438807"/>
                    <a:gd name="connsiteX71" fmla="*/ 716554 w 4234182"/>
                    <a:gd name="connsiteY71" fmla="*/ 2974294 h 6438807"/>
                    <a:gd name="connsiteX72" fmla="*/ 641352 w 4234182"/>
                    <a:gd name="connsiteY72" fmla="*/ 2976472 h 6438807"/>
                    <a:gd name="connsiteX73" fmla="*/ 519115 w 4234182"/>
                    <a:gd name="connsiteY73" fmla="*/ 2930434 h 6438807"/>
                    <a:gd name="connsiteX74" fmla="*/ 484190 w 4234182"/>
                    <a:gd name="connsiteY74" fmla="*/ 2839947 h 6438807"/>
                    <a:gd name="connsiteX75" fmla="*/ 526100 w 4234182"/>
                    <a:gd name="connsiteY75" fmla="*/ 2791460 h 6438807"/>
                    <a:gd name="connsiteX76" fmla="*/ 523877 w 4234182"/>
                    <a:gd name="connsiteY76" fmla="*/ 2725647 h 6438807"/>
                    <a:gd name="connsiteX77" fmla="*/ 563565 w 4234182"/>
                    <a:gd name="connsiteY77" fmla="*/ 2698659 h 6438807"/>
                    <a:gd name="connsiteX78" fmla="*/ 641352 w 4234182"/>
                    <a:gd name="connsiteY78" fmla="*/ 2758984 h 6438807"/>
                    <a:gd name="connsiteX79" fmla="*/ 668340 w 4234182"/>
                    <a:gd name="connsiteY79" fmla="*/ 2785972 h 6438807"/>
                    <a:gd name="connsiteX80" fmla="*/ 676277 w 4234182"/>
                    <a:gd name="connsiteY80" fmla="*/ 2730410 h 6438807"/>
                    <a:gd name="connsiteX81" fmla="*/ 712744 w 4234182"/>
                    <a:gd name="connsiteY81" fmla="*/ 2717846 h 6438807"/>
                    <a:gd name="connsiteX82" fmla="*/ 757240 w 4234182"/>
                    <a:gd name="connsiteY82" fmla="*/ 2717709 h 6438807"/>
                    <a:gd name="connsiteX83" fmla="*/ 784227 w 4234182"/>
                    <a:gd name="connsiteY83" fmla="*/ 2685959 h 6438807"/>
                    <a:gd name="connsiteX84" fmla="*/ 860427 w 4234182"/>
                    <a:gd name="connsiteY84" fmla="*/ 2579597 h 6438807"/>
                    <a:gd name="connsiteX85" fmla="*/ 950234 w 4234182"/>
                    <a:gd name="connsiteY85" fmla="*/ 2519952 h 6438807"/>
                    <a:gd name="connsiteX86" fmla="*/ 1031877 w 4234182"/>
                    <a:gd name="connsiteY86" fmla="*/ 2489109 h 6438807"/>
                    <a:gd name="connsiteX87" fmla="*/ 1179515 w 4234182"/>
                    <a:gd name="connsiteY87" fmla="*/ 2346234 h 6438807"/>
                    <a:gd name="connsiteX88" fmla="*/ 1293905 w 4234182"/>
                    <a:gd name="connsiteY88" fmla="*/ 2356213 h 6438807"/>
                    <a:gd name="connsiteX89" fmla="*/ 1359991 w 4234182"/>
                    <a:gd name="connsiteY89" fmla="*/ 2451598 h 6438807"/>
                    <a:gd name="connsiteX90" fmla="*/ 1303340 w 4234182"/>
                    <a:gd name="connsiteY90" fmla="*/ 2522447 h 6438807"/>
                    <a:gd name="connsiteX91" fmla="*/ 1206502 w 4234182"/>
                    <a:gd name="connsiteY91" fmla="*/ 2614522 h 6438807"/>
                    <a:gd name="connsiteX92" fmla="*/ 1168765 w 4234182"/>
                    <a:gd name="connsiteY92" fmla="*/ 2634705 h 6438807"/>
                    <a:gd name="connsiteX93" fmla="*/ 1180376 w 4234182"/>
                    <a:gd name="connsiteY93" fmla="*/ 2695756 h 6438807"/>
                    <a:gd name="connsiteX94" fmla="*/ 1230315 w 4234182"/>
                    <a:gd name="connsiteY94" fmla="*/ 2724059 h 6438807"/>
                    <a:gd name="connsiteX95" fmla="*/ 1133068 w 4234182"/>
                    <a:gd name="connsiteY95" fmla="*/ 2816815 h 6438807"/>
                    <a:gd name="connsiteX96" fmla="*/ 1362077 w 4234182"/>
                    <a:gd name="connsiteY96" fmla="*/ 2720884 h 6438807"/>
                    <a:gd name="connsiteX97" fmla="*/ 1684340 w 4234182"/>
                    <a:gd name="connsiteY97" fmla="*/ 2614522 h 6438807"/>
                    <a:gd name="connsiteX98" fmla="*/ 1795465 w 4234182"/>
                    <a:gd name="connsiteY98" fmla="*/ 2649447 h 6438807"/>
                    <a:gd name="connsiteX99" fmla="*/ 1865315 w 4234182"/>
                    <a:gd name="connsiteY99" fmla="*/ 2665322 h 6438807"/>
                    <a:gd name="connsiteX100" fmla="*/ 1939972 w 4234182"/>
                    <a:gd name="connsiteY100" fmla="*/ 2678202 h 6438807"/>
                    <a:gd name="connsiteX101" fmla="*/ 1890715 w 4234182"/>
                    <a:gd name="connsiteY101" fmla="*/ 2808197 h 6438807"/>
                    <a:gd name="connsiteX102" fmla="*/ 1787073 w 4234182"/>
                    <a:gd name="connsiteY102" fmla="*/ 2922088 h 6438807"/>
                    <a:gd name="connsiteX103" fmla="*/ 1824039 w 4234182"/>
                    <a:gd name="connsiteY103" fmla="*/ 2944721 h 6438807"/>
                    <a:gd name="connsiteX104" fmla="*/ 1811338 w 4234182"/>
                    <a:gd name="connsiteY104" fmla="*/ 3035208 h 6438807"/>
                    <a:gd name="connsiteX105" fmla="*/ 1878014 w 4234182"/>
                    <a:gd name="connsiteY105" fmla="*/ 3035208 h 6438807"/>
                    <a:gd name="connsiteX106" fmla="*/ 1865314 w 4234182"/>
                    <a:gd name="connsiteY106" fmla="*/ 3078071 h 6438807"/>
                    <a:gd name="connsiteX107" fmla="*/ 1933441 w 4234182"/>
                    <a:gd name="connsiteY107" fmla="*/ 3101884 h 6438807"/>
                    <a:gd name="connsiteX108" fmla="*/ 1995489 w 4234182"/>
                    <a:gd name="connsiteY108" fmla="*/ 3068546 h 6438807"/>
                    <a:gd name="connsiteX109" fmla="*/ 2100264 w 4234182"/>
                    <a:gd name="connsiteY109" fmla="*/ 3087596 h 6438807"/>
                    <a:gd name="connsiteX110" fmla="*/ 2112964 w 4234182"/>
                    <a:gd name="connsiteY110" fmla="*/ 3133633 h 6438807"/>
                    <a:gd name="connsiteX111" fmla="*/ 2171838 w 4234182"/>
                    <a:gd name="connsiteY111" fmla="*/ 3181168 h 6438807"/>
                    <a:gd name="connsiteX112" fmla="*/ 2178051 w 4234182"/>
                    <a:gd name="connsiteY112" fmla="*/ 3252696 h 6438807"/>
                    <a:gd name="connsiteX113" fmla="*/ 2200458 w 4234182"/>
                    <a:gd name="connsiteY113" fmla="*/ 3314746 h 6438807"/>
                    <a:gd name="connsiteX114" fmla="*/ 2141721 w 4234182"/>
                    <a:gd name="connsiteY114" fmla="*/ 3286170 h 6438807"/>
                    <a:gd name="connsiteX115" fmla="*/ 2076451 w 4234182"/>
                    <a:gd name="connsiteY115" fmla="*/ 3335246 h 6438807"/>
                    <a:gd name="connsiteX116" fmla="*/ 2114551 w 4234182"/>
                    <a:gd name="connsiteY116" fmla="*/ 3406683 h 6438807"/>
                    <a:gd name="connsiteX117" fmla="*/ 2171701 w 4234182"/>
                    <a:gd name="connsiteY117" fmla="*/ 3557496 h 6438807"/>
                    <a:gd name="connsiteX118" fmla="*/ 2129929 w 4234182"/>
                    <a:gd name="connsiteY118" fmla="*/ 3637008 h 6438807"/>
                    <a:gd name="connsiteX119" fmla="*/ 2095501 w 4234182"/>
                    <a:gd name="connsiteY119" fmla="*/ 3803558 h 6438807"/>
                    <a:gd name="connsiteX120" fmla="*/ 2056223 w 4234182"/>
                    <a:gd name="connsiteY120" fmla="*/ 3843564 h 6438807"/>
                    <a:gd name="connsiteX121" fmla="*/ 2090739 w 4234182"/>
                    <a:gd name="connsiteY121" fmla="*/ 3873408 h 6438807"/>
                    <a:gd name="connsiteX122" fmla="*/ 2073276 w 4234182"/>
                    <a:gd name="connsiteY122" fmla="*/ 3921033 h 6438807"/>
                    <a:gd name="connsiteX123" fmla="*/ 2122489 w 4234182"/>
                    <a:gd name="connsiteY123" fmla="*/ 3906746 h 6438807"/>
                    <a:gd name="connsiteX124" fmla="*/ 2163764 w 4234182"/>
                    <a:gd name="connsiteY124" fmla="*/ 3930558 h 6438807"/>
                    <a:gd name="connsiteX125" fmla="*/ 2211389 w 4234182"/>
                    <a:gd name="connsiteY125" fmla="*/ 3924208 h 6438807"/>
                    <a:gd name="connsiteX126" fmla="*/ 2271714 w 4234182"/>
                    <a:gd name="connsiteY126" fmla="*/ 3851183 h 6438807"/>
                    <a:gd name="connsiteX127" fmla="*/ 2266952 w 4234182"/>
                    <a:gd name="connsiteY127" fmla="*/ 3889283 h 6438807"/>
                    <a:gd name="connsiteX128" fmla="*/ 2335623 w 4234182"/>
                    <a:gd name="connsiteY128" fmla="*/ 3826147 h 6438807"/>
                    <a:gd name="connsiteX129" fmla="*/ 2381251 w 4234182"/>
                    <a:gd name="connsiteY129" fmla="*/ 3827371 h 6438807"/>
                    <a:gd name="connsiteX130" fmla="*/ 2416176 w 4234182"/>
                    <a:gd name="connsiteY130" fmla="*/ 3773396 h 6438807"/>
                    <a:gd name="connsiteX131" fmla="*/ 2519364 w 4234182"/>
                    <a:gd name="connsiteY131" fmla="*/ 3792446 h 6438807"/>
                    <a:gd name="connsiteX132" fmla="*/ 2568576 w 4234182"/>
                    <a:gd name="connsiteY132" fmla="*/ 3743233 h 6438807"/>
                    <a:gd name="connsiteX133" fmla="*/ 2654301 w 4234182"/>
                    <a:gd name="connsiteY133" fmla="*/ 3754346 h 6438807"/>
                    <a:gd name="connsiteX134" fmla="*/ 2688864 w 4234182"/>
                    <a:gd name="connsiteY134" fmla="*/ 3646260 h 6438807"/>
                    <a:gd name="connsiteX135" fmla="*/ 2719389 w 4234182"/>
                    <a:gd name="connsiteY135" fmla="*/ 3543208 h 6438807"/>
                    <a:gd name="connsiteX136" fmla="*/ 2695576 w 4234182"/>
                    <a:gd name="connsiteY136" fmla="*/ 3330483 h 6438807"/>
                    <a:gd name="connsiteX137" fmla="*/ 2666548 w 4234182"/>
                    <a:gd name="connsiteY137" fmla="*/ 3202486 h 6438807"/>
                    <a:gd name="connsiteX138" fmla="*/ 2611439 w 4234182"/>
                    <a:gd name="connsiteY138" fmla="*/ 3122521 h 6438807"/>
                    <a:gd name="connsiteX139" fmla="*/ 2547940 w 4234182"/>
                    <a:gd name="connsiteY139" fmla="*/ 3027272 h 6438807"/>
                    <a:gd name="connsiteX140" fmla="*/ 2479677 w 4234182"/>
                    <a:gd name="connsiteY140" fmla="*/ 2884397 h 6438807"/>
                    <a:gd name="connsiteX141" fmla="*/ 2317751 w 4234182"/>
                    <a:gd name="connsiteY141" fmla="*/ 2760571 h 6438807"/>
                    <a:gd name="connsiteX142" fmla="*/ 2310450 w 4234182"/>
                    <a:gd name="connsiteY142" fmla="*/ 2707549 h 6438807"/>
                    <a:gd name="connsiteX143" fmla="*/ 2341564 w 4234182"/>
                    <a:gd name="connsiteY143" fmla="*/ 2627221 h 6438807"/>
                    <a:gd name="connsiteX144" fmla="*/ 2712450 w 4234182"/>
                    <a:gd name="connsiteY144" fmla="*/ 2356122 h 6438807"/>
                    <a:gd name="connsiteX145" fmla="*/ 2713220 w 4234182"/>
                    <a:gd name="connsiteY145" fmla="*/ 2237512 h 6438807"/>
                    <a:gd name="connsiteX146" fmla="*/ 2715203 w 4234182"/>
                    <a:gd name="connsiteY146" fmla="*/ 2167856 h 6438807"/>
                    <a:gd name="connsiteX147" fmla="*/ 2755901 w 4234182"/>
                    <a:gd name="connsiteY147" fmla="*/ 2096996 h 6438807"/>
                    <a:gd name="connsiteX148" fmla="*/ 2865439 w 4234182"/>
                    <a:gd name="connsiteY148" fmla="*/ 2006508 h 6438807"/>
                    <a:gd name="connsiteX149" fmla="*/ 2947989 w 4234182"/>
                    <a:gd name="connsiteY149" fmla="*/ 1920783 h 6438807"/>
                    <a:gd name="connsiteX150" fmla="*/ 3024189 w 4234182"/>
                    <a:gd name="connsiteY150" fmla="*/ 1781083 h 6438807"/>
                    <a:gd name="connsiteX151" fmla="*/ 3051222 w 4234182"/>
                    <a:gd name="connsiteY151" fmla="*/ 1822858 h 6438807"/>
                    <a:gd name="connsiteX152" fmla="*/ 3119439 w 4234182"/>
                    <a:gd name="connsiteY152" fmla="*/ 1771558 h 6438807"/>
                    <a:gd name="connsiteX153" fmla="*/ 3141664 w 4234182"/>
                    <a:gd name="connsiteY153" fmla="*/ 1846171 h 6438807"/>
                    <a:gd name="connsiteX154" fmla="*/ 3276601 w 4234182"/>
                    <a:gd name="connsiteY154" fmla="*/ 1866808 h 6438807"/>
                    <a:gd name="connsiteX155" fmla="*/ 3319782 w 4234182"/>
                    <a:gd name="connsiteY155" fmla="*/ 1850934 h 6438807"/>
                    <a:gd name="connsiteX156" fmla="*/ 3416590 w 4234182"/>
                    <a:gd name="connsiteY156" fmla="*/ 1817163 h 6438807"/>
                    <a:gd name="connsiteX157" fmla="*/ 3586164 w 4234182"/>
                    <a:gd name="connsiteY157" fmla="*/ 1666783 h 6438807"/>
                    <a:gd name="connsiteX158" fmla="*/ 3737793 w 4234182"/>
                    <a:gd name="connsiteY158" fmla="*/ 1406797 h 6438807"/>
                    <a:gd name="connsiteX159" fmla="*/ 3911601 w 4234182"/>
                    <a:gd name="connsiteY159" fmla="*/ 1107983 h 6438807"/>
                    <a:gd name="connsiteX160" fmla="*/ 3983039 w 4234182"/>
                    <a:gd name="connsiteY160" fmla="*/ 996858 h 6438807"/>
                    <a:gd name="connsiteX161" fmla="*/ 4055631 w 4234182"/>
                    <a:gd name="connsiteY161" fmla="*/ 793658 h 6438807"/>
                    <a:gd name="connsiteX162" fmla="*/ 4146551 w 4234182"/>
                    <a:gd name="connsiteY162" fmla="*/ 583242 h 6438807"/>
                    <a:gd name="connsiteX163" fmla="*/ 4234182 w 4234182"/>
                    <a:gd name="connsiteY163" fmla="*/ 361768 h 6438807"/>
                    <a:gd name="connsiteX164" fmla="*/ 4203339 w 4234182"/>
                    <a:gd name="connsiteY164" fmla="*/ 0 h 6438807"/>
                    <a:gd name="connsiteX165" fmla="*/ 2572241 w 4234182"/>
                    <a:gd name="connsiteY165" fmla="*/ 46067 h 6438807"/>
                    <a:gd name="connsiteX166" fmla="*/ 2102049 w 4234182"/>
                    <a:gd name="connsiteY166"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977902 w 4234182"/>
                    <a:gd name="connsiteY44" fmla="*/ 4089309 h 6438807"/>
                    <a:gd name="connsiteX45" fmla="*/ 919165 w 4234182"/>
                    <a:gd name="connsiteY45" fmla="*/ 3917859 h 6438807"/>
                    <a:gd name="connsiteX46" fmla="*/ 788037 w 4234182"/>
                    <a:gd name="connsiteY46" fmla="*/ 3818663 h 6438807"/>
                    <a:gd name="connsiteX47" fmla="*/ 722315 w 4234182"/>
                    <a:gd name="connsiteY47" fmla="*/ 3760697 h 6438807"/>
                    <a:gd name="connsiteX48" fmla="*/ 722315 w 4234182"/>
                    <a:gd name="connsiteY48" fmla="*/ 3705134 h 6438807"/>
                    <a:gd name="connsiteX49" fmla="*/ 755652 w 4234182"/>
                    <a:gd name="connsiteY49" fmla="*/ 3698784 h 6438807"/>
                    <a:gd name="connsiteX50" fmla="*/ 814390 w 4234182"/>
                    <a:gd name="connsiteY50" fmla="*/ 3597184 h 6438807"/>
                    <a:gd name="connsiteX51" fmla="*/ 852490 w 4234182"/>
                    <a:gd name="connsiteY51" fmla="*/ 3586072 h 6438807"/>
                    <a:gd name="connsiteX52" fmla="*/ 914402 w 4234182"/>
                    <a:gd name="connsiteY52" fmla="*/ 3522572 h 6438807"/>
                    <a:gd name="connsiteX53" fmla="*/ 971552 w 4234182"/>
                    <a:gd name="connsiteY53" fmla="*/ 3486059 h 6438807"/>
                    <a:gd name="connsiteX54" fmla="*/ 1012827 w 4234182"/>
                    <a:gd name="connsiteY54" fmla="*/ 3476534 h 6438807"/>
                    <a:gd name="connsiteX55" fmla="*/ 1101728 w 4234182"/>
                    <a:gd name="connsiteY55" fmla="*/ 3374934 h 6438807"/>
                    <a:gd name="connsiteX56" fmla="*/ 1266827 w 4234182"/>
                    <a:gd name="connsiteY56" fmla="*/ 3297147 h 6438807"/>
                    <a:gd name="connsiteX57" fmla="*/ 1385890 w 4234182"/>
                    <a:gd name="connsiteY57" fmla="*/ 3259047 h 6438807"/>
                    <a:gd name="connsiteX58" fmla="*/ 1339852 w 4234182"/>
                    <a:gd name="connsiteY58" fmla="*/ 3162209 h 6438807"/>
                    <a:gd name="connsiteX59" fmla="*/ 1139827 w 4234182"/>
                    <a:gd name="connsiteY59" fmla="*/ 3114584 h 6438807"/>
                    <a:gd name="connsiteX60" fmla="*/ 1125540 w 4234182"/>
                    <a:gd name="connsiteY60" fmla="*/ 3089184 h 6438807"/>
                    <a:gd name="connsiteX61" fmla="*/ 1065124 w 4234182"/>
                    <a:gd name="connsiteY61" fmla="*/ 3069454 h 6438807"/>
                    <a:gd name="connsiteX62" fmla="*/ 965202 w 4234182"/>
                    <a:gd name="connsiteY62" fmla="*/ 3086009 h 6438807"/>
                    <a:gd name="connsiteX63" fmla="*/ 939802 w 4234182"/>
                    <a:gd name="connsiteY63" fmla="*/ 3132047 h 6438807"/>
                    <a:gd name="connsiteX64" fmla="*/ 884240 w 4234182"/>
                    <a:gd name="connsiteY64" fmla="*/ 3162209 h 6438807"/>
                    <a:gd name="connsiteX65" fmla="*/ 850902 w 4234182"/>
                    <a:gd name="connsiteY65" fmla="*/ 3213009 h 6438807"/>
                    <a:gd name="connsiteX66" fmla="*/ 782640 w 4234182"/>
                    <a:gd name="connsiteY66" fmla="*/ 3225709 h 6438807"/>
                    <a:gd name="connsiteX67" fmla="*/ 702175 w 4234182"/>
                    <a:gd name="connsiteY67" fmla="*/ 3169103 h 6438807"/>
                    <a:gd name="connsiteX68" fmla="*/ 717552 w 4234182"/>
                    <a:gd name="connsiteY68" fmla="*/ 3098709 h 6438807"/>
                    <a:gd name="connsiteX69" fmla="*/ 765177 w 4234182"/>
                    <a:gd name="connsiteY69" fmla="*/ 3065372 h 6438807"/>
                    <a:gd name="connsiteX70" fmla="*/ 716554 w 4234182"/>
                    <a:gd name="connsiteY70" fmla="*/ 2974294 h 6438807"/>
                    <a:gd name="connsiteX71" fmla="*/ 641352 w 4234182"/>
                    <a:gd name="connsiteY71" fmla="*/ 2976472 h 6438807"/>
                    <a:gd name="connsiteX72" fmla="*/ 519115 w 4234182"/>
                    <a:gd name="connsiteY72" fmla="*/ 2930434 h 6438807"/>
                    <a:gd name="connsiteX73" fmla="*/ 484190 w 4234182"/>
                    <a:gd name="connsiteY73" fmla="*/ 2839947 h 6438807"/>
                    <a:gd name="connsiteX74" fmla="*/ 526100 w 4234182"/>
                    <a:gd name="connsiteY74" fmla="*/ 2791460 h 6438807"/>
                    <a:gd name="connsiteX75" fmla="*/ 523877 w 4234182"/>
                    <a:gd name="connsiteY75" fmla="*/ 2725647 h 6438807"/>
                    <a:gd name="connsiteX76" fmla="*/ 563565 w 4234182"/>
                    <a:gd name="connsiteY76" fmla="*/ 2698659 h 6438807"/>
                    <a:gd name="connsiteX77" fmla="*/ 641352 w 4234182"/>
                    <a:gd name="connsiteY77" fmla="*/ 2758984 h 6438807"/>
                    <a:gd name="connsiteX78" fmla="*/ 668340 w 4234182"/>
                    <a:gd name="connsiteY78" fmla="*/ 2785972 h 6438807"/>
                    <a:gd name="connsiteX79" fmla="*/ 676277 w 4234182"/>
                    <a:gd name="connsiteY79" fmla="*/ 2730410 h 6438807"/>
                    <a:gd name="connsiteX80" fmla="*/ 712744 w 4234182"/>
                    <a:gd name="connsiteY80" fmla="*/ 2717846 h 6438807"/>
                    <a:gd name="connsiteX81" fmla="*/ 757240 w 4234182"/>
                    <a:gd name="connsiteY81" fmla="*/ 2717709 h 6438807"/>
                    <a:gd name="connsiteX82" fmla="*/ 784227 w 4234182"/>
                    <a:gd name="connsiteY82" fmla="*/ 2685959 h 6438807"/>
                    <a:gd name="connsiteX83" fmla="*/ 860427 w 4234182"/>
                    <a:gd name="connsiteY83" fmla="*/ 2579597 h 6438807"/>
                    <a:gd name="connsiteX84" fmla="*/ 950234 w 4234182"/>
                    <a:gd name="connsiteY84" fmla="*/ 2519952 h 6438807"/>
                    <a:gd name="connsiteX85" fmla="*/ 1031877 w 4234182"/>
                    <a:gd name="connsiteY85" fmla="*/ 2489109 h 6438807"/>
                    <a:gd name="connsiteX86" fmla="*/ 1179515 w 4234182"/>
                    <a:gd name="connsiteY86" fmla="*/ 2346234 h 6438807"/>
                    <a:gd name="connsiteX87" fmla="*/ 1293905 w 4234182"/>
                    <a:gd name="connsiteY87" fmla="*/ 2356213 h 6438807"/>
                    <a:gd name="connsiteX88" fmla="*/ 1359991 w 4234182"/>
                    <a:gd name="connsiteY88" fmla="*/ 2451598 h 6438807"/>
                    <a:gd name="connsiteX89" fmla="*/ 1303340 w 4234182"/>
                    <a:gd name="connsiteY89" fmla="*/ 2522447 h 6438807"/>
                    <a:gd name="connsiteX90" fmla="*/ 1206502 w 4234182"/>
                    <a:gd name="connsiteY90" fmla="*/ 2614522 h 6438807"/>
                    <a:gd name="connsiteX91" fmla="*/ 1168765 w 4234182"/>
                    <a:gd name="connsiteY91" fmla="*/ 2634705 h 6438807"/>
                    <a:gd name="connsiteX92" fmla="*/ 1180376 w 4234182"/>
                    <a:gd name="connsiteY92" fmla="*/ 2695756 h 6438807"/>
                    <a:gd name="connsiteX93" fmla="*/ 1230315 w 4234182"/>
                    <a:gd name="connsiteY93" fmla="*/ 2724059 h 6438807"/>
                    <a:gd name="connsiteX94" fmla="*/ 1133068 w 4234182"/>
                    <a:gd name="connsiteY94" fmla="*/ 2816815 h 6438807"/>
                    <a:gd name="connsiteX95" fmla="*/ 1362077 w 4234182"/>
                    <a:gd name="connsiteY95" fmla="*/ 2720884 h 6438807"/>
                    <a:gd name="connsiteX96" fmla="*/ 1684340 w 4234182"/>
                    <a:gd name="connsiteY96" fmla="*/ 2614522 h 6438807"/>
                    <a:gd name="connsiteX97" fmla="*/ 1795465 w 4234182"/>
                    <a:gd name="connsiteY97" fmla="*/ 2649447 h 6438807"/>
                    <a:gd name="connsiteX98" fmla="*/ 1865315 w 4234182"/>
                    <a:gd name="connsiteY98" fmla="*/ 2665322 h 6438807"/>
                    <a:gd name="connsiteX99" fmla="*/ 1939972 w 4234182"/>
                    <a:gd name="connsiteY99" fmla="*/ 2678202 h 6438807"/>
                    <a:gd name="connsiteX100" fmla="*/ 1890715 w 4234182"/>
                    <a:gd name="connsiteY100" fmla="*/ 2808197 h 6438807"/>
                    <a:gd name="connsiteX101" fmla="*/ 1787073 w 4234182"/>
                    <a:gd name="connsiteY101" fmla="*/ 2922088 h 6438807"/>
                    <a:gd name="connsiteX102" fmla="*/ 1824039 w 4234182"/>
                    <a:gd name="connsiteY102" fmla="*/ 2944721 h 6438807"/>
                    <a:gd name="connsiteX103" fmla="*/ 1811338 w 4234182"/>
                    <a:gd name="connsiteY103" fmla="*/ 3035208 h 6438807"/>
                    <a:gd name="connsiteX104" fmla="*/ 1878014 w 4234182"/>
                    <a:gd name="connsiteY104" fmla="*/ 3035208 h 6438807"/>
                    <a:gd name="connsiteX105" fmla="*/ 1865314 w 4234182"/>
                    <a:gd name="connsiteY105" fmla="*/ 3078071 h 6438807"/>
                    <a:gd name="connsiteX106" fmla="*/ 1933441 w 4234182"/>
                    <a:gd name="connsiteY106" fmla="*/ 3101884 h 6438807"/>
                    <a:gd name="connsiteX107" fmla="*/ 1995489 w 4234182"/>
                    <a:gd name="connsiteY107" fmla="*/ 3068546 h 6438807"/>
                    <a:gd name="connsiteX108" fmla="*/ 2100264 w 4234182"/>
                    <a:gd name="connsiteY108" fmla="*/ 3087596 h 6438807"/>
                    <a:gd name="connsiteX109" fmla="*/ 2112964 w 4234182"/>
                    <a:gd name="connsiteY109" fmla="*/ 3133633 h 6438807"/>
                    <a:gd name="connsiteX110" fmla="*/ 2171838 w 4234182"/>
                    <a:gd name="connsiteY110" fmla="*/ 3181168 h 6438807"/>
                    <a:gd name="connsiteX111" fmla="*/ 2178051 w 4234182"/>
                    <a:gd name="connsiteY111" fmla="*/ 3252696 h 6438807"/>
                    <a:gd name="connsiteX112" fmla="*/ 2200458 w 4234182"/>
                    <a:gd name="connsiteY112" fmla="*/ 3314746 h 6438807"/>
                    <a:gd name="connsiteX113" fmla="*/ 2141721 w 4234182"/>
                    <a:gd name="connsiteY113" fmla="*/ 3286170 h 6438807"/>
                    <a:gd name="connsiteX114" fmla="*/ 2076451 w 4234182"/>
                    <a:gd name="connsiteY114" fmla="*/ 3335246 h 6438807"/>
                    <a:gd name="connsiteX115" fmla="*/ 2114551 w 4234182"/>
                    <a:gd name="connsiteY115" fmla="*/ 3406683 h 6438807"/>
                    <a:gd name="connsiteX116" fmla="*/ 2171701 w 4234182"/>
                    <a:gd name="connsiteY116" fmla="*/ 3557496 h 6438807"/>
                    <a:gd name="connsiteX117" fmla="*/ 2129929 w 4234182"/>
                    <a:gd name="connsiteY117" fmla="*/ 3637008 h 6438807"/>
                    <a:gd name="connsiteX118" fmla="*/ 2095501 w 4234182"/>
                    <a:gd name="connsiteY118" fmla="*/ 3803558 h 6438807"/>
                    <a:gd name="connsiteX119" fmla="*/ 2056223 w 4234182"/>
                    <a:gd name="connsiteY119" fmla="*/ 3843564 h 6438807"/>
                    <a:gd name="connsiteX120" fmla="*/ 2090739 w 4234182"/>
                    <a:gd name="connsiteY120" fmla="*/ 3873408 h 6438807"/>
                    <a:gd name="connsiteX121" fmla="*/ 2073276 w 4234182"/>
                    <a:gd name="connsiteY121" fmla="*/ 3921033 h 6438807"/>
                    <a:gd name="connsiteX122" fmla="*/ 2122489 w 4234182"/>
                    <a:gd name="connsiteY122" fmla="*/ 3906746 h 6438807"/>
                    <a:gd name="connsiteX123" fmla="*/ 2163764 w 4234182"/>
                    <a:gd name="connsiteY123" fmla="*/ 3930558 h 6438807"/>
                    <a:gd name="connsiteX124" fmla="*/ 2211389 w 4234182"/>
                    <a:gd name="connsiteY124" fmla="*/ 3924208 h 6438807"/>
                    <a:gd name="connsiteX125" fmla="*/ 2271714 w 4234182"/>
                    <a:gd name="connsiteY125" fmla="*/ 3851183 h 6438807"/>
                    <a:gd name="connsiteX126" fmla="*/ 2266952 w 4234182"/>
                    <a:gd name="connsiteY126" fmla="*/ 3889283 h 6438807"/>
                    <a:gd name="connsiteX127" fmla="*/ 2335623 w 4234182"/>
                    <a:gd name="connsiteY127" fmla="*/ 3826147 h 6438807"/>
                    <a:gd name="connsiteX128" fmla="*/ 2381251 w 4234182"/>
                    <a:gd name="connsiteY128" fmla="*/ 3827371 h 6438807"/>
                    <a:gd name="connsiteX129" fmla="*/ 2416176 w 4234182"/>
                    <a:gd name="connsiteY129" fmla="*/ 3773396 h 6438807"/>
                    <a:gd name="connsiteX130" fmla="*/ 2519364 w 4234182"/>
                    <a:gd name="connsiteY130" fmla="*/ 3792446 h 6438807"/>
                    <a:gd name="connsiteX131" fmla="*/ 2568576 w 4234182"/>
                    <a:gd name="connsiteY131" fmla="*/ 3743233 h 6438807"/>
                    <a:gd name="connsiteX132" fmla="*/ 2654301 w 4234182"/>
                    <a:gd name="connsiteY132" fmla="*/ 3754346 h 6438807"/>
                    <a:gd name="connsiteX133" fmla="*/ 2688864 w 4234182"/>
                    <a:gd name="connsiteY133" fmla="*/ 3646260 h 6438807"/>
                    <a:gd name="connsiteX134" fmla="*/ 2719389 w 4234182"/>
                    <a:gd name="connsiteY134" fmla="*/ 3543208 h 6438807"/>
                    <a:gd name="connsiteX135" fmla="*/ 2695576 w 4234182"/>
                    <a:gd name="connsiteY135" fmla="*/ 3330483 h 6438807"/>
                    <a:gd name="connsiteX136" fmla="*/ 2666548 w 4234182"/>
                    <a:gd name="connsiteY136" fmla="*/ 3202486 h 6438807"/>
                    <a:gd name="connsiteX137" fmla="*/ 2611439 w 4234182"/>
                    <a:gd name="connsiteY137" fmla="*/ 3122521 h 6438807"/>
                    <a:gd name="connsiteX138" fmla="*/ 2547940 w 4234182"/>
                    <a:gd name="connsiteY138" fmla="*/ 3027272 h 6438807"/>
                    <a:gd name="connsiteX139" fmla="*/ 2479677 w 4234182"/>
                    <a:gd name="connsiteY139" fmla="*/ 2884397 h 6438807"/>
                    <a:gd name="connsiteX140" fmla="*/ 2317751 w 4234182"/>
                    <a:gd name="connsiteY140" fmla="*/ 2760571 h 6438807"/>
                    <a:gd name="connsiteX141" fmla="*/ 2310450 w 4234182"/>
                    <a:gd name="connsiteY141" fmla="*/ 2707549 h 6438807"/>
                    <a:gd name="connsiteX142" fmla="*/ 2341564 w 4234182"/>
                    <a:gd name="connsiteY142" fmla="*/ 2627221 h 6438807"/>
                    <a:gd name="connsiteX143" fmla="*/ 2712450 w 4234182"/>
                    <a:gd name="connsiteY143" fmla="*/ 2356122 h 6438807"/>
                    <a:gd name="connsiteX144" fmla="*/ 2713220 w 4234182"/>
                    <a:gd name="connsiteY144" fmla="*/ 2237512 h 6438807"/>
                    <a:gd name="connsiteX145" fmla="*/ 2715203 w 4234182"/>
                    <a:gd name="connsiteY145" fmla="*/ 2167856 h 6438807"/>
                    <a:gd name="connsiteX146" fmla="*/ 2755901 w 4234182"/>
                    <a:gd name="connsiteY146" fmla="*/ 2096996 h 6438807"/>
                    <a:gd name="connsiteX147" fmla="*/ 2865439 w 4234182"/>
                    <a:gd name="connsiteY147" fmla="*/ 2006508 h 6438807"/>
                    <a:gd name="connsiteX148" fmla="*/ 2947989 w 4234182"/>
                    <a:gd name="connsiteY148" fmla="*/ 1920783 h 6438807"/>
                    <a:gd name="connsiteX149" fmla="*/ 3024189 w 4234182"/>
                    <a:gd name="connsiteY149" fmla="*/ 1781083 h 6438807"/>
                    <a:gd name="connsiteX150" fmla="*/ 3051222 w 4234182"/>
                    <a:gd name="connsiteY150" fmla="*/ 1822858 h 6438807"/>
                    <a:gd name="connsiteX151" fmla="*/ 3119439 w 4234182"/>
                    <a:gd name="connsiteY151" fmla="*/ 1771558 h 6438807"/>
                    <a:gd name="connsiteX152" fmla="*/ 3141664 w 4234182"/>
                    <a:gd name="connsiteY152" fmla="*/ 1846171 h 6438807"/>
                    <a:gd name="connsiteX153" fmla="*/ 3276601 w 4234182"/>
                    <a:gd name="connsiteY153" fmla="*/ 1866808 h 6438807"/>
                    <a:gd name="connsiteX154" fmla="*/ 3319782 w 4234182"/>
                    <a:gd name="connsiteY154" fmla="*/ 1850934 h 6438807"/>
                    <a:gd name="connsiteX155" fmla="*/ 3416590 w 4234182"/>
                    <a:gd name="connsiteY155" fmla="*/ 1817163 h 6438807"/>
                    <a:gd name="connsiteX156" fmla="*/ 3586164 w 4234182"/>
                    <a:gd name="connsiteY156" fmla="*/ 1666783 h 6438807"/>
                    <a:gd name="connsiteX157" fmla="*/ 3737793 w 4234182"/>
                    <a:gd name="connsiteY157" fmla="*/ 1406797 h 6438807"/>
                    <a:gd name="connsiteX158" fmla="*/ 3911601 w 4234182"/>
                    <a:gd name="connsiteY158" fmla="*/ 1107983 h 6438807"/>
                    <a:gd name="connsiteX159" fmla="*/ 3983039 w 4234182"/>
                    <a:gd name="connsiteY159" fmla="*/ 996858 h 6438807"/>
                    <a:gd name="connsiteX160" fmla="*/ 4055631 w 4234182"/>
                    <a:gd name="connsiteY160" fmla="*/ 793658 h 6438807"/>
                    <a:gd name="connsiteX161" fmla="*/ 4146551 w 4234182"/>
                    <a:gd name="connsiteY161" fmla="*/ 583242 h 6438807"/>
                    <a:gd name="connsiteX162" fmla="*/ 4234182 w 4234182"/>
                    <a:gd name="connsiteY162" fmla="*/ 361768 h 6438807"/>
                    <a:gd name="connsiteX163" fmla="*/ 4203339 w 4234182"/>
                    <a:gd name="connsiteY163" fmla="*/ 0 h 6438807"/>
                    <a:gd name="connsiteX164" fmla="*/ 2572241 w 4234182"/>
                    <a:gd name="connsiteY164" fmla="*/ 46067 h 6438807"/>
                    <a:gd name="connsiteX165" fmla="*/ 2102049 w 4234182"/>
                    <a:gd name="connsiteY165"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977902 w 4234182"/>
                    <a:gd name="connsiteY44" fmla="*/ 4089309 h 6438807"/>
                    <a:gd name="connsiteX45" fmla="*/ 919165 w 4234182"/>
                    <a:gd name="connsiteY45" fmla="*/ 3917859 h 6438807"/>
                    <a:gd name="connsiteX46" fmla="*/ 788037 w 4234182"/>
                    <a:gd name="connsiteY46" fmla="*/ 3818663 h 6438807"/>
                    <a:gd name="connsiteX47" fmla="*/ 722315 w 4234182"/>
                    <a:gd name="connsiteY47" fmla="*/ 3760697 h 6438807"/>
                    <a:gd name="connsiteX48" fmla="*/ 722315 w 4234182"/>
                    <a:gd name="connsiteY48" fmla="*/ 3705134 h 6438807"/>
                    <a:gd name="connsiteX49" fmla="*/ 755652 w 4234182"/>
                    <a:gd name="connsiteY49" fmla="*/ 3698784 h 6438807"/>
                    <a:gd name="connsiteX50" fmla="*/ 814390 w 4234182"/>
                    <a:gd name="connsiteY50" fmla="*/ 3597184 h 6438807"/>
                    <a:gd name="connsiteX51" fmla="*/ 852490 w 4234182"/>
                    <a:gd name="connsiteY51" fmla="*/ 3586072 h 6438807"/>
                    <a:gd name="connsiteX52" fmla="*/ 914402 w 4234182"/>
                    <a:gd name="connsiteY52" fmla="*/ 3522572 h 6438807"/>
                    <a:gd name="connsiteX53" fmla="*/ 971552 w 4234182"/>
                    <a:gd name="connsiteY53" fmla="*/ 3486059 h 6438807"/>
                    <a:gd name="connsiteX54" fmla="*/ 1101728 w 4234182"/>
                    <a:gd name="connsiteY54" fmla="*/ 3374934 h 6438807"/>
                    <a:gd name="connsiteX55" fmla="*/ 1266827 w 4234182"/>
                    <a:gd name="connsiteY55" fmla="*/ 3297147 h 6438807"/>
                    <a:gd name="connsiteX56" fmla="*/ 1385890 w 4234182"/>
                    <a:gd name="connsiteY56" fmla="*/ 3259047 h 6438807"/>
                    <a:gd name="connsiteX57" fmla="*/ 1339852 w 4234182"/>
                    <a:gd name="connsiteY57" fmla="*/ 3162209 h 6438807"/>
                    <a:gd name="connsiteX58" fmla="*/ 1139827 w 4234182"/>
                    <a:gd name="connsiteY58" fmla="*/ 3114584 h 6438807"/>
                    <a:gd name="connsiteX59" fmla="*/ 1125540 w 4234182"/>
                    <a:gd name="connsiteY59" fmla="*/ 3089184 h 6438807"/>
                    <a:gd name="connsiteX60" fmla="*/ 1065124 w 4234182"/>
                    <a:gd name="connsiteY60" fmla="*/ 3069454 h 6438807"/>
                    <a:gd name="connsiteX61" fmla="*/ 965202 w 4234182"/>
                    <a:gd name="connsiteY61" fmla="*/ 3086009 h 6438807"/>
                    <a:gd name="connsiteX62" fmla="*/ 939802 w 4234182"/>
                    <a:gd name="connsiteY62" fmla="*/ 3132047 h 6438807"/>
                    <a:gd name="connsiteX63" fmla="*/ 884240 w 4234182"/>
                    <a:gd name="connsiteY63" fmla="*/ 3162209 h 6438807"/>
                    <a:gd name="connsiteX64" fmla="*/ 850902 w 4234182"/>
                    <a:gd name="connsiteY64" fmla="*/ 3213009 h 6438807"/>
                    <a:gd name="connsiteX65" fmla="*/ 782640 w 4234182"/>
                    <a:gd name="connsiteY65" fmla="*/ 3225709 h 6438807"/>
                    <a:gd name="connsiteX66" fmla="*/ 702175 w 4234182"/>
                    <a:gd name="connsiteY66" fmla="*/ 3169103 h 6438807"/>
                    <a:gd name="connsiteX67" fmla="*/ 717552 w 4234182"/>
                    <a:gd name="connsiteY67" fmla="*/ 3098709 h 6438807"/>
                    <a:gd name="connsiteX68" fmla="*/ 765177 w 4234182"/>
                    <a:gd name="connsiteY68" fmla="*/ 3065372 h 6438807"/>
                    <a:gd name="connsiteX69" fmla="*/ 716554 w 4234182"/>
                    <a:gd name="connsiteY69" fmla="*/ 2974294 h 6438807"/>
                    <a:gd name="connsiteX70" fmla="*/ 641352 w 4234182"/>
                    <a:gd name="connsiteY70" fmla="*/ 2976472 h 6438807"/>
                    <a:gd name="connsiteX71" fmla="*/ 519115 w 4234182"/>
                    <a:gd name="connsiteY71" fmla="*/ 2930434 h 6438807"/>
                    <a:gd name="connsiteX72" fmla="*/ 484190 w 4234182"/>
                    <a:gd name="connsiteY72" fmla="*/ 2839947 h 6438807"/>
                    <a:gd name="connsiteX73" fmla="*/ 526100 w 4234182"/>
                    <a:gd name="connsiteY73" fmla="*/ 2791460 h 6438807"/>
                    <a:gd name="connsiteX74" fmla="*/ 523877 w 4234182"/>
                    <a:gd name="connsiteY74" fmla="*/ 2725647 h 6438807"/>
                    <a:gd name="connsiteX75" fmla="*/ 563565 w 4234182"/>
                    <a:gd name="connsiteY75" fmla="*/ 2698659 h 6438807"/>
                    <a:gd name="connsiteX76" fmla="*/ 641352 w 4234182"/>
                    <a:gd name="connsiteY76" fmla="*/ 2758984 h 6438807"/>
                    <a:gd name="connsiteX77" fmla="*/ 668340 w 4234182"/>
                    <a:gd name="connsiteY77" fmla="*/ 2785972 h 6438807"/>
                    <a:gd name="connsiteX78" fmla="*/ 676277 w 4234182"/>
                    <a:gd name="connsiteY78" fmla="*/ 2730410 h 6438807"/>
                    <a:gd name="connsiteX79" fmla="*/ 712744 w 4234182"/>
                    <a:gd name="connsiteY79" fmla="*/ 2717846 h 6438807"/>
                    <a:gd name="connsiteX80" fmla="*/ 757240 w 4234182"/>
                    <a:gd name="connsiteY80" fmla="*/ 2717709 h 6438807"/>
                    <a:gd name="connsiteX81" fmla="*/ 784227 w 4234182"/>
                    <a:gd name="connsiteY81" fmla="*/ 2685959 h 6438807"/>
                    <a:gd name="connsiteX82" fmla="*/ 860427 w 4234182"/>
                    <a:gd name="connsiteY82" fmla="*/ 2579597 h 6438807"/>
                    <a:gd name="connsiteX83" fmla="*/ 950234 w 4234182"/>
                    <a:gd name="connsiteY83" fmla="*/ 2519952 h 6438807"/>
                    <a:gd name="connsiteX84" fmla="*/ 1031877 w 4234182"/>
                    <a:gd name="connsiteY84" fmla="*/ 2489109 h 6438807"/>
                    <a:gd name="connsiteX85" fmla="*/ 1179515 w 4234182"/>
                    <a:gd name="connsiteY85" fmla="*/ 2346234 h 6438807"/>
                    <a:gd name="connsiteX86" fmla="*/ 1293905 w 4234182"/>
                    <a:gd name="connsiteY86" fmla="*/ 2356213 h 6438807"/>
                    <a:gd name="connsiteX87" fmla="*/ 1359991 w 4234182"/>
                    <a:gd name="connsiteY87" fmla="*/ 2451598 h 6438807"/>
                    <a:gd name="connsiteX88" fmla="*/ 1303340 w 4234182"/>
                    <a:gd name="connsiteY88" fmla="*/ 2522447 h 6438807"/>
                    <a:gd name="connsiteX89" fmla="*/ 1206502 w 4234182"/>
                    <a:gd name="connsiteY89" fmla="*/ 2614522 h 6438807"/>
                    <a:gd name="connsiteX90" fmla="*/ 1168765 w 4234182"/>
                    <a:gd name="connsiteY90" fmla="*/ 2634705 h 6438807"/>
                    <a:gd name="connsiteX91" fmla="*/ 1180376 w 4234182"/>
                    <a:gd name="connsiteY91" fmla="*/ 2695756 h 6438807"/>
                    <a:gd name="connsiteX92" fmla="*/ 1230315 w 4234182"/>
                    <a:gd name="connsiteY92" fmla="*/ 2724059 h 6438807"/>
                    <a:gd name="connsiteX93" fmla="*/ 1133068 w 4234182"/>
                    <a:gd name="connsiteY93" fmla="*/ 2816815 h 6438807"/>
                    <a:gd name="connsiteX94" fmla="*/ 1362077 w 4234182"/>
                    <a:gd name="connsiteY94" fmla="*/ 2720884 h 6438807"/>
                    <a:gd name="connsiteX95" fmla="*/ 1684340 w 4234182"/>
                    <a:gd name="connsiteY95" fmla="*/ 2614522 h 6438807"/>
                    <a:gd name="connsiteX96" fmla="*/ 1795465 w 4234182"/>
                    <a:gd name="connsiteY96" fmla="*/ 2649447 h 6438807"/>
                    <a:gd name="connsiteX97" fmla="*/ 1865315 w 4234182"/>
                    <a:gd name="connsiteY97" fmla="*/ 2665322 h 6438807"/>
                    <a:gd name="connsiteX98" fmla="*/ 1939972 w 4234182"/>
                    <a:gd name="connsiteY98" fmla="*/ 2678202 h 6438807"/>
                    <a:gd name="connsiteX99" fmla="*/ 1890715 w 4234182"/>
                    <a:gd name="connsiteY99" fmla="*/ 2808197 h 6438807"/>
                    <a:gd name="connsiteX100" fmla="*/ 1787073 w 4234182"/>
                    <a:gd name="connsiteY100" fmla="*/ 2922088 h 6438807"/>
                    <a:gd name="connsiteX101" fmla="*/ 1824039 w 4234182"/>
                    <a:gd name="connsiteY101" fmla="*/ 2944721 h 6438807"/>
                    <a:gd name="connsiteX102" fmla="*/ 1811338 w 4234182"/>
                    <a:gd name="connsiteY102" fmla="*/ 3035208 h 6438807"/>
                    <a:gd name="connsiteX103" fmla="*/ 1878014 w 4234182"/>
                    <a:gd name="connsiteY103" fmla="*/ 3035208 h 6438807"/>
                    <a:gd name="connsiteX104" fmla="*/ 1865314 w 4234182"/>
                    <a:gd name="connsiteY104" fmla="*/ 3078071 h 6438807"/>
                    <a:gd name="connsiteX105" fmla="*/ 1933441 w 4234182"/>
                    <a:gd name="connsiteY105" fmla="*/ 3101884 h 6438807"/>
                    <a:gd name="connsiteX106" fmla="*/ 1995489 w 4234182"/>
                    <a:gd name="connsiteY106" fmla="*/ 3068546 h 6438807"/>
                    <a:gd name="connsiteX107" fmla="*/ 2100264 w 4234182"/>
                    <a:gd name="connsiteY107" fmla="*/ 3087596 h 6438807"/>
                    <a:gd name="connsiteX108" fmla="*/ 2112964 w 4234182"/>
                    <a:gd name="connsiteY108" fmla="*/ 3133633 h 6438807"/>
                    <a:gd name="connsiteX109" fmla="*/ 2171838 w 4234182"/>
                    <a:gd name="connsiteY109" fmla="*/ 3181168 h 6438807"/>
                    <a:gd name="connsiteX110" fmla="*/ 2178051 w 4234182"/>
                    <a:gd name="connsiteY110" fmla="*/ 3252696 h 6438807"/>
                    <a:gd name="connsiteX111" fmla="*/ 2200458 w 4234182"/>
                    <a:gd name="connsiteY111" fmla="*/ 3314746 h 6438807"/>
                    <a:gd name="connsiteX112" fmla="*/ 2141721 w 4234182"/>
                    <a:gd name="connsiteY112" fmla="*/ 3286170 h 6438807"/>
                    <a:gd name="connsiteX113" fmla="*/ 2076451 w 4234182"/>
                    <a:gd name="connsiteY113" fmla="*/ 3335246 h 6438807"/>
                    <a:gd name="connsiteX114" fmla="*/ 2114551 w 4234182"/>
                    <a:gd name="connsiteY114" fmla="*/ 3406683 h 6438807"/>
                    <a:gd name="connsiteX115" fmla="*/ 2171701 w 4234182"/>
                    <a:gd name="connsiteY115" fmla="*/ 3557496 h 6438807"/>
                    <a:gd name="connsiteX116" fmla="*/ 2129929 w 4234182"/>
                    <a:gd name="connsiteY116" fmla="*/ 3637008 h 6438807"/>
                    <a:gd name="connsiteX117" fmla="*/ 2095501 w 4234182"/>
                    <a:gd name="connsiteY117" fmla="*/ 3803558 h 6438807"/>
                    <a:gd name="connsiteX118" fmla="*/ 2056223 w 4234182"/>
                    <a:gd name="connsiteY118" fmla="*/ 3843564 h 6438807"/>
                    <a:gd name="connsiteX119" fmla="*/ 2090739 w 4234182"/>
                    <a:gd name="connsiteY119" fmla="*/ 3873408 h 6438807"/>
                    <a:gd name="connsiteX120" fmla="*/ 2073276 w 4234182"/>
                    <a:gd name="connsiteY120" fmla="*/ 3921033 h 6438807"/>
                    <a:gd name="connsiteX121" fmla="*/ 2122489 w 4234182"/>
                    <a:gd name="connsiteY121" fmla="*/ 3906746 h 6438807"/>
                    <a:gd name="connsiteX122" fmla="*/ 2163764 w 4234182"/>
                    <a:gd name="connsiteY122" fmla="*/ 3930558 h 6438807"/>
                    <a:gd name="connsiteX123" fmla="*/ 2211389 w 4234182"/>
                    <a:gd name="connsiteY123" fmla="*/ 3924208 h 6438807"/>
                    <a:gd name="connsiteX124" fmla="*/ 2271714 w 4234182"/>
                    <a:gd name="connsiteY124" fmla="*/ 3851183 h 6438807"/>
                    <a:gd name="connsiteX125" fmla="*/ 2266952 w 4234182"/>
                    <a:gd name="connsiteY125" fmla="*/ 3889283 h 6438807"/>
                    <a:gd name="connsiteX126" fmla="*/ 2335623 w 4234182"/>
                    <a:gd name="connsiteY126" fmla="*/ 3826147 h 6438807"/>
                    <a:gd name="connsiteX127" fmla="*/ 2381251 w 4234182"/>
                    <a:gd name="connsiteY127" fmla="*/ 3827371 h 6438807"/>
                    <a:gd name="connsiteX128" fmla="*/ 2416176 w 4234182"/>
                    <a:gd name="connsiteY128" fmla="*/ 3773396 h 6438807"/>
                    <a:gd name="connsiteX129" fmla="*/ 2519364 w 4234182"/>
                    <a:gd name="connsiteY129" fmla="*/ 3792446 h 6438807"/>
                    <a:gd name="connsiteX130" fmla="*/ 2568576 w 4234182"/>
                    <a:gd name="connsiteY130" fmla="*/ 3743233 h 6438807"/>
                    <a:gd name="connsiteX131" fmla="*/ 2654301 w 4234182"/>
                    <a:gd name="connsiteY131" fmla="*/ 3754346 h 6438807"/>
                    <a:gd name="connsiteX132" fmla="*/ 2688864 w 4234182"/>
                    <a:gd name="connsiteY132" fmla="*/ 3646260 h 6438807"/>
                    <a:gd name="connsiteX133" fmla="*/ 2719389 w 4234182"/>
                    <a:gd name="connsiteY133" fmla="*/ 3543208 h 6438807"/>
                    <a:gd name="connsiteX134" fmla="*/ 2695576 w 4234182"/>
                    <a:gd name="connsiteY134" fmla="*/ 3330483 h 6438807"/>
                    <a:gd name="connsiteX135" fmla="*/ 2666548 w 4234182"/>
                    <a:gd name="connsiteY135" fmla="*/ 3202486 h 6438807"/>
                    <a:gd name="connsiteX136" fmla="*/ 2611439 w 4234182"/>
                    <a:gd name="connsiteY136" fmla="*/ 3122521 h 6438807"/>
                    <a:gd name="connsiteX137" fmla="*/ 2547940 w 4234182"/>
                    <a:gd name="connsiteY137" fmla="*/ 3027272 h 6438807"/>
                    <a:gd name="connsiteX138" fmla="*/ 2479677 w 4234182"/>
                    <a:gd name="connsiteY138" fmla="*/ 2884397 h 6438807"/>
                    <a:gd name="connsiteX139" fmla="*/ 2317751 w 4234182"/>
                    <a:gd name="connsiteY139" fmla="*/ 2760571 h 6438807"/>
                    <a:gd name="connsiteX140" fmla="*/ 2310450 w 4234182"/>
                    <a:gd name="connsiteY140" fmla="*/ 2707549 h 6438807"/>
                    <a:gd name="connsiteX141" fmla="*/ 2341564 w 4234182"/>
                    <a:gd name="connsiteY141" fmla="*/ 2627221 h 6438807"/>
                    <a:gd name="connsiteX142" fmla="*/ 2712450 w 4234182"/>
                    <a:gd name="connsiteY142" fmla="*/ 2356122 h 6438807"/>
                    <a:gd name="connsiteX143" fmla="*/ 2713220 w 4234182"/>
                    <a:gd name="connsiteY143" fmla="*/ 2237512 h 6438807"/>
                    <a:gd name="connsiteX144" fmla="*/ 2715203 w 4234182"/>
                    <a:gd name="connsiteY144" fmla="*/ 2167856 h 6438807"/>
                    <a:gd name="connsiteX145" fmla="*/ 2755901 w 4234182"/>
                    <a:gd name="connsiteY145" fmla="*/ 2096996 h 6438807"/>
                    <a:gd name="connsiteX146" fmla="*/ 2865439 w 4234182"/>
                    <a:gd name="connsiteY146" fmla="*/ 2006508 h 6438807"/>
                    <a:gd name="connsiteX147" fmla="*/ 2947989 w 4234182"/>
                    <a:gd name="connsiteY147" fmla="*/ 1920783 h 6438807"/>
                    <a:gd name="connsiteX148" fmla="*/ 3024189 w 4234182"/>
                    <a:gd name="connsiteY148" fmla="*/ 1781083 h 6438807"/>
                    <a:gd name="connsiteX149" fmla="*/ 3051222 w 4234182"/>
                    <a:gd name="connsiteY149" fmla="*/ 1822858 h 6438807"/>
                    <a:gd name="connsiteX150" fmla="*/ 3119439 w 4234182"/>
                    <a:gd name="connsiteY150" fmla="*/ 1771558 h 6438807"/>
                    <a:gd name="connsiteX151" fmla="*/ 3141664 w 4234182"/>
                    <a:gd name="connsiteY151" fmla="*/ 1846171 h 6438807"/>
                    <a:gd name="connsiteX152" fmla="*/ 3276601 w 4234182"/>
                    <a:gd name="connsiteY152" fmla="*/ 1866808 h 6438807"/>
                    <a:gd name="connsiteX153" fmla="*/ 3319782 w 4234182"/>
                    <a:gd name="connsiteY153" fmla="*/ 1850934 h 6438807"/>
                    <a:gd name="connsiteX154" fmla="*/ 3416590 w 4234182"/>
                    <a:gd name="connsiteY154" fmla="*/ 1817163 h 6438807"/>
                    <a:gd name="connsiteX155" fmla="*/ 3586164 w 4234182"/>
                    <a:gd name="connsiteY155" fmla="*/ 1666783 h 6438807"/>
                    <a:gd name="connsiteX156" fmla="*/ 3737793 w 4234182"/>
                    <a:gd name="connsiteY156" fmla="*/ 1406797 h 6438807"/>
                    <a:gd name="connsiteX157" fmla="*/ 3911601 w 4234182"/>
                    <a:gd name="connsiteY157" fmla="*/ 1107983 h 6438807"/>
                    <a:gd name="connsiteX158" fmla="*/ 3983039 w 4234182"/>
                    <a:gd name="connsiteY158" fmla="*/ 996858 h 6438807"/>
                    <a:gd name="connsiteX159" fmla="*/ 4055631 w 4234182"/>
                    <a:gd name="connsiteY159" fmla="*/ 793658 h 6438807"/>
                    <a:gd name="connsiteX160" fmla="*/ 4146551 w 4234182"/>
                    <a:gd name="connsiteY160" fmla="*/ 583242 h 6438807"/>
                    <a:gd name="connsiteX161" fmla="*/ 4234182 w 4234182"/>
                    <a:gd name="connsiteY161" fmla="*/ 361768 h 6438807"/>
                    <a:gd name="connsiteX162" fmla="*/ 4203339 w 4234182"/>
                    <a:gd name="connsiteY162" fmla="*/ 0 h 6438807"/>
                    <a:gd name="connsiteX163" fmla="*/ 2572241 w 4234182"/>
                    <a:gd name="connsiteY163" fmla="*/ 46067 h 6438807"/>
                    <a:gd name="connsiteX164" fmla="*/ 2102049 w 4234182"/>
                    <a:gd name="connsiteY164"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977902 w 4234182"/>
                    <a:gd name="connsiteY44" fmla="*/ 4089309 h 6438807"/>
                    <a:gd name="connsiteX45" fmla="*/ 919165 w 4234182"/>
                    <a:gd name="connsiteY45" fmla="*/ 3917859 h 6438807"/>
                    <a:gd name="connsiteX46" fmla="*/ 788037 w 4234182"/>
                    <a:gd name="connsiteY46" fmla="*/ 3818663 h 6438807"/>
                    <a:gd name="connsiteX47" fmla="*/ 722315 w 4234182"/>
                    <a:gd name="connsiteY47" fmla="*/ 3760697 h 6438807"/>
                    <a:gd name="connsiteX48" fmla="*/ 722315 w 4234182"/>
                    <a:gd name="connsiteY48" fmla="*/ 3705134 h 6438807"/>
                    <a:gd name="connsiteX49" fmla="*/ 755652 w 4234182"/>
                    <a:gd name="connsiteY49" fmla="*/ 3698784 h 6438807"/>
                    <a:gd name="connsiteX50" fmla="*/ 814390 w 4234182"/>
                    <a:gd name="connsiteY50" fmla="*/ 3597184 h 6438807"/>
                    <a:gd name="connsiteX51" fmla="*/ 852490 w 4234182"/>
                    <a:gd name="connsiteY51" fmla="*/ 3586072 h 6438807"/>
                    <a:gd name="connsiteX52" fmla="*/ 971552 w 4234182"/>
                    <a:gd name="connsiteY52" fmla="*/ 3486059 h 6438807"/>
                    <a:gd name="connsiteX53" fmla="*/ 1101728 w 4234182"/>
                    <a:gd name="connsiteY53" fmla="*/ 3374934 h 6438807"/>
                    <a:gd name="connsiteX54" fmla="*/ 1266827 w 4234182"/>
                    <a:gd name="connsiteY54" fmla="*/ 3297147 h 6438807"/>
                    <a:gd name="connsiteX55" fmla="*/ 1385890 w 4234182"/>
                    <a:gd name="connsiteY55" fmla="*/ 3259047 h 6438807"/>
                    <a:gd name="connsiteX56" fmla="*/ 1339852 w 4234182"/>
                    <a:gd name="connsiteY56" fmla="*/ 3162209 h 6438807"/>
                    <a:gd name="connsiteX57" fmla="*/ 1139827 w 4234182"/>
                    <a:gd name="connsiteY57" fmla="*/ 3114584 h 6438807"/>
                    <a:gd name="connsiteX58" fmla="*/ 1125540 w 4234182"/>
                    <a:gd name="connsiteY58" fmla="*/ 3089184 h 6438807"/>
                    <a:gd name="connsiteX59" fmla="*/ 1065124 w 4234182"/>
                    <a:gd name="connsiteY59" fmla="*/ 3069454 h 6438807"/>
                    <a:gd name="connsiteX60" fmla="*/ 965202 w 4234182"/>
                    <a:gd name="connsiteY60" fmla="*/ 3086009 h 6438807"/>
                    <a:gd name="connsiteX61" fmla="*/ 939802 w 4234182"/>
                    <a:gd name="connsiteY61" fmla="*/ 3132047 h 6438807"/>
                    <a:gd name="connsiteX62" fmla="*/ 884240 w 4234182"/>
                    <a:gd name="connsiteY62" fmla="*/ 3162209 h 6438807"/>
                    <a:gd name="connsiteX63" fmla="*/ 850902 w 4234182"/>
                    <a:gd name="connsiteY63" fmla="*/ 3213009 h 6438807"/>
                    <a:gd name="connsiteX64" fmla="*/ 782640 w 4234182"/>
                    <a:gd name="connsiteY64" fmla="*/ 3225709 h 6438807"/>
                    <a:gd name="connsiteX65" fmla="*/ 702175 w 4234182"/>
                    <a:gd name="connsiteY65" fmla="*/ 3169103 h 6438807"/>
                    <a:gd name="connsiteX66" fmla="*/ 717552 w 4234182"/>
                    <a:gd name="connsiteY66" fmla="*/ 3098709 h 6438807"/>
                    <a:gd name="connsiteX67" fmla="*/ 765177 w 4234182"/>
                    <a:gd name="connsiteY67" fmla="*/ 3065372 h 6438807"/>
                    <a:gd name="connsiteX68" fmla="*/ 716554 w 4234182"/>
                    <a:gd name="connsiteY68" fmla="*/ 2974294 h 6438807"/>
                    <a:gd name="connsiteX69" fmla="*/ 641352 w 4234182"/>
                    <a:gd name="connsiteY69" fmla="*/ 2976472 h 6438807"/>
                    <a:gd name="connsiteX70" fmla="*/ 519115 w 4234182"/>
                    <a:gd name="connsiteY70" fmla="*/ 2930434 h 6438807"/>
                    <a:gd name="connsiteX71" fmla="*/ 484190 w 4234182"/>
                    <a:gd name="connsiteY71" fmla="*/ 2839947 h 6438807"/>
                    <a:gd name="connsiteX72" fmla="*/ 526100 w 4234182"/>
                    <a:gd name="connsiteY72" fmla="*/ 2791460 h 6438807"/>
                    <a:gd name="connsiteX73" fmla="*/ 523877 w 4234182"/>
                    <a:gd name="connsiteY73" fmla="*/ 2725647 h 6438807"/>
                    <a:gd name="connsiteX74" fmla="*/ 563565 w 4234182"/>
                    <a:gd name="connsiteY74" fmla="*/ 2698659 h 6438807"/>
                    <a:gd name="connsiteX75" fmla="*/ 641352 w 4234182"/>
                    <a:gd name="connsiteY75" fmla="*/ 2758984 h 6438807"/>
                    <a:gd name="connsiteX76" fmla="*/ 668340 w 4234182"/>
                    <a:gd name="connsiteY76" fmla="*/ 2785972 h 6438807"/>
                    <a:gd name="connsiteX77" fmla="*/ 676277 w 4234182"/>
                    <a:gd name="connsiteY77" fmla="*/ 2730410 h 6438807"/>
                    <a:gd name="connsiteX78" fmla="*/ 712744 w 4234182"/>
                    <a:gd name="connsiteY78" fmla="*/ 2717846 h 6438807"/>
                    <a:gd name="connsiteX79" fmla="*/ 757240 w 4234182"/>
                    <a:gd name="connsiteY79" fmla="*/ 2717709 h 6438807"/>
                    <a:gd name="connsiteX80" fmla="*/ 784227 w 4234182"/>
                    <a:gd name="connsiteY80" fmla="*/ 2685959 h 6438807"/>
                    <a:gd name="connsiteX81" fmla="*/ 860427 w 4234182"/>
                    <a:gd name="connsiteY81" fmla="*/ 2579597 h 6438807"/>
                    <a:gd name="connsiteX82" fmla="*/ 950234 w 4234182"/>
                    <a:gd name="connsiteY82" fmla="*/ 2519952 h 6438807"/>
                    <a:gd name="connsiteX83" fmla="*/ 1031877 w 4234182"/>
                    <a:gd name="connsiteY83" fmla="*/ 2489109 h 6438807"/>
                    <a:gd name="connsiteX84" fmla="*/ 1179515 w 4234182"/>
                    <a:gd name="connsiteY84" fmla="*/ 2346234 h 6438807"/>
                    <a:gd name="connsiteX85" fmla="*/ 1293905 w 4234182"/>
                    <a:gd name="connsiteY85" fmla="*/ 2356213 h 6438807"/>
                    <a:gd name="connsiteX86" fmla="*/ 1359991 w 4234182"/>
                    <a:gd name="connsiteY86" fmla="*/ 2451598 h 6438807"/>
                    <a:gd name="connsiteX87" fmla="*/ 1303340 w 4234182"/>
                    <a:gd name="connsiteY87" fmla="*/ 2522447 h 6438807"/>
                    <a:gd name="connsiteX88" fmla="*/ 1206502 w 4234182"/>
                    <a:gd name="connsiteY88" fmla="*/ 2614522 h 6438807"/>
                    <a:gd name="connsiteX89" fmla="*/ 1168765 w 4234182"/>
                    <a:gd name="connsiteY89" fmla="*/ 2634705 h 6438807"/>
                    <a:gd name="connsiteX90" fmla="*/ 1180376 w 4234182"/>
                    <a:gd name="connsiteY90" fmla="*/ 2695756 h 6438807"/>
                    <a:gd name="connsiteX91" fmla="*/ 1230315 w 4234182"/>
                    <a:gd name="connsiteY91" fmla="*/ 2724059 h 6438807"/>
                    <a:gd name="connsiteX92" fmla="*/ 1133068 w 4234182"/>
                    <a:gd name="connsiteY92" fmla="*/ 2816815 h 6438807"/>
                    <a:gd name="connsiteX93" fmla="*/ 1362077 w 4234182"/>
                    <a:gd name="connsiteY93" fmla="*/ 2720884 h 6438807"/>
                    <a:gd name="connsiteX94" fmla="*/ 1684340 w 4234182"/>
                    <a:gd name="connsiteY94" fmla="*/ 2614522 h 6438807"/>
                    <a:gd name="connsiteX95" fmla="*/ 1795465 w 4234182"/>
                    <a:gd name="connsiteY95" fmla="*/ 2649447 h 6438807"/>
                    <a:gd name="connsiteX96" fmla="*/ 1865315 w 4234182"/>
                    <a:gd name="connsiteY96" fmla="*/ 2665322 h 6438807"/>
                    <a:gd name="connsiteX97" fmla="*/ 1939972 w 4234182"/>
                    <a:gd name="connsiteY97" fmla="*/ 2678202 h 6438807"/>
                    <a:gd name="connsiteX98" fmla="*/ 1890715 w 4234182"/>
                    <a:gd name="connsiteY98" fmla="*/ 2808197 h 6438807"/>
                    <a:gd name="connsiteX99" fmla="*/ 1787073 w 4234182"/>
                    <a:gd name="connsiteY99" fmla="*/ 2922088 h 6438807"/>
                    <a:gd name="connsiteX100" fmla="*/ 1824039 w 4234182"/>
                    <a:gd name="connsiteY100" fmla="*/ 2944721 h 6438807"/>
                    <a:gd name="connsiteX101" fmla="*/ 1811338 w 4234182"/>
                    <a:gd name="connsiteY101" fmla="*/ 3035208 h 6438807"/>
                    <a:gd name="connsiteX102" fmla="*/ 1878014 w 4234182"/>
                    <a:gd name="connsiteY102" fmla="*/ 3035208 h 6438807"/>
                    <a:gd name="connsiteX103" fmla="*/ 1865314 w 4234182"/>
                    <a:gd name="connsiteY103" fmla="*/ 3078071 h 6438807"/>
                    <a:gd name="connsiteX104" fmla="*/ 1933441 w 4234182"/>
                    <a:gd name="connsiteY104" fmla="*/ 3101884 h 6438807"/>
                    <a:gd name="connsiteX105" fmla="*/ 1995489 w 4234182"/>
                    <a:gd name="connsiteY105" fmla="*/ 3068546 h 6438807"/>
                    <a:gd name="connsiteX106" fmla="*/ 2100264 w 4234182"/>
                    <a:gd name="connsiteY106" fmla="*/ 3087596 h 6438807"/>
                    <a:gd name="connsiteX107" fmla="*/ 2112964 w 4234182"/>
                    <a:gd name="connsiteY107" fmla="*/ 3133633 h 6438807"/>
                    <a:gd name="connsiteX108" fmla="*/ 2171838 w 4234182"/>
                    <a:gd name="connsiteY108" fmla="*/ 3181168 h 6438807"/>
                    <a:gd name="connsiteX109" fmla="*/ 2178051 w 4234182"/>
                    <a:gd name="connsiteY109" fmla="*/ 3252696 h 6438807"/>
                    <a:gd name="connsiteX110" fmla="*/ 2200458 w 4234182"/>
                    <a:gd name="connsiteY110" fmla="*/ 3314746 h 6438807"/>
                    <a:gd name="connsiteX111" fmla="*/ 2141721 w 4234182"/>
                    <a:gd name="connsiteY111" fmla="*/ 3286170 h 6438807"/>
                    <a:gd name="connsiteX112" fmla="*/ 2076451 w 4234182"/>
                    <a:gd name="connsiteY112" fmla="*/ 3335246 h 6438807"/>
                    <a:gd name="connsiteX113" fmla="*/ 2114551 w 4234182"/>
                    <a:gd name="connsiteY113" fmla="*/ 3406683 h 6438807"/>
                    <a:gd name="connsiteX114" fmla="*/ 2171701 w 4234182"/>
                    <a:gd name="connsiteY114" fmla="*/ 3557496 h 6438807"/>
                    <a:gd name="connsiteX115" fmla="*/ 2129929 w 4234182"/>
                    <a:gd name="connsiteY115" fmla="*/ 3637008 h 6438807"/>
                    <a:gd name="connsiteX116" fmla="*/ 2095501 w 4234182"/>
                    <a:gd name="connsiteY116" fmla="*/ 3803558 h 6438807"/>
                    <a:gd name="connsiteX117" fmla="*/ 2056223 w 4234182"/>
                    <a:gd name="connsiteY117" fmla="*/ 3843564 h 6438807"/>
                    <a:gd name="connsiteX118" fmla="*/ 2090739 w 4234182"/>
                    <a:gd name="connsiteY118" fmla="*/ 3873408 h 6438807"/>
                    <a:gd name="connsiteX119" fmla="*/ 2073276 w 4234182"/>
                    <a:gd name="connsiteY119" fmla="*/ 3921033 h 6438807"/>
                    <a:gd name="connsiteX120" fmla="*/ 2122489 w 4234182"/>
                    <a:gd name="connsiteY120" fmla="*/ 3906746 h 6438807"/>
                    <a:gd name="connsiteX121" fmla="*/ 2163764 w 4234182"/>
                    <a:gd name="connsiteY121" fmla="*/ 3930558 h 6438807"/>
                    <a:gd name="connsiteX122" fmla="*/ 2211389 w 4234182"/>
                    <a:gd name="connsiteY122" fmla="*/ 3924208 h 6438807"/>
                    <a:gd name="connsiteX123" fmla="*/ 2271714 w 4234182"/>
                    <a:gd name="connsiteY123" fmla="*/ 3851183 h 6438807"/>
                    <a:gd name="connsiteX124" fmla="*/ 2266952 w 4234182"/>
                    <a:gd name="connsiteY124" fmla="*/ 3889283 h 6438807"/>
                    <a:gd name="connsiteX125" fmla="*/ 2335623 w 4234182"/>
                    <a:gd name="connsiteY125" fmla="*/ 3826147 h 6438807"/>
                    <a:gd name="connsiteX126" fmla="*/ 2381251 w 4234182"/>
                    <a:gd name="connsiteY126" fmla="*/ 3827371 h 6438807"/>
                    <a:gd name="connsiteX127" fmla="*/ 2416176 w 4234182"/>
                    <a:gd name="connsiteY127" fmla="*/ 3773396 h 6438807"/>
                    <a:gd name="connsiteX128" fmla="*/ 2519364 w 4234182"/>
                    <a:gd name="connsiteY128" fmla="*/ 3792446 h 6438807"/>
                    <a:gd name="connsiteX129" fmla="*/ 2568576 w 4234182"/>
                    <a:gd name="connsiteY129" fmla="*/ 3743233 h 6438807"/>
                    <a:gd name="connsiteX130" fmla="*/ 2654301 w 4234182"/>
                    <a:gd name="connsiteY130" fmla="*/ 3754346 h 6438807"/>
                    <a:gd name="connsiteX131" fmla="*/ 2688864 w 4234182"/>
                    <a:gd name="connsiteY131" fmla="*/ 3646260 h 6438807"/>
                    <a:gd name="connsiteX132" fmla="*/ 2719389 w 4234182"/>
                    <a:gd name="connsiteY132" fmla="*/ 3543208 h 6438807"/>
                    <a:gd name="connsiteX133" fmla="*/ 2695576 w 4234182"/>
                    <a:gd name="connsiteY133" fmla="*/ 3330483 h 6438807"/>
                    <a:gd name="connsiteX134" fmla="*/ 2666548 w 4234182"/>
                    <a:gd name="connsiteY134" fmla="*/ 3202486 h 6438807"/>
                    <a:gd name="connsiteX135" fmla="*/ 2611439 w 4234182"/>
                    <a:gd name="connsiteY135" fmla="*/ 3122521 h 6438807"/>
                    <a:gd name="connsiteX136" fmla="*/ 2547940 w 4234182"/>
                    <a:gd name="connsiteY136" fmla="*/ 3027272 h 6438807"/>
                    <a:gd name="connsiteX137" fmla="*/ 2479677 w 4234182"/>
                    <a:gd name="connsiteY137" fmla="*/ 2884397 h 6438807"/>
                    <a:gd name="connsiteX138" fmla="*/ 2317751 w 4234182"/>
                    <a:gd name="connsiteY138" fmla="*/ 2760571 h 6438807"/>
                    <a:gd name="connsiteX139" fmla="*/ 2310450 w 4234182"/>
                    <a:gd name="connsiteY139" fmla="*/ 2707549 h 6438807"/>
                    <a:gd name="connsiteX140" fmla="*/ 2341564 w 4234182"/>
                    <a:gd name="connsiteY140" fmla="*/ 2627221 h 6438807"/>
                    <a:gd name="connsiteX141" fmla="*/ 2712450 w 4234182"/>
                    <a:gd name="connsiteY141" fmla="*/ 2356122 h 6438807"/>
                    <a:gd name="connsiteX142" fmla="*/ 2713220 w 4234182"/>
                    <a:gd name="connsiteY142" fmla="*/ 2237512 h 6438807"/>
                    <a:gd name="connsiteX143" fmla="*/ 2715203 w 4234182"/>
                    <a:gd name="connsiteY143" fmla="*/ 2167856 h 6438807"/>
                    <a:gd name="connsiteX144" fmla="*/ 2755901 w 4234182"/>
                    <a:gd name="connsiteY144" fmla="*/ 2096996 h 6438807"/>
                    <a:gd name="connsiteX145" fmla="*/ 2865439 w 4234182"/>
                    <a:gd name="connsiteY145" fmla="*/ 2006508 h 6438807"/>
                    <a:gd name="connsiteX146" fmla="*/ 2947989 w 4234182"/>
                    <a:gd name="connsiteY146" fmla="*/ 1920783 h 6438807"/>
                    <a:gd name="connsiteX147" fmla="*/ 3024189 w 4234182"/>
                    <a:gd name="connsiteY147" fmla="*/ 1781083 h 6438807"/>
                    <a:gd name="connsiteX148" fmla="*/ 3051222 w 4234182"/>
                    <a:gd name="connsiteY148" fmla="*/ 1822858 h 6438807"/>
                    <a:gd name="connsiteX149" fmla="*/ 3119439 w 4234182"/>
                    <a:gd name="connsiteY149" fmla="*/ 1771558 h 6438807"/>
                    <a:gd name="connsiteX150" fmla="*/ 3141664 w 4234182"/>
                    <a:gd name="connsiteY150" fmla="*/ 1846171 h 6438807"/>
                    <a:gd name="connsiteX151" fmla="*/ 3276601 w 4234182"/>
                    <a:gd name="connsiteY151" fmla="*/ 1866808 h 6438807"/>
                    <a:gd name="connsiteX152" fmla="*/ 3319782 w 4234182"/>
                    <a:gd name="connsiteY152" fmla="*/ 1850934 h 6438807"/>
                    <a:gd name="connsiteX153" fmla="*/ 3416590 w 4234182"/>
                    <a:gd name="connsiteY153" fmla="*/ 1817163 h 6438807"/>
                    <a:gd name="connsiteX154" fmla="*/ 3586164 w 4234182"/>
                    <a:gd name="connsiteY154" fmla="*/ 1666783 h 6438807"/>
                    <a:gd name="connsiteX155" fmla="*/ 3737793 w 4234182"/>
                    <a:gd name="connsiteY155" fmla="*/ 1406797 h 6438807"/>
                    <a:gd name="connsiteX156" fmla="*/ 3911601 w 4234182"/>
                    <a:gd name="connsiteY156" fmla="*/ 1107983 h 6438807"/>
                    <a:gd name="connsiteX157" fmla="*/ 3983039 w 4234182"/>
                    <a:gd name="connsiteY157" fmla="*/ 996858 h 6438807"/>
                    <a:gd name="connsiteX158" fmla="*/ 4055631 w 4234182"/>
                    <a:gd name="connsiteY158" fmla="*/ 793658 h 6438807"/>
                    <a:gd name="connsiteX159" fmla="*/ 4146551 w 4234182"/>
                    <a:gd name="connsiteY159" fmla="*/ 583242 h 6438807"/>
                    <a:gd name="connsiteX160" fmla="*/ 4234182 w 4234182"/>
                    <a:gd name="connsiteY160" fmla="*/ 361768 h 6438807"/>
                    <a:gd name="connsiteX161" fmla="*/ 4203339 w 4234182"/>
                    <a:gd name="connsiteY161" fmla="*/ 0 h 6438807"/>
                    <a:gd name="connsiteX162" fmla="*/ 2572241 w 4234182"/>
                    <a:gd name="connsiteY162" fmla="*/ 46067 h 6438807"/>
                    <a:gd name="connsiteX163" fmla="*/ 2102049 w 4234182"/>
                    <a:gd name="connsiteY163"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977902 w 4234182"/>
                    <a:gd name="connsiteY44" fmla="*/ 4089309 h 6438807"/>
                    <a:gd name="connsiteX45" fmla="*/ 919165 w 4234182"/>
                    <a:gd name="connsiteY45" fmla="*/ 3917859 h 6438807"/>
                    <a:gd name="connsiteX46" fmla="*/ 788037 w 4234182"/>
                    <a:gd name="connsiteY46" fmla="*/ 3818663 h 6438807"/>
                    <a:gd name="connsiteX47" fmla="*/ 722315 w 4234182"/>
                    <a:gd name="connsiteY47" fmla="*/ 3760697 h 6438807"/>
                    <a:gd name="connsiteX48" fmla="*/ 722315 w 4234182"/>
                    <a:gd name="connsiteY48" fmla="*/ 3705134 h 6438807"/>
                    <a:gd name="connsiteX49" fmla="*/ 755652 w 4234182"/>
                    <a:gd name="connsiteY49" fmla="*/ 3698784 h 6438807"/>
                    <a:gd name="connsiteX50" fmla="*/ 814390 w 4234182"/>
                    <a:gd name="connsiteY50" fmla="*/ 3597184 h 6438807"/>
                    <a:gd name="connsiteX51" fmla="*/ 971552 w 4234182"/>
                    <a:gd name="connsiteY51" fmla="*/ 3486059 h 6438807"/>
                    <a:gd name="connsiteX52" fmla="*/ 1101728 w 4234182"/>
                    <a:gd name="connsiteY52" fmla="*/ 3374934 h 6438807"/>
                    <a:gd name="connsiteX53" fmla="*/ 1266827 w 4234182"/>
                    <a:gd name="connsiteY53" fmla="*/ 3297147 h 6438807"/>
                    <a:gd name="connsiteX54" fmla="*/ 1385890 w 4234182"/>
                    <a:gd name="connsiteY54" fmla="*/ 3259047 h 6438807"/>
                    <a:gd name="connsiteX55" fmla="*/ 1339852 w 4234182"/>
                    <a:gd name="connsiteY55" fmla="*/ 3162209 h 6438807"/>
                    <a:gd name="connsiteX56" fmla="*/ 1139827 w 4234182"/>
                    <a:gd name="connsiteY56" fmla="*/ 3114584 h 6438807"/>
                    <a:gd name="connsiteX57" fmla="*/ 1125540 w 4234182"/>
                    <a:gd name="connsiteY57" fmla="*/ 3089184 h 6438807"/>
                    <a:gd name="connsiteX58" fmla="*/ 1065124 w 4234182"/>
                    <a:gd name="connsiteY58" fmla="*/ 3069454 h 6438807"/>
                    <a:gd name="connsiteX59" fmla="*/ 965202 w 4234182"/>
                    <a:gd name="connsiteY59" fmla="*/ 3086009 h 6438807"/>
                    <a:gd name="connsiteX60" fmla="*/ 939802 w 4234182"/>
                    <a:gd name="connsiteY60" fmla="*/ 3132047 h 6438807"/>
                    <a:gd name="connsiteX61" fmla="*/ 884240 w 4234182"/>
                    <a:gd name="connsiteY61" fmla="*/ 3162209 h 6438807"/>
                    <a:gd name="connsiteX62" fmla="*/ 850902 w 4234182"/>
                    <a:gd name="connsiteY62" fmla="*/ 3213009 h 6438807"/>
                    <a:gd name="connsiteX63" fmla="*/ 782640 w 4234182"/>
                    <a:gd name="connsiteY63" fmla="*/ 3225709 h 6438807"/>
                    <a:gd name="connsiteX64" fmla="*/ 702175 w 4234182"/>
                    <a:gd name="connsiteY64" fmla="*/ 3169103 h 6438807"/>
                    <a:gd name="connsiteX65" fmla="*/ 717552 w 4234182"/>
                    <a:gd name="connsiteY65" fmla="*/ 3098709 h 6438807"/>
                    <a:gd name="connsiteX66" fmla="*/ 765177 w 4234182"/>
                    <a:gd name="connsiteY66" fmla="*/ 3065372 h 6438807"/>
                    <a:gd name="connsiteX67" fmla="*/ 716554 w 4234182"/>
                    <a:gd name="connsiteY67" fmla="*/ 2974294 h 6438807"/>
                    <a:gd name="connsiteX68" fmla="*/ 641352 w 4234182"/>
                    <a:gd name="connsiteY68" fmla="*/ 2976472 h 6438807"/>
                    <a:gd name="connsiteX69" fmla="*/ 519115 w 4234182"/>
                    <a:gd name="connsiteY69" fmla="*/ 2930434 h 6438807"/>
                    <a:gd name="connsiteX70" fmla="*/ 484190 w 4234182"/>
                    <a:gd name="connsiteY70" fmla="*/ 2839947 h 6438807"/>
                    <a:gd name="connsiteX71" fmla="*/ 526100 w 4234182"/>
                    <a:gd name="connsiteY71" fmla="*/ 2791460 h 6438807"/>
                    <a:gd name="connsiteX72" fmla="*/ 523877 w 4234182"/>
                    <a:gd name="connsiteY72" fmla="*/ 2725647 h 6438807"/>
                    <a:gd name="connsiteX73" fmla="*/ 563565 w 4234182"/>
                    <a:gd name="connsiteY73" fmla="*/ 2698659 h 6438807"/>
                    <a:gd name="connsiteX74" fmla="*/ 641352 w 4234182"/>
                    <a:gd name="connsiteY74" fmla="*/ 2758984 h 6438807"/>
                    <a:gd name="connsiteX75" fmla="*/ 668340 w 4234182"/>
                    <a:gd name="connsiteY75" fmla="*/ 2785972 h 6438807"/>
                    <a:gd name="connsiteX76" fmla="*/ 676277 w 4234182"/>
                    <a:gd name="connsiteY76" fmla="*/ 2730410 h 6438807"/>
                    <a:gd name="connsiteX77" fmla="*/ 712744 w 4234182"/>
                    <a:gd name="connsiteY77" fmla="*/ 2717846 h 6438807"/>
                    <a:gd name="connsiteX78" fmla="*/ 757240 w 4234182"/>
                    <a:gd name="connsiteY78" fmla="*/ 2717709 h 6438807"/>
                    <a:gd name="connsiteX79" fmla="*/ 784227 w 4234182"/>
                    <a:gd name="connsiteY79" fmla="*/ 2685959 h 6438807"/>
                    <a:gd name="connsiteX80" fmla="*/ 860427 w 4234182"/>
                    <a:gd name="connsiteY80" fmla="*/ 2579597 h 6438807"/>
                    <a:gd name="connsiteX81" fmla="*/ 950234 w 4234182"/>
                    <a:gd name="connsiteY81" fmla="*/ 2519952 h 6438807"/>
                    <a:gd name="connsiteX82" fmla="*/ 1031877 w 4234182"/>
                    <a:gd name="connsiteY82" fmla="*/ 2489109 h 6438807"/>
                    <a:gd name="connsiteX83" fmla="*/ 1179515 w 4234182"/>
                    <a:gd name="connsiteY83" fmla="*/ 2346234 h 6438807"/>
                    <a:gd name="connsiteX84" fmla="*/ 1293905 w 4234182"/>
                    <a:gd name="connsiteY84" fmla="*/ 2356213 h 6438807"/>
                    <a:gd name="connsiteX85" fmla="*/ 1359991 w 4234182"/>
                    <a:gd name="connsiteY85" fmla="*/ 2451598 h 6438807"/>
                    <a:gd name="connsiteX86" fmla="*/ 1303340 w 4234182"/>
                    <a:gd name="connsiteY86" fmla="*/ 2522447 h 6438807"/>
                    <a:gd name="connsiteX87" fmla="*/ 1206502 w 4234182"/>
                    <a:gd name="connsiteY87" fmla="*/ 2614522 h 6438807"/>
                    <a:gd name="connsiteX88" fmla="*/ 1168765 w 4234182"/>
                    <a:gd name="connsiteY88" fmla="*/ 2634705 h 6438807"/>
                    <a:gd name="connsiteX89" fmla="*/ 1180376 w 4234182"/>
                    <a:gd name="connsiteY89" fmla="*/ 2695756 h 6438807"/>
                    <a:gd name="connsiteX90" fmla="*/ 1230315 w 4234182"/>
                    <a:gd name="connsiteY90" fmla="*/ 2724059 h 6438807"/>
                    <a:gd name="connsiteX91" fmla="*/ 1133068 w 4234182"/>
                    <a:gd name="connsiteY91" fmla="*/ 2816815 h 6438807"/>
                    <a:gd name="connsiteX92" fmla="*/ 1362077 w 4234182"/>
                    <a:gd name="connsiteY92" fmla="*/ 2720884 h 6438807"/>
                    <a:gd name="connsiteX93" fmla="*/ 1684340 w 4234182"/>
                    <a:gd name="connsiteY93" fmla="*/ 2614522 h 6438807"/>
                    <a:gd name="connsiteX94" fmla="*/ 1795465 w 4234182"/>
                    <a:gd name="connsiteY94" fmla="*/ 2649447 h 6438807"/>
                    <a:gd name="connsiteX95" fmla="*/ 1865315 w 4234182"/>
                    <a:gd name="connsiteY95" fmla="*/ 2665322 h 6438807"/>
                    <a:gd name="connsiteX96" fmla="*/ 1939972 w 4234182"/>
                    <a:gd name="connsiteY96" fmla="*/ 2678202 h 6438807"/>
                    <a:gd name="connsiteX97" fmla="*/ 1890715 w 4234182"/>
                    <a:gd name="connsiteY97" fmla="*/ 2808197 h 6438807"/>
                    <a:gd name="connsiteX98" fmla="*/ 1787073 w 4234182"/>
                    <a:gd name="connsiteY98" fmla="*/ 2922088 h 6438807"/>
                    <a:gd name="connsiteX99" fmla="*/ 1824039 w 4234182"/>
                    <a:gd name="connsiteY99" fmla="*/ 2944721 h 6438807"/>
                    <a:gd name="connsiteX100" fmla="*/ 1811338 w 4234182"/>
                    <a:gd name="connsiteY100" fmla="*/ 3035208 h 6438807"/>
                    <a:gd name="connsiteX101" fmla="*/ 1878014 w 4234182"/>
                    <a:gd name="connsiteY101" fmla="*/ 3035208 h 6438807"/>
                    <a:gd name="connsiteX102" fmla="*/ 1865314 w 4234182"/>
                    <a:gd name="connsiteY102" fmla="*/ 3078071 h 6438807"/>
                    <a:gd name="connsiteX103" fmla="*/ 1933441 w 4234182"/>
                    <a:gd name="connsiteY103" fmla="*/ 3101884 h 6438807"/>
                    <a:gd name="connsiteX104" fmla="*/ 1995489 w 4234182"/>
                    <a:gd name="connsiteY104" fmla="*/ 3068546 h 6438807"/>
                    <a:gd name="connsiteX105" fmla="*/ 2100264 w 4234182"/>
                    <a:gd name="connsiteY105" fmla="*/ 3087596 h 6438807"/>
                    <a:gd name="connsiteX106" fmla="*/ 2112964 w 4234182"/>
                    <a:gd name="connsiteY106" fmla="*/ 3133633 h 6438807"/>
                    <a:gd name="connsiteX107" fmla="*/ 2171838 w 4234182"/>
                    <a:gd name="connsiteY107" fmla="*/ 3181168 h 6438807"/>
                    <a:gd name="connsiteX108" fmla="*/ 2178051 w 4234182"/>
                    <a:gd name="connsiteY108" fmla="*/ 3252696 h 6438807"/>
                    <a:gd name="connsiteX109" fmla="*/ 2200458 w 4234182"/>
                    <a:gd name="connsiteY109" fmla="*/ 3314746 h 6438807"/>
                    <a:gd name="connsiteX110" fmla="*/ 2141721 w 4234182"/>
                    <a:gd name="connsiteY110" fmla="*/ 3286170 h 6438807"/>
                    <a:gd name="connsiteX111" fmla="*/ 2076451 w 4234182"/>
                    <a:gd name="connsiteY111" fmla="*/ 3335246 h 6438807"/>
                    <a:gd name="connsiteX112" fmla="*/ 2114551 w 4234182"/>
                    <a:gd name="connsiteY112" fmla="*/ 3406683 h 6438807"/>
                    <a:gd name="connsiteX113" fmla="*/ 2171701 w 4234182"/>
                    <a:gd name="connsiteY113" fmla="*/ 3557496 h 6438807"/>
                    <a:gd name="connsiteX114" fmla="*/ 2129929 w 4234182"/>
                    <a:gd name="connsiteY114" fmla="*/ 3637008 h 6438807"/>
                    <a:gd name="connsiteX115" fmla="*/ 2095501 w 4234182"/>
                    <a:gd name="connsiteY115" fmla="*/ 3803558 h 6438807"/>
                    <a:gd name="connsiteX116" fmla="*/ 2056223 w 4234182"/>
                    <a:gd name="connsiteY116" fmla="*/ 3843564 h 6438807"/>
                    <a:gd name="connsiteX117" fmla="*/ 2090739 w 4234182"/>
                    <a:gd name="connsiteY117" fmla="*/ 3873408 h 6438807"/>
                    <a:gd name="connsiteX118" fmla="*/ 2073276 w 4234182"/>
                    <a:gd name="connsiteY118" fmla="*/ 3921033 h 6438807"/>
                    <a:gd name="connsiteX119" fmla="*/ 2122489 w 4234182"/>
                    <a:gd name="connsiteY119" fmla="*/ 3906746 h 6438807"/>
                    <a:gd name="connsiteX120" fmla="*/ 2163764 w 4234182"/>
                    <a:gd name="connsiteY120" fmla="*/ 3930558 h 6438807"/>
                    <a:gd name="connsiteX121" fmla="*/ 2211389 w 4234182"/>
                    <a:gd name="connsiteY121" fmla="*/ 3924208 h 6438807"/>
                    <a:gd name="connsiteX122" fmla="*/ 2271714 w 4234182"/>
                    <a:gd name="connsiteY122" fmla="*/ 3851183 h 6438807"/>
                    <a:gd name="connsiteX123" fmla="*/ 2266952 w 4234182"/>
                    <a:gd name="connsiteY123" fmla="*/ 3889283 h 6438807"/>
                    <a:gd name="connsiteX124" fmla="*/ 2335623 w 4234182"/>
                    <a:gd name="connsiteY124" fmla="*/ 3826147 h 6438807"/>
                    <a:gd name="connsiteX125" fmla="*/ 2381251 w 4234182"/>
                    <a:gd name="connsiteY125" fmla="*/ 3827371 h 6438807"/>
                    <a:gd name="connsiteX126" fmla="*/ 2416176 w 4234182"/>
                    <a:gd name="connsiteY126" fmla="*/ 3773396 h 6438807"/>
                    <a:gd name="connsiteX127" fmla="*/ 2519364 w 4234182"/>
                    <a:gd name="connsiteY127" fmla="*/ 3792446 h 6438807"/>
                    <a:gd name="connsiteX128" fmla="*/ 2568576 w 4234182"/>
                    <a:gd name="connsiteY128" fmla="*/ 3743233 h 6438807"/>
                    <a:gd name="connsiteX129" fmla="*/ 2654301 w 4234182"/>
                    <a:gd name="connsiteY129" fmla="*/ 3754346 h 6438807"/>
                    <a:gd name="connsiteX130" fmla="*/ 2688864 w 4234182"/>
                    <a:gd name="connsiteY130" fmla="*/ 3646260 h 6438807"/>
                    <a:gd name="connsiteX131" fmla="*/ 2719389 w 4234182"/>
                    <a:gd name="connsiteY131" fmla="*/ 3543208 h 6438807"/>
                    <a:gd name="connsiteX132" fmla="*/ 2695576 w 4234182"/>
                    <a:gd name="connsiteY132" fmla="*/ 3330483 h 6438807"/>
                    <a:gd name="connsiteX133" fmla="*/ 2666548 w 4234182"/>
                    <a:gd name="connsiteY133" fmla="*/ 3202486 h 6438807"/>
                    <a:gd name="connsiteX134" fmla="*/ 2611439 w 4234182"/>
                    <a:gd name="connsiteY134" fmla="*/ 3122521 h 6438807"/>
                    <a:gd name="connsiteX135" fmla="*/ 2547940 w 4234182"/>
                    <a:gd name="connsiteY135" fmla="*/ 3027272 h 6438807"/>
                    <a:gd name="connsiteX136" fmla="*/ 2479677 w 4234182"/>
                    <a:gd name="connsiteY136" fmla="*/ 2884397 h 6438807"/>
                    <a:gd name="connsiteX137" fmla="*/ 2317751 w 4234182"/>
                    <a:gd name="connsiteY137" fmla="*/ 2760571 h 6438807"/>
                    <a:gd name="connsiteX138" fmla="*/ 2310450 w 4234182"/>
                    <a:gd name="connsiteY138" fmla="*/ 2707549 h 6438807"/>
                    <a:gd name="connsiteX139" fmla="*/ 2341564 w 4234182"/>
                    <a:gd name="connsiteY139" fmla="*/ 2627221 h 6438807"/>
                    <a:gd name="connsiteX140" fmla="*/ 2712450 w 4234182"/>
                    <a:gd name="connsiteY140" fmla="*/ 2356122 h 6438807"/>
                    <a:gd name="connsiteX141" fmla="*/ 2713220 w 4234182"/>
                    <a:gd name="connsiteY141" fmla="*/ 2237512 h 6438807"/>
                    <a:gd name="connsiteX142" fmla="*/ 2715203 w 4234182"/>
                    <a:gd name="connsiteY142" fmla="*/ 2167856 h 6438807"/>
                    <a:gd name="connsiteX143" fmla="*/ 2755901 w 4234182"/>
                    <a:gd name="connsiteY143" fmla="*/ 2096996 h 6438807"/>
                    <a:gd name="connsiteX144" fmla="*/ 2865439 w 4234182"/>
                    <a:gd name="connsiteY144" fmla="*/ 2006508 h 6438807"/>
                    <a:gd name="connsiteX145" fmla="*/ 2947989 w 4234182"/>
                    <a:gd name="connsiteY145" fmla="*/ 1920783 h 6438807"/>
                    <a:gd name="connsiteX146" fmla="*/ 3024189 w 4234182"/>
                    <a:gd name="connsiteY146" fmla="*/ 1781083 h 6438807"/>
                    <a:gd name="connsiteX147" fmla="*/ 3051222 w 4234182"/>
                    <a:gd name="connsiteY147" fmla="*/ 1822858 h 6438807"/>
                    <a:gd name="connsiteX148" fmla="*/ 3119439 w 4234182"/>
                    <a:gd name="connsiteY148" fmla="*/ 1771558 h 6438807"/>
                    <a:gd name="connsiteX149" fmla="*/ 3141664 w 4234182"/>
                    <a:gd name="connsiteY149" fmla="*/ 1846171 h 6438807"/>
                    <a:gd name="connsiteX150" fmla="*/ 3276601 w 4234182"/>
                    <a:gd name="connsiteY150" fmla="*/ 1866808 h 6438807"/>
                    <a:gd name="connsiteX151" fmla="*/ 3319782 w 4234182"/>
                    <a:gd name="connsiteY151" fmla="*/ 1850934 h 6438807"/>
                    <a:gd name="connsiteX152" fmla="*/ 3416590 w 4234182"/>
                    <a:gd name="connsiteY152" fmla="*/ 1817163 h 6438807"/>
                    <a:gd name="connsiteX153" fmla="*/ 3586164 w 4234182"/>
                    <a:gd name="connsiteY153" fmla="*/ 1666783 h 6438807"/>
                    <a:gd name="connsiteX154" fmla="*/ 3737793 w 4234182"/>
                    <a:gd name="connsiteY154" fmla="*/ 1406797 h 6438807"/>
                    <a:gd name="connsiteX155" fmla="*/ 3911601 w 4234182"/>
                    <a:gd name="connsiteY155" fmla="*/ 1107983 h 6438807"/>
                    <a:gd name="connsiteX156" fmla="*/ 3983039 w 4234182"/>
                    <a:gd name="connsiteY156" fmla="*/ 996858 h 6438807"/>
                    <a:gd name="connsiteX157" fmla="*/ 4055631 w 4234182"/>
                    <a:gd name="connsiteY157" fmla="*/ 793658 h 6438807"/>
                    <a:gd name="connsiteX158" fmla="*/ 4146551 w 4234182"/>
                    <a:gd name="connsiteY158" fmla="*/ 583242 h 6438807"/>
                    <a:gd name="connsiteX159" fmla="*/ 4234182 w 4234182"/>
                    <a:gd name="connsiteY159" fmla="*/ 361768 h 6438807"/>
                    <a:gd name="connsiteX160" fmla="*/ 4203339 w 4234182"/>
                    <a:gd name="connsiteY160" fmla="*/ 0 h 6438807"/>
                    <a:gd name="connsiteX161" fmla="*/ 2572241 w 4234182"/>
                    <a:gd name="connsiteY161" fmla="*/ 46067 h 6438807"/>
                    <a:gd name="connsiteX162" fmla="*/ 2102049 w 4234182"/>
                    <a:gd name="connsiteY162"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977902 w 4234182"/>
                    <a:gd name="connsiteY44" fmla="*/ 4089309 h 6438807"/>
                    <a:gd name="connsiteX45" fmla="*/ 919165 w 4234182"/>
                    <a:gd name="connsiteY45" fmla="*/ 3917859 h 6438807"/>
                    <a:gd name="connsiteX46" fmla="*/ 788037 w 4234182"/>
                    <a:gd name="connsiteY46" fmla="*/ 3818663 h 6438807"/>
                    <a:gd name="connsiteX47" fmla="*/ 722315 w 4234182"/>
                    <a:gd name="connsiteY47" fmla="*/ 3760697 h 6438807"/>
                    <a:gd name="connsiteX48" fmla="*/ 722315 w 4234182"/>
                    <a:gd name="connsiteY48" fmla="*/ 3705134 h 6438807"/>
                    <a:gd name="connsiteX49" fmla="*/ 755652 w 4234182"/>
                    <a:gd name="connsiteY49" fmla="*/ 3698784 h 6438807"/>
                    <a:gd name="connsiteX50" fmla="*/ 971552 w 4234182"/>
                    <a:gd name="connsiteY50" fmla="*/ 3486059 h 6438807"/>
                    <a:gd name="connsiteX51" fmla="*/ 1101728 w 4234182"/>
                    <a:gd name="connsiteY51" fmla="*/ 3374934 h 6438807"/>
                    <a:gd name="connsiteX52" fmla="*/ 1266827 w 4234182"/>
                    <a:gd name="connsiteY52" fmla="*/ 3297147 h 6438807"/>
                    <a:gd name="connsiteX53" fmla="*/ 1385890 w 4234182"/>
                    <a:gd name="connsiteY53" fmla="*/ 3259047 h 6438807"/>
                    <a:gd name="connsiteX54" fmla="*/ 1339852 w 4234182"/>
                    <a:gd name="connsiteY54" fmla="*/ 3162209 h 6438807"/>
                    <a:gd name="connsiteX55" fmla="*/ 1139827 w 4234182"/>
                    <a:gd name="connsiteY55" fmla="*/ 3114584 h 6438807"/>
                    <a:gd name="connsiteX56" fmla="*/ 1125540 w 4234182"/>
                    <a:gd name="connsiteY56" fmla="*/ 3089184 h 6438807"/>
                    <a:gd name="connsiteX57" fmla="*/ 1065124 w 4234182"/>
                    <a:gd name="connsiteY57" fmla="*/ 3069454 h 6438807"/>
                    <a:gd name="connsiteX58" fmla="*/ 965202 w 4234182"/>
                    <a:gd name="connsiteY58" fmla="*/ 3086009 h 6438807"/>
                    <a:gd name="connsiteX59" fmla="*/ 939802 w 4234182"/>
                    <a:gd name="connsiteY59" fmla="*/ 3132047 h 6438807"/>
                    <a:gd name="connsiteX60" fmla="*/ 884240 w 4234182"/>
                    <a:gd name="connsiteY60" fmla="*/ 3162209 h 6438807"/>
                    <a:gd name="connsiteX61" fmla="*/ 850902 w 4234182"/>
                    <a:gd name="connsiteY61" fmla="*/ 3213009 h 6438807"/>
                    <a:gd name="connsiteX62" fmla="*/ 782640 w 4234182"/>
                    <a:gd name="connsiteY62" fmla="*/ 3225709 h 6438807"/>
                    <a:gd name="connsiteX63" fmla="*/ 702175 w 4234182"/>
                    <a:gd name="connsiteY63" fmla="*/ 3169103 h 6438807"/>
                    <a:gd name="connsiteX64" fmla="*/ 717552 w 4234182"/>
                    <a:gd name="connsiteY64" fmla="*/ 3098709 h 6438807"/>
                    <a:gd name="connsiteX65" fmla="*/ 765177 w 4234182"/>
                    <a:gd name="connsiteY65" fmla="*/ 3065372 h 6438807"/>
                    <a:gd name="connsiteX66" fmla="*/ 716554 w 4234182"/>
                    <a:gd name="connsiteY66" fmla="*/ 2974294 h 6438807"/>
                    <a:gd name="connsiteX67" fmla="*/ 641352 w 4234182"/>
                    <a:gd name="connsiteY67" fmla="*/ 2976472 h 6438807"/>
                    <a:gd name="connsiteX68" fmla="*/ 519115 w 4234182"/>
                    <a:gd name="connsiteY68" fmla="*/ 2930434 h 6438807"/>
                    <a:gd name="connsiteX69" fmla="*/ 484190 w 4234182"/>
                    <a:gd name="connsiteY69" fmla="*/ 2839947 h 6438807"/>
                    <a:gd name="connsiteX70" fmla="*/ 526100 w 4234182"/>
                    <a:gd name="connsiteY70" fmla="*/ 2791460 h 6438807"/>
                    <a:gd name="connsiteX71" fmla="*/ 523877 w 4234182"/>
                    <a:gd name="connsiteY71" fmla="*/ 2725647 h 6438807"/>
                    <a:gd name="connsiteX72" fmla="*/ 563565 w 4234182"/>
                    <a:gd name="connsiteY72" fmla="*/ 2698659 h 6438807"/>
                    <a:gd name="connsiteX73" fmla="*/ 641352 w 4234182"/>
                    <a:gd name="connsiteY73" fmla="*/ 2758984 h 6438807"/>
                    <a:gd name="connsiteX74" fmla="*/ 668340 w 4234182"/>
                    <a:gd name="connsiteY74" fmla="*/ 2785972 h 6438807"/>
                    <a:gd name="connsiteX75" fmla="*/ 676277 w 4234182"/>
                    <a:gd name="connsiteY75" fmla="*/ 2730410 h 6438807"/>
                    <a:gd name="connsiteX76" fmla="*/ 712744 w 4234182"/>
                    <a:gd name="connsiteY76" fmla="*/ 2717846 h 6438807"/>
                    <a:gd name="connsiteX77" fmla="*/ 757240 w 4234182"/>
                    <a:gd name="connsiteY77" fmla="*/ 2717709 h 6438807"/>
                    <a:gd name="connsiteX78" fmla="*/ 784227 w 4234182"/>
                    <a:gd name="connsiteY78" fmla="*/ 2685959 h 6438807"/>
                    <a:gd name="connsiteX79" fmla="*/ 860427 w 4234182"/>
                    <a:gd name="connsiteY79" fmla="*/ 2579597 h 6438807"/>
                    <a:gd name="connsiteX80" fmla="*/ 950234 w 4234182"/>
                    <a:gd name="connsiteY80" fmla="*/ 2519952 h 6438807"/>
                    <a:gd name="connsiteX81" fmla="*/ 1031877 w 4234182"/>
                    <a:gd name="connsiteY81" fmla="*/ 2489109 h 6438807"/>
                    <a:gd name="connsiteX82" fmla="*/ 1179515 w 4234182"/>
                    <a:gd name="connsiteY82" fmla="*/ 2346234 h 6438807"/>
                    <a:gd name="connsiteX83" fmla="*/ 1293905 w 4234182"/>
                    <a:gd name="connsiteY83" fmla="*/ 2356213 h 6438807"/>
                    <a:gd name="connsiteX84" fmla="*/ 1359991 w 4234182"/>
                    <a:gd name="connsiteY84" fmla="*/ 2451598 h 6438807"/>
                    <a:gd name="connsiteX85" fmla="*/ 1303340 w 4234182"/>
                    <a:gd name="connsiteY85" fmla="*/ 2522447 h 6438807"/>
                    <a:gd name="connsiteX86" fmla="*/ 1206502 w 4234182"/>
                    <a:gd name="connsiteY86" fmla="*/ 2614522 h 6438807"/>
                    <a:gd name="connsiteX87" fmla="*/ 1168765 w 4234182"/>
                    <a:gd name="connsiteY87" fmla="*/ 2634705 h 6438807"/>
                    <a:gd name="connsiteX88" fmla="*/ 1180376 w 4234182"/>
                    <a:gd name="connsiteY88" fmla="*/ 2695756 h 6438807"/>
                    <a:gd name="connsiteX89" fmla="*/ 1230315 w 4234182"/>
                    <a:gd name="connsiteY89" fmla="*/ 2724059 h 6438807"/>
                    <a:gd name="connsiteX90" fmla="*/ 1133068 w 4234182"/>
                    <a:gd name="connsiteY90" fmla="*/ 2816815 h 6438807"/>
                    <a:gd name="connsiteX91" fmla="*/ 1362077 w 4234182"/>
                    <a:gd name="connsiteY91" fmla="*/ 2720884 h 6438807"/>
                    <a:gd name="connsiteX92" fmla="*/ 1684340 w 4234182"/>
                    <a:gd name="connsiteY92" fmla="*/ 2614522 h 6438807"/>
                    <a:gd name="connsiteX93" fmla="*/ 1795465 w 4234182"/>
                    <a:gd name="connsiteY93" fmla="*/ 2649447 h 6438807"/>
                    <a:gd name="connsiteX94" fmla="*/ 1865315 w 4234182"/>
                    <a:gd name="connsiteY94" fmla="*/ 2665322 h 6438807"/>
                    <a:gd name="connsiteX95" fmla="*/ 1939972 w 4234182"/>
                    <a:gd name="connsiteY95" fmla="*/ 2678202 h 6438807"/>
                    <a:gd name="connsiteX96" fmla="*/ 1890715 w 4234182"/>
                    <a:gd name="connsiteY96" fmla="*/ 2808197 h 6438807"/>
                    <a:gd name="connsiteX97" fmla="*/ 1787073 w 4234182"/>
                    <a:gd name="connsiteY97" fmla="*/ 2922088 h 6438807"/>
                    <a:gd name="connsiteX98" fmla="*/ 1824039 w 4234182"/>
                    <a:gd name="connsiteY98" fmla="*/ 2944721 h 6438807"/>
                    <a:gd name="connsiteX99" fmla="*/ 1811338 w 4234182"/>
                    <a:gd name="connsiteY99" fmla="*/ 3035208 h 6438807"/>
                    <a:gd name="connsiteX100" fmla="*/ 1878014 w 4234182"/>
                    <a:gd name="connsiteY100" fmla="*/ 3035208 h 6438807"/>
                    <a:gd name="connsiteX101" fmla="*/ 1865314 w 4234182"/>
                    <a:gd name="connsiteY101" fmla="*/ 3078071 h 6438807"/>
                    <a:gd name="connsiteX102" fmla="*/ 1933441 w 4234182"/>
                    <a:gd name="connsiteY102" fmla="*/ 3101884 h 6438807"/>
                    <a:gd name="connsiteX103" fmla="*/ 1995489 w 4234182"/>
                    <a:gd name="connsiteY103" fmla="*/ 3068546 h 6438807"/>
                    <a:gd name="connsiteX104" fmla="*/ 2100264 w 4234182"/>
                    <a:gd name="connsiteY104" fmla="*/ 3087596 h 6438807"/>
                    <a:gd name="connsiteX105" fmla="*/ 2112964 w 4234182"/>
                    <a:gd name="connsiteY105" fmla="*/ 3133633 h 6438807"/>
                    <a:gd name="connsiteX106" fmla="*/ 2171838 w 4234182"/>
                    <a:gd name="connsiteY106" fmla="*/ 3181168 h 6438807"/>
                    <a:gd name="connsiteX107" fmla="*/ 2178051 w 4234182"/>
                    <a:gd name="connsiteY107" fmla="*/ 3252696 h 6438807"/>
                    <a:gd name="connsiteX108" fmla="*/ 2200458 w 4234182"/>
                    <a:gd name="connsiteY108" fmla="*/ 3314746 h 6438807"/>
                    <a:gd name="connsiteX109" fmla="*/ 2141721 w 4234182"/>
                    <a:gd name="connsiteY109" fmla="*/ 3286170 h 6438807"/>
                    <a:gd name="connsiteX110" fmla="*/ 2076451 w 4234182"/>
                    <a:gd name="connsiteY110" fmla="*/ 3335246 h 6438807"/>
                    <a:gd name="connsiteX111" fmla="*/ 2114551 w 4234182"/>
                    <a:gd name="connsiteY111" fmla="*/ 3406683 h 6438807"/>
                    <a:gd name="connsiteX112" fmla="*/ 2171701 w 4234182"/>
                    <a:gd name="connsiteY112" fmla="*/ 3557496 h 6438807"/>
                    <a:gd name="connsiteX113" fmla="*/ 2129929 w 4234182"/>
                    <a:gd name="connsiteY113" fmla="*/ 3637008 h 6438807"/>
                    <a:gd name="connsiteX114" fmla="*/ 2095501 w 4234182"/>
                    <a:gd name="connsiteY114" fmla="*/ 3803558 h 6438807"/>
                    <a:gd name="connsiteX115" fmla="*/ 2056223 w 4234182"/>
                    <a:gd name="connsiteY115" fmla="*/ 3843564 h 6438807"/>
                    <a:gd name="connsiteX116" fmla="*/ 2090739 w 4234182"/>
                    <a:gd name="connsiteY116" fmla="*/ 3873408 h 6438807"/>
                    <a:gd name="connsiteX117" fmla="*/ 2073276 w 4234182"/>
                    <a:gd name="connsiteY117" fmla="*/ 3921033 h 6438807"/>
                    <a:gd name="connsiteX118" fmla="*/ 2122489 w 4234182"/>
                    <a:gd name="connsiteY118" fmla="*/ 3906746 h 6438807"/>
                    <a:gd name="connsiteX119" fmla="*/ 2163764 w 4234182"/>
                    <a:gd name="connsiteY119" fmla="*/ 3930558 h 6438807"/>
                    <a:gd name="connsiteX120" fmla="*/ 2211389 w 4234182"/>
                    <a:gd name="connsiteY120" fmla="*/ 3924208 h 6438807"/>
                    <a:gd name="connsiteX121" fmla="*/ 2271714 w 4234182"/>
                    <a:gd name="connsiteY121" fmla="*/ 3851183 h 6438807"/>
                    <a:gd name="connsiteX122" fmla="*/ 2266952 w 4234182"/>
                    <a:gd name="connsiteY122" fmla="*/ 3889283 h 6438807"/>
                    <a:gd name="connsiteX123" fmla="*/ 2335623 w 4234182"/>
                    <a:gd name="connsiteY123" fmla="*/ 3826147 h 6438807"/>
                    <a:gd name="connsiteX124" fmla="*/ 2381251 w 4234182"/>
                    <a:gd name="connsiteY124" fmla="*/ 3827371 h 6438807"/>
                    <a:gd name="connsiteX125" fmla="*/ 2416176 w 4234182"/>
                    <a:gd name="connsiteY125" fmla="*/ 3773396 h 6438807"/>
                    <a:gd name="connsiteX126" fmla="*/ 2519364 w 4234182"/>
                    <a:gd name="connsiteY126" fmla="*/ 3792446 h 6438807"/>
                    <a:gd name="connsiteX127" fmla="*/ 2568576 w 4234182"/>
                    <a:gd name="connsiteY127" fmla="*/ 3743233 h 6438807"/>
                    <a:gd name="connsiteX128" fmla="*/ 2654301 w 4234182"/>
                    <a:gd name="connsiteY128" fmla="*/ 3754346 h 6438807"/>
                    <a:gd name="connsiteX129" fmla="*/ 2688864 w 4234182"/>
                    <a:gd name="connsiteY129" fmla="*/ 3646260 h 6438807"/>
                    <a:gd name="connsiteX130" fmla="*/ 2719389 w 4234182"/>
                    <a:gd name="connsiteY130" fmla="*/ 3543208 h 6438807"/>
                    <a:gd name="connsiteX131" fmla="*/ 2695576 w 4234182"/>
                    <a:gd name="connsiteY131" fmla="*/ 3330483 h 6438807"/>
                    <a:gd name="connsiteX132" fmla="*/ 2666548 w 4234182"/>
                    <a:gd name="connsiteY132" fmla="*/ 3202486 h 6438807"/>
                    <a:gd name="connsiteX133" fmla="*/ 2611439 w 4234182"/>
                    <a:gd name="connsiteY133" fmla="*/ 3122521 h 6438807"/>
                    <a:gd name="connsiteX134" fmla="*/ 2547940 w 4234182"/>
                    <a:gd name="connsiteY134" fmla="*/ 3027272 h 6438807"/>
                    <a:gd name="connsiteX135" fmla="*/ 2479677 w 4234182"/>
                    <a:gd name="connsiteY135" fmla="*/ 2884397 h 6438807"/>
                    <a:gd name="connsiteX136" fmla="*/ 2317751 w 4234182"/>
                    <a:gd name="connsiteY136" fmla="*/ 2760571 h 6438807"/>
                    <a:gd name="connsiteX137" fmla="*/ 2310450 w 4234182"/>
                    <a:gd name="connsiteY137" fmla="*/ 2707549 h 6438807"/>
                    <a:gd name="connsiteX138" fmla="*/ 2341564 w 4234182"/>
                    <a:gd name="connsiteY138" fmla="*/ 2627221 h 6438807"/>
                    <a:gd name="connsiteX139" fmla="*/ 2712450 w 4234182"/>
                    <a:gd name="connsiteY139" fmla="*/ 2356122 h 6438807"/>
                    <a:gd name="connsiteX140" fmla="*/ 2713220 w 4234182"/>
                    <a:gd name="connsiteY140" fmla="*/ 2237512 h 6438807"/>
                    <a:gd name="connsiteX141" fmla="*/ 2715203 w 4234182"/>
                    <a:gd name="connsiteY141" fmla="*/ 2167856 h 6438807"/>
                    <a:gd name="connsiteX142" fmla="*/ 2755901 w 4234182"/>
                    <a:gd name="connsiteY142" fmla="*/ 2096996 h 6438807"/>
                    <a:gd name="connsiteX143" fmla="*/ 2865439 w 4234182"/>
                    <a:gd name="connsiteY143" fmla="*/ 2006508 h 6438807"/>
                    <a:gd name="connsiteX144" fmla="*/ 2947989 w 4234182"/>
                    <a:gd name="connsiteY144" fmla="*/ 1920783 h 6438807"/>
                    <a:gd name="connsiteX145" fmla="*/ 3024189 w 4234182"/>
                    <a:gd name="connsiteY145" fmla="*/ 1781083 h 6438807"/>
                    <a:gd name="connsiteX146" fmla="*/ 3051222 w 4234182"/>
                    <a:gd name="connsiteY146" fmla="*/ 1822858 h 6438807"/>
                    <a:gd name="connsiteX147" fmla="*/ 3119439 w 4234182"/>
                    <a:gd name="connsiteY147" fmla="*/ 1771558 h 6438807"/>
                    <a:gd name="connsiteX148" fmla="*/ 3141664 w 4234182"/>
                    <a:gd name="connsiteY148" fmla="*/ 1846171 h 6438807"/>
                    <a:gd name="connsiteX149" fmla="*/ 3276601 w 4234182"/>
                    <a:gd name="connsiteY149" fmla="*/ 1866808 h 6438807"/>
                    <a:gd name="connsiteX150" fmla="*/ 3319782 w 4234182"/>
                    <a:gd name="connsiteY150" fmla="*/ 1850934 h 6438807"/>
                    <a:gd name="connsiteX151" fmla="*/ 3416590 w 4234182"/>
                    <a:gd name="connsiteY151" fmla="*/ 1817163 h 6438807"/>
                    <a:gd name="connsiteX152" fmla="*/ 3586164 w 4234182"/>
                    <a:gd name="connsiteY152" fmla="*/ 1666783 h 6438807"/>
                    <a:gd name="connsiteX153" fmla="*/ 3737793 w 4234182"/>
                    <a:gd name="connsiteY153" fmla="*/ 1406797 h 6438807"/>
                    <a:gd name="connsiteX154" fmla="*/ 3911601 w 4234182"/>
                    <a:gd name="connsiteY154" fmla="*/ 1107983 h 6438807"/>
                    <a:gd name="connsiteX155" fmla="*/ 3983039 w 4234182"/>
                    <a:gd name="connsiteY155" fmla="*/ 996858 h 6438807"/>
                    <a:gd name="connsiteX156" fmla="*/ 4055631 w 4234182"/>
                    <a:gd name="connsiteY156" fmla="*/ 793658 h 6438807"/>
                    <a:gd name="connsiteX157" fmla="*/ 4146551 w 4234182"/>
                    <a:gd name="connsiteY157" fmla="*/ 583242 h 6438807"/>
                    <a:gd name="connsiteX158" fmla="*/ 4234182 w 4234182"/>
                    <a:gd name="connsiteY158" fmla="*/ 361768 h 6438807"/>
                    <a:gd name="connsiteX159" fmla="*/ 4203339 w 4234182"/>
                    <a:gd name="connsiteY159" fmla="*/ 0 h 6438807"/>
                    <a:gd name="connsiteX160" fmla="*/ 2572241 w 4234182"/>
                    <a:gd name="connsiteY160" fmla="*/ 46067 h 6438807"/>
                    <a:gd name="connsiteX161" fmla="*/ 2102049 w 4234182"/>
                    <a:gd name="connsiteY161"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977902 w 4234182"/>
                    <a:gd name="connsiteY44" fmla="*/ 4089309 h 6438807"/>
                    <a:gd name="connsiteX45" fmla="*/ 919165 w 4234182"/>
                    <a:gd name="connsiteY45" fmla="*/ 3917859 h 6438807"/>
                    <a:gd name="connsiteX46" fmla="*/ 788037 w 4234182"/>
                    <a:gd name="connsiteY46" fmla="*/ 3818663 h 6438807"/>
                    <a:gd name="connsiteX47" fmla="*/ 722315 w 4234182"/>
                    <a:gd name="connsiteY47" fmla="*/ 3760697 h 6438807"/>
                    <a:gd name="connsiteX48" fmla="*/ 722315 w 4234182"/>
                    <a:gd name="connsiteY48" fmla="*/ 3705134 h 6438807"/>
                    <a:gd name="connsiteX49" fmla="*/ 971552 w 4234182"/>
                    <a:gd name="connsiteY49" fmla="*/ 3486059 h 6438807"/>
                    <a:gd name="connsiteX50" fmla="*/ 1101728 w 4234182"/>
                    <a:gd name="connsiteY50" fmla="*/ 3374934 h 6438807"/>
                    <a:gd name="connsiteX51" fmla="*/ 1266827 w 4234182"/>
                    <a:gd name="connsiteY51" fmla="*/ 3297147 h 6438807"/>
                    <a:gd name="connsiteX52" fmla="*/ 1385890 w 4234182"/>
                    <a:gd name="connsiteY52" fmla="*/ 3259047 h 6438807"/>
                    <a:gd name="connsiteX53" fmla="*/ 1339852 w 4234182"/>
                    <a:gd name="connsiteY53" fmla="*/ 3162209 h 6438807"/>
                    <a:gd name="connsiteX54" fmla="*/ 1139827 w 4234182"/>
                    <a:gd name="connsiteY54" fmla="*/ 3114584 h 6438807"/>
                    <a:gd name="connsiteX55" fmla="*/ 1125540 w 4234182"/>
                    <a:gd name="connsiteY55" fmla="*/ 3089184 h 6438807"/>
                    <a:gd name="connsiteX56" fmla="*/ 1065124 w 4234182"/>
                    <a:gd name="connsiteY56" fmla="*/ 3069454 h 6438807"/>
                    <a:gd name="connsiteX57" fmla="*/ 965202 w 4234182"/>
                    <a:gd name="connsiteY57" fmla="*/ 3086009 h 6438807"/>
                    <a:gd name="connsiteX58" fmla="*/ 939802 w 4234182"/>
                    <a:gd name="connsiteY58" fmla="*/ 3132047 h 6438807"/>
                    <a:gd name="connsiteX59" fmla="*/ 884240 w 4234182"/>
                    <a:gd name="connsiteY59" fmla="*/ 3162209 h 6438807"/>
                    <a:gd name="connsiteX60" fmla="*/ 850902 w 4234182"/>
                    <a:gd name="connsiteY60" fmla="*/ 3213009 h 6438807"/>
                    <a:gd name="connsiteX61" fmla="*/ 782640 w 4234182"/>
                    <a:gd name="connsiteY61" fmla="*/ 3225709 h 6438807"/>
                    <a:gd name="connsiteX62" fmla="*/ 702175 w 4234182"/>
                    <a:gd name="connsiteY62" fmla="*/ 3169103 h 6438807"/>
                    <a:gd name="connsiteX63" fmla="*/ 717552 w 4234182"/>
                    <a:gd name="connsiteY63" fmla="*/ 3098709 h 6438807"/>
                    <a:gd name="connsiteX64" fmla="*/ 765177 w 4234182"/>
                    <a:gd name="connsiteY64" fmla="*/ 3065372 h 6438807"/>
                    <a:gd name="connsiteX65" fmla="*/ 716554 w 4234182"/>
                    <a:gd name="connsiteY65" fmla="*/ 2974294 h 6438807"/>
                    <a:gd name="connsiteX66" fmla="*/ 641352 w 4234182"/>
                    <a:gd name="connsiteY66" fmla="*/ 2976472 h 6438807"/>
                    <a:gd name="connsiteX67" fmla="*/ 519115 w 4234182"/>
                    <a:gd name="connsiteY67" fmla="*/ 2930434 h 6438807"/>
                    <a:gd name="connsiteX68" fmla="*/ 484190 w 4234182"/>
                    <a:gd name="connsiteY68" fmla="*/ 2839947 h 6438807"/>
                    <a:gd name="connsiteX69" fmla="*/ 526100 w 4234182"/>
                    <a:gd name="connsiteY69" fmla="*/ 2791460 h 6438807"/>
                    <a:gd name="connsiteX70" fmla="*/ 523877 w 4234182"/>
                    <a:gd name="connsiteY70" fmla="*/ 2725647 h 6438807"/>
                    <a:gd name="connsiteX71" fmla="*/ 563565 w 4234182"/>
                    <a:gd name="connsiteY71" fmla="*/ 2698659 h 6438807"/>
                    <a:gd name="connsiteX72" fmla="*/ 641352 w 4234182"/>
                    <a:gd name="connsiteY72" fmla="*/ 2758984 h 6438807"/>
                    <a:gd name="connsiteX73" fmla="*/ 668340 w 4234182"/>
                    <a:gd name="connsiteY73" fmla="*/ 2785972 h 6438807"/>
                    <a:gd name="connsiteX74" fmla="*/ 676277 w 4234182"/>
                    <a:gd name="connsiteY74" fmla="*/ 2730410 h 6438807"/>
                    <a:gd name="connsiteX75" fmla="*/ 712744 w 4234182"/>
                    <a:gd name="connsiteY75" fmla="*/ 2717846 h 6438807"/>
                    <a:gd name="connsiteX76" fmla="*/ 757240 w 4234182"/>
                    <a:gd name="connsiteY76" fmla="*/ 2717709 h 6438807"/>
                    <a:gd name="connsiteX77" fmla="*/ 784227 w 4234182"/>
                    <a:gd name="connsiteY77" fmla="*/ 2685959 h 6438807"/>
                    <a:gd name="connsiteX78" fmla="*/ 860427 w 4234182"/>
                    <a:gd name="connsiteY78" fmla="*/ 2579597 h 6438807"/>
                    <a:gd name="connsiteX79" fmla="*/ 950234 w 4234182"/>
                    <a:gd name="connsiteY79" fmla="*/ 2519952 h 6438807"/>
                    <a:gd name="connsiteX80" fmla="*/ 1031877 w 4234182"/>
                    <a:gd name="connsiteY80" fmla="*/ 2489109 h 6438807"/>
                    <a:gd name="connsiteX81" fmla="*/ 1179515 w 4234182"/>
                    <a:gd name="connsiteY81" fmla="*/ 2346234 h 6438807"/>
                    <a:gd name="connsiteX82" fmla="*/ 1293905 w 4234182"/>
                    <a:gd name="connsiteY82" fmla="*/ 2356213 h 6438807"/>
                    <a:gd name="connsiteX83" fmla="*/ 1359991 w 4234182"/>
                    <a:gd name="connsiteY83" fmla="*/ 2451598 h 6438807"/>
                    <a:gd name="connsiteX84" fmla="*/ 1303340 w 4234182"/>
                    <a:gd name="connsiteY84" fmla="*/ 2522447 h 6438807"/>
                    <a:gd name="connsiteX85" fmla="*/ 1206502 w 4234182"/>
                    <a:gd name="connsiteY85" fmla="*/ 2614522 h 6438807"/>
                    <a:gd name="connsiteX86" fmla="*/ 1168765 w 4234182"/>
                    <a:gd name="connsiteY86" fmla="*/ 2634705 h 6438807"/>
                    <a:gd name="connsiteX87" fmla="*/ 1180376 w 4234182"/>
                    <a:gd name="connsiteY87" fmla="*/ 2695756 h 6438807"/>
                    <a:gd name="connsiteX88" fmla="*/ 1230315 w 4234182"/>
                    <a:gd name="connsiteY88" fmla="*/ 2724059 h 6438807"/>
                    <a:gd name="connsiteX89" fmla="*/ 1133068 w 4234182"/>
                    <a:gd name="connsiteY89" fmla="*/ 2816815 h 6438807"/>
                    <a:gd name="connsiteX90" fmla="*/ 1362077 w 4234182"/>
                    <a:gd name="connsiteY90" fmla="*/ 2720884 h 6438807"/>
                    <a:gd name="connsiteX91" fmla="*/ 1684340 w 4234182"/>
                    <a:gd name="connsiteY91" fmla="*/ 2614522 h 6438807"/>
                    <a:gd name="connsiteX92" fmla="*/ 1795465 w 4234182"/>
                    <a:gd name="connsiteY92" fmla="*/ 2649447 h 6438807"/>
                    <a:gd name="connsiteX93" fmla="*/ 1865315 w 4234182"/>
                    <a:gd name="connsiteY93" fmla="*/ 2665322 h 6438807"/>
                    <a:gd name="connsiteX94" fmla="*/ 1939972 w 4234182"/>
                    <a:gd name="connsiteY94" fmla="*/ 2678202 h 6438807"/>
                    <a:gd name="connsiteX95" fmla="*/ 1890715 w 4234182"/>
                    <a:gd name="connsiteY95" fmla="*/ 2808197 h 6438807"/>
                    <a:gd name="connsiteX96" fmla="*/ 1787073 w 4234182"/>
                    <a:gd name="connsiteY96" fmla="*/ 2922088 h 6438807"/>
                    <a:gd name="connsiteX97" fmla="*/ 1824039 w 4234182"/>
                    <a:gd name="connsiteY97" fmla="*/ 2944721 h 6438807"/>
                    <a:gd name="connsiteX98" fmla="*/ 1811338 w 4234182"/>
                    <a:gd name="connsiteY98" fmla="*/ 3035208 h 6438807"/>
                    <a:gd name="connsiteX99" fmla="*/ 1878014 w 4234182"/>
                    <a:gd name="connsiteY99" fmla="*/ 3035208 h 6438807"/>
                    <a:gd name="connsiteX100" fmla="*/ 1865314 w 4234182"/>
                    <a:gd name="connsiteY100" fmla="*/ 3078071 h 6438807"/>
                    <a:gd name="connsiteX101" fmla="*/ 1933441 w 4234182"/>
                    <a:gd name="connsiteY101" fmla="*/ 3101884 h 6438807"/>
                    <a:gd name="connsiteX102" fmla="*/ 1995489 w 4234182"/>
                    <a:gd name="connsiteY102" fmla="*/ 3068546 h 6438807"/>
                    <a:gd name="connsiteX103" fmla="*/ 2100264 w 4234182"/>
                    <a:gd name="connsiteY103" fmla="*/ 3087596 h 6438807"/>
                    <a:gd name="connsiteX104" fmla="*/ 2112964 w 4234182"/>
                    <a:gd name="connsiteY104" fmla="*/ 3133633 h 6438807"/>
                    <a:gd name="connsiteX105" fmla="*/ 2171838 w 4234182"/>
                    <a:gd name="connsiteY105" fmla="*/ 3181168 h 6438807"/>
                    <a:gd name="connsiteX106" fmla="*/ 2178051 w 4234182"/>
                    <a:gd name="connsiteY106" fmla="*/ 3252696 h 6438807"/>
                    <a:gd name="connsiteX107" fmla="*/ 2200458 w 4234182"/>
                    <a:gd name="connsiteY107" fmla="*/ 3314746 h 6438807"/>
                    <a:gd name="connsiteX108" fmla="*/ 2141721 w 4234182"/>
                    <a:gd name="connsiteY108" fmla="*/ 3286170 h 6438807"/>
                    <a:gd name="connsiteX109" fmla="*/ 2076451 w 4234182"/>
                    <a:gd name="connsiteY109" fmla="*/ 3335246 h 6438807"/>
                    <a:gd name="connsiteX110" fmla="*/ 2114551 w 4234182"/>
                    <a:gd name="connsiteY110" fmla="*/ 3406683 h 6438807"/>
                    <a:gd name="connsiteX111" fmla="*/ 2171701 w 4234182"/>
                    <a:gd name="connsiteY111" fmla="*/ 3557496 h 6438807"/>
                    <a:gd name="connsiteX112" fmla="*/ 2129929 w 4234182"/>
                    <a:gd name="connsiteY112" fmla="*/ 3637008 h 6438807"/>
                    <a:gd name="connsiteX113" fmla="*/ 2095501 w 4234182"/>
                    <a:gd name="connsiteY113" fmla="*/ 3803558 h 6438807"/>
                    <a:gd name="connsiteX114" fmla="*/ 2056223 w 4234182"/>
                    <a:gd name="connsiteY114" fmla="*/ 3843564 h 6438807"/>
                    <a:gd name="connsiteX115" fmla="*/ 2090739 w 4234182"/>
                    <a:gd name="connsiteY115" fmla="*/ 3873408 h 6438807"/>
                    <a:gd name="connsiteX116" fmla="*/ 2073276 w 4234182"/>
                    <a:gd name="connsiteY116" fmla="*/ 3921033 h 6438807"/>
                    <a:gd name="connsiteX117" fmla="*/ 2122489 w 4234182"/>
                    <a:gd name="connsiteY117" fmla="*/ 3906746 h 6438807"/>
                    <a:gd name="connsiteX118" fmla="*/ 2163764 w 4234182"/>
                    <a:gd name="connsiteY118" fmla="*/ 3930558 h 6438807"/>
                    <a:gd name="connsiteX119" fmla="*/ 2211389 w 4234182"/>
                    <a:gd name="connsiteY119" fmla="*/ 3924208 h 6438807"/>
                    <a:gd name="connsiteX120" fmla="*/ 2271714 w 4234182"/>
                    <a:gd name="connsiteY120" fmla="*/ 3851183 h 6438807"/>
                    <a:gd name="connsiteX121" fmla="*/ 2266952 w 4234182"/>
                    <a:gd name="connsiteY121" fmla="*/ 3889283 h 6438807"/>
                    <a:gd name="connsiteX122" fmla="*/ 2335623 w 4234182"/>
                    <a:gd name="connsiteY122" fmla="*/ 3826147 h 6438807"/>
                    <a:gd name="connsiteX123" fmla="*/ 2381251 w 4234182"/>
                    <a:gd name="connsiteY123" fmla="*/ 3827371 h 6438807"/>
                    <a:gd name="connsiteX124" fmla="*/ 2416176 w 4234182"/>
                    <a:gd name="connsiteY124" fmla="*/ 3773396 h 6438807"/>
                    <a:gd name="connsiteX125" fmla="*/ 2519364 w 4234182"/>
                    <a:gd name="connsiteY125" fmla="*/ 3792446 h 6438807"/>
                    <a:gd name="connsiteX126" fmla="*/ 2568576 w 4234182"/>
                    <a:gd name="connsiteY126" fmla="*/ 3743233 h 6438807"/>
                    <a:gd name="connsiteX127" fmla="*/ 2654301 w 4234182"/>
                    <a:gd name="connsiteY127" fmla="*/ 3754346 h 6438807"/>
                    <a:gd name="connsiteX128" fmla="*/ 2688864 w 4234182"/>
                    <a:gd name="connsiteY128" fmla="*/ 3646260 h 6438807"/>
                    <a:gd name="connsiteX129" fmla="*/ 2719389 w 4234182"/>
                    <a:gd name="connsiteY129" fmla="*/ 3543208 h 6438807"/>
                    <a:gd name="connsiteX130" fmla="*/ 2695576 w 4234182"/>
                    <a:gd name="connsiteY130" fmla="*/ 3330483 h 6438807"/>
                    <a:gd name="connsiteX131" fmla="*/ 2666548 w 4234182"/>
                    <a:gd name="connsiteY131" fmla="*/ 3202486 h 6438807"/>
                    <a:gd name="connsiteX132" fmla="*/ 2611439 w 4234182"/>
                    <a:gd name="connsiteY132" fmla="*/ 3122521 h 6438807"/>
                    <a:gd name="connsiteX133" fmla="*/ 2547940 w 4234182"/>
                    <a:gd name="connsiteY133" fmla="*/ 3027272 h 6438807"/>
                    <a:gd name="connsiteX134" fmla="*/ 2479677 w 4234182"/>
                    <a:gd name="connsiteY134" fmla="*/ 2884397 h 6438807"/>
                    <a:gd name="connsiteX135" fmla="*/ 2317751 w 4234182"/>
                    <a:gd name="connsiteY135" fmla="*/ 2760571 h 6438807"/>
                    <a:gd name="connsiteX136" fmla="*/ 2310450 w 4234182"/>
                    <a:gd name="connsiteY136" fmla="*/ 2707549 h 6438807"/>
                    <a:gd name="connsiteX137" fmla="*/ 2341564 w 4234182"/>
                    <a:gd name="connsiteY137" fmla="*/ 2627221 h 6438807"/>
                    <a:gd name="connsiteX138" fmla="*/ 2712450 w 4234182"/>
                    <a:gd name="connsiteY138" fmla="*/ 2356122 h 6438807"/>
                    <a:gd name="connsiteX139" fmla="*/ 2713220 w 4234182"/>
                    <a:gd name="connsiteY139" fmla="*/ 2237512 h 6438807"/>
                    <a:gd name="connsiteX140" fmla="*/ 2715203 w 4234182"/>
                    <a:gd name="connsiteY140" fmla="*/ 2167856 h 6438807"/>
                    <a:gd name="connsiteX141" fmla="*/ 2755901 w 4234182"/>
                    <a:gd name="connsiteY141" fmla="*/ 2096996 h 6438807"/>
                    <a:gd name="connsiteX142" fmla="*/ 2865439 w 4234182"/>
                    <a:gd name="connsiteY142" fmla="*/ 2006508 h 6438807"/>
                    <a:gd name="connsiteX143" fmla="*/ 2947989 w 4234182"/>
                    <a:gd name="connsiteY143" fmla="*/ 1920783 h 6438807"/>
                    <a:gd name="connsiteX144" fmla="*/ 3024189 w 4234182"/>
                    <a:gd name="connsiteY144" fmla="*/ 1781083 h 6438807"/>
                    <a:gd name="connsiteX145" fmla="*/ 3051222 w 4234182"/>
                    <a:gd name="connsiteY145" fmla="*/ 1822858 h 6438807"/>
                    <a:gd name="connsiteX146" fmla="*/ 3119439 w 4234182"/>
                    <a:gd name="connsiteY146" fmla="*/ 1771558 h 6438807"/>
                    <a:gd name="connsiteX147" fmla="*/ 3141664 w 4234182"/>
                    <a:gd name="connsiteY147" fmla="*/ 1846171 h 6438807"/>
                    <a:gd name="connsiteX148" fmla="*/ 3276601 w 4234182"/>
                    <a:gd name="connsiteY148" fmla="*/ 1866808 h 6438807"/>
                    <a:gd name="connsiteX149" fmla="*/ 3319782 w 4234182"/>
                    <a:gd name="connsiteY149" fmla="*/ 1850934 h 6438807"/>
                    <a:gd name="connsiteX150" fmla="*/ 3416590 w 4234182"/>
                    <a:gd name="connsiteY150" fmla="*/ 1817163 h 6438807"/>
                    <a:gd name="connsiteX151" fmla="*/ 3586164 w 4234182"/>
                    <a:gd name="connsiteY151" fmla="*/ 1666783 h 6438807"/>
                    <a:gd name="connsiteX152" fmla="*/ 3737793 w 4234182"/>
                    <a:gd name="connsiteY152" fmla="*/ 1406797 h 6438807"/>
                    <a:gd name="connsiteX153" fmla="*/ 3911601 w 4234182"/>
                    <a:gd name="connsiteY153" fmla="*/ 1107983 h 6438807"/>
                    <a:gd name="connsiteX154" fmla="*/ 3983039 w 4234182"/>
                    <a:gd name="connsiteY154" fmla="*/ 996858 h 6438807"/>
                    <a:gd name="connsiteX155" fmla="*/ 4055631 w 4234182"/>
                    <a:gd name="connsiteY155" fmla="*/ 793658 h 6438807"/>
                    <a:gd name="connsiteX156" fmla="*/ 4146551 w 4234182"/>
                    <a:gd name="connsiteY156" fmla="*/ 583242 h 6438807"/>
                    <a:gd name="connsiteX157" fmla="*/ 4234182 w 4234182"/>
                    <a:gd name="connsiteY157" fmla="*/ 361768 h 6438807"/>
                    <a:gd name="connsiteX158" fmla="*/ 4203339 w 4234182"/>
                    <a:gd name="connsiteY158" fmla="*/ 0 h 6438807"/>
                    <a:gd name="connsiteX159" fmla="*/ 2572241 w 4234182"/>
                    <a:gd name="connsiteY159" fmla="*/ 46067 h 6438807"/>
                    <a:gd name="connsiteX160" fmla="*/ 2102049 w 4234182"/>
                    <a:gd name="connsiteY160"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977902 w 4234182"/>
                    <a:gd name="connsiteY44" fmla="*/ 4089309 h 6438807"/>
                    <a:gd name="connsiteX45" fmla="*/ 919165 w 4234182"/>
                    <a:gd name="connsiteY45" fmla="*/ 3917859 h 6438807"/>
                    <a:gd name="connsiteX46" fmla="*/ 788037 w 4234182"/>
                    <a:gd name="connsiteY46" fmla="*/ 3818663 h 6438807"/>
                    <a:gd name="connsiteX47" fmla="*/ 722315 w 4234182"/>
                    <a:gd name="connsiteY47" fmla="*/ 3760697 h 6438807"/>
                    <a:gd name="connsiteX48" fmla="*/ 971552 w 4234182"/>
                    <a:gd name="connsiteY48" fmla="*/ 3486059 h 6438807"/>
                    <a:gd name="connsiteX49" fmla="*/ 1101728 w 4234182"/>
                    <a:gd name="connsiteY49" fmla="*/ 3374934 h 6438807"/>
                    <a:gd name="connsiteX50" fmla="*/ 1266827 w 4234182"/>
                    <a:gd name="connsiteY50" fmla="*/ 3297147 h 6438807"/>
                    <a:gd name="connsiteX51" fmla="*/ 1385890 w 4234182"/>
                    <a:gd name="connsiteY51" fmla="*/ 3259047 h 6438807"/>
                    <a:gd name="connsiteX52" fmla="*/ 1339852 w 4234182"/>
                    <a:gd name="connsiteY52" fmla="*/ 3162209 h 6438807"/>
                    <a:gd name="connsiteX53" fmla="*/ 1139827 w 4234182"/>
                    <a:gd name="connsiteY53" fmla="*/ 3114584 h 6438807"/>
                    <a:gd name="connsiteX54" fmla="*/ 1125540 w 4234182"/>
                    <a:gd name="connsiteY54" fmla="*/ 3089184 h 6438807"/>
                    <a:gd name="connsiteX55" fmla="*/ 1065124 w 4234182"/>
                    <a:gd name="connsiteY55" fmla="*/ 3069454 h 6438807"/>
                    <a:gd name="connsiteX56" fmla="*/ 965202 w 4234182"/>
                    <a:gd name="connsiteY56" fmla="*/ 3086009 h 6438807"/>
                    <a:gd name="connsiteX57" fmla="*/ 939802 w 4234182"/>
                    <a:gd name="connsiteY57" fmla="*/ 3132047 h 6438807"/>
                    <a:gd name="connsiteX58" fmla="*/ 884240 w 4234182"/>
                    <a:gd name="connsiteY58" fmla="*/ 3162209 h 6438807"/>
                    <a:gd name="connsiteX59" fmla="*/ 850902 w 4234182"/>
                    <a:gd name="connsiteY59" fmla="*/ 3213009 h 6438807"/>
                    <a:gd name="connsiteX60" fmla="*/ 782640 w 4234182"/>
                    <a:gd name="connsiteY60" fmla="*/ 3225709 h 6438807"/>
                    <a:gd name="connsiteX61" fmla="*/ 702175 w 4234182"/>
                    <a:gd name="connsiteY61" fmla="*/ 3169103 h 6438807"/>
                    <a:gd name="connsiteX62" fmla="*/ 717552 w 4234182"/>
                    <a:gd name="connsiteY62" fmla="*/ 3098709 h 6438807"/>
                    <a:gd name="connsiteX63" fmla="*/ 765177 w 4234182"/>
                    <a:gd name="connsiteY63" fmla="*/ 3065372 h 6438807"/>
                    <a:gd name="connsiteX64" fmla="*/ 716554 w 4234182"/>
                    <a:gd name="connsiteY64" fmla="*/ 2974294 h 6438807"/>
                    <a:gd name="connsiteX65" fmla="*/ 641352 w 4234182"/>
                    <a:gd name="connsiteY65" fmla="*/ 2976472 h 6438807"/>
                    <a:gd name="connsiteX66" fmla="*/ 519115 w 4234182"/>
                    <a:gd name="connsiteY66" fmla="*/ 2930434 h 6438807"/>
                    <a:gd name="connsiteX67" fmla="*/ 484190 w 4234182"/>
                    <a:gd name="connsiteY67" fmla="*/ 2839947 h 6438807"/>
                    <a:gd name="connsiteX68" fmla="*/ 526100 w 4234182"/>
                    <a:gd name="connsiteY68" fmla="*/ 2791460 h 6438807"/>
                    <a:gd name="connsiteX69" fmla="*/ 523877 w 4234182"/>
                    <a:gd name="connsiteY69" fmla="*/ 2725647 h 6438807"/>
                    <a:gd name="connsiteX70" fmla="*/ 563565 w 4234182"/>
                    <a:gd name="connsiteY70" fmla="*/ 2698659 h 6438807"/>
                    <a:gd name="connsiteX71" fmla="*/ 641352 w 4234182"/>
                    <a:gd name="connsiteY71" fmla="*/ 2758984 h 6438807"/>
                    <a:gd name="connsiteX72" fmla="*/ 668340 w 4234182"/>
                    <a:gd name="connsiteY72" fmla="*/ 2785972 h 6438807"/>
                    <a:gd name="connsiteX73" fmla="*/ 676277 w 4234182"/>
                    <a:gd name="connsiteY73" fmla="*/ 2730410 h 6438807"/>
                    <a:gd name="connsiteX74" fmla="*/ 712744 w 4234182"/>
                    <a:gd name="connsiteY74" fmla="*/ 2717846 h 6438807"/>
                    <a:gd name="connsiteX75" fmla="*/ 757240 w 4234182"/>
                    <a:gd name="connsiteY75" fmla="*/ 2717709 h 6438807"/>
                    <a:gd name="connsiteX76" fmla="*/ 784227 w 4234182"/>
                    <a:gd name="connsiteY76" fmla="*/ 2685959 h 6438807"/>
                    <a:gd name="connsiteX77" fmla="*/ 860427 w 4234182"/>
                    <a:gd name="connsiteY77" fmla="*/ 2579597 h 6438807"/>
                    <a:gd name="connsiteX78" fmla="*/ 950234 w 4234182"/>
                    <a:gd name="connsiteY78" fmla="*/ 2519952 h 6438807"/>
                    <a:gd name="connsiteX79" fmla="*/ 1031877 w 4234182"/>
                    <a:gd name="connsiteY79" fmla="*/ 2489109 h 6438807"/>
                    <a:gd name="connsiteX80" fmla="*/ 1179515 w 4234182"/>
                    <a:gd name="connsiteY80" fmla="*/ 2346234 h 6438807"/>
                    <a:gd name="connsiteX81" fmla="*/ 1293905 w 4234182"/>
                    <a:gd name="connsiteY81" fmla="*/ 2356213 h 6438807"/>
                    <a:gd name="connsiteX82" fmla="*/ 1359991 w 4234182"/>
                    <a:gd name="connsiteY82" fmla="*/ 2451598 h 6438807"/>
                    <a:gd name="connsiteX83" fmla="*/ 1303340 w 4234182"/>
                    <a:gd name="connsiteY83" fmla="*/ 2522447 h 6438807"/>
                    <a:gd name="connsiteX84" fmla="*/ 1206502 w 4234182"/>
                    <a:gd name="connsiteY84" fmla="*/ 2614522 h 6438807"/>
                    <a:gd name="connsiteX85" fmla="*/ 1168765 w 4234182"/>
                    <a:gd name="connsiteY85" fmla="*/ 2634705 h 6438807"/>
                    <a:gd name="connsiteX86" fmla="*/ 1180376 w 4234182"/>
                    <a:gd name="connsiteY86" fmla="*/ 2695756 h 6438807"/>
                    <a:gd name="connsiteX87" fmla="*/ 1230315 w 4234182"/>
                    <a:gd name="connsiteY87" fmla="*/ 2724059 h 6438807"/>
                    <a:gd name="connsiteX88" fmla="*/ 1133068 w 4234182"/>
                    <a:gd name="connsiteY88" fmla="*/ 2816815 h 6438807"/>
                    <a:gd name="connsiteX89" fmla="*/ 1362077 w 4234182"/>
                    <a:gd name="connsiteY89" fmla="*/ 2720884 h 6438807"/>
                    <a:gd name="connsiteX90" fmla="*/ 1684340 w 4234182"/>
                    <a:gd name="connsiteY90" fmla="*/ 2614522 h 6438807"/>
                    <a:gd name="connsiteX91" fmla="*/ 1795465 w 4234182"/>
                    <a:gd name="connsiteY91" fmla="*/ 2649447 h 6438807"/>
                    <a:gd name="connsiteX92" fmla="*/ 1865315 w 4234182"/>
                    <a:gd name="connsiteY92" fmla="*/ 2665322 h 6438807"/>
                    <a:gd name="connsiteX93" fmla="*/ 1939972 w 4234182"/>
                    <a:gd name="connsiteY93" fmla="*/ 2678202 h 6438807"/>
                    <a:gd name="connsiteX94" fmla="*/ 1890715 w 4234182"/>
                    <a:gd name="connsiteY94" fmla="*/ 2808197 h 6438807"/>
                    <a:gd name="connsiteX95" fmla="*/ 1787073 w 4234182"/>
                    <a:gd name="connsiteY95" fmla="*/ 2922088 h 6438807"/>
                    <a:gd name="connsiteX96" fmla="*/ 1824039 w 4234182"/>
                    <a:gd name="connsiteY96" fmla="*/ 2944721 h 6438807"/>
                    <a:gd name="connsiteX97" fmla="*/ 1811338 w 4234182"/>
                    <a:gd name="connsiteY97" fmla="*/ 3035208 h 6438807"/>
                    <a:gd name="connsiteX98" fmla="*/ 1878014 w 4234182"/>
                    <a:gd name="connsiteY98" fmla="*/ 3035208 h 6438807"/>
                    <a:gd name="connsiteX99" fmla="*/ 1865314 w 4234182"/>
                    <a:gd name="connsiteY99" fmla="*/ 3078071 h 6438807"/>
                    <a:gd name="connsiteX100" fmla="*/ 1933441 w 4234182"/>
                    <a:gd name="connsiteY100" fmla="*/ 3101884 h 6438807"/>
                    <a:gd name="connsiteX101" fmla="*/ 1995489 w 4234182"/>
                    <a:gd name="connsiteY101" fmla="*/ 3068546 h 6438807"/>
                    <a:gd name="connsiteX102" fmla="*/ 2100264 w 4234182"/>
                    <a:gd name="connsiteY102" fmla="*/ 3087596 h 6438807"/>
                    <a:gd name="connsiteX103" fmla="*/ 2112964 w 4234182"/>
                    <a:gd name="connsiteY103" fmla="*/ 3133633 h 6438807"/>
                    <a:gd name="connsiteX104" fmla="*/ 2171838 w 4234182"/>
                    <a:gd name="connsiteY104" fmla="*/ 3181168 h 6438807"/>
                    <a:gd name="connsiteX105" fmla="*/ 2178051 w 4234182"/>
                    <a:gd name="connsiteY105" fmla="*/ 3252696 h 6438807"/>
                    <a:gd name="connsiteX106" fmla="*/ 2200458 w 4234182"/>
                    <a:gd name="connsiteY106" fmla="*/ 3314746 h 6438807"/>
                    <a:gd name="connsiteX107" fmla="*/ 2141721 w 4234182"/>
                    <a:gd name="connsiteY107" fmla="*/ 3286170 h 6438807"/>
                    <a:gd name="connsiteX108" fmla="*/ 2076451 w 4234182"/>
                    <a:gd name="connsiteY108" fmla="*/ 3335246 h 6438807"/>
                    <a:gd name="connsiteX109" fmla="*/ 2114551 w 4234182"/>
                    <a:gd name="connsiteY109" fmla="*/ 3406683 h 6438807"/>
                    <a:gd name="connsiteX110" fmla="*/ 2171701 w 4234182"/>
                    <a:gd name="connsiteY110" fmla="*/ 3557496 h 6438807"/>
                    <a:gd name="connsiteX111" fmla="*/ 2129929 w 4234182"/>
                    <a:gd name="connsiteY111" fmla="*/ 3637008 h 6438807"/>
                    <a:gd name="connsiteX112" fmla="*/ 2095501 w 4234182"/>
                    <a:gd name="connsiteY112" fmla="*/ 3803558 h 6438807"/>
                    <a:gd name="connsiteX113" fmla="*/ 2056223 w 4234182"/>
                    <a:gd name="connsiteY113" fmla="*/ 3843564 h 6438807"/>
                    <a:gd name="connsiteX114" fmla="*/ 2090739 w 4234182"/>
                    <a:gd name="connsiteY114" fmla="*/ 3873408 h 6438807"/>
                    <a:gd name="connsiteX115" fmla="*/ 2073276 w 4234182"/>
                    <a:gd name="connsiteY115" fmla="*/ 3921033 h 6438807"/>
                    <a:gd name="connsiteX116" fmla="*/ 2122489 w 4234182"/>
                    <a:gd name="connsiteY116" fmla="*/ 3906746 h 6438807"/>
                    <a:gd name="connsiteX117" fmla="*/ 2163764 w 4234182"/>
                    <a:gd name="connsiteY117" fmla="*/ 3930558 h 6438807"/>
                    <a:gd name="connsiteX118" fmla="*/ 2211389 w 4234182"/>
                    <a:gd name="connsiteY118" fmla="*/ 3924208 h 6438807"/>
                    <a:gd name="connsiteX119" fmla="*/ 2271714 w 4234182"/>
                    <a:gd name="connsiteY119" fmla="*/ 3851183 h 6438807"/>
                    <a:gd name="connsiteX120" fmla="*/ 2266952 w 4234182"/>
                    <a:gd name="connsiteY120" fmla="*/ 3889283 h 6438807"/>
                    <a:gd name="connsiteX121" fmla="*/ 2335623 w 4234182"/>
                    <a:gd name="connsiteY121" fmla="*/ 3826147 h 6438807"/>
                    <a:gd name="connsiteX122" fmla="*/ 2381251 w 4234182"/>
                    <a:gd name="connsiteY122" fmla="*/ 3827371 h 6438807"/>
                    <a:gd name="connsiteX123" fmla="*/ 2416176 w 4234182"/>
                    <a:gd name="connsiteY123" fmla="*/ 3773396 h 6438807"/>
                    <a:gd name="connsiteX124" fmla="*/ 2519364 w 4234182"/>
                    <a:gd name="connsiteY124" fmla="*/ 3792446 h 6438807"/>
                    <a:gd name="connsiteX125" fmla="*/ 2568576 w 4234182"/>
                    <a:gd name="connsiteY125" fmla="*/ 3743233 h 6438807"/>
                    <a:gd name="connsiteX126" fmla="*/ 2654301 w 4234182"/>
                    <a:gd name="connsiteY126" fmla="*/ 3754346 h 6438807"/>
                    <a:gd name="connsiteX127" fmla="*/ 2688864 w 4234182"/>
                    <a:gd name="connsiteY127" fmla="*/ 3646260 h 6438807"/>
                    <a:gd name="connsiteX128" fmla="*/ 2719389 w 4234182"/>
                    <a:gd name="connsiteY128" fmla="*/ 3543208 h 6438807"/>
                    <a:gd name="connsiteX129" fmla="*/ 2695576 w 4234182"/>
                    <a:gd name="connsiteY129" fmla="*/ 3330483 h 6438807"/>
                    <a:gd name="connsiteX130" fmla="*/ 2666548 w 4234182"/>
                    <a:gd name="connsiteY130" fmla="*/ 3202486 h 6438807"/>
                    <a:gd name="connsiteX131" fmla="*/ 2611439 w 4234182"/>
                    <a:gd name="connsiteY131" fmla="*/ 3122521 h 6438807"/>
                    <a:gd name="connsiteX132" fmla="*/ 2547940 w 4234182"/>
                    <a:gd name="connsiteY132" fmla="*/ 3027272 h 6438807"/>
                    <a:gd name="connsiteX133" fmla="*/ 2479677 w 4234182"/>
                    <a:gd name="connsiteY133" fmla="*/ 2884397 h 6438807"/>
                    <a:gd name="connsiteX134" fmla="*/ 2317751 w 4234182"/>
                    <a:gd name="connsiteY134" fmla="*/ 2760571 h 6438807"/>
                    <a:gd name="connsiteX135" fmla="*/ 2310450 w 4234182"/>
                    <a:gd name="connsiteY135" fmla="*/ 2707549 h 6438807"/>
                    <a:gd name="connsiteX136" fmla="*/ 2341564 w 4234182"/>
                    <a:gd name="connsiteY136" fmla="*/ 2627221 h 6438807"/>
                    <a:gd name="connsiteX137" fmla="*/ 2712450 w 4234182"/>
                    <a:gd name="connsiteY137" fmla="*/ 2356122 h 6438807"/>
                    <a:gd name="connsiteX138" fmla="*/ 2713220 w 4234182"/>
                    <a:gd name="connsiteY138" fmla="*/ 2237512 h 6438807"/>
                    <a:gd name="connsiteX139" fmla="*/ 2715203 w 4234182"/>
                    <a:gd name="connsiteY139" fmla="*/ 2167856 h 6438807"/>
                    <a:gd name="connsiteX140" fmla="*/ 2755901 w 4234182"/>
                    <a:gd name="connsiteY140" fmla="*/ 2096996 h 6438807"/>
                    <a:gd name="connsiteX141" fmla="*/ 2865439 w 4234182"/>
                    <a:gd name="connsiteY141" fmla="*/ 2006508 h 6438807"/>
                    <a:gd name="connsiteX142" fmla="*/ 2947989 w 4234182"/>
                    <a:gd name="connsiteY142" fmla="*/ 1920783 h 6438807"/>
                    <a:gd name="connsiteX143" fmla="*/ 3024189 w 4234182"/>
                    <a:gd name="connsiteY143" fmla="*/ 1781083 h 6438807"/>
                    <a:gd name="connsiteX144" fmla="*/ 3051222 w 4234182"/>
                    <a:gd name="connsiteY144" fmla="*/ 1822858 h 6438807"/>
                    <a:gd name="connsiteX145" fmla="*/ 3119439 w 4234182"/>
                    <a:gd name="connsiteY145" fmla="*/ 1771558 h 6438807"/>
                    <a:gd name="connsiteX146" fmla="*/ 3141664 w 4234182"/>
                    <a:gd name="connsiteY146" fmla="*/ 1846171 h 6438807"/>
                    <a:gd name="connsiteX147" fmla="*/ 3276601 w 4234182"/>
                    <a:gd name="connsiteY147" fmla="*/ 1866808 h 6438807"/>
                    <a:gd name="connsiteX148" fmla="*/ 3319782 w 4234182"/>
                    <a:gd name="connsiteY148" fmla="*/ 1850934 h 6438807"/>
                    <a:gd name="connsiteX149" fmla="*/ 3416590 w 4234182"/>
                    <a:gd name="connsiteY149" fmla="*/ 1817163 h 6438807"/>
                    <a:gd name="connsiteX150" fmla="*/ 3586164 w 4234182"/>
                    <a:gd name="connsiteY150" fmla="*/ 1666783 h 6438807"/>
                    <a:gd name="connsiteX151" fmla="*/ 3737793 w 4234182"/>
                    <a:gd name="connsiteY151" fmla="*/ 1406797 h 6438807"/>
                    <a:gd name="connsiteX152" fmla="*/ 3911601 w 4234182"/>
                    <a:gd name="connsiteY152" fmla="*/ 1107983 h 6438807"/>
                    <a:gd name="connsiteX153" fmla="*/ 3983039 w 4234182"/>
                    <a:gd name="connsiteY153" fmla="*/ 996858 h 6438807"/>
                    <a:gd name="connsiteX154" fmla="*/ 4055631 w 4234182"/>
                    <a:gd name="connsiteY154" fmla="*/ 793658 h 6438807"/>
                    <a:gd name="connsiteX155" fmla="*/ 4146551 w 4234182"/>
                    <a:gd name="connsiteY155" fmla="*/ 583242 h 6438807"/>
                    <a:gd name="connsiteX156" fmla="*/ 4234182 w 4234182"/>
                    <a:gd name="connsiteY156" fmla="*/ 361768 h 6438807"/>
                    <a:gd name="connsiteX157" fmla="*/ 4203339 w 4234182"/>
                    <a:gd name="connsiteY157" fmla="*/ 0 h 6438807"/>
                    <a:gd name="connsiteX158" fmla="*/ 2572241 w 4234182"/>
                    <a:gd name="connsiteY158" fmla="*/ 46067 h 6438807"/>
                    <a:gd name="connsiteX159" fmla="*/ 2102049 w 4234182"/>
                    <a:gd name="connsiteY159"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977902 w 4234182"/>
                    <a:gd name="connsiteY44" fmla="*/ 4089309 h 6438807"/>
                    <a:gd name="connsiteX45" fmla="*/ 919165 w 4234182"/>
                    <a:gd name="connsiteY45" fmla="*/ 3917859 h 6438807"/>
                    <a:gd name="connsiteX46" fmla="*/ 788037 w 4234182"/>
                    <a:gd name="connsiteY46" fmla="*/ 3818663 h 6438807"/>
                    <a:gd name="connsiteX47" fmla="*/ 971552 w 4234182"/>
                    <a:gd name="connsiteY47" fmla="*/ 3486059 h 6438807"/>
                    <a:gd name="connsiteX48" fmla="*/ 1101728 w 4234182"/>
                    <a:gd name="connsiteY48" fmla="*/ 3374934 h 6438807"/>
                    <a:gd name="connsiteX49" fmla="*/ 1266827 w 4234182"/>
                    <a:gd name="connsiteY49" fmla="*/ 3297147 h 6438807"/>
                    <a:gd name="connsiteX50" fmla="*/ 1385890 w 4234182"/>
                    <a:gd name="connsiteY50" fmla="*/ 3259047 h 6438807"/>
                    <a:gd name="connsiteX51" fmla="*/ 1339852 w 4234182"/>
                    <a:gd name="connsiteY51" fmla="*/ 3162209 h 6438807"/>
                    <a:gd name="connsiteX52" fmla="*/ 1139827 w 4234182"/>
                    <a:gd name="connsiteY52" fmla="*/ 3114584 h 6438807"/>
                    <a:gd name="connsiteX53" fmla="*/ 1125540 w 4234182"/>
                    <a:gd name="connsiteY53" fmla="*/ 3089184 h 6438807"/>
                    <a:gd name="connsiteX54" fmla="*/ 1065124 w 4234182"/>
                    <a:gd name="connsiteY54" fmla="*/ 3069454 h 6438807"/>
                    <a:gd name="connsiteX55" fmla="*/ 965202 w 4234182"/>
                    <a:gd name="connsiteY55" fmla="*/ 3086009 h 6438807"/>
                    <a:gd name="connsiteX56" fmla="*/ 939802 w 4234182"/>
                    <a:gd name="connsiteY56" fmla="*/ 3132047 h 6438807"/>
                    <a:gd name="connsiteX57" fmla="*/ 884240 w 4234182"/>
                    <a:gd name="connsiteY57" fmla="*/ 3162209 h 6438807"/>
                    <a:gd name="connsiteX58" fmla="*/ 850902 w 4234182"/>
                    <a:gd name="connsiteY58" fmla="*/ 3213009 h 6438807"/>
                    <a:gd name="connsiteX59" fmla="*/ 782640 w 4234182"/>
                    <a:gd name="connsiteY59" fmla="*/ 3225709 h 6438807"/>
                    <a:gd name="connsiteX60" fmla="*/ 702175 w 4234182"/>
                    <a:gd name="connsiteY60" fmla="*/ 3169103 h 6438807"/>
                    <a:gd name="connsiteX61" fmla="*/ 717552 w 4234182"/>
                    <a:gd name="connsiteY61" fmla="*/ 3098709 h 6438807"/>
                    <a:gd name="connsiteX62" fmla="*/ 765177 w 4234182"/>
                    <a:gd name="connsiteY62" fmla="*/ 3065372 h 6438807"/>
                    <a:gd name="connsiteX63" fmla="*/ 716554 w 4234182"/>
                    <a:gd name="connsiteY63" fmla="*/ 2974294 h 6438807"/>
                    <a:gd name="connsiteX64" fmla="*/ 641352 w 4234182"/>
                    <a:gd name="connsiteY64" fmla="*/ 2976472 h 6438807"/>
                    <a:gd name="connsiteX65" fmla="*/ 519115 w 4234182"/>
                    <a:gd name="connsiteY65" fmla="*/ 2930434 h 6438807"/>
                    <a:gd name="connsiteX66" fmla="*/ 484190 w 4234182"/>
                    <a:gd name="connsiteY66" fmla="*/ 2839947 h 6438807"/>
                    <a:gd name="connsiteX67" fmla="*/ 526100 w 4234182"/>
                    <a:gd name="connsiteY67" fmla="*/ 2791460 h 6438807"/>
                    <a:gd name="connsiteX68" fmla="*/ 523877 w 4234182"/>
                    <a:gd name="connsiteY68" fmla="*/ 2725647 h 6438807"/>
                    <a:gd name="connsiteX69" fmla="*/ 563565 w 4234182"/>
                    <a:gd name="connsiteY69" fmla="*/ 2698659 h 6438807"/>
                    <a:gd name="connsiteX70" fmla="*/ 641352 w 4234182"/>
                    <a:gd name="connsiteY70" fmla="*/ 2758984 h 6438807"/>
                    <a:gd name="connsiteX71" fmla="*/ 668340 w 4234182"/>
                    <a:gd name="connsiteY71" fmla="*/ 2785972 h 6438807"/>
                    <a:gd name="connsiteX72" fmla="*/ 676277 w 4234182"/>
                    <a:gd name="connsiteY72" fmla="*/ 2730410 h 6438807"/>
                    <a:gd name="connsiteX73" fmla="*/ 712744 w 4234182"/>
                    <a:gd name="connsiteY73" fmla="*/ 2717846 h 6438807"/>
                    <a:gd name="connsiteX74" fmla="*/ 757240 w 4234182"/>
                    <a:gd name="connsiteY74" fmla="*/ 2717709 h 6438807"/>
                    <a:gd name="connsiteX75" fmla="*/ 784227 w 4234182"/>
                    <a:gd name="connsiteY75" fmla="*/ 2685959 h 6438807"/>
                    <a:gd name="connsiteX76" fmla="*/ 860427 w 4234182"/>
                    <a:gd name="connsiteY76" fmla="*/ 2579597 h 6438807"/>
                    <a:gd name="connsiteX77" fmla="*/ 950234 w 4234182"/>
                    <a:gd name="connsiteY77" fmla="*/ 2519952 h 6438807"/>
                    <a:gd name="connsiteX78" fmla="*/ 1031877 w 4234182"/>
                    <a:gd name="connsiteY78" fmla="*/ 2489109 h 6438807"/>
                    <a:gd name="connsiteX79" fmla="*/ 1179515 w 4234182"/>
                    <a:gd name="connsiteY79" fmla="*/ 2346234 h 6438807"/>
                    <a:gd name="connsiteX80" fmla="*/ 1293905 w 4234182"/>
                    <a:gd name="connsiteY80" fmla="*/ 2356213 h 6438807"/>
                    <a:gd name="connsiteX81" fmla="*/ 1359991 w 4234182"/>
                    <a:gd name="connsiteY81" fmla="*/ 2451598 h 6438807"/>
                    <a:gd name="connsiteX82" fmla="*/ 1303340 w 4234182"/>
                    <a:gd name="connsiteY82" fmla="*/ 2522447 h 6438807"/>
                    <a:gd name="connsiteX83" fmla="*/ 1206502 w 4234182"/>
                    <a:gd name="connsiteY83" fmla="*/ 2614522 h 6438807"/>
                    <a:gd name="connsiteX84" fmla="*/ 1168765 w 4234182"/>
                    <a:gd name="connsiteY84" fmla="*/ 2634705 h 6438807"/>
                    <a:gd name="connsiteX85" fmla="*/ 1180376 w 4234182"/>
                    <a:gd name="connsiteY85" fmla="*/ 2695756 h 6438807"/>
                    <a:gd name="connsiteX86" fmla="*/ 1230315 w 4234182"/>
                    <a:gd name="connsiteY86" fmla="*/ 2724059 h 6438807"/>
                    <a:gd name="connsiteX87" fmla="*/ 1133068 w 4234182"/>
                    <a:gd name="connsiteY87" fmla="*/ 2816815 h 6438807"/>
                    <a:gd name="connsiteX88" fmla="*/ 1362077 w 4234182"/>
                    <a:gd name="connsiteY88" fmla="*/ 2720884 h 6438807"/>
                    <a:gd name="connsiteX89" fmla="*/ 1684340 w 4234182"/>
                    <a:gd name="connsiteY89" fmla="*/ 2614522 h 6438807"/>
                    <a:gd name="connsiteX90" fmla="*/ 1795465 w 4234182"/>
                    <a:gd name="connsiteY90" fmla="*/ 2649447 h 6438807"/>
                    <a:gd name="connsiteX91" fmla="*/ 1865315 w 4234182"/>
                    <a:gd name="connsiteY91" fmla="*/ 2665322 h 6438807"/>
                    <a:gd name="connsiteX92" fmla="*/ 1939972 w 4234182"/>
                    <a:gd name="connsiteY92" fmla="*/ 2678202 h 6438807"/>
                    <a:gd name="connsiteX93" fmla="*/ 1890715 w 4234182"/>
                    <a:gd name="connsiteY93" fmla="*/ 2808197 h 6438807"/>
                    <a:gd name="connsiteX94" fmla="*/ 1787073 w 4234182"/>
                    <a:gd name="connsiteY94" fmla="*/ 2922088 h 6438807"/>
                    <a:gd name="connsiteX95" fmla="*/ 1824039 w 4234182"/>
                    <a:gd name="connsiteY95" fmla="*/ 2944721 h 6438807"/>
                    <a:gd name="connsiteX96" fmla="*/ 1811338 w 4234182"/>
                    <a:gd name="connsiteY96" fmla="*/ 3035208 h 6438807"/>
                    <a:gd name="connsiteX97" fmla="*/ 1878014 w 4234182"/>
                    <a:gd name="connsiteY97" fmla="*/ 3035208 h 6438807"/>
                    <a:gd name="connsiteX98" fmla="*/ 1865314 w 4234182"/>
                    <a:gd name="connsiteY98" fmla="*/ 3078071 h 6438807"/>
                    <a:gd name="connsiteX99" fmla="*/ 1933441 w 4234182"/>
                    <a:gd name="connsiteY99" fmla="*/ 3101884 h 6438807"/>
                    <a:gd name="connsiteX100" fmla="*/ 1995489 w 4234182"/>
                    <a:gd name="connsiteY100" fmla="*/ 3068546 h 6438807"/>
                    <a:gd name="connsiteX101" fmla="*/ 2100264 w 4234182"/>
                    <a:gd name="connsiteY101" fmla="*/ 3087596 h 6438807"/>
                    <a:gd name="connsiteX102" fmla="*/ 2112964 w 4234182"/>
                    <a:gd name="connsiteY102" fmla="*/ 3133633 h 6438807"/>
                    <a:gd name="connsiteX103" fmla="*/ 2171838 w 4234182"/>
                    <a:gd name="connsiteY103" fmla="*/ 3181168 h 6438807"/>
                    <a:gd name="connsiteX104" fmla="*/ 2178051 w 4234182"/>
                    <a:gd name="connsiteY104" fmla="*/ 3252696 h 6438807"/>
                    <a:gd name="connsiteX105" fmla="*/ 2200458 w 4234182"/>
                    <a:gd name="connsiteY105" fmla="*/ 3314746 h 6438807"/>
                    <a:gd name="connsiteX106" fmla="*/ 2141721 w 4234182"/>
                    <a:gd name="connsiteY106" fmla="*/ 3286170 h 6438807"/>
                    <a:gd name="connsiteX107" fmla="*/ 2076451 w 4234182"/>
                    <a:gd name="connsiteY107" fmla="*/ 3335246 h 6438807"/>
                    <a:gd name="connsiteX108" fmla="*/ 2114551 w 4234182"/>
                    <a:gd name="connsiteY108" fmla="*/ 3406683 h 6438807"/>
                    <a:gd name="connsiteX109" fmla="*/ 2171701 w 4234182"/>
                    <a:gd name="connsiteY109" fmla="*/ 3557496 h 6438807"/>
                    <a:gd name="connsiteX110" fmla="*/ 2129929 w 4234182"/>
                    <a:gd name="connsiteY110" fmla="*/ 3637008 h 6438807"/>
                    <a:gd name="connsiteX111" fmla="*/ 2095501 w 4234182"/>
                    <a:gd name="connsiteY111" fmla="*/ 3803558 h 6438807"/>
                    <a:gd name="connsiteX112" fmla="*/ 2056223 w 4234182"/>
                    <a:gd name="connsiteY112" fmla="*/ 3843564 h 6438807"/>
                    <a:gd name="connsiteX113" fmla="*/ 2090739 w 4234182"/>
                    <a:gd name="connsiteY113" fmla="*/ 3873408 h 6438807"/>
                    <a:gd name="connsiteX114" fmla="*/ 2073276 w 4234182"/>
                    <a:gd name="connsiteY114" fmla="*/ 3921033 h 6438807"/>
                    <a:gd name="connsiteX115" fmla="*/ 2122489 w 4234182"/>
                    <a:gd name="connsiteY115" fmla="*/ 3906746 h 6438807"/>
                    <a:gd name="connsiteX116" fmla="*/ 2163764 w 4234182"/>
                    <a:gd name="connsiteY116" fmla="*/ 3930558 h 6438807"/>
                    <a:gd name="connsiteX117" fmla="*/ 2211389 w 4234182"/>
                    <a:gd name="connsiteY117" fmla="*/ 3924208 h 6438807"/>
                    <a:gd name="connsiteX118" fmla="*/ 2271714 w 4234182"/>
                    <a:gd name="connsiteY118" fmla="*/ 3851183 h 6438807"/>
                    <a:gd name="connsiteX119" fmla="*/ 2266952 w 4234182"/>
                    <a:gd name="connsiteY119" fmla="*/ 3889283 h 6438807"/>
                    <a:gd name="connsiteX120" fmla="*/ 2335623 w 4234182"/>
                    <a:gd name="connsiteY120" fmla="*/ 3826147 h 6438807"/>
                    <a:gd name="connsiteX121" fmla="*/ 2381251 w 4234182"/>
                    <a:gd name="connsiteY121" fmla="*/ 3827371 h 6438807"/>
                    <a:gd name="connsiteX122" fmla="*/ 2416176 w 4234182"/>
                    <a:gd name="connsiteY122" fmla="*/ 3773396 h 6438807"/>
                    <a:gd name="connsiteX123" fmla="*/ 2519364 w 4234182"/>
                    <a:gd name="connsiteY123" fmla="*/ 3792446 h 6438807"/>
                    <a:gd name="connsiteX124" fmla="*/ 2568576 w 4234182"/>
                    <a:gd name="connsiteY124" fmla="*/ 3743233 h 6438807"/>
                    <a:gd name="connsiteX125" fmla="*/ 2654301 w 4234182"/>
                    <a:gd name="connsiteY125" fmla="*/ 3754346 h 6438807"/>
                    <a:gd name="connsiteX126" fmla="*/ 2688864 w 4234182"/>
                    <a:gd name="connsiteY126" fmla="*/ 3646260 h 6438807"/>
                    <a:gd name="connsiteX127" fmla="*/ 2719389 w 4234182"/>
                    <a:gd name="connsiteY127" fmla="*/ 3543208 h 6438807"/>
                    <a:gd name="connsiteX128" fmla="*/ 2695576 w 4234182"/>
                    <a:gd name="connsiteY128" fmla="*/ 3330483 h 6438807"/>
                    <a:gd name="connsiteX129" fmla="*/ 2666548 w 4234182"/>
                    <a:gd name="connsiteY129" fmla="*/ 3202486 h 6438807"/>
                    <a:gd name="connsiteX130" fmla="*/ 2611439 w 4234182"/>
                    <a:gd name="connsiteY130" fmla="*/ 3122521 h 6438807"/>
                    <a:gd name="connsiteX131" fmla="*/ 2547940 w 4234182"/>
                    <a:gd name="connsiteY131" fmla="*/ 3027272 h 6438807"/>
                    <a:gd name="connsiteX132" fmla="*/ 2479677 w 4234182"/>
                    <a:gd name="connsiteY132" fmla="*/ 2884397 h 6438807"/>
                    <a:gd name="connsiteX133" fmla="*/ 2317751 w 4234182"/>
                    <a:gd name="connsiteY133" fmla="*/ 2760571 h 6438807"/>
                    <a:gd name="connsiteX134" fmla="*/ 2310450 w 4234182"/>
                    <a:gd name="connsiteY134" fmla="*/ 2707549 h 6438807"/>
                    <a:gd name="connsiteX135" fmla="*/ 2341564 w 4234182"/>
                    <a:gd name="connsiteY135" fmla="*/ 2627221 h 6438807"/>
                    <a:gd name="connsiteX136" fmla="*/ 2712450 w 4234182"/>
                    <a:gd name="connsiteY136" fmla="*/ 2356122 h 6438807"/>
                    <a:gd name="connsiteX137" fmla="*/ 2713220 w 4234182"/>
                    <a:gd name="connsiteY137" fmla="*/ 2237512 h 6438807"/>
                    <a:gd name="connsiteX138" fmla="*/ 2715203 w 4234182"/>
                    <a:gd name="connsiteY138" fmla="*/ 2167856 h 6438807"/>
                    <a:gd name="connsiteX139" fmla="*/ 2755901 w 4234182"/>
                    <a:gd name="connsiteY139" fmla="*/ 2096996 h 6438807"/>
                    <a:gd name="connsiteX140" fmla="*/ 2865439 w 4234182"/>
                    <a:gd name="connsiteY140" fmla="*/ 2006508 h 6438807"/>
                    <a:gd name="connsiteX141" fmla="*/ 2947989 w 4234182"/>
                    <a:gd name="connsiteY141" fmla="*/ 1920783 h 6438807"/>
                    <a:gd name="connsiteX142" fmla="*/ 3024189 w 4234182"/>
                    <a:gd name="connsiteY142" fmla="*/ 1781083 h 6438807"/>
                    <a:gd name="connsiteX143" fmla="*/ 3051222 w 4234182"/>
                    <a:gd name="connsiteY143" fmla="*/ 1822858 h 6438807"/>
                    <a:gd name="connsiteX144" fmla="*/ 3119439 w 4234182"/>
                    <a:gd name="connsiteY144" fmla="*/ 1771558 h 6438807"/>
                    <a:gd name="connsiteX145" fmla="*/ 3141664 w 4234182"/>
                    <a:gd name="connsiteY145" fmla="*/ 1846171 h 6438807"/>
                    <a:gd name="connsiteX146" fmla="*/ 3276601 w 4234182"/>
                    <a:gd name="connsiteY146" fmla="*/ 1866808 h 6438807"/>
                    <a:gd name="connsiteX147" fmla="*/ 3319782 w 4234182"/>
                    <a:gd name="connsiteY147" fmla="*/ 1850934 h 6438807"/>
                    <a:gd name="connsiteX148" fmla="*/ 3416590 w 4234182"/>
                    <a:gd name="connsiteY148" fmla="*/ 1817163 h 6438807"/>
                    <a:gd name="connsiteX149" fmla="*/ 3586164 w 4234182"/>
                    <a:gd name="connsiteY149" fmla="*/ 1666783 h 6438807"/>
                    <a:gd name="connsiteX150" fmla="*/ 3737793 w 4234182"/>
                    <a:gd name="connsiteY150" fmla="*/ 1406797 h 6438807"/>
                    <a:gd name="connsiteX151" fmla="*/ 3911601 w 4234182"/>
                    <a:gd name="connsiteY151" fmla="*/ 1107983 h 6438807"/>
                    <a:gd name="connsiteX152" fmla="*/ 3983039 w 4234182"/>
                    <a:gd name="connsiteY152" fmla="*/ 996858 h 6438807"/>
                    <a:gd name="connsiteX153" fmla="*/ 4055631 w 4234182"/>
                    <a:gd name="connsiteY153" fmla="*/ 793658 h 6438807"/>
                    <a:gd name="connsiteX154" fmla="*/ 4146551 w 4234182"/>
                    <a:gd name="connsiteY154" fmla="*/ 583242 h 6438807"/>
                    <a:gd name="connsiteX155" fmla="*/ 4234182 w 4234182"/>
                    <a:gd name="connsiteY155" fmla="*/ 361768 h 6438807"/>
                    <a:gd name="connsiteX156" fmla="*/ 4203339 w 4234182"/>
                    <a:gd name="connsiteY156" fmla="*/ 0 h 6438807"/>
                    <a:gd name="connsiteX157" fmla="*/ 2572241 w 4234182"/>
                    <a:gd name="connsiteY157" fmla="*/ 46067 h 6438807"/>
                    <a:gd name="connsiteX158" fmla="*/ 2102049 w 4234182"/>
                    <a:gd name="connsiteY158"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977902 w 4234182"/>
                    <a:gd name="connsiteY44" fmla="*/ 4089309 h 6438807"/>
                    <a:gd name="connsiteX45" fmla="*/ 788037 w 4234182"/>
                    <a:gd name="connsiteY45" fmla="*/ 3818663 h 6438807"/>
                    <a:gd name="connsiteX46" fmla="*/ 971552 w 4234182"/>
                    <a:gd name="connsiteY46" fmla="*/ 3486059 h 6438807"/>
                    <a:gd name="connsiteX47" fmla="*/ 1101728 w 4234182"/>
                    <a:gd name="connsiteY47" fmla="*/ 3374934 h 6438807"/>
                    <a:gd name="connsiteX48" fmla="*/ 1266827 w 4234182"/>
                    <a:gd name="connsiteY48" fmla="*/ 3297147 h 6438807"/>
                    <a:gd name="connsiteX49" fmla="*/ 1385890 w 4234182"/>
                    <a:gd name="connsiteY49" fmla="*/ 3259047 h 6438807"/>
                    <a:gd name="connsiteX50" fmla="*/ 1339852 w 4234182"/>
                    <a:gd name="connsiteY50" fmla="*/ 3162209 h 6438807"/>
                    <a:gd name="connsiteX51" fmla="*/ 1139827 w 4234182"/>
                    <a:gd name="connsiteY51" fmla="*/ 3114584 h 6438807"/>
                    <a:gd name="connsiteX52" fmla="*/ 1125540 w 4234182"/>
                    <a:gd name="connsiteY52" fmla="*/ 3089184 h 6438807"/>
                    <a:gd name="connsiteX53" fmla="*/ 1065124 w 4234182"/>
                    <a:gd name="connsiteY53" fmla="*/ 3069454 h 6438807"/>
                    <a:gd name="connsiteX54" fmla="*/ 965202 w 4234182"/>
                    <a:gd name="connsiteY54" fmla="*/ 3086009 h 6438807"/>
                    <a:gd name="connsiteX55" fmla="*/ 939802 w 4234182"/>
                    <a:gd name="connsiteY55" fmla="*/ 3132047 h 6438807"/>
                    <a:gd name="connsiteX56" fmla="*/ 884240 w 4234182"/>
                    <a:gd name="connsiteY56" fmla="*/ 3162209 h 6438807"/>
                    <a:gd name="connsiteX57" fmla="*/ 850902 w 4234182"/>
                    <a:gd name="connsiteY57" fmla="*/ 3213009 h 6438807"/>
                    <a:gd name="connsiteX58" fmla="*/ 782640 w 4234182"/>
                    <a:gd name="connsiteY58" fmla="*/ 3225709 h 6438807"/>
                    <a:gd name="connsiteX59" fmla="*/ 702175 w 4234182"/>
                    <a:gd name="connsiteY59" fmla="*/ 3169103 h 6438807"/>
                    <a:gd name="connsiteX60" fmla="*/ 717552 w 4234182"/>
                    <a:gd name="connsiteY60" fmla="*/ 3098709 h 6438807"/>
                    <a:gd name="connsiteX61" fmla="*/ 765177 w 4234182"/>
                    <a:gd name="connsiteY61" fmla="*/ 3065372 h 6438807"/>
                    <a:gd name="connsiteX62" fmla="*/ 716554 w 4234182"/>
                    <a:gd name="connsiteY62" fmla="*/ 2974294 h 6438807"/>
                    <a:gd name="connsiteX63" fmla="*/ 641352 w 4234182"/>
                    <a:gd name="connsiteY63" fmla="*/ 2976472 h 6438807"/>
                    <a:gd name="connsiteX64" fmla="*/ 519115 w 4234182"/>
                    <a:gd name="connsiteY64" fmla="*/ 2930434 h 6438807"/>
                    <a:gd name="connsiteX65" fmla="*/ 484190 w 4234182"/>
                    <a:gd name="connsiteY65" fmla="*/ 2839947 h 6438807"/>
                    <a:gd name="connsiteX66" fmla="*/ 526100 w 4234182"/>
                    <a:gd name="connsiteY66" fmla="*/ 2791460 h 6438807"/>
                    <a:gd name="connsiteX67" fmla="*/ 523877 w 4234182"/>
                    <a:gd name="connsiteY67" fmla="*/ 2725647 h 6438807"/>
                    <a:gd name="connsiteX68" fmla="*/ 563565 w 4234182"/>
                    <a:gd name="connsiteY68" fmla="*/ 2698659 h 6438807"/>
                    <a:gd name="connsiteX69" fmla="*/ 641352 w 4234182"/>
                    <a:gd name="connsiteY69" fmla="*/ 2758984 h 6438807"/>
                    <a:gd name="connsiteX70" fmla="*/ 668340 w 4234182"/>
                    <a:gd name="connsiteY70" fmla="*/ 2785972 h 6438807"/>
                    <a:gd name="connsiteX71" fmla="*/ 676277 w 4234182"/>
                    <a:gd name="connsiteY71" fmla="*/ 2730410 h 6438807"/>
                    <a:gd name="connsiteX72" fmla="*/ 712744 w 4234182"/>
                    <a:gd name="connsiteY72" fmla="*/ 2717846 h 6438807"/>
                    <a:gd name="connsiteX73" fmla="*/ 757240 w 4234182"/>
                    <a:gd name="connsiteY73" fmla="*/ 2717709 h 6438807"/>
                    <a:gd name="connsiteX74" fmla="*/ 784227 w 4234182"/>
                    <a:gd name="connsiteY74" fmla="*/ 2685959 h 6438807"/>
                    <a:gd name="connsiteX75" fmla="*/ 860427 w 4234182"/>
                    <a:gd name="connsiteY75" fmla="*/ 2579597 h 6438807"/>
                    <a:gd name="connsiteX76" fmla="*/ 950234 w 4234182"/>
                    <a:gd name="connsiteY76" fmla="*/ 2519952 h 6438807"/>
                    <a:gd name="connsiteX77" fmla="*/ 1031877 w 4234182"/>
                    <a:gd name="connsiteY77" fmla="*/ 2489109 h 6438807"/>
                    <a:gd name="connsiteX78" fmla="*/ 1179515 w 4234182"/>
                    <a:gd name="connsiteY78" fmla="*/ 2346234 h 6438807"/>
                    <a:gd name="connsiteX79" fmla="*/ 1293905 w 4234182"/>
                    <a:gd name="connsiteY79" fmla="*/ 2356213 h 6438807"/>
                    <a:gd name="connsiteX80" fmla="*/ 1359991 w 4234182"/>
                    <a:gd name="connsiteY80" fmla="*/ 2451598 h 6438807"/>
                    <a:gd name="connsiteX81" fmla="*/ 1303340 w 4234182"/>
                    <a:gd name="connsiteY81" fmla="*/ 2522447 h 6438807"/>
                    <a:gd name="connsiteX82" fmla="*/ 1206502 w 4234182"/>
                    <a:gd name="connsiteY82" fmla="*/ 2614522 h 6438807"/>
                    <a:gd name="connsiteX83" fmla="*/ 1168765 w 4234182"/>
                    <a:gd name="connsiteY83" fmla="*/ 2634705 h 6438807"/>
                    <a:gd name="connsiteX84" fmla="*/ 1180376 w 4234182"/>
                    <a:gd name="connsiteY84" fmla="*/ 2695756 h 6438807"/>
                    <a:gd name="connsiteX85" fmla="*/ 1230315 w 4234182"/>
                    <a:gd name="connsiteY85" fmla="*/ 2724059 h 6438807"/>
                    <a:gd name="connsiteX86" fmla="*/ 1133068 w 4234182"/>
                    <a:gd name="connsiteY86" fmla="*/ 2816815 h 6438807"/>
                    <a:gd name="connsiteX87" fmla="*/ 1362077 w 4234182"/>
                    <a:gd name="connsiteY87" fmla="*/ 2720884 h 6438807"/>
                    <a:gd name="connsiteX88" fmla="*/ 1684340 w 4234182"/>
                    <a:gd name="connsiteY88" fmla="*/ 2614522 h 6438807"/>
                    <a:gd name="connsiteX89" fmla="*/ 1795465 w 4234182"/>
                    <a:gd name="connsiteY89" fmla="*/ 2649447 h 6438807"/>
                    <a:gd name="connsiteX90" fmla="*/ 1865315 w 4234182"/>
                    <a:gd name="connsiteY90" fmla="*/ 2665322 h 6438807"/>
                    <a:gd name="connsiteX91" fmla="*/ 1939972 w 4234182"/>
                    <a:gd name="connsiteY91" fmla="*/ 2678202 h 6438807"/>
                    <a:gd name="connsiteX92" fmla="*/ 1890715 w 4234182"/>
                    <a:gd name="connsiteY92" fmla="*/ 2808197 h 6438807"/>
                    <a:gd name="connsiteX93" fmla="*/ 1787073 w 4234182"/>
                    <a:gd name="connsiteY93" fmla="*/ 2922088 h 6438807"/>
                    <a:gd name="connsiteX94" fmla="*/ 1824039 w 4234182"/>
                    <a:gd name="connsiteY94" fmla="*/ 2944721 h 6438807"/>
                    <a:gd name="connsiteX95" fmla="*/ 1811338 w 4234182"/>
                    <a:gd name="connsiteY95" fmla="*/ 3035208 h 6438807"/>
                    <a:gd name="connsiteX96" fmla="*/ 1878014 w 4234182"/>
                    <a:gd name="connsiteY96" fmla="*/ 3035208 h 6438807"/>
                    <a:gd name="connsiteX97" fmla="*/ 1865314 w 4234182"/>
                    <a:gd name="connsiteY97" fmla="*/ 3078071 h 6438807"/>
                    <a:gd name="connsiteX98" fmla="*/ 1933441 w 4234182"/>
                    <a:gd name="connsiteY98" fmla="*/ 3101884 h 6438807"/>
                    <a:gd name="connsiteX99" fmla="*/ 1995489 w 4234182"/>
                    <a:gd name="connsiteY99" fmla="*/ 3068546 h 6438807"/>
                    <a:gd name="connsiteX100" fmla="*/ 2100264 w 4234182"/>
                    <a:gd name="connsiteY100" fmla="*/ 3087596 h 6438807"/>
                    <a:gd name="connsiteX101" fmla="*/ 2112964 w 4234182"/>
                    <a:gd name="connsiteY101" fmla="*/ 3133633 h 6438807"/>
                    <a:gd name="connsiteX102" fmla="*/ 2171838 w 4234182"/>
                    <a:gd name="connsiteY102" fmla="*/ 3181168 h 6438807"/>
                    <a:gd name="connsiteX103" fmla="*/ 2178051 w 4234182"/>
                    <a:gd name="connsiteY103" fmla="*/ 3252696 h 6438807"/>
                    <a:gd name="connsiteX104" fmla="*/ 2200458 w 4234182"/>
                    <a:gd name="connsiteY104" fmla="*/ 3314746 h 6438807"/>
                    <a:gd name="connsiteX105" fmla="*/ 2141721 w 4234182"/>
                    <a:gd name="connsiteY105" fmla="*/ 3286170 h 6438807"/>
                    <a:gd name="connsiteX106" fmla="*/ 2076451 w 4234182"/>
                    <a:gd name="connsiteY106" fmla="*/ 3335246 h 6438807"/>
                    <a:gd name="connsiteX107" fmla="*/ 2114551 w 4234182"/>
                    <a:gd name="connsiteY107" fmla="*/ 3406683 h 6438807"/>
                    <a:gd name="connsiteX108" fmla="*/ 2171701 w 4234182"/>
                    <a:gd name="connsiteY108" fmla="*/ 3557496 h 6438807"/>
                    <a:gd name="connsiteX109" fmla="*/ 2129929 w 4234182"/>
                    <a:gd name="connsiteY109" fmla="*/ 3637008 h 6438807"/>
                    <a:gd name="connsiteX110" fmla="*/ 2095501 w 4234182"/>
                    <a:gd name="connsiteY110" fmla="*/ 3803558 h 6438807"/>
                    <a:gd name="connsiteX111" fmla="*/ 2056223 w 4234182"/>
                    <a:gd name="connsiteY111" fmla="*/ 3843564 h 6438807"/>
                    <a:gd name="connsiteX112" fmla="*/ 2090739 w 4234182"/>
                    <a:gd name="connsiteY112" fmla="*/ 3873408 h 6438807"/>
                    <a:gd name="connsiteX113" fmla="*/ 2073276 w 4234182"/>
                    <a:gd name="connsiteY113" fmla="*/ 3921033 h 6438807"/>
                    <a:gd name="connsiteX114" fmla="*/ 2122489 w 4234182"/>
                    <a:gd name="connsiteY114" fmla="*/ 3906746 h 6438807"/>
                    <a:gd name="connsiteX115" fmla="*/ 2163764 w 4234182"/>
                    <a:gd name="connsiteY115" fmla="*/ 3930558 h 6438807"/>
                    <a:gd name="connsiteX116" fmla="*/ 2211389 w 4234182"/>
                    <a:gd name="connsiteY116" fmla="*/ 3924208 h 6438807"/>
                    <a:gd name="connsiteX117" fmla="*/ 2271714 w 4234182"/>
                    <a:gd name="connsiteY117" fmla="*/ 3851183 h 6438807"/>
                    <a:gd name="connsiteX118" fmla="*/ 2266952 w 4234182"/>
                    <a:gd name="connsiteY118" fmla="*/ 3889283 h 6438807"/>
                    <a:gd name="connsiteX119" fmla="*/ 2335623 w 4234182"/>
                    <a:gd name="connsiteY119" fmla="*/ 3826147 h 6438807"/>
                    <a:gd name="connsiteX120" fmla="*/ 2381251 w 4234182"/>
                    <a:gd name="connsiteY120" fmla="*/ 3827371 h 6438807"/>
                    <a:gd name="connsiteX121" fmla="*/ 2416176 w 4234182"/>
                    <a:gd name="connsiteY121" fmla="*/ 3773396 h 6438807"/>
                    <a:gd name="connsiteX122" fmla="*/ 2519364 w 4234182"/>
                    <a:gd name="connsiteY122" fmla="*/ 3792446 h 6438807"/>
                    <a:gd name="connsiteX123" fmla="*/ 2568576 w 4234182"/>
                    <a:gd name="connsiteY123" fmla="*/ 3743233 h 6438807"/>
                    <a:gd name="connsiteX124" fmla="*/ 2654301 w 4234182"/>
                    <a:gd name="connsiteY124" fmla="*/ 3754346 h 6438807"/>
                    <a:gd name="connsiteX125" fmla="*/ 2688864 w 4234182"/>
                    <a:gd name="connsiteY125" fmla="*/ 3646260 h 6438807"/>
                    <a:gd name="connsiteX126" fmla="*/ 2719389 w 4234182"/>
                    <a:gd name="connsiteY126" fmla="*/ 3543208 h 6438807"/>
                    <a:gd name="connsiteX127" fmla="*/ 2695576 w 4234182"/>
                    <a:gd name="connsiteY127" fmla="*/ 3330483 h 6438807"/>
                    <a:gd name="connsiteX128" fmla="*/ 2666548 w 4234182"/>
                    <a:gd name="connsiteY128" fmla="*/ 3202486 h 6438807"/>
                    <a:gd name="connsiteX129" fmla="*/ 2611439 w 4234182"/>
                    <a:gd name="connsiteY129" fmla="*/ 3122521 h 6438807"/>
                    <a:gd name="connsiteX130" fmla="*/ 2547940 w 4234182"/>
                    <a:gd name="connsiteY130" fmla="*/ 3027272 h 6438807"/>
                    <a:gd name="connsiteX131" fmla="*/ 2479677 w 4234182"/>
                    <a:gd name="connsiteY131" fmla="*/ 2884397 h 6438807"/>
                    <a:gd name="connsiteX132" fmla="*/ 2317751 w 4234182"/>
                    <a:gd name="connsiteY132" fmla="*/ 2760571 h 6438807"/>
                    <a:gd name="connsiteX133" fmla="*/ 2310450 w 4234182"/>
                    <a:gd name="connsiteY133" fmla="*/ 2707549 h 6438807"/>
                    <a:gd name="connsiteX134" fmla="*/ 2341564 w 4234182"/>
                    <a:gd name="connsiteY134" fmla="*/ 2627221 h 6438807"/>
                    <a:gd name="connsiteX135" fmla="*/ 2712450 w 4234182"/>
                    <a:gd name="connsiteY135" fmla="*/ 2356122 h 6438807"/>
                    <a:gd name="connsiteX136" fmla="*/ 2713220 w 4234182"/>
                    <a:gd name="connsiteY136" fmla="*/ 2237512 h 6438807"/>
                    <a:gd name="connsiteX137" fmla="*/ 2715203 w 4234182"/>
                    <a:gd name="connsiteY137" fmla="*/ 2167856 h 6438807"/>
                    <a:gd name="connsiteX138" fmla="*/ 2755901 w 4234182"/>
                    <a:gd name="connsiteY138" fmla="*/ 2096996 h 6438807"/>
                    <a:gd name="connsiteX139" fmla="*/ 2865439 w 4234182"/>
                    <a:gd name="connsiteY139" fmla="*/ 2006508 h 6438807"/>
                    <a:gd name="connsiteX140" fmla="*/ 2947989 w 4234182"/>
                    <a:gd name="connsiteY140" fmla="*/ 1920783 h 6438807"/>
                    <a:gd name="connsiteX141" fmla="*/ 3024189 w 4234182"/>
                    <a:gd name="connsiteY141" fmla="*/ 1781083 h 6438807"/>
                    <a:gd name="connsiteX142" fmla="*/ 3051222 w 4234182"/>
                    <a:gd name="connsiteY142" fmla="*/ 1822858 h 6438807"/>
                    <a:gd name="connsiteX143" fmla="*/ 3119439 w 4234182"/>
                    <a:gd name="connsiteY143" fmla="*/ 1771558 h 6438807"/>
                    <a:gd name="connsiteX144" fmla="*/ 3141664 w 4234182"/>
                    <a:gd name="connsiteY144" fmla="*/ 1846171 h 6438807"/>
                    <a:gd name="connsiteX145" fmla="*/ 3276601 w 4234182"/>
                    <a:gd name="connsiteY145" fmla="*/ 1866808 h 6438807"/>
                    <a:gd name="connsiteX146" fmla="*/ 3319782 w 4234182"/>
                    <a:gd name="connsiteY146" fmla="*/ 1850934 h 6438807"/>
                    <a:gd name="connsiteX147" fmla="*/ 3416590 w 4234182"/>
                    <a:gd name="connsiteY147" fmla="*/ 1817163 h 6438807"/>
                    <a:gd name="connsiteX148" fmla="*/ 3586164 w 4234182"/>
                    <a:gd name="connsiteY148" fmla="*/ 1666783 h 6438807"/>
                    <a:gd name="connsiteX149" fmla="*/ 3737793 w 4234182"/>
                    <a:gd name="connsiteY149" fmla="*/ 1406797 h 6438807"/>
                    <a:gd name="connsiteX150" fmla="*/ 3911601 w 4234182"/>
                    <a:gd name="connsiteY150" fmla="*/ 1107983 h 6438807"/>
                    <a:gd name="connsiteX151" fmla="*/ 3983039 w 4234182"/>
                    <a:gd name="connsiteY151" fmla="*/ 996858 h 6438807"/>
                    <a:gd name="connsiteX152" fmla="*/ 4055631 w 4234182"/>
                    <a:gd name="connsiteY152" fmla="*/ 793658 h 6438807"/>
                    <a:gd name="connsiteX153" fmla="*/ 4146551 w 4234182"/>
                    <a:gd name="connsiteY153" fmla="*/ 583242 h 6438807"/>
                    <a:gd name="connsiteX154" fmla="*/ 4234182 w 4234182"/>
                    <a:gd name="connsiteY154" fmla="*/ 361768 h 6438807"/>
                    <a:gd name="connsiteX155" fmla="*/ 4203339 w 4234182"/>
                    <a:gd name="connsiteY155" fmla="*/ 0 h 6438807"/>
                    <a:gd name="connsiteX156" fmla="*/ 2572241 w 4234182"/>
                    <a:gd name="connsiteY156" fmla="*/ 46067 h 6438807"/>
                    <a:gd name="connsiteX157" fmla="*/ 2102049 w 4234182"/>
                    <a:gd name="connsiteY157"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788037 w 4234182"/>
                    <a:gd name="connsiteY44" fmla="*/ 3818663 h 6438807"/>
                    <a:gd name="connsiteX45" fmla="*/ 971552 w 4234182"/>
                    <a:gd name="connsiteY45" fmla="*/ 3486059 h 6438807"/>
                    <a:gd name="connsiteX46" fmla="*/ 1101728 w 4234182"/>
                    <a:gd name="connsiteY46" fmla="*/ 3374934 h 6438807"/>
                    <a:gd name="connsiteX47" fmla="*/ 1266827 w 4234182"/>
                    <a:gd name="connsiteY47" fmla="*/ 3297147 h 6438807"/>
                    <a:gd name="connsiteX48" fmla="*/ 1385890 w 4234182"/>
                    <a:gd name="connsiteY48" fmla="*/ 3259047 h 6438807"/>
                    <a:gd name="connsiteX49" fmla="*/ 1339852 w 4234182"/>
                    <a:gd name="connsiteY49" fmla="*/ 3162209 h 6438807"/>
                    <a:gd name="connsiteX50" fmla="*/ 1139827 w 4234182"/>
                    <a:gd name="connsiteY50" fmla="*/ 3114584 h 6438807"/>
                    <a:gd name="connsiteX51" fmla="*/ 1125540 w 4234182"/>
                    <a:gd name="connsiteY51" fmla="*/ 3089184 h 6438807"/>
                    <a:gd name="connsiteX52" fmla="*/ 1065124 w 4234182"/>
                    <a:gd name="connsiteY52" fmla="*/ 3069454 h 6438807"/>
                    <a:gd name="connsiteX53" fmla="*/ 965202 w 4234182"/>
                    <a:gd name="connsiteY53" fmla="*/ 3086009 h 6438807"/>
                    <a:gd name="connsiteX54" fmla="*/ 939802 w 4234182"/>
                    <a:gd name="connsiteY54" fmla="*/ 3132047 h 6438807"/>
                    <a:gd name="connsiteX55" fmla="*/ 884240 w 4234182"/>
                    <a:gd name="connsiteY55" fmla="*/ 3162209 h 6438807"/>
                    <a:gd name="connsiteX56" fmla="*/ 850902 w 4234182"/>
                    <a:gd name="connsiteY56" fmla="*/ 3213009 h 6438807"/>
                    <a:gd name="connsiteX57" fmla="*/ 782640 w 4234182"/>
                    <a:gd name="connsiteY57" fmla="*/ 3225709 h 6438807"/>
                    <a:gd name="connsiteX58" fmla="*/ 702175 w 4234182"/>
                    <a:gd name="connsiteY58" fmla="*/ 3169103 h 6438807"/>
                    <a:gd name="connsiteX59" fmla="*/ 717552 w 4234182"/>
                    <a:gd name="connsiteY59" fmla="*/ 3098709 h 6438807"/>
                    <a:gd name="connsiteX60" fmla="*/ 765177 w 4234182"/>
                    <a:gd name="connsiteY60" fmla="*/ 3065372 h 6438807"/>
                    <a:gd name="connsiteX61" fmla="*/ 716554 w 4234182"/>
                    <a:gd name="connsiteY61" fmla="*/ 2974294 h 6438807"/>
                    <a:gd name="connsiteX62" fmla="*/ 641352 w 4234182"/>
                    <a:gd name="connsiteY62" fmla="*/ 2976472 h 6438807"/>
                    <a:gd name="connsiteX63" fmla="*/ 519115 w 4234182"/>
                    <a:gd name="connsiteY63" fmla="*/ 2930434 h 6438807"/>
                    <a:gd name="connsiteX64" fmla="*/ 484190 w 4234182"/>
                    <a:gd name="connsiteY64" fmla="*/ 2839947 h 6438807"/>
                    <a:gd name="connsiteX65" fmla="*/ 526100 w 4234182"/>
                    <a:gd name="connsiteY65" fmla="*/ 2791460 h 6438807"/>
                    <a:gd name="connsiteX66" fmla="*/ 523877 w 4234182"/>
                    <a:gd name="connsiteY66" fmla="*/ 2725647 h 6438807"/>
                    <a:gd name="connsiteX67" fmla="*/ 563565 w 4234182"/>
                    <a:gd name="connsiteY67" fmla="*/ 2698659 h 6438807"/>
                    <a:gd name="connsiteX68" fmla="*/ 641352 w 4234182"/>
                    <a:gd name="connsiteY68" fmla="*/ 2758984 h 6438807"/>
                    <a:gd name="connsiteX69" fmla="*/ 668340 w 4234182"/>
                    <a:gd name="connsiteY69" fmla="*/ 2785972 h 6438807"/>
                    <a:gd name="connsiteX70" fmla="*/ 676277 w 4234182"/>
                    <a:gd name="connsiteY70" fmla="*/ 2730410 h 6438807"/>
                    <a:gd name="connsiteX71" fmla="*/ 712744 w 4234182"/>
                    <a:gd name="connsiteY71" fmla="*/ 2717846 h 6438807"/>
                    <a:gd name="connsiteX72" fmla="*/ 757240 w 4234182"/>
                    <a:gd name="connsiteY72" fmla="*/ 2717709 h 6438807"/>
                    <a:gd name="connsiteX73" fmla="*/ 784227 w 4234182"/>
                    <a:gd name="connsiteY73" fmla="*/ 2685959 h 6438807"/>
                    <a:gd name="connsiteX74" fmla="*/ 860427 w 4234182"/>
                    <a:gd name="connsiteY74" fmla="*/ 2579597 h 6438807"/>
                    <a:gd name="connsiteX75" fmla="*/ 950234 w 4234182"/>
                    <a:gd name="connsiteY75" fmla="*/ 2519952 h 6438807"/>
                    <a:gd name="connsiteX76" fmla="*/ 1031877 w 4234182"/>
                    <a:gd name="connsiteY76" fmla="*/ 2489109 h 6438807"/>
                    <a:gd name="connsiteX77" fmla="*/ 1179515 w 4234182"/>
                    <a:gd name="connsiteY77" fmla="*/ 2346234 h 6438807"/>
                    <a:gd name="connsiteX78" fmla="*/ 1293905 w 4234182"/>
                    <a:gd name="connsiteY78" fmla="*/ 2356213 h 6438807"/>
                    <a:gd name="connsiteX79" fmla="*/ 1359991 w 4234182"/>
                    <a:gd name="connsiteY79" fmla="*/ 2451598 h 6438807"/>
                    <a:gd name="connsiteX80" fmla="*/ 1303340 w 4234182"/>
                    <a:gd name="connsiteY80" fmla="*/ 2522447 h 6438807"/>
                    <a:gd name="connsiteX81" fmla="*/ 1206502 w 4234182"/>
                    <a:gd name="connsiteY81" fmla="*/ 2614522 h 6438807"/>
                    <a:gd name="connsiteX82" fmla="*/ 1168765 w 4234182"/>
                    <a:gd name="connsiteY82" fmla="*/ 2634705 h 6438807"/>
                    <a:gd name="connsiteX83" fmla="*/ 1180376 w 4234182"/>
                    <a:gd name="connsiteY83" fmla="*/ 2695756 h 6438807"/>
                    <a:gd name="connsiteX84" fmla="*/ 1230315 w 4234182"/>
                    <a:gd name="connsiteY84" fmla="*/ 2724059 h 6438807"/>
                    <a:gd name="connsiteX85" fmla="*/ 1133068 w 4234182"/>
                    <a:gd name="connsiteY85" fmla="*/ 2816815 h 6438807"/>
                    <a:gd name="connsiteX86" fmla="*/ 1362077 w 4234182"/>
                    <a:gd name="connsiteY86" fmla="*/ 2720884 h 6438807"/>
                    <a:gd name="connsiteX87" fmla="*/ 1684340 w 4234182"/>
                    <a:gd name="connsiteY87" fmla="*/ 2614522 h 6438807"/>
                    <a:gd name="connsiteX88" fmla="*/ 1795465 w 4234182"/>
                    <a:gd name="connsiteY88" fmla="*/ 2649447 h 6438807"/>
                    <a:gd name="connsiteX89" fmla="*/ 1865315 w 4234182"/>
                    <a:gd name="connsiteY89" fmla="*/ 2665322 h 6438807"/>
                    <a:gd name="connsiteX90" fmla="*/ 1939972 w 4234182"/>
                    <a:gd name="connsiteY90" fmla="*/ 2678202 h 6438807"/>
                    <a:gd name="connsiteX91" fmla="*/ 1890715 w 4234182"/>
                    <a:gd name="connsiteY91" fmla="*/ 2808197 h 6438807"/>
                    <a:gd name="connsiteX92" fmla="*/ 1787073 w 4234182"/>
                    <a:gd name="connsiteY92" fmla="*/ 2922088 h 6438807"/>
                    <a:gd name="connsiteX93" fmla="*/ 1824039 w 4234182"/>
                    <a:gd name="connsiteY93" fmla="*/ 2944721 h 6438807"/>
                    <a:gd name="connsiteX94" fmla="*/ 1811338 w 4234182"/>
                    <a:gd name="connsiteY94" fmla="*/ 3035208 h 6438807"/>
                    <a:gd name="connsiteX95" fmla="*/ 1878014 w 4234182"/>
                    <a:gd name="connsiteY95" fmla="*/ 3035208 h 6438807"/>
                    <a:gd name="connsiteX96" fmla="*/ 1865314 w 4234182"/>
                    <a:gd name="connsiteY96" fmla="*/ 3078071 h 6438807"/>
                    <a:gd name="connsiteX97" fmla="*/ 1933441 w 4234182"/>
                    <a:gd name="connsiteY97" fmla="*/ 3101884 h 6438807"/>
                    <a:gd name="connsiteX98" fmla="*/ 1995489 w 4234182"/>
                    <a:gd name="connsiteY98" fmla="*/ 3068546 h 6438807"/>
                    <a:gd name="connsiteX99" fmla="*/ 2100264 w 4234182"/>
                    <a:gd name="connsiteY99" fmla="*/ 3087596 h 6438807"/>
                    <a:gd name="connsiteX100" fmla="*/ 2112964 w 4234182"/>
                    <a:gd name="connsiteY100" fmla="*/ 3133633 h 6438807"/>
                    <a:gd name="connsiteX101" fmla="*/ 2171838 w 4234182"/>
                    <a:gd name="connsiteY101" fmla="*/ 3181168 h 6438807"/>
                    <a:gd name="connsiteX102" fmla="*/ 2178051 w 4234182"/>
                    <a:gd name="connsiteY102" fmla="*/ 3252696 h 6438807"/>
                    <a:gd name="connsiteX103" fmla="*/ 2200458 w 4234182"/>
                    <a:gd name="connsiteY103" fmla="*/ 3314746 h 6438807"/>
                    <a:gd name="connsiteX104" fmla="*/ 2141721 w 4234182"/>
                    <a:gd name="connsiteY104" fmla="*/ 3286170 h 6438807"/>
                    <a:gd name="connsiteX105" fmla="*/ 2076451 w 4234182"/>
                    <a:gd name="connsiteY105" fmla="*/ 3335246 h 6438807"/>
                    <a:gd name="connsiteX106" fmla="*/ 2114551 w 4234182"/>
                    <a:gd name="connsiteY106" fmla="*/ 3406683 h 6438807"/>
                    <a:gd name="connsiteX107" fmla="*/ 2171701 w 4234182"/>
                    <a:gd name="connsiteY107" fmla="*/ 3557496 h 6438807"/>
                    <a:gd name="connsiteX108" fmla="*/ 2129929 w 4234182"/>
                    <a:gd name="connsiteY108" fmla="*/ 3637008 h 6438807"/>
                    <a:gd name="connsiteX109" fmla="*/ 2095501 w 4234182"/>
                    <a:gd name="connsiteY109" fmla="*/ 3803558 h 6438807"/>
                    <a:gd name="connsiteX110" fmla="*/ 2056223 w 4234182"/>
                    <a:gd name="connsiteY110" fmla="*/ 3843564 h 6438807"/>
                    <a:gd name="connsiteX111" fmla="*/ 2090739 w 4234182"/>
                    <a:gd name="connsiteY111" fmla="*/ 3873408 h 6438807"/>
                    <a:gd name="connsiteX112" fmla="*/ 2073276 w 4234182"/>
                    <a:gd name="connsiteY112" fmla="*/ 3921033 h 6438807"/>
                    <a:gd name="connsiteX113" fmla="*/ 2122489 w 4234182"/>
                    <a:gd name="connsiteY113" fmla="*/ 3906746 h 6438807"/>
                    <a:gd name="connsiteX114" fmla="*/ 2163764 w 4234182"/>
                    <a:gd name="connsiteY114" fmla="*/ 3930558 h 6438807"/>
                    <a:gd name="connsiteX115" fmla="*/ 2211389 w 4234182"/>
                    <a:gd name="connsiteY115" fmla="*/ 3924208 h 6438807"/>
                    <a:gd name="connsiteX116" fmla="*/ 2271714 w 4234182"/>
                    <a:gd name="connsiteY116" fmla="*/ 3851183 h 6438807"/>
                    <a:gd name="connsiteX117" fmla="*/ 2266952 w 4234182"/>
                    <a:gd name="connsiteY117" fmla="*/ 3889283 h 6438807"/>
                    <a:gd name="connsiteX118" fmla="*/ 2335623 w 4234182"/>
                    <a:gd name="connsiteY118" fmla="*/ 3826147 h 6438807"/>
                    <a:gd name="connsiteX119" fmla="*/ 2381251 w 4234182"/>
                    <a:gd name="connsiteY119" fmla="*/ 3827371 h 6438807"/>
                    <a:gd name="connsiteX120" fmla="*/ 2416176 w 4234182"/>
                    <a:gd name="connsiteY120" fmla="*/ 3773396 h 6438807"/>
                    <a:gd name="connsiteX121" fmla="*/ 2519364 w 4234182"/>
                    <a:gd name="connsiteY121" fmla="*/ 3792446 h 6438807"/>
                    <a:gd name="connsiteX122" fmla="*/ 2568576 w 4234182"/>
                    <a:gd name="connsiteY122" fmla="*/ 3743233 h 6438807"/>
                    <a:gd name="connsiteX123" fmla="*/ 2654301 w 4234182"/>
                    <a:gd name="connsiteY123" fmla="*/ 3754346 h 6438807"/>
                    <a:gd name="connsiteX124" fmla="*/ 2688864 w 4234182"/>
                    <a:gd name="connsiteY124" fmla="*/ 3646260 h 6438807"/>
                    <a:gd name="connsiteX125" fmla="*/ 2719389 w 4234182"/>
                    <a:gd name="connsiteY125" fmla="*/ 3543208 h 6438807"/>
                    <a:gd name="connsiteX126" fmla="*/ 2695576 w 4234182"/>
                    <a:gd name="connsiteY126" fmla="*/ 3330483 h 6438807"/>
                    <a:gd name="connsiteX127" fmla="*/ 2666548 w 4234182"/>
                    <a:gd name="connsiteY127" fmla="*/ 3202486 h 6438807"/>
                    <a:gd name="connsiteX128" fmla="*/ 2611439 w 4234182"/>
                    <a:gd name="connsiteY128" fmla="*/ 3122521 h 6438807"/>
                    <a:gd name="connsiteX129" fmla="*/ 2547940 w 4234182"/>
                    <a:gd name="connsiteY129" fmla="*/ 3027272 h 6438807"/>
                    <a:gd name="connsiteX130" fmla="*/ 2479677 w 4234182"/>
                    <a:gd name="connsiteY130" fmla="*/ 2884397 h 6438807"/>
                    <a:gd name="connsiteX131" fmla="*/ 2317751 w 4234182"/>
                    <a:gd name="connsiteY131" fmla="*/ 2760571 h 6438807"/>
                    <a:gd name="connsiteX132" fmla="*/ 2310450 w 4234182"/>
                    <a:gd name="connsiteY132" fmla="*/ 2707549 h 6438807"/>
                    <a:gd name="connsiteX133" fmla="*/ 2341564 w 4234182"/>
                    <a:gd name="connsiteY133" fmla="*/ 2627221 h 6438807"/>
                    <a:gd name="connsiteX134" fmla="*/ 2712450 w 4234182"/>
                    <a:gd name="connsiteY134" fmla="*/ 2356122 h 6438807"/>
                    <a:gd name="connsiteX135" fmla="*/ 2713220 w 4234182"/>
                    <a:gd name="connsiteY135" fmla="*/ 2237512 h 6438807"/>
                    <a:gd name="connsiteX136" fmla="*/ 2715203 w 4234182"/>
                    <a:gd name="connsiteY136" fmla="*/ 2167856 h 6438807"/>
                    <a:gd name="connsiteX137" fmla="*/ 2755901 w 4234182"/>
                    <a:gd name="connsiteY137" fmla="*/ 2096996 h 6438807"/>
                    <a:gd name="connsiteX138" fmla="*/ 2865439 w 4234182"/>
                    <a:gd name="connsiteY138" fmla="*/ 2006508 h 6438807"/>
                    <a:gd name="connsiteX139" fmla="*/ 2947989 w 4234182"/>
                    <a:gd name="connsiteY139" fmla="*/ 1920783 h 6438807"/>
                    <a:gd name="connsiteX140" fmla="*/ 3024189 w 4234182"/>
                    <a:gd name="connsiteY140" fmla="*/ 1781083 h 6438807"/>
                    <a:gd name="connsiteX141" fmla="*/ 3051222 w 4234182"/>
                    <a:gd name="connsiteY141" fmla="*/ 1822858 h 6438807"/>
                    <a:gd name="connsiteX142" fmla="*/ 3119439 w 4234182"/>
                    <a:gd name="connsiteY142" fmla="*/ 1771558 h 6438807"/>
                    <a:gd name="connsiteX143" fmla="*/ 3141664 w 4234182"/>
                    <a:gd name="connsiteY143" fmla="*/ 1846171 h 6438807"/>
                    <a:gd name="connsiteX144" fmla="*/ 3276601 w 4234182"/>
                    <a:gd name="connsiteY144" fmla="*/ 1866808 h 6438807"/>
                    <a:gd name="connsiteX145" fmla="*/ 3319782 w 4234182"/>
                    <a:gd name="connsiteY145" fmla="*/ 1850934 h 6438807"/>
                    <a:gd name="connsiteX146" fmla="*/ 3416590 w 4234182"/>
                    <a:gd name="connsiteY146" fmla="*/ 1817163 h 6438807"/>
                    <a:gd name="connsiteX147" fmla="*/ 3586164 w 4234182"/>
                    <a:gd name="connsiteY147" fmla="*/ 1666783 h 6438807"/>
                    <a:gd name="connsiteX148" fmla="*/ 3737793 w 4234182"/>
                    <a:gd name="connsiteY148" fmla="*/ 1406797 h 6438807"/>
                    <a:gd name="connsiteX149" fmla="*/ 3911601 w 4234182"/>
                    <a:gd name="connsiteY149" fmla="*/ 1107983 h 6438807"/>
                    <a:gd name="connsiteX150" fmla="*/ 3983039 w 4234182"/>
                    <a:gd name="connsiteY150" fmla="*/ 996858 h 6438807"/>
                    <a:gd name="connsiteX151" fmla="*/ 4055631 w 4234182"/>
                    <a:gd name="connsiteY151" fmla="*/ 793658 h 6438807"/>
                    <a:gd name="connsiteX152" fmla="*/ 4146551 w 4234182"/>
                    <a:gd name="connsiteY152" fmla="*/ 583242 h 6438807"/>
                    <a:gd name="connsiteX153" fmla="*/ 4234182 w 4234182"/>
                    <a:gd name="connsiteY153" fmla="*/ 361768 h 6438807"/>
                    <a:gd name="connsiteX154" fmla="*/ 4203339 w 4234182"/>
                    <a:gd name="connsiteY154" fmla="*/ 0 h 6438807"/>
                    <a:gd name="connsiteX155" fmla="*/ 2572241 w 4234182"/>
                    <a:gd name="connsiteY155" fmla="*/ 46067 h 6438807"/>
                    <a:gd name="connsiteX156" fmla="*/ 2102049 w 4234182"/>
                    <a:gd name="connsiteY156"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971552 w 4234182"/>
                    <a:gd name="connsiteY44" fmla="*/ 3486059 h 6438807"/>
                    <a:gd name="connsiteX45" fmla="*/ 1101728 w 4234182"/>
                    <a:gd name="connsiteY45" fmla="*/ 3374934 h 6438807"/>
                    <a:gd name="connsiteX46" fmla="*/ 1266827 w 4234182"/>
                    <a:gd name="connsiteY46" fmla="*/ 3297147 h 6438807"/>
                    <a:gd name="connsiteX47" fmla="*/ 1385890 w 4234182"/>
                    <a:gd name="connsiteY47" fmla="*/ 3259047 h 6438807"/>
                    <a:gd name="connsiteX48" fmla="*/ 1339852 w 4234182"/>
                    <a:gd name="connsiteY48" fmla="*/ 3162209 h 6438807"/>
                    <a:gd name="connsiteX49" fmla="*/ 1139827 w 4234182"/>
                    <a:gd name="connsiteY49" fmla="*/ 3114584 h 6438807"/>
                    <a:gd name="connsiteX50" fmla="*/ 1125540 w 4234182"/>
                    <a:gd name="connsiteY50" fmla="*/ 3089184 h 6438807"/>
                    <a:gd name="connsiteX51" fmla="*/ 1065124 w 4234182"/>
                    <a:gd name="connsiteY51" fmla="*/ 3069454 h 6438807"/>
                    <a:gd name="connsiteX52" fmla="*/ 965202 w 4234182"/>
                    <a:gd name="connsiteY52" fmla="*/ 3086009 h 6438807"/>
                    <a:gd name="connsiteX53" fmla="*/ 939802 w 4234182"/>
                    <a:gd name="connsiteY53" fmla="*/ 3132047 h 6438807"/>
                    <a:gd name="connsiteX54" fmla="*/ 884240 w 4234182"/>
                    <a:gd name="connsiteY54" fmla="*/ 3162209 h 6438807"/>
                    <a:gd name="connsiteX55" fmla="*/ 850902 w 4234182"/>
                    <a:gd name="connsiteY55" fmla="*/ 3213009 h 6438807"/>
                    <a:gd name="connsiteX56" fmla="*/ 782640 w 4234182"/>
                    <a:gd name="connsiteY56" fmla="*/ 3225709 h 6438807"/>
                    <a:gd name="connsiteX57" fmla="*/ 702175 w 4234182"/>
                    <a:gd name="connsiteY57" fmla="*/ 3169103 h 6438807"/>
                    <a:gd name="connsiteX58" fmla="*/ 717552 w 4234182"/>
                    <a:gd name="connsiteY58" fmla="*/ 3098709 h 6438807"/>
                    <a:gd name="connsiteX59" fmla="*/ 765177 w 4234182"/>
                    <a:gd name="connsiteY59" fmla="*/ 3065372 h 6438807"/>
                    <a:gd name="connsiteX60" fmla="*/ 716554 w 4234182"/>
                    <a:gd name="connsiteY60" fmla="*/ 2974294 h 6438807"/>
                    <a:gd name="connsiteX61" fmla="*/ 641352 w 4234182"/>
                    <a:gd name="connsiteY61" fmla="*/ 2976472 h 6438807"/>
                    <a:gd name="connsiteX62" fmla="*/ 519115 w 4234182"/>
                    <a:gd name="connsiteY62" fmla="*/ 2930434 h 6438807"/>
                    <a:gd name="connsiteX63" fmla="*/ 484190 w 4234182"/>
                    <a:gd name="connsiteY63" fmla="*/ 2839947 h 6438807"/>
                    <a:gd name="connsiteX64" fmla="*/ 526100 w 4234182"/>
                    <a:gd name="connsiteY64" fmla="*/ 2791460 h 6438807"/>
                    <a:gd name="connsiteX65" fmla="*/ 523877 w 4234182"/>
                    <a:gd name="connsiteY65" fmla="*/ 2725647 h 6438807"/>
                    <a:gd name="connsiteX66" fmla="*/ 563565 w 4234182"/>
                    <a:gd name="connsiteY66" fmla="*/ 2698659 h 6438807"/>
                    <a:gd name="connsiteX67" fmla="*/ 641352 w 4234182"/>
                    <a:gd name="connsiteY67" fmla="*/ 2758984 h 6438807"/>
                    <a:gd name="connsiteX68" fmla="*/ 668340 w 4234182"/>
                    <a:gd name="connsiteY68" fmla="*/ 2785972 h 6438807"/>
                    <a:gd name="connsiteX69" fmla="*/ 676277 w 4234182"/>
                    <a:gd name="connsiteY69" fmla="*/ 2730410 h 6438807"/>
                    <a:gd name="connsiteX70" fmla="*/ 712744 w 4234182"/>
                    <a:gd name="connsiteY70" fmla="*/ 2717846 h 6438807"/>
                    <a:gd name="connsiteX71" fmla="*/ 757240 w 4234182"/>
                    <a:gd name="connsiteY71" fmla="*/ 2717709 h 6438807"/>
                    <a:gd name="connsiteX72" fmla="*/ 784227 w 4234182"/>
                    <a:gd name="connsiteY72" fmla="*/ 2685959 h 6438807"/>
                    <a:gd name="connsiteX73" fmla="*/ 860427 w 4234182"/>
                    <a:gd name="connsiteY73" fmla="*/ 2579597 h 6438807"/>
                    <a:gd name="connsiteX74" fmla="*/ 950234 w 4234182"/>
                    <a:gd name="connsiteY74" fmla="*/ 2519952 h 6438807"/>
                    <a:gd name="connsiteX75" fmla="*/ 1031877 w 4234182"/>
                    <a:gd name="connsiteY75" fmla="*/ 2489109 h 6438807"/>
                    <a:gd name="connsiteX76" fmla="*/ 1179515 w 4234182"/>
                    <a:gd name="connsiteY76" fmla="*/ 2346234 h 6438807"/>
                    <a:gd name="connsiteX77" fmla="*/ 1293905 w 4234182"/>
                    <a:gd name="connsiteY77" fmla="*/ 2356213 h 6438807"/>
                    <a:gd name="connsiteX78" fmla="*/ 1359991 w 4234182"/>
                    <a:gd name="connsiteY78" fmla="*/ 2451598 h 6438807"/>
                    <a:gd name="connsiteX79" fmla="*/ 1303340 w 4234182"/>
                    <a:gd name="connsiteY79" fmla="*/ 2522447 h 6438807"/>
                    <a:gd name="connsiteX80" fmla="*/ 1206502 w 4234182"/>
                    <a:gd name="connsiteY80" fmla="*/ 2614522 h 6438807"/>
                    <a:gd name="connsiteX81" fmla="*/ 1168765 w 4234182"/>
                    <a:gd name="connsiteY81" fmla="*/ 2634705 h 6438807"/>
                    <a:gd name="connsiteX82" fmla="*/ 1180376 w 4234182"/>
                    <a:gd name="connsiteY82" fmla="*/ 2695756 h 6438807"/>
                    <a:gd name="connsiteX83" fmla="*/ 1230315 w 4234182"/>
                    <a:gd name="connsiteY83" fmla="*/ 2724059 h 6438807"/>
                    <a:gd name="connsiteX84" fmla="*/ 1133068 w 4234182"/>
                    <a:gd name="connsiteY84" fmla="*/ 2816815 h 6438807"/>
                    <a:gd name="connsiteX85" fmla="*/ 1362077 w 4234182"/>
                    <a:gd name="connsiteY85" fmla="*/ 2720884 h 6438807"/>
                    <a:gd name="connsiteX86" fmla="*/ 1684340 w 4234182"/>
                    <a:gd name="connsiteY86" fmla="*/ 2614522 h 6438807"/>
                    <a:gd name="connsiteX87" fmla="*/ 1795465 w 4234182"/>
                    <a:gd name="connsiteY87" fmla="*/ 2649447 h 6438807"/>
                    <a:gd name="connsiteX88" fmla="*/ 1865315 w 4234182"/>
                    <a:gd name="connsiteY88" fmla="*/ 2665322 h 6438807"/>
                    <a:gd name="connsiteX89" fmla="*/ 1939972 w 4234182"/>
                    <a:gd name="connsiteY89" fmla="*/ 2678202 h 6438807"/>
                    <a:gd name="connsiteX90" fmla="*/ 1890715 w 4234182"/>
                    <a:gd name="connsiteY90" fmla="*/ 2808197 h 6438807"/>
                    <a:gd name="connsiteX91" fmla="*/ 1787073 w 4234182"/>
                    <a:gd name="connsiteY91" fmla="*/ 2922088 h 6438807"/>
                    <a:gd name="connsiteX92" fmla="*/ 1824039 w 4234182"/>
                    <a:gd name="connsiteY92" fmla="*/ 2944721 h 6438807"/>
                    <a:gd name="connsiteX93" fmla="*/ 1811338 w 4234182"/>
                    <a:gd name="connsiteY93" fmla="*/ 3035208 h 6438807"/>
                    <a:gd name="connsiteX94" fmla="*/ 1878014 w 4234182"/>
                    <a:gd name="connsiteY94" fmla="*/ 3035208 h 6438807"/>
                    <a:gd name="connsiteX95" fmla="*/ 1865314 w 4234182"/>
                    <a:gd name="connsiteY95" fmla="*/ 3078071 h 6438807"/>
                    <a:gd name="connsiteX96" fmla="*/ 1933441 w 4234182"/>
                    <a:gd name="connsiteY96" fmla="*/ 3101884 h 6438807"/>
                    <a:gd name="connsiteX97" fmla="*/ 1995489 w 4234182"/>
                    <a:gd name="connsiteY97" fmla="*/ 3068546 h 6438807"/>
                    <a:gd name="connsiteX98" fmla="*/ 2100264 w 4234182"/>
                    <a:gd name="connsiteY98" fmla="*/ 3087596 h 6438807"/>
                    <a:gd name="connsiteX99" fmla="*/ 2112964 w 4234182"/>
                    <a:gd name="connsiteY99" fmla="*/ 3133633 h 6438807"/>
                    <a:gd name="connsiteX100" fmla="*/ 2171838 w 4234182"/>
                    <a:gd name="connsiteY100" fmla="*/ 3181168 h 6438807"/>
                    <a:gd name="connsiteX101" fmla="*/ 2178051 w 4234182"/>
                    <a:gd name="connsiteY101" fmla="*/ 3252696 h 6438807"/>
                    <a:gd name="connsiteX102" fmla="*/ 2200458 w 4234182"/>
                    <a:gd name="connsiteY102" fmla="*/ 3314746 h 6438807"/>
                    <a:gd name="connsiteX103" fmla="*/ 2141721 w 4234182"/>
                    <a:gd name="connsiteY103" fmla="*/ 3286170 h 6438807"/>
                    <a:gd name="connsiteX104" fmla="*/ 2076451 w 4234182"/>
                    <a:gd name="connsiteY104" fmla="*/ 3335246 h 6438807"/>
                    <a:gd name="connsiteX105" fmla="*/ 2114551 w 4234182"/>
                    <a:gd name="connsiteY105" fmla="*/ 3406683 h 6438807"/>
                    <a:gd name="connsiteX106" fmla="*/ 2171701 w 4234182"/>
                    <a:gd name="connsiteY106" fmla="*/ 3557496 h 6438807"/>
                    <a:gd name="connsiteX107" fmla="*/ 2129929 w 4234182"/>
                    <a:gd name="connsiteY107" fmla="*/ 3637008 h 6438807"/>
                    <a:gd name="connsiteX108" fmla="*/ 2095501 w 4234182"/>
                    <a:gd name="connsiteY108" fmla="*/ 3803558 h 6438807"/>
                    <a:gd name="connsiteX109" fmla="*/ 2056223 w 4234182"/>
                    <a:gd name="connsiteY109" fmla="*/ 3843564 h 6438807"/>
                    <a:gd name="connsiteX110" fmla="*/ 2090739 w 4234182"/>
                    <a:gd name="connsiteY110" fmla="*/ 3873408 h 6438807"/>
                    <a:gd name="connsiteX111" fmla="*/ 2073276 w 4234182"/>
                    <a:gd name="connsiteY111" fmla="*/ 3921033 h 6438807"/>
                    <a:gd name="connsiteX112" fmla="*/ 2122489 w 4234182"/>
                    <a:gd name="connsiteY112" fmla="*/ 3906746 h 6438807"/>
                    <a:gd name="connsiteX113" fmla="*/ 2163764 w 4234182"/>
                    <a:gd name="connsiteY113" fmla="*/ 3930558 h 6438807"/>
                    <a:gd name="connsiteX114" fmla="*/ 2211389 w 4234182"/>
                    <a:gd name="connsiteY114" fmla="*/ 3924208 h 6438807"/>
                    <a:gd name="connsiteX115" fmla="*/ 2271714 w 4234182"/>
                    <a:gd name="connsiteY115" fmla="*/ 3851183 h 6438807"/>
                    <a:gd name="connsiteX116" fmla="*/ 2266952 w 4234182"/>
                    <a:gd name="connsiteY116" fmla="*/ 3889283 h 6438807"/>
                    <a:gd name="connsiteX117" fmla="*/ 2335623 w 4234182"/>
                    <a:gd name="connsiteY117" fmla="*/ 3826147 h 6438807"/>
                    <a:gd name="connsiteX118" fmla="*/ 2381251 w 4234182"/>
                    <a:gd name="connsiteY118" fmla="*/ 3827371 h 6438807"/>
                    <a:gd name="connsiteX119" fmla="*/ 2416176 w 4234182"/>
                    <a:gd name="connsiteY119" fmla="*/ 3773396 h 6438807"/>
                    <a:gd name="connsiteX120" fmla="*/ 2519364 w 4234182"/>
                    <a:gd name="connsiteY120" fmla="*/ 3792446 h 6438807"/>
                    <a:gd name="connsiteX121" fmla="*/ 2568576 w 4234182"/>
                    <a:gd name="connsiteY121" fmla="*/ 3743233 h 6438807"/>
                    <a:gd name="connsiteX122" fmla="*/ 2654301 w 4234182"/>
                    <a:gd name="connsiteY122" fmla="*/ 3754346 h 6438807"/>
                    <a:gd name="connsiteX123" fmla="*/ 2688864 w 4234182"/>
                    <a:gd name="connsiteY123" fmla="*/ 3646260 h 6438807"/>
                    <a:gd name="connsiteX124" fmla="*/ 2719389 w 4234182"/>
                    <a:gd name="connsiteY124" fmla="*/ 3543208 h 6438807"/>
                    <a:gd name="connsiteX125" fmla="*/ 2695576 w 4234182"/>
                    <a:gd name="connsiteY125" fmla="*/ 3330483 h 6438807"/>
                    <a:gd name="connsiteX126" fmla="*/ 2666548 w 4234182"/>
                    <a:gd name="connsiteY126" fmla="*/ 3202486 h 6438807"/>
                    <a:gd name="connsiteX127" fmla="*/ 2611439 w 4234182"/>
                    <a:gd name="connsiteY127" fmla="*/ 3122521 h 6438807"/>
                    <a:gd name="connsiteX128" fmla="*/ 2547940 w 4234182"/>
                    <a:gd name="connsiteY128" fmla="*/ 3027272 h 6438807"/>
                    <a:gd name="connsiteX129" fmla="*/ 2479677 w 4234182"/>
                    <a:gd name="connsiteY129" fmla="*/ 2884397 h 6438807"/>
                    <a:gd name="connsiteX130" fmla="*/ 2317751 w 4234182"/>
                    <a:gd name="connsiteY130" fmla="*/ 2760571 h 6438807"/>
                    <a:gd name="connsiteX131" fmla="*/ 2310450 w 4234182"/>
                    <a:gd name="connsiteY131" fmla="*/ 2707549 h 6438807"/>
                    <a:gd name="connsiteX132" fmla="*/ 2341564 w 4234182"/>
                    <a:gd name="connsiteY132" fmla="*/ 2627221 h 6438807"/>
                    <a:gd name="connsiteX133" fmla="*/ 2712450 w 4234182"/>
                    <a:gd name="connsiteY133" fmla="*/ 2356122 h 6438807"/>
                    <a:gd name="connsiteX134" fmla="*/ 2713220 w 4234182"/>
                    <a:gd name="connsiteY134" fmla="*/ 2237512 h 6438807"/>
                    <a:gd name="connsiteX135" fmla="*/ 2715203 w 4234182"/>
                    <a:gd name="connsiteY135" fmla="*/ 2167856 h 6438807"/>
                    <a:gd name="connsiteX136" fmla="*/ 2755901 w 4234182"/>
                    <a:gd name="connsiteY136" fmla="*/ 2096996 h 6438807"/>
                    <a:gd name="connsiteX137" fmla="*/ 2865439 w 4234182"/>
                    <a:gd name="connsiteY137" fmla="*/ 2006508 h 6438807"/>
                    <a:gd name="connsiteX138" fmla="*/ 2947989 w 4234182"/>
                    <a:gd name="connsiteY138" fmla="*/ 1920783 h 6438807"/>
                    <a:gd name="connsiteX139" fmla="*/ 3024189 w 4234182"/>
                    <a:gd name="connsiteY139" fmla="*/ 1781083 h 6438807"/>
                    <a:gd name="connsiteX140" fmla="*/ 3051222 w 4234182"/>
                    <a:gd name="connsiteY140" fmla="*/ 1822858 h 6438807"/>
                    <a:gd name="connsiteX141" fmla="*/ 3119439 w 4234182"/>
                    <a:gd name="connsiteY141" fmla="*/ 1771558 h 6438807"/>
                    <a:gd name="connsiteX142" fmla="*/ 3141664 w 4234182"/>
                    <a:gd name="connsiteY142" fmla="*/ 1846171 h 6438807"/>
                    <a:gd name="connsiteX143" fmla="*/ 3276601 w 4234182"/>
                    <a:gd name="connsiteY143" fmla="*/ 1866808 h 6438807"/>
                    <a:gd name="connsiteX144" fmla="*/ 3319782 w 4234182"/>
                    <a:gd name="connsiteY144" fmla="*/ 1850934 h 6438807"/>
                    <a:gd name="connsiteX145" fmla="*/ 3416590 w 4234182"/>
                    <a:gd name="connsiteY145" fmla="*/ 1817163 h 6438807"/>
                    <a:gd name="connsiteX146" fmla="*/ 3586164 w 4234182"/>
                    <a:gd name="connsiteY146" fmla="*/ 1666783 h 6438807"/>
                    <a:gd name="connsiteX147" fmla="*/ 3737793 w 4234182"/>
                    <a:gd name="connsiteY147" fmla="*/ 1406797 h 6438807"/>
                    <a:gd name="connsiteX148" fmla="*/ 3911601 w 4234182"/>
                    <a:gd name="connsiteY148" fmla="*/ 1107983 h 6438807"/>
                    <a:gd name="connsiteX149" fmla="*/ 3983039 w 4234182"/>
                    <a:gd name="connsiteY149" fmla="*/ 996858 h 6438807"/>
                    <a:gd name="connsiteX150" fmla="*/ 4055631 w 4234182"/>
                    <a:gd name="connsiteY150" fmla="*/ 793658 h 6438807"/>
                    <a:gd name="connsiteX151" fmla="*/ 4146551 w 4234182"/>
                    <a:gd name="connsiteY151" fmla="*/ 583242 h 6438807"/>
                    <a:gd name="connsiteX152" fmla="*/ 4234182 w 4234182"/>
                    <a:gd name="connsiteY152" fmla="*/ 361768 h 6438807"/>
                    <a:gd name="connsiteX153" fmla="*/ 4203339 w 4234182"/>
                    <a:gd name="connsiteY153" fmla="*/ 0 h 6438807"/>
                    <a:gd name="connsiteX154" fmla="*/ 2572241 w 4234182"/>
                    <a:gd name="connsiteY154" fmla="*/ 46067 h 6438807"/>
                    <a:gd name="connsiteX155" fmla="*/ 2102049 w 4234182"/>
                    <a:gd name="connsiteY155"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01728 w 4234182"/>
                    <a:gd name="connsiteY44" fmla="*/ 3374934 h 6438807"/>
                    <a:gd name="connsiteX45" fmla="*/ 1266827 w 4234182"/>
                    <a:gd name="connsiteY45" fmla="*/ 3297147 h 6438807"/>
                    <a:gd name="connsiteX46" fmla="*/ 1385890 w 4234182"/>
                    <a:gd name="connsiteY46" fmla="*/ 3259047 h 6438807"/>
                    <a:gd name="connsiteX47" fmla="*/ 1339852 w 4234182"/>
                    <a:gd name="connsiteY47" fmla="*/ 3162209 h 6438807"/>
                    <a:gd name="connsiteX48" fmla="*/ 1139827 w 4234182"/>
                    <a:gd name="connsiteY48" fmla="*/ 3114584 h 6438807"/>
                    <a:gd name="connsiteX49" fmla="*/ 1125540 w 4234182"/>
                    <a:gd name="connsiteY49" fmla="*/ 3089184 h 6438807"/>
                    <a:gd name="connsiteX50" fmla="*/ 1065124 w 4234182"/>
                    <a:gd name="connsiteY50" fmla="*/ 3069454 h 6438807"/>
                    <a:gd name="connsiteX51" fmla="*/ 965202 w 4234182"/>
                    <a:gd name="connsiteY51" fmla="*/ 3086009 h 6438807"/>
                    <a:gd name="connsiteX52" fmla="*/ 939802 w 4234182"/>
                    <a:gd name="connsiteY52" fmla="*/ 3132047 h 6438807"/>
                    <a:gd name="connsiteX53" fmla="*/ 884240 w 4234182"/>
                    <a:gd name="connsiteY53" fmla="*/ 3162209 h 6438807"/>
                    <a:gd name="connsiteX54" fmla="*/ 850902 w 4234182"/>
                    <a:gd name="connsiteY54" fmla="*/ 3213009 h 6438807"/>
                    <a:gd name="connsiteX55" fmla="*/ 782640 w 4234182"/>
                    <a:gd name="connsiteY55" fmla="*/ 3225709 h 6438807"/>
                    <a:gd name="connsiteX56" fmla="*/ 702175 w 4234182"/>
                    <a:gd name="connsiteY56" fmla="*/ 3169103 h 6438807"/>
                    <a:gd name="connsiteX57" fmla="*/ 717552 w 4234182"/>
                    <a:gd name="connsiteY57" fmla="*/ 3098709 h 6438807"/>
                    <a:gd name="connsiteX58" fmla="*/ 765177 w 4234182"/>
                    <a:gd name="connsiteY58" fmla="*/ 3065372 h 6438807"/>
                    <a:gd name="connsiteX59" fmla="*/ 716554 w 4234182"/>
                    <a:gd name="connsiteY59" fmla="*/ 2974294 h 6438807"/>
                    <a:gd name="connsiteX60" fmla="*/ 641352 w 4234182"/>
                    <a:gd name="connsiteY60" fmla="*/ 2976472 h 6438807"/>
                    <a:gd name="connsiteX61" fmla="*/ 519115 w 4234182"/>
                    <a:gd name="connsiteY61" fmla="*/ 2930434 h 6438807"/>
                    <a:gd name="connsiteX62" fmla="*/ 484190 w 4234182"/>
                    <a:gd name="connsiteY62" fmla="*/ 2839947 h 6438807"/>
                    <a:gd name="connsiteX63" fmla="*/ 526100 w 4234182"/>
                    <a:gd name="connsiteY63" fmla="*/ 2791460 h 6438807"/>
                    <a:gd name="connsiteX64" fmla="*/ 523877 w 4234182"/>
                    <a:gd name="connsiteY64" fmla="*/ 2725647 h 6438807"/>
                    <a:gd name="connsiteX65" fmla="*/ 563565 w 4234182"/>
                    <a:gd name="connsiteY65" fmla="*/ 2698659 h 6438807"/>
                    <a:gd name="connsiteX66" fmla="*/ 641352 w 4234182"/>
                    <a:gd name="connsiteY66" fmla="*/ 2758984 h 6438807"/>
                    <a:gd name="connsiteX67" fmla="*/ 668340 w 4234182"/>
                    <a:gd name="connsiteY67" fmla="*/ 2785972 h 6438807"/>
                    <a:gd name="connsiteX68" fmla="*/ 676277 w 4234182"/>
                    <a:gd name="connsiteY68" fmla="*/ 2730410 h 6438807"/>
                    <a:gd name="connsiteX69" fmla="*/ 712744 w 4234182"/>
                    <a:gd name="connsiteY69" fmla="*/ 2717846 h 6438807"/>
                    <a:gd name="connsiteX70" fmla="*/ 757240 w 4234182"/>
                    <a:gd name="connsiteY70" fmla="*/ 2717709 h 6438807"/>
                    <a:gd name="connsiteX71" fmla="*/ 784227 w 4234182"/>
                    <a:gd name="connsiteY71" fmla="*/ 2685959 h 6438807"/>
                    <a:gd name="connsiteX72" fmla="*/ 860427 w 4234182"/>
                    <a:gd name="connsiteY72" fmla="*/ 2579597 h 6438807"/>
                    <a:gd name="connsiteX73" fmla="*/ 950234 w 4234182"/>
                    <a:gd name="connsiteY73" fmla="*/ 2519952 h 6438807"/>
                    <a:gd name="connsiteX74" fmla="*/ 1031877 w 4234182"/>
                    <a:gd name="connsiteY74" fmla="*/ 2489109 h 6438807"/>
                    <a:gd name="connsiteX75" fmla="*/ 1179515 w 4234182"/>
                    <a:gd name="connsiteY75" fmla="*/ 2346234 h 6438807"/>
                    <a:gd name="connsiteX76" fmla="*/ 1293905 w 4234182"/>
                    <a:gd name="connsiteY76" fmla="*/ 2356213 h 6438807"/>
                    <a:gd name="connsiteX77" fmla="*/ 1359991 w 4234182"/>
                    <a:gd name="connsiteY77" fmla="*/ 2451598 h 6438807"/>
                    <a:gd name="connsiteX78" fmla="*/ 1303340 w 4234182"/>
                    <a:gd name="connsiteY78" fmla="*/ 2522447 h 6438807"/>
                    <a:gd name="connsiteX79" fmla="*/ 1206502 w 4234182"/>
                    <a:gd name="connsiteY79" fmla="*/ 2614522 h 6438807"/>
                    <a:gd name="connsiteX80" fmla="*/ 1168765 w 4234182"/>
                    <a:gd name="connsiteY80" fmla="*/ 2634705 h 6438807"/>
                    <a:gd name="connsiteX81" fmla="*/ 1180376 w 4234182"/>
                    <a:gd name="connsiteY81" fmla="*/ 2695756 h 6438807"/>
                    <a:gd name="connsiteX82" fmla="*/ 1230315 w 4234182"/>
                    <a:gd name="connsiteY82" fmla="*/ 2724059 h 6438807"/>
                    <a:gd name="connsiteX83" fmla="*/ 1133068 w 4234182"/>
                    <a:gd name="connsiteY83" fmla="*/ 2816815 h 6438807"/>
                    <a:gd name="connsiteX84" fmla="*/ 1362077 w 4234182"/>
                    <a:gd name="connsiteY84" fmla="*/ 2720884 h 6438807"/>
                    <a:gd name="connsiteX85" fmla="*/ 1684340 w 4234182"/>
                    <a:gd name="connsiteY85" fmla="*/ 2614522 h 6438807"/>
                    <a:gd name="connsiteX86" fmla="*/ 1795465 w 4234182"/>
                    <a:gd name="connsiteY86" fmla="*/ 2649447 h 6438807"/>
                    <a:gd name="connsiteX87" fmla="*/ 1865315 w 4234182"/>
                    <a:gd name="connsiteY87" fmla="*/ 2665322 h 6438807"/>
                    <a:gd name="connsiteX88" fmla="*/ 1939972 w 4234182"/>
                    <a:gd name="connsiteY88" fmla="*/ 2678202 h 6438807"/>
                    <a:gd name="connsiteX89" fmla="*/ 1890715 w 4234182"/>
                    <a:gd name="connsiteY89" fmla="*/ 2808197 h 6438807"/>
                    <a:gd name="connsiteX90" fmla="*/ 1787073 w 4234182"/>
                    <a:gd name="connsiteY90" fmla="*/ 2922088 h 6438807"/>
                    <a:gd name="connsiteX91" fmla="*/ 1824039 w 4234182"/>
                    <a:gd name="connsiteY91" fmla="*/ 2944721 h 6438807"/>
                    <a:gd name="connsiteX92" fmla="*/ 1811338 w 4234182"/>
                    <a:gd name="connsiteY92" fmla="*/ 3035208 h 6438807"/>
                    <a:gd name="connsiteX93" fmla="*/ 1878014 w 4234182"/>
                    <a:gd name="connsiteY93" fmla="*/ 3035208 h 6438807"/>
                    <a:gd name="connsiteX94" fmla="*/ 1865314 w 4234182"/>
                    <a:gd name="connsiteY94" fmla="*/ 3078071 h 6438807"/>
                    <a:gd name="connsiteX95" fmla="*/ 1933441 w 4234182"/>
                    <a:gd name="connsiteY95" fmla="*/ 3101884 h 6438807"/>
                    <a:gd name="connsiteX96" fmla="*/ 1995489 w 4234182"/>
                    <a:gd name="connsiteY96" fmla="*/ 3068546 h 6438807"/>
                    <a:gd name="connsiteX97" fmla="*/ 2100264 w 4234182"/>
                    <a:gd name="connsiteY97" fmla="*/ 3087596 h 6438807"/>
                    <a:gd name="connsiteX98" fmla="*/ 2112964 w 4234182"/>
                    <a:gd name="connsiteY98" fmla="*/ 3133633 h 6438807"/>
                    <a:gd name="connsiteX99" fmla="*/ 2171838 w 4234182"/>
                    <a:gd name="connsiteY99" fmla="*/ 3181168 h 6438807"/>
                    <a:gd name="connsiteX100" fmla="*/ 2178051 w 4234182"/>
                    <a:gd name="connsiteY100" fmla="*/ 3252696 h 6438807"/>
                    <a:gd name="connsiteX101" fmla="*/ 2200458 w 4234182"/>
                    <a:gd name="connsiteY101" fmla="*/ 3314746 h 6438807"/>
                    <a:gd name="connsiteX102" fmla="*/ 2141721 w 4234182"/>
                    <a:gd name="connsiteY102" fmla="*/ 3286170 h 6438807"/>
                    <a:gd name="connsiteX103" fmla="*/ 2076451 w 4234182"/>
                    <a:gd name="connsiteY103" fmla="*/ 3335246 h 6438807"/>
                    <a:gd name="connsiteX104" fmla="*/ 2114551 w 4234182"/>
                    <a:gd name="connsiteY104" fmla="*/ 3406683 h 6438807"/>
                    <a:gd name="connsiteX105" fmla="*/ 2171701 w 4234182"/>
                    <a:gd name="connsiteY105" fmla="*/ 3557496 h 6438807"/>
                    <a:gd name="connsiteX106" fmla="*/ 2129929 w 4234182"/>
                    <a:gd name="connsiteY106" fmla="*/ 3637008 h 6438807"/>
                    <a:gd name="connsiteX107" fmla="*/ 2095501 w 4234182"/>
                    <a:gd name="connsiteY107" fmla="*/ 3803558 h 6438807"/>
                    <a:gd name="connsiteX108" fmla="*/ 2056223 w 4234182"/>
                    <a:gd name="connsiteY108" fmla="*/ 3843564 h 6438807"/>
                    <a:gd name="connsiteX109" fmla="*/ 2090739 w 4234182"/>
                    <a:gd name="connsiteY109" fmla="*/ 3873408 h 6438807"/>
                    <a:gd name="connsiteX110" fmla="*/ 2073276 w 4234182"/>
                    <a:gd name="connsiteY110" fmla="*/ 3921033 h 6438807"/>
                    <a:gd name="connsiteX111" fmla="*/ 2122489 w 4234182"/>
                    <a:gd name="connsiteY111" fmla="*/ 3906746 h 6438807"/>
                    <a:gd name="connsiteX112" fmla="*/ 2163764 w 4234182"/>
                    <a:gd name="connsiteY112" fmla="*/ 3930558 h 6438807"/>
                    <a:gd name="connsiteX113" fmla="*/ 2211389 w 4234182"/>
                    <a:gd name="connsiteY113" fmla="*/ 3924208 h 6438807"/>
                    <a:gd name="connsiteX114" fmla="*/ 2271714 w 4234182"/>
                    <a:gd name="connsiteY114" fmla="*/ 3851183 h 6438807"/>
                    <a:gd name="connsiteX115" fmla="*/ 2266952 w 4234182"/>
                    <a:gd name="connsiteY115" fmla="*/ 3889283 h 6438807"/>
                    <a:gd name="connsiteX116" fmla="*/ 2335623 w 4234182"/>
                    <a:gd name="connsiteY116" fmla="*/ 3826147 h 6438807"/>
                    <a:gd name="connsiteX117" fmla="*/ 2381251 w 4234182"/>
                    <a:gd name="connsiteY117" fmla="*/ 3827371 h 6438807"/>
                    <a:gd name="connsiteX118" fmla="*/ 2416176 w 4234182"/>
                    <a:gd name="connsiteY118" fmla="*/ 3773396 h 6438807"/>
                    <a:gd name="connsiteX119" fmla="*/ 2519364 w 4234182"/>
                    <a:gd name="connsiteY119" fmla="*/ 3792446 h 6438807"/>
                    <a:gd name="connsiteX120" fmla="*/ 2568576 w 4234182"/>
                    <a:gd name="connsiteY120" fmla="*/ 3743233 h 6438807"/>
                    <a:gd name="connsiteX121" fmla="*/ 2654301 w 4234182"/>
                    <a:gd name="connsiteY121" fmla="*/ 3754346 h 6438807"/>
                    <a:gd name="connsiteX122" fmla="*/ 2688864 w 4234182"/>
                    <a:gd name="connsiteY122" fmla="*/ 3646260 h 6438807"/>
                    <a:gd name="connsiteX123" fmla="*/ 2719389 w 4234182"/>
                    <a:gd name="connsiteY123" fmla="*/ 3543208 h 6438807"/>
                    <a:gd name="connsiteX124" fmla="*/ 2695576 w 4234182"/>
                    <a:gd name="connsiteY124" fmla="*/ 3330483 h 6438807"/>
                    <a:gd name="connsiteX125" fmla="*/ 2666548 w 4234182"/>
                    <a:gd name="connsiteY125" fmla="*/ 3202486 h 6438807"/>
                    <a:gd name="connsiteX126" fmla="*/ 2611439 w 4234182"/>
                    <a:gd name="connsiteY126" fmla="*/ 3122521 h 6438807"/>
                    <a:gd name="connsiteX127" fmla="*/ 2547940 w 4234182"/>
                    <a:gd name="connsiteY127" fmla="*/ 3027272 h 6438807"/>
                    <a:gd name="connsiteX128" fmla="*/ 2479677 w 4234182"/>
                    <a:gd name="connsiteY128" fmla="*/ 2884397 h 6438807"/>
                    <a:gd name="connsiteX129" fmla="*/ 2317751 w 4234182"/>
                    <a:gd name="connsiteY129" fmla="*/ 2760571 h 6438807"/>
                    <a:gd name="connsiteX130" fmla="*/ 2310450 w 4234182"/>
                    <a:gd name="connsiteY130" fmla="*/ 2707549 h 6438807"/>
                    <a:gd name="connsiteX131" fmla="*/ 2341564 w 4234182"/>
                    <a:gd name="connsiteY131" fmla="*/ 2627221 h 6438807"/>
                    <a:gd name="connsiteX132" fmla="*/ 2712450 w 4234182"/>
                    <a:gd name="connsiteY132" fmla="*/ 2356122 h 6438807"/>
                    <a:gd name="connsiteX133" fmla="*/ 2713220 w 4234182"/>
                    <a:gd name="connsiteY133" fmla="*/ 2237512 h 6438807"/>
                    <a:gd name="connsiteX134" fmla="*/ 2715203 w 4234182"/>
                    <a:gd name="connsiteY134" fmla="*/ 2167856 h 6438807"/>
                    <a:gd name="connsiteX135" fmla="*/ 2755901 w 4234182"/>
                    <a:gd name="connsiteY135" fmla="*/ 2096996 h 6438807"/>
                    <a:gd name="connsiteX136" fmla="*/ 2865439 w 4234182"/>
                    <a:gd name="connsiteY136" fmla="*/ 2006508 h 6438807"/>
                    <a:gd name="connsiteX137" fmla="*/ 2947989 w 4234182"/>
                    <a:gd name="connsiteY137" fmla="*/ 1920783 h 6438807"/>
                    <a:gd name="connsiteX138" fmla="*/ 3024189 w 4234182"/>
                    <a:gd name="connsiteY138" fmla="*/ 1781083 h 6438807"/>
                    <a:gd name="connsiteX139" fmla="*/ 3051222 w 4234182"/>
                    <a:gd name="connsiteY139" fmla="*/ 1822858 h 6438807"/>
                    <a:gd name="connsiteX140" fmla="*/ 3119439 w 4234182"/>
                    <a:gd name="connsiteY140" fmla="*/ 1771558 h 6438807"/>
                    <a:gd name="connsiteX141" fmla="*/ 3141664 w 4234182"/>
                    <a:gd name="connsiteY141" fmla="*/ 1846171 h 6438807"/>
                    <a:gd name="connsiteX142" fmla="*/ 3276601 w 4234182"/>
                    <a:gd name="connsiteY142" fmla="*/ 1866808 h 6438807"/>
                    <a:gd name="connsiteX143" fmla="*/ 3319782 w 4234182"/>
                    <a:gd name="connsiteY143" fmla="*/ 1850934 h 6438807"/>
                    <a:gd name="connsiteX144" fmla="*/ 3416590 w 4234182"/>
                    <a:gd name="connsiteY144" fmla="*/ 1817163 h 6438807"/>
                    <a:gd name="connsiteX145" fmla="*/ 3586164 w 4234182"/>
                    <a:gd name="connsiteY145" fmla="*/ 1666783 h 6438807"/>
                    <a:gd name="connsiteX146" fmla="*/ 3737793 w 4234182"/>
                    <a:gd name="connsiteY146" fmla="*/ 1406797 h 6438807"/>
                    <a:gd name="connsiteX147" fmla="*/ 3911601 w 4234182"/>
                    <a:gd name="connsiteY147" fmla="*/ 1107983 h 6438807"/>
                    <a:gd name="connsiteX148" fmla="*/ 3983039 w 4234182"/>
                    <a:gd name="connsiteY148" fmla="*/ 996858 h 6438807"/>
                    <a:gd name="connsiteX149" fmla="*/ 4055631 w 4234182"/>
                    <a:gd name="connsiteY149" fmla="*/ 793658 h 6438807"/>
                    <a:gd name="connsiteX150" fmla="*/ 4146551 w 4234182"/>
                    <a:gd name="connsiteY150" fmla="*/ 583242 h 6438807"/>
                    <a:gd name="connsiteX151" fmla="*/ 4234182 w 4234182"/>
                    <a:gd name="connsiteY151" fmla="*/ 361768 h 6438807"/>
                    <a:gd name="connsiteX152" fmla="*/ 4203339 w 4234182"/>
                    <a:gd name="connsiteY152" fmla="*/ 0 h 6438807"/>
                    <a:gd name="connsiteX153" fmla="*/ 2572241 w 4234182"/>
                    <a:gd name="connsiteY153" fmla="*/ 46067 h 6438807"/>
                    <a:gd name="connsiteX154" fmla="*/ 2102049 w 4234182"/>
                    <a:gd name="connsiteY154"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266827 w 4234182"/>
                    <a:gd name="connsiteY44" fmla="*/ 3297147 h 6438807"/>
                    <a:gd name="connsiteX45" fmla="*/ 1385890 w 4234182"/>
                    <a:gd name="connsiteY45" fmla="*/ 3259047 h 6438807"/>
                    <a:gd name="connsiteX46" fmla="*/ 1339852 w 4234182"/>
                    <a:gd name="connsiteY46" fmla="*/ 3162209 h 6438807"/>
                    <a:gd name="connsiteX47" fmla="*/ 1139827 w 4234182"/>
                    <a:gd name="connsiteY47" fmla="*/ 3114584 h 6438807"/>
                    <a:gd name="connsiteX48" fmla="*/ 1125540 w 4234182"/>
                    <a:gd name="connsiteY48" fmla="*/ 3089184 h 6438807"/>
                    <a:gd name="connsiteX49" fmla="*/ 1065124 w 4234182"/>
                    <a:gd name="connsiteY49" fmla="*/ 3069454 h 6438807"/>
                    <a:gd name="connsiteX50" fmla="*/ 965202 w 4234182"/>
                    <a:gd name="connsiteY50" fmla="*/ 3086009 h 6438807"/>
                    <a:gd name="connsiteX51" fmla="*/ 939802 w 4234182"/>
                    <a:gd name="connsiteY51" fmla="*/ 3132047 h 6438807"/>
                    <a:gd name="connsiteX52" fmla="*/ 884240 w 4234182"/>
                    <a:gd name="connsiteY52" fmla="*/ 3162209 h 6438807"/>
                    <a:gd name="connsiteX53" fmla="*/ 850902 w 4234182"/>
                    <a:gd name="connsiteY53" fmla="*/ 3213009 h 6438807"/>
                    <a:gd name="connsiteX54" fmla="*/ 782640 w 4234182"/>
                    <a:gd name="connsiteY54" fmla="*/ 3225709 h 6438807"/>
                    <a:gd name="connsiteX55" fmla="*/ 702175 w 4234182"/>
                    <a:gd name="connsiteY55" fmla="*/ 3169103 h 6438807"/>
                    <a:gd name="connsiteX56" fmla="*/ 717552 w 4234182"/>
                    <a:gd name="connsiteY56" fmla="*/ 3098709 h 6438807"/>
                    <a:gd name="connsiteX57" fmla="*/ 765177 w 4234182"/>
                    <a:gd name="connsiteY57" fmla="*/ 3065372 h 6438807"/>
                    <a:gd name="connsiteX58" fmla="*/ 716554 w 4234182"/>
                    <a:gd name="connsiteY58" fmla="*/ 2974294 h 6438807"/>
                    <a:gd name="connsiteX59" fmla="*/ 641352 w 4234182"/>
                    <a:gd name="connsiteY59" fmla="*/ 2976472 h 6438807"/>
                    <a:gd name="connsiteX60" fmla="*/ 519115 w 4234182"/>
                    <a:gd name="connsiteY60" fmla="*/ 2930434 h 6438807"/>
                    <a:gd name="connsiteX61" fmla="*/ 484190 w 4234182"/>
                    <a:gd name="connsiteY61" fmla="*/ 2839947 h 6438807"/>
                    <a:gd name="connsiteX62" fmla="*/ 526100 w 4234182"/>
                    <a:gd name="connsiteY62" fmla="*/ 2791460 h 6438807"/>
                    <a:gd name="connsiteX63" fmla="*/ 523877 w 4234182"/>
                    <a:gd name="connsiteY63" fmla="*/ 2725647 h 6438807"/>
                    <a:gd name="connsiteX64" fmla="*/ 563565 w 4234182"/>
                    <a:gd name="connsiteY64" fmla="*/ 2698659 h 6438807"/>
                    <a:gd name="connsiteX65" fmla="*/ 641352 w 4234182"/>
                    <a:gd name="connsiteY65" fmla="*/ 2758984 h 6438807"/>
                    <a:gd name="connsiteX66" fmla="*/ 668340 w 4234182"/>
                    <a:gd name="connsiteY66" fmla="*/ 2785972 h 6438807"/>
                    <a:gd name="connsiteX67" fmla="*/ 676277 w 4234182"/>
                    <a:gd name="connsiteY67" fmla="*/ 2730410 h 6438807"/>
                    <a:gd name="connsiteX68" fmla="*/ 712744 w 4234182"/>
                    <a:gd name="connsiteY68" fmla="*/ 2717846 h 6438807"/>
                    <a:gd name="connsiteX69" fmla="*/ 757240 w 4234182"/>
                    <a:gd name="connsiteY69" fmla="*/ 2717709 h 6438807"/>
                    <a:gd name="connsiteX70" fmla="*/ 784227 w 4234182"/>
                    <a:gd name="connsiteY70" fmla="*/ 2685959 h 6438807"/>
                    <a:gd name="connsiteX71" fmla="*/ 860427 w 4234182"/>
                    <a:gd name="connsiteY71" fmla="*/ 2579597 h 6438807"/>
                    <a:gd name="connsiteX72" fmla="*/ 950234 w 4234182"/>
                    <a:gd name="connsiteY72" fmla="*/ 2519952 h 6438807"/>
                    <a:gd name="connsiteX73" fmla="*/ 1031877 w 4234182"/>
                    <a:gd name="connsiteY73" fmla="*/ 2489109 h 6438807"/>
                    <a:gd name="connsiteX74" fmla="*/ 1179515 w 4234182"/>
                    <a:gd name="connsiteY74" fmla="*/ 2346234 h 6438807"/>
                    <a:gd name="connsiteX75" fmla="*/ 1293905 w 4234182"/>
                    <a:gd name="connsiteY75" fmla="*/ 2356213 h 6438807"/>
                    <a:gd name="connsiteX76" fmla="*/ 1359991 w 4234182"/>
                    <a:gd name="connsiteY76" fmla="*/ 2451598 h 6438807"/>
                    <a:gd name="connsiteX77" fmla="*/ 1303340 w 4234182"/>
                    <a:gd name="connsiteY77" fmla="*/ 2522447 h 6438807"/>
                    <a:gd name="connsiteX78" fmla="*/ 1206502 w 4234182"/>
                    <a:gd name="connsiteY78" fmla="*/ 2614522 h 6438807"/>
                    <a:gd name="connsiteX79" fmla="*/ 1168765 w 4234182"/>
                    <a:gd name="connsiteY79" fmla="*/ 2634705 h 6438807"/>
                    <a:gd name="connsiteX80" fmla="*/ 1180376 w 4234182"/>
                    <a:gd name="connsiteY80" fmla="*/ 2695756 h 6438807"/>
                    <a:gd name="connsiteX81" fmla="*/ 1230315 w 4234182"/>
                    <a:gd name="connsiteY81" fmla="*/ 2724059 h 6438807"/>
                    <a:gd name="connsiteX82" fmla="*/ 1133068 w 4234182"/>
                    <a:gd name="connsiteY82" fmla="*/ 2816815 h 6438807"/>
                    <a:gd name="connsiteX83" fmla="*/ 1362077 w 4234182"/>
                    <a:gd name="connsiteY83" fmla="*/ 2720884 h 6438807"/>
                    <a:gd name="connsiteX84" fmla="*/ 1684340 w 4234182"/>
                    <a:gd name="connsiteY84" fmla="*/ 2614522 h 6438807"/>
                    <a:gd name="connsiteX85" fmla="*/ 1795465 w 4234182"/>
                    <a:gd name="connsiteY85" fmla="*/ 2649447 h 6438807"/>
                    <a:gd name="connsiteX86" fmla="*/ 1865315 w 4234182"/>
                    <a:gd name="connsiteY86" fmla="*/ 2665322 h 6438807"/>
                    <a:gd name="connsiteX87" fmla="*/ 1939972 w 4234182"/>
                    <a:gd name="connsiteY87" fmla="*/ 2678202 h 6438807"/>
                    <a:gd name="connsiteX88" fmla="*/ 1890715 w 4234182"/>
                    <a:gd name="connsiteY88" fmla="*/ 2808197 h 6438807"/>
                    <a:gd name="connsiteX89" fmla="*/ 1787073 w 4234182"/>
                    <a:gd name="connsiteY89" fmla="*/ 2922088 h 6438807"/>
                    <a:gd name="connsiteX90" fmla="*/ 1824039 w 4234182"/>
                    <a:gd name="connsiteY90" fmla="*/ 2944721 h 6438807"/>
                    <a:gd name="connsiteX91" fmla="*/ 1811338 w 4234182"/>
                    <a:gd name="connsiteY91" fmla="*/ 3035208 h 6438807"/>
                    <a:gd name="connsiteX92" fmla="*/ 1878014 w 4234182"/>
                    <a:gd name="connsiteY92" fmla="*/ 3035208 h 6438807"/>
                    <a:gd name="connsiteX93" fmla="*/ 1865314 w 4234182"/>
                    <a:gd name="connsiteY93" fmla="*/ 3078071 h 6438807"/>
                    <a:gd name="connsiteX94" fmla="*/ 1933441 w 4234182"/>
                    <a:gd name="connsiteY94" fmla="*/ 3101884 h 6438807"/>
                    <a:gd name="connsiteX95" fmla="*/ 1995489 w 4234182"/>
                    <a:gd name="connsiteY95" fmla="*/ 3068546 h 6438807"/>
                    <a:gd name="connsiteX96" fmla="*/ 2100264 w 4234182"/>
                    <a:gd name="connsiteY96" fmla="*/ 3087596 h 6438807"/>
                    <a:gd name="connsiteX97" fmla="*/ 2112964 w 4234182"/>
                    <a:gd name="connsiteY97" fmla="*/ 3133633 h 6438807"/>
                    <a:gd name="connsiteX98" fmla="*/ 2171838 w 4234182"/>
                    <a:gd name="connsiteY98" fmla="*/ 3181168 h 6438807"/>
                    <a:gd name="connsiteX99" fmla="*/ 2178051 w 4234182"/>
                    <a:gd name="connsiteY99" fmla="*/ 3252696 h 6438807"/>
                    <a:gd name="connsiteX100" fmla="*/ 2200458 w 4234182"/>
                    <a:gd name="connsiteY100" fmla="*/ 3314746 h 6438807"/>
                    <a:gd name="connsiteX101" fmla="*/ 2141721 w 4234182"/>
                    <a:gd name="connsiteY101" fmla="*/ 3286170 h 6438807"/>
                    <a:gd name="connsiteX102" fmla="*/ 2076451 w 4234182"/>
                    <a:gd name="connsiteY102" fmla="*/ 3335246 h 6438807"/>
                    <a:gd name="connsiteX103" fmla="*/ 2114551 w 4234182"/>
                    <a:gd name="connsiteY103" fmla="*/ 3406683 h 6438807"/>
                    <a:gd name="connsiteX104" fmla="*/ 2171701 w 4234182"/>
                    <a:gd name="connsiteY104" fmla="*/ 3557496 h 6438807"/>
                    <a:gd name="connsiteX105" fmla="*/ 2129929 w 4234182"/>
                    <a:gd name="connsiteY105" fmla="*/ 3637008 h 6438807"/>
                    <a:gd name="connsiteX106" fmla="*/ 2095501 w 4234182"/>
                    <a:gd name="connsiteY106" fmla="*/ 3803558 h 6438807"/>
                    <a:gd name="connsiteX107" fmla="*/ 2056223 w 4234182"/>
                    <a:gd name="connsiteY107" fmla="*/ 3843564 h 6438807"/>
                    <a:gd name="connsiteX108" fmla="*/ 2090739 w 4234182"/>
                    <a:gd name="connsiteY108" fmla="*/ 3873408 h 6438807"/>
                    <a:gd name="connsiteX109" fmla="*/ 2073276 w 4234182"/>
                    <a:gd name="connsiteY109" fmla="*/ 3921033 h 6438807"/>
                    <a:gd name="connsiteX110" fmla="*/ 2122489 w 4234182"/>
                    <a:gd name="connsiteY110" fmla="*/ 3906746 h 6438807"/>
                    <a:gd name="connsiteX111" fmla="*/ 2163764 w 4234182"/>
                    <a:gd name="connsiteY111" fmla="*/ 3930558 h 6438807"/>
                    <a:gd name="connsiteX112" fmla="*/ 2211389 w 4234182"/>
                    <a:gd name="connsiteY112" fmla="*/ 3924208 h 6438807"/>
                    <a:gd name="connsiteX113" fmla="*/ 2271714 w 4234182"/>
                    <a:gd name="connsiteY113" fmla="*/ 3851183 h 6438807"/>
                    <a:gd name="connsiteX114" fmla="*/ 2266952 w 4234182"/>
                    <a:gd name="connsiteY114" fmla="*/ 3889283 h 6438807"/>
                    <a:gd name="connsiteX115" fmla="*/ 2335623 w 4234182"/>
                    <a:gd name="connsiteY115" fmla="*/ 3826147 h 6438807"/>
                    <a:gd name="connsiteX116" fmla="*/ 2381251 w 4234182"/>
                    <a:gd name="connsiteY116" fmla="*/ 3827371 h 6438807"/>
                    <a:gd name="connsiteX117" fmla="*/ 2416176 w 4234182"/>
                    <a:gd name="connsiteY117" fmla="*/ 3773396 h 6438807"/>
                    <a:gd name="connsiteX118" fmla="*/ 2519364 w 4234182"/>
                    <a:gd name="connsiteY118" fmla="*/ 3792446 h 6438807"/>
                    <a:gd name="connsiteX119" fmla="*/ 2568576 w 4234182"/>
                    <a:gd name="connsiteY119" fmla="*/ 3743233 h 6438807"/>
                    <a:gd name="connsiteX120" fmla="*/ 2654301 w 4234182"/>
                    <a:gd name="connsiteY120" fmla="*/ 3754346 h 6438807"/>
                    <a:gd name="connsiteX121" fmla="*/ 2688864 w 4234182"/>
                    <a:gd name="connsiteY121" fmla="*/ 3646260 h 6438807"/>
                    <a:gd name="connsiteX122" fmla="*/ 2719389 w 4234182"/>
                    <a:gd name="connsiteY122" fmla="*/ 3543208 h 6438807"/>
                    <a:gd name="connsiteX123" fmla="*/ 2695576 w 4234182"/>
                    <a:gd name="connsiteY123" fmla="*/ 3330483 h 6438807"/>
                    <a:gd name="connsiteX124" fmla="*/ 2666548 w 4234182"/>
                    <a:gd name="connsiteY124" fmla="*/ 3202486 h 6438807"/>
                    <a:gd name="connsiteX125" fmla="*/ 2611439 w 4234182"/>
                    <a:gd name="connsiteY125" fmla="*/ 3122521 h 6438807"/>
                    <a:gd name="connsiteX126" fmla="*/ 2547940 w 4234182"/>
                    <a:gd name="connsiteY126" fmla="*/ 3027272 h 6438807"/>
                    <a:gd name="connsiteX127" fmla="*/ 2479677 w 4234182"/>
                    <a:gd name="connsiteY127" fmla="*/ 2884397 h 6438807"/>
                    <a:gd name="connsiteX128" fmla="*/ 2317751 w 4234182"/>
                    <a:gd name="connsiteY128" fmla="*/ 2760571 h 6438807"/>
                    <a:gd name="connsiteX129" fmla="*/ 2310450 w 4234182"/>
                    <a:gd name="connsiteY129" fmla="*/ 2707549 h 6438807"/>
                    <a:gd name="connsiteX130" fmla="*/ 2341564 w 4234182"/>
                    <a:gd name="connsiteY130" fmla="*/ 2627221 h 6438807"/>
                    <a:gd name="connsiteX131" fmla="*/ 2712450 w 4234182"/>
                    <a:gd name="connsiteY131" fmla="*/ 2356122 h 6438807"/>
                    <a:gd name="connsiteX132" fmla="*/ 2713220 w 4234182"/>
                    <a:gd name="connsiteY132" fmla="*/ 2237512 h 6438807"/>
                    <a:gd name="connsiteX133" fmla="*/ 2715203 w 4234182"/>
                    <a:gd name="connsiteY133" fmla="*/ 2167856 h 6438807"/>
                    <a:gd name="connsiteX134" fmla="*/ 2755901 w 4234182"/>
                    <a:gd name="connsiteY134" fmla="*/ 2096996 h 6438807"/>
                    <a:gd name="connsiteX135" fmla="*/ 2865439 w 4234182"/>
                    <a:gd name="connsiteY135" fmla="*/ 2006508 h 6438807"/>
                    <a:gd name="connsiteX136" fmla="*/ 2947989 w 4234182"/>
                    <a:gd name="connsiteY136" fmla="*/ 1920783 h 6438807"/>
                    <a:gd name="connsiteX137" fmla="*/ 3024189 w 4234182"/>
                    <a:gd name="connsiteY137" fmla="*/ 1781083 h 6438807"/>
                    <a:gd name="connsiteX138" fmla="*/ 3051222 w 4234182"/>
                    <a:gd name="connsiteY138" fmla="*/ 1822858 h 6438807"/>
                    <a:gd name="connsiteX139" fmla="*/ 3119439 w 4234182"/>
                    <a:gd name="connsiteY139" fmla="*/ 1771558 h 6438807"/>
                    <a:gd name="connsiteX140" fmla="*/ 3141664 w 4234182"/>
                    <a:gd name="connsiteY140" fmla="*/ 1846171 h 6438807"/>
                    <a:gd name="connsiteX141" fmla="*/ 3276601 w 4234182"/>
                    <a:gd name="connsiteY141" fmla="*/ 1866808 h 6438807"/>
                    <a:gd name="connsiteX142" fmla="*/ 3319782 w 4234182"/>
                    <a:gd name="connsiteY142" fmla="*/ 1850934 h 6438807"/>
                    <a:gd name="connsiteX143" fmla="*/ 3416590 w 4234182"/>
                    <a:gd name="connsiteY143" fmla="*/ 1817163 h 6438807"/>
                    <a:gd name="connsiteX144" fmla="*/ 3586164 w 4234182"/>
                    <a:gd name="connsiteY144" fmla="*/ 1666783 h 6438807"/>
                    <a:gd name="connsiteX145" fmla="*/ 3737793 w 4234182"/>
                    <a:gd name="connsiteY145" fmla="*/ 1406797 h 6438807"/>
                    <a:gd name="connsiteX146" fmla="*/ 3911601 w 4234182"/>
                    <a:gd name="connsiteY146" fmla="*/ 1107983 h 6438807"/>
                    <a:gd name="connsiteX147" fmla="*/ 3983039 w 4234182"/>
                    <a:gd name="connsiteY147" fmla="*/ 996858 h 6438807"/>
                    <a:gd name="connsiteX148" fmla="*/ 4055631 w 4234182"/>
                    <a:gd name="connsiteY148" fmla="*/ 793658 h 6438807"/>
                    <a:gd name="connsiteX149" fmla="*/ 4146551 w 4234182"/>
                    <a:gd name="connsiteY149" fmla="*/ 583242 h 6438807"/>
                    <a:gd name="connsiteX150" fmla="*/ 4234182 w 4234182"/>
                    <a:gd name="connsiteY150" fmla="*/ 361768 h 6438807"/>
                    <a:gd name="connsiteX151" fmla="*/ 4203339 w 4234182"/>
                    <a:gd name="connsiteY151" fmla="*/ 0 h 6438807"/>
                    <a:gd name="connsiteX152" fmla="*/ 2572241 w 4234182"/>
                    <a:gd name="connsiteY152" fmla="*/ 46067 h 6438807"/>
                    <a:gd name="connsiteX153" fmla="*/ 2102049 w 4234182"/>
                    <a:gd name="connsiteY153"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385890 w 4234182"/>
                    <a:gd name="connsiteY44" fmla="*/ 3259047 h 6438807"/>
                    <a:gd name="connsiteX45" fmla="*/ 1339852 w 4234182"/>
                    <a:gd name="connsiteY45" fmla="*/ 3162209 h 6438807"/>
                    <a:gd name="connsiteX46" fmla="*/ 1139827 w 4234182"/>
                    <a:gd name="connsiteY46" fmla="*/ 3114584 h 6438807"/>
                    <a:gd name="connsiteX47" fmla="*/ 1125540 w 4234182"/>
                    <a:gd name="connsiteY47" fmla="*/ 3089184 h 6438807"/>
                    <a:gd name="connsiteX48" fmla="*/ 1065124 w 4234182"/>
                    <a:gd name="connsiteY48" fmla="*/ 3069454 h 6438807"/>
                    <a:gd name="connsiteX49" fmla="*/ 965202 w 4234182"/>
                    <a:gd name="connsiteY49" fmla="*/ 3086009 h 6438807"/>
                    <a:gd name="connsiteX50" fmla="*/ 939802 w 4234182"/>
                    <a:gd name="connsiteY50" fmla="*/ 3132047 h 6438807"/>
                    <a:gd name="connsiteX51" fmla="*/ 884240 w 4234182"/>
                    <a:gd name="connsiteY51" fmla="*/ 3162209 h 6438807"/>
                    <a:gd name="connsiteX52" fmla="*/ 850902 w 4234182"/>
                    <a:gd name="connsiteY52" fmla="*/ 3213009 h 6438807"/>
                    <a:gd name="connsiteX53" fmla="*/ 782640 w 4234182"/>
                    <a:gd name="connsiteY53" fmla="*/ 3225709 h 6438807"/>
                    <a:gd name="connsiteX54" fmla="*/ 702175 w 4234182"/>
                    <a:gd name="connsiteY54" fmla="*/ 3169103 h 6438807"/>
                    <a:gd name="connsiteX55" fmla="*/ 717552 w 4234182"/>
                    <a:gd name="connsiteY55" fmla="*/ 3098709 h 6438807"/>
                    <a:gd name="connsiteX56" fmla="*/ 765177 w 4234182"/>
                    <a:gd name="connsiteY56" fmla="*/ 3065372 h 6438807"/>
                    <a:gd name="connsiteX57" fmla="*/ 716554 w 4234182"/>
                    <a:gd name="connsiteY57" fmla="*/ 2974294 h 6438807"/>
                    <a:gd name="connsiteX58" fmla="*/ 641352 w 4234182"/>
                    <a:gd name="connsiteY58" fmla="*/ 2976472 h 6438807"/>
                    <a:gd name="connsiteX59" fmla="*/ 519115 w 4234182"/>
                    <a:gd name="connsiteY59" fmla="*/ 2930434 h 6438807"/>
                    <a:gd name="connsiteX60" fmla="*/ 484190 w 4234182"/>
                    <a:gd name="connsiteY60" fmla="*/ 2839947 h 6438807"/>
                    <a:gd name="connsiteX61" fmla="*/ 526100 w 4234182"/>
                    <a:gd name="connsiteY61" fmla="*/ 2791460 h 6438807"/>
                    <a:gd name="connsiteX62" fmla="*/ 523877 w 4234182"/>
                    <a:gd name="connsiteY62" fmla="*/ 2725647 h 6438807"/>
                    <a:gd name="connsiteX63" fmla="*/ 563565 w 4234182"/>
                    <a:gd name="connsiteY63" fmla="*/ 2698659 h 6438807"/>
                    <a:gd name="connsiteX64" fmla="*/ 641352 w 4234182"/>
                    <a:gd name="connsiteY64" fmla="*/ 2758984 h 6438807"/>
                    <a:gd name="connsiteX65" fmla="*/ 668340 w 4234182"/>
                    <a:gd name="connsiteY65" fmla="*/ 2785972 h 6438807"/>
                    <a:gd name="connsiteX66" fmla="*/ 676277 w 4234182"/>
                    <a:gd name="connsiteY66" fmla="*/ 2730410 h 6438807"/>
                    <a:gd name="connsiteX67" fmla="*/ 712744 w 4234182"/>
                    <a:gd name="connsiteY67" fmla="*/ 2717846 h 6438807"/>
                    <a:gd name="connsiteX68" fmla="*/ 757240 w 4234182"/>
                    <a:gd name="connsiteY68" fmla="*/ 2717709 h 6438807"/>
                    <a:gd name="connsiteX69" fmla="*/ 784227 w 4234182"/>
                    <a:gd name="connsiteY69" fmla="*/ 2685959 h 6438807"/>
                    <a:gd name="connsiteX70" fmla="*/ 860427 w 4234182"/>
                    <a:gd name="connsiteY70" fmla="*/ 2579597 h 6438807"/>
                    <a:gd name="connsiteX71" fmla="*/ 950234 w 4234182"/>
                    <a:gd name="connsiteY71" fmla="*/ 2519952 h 6438807"/>
                    <a:gd name="connsiteX72" fmla="*/ 1031877 w 4234182"/>
                    <a:gd name="connsiteY72" fmla="*/ 2489109 h 6438807"/>
                    <a:gd name="connsiteX73" fmla="*/ 1179515 w 4234182"/>
                    <a:gd name="connsiteY73" fmla="*/ 2346234 h 6438807"/>
                    <a:gd name="connsiteX74" fmla="*/ 1293905 w 4234182"/>
                    <a:gd name="connsiteY74" fmla="*/ 2356213 h 6438807"/>
                    <a:gd name="connsiteX75" fmla="*/ 1359991 w 4234182"/>
                    <a:gd name="connsiteY75" fmla="*/ 2451598 h 6438807"/>
                    <a:gd name="connsiteX76" fmla="*/ 1303340 w 4234182"/>
                    <a:gd name="connsiteY76" fmla="*/ 2522447 h 6438807"/>
                    <a:gd name="connsiteX77" fmla="*/ 1206502 w 4234182"/>
                    <a:gd name="connsiteY77" fmla="*/ 2614522 h 6438807"/>
                    <a:gd name="connsiteX78" fmla="*/ 1168765 w 4234182"/>
                    <a:gd name="connsiteY78" fmla="*/ 2634705 h 6438807"/>
                    <a:gd name="connsiteX79" fmla="*/ 1180376 w 4234182"/>
                    <a:gd name="connsiteY79" fmla="*/ 2695756 h 6438807"/>
                    <a:gd name="connsiteX80" fmla="*/ 1230315 w 4234182"/>
                    <a:gd name="connsiteY80" fmla="*/ 2724059 h 6438807"/>
                    <a:gd name="connsiteX81" fmla="*/ 1133068 w 4234182"/>
                    <a:gd name="connsiteY81" fmla="*/ 2816815 h 6438807"/>
                    <a:gd name="connsiteX82" fmla="*/ 1362077 w 4234182"/>
                    <a:gd name="connsiteY82" fmla="*/ 2720884 h 6438807"/>
                    <a:gd name="connsiteX83" fmla="*/ 1684340 w 4234182"/>
                    <a:gd name="connsiteY83" fmla="*/ 2614522 h 6438807"/>
                    <a:gd name="connsiteX84" fmla="*/ 1795465 w 4234182"/>
                    <a:gd name="connsiteY84" fmla="*/ 2649447 h 6438807"/>
                    <a:gd name="connsiteX85" fmla="*/ 1865315 w 4234182"/>
                    <a:gd name="connsiteY85" fmla="*/ 2665322 h 6438807"/>
                    <a:gd name="connsiteX86" fmla="*/ 1939972 w 4234182"/>
                    <a:gd name="connsiteY86" fmla="*/ 2678202 h 6438807"/>
                    <a:gd name="connsiteX87" fmla="*/ 1890715 w 4234182"/>
                    <a:gd name="connsiteY87" fmla="*/ 2808197 h 6438807"/>
                    <a:gd name="connsiteX88" fmla="*/ 1787073 w 4234182"/>
                    <a:gd name="connsiteY88" fmla="*/ 2922088 h 6438807"/>
                    <a:gd name="connsiteX89" fmla="*/ 1824039 w 4234182"/>
                    <a:gd name="connsiteY89" fmla="*/ 2944721 h 6438807"/>
                    <a:gd name="connsiteX90" fmla="*/ 1811338 w 4234182"/>
                    <a:gd name="connsiteY90" fmla="*/ 3035208 h 6438807"/>
                    <a:gd name="connsiteX91" fmla="*/ 1878014 w 4234182"/>
                    <a:gd name="connsiteY91" fmla="*/ 3035208 h 6438807"/>
                    <a:gd name="connsiteX92" fmla="*/ 1865314 w 4234182"/>
                    <a:gd name="connsiteY92" fmla="*/ 3078071 h 6438807"/>
                    <a:gd name="connsiteX93" fmla="*/ 1933441 w 4234182"/>
                    <a:gd name="connsiteY93" fmla="*/ 3101884 h 6438807"/>
                    <a:gd name="connsiteX94" fmla="*/ 1995489 w 4234182"/>
                    <a:gd name="connsiteY94" fmla="*/ 3068546 h 6438807"/>
                    <a:gd name="connsiteX95" fmla="*/ 2100264 w 4234182"/>
                    <a:gd name="connsiteY95" fmla="*/ 3087596 h 6438807"/>
                    <a:gd name="connsiteX96" fmla="*/ 2112964 w 4234182"/>
                    <a:gd name="connsiteY96" fmla="*/ 3133633 h 6438807"/>
                    <a:gd name="connsiteX97" fmla="*/ 2171838 w 4234182"/>
                    <a:gd name="connsiteY97" fmla="*/ 3181168 h 6438807"/>
                    <a:gd name="connsiteX98" fmla="*/ 2178051 w 4234182"/>
                    <a:gd name="connsiteY98" fmla="*/ 3252696 h 6438807"/>
                    <a:gd name="connsiteX99" fmla="*/ 2200458 w 4234182"/>
                    <a:gd name="connsiteY99" fmla="*/ 3314746 h 6438807"/>
                    <a:gd name="connsiteX100" fmla="*/ 2141721 w 4234182"/>
                    <a:gd name="connsiteY100" fmla="*/ 3286170 h 6438807"/>
                    <a:gd name="connsiteX101" fmla="*/ 2076451 w 4234182"/>
                    <a:gd name="connsiteY101" fmla="*/ 3335246 h 6438807"/>
                    <a:gd name="connsiteX102" fmla="*/ 2114551 w 4234182"/>
                    <a:gd name="connsiteY102" fmla="*/ 3406683 h 6438807"/>
                    <a:gd name="connsiteX103" fmla="*/ 2171701 w 4234182"/>
                    <a:gd name="connsiteY103" fmla="*/ 3557496 h 6438807"/>
                    <a:gd name="connsiteX104" fmla="*/ 2129929 w 4234182"/>
                    <a:gd name="connsiteY104" fmla="*/ 3637008 h 6438807"/>
                    <a:gd name="connsiteX105" fmla="*/ 2095501 w 4234182"/>
                    <a:gd name="connsiteY105" fmla="*/ 3803558 h 6438807"/>
                    <a:gd name="connsiteX106" fmla="*/ 2056223 w 4234182"/>
                    <a:gd name="connsiteY106" fmla="*/ 3843564 h 6438807"/>
                    <a:gd name="connsiteX107" fmla="*/ 2090739 w 4234182"/>
                    <a:gd name="connsiteY107" fmla="*/ 3873408 h 6438807"/>
                    <a:gd name="connsiteX108" fmla="*/ 2073276 w 4234182"/>
                    <a:gd name="connsiteY108" fmla="*/ 3921033 h 6438807"/>
                    <a:gd name="connsiteX109" fmla="*/ 2122489 w 4234182"/>
                    <a:gd name="connsiteY109" fmla="*/ 3906746 h 6438807"/>
                    <a:gd name="connsiteX110" fmla="*/ 2163764 w 4234182"/>
                    <a:gd name="connsiteY110" fmla="*/ 3930558 h 6438807"/>
                    <a:gd name="connsiteX111" fmla="*/ 2211389 w 4234182"/>
                    <a:gd name="connsiteY111" fmla="*/ 3924208 h 6438807"/>
                    <a:gd name="connsiteX112" fmla="*/ 2271714 w 4234182"/>
                    <a:gd name="connsiteY112" fmla="*/ 3851183 h 6438807"/>
                    <a:gd name="connsiteX113" fmla="*/ 2266952 w 4234182"/>
                    <a:gd name="connsiteY113" fmla="*/ 3889283 h 6438807"/>
                    <a:gd name="connsiteX114" fmla="*/ 2335623 w 4234182"/>
                    <a:gd name="connsiteY114" fmla="*/ 3826147 h 6438807"/>
                    <a:gd name="connsiteX115" fmla="*/ 2381251 w 4234182"/>
                    <a:gd name="connsiteY115" fmla="*/ 3827371 h 6438807"/>
                    <a:gd name="connsiteX116" fmla="*/ 2416176 w 4234182"/>
                    <a:gd name="connsiteY116" fmla="*/ 3773396 h 6438807"/>
                    <a:gd name="connsiteX117" fmla="*/ 2519364 w 4234182"/>
                    <a:gd name="connsiteY117" fmla="*/ 3792446 h 6438807"/>
                    <a:gd name="connsiteX118" fmla="*/ 2568576 w 4234182"/>
                    <a:gd name="connsiteY118" fmla="*/ 3743233 h 6438807"/>
                    <a:gd name="connsiteX119" fmla="*/ 2654301 w 4234182"/>
                    <a:gd name="connsiteY119" fmla="*/ 3754346 h 6438807"/>
                    <a:gd name="connsiteX120" fmla="*/ 2688864 w 4234182"/>
                    <a:gd name="connsiteY120" fmla="*/ 3646260 h 6438807"/>
                    <a:gd name="connsiteX121" fmla="*/ 2719389 w 4234182"/>
                    <a:gd name="connsiteY121" fmla="*/ 3543208 h 6438807"/>
                    <a:gd name="connsiteX122" fmla="*/ 2695576 w 4234182"/>
                    <a:gd name="connsiteY122" fmla="*/ 3330483 h 6438807"/>
                    <a:gd name="connsiteX123" fmla="*/ 2666548 w 4234182"/>
                    <a:gd name="connsiteY123" fmla="*/ 3202486 h 6438807"/>
                    <a:gd name="connsiteX124" fmla="*/ 2611439 w 4234182"/>
                    <a:gd name="connsiteY124" fmla="*/ 3122521 h 6438807"/>
                    <a:gd name="connsiteX125" fmla="*/ 2547940 w 4234182"/>
                    <a:gd name="connsiteY125" fmla="*/ 3027272 h 6438807"/>
                    <a:gd name="connsiteX126" fmla="*/ 2479677 w 4234182"/>
                    <a:gd name="connsiteY126" fmla="*/ 2884397 h 6438807"/>
                    <a:gd name="connsiteX127" fmla="*/ 2317751 w 4234182"/>
                    <a:gd name="connsiteY127" fmla="*/ 2760571 h 6438807"/>
                    <a:gd name="connsiteX128" fmla="*/ 2310450 w 4234182"/>
                    <a:gd name="connsiteY128" fmla="*/ 2707549 h 6438807"/>
                    <a:gd name="connsiteX129" fmla="*/ 2341564 w 4234182"/>
                    <a:gd name="connsiteY129" fmla="*/ 2627221 h 6438807"/>
                    <a:gd name="connsiteX130" fmla="*/ 2712450 w 4234182"/>
                    <a:gd name="connsiteY130" fmla="*/ 2356122 h 6438807"/>
                    <a:gd name="connsiteX131" fmla="*/ 2713220 w 4234182"/>
                    <a:gd name="connsiteY131" fmla="*/ 2237512 h 6438807"/>
                    <a:gd name="connsiteX132" fmla="*/ 2715203 w 4234182"/>
                    <a:gd name="connsiteY132" fmla="*/ 2167856 h 6438807"/>
                    <a:gd name="connsiteX133" fmla="*/ 2755901 w 4234182"/>
                    <a:gd name="connsiteY133" fmla="*/ 2096996 h 6438807"/>
                    <a:gd name="connsiteX134" fmla="*/ 2865439 w 4234182"/>
                    <a:gd name="connsiteY134" fmla="*/ 2006508 h 6438807"/>
                    <a:gd name="connsiteX135" fmla="*/ 2947989 w 4234182"/>
                    <a:gd name="connsiteY135" fmla="*/ 1920783 h 6438807"/>
                    <a:gd name="connsiteX136" fmla="*/ 3024189 w 4234182"/>
                    <a:gd name="connsiteY136" fmla="*/ 1781083 h 6438807"/>
                    <a:gd name="connsiteX137" fmla="*/ 3051222 w 4234182"/>
                    <a:gd name="connsiteY137" fmla="*/ 1822858 h 6438807"/>
                    <a:gd name="connsiteX138" fmla="*/ 3119439 w 4234182"/>
                    <a:gd name="connsiteY138" fmla="*/ 1771558 h 6438807"/>
                    <a:gd name="connsiteX139" fmla="*/ 3141664 w 4234182"/>
                    <a:gd name="connsiteY139" fmla="*/ 1846171 h 6438807"/>
                    <a:gd name="connsiteX140" fmla="*/ 3276601 w 4234182"/>
                    <a:gd name="connsiteY140" fmla="*/ 1866808 h 6438807"/>
                    <a:gd name="connsiteX141" fmla="*/ 3319782 w 4234182"/>
                    <a:gd name="connsiteY141" fmla="*/ 1850934 h 6438807"/>
                    <a:gd name="connsiteX142" fmla="*/ 3416590 w 4234182"/>
                    <a:gd name="connsiteY142" fmla="*/ 1817163 h 6438807"/>
                    <a:gd name="connsiteX143" fmla="*/ 3586164 w 4234182"/>
                    <a:gd name="connsiteY143" fmla="*/ 1666783 h 6438807"/>
                    <a:gd name="connsiteX144" fmla="*/ 3737793 w 4234182"/>
                    <a:gd name="connsiteY144" fmla="*/ 1406797 h 6438807"/>
                    <a:gd name="connsiteX145" fmla="*/ 3911601 w 4234182"/>
                    <a:gd name="connsiteY145" fmla="*/ 1107983 h 6438807"/>
                    <a:gd name="connsiteX146" fmla="*/ 3983039 w 4234182"/>
                    <a:gd name="connsiteY146" fmla="*/ 996858 h 6438807"/>
                    <a:gd name="connsiteX147" fmla="*/ 4055631 w 4234182"/>
                    <a:gd name="connsiteY147" fmla="*/ 793658 h 6438807"/>
                    <a:gd name="connsiteX148" fmla="*/ 4146551 w 4234182"/>
                    <a:gd name="connsiteY148" fmla="*/ 583242 h 6438807"/>
                    <a:gd name="connsiteX149" fmla="*/ 4234182 w 4234182"/>
                    <a:gd name="connsiteY149" fmla="*/ 361768 h 6438807"/>
                    <a:gd name="connsiteX150" fmla="*/ 4203339 w 4234182"/>
                    <a:gd name="connsiteY150" fmla="*/ 0 h 6438807"/>
                    <a:gd name="connsiteX151" fmla="*/ 2572241 w 4234182"/>
                    <a:gd name="connsiteY151" fmla="*/ 46067 h 6438807"/>
                    <a:gd name="connsiteX152" fmla="*/ 2102049 w 4234182"/>
                    <a:gd name="connsiteY152"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339852 w 4234182"/>
                    <a:gd name="connsiteY44" fmla="*/ 3162209 h 6438807"/>
                    <a:gd name="connsiteX45" fmla="*/ 1139827 w 4234182"/>
                    <a:gd name="connsiteY45" fmla="*/ 3114584 h 6438807"/>
                    <a:gd name="connsiteX46" fmla="*/ 1125540 w 4234182"/>
                    <a:gd name="connsiteY46" fmla="*/ 3089184 h 6438807"/>
                    <a:gd name="connsiteX47" fmla="*/ 1065124 w 4234182"/>
                    <a:gd name="connsiteY47" fmla="*/ 3069454 h 6438807"/>
                    <a:gd name="connsiteX48" fmla="*/ 965202 w 4234182"/>
                    <a:gd name="connsiteY48" fmla="*/ 3086009 h 6438807"/>
                    <a:gd name="connsiteX49" fmla="*/ 939802 w 4234182"/>
                    <a:gd name="connsiteY49" fmla="*/ 3132047 h 6438807"/>
                    <a:gd name="connsiteX50" fmla="*/ 884240 w 4234182"/>
                    <a:gd name="connsiteY50" fmla="*/ 3162209 h 6438807"/>
                    <a:gd name="connsiteX51" fmla="*/ 850902 w 4234182"/>
                    <a:gd name="connsiteY51" fmla="*/ 3213009 h 6438807"/>
                    <a:gd name="connsiteX52" fmla="*/ 782640 w 4234182"/>
                    <a:gd name="connsiteY52" fmla="*/ 3225709 h 6438807"/>
                    <a:gd name="connsiteX53" fmla="*/ 702175 w 4234182"/>
                    <a:gd name="connsiteY53" fmla="*/ 3169103 h 6438807"/>
                    <a:gd name="connsiteX54" fmla="*/ 717552 w 4234182"/>
                    <a:gd name="connsiteY54" fmla="*/ 3098709 h 6438807"/>
                    <a:gd name="connsiteX55" fmla="*/ 765177 w 4234182"/>
                    <a:gd name="connsiteY55" fmla="*/ 3065372 h 6438807"/>
                    <a:gd name="connsiteX56" fmla="*/ 716554 w 4234182"/>
                    <a:gd name="connsiteY56" fmla="*/ 2974294 h 6438807"/>
                    <a:gd name="connsiteX57" fmla="*/ 641352 w 4234182"/>
                    <a:gd name="connsiteY57" fmla="*/ 2976472 h 6438807"/>
                    <a:gd name="connsiteX58" fmla="*/ 519115 w 4234182"/>
                    <a:gd name="connsiteY58" fmla="*/ 2930434 h 6438807"/>
                    <a:gd name="connsiteX59" fmla="*/ 484190 w 4234182"/>
                    <a:gd name="connsiteY59" fmla="*/ 2839947 h 6438807"/>
                    <a:gd name="connsiteX60" fmla="*/ 526100 w 4234182"/>
                    <a:gd name="connsiteY60" fmla="*/ 2791460 h 6438807"/>
                    <a:gd name="connsiteX61" fmla="*/ 523877 w 4234182"/>
                    <a:gd name="connsiteY61" fmla="*/ 2725647 h 6438807"/>
                    <a:gd name="connsiteX62" fmla="*/ 563565 w 4234182"/>
                    <a:gd name="connsiteY62" fmla="*/ 2698659 h 6438807"/>
                    <a:gd name="connsiteX63" fmla="*/ 641352 w 4234182"/>
                    <a:gd name="connsiteY63" fmla="*/ 2758984 h 6438807"/>
                    <a:gd name="connsiteX64" fmla="*/ 668340 w 4234182"/>
                    <a:gd name="connsiteY64" fmla="*/ 2785972 h 6438807"/>
                    <a:gd name="connsiteX65" fmla="*/ 676277 w 4234182"/>
                    <a:gd name="connsiteY65" fmla="*/ 2730410 h 6438807"/>
                    <a:gd name="connsiteX66" fmla="*/ 712744 w 4234182"/>
                    <a:gd name="connsiteY66" fmla="*/ 2717846 h 6438807"/>
                    <a:gd name="connsiteX67" fmla="*/ 757240 w 4234182"/>
                    <a:gd name="connsiteY67" fmla="*/ 2717709 h 6438807"/>
                    <a:gd name="connsiteX68" fmla="*/ 784227 w 4234182"/>
                    <a:gd name="connsiteY68" fmla="*/ 2685959 h 6438807"/>
                    <a:gd name="connsiteX69" fmla="*/ 860427 w 4234182"/>
                    <a:gd name="connsiteY69" fmla="*/ 2579597 h 6438807"/>
                    <a:gd name="connsiteX70" fmla="*/ 950234 w 4234182"/>
                    <a:gd name="connsiteY70" fmla="*/ 2519952 h 6438807"/>
                    <a:gd name="connsiteX71" fmla="*/ 1031877 w 4234182"/>
                    <a:gd name="connsiteY71" fmla="*/ 2489109 h 6438807"/>
                    <a:gd name="connsiteX72" fmla="*/ 1179515 w 4234182"/>
                    <a:gd name="connsiteY72" fmla="*/ 2346234 h 6438807"/>
                    <a:gd name="connsiteX73" fmla="*/ 1293905 w 4234182"/>
                    <a:gd name="connsiteY73" fmla="*/ 2356213 h 6438807"/>
                    <a:gd name="connsiteX74" fmla="*/ 1359991 w 4234182"/>
                    <a:gd name="connsiteY74" fmla="*/ 2451598 h 6438807"/>
                    <a:gd name="connsiteX75" fmla="*/ 1303340 w 4234182"/>
                    <a:gd name="connsiteY75" fmla="*/ 2522447 h 6438807"/>
                    <a:gd name="connsiteX76" fmla="*/ 1206502 w 4234182"/>
                    <a:gd name="connsiteY76" fmla="*/ 2614522 h 6438807"/>
                    <a:gd name="connsiteX77" fmla="*/ 1168765 w 4234182"/>
                    <a:gd name="connsiteY77" fmla="*/ 2634705 h 6438807"/>
                    <a:gd name="connsiteX78" fmla="*/ 1180376 w 4234182"/>
                    <a:gd name="connsiteY78" fmla="*/ 2695756 h 6438807"/>
                    <a:gd name="connsiteX79" fmla="*/ 1230315 w 4234182"/>
                    <a:gd name="connsiteY79" fmla="*/ 2724059 h 6438807"/>
                    <a:gd name="connsiteX80" fmla="*/ 1133068 w 4234182"/>
                    <a:gd name="connsiteY80" fmla="*/ 2816815 h 6438807"/>
                    <a:gd name="connsiteX81" fmla="*/ 1362077 w 4234182"/>
                    <a:gd name="connsiteY81" fmla="*/ 2720884 h 6438807"/>
                    <a:gd name="connsiteX82" fmla="*/ 1684340 w 4234182"/>
                    <a:gd name="connsiteY82" fmla="*/ 2614522 h 6438807"/>
                    <a:gd name="connsiteX83" fmla="*/ 1795465 w 4234182"/>
                    <a:gd name="connsiteY83" fmla="*/ 2649447 h 6438807"/>
                    <a:gd name="connsiteX84" fmla="*/ 1865315 w 4234182"/>
                    <a:gd name="connsiteY84" fmla="*/ 2665322 h 6438807"/>
                    <a:gd name="connsiteX85" fmla="*/ 1939972 w 4234182"/>
                    <a:gd name="connsiteY85" fmla="*/ 2678202 h 6438807"/>
                    <a:gd name="connsiteX86" fmla="*/ 1890715 w 4234182"/>
                    <a:gd name="connsiteY86" fmla="*/ 2808197 h 6438807"/>
                    <a:gd name="connsiteX87" fmla="*/ 1787073 w 4234182"/>
                    <a:gd name="connsiteY87" fmla="*/ 2922088 h 6438807"/>
                    <a:gd name="connsiteX88" fmla="*/ 1824039 w 4234182"/>
                    <a:gd name="connsiteY88" fmla="*/ 2944721 h 6438807"/>
                    <a:gd name="connsiteX89" fmla="*/ 1811338 w 4234182"/>
                    <a:gd name="connsiteY89" fmla="*/ 3035208 h 6438807"/>
                    <a:gd name="connsiteX90" fmla="*/ 1878014 w 4234182"/>
                    <a:gd name="connsiteY90" fmla="*/ 3035208 h 6438807"/>
                    <a:gd name="connsiteX91" fmla="*/ 1865314 w 4234182"/>
                    <a:gd name="connsiteY91" fmla="*/ 3078071 h 6438807"/>
                    <a:gd name="connsiteX92" fmla="*/ 1933441 w 4234182"/>
                    <a:gd name="connsiteY92" fmla="*/ 3101884 h 6438807"/>
                    <a:gd name="connsiteX93" fmla="*/ 1995489 w 4234182"/>
                    <a:gd name="connsiteY93" fmla="*/ 3068546 h 6438807"/>
                    <a:gd name="connsiteX94" fmla="*/ 2100264 w 4234182"/>
                    <a:gd name="connsiteY94" fmla="*/ 3087596 h 6438807"/>
                    <a:gd name="connsiteX95" fmla="*/ 2112964 w 4234182"/>
                    <a:gd name="connsiteY95" fmla="*/ 3133633 h 6438807"/>
                    <a:gd name="connsiteX96" fmla="*/ 2171838 w 4234182"/>
                    <a:gd name="connsiteY96" fmla="*/ 3181168 h 6438807"/>
                    <a:gd name="connsiteX97" fmla="*/ 2178051 w 4234182"/>
                    <a:gd name="connsiteY97" fmla="*/ 3252696 h 6438807"/>
                    <a:gd name="connsiteX98" fmla="*/ 2200458 w 4234182"/>
                    <a:gd name="connsiteY98" fmla="*/ 3314746 h 6438807"/>
                    <a:gd name="connsiteX99" fmla="*/ 2141721 w 4234182"/>
                    <a:gd name="connsiteY99" fmla="*/ 3286170 h 6438807"/>
                    <a:gd name="connsiteX100" fmla="*/ 2076451 w 4234182"/>
                    <a:gd name="connsiteY100" fmla="*/ 3335246 h 6438807"/>
                    <a:gd name="connsiteX101" fmla="*/ 2114551 w 4234182"/>
                    <a:gd name="connsiteY101" fmla="*/ 3406683 h 6438807"/>
                    <a:gd name="connsiteX102" fmla="*/ 2171701 w 4234182"/>
                    <a:gd name="connsiteY102" fmla="*/ 3557496 h 6438807"/>
                    <a:gd name="connsiteX103" fmla="*/ 2129929 w 4234182"/>
                    <a:gd name="connsiteY103" fmla="*/ 3637008 h 6438807"/>
                    <a:gd name="connsiteX104" fmla="*/ 2095501 w 4234182"/>
                    <a:gd name="connsiteY104" fmla="*/ 3803558 h 6438807"/>
                    <a:gd name="connsiteX105" fmla="*/ 2056223 w 4234182"/>
                    <a:gd name="connsiteY105" fmla="*/ 3843564 h 6438807"/>
                    <a:gd name="connsiteX106" fmla="*/ 2090739 w 4234182"/>
                    <a:gd name="connsiteY106" fmla="*/ 3873408 h 6438807"/>
                    <a:gd name="connsiteX107" fmla="*/ 2073276 w 4234182"/>
                    <a:gd name="connsiteY107" fmla="*/ 3921033 h 6438807"/>
                    <a:gd name="connsiteX108" fmla="*/ 2122489 w 4234182"/>
                    <a:gd name="connsiteY108" fmla="*/ 3906746 h 6438807"/>
                    <a:gd name="connsiteX109" fmla="*/ 2163764 w 4234182"/>
                    <a:gd name="connsiteY109" fmla="*/ 3930558 h 6438807"/>
                    <a:gd name="connsiteX110" fmla="*/ 2211389 w 4234182"/>
                    <a:gd name="connsiteY110" fmla="*/ 3924208 h 6438807"/>
                    <a:gd name="connsiteX111" fmla="*/ 2271714 w 4234182"/>
                    <a:gd name="connsiteY111" fmla="*/ 3851183 h 6438807"/>
                    <a:gd name="connsiteX112" fmla="*/ 2266952 w 4234182"/>
                    <a:gd name="connsiteY112" fmla="*/ 3889283 h 6438807"/>
                    <a:gd name="connsiteX113" fmla="*/ 2335623 w 4234182"/>
                    <a:gd name="connsiteY113" fmla="*/ 3826147 h 6438807"/>
                    <a:gd name="connsiteX114" fmla="*/ 2381251 w 4234182"/>
                    <a:gd name="connsiteY114" fmla="*/ 3827371 h 6438807"/>
                    <a:gd name="connsiteX115" fmla="*/ 2416176 w 4234182"/>
                    <a:gd name="connsiteY115" fmla="*/ 3773396 h 6438807"/>
                    <a:gd name="connsiteX116" fmla="*/ 2519364 w 4234182"/>
                    <a:gd name="connsiteY116" fmla="*/ 3792446 h 6438807"/>
                    <a:gd name="connsiteX117" fmla="*/ 2568576 w 4234182"/>
                    <a:gd name="connsiteY117" fmla="*/ 3743233 h 6438807"/>
                    <a:gd name="connsiteX118" fmla="*/ 2654301 w 4234182"/>
                    <a:gd name="connsiteY118" fmla="*/ 3754346 h 6438807"/>
                    <a:gd name="connsiteX119" fmla="*/ 2688864 w 4234182"/>
                    <a:gd name="connsiteY119" fmla="*/ 3646260 h 6438807"/>
                    <a:gd name="connsiteX120" fmla="*/ 2719389 w 4234182"/>
                    <a:gd name="connsiteY120" fmla="*/ 3543208 h 6438807"/>
                    <a:gd name="connsiteX121" fmla="*/ 2695576 w 4234182"/>
                    <a:gd name="connsiteY121" fmla="*/ 3330483 h 6438807"/>
                    <a:gd name="connsiteX122" fmla="*/ 2666548 w 4234182"/>
                    <a:gd name="connsiteY122" fmla="*/ 3202486 h 6438807"/>
                    <a:gd name="connsiteX123" fmla="*/ 2611439 w 4234182"/>
                    <a:gd name="connsiteY123" fmla="*/ 3122521 h 6438807"/>
                    <a:gd name="connsiteX124" fmla="*/ 2547940 w 4234182"/>
                    <a:gd name="connsiteY124" fmla="*/ 3027272 h 6438807"/>
                    <a:gd name="connsiteX125" fmla="*/ 2479677 w 4234182"/>
                    <a:gd name="connsiteY125" fmla="*/ 2884397 h 6438807"/>
                    <a:gd name="connsiteX126" fmla="*/ 2317751 w 4234182"/>
                    <a:gd name="connsiteY126" fmla="*/ 2760571 h 6438807"/>
                    <a:gd name="connsiteX127" fmla="*/ 2310450 w 4234182"/>
                    <a:gd name="connsiteY127" fmla="*/ 2707549 h 6438807"/>
                    <a:gd name="connsiteX128" fmla="*/ 2341564 w 4234182"/>
                    <a:gd name="connsiteY128" fmla="*/ 2627221 h 6438807"/>
                    <a:gd name="connsiteX129" fmla="*/ 2712450 w 4234182"/>
                    <a:gd name="connsiteY129" fmla="*/ 2356122 h 6438807"/>
                    <a:gd name="connsiteX130" fmla="*/ 2713220 w 4234182"/>
                    <a:gd name="connsiteY130" fmla="*/ 2237512 h 6438807"/>
                    <a:gd name="connsiteX131" fmla="*/ 2715203 w 4234182"/>
                    <a:gd name="connsiteY131" fmla="*/ 2167856 h 6438807"/>
                    <a:gd name="connsiteX132" fmla="*/ 2755901 w 4234182"/>
                    <a:gd name="connsiteY132" fmla="*/ 2096996 h 6438807"/>
                    <a:gd name="connsiteX133" fmla="*/ 2865439 w 4234182"/>
                    <a:gd name="connsiteY133" fmla="*/ 2006508 h 6438807"/>
                    <a:gd name="connsiteX134" fmla="*/ 2947989 w 4234182"/>
                    <a:gd name="connsiteY134" fmla="*/ 1920783 h 6438807"/>
                    <a:gd name="connsiteX135" fmla="*/ 3024189 w 4234182"/>
                    <a:gd name="connsiteY135" fmla="*/ 1781083 h 6438807"/>
                    <a:gd name="connsiteX136" fmla="*/ 3051222 w 4234182"/>
                    <a:gd name="connsiteY136" fmla="*/ 1822858 h 6438807"/>
                    <a:gd name="connsiteX137" fmla="*/ 3119439 w 4234182"/>
                    <a:gd name="connsiteY137" fmla="*/ 1771558 h 6438807"/>
                    <a:gd name="connsiteX138" fmla="*/ 3141664 w 4234182"/>
                    <a:gd name="connsiteY138" fmla="*/ 1846171 h 6438807"/>
                    <a:gd name="connsiteX139" fmla="*/ 3276601 w 4234182"/>
                    <a:gd name="connsiteY139" fmla="*/ 1866808 h 6438807"/>
                    <a:gd name="connsiteX140" fmla="*/ 3319782 w 4234182"/>
                    <a:gd name="connsiteY140" fmla="*/ 1850934 h 6438807"/>
                    <a:gd name="connsiteX141" fmla="*/ 3416590 w 4234182"/>
                    <a:gd name="connsiteY141" fmla="*/ 1817163 h 6438807"/>
                    <a:gd name="connsiteX142" fmla="*/ 3586164 w 4234182"/>
                    <a:gd name="connsiteY142" fmla="*/ 1666783 h 6438807"/>
                    <a:gd name="connsiteX143" fmla="*/ 3737793 w 4234182"/>
                    <a:gd name="connsiteY143" fmla="*/ 1406797 h 6438807"/>
                    <a:gd name="connsiteX144" fmla="*/ 3911601 w 4234182"/>
                    <a:gd name="connsiteY144" fmla="*/ 1107983 h 6438807"/>
                    <a:gd name="connsiteX145" fmla="*/ 3983039 w 4234182"/>
                    <a:gd name="connsiteY145" fmla="*/ 996858 h 6438807"/>
                    <a:gd name="connsiteX146" fmla="*/ 4055631 w 4234182"/>
                    <a:gd name="connsiteY146" fmla="*/ 793658 h 6438807"/>
                    <a:gd name="connsiteX147" fmla="*/ 4146551 w 4234182"/>
                    <a:gd name="connsiteY147" fmla="*/ 583242 h 6438807"/>
                    <a:gd name="connsiteX148" fmla="*/ 4234182 w 4234182"/>
                    <a:gd name="connsiteY148" fmla="*/ 361768 h 6438807"/>
                    <a:gd name="connsiteX149" fmla="*/ 4203339 w 4234182"/>
                    <a:gd name="connsiteY149" fmla="*/ 0 h 6438807"/>
                    <a:gd name="connsiteX150" fmla="*/ 2572241 w 4234182"/>
                    <a:gd name="connsiteY150" fmla="*/ 46067 h 6438807"/>
                    <a:gd name="connsiteX151" fmla="*/ 2102049 w 4234182"/>
                    <a:gd name="connsiteY151"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39827 w 4234182"/>
                    <a:gd name="connsiteY44" fmla="*/ 3114584 h 6438807"/>
                    <a:gd name="connsiteX45" fmla="*/ 1125540 w 4234182"/>
                    <a:gd name="connsiteY45" fmla="*/ 3089184 h 6438807"/>
                    <a:gd name="connsiteX46" fmla="*/ 1065124 w 4234182"/>
                    <a:gd name="connsiteY46" fmla="*/ 3069454 h 6438807"/>
                    <a:gd name="connsiteX47" fmla="*/ 965202 w 4234182"/>
                    <a:gd name="connsiteY47" fmla="*/ 3086009 h 6438807"/>
                    <a:gd name="connsiteX48" fmla="*/ 939802 w 4234182"/>
                    <a:gd name="connsiteY48" fmla="*/ 3132047 h 6438807"/>
                    <a:gd name="connsiteX49" fmla="*/ 884240 w 4234182"/>
                    <a:gd name="connsiteY49" fmla="*/ 3162209 h 6438807"/>
                    <a:gd name="connsiteX50" fmla="*/ 850902 w 4234182"/>
                    <a:gd name="connsiteY50" fmla="*/ 3213009 h 6438807"/>
                    <a:gd name="connsiteX51" fmla="*/ 782640 w 4234182"/>
                    <a:gd name="connsiteY51" fmla="*/ 3225709 h 6438807"/>
                    <a:gd name="connsiteX52" fmla="*/ 702175 w 4234182"/>
                    <a:gd name="connsiteY52" fmla="*/ 3169103 h 6438807"/>
                    <a:gd name="connsiteX53" fmla="*/ 717552 w 4234182"/>
                    <a:gd name="connsiteY53" fmla="*/ 3098709 h 6438807"/>
                    <a:gd name="connsiteX54" fmla="*/ 765177 w 4234182"/>
                    <a:gd name="connsiteY54" fmla="*/ 3065372 h 6438807"/>
                    <a:gd name="connsiteX55" fmla="*/ 716554 w 4234182"/>
                    <a:gd name="connsiteY55" fmla="*/ 2974294 h 6438807"/>
                    <a:gd name="connsiteX56" fmla="*/ 641352 w 4234182"/>
                    <a:gd name="connsiteY56" fmla="*/ 2976472 h 6438807"/>
                    <a:gd name="connsiteX57" fmla="*/ 519115 w 4234182"/>
                    <a:gd name="connsiteY57" fmla="*/ 2930434 h 6438807"/>
                    <a:gd name="connsiteX58" fmla="*/ 484190 w 4234182"/>
                    <a:gd name="connsiteY58" fmla="*/ 2839947 h 6438807"/>
                    <a:gd name="connsiteX59" fmla="*/ 526100 w 4234182"/>
                    <a:gd name="connsiteY59" fmla="*/ 2791460 h 6438807"/>
                    <a:gd name="connsiteX60" fmla="*/ 523877 w 4234182"/>
                    <a:gd name="connsiteY60" fmla="*/ 2725647 h 6438807"/>
                    <a:gd name="connsiteX61" fmla="*/ 563565 w 4234182"/>
                    <a:gd name="connsiteY61" fmla="*/ 2698659 h 6438807"/>
                    <a:gd name="connsiteX62" fmla="*/ 641352 w 4234182"/>
                    <a:gd name="connsiteY62" fmla="*/ 2758984 h 6438807"/>
                    <a:gd name="connsiteX63" fmla="*/ 668340 w 4234182"/>
                    <a:gd name="connsiteY63" fmla="*/ 2785972 h 6438807"/>
                    <a:gd name="connsiteX64" fmla="*/ 676277 w 4234182"/>
                    <a:gd name="connsiteY64" fmla="*/ 2730410 h 6438807"/>
                    <a:gd name="connsiteX65" fmla="*/ 712744 w 4234182"/>
                    <a:gd name="connsiteY65" fmla="*/ 2717846 h 6438807"/>
                    <a:gd name="connsiteX66" fmla="*/ 757240 w 4234182"/>
                    <a:gd name="connsiteY66" fmla="*/ 2717709 h 6438807"/>
                    <a:gd name="connsiteX67" fmla="*/ 784227 w 4234182"/>
                    <a:gd name="connsiteY67" fmla="*/ 2685959 h 6438807"/>
                    <a:gd name="connsiteX68" fmla="*/ 860427 w 4234182"/>
                    <a:gd name="connsiteY68" fmla="*/ 2579597 h 6438807"/>
                    <a:gd name="connsiteX69" fmla="*/ 950234 w 4234182"/>
                    <a:gd name="connsiteY69" fmla="*/ 2519952 h 6438807"/>
                    <a:gd name="connsiteX70" fmla="*/ 1031877 w 4234182"/>
                    <a:gd name="connsiteY70" fmla="*/ 2489109 h 6438807"/>
                    <a:gd name="connsiteX71" fmla="*/ 1179515 w 4234182"/>
                    <a:gd name="connsiteY71" fmla="*/ 2346234 h 6438807"/>
                    <a:gd name="connsiteX72" fmla="*/ 1293905 w 4234182"/>
                    <a:gd name="connsiteY72" fmla="*/ 2356213 h 6438807"/>
                    <a:gd name="connsiteX73" fmla="*/ 1359991 w 4234182"/>
                    <a:gd name="connsiteY73" fmla="*/ 2451598 h 6438807"/>
                    <a:gd name="connsiteX74" fmla="*/ 1303340 w 4234182"/>
                    <a:gd name="connsiteY74" fmla="*/ 2522447 h 6438807"/>
                    <a:gd name="connsiteX75" fmla="*/ 1206502 w 4234182"/>
                    <a:gd name="connsiteY75" fmla="*/ 2614522 h 6438807"/>
                    <a:gd name="connsiteX76" fmla="*/ 1168765 w 4234182"/>
                    <a:gd name="connsiteY76" fmla="*/ 2634705 h 6438807"/>
                    <a:gd name="connsiteX77" fmla="*/ 1180376 w 4234182"/>
                    <a:gd name="connsiteY77" fmla="*/ 2695756 h 6438807"/>
                    <a:gd name="connsiteX78" fmla="*/ 1230315 w 4234182"/>
                    <a:gd name="connsiteY78" fmla="*/ 2724059 h 6438807"/>
                    <a:gd name="connsiteX79" fmla="*/ 1133068 w 4234182"/>
                    <a:gd name="connsiteY79" fmla="*/ 2816815 h 6438807"/>
                    <a:gd name="connsiteX80" fmla="*/ 1362077 w 4234182"/>
                    <a:gd name="connsiteY80" fmla="*/ 2720884 h 6438807"/>
                    <a:gd name="connsiteX81" fmla="*/ 1684340 w 4234182"/>
                    <a:gd name="connsiteY81" fmla="*/ 2614522 h 6438807"/>
                    <a:gd name="connsiteX82" fmla="*/ 1795465 w 4234182"/>
                    <a:gd name="connsiteY82" fmla="*/ 2649447 h 6438807"/>
                    <a:gd name="connsiteX83" fmla="*/ 1865315 w 4234182"/>
                    <a:gd name="connsiteY83" fmla="*/ 2665322 h 6438807"/>
                    <a:gd name="connsiteX84" fmla="*/ 1939972 w 4234182"/>
                    <a:gd name="connsiteY84" fmla="*/ 2678202 h 6438807"/>
                    <a:gd name="connsiteX85" fmla="*/ 1890715 w 4234182"/>
                    <a:gd name="connsiteY85" fmla="*/ 2808197 h 6438807"/>
                    <a:gd name="connsiteX86" fmla="*/ 1787073 w 4234182"/>
                    <a:gd name="connsiteY86" fmla="*/ 2922088 h 6438807"/>
                    <a:gd name="connsiteX87" fmla="*/ 1824039 w 4234182"/>
                    <a:gd name="connsiteY87" fmla="*/ 2944721 h 6438807"/>
                    <a:gd name="connsiteX88" fmla="*/ 1811338 w 4234182"/>
                    <a:gd name="connsiteY88" fmla="*/ 3035208 h 6438807"/>
                    <a:gd name="connsiteX89" fmla="*/ 1878014 w 4234182"/>
                    <a:gd name="connsiteY89" fmla="*/ 3035208 h 6438807"/>
                    <a:gd name="connsiteX90" fmla="*/ 1865314 w 4234182"/>
                    <a:gd name="connsiteY90" fmla="*/ 3078071 h 6438807"/>
                    <a:gd name="connsiteX91" fmla="*/ 1933441 w 4234182"/>
                    <a:gd name="connsiteY91" fmla="*/ 3101884 h 6438807"/>
                    <a:gd name="connsiteX92" fmla="*/ 1995489 w 4234182"/>
                    <a:gd name="connsiteY92" fmla="*/ 3068546 h 6438807"/>
                    <a:gd name="connsiteX93" fmla="*/ 2100264 w 4234182"/>
                    <a:gd name="connsiteY93" fmla="*/ 3087596 h 6438807"/>
                    <a:gd name="connsiteX94" fmla="*/ 2112964 w 4234182"/>
                    <a:gd name="connsiteY94" fmla="*/ 3133633 h 6438807"/>
                    <a:gd name="connsiteX95" fmla="*/ 2171838 w 4234182"/>
                    <a:gd name="connsiteY95" fmla="*/ 3181168 h 6438807"/>
                    <a:gd name="connsiteX96" fmla="*/ 2178051 w 4234182"/>
                    <a:gd name="connsiteY96" fmla="*/ 3252696 h 6438807"/>
                    <a:gd name="connsiteX97" fmla="*/ 2200458 w 4234182"/>
                    <a:gd name="connsiteY97" fmla="*/ 3314746 h 6438807"/>
                    <a:gd name="connsiteX98" fmla="*/ 2141721 w 4234182"/>
                    <a:gd name="connsiteY98" fmla="*/ 3286170 h 6438807"/>
                    <a:gd name="connsiteX99" fmla="*/ 2076451 w 4234182"/>
                    <a:gd name="connsiteY99" fmla="*/ 3335246 h 6438807"/>
                    <a:gd name="connsiteX100" fmla="*/ 2114551 w 4234182"/>
                    <a:gd name="connsiteY100" fmla="*/ 3406683 h 6438807"/>
                    <a:gd name="connsiteX101" fmla="*/ 2171701 w 4234182"/>
                    <a:gd name="connsiteY101" fmla="*/ 3557496 h 6438807"/>
                    <a:gd name="connsiteX102" fmla="*/ 2129929 w 4234182"/>
                    <a:gd name="connsiteY102" fmla="*/ 3637008 h 6438807"/>
                    <a:gd name="connsiteX103" fmla="*/ 2095501 w 4234182"/>
                    <a:gd name="connsiteY103" fmla="*/ 3803558 h 6438807"/>
                    <a:gd name="connsiteX104" fmla="*/ 2056223 w 4234182"/>
                    <a:gd name="connsiteY104" fmla="*/ 3843564 h 6438807"/>
                    <a:gd name="connsiteX105" fmla="*/ 2090739 w 4234182"/>
                    <a:gd name="connsiteY105" fmla="*/ 3873408 h 6438807"/>
                    <a:gd name="connsiteX106" fmla="*/ 2073276 w 4234182"/>
                    <a:gd name="connsiteY106" fmla="*/ 3921033 h 6438807"/>
                    <a:gd name="connsiteX107" fmla="*/ 2122489 w 4234182"/>
                    <a:gd name="connsiteY107" fmla="*/ 3906746 h 6438807"/>
                    <a:gd name="connsiteX108" fmla="*/ 2163764 w 4234182"/>
                    <a:gd name="connsiteY108" fmla="*/ 3930558 h 6438807"/>
                    <a:gd name="connsiteX109" fmla="*/ 2211389 w 4234182"/>
                    <a:gd name="connsiteY109" fmla="*/ 3924208 h 6438807"/>
                    <a:gd name="connsiteX110" fmla="*/ 2271714 w 4234182"/>
                    <a:gd name="connsiteY110" fmla="*/ 3851183 h 6438807"/>
                    <a:gd name="connsiteX111" fmla="*/ 2266952 w 4234182"/>
                    <a:gd name="connsiteY111" fmla="*/ 3889283 h 6438807"/>
                    <a:gd name="connsiteX112" fmla="*/ 2335623 w 4234182"/>
                    <a:gd name="connsiteY112" fmla="*/ 3826147 h 6438807"/>
                    <a:gd name="connsiteX113" fmla="*/ 2381251 w 4234182"/>
                    <a:gd name="connsiteY113" fmla="*/ 3827371 h 6438807"/>
                    <a:gd name="connsiteX114" fmla="*/ 2416176 w 4234182"/>
                    <a:gd name="connsiteY114" fmla="*/ 3773396 h 6438807"/>
                    <a:gd name="connsiteX115" fmla="*/ 2519364 w 4234182"/>
                    <a:gd name="connsiteY115" fmla="*/ 3792446 h 6438807"/>
                    <a:gd name="connsiteX116" fmla="*/ 2568576 w 4234182"/>
                    <a:gd name="connsiteY116" fmla="*/ 3743233 h 6438807"/>
                    <a:gd name="connsiteX117" fmla="*/ 2654301 w 4234182"/>
                    <a:gd name="connsiteY117" fmla="*/ 3754346 h 6438807"/>
                    <a:gd name="connsiteX118" fmla="*/ 2688864 w 4234182"/>
                    <a:gd name="connsiteY118" fmla="*/ 3646260 h 6438807"/>
                    <a:gd name="connsiteX119" fmla="*/ 2719389 w 4234182"/>
                    <a:gd name="connsiteY119" fmla="*/ 3543208 h 6438807"/>
                    <a:gd name="connsiteX120" fmla="*/ 2695576 w 4234182"/>
                    <a:gd name="connsiteY120" fmla="*/ 3330483 h 6438807"/>
                    <a:gd name="connsiteX121" fmla="*/ 2666548 w 4234182"/>
                    <a:gd name="connsiteY121" fmla="*/ 3202486 h 6438807"/>
                    <a:gd name="connsiteX122" fmla="*/ 2611439 w 4234182"/>
                    <a:gd name="connsiteY122" fmla="*/ 3122521 h 6438807"/>
                    <a:gd name="connsiteX123" fmla="*/ 2547940 w 4234182"/>
                    <a:gd name="connsiteY123" fmla="*/ 3027272 h 6438807"/>
                    <a:gd name="connsiteX124" fmla="*/ 2479677 w 4234182"/>
                    <a:gd name="connsiteY124" fmla="*/ 2884397 h 6438807"/>
                    <a:gd name="connsiteX125" fmla="*/ 2317751 w 4234182"/>
                    <a:gd name="connsiteY125" fmla="*/ 2760571 h 6438807"/>
                    <a:gd name="connsiteX126" fmla="*/ 2310450 w 4234182"/>
                    <a:gd name="connsiteY126" fmla="*/ 2707549 h 6438807"/>
                    <a:gd name="connsiteX127" fmla="*/ 2341564 w 4234182"/>
                    <a:gd name="connsiteY127" fmla="*/ 2627221 h 6438807"/>
                    <a:gd name="connsiteX128" fmla="*/ 2712450 w 4234182"/>
                    <a:gd name="connsiteY128" fmla="*/ 2356122 h 6438807"/>
                    <a:gd name="connsiteX129" fmla="*/ 2713220 w 4234182"/>
                    <a:gd name="connsiteY129" fmla="*/ 2237512 h 6438807"/>
                    <a:gd name="connsiteX130" fmla="*/ 2715203 w 4234182"/>
                    <a:gd name="connsiteY130" fmla="*/ 2167856 h 6438807"/>
                    <a:gd name="connsiteX131" fmla="*/ 2755901 w 4234182"/>
                    <a:gd name="connsiteY131" fmla="*/ 2096996 h 6438807"/>
                    <a:gd name="connsiteX132" fmla="*/ 2865439 w 4234182"/>
                    <a:gd name="connsiteY132" fmla="*/ 2006508 h 6438807"/>
                    <a:gd name="connsiteX133" fmla="*/ 2947989 w 4234182"/>
                    <a:gd name="connsiteY133" fmla="*/ 1920783 h 6438807"/>
                    <a:gd name="connsiteX134" fmla="*/ 3024189 w 4234182"/>
                    <a:gd name="connsiteY134" fmla="*/ 1781083 h 6438807"/>
                    <a:gd name="connsiteX135" fmla="*/ 3051222 w 4234182"/>
                    <a:gd name="connsiteY135" fmla="*/ 1822858 h 6438807"/>
                    <a:gd name="connsiteX136" fmla="*/ 3119439 w 4234182"/>
                    <a:gd name="connsiteY136" fmla="*/ 1771558 h 6438807"/>
                    <a:gd name="connsiteX137" fmla="*/ 3141664 w 4234182"/>
                    <a:gd name="connsiteY137" fmla="*/ 1846171 h 6438807"/>
                    <a:gd name="connsiteX138" fmla="*/ 3276601 w 4234182"/>
                    <a:gd name="connsiteY138" fmla="*/ 1866808 h 6438807"/>
                    <a:gd name="connsiteX139" fmla="*/ 3319782 w 4234182"/>
                    <a:gd name="connsiteY139" fmla="*/ 1850934 h 6438807"/>
                    <a:gd name="connsiteX140" fmla="*/ 3416590 w 4234182"/>
                    <a:gd name="connsiteY140" fmla="*/ 1817163 h 6438807"/>
                    <a:gd name="connsiteX141" fmla="*/ 3586164 w 4234182"/>
                    <a:gd name="connsiteY141" fmla="*/ 1666783 h 6438807"/>
                    <a:gd name="connsiteX142" fmla="*/ 3737793 w 4234182"/>
                    <a:gd name="connsiteY142" fmla="*/ 1406797 h 6438807"/>
                    <a:gd name="connsiteX143" fmla="*/ 3911601 w 4234182"/>
                    <a:gd name="connsiteY143" fmla="*/ 1107983 h 6438807"/>
                    <a:gd name="connsiteX144" fmla="*/ 3983039 w 4234182"/>
                    <a:gd name="connsiteY144" fmla="*/ 996858 h 6438807"/>
                    <a:gd name="connsiteX145" fmla="*/ 4055631 w 4234182"/>
                    <a:gd name="connsiteY145" fmla="*/ 793658 h 6438807"/>
                    <a:gd name="connsiteX146" fmla="*/ 4146551 w 4234182"/>
                    <a:gd name="connsiteY146" fmla="*/ 583242 h 6438807"/>
                    <a:gd name="connsiteX147" fmla="*/ 4234182 w 4234182"/>
                    <a:gd name="connsiteY147" fmla="*/ 361768 h 6438807"/>
                    <a:gd name="connsiteX148" fmla="*/ 4203339 w 4234182"/>
                    <a:gd name="connsiteY148" fmla="*/ 0 h 6438807"/>
                    <a:gd name="connsiteX149" fmla="*/ 2572241 w 4234182"/>
                    <a:gd name="connsiteY149" fmla="*/ 46067 h 6438807"/>
                    <a:gd name="connsiteX150" fmla="*/ 2102049 w 4234182"/>
                    <a:gd name="connsiteY150"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39827 w 4234182"/>
                    <a:gd name="connsiteY44" fmla="*/ 3114584 h 6438807"/>
                    <a:gd name="connsiteX45" fmla="*/ 1125540 w 4234182"/>
                    <a:gd name="connsiteY45" fmla="*/ 3089184 h 6438807"/>
                    <a:gd name="connsiteX46" fmla="*/ 965202 w 4234182"/>
                    <a:gd name="connsiteY46" fmla="*/ 3086009 h 6438807"/>
                    <a:gd name="connsiteX47" fmla="*/ 939802 w 4234182"/>
                    <a:gd name="connsiteY47" fmla="*/ 3132047 h 6438807"/>
                    <a:gd name="connsiteX48" fmla="*/ 884240 w 4234182"/>
                    <a:gd name="connsiteY48" fmla="*/ 3162209 h 6438807"/>
                    <a:gd name="connsiteX49" fmla="*/ 850902 w 4234182"/>
                    <a:gd name="connsiteY49" fmla="*/ 3213009 h 6438807"/>
                    <a:gd name="connsiteX50" fmla="*/ 782640 w 4234182"/>
                    <a:gd name="connsiteY50" fmla="*/ 3225709 h 6438807"/>
                    <a:gd name="connsiteX51" fmla="*/ 702175 w 4234182"/>
                    <a:gd name="connsiteY51" fmla="*/ 3169103 h 6438807"/>
                    <a:gd name="connsiteX52" fmla="*/ 717552 w 4234182"/>
                    <a:gd name="connsiteY52" fmla="*/ 3098709 h 6438807"/>
                    <a:gd name="connsiteX53" fmla="*/ 765177 w 4234182"/>
                    <a:gd name="connsiteY53" fmla="*/ 3065372 h 6438807"/>
                    <a:gd name="connsiteX54" fmla="*/ 716554 w 4234182"/>
                    <a:gd name="connsiteY54" fmla="*/ 2974294 h 6438807"/>
                    <a:gd name="connsiteX55" fmla="*/ 641352 w 4234182"/>
                    <a:gd name="connsiteY55" fmla="*/ 2976472 h 6438807"/>
                    <a:gd name="connsiteX56" fmla="*/ 519115 w 4234182"/>
                    <a:gd name="connsiteY56" fmla="*/ 2930434 h 6438807"/>
                    <a:gd name="connsiteX57" fmla="*/ 484190 w 4234182"/>
                    <a:gd name="connsiteY57" fmla="*/ 2839947 h 6438807"/>
                    <a:gd name="connsiteX58" fmla="*/ 526100 w 4234182"/>
                    <a:gd name="connsiteY58" fmla="*/ 2791460 h 6438807"/>
                    <a:gd name="connsiteX59" fmla="*/ 523877 w 4234182"/>
                    <a:gd name="connsiteY59" fmla="*/ 2725647 h 6438807"/>
                    <a:gd name="connsiteX60" fmla="*/ 563565 w 4234182"/>
                    <a:gd name="connsiteY60" fmla="*/ 2698659 h 6438807"/>
                    <a:gd name="connsiteX61" fmla="*/ 641352 w 4234182"/>
                    <a:gd name="connsiteY61" fmla="*/ 2758984 h 6438807"/>
                    <a:gd name="connsiteX62" fmla="*/ 668340 w 4234182"/>
                    <a:gd name="connsiteY62" fmla="*/ 2785972 h 6438807"/>
                    <a:gd name="connsiteX63" fmla="*/ 676277 w 4234182"/>
                    <a:gd name="connsiteY63" fmla="*/ 2730410 h 6438807"/>
                    <a:gd name="connsiteX64" fmla="*/ 712744 w 4234182"/>
                    <a:gd name="connsiteY64" fmla="*/ 2717846 h 6438807"/>
                    <a:gd name="connsiteX65" fmla="*/ 757240 w 4234182"/>
                    <a:gd name="connsiteY65" fmla="*/ 2717709 h 6438807"/>
                    <a:gd name="connsiteX66" fmla="*/ 784227 w 4234182"/>
                    <a:gd name="connsiteY66" fmla="*/ 2685959 h 6438807"/>
                    <a:gd name="connsiteX67" fmla="*/ 860427 w 4234182"/>
                    <a:gd name="connsiteY67" fmla="*/ 2579597 h 6438807"/>
                    <a:gd name="connsiteX68" fmla="*/ 950234 w 4234182"/>
                    <a:gd name="connsiteY68" fmla="*/ 2519952 h 6438807"/>
                    <a:gd name="connsiteX69" fmla="*/ 1031877 w 4234182"/>
                    <a:gd name="connsiteY69" fmla="*/ 2489109 h 6438807"/>
                    <a:gd name="connsiteX70" fmla="*/ 1179515 w 4234182"/>
                    <a:gd name="connsiteY70" fmla="*/ 2346234 h 6438807"/>
                    <a:gd name="connsiteX71" fmla="*/ 1293905 w 4234182"/>
                    <a:gd name="connsiteY71" fmla="*/ 2356213 h 6438807"/>
                    <a:gd name="connsiteX72" fmla="*/ 1359991 w 4234182"/>
                    <a:gd name="connsiteY72" fmla="*/ 2451598 h 6438807"/>
                    <a:gd name="connsiteX73" fmla="*/ 1303340 w 4234182"/>
                    <a:gd name="connsiteY73" fmla="*/ 2522447 h 6438807"/>
                    <a:gd name="connsiteX74" fmla="*/ 1206502 w 4234182"/>
                    <a:gd name="connsiteY74" fmla="*/ 2614522 h 6438807"/>
                    <a:gd name="connsiteX75" fmla="*/ 1168765 w 4234182"/>
                    <a:gd name="connsiteY75" fmla="*/ 2634705 h 6438807"/>
                    <a:gd name="connsiteX76" fmla="*/ 1180376 w 4234182"/>
                    <a:gd name="connsiteY76" fmla="*/ 2695756 h 6438807"/>
                    <a:gd name="connsiteX77" fmla="*/ 1230315 w 4234182"/>
                    <a:gd name="connsiteY77" fmla="*/ 2724059 h 6438807"/>
                    <a:gd name="connsiteX78" fmla="*/ 1133068 w 4234182"/>
                    <a:gd name="connsiteY78" fmla="*/ 2816815 h 6438807"/>
                    <a:gd name="connsiteX79" fmla="*/ 1362077 w 4234182"/>
                    <a:gd name="connsiteY79" fmla="*/ 2720884 h 6438807"/>
                    <a:gd name="connsiteX80" fmla="*/ 1684340 w 4234182"/>
                    <a:gd name="connsiteY80" fmla="*/ 2614522 h 6438807"/>
                    <a:gd name="connsiteX81" fmla="*/ 1795465 w 4234182"/>
                    <a:gd name="connsiteY81" fmla="*/ 2649447 h 6438807"/>
                    <a:gd name="connsiteX82" fmla="*/ 1865315 w 4234182"/>
                    <a:gd name="connsiteY82" fmla="*/ 2665322 h 6438807"/>
                    <a:gd name="connsiteX83" fmla="*/ 1939972 w 4234182"/>
                    <a:gd name="connsiteY83" fmla="*/ 2678202 h 6438807"/>
                    <a:gd name="connsiteX84" fmla="*/ 1890715 w 4234182"/>
                    <a:gd name="connsiteY84" fmla="*/ 2808197 h 6438807"/>
                    <a:gd name="connsiteX85" fmla="*/ 1787073 w 4234182"/>
                    <a:gd name="connsiteY85" fmla="*/ 2922088 h 6438807"/>
                    <a:gd name="connsiteX86" fmla="*/ 1824039 w 4234182"/>
                    <a:gd name="connsiteY86" fmla="*/ 2944721 h 6438807"/>
                    <a:gd name="connsiteX87" fmla="*/ 1811338 w 4234182"/>
                    <a:gd name="connsiteY87" fmla="*/ 3035208 h 6438807"/>
                    <a:gd name="connsiteX88" fmla="*/ 1878014 w 4234182"/>
                    <a:gd name="connsiteY88" fmla="*/ 3035208 h 6438807"/>
                    <a:gd name="connsiteX89" fmla="*/ 1865314 w 4234182"/>
                    <a:gd name="connsiteY89" fmla="*/ 3078071 h 6438807"/>
                    <a:gd name="connsiteX90" fmla="*/ 1933441 w 4234182"/>
                    <a:gd name="connsiteY90" fmla="*/ 3101884 h 6438807"/>
                    <a:gd name="connsiteX91" fmla="*/ 1995489 w 4234182"/>
                    <a:gd name="connsiteY91" fmla="*/ 3068546 h 6438807"/>
                    <a:gd name="connsiteX92" fmla="*/ 2100264 w 4234182"/>
                    <a:gd name="connsiteY92" fmla="*/ 3087596 h 6438807"/>
                    <a:gd name="connsiteX93" fmla="*/ 2112964 w 4234182"/>
                    <a:gd name="connsiteY93" fmla="*/ 3133633 h 6438807"/>
                    <a:gd name="connsiteX94" fmla="*/ 2171838 w 4234182"/>
                    <a:gd name="connsiteY94" fmla="*/ 3181168 h 6438807"/>
                    <a:gd name="connsiteX95" fmla="*/ 2178051 w 4234182"/>
                    <a:gd name="connsiteY95" fmla="*/ 3252696 h 6438807"/>
                    <a:gd name="connsiteX96" fmla="*/ 2200458 w 4234182"/>
                    <a:gd name="connsiteY96" fmla="*/ 3314746 h 6438807"/>
                    <a:gd name="connsiteX97" fmla="*/ 2141721 w 4234182"/>
                    <a:gd name="connsiteY97" fmla="*/ 3286170 h 6438807"/>
                    <a:gd name="connsiteX98" fmla="*/ 2076451 w 4234182"/>
                    <a:gd name="connsiteY98" fmla="*/ 3335246 h 6438807"/>
                    <a:gd name="connsiteX99" fmla="*/ 2114551 w 4234182"/>
                    <a:gd name="connsiteY99" fmla="*/ 3406683 h 6438807"/>
                    <a:gd name="connsiteX100" fmla="*/ 2171701 w 4234182"/>
                    <a:gd name="connsiteY100" fmla="*/ 3557496 h 6438807"/>
                    <a:gd name="connsiteX101" fmla="*/ 2129929 w 4234182"/>
                    <a:gd name="connsiteY101" fmla="*/ 3637008 h 6438807"/>
                    <a:gd name="connsiteX102" fmla="*/ 2095501 w 4234182"/>
                    <a:gd name="connsiteY102" fmla="*/ 3803558 h 6438807"/>
                    <a:gd name="connsiteX103" fmla="*/ 2056223 w 4234182"/>
                    <a:gd name="connsiteY103" fmla="*/ 3843564 h 6438807"/>
                    <a:gd name="connsiteX104" fmla="*/ 2090739 w 4234182"/>
                    <a:gd name="connsiteY104" fmla="*/ 3873408 h 6438807"/>
                    <a:gd name="connsiteX105" fmla="*/ 2073276 w 4234182"/>
                    <a:gd name="connsiteY105" fmla="*/ 3921033 h 6438807"/>
                    <a:gd name="connsiteX106" fmla="*/ 2122489 w 4234182"/>
                    <a:gd name="connsiteY106" fmla="*/ 3906746 h 6438807"/>
                    <a:gd name="connsiteX107" fmla="*/ 2163764 w 4234182"/>
                    <a:gd name="connsiteY107" fmla="*/ 3930558 h 6438807"/>
                    <a:gd name="connsiteX108" fmla="*/ 2211389 w 4234182"/>
                    <a:gd name="connsiteY108" fmla="*/ 3924208 h 6438807"/>
                    <a:gd name="connsiteX109" fmla="*/ 2271714 w 4234182"/>
                    <a:gd name="connsiteY109" fmla="*/ 3851183 h 6438807"/>
                    <a:gd name="connsiteX110" fmla="*/ 2266952 w 4234182"/>
                    <a:gd name="connsiteY110" fmla="*/ 3889283 h 6438807"/>
                    <a:gd name="connsiteX111" fmla="*/ 2335623 w 4234182"/>
                    <a:gd name="connsiteY111" fmla="*/ 3826147 h 6438807"/>
                    <a:gd name="connsiteX112" fmla="*/ 2381251 w 4234182"/>
                    <a:gd name="connsiteY112" fmla="*/ 3827371 h 6438807"/>
                    <a:gd name="connsiteX113" fmla="*/ 2416176 w 4234182"/>
                    <a:gd name="connsiteY113" fmla="*/ 3773396 h 6438807"/>
                    <a:gd name="connsiteX114" fmla="*/ 2519364 w 4234182"/>
                    <a:gd name="connsiteY114" fmla="*/ 3792446 h 6438807"/>
                    <a:gd name="connsiteX115" fmla="*/ 2568576 w 4234182"/>
                    <a:gd name="connsiteY115" fmla="*/ 3743233 h 6438807"/>
                    <a:gd name="connsiteX116" fmla="*/ 2654301 w 4234182"/>
                    <a:gd name="connsiteY116" fmla="*/ 3754346 h 6438807"/>
                    <a:gd name="connsiteX117" fmla="*/ 2688864 w 4234182"/>
                    <a:gd name="connsiteY117" fmla="*/ 3646260 h 6438807"/>
                    <a:gd name="connsiteX118" fmla="*/ 2719389 w 4234182"/>
                    <a:gd name="connsiteY118" fmla="*/ 3543208 h 6438807"/>
                    <a:gd name="connsiteX119" fmla="*/ 2695576 w 4234182"/>
                    <a:gd name="connsiteY119" fmla="*/ 3330483 h 6438807"/>
                    <a:gd name="connsiteX120" fmla="*/ 2666548 w 4234182"/>
                    <a:gd name="connsiteY120" fmla="*/ 3202486 h 6438807"/>
                    <a:gd name="connsiteX121" fmla="*/ 2611439 w 4234182"/>
                    <a:gd name="connsiteY121" fmla="*/ 3122521 h 6438807"/>
                    <a:gd name="connsiteX122" fmla="*/ 2547940 w 4234182"/>
                    <a:gd name="connsiteY122" fmla="*/ 3027272 h 6438807"/>
                    <a:gd name="connsiteX123" fmla="*/ 2479677 w 4234182"/>
                    <a:gd name="connsiteY123" fmla="*/ 2884397 h 6438807"/>
                    <a:gd name="connsiteX124" fmla="*/ 2317751 w 4234182"/>
                    <a:gd name="connsiteY124" fmla="*/ 2760571 h 6438807"/>
                    <a:gd name="connsiteX125" fmla="*/ 2310450 w 4234182"/>
                    <a:gd name="connsiteY125" fmla="*/ 2707549 h 6438807"/>
                    <a:gd name="connsiteX126" fmla="*/ 2341564 w 4234182"/>
                    <a:gd name="connsiteY126" fmla="*/ 2627221 h 6438807"/>
                    <a:gd name="connsiteX127" fmla="*/ 2712450 w 4234182"/>
                    <a:gd name="connsiteY127" fmla="*/ 2356122 h 6438807"/>
                    <a:gd name="connsiteX128" fmla="*/ 2713220 w 4234182"/>
                    <a:gd name="connsiteY128" fmla="*/ 2237512 h 6438807"/>
                    <a:gd name="connsiteX129" fmla="*/ 2715203 w 4234182"/>
                    <a:gd name="connsiteY129" fmla="*/ 2167856 h 6438807"/>
                    <a:gd name="connsiteX130" fmla="*/ 2755901 w 4234182"/>
                    <a:gd name="connsiteY130" fmla="*/ 2096996 h 6438807"/>
                    <a:gd name="connsiteX131" fmla="*/ 2865439 w 4234182"/>
                    <a:gd name="connsiteY131" fmla="*/ 2006508 h 6438807"/>
                    <a:gd name="connsiteX132" fmla="*/ 2947989 w 4234182"/>
                    <a:gd name="connsiteY132" fmla="*/ 1920783 h 6438807"/>
                    <a:gd name="connsiteX133" fmla="*/ 3024189 w 4234182"/>
                    <a:gd name="connsiteY133" fmla="*/ 1781083 h 6438807"/>
                    <a:gd name="connsiteX134" fmla="*/ 3051222 w 4234182"/>
                    <a:gd name="connsiteY134" fmla="*/ 1822858 h 6438807"/>
                    <a:gd name="connsiteX135" fmla="*/ 3119439 w 4234182"/>
                    <a:gd name="connsiteY135" fmla="*/ 1771558 h 6438807"/>
                    <a:gd name="connsiteX136" fmla="*/ 3141664 w 4234182"/>
                    <a:gd name="connsiteY136" fmla="*/ 1846171 h 6438807"/>
                    <a:gd name="connsiteX137" fmla="*/ 3276601 w 4234182"/>
                    <a:gd name="connsiteY137" fmla="*/ 1866808 h 6438807"/>
                    <a:gd name="connsiteX138" fmla="*/ 3319782 w 4234182"/>
                    <a:gd name="connsiteY138" fmla="*/ 1850934 h 6438807"/>
                    <a:gd name="connsiteX139" fmla="*/ 3416590 w 4234182"/>
                    <a:gd name="connsiteY139" fmla="*/ 1817163 h 6438807"/>
                    <a:gd name="connsiteX140" fmla="*/ 3586164 w 4234182"/>
                    <a:gd name="connsiteY140" fmla="*/ 1666783 h 6438807"/>
                    <a:gd name="connsiteX141" fmla="*/ 3737793 w 4234182"/>
                    <a:gd name="connsiteY141" fmla="*/ 1406797 h 6438807"/>
                    <a:gd name="connsiteX142" fmla="*/ 3911601 w 4234182"/>
                    <a:gd name="connsiteY142" fmla="*/ 1107983 h 6438807"/>
                    <a:gd name="connsiteX143" fmla="*/ 3983039 w 4234182"/>
                    <a:gd name="connsiteY143" fmla="*/ 996858 h 6438807"/>
                    <a:gd name="connsiteX144" fmla="*/ 4055631 w 4234182"/>
                    <a:gd name="connsiteY144" fmla="*/ 793658 h 6438807"/>
                    <a:gd name="connsiteX145" fmla="*/ 4146551 w 4234182"/>
                    <a:gd name="connsiteY145" fmla="*/ 583242 h 6438807"/>
                    <a:gd name="connsiteX146" fmla="*/ 4234182 w 4234182"/>
                    <a:gd name="connsiteY146" fmla="*/ 361768 h 6438807"/>
                    <a:gd name="connsiteX147" fmla="*/ 4203339 w 4234182"/>
                    <a:gd name="connsiteY147" fmla="*/ 0 h 6438807"/>
                    <a:gd name="connsiteX148" fmla="*/ 2572241 w 4234182"/>
                    <a:gd name="connsiteY148" fmla="*/ 46067 h 6438807"/>
                    <a:gd name="connsiteX149" fmla="*/ 2102049 w 4234182"/>
                    <a:gd name="connsiteY149"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39827 w 4234182"/>
                    <a:gd name="connsiteY44" fmla="*/ 3114584 h 6438807"/>
                    <a:gd name="connsiteX45" fmla="*/ 1125540 w 4234182"/>
                    <a:gd name="connsiteY45" fmla="*/ 3089184 h 6438807"/>
                    <a:gd name="connsiteX46" fmla="*/ 965202 w 4234182"/>
                    <a:gd name="connsiteY46" fmla="*/ 3086009 h 6438807"/>
                    <a:gd name="connsiteX47" fmla="*/ 884240 w 4234182"/>
                    <a:gd name="connsiteY47" fmla="*/ 3162209 h 6438807"/>
                    <a:gd name="connsiteX48" fmla="*/ 850902 w 4234182"/>
                    <a:gd name="connsiteY48" fmla="*/ 3213009 h 6438807"/>
                    <a:gd name="connsiteX49" fmla="*/ 782640 w 4234182"/>
                    <a:gd name="connsiteY49" fmla="*/ 3225709 h 6438807"/>
                    <a:gd name="connsiteX50" fmla="*/ 702175 w 4234182"/>
                    <a:gd name="connsiteY50" fmla="*/ 3169103 h 6438807"/>
                    <a:gd name="connsiteX51" fmla="*/ 717552 w 4234182"/>
                    <a:gd name="connsiteY51" fmla="*/ 3098709 h 6438807"/>
                    <a:gd name="connsiteX52" fmla="*/ 765177 w 4234182"/>
                    <a:gd name="connsiteY52" fmla="*/ 3065372 h 6438807"/>
                    <a:gd name="connsiteX53" fmla="*/ 716554 w 4234182"/>
                    <a:gd name="connsiteY53" fmla="*/ 2974294 h 6438807"/>
                    <a:gd name="connsiteX54" fmla="*/ 641352 w 4234182"/>
                    <a:gd name="connsiteY54" fmla="*/ 2976472 h 6438807"/>
                    <a:gd name="connsiteX55" fmla="*/ 519115 w 4234182"/>
                    <a:gd name="connsiteY55" fmla="*/ 2930434 h 6438807"/>
                    <a:gd name="connsiteX56" fmla="*/ 484190 w 4234182"/>
                    <a:gd name="connsiteY56" fmla="*/ 2839947 h 6438807"/>
                    <a:gd name="connsiteX57" fmla="*/ 526100 w 4234182"/>
                    <a:gd name="connsiteY57" fmla="*/ 2791460 h 6438807"/>
                    <a:gd name="connsiteX58" fmla="*/ 523877 w 4234182"/>
                    <a:gd name="connsiteY58" fmla="*/ 2725647 h 6438807"/>
                    <a:gd name="connsiteX59" fmla="*/ 563565 w 4234182"/>
                    <a:gd name="connsiteY59" fmla="*/ 2698659 h 6438807"/>
                    <a:gd name="connsiteX60" fmla="*/ 641352 w 4234182"/>
                    <a:gd name="connsiteY60" fmla="*/ 2758984 h 6438807"/>
                    <a:gd name="connsiteX61" fmla="*/ 668340 w 4234182"/>
                    <a:gd name="connsiteY61" fmla="*/ 2785972 h 6438807"/>
                    <a:gd name="connsiteX62" fmla="*/ 676277 w 4234182"/>
                    <a:gd name="connsiteY62" fmla="*/ 2730410 h 6438807"/>
                    <a:gd name="connsiteX63" fmla="*/ 712744 w 4234182"/>
                    <a:gd name="connsiteY63" fmla="*/ 2717846 h 6438807"/>
                    <a:gd name="connsiteX64" fmla="*/ 757240 w 4234182"/>
                    <a:gd name="connsiteY64" fmla="*/ 2717709 h 6438807"/>
                    <a:gd name="connsiteX65" fmla="*/ 784227 w 4234182"/>
                    <a:gd name="connsiteY65" fmla="*/ 2685959 h 6438807"/>
                    <a:gd name="connsiteX66" fmla="*/ 860427 w 4234182"/>
                    <a:gd name="connsiteY66" fmla="*/ 2579597 h 6438807"/>
                    <a:gd name="connsiteX67" fmla="*/ 950234 w 4234182"/>
                    <a:gd name="connsiteY67" fmla="*/ 2519952 h 6438807"/>
                    <a:gd name="connsiteX68" fmla="*/ 1031877 w 4234182"/>
                    <a:gd name="connsiteY68" fmla="*/ 2489109 h 6438807"/>
                    <a:gd name="connsiteX69" fmla="*/ 1179515 w 4234182"/>
                    <a:gd name="connsiteY69" fmla="*/ 2346234 h 6438807"/>
                    <a:gd name="connsiteX70" fmla="*/ 1293905 w 4234182"/>
                    <a:gd name="connsiteY70" fmla="*/ 2356213 h 6438807"/>
                    <a:gd name="connsiteX71" fmla="*/ 1359991 w 4234182"/>
                    <a:gd name="connsiteY71" fmla="*/ 2451598 h 6438807"/>
                    <a:gd name="connsiteX72" fmla="*/ 1303340 w 4234182"/>
                    <a:gd name="connsiteY72" fmla="*/ 2522447 h 6438807"/>
                    <a:gd name="connsiteX73" fmla="*/ 1206502 w 4234182"/>
                    <a:gd name="connsiteY73" fmla="*/ 2614522 h 6438807"/>
                    <a:gd name="connsiteX74" fmla="*/ 1168765 w 4234182"/>
                    <a:gd name="connsiteY74" fmla="*/ 2634705 h 6438807"/>
                    <a:gd name="connsiteX75" fmla="*/ 1180376 w 4234182"/>
                    <a:gd name="connsiteY75" fmla="*/ 2695756 h 6438807"/>
                    <a:gd name="connsiteX76" fmla="*/ 1230315 w 4234182"/>
                    <a:gd name="connsiteY76" fmla="*/ 2724059 h 6438807"/>
                    <a:gd name="connsiteX77" fmla="*/ 1133068 w 4234182"/>
                    <a:gd name="connsiteY77" fmla="*/ 2816815 h 6438807"/>
                    <a:gd name="connsiteX78" fmla="*/ 1362077 w 4234182"/>
                    <a:gd name="connsiteY78" fmla="*/ 2720884 h 6438807"/>
                    <a:gd name="connsiteX79" fmla="*/ 1684340 w 4234182"/>
                    <a:gd name="connsiteY79" fmla="*/ 2614522 h 6438807"/>
                    <a:gd name="connsiteX80" fmla="*/ 1795465 w 4234182"/>
                    <a:gd name="connsiteY80" fmla="*/ 2649447 h 6438807"/>
                    <a:gd name="connsiteX81" fmla="*/ 1865315 w 4234182"/>
                    <a:gd name="connsiteY81" fmla="*/ 2665322 h 6438807"/>
                    <a:gd name="connsiteX82" fmla="*/ 1939972 w 4234182"/>
                    <a:gd name="connsiteY82" fmla="*/ 2678202 h 6438807"/>
                    <a:gd name="connsiteX83" fmla="*/ 1890715 w 4234182"/>
                    <a:gd name="connsiteY83" fmla="*/ 2808197 h 6438807"/>
                    <a:gd name="connsiteX84" fmla="*/ 1787073 w 4234182"/>
                    <a:gd name="connsiteY84" fmla="*/ 2922088 h 6438807"/>
                    <a:gd name="connsiteX85" fmla="*/ 1824039 w 4234182"/>
                    <a:gd name="connsiteY85" fmla="*/ 2944721 h 6438807"/>
                    <a:gd name="connsiteX86" fmla="*/ 1811338 w 4234182"/>
                    <a:gd name="connsiteY86" fmla="*/ 3035208 h 6438807"/>
                    <a:gd name="connsiteX87" fmla="*/ 1878014 w 4234182"/>
                    <a:gd name="connsiteY87" fmla="*/ 3035208 h 6438807"/>
                    <a:gd name="connsiteX88" fmla="*/ 1865314 w 4234182"/>
                    <a:gd name="connsiteY88" fmla="*/ 3078071 h 6438807"/>
                    <a:gd name="connsiteX89" fmla="*/ 1933441 w 4234182"/>
                    <a:gd name="connsiteY89" fmla="*/ 3101884 h 6438807"/>
                    <a:gd name="connsiteX90" fmla="*/ 1995489 w 4234182"/>
                    <a:gd name="connsiteY90" fmla="*/ 3068546 h 6438807"/>
                    <a:gd name="connsiteX91" fmla="*/ 2100264 w 4234182"/>
                    <a:gd name="connsiteY91" fmla="*/ 3087596 h 6438807"/>
                    <a:gd name="connsiteX92" fmla="*/ 2112964 w 4234182"/>
                    <a:gd name="connsiteY92" fmla="*/ 3133633 h 6438807"/>
                    <a:gd name="connsiteX93" fmla="*/ 2171838 w 4234182"/>
                    <a:gd name="connsiteY93" fmla="*/ 3181168 h 6438807"/>
                    <a:gd name="connsiteX94" fmla="*/ 2178051 w 4234182"/>
                    <a:gd name="connsiteY94" fmla="*/ 3252696 h 6438807"/>
                    <a:gd name="connsiteX95" fmla="*/ 2200458 w 4234182"/>
                    <a:gd name="connsiteY95" fmla="*/ 3314746 h 6438807"/>
                    <a:gd name="connsiteX96" fmla="*/ 2141721 w 4234182"/>
                    <a:gd name="connsiteY96" fmla="*/ 3286170 h 6438807"/>
                    <a:gd name="connsiteX97" fmla="*/ 2076451 w 4234182"/>
                    <a:gd name="connsiteY97" fmla="*/ 3335246 h 6438807"/>
                    <a:gd name="connsiteX98" fmla="*/ 2114551 w 4234182"/>
                    <a:gd name="connsiteY98" fmla="*/ 3406683 h 6438807"/>
                    <a:gd name="connsiteX99" fmla="*/ 2171701 w 4234182"/>
                    <a:gd name="connsiteY99" fmla="*/ 3557496 h 6438807"/>
                    <a:gd name="connsiteX100" fmla="*/ 2129929 w 4234182"/>
                    <a:gd name="connsiteY100" fmla="*/ 3637008 h 6438807"/>
                    <a:gd name="connsiteX101" fmla="*/ 2095501 w 4234182"/>
                    <a:gd name="connsiteY101" fmla="*/ 3803558 h 6438807"/>
                    <a:gd name="connsiteX102" fmla="*/ 2056223 w 4234182"/>
                    <a:gd name="connsiteY102" fmla="*/ 3843564 h 6438807"/>
                    <a:gd name="connsiteX103" fmla="*/ 2090739 w 4234182"/>
                    <a:gd name="connsiteY103" fmla="*/ 3873408 h 6438807"/>
                    <a:gd name="connsiteX104" fmla="*/ 2073276 w 4234182"/>
                    <a:gd name="connsiteY104" fmla="*/ 3921033 h 6438807"/>
                    <a:gd name="connsiteX105" fmla="*/ 2122489 w 4234182"/>
                    <a:gd name="connsiteY105" fmla="*/ 3906746 h 6438807"/>
                    <a:gd name="connsiteX106" fmla="*/ 2163764 w 4234182"/>
                    <a:gd name="connsiteY106" fmla="*/ 3930558 h 6438807"/>
                    <a:gd name="connsiteX107" fmla="*/ 2211389 w 4234182"/>
                    <a:gd name="connsiteY107" fmla="*/ 3924208 h 6438807"/>
                    <a:gd name="connsiteX108" fmla="*/ 2271714 w 4234182"/>
                    <a:gd name="connsiteY108" fmla="*/ 3851183 h 6438807"/>
                    <a:gd name="connsiteX109" fmla="*/ 2266952 w 4234182"/>
                    <a:gd name="connsiteY109" fmla="*/ 3889283 h 6438807"/>
                    <a:gd name="connsiteX110" fmla="*/ 2335623 w 4234182"/>
                    <a:gd name="connsiteY110" fmla="*/ 3826147 h 6438807"/>
                    <a:gd name="connsiteX111" fmla="*/ 2381251 w 4234182"/>
                    <a:gd name="connsiteY111" fmla="*/ 3827371 h 6438807"/>
                    <a:gd name="connsiteX112" fmla="*/ 2416176 w 4234182"/>
                    <a:gd name="connsiteY112" fmla="*/ 3773396 h 6438807"/>
                    <a:gd name="connsiteX113" fmla="*/ 2519364 w 4234182"/>
                    <a:gd name="connsiteY113" fmla="*/ 3792446 h 6438807"/>
                    <a:gd name="connsiteX114" fmla="*/ 2568576 w 4234182"/>
                    <a:gd name="connsiteY114" fmla="*/ 3743233 h 6438807"/>
                    <a:gd name="connsiteX115" fmla="*/ 2654301 w 4234182"/>
                    <a:gd name="connsiteY115" fmla="*/ 3754346 h 6438807"/>
                    <a:gd name="connsiteX116" fmla="*/ 2688864 w 4234182"/>
                    <a:gd name="connsiteY116" fmla="*/ 3646260 h 6438807"/>
                    <a:gd name="connsiteX117" fmla="*/ 2719389 w 4234182"/>
                    <a:gd name="connsiteY117" fmla="*/ 3543208 h 6438807"/>
                    <a:gd name="connsiteX118" fmla="*/ 2695576 w 4234182"/>
                    <a:gd name="connsiteY118" fmla="*/ 3330483 h 6438807"/>
                    <a:gd name="connsiteX119" fmla="*/ 2666548 w 4234182"/>
                    <a:gd name="connsiteY119" fmla="*/ 3202486 h 6438807"/>
                    <a:gd name="connsiteX120" fmla="*/ 2611439 w 4234182"/>
                    <a:gd name="connsiteY120" fmla="*/ 3122521 h 6438807"/>
                    <a:gd name="connsiteX121" fmla="*/ 2547940 w 4234182"/>
                    <a:gd name="connsiteY121" fmla="*/ 3027272 h 6438807"/>
                    <a:gd name="connsiteX122" fmla="*/ 2479677 w 4234182"/>
                    <a:gd name="connsiteY122" fmla="*/ 2884397 h 6438807"/>
                    <a:gd name="connsiteX123" fmla="*/ 2317751 w 4234182"/>
                    <a:gd name="connsiteY123" fmla="*/ 2760571 h 6438807"/>
                    <a:gd name="connsiteX124" fmla="*/ 2310450 w 4234182"/>
                    <a:gd name="connsiteY124" fmla="*/ 2707549 h 6438807"/>
                    <a:gd name="connsiteX125" fmla="*/ 2341564 w 4234182"/>
                    <a:gd name="connsiteY125" fmla="*/ 2627221 h 6438807"/>
                    <a:gd name="connsiteX126" fmla="*/ 2712450 w 4234182"/>
                    <a:gd name="connsiteY126" fmla="*/ 2356122 h 6438807"/>
                    <a:gd name="connsiteX127" fmla="*/ 2713220 w 4234182"/>
                    <a:gd name="connsiteY127" fmla="*/ 2237512 h 6438807"/>
                    <a:gd name="connsiteX128" fmla="*/ 2715203 w 4234182"/>
                    <a:gd name="connsiteY128" fmla="*/ 2167856 h 6438807"/>
                    <a:gd name="connsiteX129" fmla="*/ 2755901 w 4234182"/>
                    <a:gd name="connsiteY129" fmla="*/ 2096996 h 6438807"/>
                    <a:gd name="connsiteX130" fmla="*/ 2865439 w 4234182"/>
                    <a:gd name="connsiteY130" fmla="*/ 2006508 h 6438807"/>
                    <a:gd name="connsiteX131" fmla="*/ 2947989 w 4234182"/>
                    <a:gd name="connsiteY131" fmla="*/ 1920783 h 6438807"/>
                    <a:gd name="connsiteX132" fmla="*/ 3024189 w 4234182"/>
                    <a:gd name="connsiteY132" fmla="*/ 1781083 h 6438807"/>
                    <a:gd name="connsiteX133" fmla="*/ 3051222 w 4234182"/>
                    <a:gd name="connsiteY133" fmla="*/ 1822858 h 6438807"/>
                    <a:gd name="connsiteX134" fmla="*/ 3119439 w 4234182"/>
                    <a:gd name="connsiteY134" fmla="*/ 1771558 h 6438807"/>
                    <a:gd name="connsiteX135" fmla="*/ 3141664 w 4234182"/>
                    <a:gd name="connsiteY135" fmla="*/ 1846171 h 6438807"/>
                    <a:gd name="connsiteX136" fmla="*/ 3276601 w 4234182"/>
                    <a:gd name="connsiteY136" fmla="*/ 1866808 h 6438807"/>
                    <a:gd name="connsiteX137" fmla="*/ 3319782 w 4234182"/>
                    <a:gd name="connsiteY137" fmla="*/ 1850934 h 6438807"/>
                    <a:gd name="connsiteX138" fmla="*/ 3416590 w 4234182"/>
                    <a:gd name="connsiteY138" fmla="*/ 1817163 h 6438807"/>
                    <a:gd name="connsiteX139" fmla="*/ 3586164 w 4234182"/>
                    <a:gd name="connsiteY139" fmla="*/ 1666783 h 6438807"/>
                    <a:gd name="connsiteX140" fmla="*/ 3737793 w 4234182"/>
                    <a:gd name="connsiteY140" fmla="*/ 1406797 h 6438807"/>
                    <a:gd name="connsiteX141" fmla="*/ 3911601 w 4234182"/>
                    <a:gd name="connsiteY141" fmla="*/ 1107983 h 6438807"/>
                    <a:gd name="connsiteX142" fmla="*/ 3983039 w 4234182"/>
                    <a:gd name="connsiteY142" fmla="*/ 996858 h 6438807"/>
                    <a:gd name="connsiteX143" fmla="*/ 4055631 w 4234182"/>
                    <a:gd name="connsiteY143" fmla="*/ 793658 h 6438807"/>
                    <a:gd name="connsiteX144" fmla="*/ 4146551 w 4234182"/>
                    <a:gd name="connsiteY144" fmla="*/ 583242 h 6438807"/>
                    <a:gd name="connsiteX145" fmla="*/ 4234182 w 4234182"/>
                    <a:gd name="connsiteY145" fmla="*/ 361768 h 6438807"/>
                    <a:gd name="connsiteX146" fmla="*/ 4203339 w 4234182"/>
                    <a:gd name="connsiteY146" fmla="*/ 0 h 6438807"/>
                    <a:gd name="connsiteX147" fmla="*/ 2572241 w 4234182"/>
                    <a:gd name="connsiteY147" fmla="*/ 46067 h 6438807"/>
                    <a:gd name="connsiteX148" fmla="*/ 2102049 w 4234182"/>
                    <a:gd name="connsiteY148"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39827 w 4234182"/>
                    <a:gd name="connsiteY44" fmla="*/ 3114584 h 6438807"/>
                    <a:gd name="connsiteX45" fmla="*/ 1125540 w 4234182"/>
                    <a:gd name="connsiteY45" fmla="*/ 3089184 h 6438807"/>
                    <a:gd name="connsiteX46" fmla="*/ 965202 w 4234182"/>
                    <a:gd name="connsiteY46" fmla="*/ 3086009 h 6438807"/>
                    <a:gd name="connsiteX47" fmla="*/ 884240 w 4234182"/>
                    <a:gd name="connsiteY47" fmla="*/ 3162209 h 6438807"/>
                    <a:gd name="connsiteX48" fmla="*/ 850902 w 4234182"/>
                    <a:gd name="connsiteY48" fmla="*/ 3213009 h 6438807"/>
                    <a:gd name="connsiteX49" fmla="*/ 702175 w 4234182"/>
                    <a:gd name="connsiteY49" fmla="*/ 3169103 h 6438807"/>
                    <a:gd name="connsiteX50" fmla="*/ 717552 w 4234182"/>
                    <a:gd name="connsiteY50" fmla="*/ 3098709 h 6438807"/>
                    <a:gd name="connsiteX51" fmla="*/ 765177 w 4234182"/>
                    <a:gd name="connsiteY51" fmla="*/ 3065372 h 6438807"/>
                    <a:gd name="connsiteX52" fmla="*/ 716554 w 4234182"/>
                    <a:gd name="connsiteY52" fmla="*/ 2974294 h 6438807"/>
                    <a:gd name="connsiteX53" fmla="*/ 641352 w 4234182"/>
                    <a:gd name="connsiteY53" fmla="*/ 2976472 h 6438807"/>
                    <a:gd name="connsiteX54" fmla="*/ 519115 w 4234182"/>
                    <a:gd name="connsiteY54" fmla="*/ 2930434 h 6438807"/>
                    <a:gd name="connsiteX55" fmla="*/ 484190 w 4234182"/>
                    <a:gd name="connsiteY55" fmla="*/ 2839947 h 6438807"/>
                    <a:gd name="connsiteX56" fmla="*/ 526100 w 4234182"/>
                    <a:gd name="connsiteY56" fmla="*/ 2791460 h 6438807"/>
                    <a:gd name="connsiteX57" fmla="*/ 523877 w 4234182"/>
                    <a:gd name="connsiteY57" fmla="*/ 2725647 h 6438807"/>
                    <a:gd name="connsiteX58" fmla="*/ 563565 w 4234182"/>
                    <a:gd name="connsiteY58" fmla="*/ 2698659 h 6438807"/>
                    <a:gd name="connsiteX59" fmla="*/ 641352 w 4234182"/>
                    <a:gd name="connsiteY59" fmla="*/ 2758984 h 6438807"/>
                    <a:gd name="connsiteX60" fmla="*/ 668340 w 4234182"/>
                    <a:gd name="connsiteY60" fmla="*/ 2785972 h 6438807"/>
                    <a:gd name="connsiteX61" fmla="*/ 676277 w 4234182"/>
                    <a:gd name="connsiteY61" fmla="*/ 2730410 h 6438807"/>
                    <a:gd name="connsiteX62" fmla="*/ 712744 w 4234182"/>
                    <a:gd name="connsiteY62" fmla="*/ 2717846 h 6438807"/>
                    <a:gd name="connsiteX63" fmla="*/ 757240 w 4234182"/>
                    <a:gd name="connsiteY63" fmla="*/ 2717709 h 6438807"/>
                    <a:gd name="connsiteX64" fmla="*/ 784227 w 4234182"/>
                    <a:gd name="connsiteY64" fmla="*/ 2685959 h 6438807"/>
                    <a:gd name="connsiteX65" fmla="*/ 860427 w 4234182"/>
                    <a:gd name="connsiteY65" fmla="*/ 2579597 h 6438807"/>
                    <a:gd name="connsiteX66" fmla="*/ 950234 w 4234182"/>
                    <a:gd name="connsiteY66" fmla="*/ 2519952 h 6438807"/>
                    <a:gd name="connsiteX67" fmla="*/ 1031877 w 4234182"/>
                    <a:gd name="connsiteY67" fmla="*/ 2489109 h 6438807"/>
                    <a:gd name="connsiteX68" fmla="*/ 1179515 w 4234182"/>
                    <a:gd name="connsiteY68" fmla="*/ 2346234 h 6438807"/>
                    <a:gd name="connsiteX69" fmla="*/ 1293905 w 4234182"/>
                    <a:gd name="connsiteY69" fmla="*/ 2356213 h 6438807"/>
                    <a:gd name="connsiteX70" fmla="*/ 1359991 w 4234182"/>
                    <a:gd name="connsiteY70" fmla="*/ 2451598 h 6438807"/>
                    <a:gd name="connsiteX71" fmla="*/ 1303340 w 4234182"/>
                    <a:gd name="connsiteY71" fmla="*/ 2522447 h 6438807"/>
                    <a:gd name="connsiteX72" fmla="*/ 1206502 w 4234182"/>
                    <a:gd name="connsiteY72" fmla="*/ 2614522 h 6438807"/>
                    <a:gd name="connsiteX73" fmla="*/ 1168765 w 4234182"/>
                    <a:gd name="connsiteY73" fmla="*/ 2634705 h 6438807"/>
                    <a:gd name="connsiteX74" fmla="*/ 1180376 w 4234182"/>
                    <a:gd name="connsiteY74" fmla="*/ 2695756 h 6438807"/>
                    <a:gd name="connsiteX75" fmla="*/ 1230315 w 4234182"/>
                    <a:gd name="connsiteY75" fmla="*/ 2724059 h 6438807"/>
                    <a:gd name="connsiteX76" fmla="*/ 1133068 w 4234182"/>
                    <a:gd name="connsiteY76" fmla="*/ 2816815 h 6438807"/>
                    <a:gd name="connsiteX77" fmla="*/ 1362077 w 4234182"/>
                    <a:gd name="connsiteY77" fmla="*/ 2720884 h 6438807"/>
                    <a:gd name="connsiteX78" fmla="*/ 1684340 w 4234182"/>
                    <a:gd name="connsiteY78" fmla="*/ 2614522 h 6438807"/>
                    <a:gd name="connsiteX79" fmla="*/ 1795465 w 4234182"/>
                    <a:gd name="connsiteY79" fmla="*/ 2649447 h 6438807"/>
                    <a:gd name="connsiteX80" fmla="*/ 1865315 w 4234182"/>
                    <a:gd name="connsiteY80" fmla="*/ 2665322 h 6438807"/>
                    <a:gd name="connsiteX81" fmla="*/ 1939972 w 4234182"/>
                    <a:gd name="connsiteY81" fmla="*/ 2678202 h 6438807"/>
                    <a:gd name="connsiteX82" fmla="*/ 1890715 w 4234182"/>
                    <a:gd name="connsiteY82" fmla="*/ 2808197 h 6438807"/>
                    <a:gd name="connsiteX83" fmla="*/ 1787073 w 4234182"/>
                    <a:gd name="connsiteY83" fmla="*/ 2922088 h 6438807"/>
                    <a:gd name="connsiteX84" fmla="*/ 1824039 w 4234182"/>
                    <a:gd name="connsiteY84" fmla="*/ 2944721 h 6438807"/>
                    <a:gd name="connsiteX85" fmla="*/ 1811338 w 4234182"/>
                    <a:gd name="connsiteY85" fmla="*/ 3035208 h 6438807"/>
                    <a:gd name="connsiteX86" fmla="*/ 1878014 w 4234182"/>
                    <a:gd name="connsiteY86" fmla="*/ 3035208 h 6438807"/>
                    <a:gd name="connsiteX87" fmla="*/ 1865314 w 4234182"/>
                    <a:gd name="connsiteY87" fmla="*/ 3078071 h 6438807"/>
                    <a:gd name="connsiteX88" fmla="*/ 1933441 w 4234182"/>
                    <a:gd name="connsiteY88" fmla="*/ 3101884 h 6438807"/>
                    <a:gd name="connsiteX89" fmla="*/ 1995489 w 4234182"/>
                    <a:gd name="connsiteY89" fmla="*/ 3068546 h 6438807"/>
                    <a:gd name="connsiteX90" fmla="*/ 2100264 w 4234182"/>
                    <a:gd name="connsiteY90" fmla="*/ 3087596 h 6438807"/>
                    <a:gd name="connsiteX91" fmla="*/ 2112964 w 4234182"/>
                    <a:gd name="connsiteY91" fmla="*/ 3133633 h 6438807"/>
                    <a:gd name="connsiteX92" fmla="*/ 2171838 w 4234182"/>
                    <a:gd name="connsiteY92" fmla="*/ 3181168 h 6438807"/>
                    <a:gd name="connsiteX93" fmla="*/ 2178051 w 4234182"/>
                    <a:gd name="connsiteY93" fmla="*/ 3252696 h 6438807"/>
                    <a:gd name="connsiteX94" fmla="*/ 2200458 w 4234182"/>
                    <a:gd name="connsiteY94" fmla="*/ 3314746 h 6438807"/>
                    <a:gd name="connsiteX95" fmla="*/ 2141721 w 4234182"/>
                    <a:gd name="connsiteY95" fmla="*/ 3286170 h 6438807"/>
                    <a:gd name="connsiteX96" fmla="*/ 2076451 w 4234182"/>
                    <a:gd name="connsiteY96" fmla="*/ 3335246 h 6438807"/>
                    <a:gd name="connsiteX97" fmla="*/ 2114551 w 4234182"/>
                    <a:gd name="connsiteY97" fmla="*/ 3406683 h 6438807"/>
                    <a:gd name="connsiteX98" fmla="*/ 2171701 w 4234182"/>
                    <a:gd name="connsiteY98" fmla="*/ 3557496 h 6438807"/>
                    <a:gd name="connsiteX99" fmla="*/ 2129929 w 4234182"/>
                    <a:gd name="connsiteY99" fmla="*/ 3637008 h 6438807"/>
                    <a:gd name="connsiteX100" fmla="*/ 2095501 w 4234182"/>
                    <a:gd name="connsiteY100" fmla="*/ 3803558 h 6438807"/>
                    <a:gd name="connsiteX101" fmla="*/ 2056223 w 4234182"/>
                    <a:gd name="connsiteY101" fmla="*/ 3843564 h 6438807"/>
                    <a:gd name="connsiteX102" fmla="*/ 2090739 w 4234182"/>
                    <a:gd name="connsiteY102" fmla="*/ 3873408 h 6438807"/>
                    <a:gd name="connsiteX103" fmla="*/ 2073276 w 4234182"/>
                    <a:gd name="connsiteY103" fmla="*/ 3921033 h 6438807"/>
                    <a:gd name="connsiteX104" fmla="*/ 2122489 w 4234182"/>
                    <a:gd name="connsiteY104" fmla="*/ 3906746 h 6438807"/>
                    <a:gd name="connsiteX105" fmla="*/ 2163764 w 4234182"/>
                    <a:gd name="connsiteY105" fmla="*/ 3930558 h 6438807"/>
                    <a:gd name="connsiteX106" fmla="*/ 2211389 w 4234182"/>
                    <a:gd name="connsiteY106" fmla="*/ 3924208 h 6438807"/>
                    <a:gd name="connsiteX107" fmla="*/ 2271714 w 4234182"/>
                    <a:gd name="connsiteY107" fmla="*/ 3851183 h 6438807"/>
                    <a:gd name="connsiteX108" fmla="*/ 2266952 w 4234182"/>
                    <a:gd name="connsiteY108" fmla="*/ 3889283 h 6438807"/>
                    <a:gd name="connsiteX109" fmla="*/ 2335623 w 4234182"/>
                    <a:gd name="connsiteY109" fmla="*/ 3826147 h 6438807"/>
                    <a:gd name="connsiteX110" fmla="*/ 2381251 w 4234182"/>
                    <a:gd name="connsiteY110" fmla="*/ 3827371 h 6438807"/>
                    <a:gd name="connsiteX111" fmla="*/ 2416176 w 4234182"/>
                    <a:gd name="connsiteY111" fmla="*/ 3773396 h 6438807"/>
                    <a:gd name="connsiteX112" fmla="*/ 2519364 w 4234182"/>
                    <a:gd name="connsiteY112" fmla="*/ 3792446 h 6438807"/>
                    <a:gd name="connsiteX113" fmla="*/ 2568576 w 4234182"/>
                    <a:gd name="connsiteY113" fmla="*/ 3743233 h 6438807"/>
                    <a:gd name="connsiteX114" fmla="*/ 2654301 w 4234182"/>
                    <a:gd name="connsiteY114" fmla="*/ 3754346 h 6438807"/>
                    <a:gd name="connsiteX115" fmla="*/ 2688864 w 4234182"/>
                    <a:gd name="connsiteY115" fmla="*/ 3646260 h 6438807"/>
                    <a:gd name="connsiteX116" fmla="*/ 2719389 w 4234182"/>
                    <a:gd name="connsiteY116" fmla="*/ 3543208 h 6438807"/>
                    <a:gd name="connsiteX117" fmla="*/ 2695576 w 4234182"/>
                    <a:gd name="connsiteY117" fmla="*/ 3330483 h 6438807"/>
                    <a:gd name="connsiteX118" fmla="*/ 2666548 w 4234182"/>
                    <a:gd name="connsiteY118" fmla="*/ 3202486 h 6438807"/>
                    <a:gd name="connsiteX119" fmla="*/ 2611439 w 4234182"/>
                    <a:gd name="connsiteY119" fmla="*/ 3122521 h 6438807"/>
                    <a:gd name="connsiteX120" fmla="*/ 2547940 w 4234182"/>
                    <a:gd name="connsiteY120" fmla="*/ 3027272 h 6438807"/>
                    <a:gd name="connsiteX121" fmla="*/ 2479677 w 4234182"/>
                    <a:gd name="connsiteY121" fmla="*/ 2884397 h 6438807"/>
                    <a:gd name="connsiteX122" fmla="*/ 2317751 w 4234182"/>
                    <a:gd name="connsiteY122" fmla="*/ 2760571 h 6438807"/>
                    <a:gd name="connsiteX123" fmla="*/ 2310450 w 4234182"/>
                    <a:gd name="connsiteY123" fmla="*/ 2707549 h 6438807"/>
                    <a:gd name="connsiteX124" fmla="*/ 2341564 w 4234182"/>
                    <a:gd name="connsiteY124" fmla="*/ 2627221 h 6438807"/>
                    <a:gd name="connsiteX125" fmla="*/ 2712450 w 4234182"/>
                    <a:gd name="connsiteY125" fmla="*/ 2356122 h 6438807"/>
                    <a:gd name="connsiteX126" fmla="*/ 2713220 w 4234182"/>
                    <a:gd name="connsiteY126" fmla="*/ 2237512 h 6438807"/>
                    <a:gd name="connsiteX127" fmla="*/ 2715203 w 4234182"/>
                    <a:gd name="connsiteY127" fmla="*/ 2167856 h 6438807"/>
                    <a:gd name="connsiteX128" fmla="*/ 2755901 w 4234182"/>
                    <a:gd name="connsiteY128" fmla="*/ 2096996 h 6438807"/>
                    <a:gd name="connsiteX129" fmla="*/ 2865439 w 4234182"/>
                    <a:gd name="connsiteY129" fmla="*/ 2006508 h 6438807"/>
                    <a:gd name="connsiteX130" fmla="*/ 2947989 w 4234182"/>
                    <a:gd name="connsiteY130" fmla="*/ 1920783 h 6438807"/>
                    <a:gd name="connsiteX131" fmla="*/ 3024189 w 4234182"/>
                    <a:gd name="connsiteY131" fmla="*/ 1781083 h 6438807"/>
                    <a:gd name="connsiteX132" fmla="*/ 3051222 w 4234182"/>
                    <a:gd name="connsiteY132" fmla="*/ 1822858 h 6438807"/>
                    <a:gd name="connsiteX133" fmla="*/ 3119439 w 4234182"/>
                    <a:gd name="connsiteY133" fmla="*/ 1771558 h 6438807"/>
                    <a:gd name="connsiteX134" fmla="*/ 3141664 w 4234182"/>
                    <a:gd name="connsiteY134" fmla="*/ 1846171 h 6438807"/>
                    <a:gd name="connsiteX135" fmla="*/ 3276601 w 4234182"/>
                    <a:gd name="connsiteY135" fmla="*/ 1866808 h 6438807"/>
                    <a:gd name="connsiteX136" fmla="*/ 3319782 w 4234182"/>
                    <a:gd name="connsiteY136" fmla="*/ 1850934 h 6438807"/>
                    <a:gd name="connsiteX137" fmla="*/ 3416590 w 4234182"/>
                    <a:gd name="connsiteY137" fmla="*/ 1817163 h 6438807"/>
                    <a:gd name="connsiteX138" fmla="*/ 3586164 w 4234182"/>
                    <a:gd name="connsiteY138" fmla="*/ 1666783 h 6438807"/>
                    <a:gd name="connsiteX139" fmla="*/ 3737793 w 4234182"/>
                    <a:gd name="connsiteY139" fmla="*/ 1406797 h 6438807"/>
                    <a:gd name="connsiteX140" fmla="*/ 3911601 w 4234182"/>
                    <a:gd name="connsiteY140" fmla="*/ 1107983 h 6438807"/>
                    <a:gd name="connsiteX141" fmla="*/ 3983039 w 4234182"/>
                    <a:gd name="connsiteY141" fmla="*/ 996858 h 6438807"/>
                    <a:gd name="connsiteX142" fmla="*/ 4055631 w 4234182"/>
                    <a:gd name="connsiteY142" fmla="*/ 793658 h 6438807"/>
                    <a:gd name="connsiteX143" fmla="*/ 4146551 w 4234182"/>
                    <a:gd name="connsiteY143" fmla="*/ 583242 h 6438807"/>
                    <a:gd name="connsiteX144" fmla="*/ 4234182 w 4234182"/>
                    <a:gd name="connsiteY144" fmla="*/ 361768 h 6438807"/>
                    <a:gd name="connsiteX145" fmla="*/ 4203339 w 4234182"/>
                    <a:gd name="connsiteY145" fmla="*/ 0 h 6438807"/>
                    <a:gd name="connsiteX146" fmla="*/ 2572241 w 4234182"/>
                    <a:gd name="connsiteY146" fmla="*/ 46067 h 6438807"/>
                    <a:gd name="connsiteX147" fmla="*/ 2102049 w 4234182"/>
                    <a:gd name="connsiteY147"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39827 w 4234182"/>
                    <a:gd name="connsiteY44" fmla="*/ 3114584 h 6438807"/>
                    <a:gd name="connsiteX45" fmla="*/ 1125540 w 4234182"/>
                    <a:gd name="connsiteY45" fmla="*/ 3089184 h 6438807"/>
                    <a:gd name="connsiteX46" fmla="*/ 965202 w 4234182"/>
                    <a:gd name="connsiteY46" fmla="*/ 3086009 h 6438807"/>
                    <a:gd name="connsiteX47" fmla="*/ 884240 w 4234182"/>
                    <a:gd name="connsiteY47" fmla="*/ 3162209 h 6438807"/>
                    <a:gd name="connsiteX48" fmla="*/ 850902 w 4234182"/>
                    <a:gd name="connsiteY48" fmla="*/ 3213009 h 6438807"/>
                    <a:gd name="connsiteX49" fmla="*/ 702175 w 4234182"/>
                    <a:gd name="connsiteY49" fmla="*/ 3169103 h 6438807"/>
                    <a:gd name="connsiteX50" fmla="*/ 717552 w 4234182"/>
                    <a:gd name="connsiteY50" fmla="*/ 3098709 h 6438807"/>
                    <a:gd name="connsiteX51" fmla="*/ 716554 w 4234182"/>
                    <a:gd name="connsiteY51" fmla="*/ 2974294 h 6438807"/>
                    <a:gd name="connsiteX52" fmla="*/ 641352 w 4234182"/>
                    <a:gd name="connsiteY52" fmla="*/ 2976472 h 6438807"/>
                    <a:gd name="connsiteX53" fmla="*/ 519115 w 4234182"/>
                    <a:gd name="connsiteY53" fmla="*/ 2930434 h 6438807"/>
                    <a:gd name="connsiteX54" fmla="*/ 484190 w 4234182"/>
                    <a:gd name="connsiteY54" fmla="*/ 2839947 h 6438807"/>
                    <a:gd name="connsiteX55" fmla="*/ 526100 w 4234182"/>
                    <a:gd name="connsiteY55" fmla="*/ 2791460 h 6438807"/>
                    <a:gd name="connsiteX56" fmla="*/ 523877 w 4234182"/>
                    <a:gd name="connsiteY56" fmla="*/ 2725647 h 6438807"/>
                    <a:gd name="connsiteX57" fmla="*/ 563565 w 4234182"/>
                    <a:gd name="connsiteY57" fmla="*/ 2698659 h 6438807"/>
                    <a:gd name="connsiteX58" fmla="*/ 641352 w 4234182"/>
                    <a:gd name="connsiteY58" fmla="*/ 2758984 h 6438807"/>
                    <a:gd name="connsiteX59" fmla="*/ 668340 w 4234182"/>
                    <a:gd name="connsiteY59" fmla="*/ 2785972 h 6438807"/>
                    <a:gd name="connsiteX60" fmla="*/ 676277 w 4234182"/>
                    <a:gd name="connsiteY60" fmla="*/ 2730410 h 6438807"/>
                    <a:gd name="connsiteX61" fmla="*/ 712744 w 4234182"/>
                    <a:gd name="connsiteY61" fmla="*/ 2717846 h 6438807"/>
                    <a:gd name="connsiteX62" fmla="*/ 757240 w 4234182"/>
                    <a:gd name="connsiteY62" fmla="*/ 2717709 h 6438807"/>
                    <a:gd name="connsiteX63" fmla="*/ 784227 w 4234182"/>
                    <a:gd name="connsiteY63" fmla="*/ 2685959 h 6438807"/>
                    <a:gd name="connsiteX64" fmla="*/ 860427 w 4234182"/>
                    <a:gd name="connsiteY64" fmla="*/ 2579597 h 6438807"/>
                    <a:gd name="connsiteX65" fmla="*/ 950234 w 4234182"/>
                    <a:gd name="connsiteY65" fmla="*/ 2519952 h 6438807"/>
                    <a:gd name="connsiteX66" fmla="*/ 1031877 w 4234182"/>
                    <a:gd name="connsiteY66" fmla="*/ 2489109 h 6438807"/>
                    <a:gd name="connsiteX67" fmla="*/ 1179515 w 4234182"/>
                    <a:gd name="connsiteY67" fmla="*/ 2346234 h 6438807"/>
                    <a:gd name="connsiteX68" fmla="*/ 1293905 w 4234182"/>
                    <a:gd name="connsiteY68" fmla="*/ 2356213 h 6438807"/>
                    <a:gd name="connsiteX69" fmla="*/ 1359991 w 4234182"/>
                    <a:gd name="connsiteY69" fmla="*/ 2451598 h 6438807"/>
                    <a:gd name="connsiteX70" fmla="*/ 1303340 w 4234182"/>
                    <a:gd name="connsiteY70" fmla="*/ 2522447 h 6438807"/>
                    <a:gd name="connsiteX71" fmla="*/ 1206502 w 4234182"/>
                    <a:gd name="connsiteY71" fmla="*/ 2614522 h 6438807"/>
                    <a:gd name="connsiteX72" fmla="*/ 1168765 w 4234182"/>
                    <a:gd name="connsiteY72" fmla="*/ 2634705 h 6438807"/>
                    <a:gd name="connsiteX73" fmla="*/ 1180376 w 4234182"/>
                    <a:gd name="connsiteY73" fmla="*/ 2695756 h 6438807"/>
                    <a:gd name="connsiteX74" fmla="*/ 1230315 w 4234182"/>
                    <a:gd name="connsiteY74" fmla="*/ 2724059 h 6438807"/>
                    <a:gd name="connsiteX75" fmla="*/ 1133068 w 4234182"/>
                    <a:gd name="connsiteY75" fmla="*/ 2816815 h 6438807"/>
                    <a:gd name="connsiteX76" fmla="*/ 1362077 w 4234182"/>
                    <a:gd name="connsiteY76" fmla="*/ 2720884 h 6438807"/>
                    <a:gd name="connsiteX77" fmla="*/ 1684340 w 4234182"/>
                    <a:gd name="connsiteY77" fmla="*/ 2614522 h 6438807"/>
                    <a:gd name="connsiteX78" fmla="*/ 1795465 w 4234182"/>
                    <a:gd name="connsiteY78" fmla="*/ 2649447 h 6438807"/>
                    <a:gd name="connsiteX79" fmla="*/ 1865315 w 4234182"/>
                    <a:gd name="connsiteY79" fmla="*/ 2665322 h 6438807"/>
                    <a:gd name="connsiteX80" fmla="*/ 1939972 w 4234182"/>
                    <a:gd name="connsiteY80" fmla="*/ 2678202 h 6438807"/>
                    <a:gd name="connsiteX81" fmla="*/ 1890715 w 4234182"/>
                    <a:gd name="connsiteY81" fmla="*/ 2808197 h 6438807"/>
                    <a:gd name="connsiteX82" fmla="*/ 1787073 w 4234182"/>
                    <a:gd name="connsiteY82" fmla="*/ 2922088 h 6438807"/>
                    <a:gd name="connsiteX83" fmla="*/ 1824039 w 4234182"/>
                    <a:gd name="connsiteY83" fmla="*/ 2944721 h 6438807"/>
                    <a:gd name="connsiteX84" fmla="*/ 1811338 w 4234182"/>
                    <a:gd name="connsiteY84" fmla="*/ 3035208 h 6438807"/>
                    <a:gd name="connsiteX85" fmla="*/ 1878014 w 4234182"/>
                    <a:gd name="connsiteY85" fmla="*/ 3035208 h 6438807"/>
                    <a:gd name="connsiteX86" fmla="*/ 1865314 w 4234182"/>
                    <a:gd name="connsiteY86" fmla="*/ 3078071 h 6438807"/>
                    <a:gd name="connsiteX87" fmla="*/ 1933441 w 4234182"/>
                    <a:gd name="connsiteY87" fmla="*/ 3101884 h 6438807"/>
                    <a:gd name="connsiteX88" fmla="*/ 1995489 w 4234182"/>
                    <a:gd name="connsiteY88" fmla="*/ 3068546 h 6438807"/>
                    <a:gd name="connsiteX89" fmla="*/ 2100264 w 4234182"/>
                    <a:gd name="connsiteY89" fmla="*/ 3087596 h 6438807"/>
                    <a:gd name="connsiteX90" fmla="*/ 2112964 w 4234182"/>
                    <a:gd name="connsiteY90" fmla="*/ 3133633 h 6438807"/>
                    <a:gd name="connsiteX91" fmla="*/ 2171838 w 4234182"/>
                    <a:gd name="connsiteY91" fmla="*/ 3181168 h 6438807"/>
                    <a:gd name="connsiteX92" fmla="*/ 2178051 w 4234182"/>
                    <a:gd name="connsiteY92" fmla="*/ 3252696 h 6438807"/>
                    <a:gd name="connsiteX93" fmla="*/ 2200458 w 4234182"/>
                    <a:gd name="connsiteY93" fmla="*/ 3314746 h 6438807"/>
                    <a:gd name="connsiteX94" fmla="*/ 2141721 w 4234182"/>
                    <a:gd name="connsiteY94" fmla="*/ 3286170 h 6438807"/>
                    <a:gd name="connsiteX95" fmla="*/ 2076451 w 4234182"/>
                    <a:gd name="connsiteY95" fmla="*/ 3335246 h 6438807"/>
                    <a:gd name="connsiteX96" fmla="*/ 2114551 w 4234182"/>
                    <a:gd name="connsiteY96" fmla="*/ 3406683 h 6438807"/>
                    <a:gd name="connsiteX97" fmla="*/ 2171701 w 4234182"/>
                    <a:gd name="connsiteY97" fmla="*/ 3557496 h 6438807"/>
                    <a:gd name="connsiteX98" fmla="*/ 2129929 w 4234182"/>
                    <a:gd name="connsiteY98" fmla="*/ 3637008 h 6438807"/>
                    <a:gd name="connsiteX99" fmla="*/ 2095501 w 4234182"/>
                    <a:gd name="connsiteY99" fmla="*/ 3803558 h 6438807"/>
                    <a:gd name="connsiteX100" fmla="*/ 2056223 w 4234182"/>
                    <a:gd name="connsiteY100" fmla="*/ 3843564 h 6438807"/>
                    <a:gd name="connsiteX101" fmla="*/ 2090739 w 4234182"/>
                    <a:gd name="connsiteY101" fmla="*/ 3873408 h 6438807"/>
                    <a:gd name="connsiteX102" fmla="*/ 2073276 w 4234182"/>
                    <a:gd name="connsiteY102" fmla="*/ 3921033 h 6438807"/>
                    <a:gd name="connsiteX103" fmla="*/ 2122489 w 4234182"/>
                    <a:gd name="connsiteY103" fmla="*/ 3906746 h 6438807"/>
                    <a:gd name="connsiteX104" fmla="*/ 2163764 w 4234182"/>
                    <a:gd name="connsiteY104" fmla="*/ 3930558 h 6438807"/>
                    <a:gd name="connsiteX105" fmla="*/ 2211389 w 4234182"/>
                    <a:gd name="connsiteY105" fmla="*/ 3924208 h 6438807"/>
                    <a:gd name="connsiteX106" fmla="*/ 2271714 w 4234182"/>
                    <a:gd name="connsiteY106" fmla="*/ 3851183 h 6438807"/>
                    <a:gd name="connsiteX107" fmla="*/ 2266952 w 4234182"/>
                    <a:gd name="connsiteY107" fmla="*/ 3889283 h 6438807"/>
                    <a:gd name="connsiteX108" fmla="*/ 2335623 w 4234182"/>
                    <a:gd name="connsiteY108" fmla="*/ 3826147 h 6438807"/>
                    <a:gd name="connsiteX109" fmla="*/ 2381251 w 4234182"/>
                    <a:gd name="connsiteY109" fmla="*/ 3827371 h 6438807"/>
                    <a:gd name="connsiteX110" fmla="*/ 2416176 w 4234182"/>
                    <a:gd name="connsiteY110" fmla="*/ 3773396 h 6438807"/>
                    <a:gd name="connsiteX111" fmla="*/ 2519364 w 4234182"/>
                    <a:gd name="connsiteY111" fmla="*/ 3792446 h 6438807"/>
                    <a:gd name="connsiteX112" fmla="*/ 2568576 w 4234182"/>
                    <a:gd name="connsiteY112" fmla="*/ 3743233 h 6438807"/>
                    <a:gd name="connsiteX113" fmla="*/ 2654301 w 4234182"/>
                    <a:gd name="connsiteY113" fmla="*/ 3754346 h 6438807"/>
                    <a:gd name="connsiteX114" fmla="*/ 2688864 w 4234182"/>
                    <a:gd name="connsiteY114" fmla="*/ 3646260 h 6438807"/>
                    <a:gd name="connsiteX115" fmla="*/ 2719389 w 4234182"/>
                    <a:gd name="connsiteY115" fmla="*/ 3543208 h 6438807"/>
                    <a:gd name="connsiteX116" fmla="*/ 2695576 w 4234182"/>
                    <a:gd name="connsiteY116" fmla="*/ 3330483 h 6438807"/>
                    <a:gd name="connsiteX117" fmla="*/ 2666548 w 4234182"/>
                    <a:gd name="connsiteY117" fmla="*/ 3202486 h 6438807"/>
                    <a:gd name="connsiteX118" fmla="*/ 2611439 w 4234182"/>
                    <a:gd name="connsiteY118" fmla="*/ 3122521 h 6438807"/>
                    <a:gd name="connsiteX119" fmla="*/ 2547940 w 4234182"/>
                    <a:gd name="connsiteY119" fmla="*/ 3027272 h 6438807"/>
                    <a:gd name="connsiteX120" fmla="*/ 2479677 w 4234182"/>
                    <a:gd name="connsiteY120" fmla="*/ 2884397 h 6438807"/>
                    <a:gd name="connsiteX121" fmla="*/ 2317751 w 4234182"/>
                    <a:gd name="connsiteY121" fmla="*/ 2760571 h 6438807"/>
                    <a:gd name="connsiteX122" fmla="*/ 2310450 w 4234182"/>
                    <a:gd name="connsiteY122" fmla="*/ 2707549 h 6438807"/>
                    <a:gd name="connsiteX123" fmla="*/ 2341564 w 4234182"/>
                    <a:gd name="connsiteY123" fmla="*/ 2627221 h 6438807"/>
                    <a:gd name="connsiteX124" fmla="*/ 2712450 w 4234182"/>
                    <a:gd name="connsiteY124" fmla="*/ 2356122 h 6438807"/>
                    <a:gd name="connsiteX125" fmla="*/ 2713220 w 4234182"/>
                    <a:gd name="connsiteY125" fmla="*/ 2237512 h 6438807"/>
                    <a:gd name="connsiteX126" fmla="*/ 2715203 w 4234182"/>
                    <a:gd name="connsiteY126" fmla="*/ 2167856 h 6438807"/>
                    <a:gd name="connsiteX127" fmla="*/ 2755901 w 4234182"/>
                    <a:gd name="connsiteY127" fmla="*/ 2096996 h 6438807"/>
                    <a:gd name="connsiteX128" fmla="*/ 2865439 w 4234182"/>
                    <a:gd name="connsiteY128" fmla="*/ 2006508 h 6438807"/>
                    <a:gd name="connsiteX129" fmla="*/ 2947989 w 4234182"/>
                    <a:gd name="connsiteY129" fmla="*/ 1920783 h 6438807"/>
                    <a:gd name="connsiteX130" fmla="*/ 3024189 w 4234182"/>
                    <a:gd name="connsiteY130" fmla="*/ 1781083 h 6438807"/>
                    <a:gd name="connsiteX131" fmla="*/ 3051222 w 4234182"/>
                    <a:gd name="connsiteY131" fmla="*/ 1822858 h 6438807"/>
                    <a:gd name="connsiteX132" fmla="*/ 3119439 w 4234182"/>
                    <a:gd name="connsiteY132" fmla="*/ 1771558 h 6438807"/>
                    <a:gd name="connsiteX133" fmla="*/ 3141664 w 4234182"/>
                    <a:gd name="connsiteY133" fmla="*/ 1846171 h 6438807"/>
                    <a:gd name="connsiteX134" fmla="*/ 3276601 w 4234182"/>
                    <a:gd name="connsiteY134" fmla="*/ 1866808 h 6438807"/>
                    <a:gd name="connsiteX135" fmla="*/ 3319782 w 4234182"/>
                    <a:gd name="connsiteY135" fmla="*/ 1850934 h 6438807"/>
                    <a:gd name="connsiteX136" fmla="*/ 3416590 w 4234182"/>
                    <a:gd name="connsiteY136" fmla="*/ 1817163 h 6438807"/>
                    <a:gd name="connsiteX137" fmla="*/ 3586164 w 4234182"/>
                    <a:gd name="connsiteY137" fmla="*/ 1666783 h 6438807"/>
                    <a:gd name="connsiteX138" fmla="*/ 3737793 w 4234182"/>
                    <a:gd name="connsiteY138" fmla="*/ 1406797 h 6438807"/>
                    <a:gd name="connsiteX139" fmla="*/ 3911601 w 4234182"/>
                    <a:gd name="connsiteY139" fmla="*/ 1107983 h 6438807"/>
                    <a:gd name="connsiteX140" fmla="*/ 3983039 w 4234182"/>
                    <a:gd name="connsiteY140" fmla="*/ 996858 h 6438807"/>
                    <a:gd name="connsiteX141" fmla="*/ 4055631 w 4234182"/>
                    <a:gd name="connsiteY141" fmla="*/ 793658 h 6438807"/>
                    <a:gd name="connsiteX142" fmla="*/ 4146551 w 4234182"/>
                    <a:gd name="connsiteY142" fmla="*/ 583242 h 6438807"/>
                    <a:gd name="connsiteX143" fmla="*/ 4234182 w 4234182"/>
                    <a:gd name="connsiteY143" fmla="*/ 361768 h 6438807"/>
                    <a:gd name="connsiteX144" fmla="*/ 4203339 w 4234182"/>
                    <a:gd name="connsiteY144" fmla="*/ 0 h 6438807"/>
                    <a:gd name="connsiteX145" fmla="*/ 2572241 w 4234182"/>
                    <a:gd name="connsiteY145" fmla="*/ 46067 h 6438807"/>
                    <a:gd name="connsiteX146" fmla="*/ 2102049 w 4234182"/>
                    <a:gd name="connsiteY146"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39827 w 4234182"/>
                    <a:gd name="connsiteY44" fmla="*/ 3114584 h 6438807"/>
                    <a:gd name="connsiteX45" fmla="*/ 1125540 w 4234182"/>
                    <a:gd name="connsiteY45" fmla="*/ 3089184 h 6438807"/>
                    <a:gd name="connsiteX46" fmla="*/ 965202 w 4234182"/>
                    <a:gd name="connsiteY46" fmla="*/ 3086009 h 6438807"/>
                    <a:gd name="connsiteX47" fmla="*/ 884240 w 4234182"/>
                    <a:gd name="connsiteY47" fmla="*/ 3162209 h 6438807"/>
                    <a:gd name="connsiteX48" fmla="*/ 850902 w 4234182"/>
                    <a:gd name="connsiteY48" fmla="*/ 3213009 h 6438807"/>
                    <a:gd name="connsiteX49" fmla="*/ 702175 w 4234182"/>
                    <a:gd name="connsiteY49" fmla="*/ 3169103 h 6438807"/>
                    <a:gd name="connsiteX50" fmla="*/ 716554 w 4234182"/>
                    <a:gd name="connsiteY50" fmla="*/ 2974294 h 6438807"/>
                    <a:gd name="connsiteX51" fmla="*/ 641352 w 4234182"/>
                    <a:gd name="connsiteY51" fmla="*/ 2976472 h 6438807"/>
                    <a:gd name="connsiteX52" fmla="*/ 519115 w 4234182"/>
                    <a:gd name="connsiteY52" fmla="*/ 2930434 h 6438807"/>
                    <a:gd name="connsiteX53" fmla="*/ 484190 w 4234182"/>
                    <a:gd name="connsiteY53" fmla="*/ 2839947 h 6438807"/>
                    <a:gd name="connsiteX54" fmla="*/ 526100 w 4234182"/>
                    <a:gd name="connsiteY54" fmla="*/ 2791460 h 6438807"/>
                    <a:gd name="connsiteX55" fmla="*/ 523877 w 4234182"/>
                    <a:gd name="connsiteY55" fmla="*/ 2725647 h 6438807"/>
                    <a:gd name="connsiteX56" fmla="*/ 563565 w 4234182"/>
                    <a:gd name="connsiteY56" fmla="*/ 2698659 h 6438807"/>
                    <a:gd name="connsiteX57" fmla="*/ 641352 w 4234182"/>
                    <a:gd name="connsiteY57" fmla="*/ 2758984 h 6438807"/>
                    <a:gd name="connsiteX58" fmla="*/ 668340 w 4234182"/>
                    <a:gd name="connsiteY58" fmla="*/ 2785972 h 6438807"/>
                    <a:gd name="connsiteX59" fmla="*/ 676277 w 4234182"/>
                    <a:gd name="connsiteY59" fmla="*/ 2730410 h 6438807"/>
                    <a:gd name="connsiteX60" fmla="*/ 712744 w 4234182"/>
                    <a:gd name="connsiteY60" fmla="*/ 2717846 h 6438807"/>
                    <a:gd name="connsiteX61" fmla="*/ 757240 w 4234182"/>
                    <a:gd name="connsiteY61" fmla="*/ 2717709 h 6438807"/>
                    <a:gd name="connsiteX62" fmla="*/ 784227 w 4234182"/>
                    <a:gd name="connsiteY62" fmla="*/ 2685959 h 6438807"/>
                    <a:gd name="connsiteX63" fmla="*/ 860427 w 4234182"/>
                    <a:gd name="connsiteY63" fmla="*/ 2579597 h 6438807"/>
                    <a:gd name="connsiteX64" fmla="*/ 950234 w 4234182"/>
                    <a:gd name="connsiteY64" fmla="*/ 2519952 h 6438807"/>
                    <a:gd name="connsiteX65" fmla="*/ 1031877 w 4234182"/>
                    <a:gd name="connsiteY65" fmla="*/ 2489109 h 6438807"/>
                    <a:gd name="connsiteX66" fmla="*/ 1179515 w 4234182"/>
                    <a:gd name="connsiteY66" fmla="*/ 2346234 h 6438807"/>
                    <a:gd name="connsiteX67" fmla="*/ 1293905 w 4234182"/>
                    <a:gd name="connsiteY67" fmla="*/ 2356213 h 6438807"/>
                    <a:gd name="connsiteX68" fmla="*/ 1359991 w 4234182"/>
                    <a:gd name="connsiteY68" fmla="*/ 2451598 h 6438807"/>
                    <a:gd name="connsiteX69" fmla="*/ 1303340 w 4234182"/>
                    <a:gd name="connsiteY69" fmla="*/ 2522447 h 6438807"/>
                    <a:gd name="connsiteX70" fmla="*/ 1206502 w 4234182"/>
                    <a:gd name="connsiteY70" fmla="*/ 2614522 h 6438807"/>
                    <a:gd name="connsiteX71" fmla="*/ 1168765 w 4234182"/>
                    <a:gd name="connsiteY71" fmla="*/ 2634705 h 6438807"/>
                    <a:gd name="connsiteX72" fmla="*/ 1180376 w 4234182"/>
                    <a:gd name="connsiteY72" fmla="*/ 2695756 h 6438807"/>
                    <a:gd name="connsiteX73" fmla="*/ 1230315 w 4234182"/>
                    <a:gd name="connsiteY73" fmla="*/ 2724059 h 6438807"/>
                    <a:gd name="connsiteX74" fmla="*/ 1133068 w 4234182"/>
                    <a:gd name="connsiteY74" fmla="*/ 2816815 h 6438807"/>
                    <a:gd name="connsiteX75" fmla="*/ 1362077 w 4234182"/>
                    <a:gd name="connsiteY75" fmla="*/ 2720884 h 6438807"/>
                    <a:gd name="connsiteX76" fmla="*/ 1684340 w 4234182"/>
                    <a:gd name="connsiteY76" fmla="*/ 2614522 h 6438807"/>
                    <a:gd name="connsiteX77" fmla="*/ 1795465 w 4234182"/>
                    <a:gd name="connsiteY77" fmla="*/ 2649447 h 6438807"/>
                    <a:gd name="connsiteX78" fmla="*/ 1865315 w 4234182"/>
                    <a:gd name="connsiteY78" fmla="*/ 2665322 h 6438807"/>
                    <a:gd name="connsiteX79" fmla="*/ 1939972 w 4234182"/>
                    <a:gd name="connsiteY79" fmla="*/ 2678202 h 6438807"/>
                    <a:gd name="connsiteX80" fmla="*/ 1890715 w 4234182"/>
                    <a:gd name="connsiteY80" fmla="*/ 2808197 h 6438807"/>
                    <a:gd name="connsiteX81" fmla="*/ 1787073 w 4234182"/>
                    <a:gd name="connsiteY81" fmla="*/ 2922088 h 6438807"/>
                    <a:gd name="connsiteX82" fmla="*/ 1824039 w 4234182"/>
                    <a:gd name="connsiteY82" fmla="*/ 2944721 h 6438807"/>
                    <a:gd name="connsiteX83" fmla="*/ 1811338 w 4234182"/>
                    <a:gd name="connsiteY83" fmla="*/ 3035208 h 6438807"/>
                    <a:gd name="connsiteX84" fmla="*/ 1878014 w 4234182"/>
                    <a:gd name="connsiteY84" fmla="*/ 3035208 h 6438807"/>
                    <a:gd name="connsiteX85" fmla="*/ 1865314 w 4234182"/>
                    <a:gd name="connsiteY85" fmla="*/ 3078071 h 6438807"/>
                    <a:gd name="connsiteX86" fmla="*/ 1933441 w 4234182"/>
                    <a:gd name="connsiteY86" fmla="*/ 3101884 h 6438807"/>
                    <a:gd name="connsiteX87" fmla="*/ 1995489 w 4234182"/>
                    <a:gd name="connsiteY87" fmla="*/ 3068546 h 6438807"/>
                    <a:gd name="connsiteX88" fmla="*/ 2100264 w 4234182"/>
                    <a:gd name="connsiteY88" fmla="*/ 3087596 h 6438807"/>
                    <a:gd name="connsiteX89" fmla="*/ 2112964 w 4234182"/>
                    <a:gd name="connsiteY89" fmla="*/ 3133633 h 6438807"/>
                    <a:gd name="connsiteX90" fmla="*/ 2171838 w 4234182"/>
                    <a:gd name="connsiteY90" fmla="*/ 3181168 h 6438807"/>
                    <a:gd name="connsiteX91" fmla="*/ 2178051 w 4234182"/>
                    <a:gd name="connsiteY91" fmla="*/ 3252696 h 6438807"/>
                    <a:gd name="connsiteX92" fmla="*/ 2200458 w 4234182"/>
                    <a:gd name="connsiteY92" fmla="*/ 3314746 h 6438807"/>
                    <a:gd name="connsiteX93" fmla="*/ 2141721 w 4234182"/>
                    <a:gd name="connsiteY93" fmla="*/ 3286170 h 6438807"/>
                    <a:gd name="connsiteX94" fmla="*/ 2076451 w 4234182"/>
                    <a:gd name="connsiteY94" fmla="*/ 3335246 h 6438807"/>
                    <a:gd name="connsiteX95" fmla="*/ 2114551 w 4234182"/>
                    <a:gd name="connsiteY95" fmla="*/ 3406683 h 6438807"/>
                    <a:gd name="connsiteX96" fmla="*/ 2171701 w 4234182"/>
                    <a:gd name="connsiteY96" fmla="*/ 3557496 h 6438807"/>
                    <a:gd name="connsiteX97" fmla="*/ 2129929 w 4234182"/>
                    <a:gd name="connsiteY97" fmla="*/ 3637008 h 6438807"/>
                    <a:gd name="connsiteX98" fmla="*/ 2095501 w 4234182"/>
                    <a:gd name="connsiteY98" fmla="*/ 3803558 h 6438807"/>
                    <a:gd name="connsiteX99" fmla="*/ 2056223 w 4234182"/>
                    <a:gd name="connsiteY99" fmla="*/ 3843564 h 6438807"/>
                    <a:gd name="connsiteX100" fmla="*/ 2090739 w 4234182"/>
                    <a:gd name="connsiteY100" fmla="*/ 3873408 h 6438807"/>
                    <a:gd name="connsiteX101" fmla="*/ 2073276 w 4234182"/>
                    <a:gd name="connsiteY101" fmla="*/ 3921033 h 6438807"/>
                    <a:gd name="connsiteX102" fmla="*/ 2122489 w 4234182"/>
                    <a:gd name="connsiteY102" fmla="*/ 3906746 h 6438807"/>
                    <a:gd name="connsiteX103" fmla="*/ 2163764 w 4234182"/>
                    <a:gd name="connsiteY103" fmla="*/ 3930558 h 6438807"/>
                    <a:gd name="connsiteX104" fmla="*/ 2211389 w 4234182"/>
                    <a:gd name="connsiteY104" fmla="*/ 3924208 h 6438807"/>
                    <a:gd name="connsiteX105" fmla="*/ 2271714 w 4234182"/>
                    <a:gd name="connsiteY105" fmla="*/ 3851183 h 6438807"/>
                    <a:gd name="connsiteX106" fmla="*/ 2266952 w 4234182"/>
                    <a:gd name="connsiteY106" fmla="*/ 3889283 h 6438807"/>
                    <a:gd name="connsiteX107" fmla="*/ 2335623 w 4234182"/>
                    <a:gd name="connsiteY107" fmla="*/ 3826147 h 6438807"/>
                    <a:gd name="connsiteX108" fmla="*/ 2381251 w 4234182"/>
                    <a:gd name="connsiteY108" fmla="*/ 3827371 h 6438807"/>
                    <a:gd name="connsiteX109" fmla="*/ 2416176 w 4234182"/>
                    <a:gd name="connsiteY109" fmla="*/ 3773396 h 6438807"/>
                    <a:gd name="connsiteX110" fmla="*/ 2519364 w 4234182"/>
                    <a:gd name="connsiteY110" fmla="*/ 3792446 h 6438807"/>
                    <a:gd name="connsiteX111" fmla="*/ 2568576 w 4234182"/>
                    <a:gd name="connsiteY111" fmla="*/ 3743233 h 6438807"/>
                    <a:gd name="connsiteX112" fmla="*/ 2654301 w 4234182"/>
                    <a:gd name="connsiteY112" fmla="*/ 3754346 h 6438807"/>
                    <a:gd name="connsiteX113" fmla="*/ 2688864 w 4234182"/>
                    <a:gd name="connsiteY113" fmla="*/ 3646260 h 6438807"/>
                    <a:gd name="connsiteX114" fmla="*/ 2719389 w 4234182"/>
                    <a:gd name="connsiteY114" fmla="*/ 3543208 h 6438807"/>
                    <a:gd name="connsiteX115" fmla="*/ 2695576 w 4234182"/>
                    <a:gd name="connsiteY115" fmla="*/ 3330483 h 6438807"/>
                    <a:gd name="connsiteX116" fmla="*/ 2666548 w 4234182"/>
                    <a:gd name="connsiteY116" fmla="*/ 3202486 h 6438807"/>
                    <a:gd name="connsiteX117" fmla="*/ 2611439 w 4234182"/>
                    <a:gd name="connsiteY117" fmla="*/ 3122521 h 6438807"/>
                    <a:gd name="connsiteX118" fmla="*/ 2547940 w 4234182"/>
                    <a:gd name="connsiteY118" fmla="*/ 3027272 h 6438807"/>
                    <a:gd name="connsiteX119" fmla="*/ 2479677 w 4234182"/>
                    <a:gd name="connsiteY119" fmla="*/ 2884397 h 6438807"/>
                    <a:gd name="connsiteX120" fmla="*/ 2317751 w 4234182"/>
                    <a:gd name="connsiteY120" fmla="*/ 2760571 h 6438807"/>
                    <a:gd name="connsiteX121" fmla="*/ 2310450 w 4234182"/>
                    <a:gd name="connsiteY121" fmla="*/ 2707549 h 6438807"/>
                    <a:gd name="connsiteX122" fmla="*/ 2341564 w 4234182"/>
                    <a:gd name="connsiteY122" fmla="*/ 2627221 h 6438807"/>
                    <a:gd name="connsiteX123" fmla="*/ 2712450 w 4234182"/>
                    <a:gd name="connsiteY123" fmla="*/ 2356122 h 6438807"/>
                    <a:gd name="connsiteX124" fmla="*/ 2713220 w 4234182"/>
                    <a:gd name="connsiteY124" fmla="*/ 2237512 h 6438807"/>
                    <a:gd name="connsiteX125" fmla="*/ 2715203 w 4234182"/>
                    <a:gd name="connsiteY125" fmla="*/ 2167856 h 6438807"/>
                    <a:gd name="connsiteX126" fmla="*/ 2755901 w 4234182"/>
                    <a:gd name="connsiteY126" fmla="*/ 2096996 h 6438807"/>
                    <a:gd name="connsiteX127" fmla="*/ 2865439 w 4234182"/>
                    <a:gd name="connsiteY127" fmla="*/ 2006508 h 6438807"/>
                    <a:gd name="connsiteX128" fmla="*/ 2947989 w 4234182"/>
                    <a:gd name="connsiteY128" fmla="*/ 1920783 h 6438807"/>
                    <a:gd name="connsiteX129" fmla="*/ 3024189 w 4234182"/>
                    <a:gd name="connsiteY129" fmla="*/ 1781083 h 6438807"/>
                    <a:gd name="connsiteX130" fmla="*/ 3051222 w 4234182"/>
                    <a:gd name="connsiteY130" fmla="*/ 1822858 h 6438807"/>
                    <a:gd name="connsiteX131" fmla="*/ 3119439 w 4234182"/>
                    <a:gd name="connsiteY131" fmla="*/ 1771558 h 6438807"/>
                    <a:gd name="connsiteX132" fmla="*/ 3141664 w 4234182"/>
                    <a:gd name="connsiteY132" fmla="*/ 1846171 h 6438807"/>
                    <a:gd name="connsiteX133" fmla="*/ 3276601 w 4234182"/>
                    <a:gd name="connsiteY133" fmla="*/ 1866808 h 6438807"/>
                    <a:gd name="connsiteX134" fmla="*/ 3319782 w 4234182"/>
                    <a:gd name="connsiteY134" fmla="*/ 1850934 h 6438807"/>
                    <a:gd name="connsiteX135" fmla="*/ 3416590 w 4234182"/>
                    <a:gd name="connsiteY135" fmla="*/ 1817163 h 6438807"/>
                    <a:gd name="connsiteX136" fmla="*/ 3586164 w 4234182"/>
                    <a:gd name="connsiteY136" fmla="*/ 1666783 h 6438807"/>
                    <a:gd name="connsiteX137" fmla="*/ 3737793 w 4234182"/>
                    <a:gd name="connsiteY137" fmla="*/ 1406797 h 6438807"/>
                    <a:gd name="connsiteX138" fmla="*/ 3911601 w 4234182"/>
                    <a:gd name="connsiteY138" fmla="*/ 1107983 h 6438807"/>
                    <a:gd name="connsiteX139" fmla="*/ 3983039 w 4234182"/>
                    <a:gd name="connsiteY139" fmla="*/ 996858 h 6438807"/>
                    <a:gd name="connsiteX140" fmla="*/ 4055631 w 4234182"/>
                    <a:gd name="connsiteY140" fmla="*/ 793658 h 6438807"/>
                    <a:gd name="connsiteX141" fmla="*/ 4146551 w 4234182"/>
                    <a:gd name="connsiteY141" fmla="*/ 583242 h 6438807"/>
                    <a:gd name="connsiteX142" fmla="*/ 4234182 w 4234182"/>
                    <a:gd name="connsiteY142" fmla="*/ 361768 h 6438807"/>
                    <a:gd name="connsiteX143" fmla="*/ 4203339 w 4234182"/>
                    <a:gd name="connsiteY143" fmla="*/ 0 h 6438807"/>
                    <a:gd name="connsiteX144" fmla="*/ 2572241 w 4234182"/>
                    <a:gd name="connsiteY144" fmla="*/ 46067 h 6438807"/>
                    <a:gd name="connsiteX145" fmla="*/ 2102049 w 4234182"/>
                    <a:gd name="connsiteY145"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39827 w 4234182"/>
                    <a:gd name="connsiteY44" fmla="*/ 3114584 h 6438807"/>
                    <a:gd name="connsiteX45" fmla="*/ 1125540 w 4234182"/>
                    <a:gd name="connsiteY45" fmla="*/ 3089184 h 6438807"/>
                    <a:gd name="connsiteX46" fmla="*/ 965202 w 4234182"/>
                    <a:gd name="connsiteY46" fmla="*/ 3086009 h 6438807"/>
                    <a:gd name="connsiteX47" fmla="*/ 884240 w 4234182"/>
                    <a:gd name="connsiteY47" fmla="*/ 3162209 h 6438807"/>
                    <a:gd name="connsiteX48" fmla="*/ 850902 w 4234182"/>
                    <a:gd name="connsiteY48" fmla="*/ 3213009 h 6438807"/>
                    <a:gd name="connsiteX49" fmla="*/ 702175 w 4234182"/>
                    <a:gd name="connsiteY49" fmla="*/ 3169103 h 6438807"/>
                    <a:gd name="connsiteX50" fmla="*/ 716554 w 4234182"/>
                    <a:gd name="connsiteY50" fmla="*/ 2974294 h 6438807"/>
                    <a:gd name="connsiteX51" fmla="*/ 519115 w 4234182"/>
                    <a:gd name="connsiteY51" fmla="*/ 2930434 h 6438807"/>
                    <a:gd name="connsiteX52" fmla="*/ 484190 w 4234182"/>
                    <a:gd name="connsiteY52" fmla="*/ 2839947 h 6438807"/>
                    <a:gd name="connsiteX53" fmla="*/ 526100 w 4234182"/>
                    <a:gd name="connsiteY53" fmla="*/ 2791460 h 6438807"/>
                    <a:gd name="connsiteX54" fmla="*/ 523877 w 4234182"/>
                    <a:gd name="connsiteY54" fmla="*/ 2725647 h 6438807"/>
                    <a:gd name="connsiteX55" fmla="*/ 563565 w 4234182"/>
                    <a:gd name="connsiteY55" fmla="*/ 2698659 h 6438807"/>
                    <a:gd name="connsiteX56" fmla="*/ 641352 w 4234182"/>
                    <a:gd name="connsiteY56" fmla="*/ 2758984 h 6438807"/>
                    <a:gd name="connsiteX57" fmla="*/ 668340 w 4234182"/>
                    <a:gd name="connsiteY57" fmla="*/ 2785972 h 6438807"/>
                    <a:gd name="connsiteX58" fmla="*/ 676277 w 4234182"/>
                    <a:gd name="connsiteY58" fmla="*/ 2730410 h 6438807"/>
                    <a:gd name="connsiteX59" fmla="*/ 712744 w 4234182"/>
                    <a:gd name="connsiteY59" fmla="*/ 2717846 h 6438807"/>
                    <a:gd name="connsiteX60" fmla="*/ 757240 w 4234182"/>
                    <a:gd name="connsiteY60" fmla="*/ 2717709 h 6438807"/>
                    <a:gd name="connsiteX61" fmla="*/ 784227 w 4234182"/>
                    <a:gd name="connsiteY61" fmla="*/ 2685959 h 6438807"/>
                    <a:gd name="connsiteX62" fmla="*/ 860427 w 4234182"/>
                    <a:gd name="connsiteY62" fmla="*/ 2579597 h 6438807"/>
                    <a:gd name="connsiteX63" fmla="*/ 950234 w 4234182"/>
                    <a:gd name="connsiteY63" fmla="*/ 2519952 h 6438807"/>
                    <a:gd name="connsiteX64" fmla="*/ 1031877 w 4234182"/>
                    <a:gd name="connsiteY64" fmla="*/ 2489109 h 6438807"/>
                    <a:gd name="connsiteX65" fmla="*/ 1179515 w 4234182"/>
                    <a:gd name="connsiteY65" fmla="*/ 2346234 h 6438807"/>
                    <a:gd name="connsiteX66" fmla="*/ 1293905 w 4234182"/>
                    <a:gd name="connsiteY66" fmla="*/ 2356213 h 6438807"/>
                    <a:gd name="connsiteX67" fmla="*/ 1359991 w 4234182"/>
                    <a:gd name="connsiteY67" fmla="*/ 2451598 h 6438807"/>
                    <a:gd name="connsiteX68" fmla="*/ 1303340 w 4234182"/>
                    <a:gd name="connsiteY68" fmla="*/ 2522447 h 6438807"/>
                    <a:gd name="connsiteX69" fmla="*/ 1206502 w 4234182"/>
                    <a:gd name="connsiteY69" fmla="*/ 2614522 h 6438807"/>
                    <a:gd name="connsiteX70" fmla="*/ 1168765 w 4234182"/>
                    <a:gd name="connsiteY70" fmla="*/ 2634705 h 6438807"/>
                    <a:gd name="connsiteX71" fmla="*/ 1180376 w 4234182"/>
                    <a:gd name="connsiteY71" fmla="*/ 2695756 h 6438807"/>
                    <a:gd name="connsiteX72" fmla="*/ 1230315 w 4234182"/>
                    <a:gd name="connsiteY72" fmla="*/ 2724059 h 6438807"/>
                    <a:gd name="connsiteX73" fmla="*/ 1133068 w 4234182"/>
                    <a:gd name="connsiteY73" fmla="*/ 2816815 h 6438807"/>
                    <a:gd name="connsiteX74" fmla="*/ 1362077 w 4234182"/>
                    <a:gd name="connsiteY74" fmla="*/ 2720884 h 6438807"/>
                    <a:gd name="connsiteX75" fmla="*/ 1684340 w 4234182"/>
                    <a:gd name="connsiteY75" fmla="*/ 2614522 h 6438807"/>
                    <a:gd name="connsiteX76" fmla="*/ 1795465 w 4234182"/>
                    <a:gd name="connsiteY76" fmla="*/ 2649447 h 6438807"/>
                    <a:gd name="connsiteX77" fmla="*/ 1865315 w 4234182"/>
                    <a:gd name="connsiteY77" fmla="*/ 2665322 h 6438807"/>
                    <a:gd name="connsiteX78" fmla="*/ 1939972 w 4234182"/>
                    <a:gd name="connsiteY78" fmla="*/ 2678202 h 6438807"/>
                    <a:gd name="connsiteX79" fmla="*/ 1890715 w 4234182"/>
                    <a:gd name="connsiteY79" fmla="*/ 2808197 h 6438807"/>
                    <a:gd name="connsiteX80" fmla="*/ 1787073 w 4234182"/>
                    <a:gd name="connsiteY80" fmla="*/ 2922088 h 6438807"/>
                    <a:gd name="connsiteX81" fmla="*/ 1824039 w 4234182"/>
                    <a:gd name="connsiteY81" fmla="*/ 2944721 h 6438807"/>
                    <a:gd name="connsiteX82" fmla="*/ 1811338 w 4234182"/>
                    <a:gd name="connsiteY82" fmla="*/ 3035208 h 6438807"/>
                    <a:gd name="connsiteX83" fmla="*/ 1878014 w 4234182"/>
                    <a:gd name="connsiteY83" fmla="*/ 3035208 h 6438807"/>
                    <a:gd name="connsiteX84" fmla="*/ 1865314 w 4234182"/>
                    <a:gd name="connsiteY84" fmla="*/ 3078071 h 6438807"/>
                    <a:gd name="connsiteX85" fmla="*/ 1933441 w 4234182"/>
                    <a:gd name="connsiteY85" fmla="*/ 3101884 h 6438807"/>
                    <a:gd name="connsiteX86" fmla="*/ 1995489 w 4234182"/>
                    <a:gd name="connsiteY86" fmla="*/ 3068546 h 6438807"/>
                    <a:gd name="connsiteX87" fmla="*/ 2100264 w 4234182"/>
                    <a:gd name="connsiteY87" fmla="*/ 3087596 h 6438807"/>
                    <a:gd name="connsiteX88" fmla="*/ 2112964 w 4234182"/>
                    <a:gd name="connsiteY88" fmla="*/ 3133633 h 6438807"/>
                    <a:gd name="connsiteX89" fmla="*/ 2171838 w 4234182"/>
                    <a:gd name="connsiteY89" fmla="*/ 3181168 h 6438807"/>
                    <a:gd name="connsiteX90" fmla="*/ 2178051 w 4234182"/>
                    <a:gd name="connsiteY90" fmla="*/ 3252696 h 6438807"/>
                    <a:gd name="connsiteX91" fmla="*/ 2200458 w 4234182"/>
                    <a:gd name="connsiteY91" fmla="*/ 3314746 h 6438807"/>
                    <a:gd name="connsiteX92" fmla="*/ 2141721 w 4234182"/>
                    <a:gd name="connsiteY92" fmla="*/ 3286170 h 6438807"/>
                    <a:gd name="connsiteX93" fmla="*/ 2076451 w 4234182"/>
                    <a:gd name="connsiteY93" fmla="*/ 3335246 h 6438807"/>
                    <a:gd name="connsiteX94" fmla="*/ 2114551 w 4234182"/>
                    <a:gd name="connsiteY94" fmla="*/ 3406683 h 6438807"/>
                    <a:gd name="connsiteX95" fmla="*/ 2171701 w 4234182"/>
                    <a:gd name="connsiteY95" fmla="*/ 3557496 h 6438807"/>
                    <a:gd name="connsiteX96" fmla="*/ 2129929 w 4234182"/>
                    <a:gd name="connsiteY96" fmla="*/ 3637008 h 6438807"/>
                    <a:gd name="connsiteX97" fmla="*/ 2095501 w 4234182"/>
                    <a:gd name="connsiteY97" fmla="*/ 3803558 h 6438807"/>
                    <a:gd name="connsiteX98" fmla="*/ 2056223 w 4234182"/>
                    <a:gd name="connsiteY98" fmla="*/ 3843564 h 6438807"/>
                    <a:gd name="connsiteX99" fmla="*/ 2090739 w 4234182"/>
                    <a:gd name="connsiteY99" fmla="*/ 3873408 h 6438807"/>
                    <a:gd name="connsiteX100" fmla="*/ 2073276 w 4234182"/>
                    <a:gd name="connsiteY100" fmla="*/ 3921033 h 6438807"/>
                    <a:gd name="connsiteX101" fmla="*/ 2122489 w 4234182"/>
                    <a:gd name="connsiteY101" fmla="*/ 3906746 h 6438807"/>
                    <a:gd name="connsiteX102" fmla="*/ 2163764 w 4234182"/>
                    <a:gd name="connsiteY102" fmla="*/ 3930558 h 6438807"/>
                    <a:gd name="connsiteX103" fmla="*/ 2211389 w 4234182"/>
                    <a:gd name="connsiteY103" fmla="*/ 3924208 h 6438807"/>
                    <a:gd name="connsiteX104" fmla="*/ 2271714 w 4234182"/>
                    <a:gd name="connsiteY104" fmla="*/ 3851183 h 6438807"/>
                    <a:gd name="connsiteX105" fmla="*/ 2266952 w 4234182"/>
                    <a:gd name="connsiteY105" fmla="*/ 3889283 h 6438807"/>
                    <a:gd name="connsiteX106" fmla="*/ 2335623 w 4234182"/>
                    <a:gd name="connsiteY106" fmla="*/ 3826147 h 6438807"/>
                    <a:gd name="connsiteX107" fmla="*/ 2381251 w 4234182"/>
                    <a:gd name="connsiteY107" fmla="*/ 3827371 h 6438807"/>
                    <a:gd name="connsiteX108" fmla="*/ 2416176 w 4234182"/>
                    <a:gd name="connsiteY108" fmla="*/ 3773396 h 6438807"/>
                    <a:gd name="connsiteX109" fmla="*/ 2519364 w 4234182"/>
                    <a:gd name="connsiteY109" fmla="*/ 3792446 h 6438807"/>
                    <a:gd name="connsiteX110" fmla="*/ 2568576 w 4234182"/>
                    <a:gd name="connsiteY110" fmla="*/ 3743233 h 6438807"/>
                    <a:gd name="connsiteX111" fmla="*/ 2654301 w 4234182"/>
                    <a:gd name="connsiteY111" fmla="*/ 3754346 h 6438807"/>
                    <a:gd name="connsiteX112" fmla="*/ 2688864 w 4234182"/>
                    <a:gd name="connsiteY112" fmla="*/ 3646260 h 6438807"/>
                    <a:gd name="connsiteX113" fmla="*/ 2719389 w 4234182"/>
                    <a:gd name="connsiteY113" fmla="*/ 3543208 h 6438807"/>
                    <a:gd name="connsiteX114" fmla="*/ 2695576 w 4234182"/>
                    <a:gd name="connsiteY114" fmla="*/ 3330483 h 6438807"/>
                    <a:gd name="connsiteX115" fmla="*/ 2666548 w 4234182"/>
                    <a:gd name="connsiteY115" fmla="*/ 3202486 h 6438807"/>
                    <a:gd name="connsiteX116" fmla="*/ 2611439 w 4234182"/>
                    <a:gd name="connsiteY116" fmla="*/ 3122521 h 6438807"/>
                    <a:gd name="connsiteX117" fmla="*/ 2547940 w 4234182"/>
                    <a:gd name="connsiteY117" fmla="*/ 3027272 h 6438807"/>
                    <a:gd name="connsiteX118" fmla="*/ 2479677 w 4234182"/>
                    <a:gd name="connsiteY118" fmla="*/ 2884397 h 6438807"/>
                    <a:gd name="connsiteX119" fmla="*/ 2317751 w 4234182"/>
                    <a:gd name="connsiteY119" fmla="*/ 2760571 h 6438807"/>
                    <a:gd name="connsiteX120" fmla="*/ 2310450 w 4234182"/>
                    <a:gd name="connsiteY120" fmla="*/ 2707549 h 6438807"/>
                    <a:gd name="connsiteX121" fmla="*/ 2341564 w 4234182"/>
                    <a:gd name="connsiteY121" fmla="*/ 2627221 h 6438807"/>
                    <a:gd name="connsiteX122" fmla="*/ 2712450 w 4234182"/>
                    <a:gd name="connsiteY122" fmla="*/ 2356122 h 6438807"/>
                    <a:gd name="connsiteX123" fmla="*/ 2713220 w 4234182"/>
                    <a:gd name="connsiteY123" fmla="*/ 2237512 h 6438807"/>
                    <a:gd name="connsiteX124" fmla="*/ 2715203 w 4234182"/>
                    <a:gd name="connsiteY124" fmla="*/ 2167856 h 6438807"/>
                    <a:gd name="connsiteX125" fmla="*/ 2755901 w 4234182"/>
                    <a:gd name="connsiteY125" fmla="*/ 2096996 h 6438807"/>
                    <a:gd name="connsiteX126" fmla="*/ 2865439 w 4234182"/>
                    <a:gd name="connsiteY126" fmla="*/ 2006508 h 6438807"/>
                    <a:gd name="connsiteX127" fmla="*/ 2947989 w 4234182"/>
                    <a:gd name="connsiteY127" fmla="*/ 1920783 h 6438807"/>
                    <a:gd name="connsiteX128" fmla="*/ 3024189 w 4234182"/>
                    <a:gd name="connsiteY128" fmla="*/ 1781083 h 6438807"/>
                    <a:gd name="connsiteX129" fmla="*/ 3051222 w 4234182"/>
                    <a:gd name="connsiteY129" fmla="*/ 1822858 h 6438807"/>
                    <a:gd name="connsiteX130" fmla="*/ 3119439 w 4234182"/>
                    <a:gd name="connsiteY130" fmla="*/ 1771558 h 6438807"/>
                    <a:gd name="connsiteX131" fmla="*/ 3141664 w 4234182"/>
                    <a:gd name="connsiteY131" fmla="*/ 1846171 h 6438807"/>
                    <a:gd name="connsiteX132" fmla="*/ 3276601 w 4234182"/>
                    <a:gd name="connsiteY132" fmla="*/ 1866808 h 6438807"/>
                    <a:gd name="connsiteX133" fmla="*/ 3319782 w 4234182"/>
                    <a:gd name="connsiteY133" fmla="*/ 1850934 h 6438807"/>
                    <a:gd name="connsiteX134" fmla="*/ 3416590 w 4234182"/>
                    <a:gd name="connsiteY134" fmla="*/ 1817163 h 6438807"/>
                    <a:gd name="connsiteX135" fmla="*/ 3586164 w 4234182"/>
                    <a:gd name="connsiteY135" fmla="*/ 1666783 h 6438807"/>
                    <a:gd name="connsiteX136" fmla="*/ 3737793 w 4234182"/>
                    <a:gd name="connsiteY136" fmla="*/ 1406797 h 6438807"/>
                    <a:gd name="connsiteX137" fmla="*/ 3911601 w 4234182"/>
                    <a:gd name="connsiteY137" fmla="*/ 1107983 h 6438807"/>
                    <a:gd name="connsiteX138" fmla="*/ 3983039 w 4234182"/>
                    <a:gd name="connsiteY138" fmla="*/ 996858 h 6438807"/>
                    <a:gd name="connsiteX139" fmla="*/ 4055631 w 4234182"/>
                    <a:gd name="connsiteY139" fmla="*/ 793658 h 6438807"/>
                    <a:gd name="connsiteX140" fmla="*/ 4146551 w 4234182"/>
                    <a:gd name="connsiteY140" fmla="*/ 583242 h 6438807"/>
                    <a:gd name="connsiteX141" fmla="*/ 4234182 w 4234182"/>
                    <a:gd name="connsiteY141" fmla="*/ 361768 h 6438807"/>
                    <a:gd name="connsiteX142" fmla="*/ 4203339 w 4234182"/>
                    <a:gd name="connsiteY142" fmla="*/ 0 h 6438807"/>
                    <a:gd name="connsiteX143" fmla="*/ 2572241 w 4234182"/>
                    <a:gd name="connsiteY143" fmla="*/ 46067 h 6438807"/>
                    <a:gd name="connsiteX144" fmla="*/ 2102049 w 4234182"/>
                    <a:gd name="connsiteY144"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39827 w 4234182"/>
                    <a:gd name="connsiteY44" fmla="*/ 3114584 h 6438807"/>
                    <a:gd name="connsiteX45" fmla="*/ 1125540 w 4234182"/>
                    <a:gd name="connsiteY45" fmla="*/ 3089184 h 6438807"/>
                    <a:gd name="connsiteX46" fmla="*/ 965202 w 4234182"/>
                    <a:gd name="connsiteY46" fmla="*/ 3086009 h 6438807"/>
                    <a:gd name="connsiteX47" fmla="*/ 884240 w 4234182"/>
                    <a:gd name="connsiteY47" fmla="*/ 3162209 h 6438807"/>
                    <a:gd name="connsiteX48" fmla="*/ 850902 w 4234182"/>
                    <a:gd name="connsiteY48" fmla="*/ 3213009 h 6438807"/>
                    <a:gd name="connsiteX49" fmla="*/ 702175 w 4234182"/>
                    <a:gd name="connsiteY49" fmla="*/ 3169103 h 6438807"/>
                    <a:gd name="connsiteX50" fmla="*/ 519115 w 4234182"/>
                    <a:gd name="connsiteY50" fmla="*/ 2930434 h 6438807"/>
                    <a:gd name="connsiteX51" fmla="*/ 484190 w 4234182"/>
                    <a:gd name="connsiteY51" fmla="*/ 2839947 h 6438807"/>
                    <a:gd name="connsiteX52" fmla="*/ 526100 w 4234182"/>
                    <a:gd name="connsiteY52" fmla="*/ 2791460 h 6438807"/>
                    <a:gd name="connsiteX53" fmla="*/ 523877 w 4234182"/>
                    <a:gd name="connsiteY53" fmla="*/ 2725647 h 6438807"/>
                    <a:gd name="connsiteX54" fmla="*/ 563565 w 4234182"/>
                    <a:gd name="connsiteY54" fmla="*/ 2698659 h 6438807"/>
                    <a:gd name="connsiteX55" fmla="*/ 641352 w 4234182"/>
                    <a:gd name="connsiteY55" fmla="*/ 2758984 h 6438807"/>
                    <a:gd name="connsiteX56" fmla="*/ 668340 w 4234182"/>
                    <a:gd name="connsiteY56" fmla="*/ 2785972 h 6438807"/>
                    <a:gd name="connsiteX57" fmla="*/ 676277 w 4234182"/>
                    <a:gd name="connsiteY57" fmla="*/ 2730410 h 6438807"/>
                    <a:gd name="connsiteX58" fmla="*/ 712744 w 4234182"/>
                    <a:gd name="connsiteY58" fmla="*/ 2717846 h 6438807"/>
                    <a:gd name="connsiteX59" fmla="*/ 757240 w 4234182"/>
                    <a:gd name="connsiteY59" fmla="*/ 2717709 h 6438807"/>
                    <a:gd name="connsiteX60" fmla="*/ 784227 w 4234182"/>
                    <a:gd name="connsiteY60" fmla="*/ 2685959 h 6438807"/>
                    <a:gd name="connsiteX61" fmla="*/ 860427 w 4234182"/>
                    <a:gd name="connsiteY61" fmla="*/ 2579597 h 6438807"/>
                    <a:gd name="connsiteX62" fmla="*/ 950234 w 4234182"/>
                    <a:gd name="connsiteY62" fmla="*/ 2519952 h 6438807"/>
                    <a:gd name="connsiteX63" fmla="*/ 1031877 w 4234182"/>
                    <a:gd name="connsiteY63" fmla="*/ 2489109 h 6438807"/>
                    <a:gd name="connsiteX64" fmla="*/ 1179515 w 4234182"/>
                    <a:gd name="connsiteY64" fmla="*/ 2346234 h 6438807"/>
                    <a:gd name="connsiteX65" fmla="*/ 1293905 w 4234182"/>
                    <a:gd name="connsiteY65" fmla="*/ 2356213 h 6438807"/>
                    <a:gd name="connsiteX66" fmla="*/ 1359991 w 4234182"/>
                    <a:gd name="connsiteY66" fmla="*/ 2451598 h 6438807"/>
                    <a:gd name="connsiteX67" fmla="*/ 1303340 w 4234182"/>
                    <a:gd name="connsiteY67" fmla="*/ 2522447 h 6438807"/>
                    <a:gd name="connsiteX68" fmla="*/ 1206502 w 4234182"/>
                    <a:gd name="connsiteY68" fmla="*/ 2614522 h 6438807"/>
                    <a:gd name="connsiteX69" fmla="*/ 1168765 w 4234182"/>
                    <a:gd name="connsiteY69" fmla="*/ 2634705 h 6438807"/>
                    <a:gd name="connsiteX70" fmla="*/ 1180376 w 4234182"/>
                    <a:gd name="connsiteY70" fmla="*/ 2695756 h 6438807"/>
                    <a:gd name="connsiteX71" fmla="*/ 1230315 w 4234182"/>
                    <a:gd name="connsiteY71" fmla="*/ 2724059 h 6438807"/>
                    <a:gd name="connsiteX72" fmla="*/ 1133068 w 4234182"/>
                    <a:gd name="connsiteY72" fmla="*/ 2816815 h 6438807"/>
                    <a:gd name="connsiteX73" fmla="*/ 1362077 w 4234182"/>
                    <a:gd name="connsiteY73" fmla="*/ 2720884 h 6438807"/>
                    <a:gd name="connsiteX74" fmla="*/ 1684340 w 4234182"/>
                    <a:gd name="connsiteY74" fmla="*/ 2614522 h 6438807"/>
                    <a:gd name="connsiteX75" fmla="*/ 1795465 w 4234182"/>
                    <a:gd name="connsiteY75" fmla="*/ 2649447 h 6438807"/>
                    <a:gd name="connsiteX76" fmla="*/ 1865315 w 4234182"/>
                    <a:gd name="connsiteY76" fmla="*/ 2665322 h 6438807"/>
                    <a:gd name="connsiteX77" fmla="*/ 1939972 w 4234182"/>
                    <a:gd name="connsiteY77" fmla="*/ 2678202 h 6438807"/>
                    <a:gd name="connsiteX78" fmla="*/ 1890715 w 4234182"/>
                    <a:gd name="connsiteY78" fmla="*/ 2808197 h 6438807"/>
                    <a:gd name="connsiteX79" fmla="*/ 1787073 w 4234182"/>
                    <a:gd name="connsiteY79" fmla="*/ 2922088 h 6438807"/>
                    <a:gd name="connsiteX80" fmla="*/ 1824039 w 4234182"/>
                    <a:gd name="connsiteY80" fmla="*/ 2944721 h 6438807"/>
                    <a:gd name="connsiteX81" fmla="*/ 1811338 w 4234182"/>
                    <a:gd name="connsiteY81" fmla="*/ 3035208 h 6438807"/>
                    <a:gd name="connsiteX82" fmla="*/ 1878014 w 4234182"/>
                    <a:gd name="connsiteY82" fmla="*/ 3035208 h 6438807"/>
                    <a:gd name="connsiteX83" fmla="*/ 1865314 w 4234182"/>
                    <a:gd name="connsiteY83" fmla="*/ 3078071 h 6438807"/>
                    <a:gd name="connsiteX84" fmla="*/ 1933441 w 4234182"/>
                    <a:gd name="connsiteY84" fmla="*/ 3101884 h 6438807"/>
                    <a:gd name="connsiteX85" fmla="*/ 1995489 w 4234182"/>
                    <a:gd name="connsiteY85" fmla="*/ 3068546 h 6438807"/>
                    <a:gd name="connsiteX86" fmla="*/ 2100264 w 4234182"/>
                    <a:gd name="connsiteY86" fmla="*/ 3087596 h 6438807"/>
                    <a:gd name="connsiteX87" fmla="*/ 2112964 w 4234182"/>
                    <a:gd name="connsiteY87" fmla="*/ 3133633 h 6438807"/>
                    <a:gd name="connsiteX88" fmla="*/ 2171838 w 4234182"/>
                    <a:gd name="connsiteY88" fmla="*/ 3181168 h 6438807"/>
                    <a:gd name="connsiteX89" fmla="*/ 2178051 w 4234182"/>
                    <a:gd name="connsiteY89" fmla="*/ 3252696 h 6438807"/>
                    <a:gd name="connsiteX90" fmla="*/ 2200458 w 4234182"/>
                    <a:gd name="connsiteY90" fmla="*/ 3314746 h 6438807"/>
                    <a:gd name="connsiteX91" fmla="*/ 2141721 w 4234182"/>
                    <a:gd name="connsiteY91" fmla="*/ 3286170 h 6438807"/>
                    <a:gd name="connsiteX92" fmla="*/ 2076451 w 4234182"/>
                    <a:gd name="connsiteY92" fmla="*/ 3335246 h 6438807"/>
                    <a:gd name="connsiteX93" fmla="*/ 2114551 w 4234182"/>
                    <a:gd name="connsiteY93" fmla="*/ 3406683 h 6438807"/>
                    <a:gd name="connsiteX94" fmla="*/ 2171701 w 4234182"/>
                    <a:gd name="connsiteY94" fmla="*/ 3557496 h 6438807"/>
                    <a:gd name="connsiteX95" fmla="*/ 2129929 w 4234182"/>
                    <a:gd name="connsiteY95" fmla="*/ 3637008 h 6438807"/>
                    <a:gd name="connsiteX96" fmla="*/ 2095501 w 4234182"/>
                    <a:gd name="connsiteY96" fmla="*/ 3803558 h 6438807"/>
                    <a:gd name="connsiteX97" fmla="*/ 2056223 w 4234182"/>
                    <a:gd name="connsiteY97" fmla="*/ 3843564 h 6438807"/>
                    <a:gd name="connsiteX98" fmla="*/ 2090739 w 4234182"/>
                    <a:gd name="connsiteY98" fmla="*/ 3873408 h 6438807"/>
                    <a:gd name="connsiteX99" fmla="*/ 2073276 w 4234182"/>
                    <a:gd name="connsiteY99" fmla="*/ 3921033 h 6438807"/>
                    <a:gd name="connsiteX100" fmla="*/ 2122489 w 4234182"/>
                    <a:gd name="connsiteY100" fmla="*/ 3906746 h 6438807"/>
                    <a:gd name="connsiteX101" fmla="*/ 2163764 w 4234182"/>
                    <a:gd name="connsiteY101" fmla="*/ 3930558 h 6438807"/>
                    <a:gd name="connsiteX102" fmla="*/ 2211389 w 4234182"/>
                    <a:gd name="connsiteY102" fmla="*/ 3924208 h 6438807"/>
                    <a:gd name="connsiteX103" fmla="*/ 2271714 w 4234182"/>
                    <a:gd name="connsiteY103" fmla="*/ 3851183 h 6438807"/>
                    <a:gd name="connsiteX104" fmla="*/ 2266952 w 4234182"/>
                    <a:gd name="connsiteY104" fmla="*/ 3889283 h 6438807"/>
                    <a:gd name="connsiteX105" fmla="*/ 2335623 w 4234182"/>
                    <a:gd name="connsiteY105" fmla="*/ 3826147 h 6438807"/>
                    <a:gd name="connsiteX106" fmla="*/ 2381251 w 4234182"/>
                    <a:gd name="connsiteY106" fmla="*/ 3827371 h 6438807"/>
                    <a:gd name="connsiteX107" fmla="*/ 2416176 w 4234182"/>
                    <a:gd name="connsiteY107" fmla="*/ 3773396 h 6438807"/>
                    <a:gd name="connsiteX108" fmla="*/ 2519364 w 4234182"/>
                    <a:gd name="connsiteY108" fmla="*/ 3792446 h 6438807"/>
                    <a:gd name="connsiteX109" fmla="*/ 2568576 w 4234182"/>
                    <a:gd name="connsiteY109" fmla="*/ 3743233 h 6438807"/>
                    <a:gd name="connsiteX110" fmla="*/ 2654301 w 4234182"/>
                    <a:gd name="connsiteY110" fmla="*/ 3754346 h 6438807"/>
                    <a:gd name="connsiteX111" fmla="*/ 2688864 w 4234182"/>
                    <a:gd name="connsiteY111" fmla="*/ 3646260 h 6438807"/>
                    <a:gd name="connsiteX112" fmla="*/ 2719389 w 4234182"/>
                    <a:gd name="connsiteY112" fmla="*/ 3543208 h 6438807"/>
                    <a:gd name="connsiteX113" fmla="*/ 2695576 w 4234182"/>
                    <a:gd name="connsiteY113" fmla="*/ 3330483 h 6438807"/>
                    <a:gd name="connsiteX114" fmla="*/ 2666548 w 4234182"/>
                    <a:gd name="connsiteY114" fmla="*/ 3202486 h 6438807"/>
                    <a:gd name="connsiteX115" fmla="*/ 2611439 w 4234182"/>
                    <a:gd name="connsiteY115" fmla="*/ 3122521 h 6438807"/>
                    <a:gd name="connsiteX116" fmla="*/ 2547940 w 4234182"/>
                    <a:gd name="connsiteY116" fmla="*/ 3027272 h 6438807"/>
                    <a:gd name="connsiteX117" fmla="*/ 2479677 w 4234182"/>
                    <a:gd name="connsiteY117" fmla="*/ 2884397 h 6438807"/>
                    <a:gd name="connsiteX118" fmla="*/ 2317751 w 4234182"/>
                    <a:gd name="connsiteY118" fmla="*/ 2760571 h 6438807"/>
                    <a:gd name="connsiteX119" fmla="*/ 2310450 w 4234182"/>
                    <a:gd name="connsiteY119" fmla="*/ 2707549 h 6438807"/>
                    <a:gd name="connsiteX120" fmla="*/ 2341564 w 4234182"/>
                    <a:gd name="connsiteY120" fmla="*/ 2627221 h 6438807"/>
                    <a:gd name="connsiteX121" fmla="*/ 2712450 w 4234182"/>
                    <a:gd name="connsiteY121" fmla="*/ 2356122 h 6438807"/>
                    <a:gd name="connsiteX122" fmla="*/ 2713220 w 4234182"/>
                    <a:gd name="connsiteY122" fmla="*/ 2237512 h 6438807"/>
                    <a:gd name="connsiteX123" fmla="*/ 2715203 w 4234182"/>
                    <a:gd name="connsiteY123" fmla="*/ 2167856 h 6438807"/>
                    <a:gd name="connsiteX124" fmla="*/ 2755901 w 4234182"/>
                    <a:gd name="connsiteY124" fmla="*/ 2096996 h 6438807"/>
                    <a:gd name="connsiteX125" fmla="*/ 2865439 w 4234182"/>
                    <a:gd name="connsiteY125" fmla="*/ 2006508 h 6438807"/>
                    <a:gd name="connsiteX126" fmla="*/ 2947989 w 4234182"/>
                    <a:gd name="connsiteY126" fmla="*/ 1920783 h 6438807"/>
                    <a:gd name="connsiteX127" fmla="*/ 3024189 w 4234182"/>
                    <a:gd name="connsiteY127" fmla="*/ 1781083 h 6438807"/>
                    <a:gd name="connsiteX128" fmla="*/ 3051222 w 4234182"/>
                    <a:gd name="connsiteY128" fmla="*/ 1822858 h 6438807"/>
                    <a:gd name="connsiteX129" fmla="*/ 3119439 w 4234182"/>
                    <a:gd name="connsiteY129" fmla="*/ 1771558 h 6438807"/>
                    <a:gd name="connsiteX130" fmla="*/ 3141664 w 4234182"/>
                    <a:gd name="connsiteY130" fmla="*/ 1846171 h 6438807"/>
                    <a:gd name="connsiteX131" fmla="*/ 3276601 w 4234182"/>
                    <a:gd name="connsiteY131" fmla="*/ 1866808 h 6438807"/>
                    <a:gd name="connsiteX132" fmla="*/ 3319782 w 4234182"/>
                    <a:gd name="connsiteY132" fmla="*/ 1850934 h 6438807"/>
                    <a:gd name="connsiteX133" fmla="*/ 3416590 w 4234182"/>
                    <a:gd name="connsiteY133" fmla="*/ 1817163 h 6438807"/>
                    <a:gd name="connsiteX134" fmla="*/ 3586164 w 4234182"/>
                    <a:gd name="connsiteY134" fmla="*/ 1666783 h 6438807"/>
                    <a:gd name="connsiteX135" fmla="*/ 3737793 w 4234182"/>
                    <a:gd name="connsiteY135" fmla="*/ 1406797 h 6438807"/>
                    <a:gd name="connsiteX136" fmla="*/ 3911601 w 4234182"/>
                    <a:gd name="connsiteY136" fmla="*/ 1107983 h 6438807"/>
                    <a:gd name="connsiteX137" fmla="*/ 3983039 w 4234182"/>
                    <a:gd name="connsiteY137" fmla="*/ 996858 h 6438807"/>
                    <a:gd name="connsiteX138" fmla="*/ 4055631 w 4234182"/>
                    <a:gd name="connsiteY138" fmla="*/ 793658 h 6438807"/>
                    <a:gd name="connsiteX139" fmla="*/ 4146551 w 4234182"/>
                    <a:gd name="connsiteY139" fmla="*/ 583242 h 6438807"/>
                    <a:gd name="connsiteX140" fmla="*/ 4234182 w 4234182"/>
                    <a:gd name="connsiteY140" fmla="*/ 361768 h 6438807"/>
                    <a:gd name="connsiteX141" fmla="*/ 4203339 w 4234182"/>
                    <a:gd name="connsiteY141" fmla="*/ 0 h 6438807"/>
                    <a:gd name="connsiteX142" fmla="*/ 2572241 w 4234182"/>
                    <a:gd name="connsiteY142" fmla="*/ 46067 h 6438807"/>
                    <a:gd name="connsiteX143" fmla="*/ 2102049 w 4234182"/>
                    <a:gd name="connsiteY143"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39827 w 4234182"/>
                    <a:gd name="connsiteY44" fmla="*/ 3114584 h 6438807"/>
                    <a:gd name="connsiteX45" fmla="*/ 1125540 w 4234182"/>
                    <a:gd name="connsiteY45" fmla="*/ 3089184 h 6438807"/>
                    <a:gd name="connsiteX46" fmla="*/ 965202 w 4234182"/>
                    <a:gd name="connsiteY46" fmla="*/ 3086009 h 6438807"/>
                    <a:gd name="connsiteX47" fmla="*/ 884240 w 4234182"/>
                    <a:gd name="connsiteY47" fmla="*/ 3162209 h 6438807"/>
                    <a:gd name="connsiteX48" fmla="*/ 850902 w 4234182"/>
                    <a:gd name="connsiteY48" fmla="*/ 3213009 h 6438807"/>
                    <a:gd name="connsiteX49" fmla="*/ 702175 w 4234182"/>
                    <a:gd name="connsiteY49" fmla="*/ 3169103 h 6438807"/>
                    <a:gd name="connsiteX50" fmla="*/ 519115 w 4234182"/>
                    <a:gd name="connsiteY50" fmla="*/ 2930434 h 6438807"/>
                    <a:gd name="connsiteX51" fmla="*/ 484190 w 4234182"/>
                    <a:gd name="connsiteY51" fmla="*/ 2839947 h 6438807"/>
                    <a:gd name="connsiteX52" fmla="*/ 523877 w 4234182"/>
                    <a:gd name="connsiteY52" fmla="*/ 2725647 h 6438807"/>
                    <a:gd name="connsiteX53" fmla="*/ 563565 w 4234182"/>
                    <a:gd name="connsiteY53" fmla="*/ 2698659 h 6438807"/>
                    <a:gd name="connsiteX54" fmla="*/ 641352 w 4234182"/>
                    <a:gd name="connsiteY54" fmla="*/ 2758984 h 6438807"/>
                    <a:gd name="connsiteX55" fmla="*/ 668340 w 4234182"/>
                    <a:gd name="connsiteY55" fmla="*/ 2785972 h 6438807"/>
                    <a:gd name="connsiteX56" fmla="*/ 676277 w 4234182"/>
                    <a:gd name="connsiteY56" fmla="*/ 2730410 h 6438807"/>
                    <a:gd name="connsiteX57" fmla="*/ 712744 w 4234182"/>
                    <a:gd name="connsiteY57" fmla="*/ 2717846 h 6438807"/>
                    <a:gd name="connsiteX58" fmla="*/ 757240 w 4234182"/>
                    <a:gd name="connsiteY58" fmla="*/ 2717709 h 6438807"/>
                    <a:gd name="connsiteX59" fmla="*/ 784227 w 4234182"/>
                    <a:gd name="connsiteY59" fmla="*/ 2685959 h 6438807"/>
                    <a:gd name="connsiteX60" fmla="*/ 860427 w 4234182"/>
                    <a:gd name="connsiteY60" fmla="*/ 2579597 h 6438807"/>
                    <a:gd name="connsiteX61" fmla="*/ 950234 w 4234182"/>
                    <a:gd name="connsiteY61" fmla="*/ 2519952 h 6438807"/>
                    <a:gd name="connsiteX62" fmla="*/ 1031877 w 4234182"/>
                    <a:gd name="connsiteY62" fmla="*/ 2489109 h 6438807"/>
                    <a:gd name="connsiteX63" fmla="*/ 1179515 w 4234182"/>
                    <a:gd name="connsiteY63" fmla="*/ 2346234 h 6438807"/>
                    <a:gd name="connsiteX64" fmla="*/ 1293905 w 4234182"/>
                    <a:gd name="connsiteY64" fmla="*/ 2356213 h 6438807"/>
                    <a:gd name="connsiteX65" fmla="*/ 1359991 w 4234182"/>
                    <a:gd name="connsiteY65" fmla="*/ 2451598 h 6438807"/>
                    <a:gd name="connsiteX66" fmla="*/ 1303340 w 4234182"/>
                    <a:gd name="connsiteY66" fmla="*/ 2522447 h 6438807"/>
                    <a:gd name="connsiteX67" fmla="*/ 1206502 w 4234182"/>
                    <a:gd name="connsiteY67" fmla="*/ 2614522 h 6438807"/>
                    <a:gd name="connsiteX68" fmla="*/ 1168765 w 4234182"/>
                    <a:gd name="connsiteY68" fmla="*/ 2634705 h 6438807"/>
                    <a:gd name="connsiteX69" fmla="*/ 1180376 w 4234182"/>
                    <a:gd name="connsiteY69" fmla="*/ 2695756 h 6438807"/>
                    <a:gd name="connsiteX70" fmla="*/ 1230315 w 4234182"/>
                    <a:gd name="connsiteY70" fmla="*/ 2724059 h 6438807"/>
                    <a:gd name="connsiteX71" fmla="*/ 1133068 w 4234182"/>
                    <a:gd name="connsiteY71" fmla="*/ 2816815 h 6438807"/>
                    <a:gd name="connsiteX72" fmla="*/ 1362077 w 4234182"/>
                    <a:gd name="connsiteY72" fmla="*/ 2720884 h 6438807"/>
                    <a:gd name="connsiteX73" fmla="*/ 1684340 w 4234182"/>
                    <a:gd name="connsiteY73" fmla="*/ 2614522 h 6438807"/>
                    <a:gd name="connsiteX74" fmla="*/ 1795465 w 4234182"/>
                    <a:gd name="connsiteY74" fmla="*/ 2649447 h 6438807"/>
                    <a:gd name="connsiteX75" fmla="*/ 1865315 w 4234182"/>
                    <a:gd name="connsiteY75" fmla="*/ 2665322 h 6438807"/>
                    <a:gd name="connsiteX76" fmla="*/ 1939972 w 4234182"/>
                    <a:gd name="connsiteY76" fmla="*/ 2678202 h 6438807"/>
                    <a:gd name="connsiteX77" fmla="*/ 1890715 w 4234182"/>
                    <a:gd name="connsiteY77" fmla="*/ 2808197 h 6438807"/>
                    <a:gd name="connsiteX78" fmla="*/ 1787073 w 4234182"/>
                    <a:gd name="connsiteY78" fmla="*/ 2922088 h 6438807"/>
                    <a:gd name="connsiteX79" fmla="*/ 1824039 w 4234182"/>
                    <a:gd name="connsiteY79" fmla="*/ 2944721 h 6438807"/>
                    <a:gd name="connsiteX80" fmla="*/ 1811338 w 4234182"/>
                    <a:gd name="connsiteY80" fmla="*/ 3035208 h 6438807"/>
                    <a:gd name="connsiteX81" fmla="*/ 1878014 w 4234182"/>
                    <a:gd name="connsiteY81" fmla="*/ 3035208 h 6438807"/>
                    <a:gd name="connsiteX82" fmla="*/ 1865314 w 4234182"/>
                    <a:gd name="connsiteY82" fmla="*/ 3078071 h 6438807"/>
                    <a:gd name="connsiteX83" fmla="*/ 1933441 w 4234182"/>
                    <a:gd name="connsiteY83" fmla="*/ 3101884 h 6438807"/>
                    <a:gd name="connsiteX84" fmla="*/ 1995489 w 4234182"/>
                    <a:gd name="connsiteY84" fmla="*/ 3068546 h 6438807"/>
                    <a:gd name="connsiteX85" fmla="*/ 2100264 w 4234182"/>
                    <a:gd name="connsiteY85" fmla="*/ 3087596 h 6438807"/>
                    <a:gd name="connsiteX86" fmla="*/ 2112964 w 4234182"/>
                    <a:gd name="connsiteY86" fmla="*/ 3133633 h 6438807"/>
                    <a:gd name="connsiteX87" fmla="*/ 2171838 w 4234182"/>
                    <a:gd name="connsiteY87" fmla="*/ 3181168 h 6438807"/>
                    <a:gd name="connsiteX88" fmla="*/ 2178051 w 4234182"/>
                    <a:gd name="connsiteY88" fmla="*/ 3252696 h 6438807"/>
                    <a:gd name="connsiteX89" fmla="*/ 2200458 w 4234182"/>
                    <a:gd name="connsiteY89" fmla="*/ 3314746 h 6438807"/>
                    <a:gd name="connsiteX90" fmla="*/ 2141721 w 4234182"/>
                    <a:gd name="connsiteY90" fmla="*/ 3286170 h 6438807"/>
                    <a:gd name="connsiteX91" fmla="*/ 2076451 w 4234182"/>
                    <a:gd name="connsiteY91" fmla="*/ 3335246 h 6438807"/>
                    <a:gd name="connsiteX92" fmla="*/ 2114551 w 4234182"/>
                    <a:gd name="connsiteY92" fmla="*/ 3406683 h 6438807"/>
                    <a:gd name="connsiteX93" fmla="*/ 2171701 w 4234182"/>
                    <a:gd name="connsiteY93" fmla="*/ 3557496 h 6438807"/>
                    <a:gd name="connsiteX94" fmla="*/ 2129929 w 4234182"/>
                    <a:gd name="connsiteY94" fmla="*/ 3637008 h 6438807"/>
                    <a:gd name="connsiteX95" fmla="*/ 2095501 w 4234182"/>
                    <a:gd name="connsiteY95" fmla="*/ 3803558 h 6438807"/>
                    <a:gd name="connsiteX96" fmla="*/ 2056223 w 4234182"/>
                    <a:gd name="connsiteY96" fmla="*/ 3843564 h 6438807"/>
                    <a:gd name="connsiteX97" fmla="*/ 2090739 w 4234182"/>
                    <a:gd name="connsiteY97" fmla="*/ 3873408 h 6438807"/>
                    <a:gd name="connsiteX98" fmla="*/ 2073276 w 4234182"/>
                    <a:gd name="connsiteY98" fmla="*/ 3921033 h 6438807"/>
                    <a:gd name="connsiteX99" fmla="*/ 2122489 w 4234182"/>
                    <a:gd name="connsiteY99" fmla="*/ 3906746 h 6438807"/>
                    <a:gd name="connsiteX100" fmla="*/ 2163764 w 4234182"/>
                    <a:gd name="connsiteY100" fmla="*/ 3930558 h 6438807"/>
                    <a:gd name="connsiteX101" fmla="*/ 2211389 w 4234182"/>
                    <a:gd name="connsiteY101" fmla="*/ 3924208 h 6438807"/>
                    <a:gd name="connsiteX102" fmla="*/ 2271714 w 4234182"/>
                    <a:gd name="connsiteY102" fmla="*/ 3851183 h 6438807"/>
                    <a:gd name="connsiteX103" fmla="*/ 2266952 w 4234182"/>
                    <a:gd name="connsiteY103" fmla="*/ 3889283 h 6438807"/>
                    <a:gd name="connsiteX104" fmla="*/ 2335623 w 4234182"/>
                    <a:gd name="connsiteY104" fmla="*/ 3826147 h 6438807"/>
                    <a:gd name="connsiteX105" fmla="*/ 2381251 w 4234182"/>
                    <a:gd name="connsiteY105" fmla="*/ 3827371 h 6438807"/>
                    <a:gd name="connsiteX106" fmla="*/ 2416176 w 4234182"/>
                    <a:gd name="connsiteY106" fmla="*/ 3773396 h 6438807"/>
                    <a:gd name="connsiteX107" fmla="*/ 2519364 w 4234182"/>
                    <a:gd name="connsiteY107" fmla="*/ 3792446 h 6438807"/>
                    <a:gd name="connsiteX108" fmla="*/ 2568576 w 4234182"/>
                    <a:gd name="connsiteY108" fmla="*/ 3743233 h 6438807"/>
                    <a:gd name="connsiteX109" fmla="*/ 2654301 w 4234182"/>
                    <a:gd name="connsiteY109" fmla="*/ 3754346 h 6438807"/>
                    <a:gd name="connsiteX110" fmla="*/ 2688864 w 4234182"/>
                    <a:gd name="connsiteY110" fmla="*/ 3646260 h 6438807"/>
                    <a:gd name="connsiteX111" fmla="*/ 2719389 w 4234182"/>
                    <a:gd name="connsiteY111" fmla="*/ 3543208 h 6438807"/>
                    <a:gd name="connsiteX112" fmla="*/ 2695576 w 4234182"/>
                    <a:gd name="connsiteY112" fmla="*/ 3330483 h 6438807"/>
                    <a:gd name="connsiteX113" fmla="*/ 2666548 w 4234182"/>
                    <a:gd name="connsiteY113" fmla="*/ 3202486 h 6438807"/>
                    <a:gd name="connsiteX114" fmla="*/ 2611439 w 4234182"/>
                    <a:gd name="connsiteY114" fmla="*/ 3122521 h 6438807"/>
                    <a:gd name="connsiteX115" fmla="*/ 2547940 w 4234182"/>
                    <a:gd name="connsiteY115" fmla="*/ 3027272 h 6438807"/>
                    <a:gd name="connsiteX116" fmla="*/ 2479677 w 4234182"/>
                    <a:gd name="connsiteY116" fmla="*/ 2884397 h 6438807"/>
                    <a:gd name="connsiteX117" fmla="*/ 2317751 w 4234182"/>
                    <a:gd name="connsiteY117" fmla="*/ 2760571 h 6438807"/>
                    <a:gd name="connsiteX118" fmla="*/ 2310450 w 4234182"/>
                    <a:gd name="connsiteY118" fmla="*/ 2707549 h 6438807"/>
                    <a:gd name="connsiteX119" fmla="*/ 2341564 w 4234182"/>
                    <a:gd name="connsiteY119" fmla="*/ 2627221 h 6438807"/>
                    <a:gd name="connsiteX120" fmla="*/ 2712450 w 4234182"/>
                    <a:gd name="connsiteY120" fmla="*/ 2356122 h 6438807"/>
                    <a:gd name="connsiteX121" fmla="*/ 2713220 w 4234182"/>
                    <a:gd name="connsiteY121" fmla="*/ 2237512 h 6438807"/>
                    <a:gd name="connsiteX122" fmla="*/ 2715203 w 4234182"/>
                    <a:gd name="connsiteY122" fmla="*/ 2167856 h 6438807"/>
                    <a:gd name="connsiteX123" fmla="*/ 2755901 w 4234182"/>
                    <a:gd name="connsiteY123" fmla="*/ 2096996 h 6438807"/>
                    <a:gd name="connsiteX124" fmla="*/ 2865439 w 4234182"/>
                    <a:gd name="connsiteY124" fmla="*/ 2006508 h 6438807"/>
                    <a:gd name="connsiteX125" fmla="*/ 2947989 w 4234182"/>
                    <a:gd name="connsiteY125" fmla="*/ 1920783 h 6438807"/>
                    <a:gd name="connsiteX126" fmla="*/ 3024189 w 4234182"/>
                    <a:gd name="connsiteY126" fmla="*/ 1781083 h 6438807"/>
                    <a:gd name="connsiteX127" fmla="*/ 3051222 w 4234182"/>
                    <a:gd name="connsiteY127" fmla="*/ 1822858 h 6438807"/>
                    <a:gd name="connsiteX128" fmla="*/ 3119439 w 4234182"/>
                    <a:gd name="connsiteY128" fmla="*/ 1771558 h 6438807"/>
                    <a:gd name="connsiteX129" fmla="*/ 3141664 w 4234182"/>
                    <a:gd name="connsiteY129" fmla="*/ 1846171 h 6438807"/>
                    <a:gd name="connsiteX130" fmla="*/ 3276601 w 4234182"/>
                    <a:gd name="connsiteY130" fmla="*/ 1866808 h 6438807"/>
                    <a:gd name="connsiteX131" fmla="*/ 3319782 w 4234182"/>
                    <a:gd name="connsiteY131" fmla="*/ 1850934 h 6438807"/>
                    <a:gd name="connsiteX132" fmla="*/ 3416590 w 4234182"/>
                    <a:gd name="connsiteY132" fmla="*/ 1817163 h 6438807"/>
                    <a:gd name="connsiteX133" fmla="*/ 3586164 w 4234182"/>
                    <a:gd name="connsiteY133" fmla="*/ 1666783 h 6438807"/>
                    <a:gd name="connsiteX134" fmla="*/ 3737793 w 4234182"/>
                    <a:gd name="connsiteY134" fmla="*/ 1406797 h 6438807"/>
                    <a:gd name="connsiteX135" fmla="*/ 3911601 w 4234182"/>
                    <a:gd name="connsiteY135" fmla="*/ 1107983 h 6438807"/>
                    <a:gd name="connsiteX136" fmla="*/ 3983039 w 4234182"/>
                    <a:gd name="connsiteY136" fmla="*/ 996858 h 6438807"/>
                    <a:gd name="connsiteX137" fmla="*/ 4055631 w 4234182"/>
                    <a:gd name="connsiteY137" fmla="*/ 793658 h 6438807"/>
                    <a:gd name="connsiteX138" fmla="*/ 4146551 w 4234182"/>
                    <a:gd name="connsiteY138" fmla="*/ 583242 h 6438807"/>
                    <a:gd name="connsiteX139" fmla="*/ 4234182 w 4234182"/>
                    <a:gd name="connsiteY139" fmla="*/ 361768 h 6438807"/>
                    <a:gd name="connsiteX140" fmla="*/ 4203339 w 4234182"/>
                    <a:gd name="connsiteY140" fmla="*/ 0 h 6438807"/>
                    <a:gd name="connsiteX141" fmla="*/ 2572241 w 4234182"/>
                    <a:gd name="connsiteY141" fmla="*/ 46067 h 6438807"/>
                    <a:gd name="connsiteX142" fmla="*/ 2102049 w 4234182"/>
                    <a:gd name="connsiteY142"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39827 w 4234182"/>
                    <a:gd name="connsiteY44" fmla="*/ 3114584 h 6438807"/>
                    <a:gd name="connsiteX45" fmla="*/ 1125540 w 4234182"/>
                    <a:gd name="connsiteY45" fmla="*/ 3089184 h 6438807"/>
                    <a:gd name="connsiteX46" fmla="*/ 965202 w 4234182"/>
                    <a:gd name="connsiteY46" fmla="*/ 3086009 h 6438807"/>
                    <a:gd name="connsiteX47" fmla="*/ 884240 w 4234182"/>
                    <a:gd name="connsiteY47" fmla="*/ 3162209 h 6438807"/>
                    <a:gd name="connsiteX48" fmla="*/ 850902 w 4234182"/>
                    <a:gd name="connsiteY48" fmla="*/ 3213009 h 6438807"/>
                    <a:gd name="connsiteX49" fmla="*/ 702175 w 4234182"/>
                    <a:gd name="connsiteY49" fmla="*/ 3169103 h 6438807"/>
                    <a:gd name="connsiteX50" fmla="*/ 519115 w 4234182"/>
                    <a:gd name="connsiteY50" fmla="*/ 2930434 h 6438807"/>
                    <a:gd name="connsiteX51" fmla="*/ 484190 w 4234182"/>
                    <a:gd name="connsiteY51" fmla="*/ 2839947 h 6438807"/>
                    <a:gd name="connsiteX52" fmla="*/ 523877 w 4234182"/>
                    <a:gd name="connsiteY52" fmla="*/ 2725647 h 6438807"/>
                    <a:gd name="connsiteX53" fmla="*/ 641352 w 4234182"/>
                    <a:gd name="connsiteY53" fmla="*/ 2758984 h 6438807"/>
                    <a:gd name="connsiteX54" fmla="*/ 668340 w 4234182"/>
                    <a:gd name="connsiteY54" fmla="*/ 2785972 h 6438807"/>
                    <a:gd name="connsiteX55" fmla="*/ 676277 w 4234182"/>
                    <a:gd name="connsiteY55" fmla="*/ 2730410 h 6438807"/>
                    <a:gd name="connsiteX56" fmla="*/ 712744 w 4234182"/>
                    <a:gd name="connsiteY56" fmla="*/ 2717846 h 6438807"/>
                    <a:gd name="connsiteX57" fmla="*/ 757240 w 4234182"/>
                    <a:gd name="connsiteY57" fmla="*/ 2717709 h 6438807"/>
                    <a:gd name="connsiteX58" fmla="*/ 784227 w 4234182"/>
                    <a:gd name="connsiteY58" fmla="*/ 2685959 h 6438807"/>
                    <a:gd name="connsiteX59" fmla="*/ 860427 w 4234182"/>
                    <a:gd name="connsiteY59" fmla="*/ 2579597 h 6438807"/>
                    <a:gd name="connsiteX60" fmla="*/ 950234 w 4234182"/>
                    <a:gd name="connsiteY60" fmla="*/ 2519952 h 6438807"/>
                    <a:gd name="connsiteX61" fmla="*/ 1031877 w 4234182"/>
                    <a:gd name="connsiteY61" fmla="*/ 2489109 h 6438807"/>
                    <a:gd name="connsiteX62" fmla="*/ 1179515 w 4234182"/>
                    <a:gd name="connsiteY62" fmla="*/ 2346234 h 6438807"/>
                    <a:gd name="connsiteX63" fmla="*/ 1293905 w 4234182"/>
                    <a:gd name="connsiteY63" fmla="*/ 2356213 h 6438807"/>
                    <a:gd name="connsiteX64" fmla="*/ 1359991 w 4234182"/>
                    <a:gd name="connsiteY64" fmla="*/ 2451598 h 6438807"/>
                    <a:gd name="connsiteX65" fmla="*/ 1303340 w 4234182"/>
                    <a:gd name="connsiteY65" fmla="*/ 2522447 h 6438807"/>
                    <a:gd name="connsiteX66" fmla="*/ 1206502 w 4234182"/>
                    <a:gd name="connsiteY66" fmla="*/ 2614522 h 6438807"/>
                    <a:gd name="connsiteX67" fmla="*/ 1168765 w 4234182"/>
                    <a:gd name="connsiteY67" fmla="*/ 2634705 h 6438807"/>
                    <a:gd name="connsiteX68" fmla="*/ 1180376 w 4234182"/>
                    <a:gd name="connsiteY68" fmla="*/ 2695756 h 6438807"/>
                    <a:gd name="connsiteX69" fmla="*/ 1230315 w 4234182"/>
                    <a:gd name="connsiteY69" fmla="*/ 2724059 h 6438807"/>
                    <a:gd name="connsiteX70" fmla="*/ 1133068 w 4234182"/>
                    <a:gd name="connsiteY70" fmla="*/ 2816815 h 6438807"/>
                    <a:gd name="connsiteX71" fmla="*/ 1362077 w 4234182"/>
                    <a:gd name="connsiteY71" fmla="*/ 2720884 h 6438807"/>
                    <a:gd name="connsiteX72" fmla="*/ 1684340 w 4234182"/>
                    <a:gd name="connsiteY72" fmla="*/ 2614522 h 6438807"/>
                    <a:gd name="connsiteX73" fmla="*/ 1795465 w 4234182"/>
                    <a:gd name="connsiteY73" fmla="*/ 2649447 h 6438807"/>
                    <a:gd name="connsiteX74" fmla="*/ 1865315 w 4234182"/>
                    <a:gd name="connsiteY74" fmla="*/ 2665322 h 6438807"/>
                    <a:gd name="connsiteX75" fmla="*/ 1939972 w 4234182"/>
                    <a:gd name="connsiteY75" fmla="*/ 2678202 h 6438807"/>
                    <a:gd name="connsiteX76" fmla="*/ 1890715 w 4234182"/>
                    <a:gd name="connsiteY76" fmla="*/ 2808197 h 6438807"/>
                    <a:gd name="connsiteX77" fmla="*/ 1787073 w 4234182"/>
                    <a:gd name="connsiteY77" fmla="*/ 2922088 h 6438807"/>
                    <a:gd name="connsiteX78" fmla="*/ 1824039 w 4234182"/>
                    <a:gd name="connsiteY78" fmla="*/ 2944721 h 6438807"/>
                    <a:gd name="connsiteX79" fmla="*/ 1811338 w 4234182"/>
                    <a:gd name="connsiteY79" fmla="*/ 3035208 h 6438807"/>
                    <a:gd name="connsiteX80" fmla="*/ 1878014 w 4234182"/>
                    <a:gd name="connsiteY80" fmla="*/ 3035208 h 6438807"/>
                    <a:gd name="connsiteX81" fmla="*/ 1865314 w 4234182"/>
                    <a:gd name="connsiteY81" fmla="*/ 3078071 h 6438807"/>
                    <a:gd name="connsiteX82" fmla="*/ 1933441 w 4234182"/>
                    <a:gd name="connsiteY82" fmla="*/ 3101884 h 6438807"/>
                    <a:gd name="connsiteX83" fmla="*/ 1995489 w 4234182"/>
                    <a:gd name="connsiteY83" fmla="*/ 3068546 h 6438807"/>
                    <a:gd name="connsiteX84" fmla="*/ 2100264 w 4234182"/>
                    <a:gd name="connsiteY84" fmla="*/ 3087596 h 6438807"/>
                    <a:gd name="connsiteX85" fmla="*/ 2112964 w 4234182"/>
                    <a:gd name="connsiteY85" fmla="*/ 3133633 h 6438807"/>
                    <a:gd name="connsiteX86" fmla="*/ 2171838 w 4234182"/>
                    <a:gd name="connsiteY86" fmla="*/ 3181168 h 6438807"/>
                    <a:gd name="connsiteX87" fmla="*/ 2178051 w 4234182"/>
                    <a:gd name="connsiteY87" fmla="*/ 3252696 h 6438807"/>
                    <a:gd name="connsiteX88" fmla="*/ 2200458 w 4234182"/>
                    <a:gd name="connsiteY88" fmla="*/ 3314746 h 6438807"/>
                    <a:gd name="connsiteX89" fmla="*/ 2141721 w 4234182"/>
                    <a:gd name="connsiteY89" fmla="*/ 3286170 h 6438807"/>
                    <a:gd name="connsiteX90" fmla="*/ 2076451 w 4234182"/>
                    <a:gd name="connsiteY90" fmla="*/ 3335246 h 6438807"/>
                    <a:gd name="connsiteX91" fmla="*/ 2114551 w 4234182"/>
                    <a:gd name="connsiteY91" fmla="*/ 3406683 h 6438807"/>
                    <a:gd name="connsiteX92" fmla="*/ 2171701 w 4234182"/>
                    <a:gd name="connsiteY92" fmla="*/ 3557496 h 6438807"/>
                    <a:gd name="connsiteX93" fmla="*/ 2129929 w 4234182"/>
                    <a:gd name="connsiteY93" fmla="*/ 3637008 h 6438807"/>
                    <a:gd name="connsiteX94" fmla="*/ 2095501 w 4234182"/>
                    <a:gd name="connsiteY94" fmla="*/ 3803558 h 6438807"/>
                    <a:gd name="connsiteX95" fmla="*/ 2056223 w 4234182"/>
                    <a:gd name="connsiteY95" fmla="*/ 3843564 h 6438807"/>
                    <a:gd name="connsiteX96" fmla="*/ 2090739 w 4234182"/>
                    <a:gd name="connsiteY96" fmla="*/ 3873408 h 6438807"/>
                    <a:gd name="connsiteX97" fmla="*/ 2073276 w 4234182"/>
                    <a:gd name="connsiteY97" fmla="*/ 3921033 h 6438807"/>
                    <a:gd name="connsiteX98" fmla="*/ 2122489 w 4234182"/>
                    <a:gd name="connsiteY98" fmla="*/ 3906746 h 6438807"/>
                    <a:gd name="connsiteX99" fmla="*/ 2163764 w 4234182"/>
                    <a:gd name="connsiteY99" fmla="*/ 3930558 h 6438807"/>
                    <a:gd name="connsiteX100" fmla="*/ 2211389 w 4234182"/>
                    <a:gd name="connsiteY100" fmla="*/ 3924208 h 6438807"/>
                    <a:gd name="connsiteX101" fmla="*/ 2271714 w 4234182"/>
                    <a:gd name="connsiteY101" fmla="*/ 3851183 h 6438807"/>
                    <a:gd name="connsiteX102" fmla="*/ 2266952 w 4234182"/>
                    <a:gd name="connsiteY102" fmla="*/ 3889283 h 6438807"/>
                    <a:gd name="connsiteX103" fmla="*/ 2335623 w 4234182"/>
                    <a:gd name="connsiteY103" fmla="*/ 3826147 h 6438807"/>
                    <a:gd name="connsiteX104" fmla="*/ 2381251 w 4234182"/>
                    <a:gd name="connsiteY104" fmla="*/ 3827371 h 6438807"/>
                    <a:gd name="connsiteX105" fmla="*/ 2416176 w 4234182"/>
                    <a:gd name="connsiteY105" fmla="*/ 3773396 h 6438807"/>
                    <a:gd name="connsiteX106" fmla="*/ 2519364 w 4234182"/>
                    <a:gd name="connsiteY106" fmla="*/ 3792446 h 6438807"/>
                    <a:gd name="connsiteX107" fmla="*/ 2568576 w 4234182"/>
                    <a:gd name="connsiteY107" fmla="*/ 3743233 h 6438807"/>
                    <a:gd name="connsiteX108" fmla="*/ 2654301 w 4234182"/>
                    <a:gd name="connsiteY108" fmla="*/ 3754346 h 6438807"/>
                    <a:gd name="connsiteX109" fmla="*/ 2688864 w 4234182"/>
                    <a:gd name="connsiteY109" fmla="*/ 3646260 h 6438807"/>
                    <a:gd name="connsiteX110" fmla="*/ 2719389 w 4234182"/>
                    <a:gd name="connsiteY110" fmla="*/ 3543208 h 6438807"/>
                    <a:gd name="connsiteX111" fmla="*/ 2695576 w 4234182"/>
                    <a:gd name="connsiteY111" fmla="*/ 3330483 h 6438807"/>
                    <a:gd name="connsiteX112" fmla="*/ 2666548 w 4234182"/>
                    <a:gd name="connsiteY112" fmla="*/ 3202486 h 6438807"/>
                    <a:gd name="connsiteX113" fmla="*/ 2611439 w 4234182"/>
                    <a:gd name="connsiteY113" fmla="*/ 3122521 h 6438807"/>
                    <a:gd name="connsiteX114" fmla="*/ 2547940 w 4234182"/>
                    <a:gd name="connsiteY114" fmla="*/ 3027272 h 6438807"/>
                    <a:gd name="connsiteX115" fmla="*/ 2479677 w 4234182"/>
                    <a:gd name="connsiteY115" fmla="*/ 2884397 h 6438807"/>
                    <a:gd name="connsiteX116" fmla="*/ 2317751 w 4234182"/>
                    <a:gd name="connsiteY116" fmla="*/ 2760571 h 6438807"/>
                    <a:gd name="connsiteX117" fmla="*/ 2310450 w 4234182"/>
                    <a:gd name="connsiteY117" fmla="*/ 2707549 h 6438807"/>
                    <a:gd name="connsiteX118" fmla="*/ 2341564 w 4234182"/>
                    <a:gd name="connsiteY118" fmla="*/ 2627221 h 6438807"/>
                    <a:gd name="connsiteX119" fmla="*/ 2712450 w 4234182"/>
                    <a:gd name="connsiteY119" fmla="*/ 2356122 h 6438807"/>
                    <a:gd name="connsiteX120" fmla="*/ 2713220 w 4234182"/>
                    <a:gd name="connsiteY120" fmla="*/ 2237512 h 6438807"/>
                    <a:gd name="connsiteX121" fmla="*/ 2715203 w 4234182"/>
                    <a:gd name="connsiteY121" fmla="*/ 2167856 h 6438807"/>
                    <a:gd name="connsiteX122" fmla="*/ 2755901 w 4234182"/>
                    <a:gd name="connsiteY122" fmla="*/ 2096996 h 6438807"/>
                    <a:gd name="connsiteX123" fmla="*/ 2865439 w 4234182"/>
                    <a:gd name="connsiteY123" fmla="*/ 2006508 h 6438807"/>
                    <a:gd name="connsiteX124" fmla="*/ 2947989 w 4234182"/>
                    <a:gd name="connsiteY124" fmla="*/ 1920783 h 6438807"/>
                    <a:gd name="connsiteX125" fmla="*/ 3024189 w 4234182"/>
                    <a:gd name="connsiteY125" fmla="*/ 1781083 h 6438807"/>
                    <a:gd name="connsiteX126" fmla="*/ 3051222 w 4234182"/>
                    <a:gd name="connsiteY126" fmla="*/ 1822858 h 6438807"/>
                    <a:gd name="connsiteX127" fmla="*/ 3119439 w 4234182"/>
                    <a:gd name="connsiteY127" fmla="*/ 1771558 h 6438807"/>
                    <a:gd name="connsiteX128" fmla="*/ 3141664 w 4234182"/>
                    <a:gd name="connsiteY128" fmla="*/ 1846171 h 6438807"/>
                    <a:gd name="connsiteX129" fmla="*/ 3276601 w 4234182"/>
                    <a:gd name="connsiteY129" fmla="*/ 1866808 h 6438807"/>
                    <a:gd name="connsiteX130" fmla="*/ 3319782 w 4234182"/>
                    <a:gd name="connsiteY130" fmla="*/ 1850934 h 6438807"/>
                    <a:gd name="connsiteX131" fmla="*/ 3416590 w 4234182"/>
                    <a:gd name="connsiteY131" fmla="*/ 1817163 h 6438807"/>
                    <a:gd name="connsiteX132" fmla="*/ 3586164 w 4234182"/>
                    <a:gd name="connsiteY132" fmla="*/ 1666783 h 6438807"/>
                    <a:gd name="connsiteX133" fmla="*/ 3737793 w 4234182"/>
                    <a:gd name="connsiteY133" fmla="*/ 1406797 h 6438807"/>
                    <a:gd name="connsiteX134" fmla="*/ 3911601 w 4234182"/>
                    <a:gd name="connsiteY134" fmla="*/ 1107983 h 6438807"/>
                    <a:gd name="connsiteX135" fmla="*/ 3983039 w 4234182"/>
                    <a:gd name="connsiteY135" fmla="*/ 996858 h 6438807"/>
                    <a:gd name="connsiteX136" fmla="*/ 4055631 w 4234182"/>
                    <a:gd name="connsiteY136" fmla="*/ 793658 h 6438807"/>
                    <a:gd name="connsiteX137" fmla="*/ 4146551 w 4234182"/>
                    <a:gd name="connsiteY137" fmla="*/ 583242 h 6438807"/>
                    <a:gd name="connsiteX138" fmla="*/ 4234182 w 4234182"/>
                    <a:gd name="connsiteY138" fmla="*/ 361768 h 6438807"/>
                    <a:gd name="connsiteX139" fmla="*/ 4203339 w 4234182"/>
                    <a:gd name="connsiteY139" fmla="*/ 0 h 6438807"/>
                    <a:gd name="connsiteX140" fmla="*/ 2572241 w 4234182"/>
                    <a:gd name="connsiteY140" fmla="*/ 46067 h 6438807"/>
                    <a:gd name="connsiteX141" fmla="*/ 2102049 w 4234182"/>
                    <a:gd name="connsiteY141"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39827 w 4234182"/>
                    <a:gd name="connsiteY44" fmla="*/ 3114584 h 6438807"/>
                    <a:gd name="connsiteX45" fmla="*/ 1125540 w 4234182"/>
                    <a:gd name="connsiteY45" fmla="*/ 3089184 h 6438807"/>
                    <a:gd name="connsiteX46" fmla="*/ 965202 w 4234182"/>
                    <a:gd name="connsiteY46" fmla="*/ 3086009 h 6438807"/>
                    <a:gd name="connsiteX47" fmla="*/ 884240 w 4234182"/>
                    <a:gd name="connsiteY47" fmla="*/ 3162209 h 6438807"/>
                    <a:gd name="connsiteX48" fmla="*/ 850902 w 4234182"/>
                    <a:gd name="connsiteY48" fmla="*/ 3213009 h 6438807"/>
                    <a:gd name="connsiteX49" fmla="*/ 702175 w 4234182"/>
                    <a:gd name="connsiteY49" fmla="*/ 3169103 h 6438807"/>
                    <a:gd name="connsiteX50" fmla="*/ 519115 w 4234182"/>
                    <a:gd name="connsiteY50" fmla="*/ 2930434 h 6438807"/>
                    <a:gd name="connsiteX51" fmla="*/ 484190 w 4234182"/>
                    <a:gd name="connsiteY51" fmla="*/ 2839947 h 6438807"/>
                    <a:gd name="connsiteX52" fmla="*/ 523877 w 4234182"/>
                    <a:gd name="connsiteY52" fmla="*/ 2725647 h 6438807"/>
                    <a:gd name="connsiteX53" fmla="*/ 641352 w 4234182"/>
                    <a:gd name="connsiteY53" fmla="*/ 2758984 h 6438807"/>
                    <a:gd name="connsiteX54" fmla="*/ 668340 w 4234182"/>
                    <a:gd name="connsiteY54" fmla="*/ 2785972 h 6438807"/>
                    <a:gd name="connsiteX55" fmla="*/ 676277 w 4234182"/>
                    <a:gd name="connsiteY55" fmla="*/ 2730410 h 6438807"/>
                    <a:gd name="connsiteX56" fmla="*/ 757240 w 4234182"/>
                    <a:gd name="connsiteY56" fmla="*/ 2717709 h 6438807"/>
                    <a:gd name="connsiteX57" fmla="*/ 784227 w 4234182"/>
                    <a:gd name="connsiteY57" fmla="*/ 2685959 h 6438807"/>
                    <a:gd name="connsiteX58" fmla="*/ 860427 w 4234182"/>
                    <a:gd name="connsiteY58" fmla="*/ 2579597 h 6438807"/>
                    <a:gd name="connsiteX59" fmla="*/ 950234 w 4234182"/>
                    <a:gd name="connsiteY59" fmla="*/ 2519952 h 6438807"/>
                    <a:gd name="connsiteX60" fmla="*/ 1031877 w 4234182"/>
                    <a:gd name="connsiteY60" fmla="*/ 2489109 h 6438807"/>
                    <a:gd name="connsiteX61" fmla="*/ 1179515 w 4234182"/>
                    <a:gd name="connsiteY61" fmla="*/ 2346234 h 6438807"/>
                    <a:gd name="connsiteX62" fmla="*/ 1293905 w 4234182"/>
                    <a:gd name="connsiteY62" fmla="*/ 2356213 h 6438807"/>
                    <a:gd name="connsiteX63" fmla="*/ 1359991 w 4234182"/>
                    <a:gd name="connsiteY63" fmla="*/ 2451598 h 6438807"/>
                    <a:gd name="connsiteX64" fmla="*/ 1303340 w 4234182"/>
                    <a:gd name="connsiteY64" fmla="*/ 2522447 h 6438807"/>
                    <a:gd name="connsiteX65" fmla="*/ 1206502 w 4234182"/>
                    <a:gd name="connsiteY65" fmla="*/ 2614522 h 6438807"/>
                    <a:gd name="connsiteX66" fmla="*/ 1168765 w 4234182"/>
                    <a:gd name="connsiteY66" fmla="*/ 2634705 h 6438807"/>
                    <a:gd name="connsiteX67" fmla="*/ 1180376 w 4234182"/>
                    <a:gd name="connsiteY67" fmla="*/ 2695756 h 6438807"/>
                    <a:gd name="connsiteX68" fmla="*/ 1230315 w 4234182"/>
                    <a:gd name="connsiteY68" fmla="*/ 2724059 h 6438807"/>
                    <a:gd name="connsiteX69" fmla="*/ 1133068 w 4234182"/>
                    <a:gd name="connsiteY69" fmla="*/ 2816815 h 6438807"/>
                    <a:gd name="connsiteX70" fmla="*/ 1362077 w 4234182"/>
                    <a:gd name="connsiteY70" fmla="*/ 2720884 h 6438807"/>
                    <a:gd name="connsiteX71" fmla="*/ 1684340 w 4234182"/>
                    <a:gd name="connsiteY71" fmla="*/ 2614522 h 6438807"/>
                    <a:gd name="connsiteX72" fmla="*/ 1795465 w 4234182"/>
                    <a:gd name="connsiteY72" fmla="*/ 2649447 h 6438807"/>
                    <a:gd name="connsiteX73" fmla="*/ 1865315 w 4234182"/>
                    <a:gd name="connsiteY73" fmla="*/ 2665322 h 6438807"/>
                    <a:gd name="connsiteX74" fmla="*/ 1939972 w 4234182"/>
                    <a:gd name="connsiteY74" fmla="*/ 2678202 h 6438807"/>
                    <a:gd name="connsiteX75" fmla="*/ 1890715 w 4234182"/>
                    <a:gd name="connsiteY75" fmla="*/ 2808197 h 6438807"/>
                    <a:gd name="connsiteX76" fmla="*/ 1787073 w 4234182"/>
                    <a:gd name="connsiteY76" fmla="*/ 2922088 h 6438807"/>
                    <a:gd name="connsiteX77" fmla="*/ 1824039 w 4234182"/>
                    <a:gd name="connsiteY77" fmla="*/ 2944721 h 6438807"/>
                    <a:gd name="connsiteX78" fmla="*/ 1811338 w 4234182"/>
                    <a:gd name="connsiteY78" fmla="*/ 3035208 h 6438807"/>
                    <a:gd name="connsiteX79" fmla="*/ 1878014 w 4234182"/>
                    <a:gd name="connsiteY79" fmla="*/ 3035208 h 6438807"/>
                    <a:gd name="connsiteX80" fmla="*/ 1865314 w 4234182"/>
                    <a:gd name="connsiteY80" fmla="*/ 3078071 h 6438807"/>
                    <a:gd name="connsiteX81" fmla="*/ 1933441 w 4234182"/>
                    <a:gd name="connsiteY81" fmla="*/ 3101884 h 6438807"/>
                    <a:gd name="connsiteX82" fmla="*/ 1995489 w 4234182"/>
                    <a:gd name="connsiteY82" fmla="*/ 3068546 h 6438807"/>
                    <a:gd name="connsiteX83" fmla="*/ 2100264 w 4234182"/>
                    <a:gd name="connsiteY83" fmla="*/ 3087596 h 6438807"/>
                    <a:gd name="connsiteX84" fmla="*/ 2112964 w 4234182"/>
                    <a:gd name="connsiteY84" fmla="*/ 3133633 h 6438807"/>
                    <a:gd name="connsiteX85" fmla="*/ 2171838 w 4234182"/>
                    <a:gd name="connsiteY85" fmla="*/ 3181168 h 6438807"/>
                    <a:gd name="connsiteX86" fmla="*/ 2178051 w 4234182"/>
                    <a:gd name="connsiteY86" fmla="*/ 3252696 h 6438807"/>
                    <a:gd name="connsiteX87" fmla="*/ 2200458 w 4234182"/>
                    <a:gd name="connsiteY87" fmla="*/ 3314746 h 6438807"/>
                    <a:gd name="connsiteX88" fmla="*/ 2141721 w 4234182"/>
                    <a:gd name="connsiteY88" fmla="*/ 3286170 h 6438807"/>
                    <a:gd name="connsiteX89" fmla="*/ 2076451 w 4234182"/>
                    <a:gd name="connsiteY89" fmla="*/ 3335246 h 6438807"/>
                    <a:gd name="connsiteX90" fmla="*/ 2114551 w 4234182"/>
                    <a:gd name="connsiteY90" fmla="*/ 3406683 h 6438807"/>
                    <a:gd name="connsiteX91" fmla="*/ 2171701 w 4234182"/>
                    <a:gd name="connsiteY91" fmla="*/ 3557496 h 6438807"/>
                    <a:gd name="connsiteX92" fmla="*/ 2129929 w 4234182"/>
                    <a:gd name="connsiteY92" fmla="*/ 3637008 h 6438807"/>
                    <a:gd name="connsiteX93" fmla="*/ 2095501 w 4234182"/>
                    <a:gd name="connsiteY93" fmla="*/ 3803558 h 6438807"/>
                    <a:gd name="connsiteX94" fmla="*/ 2056223 w 4234182"/>
                    <a:gd name="connsiteY94" fmla="*/ 3843564 h 6438807"/>
                    <a:gd name="connsiteX95" fmla="*/ 2090739 w 4234182"/>
                    <a:gd name="connsiteY95" fmla="*/ 3873408 h 6438807"/>
                    <a:gd name="connsiteX96" fmla="*/ 2073276 w 4234182"/>
                    <a:gd name="connsiteY96" fmla="*/ 3921033 h 6438807"/>
                    <a:gd name="connsiteX97" fmla="*/ 2122489 w 4234182"/>
                    <a:gd name="connsiteY97" fmla="*/ 3906746 h 6438807"/>
                    <a:gd name="connsiteX98" fmla="*/ 2163764 w 4234182"/>
                    <a:gd name="connsiteY98" fmla="*/ 3930558 h 6438807"/>
                    <a:gd name="connsiteX99" fmla="*/ 2211389 w 4234182"/>
                    <a:gd name="connsiteY99" fmla="*/ 3924208 h 6438807"/>
                    <a:gd name="connsiteX100" fmla="*/ 2271714 w 4234182"/>
                    <a:gd name="connsiteY100" fmla="*/ 3851183 h 6438807"/>
                    <a:gd name="connsiteX101" fmla="*/ 2266952 w 4234182"/>
                    <a:gd name="connsiteY101" fmla="*/ 3889283 h 6438807"/>
                    <a:gd name="connsiteX102" fmla="*/ 2335623 w 4234182"/>
                    <a:gd name="connsiteY102" fmla="*/ 3826147 h 6438807"/>
                    <a:gd name="connsiteX103" fmla="*/ 2381251 w 4234182"/>
                    <a:gd name="connsiteY103" fmla="*/ 3827371 h 6438807"/>
                    <a:gd name="connsiteX104" fmla="*/ 2416176 w 4234182"/>
                    <a:gd name="connsiteY104" fmla="*/ 3773396 h 6438807"/>
                    <a:gd name="connsiteX105" fmla="*/ 2519364 w 4234182"/>
                    <a:gd name="connsiteY105" fmla="*/ 3792446 h 6438807"/>
                    <a:gd name="connsiteX106" fmla="*/ 2568576 w 4234182"/>
                    <a:gd name="connsiteY106" fmla="*/ 3743233 h 6438807"/>
                    <a:gd name="connsiteX107" fmla="*/ 2654301 w 4234182"/>
                    <a:gd name="connsiteY107" fmla="*/ 3754346 h 6438807"/>
                    <a:gd name="connsiteX108" fmla="*/ 2688864 w 4234182"/>
                    <a:gd name="connsiteY108" fmla="*/ 3646260 h 6438807"/>
                    <a:gd name="connsiteX109" fmla="*/ 2719389 w 4234182"/>
                    <a:gd name="connsiteY109" fmla="*/ 3543208 h 6438807"/>
                    <a:gd name="connsiteX110" fmla="*/ 2695576 w 4234182"/>
                    <a:gd name="connsiteY110" fmla="*/ 3330483 h 6438807"/>
                    <a:gd name="connsiteX111" fmla="*/ 2666548 w 4234182"/>
                    <a:gd name="connsiteY111" fmla="*/ 3202486 h 6438807"/>
                    <a:gd name="connsiteX112" fmla="*/ 2611439 w 4234182"/>
                    <a:gd name="connsiteY112" fmla="*/ 3122521 h 6438807"/>
                    <a:gd name="connsiteX113" fmla="*/ 2547940 w 4234182"/>
                    <a:gd name="connsiteY113" fmla="*/ 3027272 h 6438807"/>
                    <a:gd name="connsiteX114" fmla="*/ 2479677 w 4234182"/>
                    <a:gd name="connsiteY114" fmla="*/ 2884397 h 6438807"/>
                    <a:gd name="connsiteX115" fmla="*/ 2317751 w 4234182"/>
                    <a:gd name="connsiteY115" fmla="*/ 2760571 h 6438807"/>
                    <a:gd name="connsiteX116" fmla="*/ 2310450 w 4234182"/>
                    <a:gd name="connsiteY116" fmla="*/ 2707549 h 6438807"/>
                    <a:gd name="connsiteX117" fmla="*/ 2341564 w 4234182"/>
                    <a:gd name="connsiteY117" fmla="*/ 2627221 h 6438807"/>
                    <a:gd name="connsiteX118" fmla="*/ 2712450 w 4234182"/>
                    <a:gd name="connsiteY118" fmla="*/ 2356122 h 6438807"/>
                    <a:gd name="connsiteX119" fmla="*/ 2713220 w 4234182"/>
                    <a:gd name="connsiteY119" fmla="*/ 2237512 h 6438807"/>
                    <a:gd name="connsiteX120" fmla="*/ 2715203 w 4234182"/>
                    <a:gd name="connsiteY120" fmla="*/ 2167856 h 6438807"/>
                    <a:gd name="connsiteX121" fmla="*/ 2755901 w 4234182"/>
                    <a:gd name="connsiteY121" fmla="*/ 2096996 h 6438807"/>
                    <a:gd name="connsiteX122" fmla="*/ 2865439 w 4234182"/>
                    <a:gd name="connsiteY122" fmla="*/ 2006508 h 6438807"/>
                    <a:gd name="connsiteX123" fmla="*/ 2947989 w 4234182"/>
                    <a:gd name="connsiteY123" fmla="*/ 1920783 h 6438807"/>
                    <a:gd name="connsiteX124" fmla="*/ 3024189 w 4234182"/>
                    <a:gd name="connsiteY124" fmla="*/ 1781083 h 6438807"/>
                    <a:gd name="connsiteX125" fmla="*/ 3051222 w 4234182"/>
                    <a:gd name="connsiteY125" fmla="*/ 1822858 h 6438807"/>
                    <a:gd name="connsiteX126" fmla="*/ 3119439 w 4234182"/>
                    <a:gd name="connsiteY126" fmla="*/ 1771558 h 6438807"/>
                    <a:gd name="connsiteX127" fmla="*/ 3141664 w 4234182"/>
                    <a:gd name="connsiteY127" fmla="*/ 1846171 h 6438807"/>
                    <a:gd name="connsiteX128" fmla="*/ 3276601 w 4234182"/>
                    <a:gd name="connsiteY128" fmla="*/ 1866808 h 6438807"/>
                    <a:gd name="connsiteX129" fmla="*/ 3319782 w 4234182"/>
                    <a:gd name="connsiteY129" fmla="*/ 1850934 h 6438807"/>
                    <a:gd name="connsiteX130" fmla="*/ 3416590 w 4234182"/>
                    <a:gd name="connsiteY130" fmla="*/ 1817163 h 6438807"/>
                    <a:gd name="connsiteX131" fmla="*/ 3586164 w 4234182"/>
                    <a:gd name="connsiteY131" fmla="*/ 1666783 h 6438807"/>
                    <a:gd name="connsiteX132" fmla="*/ 3737793 w 4234182"/>
                    <a:gd name="connsiteY132" fmla="*/ 1406797 h 6438807"/>
                    <a:gd name="connsiteX133" fmla="*/ 3911601 w 4234182"/>
                    <a:gd name="connsiteY133" fmla="*/ 1107983 h 6438807"/>
                    <a:gd name="connsiteX134" fmla="*/ 3983039 w 4234182"/>
                    <a:gd name="connsiteY134" fmla="*/ 996858 h 6438807"/>
                    <a:gd name="connsiteX135" fmla="*/ 4055631 w 4234182"/>
                    <a:gd name="connsiteY135" fmla="*/ 793658 h 6438807"/>
                    <a:gd name="connsiteX136" fmla="*/ 4146551 w 4234182"/>
                    <a:gd name="connsiteY136" fmla="*/ 583242 h 6438807"/>
                    <a:gd name="connsiteX137" fmla="*/ 4234182 w 4234182"/>
                    <a:gd name="connsiteY137" fmla="*/ 361768 h 6438807"/>
                    <a:gd name="connsiteX138" fmla="*/ 4203339 w 4234182"/>
                    <a:gd name="connsiteY138" fmla="*/ 0 h 6438807"/>
                    <a:gd name="connsiteX139" fmla="*/ 2572241 w 4234182"/>
                    <a:gd name="connsiteY139" fmla="*/ 46067 h 6438807"/>
                    <a:gd name="connsiteX140" fmla="*/ 2102049 w 4234182"/>
                    <a:gd name="connsiteY140"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39827 w 4234182"/>
                    <a:gd name="connsiteY44" fmla="*/ 3114584 h 6438807"/>
                    <a:gd name="connsiteX45" fmla="*/ 1125540 w 4234182"/>
                    <a:gd name="connsiteY45" fmla="*/ 3089184 h 6438807"/>
                    <a:gd name="connsiteX46" fmla="*/ 965202 w 4234182"/>
                    <a:gd name="connsiteY46" fmla="*/ 3086009 h 6438807"/>
                    <a:gd name="connsiteX47" fmla="*/ 884240 w 4234182"/>
                    <a:gd name="connsiteY47" fmla="*/ 3162209 h 6438807"/>
                    <a:gd name="connsiteX48" fmla="*/ 850902 w 4234182"/>
                    <a:gd name="connsiteY48" fmla="*/ 3213009 h 6438807"/>
                    <a:gd name="connsiteX49" fmla="*/ 702175 w 4234182"/>
                    <a:gd name="connsiteY49" fmla="*/ 3169103 h 6438807"/>
                    <a:gd name="connsiteX50" fmla="*/ 519115 w 4234182"/>
                    <a:gd name="connsiteY50" fmla="*/ 2930434 h 6438807"/>
                    <a:gd name="connsiteX51" fmla="*/ 484190 w 4234182"/>
                    <a:gd name="connsiteY51" fmla="*/ 2839947 h 6438807"/>
                    <a:gd name="connsiteX52" fmla="*/ 523877 w 4234182"/>
                    <a:gd name="connsiteY52" fmla="*/ 2725647 h 6438807"/>
                    <a:gd name="connsiteX53" fmla="*/ 641352 w 4234182"/>
                    <a:gd name="connsiteY53" fmla="*/ 2758984 h 6438807"/>
                    <a:gd name="connsiteX54" fmla="*/ 668340 w 4234182"/>
                    <a:gd name="connsiteY54" fmla="*/ 2785972 h 6438807"/>
                    <a:gd name="connsiteX55" fmla="*/ 676277 w 4234182"/>
                    <a:gd name="connsiteY55" fmla="*/ 2730410 h 6438807"/>
                    <a:gd name="connsiteX56" fmla="*/ 757240 w 4234182"/>
                    <a:gd name="connsiteY56" fmla="*/ 2717709 h 6438807"/>
                    <a:gd name="connsiteX57" fmla="*/ 860427 w 4234182"/>
                    <a:gd name="connsiteY57" fmla="*/ 2579597 h 6438807"/>
                    <a:gd name="connsiteX58" fmla="*/ 950234 w 4234182"/>
                    <a:gd name="connsiteY58" fmla="*/ 2519952 h 6438807"/>
                    <a:gd name="connsiteX59" fmla="*/ 1031877 w 4234182"/>
                    <a:gd name="connsiteY59" fmla="*/ 2489109 h 6438807"/>
                    <a:gd name="connsiteX60" fmla="*/ 1179515 w 4234182"/>
                    <a:gd name="connsiteY60" fmla="*/ 2346234 h 6438807"/>
                    <a:gd name="connsiteX61" fmla="*/ 1293905 w 4234182"/>
                    <a:gd name="connsiteY61" fmla="*/ 2356213 h 6438807"/>
                    <a:gd name="connsiteX62" fmla="*/ 1359991 w 4234182"/>
                    <a:gd name="connsiteY62" fmla="*/ 2451598 h 6438807"/>
                    <a:gd name="connsiteX63" fmla="*/ 1303340 w 4234182"/>
                    <a:gd name="connsiteY63" fmla="*/ 2522447 h 6438807"/>
                    <a:gd name="connsiteX64" fmla="*/ 1206502 w 4234182"/>
                    <a:gd name="connsiteY64" fmla="*/ 2614522 h 6438807"/>
                    <a:gd name="connsiteX65" fmla="*/ 1168765 w 4234182"/>
                    <a:gd name="connsiteY65" fmla="*/ 2634705 h 6438807"/>
                    <a:gd name="connsiteX66" fmla="*/ 1180376 w 4234182"/>
                    <a:gd name="connsiteY66" fmla="*/ 2695756 h 6438807"/>
                    <a:gd name="connsiteX67" fmla="*/ 1230315 w 4234182"/>
                    <a:gd name="connsiteY67" fmla="*/ 2724059 h 6438807"/>
                    <a:gd name="connsiteX68" fmla="*/ 1133068 w 4234182"/>
                    <a:gd name="connsiteY68" fmla="*/ 2816815 h 6438807"/>
                    <a:gd name="connsiteX69" fmla="*/ 1362077 w 4234182"/>
                    <a:gd name="connsiteY69" fmla="*/ 2720884 h 6438807"/>
                    <a:gd name="connsiteX70" fmla="*/ 1684340 w 4234182"/>
                    <a:gd name="connsiteY70" fmla="*/ 2614522 h 6438807"/>
                    <a:gd name="connsiteX71" fmla="*/ 1795465 w 4234182"/>
                    <a:gd name="connsiteY71" fmla="*/ 2649447 h 6438807"/>
                    <a:gd name="connsiteX72" fmla="*/ 1865315 w 4234182"/>
                    <a:gd name="connsiteY72" fmla="*/ 2665322 h 6438807"/>
                    <a:gd name="connsiteX73" fmla="*/ 1939972 w 4234182"/>
                    <a:gd name="connsiteY73" fmla="*/ 2678202 h 6438807"/>
                    <a:gd name="connsiteX74" fmla="*/ 1890715 w 4234182"/>
                    <a:gd name="connsiteY74" fmla="*/ 2808197 h 6438807"/>
                    <a:gd name="connsiteX75" fmla="*/ 1787073 w 4234182"/>
                    <a:gd name="connsiteY75" fmla="*/ 2922088 h 6438807"/>
                    <a:gd name="connsiteX76" fmla="*/ 1824039 w 4234182"/>
                    <a:gd name="connsiteY76" fmla="*/ 2944721 h 6438807"/>
                    <a:gd name="connsiteX77" fmla="*/ 1811338 w 4234182"/>
                    <a:gd name="connsiteY77" fmla="*/ 3035208 h 6438807"/>
                    <a:gd name="connsiteX78" fmla="*/ 1878014 w 4234182"/>
                    <a:gd name="connsiteY78" fmla="*/ 3035208 h 6438807"/>
                    <a:gd name="connsiteX79" fmla="*/ 1865314 w 4234182"/>
                    <a:gd name="connsiteY79" fmla="*/ 3078071 h 6438807"/>
                    <a:gd name="connsiteX80" fmla="*/ 1933441 w 4234182"/>
                    <a:gd name="connsiteY80" fmla="*/ 3101884 h 6438807"/>
                    <a:gd name="connsiteX81" fmla="*/ 1995489 w 4234182"/>
                    <a:gd name="connsiteY81" fmla="*/ 3068546 h 6438807"/>
                    <a:gd name="connsiteX82" fmla="*/ 2100264 w 4234182"/>
                    <a:gd name="connsiteY82" fmla="*/ 3087596 h 6438807"/>
                    <a:gd name="connsiteX83" fmla="*/ 2112964 w 4234182"/>
                    <a:gd name="connsiteY83" fmla="*/ 3133633 h 6438807"/>
                    <a:gd name="connsiteX84" fmla="*/ 2171838 w 4234182"/>
                    <a:gd name="connsiteY84" fmla="*/ 3181168 h 6438807"/>
                    <a:gd name="connsiteX85" fmla="*/ 2178051 w 4234182"/>
                    <a:gd name="connsiteY85" fmla="*/ 3252696 h 6438807"/>
                    <a:gd name="connsiteX86" fmla="*/ 2200458 w 4234182"/>
                    <a:gd name="connsiteY86" fmla="*/ 3314746 h 6438807"/>
                    <a:gd name="connsiteX87" fmla="*/ 2141721 w 4234182"/>
                    <a:gd name="connsiteY87" fmla="*/ 3286170 h 6438807"/>
                    <a:gd name="connsiteX88" fmla="*/ 2076451 w 4234182"/>
                    <a:gd name="connsiteY88" fmla="*/ 3335246 h 6438807"/>
                    <a:gd name="connsiteX89" fmla="*/ 2114551 w 4234182"/>
                    <a:gd name="connsiteY89" fmla="*/ 3406683 h 6438807"/>
                    <a:gd name="connsiteX90" fmla="*/ 2171701 w 4234182"/>
                    <a:gd name="connsiteY90" fmla="*/ 3557496 h 6438807"/>
                    <a:gd name="connsiteX91" fmla="*/ 2129929 w 4234182"/>
                    <a:gd name="connsiteY91" fmla="*/ 3637008 h 6438807"/>
                    <a:gd name="connsiteX92" fmla="*/ 2095501 w 4234182"/>
                    <a:gd name="connsiteY92" fmla="*/ 3803558 h 6438807"/>
                    <a:gd name="connsiteX93" fmla="*/ 2056223 w 4234182"/>
                    <a:gd name="connsiteY93" fmla="*/ 3843564 h 6438807"/>
                    <a:gd name="connsiteX94" fmla="*/ 2090739 w 4234182"/>
                    <a:gd name="connsiteY94" fmla="*/ 3873408 h 6438807"/>
                    <a:gd name="connsiteX95" fmla="*/ 2073276 w 4234182"/>
                    <a:gd name="connsiteY95" fmla="*/ 3921033 h 6438807"/>
                    <a:gd name="connsiteX96" fmla="*/ 2122489 w 4234182"/>
                    <a:gd name="connsiteY96" fmla="*/ 3906746 h 6438807"/>
                    <a:gd name="connsiteX97" fmla="*/ 2163764 w 4234182"/>
                    <a:gd name="connsiteY97" fmla="*/ 3930558 h 6438807"/>
                    <a:gd name="connsiteX98" fmla="*/ 2211389 w 4234182"/>
                    <a:gd name="connsiteY98" fmla="*/ 3924208 h 6438807"/>
                    <a:gd name="connsiteX99" fmla="*/ 2271714 w 4234182"/>
                    <a:gd name="connsiteY99" fmla="*/ 3851183 h 6438807"/>
                    <a:gd name="connsiteX100" fmla="*/ 2266952 w 4234182"/>
                    <a:gd name="connsiteY100" fmla="*/ 3889283 h 6438807"/>
                    <a:gd name="connsiteX101" fmla="*/ 2335623 w 4234182"/>
                    <a:gd name="connsiteY101" fmla="*/ 3826147 h 6438807"/>
                    <a:gd name="connsiteX102" fmla="*/ 2381251 w 4234182"/>
                    <a:gd name="connsiteY102" fmla="*/ 3827371 h 6438807"/>
                    <a:gd name="connsiteX103" fmla="*/ 2416176 w 4234182"/>
                    <a:gd name="connsiteY103" fmla="*/ 3773396 h 6438807"/>
                    <a:gd name="connsiteX104" fmla="*/ 2519364 w 4234182"/>
                    <a:gd name="connsiteY104" fmla="*/ 3792446 h 6438807"/>
                    <a:gd name="connsiteX105" fmla="*/ 2568576 w 4234182"/>
                    <a:gd name="connsiteY105" fmla="*/ 3743233 h 6438807"/>
                    <a:gd name="connsiteX106" fmla="*/ 2654301 w 4234182"/>
                    <a:gd name="connsiteY106" fmla="*/ 3754346 h 6438807"/>
                    <a:gd name="connsiteX107" fmla="*/ 2688864 w 4234182"/>
                    <a:gd name="connsiteY107" fmla="*/ 3646260 h 6438807"/>
                    <a:gd name="connsiteX108" fmla="*/ 2719389 w 4234182"/>
                    <a:gd name="connsiteY108" fmla="*/ 3543208 h 6438807"/>
                    <a:gd name="connsiteX109" fmla="*/ 2695576 w 4234182"/>
                    <a:gd name="connsiteY109" fmla="*/ 3330483 h 6438807"/>
                    <a:gd name="connsiteX110" fmla="*/ 2666548 w 4234182"/>
                    <a:gd name="connsiteY110" fmla="*/ 3202486 h 6438807"/>
                    <a:gd name="connsiteX111" fmla="*/ 2611439 w 4234182"/>
                    <a:gd name="connsiteY111" fmla="*/ 3122521 h 6438807"/>
                    <a:gd name="connsiteX112" fmla="*/ 2547940 w 4234182"/>
                    <a:gd name="connsiteY112" fmla="*/ 3027272 h 6438807"/>
                    <a:gd name="connsiteX113" fmla="*/ 2479677 w 4234182"/>
                    <a:gd name="connsiteY113" fmla="*/ 2884397 h 6438807"/>
                    <a:gd name="connsiteX114" fmla="*/ 2317751 w 4234182"/>
                    <a:gd name="connsiteY114" fmla="*/ 2760571 h 6438807"/>
                    <a:gd name="connsiteX115" fmla="*/ 2310450 w 4234182"/>
                    <a:gd name="connsiteY115" fmla="*/ 2707549 h 6438807"/>
                    <a:gd name="connsiteX116" fmla="*/ 2341564 w 4234182"/>
                    <a:gd name="connsiteY116" fmla="*/ 2627221 h 6438807"/>
                    <a:gd name="connsiteX117" fmla="*/ 2712450 w 4234182"/>
                    <a:gd name="connsiteY117" fmla="*/ 2356122 h 6438807"/>
                    <a:gd name="connsiteX118" fmla="*/ 2713220 w 4234182"/>
                    <a:gd name="connsiteY118" fmla="*/ 2237512 h 6438807"/>
                    <a:gd name="connsiteX119" fmla="*/ 2715203 w 4234182"/>
                    <a:gd name="connsiteY119" fmla="*/ 2167856 h 6438807"/>
                    <a:gd name="connsiteX120" fmla="*/ 2755901 w 4234182"/>
                    <a:gd name="connsiteY120" fmla="*/ 2096996 h 6438807"/>
                    <a:gd name="connsiteX121" fmla="*/ 2865439 w 4234182"/>
                    <a:gd name="connsiteY121" fmla="*/ 2006508 h 6438807"/>
                    <a:gd name="connsiteX122" fmla="*/ 2947989 w 4234182"/>
                    <a:gd name="connsiteY122" fmla="*/ 1920783 h 6438807"/>
                    <a:gd name="connsiteX123" fmla="*/ 3024189 w 4234182"/>
                    <a:gd name="connsiteY123" fmla="*/ 1781083 h 6438807"/>
                    <a:gd name="connsiteX124" fmla="*/ 3051222 w 4234182"/>
                    <a:gd name="connsiteY124" fmla="*/ 1822858 h 6438807"/>
                    <a:gd name="connsiteX125" fmla="*/ 3119439 w 4234182"/>
                    <a:gd name="connsiteY125" fmla="*/ 1771558 h 6438807"/>
                    <a:gd name="connsiteX126" fmla="*/ 3141664 w 4234182"/>
                    <a:gd name="connsiteY126" fmla="*/ 1846171 h 6438807"/>
                    <a:gd name="connsiteX127" fmla="*/ 3276601 w 4234182"/>
                    <a:gd name="connsiteY127" fmla="*/ 1866808 h 6438807"/>
                    <a:gd name="connsiteX128" fmla="*/ 3319782 w 4234182"/>
                    <a:gd name="connsiteY128" fmla="*/ 1850934 h 6438807"/>
                    <a:gd name="connsiteX129" fmla="*/ 3416590 w 4234182"/>
                    <a:gd name="connsiteY129" fmla="*/ 1817163 h 6438807"/>
                    <a:gd name="connsiteX130" fmla="*/ 3586164 w 4234182"/>
                    <a:gd name="connsiteY130" fmla="*/ 1666783 h 6438807"/>
                    <a:gd name="connsiteX131" fmla="*/ 3737793 w 4234182"/>
                    <a:gd name="connsiteY131" fmla="*/ 1406797 h 6438807"/>
                    <a:gd name="connsiteX132" fmla="*/ 3911601 w 4234182"/>
                    <a:gd name="connsiteY132" fmla="*/ 1107983 h 6438807"/>
                    <a:gd name="connsiteX133" fmla="*/ 3983039 w 4234182"/>
                    <a:gd name="connsiteY133" fmla="*/ 996858 h 6438807"/>
                    <a:gd name="connsiteX134" fmla="*/ 4055631 w 4234182"/>
                    <a:gd name="connsiteY134" fmla="*/ 793658 h 6438807"/>
                    <a:gd name="connsiteX135" fmla="*/ 4146551 w 4234182"/>
                    <a:gd name="connsiteY135" fmla="*/ 583242 h 6438807"/>
                    <a:gd name="connsiteX136" fmla="*/ 4234182 w 4234182"/>
                    <a:gd name="connsiteY136" fmla="*/ 361768 h 6438807"/>
                    <a:gd name="connsiteX137" fmla="*/ 4203339 w 4234182"/>
                    <a:gd name="connsiteY137" fmla="*/ 0 h 6438807"/>
                    <a:gd name="connsiteX138" fmla="*/ 2572241 w 4234182"/>
                    <a:gd name="connsiteY138" fmla="*/ 46067 h 6438807"/>
                    <a:gd name="connsiteX139" fmla="*/ 2102049 w 4234182"/>
                    <a:gd name="connsiteY139"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39827 w 4234182"/>
                    <a:gd name="connsiteY44" fmla="*/ 3114584 h 6438807"/>
                    <a:gd name="connsiteX45" fmla="*/ 1125540 w 4234182"/>
                    <a:gd name="connsiteY45" fmla="*/ 3089184 h 6438807"/>
                    <a:gd name="connsiteX46" fmla="*/ 965202 w 4234182"/>
                    <a:gd name="connsiteY46" fmla="*/ 3086009 h 6438807"/>
                    <a:gd name="connsiteX47" fmla="*/ 884240 w 4234182"/>
                    <a:gd name="connsiteY47" fmla="*/ 3162209 h 6438807"/>
                    <a:gd name="connsiteX48" fmla="*/ 850902 w 4234182"/>
                    <a:gd name="connsiteY48" fmla="*/ 3213009 h 6438807"/>
                    <a:gd name="connsiteX49" fmla="*/ 702175 w 4234182"/>
                    <a:gd name="connsiteY49" fmla="*/ 3169103 h 6438807"/>
                    <a:gd name="connsiteX50" fmla="*/ 519115 w 4234182"/>
                    <a:gd name="connsiteY50" fmla="*/ 2930434 h 6438807"/>
                    <a:gd name="connsiteX51" fmla="*/ 484190 w 4234182"/>
                    <a:gd name="connsiteY51" fmla="*/ 2839947 h 6438807"/>
                    <a:gd name="connsiteX52" fmla="*/ 523877 w 4234182"/>
                    <a:gd name="connsiteY52" fmla="*/ 2725647 h 6438807"/>
                    <a:gd name="connsiteX53" fmla="*/ 641352 w 4234182"/>
                    <a:gd name="connsiteY53" fmla="*/ 2758984 h 6438807"/>
                    <a:gd name="connsiteX54" fmla="*/ 668340 w 4234182"/>
                    <a:gd name="connsiteY54" fmla="*/ 2785972 h 6438807"/>
                    <a:gd name="connsiteX55" fmla="*/ 676277 w 4234182"/>
                    <a:gd name="connsiteY55" fmla="*/ 2730410 h 6438807"/>
                    <a:gd name="connsiteX56" fmla="*/ 757240 w 4234182"/>
                    <a:gd name="connsiteY56" fmla="*/ 2717709 h 6438807"/>
                    <a:gd name="connsiteX57" fmla="*/ 860427 w 4234182"/>
                    <a:gd name="connsiteY57" fmla="*/ 2579597 h 6438807"/>
                    <a:gd name="connsiteX58" fmla="*/ 1031877 w 4234182"/>
                    <a:gd name="connsiteY58" fmla="*/ 2489109 h 6438807"/>
                    <a:gd name="connsiteX59" fmla="*/ 1179515 w 4234182"/>
                    <a:gd name="connsiteY59" fmla="*/ 2346234 h 6438807"/>
                    <a:gd name="connsiteX60" fmla="*/ 1293905 w 4234182"/>
                    <a:gd name="connsiteY60" fmla="*/ 2356213 h 6438807"/>
                    <a:gd name="connsiteX61" fmla="*/ 1359991 w 4234182"/>
                    <a:gd name="connsiteY61" fmla="*/ 2451598 h 6438807"/>
                    <a:gd name="connsiteX62" fmla="*/ 1303340 w 4234182"/>
                    <a:gd name="connsiteY62" fmla="*/ 2522447 h 6438807"/>
                    <a:gd name="connsiteX63" fmla="*/ 1206502 w 4234182"/>
                    <a:gd name="connsiteY63" fmla="*/ 2614522 h 6438807"/>
                    <a:gd name="connsiteX64" fmla="*/ 1168765 w 4234182"/>
                    <a:gd name="connsiteY64" fmla="*/ 2634705 h 6438807"/>
                    <a:gd name="connsiteX65" fmla="*/ 1180376 w 4234182"/>
                    <a:gd name="connsiteY65" fmla="*/ 2695756 h 6438807"/>
                    <a:gd name="connsiteX66" fmla="*/ 1230315 w 4234182"/>
                    <a:gd name="connsiteY66" fmla="*/ 2724059 h 6438807"/>
                    <a:gd name="connsiteX67" fmla="*/ 1133068 w 4234182"/>
                    <a:gd name="connsiteY67" fmla="*/ 2816815 h 6438807"/>
                    <a:gd name="connsiteX68" fmla="*/ 1362077 w 4234182"/>
                    <a:gd name="connsiteY68" fmla="*/ 2720884 h 6438807"/>
                    <a:gd name="connsiteX69" fmla="*/ 1684340 w 4234182"/>
                    <a:gd name="connsiteY69" fmla="*/ 2614522 h 6438807"/>
                    <a:gd name="connsiteX70" fmla="*/ 1795465 w 4234182"/>
                    <a:gd name="connsiteY70" fmla="*/ 2649447 h 6438807"/>
                    <a:gd name="connsiteX71" fmla="*/ 1865315 w 4234182"/>
                    <a:gd name="connsiteY71" fmla="*/ 2665322 h 6438807"/>
                    <a:gd name="connsiteX72" fmla="*/ 1939972 w 4234182"/>
                    <a:gd name="connsiteY72" fmla="*/ 2678202 h 6438807"/>
                    <a:gd name="connsiteX73" fmla="*/ 1890715 w 4234182"/>
                    <a:gd name="connsiteY73" fmla="*/ 2808197 h 6438807"/>
                    <a:gd name="connsiteX74" fmla="*/ 1787073 w 4234182"/>
                    <a:gd name="connsiteY74" fmla="*/ 2922088 h 6438807"/>
                    <a:gd name="connsiteX75" fmla="*/ 1824039 w 4234182"/>
                    <a:gd name="connsiteY75" fmla="*/ 2944721 h 6438807"/>
                    <a:gd name="connsiteX76" fmla="*/ 1811338 w 4234182"/>
                    <a:gd name="connsiteY76" fmla="*/ 3035208 h 6438807"/>
                    <a:gd name="connsiteX77" fmla="*/ 1878014 w 4234182"/>
                    <a:gd name="connsiteY77" fmla="*/ 3035208 h 6438807"/>
                    <a:gd name="connsiteX78" fmla="*/ 1865314 w 4234182"/>
                    <a:gd name="connsiteY78" fmla="*/ 3078071 h 6438807"/>
                    <a:gd name="connsiteX79" fmla="*/ 1933441 w 4234182"/>
                    <a:gd name="connsiteY79" fmla="*/ 3101884 h 6438807"/>
                    <a:gd name="connsiteX80" fmla="*/ 1995489 w 4234182"/>
                    <a:gd name="connsiteY80" fmla="*/ 3068546 h 6438807"/>
                    <a:gd name="connsiteX81" fmla="*/ 2100264 w 4234182"/>
                    <a:gd name="connsiteY81" fmla="*/ 3087596 h 6438807"/>
                    <a:gd name="connsiteX82" fmla="*/ 2112964 w 4234182"/>
                    <a:gd name="connsiteY82" fmla="*/ 3133633 h 6438807"/>
                    <a:gd name="connsiteX83" fmla="*/ 2171838 w 4234182"/>
                    <a:gd name="connsiteY83" fmla="*/ 3181168 h 6438807"/>
                    <a:gd name="connsiteX84" fmla="*/ 2178051 w 4234182"/>
                    <a:gd name="connsiteY84" fmla="*/ 3252696 h 6438807"/>
                    <a:gd name="connsiteX85" fmla="*/ 2200458 w 4234182"/>
                    <a:gd name="connsiteY85" fmla="*/ 3314746 h 6438807"/>
                    <a:gd name="connsiteX86" fmla="*/ 2141721 w 4234182"/>
                    <a:gd name="connsiteY86" fmla="*/ 3286170 h 6438807"/>
                    <a:gd name="connsiteX87" fmla="*/ 2076451 w 4234182"/>
                    <a:gd name="connsiteY87" fmla="*/ 3335246 h 6438807"/>
                    <a:gd name="connsiteX88" fmla="*/ 2114551 w 4234182"/>
                    <a:gd name="connsiteY88" fmla="*/ 3406683 h 6438807"/>
                    <a:gd name="connsiteX89" fmla="*/ 2171701 w 4234182"/>
                    <a:gd name="connsiteY89" fmla="*/ 3557496 h 6438807"/>
                    <a:gd name="connsiteX90" fmla="*/ 2129929 w 4234182"/>
                    <a:gd name="connsiteY90" fmla="*/ 3637008 h 6438807"/>
                    <a:gd name="connsiteX91" fmla="*/ 2095501 w 4234182"/>
                    <a:gd name="connsiteY91" fmla="*/ 3803558 h 6438807"/>
                    <a:gd name="connsiteX92" fmla="*/ 2056223 w 4234182"/>
                    <a:gd name="connsiteY92" fmla="*/ 3843564 h 6438807"/>
                    <a:gd name="connsiteX93" fmla="*/ 2090739 w 4234182"/>
                    <a:gd name="connsiteY93" fmla="*/ 3873408 h 6438807"/>
                    <a:gd name="connsiteX94" fmla="*/ 2073276 w 4234182"/>
                    <a:gd name="connsiteY94" fmla="*/ 3921033 h 6438807"/>
                    <a:gd name="connsiteX95" fmla="*/ 2122489 w 4234182"/>
                    <a:gd name="connsiteY95" fmla="*/ 3906746 h 6438807"/>
                    <a:gd name="connsiteX96" fmla="*/ 2163764 w 4234182"/>
                    <a:gd name="connsiteY96" fmla="*/ 3930558 h 6438807"/>
                    <a:gd name="connsiteX97" fmla="*/ 2211389 w 4234182"/>
                    <a:gd name="connsiteY97" fmla="*/ 3924208 h 6438807"/>
                    <a:gd name="connsiteX98" fmla="*/ 2271714 w 4234182"/>
                    <a:gd name="connsiteY98" fmla="*/ 3851183 h 6438807"/>
                    <a:gd name="connsiteX99" fmla="*/ 2266952 w 4234182"/>
                    <a:gd name="connsiteY99" fmla="*/ 3889283 h 6438807"/>
                    <a:gd name="connsiteX100" fmla="*/ 2335623 w 4234182"/>
                    <a:gd name="connsiteY100" fmla="*/ 3826147 h 6438807"/>
                    <a:gd name="connsiteX101" fmla="*/ 2381251 w 4234182"/>
                    <a:gd name="connsiteY101" fmla="*/ 3827371 h 6438807"/>
                    <a:gd name="connsiteX102" fmla="*/ 2416176 w 4234182"/>
                    <a:gd name="connsiteY102" fmla="*/ 3773396 h 6438807"/>
                    <a:gd name="connsiteX103" fmla="*/ 2519364 w 4234182"/>
                    <a:gd name="connsiteY103" fmla="*/ 3792446 h 6438807"/>
                    <a:gd name="connsiteX104" fmla="*/ 2568576 w 4234182"/>
                    <a:gd name="connsiteY104" fmla="*/ 3743233 h 6438807"/>
                    <a:gd name="connsiteX105" fmla="*/ 2654301 w 4234182"/>
                    <a:gd name="connsiteY105" fmla="*/ 3754346 h 6438807"/>
                    <a:gd name="connsiteX106" fmla="*/ 2688864 w 4234182"/>
                    <a:gd name="connsiteY106" fmla="*/ 3646260 h 6438807"/>
                    <a:gd name="connsiteX107" fmla="*/ 2719389 w 4234182"/>
                    <a:gd name="connsiteY107" fmla="*/ 3543208 h 6438807"/>
                    <a:gd name="connsiteX108" fmla="*/ 2695576 w 4234182"/>
                    <a:gd name="connsiteY108" fmla="*/ 3330483 h 6438807"/>
                    <a:gd name="connsiteX109" fmla="*/ 2666548 w 4234182"/>
                    <a:gd name="connsiteY109" fmla="*/ 3202486 h 6438807"/>
                    <a:gd name="connsiteX110" fmla="*/ 2611439 w 4234182"/>
                    <a:gd name="connsiteY110" fmla="*/ 3122521 h 6438807"/>
                    <a:gd name="connsiteX111" fmla="*/ 2547940 w 4234182"/>
                    <a:gd name="connsiteY111" fmla="*/ 3027272 h 6438807"/>
                    <a:gd name="connsiteX112" fmla="*/ 2479677 w 4234182"/>
                    <a:gd name="connsiteY112" fmla="*/ 2884397 h 6438807"/>
                    <a:gd name="connsiteX113" fmla="*/ 2317751 w 4234182"/>
                    <a:gd name="connsiteY113" fmla="*/ 2760571 h 6438807"/>
                    <a:gd name="connsiteX114" fmla="*/ 2310450 w 4234182"/>
                    <a:gd name="connsiteY114" fmla="*/ 2707549 h 6438807"/>
                    <a:gd name="connsiteX115" fmla="*/ 2341564 w 4234182"/>
                    <a:gd name="connsiteY115" fmla="*/ 2627221 h 6438807"/>
                    <a:gd name="connsiteX116" fmla="*/ 2712450 w 4234182"/>
                    <a:gd name="connsiteY116" fmla="*/ 2356122 h 6438807"/>
                    <a:gd name="connsiteX117" fmla="*/ 2713220 w 4234182"/>
                    <a:gd name="connsiteY117" fmla="*/ 2237512 h 6438807"/>
                    <a:gd name="connsiteX118" fmla="*/ 2715203 w 4234182"/>
                    <a:gd name="connsiteY118" fmla="*/ 2167856 h 6438807"/>
                    <a:gd name="connsiteX119" fmla="*/ 2755901 w 4234182"/>
                    <a:gd name="connsiteY119" fmla="*/ 2096996 h 6438807"/>
                    <a:gd name="connsiteX120" fmla="*/ 2865439 w 4234182"/>
                    <a:gd name="connsiteY120" fmla="*/ 2006508 h 6438807"/>
                    <a:gd name="connsiteX121" fmla="*/ 2947989 w 4234182"/>
                    <a:gd name="connsiteY121" fmla="*/ 1920783 h 6438807"/>
                    <a:gd name="connsiteX122" fmla="*/ 3024189 w 4234182"/>
                    <a:gd name="connsiteY122" fmla="*/ 1781083 h 6438807"/>
                    <a:gd name="connsiteX123" fmla="*/ 3051222 w 4234182"/>
                    <a:gd name="connsiteY123" fmla="*/ 1822858 h 6438807"/>
                    <a:gd name="connsiteX124" fmla="*/ 3119439 w 4234182"/>
                    <a:gd name="connsiteY124" fmla="*/ 1771558 h 6438807"/>
                    <a:gd name="connsiteX125" fmla="*/ 3141664 w 4234182"/>
                    <a:gd name="connsiteY125" fmla="*/ 1846171 h 6438807"/>
                    <a:gd name="connsiteX126" fmla="*/ 3276601 w 4234182"/>
                    <a:gd name="connsiteY126" fmla="*/ 1866808 h 6438807"/>
                    <a:gd name="connsiteX127" fmla="*/ 3319782 w 4234182"/>
                    <a:gd name="connsiteY127" fmla="*/ 1850934 h 6438807"/>
                    <a:gd name="connsiteX128" fmla="*/ 3416590 w 4234182"/>
                    <a:gd name="connsiteY128" fmla="*/ 1817163 h 6438807"/>
                    <a:gd name="connsiteX129" fmla="*/ 3586164 w 4234182"/>
                    <a:gd name="connsiteY129" fmla="*/ 1666783 h 6438807"/>
                    <a:gd name="connsiteX130" fmla="*/ 3737793 w 4234182"/>
                    <a:gd name="connsiteY130" fmla="*/ 1406797 h 6438807"/>
                    <a:gd name="connsiteX131" fmla="*/ 3911601 w 4234182"/>
                    <a:gd name="connsiteY131" fmla="*/ 1107983 h 6438807"/>
                    <a:gd name="connsiteX132" fmla="*/ 3983039 w 4234182"/>
                    <a:gd name="connsiteY132" fmla="*/ 996858 h 6438807"/>
                    <a:gd name="connsiteX133" fmla="*/ 4055631 w 4234182"/>
                    <a:gd name="connsiteY133" fmla="*/ 793658 h 6438807"/>
                    <a:gd name="connsiteX134" fmla="*/ 4146551 w 4234182"/>
                    <a:gd name="connsiteY134" fmla="*/ 583242 h 6438807"/>
                    <a:gd name="connsiteX135" fmla="*/ 4234182 w 4234182"/>
                    <a:gd name="connsiteY135" fmla="*/ 361768 h 6438807"/>
                    <a:gd name="connsiteX136" fmla="*/ 4203339 w 4234182"/>
                    <a:gd name="connsiteY136" fmla="*/ 0 h 6438807"/>
                    <a:gd name="connsiteX137" fmla="*/ 2572241 w 4234182"/>
                    <a:gd name="connsiteY137" fmla="*/ 46067 h 6438807"/>
                    <a:gd name="connsiteX138" fmla="*/ 2102049 w 4234182"/>
                    <a:gd name="connsiteY138"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39827 w 4234182"/>
                    <a:gd name="connsiteY44" fmla="*/ 3114584 h 6438807"/>
                    <a:gd name="connsiteX45" fmla="*/ 1125540 w 4234182"/>
                    <a:gd name="connsiteY45" fmla="*/ 3089184 h 6438807"/>
                    <a:gd name="connsiteX46" fmla="*/ 965202 w 4234182"/>
                    <a:gd name="connsiteY46" fmla="*/ 3086009 h 6438807"/>
                    <a:gd name="connsiteX47" fmla="*/ 884240 w 4234182"/>
                    <a:gd name="connsiteY47" fmla="*/ 3162209 h 6438807"/>
                    <a:gd name="connsiteX48" fmla="*/ 850902 w 4234182"/>
                    <a:gd name="connsiteY48" fmla="*/ 3213009 h 6438807"/>
                    <a:gd name="connsiteX49" fmla="*/ 702175 w 4234182"/>
                    <a:gd name="connsiteY49" fmla="*/ 3169103 h 6438807"/>
                    <a:gd name="connsiteX50" fmla="*/ 519115 w 4234182"/>
                    <a:gd name="connsiteY50" fmla="*/ 2930434 h 6438807"/>
                    <a:gd name="connsiteX51" fmla="*/ 484190 w 4234182"/>
                    <a:gd name="connsiteY51" fmla="*/ 2839947 h 6438807"/>
                    <a:gd name="connsiteX52" fmla="*/ 523877 w 4234182"/>
                    <a:gd name="connsiteY52" fmla="*/ 2725647 h 6438807"/>
                    <a:gd name="connsiteX53" fmla="*/ 641352 w 4234182"/>
                    <a:gd name="connsiteY53" fmla="*/ 2758984 h 6438807"/>
                    <a:gd name="connsiteX54" fmla="*/ 668340 w 4234182"/>
                    <a:gd name="connsiteY54" fmla="*/ 2785972 h 6438807"/>
                    <a:gd name="connsiteX55" fmla="*/ 676277 w 4234182"/>
                    <a:gd name="connsiteY55" fmla="*/ 2730410 h 6438807"/>
                    <a:gd name="connsiteX56" fmla="*/ 860427 w 4234182"/>
                    <a:gd name="connsiteY56" fmla="*/ 2579597 h 6438807"/>
                    <a:gd name="connsiteX57" fmla="*/ 1031877 w 4234182"/>
                    <a:gd name="connsiteY57" fmla="*/ 2489109 h 6438807"/>
                    <a:gd name="connsiteX58" fmla="*/ 1179515 w 4234182"/>
                    <a:gd name="connsiteY58" fmla="*/ 2346234 h 6438807"/>
                    <a:gd name="connsiteX59" fmla="*/ 1293905 w 4234182"/>
                    <a:gd name="connsiteY59" fmla="*/ 2356213 h 6438807"/>
                    <a:gd name="connsiteX60" fmla="*/ 1359991 w 4234182"/>
                    <a:gd name="connsiteY60" fmla="*/ 2451598 h 6438807"/>
                    <a:gd name="connsiteX61" fmla="*/ 1303340 w 4234182"/>
                    <a:gd name="connsiteY61" fmla="*/ 2522447 h 6438807"/>
                    <a:gd name="connsiteX62" fmla="*/ 1206502 w 4234182"/>
                    <a:gd name="connsiteY62" fmla="*/ 2614522 h 6438807"/>
                    <a:gd name="connsiteX63" fmla="*/ 1168765 w 4234182"/>
                    <a:gd name="connsiteY63" fmla="*/ 2634705 h 6438807"/>
                    <a:gd name="connsiteX64" fmla="*/ 1180376 w 4234182"/>
                    <a:gd name="connsiteY64" fmla="*/ 2695756 h 6438807"/>
                    <a:gd name="connsiteX65" fmla="*/ 1230315 w 4234182"/>
                    <a:gd name="connsiteY65" fmla="*/ 2724059 h 6438807"/>
                    <a:gd name="connsiteX66" fmla="*/ 1133068 w 4234182"/>
                    <a:gd name="connsiteY66" fmla="*/ 2816815 h 6438807"/>
                    <a:gd name="connsiteX67" fmla="*/ 1362077 w 4234182"/>
                    <a:gd name="connsiteY67" fmla="*/ 2720884 h 6438807"/>
                    <a:gd name="connsiteX68" fmla="*/ 1684340 w 4234182"/>
                    <a:gd name="connsiteY68" fmla="*/ 2614522 h 6438807"/>
                    <a:gd name="connsiteX69" fmla="*/ 1795465 w 4234182"/>
                    <a:gd name="connsiteY69" fmla="*/ 2649447 h 6438807"/>
                    <a:gd name="connsiteX70" fmla="*/ 1865315 w 4234182"/>
                    <a:gd name="connsiteY70" fmla="*/ 2665322 h 6438807"/>
                    <a:gd name="connsiteX71" fmla="*/ 1939972 w 4234182"/>
                    <a:gd name="connsiteY71" fmla="*/ 2678202 h 6438807"/>
                    <a:gd name="connsiteX72" fmla="*/ 1890715 w 4234182"/>
                    <a:gd name="connsiteY72" fmla="*/ 2808197 h 6438807"/>
                    <a:gd name="connsiteX73" fmla="*/ 1787073 w 4234182"/>
                    <a:gd name="connsiteY73" fmla="*/ 2922088 h 6438807"/>
                    <a:gd name="connsiteX74" fmla="*/ 1824039 w 4234182"/>
                    <a:gd name="connsiteY74" fmla="*/ 2944721 h 6438807"/>
                    <a:gd name="connsiteX75" fmla="*/ 1811338 w 4234182"/>
                    <a:gd name="connsiteY75" fmla="*/ 3035208 h 6438807"/>
                    <a:gd name="connsiteX76" fmla="*/ 1878014 w 4234182"/>
                    <a:gd name="connsiteY76" fmla="*/ 3035208 h 6438807"/>
                    <a:gd name="connsiteX77" fmla="*/ 1865314 w 4234182"/>
                    <a:gd name="connsiteY77" fmla="*/ 3078071 h 6438807"/>
                    <a:gd name="connsiteX78" fmla="*/ 1933441 w 4234182"/>
                    <a:gd name="connsiteY78" fmla="*/ 3101884 h 6438807"/>
                    <a:gd name="connsiteX79" fmla="*/ 1995489 w 4234182"/>
                    <a:gd name="connsiteY79" fmla="*/ 3068546 h 6438807"/>
                    <a:gd name="connsiteX80" fmla="*/ 2100264 w 4234182"/>
                    <a:gd name="connsiteY80" fmla="*/ 3087596 h 6438807"/>
                    <a:gd name="connsiteX81" fmla="*/ 2112964 w 4234182"/>
                    <a:gd name="connsiteY81" fmla="*/ 3133633 h 6438807"/>
                    <a:gd name="connsiteX82" fmla="*/ 2171838 w 4234182"/>
                    <a:gd name="connsiteY82" fmla="*/ 3181168 h 6438807"/>
                    <a:gd name="connsiteX83" fmla="*/ 2178051 w 4234182"/>
                    <a:gd name="connsiteY83" fmla="*/ 3252696 h 6438807"/>
                    <a:gd name="connsiteX84" fmla="*/ 2200458 w 4234182"/>
                    <a:gd name="connsiteY84" fmla="*/ 3314746 h 6438807"/>
                    <a:gd name="connsiteX85" fmla="*/ 2141721 w 4234182"/>
                    <a:gd name="connsiteY85" fmla="*/ 3286170 h 6438807"/>
                    <a:gd name="connsiteX86" fmla="*/ 2076451 w 4234182"/>
                    <a:gd name="connsiteY86" fmla="*/ 3335246 h 6438807"/>
                    <a:gd name="connsiteX87" fmla="*/ 2114551 w 4234182"/>
                    <a:gd name="connsiteY87" fmla="*/ 3406683 h 6438807"/>
                    <a:gd name="connsiteX88" fmla="*/ 2171701 w 4234182"/>
                    <a:gd name="connsiteY88" fmla="*/ 3557496 h 6438807"/>
                    <a:gd name="connsiteX89" fmla="*/ 2129929 w 4234182"/>
                    <a:gd name="connsiteY89" fmla="*/ 3637008 h 6438807"/>
                    <a:gd name="connsiteX90" fmla="*/ 2095501 w 4234182"/>
                    <a:gd name="connsiteY90" fmla="*/ 3803558 h 6438807"/>
                    <a:gd name="connsiteX91" fmla="*/ 2056223 w 4234182"/>
                    <a:gd name="connsiteY91" fmla="*/ 3843564 h 6438807"/>
                    <a:gd name="connsiteX92" fmla="*/ 2090739 w 4234182"/>
                    <a:gd name="connsiteY92" fmla="*/ 3873408 h 6438807"/>
                    <a:gd name="connsiteX93" fmla="*/ 2073276 w 4234182"/>
                    <a:gd name="connsiteY93" fmla="*/ 3921033 h 6438807"/>
                    <a:gd name="connsiteX94" fmla="*/ 2122489 w 4234182"/>
                    <a:gd name="connsiteY94" fmla="*/ 3906746 h 6438807"/>
                    <a:gd name="connsiteX95" fmla="*/ 2163764 w 4234182"/>
                    <a:gd name="connsiteY95" fmla="*/ 3930558 h 6438807"/>
                    <a:gd name="connsiteX96" fmla="*/ 2211389 w 4234182"/>
                    <a:gd name="connsiteY96" fmla="*/ 3924208 h 6438807"/>
                    <a:gd name="connsiteX97" fmla="*/ 2271714 w 4234182"/>
                    <a:gd name="connsiteY97" fmla="*/ 3851183 h 6438807"/>
                    <a:gd name="connsiteX98" fmla="*/ 2266952 w 4234182"/>
                    <a:gd name="connsiteY98" fmla="*/ 3889283 h 6438807"/>
                    <a:gd name="connsiteX99" fmla="*/ 2335623 w 4234182"/>
                    <a:gd name="connsiteY99" fmla="*/ 3826147 h 6438807"/>
                    <a:gd name="connsiteX100" fmla="*/ 2381251 w 4234182"/>
                    <a:gd name="connsiteY100" fmla="*/ 3827371 h 6438807"/>
                    <a:gd name="connsiteX101" fmla="*/ 2416176 w 4234182"/>
                    <a:gd name="connsiteY101" fmla="*/ 3773396 h 6438807"/>
                    <a:gd name="connsiteX102" fmla="*/ 2519364 w 4234182"/>
                    <a:gd name="connsiteY102" fmla="*/ 3792446 h 6438807"/>
                    <a:gd name="connsiteX103" fmla="*/ 2568576 w 4234182"/>
                    <a:gd name="connsiteY103" fmla="*/ 3743233 h 6438807"/>
                    <a:gd name="connsiteX104" fmla="*/ 2654301 w 4234182"/>
                    <a:gd name="connsiteY104" fmla="*/ 3754346 h 6438807"/>
                    <a:gd name="connsiteX105" fmla="*/ 2688864 w 4234182"/>
                    <a:gd name="connsiteY105" fmla="*/ 3646260 h 6438807"/>
                    <a:gd name="connsiteX106" fmla="*/ 2719389 w 4234182"/>
                    <a:gd name="connsiteY106" fmla="*/ 3543208 h 6438807"/>
                    <a:gd name="connsiteX107" fmla="*/ 2695576 w 4234182"/>
                    <a:gd name="connsiteY107" fmla="*/ 3330483 h 6438807"/>
                    <a:gd name="connsiteX108" fmla="*/ 2666548 w 4234182"/>
                    <a:gd name="connsiteY108" fmla="*/ 3202486 h 6438807"/>
                    <a:gd name="connsiteX109" fmla="*/ 2611439 w 4234182"/>
                    <a:gd name="connsiteY109" fmla="*/ 3122521 h 6438807"/>
                    <a:gd name="connsiteX110" fmla="*/ 2547940 w 4234182"/>
                    <a:gd name="connsiteY110" fmla="*/ 3027272 h 6438807"/>
                    <a:gd name="connsiteX111" fmla="*/ 2479677 w 4234182"/>
                    <a:gd name="connsiteY111" fmla="*/ 2884397 h 6438807"/>
                    <a:gd name="connsiteX112" fmla="*/ 2317751 w 4234182"/>
                    <a:gd name="connsiteY112" fmla="*/ 2760571 h 6438807"/>
                    <a:gd name="connsiteX113" fmla="*/ 2310450 w 4234182"/>
                    <a:gd name="connsiteY113" fmla="*/ 2707549 h 6438807"/>
                    <a:gd name="connsiteX114" fmla="*/ 2341564 w 4234182"/>
                    <a:gd name="connsiteY114" fmla="*/ 2627221 h 6438807"/>
                    <a:gd name="connsiteX115" fmla="*/ 2712450 w 4234182"/>
                    <a:gd name="connsiteY115" fmla="*/ 2356122 h 6438807"/>
                    <a:gd name="connsiteX116" fmla="*/ 2713220 w 4234182"/>
                    <a:gd name="connsiteY116" fmla="*/ 2237512 h 6438807"/>
                    <a:gd name="connsiteX117" fmla="*/ 2715203 w 4234182"/>
                    <a:gd name="connsiteY117" fmla="*/ 2167856 h 6438807"/>
                    <a:gd name="connsiteX118" fmla="*/ 2755901 w 4234182"/>
                    <a:gd name="connsiteY118" fmla="*/ 2096996 h 6438807"/>
                    <a:gd name="connsiteX119" fmla="*/ 2865439 w 4234182"/>
                    <a:gd name="connsiteY119" fmla="*/ 2006508 h 6438807"/>
                    <a:gd name="connsiteX120" fmla="*/ 2947989 w 4234182"/>
                    <a:gd name="connsiteY120" fmla="*/ 1920783 h 6438807"/>
                    <a:gd name="connsiteX121" fmla="*/ 3024189 w 4234182"/>
                    <a:gd name="connsiteY121" fmla="*/ 1781083 h 6438807"/>
                    <a:gd name="connsiteX122" fmla="*/ 3051222 w 4234182"/>
                    <a:gd name="connsiteY122" fmla="*/ 1822858 h 6438807"/>
                    <a:gd name="connsiteX123" fmla="*/ 3119439 w 4234182"/>
                    <a:gd name="connsiteY123" fmla="*/ 1771558 h 6438807"/>
                    <a:gd name="connsiteX124" fmla="*/ 3141664 w 4234182"/>
                    <a:gd name="connsiteY124" fmla="*/ 1846171 h 6438807"/>
                    <a:gd name="connsiteX125" fmla="*/ 3276601 w 4234182"/>
                    <a:gd name="connsiteY125" fmla="*/ 1866808 h 6438807"/>
                    <a:gd name="connsiteX126" fmla="*/ 3319782 w 4234182"/>
                    <a:gd name="connsiteY126" fmla="*/ 1850934 h 6438807"/>
                    <a:gd name="connsiteX127" fmla="*/ 3416590 w 4234182"/>
                    <a:gd name="connsiteY127" fmla="*/ 1817163 h 6438807"/>
                    <a:gd name="connsiteX128" fmla="*/ 3586164 w 4234182"/>
                    <a:gd name="connsiteY128" fmla="*/ 1666783 h 6438807"/>
                    <a:gd name="connsiteX129" fmla="*/ 3737793 w 4234182"/>
                    <a:gd name="connsiteY129" fmla="*/ 1406797 h 6438807"/>
                    <a:gd name="connsiteX130" fmla="*/ 3911601 w 4234182"/>
                    <a:gd name="connsiteY130" fmla="*/ 1107983 h 6438807"/>
                    <a:gd name="connsiteX131" fmla="*/ 3983039 w 4234182"/>
                    <a:gd name="connsiteY131" fmla="*/ 996858 h 6438807"/>
                    <a:gd name="connsiteX132" fmla="*/ 4055631 w 4234182"/>
                    <a:gd name="connsiteY132" fmla="*/ 793658 h 6438807"/>
                    <a:gd name="connsiteX133" fmla="*/ 4146551 w 4234182"/>
                    <a:gd name="connsiteY133" fmla="*/ 583242 h 6438807"/>
                    <a:gd name="connsiteX134" fmla="*/ 4234182 w 4234182"/>
                    <a:gd name="connsiteY134" fmla="*/ 361768 h 6438807"/>
                    <a:gd name="connsiteX135" fmla="*/ 4203339 w 4234182"/>
                    <a:gd name="connsiteY135" fmla="*/ 0 h 6438807"/>
                    <a:gd name="connsiteX136" fmla="*/ 2572241 w 4234182"/>
                    <a:gd name="connsiteY136" fmla="*/ 46067 h 6438807"/>
                    <a:gd name="connsiteX137" fmla="*/ 2102049 w 4234182"/>
                    <a:gd name="connsiteY137"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39827 w 4234182"/>
                    <a:gd name="connsiteY44" fmla="*/ 3114584 h 6438807"/>
                    <a:gd name="connsiteX45" fmla="*/ 1125540 w 4234182"/>
                    <a:gd name="connsiteY45" fmla="*/ 3089184 h 6438807"/>
                    <a:gd name="connsiteX46" fmla="*/ 965202 w 4234182"/>
                    <a:gd name="connsiteY46" fmla="*/ 3086009 h 6438807"/>
                    <a:gd name="connsiteX47" fmla="*/ 884240 w 4234182"/>
                    <a:gd name="connsiteY47" fmla="*/ 3162209 h 6438807"/>
                    <a:gd name="connsiteX48" fmla="*/ 850902 w 4234182"/>
                    <a:gd name="connsiteY48" fmla="*/ 3213009 h 6438807"/>
                    <a:gd name="connsiteX49" fmla="*/ 702175 w 4234182"/>
                    <a:gd name="connsiteY49" fmla="*/ 3169103 h 6438807"/>
                    <a:gd name="connsiteX50" fmla="*/ 519115 w 4234182"/>
                    <a:gd name="connsiteY50" fmla="*/ 2930434 h 6438807"/>
                    <a:gd name="connsiteX51" fmla="*/ 484190 w 4234182"/>
                    <a:gd name="connsiteY51" fmla="*/ 2839947 h 6438807"/>
                    <a:gd name="connsiteX52" fmla="*/ 523877 w 4234182"/>
                    <a:gd name="connsiteY52" fmla="*/ 2725647 h 6438807"/>
                    <a:gd name="connsiteX53" fmla="*/ 641352 w 4234182"/>
                    <a:gd name="connsiteY53" fmla="*/ 2758984 h 6438807"/>
                    <a:gd name="connsiteX54" fmla="*/ 668340 w 4234182"/>
                    <a:gd name="connsiteY54" fmla="*/ 2785972 h 6438807"/>
                    <a:gd name="connsiteX55" fmla="*/ 860427 w 4234182"/>
                    <a:gd name="connsiteY55" fmla="*/ 2579597 h 6438807"/>
                    <a:gd name="connsiteX56" fmla="*/ 1031877 w 4234182"/>
                    <a:gd name="connsiteY56" fmla="*/ 2489109 h 6438807"/>
                    <a:gd name="connsiteX57" fmla="*/ 1179515 w 4234182"/>
                    <a:gd name="connsiteY57" fmla="*/ 2346234 h 6438807"/>
                    <a:gd name="connsiteX58" fmla="*/ 1293905 w 4234182"/>
                    <a:gd name="connsiteY58" fmla="*/ 2356213 h 6438807"/>
                    <a:gd name="connsiteX59" fmla="*/ 1359991 w 4234182"/>
                    <a:gd name="connsiteY59" fmla="*/ 2451598 h 6438807"/>
                    <a:gd name="connsiteX60" fmla="*/ 1303340 w 4234182"/>
                    <a:gd name="connsiteY60" fmla="*/ 2522447 h 6438807"/>
                    <a:gd name="connsiteX61" fmla="*/ 1206502 w 4234182"/>
                    <a:gd name="connsiteY61" fmla="*/ 2614522 h 6438807"/>
                    <a:gd name="connsiteX62" fmla="*/ 1168765 w 4234182"/>
                    <a:gd name="connsiteY62" fmla="*/ 2634705 h 6438807"/>
                    <a:gd name="connsiteX63" fmla="*/ 1180376 w 4234182"/>
                    <a:gd name="connsiteY63" fmla="*/ 2695756 h 6438807"/>
                    <a:gd name="connsiteX64" fmla="*/ 1230315 w 4234182"/>
                    <a:gd name="connsiteY64" fmla="*/ 2724059 h 6438807"/>
                    <a:gd name="connsiteX65" fmla="*/ 1133068 w 4234182"/>
                    <a:gd name="connsiteY65" fmla="*/ 2816815 h 6438807"/>
                    <a:gd name="connsiteX66" fmla="*/ 1362077 w 4234182"/>
                    <a:gd name="connsiteY66" fmla="*/ 2720884 h 6438807"/>
                    <a:gd name="connsiteX67" fmla="*/ 1684340 w 4234182"/>
                    <a:gd name="connsiteY67" fmla="*/ 2614522 h 6438807"/>
                    <a:gd name="connsiteX68" fmla="*/ 1795465 w 4234182"/>
                    <a:gd name="connsiteY68" fmla="*/ 2649447 h 6438807"/>
                    <a:gd name="connsiteX69" fmla="*/ 1865315 w 4234182"/>
                    <a:gd name="connsiteY69" fmla="*/ 2665322 h 6438807"/>
                    <a:gd name="connsiteX70" fmla="*/ 1939972 w 4234182"/>
                    <a:gd name="connsiteY70" fmla="*/ 2678202 h 6438807"/>
                    <a:gd name="connsiteX71" fmla="*/ 1890715 w 4234182"/>
                    <a:gd name="connsiteY71" fmla="*/ 2808197 h 6438807"/>
                    <a:gd name="connsiteX72" fmla="*/ 1787073 w 4234182"/>
                    <a:gd name="connsiteY72" fmla="*/ 2922088 h 6438807"/>
                    <a:gd name="connsiteX73" fmla="*/ 1824039 w 4234182"/>
                    <a:gd name="connsiteY73" fmla="*/ 2944721 h 6438807"/>
                    <a:gd name="connsiteX74" fmla="*/ 1811338 w 4234182"/>
                    <a:gd name="connsiteY74" fmla="*/ 3035208 h 6438807"/>
                    <a:gd name="connsiteX75" fmla="*/ 1878014 w 4234182"/>
                    <a:gd name="connsiteY75" fmla="*/ 3035208 h 6438807"/>
                    <a:gd name="connsiteX76" fmla="*/ 1865314 w 4234182"/>
                    <a:gd name="connsiteY76" fmla="*/ 3078071 h 6438807"/>
                    <a:gd name="connsiteX77" fmla="*/ 1933441 w 4234182"/>
                    <a:gd name="connsiteY77" fmla="*/ 3101884 h 6438807"/>
                    <a:gd name="connsiteX78" fmla="*/ 1995489 w 4234182"/>
                    <a:gd name="connsiteY78" fmla="*/ 3068546 h 6438807"/>
                    <a:gd name="connsiteX79" fmla="*/ 2100264 w 4234182"/>
                    <a:gd name="connsiteY79" fmla="*/ 3087596 h 6438807"/>
                    <a:gd name="connsiteX80" fmla="*/ 2112964 w 4234182"/>
                    <a:gd name="connsiteY80" fmla="*/ 3133633 h 6438807"/>
                    <a:gd name="connsiteX81" fmla="*/ 2171838 w 4234182"/>
                    <a:gd name="connsiteY81" fmla="*/ 3181168 h 6438807"/>
                    <a:gd name="connsiteX82" fmla="*/ 2178051 w 4234182"/>
                    <a:gd name="connsiteY82" fmla="*/ 3252696 h 6438807"/>
                    <a:gd name="connsiteX83" fmla="*/ 2200458 w 4234182"/>
                    <a:gd name="connsiteY83" fmla="*/ 3314746 h 6438807"/>
                    <a:gd name="connsiteX84" fmla="*/ 2141721 w 4234182"/>
                    <a:gd name="connsiteY84" fmla="*/ 3286170 h 6438807"/>
                    <a:gd name="connsiteX85" fmla="*/ 2076451 w 4234182"/>
                    <a:gd name="connsiteY85" fmla="*/ 3335246 h 6438807"/>
                    <a:gd name="connsiteX86" fmla="*/ 2114551 w 4234182"/>
                    <a:gd name="connsiteY86" fmla="*/ 3406683 h 6438807"/>
                    <a:gd name="connsiteX87" fmla="*/ 2171701 w 4234182"/>
                    <a:gd name="connsiteY87" fmla="*/ 3557496 h 6438807"/>
                    <a:gd name="connsiteX88" fmla="*/ 2129929 w 4234182"/>
                    <a:gd name="connsiteY88" fmla="*/ 3637008 h 6438807"/>
                    <a:gd name="connsiteX89" fmla="*/ 2095501 w 4234182"/>
                    <a:gd name="connsiteY89" fmla="*/ 3803558 h 6438807"/>
                    <a:gd name="connsiteX90" fmla="*/ 2056223 w 4234182"/>
                    <a:gd name="connsiteY90" fmla="*/ 3843564 h 6438807"/>
                    <a:gd name="connsiteX91" fmla="*/ 2090739 w 4234182"/>
                    <a:gd name="connsiteY91" fmla="*/ 3873408 h 6438807"/>
                    <a:gd name="connsiteX92" fmla="*/ 2073276 w 4234182"/>
                    <a:gd name="connsiteY92" fmla="*/ 3921033 h 6438807"/>
                    <a:gd name="connsiteX93" fmla="*/ 2122489 w 4234182"/>
                    <a:gd name="connsiteY93" fmla="*/ 3906746 h 6438807"/>
                    <a:gd name="connsiteX94" fmla="*/ 2163764 w 4234182"/>
                    <a:gd name="connsiteY94" fmla="*/ 3930558 h 6438807"/>
                    <a:gd name="connsiteX95" fmla="*/ 2211389 w 4234182"/>
                    <a:gd name="connsiteY95" fmla="*/ 3924208 h 6438807"/>
                    <a:gd name="connsiteX96" fmla="*/ 2271714 w 4234182"/>
                    <a:gd name="connsiteY96" fmla="*/ 3851183 h 6438807"/>
                    <a:gd name="connsiteX97" fmla="*/ 2266952 w 4234182"/>
                    <a:gd name="connsiteY97" fmla="*/ 3889283 h 6438807"/>
                    <a:gd name="connsiteX98" fmla="*/ 2335623 w 4234182"/>
                    <a:gd name="connsiteY98" fmla="*/ 3826147 h 6438807"/>
                    <a:gd name="connsiteX99" fmla="*/ 2381251 w 4234182"/>
                    <a:gd name="connsiteY99" fmla="*/ 3827371 h 6438807"/>
                    <a:gd name="connsiteX100" fmla="*/ 2416176 w 4234182"/>
                    <a:gd name="connsiteY100" fmla="*/ 3773396 h 6438807"/>
                    <a:gd name="connsiteX101" fmla="*/ 2519364 w 4234182"/>
                    <a:gd name="connsiteY101" fmla="*/ 3792446 h 6438807"/>
                    <a:gd name="connsiteX102" fmla="*/ 2568576 w 4234182"/>
                    <a:gd name="connsiteY102" fmla="*/ 3743233 h 6438807"/>
                    <a:gd name="connsiteX103" fmla="*/ 2654301 w 4234182"/>
                    <a:gd name="connsiteY103" fmla="*/ 3754346 h 6438807"/>
                    <a:gd name="connsiteX104" fmla="*/ 2688864 w 4234182"/>
                    <a:gd name="connsiteY104" fmla="*/ 3646260 h 6438807"/>
                    <a:gd name="connsiteX105" fmla="*/ 2719389 w 4234182"/>
                    <a:gd name="connsiteY105" fmla="*/ 3543208 h 6438807"/>
                    <a:gd name="connsiteX106" fmla="*/ 2695576 w 4234182"/>
                    <a:gd name="connsiteY106" fmla="*/ 3330483 h 6438807"/>
                    <a:gd name="connsiteX107" fmla="*/ 2666548 w 4234182"/>
                    <a:gd name="connsiteY107" fmla="*/ 3202486 h 6438807"/>
                    <a:gd name="connsiteX108" fmla="*/ 2611439 w 4234182"/>
                    <a:gd name="connsiteY108" fmla="*/ 3122521 h 6438807"/>
                    <a:gd name="connsiteX109" fmla="*/ 2547940 w 4234182"/>
                    <a:gd name="connsiteY109" fmla="*/ 3027272 h 6438807"/>
                    <a:gd name="connsiteX110" fmla="*/ 2479677 w 4234182"/>
                    <a:gd name="connsiteY110" fmla="*/ 2884397 h 6438807"/>
                    <a:gd name="connsiteX111" fmla="*/ 2317751 w 4234182"/>
                    <a:gd name="connsiteY111" fmla="*/ 2760571 h 6438807"/>
                    <a:gd name="connsiteX112" fmla="*/ 2310450 w 4234182"/>
                    <a:gd name="connsiteY112" fmla="*/ 2707549 h 6438807"/>
                    <a:gd name="connsiteX113" fmla="*/ 2341564 w 4234182"/>
                    <a:gd name="connsiteY113" fmla="*/ 2627221 h 6438807"/>
                    <a:gd name="connsiteX114" fmla="*/ 2712450 w 4234182"/>
                    <a:gd name="connsiteY114" fmla="*/ 2356122 h 6438807"/>
                    <a:gd name="connsiteX115" fmla="*/ 2713220 w 4234182"/>
                    <a:gd name="connsiteY115" fmla="*/ 2237512 h 6438807"/>
                    <a:gd name="connsiteX116" fmla="*/ 2715203 w 4234182"/>
                    <a:gd name="connsiteY116" fmla="*/ 2167856 h 6438807"/>
                    <a:gd name="connsiteX117" fmla="*/ 2755901 w 4234182"/>
                    <a:gd name="connsiteY117" fmla="*/ 2096996 h 6438807"/>
                    <a:gd name="connsiteX118" fmla="*/ 2865439 w 4234182"/>
                    <a:gd name="connsiteY118" fmla="*/ 2006508 h 6438807"/>
                    <a:gd name="connsiteX119" fmla="*/ 2947989 w 4234182"/>
                    <a:gd name="connsiteY119" fmla="*/ 1920783 h 6438807"/>
                    <a:gd name="connsiteX120" fmla="*/ 3024189 w 4234182"/>
                    <a:gd name="connsiteY120" fmla="*/ 1781083 h 6438807"/>
                    <a:gd name="connsiteX121" fmla="*/ 3051222 w 4234182"/>
                    <a:gd name="connsiteY121" fmla="*/ 1822858 h 6438807"/>
                    <a:gd name="connsiteX122" fmla="*/ 3119439 w 4234182"/>
                    <a:gd name="connsiteY122" fmla="*/ 1771558 h 6438807"/>
                    <a:gd name="connsiteX123" fmla="*/ 3141664 w 4234182"/>
                    <a:gd name="connsiteY123" fmla="*/ 1846171 h 6438807"/>
                    <a:gd name="connsiteX124" fmla="*/ 3276601 w 4234182"/>
                    <a:gd name="connsiteY124" fmla="*/ 1866808 h 6438807"/>
                    <a:gd name="connsiteX125" fmla="*/ 3319782 w 4234182"/>
                    <a:gd name="connsiteY125" fmla="*/ 1850934 h 6438807"/>
                    <a:gd name="connsiteX126" fmla="*/ 3416590 w 4234182"/>
                    <a:gd name="connsiteY126" fmla="*/ 1817163 h 6438807"/>
                    <a:gd name="connsiteX127" fmla="*/ 3586164 w 4234182"/>
                    <a:gd name="connsiteY127" fmla="*/ 1666783 h 6438807"/>
                    <a:gd name="connsiteX128" fmla="*/ 3737793 w 4234182"/>
                    <a:gd name="connsiteY128" fmla="*/ 1406797 h 6438807"/>
                    <a:gd name="connsiteX129" fmla="*/ 3911601 w 4234182"/>
                    <a:gd name="connsiteY129" fmla="*/ 1107983 h 6438807"/>
                    <a:gd name="connsiteX130" fmla="*/ 3983039 w 4234182"/>
                    <a:gd name="connsiteY130" fmla="*/ 996858 h 6438807"/>
                    <a:gd name="connsiteX131" fmla="*/ 4055631 w 4234182"/>
                    <a:gd name="connsiteY131" fmla="*/ 793658 h 6438807"/>
                    <a:gd name="connsiteX132" fmla="*/ 4146551 w 4234182"/>
                    <a:gd name="connsiteY132" fmla="*/ 583242 h 6438807"/>
                    <a:gd name="connsiteX133" fmla="*/ 4234182 w 4234182"/>
                    <a:gd name="connsiteY133" fmla="*/ 361768 h 6438807"/>
                    <a:gd name="connsiteX134" fmla="*/ 4203339 w 4234182"/>
                    <a:gd name="connsiteY134" fmla="*/ 0 h 6438807"/>
                    <a:gd name="connsiteX135" fmla="*/ 2572241 w 4234182"/>
                    <a:gd name="connsiteY135" fmla="*/ 46067 h 6438807"/>
                    <a:gd name="connsiteX136" fmla="*/ 2102049 w 4234182"/>
                    <a:gd name="connsiteY136"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39827 w 4234182"/>
                    <a:gd name="connsiteY44" fmla="*/ 3114584 h 6438807"/>
                    <a:gd name="connsiteX45" fmla="*/ 1125540 w 4234182"/>
                    <a:gd name="connsiteY45" fmla="*/ 3089184 h 6438807"/>
                    <a:gd name="connsiteX46" fmla="*/ 965202 w 4234182"/>
                    <a:gd name="connsiteY46" fmla="*/ 3086009 h 6438807"/>
                    <a:gd name="connsiteX47" fmla="*/ 884240 w 4234182"/>
                    <a:gd name="connsiteY47" fmla="*/ 3162209 h 6438807"/>
                    <a:gd name="connsiteX48" fmla="*/ 850902 w 4234182"/>
                    <a:gd name="connsiteY48" fmla="*/ 3213009 h 6438807"/>
                    <a:gd name="connsiteX49" fmla="*/ 702175 w 4234182"/>
                    <a:gd name="connsiteY49" fmla="*/ 3169103 h 6438807"/>
                    <a:gd name="connsiteX50" fmla="*/ 519115 w 4234182"/>
                    <a:gd name="connsiteY50" fmla="*/ 2930434 h 6438807"/>
                    <a:gd name="connsiteX51" fmla="*/ 484190 w 4234182"/>
                    <a:gd name="connsiteY51" fmla="*/ 2839947 h 6438807"/>
                    <a:gd name="connsiteX52" fmla="*/ 641352 w 4234182"/>
                    <a:gd name="connsiteY52" fmla="*/ 2758984 h 6438807"/>
                    <a:gd name="connsiteX53" fmla="*/ 668340 w 4234182"/>
                    <a:gd name="connsiteY53" fmla="*/ 2785972 h 6438807"/>
                    <a:gd name="connsiteX54" fmla="*/ 860427 w 4234182"/>
                    <a:gd name="connsiteY54" fmla="*/ 2579597 h 6438807"/>
                    <a:gd name="connsiteX55" fmla="*/ 1031877 w 4234182"/>
                    <a:gd name="connsiteY55" fmla="*/ 2489109 h 6438807"/>
                    <a:gd name="connsiteX56" fmla="*/ 1179515 w 4234182"/>
                    <a:gd name="connsiteY56" fmla="*/ 2346234 h 6438807"/>
                    <a:gd name="connsiteX57" fmla="*/ 1293905 w 4234182"/>
                    <a:gd name="connsiteY57" fmla="*/ 2356213 h 6438807"/>
                    <a:gd name="connsiteX58" fmla="*/ 1359991 w 4234182"/>
                    <a:gd name="connsiteY58" fmla="*/ 2451598 h 6438807"/>
                    <a:gd name="connsiteX59" fmla="*/ 1303340 w 4234182"/>
                    <a:gd name="connsiteY59" fmla="*/ 2522447 h 6438807"/>
                    <a:gd name="connsiteX60" fmla="*/ 1206502 w 4234182"/>
                    <a:gd name="connsiteY60" fmla="*/ 2614522 h 6438807"/>
                    <a:gd name="connsiteX61" fmla="*/ 1168765 w 4234182"/>
                    <a:gd name="connsiteY61" fmla="*/ 2634705 h 6438807"/>
                    <a:gd name="connsiteX62" fmla="*/ 1180376 w 4234182"/>
                    <a:gd name="connsiteY62" fmla="*/ 2695756 h 6438807"/>
                    <a:gd name="connsiteX63" fmla="*/ 1230315 w 4234182"/>
                    <a:gd name="connsiteY63" fmla="*/ 2724059 h 6438807"/>
                    <a:gd name="connsiteX64" fmla="*/ 1133068 w 4234182"/>
                    <a:gd name="connsiteY64" fmla="*/ 2816815 h 6438807"/>
                    <a:gd name="connsiteX65" fmla="*/ 1362077 w 4234182"/>
                    <a:gd name="connsiteY65" fmla="*/ 2720884 h 6438807"/>
                    <a:gd name="connsiteX66" fmla="*/ 1684340 w 4234182"/>
                    <a:gd name="connsiteY66" fmla="*/ 2614522 h 6438807"/>
                    <a:gd name="connsiteX67" fmla="*/ 1795465 w 4234182"/>
                    <a:gd name="connsiteY67" fmla="*/ 2649447 h 6438807"/>
                    <a:gd name="connsiteX68" fmla="*/ 1865315 w 4234182"/>
                    <a:gd name="connsiteY68" fmla="*/ 2665322 h 6438807"/>
                    <a:gd name="connsiteX69" fmla="*/ 1939972 w 4234182"/>
                    <a:gd name="connsiteY69" fmla="*/ 2678202 h 6438807"/>
                    <a:gd name="connsiteX70" fmla="*/ 1890715 w 4234182"/>
                    <a:gd name="connsiteY70" fmla="*/ 2808197 h 6438807"/>
                    <a:gd name="connsiteX71" fmla="*/ 1787073 w 4234182"/>
                    <a:gd name="connsiteY71" fmla="*/ 2922088 h 6438807"/>
                    <a:gd name="connsiteX72" fmla="*/ 1824039 w 4234182"/>
                    <a:gd name="connsiteY72" fmla="*/ 2944721 h 6438807"/>
                    <a:gd name="connsiteX73" fmla="*/ 1811338 w 4234182"/>
                    <a:gd name="connsiteY73" fmla="*/ 3035208 h 6438807"/>
                    <a:gd name="connsiteX74" fmla="*/ 1878014 w 4234182"/>
                    <a:gd name="connsiteY74" fmla="*/ 3035208 h 6438807"/>
                    <a:gd name="connsiteX75" fmla="*/ 1865314 w 4234182"/>
                    <a:gd name="connsiteY75" fmla="*/ 3078071 h 6438807"/>
                    <a:gd name="connsiteX76" fmla="*/ 1933441 w 4234182"/>
                    <a:gd name="connsiteY76" fmla="*/ 3101884 h 6438807"/>
                    <a:gd name="connsiteX77" fmla="*/ 1995489 w 4234182"/>
                    <a:gd name="connsiteY77" fmla="*/ 3068546 h 6438807"/>
                    <a:gd name="connsiteX78" fmla="*/ 2100264 w 4234182"/>
                    <a:gd name="connsiteY78" fmla="*/ 3087596 h 6438807"/>
                    <a:gd name="connsiteX79" fmla="*/ 2112964 w 4234182"/>
                    <a:gd name="connsiteY79" fmla="*/ 3133633 h 6438807"/>
                    <a:gd name="connsiteX80" fmla="*/ 2171838 w 4234182"/>
                    <a:gd name="connsiteY80" fmla="*/ 3181168 h 6438807"/>
                    <a:gd name="connsiteX81" fmla="*/ 2178051 w 4234182"/>
                    <a:gd name="connsiteY81" fmla="*/ 3252696 h 6438807"/>
                    <a:gd name="connsiteX82" fmla="*/ 2200458 w 4234182"/>
                    <a:gd name="connsiteY82" fmla="*/ 3314746 h 6438807"/>
                    <a:gd name="connsiteX83" fmla="*/ 2141721 w 4234182"/>
                    <a:gd name="connsiteY83" fmla="*/ 3286170 h 6438807"/>
                    <a:gd name="connsiteX84" fmla="*/ 2076451 w 4234182"/>
                    <a:gd name="connsiteY84" fmla="*/ 3335246 h 6438807"/>
                    <a:gd name="connsiteX85" fmla="*/ 2114551 w 4234182"/>
                    <a:gd name="connsiteY85" fmla="*/ 3406683 h 6438807"/>
                    <a:gd name="connsiteX86" fmla="*/ 2171701 w 4234182"/>
                    <a:gd name="connsiteY86" fmla="*/ 3557496 h 6438807"/>
                    <a:gd name="connsiteX87" fmla="*/ 2129929 w 4234182"/>
                    <a:gd name="connsiteY87" fmla="*/ 3637008 h 6438807"/>
                    <a:gd name="connsiteX88" fmla="*/ 2095501 w 4234182"/>
                    <a:gd name="connsiteY88" fmla="*/ 3803558 h 6438807"/>
                    <a:gd name="connsiteX89" fmla="*/ 2056223 w 4234182"/>
                    <a:gd name="connsiteY89" fmla="*/ 3843564 h 6438807"/>
                    <a:gd name="connsiteX90" fmla="*/ 2090739 w 4234182"/>
                    <a:gd name="connsiteY90" fmla="*/ 3873408 h 6438807"/>
                    <a:gd name="connsiteX91" fmla="*/ 2073276 w 4234182"/>
                    <a:gd name="connsiteY91" fmla="*/ 3921033 h 6438807"/>
                    <a:gd name="connsiteX92" fmla="*/ 2122489 w 4234182"/>
                    <a:gd name="connsiteY92" fmla="*/ 3906746 h 6438807"/>
                    <a:gd name="connsiteX93" fmla="*/ 2163764 w 4234182"/>
                    <a:gd name="connsiteY93" fmla="*/ 3930558 h 6438807"/>
                    <a:gd name="connsiteX94" fmla="*/ 2211389 w 4234182"/>
                    <a:gd name="connsiteY94" fmla="*/ 3924208 h 6438807"/>
                    <a:gd name="connsiteX95" fmla="*/ 2271714 w 4234182"/>
                    <a:gd name="connsiteY95" fmla="*/ 3851183 h 6438807"/>
                    <a:gd name="connsiteX96" fmla="*/ 2266952 w 4234182"/>
                    <a:gd name="connsiteY96" fmla="*/ 3889283 h 6438807"/>
                    <a:gd name="connsiteX97" fmla="*/ 2335623 w 4234182"/>
                    <a:gd name="connsiteY97" fmla="*/ 3826147 h 6438807"/>
                    <a:gd name="connsiteX98" fmla="*/ 2381251 w 4234182"/>
                    <a:gd name="connsiteY98" fmla="*/ 3827371 h 6438807"/>
                    <a:gd name="connsiteX99" fmla="*/ 2416176 w 4234182"/>
                    <a:gd name="connsiteY99" fmla="*/ 3773396 h 6438807"/>
                    <a:gd name="connsiteX100" fmla="*/ 2519364 w 4234182"/>
                    <a:gd name="connsiteY100" fmla="*/ 3792446 h 6438807"/>
                    <a:gd name="connsiteX101" fmla="*/ 2568576 w 4234182"/>
                    <a:gd name="connsiteY101" fmla="*/ 3743233 h 6438807"/>
                    <a:gd name="connsiteX102" fmla="*/ 2654301 w 4234182"/>
                    <a:gd name="connsiteY102" fmla="*/ 3754346 h 6438807"/>
                    <a:gd name="connsiteX103" fmla="*/ 2688864 w 4234182"/>
                    <a:gd name="connsiteY103" fmla="*/ 3646260 h 6438807"/>
                    <a:gd name="connsiteX104" fmla="*/ 2719389 w 4234182"/>
                    <a:gd name="connsiteY104" fmla="*/ 3543208 h 6438807"/>
                    <a:gd name="connsiteX105" fmla="*/ 2695576 w 4234182"/>
                    <a:gd name="connsiteY105" fmla="*/ 3330483 h 6438807"/>
                    <a:gd name="connsiteX106" fmla="*/ 2666548 w 4234182"/>
                    <a:gd name="connsiteY106" fmla="*/ 3202486 h 6438807"/>
                    <a:gd name="connsiteX107" fmla="*/ 2611439 w 4234182"/>
                    <a:gd name="connsiteY107" fmla="*/ 3122521 h 6438807"/>
                    <a:gd name="connsiteX108" fmla="*/ 2547940 w 4234182"/>
                    <a:gd name="connsiteY108" fmla="*/ 3027272 h 6438807"/>
                    <a:gd name="connsiteX109" fmla="*/ 2479677 w 4234182"/>
                    <a:gd name="connsiteY109" fmla="*/ 2884397 h 6438807"/>
                    <a:gd name="connsiteX110" fmla="*/ 2317751 w 4234182"/>
                    <a:gd name="connsiteY110" fmla="*/ 2760571 h 6438807"/>
                    <a:gd name="connsiteX111" fmla="*/ 2310450 w 4234182"/>
                    <a:gd name="connsiteY111" fmla="*/ 2707549 h 6438807"/>
                    <a:gd name="connsiteX112" fmla="*/ 2341564 w 4234182"/>
                    <a:gd name="connsiteY112" fmla="*/ 2627221 h 6438807"/>
                    <a:gd name="connsiteX113" fmla="*/ 2712450 w 4234182"/>
                    <a:gd name="connsiteY113" fmla="*/ 2356122 h 6438807"/>
                    <a:gd name="connsiteX114" fmla="*/ 2713220 w 4234182"/>
                    <a:gd name="connsiteY114" fmla="*/ 2237512 h 6438807"/>
                    <a:gd name="connsiteX115" fmla="*/ 2715203 w 4234182"/>
                    <a:gd name="connsiteY115" fmla="*/ 2167856 h 6438807"/>
                    <a:gd name="connsiteX116" fmla="*/ 2755901 w 4234182"/>
                    <a:gd name="connsiteY116" fmla="*/ 2096996 h 6438807"/>
                    <a:gd name="connsiteX117" fmla="*/ 2865439 w 4234182"/>
                    <a:gd name="connsiteY117" fmla="*/ 2006508 h 6438807"/>
                    <a:gd name="connsiteX118" fmla="*/ 2947989 w 4234182"/>
                    <a:gd name="connsiteY118" fmla="*/ 1920783 h 6438807"/>
                    <a:gd name="connsiteX119" fmla="*/ 3024189 w 4234182"/>
                    <a:gd name="connsiteY119" fmla="*/ 1781083 h 6438807"/>
                    <a:gd name="connsiteX120" fmla="*/ 3051222 w 4234182"/>
                    <a:gd name="connsiteY120" fmla="*/ 1822858 h 6438807"/>
                    <a:gd name="connsiteX121" fmla="*/ 3119439 w 4234182"/>
                    <a:gd name="connsiteY121" fmla="*/ 1771558 h 6438807"/>
                    <a:gd name="connsiteX122" fmla="*/ 3141664 w 4234182"/>
                    <a:gd name="connsiteY122" fmla="*/ 1846171 h 6438807"/>
                    <a:gd name="connsiteX123" fmla="*/ 3276601 w 4234182"/>
                    <a:gd name="connsiteY123" fmla="*/ 1866808 h 6438807"/>
                    <a:gd name="connsiteX124" fmla="*/ 3319782 w 4234182"/>
                    <a:gd name="connsiteY124" fmla="*/ 1850934 h 6438807"/>
                    <a:gd name="connsiteX125" fmla="*/ 3416590 w 4234182"/>
                    <a:gd name="connsiteY125" fmla="*/ 1817163 h 6438807"/>
                    <a:gd name="connsiteX126" fmla="*/ 3586164 w 4234182"/>
                    <a:gd name="connsiteY126" fmla="*/ 1666783 h 6438807"/>
                    <a:gd name="connsiteX127" fmla="*/ 3737793 w 4234182"/>
                    <a:gd name="connsiteY127" fmla="*/ 1406797 h 6438807"/>
                    <a:gd name="connsiteX128" fmla="*/ 3911601 w 4234182"/>
                    <a:gd name="connsiteY128" fmla="*/ 1107983 h 6438807"/>
                    <a:gd name="connsiteX129" fmla="*/ 3983039 w 4234182"/>
                    <a:gd name="connsiteY129" fmla="*/ 996858 h 6438807"/>
                    <a:gd name="connsiteX130" fmla="*/ 4055631 w 4234182"/>
                    <a:gd name="connsiteY130" fmla="*/ 793658 h 6438807"/>
                    <a:gd name="connsiteX131" fmla="*/ 4146551 w 4234182"/>
                    <a:gd name="connsiteY131" fmla="*/ 583242 h 6438807"/>
                    <a:gd name="connsiteX132" fmla="*/ 4234182 w 4234182"/>
                    <a:gd name="connsiteY132" fmla="*/ 361768 h 6438807"/>
                    <a:gd name="connsiteX133" fmla="*/ 4203339 w 4234182"/>
                    <a:gd name="connsiteY133" fmla="*/ 0 h 6438807"/>
                    <a:gd name="connsiteX134" fmla="*/ 2572241 w 4234182"/>
                    <a:gd name="connsiteY134" fmla="*/ 46067 h 6438807"/>
                    <a:gd name="connsiteX135" fmla="*/ 2102049 w 4234182"/>
                    <a:gd name="connsiteY135"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39827 w 4234182"/>
                    <a:gd name="connsiteY44" fmla="*/ 3114584 h 6438807"/>
                    <a:gd name="connsiteX45" fmla="*/ 1125540 w 4234182"/>
                    <a:gd name="connsiteY45" fmla="*/ 3089184 h 6438807"/>
                    <a:gd name="connsiteX46" fmla="*/ 965202 w 4234182"/>
                    <a:gd name="connsiteY46" fmla="*/ 3086009 h 6438807"/>
                    <a:gd name="connsiteX47" fmla="*/ 884240 w 4234182"/>
                    <a:gd name="connsiteY47" fmla="*/ 3162209 h 6438807"/>
                    <a:gd name="connsiteX48" fmla="*/ 850902 w 4234182"/>
                    <a:gd name="connsiteY48" fmla="*/ 3213009 h 6438807"/>
                    <a:gd name="connsiteX49" fmla="*/ 702175 w 4234182"/>
                    <a:gd name="connsiteY49" fmla="*/ 3169103 h 6438807"/>
                    <a:gd name="connsiteX50" fmla="*/ 519115 w 4234182"/>
                    <a:gd name="connsiteY50" fmla="*/ 2930434 h 6438807"/>
                    <a:gd name="connsiteX51" fmla="*/ 641352 w 4234182"/>
                    <a:gd name="connsiteY51" fmla="*/ 2758984 h 6438807"/>
                    <a:gd name="connsiteX52" fmla="*/ 668340 w 4234182"/>
                    <a:gd name="connsiteY52" fmla="*/ 2785972 h 6438807"/>
                    <a:gd name="connsiteX53" fmla="*/ 860427 w 4234182"/>
                    <a:gd name="connsiteY53" fmla="*/ 2579597 h 6438807"/>
                    <a:gd name="connsiteX54" fmla="*/ 1031877 w 4234182"/>
                    <a:gd name="connsiteY54" fmla="*/ 2489109 h 6438807"/>
                    <a:gd name="connsiteX55" fmla="*/ 1179515 w 4234182"/>
                    <a:gd name="connsiteY55" fmla="*/ 2346234 h 6438807"/>
                    <a:gd name="connsiteX56" fmla="*/ 1293905 w 4234182"/>
                    <a:gd name="connsiteY56" fmla="*/ 2356213 h 6438807"/>
                    <a:gd name="connsiteX57" fmla="*/ 1359991 w 4234182"/>
                    <a:gd name="connsiteY57" fmla="*/ 2451598 h 6438807"/>
                    <a:gd name="connsiteX58" fmla="*/ 1303340 w 4234182"/>
                    <a:gd name="connsiteY58" fmla="*/ 2522447 h 6438807"/>
                    <a:gd name="connsiteX59" fmla="*/ 1206502 w 4234182"/>
                    <a:gd name="connsiteY59" fmla="*/ 2614522 h 6438807"/>
                    <a:gd name="connsiteX60" fmla="*/ 1168765 w 4234182"/>
                    <a:gd name="connsiteY60" fmla="*/ 2634705 h 6438807"/>
                    <a:gd name="connsiteX61" fmla="*/ 1180376 w 4234182"/>
                    <a:gd name="connsiteY61" fmla="*/ 2695756 h 6438807"/>
                    <a:gd name="connsiteX62" fmla="*/ 1230315 w 4234182"/>
                    <a:gd name="connsiteY62" fmla="*/ 2724059 h 6438807"/>
                    <a:gd name="connsiteX63" fmla="*/ 1133068 w 4234182"/>
                    <a:gd name="connsiteY63" fmla="*/ 2816815 h 6438807"/>
                    <a:gd name="connsiteX64" fmla="*/ 1362077 w 4234182"/>
                    <a:gd name="connsiteY64" fmla="*/ 2720884 h 6438807"/>
                    <a:gd name="connsiteX65" fmla="*/ 1684340 w 4234182"/>
                    <a:gd name="connsiteY65" fmla="*/ 2614522 h 6438807"/>
                    <a:gd name="connsiteX66" fmla="*/ 1795465 w 4234182"/>
                    <a:gd name="connsiteY66" fmla="*/ 2649447 h 6438807"/>
                    <a:gd name="connsiteX67" fmla="*/ 1865315 w 4234182"/>
                    <a:gd name="connsiteY67" fmla="*/ 2665322 h 6438807"/>
                    <a:gd name="connsiteX68" fmla="*/ 1939972 w 4234182"/>
                    <a:gd name="connsiteY68" fmla="*/ 2678202 h 6438807"/>
                    <a:gd name="connsiteX69" fmla="*/ 1890715 w 4234182"/>
                    <a:gd name="connsiteY69" fmla="*/ 2808197 h 6438807"/>
                    <a:gd name="connsiteX70" fmla="*/ 1787073 w 4234182"/>
                    <a:gd name="connsiteY70" fmla="*/ 2922088 h 6438807"/>
                    <a:gd name="connsiteX71" fmla="*/ 1824039 w 4234182"/>
                    <a:gd name="connsiteY71" fmla="*/ 2944721 h 6438807"/>
                    <a:gd name="connsiteX72" fmla="*/ 1811338 w 4234182"/>
                    <a:gd name="connsiteY72" fmla="*/ 3035208 h 6438807"/>
                    <a:gd name="connsiteX73" fmla="*/ 1878014 w 4234182"/>
                    <a:gd name="connsiteY73" fmla="*/ 3035208 h 6438807"/>
                    <a:gd name="connsiteX74" fmla="*/ 1865314 w 4234182"/>
                    <a:gd name="connsiteY74" fmla="*/ 3078071 h 6438807"/>
                    <a:gd name="connsiteX75" fmla="*/ 1933441 w 4234182"/>
                    <a:gd name="connsiteY75" fmla="*/ 3101884 h 6438807"/>
                    <a:gd name="connsiteX76" fmla="*/ 1995489 w 4234182"/>
                    <a:gd name="connsiteY76" fmla="*/ 3068546 h 6438807"/>
                    <a:gd name="connsiteX77" fmla="*/ 2100264 w 4234182"/>
                    <a:gd name="connsiteY77" fmla="*/ 3087596 h 6438807"/>
                    <a:gd name="connsiteX78" fmla="*/ 2112964 w 4234182"/>
                    <a:gd name="connsiteY78" fmla="*/ 3133633 h 6438807"/>
                    <a:gd name="connsiteX79" fmla="*/ 2171838 w 4234182"/>
                    <a:gd name="connsiteY79" fmla="*/ 3181168 h 6438807"/>
                    <a:gd name="connsiteX80" fmla="*/ 2178051 w 4234182"/>
                    <a:gd name="connsiteY80" fmla="*/ 3252696 h 6438807"/>
                    <a:gd name="connsiteX81" fmla="*/ 2200458 w 4234182"/>
                    <a:gd name="connsiteY81" fmla="*/ 3314746 h 6438807"/>
                    <a:gd name="connsiteX82" fmla="*/ 2141721 w 4234182"/>
                    <a:gd name="connsiteY82" fmla="*/ 3286170 h 6438807"/>
                    <a:gd name="connsiteX83" fmla="*/ 2076451 w 4234182"/>
                    <a:gd name="connsiteY83" fmla="*/ 3335246 h 6438807"/>
                    <a:gd name="connsiteX84" fmla="*/ 2114551 w 4234182"/>
                    <a:gd name="connsiteY84" fmla="*/ 3406683 h 6438807"/>
                    <a:gd name="connsiteX85" fmla="*/ 2171701 w 4234182"/>
                    <a:gd name="connsiteY85" fmla="*/ 3557496 h 6438807"/>
                    <a:gd name="connsiteX86" fmla="*/ 2129929 w 4234182"/>
                    <a:gd name="connsiteY86" fmla="*/ 3637008 h 6438807"/>
                    <a:gd name="connsiteX87" fmla="*/ 2095501 w 4234182"/>
                    <a:gd name="connsiteY87" fmla="*/ 3803558 h 6438807"/>
                    <a:gd name="connsiteX88" fmla="*/ 2056223 w 4234182"/>
                    <a:gd name="connsiteY88" fmla="*/ 3843564 h 6438807"/>
                    <a:gd name="connsiteX89" fmla="*/ 2090739 w 4234182"/>
                    <a:gd name="connsiteY89" fmla="*/ 3873408 h 6438807"/>
                    <a:gd name="connsiteX90" fmla="*/ 2073276 w 4234182"/>
                    <a:gd name="connsiteY90" fmla="*/ 3921033 h 6438807"/>
                    <a:gd name="connsiteX91" fmla="*/ 2122489 w 4234182"/>
                    <a:gd name="connsiteY91" fmla="*/ 3906746 h 6438807"/>
                    <a:gd name="connsiteX92" fmla="*/ 2163764 w 4234182"/>
                    <a:gd name="connsiteY92" fmla="*/ 3930558 h 6438807"/>
                    <a:gd name="connsiteX93" fmla="*/ 2211389 w 4234182"/>
                    <a:gd name="connsiteY93" fmla="*/ 3924208 h 6438807"/>
                    <a:gd name="connsiteX94" fmla="*/ 2271714 w 4234182"/>
                    <a:gd name="connsiteY94" fmla="*/ 3851183 h 6438807"/>
                    <a:gd name="connsiteX95" fmla="*/ 2266952 w 4234182"/>
                    <a:gd name="connsiteY95" fmla="*/ 3889283 h 6438807"/>
                    <a:gd name="connsiteX96" fmla="*/ 2335623 w 4234182"/>
                    <a:gd name="connsiteY96" fmla="*/ 3826147 h 6438807"/>
                    <a:gd name="connsiteX97" fmla="*/ 2381251 w 4234182"/>
                    <a:gd name="connsiteY97" fmla="*/ 3827371 h 6438807"/>
                    <a:gd name="connsiteX98" fmla="*/ 2416176 w 4234182"/>
                    <a:gd name="connsiteY98" fmla="*/ 3773396 h 6438807"/>
                    <a:gd name="connsiteX99" fmla="*/ 2519364 w 4234182"/>
                    <a:gd name="connsiteY99" fmla="*/ 3792446 h 6438807"/>
                    <a:gd name="connsiteX100" fmla="*/ 2568576 w 4234182"/>
                    <a:gd name="connsiteY100" fmla="*/ 3743233 h 6438807"/>
                    <a:gd name="connsiteX101" fmla="*/ 2654301 w 4234182"/>
                    <a:gd name="connsiteY101" fmla="*/ 3754346 h 6438807"/>
                    <a:gd name="connsiteX102" fmla="*/ 2688864 w 4234182"/>
                    <a:gd name="connsiteY102" fmla="*/ 3646260 h 6438807"/>
                    <a:gd name="connsiteX103" fmla="*/ 2719389 w 4234182"/>
                    <a:gd name="connsiteY103" fmla="*/ 3543208 h 6438807"/>
                    <a:gd name="connsiteX104" fmla="*/ 2695576 w 4234182"/>
                    <a:gd name="connsiteY104" fmla="*/ 3330483 h 6438807"/>
                    <a:gd name="connsiteX105" fmla="*/ 2666548 w 4234182"/>
                    <a:gd name="connsiteY105" fmla="*/ 3202486 h 6438807"/>
                    <a:gd name="connsiteX106" fmla="*/ 2611439 w 4234182"/>
                    <a:gd name="connsiteY106" fmla="*/ 3122521 h 6438807"/>
                    <a:gd name="connsiteX107" fmla="*/ 2547940 w 4234182"/>
                    <a:gd name="connsiteY107" fmla="*/ 3027272 h 6438807"/>
                    <a:gd name="connsiteX108" fmla="*/ 2479677 w 4234182"/>
                    <a:gd name="connsiteY108" fmla="*/ 2884397 h 6438807"/>
                    <a:gd name="connsiteX109" fmla="*/ 2317751 w 4234182"/>
                    <a:gd name="connsiteY109" fmla="*/ 2760571 h 6438807"/>
                    <a:gd name="connsiteX110" fmla="*/ 2310450 w 4234182"/>
                    <a:gd name="connsiteY110" fmla="*/ 2707549 h 6438807"/>
                    <a:gd name="connsiteX111" fmla="*/ 2341564 w 4234182"/>
                    <a:gd name="connsiteY111" fmla="*/ 2627221 h 6438807"/>
                    <a:gd name="connsiteX112" fmla="*/ 2712450 w 4234182"/>
                    <a:gd name="connsiteY112" fmla="*/ 2356122 h 6438807"/>
                    <a:gd name="connsiteX113" fmla="*/ 2713220 w 4234182"/>
                    <a:gd name="connsiteY113" fmla="*/ 2237512 h 6438807"/>
                    <a:gd name="connsiteX114" fmla="*/ 2715203 w 4234182"/>
                    <a:gd name="connsiteY114" fmla="*/ 2167856 h 6438807"/>
                    <a:gd name="connsiteX115" fmla="*/ 2755901 w 4234182"/>
                    <a:gd name="connsiteY115" fmla="*/ 2096996 h 6438807"/>
                    <a:gd name="connsiteX116" fmla="*/ 2865439 w 4234182"/>
                    <a:gd name="connsiteY116" fmla="*/ 2006508 h 6438807"/>
                    <a:gd name="connsiteX117" fmla="*/ 2947989 w 4234182"/>
                    <a:gd name="connsiteY117" fmla="*/ 1920783 h 6438807"/>
                    <a:gd name="connsiteX118" fmla="*/ 3024189 w 4234182"/>
                    <a:gd name="connsiteY118" fmla="*/ 1781083 h 6438807"/>
                    <a:gd name="connsiteX119" fmla="*/ 3051222 w 4234182"/>
                    <a:gd name="connsiteY119" fmla="*/ 1822858 h 6438807"/>
                    <a:gd name="connsiteX120" fmla="*/ 3119439 w 4234182"/>
                    <a:gd name="connsiteY120" fmla="*/ 1771558 h 6438807"/>
                    <a:gd name="connsiteX121" fmla="*/ 3141664 w 4234182"/>
                    <a:gd name="connsiteY121" fmla="*/ 1846171 h 6438807"/>
                    <a:gd name="connsiteX122" fmla="*/ 3276601 w 4234182"/>
                    <a:gd name="connsiteY122" fmla="*/ 1866808 h 6438807"/>
                    <a:gd name="connsiteX123" fmla="*/ 3319782 w 4234182"/>
                    <a:gd name="connsiteY123" fmla="*/ 1850934 h 6438807"/>
                    <a:gd name="connsiteX124" fmla="*/ 3416590 w 4234182"/>
                    <a:gd name="connsiteY124" fmla="*/ 1817163 h 6438807"/>
                    <a:gd name="connsiteX125" fmla="*/ 3586164 w 4234182"/>
                    <a:gd name="connsiteY125" fmla="*/ 1666783 h 6438807"/>
                    <a:gd name="connsiteX126" fmla="*/ 3737793 w 4234182"/>
                    <a:gd name="connsiteY126" fmla="*/ 1406797 h 6438807"/>
                    <a:gd name="connsiteX127" fmla="*/ 3911601 w 4234182"/>
                    <a:gd name="connsiteY127" fmla="*/ 1107983 h 6438807"/>
                    <a:gd name="connsiteX128" fmla="*/ 3983039 w 4234182"/>
                    <a:gd name="connsiteY128" fmla="*/ 996858 h 6438807"/>
                    <a:gd name="connsiteX129" fmla="*/ 4055631 w 4234182"/>
                    <a:gd name="connsiteY129" fmla="*/ 793658 h 6438807"/>
                    <a:gd name="connsiteX130" fmla="*/ 4146551 w 4234182"/>
                    <a:gd name="connsiteY130" fmla="*/ 583242 h 6438807"/>
                    <a:gd name="connsiteX131" fmla="*/ 4234182 w 4234182"/>
                    <a:gd name="connsiteY131" fmla="*/ 361768 h 6438807"/>
                    <a:gd name="connsiteX132" fmla="*/ 4203339 w 4234182"/>
                    <a:gd name="connsiteY132" fmla="*/ 0 h 6438807"/>
                    <a:gd name="connsiteX133" fmla="*/ 2572241 w 4234182"/>
                    <a:gd name="connsiteY133" fmla="*/ 46067 h 6438807"/>
                    <a:gd name="connsiteX134" fmla="*/ 2102049 w 4234182"/>
                    <a:gd name="connsiteY134"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39827 w 4234182"/>
                    <a:gd name="connsiteY44" fmla="*/ 3114584 h 6438807"/>
                    <a:gd name="connsiteX45" fmla="*/ 1125540 w 4234182"/>
                    <a:gd name="connsiteY45" fmla="*/ 3089184 h 6438807"/>
                    <a:gd name="connsiteX46" fmla="*/ 965202 w 4234182"/>
                    <a:gd name="connsiteY46" fmla="*/ 3086009 h 6438807"/>
                    <a:gd name="connsiteX47" fmla="*/ 884240 w 4234182"/>
                    <a:gd name="connsiteY47" fmla="*/ 3162209 h 6438807"/>
                    <a:gd name="connsiteX48" fmla="*/ 850902 w 4234182"/>
                    <a:gd name="connsiteY48" fmla="*/ 3213009 h 6438807"/>
                    <a:gd name="connsiteX49" fmla="*/ 702175 w 4234182"/>
                    <a:gd name="connsiteY49" fmla="*/ 3169103 h 6438807"/>
                    <a:gd name="connsiteX50" fmla="*/ 519115 w 4234182"/>
                    <a:gd name="connsiteY50" fmla="*/ 2930434 h 6438807"/>
                    <a:gd name="connsiteX51" fmla="*/ 641352 w 4234182"/>
                    <a:gd name="connsiteY51" fmla="*/ 2758984 h 6438807"/>
                    <a:gd name="connsiteX52" fmla="*/ 668340 w 4234182"/>
                    <a:gd name="connsiteY52" fmla="*/ 2785972 h 6438807"/>
                    <a:gd name="connsiteX53" fmla="*/ 860427 w 4234182"/>
                    <a:gd name="connsiteY53" fmla="*/ 2579597 h 6438807"/>
                    <a:gd name="connsiteX54" fmla="*/ 1031877 w 4234182"/>
                    <a:gd name="connsiteY54" fmla="*/ 2489109 h 6438807"/>
                    <a:gd name="connsiteX55" fmla="*/ 1179515 w 4234182"/>
                    <a:gd name="connsiteY55" fmla="*/ 2346234 h 6438807"/>
                    <a:gd name="connsiteX56" fmla="*/ 1293905 w 4234182"/>
                    <a:gd name="connsiteY56" fmla="*/ 2356213 h 6438807"/>
                    <a:gd name="connsiteX57" fmla="*/ 1359991 w 4234182"/>
                    <a:gd name="connsiteY57" fmla="*/ 2451598 h 6438807"/>
                    <a:gd name="connsiteX58" fmla="*/ 1303340 w 4234182"/>
                    <a:gd name="connsiteY58" fmla="*/ 2522447 h 6438807"/>
                    <a:gd name="connsiteX59" fmla="*/ 1206502 w 4234182"/>
                    <a:gd name="connsiteY59" fmla="*/ 2614522 h 6438807"/>
                    <a:gd name="connsiteX60" fmla="*/ 1168765 w 4234182"/>
                    <a:gd name="connsiteY60" fmla="*/ 2634705 h 6438807"/>
                    <a:gd name="connsiteX61" fmla="*/ 1180376 w 4234182"/>
                    <a:gd name="connsiteY61" fmla="*/ 2695756 h 6438807"/>
                    <a:gd name="connsiteX62" fmla="*/ 1230315 w 4234182"/>
                    <a:gd name="connsiteY62" fmla="*/ 2724059 h 6438807"/>
                    <a:gd name="connsiteX63" fmla="*/ 1133068 w 4234182"/>
                    <a:gd name="connsiteY63" fmla="*/ 2816815 h 6438807"/>
                    <a:gd name="connsiteX64" fmla="*/ 1362077 w 4234182"/>
                    <a:gd name="connsiteY64" fmla="*/ 2720884 h 6438807"/>
                    <a:gd name="connsiteX65" fmla="*/ 1684340 w 4234182"/>
                    <a:gd name="connsiteY65" fmla="*/ 2614522 h 6438807"/>
                    <a:gd name="connsiteX66" fmla="*/ 1795465 w 4234182"/>
                    <a:gd name="connsiteY66" fmla="*/ 2649447 h 6438807"/>
                    <a:gd name="connsiteX67" fmla="*/ 1865315 w 4234182"/>
                    <a:gd name="connsiteY67" fmla="*/ 2665322 h 6438807"/>
                    <a:gd name="connsiteX68" fmla="*/ 1939972 w 4234182"/>
                    <a:gd name="connsiteY68" fmla="*/ 2678202 h 6438807"/>
                    <a:gd name="connsiteX69" fmla="*/ 1890715 w 4234182"/>
                    <a:gd name="connsiteY69" fmla="*/ 2808197 h 6438807"/>
                    <a:gd name="connsiteX70" fmla="*/ 1787073 w 4234182"/>
                    <a:gd name="connsiteY70" fmla="*/ 2922088 h 6438807"/>
                    <a:gd name="connsiteX71" fmla="*/ 1824039 w 4234182"/>
                    <a:gd name="connsiteY71" fmla="*/ 2944721 h 6438807"/>
                    <a:gd name="connsiteX72" fmla="*/ 1811338 w 4234182"/>
                    <a:gd name="connsiteY72" fmla="*/ 3035208 h 6438807"/>
                    <a:gd name="connsiteX73" fmla="*/ 1878014 w 4234182"/>
                    <a:gd name="connsiteY73" fmla="*/ 3035208 h 6438807"/>
                    <a:gd name="connsiteX74" fmla="*/ 1865314 w 4234182"/>
                    <a:gd name="connsiteY74" fmla="*/ 3078071 h 6438807"/>
                    <a:gd name="connsiteX75" fmla="*/ 1933441 w 4234182"/>
                    <a:gd name="connsiteY75" fmla="*/ 3101884 h 6438807"/>
                    <a:gd name="connsiteX76" fmla="*/ 2100264 w 4234182"/>
                    <a:gd name="connsiteY76" fmla="*/ 3087596 h 6438807"/>
                    <a:gd name="connsiteX77" fmla="*/ 2112964 w 4234182"/>
                    <a:gd name="connsiteY77" fmla="*/ 3133633 h 6438807"/>
                    <a:gd name="connsiteX78" fmla="*/ 2171838 w 4234182"/>
                    <a:gd name="connsiteY78" fmla="*/ 3181168 h 6438807"/>
                    <a:gd name="connsiteX79" fmla="*/ 2178051 w 4234182"/>
                    <a:gd name="connsiteY79" fmla="*/ 3252696 h 6438807"/>
                    <a:gd name="connsiteX80" fmla="*/ 2200458 w 4234182"/>
                    <a:gd name="connsiteY80" fmla="*/ 3314746 h 6438807"/>
                    <a:gd name="connsiteX81" fmla="*/ 2141721 w 4234182"/>
                    <a:gd name="connsiteY81" fmla="*/ 3286170 h 6438807"/>
                    <a:gd name="connsiteX82" fmla="*/ 2076451 w 4234182"/>
                    <a:gd name="connsiteY82" fmla="*/ 3335246 h 6438807"/>
                    <a:gd name="connsiteX83" fmla="*/ 2114551 w 4234182"/>
                    <a:gd name="connsiteY83" fmla="*/ 3406683 h 6438807"/>
                    <a:gd name="connsiteX84" fmla="*/ 2171701 w 4234182"/>
                    <a:gd name="connsiteY84" fmla="*/ 3557496 h 6438807"/>
                    <a:gd name="connsiteX85" fmla="*/ 2129929 w 4234182"/>
                    <a:gd name="connsiteY85" fmla="*/ 3637008 h 6438807"/>
                    <a:gd name="connsiteX86" fmla="*/ 2095501 w 4234182"/>
                    <a:gd name="connsiteY86" fmla="*/ 3803558 h 6438807"/>
                    <a:gd name="connsiteX87" fmla="*/ 2056223 w 4234182"/>
                    <a:gd name="connsiteY87" fmla="*/ 3843564 h 6438807"/>
                    <a:gd name="connsiteX88" fmla="*/ 2090739 w 4234182"/>
                    <a:gd name="connsiteY88" fmla="*/ 3873408 h 6438807"/>
                    <a:gd name="connsiteX89" fmla="*/ 2073276 w 4234182"/>
                    <a:gd name="connsiteY89" fmla="*/ 3921033 h 6438807"/>
                    <a:gd name="connsiteX90" fmla="*/ 2122489 w 4234182"/>
                    <a:gd name="connsiteY90" fmla="*/ 3906746 h 6438807"/>
                    <a:gd name="connsiteX91" fmla="*/ 2163764 w 4234182"/>
                    <a:gd name="connsiteY91" fmla="*/ 3930558 h 6438807"/>
                    <a:gd name="connsiteX92" fmla="*/ 2211389 w 4234182"/>
                    <a:gd name="connsiteY92" fmla="*/ 3924208 h 6438807"/>
                    <a:gd name="connsiteX93" fmla="*/ 2271714 w 4234182"/>
                    <a:gd name="connsiteY93" fmla="*/ 3851183 h 6438807"/>
                    <a:gd name="connsiteX94" fmla="*/ 2266952 w 4234182"/>
                    <a:gd name="connsiteY94" fmla="*/ 3889283 h 6438807"/>
                    <a:gd name="connsiteX95" fmla="*/ 2335623 w 4234182"/>
                    <a:gd name="connsiteY95" fmla="*/ 3826147 h 6438807"/>
                    <a:gd name="connsiteX96" fmla="*/ 2381251 w 4234182"/>
                    <a:gd name="connsiteY96" fmla="*/ 3827371 h 6438807"/>
                    <a:gd name="connsiteX97" fmla="*/ 2416176 w 4234182"/>
                    <a:gd name="connsiteY97" fmla="*/ 3773396 h 6438807"/>
                    <a:gd name="connsiteX98" fmla="*/ 2519364 w 4234182"/>
                    <a:gd name="connsiteY98" fmla="*/ 3792446 h 6438807"/>
                    <a:gd name="connsiteX99" fmla="*/ 2568576 w 4234182"/>
                    <a:gd name="connsiteY99" fmla="*/ 3743233 h 6438807"/>
                    <a:gd name="connsiteX100" fmla="*/ 2654301 w 4234182"/>
                    <a:gd name="connsiteY100" fmla="*/ 3754346 h 6438807"/>
                    <a:gd name="connsiteX101" fmla="*/ 2688864 w 4234182"/>
                    <a:gd name="connsiteY101" fmla="*/ 3646260 h 6438807"/>
                    <a:gd name="connsiteX102" fmla="*/ 2719389 w 4234182"/>
                    <a:gd name="connsiteY102" fmla="*/ 3543208 h 6438807"/>
                    <a:gd name="connsiteX103" fmla="*/ 2695576 w 4234182"/>
                    <a:gd name="connsiteY103" fmla="*/ 3330483 h 6438807"/>
                    <a:gd name="connsiteX104" fmla="*/ 2666548 w 4234182"/>
                    <a:gd name="connsiteY104" fmla="*/ 3202486 h 6438807"/>
                    <a:gd name="connsiteX105" fmla="*/ 2611439 w 4234182"/>
                    <a:gd name="connsiteY105" fmla="*/ 3122521 h 6438807"/>
                    <a:gd name="connsiteX106" fmla="*/ 2547940 w 4234182"/>
                    <a:gd name="connsiteY106" fmla="*/ 3027272 h 6438807"/>
                    <a:gd name="connsiteX107" fmla="*/ 2479677 w 4234182"/>
                    <a:gd name="connsiteY107" fmla="*/ 2884397 h 6438807"/>
                    <a:gd name="connsiteX108" fmla="*/ 2317751 w 4234182"/>
                    <a:gd name="connsiteY108" fmla="*/ 2760571 h 6438807"/>
                    <a:gd name="connsiteX109" fmla="*/ 2310450 w 4234182"/>
                    <a:gd name="connsiteY109" fmla="*/ 2707549 h 6438807"/>
                    <a:gd name="connsiteX110" fmla="*/ 2341564 w 4234182"/>
                    <a:gd name="connsiteY110" fmla="*/ 2627221 h 6438807"/>
                    <a:gd name="connsiteX111" fmla="*/ 2712450 w 4234182"/>
                    <a:gd name="connsiteY111" fmla="*/ 2356122 h 6438807"/>
                    <a:gd name="connsiteX112" fmla="*/ 2713220 w 4234182"/>
                    <a:gd name="connsiteY112" fmla="*/ 2237512 h 6438807"/>
                    <a:gd name="connsiteX113" fmla="*/ 2715203 w 4234182"/>
                    <a:gd name="connsiteY113" fmla="*/ 2167856 h 6438807"/>
                    <a:gd name="connsiteX114" fmla="*/ 2755901 w 4234182"/>
                    <a:gd name="connsiteY114" fmla="*/ 2096996 h 6438807"/>
                    <a:gd name="connsiteX115" fmla="*/ 2865439 w 4234182"/>
                    <a:gd name="connsiteY115" fmla="*/ 2006508 h 6438807"/>
                    <a:gd name="connsiteX116" fmla="*/ 2947989 w 4234182"/>
                    <a:gd name="connsiteY116" fmla="*/ 1920783 h 6438807"/>
                    <a:gd name="connsiteX117" fmla="*/ 3024189 w 4234182"/>
                    <a:gd name="connsiteY117" fmla="*/ 1781083 h 6438807"/>
                    <a:gd name="connsiteX118" fmla="*/ 3051222 w 4234182"/>
                    <a:gd name="connsiteY118" fmla="*/ 1822858 h 6438807"/>
                    <a:gd name="connsiteX119" fmla="*/ 3119439 w 4234182"/>
                    <a:gd name="connsiteY119" fmla="*/ 1771558 h 6438807"/>
                    <a:gd name="connsiteX120" fmla="*/ 3141664 w 4234182"/>
                    <a:gd name="connsiteY120" fmla="*/ 1846171 h 6438807"/>
                    <a:gd name="connsiteX121" fmla="*/ 3276601 w 4234182"/>
                    <a:gd name="connsiteY121" fmla="*/ 1866808 h 6438807"/>
                    <a:gd name="connsiteX122" fmla="*/ 3319782 w 4234182"/>
                    <a:gd name="connsiteY122" fmla="*/ 1850934 h 6438807"/>
                    <a:gd name="connsiteX123" fmla="*/ 3416590 w 4234182"/>
                    <a:gd name="connsiteY123" fmla="*/ 1817163 h 6438807"/>
                    <a:gd name="connsiteX124" fmla="*/ 3586164 w 4234182"/>
                    <a:gd name="connsiteY124" fmla="*/ 1666783 h 6438807"/>
                    <a:gd name="connsiteX125" fmla="*/ 3737793 w 4234182"/>
                    <a:gd name="connsiteY125" fmla="*/ 1406797 h 6438807"/>
                    <a:gd name="connsiteX126" fmla="*/ 3911601 w 4234182"/>
                    <a:gd name="connsiteY126" fmla="*/ 1107983 h 6438807"/>
                    <a:gd name="connsiteX127" fmla="*/ 3983039 w 4234182"/>
                    <a:gd name="connsiteY127" fmla="*/ 996858 h 6438807"/>
                    <a:gd name="connsiteX128" fmla="*/ 4055631 w 4234182"/>
                    <a:gd name="connsiteY128" fmla="*/ 793658 h 6438807"/>
                    <a:gd name="connsiteX129" fmla="*/ 4146551 w 4234182"/>
                    <a:gd name="connsiteY129" fmla="*/ 583242 h 6438807"/>
                    <a:gd name="connsiteX130" fmla="*/ 4234182 w 4234182"/>
                    <a:gd name="connsiteY130" fmla="*/ 361768 h 6438807"/>
                    <a:gd name="connsiteX131" fmla="*/ 4203339 w 4234182"/>
                    <a:gd name="connsiteY131" fmla="*/ 0 h 6438807"/>
                    <a:gd name="connsiteX132" fmla="*/ 2572241 w 4234182"/>
                    <a:gd name="connsiteY132" fmla="*/ 46067 h 6438807"/>
                    <a:gd name="connsiteX133" fmla="*/ 2102049 w 4234182"/>
                    <a:gd name="connsiteY133"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39827 w 4234182"/>
                    <a:gd name="connsiteY44" fmla="*/ 3114584 h 6438807"/>
                    <a:gd name="connsiteX45" fmla="*/ 1125540 w 4234182"/>
                    <a:gd name="connsiteY45" fmla="*/ 3089184 h 6438807"/>
                    <a:gd name="connsiteX46" fmla="*/ 965202 w 4234182"/>
                    <a:gd name="connsiteY46" fmla="*/ 3086009 h 6438807"/>
                    <a:gd name="connsiteX47" fmla="*/ 884240 w 4234182"/>
                    <a:gd name="connsiteY47" fmla="*/ 3162209 h 6438807"/>
                    <a:gd name="connsiteX48" fmla="*/ 850902 w 4234182"/>
                    <a:gd name="connsiteY48" fmla="*/ 3213009 h 6438807"/>
                    <a:gd name="connsiteX49" fmla="*/ 702175 w 4234182"/>
                    <a:gd name="connsiteY49" fmla="*/ 3169103 h 6438807"/>
                    <a:gd name="connsiteX50" fmla="*/ 519115 w 4234182"/>
                    <a:gd name="connsiteY50" fmla="*/ 2930434 h 6438807"/>
                    <a:gd name="connsiteX51" fmla="*/ 641352 w 4234182"/>
                    <a:gd name="connsiteY51" fmla="*/ 2758984 h 6438807"/>
                    <a:gd name="connsiteX52" fmla="*/ 668340 w 4234182"/>
                    <a:gd name="connsiteY52" fmla="*/ 2785972 h 6438807"/>
                    <a:gd name="connsiteX53" fmla="*/ 860427 w 4234182"/>
                    <a:gd name="connsiteY53" fmla="*/ 2579597 h 6438807"/>
                    <a:gd name="connsiteX54" fmla="*/ 1031877 w 4234182"/>
                    <a:gd name="connsiteY54" fmla="*/ 2489109 h 6438807"/>
                    <a:gd name="connsiteX55" fmla="*/ 1179515 w 4234182"/>
                    <a:gd name="connsiteY55" fmla="*/ 2346234 h 6438807"/>
                    <a:gd name="connsiteX56" fmla="*/ 1293905 w 4234182"/>
                    <a:gd name="connsiteY56" fmla="*/ 2356213 h 6438807"/>
                    <a:gd name="connsiteX57" fmla="*/ 1359991 w 4234182"/>
                    <a:gd name="connsiteY57" fmla="*/ 2451598 h 6438807"/>
                    <a:gd name="connsiteX58" fmla="*/ 1303340 w 4234182"/>
                    <a:gd name="connsiteY58" fmla="*/ 2522447 h 6438807"/>
                    <a:gd name="connsiteX59" fmla="*/ 1206502 w 4234182"/>
                    <a:gd name="connsiteY59" fmla="*/ 2614522 h 6438807"/>
                    <a:gd name="connsiteX60" fmla="*/ 1168765 w 4234182"/>
                    <a:gd name="connsiteY60" fmla="*/ 2634705 h 6438807"/>
                    <a:gd name="connsiteX61" fmla="*/ 1180376 w 4234182"/>
                    <a:gd name="connsiteY61" fmla="*/ 2695756 h 6438807"/>
                    <a:gd name="connsiteX62" fmla="*/ 1230315 w 4234182"/>
                    <a:gd name="connsiteY62" fmla="*/ 2724059 h 6438807"/>
                    <a:gd name="connsiteX63" fmla="*/ 1133068 w 4234182"/>
                    <a:gd name="connsiteY63" fmla="*/ 2816815 h 6438807"/>
                    <a:gd name="connsiteX64" fmla="*/ 1362077 w 4234182"/>
                    <a:gd name="connsiteY64" fmla="*/ 2720884 h 6438807"/>
                    <a:gd name="connsiteX65" fmla="*/ 1684340 w 4234182"/>
                    <a:gd name="connsiteY65" fmla="*/ 2614522 h 6438807"/>
                    <a:gd name="connsiteX66" fmla="*/ 1795465 w 4234182"/>
                    <a:gd name="connsiteY66" fmla="*/ 2649447 h 6438807"/>
                    <a:gd name="connsiteX67" fmla="*/ 1865315 w 4234182"/>
                    <a:gd name="connsiteY67" fmla="*/ 2665322 h 6438807"/>
                    <a:gd name="connsiteX68" fmla="*/ 1939972 w 4234182"/>
                    <a:gd name="connsiteY68" fmla="*/ 2678202 h 6438807"/>
                    <a:gd name="connsiteX69" fmla="*/ 1890715 w 4234182"/>
                    <a:gd name="connsiteY69" fmla="*/ 2808197 h 6438807"/>
                    <a:gd name="connsiteX70" fmla="*/ 1787073 w 4234182"/>
                    <a:gd name="connsiteY70" fmla="*/ 2922088 h 6438807"/>
                    <a:gd name="connsiteX71" fmla="*/ 1824039 w 4234182"/>
                    <a:gd name="connsiteY71" fmla="*/ 2944721 h 6438807"/>
                    <a:gd name="connsiteX72" fmla="*/ 1811338 w 4234182"/>
                    <a:gd name="connsiteY72" fmla="*/ 3035208 h 6438807"/>
                    <a:gd name="connsiteX73" fmla="*/ 1878014 w 4234182"/>
                    <a:gd name="connsiteY73" fmla="*/ 3035208 h 6438807"/>
                    <a:gd name="connsiteX74" fmla="*/ 1865314 w 4234182"/>
                    <a:gd name="connsiteY74" fmla="*/ 3078071 h 6438807"/>
                    <a:gd name="connsiteX75" fmla="*/ 2100264 w 4234182"/>
                    <a:gd name="connsiteY75" fmla="*/ 3087596 h 6438807"/>
                    <a:gd name="connsiteX76" fmla="*/ 2112964 w 4234182"/>
                    <a:gd name="connsiteY76" fmla="*/ 3133633 h 6438807"/>
                    <a:gd name="connsiteX77" fmla="*/ 2171838 w 4234182"/>
                    <a:gd name="connsiteY77" fmla="*/ 3181168 h 6438807"/>
                    <a:gd name="connsiteX78" fmla="*/ 2178051 w 4234182"/>
                    <a:gd name="connsiteY78" fmla="*/ 3252696 h 6438807"/>
                    <a:gd name="connsiteX79" fmla="*/ 2200458 w 4234182"/>
                    <a:gd name="connsiteY79" fmla="*/ 3314746 h 6438807"/>
                    <a:gd name="connsiteX80" fmla="*/ 2141721 w 4234182"/>
                    <a:gd name="connsiteY80" fmla="*/ 3286170 h 6438807"/>
                    <a:gd name="connsiteX81" fmla="*/ 2076451 w 4234182"/>
                    <a:gd name="connsiteY81" fmla="*/ 3335246 h 6438807"/>
                    <a:gd name="connsiteX82" fmla="*/ 2114551 w 4234182"/>
                    <a:gd name="connsiteY82" fmla="*/ 3406683 h 6438807"/>
                    <a:gd name="connsiteX83" fmla="*/ 2171701 w 4234182"/>
                    <a:gd name="connsiteY83" fmla="*/ 3557496 h 6438807"/>
                    <a:gd name="connsiteX84" fmla="*/ 2129929 w 4234182"/>
                    <a:gd name="connsiteY84" fmla="*/ 3637008 h 6438807"/>
                    <a:gd name="connsiteX85" fmla="*/ 2095501 w 4234182"/>
                    <a:gd name="connsiteY85" fmla="*/ 3803558 h 6438807"/>
                    <a:gd name="connsiteX86" fmla="*/ 2056223 w 4234182"/>
                    <a:gd name="connsiteY86" fmla="*/ 3843564 h 6438807"/>
                    <a:gd name="connsiteX87" fmla="*/ 2090739 w 4234182"/>
                    <a:gd name="connsiteY87" fmla="*/ 3873408 h 6438807"/>
                    <a:gd name="connsiteX88" fmla="*/ 2073276 w 4234182"/>
                    <a:gd name="connsiteY88" fmla="*/ 3921033 h 6438807"/>
                    <a:gd name="connsiteX89" fmla="*/ 2122489 w 4234182"/>
                    <a:gd name="connsiteY89" fmla="*/ 3906746 h 6438807"/>
                    <a:gd name="connsiteX90" fmla="*/ 2163764 w 4234182"/>
                    <a:gd name="connsiteY90" fmla="*/ 3930558 h 6438807"/>
                    <a:gd name="connsiteX91" fmla="*/ 2211389 w 4234182"/>
                    <a:gd name="connsiteY91" fmla="*/ 3924208 h 6438807"/>
                    <a:gd name="connsiteX92" fmla="*/ 2271714 w 4234182"/>
                    <a:gd name="connsiteY92" fmla="*/ 3851183 h 6438807"/>
                    <a:gd name="connsiteX93" fmla="*/ 2266952 w 4234182"/>
                    <a:gd name="connsiteY93" fmla="*/ 3889283 h 6438807"/>
                    <a:gd name="connsiteX94" fmla="*/ 2335623 w 4234182"/>
                    <a:gd name="connsiteY94" fmla="*/ 3826147 h 6438807"/>
                    <a:gd name="connsiteX95" fmla="*/ 2381251 w 4234182"/>
                    <a:gd name="connsiteY95" fmla="*/ 3827371 h 6438807"/>
                    <a:gd name="connsiteX96" fmla="*/ 2416176 w 4234182"/>
                    <a:gd name="connsiteY96" fmla="*/ 3773396 h 6438807"/>
                    <a:gd name="connsiteX97" fmla="*/ 2519364 w 4234182"/>
                    <a:gd name="connsiteY97" fmla="*/ 3792446 h 6438807"/>
                    <a:gd name="connsiteX98" fmla="*/ 2568576 w 4234182"/>
                    <a:gd name="connsiteY98" fmla="*/ 3743233 h 6438807"/>
                    <a:gd name="connsiteX99" fmla="*/ 2654301 w 4234182"/>
                    <a:gd name="connsiteY99" fmla="*/ 3754346 h 6438807"/>
                    <a:gd name="connsiteX100" fmla="*/ 2688864 w 4234182"/>
                    <a:gd name="connsiteY100" fmla="*/ 3646260 h 6438807"/>
                    <a:gd name="connsiteX101" fmla="*/ 2719389 w 4234182"/>
                    <a:gd name="connsiteY101" fmla="*/ 3543208 h 6438807"/>
                    <a:gd name="connsiteX102" fmla="*/ 2695576 w 4234182"/>
                    <a:gd name="connsiteY102" fmla="*/ 3330483 h 6438807"/>
                    <a:gd name="connsiteX103" fmla="*/ 2666548 w 4234182"/>
                    <a:gd name="connsiteY103" fmla="*/ 3202486 h 6438807"/>
                    <a:gd name="connsiteX104" fmla="*/ 2611439 w 4234182"/>
                    <a:gd name="connsiteY104" fmla="*/ 3122521 h 6438807"/>
                    <a:gd name="connsiteX105" fmla="*/ 2547940 w 4234182"/>
                    <a:gd name="connsiteY105" fmla="*/ 3027272 h 6438807"/>
                    <a:gd name="connsiteX106" fmla="*/ 2479677 w 4234182"/>
                    <a:gd name="connsiteY106" fmla="*/ 2884397 h 6438807"/>
                    <a:gd name="connsiteX107" fmla="*/ 2317751 w 4234182"/>
                    <a:gd name="connsiteY107" fmla="*/ 2760571 h 6438807"/>
                    <a:gd name="connsiteX108" fmla="*/ 2310450 w 4234182"/>
                    <a:gd name="connsiteY108" fmla="*/ 2707549 h 6438807"/>
                    <a:gd name="connsiteX109" fmla="*/ 2341564 w 4234182"/>
                    <a:gd name="connsiteY109" fmla="*/ 2627221 h 6438807"/>
                    <a:gd name="connsiteX110" fmla="*/ 2712450 w 4234182"/>
                    <a:gd name="connsiteY110" fmla="*/ 2356122 h 6438807"/>
                    <a:gd name="connsiteX111" fmla="*/ 2713220 w 4234182"/>
                    <a:gd name="connsiteY111" fmla="*/ 2237512 h 6438807"/>
                    <a:gd name="connsiteX112" fmla="*/ 2715203 w 4234182"/>
                    <a:gd name="connsiteY112" fmla="*/ 2167856 h 6438807"/>
                    <a:gd name="connsiteX113" fmla="*/ 2755901 w 4234182"/>
                    <a:gd name="connsiteY113" fmla="*/ 2096996 h 6438807"/>
                    <a:gd name="connsiteX114" fmla="*/ 2865439 w 4234182"/>
                    <a:gd name="connsiteY114" fmla="*/ 2006508 h 6438807"/>
                    <a:gd name="connsiteX115" fmla="*/ 2947989 w 4234182"/>
                    <a:gd name="connsiteY115" fmla="*/ 1920783 h 6438807"/>
                    <a:gd name="connsiteX116" fmla="*/ 3024189 w 4234182"/>
                    <a:gd name="connsiteY116" fmla="*/ 1781083 h 6438807"/>
                    <a:gd name="connsiteX117" fmla="*/ 3051222 w 4234182"/>
                    <a:gd name="connsiteY117" fmla="*/ 1822858 h 6438807"/>
                    <a:gd name="connsiteX118" fmla="*/ 3119439 w 4234182"/>
                    <a:gd name="connsiteY118" fmla="*/ 1771558 h 6438807"/>
                    <a:gd name="connsiteX119" fmla="*/ 3141664 w 4234182"/>
                    <a:gd name="connsiteY119" fmla="*/ 1846171 h 6438807"/>
                    <a:gd name="connsiteX120" fmla="*/ 3276601 w 4234182"/>
                    <a:gd name="connsiteY120" fmla="*/ 1866808 h 6438807"/>
                    <a:gd name="connsiteX121" fmla="*/ 3319782 w 4234182"/>
                    <a:gd name="connsiteY121" fmla="*/ 1850934 h 6438807"/>
                    <a:gd name="connsiteX122" fmla="*/ 3416590 w 4234182"/>
                    <a:gd name="connsiteY122" fmla="*/ 1817163 h 6438807"/>
                    <a:gd name="connsiteX123" fmla="*/ 3586164 w 4234182"/>
                    <a:gd name="connsiteY123" fmla="*/ 1666783 h 6438807"/>
                    <a:gd name="connsiteX124" fmla="*/ 3737793 w 4234182"/>
                    <a:gd name="connsiteY124" fmla="*/ 1406797 h 6438807"/>
                    <a:gd name="connsiteX125" fmla="*/ 3911601 w 4234182"/>
                    <a:gd name="connsiteY125" fmla="*/ 1107983 h 6438807"/>
                    <a:gd name="connsiteX126" fmla="*/ 3983039 w 4234182"/>
                    <a:gd name="connsiteY126" fmla="*/ 996858 h 6438807"/>
                    <a:gd name="connsiteX127" fmla="*/ 4055631 w 4234182"/>
                    <a:gd name="connsiteY127" fmla="*/ 793658 h 6438807"/>
                    <a:gd name="connsiteX128" fmla="*/ 4146551 w 4234182"/>
                    <a:gd name="connsiteY128" fmla="*/ 583242 h 6438807"/>
                    <a:gd name="connsiteX129" fmla="*/ 4234182 w 4234182"/>
                    <a:gd name="connsiteY129" fmla="*/ 361768 h 6438807"/>
                    <a:gd name="connsiteX130" fmla="*/ 4203339 w 4234182"/>
                    <a:gd name="connsiteY130" fmla="*/ 0 h 6438807"/>
                    <a:gd name="connsiteX131" fmla="*/ 2572241 w 4234182"/>
                    <a:gd name="connsiteY131" fmla="*/ 46067 h 6438807"/>
                    <a:gd name="connsiteX132" fmla="*/ 2102049 w 4234182"/>
                    <a:gd name="connsiteY132"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39827 w 4234182"/>
                    <a:gd name="connsiteY44" fmla="*/ 3114584 h 6438807"/>
                    <a:gd name="connsiteX45" fmla="*/ 1125540 w 4234182"/>
                    <a:gd name="connsiteY45" fmla="*/ 3089184 h 6438807"/>
                    <a:gd name="connsiteX46" fmla="*/ 965202 w 4234182"/>
                    <a:gd name="connsiteY46" fmla="*/ 3086009 h 6438807"/>
                    <a:gd name="connsiteX47" fmla="*/ 884240 w 4234182"/>
                    <a:gd name="connsiteY47" fmla="*/ 3162209 h 6438807"/>
                    <a:gd name="connsiteX48" fmla="*/ 850902 w 4234182"/>
                    <a:gd name="connsiteY48" fmla="*/ 3213009 h 6438807"/>
                    <a:gd name="connsiteX49" fmla="*/ 702175 w 4234182"/>
                    <a:gd name="connsiteY49" fmla="*/ 3169103 h 6438807"/>
                    <a:gd name="connsiteX50" fmla="*/ 519115 w 4234182"/>
                    <a:gd name="connsiteY50" fmla="*/ 2930434 h 6438807"/>
                    <a:gd name="connsiteX51" fmla="*/ 641352 w 4234182"/>
                    <a:gd name="connsiteY51" fmla="*/ 2758984 h 6438807"/>
                    <a:gd name="connsiteX52" fmla="*/ 668340 w 4234182"/>
                    <a:gd name="connsiteY52" fmla="*/ 2785972 h 6438807"/>
                    <a:gd name="connsiteX53" fmla="*/ 860427 w 4234182"/>
                    <a:gd name="connsiteY53" fmla="*/ 2579597 h 6438807"/>
                    <a:gd name="connsiteX54" fmla="*/ 1031877 w 4234182"/>
                    <a:gd name="connsiteY54" fmla="*/ 2489109 h 6438807"/>
                    <a:gd name="connsiteX55" fmla="*/ 1179515 w 4234182"/>
                    <a:gd name="connsiteY55" fmla="*/ 2346234 h 6438807"/>
                    <a:gd name="connsiteX56" fmla="*/ 1293905 w 4234182"/>
                    <a:gd name="connsiteY56" fmla="*/ 2356213 h 6438807"/>
                    <a:gd name="connsiteX57" fmla="*/ 1359991 w 4234182"/>
                    <a:gd name="connsiteY57" fmla="*/ 2451598 h 6438807"/>
                    <a:gd name="connsiteX58" fmla="*/ 1303340 w 4234182"/>
                    <a:gd name="connsiteY58" fmla="*/ 2522447 h 6438807"/>
                    <a:gd name="connsiteX59" fmla="*/ 1206502 w 4234182"/>
                    <a:gd name="connsiteY59" fmla="*/ 2614522 h 6438807"/>
                    <a:gd name="connsiteX60" fmla="*/ 1168765 w 4234182"/>
                    <a:gd name="connsiteY60" fmla="*/ 2634705 h 6438807"/>
                    <a:gd name="connsiteX61" fmla="*/ 1180376 w 4234182"/>
                    <a:gd name="connsiteY61" fmla="*/ 2695756 h 6438807"/>
                    <a:gd name="connsiteX62" fmla="*/ 1230315 w 4234182"/>
                    <a:gd name="connsiteY62" fmla="*/ 2724059 h 6438807"/>
                    <a:gd name="connsiteX63" fmla="*/ 1133068 w 4234182"/>
                    <a:gd name="connsiteY63" fmla="*/ 2816815 h 6438807"/>
                    <a:gd name="connsiteX64" fmla="*/ 1362077 w 4234182"/>
                    <a:gd name="connsiteY64" fmla="*/ 2720884 h 6438807"/>
                    <a:gd name="connsiteX65" fmla="*/ 1684340 w 4234182"/>
                    <a:gd name="connsiteY65" fmla="*/ 2614522 h 6438807"/>
                    <a:gd name="connsiteX66" fmla="*/ 1795465 w 4234182"/>
                    <a:gd name="connsiteY66" fmla="*/ 2649447 h 6438807"/>
                    <a:gd name="connsiteX67" fmla="*/ 1865315 w 4234182"/>
                    <a:gd name="connsiteY67" fmla="*/ 2665322 h 6438807"/>
                    <a:gd name="connsiteX68" fmla="*/ 1939972 w 4234182"/>
                    <a:gd name="connsiteY68" fmla="*/ 2678202 h 6438807"/>
                    <a:gd name="connsiteX69" fmla="*/ 1890715 w 4234182"/>
                    <a:gd name="connsiteY69" fmla="*/ 2808197 h 6438807"/>
                    <a:gd name="connsiteX70" fmla="*/ 1787073 w 4234182"/>
                    <a:gd name="connsiteY70" fmla="*/ 2922088 h 6438807"/>
                    <a:gd name="connsiteX71" fmla="*/ 1824039 w 4234182"/>
                    <a:gd name="connsiteY71" fmla="*/ 2944721 h 6438807"/>
                    <a:gd name="connsiteX72" fmla="*/ 1811338 w 4234182"/>
                    <a:gd name="connsiteY72" fmla="*/ 3035208 h 6438807"/>
                    <a:gd name="connsiteX73" fmla="*/ 1878014 w 4234182"/>
                    <a:gd name="connsiteY73" fmla="*/ 3035208 h 6438807"/>
                    <a:gd name="connsiteX74" fmla="*/ 1865314 w 4234182"/>
                    <a:gd name="connsiteY74" fmla="*/ 3078071 h 6438807"/>
                    <a:gd name="connsiteX75" fmla="*/ 2100264 w 4234182"/>
                    <a:gd name="connsiteY75" fmla="*/ 3087596 h 6438807"/>
                    <a:gd name="connsiteX76" fmla="*/ 2171838 w 4234182"/>
                    <a:gd name="connsiteY76" fmla="*/ 3181168 h 6438807"/>
                    <a:gd name="connsiteX77" fmla="*/ 2178051 w 4234182"/>
                    <a:gd name="connsiteY77" fmla="*/ 3252696 h 6438807"/>
                    <a:gd name="connsiteX78" fmla="*/ 2200458 w 4234182"/>
                    <a:gd name="connsiteY78" fmla="*/ 3314746 h 6438807"/>
                    <a:gd name="connsiteX79" fmla="*/ 2141721 w 4234182"/>
                    <a:gd name="connsiteY79" fmla="*/ 3286170 h 6438807"/>
                    <a:gd name="connsiteX80" fmla="*/ 2076451 w 4234182"/>
                    <a:gd name="connsiteY80" fmla="*/ 3335246 h 6438807"/>
                    <a:gd name="connsiteX81" fmla="*/ 2114551 w 4234182"/>
                    <a:gd name="connsiteY81" fmla="*/ 3406683 h 6438807"/>
                    <a:gd name="connsiteX82" fmla="*/ 2171701 w 4234182"/>
                    <a:gd name="connsiteY82" fmla="*/ 3557496 h 6438807"/>
                    <a:gd name="connsiteX83" fmla="*/ 2129929 w 4234182"/>
                    <a:gd name="connsiteY83" fmla="*/ 3637008 h 6438807"/>
                    <a:gd name="connsiteX84" fmla="*/ 2095501 w 4234182"/>
                    <a:gd name="connsiteY84" fmla="*/ 3803558 h 6438807"/>
                    <a:gd name="connsiteX85" fmla="*/ 2056223 w 4234182"/>
                    <a:gd name="connsiteY85" fmla="*/ 3843564 h 6438807"/>
                    <a:gd name="connsiteX86" fmla="*/ 2090739 w 4234182"/>
                    <a:gd name="connsiteY86" fmla="*/ 3873408 h 6438807"/>
                    <a:gd name="connsiteX87" fmla="*/ 2073276 w 4234182"/>
                    <a:gd name="connsiteY87" fmla="*/ 3921033 h 6438807"/>
                    <a:gd name="connsiteX88" fmla="*/ 2122489 w 4234182"/>
                    <a:gd name="connsiteY88" fmla="*/ 3906746 h 6438807"/>
                    <a:gd name="connsiteX89" fmla="*/ 2163764 w 4234182"/>
                    <a:gd name="connsiteY89" fmla="*/ 3930558 h 6438807"/>
                    <a:gd name="connsiteX90" fmla="*/ 2211389 w 4234182"/>
                    <a:gd name="connsiteY90" fmla="*/ 3924208 h 6438807"/>
                    <a:gd name="connsiteX91" fmla="*/ 2271714 w 4234182"/>
                    <a:gd name="connsiteY91" fmla="*/ 3851183 h 6438807"/>
                    <a:gd name="connsiteX92" fmla="*/ 2266952 w 4234182"/>
                    <a:gd name="connsiteY92" fmla="*/ 3889283 h 6438807"/>
                    <a:gd name="connsiteX93" fmla="*/ 2335623 w 4234182"/>
                    <a:gd name="connsiteY93" fmla="*/ 3826147 h 6438807"/>
                    <a:gd name="connsiteX94" fmla="*/ 2381251 w 4234182"/>
                    <a:gd name="connsiteY94" fmla="*/ 3827371 h 6438807"/>
                    <a:gd name="connsiteX95" fmla="*/ 2416176 w 4234182"/>
                    <a:gd name="connsiteY95" fmla="*/ 3773396 h 6438807"/>
                    <a:gd name="connsiteX96" fmla="*/ 2519364 w 4234182"/>
                    <a:gd name="connsiteY96" fmla="*/ 3792446 h 6438807"/>
                    <a:gd name="connsiteX97" fmla="*/ 2568576 w 4234182"/>
                    <a:gd name="connsiteY97" fmla="*/ 3743233 h 6438807"/>
                    <a:gd name="connsiteX98" fmla="*/ 2654301 w 4234182"/>
                    <a:gd name="connsiteY98" fmla="*/ 3754346 h 6438807"/>
                    <a:gd name="connsiteX99" fmla="*/ 2688864 w 4234182"/>
                    <a:gd name="connsiteY99" fmla="*/ 3646260 h 6438807"/>
                    <a:gd name="connsiteX100" fmla="*/ 2719389 w 4234182"/>
                    <a:gd name="connsiteY100" fmla="*/ 3543208 h 6438807"/>
                    <a:gd name="connsiteX101" fmla="*/ 2695576 w 4234182"/>
                    <a:gd name="connsiteY101" fmla="*/ 3330483 h 6438807"/>
                    <a:gd name="connsiteX102" fmla="*/ 2666548 w 4234182"/>
                    <a:gd name="connsiteY102" fmla="*/ 3202486 h 6438807"/>
                    <a:gd name="connsiteX103" fmla="*/ 2611439 w 4234182"/>
                    <a:gd name="connsiteY103" fmla="*/ 3122521 h 6438807"/>
                    <a:gd name="connsiteX104" fmla="*/ 2547940 w 4234182"/>
                    <a:gd name="connsiteY104" fmla="*/ 3027272 h 6438807"/>
                    <a:gd name="connsiteX105" fmla="*/ 2479677 w 4234182"/>
                    <a:gd name="connsiteY105" fmla="*/ 2884397 h 6438807"/>
                    <a:gd name="connsiteX106" fmla="*/ 2317751 w 4234182"/>
                    <a:gd name="connsiteY106" fmla="*/ 2760571 h 6438807"/>
                    <a:gd name="connsiteX107" fmla="*/ 2310450 w 4234182"/>
                    <a:gd name="connsiteY107" fmla="*/ 2707549 h 6438807"/>
                    <a:gd name="connsiteX108" fmla="*/ 2341564 w 4234182"/>
                    <a:gd name="connsiteY108" fmla="*/ 2627221 h 6438807"/>
                    <a:gd name="connsiteX109" fmla="*/ 2712450 w 4234182"/>
                    <a:gd name="connsiteY109" fmla="*/ 2356122 h 6438807"/>
                    <a:gd name="connsiteX110" fmla="*/ 2713220 w 4234182"/>
                    <a:gd name="connsiteY110" fmla="*/ 2237512 h 6438807"/>
                    <a:gd name="connsiteX111" fmla="*/ 2715203 w 4234182"/>
                    <a:gd name="connsiteY111" fmla="*/ 2167856 h 6438807"/>
                    <a:gd name="connsiteX112" fmla="*/ 2755901 w 4234182"/>
                    <a:gd name="connsiteY112" fmla="*/ 2096996 h 6438807"/>
                    <a:gd name="connsiteX113" fmla="*/ 2865439 w 4234182"/>
                    <a:gd name="connsiteY113" fmla="*/ 2006508 h 6438807"/>
                    <a:gd name="connsiteX114" fmla="*/ 2947989 w 4234182"/>
                    <a:gd name="connsiteY114" fmla="*/ 1920783 h 6438807"/>
                    <a:gd name="connsiteX115" fmla="*/ 3024189 w 4234182"/>
                    <a:gd name="connsiteY115" fmla="*/ 1781083 h 6438807"/>
                    <a:gd name="connsiteX116" fmla="*/ 3051222 w 4234182"/>
                    <a:gd name="connsiteY116" fmla="*/ 1822858 h 6438807"/>
                    <a:gd name="connsiteX117" fmla="*/ 3119439 w 4234182"/>
                    <a:gd name="connsiteY117" fmla="*/ 1771558 h 6438807"/>
                    <a:gd name="connsiteX118" fmla="*/ 3141664 w 4234182"/>
                    <a:gd name="connsiteY118" fmla="*/ 1846171 h 6438807"/>
                    <a:gd name="connsiteX119" fmla="*/ 3276601 w 4234182"/>
                    <a:gd name="connsiteY119" fmla="*/ 1866808 h 6438807"/>
                    <a:gd name="connsiteX120" fmla="*/ 3319782 w 4234182"/>
                    <a:gd name="connsiteY120" fmla="*/ 1850934 h 6438807"/>
                    <a:gd name="connsiteX121" fmla="*/ 3416590 w 4234182"/>
                    <a:gd name="connsiteY121" fmla="*/ 1817163 h 6438807"/>
                    <a:gd name="connsiteX122" fmla="*/ 3586164 w 4234182"/>
                    <a:gd name="connsiteY122" fmla="*/ 1666783 h 6438807"/>
                    <a:gd name="connsiteX123" fmla="*/ 3737793 w 4234182"/>
                    <a:gd name="connsiteY123" fmla="*/ 1406797 h 6438807"/>
                    <a:gd name="connsiteX124" fmla="*/ 3911601 w 4234182"/>
                    <a:gd name="connsiteY124" fmla="*/ 1107983 h 6438807"/>
                    <a:gd name="connsiteX125" fmla="*/ 3983039 w 4234182"/>
                    <a:gd name="connsiteY125" fmla="*/ 996858 h 6438807"/>
                    <a:gd name="connsiteX126" fmla="*/ 4055631 w 4234182"/>
                    <a:gd name="connsiteY126" fmla="*/ 793658 h 6438807"/>
                    <a:gd name="connsiteX127" fmla="*/ 4146551 w 4234182"/>
                    <a:gd name="connsiteY127" fmla="*/ 583242 h 6438807"/>
                    <a:gd name="connsiteX128" fmla="*/ 4234182 w 4234182"/>
                    <a:gd name="connsiteY128" fmla="*/ 361768 h 6438807"/>
                    <a:gd name="connsiteX129" fmla="*/ 4203339 w 4234182"/>
                    <a:gd name="connsiteY129" fmla="*/ 0 h 6438807"/>
                    <a:gd name="connsiteX130" fmla="*/ 2572241 w 4234182"/>
                    <a:gd name="connsiteY130" fmla="*/ 46067 h 6438807"/>
                    <a:gd name="connsiteX131" fmla="*/ 2102049 w 4234182"/>
                    <a:gd name="connsiteY131"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39827 w 4234182"/>
                    <a:gd name="connsiteY44" fmla="*/ 3114584 h 6438807"/>
                    <a:gd name="connsiteX45" fmla="*/ 1125540 w 4234182"/>
                    <a:gd name="connsiteY45" fmla="*/ 3089184 h 6438807"/>
                    <a:gd name="connsiteX46" fmla="*/ 965202 w 4234182"/>
                    <a:gd name="connsiteY46" fmla="*/ 3086009 h 6438807"/>
                    <a:gd name="connsiteX47" fmla="*/ 884240 w 4234182"/>
                    <a:gd name="connsiteY47" fmla="*/ 3162209 h 6438807"/>
                    <a:gd name="connsiteX48" fmla="*/ 850902 w 4234182"/>
                    <a:gd name="connsiteY48" fmla="*/ 3213009 h 6438807"/>
                    <a:gd name="connsiteX49" fmla="*/ 702175 w 4234182"/>
                    <a:gd name="connsiteY49" fmla="*/ 3169103 h 6438807"/>
                    <a:gd name="connsiteX50" fmla="*/ 519115 w 4234182"/>
                    <a:gd name="connsiteY50" fmla="*/ 2930434 h 6438807"/>
                    <a:gd name="connsiteX51" fmla="*/ 641352 w 4234182"/>
                    <a:gd name="connsiteY51" fmla="*/ 2758984 h 6438807"/>
                    <a:gd name="connsiteX52" fmla="*/ 668340 w 4234182"/>
                    <a:gd name="connsiteY52" fmla="*/ 2785972 h 6438807"/>
                    <a:gd name="connsiteX53" fmla="*/ 860427 w 4234182"/>
                    <a:gd name="connsiteY53" fmla="*/ 2579597 h 6438807"/>
                    <a:gd name="connsiteX54" fmla="*/ 1031877 w 4234182"/>
                    <a:gd name="connsiteY54" fmla="*/ 2489109 h 6438807"/>
                    <a:gd name="connsiteX55" fmla="*/ 1179515 w 4234182"/>
                    <a:gd name="connsiteY55" fmla="*/ 2346234 h 6438807"/>
                    <a:gd name="connsiteX56" fmla="*/ 1293905 w 4234182"/>
                    <a:gd name="connsiteY56" fmla="*/ 2356213 h 6438807"/>
                    <a:gd name="connsiteX57" fmla="*/ 1359991 w 4234182"/>
                    <a:gd name="connsiteY57" fmla="*/ 2451598 h 6438807"/>
                    <a:gd name="connsiteX58" fmla="*/ 1303340 w 4234182"/>
                    <a:gd name="connsiteY58" fmla="*/ 2522447 h 6438807"/>
                    <a:gd name="connsiteX59" fmla="*/ 1206502 w 4234182"/>
                    <a:gd name="connsiteY59" fmla="*/ 2614522 h 6438807"/>
                    <a:gd name="connsiteX60" fmla="*/ 1168765 w 4234182"/>
                    <a:gd name="connsiteY60" fmla="*/ 2634705 h 6438807"/>
                    <a:gd name="connsiteX61" fmla="*/ 1180376 w 4234182"/>
                    <a:gd name="connsiteY61" fmla="*/ 2695756 h 6438807"/>
                    <a:gd name="connsiteX62" fmla="*/ 1230315 w 4234182"/>
                    <a:gd name="connsiteY62" fmla="*/ 2724059 h 6438807"/>
                    <a:gd name="connsiteX63" fmla="*/ 1133068 w 4234182"/>
                    <a:gd name="connsiteY63" fmla="*/ 2816815 h 6438807"/>
                    <a:gd name="connsiteX64" fmla="*/ 1362077 w 4234182"/>
                    <a:gd name="connsiteY64" fmla="*/ 2720884 h 6438807"/>
                    <a:gd name="connsiteX65" fmla="*/ 1684340 w 4234182"/>
                    <a:gd name="connsiteY65" fmla="*/ 2614522 h 6438807"/>
                    <a:gd name="connsiteX66" fmla="*/ 1795465 w 4234182"/>
                    <a:gd name="connsiteY66" fmla="*/ 2649447 h 6438807"/>
                    <a:gd name="connsiteX67" fmla="*/ 1865315 w 4234182"/>
                    <a:gd name="connsiteY67" fmla="*/ 2665322 h 6438807"/>
                    <a:gd name="connsiteX68" fmla="*/ 1939972 w 4234182"/>
                    <a:gd name="connsiteY68" fmla="*/ 2678202 h 6438807"/>
                    <a:gd name="connsiteX69" fmla="*/ 1890715 w 4234182"/>
                    <a:gd name="connsiteY69" fmla="*/ 2808197 h 6438807"/>
                    <a:gd name="connsiteX70" fmla="*/ 1787073 w 4234182"/>
                    <a:gd name="connsiteY70" fmla="*/ 2922088 h 6438807"/>
                    <a:gd name="connsiteX71" fmla="*/ 1824039 w 4234182"/>
                    <a:gd name="connsiteY71" fmla="*/ 2944721 h 6438807"/>
                    <a:gd name="connsiteX72" fmla="*/ 1811338 w 4234182"/>
                    <a:gd name="connsiteY72" fmla="*/ 3035208 h 6438807"/>
                    <a:gd name="connsiteX73" fmla="*/ 1878014 w 4234182"/>
                    <a:gd name="connsiteY73" fmla="*/ 3035208 h 6438807"/>
                    <a:gd name="connsiteX74" fmla="*/ 1865314 w 4234182"/>
                    <a:gd name="connsiteY74" fmla="*/ 3078071 h 6438807"/>
                    <a:gd name="connsiteX75" fmla="*/ 2100264 w 4234182"/>
                    <a:gd name="connsiteY75" fmla="*/ 3087596 h 6438807"/>
                    <a:gd name="connsiteX76" fmla="*/ 2171838 w 4234182"/>
                    <a:gd name="connsiteY76" fmla="*/ 3181168 h 6438807"/>
                    <a:gd name="connsiteX77" fmla="*/ 2178051 w 4234182"/>
                    <a:gd name="connsiteY77" fmla="*/ 3252696 h 6438807"/>
                    <a:gd name="connsiteX78" fmla="*/ 2200458 w 4234182"/>
                    <a:gd name="connsiteY78" fmla="*/ 3314746 h 6438807"/>
                    <a:gd name="connsiteX79" fmla="*/ 2076451 w 4234182"/>
                    <a:gd name="connsiteY79" fmla="*/ 3335246 h 6438807"/>
                    <a:gd name="connsiteX80" fmla="*/ 2114551 w 4234182"/>
                    <a:gd name="connsiteY80" fmla="*/ 3406683 h 6438807"/>
                    <a:gd name="connsiteX81" fmla="*/ 2171701 w 4234182"/>
                    <a:gd name="connsiteY81" fmla="*/ 3557496 h 6438807"/>
                    <a:gd name="connsiteX82" fmla="*/ 2129929 w 4234182"/>
                    <a:gd name="connsiteY82" fmla="*/ 3637008 h 6438807"/>
                    <a:gd name="connsiteX83" fmla="*/ 2095501 w 4234182"/>
                    <a:gd name="connsiteY83" fmla="*/ 3803558 h 6438807"/>
                    <a:gd name="connsiteX84" fmla="*/ 2056223 w 4234182"/>
                    <a:gd name="connsiteY84" fmla="*/ 3843564 h 6438807"/>
                    <a:gd name="connsiteX85" fmla="*/ 2090739 w 4234182"/>
                    <a:gd name="connsiteY85" fmla="*/ 3873408 h 6438807"/>
                    <a:gd name="connsiteX86" fmla="*/ 2073276 w 4234182"/>
                    <a:gd name="connsiteY86" fmla="*/ 3921033 h 6438807"/>
                    <a:gd name="connsiteX87" fmla="*/ 2122489 w 4234182"/>
                    <a:gd name="connsiteY87" fmla="*/ 3906746 h 6438807"/>
                    <a:gd name="connsiteX88" fmla="*/ 2163764 w 4234182"/>
                    <a:gd name="connsiteY88" fmla="*/ 3930558 h 6438807"/>
                    <a:gd name="connsiteX89" fmla="*/ 2211389 w 4234182"/>
                    <a:gd name="connsiteY89" fmla="*/ 3924208 h 6438807"/>
                    <a:gd name="connsiteX90" fmla="*/ 2271714 w 4234182"/>
                    <a:gd name="connsiteY90" fmla="*/ 3851183 h 6438807"/>
                    <a:gd name="connsiteX91" fmla="*/ 2266952 w 4234182"/>
                    <a:gd name="connsiteY91" fmla="*/ 3889283 h 6438807"/>
                    <a:gd name="connsiteX92" fmla="*/ 2335623 w 4234182"/>
                    <a:gd name="connsiteY92" fmla="*/ 3826147 h 6438807"/>
                    <a:gd name="connsiteX93" fmla="*/ 2381251 w 4234182"/>
                    <a:gd name="connsiteY93" fmla="*/ 3827371 h 6438807"/>
                    <a:gd name="connsiteX94" fmla="*/ 2416176 w 4234182"/>
                    <a:gd name="connsiteY94" fmla="*/ 3773396 h 6438807"/>
                    <a:gd name="connsiteX95" fmla="*/ 2519364 w 4234182"/>
                    <a:gd name="connsiteY95" fmla="*/ 3792446 h 6438807"/>
                    <a:gd name="connsiteX96" fmla="*/ 2568576 w 4234182"/>
                    <a:gd name="connsiteY96" fmla="*/ 3743233 h 6438807"/>
                    <a:gd name="connsiteX97" fmla="*/ 2654301 w 4234182"/>
                    <a:gd name="connsiteY97" fmla="*/ 3754346 h 6438807"/>
                    <a:gd name="connsiteX98" fmla="*/ 2688864 w 4234182"/>
                    <a:gd name="connsiteY98" fmla="*/ 3646260 h 6438807"/>
                    <a:gd name="connsiteX99" fmla="*/ 2719389 w 4234182"/>
                    <a:gd name="connsiteY99" fmla="*/ 3543208 h 6438807"/>
                    <a:gd name="connsiteX100" fmla="*/ 2695576 w 4234182"/>
                    <a:gd name="connsiteY100" fmla="*/ 3330483 h 6438807"/>
                    <a:gd name="connsiteX101" fmla="*/ 2666548 w 4234182"/>
                    <a:gd name="connsiteY101" fmla="*/ 3202486 h 6438807"/>
                    <a:gd name="connsiteX102" fmla="*/ 2611439 w 4234182"/>
                    <a:gd name="connsiteY102" fmla="*/ 3122521 h 6438807"/>
                    <a:gd name="connsiteX103" fmla="*/ 2547940 w 4234182"/>
                    <a:gd name="connsiteY103" fmla="*/ 3027272 h 6438807"/>
                    <a:gd name="connsiteX104" fmla="*/ 2479677 w 4234182"/>
                    <a:gd name="connsiteY104" fmla="*/ 2884397 h 6438807"/>
                    <a:gd name="connsiteX105" fmla="*/ 2317751 w 4234182"/>
                    <a:gd name="connsiteY105" fmla="*/ 2760571 h 6438807"/>
                    <a:gd name="connsiteX106" fmla="*/ 2310450 w 4234182"/>
                    <a:gd name="connsiteY106" fmla="*/ 2707549 h 6438807"/>
                    <a:gd name="connsiteX107" fmla="*/ 2341564 w 4234182"/>
                    <a:gd name="connsiteY107" fmla="*/ 2627221 h 6438807"/>
                    <a:gd name="connsiteX108" fmla="*/ 2712450 w 4234182"/>
                    <a:gd name="connsiteY108" fmla="*/ 2356122 h 6438807"/>
                    <a:gd name="connsiteX109" fmla="*/ 2713220 w 4234182"/>
                    <a:gd name="connsiteY109" fmla="*/ 2237512 h 6438807"/>
                    <a:gd name="connsiteX110" fmla="*/ 2715203 w 4234182"/>
                    <a:gd name="connsiteY110" fmla="*/ 2167856 h 6438807"/>
                    <a:gd name="connsiteX111" fmla="*/ 2755901 w 4234182"/>
                    <a:gd name="connsiteY111" fmla="*/ 2096996 h 6438807"/>
                    <a:gd name="connsiteX112" fmla="*/ 2865439 w 4234182"/>
                    <a:gd name="connsiteY112" fmla="*/ 2006508 h 6438807"/>
                    <a:gd name="connsiteX113" fmla="*/ 2947989 w 4234182"/>
                    <a:gd name="connsiteY113" fmla="*/ 1920783 h 6438807"/>
                    <a:gd name="connsiteX114" fmla="*/ 3024189 w 4234182"/>
                    <a:gd name="connsiteY114" fmla="*/ 1781083 h 6438807"/>
                    <a:gd name="connsiteX115" fmla="*/ 3051222 w 4234182"/>
                    <a:gd name="connsiteY115" fmla="*/ 1822858 h 6438807"/>
                    <a:gd name="connsiteX116" fmla="*/ 3119439 w 4234182"/>
                    <a:gd name="connsiteY116" fmla="*/ 1771558 h 6438807"/>
                    <a:gd name="connsiteX117" fmla="*/ 3141664 w 4234182"/>
                    <a:gd name="connsiteY117" fmla="*/ 1846171 h 6438807"/>
                    <a:gd name="connsiteX118" fmla="*/ 3276601 w 4234182"/>
                    <a:gd name="connsiteY118" fmla="*/ 1866808 h 6438807"/>
                    <a:gd name="connsiteX119" fmla="*/ 3319782 w 4234182"/>
                    <a:gd name="connsiteY119" fmla="*/ 1850934 h 6438807"/>
                    <a:gd name="connsiteX120" fmla="*/ 3416590 w 4234182"/>
                    <a:gd name="connsiteY120" fmla="*/ 1817163 h 6438807"/>
                    <a:gd name="connsiteX121" fmla="*/ 3586164 w 4234182"/>
                    <a:gd name="connsiteY121" fmla="*/ 1666783 h 6438807"/>
                    <a:gd name="connsiteX122" fmla="*/ 3737793 w 4234182"/>
                    <a:gd name="connsiteY122" fmla="*/ 1406797 h 6438807"/>
                    <a:gd name="connsiteX123" fmla="*/ 3911601 w 4234182"/>
                    <a:gd name="connsiteY123" fmla="*/ 1107983 h 6438807"/>
                    <a:gd name="connsiteX124" fmla="*/ 3983039 w 4234182"/>
                    <a:gd name="connsiteY124" fmla="*/ 996858 h 6438807"/>
                    <a:gd name="connsiteX125" fmla="*/ 4055631 w 4234182"/>
                    <a:gd name="connsiteY125" fmla="*/ 793658 h 6438807"/>
                    <a:gd name="connsiteX126" fmla="*/ 4146551 w 4234182"/>
                    <a:gd name="connsiteY126" fmla="*/ 583242 h 6438807"/>
                    <a:gd name="connsiteX127" fmla="*/ 4234182 w 4234182"/>
                    <a:gd name="connsiteY127" fmla="*/ 361768 h 6438807"/>
                    <a:gd name="connsiteX128" fmla="*/ 4203339 w 4234182"/>
                    <a:gd name="connsiteY128" fmla="*/ 0 h 6438807"/>
                    <a:gd name="connsiteX129" fmla="*/ 2572241 w 4234182"/>
                    <a:gd name="connsiteY129" fmla="*/ 46067 h 6438807"/>
                    <a:gd name="connsiteX130" fmla="*/ 2102049 w 4234182"/>
                    <a:gd name="connsiteY130"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39827 w 4234182"/>
                    <a:gd name="connsiteY44" fmla="*/ 3114584 h 6438807"/>
                    <a:gd name="connsiteX45" fmla="*/ 1125540 w 4234182"/>
                    <a:gd name="connsiteY45" fmla="*/ 3089184 h 6438807"/>
                    <a:gd name="connsiteX46" fmla="*/ 965202 w 4234182"/>
                    <a:gd name="connsiteY46" fmla="*/ 3086009 h 6438807"/>
                    <a:gd name="connsiteX47" fmla="*/ 884240 w 4234182"/>
                    <a:gd name="connsiteY47" fmla="*/ 3162209 h 6438807"/>
                    <a:gd name="connsiteX48" fmla="*/ 850902 w 4234182"/>
                    <a:gd name="connsiteY48" fmla="*/ 3213009 h 6438807"/>
                    <a:gd name="connsiteX49" fmla="*/ 702175 w 4234182"/>
                    <a:gd name="connsiteY49" fmla="*/ 3169103 h 6438807"/>
                    <a:gd name="connsiteX50" fmla="*/ 519115 w 4234182"/>
                    <a:gd name="connsiteY50" fmla="*/ 2930434 h 6438807"/>
                    <a:gd name="connsiteX51" fmla="*/ 641352 w 4234182"/>
                    <a:gd name="connsiteY51" fmla="*/ 2758984 h 6438807"/>
                    <a:gd name="connsiteX52" fmla="*/ 668340 w 4234182"/>
                    <a:gd name="connsiteY52" fmla="*/ 2785972 h 6438807"/>
                    <a:gd name="connsiteX53" fmla="*/ 860427 w 4234182"/>
                    <a:gd name="connsiteY53" fmla="*/ 2579597 h 6438807"/>
                    <a:gd name="connsiteX54" fmla="*/ 1031877 w 4234182"/>
                    <a:gd name="connsiteY54" fmla="*/ 2489109 h 6438807"/>
                    <a:gd name="connsiteX55" fmla="*/ 1179515 w 4234182"/>
                    <a:gd name="connsiteY55" fmla="*/ 2346234 h 6438807"/>
                    <a:gd name="connsiteX56" fmla="*/ 1293905 w 4234182"/>
                    <a:gd name="connsiteY56" fmla="*/ 2356213 h 6438807"/>
                    <a:gd name="connsiteX57" fmla="*/ 1359991 w 4234182"/>
                    <a:gd name="connsiteY57" fmla="*/ 2451598 h 6438807"/>
                    <a:gd name="connsiteX58" fmla="*/ 1303340 w 4234182"/>
                    <a:gd name="connsiteY58" fmla="*/ 2522447 h 6438807"/>
                    <a:gd name="connsiteX59" fmla="*/ 1206502 w 4234182"/>
                    <a:gd name="connsiteY59" fmla="*/ 2614522 h 6438807"/>
                    <a:gd name="connsiteX60" fmla="*/ 1168765 w 4234182"/>
                    <a:gd name="connsiteY60" fmla="*/ 2634705 h 6438807"/>
                    <a:gd name="connsiteX61" fmla="*/ 1180376 w 4234182"/>
                    <a:gd name="connsiteY61" fmla="*/ 2695756 h 6438807"/>
                    <a:gd name="connsiteX62" fmla="*/ 1230315 w 4234182"/>
                    <a:gd name="connsiteY62" fmla="*/ 2724059 h 6438807"/>
                    <a:gd name="connsiteX63" fmla="*/ 1133068 w 4234182"/>
                    <a:gd name="connsiteY63" fmla="*/ 2816815 h 6438807"/>
                    <a:gd name="connsiteX64" fmla="*/ 1362077 w 4234182"/>
                    <a:gd name="connsiteY64" fmla="*/ 2720884 h 6438807"/>
                    <a:gd name="connsiteX65" fmla="*/ 1684340 w 4234182"/>
                    <a:gd name="connsiteY65" fmla="*/ 2614522 h 6438807"/>
                    <a:gd name="connsiteX66" fmla="*/ 1795465 w 4234182"/>
                    <a:gd name="connsiteY66" fmla="*/ 2649447 h 6438807"/>
                    <a:gd name="connsiteX67" fmla="*/ 1865315 w 4234182"/>
                    <a:gd name="connsiteY67" fmla="*/ 2665322 h 6438807"/>
                    <a:gd name="connsiteX68" fmla="*/ 1939972 w 4234182"/>
                    <a:gd name="connsiteY68" fmla="*/ 2678202 h 6438807"/>
                    <a:gd name="connsiteX69" fmla="*/ 1890715 w 4234182"/>
                    <a:gd name="connsiteY69" fmla="*/ 2808197 h 6438807"/>
                    <a:gd name="connsiteX70" fmla="*/ 1787073 w 4234182"/>
                    <a:gd name="connsiteY70" fmla="*/ 2922088 h 6438807"/>
                    <a:gd name="connsiteX71" fmla="*/ 1824039 w 4234182"/>
                    <a:gd name="connsiteY71" fmla="*/ 2944721 h 6438807"/>
                    <a:gd name="connsiteX72" fmla="*/ 1811338 w 4234182"/>
                    <a:gd name="connsiteY72" fmla="*/ 3035208 h 6438807"/>
                    <a:gd name="connsiteX73" fmla="*/ 1878014 w 4234182"/>
                    <a:gd name="connsiteY73" fmla="*/ 3035208 h 6438807"/>
                    <a:gd name="connsiteX74" fmla="*/ 1865314 w 4234182"/>
                    <a:gd name="connsiteY74" fmla="*/ 3078071 h 6438807"/>
                    <a:gd name="connsiteX75" fmla="*/ 2100264 w 4234182"/>
                    <a:gd name="connsiteY75" fmla="*/ 3087596 h 6438807"/>
                    <a:gd name="connsiteX76" fmla="*/ 2171838 w 4234182"/>
                    <a:gd name="connsiteY76" fmla="*/ 3181168 h 6438807"/>
                    <a:gd name="connsiteX77" fmla="*/ 2178051 w 4234182"/>
                    <a:gd name="connsiteY77" fmla="*/ 3252696 h 6438807"/>
                    <a:gd name="connsiteX78" fmla="*/ 2200458 w 4234182"/>
                    <a:gd name="connsiteY78" fmla="*/ 3314746 h 6438807"/>
                    <a:gd name="connsiteX79" fmla="*/ 2114551 w 4234182"/>
                    <a:gd name="connsiteY79" fmla="*/ 3406683 h 6438807"/>
                    <a:gd name="connsiteX80" fmla="*/ 2171701 w 4234182"/>
                    <a:gd name="connsiteY80" fmla="*/ 3557496 h 6438807"/>
                    <a:gd name="connsiteX81" fmla="*/ 2129929 w 4234182"/>
                    <a:gd name="connsiteY81" fmla="*/ 3637008 h 6438807"/>
                    <a:gd name="connsiteX82" fmla="*/ 2095501 w 4234182"/>
                    <a:gd name="connsiteY82" fmla="*/ 3803558 h 6438807"/>
                    <a:gd name="connsiteX83" fmla="*/ 2056223 w 4234182"/>
                    <a:gd name="connsiteY83" fmla="*/ 3843564 h 6438807"/>
                    <a:gd name="connsiteX84" fmla="*/ 2090739 w 4234182"/>
                    <a:gd name="connsiteY84" fmla="*/ 3873408 h 6438807"/>
                    <a:gd name="connsiteX85" fmla="*/ 2073276 w 4234182"/>
                    <a:gd name="connsiteY85" fmla="*/ 3921033 h 6438807"/>
                    <a:gd name="connsiteX86" fmla="*/ 2122489 w 4234182"/>
                    <a:gd name="connsiteY86" fmla="*/ 3906746 h 6438807"/>
                    <a:gd name="connsiteX87" fmla="*/ 2163764 w 4234182"/>
                    <a:gd name="connsiteY87" fmla="*/ 3930558 h 6438807"/>
                    <a:gd name="connsiteX88" fmla="*/ 2211389 w 4234182"/>
                    <a:gd name="connsiteY88" fmla="*/ 3924208 h 6438807"/>
                    <a:gd name="connsiteX89" fmla="*/ 2271714 w 4234182"/>
                    <a:gd name="connsiteY89" fmla="*/ 3851183 h 6438807"/>
                    <a:gd name="connsiteX90" fmla="*/ 2266952 w 4234182"/>
                    <a:gd name="connsiteY90" fmla="*/ 3889283 h 6438807"/>
                    <a:gd name="connsiteX91" fmla="*/ 2335623 w 4234182"/>
                    <a:gd name="connsiteY91" fmla="*/ 3826147 h 6438807"/>
                    <a:gd name="connsiteX92" fmla="*/ 2381251 w 4234182"/>
                    <a:gd name="connsiteY92" fmla="*/ 3827371 h 6438807"/>
                    <a:gd name="connsiteX93" fmla="*/ 2416176 w 4234182"/>
                    <a:gd name="connsiteY93" fmla="*/ 3773396 h 6438807"/>
                    <a:gd name="connsiteX94" fmla="*/ 2519364 w 4234182"/>
                    <a:gd name="connsiteY94" fmla="*/ 3792446 h 6438807"/>
                    <a:gd name="connsiteX95" fmla="*/ 2568576 w 4234182"/>
                    <a:gd name="connsiteY95" fmla="*/ 3743233 h 6438807"/>
                    <a:gd name="connsiteX96" fmla="*/ 2654301 w 4234182"/>
                    <a:gd name="connsiteY96" fmla="*/ 3754346 h 6438807"/>
                    <a:gd name="connsiteX97" fmla="*/ 2688864 w 4234182"/>
                    <a:gd name="connsiteY97" fmla="*/ 3646260 h 6438807"/>
                    <a:gd name="connsiteX98" fmla="*/ 2719389 w 4234182"/>
                    <a:gd name="connsiteY98" fmla="*/ 3543208 h 6438807"/>
                    <a:gd name="connsiteX99" fmla="*/ 2695576 w 4234182"/>
                    <a:gd name="connsiteY99" fmla="*/ 3330483 h 6438807"/>
                    <a:gd name="connsiteX100" fmla="*/ 2666548 w 4234182"/>
                    <a:gd name="connsiteY100" fmla="*/ 3202486 h 6438807"/>
                    <a:gd name="connsiteX101" fmla="*/ 2611439 w 4234182"/>
                    <a:gd name="connsiteY101" fmla="*/ 3122521 h 6438807"/>
                    <a:gd name="connsiteX102" fmla="*/ 2547940 w 4234182"/>
                    <a:gd name="connsiteY102" fmla="*/ 3027272 h 6438807"/>
                    <a:gd name="connsiteX103" fmla="*/ 2479677 w 4234182"/>
                    <a:gd name="connsiteY103" fmla="*/ 2884397 h 6438807"/>
                    <a:gd name="connsiteX104" fmla="*/ 2317751 w 4234182"/>
                    <a:gd name="connsiteY104" fmla="*/ 2760571 h 6438807"/>
                    <a:gd name="connsiteX105" fmla="*/ 2310450 w 4234182"/>
                    <a:gd name="connsiteY105" fmla="*/ 2707549 h 6438807"/>
                    <a:gd name="connsiteX106" fmla="*/ 2341564 w 4234182"/>
                    <a:gd name="connsiteY106" fmla="*/ 2627221 h 6438807"/>
                    <a:gd name="connsiteX107" fmla="*/ 2712450 w 4234182"/>
                    <a:gd name="connsiteY107" fmla="*/ 2356122 h 6438807"/>
                    <a:gd name="connsiteX108" fmla="*/ 2713220 w 4234182"/>
                    <a:gd name="connsiteY108" fmla="*/ 2237512 h 6438807"/>
                    <a:gd name="connsiteX109" fmla="*/ 2715203 w 4234182"/>
                    <a:gd name="connsiteY109" fmla="*/ 2167856 h 6438807"/>
                    <a:gd name="connsiteX110" fmla="*/ 2755901 w 4234182"/>
                    <a:gd name="connsiteY110" fmla="*/ 2096996 h 6438807"/>
                    <a:gd name="connsiteX111" fmla="*/ 2865439 w 4234182"/>
                    <a:gd name="connsiteY111" fmla="*/ 2006508 h 6438807"/>
                    <a:gd name="connsiteX112" fmla="*/ 2947989 w 4234182"/>
                    <a:gd name="connsiteY112" fmla="*/ 1920783 h 6438807"/>
                    <a:gd name="connsiteX113" fmla="*/ 3024189 w 4234182"/>
                    <a:gd name="connsiteY113" fmla="*/ 1781083 h 6438807"/>
                    <a:gd name="connsiteX114" fmla="*/ 3051222 w 4234182"/>
                    <a:gd name="connsiteY114" fmla="*/ 1822858 h 6438807"/>
                    <a:gd name="connsiteX115" fmla="*/ 3119439 w 4234182"/>
                    <a:gd name="connsiteY115" fmla="*/ 1771558 h 6438807"/>
                    <a:gd name="connsiteX116" fmla="*/ 3141664 w 4234182"/>
                    <a:gd name="connsiteY116" fmla="*/ 1846171 h 6438807"/>
                    <a:gd name="connsiteX117" fmla="*/ 3276601 w 4234182"/>
                    <a:gd name="connsiteY117" fmla="*/ 1866808 h 6438807"/>
                    <a:gd name="connsiteX118" fmla="*/ 3319782 w 4234182"/>
                    <a:gd name="connsiteY118" fmla="*/ 1850934 h 6438807"/>
                    <a:gd name="connsiteX119" fmla="*/ 3416590 w 4234182"/>
                    <a:gd name="connsiteY119" fmla="*/ 1817163 h 6438807"/>
                    <a:gd name="connsiteX120" fmla="*/ 3586164 w 4234182"/>
                    <a:gd name="connsiteY120" fmla="*/ 1666783 h 6438807"/>
                    <a:gd name="connsiteX121" fmla="*/ 3737793 w 4234182"/>
                    <a:gd name="connsiteY121" fmla="*/ 1406797 h 6438807"/>
                    <a:gd name="connsiteX122" fmla="*/ 3911601 w 4234182"/>
                    <a:gd name="connsiteY122" fmla="*/ 1107983 h 6438807"/>
                    <a:gd name="connsiteX123" fmla="*/ 3983039 w 4234182"/>
                    <a:gd name="connsiteY123" fmla="*/ 996858 h 6438807"/>
                    <a:gd name="connsiteX124" fmla="*/ 4055631 w 4234182"/>
                    <a:gd name="connsiteY124" fmla="*/ 793658 h 6438807"/>
                    <a:gd name="connsiteX125" fmla="*/ 4146551 w 4234182"/>
                    <a:gd name="connsiteY125" fmla="*/ 583242 h 6438807"/>
                    <a:gd name="connsiteX126" fmla="*/ 4234182 w 4234182"/>
                    <a:gd name="connsiteY126" fmla="*/ 361768 h 6438807"/>
                    <a:gd name="connsiteX127" fmla="*/ 4203339 w 4234182"/>
                    <a:gd name="connsiteY127" fmla="*/ 0 h 6438807"/>
                    <a:gd name="connsiteX128" fmla="*/ 2572241 w 4234182"/>
                    <a:gd name="connsiteY128" fmla="*/ 46067 h 6438807"/>
                    <a:gd name="connsiteX129" fmla="*/ 2102049 w 4234182"/>
                    <a:gd name="connsiteY129"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39827 w 4234182"/>
                    <a:gd name="connsiteY44" fmla="*/ 3114584 h 6438807"/>
                    <a:gd name="connsiteX45" fmla="*/ 1125540 w 4234182"/>
                    <a:gd name="connsiteY45" fmla="*/ 3089184 h 6438807"/>
                    <a:gd name="connsiteX46" fmla="*/ 965202 w 4234182"/>
                    <a:gd name="connsiteY46" fmla="*/ 3086009 h 6438807"/>
                    <a:gd name="connsiteX47" fmla="*/ 884240 w 4234182"/>
                    <a:gd name="connsiteY47" fmla="*/ 3162209 h 6438807"/>
                    <a:gd name="connsiteX48" fmla="*/ 850902 w 4234182"/>
                    <a:gd name="connsiteY48" fmla="*/ 3213009 h 6438807"/>
                    <a:gd name="connsiteX49" fmla="*/ 702175 w 4234182"/>
                    <a:gd name="connsiteY49" fmla="*/ 3169103 h 6438807"/>
                    <a:gd name="connsiteX50" fmla="*/ 519115 w 4234182"/>
                    <a:gd name="connsiteY50" fmla="*/ 2930434 h 6438807"/>
                    <a:gd name="connsiteX51" fmla="*/ 641352 w 4234182"/>
                    <a:gd name="connsiteY51" fmla="*/ 2758984 h 6438807"/>
                    <a:gd name="connsiteX52" fmla="*/ 668340 w 4234182"/>
                    <a:gd name="connsiteY52" fmla="*/ 2785972 h 6438807"/>
                    <a:gd name="connsiteX53" fmla="*/ 860427 w 4234182"/>
                    <a:gd name="connsiteY53" fmla="*/ 2579597 h 6438807"/>
                    <a:gd name="connsiteX54" fmla="*/ 1031877 w 4234182"/>
                    <a:gd name="connsiteY54" fmla="*/ 2489109 h 6438807"/>
                    <a:gd name="connsiteX55" fmla="*/ 1179515 w 4234182"/>
                    <a:gd name="connsiteY55" fmla="*/ 2346234 h 6438807"/>
                    <a:gd name="connsiteX56" fmla="*/ 1293905 w 4234182"/>
                    <a:gd name="connsiteY56" fmla="*/ 2356213 h 6438807"/>
                    <a:gd name="connsiteX57" fmla="*/ 1359991 w 4234182"/>
                    <a:gd name="connsiteY57" fmla="*/ 2451598 h 6438807"/>
                    <a:gd name="connsiteX58" fmla="*/ 1303340 w 4234182"/>
                    <a:gd name="connsiteY58" fmla="*/ 2522447 h 6438807"/>
                    <a:gd name="connsiteX59" fmla="*/ 1206502 w 4234182"/>
                    <a:gd name="connsiteY59" fmla="*/ 2614522 h 6438807"/>
                    <a:gd name="connsiteX60" fmla="*/ 1168765 w 4234182"/>
                    <a:gd name="connsiteY60" fmla="*/ 2634705 h 6438807"/>
                    <a:gd name="connsiteX61" fmla="*/ 1180376 w 4234182"/>
                    <a:gd name="connsiteY61" fmla="*/ 2695756 h 6438807"/>
                    <a:gd name="connsiteX62" fmla="*/ 1230315 w 4234182"/>
                    <a:gd name="connsiteY62" fmla="*/ 2724059 h 6438807"/>
                    <a:gd name="connsiteX63" fmla="*/ 1133068 w 4234182"/>
                    <a:gd name="connsiteY63" fmla="*/ 2816815 h 6438807"/>
                    <a:gd name="connsiteX64" fmla="*/ 1362077 w 4234182"/>
                    <a:gd name="connsiteY64" fmla="*/ 2720884 h 6438807"/>
                    <a:gd name="connsiteX65" fmla="*/ 1684340 w 4234182"/>
                    <a:gd name="connsiteY65" fmla="*/ 2614522 h 6438807"/>
                    <a:gd name="connsiteX66" fmla="*/ 1795465 w 4234182"/>
                    <a:gd name="connsiteY66" fmla="*/ 2649447 h 6438807"/>
                    <a:gd name="connsiteX67" fmla="*/ 1865315 w 4234182"/>
                    <a:gd name="connsiteY67" fmla="*/ 2665322 h 6438807"/>
                    <a:gd name="connsiteX68" fmla="*/ 1939972 w 4234182"/>
                    <a:gd name="connsiteY68" fmla="*/ 2678202 h 6438807"/>
                    <a:gd name="connsiteX69" fmla="*/ 1890715 w 4234182"/>
                    <a:gd name="connsiteY69" fmla="*/ 2808197 h 6438807"/>
                    <a:gd name="connsiteX70" fmla="*/ 1787073 w 4234182"/>
                    <a:gd name="connsiteY70" fmla="*/ 2922088 h 6438807"/>
                    <a:gd name="connsiteX71" fmla="*/ 1824039 w 4234182"/>
                    <a:gd name="connsiteY71" fmla="*/ 2944721 h 6438807"/>
                    <a:gd name="connsiteX72" fmla="*/ 1811338 w 4234182"/>
                    <a:gd name="connsiteY72" fmla="*/ 3035208 h 6438807"/>
                    <a:gd name="connsiteX73" fmla="*/ 1878014 w 4234182"/>
                    <a:gd name="connsiteY73" fmla="*/ 3035208 h 6438807"/>
                    <a:gd name="connsiteX74" fmla="*/ 1865314 w 4234182"/>
                    <a:gd name="connsiteY74" fmla="*/ 3078071 h 6438807"/>
                    <a:gd name="connsiteX75" fmla="*/ 2100264 w 4234182"/>
                    <a:gd name="connsiteY75" fmla="*/ 3087596 h 6438807"/>
                    <a:gd name="connsiteX76" fmla="*/ 2171838 w 4234182"/>
                    <a:gd name="connsiteY76" fmla="*/ 3181168 h 6438807"/>
                    <a:gd name="connsiteX77" fmla="*/ 2178051 w 4234182"/>
                    <a:gd name="connsiteY77" fmla="*/ 3252696 h 6438807"/>
                    <a:gd name="connsiteX78" fmla="*/ 2200458 w 4234182"/>
                    <a:gd name="connsiteY78" fmla="*/ 3314746 h 6438807"/>
                    <a:gd name="connsiteX79" fmla="*/ 2171701 w 4234182"/>
                    <a:gd name="connsiteY79" fmla="*/ 3557496 h 6438807"/>
                    <a:gd name="connsiteX80" fmla="*/ 2129929 w 4234182"/>
                    <a:gd name="connsiteY80" fmla="*/ 3637008 h 6438807"/>
                    <a:gd name="connsiteX81" fmla="*/ 2095501 w 4234182"/>
                    <a:gd name="connsiteY81" fmla="*/ 3803558 h 6438807"/>
                    <a:gd name="connsiteX82" fmla="*/ 2056223 w 4234182"/>
                    <a:gd name="connsiteY82" fmla="*/ 3843564 h 6438807"/>
                    <a:gd name="connsiteX83" fmla="*/ 2090739 w 4234182"/>
                    <a:gd name="connsiteY83" fmla="*/ 3873408 h 6438807"/>
                    <a:gd name="connsiteX84" fmla="*/ 2073276 w 4234182"/>
                    <a:gd name="connsiteY84" fmla="*/ 3921033 h 6438807"/>
                    <a:gd name="connsiteX85" fmla="*/ 2122489 w 4234182"/>
                    <a:gd name="connsiteY85" fmla="*/ 3906746 h 6438807"/>
                    <a:gd name="connsiteX86" fmla="*/ 2163764 w 4234182"/>
                    <a:gd name="connsiteY86" fmla="*/ 3930558 h 6438807"/>
                    <a:gd name="connsiteX87" fmla="*/ 2211389 w 4234182"/>
                    <a:gd name="connsiteY87" fmla="*/ 3924208 h 6438807"/>
                    <a:gd name="connsiteX88" fmla="*/ 2271714 w 4234182"/>
                    <a:gd name="connsiteY88" fmla="*/ 3851183 h 6438807"/>
                    <a:gd name="connsiteX89" fmla="*/ 2266952 w 4234182"/>
                    <a:gd name="connsiteY89" fmla="*/ 3889283 h 6438807"/>
                    <a:gd name="connsiteX90" fmla="*/ 2335623 w 4234182"/>
                    <a:gd name="connsiteY90" fmla="*/ 3826147 h 6438807"/>
                    <a:gd name="connsiteX91" fmla="*/ 2381251 w 4234182"/>
                    <a:gd name="connsiteY91" fmla="*/ 3827371 h 6438807"/>
                    <a:gd name="connsiteX92" fmla="*/ 2416176 w 4234182"/>
                    <a:gd name="connsiteY92" fmla="*/ 3773396 h 6438807"/>
                    <a:gd name="connsiteX93" fmla="*/ 2519364 w 4234182"/>
                    <a:gd name="connsiteY93" fmla="*/ 3792446 h 6438807"/>
                    <a:gd name="connsiteX94" fmla="*/ 2568576 w 4234182"/>
                    <a:gd name="connsiteY94" fmla="*/ 3743233 h 6438807"/>
                    <a:gd name="connsiteX95" fmla="*/ 2654301 w 4234182"/>
                    <a:gd name="connsiteY95" fmla="*/ 3754346 h 6438807"/>
                    <a:gd name="connsiteX96" fmla="*/ 2688864 w 4234182"/>
                    <a:gd name="connsiteY96" fmla="*/ 3646260 h 6438807"/>
                    <a:gd name="connsiteX97" fmla="*/ 2719389 w 4234182"/>
                    <a:gd name="connsiteY97" fmla="*/ 3543208 h 6438807"/>
                    <a:gd name="connsiteX98" fmla="*/ 2695576 w 4234182"/>
                    <a:gd name="connsiteY98" fmla="*/ 3330483 h 6438807"/>
                    <a:gd name="connsiteX99" fmla="*/ 2666548 w 4234182"/>
                    <a:gd name="connsiteY99" fmla="*/ 3202486 h 6438807"/>
                    <a:gd name="connsiteX100" fmla="*/ 2611439 w 4234182"/>
                    <a:gd name="connsiteY100" fmla="*/ 3122521 h 6438807"/>
                    <a:gd name="connsiteX101" fmla="*/ 2547940 w 4234182"/>
                    <a:gd name="connsiteY101" fmla="*/ 3027272 h 6438807"/>
                    <a:gd name="connsiteX102" fmla="*/ 2479677 w 4234182"/>
                    <a:gd name="connsiteY102" fmla="*/ 2884397 h 6438807"/>
                    <a:gd name="connsiteX103" fmla="*/ 2317751 w 4234182"/>
                    <a:gd name="connsiteY103" fmla="*/ 2760571 h 6438807"/>
                    <a:gd name="connsiteX104" fmla="*/ 2310450 w 4234182"/>
                    <a:gd name="connsiteY104" fmla="*/ 2707549 h 6438807"/>
                    <a:gd name="connsiteX105" fmla="*/ 2341564 w 4234182"/>
                    <a:gd name="connsiteY105" fmla="*/ 2627221 h 6438807"/>
                    <a:gd name="connsiteX106" fmla="*/ 2712450 w 4234182"/>
                    <a:gd name="connsiteY106" fmla="*/ 2356122 h 6438807"/>
                    <a:gd name="connsiteX107" fmla="*/ 2713220 w 4234182"/>
                    <a:gd name="connsiteY107" fmla="*/ 2237512 h 6438807"/>
                    <a:gd name="connsiteX108" fmla="*/ 2715203 w 4234182"/>
                    <a:gd name="connsiteY108" fmla="*/ 2167856 h 6438807"/>
                    <a:gd name="connsiteX109" fmla="*/ 2755901 w 4234182"/>
                    <a:gd name="connsiteY109" fmla="*/ 2096996 h 6438807"/>
                    <a:gd name="connsiteX110" fmla="*/ 2865439 w 4234182"/>
                    <a:gd name="connsiteY110" fmla="*/ 2006508 h 6438807"/>
                    <a:gd name="connsiteX111" fmla="*/ 2947989 w 4234182"/>
                    <a:gd name="connsiteY111" fmla="*/ 1920783 h 6438807"/>
                    <a:gd name="connsiteX112" fmla="*/ 3024189 w 4234182"/>
                    <a:gd name="connsiteY112" fmla="*/ 1781083 h 6438807"/>
                    <a:gd name="connsiteX113" fmla="*/ 3051222 w 4234182"/>
                    <a:gd name="connsiteY113" fmla="*/ 1822858 h 6438807"/>
                    <a:gd name="connsiteX114" fmla="*/ 3119439 w 4234182"/>
                    <a:gd name="connsiteY114" fmla="*/ 1771558 h 6438807"/>
                    <a:gd name="connsiteX115" fmla="*/ 3141664 w 4234182"/>
                    <a:gd name="connsiteY115" fmla="*/ 1846171 h 6438807"/>
                    <a:gd name="connsiteX116" fmla="*/ 3276601 w 4234182"/>
                    <a:gd name="connsiteY116" fmla="*/ 1866808 h 6438807"/>
                    <a:gd name="connsiteX117" fmla="*/ 3319782 w 4234182"/>
                    <a:gd name="connsiteY117" fmla="*/ 1850934 h 6438807"/>
                    <a:gd name="connsiteX118" fmla="*/ 3416590 w 4234182"/>
                    <a:gd name="connsiteY118" fmla="*/ 1817163 h 6438807"/>
                    <a:gd name="connsiteX119" fmla="*/ 3586164 w 4234182"/>
                    <a:gd name="connsiteY119" fmla="*/ 1666783 h 6438807"/>
                    <a:gd name="connsiteX120" fmla="*/ 3737793 w 4234182"/>
                    <a:gd name="connsiteY120" fmla="*/ 1406797 h 6438807"/>
                    <a:gd name="connsiteX121" fmla="*/ 3911601 w 4234182"/>
                    <a:gd name="connsiteY121" fmla="*/ 1107983 h 6438807"/>
                    <a:gd name="connsiteX122" fmla="*/ 3983039 w 4234182"/>
                    <a:gd name="connsiteY122" fmla="*/ 996858 h 6438807"/>
                    <a:gd name="connsiteX123" fmla="*/ 4055631 w 4234182"/>
                    <a:gd name="connsiteY123" fmla="*/ 793658 h 6438807"/>
                    <a:gd name="connsiteX124" fmla="*/ 4146551 w 4234182"/>
                    <a:gd name="connsiteY124" fmla="*/ 583242 h 6438807"/>
                    <a:gd name="connsiteX125" fmla="*/ 4234182 w 4234182"/>
                    <a:gd name="connsiteY125" fmla="*/ 361768 h 6438807"/>
                    <a:gd name="connsiteX126" fmla="*/ 4203339 w 4234182"/>
                    <a:gd name="connsiteY126" fmla="*/ 0 h 6438807"/>
                    <a:gd name="connsiteX127" fmla="*/ 2572241 w 4234182"/>
                    <a:gd name="connsiteY127" fmla="*/ 46067 h 6438807"/>
                    <a:gd name="connsiteX128" fmla="*/ 2102049 w 4234182"/>
                    <a:gd name="connsiteY128"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39827 w 4234182"/>
                    <a:gd name="connsiteY44" fmla="*/ 3114584 h 6438807"/>
                    <a:gd name="connsiteX45" fmla="*/ 1125540 w 4234182"/>
                    <a:gd name="connsiteY45" fmla="*/ 3089184 h 6438807"/>
                    <a:gd name="connsiteX46" fmla="*/ 965202 w 4234182"/>
                    <a:gd name="connsiteY46" fmla="*/ 3086009 h 6438807"/>
                    <a:gd name="connsiteX47" fmla="*/ 884240 w 4234182"/>
                    <a:gd name="connsiteY47" fmla="*/ 3162209 h 6438807"/>
                    <a:gd name="connsiteX48" fmla="*/ 850902 w 4234182"/>
                    <a:gd name="connsiteY48" fmla="*/ 3213009 h 6438807"/>
                    <a:gd name="connsiteX49" fmla="*/ 702175 w 4234182"/>
                    <a:gd name="connsiteY49" fmla="*/ 3169103 h 6438807"/>
                    <a:gd name="connsiteX50" fmla="*/ 519115 w 4234182"/>
                    <a:gd name="connsiteY50" fmla="*/ 2930434 h 6438807"/>
                    <a:gd name="connsiteX51" fmla="*/ 641352 w 4234182"/>
                    <a:gd name="connsiteY51" fmla="*/ 2758984 h 6438807"/>
                    <a:gd name="connsiteX52" fmla="*/ 668340 w 4234182"/>
                    <a:gd name="connsiteY52" fmla="*/ 2785972 h 6438807"/>
                    <a:gd name="connsiteX53" fmla="*/ 860427 w 4234182"/>
                    <a:gd name="connsiteY53" fmla="*/ 2579597 h 6438807"/>
                    <a:gd name="connsiteX54" fmla="*/ 1031877 w 4234182"/>
                    <a:gd name="connsiteY54" fmla="*/ 2489109 h 6438807"/>
                    <a:gd name="connsiteX55" fmla="*/ 1179515 w 4234182"/>
                    <a:gd name="connsiteY55" fmla="*/ 2346234 h 6438807"/>
                    <a:gd name="connsiteX56" fmla="*/ 1293905 w 4234182"/>
                    <a:gd name="connsiteY56" fmla="*/ 2356213 h 6438807"/>
                    <a:gd name="connsiteX57" fmla="*/ 1359991 w 4234182"/>
                    <a:gd name="connsiteY57" fmla="*/ 2451598 h 6438807"/>
                    <a:gd name="connsiteX58" fmla="*/ 1303340 w 4234182"/>
                    <a:gd name="connsiteY58" fmla="*/ 2522447 h 6438807"/>
                    <a:gd name="connsiteX59" fmla="*/ 1206502 w 4234182"/>
                    <a:gd name="connsiteY59" fmla="*/ 2614522 h 6438807"/>
                    <a:gd name="connsiteX60" fmla="*/ 1168765 w 4234182"/>
                    <a:gd name="connsiteY60" fmla="*/ 2634705 h 6438807"/>
                    <a:gd name="connsiteX61" fmla="*/ 1180376 w 4234182"/>
                    <a:gd name="connsiteY61" fmla="*/ 2695756 h 6438807"/>
                    <a:gd name="connsiteX62" fmla="*/ 1230315 w 4234182"/>
                    <a:gd name="connsiteY62" fmla="*/ 2724059 h 6438807"/>
                    <a:gd name="connsiteX63" fmla="*/ 1133068 w 4234182"/>
                    <a:gd name="connsiteY63" fmla="*/ 2816815 h 6438807"/>
                    <a:gd name="connsiteX64" fmla="*/ 1362077 w 4234182"/>
                    <a:gd name="connsiteY64" fmla="*/ 2720884 h 6438807"/>
                    <a:gd name="connsiteX65" fmla="*/ 1684340 w 4234182"/>
                    <a:gd name="connsiteY65" fmla="*/ 2614522 h 6438807"/>
                    <a:gd name="connsiteX66" fmla="*/ 1795465 w 4234182"/>
                    <a:gd name="connsiteY66" fmla="*/ 2649447 h 6438807"/>
                    <a:gd name="connsiteX67" fmla="*/ 1865315 w 4234182"/>
                    <a:gd name="connsiteY67" fmla="*/ 2665322 h 6438807"/>
                    <a:gd name="connsiteX68" fmla="*/ 1939972 w 4234182"/>
                    <a:gd name="connsiteY68" fmla="*/ 2678202 h 6438807"/>
                    <a:gd name="connsiteX69" fmla="*/ 1890715 w 4234182"/>
                    <a:gd name="connsiteY69" fmla="*/ 2808197 h 6438807"/>
                    <a:gd name="connsiteX70" fmla="*/ 1787073 w 4234182"/>
                    <a:gd name="connsiteY70" fmla="*/ 2922088 h 6438807"/>
                    <a:gd name="connsiteX71" fmla="*/ 1824039 w 4234182"/>
                    <a:gd name="connsiteY71" fmla="*/ 2944721 h 6438807"/>
                    <a:gd name="connsiteX72" fmla="*/ 1811338 w 4234182"/>
                    <a:gd name="connsiteY72" fmla="*/ 3035208 h 6438807"/>
                    <a:gd name="connsiteX73" fmla="*/ 1878014 w 4234182"/>
                    <a:gd name="connsiteY73" fmla="*/ 3035208 h 6438807"/>
                    <a:gd name="connsiteX74" fmla="*/ 1865314 w 4234182"/>
                    <a:gd name="connsiteY74" fmla="*/ 3078071 h 6438807"/>
                    <a:gd name="connsiteX75" fmla="*/ 2100264 w 4234182"/>
                    <a:gd name="connsiteY75" fmla="*/ 3087596 h 6438807"/>
                    <a:gd name="connsiteX76" fmla="*/ 2171838 w 4234182"/>
                    <a:gd name="connsiteY76" fmla="*/ 3181168 h 6438807"/>
                    <a:gd name="connsiteX77" fmla="*/ 2178051 w 4234182"/>
                    <a:gd name="connsiteY77" fmla="*/ 3252696 h 6438807"/>
                    <a:gd name="connsiteX78" fmla="*/ 2171701 w 4234182"/>
                    <a:gd name="connsiteY78" fmla="*/ 3557496 h 6438807"/>
                    <a:gd name="connsiteX79" fmla="*/ 2129929 w 4234182"/>
                    <a:gd name="connsiteY79" fmla="*/ 3637008 h 6438807"/>
                    <a:gd name="connsiteX80" fmla="*/ 2095501 w 4234182"/>
                    <a:gd name="connsiteY80" fmla="*/ 3803558 h 6438807"/>
                    <a:gd name="connsiteX81" fmla="*/ 2056223 w 4234182"/>
                    <a:gd name="connsiteY81" fmla="*/ 3843564 h 6438807"/>
                    <a:gd name="connsiteX82" fmla="*/ 2090739 w 4234182"/>
                    <a:gd name="connsiteY82" fmla="*/ 3873408 h 6438807"/>
                    <a:gd name="connsiteX83" fmla="*/ 2073276 w 4234182"/>
                    <a:gd name="connsiteY83" fmla="*/ 3921033 h 6438807"/>
                    <a:gd name="connsiteX84" fmla="*/ 2122489 w 4234182"/>
                    <a:gd name="connsiteY84" fmla="*/ 3906746 h 6438807"/>
                    <a:gd name="connsiteX85" fmla="*/ 2163764 w 4234182"/>
                    <a:gd name="connsiteY85" fmla="*/ 3930558 h 6438807"/>
                    <a:gd name="connsiteX86" fmla="*/ 2211389 w 4234182"/>
                    <a:gd name="connsiteY86" fmla="*/ 3924208 h 6438807"/>
                    <a:gd name="connsiteX87" fmla="*/ 2271714 w 4234182"/>
                    <a:gd name="connsiteY87" fmla="*/ 3851183 h 6438807"/>
                    <a:gd name="connsiteX88" fmla="*/ 2266952 w 4234182"/>
                    <a:gd name="connsiteY88" fmla="*/ 3889283 h 6438807"/>
                    <a:gd name="connsiteX89" fmla="*/ 2335623 w 4234182"/>
                    <a:gd name="connsiteY89" fmla="*/ 3826147 h 6438807"/>
                    <a:gd name="connsiteX90" fmla="*/ 2381251 w 4234182"/>
                    <a:gd name="connsiteY90" fmla="*/ 3827371 h 6438807"/>
                    <a:gd name="connsiteX91" fmla="*/ 2416176 w 4234182"/>
                    <a:gd name="connsiteY91" fmla="*/ 3773396 h 6438807"/>
                    <a:gd name="connsiteX92" fmla="*/ 2519364 w 4234182"/>
                    <a:gd name="connsiteY92" fmla="*/ 3792446 h 6438807"/>
                    <a:gd name="connsiteX93" fmla="*/ 2568576 w 4234182"/>
                    <a:gd name="connsiteY93" fmla="*/ 3743233 h 6438807"/>
                    <a:gd name="connsiteX94" fmla="*/ 2654301 w 4234182"/>
                    <a:gd name="connsiteY94" fmla="*/ 3754346 h 6438807"/>
                    <a:gd name="connsiteX95" fmla="*/ 2688864 w 4234182"/>
                    <a:gd name="connsiteY95" fmla="*/ 3646260 h 6438807"/>
                    <a:gd name="connsiteX96" fmla="*/ 2719389 w 4234182"/>
                    <a:gd name="connsiteY96" fmla="*/ 3543208 h 6438807"/>
                    <a:gd name="connsiteX97" fmla="*/ 2695576 w 4234182"/>
                    <a:gd name="connsiteY97" fmla="*/ 3330483 h 6438807"/>
                    <a:gd name="connsiteX98" fmla="*/ 2666548 w 4234182"/>
                    <a:gd name="connsiteY98" fmla="*/ 3202486 h 6438807"/>
                    <a:gd name="connsiteX99" fmla="*/ 2611439 w 4234182"/>
                    <a:gd name="connsiteY99" fmla="*/ 3122521 h 6438807"/>
                    <a:gd name="connsiteX100" fmla="*/ 2547940 w 4234182"/>
                    <a:gd name="connsiteY100" fmla="*/ 3027272 h 6438807"/>
                    <a:gd name="connsiteX101" fmla="*/ 2479677 w 4234182"/>
                    <a:gd name="connsiteY101" fmla="*/ 2884397 h 6438807"/>
                    <a:gd name="connsiteX102" fmla="*/ 2317751 w 4234182"/>
                    <a:gd name="connsiteY102" fmla="*/ 2760571 h 6438807"/>
                    <a:gd name="connsiteX103" fmla="*/ 2310450 w 4234182"/>
                    <a:gd name="connsiteY103" fmla="*/ 2707549 h 6438807"/>
                    <a:gd name="connsiteX104" fmla="*/ 2341564 w 4234182"/>
                    <a:gd name="connsiteY104" fmla="*/ 2627221 h 6438807"/>
                    <a:gd name="connsiteX105" fmla="*/ 2712450 w 4234182"/>
                    <a:gd name="connsiteY105" fmla="*/ 2356122 h 6438807"/>
                    <a:gd name="connsiteX106" fmla="*/ 2713220 w 4234182"/>
                    <a:gd name="connsiteY106" fmla="*/ 2237512 h 6438807"/>
                    <a:gd name="connsiteX107" fmla="*/ 2715203 w 4234182"/>
                    <a:gd name="connsiteY107" fmla="*/ 2167856 h 6438807"/>
                    <a:gd name="connsiteX108" fmla="*/ 2755901 w 4234182"/>
                    <a:gd name="connsiteY108" fmla="*/ 2096996 h 6438807"/>
                    <a:gd name="connsiteX109" fmla="*/ 2865439 w 4234182"/>
                    <a:gd name="connsiteY109" fmla="*/ 2006508 h 6438807"/>
                    <a:gd name="connsiteX110" fmla="*/ 2947989 w 4234182"/>
                    <a:gd name="connsiteY110" fmla="*/ 1920783 h 6438807"/>
                    <a:gd name="connsiteX111" fmla="*/ 3024189 w 4234182"/>
                    <a:gd name="connsiteY111" fmla="*/ 1781083 h 6438807"/>
                    <a:gd name="connsiteX112" fmla="*/ 3051222 w 4234182"/>
                    <a:gd name="connsiteY112" fmla="*/ 1822858 h 6438807"/>
                    <a:gd name="connsiteX113" fmla="*/ 3119439 w 4234182"/>
                    <a:gd name="connsiteY113" fmla="*/ 1771558 h 6438807"/>
                    <a:gd name="connsiteX114" fmla="*/ 3141664 w 4234182"/>
                    <a:gd name="connsiteY114" fmla="*/ 1846171 h 6438807"/>
                    <a:gd name="connsiteX115" fmla="*/ 3276601 w 4234182"/>
                    <a:gd name="connsiteY115" fmla="*/ 1866808 h 6438807"/>
                    <a:gd name="connsiteX116" fmla="*/ 3319782 w 4234182"/>
                    <a:gd name="connsiteY116" fmla="*/ 1850934 h 6438807"/>
                    <a:gd name="connsiteX117" fmla="*/ 3416590 w 4234182"/>
                    <a:gd name="connsiteY117" fmla="*/ 1817163 h 6438807"/>
                    <a:gd name="connsiteX118" fmla="*/ 3586164 w 4234182"/>
                    <a:gd name="connsiteY118" fmla="*/ 1666783 h 6438807"/>
                    <a:gd name="connsiteX119" fmla="*/ 3737793 w 4234182"/>
                    <a:gd name="connsiteY119" fmla="*/ 1406797 h 6438807"/>
                    <a:gd name="connsiteX120" fmla="*/ 3911601 w 4234182"/>
                    <a:gd name="connsiteY120" fmla="*/ 1107983 h 6438807"/>
                    <a:gd name="connsiteX121" fmla="*/ 3983039 w 4234182"/>
                    <a:gd name="connsiteY121" fmla="*/ 996858 h 6438807"/>
                    <a:gd name="connsiteX122" fmla="*/ 4055631 w 4234182"/>
                    <a:gd name="connsiteY122" fmla="*/ 793658 h 6438807"/>
                    <a:gd name="connsiteX123" fmla="*/ 4146551 w 4234182"/>
                    <a:gd name="connsiteY123" fmla="*/ 583242 h 6438807"/>
                    <a:gd name="connsiteX124" fmla="*/ 4234182 w 4234182"/>
                    <a:gd name="connsiteY124" fmla="*/ 361768 h 6438807"/>
                    <a:gd name="connsiteX125" fmla="*/ 4203339 w 4234182"/>
                    <a:gd name="connsiteY125" fmla="*/ 0 h 6438807"/>
                    <a:gd name="connsiteX126" fmla="*/ 2572241 w 4234182"/>
                    <a:gd name="connsiteY126" fmla="*/ 46067 h 6438807"/>
                    <a:gd name="connsiteX127" fmla="*/ 2102049 w 4234182"/>
                    <a:gd name="connsiteY127"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39827 w 4234182"/>
                    <a:gd name="connsiteY44" fmla="*/ 3114584 h 6438807"/>
                    <a:gd name="connsiteX45" fmla="*/ 1125540 w 4234182"/>
                    <a:gd name="connsiteY45" fmla="*/ 3089184 h 6438807"/>
                    <a:gd name="connsiteX46" fmla="*/ 965202 w 4234182"/>
                    <a:gd name="connsiteY46" fmla="*/ 3086009 h 6438807"/>
                    <a:gd name="connsiteX47" fmla="*/ 884240 w 4234182"/>
                    <a:gd name="connsiteY47" fmla="*/ 3162209 h 6438807"/>
                    <a:gd name="connsiteX48" fmla="*/ 850902 w 4234182"/>
                    <a:gd name="connsiteY48" fmla="*/ 3213009 h 6438807"/>
                    <a:gd name="connsiteX49" fmla="*/ 702175 w 4234182"/>
                    <a:gd name="connsiteY49" fmla="*/ 3169103 h 6438807"/>
                    <a:gd name="connsiteX50" fmla="*/ 519115 w 4234182"/>
                    <a:gd name="connsiteY50" fmla="*/ 2930434 h 6438807"/>
                    <a:gd name="connsiteX51" fmla="*/ 641352 w 4234182"/>
                    <a:gd name="connsiteY51" fmla="*/ 2758984 h 6438807"/>
                    <a:gd name="connsiteX52" fmla="*/ 668340 w 4234182"/>
                    <a:gd name="connsiteY52" fmla="*/ 2785972 h 6438807"/>
                    <a:gd name="connsiteX53" fmla="*/ 860427 w 4234182"/>
                    <a:gd name="connsiteY53" fmla="*/ 2579597 h 6438807"/>
                    <a:gd name="connsiteX54" fmla="*/ 1031877 w 4234182"/>
                    <a:gd name="connsiteY54" fmla="*/ 2489109 h 6438807"/>
                    <a:gd name="connsiteX55" fmla="*/ 1179515 w 4234182"/>
                    <a:gd name="connsiteY55" fmla="*/ 2346234 h 6438807"/>
                    <a:gd name="connsiteX56" fmla="*/ 1293905 w 4234182"/>
                    <a:gd name="connsiteY56" fmla="*/ 2356213 h 6438807"/>
                    <a:gd name="connsiteX57" fmla="*/ 1359991 w 4234182"/>
                    <a:gd name="connsiteY57" fmla="*/ 2451598 h 6438807"/>
                    <a:gd name="connsiteX58" fmla="*/ 1303340 w 4234182"/>
                    <a:gd name="connsiteY58" fmla="*/ 2522447 h 6438807"/>
                    <a:gd name="connsiteX59" fmla="*/ 1206502 w 4234182"/>
                    <a:gd name="connsiteY59" fmla="*/ 2614522 h 6438807"/>
                    <a:gd name="connsiteX60" fmla="*/ 1168765 w 4234182"/>
                    <a:gd name="connsiteY60" fmla="*/ 2634705 h 6438807"/>
                    <a:gd name="connsiteX61" fmla="*/ 1180376 w 4234182"/>
                    <a:gd name="connsiteY61" fmla="*/ 2695756 h 6438807"/>
                    <a:gd name="connsiteX62" fmla="*/ 1230315 w 4234182"/>
                    <a:gd name="connsiteY62" fmla="*/ 2724059 h 6438807"/>
                    <a:gd name="connsiteX63" fmla="*/ 1133068 w 4234182"/>
                    <a:gd name="connsiteY63" fmla="*/ 2816815 h 6438807"/>
                    <a:gd name="connsiteX64" fmla="*/ 1362077 w 4234182"/>
                    <a:gd name="connsiteY64" fmla="*/ 2720884 h 6438807"/>
                    <a:gd name="connsiteX65" fmla="*/ 1684340 w 4234182"/>
                    <a:gd name="connsiteY65" fmla="*/ 2614522 h 6438807"/>
                    <a:gd name="connsiteX66" fmla="*/ 1795465 w 4234182"/>
                    <a:gd name="connsiteY66" fmla="*/ 2649447 h 6438807"/>
                    <a:gd name="connsiteX67" fmla="*/ 1865315 w 4234182"/>
                    <a:gd name="connsiteY67" fmla="*/ 2665322 h 6438807"/>
                    <a:gd name="connsiteX68" fmla="*/ 1939972 w 4234182"/>
                    <a:gd name="connsiteY68" fmla="*/ 2678202 h 6438807"/>
                    <a:gd name="connsiteX69" fmla="*/ 1890715 w 4234182"/>
                    <a:gd name="connsiteY69" fmla="*/ 2808197 h 6438807"/>
                    <a:gd name="connsiteX70" fmla="*/ 1787073 w 4234182"/>
                    <a:gd name="connsiteY70" fmla="*/ 2922088 h 6438807"/>
                    <a:gd name="connsiteX71" fmla="*/ 1824039 w 4234182"/>
                    <a:gd name="connsiteY71" fmla="*/ 2944721 h 6438807"/>
                    <a:gd name="connsiteX72" fmla="*/ 1811338 w 4234182"/>
                    <a:gd name="connsiteY72" fmla="*/ 3035208 h 6438807"/>
                    <a:gd name="connsiteX73" fmla="*/ 1878014 w 4234182"/>
                    <a:gd name="connsiteY73" fmla="*/ 3035208 h 6438807"/>
                    <a:gd name="connsiteX74" fmla="*/ 1865314 w 4234182"/>
                    <a:gd name="connsiteY74" fmla="*/ 3078071 h 6438807"/>
                    <a:gd name="connsiteX75" fmla="*/ 2100264 w 4234182"/>
                    <a:gd name="connsiteY75" fmla="*/ 3087596 h 6438807"/>
                    <a:gd name="connsiteX76" fmla="*/ 2171838 w 4234182"/>
                    <a:gd name="connsiteY76" fmla="*/ 3181168 h 6438807"/>
                    <a:gd name="connsiteX77" fmla="*/ 2171701 w 4234182"/>
                    <a:gd name="connsiteY77" fmla="*/ 3557496 h 6438807"/>
                    <a:gd name="connsiteX78" fmla="*/ 2129929 w 4234182"/>
                    <a:gd name="connsiteY78" fmla="*/ 3637008 h 6438807"/>
                    <a:gd name="connsiteX79" fmla="*/ 2095501 w 4234182"/>
                    <a:gd name="connsiteY79" fmla="*/ 3803558 h 6438807"/>
                    <a:gd name="connsiteX80" fmla="*/ 2056223 w 4234182"/>
                    <a:gd name="connsiteY80" fmla="*/ 3843564 h 6438807"/>
                    <a:gd name="connsiteX81" fmla="*/ 2090739 w 4234182"/>
                    <a:gd name="connsiteY81" fmla="*/ 3873408 h 6438807"/>
                    <a:gd name="connsiteX82" fmla="*/ 2073276 w 4234182"/>
                    <a:gd name="connsiteY82" fmla="*/ 3921033 h 6438807"/>
                    <a:gd name="connsiteX83" fmla="*/ 2122489 w 4234182"/>
                    <a:gd name="connsiteY83" fmla="*/ 3906746 h 6438807"/>
                    <a:gd name="connsiteX84" fmla="*/ 2163764 w 4234182"/>
                    <a:gd name="connsiteY84" fmla="*/ 3930558 h 6438807"/>
                    <a:gd name="connsiteX85" fmla="*/ 2211389 w 4234182"/>
                    <a:gd name="connsiteY85" fmla="*/ 3924208 h 6438807"/>
                    <a:gd name="connsiteX86" fmla="*/ 2271714 w 4234182"/>
                    <a:gd name="connsiteY86" fmla="*/ 3851183 h 6438807"/>
                    <a:gd name="connsiteX87" fmla="*/ 2266952 w 4234182"/>
                    <a:gd name="connsiteY87" fmla="*/ 3889283 h 6438807"/>
                    <a:gd name="connsiteX88" fmla="*/ 2335623 w 4234182"/>
                    <a:gd name="connsiteY88" fmla="*/ 3826147 h 6438807"/>
                    <a:gd name="connsiteX89" fmla="*/ 2381251 w 4234182"/>
                    <a:gd name="connsiteY89" fmla="*/ 3827371 h 6438807"/>
                    <a:gd name="connsiteX90" fmla="*/ 2416176 w 4234182"/>
                    <a:gd name="connsiteY90" fmla="*/ 3773396 h 6438807"/>
                    <a:gd name="connsiteX91" fmla="*/ 2519364 w 4234182"/>
                    <a:gd name="connsiteY91" fmla="*/ 3792446 h 6438807"/>
                    <a:gd name="connsiteX92" fmla="*/ 2568576 w 4234182"/>
                    <a:gd name="connsiteY92" fmla="*/ 3743233 h 6438807"/>
                    <a:gd name="connsiteX93" fmla="*/ 2654301 w 4234182"/>
                    <a:gd name="connsiteY93" fmla="*/ 3754346 h 6438807"/>
                    <a:gd name="connsiteX94" fmla="*/ 2688864 w 4234182"/>
                    <a:gd name="connsiteY94" fmla="*/ 3646260 h 6438807"/>
                    <a:gd name="connsiteX95" fmla="*/ 2719389 w 4234182"/>
                    <a:gd name="connsiteY95" fmla="*/ 3543208 h 6438807"/>
                    <a:gd name="connsiteX96" fmla="*/ 2695576 w 4234182"/>
                    <a:gd name="connsiteY96" fmla="*/ 3330483 h 6438807"/>
                    <a:gd name="connsiteX97" fmla="*/ 2666548 w 4234182"/>
                    <a:gd name="connsiteY97" fmla="*/ 3202486 h 6438807"/>
                    <a:gd name="connsiteX98" fmla="*/ 2611439 w 4234182"/>
                    <a:gd name="connsiteY98" fmla="*/ 3122521 h 6438807"/>
                    <a:gd name="connsiteX99" fmla="*/ 2547940 w 4234182"/>
                    <a:gd name="connsiteY99" fmla="*/ 3027272 h 6438807"/>
                    <a:gd name="connsiteX100" fmla="*/ 2479677 w 4234182"/>
                    <a:gd name="connsiteY100" fmla="*/ 2884397 h 6438807"/>
                    <a:gd name="connsiteX101" fmla="*/ 2317751 w 4234182"/>
                    <a:gd name="connsiteY101" fmla="*/ 2760571 h 6438807"/>
                    <a:gd name="connsiteX102" fmla="*/ 2310450 w 4234182"/>
                    <a:gd name="connsiteY102" fmla="*/ 2707549 h 6438807"/>
                    <a:gd name="connsiteX103" fmla="*/ 2341564 w 4234182"/>
                    <a:gd name="connsiteY103" fmla="*/ 2627221 h 6438807"/>
                    <a:gd name="connsiteX104" fmla="*/ 2712450 w 4234182"/>
                    <a:gd name="connsiteY104" fmla="*/ 2356122 h 6438807"/>
                    <a:gd name="connsiteX105" fmla="*/ 2713220 w 4234182"/>
                    <a:gd name="connsiteY105" fmla="*/ 2237512 h 6438807"/>
                    <a:gd name="connsiteX106" fmla="*/ 2715203 w 4234182"/>
                    <a:gd name="connsiteY106" fmla="*/ 2167856 h 6438807"/>
                    <a:gd name="connsiteX107" fmla="*/ 2755901 w 4234182"/>
                    <a:gd name="connsiteY107" fmla="*/ 2096996 h 6438807"/>
                    <a:gd name="connsiteX108" fmla="*/ 2865439 w 4234182"/>
                    <a:gd name="connsiteY108" fmla="*/ 2006508 h 6438807"/>
                    <a:gd name="connsiteX109" fmla="*/ 2947989 w 4234182"/>
                    <a:gd name="connsiteY109" fmla="*/ 1920783 h 6438807"/>
                    <a:gd name="connsiteX110" fmla="*/ 3024189 w 4234182"/>
                    <a:gd name="connsiteY110" fmla="*/ 1781083 h 6438807"/>
                    <a:gd name="connsiteX111" fmla="*/ 3051222 w 4234182"/>
                    <a:gd name="connsiteY111" fmla="*/ 1822858 h 6438807"/>
                    <a:gd name="connsiteX112" fmla="*/ 3119439 w 4234182"/>
                    <a:gd name="connsiteY112" fmla="*/ 1771558 h 6438807"/>
                    <a:gd name="connsiteX113" fmla="*/ 3141664 w 4234182"/>
                    <a:gd name="connsiteY113" fmla="*/ 1846171 h 6438807"/>
                    <a:gd name="connsiteX114" fmla="*/ 3276601 w 4234182"/>
                    <a:gd name="connsiteY114" fmla="*/ 1866808 h 6438807"/>
                    <a:gd name="connsiteX115" fmla="*/ 3319782 w 4234182"/>
                    <a:gd name="connsiteY115" fmla="*/ 1850934 h 6438807"/>
                    <a:gd name="connsiteX116" fmla="*/ 3416590 w 4234182"/>
                    <a:gd name="connsiteY116" fmla="*/ 1817163 h 6438807"/>
                    <a:gd name="connsiteX117" fmla="*/ 3586164 w 4234182"/>
                    <a:gd name="connsiteY117" fmla="*/ 1666783 h 6438807"/>
                    <a:gd name="connsiteX118" fmla="*/ 3737793 w 4234182"/>
                    <a:gd name="connsiteY118" fmla="*/ 1406797 h 6438807"/>
                    <a:gd name="connsiteX119" fmla="*/ 3911601 w 4234182"/>
                    <a:gd name="connsiteY119" fmla="*/ 1107983 h 6438807"/>
                    <a:gd name="connsiteX120" fmla="*/ 3983039 w 4234182"/>
                    <a:gd name="connsiteY120" fmla="*/ 996858 h 6438807"/>
                    <a:gd name="connsiteX121" fmla="*/ 4055631 w 4234182"/>
                    <a:gd name="connsiteY121" fmla="*/ 793658 h 6438807"/>
                    <a:gd name="connsiteX122" fmla="*/ 4146551 w 4234182"/>
                    <a:gd name="connsiteY122" fmla="*/ 583242 h 6438807"/>
                    <a:gd name="connsiteX123" fmla="*/ 4234182 w 4234182"/>
                    <a:gd name="connsiteY123" fmla="*/ 361768 h 6438807"/>
                    <a:gd name="connsiteX124" fmla="*/ 4203339 w 4234182"/>
                    <a:gd name="connsiteY124" fmla="*/ 0 h 6438807"/>
                    <a:gd name="connsiteX125" fmla="*/ 2572241 w 4234182"/>
                    <a:gd name="connsiteY125" fmla="*/ 46067 h 6438807"/>
                    <a:gd name="connsiteX126" fmla="*/ 2102049 w 4234182"/>
                    <a:gd name="connsiteY126"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39827 w 4234182"/>
                    <a:gd name="connsiteY44" fmla="*/ 3114584 h 6438807"/>
                    <a:gd name="connsiteX45" fmla="*/ 1125540 w 4234182"/>
                    <a:gd name="connsiteY45" fmla="*/ 3089184 h 6438807"/>
                    <a:gd name="connsiteX46" fmla="*/ 965202 w 4234182"/>
                    <a:gd name="connsiteY46" fmla="*/ 3086009 h 6438807"/>
                    <a:gd name="connsiteX47" fmla="*/ 884240 w 4234182"/>
                    <a:gd name="connsiteY47" fmla="*/ 3162209 h 6438807"/>
                    <a:gd name="connsiteX48" fmla="*/ 850902 w 4234182"/>
                    <a:gd name="connsiteY48" fmla="*/ 3213009 h 6438807"/>
                    <a:gd name="connsiteX49" fmla="*/ 702175 w 4234182"/>
                    <a:gd name="connsiteY49" fmla="*/ 3169103 h 6438807"/>
                    <a:gd name="connsiteX50" fmla="*/ 519115 w 4234182"/>
                    <a:gd name="connsiteY50" fmla="*/ 2930434 h 6438807"/>
                    <a:gd name="connsiteX51" fmla="*/ 641352 w 4234182"/>
                    <a:gd name="connsiteY51" fmla="*/ 2758984 h 6438807"/>
                    <a:gd name="connsiteX52" fmla="*/ 668340 w 4234182"/>
                    <a:gd name="connsiteY52" fmla="*/ 2785972 h 6438807"/>
                    <a:gd name="connsiteX53" fmla="*/ 860427 w 4234182"/>
                    <a:gd name="connsiteY53" fmla="*/ 2579597 h 6438807"/>
                    <a:gd name="connsiteX54" fmla="*/ 1031877 w 4234182"/>
                    <a:gd name="connsiteY54" fmla="*/ 2489109 h 6438807"/>
                    <a:gd name="connsiteX55" fmla="*/ 1179515 w 4234182"/>
                    <a:gd name="connsiteY55" fmla="*/ 2346234 h 6438807"/>
                    <a:gd name="connsiteX56" fmla="*/ 1293905 w 4234182"/>
                    <a:gd name="connsiteY56" fmla="*/ 2356213 h 6438807"/>
                    <a:gd name="connsiteX57" fmla="*/ 1359991 w 4234182"/>
                    <a:gd name="connsiteY57" fmla="*/ 2451598 h 6438807"/>
                    <a:gd name="connsiteX58" fmla="*/ 1303340 w 4234182"/>
                    <a:gd name="connsiteY58" fmla="*/ 2522447 h 6438807"/>
                    <a:gd name="connsiteX59" fmla="*/ 1206502 w 4234182"/>
                    <a:gd name="connsiteY59" fmla="*/ 2614522 h 6438807"/>
                    <a:gd name="connsiteX60" fmla="*/ 1168765 w 4234182"/>
                    <a:gd name="connsiteY60" fmla="*/ 2634705 h 6438807"/>
                    <a:gd name="connsiteX61" fmla="*/ 1180376 w 4234182"/>
                    <a:gd name="connsiteY61" fmla="*/ 2695756 h 6438807"/>
                    <a:gd name="connsiteX62" fmla="*/ 1230315 w 4234182"/>
                    <a:gd name="connsiteY62" fmla="*/ 2724059 h 6438807"/>
                    <a:gd name="connsiteX63" fmla="*/ 1133068 w 4234182"/>
                    <a:gd name="connsiteY63" fmla="*/ 2816815 h 6438807"/>
                    <a:gd name="connsiteX64" fmla="*/ 1362077 w 4234182"/>
                    <a:gd name="connsiteY64" fmla="*/ 2720884 h 6438807"/>
                    <a:gd name="connsiteX65" fmla="*/ 1684340 w 4234182"/>
                    <a:gd name="connsiteY65" fmla="*/ 2614522 h 6438807"/>
                    <a:gd name="connsiteX66" fmla="*/ 1795465 w 4234182"/>
                    <a:gd name="connsiteY66" fmla="*/ 2649447 h 6438807"/>
                    <a:gd name="connsiteX67" fmla="*/ 1865315 w 4234182"/>
                    <a:gd name="connsiteY67" fmla="*/ 2665322 h 6438807"/>
                    <a:gd name="connsiteX68" fmla="*/ 1939972 w 4234182"/>
                    <a:gd name="connsiteY68" fmla="*/ 2678202 h 6438807"/>
                    <a:gd name="connsiteX69" fmla="*/ 1890715 w 4234182"/>
                    <a:gd name="connsiteY69" fmla="*/ 2808197 h 6438807"/>
                    <a:gd name="connsiteX70" fmla="*/ 1787073 w 4234182"/>
                    <a:gd name="connsiteY70" fmla="*/ 2922088 h 6438807"/>
                    <a:gd name="connsiteX71" fmla="*/ 1824039 w 4234182"/>
                    <a:gd name="connsiteY71" fmla="*/ 2944721 h 6438807"/>
                    <a:gd name="connsiteX72" fmla="*/ 1811338 w 4234182"/>
                    <a:gd name="connsiteY72" fmla="*/ 3035208 h 6438807"/>
                    <a:gd name="connsiteX73" fmla="*/ 1878014 w 4234182"/>
                    <a:gd name="connsiteY73" fmla="*/ 3035208 h 6438807"/>
                    <a:gd name="connsiteX74" fmla="*/ 1865314 w 4234182"/>
                    <a:gd name="connsiteY74" fmla="*/ 3078071 h 6438807"/>
                    <a:gd name="connsiteX75" fmla="*/ 2100264 w 4234182"/>
                    <a:gd name="connsiteY75" fmla="*/ 3087596 h 6438807"/>
                    <a:gd name="connsiteX76" fmla="*/ 2171701 w 4234182"/>
                    <a:gd name="connsiteY76" fmla="*/ 3557496 h 6438807"/>
                    <a:gd name="connsiteX77" fmla="*/ 2129929 w 4234182"/>
                    <a:gd name="connsiteY77" fmla="*/ 3637008 h 6438807"/>
                    <a:gd name="connsiteX78" fmla="*/ 2095501 w 4234182"/>
                    <a:gd name="connsiteY78" fmla="*/ 3803558 h 6438807"/>
                    <a:gd name="connsiteX79" fmla="*/ 2056223 w 4234182"/>
                    <a:gd name="connsiteY79" fmla="*/ 3843564 h 6438807"/>
                    <a:gd name="connsiteX80" fmla="*/ 2090739 w 4234182"/>
                    <a:gd name="connsiteY80" fmla="*/ 3873408 h 6438807"/>
                    <a:gd name="connsiteX81" fmla="*/ 2073276 w 4234182"/>
                    <a:gd name="connsiteY81" fmla="*/ 3921033 h 6438807"/>
                    <a:gd name="connsiteX82" fmla="*/ 2122489 w 4234182"/>
                    <a:gd name="connsiteY82" fmla="*/ 3906746 h 6438807"/>
                    <a:gd name="connsiteX83" fmla="*/ 2163764 w 4234182"/>
                    <a:gd name="connsiteY83" fmla="*/ 3930558 h 6438807"/>
                    <a:gd name="connsiteX84" fmla="*/ 2211389 w 4234182"/>
                    <a:gd name="connsiteY84" fmla="*/ 3924208 h 6438807"/>
                    <a:gd name="connsiteX85" fmla="*/ 2271714 w 4234182"/>
                    <a:gd name="connsiteY85" fmla="*/ 3851183 h 6438807"/>
                    <a:gd name="connsiteX86" fmla="*/ 2266952 w 4234182"/>
                    <a:gd name="connsiteY86" fmla="*/ 3889283 h 6438807"/>
                    <a:gd name="connsiteX87" fmla="*/ 2335623 w 4234182"/>
                    <a:gd name="connsiteY87" fmla="*/ 3826147 h 6438807"/>
                    <a:gd name="connsiteX88" fmla="*/ 2381251 w 4234182"/>
                    <a:gd name="connsiteY88" fmla="*/ 3827371 h 6438807"/>
                    <a:gd name="connsiteX89" fmla="*/ 2416176 w 4234182"/>
                    <a:gd name="connsiteY89" fmla="*/ 3773396 h 6438807"/>
                    <a:gd name="connsiteX90" fmla="*/ 2519364 w 4234182"/>
                    <a:gd name="connsiteY90" fmla="*/ 3792446 h 6438807"/>
                    <a:gd name="connsiteX91" fmla="*/ 2568576 w 4234182"/>
                    <a:gd name="connsiteY91" fmla="*/ 3743233 h 6438807"/>
                    <a:gd name="connsiteX92" fmla="*/ 2654301 w 4234182"/>
                    <a:gd name="connsiteY92" fmla="*/ 3754346 h 6438807"/>
                    <a:gd name="connsiteX93" fmla="*/ 2688864 w 4234182"/>
                    <a:gd name="connsiteY93" fmla="*/ 3646260 h 6438807"/>
                    <a:gd name="connsiteX94" fmla="*/ 2719389 w 4234182"/>
                    <a:gd name="connsiteY94" fmla="*/ 3543208 h 6438807"/>
                    <a:gd name="connsiteX95" fmla="*/ 2695576 w 4234182"/>
                    <a:gd name="connsiteY95" fmla="*/ 3330483 h 6438807"/>
                    <a:gd name="connsiteX96" fmla="*/ 2666548 w 4234182"/>
                    <a:gd name="connsiteY96" fmla="*/ 3202486 h 6438807"/>
                    <a:gd name="connsiteX97" fmla="*/ 2611439 w 4234182"/>
                    <a:gd name="connsiteY97" fmla="*/ 3122521 h 6438807"/>
                    <a:gd name="connsiteX98" fmla="*/ 2547940 w 4234182"/>
                    <a:gd name="connsiteY98" fmla="*/ 3027272 h 6438807"/>
                    <a:gd name="connsiteX99" fmla="*/ 2479677 w 4234182"/>
                    <a:gd name="connsiteY99" fmla="*/ 2884397 h 6438807"/>
                    <a:gd name="connsiteX100" fmla="*/ 2317751 w 4234182"/>
                    <a:gd name="connsiteY100" fmla="*/ 2760571 h 6438807"/>
                    <a:gd name="connsiteX101" fmla="*/ 2310450 w 4234182"/>
                    <a:gd name="connsiteY101" fmla="*/ 2707549 h 6438807"/>
                    <a:gd name="connsiteX102" fmla="*/ 2341564 w 4234182"/>
                    <a:gd name="connsiteY102" fmla="*/ 2627221 h 6438807"/>
                    <a:gd name="connsiteX103" fmla="*/ 2712450 w 4234182"/>
                    <a:gd name="connsiteY103" fmla="*/ 2356122 h 6438807"/>
                    <a:gd name="connsiteX104" fmla="*/ 2713220 w 4234182"/>
                    <a:gd name="connsiteY104" fmla="*/ 2237512 h 6438807"/>
                    <a:gd name="connsiteX105" fmla="*/ 2715203 w 4234182"/>
                    <a:gd name="connsiteY105" fmla="*/ 2167856 h 6438807"/>
                    <a:gd name="connsiteX106" fmla="*/ 2755901 w 4234182"/>
                    <a:gd name="connsiteY106" fmla="*/ 2096996 h 6438807"/>
                    <a:gd name="connsiteX107" fmla="*/ 2865439 w 4234182"/>
                    <a:gd name="connsiteY107" fmla="*/ 2006508 h 6438807"/>
                    <a:gd name="connsiteX108" fmla="*/ 2947989 w 4234182"/>
                    <a:gd name="connsiteY108" fmla="*/ 1920783 h 6438807"/>
                    <a:gd name="connsiteX109" fmla="*/ 3024189 w 4234182"/>
                    <a:gd name="connsiteY109" fmla="*/ 1781083 h 6438807"/>
                    <a:gd name="connsiteX110" fmla="*/ 3051222 w 4234182"/>
                    <a:gd name="connsiteY110" fmla="*/ 1822858 h 6438807"/>
                    <a:gd name="connsiteX111" fmla="*/ 3119439 w 4234182"/>
                    <a:gd name="connsiteY111" fmla="*/ 1771558 h 6438807"/>
                    <a:gd name="connsiteX112" fmla="*/ 3141664 w 4234182"/>
                    <a:gd name="connsiteY112" fmla="*/ 1846171 h 6438807"/>
                    <a:gd name="connsiteX113" fmla="*/ 3276601 w 4234182"/>
                    <a:gd name="connsiteY113" fmla="*/ 1866808 h 6438807"/>
                    <a:gd name="connsiteX114" fmla="*/ 3319782 w 4234182"/>
                    <a:gd name="connsiteY114" fmla="*/ 1850934 h 6438807"/>
                    <a:gd name="connsiteX115" fmla="*/ 3416590 w 4234182"/>
                    <a:gd name="connsiteY115" fmla="*/ 1817163 h 6438807"/>
                    <a:gd name="connsiteX116" fmla="*/ 3586164 w 4234182"/>
                    <a:gd name="connsiteY116" fmla="*/ 1666783 h 6438807"/>
                    <a:gd name="connsiteX117" fmla="*/ 3737793 w 4234182"/>
                    <a:gd name="connsiteY117" fmla="*/ 1406797 h 6438807"/>
                    <a:gd name="connsiteX118" fmla="*/ 3911601 w 4234182"/>
                    <a:gd name="connsiteY118" fmla="*/ 1107983 h 6438807"/>
                    <a:gd name="connsiteX119" fmla="*/ 3983039 w 4234182"/>
                    <a:gd name="connsiteY119" fmla="*/ 996858 h 6438807"/>
                    <a:gd name="connsiteX120" fmla="*/ 4055631 w 4234182"/>
                    <a:gd name="connsiteY120" fmla="*/ 793658 h 6438807"/>
                    <a:gd name="connsiteX121" fmla="*/ 4146551 w 4234182"/>
                    <a:gd name="connsiteY121" fmla="*/ 583242 h 6438807"/>
                    <a:gd name="connsiteX122" fmla="*/ 4234182 w 4234182"/>
                    <a:gd name="connsiteY122" fmla="*/ 361768 h 6438807"/>
                    <a:gd name="connsiteX123" fmla="*/ 4203339 w 4234182"/>
                    <a:gd name="connsiteY123" fmla="*/ 0 h 6438807"/>
                    <a:gd name="connsiteX124" fmla="*/ 2572241 w 4234182"/>
                    <a:gd name="connsiteY124" fmla="*/ 46067 h 6438807"/>
                    <a:gd name="connsiteX125" fmla="*/ 2102049 w 4234182"/>
                    <a:gd name="connsiteY125"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39827 w 4234182"/>
                    <a:gd name="connsiteY44" fmla="*/ 3114584 h 6438807"/>
                    <a:gd name="connsiteX45" fmla="*/ 1125540 w 4234182"/>
                    <a:gd name="connsiteY45" fmla="*/ 3089184 h 6438807"/>
                    <a:gd name="connsiteX46" fmla="*/ 965202 w 4234182"/>
                    <a:gd name="connsiteY46" fmla="*/ 3086009 h 6438807"/>
                    <a:gd name="connsiteX47" fmla="*/ 884240 w 4234182"/>
                    <a:gd name="connsiteY47" fmla="*/ 3162209 h 6438807"/>
                    <a:gd name="connsiteX48" fmla="*/ 850902 w 4234182"/>
                    <a:gd name="connsiteY48" fmla="*/ 3213009 h 6438807"/>
                    <a:gd name="connsiteX49" fmla="*/ 702175 w 4234182"/>
                    <a:gd name="connsiteY49" fmla="*/ 3169103 h 6438807"/>
                    <a:gd name="connsiteX50" fmla="*/ 519115 w 4234182"/>
                    <a:gd name="connsiteY50" fmla="*/ 2930434 h 6438807"/>
                    <a:gd name="connsiteX51" fmla="*/ 641352 w 4234182"/>
                    <a:gd name="connsiteY51" fmla="*/ 2758984 h 6438807"/>
                    <a:gd name="connsiteX52" fmla="*/ 668340 w 4234182"/>
                    <a:gd name="connsiteY52" fmla="*/ 2785972 h 6438807"/>
                    <a:gd name="connsiteX53" fmla="*/ 860427 w 4234182"/>
                    <a:gd name="connsiteY53" fmla="*/ 2579597 h 6438807"/>
                    <a:gd name="connsiteX54" fmla="*/ 1031877 w 4234182"/>
                    <a:gd name="connsiteY54" fmla="*/ 2489109 h 6438807"/>
                    <a:gd name="connsiteX55" fmla="*/ 1179515 w 4234182"/>
                    <a:gd name="connsiteY55" fmla="*/ 2346234 h 6438807"/>
                    <a:gd name="connsiteX56" fmla="*/ 1293905 w 4234182"/>
                    <a:gd name="connsiteY56" fmla="*/ 2356213 h 6438807"/>
                    <a:gd name="connsiteX57" fmla="*/ 1359991 w 4234182"/>
                    <a:gd name="connsiteY57" fmla="*/ 2451598 h 6438807"/>
                    <a:gd name="connsiteX58" fmla="*/ 1303340 w 4234182"/>
                    <a:gd name="connsiteY58" fmla="*/ 2522447 h 6438807"/>
                    <a:gd name="connsiteX59" fmla="*/ 1206502 w 4234182"/>
                    <a:gd name="connsiteY59" fmla="*/ 2614522 h 6438807"/>
                    <a:gd name="connsiteX60" fmla="*/ 1168765 w 4234182"/>
                    <a:gd name="connsiteY60" fmla="*/ 2634705 h 6438807"/>
                    <a:gd name="connsiteX61" fmla="*/ 1180376 w 4234182"/>
                    <a:gd name="connsiteY61" fmla="*/ 2695756 h 6438807"/>
                    <a:gd name="connsiteX62" fmla="*/ 1230315 w 4234182"/>
                    <a:gd name="connsiteY62" fmla="*/ 2724059 h 6438807"/>
                    <a:gd name="connsiteX63" fmla="*/ 1133068 w 4234182"/>
                    <a:gd name="connsiteY63" fmla="*/ 2816815 h 6438807"/>
                    <a:gd name="connsiteX64" fmla="*/ 1362077 w 4234182"/>
                    <a:gd name="connsiteY64" fmla="*/ 2720884 h 6438807"/>
                    <a:gd name="connsiteX65" fmla="*/ 1684340 w 4234182"/>
                    <a:gd name="connsiteY65" fmla="*/ 2614522 h 6438807"/>
                    <a:gd name="connsiteX66" fmla="*/ 1795465 w 4234182"/>
                    <a:gd name="connsiteY66" fmla="*/ 2649447 h 6438807"/>
                    <a:gd name="connsiteX67" fmla="*/ 1865315 w 4234182"/>
                    <a:gd name="connsiteY67" fmla="*/ 2665322 h 6438807"/>
                    <a:gd name="connsiteX68" fmla="*/ 1939972 w 4234182"/>
                    <a:gd name="connsiteY68" fmla="*/ 2678202 h 6438807"/>
                    <a:gd name="connsiteX69" fmla="*/ 1890715 w 4234182"/>
                    <a:gd name="connsiteY69" fmla="*/ 2808197 h 6438807"/>
                    <a:gd name="connsiteX70" fmla="*/ 1787073 w 4234182"/>
                    <a:gd name="connsiteY70" fmla="*/ 2922088 h 6438807"/>
                    <a:gd name="connsiteX71" fmla="*/ 1824039 w 4234182"/>
                    <a:gd name="connsiteY71" fmla="*/ 2944721 h 6438807"/>
                    <a:gd name="connsiteX72" fmla="*/ 1811338 w 4234182"/>
                    <a:gd name="connsiteY72" fmla="*/ 3035208 h 6438807"/>
                    <a:gd name="connsiteX73" fmla="*/ 1878014 w 4234182"/>
                    <a:gd name="connsiteY73" fmla="*/ 3035208 h 6438807"/>
                    <a:gd name="connsiteX74" fmla="*/ 2100264 w 4234182"/>
                    <a:gd name="connsiteY74" fmla="*/ 3087596 h 6438807"/>
                    <a:gd name="connsiteX75" fmla="*/ 2171701 w 4234182"/>
                    <a:gd name="connsiteY75" fmla="*/ 3557496 h 6438807"/>
                    <a:gd name="connsiteX76" fmla="*/ 2129929 w 4234182"/>
                    <a:gd name="connsiteY76" fmla="*/ 3637008 h 6438807"/>
                    <a:gd name="connsiteX77" fmla="*/ 2095501 w 4234182"/>
                    <a:gd name="connsiteY77" fmla="*/ 3803558 h 6438807"/>
                    <a:gd name="connsiteX78" fmla="*/ 2056223 w 4234182"/>
                    <a:gd name="connsiteY78" fmla="*/ 3843564 h 6438807"/>
                    <a:gd name="connsiteX79" fmla="*/ 2090739 w 4234182"/>
                    <a:gd name="connsiteY79" fmla="*/ 3873408 h 6438807"/>
                    <a:gd name="connsiteX80" fmla="*/ 2073276 w 4234182"/>
                    <a:gd name="connsiteY80" fmla="*/ 3921033 h 6438807"/>
                    <a:gd name="connsiteX81" fmla="*/ 2122489 w 4234182"/>
                    <a:gd name="connsiteY81" fmla="*/ 3906746 h 6438807"/>
                    <a:gd name="connsiteX82" fmla="*/ 2163764 w 4234182"/>
                    <a:gd name="connsiteY82" fmla="*/ 3930558 h 6438807"/>
                    <a:gd name="connsiteX83" fmla="*/ 2211389 w 4234182"/>
                    <a:gd name="connsiteY83" fmla="*/ 3924208 h 6438807"/>
                    <a:gd name="connsiteX84" fmla="*/ 2271714 w 4234182"/>
                    <a:gd name="connsiteY84" fmla="*/ 3851183 h 6438807"/>
                    <a:gd name="connsiteX85" fmla="*/ 2266952 w 4234182"/>
                    <a:gd name="connsiteY85" fmla="*/ 3889283 h 6438807"/>
                    <a:gd name="connsiteX86" fmla="*/ 2335623 w 4234182"/>
                    <a:gd name="connsiteY86" fmla="*/ 3826147 h 6438807"/>
                    <a:gd name="connsiteX87" fmla="*/ 2381251 w 4234182"/>
                    <a:gd name="connsiteY87" fmla="*/ 3827371 h 6438807"/>
                    <a:gd name="connsiteX88" fmla="*/ 2416176 w 4234182"/>
                    <a:gd name="connsiteY88" fmla="*/ 3773396 h 6438807"/>
                    <a:gd name="connsiteX89" fmla="*/ 2519364 w 4234182"/>
                    <a:gd name="connsiteY89" fmla="*/ 3792446 h 6438807"/>
                    <a:gd name="connsiteX90" fmla="*/ 2568576 w 4234182"/>
                    <a:gd name="connsiteY90" fmla="*/ 3743233 h 6438807"/>
                    <a:gd name="connsiteX91" fmla="*/ 2654301 w 4234182"/>
                    <a:gd name="connsiteY91" fmla="*/ 3754346 h 6438807"/>
                    <a:gd name="connsiteX92" fmla="*/ 2688864 w 4234182"/>
                    <a:gd name="connsiteY92" fmla="*/ 3646260 h 6438807"/>
                    <a:gd name="connsiteX93" fmla="*/ 2719389 w 4234182"/>
                    <a:gd name="connsiteY93" fmla="*/ 3543208 h 6438807"/>
                    <a:gd name="connsiteX94" fmla="*/ 2695576 w 4234182"/>
                    <a:gd name="connsiteY94" fmla="*/ 3330483 h 6438807"/>
                    <a:gd name="connsiteX95" fmla="*/ 2666548 w 4234182"/>
                    <a:gd name="connsiteY95" fmla="*/ 3202486 h 6438807"/>
                    <a:gd name="connsiteX96" fmla="*/ 2611439 w 4234182"/>
                    <a:gd name="connsiteY96" fmla="*/ 3122521 h 6438807"/>
                    <a:gd name="connsiteX97" fmla="*/ 2547940 w 4234182"/>
                    <a:gd name="connsiteY97" fmla="*/ 3027272 h 6438807"/>
                    <a:gd name="connsiteX98" fmla="*/ 2479677 w 4234182"/>
                    <a:gd name="connsiteY98" fmla="*/ 2884397 h 6438807"/>
                    <a:gd name="connsiteX99" fmla="*/ 2317751 w 4234182"/>
                    <a:gd name="connsiteY99" fmla="*/ 2760571 h 6438807"/>
                    <a:gd name="connsiteX100" fmla="*/ 2310450 w 4234182"/>
                    <a:gd name="connsiteY100" fmla="*/ 2707549 h 6438807"/>
                    <a:gd name="connsiteX101" fmla="*/ 2341564 w 4234182"/>
                    <a:gd name="connsiteY101" fmla="*/ 2627221 h 6438807"/>
                    <a:gd name="connsiteX102" fmla="*/ 2712450 w 4234182"/>
                    <a:gd name="connsiteY102" fmla="*/ 2356122 h 6438807"/>
                    <a:gd name="connsiteX103" fmla="*/ 2713220 w 4234182"/>
                    <a:gd name="connsiteY103" fmla="*/ 2237512 h 6438807"/>
                    <a:gd name="connsiteX104" fmla="*/ 2715203 w 4234182"/>
                    <a:gd name="connsiteY104" fmla="*/ 2167856 h 6438807"/>
                    <a:gd name="connsiteX105" fmla="*/ 2755901 w 4234182"/>
                    <a:gd name="connsiteY105" fmla="*/ 2096996 h 6438807"/>
                    <a:gd name="connsiteX106" fmla="*/ 2865439 w 4234182"/>
                    <a:gd name="connsiteY106" fmla="*/ 2006508 h 6438807"/>
                    <a:gd name="connsiteX107" fmla="*/ 2947989 w 4234182"/>
                    <a:gd name="connsiteY107" fmla="*/ 1920783 h 6438807"/>
                    <a:gd name="connsiteX108" fmla="*/ 3024189 w 4234182"/>
                    <a:gd name="connsiteY108" fmla="*/ 1781083 h 6438807"/>
                    <a:gd name="connsiteX109" fmla="*/ 3051222 w 4234182"/>
                    <a:gd name="connsiteY109" fmla="*/ 1822858 h 6438807"/>
                    <a:gd name="connsiteX110" fmla="*/ 3119439 w 4234182"/>
                    <a:gd name="connsiteY110" fmla="*/ 1771558 h 6438807"/>
                    <a:gd name="connsiteX111" fmla="*/ 3141664 w 4234182"/>
                    <a:gd name="connsiteY111" fmla="*/ 1846171 h 6438807"/>
                    <a:gd name="connsiteX112" fmla="*/ 3276601 w 4234182"/>
                    <a:gd name="connsiteY112" fmla="*/ 1866808 h 6438807"/>
                    <a:gd name="connsiteX113" fmla="*/ 3319782 w 4234182"/>
                    <a:gd name="connsiteY113" fmla="*/ 1850934 h 6438807"/>
                    <a:gd name="connsiteX114" fmla="*/ 3416590 w 4234182"/>
                    <a:gd name="connsiteY114" fmla="*/ 1817163 h 6438807"/>
                    <a:gd name="connsiteX115" fmla="*/ 3586164 w 4234182"/>
                    <a:gd name="connsiteY115" fmla="*/ 1666783 h 6438807"/>
                    <a:gd name="connsiteX116" fmla="*/ 3737793 w 4234182"/>
                    <a:gd name="connsiteY116" fmla="*/ 1406797 h 6438807"/>
                    <a:gd name="connsiteX117" fmla="*/ 3911601 w 4234182"/>
                    <a:gd name="connsiteY117" fmla="*/ 1107983 h 6438807"/>
                    <a:gd name="connsiteX118" fmla="*/ 3983039 w 4234182"/>
                    <a:gd name="connsiteY118" fmla="*/ 996858 h 6438807"/>
                    <a:gd name="connsiteX119" fmla="*/ 4055631 w 4234182"/>
                    <a:gd name="connsiteY119" fmla="*/ 793658 h 6438807"/>
                    <a:gd name="connsiteX120" fmla="*/ 4146551 w 4234182"/>
                    <a:gd name="connsiteY120" fmla="*/ 583242 h 6438807"/>
                    <a:gd name="connsiteX121" fmla="*/ 4234182 w 4234182"/>
                    <a:gd name="connsiteY121" fmla="*/ 361768 h 6438807"/>
                    <a:gd name="connsiteX122" fmla="*/ 4203339 w 4234182"/>
                    <a:gd name="connsiteY122" fmla="*/ 0 h 6438807"/>
                    <a:gd name="connsiteX123" fmla="*/ 2572241 w 4234182"/>
                    <a:gd name="connsiteY123" fmla="*/ 46067 h 6438807"/>
                    <a:gd name="connsiteX124" fmla="*/ 2102049 w 4234182"/>
                    <a:gd name="connsiteY124"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39827 w 4234182"/>
                    <a:gd name="connsiteY44" fmla="*/ 3114584 h 6438807"/>
                    <a:gd name="connsiteX45" fmla="*/ 1125540 w 4234182"/>
                    <a:gd name="connsiteY45" fmla="*/ 3089184 h 6438807"/>
                    <a:gd name="connsiteX46" fmla="*/ 965202 w 4234182"/>
                    <a:gd name="connsiteY46" fmla="*/ 3086009 h 6438807"/>
                    <a:gd name="connsiteX47" fmla="*/ 884240 w 4234182"/>
                    <a:gd name="connsiteY47" fmla="*/ 3162209 h 6438807"/>
                    <a:gd name="connsiteX48" fmla="*/ 850902 w 4234182"/>
                    <a:gd name="connsiteY48" fmla="*/ 3213009 h 6438807"/>
                    <a:gd name="connsiteX49" fmla="*/ 702175 w 4234182"/>
                    <a:gd name="connsiteY49" fmla="*/ 3169103 h 6438807"/>
                    <a:gd name="connsiteX50" fmla="*/ 519115 w 4234182"/>
                    <a:gd name="connsiteY50" fmla="*/ 2930434 h 6438807"/>
                    <a:gd name="connsiteX51" fmla="*/ 641352 w 4234182"/>
                    <a:gd name="connsiteY51" fmla="*/ 2758984 h 6438807"/>
                    <a:gd name="connsiteX52" fmla="*/ 668340 w 4234182"/>
                    <a:gd name="connsiteY52" fmla="*/ 2785972 h 6438807"/>
                    <a:gd name="connsiteX53" fmla="*/ 860427 w 4234182"/>
                    <a:gd name="connsiteY53" fmla="*/ 2579597 h 6438807"/>
                    <a:gd name="connsiteX54" fmla="*/ 1031877 w 4234182"/>
                    <a:gd name="connsiteY54" fmla="*/ 2489109 h 6438807"/>
                    <a:gd name="connsiteX55" fmla="*/ 1179515 w 4234182"/>
                    <a:gd name="connsiteY55" fmla="*/ 2346234 h 6438807"/>
                    <a:gd name="connsiteX56" fmla="*/ 1293905 w 4234182"/>
                    <a:gd name="connsiteY56" fmla="*/ 2356213 h 6438807"/>
                    <a:gd name="connsiteX57" fmla="*/ 1359991 w 4234182"/>
                    <a:gd name="connsiteY57" fmla="*/ 2451598 h 6438807"/>
                    <a:gd name="connsiteX58" fmla="*/ 1303340 w 4234182"/>
                    <a:gd name="connsiteY58" fmla="*/ 2522447 h 6438807"/>
                    <a:gd name="connsiteX59" fmla="*/ 1206502 w 4234182"/>
                    <a:gd name="connsiteY59" fmla="*/ 2614522 h 6438807"/>
                    <a:gd name="connsiteX60" fmla="*/ 1168765 w 4234182"/>
                    <a:gd name="connsiteY60" fmla="*/ 2634705 h 6438807"/>
                    <a:gd name="connsiteX61" fmla="*/ 1180376 w 4234182"/>
                    <a:gd name="connsiteY61" fmla="*/ 2695756 h 6438807"/>
                    <a:gd name="connsiteX62" fmla="*/ 1230315 w 4234182"/>
                    <a:gd name="connsiteY62" fmla="*/ 2724059 h 6438807"/>
                    <a:gd name="connsiteX63" fmla="*/ 1133068 w 4234182"/>
                    <a:gd name="connsiteY63" fmla="*/ 2816815 h 6438807"/>
                    <a:gd name="connsiteX64" fmla="*/ 1362077 w 4234182"/>
                    <a:gd name="connsiteY64" fmla="*/ 2720884 h 6438807"/>
                    <a:gd name="connsiteX65" fmla="*/ 1684340 w 4234182"/>
                    <a:gd name="connsiteY65" fmla="*/ 2614522 h 6438807"/>
                    <a:gd name="connsiteX66" fmla="*/ 1795465 w 4234182"/>
                    <a:gd name="connsiteY66" fmla="*/ 2649447 h 6438807"/>
                    <a:gd name="connsiteX67" fmla="*/ 1865315 w 4234182"/>
                    <a:gd name="connsiteY67" fmla="*/ 2665322 h 6438807"/>
                    <a:gd name="connsiteX68" fmla="*/ 1939972 w 4234182"/>
                    <a:gd name="connsiteY68" fmla="*/ 2678202 h 6438807"/>
                    <a:gd name="connsiteX69" fmla="*/ 1890715 w 4234182"/>
                    <a:gd name="connsiteY69" fmla="*/ 2808197 h 6438807"/>
                    <a:gd name="connsiteX70" fmla="*/ 1787073 w 4234182"/>
                    <a:gd name="connsiteY70" fmla="*/ 2922088 h 6438807"/>
                    <a:gd name="connsiteX71" fmla="*/ 1811338 w 4234182"/>
                    <a:gd name="connsiteY71" fmla="*/ 3035208 h 6438807"/>
                    <a:gd name="connsiteX72" fmla="*/ 1878014 w 4234182"/>
                    <a:gd name="connsiteY72" fmla="*/ 3035208 h 6438807"/>
                    <a:gd name="connsiteX73" fmla="*/ 2100264 w 4234182"/>
                    <a:gd name="connsiteY73" fmla="*/ 3087596 h 6438807"/>
                    <a:gd name="connsiteX74" fmla="*/ 2171701 w 4234182"/>
                    <a:gd name="connsiteY74" fmla="*/ 3557496 h 6438807"/>
                    <a:gd name="connsiteX75" fmla="*/ 2129929 w 4234182"/>
                    <a:gd name="connsiteY75" fmla="*/ 3637008 h 6438807"/>
                    <a:gd name="connsiteX76" fmla="*/ 2095501 w 4234182"/>
                    <a:gd name="connsiteY76" fmla="*/ 3803558 h 6438807"/>
                    <a:gd name="connsiteX77" fmla="*/ 2056223 w 4234182"/>
                    <a:gd name="connsiteY77" fmla="*/ 3843564 h 6438807"/>
                    <a:gd name="connsiteX78" fmla="*/ 2090739 w 4234182"/>
                    <a:gd name="connsiteY78" fmla="*/ 3873408 h 6438807"/>
                    <a:gd name="connsiteX79" fmla="*/ 2073276 w 4234182"/>
                    <a:gd name="connsiteY79" fmla="*/ 3921033 h 6438807"/>
                    <a:gd name="connsiteX80" fmla="*/ 2122489 w 4234182"/>
                    <a:gd name="connsiteY80" fmla="*/ 3906746 h 6438807"/>
                    <a:gd name="connsiteX81" fmla="*/ 2163764 w 4234182"/>
                    <a:gd name="connsiteY81" fmla="*/ 3930558 h 6438807"/>
                    <a:gd name="connsiteX82" fmla="*/ 2211389 w 4234182"/>
                    <a:gd name="connsiteY82" fmla="*/ 3924208 h 6438807"/>
                    <a:gd name="connsiteX83" fmla="*/ 2271714 w 4234182"/>
                    <a:gd name="connsiteY83" fmla="*/ 3851183 h 6438807"/>
                    <a:gd name="connsiteX84" fmla="*/ 2266952 w 4234182"/>
                    <a:gd name="connsiteY84" fmla="*/ 3889283 h 6438807"/>
                    <a:gd name="connsiteX85" fmla="*/ 2335623 w 4234182"/>
                    <a:gd name="connsiteY85" fmla="*/ 3826147 h 6438807"/>
                    <a:gd name="connsiteX86" fmla="*/ 2381251 w 4234182"/>
                    <a:gd name="connsiteY86" fmla="*/ 3827371 h 6438807"/>
                    <a:gd name="connsiteX87" fmla="*/ 2416176 w 4234182"/>
                    <a:gd name="connsiteY87" fmla="*/ 3773396 h 6438807"/>
                    <a:gd name="connsiteX88" fmla="*/ 2519364 w 4234182"/>
                    <a:gd name="connsiteY88" fmla="*/ 3792446 h 6438807"/>
                    <a:gd name="connsiteX89" fmla="*/ 2568576 w 4234182"/>
                    <a:gd name="connsiteY89" fmla="*/ 3743233 h 6438807"/>
                    <a:gd name="connsiteX90" fmla="*/ 2654301 w 4234182"/>
                    <a:gd name="connsiteY90" fmla="*/ 3754346 h 6438807"/>
                    <a:gd name="connsiteX91" fmla="*/ 2688864 w 4234182"/>
                    <a:gd name="connsiteY91" fmla="*/ 3646260 h 6438807"/>
                    <a:gd name="connsiteX92" fmla="*/ 2719389 w 4234182"/>
                    <a:gd name="connsiteY92" fmla="*/ 3543208 h 6438807"/>
                    <a:gd name="connsiteX93" fmla="*/ 2695576 w 4234182"/>
                    <a:gd name="connsiteY93" fmla="*/ 3330483 h 6438807"/>
                    <a:gd name="connsiteX94" fmla="*/ 2666548 w 4234182"/>
                    <a:gd name="connsiteY94" fmla="*/ 3202486 h 6438807"/>
                    <a:gd name="connsiteX95" fmla="*/ 2611439 w 4234182"/>
                    <a:gd name="connsiteY95" fmla="*/ 3122521 h 6438807"/>
                    <a:gd name="connsiteX96" fmla="*/ 2547940 w 4234182"/>
                    <a:gd name="connsiteY96" fmla="*/ 3027272 h 6438807"/>
                    <a:gd name="connsiteX97" fmla="*/ 2479677 w 4234182"/>
                    <a:gd name="connsiteY97" fmla="*/ 2884397 h 6438807"/>
                    <a:gd name="connsiteX98" fmla="*/ 2317751 w 4234182"/>
                    <a:gd name="connsiteY98" fmla="*/ 2760571 h 6438807"/>
                    <a:gd name="connsiteX99" fmla="*/ 2310450 w 4234182"/>
                    <a:gd name="connsiteY99" fmla="*/ 2707549 h 6438807"/>
                    <a:gd name="connsiteX100" fmla="*/ 2341564 w 4234182"/>
                    <a:gd name="connsiteY100" fmla="*/ 2627221 h 6438807"/>
                    <a:gd name="connsiteX101" fmla="*/ 2712450 w 4234182"/>
                    <a:gd name="connsiteY101" fmla="*/ 2356122 h 6438807"/>
                    <a:gd name="connsiteX102" fmla="*/ 2713220 w 4234182"/>
                    <a:gd name="connsiteY102" fmla="*/ 2237512 h 6438807"/>
                    <a:gd name="connsiteX103" fmla="*/ 2715203 w 4234182"/>
                    <a:gd name="connsiteY103" fmla="*/ 2167856 h 6438807"/>
                    <a:gd name="connsiteX104" fmla="*/ 2755901 w 4234182"/>
                    <a:gd name="connsiteY104" fmla="*/ 2096996 h 6438807"/>
                    <a:gd name="connsiteX105" fmla="*/ 2865439 w 4234182"/>
                    <a:gd name="connsiteY105" fmla="*/ 2006508 h 6438807"/>
                    <a:gd name="connsiteX106" fmla="*/ 2947989 w 4234182"/>
                    <a:gd name="connsiteY106" fmla="*/ 1920783 h 6438807"/>
                    <a:gd name="connsiteX107" fmla="*/ 3024189 w 4234182"/>
                    <a:gd name="connsiteY107" fmla="*/ 1781083 h 6438807"/>
                    <a:gd name="connsiteX108" fmla="*/ 3051222 w 4234182"/>
                    <a:gd name="connsiteY108" fmla="*/ 1822858 h 6438807"/>
                    <a:gd name="connsiteX109" fmla="*/ 3119439 w 4234182"/>
                    <a:gd name="connsiteY109" fmla="*/ 1771558 h 6438807"/>
                    <a:gd name="connsiteX110" fmla="*/ 3141664 w 4234182"/>
                    <a:gd name="connsiteY110" fmla="*/ 1846171 h 6438807"/>
                    <a:gd name="connsiteX111" fmla="*/ 3276601 w 4234182"/>
                    <a:gd name="connsiteY111" fmla="*/ 1866808 h 6438807"/>
                    <a:gd name="connsiteX112" fmla="*/ 3319782 w 4234182"/>
                    <a:gd name="connsiteY112" fmla="*/ 1850934 h 6438807"/>
                    <a:gd name="connsiteX113" fmla="*/ 3416590 w 4234182"/>
                    <a:gd name="connsiteY113" fmla="*/ 1817163 h 6438807"/>
                    <a:gd name="connsiteX114" fmla="*/ 3586164 w 4234182"/>
                    <a:gd name="connsiteY114" fmla="*/ 1666783 h 6438807"/>
                    <a:gd name="connsiteX115" fmla="*/ 3737793 w 4234182"/>
                    <a:gd name="connsiteY115" fmla="*/ 1406797 h 6438807"/>
                    <a:gd name="connsiteX116" fmla="*/ 3911601 w 4234182"/>
                    <a:gd name="connsiteY116" fmla="*/ 1107983 h 6438807"/>
                    <a:gd name="connsiteX117" fmla="*/ 3983039 w 4234182"/>
                    <a:gd name="connsiteY117" fmla="*/ 996858 h 6438807"/>
                    <a:gd name="connsiteX118" fmla="*/ 4055631 w 4234182"/>
                    <a:gd name="connsiteY118" fmla="*/ 793658 h 6438807"/>
                    <a:gd name="connsiteX119" fmla="*/ 4146551 w 4234182"/>
                    <a:gd name="connsiteY119" fmla="*/ 583242 h 6438807"/>
                    <a:gd name="connsiteX120" fmla="*/ 4234182 w 4234182"/>
                    <a:gd name="connsiteY120" fmla="*/ 361768 h 6438807"/>
                    <a:gd name="connsiteX121" fmla="*/ 4203339 w 4234182"/>
                    <a:gd name="connsiteY121" fmla="*/ 0 h 6438807"/>
                    <a:gd name="connsiteX122" fmla="*/ 2572241 w 4234182"/>
                    <a:gd name="connsiteY122" fmla="*/ 46067 h 6438807"/>
                    <a:gd name="connsiteX123" fmla="*/ 2102049 w 4234182"/>
                    <a:gd name="connsiteY123"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39827 w 4234182"/>
                    <a:gd name="connsiteY44" fmla="*/ 3114584 h 6438807"/>
                    <a:gd name="connsiteX45" fmla="*/ 1125540 w 4234182"/>
                    <a:gd name="connsiteY45" fmla="*/ 3089184 h 6438807"/>
                    <a:gd name="connsiteX46" fmla="*/ 965202 w 4234182"/>
                    <a:gd name="connsiteY46" fmla="*/ 3086009 h 6438807"/>
                    <a:gd name="connsiteX47" fmla="*/ 884240 w 4234182"/>
                    <a:gd name="connsiteY47" fmla="*/ 3162209 h 6438807"/>
                    <a:gd name="connsiteX48" fmla="*/ 850902 w 4234182"/>
                    <a:gd name="connsiteY48" fmla="*/ 3213009 h 6438807"/>
                    <a:gd name="connsiteX49" fmla="*/ 702175 w 4234182"/>
                    <a:gd name="connsiteY49" fmla="*/ 3169103 h 6438807"/>
                    <a:gd name="connsiteX50" fmla="*/ 519115 w 4234182"/>
                    <a:gd name="connsiteY50" fmla="*/ 2930434 h 6438807"/>
                    <a:gd name="connsiteX51" fmla="*/ 641352 w 4234182"/>
                    <a:gd name="connsiteY51" fmla="*/ 2758984 h 6438807"/>
                    <a:gd name="connsiteX52" fmla="*/ 668340 w 4234182"/>
                    <a:gd name="connsiteY52" fmla="*/ 2785972 h 6438807"/>
                    <a:gd name="connsiteX53" fmla="*/ 860427 w 4234182"/>
                    <a:gd name="connsiteY53" fmla="*/ 2579597 h 6438807"/>
                    <a:gd name="connsiteX54" fmla="*/ 1031877 w 4234182"/>
                    <a:gd name="connsiteY54" fmla="*/ 2489109 h 6438807"/>
                    <a:gd name="connsiteX55" fmla="*/ 1179515 w 4234182"/>
                    <a:gd name="connsiteY55" fmla="*/ 2346234 h 6438807"/>
                    <a:gd name="connsiteX56" fmla="*/ 1293905 w 4234182"/>
                    <a:gd name="connsiteY56" fmla="*/ 2356213 h 6438807"/>
                    <a:gd name="connsiteX57" fmla="*/ 1359991 w 4234182"/>
                    <a:gd name="connsiteY57" fmla="*/ 2451598 h 6438807"/>
                    <a:gd name="connsiteX58" fmla="*/ 1303340 w 4234182"/>
                    <a:gd name="connsiteY58" fmla="*/ 2522447 h 6438807"/>
                    <a:gd name="connsiteX59" fmla="*/ 1206502 w 4234182"/>
                    <a:gd name="connsiteY59" fmla="*/ 2614522 h 6438807"/>
                    <a:gd name="connsiteX60" fmla="*/ 1168765 w 4234182"/>
                    <a:gd name="connsiteY60" fmla="*/ 2634705 h 6438807"/>
                    <a:gd name="connsiteX61" fmla="*/ 1180376 w 4234182"/>
                    <a:gd name="connsiteY61" fmla="*/ 2695756 h 6438807"/>
                    <a:gd name="connsiteX62" fmla="*/ 1230315 w 4234182"/>
                    <a:gd name="connsiteY62" fmla="*/ 2724059 h 6438807"/>
                    <a:gd name="connsiteX63" fmla="*/ 1133068 w 4234182"/>
                    <a:gd name="connsiteY63" fmla="*/ 2816815 h 6438807"/>
                    <a:gd name="connsiteX64" fmla="*/ 1362077 w 4234182"/>
                    <a:gd name="connsiteY64" fmla="*/ 2720884 h 6438807"/>
                    <a:gd name="connsiteX65" fmla="*/ 1684340 w 4234182"/>
                    <a:gd name="connsiteY65" fmla="*/ 2614522 h 6438807"/>
                    <a:gd name="connsiteX66" fmla="*/ 1795465 w 4234182"/>
                    <a:gd name="connsiteY66" fmla="*/ 2649447 h 6438807"/>
                    <a:gd name="connsiteX67" fmla="*/ 1865315 w 4234182"/>
                    <a:gd name="connsiteY67" fmla="*/ 2665322 h 6438807"/>
                    <a:gd name="connsiteX68" fmla="*/ 1890715 w 4234182"/>
                    <a:gd name="connsiteY68" fmla="*/ 2808197 h 6438807"/>
                    <a:gd name="connsiteX69" fmla="*/ 1787073 w 4234182"/>
                    <a:gd name="connsiteY69" fmla="*/ 2922088 h 6438807"/>
                    <a:gd name="connsiteX70" fmla="*/ 1811338 w 4234182"/>
                    <a:gd name="connsiteY70" fmla="*/ 3035208 h 6438807"/>
                    <a:gd name="connsiteX71" fmla="*/ 1878014 w 4234182"/>
                    <a:gd name="connsiteY71" fmla="*/ 3035208 h 6438807"/>
                    <a:gd name="connsiteX72" fmla="*/ 2100264 w 4234182"/>
                    <a:gd name="connsiteY72" fmla="*/ 3087596 h 6438807"/>
                    <a:gd name="connsiteX73" fmla="*/ 2171701 w 4234182"/>
                    <a:gd name="connsiteY73" fmla="*/ 3557496 h 6438807"/>
                    <a:gd name="connsiteX74" fmla="*/ 2129929 w 4234182"/>
                    <a:gd name="connsiteY74" fmla="*/ 3637008 h 6438807"/>
                    <a:gd name="connsiteX75" fmla="*/ 2095501 w 4234182"/>
                    <a:gd name="connsiteY75" fmla="*/ 3803558 h 6438807"/>
                    <a:gd name="connsiteX76" fmla="*/ 2056223 w 4234182"/>
                    <a:gd name="connsiteY76" fmla="*/ 3843564 h 6438807"/>
                    <a:gd name="connsiteX77" fmla="*/ 2090739 w 4234182"/>
                    <a:gd name="connsiteY77" fmla="*/ 3873408 h 6438807"/>
                    <a:gd name="connsiteX78" fmla="*/ 2073276 w 4234182"/>
                    <a:gd name="connsiteY78" fmla="*/ 3921033 h 6438807"/>
                    <a:gd name="connsiteX79" fmla="*/ 2122489 w 4234182"/>
                    <a:gd name="connsiteY79" fmla="*/ 3906746 h 6438807"/>
                    <a:gd name="connsiteX80" fmla="*/ 2163764 w 4234182"/>
                    <a:gd name="connsiteY80" fmla="*/ 3930558 h 6438807"/>
                    <a:gd name="connsiteX81" fmla="*/ 2211389 w 4234182"/>
                    <a:gd name="connsiteY81" fmla="*/ 3924208 h 6438807"/>
                    <a:gd name="connsiteX82" fmla="*/ 2271714 w 4234182"/>
                    <a:gd name="connsiteY82" fmla="*/ 3851183 h 6438807"/>
                    <a:gd name="connsiteX83" fmla="*/ 2266952 w 4234182"/>
                    <a:gd name="connsiteY83" fmla="*/ 3889283 h 6438807"/>
                    <a:gd name="connsiteX84" fmla="*/ 2335623 w 4234182"/>
                    <a:gd name="connsiteY84" fmla="*/ 3826147 h 6438807"/>
                    <a:gd name="connsiteX85" fmla="*/ 2381251 w 4234182"/>
                    <a:gd name="connsiteY85" fmla="*/ 3827371 h 6438807"/>
                    <a:gd name="connsiteX86" fmla="*/ 2416176 w 4234182"/>
                    <a:gd name="connsiteY86" fmla="*/ 3773396 h 6438807"/>
                    <a:gd name="connsiteX87" fmla="*/ 2519364 w 4234182"/>
                    <a:gd name="connsiteY87" fmla="*/ 3792446 h 6438807"/>
                    <a:gd name="connsiteX88" fmla="*/ 2568576 w 4234182"/>
                    <a:gd name="connsiteY88" fmla="*/ 3743233 h 6438807"/>
                    <a:gd name="connsiteX89" fmla="*/ 2654301 w 4234182"/>
                    <a:gd name="connsiteY89" fmla="*/ 3754346 h 6438807"/>
                    <a:gd name="connsiteX90" fmla="*/ 2688864 w 4234182"/>
                    <a:gd name="connsiteY90" fmla="*/ 3646260 h 6438807"/>
                    <a:gd name="connsiteX91" fmla="*/ 2719389 w 4234182"/>
                    <a:gd name="connsiteY91" fmla="*/ 3543208 h 6438807"/>
                    <a:gd name="connsiteX92" fmla="*/ 2695576 w 4234182"/>
                    <a:gd name="connsiteY92" fmla="*/ 3330483 h 6438807"/>
                    <a:gd name="connsiteX93" fmla="*/ 2666548 w 4234182"/>
                    <a:gd name="connsiteY93" fmla="*/ 3202486 h 6438807"/>
                    <a:gd name="connsiteX94" fmla="*/ 2611439 w 4234182"/>
                    <a:gd name="connsiteY94" fmla="*/ 3122521 h 6438807"/>
                    <a:gd name="connsiteX95" fmla="*/ 2547940 w 4234182"/>
                    <a:gd name="connsiteY95" fmla="*/ 3027272 h 6438807"/>
                    <a:gd name="connsiteX96" fmla="*/ 2479677 w 4234182"/>
                    <a:gd name="connsiteY96" fmla="*/ 2884397 h 6438807"/>
                    <a:gd name="connsiteX97" fmla="*/ 2317751 w 4234182"/>
                    <a:gd name="connsiteY97" fmla="*/ 2760571 h 6438807"/>
                    <a:gd name="connsiteX98" fmla="*/ 2310450 w 4234182"/>
                    <a:gd name="connsiteY98" fmla="*/ 2707549 h 6438807"/>
                    <a:gd name="connsiteX99" fmla="*/ 2341564 w 4234182"/>
                    <a:gd name="connsiteY99" fmla="*/ 2627221 h 6438807"/>
                    <a:gd name="connsiteX100" fmla="*/ 2712450 w 4234182"/>
                    <a:gd name="connsiteY100" fmla="*/ 2356122 h 6438807"/>
                    <a:gd name="connsiteX101" fmla="*/ 2713220 w 4234182"/>
                    <a:gd name="connsiteY101" fmla="*/ 2237512 h 6438807"/>
                    <a:gd name="connsiteX102" fmla="*/ 2715203 w 4234182"/>
                    <a:gd name="connsiteY102" fmla="*/ 2167856 h 6438807"/>
                    <a:gd name="connsiteX103" fmla="*/ 2755901 w 4234182"/>
                    <a:gd name="connsiteY103" fmla="*/ 2096996 h 6438807"/>
                    <a:gd name="connsiteX104" fmla="*/ 2865439 w 4234182"/>
                    <a:gd name="connsiteY104" fmla="*/ 2006508 h 6438807"/>
                    <a:gd name="connsiteX105" fmla="*/ 2947989 w 4234182"/>
                    <a:gd name="connsiteY105" fmla="*/ 1920783 h 6438807"/>
                    <a:gd name="connsiteX106" fmla="*/ 3024189 w 4234182"/>
                    <a:gd name="connsiteY106" fmla="*/ 1781083 h 6438807"/>
                    <a:gd name="connsiteX107" fmla="*/ 3051222 w 4234182"/>
                    <a:gd name="connsiteY107" fmla="*/ 1822858 h 6438807"/>
                    <a:gd name="connsiteX108" fmla="*/ 3119439 w 4234182"/>
                    <a:gd name="connsiteY108" fmla="*/ 1771558 h 6438807"/>
                    <a:gd name="connsiteX109" fmla="*/ 3141664 w 4234182"/>
                    <a:gd name="connsiteY109" fmla="*/ 1846171 h 6438807"/>
                    <a:gd name="connsiteX110" fmla="*/ 3276601 w 4234182"/>
                    <a:gd name="connsiteY110" fmla="*/ 1866808 h 6438807"/>
                    <a:gd name="connsiteX111" fmla="*/ 3319782 w 4234182"/>
                    <a:gd name="connsiteY111" fmla="*/ 1850934 h 6438807"/>
                    <a:gd name="connsiteX112" fmla="*/ 3416590 w 4234182"/>
                    <a:gd name="connsiteY112" fmla="*/ 1817163 h 6438807"/>
                    <a:gd name="connsiteX113" fmla="*/ 3586164 w 4234182"/>
                    <a:gd name="connsiteY113" fmla="*/ 1666783 h 6438807"/>
                    <a:gd name="connsiteX114" fmla="*/ 3737793 w 4234182"/>
                    <a:gd name="connsiteY114" fmla="*/ 1406797 h 6438807"/>
                    <a:gd name="connsiteX115" fmla="*/ 3911601 w 4234182"/>
                    <a:gd name="connsiteY115" fmla="*/ 1107983 h 6438807"/>
                    <a:gd name="connsiteX116" fmla="*/ 3983039 w 4234182"/>
                    <a:gd name="connsiteY116" fmla="*/ 996858 h 6438807"/>
                    <a:gd name="connsiteX117" fmla="*/ 4055631 w 4234182"/>
                    <a:gd name="connsiteY117" fmla="*/ 793658 h 6438807"/>
                    <a:gd name="connsiteX118" fmla="*/ 4146551 w 4234182"/>
                    <a:gd name="connsiteY118" fmla="*/ 583242 h 6438807"/>
                    <a:gd name="connsiteX119" fmla="*/ 4234182 w 4234182"/>
                    <a:gd name="connsiteY119" fmla="*/ 361768 h 6438807"/>
                    <a:gd name="connsiteX120" fmla="*/ 4203339 w 4234182"/>
                    <a:gd name="connsiteY120" fmla="*/ 0 h 6438807"/>
                    <a:gd name="connsiteX121" fmla="*/ 2572241 w 4234182"/>
                    <a:gd name="connsiteY121" fmla="*/ 46067 h 6438807"/>
                    <a:gd name="connsiteX122" fmla="*/ 2102049 w 4234182"/>
                    <a:gd name="connsiteY122"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39827 w 4234182"/>
                    <a:gd name="connsiteY44" fmla="*/ 3114584 h 6438807"/>
                    <a:gd name="connsiteX45" fmla="*/ 1125540 w 4234182"/>
                    <a:gd name="connsiteY45" fmla="*/ 3089184 h 6438807"/>
                    <a:gd name="connsiteX46" fmla="*/ 965202 w 4234182"/>
                    <a:gd name="connsiteY46" fmla="*/ 3086009 h 6438807"/>
                    <a:gd name="connsiteX47" fmla="*/ 884240 w 4234182"/>
                    <a:gd name="connsiteY47" fmla="*/ 3162209 h 6438807"/>
                    <a:gd name="connsiteX48" fmla="*/ 850902 w 4234182"/>
                    <a:gd name="connsiteY48" fmla="*/ 3213009 h 6438807"/>
                    <a:gd name="connsiteX49" fmla="*/ 702175 w 4234182"/>
                    <a:gd name="connsiteY49" fmla="*/ 3169103 h 6438807"/>
                    <a:gd name="connsiteX50" fmla="*/ 519115 w 4234182"/>
                    <a:gd name="connsiteY50" fmla="*/ 2930434 h 6438807"/>
                    <a:gd name="connsiteX51" fmla="*/ 641352 w 4234182"/>
                    <a:gd name="connsiteY51" fmla="*/ 2758984 h 6438807"/>
                    <a:gd name="connsiteX52" fmla="*/ 668340 w 4234182"/>
                    <a:gd name="connsiteY52" fmla="*/ 2785972 h 6438807"/>
                    <a:gd name="connsiteX53" fmla="*/ 860427 w 4234182"/>
                    <a:gd name="connsiteY53" fmla="*/ 2579597 h 6438807"/>
                    <a:gd name="connsiteX54" fmla="*/ 1031877 w 4234182"/>
                    <a:gd name="connsiteY54" fmla="*/ 2489109 h 6438807"/>
                    <a:gd name="connsiteX55" fmla="*/ 1179515 w 4234182"/>
                    <a:gd name="connsiteY55" fmla="*/ 2346234 h 6438807"/>
                    <a:gd name="connsiteX56" fmla="*/ 1293905 w 4234182"/>
                    <a:gd name="connsiteY56" fmla="*/ 2356213 h 6438807"/>
                    <a:gd name="connsiteX57" fmla="*/ 1359991 w 4234182"/>
                    <a:gd name="connsiteY57" fmla="*/ 2451598 h 6438807"/>
                    <a:gd name="connsiteX58" fmla="*/ 1303340 w 4234182"/>
                    <a:gd name="connsiteY58" fmla="*/ 2522447 h 6438807"/>
                    <a:gd name="connsiteX59" fmla="*/ 1206502 w 4234182"/>
                    <a:gd name="connsiteY59" fmla="*/ 2614522 h 6438807"/>
                    <a:gd name="connsiteX60" fmla="*/ 1168765 w 4234182"/>
                    <a:gd name="connsiteY60" fmla="*/ 2634705 h 6438807"/>
                    <a:gd name="connsiteX61" fmla="*/ 1180376 w 4234182"/>
                    <a:gd name="connsiteY61" fmla="*/ 2695756 h 6438807"/>
                    <a:gd name="connsiteX62" fmla="*/ 1230315 w 4234182"/>
                    <a:gd name="connsiteY62" fmla="*/ 2724059 h 6438807"/>
                    <a:gd name="connsiteX63" fmla="*/ 1133068 w 4234182"/>
                    <a:gd name="connsiteY63" fmla="*/ 2816815 h 6438807"/>
                    <a:gd name="connsiteX64" fmla="*/ 1362077 w 4234182"/>
                    <a:gd name="connsiteY64" fmla="*/ 2720884 h 6438807"/>
                    <a:gd name="connsiteX65" fmla="*/ 1684340 w 4234182"/>
                    <a:gd name="connsiteY65" fmla="*/ 2614522 h 6438807"/>
                    <a:gd name="connsiteX66" fmla="*/ 1795465 w 4234182"/>
                    <a:gd name="connsiteY66" fmla="*/ 2649447 h 6438807"/>
                    <a:gd name="connsiteX67" fmla="*/ 1890715 w 4234182"/>
                    <a:gd name="connsiteY67" fmla="*/ 2808197 h 6438807"/>
                    <a:gd name="connsiteX68" fmla="*/ 1787073 w 4234182"/>
                    <a:gd name="connsiteY68" fmla="*/ 2922088 h 6438807"/>
                    <a:gd name="connsiteX69" fmla="*/ 1811338 w 4234182"/>
                    <a:gd name="connsiteY69" fmla="*/ 3035208 h 6438807"/>
                    <a:gd name="connsiteX70" fmla="*/ 1878014 w 4234182"/>
                    <a:gd name="connsiteY70" fmla="*/ 3035208 h 6438807"/>
                    <a:gd name="connsiteX71" fmla="*/ 2100264 w 4234182"/>
                    <a:gd name="connsiteY71" fmla="*/ 3087596 h 6438807"/>
                    <a:gd name="connsiteX72" fmla="*/ 2171701 w 4234182"/>
                    <a:gd name="connsiteY72" fmla="*/ 3557496 h 6438807"/>
                    <a:gd name="connsiteX73" fmla="*/ 2129929 w 4234182"/>
                    <a:gd name="connsiteY73" fmla="*/ 3637008 h 6438807"/>
                    <a:gd name="connsiteX74" fmla="*/ 2095501 w 4234182"/>
                    <a:gd name="connsiteY74" fmla="*/ 3803558 h 6438807"/>
                    <a:gd name="connsiteX75" fmla="*/ 2056223 w 4234182"/>
                    <a:gd name="connsiteY75" fmla="*/ 3843564 h 6438807"/>
                    <a:gd name="connsiteX76" fmla="*/ 2090739 w 4234182"/>
                    <a:gd name="connsiteY76" fmla="*/ 3873408 h 6438807"/>
                    <a:gd name="connsiteX77" fmla="*/ 2073276 w 4234182"/>
                    <a:gd name="connsiteY77" fmla="*/ 3921033 h 6438807"/>
                    <a:gd name="connsiteX78" fmla="*/ 2122489 w 4234182"/>
                    <a:gd name="connsiteY78" fmla="*/ 3906746 h 6438807"/>
                    <a:gd name="connsiteX79" fmla="*/ 2163764 w 4234182"/>
                    <a:gd name="connsiteY79" fmla="*/ 3930558 h 6438807"/>
                    <a:gd name="connsiteX80" fmla="*/ 2211389 w 4234182"/>
                    <a:gd name="connsiteY80" fmla="*/ 3924208 h 6438807"/>
                    <a:gd name="connsiteX81" fmla="*/ 2271714 w 4234182"/>
                    <a:gd name="connsiteY81" fmla="*/ 3851183 h 6438807"/>
                    <a:gd name="connsiteX82" fmla="*/ 2266952 w 4234182"/>
                    <a:gd name="connsiteY82" fmla="*/ 3889283 h 6438807"/>
                    <a:gd name="connsiteX83" fmla="*/ 2335623 w 4234182"/>
                    <a:gd name="connsiteY83" fmla="*/ 3826147 h 6438807"/>
                    <a:gd name="connsiteX84" fmla="*/ 2381251 w 4234182"/>
                    <a:gd name="connsiteY84" fmla="*/ 3827371 h 6438807"/>
                    <a:gd name="connsiteX85" fmla="*/ 2416176 w 4234182"/>
                    <a:gd name="connsiteY85" fmla="*/ 3773396 h 6438807"/>
                    <a:gd name="connsiteX86" fmla="*/ 2519364 w 4234182"/>
                    <a:gd name="connsiteY86" fmla="*/ 3792446 h 6438807"/>
                    <a:gd name="connsiteX87" fmla="*/ 2568576 w 4234182"/>
                    <a:gd name="connsiteY87" fmla="*/ 3743233 h 6438807"/>
                    <a:gd name="connsiteX88" fmla="*/ 2654301 w 4234182"/>
                    <a:gd name="connsiteY88" fmla="*/ 3754346 h 6438807"/>
                    <a:gd name="connsiteX89" fmla="*/ 2688864 w 4234182"/>
                    <a:gd name="connsiteY89" fmla="*/ 3646260 h 6438807"/>
                    <a:gd name="connsiteX90" fmla="*/ 2719389 w 4234182"/>
                    <a:gd name="connsiteY90" fmla="*/ 3543208 h 6438807"/>
                    <a:gd name="connsiteX91" fmla="*/ 2695576 w 4234182"/>
                    <a:gd name="connsiteY91" fmla="*/ 3330483 h 6438807"/>
                    <a:gd name="connsiteX92" fmla="*/ 2666548 w 4234182"/>
                    <a:gd name="connsiteY92" fmla="*/ 3202486 h 6438807"/>
                    <a:gd name="connsiteX93" fmla="*/ 2611439 w 4234182"/>
                    <a:gd name="connsiteY93" fmla="*/ 3122521 h 6438807"/>
                    <a:gd name="connsiteX94" fmla="*/ 2547940 w 4234182"/>
                    <a:gd name="connsiteY94" fmla="*/ 3027272 h 6438807"/>
                    <a:gd name="connsiteX95" fmla="*/ 2479677 w 4234182"/>
                    <a:gd name="connsiteY95" fmla="*/ 2884397 h 6438807"/>
                    <a:gd name="connsiteX96" fmla="*/ 2317751 w 4234182"/>
                    <a:gd name="connsiteY96" fmla="*/ 2760571 h 6438807"/>
                    <a:gd name="connsiteX97" fmla="*/ 2310450 w 4234182"/>
                    <a:gd name="connsiteY97" fmla="*/ 2707549 h 6438807"/>
                    <a:gd name="connsiteX98" fmla="*/ 2341564 w 4234182"/>
                    <a:gd name="connsiteY98" fmla="*/ 2627221 h 6438807"/>
                    <a:gd name="connsiteX99" fmla="*/ 2712450 w 4234182"/>
                    <a:gd name="connsiteY99" fmla="*/ 2356122 h 6438807"/>
                    <a:gd name="connsiteX100" fmla="*/ 2713220 w 4234182"/>
                    <a:gd name="connsiteY100" fmla="*/ 2237512 h 6438807"/>
                    <a:gd name="connsiteX101" fmla="*/ 2715203 w 4234182"/>
                    <a:gd name="connsiteY101" fmla="*/ 2167856 h 6438807"/>
                    <a:gd name="connsiteX102" fmla="*/ 2755901 w 4234182"/>
                    <a:gd name="connsiteY102" fmla="*/ 2096996 h 6438807"/>
                    <a:gd name="connsiteX103" fmla="*/ 2865439 w 4234182"/>
                    <a:gd name="connsiteY103" fmla="*/ 2006508 h 6438807"/>
                    <a:gd name="connsiteX104" fmla="*/ 2947989 w 4234182"/>
                    <a:gd name="connsiteY104" fmla="*/ 1920783 h 6438807"/>
                    <a:gd name="connsiteX105" fmla="*/ 3024189 w 4234182"/>
                    <a:gd name="connsiteY105" fmla="*/ 1781083 h 6438807"/>
                    <a:gd name="connsiteX106" fmla="*/ 3051222 w 4234182"/>
                    <a:gd name="connsiteY106" fmla="*/ 1822858 h 6438807"/>
                    <a:gd name="connsiteX107" fmla="*/ 3119439 w 4234182"/>
                    <a:gd name="connsiteY107" fmla="*/ 1771558 h 6438807"/>
                    <a:gd name="connsiteX108" fmla="*/ 3141664 w 4234182"/>
                    <a:gd name="connsiteY108" fmla="*/ 1846171 h 6438807"/>
                    <a:gd name="connsiteX109" fmla="*/ 3276601 w 4234182"/>
                    <a:gd name="connsiteY109" fmla="*/ 1866808 h 6438807"/>
                    <a:gd name="connsiteX110" fmla="*/ 3319782 w 4234182"/>
                    <a:gd name="connsiteY110" fmla="*/ 1850934 h 6438807"/>
                    <a:gd name="connsiteX111" fmla="*/ 3416590 w 4234182"/>
                    <a:gd name="connsiteY111" fmla="*/ 1817163 h 6438807"/>
                    <a:gd name="connsiteX112" fmla="*/ 3586164 w 4234182"/>
                    <a:gd name="connsiteY112" fmla="*/ 1666783 h 6438807"/>
                    <a:gd name="connsiteX113" fmla="*/ 3737793 w 4234182"/>
                    <a:gd name="connsiteY113" fmla="*/ 1406797 h 6438807"/>
                    <a:gd name="connsiteX114" fmla="*/ 3911601 w 4234182"/>
                    <a:gd name="connsiteY114" fmla="*/ 1107983 h 6438807"/>
                    <a:gd name="connsiteX115" fmla="*/ 3983039 w 4234182"/>
                    <a:gd name="connsiteY115" fmla="*/ 996858 h 6438807"/>
                    <a:gd name="connsiteX116" fmla="*/ 4055631 w 4234182"/>
                    <a:gd name="connsiteY116" fmla="*/ 793658 h 6438807"/>
                    <a:gd name="connsiteX117" fmla="*/ 4146551 w 4234182"/>
                    <a:gd name="connsiteY117" fmla="*/ 583242 h 6438807"/>
                    <a:gd name="connsiteX118" fmla="*/ 4234182 w 4234182"/>
                    <a:gd name="connsiteY118" fmla="*/ 361768 h 6438807"/>
                    <a:gd name="connsiteX119" fmla="*/ 4203339 w 4234182"/>
                    <a:gd name="connsiteY119" fmla="*/ 0 h 6438807"/>
                    <a:gd name="connsiteX120" fmla="*/ 2572241 w 4234182"/>
                    <a:gd name="connsiteY120" fmla="*/ 46067 h 6438807"/>
                    <a:gd name="connsiteX121" fmla="*/ 2102049 w 4234182"/>
                    <a:gd name="connsiteY121"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39827 w 4234182"/>
                    <a:gd name="connsiteY44" fmla="*/ 3114584 h 6438807"/>
                    <a:gd name="connsiteX45" fmla="*/ 1125540 w 4234182"/>
                    <a:gd name="connsiteY45" fmla="*/ 3089184 h 6438807"/>
                    <a:gd name="connsiteX46" fmla="*/ 965202 w 4234182"/>
                    <a:gd name="connsiteY46" fmla="*/ 3086009 h 6438807"/>
                    <a:gd name="connsiteX47" fmla="*/ 884240 w 4234182"/>
                    <a:gd name="connsiteY47" fmla="*/ 3162209 h 6438807"/>
                    <a:gd name="connsiteX48" fmla="*/ 850902 w 4234182"/>
                    <a:gd name="connsiteY48" fmla="*/ 3213009 h 6438807"/>
                    <a:gd name="connsiteX49" fmla="*/ 702175 w 4234182"/>
                    <a:gd name="connsiteY49" fmla="*/ 3169103 h 6438807"/>
                    <a:gd name="connsiteX50" fmla="*/ 519115 w 4234182"/>
                    <a:gd name="connsiteY50" fmla="*/ 2930434 h 6438807"/>
                    <a:gd name="connsiteX51" fmla="*/ 641352 w 4234182"/>
                    <a:gd name="connsiteY51" fmla="*/ 2758984 h 6438807"/>
                    <a:gd name="connsiteX52" fmla="*/ 668340 w 4234182"/>
                    <a:gd name="connsiteY52" fmla="*/ 2785972 h 6438807"/>
                    <a:gd name="connsiteX53" fmla="*/ 860427 w 4234182"/>
                    <a:gd name="connsiteY53" fmla="*/ 2579597 h 6438807"/>
                    <a:gd name="connsiteX54" fmla="*/ 1031877 w 4234182"/>
                    <a:gd name="connsiteY54" fmla="*/ 2489109 h 6438807"/>
                    <a:gd name="connsiteX55" fmla="*/ 1179515 w 4234182"/>
                    <a:gd name="connsiteY55" fmla="*/ 2346234 h 6438807"/>
                    <a:gd name="connsiteX56" fmla="*/ 1293905 w 4234182"/>
                    <a:gd name="connsiteY56" fmla="*/ 2356213 h 6438807"/>
                    <a:gd name="connsiteX57" fmla="*/ 1359991 w 4234182"/>
                    <a:gd name="connsiteY57" fmla="*/ 2451598 h 6438807"/>
                    <a:gd name="connsiteX58" fmla="*/ 1303340 w 4234182"/>
                    <a:gd name="connsiteY58" fmla="*/ 2522447 h 6438807"/>
                    <a:gd name="connsiteX59" fmla="*/ 1206502 w 4234182"/>
                    <a:gd name="connsiteY59" fmla="*/ 2614522 h 6438807"/>
                    <a:gd name="connsiteX60" fmla="*/ 1168765 w 4234182"/>
                    <a:gd name="connsiteY60" fmla="*/ 2634705 h 6438807"/>
                    <a:gd name="connsiteX61" fmla="*/ 1180376 w 4234182"/>
                    <a:gd name="connsiteY61" fmla="*/ 2695756 h 6438807"/>
                    <a:gd name="connsiteX62" fmla="*/ 1230315 w 4234182"/>
                    <a:gd name="connsiteY62" fmla="*/ 2724059 h 6438807"/>
                    <a:gd name="connsiteX63" fmla="*/ 1133068 w 4234182"/>
                    <a:gd name="connsiteY63" fmla="*/ 2816815 h 6438807"/>
                    <a:gd name="connsiteX64" fmla="*/ 1362077 w 4234182"/>
                    <a:gd name="connsiteY64" fmla="*/ 2720884 h 6438807"/>
                    <a:gd name="connsiteX65" fmla="*/ 1684340 w 4234182"/>
                    <a:gd name="connsiteY65" fmla="*/ 2614522 h 6438807"/>
                    <a:gd name="connsiteX66" fmla="*/ 1890715 w 4234182"/>
                    <a:gd name="connsiteY66" fmla="*/ 2808197 h 6438807"/>
                    <a:gd name="connsiteX67" fmla="*/ 1787073 w 4234182"/>
                    <a:gd name="connsiteY67" fmla="*/ 2922088 h 6438807"/>
                    <a:gd name="connsiteX68" fmla="*/ 1811338 w 4234182"/>
                    <a:gd name="connsiteY68" fmla="*/ 3035208 h 6438807"/>
                    <a:gd name="connsiteX69" fmla="*/ 1878014 w 4234182"/>
                    <a:gd name="connsiteY69" fmla="*/ 3035208 h 6438807"/>
                    <a:gd name="connsiteX70" fmla="*/ 2100264 w 4234182"/>
                    <a:gd name="connsiteY70" fmla="*/ 3087596 h 6438807"/>
                    <a:gd name="connsiteX71" fmla="*/ 2171701 w 4234182"/>
                    <a:gd name="connsiteY71" fmla="*/ 3557496 h 6438807"/>
                    <a:gd name="connsiteX72" fmla="*/ 2129929 w 4234182"/>
                    <a:gd name="connsiteY72" fmla="*/ 3637008 h 6438807"/>
                    <a:gd name="connsiteX73" fmla="*/ 2095501 w 4234182"/>
                    <a:gd name="connsiteY73" fmla="*/ 3803558 h 6438807"/>
                    <a:gd name="connsiteX74" fmla="*/ 2056223 w 4234182"/>
                    <a:gd name="connsiteY74" fmla="*/ 3843564 h 6438807"/>
                    <a:gd name="connsiteX75" fmla="*/ 2090739 w 4234182"/>
                    <a:gd name="connsiteY75" fmla="*/ 3873408 h 6438807"/>
                    <a:gd name="connsiteX76" fmla="*/ 2073276 w 4234182"/>
                    <a:gd name="connsiteY76" fmla="*/ 3921033 h 6438807"/>
                    <a:gd name="connsiteX77" fmla="*/ 2122489 w 4234182"/>
                    <a:gd name="connsiteY77" fmla="*/ 3906746 h 6438807"/>
                    <a:gd name="connsiteX78" fmla="*/ 2163764 w 4234182"/>
                    <a:gd name="connsiteY78" fmla="*/ 3930558 h 6438807"/>
                    <a:gd name="connsiteX79" fmla="*/ 2211389 w 4234182"/>
                    <a:gd name="connsiteY79" fmla="*/ 3924208 h 6438807"/>
                    <a:gd name="connsiteX80" fmla="*/ 2271714 w 4234182"/>
                    <a:gd name="connsiteY80" fmla="*/ 3851183 h 6438807"/>
                    <a:gd name="connsiteX81" fmla="*/ 2266952 w 4234182"/>
                    <a:gd name="connsiteY81" fmla="*/ 3889283 h 6438807"/>
                    <a:gd name="connsiteX82" fmla="*/ 2335623 w 4234182"/>
                    <a:gd name="connsiteY82" fmla="*/ 3826147 h 6438807"/>
                    <a:gd name="connsiteX83" fmla="*/ 2381251 w 4234182"/>
                    <a:gd name="connsiteY83" fmla="*/ 3827371 h 6438807"/>
                    <a:gd name="connsiteX84" fmla="*/ 2416176 w 4234182"/>
                    <a:gd name="connsiteY84" fmla="*/ 3773396 h 6438807"/>
                    <a:gd name="connsiteX85" fmla="*/ 2519364 w 4234182"/>
                    <a:gd name="connsiteY85" fmla="*/ 3792446 h 6438807"/>
                    <a:gd name="connsiteX86" fmla="*/ 2568576 w 4234182"/>
                    <a:gd name="connsiteY86" fmla="*/ 3743233 h 6438807"/>
                    <a:gd name="connsiteX87" fmla="*/ 2654301 w 4234182"/>
                    <a:gd name="connsiteY87" fmla="*/ 3754346 h 6438807"/>
                    <a:gd name="connsiteX88" fmla="*/ 2688864 w 4234182"/>
                    <a:gd name="connsiteY88" fmla="*/ 3646260 h 6438807"/>
                    <a:gd name="connsiteX89" fmla="*/ 2719389 w 4234182"/>
                    <a:gd name="connsiteY89" fmla="*/ 3543208 h 6438807"/>
                    <a:gd name="connsiteX90" fmla="*/ 2695576 w 4234182"/>
                    <a:gd name="connsiteY90" fmla="*/ 3330483 h 6438807"/>
                    <a:gd name="connsiteX91" fmla="*/ 2666548 w 4234182"/>
                    <a:gd name="connsiteY91" fmla="*/ 3202486 h 6438807"/>
                    <a:gd name="connsiteX92" fmla="*/ 2611439 w 4234182"/>
                    <a:gd name="connsiteY92" fmla="*/ 3122521 h 6438807"/>
                    <a:gd name="connsiteX93" fmla="*/ 2547940 w 4234182"/>
                    <a:gd name="connsiteY93" fmla="*/ 3027272 h 6438807"/>
                    <a:gd name="connsiteX94" fmla="*/ 2479677 w 4234182"/>
                    <a:gd name="connsiteY94" fmla="*/ 2884397 h 6438807"/>
                    <a:gd name="connsiteX95" fmla="*/ 2317751 w 4234182"/>
                    <a:gd name="connsiteY95" fmla="*/ 2760571 h 6438807"/>
                    <a:gd name="connsiteX96" fmla="*/ 2310450 w 4234182"/>
                    <a:gd name="connsiteY96" fmla="*/ 2707549 h 6438807"/>
                    <a:gd name="connsiteX97" fmla="*/ 2341564 w 4234182"/>
                    <a:gd name="connsiteY97" fmla="*/ 2627221 h 6438807"/>
                    <a:gd name="connsiteX98" fmla="*/ 2712450 w 4234182"/>
                    <a:gd name="connsiteY98" fmla="*/ 2356122 h 6438807"/>
                    <a:gd name="connsiteX99" fmla="*/ 2713220 w 4234182"/>
                    <a:gd name="connsiteY99" fmla="*/ 2237512 h 6438807"/>
                    <a:gd name="connsiteX100" fmla="*/ 2715203 w 4234182"/>
                    <a:gd name="connsiteY100" fmla="*/ 2167856 h 6438807"/>
                    <a:gd name="connsiteX101" fmla="*/ 2755901 w 4234182"/>
                    <a:gd name="connsiteY101" fmla="*/ 2096996 h 6438807"/>
                    <a:gd name="connsiteX102" fmla="*/ 2865439 w 4234182"/>
                    <a:gd name="connsiteY102" fmla="*/ 2006508 h 6438807"/>
                    <a:gd name="connsiteX103" fmla="*/ 2947989 w 4234182"/>
                    <a:gd name="connsiteY103" fmla="*/ 1920783 h 6438807"/>
                    <a:gd name="connsiteX104" fmla="*/ 3024189 w 4234182"/>
                    <a:gd name="connsiteY104" fmla="*/ 1781083 h 6438807"/>
                    <a:gd name="connsiteX105" fmla="*/ 3051222 w 4234182"/>
                    <a:gd name="connsiteY105" fmla="*/ 1822858 h 6438807"/>
                    <a:gd name="connsiteX106" fmla="*/ 3119439 w 4234182"/>
                    <a:gd name="connsiteY106" fmla="*/ 1771558 h 6438807"/>
                    <a:gd name="connsiteX107" fmla="*/ 3141664 w 4234182"/>
                    <a:gd name="connsiteY107" fmla="*/ 1846171 h 6438807"/>
                    <a:gd name="connsiteX108" fmla="*/ 3276601 w 4234182"/>
                    <a:gd name="connsiteY108" fmla="*/ 1866808 h 6438807"/>
                    <a:gd name="connsiteX109" fmla="*/ 3319782 w 4234182"/>
                    <a:gd name="connsiteY109" fmla="*/ 1850934 h 6438807"/>
                    <a:gd name="connsiteX110" fmla="*/ 3416590 w 4234182"/>
                    <a:gd name="connsiteY110" fmla="*/ 1817163 h 6438807"/>
                    <a:gd name="connsiteX111" fmla="*/ 3586164 w 4234182"/>
                    <a:gd name="connsiteY111" fmla="*/ 1666783 h 6438807"/>
                    <a:gd name="connsiteX112" fmla="*/ 3737793 w 4234182"/>
                    <a:gd name="connsiteY112" fmla="*/ 1406797 h 6438807"/>
                    <a:gd name="connsiteX113" fmla="*/ 3911601 w 4234182"/>
                    <a:gd name="connsiteY113" fmla="*/ 1107983 h 6438807"/>
                    <a:gd name="connsiteX114" fmla="*/ 3983039 w 4234182"/>
                    <a:gd name="connsiteY114" fmla="*/ 996858 h 6438807"/>
                    <a:gd name="connsiteX115" fmla="*/ 4055631 w 4234182"/>
                    <a:gd name="connsiteY115" fmla="*/ 793658 h 6438807"/>
                    <a:gd name="connsiteX116" fmla="*/ 4146551 w 4234182"/>
                    <a:gd name="connsiteY116" fmla="*/ 583242 h 6438807"/>
                    <a:gd name="connsiteX117" fmla="*/ 4234182 w 4234182"/>
                    <a:gd name="connsiteY117" fmla="*/ 361768 h 6438807"/>
                    <a:gd name="connsiteX118" fmla="*/ 4203339 w 4234182"/>
                    <a:gd name="connsiteY118" fmla="*/ 0 h 6438807"/>
                    <a:gd name="connsiteX119" fmla="*/ 2572241 w 4234182"/>
                    <a:gd name="connsiteY119" fmla="*/ 46067 h 6438807"/>
                    <a:gd name="connsiteX120" fmla="*/ 2102049 w 4234182"/>
                    <a:gd name="connsiteY120"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39827 w 4234182"/>
                    <a:gd name="connsiteY44" fmla="*/ 3114584 h 6438807"/>
                    <a:gd name="connsiteX45" fmla="*/ 1125540 w 4234182"/>
                    <a:gd name="connsiteY45" fmla="*/ 3089184 h 6438807"/>
                    <a:gd name="connsiteX46" fmla="*/ 965202 w 4234182"/>
                    <a:gd name="connsiteY46" fmla="*/ 3086009 h 6438807"/>
                    <a:gd name="connsiteX47" fmla="*/ 884240 w 4234182"/>
                    <a:gd name="connsiteY47" fmla="*/ 3162209 h 6438807"/>
                    <a:gd name="connsiteX48" fmla="*/ 850902 w 4234182"/>
                    <a:gd name="connsiteY48" fmla="*/ 3213009 h 6438807"/>
                    <a:gd name="connsiteX49" fmla="*/ 702175 w 4234182"/>
                    <a:gd name="connsiteY49" fmla="*/ 3169103 h 6438807"/>
                    <a:gd name="connsiteX50" fmla="*/ 519115 w 4234182"/>
                    <a:gd name="connsiteY50" fmla="*/ 2930434 h 6438807"/>
                    <a:gd name="connsiteX51" fmla="*/ 641352 w 4234182"/>
                    <a:gd name="connsiteY51" fmla="*/ 2758984 h 6438807"/>
                    <a:gd name="connsiteX52" fmla="*/ 668340 w 4234182"/>
                    <a:gd name="connsiteY52" fmla="*/ 2785972 h 6438807"/>
                    <a:gd name="connsiteX53" fmla="*/ 860427 w 4234182"/>
                    <a:gd name="connsiteY53" fmla="*/ 2579597 h 6438807"/>
                    <a:gd name="connsiteX54" fmla="*/ 1031877 w 4234182"/>
                    <a:gd name="connsiteY54" fmla="*/ 2489109 h 6438807"/>
                    <a:gd name="connsiteX55" fmla="*/ 1179515 w 4234182"/>
                    <a:gd name="connsiteY55" fmla="*/ 2346234 h 6438807"/>
                    <a:gd name="connsiteX56" fmla="*/ 1293905 w 4234182"/>
                    <a:gd name="connsiteY56" fmla="*/ 2356213 h 6438807"/>
                    <a:gd name="connsiteX57" fmla="*/ 1359991 w 4234182"/>
                    <a:gd name="connsiteY57" fmla="*/ 2451598 h 6438807"/>
                    <a:gd name="connsiteX58" fmla="*/ 1303340 w 4234182"/>
                    <a:gd name="connsiteY58" fmla="*/ 2522447 h 6438807"/>
                    <a:gd name="connsiteX59" fmla="*/ 1206502 w 4234182"/>
                    <a:gd name="connsiteY59" fmla="*/ 2614522 h 6438807"/>
                    <a:gd name="connsiteX60" fmla="*/ 1168765 w 4234182"/>
                    <a:gd name="connsiteY60" fmla="*/ 2634705 h 6438807"/>
                    <a:gd name="connsiteX61" fmla="*/ 1180376 w 4234182"/>
                    <a:gd name="connsiteY61" fmla="*/ 2695756 h 6438807"/>
                    <a:gd name="connsiteX62" fmla="*/ 1133068 w 4234182"/>
                    <a:gd name="connsiteY62" fmla="*/ 2816815 h 6438807"/>
                    <a:gd name="connsiteX63" fmla="*/ 1362077 w 4234182"/>
                    <a:gd name="connsiteY63" fmla="*/ 2720884 h 6438807"/>
                    <a:gd name="connsiteX64" fmla="*/ 1684340 w 4234182"/>
                    <a:gd name="connsiteY64" fmla="*/ 2614522 h 6438807"/>
                    <a:gd name="connsiteX65" fmla="*/ 1890715 w 4234182"/>
                    <a:gd name="connsiteY65" fmla="*/ 2808197 h 6438807"/>
                    <a:gd name="connsiteX66" fmla="*/ 1787073 w 4234182"/>
                    <a:gd name="connsiteY66" fmla="*/ 2922088 h 6438807"/>
                    <a:gd name="connsiteX67" fmla="*/ 1811338 w 4234182"/>
                    <a:gd name="connsiteY67" fmla="*/ 3035208 h 6438807"/>
                    <a:gd name="connsiteX68" fmla="*/ 1878014 w 4234182"/>
                    <a:gd name="connsiteY68" fmla="*/ 3035208 h 6438807"/>
                    <a:gd name="connsiteX69" fmla="*/ 2100264 w 4234182"/>
                    <a:gd name="connsiteY69" fmla="*/ 3087596 h 6438807"/>
                    <a:gd name="connsiteX70" fmla="*/ 2171701 w 4234182"/>
                    <a:gd name="connsiteY70" fmla="*/ 3557496 h 6438807"/>
                    <a:gd name="connsiteX71" fmla="*/ 2129929 w 4234182"/>
                    <a:gd name="connsiteY71" fmla="*/ 3637008 h 6438807"/>
                    <a:gd name="connsiteX72" fmla="*/ 2095501 w 4234182"/>
                    <a:gd name="connsiteY72" fmla="*/ 3803558 h 6438807"/>
                    <a:gd name="connsiteX73" fmla="*/ 2056223 w 4234182"/>
                    <a:gd name="connsiteY73" fmla="*/ 3843564 h 6438807"/>
                    <a:gd name="connsiteX74" fmla="*/ 2090739 w 4234182"/>
                    <a:gd name="connsiteY74" fmla="*/ 3873408 h 6438807"/>
                    <a:gd name="connsiteX75" fmla="*/ 2073276 w 4234182"/>
                    <a:gd name="connsiteY75" fmla="*/ 3921033 h 6438807"/>
                    <a:gd name="connsiteX76" fmla="*/ 2122489 w 4234182"/>
                    <a:gd name="connsiteY76" fmla="*/ 3906746 h 6438807"/>
                    <a:gd name="connsiteX77" fmla="*/ 2163764 w 4234182"/>
                    <a:gd name="connsiteY77" fmla="*/ 3930558 h 6438807"/>
                    <a:gd name="connsiteX78" fmla="*/ 2211389 w 4234182"/>
                    <a:gd name="connsiteY78" fmla="*/ 3924208 h 6438807"/>
                    <a:gd name="connsiteX79" fmla="*/ 2271714 w 4234182"/>
                    <a:gd name="connsiteY79" fmla="*/ 3851183 h 6438807"/>
                    <a:gd name="connsiteX80" fmla="*/ 2266952 w 4234182"/>
                    <a:gd name="connsiteY80" fmla="*/ 3889283 h 6438807"/>
                    <a:gd name="connsiteX81" fmla="*/ 2335623 w 4234182"/>
                    <a:gd name="connsiteY81" fmla="*/ 3826147 h 6438807"/>
                    <a:gd name="connsiteX82" fmla="*/ 2381251 w 4234182"/>
                    <a:gd name="connsiteY82" fmla="*/ 3827371 h 6438807"/>
                    <a:gd name="connsiteX83" fmla="*/ 2416176 w 4234182"/>
                    <a:gd name="connsiteY83" fmla="*/ 3773396 h 6438807"/>
                    <a:gd name="connsiteX84" fmla="*/ 2519364 w 4234182"/>
                    <a:gd name="connsiteY84" fmla="*/ 3792446 h 6438807"/>
                    <a:gd name="connsiteX85" fmla="*/ 2568576 w 4234182"/>
                    <a:gd name="connsiteY85" fmla="*/ 3743233 h 6438807"/>
                    <a:gd name="connsiteX86" fmla="*/ 2654301 w 4234182"/>
                    <a:gd name="connsiteY86" fmla="*/ 3754346 h 6438807"/>
                    <a:gd name="connsiteX87" fmla="*/ 2688864 w 4234182"/>
                    <a:gd name="connsiteY87" fmla="*/ 3646260 h 6438807"/>
                    <a:gd name="connsiteX88" fmla="*/ 2719389 w 4234182"/>
                    <a:gd name="connsiteY88" fmla="*/ 3543208 h 6438807"/>
                    <a:gd name="connsiteX89" fmla="*/ 2695576 w 4234182"/>
                    <a:gd name="connsiteY89" fmla="*/ 3330483 h 6438807"/>
                    <a:gd name="connsiteX90" fmla="*/ 2666548 w 4234182"/>
                    <a:gd name="connsiteY90" fmla="*/ 3202486 h 6438807"/>
                    <a:gd name="connsiteX91" fmla="*/ 2611439 w 4234182"/>
                    <a:gd name="connsiteY91" fmla="*/ 3122521 h 6438807"/>
                    <a:gd name="connsiteX92" fmla="*/ 2547940 w 4234182"/>
                    <a:gd name="connsiteY92" fmla="*/ 3027272 h 6438807"/>
                    <a:gd name="connsiteX93" fmla="*/ 2479677 w 4234182"/>
                    <a:gd name="connsiteY93" fmla="*/ 2884397 h 6438807"/>
                    <a:gd name="connsiteX94" fmla="*/ 2317751 w 4234182"/>
                    <a:gd name="connsiteY94" fmla="*/ 2760571 h 6438807"/>
                    <a:gd name="connsiteX95" fmla="*/ 2310450 w 4234182"/>
                    <a:gd name="connsiteY95" fmla="*/ 2707549 h 6438807"/>
                    <a:gd name="connsiteX96" fmla="*/ 2341564 w 4234182"/>
                    <a:gd name="connsiteY96" fmla="*/ 2627221 h 6438807"/>
                    <a:gd name="connsiteX97" fmla="*/ 2712450 w 4234182"/>
                    <a:gd name="connsiteY97" fmla="*/ 2356122 h 6438807"/>
                    <a:gd name="connsiteX98" fmla="*/ 2713220 w 4234182"/>
                    <a:gd name="connsiteY98" fmla="*/ 2237512 h 6438807"/>
                    <a:gd name="connsiteX99" fmla="*/ 2715203 w 4234182"/>
                    <a:gd name="connsiteY99" fmla="*/ 2167856 h 6438807"/>
                    <a:gd name="connsiteX100" fmla="*/ 2755901 w 4234182"/>
                    <a:gd name="connsiteY100" fmla="*/ 2096996 h 6438807"/>
                    <a:gd name="connsiteX101" fmla="*/ 2865439 w 4234182"/>
                    <a:gd name="connsiteY101" fmla="*/ 2006508 h 6438807"/>
                    <a:gd name="connsiteX102" fmla="*/ 2947989 w 4234182"/>
                    <a:gd name="connsiteY102" fmla="*/ 1920783 h 6438807"/>
                    <a:gd name="connsiteX103" fmla="*/ 3024189 w 4234182"/>
                    <a:gd name="connsiteY103" fmla="*/ 1781083 h 6438807"/>
                    <a:gd name="connsiteX104" fmla="*/ 3051222 w 4234182"/>
                    <a:gd name="connsiteY104" fmla="*/ 1822858 h 6438807"/>
                    <a:gd name="connsiteX105" fmla="*/ 3119439 w 4234182"/>
                    <a:gd name="connsiteY105" fmla="*/ 1771558 h 6438807"/>
                    <a:gd name="connsiteX106" fmla="*/ 3141664 w 4234182"/>
                    <a:gd name="connsiteY106" fmla="*/ 1846171 h 6438807"/>
                    <a:gd name="connsiteX107" fmla="*/ 3276601 w 4234182"/>
                    <a:gd name="connsiteY107" fmla="*/ 1866808 h 6438807"/>
                    <a:gd name="connsiteX108" fmla="*/ 3319782 w 4234182"/>
                    <a:gd name="connsiteY108" fmla="*/ 1850934 h 6438807"/>
                    <a:gd name="connsiteX109" fmla="*/ 3416590 w 4234182"/>
                    <a:gd name="connsiteY109" fmla="*/ 1817163 h 6438807"/>
                    <a:gd name="connsiteX110" fmla="*/ 3586164 w 4234182"/>
                    <a:gd name="connsiteY110" fmla="*/ 1666783 h 6438807"/>
                    <a:gd name="connsiteX111" fmla="*/ 3737793 w 4234182"/>
                    <a:gd name="connsiteY111" fmla="*/ 1406797 h 6438807"/>
                    <a:gd name="connsiteX112" fmla="*/ 3911601 w 4234182"/>
                    <a:gd name="connsiteY112" fmla="*/ 1107983 h 6438807"/>
                    <a:gd name="connsiteX113" fmla="*/ 3983039 w 4234182"/>
                    <a:gd name="connsiteY113" fmla="*/ 996858 h 6438807"/>
                    <a:gd name="connsiteX114" fmla="*/ 4055631 w 4234182"/>
                    <a:gd name="connsiteY114" fmla="*/ 793658 h 6438807"/>
                    <a:gd name="connsiteX115" fmla="*/ 4146551 w 4234182"/>
                    <a:gd name="connsiteY115" fmla="*/ 583242 h 6438807"/>
                    <a:gd name="connsiteX116" fmla="*/ 4234182 w 4234182"/>
                    <a:gd name="connsiteY116" fmla="*/ 361768 h 6438807"/>
                    <a:gd name="connsiteX117" fmla="*/ 4203339 w 4234182"/>
                    <a:gd name="connsiteY117" fmla="*/ 0 h 6438807"/>
                    <a:gd name="connsiteX118" fmla="*/ 2572241 w 4234182"/>
                    <a:gd name="connsiteY118" fmla="*/ 46067 h 6438807"/>
                    <a:gd name="connsiteX119" fmla="*/ 2102049 w 4234182"/>
                    <a:gd name="connsiteY119"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138240 w 4234182"/>
                    <a:gd name="connsiteY41" fmla="*/ 4387759 h 6438807"/>
                    <a:gd name="connsiteX42" fmla="*/ 1038227 w 4234182"/>
                    <a:gd name="connsiteY42" fmla="*/ 4297272 h 6438807"/>
                    <a:gd name="connsiteX43" fmla="*/ 1139827 w 4234182"/>
                    <a:gd name="connsiteY43" fmla="*/ 3114584 h 6438807"/>
                    <a:gd name="connsiteX44" fmla="*/ 1125540 w 4234182"/>
                    <a:gd name="connsiteY44" fmla="*/ 3089184 h 6438807"/>
                    <a:gd name="connsiteX45" fmla="*/ 965202 w 4234182"/>
                    <a:gd name="connsiteY45" fmla="*/ 3086009 h 6438807"/>
                    <a:gd name="connsiteX46" fmla="*/ 884240 w 4234182"/>
                    <a:gd name="connsiteY46" fmla="*/ 3162209 h 6438807"/>
                    <a:gd name="connsiteX47" fmla="*/ 850902 w 4234182"/>
                    <a:gd name="connsiteY47" fmla="*/ 3213009 h 6438807"/>
                    <a:gd name="connsiteX48" fmla="*/ 702175 w 4234182"/>
                    <a:gd name="connsiteY48" fmla="*/ 3169103 h 6438807"/>
                    <a:gd name="connsiteX49" fmla="*/ 519115 w 4234182"/>
                    <a:gd name="connsiteY49" fmla="*/ 2930434 h 6438807"/>
                    <a:gd name="connsiteX50" fmla="*/ 641352 w 4234182"/>
                    <a:gd name="connsiteY50" fmla="*/ 2758984 h 6438807"/>
                    <a:gd name="connsiteX51" fmla="*/ 668340 w 4234182"/>
                    <a:gd name="connsiteY51" fmla="*/ 2785972 h 6438807"/>
                    <a:gd name="connsiteX52" fmla="*/ 860427 w 4234182"/>
                    <a:gd name="connsiteY52" fmla="*/ 2579597 h 6438807"/>
                    <a:gd name="connsiteX53" fmla="*/ 1031877 w 4234182"/>
                    <a:gd name="connsiteY53" fmla="*/ 2489109 h 6438807"/>
                    <a:gd name="connsiteX54" fmla="*/ 1179515 w 4234182"/>
                    <a:gd name="connsiteY54" fmla="*/ 2346234 h 6438807"/>
                    <a:gd name="connsiteX55" fmla="*/ 1293905 w 4234182"/>
                    <a:gd name="connsiteY55" fmla="*/ 2356213 h 6438807"/>
                    <a:gd name="connsiteX56" fmla="*/ 1359991 w 4234182"/>
                    <a:gd name="connsiteY56" fmla="*/ 2451598 h 6438807"/>
                    <a:gd name="connsiteX57" fmla="*/ 1303340 w 4234182"/>
                    <a:gd name="connsiteY57" fmla="*/ 2522447 h 6438807"/>
                    <a:gd name="connsiteX58" fmla="*/ 1206502 w 4234182"/>
                    <a:gd name="connsiteY58" fmla="*/ 2614522 h 6438807"/>
                    <a:gd name="connsiteX59" fmla="*/ 1168765 w 4234182"/>
                    <a:gd name="connsiteY59" fmla="*/ 2634705 h 6438807"/>
                    <a:gd name="connsiteX60" fmla="*/ 1180376 w 4234182"/>
                    <a:gd name="connsiteY60" fmla="*/ 2695756 h 6438807"/>
                    <a:gd name="connsiteX61" fmla="*/ 1133068 w 4234182"/>
                    <a:gd name="connsiteY61" fmla="*/ 2816815 h 6438807"/>
                    <a:gd name="connsiteX62" fmla="*/ 1362077 w 4234182"/>
                    <a:gd name="connsiteY62" fmla="*/ 2720884 h 6438807"/>
                    <a:gd name="connsiteX63" fmla="*/ 1684340 w 4234182"/>
                    <a:gd name="connsiteY63" fmla="*/ 2614522 h 6438807"/>
                    <a:gd name="connsiteX64" fmla="*/ 1890715 w 4234182"/>
                    <a:gd name="connsiteY64" fmla="*/ 2808197 h 6438807"/>
                    <a:gd name="connsiteX65" fmla="*/ 1787073 w 4234182"/>
                    <a:gd name="connsiteY65" fmla="*/ 2922088 h 6438807"/>
                    <a:gd name="connsiteX66" fmla="*/ 1811338 w 4234182"/>
                    <a:gd name="connsiteY66" fmla="*/ 3035208 h 6438807"/>
                    <a:gd name="connsiteX67" fmla="*/ 1878014 w 4234182"/>
                    <a:gd name="connsiteY67" fmla="*/ 3035208 h 6438807"/>
                    <a:gd name="connsiteX68" fmla="*/ 2100264 w 4234182"/>
                    <a:gd name="connsiteY68" fmla="*/ 3087596 h 6438807"/>
                    <a:gd name="connsiteX69" fmla="*/ 2171701 w 4234182"/>
                    <a:gd name="connsiteY69" fmla="*/ 3557496 h 6438807"/>
                    <a:gd name="connsiteX70" fmla="*/ 2129929 w 4234182"/>
                    <a:gd name="connsiteY70" fmla="*/ 3637008 h 6438807"/>
                    <a:gd name="connsiteX71" fmla="*/ 2095501 w 4234182"/>
                    <a:gd name="connsiteY71" fmla="*/ 3803558 h 6438807"/>
                    <a:gd name="connsiteX72" fmla="*/ 2056223 w 4234182"/>
                    <a:gd name="connsiteY72" fmla="*/ 3843564 h 6438807"/>
                    <a:gd name="connsiteX73" fmla="*/ 2090739 w 4234182"/>
                    <a:gd name="connsiteY73" fmla="*/ 3873408 h 6438807"/>
                    <a:gd name="connsiteX74" fmla="*/ 2073276 w 4234182"/>
                    <a:gd name="connsiteY74" fmla="*/ 3921033 h 6438807"/>
                    <a:gd name="connsiteX75" fmla="*/ 2122489 w 4234182"/>
                    <a:gd name="connsiteY75" fmla="*/ 3906746 h 6438807"/>
                    <a:gd name="connsiteX76" fmla="*/ 2163764 w 4234182"/>
                    <a:gd name="connsiteY76" fmla="*/ 3930558 h 6438807"/>
                    <a:gd name="connsiteX77" fmla="*/ 2211389 w 4234182"/>
                    <a:gd name="connsiteY77" fmla="*/ 3924208 h 6438807"/>
                    <a:gd name="connsiteX78" fmla="*/ 2271714 w 4234182"/>
                    <a:gd name="connsiteY78" fmla="*/ 3851183 h 6438807"/>
                    <a:gd name="connsiteX79" fmla="*/ 2266952 w 4234182"/>
                    <a:gd name="connsiteY79" fmla="*/ 3889283 h 6438807"/>
                    <a:gd name="connsiteX80" fmla="*/ 2335623 w 4234182"/>
                    <a:gd name="connsiteY80" fmla="*/ 3826147 h 6438807"/>
                    <a:gd name="connsiteX81" fmla="*/ 2381251 w 4234182"/>
                    <a:gd name="connsiteY81" fmla="*/ 3827371 h 6438807"/>
                    <a:gd name="connsiteX82" fmla="*/ 2416176 w 4234182"/>
                    <a:gd name="connsiteY82" fmla="*/ 3773396 h 6438807"/>
                    <a:gd name="connsiteX83" fmla="*/ 2519364 w 4234182"/>
                    <a:gd name="connsiteY83" fmla="*/ 3792446 h 6438807"/>
                    <a:gd name="connsiteX84" fmla="*/ 2568576 w 4234182"/>
                    <a:gd name="connsiteY84" fmla="*/ 3743233 h 6438807"/>
                    <a:gd name="connsiteX85" fmla="*/ 2654301 w 4234182"/>
                    <a:gd name="connsiteY85" fmla="*/ 3754346 h 6438807"/>
                    <a:gd name="connsiteX86" fmla="*/ 2688864 w 4234182"/>
                    <a:gd name="connsiteY86" fmla="*/ 3646260 h 6438807"/>
                    <a:gd name="connsiteX87" fmla="*/ 2719389 w 4234182"/>
                    <a:gd name="connsiteY87" fmla="*/ 3543208 h 6438807"/>
                    <a:gd name="connsiteX88" fmla="*/ 2695576 w 4234182"/>
                    <a:gd name="connsiteY88" fmla="*/ 3330483 h 6438807"/>
                    <a:gd name="connsiteX89" fmla="*/ 2666548 w 4234182"/>
                    <a:gd name="connsiteY89" fmla="*/ 3202486 h 6438807"/>
                    <a:gd name="connsiteX90" fmla="*/ 2611439 w 4234182"/>
                    <a:gd name="connsiteY90" fmla="*/ 3122521 h 6438807"/>
                    <a:gd name="connsiteX91" fmla="*/ 2547940 w 4234182"/>
                    <a:gd name="connsiteY91" fmla="*/ 3027272 h 6438807"/>
                    <a:gd name="connsiteX92" fmla="*/ 2479677 w 4234182"/>
                    <a:gd name="connsiteY92" fmla="*/ 2884397 h 6438807"/>
                    <a:gd name="connsiteX93" fmla="*/ 2317751 w 4234182"/>
                    <a:gd name="connsiteY93" fmla="*/ 2760571 h 6438807"/>
                    <a:gd name="connsiteX94" fmla="*/ 2310450 w 4234182"/>
                    <a:gd name="connsiteY94" fmla="*/ 2707549 h 6438807"/>
                    <a:gd name="connsiteX95" fmla="*/ 2341564 w 4234182"/>
                    <a:gd name="connsiteY95" fmla="*/ 2627221 h 6438807"/>
                    <a:gd name="connsiteX96" fmla="*/ 2712450 w 4234182"/>
                    <a:gd name="connsiteY96" fmla="*/ 2356122 h 6438807"/>
                    <a:gd name="connsiteX97" fmla="*/ 2713220 w 4234182"/>
                    <a:gd name="connsiteY97" fmla="*/ 2237512 h 6438807"/>
                    <a:gd name="connsiteX98" fmla="*/ 2715203 w 4234182"/>
                    <a:gd name="connsiteY98" fmla="*/ 2167856 h 6438807"/>
                    <a:gd name="connsiteX99" fmla="*/ 2755901 w 4234182"/>
                    <a:gd name="connsiteY99" fmla="*/ 2096996 h 6438807"/>
                    <a:gd name="connsiteX100" fmla="*/ 2865439 w 4234182"/>
                    <a:gd name="connsiteY100" fmla="*/ 2006508 h 6438807"/>
                    <a:gd name="connsiteX101" fmla="*/ 2947989 w 4234182"/>
                    <a:gd name="connsiteY101" fmla="*/ 1920783 h 6438807"/>
                    <a:gd name="connsiteX102" fmla="*/ 3024189 w 4234182"/>
                    <a:gd name="connsiteY102" fmla="*/ 1781083 h 6438807"/>
                    <a:gd name="connsiteX103" fmla="*/ 3051222 w 4234182"/>
                    <a:gd name="connsiteY103" fmla="*/ 1822858 h 6438807"/>
                    <a:gd name="connsiteX104" fmla="*/ 3119439 w 4234182"/>
                    <a:gd name="connsiteY104" fmla="*/ 1771558 h 6438807"/>
                    <a:gd name="connsiteX105" fmla="*/ 3141664 w 4234182"/>
                    <a:gd name="connsiteY105" fmla="*/ 1846171 h 6438807"/>
                    <a:gd name="connsiteX106" fmla="*/ 3276601 w 4234182"/>
                    <a:gd name="connsiteY106" fmla="*/ 1866808 h 6438807"/>
                    <a:gd name="connsiteX107" fmla="*/ 3319782 w 4234182"/>
                    <a:gd name="connsiteY107" fmla="*/ 1850934 h 6438807"/>
                    <a:gd name="connsiteX108" fmla="*/ 3416590 w 4234182"/>
                    <a:gd name="connsiteY108" fmla="*/ 1817163 h 6438807"/>
                    <a:gd name="connsiteX109" fmla="*/ 3586164 w 4234182"/>
                    <a:gd name="connsiteY109" fmla="*/ 1666783 h 6438807"/>
                    <a:gd name="connsiteX110" fmla="*/ 3737793 w 4234182"/>
                    <a:gd name="connsiteY110" fmla="*/ 1406797 h 6438807"/>
                    <a:gd name="connsiteX111" fmla="*/ 3911601 w 4234182"/>
                    <a:gd name="connsiteY111" fmla="*/ 1107983 h 6438807"/>
                    <a:gd name="connsiteX112" fmla="*/ 3983039 w 4234182"/>
                    <a:gd name="connsiteY112" fmla="*/ 996858 h 6438807"/>
                    <a:gd name="connsiteX113" fmla="*/ 4055631 w 4234182"/>
                    <a:gd name="connsiteY113" fmla="*/ 793658 h 6438807"/>
                    <a:gd name="connsiteX114" fmla="*/ 4146551 w 4234182"/>
                    <a:gd name="connsiteY114" fmla="*/ 583242 h 6438807"/>
                    <a:gd name="connsiteX115" fmla="*/ 4234182 w 4234182"/>
                    <a:gd name="connsiteY115" fmla="*/ 361768 h 6438807"/>
                    <a:gd name="connsiteX116" fmla="*/ 4203339 w 4234182"/>
                    <a:gd name="connsiteY116" fmla="*/ 0 h 6438807"/>
                    <a:gd name="connsiteX117" fmla="*/ 2572241 w 4234182"/>
                    <a:gd name="connsiteY117" fmla="*/ 46067 h 6438807"/>
                    <a:gd name="connsiteX118" fmla="*/ 2102049 w 4234182"/>
                    <a:gd name="connsiteY118"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38240 w 4234182"/>
                    <a:gd name="connsiteY40" fmla="*/ 4387759 h 6438807"/>
                    <a:gd name="connsiteX41" fmla="*/ 1038227 w 4234182"/>
                    <a:gd name="connsiteY41" fmla="*/ 4297272 h 6438807"/>
                    <a:gd name="connsiteX42" fmla="*/ 1139827 w 4234182"/>
                    <a:gd name="connsiteY42" fmla="*/ 3114584 h 6438807"/>
                    <a:gd name="connsiteX43" fmla="*/ 1125540 w 4234182"/>
                    <a:gd name="connsiteY43" fmla="*/ 3089184 h 6438807"/>
                    <a:gd name="connsiteX44" fmla="*/ 965202 w 4234182"/>
                    <a:gd name="connsiteY44" fmla="*/ 3086009 h 6438807"/>
                    <a:gd name="connsiteX45" fmla="*/ 884240 w 4234182"/>
                    <a:gd name="connsiteY45" fmla="*/ 3162209 h 6438807"/>
                    <a:gd name="connsiteX46" fmla="*/ 850902 w 4234182"/>
                    <a:gd name="connsiteY46" fmla="*/ 3213009 h 6438807"/>
                    <a:gd name="connsiteX47" fmla="*/ 702175 w 4234182"/>
                    <a:gd name="connsiteY47" fmla="*/ 3169103 h 6438807"/>
                    <a:gd name="connsiteX48" fmla="*/ 519115 w 4234182"/>
                    <a:gd name="connsiteY48" fmla="*/ 2930434 h 6438807"/>
                    <a:gd name="connsiteX49" fmla="*/ 641352 w 4234182"/>
                    <a:gd name="connsiteY49" fmla="*/ 2758984 h 6438807"/>
                    <a:gd name="connsiteX50" fmla="*/ 668340 w 4234182"/>
                    <a:gd name="connsiteY50" fmla="*/ 2785972 h 6438807"/>
                    <a:gd name="connsiteX51" fmla="*/ 860427 w 4234182"/>
                    <a:gd name="connsiteY51" fmla="*/ 2579597 h 6438807"/>
                    <a:gd name="connsiteX52" fmla="*/ 1031877 w 4234182"/>
                    <a:gd name="connsiteY52" fmla="*/ 2489109 h 6438807"/>
                    <a:gd name="connsiteX53" fmla="*/ 1179515 w 4234182"/>
                    <a:gd name="connsiteY53" fmla="*/ 2346234 h 6438807"/>
                    <a:gd name="connsiteX54" fmla="*/ 1293905 w 4234182"/>
                    <a:gd name="connsiteY54" fmla="*/ 2356213 h 6438807"/>
                    <a:gd name="connsiteX55" fmla="*/ 1359991 w 4234182"/>
                    <a:gd name="connsiteY55" fmla="*/ 2451598 h 6438807"/>
                    <a:gd name="connsiteX56" fmla="*/ 1303340 w 4234182"/>
                    <a:gd name="connsiteY56" fmla="*/ 2522447 h 6438807"/>
                    <a:gd name="connsiteX57" fmla="*/ 1206502 w 4234182"/>
                    <a:gd name="connsiteY57" fmla="*/ 2614522 h 6438807"/>
                    <a:gd name="connsiteX58" fmla="*/ 1168765 w 4234182"/>
                    <a:gd name="connsiteY58" fmla="*/ 2634705 h 6438807"/>
                    <a:gd name="connsiteX59" fmla="*/ 1180376 w 4234182"/>
                    <a:gd name="connsiteY59" fmla="*/ 2695756 h 6438807"/>
                    <a:gd name="connsiteX60" fmla="*/ 1133068 w 4234182"/>
                    <a:gd name="connsiteY60" fmla="*/ 2816815 h 6438807"/>
                    <a:gd name="connsiteX61" fmla="*/ 1362077 w 4234182"/>
                    <a:gd name="connsiteY61" fmla="*/ 2720884 h 6438807"/>
                    <a:gd name="connsiteX62" fmla="*/ 1684340 w 4234182"/>
                    <a:gd name="connsiteY62" fmla="*/ 2614522 h 6438807"/>
                    <a:gd name="connsiteX63" fmla="*/ 1890715 w 4234182"/>
                    <a:gd name="connsiteY63" fmla="*/ 2808197 h 6438807"/>
                    <a:gd name="connsiteX64" fmla="*/ 1787073 w 4234182"/>
                    <a:gd name="connsiteY64" fmla="*/ 2922088 h 6438807"/>
                    <a:gd name="connsiteX65" fmla="*/ 1811338 w 4234182"/>
                    <a:gd name="connsiteY65" fmla="*/ 3035208 h 6438807"/>
                    <a:gd name="connsiteX66" fmla="*/ 1878014 w 4234182"/>
                    <a:gd name="connsiteY66" fmla="*/ 3035208 h 6438807"/>
                    <a:gd name="connsiteX67" fmla="*/ 2100264 w 4234182"/>
                    <a:gd name="connsiteY67" fmla="*/ 3087596 h 6438807"/>
                    <a:gd name="connsiteX68" fmla="*/ 2171701 w 4234182"/>
                    <a:gd name="connsiteY68" fmla="*/ 3557496 h 6438807"/>
                    <a:gd name="connsiteX69" fmla="*/ 2129929 w 4234182"/>
                    <a:gd name="connsiteY69" fmla="*/ 3637008 h 6438807"/>
                    <a:gd name="connsiteX70" fmla="*/ 2095501 w 4234182"/>
                    <a:gd name="connsiteY70" fmla="*/ 3803558 h 6438807"/>
                    <a:gd name="connsiteX71" fmla="*/ 2056223 w 4234182"/>
                    <a:gd name="connsiteY71" fmla="*/ 3843564 h 6438807"/>
                    <a:gd name="connsiteX72" fmla="*/ 2090739 w 4234182"/>
                    <a:gd name="connsiteY72" fmla="*/ 3873408 h 6438807"/>
                    <a:gd name="connsiteX73" fmla="*/ 2073276 w 4234182"/>
                    <a:gd name="connsiteY73" fmla="*/ 3921033 h 6438807"/>
                    <a:gd name="connsiteX74" fmla="*/ 2122489 w 4234182"/>
                    <a:gd name="connsiteY74" fmla="*/ 3906746 h 6438807"/>
                    <a:gd name="connsiteX75" fmla="*/ 2163764 w 4234182"/>
                    <a:gd name="connsiteY75" fmla="*/ 3930558 h 6438807"/>
                    <a:gd name="connsiteX76" fmla="*/ 2211389 w 4234182"/>
                    <a:gd name="connsiteY76" fmla="*/ 3924208 h 6438807"/>
                    <a:gd name="connsiteX77" fmla="*/ 2271714 w 4234182"/>
                    <a:gd name="connsiteY77" fmla="*/ 3851183 h 6438807"/>
                    <a:gd name="connsiteX78" fmla="*/ 2266952 w 4234182"/>
                    <a:gd name="connsiteY78" fmla="*/ 3889283 h 6438807"/>
                    <a:gd name="connsiteX79" fmla="*/ 2335623 w 4234182"/>
                    <a:gd name="connsiteY79" fmla="*/ 3826147 h 6438807"/>
                    <a:gd name="connsiteX80" fmla="*/ 2381251 w 4234182"/>
                    <a:gd name="connsiteY80" fmla="*/ 3827371 h 6438807"/>
                    <a:gd name="connsiteX81" fmla="*/ 2416176 w 4234182"/>
                    <a:gd name="connsiteY81" fmla="*/ 3773396 h 6438807"/>
                    <a:gd name="connsiteX82" fmla="*/ 2519364 w 4234182"/>
                    <a:gd name="connsiteY82" fmla="*/ 3792446 h 6438807"/>
                    <a:gd name="connsiteX83" fmla="*/ 2568576 w 4234182"/>
                    <a:gd name="connsiteY83" fmla="*/ 3743233 h 6438807"/>
                    <a:gd name="connsiteX84" fmla="*/ 2654301 w 4234182"/>
                    <a:gd name="connsiteY84" fmla="*/ 3754346 h 6438807"/>
                    <a:gd name="connsiteX85" fmla="*/ 2688864 w 4234182"/>
                    <a:gd name="connsiteY85" fmla="*/ 3646260 h 6438807"/>
                    <a:gd name="connsiteX86" fmla="*/ 2719389 w 4234182"/>
                    <a:gd name="connsiteY86" fmla="*/ 3543208 h 6438807"/>
                    <a:gd name="connsiteX87" fmla="*/ 2695576 w 4234182"/>
                    <a:gd name="connsiteY87" fmla="*/ 3330483 h 6438807"/>
                    <a:gd name="connsiteX88" fmla="*/ 2666548 w 4234182"/>
                    <a:gd name="connsiteY88" fmla="*/ 3202486 h 6438807"/>
                    <a:gd name="connsiteX89" fmla="*/ 2611439 w 4234182"/>
                    <a:gd name="connsiteY89" fmla="*/ 3122521 h 6438807"/>
                    <a:gd name="connsiteX90" fmla="*/ 2547940 w 4234182"/>
                    <a:gd name="connsiteY90" fmla="*/ 3027272 h 6438807"/>
                    <a:gd name="connsiteX91" fmla="*/ 2479677 w 4234182"/>
                    <a:gd name="connsiteY91" fmla="*/ 2884397 h 6438807"/>
                    <a:gd name="connsiteX92" fmla="*/ 2317751 w 4234182"/>
                    <a:gd name="connsiteY92" fmla="*/ 2760571 h 6438807"/>
                    <a:gd name="connsiteX93" fmla="*/ 2310450 w 4234182"/>
                    <a:gd name="connsiteY93" fmla="*/ 2707549 h 6438807"/>
                    <a:gd name="connsiteX94" fmla="*/ 2341564 w 4234182"/>
                    <a:gd name="connsiteY94" fmla="*/ 2627221 h 6438807"/>
                    <a:gd name="connsiteX95" fmla="*/ 2712450 w 4234182"/>
                    <a:gd name="connsiteY95" fmla="*/ 2356122 h 6438807"/>
                    <a:gd name="connsiteX96" fmla="*/ 2713220 w 4234182"/>
                    <a:gd name="connsiteY96" fmla="*/ 2237512 h 6438807"/>
                    <a:gd name="connsiteX97" fmla="*/ 2715203 w 4234182"/>
                    <a:gd name="connsiteY97" fmla="*/ 2167856 h 6438807"/>
                    <a:gd name="connsiteX98" fmla="*/ 2755901 w 4234182"/>
                    <a:gd name="connsiteY98" fmla="*/ 2096996 h 6438807"/>
                    <a:gd name="connsiteX99" fmla="*/ 2865439 w 4234182"/>
                    <a:gd name="connsiteY99" fmla="*/ 2006508 h 6438807"/>
                    <a:gd name="connsiteX100" fmla="*/ 2947989 w 4234182"/>
                    <a:gd name="connsiteY100" fmla="*/ 1920783 h 6438807"/>
                    <a:gd name="connsiteX101" fmla="*/ 3024189 w 4234182"/>
                    <a:gd name="connsiteY101" fmla="*/ 1781083 h 6438807"/>
                    <a:gd name="connsiteX102" fmla="*/ 3051222 w 4234182"/>
                    <a:gd name="connsiteY102" fmla="*/ 1822858 h 6438807"/>
                    <a:gd name="connsiteX103" fmla="*/ 3119439 w 4234182"/>
                    <a:gd name="connsiteY103" fmla="*/ 1771558 h 6438807"/>
                    <a:gd name="connsiteX104" fmla="*/ 3141664 w 4234182"/>
                    <a:gd name="connsiteY104" fmla="*/ 1846171 h 6438807"/>
                    <a:gd name="connsiteX105" fmla="*/ 3276601 w 4234182"/>
                    <a:gd name="connsiteY105" fmla="*/ 1866808 h 6438807"/>
                    <a:gd name="connsiteX106" fmla="*/ 3319782 w 4234182"/>
                    <a:gd name="connsiteY106" fmla="*/ 1850934 h 6438807"/>
                    <a:gd name="connsiteX107" fmla="*/ 3416590 w 4234182"/>
                    <a:gd name="connsiteY107" fmla="*/ 1817163 h 6438807"/>
                    <a:gd name="connsiteX108" fmla="*/ 3586164 w 4234182"/>
                    <a:gd name="connsiteY108" fmla="*/ 1666783 h 6438807"/>
                    <a:gd name="connsiteX109" fmla="*/ 3737793 w 4234182"/>
                    <a:gd name="connsiteY109" fmla="*/ 1406797 h 6438807"/>
                    <a:gd name="connsiteX110" fmla="*/ 3911601 w 4234182"/>
                    <a:gd name="connsiteY110" fmla="*/ 1107983 h 6438807"/>
                    <a:gd name="connsiteX111" fmla="*/ 3983039 w 4234182"/>
                    <a:gd name="connsiteY111" fmla="*/ 996858 h 6438807"/>
                    <a:gd name="connsiteX112" fmla="*/ 4055631 w 4234182"/>
                    <a:gd name="connsiteY112" fmla="*/ 793658 h 6438807"/>
                    <a:gd name="connsiteX113" fmla="*/ 4146551 w 4234182"/>
                    <a:gd name="connsiteY113" fmla="*/ 583242 h 6438807"/>
                    <a:gd name="connsiteX114" fmla="*/ 4234182 w 4234182"/>
                    <a:gd name="connsiteY114" fmla="*/ 361768 h 6438807"/>
                    <a:gd name="connsiteX115" fmla="*/ 4203339 w 4234182"/>
                    <a:gd name="connsiteY115" fmla="*/ 0 h 6438807"/>
                    <a:gd name="connsiteX116" fmla="*/ 2572241 w 4234182"/>
                    <a:gd name="connsiteY116" fmla="*/ 46067 h 6438807"/>
                    <a:gd name="connsiteX117" fmla="*/ 2102049 w 4234182"/>
                    <a:gd name="connsiteY117"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179515 w 4234182"/>
                    <a:gd name="connsiteY38" fmla="*/ 4606834 h 6438807"/>
                    <a:gd name="connsiteX39" fmla="*/ 1138240 w 4234182"/>
                    <a:gd name="connsiteY39" fmla="*/ 4387759 h 6438807"/>
                    <a:gd name="connsiteX40" fmla="*/ 1038227 w 4234182"/>
                    <a:gd name="connsiteY40" fmla="*/ 4297272 h 6438807"/>
                    <a:gd name="connsiteX41" fmla="*/ 1139827 w 4234182"/>
                    <a:gd name="connsiteY41" fmla="*/ 3114584 h 6438807"/>
                    <a:gd name="connsiteX42" fmla="*/ 1125540 w 4234182"/>
                    <a:gd name="connsiteY42" fmla="*/ 3089184 h 6438807"/>
                    <a:gd name="connsiteX43" fmla="*/ 965202 w 4234182"/>
                    <a:gd name="connsiteY43" fmla="*/ 3086009 h 6438807"/>
                    <a:gd name="connsiteX44" fmla="*/ 884240 w 4234182"/>
                    <a:gd name="connsiteY44" fmla="*/ 3162209 h 6438807"/>
                    <a:gd name="connsiteX45" fmla="*/ 850902 w 4234182"/>
                    <a:gd name="connsiteY45" fmla="*/ 3213009 h 6438807"/>
                    <a:gd name="connsiteX46" fmla="*/ 702175 w 4234182"/>
                    <a:gd name="connsiteY46" fmla="*/ 3169103 h 6438807"/>
                    <a:gd name="connsiteX47" fmla="*/ 519115 w 4234182"/>
                    <a:gd name="connsiteY47" fmla="*/ 2930434 h 6438807"/>
                    <a:gd name="connsiteX48" fmla="*/ 641352 w 4234182"/>
                    <a:gd name="connsiteY48" fmla="*/ 2758984 h 6438807"/>
                    <a:gd name="connsiteX49" fmla="*/ 668340 w 4234182"/>
                    <a:gd name="connsiteY49" fmla="*/ 2785972 h 6438807"/>
                    <a:gd name="connsiteX50" fmla="*/ 860427 w 4234182"/>
                    <a:gd name="connsiteY50" fmla="*/ 2579597 h 6438807"/>
                    <a:gd name="connsiteX51" fmla="*/ 1031877 w 4234182"/>
                    <a:gd name="connsiteY51" fmla="*/ 2489109 h 6438807"/>
                    <a:gd name="connsiteX52" fmla="*/ 1179515 w 4234182"/>
                    <a:gd name="connsiteY52" fmla="*/ 2346234 h 6438807"/>
                    <a:gd name="connsiteX53" fmla="*/ 1293905 w 4234182"/>
                    <a:gd name="connsiteY53" fmla="*/ 2356213 h 6438807"/>
                    <a:gd name="connsiteX54" fmla="*/ 1359991 w 4234182"/>
                    <a:gd name="connsiteY54" fmla="*/ 2451598 h 6438807"/>
                    <a:gd name="connsiteX55" fmla="*/ 1303340 w 4234182"/>
                    <a:gd name="connsiteY55" fmla="*/ 2522447 h 6438807"/>
                    <a:gd name="connsiteX56" fmla="*/ 1206502 w 4234182"/>
                    <a:gd name="connsiteY56" fmla="*/ 2614522 h 6438807"/>
                    <a:gd name="connsiteX57" fmla="*/ 1168765 w 4234182"/>
                    <a:gd name="connsiteY57" fmla="*/ 2634705 h 6438807"/>
                    <a:gd name="connsiteX58" fmla="*/ 1180376 w 4234182"/>
                    <a:gd name="connsiteY58" fmla="*/ 2695756 h 6438807"/>
                    <a:gd name="connsiteX59" fmla="*/ 1133068 w 4234182"/>
                    <a:gd name="connsiteY59" fmla="*/ 2816815 h 6438807"/>
                    <a:gd name="connsiteX60" fmla="*/ 1362077 w 4234182"/>
                    <a:gd name="connsiteY60" fmla="*/ 2720884 h 6438807"/>
                    <a:gd name="connsiteX61" fmla="*/ 1684340 w 4234182"/>
                    <a:gd name="connsiteY61" fmla="*/ 2614522 h 6438807"/>
                    <a:gd name="connsiteX62" fmla="*/ 1890715 w 4234182"/>
                    <a:gd name="connsiteY62" fmla="*/ 2808197 h 6438807"/>
                    <a:gd name="connsiteX63" fmla="*/ 1787073 w 4234182"/>
                    <a:gd name="connsiteY63" fmla="*/ 2922088 h 6438807"/>
                    <a:gd name="connsiteX64" fmla="*/ 1811338 w 4234182"/>
                    <a:gd name="connsiteY64" fmla="*/ 3035208 h 6438807"/>
                    <a:gd name="connsiteX65" fmla="*/ 1878014 w 4234182"/>
                    <a:gd name="connsiteY65" fmla="*/ 3035208 h 6438807"/>
                    <a:gd name="connsiteX66" fmla="*/ 2100264 w 4234182"/>
                    <a:gd name="connsiteY66" fmla="*/ 3087596 h 6438807"/>
                    <a:gd name="connsiteX67" fmla="*/ 2171701 w 4234182"/>
                    <a:gd name="connsiteY67" fmla="*/ 3557496 h 6438807"/>
                    <a:gd name="connsiteX68" fmla="*/ 2129929 w 4234182"/>
                    <a:gd name="connsiteY68" fmla="*/ 3637008 h 6438807"/>
                    <a:gd name="connsiteX69" fmla="*/ 2095501 w 4234182"/>
                    <a:gd name="connsiteY69" fmla="*/ 3803558 h 6438807"/>
                    <a:gd name="connsiteX70" fmla="*/ 2056223 w 4234182"/>
                    <a:gd name="connsiteY70" fmla="*/ 3843564 h 6438807"/>
                    <a:gd name="connsiteX71" fmla="*/ 2090739 w 4234182"/>
                    <a:gd name="connsiteY71" fmla="*/ 3873408 h 6438807"/>
                    <a:gd name="connsiteX72" fmla="*/ 2073276 w 4234182"/>
                    <a:gd name="connsiteY72" fmla="*/ 3921033 h 6438807"/>
                    <a:gd name="connsiteX73" fmla="*/ 2122489 w 4234182"/>
                    <a:gd name="connsiteY73" fmla="*/ 3906746 h 6438807"/>
                    <a:gd name="connsiteX74" fmla="*/ 2163764 w 4234182"/>
                    <a:gd name="connsiteY74" fmla="*/ 3930558 h 6438807"/>
                    <a:gd name="connsiteX75" fmla="*/ 2211389 w 4234182"/>
                    <a:gd name="connsiteY75" fmla="*/ 3924208 h 6438807"/>
                    <a:gd name="connsiteX76" fmla="*/ 2271714 w 4234182"/>
                    <a:gd name="connsiteY76" fmla="*/ 3851183 h 6438807"/>
                    <a:gd name="connsiteX77" fmla="*/ 2266952 w 4234182"/>
                    <a:gd name="connsiteY77" fmla="*/ 3889283 h 6438807"/>
                    <a:gd name="connsiteX78" fmla="*/ 2335623 w 4234182"/>
                    <a:gd name="connsiteY78" fmla="*/ 3826147 h 6438807"/>
                    <a:gd name="connsiteX79" fmla="*/ 2381251 w 4234182"/>
                    <a:gd name="connsiteY79" fmla="*/ 3827371 h 6438807"/>
                    <a:gd name="connsiteX80" fmla="*/ 2416176 w 4234182"/>
                    <a:gd name="connsiteY80" fmla="*/ 3773396 h 6438807"/>
                    <a:gd name="connsiteX81" fmla="*/ 2519364 w 4234182"/>
                    <a:gd name="connsiteY81" fmla="*/ 3792446 h 6438807"/>
                    <a:gd name="connsiteX82" fmla="*/ 2568576 w 4234182"/>
                    <a:gd name="connsiteY82" fmla="*/ 3743233 h 6438807"/>
                    <a:gd name="connsiteX83" fmla="*/ 2654301 w 4234182"/>
                    <a:gd name="connsiteY83" fmla="*/ 3754346 h 6438807"/>
                    <a:gd name="connsiteX84" fmla="*/ 2688864 w 4234182"/>
                    <a:gd name="connsiteY84" fmla="*/ 3646260 h 6438807"/>
                    <a:gd name="connsiteX85" fmla="*/ 2719389 w 4234182"/>
                    <a:gd name="connsiteY85" fmla="*/ 3543208 h 6438807"/>
                    <a:gd name="connsiteX86" fmla="*/ 2695576 w 4234182"/>
                    <a:gd name="connsiteY86" fmla="*/ 3330483 h 6438807"/>
                    <a:gd name="connsiteX87" fmla="*/ 2666548 w 4234182"/>
                    <a:gd name="connsiteY87" fmla="*/ 3202486 h 6438807"/>
                    <a:gd name="connsiteX88" fmla="*/ 2611439 w 4234182"/>
                    <a:gd name="connsiteY88" fmla="*/ 3122521 h 6438807"/>
                    <a:gd name="connsiteX89" fmla="*/ 2547940 w 4234182"/>
                    <a:gd name="connsiteY89" fmla="*/ 3027272 h 6438807"/>
                    <a:gd name="connsiteX90" fmla="*/ 2479677 w 4234182"/>
                    <a:gd name="connsiteY90" fmla="*/ 2884397 h 6438807"/>
                    <a:gd name="connsiteX91" fmla="*/ 2317751 w 4234182"/>
                    <a:gd name="connsiteY91" fmla="*/ 2760571 h 6438807"/>
                    <a:gd name="connsiteX92" fmla="*/ 2310450 w 4234182"/>
                    <a:gd name="connsiteY92" fmla="*/ 2707549 h 6438807"/>
                    <a:gd name="connsiteX93" fmla="*/ 2341564 w 4234182"/>
                    <a:gd name="connsiteY93" fmla="*/ 2627221 h 6438807"/>
                    <a:gd name="connsiteX94" fmla="*/ 2712450 w 4234182"/>
                    <a:gd name="connsiteY94" fmla="*/ 2356122 h 6438807"/>
                    <a:gd name="connsiteX95" fmla="*/ 2713220 w 4234182"/>
                    <a:gd name="connsiteY95" fmla="*/ 2237512 h 6438807"/>
                    <a:gd name="connsiteX96" fmla="*/ 2715203 w 4234182"/>
                    <a:gd name="connsiteY96" fmla="*/ 2167856 h 6438807"/>
                    <a:gd name="connsiteX97" fmla="*/ 2755901 w 4234182"/>
                    <a:gd name="connsiteY97" fmla="*/ 2096996 h 6438807"/>
                    <a:gd name="connsiteX98" fmla="*/ 2865439 w 4234182"/>
                    <a:gd name="connsiteY98" fmla="*/ 2006508 h 6438807"/>
                    <a:gd name="connsiteX99" fmla="*/ 2947989 w 4234182"/>
                    <a:gd name="connsiteY99" fmla="*/ 1920783 h 6438807"/>
                    <a:gd name="connsiteX100" fmla="*/ 3024189 w 4234182"/>
                    <a:gd name="connsiteY100" fmla="*/ 1781083 h 6438807"/>
                    <a:gd name="connsiteX101" fmla="*/ 3051222 w 4234182"/>
                    <a:gd name="connsiteY101" fmla="*/ 1822858 h 6438807"/>
                    <a:gd name="connsiteX102" fmla="*/ 3119439 w 4234182"/>
                    <a:gd name="connsiteY102" fmla="*/ 1771558 h 6438807"/>
                    <a:gd name="connsiteX103" fmla="*/ 3141664 w 4234182"/>
                    <a:gd name="connsiteY103" fmla="*/ 1846171 h 6438807"/>
                    <a:gd name="connsiteX104" fmla="*/ 3276601 w 4234182"/>
                    <a:gd name="connsiteY104" fmla="*/ 1866808 h 6438807"/>
                    <a:gd name="connsiteX105" fmla="*/ 3319782 w 4234182"/>
                    <a:gd name="connsiteY105" fmla="*/ 1850934 h 6438807"/>
                    <a:gd name="connsiteX106" fmla="*/ 3416590 w 4234182"/>
                    <a:gd name="connsiteY106" fmla="*/ 1817163 h 6438807"/>
                    <a:gd name="connsiteX107" fmla="*/ 3586164 w 4234182"/>
                    <a:gd name="connsiteY107" fmla="*/ 1666783 h 6438807"/>
                    <a:gd name="connsiteX108" fmla="*/ 3737793 w 4234182"/>
                    <a:gd name="connsiteY108" fmla="*/ 1406797 h 6438807"/>
                    <a:gd name="connsiteX109" fmla="*/ 3911601 w 4234182"/>
                    <a:gd name="connsiteY109" fmla="*/ 1107983 h 6438807"/>
                    <a:gd name="connsiteX110" fmla="*/ 3983039 w 4234182"/>
                    <a:gd name="connsiteY110" fmla="*/ 996858 h 6438807"/>
                    <a:gd name="connsiteX111" fmla="*/ 4055631 w 4234182"/>
                    <a:gd name="connsiteY111" fmla="*/ 793658 h 6438807"/>
                    <a:gd name="connsiteX112" fmla="*/ 4146551 w 4234182"/>
                    <a:gd name="connsiteY112" fmla="*/ 583242 h 6438807"/>
                    <a:gd name="connsiteX113" fmla="*/ 4234182 w 4234182"/>
                    <a:gd name="connsiteY113" fmla="*/ 361768 h 6438807"/>
                    <a:gd name="connsiteX114" fmla="*/ 4203339 w 4234182"/>
                    <a:gd name="connsiteY114" fmla="*/ 0 h 6438807"/>
                    <a:gd name="connsiteX115" fmla="*/ 2572241 w 4234182"/>
                    <a:gd name="connsiteY115" fmla="*/ 46067 h 6438807"/>
                    <a:gd name="connsiteX116" fmla="*/ 2102049 w 4234182"/>
                    <a:gd name="connsiteY116"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9515 w 4234182"/>
                    <a:gd name="connsiteY37" fmla="*/ 4606834 h 6438807"/>
                    <a:gd name="connsiteX38" fmla="*/ 1138240 w 4234182"/>
                    <a:gd name="connsiteY38" fmla="*/ 4387759 h 6438807"/>
                    <a:gd name="connsiteX39" fmla="*/ 1038227 w 4234182"/>
                    <a:gd name="connsiteY39" fmla="*/ 4297272 h 6438807"/>
                    <a:gd name="connsiteX40" fmla="*/ 1139827 w 4234182"/>
                    <a:gd name="connsiteY40" fmla="*/ 3114584 h 6438807"/>
                    <a:gd name="connsiteX41" fmla="*/ 1125540 w 4234182"/>
                    <a:gd name="connsiteY41" fmla="*/ 3089184 h 6438807"/>
                    <a:gd name="connsiteX42" fmla="*/ 965202 w 4234182"/>
                    <a:gd name="connsiteY42" fmla="*/ 3086009 h 6438807"/>
                    <a:gd name="connsiteX43" fmla="*/ 884240 w 4234182"/>
                    <a:gd name="connsiteY43" fmla="*/ 3162209 h 6438807"/>
                    <a:gd name="connsiteX44" fmla="*/ 850902 w 4234182"/>
                    <a:gd name="connsiteY44" fmla="*/ 3213009 h 6438807"/>
                    <a:gd name="connsiteX45" fmla="*/ 702175 w 4234182"/>
                    <a:gd name="connsiteY45" fmla="*/ 3169103 h 6438807"/>
                    <a:gd name="connsiteX46" fmla="*/ 519115 w 4234182"/>
                    <a:gd name="connsiteY46" fmla="*/ 2930434 h 6438807"/>
                    <a:gd name="connsiteX47" fmla="*/ 641352 w 4234182"/>
                    <a:gd name="connsiteY47" fmla="*/ 2758984 h 6438807"/>
                    <a:gd name="connsiteX48" fmla="*/ 668340 w 4234182"/>
                    <a:gd name="connsiteY48" fmla="*/ 2785972 h 6438807"/>
                    <a:gd name="connsiteX49" fmla="*/ 860427 w 4234182"/>
                    <a:gd name="connsiteY49" fmla="*/ 2579597 h 6438807"/>
                    <a:gd name="connsiteX50" fmla="*/ 1031877 w 4234182"/>
                    <a:gd name="connsiteY50" fmla="*/ 2489109 h 6438807"/>
                    <a:gd name="connsiteX51" fmla="*/ 1179515 w 4234182"/>
                    <a:gd name="connsiteY51" fmla="*/ 2346234 h 6438807"/>
                    <a:gd name="connsiteX52" fmla="*/ 1293905 w 4234182"/>
                    <a:gd name="connsiteY52" fmla="*/ 2356213 h 6438807"/>
                    <a:gd name="connsiteX53" fmla="*/ 1359991 w 4234182"/>
                    <a:gd name="connsiteY53" fmla="*/ 2451598 h 6438807"/>
                    <a:gd name="connsiteX54" fmla="*/ 1303340 w 4234182"/>
                    <a:gd name="connsiteY54" fmla="*/ 2522447 h 6438807"/>
                    <a:gd name="connsiteX55" fmla="*/ 1206502 w 4234182"/>
                    <a:gd name="connsiteY55" fmla="*/ 2614522 h 6438807"/>
                    <a:gd name="connsiteX56" fmla="*/ 1168765 w 4234182"/>
                    <a:gd name="connsiteY56" fmla="*/ 2634705 h 6438807"/>
                    <a:gd name="connsiteX57" fmla="*/ 1180376 w 4234182"/>
                    <a:gd name="connsiteY57" fmla="*/ 2695756 h 6438807"/>
                    <a:gd name="connsiteX58" fmla="*/ 1133068 w 4234182"/>
                    <a:gd name="connsiteY58" fmla="*/ 2816815 h 6438807"/>
                    <a:gd name="connsiteX59" fmla="*/ 1362077 w 4234182"/>
                    <a:gd name="connsiteY59" fmla="*/ 2720884 h 6438807"/>
                    <a:gd name="connsiteX60" fmla="*/ 1684340 w 4234182"/>
                    <a:gd name="connsiteY60" fmla="*/ 2614522 h 6438807"/>
                    <a:gd name="connsiteX61" fmla="*/ 1890715 w 4234182"/>
                    <a:gd name="connsiteY61" fmla="*/ 2808197 h 6438807"/>
                    <a:gd name="connsiteX62" fmla="*/ 1787073 w 4234182"/>
                    <a:gd name="connsiteY62" fmla="*/ 2922088 h 6438807"/>
                    <a:gd name="connsiteX63" fmla="*/ 1811338 w 4234182"/>
                    <a:gd name="connsiteY63" fmla="*/ 3035208 h 6438807"/>
                    <a:gd name="connsiteX64" fmla="*/ 1878014 w 4234182"/>
                    <a:gd name="connsiteY64" fmla="*/ 3035208 h 6438807"/>
                    <a:gd name="connsiteX65" fmla="*/ 2100264 w 4234182"/>
                    <a:gd name="connsiteY65" fmla="*/ 3087596 h 6438807"/>
                    <a:gd name="connsiteX66" fmla="*/ 2171701 w 4234182"/>
                    <a:gd name="connsiteY66" fmla="*/ 3557496 h 6438807"/>
                    <a:gd name="connsiteX67" fmla="*/ 2129929 w 4234182"/>
                    <a:gd name="connsiteY67" fmla="*/ 3637008 h 6438807"/>
                    <a:gd name="connsiteX68" fmla="*/ 2095501 w 4234182"/>
                    <a:gd name="connsiteY68" fmla="*/ 3803558 h 6438807"/>
                    <a:gd name="connsiteX69" fmla="*/ 2056223 w 4234182"/>
                    <a:gd name="connsiteY69" fmla="*/ 3843564 h 6438807"/>
                    <a:gd name="connsiteX70" fmla="*/ 2090739 w 4234182"/>
                    <a:gd name="connsiteY70" fmla="*/ 3873408 h 6438807"/>
                    <a:gd name="connsiteX71" fmla="*/ 2073276 w 4234182"/>
                    <a:gd name="connsiteY71" fmla="*/ 3921033 h 6438807"/>
                    <a:gd name="connsiteX72" fmla="*/ 2122489 w 4234182"/>
                    <a:gd name="connsiteY72" fmla="*/ 3906746 h 6438807"/>
                    <a:gd name="connsiteX73" fmla="*/ 2163764 w 4234182"/>
                    <a:gd name="connsiteY73" fmla="*/ 3930558 h 6438807"/>
                    <a:gd name="connsiteX74" fmla="*/ 2211389 w 4234182"/>
                    <a:gd name="connsiteY74" fmla="*/ 3924208 h 6438807"/>
                    <a:gd name="connsiteX75" fmla="*/ 2271714 w 4234182"/>
                    <a:gd name="connsiteY75" fmla="*/ 3851183 h 6438807"/>
                    <a:gd name="connsiteX76" fmla="*/ 2266952 w 4234182"/>
                    <a:gd name="connsiteY76" fmla="*/ 3889283 h 6438807"/>
                    <a:gd name="connsiteX77" fmla="*/ 2335623 w 4234182"/>
                    <a:gd name="connsiteY77" fmla="*/ 3826147 h 6438807"/>
                    <a:gd name="connsiteX78" fmla="*/ 2381251 w 4234182"/>
                    <a:gd name="connsiteY78" fmla="*/ 3827371 h 6438807"/>
                    <a:gd name="connsiteX79" fmla="*/ 2416176 w 4234182"/>
                    <a:gd name="connsiteY79" fmla="*/ 3773396 h 6438807"/>
                    <a:gd name="connsiteX80" fmla="*/ 2519364 w 4234182"/>
                    <a:gd name="connsiteY80" fmla="*/ 3792446 h 6438807"/>
                    <a:gd name="connsiteX81" fmla="*/ 2568576 w 4234182"/>
                    <a:gd name="connsiteY81" fmla="*/ 3743233 h 6438807"/>
                    <a:gd name="connsiteX82" fmla="*/ 2654301 w 4234182"/>
                    <a:gd name="connsiteY82" fmla="*/ 3754346 h 6438807"/>
                    <a:gd name="connsiteX83" fmla="*/ 2688864 w 4234182"/>
                    <a:gd name="connsiteY83" fmla="*/ 3646260 h 6438807"/>
                    <a:gd name="connsiteX84" fmla="*/ 2719389 w 4234182"/>
                    <a:gd name="connsiteY84" fmla="*/ 3543208 h 6438807"/>
                    <a:gd name="connsiteX85" fmla="*/ 2695576 w 4234182"/>
                    <a:gd name="connsiteY85" fmla="*/ 3330483 h 6438807"/>
                    <a:gd name="connsiteX86" fmla="*/ 2666548 w 4234182"/>
                    <a:gd name="connsiteY86" fmla="*/ 3202486 h 6438807"/>
                    <a:gd name="connsiteX87" fmla="*/ 2611439 w 4234182"/>
                    <a:gd name="connsiteY87" fmla="*/ 3122521 h 6438807"/>
                    <a:gd name="connsiteX88" fmla="*/ 2547940 w 4234182"/>
                    <a:gd name="connsiteY88" fmla="*/ 3027272 h 6438807"/>
                    <a:gd name="connsiteX89" fmla="*/ 2479677 w 4234182"/>
                    <a:gd name="connsiteY89" fmla="*/ 2884397 h 6438807"/>
                    <a:gd name="connsiteX90" fmla="*/ 2317751 w 4234182"/>
                    <a:gd name="connsiteY90" fmla="*/ 2760571 h 6438807"/>
                    <a:gd name="connsiteX91" fmla="*/ 2310450 w 4234182"/>
                    <a:gd name="connsiteY91" fmla="*/ 2707549 h 6438807"/>
                    <a:gd name="connsiteX92" fmla="*/ 2341564 w 4234182"/>
                    <a:gd name="connsiteY92" fmla="*/ 2627221 h 6438807"/>
                    <a:gd name="connsiteX93" fmla="*/ 2712450 w 4234182"/>
                    <a:gd name="connsiteY93" fmla="*/ 2356122 h 6438807"/>
                    <a:gd name="connsiteX94" fmla="*/ 2713220 w 4234182"/>
                    <a:gd name="connsiteY94" fmla="*/ 2237512 h 6438807"/>
                    <a:gd name="connsiteX95" fmla="*/ 2715203 w 4234182"/>
                    <a:gd name="connsiteY95" fmla="*/ 2167856 h 6438807"/>
                    <a:gd name="connsiteX96" fmla="*/ 2755901 w 4234182"/>
                    <a:gd name="connsiteY96" fmla="*/ 2096996 h 6438807"/>
                    <a:gd name="connsiteX97" fmla="*/ 2865439 w 4234182"/>
                    <a:gd name="connsiteY97" fmla="*/ 2006508 h 6438807"/>
                    <a:gd name="connsiteX98" fmla="*/ 2947989 w 4234182"/>
                    <a:gd name="connsiteY98" fmla="*/ 1920783 h 6438807"/>
                    <a:gd name="connsiteX99" fmla="*/ 3024189 w 4234182"/>
                    <a:gd name="connsiteY99" fmla="*/ 1781083 h 6438807"/>
                    <a:gd name="connsiteX100" fmla="*/ 3051222 w 4234182"/>
                    <a:gd name="connsiteY100" fmla="*/ 1822858 h 6438807"/>
                    <a:gd name="connsiteX101" fmla="*/ 3119439 w 4234182"/>
                    <a:gd name="connsiteY101" fmla="*/ 1771558 h 6438807"/>
                    <a:gd name="connsiteX102" fmla="*/ 3141664 w 4234182"/>
                    <a:gd name="connsiteY102" fmla="*/ 1846171 h 6438807"/>
                    <a:gd name="connsiteX103" fmla="*/ 3276601 w 4234182"/>
                    <a:gd name="connsiteY103" fmla="*/ 1866808 h 6438807"/>
                    <a:gd name="connsiteX104" fmla="*/ 3319782 w 4234182"/>
                    <a:gd name="connsiteY104" fmla="*/ 1850934 h 6438807"/>
                    <a:gd name="connsiteX105" fmla="*/ 3416590 w 4234182"/>
                    <a:gd name="connsiteY105" fmla="*/ 1817163 h 6438807"/>
                    <a:gd name="connsiteX106" fmla="*/ 3586164 w 4234182"/>
                    <a:gd name="connsiteY106" fmla="*/ 1666783 h 6438807"/>
                    <a:gd name="connsiteX107" fmla="*/ 3737793 w 4234182"/>
                    <a:gd name="connsiteY107" fmla="*/ 1406797 h 6438807"/>
                    <a:gd name="connsiteX108" fmla="*/ 3911601 w 4234182"/>
                    <a:gd name="connsiteY108" fmla="*/ 1107983 h 6438807"/>
                    <a:gd name="connsiteX109" fmla="*/ 3983039 w 4234182"/>
                    <a:gd name="connsiteY109" fmla="*/ 996858 h 6438807"/>
                    <a:gd name="connsiteX110" fmla="*/ 4055631 w 4234182"/>
                    <a:gd name="connsiteY110" fmla="*/ 793658 h 6438807"/>
                    <a:gd name="connsiteX111" fmla="*/ 4146551 w 4234182"/>
                    <a:gd name="connsiteY111" fmla="*/ 583242 h 6438807"/>
                    <a:gd name="connsiteX112" fmla="*/ 4234182 w 4234182"/>
                    <a:gd name="connsiteY112" fmla="*/ 361768 h 6438807"/>
                    <a:gd name="connsiteX113" fmla="*/ 4203339 w 4234182"/>
                    <a:gd name="connsiteY113" fmla="*/ 0 h 6438807"/>
                    <a:gd name="connsiteX114" fmla="*/ 2572241 w 4234182"/>
                    <a:gd name="connsiteY114" fmla="*/ 46067 h 6438807"/>
                    <a:gd name="connsiteX115" fmla="*/ 2102049 w 4234182"/>
                    <a:gd name="connsiteY115"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79515 w 4234182"/>
                    <a:gd name="connsiteY36" fmla="*/ 4606834 h 6438807"/>
                    <a:gd name="connsiteX37" fmla="*/ 1138240 w 4234182"/>
                    <a:gd name="connsiteY37" fmla="*/ 4387759 h 6438807"/>
                    <a:gd name="connsiteX38" fmla="*/ 1038227 w 4234182"/>
                    <a:gd name="connsiteY38" fmla="*/ 4297272 h 6438807"/>
                    <a:gd name="connsiteX39" fmla="*/ 1139827 w 4234182"/>
                    <a:gd name="connsiteY39" fmla="*/ 3114584 h 6438807"/>
                    <a:gd name="connsiteX40" fmla="*/ 1125540 w 4234182"/>
                    <a:gd name="connsiteY40" fmla="*/ 3089184 h 6438807"/>
                    <a:gd name="connsiteX41" fmla="*/ 965202 w 4234182"/>
                    <a:gd name="connsiteY41" fmla="*/ 3086009 h 6438807"/>
                    <a:gd name="connsiteX42" fmla="*/ 884240 w 4234182"/>
                    <a:gd name="connsiteY42" fmla="*/ 3162209 h 6438807"/>
                    <a:gd name="connsiteX43" fmla="*/ 850902 w 4234182"/>
                    <a:gd name="connsiteY43" fmla="*/ 3213009 h 6438807"/>
                    <a:gd name="connsiteX44" fmla="*/ 702175 w 4234182"/>
                    <a:gd name="connsiteY44" fmla="*/ 3169103 h 6438807"/>
                    <a:gd name="connsiteX45" fmla="*/ 519115 w 4234182"/>
                    <a:gd name="connsiteY45" fmla="*/ 2930434 h 6438807"/>
                    <a:gd name="connsiteX46" fmla="*/ 641352 w 4234182"/>
                    <a:gd name="connsiteY46" fmla="*/ 2758984 h 6438807"/>
                    <a:gd name="connsiteX47" fmla="*/ 668340 w 4234182"/>
                    <a:gd name="connsiteY47" fmla="*/ 2785972 h 6438807"/>
                    <a:gd name="connsiteX48" fmla="*/ 860427 w 4234182"/>
                    <a:gd name="connsiteY48" fmla="*/ 2579597 h 6438807"/>
                    <a:gd name="connsiteX49" fmla="*/ 1031877 w 4234182"/>
                    <a:gd name="connsiteY49" fmla="*/ 2489109 h 6438807"/>
                    <a:gd name="connsiteX50" fmla="*/ 1179515 w 4234182"/>
                    <a:gd name="connsiteY50" fmla="*/ 2346234 h 6438807"/>
                    <a:gd name="connsiteX51" fmla="*/ 1293905 w 4234182"/>
                    <a:gd name="connsiteY51" fmla="*/ 2356213 h 6438807"/>
                    <a:gd name="connsiteX52" fmla="*/ 1359991 w 4234182"/>
                    <a:gd name="connsiteY52" fmla="*/ 2451598 h 6438807"/>
                    <a:gd name="connsiteX53" fmla="*/ 1303340 w 4234182"/>
                    <a:gd name="connsiteY53" fmla="*/ 2522447 h 6438807"/>
                    <a:gd name="connsiteX54" fmla="*/ 1206502 w 4234182"/>
                    <a:gd name="connsiteY54" fmla="*/ 2614522 h 6438807"/>
                    <a:gd name="connsiteX55" fmla="*/ 1168765 w 4234182"/>
                    <a:gd name="connsiteY55" fmla="*/ 2634705 h 6438807"/>
                    <a:gd name="connsiteX56" fmla="*/ 1180376 w 4234182"/>
                    <a:gd name="connsiteY56" fmla="*/ 2695756 h 6438807"/>
                    <a:gd name="connsiteX57" fmla="*/ 1133068 w 4234182"/>
                    <a:gd name="connsiteY57" fmla="*/ 2816815 h 6438807"/>
                    <a:gd name="connsiteX58" fmla="*/ 1362077 w 4234182"/>
                    <a:gd name="connsiteY58" fmla="*/ 2720884 h 6438807"/>
                    <a:gd name="connsiteX59" fmla="*/ 1684340 w 4234182"/>
                    <a:gd name="connsiteY59" fmla="*/ 2614522 h 6438807"/>
                    <a:gd name="connsiteX60" fmla="*/ 1890715 w 4234182"/>
                    <a:gd name="connsiteY60" fmla="*/ 2808197 h 6438807"/>
                    <a:gd name="connsiteX61" fmla="*/ 1787073 w 4234182"/>
                    <a:gd name="connsiteY61" fmla="*/ 2922088 h 6438807"/>
                    <a:gd name="connsiteX62" fmla="*/ 1811338 w 4234182"/>
                    <a:gd name="connsiteY62" fmla="*/ 3035208 h 6438807"/>
                    <a:gd name="connsiteX63" fmla="*/ 1878014 w 4234182"/>
                    <a:gd name="connsiteY63" fmla="*/ 3035208 h 6438807"/>
                    <a:gd name="connsiteX64" fmla="*/ 2100264 w 4234182"/>
                    <a:gd name="connsiteY64" fmla="*/ 3087596 h 6438807"/>
                    <a:gd name="connsiteX65" fmla="*/ 2171701 w 4234182"/>
                    <a:gd name="connsiteY65" fmla="*/ 3557496 h 6438807"/>
                    <a:gd name="connsiteX66" fmla="*/ 2129929 w 4234182"/>
                    <a:gd name="connsiteY66" fmla="*/ 3637008 h 6438807"/>
                    <a:gd name="connsiteX67" fmla="*/ 2095501 w 4234182"/>
                    <a:gd name="connsiteY67" fmla="*/ 3803558 h 6438807"/>
                    <a:gd name="connsiteX68" fmla="*/ 2056223 w 4234182"/>
                    <a:gd name="connsiteY68" fmla="*/ 3843564 h 6438807"/>
                    <a:gd name="connsiteX69" fmla="*/ 2090739 w 4234182"/>
                    <a:gd name="connsiteY69" fmla="*/ 3873408 h 6438807"/>
                    <a:gd name="connsiteX70" fmla="*/ 2073276 w 4234182"/>
                    <a:gd name="connsiteY70" fmla="*/ 3921033 h 6438807"/>
                    <a:gd name="connsiteX71" fmla="*/ 2122489 w 4234182"/>
                    <a:gd name="connsiteY71" fmla="*/ 3906746 h 6438807"/>
                    <a:gd name="connsiteX72" fmla="*/ 2163764 w 4234182"/>
                    <a:gd name="connsiteY72" fmla="*/ 3930558 h 6438807"/>
                    <a:gd name="connsiteX73" fmla="*/ 2211389 w 4234182"/>
                    <a:gd name="connsiteY73" fmla="*/ 3924208 h 6438807"/>
                    <a:gd name="connsiteX74" fmla="*/ 2271714 w 4234182"/>
                    <a:gd name="connsiteY74" fmla="*/ 3851183 h 6438807"/>
                    <a:gd name="connsiteX75" fmla="*/ 2266952 w 4234182"/>
                    <a:gd name="connsiteY75" fmla="*/ 3889283 h 6438807"/>
                    <a:gd name="connsiteX76" fmla="*/ 2335623 w 4234182"/>
                    <a:gd name="connsiteY76" fmla="*/ 3826147 h 6438807"/>
                    <a:gd name="connsiteX77" fmla="*/ 2381251 w 4234182"/>
                    <a:gd name="connsiteY77" fmla="*/ 3827371 h 6438807"/>
                    <a:gd name="connsiteX78" fmla="*/ 2416176 w 4234182"/>
                    <a:gd name="connsiteY78" fmla="*/ 3773396 h 6438807"/>
                    <a:gd name="connsiteX79" fmla="*/ 2519364 w 4234182"/>
                    <a:gd name="connsiteY79" fmla="*/ 3792446 h 6438807"/>
                    <a:gd name="connsiteX80" fmla="*/ 2568576 w 4234182"/>
                    <a:gd name="connsiteY80" fmla="*/ 3743233 h 6438807"/>
                    <a:gd name="connsiteX81" fmla="*/ 2654301 w 4234182"/>
                    <a:gd name="connsiteY81" fmla="*/ 3754346 h 6438807"/>
                    <a:gd name="connsiteX82" fmla="*/ 2688864 w 4234182"/>
                    <a:gd name="connsiteY82" fmla="*/ 3646260 h 6438807"/>
                    <a:gd name="connsiteX83" fmla="*/ 2719389 w 4234182"/>
                    <a:gd name="connsiteY83" fmla="*/ 3543208 h 6438807"/>
                    <a:gd name="connsiteX84" fmla="*/ 2695576 w 4234182"/>
                    <a:gd name="connsiteY84" fmla="*/ 3330483 h 6438807"/>
                    <a:gd name="connsiteX85" fmla="*/ 2666548 w 4234182"/>
                    <a:gd name="connsiteY85" fmla="*/ 3202486 h 6438807"/>
                    <a:gd name="connsiteX86" fmla="*/ 2611439 w 4234182"/>
                    <a:gd name="connsiteY86" fmla="*/ 3122521 h 6438807"/>
                    <a:gd name="connsiteX87" fmla="*/ 2547940 w 4234182"/>
                    <a:gd name="connsiteY87" fmla="*/ 3027272 h 6438807"/>
                    <a:gd name="connsiteX88" fmla="*/ 2479677 w 4234182"/>
                    <a:gd name="connsiteY88" fmla="*/ 2884397 h 6438807"/>
                    <a:gd name="connsiteX89" fmla="*/ 2317751 w 4234182"/>
                    <a:gd name="connsiteY89" fmla="*/ 2760571 h 6438807"/>
                    <a:gd name="connsiteX90" fmla="*/ 2310450 w 4234182"/>
                    <a:gd name="connsiteY90" fmla="*/ 2707549 h 6438807"/>
                    <a:gd name="connsiteX91" fmla="*/ 2341564 w 4234182"/>
                    <a:gd name="connsiteY91" fmla="*/ 2627221 h 6438807"/>
                    <a:gd name="connsiteX92" fmla="*/ 2712450 w 4234182"/>
                    <a:gd name="connsiteY92" fmla="*/ 2356122 h 6438807"/>
                    <a:gd name="connsiteX93" fmla="*/ 2713220 w 4234182"/>
                    <a:gd name="connsiteY93" fmla="*/ 2237512 h 6438807"/>
                    <a:gd name="connsiteX94" fmla="*/ 2715203 w 4234182"/>
                    <a:gd name="connsiteY94" fmla="*/ 2167856 h 6438807"/>
                    <a:gd name="connsiteX95" fmla="*/ 2755901 w 4234182"/>
                    <a:gd name="connsiteY95" fmla="*/ 2096996 h 6438807"/>
                    <a:gd name="connsiteX96" fmla="*/ 2865439 w 4234182"/>
                    <a:gd name="connsiteY96" fmla="*/ 2006508 h 6438807"/>
                    <a:gd name="connsiteX97" fmla="*/ 2947989 w 4234182"/>
                    <a:gd name="connsiteY97" fmla="*/ 1920783 h 6438807"/>
                    <a:gd name="connsiteX98" fmla="*/ 3024189 w 4234182"/>
                    <a:gd name="connsiteY98" fmla="*/ 1781083 h 6438807"/>
                    <a:gd name="connsiteX99" fmla="*/ 3051222 w 4234182"/>
                    <a:gd name="connsiteY99" fmla="*/ 1822858 h 6438807"/>
                    <a:gd name="connsiteX100" fmla="*/ 3119439 w 4234182"/>
                    <a:gd name="connsiteY100" fmla="*/ 1771558 h 6438807"/>
                    <a:gd name="connsiteX101" fmla="*/ 3141664 w 4234182"/>
                    <a:gd name="connsiteY101" fmla="*/ 1846171 h 6438807"/>
                    <a:gd name="connsiteX102" fmla="*/ 3276601 w 4234182"/>
                    <a:gd name="connsiteY102" fmla="*/ 1866808 h 6438807"/>
                    <a:gd name="connsiteX103" fmla="*/ 3319782 w 4234182"/>
                    <a:gd name="connsiteY103" fmla="*/ 1850934 h 6438807"/>
                    <a:gd name="connsiteX104" fmla="*/ 3416590 w 4234182"/>
                    <a:gd name="connsiteY104" fmla="*/ 1817163 h 6438807"/>
                    <a:gd name="connsiteX105" fmla="*/ 3586164 w 4234182"/>
                    <a:gd name="connsiteY105" fmla="*/ 1666783 h 6438807"/>
                    <a:gd name="connsiteX106" fmla="*/ 3737793 w 4234182"/>
                    <a:gd name="connsiteY106" fmla="*/ 1406797 h 6438807"/>
                    <a:gd name="connsiteX107" fmla="*/ 3911601 w 4234182"/>
                    <a:gd name="connsiteY107" fmla="*/ 1107983 h 6438807"/>
                    <a:gd name="connsiteX108" fmla="*/ 3983039 w 4234182"/>
                    <a:gd name="connsiteY108" fmla="*/ 996858 h 6438807"/>
                    <a:gd name="connsiteX109" fmla="*/ 4055631 w 4234182"/>
                    <a:gd name="connsiteY109" fmla="*/ 793658 h 6438807"/>
                    <a:gd name="connsiteX110" fmla="*/ 4146551 w 4234182"/>
                    <a:gd name="connsiteY110" fmla="*/ 583242 h 6438807"/>
                    <a:gd name="connsiteX111" fmla="*/ 4234182 w 4234182"/>
                    <a:gd name="connsiteY111" fmla="*/ 361768 h 6438807"/>
                    <a:gd name="connsiteX112" fmla="*/ 4203339 w 4234182"/>
                    <a:gd name="connsiteY112" fmla="*/ 0 h 6438807"/>
                    <a:gd name="connsiteX113" fmla="*/ 2572241 w 4234182"/>
                    <a:gd name="connsiteY113" fmla="*/ 46067 h 6438807"/>
                    <a:gd name="connsiteX114" fmla="*/ 2102049 w 4234182"/>
                    <a:gd name="connsiteY114"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08065 w 4234182"/>
                    <a:gd name="connsiteY33" fmla="*/ 4870359 h 6438807"/>
                    <a:gd name="connsiteX34" fmla="*/ 948194 w 4234182"/>
                    <a:gd name="connsiteY34" fmla="*/ 4807992 h 6438807"/>
                    <a:gd name="connsiteX35" fmla="*/ 1179515 w 4234182"/>
                    <a:gd name="connsiteY35" fmla="*/ 4606834 h 6438807"/>
                    <a:gd name="connsiteX36" fmla="*/ 1138240 w 4234182"/>
                    <a:gd name="connsiteY36" fmla="*/ 4387759 h 6438807"/>
                    <a:gd name="connsiteX37" fmla="*/ 1038227 w 4234182"/>
                    <a:gd name="connsiteY37" fmla="*/ 4297272 h 6438807"/>
                    <a:gd name="connsiteX38" fmla="*/ 1139827 w 4234182"/>
                    <a:gd name="connsiteY38" fmla="*/ 3114584 h 6438807"/>
                    <a:gd name="connsiteX39" fmla="*/ 1125540 w 4234182"/>
                    <a:gd name="connsiteY39" fmla="*/ 3089184 h 6438807"/>
                    <a:gd name="connsiteX40" fmla="*/ 965202 w 4234182"/>
                    <a:gd name="connsiteY40" fmla="*/ 3086009 h 6438807"/>
                    <a:gd name="connsiteX41" fmla="*/ 884240 w 4234182"/>
                    <a:gd name="connsiteY41" fmla="*/ 3162209 h 6438807"/>
                    <a:gd name="connsiteX42" fmla="*/ 850902 w 4234182"/>
                    <a:gd name="connsiteY42" fmla="*/ 3213009 h 6438807"/>
                    <a:gd name="connsiteX43" fmla="*/ 702175 w 4234182"/>
                    <a:gd name="connsiteY43" fmla="*/ 3169103 h 6438807"/>
                    <a:gd name="connsiteX44" fmla="*/ 519115 w 4234182"/>
                    <a:gd name="connsiteY44" fmla="*/ 2930434 h 6438807"/>
                    <a:gd name="connsiteX45" fmla="*/ 641352 w 4234182"/>
                    <a:gd name="connsiteY45" fmla="*/ 2758984 h 6438807"/>
                    <a:gd name="connsiteX46" fmla="*/ 668340 w 4234182"/>
                    <a:gd name="connsiteY46" fmla="*/ 2785972 h 6438807"/>
                    <a:gd name="connsiteX47" fmla="*/ 860427 w 4234182"/>
                    <a:gd name="connsiteY47" fmla="*/ 2579597 h 6438807"/>
                    <a:gd name="connsiteX48" fmla="*/ 1031877 w 4234182"/>
                    <a:gd name="connsiteY48" fmla="*/ 2489109 h 6438807"/>
                    <a:gd name="connsiteX49" fmla="*/ 1179515 w 4234182"/>
                    <a:gd name="connsiteY49" fmla="*/ 2346234 h 6438807"/>
                    <a:gd name="connsiteX50" fmla="*/ 1293905 w 4234182"/>
                    <a:gd name="connsiteY50" fmla="*/ 2356213 h 6438807"/>
                    <a:gd name="connsiteX51" fmla="*/ 1359991 w 4234182"/>
                    <a:gd name="connsiteY51" fmla="*/ 2451598 h 6438807"/>
                    <a:gd name="connsiteX52" fmla="*/ 1303340 w 4234182"/>
                    <a:gd name="connsiteY52" fmla="*/ 2522447 h 6438807"/>
                    <a:gd name="connsiteX53" fmla="*/ 1206502 w 4234182"/>
                    <a:gd name="connsiteY53" fmla="*/ 2614522 h 6438807"/>
                    <a:gd name="connsiteX54" fmla="*/ 1168765 w 4234182"/>
                    <a:gd name="connsiteY54" fmla="*/ 2634705 h 6438807"/>
                    <a:gd name="connsiteX55" fmla="*/ 1180376 w 4234182"/>
                    <a:gd name="connsiteY55" fmla="*/ 2695756 h 6438807"/>
                    <a:gd name="connsiteX56" fmla="*/ 1133068 w 4234182"/>
                    <a:gd name="connsiteY56" fmla="*/ 2816815 h 6438807"/>
                    <a:gd name="connsiteX57" fmla="*/ 1362077 w 4234182"/>
                    <a:gd name="connsiteY57" fmla="*/ 2720884 h 6438807"/>
                    <a:gd name="connsiteX58" fmla="*/ 1684340 w 4234182"/>
                    <a:gd name="connsiteY58" fmla="*/ 2614522 h 6438807"/>
                    <a:gd name="connsiteX59" fmla="*/ 1890715 w 4234182"/>
                    <a:gd name="connsiteY59" fmla="*/ 2808197 h 6438807"/>
                    <a:gd name="connsiteX60" fmla="*/ 1787073 w 4234182"/>
                    <a:gd name="connsiteY60" fmla="*/ 2922088 h 6438807"/>
                    <a:gd name="connsiteX61" fmla="*/ 1811338 w 4234182"/>
                    <a:gd name="connsiteY61" fmla="*/ 3035208 h 6438807"/>
                    <a:gd name="connsiteX62" fmla="*/ 1878014 w 4234182"/>
                    <a:gd name="connsiteY62" fmla="*/ 3035208 h 6438807"/>
                    <a:gd name="connsiteX63" fmla="*/ 2100264 w 4234182"/>
                    <a:gd name="connsiteY63" fmla="*/ 3087596 h 6438807"/>
                    <a:gd name="connsiteX64" fmla="*/ 2171701 w 4234182"/>
                    <a:gd name="connsiteY64" fmla="*/ 3557496 h 6438807"/>
                    <a:gd name="connsiteX65" fmla="*/ 2129929 w 4234182"/>
                    <a:gd name="connsiteY65" fmla="*/ 3637008 h 6438807"/>
                    <a:gd name="connsiteX66" fmla="*/ 2095501 w 4234182"/>
                    <a:gd name="connsiteY66" fmla="*/ 3803558 h 6438807"/>
                    <a:gd name="connsiteX67" fmla="*/ 2056223 w 4234182"/>
                    <a:gd name="connsiteY67" fmla="*/ 3843564 h 6438807"/>
                    <a:gd name="connsiteX68" fmla="*/ 2090739 w 4234182"/>
                    <a:gd name="connsiteY68" fmla="*/ 3873408 h 6438807"/>
                    <a:gd name="connsiteX69" fmla="*/ 2073276 w 4234182"/>
                    <a:gd name="connsiteY69" fmla="*/ 3921033 h 6438807"/>
                    <a:gd name="connsiteX70" fmla="*/ 2122489 w 4234182"/>
                    <a:gd name="connsiteY70" fmla="*/ 3906746 h 6438807"/>
                    <a:gd name="connsiteX71" fmla="*/ 2163764 w 4234182"/>
                    <a:gd name="connsiteY71" fmla="*/ 3930558 h 6438807"/>
                    <a:gd name="connsiteX72" fmla="*/ 2211389 w 4234182"/>
                    <a:gd name="connsiteY72" fmla="*/ 3924208 h 6438807"/>
                    <a:gd name="connsiteX73" fmla="*/ 2271714 w 4234182"/>
                    <a:gd name="connsiteY73" fmla="*/ 3851183 h 6438807"/>
                    <a:gd name="connsiteX74" fmla="*/ 2266952 w 4234182"/>
                    <a:gd name="connsiteY74" fmla="*/ 3889283 h 6438807"/>
                    <a:gd name="connsiteX75" fmla="*/ 2335623 w 4234182"/>
                    <a:gd name="connsiteY75" fmla="*/ 3826147 h 6438807"/>
                    <a:gd name="connsiteX76" fmla="*/ 2381251 w 4234182"/>
                    <a:gd name="connsiteY76" fmla="*/ 3827371 h 6438807"/>
                    <a:gd name="connsiteX77" fmla="*/ 2416176 w 4234182"/>
                    <a:gd name="connsiteY77" fmla="*/ 3773396 h 6438807"/>
                    <a:gd name="connsiteX78" fmla="*/ 2519364 w 4234182"/>
                    <a:gd name="connsiteY78" fmla="*/ 3792446 h 6438807"/>
                    <a:gd name="connsiteX79" fmla="*/ 2568576 w 4234182"/>
                    <a:gd name="connsiteY79" fmla="*/ 3743233 h 6438807"/>
                    <a:gd name="connsiteX80" fmla="*/ 2654301 w 4234182"/>
                    <a:gd name="connsiteY80" fmla="*/ 3754346 h 6438807"/>
                    <a:gd name="connsiteX81" fmla="*/ 2688864 w 4234182"/>
                    <a:gd name="connsiteY81" fmla="*/ 3646260 h 6438807"/>
                    <a:gd name="connsiteX82" fmla="*/ 2719389 w 4234182"/>
                    <a:gd name="connsiteY82" fmla="*/ 3543208 h 6438807"/>
                    <a:gd name="connsiteX83" fmla="*/ 2695576 w 4234182"/>
                    <a:gd name="connsiteY83" fmla="*/ 3330483 h 6438807"/>
                    <a:gd name="connsiteX84" fmla="*/ 2666548 w 4234182"/>
                    <a:gd name="connsiteY84" fmla="*/ 3202486 h 6438807"/>
                    <a:gd name="connsiteX85" fmla="*/ 2611439 w 4234182"/>
                    <a:gd name="connsiteY85" fmla="*/ 3122521 h 6438807"/>
                    <a:gd name="connsiteX86" fmla="*/ 2547940 w 4234182"/>
                    <a:gd name="connsiteY86" fmla="*/ 3027272 h 6438807"/>
                    <a:gd name="connsiteX87" fmla="*/ 2479677 w 4234182"/>
                    <a:gd name="connsiteY87" fmla="*/ 2884397 h 6438807"/>
                    <a:gd name="connsiteX88" fmla="*/ 2317751 w 4234182"/>
                    <a:gd name="connsiteY88" fmla="*/ 2760571 h 6438807"/>
                    <a:gd name="connsiteX89" fmla="*/ 2310450 w 4234182"/>
                    <a:gd name="connsiteY89" fmla="*/ 2707549 h 6438807"/>
                    <a:gd name="connsiteX90" fmla="*/ 2341564 w 4234182"/>
                    <a:gd name="connsiteY90" fmla="*/ 2627221 h 6438807"/>
                    <a:gd name="connsiteX91" fmla="*/ 2712450 w 4234182"/>
                    <a:gd name="connsiteY91" fmla="*/ 2356122 h 6438807"/>
                    <a:gd name="connsiteX92" fmla="*/ 2713220 w 4234182"/>
                    <a:gd name="connsiteY92" fmla="*/ 2237512 h 6438807"/>
                    <a:gd name="connsiteX93" fmla="*/ 2715203 w 4234182"/>
                    <a:gd name="connsiteY93" fmla="*/ 2167856 h 6438807"/>
                    <a:gd name="connsiteX94" fmla="*/ 2755901 w 4234182"/>
                    <a:gd name="connsiteY94" fmla="*/ 2096996 h 6438807"/>
                    <a:gd name="connsiteX95" fmla="*/ 2865439 w 4234182"/>
                    <a:gd name="connsiteY95" fmla="*/ 2006508 h 6438807"/>
                    <a:gd name="connsiteX96" fmla="*/ 2947989 w 4234182"/>
                    <a:gd name="connsiteY96" fmla="*/ 1920783 h 6438807"/>
                    <a:gd name="connsiteX97" fmla="*/ 3024189 w 4234182"/>
                    <a:gd name="connsiteY97" fmla="*/ 1781083 h 6438807"/>
                    <a:gd name="connsiteX98" fmla="*/ 3051222 w 4234182"/>
                    <a:gd name="connsiteY98" fmla="*/ 1822858 h 6438807"/>
                    <a:gd name="connsiteX99" fmla="*/ 3119439 w 4234182"/>
                    <a:gd name="connsiteY99" fmla="*/ 1771558 h 6438807"/>
                    <a:gd name="connsiteX100" fmla="*/ 3141664 w 4234182"/>
                    <a:gd name="connsiteY100" fmla="*/ 1846171 h 6438807"/>
                    <a:gd name="connsiteX101" fmla="*/ 3276601 w 4234182"/>
                    <a:gd name="connsiteY101" fmla="*/ 1866808 h 6438807"/>
                    <a:gd name="connsiteX102" fmla="*/ 3319782 w 4234182"/>
                    <a:gd name="connsiteY102" fmla="*/ 1850934 h 6438807"/>
                    <a:gd name="connsiteX103" fmla="*/ 3416590 w 4234182"/>
                    <a:gd name="connsiteY103" fmla="*/ 1817163 h 6438807"/>
                    <a:gd name="connsiteX104" fmla="*/ 3586164 w 4234182"/>
                    <a:gd name="connsiteY104" fmla="*/ 1666783 h 6438807"/>
                    <a:gd name="connsiteX105" fmla="*/ 3737793 w 4234182"/>
                    <a:gd name="connsiteY105" fmla="*/ 1406797 h 6438807"/>
                    <a:gd name="connsiteX106" fmla="*/ 3911601 w 4234182"/>
                    <a:gd name="connsiteY106" fmla="*/ 1107983 h 6438807"/>
                    <a:gd name="connsiteX107" fmla="*/ 3983039 w 4234182"/>
                    <a:gd name="connsiteY107" fmla="*/ 996858 h 6438807"/>
                    <a:gd name="connsiteX108" fmla="*/ 4055631 w 4234182"/>
                    <a:gd name="connsiteY108" fmla="*/ 793658 h 6438807"/>
                    <a:gd name="connsiteX109" fmla="*/ 4146551 w 4234182"/>
                    <a:gd name="connsiteY109" fmla="*/ 583242 h 6438807"/>
                    <a:gd name="connsiteX110" fmla="*/ 4234182 w 4234182"/>
                    <a:gd name="connsiteY110" fmla="*/ 361768 h 6438807"/>
                    <a:gd name="connsiteX111" fmla="*/ 4203339 w 4234182"/>
                    <a:gd name="connsiteY111" fmla="*/ 0 h 6438807"/>
                    <a:gd name="connsiteX112" fmla="*/ 2572241 w 4234182"/>
                    <a:gd name="connsiteY112" fmla="*/ 46067 h 6438807"/>
                    <a:gd name="connsiteX113" fmla="*/ 2102049 w 4234182"/>
                    <a:gd name="connsiteY113"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008065 w 4234182"/>
                    <a:gd name="connsiteY32" fmla="*/ 4870359 h 6438807"/>
                    <a:gd name="connsiteX33" fmla="*/ 948194 w 4234182"/>
                    <a:gd name="connsiteY33" fmla="*/ 4807992 h 6438807"/>
                    <a:gd name="connsiteX34" fmla="*/ 1179515 w 4234182"/>
                    <a:gd name="connsiteY34" fmla="*/ 4606834 h 6438807"/>
                    <a:gd name="connsiteX35" fmla="*/ 1138240 w 4234182"/>
                    <a:gd name="connsiteY35" fmla="*/ 4387759 h 6438807"/>
                    <a:gd name="connsiteX36" fmla="*/ 1038227 w 4234182"/>
                    <a:gd name="connsiteY36" fmla="*/ 4297272 h 6438807"/>
                    <a:gd name="connsiteX37" fmla="*/ 1139827 w 4234182"/>
                    <a:gd name="connsiteY37" fmla="*/ 3114584 h 6438807"/>
                    <a:gd name="connsiteX38" fmla="*/ 1125540 w 4234182"/>
                    <a:gd name="connsiteY38" fmla="*/ 3089184 h 6438807"/>
                    <a:gd name="connsiteX39" fmla="*/ 965202 w 4234182"/>
                    <a:gd name="connsiteY39" fmla="*/ 3086009 h 6438807"/>
                    <a:gd name="connsiteX40" fmla="*/ 884240 w 4234182"/>
                    <a:gd name="connsiteY40" fmla="*/ 3162209 h 6438807"/>
                    <a:gd name="connsiteX41" fmla="*/ 850902 w 4234182"/>
                    <a:gd name="connsiteY41" fmla="*/ 3213009 h 6438807"/>
                    <a:gd name="connsiteX42" fmla="*/ 702175 w 4234182"/>
                    <a:gd name="connsiteY42" fmla="*/ 3169103 h 6438807"/>
                    <a:gd name="connsiteX43" fmla="*/ 519115 w 4234182"/>
                    <a:gd name="connsiteY43" fmla="*/ 2930434 h 6438807"/>
                    <a:gd name="connsiteX44" fmla="*/ 641352 w 4234182"/>
                    <a:gd name="connsiteY44" fmla="*/ 2758984 h 6438807"/>
                    <a:gd name="connsiteX45" fmla="*/ 668340 w 4234182"/>
                    <a:gd name="connsiteY45" fmla="*/ 2785972 h 6438807"/>
                    <a:gd name="connsiteX46" fmla="*/ 860427 w 4234182"/>
                    <a:gd name="connsiteY46" fmla="*/ 2579597 h 6438807"/>
                    <a:gd name="connsiteX47" fmla="*/ 1031877 w 4234182"/>
                    <a:gd name="connsiteY47" fmla="*/ 2489109 h 6438807"/>
                    <a:gd name="connsiteX48" fmla="*/ 1179515 w 4234182"/>
                    <a:gd name="connsiteY48" fmla="*/ 2346234 h 6438807"/>
                    <a:gd name="connsiteX49" fmla="*/ 1293905 w 4234182"/>
                    <a:gd name="connsiteY49" fmla="*/ 2356213 h 6438807"/>
                    <a:gd name="connsiteX50" fmla="*/ 1359991 w 4234182"/>
                    <a:gd name="connsiteY50" fmla="*/ 2451598 h 6438807"/>
                    <a:gd name="connsiteX51" fmla="*/ 1303340 w 4234182"/>
                    <a:gd name="connsiteY51" fmla="*/ 2522447 h 6438807"/>
                    <a:gd name="connsiteX52" fmla="*/ 1206502 w 4234182"/>
                    <a:gd name="connsiteY52" fmla="*/ 2614522 h 6438807"/>
                    <a:gd name="connsiteX53" fmla="*/ 1168765 w 4234182"/>
                    <a:gd name="connsiteY53" fmla="*/ 2634705 h 6438807"/>
                    <a:gd name="connsiteX54" fmla="*/ 1180376 w 4234182"/>
                    <a:gd name="connsiteY54" fmla="*/ 2695756 h 6438807"/>
                    <a:gd name="connsiteX55" fmla="*/ 1133068 w 4234182"/>
                    <a:gd name="connsiteY55" fmla="*/ 2816815 h 6438807"/>
                    <a:gd name="connsiteX56" fmla="*/ 1362077 w 4234182"/>
                    <a:gd name="connsiteY56" fmla="*/ 2720884 h 6438807"/>
                    <a:gd name="connsiteX57" fmla="*/ 1684340 w 4234182"/>
                    <a:gd name="connsiteY57" fmla="*/ 2614522 h 6438807"/>
                    <a:gd name="connsiteX58" fmla="*/ 1890715 w 4234182"/>
                    <a:gd name="connsiteY58" fmla="*/ 2808197 h 6438807"/>
                    <a:gd name="connsiteX59" fmla="*/ 1787073 w 4234182"/>
                    <a:gd name="connsiteY59" fmla="*/ 2922088 h 6438807"/>
                    <a:gd name="connsiteX60" fmla="*/ 1811338 w 4234182"/>
                    <a:gd name="connsiteY60" fmla="*/ 3035208 h 6438807"/>
                    <a:gd name="connsiteX61" fmla="*/ 1878014 w 4234182"/>
                    <a:gd name="connsiteY61" fmla="*/ 3035208 h 6438807"/>
                    <a:gd name="connsiteX62" fmla="*/ 2100264 w 4234182"/>
                    <a:gd name="connsiteY62" fmla="*/ 3087596 h 6438807"/>
                    <a:gd name="connsiteX63" fmla="*/ 2171701 w 4234182"/>
                    <a:gd name="connsiteY63" fmla="*/ 3557496 h 6438807"/>
                    <a:gd name="connsiteX64" fmla="*/ 2129929 w 4234182"/>
                    <a:gd name="connsiteY64" fmla="*/ 3637008 h 6438807"/>
                    <a:gd name="connsiteX65" fmla="*/ 2095501 w 4234182"/>
                    <a:gd name="connsiteY65" fmla="*/ 3803558 h 6438807"/>
                    <a:gd name="connsiteX66" fmla="*/ 2056223 w 4234182"/>
                    <a:gd name="connsiteY66" fmla="*/ 3843564 h 6438807"/>
                    <a:gd name="connsiteX67" fmla="*/ 2090739 w 4234182"/>
                    <a:gd name="connsiteY67" fmla="*/ 3873408 h 6438807"/>
                    <a:gd name="connsiteX68" fmla="*/ 2073276 w 4234182"/>
                    <a:gd name="connsiteY68" fmla="*/ 3921033 h 6438807"/>
                    <a:gd name="connsiteX69" fmla="*/ 2122489 w 4234182"/>
                    <a:gd name="connsiteY69" fmla="*/ 3906746 h 6438807"/>
                    <a:gd name="connsiteX70" fmla="*/ 2163764 w 4234182"/>
                    <a:gd name="connsiteY70" fmla="*/ 3930558 h 6438807"/>
                    <a:gd name="connsiteX71" fmla="*/ 2211389 w 4234182"/>
                    <a:gd name="connsiteY71" fmla="*/ 3924208 h 6438807"/>
                    <a:gd name="connsiteX72" fmla="*/ 2271714 w 4234182"/>
                    <a:gd name="connsiteY72" fmla="*/ 3851183 h 6438807"/>
                    <a:gd name="connsiteX73" fmla="*/ 2266952 w 4234182"/>
                    <a:gd name="connsiteY73" fmla="*/ 3889283 h 6438807"/>
                    <a:gd name="connsiteX74" fmla="*/ 2335623 w 4234182"/>
                    <a:gd name="connsiteY74" fmla="*/ 3826147 h 6438807"/>
                    <a:gd name="connsiteX75" fmla="*/ 2381251 w 4234182"/>
                    <a:gd name="connsiteY75" fmla="*/ 3827371 h 6438807"/>
                    <a:gd name="connsiteX76" fmla="*/ 2416176 w 4234182"/>
                    <a:gd name="connsiteY76" fmla="*/ 3773396 h 6438807"/>
                    <a:gd name="connsiteX77" fmla="*/ 2519364 w 4234182"/>
                    <a:gd name="connsiteY77" fmla="*/ 3792446 h 6438807"/>
                    <a:gd name="connsiteX78" fmla="*/ 2568576 w 4234182"/>
                    <a:gd name="connsiteY78" fmla="*/ 3743233 h 6438807"/>
                    <a:gd name="connsiteX79" fmla="*/ 2654301 w 4234182"/>
                    <a:gd name="connsiteY79" fmla="*/ 3754346 h 6438807"/>
                    <a:gd name="connsiteX80" fmla="*/ 2688864 w 4234182"/>
                    <a:gd name="connsiteY80" fmla="*/ 3646260 h 6438807"/>
                    <a:gd name="connsiteX81" fmla="*/ 2719389 w 4234182"/>
                    <a:gd name="connsiteY81" fmla="*/ 3543208 h 6438807"/>
                    <a:gd name="connsiteX82" fmla="*/ 2695576 w 4234182"/>
                    <a:gd name="connsiteY82" fmla="*/ 3330483 h 6438807"/>
                    <a:gd name="connsiteX83" fmla="*/ 2666548 w 4234182"/>
                    <a:gd name="connsiteY83" fmla="*/ 3202486 h 6438807"/>
                    <a:gd name="connsiteX84" fmla="*/ 2611439 w 4234182"/>
                    <a:gd name="connsiteY84" fmla="*/ 3122521 h 6438807"/>
                    <a:gd name="connsiteX85" fmla="*/ 2547940 w 4234182"/>
                    <a:gd name="connsiteY85" fmla="*/ 3027272 h 6438807"/>
                    <a:gd name="connsiteX86" fmla="*/ 2479677 w 4234182"/>
                    <a:gd name="connsiteY86" fmla="*/ 2884397 h 6438807"/>
                    <a:gd name="connsiteX87" fmla="*/ 2317751 w 4234182"/>
                    <a:gd name="connsiteY87" fmla="*/ 2760571 h 6438807"/>
                    <a:gd name="connsiteX88" fmla="*/ 2310450 w 4234182"/>
                    <a:gd name="connsiteY88" fmla="*/ 2707549 h 6438807"/>
                    <a:gd name="connsiteX89" fmla="*/ 2341564 w 4234182"/>
                    <a:gd name="connsiteY89" fmla="*/ 2627221 h 6438807"/>
                    <a:gd name="connsiteX90" fmla="*/ 2712450 w 4234182"/>
                    <a:gd name="connsiteY90" fmla="*/ 2356122 h 6438807"/>
                    <a:gd name="connsiteX91" fmla="*/ 2713220 w 4234182"/>
                    <a:gd name="connsiteY91" fmla="*/ 2237512 h 6438807"/>
                    <a:gd name="connsiteX92" fmla="*/ 2715203 w 4234182"/>
                    <a:gd name="connsiteY92" fmla="*/ 2167856 h 6438807"/>
                    <a:gd name="connsiteX93" fmla="*/ 2755901 w 4234182"/>
                    <a:gd name="connsiteY93" fmla="*/ 2096996 h 6438807"/>
                    <a:gd name="connsiteX94" fmla="*/ 2865439 w 4234182"/>
                    <a:gd name="connsiteY94" fmla="*/ 2006508 h 6438807"/>
                    <a:gd name="connsiteX95" fmla="*/ 2947989 w 4234182"/>
                    <a:gd name="connsiteY95" fmla="*/ 1920783 h 6438807"/>
                    <a:gd name="connsiteX96" fmla="*/ 3024189 w 4234182"/>
                    <a:gd name="connsiteY96" fmla="*/ 1781083 h 6438807"/>
                    <a:gd name="connsiteX97" fmla="*/ 3051222 w 4234182"/>
                    <a:gd name="connsiteY97" fmla="*/ 1822858 h 6438807"/>
                    <a:gd name="connsiteX98" fmla="*/ 3119439 w 4234182"/>
                    <a:gd name="connsiteY98" fmla="*/ 1771558 h 6438807"/>
                    <a:gd name="connsiteX99" fmla="*/ 3141664 w 4234182"/>
                    <a:gd name="connsiteY99" fmla="*/ 1846171 h 6438807"/>
                    <a:gd name="connsiteX100" fmla="*/ 3276601 w 4234182"/>
                    <a:gd name="connsiteY100" fmla="*/ 1866808 h 6438807"/>
                    <a:gd name="connsiteX101" fmla="*/ 3319782 w 4234182"/>
                    <a:gd name="connsiteY101" fmla="*/ 1850934 h 6438807"/>
                    <a:gd name="connsiteX102" fmla="*/ 3416590 w 4234182"/>
                    <a:gd name="connsiteY102" fmla="*/ 1817163 h 6438807"/>
                    <a:gd name="connsiteX103" fmla="*/ 3586164 w 4234182"/>
                    <a:gd name="connsiteY103" fmla="*/ 1666783 h 6438807"/>
                    <a:gd name="connsiteX104" fmla="*/ 3737793 w 4234182"/>
                    <a:gd name="connsiteY104" fmla="*/ 1406797 h 6438807"/>
                    <a:gd name="connsiteX105" fmla="*/ 3911601 w 4234182"/>
                    <a:gd name="connsiteY105" fmla="*/ 1107983 h 6438807"/>
                    <a:gd name="connsiteX106" fmla="*/ 3983039 w 4234182"/>
                    <a:gd name="connsiteY106" fmla="*/ 996858 h 6438807"/>
                    <a:gd name="connsiteX107" fmla="*/ 4055631 w 4234182"/>
                    <a:gd name="connsiteY107" fmla="*/ 793658 h 6438807"/>
                    <a:gd name="connsiteX108" fmla="*/ 4146551 w 4234182"/>
                    <a:gd name="connsiteY108" fmla="*/ 583242 h 6438807"/>
                    <a:gd name="connsiteX109" fmla="*/ 4234182 w 4234182"/>
                    <a:gd name="connsiteY109" fmla="*/ 361768 h 6438807"/>
                    <a:gd name="connsiteX110" fmla="*/ 4203339 w 4234182"/>
                    <a:gd name="connsiteY110" fmla="*/ 0 h 6438807"/>
                    <a:gd name="connsiteX111" fmla="*/ 2572241 w 4234182"/>
                    <a:gd name="connsiteY111" fmla="*/ 46067 h 6438807"/>
                    <a:gd name="connsiteX112" fmla="*/ 2102049 w 4234182"/>
                    <a:gd name="connsiteY112"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225552 w 4234182"/>
                    <a:gd name="connsiteY30" fmla="*/ 4890996 h 6438807"/>
                    <a:gd name="connsiteX31" fmla="*/ 1008065 w 4234182"/>
                    <a:gd name="connsiteY31" fmla="*/ 4870359 h 6438807"/>
                    <a:gd name="connsiteX32" fmla="*/ 948194 w 4234182"/>
                    <a:gd name="connsiteY32" fmla="*/ 4807992 h 6438807"/>
                    <a:gd name="connsiteX33" fmla="*/ 1179515 w 4234182"/>
                    <a:gd name="connsiteY33" fmla="*/ 4606834 h 6438807"/>
                    <a:gd name="connsiteX34" fmla="*/ 1138240 w 4234182"/>
                    <a:gd name="connsiteY34" fmla="*/ 4387759 h 6438807"/>
                    <a:gd name="connsiteX35" fmla="*/ 1038227 w 4234182"/>
                    <a:gd name="connsiteY35" fmla="*/ 4297272 h 6438807"/>
                    <a:gd name="connsiteX36" fmla="*/ 1139827 w 4234182"/>
                    <a:gd name="connsiteY36" fmla="*/ 3114584 h 6438807"/>
                    <a:gd name="connsiteX37" fmla="*/ 1125540 w 4234182"/>
                    <a:gd name="connsiteY37" fmla="*/ 3089184 h 6438807"/>
                    <a:gd name="connsiteX38" fmla="*/ 965202 w 4234182"/>
                    <a:gd name="connsiteY38" fmla="*/ 3086009 h 6438807"/>
                    <a:gd name="connsiteX39" fmla="*/ 884240 w 4234182"/>
                    <a:gd name="connsiteY39" fmla="*/ 3162209 h 6438807"/>
                    <a:gd name="connsiteX40" fmla="*/ 850902 w 4234182"/>
                    <a:gd name="connsiteY40" fmla="*/ 3213009 h 6438807"/>
                    <a:gd name="connsiteX41" fmla="*/ 702175 w 4234182"/>
                    <a:gd name="connsiteY41" fmla="*/ 3169103 h 6438807"/>
                    <a:gd name="connsiteX42" fmla="*/ 519115 w 4234182"/>
                    <a:gd name="connsiteY42" fmla="*/ 2930434 h 6438807"/>
                    <a:gd name="connsiteX43" fmla="*/ 641352 w 4234182"/>
                    <a:gd name="connsiteY43" fmla="*/ 2758984 h 6438807"/>
                    <a:gd name="connsiteX44" fmla="*/ 668340 w 4234182"/>
                    <a:gd name="connsiteY44" fmla="*/ 2785972 h 6438807"/>
                    <a:gd name="connsiteX45" fmla="*/ 860427 w 4234182"/>
                    <a:gd name="connsiteY45" fmla="*/ 2579597 h 6438807"/>
                    <a:gd name="connsiteX46" fmla="*/ 1031877 w 4234182"/>
                    <a:gd name="connsiteY46" fmla="*/ 2489109 h 6438807"/>
                    <a:gd name="connsiteX47" fmla="*/ 1179515 w 4234182"/>
                    <a:gd name="connsiteY47" fmla="*/ 2346234 h 6438807"/>
                    <a:gd name="connsiteX48" fmla="*/ 1293905 w 4234182"/>
                    <a:gd name="connsiteY48" fmla="*/ 2356213 h 6438807"/>
                    <a:gd name="connsiteX49" fmla="*/ 1359991 w 4234182"/>
                    <a:gd name="connsiteY49" fmla="*/ 2451598 h 6438807"/>
                    <a:gd name="connsiteX50" fmla="*/ 1303340 w 4234182"/>
                    <a:gd name="connsiteY50" fmla="*/ 2522447 h 6438807"/>
                    <a:gd name="connsiteX51" fmla="*/ 1206502 w 4234182"/>
                    <a:gd name="connsiteY51" fmla="*/ 2614522 h 6438807"/>
                    <a:gd name="connsiteX52" fmla="*/ 1168765 w 4234182"/>
                    <a:gd name="connsiteY52" fmla="*/ 2634705 h 6438807"/>
                    <a:gd name="connsiteX53" fmla="*/ 1180376 w 4234182"/>
                    <a:gd name="connsiteY53" fmla="*/ 2695756 h 6438807"/>
                    <a:gd name="connsiteX54" fmla="*/ 1133068 w 4234182"/>
                    <a:gd name="connsiteY54" fmla="*/ 2816815 h 6438807"/>
                    <a:gd name="connsiteX55" fmla="*/ 1362077 w 4234182"/>
                    <a:gd name="connsiteY55" fmla="*/ 2720884 h 6438807"/>
                    <a:gd name="connsiteX56" fmla="*/ 1684340 w 4234182"/>
                    <a:gd name="connsiteY56" fmla="*/ 2614522 h 6438807"/>
                    <a:gd name="connsiteX57" fmla="*/ 1890715 w 4234182"/>
                    <a:gd name="connsiteY57" fmla="*/ 2808197 h 6438807"/>
                    <a:gd name="connsiteX58" fmla="*/ 1787073 w 4234182"/>
                    <a:gd name="connsiteY58" fmla="*/ 2922088 h 6438807"/>
                    <a:gd name="connsiteX59" fmla="*/ 1811338 w 4234182"/>
                    <a:gd name="connsiteY59" fmla="*/ 3035208 h 6438807"/>
                    <a:gd name="connsiteX60" fmla="*/ 1878014 w 4234182"/>
                    <a:gd name="connsiteY60" fmla="*/ 3035208 h 6438807"/>
                    <a:gd name="connsiteX61" fmla="*/ 2100264 w 4234182"/>
                    <a:gd name="connsiteY61" fmla="*/ 3087596 h 6438807"/>
                    <a:gd name="connsiteX62" fmla="*/ 2171701 w 4234182"/>
                    <a:gd name="connsiteY62" fmla="*/ 3557496 h 6438807"/>
                    <a:gd name="connsiteX63" fmla="*/ 2129929 w 4234182"/>
                    <a:gd name="connsiteY63" fmla="*/ 3637008 h 6438807"/>
                    <a:gd name="connsiteX64" fmla="*/ 2095501 w 4234182"/>
                    <a:gd name="connsiteY64" fmla="*/ 3803558 h 6438807"/>
                    <a:gd name="connsiteX65" fmla="*/ 2056223 w 4234182"/>
                    <a:gd name="connsiteY65" fmla="*/ 3843564 h 6438807"/>
                    <a:gd name="connsiteX66" fmla="*/ 2090739 w 4234182"/>
                    <a:gd name="connsiteY66" fmla="*/ 3873408 h 6438807"/>
                    <a:gd name="connsiteX67" fmla="*/ 2073276 w 4234182"/>
                    <a:gd name="connsiteY67" fmla="*/ 3921033 h 6438807"/>
                    <a:gd name="connsiteX68" fmla="*/ 2122489 w 4234182"/>
                    <a:gd name="connsiteY68" fmla="*/ 3906746 h 6438807"/>
                    <a:gd name="connsiteX69" fmla="*/ 2163764 w 4234182"/>
                    <a:gd name="connsiteY69" fmla="*/ 3930558 h 6438807"/>
                    <a:gd name="connsiteX70" fmla="*/ 2211389 w 4234182"/>
                    <a:gd name="connsiteY70" fmla="*/ 3924208 h 6438807"/>
                    <a:gd name="connsiteX71" fmla="*/ 2271714 w 4234182"/>
                    <a:gd name="connsiteY71" fmla="*/ 3851183 h 6438807"/>
                    <a:gd name="connsiteX72" fmla="*/ 2266952 w 4234182"/>
                    <a:gd name="connsiteY72" fmla="*/ 3889283 h 6438807"/>
                    <a:gd name="connsiteX73" fmla="*/ 2335623 w 4234182"/>
                    <a:gd name="connsiteY73" fmla="*/ 3826147 h 6438807"/>
                    <a:gd name="connsiteX74" fmla="*/ 2381251 w 4234182"/>
                    <a:gd name="connsiteY74" fmla="*/ 3827371 h 6438807"/>
                    <a:gd name="connsiteX75" fmla="*/ 2416176 w 4234182"/>
                    <a:gd name="connsiteY75" fmla="*/ 3773396 h 6438807"/>
                    <a:gd name="connsiteX76" fmla="*/ 2519364 w 4234182"/>
                    <a:gd name="connsiteY76" fmla="*/ 3792446 h 6438807"/>
                    <a:gd name="connsiteX77" fmla="*/ 2568576 w 4234182"/>
                    <a:gd name="connsiteY77" fmla="*/ 3743233 h 6438807"/>
                    <a:gd name="connsiteX78" fmla="*/ 2654301 w 4234182"/>
                    <a:gd name="connsiteY78" fmla="*/ 3754346 h 6438807"/>
                    <a:gd name="connsiteX79" fmla="*/ 2688864 w 4234182"/>
                    <a:gd name="connsiteY79" fmla="*/ 3646260 h 6438807"/>
                    <a:gd name="connsiteX80" fmla="*/ 2719389 w 4234182"/>
                    <a:gd name="connsiteY80" fmla="*/ 3543208 h 6438807"/>
                    <a:gd name="connsiteX81" fmla="*/ 2695576 w 4234182"/>
                    <a:gd name="connsiteY81" fmla="*/ 3330483 h 6438807"/>
                    <a:gd name="connsiteX82" fmla="*/ 2666548 w 4234182"/>
                    <a:gd name="connsiteY82" fmla="*/ 3202486 h 6438807"/>
                    <a:gd name="connsiteX83" fmla="*/ 2611439 w 4234182"/>
                    <a:gd name="connsiteY83" fmla="*/ 3122521 h 6438807"/>
                    <a:gd name="connsiteX84" fmla="*/ 2547940 w 4234182"/>
                    <a:gd name="connsiteY84" fmla="*/ 3027272 h 6438807"/>
                    <a:gd name="connsiteX85" fmla="*/ 2479677 w 4234182"/>
                    <a:gd name="connsiteY85" fmla="*/ 2884397 h 6438807"/>
                    <a:gd name="connsiteX86" fmla="*/ 2317751 w 4234182"/>
                    <a:gd name="connsiteY86" fmla="*/ 2760571 h 6438807"/>
                    <a:gd name="connsiteX87" fmla="*/ 2310450 w 4234182"/>
                    <a:gd name="connsiteY87" fmla="*/ 2707549 h 6438807"/>
                    <a:gd name="connsiteX88" fmla="*/ 2341564 w 4234182"/>
                    <a:gd name="connsiteY88" fmla="*/ 2627221 h 6438807"/>
                    <a:gd name="connsiteX89" fmla="*/ 2712450 w 4234182"/>
                    <a:gd name="connsiteY89" fmla="*/ 2356122 h 6438807"/>
                    <a:gd name="connsiteX90" fmla="*/ 2713220 w 4234182"/>
                    <a:gd name="connsiteY90" fmla="*/ 2237512 h 6438807"/>
                    <a:gd name="connsiteX91" fmla="*/ 2715203 w 4234182"/>
                    <a:gd name="connsiteY91" fmla="*/ 2167856 h 6438807"/>
                    <a:gd name="connsiteX92" fmla="*/ 2755901 w 4234182"/>
                    <a:gd name="connsiteY92" fmla="*/ 2096996 h 6438807"/>
                    <a:gd name="connsiteX93" fmla="*/ 2865439 w 4234182"/>
                    <a:gd name="connsiteY93" fmla="*/ 2006508 h 6438807"/>
                    <a:gd name="connsiteX94" fmla="*/ 2947989 w 4234182"/>
                    <a:gd name="connsiteY94" fmla="*/ 1920783 h 6438807"/>
                    <a:gd name="connsiteX95" fmla="*/ 3024189 w 4234182"/>
                    <a:gd name="connsiteY95" fmla="*/ 1781083 h 6438807"/>
                    <a:gd name="connsiteX96" fmla="*/ 3051222 w 4234182"/>
                    <a:gd name="connsiteY96" fmla="*/ 1822858 h 6438807"/>
                    <a:gd name="connsiteX97" fmla="*/ 3119439 w 4234182"/>
                    <a:gd name="connsiteY97" fmla="*/ 1771558 h 6438807"/>
                    <a:gd name="connsiteX98" fmla="*/ 3141664 w 4234182"/>
                    <a:gd name="connsiteY98" fmla="*/ 1846171 h 6438807"/>
                    <a:gd name="connsiteX99" fmla="*/ 3276601 w 4234182"/>
                    <a:gd name="connsiteY99" fmla="*/ 1866808 h 6438807"/>
                    <a:gd name="connsiteX100" fmla="*/ 3319782 w 4234182"/>
                    <a:gd name="connsiteY100" fmla="*/ 1850934 h 6438807"/>
                    <a:gd name="connsiteX101" fmla="*/ 3416590 w 4234182"/>
                    <a:gd name="connsiteY101" fmla="*/ 1817163 h 6438807"/>
                    <a:gd name="connsiteX102" fmla="*/ 3586164 w 4234182"/>
                    <a:gd name="connsiteY102" fmla="*/ 1666783 h 6438807"/>
                    <a:gd name="connsiteX103" fmla="*/ 3737793 w 4234182"/>
                    <a:gd name="connsiteY103" fmla="*/ 1406797 h 6438807"/>
                    <a:gd name="connsiteX104" fmla="*/ 3911601 w 4234182"/>
                    <a:gd name="connsiteY104" fmla="*/ 1107983 h 6438807"/>
                    <a:gd name="connsiteX105" fmla="*/ 3983039 w 4234182"/>
                    <a:gd name="connsiteY105" fmla="*/ 996858 h 6438807"/>
                    <a:gd name="connsiteX106" fmla="*/ 4055631 w 4234182"/>
                    <a:gd name="connsiteY106" fmla="*/ 793658 h 6438807"/>
                    <a:gd name="connsiteX107" fmla="*/ 4146551 w 4234182"/>
                    <a:gd name="connsiteY107" fmla="*/ 583242 h 6438807"/>
                    <a:gd name="connsiteX108" fmla="*/ 4234182 w 4234182"/>
                    <a:gd name="connsiteY108" fmla="*/ 361768 h 6438807"/>
                    <a:gd name="connsiteX109" fmla="*/ 4203339 w 4234182"/>
                    <a:gd name="connsiteY109" fmla="*/ 0 h 6438807"/>
                    <a:gd name="connsiteX110" fmla="*/ 2572241 w 4234182"/>
                    <a:gd name="connsiteY110" fmla="*/ 46067 h 6438807"/>
                    <a:gd name="connsiteX111" fmla="*/ 2102049 w 4234182"/>
                    <a:gd name="connsiteY111"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04915 w 4234182"/>
                    <a:gd name="connsiteY27" fmla="*/ 5005297 h 6438807"/>
                    <a:gd name="connsiteX28" fmla="*/ 1252540 w 4234182"/>
                    <a:gd name="connsiteY28" fmla="*/ 4959259 h 6438807"/>
                    <a:gd name="connsiteX29" fmla="*/ 1225552 w 4234182"/>
                    <a:gd name="connsiteY29" fmla="*/ 4890996 h 6438807"/>
                    <a:gd name="connsiteX30" fmla="*/ 1008065 w 4234182"/>
                    <a:gd name="connsiteY30" fmla="*/ 4870359 h 6438807"/>
                    <a:gd name="connsiteX31" fmla="*/ 948194 w 4234182"/>
                    <a:gd name="connsiteY31" fmla="*/ 4807992 h 6438807"/>
                    <a:gd name="connsiteX32" fmla="*/ 1179515 w 4234182"/>
                    <a:gd name="connsiteY32" fmla="*/ 4606834 h 6438807"/>
                    <a:gd name="connsiteX33" fmla="*/ 1138240 w 4234182"/>
                    <a:gd name="connsiteY33" fmla="*/ 4387759 h 6438807"/>
                    <a:gd name="connsiteX34" fmla="*/ 1038227 w 4234182"/>
                    <a:gd name="connsiteY34" fmla="*/ 4297272 h 6438807"/>
                    <a:gd name="connsiteX35" fmla="*/ 1139827 w 4234182"/>
                    <a:gd name="connsiteY35" fmla="*/ 3114584 h 6438807"/>
                    <a:gd name="connsiteX36" fmla="*/ 1125540 w 4234182"/>
                    <a:gd name="connsiteY36" fmla="*/ 3089184 h 6438807"/>
                    <a:gd name="connsiteX37" fmla="*/ 965202 w 4234182"/>
                    <a:gd name="connsiteY37" fmla="*/ 3086009 h 6438807"/>
                    <a:gd name="connsiteX38" fmla="*/ 884240 w 4234182"/>
                    <a:gd name="connsiteY38" fmla="*/ 3162209 h 6438807"/>
                    <a:gd name="connsiteX39" fmla="*/ 850902 w 4234182"/>
                    <a:gd name="connsiteY39" fmla="*/ 3213009 h 6438807"/>
                    <a:gd name="connsiteX40" fmla="*/ 702175 w 4234182"/>
                    <a:gd name="connsiteY40" fmla="*/ 3169103 h 6438807"/>
                    <a:gd name="connsiteX41" fmla="*/ 519115 w 4234182"/>
                    <a:gd name="connsiteY41" fmla="*/ 2930434 h 6438807"/>
                    <a:gd name="connsiteX42" fmla="*/ 641352 w 4234182"/>
                    <a:gd name="connsiteY42" fmla="*/ 2758984 h 6438807"/>
                    <a:gd name="connsiteX43" fmla="*/ 668340 w 4234182"/>
                    <a:gd name="connsiteY43" fmla="*/ 2785972 h 6438807"/>
                    <a:gd name="connsiteX44" fmla="*/ 860427 w 4234182"/>
                    <a:gd name="connsiteY44" fmla="*/ 2579597 h 6438807"/>
                    <a:gd name="connsiteX45" fmla="*/ 1031877 w 4234182"/>
                    <a:gd name="connsiteY45" fmla="*/ 2489109 h 6438807"/>
                    <a:gd name="connsiteX46" fmla="*/ 1179515 w 4234182"/>
                    <a:gd name="connsiteY46" fmla="*/ 2346234 h 6438807"/>
                    <a:gd name="connsiteX47" fmla="*/ 1293905 w 4234182"/>
                    <a:gd name="connsiteY47" fmla="*/ 2356213 h 6438807"/>
                    <a:gd name="connsiteX48" fmla="*/ 1359991 w 4234182"/>
                    <a:gd name="connsiteY48" fmla="*/ 2451598 h 6438807"/>
                    <a:gd name="connsiteX49" fmla="*/ 1303340 w 4234182"/>
                    <a:gd name="connsiteY49" fmla="*/ 2522447 h 6438807"/>
                    <a:gd name="connsiteX50" fmla="*/ 1206502 w 4234182"/>
                    <a:gd name="connsiteY50" fmla="*/ 2614522 h 6438807"/>
                    <a:gd name="connsiteX51" fmla="*/ 1168765 w 4234182"/>
                    <a:gd name="connsiteY51" fmla="*/ 2634705 h 6438807"/>
                    <a:gd name="connsiteX52" fmla="*/ 1180376 w 4234182"/>
                    <a:gd name="connsiteY52" fmla="*/ 2695756 h 6438807"/>
                    <a:gd name="connsiteX53" fmla="*/ 1133068 w 4234182"/>
                    <a:gd name="connsiteY53" fmla="*/ 2816815 h 6438807"/>
                    <a:gd name="connsiteX54" fmla="*/ 1362077 w 4234182"/>
                    <a:gd name="connsiteY54" fmla="*/ 2720884 h 6438807"/>
                    <a:gd name="connsiteX55" fmla="*/ 1684340 w 4234182"/>
                    <a:gd name="connsiteY55" fmla="*/ 2614522 h 6438807"/>
                    <a:gd name="connsiteX56" fmla="*/ 1890715 w 4234182"/>
                    <a:gd name="connsiteY56" fmla="*/ 2808197 h 6438807"/>
                    <a:gd name="connsiteX57" fmla="*/ 1787073 w 4234182"/>
                    <a:gd name="connsiteY57" fmla="*/ 2922088 h 6438807"/>
                    <a:gd name="connsiteX58" fmla="*/ 1811338 w 4234182"/>
                    <a:gd name="connsiteY58" fmla="*/ 3035208 h 6438807"/>
                    <a:gd name="connsiteX59" fmla="*/ 1878014 w 4234182"/>
                    <a:gd name="connsiteY59" fmla="*/ 3035208 h 6438807"/>
                    <a:gd name="connsiteX60" fmla="*/ 2100264 w 4234182"/>
                    <a:gd name="connsiteY60" fmla="*/ 3087596 h 6438807"/>
                    <a:gd name="connsiteX61" fmla="*/ 2171701 w 4234182"/>
                    <a:gd name="connsiteY61" fmla="*/ 3557496 h 6438807"/>
                    <a:gd name="connsiteX62" fmla="*/ 2129929 w 4234182"/>
                    <a:gd name="connsiteY62" fmla="*/ 3637008 h 6438807"/>
                    <a:gd name="connsiteX63" fmla="*/ 2095501 w 4234182"/>
                    <a:gd name="connsiteY63" fmla="*/ 3803558 h 6438807"/>
                    <a:gd name="connsiteX64" fmla="*/ 2056223 w 4234182"/>
                    <a:gd name="connsiteY64" fmla="*/ 3843564 h 6438807"/>
                    <a:gd name="connsiteX65" fmla="*/ 2090739 w 4234182"/>
                    <a:gd name="connsiteY65" fmla="*/ 3873408 h 6438807"/>
                    <a:gd name="connsiteX66" fmla="*/ 2073276 w 4234182"/>
                    <a:gd name="connsiteY66" fmla="*/ 3921033 h 6438807"/>
                    <a:gd name="connsiteX67" fmla="*/ 2122489 w 4234182"/>
                    <a:gd name="connsiteY67" fmla="*/ 3906746 h 6438807"/>
                    <a:gd name="connsiteX68" fmla="*/ 2163764 w 4234182"/>
                    <a:gd name="connsiteY68" fmla="*/ 3930558 h 6438807"/>
                    <a:gd name="connsiteX69" fmla="*/ 2211389 w 4234182"/>
                    <a:gd name="connsiteY69" fmla="*/ 3924208 h 6438807"/>
                    <a:gd name="connsiteX70" fmla="*/ 2271714 w 4234182"/>
                    <a:gd name="connsiteY70" fmla="*/ 3851183 h 6438807"/>
                    <a:gd name="connsiteX71" fmla="*/ 2266952 w 4234182"/>
                    <a:gd name="connsiteY71" fmla="*/ 3889283 h 6438807"/>
                    <a:gd name="connsiteX72" fmla="*/ 2335623 w 4234182"/>
                    <a:gd name="connsiteY72" fmla="*/ 3826147 h 6438807"/>
                    <a:gd name="connsiteX73" fmla="*/ 2381251 w 4234182"/>
                    <a:gd name="connsiteY73" fmla="*/ 3827371 h 6438807"/>
                    <a:gd name="connsiteX74" fmla="*/ 2416176 w 4234182"/>
                    <a:gd name="connsiteY74" fmla="*/ 3773396 h 6438807"/>
                    <a:gd name="connsiteX75" fmla="*/ 2519364 w 4234182"/>
                    <a:gd name="connsiteY75" fmla="*/ 3792446 h 6438807"/>
                    <a:gd name="connsiteX76" fmla="*/ 2568576 w 4234182"/>
                    <a:gd name="connsiteY76" fmla="*/ 3743233 h 6438807"/>
                    <a:gd name="connsiteX77" fmla="*/ 2654301 w 4234182"/>
                    <a:gd name="connsiteY77" fmla="*/ 3754346 h 6438807"/>
                    <a:gd name="connsiteX78" fmla="*/ 2688864 w 4234182"/>
                    <a:gd name="connsiteY78" fmla="*/ 3646260 h 6438807"/>
                    <a:gd name="connsiteX79" fmla="*/ 2719389 w 4234182"/>
                    <a:gd name="connsiteY79" fmla="*/ 3543208 h 6438807"/>
                    <a:gd name="connsiteX80" fmla="*/ 2695576 w 4234182"/>
                    <a:gd name="connsiteY80" fmla="*/ 3330483 h 6438807"/>
                    <a:gd name="connsiteX81" fmla="*/ 2666548 w 4234182"/>
                    <a:gd name="connsiteY81" fmla="*/ 3202486 h 6438807"/>
                    <a:gd name="connsiteX82" fmla="*/ 2611439 w 4234182"/>
                    <a:gd name="connsiteY82" fmla="*/ 3122521 h 6438807"/>
                    <a:gd name="connsiteX83" fmla="*/ 2547940 w 4234182"/>
                    <a:gd name="connsiteY83" fmla="*/ 3027272 h 6438807"/>
                    <a:gd name="connsiteX84" fmla="*/ 2479677 w 4234182"/>
                    <a:gd name="connsiteY84" fmla="*/ 2884397 h 6438807"/>
                    <a:gd name="connsiteX85" fmla="*/ 2317751 w 4234182"/>
                    <a:gd name="connsiteY85" fmla="*/ 2760571 h 6438807"/>
                    <a:gd name="connsiteX86" fmla="*/ 2310450 w 4234182"/>
                    <a:gd name="connsiteY86" fmla="*/ 2707549 h 6438807"/>
                    <a:gd name="connsiteX87" fmla="*/ 2341564 w 4234182"/>
                    <a:gd name="connsiteY87" fmla="*/ 2627221 h 6438807"/>
                    <a:gd name="connsiteX88" fmla="*/ 2712450 w 4234182"/>
                    <a:gd name="connsiteY88" fmla="*/ 2356122 h 6438807"/>
                    <a:gd name="connsiteX89" fmla="*/ 2713220 w 4234182"/>
                    <a:gd name="connsiteY89" fmla="*/ 2237512 h 6438807"/>
                    <a:gd name="connsiteX90" fmla="*/ 2715203 w 4234182"/>
                    <a:gd name="connsiteY90" fmla="*/ 2167856 h 6438807"/>
                    <a:gd name="connsiteX91" fmla="*/ 2755901 w 4234182"/>
                    <a:gd name="connsiteY91" fmla="*/ 2096996 h 6438807"/>
                    <a:gd name="connsiteX92" fmla="*/ 2865439 w 4234182"/>
                    <a:gd name="connsiteY92" fmla="*/ 2006508 h 6438807"/>
                    <a:gd name="connsiteX93" fmla="*/ 2947989 w 4234182"/>
                    <a:gd name="connsiteY93" fmla="*/ 1920783 h 6438807"/>
                    <a:gd name="connsiteX94" fmla="*/ 3024189 w 4234182"/>
                    <a:gd name="connsiteY94" fmla="*/ 1781083 h 6438807"/>
                    <a:gd name="connsiteX95" fmla="*/ 3051222 w 4234182"/>
                    <a:gd name="connsiteY95" fmla="*/ 1822858 h 6438807"/>
                    <a:gd name="connsiteX96" fmla="*/ 3119439 w 4234182"/>
                    <a:gd name="connsiteY96" fmla="*/ 1771558 h 6438807"/>
                    <a:gd name="connsiteX97" fmla="*/ 3141664 w 4234182"/>
                    <a:gd name="connsiteY97" fmla="*/ 1846171 h 6438807"/>
                    <a:gd name="connsiteX98" fmla="*/ 3276601 w 4234182"/>
                    <a:gd name="connsiteY98" fmla="*/ 1866808 h 6438807"/>
                    <a:gd name="connsiteX99" fmla="*/ 3319782 w 4234182"/>
                    <a:gd name="connsiteY99" fmla="*/ 1850934 h 6438807"/>
                    <a:gd name="connsiteX100" fmla="*/ 3416590 w 4234182"/>
                    <a:gd name="connsiteY100" fmla="*/ 1817163 h 6438807"/>
                    <a:gd name="connsiteX101" fmla="*/ 3586164 w 4234182"/>
                    <a:gd name="connsiteY101" fmla="*/ 1666783 h 6438807"/>
                    <a:gd name="connsiteX102" fmla="*/ 3737793 w 4234182"/>
                    <a:gd name="connsiteY102" fmla="*/ 1406797 h 6438807"/>
                    <a:gd name="connsiteX103" fmla="*/ 3911601 w 4234182"/>
                    <a:gd name="connsiteY103" fmla="*/ 1107983 h 6438807"/>
                    <a:gd name="connsiteX104" fmla="*/ 3983039 w 4234182"/>
                    <a:gd name="connsiteY104" fmla="*/ 996858 h 6438807"/>
                    <a:gd name="connsiteX105" fmla="*/ 4055631 w 4234182"/>
                    <a:gd name="connsiteY105" fmla="*/ 793658 h 6438807"/>
                    <a:gd name="connsiteX106" fmla="*/ 4146551 w 4234182"/>
                    <a:gd name="connsiteY106" fmla="*/ 583242 h 6438807"/>
                    <a:gd name="connsiteX107" fmla="*/ 4234182 w 4234182"/>
                    <a:gd name="connsiteY107" fmla="*/ 361768 h 6438807"/>
                    <a:gd name="connsiteX108" fmla="*/ 4203339 w 4234182"/>
                    <a:gd name="connsiteY108" fmla="*/ 0 h 6438807"/>
                    <a:gd name="connsiteX109" fmla="*/ 2572241 w 4234182"/>
                    <a:gd name="connsiteY109" fmla="*/ 46067 h 6438807"/>
                    <a:gd name="connsiteX110" fmla="*/ 2102049 w 4234182"/>
                    <a:gd name="connsiteY110"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204915 w 4234182"/>
                    <a:gd name="connsiteY26" fmla="*/ 5005297 h 6438807"/>
                    <a:gd name="connsiteX27" fmla="*/ 1252540 w 4234182"/>
                    <a:gd name="connsiteY27" fmla="*/ 4959259 h 6438807"/>
                    <a:gd name="connsiteX28" fmla="*/ 1225552 w 4234182"/>
                    <a:gd name="connsiteY28" fmla="*/ 4890996 h 6438807"/>
                    <a:gd name="connsiteX29" fmla="*/ 1008065 w 4234182"/>
                    <a:gd name="connsiteY29" fmla="*/ 4870359 h 6438807"/>
                    <a:gd name="connsiteX30" fmla="*/ 948194 w 4234182"/>
                    <a:gd name="connsiteY30" fmla="*/ 4807992 h 6438807"/>
                    <a:gd name="connsiteX31" fmla="*/ 1179515 w 4234182"/>
                    <a:gd name="connsiteY31" fmla="*/ 4606834 h 6438807"/>
                    <a:gd name="connsiteX32" fmla="*/ 1138240 w 4234182"/>
                    <a:gd name="connsiteY32" fmla="*/ 4387759 h 6438807"/>
                    <a:gd name="connsiteX33" fmla="*/ 1038227 w 4234182"/>
                    <a:gd name="connsiteY33" fmla="*/ 4297272 h 6438807"/>
                    <a:gd name="connsiteX34" fmla="*/ 1139827 w 4234182"/>
                    <a:gd name="connsiteY34" fmla="*/ 3114584 h 6438807"/>
                    <a:gd name="connsiteX35" fmla="*/ 1125540 w 4234182"/>
                    <a:gd name="connsiteY35" fmla="*/ 3089184 h 6438807"/>
                    <a:gd name="connsiteX36" fmla="*/ 965202 w 4234182"/>
                    <a:gd name="connsiteY36" fmla="*/ 3086009 h 6438807"/>
                    <a:gd name="connsiteX37" fmla="*/ 884240 w 4234182"/>
                    <a:gd name="connsiteY37" fmla="*/ 3162209 h 6438807"/>
                    <a:gd name="connsiteX38" fmla="*/ 850902 w 4234182"/>
                    <a:gd name="connsiteY38" fmla="*/ 3213009 h 6438807"/>
                    <a:gd name="connsiteX39" fmla="*/ 702175 w 4234182"/>
                    <a:gd name="connsiteY39" fmla="*/ 3169103 h 6438807"/>
                    <a:gd name="connsiteX40" fmla="*/ 519115 w 4234182"/>
                    <a:gd name="connsiteY40" fmla="*/ 2930434 h 6438807"/>
                    <a:gd name="connsiteX41" fmla="*/ 641352 w 4234182"/>
                    <a:gd name="connsiteY41" fmla="*/ 2758984 h 6438807"/>
                    <a:gd name="connsiteX42" fmla="*/ 668340 w 4234182"/>
                    <a:gd name="connsiteY42" fmla="*/ 2785972 h 6438807"/>
                    <a:gd name="connsiteX43" fmla="*/ 860427 w 4234182"/>
                    <a:gd name="connsiteY43" fmla="*/ 2579597 h 6438807"/>
                    <a:gd name="connsiteX44" fmla="*/ 1031877 w 4234182"/>
                    <a:gd name="connsiteY44" fmla="*/ 2489109 h 6438807"/>
                    <a:gd name="connsiteX45" fmla="*/ 1179515 w 4234182"/>
                    <a:gd name="connsiteY45" fmla="*/ 2346234 h 6438807"/>
                    <a:gd name="connsiteX46" fmla="*/ 1293905 w 4234182"/>
                    <a:gd name="connsiteY46" fmla="*/ 2356213 h 6438807"/>
                    <a:gd name="connsiteX47" fmla="*/ 1359991 w 4234182"/>
                    <a:gd name="connsiteY47" fmla="*/ 2451598 h 6438807"/>
                    <a:gd name="connsiteX48" fmla="*/ 1303340 w 4234182"/>
                    <a:gd name="connsiteY48" fmla="*/ 2522447 h 6438807"/>
                    <a:gd name="connsiteX49" fmla="*/ 1206502 w 4234182"/>
                    <a:gd name="connsiteY49" fmla="*/ 2614522 h 6438807"/>
                    <a:gd name="connsiteX50" fmla="*/ 1168765 w 4234182"/>
                    <a:gd name="connsiteY50" fmla="*/ 2634705 h 6438807"/>
                    <a:gd name="connsiteX51" fmla="*/ 1180376 w 4234182"/>
                    <a:gd name="connsiteY51" fmla="*/ 2695756 h 6438807"/>
                    <a:gd name="connsiteX52" fmla="*/ 1133068 w 4234182"/>
                    <a:gd name="connsiteY52" fmla="*/ 2816815 h 6438807"/>
                    <a:gd name="connsiteX53" fmla="*/ 1362077 w 4234182"/>
                    <a:gd name="connsiteY53" fmla="*/ 2720884 h 6438807"/>
                    <a:gd name="connsiteX54" fmla="*/ 1684340 w 4234182"/>
                    <a:gd name="connsiteY54" fmla="*/ 2614522 h 6438807"/>
                    <a:gd name="connsiteX55" fmla="*/ 1890715 w 4234182"/>
                    <a:gd name="connsiteY55" fmla="*/ 2808197 h 6438807"/>
                    <a:gd name="connsiteX56" fmla="*/ 1787073 w 4234182"/>
                    <a:gd name="connsiteY56" fmla="*/ 2922088 h 6438807"/>
                    <a:gd name="connsiteX57" fmla="*/ 1811338 w 4234182"/>
                    <a:gd name="connsiteY57" fmla="*/ 3035208 h 6438807"/>
                    <a:gd name="connsiteX58" fmla="*/ 1878014 w 4234182"/>
                    <a:gd name="connsiteY58" fmla="*/ 3035208 h 6438807"/>
                    <a:gd name="connsiteX59" fmla="*/ 2100264 w 4234182"/>
                    <a:gd name="connsiteY59" fmla="*/ 3087596 h 6438807"/>
                    <a:gd name="connsiteX60" fmla="*/ 2171701 w 4234182"/>
                    <a:gd name="connsiteY60" fmla="*/ 3557496 h 6438807"/>
                    <a:gd name="connsiteX61" fmla="*/ 2129929 w 4234182"/>
                    <a:gd name="connsiteY61" fmla="*/ 3637008 h 6438807"/>
                    <a:gd name="connsiteX62" fmla="*/ 2095501 w 4234182"/>
                    <a:gd name="connsiteY62" fmla="*/ 3803558 h 6438807"/>
                    <a:gd name="connsiteX63" fmla="*/ 2056223 w 4234182"/>
                    <a:gd name="connsiteY63" fmla="*/ 3843564 h 6438807"/>
                    <a:gd name="connsiteX64" fmla="*/ 2090739 w 4234182"/>
                    <a:gd name="connsiteY64" fmla="*/ 3873408 h 6438807"/>
                    <a:gd name="connsiteX65" fmla="*/ 2073276 w 4234182"/>
                    <a:gd name="connsiteY65" fmla="*/ 3921033 h 6438807"/>
                    <a:gd name="connsiteX66" fmla="*/ 2122489 w 4234182"/>
                    <a:gd name="connsiteY66" fmla="*/ 3906746 h 6438807"/>
                    <a:gd name="connsiteX67" fmla="*/ 2163764 w 4234182"/>
                    <a:gd name="connsiteY67" fmla="*/ 3930558 h 6438807"/>
                    <a:gd name="connsiteX68" fmla="*/ 2211389 w 4234182"/>
                    <a:gd name="connsiteY68" fmla="*/ 3924208 h 6438807"/>
                    <a:gd name="connsiteX69" fmla="*/ 2271714 w 4234182"/>
                    <a:gd name="connsiteY69" fmla="*/ 3851183 h 6438807"/>
                    <a:gd name="connsiteX70" fmla="*/ 2266952 w 4234182"/>
                    <a:gd name="connsiteY70" fmla="*/ 3889283 h 6438807"/>
                    <a:gd name="connsiteX71" fmla="*/ 2335623 w 4234182"/>
                    <a:gd name="connsiteY71" fmla="*/ 3826147 h 6438807"/>
                    <a:gd name="connsiteX72" fmla="*/ 2381251 w 4234182"/>
                    <a:gd name="connsiteY72" fmla="*/ 3827371 h 6438807"/>
                    <a:gd name="connsiteX73" fmla="*/ 2416176 w 4234182"/>
                    <a:gd name="connsiteY73" fmla="*/ 3773396 h 6438807"/>
                    <a:gd name="connsiteX74" fmla="*/ 2519364 w 4234182"/>
                    <a:gd name="connsiteY74" fmla="*/ 3792446 h 6438807"/>
                    <a:gd name="connsiteX75" fmla="*/ 2568576 w 4234182"/>
                    <a:gd name="connsiteY75" fmla="*/ 3743233 h 6438807"/>
                    <a:gd name="connsiteX76" fmla="*/ 2654301 w 4234182"/>
                    <a:gd name="connsiteY76" fmla="*/ 3754346 h 6438807"/>
                    <a:gd name="connsiteX77" fmla="*/ 2688864 w 4234182"/>
                    <a:gd name="connsiteY77" fmla="*/ 3646260 h 6438807"/>
                    <a:gd name="connsiteX78" fmla="*/ 2719389 w 4234182"/>
                    <a:gd name="connsiteY78" fmla="*/ 3543208 h 6438807"/>
                    <a:gd name="connsiteX79" fmla="*/ 2695576 w 4234182"/>
                    <a:gd name="connsiteY79" fmla="*/ 3330483 h 6438807"/>
                    <a:gd name="connsiteX80" fmla="*/ 2666548 w 4234182"/>
                    <a:gd name="connsiteY80" fmla="*/ 3202486 h 6438807"/>
                    <a:gd name="connsiteX81" fmla="*/ 2611439 w 4234182"/>
                    <a:gd name="connsiteY81" fmla="*/ 3122521 h 6438807"/>
                    <a:gd name="connsiteX82" fmla="*/ 2547940 w 4234182"/>
                    <a:gd name="connsiteY82" fmla="*/ 3027272 h 6438807"/>
                    <a:gd name="connsiteX83" fmla="*/ 2479677 w 4234182"/>
                    <a:gd name="connsiteY83" fmla="*/ 2884397 h 6438807"/>
                    <a:gd name="connsiteX84" fmla="*/ 2317751 w 4234182"/>
                    <a:gd name="connsiteY84" fmla="*/ 2760571 h 6438807"/>
                    <a:gd name="connsiteX85" fmla="*/ 2310450 w 4234182"/>
                    <a:gd name="connsiteY85" fmla="*/ 2707549 h 6438807"/>
                    <a:gd name="connsiteX86" fmla="*/ 2341564 w 4234182"/>
                    <a:gd name="connsiteY86" fmla="*/ 2627221 h 6438807"/>
                    <a:gd name="connsiteX87" fmla="*/ 2712450 w 4234182"/>
                    <a:gd name="connsiteY87" fmla="*/ 2356122 h 6438807"/>
                    <a:gd name="connsiteX88" fmla="*/ 2713220 w 4234182"/>
                    <a:gd name="connsiteY88" fmla="*/ 2237512 h 6438807"/>
                    <a:gd name="connsiteX89" fmla="*/ 2715203 w 4234182"/>
                    <a:gd name="connsiteY89" fmla="*/ 2167856 h 6438807"/>
                    <a:gd name="connsiteX90" fmla="*/ 2755901 w 4234182"/>
                    <a:gd name="connsiteY90" fmla="*/ 2096996 h 6438807"/>
                    <a:gd name="connsiteX91" fmla="*/ 2865439 w 4234182"/>
                    <a:gd name="connsiteY91" fmla="*/ 2006508 h 6438807"/>
                    <a:gd name="connsiteX92" fmla="*/ 2947989 w 4234182"/>
                    <a:gd name="connsiteY92" fmla="*/ 1920783 h 6438807"/>
                    <a:gd name="connsiteX93" fmla="*/ 3024189 w 4234182"/>
                    <a:gd name="connsiteY93" fmla="*/ 1781083 h 6438807"/>
                    <a:gd name="connsiteX94" fmla="*/ 3051222 w 4234182"/>
                    <a:gd name="connsiteY94" fmla="*/ 1822858 h 6438807"/>
                    <a:gd name="connsiteX95" fmla="*/ 3119439 w 4234182"/>
                    <a:gd name="connsiteY95" fmla="*/ 1771558 h 6438807"/>
                    <a:gd name="connsiteX96" fmla="*/ 3141664 w 4234182"/>
                    <a:gd name="connsiteY96" fmla="*/ 1846171 h 6438807"/>
                    <a:gd name="connsiteX97" fmla="*/ 3276601 w 4234182"/>
                    <a:gd name="connsiteY97" fmla="*/ 1866808 h 6438807"/>
                    <a:gd name="connsiteX98" fmla="*/ 3319782 w 4234182"/>
                    <a:gd name="connsiteY98" fmla="*/ 1850934 h 6438807"/>
                    <a:gd name="connsiteX99" fmla="*/ 3416590 w 4234182"/>
                    <a:gd name="connsiteY99" fmla="*/ 1817163 h 6438807"/>
                    <a:gd name="connsiteX100" fmla="*/ 3586164 w 4234182"/>
                    <a:gd name="connsiteY100" fmla="*/ 1666783 h 6438807"/>
                    <a:gd name="connsiteX101" fmla="*/ 3737793 w 4234182"/>
                    <a:gd name="connsiteY101" fmla="*/ 1406797 h 6438807"/>
                    <a:gd name="connsiteX102" fmla="*/ 3911601 w 4234182"/>
                    <a:gd name="connsiteY102" fmla="*/ 1107983 h 6438807"/>
                    <a:gd name="connsiteX103" fmla="*/ 3983039 w 4234182"/>
                    <a:gd name="connsiteY103" fmla="*/ 996858 h 6438807"/>
                    <a:gd name="connsiteX104" fmla="*/ 4055631 w 4234182"/>
                    <a:gd name="connsiteY104" fmla="*/ 793658 h 6438807"/>
                    <a:gd name="connsiteX105" fmla="*/ 4146551 w 4234182"/>
                    <a:gd name="connsiteY105" fmla="*/ 583242 h 6438807"/>
                    <a:gd name="connsiteX106" fmla="*/ 4234182 w 4234182"/>
                    <a:gd name="connsiteY106" fmla="*/ 361768 h 6438807"/>
                    <a:gd name="connsiteX107" fmla="*/ 4203339 w 4234182"/>
                    <a:gd name="connsiteY107" fmla="*/ 0 h 6438807"/>
                    <a:gd name="connsiteX108" fmla="*/ 2572241 w 4234182"/>
                    <a:gd name="connsiteY108" fmla="*/ 46067 h 6438807"/>
                    <a:gd name="connsiteX109" fmla="*/ 2102049 w 4234182"/>
                    <a:gd name="connsiteY109"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204915 w 4234182"/>
                    <a:gd name="connsiteY25" fmla="*/ 5005297 h 6438807"/>
                    <a:gd name="connsiteX26" fmla="*/ 1252540 w 4234182"/>
                    <a:gd name="connsiteY26" fmla="*/ 4959259 h 6438807"/>
                    <a:gd name="connsiteX27" fmla="*/ 1225552 w 4234182"/>
                    <a:gd name="connsiteY27" fmla="*/ 4890996 h 6438807"/>
                    <a:gd name="connsiteX28" fmla="*/ 1008065 w 4234182"/>
                    <a:gd name="connsiteY28" fmla="*/ 4870359 h 6438807"/>
                    <a:gd name="connsiteX29" fmla="*/ 948194 w 4234182"/>
                    <a:gd name="connsiteY29" fmla="*/ 4807992 h 6438807"/>
                    <a:gd name="connsiteX30" fmla="*/ 1179515 w 4234182"/>
                    <a:gd name="connsiteY30" fmla="*/ 4606834 h 6438807"/>
                    <a:gd name="connsiteX31" fmla="*/ 1138240 w 4234182"/>
                    <a:gd name="connsiteY31" fmla="*/ 4387759 h 6438807"/>
                    <a:gd name="connsiteX32" fmla="*/ 1038227 w 4234182"/>
                    <a:gd name="connsiteY32" fmla="*/ 4297272 h 6438807"/>
                    <a:gd name="connsiteX33" fmla="*/ 1139827 w 4234182"/>
                    <a:gd name="connsiteY33" fmla="*/ 3114584 h 6438807"/>
                    <a:gd name="connsiteX34" fmla="*/ 1125540 w 4234182"/>
                    <a:gd name="connsiteY34" fmla="*/ 3089184 h 6438807"/>
                    <a:gd name="connsiteX35" fmla="*/ 965202 w 4234182"/>
                    <a:gd name="connsiteY35" fmla="*/ 3086009 h 6438807"/>
                    <a:gd name="connsiteX36" fmla="*/ 884240 w 4234182"/>
                    <a:gd name="connsiteY36" fmla="*/ 3162209 h 6438807"/>
                    <a:gd name="connsiteX37" fmla="*/ 850902 w 4234182"/>
                    <a:gd name="connsiteY37" fmla="*/ 3213009 h 6438807"/>
                    <a:gd name="connsiteX38" fmla="*/ 702175 w 4234182"/>
                    <a:gd name="connsiteY38" fmla="*/ 3169103 h 6438807"/>
                    <a:gd name="connsiteX39" fmla="*/ 519115 w 4234182"/>
                    <a:gd name="connsiteY39" fmla="*/ 2930434 h 6438807"/>
                    <a:gd name="connsiteX40" fmla="*/ 641352 w 4234182"/>
                    <a:gd name="connsiteY40" fmla="*/ 2758984 h 6438807"/>
                    <a:gd name="connsiteX41" fmla="*/ 668340 w 4234182"/>
                    <a:gd name="connsiteY41" fmla="*/ 2785972 h 6438807"/>
                    <a:gd name="connsiteX42" fmla="*/ 860427 w 4234182"/>
                    <a:gd name="connsiteY42" fmla="*/ 2579597 h 6438807"/>
                    <a:gd name="connsiteX43" fmla="*/ 1031877 w 4234182"/>
                    <a:gd name="connsiteY43" fmla="*/ 2489109 h 6438807"/>
                    <a:gd name="connsiteX44" fmla="*/ 1179515 w 4234182"/>
                    <a:gd name="connsiteY44" fmla="*/ 2346234 h 6438807"/>
                    <a:gd name="connsiteX45" fmla="*/ 1293905 w 4234182"/>
                    <a:gd name="connsiteY45" fmla="*/ 2356213 h 6438807"/>
                    <a:gd name="connsiteX46" fmla="*/ 1359991 w 4234182"/>
                    <a:gd name="connsiteY46" fmla="*/ 2451598 h 6438807"/>
                    <a:gd name="connsiteX47" fmla="*/ 1303340 w 4234182"/>
                    <a:gd name="connsiteY47" fmla="*/ 2522447 h 6438807"/>
                    <a:gd name="connsiteX48" fmla="*/ 1206502 w 4234182"/>
                    <a:gd name="connsiteY48" fmla="*/ 2614522 h 6438807"/>
                    <a:gd name="connsiteX49" fmla="*/ 1168765 w 4234182"/>
                    <a:gd name="connsiteY49" fmla="*/ 2634705 h 6438807"/>
                    <a:gd name="connsiteX50" fmla="*/ 1180376 w 4234182"/>
                    <a:gd name="connsiteY50" fmla="*/ 2695756 h 6438807"/>
                    <a:gd name="connsiteX51" fmla="*/ 1133068 w 4234182"/>
                    <a:gd name="connsiteY51" fmla="*/ 2816815 h 6438807"/>
                    <a:gd name="connsiteX52" fmla="*/ 1362077 w 4234182"/>
                    <a:gd name="connsiteY52" fmla="*/ 2720884 h 6438807"/>
                    <a:gd name="connsiteX53" fmla="*/ 1684340 w 4234182"/>
                    <a:gd name="connsiteY53" fmla="*/ 2614522 h 6438807"/>
                    <a:gd name="connsiteX54" fmla="*/ 1890715 w 4234182"/>
                    <a:gd name="connsiteY54" fmla="*/ 2808197 h 6438807"/>
                    <a:gd name="connsiteX55" fmla="*/ 1787073 w 4234182"/>
                    <a:gd name="connsiteY55" fmla="*/ 2922088 h 6438807"/>
                    <a:gd name="connsiteX56" fmla="*/ 1811338 w 4234182"/>
                    <a:gd name="connsiteY56" fmla="*/ 3035208 h 6438807"/>
                    <a:gd name="connsiteX57" fmla="*/ 1878014 w 4234182"/>
                    <a:gd name="connsiteY57" fmla="*/ 3035208 h 6438807"/>
                    <a:gd name="connsiteX58" fmla="*/ 2100264 w 4234182"/>
                    <a:gd name="connsiteY58" fmla="*/ 3087596 h 6438807"/>
                    <a:gd name="connsiteX59" fmla="*/ 2171701 w 4234182"/>
                    <a:gd name="connsiteY59" fmla="*/ 3557496 h 6438807"/>
                    <a:gd name="connsiteX60" fmla="*/ 2129929 w 4234182"/>
                    <a:gd name="connsiteY60" fmla="*/ 3637008 h 6438807"/>
                    <a:gd name="connsiteX61" fmla="*/ 2095501 w 4234182"/>
                    <a:gd name="connsiteY61" fmla="*/ 3803558 h 6438807"/>
                    <a:gd name="connsiteX62" fmla="*/ 2056223 w 4234182"/>
                    <a:gd name="connsiteY62" fmla="*/ 3843564 h 6438807"/>
                    <a:gd name="connsiteX63" fmla="*/ 2090739 w 4234182"/>
                    <a:gd name="connsiteY63" fmla="*/ 3873408 h 6438807"/>
                    <a:gd name="connsiteX64" fmla="*/ 2073276 w 4234182"/>
                    <a:gd name="connsiteY64" fmla="*/ 3921033 h 6438807"/>
                    <a:gd name="connsiteX65" fmla="*/ 2122489 w 4234182"/>
                    <a:gd name="connsiteY65" fmla="*/ 3906746 h 6438807"/>
                    <a:gd name="connsiteX66" fmla="*/ 2163764 w 4234182"/>
                    <a:gd name="connsiteY66" fmla="*/ 3930558 h 6438807"/>
                    <a:gd name="connsiteX67" fmla="*/ 2211389 w 4234182"/>
                    <a:gd name="connsiteY67" fmla="*/ 3924208 h 6438807"/>
                    <a:gd name="connsiteX68" fmla="*/ 2271714 w 4234182"/>
                    <a:gd name="connsiteY68" fmla="*/ 3851183 h 6438807"/>
                    <a:gd name="connsiteX69" fmla="*/ 2266952 w 4234182"/>
                    <a:gd name="connsiteY69" fmla="*/ 3889283 h 6438807"/>
                    <a:gd name="connsiteX70" fmla="*/ 2335623 w 4234182"/>
                    <a:gd name="connsiteY70" fmla="*/ 3826147 h 6438807"/>
                    <a:gd name="connsiteX71" fmla="*/ 2381251 w 4234182"/>
                    <a:gd name="connsiteY71" fmla="*/ 3827371 h 6438807"/>
                    <a:gd name="connsiteX72" fmla="*/ 2416176 w 4234182"/>
                    <a:gd name="connsiteY72" fmla="*/ 3773396 h 6438807"/>
                    <a:gd name="connsiteX73" fmla="*/ 2519364 w 4234182"/>
                    <a:gd name="connsiteY73" fmla="*/ 3792446 h 6438807"/>
                    <a:gd name="connsiteX74" fmla="*/ 2568576 w 4234182"/>
                    <a:gd name="connsiteY74" fmla="*/ 3743233 h 6438807"/>
                    <a:gd name="connsiteX75" fmla="*/ 2654301 w 4234182"/>
                    <a:gd name="connsiteY75" fmla="*/ 3754346 h 6438807"/>
                    <a:gd name="connsiteX76" fmla="*/ 2688864 w 4234182"/>
                    <a:gd name="connsiteY76" fmla="*/ 3646260 h 6438807"/>
                    <a:gd name="connsiteX77" fmla="*/ 2719389 w 4234182"/>
                    <a:gd name="connsiteY77" fmla="*/ 3543208 h 6438807"/>
                    <a:gd name="connsiteX78" fmla="*/ 2695576 w 4234182"/>
                    <a:gd name="connsiteY78" fmla="*/ 3330483 h 6438807"/>
                    <a:gd name="connsiteX79" fmla="*/ 2666548 w 4234182"/>
                    <a:gd name="connsiteY79" fmla="*/ 3202486 h 6438807"/>
                    <a:gd name="connsiteX80" fmla="*/ 2611439 w 4234182"/>
                    <a:gd name="connsiteY80" fmla="*/ 3122521 h 6438807"/>
                    <a:gd name="connsiteX81" fmla="*/ 2547940 w 4234182"/>
                    <a:gd name="connsiteY81" fmla="*/ 3027272 h 6438807"/>
                    <a:gd name="connsiteX82" fmla="*/ 2479677 w 4234182"/>
                    <a:gd name="connsiteY82" fmla="*/ 2884397 h 6438807"/>
                    <a:gd name="connsiteX83" fmla="*/ 2317751 w 4234182"/>
                    <a:gd name="connsiteY83" fmla="*/ 2760571 h 6438807"/>
                    <a:gd name="connsiteX84" fmla="*/ 2310450 w 4234182"/>
                    <a:gd name="connsiteY84" fmla="*/ 2707549 h 6438807"/>
                    <a:gd name="connsiteX85" fmla="*/ 2341564 w 4234182"/>
                    <a:gd name="connsiteY85" fmla="*/ 2627221 h 6438807"/>
                    <a:gd name="connsiteX86" fmla="*/ 2712450 w 4234182"/>
                    <a:gd name="connsiteY86" fmla="*/ 2356122 h 6438807"/>
                    <a:gd name="connsiteX87" fmla="*/ 2713220 w 4234182"/>
                    <a:gd name="connsiteY87" fmla="*/ 2237512 h 6438807"/>
                    <a:gd name="connsiteX88" fmla="*/ 2715203 w 4234182"/>
                    <a:gd name="connsiteY88" fmla="*/ 2167856 h 6438807"/>
                    <a:gd name="connsiteX89" fmla="*/ 2755901 w 4234182"/>
                    <a:gd name="connsiteY89" fmla="*/ 2096996 h 6438807"/>
                    <a:gd name="connsiteX90" fmla="*/ 2865439 w 4234182"/>
                    <a:gd name="connsiteY90" fmla="*/ 2006508 h 6438807"/>
                    <a:gd name="connsiteX91" fmla="*/ 2947989 w 4234182"/>
                    <a:gd name="connsiteY91" fmla="*/ 1920783 h 6438807"/>
                    <a:gd name="connsiteX92" fmla="*/ 3024189 w 4234182"/>
                    <a:gd name="connsiteY92" fmla="*/ 1781083 h 6438807"/>
                    <a:gd name="connsiteX93" fmla="*/ 3051222 w 4234182"/>
                    <a:gd name="connsiteY93" fmla="*/ 1822858 h 6438807"/>
                    <a:gd name="connsiteX94" fmla="*/ 3119439 w 4234182"/>
                    <a:gd name="connsiteY94" fmla="*/ 1771558 h 6438807"/>
                    <a:gd name="connsiteX95" fmla="*/ 3141664 w 4234182"/>
                    <a:gd name="connsiteY95" fmla="*/ 1846171 h 6438807"/>
                    <a:gd name="connsiteX96" fmla="*/ 3276601 w 4234182"/>
                    <a:gd name="connsiteY96" fmla="*/ 1866808 h 6438807"/>
                    <a:gd name="connsiteX97" fmla="*/ 3319782 w 4234182"/>
                    <a:gd name="connsiteY97" fmla="*/ 1850934 h 6438807"/>
                    <a:gd name="connsiteX98" fmla="*/ 3416590 w 4234182"/>
                    <a:gd name="connsiteY98" fmla="*/ 1817163 h 6438807"/>
                    <a:gd name="connsiteX99" fmla="*/ 3586164 w 4234182"/>
                    <a:gd name="connsiteY99" fmla="*/ 1666783 h 6438807"/>
                    <a:gd name="connsiteX100" fmla="*/ 3737793 w 4234182"/>
                    <a:gd name="connsiteY100" fmla="*/ 1406797 h 6438807"/>
                    <a:gd name="connsiteX101" fmla="*/ 3911601 w 4234182"/>
                    <a:gd name="connsiteY101" fmla="*/ 1107983 h 6438807"/>
                    <a:gd name="connsiteX102" fmla="*/ 3983039 w 4234182"/>
                    <a:gd name="connsiteY102" fmla="*/ 996858 h 6438807"/>
                    <a:gd name="connsiteX103" fmla="*/ 4055631 w 4234182"/>
                    <a:gd name="connsiteY103" fmla="*/ 793658 h 6438807"/>
                    <a:gd name="connsiteX104" fmla="*/ 4146551 w 4234182"/>
                    <a:gd name="connsiteY104" fmla="*/ 583242 h 6438807"/>
                    <a:gd name="connsiteX105" fmla="*/ 4234182 w 4234182"/>
                    <a:gd name="connsiteY105" fmla="*/ 361768 h 6438807"/>
                    <a:gd name="connsiteX106" fmla="*/ 4203339 w 4234182"/>
                    <a:gd name="connsiteY106" fmla="*/ 0 h 6438807"/>
                    <a:gd name="connsiteX107" fmla="*/ 2572241 w 4234182"/>
                    <a:gd name="connsiteY107" fmla="*/ 46067 h 6438807"/>
                    <a:gd name="connsiteX108" fmla="*/ 2102049 w 4234182"/>
                    <a:gd name="connsiteY108"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204915 w 4234182"/>
                    <a:gd name="connsiteY24" fmla="*/ 5005297 h 6438807"/>
                    <a:gd name="connsiteX25" fmla="*/ 1252540 w 4234182"/>
                    <a:gd name="connsiteY25" fmla="*/ 4959259 h 6438807"/>
                    <a:gd name="connsiteX26" fmla="*/ 1225552 w 4234182"/>
                    <a:gd name="connsiteY26" fmla="*/ 4890996 h 6438807"/>
                    <a:gd name="connsiteX27" fmla="*/ 1008065 w 4234182"/>
                    <a:gd name="connsiteY27" fmla="*/ 4870359 h 6438807"/>
                    <a:gd name="connsiteX28" fmla="*/ 948194 w 4234182"/>
                    <a:gd name="connsiteY28" fmla="*/ 4807992 h 6438807"/>
                    <a:gd name="connsiteX29" fmla="*/ 1179515 w 4234182"/>
                    <a:gd name="connsiteY29" fmla="*/ 4606834 h 6438807"/>
                    <a:gd name="connsiteX30" fmla="*/ 1138240 w 4234182"/>
                    <a:gd name="connsiteY30" fmla="*/ 4387759 h 6438807"/>
                    <a:gd name="connsiteX31" fmla="*/ 1038227 w 4234182"/>
                    <a:gd name="connsiteY31" fmla="*/ 4297272 h 6438807"/>
                    <a:gd name="connsiteX32" fmla="*/ 1139827 w 4234182"/>
                    <a:gd name="connsiteY32" fmla="*/ 3114584 h 6438807"/>
                    <a:gd name="connsiteX33" fmla="*/ 1125540 w 4234182"/>
                    <a:gd name="connsiteY33" fmla="*/ 3089184 h 6438807"/>
                    <a:gd name="connsiteX34" fmla="*/ 965202 w 4234182"/>
                    <a:gd name="connsiteY34" fmla="*/ 3086009 h 6438807"/>
                    <a:gd name="connsiteX35" fmla="*/ 884240 w 4234182"/>
                    <a:gd name="connsiteY35" fmla="*/ 3162209 h 6438807"/>
                    <a:gd name="connsiteX36" fmla="*/ 850902 w 4234182"/>
                    <a:gd name="connsiteY36" fmla="*/ 3213009 h 6438807"/>
                    <a:gd name="connsiteX37" fmla="*/ 702175 w 4234182"/>
                    <a:gd name="connsiteY37" fmla="*/ 3169103 h 6438807"/>
                    <a:gd name="connsiteX38" fmla="*/ 519115 w 4234182"/>
                    <a:gd name="connsiteY38" fmla="*/ 2930434 h 6438807"/>
                    <a:gd name="connsiteX39" fmla="*/ 641352 w 4234182"/>
                    <a:gd name="connsiteY39" fmla="*/ 2758984 h 6438807"/>
                    <a:gd name="connsiteX40" fmla="*/ 668340 w 4234182"/>
                    <a:gd name="connsiteY40" fmla="*/ 2785972 h 6438807"/>
                    <a:gd name="connsiteX41" fmla="*/ 860427 w 4234182"/>
                    <a:gd name="connsiteY41" fmla="*/ 2579597 h 6438807"/>
                    <a:gd name="connsiteX42" fmla="*/ 1031877 w 4234182"/>
                    <a:gd name="connsiteY42" fmla="*/ 2489109 h 6438807"/>
                    <a:gd name="connsiteX43" fmla="*/ 1179515 w 4234182"/>
                    <a:gd name="connsiteY43" fmla="*/ 2346234 h 6438807"/>
                    <a:gd name="connsiteX44" fmla="*/ 1293905 w 4234182"/>
                    <a:gd name="connsiteY44" fmla="*/ 2356213 h 6438807"/>
                    <a:gd name="connsiteX45" fmla="*/ 1359991 w 4234182"/>
                    <a:gd name="connsiteY45" fmla="*/ 2451598 h 6438807"/>
                    <a:gd name="connsiteX46" fmla="*/ 1303340 w 4234182"/>
                    <a:gd name="connsiteY46" fmla="*/ 2522447 h 6438807"/>
                    <a:gd name="connsiteX47" fmla="*/ 1206502 w 4234182"/>
                    <a:gd name="connsiteY47" fmla="*/ 2614522 h 6438807"/>
                    <a:gd name="connsiteX48" fmla="*/ 1168765 w 4234182"/>
                    <a:gd name="connsiteY48" fmla="*/ 2634705 h 6438807"/>
                    <a:gd name="connsiteX49" fmla="*/ 1180376 w 4234182"/>
                    <a:gd name="connsiteY49" fmla="*/ 2695756 h 6438807"/>
                    <a:gd name="connsiteX50" fmla="*/ 1133068 w 4234182"/>
                    <a:gd name="connsiteY50" fmla="*/ 2816815 h 6438807"/>
                    <a:gd name="connsiteX51" fmla="*/ 1362077 w 4234182"/>
                    <a:gd name="connsiteY51" fmla="*/ 2720884 h 6438807"/>
                    <a:gd name="connsiteX52" fmla="*/ 1684340 w 4234182"/>
                    <a:gd name="connsiteY52" fmla="*/ 2614522 h 6438807"/>
                    <a:gd name="connsiteX53" fmla="*/ 1890715 w 4234182"/>
                    <a:gd name="connsiteY53" fmla="*/ 2808197 h 6438807"/>
                    <a:gd name="connsiteX54" fmla="*/ 1787073 w 4234182"/>
                    <a:gd name="connsiteY54" fmla="*/ 2922088 h 6438807"/>
                    <a:gd name="connsiteX55" fmla="*/ 1811338 w 4234182"/>
                    <a:gd name="connsiteY55" fmla="*/ 3035208 h 6438807"/>
                    <a:gd name="connsiteX56" fmla="*/ 1878014 w 4234182"/>
                    <a:gd name="connsiteY56" fmla="*/ 3035208 h 6438807"/>
                    <a:gd name="connsiteX57" fmla="*/ 2100264 w 4234182"/>
                    <a:gd name="connsiteY57" fmla="*/ 3087596 h 6438807"/>
                    <a:gd name="connsiteX58" fmla="*/ 2171701 w 4234182"/>
                    <a:gd name="connsiteY58" fmla="*/ 3557496 h 6438807"/>
                    <a:gd name="connsiteX59" fmla="*/ 2129929 w 4234182"/>
                    <a:gd name="connsiteY59" fmla="*/ 3637008 h 6438807"/>
                    <a:gd name="connsiteX60" fmla="*/ 2095501 w 4234182"/>
                    <a:gd name="connsiteY60" fmla="*/ 3803558 h 6438807"/>
                    <a:gd name="connsiteX61" fmla="*/ 2056223 w 4234182"/>
                    <a:gd name="connsiteY61" fmla="*/ 3843564 h 6438807"/>
                    <a:gd name="connsiteX62" fmla="*/ 2090739 w 4234182"/>
                    <a:gd name="connsiteY62" fmla="*/ 3873408 h 6438807"/>
                    <a:gd name="connsiteX63" fmla="*/ 2073276 w 4234182"/>
                    <a:gd name="connsiteY63" fmla="*/ 3921033 h 6438807"/>
                    <a:gd name="connsiteX64" fmla="*/ 2122489 w 4234182"/>
                    <a:gd name="connsiteY64" fmla="*/ 3906746 h 6438807"/>
                    <a:gd name="connsiteX65" fmla="*/ 2163764 w 4234182"/>
                    <a:gd name="connsiteY65" fmla="*/ 3930558 h 6438807"/>
                    <a:gd name="connsiteX66" fmla="*/ 2211389 w 4234182"/>
                    <a:gd name="connsiteY66" fmla="*/ 3924208 h 6438807"/>
                    <a:gd name="connsiteX67" fmla="*/ 2271714 w 4234182"/>
                    <a:gd name="connsiteY67" fmla="*/ 3851183 h 6438807"/>
                    <a:gd name="connsiteX68" fmla="*/ 2266952 w 4234182"/>
                    <a:gd name="connsiteY68" fmla="*/ 3889283 h 6438807"/>
                    <a:gd name="connsiteX69" fmla="*/ 2335623 w 4234182"/>
                    <a:gd name="connsiteY69" fmla="*/ 3826147 h 6438807"/>
                    <a:gd name="connsiteX70" fmla="*/ 2381251 w 4234182"/>
                    <a:gd name="connsiteY70" fmla="*/ 3827371 h 6438807"/>
                    <a:gd name="connsiteX71" fmla="*/ 2416176 w 4234182"/>
                    <a:gd name="connsiteY71" fmla="*/ 3773396 h 6438807"/>
                    <a:gd name="connsiteX72" fmla="*/ 2519364 w 4234182"/>
                    <a:gd name="connsiteY72" fmla="*/ 3792446 h 6438807"/>
                    <a:gd name="connsiteX73" fmla="*/ 2568576 w 4234182"/>
                    <a:gd name="connsiteY73" fmla="*/ 3743233 h 6438807"/>
                    <a:gd name="connsiteX74" fmla="*/ 2654301 w 4234182"/>
                    <a:gd name="connsiteY74" fmla="*/ 3754346 h 6438807"/>
                    <a:gd name="connsiteX75" fmla="*/ 2688864 w 4234182"/>
                    <a:gd name="connsiteY75" fmla="*/ 3646260 h 6438807"/>
                    <a:gd name="connsiteX76" fmla="*/ 2719389 w 4234182"/>
                    <a:gd name="connsiteY76" fmla="*/ 3543208 h 6438807"/>
                    <a:gd name="connsiteX77" fmla="*/ 2695576 w 4234182"/>
                    <a:gd name="connsiteY77" fmla="*/ 3330483 h 6438807"/>
                    <a:gd name="connsiteX78" fmla="*/ 2666548 w 4234182"/>
                    <a:gd name="connsiteY78" fmla="*/ 3202486 h 6438807"/>
                    <a:gd name="connsiteX79" fmla="*/ 2611439 w 4234182"/>
                    <a:gd name="connsiteY79" fmla="*/ 3122521 h 6438807"/>
                    <a:gd name="connsiteX80" fmla="*/ 2547940 w 4234182"/>
                    <a:gd name="connsiteY80" fmla="*/ 3027272 h 6438807"/>
                    <a:gd name="connsiteX81" fmla="*/ 2479677 w 4234182"/>
                    <a:gd name="connsiteY81" fmla="*/ 2884397 h 6438807"/>
                    <a:gd name="connsiteX82" fmla="*/ 2317751 w 4234182"/>
                    <a:gd name="connsiteY82" fmla="*/ 2760571 h 6438807"/>
                    <a:gd name="connsiteX83" fmla="*/ 2310450 w 4234182"/>
                    <a:gd name="connsiteY83" fmla="*/ 2707549 h 6438807"/>
                    <a:gd name="connsiteX84" fmla="*/ 2341564 w 4234182"/>
                    <a:gd name="connsiteY84" fmla="*/ 2627221 h 6438807"/>
                    <a:gd name="connsiteX85" fmla="*/ 2712450 w 4234182"/>
                    <a:gd name="connsiteY85" fmla="*/ 2356122 h 6438807"/>
                    <a:gd name="connsiteX86" fmla="*/ 2713220 w 4234182"/>
                    <a:gd name="connsiteY86" fmla="*/ 2237512 h 6438807"/>
                    <a:gd name="connsiteX87" fmla="*/ 2715203 w 4234182"/>
                    <a:gd name="connsiteY87" fmla="*/ 2167856 h 6438807"/>
                    <a:gd name="connsiteX88" fmla="*/ 2755901 w 4234182"/>
                    <a:gd name="connsiteY88" fmla="*/ 2096996 h 6438807"/>
                    <a:gd name="connsiteX89" fmla="*/ 2865439 w 4234182"/>
                    <a:gd name="connsiteY89" fmla="*/ 2006508 h 6438807"/>
                    <a:gd name="connsiteX90" fmla="*/ 2947989 w 4234182"/>
                    <a:gd name="connsiteY90" fmla="*/ 1920783 h 6438807"/>
                    <a:gd name="connsiteX91" fmla="*/ 3024189 w 4234182"/>
                    <a:gd name="connsiteY91" fmla="*/ 1781083 h 6438807"/>
                    <a:gd name="connsiteX92" fmla="*/ 3051222 w 4234182"/>
                    <a:gd name="connsiteY92" fmla="*/ 1822858 h 6438807"/>
                    <a:gd name="connsiteX93" fmla="*/ 3119439 w 4234182"/>
                    <a:gd name="connsiteY93" fmla="*/ 1771558 h 6438807"/>
                    <a:gd name="connsiteX94" fmla="*/ 3141664 w 4234182"/>
                    <a:gd name="connsiteY94" fmla="*/ 1846171 h 6438807"/>
                    <a:gd name="connsiteX95" fmla="*/ 3276601 w 4234182"/>
                    <a:gd name="connsiteY95" fmla="*/ 1866808 h 6438807"/>
                    <a:gd name="connsiteX96" fmla="*/ 3319782 w 4234182"/>
                    <a:gd name="connsiteY96" fmla="*/ 1850934 h 6438807"/>
                    <a:gd name="connsiteX97" fmla="*/ 3416590 w 4234182"/>
                    <a:gd name="connsiteY97" fmla="*/ 1817163 h 6438807"/>
                    <a:gd name="connsiteX98" fmla="*/ 3586164 w 4234182"/>
                    <a:gd name="connsiteY98" fmla="*/ 1666783 h 6438807"/>
                    <a:gd name="connsiteX99" fmla="*/ 3737793 w 4234182"/>
                    <a:gd name="connsiteY99" fmla="*/ 1406797 h 6438807"/>
                    <a:gd name="connsiteX100" fmla="*/ 3911601 w 4234182"/>
                    <a:gd name="connsiteY100" fmla="*/ 1107983 h 6438807"/>
                    <a:gd name="connsiteX101" fmla="*/ 3983039 w 4234182"/>
                    <a:gd name="connsiteY101" fmla="*/ 996858 h 6438807"/>
                    <a:gd name="connsiteX102" fmla="*/ 4055631 w 4234182"/>
                    <a:gd name="connsiteY102" fmla="*/ 793658 h 6438807"/>
                    <a:gd name="connsiteX103" fmla="*/ 4146551 w 4234182"/>
                    <a:gd name="connsiteY103" fmla="*/ 583242 h 6438807"/>
                    <a:gd name="connsiteX104" fmla="*/ 4234182 w 4234182"/>
                    <a:gd name="connsiteY104" fmla="*/ 361768 h 6438807"/>
                    <a:gd name="connsiteX105" fmla="*/ 4203339 w 4234182"/>
                    <a:gd name="connsiteY105" fmla="*/ 0 h 6438807"/>
                    <a:gd name="connsiteX106" fmla="*/ 2572241 w 4234182"/>
                    <a:gd name="connsiteY106" fmla="*/ 46067 h 6438807"/>
                    <a:gd name="connsiteX107" fmla="*/ 2102049 w 4234182"/>
                    <a:gd name="connsiteY107"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100140 w 4234182"/>
                    <a:gd name="connsiteY22" fmla="*/ 5329147 h 6438807"/>
                    <a:gd name="connsiteX23" fmla="*/ 1204915 w 4234182"/>
                    <a:gd name="connsiteY23" fmla="*/ 5005297 h 6438807"/>
                    <a:gd name="connsiteX24" fmla="*/ 1252540 w 4234182"/>
                    <a:gd name="connsiteY24" fmla="*/ 4959259 h 6438807"/>
                    <a:gd name="connsiteX25" fmla="*/ 1225552 w 4234182"/>
                    <a:gd name="connsiteY25" fmla="*/ 4890996 h 6438807"/>
                    <a:gd name="connsiteX26" fmla="*/ 1008065 w 4234182"/>
                    <a:gd name="connsiteY26" fmla="*/ 4870359 h 6438807"/>
                    <a:gd name="connsiteX27" fmla="*/ 948194 w 4234182"/>
                    <a:gd name="connsiteY27" fmla="*/ 4807992 h 6438807"/>
                    <a:gd name="connsiteX28" fmla="*/ 1179515 w 4234182"/>
                    <a:gd name="connsiteY28" fmla="*/ 4606834 h 6438807"/>
                    <a:gd name="connsiteX29" fmla="*/ 1138240 w 4234182"/>
                    <a:gd name="connsiteY29" fmla="*/ 4387759 h 6438807"/>
                    <a:gd name="connsiteX30" fmla="*/ 1038227 w 4234182"/>
                    <a:gd name="connsiteY30" fmla="*/ 4297272 h 6438807"/>
                    <a:gd name="connsiteX31" fmla="*/ 1139827 w 4234182"/>
                    <a:gd name="connsiteY31" fmla="*/ 3114584 h 6438807"/>
                    <a:gd name="connsiteX32" fmla="*/ 1125540 w 4234182"/>
                    <a:gd name="connsiteY32" fmla="*/ 3089184 h 6438807"/>
                    <a:gd name="connsiteX33" fmla="*/ 965202 w 4234182"/>
                    <a:gd name="connsiteY33" fmla="*/ 3086009 h 6438807"/>
                    <a:gd name="connsiteX34" fmla="*/ 884240 w 4234182"/>
                    <a:gd name="connsiteY34" fmla="*/ 3162209 h 6438807"/>
                    <a:gd name="connsiteX35" fmla="*/ 850902 w 4234182"/>
                    <a:gd name="connsiteY35" fmla="*/ 3213009 h 6438807"/>
                    <a:gd name="connsiteX36" fmla="*/ 702175 w 4234182"/>
                    <a:gd name="connsiteY36" fmla="*/ 3169103 h 6438807"/>
                    <a:gd name="connsiteX37" fmla="*/ 519115 w 4234182"/>
                    <a:gd name="connsiteY37" fmla="*/ 2930434 h 6438807"/>
                    <a:gd name="connsiteX38" fmla="*/ 641352 w 4234182"/>
                    <a:gd name="connsiteY38" fmla="*/ 2758984 h 6438807"/>
                    <a:gd name="connsiteX39" fmla="*/ 668340 w 4234182"/>
                    <a:gd name="connsiteY39" fmla="*/ 2785972 h 6438807"/>
                    <a:gd name="connsiteX40" fmla="*/ 860427 w 4234182"/>
                    <a:gd name="connsiteY40" fmla="*/ 2579597 h 6438807"/>
                    <a:gd name="connsiteX41" fmla="*/ 1031877 w 4234182"/>
                    <a:gd name="connsiteY41" fmla="*/ 2489109 h 6438807"/>
                    <a:gd name="connsiteX42" fmla="*/ 1179515 w 4234182"/>
                    <a:gd name="connsiteY42" fmla="*/ 2346234 h 6438807"/>
                    <a:gd name="connsiteX43" fmla="*/ 1293905 w 4234182"/>
                    <a:gd name="connsiteY43" fmla="*/ 2356213 h 6438807"/>
                    <a:gd name="connsiteX44" fmla="*/ 1359991 w 4234182"/>
                    <a:gd name="connsiteY44" fmla="*/ 2451598 h 6438807"/>
                    <a:gd name="connsiteX45" fmla="*/ 1303340 w 4234182"/>
                    <a:gd name="connsiteY45" fmla="*/ 2522447 h 6438807"/>
                    <a:gd name="connsiteX46" fmla="*/ 1206502 w 4234182"/>
                    <a:gd name="connsiteY46" fmla="*/ 2614522 h 6438807"/>
                    <a:gd name="connsiteX47" fmla="*/ 1168765 w 4234182"/>
                    <a:gd name="connsiteY47" fmla="*/ 2634705 h 6438807"/>
                    <a:gd name="connsiteX48" fmla="*/ 1180376 w 4234182"/>
                    <a:gd name="connsiteY48" fmla="*/ 2695756 h 6438807"/>
                    <a:gd name="connsiteX49" fmla="*/ 1133068 w 4234182"/>
                    <a:gd name="connsiteY49" fmla="*/ 2816815 h 6438807"/>
                    <a:gd name="connsiteX50" fmla="*/ 1362077 w 4234182"/>
                    <a:gd name="connsiteY50" fmla="*/ 2720884 h 6438807"/>
                    <a:gd name="connsiteX51" fmla="*/ 1684340 w 4234182"/>
                    <a:gd name="connsiteY51" fmla="*/ 2614522 h 6438807"/>
                    <a:gd name="connsiteX52" fmla="*/ 1890715 w 4234182"/>
                    <a:gd name="connsiteY52" fmla="*/ 2808197 h 6438807"/>
                    <a:gd name="connsiteX53" fmla="*/ 1787073 w 4234182"/>
                    <a:gd name="connsiteY53" fmla="*/ 2922088 h 6438807"/>
                    <a:gd name="connsiteX54" fmla="*/ 1811338 w 4234182"/>
                    <a:gd name="connsiteY54" fmla="*/ 3035208 h 6438807"/>
                    <a:gd name="connsiteX55" fmla="*/ 1878014 w 4234182"/>
                    <a:gd name="connsiteY55" fmla="*/ 3035208 h 6438807"/>
                    <a:gd name="connsiteX56" fmla="*/ 2100264 w 4234182"/>
                    <a:gd name="connsiteY56" fmla="*/ 3087596 h 6438807"/>
                    <a:gd name="connsiteX57" fmla="*/ 2171701 w 4234182"/>
                    <a:gd name="connsiteY57" fmla="*/ 3557496 h 6438807"/>
                    <a:gd name="connsiteX58" fmla="*/ 2129929 w 4234182"/>
                    <a:gd name="connsiteY58" fmla="*/ 3637008 h 6438807"/>
                    <a:gd name="connsiteX59" fmla="*/ 2095501 w 4234182"/>
                    <a:gd name="connsiteY59" fmla="*/ 3803558 h 6438807"/>
                    <a:gd name="connsiteX60" fmla="*/ 2056223 w 4234182"/>
                    <a:gd name="connsiteY60" fmla="*/ 3843564 h 6438807"/>
                    <a:gd name="connsiteX61" fmla="*/ 2090739 w 4234182"/>
                    <a:gd name="connsiteY61" fmla="*/ 3873408 h 6438807"/>
                    <a:gd name="connsiteX62" fmla="*/ 2073276 w 4234182"/>
                    <a:gd name="connsiteY62" fmla="*/ 3921033 h 6438807"/>
                    <a:gd name="connsiteX63" fmla="*/ 2122489 w 4234182"/>
                    <a:gd name="connsiteY63" fmla="*/ 3906746 h 6438807"/>
                    <a:gd name="connsiteX64" fmla="*/ 2163764 w 4234182"/>
                    <a:gd name="connsiteY64" fmla="*/ 3930558 h 6438807"/>
                    <a:gd name="connsiteX65" fmla="*/ 2211389 w 4234182"/>
                    <a:gd name="connsiteY65" fmla="*/ 3924208 h 6438807"/>
                    <a:gd name="connsiteX66" fmla="*/ 2271714 w 4234182"/>
                    <a:gd name="connsiteY66" fmla="*/ 3851183 h 6438807"/>
                    <a:gd name="connsiteX67" fmla="*/ 2266952 w 4234182"/>
                    <a:gd name="connsiteY67" fmla="*/ 3889283 h 6438807"/>
                    <a:gd name="connsiteX68" fmla="*/ 2335623 w 4234182"/>
                    <a:gd name="connsiteY68" fmla="*/ 3826147 h 6438807"/>
                    <a:gd name="connsiteX69" fmla="*/ 2381251 w 4234182"/>
                    <a:gd name="connsiteY69" fmla="*/ 3827371 h 6438807"/>
                    <a:gd name="connsiteX70" fmla="*/ 2416176 w 4234182"/>
                    <a:gd name="connsiteY70" fmla="*/ 3773396 h 6438807"/>
                    <a:gd name="connsiteX71" fmla="*/ 2519364 w 4234182"/>
                    <a:gd name="connsiteY71" fmla="*/ 3792446 h 6438807"/>
                    <a:gd name="connsiteX72" fmla="*/ 2568576 w 4234182"/>
                    <a:gd name="connsiteY72" fmla="*/ 3743233 h 6438807"/>
                    <a:gd name="connsiteX73" fmla="*/ 2654301 w 4234182"/>
                    <a:gd name="connsiteY73" fmla="*/ 3754346 h 6438807"/>
                    <a:gd name="connsiteX74" fmla="*/ 2688864 w 4234182"/>
                    <a:gd name="connsiteY74" fmla="*/ 3646260 h 6438807"/>
                    <a:gd name="connsiteX75" fmla="*/ 2719389 w 4234182"/>
                    <a:gd name="connsiteY75" fmla="*/ 3543208 h 6438807"/>
                    <a:gd name="connsiteX76" fmla="*/ 2695576 w 4234182"/>
                    <a:gd name="connsiteY76" fmla="*/ 3330483 h 6438807"/>
                    <a:gd name="connsiteX77" fmla="*/ 2666548 w 4234182"/>
                    <a:gd name="connsiteY77" fmla="*/ 3202486 h 6438807"/>
                    <a:gd name="connsiteX78" fmla="*/ 2611439 w 4234182"/>
                    <a:gd name="connsiteY78" fmla="*/ 3122521 h 6438807"/>
                    <a:gd name="connsiteX79" fmla="*/ 2547940 w 4234182"/>
                    <a:gd name="connsiteY79" fmla="*/ 3027272 h 6438807"/>
                    <a:gd name="connsiteX80" fmla="*/ 2479677 w 4234182"/>
                    <a:gd name="connsiteY80" fmla="*/ 2884397 h 6438807"/>
                    <a:gd name="connsiteX81" fmla="*/ 2317751 w 4234182"/>
                    <a:gd name="connsiteY81" fmla="*/ 2760571 h 6438807"/>
                    <a:gd name="connsiteX82" fmla="*/ 2310450 w 4234182"/>
                    <a:gd name="connsiteY82" fmla="*/ 2707549 h 6438807"/>
                    <a:gd name="connsiteX83" fmla="*/ 2341564 w 4234182"/>
                    <a:gd name="connsiteY83" fmla="*/ 2627221 h 6438807"/>
                    <a:gd name="connsiteX84" fmla="*/ 2712450 w 4234182"/>
                    <a:gd name="connsiteY84" fmla="*/ 2356122 h 6438807"/>
                    <a:gd name="connsiteX85" fmla="*/ 2713220 w 4234182"/>
                    <a:gd name="connsiteY85" fmla="*/ 2237512 h 6438807"/>
                    <a:gd name="connsiteX86" fmla="*/ 2715203 w 4234182"/>
                    <a:gd name="connsiteY86" fmla="*/ 2167856 h 6438807"/>
                    <a:gd name="connsiteX87" fmla="*/ 2755901 w 4234182"/>
                    <a:gd name="connsiteY87" fmla="*/ 2096996 h 6438807"/>
                    <a:gd name="connsiteX88" fmla="*/ 2865439 w 4234182"/>
                    <a:gd name="connsiteY88" fmla="*/ 2006508 h 6438807"/>
                    <a:gd name="connsiteX89" fmla="*/ 2947989 w 4234182"/>
                    <a:gd name="connsiteY89" fmla="*/ 1920783 h 6438807"/>
                    <a:gd name="connsiteX90" fmla="*/ 3024189 w 4234182"/>
                    <a:gd name="connsiteY90" fmla="*/ 1781083 h 6438807"/>
                    <a:gd name="connsiteX91" fmla="*/ 3051222 w 4234182"/>
                    <a:gd name="connsiteY91" fmla="*/ 1822858 h 6438807"/>
                    <a:gd name="connsiteX92" fmla="*/ 3119439 w 4234182"/>
                    <a:gd name="connsiteY92" fmla="*/ 1771558 h 6438807"/>
                    <a:gd name="connsiteX93" fmla="*/ 3141664 w 4234182"/>
                    <a:gd name="connsiteY93" fmla="*/ 1846171 h 6438807"/>
                    <a:gd name="connsiteX94" fmla="*/ 3276601 w 4234182"/>
                    <a:gd name="connsiteY94" fmla="*/ 1866808 h 6438807"/>
                    <a:gd name="connsiteX95" fmla="*/ 3319782 w 4234182"/>
                    <a:gd name="connsiteY95" fmla="*/ 1850934 h 6438807"/>
                    <a:gd name="connsiteX96" fmla="*/ 3416590 w 4234182"/>
                    <a:gd name="connsiteY96" fmla="*/ 1817163 h 6438807"/>
                    <a:gd name="connsiteX97" fmla="*/ 3586164 w 4234182"/>
                    <a:gd name="connsiteY97" fmla="*/ 1666783 h 6438807"/>
                    <a:gd name="connsiteX98" fmla="*/ 3737793 w 4234182"/>
                    <a:gd name="connsiteY98" fmla="*/ 1406797 h 6438807"/>
                    <a:gd name="connsiteX99" fmla="*/ 3911601 w 4234182"/>
                    <a:gd name="connsiteY99" fmla="*/ 1107983 h 6438807"/>
                    <a:gd name="connsiteX100" fmla="*/ 3983039 w 4234182"/>
                    <a:gd name="connsiteY100" fmla="*/ 996858 h 6438807"/>
                    <a:gd name="connsiteX101" fmla="*/ 4055631 w 4234182"/>
                    <a:gd name="connsiteY101" fmla="*/ 793658 h 6438807"/>
                    <a:gd name="connsiteX102" fmla="*/ 4146551 w 4234182"/>
                    <a:gd name="connsiteY102" fmla="*/ 583242 h 6438807"/>
                    <a:gd name="connsiteX103" fmla="*/ 4234182 w 4234182"/>
                    <a:gd name="connsiteY103" fmla="*/ 361768 h 6438807"/>
                    <a:gd name="connsiteX104" fmla="*/ 4203339 w 4234182"/>
                    <a:gd name="connsiteY104" fmla="*/ 0 h 6438807"/>
                    <a:gd name="connsiteX105" fmla="*/ 2572241 w 4234182"/>
                    <a:gd name="connsiteY105" fmla="*/ 46067 h 6438807"/>
                    <a:gd name="connsiteX106" fmla="*/ 2102049 w 4234182"/>
                    <a:gd name="connsiteY106"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1042990 w 4234182"/>
                    <a:gd name="connsiteY20" fmla="*/ 5332322 h 6438807"/>
                    <a:gd name="connsiteX21" fmla="*/ 1100140 w 4234182"/>
                    <a:gd name="connsiteY21" fmla="*/ 5329147 h 6438807"/>
                    <a:gd name="connsiteX22" fmla="*/ 1204915 w 4234182"/>
                    <a:gd name="connsiteY22" fmla="*/ 5005297 h 6438807"/>
                    <a:gd name="connsiteX23" fmla="*/ 1252540 w 4234182"/>
                    <a:gd name="connsiteY23" fmla="*/ 4959259 h 6438807"/>
                    <a:gd name="connsiteX24" fmla="*/ 1225552 w 4234182"/>
                    <a:gd name="connsiteY24" fmla="*/ 4890996 h 6438807"/>
                    <a:gd name="connsiteX25" fmla="*/ 1008065 w 4234182"/>
                    <a:gd name="connsiteY25" fmla="*/ 4870359 h 6438807"/>
                    <a:gd name="connsiteX26" fmla="*/ 948194 w 4234182"/>
                    <a:gd name="connsiteY26" fmla="*/ 4807992 h 6438807"/>
                    <a:gd name="connsiteX27" fmla="*/ 1179515 w 4234182"/>
                    <a:gd name="connsiteY27" fmla="*/ 4606834 h 6438807"/>
                    <a:gd name="connsiteX28" fmla="*/ 1138240 w 4234182"/>
                    <a:gd name="connsiteY28" fmla="*/ 4387759 h 6438807"/>
                    <a:gd name="connsiteX29" fmla="*/ 1038227 w 4234182"/>
                    <a:gd name="connsiteY29" fmla="*/ 4297272 h 6438807"/>
                    <a:gd name="connsiteX30" fmla="*/ 1139827 w 4234182"/>
                    <a:gd name="connsiteY30" fmla="*/ 3114584 h 6438807"/>
                    <a:gd name="connsiteX31" fmla="*/ 1125540 w 4234182"/>
                    <a:gd name="connsiteY31" fmla="*/ 3089184 h 6438807"/>
                    <a:gd name="connsiteX32" fmla="*/ 965202 w 4234182"/>
                    <a:gd name="connsiteY32" fmla="*/ 3086009 h 6438807"/>
                    <a:gd name="connsiteX33" fmla="*/ 884240 w 4234182"/>
                    <a:gd name="connsiteY33" fmla="*/ 3162209 h 6438807"/>
                    <a:gd name="connsiteX34" fmla="*/ 850902 w 4234182"/>
                    <a:gd name="connsiteY34" fmla="*/ 3213009 h 6438807"/>
                    <a:gd name="connsiteX35" fmla="*/ 702175 w 4234182"/>
                    <a:gd name="connsiteY35" fmla="*/ 3169103 h 6438807"/>
                    <a:gd name="connsiteX36" fmla="*/ 519115 w 4234182"/>
                    <a:gd name="connsiteY36" fmla="*/ 2930434 h 6438807"/>
                    <a:gd name="connsiteX37" fmla="*/ 641352 w 4234182"/>
                    <a:gd name="connsiteY37" fmla="*/ 2758984 h 6438807"/>
                    <a:gd name="connsiteX38" fmla="*/ 668340 w 4234182"/>
                    <a:gd name="connsiteY38" fmla="*/ 2785972 h 6438807"/>
                    <a:gd name="connsiteX39" fmla="*/ 860427 w 4234182"/>
                    <a:gd name="connsiteY39" fmla="*/ 2579597 h 6438807"/>
                    <a:gd name="connsiteX40" fmla="*/ 1031877 w 4234182"/>
                    <a:gd name="connsiteY40" fmla="*/ 2489109 h 6438807"/>
                    <a:gd name="connsiteX41" fmla="*/ 1179515 w 4234182"/>
                    <a:gd name="connsiteY41" fmla="*/ 2346234 h 6438807"/>
                    <a:gd name="connsiteX42" fmla="*/ 1293905 w 4234182"/>
                    <a:gd name="connsiteY42" fmla="*/ 2356213 h 6438807"/>
                    <a:gd name="connsiteX43" fmla="*/ 1359991 w 4234182"/>
                    <a:gd name="connsiteY43" fmla="*/ 2451598 h 6438807"/>
                    <a:gd name="connsiteX44" fmla="*/ 1303340 w 4234182"/>
                    <a:gd name="connsiteY44" fmla="*/ 2522447 h 6438807"/>
                    <a:gd name="connsiteX45" fmla="*/ 1206502 w 4234182"/>
                    <a:gd name="connsiteY45" fmla="*/ 2614522 h 6438807"/>
                    <a:gd name="connsiteX46" fmla="*/ 1168765 w 4234182"/>
                    <a:gd name="connsiteY46" fmla="*/ 2634705 h 6438807"/>
                    <a:gd name="connsiteX47" fmla="*/ 1180376 w 4234182"/>
                    <a:gd name="connsiteY47" fmla="*/ 2695756 h 6438807"/>
                    <a:gd name="connsiteX48" fmla="*/ 1133068 w 4234182"/>
                    <a:gd name="connsiteY48" fmla="*/ 2816815 h 6438807"/>
                    <a:gd name="connsiteX49" fmla="*/ 1362077 w 4234182"/>
                    <a:gd name="connsiteY49" fmla="*/ 2720884 h 6438807"/>
                    <a:gd name="connsiteX50" fmla="*/ 1684340 w 4234182"/>
                    <a:gd name="connsiteY50" fmla="*/ 2614522 h 6438807"/>
                    <a:gd name="connsiteX51" fmla="*/ 1890715 w 4234182"/>
                    <a:gd name="connsiteY51" fmla="*/ 2808197 h 6438807"/>
                    <a:gd name="connsiteX52" fmla="*/ 1787073 w 4234182"/>
                    <a:gd name="connsiteY52" fmla="*/ 2922088 h 6438807"/>
                    <a:gd name="connsiteX53" fmla="*/ 1811338 w 4234182"/>
                    <a:gd name="connsiteY53" fmla="*/ 3035208 h 6438807"/>
                    <a:gd name="connsiteX54" fmla="*/ 1878014 w 4234182"/>
                    <a:gd name="connsiteY54" fmla="*/ 3035208 h 6438807"/>
                    <a:gd name="connsiteX55" fmla="*/ 2100264 w 4234182"/>
                    <a:gd name="connsiteY55" fmla="*/ 3087596 h 6438807"/>
                    <a:gd name="connsiteX56" fmla="*/ 2171701 w 4234182"/>
                    <a:gd name="connsiteY56" fmla="*/ 3557496 h 6438807"/>
                    <a:gd name="connsiteX57" fmla="*/ 2129929 w 4234182"/>
                    <a:gd name="connsiteY57" fmla="*/ 3637008 h 6438807"/>
                    <a:gd name="connsiteX58" fmla="*/ 2095501 w 4234182"/>
                    <a:gd name="connsiteY58" fmla="*/ 3803558 h 6438807"/>
                    <a:gd name="connsiteX59" fmla="*/ 2056223 w 4234182"/>
                    <a:gd name="connsiteY59" fmla="*/ 3843564 h 6438807"/>
                    <a:gd name="connsiteX60" fmla="*/ 2090739 w 4234182"/>
                    <a:gd name="connsiteY60" fmla="*/ 3873408 h 6438807"/>
                    <a:gd name="connsiteX61" fmla="*/ 2073276 w 4234182"/>
                    <a:gd name="connsiteY61" fmla="*/ 3921033 h 6438807"/>
                    <a:gd name="connsiteX62" fmla="*/ 2122489 w 4234182"/>
                    <a:gd name="connsiteY62" fmla="*/ 3906746 h 6438807"/>
                    <a:gd name="connsiteX63" fmla="*/ 2163764 w 4234182"/>
                    <a:gd name="connsiteY63" fmla="*/ 3930558 h 6438807"/>
                    <a:gd name="connsiteX64" fmla="*/ 2211389 w 4234182"/>
                    <a:gd name="connsiteY64" fmla="*/ 3924208 h 6438807"/>
                    <a:gd name="connsiteX65" fmla="*/ 2271714 w 4234182"/>
                    <a:gd name="connsiteY65" fmla="*/ 3851183 h 6438807"/>
                    <a:gd name="connsiteX66" fmla="*/ 2266952 w 4234182"/>
                    <a:gd name="connsiteY66" fmla="*/ 3889283 h 6438807"/>
                    <a:gd name="connsiteX67" fmla="*/ 2335623 w 4234182"/>
                    <a:gd name="connsiteY67" fmla="*/ 3826147 h 6438807"/>
                    <a:gd name="connsiteX68" fmla="*/ 2381251 w 4234182"/>
                    <a:gd name="connsiteY68" fmla="*/ 3827371 h 6438807"/>
                    <a:gd name="connsiteX69" fmla="*/ 2416176 w 4234182"/>
                    <a:gd name="connsiteY69" fmla="*/ 3773396 h 6438807"/>
                    <a:gd name="connsiteX70" fmla="*/ 2519364 w 4234182"/>
                    <a:gd name="connsiteY70" fmla="*/ 3792446 h 6438807"/>
                    <a:gd name="connsiteX71" fmla="*/ 2568576 w 4234182"/>
                    <a:gd name="connsiteY71" fmla="*/ 3743233 h 6438807"/>
                    <a:gd name="connsiteX72" fmla="*/ 2654301 w 4234182"/>
                    <a:gd name="connsiteY72" fmla="*/ 3754346 h 6438807"/>
                    <a:gd name="connsiteX73" fmla="*/ 2688864 w 4234182"/>
                    <a:gd name="connsiteY73" fmla="*/ 3646260 h 6438807"/>
                    <a:gd name="connsiteX74" fmla="*/ 2719389 w 4234182"/>
                    <a:gd name="connsiteY74" fmla="*/ 3543208 h 6438807"/>
                    <a:gd name="connsiteX75" fmla="*/ 2695576 w 4234182"/>
                    <a:gd name="connsiteY75" fmla="*/ 3330483 h 6438807"/>
                    <a:gd name="connsiteX76" fmla="*/ 2666548 w 4234182"/>
                    <a:gd name="connsiteY76" fmla="*/ 3202486 h 6438807"/>
                    <a:gd name="connsiteX77" fmla="*/ 2611439 w 4234182"/>
                    <a:gd name="connsiteY77" fmla="*/ 3122521 h 6438807"/>
                    <a:gd name="connsiteX78" fmla="*/ 2547940 w 4234182"/>
                    <a:gd name="connsiteY78" fmla="*/ 3027272 h 6438807"/>
                    <a:gd name="connsiteX79" fmla="*/ 2479677 w 4234182"/>
                    <a:gd name="connsiteY79" fmla="*/ 2884397 h 6438807"/>
                    <a:gd name="connsiteX80" fmla="*/ 2317751 w 4234182"/>
                    <a:gd name="connsiteY80" fmla="*/ 2760571 h 6438807"/>
                    <a:gd name="connsiteX81" fmla="*/ 2310450 w 4234182"/>
                    <a:gd name="connsiteY81" fmla="*/ 2707549 h 6438807"/>
                    <a:gd name="connsiteX82" fmla="*/ 2341564 w 4234182"/>
                    <a:gd name="connsiteY82" fmla="*/ 2627221 h 6438807"/>
                    <a:gd name="connsiteX83" fmla="*/ 2712450 w 4234182"/>
                    <a:gd name="connsiteY83" fmla="*/ 2356122 h 6438807"/>
                    <a:gd name="connsiteX84" fmla="*/ 2713220 w 4234182"/>
                    <a:gd name="connsiteY84" fmla="*/ 2237512 h 6438807"/>
                    <a:gd name="connsiteX85" fmla="*/ 2715203 w 4234182"/>
                    <a:gd name="connsiteY85" fmla="*/ 2167856 h 6438807"/>
                    <a:gd name="connsiteX86" fmla="*/ 2755901 w 4234182"/>
                    <a:gd name="connsiteY86" fmla="*/ 2096996 h 6438807"/>
                    <a:gd name="connsiteX87" fmla="*/ 2865439 w 4234182"/>
                    <a:gd name="connsiteY87" fmla="*/ 2006508 h 6438807"/>
                    <a:gd name="connsiteX88" fmla="*/ 2947989 w 4234182"/>
                    <a:gd name="connsiteY88" fmla="*/ 1920783 h 6438807"/>
                    <a:gd name="connsiteX89" fmla="*/ 3024189 w 4234182"/>
                    <a:gd name="connsiteY89" fmla="*/ 1781083 h 6438807"/>
                    <a:gd name="connsiteX90" fmla="*/ 3051222 w 4234182"/>
                    <a:gd name="connsiteY90" fmla="*/ 1822858 h 6438807"/>
                    <a:gd name="connsiteX91" fmla="*/ 3119439 w 4234182"/>
                    <a:gd name="connsiteY91" fmla="*/ 1771558 h 6438807"/>
                    <a:gd name="connsiteX92" fmla="*/ 3141664 w 4234182"/>
                    <a:gd name="connsiteY92" fmla="*/ 1846171 h 6438807"/>
                    <a:gd name="connsiteX93" fmla="*/ 3276601 w 4234182"/>
                    <a:gd name="connsiteY93" fmla="*/ 1866808 h 6438807"/>
                    <a:gd name="connsiteX94" fmla="*/ 3319782 w 4234182"/>
                    <a:gd name="connsiteY94" fmla="*/ 1850934 h 6438807"/>
                    <a:gd name="connsiteX95" fmla="*/ 3416590 w 4234182"/>
                    <a:gd name="connsiteY95" fmla="*/ 1817163 h 6438807"/>
                    <a:gd name="connsiteX96" fmla="*/ 3586164 w 4234182"/>
                    <a:gd name="connsiteY96" fmla="*/ 1666783 h 6438807"/>
                    <a:gd name="connsiteX97" fmla="*/ 3737793 w 4234182"/>
                    <a:gd name="connsiteY97" fmla="*/ 1406797 h 6438807"/>
                    <a:gd name="connsiteX98" fmla="*/ 3911601 w 4234182"/>
                    <a:gd name="connsiteY98" fmla="*/ 1107983 h 6438807"/>
                    <a:gd name="connsiteX99" fmla="*/ 3983039 w 4234182"/>
                    <a:gd name="connsiteY99" fmla="*/ 996858 h 6438807"/>
                    <a:gd name="connsiteX100" fmla="*/ 4055631 w 4234182"/>
                    <a:gd name="connsiteY100" fmla="*/ 793658 h 6438807"/>
                    <a:gd name="connsiteX101" fmla="*/ 4146551 w 4234182"/>
                    <a:gd name="connsiteY101" fmla="*/ 583242 h 6438807"/>
                    <a:gd name="connsiteX102" fmla="*/ 4234182 w 4234182"/>
                    <a:gd name="connsiteY102" fmla="*/ 361768 h 6438807"/>
                    <a:gd name="connsiteX103" fmla="*/ 4203339 w 4234182"/>
                    <a:gd name="connsiteY103" fmla="*/ 0 h 6438807"/>
                    <a:gd name="connsiteX104" fmla="*/ 2572241 w 4234182"/>
                    <a:gd name="connsiteY104" fmla="*/ 46067 h 6438807"/>
                    <a:gd name="connsiteX105" fmla="*/ 2102049 w 4234182"/>
                    <a:gd name="connsiteY105"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1042990 w 4234182"/>
                    <a:gd name="connsiteY19" fmla="*/ 5332322 h 6438807"/>
                    <a:gd name="connsiteX20" fmla="*/ 1100140 w 4234182"/>
                    <a:gd name="connsiteY20" fmla="*/ 5329147 h 6438807"/>
                    <a:gd name="connsiteX21" fmla="*/ 1204915 w 4234182"/>
                    <a:gd name="connsiteY21" fmla="*/ 5005297 h 6438807"/>
                    <a:gd name="connsiteX22" fmla="*/ 1252540 w 4234182"/>
                    <a:gd name="connsiteY22" fmla="*/ 4959259 h 6438807"/>
                    <a:gd name="connsiteX23" fmla="*/ 1225552 w 4234182"/>
                    <a:gd name="connsiteY23" fmla="*/ 4890996 h 6438807"/>
                    <a:gd name="connsiteX24" fmla="*/ 1008065 w 4234182"/>
                    <a:gd name="connsiteY24" fmla="*/ 4870359 h 6438807"/>
                    <a:gd name="connsiteX25" fmla="*/ 948194 w 4234182"/>
                    <a:gd name="connsiteY25" fmla="*/ 4807992 h 6438807"/>
                    <a:gd name="connsiteX26" fmla="*/ 1179515 w 4234182"/>
                    <a:gd name="connsiteY26" fmla="*/ 4606834 h 6438807"/>
                    <a:gd name="connsiteX27" fmla="*/ 1138240 w 4234182"/>
                    <a:gd name="connsiteY27" fmla="*/ 4387759 h 6438807"/>
                    <a:gd name="connsiteX28" fmla="*/ 1038227 w 4234182"/>
                    <a:gd name="connsiteY28" fmla="*/ 4297272 h 6438807"/>
                    <a:gd name="connsiteX29" fmla="*/ 1139827 w 4234182"/>
                    <a:gd name="connsiteY29" fmla="*/ 3114584 h 6438807"/>
                    <a:gd name="connsiteX30" fmla="*/ 1125540 w 4234182"/>
                    <a:gd name="connsiteY30" fmla="*/ 3089184 h 6438807"/>
                    <a:gd name="connsiteX31" fmla="*/ 965202 w 4234182"/>
                    <a:gd name="connsiteY31" fmla="*/ 3086009 h 6438807"/>
                    <a:gd name="connsiteX32" fmla="*/ 884240 w 4234182"/>
                    <a:gd name="connsiteY32" fmla="*/ 3162209 h 6438807"/>
                    <a:gd name="connsiteX33" fmla="*/ 850902 w 4234182"/>
                    <a:gd name="connsiteY33" fmla="*/ 3213009 h 6438807"/>
                    <a:gd name="connsiteX34" fmla="*/ 702175 w 4234182"/>
                    <a:gd name="connsiteY34" fmla="*/ 3169103 h 6438807"/>
                    <a:gd name="connsiteX35" fmla="*/ 519115 w 4234182"/>
                    <a:gd name="connsiteY35" fmla="*/ 2930434 h 6438807"/>
                    <a:gd name="connsiteX36" fmla="*/ 641352 w 4234182"/>
                    <a:gd name="connsiteY36" fmla="*/ 2758984 h 6438807"/>
                    <a:gd name="connsiteX37" fmla="*/ 668340 w 4234182"/>
                    <a:gd name="connsiteY37" fmla="*/ 2785972 h 6438807"/>
                    <a:gd name="connsiteX38" fmla="*/ 860427 w 4234182"/>
                    <a:gd name="connsiteY38" fmla="*/ 2579597 h 6438807"/>
                    <a:gd name="connsiteX39" fmla="*/ 1031877 w 4234182"/>
                    <a:gd name="connsiteY39" fmla="*/ 2489109 h 6438807"/>
                    <a:gd name="connsiteX40" fmla="*/ 1179515 w 4234182"/>
                    <a:gd name="connsiteY40" fmla="*/ 2346234 h 6438807"/>
                    <a:gd name="connsiteX41" fmla="*/ 1293905 w 4234182"/>
                    <a:gd name="connsiteY41" fmla="*/ 2356213 h 6438807"/>
                    <a:gd name="connsiteX42" fmla="*/ 1359991 w 4234182"/>
                    <a:gd name="connsiteY42" fmla="*/ 2451598 h 6438807"/>
                    <a:gd name="connsiteX43" fmla="*/ 1303340 w 4234182"/>
                    <a:gd name="connsiteY43" fmla="*/ 2522447 h 6438807"/>
                    <a:gd name="connsiteX44" fmla="*/ 1206502 w 4234182"/>
                    <a:gd name="connsiteY44" fmla="*/ 2614522 h 6438807"/>
                    <a:gd name="connsiteX45" fmla="*/ 1168765 w 4234182"/>
                    <a:gd name="connsiteY45" fmla="*/ 2634705 h 6438807"/>
                    <a:gd name="connsiteX46" fmla="*/ 1180376 w 4234182"/>
                    <a:gd name="connsiteY46" fmla="*/ 2695756 h 6438807"/>
                    <a:gd name="connsiteX47" fmla="*/ 1133068 w 4234182"/>
                    <a:gd name="connsiteY47" fmla="*/ 2816815 h 6438807"/>
                    <a:gd name="connsiteX48" fmla="*/ 1362077 w 4234182"/>
                    <a:gd name="connsiteY48" fmla="*/ 2720884 h 6438807"/>
                    <a:gd name="connsiteX49" fmla="*/ 1684340 w 4234182"/>
                    <a:gd name="connsiteY49" fmla="*/ 2614522 h 6438807"/>
                    <a:gd name="connsiteX50" fmla="*/ 1890715 w 4234182"/>
                    <a:gd name="connsiteY50" fmla="*/ 2808197 h 6438807"/>
                    <a:gd name="connsiteX51" fmla="*/ 1787073 w 4234182"/>
                    <a:gd name="connsiteY51" fmla="*/ 2922088 h 6438807"/>
                    <a:gd name="connsiteX52" fmla="*/ 1811338 w 4234182"/>
                    <a:gd name="connsiteY52" fmla="*/ 3035208 h 6438807"/>
                    <a:gd name="connsiteX53" fmla="*/ 1878014 w 4234182"/>
                    <a:gd name="connsiteY53" fmla="*/ 3035208 h 6438807"/>
                    <a:gd name="connsiteX54" fmla="*/ 2100264 w 4234182"/>
                    <a:gd name="connsiteY54" fmla="*/ 3087596 h 6438807"/>
                    <a:gd name="connsiteX55" fmla="*/ 2171701 w 4234182"/>
                    <a:gd name="connsiteY55" fmla="*/ 3557496 h 6438807"/>
                    <a:gd name="connsiteX56" fmla="*/ 2129929 w 4234182"/>
                    <a:gd name="connsiteY56" fmla="*/ 3637008 h 6438807"/>
                    <a:gd name="connsiteX57" fmla="*/ 2095501 w 4234182"/>
                    <a:gd name="connsiteY57" fmla="*/ 3803558 h 6438807"/>
                    <a:gd name="connsiteX58" fmla="*/ 2056223 w 4234182"/>
                    <a:gd name="connsiteY58" fmla="*/ 3843564 h 6438807"/>
                    <a:gd name="connsiteX59" fmla="*/ 2090739 w 4234182"/>
                    <a:gd name="connsiteY59" fmla="*/ 3873408 h 6438807"/>
                    <a:gd name="connsiteX60" fmla="*/ 2073276 w 4234182"/>
                    <a:gd name="connsiteY60" fmla="*/ 3921033 h 6438807"/>
                    <a:gd name="connsiteX61" fmla="*/ 2122489 w 4234182"/>
                    <a:gd name="connsiteY61" fmla="*/ 3906746 h 6438807"/>
                    <a:gd name="connsiteX62" fmla="*/ 2163764 w 4234182"/>
                    <a:gd name="connsiteY62" fmla="*/ 3930558 h 6438807"/>
                    <a:gd name="connsiteX63" fmla="*/ 2211389 w 4234182"/>
                    <a:gd name="connsiteY63" fmla="*/ 3924208 h 6438807"/>
                    <a:gd name="connsiteX64" fmla="*/ 2271714 w 4234182"/>
                    <a:gd name="connsiteY64" fmla="*/ 3851183 h 6438807"/>
                    <a:gd name="connsiteX65" fmla="*/ 2266952 w 4234182"/>
                    <a:gd name="connsiteY65" fmla="*/ 3889283 h 6438807"/>
                    <a:gd name="connsiteX66" fmla="*/ 2335623 w 4234182"/>
                    <a:gd name="connsiteY66" fmla="*/ 3826147 h 6438807"/>
                    <a:gd name="connsiteX67" fmla="*/ 2381251 w 4234182"/>
                    <a:gd name="connsiteY67" fmla="*/ 3827371 h 6438807"/>
                    <a:gd name="connsiteX68" fmla="*/ 2416176 w 4234182"/>
                    <a:gd name="connsiteY68" fmla="*/ 3773396 h 6438807"/>
                    <a:gd name="connsiteX69" fmla="*/ 2519364 w 4234182"/>
                    <a:gd name="connsiteY69" fmla="*/ 3792446 h 6438807"/>
                    <a:gd name="connsiteX70" fmla="*/ 2568576 w 4234182"/>
                    <a:gd name="connsiteY70" fmla="*/ 3743233 h 6438807"/>
                    <a:gd name="connsiteX71" fmla="*/ 2654301 w 4234182"/>
                    <a:gd name="connsiteY71" fmla="*/ 3754346 h 6438807"/>
                    <a:gd name="connsiteX72" fmla="*/ 2688864 w 4234182"/>
                    <a:gd name="connsiteY72" fmla="*/ 3646260 h 6438807"/>
                    <a:gd name="connsiteX73" fmla="*/ 2719389 w 4234182"/>
                    <a:gd name="connsiteY73" fmla="*/ 3543208 h 6438807"/>
                    <a:gd name="connsiteX74" fmla="*/ 2695576 w 4234182"/>
                    <a:gd name="connsiteY74" fmla="*/ 3330483 h 6438807"/>
                    <a:gd name="connsiteX75" fmla="*/ 2666548 w 4234182"/>
                    <a:gd name="connsiteY75" fmla="*/ 3202486 h 6438807"/>
                    <a:gd name="connsiteX76" fmla="*/ 2611439 w 4234182"/>
                    <a:gd name="connsiteY76" fmla="*/ 3122521 h 6438807"/>
                    <a:gd name="connsiteX77" fmla="*/ 2547940 w 4234182"/>
                    <a:gd name="connsiteY77" fmla="*/ 3027272 h 6438807"/>
                    <a:gd name="connsiteX78" fmla="*/ 2479677 w 4234182"/>
                    <a:gd name="connsiteY78" fmla="*/ 2884397 h 6438807"/>
                    <a:gd name="connsiteX79" fmla="*/ 2317751 w 4234182"/>
                    <a:gd name="connsiteY79" fmla="*/ 2760571 h 6438807"/>
                    <a:gd name="connsiteX80" fmla="*/ 2310450 w 4234182"/>
                    <a:gd name="connsiteY80" fmla="*/ 2707549 h 6438807"/>
                    <a:gd name="connsiteX81" fmla="*/ 2341564 w 4234182"/>
                    <a:gd name="connsiteY81" fmla="*/ 2627221 h 6438807"/>
                    <a:gd name="connsiteX82" fmla="*/ 2712450 w 4234182"/>
                    <a:gd name="connsiteY82" fmla="*/ 2356122 h 6438807"/>
                    <a:gd name="connsiteX83" fmla="*/ 2713220 w 4234182"/>
                    <a:gd name="connsiteY83" fmla="*/ 2237512 h 6438807"/>
                    <a:gd name="connsiteX84" fmla="*/ 2715203 w 4234182"/>
                    <a:gd name="connsiteY84" fmla="*/ 2167856 h 6438807"/>
                    <a:gd name="connsiteX85" fmla="*/ 2755901 w 4234182"/>
                    <a:gd name="connsiteY85" fmla="*/ 2096996 h 6438807"/>
                    <a:gd name="connsiteX86" fmla="*/ 2865439 w 4234182"/>
                    <a:gd name="connsiteY86" fmla="*/ 2006508 h 6438807"/>
                    <a:gd name="connsiteX87" fmla="*/ 2947989 w 4234182"/>
                    <a:gd name="connsiteY87" fmla="*/ 1920783 h 6438807"/>
                    <a:gd name="connsiteX88" fmla="*/ 3024189 w 4234182"/>
                    <a:gd name="connsiteY88" fmla="*/ 1781083 h 6438807"/>
                    <a:gd name="connsiteX89" fmla="*/ 3051222 w 4234182"/>
                    <a:gd name="connsiteY89" fmla="*/ 1822858 h 6438807"/>
                    <a:gd name="connsiteX90" fmla="*/ 3119439 w 4234182"/>
                    <a:gd name="connsiteY90" fmla="*/ 1771558 h 6438807"/>
                    <a:gd name="connsiteX91" fmla="*/ 3141664 w 4234182"/>
                    <a:gd name="connsiteY91" fmla="*/ 1846171 h 6438807"/>
                    <a:gd name="connsiteX92" fmla="*/ 3276601 w 4234182"/>
                    <a:gd name="connsiteY92" fmla="*/ 1866808 h 6438807"/>
                    <a:gd name="connsiteX93" fmla="*/ 3319782 w 4234182"/>
                    <a:gd name="connsiteY93" fmla="*/ 1850934 h 6438807"/>
                    <a:gd name="connsiteX94" fmla="*/ 3416590 w 4234182"/>
                    <a:gd name="connsiteY94" fmla="*/ 1817163 h 6438807"/>
                    <a:gd name="connsiteX95" fmla="*/ 3586164 w 4234182"/>
                    <a:gd name="connsiteY95" fmla="*/ 1666783 h 6438807"/>
                    <a:gd name="connsiteX96" fmla="*/ 3737793 w 4234182"/>
                    <a:gd name="connsiteY96" fmla="*/ 1406797 h 6438807"/>
                    <a:gd name="connsiteX97" fmla="*/ 3911601 w 4234182"/>
                    <a:gd name="connsiteY97" fmla="*/ 1107983 h 6438807"/>
                    <a:gd name="connsiteX98" fmla="*/ 3983039 w 4234182"/>
                    <a:gd name="connsiteY98" fmla="*/ 996858 h 6438807"/>
                    <a:gd name="connsiteX99" fmla="*/ 4055631 w 4234182"/>
                    <a:gd name="connsiteY99" fmla="*/ 793658 h 6438807"/>
                    <a:gd name="connsiteX100" fmla="*/ 4146551 w 4234182"/>
                    <a:gd name="connsiteY100" fmla="*/ 583242 h 6438807"/>
                    <a:gd name="connsiteX101" fmla="*/ 4234182 w 4234182"/>
                    <a:gd name="connsiteY101" fmla="*/ 361768 h 6438807"/>
                    <a:gd name="connsiteX102" fmla="*/ 4203339 w 4234182"/>
                    <a:gd name="connsiteY102" fmla="*/ 0 h 6438807"/>
                    <a:gd name="connsiteX103" fmla="*/ 2572241 w 4234182"/>
                    <a:gd name="connsiteY103" fmla="*/ 46067 h 6438807"/>
                    <a:gd name="connsiteX104" fmla="*/ 2102049 w 4234182"/>
                    <a:gd name="connsiteY104"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1042990 w 4234182"/>
                    <a:gd name="connsiteY18" fmla="*/ 5332322 h 6438807"/>
                    <a:gd name="connsiteX19" fmla="*/ 1100140 w 4234182"/>
                    <a:gd name="connsiteY19" fmla="*/ 5329147 h 6438807"/>
                    <a:gd name="connsiteX20" fmla="*/ 1204915 w 4234182"/>
                    <a:gd name="connsiteY20" fmla="*/ 5005297 h 6438807"/>
                    <a:gd name="connsiteX21" fmla="*/ 1252540 w 4234182"/>
                    <a:gd name="connsiteY21" fmla="*/ 4959259 h 6438807"/>
                    <a:gd name="connsiteX22" fmla="*/ 1225552 w 4234182"/>
                    <a:gd name="connsiteY22" fmla="*/ 4890996 h 6438807"/>
                    <a:gd name="connsiteX23" fmla="*/ 1008065 w 4234182"/>
                    <a:gd name="connsiteY23" fmla="*/ 4870359 h 6438807"/>
                    <a:gd name="connsiteX24" fmla="*/ 948194 w 4234182"/>
                    <a:gd name="connsiteY24" fmla="*/ 4807992 h 6438807"/>
                    <a:gd name="connsiteX25" fmla="*/ 1179515 w 4234182"/>
                    <a:gd name="connsiteY25" fmla="*/ 4606834 h 6438807"/>
                    <a:gd name="connsiteX26" fmla="*/ 1138240 w 4234182"/>
                    <a:gd name="connsiteY26" fmla="*/ 4387759 h 6438807"/>
                    <a:gd name="connsiteX27" fmla="*/ 1038227 w 4234182"/>
                    <a:gd name="connsiteY27" fmla="*/ 4297272 h 6438807"/>
                    <a:gd name="connsiteX28" fmla="*/ 1139827 w 4234182"/>
                    <a:gd name="connsiteY28" fmla="*/ 3114584 h 6438807"/>
                    <a:gd name="connsiteX29" fmla="*/ 1125540 w 4234182"/>
                    <a:gd name="connsiteY29" fmla="*/ 3089184 h 6438807"/>
                    <a:gd name="connsiteX30" fmla="*/ 965202 w 4234182"/>
                    <a:gd name="connsiteY30" fmla="*/ 3086009 h 6438807"/>
                    <a:gd name="connsiteX31" fmla="*/ 884240 w 4234182"/>
                    <a:gd name="connsiteY31" fmla="*/ 3162209 h 6438807"/>
                    <a:gd name="connsiteX32" fmla="*/ 850902 w 4234182"/>
                    <a:gd name="connsiteY32" fmla="*/ 3213009 h 6438807"/>
                    <a:gd name="connsiteX33" fmla="*/ 702175 w 4234182"/>
                    <a:gd name="connsiteY33" fmla="*/ 3169103 h 6438807"/>
                    <a:gd name="connsiteX34" fmla="*/ 519115 w 4234182"/>
                    <a:gd name="connsiteY34" fmla="*/ 2930434 h 6438807"/>
                    <a:gd name="connsiteX35" fmla="*/ 641352 w 4234182"/>
                    <a:gd name="connsiteY35" fmla="*/ 2758984 h 6438807"/>
                    <a:gd name="connsiteX36" fmla="*/ 668340 w 4234182"/>
                    <a:gd name="connsiteY36" fmla="*/ 2785972 h 6438807"/>
                    <a:gd name="connsiteX37" fmla="*/ 860427 w 4234182"/>
                    <a:gd name="connsiteY37" fmla="*/ 2579597 h 6438807"/>
                    <a:gd name="connsiteX38" fmla="*/ 1031877 w 4234182"/>
                    <a:gd name="connsiteY38" fmla="*/ 2489109 h 6438807"/>
                    <a:gd name="connsiteX39" fmla="*/ 1179515 w 4234182"/>
                    <a:gd name="connsiteY39" fmla="*/ 2346234 h 6438807"/>
                    <a:gd name="connsiteX40" fmla="*/ 1293905 w 4234182"/>
                    <a:gd name="connsiteY40" fmla="*/ 2356213 h 6438807"/>
                    <a:gd name="connsiteX41" fmla="*/ 1359991 w 4234182"/>
                    <a:gd name="connsiteY41" fmla="*/ 2451598 h 6438807"/>
                    <a:gd name="connsiteX42" fmla="*/ 1303340 w 4234182"/>
                    <a:gd name="connsiteY42" fmla="*/ 2522447 h 6438807"/>
                    <a:gd name="connsiteX43" fmla="*/ 1206502 w 4234182"/>
                    <a:gd name="connsiteY43" fmla="*/ 2614522 h 6438807"/>
                    <a:gd name="connsiteX44" fmla="*/ 1168765 w 4234182"/>
                    <a:gd name="connsiteY44" fmla="*/ 2634705 h 6438807"/>
                    <a:gd name="connsiteX45" fmla="*/ 1180376 w 4234182"/>
                    <a:gd name="connsiteY45" fmla="*/ 2695756 h 6438807"/>
                    <a:gd name="connsiteX46" fmla="*/ 1133068 w 4234182"/>
                    <a:gd name="connsiteY46" fmla="*/ 2816815 h 6438807"/>
                    <a:gd name="connsiteX47" fmla="*/ 1362077 w 4234182"/>
                    <a:gd name="connsiteY47" fmla="*/ 2720884 h 6438807"/>
                    <a:gd name="connsiteX48" fmla="*/ 1684340 w 4234182"/>
                    <a:gd name="connsiteY48" fmla="*/ 2614522 h 6438807"/>
                    <a:gd name="connsiteX49" fmla="*/ 1890715 w 4234182"/>
                    <a:gd name="connsiteY49" fmla="*/ 2808197 h 6438807"/>
                    <a:gd name="connsiteX50" fmla="*/ 1787073 w 4234182"/>
                    <a:gd name="connsiteY50" fmla="*/ 2922088 h 6438807"/>
                    <a:gd name="connsiteX51" fmla="*/ 1811338 w 4234182"/>
                    <a:gd name="connsiteY51" fmla="*/ 3035208 h 6438807"/>
                    <a:gd name="connsiteX52" fmla="*/ 1878014 w 4234182"/>
                    <a:gd name="connsiteY52" fmla="*/ 3035208 h 6438807"/>
                    <a:gd name="connsiteX53" fmla="*/ 2100264 w 4234182"/>
                    <a:gd name="connsiteY53" fmla="*/ 3087596 h 6438807"/>
                    <a:gd name="connsiteX54" fmla="*/ 2171701 w 4234182"/>
                    <a:gd name="connsiteY54" fmla="*/ 3557496 h 6438807"/>
                    <a:gd name="connsiteX55" fmla="*/ 2129929 w 4234182"/>
                    <a:gd name="connsiteY55" fmla="*/ 3637008 h 6438807"/>
                    <a:gd name="connsiteX56" fmla="*/ 2095501 w 4234182"/>
                    <a:gd name="connsiteY56" fmla="*/ 3803558 h 6438807"/>
                    <a:gd name="connsiteX57" fmla="*/ 2056223 w 4234182"/>
                    <a:gd name="connsiteY57" fmla="*/ 3843564 h 6438807"/>
                    <a:gd name="connsiteX58" fmla="*/ 2090739 w 4234182"/>
                    <a:gd name="connsiteY58" fmla="*/ 3873408 h 6438807"/>
                    <a:gd name="connsiteX59" fmla="*/ 2073276 w 4234182"/>
                    <a:gd name="connsiteY59" fmla="*/ 3921033 h 6438807"/>
                    <a:gd name="connsiteX60" fmla="*/ 2122489 w 4234182"/>
                    <a:gd name="connsiteY60" fmla="*/ 3906746 h 6438807"/>
                    <a:gd name="connsiteX61" fmla="*/ 2163764 w 4234182"/>
                    <a:gd name="connsiteY61" fmla="*/ 3930558 h 6438807"/>
                    <a:gd name="connsiteX62" fmla="*/ 2211389 w 4234182"/>
                    <a:gd name="connsiteY62" fmla="*/ 3924208 h 6438807"/>
                    <a:gd name="connsiteX63" fmla="*/ 2271714 w 4234182"/>
                    <a:gd name="connsiteY63" fmla="*/ 3851183 h 6438807"/>
                    <a:gd name="connsiteX64" fmla="*/ 2266952 w 4234182"/>
                    <a:gd name="connsiteY64" fmla="*/ 3889283 h 6438807"/>
                    <a:gd name="connsiteX65" fmla="*/ 2335623 w 4234182"/>
                    <a:gd name="connsiteY65" fmla="*/ 3826147 h 6438807"/>
                    <a:gd name="connsiteX66" fmla="*/ 2381251 w 4234182"/>
                    <a:gd name="connsiteY66" fmla="*/ 3827371 h 6438807"/>
                    <a:gd name="connsiteX67" fmla="*/ 2416176 w 4234182"/>
                    <a:gd name="connsiteY67" fmla="*/ 3773396 h 6438807"/>
                    <a:gd name="connsiteX68" fmla="*/ 2519364 w 4234182"/>
                    <a:gd name="connsiteY68" fmla="*/ 3792446 h 6438807"/>
                    <a:gd name="connsiteX69" fmla="*/ 2568576 w 4234182"/>
                    <a:gd name="connsiteY69" fmla="*/ 3743233 h 6438807"/>
                    <a:gd name="connsiteX70" fmla="*/ 2654301 w 4234182"/>
                    <a:gd name="connsiteY70" fmla="*/ 3754346 h 6438807"/>
                    <a:gd name="connsiteX71" fmla="*/ 2688864 w 4234182"/>
                    <a:gd name="connsiteY71" fmla="*/ 3646260 h 6438807"/>
                    <a:gd name="connsiteX72" fmla="*/ 2719389 w 4234182"/>
                    <a:gd name="connsiteY72" fmla="*/ 3543208 h 6438807"/>
                    <a:gd name="connsiteX73" fmla="*/ 2695576 w 4234182"/>
                    <a:gd name="connsiteY73" fmla="*/ 3330483 h 6438807"/>
                    <a:gd name="connsiteX74" fmla="*/ 2666548 w 4234182"/>
                    <a:gd name="connsiteY74" fmla="*/ 3202486 h 6438807"/>
                    <a:gd name="connsiteX75" fmla="*/ 2611439 w 4234182"/>
                    <a:gd name="connsiteY75" fmla="*/ 3122521 h 6438807"/>
                    <a:gd name="connsiteX76" fmla="*/ 2547940 w 4234182"/>
                    <a:gd name="connsiteY76" fmla="*/ 3027272 h 6438807"/>
                    <a:gd name="connsiteX77" fmla="*/ 2479677 w 4234182"/>
                    <a:gd name="connsiteY77" fmla="*/ 2884397 h 6438807"/>
                    <a:gd name="connsiteX78" fmla="*/ 2317751 w 4234182"/>
                    <a:gd name="connsiteY78" fmla="*/ 2760571 h 6438807"/>
                    <a:gd name="connsiteX79" fmla="*/ 2310450 w 4234182"/>
                    <a:gd name="connsiteY79" fmla="*/ 2707549 h 6438807"/>
                    <a:gd name="connsiteX80" fmla="*/ 2341564 w 4234182"/>
                    <a:gd name="connsiteY80" fmla="*/ 2627221 h 6438807"/>
                    <a:gd name="connsiteX81" fmla="*/ 2712450 w 4234182"/>
                    <a:gd name="connsiteY81" fmla="*/ 2356122 h 6438807"/>
                    <a:gd name="connsiteX82" fmla="*/ 2713220 w 4234182"/>
                    <a:gd name="connsiteY82" fmla="*/ 2237512 h 6438807"/>
                    <a:gd name="connsiteX83" fmla="*/ 2715203 w 4234182"/>
                    <a:gd name="connsiteY83" fmla="*/ 2167856 h 6438807"/>
                    <a:gd name="connsiteX84" fmla="*/ 2755901 w 4234182"/>
                    <a:gd name="connsiteY84" fmla="*/ 2096996 h 6438807"/>
                    <a:gd name="connsiteX85" fmla="*/ 2865439 w 4234182"/>
                    <a:gd name="connsiteY85" fmla="*/ 2006508 h 6438807"/>
                    <a:gd name="connsiteX86" fmla="*/ 2947989 w 4234182"/>
                    <a:gd name="connsiteY86" fmla="*/ 1920783 h 6438807"/>
                    <a:gd name="connsiteX87" fmla="*/ 3024189 w 4234182"/>
                    <a:gd name="connsiteY87" fmla="*/ 1781083 h 6438807"/>
                    <a:gd name="connsiteX88" fmla="*/ 3051222 w 4234182"/>
                    <a:gd name="connsiteY88" fmla="*/ 1822858 h 6438807"/>
                    <a:gd name="connsiteX89" fmla="*/ 3119439 w 4234182"/>
                    <a:gd name="connsiteY89" fmla="*/ 1771558 h 6438807"/>
                    <a:gd name="connsiteX90" fmla="*/ 3141664 w 4234182"/>
                    <a:gd name="connsiteY90" fmla="*/ 1846171 h 6438807"/>
                    <a:gd name="connsiteX91" fmla="*/ 3276601 w 4234182"/>
                    <a:gd name="connsiteY91" fmla="*/ 1866808 h 6438807"/>
                    <a:gd name="connsiteX92" fmla="*/ 3319782 w 4234182"/>
                    <a:gd name="connsiteY92" fmla="*/ 1850934 h 6438807"/>
                    <a:gd name="connsiteX93" fmla="*/ 3416590 w 4234182"/>
                    <a:gd name="connsiteY93" fmla="*/ 1817163 h 6438807"/>
                    <a:gd name="connsiteX94" fmla="*/ 3586164 w 4234182"/>
                    <a:gd name="connsiteY94" fmla="*/ 1666783 h 6438807"/>
                    <a:gd name="connsiteX95" fmla="*/ 3737793 w 4234182"/>
                    <a:gd name="connsiteY95" fmla="*/ 1406797 h 6438807"/>
                    <a:gd name="connsiteX96" fmla="*/ 3911601 w 4234182"/>
                    <a:gd name="connsiteY96" fmla="*/ 1107983 h 6438807"/>
                    <a:gd name="connsiteX97" fmla="*/ 3983039 w 4234182"/>
                    <a:gd name="connsiteY97" fmla="*/ 996858 h 6438807"/>
                    <a:gd name="connsiteX98" fmla="*/ 4055631 w 4234182"/>
                    <a:gd name="connsiteY98" fmla="*/ 793658 h 6438807"/>
                    <a:gd name="connsiteX99" fmla="*/ 4146551 w 4234182"/>
                    <a:gd name="connsiteY99" fmla="*/ 583242 h 6438807"/>
                    <a:gd name="connsiteX100" fmla="*/ 4234182 w 4234182"/>
                    <a:gd name="connsiteY100" fmla="*/ 361768 h 6438807"/>
                    <a:gd name="connsiteX101" fmla="*/ 4203339 w 4234182"/>
                    <a:gd name="connsiteY101" fmla="*/ 0 h 6438807"/>
                    <a:gd name="connsiteX102" fmla="*/ 2572241 w 4234182"/>
                    <a:gd name="connsiteY102" fmla="*/ 46067 h 6438807"/>
                    <a:gd name="connsiteX103" fmla="*/ 2102049 w 4234182"/>
                    <a:gd name="connsiteY103"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1042990 w 4234182"/>
                    <a:gd name="connsiteY17" fmla="*/ 5332322 h 6438807"/>
                    <a:gd name="connsiteX18" fmla="*/ 1100140 w 4234182"/>
                    <a:gd name="connsiteY18" fmla="*/ 5329147 h 6438807"/>
                    <a:gd name="connsiteX19" fmla="*/ 1204915 w 4234182"/>
                    <a:gd name="connsiteY19" fmla="*/ 5005297 h 6438807"/>
                    <a:gd name="connsiteX20" fmla="*/ 1252540 w 4234182"/>
                    <a:gd name="connsiteY20" fmla="*/ 4959259 h 6438807"/>
                    <a:gd name="connsiteX21" fmla="*/ 1225552 w 4234182"/>
                    <a:gd name="connsiteY21" fmla="*/ 4890996 h 6438807"/>
                    <a:gd name="connsiteX22" fmla="*/ 1008065 w 4234182"/>
                    <a:gd name="connsiteY22" fmla="*/ 4870359 h 6438807"/>
                    <a:gd name="connsiteX23" fmla="*/ 948194 w 4234182"/>
                    <a:gd name="connsiteY23" fmla="*/ 4807992 h 6438807"/>
                    <a:gd name="connsiteX24" fmla="*/ 1179515 w 4234182"/>
                    <a:gd name="connsiteY24" fmla="*/ 4606834 h 6438807"/>
                    <a:gd name="connsiteX25" fmla="*/ 1138240 w 4234182"/>
                    <a:gd name="connsiteY25" fmla="*/ 4387759 h 6438807"/>
                    <a:gd name="connsiteX26" fmla="*/ 1038227 w 4234182"/>
                    <a:gd name="connsiteY26" fmla="*/ 4297272 h 6438807"/>
                    <a:gd name="connsiteX27" fmla="*/ 1139827 w 4234182"/>
                    <a:gd name="connsiteY27" fmla="*/ 3114584 h 6438807"/>
                    <a:gd name="connsiteX28" fmla="*/ 1125540 w 4234182"/>
                    <a:gd name="connsiteY28" fmla="*/ 3089184 h 6438807"/>
                    <a:gd name="connsiteX29" fmla="*/ 965202 w 4234182"/>
                    <a:gd name="connsiteY29" fmla="*/ 3086009 h 6438807"/>
                    <a:gd name="connsiteX30" fmla="*/ 884240 w 4234182"/>
                    <a:gd name="connsiteY30" fmla="*/ 3162209 h 6438807"/>
                    <a:gd name="connsiteX31" fmla="*/ 850902 w 4234182"/>
                    <a:gd name="connsiteY31" fmla="*/ 3213009 h 6438807"/>
                    <a:gd name="connsiteX32" fmla="*/ 702175 w 4234182"/>
                    <a:gd name="connsiteY32" fmla="*/ 3169103 h 6438807"/>
                    <a:gd name="connsiteX33" fmla="*/ 519115 w 4234182"/>
                    <a:gd name="connsiteY33" fmla="*/ 2930434 h 6438807"/>
                    <a:gd name="connsiteX34" fmla="*/ 641352 w 4234182"/>
                    <a:gd name="connsiteY34" fmla="*/ 2758984 h 6438807"/>
                    <a:gd name="connsiteX35" fmla="*/ 668340 w 4234182"/>
                    <a:gd name="connsiteY35" fmla="*/ 2785972 h 6438807"/>
                    <a:gd name="connsiteX36" fmla="*/ 860427 w 4234182"/>
                    <a:gd name="connsiteY36" fmla="*/ 2579597 h 6438807"/>
                    <a:gd name="connsiteX37" fmla="*/ 1031877 w 4234182"/>
                    <a:gd name="connsiteY37" fmla="*/ 2489109 h 6438807"/>
                    <a:gd name="connsiteX38" fmla="*/ 1179515 w 4234182"/>
                    <a:gd name="connsiteY38" fmla="*/ 2346234 h 6438807"/>
                    <a:gd name="connsiteX39" fmla="*/ 1293905 w 4234182"/>
                    <a:gd name="connsiteY39" fmla="*/ 2356213 h 6438807"/>
                    <a:gd name="connsiteX40" fmla="*/ 1359991 w 4234182"/>
                    <a:gd name="connsiteY40" fmla="*/ 2451598 h 6438807"/>
                    <a:gd name="connsiteX41" fmla="*/ 1303340 w 4234182"/>
                    <a:gd name="connsiteY41" fmla="*/ 2522447 h 6438807"/>
                    <a:gd name="connsiteX42" fmla="*/ 1206502 w 4234182"/>
                    <a:gd name="connsiteY42" fmla="*/ 2614522 h 6438807"/>
                    <a:gd name="connsiteX43" fmla="*/ 1168765 w 4234182"/>
                    <a:gd name="connsiteY43" fmla="*/ 2634705 h 6438807"/>
                    <a:gd name="connsiteX44" fmla="*/ 1180376 w 4234182"/>
                    <a:gd name="connsiteY44" fmla="*/ 2695756 h 6438807"/>
                    <a:gd name="connsiteX45" fmla="*/ 1133068 w 4234182"/>
                    <a:gd name="connsiteY45" fmla="*/ 2816815 h 6438807"/>
                    <a:gd name="connsiteX46" fmla="*/ 1362077 w 4234182"/>
                    <a:gd name="connsiteY46" fmla="*/ 2720884 h 6438807"/>
                    <a:gd name="connsiteX47" fmla="*/ 1684340 w 4234182"/>
                    <a:gd name="connsiteY47" fmla="*/ 2614522 h 6438807"/>
                    <a:gd name="connsiteX48" fmla="*/ 1890715 w 4234182"/>
                    <a:gd name="connsiteY48" fmla="*/ 2808197 h 6438807"/>
                    <a:gd name="connsiteX49" fmla="*/ 1787073 w 4234182"/>
                    <a:gd name="connsiteY49" fmla="*/ 2922088 h 6438807"/>
                    <a:gd name="connsiteX50" fmla="*/ 1811338 w 4234182"/>
                    <a:gd name="connsiteY50" fmla="*/ 3035208 h 6438807"/>
                    <a:gd name="connsiteX51" fmla="*/ 1878014 w 4234182"/>
                    <a:gd name="connsiteY51" fmla="*/ 3035208 h 6438807"/>
                    <a:gd name="connsiteX52" fmla="*/ 2100264 w 4234182"/>
                    <a:gd name="connsiteY52" fmla="*/ 3087596 h 6438807"/>
                    <a:gd name="connsiteX53" fmla="*/ 2171701 w 4234182"/>
                    <a:gd name="connsiteY53" fmla="*/ 3557496 h 6438807"/>
                    <a:gd name="connsiteX54" fmla="*/ 2129929 w 4234182"/>
                    <a:gd name="connsiteY54" fmla="*/ 3637008 h 6438807"/>
                    <a:gd name="connsiteX55" fmla="*/ 2095501 w 4234182"/>
                    <a:gd name="connsiteY55" fmla="*/ 3803558 h 6438807"/>
                    <a:gd name="connsiteX56" fmla="*/ 2056223 w 4234182"/>
                    <a:gd name="connsiteY56" fmla="*/ 3843564 h 6438807"/>
                    <a:gd name="connsiteX57" fmla="*/ 2090739 w 4234182"/>
                    <a:gd name="connsiteY57" fmla="*/ 3873408 h 6438807"/>
                    <a:gd name="connsiteX58" fmla="*/ 2073276 w 4234182"/>
                    <a:gd name="connsiteY58" fmla="*/ 3921033 h 6438807"/>
                    <a:gd name="connsiteX59" fmla="*/ 2122489 w 4234182"/>
                    <a:gd name="connsiteY59" fmla="*/ 3906746 h 6438807"/>
                    <a:gd name="connsiteX60" fmla="*/ 2163764 w 4234182"/>
                    <a:gd name="connsiteY60" fmla="*/ 3930558 h 6438807"/>
                    <a:gd name="connsiteX61" fmla="*/ 2211389 w 4234182"/>
                    <a:gd name="connsiteY61" fmla="*/ 3924208 h 6438807"/>
                    <a:gd name="connsiteX62" fmla="*/ 2271714 w 4234182"/>
                    <a:gd name="connsiteY62" fmla="*/ 3851183 h 6438807"/>
                    <a:gd name="connsiteX63" fmla="*/ 2266952 w 4234182"/>
                    <a:gd name="connsiteY63" fmla="*/ 3889283 h 6438807"/>
                    <a:gd name="connsiteX64" fmla="*/ 2335623 w 4234182"/>
                    <a:gd name="connsiteY64" fmla="*/ 3826147 h 6438807"/>
                    <a:gd name="connsiteX65" fmla="*/ 2381251 w 4234182"/>
                    <a:gd name="connsiteY65" fmla="*/ 3827371 h 6438807"/>
                    <a:gd name="connsiteX66" fmla="*/ 2416176 w 4234182"/>
                    <a:gd name="connsiteY66" fmla="*/ 3773396 h 6438807"/>
                    <a:gd name="connsiteX67" fmla="*/ 2519364 w 4234182"/>
                    <a:gd name="connsiteY67" fmla="*/ 3792446 h 6438807"/>
                    <a:gd name="connsiteX68" fmla="*/ 2568576 w 4234182"/>
                    <a:gd name="connsiteY68" fmla="*/ 3743233 h 6438807"/>
                    <a:gd name="connsiteX69" fmla="*/ 2654301 w 4234182"/>
                    <a:gd name="connsiteY69" fmla="*/ 3754346 h 6438807"/>
                    <a:gd name="connsiteX70" fmla="*/ 2688864 w 4234182"/>
                    <a:gd name="connsiteY70" fmla="*/ 3646260 h 6438807"/>
                    <a:gd name="connsiteX71" fmla="*/ 2719389 w 4234182"/>
                    <a:gd name="connsiteY71" fmla="*/ 3543208 h 6438807"/>
                    <a:gd name="connsiteX72" fmla="*/ 2695576 w 4234182"/>
                    <a:gd name="connsiteY72" fmla="*/ 3330483 h 6438807"/>
                    <a:gd name="connsiteX73" fmla="*/ 2666548 w 4234182"/>
                    <a:gd name="connsiteY73" fmla="*/ 3202486 h 6438807"/>
                    <a:gd name="connsiteX74" fmla="*/ 2611439 w 4234182"/>
                    <a:gd name="connsiteY74" fmla="*/ 3122521 h 6438807"/>
                    <a:gd name="connsiteX75" fmla="*/ 2547940 w 4234182"/>
                    <a:gd name="connsiteY75" fmla="*/ 3027272 h 6438807"/>
                    <a:gd name="connsiteX76" fmla="*/ 2479677 w 4234182"/>
                    <a:gd name="connsiteY76" fmla="*/ 2884397 h 6438807"/>
                    <a:gd name="connsiteX77" fmla="*/ 2317751 w 4234182"/>
                    <a:gd name="connsiteY77" fmla="*/ 2760571 h 6438807"/>
                    <a:gd name="connsiteX78" fmla="*/ 2310450 w 4234182"/>
                    <a:gd name="connsiteY78" fmla="*/ 2707549 h 6438807"/>
                    <a:gd name="connsiteX79" fmla="*/ 2341564 w 4234182"/>
                    <a:gd name="connsiteY79" fmla="*/ 2627221 h 6438807"/>
                    <a:gd name="connsiteX80" fmla="*/ 2712450 w 4234182"/>
                    <a:gd name="connsiteY80" fmla="*/ 2356122 h 6438807"/>
                    <a:gd name="connsiteX81" fmla="*/ 2713220 w 4234182"/>
                    <a:gd name="connsiteY81" fmla="*/ 2237512 h 6438807"/>
                    <a:gd name="connsiteX82" fmla="*/ 2715203 w 4234182"/>
                    <a:gd name="connsiteY82" fmla="*/ 2167856 h 6438807"/>
                    <a:gd name="connsiteX83" fmla="*/ 2755901 w 4234182"/>
                    <a:gd name="connsiteY83" fmla="*/ 2096996 h 6438807"/>
                    <a:gd name="connsiteX84" fmla="*/ 2865439 w 4234182"/>
                    <a:gd name="connsiteY84" fmla="*/ 2006508 h 6438807"/>
                    <a:gd name="connsiteX85" fmla="*/ 2947989 w 4234182"/>
                    <a:gd name="connsiteY85" fmla="*/ 1920783 h 6438807"/>
                    <a:gd name="connsiteX86" fmla="*/ 3024189 w 4234182"/>
                    <a:gd name="connsiteY86" fmla="*/ 1781083 h 6438807"/>
                    <a:gd name="connsiteX87" fmla="*/ 3051222 w 4234182"/>
                    <a:gd name="connsiteY87" fmla="*/ 1822858 h 6438807"/>
                    <a:gd name="connsiteX88" fmla="*/ 3119439 w 4234182"/>
                    <a:gd name="connsiteY88" fmla="*/ 1771558 h 6438807"/>
                    <a:gd name="connsiteX89" fmla="*/ 3141664 w 4234182"/>
                    <a:gd name="connsiteY89" fmla="*/ 1846171 h 6438807"/>
                    <a:gd name="connsiteX90" fmla="*/ 3276601 w 4234182"/>
                    <a:gd name="connsiteY90" fmla="*/ 1866808 h 6438807"/>
                    <a:gd name="connsiteX91" fmla="*/ 3319782 w 4234182"/>
                    <a:gd name="connsiteY91" fmla="*/ 1850934 h 6438807"/>
                    <a:gd name="connsiteX92" fmla="*/ 3416590 w 4234182"/>
                    <a:gd name="connsiteY92" fmla="*/ 1817163 h 6438807"/>
                    <a:gd name="connsiteX93" fmla="*/ 3586164 w 4234182"/>
                    <a:gd name="connsiteY93" fmla="*/ 1666783 h 6438807"/>
                    <a:gd name="connsiteX94" fmla="*/ 3737793 w 4234182"/>
                    <a:gd name="connsiteY94" fmla="*/ 1406797 h 6438807"/>
                    <a:gd name="connsiteX95" fmla="*/ 3911601 w 4234182"/>
                    <a:gd name="connsiteY95" fmla="*/ 1107983 h 6438807"/>
                    <a:gd name="connsiteX96" fmla="*/ 3983039 w 4234182"/>
                    <a:gd name="connsiteY96" fmla="*/ 996858 h 6438807"/>
                    <a:gd name="connsiteX97" fmla="*/ 4055631 w 4234182"/>
                    <a:gd name="connsiteY97" fmla="*/ 793658 h 6438807"/>
                    <a:gd name="connsiteX98" fmla="*/ 4146551 w 4234182"/>
                    <a:gd name="connsiteY98" fmla="*/ 583242 h 6438807"/>
                    <a:gd name="connsiteX99" fmla="*/ 4234182 w 4234182"/>
                    <a:gd name="connsiteY99" fmla="*/ 361768 h 6438807"/>
                    <a:gd name="connsiteX100" fmla="*/ 4203339 w 4234182"/>
                    <a:gd name="connsiteY100" fmla="*/ 0 h 6438807"/>
                    <a:gd name="connsiteX101" fmla="*/ 2572241 w 4234182"/>
                    <a:gd name="connsiteY101" fmla="*/ 46067 h 6438807"/>
                    <a:gd name="connsiteX102" fmla="*/ 2102049 w 4234182"/>
                    <a:gd name="connsiteY102"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1042990 w 4234182"/>
                    <a:gd name="connsiteY16" fmla="*/ 5332322 h 6438807"/>
                    <a:gd name="connsiteX17" fmla="*/ 1100140 w 4234182"/>
                    <a:gd name="connsiteY17" fmla="*/ 5329147 h 6438807"/>
                    <a:gd name="connsiteX18" fmla="*/ 1204915 w 4234182"/>
                    <a:gd name="connsiteY18" fmla="*/ 5005297 h 6438807"/>
                    <a:gd name="connsiteX19" fmla="*/ 1252540 w 4234182"/>
                    <a:gd name="connsiteY19" fmla="*/ 4959259 h 6438807"/>
                    <a:gd name="connsiteX20" fmla="*/ 1225552 w 4234182"/>
                    <a:gd name="connsiteY20" fmla="*/ 4890996 h 6438807"/>
                    <a:gd name="connsiteX21" fmla="*/ 1008065 w 4234182"/>
                    <a:gd name="connsiteY21" fmla="*/ 4870359 h 6438807"/>
                    <a:gd name="connsiteX22" fmla="*/ 948194 w 4234182"/>
                    <a:gd name="connsiteY22" fmla="*/ 4807992 h 6438807"/>
                    <a:gd name="connsiteX23" fmla="*/ 1179515 w 4234182"/>
                    <a:gd name="connsiteY23" fmla="*/ 4606834 h 6438807"/>
                    <a:gd name="connsiteX24" fmla="*/ 1138240 w 4234182"/>
                    <a:gd name="connsiteY24" fmla="*/ 4387759 h 6438807"/>
                    <a:gd name="connsiteX25" fmla="*/ 1038227 w 4234182"/>
                    <a:gd name="connsiteY25" fmla="*/ 4297272 h 6438807"/>
                    <a:gd name="connsiteX26" fmla="*/ 1139827 w 4234182"/>
                    <a:gd name="connsiteY26" fmla="*/ 3114584 h 6438807"/>
                    <a:gd name="connsiteX27" fmla="*/ 1125540 w 4234182"/>
                    <a:gd name="connsiteY27" fmla="*/ 3089184 h 6438807"/>
                    <a:gd name="connsiteX28" fmla="*/ 965202 w 4234182"/>
                    <a:gd name="connsiteY28" fmla="*/ 3086009 h 6438807"/>
                    <a:gd name="connsiteX29" fmla="*/ 884240 w 4234182"/>
                    <a:gd name="connsiteY29" fmla="*/ 3162209 h 6438807"/>
                    <a:gd name="connsiteX30" fmla="*/ 850902 w 4234182"/>
                    <a:gd name="connsiteY30" fmla="*/ 3213009 h 6438807"/>
                    <a:gd name="connsiteX31" fmla="*/ 702175 w 4234182"/>
                    <a:gd name="connsiteY31" fmla="*/ 3169103 h 6438807"/>
                    <a:gd name="connsiteX32" fmla="*/ 519115 w 4234182"/>
                    <a:gd name="connsiteY32" fmla="*/ 2930434 h 6438807"/>
                    <a:gd name="connsiteX33" fmla="*/ 641352 w 4234182"/>
                    <a:gd name="connsiteY33" fmla="*/ 2758984 h 6438807"/>
                    <a:gd name="connsiteX34" fmla="*/ 668340 w 4234182"/>
                    <a:gd name="connsiteY34" fmla="*/ 2785972 h 6438807"/>
                    <a:gd name="connsiteX35" fmla="*/ 860427 w 4234182"/>
                    <a:gd name="connsiteY35" fmla="*/ 2579597 h 6438807"/>
                    <a:gd name="connsiteX36" fmla="*/ 1031877 w 4234182"/>
                    <a:gd name="connsiteY36" fmla="*/ 2489109 h 6438807"/>
                    <a:gd name="connsiteX37" fmla="*/ 1179515 w 4234182"/>
                    <a:gd name="connsiteY37" fmla="*/ 2346234 h 6438807"/>
                    <a:gd name="connsiteX38" fmla="*/ 1293905 w 4234182"/>
                    <a:gd name="connsiteY38" fmla="*/ 2356213 h 6438807"/>
                    <a:gd name="connsiteX39" fmla="*/ 1359991 w 4234182"/>
                    <a:gd name="connsiteY39" fmla="*/ 2451598 h 6438807"/>
                    <a:gd name="connsiteX40" fmla="*/ 1303340 w 4234182"/>
                    <a:gd name="connsiteY40" fmla="*/ 2522447 h 6438807"/>
                    <a:gd name="connsiteX41" fmla="*/ 1206502 w 4234182"/>
                    <a:gd name="connsiteY41" fmla="*/ 2614522 h 6438807"/>
                    <a:gd name="connsiteX42" fmla="*/ 1168765 w 4234182"/>
                    <a:gd name="connsiteY42" fmla="*/ 2634705 h 6438807"/>
                    <a:gd name="connsiteX43" fmla="*/ 1180376 w 4234182"/>
                    <a:gd name="connsiteY43" fmla="*/ 2695756 h 6438807"/>
                    <a:gd name="connsiteX44" fmla="*/ 1133068 w 4234182"/>
                    <a:gd name="connsiteY44" fmla="*/ 2816815 h 6438807"/>
                    <a:gd name="connsiteX45" fmla="*/ 1362077 w 4234182"/>
                    <a:gd name="connsiteY45" fmla="*/ 2720884 h 6438807"/>
                    <a:gd name="connsiteX46" fmla="*/ 1684340 w 4234182"/>
                    <a:gd name="connsiteY46" fmla="*/ 2614522 h 6438807"/>
                    <a:gd name="connsiteX47" fmla="*/ 1890715 w 4234182"/>
                    <a:gd name="connsiteY47" fmla="*/ 2808197 h 6438807"/>
                    <a:gd name="connsiteX48" fmla="*/ 1787073 w 4234182"/>
                    <a:gd name="connsiteY48" fmla="*/ 2922088 h 6438807"/>
                    <a:gd name="connsiteX49" fmla="*/ 1811338 w 4234182"/>
                    <a:gd name="connsiteY49" fmla="*/ 3035208 h 6438807"/>
                    <a:gd name="connsiteX50" fmla="*/ 1878014 w 4234182"/>
                    <a:gd name="connsiteY50" fmla="*/ 3035208 h 6438807"/>
                    <a:gd name="connsiteX51" fmla="*/ 2100264 w 4234182"/>
                    <a:gd name="connsiteY51" fmla="*/ 3087596 h 6438807"/>
                    <a:gd name="connsiteX52" fmla="*/ 2171701 w 4234182"/>
                    <a:gd name="connsiteY52" fmla="*/ 3557496 h 6438807"/>
                    <a:gd name="connsiteX53" fmla="*/ 2129929 w 4234182"/>
                    <a:gd name="connsiteY53" fmla="*/ 3637008 h 6438807"/>
                    <a:gd name="connsiteX54" fmla="*/ 2095501 w 4234182"/>
                    <a:gd name="connsiteY54" fmla="*/ 3803558 h 6438807"/>
                    <a:gd name="connsiteX55" fmla="*/ 2056223 w 4234182"/>
                    <a:gd name="connsiteY55" fmla="*/ 3843564 h 6438807"/>
                    <a:gd name="connsiteX56" fmla="*/ 2090739 w 4234182"/>
                    <a:gd name="connsiteY56" fmla="*/ 3873408 h 6438807"/>
                    <a:gd name="connsiteX57" fmla="*/ 2073276 w 4234182"/>
                    <a:gd name="connsiteY57" fmla="*/ 3921033 h 6438807"/>
                    <a:gd name="connsiteX58" fmla="*/ 2122489 w 4234182"/>
                    <a:gd name="connsiteY58" fmla="*/ 3906746 h 6438807"/>
                    <a:gd name="connsiteX59" fmla="*/ 2163764 w 4234182"/>
                    <a:gd name="connsiteY59" fmla="*/ 3930558 h 6438807"/>
                    <a:gd name="connsiteX60" fmla="*/ 2211389 w 4234182"/>
                    <a:gd name="connsiteY60" fmla="*/ 3924208 h 6438807"/>
                    <a:gd name="connsiteX61" fmla="*/ 2271714 w 4234182"/>
                    <a:gd name="connsiteY61" fmla="*/ 3851183 h 6438807"/>
                    <a:gd name="connsiteX62" fmla="*/ 2266952 w 4234182"/>
                    <a:gd name="connsiteY62" fmla="*/ 3889283 h 6438807"/>
                    <a:gd name="connsiteX63" fmla="*/ 2335623 w 4234182"/>
                    <a:gd name="connsiteY63" fmla="*/ 3826147 h 6438807"/>
                    <a:gd name="connsiteX64" fmla="*/ 2381251 w 4234182"/>
                    <a:gd name="connsiteY64" fmla="*/ 3827371 h 6438807"/>
                    <a:gd name="connsiteX65" fmla="*/ 2416176 w 4234182"/>
                    <a:gd name="connsiteY65" fmla="*/ 3773396 h 6438807"/>
                    <a:gd name="connsiteX66" fmla="*/ 2519364 w 4234182"/>
                    <a:gd name="connsiteY66" fmla="*/ 3792446 h 6438807"/>
                    <a:gd name="connsiteX67" fmla="*/ 2568576 w 4234182"/>
                    <a:gd name="connsiteY67" fmla="*/ 3743233 h 6438807"/>
                    <a:gd name="connsiteX68" fmla="*/ 2654301 w 4234182"/>
                    <a:gd name="connsiteY68" fmla="*/ 3754346 h 6438807"/>
                    <a:gd name="connsiteX69" fmla="*/ 2688864 w 4234182"/>
                    <a:gd name="connsiteY69" fmla="*/ 3646260 h 6438807"/>
                    <a:gd name="connsiteX70" fmla="*/ 2719389 w 4234182"/>
                    <a:gd name="connsiteY70" fmla="*/ 3543208 h 6438807"/>
                    <a:gd name="connsiteX71" fmla="*/ 2695576 w 4234182"/>
                    <a:gd name="connsiteY71" fmla="*/ 3330483 h 6438807"/>
                    <a:gd name="connsiteX72" fmla="*/ 2666548 w 4234182"/>
                    <a:gd name="connsiteY72" fmla="*/ 3202486 h 6438807"/>
                    <a:gd name="connsiteX73" fmla="*/ 2611439 w 4234182"/>
                    <a:gd name="connsiteY73" fmla="*/ 3122521 h 6438807"/>
                    <a:gd name="connsiteX74" fmla="*/ 2547940 w 4234182"/>
                    <a:gd name="connsiteY74" fmla="*/ 3027272 h 6438807"/>
                    <a:gd name="connsiteX75" fmla="*/ 2479677 w 4234182"/>
                    <a:gd name="connsiteY75" fmla="*/ 2884397 h 6438807"/>
                    <a:gd name="connsiteX76" fmla="*/ 2317751 w 4234182"/>
                    <a:gd name="connsiteY76" fmla="*/ 2760571 h 6438807"/>
                    <a:gd name="connsiteX77" fmla="*/ 2310450 w 4234182"/>
                    <a:gd name="connsiteY77" fmla="*/ 2707549 h 6438807"/>
                    <a:gd name="connsiteX78" fmla="*/ 2341564 w 4234182"/>
                    <a:gd name="connsiteY78" fmla="*/ 2627221 h 6438807"/>
                    <a:gd name="connsiteX79" fmla="*/ 2712450 w 4234182"/>
                    <a:gd name="connsiteY79" fmla="*/ 2356122 h 6438807"/>
                    <a:gd name="connsiteX80" fmla="*/ 2713220 w 4234182"/>
                    <a:gd name="connsiteY80" fmla="*/ 2237512 h 6438807"/>
                    <a:gd name="connsiteX81" fmla="*/ 2715203 w 4234182"/>
                    <a:gd name="connsiteY81" fmla="*/ 2167856 h 6438807"/>
                    <a:gd name="connsiteX82" fmla="*/ 2755901 w 4234182"/>
                    <a:gd name="connsiteY82" fmla="*/ 2096996 h 6438807"/>
                    <a:gd name="connsiteX83" fmla="*/ 2865439 w 4234182"/>
                    <a:gd name="connsiteY83" fmla="*/ 2006508 h 6438807"/>
                    <a:gd name="connsiteX84" fmla="*/ 2947989 w 4234182"/>
                    <a:gd name="connsiteY84" fmla="*/ 1920783 h 6438807"/>
                    <a:gd name="connsiteX85" fmla="*/ 3024189 w 4234182"/>
                    <a:gd name="connsiteY85" fmla="*/ 1781083 h 6438807"/>
                    <a:gd name="connsiteX86" fmla="*/ 3051222 w 4234182"/>
                    <a:gd name="connsiteY86" fmla="*/ 1822858 h 6438807"/>
                    <a:gd name="connsiteX87" fmla="*/ 3119439 w 4234182"/>
                    <a:gd name="connsiteY87" fmla="*/ 1771558 h 6438807"/>
                    <a:gd name="connsiteX88" fmla="*/ 3141664 w 4234182"/>
                    <a:gd name="connsiteY88" fmla="*/ 1846171 h 6438807"/>
                    <a:gd name="connsiteX89" fmla="*/ 3276601 w 4234182"/>
                    <a:gd name="connsiteY89" fmla="*/ 1866808 h 6438807"/>
                    <a:gd name="connsiteX90" fmla="*/ 3319782 w 4234182"/>
                    <a:gd name="connsiteY90" fmla="*/ 1850934 h 6438807"/>
                    <a:gd name="connsiteX91" fmla="*/ 3416590 w 4234182"/>
                    <a:gd name="connsiteY91" fmla="*/ 1817163 h 6438807"/>
                    <a:gd name="connsiteX92" fmla="*/ 3586164 w 4234182"/>
                    <a:gd name="connsiteY92" fmla="*/ 1666783 h 6438807"/>
                    <a:gd name="connsiteX93" fmla="*/ 3737793 w 4234182"/>
                    <a:gd name="connsiteY93" fmla="*/ 1406797 h 6438807"/>
                    <a:gd name="connsiteX94" fmla="*/ 3911601 w 4234182"/>
                    <a:gd name="connsiteY94" fmla="*/ 1107983 h 6438807"/>
                    <a:gd name="connsiteX95" fmla="*/ 3983039 w 4234182"/>
                    <a:gd name="connsiteY95" fmla="*/ 996858 h 6438807"/>
                    <a:gd name="connsiteX96" fmla="*/ 4055631 w 4234182"/>
                    <a:gd name="connsiteY96" fmla="*/ 793658 h 6438807"/>
                    <a:gd name="connsiteX97" fmla="*/ 4146551 w 4234182"/>
                    <a:gd name="connsiteY97" fmla="*/ 583242 h 6438807"/>
                    <a:gd name="connsiteX98" fmla="*/ 4234182 w 4234182"/>
                    <a:gd name="connsiteY98" fmla="*/ 361768 h 6438807"/>
                    <a:gd name="connsiteX99" fmla="*/ 4203339 w 4234182"/>
                    <a:gd name="connsiteY99" fmla="*/ 0 h 6438807"/>
                    <a:gd name="connsiteX100" fmla="*/ 2572241 w 4234182"/>
                    <a:gd name="connsiteY100" fmla="*/ 46067 h 6438807"/>
                    <a:gd name="connsiteX101" fmla="*/ 2102049 w 4234182"/>
                    <a:gd name="connsiteY101"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1042990 w 4234182"/>
                    <a:gd name="connsiteY15" fmla="*/ 5332322 h 6438807"/>
                    <a:gd name="connsiteX16" fmla="*/ 1100140 w 4234182"/>
                    <a:gd name="connsiteY16" fmla="*/ 5329147 h 6438807"/>
                    <a:gd name="connsiteX17" fmla="*/ 1204915 w 4234182"/>
                    <a:gd name="connsiteY17" fmla="*/ 5005297 h 6438807"/>
                    <a:gd name="connsiteX18" fmla="*/ 1252540 w 4234182"/>
                    <a:gd name="connsiteY18" fmla="*/ 4959259 h 6438807"/>
                    <a:gd name="connsiteX19" fmla="*/ 1225552 w 4234182"/>
                    <a:gd name="connsiteY19" fmla="*/ 4890996 h 6438807"/>
                    <a:gd name="connsiteX20" fmla="*/ 1008065 w 4234182"/>
                    <a:gd name="connsiteY20" fmla="*/ 4870359 h 6438807"/>
                    <a:gd name="connsiteX21" fmla="*/ 948194 w 4234182"/>
                    <a:gd name="connsiteY21" fmla="*/ 4807992 h 6438807"/>
                    <a:gd name="connsiteX22" fmla="*/ 1179515 w 4234182"/>
                    <a:gd name="connsiteY22" fmla="*/ 4606834 h 6438807"/>
                    <a:gd name="connsiteX23" fmla="*/ 1138240 w 4234182"/>
                    <a:gd name="connsiteY23" fmla="*/ 4387759 h 6438807"/>
                    <a:gd name="connsiteX24" fmla="*/ 1038227 w 4234182"/>
                    <a:gd name="connsiteY24" fmla="*/ 4297272 h 6438807"/>
                    <a:gd name="connsiteX25" fmla="*/ 1139827 w 4234182"/>
                    <a:gd name="connsiteY25" fmla="*/ 3114584 h 6438807"/>
                    <a:gd name="connsiteX26" fmla="*/ 1125540 w 4234182"/>
                    <a:gd name="connsiteY26" fmla="*/ 3089184 h 6438807"/>
                    <a:gd name="connsiteX27" fmla="*/ 965202 w 4234182"/>
                    <a:gd name="connsiteY27" fmla="*/ 3086009 h 6438807"/>
                    <a:gd name="connsiteX28" fmla="*/ 884240 w 4234182"/>
                    <a:gd name="connsiteY28" fmla="*/ 3162209 h 6438807"/>
                    <a:gd name="connsiteX29" fmla="*/ 850902 w 4234182"/>
                    <a:gd name="connsiteY29" fmla="*/ 3213009 h 6438807"/>
                    <a:gd name="connsiteX30" fmla="*/ 702175 w 4234182"/>
                    <a:gd name="connsiteY30" fmla="*/ 3169103 h 6438807"/>
                    <a:gd name="connsiteX31" fmla="*/ 519115 w 4234182"/>
                    <a:gd name="connsiteY31" fmla="*/ 2930434 h 6438807"/>
                    <a:gd name="connsiteX32" fmla="*/ 641352 w 4234182"/>
                    <a:gd name="connsiteY32" fmla="*/ 2758984 h 6438807"/>
                    <a:gd name="connsiteX33" fmla="*/ 668340 w 4234182"/>
                    <a:gd name="connsiteY33" fmla="*/ 2785972 h 6438807"/>
                    <a:gd name="connsiteX34" fmla="*/ 860427 w 4234182"/>
                    <a:gd name="connsiteY34" fmla="*/ 2579597 h 6438807"/>
                    <a:gd name="connsiteX35" fmla="*/ 1031877 w 4234182"/>
                    <a:gd name="connsiteY35" fmla="*/ 2489109 h 6438807"/>
                    <a:gd name="connsiteX36" fmla="*/ 1179515 w 4234182"/>
                    <a:gd name="connsiteY36" fmla="*/ 2346234 h 6438807"/>
                    <a:gd name="connsiteX37" fmla="*/ 1293905 w 4234182"/>
                    <a:gd name="connsiteY37" fmla="*/ 2356213 h 6438807"/>
                    <a:gd name="connsiteX38" fmla="*/ 1359991 w 4234182"/>
                    <a:gd name="connsiteY38" fmla="*/ 2451598 h 6438807"/>
                    <a:gd name="connsiteX39" fmla="*/ 1303340 w 4234182"/>
                    <a:gd name="connsiteY39" fmla="*/ 2522447 h 6438807"/>
                    <a:gd name="connsiteX40" fmla="*/ 1206502 w 4234182"/>
                    <a:gd name="connsiteY40" fmla="*/ 2614522 h 6438807"/>
                    <a:gd name="connsiteX41" fmla="*/ 1168765 w 4234182"/>
                    <a:gd name="connsiteY41" fmla="*/ 2634705 h 6438807"/>
                    <a:gd name="connsiteX42" fmla="*/ 1180376 w 4234182"/>
                    <a:gd name="connsiteY42" fmla="*/ 2695756 h 6438807"/>
                    <a:gd name="connsiteX43" fmla="*/ 1133068 w 4234182"/>
                    <a:gd name="connsiteY43" fmla="*/ 2816815 h 6438807"/>
                    <a:gd name="connsiteX44" fmla="*/ 1362077 w 4234182"/>
                    <a:gd name="connsiteY44" fmla="*/ 2720884 h 6438807"/>
                    <a:gd name="connsiteX45" fmla="*/ 1684340 w 4234182"/>
                    <a:gd name="connsiteY45" fmla="*/ 2614522 h 6438807"/>
                    <a:gd name="connsiteX46" fmla="*/ 1890715 w 4234182"/>
                    <a:gd name="connsiteY46" fmla="*/ 2808197 h 6438807"/>
                    <a:gd name="connsiteX47" fmla="*/ 1787073 w 4234182"/>
                    <a:gd name="connsiteY47" fmla="*/ 2922088 h 6438807"/>
                    <a:gd name="connsiteX48" fmla="*/ 1811338 w 4234182"/>
                    <a:gd name="connsiteY48" fmla="*/ 3035208 h 6438807"/>
                    <a:gd name="connsiteX49" fmla="*/ 1878014 w 4234182"/>
                    <a:gd name="connsiteY49" fmla="*/ 3035208 h 6438807"/>
                    <a:gd name="connsiteX50" fmla="*/ 2100264 w 4234182"/>
                    <a:gd name="connsiteY50" fmla="*/ 3087596 h 6438807"/>
                    <a:gd name="connsiteX51" fmla="*/ 2171701 w 4234182"/>
                    <a:gd name="connsiteY51" fmla="*/ 3557496 h 6438807"/>
                    <a:gd name="connsiteX52" fmla="*/ 2129929 w 4234182"/>
                    <a:gd name="connsiteY52" fmla="*/ 3637008 h 6438807"/>
                    <a:gd name="connsiteX53" fmla="*/ 2095501 w 4234182"/>
                    <a:gd name="connsiteY53" fmla="*/ 3803558 h 6438807"/>
                    <a:gd name="connsiteX54" fmla="*/ 2056223 w 4234182"/>
                    <a:gd name="connsiteY54" fmla="*/ 3843564 h 6438807"/>
                    <a:gd name="connsiteX55" fmla="*/ 2090739 w 4234182"/>
                    <a:gd name="connsiteY55" fmla="*/ 3873408 h 6438807"/>
                    <a:gd name="connsiteX56" fmla="*/ 2073276 w 4234182"/>
                    <a:gd name="connsiteY56" fmla="*/ 3921033 h 6438807"/>
                    <a:gd name="connsiteX57" fmla="*/ 2122489 w 4234182"/>
                    <a:gd name="connsiteY57" fmla="*/ 3906746 h 6438807"/>
                    <a:gd name="connsiteX58" fmla="*/ 2163764 w 4234182"/>
                    <a:gd name="connsiteY58" fmla="*/ 3930558 h 6438807"/>
                    <a:gd name="connsiteX59" fmla="*/ 2211389 w 4234182"/>
                    <a:gd name="connsiteY59" fmla="*/ 3924208 h 6438807"/>
                    <a:gd name="connsiteX60" fmla="*/ 2271714 w 4234182"/>
                    <a:gd name="connsiteY60" fmla="*/ 3851183 h 6438807"/>
                    <a:gd name="connsiteX61" fmla="*/ 2266952 w 4234182"/>
                    <a:gd name="connsiteY61" fmla="*/ 3889283 h 6438807"/>
                    <a:gd name="connsiteX62" fmla="*/ 2335623 w 4234182"/>
                    <a:gd name="connsiteY62" fmla="*/ 3826147 h 6438807"/>
                    <a:gd name="connsiteX63" fmla="*/ 2381251 w 4234182"/>
                    <a:gd name="connsiteY63" fmla="*/ 3827371 h 6438807"/>
                    <a:gd name="connsiteX64" fmla="*/ 2416176 w 4234182"/>
                    <a:gd name="connsiteY64" fmla="*/ 3773396 h 6438807"/>
                    <a:gd name="connsiteX65" fmla="*/ 2519364 w 4234182"/>
                    <a:gd name="connsiteY65" fmla="*/ 3792446 h 6438807"/>
                    <a:gd name="connsiteX66" fmla="*/ 2568576 w 4234182"/>
                    <a:gd name="connsiteY66" fmla="*/ 3743233 h 6438807"/>
                    <a:gd name="connsiteX67" fmla="*/ 2654301 w 4234182"/>
                    <a:gd name="connsiteY67" fmla="*/ 3754346 h 6438807"/>
                    <a:gd name="connsiteX68" fmla="*/ 2688864 w 4234182"/>
                    <a:gd name="connsiteY68" fmla="*/ 3646260 h 6438807"/>
                    <a:gd name="connsiteX69" fmla="*/ 2719389 w 4234182"/>
                    <a:gd name="connsiteY69" fmla="*/ 3543208 h 6438807"/>
                    <a:gd name="connsiteX70" fmla="*/ 2695576 w 4234182"/>
                    <a:gd name="connsiteY70" fmla="*/ 3330483 h 6438807"/>
                    <a:gd name="connsiteX71" fmla="*/ 2666548 w 4234182"/>
                    <a:gd name="connsiteY71" fmla="*/ 3202486 h 6438807"/>
                    <a:gd name="connsiteX72" fmla="*/ 2611439 w 4234182"/>
                    <a:gd name="connsiteY72" fmla="*/ 3122521 h 6438807"/>
                    <a:gd name="connsiteX73" fmla="*/ 2547940 w 4234182"/>
                    <a:gd name="connsiteY73" fmla="*/ 3027272 h 6438807"/>
                    <a:gd name="connsiteX74" fmla="*/ 2479677 w 4234182"/>
                    <a:gd name="connsiteY74" fmla="*/ 2884397 h 6438807"/>
                    <a:gd name="connsiteX75" fmla="*/ 2317751 w 4234182"/>
                    <a:gd name="connsiteY75" fmla="*/ 2760571 h 6438807"/>
                    <a:gd name="connsiteX76" fmla="*/ 2310450 w 4234182"/>
                    <a:gd name="connsiteY76" fmla="*/ 2707549 h 6438807"/>
                    <a:gd name="connsiteX77" fmla="*/ 2341564 w 4234182"/>
                    <a:gd name="connsiteY77" fmla="*/ 2627221 h 6438807"/>
                    <a:gd name="connsiteX78" fmla="*/ 2712450 w 4234182"/>
                    <a:gd name="connsiteY78" fmla="*/ 2356122 h 6438807"/>
                    <a:gd name="connsiteX79" fmla="*/ 2713220 w 4234182"/>
                    <a:gd name="connsiteY79" fmla="*/ 2237512 h 6438807"/>
                    <a:gd name="connsiteX80" fmla="*/ 2715203 w 4234182"/>
                    <a:gd name="connsiteY80" fmla="*/ 2167856 h 6438807"/>
                    <a:gd name="connsiteX81" fmla="*/ 2755901 w 4234182"/>
                    <a:gd name="connsiteY81" fmla="*/ 2096996 h 6438807"/>
                    <a:gd name="connsiteX82" fmla="*/ 2865439 w 4234182"/>
                    <a:gd name="connsiteY82" fmla="*/ 2006508 h 6438807"/>
                    <a:gd name="connsiteX83" fmla="*/ 2947989 w 4234182"/>
                    <a:gd name="connsiteY83" fmla="*/ 1920783 h 6438807"/>
                    <a:gd name="connsiteX84" fmla="*/ 3024189 w 4234182"/>
                    <a:gd name="connsiteY84" fmla="*/ 1781083 h 6438807"/>
                    <a:gd name="connsiteX85" fmla="*/ 3051222 w 4234182"/>
                    <a:gd name="connsiteY85" fmla="*/ 1822858 h 6438807"/>
                    <a:gd name="connsiteX86" fmla="*/ 3119439 w 4234182"/>
                    <a:gd name="connsiteY86" fmla="*/ 1771558 h 6438807"/>
                    <a:gd name="connsiteX87" fmla="*/ 3141664 w 4234182"/>
                    <a:gd name="connsiteY87" fmla="*/ 1846171 h 6438807"/>
                    <a:gd name="connsiteX88" fmla="*/ 3276601 w 4234182"/>
                    <a:gd name="connsiteY88" fmla="*/ 1866808 h 6438807"/>
                    <a:gd name="connsiteX89" fmla="*/ 3319782 w 4234182"/>
                    <a:gd name="connsiteY89" fmla="*/ 1850934 h 6438807"/>
                    <a:gd name="connsiteX90" fmla="*/ 3416590 w 4234182"/>
                    <a:gd name="connsiteY90" fmla="*/ 1817163 h 6438807"/>
                    <a:gd name="connsiteX91" fmla="*/ 3586164 w 4234182"/>
                    <a:gd name="connsiteY91" fmla="*/ 1666783 h 6438807"/>
                    <a:gd name="connsiteX92" fmla="*/ 3737793 w 4234182"/>
                    <a:gd name="connsiteY92" fmla="*/ 1406797 h 6438807"/>
                    <a:gd name="connsiteX93" fmla="*/ 3911601 w 4234182"/>
                    <a:gd name="connsiteY93" fmla="*/ 1107983 h 6438807"/>
                    <a:gd name="connsiteX94" fmla="*/ 3983039 w 4234182"/>
                    <a:gd name="connsiteY94" fmla="*/ 996858 h 6438807"/>
                    <a:gd name="connsiteX95" fmla="*/ 4055631 w 4234182"/>
                    <a:gd name="connsiteY95" fmla="*/ 793658 h 6438807"/>
                    <a:gd name="connsiteX96" fmla="*/ 4146551 w 4234182"/>
                    <a:gd name="connsiteY96" fmla="*/ 583242 h 6438807"/>
                    <a:gd name="connsiteX97" fmla="*/ 4234182 w 4234182"/>
                    <a:gd name="connsiteY97" fmla="*/ 361768 h 6438807"/>
                    <a:gd name="connsiteX98" fmla="*/ 4203339 w 4234182"/>
                    <a:gd name="connsiteY98" fmla="*/ 0 h 6438807"/>
                    <a:gd name="connsiteX99" fmla="*/ 2572241 w 4234182"/>
                    <a:gd name="connsiteY99" fmla="*/ 46067 h 6438807"/>
                    <a:gd name="connsiteX100" fmla="*/ 2102049 w 4234182"/>
                    <a:gd name="connsiteY100"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1042990 w 4234182"/>
                    <a:gd name="connsiteY14" fmla="*/ 5332322 h 6438807"/>
                    <a:gd name="connsiteX15" fmla="*/ 1100140 w 4234182"/>
                    <a:gd name="connsiteY15" fmla="*/ 5329147 h 6438807"/>
                    <a:gd name="connsiteX16" fmla="*/ 1204915 w 4234182"/>
                    <a:gd name="connsiteY16" fmla="*/ 5005297 h 6438807"/>
                    <a:gd name="connsiteX17" fmla="*/ 1252540 w 4234182"/>
                    <a:gd name="connsiteY17" fmla="*/ 4959259 h 6438807"/>
                    <a:gd name="connsiteX18" fmla="*/ 1225552 w 4234182"/>
                    <a:gd name="connsiteY18" fmla="*/ 4890996 h 6438807"/>
                    <a:gd name="connsiteX19" fmla="*/ 1008065 w 4234182"/>
                    <a:gd name="connsiteY19" fmla="*/ 4870359 h 6438807"/>
                    <a:gd name="connsiteX20" fmla="*/ 948194 w 4234182"/>
                    <a:gd name="connsiteY20" fmla="*/ 4807992 h 6438807"/>
                    <a:gd name="connsiteX21" fmla="*/ 1179515 w 4234182"/>
                    <a:gd name="connsiteY21" fmla="*/ 4606834 h 6438807"/>
                    <a:gd name="connsiteX22" fmla="*/ 1138240 w 4234182"/>
                    <a:gd name="connsiteY22" fmla="*/ 4387759 h 6438807"/>
                    <a:gd name="connsiteX23" fmla="*/ 1038227 w 4234182"/>
                    <a:gd name="connsiteY23" fmla="*/ 4297272 h 6438807"/>
                    <a:gd name="connsiteX24" fmla="*/ 1139827 w 4234182"/>
                    <a:gd name="connsiteY24" fmla="*/ 3114584 h 6438807"/>
                    <a:gd name="connsiteX25" fmla="*/ 1125540 w 4234182"/>
                    <a:gd name="connsiteY25" fmla="*/ 3089184 h 6438807"/>
                    <a:gd name="connsiteX26" fmla="*/ 965202 w 4234182"/>
                    <a:gd name="connsiteY26" fmla="*/ 3086009 h 6438807"/>
                    <a:gd name="connsiteX27" fmla="*/ 884240 w 4234182"/>
                    <a:gd name="connsiteY27" fmla="*/ 3162209 h 6438807"/>
                    <a:gd name="connsiteX28" fmla="*/ 850902 w 4234182"/>
                    <a:gd name="connsiteY28" fmla="*/ 3213009 h 6438807"/>
                    <a:gd name="connsiteX29" fmla="*/ 702175 w 4234182"/>
                    <a:gd name="connsiteY29" fmla="*/ 3169103 h 6438807"/>
                    <a:gd name="connsiteX30" fmla="*/ 519115 w 4234182"/>
                    <a:gd name="connsiteY30" fmla="*/ 2930434 h 6438807"/>
                    <a:gd name="connsiteX31" fmla="*/ 641352 w 4234182"/>
                    <a:gd name="connsiteY31" fmla="*/ 2758984 h 6438807"/>
                    <a:gd name="connsiteX32" fmla="*/ 668340 w 4234182"/>
                    <a:gd name="connsiteY32" fmla="*/ 2785972 h 6438807"/>
                    <a:gd name="connsiteX33" fmla="*/ 860427 w 4234182"/>
                    <a:gd name="connsiteY33" fmla="*/ 2579597 h 6438807"/>
                    <a:gd name="connsiteX34" fmla="*/ 1031877 w 4234182"/>
                    <a:gd name="connsiteY34" fmla="*/ 2489109 h 6438807"/>
                    <a:gd name="connsiteX35" fmla="*/ 1179515 w 4234182"/>
                    <a:gd name="connsiteY35" fmla="*/ 2346234 h 6438807"/>
                    <a:gd name="connsiteX36" fmla="*/ 1293905 w 4234182"/>
                    <a:gd name="connsiteY36" fmla="*/ 2356213 h 6438807"/>
                    <a:gd name="connsiteX37" fmla="*/ 1359991 w 4234182"/>
                    <a:gd name="connsiteY37" fmla="*/ 2451598 h 6438807"/>
                    <a:gd name="connsiteX38" fmla="*/ 1303340 w 4234182"/>
                    <a:gd name="connsiteY38" fmla="*/ 2522447 h 6438807"/>
                    <a:gd name="connsiteX39" fmla="*/ 1206502 w 4234182"/>
                    <a:gd name="connsiteY39" fmla="*/ 2614522 h 6438807"/>
                    <a:gd name="connsiteX40" fmla="*/ 1168765 w 4234182"/>
                    <a:gd name="connsiteY40" fmla="*/ 2634705 h 6438807"/>
                    <a:gd name="connsiteX41" fmla="*/ 1180376 w 4234182"/>
                    <a:gd name="connsiteY41" fmla="*/ 2695756 h 6438807"/>
                    <a:gd name="connsiteX42" fmla="*/ 1133068 w 4234182"/>
                    <a:gd name="connsiteY42" fmla="*/ 2816815 h 6438807"/>
                    <a:gd name="connsiteX43" fmla="*/ 1362077 w 4234182"/>
                    <a:gd name="connsiteY43" fmla="*/ 2720884 h 6438807"/>
                    <a:gd name="connsiteX44" fmla="*/ 1684340 w 4234182"/>
                    <a:gd name="connsiteY44" fmla="*/ 2614522 h 6438807"/>
                    <a:gd name="connsiteX45" fmla="*/ 1890715 w 4234182"/>
                    <a:gd name="connsiteY45" fmla="*/ 2808197 h 6438807"/>
                    <a:gd name="connsiteX46" fmla="*/ 1787073 w 4234182"/>
                    <a:gd name="connsiteY46" fmla="*/ 2922088 h 6438807"/>
                    <a:gd name="connsiteX47" fmla="*/ 1811338 w 4234182"/>
                    <a:gd name="connsiteY47" fmla="*/ 3035208 h 6438807"/>
                    <a:gd name="connsiteX48" fmla="*/ 1878014 w 4234182"/>
                    <a:gd name="connsiteY48" fmla="*/ 3035208 h 6438807"/>
                    <a:gd name="connsiteX49" fmla="*/ 2100264 w 4234182"/>
                    <a:gd name="connsiteY49" fmla="*/ 3087596 h 6438807"/>
                    <a:gd name="connsiteX50" fmla="*/ 2171701 w 4234182"/>
                    <a:gd name="connsiteY50" fmla="*/ 3557496 h 6438807"/>
                    <a:gd name="connsiteX51" fmla="*/ 2129929 w 4234182"/>
                    <a:gd name="connsiteY51" fmla="*/ 3637008 h 6438807"/>
                    <a:gd name="connsiteX52" fmla="*/ 2095501 w 4234182"/>
                    <a:gd name="connsiteY52" fmla="*/ 3803558 h 6438807"/>
                    <a:gd name="connsiteX53" fmla="*/ 2056223 w 4234182"/>
                    <a:gd name="connsiteY53" fmla="*/ 3843564 h 6438807"/>
                    <a:gd name="connsiteX54" fmla="*/ 2090739 w 4234182"/>
                    <a:gd name="connsiteY54" fmla="*/ 3873408 h 6438807"/>
                    <a:gd name="connsiteX55" fmla="*/ 2073276 w 4234182"/>
                    <a:gd name="connsiteY55" fmla="*/ 3921033 h 6438807"/>
                    <a:gd name="connsiteX56" fmla="*/ 2122489 w 4234182"/>
                    <a:gd name="connsiteY56" fmla="*/ 3906746 h 6438807"/>
                    <a:gd name="connsiteX57" fmla="*/ 2163764 w 4234182"/>
                    <a:gd name="connsiteY57" fmla="*/ 3930558 h 6438807"/>
                    <a:gd name="connsiteX58" fmla="*/ 2211389 w 4234182"/>
                    <a:gd name="connsiteY58" fmla="*/ 3924208 h 6438807"/>
                    <a:gd name="connsiteX59" fmla="*/ 2271714 w 4234182"/>
                    <a:gd name="connsiteY59" fmla="*/ 3851183 h 6438807"/>
                    <a:gd name="connsiteX60" fmla="*/ 2266952 w 4234182"/>
                    <a:gd name="connsiteY60" fmla="*/ 3889283 h 6438807"/>
                    <a:gd name="connsiteX61" fmla="*/ 2335623 w 4234182"/>
                    <a:gd name="connsiteY61" fmla="*/ 3826147 h 6438807"/>
                    <a:gd name="connsiteX62" fmla="*/ 2381251 w 4234182"/>
                    <a:gd name="connsiteY62" fmla="*/ 3827371 h 6438807"/>
                    <a:gd name="connsiteX63" fmla="*/ 2416176 w 4234182"/>
                    <a:gd name="connsiteY63" fmla="*/ 3773396 h 6438807"/>
                    <a:gd name="connsiteX64" fmla="*/ 2519364 w 4234182"/>
                    <a:gd name="connsiteY64" fmla="*/ 3792446 h 6438807"/>
                    <a:gd name="connsiteX65" fmla="*/ 2568576 w 4234182"/>
                    <a:gd name="connsiteY65" fmla="*/ 3743233 h 6438807"/>
                    <a:gd name="connsiteX66" fmla="*/ 2654301 w 4234182"/>
                    <a:gd name="connsiteY66" fmla="*/ 3754346 h 6438807"/>
                    <a:gd name="connsiteX67" fmla="*/ 2688864 w 4234182"/>
                    <a:gd name="connsiteY67" fmla="*/ 3646260 h 6438807"/>
                    <a:gd name="connsiteX68" fmla="*/ 2719389 w 4234182"/>
                    <a:gd name="connsiteY68" fmla="*/ 3543208 h 6438807"/>
                    <a:gd name="connsiteX69" fmla="*/ 2695576 w 4234182"/>
                    <a:gd name="connsiteY69" fmla="*/ 3330483 h 6438807"/>
                    <a:gd name="connsiteX70" fmla="*/ 2666548 w 4234182"/>
                    <a:gd name="connsiteY70" fmla="*/ 3202486 h 6438807"/>
                    <a:gd name="connsiteX71" fmla="*/ 2611439 w 4234182"/>
                    <a:gd name="connsiteY71" fmla="*/ 3122521 h 6438807"/>
                    <a:gd name="connsiteX72" fmla="*/ 2547940 w 4234182"/>
                    <a:gd name="connsiteY72" fmla="*/ 3027272 h 6438807"/>
                    <a:gd name="connsiteX73" fmla="*/ 2479677 w 4234182"/>
                    <a:gd name="connsiteY73" fmla="*/ 2884397 h 6438807"/>
                    <a:gd name="connsiteX74" fmla="*/ 2317751 w 4234182"/>
                    <a:gd name="connsiteY74" fmla="*/ 2760571 h 6438807"/>
                    <a:gd name="connsiteX75" fmla="*/ 2310450 w 4234182"/>
                    <a:gd name="connsiteY75" fmla="*/ 2707549 h 6438807"/>
                    <a:gd name="connsiteX76" fmla="*/ 2341564 w 4234182"/>
                    <a:gd name="connsiteY76" fmla="*/ 2627221 h 6438807"/>
                    <a:gd name="connsiteX77" fmla="*/ 2712450 w 4234182"/>
                    <a:gd name="connsiteY77" fmla="*/ 2356122 h 6438807"/>
                    <a:gd name="connsiteX78" fmla="*/ 2713220 w 4234182"/>
                    <a:gd name="connsiteY78" fmla="*/ 2237512 h 6438807"/>
                    <a:gd name="connsiteX79" fmla="*/ 2715203 w 4234182"/>
                    <a:gd name="connsiteY79" fmla="*/ 2167856 h 6438807"/>
                    <a:gd name="connsiteX80" fmla="*/ 2755901 w 4234182"/>
                    <a:gd name="connsiteY80" fmla="*/ 2096996 h 6438807"/>
                    <a:gd name="connsiteX81" fmla="*/ 2865439 w 4234182"/>
                    <a:gd name="connsiteY81" fmla="*/ 2006508 h 6438807"/>
                    <a:gd name="connsiteX82" fmla="*/ 2947989 w 4234182"/>
                    <a:gd name="connsiteY82" fmla="*/ 1920783 h 6438807"/>
                    <a:gd name="connsiteX83" fmla="*/ 3024189 w 4234182"/>
                    <a:gd name="connsiteY83" fmla="*/ 1781083 h 6438807"/>
                    <a:gd name="connsiteX84" fmla="*/ 3051222 w 4234182"/>
                    <a:gd name="connsiteY84" fmla="*/ 1822858 h 6438807"/>
                    <a:gd name="connsiteX85" fmla="*/ 3119439 w 4234182"/>
                    <a:gd name="connsiteY85" fmla="*/ 1771558 h 6438807"/>
                    <a:gd name="connsiteX86" fmla="*/ 3141664 w 4234182"/>
                    <a:gd name="connsiteY86" fmla="*/ 1846171 h 6438807"/>
                    <a:gd name="connsiteX87" fmla="*/ 3276601 w 4234182"/>
                    <a:gd name="connsiteY87" fmla="*/ 1866808 h 6438807"/>
                    <a:gd name="connsiteX88" fmla="*/ 3319782 w 4234182"/>
                    <a:gd name="connsiteY88" fmla="*/ 1850934 h 6438807"/>
                    <a:gd name="connsiteX89" fmla="*/ 3416590 w 4234182"/>
                    <a:gd name="connsiteY89" fmla="*/ 1817163 h 6438807"/>
                    <a:gd name="connsiteX90" fmla="*/ 3586164 w 4234182"/>
                    <a:gd name="connsiteY90" fmla="*/ 1666783 h 6438807"/>
                    <a:gd name="connsiteX91" fmla="*/ 3737793 w 4234182"/>
                    <a:gd name="connsiteY91" fmla="*/ 1406797 h 6438807"/>
                    <a:gd name="connsiteX92" fmla="*/ 3911601 w 4234182"/>
                    <a:gd name="connsiteY92" fmla="*/ 1107983 h 6438807"/>
                    <a:gd name="connsiteX93" fmla="*/ 3983039 w 4234182"/>
                    <a:gd name="connsiteY93" fmla="*/ 996858 h 6438807"/>
                    <a:gd name="connsiteX94" fmla="*/ 4055631 w 4234182"/>
                    <a:gd name="connsiteY94" fmla="*/ 793658 h 6438807"/>
                    <a:gd name="connsiteX95" fmla="*/ 4146551 w 4234182"/>
                    <a:gd name="connsiteY95" fmla="*/ 583242 h 6438807"/>
                    <a:gd name="connsiteX96" fmla="*/ 4234182 w 4234182"/>
                    <a:gd name="connsiteY96" fmla="*/ 361768 h 6438807"/>
                    <a:gd name="connsiteX97" fmla="*/ 4203339 w 4234182"/>
                    <a:gd name="connsiteY97" fmla="*/ 0 h 6438807"/>
                    <a:gd name="connsiteX98" fmla="*/ 2572241 w 4234182"/>
                    <a:gd name="connsiteY98" fmla="*/ 46067 h 6438807"/>
                    <a:gd name="connsiteX99" fmla="*/ 2102049 w 4234182"/>
                    <a:gd name="connsiteY99"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1042990 w 4234182"/>
                    <a:gd name="connsiteY13" fmla="*/ 5332322 h 6438807"/>
                    <a:gd name="connsiteX14" fmla="*/ 1100140 w 4234182"/>
                    <a:gd name="connsiteY14" fmla="*/ 5329147 h 6438807"/>
                    <a:gd name="connsiteX15" fmla="*/ 1204915 w 4234182"/>
                    <a:gd name="connsiteY15" fmla="*/ 5005297 h 6438807"/>
                    <a:gd name="connsiteX16" fmla="*/ 1252540 w 4234182"/>
                    <a:gd name="connsiteY16" fmla="*/ 4959259 h 6438807"/>
                    <a:gd name="connsiteX17" fmla="*/ 1225552 w 4234182"/>
                    <a:gd name="connsiteY17" fmla="*/ 4890996 h 6438807"/>
                    <a:gd name="connsiteX18" fmla="*/ 1008065 w 4234182"/>
                    <a:gd name="connsiteY18" fmla="*/ 4870359 h 6438807"/>
                    <a:gd name="connsiteX19" fmla="*/ 948194 w 4234182"/>
                    <a:gd name="connsiteY19" fmla="*/ 4807992 h 6438807"/>
                    <a:gd name="connsiteX20" fmla="*/ 1179515 w 4234182"/>
                    <a:gd name="connsiteY20" fmla="*/ 4606834 h 6438807"/>
                    <a:gd name="connsiteX21" fmla="*/ 1138240 w 4234182"/>
                    <a:gd name="connsiteY21" fmla="*/ 4387759 h 6438807"/>
                    <a:gd name="connsiteX22" fmla="*/ 1038227 w 4234182"/>
                    <a:gd name="connsiteY22" fmla="*/ 4297272 h 6438807"/>
                    <a:gd name="connsiteX23" fmla="*/ 1139827 w 4234182"/>
                    <a:gd name="connsiteY23" fmla="*/ 3114584 h 6438807"/>
                    <a:gd name="connsiteX24" fmla="*/ 1125540 w 4234182"/>
                    <a:gd name="connsiteY24" fmla="*/ 3089184 h 6438807"/>
                    <a:gd name="connsiteX25" fmla="*/ 965202 w 4234182"/>
                    <a:gd name="connsiteY25" fmla="*/ 3086009 h 6438807"/>
                    <a:gd name="connsiteX26" fmla="*/ 884240 w 4234182"/>
                    <a:gd name="connsiteY26" fmla="*/ 3162209 h 6438807"/>
                    <a:gd name="connsiteX27" fmla="*/ 850902 w 4234182"/>
                    <a:gd name="connsiteY27" fmla="*/ 3213009 h 6438807"/>
                    <a:gd name="connsiteX28" fmla="*/ 702175 w 4234182"/>
                    <a:gd name="connsiteY28" fmla="*/ 3169103 h 6438807"/>
                    <a:gd name="connsiteX29" fmla="*/ 519115 w 4234182"/>
                    <a:gd name="connsiteY29" fmla="*/ 2930434 h 6438807"/>
                    <a:gd name="connsiteX30" fmla="*/ 641352 w 4234182"/>
                    <a:gd name="connsiteY30" fmla="*/ 2758984 h 6438807"/>
                    <a:gd name="connsiteX31" fmla="*/ 668340 w 4234182"/>
                    <a:gd name="connsiteY31" fmla="*/ 2785972 h 6438807"/>
                    <a:gd name="connsiteX32" fmla="*/ 860427 w 4234182"/>
                    <a:gd name="connsiteY32" fmla="*/ 2579597 h 6438807"/>
                    <a:gd name="connsiteX33" fmla="*/ 1031877 w 4234182"/>
                    <a:gd name="connsiteY33" fmla="*/ 2489109 h 6438807"/>
                    <a:gd name="connsiteX34" fmla="*/ 1179515 w 4234182"/>
                    <a:gd name="connsiteY34" fmla="*/ 2346234 h 6438807"/>
                    <a:gd name="connsiteX35" fmla="*/ 1293905 w 4234182"/>
                    <a:gd name="connsiteY35" fmla="*/ 2356213 h 6438807"/>
                    <a:gd name="connsiteX36" fmla="*/ 1359991 w 4234182"/>
                    <a:gd name="connsiteY36" fmla="*/ 2451598 h 6438807"/>
                    <a:gd name="connsiteX37" fmla="*/ 1303340 w 4234182"/>
                    <a:gd name="connsiteY37" fmla="*/ 2522447 h 6438807"/>
                    <a:gd name="connsiteX38" fmla="*/ 1206502 w 4234182"/>
                    <a:gd name="connsiteY38" fmla="*/ 2614522 h 6438807"/>
                    <a:gd name="connsiteX39" fmla="*/ 1168765 w 4234182"/>
                    <a:gd name="connsiteY39" fmla="*/ 2634705 h 6438807"/>
                    <a:gd name="connsiteX40" fmla="*/ 1180376 w 4234182"/>
                    <a:gd name="connsiteY40" fmla="*/ 2695756 h 6438807"/>
                    <a:gd name="connsiteX41" fmla="*/ 1133068 w 4234182"/>
                    <a:gd name="connsiteY41" fmla="*/ 2816815 h 6438807"/>
                    <a:gd name="connsiteX42" fmla="*/ 1362077 w 4234182"/>
                    <a:gd name="connsiteY42" fmla="*/ 2720884 h 6438807"/>
                    <a:gd name="connsiteX43" fmla="*/ 1684340 w 4234182"/>
                    <a:gd name="connsiteY43" fmla="*/ 2614522 h 6438807"/>
                    <a:gd name="connsiteX44" fmla="*/ 1890715 w 4234182"/>
                    <a:gd name="connsiteY44" fmla="*/ 2808197 h 6438807"/>
                    <a:gd name="connsiteX45" fmla="*/ 1787073 w 4234182"/>
                    <a:gd name="connsiteY45" fmla="*/ 2922088 h 6438807"/>
                    <a:gd name="connsiteX46" fmla="*/ 1811338 w 4234182"/>
                    <a:gd name="connsiteY46" fmla="*/ 3035208 h 6438807"/>
                    <a:gd name="connsiteX47" fmla="*/ 1878014 w 4234182"/>
                    <a:gd name="connsiteY47" fmla="*/ 3035208 h 6438807"/>
                    <a:gd name="connsiteX48" fmla="*/ 2100264 w 4234182"/>
                    <a:gd name="connsiteY48" fmla="*/ 3087596 h 6438807"/>
                    <a:gd name="connsiteX49" fmla="*/ 2171701 w 4234182"/>
                    <a:gd name="connsiteY49" fmla="*/ 3557496 h 6438807"/>
                    <a:gd name="connsiteX50" fmla="*/ 2129929 w 4234182"/>
                    <a:gd name="connsiteY50" fmla="*/ 3637008 h 6438807"/>
                    <a:gd name="connsiteX51" fmla="*/ 2095501 w 4234182"/>
                    <a:gd name="connsiteY51" fmla="*/ 3803558 h 6438807"/>
                    <a:gd name="connsiteX52" fmla="*/ 2056223 w 4234182"/>
                    <a:gd name="connsiteY52" fmla="*/ 3843564 h 6438807"/>
                    <a:gd name="connsiteX53" fmla="*/ 2090739 w 4234182"/>
                    <a:gd name="connsiteY53" fmla="*/ 3873408 h 6438807"/>
                    <a:gd name="connsiteX54" fmla="*/ 2073276 w 4234182"/>
                    <a:gd name="connsiteY54" fmla="*/ 3921033 h 6438807"/>
                    <a:gd name="connsiteX55" fmla="*/ 2122489 w 4234182"/>
                    <a:gd name="connsiteY55" fmla="*/ 3906746 h 6438807"/>
                    <a:gd name="connsiteX56" fmla="*/ 2163764 w 4234182"/>
                    <a:gd name="connsiteY56" fmla="*/ 3930558 h 6438807"/>
                    <a:gd name="connsiteX57" fmla="*/ 2211389 w 4234182"/>
                    <a:gd name="connsiteY57" fmla="*/ 3924208 h 6438807"/>
                    <a:gd name="connsiteX58" fmla="*/ 2271714 w 4234182"/>
                    <a:gd name="connsiteY58" fmla="*/ 3851183 h 6438807"/>
                    <a:gd name="connsiteX59" fmla="*/ 2266952 w 4234182"/>
                    <a:gd name="connsiteY59" fmla="*/ 3889283 h 6438807"/>
                    <a:gd name="connsiteX60" fmla="*/ 2335623 w 4234182"/>
                    <a:gd name="connsiteY60" fmla="*/ 3826147 h 6438807"/>
                    <a:gd name="connsiteX61" fmla="*/ 2381251 w 4234182"/>
                    <a:gd name="connsiteY61" fmla="*/ 3827371 h 6438807"/>
                    <a:gd name="connsiteX62" fmla="*/ 2416176 w 4234182"/>
                    <a:gd name="connsiteY62" fmla="*/ 3773396 h 6438807"/>
                    <a:gd name="connsiteX63" fmla="*/ 2519364 w 4234182"/>
                    <a:gd name="connsiteY63" fmla="*/ 3792446 h 6438807"/>
                    <a:gd name="connsiteX64" fmla="*/ 2568576 w 4234182"/>
                    <a:gd name="connsiteY64" fmla="*/ 3743233 h 6438807"/>
                    <a:gd name="connsiteX65" fmla="*/ 2654301 w 4234182"/>
                    <a:gd name="connsiteY65" fmla="*/ 3754346 h 6438807"/>
                    <a:gd name="connsiteX66" fmla="*/ 2688864 w 4234182"/>
                    <a:gd name="connsiteY66" fmla="*/ 3646260 h 6438807"/>
                    <a:gd name="connsiteX67" fmla="*/ 2719389 w 4234182"/>
                    <a:gd name="connsiteY67" fmla="*/ 3543208 h 6438807"/>
                    <a:gd name="connsiteX68" fmla="*/ 2695576 w 4234182"/>
                    <a:gd name="connsiteY68" fmla="*/ 3330483 h 6438807"/>
                    <a:gd name="connsiteX69" fmla="*/ 2666548 w 4234182"/>
                    <a:gd name="connsiteY69" fmla="*/ 3202486 h 6438807"/>
                    <a:gd name="connsiteX70" fmla="*/ 2611439 w 4234182"/>
                    <a:gd name="connsiteY70" fmla="*/ 3122521 h 6438807"/>
                    <a:gd name="connsiteX71" fmla="*/ 2547940 w 4234182"/>
                    <a:gd name="connsiteY71" fmla="*/ 3027272 h 6438807"/>
                    <a:gd name="connsiteX72" fmla="*/ 2479677 w 4234182"/>
                    <a:gd name="connsiteY72" fmla="*/ 2884397 h 6438807"/>
                    <a:gd name="connsiteX73" fmla="*/ 2317751 w 4234182"/>
                    <a:gd name="connsiteY73" fmla="*/ 2760571 h 6438807"/>
                    <a:gd name="connsiteX74" fmla="*/ 2310450 w 4234182"/>
                    <a:gd name="connsiteY74" fmla="*/ 2707549 h 6438807"/>
                    <a:gd name="connsiteX75" fmla="*/ 2341564 w 4234182"/>
                    <a:gd name="connsiteY75" fmla="*/ 2627221 h 6438807"/>
                    <a:gd name="connsiteX76" fmla="*/ 2712450 w 4234182"/>
                    <a:gd name="connsiteY76" fmla="*/ 2356122 h 6438807"/>
                    <a:gd name="connsiteX77" fmla="*/ 2713220 w 4234182"/>
                    <a:gd name="connsiteY77" fmla="*/ 2237512 h 6438807"/>
                    <a:gd name="connsiteX78" fmla="*/ 2715203 w 4234182"/>
                    <a:gd name="connsiteY78" fmla="*/ 2167856 h 6438807"/>
                    <a:gd name="connsiteX79" fmla="*/ 2755901 w 4234182"/>
                    <a:gd name="connsiteY79" fmla="*/ 2096996 h 6438807"/>
                    <a:gd name="connsiteX80" fmla="*/ 2865439 w 4234182"/>
                    <a:gd name="connsiteY80" fmla="*/ 2006508 h 6438807"/>
                    <a:gd name="connsiteX81" fmla="*/ 2947989 w 4234182"/>
                    <a:gd name="connsiteY81" fmla="*/ 1920783 h 6438807"/>
                    <a:gd name="connsiteX82" fmla="*/ 3024189 w 4234182"/>
                    <a:gd name="connsiteY82" fmla="*/ 1781083 h 6438807"/>
                    <a:gd name="connsiteX83" fmla="*/ 3051222 w 4234182"/>
                    <a:gd name="connsiteY83" fmla="*/ 1822858 h 6438807"/>
                    <a:gd name="connsiteX84" fmla="*/ 3119439 w 4234182"/>
                    <a:gd name="connsiteY84" fmla="*/ 1771558 h 6438807"/>
                    <a:gd name="connsiteX85" fmla="*/ 3141664 w 4234182"/>
                    <a:gd name="connsiteY85" fmla="*/ 1846171 h 6438807"/>
                    <a:gd name="connsiteX86" fmla="*/ 3276601 w 4234182"/>
                    <a:gd name="connsiteY86" fmla="*/ 1866808 h 6438807"/>
                    <a:gd name="connsiteX87" fmla="*/ 3319782 w 4234182"/>
                    <a:gd name="connsiteY87" fmla="*/ 1850934 h 6438807"/>
                    <a:gd name="connsiteX88" fmla="*/ 3416590 w 4234182"/>
                    <a:gd name="connsiteY88" fmla="*/ 1817163 h 6438807"/>
                    <a:gd name="connsiteX89" fmla="*/ 3586164 w 4234182"/>
                    <a:gd name="connsiteY89" fmla="*/ 1666783 h 6438807"/>
                    <a:gd name="connsiteX90" fmla="*/ 3737793 w 4234182"/>
                    <a:gd name="connsiteY90" fmla="*/ 1406797 h 6438807"/>
                    <a:gd name="connsiteX91" fmla="*/ 3911601 w 4234182"/>
                    <a:gd name="connsiteY91" fmla="*/ 1107983 h 6438807"/>
                    <a:gd name="connsiteX92" fmla="*/ 3983039 w 4234182"/>
                    <a:gd name="connsiteY92" fmla="*/ 996858 h 6438807"/>
                    <a:gd name="connsiteX93" fmla="*/ 4055631 w 4234182"/>
                    <a:gd name="connsiteY93" fmla="*/ 793658 h 6438807"/>
                    <a:gd name="connsiteX94" fmla="*/ 4146551 w 4234182"/>
                    <a:gd name="connsiteY94" fmla="*/ 583242 h 6438807"/>
                    <a:gd name="connsiteX95" fmla="*/ 4234182 w 4234182"/>
                    <a:gd name="connsiteY95" fmla="*/ 361768 h 6438807"/>
                    <a:gd name="connsiteX96" fmla="*/ 4203339 w 4234182"/>
                    <a:gd name="connsiteY96" fmla="*/ 0 h 6438807"/>
                    <a:gd name="connsiteX97" fmla="*/ 2572241 w 4234182"/>
                    <a:gd name="connsiteY97" fmla="*/ 46067 h 6438807"/>
                    <a:gd name="connsiteX98" fmla="*/ 2102049 w 4234182"/>
                    <a:gd name="connsiteY98"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1042990 w 4234182"/>
                    <a:gd name="connsiteY12" fmla="*/ 5332322 h 6438807"/>
                    <a:gd name="connsiteX13" fmla="*/ 1100140 w 4234182"/>
                    <a:gd name="connsiteY13" fmla="*/ 5329147 h 6438807"/>
                    <a:gd name="connsiteX14" fmla="*/ 1204915 w 4234182"/>
                    <a:gd name="connsiteY14" fmla="*/ 5005297 h 6438807"/>
                    <a:gd name="connsiteX15" fmla="*/ 1252540 w 4234182"/>
                    <a:gd name="connsiteY15" fmla="*/ 4959259 h 6438807"/>
                    <a:gd name="connsiteX16" fmla="*/ 1225552 w 4234182"/>
                    <a:gd name="connsiteY16" fmla="*/ 4890996 h 6438807"/>
                    <a:gd name="connsiteX17" fmla="*/ 1008065 w 4234182"/>
                    <a:gd name="connsiteY17" fmla="*/ 4870359 h 6438807"/>
                    <a:gd name="connsiteX18" fmla="*/ 948194 w 4234182"/>
                    <a:gd name="connsiteY18" fmla="*/ 4807992 h 6438807"/>
                    <a:gd name="connsiteX19" fmla="*/ 1179515 w 4234182"/>
                    <a:gd name="connsiteY19" fmla="*/ 4606834 h 6438807"/>
                    <a:gd name="connsiteX20" fmla="*/ 1138240 w 4234182"/>
                    <a:gd name="connsiteY20" fmla="*/ 4387759 h 6438807"/>
                    <a:gd name="connsiteX21" fmla="*/ 1038227 w 4234182"/>
                    <a:gd name="connsiteY21" fmla="*/ 4297272 h 6438807"/>
                    <a:gd name="connsiteX22" fmla="*/ 1139827 w 4234182"/>
                    <a:gd name="connsiteY22" fmla="*/ 3114584 h 6438807"/>
                    <a:gd name="connsiteX23" fmla="*/ 1125540 w 4234182"/>
                    <a:gd name="connsiteY23" fmla="*/ 3089184 h 6438807"/>
                    <a:gd name="connsiteX24" fmla="*/ 965202 w 4234182"/>
                    <a:gd name="connsiteY24" fmla="*/ 3086009 h 6438807"/>
                    <a:gd name="connsiteX25" fmla="*/ 884240 w 4234182"/>
                    <a:gd name="connsiteY25" fmla="*/ 3162209 h 6438807"/>
                    <a:gd name="connsiteX26" fmla="*/ 850902 w 4234182"/>
                    <a:gd name="connsiteY26" fmla="*/ 3213009 h 6438807"/>
                    <a:gd name="connsiteX27" fmla="*/ 702175 w 4234182"/>
                    <a:gd name="connsiteY27" fmla="*/ 3169103 h 6438807"/>
                    <a:gd name="connsiteX28" fmla="*/ 519115 w 4234182"/>
                    <a:gd name="connsiteY28" fmla="*/ 2930434 h 6438807"/>
                    <a:gd name="connsiteX29" fmla="*/ 641352 w 4234182"/>
                    <a:gd name="connsiteY29" fmla="*/ 2758984 h 6438807"/>
                    <a:gd name="connsiteX30" fmla="*/ 668340 w 4234182"/>
                    <a:gd name="connsiteY30" fmla="*/ 2785972 h 6438807"/>
                    <a:gd name="connsiteX31" fmla="*/ 860427 w 4234182"/>
                    <a:gd name="connsiteY31" fmla="*/ 2579597 h 6438807"/>
                    <a:gd name="connsiteX32" fmla="*/ 1031877 w 4234182"/>
                    <a:gd name="connsiteY32" fmla="*/ 2489109 h 6438807"/>
                    <a:gd name="connsiteX33" fmla="*/ 1179515 w 4234182"/>
                    <a:gd name="connsiteY33" fmla="*/ 2346234 h 6438807"/>
                    <a:gd name="connsiteX34" fmla="*/ 1293905 w 4234182"/>
                    <a:gd name="connsiteY34" fmla="*/ 2356213 h 6438807"/>
                    <a:gd name="connsiteX35" fmla="*/ 1359991 w 4234182"/>
                    <a:gd name="connsiteY35" fmla="*/ 2451598 h 6438807"/>
                    <a:gd name="connsiteX36" fmla="*/ 1303340 w 4234182"/>
                    <a:gd name="connsiteY36" fmla="*/ 2522447 h 6438807"/>
                    <a:gd name="connsiteX37" fmla="*/ 1206502 w 4234182"/>
                    <a:gd name="connsiteY37" fmla="*/ 2614522 h 6438807"/>
                    <a:gd name="connsiteX38" fmla="*/ 1168765 w 4234182"/>
                    <a:gd name="connsiteY38" fmla="*/ 2634705 h 6438807"/>
                    <a:gd name="connsiteX39" fmla="*/ 1180376 w 4234182"/>
                    <a:gd name="connsiteY39" fmla="*/ 2695756 h 6438807"/>
                    <a:gd name="connsiteX40" fmla="*/ 1133068 w 4234182"/>
                    <a:gd name="connsiteY40" fmla="*/ 2816815 h 6438807"/>
                    <a:gd name="connsiteX41" fmla="*/ 1362077 w 4234182"/>
                    <a:gd name="connsiteY41" fmla="*/ 2720884 h 6438807"/>
                    <a:gd name="connsiteX42" fmla="*/ 1684340 w 4234182"/>
                    <a:gd name="connsiteY42" fmla="*/ 2614522 h 6438807"/>
                    <a:gd name="connsiteX43" fmla="*/ 1890715 w 4234182"/>
                    <a:gd name="connsiteY43" fmla="*/ 2808197 h 6438807"/>
                    <a:gd name="connsiteX44" fmla="*/ 1787073 w 4234182"/>
                    <a:gd name="connsiteY44" fmla="*/ 2922088 h 6438807"/>
                    <a:gd name="connsiteX45" fmla="*/ 1811338 w 4234182"/>
                    <a:gd name="connsiteY45" fmla="*/ 3035208 h 6438807"/>
                    <a:gd name="connsiteX46" fmla="*/ 1878014 w 4234182"/>
                    <a:gd name="connsiteY46" fmla="*/ 3035208 h 6438807"/>
                    <a:gd name="connsiteX47" fmla="*/ 2100264 w 4234182"/>
                    <a:gd name="connsiteY47" fmla="*/ 3087596 h 6438807"/>
                    <a:gd name="connsiteX48" fmla="*/ 2171701 w 4234182"/>
                    <a:gd name="connsiteY48" fmla="*/ 3557496 h 6438807"/>
                    <a:gd name="connsiteX49" fmla="*/ 2129929 w 4234182"/>
                    <a:gd name="connsiteY49" fmla="*/ 3637008 h 6438807"/>
                    <a:gd name="connsiteX50" fmla="*/ 2095501 w 4234182"/>
                    <a:gd name="connsiteY50" fmla="*/ 3803558 h 6438807"/>
                    <a:gd name="connsiteX51" fmla="*/ 2056223 w 4234182"/>
                    <a:gd name="connsiteY51" fmla="*/ 3843564 h 6438807"/>
                    <a:gd name="connsiteX52" fmla="*/ 2090739 w 4234182"/>
                    <a:gd name="connsiteY52" fmla="*/ 3873408 h 6438807"/>
                    <a:gd name="connsiteX53" fmla="*/ 2073276 w 4234182"/>
                    <a:gd name="connsiteY53" fmla="*/ 3921033 h 6438807"/>
                    <a:gd name="connsiteX54" fmla="*/ 2122489 w 4234182"/>
                    <a:gd name="connsiteY54" fmla="*/ 3906746 h 6438807"/>
                    <a:gd name="connsiteX55" fmla="*/ 2163764 w 4234182"/>
                    <a:gd name="connsiteY55" fmla="*/ 3930558 h 6438807"/>
                    <a:gd name="connsiteX56" fmla="*/ 2211389 w 4234182"/>
                    <a:gd name="connsiteY56" fmla="*/ 3924208 h 6438807"/>
                    <a:gd name="connsiteX57" fmla="*/ 2271714 w 4234182"/>
                    <a:gd name="connsiteY57" fmla="*/ 3851183 h 6438807"/>
                    <a:gd name="connsiteX58" fmla="*/ 2266952 w 4234182"/>
                    <a:gd name="connsiteY58" fmla="*/ 3889283 h 6438807"/>
                    <a:gd name="connsiteX59" fmla="*/ 2335623 w 4234182"/>
                    <a:gd name="connsiteY59" fmla="*/ 3826147 h 6438807"/>
                    <a:gd name="connsiteX60" fmla="*/ 2381251 w 4234182"/>
                    <a:gd name="connsiteY60" fmla="*/ 3827371 h 6438807"/>
                    <a:gd name="connsiteX61" fmla="*/ 2416176 w 4234182"/>
                    <a:gd name="connsiteY61" fmla="*/ 3773396 h 6438807"/>
                    <a:gd name="connsiteX62" fmla="*/ 2519364 w 4234182"/>
                    <a:gd name="connsiteY62" fmla="*/ 3792446 h 6438807"/>
                    <a:gd name="connsiteX63" fmla="*/ 2568576 w 4234182"/>
                    <a:gd name="connsiteY63" fmla="*/ 3743233 h 6438807"/>
                    <a:gd name="connsiteX64" fmla="*/ 2654301 w 4234182"/>
                    <a:gd name="connsiteY64" fmla="*/ 3754346 h 6438807"/>
                    <a:gd name="connsiteX65" fmla="*/ 2688864 w 4234182"/>
                    <a:gd name="connsiteY65" fmla="*/ 3646260 h 6438807"/>
                    <a:gd name="connsiteX66" fmla="*/ 2719389 w 4234182"/>
                    <a:gd name="connsiteY66" fmla="*/ 3543208 h 6438807"/>
                    <a:gd name="connsiteX67" fmla="*/ 2695576 w 4234182"/>
                    <a:gd name="connsiteY67" fmla="*/ 3330483 h 6438807"/>
                    <a:gd name="connsiteX68" fmla="*/ 2666548 w 4234182"/>
                    <a:gd name="connsiteY68" fmla="*/ 3202486 h 6438807"/>
                    <a:gd name="connsiteX69" fmla="*/ 2611439 w 4234182"/>
                    <a:gd name="connsiteY69" fmla="*/ 3122521 h 6438807"/>
                    <a:gd name="connsiteX70" fmla="*/ 2547940 w 4234182"/>
                    <a:gd name="connsiteY70" fmla="*/ 3027272 h 6438807"/>
                    <a:gd name="connsiteX71" fmla="*/ 2479677 w 4234182"/>
                    <a:gd name="connsiteY71" fmla="*/ 2884397 h 6438807"/>
                    <a:gd name="connsiteX72" fmla="*/ 2317751 w 4234182"/>
                    <a:gd name="connsiteY72" fmla="*/ 2760571 h 6438807"/>
                    <a:gd name="connsiteX73" fmla="*/ 2310450 w 4234182"/>
                    <a:gd name="connsiteY73" fmla="*/ 2707549 h 6438807"/>
                    <a:gd name="connsiteX74" fmla="*/ 2341564 w 4234182"/>
                    <a:gd name="connsiteY74" fmla="*/ 2627221 h 6438807"/>
                    <a:gd name="connsiteX75" fmla="*/ 2712450 w 4234182"/>
                    <a:gd name="connsiteY75" fmla="*/ 2356122 h 6438807"/>
                    <a:gd name="connsiteX76" fmla="*/ 2713220 w 4234182"/>
                    <a:gd name="connsiteY76" fmla="*/ 2237512 h 6438807"/>
                    <a:gd name="connsiteX77" fmla="*/ 2715203 w 4234182"/>
                    <a:gd name="connsiteY77" fmla="*/ 2167856 h 6438807"/>
                    <a:gd name="connsiteX78" fmla="*/ 2755901 w 4234182"/>
                    <a:gd name="connsiteY78" fmla="*/ 2096996 h 6438807"/>
                    <a:gd name="connsiteX79" fmla="*/ 2865439 w 4234182"/>
                    <a:gd name="connsiteY79" fmla="*/ 2006508 h 6438807"/>
                    <a:gd name="connsiteX80" fmla="*/ 2947989 w 4234182"/>
                    <a:gd name="connsiteY80" fmla="*/ 1920783 h 6438807"/>
                    <a:gd name="connsiteX81" fmla="*/ 3024189 w 4234182"/>
                    <a:gd name="connsiteY81" fmla="*/ 1781083 h 6438807"/>
                    <a:gd name="connsiteX82" fmla="*/ 3051222 w 4234182"/>
                    <a:gd name="connsiteY82" fmla="*/ 1822858 h 6438807"/>
                    <a:gd name="connsiteX83" fmla="*/ 3119439 w 4234182"/>
                    <a:gd name="connsiteY83" fmla="*/ 1771558 h 6438807"/>
                    <a:gd name="connsiteX84" fmla="*/ 3141664 w 4234182"/>
                    <a:gd name="connsiteY84" fmla="*/ 1846171 h 6438807"/>
                    <a:gd name="connsiteX85" fmla="*/ 3276601 w 4234182"/>
                    <a:gd name="connsiteY85" fmla="*/ 1866808 h 6438807"/>
                    <a:gd name="connsiteX86" fmla="*/ 3319782 w 4234182"/>
                    <a:gd name="connsiteY86" fmla="*/ 1850934 h 6438807"/>
                    <a:gd name="connsiteX87" fmla="*/ 3416590 w 4234182"/>
                    <a:gd name="connsiteY87" fmla="*/ 1817163 h 6438807"/>
                    <a:gd name="connsiteX88" fmla="*/ 3586164 w 4234182"/>
                    <a:gd name="connsiteY88" fmla="*/ 1666783 h 6438807"/>
                    <a:gd name="connsiteX89" fmla="*/ 3737793 w 4234182"/>
                    <a:gd name="connsiteY89" fmla="*/ 1406797 h 6438807"/>
                    <a:gd name="connsiteX90" fmla="*/ 3911601 w 4234182"/>
                    <a:gd name="connsiteY90" fmla="*/ 1107983 h 6438807"/>
                    <a:gd name="connsiteX91" fmla="*/ 3983039 w 4234182"/>
                    <a:gd name="connsiteY91" fmla="*/ 996858 h 6438807"/>
                    <a:gd name="connsiteX92" fmla="*/ 4055631 w 4234182"/>
                    <a:gd name="connsiteY92" fmla="*/ 793658 h 6438807"/>
                    <a:gd name="connsiteX93" fmla="*/ 4146551 w 4234182"/>
                    <a:gd name="connsiteY93" fmla="*/ 583242 h 6438807"/>
                    <a:gd name="connsiteX94" fmla="*/ 4234182 w 4234182"/>
                    <a:gd name="connsiteY94" fmla="*/ 361768 h 6438807"/>
                    <a:gd name="connsiteX95" fmla="*/ 4203339 w 4234182"/>
                    <a:gd name="connsiteY95" fmla="*/ 0 h 6438807"/>
                    <a:gd name="connsiteX96" fmla="*/ 2572241 w 4234182"/>
                    <a:gd name="connsiteY96" fmla="*/ 46067 h 6438807"/>
                    <a:gd name="connsiteX97" fmla="*/ 2102049 w 4234182"/>
                    <a:gd name="connsiteY97"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1042990 w 4234182"/>
                    <a:gd name="connsiteY11" fmla="*/ 5332322 h 6438807"/>
                    <a:gd name="connsiteX12" fmla="*/ 1100140 w 4234182"/>
                    <a:gd name="connsiteY12" fmla="*/ 5329147 h 6438807"/>
                    <a:gd name="connsiteX13" fmla="*/ 1204915 w 4234182"/>
                    <a:gd name="connsiteY13" fmla="*/ 5005297 h 6438807"/>
                    <a:gd name="connsiteX14" fmla="*/ 1252540 w 4234182"/>
                    <a:gd name="connsiteY14" fmla="*/ 4959259 h 6438807"/>
                    <a:gd name="connsiteX15" fmla="*/ 1225552 w 4234182"/>
                    <a:gd name="connsiteY15" fmla="*/ 4890996 h 6438807"/>
                    <a:gd name="connsiteX16" fmla="*/ 1008065 w 4234182"/>
                    <a:gd name="connsiteY16" fmla="*/ 4870359 h 6438807"/>
                    <a:gd name="connsiteX17" fmla="*/ 948194 w 4234182"/>
                    <a:gd name="connsiteY17" fmla="*/ 4807992 h 6438807"/>
                    <a:gd name="connsiteX18" fmla="*/ 1179515 w 4234182"/>
                    <a:gd name="connsiteY18" fmla="*/ 4606834 h 6438807"/>
                    <a:gd name="connsiteX19" fmla="*/ 1138240 w 4234182"/>
                    <a:gd name="connsiteY19" fmla="*/ 4387759 h 6438807"/>
                    <a:gd name="connsiteX20" fmla="*/ 1038227 w 4234182"/>
                    <a:gd name="connsiteY20" fmla="*/ 4297272 h 6438807"/>
                    <a:gd name="connsiteX21" fmla="*/ 1139827 w 4234182"/>
                    <a:gd name="connsiteY21" fmla="*/ 3114584 h 6438807"/>
                    <a:gd name="connsiteX22" fmla="*/ 1125540 w 4234182"/>
                    <a:gd name="connsiteY22" fmla="*/ 3089184 h 6438807"/>
                    <a:gd name="connsiteX23" fmla="*/ 965202 w 4234182"/>
                    <a:gd name="connsiteY23" fmla="*/ 3086009 h 6438807"/>
                    <a:gd name="connsiteX24" fmla="*/ 884240 w 4234182"/>
                    <a:gd name="connsiteY24" fmla="*/ 3162209 h 6438807"/>
                    <a:gd name="connsiteX25" fmla="*/ 850902 w 4234182"/>
                    <a:gd name="connsiteY25" fmla="*/ 3213009 h 6438807"/>
                    <a:gd name="connsiteX26" fmla="*/ 702175 w 4234182"/>
                    <a:gd name="connsiteY26" fmla="*/ 3169103 h 6438807"/>
                    <a:gd name="connsiteX27" fmla="*/ 519115 w 4234182"/>
                    <a:gd name="connsiteY27" fmla="*/ 2930434 h 6438807"/>
                    <a:gd name="connsiteX28" fmla="*/ 641352 w 4234182"/>
                    <a:gd name="connsiteY28" fmla="*/ 2758984 h 6438807"/>
                    <a:gd name="connsiteX29" fmla="*/ 668340 w 4234182"/>
                    <a:gd name="connsiteY29" fmla="*/ 2785972 h 6438807"/>
                    <a:gd name="connsiteX30" fmla="*/ 860427 w 4234182"/>
                    <a:gd name="connsiteY30" fmla="*/ 2579597 h 6438807"/>
                    <a:gd name="connsiteX31" fmla="*/ 1031877 w 4234182"/>
                    <a:gd name="connsiteY31" fmla="*/ 2489109 h 6438807"/>
                    <a:gd name="connsiteX32" fmla="*/ 1179515 w 4234182"/>
                    <a:gd name="connsiteY32" fmla="*/ 2346234 h 6438807"/>
                    <a:gd name="connsiteX33" fmla="*/ 1293905 w 4234182"/>
                    <a:gd name="connsiteY33" fmla="*/ 2356213 h 6438807"/>
                    <a:gd name="connsiteX34" fmla="*/ 1359991 w 4234182"/>
                    <a:gd name="connsiteY34" fmla="*/ 2451598 h 6438807"/>
                    <a:gd name="connsiteX35" fmla="*/ 1303340 w 4234182"/>
                    <a:gd name="connsiteY35" fmla="*/ 2522447 h 6438807"/>
                    <a:gd name="connsiteX36" fmla="*/ 1206502 w 4234182"/>
                    <a:gd name="connsiteY36" fmla="*/ 2614522 h 6438807"/>
                    <a:gd name="connsiteX37" fmla="*/ 1168765 w 4234182"/>
                    <a:gd name="connsiteY37" fmla="*/ 2634705 h 6438807"/>
                    <a:gd name="connsiteX38" fmla="*/ 1180376 w 4234182"/>
                    <a:gd name="connsiteY38" fmla="*/ 2695756 h 6438807"/>
                    <a:gd name="connsiteX39" fmla="*/ 1133068 w 4234182"/>
                    <a:gd name="connsiteY39" fmla="*/ 2816815 h 6438807"/>
                    <a:gd name="connsiteX40" fmla="*/ 1362077 w 4234182"/>
                    <a:gd name="connsiteY40" fmla="*/ 2720884 h 6438807"/>
                    <a:gd name="connsiteX41" fmla="*/ 1684340 w 4234182"/>
                    <a:gd name="connsiteY41" fmla="*/ 2614522 h 6438807"/>
                    <a:gd name="connsiteX42" fmla="*/ 1890715 w 4234182"/>
                    <a:gd name="connsiteY42" fmla="*/ 2808197 h 6438807"/>
                    <a:gd name="connsiteX43" fmla="*/ 1787073 w 4234182"/>
                    <a:gd name="connsiteY43" fmla="*/ 2922088 h 6438807"/>
                    <a:gd name="connsiteX44" fmla="*/ 1811338 w 4234182"/>
                    <a:gd name="connsiteY44" fmla="*/ 3035208 h 6438807"/>
                    <a:gd name="connsiteX45" fmla="*/ 1878014 w 4234182"/>
                    <a:gd name="connsiteY45" fmla="*/ 3035208 h 6438807"/>
                    <a:gd name="connsiteX46" fmla="*/ 2100264 w 4234182"/>
                    <a:gd name="connsiteY46" fmla="*/ 3087596 h 6438807"/>
                    <a:gd name="connsiteX47" fmla="*/ 2171701 w 4234182"/>
                    <a:gd name="connsiteY47" fmla="*/ 3557496 h 6438807"/>
                    <a:gd name="connsiteX48" fmla="*/ 2129929 w 4234182"/>
                    <a:gd name="connsiteY48" fmla="*/ 3637008 h 6438807"/>
                    <a:gd name="connsiteX49" fmla="*/ 2095501 w 4234182"/>
                    <a:gd name="connsiteY49" fmla="*/ 3803558 h 6438807"/>
                    <a:gd name="connsiteX50" fmla="*/ 2056223 w 4234182"/>
                    <a:gd name="connsiteY50" fmla="*/ 3843564 h 6438807"/>
                    <a:gd name="connsiteX51" fmla="*/ 2090739 w 4234182"/>
                    <a:gd name="connsiteY51" fmla="*/ 3873408 h 6438807"/>
                    <a:gd name="connsiteX52" fmla="*/ 2073276 w 4234182"/>
                    <a:gd name="connsiteY52" fmla="*/ 3921033 h 6438807"/>
                    <a:gd name="connsiteX53" fmla="*/ 2122489 w 4234182"/>
                    <a:gd name="connsiteY53" fmla="*/ 3906746 h 6438807"/>
                    <a:gd name="connsiteX54" fmla="*/ 2163764 w 4234182"/>
                    <a:gd name="connsiteY54" fmla="*/ 3930558 h 6438807"/>
                    <a:gd name="connsiteX55" fmla="*/ 2211389 w 4234182"/>
                    <a:gd name="connsiteY55" fmla="*/ 3924208 h 6438807"/>
                    <a:gd name="connsiteX56" fmla="*/ 2271714 w 4234182"/>
                    <a:gd name="connsiteY56" fmla="*/ 3851183 h 6438807"/>
                    <a:gd name="connsiteX57" fmla="*/ 2266952 w 4234182"/>
                    <a:gd name="connsiteY57" fmla="*/ 3889283 h 6438807"/>
                    <a:gd name="connsiteX58" fmla="*/ 2335623 w 4234182"/>
                    <a:gd name="connsiteY58" fmla="*/ 3826147 h 6438807"/>
                    <a:gd name="connsiteX59" fmla="*/ 2381251 w 4234182"/>
                    <a:gd name="connsiteY59" fmla="*/ 3827371 h 6438807"/>
                    <a:gd name="connsiteX60" fmla="*/ 2416176 w 4234182"/>
                    <a:gd name="connsiteY60" fmla="*/ 3773396 h 6438807"/>
                    <a:gd name="connsiteX61" fmla="*/ 2519364 w 4234182"/>
                    <a:gd name="connsiteY61" fmla="*/ 3792446 h 6438807"/>
                    <a:gd name="connsiteX62" fmla="*/ 2568576 w 4234182"/>
                    <a:gd name="connsiteY62" fmla="*/ 3743233 h 6438807"/>
                    <a:gd name="connsiteX63" fmla="*/ 2654301 w 4234182"/>
                    <a:gd name="connsiteY63" fmla="*/ 3754346 h 6438807"/>
                    <a:gd name="connsiteX64" fmla="*/ 2688864 w 4234182"/>
                    <a:gd name="connsiteY64" fmla="*/ 3646260 h 6438807"/>
                    <a:gd name="connsiteX65" fmla="*/ 2719389 w 4234182"/>
                    <a:gd name="connsiteY65" fmla="*/ 3543208 h 6438807"/>
                    <a:gd name="connsiteX66" fmla="*/ 2695576 w 4234182"/>
                    <a:gd name="connsiteY66" fmla="*/ 3330483 h 6438807"/>
                    <a:gd name="connsiteX67" fmla="*/ 2666548 w 4234182"/>
                    <a:gd name="connsiteY67" fmla="*/ 3202486 h 6438807"/>
                    <a:gd name="connsiteX68" fmla="*/ 2611439 w 4234182"/>
                    <a:gd name="connsiteY68" fmla="*/ 3122521 h 6438807"/>
                    <a:gd name="connsiteX69" fmla="*/ 2547940 w 4234182"/>
                    <a:gd name="connsiteY69" fmla="*/ 3027272 h 6438807"/>
                    <a:gd name="connsiteX70" fmla="*/ 2479677 w 4234182"/>
                    <a:gd name="connsiteY70" fmla="*/ 2884397 h 6438807"/>
                    <a:gd name="connsiteX71" fmla="*/ 2317751 w 4234182"/>
                    <a:gd name="connsiteY71" fmla="*/ 2760571 h 6438807"/>
                    <a:gd name="connsiteX72" fmla="*/ 2310450 w 4234182"/>
                    <a:gd name="connsiteY72" fmla="*/ 2707549 h 6438807"/>
                    <a:gd name="connsiteX73" fmla="*/ 2341564 w 4234182"/>
                    <a:gd name="connsiteY73" fmla="*/ 2627221 h 6438807"/>
                    <a:gd name="connsiteX74" fmla="*/ 2712450 w 4234182"/>
                    <a:gd name="connsiteY74" fmla="*/ 2356122 h 6438807"/>
                    <a:gd name="connsiteX75" fmla="*/ 2713220 w 4234182"/>
                    <a:gd name="connsiteY75" fmla="*/ 2237512 h 6438807"/>
                    <a:gd name="connsiteX76" fmla="*/ 2715203 w 4234182"/>
                    <a:gd name="connsiteY76" fmla="*/ 2167856 h 6438807"/>
                    <a:gd name="connsiteX77" fmla="*/ 2755901 w 4234182"/>
                    <a:gd name="connsiteY77" fmla="*/ 2096996 h 6438807"/>
                    <a:gd name="connsiteX78" fmla="*/ 2865439 w 4234182"/>
                    <a:gd name="connsiteY78" fmla="*/ 2006508 h 6438807"/>
                    <a:gd name="connsiteX79" fmla="*/ 2947989 w 4234182"/>
                    <a:gd name="connsiteY79" fmla="*/ 1920783 h 6438807"/>
                    <a:gd name="connsiteX80" fmla="*/ 3024189 w 4234182"/>
                    <a:gd name="connsiteY80" fmla="*/ 1781083 h 6438807"/>
                    <a:gd name="connsiteX81" fmla="*/ 3051222 w 4234182"/>
                    <a:gd name="connsiteY81" fmla="*/ 1822858 h 6438807"/>
                    <a:gd name="connsiteX82" fmla="*/ 3119439 w 4234182"/>
                    <a:gd name="connsiteY82" fmla="*/ 1771558 h 6438807"/>
                    <a:gd name="connsiteX83" fmla="*/ 3141664 w 4234182"/>
                    <a:gd name="connsiteY83" fmla="*/ 1846171 h 6438807"/>
                    <a:gd name="connsiteX84" fmla="*/ 3276601 w 4234182"/>
                    <a:gd name="connsiteY84" fmla="*/ 1866808 h 6438807"/>
                    <a:gd name="connsiteX85" fmla="*/ 3319782 w 4234182"/>
                    <a:gd name="connsiteY85" fmla="*/ 1850934 h 6438807"/>
                    <a:gd name="connsiteX86" fmla="*/ 3416590 w 4234182"/>
                    <a:gd name="connsiteY86" fmla="*/ 1817163 h 6438807"/>
                    <a:gd name="connsiteX87" fmla="*/ 3586164 w 4234182"/>
                    <a:gd name="connsiteY87" fmla="*/ 1666783 h 6438807"/>
                    <a:gd name="connsiteX88" fmla="*/ 3737793 w 4234182"/>
                    <a:gd name="connsiteY88" fmla="*/ 1406797 h 6438807"/>
                    <a:gd name="connsiteX89" fmla="*/ 3911601 w 4234182"/>
                    <a:gd name="connsiteY89" fmla="*/ 1107983 h 6438807"/>
                    <a:gd name="connsiteX90" fmla="*/ 3983039 w 4234182"/>
                    <a:gd name="connsiteY90" fmla="*/ 996858 h 6438807"/>
                    <a:gd name="connsiteX91" fmla="*/ 4055631 w 4234182"/>
                    <a:gd name="connsiteY91" fmla="*/ 793658 h 6438807"/>
                    <a:gd name="connsiteX92" fmla="*/ 4146551 w 4234182"/>
                    <a:gd name="connsiteY92" fmla="*/ 583242 h 6438807"/>
                    <a:gd name="connsiteX93" fmla="*/ 4234182 w 4234182"/>
                    <a:gd name="connsiteY93" fmla="*/ 361768 h 6438807"/>
                    <a:gd name="connsiteX94" fmla="*/ 4203339 w 4234182"/>
                    <a:gd name="connsiteY94" fmla="*/ 0 h 6438807"/>
                    <a:gd name="connsiteX95" fmla="*/ 2572241 w 4234182"/>
                    <a:gd name="connsiteY95" fmla="*/ 46067 h 6438807"/>
                    <a:gd name="connsiteX96" fmla="*/ 2102049 w 4234182"/>
                    <a:gd name="connsiteY96"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1042990 w 4234182"/>
                    <a:gd name="connsiteY10" fmla="*/ 5332322 h 6438807"/>
                    <a:gd name="connsiteX11" fmla="*/ 1100140 w 4234182"/>
                    <a:gd name="connsiteY11" fmla="*/ 5329147 h 6438807"/>
                    <a:gd name="connsiteX12" fmla="*/ 1204915 w 4234182"/>
                    <a:gd name="connsiteY12" fmla="*/ 5005297 h 6438807"/>
                    <a:gd name="connsiteX13" fmla="*/ 1252540 w 4234182"/>
                    <a:gd name="connsiteY13" fmla="*/ 4959259 h 6438807"/>
                    <a:gd name="connsiteX14" fmla="*/ 1225552 w 4234182"/>
                    <a:gd name="connsiteY14" fmla="*/ 4890996 h 6438807"/>
                    <a:gd name="connsiteX15" fmla="*/ 1008065 w 4234182"/>
                    <a:gd name="connsiteY15" fmla="*/ 4870359 h 6438807"/>
                    <a:gd name="connsiteX16" fmla="*/ 948194 w 4234182"/>
                    <a:gd name="connsiteY16" fmla="*/ 4807992 h 6438807"/>
                    <a:gd name="connsiteX17" fmla="*/ 1179515 w 4234182"/>
                    <a:gd name="connsiteY17" fmla="*/ 4606834 h 6438807"/>
                    <a:gd name="connsiteX18" fmla="*/ 1138240 w 4234182"/>
                    <a:gd name="connsiteY18" fmla="*/ 4387759 h 6438807"/>
                    <a:gd name="connsiteX19" fmla="*/ 1038227 w 4234182"/>
                    <a:gd name="connsiteY19" fmla="*/ 4297272 h 6438807"/>
                    <a:gd name="connsiteX20" fmla="*/ 1139827 w 4234182"/>
                    <a:gd name="connsiteY20" fmla="*/ 3114584 h 6438807"/>
                    <a:gd name="connsiteX21" fmla="*/ 1125540 w 4234182"/>
                    <a:gd name="connsiteY21" fmla="*/ 3089184 h 6438807"/>
                    <a:gd name="connsiteX22" fmla="*/ 965202 w 4234182"/>
                    <a:gd name="connsiteY22" fmla="*/ 3086009 h 6438807"/>
                    <a:gd name="connsiteX23" fmla="*/ 884240 w 4234182"/>
                    <a:gd name="connsiteY23" fmla="*/ 3162209 h 6438807"/>
                    <a:gd name="connsiteX24" fmla="*/ 850902 w 4234182"/>
                    <a:gd name="connsiteY24" fmla="*/ 3213009 h 6438807"/>
                    <a:gd name="connsiteX25" fmla="*/ 702175 w 4234182"/>
                    <a:gd name="connsiteY25" fmla="*/ 3169103 h 6438807"/>
                    <a:gd name="connsiteX26" fmla="*/ 519115 w 4234182"/>
                    <a:gd name="connsiteY26" fmla="*/ 2930434 h 6438807"/>
                    <a:gd name="connsiteX27" fmla="*/ 641352 w 4234182"/>
                    <a:gd name="connsiteY27" fmla="*/ 2758984 h 6438807"/>
                    <a:gd name="connsiteX28" fmla="*/ 668340 w 4234182"/>
                    <a:gd name="connsiteY28" fmla="*/ 2785972 h 6438807"/>
                    <a:gd name="connsiteX29" fmla="*/ 860427 w 4234182"/>
                    <a:gd name="connsiteY29" fmla="*/ 2579597 h 6438807"/>
                    <a:gd name="connsiteX30" fmla="*/ 1031877 w 4234182"/>
                    <a:gd name="connsiteY30" fmla="*/ 2489109 h 6438807"/>
                    <a:gd name="connsiteX31" fmla="*/ 1179515 w 4234182"/>
                    <a:gd name="connsiteY31" fmla="*/ 2346234 h 6438807"/>
                    <a:gd name="connsiteX32" fmla="*/ 1293905 w 4234182"/>
                    <a:gd name="connsiteY32" fmla="*/ 2356213 h 6438807"/>
                    <a:gd name="connsiteX33" fmla="*/ 1359991 w 4234182"/>
                    <a:gd name="connsiteY33" fmla="*/ 2451598 h 6438807"/>
                    <a:gd name="connsiteX34" fmla="*/ 1303340 w 4234182"/>
                    <a:gd name="connsiteY34" fmla="*/ 2522447 h 6438807"/>
                    <a:gd name="connsiteX35" fmla="*/ 1206502 w 4234182"/>
                    <a:gd name="connsiteY35" fmla="*/ 2614522 h 6438807"/>
                    <a:gd name="connsiteX36" fmla="*/ 1168765 w 4234182"/>
                    <a:gd name="connsiteY36" fmla="*/ 2634705 h 6438807"/>
                    <a:gd name="connsiteX37" fmla="*/ 1180376 w 4234182"/>
                    <a:gd name="connsiteY37" fmla="*/ 2695756 h 6438807"/>
                    <a:gd name="connsiteX38" fmla="*/ 1133068 w 4234182"/>
                    <a:gd name="connsiteY38" fmla="*/ 2816815 h 6438807"/>
                    <a:gd name="connsiteX39" fmla="*/ 1362077 w 4234182"/>
                    <a:gd name="connsiteY39" fmla="*/ 2720884 h 6438807"/>
                    <a:gd name="connsiteX40" fmla="*/ 1684340 w 4234182"/>
                    <a:gd name="connsiteY40" fmla="*/ 2614522 h 6438807"/>
                    <a:gd name="connsiteX41" fmla="*/ 1890715 w 4234182"/>
                    <a:gd name="connsiteY41" fmla="*/ 2808197 h 6438807"/>
                    <a:gd name="connsiteX42" fmla="*/ 1787073 w 4234182"/>
                    <a:gd name="connsiteY42" fmla="*/ 2922088 h 6438807"/>
                    <a:gd name="connsiteX43" fmla="*/ 1811338 w 4234182"/>
                    <a:gd name="connsiteY43" fmla="*/ 3035208 h 6438807"/>
                    <a:gd name="connsiteX44" fmla="*/ 1878014 w 4234182"/>
                    <a:gd name="connsiteY44" fmla="*/ 3035208 h 6438807"/>
                    <a:gd name="connsiteX45" fmla="*/ 2100264 w 4234182"/>
                    <a:gd name="connsiteY45" fmla="*/ 3087596 h 6438807"/>
                    <a:gd name="connsiteX46" fmla="*/ 2171701 w 4234182"/>
                    <a:gd name="connsiteY46" fmla="*/ 3557496 h 6438807"/>
                    <a:gd name="connsiteX47" fmla="*/ 2129929 w 4234182"/>
                    <a:gd name="connsiteY47" fmla="*/ 3637008 h 6438807"/>
                    <a:gd name="connsiteX48" fmla="*/ 2095501 w 4234182"/>
                    <a:gd name="connsiteY48" fmla="*/ 3803558 h 6438807"/>
                    <a:gd name="connsiteX49" fmla="*/ 2056223 w 4234182"/>
                    <a:gd name="connsiteY49" fmla="*/ 3843564 h 6438807"/>
                    <a:gd name="connsiteX50" fmla="*/ 2090739 w 4234182"/>
                    <a:gd name="connsiteY50" fmla="*/ 3873408 h 6438807"/>
                    <a:gd name="connsiteX51" fmla="*/ 2073276 w 4234182"/>
                    <a:gd name="connsiteY51" fmla="*/ 3921033 h 6438807"/>
                    <a:gd name="connsiteX52" fmla="*/ 2122489 w 4234182"/>
                    <a:gd name="connsiteY52" fmla="*/ 3906746 h 6438807"/>
                    <a:gd name="connsiteX53" fmla="*/ 2163764 w 4234182"/>
                    <a:gd name="connsiteY53" fmla="*/ 3930558 h 6438807"/>
                    <a:gd name="connsiteX54" fmla="*/ 2211389 w 4234182"/>
                    <a:gd name="connsiteY54" fmla="*/ 3924208 h 6438807"/>
                    <a:gd name="connsiteX55" fmla="*/ 2271714 w 4234182"/>
                    <a:gd name="connsiteY55" fmla="*/ 3851183 h 6438807"/>
                    <a:gd name="connsiteX56" fmla="*/ 2266952 w 4234182"/>
                    <a:gd name="connsiteY56" fmla="*/ 3889283 h 6438807"/>
                    <a:gd name="connsiteX57" fmla="*/ 2335623 w 4234182"/>
                    <a:gd name="connsiteY57" fmla="*/ 3826147 h 6438807"/>
                    <a:gd name="connsiteX58" fmla="*/ 2381251 w 4234182"/>
                    <a:gd name="connsiteY58" fmla="*/ 3827371 h 6438807"/>
                    <a:gd name="connsiteX59" fmla="*/ 2416176 w 4234182"/>
                    <a:gd name="connsiteY59" fmla="*/ 3773396 h 6438807"/>
                    <a:gd name="connsiteX60" fmla="*/ 2519364 w 4234182"/>
                    <a:gd name="connsiteY60" fmla="*/ 3792446 h 6438807"/>
                    <a:gd name="connsiteX61" fmla="*/ 2568576 w 4234182"/>
                    <a:gd name="connsiteY61" fmla="*/ 3743233 h 6438807"/>
                    <a:gd name="connsiteX62" fmla="*/ 2654301 w 4234182"/>
                    <a:gd name="connsiteY62" fmla="*/ 3754346 h 6438807"/>
                    <a:gd name="connsiteX63" fmla="*/ 2688864 w 4234182"/>
                    <a:gd name="connsiteY63" fmla="*/ 3646260 h 6438807"/>
                    <a:gd name="connsiteX64" fmla="*/ 2719389 w 4234182"/>
                    <a:gd name="connsiteY64" fmla="*/ 3543208 h 6438807"/>
                    <a:gd name="connsiteX65" fmla="*/ 2695576 w 4234182"/>
                    <a:gd name="connsiteY65" fmla="*/ 3330483 h 6438807"/>
                    <a:gd name="connsiteX66" fmla="*/ 2666548 w 4234182"/>
                    <a:gd name="connsiteY66" fmla="*/ 3202486 h 6438807"/>
                    <a:gd name="connsiteX67" fmla="*/ 2611439 w 4234182"/>
                    <a:gd name="connsiteY67" fmla="*/ 3122521 h 6438807"/>
                    <a:gd name="connsiteX68" fmla="*/ 2547940 w 4234182"/>
                    <a:gd name="connsiteY68" fmla="*/ 3027272 h 6438807"/>
                    <a:gd name="connsiteX69" fmla="*/ 2479677 w 4234182"/>
                    <a:gd name="connsiteY69" fmla="*/ 2884397 h 6438807"/>
                    <a:gd name="connsiteX70" fmla="*/ 2317751 w 4234182"/>
                    <a:gd name="connsiteY70" fmla="*/ 2760571 h 6438807"/>
                    <a:gd name="connsiteX71" fmla="*/ 2310450 w 4234182"/>
                    <a:gd name="connsiteY71" fmla="*/ 2707549 h 6438807"/>
                    <a:gd name="connsiteX72" fmla="*/ 2341564 w 4234182"/>
                    <a:gd name="connsiteY72" fmla="*/ 2627221 h 6438807"/>
                    <a:gd name="connsiteX73" fmla="*/ 2712450 w 4234182"/>
                    <a:gd name="connsiteY73" fmla="*/ 2356122 h 6438807"/>
                    <a:gd name="connsiteX74" fmla="*/ 2713220 w 4234182"/>
                    <a:gd name="connsiteY74" fmla="*/ 2237512 h 6438807"/>
                    <a:gd name="connsiteX75" fmla="*/ 2715203 w 4234182"/>
                    <a:gd name="connsiteY75" fmla="*/ 2167856 h 6438807"/>
                    <a:gd name="connsiteX76" fmla="*/ 2755901 w 4234182"/>
                    <a:gd name="connsiteY76" fmla="*/ 2096996 h 6438807"/>
                    <a:gd name="connsiteX77" fmla="*/ 2865439 w 4234182"/>
                    <a:gd name="connsiteY77" fmla="*/ 2006508 h 6438807"/>
                    <a:gd name="connsiteX78" fmla="*/ 2947989 w 4234182"/>
                    <a:gd name="connsiteY78" fmla="*/ 1920783 h 6438807"/>
                    <a:gd name="connsiteX79" fmla="*/ 3024189 w 4234182"/>
                    <a:gd name="connsiteY79" fmla="*/ 1781083 h 6438807"/>
                    <a:gd name="connsiteX80" fmla="*/ 3051222 w 4234182"/>
                    <a:gd name="connsiteY80" fmla="*/ 1822858 h 6438807"/>
                    <a:gd name="connsiteX81" fmla="*/ 3119439 w 4234182"/>
                    <a:gd name="connsiteY81" fmla="*/ 1771558 h 6438807"/>
                    <a:gd name="connsiteX82" fmla="*/ 3141664 w 4234182"/>
                    <a:gd name="connsiteY82" fmla="*/ 1846171 h 6438807"/>
                    <a:gd name="connsiteX83" fmla="*/ 3276601 w 4234182"/>
                    <a:gd name="connsiteY83" fmla="*/ 1866808 h 6438807"/>
                    <a:gd name="connsiteX84" fmla="*/ 3319782 w 4234182"/>
                    <a:gd name="connsiteY84" fmla="*/ 1850934 h 6438807"/>
                    <a:gd name="connsiteX85" fmla="*/ 3416590 w 4234182"/>
                    <a:gd name="connsiteY85" fmla="*/ 1817163 h 6438807"/>
                    <a:gd name="connsiteX86" fmla="*/ 3586164 w 4234182"/>
                    <a:gd name="connsiteY86" fmla="*/ 1666783 h 6438807"/>
                    <a:gd name="connsiteX87" fmla="*/ 3737793 w 4234182"/>
                    <a:gd name="connsiteY87" fmla="*/ 1406797 h 6438807"/>
                    <a:gd name="connsiteX88" fmla="*/ 3911601 w 4234182"/>
                    <a:gd name="connsiteY88" fmla="*/ 1107983 h 6438807"/>
                    <a:gd name="connsiteX89" fmla="*/ 3983039 w 4234182"/>
                    <a:gd name="connsiteY89" fmla="*/ 996858 h 6438807"/>
                    <a:gd name="connsiteX90" fmla="*/ 4055631 w 4234182"/>
                    <a:gd name="connsiteY90" fmla="*/ 793658 h 6438807"/>
                    <a:gd name="connsiteX91" fmla="*/ 4146551 w 4234182"/>
                    <a:gd name="connsiteY91" fmla="*/ 583242 h 6438807"/>
                    <a:gd name="connsiteX92" fmla="*/ 4234182 w 4234182"/>
                    <a:gd name="connsiteY92" fmla="*/ 361768 h 6438807"/>
                    <a:gd name="connsiteX93" fmla="*/ 4203339 w 4234182"/>
                    <a:gd name="connsiteY93" fmla="*/ 0 h 6438807"/>
                    <a:gd name="connsiteX94" fmla="*/ 2572241 w 4234182"/>
                    <a:gd name="connsiteY94" fmla="*/ 46067 h 6438807"/>
                    <a:gd name="connsiteX95" fmla="*/ 2102049 w 4234182"/>
                    <a:gd name="connsiteY95"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741456 w 4234182"/>
                    <a:gd name="connsiteY8" fmla="*/ 5928178 h 6438807"/>
                    <a:gd name="connsiteX9" fmla="*/ 1042990 w 4234182"/>
                    <a:gd name="connsiteY9" fmla="*/ 5332322 h 6438807"/>
                    <a:gd name="connsiteX10" fmla="*/ 1100140 w 4234182"/>
                    <a:gd name="connsiteY10" fmla="*/ 5329147 h 6438807"/>
                    <a:gd name="connsiteX11" fmla="*/ 1204915 w 4234182"/>
                    <a:gd name="connsiteY11" fmla="*/ 5005297 h 6438807"/>
                    <a:gd name="connsiteX12" fmla="*/ 1252540 w 4234182"/>
                    <a:gd name="connsiteY12" fmla="*/ 4959259 h 6438807"/>
                    <a:gd name="connsiteX13" fmla="*/ 1225552 w 4234182"/>
                    <a:gd name="connsiteY13" fmla="*/ 4890996 h 6438807"/>
                    <a:gd name="connsiteX14" fmla="*/ 1008065 w 4234182"/>
                    <a:gd name="connsiteY14" fmla="*/ 4870359 h 6438807"/>
                    <a:gd name="connsiteX15" fmla="*/ 948194 w 4234182"/>
                    <a:gd name="connsiteY15" fmla="*/ 4807992 h 6438807"/>
                    <a:gd name="connsiteX16" fmla="*/ 1179515 w 4234182"/>
                    <a:gd name="connsiteY16" fmla="*/ 4606834 h 6438807"/>
                    <a:gd name="connsiteX17" fmla="*/ 1138240 w 4234182"/>
                    <a:gd name="connsiteY17" fmla="*/ 4387759 h 6438807"/>
                    <a:gd name="connsiteX18" fmla="*/ 1038227 w 4234182"/>
                    <a:gd name="connsiteY18" fmla="*/ 4297272 h 6438807"/>
                    <a:gd name="connsiteX19" fmla="*/ 1139827 w 4234182"/>
                    <a:gd name="connsiteY19" fmla="*/ 3114584 h 6438807"/>
                    <a:gd name="connsiteX20" fmla="*/ 1125540 w 4234182"/>
                    <a:gd name="connsiteY20" fmla="*/ 3089184 h 6438807"/>
                    <a:gd name="connsiteX21" fmla="*/ 965202 w 4234182"/>
                    <a:gd name="connsiteY21" fmla="*/ 3086009 h 6438807"/>
                    <a:gd name="connsiteX22" fmla="*/ 884240 w 4234182"/>
                    <a:gd name="connsiteY22" fmla="*/ 3162209 h 6438807"/>
                    <a:gd name="connsiteX23" fmla="*/ 850902 w 4234182"/>
                    <a:gd name="connsiteY23" fmla="*/ 3213009 h 6438807"/>
                    <a:gd name="connsiteX24" fmla="*/ 702175 w 4234182"/>
                    <a:gd name="connsiteY24" fmla="*/ 3169103 h 6438807"/>
                    <a:gd name="connsiteX25" fmla="*/ 519115 w 4234182"/>
                    <a:gd name="connsiteY25" fmla="*/ 2930434 h 6438807"/>
                    <a:gd name="connsiteX26" fmla="*/ 641352 w 4234182"/>
                    <a:gd name="connsiteY26" fmla="*/ 2758984 h 6438807"/>
                    <a:gd name="connsiteX27" fmla="*/ 668340 w 4234182"/>
                    <a:gd name="connsiteY27" fmla="*/ 2785972 h 6438807"/>
                    <a:gd name="connsiteX28" fmla="*/ 860427 w 4234182"/>
                    <a:gd name="connsiteY28" fmla="*/ 2579597 h 6438807"/>
                    <a:gd name="connsiteX29" fmla="*/ 1031877 w 4234182"/>
                    <a:gd name="connsiteY29" fmla="*/ 2489109 h 6438807"/>
                    <a:gd name="connsiteX30" fmla="*/ 1179515 w 4234182"/>
                    <a:gd name="connsiteY30" fmla="*/ 2346234 h 6438807"/>
                    <a:gd name="connsiteX31" fmla="*/ 1293905 w 4234182"/>
                    <a:gd name="connsiteY31" fmla="*/ 2356213 h 6438807"/>
                    <a:gd name="connsiteX32" fmla="*/ 1359991 w 4234182"/>
                    <a:gd name="connsiteY32" fmla="*/ 2451598 h 6438807"/>
                    <a:gd name="connsiteX33" fmla="*/ 1303340 w 4234182"/>
                    <a:gd name="connsiteY33" fmla="*/ 2522447 h 6438807"/>
                    <a:gd name="connsiteX34" fmla="*/ 1206502 w 4234182"/>
                    <a:gd name="connsiteY34" fmla="*/ 2614522 h 6438807"/>
                    <a:gd name="connsiteX35" fmla="*/ 1168765 w 4234182"/>
                    <a:gd name="connsiteY35" fmla="*/ 2634705 h 6438807"/>
                    <a:gd name="connsiteX36" fmla="*/ 1180376 w 4234182"/>
                    <a:gd name="connsiteY36" fmla="*/ 2695756 h 6438807"/>
                    <a:gd name="connsiteX37" fmla="*/ 1133068 w 4234182"/>
                    <a:gd name="connsiteY37" fmla="*/ 2816815 h 6438807"/>
                    <a:gd name="connsiteX38" fmla="*/ 1362077 w 4234182"/>
                    <a:gd name="connsiteY38" fmla="*/ 2720884 h 6438807"/>
                    <a:gd name="connsiteX39" fmla="*/ 1684340 w 4234182"/>
                    <a:gd name="connsiteY39" fmla="*/ 2614522 h 6438807"/>
                    <a:gd name="connsiteX40" fmla="*/ 1890715 w 4234182"/>
                    <a:gd name="connsiteY40" fmla="*/ 2808197 h 6438807"/>
                    <a:gd name="connsiteX41" fmla="*/ 1787073 w 4234182"/>
                    <a:gd name="connsiteY41" fmla="*/ 2922088 h 6438807"/>
                    <a:gd name="connsiteX42" fmla="*/ 1811338 w 4234182"/>
                    <a:gd name="connsiteY42" fmla="*/ 3035208 h 6438807"/>
                    <a:gd name="connsiteX43" fmla="*/ 1878014 w 4234182"/>
                    <a:gd name="connsiteY43" fmla="*/ 3035208 h 6438807"/>
                    <a:gd name="connsiteX44" fmla="*/ 2100264 w 4234182"/>
                    <a:gd name="connsiteY44" fmla="*/ 3087596 h 6438807"/>
                    <a:gd name="connsiteX45" fmla="*/ 2171701 w 4234182"/>
                    <a:gd name="connsiteY45" fmla="*/ 3557496 h 6438807"/>
                    <a:gd name="connsiteX46" fmla="*/ 2129929 w 4234182"/>
                    <a:gd name="connsiteY46" fmla="*/ 3637008 h 6438807"/>
                    <a:gd name="connsiteX47" fmla="*/ 2095501 w 4234182"/>
                    <a:gd name="connsiteY47" fmla="*/ 3803558 h 6438807"/>
                    <a:gd name="connsiteX48" fmla="*/ 2056223 w 4234182"/>
                    <a:gd name="connsiteY48" fmla="*/ 3843564 h 6438807"/>
                    <a:gd name="connsiteX49" fmla="*/ 2090739 w 4234182"/>
                    <a:gd name="connsiteY49" fmla="*/ 3873408 h 6438807"/>
                    <a:gd name="connsiteX50" fmla="*/ 2073276 w 4234182"/>
                    <a:gd name="connsiteY50" fmla="*/ 3921033 h 6438807"/>
                    <a:gd name="connsiteX51" fmla="*/ 2122489 w 4234182"/>
                    <a:gd name="connsiteY51" fmla="*/ 3906746 h 6438807"/>
                    <a:gd name="connsiteX52" fmla="*/ 2163764 w 4234182"/>
                    <a:gd name="connsiteY52" fmla="*/ 3930558 h 6438807"/>
                    <a:gd name="connsiteX53" fmla="*/ 2211389 w 4234182"/>
                    <a:gd name="connsiteY53" fmla="*/ 3924208 h 6438807"/>
                    <a:gd name="connsiteX54" fmla="*/ 2271714 w 4234182"/>
                    <a:gd name="connsiteY54" fmla="*/ 3851183 h 6438807"/>
                    <a:gd name="connsiteX55" fmla="*/ 2266952 w 4234182"/>
                    <a:gd name="connsiteY55" fmla="*/ 3889283 h 6438807"/>
                    <a:gd name="connsiteX56" fmla="*/ 2335623 w 4234182"/>
                    <a:gd name="connsiteY56" fmla="*/ 3826147 h 6438807"/>
                    <a:gd name="connsiteX57" fmla="*/ 2381251 w 4234182"/>
                    <a:gd name="connsiteY57" fmla="*/ 3827371 h 6438807"/>
                    <a:gd name="connsiteX58" fmla="*/ 2416176 w 4234182"/>
                    <a:gd name="connsiteY58" fmla="*/ 3773396 h 6438807"/>
                    <a:gd name="connsiteX59" fmla="*/ 2519364 w 4234182"/>
                    <a:gd name="connsiteY59" fmla="*/ 3792446 h 6438807"/>
                    <a:gd name="connsiteX60" fmla="*/ 2568576 w 4234182"/>
                    <a:gd name="connsiteY60" fmla="*/ 3743233 h 6438807"/>
                    <a:gd name="connsiteX61" fmla="*/ 2654301 w 4234182"/>
                    <a:gd name="connsiteY61" fmla="*/ 3754346 h 6438807"/>
                    <a:gd name="connsiteX62" fmla="*/ 2688864 w 4234182"/>
                    <a:gd name="connsiteY62" fmla="*/ 3646260 h 6438807"/>
                    <a:gd name="connsiteX63" fmla="*/ 2719389 w 4234182"/>
                    <a:gd name="connsiteY63" fmla="*/ 3543208 h 6438807"/>
                    <a:gd name="connsiteX64" fmla="*/ 2695576 w 4234182"/>
                    <a:gd name="connsiteY64" fmla="*/ 3330483 h 6438807"/>
                    <a:gd name="connsiteX65" fmla="*/ 2666548 w 4234182"/>
                    <a:gd name="connsiteY65" fmla="*/ 3202486 h 6438807"/>
                    <a:gd name="connsiteX66" fmla="*/ 2611439 w 4234182"/>
                    <a:gd name="connsiteY66" fmla="*/ 3122521 h 6438807"/>
                    <a:gd name="connsiteX67" fmla="*/ 2547940 w 4234182"/>
                    <a:gd name="connsiteY67" fmla="*/ 3027272 h 6438807"/>
                    <a:gd name="connsiteX68" fmla="*/ 2479677 w 4234182"/>
                    <a:gd name="connsiteY68" fmla="*/ 2884397 h 6438807"/>
                    <a:gd name="connsiteX69" fmla="*/ 2317751 w 4234182"/>
                    <a:gd name="connsiteY69" fmla="*/ 2760571 h 6438807"/>
                    <a:gd name="connsiteX70" fmla="*/ 2310450 w 4234182"/>
                    <a:gd name="connsiteY70" fmla="*/ 2707549 h 6438807"/>
                    <a:gd name="connsiteX71" fmla="*/ 2341564 w 4234182"/>
                    <a:gd name="connsiteY71" fmla="*/ 2627221 h 6438807"/>
                    <a:gd name="connsiteX72" fmla="*/ 2712450 w 4234182"/>
                    <a:gd name="connsiteY72" fmla="*/ 2356122 h 6438807"/>
                    <a:gd name="connsiteX73" fmla="*/ 2713220 w 4234182"/>
                    <a:gd name="connsiteY73" fmla="*/ 2237512 h 6438807"/>
                    <a:gd name="connsiteX74" fmla="*/ 2715203 w 4234182"/>
                    <a:gd name="connsiteY74" fmla="*/ 2167856 h 6438807"/>
                    <a:gd name="connsiteX75" fmla="*/ 2755901 w 4234182"/>
                    <a:gd name="connsiteY75" fmla="*/ 2096996 h 6438807"/>
                    <a:gd name="connsiteX76" fmla="*/ 2865439 w 4234182"/>
                    <a:gd name="connsiteY76" fmla="*/ 2006508 h 6438807"/>
                    <a:gd name="connsiteX77" fmla="*/ 2947989 w 4234182"/>
                    <a:gd name="connsiteY77" fmla="*/ 1920783 h 6438807"/>
                    <a:gd name="connsiteX78" fmla="*/ 3024189 w 4234182"/>
                    <a:gd name="connsiteY78" fmla="*/ 1781083 h 6438807"/>
                    <a:gd name="connsiteX79" fmla="*/ 3051222 w 4234182"/>
                    <a:gd name="connsiteY79" fmla="*/ 1822858 h 6438807"/>
                    <a:gd name="connsiteX80" fmla="*/ 3119439 w 4234182"/>
                    <a:gd name="connsiteY80" fmla="*/ 1771558 h 6438807"/>
                    <a:gd name="connsiteX81" fmla="*/ 3141664 w 4234182"/>
                    <a:gd name="connsiteY81" fmla="*/ 1846171 h 6438807"/>
                    <a:gd name="connsiteX82" fmla="*/ 3276601 w 4234182"/>
                    <a:gd name="connsiteY82" fmla="*/ 1866808 h 6438807"/>
                    <a:gd name="connsiteX83" fmla="*/ 3319782 w 4234182"/>
                    <a:gd name="connsiteY83" fmla="*/ 1850934 h 6438807"/>
                    <a:gd name="connsiteX84" fmla="*/ 3416590 w 4234182"/>
                    <a:gd name="connsiteY84" fmla="*/ 1817163 h 6438807"/>
                    <a:gd name="connsiteX85" fmla="*/ 3586164 w 4234182"/>
                    <a:gd name="connsiteY85" fmla="*/ 1666783 h 6438807"/>
                    <a:gd name="connsiteX86" fmla="*/ 3737793 w 4234182"/>
                    <a:gd name="connsiteY86" fmla="*/ 1406797 h 6438807"/>
                    <a:gd name="connsiteX87" fmla="*/ 3911601 w 4234182"/>
                    <a:gd name="connsiteY87" fmla="*/ 1107983 h 6438807"/>
                    <a:gd name="connsiteX88" fmla="*/ 3983039 w 4234182"/>
                    <a:gd name="connsiteY88" fmla="*/ 996858 h 6438807"/>
                    <a:gd name="connsiteX89" fmla="*/ 4055631 w 4234182"/>
                    <a:gd name="connsiteY89" fmla="*/ 793658 h 6438807"/>
                    <a:gd name="connsiteX90" fmla="*/ 4146551 w 4234182"/>
                    <a:gd name="connsiteY90" fmla="*/ 583242 h 6438807"/>
                    <a:gd name="connsiteX91" fmla="*/ 4234182 w 4234182"/>
                    <a:gd name="connsiteY91" fmla="*/ 361768 h 6438807"/>
                    <a:gd name="connsiteX92" fmla="*/ 4203339 w 4234182"/>
                    <a:gd name="connsiteY92" fmla="*/ 0 h 6438807"/>
                    <a:gd name="connsiteX93" fmla="*/ 2572241 w 4234182"/>
                    <a:gd name="connsiteY93" fmla="*/ 46067 h 6438807"/>
                    <a:gd name="connsiteX94" fmla="*/ 2102049 w 4234182"/>
                    <a:gd name="connsiteY94"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741456 w 4234182"/>
                    <a:gd name="connsiteY7" fmla="*/ 5928178 h 6438807"/>
                    <a:gd name="connsiteX8" fmla="*/ 1042990 w 4234182"/>
                    <a:gd name="connsiteY8" fmla="*/ 5332322 h 6438807"/>
                    <a:gd name="connsiteX9" fmla="*/ 1100140 w 4234182"/>
                    <a:gd name="connsiteY9" fmla="*/ 5329147 h 6438807"/>
                    <a:gd name="connsiteX10" fmla="*/ 1204915 w 4234182"/>
                    <a:gd name="connsiteY10" fmla="*/ 5005297 h 6438807"/>
                    <a:gd name="connsiteX11" fmla="*/ 1252540 w 4234182"/>
                    <a:gd name="connsiteY11" fmla="*/ 4959259 h 6438807"/>
                    <a:gd name="connsiteX12" fmla="*/ 1225552 w 4234182"/>
                    <a:gd name="connsiteY12" fmla="*/ 4890996 h 6438807"/>
                    <a:gd name="connsiteX13" fmla="*/ 1008065 w 4234182"/>
                    <a:gd name="connsiteY13" fmla="*/ 4870359 h 6438807"/>
                    <a:gd name="connsiteX14" fmla="*/ 948194 w 4234182"/>
                    <a:gd name="connsiteY14" fmla="*/ 4807992 h 6438807"/>
                    <a:gd name="connsiteX15" fmla="*/ 1179515 w 4234182"/>
                    <a:gd name="connsiteY15" fmla="*/ 4606834 h 6438807"/>
                    <a:gd name="connsiteX16" fmla="*/ 1138240 w 4234182"/>
                    <a:gd name="connsiteY16" fmla="*/ 4387759 h 6438807"/>
                    <a:gd name="connsiteX17" fmla="*/ 1038227 w 4234182"/>
                    <a:gd name="connsiteY17" fmla="*/ 4297272 h 6438807"/>
                    <a:gd name="connsiteX18" fmla="*/ 1139827 w 4234182"/>
                    <a:gd name="connsiteY18" fmla="*/ 3114584 h 6438807"/>
                    <a:gd name="connsiteX19" fmla="*/ 1125540 w 4234182"/>
                    <a:gd name="connsiteY19" fmla="*/ 3089184 h 6438807"/>
                    <a:gd name="connsiteX20" fmla="*/ 965202 w 4234182"/>
                    <a:gd name="connsiteY20" fmla="*/ 3086009 h 6438807"/>
                    <a:gd name="connsiteX21" fmla="*/ 884240 w 4234182"/>
                    <a:gd name="connsiteY21" fmla="*/ 3162209 h 6438807"/>
                    <a:gd name="connsiteX22" fmla="*/ 850902 w 4234182"/>
                    <a:gd name="connsiteY22" fmla="*/ 3213009 h 6438807"/>
                    <a:gd name="connsiteX23" fmla="*/ 702175 w 4234182"/>
                    <a:gd name="connsiteY23" fmla="*/ 3169103 h 6438807"/>
                    <a:gd name="connsiteX24" fmla="*/ 519115 w 4234182"/>
                    <a:gd name="connsiteY24" fmla="*/ 2930434 h 6438807"/>
                    <a:gd name="connsiteX25" fmla="*/ 641352 w 4234182"/>
                    <a:gd name="connsiteY25" fmla="*/ 2758984 h 6438807"/>
                    <a:gd name="connsiteX26" fmla="*/ 668340 w 4234182"/>
                    <a:gd name="connsiteY26" fmla="*/ 2785972 h 6438807"/>
                    <a:gd name="connsiteX27" fmla="*/ 860427 w 4234182"/>
                    <a:gd name="connsiteY27" fmla="*/ 2579597 h 6438807"/>
                    <a:gd name="connsiteX28" fmla="*/ 1031877 w 4234182"/>
                    <a:gd name="connsiteY28" fmla="*/ 2489109 h 6438807"/>
                    <a:gd name="connsiteX29" fmla="*/ 1179515 w 4234182"/>
                    <a:gd name="connsiteY29" fmla="*/ 2346234 h 6438807"/>
                    <a:gd name="connsiteX30" fmla="*/ 1293905 w 4234182"/>
                    <a:gd name="connsiteY30" fmla="*/ 2356213 h 6438807"/>
                    <a:gd name="connsiteX31" fmla="*/ 1359991 w 4234182"/>
                    <a:gd name="connsiteY31" fmla="*/ 2451598 h 6438807"/>
                    <a:gd name="connsiteX32" fmla="*/ 1303340 w 4234182"/>
                    <a:gd name="connsiteY32" fmla="*/ 2522447 h 6438807"/>
                    <a:gd name="connsiteX33" fmla="*/ 1206502 w 4234182"/>
                    <a:gd name="connsiteY33" fmla="*/ 2614522 h 6438807"/>
                    <a:gd name="connsiteX34" fmla="*/ 1168765 w 4234182"/>
                    <a:gd name="connsiteY34" fmla="*/ 2634705 h 6438807"/>
                    <a:gd name="connsiteX35" fmla="*/ 1180376 w 4234182"/>
                    <a:gd name="connsiteY35" fmla="*/ 2695756 h 6438807"/>
                    <a:gd name="connsiteX36" fmla="*/ 1133068 w 4234182"/>
                    <a:gd name="connsiteY36" fmla="*/ 2816815 h 6438807"/>
                    <a:gd name="connsiteX37" fmla="*/ 1362077 w 4234182"/>
                    <a:gd name="connsiteY37" fmla="*/ 2720884 h 6438807"/>
                    <a:gd name="connsiteX38" fmla="*/ 1684340 w 4234182"/>
                    <a:gd name="connsiteY38" fmla="*/ 2614522 h 6438807"/>
                    <a:gd name="connsiteX39" fmla="*/ 1890715 w 4234182"/>
                    <a:gd name="connsiteY39" fmla="*/ 2808197 h 6438807"/>
                    <a:gd name="connsiteX40" fmla="*/ 1787073 w 4234182"/>
                    <a:gd name="connsiteY40" fmla="*/ 2922088 h 6438807"/>
                    <a:gd name="connsiteX41" fmla="*/ 1811338 w 4234182"/>
                    <a:gd name="connsiteY41" fmla="*/ 3035208 h 6438807"/>
                    <a:gd name="connsiteX42" fmla="*/ 1878014 w 4234182"/>
                    <a:gd name="connsiteY42" fmla="*/ 3035208 h 6438807"/>
                    <a:gd name="connsiteX43" fmla="*/ 2100264 w 4234182"/>
                    <a:gd name="connsiteY43" fmla="*/ 3087596 h 6438807"/>
                    <a:gd name="connsiteX44" fmla="*/ 2171701 w 4234182"/>
                    <a:gd name="connsiteY44" fmla="*/ 3557496 h 6438807"/>
                    <a:gd name="connsiteX45" fmla="*/ 2129929 w 4234182"/>
                    <a:gd name="connsiteY45" fmla="*/ 3637008 h 6438807"/>
                    <a:gd name="connsiteX46" fmla="*/ 2095501 w 4234182"/>
                    <a:gd name="connsiteY46" fmla="*/ 3803558 h 6438807"/>
                    <a:gd name="connsiteX47" fmla="*/ 2056223 w 4234182"/>
                    <a:gd name="connsiteY47" fmla="*/ 3843564 h 6438807"/>
                    <a:gd name="connsiteX48" fmla="*/ 2090739 w 4234182"/>
                    <a:gd name="connsiteY48" fmla="*/ 3873408 h 6438807"/>
                    <a:gd name="connsiteX49" fmla="*/ 2073276 w 4234182"/>
                    <a:gd name="connsiteY49" fmla="*/ 3921033 h 6438807"/>
                    <a:gd name="connsiteX50" fmla="*/ 2122489 w 4234182"/>
                    <a:gd name="connsiteY50" fmla="*/ 3906746 h 6438807"/>
                    <a:gd name="connsiteX51" fmla="*/ 2163764 w 4234182"/>
                    <a:gd name="connsiteY51" fmla="*/ 3930558 h 6438807"/>
                    <a:gd name="connsiteX52" fmla="*/ 2211389 w 4234182"/>
                    <a:gd name="connsiteY52" fmla="*/ 3924208 h 6438807"/>
                    <a:gd name="connsiteX53" fmla="*/ 2271714 w 4234182"/>
                    <a:gd name="connsiteY53" fmla="*/ 3851183 h 6438807"/>
                    <a:gd name="connsiteX54" fmla="*/ 2266952 w 4234182"/>
                    <a:gd name="connsiteY54" fmla="*/ 3889283 h 6438807"/>
                    <a:gd name="connsiteX55" fmla="*/ 2335623 w 4234182"/>
                    <a:gd name="connsiteY55" fmla="*/ 3826147 h 6438807"/>
                    <a:gd name="connsiteX56" fmla="*/ 2381251 w 4234182"/>
                    <a:gd name="connsiteY56" fmla="*/ 3827371 h 6438807"/>
                    <a:gd name="connsiteX57" fmla="*/ 2416176 w 4234182"/>
                    <a:gd name="connsiteY57" fmla="*/ 3773396 h 6438807"/>
                    <a:gd name="connsiteX58" fmla="*/ 2519364 w 4234182"/>
                    <a:gd name="connsiteY58" fmla="*/ 3792446 h 6438807"/>
                    <a:gd name="connsiteX59" fmla="*/ 2568576 w 4234182"/>
                    <a:gd name="connsiteY59" fmla="*/ 3743233 h 6438807"/>
                    <a:gd name="connsiteX60" fmla="*/ 2654301 w 4234182"/>
                    <a:gd name="connsiteY60" fmla="*/ 3754346 h 6438807"/>
                    <a:gd name="connsiteX61" fmla="*/ 2688864 w 4234182"/>
                    <a:gd name="connsiteY61" fmla="*/ 3646260 h 6438807"/>
                    <a:gd name="connsiteX62" fmla="*/ 2719389 w 4234182"/>
                    <a:gd name="connsiteY62" fmla="*/ 3543208 h 6438807"/>
                    <a:gd name="connsiteX63" fmla="*/ 2695576 w 4234182"/>
                    <a:gd name="connsiteY63" fmla="*/ 3330483 h 6438807"/>
                    <a:gd name="connsiteX64" fmla="*/ 2666548 w 4234182"/>
                    <a:gd name="connsiteY64" fmla="*/ 3202486 h 6438807"/>
                    <a:gd name="connsiteX65" fmla="*/ 2611439 w 4234182"/>
                    <a:gd name="connsiteY65" fmla="*/ 3122521 h 6438807"/>
                    <a:gd name="connsiteX66" fmla="*/ 2547940 w 4234182"/>
                    <a:gd name="connsiteY66" fmla="*/ 3027272 h 6438807"/>
                    <a:gd name="connsiteX67" fmla="*/ 2479677 w 4234182"/>
                    <a:gd name="connsiteY67" fmla="*/ 2884397 h 6438807"/>
                    <a:gd name="connsiteX68" fmla="*/ 2317751 w 4234182"/>
                    <a:gd name="connsiteY68" fmla="*/ 2760571 h 6438807"/>
                    <a:gd name="connsiteX69" fmla="*/ 2310450 w 4234182"/>
                    <a:gd name="connsiteY69" fmla="*/ 2707549 h 6438807"/>
                    <a:gd name="connsiteX70" fmla="*/ 2341564 w 4234182"/>
                    <a:gd name="connsiteY70" fmla="*/ 2627221 h 6438807"/>
                    <a:gd name="connsiteX71" fmla="*/ 2712450 w 4234182"/>
                    <a:gd name="connsiteY71" fmla="*/ 2356122 h 6438807"/>
                    <a:gd name="connsiteX72" fmla="*/ 2713220 w 4234182"/>
                    <a:gd name="connsiteY72" fmla="*/ 2237512 h 6438807"/>
                    <a:gd name="connsiteX73" fmla="*/ 2715203 w 4234182"/>
                    <a:gd name="connsiteY73" fmla="*/ 2167856 h 6438807"/>
                    <a:gd name="connsiteX74" fmla="*/ 2755901 w 4234182"/>
                    <a:gd name="connsiteY74" fmla="*/ 2096996 h 6438807"/>
                    <a:gd name="connsiteX75" fmla="*/ 2865439 w 4234182"/>
                    <a:gd name="connsiteY75" fmla="*/ 2006508 h 6438807"/>
                    <a:gd name="connsiteX76" fmla="*/ 2947989 w 4234182"/>
                    <a:gd name="connsiteY76" fmla="*/ 1920783 h 6438807"/>
                    <a:gd name="connsiteX77" fmla="*/ 3024189 w 4234182"/>
                    <a:gd name="connsiteY77" fmla="*/ 1781083 h 6438807"/>
                    <a:gd name="connsiteX78" fmla="*/ 3051222 w 4234182"/>
                    <a:gd name="connsiteY78" fmla="*/ 1822858 h 6438807"/>
                    <a:gd name="connsiteX79" fmla="*/ 3119439 w 4234182"/>
                    <a:gd name="connsiteY79" fmla="*/ 1771558 h 6438807"/>
                    <a:gd name="connsiteX80" fmla="*/ 3141664 w 4234182"/>
                    <a:gd name="connsiteY80" fmla="*/ 1846171 h 6438807"/>
                    <a:gd name="connsiteX81" fmla="*/ 3276601 w 4234182"/>
                    <a:gd name="connsiteY81" fmla="*/ 1866808 h 6438807"/>
                    <a:gd name="connsiteX82" fmla="*/ 3319782 w 4234182"/>
                    <a:gd name="connsiteY82" fmla="*/ 1850934 h 6438807"/>
                    <a:gd name="connsiteX83" fmla="*/ 3416590 w 4234182"/>
                    <a:gd name="connsiteY83" fmla="*/ 1817163 h 6438807"/>
                    <a:gd name="connsiteX84" fmla="*/ 3586164 w 4234182"/>
                    <a:gd name="connsiteY84" fmla="*/ 1666783 h 6438807"/>
                    <a:gd name="connsiteX85" fmla="*/ 3737793 w 4234182"/>
                    <a:gd name="connsiteY85" fmla="*/ 1406797 h 6438807"/>
                    <a:gd name="connsiteX86" fmla="*/ 3911601 w 4234182"/>
                    <a:gd name="connsiteY86" fmla="*/ 1107983 h 6438807"/>
                    <a:gd name="connsiteX87" fmla="*/ 3983039 w 4234182"/>
                    <a:gd name="connsiteY87" fmla="*/ 996858 h 6438807"/>
                    <a:gd name="connsiteX88" fmla="*/ 4055631 w 4234182"/>
                    <a:gd name="connsiteY88" fmla="*/ 793658 h 6438807"/>
                    <a:gd name="connsiteX89" fmla="*/ 4146551 w 4234182"/>
                    <a:gd name="connsiteY89" fmla="*/ 583242 h 6438807"/>
                    <a:gd name="connsiteX90" fmla="*/ 4234182 w 4234182"/>
                    <a:gd name="connsiteY90" fmla="*/ 361768 h 6438807"/>
                    <a:gd name="connsiteX91" fmla="*/ 4203339 w 4234182"/>
                    <a:gd name="connsiteY91" fmla="*/ 0 h 6438807"/>
                    <a:gd name="connsiteX92" fmla="*/ 2572241 w 4234182"/>
                    <a:gd name="connsiteY92" fmla="*/ 46067 h 6438807"/>
                    <a:gd name="connsiteX93" fmla="*/ 2102049 w 4234182"/>
                    <a:gd name="connsiteY93"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741456 w 4234182"/>
                    <a:gd name="connsiteY6" fmla="*/ 5928178 h 6438807"/>
                    <a:gd name="connsiteX7" fmla="*/ 1042990 w 4234182"/>
                    <a:gd name="connsiteY7" fmla="*/ 5332322 h 6438807"/>
                    <a:gd name="connsiteX8" fmla="*/ 1100140 w 4234182"/>
                    <a:gd name="connsiteY8" fmla="*/ 5329147 h 6438807"/>
                    <a:gd name="connsiteX9" fmla="*/ 1204915 w 4234182"/>
                    <a:gd name="connsiteY9" fmla="*/ 5005297 h 6438807"/>
                    <a:gd name="connsiteX10" fmla="*/ 1252540 w 4234182"/>
                    <a:gd name="connsiteY10" fmla="*/ 4959259 h 6438807"/>
                    <a:gd name="connsiteX11" fmla="*/ 1225552 w 4234182"/>
                    <a:gd name="connsiteY11" fmla="*/ 4890996 h 6438807"/>
                    <a:gd name="connsiteX12" fmla="*/ 1008065 w 4234182"/>
                    <a:gd name="connsiteY12" fmla="*/ 4870359 h 6438807"/>
                    <a:gd name="connsiteX13" fmla="*/ 948194 w 4234182"/>
                    <a:gd name="connsiteY13" fmla="*/ 4807992 h 6438807"/>
                    <a:gd name="connsiteX14" fmla="*/ 1179515 w 4234182"/>
                    <a:gd name="connsiteY14" fmla="*/ 4606834 h 6438807"/>
                    <a:gd name="connsiteX15" fmla="*/ 1138240 w 4234182"/>
                    <a:gd name="connsiteY15" fmla="*/ 4387759 h 6438807"/>
                    <a:gd name="connsiteX16" fmla="*/ 1038227 w 4234182"/>
                    <a:gd name="connsiteY16" fmla="*/ 4297272 h 6438807"/>
                    <a:gd name="connsiteX17" fmla="*/ 1139827 w 4234182"/>
                    <a:gd name="connsiteY17" fmla="*/ 3114584 h 6438807"/>
                    <a:gd name="connsiteX18" fmla="*/ 1125540 w 4234182"/>
                    <a:gd name="connsiteY18" fmla="*/ 3089184 h 6438807"/>
                    <a:gd name="connsiteX19" fmla="*/ 965202 w 4234182"/>
                    <a:gd name="connsiteY19" fmla="*/ 3086009 h 6438807"/>
                    <a:gd name="connsiteX20" fmla="*/ 884240 w 4234182"/>
                    <a:gd name="connsiteY20" fmla="*/ 3162209 h 6438807"/>
                    <a:gd name="connsiteX21" fmla="*/ 850902 w 4234182"/>
                    <a:gd name="connsiteY21" fmla="*/ 3213009 h 6438807"/>
                    <a:gd name="connsiteX22" fmla="*/ 702175 w 4234182"/>
                    <a:gd name="connsiteY22" fmla="*/ 3169103 h 6438807"/>
                    <a:gd name="connsiteX23" fmla="*/ 519115 w 4234182"/>
                    <a:gd name="connsiteY23" fmla="*/ 2930434 h 6438807"/>
                    <a:gd name="connsiteX24" fmla="*/ 641352 w 4234182"/>
                    <a:gd name="connsiteY24" fmla="*/ 2758984 h 6438807"/>
                    <a:gd name="connsiteX25" fmla="*/ 668340 w 4234182"/>
                    <a:gd name="connsiteY25" fmla="*/ 2785972 h 6438807"/>
                    <a:gd name="connsiteX26" fmla="*/ 860427 w 4234182"/>
                    <a:gd name="connsiteY26" fmla="*/ 2579597 h 6438807"/>
                    <a:gd name="connsiteX27" fmla="*/ 1031877 w 4234182"/>
                    <a:gd name="connsiteY27" fmla="*/ 2489109 h 6438807"/>
                    <a:gd name="connsiteX28" fmla="*/ 1179515 w 4234182"/>
                    <a:gd name="connsiteY28" fmla="*/ 2346234 h 6438807"/>
                    <a:gd name="connsiteX29" fmla="*/ 1293905 w 4234182"/>
                    <a:gd name="connsiteY29" fmla="*/ 2356213 h 6438807"/>
                    <a:gd name="connsiteX30" fmla="*/ 1359991 w 4234182"/>
                    <a:gd name="connsiteY30" fmla="*/ 2451598 h 6438807"/>
                    <a:gd name="connsiteX31" fmla="*/ 1303340 w 4234182"/>
                    <a:gd name="connsiteY31" fmla="*/ 2522447 h 6438807"/>
                    <a:gd name="connsiteX32" fmla="*/ 1206502 w 4234182"/>
                    <a:gd name="connsiteY32" fmla="*/ 2614522 h 6438807"/>
                    <a:gd name="connsiteX33" fmla="*/ 1168765 w 4234182"/>
                    <a:gd name="connsiteY33" fmla="*/ 2634705 h 6438807"/>
                    <a:gd name="connsiteX34" fmla="*/ 1180376 w 4234182"/>
                    <a:gd name="connsiteY34" fmla="*/ 2695756 h 6438807"/>
                    <a:gd name="connsiteX35" fmla="*/ 1133068 w 4234182"/>
                    <a:gd name="connsiteY35" fmla="*/ 2816815 h 6438807"/>
                    <a:gd name="connsiteX36" fmla="*/ 1362077 w 4234182"/>
                    <a:gd name="connsiteY36" fmla="*/ 2720884 h 6438807"/>
                    <a:gd name="connsiteX37" fmla="*/ 1684340 w 4234182"/>
                    <a:gd name="connsiteY37" fmla="*/ 2614522 h 6438807"/>
                    <a:gd name="connsiteX38" fmla="*/ 1890715 w 4234182"/>
                    <a:gd name="connsiteY38" fmla="*/ 2808197 h 6438807"/>
                    <a:gd name="connsiteX39" fmla="*/ 1787073 w 4234182"/>
                    <a:gd name="connsiteY39" fmla="*/ 2922088 h 6438807"/>
                    <a:gd name="connsiteX40" fmla="*/ 1811338 w 4234182"/>
                    <a:gd name="connsiteY40" fmla="*/ 3035208 h 6438807"/>
                    <a:gd name="connsiteX41" fmla="*/ 1878014 w 4234182"/>
                    <a:gd name="connsiteY41" fmla="*/ 3035208 h 6438807"/>
                    <a:gd name="connsiteX42" fmla="*/ 2100264 w 4234182"/>
                    <a:gd name="connsiteY42" fmla="*/ 3087596 h 6438807"/>
                    <a:gd name="connsiteX43" fmla="*/ 2171701 w 4234182"/>
                    <a:gd name="connsiteY43" fmla="*/ 3557496 h 6438807"/>
                    <a:gd name="connsiteX44" fmla="*/ 2129929 w 4234182"/>
                    <a:gd name="connsiteY44" fmla="*/ 3637008 h 6438807"/>
                    <a:gd name="connsiteX45" fmla="*/ 2095501 w 4234182"/>
                    <a:gd name="connsiteY45" fmla="*/ 3803558 h 6438807"/>
                    <a:gd name="connsiteX46" fmla="*/ 2056223 w 4234182"/>
                    <a:gd name="connsiteY46" fmla="*/ 3843564 h 6438807"/>
                    <a:gd name="connsiteX47" fmla="*/ 2090739 w 4234182"/>
                    <a:gd name="connsiteY47" fmla="*/ 3873408 h 6438807"/>
                    <a:gd name="connsiteX48" fmla="*/ 2073276 w 4234182"/>
                    <a:gd name="connsiteY48" fmla="*/ 3921033 h 6438807"/>
                    <a:gd name="connsiteX49" fmla="*/ 2122489 w 4234182"/>
                    <a:gd name="connsiteY49" fmla="*/ 3906746 h 6438807"/>
                    <a:gd name="connsiteX50" fmla="*/ 2163764 w 4234182"/>
                    <a:gd name="connsiteY50" fmla="*/ 3930558 h 6438807"/>
                    <a:gd name="connsiteX51" fmla="*/ 2211389 w 4234182"/>
                    <a:gd name="connsiteY51" fmla="*/ 3924208 h 6438807"/>
                    <a:gd name="connsiteX52" fmla="*/ 2271714 w 4234182"/>
                    <a:gd name="connsiteY52" fmla="*/ 3851183 h 6438807"/>
                    <a:gd name="connsiteX53" fmla="*/ 2266952 w 4234182"/>
                    <a:gd name="connsiteY53" fmla="*/ 3889283 h 6438807"/>
                    <a:gd name="connsiteX54" fmla="*/ 2335623 w 4234182"/>
                    <a:gd name="connsiteY54" fmla="*/ 3826147 h 6438807"/>
                    <a:gd name="connsiteX55" fmla="*/ 2381251 w 4234182"/>
                    <a:gd name="connsiteY55" fmla="*/ 3827371 h 6438807"/>
                    <a:gd name="connsiteX56" fmla="*/ 2416176 w 4234182"/>
                    <a:gd name="connsiteY56" fmla="*/ 3773396 h 6438807"/>
                    <a:gd name="connsiteX57" fmla="*/ 2519364 w 4234182"/>
                    <a:gd name="connsiteY57" fmla="*/ 3792446 h 6438807"/>
                    <a:gd name="connsiteX58" fmla="*/ 2568576 w 4234182"/>
                    <a:gd name="connsiteY58" fmla="*/ 3743233 h 6438807"/>
                    <a:gd name="connsiteX59" fmla="*/ 2654301 w 4234182"/>
                    <a:gd name="connsiteY59" fmla="*/ 3754346 h 6438807"/>
                    <a:gd name="connsiteX60" fmla="*/ 2688864 w 4234182"/>
                    <a:gd name="connsiteY60" fmla="*/ 3646260 h 6438807"/>
                    <a:gd name="connsiteX61" fmla="*/ 2719389 w 4234182"/>
                    <a:gd name="connsiteY61" fmla="*/ 3543208 h 6438807"/>
                    <a:gd name="connsiteX62" fmla="*/ 2695576 w 4234182"/>
                    <a:gd name="connsiteY62" fmla="*/ 3330483 h 6438807"/>
                    <a:gd name="connsiteX63" fmla="*/ 2666548 w 4234182"/>
                    <a:gd name="connsiteY63" fmla="*/ 3202486 h 6438807"/>
                    <a:gd name="connsiteX64" fmla="*/ 2611439 w 4234182"/>
                    <a:gd name="connsiteY64" fmla="*/ 3122521 h 6438807"/>
                    <a:gd name="connsiteX65" fmla="*/ 2547940 w 4234182"/>
                    <a:gd name="connsiteY65" fmla="*/ 3027272 h 6438807"/>
                    <a:gd name="connsiteX66" fmla="*/ 2479677 w 4234182"/>
                    <a:gd name="connsiteY66" fmla="*/ 2884397 h 6438807"/>
                    <a:gd name="connsiteX67" fmla="*/ 2317751 w 4234182"/>
                    <a:gd name="connsiteY67" fmla="*/ 2760571 h 6438807"/>
                    <a:gd name="connsiteX68" fmla="*/ 2310450 w 4234182"/>
                    <a:gd name="connsiteY68" fmla="*/ 2707549 h 6438807"/>
                    <a:gd name="connsiteX69" fmla="*/ 2341564 w 4234182"/>
                    <a:gd name="connsiteY69" fmla="*/ 2627221 h 6438807"/>
                    <a:gd name="connsiteX70" fmla="*/ 2712450 w 4234182"/>
                    <a:gd name="connsiteY70" fmla="*/ 2356122 h 6438807"/>
                    <a:gd name="connsiteX71" fmla="*/ 2713220 w 4234182"/>
                    <a:gd name="connsiteY71" fmla="*/ 2237512 h 6438807"/>
                    <a:gd name="connsiteX72" fmla="*/ 2715203 w 4234182"/>
                    <a:gd name="connsiteY72" fmla="*/ 2167856 h 6438807"/>
                    <a:gd name="connsiteX73" fmla="*/ 2755901 w 4234182"/>
                    <a:gd name="connsiteY73" fmla="*/ 2096996 h 6438807"/>
                    <a:gd name="connsiteX74" fmla="*/ 2865439 w 4234182"/>
                    <a:gd name="connsiteY74" fmla="*/ 2006508 h 6438807"/>
                    <a:gd name="connsiteX75" fmla="*/ 2947989 w 4234182"/>
                    <a:gd name="connsiteY75" fmla="*/ 1920783 h 6438807"/>
                    <a:gd name="connsiteX76" fmla="*/ 3024189 w 4234182"/>
                    <a:gd name="connsiteY76" fmla="*/ 1781083 h 6438807"/>
                    <a:gd name="connsiteX77" fmla="*/ 3051222 w 4234182"/>
                    <a:gd name="connsiteY77" fmla="*/ 1822858 h 6438807"/>
                    <a:gd name="connsiteX78" fmla="*/ 3119439 w 4234182"/>
                    <a:gd name="connsiteY78" fmla="*/ 1771558 h 6438807"/>
                    <a:gd name="connsiteX79" fmla="*/ 3141664 w 4234182"/>
                    <a:gd name="connsiteY79" fmla="*/ 1846171 h 6438807"/>
                    <a:gd name="connsiteX80" fmla="*/ 3276601 w 4234182"/>
                    <a:gd name="connsiteY80" fmla="*/ 1866808 h 6438807"/>
                    <a:gd name="connsiteX81" fmla="*/ 3319782 w 4234182"/>
                    <a:gd name="connsiteY81" fmla="*/ 1850934 h 6438807"/>
                    <a:gd name="connsiteX82" fmla="*/ 3416590 w 4234182"/>
                    <a:gd name="connsiteY82" fmla="*/ 1817163 h 6438807"/>
                    <a:gd name="connsiteX83" fmla="*/ 3586164 w 4234182"/>
                    <a:gd name="connsiteY83" fmla="*/ 1666783 h 6438807"/>
                    <a:gd name="connsiteX84" fmla="*/ 3737793 w 4234182"/>
                    <a:gd name="connsiteY84" fmla="*/ 1406797 h 6438807"/>
                    <a:gd name="connsiteX85" fmla="*/ 3911601 w 4234182"/>
                    <a:gd name="connsiteY85" fmla="*/ 1107983 h 6438807"/>
                    <a:gd name="connsiteX86" fmla="*/ 3983039 w 4234182"/>
                    <a:gd name="connsiteY86" fmla="*/ 996858 h 6438807"/>
                    <a:gd name="connsiteX87" fmla="*/ 4055631 w 4234182"/>
                    <a:gd name="connsiteY87" fmla="*/ 793658 h 6438807"/>
                    <a:gd name="connsiteX88" fmla="*/ 4146551 w 4234182"/>
                    <a:gd name="connsiteY88" fmla="*/ 583242 h 6438807"/>
                    <a:gd name="connsiteX89" fmla="*/ 4234182 w 4234182"/>
                    <a:gd name="connsiteY89" fmla="*/ 361768 h 6438807"/>
                    <a:gd name="connsiteX90" fmla="*/ 4203339 w 4234182"/>
                    <a:gd name="connsiteY90" fmla="*/ 0 h 6438807"/>
                    <a:gd name="connsiteX91" fmla="*/ 2572241 w 4234182"/>
                    <a:gd name="connsiteY91" fmla="*/ 46067 h 6438807"/>
                    <a:gd name="connsiteX92" fmla="*/ 2102049 w 4234182"/>
                    <a:gd name="connsiteY92"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541340 w 4234182"/>
                    <a:gd name="connsiteY3" fmla="*/ 6053047 h 6438807"/>
                    <a:gd name="connsiteX4" fmla="*/ 542927 w 4234182"/>
                    <a:gd name="connsiteY4" fmla="*/ 5995897 h 6438807"/>
                    <a:gd name="connsiteX5" fmla="*/ 741456 w 4234182"/>
                    <a:gd name="connsiteY5" fmla="*/ 5928178 h 6438807"/>
                    <a:gd name="connsiteX6" fmla="*/ 1042990 w 4234182"/>
                    <a:gd name="connsiteY6" fmla="*/ 5332322 h 6438807"/>
                    <a:gd name="connsiteX7" fmla="*/ 1100140 w 4234182"/>
                    <a:gd name="connsiteY7" fmla="*/ 5329147 h 6438807"/>
                    <a:gd name="connsiteX8" fmla="*/ 1204915 w 4234182"/>
                    <a:gd name="connsiteY8" fmla="*/ 5005297 h 6438807"/>
                    <a:gd name="connsiteX9" fmla="*/ 1252540 w 4234182"/>
                    <a:gd name="connsiteY9" fmla="*/ 4959259 h 6438807"/>
                    <a:gd name="connsiteX10" fmla="*/ 1225552 w 4234182"/>
                    <a:gd name="connsiteY10" fmla="*/ 4890996 h 6438807"/>
                    <a:gd name="connsiteX11" fmla="*/ 1008065 w 4234182"/>
                    <a:gd name="connsiteY11" fmla="*/ 4870359 h 6438807"/>
                    <a:gd name="connsiteX12" fmla="*/ 948194 w 4234182"/>
                    <a:gd name="connsiteY12" fmla="*/ 4807992 h 6438807"/>
                    <a:gd name="connsiteX13" fmla="*/ 1179515 w 4234182"/>
                    <a:gd name="connsiteY13" fmla="*/ 4606834 h 6438807"/>
                    <a:gd name="connsiteX14" fmla="*/ 1138240 w 4234182"/>
                    <a:gd name="connsiteY14" fmla="*/ 4387759 h 6438807"/>
                    <a:gd name="connsiteX15" fmla="*/ 1038227 w 4234182"/>
                    <a:gd name="connsiteY15" fmla="*/ 4297272 h 6438807"/>
                    <a:gd name="connsiteX16" fmla="*/ 1139827 w 4234182"/>
                    <a:gd name="connsiteY16" fmla="*/ 3114584 h 6438807"/>
                    <a:gd name="connsiteX17" fmla="*/ 1125540 w 4234182"/>
                    <a:gd name="connsiteY17" fmla="*/ 3089184 h 6438807"/>
                    <a:gd name="connsiteX18" fmla="*/ 965202 w 4234182"/>
                    <a:gd name="connsiteY18" fmla="*/ 3086009 h 6438807"/>
                    <a:gd name="connsiteX19" fmla="*/ 884240 w 4234182"/>
                    <a:gd name="connsiteY19" fmla="*/ 3162209 h 6438807"/>
                    <a:gd name="connsiteX20" fmla="*/ 850902 w 4234182"/>
                    <a:gd name="connsiteY20" fmla="*/ 3213009 h 6438807"/>
                    <a:gd name="connsiteX21" fmla="*/ 702175 w 4234182"/>
                    <a:gd name="connsiteY21" fmla="*/ 3169103 h 6438807"/>
                    <a:gd name="connsiteX22" fmla="*/ 519115 w 4234182"/>
                    <a:gd name="connsiteY22" fmla="*/ 2930434 h 6438807"/>
                    <a:gd name="connsiteX23" fmla="*/ 641352 w 4234182"/>
                    <a:gd name="connsiteY23" fmla="*/ 2758984 h 6438807"/>
                    <a:gd name="connsiteX24" fmla="*/ 668340 w 4234182"/>
                    <a:gd name="connsiteY24" fmla="*/ 2785972 h 6438807"/>
                    <a:gd name="connsiteX25" fmla="*/ 860427 w 4234182"/>
                    <a:gd name="connsiteY25" fmla="*/ 2579597 h 6438807"/>
                    <a:gd name="connsiteX26" fmla="*/ 1031877 w 4234182"/>
                    <a:gd name="connsiteY26" fmla="*/ 2489109 h 6438807"/>
                    <a:gd name="connsiteX27" fmla="*/ 1179515 w 4234182"/>
                    <a:gd name="connsiteY27" fmla="*/ 2346234 h 6438807"/>
                    <a:gd name="connsiteX28" fmla="*/ 1293905 w 4234182"/>
                    <a:gd name="connsiteY28" fmla="*/ 2356213 h 6438807"/>
                    <a:gd name="connsiteX29" fmla="*/ 1359991 w 4234182"/>
                    <a:gd name="connsiteY29" fmla="*/ 2451598 h 6438807"/>
                    <a:gd name="connsiteX30" fmla="*/ 1303340 w 4234182"/>
                    <a:gd name="connsiteY30" fmla="*/ 2522447 h 6438807"/>
                    <a:gd name="connsiteX31" fmla="*/ 1206502 w 4234182"/>
                    <a:gd name="connsiteY31" fmla="*/ 2614522 h 6438807"/>
                    <a:gd name="connsiteX32" fmla="*/ 1168765 w 4234182"/>
                    <a:gd name="connsiteY32" fmla="*/ 2634705 h 6438807"/>
                    <a:gd name="connsiteX33" fmla="*/ 1180376 w 4234182"/>
                    <a:gd name="connsiteY33" fmla="*/ 2695756 h 6438807"/>
                    <a:gd name="connsiteX34" fmla="*/ 1133068 w 4234182"/>
                    <a:gd name="connsiteY34" fmla="*/ 2816815 h 6438807"/>
                    <a:gd name="connsiteX35" fmla="*/ 1362077 w 4234182"/>
                    <a:gd name="connsiteY35" fmla="*/ 2720884 h 6438807"/>
                    <a:gd name="connsiteX36" fmla="*/ 1684340 w 4234182"/>
                    <a:gd name="connsiteY36" fmla="*/ 2614522 h 6438807"/>
                    <a:gd name="connsiteX37" fmla="*/ 1890715 w 4234182"/>
                    <a:gd name="connsiteY37" fmla="*/ 2808197 h 6438807"/>
                    <a:gd name="connsiteX38" fmla="*/ 1787073 w 4234182"/>
                    <a:gd name="connsiteY38" fmla="*/ 2922088 h 6438807"/>
                    <a:gd name="connsiteX39" fmla="*/ 1811338 w 4234182"/>
                    <a:gd name="connsiteY39" fmla="*/ 3035208 h 6438807"/>
                    <a:gd name="connsiteX40" fmla="*/ 1878014 w 4234182"/>
                    <a:gd name="connsiteY40" fmla="*/ 3035208 h 6438807"/>
                    <a:gd name="connsiteX41" fmla="*/ 2100264 w 4234182"/>
                    <a:gd name="connsiteY41" fmla="*/ 3087596 h 6438807"/>
                    <a:gd name="connsiteX42" fmla="*/ 2171701 w 4234182"/>
                    <a:gd name="connsiteY42" fmla="*/ 3557496 h 6438807"/>
                    <a:gd name="connsiteX43" fmla="*/ 2129929 w 4234182"/>
                    <a:gd name="connsiteY43" fmla="*/ 3637008 h 6438807"/>
                    <a:gd name="connsiteX44" fmla="*/ 2095501 w 4234182"/>
                    <a:gd name="connsiteY44" fmla="*/ 3803558 h 6438807"/>
                    <a:gd name="connsiteX45" fmla="*/ 2056223 w 4234182"/>
                    <a:gd name="connsiteY45" fmla="*/ 3843564 h 6438807"/>
                    <a:gd name="connsiteX46" fmla="*/ 2090739 w 4234182"/>
                    <a:gd name="connsiteY46" fmla="*/ 3873408 h 6438807"/>
                    <a:gd name="connsiteX47" fmla="*/ 2073276 w 4234182"/>
                    <a:gd name="connsiteY47" fmla="*/ 3921033 h 6438807"/>
                    <a:gd name="connsiteX48" fmla="*/ 2122489 w 4234182"/>
                    <a:gd name="connsiteY48" fmla="*/ 3906746 h 6438807"/>
                    <a:gd name="connsiteX49" fmla="*/ 2163764 w 4234182"/>
                    <a:gd name="connsiteY49" fmla="*/ 3930558 h 6438807"/>
                    <a:gd name="connsiteX50" fmla="*/ 2211389 w 4234182"/>
                    <a:gd name="connsiteY50" fmla="*/ 3924208 h 6438807"/>
                    <a:gd name="connsiteX51" fmla="*/ 2271714 w 4234182"/>
                    <a:gd name="connsiteY51" fmla="*/ 3851183 h 6438807"/>
                    <a:gd name="connsiteX52" fmla="*/ 2266952 w 4234182"/>
                    <a:gd name="connsiteY52" fmla="*/ 3889283 h 6438807"/>
                    <a:gd name="connsiteX53" fmla="*/ 2335623 w 4234182"/>
                    <a:gd name="connsiteY53" fmla="*/ 3826147 h 6438807"/>
                    <a:gd name="connsiteX54" fmla="*/ 2381251 w 4234182"/>
                    <a:gd name="connsiteY54" fmla="*/ 3827371 h 6438807"/>
                    <a:gd name="connsiteX55" fmla="*/ 2416176 w 4234182"/>
                    <a:gd name="connsiteY55" fmla="*/ 3773396 h 6438807"/>
                    <a:gd name="connsiteX56" fmla="*/ 2519364 w 4234182"/>
                    <a:gd name="connsiteY56" fmla="*/ 3792446 h 6438807"/>
                    <a:gd name="connsiteX57" fmla="*/ 2568576 w 4234182"/>
                    <a:gd name="connsiteY57" fmla="*/ 3743233 h 6438807"/>
                    <a:gd name="connsiteX58" fmla="*/ 2654301 w 4234182"/>
                    <a:gd name="connsiteY58" fmla="*/ 3754346 h 6438807"/>
                    <a:gd name="connsiteX59" fmla="*/ 2688864 w 4234182"/>
                    <a:gd name="connsiteY59" fmla="*/ 3646260 h 6438807"/>
                    <a:gd name="connsiteX60" fmla="*/ 2719389 w 4234182"/>
                    <a:gd name="connsiteY60" fmla="*/ 3543208 h 6438807"/>
                    <a:gd name="connsiteX61" fmla="*/ 2695576 w 4234182"/>
                    <a:gd name="connsiteY61" fmla="*/ 3330483 h 6438807"/>
                    <a:gd name="connsiteX62" fmla="*/ 2666548 w 4234182"/>
                    <a:gd name="connsiteY62" fmla="*/ 3202486 h 6438807"/>
                    <a:gd name="connsiteX63" fmla="*/ 2611439 w 4234182"/>
                    <a:gd name="connsiteY63" fmla="*/ 3122521 h 6438807"/>
                    <a:gd name="connsiteX64" fmla="*/ 2547940 w 4234182"/>
                    <a:gd name="connsiteY64" fmla="*/ 3027272 h 6438807"/>
                    <a:gd name="connsiteX65" fmla="*/ 2479677 w 4234182"/>
                    <a:gd name="connsiteY65" fmla="*/ 2884397 h 6438807"/>
                    <a:gd name="connsiteX66" fmla="*/ 2317751 w 4234182"/>
                    <a:gd name="connsiteY66" fmla="*/ 2760571 h 6438807"/>
                    <a:gd name="connsiteX67" fmla="*/ 2310450 w 4234182"/>
                    <a:gd name="connsiteY67" fmla="*/ 2707549 h 6438807"/>
                    <a:gd name="connsiteX68" fmla="*/ 2341564 w 4234182"/>
                    <a:gd name="connsiteY68" fmla="*/ 2627221 h 6438807"/>
                    <a:gd name="connsiteX69" fmla="*/ 2712450 w 4234182"/>
                    <a:gd name="connsiteY69" fmla="*/ 2356122 h 6438807"/>
                    <a:gd name="connsiteX70" fmla="*/ 2713220 w 4234182"/>
                    <a:gd name="connsiteY70" fmla="*/ 2237512 h 6438807"/>
                    <a:gd name="connsiteX71" fmla="*/ 2715203 w 4234182"/>
                    <a:gd name="connsiteY71" fmla="*/ 2167856 h 6438807"/>
                    <a:gd name="connsiteX72" fmla="*/ 2755901 w 4234182"/>
                    <a:gd name="connsiteY72" fmla="*/ 2096996 h 6438807"/>
                    <a:gd name="connsiteX73" fmla="*/ 2865439 w 4234182"/>
                    <a:gd name="connsiteY73" fmla="*/ 2006508 h 6438807"/>
                    <a:gd name="connsiteX74" fmla="*/ 2947989 w 4234182"/>
                    <a:gd name="connsiteY74" fmla="*/ 1920783 h 6438807"/>
                    <a:gd name="connsiteX75" fmla="*/ 3024189 w 4234182"/>
                    <a:gd name="connsiteY75" fmla="*/ 1781083 h 6438807"/>
                    <a:gd name="connsiteX76" fmla="*/ 3051222 w 4234182"/>
                    <a:gd name="connsiteY76" fmla="*/ 1822858 h 6438807"/>
                    <a:gd name="connsiteX77" fmla="*/ 3119439 w 4234182"/>
                    <a:gd name="connsiteY77" fmla="*/ 1771558 h 6438807"/>
                    <a:gd name="connsiteX78" fmla="*/ 3141664 w 4234182"/>
                    <a:gd name="connsiteY78" fmla="*/ 1846171 h 6438807"/>
                    <a:gd name="connsiteX79" fmla="*/ 3276601 w 4234182"/>
                    <a:gd name="connsiteY79" fmla="*/ 1866808 h 6438807"/>
                    <a:gd name="connsiteX80" fmla="*/ 3319782 w 4234182"/>
                    <a:gd name="connsiteY80" fmla="*/ 1850934 h 6438807"/>
                    <a:gd name="connsiteX81" fmla="*/ 3416590 w 4234182"/>
                    <a:gd name="connsiteY81" fmla="*/ 1817163 h 6438807"/>
                    <a:gd name="connsiteX82" fmla="*/ 3586164 w 4234182"/>
                    <a:gd name="connsiteY82" fmla="*/ 1666783 h 6438807"/>
                    <a:gd name="connsiteX83" fmla="*/ 3737793 w 4234182"/>
                    <a:gd name="connsiteY83" fmla="*/ 1406797 h 6438807"/>
                    <a:gd name="connsiteX84" fmla="*/ 3911601 w 4234182"/>
                    <a:gd name="connsiteY84" fmla="*/ 1107983 h 6438807"/>
                    <a:gd name="connsiteX85" fmla="*/ 3983039 w 4234182"/>
                    <a:gd name="connsiteY85" fmla="*/ 996858 h 6438807"/>
                    <a:gd name="connsiteX86" fmla="*/ 4055631 w 4234182"/>
                    <a:gd name="connsiteY86" fmla="*/ 793658 h 6438807"/>
                    <a:gd name="connsiteX87" fmla="*/ 4146551 w 4234182"/>
                    <a:gd name="connsiteY87" fmla="*/ 583242 h 6438807"/>
                    <a:gd name="connsiteX88" fmla="*/ 4234182 w 4234182"/>
                    <a:gd name="connsiteY88" fmla="*/ 361768 h 6438807"/>
                    <a:gd name="connsiteX89" fmla="*/ 4203339 w 4234182"/>
                    <a:gd name="connsiteY89" fmla="*/ 0 h 6438807"/>
                    <a:gd name="connsiteX90" fmla="*/ 2572241 w 4234182"/>
                    <a:gd name="connsiteY90" fmla="*/ 46067 h 6438807"/>
                    <a:gd name="connsiteX91" fmla="*/ 2102049 w 4234182"/>
                    <a:gd name="connsiteY91"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541340 w 4234182"/>
                    <a:gd name="connsiteY3" fmla="*/ 6053047 h 6438807"/>
                    <a:gd name="connsiteX4" fmla="*/ 741456 w 4234182"/>
                    <a:gd name="connsiteY4" fmla="*/ 5928178 h 6438807"/>
                    <a:gd name="connsiteX5" fmla="*/ 1042990 w 4234182"/>
                    <a:gd name="connsiteY5" fmla="*/ 5332322 h 6438807"/>
                    <a:gd name="connsiteX6" fmla="*/ 1100140 w 4234182"/>
                    <a:gd name="connsiteY6" fmla="*/ 5329147 h 6438807"/>
                    <a:gd name="connsiteX7" fmla="*/ 1204915 w 4234182"/>
                    <a:gd name="connsiteY7" fmla="*/ 5005297 h 6438807"/>
                    <a:gd name="connsiteX8" fmla="*/ 1252540 w 4234182"/>
                    <a:gd name="connsiteY8" fmla="*/ 4959259 h 6438807"/>
                    <a:gd name="connsiteX9" fmla="*/ 1225552 w 4234182"/>
                    <a:gd name="connsiteY9" fmla="*/ 4890996 h 6438807"/>
                    <a:gd name="connsiteX10" fmla="*/ 1008065 w 4234182"/>
                    <a:gd name="connsiteY10" fmla="*/ 4870359 h 6438807"/>
                    <a:gd name="connsiteX11" fmla="*/ 948194 w 4234182"/>
                    <a:gd name="connsiteY11" fmla="*/ 4807992 h 6438807"/>
                    <a:gd name="connsiteX12" fmla="*/ 1179515 w 4234182"/>
                    <a:gd name="connsiteY12" fmla="*/ 4606834 h 6438807"/>
                    <a:gd name="connsiteX13" fmla="*/ 1138240 w 4234182"/>
                    <a:gd name="connsiteY13" fmla="*/ 4387759 h 6438807"/>
                    <a:gd name="connsiteX14" fmla="*/ 1038227 w 4234182"/>
                    <a:gd name="connsiteY14" fmla="*/ 4297272 h 6438807"/>
                    <a:gd name="connsiteX15" fmla="*/ 1139827 w 4234182"/>
                    <a:gd name="connsiteY15" fmla="*/ 3114584 h 6438807"/>
                    <a:gd name="connsiteX16" fmla="*/ 1125540 w 4234182"/>
                    <a:gd name="connsiteY16" fmla="*/ 3089184 h 6438807"/>
                    <a:gd name="connsiteX17" fmla="*/ 965202 w 4234182"/>
                    <a:gd name="connsiteY17" fmla="*/ 3086009 h 6438807"/>
                    <a:gd name="connsiteX18" fmla="*/ 884240 w 4234182"/>
                    <a:gd name="connsiteY18" fmla="*/ 3162209 h 6438807"/>
                    <a:gd name="connsiteX19" fmla="*/ 850902 w 4234182"/>
                    <a:gd name="connsiteY19" fmla="*/ 3213009 h 6438807"/>
                    <a:gd name="connsiteX20" fmla="*/ 702175 w 4234182"/>
                    <a:gd name="connsiteY20" fmla="*/ 3169103 h 6438807"/>
                    <a:gd name="connsiteX21" fmla="*/ 519115 w 4234182"/>
                    <a:gd name="connsiteY21" fmla="*/ 2930434 h 6438807"/>
                    <a:gd name="connsiteX22" fmla="*/ 641352 w 4234182"/>
                    <a:gd name="connsiteY22" fmla="*/ 2758984 h 6438807"/>
                    <a:gd name="connsiteX23" fmla="*/ 668340 w 4234182"/>
                    <a:gd name="connsiteY23" fmla="*/ 2785972 h 6438807"/>
                    <a:gd name="connsiteX24" fmla="*/ 860427 w 4234182"/>
                    <a:gd name="connsiteY24" fmla="*/ 2579597 h 6438807"/>
                    <a:gd name="connsiteX25" fmla="*/ 1031877 w 4234182"/>
                    <a:gd name="connsiteY25" fmla="*/ 2489109 h 6438807"/>
                    <a:gd name="connsiteX26" fmla="*/ 1179515 w 4234182"/>
                    <a:gd name="connsiteY26" fmla="*/ 2346234 h 6438807"/>
                    <a:gd name="connsiteX27" fmla="*/ 1293905 w 4234182"/>
                    <a:gd name="connsiteY27" fmla="*/ 2356213 h 6438807"/>
                    <a:gd name="connsiteX28" fmla="*/ 1359991 w 4234182"/>
                    <a:gd name="connsiteY28" fmla="*/ 2451598 h 6438807"/>
                    <a:gd name="connsiteX29" fmla="*/ 1303340 w 4234182"/>
                    <a:gd name="connsiteY29" fmla="*/ 2522447 h 6438807"/>
                    <a:gd name="connsiteX30" fmla="*/ 1206502 w 4234182"/>
                    <a:gd name="connsiteY30" fmla="*/ 2614522 h 6438807"/>
                    <a:gd name="connsiteX31" fmla="*/ 1168765 w 4234182"/>
                    <a:gd name="connsiteY31" fmla="*/ 2634705 h 6438807"/>
                    <a:gd name="connsiteX32" fmla="*/ 1180376 w 4234182"/>
                    <a:gd name="connsiteY32" fmla="*/ 2695756 h 6438807"/>
                    <a:gd name="connsiteX33" fmla="*/ 1133068 w 4234182"/>
                    <a:gd name="connsiteY33" fmla="*/ 2816815 h 6438807"/>
                    <a:gd name="connsiteX34" fmla="*/ 1362077 w 4234182"/>
                    <a:gd name="connsiteY34" fmla="*/ 2720884 h 6438807"/>
                    <a:gd name="connsiteX35" fmla="*/ 1684340 w 4234182"/>
                    <a:gd name="connsiteY35" fmla="*/ 2614522 h 6438807"/>
                    <a:gd name="connsiteX36" fmla="*/ 1890715 w 4234182"/>
                    <a:gd name="connsiteY36" fmla="*/ 2808197 h 6438807"/>
                    <a:gd name="connsiteX37" fmla="*/ 1787073 w 4234182"/>
                    <a:gd name="connsiteY37" fmla="*/ 2922088 h 6438807"/>
                    <a:gd name="connsiteX38" fmla="*/ 1811338 w 4234182"/>
                    <a:gd name="connsiteY38" fmla="*/ 3035208 h 6438807"/>
                    <a:gd name="connsiteX39" fmla="*/ 1878014 w 4234182"/>
                    <a:gd name="connsiteY39" fmla="*/ 3035208 h 6438807"/>
                    <a:gd name="connsiteX40" fmla="*/ 2100264 w 4234182"/>
                    <a:gd name="connsiteY40" fmla="*/ 3087596 h 6438807"/>
                    <a:gd name="connsiteX41" fmla="*/ 2171701 w 4234182"/>
                    <a:gd name="connsiteY41" fmla="*/ 3557496 h 6438807"/>
                    <a:gd name="connsiteX42" fmla="*/ 2129929 w 4234182"/>
                    <a:gd name="connsiteY42" fmla="*/ 3637008 h 6438807"/>
                    <a:gd name="connsiteX43" fmla="*/ 2095501 w 4234182"/>
                    <a:gd name="connsiteY43" fmla="*/ 3803558 h 6438807"/>
                    <a:gd name="connsiteX44" fmla="*/ 2056223 w 4234182"/>
                    <a:gd name="connsiteY44" fmla="*/ 3843564 h 6438807"/>
                    <a:gd name="connsiteX45" fmla="*/ 2090739 w 4234182"/>
                    <a:gd name="connsiteY45" fmla="*/ 3873408 h 6438807"/>
                    <a:gd name="connsiteX46" fmla="*/ 2073276 w 4234182"/>
                    <a:gd name="connsiteY46" fmla="*/ 3921033 h 6438807"/>
                    <a:gd name="connsiteX47" fmla="*/ 2122489 w 4234182"/>
                    <a:gd name="connsiteY47" fmla="*/ 3906746 h 6438807"/>
                    <a:gd name="connsiteX48" fmla="*/ 2163764 w 4234182"/>
                    <a:gd name="connsiteY48" fmla="*/ 3930558 h 6438807"/>
                    <a:gd name="connsiteX49" fmla="*/ 2211389 w 4234182"/>
                    <a:gd name="connsiteY49" fmla="*/ 3924208 h 6438807"/>
                    <a:gd name="connsiteX50" fmla="*/ 2271714 w 4234182"/>
                    <a:gd name="connsiteY50" fmla="*/ 3851183 h 6438807"/>
                    <a:gd name="connsiteX51" fmla="*/ 2266952 w 4234182"/>
                    <a:gd name="connsiteY51" fmla="*/ 3889283 h 6438807"/>
                    <a:gd name="connsiteX52" fmla="*/ 2335623 w 4234182"/>
                    <a:gd name="connsiteY52" fmla="*/ 3826147 h 6438807"/>
                    <a:gd name="connsiteX53" fmla="*/ 2381251 w 4234182"/>
                    <a:gd name="connsiteY53" fmla="*/ 3827371 h 6438807"/>
                    <a:gd name="connsiteX54" fmla="*/ 2416176 w 4234182"/>
                    <a:gd name="connsiteY54" fmla="*/ 3773396 h 6438807"/>
                    <a:gd name="connsiteX55" fmla="*/ 2519364 w 4234182"/>
                    <a:gd name="connsiteY55" fmla="*/ 3792446 h 6438807"/>
                    <a:gd name="connsiteX56" fmla="*/ 2568576 w 4234182"/>
                    <a:gd name="connsiteY56" fmla="*/ 3743233 h 6438807"/>
                    <a:gd name="connsiteX57" fmla="*/ 2654301 w 4234182"/>
                    <a:gd name="connsiteY57" fmla="*/ 3754346 h 6438807"/>
                    <a:gd name="connsiteX58" fmla="*/ 2688864 w 4234182"/>
                    <a:gd name="connsiteY58" fmla="*/ 3646260 h 6438807"/>
                    <a:gd name="connsiteX59" fmla="*/ 2719389 w 4234182"/>
                    <a:gd name="connsiteY59" fmla="*/ 3543208 h 6438807"/>
                    <a:gd name="connsiteX60" fmla="*/ 2695576 w 4234182"/>
                    <a:gd name="connsiteY60" fmla="*/ 3330483 h 6438807"/>
                    <a:gd name="connsiteX61" fmla="*/ 2666548 w 4234182"/>
                    <a:gd name="connsiteY61" fmla="*/ 3202486 h 6438807"/>
                    <a:gd name="connsiteX62" fmla="*/ 2611439 w 4234182"/>
                    <a:gd name="connsiteY62" fmla="*/ 3122521 h 6438807"/>
                    <a:gd name="connsiteX63" fmla="*/ 2547940 w 4234182"/>
                    <a:gd name="connsiteY63" fmla="*/ 3027272 h 6438807"/>
                    <a:gd name="connsiteX64" fmla="*/ 2479677 w 4234182"/>
                    <a:gd name="connsiteY64" fmla="*/ 2884397 h 6438807"/>
                    <a:gd name="connsiteX65" fmla="*/ 2317751 w 4234182"/>
                    <a:gd name="connsiteY65" fmla="*/ 2760571 h 6438807"/>
                    <a:gd name="connsiteX66" fmla="*/ 2310450 w 4234182"/>
                    <a:gd name="connsiteY66" fmla="*/ 2707549 h 6438807"/>
                    <a:gd name="connsiteX67" fmla="*/ 2341564 w 4234182"/>
                    <a:gd name="connsiteY67" fmla="*/ 2627221 h 6438807"/>
                    <a:gd name="connsiteX68" fmla="*/ 2712450 w 4234182"/>
                    <a:gd name="connsiteY68" fmla="*/ 2356122 h 6438807"/>
                    <a:gd name="connsiteX69" fmla="*/ 2713220 w 4234182"/>
                    <a:gd name="connsiteY69" fmla="*/ 2237512 h 6438807"/>
                    <a:gd name="connsiteX70" fmla="*/ 2715203 w 4234182"/>
                    <a:gd name="connsiteY70" fmla="*/ 2167856 h 6438807"/>
                    <a:gd name="connsiteX71" fmla="*/ 2755901 w 4234182"/>
                    <a:gd name="connsiteY71" fmla="*/ 2096996 h 6438807"/>
                    <a:gd name="connsiteX72" fmla="*/ 2865439 w 4234182"/>
                    <a:gd name="connsiteY72" fmla="*/ 2006508 h 6438807"/>
                    <a:gd name="connsiteX73" fmla="*/ 2947989 w 4234182"/>
                    <a:gd name="connsiteY73" fmla="*/ 1920783 h 6438807"/>
                    <a:gd name="connsiteX74" fmla="*/ 3024189 w 4234182"/>
                    <a:gd name="connsiteY74" fmla="*/ 1781083 h 6438807"/>
                    <a:gd name="connsiteX75" fmla="*/ 3051222 w 4234182"/>
                    <a:gd name="connsiteY75" fmla="*/ 1822858 h 6438807"/>
                    <a:gd name="connsiteX76" fmla="*/ 3119439 w 4234182"/>
                    <a:gd name="connsiteY76" fmla="*/ 1771558 h 6438807"/>
                    <a:gd name="connsiteX77" fmla="*/ 3141664 w 4234182"/>
                    <a:gd name="connsiteY77" fmla="*/ 1846171 h 6438807"/>
                    <a:gd name="connsiteX78" fmla="*/ 3276601 w 4234182"/>
                    <a:gd name="connsiteY78" fmla="*/ 1866808 h 6438807"/>
                    <a:gd name="connsiteX79" fmla="*/ 3319782 w 4234182"/>
                    <a:gd name="connsiteY79" fmla="*/ 1850934 h 6438807"/>
                    <a:gd name="connsiteX80" fmla="*/ 3416590 w 4234182"/>
                    <a:gd name="connsiteY80" fmla="*/ 1817163 h 6438807"/>
                    <a:gd name="connsiteX81" fmla="*/ 3586164 w 4234182"/>
                    <a:gd name="connsiteY81" fmla="*/ 1666783 h 6438807"/>
                    <a:gd name="connsiteX82" fmla="*/ 3737793 w 4234182"/>
                    <a:gd name="connsiteY82" fmla="*/ 1406797 h 6438807"/>
                    <a:gd name="connsiteX83" fmla="*/ 3911601 w 4234182"/>
                    <a:gd name="connsiteY83" fmla="*/ 1107983 h 6438807"/>
                    <a:gd name="connsiteX84" fmla="*/ 3983039 w 4234182"/>
                    <a:gd name="connsiteY84" fmla="*/ 996858 h 6438807"/>
                    <a:gd name="connsiteX85" fmla="*/ 4055631 w 4234182"/>
                    <a:gd name="connsiteY85" fmla="*/ 793658 h 6438807"/>
                    <a:gd name="connsiteX86" fmla="*/ 4146551 w 4234182"/>
                    <a:gd name="connsiteY86" fmla="*/ 583242 h 6438807"/>
                    <a:gd name="connsiteX87" fmla="*/ 4234182 w 4234182"/>
                    <a:gd name="connsiteY87" fmla="*/ 361768 h 6438807"/>
                    <a:gd name="connsiteX88" fmla="*/ 4203339 w 4234182"/>
                    <a:gd name="connsiteY88" fmla="*/ 0 h 6438807"/>
                    <a:gd name="connsiteX89" fmla="*/ 2572241 w 4234182"/>
                    <a:gd name="connsiteY89" fmla="*/ 46067 h 6438807"/>
                    <a:gd name="connsiteX90" fmla="*/ 2102049 w 4234182"/>
                    <a:gd name="connsiteY90" fmla="*/ 2170278 h 6438807"/>
                    <a:gd name="connsiteX0" fmla="*/ 2 w 4234182"/>
                    <a:gd name="connsiteY0" fmla="*/ 6438808 h 6438807"/>
                    <a:gd name="connsiteX1" fmla="*/ 357190 w 4234182"/>
                    <a:gd name="connsiteY1" fmla="*/ 6195921 h 6438807"/>
                    <a:gd name="connsiteX2" fmla="*/ 541340 w 4234182"/>
                    <a:gd name="connsiteY2" fmla="*/ 6053047 h 6438807"/>
                    <a:gd name="connsiteX3" fmla="*/ 741456 w 4234182"/>
                    <a:gd name="connsiteY3" fmla="*/ 5928178 h 6438807"/>
                    <a:gd name="connsiteX4" fmla="*/ 1042990 w 4234182"/>
                    <a:gd name="connsiteY4" fmla="*/ 5332322 h 6438807"/>
                    <a:gd name="connsiteX5" fmla="*/ 1100140 w 4234182"/>
                    <a:gd name="connsiteY5" fmla="*/ 5329147 h 6438807"/>
                    <a:gd name="connsiteX6" fmla="*/ 1204915 w 4234182"/>
                    <a:gd name="connsiteY6" fmla="*/ 5005297 h 6438807"/>
                    <a:gd name="connsiteX7" fmla="*/ 1252540 w 4234182"/>
                    <a:gd name="connsiteY7" fmla="*/ 4959259 h 6438807"/>
                    <a:gd name="connsiteX8" fmla="*/ 1225552 w 4234182"/>
                    <a:gd name="connsiteY8" fmla="*/ 4890996 h 6438807"/>
                    <a:gd name="connsiteX9" fmla="*/ 1008065 w 4234182"/>
                    <a:gd name="connsiteY9" fmla="*/ 4870359 h 6438807"/>
                    <a:gd name="connsiteX10" fmla="*/ 948194 w 4234182"/>
                    <a:gd name="connsiteY10" fmla="*/ 4807992 h 6438807"/>
                    <a:gd name="connsiteX11" fmla="*/ 1179515 w 4234182"/>
                    <a:gd name="connsiteY11" fmla="*/ 4606834 h 6438807"/>
                    <a:gd name="connsiteX12" fmla="*/ 1138240 w 4234182"/>
                    <a:gd name="connsiteY12" fmla="*/ 4387759 h 6438807"/>
                    <a:gd name="connsiteX13" fmla="*/ 1038227 w 4234182"/>
                    <a:gd name="connsiteY13" fmla="*/ 4297272 h 6438807"/>
                    <a:gd name="connsiteX14" fmla="*/ 1139827 w 4234182"/>
                    <a:gd name="connsiteY14" fmla="*/ 3114584 h 6438807"/>
                    <a:gd name="connsiteX15" fmla="*/ 1125540 w 4234182"/>
                    <a:gd name="connsiteY15" fmla="*/ 3089184 h 6438807"/>
                    <a:gd name="connsiteX16" fmla="*/ 965202 w 4234182"/>
                    <a:gd name="connsiteY16" fmla="*/ 3086009 h 6438807"/>
                    <a:gd name="connsiteX17" fmla="*/ 884240 w 4234182"/>
                    <a:gd name="connsiteY17" fmla="*/ 3162209 h 6438807"/>
                    <a:gd name="connsiteX18" fmla="*/ 850902 w 4234182"/>
                    <a:gd name="connsiteY18" fmla="*/ 3213009 h 6438807"/>
                    <a:gd name="connsiteX19" fmla="*/ 702175 w 4234182"/>
                    <a:gd name="connsiteY19" fmla="*/ 3169103 h 6438807"/>
                    <a:gd name="connsiteX20" fmla="*/ 519115 w 4234182"/>
                    <a:gd name="connsiteY20" fmla="*/ 2930434 h 6438807"/>
                    <a:gd name="connsiteX21" fmla="*/ 641352 w 4234182"/>
                    <a:gd name="connsiteY21" fmla="*/ 2758984 h 6438807"/>
                    <a:gd name="connsiteX22" fmla="*/ 668340 w 4234182"/>
                    <a:gd name="connsiteY22" fmla="*/ 2785972 h 6438807"/>
                    <a:gd name="connsiteX23" fmla="*/ 860427 w 4234182"/>
                    <a:gd name="connsiteY23" fmla="*/ 2579597 h 6438807"/>
                    <a:gd name="connsiteX24" fmla="*/ 1031877 w 4234182"/>
                    <a:gd name="connsiteY24" fmla="*/ 2489109 h 6438807"/>
                    <a:gd name="connsiteX25" fmla="*/ 1179515 w 4234182"/>
                    <a:gd name="connsiteY25" fmla="*/ 2346234 h 6438807"/>
                    <a:gd name="connsiteX26" fmla="*/ 1293905 w 4234182"/>
                    <a:gd name="connsiteY26" fmla="*/ 2356213 h 6438807"/>
                    <a:gd name="connsiteX27" fmla="*/ 1359991 w 4234182"/>
                    <a:gd name="connsiteY27" fmla="*/ 2451598 h 6438807"/>
                    <a:gd name="connsiteX28" fmla="*/ 1303340 w 4234182"/>
                    <a:gd name="connsiteY28" fmla="*/ 2522447 h 6438807"/>
                    <a:gd name="connsiteX29" fmla="*/ 1206502 w 4234182"/>
                    <a:gd name="connsiteY29" fmla="*/ 2614522 h 6438807"/>
                    <a:gd name="connsiteX30" fmla="*/ 1168765 w 4234182"/>
                    <a:gd name="connsiteY30" fmla="*/ 2634705 h 6438807"/>
                    <a:gd name="connsiteX31" fmla="*/ 1180376 w 4234182"/>
                    <a:gd name="connsiteY31" fmla="*/ 2695756 h 6438807"/>
                    <a:gd name="connsiteX32" fmla="*/ 1133068 w 4234182"/>
                    <a:gd name="connsiteY32" fmla="*/ 2816815 h 6438807"/>
                    <a:gd name="connsiteX33" fmla="*/ 1362077 w 4234182"/>
                    <a:gd name="connsiteY33" fmla="*/ 2720884 h 6438807"/>
                    <a:gd name="connsiteX34" fmla="*/ 1684340 w 4234182"/>
                    <a:gd name="connsiteY34" fmla="*/ 2614522 h 6438807"/>
                    <a:gd name="connsiteX35" fmla="*/ 1890715 w 4234182"/>
                    <a:gd name="connsiteY35" fmla="*/ 2808197 h 6438807"/>
                    <a:gd name="connsiteX36" fmla="*/ 1787073 w 4234182"/>
                    <a:gd name="connsiteY36" fmla="*/ 2922088 h 6438807"/>
                    <a:gd name="connsiteX37" fmla="*/ 1811338 w 4234182"/>
                    <a:gd name="connsiteY37" fmla="*/ 3035208 h 6438807"/>
                    <a:gd name="connsiteX38" fmla="*/ 1878014 w 4234182"/>
                    <a:gd name="connsiteY38" fmla="*/ 3035208 h 6438807"/>
                    <a:gd name="connsiteX39" fmla="*/ 2100264 w 4234182"/>
                    <a:gd name="connsiteY39" fmla="*/ 3087596 h 6438807"/>
                    <a:gd name="connsiteX40" fmla="*/ 2171701 w 4234182"/>
                    <a:gd name="connsiteY40" fmla="*/ 3557496 h 6438807"/>
                    <a:gd name="connsiteX41" fmla="*/ 2129929 w 4234182"/>
                    <a:gd name="connsiteY41" fmla="*/ 3637008 h 6438807"/>
                    <a:gd name="connsiteX42" fmla="*/ 2095501 w 4234182"/>
                    <a:gd name="connsiteY42" fmla="*/ 3803558 h 6438807"/>
                    <a:gd name="connsiteX43" fmla="*/ 2056223 w 4234182"/>
                    <a:gd name="connsiteY43" fmla="*/ 3843564 h 6438807"/>
                    <a:gd name="connsiteX44" fmla="*/ 2090739 w 4234182"/>
                    <a:gd name="connsiteY44" fmla="*/ 3873408 h 6438807"/>
                    <a:gd name="connsiteX45" fmla="*/ 2073276 w 4234182"/>
                    <a:gd name="connsiteY45" fmla="*/ 3921033 h 6438807"/>
                    <a:gd name="connsiteX46" fmla="*/ 2122489 w 4234182"/>
                    <a:gd name="connsiteY46" fmla="*/ 3906746 h 6438807"/>
                    <a:gd name="connsiteX47" fmla="*/ 2163764 w 4234182"/>
                    <a:gd name="connsiteY47" fmla="*/ 3930558 h 6438807"/>
                    <a:gd name="connsiteX48" fmla="*/ 2211389 w 4234182"/>
                    <a:gd name="connsiteY48" fmla="*/ 3924208 h 6438807"/>
                    <a:gd name="connsiteX49" fmla="*/ 2271714 w 4234182"/>
                    <a:gd name="connsiteY49" fmla="*/ 3851183 h 6438807"/>
                    <a:gd name="connsiteX50" fmla="*/ 2266952 w 4234182"/>
                    <a:gd name="connsiteY50" fmla="*/ 3889283 h 6438807"/>
                    <a:gd name="connsiteX51" fmla="*/ 2335623 w 4234182"/>
                    <a:gd name="connsiteY51" fmla="*/ 3826147 h 6438807"/>
                    <a:gd name="connsiteX52" fmla="*/ 2381251 w 4234182"/>
                    <a:gd name="connsiteY52" fmla="*/ 3827371 h 6438807"/>
                    <a:gd name="connsiteX53" fmla="*/ 2416176 w 4234182"/>
                    <a:gd name="connsiteY53" fmla="*/ 3773396 h 6438807"/>
                    <a:gd name="connsiteX54" fmla="*/ 2519364 w 4234182"/>
                    <a:gd name="connsiteY54" fmla="*/ 3792446 h 6438807"/>
                    <a:gd name="connsiteX55" fmla="*/ 2568576 w 4234182"/>
                    <a:gd name="connsiteY55" fmla="*/ 3743233 h 6438807"/>
                    <a:gd name="connsiteX56" fmla="*/ 2654301 w 4234182"/>
                    <a:gd name="connsiteY56" fmla="*/ 3754346 h 6438807"/>
                    <a:gd name="connsiteX57" fmla="*/ 2688864 w 4234182"/>
                    <a:gd name="connsiteY57" fmla="*/ 3646260 h 6438807"/>
                    <a:gd name="connsiteX58" fmla="*/ 2719389 w 4234182"/>
                    <a:gd name="connsiteY58" fmla="*/ 3543208 h 6438807"/>
                    <a:gd name="connsiteX59" fmla="*/ 2695576 w 4234182"/>
                    <a:gd name="connsiteY59" fmla="*/ 3330483 h 6438807"/>
                    <a:gd name="connsiteX60" fmla="*/ 2666548 w 4234182"/>
                    <a:gd name="connsiteY60" fmla="*/ 3202486 h 6438807"/>
                    <a:gd name="connsiteX61" fmla="*/ 2611439 w 4234182"/>
                    <a:gd name="connsiteY61" fmla="*/ 3122521 h 6438807"/>
                    <a:gd name="connsiteX62" fmla="*/ 2547940 w 4234182"/>
                    <a:gd name="connsiteY62" fmla="*/ 3027272 h 6438807"/>
                    <a:gd name="connsiteX63" fmla="*/ 2479677 w 4234182"/>
                    <a:gd name="connsiteY63" fmla="*/ 2884397 h 6438807"/>
                    <a:gd name="connsiteX64" fmla="*/ 2317751 w 4234182"/>
                    <a:gd name="connsiteY64" fmla="*/ 2760571 h 6438807"/>
                    <a:gd name="connsiteX65" fmla="*/ 2310450 w 4234182"/>
                    <a:gd name="connsiteY65" fmla="*/ 2707549 h 6438807"/>
                    <a:gd name="connsiteX66" fmla="*/ 2341564 w 4234182"/>
                    <a:gd name="connsiteY66" fmla="*/ 2627221 h 6438807"/>
                    <a:gd name="connsiteX67" fmla="*/ 2712450 w 4234182"/>
                    <a:gd name="connsiteY67" fmla="*/ 2356122 h 6438807"/>
                    <a:gd name="connsiteX68" fmla="*/ 2713220 w 4234182"/>
                    <a:gd name="connsiteY68" fmla="*/ 2237512 h 6438807"/>
                    <a:gd name="connsiteX69" fmla="*/ 2715203 w 4234182"/>
                    <a:gd name="connsiteY69" fmla="*/ 2167856 h 6438807"/>
                    <a:gd name="connsiteX70" fmla="*/ 2755901 w 4234182"/>
                    <a:gd name="connsiteY70" fmla="*/ 2096996 h 6438807"/>
                    <a:gd name="connsiteX71" fmla="*/ 2865439 w 4234182"/>
                    <a:gd name="connsiteY71" fmla="*/ 2006508 h 6438807"/>
                    <a:gd name="connsiteX72" fmla="*/ 2947989 w 4234182"/>
                    <a:gd name="connsiteY72" fmla="*/ 1920783 h 6438807"/>
                    <a:gd name="connsiteX73" fmla="*/ 3024189 w 4234182"/>
                    <a:gd name="connsiteY73" fmla="*/ 1781083 h 6438807"/>
                    <a:gd name="connsiteX74" fmla="*/ 3051222 w 4234182"/>
                    <a:gd name="connsiteY74" fmla="*/ 1822858 h 6438807"/>
                    <a:gd name="connsiteX75" fmla="*/ 3119439 w 4234182"/>
                    <a:gd name="connsiteY75" fmla="*/ 1771558 h 6438807"/>
                    <a:gd name="connsiteX76" fmla="*/ 3141664 w 4234182"/>
                    <a:gd name="connsiteY76" fmla="*/ 1846171 h 6438807"/>
                    <a:gd name="connsiteX77" fmla="*/ 3276601 w 4234182"/>
                    <a:gd name="connsiteY77" fmla="*/ 1866808 h 6438807"/>
                    <a:gd name="connsiteX78" fmla="*/ 3319782 w 4234182"/>
                    <a:gd name="connsiteY78" fmla="*/ 1850934 h 6438807"/>
                    <a:gd name="connsiteX79" fmla="*/ 3416590 w 4234182"/>
                    <a:gd name="connsiteY79" fmla="*/ 1817163 h 6438807"/>
                    <a:gd name="connsiteX80" fmla="*/ 3586164 w 4234182"/>
                    <a:gd name="connsiteY80" fmla="*/ 1666783 h 6438807"/>
                    <a:gd name="connsiteX81" fmla="*/ 3737793 w 4234182"/>
                    <a:gd name="connsiteY81" fmla="*/ 1406797 h 6438807"/>
                    <a:gd name="connsiteX82" fmla="*/ 3911601 w 4234182"/>
                    <a:gd name="connsiteY82" fmla="*/ 1107983 h 6438807"/>
                    <a:gd name="connsiteX83" fmla="*/ 3983039 w 4234182"/>
                    <a:gd name="connsiteY83" fmla="*/ 996858 h 6438807"/>
                    <a:gd name="connsiteX84" fmla="*/ 4055631 w 4234182"/>
                    <a:gd name="connsiteY84" fmla="*/ 793658 h 6438807"/>
                    <a:gd name="connsiteX85" fmla="*/ 4146551 w 4234182"/>
                    <a:gd name="connsiteY85" fmla="*/ 583242 h 6438807"/>
                    <a:gd name="connsiteX86" fmla="*/ 4234182 w 4234182"/>
                    <a:gd name="connsiteY86" fmla="*/ 361768 h 6438807"/>
                    <a:gd name="connsiteX87" fmla="*/ 4203339 w 4234182"/>
                    <a:gd name="connsiteY87" fmla="*/ 0 h 6438807"/>
                    <a:gd name="connsiteX88" fmla="*/ 2572241 w 4234182"/>
                    <a:gd name="connsiteY88" fmla="*/ 46067 h 6438807"/>
                    <a:gd name="connsiteX89" fmla="*/ 2102049 w 4234182"/>
                    <a:gd name="connsiteY89" fmla="*/ 2170278 h 6438807"/>
                    <a:gd name="connsiteX0" fmla="*/ 2 w 4234182"/>
                    <a:gd name="connsiteY0" fmla="*/ 6438808 h 6438807"/>
                    <a:gd name="connsiteX1" fmla="*/ 541340 w 4234182"/>
                    <a:gd name="connsiteY1" fmla="*/ 6053047 h 6438807"/>
                    <a:gd name="connsiteX2" fmla="*/ 741456 w 4234182"/>
                    <a:gd name="connsiteY2" fmla="*/ 5928178 h 6438807"/>
                    <a:gd name="connsiteX3" fmla="*/ 1042990 w 4234182"/>
                    <a:gd name="connsiteY3" fmla="*/ 5332322 h 6438807"/>
                    <a:gd name="connsiteX4" fmla="*/ 1100140 w 4234182"/>
                    <a:gd name="connsiteY4" fmla="*/ 5329147 h 6438807"/>
                    <a:gd name="connsiteX5" fmla="*/ 1204915 w 4234182"/>
                    <a:gd name="connsiteY5" fmla="*/ 5005297 h 6438807"/>
                    <a:gd name="connsiteX6" fmla="*/ 1252540 w 4234182"/>
                    <a:gd name="connsiteY6" fmla="*/ 4959259 h 6438807"/>
                    <a:gd name="connsiteX7" fmla="*/ 1225552 w 4234182"/>
                    <a:gd name="connsiteY7" fmla="*/ 4890996 h 6438807"/>
                    <a:gd name="connsiteX8" fmla="*/ 1008065 w 4234182"/>
                    <a:gd name="connsiteY8" fmla="*/ 4870359 h 6438807"/>
                    <a:gd name="connsiteX9" fmla="*/ 948194 w 4234182"/>
                    <a:gd name="connsiteY9" fmla="*/ 4807992 h 6438807"/>
                    <a:gd name="connsiteX10" fmla="*/ 1179515 w 4234182"/>
                    <a:gd name="connsiteY10" fmla="*/ 4606834 h 6438807"/>
                    <a:gd name="connsiteX11" fmla="*/ 1138240 w 4234182"/>
                    <a:gd name="connsiteY11" fmla="*/ 4387759 h 6438807"/>
                    <a:gd name="connsiteX12" fmla="*/ 1038227 w 4234182"/>
                    <a:gd name="connsiteY12" fmla="*/ 4297272 h 6438807"/>
                    <a:gd name="connsiteX13" fmla="*/ 1139827 w 4234182"/>
                    <a:gd name="connsiteY13" fmla="*/ 3114584 h 6438807"/>
                    <a:gd name="connsiteX14" fmla="*/ 1125540 w 4234182"/>
                    <a:gd name="connsiteY14" fmla="*/ 3089184 h 6438807"/>
                    <a:gd name="connsiteX15" fmla="*/ 965202 w 4234182"/>
                    <a:gd name="connsiteY15" fmla="*/ 3086009 h 6438807"/>
                    <a:gd name="connsiteX16" fmla="*/ 884240 w 4234182"/>
                    <a:gd name="connsiteY16" fmla="*/ 3162209 h 6438807"/>
                    <a:gd name="connsiteX17" fmla="*/ 850902 w 4234182"/>
                    <a:gd name="connsiteY17" fmla="*/ 3213009 h 6438807"/>
                    <a:gd name="connsiteX18" fmla="*/ 702175 w 4234182"/>
                    <a:gd name="connsiteY18" fmla="*/ 3169103 h 6438807"/>
                    <a:gd name="connsiteX19" fmla="*/ 519115 w 4234182"/>
                    <a:gd name="connsiteY19" fmla="*/ 2930434 h 6438807"/>
                    <a:gd name="connsiteX20" fmla="*/ 641352 w 4234182"/>
                    <a:gd name="connsiteY20" fmla="*/ 2758984 h 6438807"/>
                    <a:gd name="connsiteX21" fmla="*/ 668340 w 4234182"/>
                    <a:gd name="connsiteY21" fmla="*/ 2785972 h 6438807"/>
                    <a:gd name="connsiteX22" fmla="*/ 860427 w 4234182"/>
                    <a:gd name="connsiteY22" fmla="*/ 2579597 h 6438807"/>
                    <a:gd name="connsiteX23" fmla="*/ 1031877 w 4234182"/>
                    <a:gd name="connsiteY23" fmla="*/ 2489109 h 6438807"/>
                    <a:gd name="connsiteX24" fmla="*/ 1179515 w 4234182"/>
                    <a:gd name="connsiteY24" fmla="*/ 2346234 h 6438807"/>
                    <a:gd name="connsiteX25" fmla="*/ 1293905 w 4234182"/>
                    <a:gd name="connsiteY25" fmla="*/ 2356213 h 6438807"/>
                    <a:gd name="connsiteX26" fmla="*/ 1359991 w 4234182"/>
                    <a:gd name="connsiteY26" fmla="*/ 2451598 h 6438807"/>
                    <a:gd name="connsiteX27" fmla="*/ 1303340 w 4234182"/>
                    <a:gd name="connsiteY27" fmla="*/ 2522447 h 6438807"/>
                    <a:gd name="connsiteX28" fmla="*/ 1206502 w 4234182"/>
                    <a:gd name="connsiteY28" fmla="*/ 2614522 h 6438807"/>
                    <a:gd name="connsiteX29" fmla="*/ 1168765 w 4234182"/>
                    <a:gd name="connsiteY29" fmla="*/ 2634705 h 6438807"/>
                    <a:gd name="connsiteX30" fmla="*/ 1180376 w 4234182"/>
                    <a:gd name="connsiteY30" fmla="*/ 2695756 h 6438807"/>
                    <a:gd name="connsiteX31" fmla="*/ 1133068 w 4234182"/>
                    <a:gd name="connsiteY31" fmla="*/ 2816815 h 6438807"/>
                    <a:gd name="connsiteX32" fmla="*/ 1362077 w 4234182"/>
                    <a:gd name="connsiteY32" fmla="*/ 2720884 h 6438807"/>
                    <a:gd name="connsiteX33" fmla="*/ 1684340 w 4234182"/>
                    <a:gd name="connsiteY33" fmla="*/ 2614522 h 6438807"/>
                    <a:gd name="connsiteX34" fmla="*/ 1890715 w 4234182"/>
                    <a:gd name="connsiteY34" fmla="*/ 2808197 h 6438807"/>
                    <a:gd name="connsiteX35" fmla="*/ 1787073 w 4234182"/>
                    <a:gd name="connsiteY35" fmla="*/ 2922088 h 6438807"/>
                    <a:gd name="connsiteX36" fmla="*/ 1811338 w 4234182"/>
                    <a:gd name="connsiteY36" fmla="*/ 3035208 h 6438807"/>
                    <a:gd name="connsiteX37" fmla="*/ 1878014 w 4234182"/>
                    <a:gd name="connsiteY37" fmla="*/ 3035208 h 6438807"/>
                    <a:gd name="connsiteX38" fmla="*/ 2100264 w 4234182"/>
                    <a:gd name="connsiteY38" fmla="*/ 3087596 h 6438807"/>
                    <a:gd name="connsiteX39" fmla="*/ 2171701 w 4234182"/>
                    <a:gd name="connsiteY39" fmla="*/ 3557496 h 6438807"/>
                    <a:gd name="connsiteX40" fmla="*/ 2129929 w 4234182"/>
                    <a:gd name="connsiteY40" fmla="*/ 3637008 h 6438807"/>
                    <a:gd name="connsiteX41" fmla="*/ 2095501 w 4234182"/>
                    <a:gd name="connsiteY41" fmla="*/ 3803558 h 6438807"/>
                    <a:gd name="connsiteX42" fmla="*/ 2056223 w 4234182"/>
                    <a:gd name="connsiteY42" fmla="*/ 3843564 h 6438807"/>
                    <a:gd name="connsiteX43" fmla="*/ 2090739 w 4234182"/>
                    <a:gd name="connsiteY43" fmla="*/ 3873408 h 6438807"/>
                    <a:gd name="connsiteX44" fmla="*/ 2073276 w 4234182"/>
                    <a:gd name="connsiteY44" fmla="*/ 3921033 h 6438807"/>
                    <a:gd name="connsiteX45" fmla="*/ 2122489 w 4234182"/>
                    <a:gd name="connsiteY45" fmla="*/ 3906746 h 6438807"/>
                    <a:gd name="connsiteX46" fmla="*/ 2163764 w 4234182"/>
                    <a:gd name="connsiteY46" fmla="*/ 3930558 h 6438807"/>
                    <a:gd name="connsiteX47" fmla="*/ 2211389 w 4234182"/>
                    <a:gd name="connsiteY47" fmla="*/ 3924208 h 6438807"/>
                    <a:gd name="connsiteX48" fmla="*/ 2271714 w 4234182"/>
                    <a:gd name="connsiteY48" fmla="*/ 3851183 h 6438807"/>
                    <a:gd name="connsiteX49" fmla="*/ 2266952 w 4234182"/>
                    <a:gd name="connsiteY49" fmla="*/ 3889283 h 6438807"/>
                    <a:gd name="connsiteX50" fmla="*/ 2335623 w 4234182"/>
                    <a:gd name="connsiteY50" fmla="*/ 3826147 h 6438807"/>
                    <a:gd name="connsiteX51" fmla="*/ 2381251 w 4234182"/>
                    <a:gd name="connsiteY51" fmla="*/ 3827371 h 6438807"/>
                    <a:gd name="connsiteX52" fmla="*/ 2416176 w 4234182"/>
                    <a:gd name="connsiteY52" fmla="*/ 3773396 h 6438807"/>
                    <a:gd name="connsiteX53" fmla="*/ 2519364 w 4234182"/>
                    <a:gd name="connsiteY53" fmla="*/ 3792446 h 6438807"/>
                    <a:gd name="connsiteX54" fmla="*/ 2568576 w 4234182"/>
                    <a:gd name="connsiteY54" fmla="*/ 3743233 h 6438807"/>
                    <a:gd name="connsiteX55" fmla="*/ 2654301 w 4234182"/>
                    <a:gd name="connsiteY55" fmla="*/ 3754346 h 6438807"/>
                    <a:gd name="connsiteX56" fmla="*/ 2688864 w 4234182"/>
                    <a:gd name="connsiteY56" fmla="*/ 3646260 h 6438807"/>
                    <a:gd name="connsiteX57" fmla="*/ 2719389 w 4234182"/>
                    <a:gd name="connsiteY57" fmla="*/ 3543208 h 6438807"/>
                    <a:gd name="connsiteX58" fmla="*/ 2695576 w 4234182"/>
                    <a:gd name="connsiteY58" fmla="*/ 3330483 h 6438807"/>
                    <a:gd name="connsiteX59" fmla="*/ 2666548 w 4234182"/>
                    <a:gd name="connsiteY59" fmla="*/ 3202486 h 6438807"/>
                    <a:gd name="connsiteX60" fmla="*/ 2611439 w 4234182"/>
                    <a:gd name="connsiteY60" fmla="*/ 3122521 h 6438807"/>
                    <a:gd name="connsiteX61" fmla="*/ 2547940 w 4234182"/>
                    <a:gd name="connsiteY61" fmla="*/ 3027272 h 6438807"/>
                    <a:gd name="connsiteX62" fmla="*/ 2479677 w 4234182"/>
                    <a:gd name="connsiteY62" fmla="*/ 2884397 h 6438807"/>
                    <a:gd name="connsiteX63" fmla="*/ 2317751 w 4234182"/>
                    <a:gd name="connsiteY63" fmla="*/ 2760571 h 6438807"/>
                    <a:gd name="connsiteX64" fmla="*/ 2310450 w 4234182"/>
                    <a:gd name="connsiteY64" fmla="*/ 2707549 h 6438807"/>
                    <a:gd name="connsiteX65" fmla="*/ 2341564 w 4234182"/>
                    <a:gd name="connsiteY65" fmla="*/ 2627221 h 6438807"/>
                    <a:gd name="connsiteX66" fmla="*/ 2712450 w 4234182"/>
                    <a:gd name="connsiteY66" fmla="*/ 2356122 h 6438807"/>
                    <a:gd name="connsiteX67" fmla="*/ 2713220 w 4234182"/>
                    <a:gd name="connsiteY67" fmla="*/ 2237512 h 6438807"/>
                    <a:gd name="connsiteX68" fmla="*/ 2715203 w 4234182"/>
                    <a:gd name="connsiteY68" fmla="*/ 2167856 h 6438807"/>
                    <a:gd name="connsiteX69" fmla="*/ 2755901 w 4234182"/>
                    <a:gd name="connsiteY69" fmla="*/ 2096996 h 6438807"/>
                    <a:gd name="connsiteX70" fmla="*/ 2865439 w 4234182"/>
                    <a:gd name="connsiteY70" fmla="*/ 2006508 h 6438807"/>
                    <a:gd name="connsiteX71" fmla="*/ 2947989 w 4234182"/>
                    <a:gd name="connsiteY71" fmla="*/ 1920783 h 6438807"/>
                    <a:gd name="connsiteX72" fmla="*/ 3024189 w 4234182"/>
                    <a:gd name="connsiteY72" fmla="*/ 1781083 h 6438807"/>
                    <a:gd name="connsiteX73" fmla="*/ 3051222 w 4234182"/>
                    <a:gd name="connsiteY73" fmla="*/ 1822858 h 6438807"/>
                    <a:gd name="connsiteX74" fmla="*/ 3119439 w 4234182"/>
                    <a:gd name="connsiteY74" fmla="*/ 1771558 h 6438807"/>
                    <a:gd name="connsiteX75" fmla="*/ 3141664 w 4234182"/>
                    <a:gd name="connsiteY75" fmla="*/ 1846171 h 6438807"/>
                    <a:gd name="connsiteX76" fmla="*/ 3276601 w 4234182"/>
                    <a:gd name="connsiteY76" fmla="*/ 1866808 h 6438807"/>
                    <a:gd name="connsiteX77" fmla="*/ 3319782 w 4234182"/>
                    <a:gd name="connsiteY77" fmla="*/ 1850934 h 6438807"/>
                    <a:gd name="connsiteX78" fmla="*/ 3416590 w 4234182"/>
                    <a:gd name="connsiteY78" fmla="*/ 1817163 h 6438807"/>
                    <a:gd name="connsiteX79" fmla="*/ 3586164 w 4234182"/>
                    <a:gd name="connsiteY79" fmla="*/ 1666783 h 6438807"/>
                    <a:gd name="connsiteX80" fmla="*/ 3737793 w 4234182"/>
                    <a:gd name="connsiteY80" fmla="*/ 1406797 h 6438807"/>
                    <a:gd name="connsiteX81" fmla="*/ 3911601 w 4234182"/>
                    <a:gd name="connsiteY81" fmla="*/ 1107983 h 6438807"/>
                    <a:gd name="connsiteX82" fmla="*/ 3983039 w 4234182"/>
                    <a:gd name="connsiteY82" fmla="*/ 996858 h 6438807"/>
                    <a:gd name="connsiteX83" fmla="*/ 4055631 w 4234182"/>
                    <a:gd name="connsiteY83" fmla="*/ 793658 h 6438807"/>
                    <a:gd name="connsiteX84" fmla="*/ 4146551 w 4234182"/>
                    <a:gd name="connsiteY84" fmla="*/ 583242 h 6438807"/>
                    <a:gd name="connsiteX85" fmla="*/ 4234182 w 4234182"/>
                    <a:gd name="connsiteY85" fmla="*/ 361768 h 6438807"/>
                    <a:gd name="connsiteX86" fmla="*/ 4203339 w 4234182"/>
                    <a:gd name="connsiteY86" fmla="*/ 0 h 6438807"/>
                    <a:gd name="connsiteX87" fmla="*/ 2572241 w 4234182"/>
                    <a:gd name="connsiteY87" fmla="*/ 46067 h 6438807"/>
                    <a:gd name="connsiteX88" fmla="*/ 2102049 w 4234182"/>
                    <a:gd name="connsiteY88" fmla="*/ 2170278 h 6438807"/>
                    <a:gd name="connsiteX0" fmla="*/ 2 w 4234182"/>
                    <a:gd name="connsiteY0" fmla="*/ 6438808 h 6438807"/>
                    <a:gd name="connsiteX1" fmla="*/ 394220 w 4234182"/>
                    <a:gd name="connsiteY1" fmla="*/ 6184607 h 6438807"/>
                    <a:gd name="connsiteX2" fmla="*/ 541340 w 4234182"/>
                    <a:gd name="connsiteY2" fmla="*/ 6053047 h 6438807"/>
                    <a:gd name="connsiteX3" fmla="*/ 741456 w 4234182"/>
                    <a:gd name="connsiteY3" fmla="*/ 5928178 h 6438807"/>
                    <a:gd name="connsiteX4" fmla="*/ 1042990 w 4234182"/>
                    <a:gd name="connsiteY4" fmla="*/ 5332322 h 6438807"/>
                    <a:gd name="connsiteX5" fmla="*/ 1100140 w 4234182"/>
                    <a:gd name="connsiteY5" fmla="*/ 5329147 h 6438807"/>
                    <a:gd name="connsiteX6" fmla="*/ 1204915 w 4234182"/>
                    <a:gd name="connsiteY6" fmla="*/ 5005297 h 6438807"/>
                    <a:gd name="connsiteX7" fmla="*/ 1252540 w 4234182"/>
                    <a:gd name="connsiteY7" fmla="*/ 4959259 h 6438807"/>
                    <a:gd name="connsiteX8" fmla="*/ 1225552 w 4234182"/>
                    <a:gd name="connsiteY8" fmla="*/ 4890996 h 6438807"/>
                    <a:gd name="connsiteX9" fmla="*/ 1008065 w 4234182"/>
                    <a:gd name="connsiteY9" fmla="*/ 4870359 h 6438807"/>
                    <a:gd name="connsiteX10" fmla="*/ 948194 w 4234182"/>
                    <a:gd name="connsiteY10" fmla="*/ 4807992 h 6438807"/>
                    <a:gd name="connsiteX11" fmla="*/ 1179515 w 4234182"/>
                    <a:gd name="connsiteY11" fmla="*/ 4606834 h 6438807"/>
                    <a:gd name="connsiteX12" fmla="*/ 1138240 w 4234182"/>
                    <a:gd name="connsiteY12" fmla="*/ 4387759 h 6438807"/>
                    <a:gd name="connsiteX13" fmla="*/ 1038227 w 4234182"/>
                    <a:gd name="connsiteY13" fmla="*/ 4297272 h 6438807"/>
                    <a:gd name="connsiteX14" fmla="*/ 1139827 w 4234182"/>
                    <a:gd name="connsiteY14" fmla="*/ 3114584 h 6438807"/>
                    <a:gd name="connsiteX15" fmla="*/ 1125540 w 4234182"/>
                    <a:gd name="connsiteY15" fmla="*/ 3089184 h 6438807"/>
                    <a:gd name="connsiteX16" fmla="*/ 965202 w 4234182"/>
                    <a:gd name="connsiteY16" fmla="*/ 3086009 h 6438807"/>
                    <a:gd name="connsiteX17" fmla="*/ 884240 w 4234182"/>
                    <a:gd name="connsiteY17" fmla="*/ 3162209 h 6438807"/>
                    <a:gd name="connsiteX18" fmla="*/ 850902 w 4234182"/>
                    <a:gd name="connsiteY18" fmla="*/ 3213009 h 6438807"/>
                    <a:gd name="connsiteX19" fmla="*/ 702175 w 4234182"/>
                    <a:gd name="connsiteY19" fmla="*/ 3169103 h 6438807"/>
                    <a:gd name="connsiteX20" fmla="*/ 519115 w 4234182"/>
                    <a:gd name="connsiteY20" fmla="*/ 2930434 h 6438807"/>
                    <a:gd name="connsiteX21" fmla="*/ 641352 w 4234182"/>
                    <a:gd name="connsiteY21" fmla="*/ 2758984 h 6438807"/>
                    <a:gd name="connsiteX22" fmla="*/ 668340 w 4234182"/>
                    <a:gd name="connsiteY22" fmla="*/ 2785972 h 6438807"/>
                    <a:gd name="connsiteX23" fmla="*/ 860427 w 4234182"/>
                    <a:gd name="connsiteY23" fmla="*/ 2579597 h 6438807"/>
                    <a:gd name="connsiteX24" fmla="*/ 1031877 w 4234182"/>
                    <a:gd name="connsiteY24" fmla="*/ 2489109 h 6438807"/>
                    <a:gd name="connsiteX25" fmla="*/ 1179515 w 4234182"/>
                    <a:gd name="connsiteY25" fmla="*/ 2346234 h 6438807"/>
                    <a:gd name="connsiteX26" fmla="*/ 1293905 w 4234182"/>
                    <a:gd name="connsiteY26" fmla="*/ 2356213 h 6438807"/>
                    <a:gd name="connsiteX27" fmla="*/ 1359991 w 4234182"/>
                    <a:gd name="connsiteY27" fmla="*/ 2451598 h 6438807"/>
                    <a:gd name="connsiteX28" fmla="*/ 1303340 w 4234182"/>
                    <a:gd name="connsiteY28" fmla="*/ 2522447 h 6438807"/>
                    <a:gd name="connsiteX29" fmla="*/ 1206502 w 4234182"/>
                    <a:gd name="connsiteY29" fmla="*/ 2614522 h 6438807"/>
                    <a:gd name="connsiteX30" fmla="*/ 1168765 w 4234182"/>
                    <a:gd name="connsiteY30" fmla="*/ 2634705 h 6438807"/>
                    <a:gd name="connsiteX31" fmla="*/ 1180376 w 4234182"/>
                    <a:gd name="connsiteY31" fmla="*/ 2695756 h 6438807"/>
                    <a:gd name="connsiteX32" fmla="*/ 1133068 w 4234182"/>
                    <a:gd name="connsiteY32" fmla="*/ 2816815 h 6438807"/>
                    <a:gd name="connsiteX33" fmla="*/ 1362077 w 4234182"/>
                    <a:gd name="connsiteY33" fmla="*/ 2720884 h 6438807"/>
                    <a:gd name="connsiteX34" fmla="*/ 1684340 w 4234182"/>
                    <a:gd name="connsiteY34" fmla="*/ 2614522 h 6438807"/>
                    <a:gd name="connsiteX35" fmla="*/ 1890715 w 4234182"/>
                    <a:gd name="connsiteY35" fmla="*/ 2808197 h 6438807"/>
                    <a:gd name="connsiteX36" fmla="*/ 1787073 w 4234182"/>
                    <a:gd name="connsiteY36" fmla="*/ 2922088 h 6438807"/>
                    <a:gd name="connsiteX37" fmla="*/ 1811338 w 4234182"/>
                    <a:gd name="connsiteY37" fmla="*/ 3035208 h 6438807"/>
                    <a:gd name="connsiteX38" fmla="*/ 1878014 w 4234182"/>
                    <a:gd name="connsiteY38" fmla="*/ 3035208 h 6438807"/>
                    <a:gd name="connsiteX39" fmla="*/ 2100264 w 4234182"/>
                    <a:gd name="connsiteY39" fmla="*/ 3087596 h 6438807"/>
                    <a:gd name="connsiteX40" fmla="*/ 2171701 w 4234182"/>
                    <a:gd name="connsiteY40" fmla="*/ 3557496 h 6438807"/>
                    <a:gd name="connsiteX41" fmla="*/ 2129929 w 4234182"/>
                    <a:gd name="connsiteY41" fmla="*/ 3637008 h 6438807"/>
                    <a:gd name="connsiteX42" fmla="*/ 2095501 w 4234182"/>
                    <a:gd name="connsiteY42" fmla="*/ 3803558 h 6438807"/>
                    <a:gd name="connsiteX43" fmla="*/ 2056223 w 4234182"/>
                    <a:gd name="connsiteY43" fmla="*/ 3843564 h 6438807"/>
                    <a:gd name="connsiteX44" fmla="*/ 2090739 w 4234182"/>
                    <a:gd name="connsiteY44" fmla="*/ 3873408 h 6438807"/>
                    <a:gd name="connsiteX45" fmla="*/ 2073276 w 4234182"/>
                    <a:gd name="connsiteY45" fmla="*/ 3921033 h 6438807"/>
                    <a:gd name="connsiteX46" fmla="*/ 2122489 w 4234182"/>
                    <a:gd name="connsiteY46" fmla="*/ 3906746 h 6438807"/>
                    <a:gd name="connsiteX47" fmla="*/ 2163764 w 4234182"/>
                    <a:gd name="connsiteY47" fmla="*/ 3930558 h 6438807"/>
                    <a:gd name="connsiteX48" fmla="*/ 2211389 w 4234182"/>
                    <a:gd name="connsiteY48" fmla="*/ 3924208 h 6438807"/>
                    <a:gd name="connsiteX49" fmla="*/ 2271714 w 4234182"/>
                    <a:gd name="connsiteY49" fmla="*/ 3851183 h 6438807"/>
                    <a:gd name="connsiteX50" fmla="*/ 2266952 w 4234182"/>
                    <a:gd name="connsiteY50" fmla="*/ 3889283 h 6438807"/>
                    <a:gd name="connsiteX51" fmla="*/ 2335623 w 4234182"/>
                    <a:gd name="connsiteY51" fmla="*/ 3826147 h 6438807"/>
                    <a:gd name="connsiteX52" fmla="*/ 2381251 w 4234182"/>
                    <a:gd name="connsiteY52" fmla="*/ 3827371 h 6438807"/>
                    <a:gd name="connsiteX53" fmla="*/ 2416176 w 4234182"/>
                    <a:gd name="connsiteY53" fmla="*/ 3773396 h 6438807"/>
                    <a:gd name="connsiteX54" fmla="*/ 2519364 w 4234182"/>
                    <a:gd name="connsiteY54" fmla="*/ 3792446 h 6438807"/>
                    <a:gd name="connsiteX55" fmla="*/ 2568576 w 4234182"/>
                    <a:gd name="connsiteY55" fmla="*/ 3743233 h 6438807"/>
                    <a:gd name="connsiteX56" fmla="*/ 2654301 w 4234182"/>
                    <a:gd name="connsiteY56" fmla="*/ 3754346 h 6438807"/>
                    <a:gd name="connsiteX57" fmla="*/ 2688864 w 4234182"/>
                    <a:gd name="connsiteY57" fmla="*/ 3646260 h 6438807"/>
                    <a:gd name="connsiteX58" fmla="*/ 2719389 w 4234182"/>
                    <a:gd name="connsiteY58" fmla="*/ 3543208 h 6438807"/>
                    <a:gd name="connsiteX59" fmla="*/ 2695576 w 4234182"/>
                    <a:gd name="connsiteY59" fmla="*/ 3330483 h 6438807"/>
                    <a:gd name="connsiteX60" fmla="*/ 2666548 w 4234182"/>
                    <a:gd name="connsiteY60" fmla="*/ 3202486 h 6438807"/>
                    <a:gd name="connsiteX61" fmla="*/ 2611439 w 4234182"/>
                    <a:gd name="connsiteY61" fmla="*/ 3122521 h 6438807"/>
                    <a:gd name="connsiteX62" fmla="*/ 2547940 w 4234182"/>
                    <a:gd name="connsiteY62" fmla="*/ 3027272 h 6438807"/>
                    <a:gd name="connsiteX63" fmla="*/ 2479677 w 4234182"/>
                    <a:gd name="connsiteY63" fmla="*/ 2884397 h 6438807"/>
                    <a:gd name="connsiteX64" fmla="*/ 2317751 w 4234182"/>
                    <a:gd name="connsiteY64" fmla="*/ 2760571 h 6438807"/>
                    <a:gd name="connsiteX65" fmla="*/ 2310450 w 4234182"/>
                    <a:gd name="connsiteY65" fmla="*/ 2707549 h 6438807"/>
                    <a:gd name="connsiteX66" fmla="*/ 2341564 w 4234182"/>
                    <a:gd name="connsiteY66" fmla="*/ 2627221 h 6438807"/>
                    <a:gd name="connsiteX67" fmla="*/ 2712450 w 4234182"/>
                    <a:gd name="connsiteY67" fmla="*/ 2356122 h 6438807"/>
                    <a:gd name="connsiteX68" fmla="*/ 2713220 w 4234182"/>
                    <a:gd name="connsiteY68" fmla="*/ 2237512 h 6438807"/>
                    <a:gd name="connsiteX69" fmla="*/ 2715203 w 4234182"/>
                    <a:gd name="connsiteY69" fmla="*/ 2167856 h 6438807"/>
                    <a:gd name="connsiteX70" fmla="*/ 2755901 w 4234182"/>
                    <a:gd name="connsiteY70" fmla="*/ 2096996 h 6438807"/>
                    <a:gd name="connsiteX71" fmla="*/ 2865439 w 4234182"/>
                    <a:gd name="connsiteY71" fmla="*/ 2006508 h 6438807"/>
                    <a:gd name="connsiteX72" fmla="*/ 2947989 w 4234182"/>
                    <a:gd name="connsiteY72" fmla="*/ 1920783 h 6438807"/>
                    <a:gd name="connsiteX73" fmla="*/ 3024189 w 4234182"/>
                    <a:gd name="connsiteY73" fmla="*/ 1781083 h 6438807"/>
                    <a:gd name="connsiteX74" fmla="*/ 3051222 w 4234182"/>
                    <a:gd name="connsiteY74" fmla="*/ 1822858 h 6438807"/>
                    <a:gd name="connsiteX75" fmla="*/ 3119439 w 4234182"/>
                    <a:gd name="connsiteY75" fmla="*/ 1771558 h 6438807"/>
                    <a:gd name="connsiteX76" fmla="*/ 3141664 w 4234182"/>
                    <a:gd name="connsiteY76" fmla="*/ 1846171 h 6438807"/>
                    <a:gd name="connsiteX77" fmla="*/ 3276601 w 4234182"/>
                    <a:gd name="connsiteY77" fmla="*/ 1866808 h 6438807"/>
                    <a:gd name="connsiteX78" fmla="*/ 3319782 w 4234182"/>
                    <a:gd name="connsiteY78" fmla="*/ 1850934 h 6438807"/>
                    <a:gd name="connsiteX79" fmla="*/ 3416590 w 4234182"/>
                    <a:gd name="connsiteY79" fmla="*/ 1817163 h 6438807"/>
                    <a:gd name="connsiteX80" fmla="*/ 3586164 w 4234182"/>
                    <a:gd name="connsiteY80" fmla="*/ 1666783 h 6438807"/>
                    <a:gd name="connsiteX81" fmla="*/ 3737793 w 4234182"/>
                    <a:gd name="connsiteY81" fmla="*/ 1406797 h 6438807"/>
                    <a:gd name="connsiteX82" fmla="*/ 3911601 w 4234182"/>
                    <a:gd name="connsiteY82" fmla="*/ 1107983 h 6438807"/>
                    <a:gd name="connsiteX83" fmla="*/ 3983039 w 4234182"/>
                    <a:gd name="connsiteY83" fmla="*/ 996858 h 6438807"/>
                    <a:gd name="connsiteX84" fmla="*/ 4055631 w 4234182"/>
                    <a:gd name="connsiteY84" fmla="*/ 793658 h 6438807"/>
                    <a:gd name="connsiteX85" fmla="*/ 4146551 w 4234182"/>
                    <a:gd name="connsiteY85" fmla="*/ 583242 h 6438807"/>
                    <a:gd name="connsiteX86" fmla="*/ 4234182 w 4234182"/>
                    <a:gd name="connsiteY86" fmla="*/ 361768 h 6438807"/>
                    <a:gd name="connsiteX87" fmla="*/ 4203339 w 4234182"/>
                    <a:gd name="connsiteY87" fmla="*/ 0 h 6438807"/>
                    <a:gd name="connsiteX88" fmla="*/ 2572241 w 4234182"/>
                    <a:gd name="connsiteY88" fmla="*/ 46067 h 6438807"/>
                    <a:gd name="connsiteX89" fmla="*/ 2102049 w 4234182"/>
                    <a:gd name="connsiteY89" fmla="*/ 2170278 h 6438807"/>
                    <a:gd name="connsiteX0" fmla="*/ 0 w 3839962"/>
                    <a:gd name="connsiteY0" fmla="*/ 6184607 h 6184607"/>
                    <a:gd name="connsiteX1" fmla="*/ 147120 w 3839962"/>
                    <a:gd name="connsiteY1" fmla="*/ 6053047 h 6184607"/>
                    <a:gd name="connsiteX2" fmla="*/ 347236 w 3839962"/>
                    <a:gd name="connsiteY2" fmla="*/ 5928178 h 6184607"/>
                    <a:gd name="connsiteX3" fmla="*/ 648770 w 3839962"/>
                    <a:gd name="connsiteY3" fmla="*/ 5332322 h 6184607"/>
                    <a:gd name="connsiteX4" fmla="*/ 705920 w 3839962"/>
                    <a:gd name="connsiteY4" fmla="*/ 5329147 h 6184607"/>
                    <a:gd name="connsiteX5" fmla="*/ 810695 w 3839962"/>
                    <a:gd name="connsiteY5" fmla="*/ 5005297 h 6184607"/>
                    <a:gd name="connsiteX6" fmla="*/ 858320 w 3839962"/>
                    <a:gd name="connsiteY6" fmla="*/ 4959259 h 6184607"/>
                    <a:gd name="connsiteX7" fmla="*/ 831332 w 3839962"/>
                    <a:gd name="connsiteY7" fmla="*/ 4890996 h 6184607"/>
                    <a:gd name="connsiteX8" fmla="*/ 613845 w 3839962"/>
                    <a:gd name="connsiteY8" fmla="*/ 4870359 h 6184607"/>
                    <a:gd name="connsiteX9" fmla="*/ 553974 w 3839962"/>
                    <a:gd name="connsiteY9" fmla="*/ 4807992 h 6184607"/>
                    <a:gd name="connsiteX10" fmla="*/ 785295 w 3839962"/>
                    <a:gd name="connsiteY10" fmla="*/ 4606834 h 6184607"/>
                    <a:gd name="connsiteX11" fmla="*/ 744020 w 3839962"/>
                    <a:gd name="connsiteY11" fmla="*/ 4387759 h 6184607"/>
                    <a:gd name="connsiteX12" fmla="*/ 644007 w 3839962"/>
                    <a:gd name="connsiteY12" fmla="*/ 4297272 h 6184607"/>
                    <a:gd name="connsiteX13" fmla="*/ 745607 w 3839962"/>
                    <a:gd name="connsiteY13" fmla="*/ 3114584 h 6184607"/>
                    <a:gd name="connsiteX14" fmla="*/ 731320 w 3839962"/>
                    <a:gd name="connsiteY14" fmla="*/ 3089184 h 6184607"/>
                    <a:gd name="connsiteX15" fmla="*/ 570982 w 3839962"/>
                    <a:gd name="connsiteY15" fmla="*/ 3086009 h 6184607"/>
                    <a:gd name="connsiteX16" fmla="*/ 490020 w 3839962"/>
                    <a:gd name="connsiteY16" fmla="*/ 3162209 h 6184607"/>
                    <a:gd name="connsiteX17" fmla="*/ 456682 w 3839962"/>
                    <a:gd name="connsiteY17" fmla="*/ 3213009 h 6184607"/>
                    <a:gd name="connsiteX18" fmla="*/ 307955 w 3839962"/>
                    <a:gd name="connsiteY18" fmla="*/ 3169103 h 6184607"/>
                    <a:gd name="connsiteX19" fmla="*/ 124895 w 3839962"/>
                    <a:gd name="connsiteY19" fmla="*/ 2930434 h 6184607"/>
                    <a:gd name="connsiteX20" fmla="*/ 247132 w 3839962"/>
                    <a:gd name="connsiteY20" fmla="*/ 2758984 h 6184607"/>
                    <a:gd name="connsiteX21" fmla="*/ 274120 w 3839962"/>
                    <a:gd name="connsiteY21" fmla="*/ 2785972 h 6184607"/>
                    <a:gd name="connsiteX22" fmla="*/ 466207 w 3839962"/>
                    <a:gd name="connsiteY22" fmla="*/ 2579597 h 6184607"/>
                    <a:gd name="connsiteX23" fmla="*/ 637657 w 3839962"/>
                    <a:gd name="connsiteY23" fmla="*/ 2489109 h 6184607"/>
                    <a:gd name="connsiteX24" fmla="*/ 785295 w 3839962"/>
                    <a:gd name="connsiteY24" fmla="*/ 2346234 h 6184607"/>
                    <a:gd name="connsiteX25" fmla="*/ 899685 w 3839962"/>
                    <a:gd name="connsiteY25" fmla="*/ 2356213 h 6184607"/>
                    <a:gd name="connsiteX26" fmla="*/ 965771 w 3839962"/>
                    <a:gd name="connsiteY26" fmla="*/ 2451598 h 6184607"/>
                    <a:gd name="connsiteX27" fmla="*/ 909120 w 3839962"/>
                    <a:gd name="connsiteY27" fmla="*/ 2522447 h 6184607"/>
                    <a:gd name="connsiteX28" fmla="*/ 812282 w 3839962"/>
                    <a:gd name="connsiteY28" fmla="*/ 2614522 h 6184607"/>
                    <a:gd name="connsiteX29" fmla="*/ 774545 w 3839962"/>
                    <a:gd name="connsiteY29" fmla="*/ 2634705 h 6184607"/>
                    <a:gd name="connsiteX30" fmla="*/ 786156 w 3839962"/>
                    <a:gd name="connsiteY30" fmla="*/ 2695756 h 6184607"/>
                    <a:gd name="connsiteX31" fmla="*/ 738848 w 3839962"/>
                    <a:gd name="connsiteY31" fmla="*/ 2816815 h 6184607"/>
                    <a:gd name="connsiteX32" fmla="*/ 967857 w 3839962"/>
                    <a:gd name="connsiteY32" fmla="*/ 2720884 h 6184607"/>
                    <a:gd name="connsiteX33" fmla="*/ 1290120 w 3839962"/>
                    <a:gd name="connsiteY33" fmla="*/ 2614522 h 6184607"/>
                    <a:gd name="connsiteX34" fmla="*/ 1496495 w 3839962"/>
                    <a:gd name="connsiteY34" fmla="*/ 2808197 h 6184607"/>
                    <a:gd name="connsiteX35" fmla="*/ 1392853 w 3839962"/>
                    <a:gd name="connsiteY35" fmla="*/ 2922088 h 6184607"/>
                    <a:gd name="connsiteX36" fmla="*/ 1417118 w 3839962"/>
                    <a:gd name="connsiteY36" fmla="*/ 3035208 h 6184607"/>
                    <a:gd name="connsiteX37" fmla="*/ 1483794 w 3839962"/>
                    <a:gd name="connsiteY37" fmla="*/ 3035208 h 6184607"/>
                    <a:gd name="connsiteX38" fmla="*/ 1706044 w 3839962"/>
                    <a:gd name="connsiteY38" fmla="*/ 3087596 h 6184607"/>
                    <a:gd name="connsiteX39" fmla="*/ 1777481 w 3839962"/>
                    <a:gd name="connsiteY39" fmla="*/ 3557496 h 6184607"/>
                    <a:gd name="connsiteX40" fmla="*/ 1735709 w 3839962"/>
                    <a:gd name="connsiteY40" fmla="*/ 3637008 h 6184607"/>
                    <a:gd name="connsiteX41" fmla="*/ 1701281 w 3839962"/>
                    <a:gd name="connsiteY41" fmla="*/ 3803558 h 6184607"/>
                    <a:gd name="connsiteX42" fmla="*/ 1662003 w 3839962"/>
                    <a:gd name="connsiteY42" fmla="*/ 3843564 h 6184607"/>
                    <a:gd name="connsiteX43" fmla="*/ 1696519 w 3839962"/>
                    <a:gd name="connsiteY43" fmla="*/ 3873408 h 6184607"/>
                    <a:gd name="connsiteX44" fmla="*/ 1679056 w 3839962"/>
                    <a:gd name="connsiteY44" fmla="*/ 3921033 h 6184607"/>
                    <a:gd name="connsiteX45" fmla="*/ 1728269 w 3839962"/>
                    <a:gd name="connsiteY45" fmla="*/ 3906746 h 6184607"/>
                    <a:gd name="connsiteX46" fmla="*/ 1769544 w 3839962"/>
                    <a:gd name="connsiteY46" fmla="*/ 3930558 h 6184607"/>
                    <a:gd name="connsiteX47" fmla="*/ 1817169 w 3839962"/>
                    <a:gd name="connsiteY47" fmla="*/ 3924208 h 6184607"/>
                    <a:gd name="connsiteX48" fmla="*/ 1877494 w 3839962"/>
                    <a:gd name="connsiteY48" fmla="*/ 3851183 h 6184607"/>
                    <a:gd name="connsiteX49" fmla="*/ 1872732 w 3839962"/>
                    <a:gd name="connsiteY49" fmla="*/ 3889283 h 6184607"/>
                    <a:gd name="connsiteX50" fmla="*/ 1941403 w 3839962"/>
                    <a:gd name="connsiteY50" fmla="*/ 3826147 h 6184607"/>
                    <a:gd name="connsiteX51" fmla="*/ 1987031 w 3839962"/>
                    <a:gd name="connsiteY51" fmla="*/ 3827371 h 6184607"/>
                    <a:gd name="connsiteX52" fmla="*/ 2021956 w 3839962"/>
                    <a:gd name="connsiteY52" fmla="*/ 3773396 h 6184607"/>
                    <a:gd name="connsiteX53" fmla="*/ 2125144 w 3839962"/>
                    <a:gd name="connsiteY53" fmla="*/ 3792446 h 6184607"/>
                    <a:gd name="connsiteX54" fmla="*/ 2174356 w 3839962"/>
                    <a:gd name="connsiteY54" fmla="*/ 3743233 h 6184607"/>
                    <a:gd name="connsiteX55" fmla="*/ 2260081 w 3839962"/>
                    <a:gd name="connsiteY55" fmla="*/ 3754346 h 6184607"/>
                    <a:gd name="connsiteX56" fmla="*/ 2294644 w 3839962"/>
                    <a:gd name="connsiteY56" fmla="*/ 3646260 h 6184607"/>
                    <a:gd name="connsiteX57" fmla="*/ 2325169 w 3839962"/>
                    <a:gd name="connsiteY57" fmla="*/ 3543208 h 6184607"/>
                    <a:gd name="connsiteX58" fmla="*/ 2301356 w 3839962"/>
                    <a:gd name="connsiteY58" fmla="*/ 3330483 h 6184607"/>
                    <a:gd name="connsiteX59" fmla="*/ 2272328 w 3839962"/>
                    <a:gd name="connsiteY59" fmla="*/ 3202486 h 6184607"/>
                    <a:gd name="connsiteX60" fmla="*/ 2217219 w 3839962"/>
                    <a:gd name="connsiteY60" fmla="*/ 3122521 h 6184607"/>
                    <a:gd name="connsiteX61" fmla="*/ 2153720 w 3839962"/>
                    <a:gd name="connsiteY61" fmla="*/ 3027272 h 6184607"/>
                    <a:gd name="connsiteX62" fmla="*/ 2085457 w 3839962"/>
                    <a:gd name="connsiteY62" fmla="*/ 2884397 h 6184607"/>
                    <a:gd name="connsiteX63" fmla="*/ 1923531 w 3839962"/>
                    <a:gd name="connsiteY63" fmla="*/ 2760571 h 6184607"/>
                    <a:gd name="connsiteX64" fmla="*/ 1916230 w 3839962"/>
                    <a:gd name="connsiteY64" fmla="*/ 2707549 h 6184607"/>
                    <a:gd name="connsiteX65" fmla="*/ 1947344 w 3839962"/>
                    <a:gd name="connsiteY65" fmla="*/ 2627221 h 6184607"/>
                    <a:gd name="connsiteX66" fmla="*/ 2318230 w 3839962"/>
                    <a:gd name="connsiteY66" fmla="*/ 2356122 h 6184607"/>
                    <a:gd name="connsiteX67" fmla="*/ 2319000 w 3839962"/>
                    <a:gd name="connsiteY67" fmla="*/ 2237512 h 6184607"/>
                    <a:gd name="connsiteX68" fmla="*/ 2320983 w 3839962"/>
                    <a:gd name="connsiteY68" fmla="*/ 2167856 h 6184607"/>
                    <a:gd name="connsiteX69" fmla="*/ 2361681 w 3839962"/>
                    <a:gd name="connsiteY69" fmla="*/ 2096996 h 6184607"/>
                    <a:gd name="connsiteX70" fmla="*/ 2471219 w 3839962"/>
                    <a:gd name="connsiteY70" fmla="*/ 2006508 h 6184607"/>
                    <a:gd name="connsiteX71" fmla="*/ 2553769 w 3839962"/>
                    <a:gd name="connsiteY71" fmla="*/ 1920783 h 6184607"/>
                    <a:gd name="connsiteX72" fmla="*/ 2629969 w 3839962"/>
                    <a:gd name="connsiteY72" fmla="*/ 1781083 h 6184607"/>
                    <a:gd name="connsiteX73" fmla="*/ 2657002 w 3839962"/>
                    <a:gd name="connsiteY73" fmla="*/ 1822858 h 6184607"/>
                    <a:gd name="connsiteX74" fmla="*/ 2725219 w 3839962"/>
                    <a:gd name="connsiteY74" fmla="*/ 1771558 h 6184607"/>
                    <a:gd name="connsiteX75" fmla="*/ 2747444 w 3839962"/>
                    <a:gd name="connsiteY75" fmla="*/ 1846171 h 6184607"/>
                    <a:gd name="connsiteX76" fmla="*/ 2882381 w 3839962"/>
                    <a:gd name="connsiteY76" fmla="*/ 1866808 h 6184607"/>
                    <a:gd name="connsiteX77" fmla="*/ 2925562 w 3839962"/>
                    <a:gd name="connsiteY77" fmla="*/ 1850934 h 6184607"/>
                    <a:gd name="connsiteX78" fmla="*/ 3022370 w 3839962"/>
                    <a:gd name="connsiteY78" fmla="*/ 1817163 h 6184607"/>
                    <a:gd name="connsiteX79" fmla="*/ 3191944 w 3839962"/>
                    <a:gd name="connsiteY79" fmla="*/ 1666783 h 6184607"/>
                    <a:gd name="connsiteX80" fmla="*/ 3343573 w 3839962"/>
                    <a:gd name="connsiteY80" fmla="*/ 1406797 h 6184607"/>
                    <a:gd name="connsiteX81" fmla="*/ 3517381 w 3839962"/>
                    <a:gd name="connsiteY81" fmla="*/ 1107983 h 6184607"/>
                    <a:gd name="connsiteX82" fmla="*/ 3588819 w 3839962"/>
                    <a:gd name="connsiteY82" fmla="*/ 996858 h 6184607"/>
                    <a:gd name="connsiteX83" fmla="*/ 3661411 w 3839962"/>
                    <a:gd name="connsiteY83" fmla="*/ 793658 h 6184607"/>
                    <a:gd name="connsiteX84" fmla="*/ 3752331 w 3839962"/>
                    <a:gd name="connsiteY84" fmla="*/ 583242 h 6184607"/>
                    <a:gd name="connsiteX85" fmla="*/ 3839962 w 3839962"/>
                    <a:gd name="connsiteY85" fmla="*/ 361768 h 6184607"/>
                    <a:gd name="connsiteX86" fmla="*/ 3809119 w 3839962"/>
                    <a:gd name="connsiteY86" fmla="*/ 0 h 6184607"/>
                    <a:gd name="connsiteX87" fmla="*/ 2178021 w 3839962"/>
                    <a:gd name="connsiteY87" fmla="*/ 46067 h 6184607"/>
                    <a:gd name="connsiteX88" fmla="*/ 1707829 w 3839962"/>
                    <a:gd name="connsiteY88" fmla="*/ 2170278 h 6184607"/>
                    <a:gd name="connsiteX0" fmla="*/ 22901 w 3715743"/>
                    <a:gd name="connsiteY0" fmla="*/ 6053047 h 6053043"/>
                    <a:gd name="connsiteX1" fmla="*/ 223017 w 3715743"/>
                    <a:gd name="connsiteY1" fmla="*/ 5928178 h 6053043"/>
                    <a:gd name="connsiteX2" fmla="*/ 524551 w 3715743"/>
                    <a:gd name="connsiteY2" fmla="*/ 5332322 h 6053043"/>
                    <a:gd name="connsiteX3" fmla="*/ 581701 w 3715743"/>
                    <a:gd name="connsiteY3" fmla="*/ 5329147 h 6053043"/>
                    <a:gd name="connsiteX4" fmla="*/ 686476 w 3715743"/>
                    <a:gd name="connsiteY4" fmla="*/ 5005297 h 6053043"/>
                    <a:gd name="connsiteX5" fmla="*/ 734101 w 3715743"/>
                    <a:gd name="connsiteY5" fmla="*/ 4959259 h 6053043"/>
                    <a:gd name="connsiteX6" fmla="*/ 707113 w 3715743"/>
                    <a:gd name="connsiteY6" fmla="*/ 4890996 h 6053043"/>
                    <a:gd name="connsiteX7" fmla="*/ 489626 w 3715743"/>
                    <a:gd name="connsiteY7" fmla="*/ 4870359 h 6053043"/>
                    <a:gd name="connsiteX8" fmla="*/ 429755 w 3715743"/>
                    <a:gd name="connsiteY8" fmla="*/ 4807992 h 6053043"/>
                    <a:gd name="connsiteX9" fmla="*/ 661076 w 3715743"/>
                    <a:gd name="connsiteY9" fmla="*/ 4606834 h 6053043"/>
                    <a:gd name="connsiteX10" fmla="*/ 619801 w 3715743"/>
                    <a:gd name="connsiteY10" fmla="*/ 4387759 h 6053043"/>
                    <a:gd name="connsiteX11" fmla="*/ 519788 w 3715743"/>
                    <a:gd name="connsiteY11" fmla="*/ 4297272 h 6053043"/>
                    <a:gd name="connsiteX12" fmla="*/ 621388 w 3715743"/>
                    <a:gd name="connsiteY12" fmla="*/ 3114584 h 6053043"/>
                    <a:gd name="connsiteX13" fmla="*/ 607101 w 3715743"/>
                    <a:gd name="connsiteY13" fmla="*/ 3089184 h 6053043"/>
                    <a:gd name="connsiteX14" fmla="*/ 446763 w 3715743"/>
                    <a:gd name="connsiteY14" fmla="*/ 3086009 h 6053043"/>
                    <a:gd name="connsiteX15" fmla="*/ 365801 w 3715743"/>
                    <a:gd name="connsiteY15" fmla="*/ 3162209 h 6053043"/>
                    <a:gd name="connsiteX16" fmla="*/ 332463 w 3715743"/>
                    <a:gd name="connsiteY16" fmla="*/ 3213009 h 6053043"/>
                    <a:gd name="connsiteX17" fmla="*/ 183736 w 3715743"/>
                    <a:gd name="connsiteY17" fmla="*/ 3169103 h 6053043"/>
                    <a:gd name="connsiteX18" fmla="*/ 676 w 3715743"/>
                    <a:gd name="connsiteY18" fmla="*/ 2930434 h 6053043"/>
                    <a:gd name="connsiteX19" fmla="*/ 122913 w 3715743"/>
                    <a:gd name="connsiteY19" fmla="*/ 2758984 h 6053043"/>
                    <a:gd name="connsiteX20" fmla="*/ 149901 w 3715743"/>
                    <a:gd name="connsiteY20" fmla="*/ 2785972 h 6053043"/>
                    <a:gd name="connsiteX21" fmla="*/ 341988 w 3715743"/>
                    <a:gd name="connsiteY21" fmla="*/ 2579597 h 6053043"/>
                    <a:gd name="connsiteX22" fmla="*/ 513438 w 3715743"/>
                    <a:gd name="connsiteY22" fmla="*/ 2489109 h 6053043"/>
                    <a:gd name="connsiteX23" fmla="*/ 661076 w 3715743"/>
                    <a:gd name="connsiteY23" fmla="*/ 2346234 h 6053043"/>
                    <a:gd name="connsiteX24" fmla="*/ 775466 w 3715743"/>
                    <a:gd name="connsiteY24" fmla="*/ 2356213 h 6053043"/>
                    <a:gd name="connsiteX25" fmla="*/ 841552 w 3715743"/>
                    <a:gd name="connsiteY25" fmla="*/ 2451598 h 6053043"/>
                    <a:gd name="connsiteX26" fmla="*/ 784901 w 3715743"/>
                    <a:gd name="connsiteY26" fmla="*/ 2522447 h 6053043"/>
                    <a:gd name="connsiteX27" fmla="*/ 688063 w 3715743"/>
                    <a:gd name="connsiteY27" fmla="*/ 2614522 h 6053043"/>
                    <a:gd name="connsiteX28" fmla="*/ 650326 w 3715743"/>
                    <a:gd name="connsiteY28" fmla="*/ 2634705 h 6053043"/>
                    <a:gd name="connsiteX29" fmla="*/ 661937 w 3715743"/>
                    <a:gd name="connsiteY29" fmla="*/ 2695756 h 6053043"/>
                    <a:gd name="connsiteX30" fmla="*/ 614629 w 3715743"/>
                    <a:gd name="connsiteY30" fmla="*/ 2816815 h 6053043"/>
                    <a:gd name="connsiteX31" fmla="*/ 843638 w 3715743"/>
                    <a:gd name="connsiteY31" fmla="*/ 2720884 h 6053043"/>
                    <a:gd name="connsiteX32" fmla="*/ 1165901 w 3715743"/>
                    <a:gd name="connsiteY32" fmla="*/ 2614522 h 6053043"/>
                    <a:gd name="connsiteX33" fmla="*/ 1372276 w 3715743"/>
                    <a:gd name="connsiteY33" fmla="*/ 2808197 h 6053043"/>
                    <a:gd name="connsiteX34" fmla="*/ 1268634 w 3715743"/>
                    <a:gd name="connsiteY34" fmla="*/ 2922088 h 6053043"/>
                    <a:gd name="connsiteX35" fmla="*/ 1292899 w 3715743"/>
                    <a:gd name="connsiteY35" fmla="*/ 3035208 h 6053043"/>
                    <a:gd name="connsiteX36" fmla="*/ 1359575 w 3715743"/>
                    <a:gd name="connsiteY36" fmla="*/ 3035208 h 6053043"/>
                    <a:gd name="connsiteX37" fmla="*/ 1581825 w 3715743"/>
                    <a:gd name="connsiteY37" fmla="*/ 3087596 h 6053043"/>
                    <a:gd name="connsiteX38" fmla="*/ 1653262 w 3715743"/>
                    <a:gd name="connsiteY38" fmla="*/ 3557496 h 6053043"/>
                    <a:gd name="connsiteX39" fmla="*/ 1611490 w 3715743"/>
                    <a:gd name="connsiteY39" fmla="*/ 3637008 h 6053043"/>
                    <a:gd name="connsiteX40" fmla="*/ 1577062 w 3715743"/>
                    <a:gd name="connsiteY40" fmla="*/ 3803558 h 6053043"/>
                    <a:gd name="connsiteX41" fmla="*/ 1537784 w 3715743"/>
                    <a:gd name="connsiteY41" fmla="*/ 3843564 h 6053043"/>
                    <a:gd name="connsiteX42" fmla="*/ 1572300 w 3715743"/>
                    <a:gd name="connsiteY42" fmla="*/ 3873408 h 6053043"/>
                    <a:gd name="connsiteX43" fmla="*/ 1554837 w 3715743"/>
                    <a:gd name="connsiteY43" fmla="*/ 3921033 h 6053043"/>
                    <a:gd name="connsiteX44" fmla="*/ 1604050 w 3715743"/>
                    <a:gd name="connsiteY44" fmla="*/ 3906746 h 6053043"/>
                    <a:gd name="connsiteX45" fmla="*/ 1645325 w 3715743"/>
                    <a:gd name="connsiteY45" fmla="*/ 3930558 h 6053043"/>
                    <a:gd name="connsiteX46" fmla="*/ 1692950 w 3715743"/>
                    <a:gd name="connsiteY46" fmla="*/ 3924208 h 6053043"/>
                    <a:gd name="connsiteX47" fmla="*/ 1753275 w 3715743"/>
                    <a:gd name="connsiteY47" fmla="*/ 3851183 h 6053043"/>
                    <a:gd name="connsiteX48" fmla="*/ 1748513 w 3715743"/>
                    <a:gd name="connsiteY48" fmla="*/ 3889283 h 6053043"/>
                    <a:gd name="connsiteX49" fmla="*/ 1817184 w 3715743"/>
                    <a:gd name="connsiteY49" fmla="*/ 3826147 h 6053043"/>
                    <a:gd name="connsiteX50" fmla="*/ 1862812 w 3715743"/>
                    <a:gd name="connsiteY50" fmla="*/ 3827371 h 6053043"/>
                    <a:gd name="connsiteX51" fmla="*/ 1897737 w 3715743"/>
                    <a:gd name="connsiteY51" fmla="*/ 3773396 h 6053043"/>
                    <a:gd name="connsiteX52" fmla="*/ 2000925 w 3715743"/>
                    <a:gd name="connsiteY52" fmla="*/ 3792446 h 6053043"/>
                    <a:gd name="connsiteX53" fmla="*/ 2050137 w 3715743"/>
                    <a:gd name="connsiteY53" fmla="*/ 3743233 h 6053043"/>
                    <a:gd name="connsiteX54" fmla="*/ 2135862 w 3715743"/>
                    <a:gd name="connsiteY54" fmla="*/ 3754346 h 6053043"/>
                    <a:gd name="connsiteX55" fmla="*/ 2170425 w 3715743"/>
                    <a:gd name="connsiteY55" fmla="*/ 3646260 h 6053043"/>
                    <a:gd name="connsiteX56" fmla="*/ 2200950 w 3715743"/>
                    <a:gd name="connsiteY56" fmla="*/ 3543208 h 6053043"/>
                    <a:gd name="connsiteX57" fmla="*/ 2177137 w 3715743"/>
                    <a:gd name="connsiteY57" fmla="*/ 3330483 h 6053043"/>
                    <a:gd name="connsiteX58" fmla="*/ 2148109 w 3715743"/>
                    <a:gd name="connsiteY58" fmla="*/ 3202486 h 6053043"/>
                    <a:gd name="connsiteX59" fmla="*/ 2093000 w 3715743"/>
                    <a:gd name="connsiteY59" fmla="*/ 3122521 h 6053043"/>
                    <a:gd name="connsiteX60" fmla="*/ 2029501 w 3715743"/>
                    <a:gd name="connsiteY60" fmla="*/ 3027272 h 6053043"/>
                    <a:gd name="connsiteX61" fmla="*/ 1961238 w 3715743"/>
                    <a:gd name="connsiteY61" fmla="*/ 2884397 h 6053043"/>
                    <a:gd name="connsiteX62" fmla="*/ 1799312 w 3715743"/>
                    <a:gd name="connsiteY62" fmla="*/ 2760571 h 6053043"/>
                    <a:gd name="connsiteX63" fmla="*/ 1792011 w 3715743"/>
                    <a:gd name="connsiteY63" fmla="*/ 2707549 h 6053043"/>
                    <a:gd name="connsiteX64" fmla="*/ 1823125 w 3715743"/>
                    <a:gd name="connsiteY64" fmla="*/ 2627221 h 6053043"/>
                    <a:gd name="connsiteX65" fmla="*/ 2194011 w 3715743"/>
                    <a:gd name="connsiteY65" fmla="*/ 2356122 h 6053043"/>
                    <a:gd name="connsiteX66" fmla="*/ 2194781 w 3715743"/>
                    <a:gd name="connsiteY66" fmla="*/ 2237512 h 6053043"/>
                    <a:gd name="connsiteX67" fmla="*/ 2196764 w 3715743"/>
                    <a:gd name="connsiteY67" fmla="*/ 2167856 h 6053043"/>
                    <a:gd name="connsiteX68" fmla="*/ 2237462 w 3715743"/>
                    <a:gd name="connsiteY68" fmla="*/ 2096996 h 6053043"/>
                    <a:gd name="connsiteX69" fmla="*/ 2347000 w 3715743"/>
                    <a:gd name="connsiteY69" fmla="*/ 2006508 h 6053043"/>
                    <a:gd name="connsiteX70" fmla="*/ 2429550 w 3715743"/>
                    <a:gd name="connsiteY70" fmla="*/ 1920783 h 6053043"/>
                    <a:gd name="connsiteX71" fmla="*/ 2505750 w 3715743"/>
                    <a:gd name="connsiteY71" fmla="*/ 1781083 h 6053043"/>
                    <a:gd name="connsiteX72" fmla="*/ 2532783 w 3715743"/>
                    <a:gd name="connsiteY72" fmla="*/ 1822858 h 6053043"/>
                    <a:gd name="connsiteX73" fmla="*/ 2601000 w 3715743"/>
                    <a:gd name="connsiteY73" fmla="*/ 1771558 h 6053043"/>
                    <a:gd name="connsiteX74" fmla="*/ 2623225 w 3715743"/>
                    <a:gd name="connsiteY74" fmla="*/ 1846171 h 6053043"/>
                    <a:gd name="connsiteX75" fmla="*/ 2758162 w 3715743"/>
                    <a:gd name="connsiteY75" fmla="*/ 1866808 h 6053043"/>
                    <a:gd name="connsiteX76" fmla="*/ 2801343 w 3715743"/>
                    <a:gd name="connsiteY76" fmla="*/ 1850934 h 6053043"/>
                    <a:gd name="connsiteX77" fmla="*/ 2898151 w 3715743"/>
                    <a:gd name="connsiteY77" fmla="*/ 1817163 h 6053043"/>
                    <a:gd name="connsiteX78" fmla="*/ 3067725 w 3715743"/>
                    <a:gd name="connsiteY78" fmla="*/ 1666783 h 6053043"/>
                    <a:gd name="connsiteX79" fmla="*/ 3219354 w 3715743"/>
                    <a:gd name="connsiteY79" fmla="*/ 1406797 h 6053043"/>
                    <a:gd name="connsiteX80" fmla="*/ 3393162 w 3715743"/>
                    <a:gd name="connsiteY80" fmla="*/ 1107983 h 6053043"/>
                    <a:gd name="connsiteX81" fmla="*/ 3464600 w 3715743"/>
                    <a:gd name="connsiteY81" fmla="*/ 996858 h 6053043"/>
                    <a:gd name="connsiteX82" fmla="*/ 3537192 w 3715743"/>
                    <a:gd name="connsiteY82" fmla="*/ 793658 h 6053043"/>
                    <a:gd name="connsiteX83" fmla="*/ 3628112 w 3715743"/>
                    <a:gd name="connsiteY83" fmla="*/ 583242 h 6053043"/>
                    <a:gd name="connsiteX84" fmla="*/ 3715743 w 3715743"/>
                    <a:gd name="connsiteY84" fmla="*/ 361768 h 6053043"/>
                    <a:gd name="connsiteX85" fmla="*/ 3684900 w 3715743"/>
                    <a:gd name="connsiteY85" fmla="*/ 0 h 6053043"/>
                    <a:gd name="connsiteX86" fmla="*/ 2053802 w 3715743"/>
                    <a:gd name="connsiteY86" fmla="*/ 46067 h 6053043"/>
                    <a:gd name="connsiteX87" fmla="*/ 1583610 w 3715743"/>
                    <a:gd name="connsiteY87" fmla="*/ 2170278 h 6053043"/>
                    <a:gd name="connsiteX0" fmla="*/ 223017 w 3715743"/>
                    <a:gd name="connsiteY0" fmla="*/ 5928178 h 5928175"/>
                    <a:gd name="connsiteX1" fmla="*/ 524551 w 3715743"/>
                    <a:gd name="connsiteY1" fmla="*/ 5332322 h 5928175"/>
                    <a:gd name="connsiteX2" fmla="*/ 581701 w 3715743"/>
                    <a:gd name="connsiteY2" fmla="*/ 5329147 h 5928175"/>
                    <a:gd name="connsiteX3" fmla="*/ 686476 w 3715743"/>
                    <a:gd name="connsiteY3" fmla="*/ 5005297 h 5928175"/>
                    <a:gd name="connsiteX4" fmla="*/ 734101 w 3715743"/>
                    <a:gd name="connsiteY4" fmla="*/ 4959259 h 5928175"/>
                    <a:gd name="connsiteX5" fmla="*/ 707113 w 3715743"/>
                    <a:gd name="connsiteY5" fmla="*/ 4890996 h 5928175"/>
                    <a:gd name="connsiteX6" fmla="*/ 489626 w 3715743"/>
                    <a:gd name="connsiteY6" fmla="*/ 4870359 h 5928175"/>
                    <a:gd name="connsiteX7" fmla="*/ 429755 w 3715743"/>
                    <a:gd name="connsiteY7" fmla="*/ 4807992 h 5928175"/>
                    <a:gd name="connsiteX8" fmla="*/ 661076 w 3715743"/>
                    <a:gd name="connsiteY8" fmla="*/ 4606834 h 5928175"/>
                    <a:gd name="connsiteX9" fmla="*/ 619801 w 3715743"/>
                    <a:gd name="connsiteY9" fmla="*/ 4387759 h 5928175"/>
                    <a:gd name="connsiteX10" fmla="*/ 519788 w 3715743"/>
                    <a:gd name="connsiteY10" fmla="*/ 4297272 h 5928175"/>
                    <a:gd name="connsiteX11" fmla="*/ 621388 w 3715743"/>
                    <a:gd name="connsiteY11" fmla="*/ 3114584 h 5928175"/>
                    <a:gd name="connsiteX12" fmla="*/ 607101 w 3715743"/>
                    <a:gd name="connsiteY12" fmla="*/ 3089184 h 5928175"/>
                    <a:gd name="connsiteX13" fmla="*/ 446763 w 3715743"/>
                    <a:gd name="connsiteY13" fmla="*/ 3086009 h 5928175"/>
                    <a:gd name="connsiteX14" fmla="*/ 365801 w 3715743"/>
                    <a:gd name="connsiteY14" fmla="*/ 3162209 h 5928175"/>
                    <a:gd name="connsiteX15" fmla="*/ 332463 w 3715743"/>
                    <a:gd name="connsiteY15" fmla="*/ 3213009 h 5928175"/>
                    <a:gd name="connsiteX16" fmla="*/ 183736 w 3715743"/>
                    <a:gd name="connsiteY16" fmla="*/ 3169103 h 5928175"/>
                    <a:gd name="connsiteX17" fmla="*/ 676 w 3715743"/>
                    <a:gd name="connsiteY17" fmla="*/ 2930434 h 5928175"/>
                    <a:gd name="connsiteX18" fmla="*/ 122913 w 3715743"/>
                    <a:gd name="connsiteY18" fmla="*/ 2758984 h 5928175"/>
                    <a:gd name="connsiteX19" fmla="*/ 149901 w 3715743"/>
                    <a:gd name="connsiteY19" fmla="*/ 2785972 h 5928175"/>
                    <a:gd name="connsiteX20" fmla="*/ 341988 w 3715743"/>
                    <a:gd name="connsiteY20" fmla="*/ 2579597 h 5928175"/>
                    <a:gd name="connsiteX21" fmla="*/ 513438 w 3715743"/>
                    <a:gd name="connsiteY21" fmla="*/ 2489109 h 5928175"/>
                    <a:gd name="connsiteX22" fmla="*/ 661076 w 3715743"/>
                    <a:gd name="connsiteY22" fmla="*/ 2346234 h 5928175"/>
                    <a:gd name="connsiteX23" fmla="*/ 775466 w 3715743"/>
                    <a:gd name="connsiteY23" fmla="*/ 2356213 h 5928175"/>
                    <a:gd name="connsiteX24" fmla="*/ 841552 w 3715743"/>
                    <a:gd name="connsiteY24" fmla="*/ 2451598 h 5928175"/>
                    <a:gd name="connsiteX25" fmla="*/ 784901 w 3715743"/>
                    <a:gd name="connsiteY25" fmla="*/ 2522447 h 5928175"/>
                    <a:gd name="connsiteX26" fmla="*/ 688063 w 3715743"/>
                    <a:gd name="connsiteY26" fmla="*/ 2614522 h 5928175"/>
                    <a:gd name="connsiteX27" fmla="*/ 650326 w 3715743"/>
                    <a:gd name="connsiteY27" fmla="*/ 2634705 h 5928175"/>
                    <a:gd name="connsiteX28" fmla="*/ 661937 w 3715743"/>
                    <a:gd name="connsiteY28" fmla="*/ 2695756 h 5928175"/>
                    <a:gd name="connsiteX29" fmla="*/ 614629 w 3715743"/>
                    <a:gd name="connsiteY29" fmla="*/ 2816815 h 5928175"/>
                    <a:gd name="connsiteX30" fmla="*/ 843638 w 3715743"/>
                    <a:gd name="connsiteY30" fmla="*/ 2720884 h 5928175"/>
                    <a:gd name="connsiteX31" fmla="*/ 1165901 w 3715743"/>
                    <a:gd name="connsiteY31" fmla="*/ 2614522 h 5928175"/>
                    <a:gd name="connsiteX32" fmla="*/ 1372276 w 3715743"/>
                    <a:gd name="connsiteY32" fmla="*/ 2808197 h 5928175"/>
                    <a:gd name="connsiteX33" fmla="*/ 1268634 w 3715743"/>
                    <a:gd name="connsiteY33" fmla="*/ 2922088 h 5928175"/>
                    <a:gd name="connsiteX34" fmla="*/ 1292899 w 3715743"/>
                    <a:gd name="connsiteY34" fmla="*/ 3035208 h 5928175"/>
                    <a:gd name="connsiteX35" fmla="*/ 1359575 w 3715743"/>
                    <a:gd name="connsiteY35" fmla="*/ 3035208 h 5928175"/>
                    <a:gd name="connsiteX36" fmla="*/ 1581825 w 3715743"/>
                    <a:gd name="connsiteY36" fmla="*/ 3087596 h 5928175"/>
                    <a:gd name="connsiteX37" fmla="*/ 1653262 w 3715743"/>
                    <a:gd name="connsiteY37" fmla="*/ 3557496 h 5928175"/>
                    <a:gd name="connsiteX38" fmla="*/ 1611490 w 3715743"/>
                    <a:gd name="connsiteY38" fmla="*/ 3637008 h 5928175"/>
                    <a:gd name="connsiteX39" fmla="*/ 1577062 w 3715743"/>
                    <a:gd name="connsiteY39" fmla="*/ 3803558 h 5928175"/>
                    <a:gd name="connsiteX40" fmla="*/ 1537784 w 3715743"/>
                    <a:gd name="connsiteY40" fmla="*/ 3843564 h 5928175"/>
                    <a:gd name="connsiteX41" fmla="*/ 1572300 w 3715743"/>
                    <a:gd name="connsiteY41" fmla="*/ 3873408 h 5928175"/>
                    <a:gd name="connsiteX42" fmla="*/ 1554837 w 3715743"/>
                    <a:gd name="connsiteY42" fmla="*/ 3921033 h 5928175"/>
                    <a:gd name="connsiteX43" fmla="*/ 1604050 w 3715743"/>
                    <a:gd name="connsiteY43" fmla="*/ 3906746 h 5928175"/>
                    <a:gd name="connsiteX44" fmla="*/ 1645325 w 3715743"/>
                    <a:gd name="connsiteY44" fmla="*/ 3930558 h 5928175"/>
                    <a:gd name="connsiteX45" fmla="*/ 1692950 w 3715743"/>
                    <a:gd name="connsiteY45" fmla="*/ 3924208 h 5928175"/>
                    <a:gd name="connsiteX46" fmla="*/ 1753275 w 3715743"/>
                    <a:gd name="connsiteY46" fmla="*/ 3851183 h 5928175"/>
                    <a:gd name="connsiteX47" fmla="*/ 1748513 w 3715743"/>
                    <a:gd name="connsiteY47" fmla="*/ 3889283 h 5928175"/>
                    <a:gd name="connsiteX48" fmla="*/ 1817184 w 3715743"/>
                    <a:gd name="connsiteY48" fmla="*/ 3826147 h 5928175"/>
                    <a:gd name="connsiteX49" fmla="*/ 1862812 w 3715743"/>
                    <a:gd name="connsiteY49" fmla="*/ 3827371 h 5928175"/>
                    <a:gd name="connsiteX50" fmla="*/ 1897737 w 3715743"/>
                    <a:gd name="connsiteY50" fmla="*/ 3773396 h 5928175"/>
                    <a:gd name="connsiteX51" fmla="*/ 2000925 w 3715743"/>
                    <a:gd name="connsiteY51" fmla="*/ 3792446 h 5928175"/>
                    <a:gd name="connsiteX52" fmla="*/ 2050137 w 3715743"/>
                    <a:gd name="connsiteY52" fmla="*/ 3743233 h 5928175"/>
                    <a:gd name="connsiteX53" fmla="*/ 2135862 w 3715743"/>
                    <a:gd name="connsiteY53" fmla="*/ 3754346 h 5928175"/>
                    <a:gd name="connsiteX54" fmla="*/ 2170425 w 3715743"/>
                    <a:gd name="connsiteY54" fmla="*/ 3646260 h 5928175"/>
                    <a:gd name="connsiteX55" fmla="*/ 2200950 w 3715743"/>
                    <a:gd name="connsiteY55" fmla="*/ 3543208 h 5928175"/>
                    <a:gd name="connsiteX56" fmla="*/ 2177137 w 3715743"/>
                    <a:gd name="connsiteY56" fmla="*/ 3330483 h 5928175"/>
                    <a:gd name="connsiteX57" fmla="*/ 2148109 w 3715743"/>
                    <a:gd name="connsiteY57" fmla="*/ 3202486 h 5928175"/>
                    <a:gd name="connsiteX58" fmla="*/ 2093000 w 3715743"/>
                    <a:gd name="connsiteY58" fmla="*/ 3122521 h 5928175"/>
                    <a:gd name="connsiteX59" fmla="*/ 2029501 w 3715743"/>
                    <a:gd name="connsiteY59" fmla="*/ 3027272 h 5928175"/>
                    <a:gd name="connsiteX60" fmla="*/ 1961238 w 3715743"/>
                    <a:gd name="connsiteY60" fmla="*/ 2884397 h 5928175"/>
                    <a:gd name="connsiteX61" fmla="*/ 1799312 w 3715743"/>
                    <a:gd name="connsiteY61" fmla="*/ 2760571 h 5928175"/>
                    <a:gd name="connsiteX62" fmla="*/ 1792011 w 3715743"/>
                    <a:gd name="connsiteY62" fmla="*/ 2707549 h 5928175"/>
                    <a:gd name="connsiteX63" fmla="*/ 1823125 w 3715743"/>
                    <a:gd name="connsiteY63" fmla="*/ 2627221 h 5928175"/>
                    <a:gd name="connsiteX64" fmla="*/ 2194011 w 3715743"/>
                    <a:gd name="connsiteY64" fmla="*/ 2356122 h 5928175"/>
                    <a:gd name="connsiteX65" fmla="*/ 2194781 w 3715743"/>
                    <a:gd name="connsiteY65" fmla="*/ 2237512 h 5928175"/>
                    <a:gd name="connsiteX66" fmla="*/ 2196764 w 3715743"/>
                    <a:gd name="connsiteY66" fmla="*/ 2167856 h 5928175"/>
                    <a:gd name="connsiteX67" fmla="*/ 2237462 w 3715743"/>
                    <a:gd name="connsiteY67" fmla="*/ 2096996 h 5928175"/>
                    <a:gd name="connsiteX68" fmla="*/ 2347000 w 3715743"/>
                    <a:gd name="connsiteY68" fmla="*/ 2006508 h 5928175"/>
                    <a:gd name="connsiteX69" fmla="*/ 2429550 w 3715743"/>
                    <a:gd name="connsiteY69" fmla="*/ 1920783 h 5928175"/>
                    <a:gd name="connsiteX70" fmla="*/ 2505750 w 3715743"/>
                    <a:gd name="connsiteY70" fmla="*/ 1781083 h 5928175"/>
                    <a:gd name="connsiteX71" fmla="*/ 2532783 w 3715743"/>
                    <a:gd name="connsiteY71" fmla="*/ 1822858 h 5928175"/>
                    <a:gd name="connsiteX72" fmla="*/ 2601000 w 3715743"/>
                    <a:gd name="connsiteY72" fmla="*/ 1771558 h 5928175"/>
                    <a:gd name="connsiteX73" fmla="*/ 2623225 w 3715743"/>
                    <a:gd name="connsiteY73" fmla="*/ 1846171 h 5928175"/>
                    <a:gd name="connsiteX74" fmla="*/ 2758162 w 3715743"/>
                    <a:gd name="connsiteY74" fmla="*/ 1866808 h 5928175"/>
                    <a:gd name="connsiteX75" fmla="*/ 2801343 w 3715743"/>
                    <a:gd name="connsiteY75" fmla="*/ 1850934 h 5928175"/>
                    <a:gd name="connsiteX76" fmla="*/ 2898151 w 3715743"/>
                    <a:gd name="connsiteY76" fmla="*/ 1817163 h 5928175"/>
                    <a:gd name="connsiteX77" fmla="*/ 3067725 w 3715743"/>
                    <a:gd name="connsiteY77" fmla="*/ 1666783 h 5928175"/>
                    <a:gd name="connsiteX78" fmla="*/ 3219354 w 3715743"/>
                    <a:gd name="connsiteY78" fmla="*/ 1406797 h 5928175"/>
                    <a:gd name="connsiteX79" fmla="*/ 3393162 w 3715743"/>
                    <a:gd name="connsiteY79" fmla="*/ 1107983 h 5928175"/>
                    <a:gd name="connsiteX80" fmla="*/ 3464600 w 3715743"/>
                    <a:gd name="connsiteY80" fmla="*/ 996858 h 5928175"/>
                    <a:gd name="connsiteX81" fmla="*/ 3537192 w 3715743"/>
                    <a:gd name="connsiteY81" fmla="*/ 793658 h 5928175"/>
                    <a:gd name="connsiteX82" fmla="*/ 3628112 w 3715743"/>
                    <a:gd name="connsiteY82" fmla="*/ 583242 h 5928175"/>
                    <a:gd name="connsiteX83" fmla="*/ 3715743 w 3715743"/>
                    <a:gd name="connsiteY83" fmla="*/ 361768 h 5928175"/>
                    <a:gd name="connsiteX84" fmla="*/ 3684900 w 3715743"/>
                    <a:gd name="connsiteY84" fmla="*/ 0 h 5928175"/>
                    <a:gd name="connsiteX85" fmla="*/ 2053802 w 3715743"/>
                    <a:gd name="connsiteY85" fmla="*/ 46067 h 5928175"/>
                    <a:gd name="connsiteX86" fmla="*/ 1583610 w 3715743"/>
                    <a:gd name="connsiteY86" fmla="*/ 2170278 h 5928175"/>
                    <a:gd name="connsiteX0" fmla="*/ 524551 w 3715743"/>
                    <a:gd name="connsiteY0" fmla="*/ 5332322 h 5351171"/>
                    <a:gd name="connsiteX1" fmla="*/ 581701 w 3715743"/>
                    <a:gd name="connsiteY1" fmla="*/ 5329147 h 5351171"/>
                    <a:gd name="connsiteX2" fmla="*/ 686476 w 3715743"/>
                    <a:gd name="connsiteY2" fmla="*/ 5005297 h 5351171"/>
                    <a:gd name="connsiteX3" fmla="*/ 734101 w 3715743"/>
                    <a:gd name="connsiteY3" fmla="*/ 4959259 h 5351171"/>
                    <a:gd name="connsiteX4" fmla="*/ 707113 w 3715743"/>
                    <a:gd name="connsiteY4" fmla="*/ 4890996 h 5351171"/>
                    <a:gd name="connsiteX5" fmla="*/ 489626 w 3715743"/>
                    <a:gd name="connsiteY5" fmla="*/ 4870359 h 5351171"/>
                    <a:gd name="connsiteX6" fmla="*/ 429755 w 3715743"/>
                    <a:gd name="connsiteY6" fmla="*/ 4807992 h 5351171"/>
                    <a:gd name="connsiteX7" fmla="*/ 661076 w 3715743"/>
                    <a:gd name="connsiteY7" fmla="*/ 4606834 h 5351171"/>
                    <a:gd name="connsiteX8" fmla="*/ 619801 w 3715743"/>
                    <a:gd name="connsiteY8" fmla="*/ 4387759 h 5351171"/>
                    <a:gd name="connsiteX9" fmla="*/ 519788 w 3715743"/>
                    <a:gd name="connsiteY9" fmla="*/ 4297272 h 5351171"/>
                    <a:gd name="connsiteX10" fmla="*/ 621388 w 3715743"/>
                    <a:gd name="connsiteY10" fmla="*/ 3114584 h 5351171"/>
                    <a:gd name="connsiteX11" fmla="*/ 607101 w 3715743"/>
                    <a:gd name="connsiteY11" fmla="*/ 3089184 h 5351171"/>
                    <a:gd name="connsiteX12" fmla="*/ 446763 w 3715743"/>
                    <a:gd name="connsiteY12" fmla="*/ 3086009 h 5351171"/>
                    <a:gd name="connsiteX13" fmla="*/ 365801 w 3715743"/>
                    <a:gd name="connsiteY13" fmla="*/ 3162209 h 5351171"/>
                    <a:gd name="connsiteX14" fmla="*/ 332463 w 3715743"/>
                    <a:gd name="connsiteY14" fmla="*/ 3213009 h 5351171"/>
                    <a:gd name="connsiteX15" fmla="*/ 183736 w 3715743"/>
                    <a:gd name="connsiteY15" fmla="*/ 3169103 h 5351171"/>
                    <a:gd name="connsiteX16" fmla="*/ 676 w 3715743"/>
                    <a:gd name="connsiteY16" fmla="*/ 2930434 h 5351171"/>
                    <a:gd name="connsiteX17" fmla="*/ 122913 w 3715743"/>
                    <a:gd name="connsiteY17" fmla="*/ 2758984 h 5351171"/>
                    <a:gd name="connsiteX18" fmla="*/ 149901 w 3715743"/>
                    <a:gd name="connsiteY18" fmla="*/ 2785972 h 5351171"/>
                    <a:gd name="connsiteX19" fmla="*/ 341988 w 3715743"/>
                    <a:gd name="connsiteY19" fmla="*/ 2579597 h 5351171"/>
                    <a:gd name="connsiteX20" fmla="*/ 513438 w 3715743"/>
                    <a:gd name="connsiteY20" fmla="*/ 2489109 h 5351171"/>
                    <a:gd name="connsiteX21" fmla="*/ 661076 w 3715743"/>
                    <a:gd name="connsiteY21" fmla="*/ 2346234 h 5351171"/>
                    <a:gd name="connsiteX22" fmla="*/ 775466 w 3715743"/>
                    <a:gd name="connsiteY22" fmla="*/ 2356213 h 5351171"/>
                    <a:gd name="connsiteX23" fmla="*/ 841552 w 3715743"/>
                    <a:gd name="connsiteY23" fmla="*/ 2451598 h 5351171"/>
                    <a:gd name="connsiteX24" fmla="*/ 784901 w 3715743"/>
                    <a:gd name="connsiteY24" fmla="*/ 2522447 h 5351171"/>
                    <a:gd name="connsiteX25" fmla="*/ 688063 w 3715743"/>
                    <a:gd name="connsiteY25" fmla="*/ 2614522 h 5351171"/>
                    <a:gd name="connsiteX26" fmla="*/ 650326 w 3715743"/>
                    <a:gd name="connsiteY26" fmla="*/ 2634705 h 5351171"/>
                    <a:gd name="connsiteX27" fmla="*/ 661937 w 3715743"/>
                    <a:gd name="connsiteY27" fmla="*/ 2695756 h 5351171"/>
                    <a:gd name="connsiteX28" fmla="*/ 614629 w 3715743"/>
                    <a:gd name="connsiteY28" fmla="*/ 2816815 h 5351171"/>
                    <a:gd name="connsiteX29" fmla="*/ 843638 w 3715743"/>
                    <a:gd name="connsiteY29" fmla="*/ 2720884 h 5351171"/>
                    <a:gd name="connsiteX30" fmla="*/ 1165901 w 3715743"/>
                    <a:gd name="connsiteY30" fmla="*/ 2614522 h 5351171"/>
                    <a:gd name="connsiteX31" fmla="*/ 1372276 w 3715743"/>
                    <a:gd name="connsiteY31" fmla="*/ 2808197 h 5351171"/>
                    <a:gd name="connsiteX32" fmla="*/ 1268634 w 3715743"/>
                    <a:gd name="connsiteY32" fmla="*/ 2922088 h 5351171"/>
                    <a:gd name="connsiteX33" fmla="*/ 1292899 w 3715743"/>
                    <a:gd name="connsiteY33" fmla="*/ 3035208 h 5351171"/>
                    <a:gd name="connsiteX34" fmla="*/ 1359575 w 3715743"/>
                    <a:gd name="connsiteY34" fmla="*/ 3035208 h 5351171"/>
                    <a:gd name="connsiteX35" fmla="*/ 1581825 w 3715743"/>
                    <a:gd name="connsiteY35" fmla="*/ 3087596 h 5351171"/>
                    <a:gd name="connsiteX36" fmla="*/ 1653262 w 3715743"/>
                    <a:gd name="connsiteY36" fmla="*/ 3557496 h 5351171"/>
                    <a:gd name="connsiteX37" fmla="*/ 1611490 w 3715743"/>
                    <a:gd name="connsiteY37" fmla="*/ 3637008 h 5351171"/>
                    <a:gd name="connsiteX38" fmla="*/ 1577062 w 3715743"/>
                    <a:gd name="connsiteY38" fmla="*/ 3803558 h 5351171"/>
                    <a:gd name="connsiteX39" fmla="*/ 1537784 w 3715743"/>
                    <a:gd name="connsiteY39" fmla="*/ 3843564 h 5351171"/>
                    <a:gd name="connsiteX40" fmla="*/ 1572300 w 3715743"/>
                    <a:gd name="connsiteY40" fmla="*/ 3873408 h 5351171"/>
                    <a:gd name="connsiteX41" fmla="*/ 1554837 w 3715743"/>
                    <a:gd name="connsiteY41" fmla="*/ 3921033 h 5351171"/>
                    <a:gd name="connsiteX42" fmla="*/ 1604050 w 3715743"/>
                    <a:gd name="connsiteY42" fmla="*/ 3906746 h 5351171"/>
                    <a:gd name="connsiteX43" fmla="*/ 1645325 w 3715743"/>
                    <a:gd name="connsiteY43" fmla="*/ 3930558 h 5351171"/>
                    <a:gd name="connsiteX44" fmla="*/ 1692950 w 3715743"/>
                    <a:gd name="connsiteY44" fmla="*/ 3924208 h 5351171"/>
                    <a:gd name="connsiteX45" fmla="*/ 1753275 w 3715743"/>
                    <a:gd name="connsiteY45" fmla="*/ 3851183 h 5351171"/>
                    <a:gd name="connsiteX46" fmla="*/ 1748513 w 3715743"/>
                    <a:gd name="connsiteY46" fmla="*/ 3889283 h 5351171"/>
                    <a:gd name="connsiteX47" fmla="*/ 1817184 w 3715743"/>
                    <a:gd name="connsiteY47" fmla="*/ 3826147 h 5351171"/>
                    <a:gd name="connsiteX48" fmla="*/ 1862812 w 3715743"/>
                    <a:gd name="connsiteY48" fmla="*/ 3827371 h 5351171"/>
                    <a:gd name="connsiteX49" fmla="*/ 1897737 w 3715743"/>
                    <a:gd name="connsiteY49" fmla="*/ 3773396 h 5351171"/>
                    <a:gd name="connsiteX50" fmla="*/ 2000925 w 3715743"/>
                    <a:gd name="connsiteY50" fmla="*/ 3792446 h 5351171"/>
                    <a:gd name="connsiteX51" fmla="*/ 2050137 w 3715743"/>
                    <a:gd name="connsiteY51" fmla="*/ 3743233 h 5351171"/>
                    <a:gd name="connsiteX52" fmla="*/ 2135862 w 3715743"/>
                    <a:gd name="connsiteY52" fmla="*/ 3754346 h 5351171"/>
                    <a:gd name="connsiteX53" fmla="*/ 2170425 w 3715743"/>
                    <a:gd name="connsiteY53" fmla="*/ 3646260 h 5351171"/>
                    <a:gd name="connsiteX54" fmla="*/ 2200950 w 3715743"/>
                    <a:gd name="connsiteY54" fmla="*/ 3543208 h 5351171"/>
                    <a:gd name="connsiteX55" fmla="*/ 2177137 w 3715743"/>
                    <a:gd name="connsiteY55" fmla="*/ 3330483 h 5351171"/>
                    <a:gd name="connsiteX56" fmla="*/ 2148109 w 3715743"/>
                    <a:gd name="connsiteY56" fmla="*/ 3202486 h 5351171"/>
                    <a:gd name="connsiteX57" fmla="*/ 2093000 w 3715743"/>
                    <a:gd name="connsiteY57" fmla="*/ 3122521 h 5351171"/>
                    <a:gd name="connsiteX58" fmla="*/ 2029501 w 3715743"/>
                    <a:gd name="connsiteY58" fmla="*/ 3027272 h 5351171"/>
                    <a:gd name="connsiteX59" fmla="*/ 1961238 w 3715743"/>
                    <a:gd name="connsiteY59" fmla="*/ 2884397 h 5351171"/>
                    <a:gd name="connsiteX60" fmla="*/ 1799312 w 3715743"/>
                    <a:gd name="connsiteY60" fmla="*/ 2760571 h 5351171"/>
                    <a:gd name="connsiteX61" fmla="*/ 1792011 w 3715743"/>
                    <a:gd name="connsiteY61" fmla="*/ 2707549 h 5351171"/>
                    <a:gd name="connsiteX62" fmla="*/ 1823125 w 3715743"/>
                    <a:gd name="connsiteY62" fmla="*/ 2627221 h 5351171"/>
                    <a:gd name="connsiteX63" fmla="*/ 2194011 w 3715743"/>
                    <a:gd name="connsiteY63" fmla="*/ 2356122 h 5351171"/>
                    <a:gd name="connsiteX64" fmla="*/ 2194781 w 3715743"/>
                    <a:gd name="connsiteY64" fmla="*/ 2237512 h 5351171"/>
                    <a:gd name="connsiteX65" fmla="*/ 2196764 w 3715743"/>
                    <a:gd name="connsiteY65" fmla="*/ 2167856 h 5351171"/>
                    <a:gd name="connsiteX66" fmla="*/ 2237462 w 3715743"/>
                    <a:gd name="connsiteY66" fmla="*/ 2096996 h 5351171"/>
                    <a:gd name="connsiteX67" fmla="*/ 2347000 w 3715743"/>
                    <a:gd name="connsiteY67" fmla="*/ 2006508 h 5351171"/>
                    <a:gd name="connsiteX68" fmla="*/ 2429550 w 3715743"/>
                    <a:gd name="connsiteY68" fmla="*/ 1920783 h 5351171"/>
                    <a:gd name="connsiteX69" fmla="*/ 2505750 w 3715743"/>
                    <a:gd name="connsiteY69" fmla="*/ 1781083 h 5351171"/>
                    <a:gd name="connsiteX70" fmla="*/ 2532783 w 3715743"/>
                    <a:gd name="connsiteY70" fmla="*/ 1822858 h 5351171"/>
                    <a:gd name="connsiteX71" fmla="*/ 2601000 w 3715743"/>
                    <a:gd name="connsiteY71" fmla="*/ 1771558 h 5351171"/>
                    <a:gd name="connsiteX72" fmla="*/ 2623225 w 3715743"/>
                    <a:gd name="connsiteY72" fmla="*/ 1846171 h 5351171"/>
                    <a:gd name="connsiteX73" fmla="*/ 2758162 w 3715743"/>
                    <a:gd name="connsiteY73" fmla="*/ 1866808 h 5351171"/>
                    <a:gd name="connsiteX74" fmla="*/ 2801343 w 3715743"/>
                    <a:gd name="connsiteY74" fmla="*/ 1850934 h 5351171"/>
                    <a:gd name="connsiteX75" fmla="*/ 2898151 w 3715743"/>
                    <a:gd name="connsiteY75" fmla="*/ 1817163 h 5351171"/>
                    <a:gd name="connsiteX76" fmla="*/ 3067725 w 3715743"/>
                    <a:gd name="connsiteY76" fmla="*/ 1666783 h 5351171"/>
                    <a:gd name="connsiteX77" fmla="*/ 3219354 w 3715743"/>
                    <a:gd name="connsiteY77" fmla="*/ 1406797 h 5351171"/>
                    <a:gd name="connsiteX78" fmla="*/ 3393162 w 3715743"/>
                    <a:gd name="connsiteY78" fmla="*/ 1107983 h 5351171"/>
                    <a:gd name="connsiteX79" fmla="*/ 3464600 w 3715743"/>
                    <a:gd name="connsiteY79" fmla="*/ 996858 h 5351171"/>
                    <a:gd name="connsiteX80" fmla="*/ 3537192 w 3715743"/>
                    <a:gd name="connsiteY80" fmla="*/ 793658 h 5351171"/>
                    <a:gd name="connsiteX81" fmla="*/ 3628112 w 3715743"/>
                    <a:gd name="connsiteY81" fmla="*/ 583242 h 5351171"/>
                    <a:gd name="connsiteX82" fmla="*/ 3715743 w 3715743"/>
                    <a:gd name="connsiteY82" fmla="*/ 361768 h 5351171"/>
                    <a:gd name="connsiteX83" fmla="*/ 3684900 w 3715743"/>
                    <a:gd name="connsiteY83" fmla="*/ 0 h 5351171"/>
                    <a:gd name="connsiteX84" fmla="*/ 2053802 w 3715743"/>
                    <a:gd name="connsiteY84" fmla="*/ 46067 h 5351171"/>
                    <a:gd name="connsiteX85" fmla="*/ 1583610 w 3715743"/>
                    <a:gd name="connsiteY85" fmla="*/ 2170278 h 5351171"/>
                    <a:gd name="connsiteX0" fmla="*/ 524551 w 3715743"/>
                    <a:gd name="connsiteY0" fmla="*/ 5332322 h 5332324"/>
                    <a:gd name="connsiteX1" fmla="*/ 686476 w 3715743"/>
                    <a:gd name="connsiteY1" fmla="*/ 5005297 h 5332324"/>
                    <a:gd name="connsiteX2" fmla="*/ 734101 w 3715743"/>
                    <a:gd name="connsiteY2" fmla="*/ 4959259 h 5332324"/>
                    <a:gd name="connsiteX3" fmla="*/ 707113 w 3715743"/>
                    <a:gd name="connsiteY3" fmla="*/ 4890996 h 5332324"/>
                    <a:gd name="connsiteX4" fmla="*/ 489626 w 3715743"/>
                    <a:gd name="connsiteY4" fmla="*/ 4870359 h 5332324"/>
                    <a:gd name="connsiteX5" fmla="*/ 429755 w 3715743"/>
                    <a:gd name="connsiteY5" fmla="*/ 4807992 h 5332324"/>
                    <a:gd name="connsiteX6" fmla="*/ 661076 w 3715743"/>
                    <a:gd name="connsiteY6" fmla="*/ 4606834 h 5332324"/>
                    <a:gd name="connsiteX7" fmla="*/ 619801 w 3715743"/>
                    <a:gd name="connsiteY7" fmla="*/ 4387759 h 5332324"/>
                    <a:gd name="connsiteX8" fmla="*/ 519788 w 3715743"/>
                    <a:gd name="connsiteY8" fmla="*/ 4297272 h 5332324"/>
                    <a:gd name="connsiteX9" fmla="*/ 621388 w 3715743"/>
                    <a:gd name="connsiteY9" fmla="*/ 3114584 h 5332324"/>
                    <a:gd name="connsiteX10" fmla="*/ 607101 w 3715743"/>
                    <a:gd name="connsiteY10" fmla="*/ 3089184 h 5332324"/>
                    <a:gd name="connsiteX11" fmla="*/ 446763 w 3715743"/>
                    <a:gd name="connsiteY11" fmla="*/ 3086009 h 5332324"/>
                    <a:gd name="connsiteX12" fmla="*/ 365801 w 3715743"/>
                    <a:gd name="connsiteY12" fmla="*/ 3162209 h 5332324"/>
                    <a:gd name="connsiteX13" fmla="*/ 332463 w 3715743"/>
                    <a:gd name="connsiteY13" fmla="*/ 3213009 h 5332324"/>
                    <a:gd name="connsiteX14" fmla="*/ 183736 w 3715743"/>
                    <a:gd name="connsiteY14" fmla="*/ 3169103 h 5332324"/>
                    <a:gd name="connsiteX15" fmla="*/ 676 w 3715743"/>
                    <a:gd name="connsiteY15" fmla="*/ 2930434 h 5332324"/>
                    <a:gd name="connsiteX16" fmla="*/ 122913 w 3715743"/>
                    <a:gd name="connsiteY16" fmla="*/ 2758984 h 5332324"/>
                    <a:gd name="connsiteX17" fmla="*/ 149901 w 3715743"/>
                    <a:gd name="connsiteY17" fmla="*/ 2785972 h 5332324"/>
                    <a:gd name="connsiteX18" fmla="*/ 341988 w 3715743"/>
                    <a:gd name="connsiteY18" fmla="*/ 2579597 h 5332324"/>
                    <a:gd name="connsiteX19" fmla="*/ 513438 w 3715743"/>
                    <a:gd name="connsiteY19" fmla="*/ 2489109 h 5332324"/>
                    <a:gd name="connsiteX20" fmla="*/ 661076 w 3715743"/>
                    <a:gd name="connsiteY20" fmla="*/ 2346234 h 5332324"/>
                    <a:gd name="connsiteX21" fmla="*/ 775466 w 3715743"/>
                    <a:gd name="connsiteY21" fmla="*/ 2356213 h 5332324"/>
                    <a:gd name="connsiteX22" fmla="*/ 841552 w 3715743"/>
                    <a:gd name="connsiteY22" fmla="*/ 2451598 h 5332324"/>
                    <a:gd name="connsiteX23" fmla="*/ 784901 w 3715743"/>
                    <a:gd name="connsiteY23" fmla="*/ 2522447 h 5332324"/>
                    <a:gd name="connsiteX24" fmla="*/ 688063 w 3715743"/>
                    <a:gd name="connsiteY24" fmla="*/ 2614522 h 5332324"/>
                    <a:gd name="connsiteX25" fmla="*/ 650326 w 3715743"/>
                    <a:gd name="connsiteY25" fmla="*/ 2634705 h 5332324"/>
                    <a:gd name="connsiteX26" fmla="*/ 661937 w 3715743"/>
                    <a:gd name="connsiteY26" fmla="*/ 2695756 h 5332324"/>
                    <a:gd name="connsiteX27" fmla="*/ 614629 w 3715743"/>
                    <a:gd name="connsiteY27" fmla="*/ 2816815 h 5332324"/>
                    <a:gd name="connsiteX28" fmla="*/ 843638 w 3715743"/>
                    <a:gd name="connsiteY28" fmla="*/ 2720884 h 5332324"/>
                    <a:gd name="connsiteX29" fmla="*/ 1165901 w 3715743"/>
                    <a:gd name="connsiteY29" fmla="*/ 2614522 h 5332324"/>
                    <a:gd name="connsiteX30" fmla="*/ 1372276 w 3715743"/>
                    <a:gd name="connsiteY30" fmla="*/ 2808197 h 5332324"/>
                    <a:gd name="connsiteX31" fmla="*/ 1268634 w 3715743"/>
                    <a:gd name="connsiteY31" fmla="*/ 2922088 h 5332324"/>
                    <a:gd name="connsiteX32" fmla="*/ 1292899 w 3715743"/>
                    <a:gd name="connsiteY32" fmla="*/ 3035208 h 5332324"/>
                    <a:gd name="connsiteX33" fmla="*/ 1359575 w 3715743"/>
                    <a:gd name="connsiteY33" fmla="*/ 3035208 h 5332324"/>
                    <a:gd name="connsiteX34" fmla="*/ 1581825 w 3715743"/>
                    <a:gd name="connsiteY34" fmla="*/ 3087596 h 5332324"/>
                    <a:gd name="connsiteX35" fmla="*/ 1653262 w 3715743"/>
                    <a:gd name="connsiteY35" fmla="*/ 3557496 h 5332324"/>
                    <a:gd name="connsiteX36" fmla="*/ 1611490 w 3715743"/>
                    <a:gd name="connsiteY36" fmla="*/ 3637008 h 5332324"/>
                    <a:gd name="connsiteX37" fmla="*/ 1577062 w 3715743"/>
                    <a:gd name="connsiteY37" fmla="*/ 3803558 h 5332324"/>
                    <a:gd name="connsiteX38" fmla="*/ 1537784 w 3715743"/>
                    <a:gd name="connsiteY38" fmla="*/ 3843564 h 5332324"/>
                    <a:gd name="connsiteX39" fmla="*/ 1572300 w 3715743"/>
                    <a:gd name="connsiteY39" fmla="*/ 3873408 h 5332324"/>
                    <a:gd name="connsiteX40" fmla="*/ 1554837 w 3715743"/>
                    <a:gd name="connsiteY40" fmla="*/ 3921033 h 5332324"/>
                    <a:gd name="connsiteX41" fmla="*/ 1604050 w 3715743"/>
                    <a:gd name="connsiteY41" fmla="*/ 3906746 h 5332324"/>
                    <a:gd name="connsiteX42" fmla="*/ 1645325 w 3715743"/>
                    <a:gd name="connsiteY42" fmla="*/ 3930558 h 5332324"/>
                    <a:gd name="connsiteX43" fmla="*/ 1692950 w 3715743"/>
                    <a:gd name="connsiteY43" fmla="*/ 3924208 h 5332324"/>
                    <a:gd name="connsiteX44" fmla="*/ 1753275 w 3715743"/>
                    <a:gd name="connsiteY44" fmla="*/ 3851183 h 5332324"/>
                    <a:gd name="connsiteX45" fmla="*/ 1748513 w 3715743"/>
                    <a:gd name="connsiteY45" fmla="*/ 3889283 h 5332324"/>
                    <a:gd name="connsiteX46" fmla="*/ 1817184 w 3715743"/>
                    <a:gd name="connsiteY46" fmla="*/ 3826147 h 5332324"/>
                    <a:gd name="connsiteX47" fmla="*/ 1862812 w 3715743"/>
                    <a:gd name="connsiteY47" fmla="*/ 3827371 h 5332324"/>
                    <a:gd name="connsiteX48" fmla="*/ 1897737 w 3715743"/>
                    <a:gd name="connsiteY48" fmla="*/ 3773396 h 5332324"/>
                    <a:gd name="connsiteX49" fmla="*/ 2000925 w 3715743"/>
                    <a:gd name="connsiteY49" fmla="*/ 3792446 h 5332324"/>
                    <a:gd name="connsiteX50" fmla="*/ 2050137 w 3715743"/>
                    <a:gd name="connsiteY50" fmla="*/ 3743233 h 5332324"/>
                    <a:gd name="connsiteX51" fmla="*/ 2135862 w 3715743"/>
                    <a:gd name="connsiteY51" fmla="*/ 3754346 h 5332324"/>
                    <a:gd name="connsiteX52" fmla="*/ 2170425 w 3715743"/>
                    <a:gd name="connsiteY52" fmla="*/ 3646260 h 5332324"/>
                    <a:gd name="connsiteX53" fmla="*/ 2200950 w 3715743"/>
                    <a:gd name="connsiteY53" fmla="*/ 3543208 h 5332324"/>
                    <a:gd name="connsiteX54" fmla="*/ 2177137 w 3715743"/>
                    <a:gd name="connsiteY54" fmla="*/ 3330483 h 5332324"/>
                    <a:gd name="connsiteX55" fmla="*/ 2148109 w 3715743"/>
                    <a:gd name="connsiteY55" fmla="*/ 3202486 h 5332324"/>
                    <a:gd name="connsiteX56" fmla="*/ 2093000 w 3715743"/>
                    <a:gd name="connsiteY56" fmla="*/ 3122521 h 5332324"/>
                    <a:gd name="connsiteX57" fmla="*/ 2029501 w 3715743"/>
                    <a:gd name="connsiteY57" fmla="*/ 3027272 h 5332324"/>
                    <a:gd name="connsiteX58" fmla="*/ 1961238 w 3715743"/>
                    <a:gd name="connsiteY58" fmla="*/ 2884397 h 5332324"/>
                    <a:gd name="connsiteX59" fmla="*/ 1799312 w 3715743"/>
                    <a:gd name="connsiteY59" fmla="*/ 2760571 h 5332324"/>
                    <a:gd name="connsiteX60" fmla="*/ 1792011 w 3715743"/>
                    <a:gd name="connsiteY60" fmla="*/ 2707549 h 5332324"/>
                    <a:gd name="connsiteX61" fmla="*/ 1823125 w 3715743"/>
                    <a:gd name="connsiteY61" fmla="*/ 2627221 h 5332324"/>
                    <a:gd name="connsiteX62" fmla="*/ 2194011 w 3715743"/>
                    <a:gd name="connsiteY62" fmla="*/ 2356122 h 5332324"/>
                    <a:gd name="connsiteX63" fmla="*/ 2194781 w 3715743"/>
                    <a:gd name="connsiteY63" fmla="*/ 2237512 h 5332324"/>
                    <a:gd name="connsiteX64" fmla="*/ 2196764 w 3715743"/>
                    <a:gd name="connsiteY64" fmla="*/ 2167856 h 5332324"/>
                    <a:gd name="connsiteX65" fmla="*/ 2237462 w 3715743"/>
                    <a:gd name="connsiteY65" fmla="*/ 2096996 h 5332324"/>
                    <a:gd name="connsiteX66" fmla="*/ 2347000 w 3715743"/>
                    <a:gd name="connsiteY66" fmla="*/ 2006508 h 5332324"/>
                    <a:gd name="connsiteX67" fmla="*/ 2429550 w 3715743"/>
                    <a:gd name="connsiteY67" fmla="*/ 1920783 h 5332324"/>
                    <a:gd name="connsiteX68" fmla="*/ 2505750 w 3715743"/>
                    <a:gd name="connsiteY68" fmla="*/ 1781083 h 5332324"/>
                    <a:gd name="connsiteX69" fmla="*/ 2532783 w 3715743"/>
                    <a:gd name="connsiteY69" fmla="*/ 1822858 h 5332324"/>
                    <a:gd name="connsiteX70" fmla="*/ 2601000 w 3715743"/>
                    <a:gd name="connsiteY70" fmla="*/ 1771558 h 5332324"/>
                    <a:gd name="connsiteX71" fmla="*/ 2623225 w 3715743"/>
                    <a:gd name="connsiteY71" fmla="*/ 1846171 h 5332324"/>
                    <a:gd name="connsiteX72" fmla="*/ 2758162 w 3715743"/>
                    <a:gd name="connsiteY72" fmla="*/ 1866808 h 5332324"/>
                    <a:gd name="connsiteX73" fmla="*/ 2801343 w 3715743"/>
                    <a:gd name="connsiteY73" fmla="*/ 1850934 h 5332324"/>
                    <a:gd name="connsiteX74" fmla="*/ 2898151 w 3715743"/>
                    <a:gd name="connsiteY74" fmla="*/ 1817163 h 5332324"/>
                    <a:gd name="connsiteX75" fmla="*/ 3067725 w 3715743"/>
                    <a:gd name="connsiteY75" fmla="*/ 1666783 h 5332324"/>
                    <a:gd name="connsiteX76" fmla="*/ 3219354 w 3715743"/>
                    <a:gd name="connsiteY76" fmla="*/ 1406797 h 5332324"/>
                    <a:gd name="connsiteX77" fmla="*/ 3393162 w 3715743"/>
                    <a:gd name="connsiteY77" fmla="*/ 1107983 h 5332324"/>
                    <a:gd name="connsiteX78" fmla="*/ 3464600 w 3715743"/>
                    <a:gd name="connsiteY78" fmla="*/ 996858 h 5332324"/>
                    <a:gd name="connsiteX79" fmla="*/ 3537192 w 3715743"/>
                    <a:gd name="connsiteY79" fmla="*/ 793658 h 5332324"/>
                    <a:gd name="connsiteX80" fmla="*/ 3628112 w 3715743"/>
                    <a:gd name="connsiteY80" fmla="*/ 583242 h 5332324"/>
                    <a:gd name="connsiteX81" fmla="*/ 3715743 w 3715743"/>
                    <a:gd name="connsiteY81" fmla="*/ 361768 h 5332324"/>
                    <a:gd name="connsiteX82" fmla="*/ 3684900 w 3715743"/>
                    <a:gd name="connsiteY82" fmla="*/ 0 h 5332324"/>
                    <a:gd name="connsiteX83" fmla="*/ 2053802 w 3715743"/>
                    <a:gd name="connsiteY83" fmla="*/ 46067 h 5332324"/>
                    <a:gd name="connsiteX84" fmla="*/ 1583610 w 3715743"/>
                    <a:gd name="connsiteY84" fmla="*/ 2170278 h 5332324"/>
                    <a:gd name="connsiteX0" fmla="*/ 686476 w 3715743"/>
                    <a:gd name="connsiteY0" fmla="*/ 5005297 h 5005298"/>
                    <a:gd name="connsiteX1" fmla="*/ 734101 w 3715743"/>
                    <a:gd name="connsiteY1" fmla="*/ 4959259 h 5005298"/>
                    <a:gd name="connsiteX2" fmla="*/ 707113 w 3715743"/>
                    <a:gd name="connsiteY2" fmla="*/ 4890996 h 5005298"/>
                    <a:gd name="connsiteX3" fmla="*/ 489626 w 3715743"/>
                    <a:gd name="connsiteY3" fmla="*/ 4870359 h 5005298"/>
                    <a:gd name="connsiteX4" fmla="*/ 429755 w 3715743"/>
                    <a:gd name="connsiteY4" fmla="*/ 4807992 h 5005298"/>
                    <a:gd name="connsiteX5" fmla="*/ 661076 w 3715743"/>
                    <a:gd name="connsiteY5" fmla="*/ 4606834 h 5005298"/>
                    <a:gd name="connsiteX6" fmla="*/ 619801 w 3715743"/>
                    <a:gd name="connsiteY6" fmla="*/ 4387759 h 5005298"/>
                    <a:gd name="connsiteX7" fmla="*/ 519788 w 3715743"/>
                    <a:gd name="connsiteY7" fmla="*/ 4297272 h 5005298"/>
                    <a:gd name="connsiteX8" fmla="*/ 621388 w 3715743"/>
                    <a:gd name="connsiteY8" fmla="*/ 3114584 h 5005298"/>
                    <a:gd name="connsiteX9" fmla="*/ 607101 w 3715743"/>
                    <a:gd name="connsiteY9" fmla="*/ 3089184 h 5005298"/>
                    <a:gd name="connsiteX10" fmla="*/ 446763 w 3715743"/>
                    <a:gd name="connsiteY10" fmla="*/ 3086009 h 5005298"/>
                    <a:gd name="connsiteX11" fmla="*/ 365801 w 3715743"/>
                    <a:gd name="connsiteY11" fmla="*/ 3162209 h 5005298"/>
                    <a:gd name="connsiteX12" fmla="*/ 332463 w 3715743"/>
                    <a:gd name="connsiteY12" fmla="*/ 3213009 h 5005298"/>
                    <a:gd name="connsiteX13" fmla="*/ 183736 w 3715743"/>
                    <a:gd name="connsiteY13" fmla="*/ 3169103 h 5005298"/>
                    <a:gd name="connsiteX14" fmla="*/ 676 w 3715743"/>
                    <a:gd name="connsiteY14" fmla="*/ 2930434 h 5005298"/>
                    <a:gd name="connsiteX15" fmla="*/ 122913 w 3715743"/>
                    <a:gd name="connsiteY15" fmla="*/ 2758984 h 5005298"/>
                    <a:gd name="connsiteX16" fmla="*/ 149901 w 3715743"/>
                    <a:gd name="connsiteY16" fmla="*/ 2785972 h 5005298"/>
                    <a:gd name="connsiteX17" fmla="*/ 341988 w 3715743"/>
                    <a:gd name="connsiteY17" fmla="*/ 2579597 h 5005298"/>
                    <a:gd name="connsiteX18" fmla="*/ 513438 w 3715743"/>
                    <a:gd name="connsiteY18" fmla="*/ 2489109 h 5005298"/>
                    <a:gd name="connsiteX19" fmla="*/ 661076 w 3715743"/>
                    <a:gd name="connsiteY19" fmla="*/ 2346234 h 5005298"/>
                    <a:gd name="connsiteX20" fmla="*/ 775466 w 3715743"/>
                    <a:gd name="connsiteY20" fmla="*/ 2356213 h 5005298"/>
                    <a:gd name="connsiteX21" fmla="*/ 841552 w 3715743"/>
                    <a:gd name="connsiteY21" fmla="*/ 2451598 h 5005298"/>
                    <a:gd name="connsiteX22" fmla="*/ 784901 w 3715743"/>
                    <a:gd name="connsiteY22" fmla="*/ 2522447 h 5005298"/>
                    <a:gd name="connsiteX23" fmla="*/ 688063 w 3715743"/>
                    <a:gd name="connsiteY23" fmla="*/ 2614522 h 5005298"/>
                    <a:gd name="connsiteX24" fmla="*/ 650326 w 3715743"/>
                    <a:gd name="connsiteY24" fmla="*/ 2634705 h 5005298"/>
                    <a:gd name="connsiteX25" fmla="*/ 661937 w 3715743"/>
                    <a:gd name="connsiteY25" fmla="*/ 2695756 h 5005298"/>
                    <a:gd name="connsiteX26" fmla="*/ 614629 w 3715743"/>
                    <a:gd name="connsiteY26" fmla="*/ 2816815 h 5005298"/>
                    <a:gd name="connsiteX27" fmla="*/ 843638 w 3715743"/>
                    <a:gd name="connsiteY27" fmla="*/ 2720884 h 5005298"/>
                    <a:gd name="connsiteX28" fmla="*/ 1165901 w 3715743"/>
                    <a:gd name="connsiteY28" fmla="*/ 2614522 h 5005298"/>
                    <a:gd name="connsiteX29" fmla="*/ 1372276 w 3715743"/>
                    <a:gd name="connsiteY29" fmla="*/ 2808197 h 5005298"/>
                    <a:gd name="connsiteX30" fmla="*/ 1268634 w 3715743"/>
                    <a:gd name="connsiteY30" fmla="*/ 2922088 h 5005298"/>
                    <a:gd name="connsiteX31" fmla="*/ 1292899 w 3715743"/>
                    <a:gd name="connsiteY31" fmla="*/ 3035208 h 5005298"/>
                    <a:gd name="connsiteX32" fmla="*/ 1359575 w 3715743"/>
                    <a:gd name="connsiteY32" fmla="*/ 3035208 h 5005298"/>
                    <a:gd name="connsiteX33" fmla="*/ 1581825 w 3715743"/>
                    <a:gd name="connsiteY33" fmla="*/ 3087596 h 5005298"/>
                    <a:gd name="connsiteX34" fmla="*/ 1653262 w 3715743"/>
                    <a:gd name="connsiteY34" fmla="*/ 3557496 h 5005298"/>
                    <a:gd name="connsiteX35" fmla="*/ 1611490 w 3715743"/>
                    <a:gd name="connsiteY35" fmla="*/ 3637008 h 5005298"/>
                    <a:gd name="connsiteX36" fmla="*/ 1577062 w 3715743"/>
                    <a:gd name="connsiteY36" fmla="*/ 3803558 h 5005298"/>
                    <a:gd name="connsiteX37" fmla="*/ 1537784 w 3715743"/>
                    <a:gd name="connsiteY37" fmla="*/ 3843564 h 5005298"/>
                    <a:gd name="connsiteX38" fmla="*/ 1572300 w 3715743"/>
                    <a:gd name="connsiteY38" fmla="*/ 3873408 h 5005298"/>
                    <a:gd name="connsiteX39" fmla="*/ 1554837 w 3715743"/>
                    <a:gd name="connsiteY39" fmla="*/ 3921033 h 5005298"/>
                    <a:gd name="connsiteX40" fmla="*/ 1604050 w 3715743"/>
                    <a:gd name="connsiteY40" fmla="*/ 3906746 h 5005298"/>
                    <a:gd name="connsiteX41" fmla="*/ 1645325 w 3715743"/>
                    <a:gd name="connsiteY41" fmla="*/ 3930558 h 5005298"/>
                    <a:gd name="connsiteX42" fmla="*/ 1692950 w 3715743"/>
                    <a:gd name="connsiteY42" fmla="*/ 3924208 h 5005298"/>
                    <a:gd name="connsiteX43" fmla="*/ 1753275 w 3715743"/>
                    <a:gd name="connsiteY43" fmla="*/ 3851183 h 5005298"/>
                    <a:gd name="connsiteX44" fmla="*/ 1748513 w 3715743"/>
                    <a:gd name="connsiteY44" fmla="*/ 3889283 h 5005298"/>
                    <a:gd name="connsiteX45" fmla="*/ 1817184 w 3715743"/>
                    <a:gd name="connsiteY45" fmla="*/ 3826147 h 5005298"/>
                    <a:gd name="connsiteX46" fmla="*/ 1862812 w 3715743"/>
                    <a:gd name="connsiteY46" fmla="*/ 3827371 h 5005298"/>
                    <a:gd name="connsiteX47" fmla="*/ 1897737 w 3715743"/>
                    <a:gd name="connsiteY47" fmla="*/ 3773396 h 5005298"/>
                    <a:gd name="connsiteX48" fmla="*/ 2000925 w 3715743"/>
                    <a:gd name="connsiteY48" fmla="*/ 3792446 h 5005298"/>
                    <a:gd name="connsiteX49" fmla="*/ 2050137 w 3715743"/>
                    <a:gd name="connsiteY49" fmla="*/ 3743233 h 5005298"/>
                    <a:gd name="connsiteX50" fmla="*/ 2135862 w 3715743"/>
                    <a:gd name="connsiteY50" fmla="*/ 3754346 h 5005298"/>
                    <a:gd name="connsiteX51" fmla="*/ 2170425 w 3715743"/>
                    <a:gd name="connsiteY51" fmla="*/ 3646260 h 5005298"/>
                    <a:gd name="connsiteX52" fmla="*/ 2200950 w 3715743"/>
                    <a:gd name="connsiteY52" fmla="*/ 3543208 h 5005298"/>
                    <a:gd name="connsiteX53" fmla="*/ 2177137 w 3715743"/>
                    <a:gd name="connsiteY53" fmla="*/ 3330483 h 5005298"/>
                    <a:gd name="connsiteX54" fmla="*/ 2148109 w 3715743"/>
                    <a:gd name="connsiteY54" fmla="*/ 3202486 h 5005298"/>
                    <a:gd name="connsiteX55" fmla="*/ 2093000 w 3715743"/>
                    <a:gd name="connsiteY55" fmla="*/ 3122521 h 5005298"/>
                    <a:gd name="connsiteX56" fmla="*/ 2029501 w 3715743"/>
                    <a:gd name="connsiteY56" fmla="*/ 3027272 h 5005298"/>
                    <a:gd name="connsiteX57" fmla="*/ 1961238 w 3715743"/>
                    <a:gd name="connsiteY57" fmla="*/ 2884397 h 5005298"/>
                    <a:gd name="connsiteX58" fmla="*/ 1799312 w 3715743"/>
                    <a:gd name="connsiteY58" fmla="*/ 2760571 h 5005298"/>
                    <a:gd name="connsiteX59" fmla="*/ 1792011 w 3715743"/>
                    <a:gd name="connsiteY59" fmla="*/ 2707549 h 5005298"/>
                    <a:gd name="connsiteX60" fmla="*/ 1823125 w 3715743"/>
                    <a:gd name="connsiteY60" fmla="*/ 2627221 h 5005298"/>
                    <a:gd name="connsiteX61" fmla="*/ 2194011 w 3715743"/>
                    <a:gd name="connsiteY61" fmla="*/ 2356122 h 5005298"/>
                    <a:gd name="connsiteX62" fmla="*/ 2194781 w 3715743"/>
                    <a:gd name="connsiteY62" fmla="*/ 2237512 h 5005298"/>
                    <a:gd name="connsiteX63" fmla="*/ 2196764 w 3715743"/>
                    <a:gd name="connsiteY63" fmla="*/ 2167856 h 5005298"/>
                    <a:gd name="connsiteX64" fmla="*/ 2237462 w 3715743"/>
                    <a:gd name="connsiteY64" fmla="*/ 2096996 h 5005298"/>
                    <a:gd name="connsiteX65" fmla="*/ 2347000 w 3715743"/>
                    <a:gd name="connsiteY65" fmla="*/ 2006508 h 5005298"/>
                    <a:gd name="connsiteX66" fmla="*/ 2429550 w 3715743"/>
                    <a:gd name="connsiteY66" fmla="*/ 1920783 h 5005298"/>
                    <a:gd name="connsiteX67" fmla="*/ 2505750 w 3715743"/>
                    <a:gd name="connsiteY67" fmla="*/ 1781083 h 5005298"/>
                    <a:gd name="connsiteX68" fmla="*/ 2532783 w 3715743"/>
                    <a:gd name="connsiteY68" fmla="*/ 1822858 h 5005298"/>
                    <a:gd name="connsiteX69" fmla="*/ 2601000 w 3715743"/>
                    <a:gd name="connsiteY69" fmla="*/ 1771558 h 5005298"/>
                    <a:gd name="connsiteX70" fmla="*/ 2623225 w 3715743"/>
                    <a:gd name="connsiteY70" fmla="*/ 1846171 h 5005298"/>
                    <a:gd name="connsiteX71" fmla="*/ 2758162 w 3715743"/>
                    <a:gd name="connsiteY71" fmla="*/ 1866808 h 5005298"/>
                    <a:gd name="connsiteX72" fmla="*/ 2801343 w 3715743"/>
                    <a:gd name="connsiteY72" fmla="*/ 1850934 h 5005298"/>
                    <a:gd name="connsiteX73" fmla="*/ 2898151 w 3715743"/>
                    <a:gd name="connsiteY73" fmla="*/ 1817163 h 5005298"/>
                    <a:gd name="connsiteX74" fmla="*/ 3067725 w 3715743"/>
                    <a:gd name="connsiteY74" fmla="*/ 1666783 h 5005298"/>
                    <a:gd name="connsiteX75" fmla="*/ 3219354 w 3715743"/>
                    <a:gd name="connsiteY75" fmla="*/ 1406797 h 5005298"/>
                    <a:gd name="connsiteX76" fmla="*/ 3393162 w 3715743"/>
                    <a:gd name="connsiteY76" fmla="*/ 1107983 h 5005298"/>
                    <a:gd name="connsiteX77" fmla="*/ 3464600 w 3715743"/>
                    <a:gd name="connsiteY77" fmla="*/ 996858 h 5005298"/>
                    <a:gd name="connsiteX78" fmla="*/ 3537192 w 3715743"/>
                    <a:gd name="connsiteY78" fmla="*/ 793658 h 5005298"/>
                    <a:gd name="connsiteX79" fmla="*/ 3628112 w 3715743"/>
                    <a:gd name="connsiteY79" fmla="*/ 583242 h 5005298"/>
                    <a:gd name="connsiteX80" fmla="*/ 3715743 w 3715743"/>
                    <a:gd name="connsiteY80" fmla="*/ 361768 h 5005298"/>
                    <a:gd name="connsiteX81" fmla="*/ 3684900 w 3715743"/>
                    <a:gd name="connsiteY81" fmla="*/ 0 h 5005298"/>
                    <a:gd name="connsiteX82" fmla="*/ 2053802 w 3715743"/>
                    <a:gd name="connsiteY82" fmla="*/ 46067 h 5005298"/>
                    <a:gd name="connsiteX83" fmla="*/ 1583610 w 3715743"/>
                    <a:gd name="connsiteY83"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650326 w 3715743"/>
                    <a:gd name="connsiteY23" fmla="*/ 2634705 h 5005298"/>
                    <a:gd name="connsiteX24" fmla="*/ 661937 w 3715743"/>
                    <a:gd name="connsiteY24" fmla="*/ 2695756 h 5005298"/>
                    <a:gd name="connsiteX25" fmla="*/ 614629 w 3715743"/>
                    <a:gd name="connsiteY25" fmla="*/ 2816815 h 5005298"/>
                    <a:gd name="connsiteX26" fmla="*/ 843638 w 3715743"/>
                    <a:gd name="connsiteY26" fmla="*/ 2720884 h 5005298"/>
                    <a:gd name="connsiteX27" fmla="*/ 1165901 w 3715743"/>
                    <a:gd name="connsiteY27" fmla="*/ 2614522 h 5005298"/>
                    <a:gd name="connsiteX28" fmla="*/ 1372276 w 3715743"/>
                    <a:gd name="connsiteY28" fmla="*/ 2808197 h 5005298"/>
                    <a:gd name="connsiteX29" fmla="*/ 1268634 w 3715743"/>
                    <a:gd name="connsiteY29" fmla="*/ 2922088 h 5005298"/>
                    <a:gd name="connsiteX30" fmla="*/ 1292899 w 3715743"/>
                    <a:gd name="connsiteY30" fmla="*/ 3035208 h 5005298"/>
                    <a:gd name="connsiteX31" fmla="*/ 1359575 w 3715743"/>
                    <a:gd name="connsiteY31" fmla="*/ 3035208 h 5005298"/>
                    <a:gd name="connsiteX32" fmla="*/ 1581825 w 3715743"/>
                    <a:gd name="connsiteY32" fmla="*/ 3087596 h 5005298"/>
                    <a:gd name="connsiteX33" fmla="*/ 1653262 w 3715743"/>
                    <a:gd name="connsiteY33" fmla="*/ 3557496 h 5005298"/>
                    <a:gd name="connsiteX34" fmla="*/ 1611490 w 3715743"/>
                    <a:gd name="connsiteY34" fmla="*/ 3637008 h 5005298"/>
                    <a:gd name="connsiteX35" fmla="*/ 1577062 w 3715743"/>
                    <a:gd name="connsiteY35" fmla="*/ 3803558 h 5005298"/>
                    <a:gd name="connsiteX36" fmla="*/ 1537784 w 3715743"/>
                    <a:gd name="connsiteY36" fmla="*/ 3843564 h 5005298"/>
                    <a:gd name="connsiteX37" fmla="*/ 1572300 w 3715743"/>
                    <a:gd name="connsiteY37" fmla="*/ 3873408 h 5005298"/>
                    <a:gd name="connsiteX38" fmla="*/ 1554837 w 3715743"/>
                    <a:gd name="connsiteY38" fmla="*/ 3921033 h 5005298"/>
                    <a:gd name="connsiteX39" fmla="*/ 1604050 w 3715743"/>
                    <a:gd name="connsiteY39" fmla="*/ 3906746 h 5005298"/>
                    <a:gd name="connsiteX40" fmla="*/ 1645325 w 3715743"/>
                    <a:gd name="connsiteY40" fmla="*/ 3930558 h 5005298"/>
                    <a:gd name="connsiteX41" fmla="*/ 1692950 w 3715743"/>
                    <a:gd name="connsiteY41" fmla="*/ 3924208 h 5005298"/>
                    <a:gd name="connsiteX42" fmla="*/ 1753275 w 3715743"/>
                    <a:gd name="connsiteY42" fmla="*/ 3851183 h 5005298"/>
                    <a:gd name="connsiteX43" fmla="*/ 1748513 w 3715743"/>
                    <a:gd name="connsiteY43" fmla="*/ 3889283 h 5005298"/>
                    <a:gd name="connsiteX44" fmla="*/ 1817184 w 3715743"/>
                    <a:gd name="connsiteY44" fmla="*/ 3826147 h 5005298"/>
                    <a:gd name="connsiteX45" fmla="*/ 1862812 w 3715743"/>
                    <a:gd name="connsiteY45" fmla="*/ 3827371 h 5005298"/>
                    <a:gd name="connsiteX46" fmla="*/ 1897737 w 3715743"/>
                    <a:gd name="connsiteY46" fmla="*/ 3773396 h 5005298"/>
                    <a:gd name="connsiteX47" fmla="*/ 2000925 w 3715743"/>
                    <a:gd name="connsiteY47" fmla="*/ 3792446 h 5005298"/>
                    <a:gd name="connsiteX48" fmla="*/ 2050137 w 3715743"/>
                    <a:gd name="connsiteY48" fmla="*/ 3743233 h 5005298"/>
                    <a:gd name="connsiteX49" fmla="*/ 2135862 w 3715743"/>
                    <a:gd name="connsiteY49" fmla="*/ 3754346 h 5005298"/>
                    <a:gd name="connsiteX50" fmla="*/ 2170425 w 3715743"/>
                    <a:gd name="connsiteY50" fmla="*/ 3646260 h 5005298"/>
                    <a:gd name="connsiteX51" fmla="*/ 2200950 w 3715743"/>
                    <a:gd name="connsiteY51" fmla="*/ 3543208 h 5005298"/>
                    <a:gd name="connsiteX52" fmla="*/ 2177137 w 3715743"/>
                    <a:gd name="connsiteY52" fmla="*/ 3330483 h 5005298"/>
                    <a:gd name="connsiteX53" fmla="*/ 2148109 w 3715743"/>
                    <a:gd name="connsiteY53" fmla="*/ 3202486 h 5005298"/>
                    <a:gd name="connsiteX54" fmla="*/ 2093000 w 3715743"/>
                    <a:gd name="connsiteY54" fmla="*/ 3122521 h 5005298"/>
                    <a:gd name="connsiteX55" fmla="*/ 2029501 w 3715743"/>
                    <a:gd name="connsiteY55" fmla="*/ 3027272 h 5005298"/>
                    <a:gd name="connsiteX56" fmla="*/ 1961238 w 3715743"/>
                    <a:gd name="connsiteY56" fmla="*/ 2884397 h 5005298"/>
                    <a:gd name="connsiteX57" fmla="*/ 1799312 w 3715743"/>
                    <a:gd name="connsiteY57" fmla="*/ 2760571 h 5005298"/>
                    <a:gd name="connsiteX58" fmla="*/ 1792011 w 3715743"/>
                    <a:gd name="connsiteY58" fmla="*/ 2707549 h 5005298"/>
                    <a:gd name="connsiteX59" fmla="*/ 1823125 w 3715743"/>
                    <a:gd name="connsiteY59" fmla="*/ 2627221 h 5005298"/>
                    <a:gd name="connsiteX60" fmla="*/ 2194011 w 3715743"/>
                    <a:gd name="connsiteY60" fmla="*/ 2356122 h 5005298"/>
                    <a:gd name="connsiteX61" fmla="*/ 2194781 w 3715743"/>
                    <a:gd name="connsiteY61" fmla="*/ 2237512 h 5005298"/>
                    <a:gd name="connsiteX62" fmla="*/ 2196764 w 3715743"/>
                    <a:gd name="connsiteY62" fmla="*/ 2167856 h 5005298"/>
                    <a:gd name="connsiteX63" fmla="*/ 2237462 w 3715743"/>
                    <a:gd name="connsiteY63" fmla="*/ 2096996 h 5005298"/>
                    <a:gd name="connsiteX64" fmla="*/ 2347000 w 3715743"/>
                    <a:gd name="connsiteY64" fmla="*/ 2006508 h 5005298"/>
                    <a:gd name="connsiteX65" fmla="*/ 2429550 w 3715743"/>
                    <a:gd name="connsiteY65" fmla="*/ 1920783 h 5005298"/>
                    <a:gd name="connsiteX66" fmla="*/ 2505750 w 3715743"/>
                    <a:gd name="connsiteY66" fmla="*/ 1781083 h 5005298"/>
                    <a:gd name="connsiteX67" fmla="*/ 2532783 w 3715743"/>
                    <a:gd name="connsiteY67" fmla="*/ 1822858 h 5005298"/>
                    <a:gd name="connsiteX68" fmla="*/ 2601000 w 3715743"/>
                    <a:gd name="connsiteY68" fmla="*/ 1771558 h 5005298"/>
                    <a:gd name="connsiteX69" fmla="*/ 2623225 w 3715743"/>
                    <a:gd name="connsiteY69" fmla="*/ 1846171 h 5005298"/>
                    <a:gd name="connsiteX70" fmla="*/ 2758162 w 3715743"/>
                    <a:gd name="connsiteY70" fmla="*/ 1866808 h 5005298"/>
                    <a:gd name="connsiteX71" fmla="*/ 2801343 w 3715743"/>
                    <a:gd name="connsiteY71" fmla="*/ 1850934 h 5005298"/>
                    <a:gd name="connsiteX72" fmla="*/ 2898151 w 3715743"/>
                    <a:gd name="connsiteY72" fmla="*/ 1817163 h 5005298"/>
                    <a:gd name="connsiteX73" fmla="*/ 3067725 w 3715743"/>
                    <a:gd name="connsiteY73" fmla="*/ 1666783 h 5005298"/>
                    <a:gd name="connsiteX74" fmla="*/ 3219354 w 3715743"/>
                    <a:gd name="connsiteY74" fmla="*/ 1406797 h 5005298"/>
                    <a:gd name="connsiteX75" fmla="*/ 3393162 w 3715743"/>
                    <a:gd name="connsiteY75" fmla="*/ 1107983 h 5005298"/>
                    <a:gd name="connsiteX76" fmla="*/ 3464600 w 3715743"/>
                    <a:gd name="connsiteY76" fmla="*/ 996858 h 5005298"/>
                    <a:gd name="connsiteX77" fmla="*/ 3537192 w 3715743"/>
                    <a:gd name="connsiteY77" fmla="*/ 793658 h 5005298"/>
                    <a:gd name="connsiteX78" fmla="*/ 3628112 w 3715743"/>
                    <a:gd name="connsiteY78" fmla="*/ 583242 h 5005298"/>
                    <a:gd name="connsiteX79" fmla="*/ 3715743 w 3715743"/>
                    <a:gd name="connsiteY79" fmla="*/ 361768 h 5005298"/>
                    <a:gd name="connsiteX80" fmla="*/ 3684900 w 3715743"/>
                    <a:gd name="connsiteY80" fmla="*/ 0 h 5005298"/>
                    <a:gd name="connsiteX81" fmla="*/ 2053802 w 3715743"/>
                    <a:gd name="connsiteY81" fmla="*/ 46067 h 5005298"/>
                    <a:gd name="connsiteX82" fmla="*/ 1583610 w 3715743"/>
                    <a:gd name="connsiteY82"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650326 w 3715743"/>
                    <a:gd name="connsiteY23" fmla="*/ 2634705 h 5005298"/>
                    <a:gd name="connsiteX24" fmla="*/ 661937 w 3715743"/>
                    <a:gd name="connsiteY24" fmla="*/ 2695756 h 5005298"/>
                    <a:gd name="connsiteX25" fmla="*/ 614629 w 3715743"/>
                    <a:gd name="connsiteY25" fmla="*/ 2816815 h 5005298"/>
                    <a:gd name="connsiteX26" fmla="*/ 843638 w 3715743"/>
                    <a:gd name="connsiteY26" fmla="*/ 2720884 h 5005298"/>
                    <a:gd name="connsiteX27" fmla="*/ 1165901 w 3715743"/>
                    <a:gd name="connsiteY27" fmla="*/ 2614522 h 5005298"/>
                    <a:gd name="connsiteX28" fmla="*/ 1372276 w 3715743"/>
                    <a:gd name="connsiteY28" fmla="*/ 2808197 h 5005298"/>
                    <a:gd name="connsiteX29" fmla="*/ 1268634 w 3715743"/>
                    <a:gd name="connsiteY29" fmla="*/ 2922088 h 5005298"/>
                    <a:gd name="connsiteX30" fmla="*/ 1292899 w 3715743"/>
                    <a:gd name="connsiteY30" fmla="*/ 3035208 h 5005298"/>
                    <a:gd name="connsiteX31" fmla="*/ 1359575 w 3715743"/>
                    <a:gd name="connsiteY31" fmla="*/ 3035208 h 5005298"/>
                    <a:gd name="connsiteX32" fmla="*/ 1581825 w 3715743"/>
                    <a:gd name="connsiteY32" fmla="*/ 3087596 h 5005298"/>
                    <a:gd name="connsiteX33" fmla="*/ 1653262 w 3715743"/>
                    <a:gd name="connsiteY33" fmla="*/ 3557496 h 5005298"/>
                    <a:gd name="connsiteX34" fmla="*/ 1611490 w 3715743"/>
                    <a:gd name="connsiteY34" fmla="*/ 3637008 h 5005298"/>
                    <a:gd name="connsiteX35" fmla="*/ 1577062 w 3715743"/>
                    <a:gd name="connsiteY35" fmla="*/ 3803558 h 5005298"/>
                    <a:gd name="connsiteX36" fmla="*/ 1537784 w 3715743"/>
                    <a:gd name="connsiteY36" fmla="*/ 3843564 h 5005298"/>
                    <a:gd name="connsiteX37" fmla="*/ 1572300 w 3715743"/>
                    <a:gd name="connsiteY37" fmla="*/ 3873408 h 5005298"/>
                    <a:gd name="connsiteX38" fmla="*/ 1554837 w 3715743"/>
                    <a:gd name="connsiteY38" fmla="*/ 3921033 h 5005298"/>
                    <a:gd name="connsiteX39" fmla="*/ 1604050 w 3715743"/>
                    <a:gd name="connsiteY39" fmla="*/ 3906746 h 5005298"/>
                    <a:gd name="connsiteX40" fmla="*/ 1645325 w 3715743"/>
                    <a:gd name="connsiteY40" fmla="*/ 3930558 h 5005298"/>
                    <a:gd name="connsiteX41" fmla="*/ 1753275 w 3715743"/>
                    <a:gd name="connsiteY41" fmla="*/ 3851183 h 5005298"/>
                    <a:gd name="connsiteX42" fmla="*/ 1748513 w 3715743"/>
                    <a:gd name="connsiteY42" fmla="*/ 3889283 h 5005298"/>
                    <a:gd name="connsiteX43" fmla="*/ 1817184 w 3715743"/>
                    <a:gd name="connsiteY43" fmla="*/ 3826147 h 5005298"/>
                    <a:gd name="connsiteX44" fmla="*/ 1862812 w 3715743"/>
                    <a:gd name="connsiteY44" fmla="*/ 3827371 h 5005298"/>
                    <a:gd name="connsiteX45" fmla="*/ 1897737 w 3715743"/>
                    <a:gd name="connsiteY45" fmla="*/ 3773396 h 5005298"/>
                    <a:gd name="connsiteX46" fmla="*/ 2000925 w 3715743"/>
                    <a:gd name="connsiteY46" fmla="*/ 3792446 h 5005298"/>
                    <a:gd name="connsiteX47" fmla="*/ 2050137 w 3715743"/>
                    <a:gd name="connsiteY47" fmla="*/ 3743233 h 5005298"/>
                    <a:gd name="connsiteX48" fmla="*/ 2135862 w 3715743"/>
                    <a:gd name="connsiteY48" fmla="*/ 3754346 h 5005298"/>
                    <a:gd name="connsiteX49" fmla="*/ 2170425 w 3715743"/>
                    <a:gd name="connsiteY49" fmla="*/ 3646260 h 5005298"/>
                    <a:gd name="connsiteX50" fmla="*/ 2200950 w 3715743"/>
                    <a:gd name="connsiteY50" fmla="*/ 3543208 h 5005298"/>
                    <a:gd name="connsiteX51" fmla="*/ 2177137 w 3715743"/>
                    <a:gd name="connsiteY51" fmla="*/ 3330483 h 5005298"/>
                    <a:gd name="connsiteX52" fmla="*/ 2148109 w 3715743"/>
                    <a:gd name="connsiteY52" fmla="*/ 3202486 h 5005298"/>
                    <a:gd name="connsiteX53" fmla="*/ 2093000 w 3715743"/>
                    <a:gd name="connsiteY53" fmla="*/ 3122521 h 5005298"/>
                    <a:gd name="connsiteX54" fmla="*/ 2029501 w 3715743"/>
                    <a:gd name="connsiteY54" fmla="*/ 3027272 h 5005298"/>
                    <a:gd name="connsiteX55" fmla="*/ 1961238 w 3715743"/>
                    <a:gd name="connsiteY55" fmla="*/ 2884397 h 5005298"/>
                    <a:gd name="connsiteX56" fmla="*/ 1799312 w 3715743"/>
                    <a:gd name="connsiteY56" fmla="*/ 2760571 h 5005298"/>
                    <a:gd name="connsiteX57" fmla="*/ 1792011 w 3715743"/>
                    <a:gd name="connsiteY57" fmla="*/ 2707549 h 5005298"/>
                    <a:gd name="connsiteX58" fmla="*/ 1823125 w 3715743"/>
                    <a:gd name="connsiteY58" fmla="*/ 2627221 h 5005298"/>
                    <a:gd name="connsiteX59" fmla="*/ 2194011 w 3715743"/>
                    <a:gd name="connsiteY59" fmla="*/ 2356122 h 5005298"/>
                    <a:gd name="connsiteX60" fmla="*/ 2194781 w 3715743"/>
                    <a:gd name="connsiteY60" fmla="*/ 2237512 h 5005298"/>
                    <a:gd name="connsiteX61" fmla="*/ 2196764 w 3715743"/>
                    <a:gd name="connsiteY61" fmla="*/ 2167856 h 5005298"/>
                    <a:gd name="connsiteX62" fmla="*/ 2237462 w 3715743"/>
                    <a:gd name="connsiteY62" fmla="*/ 2096996 h 5005298"/>
                    <a:gd name="connsiteX63" fmla="*/ 2347000 w 3715743"/>
                    <a:gd name="connsiteY63" fmla="*/ 2006508 h 5005298"/>
                    <a:gd name="connsiteX64" fmla="*/ 2429550 w 3715743"/>
                    <a:gd name="connsiteY64" fmla="*/ 1920783 h 5005298"/>
                    <a:gd name="connsiteX65" fmla="*/ 2505750 w 3715743"/>
                    <a:gd name="connsiteY65" fmla="*/ 1781083 h 5005298"/>
                    <a:gd name="connsiteX66" fmla="*/ 2532783 w 3715743"/>
                    <a:gd name="connsiteY66" fmla="*/ 1822858 h 5005298"/>
                    <a:gd name="connsiteX67" fmla="*/ 2601000 w 3715743"/>
                    <a:gd name="connsiteY67" fmla="*/ 1771558 h 5005298"/>
                    <a:gd name="connsiteX68" fmla="*/ 2623225 w 3715743"/>
                    <a:gd name="connsiteY68" fmla="*/ 1846171 h 5005298"/>
                    <a:gd name="connsiteX69" fmla="*/ 2758162 w 3715743"/>
                    <a:gd name="connsiteY69" fmla="*/ 1866808 h 5005298"/>
                    <a:gd name="connsiteX70" fmla="*/ 2801343 w 3715743"/>
                    <a:gd name="connsiteY70" fmla="*/ 1850934 h 5005298"/>
                    <a:gd name="connsiteX71" fmla="*/ 2898151 w 3715743"/>
                    <a:gd name="connsiteY71" fmla="*/ 1817163 h 5005298"/>
                    <a:gd name="connsiteX72" fmla="*/ 3067725 w 3715743"/>
                    <a:gd name="connsiteY72" fmla="*/ 1666783 h 5005298"/>
                    <a:gd name="connsiteX73" fmla="*/ 3219354 w 3715743"/>
                    <a:gd name="connsiteY73" fmla="*/ 1406797 h 5005298"/>
                    <a:gd name="connsiteX74" fmla="*/ 3393162 w 3715743"/>
                    <a:gd name="connsiteY74" fmla="*/ 1107983 h 5005298"/>
                    <a:gd name="connsiteX75" fmla="*/ 3464600 w 3715743"/>
                    <a:gd name="connsiteY75" fmla="*/ 996858 h 5005298"/>
                    <a:gd name="connsiteX76" fmla="*/ 3537192 w 3715743"/>
                    <a:gd name="connsiteY76" fmla="*/ 793658 h 5005298"/>
                    <a:gd name="connsiteX77" fmla="*/ 3628112 w 3715743"/>
                    <a:gd name="connsiteY77" fmla="*/ 583242 h 5005298"/>
                    <a:gd name="connsiteX78" fmla="*/ 3715743 w 3715743"/>
                    <a:gd name="connsiteY78" fmla="*/ 361768 h 5005298"/>
                    <a:gd name="connsiteX79" fmla="*/ 3684900 w 3715743"/>
                    <a:gd name="connsiteY79" fmla="*/ 0 h 5005298"/>
                    <a:gd name="connsiteX80" fmla="*/ 2053802 w 3715743"/>
                    <a:gd name="connsiteY80" fmla="*/ 46067 h 5005298"/>
                    <a:gd name="connsiteX81" fmla="*/ 1583610 w 3715743"/>
                    <a:gd name="connsiteY81"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650326 w 3715743"/>
                    <a:gd name="connsiteY23" fmla="*/ 2634705 h 5005298"/>
                    <a:gd name="connsiteX24" fmla="*/ 661937 w 3715743"/>
                    <a:gd name="connsiteY24" fmla="*/ 2695756 h 5005298"/>
                    <a:gd name="connsiteX25" fmla="*/ 614629 w 3715743"/>
                    <a:gd name="connsiteY25" fmla="*/ 2816815 h 5005298"/>
                    <a:gd name="connsiteX26" fmla="*/ 843638 w 3715743"/>
                    <a:gd name="connsiteY26" fmla="*/ 2720884 h 5005298"/>
                    <a:gd name="connsiteX27" fmla="*/ 1165901 w 3715743"/>
                    <a:gd name="connsiteY27" fmla="*/ 2614522 h 5005298"/>
                    <a:gd name="connsiteX28" fmla="*/ 1372276 w 3715743"/>
                    <a:gd name="connsiteY28" fmla="*/ 2808197 h 5005298"/>
                    <a:gd name="connsiteX29" fmla="*/ 1268634 w 3715743"/>
                    <a:gd name="connsiteY29" fmla="*/ 2922088 h 5005298"/>
                    <a:gd name="connsiteX30" fmla="*/ 1292899 w 3715743"/>
                    <a:gd name="connsiteY30" fmla="*/ 3035208 h 5005298"/>
                    <a:gd name="connsiteX31" fmla="*/ 1359575 w 3715743"/>
                    <a:gd name="connsiteY31" fmla="*/ 3035208 h 5005298"/>
                    <a:gd name="connsiteX32" fmla="*/ 1581825 w 3715743"/>
                    <a:gd name="connsiteY32" fmla="*/ 3087596 h 5005298"/>
                    <a:gd name="connsiteX33" fmla="*/ 1653262 w 3715743"/>
                    <a:gd name="connsiteY33" fmla="*/ 3557496 h 5005298"/>
                    <a:gd name="connsiteX34" fmla="*/ 1611490 w 3715743"/>
                    <a:gd name="connsiteY34" fmla="*/ 3637008 h 5005298"/>
                    <a:gd name="connsiteX35" fmla="*/ 1577062 w 3715743"/>
                    <a:gd name="connsiteY35" fmla="*/ 3803558 h 5005298"/>
                    <a:gd name="connsiteX36" fmla="*/ 1537784 w 3715743"/>
                    <a:gd name="connsiteY36" fmla="*/ 3843564 h 5005298"/>
                    <a:gd name="connsiteX37" fmla="*/ 1572300 w 3715743"/>
                    <a:gd name="connsiteY37" fmla="*/ 3873408 h 5005298"/>
                    <a:gd name="connsiteX38" fmla="*/ 1554837 w 3715743"/>
                    <a:gd name="connsiteY38" fmla="*/ 3921033 h 5005298"/>
                    <a:gd name="connsiteX39" fmla="*/ 1604050 w 3715743"/>
                    <a:gd name="connsiteY39" fmla="*/ 3906746 h 5005298"/>
                    <a:gd name="connsiteX40" fmla="*/ 1645325 w 3715743"/>
                    <a:gd name="connsiteY40" fmla="*/ 3930558 h 5005298"/>
                    <a:gd name="connsiteX41" fmla="*/ 1753275 w 3715743"/>
                    <a:gd name="connsiteY41" fmla="*/ 3851183 h 5005298"/>
                    <a:gd name="connsiteX42" fmla="*/ 1817184 w 3715743"/>
                    <a:gd name="connsiteY42" fmla="*/ 3826147 h 5005298"/>
                    <a:gd name="connsiteX43" fmla="*/ 1862812 w 3715743"/>
                    <a:gd name="connsiteY43" fmla="*/ 3827371 h 5005298"/>
                    <a:gd name="connsiteX44" fmla="*/ 1897737 w 3715743"/>
                    <a:gd name="connsiteY44" fmla="*/ 3773396 h 5005298"/>
                    <a:gd name="connsiteX45" fmla="*/ 2000925 w 3715743"/>
                    <a:gd name="connsiteY45" fmla="*/ 3792446 h 5005298"/>
                    <a:gd name="connsiteX46" fmla="*/ 2050137 w 3715743"/>
                    <a:gd name="connsiteY46" fmla="*/ 3743233 h 5005298"/>
                    <a:gd name="connsiteX47" fmla="*/ 2135862 w 3715743"/>
                    <a:gd name="connsiteY47" fmla="*/ 3754346 h 5005298"/>
                    <a:gd name="connsiteX48" fmla="*/ 2170425 w 3715743"/>
                    <a:gd name="connsiteY48" fmla="*/ 3646260 h 5005298"/>
                    <a:gd name="connsiteX49" fmla="*/ 2200950 w 3715743"/>
                    <a:gd name="connsiteY49" fmla="*/ 3543208 h 5005298"/>
                    <a:gd name="connsiteX50" fmla="*/ 2177137 w 3715743"/>
                    <a:gd name="connsiteY50" fmla="*/ 3330483 h 5005298"/>
                    <a:gd name="connsiteX51" fmla="*/ 2148109 w 3715743"/>
                    <a:gd name="connsiteY51" fmla="*/ 3202486 h 5005298"/>
                    <a:gd name="connsiteX52" fmla="*/ 2093000 w 3715743"/>
                    <a:gd name="connsiteY52" fmla="*/ 3122521 h 5005298"/>
                    <a:gd name="connsiteX53" fmla="*/ 2029501 w 3715743"/>
                    <a:gd name="connsiteY53" fmla="*/ 3027272 h 5005298"/>
                    <a:gd name="connsiteX54" fmla="*/ 1961238 w 3715743"/>
                    <a:gd name="connsiteY54" fmla="*/ 2884397 h 5005298"/>
                    <a:gd name="connsiteX55" fmla="*/ 1799312 w 3715743"/>
                    <a:gd name="connsiteY55" fmla="*/ 2760571 h 5005298"/>
                    <a:gd name="connsiteX56" fmla="*/ 1792011 w 3715743"/>
                    <a:gd name="connsiteY56" fmla="*/ 2707549 h 5005298"/>
                    <a:gd name="connsiteX57" fmla="*/ 1823125 w 3715743"/>
                    <a:gd name="connsiteY57" fmla="*/ 2627221 h 5005298"/>
                    <a:gd name="connsiteX58" fmla="*/ 2194011 w 3715743"/>
                    <a:gd name="connsiteY58" fmla="*/ 2356122 h 5005298"/>
                    <a:gd name="connsiteX59" fmla="*/ 2194781 w 3715743"/>
                    <a:gd name="connsiteY59" fmla="*/ 2237512 h 5005298"/>
                    <a:gd name="connsiteX60" fmla="*/ 2196764 w 3715743"/>
                    <a:gd name="connsiteY60" fmla="*/ 2167856 h 5005298"/>
                    <a:gd name="connsiteX61" fmla="*/ 2237462 w 3715743"/>
                    <a:gd name="connsiteY61" fmla="*/ 2096996 h 5005298"/>
                    <a:gd name="connsiteX62" fmla="*/ 2347000 w 3715743"/>
                    <a:gd name="connsiteY62" fmla="*/ 2006508 h 5005298"/>
                    <a:gd name="connsiteX63" fmla="*/ 2429550 w 3715743"/>
                    <a:gd name="connsiteY63" fmla="*/ 1920783 h 5005298"/>
                    <a:gd name="connsiteX64" fmla="*/ 2505750 w 3715743"/>
                    <a:gd name="connsiteY64" fmla="*/ 1781083 h 5005298"/>
                    <a:gd name="connsiteX65" fmla="*/ 2532783 w 3715743"/>
                    <a:gd name="connsiteY65" fmla="*/ 1822858 h 5005298"/>
                    <a:gd name="connsiteX66" fmla="*/ 2601000 w 3715743"/>
                    <a:gd name="connsiteY66" fmla="*/ 1771558 h 5005298"/>
                    <a:gd name="connsiteX67" fmla="*/ 2623225 w 3715743"/>
                    <a:gd name="connsiteY67" fmla="*/ 1846171 h 5005298"/>
                    <a:gd name="connsiteX68" fmla="*/ 2758162 w 3715743"/>
                    <a:gd name="connsiteY68" fmla="*/ 1866808 h 5005298"/>
                    <a:gd name="connsiteX69" fmla="*/ 2801343 w 3715743"/>
                    <a:gd name="connsiteY69" fmla="*/ 1850934 h 5005298"/>
                    <a:gd name="connsiteX70" fmla="*/ 2898151 w 3715743"/>
                    <a:gd name="connsiteY70" fmla="*/ 1817163 h 5005298"/>
                    <a:gd name="connsiteX71" fmla="*/ 3067725 w 3715743"/>
                    <a:gd name="connsiteY71" fmla="*/ 1666783 h 5005298"/>
                    <a:gd name="connsiteX72" fmla="*/ 3219354 w 3715743"/>
                    <a:gd name="connsiteY72" fmla="*/ 1406797 h 5005298"/>
                    <a:gd name="connsiteX73" fmla="*/ 3393162 w 3715743"/>
                    <a:gd name="connsiteY73" fmla="*/ 1107983 h 5005298"/>
                    <a:gd name="connsiteX74" fmla="*/ 3464600 w 3715743"/>
                    <a:gd name="connsiteY74" fmla="*/ 996858 h 5005298"/>
                    <a:gd name="connsiteX75" fmla="*/ 3537192 w 3715743"/>
                    <a:gd name="connsiteY75" fmla="*/ 793658 h 5005298"/>
                    <a:gd name="connsiteX76" fmla="*/ 3628112 w 3715743"/>
                    <a:gd name="connsiteY76" fmla="*/ 583242 h 5005298"/>
                    <a:gd name="connsiteX77" fmla="*/ 3715743 w 3715743"/>
                    <a:gd name="connsiteY77" fmla="*/ 361768 h 5005298"/>
                    <a:gd name="connsiteX78" fmla="*/ 3684900 w 3715743"/>
                    <a:gd name="connsiteY78" fmla="*/ 0 h 5005298"/>
                    <a:gd name="connsiteX79" fmla="*/ 2053802 w 3715743"/>
                    <a:gd name="connsiteY79" fmla="*/ 46067 h 5005298"/>
                    <a:gd name="connsiteX80" fmla="*/ 1583610 w 3715743"/>
                    <a:gd name="connsiteY80"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650326 w 3715743"/>
                    <a:gd name="connsiteY23" fmla="*/ 2634705 h 5005298"/>
                    <a:gd name="connsiteX24" fmla="*/ 661937 w 3715743"/>
                    <a:gd name="connsiteY24" fmla="*/ 2695756 h 5005298"/>
                    <a:gd name="connsiteX25" fmla="*/ 614629 w 3715743"/>
                    <a:gd name="connsiteY25" fmla="*/ 2816815 h 5005298"/>
                    <a:gd name="connsiteX26" fmla="*/ 843638 w 3715743"/>
                    <a:gd name="connsiteY26" fmla="*/ 2720884 h 5005298"/>
                    <a:gd name="connsiteX27" fmla="*/ 1165901 w 3715743"/>
                    <a:gd name="connsiteY27" fmla="*/ 2614522 h 5005298"/>
                    <a:gd name="connsiteX28" fmla="*/ 1372276 w 3715743"/>
                    <a:gd name="connsiteY28" fmla="*/ 2808197 h 5005298"/>
                    <a:gd name="connsiteX29" fmla="*/ 1268634 w 3715743"/>
                    <a:gd name="connsiteY29" fmla="*/ 2922088 h 5005298"/>
                    <a:gd name="connsiteX30" fmla="*/ 1292899 w 3715743"/>
                    <a:gd name="connsiteY30" fmla="*/ 3035208 h 5005298"/>
                    <a:gd name="connsiteX31" fmla="*/ 1359575 w 3715743"/>
                    <a:gd name="connsiteY31" fmla="*/ 3035208 h 5005298"/>
                    <a:gd name="connsiteX32" fmla="*/ 1581825 w 3715743"/>
                    <a:gd name="connsiteY32" fmla="*/ 3087596 h 5005298"/>
                    <a:gd name="connsiteX33" fmla="*/ 1653262 w 3715743"/>
                    <a:gd name="connsiteY33" fmla="*/ 3557496 h 5005298"/>
                    <a:gd name="connsiteX34" fmla="*/ 1611490 w 3715743"/>
                    <a:gd name="connsiteY34" fmla="*/ 3637008 h 5005298"/>
                    <a:gd name="connsiteX35" fmla="*/ 1577062 w 3715743"/>
                    <a:gd name="connsiteY35" fmla="*/ 3803558 h 5005298"/>
                    <a:gd name="connsiteX36" fmla="*/ 1537784 w 3715743"/>
                    <a:gd name="connsiteY36" fmla="*/ 3843564 h 5005298"/>
                    <a:gd name="connsiteX37" fmla="*/ 1572300 w 3715743"/>
                    <a:gd name="connsiteY37" fmla="*/ 3873408 h 5005298"/>
                    <a:gd name="connsiteX38" fmla="*/ 1554837 w 3715743"/>
                    <a:gd name="connsiteY38" fmla="*/ 3921033 h 5005298"/>
                    <a:gd name="connsiteX39" fmla="*/ 1604050 w 3715743"/>
                    <a:gd name="connsiteY39" fmla="*/ 3906746 h 5005298"/>
                    <a:gd name="connsiteX40" fmla="*/ 1645325 w 3715743"/>
                    <a:gd name="connsiteY40" fmla="*/ 3930558 h 5005298"/>
                    <a:gd name="connsiteX41" fmla="*/ 1817184 w 3715743"/>
                    <a:gd name="connsiteY41" fmla="*/ 3826147 h 5005298"/>
                    <a:gd name="connsiteX42" fmla="*/ 1862812 w 3715743"/>
                    <a:gd name="connsiteY42" fmla="*/ 3827371 h 5005298"/>
                    <a:gd name="connsiteX43" fmla="*/ 1897737 w 3715743"/>
                    <a:gd name="connsiteY43" fmla="*/ 3773396 h 5005298"/>
                    <a:gd name="connsiteX44" fmla="*/ 2000925 w 3715743"/>
                    <a:gd name="connsiteY44" fmla="*/ 3792446 h 5005298"/>
                    <a:gd name="connsiteX45" fmla="*/ 2050137 w 3715743"/>
                    <a:gd name="connsiteY45" fmla="*/ 3743233 h 5005298"/>
                    <a:gd name="connsiteX46" fmla="*/ 2135862 w 3715743"/>
                    <a:gd name="connsiteY46" fmla="*/ 3754346 h 5005298"/>
                    <a:gd name="connsiteX47" fmla="*/ 2170425 w 3715743"/>
                    <a:gd name="connsiteY47" fmla="*/ 3646260 h 5005298"/>
                    <a:gd name="connsiteX48" fmla="*/ 2200950 w 3715743"/>
                    <a:gd name="connsiteY48" fmla="*/ 3543208 h 5005298"/>
                    <a:gd name="connsiteX49" fmla="*/ 2177137 w 3715743"/>
                    <a:gd name="connsiteY49" fmla="*/ 3330483 h 5005298"/>
                    <a:gd name="connsiteX50" fmla="*/ 2148109 w 3715743"/>
                    <a:gd name="connsiteY50" fmla="*/ 3202486 h 5005298"/>
                    <a:gd name="connsiteX51" fmla="*/ 2093000 w 3715743"/>
                    <a:gd name="connsiteY51" fmla="*/ 3122521 h 5005298"/>
                    <a:gd name="connsiteX52" fmla="*/ 2029501 w 3715743"/>
                    <a:gd name="connsiteY52" fmla="*/ 3027272 h 5005298"/>
                    <a:gd name="connsiteX53" fmla="*/ 1961238 w 3715743"/>
                    <a:gd name="connsiteY53" fmla="*/ 2884397 h 5005298"/>
                    <a:gd name="connsiteX54" fmla="*/ 1799312 w 3715743"/>
                    <a:gd name="connsiteY54" fmla="*/ 2760571 h 5005298"/>
                    <a:gd name="connsiteX55" fmla="*/ 1792011 w 3715743"/>
                    <a:gd name="connsiteY55" fmla="*/ 2707549 h 5005298"/>
                    <a:gd name="connsiteX56" fmla="*/ 1823125 w 3715743"/>
                    <a:gd name="connsiteY56" fmla="*/ 2627221 h 5005298"/>
                    <a:gd name="connsiteX57" fmla="*/ 2194011 w 3715743"/>
                    <a:gd name="connsiteY57" fmla="*/ 2356122 h 5005298"/>
                    <a:gd name="connsiteX58" fmla="*/ 2194781 w 3715743"/>
                    <a:gd name="connsiteY58" fmla="*/ 2237512 h 5005298"/>
                    <a:gd name="connsiteX59" fmla="*/ 2196764 w 3715743"/>
                    <a:gd name="connsiteY59" fmla="*/ 2167856 h 5005298"/>
                    <a:gd name="connsiteX60" fmla="*/ 2237462 w 3715743"/>
                    <a:gd name="connsiteY60" fmla="*/ 2096996 h 5005298"/>
                    <a:gd name="connsiteX61" fmla="*/ 2347000 w 3715743"/>
                    <a:gd name="connsiteY61" fmla="*/ 2006508 h 5005298"/>
                    <a:gd name="connsiteX62" fmla="*/ 2429550 w 3715743"/>
                    <a:gd name="connsiteY62" fmla="*/ 1920783 h 5005298"/>
                    <a:gd name="connsiteX63" fmla="*/ 2505750 w 3715743"/>
                    <a:gd name="connsiteY63" fmla="*/ 1781083 h 5005298"/>
                    <a:gd name="connsiteX64" fmla="*/ 2532783 w 3715743"/>
                    <a:gd name="connsiteY64" fmla="*/ 1822858 h 5005298"/>
                    <a:gd name="connsiteX65" fmla="*/ 2601000 w 3715743"/>
                    <a:gd name="connsiteY65" fmla="*/ 1771558 h 5005298"/>
                    <a:gd name="connsiteX66" fmla="*/ 2623225 w 3715743"/>
                    <a:gd name="connsiteY66" fmla="*/ 1846171 h 5005298"/>
                    <a:gd name="connsiteX67" fmla="*/ 2758162 w 3715743"/>
                    <a:gd name="connsiteY67" fmla="*/ 1866808 h 5005298"/>
                    <a:gd name="connsiteX68" fmla="*/ 2801343 w 3715743"/>
                    <a:gd name="connsiteY68" fmla="*/ 1850934 h 5005298"/>
                    <a:gd name="connsiteX69" fmla="*/ 2898151 w 3715743"/>
                    <a:gd name="connsiteY69" fmla="*/ 1817163 h 5005298"/>
                    <a:gd name="connsiteX70" fmla="*/ 3067725 w 3715743"/>
                    <a:gd name="connsiteY70" fmla="*/ 1666783 h 5005298"/>
                    <a:gd name="connsiteX71" fmla="*/ 3219354 w 3715743"/>
                    <a:gd name="connsiteY71" fmla="*/ 1406797 h 5005298"/>
                    <a:gd name="connsiteX72" fmla="*/ 3393162 w 3715743"/>
                    <a:gd name="connsiteY72" fmla="*/ 1107983 h 5005298"/>
                    <a:gd name="connsiteX73" fmla="*/ 3464600 w 3715743"/>
                    <a:gd name="connsiteY73" fmla="*/ 996858 h 5005298"/>
                    <a:gd name="connsiteX74" fmla="*/ 3537192 w 3715743"/>
                    <a:gd name="connsiteY74" fmla="*/ 793658 h 5005298"/>
                    <a:gd name="connsiteX75" fmla="*/ 3628112 w 3715743"/>
                    <a:gd name="connsiteY75" fmla="*/ 583242 h 5005298"/>
                    <a:gd name="connsiteX76" fmla="*/ 3715743 w 3715743"/>
                    <a:gd name="connsiteY76" fmla="*/ 361768 h 5005298"/>
                    <a:gd name="connsiteX77" fmla="*/ 3684900 w 3715743"/>
                    <a:gd name="connsiteY77" fmla="*/ 0 h 5005298"/>
                    <a:gd name="connsiteX78" fmla="*/ 2053802 w 3715743"/>
                    <a:gd name="connsiteY78" fmla="*/ 46067 h 5005298"/>
                    <a:gd name="connsiteX79" fmla="*/ 1583610 w 3715743"/>
                    <a:gd name="connsiteY79"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650326 w 3715743"/>
                    <a:gd name="connsiteY23" fmla="*/ 2634705 h 5005298"/>
                    <a:gd name="connsiteX24" fmla="*/ 661937 w 3715743"/>
                    <a:gd name="connsiteY24" fmla="*/ 2695756 h 5005298"/>
                    <a:gd name="connsiteX25" fmla="*/ 614629 w 3715743"/>
                    <a:gd name="connsiteY25" fmla="*/ 2816815 h 5005298"/>
                    <a:gd name="connsiteX26" fmla="*/ 843638 w 3715743"/>
                    <a:gd name="connsiteY26" fmla="*/ 2720884 h 5005298"/>
                    <a:gd name="connsiteX27" fmla="*/ 1165901 w 3715743"/>
                    <a:gd name="connsiteY27" fmla="*/ 2614522 h 5005298"/>
                    <a:gd name="connsiteX28" fmla="*/ 1372276 w 3715743"/>
                    <a:gd name="connsiteY28" fmla="*/ 2808197 h 5005298"/>
                    <a:gd name="connsiteX29" fmla="*/ 1268634 w 3715743"/>
                    <a:gd name="connsiteY29" fmla="*/ 2922088 h 5005298"/>
                    <a:gd name="connsiteX30" fmla="*/ 1292899 w 3715743"/>
                    <a:gd name="connsiteY30" fmla="*/ 3035208 h 5005298"/>
                    <a:gd name="connsiteX31" fmla="*/ 1359575 w 3715743"/>
                    <a:gd name="connsiteY31" fmla="*/ 3035208 h 5005298"/>
                    <a:gd name="connsiteX32" fmla="*/ 1581825 w 3715743"/>
                    <a:gd name="connsiteY32" fmla="*/ 3087596 h 5005298"/>
                    <a:gd name="connsiteX33" fmla="*/ 1653262 w 3715743"/>
                    <a:gd name="connsiteY33" fmla="*/ 3557496 h 5005298"/>
                    <a:gd name="connsiteX34" fmla="*/ 1611490 w 3715743"/>
                    <a:gd name="connsiteY34" fmla="*/ 3637008 h 5005298"/>
                    <a:gd name="connsiteX35" fmla="*/ 1577062 w 3715743"/>
                    <a:gd name="connsiteY35" fmla="*/ 3803558 h 5005298"/>
                    <a:gd name="connsiteX36" fmla="*/ 1537784 w 3715743"/>
                    <a:gd name="connsiteY36" fmla="*/ 3843564 h 5005298"/>
                    <a:gd name="connsiteX37" fmla="*/ 1572300 w 3715743"/>
                    <a:gd name="connsiteY37" fmla="*/ 3873408 h 5005298"/>
                    <a:gd name="connsiteX38" fmla="*/ 1554837 w 3715743"/>
                    <a:gd name="connsiteY38" fmla="*/ 3921033 h 5005298"/>
                    <a:gd name="connsiteX39" fmla="*/ 1604050 w 3715743"/>
                    <a:gd name="connsiteY39" fmla="*/ 3906746 h 5005298"/>
                    <a:gd name="connsiteX40" fmla="*/ 1645325 w 3715743"/>
                    <a:gd name="connsiteY40" fmla="*/ 3930558 h 5005298"/>
                    <a:gd name="connsiteX41" fmla="*/ 1817184 w 3715743"/>
                    <a:gd name="connsiteY41" fmla="*/ 3826147 h 5005298"/>
                    <a:gd name="connsiteX42" fmla="*/ 1862812 w 3715743"/>
                    <a:gd name="connsiteY42" fmla="*/ 3827371 h 5005298"/>
                    <a:gd name="connsiteX43" fmla="*/ 2000925 w 3715743"/>
                    <a:gd name="connsiteY43" fmla="*/ 3792446 h 5005298"/>
                    <a:gd name="connsiteX44" fmla="*/ 2050137 w 3715743"/>
                    <a:gd name="connsiteY44" fmla="*/ 3743233 h 5005298"/>
                    <a:gd name="connsiteX45" fmla="*/ 2135862 w 3715743"/>
                    <a:gd name="connsiteY45" fmla="*/ 3754346 h 5005298"/>
                    <a:gd name="connsiteX46" fmla="*/ 2170425 w 3715743"/>
                    <a:gd name="connsiteY46" fmla="*/ 3646260 h 5005298"/>
                    <a:gd name="connsiteX47" fmla="*/ 2200950 w 3715743"/>
                    <a:gd name="connsiteY47" fmla="*/ 3543208 h 5005298"/>
                    <a:gd name="connsiteX48" fmla="*/ 2177137 w 3715743"/>
                    <a:gd name="connsiteY48" fmla="*/ 3330483 h 5005298"/>
                    <a:gd name="connsiteX49" fmla="*/ 2148109 w 3715743"/>
                    <a:gd name="connsiteY49" fmla="*/ 3202486 h 5005298"/>
                    <a:gd name="connsiteX50" fmla="*/ 2093000 w 3715743"/>
                    <a:gd name="connsiteY50" fmla="*/ 3122521 h 5005298"/>
                    <a:gd name="connsiteX51" fmla="*/ 2029501 w 3715743"/>
                    <a:gd name="connsiteY51" fmla="*/ 3027272 h 5005298"/>
                    <a:gd name="connsiteX52" fmla="*/ 1961238 w 3715743"/>
                    <a:gd name="connsiteY52" fmla="*/ 2884397 h 5005298"/>
                    <a:gd name="connsiteX53" fmla="*/ 1799312 w 3715743"/>
                    <a:gd name="connsiteY53" fmla="*/ 2760571 h 5005298"/>
                    <a:gd name="connsiteX54" fmla="*/ 1792011 w 3715743"/>
                    <a:gd name="connsiteY54" fmla="*/ 2707549 h 5005298"/>
                    <a:gd name="connsiteX55" fmla="*/ 1823125 w 3715743"/>
                    <a:gd name="connsiteY55" fmla="*/ 2627221 h 5005298"/>
                    <a:gd name="connsiteX56" fmla="*/ 2194011 w 3715743"/>
                    <a:gd name="connsiteY56" fmla="*/ 2356122 h 5005298"/>
                    <a:gd name="connsiteX57" fmla="*/ 2194781 w 3715743"/>
                    <a:gd name="connsiteY57" fmla="*/ 2237512 h 5005298"/>
                    <a:gd name="connsiteX58" fmla="*/ 2196764 w 3715743"/>
                    <a:gd name="connsiteY58" fmla="*/ 2167856 h 5005298"/>
                    <a:gd name="connsiteX59" fmla="*/ 2237462 w 3715743"/>
                    <a:gd name="connsiteY59" fmla="*/ 2096996 h 5005298"/>
                    <a:gd name="connsiteX60" fmla="*/ 2347000 w 3715743"/>
                    <a:gd name="connsiteY60" fmla="*/ 2006508 h 5005298"/>
                    <a:gd name="connsiteX61" fmla="*/ 2429550 w 3715743"/>
                    <a:gd name="connsiteY61" fmla="*/ 1920783 h 5005298"/>
                    <a:gd name="connsiteX62" fmla="*/ 2505750 w 3715743"/>
                    <a:gd name="connsiteY62" fmla="*/ 1781083 h 5005298"/>
                    <a:gd name="connsiteX63" fmla="*/ 2532783 w 3715743"/>
                    <a:gd name="connsiteY63" fmla="*/ 1822858 h 5005298"/>
                    <a:gd name="connsiteX64" fmla="*/ 2601000 w 3715743"/>
                    <a:gd name="connsiteY64" fmla="*/ 1771558 h 5005298"/>
                    <a:gd name="connsiteX65" fmla="*/ 2623225 w 3715743"/>
                    <a:gd name="connsiteY65" fmla="*/ 1846171 h 5005298"/>
                    <a:gd name="connsiteX66" fmla="*/ 2758162 w 3715743"/>
                    <a:gd name="connsiteY66" fmla="*/ 1866808 h 5005298"/>
                    <a:gd name="connsiteX67" fmla="*/ 2801343 w 3715743"/>
                    <a:gd name="connsiteY67" fmla="*/ 1850934 h 5005298"/>
                    <a:gd name="connsiteX68" fmla="*/ 2898151 w 3715743"/>
                    <a:gd name="connsiteY68" fmla="*/ 1817163 h 5005298"/>
                    <a:gd name="connsiteX69" fmla="*/ 3067725 w 3715743"/>
                    <a:gd name="connsiteY69" fmla="*/ 1666783 h 5005298"/>
                    <a:gd name="connsiteX70" fmla="*/ 3219354 w 3715743"/>
                    <a:gd name="connsiteY70" fmla="*/ 1406797 h 5005298"/>
                    <a:gd name="connsiteX71" fmla="*/ 3393162 w 3715743"/>
                    <a:gd name="connsiteY71" fmla="*/ 1107983 h 5005298"/>
                    <a:gd name="connsiteX72" fmla="*/ 3464600 w 3715743"/>
                    <a:gd name="connsiteY72" fmla="*/ 996858 h 5005298"/>
                    <a:gd name="connsiteX73" fmla="*/ 3537192 w 3715743"/>
                    <a:gd name="connsiteY73" fmla="*/ 793658 h 5005298"/>
                    <a:gd name="connsiteX74" fmla="*/ 3628112 w 3715743"/>
                    <a:gd name="connsiteY74" fmla="*/ 583242 h 5005298"/>
                    <a:gd name="connsiteX75" fmla="*/ 3715743 w 3715743"/>
                    <a:gd name="connsiteY75" fmla="*/ 361768 h 5005298"/>
                    <a:gd name="connsiteX76" fmla="*/ 3684900 w 3715743"/>
                    <a:gd name="connsiteY76" fmla="*/ 0 h 5005298"/>
                    <a:gd name="connsiteX77" fmla="*/ 2053802 w 3715743"/>
                    <a:gd name="connsiteY77" fmla="*/ 46067 h 5005298"/>
                    <a:gd name="connsiteX78" fmla="*/ 1583610 w 3715743"/>
                    <a:gd name="connsiteY78"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650326 w 3715743"/>
                    <a:gd name="connsiteY23" fmla="*/ 2634705 h 5005298"/>
                    <a:gd name="connsiteX24" fmla="*/ 661937 w 3715743"/>
                    <a:gd name="connsiteY24" fmla="*/ 2695756 h 5005298"/>
                    <a:gd name="connsiteX25" fmla="*/ 614629 w 3715743"/>
                    <a:gd name="connsiteY25" fmla="*/ 2816815 h 5005298"/>
                    <a:gd name="connsiteX26" fmla="*/ 843638 w 3715743"/>
                    <a:gd name="connsiteY26" fmla="*/ 2720884 h 5005298"/>
                    <a:gd name="connsiteX27" fmla="*/ 1165901 w 3715743"/>
                    <a:gd name="connsiteY27" fmla="*/ 2614522 h 5005298"/>
                    <a:gd name="connsiteX28" fmla="*/ 1372276 w 3715743"/>
                    <a:gd name="connsiteY28" fmla="*/ 2808197 h 5005298"/>
                    <a:gd name="connsiteX29" fmla="*/ 1268634 w 3715743"/>
                    <a:gd name="connsiteY29" fmla="*/ 2922088 h 5005298"/>
                    <a:gd name="connsiteX30" fmla="*/ 1292899 w 3715743"/>
                    <a:gd name="connsiteY30" fmla="*/ 3035208 h 5005298"/>
                    <a:gd name="connsiteX31" fmla="*/ 1359575 w 3715743"/>
                    <a:gd name="connsiteY31" fmla="*/ 3035208 h 5005298"/>
                    <a:gd name="connsiteX32" fmla="*/ 1581825 w 3715743"/>
                    <a:gd name="connsiteY32" fmla="*/ 3087596 h 5005298"/>
                    <a:gd name="connsiteX33" fmla="*/ 1653262 w 3715743"/>
                    <a:gd name="connsiteY33" fmla="*/ 3557496 h 5005298"/>
                    <a:gd name="connsiteX34" fmla="*/ 1611490 w 3715743"/>
                    <a:gd name="connsiteY34" fmla="*/ 3637008 h 5005298"/>
                    <a:gd name="connsiteX35" fmla="*/ 1577062 w 3715743"/>
                    <a:gd name="connsiteY35" fmla="*/ 3803558 h 5005298"/>
                    <a:gd name="connsiteX36" fmla="*/ 1537784 w 3715743"/>
                    <a:gd name="connsiteY36" fmla="*/ 3843564 h 5005298"/>
                    <a:gd name="connsiteX37" fmla="*/ 1572300 w 3715743"/>
                    <a:gd name="connsiteY37" fmla="*/ 3873408 h 5005298"/>
                    <a:gd name="connsiteX38" fmla="*/ 1554837 w 3715743"/>
                    <a:gd name="connsiteY38" fmla="*/ 3921033 h 5005298"/>
                    <a:gd name="connsiteX39" fmla="*/ 1604050 w 3715743"/>
                    <a:gd name="connsiteY39" fmla="*/ 3906746 h 5005298"/>
                    <a:gd name="connsiteX40" fmla="*/ 1645325 w 3715743"/>
                    <a:gd name="connsiteY40" fmla="*/ 3930558 h 5005298"/>
                    <a:gd name="connsiteX41" fmla="*/ 1817184 w 3715743"/>
                    <a:gd name="connsiteY41" fmla="*/ 3826147 h 5005298"/>
                    <a:gd name="connsiteX42" fmla="*/ 1862812 w 3715743"/>
                    <a:gd name="connsiteY42" fmla="*/ 3827371 h 5005298"/>
                    <a:gd name="connsiteX43" fmla="*/ 2050137 w 3715743"/>
                    <a:gd name="connsiteY43" fmla="*/ 3743233 h 5005298"/>
                    <a:gd name="connsiteX44" fmla="*/ 2135862 w 3715743"/>
                    <a:gd name="connsiteY44" fmla="*/ 3754346 h 5005298"/>
                    <a:gd name="connsiteX45" fmla="*/ 2170425 w 3715743"/>
                    <a:gd name="connsiteY45" fmla="*/ 3646260 h 5005298"/>
                    <a:gd name="connsiteX46" fmla="*/ 2200950 w 3715743"/>
                    <a:gd name="connsiteY46" fmla="*/ 3543208 h 5005298"/>
                    <a:gd name="connsiteX47" fmla="*/ 2177137 w 3715743"/>
                    <a:gd name="connsiteY47" fmla="*/ 3330483 h 5005298"/>
                    <a:gd name="connsiteX48" fmla="*/ 2148109 w 3715743"/>
                    <a:gd name="connsiteY48" fmla="*/ 3202486 h 5005298"/>
                    <a:gd name="connsiteX49" fmla="*/ 2093000 w 3715743"/>
                    <a:gd name="connsiteY49" fmla="*/ 3122521 h 5005298"/>
                    <a:gd name="connsiteX50" fmla="*/ 2029501 w 3715743"/>
                    <a:gd name="connsiteY50" fmla="*/ 3027272 h 5005298"/>
                    <a:gd name="connsiteX51" fmla="*/ 1961238 w 3715743"/>
                    <a:gd name="connsiteY51" fmla="*/ 2884397 h 5005298"/>
                    <a:gd name="connsiteX52" fmla="*/ 1799312 w 3715743"/>
                    <a:gd name="connsiteY52" fmla="*/ 2760571 h 5005298"/>
                    <a:gd name="connsiteX53" fmla="*/ 1792011 w 3715743"/>
                    <a:gd name="connsiteY53" fmla="*/ 2707549 h 5005298"/>
                    <a:gd name="connsiteX54" fmla="*/ 1823125 w 3715743"/>
                    <a:gd name="connsiteY54" fmla="*/ 2627221 h 5005298"/>
                    <a:gd name="connsiteX55" fmla="*/ 2194011 w 3715743"/>
                    <a:gd name="connsiteY55" fmla="*/ 2356122 h 5005298"/>
                    <a:gd name="connsiteX56" fmla="*/ 2194781 w 3715743"/>
                    <a:gd name="connsiteY56" fmla="*/ 2237512 h 5005298"/>
                    <a:gd name="connsiteX57" fmla="*/ 2196764 w 3715743"/>
                    <a:gd name="connsiteY57" fmla="*/ 2167856 h 5005298"/>
                    <a:gd name="connsiteX58" fmla="*/ 2237462 w 3715743"/>
                    <a:gd name="connsiteY58" fmla="*/ 2096996 h 5005298"/>
                    <a:gd name="connsiteX59" fmla="*/ 2347000 w 3715743"/>
                    <a:gd name="connsiteY59" fmla="*/ 2006508 h 5005298"/>
                    <a:gd name="connsiteX60" fmla="*/ 2429550 w 3715743"/>
                    <a:gd name="connsiteY60" fmla="*/ 1920783 h 5005298"/>
                    <a:gd name="connsiteX61" fmla="*/ 2505750 w 3715743"/>
                    <a:gd name="connsiteY61" fmla="*/ 1781083 h 5005298"/>
                    <a:gd name="connsiteX62" fmla="*/ 2532783 w 3715743"/>
                    <a:gd name="connsiteY62" fmla="*/ 1822858 h 5005298"/>
                    <a:gd name="connsiteX63" fmla="*/ 2601000 w 3715743"/>
                    <a:gd name="connsiteY63" fmla="*/ 1771558 h 5005298"/>
                    <a:gd name="connsiteX64" fmla="*/ 2623225 w 3715743"/>
                    <a:gd name="connsiteY64" fmla="*/ 1846171 h 5005298"/>
                    <a:gd name="connsiteX65" fmla="*/ 2758162 w 3715743"/>
                    <a:gd name="connsiteY65" fmla="*/ 1866808 h 5005298"/>
                    <a:gd name="connsiteX66" fmla="*/ 2801343 w 3715743"/>
                    <a:gd name="connsiteY66" fmla="*/ 1850934 h 5005298"/>
                    <a:gd name="connsiteX67" fmla="*/ 2898151 w 3715743"/>
                    <a:gd name="connsiteY67" fmla="*/ 1817163 h 5005298"/>
                    <a:gd name="connsiteX68" fmla="*/ 3067725 w 3715743"/>
                    <a:gd name="connsiteY68" fmla="*/ 1666783 h 5005298"/>
                    <a:gd name="connsiteX69" fmla="*/ 3219354 w 3715743"/>
                    <a:gd name="connsiteY69" fmla="*/ 1406797 h 5005298"/>
                    <a:gd name="connsiteX70" fmla="*/ 3393162 w 3715743"/>
                    <a:gd name="connsiteY70" fmla="*/ 1107983 h 5005298"/>
                    <a:gd name="connsiteX71" fmla="*/ 3464600 w 3715743"/>
                    <a:gd name="connsiteY71" fmla="*/ 996858 h 5005298"/>
                    <a:gd name="connsiteX72" fmla="*/ 3537192 w 3715743"/>
                    <a:gd name="connsiteY72" fmla="*/ 793658 h 5005298"/>
                    <a:gd name="connsiteX73" fmla="*/ 3628112 w 3715743"/>
                    <a:gd name="connsiteY73" fmla="*/ 583242 h 5005298"/>
                    <a:gd name="connsiteX74" fmla="*/ 3715743 w 3715743"/>
                    <a:gd name="connsiteY74" fmla="*/ 361768 h 5005298"/>
                    <a:gd name="connsiteX75" fmla="*/ 3684900 w 3715743"/>
                    <a:gd name="connsiteY75" fmla="*/ 0 h 5005298"/>
                    <a:gd name="connsiteX76" fmla="*/ 2053802 w 3715743"/>
                    <a:gd name="connsiteY76" fmla="*/ 46067 h 5005298"/>
                    <a:gd name="connsiteX77" fmla="*/ 1583610 w 3715743"/>
                    <a:gd name="connsiteY77"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650326 w 3715743"/>
                    <a:gd name="connsiteY23" fmla="*/ 2634705 h 5005298"/>
                    <a:gd name="connsiteX24" fmla="*/ 661937 w 3715743"/>
                    <a:gd name="connsiteY24" fmla="*/ 2695756 h 5005298"/>
                    <a:gd name="connsiteX25" fmla="*/ 614629 w 3715743"/>
                    <a:gd name="connsiteY25" fmla="*/ 2816815 h 5005298"/>
                    <a:gd name="connsiteX26" fmla="*/ 843638 w 3715743"/>
                    <a:gd name="connsiteY26" fmla="*/ 2720884 h 5005298"/>
                    <a:gd name="connsiteX27" fmla="*/ 1165901 w 3715743"/>
                    <a:gd name="connsiteY27" fmla="*/ 2614522 h 5005298"/>
                    <a:gd name="connsiteX28" fmla="*/ 1372276 w 3715743"/>
                    <a:gd name="connsiteY28" fmla="*/ 2808197 h 5005298"/>
                    <a:gd name="connsiteX29" fmla="*/ 1268634 w 3715743"/>
                    <a:gd name="connsiteY29" fmla="*/ 2922088 h 5005298"/>
                    <a:gd name="connsiteX30" fmla="*/ 1292899 w 3715743"/>
                    <a:gd name="connsiteY30" fmla="*/ 3035208 h 5005298"/>
                    <a:gd name="connsiteX31" fmla="*/ 1359575 w 3715743"/>
                    <a:gd name="connsiteY31" fmla="*/ 3035208 h 5005298"/>
                    <a:gd name="connsiteX32" fmla="*/ 1581825 w 3715743"/>
                    <a:gd name="connsiteY32" fmla="*/ 3087596 h 5005298"/>
                    <a:gd name="connsiteX33" fmla="*/ 1653262 w 3715743"/>
                    <a:gd name="connsiteY33" fmla="*/ 3557496 h 5005298"/>
                    <a:gd name="connsiteX34" fmla="*/ 1611490 w 3715743"/>
                    <a:gd name="connsiteY34" fmla="*/ 3637008 h 5005298"/>
                    <a:gd name="connsiteX35" fmla="*/ 1577062 w 3715743"/>
                    <a:gd name="connsiteY35" fmla="*/ 3803558 h 5005298"/>
                    <a:gd name="connsiteX36" fmla="*/ 1537784 w 3715743"/>
                    <a:gd name="connsiteY36" fmla="*/ 3843564 h 5005298"/>
                    <a:gd name="connsiteX37" fmla="*/ 1572300 w 3715743"/>
                    <a:gd name="connsiteY37" fmla="*/ 3873408 h 5005298"/>
                    <a:gd name="connsiteX38" fmla="*/ 1554837 w 3715743"/>
                    <a:gd name="connsiteY38" fmla="*/ 3921033 h 5005298"/>
                    <a:gd name="connsiteX39" fmla="*/ 1604050 w 3715743"/>
                    <a:gd name="connsiteY39" fmla="*/ 3906746 h 5005298"/>
                    <a:gd name="connsiteX40" fmla="*/ 1645325 w 3715743"/>
                    <a:gd name="connsiteY40" fmla="*/ 3930558 h 5005298"/>
                    <a:gd name="connsiteX41" fmla="*/ 1817184 w 3715743"/>
                    <a:gd name="connsiteY41" fmla="*/ 3826147 h 5005298"/>
                    <a:gd name="connsiteX42" fmla="*/ 2050137 w 3715743"/>
                    <a:gd name="connsiteY42" fmla="*/ 3743233 h 5005298"/>
                    <a:gd name="connsiteX43" fmla="*/ 2135862 w 3715743"/>
                    <a:gd name="connsiteY43" fmla="*/ 3754346 h 5005298"/>
                    <a:gd name="connsiteX44" fmla="*/ 2170425 w 3715743"/>
                    <a:gd name="connsiteY44" fmla="*/ 3646260 h 5005298"/>
                    <a:gd name="connsiteX45" fmla="*/ 2200950 w 3715743"/>
                    <a:gd name="connsiteY45" fmla="*/ 3543208 h 5005298"/>
                    <a:gd name="connsiteX46" fmla="*/ 2177137 w 3715743"/>
                    <a:gd name="connsiteY46" fmla="*/ 3330483 h 5005298"/>
                    <a:gd name="connsiteX47" fmla="*/ 2148109 w 3715743"/>
                    <a:gd name="connsiteY47" fmla="*/ 3202486 h 5005298"/>
                    <a:gd name="connsiteX48" fmla="*/ 2093000 w 3715743"/>
                    <a:gd name="connsiteY48" fmla="*/ 3122521 h 5005298"/>
                    <a:gd name="connsiteX49" fmla="*/ 2029501 w 3715743"/>
                    <a:gd name="connsiteY49" fmla="*/ 3027272 h 5005298"/>
                    <a:gd name="connsiteX50" fmla="*/ 1961238 w 3715743"/>
                    <a:gd name="connsiteY50" fmla="*/ 2884397 h 5005298"/>
                    <a:gd name="connsiteX51" fmla="*/ 1799312 w 3715743"/>
                    <a:gd name="connsiteY51" fmla="*/ 2760571 h 5005298"/>
                    <a:gd name="connsiteX52" fmla="*/ 1792011 w 3715743"/>
                    <a:gd name="connsiteY52" fmla="*/ 2707549 h 5005298"/>
                    <a:gd name="connsiteX53" fmla="*/ 1823125 w 3715743"/>
                    <a:gd name="connsiteY53" fmla="*/ 2627221 h 5005298"/>
                    <a:gd name="connsiteX54" fmla="*/ 2194011 w 3715743"/>
                    <a:gd name="connsiteY54" fmla="*/ 2356122 h 5005298"/>
                    <a:gd name="connsiteX55" fmla="*/ 2194781 w 3715743"/>
                    <a:gd name="connsiteY55" fmla="*/ 2237512 h 5005298"/>
                    <a:gd name="connsiteX56" fmla="*/ 2196764 w 3715743"/>
                    <a:gd name="connsiteY56" fmla="*/ 2167856 h 5005298"/>
                    <a:gd name="connsiteX57" fmla="*/ 2237462 w 3715743"/>
                    <a:gd name="connsiteY57" fmla="*/ 2096996 h 5005298"/>
                    <a:gd name="connsiteX58" fmla="*/ 2347000 w 3715743"/>
                    <a:gd name="connsiteY58" fmla="*/ 2006508 h 5005298"/>
                    <a:gd name="connsiteX59" fmla="*/ 2429550 w 3715743"/>
                    <a:gd name="connsiteY59" fmla="*/ 1920783 h 5005298"/>
                    <a:gd name="connsiteX60" fmla="*/ 2505750 w 3715743"/>
                    <a:gd name="connsiteY60" fmla="*/ 1781083 h 5005298"/>
                    <a:gd name="connsiteX61" fmla="*/ 2532783 w 3715743"/>
                    <a:gd name="connsiteY61" fmla="*/ 1822858 h 5005298"/>
                    <a:gd name="connsiteX62" fmla="*/ 2601000 w 3715743"/>
                    <a:gd name="connsiteY62" fmla="*/ 1771558 h 5005298"/>
                    <a:gd name="connsiteX63" fmla="*/ 2623225 w 3715743"/>
                    <a:gd name="connsiteY63" fmla="*/ 1846171 h 5005298"/>
                    <a:gd name="connsiteX64" fmla="*/ 2758162 w 3715743"/>
                    <a:gd name="connsiteY64" fmla="*/ 1866808 h 5005298"/>
                    <a:gd name="connsiteX65" fmla="*/ 2801343 w 3715743"/>
                    <a:gd name="connsiteY65" fmla="*/ 1850934 h 5005298"/>
                    <a:gd name="connsiteX66" fmla="*/ 2898151 w 3715743"/>
                    <a:gd name="connsiteY66" fmla="*/ 1817163 h 5005298"/>
                    <a:gd name="connsiteX67" fmla="*/ 3067725 w 3715743"/>
                    <a:gd name="connsiteY67" fmla="*/ 1666783 h 5005298"/>
                    <a:gd name="connsiteX68" fmla="*/ 3219354 w 3715743"/>
                    <a:gd name="connsiteY68" fmla="*/ 1406797 h 5005298"/>
                    <a:gd name="connsiteX69" fmla="*/ 3393162 w 3715743"/>
                    <a:gd name="connsiteY69" fmla="*/ 1107983 h 5005298"/>
                    <a:gd name="connsiteX70" fmla="*/ 3464600 w 3715743"/>
                    <a:gd name="connsiteY70" fmla="*/ 996858 h 5005298"/>
                    <a:gd name="connsiteX71" fmla="*/ 3537192 w 3715743"/>
                    <a:gd name="connsiteY71" fmla="*/ 793658 h 5005298"/>
                    <a:gd name="connsiteX72" fmla="*/ 3628112 w 3715743"/>
                    <a:gd name="connsiteY72" fmla="*/ 583242 h 5005298"/>
                    <a:gd name="connsiteX73" fmla="*/ 3715743 w 3715743"/>
                    <a:gd name="connsiteY73" fmla="*/ 361768 h 5005298"/>
                    <a:gd name="connsiteX74" fmla="*/ 3684900 w 3715743"/>
                    <a:gd name="connsiteY74" fmla="*/ 0 h 5005298"/>
                    <a:gd name="connsiteX75" fmla="*/ 2053802 w 3715743"/>
                    <a:gd name="connsiteY75" fmla="*/ 46067 h 5005298"/>
                    <a:gd name="connsiteX76" fmla="*/ 1583610 w 3715743"/>
                    <a:gd name="connsiteY76"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650326 w 3715743"/>
                    <a:gd name="connsiteY23" fmla="*/ 2634705 h 5005298"/>
                    <a:gd name="connsiteX24" fmla="*/ 661937 w 3715743"/>
                    <a:gd name="connsiteY24" fmla="*/ 2695756 h 5005298"/>
                    <a:gd name="connsiteX25" fmla="*/ 614629 w 3715743"/>
                    <a:gd name="connsiteY25" fmla="*/ 2816815 h 5005298"/>
                    <a:gd name="connsiteX26" fmla="*/ 843638 w 3715743"/>
                    <a:gd name="connsiteY26" fmla="*/ 2720884 h 5005298"/>
                    <a:gd name="connsiteX27" fmla="*/ 1165901 w 3715743"/>
                    <a:gd name="connsiteY27" fmla="*/ 2614522 h 5005298"/>
                    <a:gd name="connsiteX28" fmla="*/ 1372276 w 3715743"/>
                    <a:gd name="connsiteY28" fmla="*/ 2808197 h 5005298"/>
                    <a:gd name="connsiteX29" fmla="*/ 1268634 w 3715743"/>
                    <a:gd name="connsiteY29" fmla="*/ 2922088 h 5005298"/>
                    <a:gd name="connsiteX30" fmla="*/ 1292899 w 3715743"/>
                    <a:gd name="connsiteY30" fmla="*/ 3035208 h 5005298"/>
                    <a:gd name="connsiteX31" fmla="*/ 1359575 w 3715743"/>
                    <a:gd name="connsiteY31" fmla="*/ 3035208 h 5005298"/>
                    <a:gd name="connsiteX32" fmla="*/ 1581825 w 3715743"/>
                    <a:gd name="connsiteY32" fmla="*/ 3087596 h 5005298"/>
                    <a:gd name="connsiteX33" fmla="*/ 1653262 w 3715743"/>
                    <a:gd name="connsiteY33" fmla="*/ 3557496 h 5005298"/>
                    <a:gd name="connsiteX34" fmla="*/ 1611490 w 3715743"/>
                    <a:gd name="connsiteY34" fmla="*/ 3637008 h 5005298"/>
                    <a:gd name="connsiteX35" fmla="*/ 1577062 w 3715743"/>
                    <a:gd name="connsiteY35" fmla="*/ 3803558 h 5005298"/>
                    <a:gd name="connsiteX36" fmla="*/ 1537784 w 3715743"/>
                    <a:gd name="connsiteY36" fmla="*/ 3843564 h 5005298"/>
                    <a:gd name="connsiteX37" fmla="*/ 1572300 w 3715743"/>
                    <a:gd name="connsiteY37" fmla="*/ 3873408 h 5005298"/>
                    <a:gd name="connsiteX38" fmla="*/ 1554837 w 3715743"/>
                    <a:gd name="connsiteY38" fmla="*/ 3921033 h 5005298"/>
                    <a:gd name="connsiteX39" fmla="*/ 1604050 w 3715743"/>
                    <a:gd name="connsiteY39" fmla="*/ 3906746 h 5005298"/>
                    <a:gd name="connsiteX40" fmla="*/ 1645325 w 3715743"/>
                    <a:gd name="connsiteY40" fmla="*/ 3930558 h 5005298"/>
                    <a:gd name="connsiteX41" fmla="*/ 1817184 w 3715743"/>
                    <a:gd name="connsiteY41" fmla="*/ 3826147 h 5005298"/>
                    <a:gd name="connsiteX42" fmla="*/ 1919836 w 3715743"/>
                    <a:gd name="connsiteY42" fmla="*/ 3785542 h 5005298"/>
                    <a:gd name="connsiteX43" fmla="*/ 2050137 w 3715743"/>
                    <a:gd name="connsiteY43" fmla="*/ 3743233 h 5005298"/>
                    <a:gd name="connsiteX44" fmla="*/ 2135862 w 3715743"/>
                    <a:gd name="connsiteY44" fmla="*/ 3754346 h 5005298"/>
                    <a:gd name="connsiteX45" fmla="*/ 2170425 w 3715743"/>
                    <a:gd name="connsiteY45" fmla="*/ 3646260 h 5005298"/>
                    <a:gd name="connsiteX46" fmla="*/ 2200950 w 3715743"/>
                    <a:gd name="connsiteY46" fmla="*/ 3543208 h 5005298"/>
                    <a:gd name="connsiteX47" fmla="*/ 2177137 w 3715743"/>
                    <a:gd name="connsiteY47" fmla="*/ 3330483 h 5005298"/>
                    <a:gd name="connsiteX48" fmla="*/ 2148109 w 3715743"/>
                    <a:gd name="connsiteY48" fmla="*/ 3202486 h 5005298"/>
                    <a:gd name="connsiteX49" fmla="*/ 2093000 w 3715743"/>
                    <a:gd name="connsiteY49" fmla="*/ 3122521 h 5005298"/>
                    <a:gd name="connsiteX50" fmla="*/ 2029501 w 3715743"/>
                    <a:gd name="connsiteY50" fmla="*/ 3027272 h 5005298"/>
                    <a:gd name="connsiteX51" fmla="*/ 1961238 w 3715743"/>
                    <a:gd name="connsiteY51" fmla="*/ 2884397 h 5005298"/>
                    <a:gd name="connsiteX52" fmla="*/ 1799312 w 3715743"/>
                    <a:gd name="connsiteY52" fmla="*/ 2760571 h 5005298"/>
                    <a:gd name="connsiteX53" fmla="*/ 1792011 w 3715743"/>
                    <a:gd name="connsiteY53" fmla="*/ 2707549 h 5005298"/>
                    <a:gd name="connsiteX54" fmla="*/ 1823125 w 3715743"/>
                    <a:gd name="connsiteY54" fmla="*/ 2627221 h 5005298"/>
                    <a:gd name="connsiteX55" fmla="*/ 2194011 w 3715743"/>
                    <a:gd name="connsiteY55" fmla="*/ 2356122 h 5005298"/>
                    <a:gd name="connsiteX56" fmla="*/ 2194781 w 3715743"/>
                    <a:gd name="connsiteY56" fmla="*/ 2237512 h 5005298"/>
                    <a:gd name="connsiteX57" fmla="*/ 2196764 w 3715743"/>
                    <a:gd name="connsiteY57" fmla="*/ 2167856 h 5005298"/>
                    <a:gd name="connsiteX58" fmla="*/ 2237462 w 3715743"/>
                    <a:gd name="connsiteY58" fmla="*/ 2096996 h 5005298"/>
                    <a:gd name="connsiteX59" fmla="*/ 2347000 w 3715743"/>
                    <a:gd name="connsiteY59" fmla="*/ 2006508 h 5005298"/>
                    <a:gd name="connsiteX60" fmla="*/ 2429550 w 3715743"/>
                    <a:gd name="connsiteY60" fmla="*/ 1920783 h 5005298"/>
                    <a:gd name="connsiteX61" fmla="*/ 2505750 w 3715743"/>
                    <a:gd name="connsiteY61" fmla="*/ 1781083 h 5005298"/>
                    <a:gd name="connsiteX62" fmla="*/ 2532783 w 3715743"/>
                    <a:gd name="connsiteY62" fmla="*/ 1822858 h 5005298"/>
                    <a:gd name="connsiteX63" fmla="*/ 2601000 w 3715743"/>
                    <a:gd name="connsiteY63" fmla="*/ 1771558 h 5005298"/>
                    <a:gd name="connsiteX64" fmla="*/ 2623225 w 3715743"/>
                    <a:gd name="connsiteY64" fmla="*/ 1846171 h 5005298"/>
                    <a:gd name="connsiteX65" fmla="*/ 2758162 w 3715743"/>
                    <a:gd name="connsiteY65" fmla="*/ 1866808 h 5005298"/>
                    <a:gd name="connsiteX66" fmla="*/ 2801343 w 3715743"/>
                    <a:gd name="connsiteY66" fmla="*/ 1850934 h 5005298"/>
                    <a:gd name="connsiteX67" fmla="*/ 2898151 w 3715743"/>
                    <a:gd name="connsiteY67" fmla="*/ 1817163 h 5005298"/>
                    <a:gd name="connsiteX68" fmla="*/ 3067725 w 3715743"/>
                    <a:gd name="connsiteY68" fmla="*/ 1666783 h 5005298"/>
                    <a:gd name="connsiteX69" fmla="*/ 3219354 w 3715743"/>
                    <a:gd name="connsiteY69" fmla="*/ 1406797 h 5005298"/>
                    <a:gd name="connsiteX70" fmla="*/ 3393162 w 3715743"/>
                    <a:gd name="connsiteY70" fmla="*/ 1107983 h 5005298"/>
                    <a:gd name="connsiteX71" fmla="*/ 3464600 w 3715743"/>
                    <a:gd name="connsiteY71" fmla="*/ 996858 h 5005298"/>
                    <a:gd name="connsiteX72" fmla="*/ 3537192 w 3715743"/>
                    <a:gd name="connsiteY72" fmla="*/ 793658 h 5005298"/>
                    <a:gd name="connsiteX73" fmla="*/ 3628112 w 3715743"/>
                    <a:gd name="connsiteY73" fmla="*/ 583242 h 5005298"/>
                    <a:gd name="connsiteX74" fmla="*/ 3715743 w 3715743"/>
                    <a:gd name="connsiteY74" fmla="*/ 361768 h 5005298"/>
                    <a:gd name="connsiteX75" fmla="*/ 3684900 w 3715743"/>
                    <a:gd name="connsiteY75" fmla="*/ 0 h 5005298"/>
                    <a:gd name="connsiteX76" fmla="*/ 2053802 w 3715743"/>
                    <a:gd name="connsiteY76" fmla="*/ 46067 h 5005298"/>
                    <a:gd name="connsiteX77" fmla="*/ 1583610 w 3715743"/>
                    <a:gd name="connsiteY77"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650326 w 3715743"/>
                    <a:gd name="connsiteY23" fmla="*/ 2634705 h 5005298"/>
                    <a:gd name="connsiteX24" fmla="*/ 661937 w 3715743"/>
                    <a:gd name="connsiteY24" fmla="*/ 2695756 h 5005298"/>
                    <a:gd name="connsiteX25" fmla="*/ 614629 w 3715743"/>
                    <a:gd name="connsiteY25" fmla="*/ 2816815 h 5005298"/>
                    <a:gd name="connsiteX26" fmla="*/ 843638 w 3715743"/>
                    <a:gd name="connsiteY26" fmla="*/ 2720884 h 5005298"/>
                    <a:gd name="connsiteX27" fmla="*/ 1165901 w 3715743"/>
                    <a:gd name="connsiteY27" fmla="*/ 2614522 h 5005298"/>
                    <a:gd name="connsiteX28" fmla="*/ 1372276 w 3715743"/>
                    <a:gd name="connsiteY28" fmla="*/ 2808197 h 5005298"/>
                    <a:gd name="connsiteX29" fmla="*/ 1268634 w 3715743"/>
                    <a:gd name="connsiteY29" fmla="*/ 2922088 h 5005298"/>
                    <a:gd name="connsiteX30" fmla="*/ 1292899 w 3715743"/>
                    <a:gd name="connsiteY30" fmla="*/ 3035208 h 5005298"/>
                    <a:gd name="connsiteX31" fmla="*/ 1359575 w 3715743"/>
                    <a:gd name="connsiteY31" fmla="*/ 3035208 h 5005298"/>
                    <a:gd name="connsiteX32" fmla="*/ 1581825 w 3715743"/>
                    <a:gd name="connsiteY32" fmla="*/ 3087596 h 5005298"/>
                    <a:gd name="connsiteX33" fmla="*/ 1653262 w 3715743"/>
                    <a:gd name="connsiteY33" fmla="*/ 3557496 h 5005298"/>
                    <a:gd name="connsiteX34" fmla="*/ 1611490 w 3715743"/>
                    <a:gd name="connsiteY34" fmla="*/ 3637008 h 5005298"/>
                    <a:gd name="connsiteX35" fmla="*/ 1577062 w 3715743"/>
                    <a:gd name="connsiteY35" fmla="*/ 3803558 h 5005298"/>
                    <a:gd name="connsiteX36" fmla="*/ 1537784 w 3715743"/>
                    <a:gd name="connsiteY36" fmla="*/ 3843564 h 5005298"/>
                    <a:gd name="connsiteX37" fmla="*/ 1572300 w 3715743"/>
                    <a:gd name="connsiteY37" fmla="*/ 3873408 h 5005298"/>
                    <a:gd name="connsiteX38" fmla="*/ 1554837 w 3715743"/>
                    <a:gd name="connsiteY38" fmla="*/ 3921033 h 5005298"/>
                    <a:gd name="connsiteX39" fmla="*/ 1604050 w 3715743"/>
                    <a:gd name="connsiteY39" fmla="*/ 3906746 h 5005298"/>
                    <a:gd name="connsiteX40" fmla="*/ 1645325 w 3715743"/>
                    <a:gd name="connsiteY40" fmla="*/ 3930558 h 5005298"/>
                    <a:gd name="connsiteX41" fmla="*/ 1817184 w 3715743"/>
                    <a:gd name="connsiteY41" fmla="*/ 3826147 h 5005298"/>
                    <a:gd name="connsiteX42" fmla="*/ 1919836 w 3715743"/>
                    <a:gd name="connsiteY42" fmla="*/ 3785542 h 5005298"/>
                    <a:gd name="connsiteX43" fmla="*/ 2135862 w 3715743"/>
                    <a:gd name="connsiteY43" fmla="*/ 3754346 h 5005298"/>
                    <a:gd name="connsiteX44" fmla="*/ 2170425 w 3715743"/>
                    <a:gd name="connsiteY44" fmla="*/ 3646260 h 5005298"/>
                    <a:gd name="connsiteX45" fmla="*/ 2200950 w 3715743"/>
                    <a:gd name="connsiteY45" fmla="*/ 3543208 h 5005298"/>
                    <a:gd name="connsiteX46" fmla="*/ 2177137 w 3715743"/>
                    <a:gd name="connsiteY46" fmla="*/ 3330483 h 5005298"/>
                    <a:gd name="connsiteX47" fmla="*/ 2148109 w 3715743"/>
                    <a:gd name="connsiteY47" fmla="*/ 3202486 h 5005298"/>
                    <a:gd name="connsiteX48" fmla="*/ 2093000 w 3715743"/>
                    <a:gd name="connsiteY48" fmla="*/ 3122521 h 5005298"/>
                    <a:gd name="connsiteX49" fmla="*/ 2029501 w 3715743"/>
                    <a:gd name="connsiteY49" fmla="*/ 3027272 h 5005298"/>
                    <a:gd name="connsiteX50" fmla="*/ 1961238 w 3715743"/>
                    <a:gd name="connsiteY50" fmla="*/ 2884397 h 5005298"/>
                    <a:gd name="connsiteX51" fmla="*/ 1799312 w 3715743"/>
                    <a:gd name="connsiteY51" fmla="*/ 2760571 h 5005298"/>
                    <a:gd name="connsiteX52" fmla="*/ 1792011 w 3715743"/>
                    <a:gd name="connsiteY52" fmla="*/ 2707549 h 5005298"/>
                    <a:gd name="connsiteX53" fmla="*/ 1823125 w 3715743"/>
                    <a:gd name="connsiteY53" fmla="*/ 2627221 h 5005298"/>
                    <a:gd name="connsiteX54" fmla="*/ 2194011 w 3715743"/>
                    <a:gd name="connsiteY54" fmla="*/ 2356122 h 5005298"/>
                    <a:gd name="connsiteX55" fmla="*/ 2194781 w 3715743"/>
                    <a:gd name="connsiteY55" fmla="*/ 2237512 h 5005298"/>
                    <a:gd name="connsiteX56" fmla="*/ 2196764 w 3715743"/>
                    <a:gd name="connsiteY56" fmla="*/ 2167856 h 5005298"/>
                    <a:gd name="connsiteX57" fmla="*/ 2237462 w 3715743"/>
                    <a:gd name="connsiteY57" fmla="*/ 2096996 h 5005298"/>
                    <a:gd name="connsiteX58" fmla="*/ 2347000 w 3715743"/>
                    <a:gd name="connsiteY58" fmla="*/ 2006508 h 5005298"/>
                    <a:gd name="connsiteX59" fmla="*/ 2429550 w 3715743"/>
                    <a:gd name="connsiteY59" fmla="*/ 1920783 h 5005298"/>
                    <a:gd name="connsiteX60" fmla="*/ 2505750 w 3715743"/>
                    <a:gd name="connsiteY60" fmla="*/ 1781083 h 5005298"/>
                    <a:gd name="connsiteX61" fmla="*/ 2532783 w 3715743"/>
                    <a:gd name="connsiteY61" fmla="*/ 1822858 h 5005298"/>
                    <a:gd name="connsiteX62" fmla="*/ 2601000 w 3715743"/>
                    <a:gd name="connsiteY62" fmla="*/ 1771558 h 5005298"/>
                    <a:gd name="connsiteX63" fmla="*/ 2623225 w 3715743"/>
                    <a:gd name="connsiteY63" fmla="*/ 1846171 h 5005298"/>
                    <a:gd name="connsiteX64" fmla="*/ 2758162 w 3715743"/>
                    <a:gd name="connsiteY64" fmla="*/ 1866808 h 5005298"/>
                    <a:gd name="connsiteX65" fmla="*/ 2801343 w 3715743"/>
                    <a:gd name="connsiteY65" fmla="*/ 1850934 h 5005298"/>
                    <a:gd name="connsiteX66" fmla="*/ 2898151 w 3715743"/>
                    <a:gd name="connsiteY66" fmla="*/ 1817163 h 5005298"/>
                    <a:gd name="connsiteX67" fmla="*/ 3067725 w 3715743"/>
                    <a:gd name="connsiteY67" fmla="*/ 1666783 h 5005298"/>
                    <a:gd name="connsiteX68" fmla="*/ 3219354 w 3715743"/>
                    <a:gd name="connsiteY68" fmla="*/ 1406797 h 5005298"/>
                    <a:gd name="connsiteX69" fmla="*/ 3393162 w 3715743"/>
                    <a:gd name="connsiteY69" fmla="*/ 1107983 h 5005298"/>
                    <a:gd name="connsiteX70" fmla="*/ 3464600 w 3715743"/>
                    <a:gd name="connsiteY70" fmla="*/ 996858 h 5005298"/>
                    <a:gd name="connsiteX71" fmla="*/ 3537192 w 3715743"/>
                    <a:gd name="connsiteY71" fmla="*/ 793658 h 5005298"/>
                    <a:gd name="connsiteX72" fmla="*/ 3628112 w 3715743"/>
                    <a:gd name="connsiteY72" fmla="*/ 583242 h 5005298"/>
                    <a:gd name="connsiteX73" fmla="*/ 3715743 w 3715743"/>
                    <a:gd name="connsiteY73" fmla="*/ 361768 h 5005298"/>
                    <a:gd name="connsiteX74" fmla="*/ 3684900 w 3715743"/>
                    <a:gd name="connsiteY74" fmla="*/ 0 h 5005298"/>
                    <a:gd name="connsiteX75" fmla="*/ 2053802 w 3715743"/>
                    <a:gd name="connsiteY75" fmla="*/ 46067 h 5005298"/>
                    <a:gd name="connsiteX76" fmla="*/ 1583610 w 3715743"/>
                    <a:gd name="connsiteY76"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650326 w 3715743"/>
                    <a:gd name="connsiteY23" fmla="*/ 2634705 h 5005298"/>
                    <a:gd name="connsiteX24" fmla="*/ 661937 w 3715743"/>
                    <a:gd name="connsiteY24" fmla="*/ 2695756 h 5005298"/>
                    <a:gd name="connsiteX25" fmla="*/ 843638 w 3715743"/>
                    <a:gd name="connsiteY25" fmla="*/ 2720884 h 5005298"/>
                    <a:gd name="connsiteX26" fmla="*/ 1165901 w 3715743"/>
                    <a:gd name="connsiteY26" fmla="*/ 2614522 h 5005298"/>
                    <a:gd name="connsiteX27" fmla="*/ 1372276 w 3715743"/>
                    <a:gd name="connsiteY27" fmla="*/ 2808197 h 5005298"/>
                    <a:gd name="connsiteX28" fmla="*/ 1268634 w 3715743"/>
                    <a:gd name="connsiteY28" fmla="*/ 2922088 h 5005298"/>
                    <a:gd name="connsiteX29" fmla="*/ 1292899 w 3715743"/>
                    <a:gd name="connsiteY29" fmla="*/ 3035208 h 5005298"/>
                    <a:gd name="connsiteX30" fmla="*/ 1359575 w 3715743"/>
                    <a:gd name="connsiteY30" fmla="*/ 3035208 h 5005298"/>
                    <a:gd name="connsiteX31" fmla="*/ 1581825 w 3715743"/>
                    <a:gd name="connsiteY31" fmla="*/ 3087596 h 5005298"/>
                    <a:gd name="connsiteX32" fmla="*/ 1653262 w 3715743"/>
                    <a:gd name="connsiteY32" fmla="*/ 3557496 h 5005298"/>
                    <a:gd name="connsiteX33" fmla="*/ 1611490 w 3715743"/>
                    <a:gd name="connsiteY33" fmla="*/ 3637008 h 5005298"/>
                    <a:gd name="connsiteX34" fmla="*/ 1577062 w 3715743"/>
                    <a:gd name="connsiteY34" fmla="*/ 3803558 h 5005298"/>
                    <a:gd name="connsiteX35" fmla="*/ 1537784 w 3715743"/>
                    <a:gd name="connsiteY35" fmla="*/ 3843564 h 5005298"/>
                    <a:gd name="connsiteX36" fmla="*/ 1572300 w 3715743"/>
                    <a:gd name="connsiteY36" fmla="*/ 3873408 h 5005298"/>
                    <a:gd name="connsiteX37" fmla="*/ 1554837 w 3715743"/>
                    <a:gd name="connsiteY37" fmla="*/ 3921033 h 5005298"/>
                    <a:gd name="connsiteX38" fmla="*/ 1604050 w 3715743"/>
                    <a:gd name="connsiteY38" fmla="*/ 3906746 h 5005298"/>
                    <a:gd name="connsiteX39" fmla="*/ 1645325 w 3715743"/>
                    <a:gd name="connsiteY39" fmla="*/ 3930558 h 5005298"/>
                    <a:gd name="connsiteX40" fmla="*/ 1817184 w 3715743"/>
                    <a:gd name="connsiteY40" fmla="*/ 3826147 h 5005298"/>
                    <a:gd name="connsiteX41" fmla="*/ 1919836 w 3715743"/>
                    <a:gd name="connsiteY41" fmla="*/ 3785542 h 5005298"/>
                    <a:gd name="connsiteX42" fmla="*/ 2135862 w 3715743"/>
                    <a:gd name="connsiteY42" fmla="*/ 3754346 h 5005298"/>
                    <a:gd name="connsiteX43" fmla="*/ 2170425 w 3715743"/>
                    <a:gd name="connsiteY43" fmla="*/ 3646260 h 5005298"/>
                    <a:gd name="connsiteX44" fmla="*/ 2200950 w 3715743"/>
                    <a:gd name="connsiteY44" fmla="*/ 3543208 h 5005298"/>
                    <a:gd name="connsiteX45" fmla="*/ 2177137 w 3715743"/>
                    <a:gd name="connsiteY45" fmla="*/ 3330483 h 5005298"/>
                    <a:gd name="connsiteX46" fmla="*/ 2148109 w 3715743"/>
                    <a:gd name="connsiteY46" fmla="*/ 3202486 h 5005298"/>
                    <a:gd name="connsiteX47" fmla="*/ 2093000 w 3715743"/>
                    <a:gd name="connsiteY47" fmla="*/ 3122521 h 5005298"/>
                    <a:gd name="connsiteX48" fmla="*/ 2029501 w 3715743"/>
                    <a:gd name="connsiteY48" fmla="*/ 3027272 h 5005298"/>
                    <a:gd name="connsiteX49" fmla="*/ 1961238 w 3715743"/>
                    <a:gd name="connsiteY49" fmla="*/ 2884397 h 5005298"/>
                    <a:gd name="connsiteX50" fmla="*/ 1799312 w 3715743"/>
                    <a:gd name="connsiteY50" fmla="*/ 2760571 h 5005298"/>
                    <a:gd name="connsiteX51" fmla="*/ 1792011 w 3715743"/>
                    <a:gd name="connsiteY51" fmla="*/ 2707549 h 5005298"/>
                    <a:gd name="connsiteX52" fmla="*/ 1823125 w 3715743"/>
                    <a:gd name="connsiteY52" fmla="*/ 2627221 h 5005298"/>
                    <a:gd name="connsiteX53" fmla="*/ 2194011 w 3715743"/>
                    <a:gd name="connsiteY53" fmla="*/ 2356122 h 5005298"/>
                    <a:gd name="connsiteX54" fmla="*/ 2194781 w 3715743"/>
                    <a:gd name="connsiteY54" fmla="*/ 2237512 h 5005298"/>
                    <a:gd name="connsiteX55" fmla="*/ 2196764 w 3715743"/>
                    <a:gd name="connsiteY55" fmla="*/ 2167856 h 5005298"/>
                    <a:gd name="connsiteX56" fmla="*/ 2237462 w 3715743"/>
                    <a:gd name="connsiteY56" fmla="*/ 2096996 h 5005298"/>
                    <a:gd name="connsiteX57" fmla="*/ 2347000 w 3715743"/>
                    <a:gd name="connsiteY57" fmla="*/ 2006508 h 5005298"/>
                    <a:gd name="connsiteX58" fmla="*/ 2429550 w 3715743"/>
                    <a:gd name="connsiteY58" fmla="*/ 1920783 h 5005298"/>
                    <a:gd name="connsiteX59" fmla="*/ 2505750 w 3715743"/>
                    <a:gd name="connsiteY59" fmla="*/ 1781083 h 5005298"/>
                    <a:gd name="connsiteX60" fmla="*/ 2532783 w 3715743"/>
                    <a:gd name="connsiteY60" fmla="*/ 1822858 h 5005298"/>
                    <a:gd name="connsiteX61" fmla="*/ 2601000 w 3715743"/>
                    <a:gd name="connsiteY61" fmla="*/ 1771558 h 5005298"/>
                    <a:gd name="connsiteX62" fmla="*/ 2623225 w 3715743"/>
                    <a:gd name="connsiteY62" fmla="*/ 1846171 h 5005298"/>
                    <a:gd name="connsiteX63" fmla="*/ 2758162 w 3715743"/>
                    <a:gd name="connsiteY63" fmla="*/ 1866808 h 5005298"/>
                    <a:gd name="connsiteX64" fmla="*/ 2801343 w 3715743"/>
                    <a:gd name="connsiteY64" fmla="*/ 1850934 h 5005298"/>
                    <a:gd name="connsiteX65" fmla="*/ 2898151 w 3715743"/>
                    <a:gd name="connsiteY65" fmla="*/ 1817163 h 5005298"/>
                    <a:gd name="connsiteX66" fmla="*/ 3067725 w 3715743"/>
                    <a:gd name="connsiteY66" fmla="*/ 1666783 h 5005298"/>
                    <a:gd name="connsiteX67" fmla="*/ 3219354 w 3715743"/>
                    <a:gd name="connsiteY67" fmla="*/ 1406797 h 5005298"/>
                    <a:gd name="connsiteX68" fmla="*/ 3393162 w 3715743"/>
                    <a:gd name="connsiteY68" fmla="*/ 1107983 h 5005298"/>
                    <a:gd name="connsiteX69" fmla="*/ 3464600 w 3715743"/>
                    <a:gd name="connsiteY69" fmla="*/ 996858 h 5005298"/>
                    <a:gd name="connsiteX70" fmla="*/ 3537192 w 3715743"/>
                    <a:gd name="connsiteY70" fmla="*/ 793658 h 5005298"/>
                    <a:gd name="connsiteX71" fmla="*/ 3628112 w 3715743"/>
                    <a:gd name="connsiteY71" fmla="*/ 583242 h 5005298"/>
                    <a:gd name="connsiteX72" fmla="*/ 3715743 w 3715743"/>
                    <a:gd name="connsiteY72" fmla="*/ 361768 h 5005298"/>
                    <a:gd name="connsiteX73" fmla="*/ 3684900 w 3715743"/>
                    <a:gd name="connsiteY73" fmla="*/ 0 h 5005298"/>
                    <a:gd name="connsiteX74" fmla="*/ 2053802 w 3715743"/>
                    <a:gd name="connsiteY74" fmla="*/ 46067 h 5005298"/>
                    <a:gd name="connsiteX75" fmla="*/ 1583610 w 3715743"/>
                    <a:gd name="connsiteY75"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650326 w 3715743"/>
                    <a:gd name="connsiteY23" fmla="*/ 2634705 h 5005298"/>
                    <a:gd name="connsiteX24" fmla="*/ 843638 w 3715743"/>
                    <a:gd name="connsiteY24" fmla="*/ 2720884 h 5005298"/>
                    <a:gd name="connsiteX25" fmla="*/ 1165901 w 3715743"/>
                    <a:gd name="connsiteY25" fmla="*/ 2614522 h 5005298"/>
                    <a:gd name="connsiteX26" fmla="*/ 1372276 w 3715743"/>
                    <a:gd name="connsiteY26" fmla="*/ 2808197 h 5005298"/>
                    <a:gd name="connsiteX27" fmla="*/ 1268634 w 3715743"/>
                    <a:gd name="connsiteY27" fmla="*/ 2922088 h 5005298"/>
                    <a:gd name="connsiteX28" fmla="*/ 1292899 w 3715743"/>
                    <a:gd name="connsiteY28" fmla="*/ 3035208 h 5005298"/>
                    <a:gd name="connsiteX29" fmla="*/ 1359575 w 3715743"/>
                    <a:gd name="connsiteY29" fmla="*/ 3035208 h 5005298"/>
                    <a:gd name="connsiteX30" fmla="*/ 1581825 w 3715743"/>
                    <a:gd name="connsiteY30" fmla="*/ 3087596 h 5005298"/>
                    <a:gd name="connsiteX31" fmla="*/ 1653262 w 3715743"/>
                    <a:gd name="connsiteY31" fmla="*/ 3557496 h 5005298"/>
                    <a:gd name="connsiteX32" fmla="*/ 1611490 w 3715743"/>
                    <a:gd name="connsiteY32" fmla="*/ 3637008 h 5005298"/>
                    <a:gd name="connsiteX33" fmla="*/ 1577062 w 3715743"/>
                    <a:gd name="connsiteY33" fmla="*/ 3803558 h 5005298"/>
                    <a:gd name="connsiteX34" fmla="*/ 1537784 w 3715743"/>
                    <a:gd name="connsiteY34" fmla="*/ 3843564 h 5005298"/>
                    <a:gd name="connsiteX35" fmla="*/ 1572300 w 3715743"/>
                    <a:gd name="connsiteY35" fmla="*/ 3873408 h 5005298"/>
                    <a:gd name="connsiteX36" fmla="*/ 1554837 w 3715743"/>
                    <a:gd name="connsiteY36" fmla="*/ 3921033 h 5005298"/>
                    <a:gd name="connsiteX37" fmla="*/ 1604050 w 3715743"/>
                    <a:gd name="connsiteY37" fmla="*/ 3906746 h 5005298"/>
                    <a:gd name="connsiteX38" fmla="*/ 1645325 w 3715743"/>
                    <a:gd name="connsiteY38" fmla="*/ 3930558 h 5005298"/>
                    <a:gd name="connsiteX39" fmla="*/ 1817184 w 3715743"/>
                    <a:gd name="connsiteY39" fmla="*/ 3826147 h 5005298"/>
                    <a:gd name="connsiteX40" fmla="*/ 1919836 w 3715743"/>
                    <a:gd name="connsiteY40" fmla="*/ 3785542 h 5005298"/>
                    <a:gd name="connsiteX41" fmla="*/ 2135862 w 3715743"/>
                    <a:gd name="connsiteY41" fmla="*/ 3754346 h 5005298"/>
                    <a:gd name="connsiteX42" fmla="*/ 2170425 w 3715743"/>
                    <a:gd name="connsiteY42" fmla="*/ 3646260 h 5005298"/>
                    <a:gd name="connsiteX43" fmla="*/ 2200950 w 3715743"/>
                    <a:gd name="connsiteY43" fmla="*/ 3543208 h 5005298"/>
                    <a:gd name="connsiteX44" fmla="*/ 2177137 w 3715743"/>
                    <a:gd name="connsiteY44" fmla="*/ 3330483 h 5005298"/>
                    <a:gd name="connsiteX45" fmla="*/ 2148109 w 3715743"/>
                    <a:gd name="connsiteY45" fmla="*/ 3202486 h 5005298"/>
                    <a:gd name="connsiteX46" fmla="*/ 2093000 w 3715743"/>
                    <a:gd name="connsiteY46" fmla="*/ 3122521 h 5005298"/>
                    <a:gd name="connsiteX47" fmla="*/ 2029501 w 3715743"/>
                    <a:gd name="connsiteY47" fmla="*/ 3027272 h 5005298"/>
                    <a:gd name="connsiteX48" fmla="*/ 1961238 w 3715743"/>
                    <a:gd name="connsiteY48" fmla="*/ 2884397 h 5005298"/>
                    <a:gd name="connsiteX49" fmla="*/ 1799312 w 3715743"/>
                    <a:gd name="connsiteY49" fmla="*/ 2760571 h 5005298"/>
                    <a:gd name="connsiteX50" fmla="*/ 1792011 w 3715743"/>
                    <a:gd name="connsiteY50" fmla="*/ 2707549 h 5005298"/>
                    <a:gd name="connsiteX51" fmla="*/ 1823125 w 3715743"/>
                    <a:gd name="connsiteY51" fmla="*/ 2627221 h 5005298"/>
                    <a:gd name="connsiteX52" fmla="*/ 2194011 w 3715743"/>
                    <a:gd name="connsiteY52" fmla="*/ 2356122 h 5005298"/>
                    <a:gd name="connsiteX53" fmla="*/ 2194781 w 3715743"/>
                    <a:gd name="connsiteY53" fmla="*/ 2237512 h 5005298"/>
                    <a:gd name="connsiteX54" fmla="*/ 2196764 w 3715743"/>
                    <a:gd name="connsiteY54" fmla="*/ 2167856 h 5005298"/>
                    <a:gd name="connsiteX55" fmla="*/ 2237462 w 3715743"/>
                    <a:gd name="connsiteY55" fmla="*/ 2096996 h 5005298"/>
                    <a:gd name="connsiteX56" fmla="*/ 2347000 w 3715743"/>
                    <a:gd name="connsiteY56" fmla="*/ 2006508 h 5005298"/>
                    <a:gd name="connsiteX57" fmla="*/ 2429550 w 3715743"/>
                    <a:gd name="connsiteY57" fmla="*/ 1920783 h 5005298"/>
                    <a:gd name="connsiteX58" fmla="*/ 2505750 w 3715743"/>
                    <a:gd name="connsiteY58" fmla="*/ 1781083 h 5005298"/>
                    <a:gd name="connsiteX59" fmla="*/ 2532783 w 3715743"/>
                    <a:gd name="connsiteY59" fmla="*/ 1822858 h 5005298"/>
                    <a:gd name="connsiteX60" fmla="*/ 2601000 w 3715743"/>
                    <a:gd name="connsiteY60" fmla="*/ 1771558 h 5005298"/>
                    <a:gd name="connsiteX61" fmla="*/ 2623225 w 3715743"/>
                    <a:gd name="connsiteY61" fmla="*/ 1846171 h 5005298"/>
                    <a:gd name="connsiteX62" fmla="*/ 2758162 w 3715743"/>
                    <a:gd name="connsiteY62" fmla="*/ 1866808 h 5005298"/>
                    <a:gd name="connsiteX63" fmla="*/ 2801343 w 3715743"/>
                    <a:gd name="connsiteY63" fmla="*/ 1850934 h 5005298"/>
                    <a:gd name="connsiteX64" fmla="*/ 2898151 w 3715743"/>
                    <a:gd name="connsiteY64" fmla="*/ 1817163 h 5005298"/>
                    <a:gd name="connsiteX65" fmla="*/ 3067725 w 3715743"/>
                    <a:gd name="connsiteY65" fmla="*/ 1666783 h 5005298"/>
                    <a:gd name="connsiteX66" fmla="*/ 3219354 w 3715743"/>
                    <a:gd name="connsiteY66" fmla="*/ 1406797 h 5005298"/>
                    <a:gd name="connsiteX67" fmla="*/ 3393162 w 3715743"/>
                    <a:gd name="connsiteY67" fmla="*/ 1107983 h 5005298"/>
                    <a:gd name="connsiteX68" fmla="*/ 3464600 w 3715743"/>
                    <a:gd name="connsiteY68" fmla="*/ 996858 h 5005298"/>
                    <a:gd name="connsiteX69" fmla="*/ 3537192 w 3715743"/>
                    <a:gd name="connsiteY69" fmla="*/ 793658 h 5005298"/>
                    <a:gd name="connsiteX70" fmla="*/ 3628112 w 3715743"/>
                    <a:gd name="connsiteY70" fmla="*/ 583242 h 5005298"/>
                    <a:gd name="connsiteX71" fmla="*/ 3715743 w 3715743"/>
                    <a:gd name="connsiteY71" fmla="*/ 361768 h 5005298"/>
                    <a:gd name="connsiteX72" fmla="*/ 3684900 w 3715743"/>
                    <a:gd name="connsiteY72" fmla="*/ 0 h 5005298"/>
                    <a:gd name="connsiteX73" fmla="*/ 2053802 w 3715743"/>
                    <a:gd name="connsiteY73" fmla="*/ 46067 h 5005298"/>
                    <a:gd name="connsiteX74" fmla="*/ 1583610 w 3715743"/>
                    <a:gd name="connsiteY74"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843638 w 3715743"/>
                    <a:gd name="connsiteY23" fmla="*/ 2720884 h 5005298"/>
                    <a:gd name="connsiteX24" fmla="*/ 1165901 w 3715743"/>
                    <a:gd name="connsiteY24" fmla="*/ 2614522 h 5005298"/>
                    <a:gd name="connsiteX25" fmla="*/ 1372276 w 3715743"/>
                    <a:gd name="connsiteY25" fmla="*/ 2808197 h 5005298"/>
                    <a:gd name="connsiteX26" fmla="*/ 1268634 w 3715743"/>
                    <a:gd name="connsiteY26" fmla="*/ 2922088 h 5005298"/>
                    <a:gd name="connsiteX27" fmla="*/ 1292899 w 3715743"/>
                    <a:gd name="connsiteY27" fmla="*/ 3035208 h 5005298"/>
                    <a:gd name="connsiteX28" fmla="*/ 1359575 w 3715743"/>
                    <a:gd name="connsiteY28" fmla="*/ 3035208 h 5005298"/>
                    <a:gd name="connsiteX29" fmla="*/ 1581825 w 3715743"/>
                    <a:gd name="connsiteY29" fmla="*/ 3087596 h 5005298"/>
                    <a:gd name="connsiteX30" fmla="*/ 1653262 w 3715743"/>
                    <a:gd name="connsiteY30" fmla="*/ 3557496 h 5005298"/>
                    <a:gd name="connsiteX31" fmla="*/ 1611490 w 3715743"/>
                    <a:gd name="connsiteY31" fmla="*/ 3637008 h 5005298"/>
                    <a:gd name="connsiteX32" fmla="*/ 1577062 w 3715743"/>
                    <a:gd name="connsiteY32" fmla="*/ 3803558 h 5005298"/>
                    <a:gd name="connsiteX33" fmla="*/ 1537784 w 3715743"/>
                    <a:gd name="connsiteY33" fmla="*/ 3843564 h 5005298"/>
                    <a:gd name="connsiteX34" fmla="*/ 1572300 w 3715743"/>
                    <a:gd name="connsiteY34" fmla="*/ 3873408 h 5005298"/>
                    <a:gd name="connsiteX35" fmla="*/ 1554837 w 3715743"/>
                    <a:gd name="connsiteY35" fmla="*/ 3921033 h 5005298"/>
                    <a:gd name="connsiteX36" fmla="*/ 1604050 w 3715743"/>
                    <a:gd name="connsiteY36" fmla="*/ 3906746 h 5005298"/>
                    <a:gd name="connsiteX37" fmla="*/ 1645325 w 3715743"/>
                    <a:gd name="connsiteY37" fmla="*/ 3930558 h 5005298"/>
                    <a:gd name="connsiteX38" fmla="*/ 1817184 w 3715743"/>
                    <a:gd name="connsiteY38" fmla="*/ 3826147 h 5005298"/>
                    <a:gd name="connsiteX39" fmla="*/ 1919836 w 3715743"/>
                    <a:gd name="connsiteY39" fmla="*/ 3785542 h 5005298"/>
                    <a:gd name="connsiteX40" fmla="*/ 2135862 w 3715743"/>
                    <a:gd name="connsiteY40" fmla="*/ 3754346 h 5005298"/>
                    <a:gd name="connsiteX41" fmla="*/ 2170425 w 3715743"/>
                    <a:gd name="connsiteY41" fmla="*/ 3646260 h 5005298"/>
                    <a:gd name="connsiteX42" fmla="*/ 2200950 w 3715743"/>
                    <a:gd name="connsiteY42" fmla="*/ 3543208 h 5005298"/>
                    <a:gd name="connsiteX43" fmla="*/ 2177137 w 3715743"/>
                    <a:gd name="connsiteY43" fmla="*/ 3330483 h 5005298"/>
                    <a:gd name="connsiteX44" fmla="*/ 2148109 w 3715743"/>
                    <a:gd name="connsiteY44" fmla="*/ 3202486 h 5005298"/>
                    <a:gd name="connsiteX45" fmla="*/ 2093000 w 3715743"/>
                    <a:gd name="connsiteY45" fmla="*/ 3122521 h 5005298"/>
                    <a:gd name="connsiteX46" fmla="*/ 2029501 w 3715743"/>
                    <a:gd name="connsiteY46" fmla="*/ 3027272 h 5005298"/>
                    <a:gd name="connsiteX47" fmla="*/ 1961238 w 3715743"/>
                    <a:gd name="connsiteY47" fmla="*/ 2884397 h 5005298"/>
                    <a:gd name="connsiteX48" fmla="*/ 1799312 w 3715743"/>
                    <a:gd name="connsiteY48" fmla="*/ 2760571 h 5005298"/>
                    <a:gd name="connsiteX49" fmla="*/ 1792011 w 3715743"/>
                    <a:gd name="connsiteY49" fmla="*/ 2707549 h 5005298"/>
                    <a:gd name="connsiteX50" fmla="*/ 1823125 w 3715743"/>
                    <a:gd name="connsiteY50" fmla="*/ 2627221 h 5005298"/>
                    <a:gd name="connsiteX51" fmla="*/ 2194011 w 3715743"/>
                    <a:gd name="connsiteY51" fmla="*/ 2356122 h 5005298"/>
                    <a:gd name="connsiteX52" fmla="*/ 2194781 w 3715743"/>
                    <a:gd name="connsiteY52" fmla="*/ 2237512 h 5005298"/>
                    <a:gd name="connsiteX53" fmla="*/ 2196764 w 3715743"/>
                    <a:gd name="connsiteY53" fmla="*/ 2167856 h 5005298"/>
                    <a:gd name="connsiteX54" fmla="*/ 2237462 w 3715743"/>
                    <a:gd name="connsiteY54" fmla="*/ 2096996 h 5005298"/>
                    <a:gd name="connsiteX55" fmla="*/ 2347000 w 3715743"/>
                    <a:gd name="connsiteY55" fmla="*/ 2006508 h 5005298"/>
                    <a:gd name="connsiteX56" fmla="*/ 2429550 w 3715743"/>
                    <a:gd name="connsiteY56" fmla="*/ 1920783 h 5005298"/>
                    <a:gd name="connsiteX57" fmla="*/ 2505750 w 3715743"/>
                    <a:gd name="connsiteY57" fmla="*/ 1781083 h 5005298"/>
                    <a:gd name="connsiteX58" fmla="*/ 2532783 w 3715743"/>
                    <a:gd name="connsiteY58" fmla="*/ 1822858 h 5005298"/>
                    <a:gd name="connsiteX59" fmla="*/ 2601000 w 3715743"/>
                    <a:gd name="connsiteY59" fmla="*/ 1771558 h 5005298"/>
                    <a:gd name="connsiteX60" fmla="*/ 2623225 w 3715743"/>
                    <a:gd name="connsiteY60" fmla="*/ 1846171 h 5005298"/>
                    <a:gd name="connsiteX61" fmla="*/ 2758162 w 3715743"/>
                    <a:gd name="connsiteY61" fmla="*/ 1866808 h 5005298"/>
                    <a:gd name="connsiteX62" fmla="*/ 2801343 w 3715743"/>
                    <a:gd name="connsiteY62" fmla="*/ 1850934 h 5005298"/>
                    <a:gd name="connsiteX63" fmla="*/ 2898151 w 3715743"/>
                    <a:gd name="connsiteY63" fmla="*/ 1817163 h 5005298"/>
                    <a:gd name="connsiteX64" fmla="*/ 3067725 w 3715743"/>
                    <a:gd name="connsiteY64" fmla="*/ 1666783 h 5005298"/>
                    <a:gd name="connsiteX65" fmla="*/ 3219354 w 3715743"/>
                    <a:gd name="connsiteY65" fmla="*/ 1406797 h 5005298"/>
                    <a:gd name="connsiteX66" fmla="*/ 3393162 w 3715743"/>
                    <a:gd name="connsiteY66" fmla="*/ 1107983 h 5005298"/>
                    <a:gd name="connsiteX67" fmla="*/ 3464600 w 3715743"/>
                    <a:gd name="connsiteY67" fmla="*/ 996858 h 5005298"/>
                    <a:gd name="connsiteX68" fmla="*/ 3537192 w 3715743"/>
                    <a:gd name="connsiteY68" fmla="*/ 793658 h 5005298"/>
                    <a:gd name="connsiteX69" fmla="*/ 3628112 w 3715743"/>
                    <a:gd name="connsiteY69" fmla="*/ 583242 h 5005298"/>
                    <a:gd name="connsiteX70" fmla="*/ 3715743 w 3715743"/>
                    <a:gd name="connsiteY70" fmla="*/ 361768 h 5005298"/>
                    <a:gd name="connsiteX71" fmla="*/ 3684900 w 3715743"/>
                    <a:gd name="connsiteY71" fmla="*/ 0 h 5005298"/>
                    <a:gd name="connsiteX72" fmla="*/ 2053802 w 3715743"/>
                    <a:gd name="connsiteY72" fmla="*/ 46067 h 5005298"/>
                    <a:gd name="connsiteX73" fmla="*/ 1583610 w 3715743"/>
                    <a:gd name="connsiteY73"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843638 w 3715743"/>
                    <a:gd name="connsiteY23" fmla="*/ 2720884 h 5005298"/>
                    <a:gd name="connsiteX24" fmla="*/ 1165901 w 3715743"/>
                    <a:gd name="connsiteY24" fmla="*/ 2614522 h 5005298"/>
                    <a:gd name="connsiteX25" fmla="*/ 1372276 w 3715743"/>
                    <a:gd name="connsiteY25" fmla="*/ 2808197 h 5005298"/>
                    <a:gd name="connsiteX26" fmla="*/ 1268634 w 3715743"/>
                    <a:gd name="connsiteY26" fmla="*/ 2922088 h 5005298"/>
                    <a:gd name="connsiteX27" fmla="*/ 1292899 w 3715743"/>
                    <a:gd name="connsiteY27" fmla="*/ 3035208 h 5005298"/>
                    <a:gd name="connsiteX28" fmla="*/ 1359575 w 3715743"/>
                    <a:gd name="connsiteY28" fmla="*/ 3035208 h 5005298"/>
                    <a:gd name="connsiteX29" fmla="*/ 1581825 w 3715743"/>
                    <a:gd name="connsiteY29" fmla="*/ 3087596 h 5005298"/>
                    <a:gd name="connsiteX30" fmla="*/ 1653262 w 3715743"/>
                    <a:gd name="connsiteY30" fmla="*/ 3557496 h 5005298"/>
                    <a:gd name="connsiteX31" fmla="*/ 1611490 w 3715743"/>
                    <a:gd name="connsiteY31" fmla="*/ 3637008 h 5005298"/>
                    <a:gd name="connsiteX32" fmla="*/ 1577062 w 3715743"/>
                    <a:gd name="connsiteY32" fmla="*/ 3803558 h 5005298"/>
                    <a:gd name="connsiteX33" fmla="*/ 1537784 w 3715743"/>
                    <a:gd name="connsiteY33" fmla="*/ 3843564 h 5005298"/>
                    <a:gd name="connsiteX34" fmla="*/ 1572300 w 3715743"/>
                    <a:gd name="connsiteY34" fmla="*/ 3873408 h 5005298"/>
                    <a:gd name="connsiteX35" fmla="*/ 1554837 w 3715743"/>
                    <a:gd name="connsiteY35" fmla="*/ 3921033 h 5005298"/>
                    <a:gd name="connsiteX36" fmla="*/ 1604050 w 3715743"/>
                    <a:gd name="connsiteY36" fmla="*/ 3906746 h 5005298"/>
                    <a:gd name="connsiteX37" fmla="*/ 1645325 w 3715743"/>
                    <a:gd name="connsiteY37" fmla="*/ 3930558 h 5005298"/>
                    <a:gd name="connsiteX38" fmla="*/ 1817184 w 3715743"/>
                    <a:gd name="connsiteY38" fmla="*/ 3826147 h 5005298"/>
                    <a:gd name="connsiteX39" fmla="*/ 1919836 w 3715743"/>
                    <a:gd name="connsiteY39" fmla="*/ 3785542 h 5005298"/>
                    <a:gd name="connsiteX40" fmla="*/ 2135862 w 3715743"/>
                    <a:gd name="connsiteY40" fmla="*/ 3754346 h 5005298"/>
                    <a:gd name="connsiteX41" fmla="*/ 2170425 w 3715743"/>
                    <a:gd name="connsiteY41" fmla="*/ 3646260 h 5005298"/>
                    <a:gd name="connsiteX42" fmla="*/ 2200950 w 3715743"/>
                    <a:gd name="connsiteY42" fmla="*/ 3543208 h 5005298"/>
                    <a:gd name="connsiteX43" fmla="*/ 2177137 w 3715743"/>
                    <a:gd name="connsiteY43" fmla="*/ 3330483 h 5005298"/>
                    <a:gd name="connsiteX44" fmla="*/ 2148109 w 3715743"/>
                    <a:gd name="connsiteY44" fmla="*/ 3202486 h 5005298"/>
                    <a:gd name="connsiteX45" fmla="*/ 2093000 w 3715743"/>
                    <a:gd name="connsiteY45" fmla="*/ 3122521 h 5005298"/>
                    <a:gd name="connsiteX46" fmla="*/ 2029501 w 3715743"/>
                    <a:gd name="connsiteY46" fmla="*/ 3027272 h 5005298"/>
                    <a:gd name="connsiteX47" fmla="*/ 1799312 w 3715743"/>
                    <a:gd name="connsiteY47" fmla="*/ 2760571 h 5005298"/>
                    <a:gd name="connsiteX48" fmla="*/ 1792011 w 3715743"/>
                    <a:gd name="connsiteY48" fmla="*/ 2707549 h 5005298"/>
                    <a:gd name="connsiteX49" fmla="*/ 1823125 w 3715743"/>
                    <a:gd name="connsiteY49" fmla="*/ 2627221 h 5005298"/>
                    <a:gd name="connsiteX50" fmla="*/ 2194011 w 3715743"/>
                    <a:gd name="connsiteY50" fmla="*/ 2356122 h 5005298"/>
                    <a:gd name="connsiteX51" fmla="*/ 2194781 w 3715743"/>
                    <a:gd name="connsiteY51" fmla="*/ 2237512 h 5005298"/>
                    <a:gd name="connsiteX52" fmla="*/ 2196764 w 3715743"/>
                    <a:gd name="connsiteY52" fmla="*/ 2167856 h 5005298"/>
                    <a:gd name="connsiteX53" fmla="*/ 2237462 w 3715743"/>
                    <a:gd name="connsiteY53" fmla="*/ 2096996 h 5005298"/>
                    <a:gd name="connsiteX54" fmla="*/ 2347000 w 3715743"/>
                    <a:gd name="connsiteY54" fmla="*/ 2006508 h 5005298"/>
                    <a:gd name="connsiteX55" fmla="*/ 2429550 w 3715743"/>
                    <a:gd name="connsiteY55" fmla="*/ 1920783 h 5005298"/>
                    <a:gd name="connsiteX56" fmla="*/ 2505750 w 3715743"/>
                    <a:gd name="connsiteY56" fmla="*/ 1781083 h 5005298"/>
                    <a:gd name="connsiteX57" fmla="*/ 2532783 w 3715743"/>
                    <a:gd name="connsiteY57" fmla="*/ 1822858 h 5005298"/>
                    <a:gd name="connsiteX58" fmla="*/ 2601000 w 3715743"/>
                    <a:gd name="connsiteY58" fmla="*/ 1771558 h 5005298"/>
                    <a:gd name="connsiteX59" fmla="*/ 2623225 w 3715743"/>
                    <a:gd name="connsiteY59" fmla="*/ 1846171 h 5005298"/>
                    <a:gd name="connsiteX60" fmla="*/ 2758162 w 3715743"/>
                    <a:gd name="connsiteY60" fmla="*/ 1866808 h 5005298"/>
                    <a:gd name="connsiteX61" fmla="*/ 2801343 w 3715743"/>
                    <a:gd name="connsiteY61" fmla="*/ 1850934 h 5005298"/>
                    <a:gd name="connsiteX62" fmla="*/ 2898151 w 3715743"/>
                    <a:gd name="connsiteY62" fmla="*/ 1817163 h 5005298"/>
                    <a:gd name="connsiteX63" fmla="*/ 3067725 w 3715743"/>
                    <a:gd name="connsiteY63" fmla="*/ 1666783 h 5005298"/>
                    <a:gd name="connsiteX64" fmla="*/ 3219354 w 3715743"/>
                    <a:gd name="connsiteY64" fmla="*/ 1406797 h 5005298"/>
                    <a:gd name="connsiteX65" fmla="*/ 3393162 w 3715743"/>
                    <a:gd name="connsiteY65" fmla="*/ 1107983 h 5005298"/>
                    <a:gd name="connsiteX66" fmla="*/ 3464600 w 3715743"/>
                    <a:gd name="connsiteY66" fmla="*/ 996858 h 5005298"/>
                    <a:gd name="connsiteX67" fmla="*/ 3537192 w 3715743"/>
                    <a:gd name="connsiteY67" fmla="*/ 793658 h 5005298"/>
                    <a:gd name="connsiteX68" fmla="*/ 3628112 w 3715743"/>
                    <a:gd name="connsiteY68" fmla="*/ 583242 h 5005298"/>
                    <a:gd name="connsiteX69" fmla="*/ 3715743 w 3715743"/>
                    <a:gd name="connsiteY69" fmla="*/ 361768 h 5005298"/>
                    <a:gd name="connsiteX70" fmla="*/ 3684900 w 3715743"/>
                    <a:gd name="connsiteY70" fmla="*/ 0 h 5005298"/>
                    <a:gd name="connsiteX71" fmla="*/ 2053802 w 3715743"/>
                    <a:gd name="connsiteY71" fmla="*/ 46067 h 5005298"/>
                    <a:gd name="connsiteX72" fmla="*/ 1583610 w 3715743"/>
                    <a:gd name="connsiteY72"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843638 w 3715743"/>
                    <a:gd name="connsiteY23" fmla="*/ 2720884 h 5005298"/>
                    <a:gd name="connsiteX24" fmla="*/ 1165901 w 3715743"/>
                    <a:gd name="connsiteY24" fmla="*/ 2614522 h 5005298"/>
                    <a:gd name="connsiteX25" fmla="*/ 1372276 w 3715743"/>
                    <a:gd name="connsiteY25" fmla="*/ 2808197 h 5005298"/>
                    <a:gd name="connsiteX26" fmla="*/ 1268634 w 3715743"/>
                    <a:gd name="connsiteY26" fmla="*/ 2922088 h 5005298"/>
                    <a:gd name="connsiteX27" fmla="*/ 1292899 w 3715743"/>
                    <a:gd name="connsiteY27" fmla="*/ 3035208 h 5005298"/>
                    <a:gd name="connsiteX28" fmla="*/ 1359575 w 3715743"/>
                    <a:gd name="connsiteY28" fmla="*/ 3035208 h 5005298"/>
                    <a:gd name="connsiteX29" fmla="*/ 1581825 w 3715743"/>
                    <a:gd name="connsiteY29" fmla="*/ 3087596 h 5005298"/>
                    <a:gd name="connsiteX30" fmla="*/ 1653262 w 3715743"/>
                    <a:gd name="connsiteY30" fmla="*/ 3557496 h 5005298"/>
                    <a:gd name="connsiteX31" fmla="*/ 1611490 w 3715743"/>
                    <a:gd name="connsiteY31" fmla="*/ 3637008 h 5005298"/>
                    <a:gd name="connsiteX32" fmla="*/ 1577062 w 3715743"/>
                    <a:gd name="connsiteY32" fmla="*/ 3803558 h 5005298"/>
                    <a:gd name="connsiteX33" fmla="*/ 1537784 w 3715743"/>
                    <a:gd name="connsiteY33" fmla="*/ 3843564 h 5005298"/>
                    <a:gd name="connsiteX34" fmla="*/ 1572300 w 3715743"/>
                    <a:gd name="connsiteY34" fmla="*/ 3873408 h 5005298"/>
                    <a:gd name="connsiteX35" fmla="*/ 1554837 w 3715743"/>
                    <a:gd name="connsiteY35" fmla="*/ 3921033 h 5005298"/>
                    <a:gd name="connsiteX36" fmla="*/ 1604050 w 3715743"/>
                    <a:gd name="connsiteY36" fmla="*/ 3906746 h 5005298"/>
                    <a:gd name="connsiteX37" fmla="*/ 1645325 w 3715743"/>
                    <a:gd name="connsiteY37" fmla="*/ 3930558 h 5005298"/>
                    <a:gd name="connsiteX38" fmla="*/ 1817184 w 3715743"/>
                    <a:gd name="connsiteY38" fmla="*/ 3826147 h 5005298"/>
                    <a:gd name="connsiteX39" fmla="*/ 1919836 w 3715743"/>
                    <a:gd name="connsiteY39" fmla="*/ 3785542 h 5005298"/>
                    <a:gd name="connsiteX40" fmla="*/ 2135862 w 3715743"/>
                    <a:gd name="connsiteY40" fmla="*/ 3754346 h 5005298"/>
                    <a:gd name="connsiteX41" fmla="*/ 2170425 w 3715743"/>
                    <a:gd name="connsiteY41" fmla="*/ 3646260 h 5005298"/>
                    <a:gd name="connsiteX42" fmla="*/ 2200950 w 3715743"/>
                    <a:gd name="connsiteY42" fmla="*/ 3543208 h 5005298"/>
                    <a:gd name="connsiteX43" fmla="*/ 2177137 w 3715743"/>
                    <a:gd name="connsiteY43" fmla="*/ 3330483 h 5005298"/>
                    <a:gd name="connsiteX44" fmla="*/ 2148109 w 3715743"/>
                    <a:gd name="connsiteY44" fmla="*/ 3202486 h 5005298"/>
                    <a:gd name="connsiteX45" fmla="*/ 2093000 w 3715743"/>
                    <a:gd name="connsiteY45" fmla="*/ 3122521 h 5005298"/>
                    <a:gd name="connsiteX46" fmla="*/ 1799312 w 3715743"/>
                    <a:gd name="connsiteY46" fmla="*/ 2760571 h 5005298"/>
                    <a:gd name="connsiteX47" fmla="*/ 1792011 w 3715743"/>
                    <a:gd name="connsiteY47" fmla="*/ 2707549 h 5005298"/>
                    <a:gd name="connsiteX48" fmla="*/ 1823125 w 3715743"/>
                    <a:gd name="connsiteY48" fmla="*/ 2627221 h 5005298"/>
                    <a:gd name="connsiteX49" fmla="*/ 2194011 w 3715743"/>
                    <a:gd name="connsiteY49" fmla="*/ 2356122 h 5005298"/>
                    <a:gd name="connsiteX50" fmla="*/ 2194781 w 3715743"/>
                    <a:gd name="connsiteY50" fmla="*/ 2237512 h 5005298"/>
                    <a:gd name="connsiteX51" fmla="*/ 2196764 w 3715743"/>
                    <a:gd name="connsiteY51" fmla="*/ 2167856 h 5005298"/>
                    <a:gd name="connsiteX52" fmla="*/ 2237462 w 3715743"/>
                    <a:gd name="connsiteY52" fmla="*/ 2096996 h 5005298"/>
                    <a:gd name="connsiteX53" fmla="*/ 2347000 w 3715743"/>
                    <a:gd name="connsiteY53" fmla="*/ 2006508 h 5005298"/>
                    <a:gd name="connsiteX54" fmla="*/ 2429550 w 3715743"/>
                    <a:gd name="connsiteY54" fmla="*/ 1920783 h 5005298"/>
                    <a:gd name="connsiteX55" fmla="*/ 2505750 w 3715743"/>
                    <a:gd name="connsiteY55" fmla="*/ 1781083 h 5005298"/>
                    <a:gd name="connsiteX56" fmla="*/ 2532783 w 3715743"/>
                    <a:gd name="connsiteY56" fmla="*/ 1822858 h 5005298"/>
                    <a:gd name="connsiteX57" fmla="*/ 2601000 w 3715743"/>
                    <a:gd name="connsiteY57" fmla="*/ 1771558 h 5005298"/>
                    <a:gd name="connsiteX58" fmla="*/ 2623225 w 3715743"/>
                    <a:gd name="connsiteY58" fmla="*/ 1846171 h 5005298"/>
                    <a:gd name="connsiteX59" fmla="*/ 2758162 w 3715743"/>
                    <a:gd name="connsiteY59" fmla="*/ 1866808 h 5005298"/>
                    <a:gd name="connsiteX60" fmla="*/ 2801343 w 3715743"/>
                    <a:gd name="connsiteY60" fmla="*/ 1850934 h 5005298"/>
                    <a:gd name="connsiteX61" fmla="*/ 2898151 w 3715743"/>
                    <a:gd name="connsiteY61" fmla="*/ 1817163 h 5005298"/>
                    <a:gd name="connsiteX62" fmla="*/ 3067725 w 3715743"/>
                    <a:gd name="connsiteY62" fmla="*/ 1666783 h 5005298"/>
                    <a:gd name="connsiteX63" fmla="*/ 3219354 w 3715743"/>
                    <a:gd name="connsiteY63" fmla="*/ 1406797 h 5005298"/>
                    <a:gd name="connsiteX64" fmla="*/ 3393162 w 3715743"/>
                    <a:gd name="connsiteY64" fmla="*/ 1107983 h 5005298"/>
                    <a:gd name="connsiteX65" fmla="*/ 3464600 w 3715743"/>
                    <a:gd name="connsiteY65" fmla="*/ 996858 h 5005298"/>
                    <a:gd name="connsiteX66" fmla="*/ 3537192 w 3715743"/>
                    <a:gd name="connsiteY66" fmla="*/ 793658 h 5005298"/>
                    <a:gd name="connsiteX67" fmla="*/ 3628112 w 3715743"/>
                    <a:gd name="connsiteY67" fmla="*/ 583242 h 5005298"/>
                    <a:gd name="connsiteX68" fmla="*/ 3715743 w 3715743"/>
                    <a:gd name="connsiteY68" fmla="*/ 361768 h 5005298"/>
                    <a:gd name="connsiteX69" fmla="*/ 3684900 w 3715743"/>
                    <a:gd name="connsiteY69" fmla="*/ 0 h 5005298"/>
                    <a:gd name="connsiteX70" fmla="*/ 2053802 w 3715743"/>
                    <a:gd name="connsiteY70" fmla="*/ 46067 h 5005298"/>
                    <a:gd name="connsiteX71" fmla="*/ 1583610 w 3715743"/>
                    <a:gd name="connsiteY71"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843638 w 3715743"/>
                    <a:gd name="connsiteY23" fmla="*/ 2720884 h 5005298"/>
                    <a:gd name="connsiteX24" fmla="*/ 1165901 w 3715743"/>
                    <a:gd name="connsiteY24" fmla="*/ 2614522 h 5005298"/>
                    <a:gd name="connsiteX25" fmla="*/ 1372276 w 3715743"/>
                    <a:gd name="connsiteY25" fmla="*/ 2808197 h 5005298"/>
                    <a:gd name="connsiteX26" fmla="*/ 1268634 w 3715743"/>
                    <a:gd name="connsiteY26" fmla="*/ 2922088 h 5005298"/>
                    <a:gd name="connsiteX27" fmla="*/ 1292899 w 3715743"/>
                    <a:gd name="connsiteY27" fmla="*/ 3035208 h 5005298"/>
                    <a:gd name="connsiteX28" fmla="*/ 1359575 w 3715743"/>
                    <a:gd name="connsiteY28" fmla="*/ 3035208 h 5005298"/>
                    <a:gd name="connsiteX29" fmla="*/ 1581825 w 3715743"/>
                    <a:gd name="connsiteY29" fmla="*/ 3087596 h 5005298"/>
                    <a:gd name="connsiteX30" fmla="*/ 1653262 w 3715743"/>
                    <a:gd name="connsiteY30" fmla="*/ 3557496 h 5005298"/>
                    <a:gd name="connsiteX31" fmla="*/ 1611490 w 3715743"/>
                    <a:gd name="connsiteY31" fmla="*/ 3637008 h 5005298"/>
                    <a:gd name="connsiteX32" fmla="*/ 1577062 w 3715743"/>
                    <a:gd name="connsiteY32" fmla="*/ 3803558 h 5005298"/>
                    <a:gd name="connsiteX33" fmla="*/ 1537784 w 3715743"/>
                    <a:gd name="connsiteY33" fmla="*/ 3843564 h 5005298"/>
                    <a:gd name="connsiteX34" fmla="*/ 1572300 w 3715743"/>
                    <a:gd name="connsiteY34" fmla="*/ 3873408 h 5005298"/>
                    <a:gd name="connsiteX35" fmla="*/ 1554837 w 3715743"/>
                    <a:gd name="connsiteY35" fmla="*/ 3921033 h 5005298"/>
                    <a:gd name="connsiteX36" fmla="*/ 1604050 w 3715743"/>
                    <a:gd name="connsiteY36" fmla="*/ 3906746 h 5005298"/>
                    <a:gd name="connsiteX37" fmla="*/ 1645325 w 3715743"/>
                    <a:gd name="connsiteY37" fmla="*/ 3930558 h 5005298"/>
                    <a:gd name="connsiteX38" fmla="*/ 1817184 w 3715743"/>
                    <a:gd name="connsiteY38" fmla="*/ 3826147 h 5005298"/>
                    <a:gd name="connsiteX39" fmla="*/ 1919836 w 3715743"/>
                    <a:gd name="connsiteY39" fmla="*/ 3785542 h 5005298"/>
                    <a:gd name="connsiteX40" fmla="*/ 2135862 w 3715743"/>
                    <a:gd name="connsiteY40" fmla="*/ 3754346 h 5005298"/>
                    <a:gd name="connsiteX41" fmla="*/ 2170425 w 3715743"/>
                    <a:gd name="connsiteY41" fmla="*/ 3646260 h 5005298"/>
                    <a:gd name="connsiteX42" fmla="*/ 2200950 w 3715743"/>
                    <a:gd name="connsiteY42" fmla="*/ 3543208 h 5005298"/>
                    <a:gd name="connsiteX43" fmla="*/ 2177137 w 3715743"/>
                    <a:gd name="connsiteY43" fmla="*/ 3330483 h 5005298"/>
                    <a:gd name="connsiteX44" fmla="*/ 2148109 w 3715743"/>
                    <a:gd name="connsiteY44" fmla="*/ 3202486 h 5005298"/>
                    <a:gd name="connsiteX45" fmla="*/ 1799312 w 3715743"/>
                    <a:gd name="connsiteY45" fmla="*/ 2760571 h 5005298"/>
                    <a:gd name="connsiteX46" fmla="*/ 1792011 w 3715743"/>
                    <a:gd name="connsiteY46" fmla="*/ 2707549 h 5005298"/>
                    <a:gd name="connsiteX47" fmla="*/ 1823125 w 3715743"/>
                    <a:gd name="connsiteY47" fmla="*/ 2627221 h 5005298"/>
                    <a:gd name="connsiteX48" fmla="*/ 2194011 w 3715743"/>
                    <a:gd name="connsiteY48" fmla="*/ 2356122 h 5005298"/>
                    <a:gd name="connsiteX49" fmla="*/ 2194781 w 3715743"/>
                    <a:gd name="connsiteY49" fmla="*/ 2237512 h 5005298"/>
                    <a:gd name="connsiteX50" fmla="*/ 2196764 w 3715743"/>
                    <a:gd name="connsiteY50" fmla="*/ 2167856 h 5005298"/>
                    <a:gd name="connsiteX51" fmla="*/ 2237462 w 3715743"/>
                    <a:gd name="connsiteY51" fmla="*/ 2096996 h 5005298"/>
                    <a:gd name="connsiteX52" fmla="*/ 2347000 w 3715743"/>
                    <a:gd name="connsiteY52" fmla="*/ 2006508 h 5005298"/>
                    <a:gd name="connsiteX53" fmla="*/ 2429550 w 3715743"/>
                    <a:gd name="connsiteY53" fmla="*/ 1920783 h 5005298"/>
                    <a:gd name="connsiteX54" fmla="*/ 2505750 w 3715743"/>
                    <a:gd name="connsiteY54" fmla="*/ 1781083 h 5005298"/>
                    <a:gd name="connsiteX55" fmla="*/ 2532783 w 3715743"/>
                    <a:gd name="connsiteY55" fmla="*/ 1822858 h 5005298"/>
                    <a:gd name="connsiteX56" fmla="*/ 2601000 w 3715743"/>
                    <a:gd name="connsiteY56" fmla="*/ 1771558 h 5005298"/>
                    <a:gd name="connsiteX57" fmla="*/ 2623225 w 3715743"/>
                    <a:gd name="connsiteY57" fmla="*/ 1846171 h 5005298"/>
                    <a:gd name="connsiteX58" fmla="*/ 2758162 w 3715743"/>
                    <a:gd name="connsiteY58" fmla="*/ 1866808 h 5005298"/>
                    <a:gd name="connsiteX59" fmla="*/ 2801343 w 3715743"/>
                    <a:gd name="connsiteY59" fmla="*/ 1850934 h 5005298"/>
                    <a:gd name="connsiteX60" fmla="*/ 2898151 w 3715743"/>
                    <a:gd name="connsiteY60" fmla="*/ 1817163 h 5005298"/>
                    <a:gd name="connsiteX61" fmla="*/ 3067725 w 3715743"/>
                    <a:gd name="connsiteY61" fmla="*/ 1666783 h 5005298"/>
                    <a:gd name="connsiteX62" fmla="*/ 3219354 w 3715743"/>
                    <a:gd name="connsiteY62" fmla="*/ 1406797 h 5005298"/>
                    <a:gd name="connsiteX63" fmla="*/ 3393162 w 3715743"/>
                    <a:gd name="connsiteY63" fmla="*/ 1107983 h 5005298"/>
                    <a:gd name="connsiteX64" fmla="*/ 3464600 w 3715743"/>
                    <a:gd name="connsiteY64" fmla="*/ 996858 h 5005298"/>
                    <a:gd name="connsiteX65" fmla="*/ 3537192 w 3715743"/>
                    <a:gd name="connsiteY65" fmla="*/ 793658 h 5005298"/>
                    <a:gd name="connsiteX66" fmla="*/ 3628112 w 3715743"/>
                    <a:gd name="connsiteY66" fmla="*/ 583242 h 5005298"/>
                    <a:gd name="connsiteX67" fmla="*/ 3715743 w 3715743"/>
                    <a:gd name="connsiteY67" fmla="*/ 361768 h 5005298"/>
                    <a:gd name="connsiteX68" fmla="*/ 3684900 w 3715743"/>
                    <a:gd name="connsiteY68" fmla="*/ 0 h 5005298"/>
                    <a:gd name="connsiteX69" fmla="*/ 2053802 w 3715743"/>
                    <a:gd name="connsiteY69" fmla="*/ 46067 h 5005298"/>
                    <a:gd name="connsiteX70" fmla="*/ 1583610 w 3715743"/>
                    <a:gd name="connsiteY70"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843638 w 3715743"/>
                    <a:gd name="connsiteY23" fmla="*/ 2720884 h 5005298"/>
                    <a:gd name="connsiteX24" fmla="*/ 1165901 w 3715743"/>
                    <a:gd name="connsiteY24" fmla="*/ 2614522 h 5005298"/>
                    <a:gd name="connsiteX25" fmla="*/ 1372276 w 3715743"/>
                    <a:gd name="connsiteY25" fmla="*/ 2808197 h 5005298"/>
                    <a:gd name="connsiteX26" fmla="*/ 1268634 w 3715743"/>
                    <a:gd name="connsiteY26" fmla="*/ 2922088 h 5005298"/>
                    <a:gd name="connsiteX27" fmla="*/ 1292899 w 3715743"/>
                    <a:gd name="connsiteY27" fmla="*/ 3035208 h 5005298"/>
                    <a:gd name="connsiteX28" fmla="*/ 1359575 w 3715743"/>
                    <a:gd name="connsiteY28" fmla="*/ 3035208 h 5005298"/>
                    <a:gd name="connsiteX29" fmla="*/ 1581825 w 3715743"/>
                    <a:gd name="connsiteY29" fmla="*/ 3087596 h 5005298"/>
                    <a:gd name="connsiteX30" fmla="*/ 1653262 w 3715743"/>
                    <a:gd name="connsiteY30" fmla="*/ 3557496 h 5005298"/>
                    <a:gd name="connsiteX31" fmla="*/ 1611490 w 3715743"/>
                    <a:gd name="connsiteY31" fmla="*/ 3637008 h 5005298"/>
                    <a:gd name="connsiteX32" fmla="*/ 1577062 w 3715743"/>
                    <a:gd name="connsiteY32" fmla="*/ 3803558 h 5005298"/>
                    <a:gd name="connsiteX33" fmla="*/ 1537784 w 3715743"/>
                    <a:gd name="connsiteY33" fmla="*/ 3843564 h 5005298"/>
                    <a:gd name="connsiteX34" fmla="*/ 1572300 w 3715743"/>
                    <a:gd name="connsiteY34" fmla="*/ 3873408 h 5005298"/>
                    <a:gd name="connsiteX35" fmla="*/ 1554837 w 3715743"/>
                    <a:gd name="connsiteY35" fmla="*/ 3921033 h 5005298"/>
                    <a:gd name="connsiteX36" fmla="*/ 1604050 w 3715743"/>
                    <a:gd name="connsiteY36" fmla="*/ 3906746 h 5005298"/>
                    <a:gd name="connsiteX37" fmla="*/ 1645325 w 3715743"/>
                    <a:gd name="connsiteY37" fmla="*/ 3930558 h 5005298"/>
                    <a:gd name="connsiteX38" fmla="*/ 1817184 w 3715743"/>
                    <a:gd name="connsiteY38" fmla="*/ 3826147 h 5005298"/>
                    <a:gd name="connsiteX39" fmla="*/ 1919836 w 3715743"/>
                    <a:gd name="connsiteY39" fmla="*/ 3785542 h 5005298"/>
                    <a:gd name="connsiteX40" fmla="*/ 2135862 w 3715743"/>
                    <a:gd name="connsiteY40" fmla="*/ 3754346 h 5005298"/>
                    <a:gd name="connsiteX41" fmla="*/ 2170425 w 3715743"/>
                    <a:gd name="connsiteY41" fmla="*/ 3646260 h 5005298"/>
                    <a:gd name="connsiteX42" fmla="*/ 2200950 w 3715743"/>
                    <a:gd name="connsiteY42" fmla="*/ 3543208 h 5005298"/>
                    <a:gd name="connsiteX43" fmla="*/ 2177137 w 3715743"/>
                    <a:gd name="connsiteY43" fmla="*/ 3330483 h 5005298"/>
                    <a:gd name="connsiteX44" fmla="*/ 1799312 w 3715743"/>
                    <a:gd name="connsiteY44" fmla="*/ 2760571 h 5005298"/>
                    <a:gd name="connsiteX45" fmla="*/ 1792011 w 3715743"/>
                    <a:gd name="connsiteY45" fmla="*/ 2707549 h 5005298"/>
                    <a:gd name="connsiteX46" fmla="*/ 1823125 w 3715743"/>
                    <a:gd name="connsiteY46" fmla="*/ 2627221 h 5005298"/>
                    <a:gd name="connsiteX47" fmla="*/ 2194011 w 3715743"/>
                    <a:gd name="connsiteY47" fmla="*/ 2356122 h 5005298"/>
                    <a:gd name="connsiteX48" fmla="*/ 2194781 w 3715743"/>
                    <a:gd name="connsiteY48" fmla="*/ 2237512 h 5005298"/>
                    <a:gd name="connsiteX49" fmla="*/ 2196764 w 3715743"/>
                    <a:gd name="connsiteY49" fmla="*/ 2167856 h 5005298"/>
                    <a:gd name="connsiteX50" fmla="*/ 2237462 w 3715743"/>
                    <a:gd name="connsiteY50" fmla="*/ 2096996 h 5005298"/>
                    <a:gd name="connsiteX51" fmla="*/ 2347000 w 3715743"/>
                    <a:gd name="connsiteY51" fmla="*/ 2006508 h 5005298"/>
                    <a:gd name="connsiteX52" fmla="*/ 2429550 w 3715743"/>
                    <a:gd name="connsiteY52" fmla="*/ 1920783 h 5005298"/>
                    <a:gd name="connsiteX53" fmla="*/ 2505750 w 3715743"/>
                    <a:gd name="connsiteY53" fmla="*/ 1781083 h 5005298"/>
                    <a:gd name="connsiteX54" fmla="*/ 2532783 w 3715743"/>
                    <a:gd name="connsiteY54" fmla="*/ 1822858 h 5005298"/>
                    <a:gd name="connsiteX55" fmla="*/ 2601000 w 3715743"/>
                    <a:gd name="connsiteY55" fmla="*/ 1771558 h 5005298"/>
                    <a:gd name="connsiteX56" fmla="*/ 2623225 w 3715743"/>
                    <a:gd name="connsiteY56" fmla="*/ 1846171 h 5005298"/>
                    <a:gd name="connsiteX57" fmla="*/ 2758162 w 3715743"/>
                    <a:gd name="connsiteY57" fmla="*/ 1866808 h 5005298"/>
                    <a:gd name="connsiteX58" fmla="*/ 2801343 w 3715743"/>
                    <a:gd name="connsiteY58" fmla="*/ 1850934 h 5005298"/>
                    <a:gd name="connsiteX59" fmla="*/ 2898151 w 3715743"/>
                    <a:gd name="connsiteY59" fmla="*/ 1817163 h 5005298"/>
                    <a:gd name="connsiteX60" fmla="*/ 3067725 w 3715743"/>
                    <a:gd name="connsiteY60" fmla="*/ 1666783 h 5005298"/>
                    <a:gd name="connsiteX61" fmla="*/ 3219354 w 3715743"/>
                    <a:gd name="connsiteY61" fmla="*/ 1406797 h 5005298"/>
                    <a:gd name="connsiteX62" fmla="*/ 3393162 w 3715743"/>
                    <a:gd name="connsiteY62" fmla="*/ 1107983 h 5005298"/>
                    <a:gd name="connsiteX63" fmla="*/ 3464600 w 3715743"/>
                    <a:gd name="connsiteY63" fmla="*/ 996858 h 5005298"/>
                    <a:gd name="connsiteX64" fmla="*/ 3537192 w 3715743"/>
                    <a:gd name="connsiteY64" fmla="*/ 793658 h 5005298"/>
                    <a:gd name="connsiteX65" fmla="*/ 3628112 w 3715743"/>
                    <a:gd name="connsiteY65" fmla="*/ 583242 h 5005298"/>
                    <a:gd name="connsiteX66" fmla="*/ 3715743 w 3715743"/>
                    <a:gd name="connsiteY66" fmla="*/ 361768 h 5005298"/>
                    <a:gd name="connsiteX67" fmla="*/ 3684900 w 3715743"/>
                    <a:gd name="connsiteY67" fmla="*/ 0 h 5005298"/>
                    <a:gd name="connsiteX68" fmla="*/ 2053802 w 3715743"/>
                    <a:gd name="connsiteY68" fmla="*/ 46067 h 5005298"/>
                    <a:gd name="connsiteX69" fmla="*/ 1583610 w 3715743"/>
                    <a:gd name="connsiteY69"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843638 w 3715743"/>
                    <a:gd name="connsiteY23" fmla="*/ 2720884 h 5005298"/>
                    <a:gd name="connsiteX24" fmla="*/ 1165901 w 3715743"/>
                    <a:gd name="connsiteY24" fmla="*/ 2614522 h 5005298"/>
                    <a:gd name="connsiteX25" fmla="*/ 1372276 w 3715743"/>
                    <a:gd name="connsiteY25" fmla="*/ 2808197 h 5005298"/>
                    <a:gd name="connsiteX26" fmla="*/ 1268634 w 3715743"/>
                    <a:gd name="connsiteY26" fmla="*/ 2922088 h 5005298"/>
                    <a:gd name="connsiteX27" fmla="*/ 1292899 w 3715743"/>
                    <a:gd name="connsiteY27" fmla="*/ 3035208 h 5005298"/>
                    <a:gd name="connsiteX28" fmla="*/ 1359575 w 3715743"/>
                    <a:gd name="connsiteY28" fmla="*/ 3035208 h 5005298"/>
                    <a:gd name="connsiteX29" fmla="*/ 1581825 w 3715743"/>
                    <a:gd name="connsiteY29" fmla="*/ 3087596 h 5005298"/>
                    <a:gd name="connsiteX30" fmla="*/ 1653262 w 3715743"/>
                    <a:gd name="connsiteY30" fmla="*/ 3557496 h 5005298"/>
                    <a:gd name="connsiteX31" fmla="*/ 1611490 w 3715743"/>
                    <a:gd name="connsiteY31" fmla="*/ 3637008 h 5005298"/>
                    <a:gd name="connsiteX32" fmla="*/ 1577062 w 3715743"/>
                    <a:gd name="connsiteY32" fmla="*/ 3803558 h 5005298"/>
                    <a:gd name="connsiteX33" fmla="*/ 1537784 w 3715743"/>
                    <a:gd name="connsiteY33" fmla="*/ 3843564 h 5005298"/>
                    <a:gd name="connsiteX34" fmla="*/ 1572300 w 3715743"/>
                    <a:gd name="connsiteY34" fmla="*/ 3873408 h 5005298"/>
                    <a:gd name="connsiteX35" fmla="*/ 1554837 w 3715743"/>
                    <a:gd name="connsiteY35" fmla="*/ 3921033 h 5005298"/>
                    <a:gd name="connsiteX36" fmla="*/ 1604050 w 3715743"/>
                    <a:gd name="connsiteY36" fmla="*/ 3906746 h 5005298"/>
                    <a:gd name="connsiteX37" fmla="*/ 1645325 w 3715743"/>
                    <a:gd name="connsiteY37" fmla="*/ 3930558 h 5005298"/>
                    <a:gd name="connsiteX38" fmla="*/ 1817184 w 3715743"/>
                    <a:gd name="connsiteY38" fmla="*/ 3826147 h 5005298"/>
                    <a:gd name="connsiteX39" fmla="*/ 1919836 w 3715743"/>
                    <a:gd name="connsiteY39" fmla="*/ 3785542 h 5005298"/>
                    <a:gd name="connsiteX40" fmla="*/ 2135862 w 3715743"/>
                    <a:gd name="connsiteY40" fmla="*/ 3754346 h 5005298"/>
                    <a:gd name="connsiteX41" fmla="*/ 2170425 w 3715743"/>
                    <a:gd name="connsiteY41" fmla="*/ 3646260 h 5005298"/>
                    <a:gd name="connsiteX42" fmla="*/ 2200950 w 3715743"/>
                    <a:gd name="connsiteY42" fmla="*/ 3543208 h 5005298"/>
                    <a:gd name="connsiteX43" fmla="*/ 1799312 w 3715743"/>
                    <a:gd name="connsiteY43" fmla="*/ 2760571 h 5005298"/>
                    <a:gd name="connsiteX44" fmla="*/ 1792011 w 3715743"/>
                    <a:gd name="connsiteY44" fmla="*/ 2707549 h 5005298"/>
                    <a:gd name="connsiteX45" fmla="*/ 1823125 w 3715743"/>
                    <a:gd name="connsiteY45" fmla="*/ 2627221 h 5005298"/>
                    <a:gd name="connsiteX46" fmla="*/ 2194011 w 3715743"/>
                    <a:gd name="connsiteY46" fmla="*/ 2356122 h 5005298"/>
                    <a:gd name="connsiteX47" fmla="*/ 2194781 w 3715743"/>
                    <a:gd name="connsiteY47" fmla="*/ 2237512 h 5005298"/>
                    <a:gd name="connsiteX48" fmla="*/ 2196764 w 3715743"/>
                    <a:gd name="connsiteY48" fmla="*/ 2167856 h 5005298"/>
                    <a:gd name="connsiteX49" fmla="*/ 2237462 w 3715743"/>
                    <a:gd name="connsiteY49" fmla="*/ 2096996 h 5005298"/>
                    <a:gd name="connsiteX50" fmla="*/ 2347000 w 3715743"/>
                    <a:gd name="connsiteY50" fmla="*/ 2006508 h 5005298"/>
                    <a:gd name="connsiteX51" fmla="*/ 2429550 w 3715743"/>
                    <a:gd name="connsiteY51" fmla="*/ 1920783 h 5005298"/>
                    <a:gd name="connsiteX52" fmla="*/ 2505750 w 3715743"/>
                    <a:gd name="connsiteY52" fmla="*/ 1781083 h 5005298"/>
                    <a:gd name="connsiteX53" fmla="*/ 2532783 w 3715743"/>
                    <a:gd name="connsiteY53" fmla="*/ 1822858 h 5005298"/>
                    <a:gd name="connsiteX54" fmla="*/ 2601000 w 3715743"/>
                    <a:gd name="connsiteY54" fmla="*/ 1771558 h 5005298"/>
                    <a:gd name="connsiteX55" fmla="*/ 2623225 w 3715743"/>
                    <a:gd name="connsiteY55" fmla="*/ 1846171 h 5005298"/>
                    <a:gd name="connsiteX56" fmla="*/ 2758162 w 3715743"/>
                    <a:gd name="connsiteY56" fmla="*/ 1866808 h 5005298"/>
                    <a:gd name="connsiteX57" fmla="*/ 2801343 w 3715743"/>
                    <a:gd name="connsiteY57" fmla="*/ 1850934 h 5005298"/>
                    <a:gd name="connsiteX58" fmla="*/ 2898151 w 3715743"/>
                    <a:gd name="connsiteY58" fmla="*/ 1817163 h 5005298"/>
                    <a:gd name="connsiteX59" fmla="*/ 3067725 w 3715743"/>
                    <a:gd name="connsiteY59" fmla="*/ 1666783 h 5005298"/>
                    <a:gd name="connsiteX60" fmla="*/ 3219354 w 3715743"/>
                    <a:gd name="connsiteY60" fmla="*/ 1406797 h 5005298"/>
                    <a:gd name="connsiteX61" fmla="*/ 3393162 w 3715743"/>
                    <a:gd name="connsiteY61" fmla="*/ 1107983 h 5005298"/>
                    <a:gd name="connsiteX62" fmla="*/ 3464600 w 3715743"/>
                    <a:gd name="connsiteY62" fmla="*/ 996858 h 5005298"/>
                    <a:gd name="connsiteX63" fmla="*/ 3537192 w 3715743"/>
                    <a:gd name="connsiteY63" fmla="*/ 793658 h 5005298"/>
                    <a:gd name="connsiteX64" fmla="*/ 3628112 w 3715743"/>
                    <a:gd name="connsiteY64" fmla="*/ 583242 h 5005298"/>
                    <a:gd name="connsiteX65" fmla="*/ 3715743 w 3715743"/>
                    <a:gd name="connsiteY65" fmla="*/ 361768 h 5005298"/>
                    <a:gd name="connsiteX66" fmla="*/ 3684900 w 3715743"/>
                    <a:gd name="connsiteY66" fmla="*/ 0 h 5005298"/>
                    <a:gd name="connsiteX67" fmla="*/ 2053802 w 3715743"/>
                    <a:gd name="connsiteY67" fmla="*/ 46067 h 5005298"/>
                    <a:gd name="connsiteX68" fmla="*/ 1583610 w 3715743"/>
                    <a:gd name="connsiteY68"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843638 w 3715743"/>
                    <a:gd name="connsiteY23" fmla="*/ 2720884 h 5005298"/>
                    <a:gd name="connsiteX24" fmla="*/ 1165901 w 3715743"/>
                    <a:gd name="connsiteY24" fmla="*/ 2614522 h 5005298"/>
                    <a:gd name="connsiteX25" fmla="*/ 1372276 w 3715743"/>
                    <a:gd name="connsiteY25" fmla="*/ 2808197 h 5005298"/>
                    <a:gd name="connsiteX26" fmla="*/ 1268634 w 3715743"/>
                    <a:gd name="connsiteY26" fmla="*/ 2922088 h 5005298"/>
                    <a:gd name="connsiteX27" fmla="*/ 1292899 w 3715743"/>
                    <a:gd name="connsiteY27" fmla="*/ 3035208 h 5005298"/>
                    <a:gd name="connsiteX28" fmla="*/ 1359575 w 3715743"/>
                    <a:gd name="connsiteY28" fmla="*/ 3035208 h 5005298"/>
                    <a:gd name="connsiteX29" fmla="*/ 1581825 w 3715743"/>
                    <a:gd name="connsiteY29" fmla="*/ 3087596 h 5005298"/>
                    <a:gd name="connsiteX30" fmla="*/ 1653262 w 3715743"/>
                    <a:gd name="connsiteY30" fmla="*/ 3557496 h 5005298"/>
                    <a:gd name="connsiteX31" fmla="*/ 1611490 w 3715743"/>
                    <a:gd name="connsiteY31" fmla="*/ 3637008 h 5005298"/>
                    <a:gd name="connsiteX32" fmla="*/ 1577062 w 3715743"/>
                    <a:gd name="connsiteY32" fmla="*/ 3803558 h 5005298"/>
                    <a:gd name="connsiteX33" fmla="*/ 1537784 w 3715743"/>
                    <a:gd name="connsiteY33" fmla="*/ 3843564 h 5005298"/>
                    <a:gd name="connsiteX34" fmla="*/ 1572300 w 3715743"/>
                    <a:gd name="connsiteY34" fmla="*/ 3873408 h 5005298"/>
                    <a:gd name="connsiteX35" fmla="*/ 1554837 w 3715743"/>
                    <a:gd name="connsiteY35" fmla="*/ 3921033 h 5005298"/>
                    <a:gd name="connsiteX36" fmla="*/ 1604050 w 3715743"/>
                    <a:gd name="connsiteY36" fmla="*/ 3906746 h 5005298"/>
                    <a:gd name="connsiteX37" fmla="*/ 1645325 w 3715743"/>
                    <a:gd name="connsiteY37" fmla="*/ 3930558 h 5005298"/>
                    <a:gd name="connsiteX38" fmla="*/ 1817184 w 3715743"/>
                    <a:gd name="connsiteY38" fmla="*/ 3826147 h 5005298"/>
                    <a:gd name="connsiteX39" fmla="*/ 1919836 w 3715743"/>
                    <a:gd name="connsiteY39" fmla="*/ 3785542 h 5005298"/>
                    <a:gd name="connsiteX40" fmla="*/ 2135862 w 3715743"/>
                    <a:gd name="connsiteY40" fmla="*/ 3754346 h 5005298"/>
                    <a:gd name="connsiteX41" fmla="*/ 2170425 w 3715743"/>
                    <a:gd name="connsiteY41" fmla="*/ 3646260 h 5005298"/>
                    <a:gd name="connsiteX42" fmla="*/ 1799312 w 3715743"/>
                    <a:gd name="connsiteY42" fmla="*/ 2760571 h 5005298"/>
                    <a:gd name="connsiteX43" fmla="*/ 1792011 w 3715743"/>
                    <a:gd name="connsiteY43" fmla="*/ 2707549 h 5005298"/>
                    <a:gd name="connsiteX44" fmla="*/ 1823125 w 3715743"/>
                    <a:gd name="connsiteY44" fmla="*/ 2627221 h 5005298"/>
                    <a:gd name="connsiteX45" fmla="*/ 2194011 w 3715743"/>
                    <a:gd name="connsiteY45" fmla="*/ 2356122 h 5005298"/>
                    <a:gd name="connsiteX46" fmla="*/ 2194781 w 3715743"/>
                    <a:gd name="connsiteY46" fmla="*/ 2237512 h 5005298"/>
                    <a:gd name="connsiteX47" fmla="*/ 2196764 w 3715743"/>
                    <a:gd name="connsiteY47" fmla="*/ 2167856 h 5005298"/>
                    <a:gd name="connsiteX48" fmla="*/ 2237462 w 3715743"/>
                    <a:gd name="connsiteY48" fmla="*/ 2096996 h 5005298"/>
                    <a:gd name="connsiteX49" fmla="*/ 2347000 w 3715743"/>
                    <a:gd name="connsiteY49" fmla="*/ 2006508 h 5005298"/>
                    <a:gd name="connsiteX50" fmla="*/ 2429550 w 3715743"/>
                    <a:gd name="connsiteY50" fmla="*/ 1920783 h 5005298"/>
                    <a:gd name="connsiteX51" fmla="*/ 2505750 w 3715743"/>
                    <a:gd name="connsiteY51" fmla="*/ 1781083 h 5005298"/>
                    <a:gd name="connsiteX52" fmla="*/ 2532783 w 3715743"/>
                    <a:gd name="connsiteY52" fmla="*/ 1822858 h 5005298"/>
                    <a:gd name="connsiteX53" fmla="*/ 2601000 w 3715743"/>
                    <a:gd name="connsiteY53" fmla="*/ 1771558 h 5005298"/>
                    <a:gd name="connsiteX54" fmla="*/ 2623225 w 3715743"/>
                    <a:gd name="connsiteY54" fmla="*/ 1846171 h 5005298"/>
                    <a:gd name="connsiteX55" fmla="*/ 2758162 w 3715743"/>
                    <a:gd name="connsiteY55" fmla="*/ 1866808 h 5005298"/>
                    <a:gd name="connsiteX56" fmla="*/ 2801343 w 3715743"/>
                    <a:gd name="connsiteY56" fmla="*/ 1850934 h 5005298"/>
                    <a:gd name="connsiteX57" fmla="*/ 2898151 w 3715743"/>
                    <a:gd name="connsiteY57" fmla="*/ 1817163 h 5005298"/>
                    <a:gd name="connsiteX58" fmla="*/ 3067725 w 3715743"/>
                    <a:gd name="connsiteY58" fmla="*/ 1666783 h 5005298"/>
                    <a:gd name="connsiteX59" fmla="*/ 3219354 w 3715743"/>
                    <a:gd name="connsiteY59" fmla="*/ 1406797 h 5005298"/>
                    <a:gd name="connsiteX60" fmla="*/ 3393162 w 3715743"/>
                    <a:gd name="connsiteY60" fmla="*/ 1107983 h 5005298"/>
                    <a:gd name="connsiteX61" fmla="*/ 3464600 w 3715743"/>
                    <a:gd name="connsiteY61" fmla="*/ 996858 h 5005298"/>
                    <a:gd name="connsiteX62" fmla="*/ 3537192 w 3715743"/>
                    <a:gd name="connsiteY62" fmla="*/ 793658 h 5005298"/>
                    <a:gd name="connsiteX63" fmla="*/ 3628112 w 3715743"/>
                    <a:gd name="connsiteY63" fmla="*/ 583242 h 5005298"/>
                    <a:gd name="connsiteX64" fmla="*/ 3715743 w 3715743"/>
                    <a:gd name="connsiteY64" fmla="*/ 361768 h 5005298"/>
                    <a:gd name="connsiteX65" fmla="*/ 3684900 w 3715743"/>
                    <a:gd name="connsiteY65" fmla="*/ 0 h 5005298"/>
                    <a:gd name="connsiteX66" fmla="*/ 2053802 w 3715743"/>
                    <a:gd name="connsiteY66" fmla="*/ 46067 h 5005298"/>
                    <a:gd name="connsiteX67" fmla="*/ 1583610 w 3715743"/>
                    <a:gd name="connsiteY67"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843638 w 3715743"/>
                    <a:gd name="connsiteY23" fmla="*/ 2720884 h 5005298"/>
                    <a:gd name="connsiteX24" fmla="*/ 1165901 w 3715743"/>
                    <a:gd name="connsiteY24" fmla="*/ 2614522 h 5005298"/>
                    <a:gd name="connsiteX25" fmla="*/ 1372276 w 3715743"/>
                    <a:gd name="connsiteY25" fmla="*/ 2808197 h 5005298"/>
                    <a:gd name="connsiteX26" fmla="*/ 1268634 w 3715743"/>
                    <a:gd name="connsiteY26" fmla="*/ 2922088 h 5005298"/>
                    <a:gd name="connsiteX27" fmla="*/ 1292899 w 3715743"/>
                    <a:gd name="connsiteY27" fmla="*/ 3035208 h 5005298"/>
                    <a:gd name="connsiteX28" fmla="*/ 1359575 w 3715743"/>
                    <a:gd name="connsiteY28" fmla="*/ 3035208 h 5005298"/>
                    <a:gd name="connsiteX29" fmla="*/ 1581825 w 3715743"/>
                    <a:gd name="connsiteY29" fmla="*/ 3087596 h 5005298"/>
                    <a:gd name="connsiteX30" fmla="*/ 1653262 w 3715743"/>
                    <a:gd name="connsiteY30" fmla="*/ 3557496 h 5005298"/>
                    <a:gd name="connsiteX31" fmla="*/ 1611490 w 3715743"/>
                    <a:gd name="connsiteY31" fmla="*/ 3637008 h 5005298"/>
                    <a:gd name="connsiteX32" fmla="*/ 1577062 w 3715743"/>
                    <a:gd name="connsiteY32" fmla="*/ 3803558 h 5005298"/>
                    <a:gd name="connsiteX33" fmla="*/ 1537784 w 3715743"/>
                    <a:gd name="connsiteY33" fmla="*/ 3843564 h 5005298"/>
                    <a:gd name="connsiteX34" fmla="*/ 1572300 w 3715743"/>
                    <a:gd name="connsiteY34" fmla="*/ 3873408 h 5005298"/>
                    <a:gd name="connsiteX35" fmla="*/ 1554837 w 3715743"/>
                    <a:gd name="connsiteY35" fmla="*/ 3921033 h 5005298"/>
                    <a:gd name="connsiteX36" fmla="*/ 1604050 w 3715743"/>
                    <a:gd name="connsiteY36" fmla="*/ 3906746 h 5005298"/>
                    <a:gd name="connsiteX37" fmla="*/ 1645325 w 3715743"/>
                    <a:gd name="connsiteY37" fmla="*/ 3930558 h 5005298"/>
                    <a:gd name="connsiteX38" fmla="*/ 1817184 w 3715743"/>
                    <a:gd name="connsiteY38" fmla="*/ 3826147 h 5005298"/>
                    <a:gd name="connsiteX39" fmla="*/ 1919836 w 3715743"/>
                    <a:gd name="connsiteY39" fmla="*/ 3785542 h 5005298"/>
                    <a:gd name="connsiteX40" fmla="*/ 2135862 w 3715743"/>
                    <a:gd name="connsiteY40" fmla="*/ 3754346 h 5005298"/>
                    <a:gd name="connsiteX41" fmla="*/ 1799312 w 3715743"/>
                    <a:gd name="connsiteY41" fmla="*/ 2760571 h 5005298"/>
                    <a:gd name="connsiteX42" fmla="*/ 1792011 w 3715743"/>
                    <a:gd name="connsiteY42" fmla="*/ 2707549 h 5005298"/>
                    <a:gd name="connsiteX43" fmla="*/ 1823125 w 3715743"/>
                    <a:gd name="connsiteY43" fmla="*/ 2627221 h 5005298"/>
                    <a:gd name="connsiteX44" fmla="*/ 2194011 w 3715743"/>
                    <a:gd name="connsiteY44" fmla="*/ 2356122 h 5005298"/>
                    <a:gd name="connsiteX45" fmla="*/ 2194781 w 3715743"/>
                    <a:gd name="connsiteY45" fmla="*/ 2237512 h 5005298"/>
                    <a:gd name="connsiteX46" fmla="*/ 2196764 w 3715743"/>
                    <a:gd name="connsiteY46" fmla="*/ 2167856 h 5005298"/>
                    <a:gd name="connsiteX47" fmla="*/ 2237462 w 3715743"/>
                    <a:gd name="connsiteY47" fmla="*/ 2096996 h 5005298"/>
                    <a:gd name="connsiteX48" fmla="*/ 2347000 w 3715743"/>
                    <a:gd name="connsiteY48" fmla="*/ 2006508 h 5005298"/>
                    <a:gd name="connsiteX49" fmla="*/ 2429550 w 3715743"/>
                    <a:gd name="connsiteY49" fmla="*/ 1920783 h 5005298"/>
                    <a:gd name="connsiteX50" fmla="*/ 2505750 w 3715743"/>
                    <a:gd name="connsiteY50" fmla="*/ 1781083 h 5005298"/>
                    <a:gd name="connsiteX51" fmla="*/ 2532783 w 3715743"/>
                    <a:gd name="connsiteY51" fmla="*/ 1822858 h 5005298"/>
                    <a:gd name="connsiteX52" fmla="*/ 2601000 w 3715743"/>
                    <a:gd name="connsiteY52" fmla="*/ 1771558 h 5005298"/>
                    <a:gd name="connsiteX53" fmla="*/ 2623225 w 3715743"/>
                    <a:gd name="connsiteY53" fmla="*/ 1846171 h 5005298"/>
                    <a:gd name="connsiteX54" fmla="*/ 2758162 w 3715743"/>
                    <a:gd name="connsiteY54" fmla="*/ 1866808 h 5005298"/>
                    <a:gd name="connsiteX55" fmla="*/ 2801343 w 3715743"/>
                    <a:gd name="connsiteY55" fmla="*/ 1850934 h 5005298"/>
                    <a:gd name="connsiteX56" fmla="*/ 2898151 w 3715743"/>
                    <a:gd name="connsiteY56" fmla="*/ 1817163 h 5005298"/>
                    <a:gd name="connsiteX57" fmla="*/ 3067725 w 3715743"/>
                    <a:gd name="connsiteY57" fmla="*/ 1666783 h 5005298"/>
                    <a:gd name="connsiteX58" fmla="*/ 3219354 w 3715743"/>
                    <a:gd name="connsiteY58" fmla="*/ 1406797 h 5005298"/>
                    <a:gd name="connsiteX59" fmla="*/ 3393162 w 3715743"/>
                    <a:gd name="connsiteY59" fmla="*/ 1107983 h 5005298"/>
                    <a:gd name="connsiteX60" fmla="*/ 3464600 w 3715743"/>
                    <a:gd name="connsiteY60" fmla="*/ 996858 h 5005298"/>
                    <a:gd name="connsiteX61" fmla="*/ 3537192 w 3715743"/>
                    <a:gd name="connsiteY61" fmla="*/ 793658 h 5005298"/>
                    <a:gd name="connsiteX62" fmla="*/ 3628112 w 3715743"/>
                    <a:gd name="connsiteY62" fmla="*/ 583242 h 5005298"/>
                    <a:gd name="connsiteX63" fmla="*/ 3715743 w 3715743"/>
                    <a:gd name="connsiteY63" fmla="*/ 361768 h 5005298"/>
                    <a:gd name="connsiteX64" fmla="*/ 3684900 w 3715743"/>
                    <a:gd name="connsiteY64" fmla="*/ 0 h 5005298"/>
                    <a:gd name="connsiteX65" fmla="*/ 2053802 w 3715743"/>
                    <a:gd name="connsiteY65" fmla="*/ 46067 h 5005298"/>
                    <a:gd name="connsiteX66" fmla="*/ 1583610 w 3715743"/>
                    <a:gd name="connsiteY66"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843638 w 3715743"/>
                    <a:gd name="connsiteY23" fmla="*/ 2720884 h 5005298"/>
                    <a:gd name="connsiteX24" fmla="*/ 1165901 w 3715743"/>
                    <a:gd name="connsiteY24" fmla="*/ 2614522 h 5005298"/>
                    <a:gd name="connsiteX25" fmla="*/ 1372276 w 3715743"/>
                    <a:gd name="connsiteY25" fmla="*/ 2808197 h 5005298"/>
                    <a:gd name="connsiteX26" fmla="*/ 1268634 w 3715743"/>
                    <a:gd name="connsiteY26" fmla="*/ 2922088 h 5005298"/>
                    <a:gd name="connsiteX27" fmla="*/ 1292899 w 3715743"/>
                    <a:gd name="connsiteY27" fmla="*/ 3035208 h 5005298"/>
                    <a:gd name="connsiteX28" fmla="*/ 1359575 w 3715743"/>
                    <a:gd name="connsiteY28" fmla="*/ 3035208 h 5005298"/>
                    <a:gd name="connsiteX29" fmla="*/ 1581825 w 3715743"/>
                    <a:gd name="connsiteY29" fmla="*/ 3087596 h 5005298"/>
                    <a:gd name="connsiteX30" fmla="*/ 1653262 w 3715743"/>
                    <a:gd name="connsiteY30" fmla="*/ 3557496 h 5005298"/>
                    <a:gd name="connsiteX31" fmla="*/ 1611490 w 3715743"/>
                    <a:gd name="connsiteY31" fmla="*/ 3637008 h 5005298"/>
                    <a:gd name="connsiteX32" fmla="*/ 1577062 w 3715743"/>
                    <a:gd name="connsiteY32" fmla="*/ 3803558 h 5005298"/>
                    <a:gd name="connsiteX33" fmla="*/ 1537784 w 3715743"/>
                    <a:gd name="connsiteY33" fmla="*/ 3843564 h 5005298"/>
                    <a:gd name="connsiteX34" fmla="*/ 1572300 w 3715743"/>
                    <a:gd name="connsiteY34" fmla="*/ 3873408 h 5005298"/>
                    <a:gd name="connsiteX35" fmla="*/ 1554837 w 3715743"/>
                    <a:gd name="connsiteY35" fmla="*/ 3921033 h 5005298"/>
                    <a:gd name="connsiteX36" fmla="*/ 1604050 w 3715743"/>
                    <a:gd name="connsiteY36" fmla="*/ 3906746 h 5005298"/>
                    <a:gd name="connsiteX37" fmla="*/ 1645325 w 3715743"/>
                    <a:gd name="connsiteY37" fmla="*/ 3930558 h 5005298"/>
                    <a:gd name="connsiteX38" fmla="*/ 1817184 w 3715743"/>
                    <a:gd name="connsiteY38" fmla="*/ 3826147 h 5005298"/>
                    <a:gd name="connsiteX39" fmla="*/ 1919836 w 3715743"/>
                    <a:gd name="connsiteY39" fmla="*/ 3785542 h 5005298"/>
                    <a:gd name="connsiteX40" fmla="*/ 1799312 w 3715743"/>
                    <a:gd name="connsiteY40" fmla="*/ 2760571 h 5005298"/>
                    <a:gd name="connsiteX41" fmla="*/ 1792011 w 3715743"/>
                    <a:gd name="connsiteY41" fmla="*/ 2707549 h 5005298"/>
                    <a:gd name="connsiteX42" fmla="*/ 1823125 w 3715743"/>
                    <a:gd name="connsiteY42" fmla="*/ 2627221 h 5005298"/>
                    <a:gd name="connsiteX43" fmla="*/ 2194011 w 3715743"/>
                    <a:gd name="connsiteY43" fmla="*/ 2356122 h 5005298"/>
                    <a:gd name="connsiteX44" fmla="*/ 2194781 w 3715743"/>
                    <a:gd name="connsiteY44" fmla="*/ 2237512 h 5005298"/>
                    <a:gd name="connsiteX45" fmla="*/ 2196764 w 3715743"/>
                    <a:gd name="connsiteY45" fmla="*/ 2167856 h 5005298"/>
                    <a:gd name="connsiteX46" fmla="*/ 2237462 w 3715743"/>
                    <a:gd name="connsiteY46" fmla="*/ 2096996 h 5005298"/>
                    <a:gd name="connsiteX47" fmla="*/ 2347000 w 3715743"/>
                    <a:gd name="connsiteY47" fmla="*/ 2006508 h 5005298"/>
                    <a:gd name="connsiteX48" fmla="*/ 2429550 w 3715743"/>
                    <a:gd name="connsiteY48" fmla="*/ 1920783 h 5005298"/>
                    <a:gd name="connsiteX49" fmla="*/ 2505750 w 3715743"/>
                    <a:gd name="connsiteY49" fmla="*/ 1781083 h 5005298"/>
                    <a:gd name="connsiteX50" fmla="*/ 2532783 w 3715743"/>
                    <a:gd name="connsiteY50" fmla="*/ 1822858 h 5005298"/>
                    <a:gd name="connsiteX51" fmla="*/ 2601000 w 3715743"/>
                    <a:gd name="connsiteY51" fmla="*/ 1771558 h 5005298"/>
                    <a:gd name="connsiteX52" fmla="*/ 2623225 w 3715743"/>
                    <a:gd name="connsiteY52" fmla="*/ 1846171 h 5005298"/>
                    <a:gd name="connsiteX53" fmla="*/ 2758162 w 3715743"/>
                    <a:gd name="connsiteY53" fmla="*/ 1866808 h 5005298"/>
                    <a:gd name="connsiteX54" fmla="*/ 2801343 w 3715743"/>
                    <a:gd name="connsiteY54" fmla="*/ 1850934 h 5005298"/>
                    <a:gd name="connsiteX55" fmla="*/ 2898151 w 3715743"/>
                    <a:gd name="connsiteY55" fmla="*/ 1817163 h 5005298"/>
                    <a:gd name="connsiteX56" fmla="*/ 3067725 w 3715743"/>
                    <a:gd name="connsiteY56" fmla="*/ 1666783 h 5005298"/>
                    <a:gd name="connsiteX57" fmla="*/ 3219354 w 3715743"/>
                    <a:gd name="connsiteY57" fmla="*/ 1406797 h 5005298"/>
                    <a:gd name="connsiteX58" fmla="*/ 3393162 w 3715743"/>
                    <a:gd name="connsiteY58" fmla="*/ 1107983 h 5005298"/>
                    <a:gd name="connsiteX59" fmla="*/ 3464600 w 3715743"/>
                    <a:gd name="connsiteY59" fmla="*/ 996858 h 5005298"/>
                    <a:gd name="connsiteX60" fmla="*/ 3537192 w 3715743"/>
                    <a:gd name="connsiteY60" fmla="*/ 793658 h 5005298"/>
                    <a:gd name="connsiteX61" fmla="*/ 3628112 w 3715743"/>
                    <a:gd name="connsiteY61" fmla="*/ 583242 h 5005298"/>
                    <a:gd name="connsiteX62" fmla="*/ 3715743 w 3715743"/>
                    <a:gd name="connsiteY62" fmla="*/ 361768 h 5005298"/>
                    <a:gd name="connsiteX63" fmla="*/ 3684900 w 3715743"/>
                    <a:gd name="connsiteY63" fmla="*/ 0 h 5005298"/>
                    <a:gd name="connsiteX64" fmla="*/ 2053802 w 3715743"/>
                    <a:gd name="connsiteY64" fmla="*/ 46067 h 5005298"/>
                    <a:gd name="connsiteX65" fmla="*/ 1583610 w 3715743"/>
                    <a:gd name="connsiteY65"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843638 w 3715743"/>
                    <a:gd name="connsiteY23" fmla="*/ 2720884 h 5005298"/>
                    <a:gd name="connsiteX24" fmla="*/ 1165901 w 3715743"/>
                    <a:gd name="connsiteY24" fmla="*/ 2614522 h 5005298"/>
                    <a:gd name="connsiteX25" fmla="*/ 1372276 w 3715743"/>
                    <a:gd name="connsiteY25" fmla="*/ 2808197 h 5005298"/>
                    <a:gd name="connsiteX26" fmla="*/ 1268634 w 3715743"/>
                    <a:gd name="connsiteY26" fmla="*/ 2922088 h 5005298"/>
                    <a:gd name="connsiteX27" fmla="*/ 1292899 w 3715743"/>
                    <a:gd name="connsiteY27" fmla="*/ 3035208 h 5005298"/>
                    <a:gd name="connsiteX28" fmla="*/ 1359575 w 3715743"/>
                    <a:gd name="connsiteY28" fmla="*/ 3035208 h 5005298"/>
                    <a:gd name="connsiteX29" fmla="*/ 1581825 w 3715743"/>
                    <a:gd name="connsiteY29" fmla="*/ 3087596 h 5005298"/>
                    <a:gd name="connsiteX30" fmla="*/ 1653262 w 3715743"/>
                    <a:gd name="connsiteY30" fmla="*/ 3557496 h 5005298"/>
                    <a:gd name="connsiteX31" fmla="*/ 1611490 w 3715743"/>
                    <a:gd name="connsiteY31" fmla="*/ 3637008 h 5005298"/>
                    <a:gd name="connsiteX32" fmla="*/ 1577062 w 3715743"/>
                    <a:gd name="connsiteY32" fmla="*/ 3803558 h 5005298"/>
                    <a:gd name="connsiteX33" fmla="*/ 1537784 w 3715743"/>
                    <a:gd name="connsiteY33" fmla="*/ 3843564 h 5005298"/>
                    <a:gd name="connsiteX34" fmla="*/ 1572300 w 3715743"/>
                    <a:gd name="connsiteY34" fmla="*/ 3873408 h 5005298"/>
                    <a:gd name="connsiteX35" fmla="*/ 1554837 w 3715743"/>
                    <a:gd name="connsiteY35" fmla="*/ 3921033 h 5005298"/>
                    <a:gd name="connsiteX36" fmla="*/ 1604050 w 3715743"/>
                    <a:gd name="connsiteY36" fmla="*/ 3906746 h 5005298"/>
                    <a:gd name="connsiteX37" fmla="*/ 1817184 w 3715743"/>
                    <a:gd name="connsiteY37" fmla="*/ 3826147 h 5005298"/>
                    <a:gd name="connsiteX38" fmla="*/ 1919836 w 3715743"/>
                    <a:gd name="connsiteY38" fmla="*/ 3785542 h 5005298"/>
                    <a:gd name="connsiteX39" fmla="*/ 1799312 w 3715743"/>
                    <a:gd name="connsiteY39" fmla="*/ 2760571 h 5005298"/>
                    <a:gd name="connsiteX40" fmla="*/ 1792011 w 3715743"/>
                    <a:gd name="connsiteY40" fmla="*/ 2707549 h 5005298"/>
                    <a:gd name="connsiteX41" fmla="*/ 1823125 w 3715743"/>
                    <a:gd name="connsiteY41" fmla="*/ 2627221 h 5005298"/>
                    <a:gd name="connsiteX42" fmla="*/ 2194011 w 3715743"/>
                    <a:gd name="connsiteY42" fmla="*/ 2356122 h 5005298"/>
                    <a:gd name="connsiteX43" fmla="*/ 2194781 w 3715743"/>
                    <a:gd name="connsiteY43" fmla="*/ 2237512 h 5005298"/>
                    <a:gd name="connsiteX44" fmla="*/ 2196764 w 3715743"/>
                    <a:gd name="connsiteY44" fmla="*/ 2167856 h 5005298"/>
                    <a:gd name="connsiteX45" fmla="*/ 2237462 w 3715743"/>
                    <a:gd name="connsiteY45" fmla="*/ 2096996 h 5005298"/>
                    <a:gd name="connsiteX46" fmla="*/ 2347000 w 3715743"/>
                    <a:gd name="connsiteY46" fmla="*/ 2006508 h 5005298"/>
                    <a:gd name="connsiteX47" fmla="*/ 2429550 w 3715743"/>
                    <a:gd name="connsiteY47" fmla="*/ 1920783 h 5005298"/>
                    <a:gd name="connsiteX48" fmla="*/ 2505750 w 3715743"/>
                    <a:gd name="connsiteY48" fmla="*/ 1781083 h 5005298"/>
                    <a:gd name="connsiteX49" fmla="*/ 2532783 w 3715743"/>
                    <a:gd name="connsiteY49" fmla="*/ 1822858 h 5005298"/>
                    <a:gd name="connsiteX50" fmla="*/ 2601000 w 3715743"/>
                    <a:gd name="connsiteY50" fmla="*/ 1771558 h 5005298"/>
                    <a:gd name="connsiteX51" fmla="*/ 2623225 w 3715743"/>
                    <a:gd name="connsiteY51" fmla="*/ 1846171 h 5005298"/>
                    <a:gd name="connsiteX52" fmla="*/ 2758162 w 3715743"/>
                    <a:gd name="connsiteY52" fmla="*/ 1866808 h 5005298"/>
                    <a:gd name="connsiteX53" fmla="*/ 2801343 w 3715743"/>
                    <a:gd name="connsiteY53" fmla="*/ 1850934 h 5005298"/>
                    <a:gd name="connsiteX54" fmla="*/ 2898151 w 3715743"/>
                    <a:gd name="connsiteY54" fmla="*/ 1817163 h 5005298"/>
                    <a:gd name="connsiteX55" fmla="*/ 3067725 w 3715743"/>
                    <a:gd name="connsiteY55" fmla="*/ 1666783 h 5005298"/>
                    <a:gd name="connsiteX56" fmla="*/ 3219354 w 3715743"/>
                    <a:gd name="connsiteY56" fmla="*/ 1406797 h 5005298"/>
                    <a:gd name="connsiteX57" fmla="*/ 3393162 w 3715743"/>
                    <a:gd name="connsiteY57" fmla="*/ 1107983 h 5005298"/>
                    <a:gd name="connsiteX58" fmla="*/ 3464600 w 3715743"/>
                    <a:gd name="connsiteY58" fmla="*/ 996858 h 5005298"/>
                    <a:gd name="connsiteX59" fmla="*/ 3537192 w 3715743"/>
                    <a:gd name="connsiteY59" fmla="*/ 793658 h 5005298"/>
                    <a:gd name="connsiteX60" fmla="*/ 3628112 w 3715743"/>
                    <a:gd name="connsiteY60" fmla="*/ 583242 h 5005298"/>
                    <a:gd name="connsiteX61" fmla="*/ 3715743 w 3715743"/>
                    <a:gd name="connsiteY61" fmla="*/ 361768 h 5005298"/>
                    <a:gd name="connsiteX62" fmla="*/ 3684900 w 3715743"/>
                    <a:gd name="connsiteY62" fmla="*/ 0 h 5005298"/>
                    <a:gd name="connsiteX63" fmla="*/ 2053802 w 3715743"/>
                    <a:gd name="connsiteY63" fmla="*/ 46067 h 5005298"/>
                    <a:gd name="connsiteX64" fmla="*/ 1583610 w 3715743"/>
                    <a:gd name="connsiteY64"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843638 w 3715743"/>
                    <a:gd name="connsiteY23" fmla="*/ 2720884 h 5005298"/>
                    <a:gd name="connsiteX24" fmla="*/ 1165901 w 3715743"/>
                    <a:gd name="connsiteY24" fmla="*/ 2614522 h 5005298"/>
                    <a:gd name="connsiteX25" fmla="*/ 1372276 w 3715743"/>
                    <a:gd name="connsiteY25" fmla="*/ 2808197 h 5005298"/>
                    <a:gd name="connsiteX26" fmla="*/ 1268634 w 3715743"/>
                    <a:gd name="connsiteY26" fmla="*/ 2922088 h 5005298"/>
                    <a:gd name="connsiteX27" fmla="*/ 1292899 w 3715743"/>
                    <a:gd name="connsiteY27" fmla="*/ 3035208 h 5005298"/>
                    <a:gd name="connsiteX28" fmla="*/ 1359575 w 3715743"/>
                    <a:gd name="connsiteY28" fmla="*/ 3035208 h 5005298"/>
                    <a:gd name="connsiteX29" fmla="*/ 1581825 w 3715743"/>
                    <a:gd name="connsiteY29" fmla="*/ 3087596 h 5005298"/>
                    <a:gd name="connsiteX30" fmla="*/ 1653262 w 3715743"/>
                    <a:gd name="connsiteY30" fmla="*/ 3557496 h 5005298"/>
                    <a:gd name="connsiteX31" fmla="*/ 1611490 w 3715743"/>
                    <a:gd name="connsiteY31" fmla="*/ 3637008 h 5005298"/>
                    <a:gd name="connsiteX32" fmla="*/ 1577062 w 3715743"/>
                    <a:gd name="connsiteY32" fmla="*/ 3803558 h 5005298"/>
                    <a:gd name="connsiteX33" fmla="*/ 1537784 w 3715743"/>
                    <a:gd name="connsiteY33" fmla="*/ 3843564 h 5005298"/>
                    <a:gd name="connsiteX34" fmla="*/ 1572300 w 3715743"/>
                    <a:gd name="connsiteY34" fmla="*/ 3873408 h 5005298"/>
                    <a:gd name="connsiteX35" fmla="*/ 1554837 w 3715743"/>
                    <a:gd name="connsiteY35" fmla="*/ 3921033 h 5005298"/>
                    <a:gd name="connsiteX36" fmla="*/ 1817184 w 3715743"/>
                    <a:gd name="connsiteY36" fmla="*/ 3826147 h 5005298"/>
                    <a:gd name="connsiteX37" fmla="*/ 1919836 w 3715743"/>
                    <a:gd name="connsiteY37" fmla="*/ 3785542 h 5005298"/>
                    <a:gd name="connsiteX38" fmla="*/ 1799312 w 3715743"/>
                    <a:gd name="connsiteY38" fmla="*/ 2760571 h 5005298"/>
                    <a:gd name="connsiteX39" fmla="*/ 1792011 w 3715743"/>
                    <a:gd name="connsiteY39" fmla="*/ 2707549 h 5005298"/>
                    <a:gd name="connsiteX40" fmla="*/ 1823125 w 3715743"/>
                    <a:gd name="connsiteY40" fmla="*/ 2627221 h 5005298"/>
                    <a:gd name="connsiteX41" fmla="*/ 2194011 w 3715743"/>
                    <a:gd name="connsiteY41" fmla="*/ 2356122 h 5005298"/>
                    <a:gd name="connsiteX42" fmla="*/ 2194781 w 3715743"/>
                    <a:gd name="connsiteY42" fmla="*/ 2237512 h 5005298"/>
                    <a:gd name="connsiteX43" fmla="*/ 2196764 w 3715743"/>
                    <a:gd name="connsiteY43" fmla="*/ 2167856 h 5005298"/>
                    <a:gd name="connsiteX44" fmla="*/ 2237462 w 3715743"/>
                    <a:gd name="connsiteY44" fmla="*/ 2096996 h 5005298"/>
                    <a:gd name="connsiteX45" fmla="*/ 2347000 w 3715743"/>
                    <a:gd name="connsiteY45" fmla="*/ 2006508 h 5005298"/>
                    <a:gd name="connsiteX46" fmla="*/ 2429550 w 3715743"/>
                    <a:gd name="connsiteY46" fmla="*/ 1920783 h 5005298"/>
                    <a:gd name="connsiteX47" fmla="*/ 2505750 w 3715743"/>
                    <a:gd name="connsiteY47" fmla="*/ 1781083 h 5005298"/>
                    <a:gd name="connsiteX48" fmla="*/ 2532783 w 3715743"/>
                    <a:gd name="connsiteY48" fmla="*/ 1822858 h 5005298"/>
                    <a:gd name="connsiteX49" fmla="*/ 2601000 w 3715743"/>
                    <a:gd name="connsiteY49" fmla="*/ 1771558 h 5005298"/>
                    <a:gd name="connsiteX50" fmla="*/ 2623225 w 3715743"/>
                    <a:gd name="connsiteY50" fmla="*/ 1846171 h 5005298"/>
                    <a:gd name="connsiteX51" fmla="*/ 2758162 w 3715743"/>
                    <a:gd name="connsiteY51" fmla="*/ 1866808 h 5005298"/>
                    <a:gd name="connsiteX52" fmla="*/ 2801343 w 3715743"/>
                    <a:gd name="connsiteY52" fmla="*/ 1850934 h 5005298"/>
                    <a:gd name="connsiteX53" fmla="*/ 2898151 w 3715743"/>
                    <a:gd name="connsiteY53" fmla="*/ 1817163 h 5005298"/>
                    <a:gd name="connsiteX54" fmla="*/ 3067725 w 3715743"/>
                    <a:gd name="connsiteY54" fmla="*/ 1666783 h 5005298"/>
                    <a:gd name="connsiteX55" fmla="*/ 3219354 w 3715743"/>
                    <a:gd name="connsiteY55" fmla="*/ 1406797 h 5005298"/>
                    <a:gd name="connsiteX56" fmla="*/ 3393162 w 3715743"/>
                    <a:gd name="connsiteY56" fmla="*/ 1107983 h 5005298"/>
                    <a:gd name="connsiteX57" fmla="*/ 3464600 w 3715743"/>
                    <a:gd name="connsiteY57" fmla="*/ 996858 h 5005298"/>
                    <a:gd name="connsiteX58" fmla="*/ 3537192 w 3715743"/>
                    <a:gd name="connsiteY58" fmla="*/ 793658 h 5005298"/>
                    <a:gd name="connsiteX59" fmla="*/ 3628112 w 3715743"/>
                    <a:gd name="connsiteY59" fmla="*/ 583242 h 5005298"/>
                    <a:gd name="connsiteX60" fmla="*/ 3715743 w 3715743"/>
                    <a:gd name="connsiteY60" fmla="*/ 361768 h 5005298"/>
                    <a:gd name="connsiteX61" fmla="*/ 3684900 w 3715743"/>
                    <a:gd name="connsiteY61" fmla="*/ 0 h 5005298"/>
                    <a:gd name="connsiteX62" fmla="*/ 2053802 w 3715743"/>
                    <a:gd name="connsiteY62" fmla="*/ 46067 h 5005298"/>
                    <a:gd name="connsiteX63" fmla="*/ 1583610 w 3715743"/>
                    <a:gd name="connsiteY63"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843638 w 3715743"/>
                    <a:gd name="connsiteY23" fmla="*/ 2720884 h 5005298"/>
                    <a:gd name="connsiteX24" fmla="*/ 1165901 w 3715743"/>
                    <a:gd name="connsiteY24" fmla="*/ 2614522 h 5005298"/>
                    <a:gd name="connsiteX25" fmla="*/ 1372276 w 3715743"/>
                    <a:gd name="connsiteY25" fmla="*/ 2808197 h 5005298"/>
                    <a:gd name="connsiteX26" fmla="*/ 1268634 w 3715743"/>
                    <a:gd name="connsiteY26" fmla="*/ 2922088 h 5005298"/>
                    <a:gd name="connsiteX27" fmla="*/ 1292899 w 3715743"/>
                    <a:gd name="connsiteY27" fmla="*/ 3035208 h 5005298"/>
                    <a:gd name="connsiteX28" fmla="*/ 1359575 w 3715743"/>
                    <a:gd name="connsiteY28" fmla="*/ 3035208 h 5005298"/>
                    <a:gd name="connsiteX29" fmla="*/ 1581825 w 3715743"/>
                    <a:gd name="connsiteY29" fmla="*/ 3087596 h 5005298"/>
                    <a:gd name="connsiteX30" fmla="*/ 1653262 w 3715743"/>
                    <a:gd name="connsiteY30" fmla="*/ 3557496 h 5005298"/>
                    <a:gd name="connsiteX31" fmla="*/ 1611490 w 3715743"/>
                    <a:gd name="connsiteY31" fmla="*/ 3637008 h 5005298"/>
                    <a:gd name="connsiteX32" fmla="*/ 1577062 w 3715743"/>
                    <a:gd name="connsiteY32" fmla="*/ 3803558 h 5005298"/>
                    <a:gd name="connsiteX33" fmla="*/ 1537784 w 3715743"/>
                    <a:gd name="connsiteY33" fmla="*/ 3843564 h 5005298"/>
                    <a:gd name="connsiteX34" fmla="*/ 1572300 w 3715743"/>
                    <a:gd name="connsiteY34" fmla="*/ 3873408 h 5005298"/>
                    <a:gd name="connsiteX35" fmla="*/ 1817184 w 3715743"/>
                    <a:gd name="connsiteY35" fmla="*/ 3826147 h 5005298"/>
                    <a:gd name="connsiteX36" fmla="*/ 1919836 w 3715743"/>
                    <a:gd name="connsiteY36" fmla="*/ 3785542 h 5005298"/>
                    <a:gd name="connsiteX37" fmla="*/ 1799312 w 3715743"/>
                    <a:gd name="connsiteY37" fmla="*/ 2760571 h 5005298"/>
                    <a:gd name="connsiteX38" fmla="*/ 1792011 w 3715743"/>
                    <a:gd name="connsiteY38" fmla="*/ 2707549 h 5005298"/>
                    <a:gd name="connsiteX39" fmla="*/ 1823125 w 3715743"/>
                    <a:gd name="connsiteY39" fmla="*/ 2627221 h 5005298"/>
                    <a:gd name="connsiteX40" fmla="*/ 2194011 w 3715743"/>
                    <a:gd name="connsiteY40" fmla="*/ 2356122 h 5005298"/>
                    <a:gd name="connsiteX41" fmla="*/ 2194781 w 3715743"/>
                    <a:gd name="connsiteY41" fmla="*/ 2237512 h 5005298"/>
                    <a:gd name="connsiteX42" fmla="*/ 2196764 w 3715743"/>
                    <a:gd name="connsiteY42" fmla="*/ 2167856 h 5005298"/>
                    <a:gd name="connsiteX43" fmla="*/ 2237462 w 3715743"/>
                    <a:gd name="connsiteY43" fmla="*/ 2096996 h 5005298"/>
                    <a:gd name="connsiteX44" fmla="*/ 2347000 w 3715743"/>
                    <a:gd name="connsiteY44" fmla="*/ 2006508 h 5005298"/>
                    <a:gd name="connsiteX45" fmla="*/ 2429550 w 3715743"/>
                    <a:gd name="connsiteY45" fmla="*/ 1920783 h 5005298"/>
                    <a:gd name="connsiteX46" fmla="*/ 2505750 w 3715743"/>
                    <a:gd name="connsiteY46" fmla="*/ 1781083 h 5005298"/>
                    <a:gd name="connsiteX47" fmla="*/ 2532783 w 3715743"/>
                    <a:gd name="connsiteY47" fmla="*/ 1822858 h 5005298"/>
                    <a:gd name="connsiteX48" fmla="*/ 2601000 w 3715743"/>
                    <a:gd name="connsiteY48" fmla="*/ 1771558 h 5005298"/>
                    <a:gd name="connsiteX49" fmla="*/ 2623225 w 3715743"/>
                    <a:gd name="connsiteY49" fmla="*/ 1846171 h 5005298"/>
                    <a:gd name="connsiteX50" fmla="*/ 2758162 w 3715743"/>
                    <a:gd name="connsiteY50" fmla="*/ 1866808 h 5005298"/>
                    <a:gd name="connsiteX51" fmla="*/ 2801343 w 3715743"/>
                    <a:gd name="connsiteY51" fmla="*/ 1850934 h 5005298"/>
                    <a:gd name="connsiteX52" fmla="*/ 2898151 w 3715743"/>
                    <a:gd name="connsiteY52" fmla="*/ 1817163 h 5005298"/>
                    <a:gd name="connsiteX53" fmla="*/ 3067725 w 3715743"/>
                    <a:gd name="connsiteY53" fmla="*/ 1666783 h 5005298"/>
                    <a:gd name="connsiteX54" fmla="*/ 3219354 w 3715743"/>
                    <a:gd name="connsiteY54" fmla="*/ 1406797 h 5005298"/>
                    <a:gd name="connsiteX55" fmla="*/ 3393162 w 3715743"/>
                    <a:gd name="connsiteY55" fmla="*/ 1107983 h 5005298"/>
                    <a:gd name="connsiteX56" fmla="*/ 3464600 w 3715743"/>
                    <a:gd name="connsiteY56" fmla="*/ 996858 h 5005298"/>
                    <a:gd name="connsiteX57" fmla="*/ 3537192 w 3715743"/>
                    <a:gd name="connsiteY57" fmla="*/ 793658 h 5005298"/>
                    <a:gd name="connsiteX58" fmla="*/ 3628112 w 3715743"/>
                    <a:gd name="connsiteY58" fmla="*/ 583242 h 5005298"/>
                    <a:gd name="connsiteX59" fmla="*/ 3715743 w 3715743"/>
                    <a:gd name="connsiteY59" fmla="*/ 361768 h 5005298"/>
                    <a:gd name="connsiteX60" fmla="*/ 3684900 w 3715743"/>
                    <a:gd name="connsiteY60" fmla="*/ 0 h 5005298"/>
                    <a:gd name="connsiteX61" fmla="*/ 2053802 w 3715743"/>
                    <a:gd name="connsiteY61" fmla="*/ 46067 h 5005298"/>
                    <a:gd name="connsiteX62" fmla="*/ 1583610 w 3715743"/>
                    <a:gd name="connsiteY62"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843638 w 3715743"/>
                    <a:gd name="connsiteY23" fmla="*/ 2720884 h 5005298"/>
                    <a:gd name="connsiteX24" fmla="*/ 1165901 w 3715743"/>
                    <a:gd name="connsiteY24" fmla="*/ 2614522 h 5005298"/>
                    <a:gd name="connsiteX25" fmla="*/ 1372276 w 3715743"/>
                    <a:gd name="connsiteY25" fmla="*/ 2808197 h 5005298"/>
                    <a:gd name="connsiteX26" fmla="*/ 1268634 w 3715743"/>
                    <a:gd name="connsiteY26" fmla="*/ 2922088 h 5005298"/>
                    <a:gd name="connsiteX27" fmla="*/ 1292899 w 3715743"/>
                    <a:gd name="connsiteY27" fmla="*/ 3035208 h 5005298"/>
                    <a:gd name="connsiteX28" fmla="*/ 1359575 w 3715743"/>
                    <a:gd name="connsiteY28" fmla="*/ 3035208 h 5005298"/>
                    <a:gd name="connsiteX29" fmla="*/ 1581825 w 3715743"/>
                    <a:gd name="connsiteY29" fmla="*/ 3087596 h 5005298"/>
                    <a:gd name="connsiteX30" fmla="*/ 1653262 w 3715743"/>
                    <a:gd name="connsiteY30" fmla="*/ 3557496 h 5005298"/>
                    <a:gd name="connsiteX31" fmla="*/ 1611490 w 3715743"/>
                    <a:gd name="connsiteY31" fmla="*/ 3637008 h 5005298"/>
                    <a:gd name="connsiteX32" fmla="*/ 1577062 w 3715743"/>
                    <a:gd name="connsiteY32" fmla="*/ 3803558 h 5005298"/>
                    <a:gd name="connsiteX33" fmla="*/ 1537784 w 3715743"/>
                    <a:gd name="connsiteY33" fmla="*/ 3843564 h 5005298"/>
                    <a:gd name="connsiteX34" fmla="*/ 1817184 w 3715743"/>
                    <a:gd name="connsiteY34" fmla="*/ 3826147 h 5005298"/>
                    <a:gd name="connsiteX35" fmla="*/ 1919836 w 3715743"/>
                    <a:gd name="connsiteY35" fmla="*/ 3785542 h 5005298"/>
                    <a:gd name="connsiteX36" fmla="*/ 1799312 w 3715743"/>
                    <a:gd name="connsiteY36" fmla="*/ 2760571 h 5005298"/>
                    <a:gd name="connsiteX37" fmla="*/ 1792011 w 3715743"/>
                    <a:gd name="connsiteY37" fmla="*/ 2707549 h 5005298"/>
                    <a:gd name="connsiteX38" fmla="*/ 1823125 w 3715743"/>
                    <a:gd name="connsiteY38" fmla="*/ 2627221 h 5005298"/>
                    <a:gd name="connsiteX39" fmla="*/ 2194011 w 3715743"/>
                    <a:gd name="connsiteY39" fmla="*/ 2356122 h 5005298"/>
                    <a:gd name="connsiteX40" fmla="*/ 2194781 w 3715743"/>
                    <a:gd name="connsiteY40" fmla="*/ 2237512 h 5005298"/>
                    <a:gd name="connsiteX41" fmla="*/ 2196764 w 3715743"/>
                    <a:gd name="connsiteY41" fmla="*/ 2167856 h 5005298"/>
                    <a:gd name="connsiteX42" fmla="*/ 2237462 w 3715743"/>
                    <a:gd name="connsiteY42" fmla="*/ 2096996 h 5005298"/>
                    <a:gd name="connsiteX43" fmla="*/ 2347000 w 3715743"/>
                    <a:gd name="connsiteY43" fmla="*/ 2006508 h 5005298"/>
                    <a:gd name="connsiteX44" fmla="*/ 2429550 w 3715743"/>
                    <a:gd name="connsiteY44" fmla="*/ 1920783 h 5005298"/>
                    <a:gd name="connsiteX45" fmla="*/ 2505750 w 3715743"/>
                    <a:gd name="connsiteY45" fmla="*/ 1781083 h 5005298"/>
                    <a:gd name="connsiteX46" fmla="*/ 2532783 w 3715743"/>
                    <a:gd name="connsiteY46" fmla="*/ 1822858 h 5005298"/>
                    <a:gd name="connsiteX47" fmla="*/ 2601000 w 3715743"/>
                    <a:gd name="connsiteY47" fmla="*/ 1771558 h 5005298"/>
                    <a:gd name="connsiteX48" fmla="*/ 2623225 w 3715743"/>
                    <a:gd name="connsiteY48" fmla="*/ 1846171 h 5005298"/>
                    <a:gd name="connsiteX49" fmla="*/ 2758162 w 3715743"/>
                    <a:gd name="connsiteY49" fmla="*/ 1866808 h 5005298"/>
                    <a:gd name="connsiteX50" fmla="*/ 2801343 w 3715743"/>
                    <a:gd name="connsiteY50" fmla="*/ 1850934 h 5005298"/>
                    <a:gd name="connsiteX51" fmla="*/ 2898151 w 3715743"/>
                    <a:gd name="connsiteY51" fmla="*/ 1817163 h 5005298"/>
                    <a:gd name="connsiteX52" fmla="*/ 3067725 w 3715743"/>
                    <a:gd name="connsiteY52" fmla="*/ 1666783 h 5005298"/>
                    <a:gd name="connsiteX53" fmla="*/ 3219354 w 3715743"/>
                    <a:gd name="connsiteY53" fmla="*/ 1406797 h 5005298"/>
                    <a:gd name="connsiteX54" fmla="*/ 3393162 w 3715743"/>
                    <a:gd name="connsiteY54" fmla="*/ 1107983 h 5005298"/>
                    <a:gd name="connsiteX55" fmla="*/ 3464600 w 3715743"/>
                    <a:gd name="connsiteY55" fmla="*/ 996858 h 5005298"/>
                    <a:gd name="connsiteX56" fmla="*/ 3537192 w 3715743"/>
                    <a:gd name="connsiteY56" fmla="*/ 793658 h 5005298"/>
                    <a:gd name="connsiteX57" fmla="*/ 3628112 w 3715743"/>
                    <a:gd name="connsiteY57" fmla="*/ 583242 h 5005298"/>
                    <a:gd name="connsiteX58" fmla="*/ 3715743 w 3715743"/>
                    <a:gd name="connsiteY58" fmla="*/ 361768 h 5005298"/>
                    <a:gd name="connsiteX59" fmla="*/ 3684900 w 3715743"/>
                    <a:gd name="connsiteY59" fmla="*/ 0 h 5005298"/>
                    <a:gd name="connsiteX60" fmla="*/ 2053802 w 3715743"/>
                    <a:gd name="connsiteY60" fmla="*/ 46067 h 5005298"/>
                    <a:gd name="connsiteX61" fmla="*/ 1583610 w 3715743"/>
                    <a:gd name="connsiteY61"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843638 w 3715743"/>
                    <a:gd name="connsiteY23" fmla="*/ 2720884 h 5005298"/>
                    <a:gd name="connsiteX24" fmla="*/ 1165901 w 3715743"/>
                    <a:gd name="connsiteY24" fmla="*/ 2614522 h 5005298"/>
                    <a:gd name="connsiteX25" fmla="*/ 1372276 w 3715743"/>
                    <a:gd name="connsiteY25" fmla="*/ 2808197 h 5005298"/>
                    <a:gd name="connsiteX26" fmla="*/ 1268634 w 3715743"/>
                    <a:gd name="connsiteY26" fmla="*/ 2922088 h 5005298"/>
                    <a:gd name="connsiteX27" fmla="*/ 1292899 w 3715743"/>
                    <a:gd name="connsiteY27" fmla="*/ 3035208 h 5005298"/>
                    <a:gd name="connsiteX28" fmla="*/ 1359575 w 3715743"/>
                    <a:gd name="connsiteY28" fmla="*/ 3035208 h 5005298"/>
                    <a:gd name="connsiteX29" fmla="*/ 1581825 w 3715743"/>
                    <a:gd name="connsiteY29" fmla="*/ 3087596 h 5005298"/>
                    <a:gd name="connsiteX30" fmla="*/ 1653262 w 3715743"/>
                    <a:gd name="connsiteY30" fmla="*/ 3557496 h 5005298"/>
                    <a:gd name="connsiteX31" fmla="*/ 1611490 w 3715743"/>
                    <a:gd name="connsiteY31" fmla="*/ 3637008 h 5005298"/>
                    <a:gd name="connsiteX32" fmla="*/ 1537784 w 3715743"/>
                    <a:gd name="connsiteY32" fmla="*/ 3843564 h 5005298"/>
                    <a:gd name="connsiteX33" fmla="*/ 1817184 w 3715743"/>
                    <a:gd name="connsiteY33" fmla="*/ 3826147 h 5005298"/>
                    <a:gd name="connsiteX34" fmla="*/ 1919836 w 3715743"/>
                    <a:gd name="connsiteY34" fmla="*/ 3785542 h 5005298"/>
                    <a:gd name="connsiteX35" fmla="*/ 1799312 w 3715743"/>
                    <a:gd name="connsiteY35" fmla="*/ 2760571 h 5005298"/>
                    <a:gd name="connsiteX36" fmla="*/ 1792011 w 3715743"/>
                    <a:gd name="connsiteY36" fmla="*/ 2707549 h 5005298"/>
                    <a:gd name="connsiteX37" fmla="*/ 1823125 w 3715743"/>
                    <a:gd name="connsiteY37" fmla="*/ 2627221 h 5005298"/>
                    <a:gd name="connsiteX38" fmla="*/ 2194011 w 3715743"/>
                    <a:gd name="connsiteY38" fmla="*/ 2356122 h 5005298"/>
                    <a:gd name="connsiteX39" fmla="*/ 2194781 w 3715743"/>
                    <a:gd name="connsiteY39" fmla="*/ 2237512 h 5005298"/>
                    <a:gd name="connsiteX40" fmla="*/ 2196764 w 3715743"/>
                    <a:gd name="connsiteY40" fmla="*/ 2167856 h 5005298"/>
                    <a:gd name="connsiteX41" fmla="*/ 2237462 w 3715743"/>
                    <a:gd name="connsiteY41" fmla="*/ 2096996 h 5005298"/>
                    <a:gd name="connsiteX42" fmla="*/ 2347000 w 3715743"/>
                    <a:gd name="connsiteY42" fmla="*/ 2006508 h 5005298"/>
                    <a:gd name="connsiteX43" fmla="*/ 2429550 w 3715743"/>
                    <a:gd name="connsiteY43" fmla="*/ 1920783 h 5005298"/>
                    <a:gd name="connsiteX44" fmla="*/ 2505750 w 3715743"/>
                    <a:gd name="connsiteY44" fmla="*/ 1781083 h 5005298"/>
                    <a:gd name="connsiteX45" fmla="*/ 2532783 w 3715743"/>
                    <a:gd name="connsiteY45" fmla="*/ 1822858 h 5005298"/>
                    <a:gd name="connsiteX46" fmla="*/ 2601000 w 3715743"/>
                    <a:gd name="connsiteY46" fmla="*/ 1771558 h 5005298"/>
                    <a:gd name="connsiteX47" fmla="*/ 2623225 w 3715743"/>
                    <a:gd name="connsiteY47" fmla="*/ 1846171 h 5005298"/>
                    <a:gd name="connsiteX48" fmla="*/ 2758162 w 3715743"/>
                    <a:gd name="connsiteY48" fmla="*/ 1866808 h 5005298"/>
                    <a:gd name="connsiteX49" fmla="*/ 2801343 w 3715743"/>
                    <a:gd name="connsiteY49" fmla="*/ 1850934 h 5005298"/>
                    <a:gd name="connsiteX50" fmla="*/ 2898151 w 3715743"/>
                    <a:gd name="connsiteY50" fmla="*/ 1817163 h 5005298"/>
                    <a:gd name="connsiteX51" fmla="*/ 3067725 w 3715743"/>
                    <a:gd name="connsiteY51" fmla="*/ 1666783 h 5005298"/>
                    <a:gd name="connsiteX52" fmla="*/ 3219354 w 3715743"/>
                    <a:gd name="connsiteY52" fmla="*/ 1406797 h 5005298"/>
                    <a:gd name="connsiteX53" fmla="*/ 3393162 w 3715743"/>
                    <a:gd name="connsiteY53" fmla="*/ 1107983 h 5005298"/>
                    <a:gd name="connsiteX54" fmla="*/ 3464600 w 3715743"/>
                    <a:gd name="connsiteY54" fmla="*/ 996858 h 5005298"/>
                    <a:gd name="connsiteX55" fmla="*/ 3537192 w 3715743"/>
                    <a:gd name="connsiteY55" fmla="*/ 793658 h 5005298"/>
                    <a:gd name="connsiteX56" fmla="*/ 3628112 w 3715743"/>
                    <a:gd name="connsiteY56" fmla="*/ 583242 h 5005298"/>
                    <a:gd name="connsiteX57" fmla="*/ 3715743 w 3715743"/>
                    <a:gd name="connsiteY57" fmla="*/ 361768 h 5005298"/>
                    <a:gd name="connsiteX58" fmla="*/ 3684900 w 3715743"/>
                    <a:gd name="connsiteY58" fmla="*/ 0 h 5005298"/>
                    <a:gd name="connsiteX59" fmla="*/ 2053802 w 3715743"/>
                    <a:gd name="connsiteY59" fmla="*/ 46067 h 5005298"/>
                    <a:gd name="connsiteX60" fmla="*/ 1583610 w 3715743"/>
                    <a:gd name="connsiteY60"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843638 w 3715743"/>
                    <a:gd name="connsiteY23" fmla="*/ 2720884 h 5005298"/>
                    <a:gd name="connsiteX24" fmla="*/ 1165901 w 3715743"/>
                    <a:gd name="connsiteY24" fmla="*/ 2614522 h 5005298"/>
                    <a:gd name="connsiteX25" fmla="*/ 1372276 w 3715743"/>
                    <a:gd name="connsiteY25" fmla="*/ 2808197 h 5005298"/>
                    <a:gd name="connsiteX26" fmla="*/ 1268634 w 3715743"/>
                    <a:gd name="connsiteY26" fmla="*/ 2922088 h 5005298"/>
                    <a:gd name="connsiteX27" fmla="*/ 1292899 w 3715743"/>
                    <a:gd name="connsiteY27" fmla="*/ 3035208 h 5005298"/>
                    <a:gd name="connsiteX28" fmla="*/ 1359575 w 3715743"/>
                    <a:gd name="connsiteY28" fmla="*/ 3035208 h 5005298"/>
                    <a:gd name="connsiteX29" fmla="*/ 1581825 w 3715743"/>
                    <a:gd name="connsiteY29" fmla="*/ 3087596 h 5005298"/>
                    <a:gd name="connsiteX30" fmla="*/ 1653262 w 3715743"/>
                    <a:gd name="connsiteY30" fmla="*/ 3557496 h 5005298"/>
                    <a:gd name="connsiteX31" fmla="*/ 1537784 w 3715743"/>
                    <a:gd name="connsiteY31" fmla="*/ 3843564 h 5005298"/>
                    <a:gd name="connsiteX32" fmla="*/ 1817184 w 3715743"/>
                    <a:gd name="connsiteY32" fmla="*/ 3826147 h 5005298"/>
                    <a:gd name="connsiteX33" fmla="*/ 1919836 w 3715743"/>
                    <a:gd name="connsiteY33" fmla="*/ 3785542 h 5005298"/>
                    <a:gd name="connsiteX34" fmla="*/ 1799312 w 3715743"/>
                    <a:gd name="connsiteY34" fmla="*/ 2760571 h 5005298"/>
                    <a:gd name="connsiteX35" fmla="*/ 1792011 w 3715743"/>
                    <a:gd name="connsiteY35" fmla="*/ 2707549 h 5005298"/>
                    <a:gd name="connsiteX36" fmla="*/ 1823125 w 3715743"/>
                    <a:gd name="connsiteY36" fmla="*/ 2627221 h 5005298"/>
                    <a:gd name="connsiteX37" fmla="*/ 2194011 w 3715743"/>
                    <a:gd name="connsiteY37" fmla="*/ 2356122 h 5005298"/>
                    <a:gd name="connsiteX38" fmla="*/ 2194781 w 3715743"/>
                    <a:gd name="connsiteY38" fmla="*/ 2237512 h 5005298"/>
                    <a:gd name="connsiteX39" fmla="*/ 2196764 w 3715743"/>
                    <a:gd name="connsiteY39" fmla="*/ 2167856 h 5005298"/>
                    <a:gd name="connsiteX40" fmla="*/ 2237462 w 3715743"/>
                    <a:gd name="connsiteY40" fmla="*/ 2096996 h 5005298"/>
                    <a:gd name="connsiteX41" fmla="*/ 2347000 w 3715743"/>
                    <a:gd name="connsiteY41" fmla="*/ 2006508 h 5005298"/>
                    <a:gd name="connsiteX42" fmla="*/ 2429550 w 3715743"/>
                    <a:gd name="connsiteY42" fmla="*/ 1920783 h 5005298"/>
                    <a:gd name="connsiteX43" fmla="*/ 2505750 w 3715743"/>
                    <a:gd name="connsiteY43" fmla="*/ 1781083 h 5005298"/>
                    <a:gd name="connsiteX44" fmla="*/ 2532783 w 3715743"/>
                    <a:gd name="connsiteY44" fmla="*/ 1822858 h 5005298"/>
                    <a:gd name="connsiteX45" fmla="*/ 2601000 w 3715743"/>
                    <a:gd name="connsiteY45" fmla="*/ 1771558 h 5005298"/>
                    <a:gd name="connsiteX46" fmla="*/ 2623225 w 3715743"/>
                    <a:gd name="connsiteY46" fmla="*/ 1846171 h 5005298"/>
                    <a:gd name="connsiteX47" fmla="*/ 2758162 w 3715743"/>
                    <a:gd name="connsiteY47" fmla="*/ 1866808 h 5005298"/>
                    <a:gd name="connsiteX48" fmla="*/ 2801343 w 3715743"/>
                    <a:gd name="connsiteY48" fmla="*/ 1850934 h 5005298"/>
                    <a:gd name="connsiteX49" fmla="*/ 2898151 w 3715743"/>
                    <a:gd name="connsiteY49" fmla="*/ 1817163 h 5005298"/>
                    <a:gd name="connsiteX50" fmla="*/ 3067725 w 3715743"/>
                    <a:gd name="connsiteY50" fmla="*/ 1666783 h 5005298"/>
                    <a:gd name="connsiteX51" fmla="*/ 3219354 w 3715743"/>
                    <a:gd name="connsiteY51" fmla="*/ 1406797 h 5005298"/>
                    <a:gd name="connsiteX52" fmla="*/ 3393162 w 3715743"/>
                    <a:gd name="connsiteY52" fmla="*/ 1107983 h 5005298"/>
                    <a:gd name="connsiteX53" fmla="*/ 3464600 w 3715743"/>
                    <a:gd name="connsiteY53" fmla="*/ 996858 h 5005298"/>
                    <a:gd name="connsiteX54" fmla="*/ 3537192 w 3715743"/>
                    <a:gd name="connsiteY54" fmla="*/ 793658 h 5005298"/>
                    <a:gd name="connsiteX55" fmla="*/ 3628112 w 3715743"/>
                    <a:gd name="connsiteY55" fmla="*/ 583242 h 5005298"/>
                    <a:gd name="connsiteX56" fmla="*/ 3715743 w 3715743"/>
                    <a:gd name="connsiteY56" fmla="*/ 361768 h 5005298"/>
                    <a:gd name="connsiteX57" fmla="*/ 3684900 w 3715743"/>
                    <a:gd name="connsiteY57" fmla="*/ 0 h 5005298"/>
                    <a:gd name="connsiteX58" fmla="*/ 2053802 w 3715743"/>
                    <a:gd name="connsiteY58" fmla="*/ 46067 h 5005298"/>
                    <a:gd name="connsiteX59" fmla="*/ 1583610 w 3715743"/>
                    <a:gd name="connsiteY59"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843638 w 3715743"/>
                    <a:gd name="connsiteY23" fmla="*/ 2720884 h 5005298"/>
                    <a:gd name="connsiteX24" fmla="*/ 1165901 w 3715743"/>
                    <a:gd name="connsiteY24" fmla="*/ 2614522 h 5005298"/>
                    <a:gd name="connsiteX25" fmla="*/ 1372276 w 3715743"/>
                    <a:gd name="connsiteY25" fmla="*/ 2808197 h 5005298"/>
                    <a:gd name="connsiteX26" fmla="*/ 1268634 w 3715743"/>
                    <a:gd name="connsiteY26" fmla="*/ 2922088 h 5005298"/>
                    <a:gd name="connsiteX27" fmla="*/ 1292899 w 3715743"/>
                    <a:gd name="connsiteY27" fmla="*/ 3035208 h 5005298"/>
                    <a:gd name="connsiteX28" fmla="*/ 1359575 w 3715743"/>
                    <a:gd name="connsiteY28" fmla="*/ 3035208 h 5005298"/>
                    <a:gd name="connsiteX29" fmla="*/ 1581825 w 3715743"/>
                    <a:gd name="connsiteY29" fmla="*/ 3087596 h 5005298"/>
                    <a:gd name="connsiteX30" fmla="*/ 1653262 w 3715743"/>
                    <a:gd name="connsiteY30" fmla="*/ 3557496 h 5005298"/>
                    <a:gd name="connsiteX31" fmla="*/ 1817184 w 3715743"/>
                    <a:gd name="connsiteY31" fmla="*/ 3826147 h 5005298"/>
                    <a:gd name="connsiteX32" fmla="*/ 1919836 w 3715743"/>
                    <a:gd name="connsiteY32" fmla="*/ 3785542 h 5005298"/>
                    <a:gd name="connsiteX33" fmla="*/ 1799312 w 3715743"/>
                    <a:gd name="connsiteY33" fmla="*/ 2760571 h 5005298"/>
                    <a:gd name="connsiteX34" fmla="*/ 1792011 w 3715743"/>
                    <a:gd name="connsiteY34" fmla="*/ 2707549 h 5005298"/>
                    <a:gd name="connsiteX35" fmla="*/ 1823125 w 3715743"/>
                    <a:gd name="connsiteY35" fmla="*/ 2627221 h 5005298"/>
                    <a:gd name="connsiteX36" fmla="*/ 2194011 w 3715743"/>
                    <a:gd name="connsiteY36" fmla="*/ 2356122 h 5005298"/>
                    <a:gd name="connsiteX37" fmla="*/ 2194781 w 3715743"/>
                    <a:gd name="connsiteY37" fmla="*/ 2237512 h 5005298"/>
                    <a:gd name="connsiteX38" fmla="*/ 2196764 w 3715743"/>
                    <a:gd name="connsiteY38" fmla="*/ 2167856 h 5005298"/>
                    <a:gd name="connsiteX39" fmla="*/ 2237462 w 3715743"/>
                    <a:gd name="connsiteY39" fmla="*/ 2096996 h 5005298"/>
                    <a:gd name="connsiteX40" fmla="*/ 2347000 w 3715743"/>
                    <a:gd name="connsiteY40" fmla="*/ 2006508 h 5005298"/>
                    <a:gd name="connsiteX41" fmla="*/ 2429550 w 3715743"/>
                    <a:gd name="connsiteY41" fmla="*/ 1920783 h 5005298"/>
                    <a:gd name="connsiteX42" fmla="*/ 2505750 w 3715743"/>
                    <a:gd name="connsiteY42" fmla="*/ 1781083 h 5005298"/>
                    <a:gd name="connsiteX43" fmla="*/ 2532783 w 3715743"/>
                    <a:gd name="connsiteY43" fmla="*/ 1822858 h 5005298"/>
                    <a:gd name="connsiteX44" fmla="*/ 2601000 w 3715743"/>
                    <a:gd name="connsiteY44" fmla="*/ 1771558 h 5005298"/>
                    <a:gd name="connsiteX45" fmla="*/ 2623225 w 3715743"/>
                    <a:gd name="connsiteY45" fmla="*/ 1846171 h 5005298"/>
                    <a:gd name="connsiteX46" fmla="*/ 2758162 w 3715743"/>
                    <a:gd name="connsiteY46" fmla="*/ 1866808 h 5005298"/>
                    <a:gd name="connsiteX47" fmla="*/ 2801343 w 3715743"/>
                    <a:gd name="connsiteY47" fmla="*/ 1850934 h 5005298"/>
                    <a:gd name="connsiteX48" fmla="*/ 2898151 w 3715743"/>
                    <a:gd name="connsiteY48" fmla="*/ 1817163 h 5005298"/>
                    <a:gd name="connsiteX49" fmla="*/ 3067725 w 3715743"/>
                    <a:gd name="connsiteY49" fmla="*/ 1666783 h 5005298"/>
                    <a:gd name="connsiteX50" fmla="*/ 3219354 w 3715743"/>
                    <a:gd name="connsiteY50" fmla="*/ 1406797 h 5005298"/>
                    <a:gd name="connsiteX51" fmla="*/ 3393162 w 3715743"/>
                    <a:gd name="connsiteY51" fmla="*/ 1107983 h 5005298"/>
                    <a:gd name="connsiteX52" fmla="*/ 3464600 w 3715743"/>
                    <a:gd name="connsiteY52" fmla="*/ 996858 h 5005298"/>
                    <a:gd name="connsiteX53" fmla="*/ 3537192 w 3715743"/>
                    <a:gd name="connsiteY53" fmla="*/ 793658 h 5005298"/>
                    <a:gd name="connsiteX54" fmla="*/ 3628112 w 3715743"/>
                    <a:gd name="connsiteY54" fmla="*/ 583242 h 5005298"/>
                    <a:gd name="connsiteX55" fmla="*/ 3715743 w 3715743"/>
                    <a:gd name="connsiteY55" fmla="*/ 361768 h 5005298"/>
                    <a:gd name="connsiteX56" fmla="*/ 3684900 w 3715743"/>
                    <a:gd name="connsiteY56" fmla="*/ 0 h 5005298"/>
                    <a:gd name="connsiteX57" fmla="*/ 2053802 w 3715743"/>
                    <a:gd name="connsiteY57" fmla="*/ 46067 h 5005298"/>
                    <a:gd name="connsiteX58" fmla="*/ 1583610 w 3715743"/>
                    <a:gd name="connsiteY58"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843638 w 3715743"/>
                    <a:gd name="connsiteY23" fmla="*/ 2720884 h 5005298"/>
                    <a:gd name="connsiteX24" fmla="*/ 1165901 w 3715743"/>
                    <a:gd name="connsiteY24" fmla="*/ 2614522 h 5005298"/>
                    <a:gd name="connsiteX25" fmla="*/ 1372276 w 3715743"/>
                    <a:gd name="connsiteY25" fmla="*/ 2808197 h 5005298"/>
                    <a:gd name="connsiteX26" fmla="*/ 1268634 w 3715743"/>
                    <a:gd name="connsiteY26" fmla="*/ 2922088 h 5005298"/>
                    <a:gd name="connsiteX27" fmla="*/ 1292899 w 3715743"/>
                    <a:gd name="connsiteY27" fmla="*/ 3035208 h 5005298"/>
                    <a:gd name="connsiteX28" fmla="*/ 1359575 w 3715743"/>
                    <a:gd name="connsiteY28" fmla="*/ 3035208 h 5005298"/>
                    <a:gd name="connsiteX29" fmla="*/ 1581825 w 3715743"/>
                    <a:gd name="connsiteY29" fmla="*/ 3087596 h 5005298"/>
                    <a:gd name="connsiteX30" fmla="*/ 1817184 w 3715743"/>
                    <a:gd name="connsiteY30" fmla="*/ 3826147 h 5005298"/>
                    <a:gd name="connsiteX31" fmla="*/ 1919836 w 3715743"/>
                    <a:gd name="connsiteY31" fmla="*/ 3785542 h 5005298"/>
                    <a:gd name="connsiteX32" fmla="*/ 1799312 w 3715743"/>
                    <a:gd name="connsiteY32" fmla="*/ 2760571 h 5005298"/>
                    <a:gd name="connsiteX33" fmla="*/ 1792011 w 3715743"/>
                    <a:gd name="connsiteY33" fmla="*/ 2707549 h 5005298"/>
                    <a:gd name="connsiteX34" fmla="*/ 1823125 w 3715743"/>
                    <a:gd name="connsiteY34" fmla="*/ 2627221 h 5005298"/>
                    <a:gd name="connsiteX35" fmla="*/ 2194011 w 3715743"/>
                    <a:gd name="connsiteY35" fmla="*/ 2356122 h 5005298"/>
                    <a:gd name="connsiteX36" fmla="*/ 2194781 w 3715743"/>
                    <a:gd name="connsiteY36" fmla="*/ 2237512 h 5005298"/>
                    <a:gd name="connsiteX37" fmla="*/ 2196764 w 3715743"/>
                    <a:gd name="connsiteY37" fmla="*/ 2167856 h 5005298"/>
                    <a:gd name="connsiteX38" fmla="*/ 2237462 w 3715743"/>
                    <a:gd name="connsiteY38" fmla="*/ 2096996 h 5005298"/>
                    <a:gd name="connsiteX39" fmla="*/ 2347000 w 3715743"/>
                    <a:gd name="connsiteY39" fmla="*/ 2006508 h 5005298"/>
                    <a:gd name="connsiteX40" fmla="*/ 2429550 w 3715743"/>
                    <a:gd name="connsiteY40" fmla="*/ 1920783 h 5005298"/>
                    <a:gd name="connsiteX41" fmla="*/ 2505750 w 3715743"/>
                    <a:gd name="connsiteY41" fmla="*/ 1781083 h 5005298"/>
                    <a:gd name="connsiteX42" fmla="*/ 2532783 w 3715743"/>
                    <a:gd name="connsiteY42" fmla="*/ 1822858 h 5005298"/>
                    <a:gd name="connsiteX43" fmla="*/ 2601000 w 3715743"/>
                    <a:gd name="connsiteY43" fmla="*/ 1771558 h 5005298"/>
                    <a:gd name="connsiteX44" fmla="*/ 2623225 w 3715743"/>
                    <a:gd name="connsiteY44" fmla="*/ 1846171 h 5005298"/>
                    <a:gd name="connsiteX45" fmla="*/ 2758162 w 3715743"/>
                    <a:gd name="connsiteY45" fmla="*/ 1866808 h 5005298"/>
                    <a:gd name="connsiteX46" fmla="*/ 2801343 w 3715743"/>
                    <a:gd name="connsiteY46" fmla="*/ 1850934 h 5005298"/>
                    <a:gd name="connsiteX47" fmla="*/ 2898151 w 3715743"/>
                    <a:gd name="connsiteY47" fmla="*/ 1817163 h 5005298"/>
                    <a:gd name="connsiteX48" fmla="*/ 3067725 w 3715743"/>
                    <a:gd name="connsiteY48" fmla="*/ 1666783 h 5005298"/>
                    <a:gd name="connsiteX49" fmla="*/ 3219354 w 3715743"/>
                    <a:gd name="connsiteY49" fmla="*/ 1406797 h 5005298"/>
                    <a:gd name="connsiteX50" fmla="*/ 3393162 w 3715743"/>
                    <a:gd name="connsiteY50" fmla="*/ 1107983 h 5005298"/>
                    <a:gd name="connsiteX51" fmla="*/ 3464600 w 3715743"/>
                    <a:gd name="connsiteY51" fmla="*/ 996858 h 5005298"/>
                    <a:gd name="connsiteX52" fmla="*/ 3537192 w 3715743"/>
                    <a:gd name="connsiteY52" fmla="*/ 793658 h 5005298"/>
                    <a:gd name="connsiteX53" fmla="*/ 3628112 w 3715743"/>
                    <a:gd name="connsiteY53" fmla="*/ 583242 h 5005298"/>
                    <a:gd name="connsiteX54" fmla="*/ 3715743 w 3715743"/>
                    <a:gd name="connsiteY54" fmla="*/ 361768 h 5005298"/>
                    <a:gd name="connsiteX55" fmla="*/ 3684900 w 3715743"/>
                    <a:gd name="connsiteY55" fmla="*/ 0 h 5005298"/>
                    <a:gd name="connsiteX56" fmla="*/ 2053802 w 3715743"/>
                    <a:gd name="connsiteY56" fmla="*/ 46067 h 5005298"/>
                    <a:gd name="connsiteX57" fmla="*/ 1583610 w 3715743"/>
                    <a:gd name="connsiteY57"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843638 w 3715743"/>
                    <a:gd name="connsiteY23" fmla="*/ 2720884 h 5005298"/>
                    <a:gd name="connsiteX24" fmla="*/ 1165901 w 3715743"/>
                    <a:gd name="connsiteY24" fmla="*/ 2614522 h 5005298"/>
                    <a:gd name="connsiteX25" fmla="*/ 1372276 w 3715743"/>
                    <a:gd name="connsiteY25" fmla="*/ 2808197 h 5005298"/>
                    <a:gd name="connsiteX26" fmla="*/ 1268634 w 3715743"/>
                    <a:gd name="connsiteY26" fmla="*/ 2922088 h 5005298"/>
                    <a:gd name="connsiteX27" fmla="*/ 1292899 w 3715743"/>
                    <a:gd name="connsiteY27" fmla="*/ 3035208 h 5005298"/>
                    <a:gd name="connsiteX28" fmla="*/ 1359575 w 3715743"/>
                    <a:gd name="connsiteY28" fmla="*/ 3035208 h 5005298"/>
                    <a:gd name="connsiteX29" fmla="*/ 1581825 w 3715743"/>
                    <a:gd name="connsiteY29" fmla="*/ 3087596 h 5005298"/>
                    <a:gd name="connsiteX30" fmla="*/ 1919836 w 3715743"/>
                    <a:gd name="connsiteY30" fmla="*/ 3785542 h 5005298"/>
                    <a:gd name="connsiteX31" fmla="*/ 1799312 w 3715743"/>
                    <a:gd name="connsiteY31" fmla="*/ 2760571 h 5005298"/>
                    <a:gd name="connsiteX32" fmla="*/ 1792011 w 3715743"/>
                    <a:gd name="connsiteY32" fmla="*/ 2707549 h 5005298"/>
                    <a:gd name="connsiteX33" fmla="*/ 1823125 w 3715743"/>
                    <a:gd name="connsiteY33" fmla="*/ 2627221 h 5005298"/>
                    <a:gd name="connsiteX34" fmla="*/ 2194011 w 3715743"/>
                    <a:gd name="connsiteY34" fmla="*/ 2356122 h 5005298"/>
                    <a:gd name="connsiteX35" fmla="*/ 2194781 w 3715743"/>
                    <a:gd name="connsiteY35" fmla="*/ 2237512 h 5005298"/>
                    <a:gd name="connsiteX36" fmla="*/ 2196764 w 3715743"/>
                    <a:gd name="connsiteY36" fmla="*/ 2167856 h 5005298"/>
                    <a:gd name="connsiteX37" fmla="*/ 2237462 w 3715743"/>
                    <a:gd name="connsiteY37" fmla="*/ 2096996 h 5005298"/>
                    <a:gd name="connsiteX38" fmla="*/ 2347000 w 3715743"/>
                    <a:gd name="connsiteY38" fmla="*/ 2006508 h 5005298"/>
                    <a:gd name="connsiteX39" fmla="*/ 2429550 w 3715743"/>
                    <a:gd name="connsiteY39" fmla="*/ 1920783 h 5005298"/>
                    <a:gd name="connsiteX40" fmla="*/ 2505750 w 3715743"/>
                    <a:gd name="connsiteY40" fmla="*/ 1781083 h 5005298"/>
                    <a:gd name="connsiteX41" fmla="*/ 2532783 w 3715743"/>
                    <a:gd name="connsiteY41" fmla="*/ 1822858 h 5005298"/>
                    <a:gd name="connsiteX42" fmla="*/ 2601000 w 3715743"/>
                    <a:gd name="connsiteY42" fmla="*/ 1771558 h 5005298"/>
                    <a:gd name="connsiteX43" fmla="*/ 2623225 w 3715743"/>
                    <a:gd name="connsiteY43" fmla="*/ 1846171 h 5005298"/>
                    <a:gd name="connsiteX44" fmla="*/ 2758162 w 3715743"/>
                    <a:gd name="connsiteY44" fmla="*/ 1866808 h 5005298"/>
                    <a:gd name="connsiteX45" fmla="*/ 2801343 w 3715743"/>
                    <a:gd name="connsiteY45" fmla="*/ 1850934 h 5005298"/>
                    <a:gd name="connsiteX46" fmla="*/ 2898151 w 3715743"/>
                    <a:gd name="connsiteY46" fmla="*/ 1817163 h 5005298"/>
                    <a:gd name="connsiteX47" fmla="*/ 3067725 w 3715743"/>
                    <a:gd name="connsiteY47" fmla="*/ 1666783 h 5005298"/>
                    <a:gd name="connsiteX48" fmla="*/ 3219354 w 3715743"/>
                    <a:gd name="connsiteY48" fmla="*/ 1406797 h 5005298"/>
                    <a:gd name="connsiteX49" fmla="*/ 3393162 w 3715743"/>
                    <a:gd name="connsiteY49" fmla="*/ 1107983 h 5005298"/>
                    <a:gd name="connsiteX50" fmla="*/ 3464600 w 3715743"/>
                    <a:gd name="connsiteY50" fmla="*/ 996858 h 5005298"/>
                    <a:gd name="connsiteX51" fmla="*/ 3537192 w 3715743"/>
                    <a:gd name="connsiteY51" fmla="*/ 793658 h 5005298"/>
                    <a:gd name="connsiteX52" fmla="*/ 3628112 w 3715743"/>
                    <a:gd name="connsiteY52" fmla="*/ 583242 h 5005298"/>
                    <a:gd name="connsiteX53" fmla="*/ 3715743 w 3715743"/>
                    <a:gd name="connsiteY53" fmla="*/ 361768 h 5005298"/>
                    <a:gd name="connsiteX54" fmla="*/ 3684900 w 3715743"/>
                    <a:gd name="connsiteY54" fmla="*/ 0 h 5005298"/>
                    <a:gd name="connsiteX55" fmla="*/ 2053802 w 3715743"/>
                    <a:gd name="connsiteY55" fmla="*/ 46067 h 5005298"/>
                    <a:gd name="connsiteX56" fmla="*/ 1583610 w 3715743"/>
                    <a:gd name="connsiteY56"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843638 w 3715743"/>
                    <a:gd name="connsiteY23" fmla="*/ 2720884 h 5005298"/>
                    <a:gd name="connsiteX24" fmla="*/ 1165901 w 3715743"/>
                    <a:gd name="connsiteY24" fmla="*/ 2614522 h 5005298"/>
                    <a:gd name="connsiteX25" fmla="*/ 1372276 w 3715743"/>
                    <a:gd name="connsiteY25" fmla="*/ 2808197 h 5005298"/>
                    <a:gd name="connsiteX26" fmla="*/ 1268634 w 3715743"/>
                    <a:gd name="connsiteY26" fmla="*/ 2922088 h 5005298"/>
                    <a:gd name="connsiteX27" fmla="*/ 1292899 w 3715743"/>
                    <a:gd name="connsiteY27" fmla="*/ 3035208 h 5005298"/>
                    <a:gd name="connsiteX28" fmla="*/ 1359575 w 3715743"/>
                    <a:gd name="connsiteY28" fmla="*/ 3035208 h 5005298"/>
                    <a:gd name="connsiteX29" fmla="*/ 1581825 w 3715743"/>
                    <a:gd name="connsiteY29" fmla="*/ 3087596 h 5005298"/>
                    <a:gd name="connsiteX30" fmla="*/ 1799312 w 3715743"/>
                    <a:gd name="connsiteY30" fmla="*/ 2760571 h 5005298"/>
                    <a:gd name="connsiteX31" fmla="*/ 1792011 w 3715743"/>
                    <a:gd name="connsiteY31" fmla="*/ 2707549 h 5005298"/>
                    <a:gd name="connsiteX32" fmla="*/ 1823125 w 3715743"/>
                    <a:gd name="connsiteY32" fmla="*/ 2627221 h 5005298"/>
                    <a:gd name="connsiteX33" fmla="*/ 2194011 w 3715743"/>
                    <a:gd name="connsiteY33" fmla="*/ 2356122 h 5005298"/>
                    <a:gd name="connsiteX34" fmla="*/ 2194781 w 3715743"/>
                    <a:gd name="connsiteY34" fmla="*/ 2237512 h 5005298"/>
                    <a:gd name="connsiteX35" fmla="*/ 2196764 w 3715743"/>
                    <a:gd name="connsiteY35" fmla="*/ 2167856 h 5005298"/>
                    <a:gd name="connsiteX36" fmla="*/ 2237462 w 3715743"/>
                    <a:gd name="connsiteY36" fmla="*/ 2096996 h 5005298"/>
                    <a:gd name="connsiteX37" fmla="*/ 2347000 w 3715743"/>
                    <a:gd name="connsiteY37" fmla="*/ 2006508 h 5005298"/>
                    <a:gd name="connsiteX38" fmla="*/ 2429550 w 3715743"/>
                    <a:gd name="connsiteY38" fmla="*/ 1920783 h 5005298"/>
                    <a:gd name="connsiteX39" fmla="*/ 2505750 w 3715743"/>
                    <a:gd name="connsiteY39" fmla="*/ 1781083 h 5005298"/>
                    <a:gd name="connsiteX40" fmla="*/ 2532783 w 3715743"/>
                    <a:gd name="connsiteY40" fmla="*/ 1822858 h 5005298"/>
                    <a:gd name="connsiteX41" fmla="*/ 2601000 w 3715743"/>
                    <a:gd name="connsiteY41" fmla="*/ 1771558 h 5005298"/>
                    <a:gd name="connsiteX42" fmla="*/ 2623225 w 3715743"/>
                    <a:gd name="connsiteY42" fmla="*/ 1846171 h 5005298"/>
                    <a:gd name="connsiteX43" fmla="*/ 2758162 w 3715743"/>
                    <a:gd name="connsiteY43" fmla="*/ 1866808 h 5005298"/>
                    <a:gd name="connsiteX44" fmla="*/ 2801343 w 3715743"/>
                    <a:gd name="connsiteY44" fmla="*/ 1850934 h 5005298"/>
                    <a:gd name="connsiteX45" fmla="*/ 2898151 w 3715743"/>
                    <a:gd name="connsiteY45" fmla="*/ 1817163 h 5005298"/>
                    <a:gd name="connsiteX46" fmla="*/ 3067725 w 3715743"/>
                    <a:gd name="connsiteY46" fmla="*/ 1666783 h 5005298"/>
                    <a:gd name="connsiteX47" fmla="*/ 3219354 w 3715743"/>
                    <a:gd name="connsiteY47" fmla="*/ 1406797 h 5005298"/>
                    <a:gd name="connsiteX48" fmla="*/ 3393162 w 3715743"/>
                    <a:gd name="connsiteY48" fmla="*/ 1107983 h 5005298"/>
                    <a:gd name="connsiteX49" fmla="*/ 3464600 w 3715743"/>
                    <a:gd name="connsiteY49" fmla="*/ 996858 h 5005298"/>
                    <a:gd name="connsiteX50" fmla="*/ 3537192 w 3715743"/>
                    <a:gd name="connsiteY50" fmla="*/ 793658 h 5005298"/>
                    <a:gd name="connsiteX51" fmla="*/ 3628112 w 3715743"/>
                    <a:gd name="connsiteY51" fmla="*/ 583242 h 5005298"/>
                    <a:gd name="connsiteX52" fmla="*/ 3715743 w 3715743"/>
                    <a:gd name="connsiteY52" fmla="*/ 361768 h 5005298"/>
                    <a:gd name="connsiteX53" fmla="*/ 3684900 w 3715743"/>
                    <a:gd name="connsiteY53" fmla="*/ 0 h 5005298"/>
                    <a:gd name="connsiteX54" fmla="*/ 2053802 w 3715743"/>
                    <a:gd name="connsiteY54" fmla="*/ 46067 h 5005298"/>
                    <a:gd name="connsiteX55" fmla="*/ 1583610 w 3715743"/>
                    <a:gd name="connsiteY55"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843638 w 3715743"/>
                    <a:gd name="connsiteY23" fmla="*/ 2720884 h 5005298"/>
                    <a:gd name="connsiteX24" fmla="*/ 1165901 w 3715743"/>
                    <a:gd name="connsiteY24" fmla="*/ 2614522 h 5005298"/>
                    <a:gd name="connsiteX25" fmla="*/ 1372276 w 3715743"/>
                    <a:gd name="connsiteY25" fmla="*/ 2808197 h 5005298"/>
                    <a:gd name="connsiteX26" fmla="*/ 1268634 w 3715743"/>
                    <a:gd name="connsiteY26" fmla="*/ 2922088 h 5005298"/>
                    <a:gd name="connsiteX27" fmla="*/ 1292899 w 3715743"/>
                    <a:gd name="connsiteY27" fmla="*/ 3035208 h 5005298"/>
                    <a:gd name="connsiteX28" fmla="*/ 1359575 w 3715743"/>
                    <a:gd name="connsiteY28" fmla="*/ 3035208 h 5005298"/>
                    <a:gd name="connsiteX29" fmla="*/ 1799312 w 3715743"/>
                    <a:gd name="connsiteY29" fmla="*/ 2760571 h 5005298"/>
                    <a:gd name="connsiteX30" fmla="*/ 1792011 w 3715743"/>
                    <a:gd name="connsiteY30" fmla="*/ 2707549 h 5005298"/>
                    <a:gd name="connsiteX31" fmla="*/ 1823125 w 3715743"/>
                    <a:gd name="connsiteY31" fmla="*/ 2627221 h 5005298"/>
                    <a:gd name="connsiteX32" fmla="*/ 2194011 w 3715743"/>
                    <a:gd name="connsiteY32" fmla="*/ 2356122 h 5005298"/>
                    <a:gd name="connsiteX33" fmla="*/ 2194781 w 3715743"/>
                    <a:gd name="connsiteY33" fmla="*/ 2237512 h 5005298"/>
                    <a:gd name="connsiteX34" fmla="*/ 2196764 w 3715743"/>
                    <a:gd name="connsiteY34" fmla="*/ 2167856 h 5005298"/>
                    <a:gd name="connsiteX35" fmla="*/ 2237462 w 3715743"/>
                    <a:gd name="connsiteY35" fmla="*/ 2096996 h 5005298"/>
                    <a:gd name="connsiteX36" fmla="*/ 2347000 w 3715743"/>
                    <a:gd name="connsiteY36" fmla="*/ 2006508 h 5005298"/>
                    <a:gd name="connsiteX37" fmla="*/ 2429550 w 3715743"/>
                    <a:gd name="connsiteY37" fmla="*/ 1920783 h 5005298"/>
                    <a:gd name="connsiteX38" fmla="*/ 2505750 w 3715743"/>
                    <a:gd name="connsiteY38" fmla="*/ 1781083 h 5005298"/>
                    <a:gd name="connsiteX39" fmla="*/ 2532783 w 3715743"/>
                    <a:gd name="connsiteY39" fmla="*/ 1822858 h 5005298"/>
                    <a:gd name="connsiteX40" fmla="*/ 2601000 w 3715743"/>
                    <a:gd name="connsiteY40" fmla="*/ 1771558 h 5005298"/>
                    <a:gd name="connsiteX41" fmla="*/ 2623225 w 3715743"/>
                    <a:gd name="connsiteY41" fmla="*/ 1846171 h 5005298"/>
                    <a:gd name="connsiteX42" fmla="*/ 2758162 w 3715743"/>
                    <a:gd name="connsiteY42" fmla="*/ 1866808 h 5005298"/>
                    <a:gd name="connsiteX43" fmla="*/ 2801343 w 3715743"/>
                    <a:gd name="connsiteY43" fmla="*/ 1850934 h 5005298"/>
                    <a:gd name="connsiteX44" fmla="*/ 2898151 w 3715743"/>
                    <a:gd name="connsiteY44" fmla="*/ 1817163 h 5005298"/>
                    <a:gd name="connsiteX45" fmla="*/ 3067725 w 3715743"/>
                    <a:gd name="connsiteY45" fmla="*/ 1666783 h 5005298"/>
                    <a:gd name="connsiteX46" fmla="*/ 3219354 w 3715743"/>
                    <a:gd name="connsiteY46" fmla="*/ 1406797 h 5005298"/>
                    <a:gd name="connsiteX47" fmla="*/ 3393162 w 3715743"/>
                    <a:gd name="connsiteY47" fmla="*/ 1107983 h 5005298"/>
                    <a:gd name="connsiteX48" fmla="*/ 3464600 w 3715743"/>
                    <a:gd name="connsiteY48" fmla="*/ 996858 h 5005298"/>
                    <a:gd name="connsiteX49" fmla="*/ 3537192 w 3715743"/>
                    <a:gd name="connsiteY49" fmla="*/ 793658 h 5005298"/>
                    <a:gd name="connsiteX50" fmla="*/ 3628112 w 3715743"/>
                    <a:gd name="connsiteY50" fmla="*/ 583242 h 5005298"/>
                    <a:gd name="connsiteX51" fmla="*/ 3715743 w 3715743"/>
                    <a:gd name="connsiteY51" fmla="*/ 361768 h 5005298"/>
                    <a:gd name="connsiteX52" fmla="*/ 3684900 w 3715743"/>
                    <a:gd name="connsiteY52" fmla="*/ 0 h 5005298"/>
                    <a:gd name="connsiteX53" fmla="*/ 2053802 w 3715743"/>
                    <a:gd name="connsiteY53" fmla="*/ 46067 h 5005298"/>
                    <a:gd name="connsiteX54" fmla="*/ 1583610 w 3715743"/>
                    <a:gd name="connsiteY54"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843638 w 3715743"/>
                    <a:gd name="connsiteY23" fmla="*/ 2720884 h 5005298"/>
                    <a:gd name="connsiteX24" fmla="*/ 1165901 w 3715743"/>
                    <a:gd name="connsiteY24" fmla="*/ 2614522 h 5005298"/>
                    <a:gd name="connsiteX25" fmla="*/ 1372276 w 3715743"/>
                    <a:gd name="connsiteY25" fmla="*/ 2808197 h 5005298"/>
                    <a:gd name="connsiteX26" fmla="*/ 1268634 w 3715743"/>
                    <a:gd name="connsiteY26" fmla="*/ 2922088 h 5005298"/>
                    <a:gd name="connsiteX27" fmla="*/ 1292899 w 3715743"/>
                    <a:gd name="connsiteY27" fmla="*/ 3035208 h 5005298"/>
                    <a:gd name="connsiteX28" fmla="*/ 1799312 w 3715743"/>
                    <a:gd name="connsiteY28" fmla="*/ 2760571 h 5005298"/>
                    <a:gd name="connsiteX29" fmla="*/ 1792011 w 3715743"/>
                    <a:gd name="connsiteY29" fmla="*/ 2707549 h 5005298"/>
                    <a:gd name="connsiteX30" fmla="*/ 1823125 w 3715743"/>
                    <a:gd name="connsiteY30" fmla="*/ 2627221 h 5005298"/>
                    <a:gd name="connsiteX31" fmla="*/ 2194011 w 3715743"/>
                    <a:gd name="connsiteY31" fmla="*/ 2356122 h 5005298"/>
                    <a:gd name="connsiteX32" fmla="*/ 2194781 w 3715743"/>
                    <a:gd name="connsiteY32" fmla="*/ 2237512 h 5005298"/>
                    <a:gd name="connsiteX33" fmla="*/ 2196764 w 3715743"/>
                    <a:gd name="connsiteY33" fmla="*/ 2167856 h 5005298"/>
                    <a:gd name="connsiteX34" fmla="*/ 2237462 w 3715743"/>
                    <a:gd name="connsiteY34" fmla="*/ 2096996 h 5005298"/>
                    <a:gd name="connsiteX35" fmla="*/ 2347000 w 3715743"/>
                    <a:gd name="connsiteY35" fmla="*/ 2006508 h 5005298"/>
                    <a:gd name="connsiteX36" fmla="*/ 2429550 w 3715743"/>
                    <a:gd name="connsiteY36" fmla="*/ 1920783 h 5005298"/>
                    <a:gd name="connsiteX37" fmla="*/ 2505750 w 3715743"/>
                    <a:gd name="connsiteY37" fmla="*/ 1781083 h 5005298"/>
                    <a:gd name="connsiteX38" fmla="*/ 2532783 w 3715743"/>
                    <a:gd name="connsiteY38" fmla="*/ 1822858 h 5005298"/>
                    <a:gd name="connsiteX39" fmla="*/ 2601000 w 3715743"/>
                    <a:gd name="connsiteY39" fmla="*/ 1771558 h 5005298"/>
                    <a:gd name="connsiteX40" fmla="*/ 2623225 w 3715743"/>
                    <a:gd name="connsiteY40" fmla="*/ 1846171 h 5005298"/>
                    <a:gd name="connsiteX41" fmla="*/ 2758162 w 3715743"/>
                    <a:gd name="connsiteY41" fmla="*/ 1866808 h 5005298"/>
                    <a:gd name="connsiteX42" fmla="*/ 2801343 w 3715743"/>
                    <a:gd name="connsiteY42" fmla="*/ 1850934 h 5005298"/>
                    <a:gd name="connsiteX43" fmla="*/ 2898151 w 3715743"/>
                    <a:gd name="connsiteY43" fmla="*/ 1817163 h 5005298"/>
                    <a:gd name="connsiteX44" fmla="*/ 3067725 w 3715743"/>
                    <a:gd name="connsiteY44" fmla="*/ 1666783 h 5005298"/>
                    <a:gd name="connsiteX45" fmla="*/ 3219354 w 3715743"/>
                    <a:gd name="connsiteY45" fmla="*/ 1406797 h 5005298"/>
                    <a:gd name="connsiteX46" fmla="*/ 3393162 w 3715743"/>
                    <a:gd name="connsiteY46" fmla="*/ 1107983 h 5005298"/>
                    <a:gd name="connsiteX47" fmla="*/ 3464600 w 3715743"/>
                    <a:gd name="connsiteY47" fmla="*/ 996858 h 5005298"/>
                    <a:gd name="connsiteX48" fmla="*/ 3537192 w 3715743"/>
                    <a:gd name="connsiteY48" fmla="*/ 793658 h 5005298"/>
                    <a:gd name="connsiteX49" fmla="*/ 3628112 w 3715743"/>
                    <a:gd name="connsiteY49" fmla="*/ 583242 h 5005298"/>
                    <a:gd name="connsiteX50" fmla="*/ 3715743 w 3715743"/>
                    <a:gd name="connsiteY50" fmla="*/ 361768 h 5005298"/>
                    <a:gd name="connsiteX51" fmla="*/ 3684900 w 3715743"/>
                    <a:gd name="connsiteY51" fmla="*/ 0 h 5005298"/>
                    <a:gd name="connsiteX52" fmla="*/ 2053802 w 3715743"/>
                    <a:gd name="connsiteY52" fmla="*/ 46067 h 5005298"/>
                    <a:gd name="connsiteX53" fmla="*/ 1583610 w 3715743"/>
                    <a:gd name="connsiteY53"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843638 w 3715743"/>
                    <a:gd name="connsiteY23" fmla="*/ 2720884 h 5005298"/>
                    <a:gd name="connsiteX24" fmla="*/ 1165901 w 3715743"/>
                    <a:gd name="connsiteY24" fmla="*/ 2614522 h 5005298"/>
                    <a:gd name="connsiteX25" fmla="*/ 1372276 w 3715743"/>
                    <a:gd name="connsiteY25" fmla="*/ 2808197 h 5005298"/>
                    <a:gd name="connsiteX26" fmla="*/ 1268634 w 3715743"/>
                    <a:gd name="connsiteY26" fmla="*/ 2922088 h 5005298"/>
                    <a:gd name="connsiteX27" fmla="*/ 1799312 w 3715743"/>
                    <a:gd name="connsiteY27" fmla="*/ 2760571 h 5005298"/>
                    <a:gd name="connsiteX28" fmla="*/ 1792011 w 3715743"/>
                    <a:gd name="connsiteY28" fmla="*/ 2707549 h 5005298"/>
                    <a:gd name="connsiteX29" fmla="*/ 1823125 w 3715743"/>
                    <a:gd name="connsiteY29" fmla="*/ 2627221 h 5005298"/>
                    <a:gd name="connsiteX30" fmla="*/ 2194011 w 3715743"/>
                    <a:gd name="connsiteY30" fmla="*/ 2356122 h 5005298"/>
                    <a:gd name="connsiteX31" fmla="*/ 2194781 w 3715743"/>
                    <a:gd name="connsiteY31" fmla="*/ 2237512 h 5005298"/>
                    <a:gd name="connsiteX32" fmla="*/ 2196764 w 3715743"/>
                    <a:gd name="connsiteY32" fmla="*/ 2167856 h 5005298"/>
                    <a:gd name="connsiteX33" fmla="*/ 2237462 w 3715743"/>
                    <a:gd name="connsiteY33" fmla="*/ 2096996 h 5005298"/>
                    <a:gd name="connsiteX34" fmla="*/ 2347000 w 3715743"/>
                    <a:gd name="connsiteY34" fmla="*/ 2006508 h 5005298"/>
                    <a:gd name="connsiteX35" fmla="*/ 2429550 w 3715743"/>
                    <a:gd name="connsiteY35" fmla="*/ 1920783 h 5005298"/>
                    <a:gd name="connsiteX36" fmla="*/ 2505750 w 3715743"/>
                    <a:gd name="connsiteY36" fmla="*/ 1781083 h 5005298"/>
                    <a:gd name="connsiteX37" fmla="*/ 2532783 w 3715743"/>
                    <a:gd name="connsiteY37" fmla="*/ 1822858 h 5005298"/>
                    <a:gd name="connsiteX38" fmla="*/ 2601000 w 3715743"/>
                    <a:gd name="connsiteY38" fmla="*/ 1771558 h 5005298"/>
                    <a:gd name="connsiteX39" fmla="*/ 2623225 w 3715743"/>
                    <a:gd name="connsiteY39" fmla="*/ 1846171 h 5005298"/>
                    <a:gd name="connsiteX40" fmla="*/ 2758162 w 3715743"/>
                    <a:gd name="connsiteY40" fmla="*/ 1866808 h 5005298"/>
                    <a:gd name="connsiteX41" fmla="*/ 2801343 w 3715743"/>
                    <a:gd name="connsiteY41" fmla="*/ 1850934 h 5005298"/>
                    <a:gd name="connsiteX42" fmla="*/ 2898151 w 3715743"/>
                    <a:gd name="connsiteY42" fmla="*/ 1817163 h 5005298"/>
                    <a:gd name="connsiteX43" fmla="*/ 3067725 w 3715743"/>
                    <a:gd name="connsiteY43" fmla="*/ 1666783 h 5005298"/>
                    <a:gd name="connsiteX44" fmla="*/ 3219354 w 3715743"/>
                    <a:gd name="connsiteY44" fmla="*/ 1406797 h 5005298"/>
                    <a:gd name="connsiteX45" fmla="*/ 3393162 w 3715743"/>
                    <a:gd name="connsiteY45" fmla="*/ 1107983 h 5005298"/>
                    <a:gd name="connsiteX46" fmla="*/ 3464600 w 3715743"/>
                    <a:gd name="connsiteY46" fmla="*/ 996858 h 5005298"/>
                    <a:gd name="connsiteX47" fmla="*/ 3537192 w 3715743"/>
                    <a:gd name="connsiteY47" fmla="*/ 793658 h 5005298"/>
                    <a:gd name="connsiteX48" fmla="*/ 3628112 w 3715743"/>
                    <a:gd name="connsiteY48" fmla="*/ 583242 h 5005298"/>
                    <a:gd name="connsiteX49" fmla="*/ 3715743 w 3715743"/>
                    <a:gd name="connsiteY49" fmla="*/ 361768 h 5005298"/>
                    <a:gd name="connsiteX50" fmla="*/ 3684900 w 3715743"/>
                    <a:gd name="connsiteY50" fmla="*/ 0 h 5005298"/>
                    <a:gd name="connsiteX51" fmla="*/ 2053802 w 3715743"/>
                    <a:gd name="connsiteY51" fmla="*/ 46067 h 5005298"/>
                    <a:gd name="connsiteX52" fmla="*/ 1583610 w 3715743"/>
                    <a:gd name="connsiteY52"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843638 w 3715743"/>
                    <a:gd name="connsiteY23" fmla="*/ 2720884 h 5005298"/>
                    <a:gd name="connsiteX24" fmla="*/ 1165901 w 3715743"/>
                    <a:gd name="connsiteY24" fmla="*/ 2614522 h 5005298"/>
                    <a:gd name="connsiteX25" fmla="*/ 1372276 w 3715743"/>
                    <a:gd name="connsiteY25" fmla="*/ 2808197 h 5005298"/>
                    <a:gd name="connsiteX26" fmla="*/ 1799312 w 3715743"/>
                    <a:gd name="connsiteY26" fmla="*/ 2760571 h 5005298"/>
                    <a:gd name="connsiteX27" fmla="*/ 1792011 w 3715743"/>
                    <a:gd name="connsiteY27" fmla="*/ 2707549 h 5005298"/>
                    <a:gd name="connsiteX28" fmla="*/ 1823125 w 3715743"/>
                    <a:gd name="connsiteY28" fmla="*/ 2627221 h 5005298"/>
                    <a:gd name="connsiteX29" fmla="*/ 2194011 w 3715743"/>
                    <a:gd name="connsiteY29" fmla="*/ 2356122 h 5005298"/>
                    <a:gd name="connsiteX30" fmla="*/ 2194781 w 3715743"/>
                    <a:gd name="connsiteY30" fmla="*/ 2237512 h 5005298"/>
                    <a:gd name="connsiteX31" fmla="*/ 2196764 w 3715743"/>
                    <a:gd name="connsiteY31" fmla="*/ 2167856 h 5005298"/>
                    <a:gd name="connsiteX32" fmla="*/ 2237462 w 3715743"/>
                    <a:gd name="connsiteY32" fmla="*/ 2096996 h 5005298"/>
                    <a:gd name="connsiteX33" fmla="*/ 2347000 w 3715743"/>
                    <a:gd name="connsiteY33" fmla="*/ 2006508 h 5005298"/>
                    <a:gd name="connsiteX34" fmla="*/ 2429550 w 3715743"/>
                    <a:gd name="connsiteY34" fmla="*/ 1920783 h 5005298"/>
                    <a:gd name="connsiteX35" fmla="*/ 2505750 w 3715743"/>
                    <a:gd name="connsiteY35" fmla="*/ 1781083 h 5005298"/>
                    <a:gd name="connsiteX36" fmla="*/ 2532783 w 3715743"/>
                    <a:gd name="connsiteY36" fmla="*/ 1822858 h 5005298"/>
                    <a:gd name="connsiteX37" fmla="*/ 2601000 w 3715743"/>
                    <a:gd name="connsiteY37" fmla="*/ 1771558 h 5005298"/>
                    <a:gd name="connsiteX38" fmla="*/ 2623225 w 3715743"/>
                    <a:gd name="connsiteY38" fmla="*/ 1846171 h 5005298"/>
                    <a:gd name="connsiteX39" fmla="*/ 2758162 w 3715743"/>
                    <a:gd name="connsiteY39" fmla="*/ 1866808 h 5005298"/>
                    <a:gd name="connsiteX40" fmla="*/ 2801343 w 3715743"/>
                    <a:gd name="connsiteY40" fmla="*/ 1850934 h 5005298"/>
                    <a:gd name="connsiteX41" fmla="*/ 2898151 w 3715743"/>
                    <a:gd name="connsiteY41" fmla="*/ 1817163 h 5005298"/>
                    <a:gd name="connsiteX42" fmla="*/ 3067725 w 3715743"/>
                    <a:gd name="connsiteY42" fmla="*/ 1666783 h 5005298"/>
                    <a:gd name="connsiteX43" fmla="*/ 3219354 w 3715743"/>
                    <a:gd name="connsiteY43" fmla="*/ 1406797 h 5005298"/>
                    <a:gd name="connsiteX44" fmla="*/ 3393162 w 3715743"/>
                    <a:gd name="connsiteY44" fmla="*/ 1107983 h 5005298"/>
                    <a:gd name="connsiteX45" fmla="*/ 3464600 w 3715743"/>
                    <a:gd name="connsiteY45" fmla="*/ 996858 h 5005298"/>
                    <a:gd name="connsiteX46" fmla="*/ 3537192 w 3715743"/>
                    <a:gd name="connsiteY46" fmla="*/ 793658 h 5005298"/>
                    <a:gd name="connsiteX47" fmla="*/ 3628112 w 3715743"/>
                    <a:gd name="connsiteY47" fmla="*/ 583242 h 5005298"/>
                    <a:gd name="connsiteX48" fmla="*/ 3715743 w 3715743"/>
                    <a:gd name="connsiteY48" fmla="*/ 361768 h 5005298"/>
                    <a:gd name="connsiteX49" fmla="*/ 3684900 w 3715743"/>
                    <a:gd name="connsiteY49" fmla="*/ 0 h 5005298"/>
                    <a:gd name="connsiteX50" fmla="*/ 2053802 w 3715743"/>
                    <a:gd name="connsiteY50" fmla="*/ 46067 h 5005298"/>
                    <a:gd name="connsiteX51" fmla="*/ 1583610 w 3715743"/>
                    <a:gd name="connsiteY51" fmla="*/ 2170278 h 5005298"/>
                    <a:gd name="connsiteX0" fmla="*/ 686476 w 3715743"/>
                    <a:gd name="connsiteY0" fmla="*/ 5005297 h 5005298"/>
                    <a:gd name="connsiteX1" fmla="*/ 489626 w 3715743"/>
                    <a:gd name="connsiteY1" fmla="*/ 4870359 h 5005298"/>
                    <a:gd name="connsiteX2" fmla="*/ 429755 w 3715743"/>
                    <a:gd name="connsiteY2" fmla="*/ 4807992 h 5005298"/>
                    <a:gd name="connsiteX3" fmla="*/ 661076 w 3715743"/>
                    <a:gd name="connsiteY3" fmla="*/ 4606834 h 5005298"/>
                    <a:gd name="connsiteX4" fmla="*/ 619801 w 3715743"/>
                    <a:gd name="connsiteY4" fmla="*/ 4387759 h 5005298"/>
                    <a:gd name="connsiteX5" fmla="*/ 519788 w 3715743"/>
                    <a:gd name="connsiteY5" fmla="*/ 4297272 h 5005298"/>
                    <a:gd name="connsiteX6" fmla="*/ 621388 w 3715743"/>
                    <a:gd name="connsiteY6" fmla="*/ 3114584 h 5005298"/>
                    <a:gd name="connsiteX7" fmla="*/ 607101 w 3715743"/>
                    <a:gd name="connsiteY7" fmla="*/ 3089184 h 5005298"/>
                    <a:gd name="connsiteX8" fmla="*/ 446763 w 3715743"/>
                    <a:gd name="connsiteY8" fmla="*/ 3086009 h 5005298"/>
                    <a:gd name="connsiteX9" fmla="*/ 365801 w 3715743"/>
                    <a:gd name="connsiteY9" fmla="*/ 3162209 h 5005298"/>
                    <a:gd name="connsiteX10" fmla="*/ 332463 w 3715743"/>
                    <a:gd name="connsiteY10" fmla="*/ 3213009 h 5005298"/>
                    <a:gd name="connsiteX11" fmla="*/ 183736 w 3715743"/>
                    <a:gd name="connsiteY11" fmla="*/ 3169103 h 5005298"/>
                    <a:gd name="connsiteX12" fmla="*/ 676 w 3715743"/>
                    <a:gd name="connsiteY12" fmla="*/ 2930434 h 5005298"/>
                    <a:gd name="connsiteX13" fmla="*/ 122913 w 3715743"/>
                    <a:gd name="connsiteY13" fmla="*/ 2758984 h 5005298"/>
                    <a:gd name="connsiteX14" fmla="*/ 149901 w 3715743"/>
                    <a:gd name="connsiteY14" fmla="*/ 2785972 h 5005298"/>
                    <a:gd name="connsiteX15" fmla="*/ 341988 w 3715743"/>
                    <a:gd name="connsiteY15" fmla="*/ 2579597 h 5005298"/>
                    <a:gd name="connsiteX16" fmla="*/ 513438 w 3715743"/>
                    <a:gd name="connsiteY16" fmla="*/ 2489109 h 5005298"/>
                    <a:gd name="connsiteX17" fmla="*/ 661076 w 3715743"/>
                    <a:gd name="connsiteY17" fmla="*/ 2346234 h 5005298"/>
                    <a:gd name="connsiteX18" fmla="*/ 775466 w 3715743"/>
                    <a:gd name="connsiteY18" fmla="*/ 2356213 h 5005298"/>
                    <a:gd name="connsiteX19" fmla="*/ 841552 w 3715743"/>
                    <a:gd name="connsiteY19" fmla="*/ 2451598 h 5005298"/>
                    <a:gd name="connsiteX20" fmla="*/ 784901 w 3715743"/>
                    <a:gd name="connsiteY20" fmla="*/ 2522447 h 5005298"/>
                    <a:gd name="connsiteX21" fmla="*/ 688063 w 3715743"/>
                    <a:gd name="connsiteY21" fmla="*/ 2614522 h 5005298"/>
                    <a:gd name="connsiteX22" fmla="*/ 843638 w 3715743"/>
                    <a:gd name="connsiteY22" fmla="*/ 2720884 h 5005298"/>
                    <a:gd name="connsiteX23" fmla="*/ 1165901 w 3715743"/>
                    <a:gd name="connsiteY23" fmla="*/ 2614522 h 5005298"/>
                    <a:gd name="connsiteX24" fmla="*/ 1372276 w 3715743"/>
                    <a:gd name="connsiteY24" fmla="*/ 2808197 h 5005298"/>
                    <a:gd name="connsiteX25" fmla="*/ 1799312 w 3715743"/>
                    <a:gd name="connsiteY25" fmla="*/ 2760571 h 5005298"/>
                    <a:gd name="connsiteX26" fmla="*/ 1792011 w 3715743"/>
                    <a:gd name="connsiteY26" fmla="*/ 2707549 h 5005298"/>
                    <a:gd name="connsiteX27" fmla="*/ 1823125 w 3715743"/>
                    <a:gd name="connsiteY27" fmla="*/ 2627221 h 5005298"/>
                    <a:gd name="connsiteX28" fmla="*/ 2194011 w 3715743"/>
                    <a:gd name="connsiteY28" fmla="*/ 2356122 h 5005298"/>
                    <a:gd name="connsiteX29" fmla="*/ 2194781 w 3715743"/>
                    <a:gd name="connsiteY29" fmla="*/ 2237512 h 5005298"/>
                    <a:gd name="connsiteX30" fmla="*/ 2196764 w 3715743"/>
                    <a:gd name="connsiteY30" fmla="*/ 2167856 h 5005298"/>
                    <a:gd name="connsiteX31" fmla="*/ 2237462 w 3715743"/>
                    <a:gd name="connsiteY31" fmla="*/ 2096996 h 5005298"/>
                    <a:gd name="connsiteX32" fmla="*/ 2347000 w 3715743"/>
                    <a:gd name="connsiteY32" fmla="*/ 2006508 h 5005298"/>
                    <a:gd name="connsiteX33" fmla="*/ 2429550 w 3715743"/>
                    <a:gd name="connsiteY33" fmla="*/ 1920783 h 5005298"/>
                    <a:gd name="connsiteX34" fmla="*/ 2505750 w 3715743"/>
                    <a:gd name="connsiteY34" fmla="*/ 1781083 h 5005298"/>
                    <a:gd name="connsiteX35" fmla="*/ 2532783 w 3715743"/>
                    <a:gd name="connsiteY35" fmla="*/ 1822858 h 5005298"/>
                    <a:gd name="connsiteX36" fmla="*/ 2601000 w 3715743"/>
                    <a:gd name="connsiteY36" fmla="*/ 1771558 h 5005298"/>
                    <a:gd name="connsiteX37" fmla="*/ 2623225 w 3715743"/>
                    <a:gd name="connsiteY37" fmla="*/ 1846171 h 5005298"/>
                    <a:gd name="connsiteX38" fmla="*/ 2758162 w 3715743"/>
                    <a:gd name="connsiteY38" fmla="*/ 1866808 h 5005298"/>
                    <a:gd name="connsiteX39" fmla="*/ 2801343 w 3715743"/>
                    <a:gd name="connsiteY39" fmla="*/ 1850934 h 5005298"/>
                    <a:gd name="connsiteX40" fmla="*/ 2898151 w 3715743"/>
                    <a:gd name="connsiteY40" fmla="*/ 1817163 h 5005298"/>
                    <a:gd name="connsiteX41" fmla="*/ 3067725 w 3715743"/>
                    <a:gd name="connsiteY41" fmla="*/ 1666783 h 5005298"/>
                    <a:gd name="connsiteX42" fmla="*/ 3219354 w 3715743"/>
                    <a:gd name="connsiteY42" fmla="*/ 1406797 h 5005298"/>
                    <a:gd name="connsiteX43" fmla="*/ 3393162 w 3715743"/>
                    <a:gd name="connsiteY43" fmla="*/ 1107983 h 5005298"/>
                    <a:gd name="connsiteX44" fmla="*/ 3464600 w 3715743"/>
                    <a:gd name="connsiteY44" fmla="*/ 996858 h 5005298"/>
                    <a:gd name="connsiteX45" fmla="*/ 3537192 w 3715743"/>
                    <a:gd name="connsiteY45" fmla="*/ 793658 h 5005298"/>
                    <a:gd name="connsiteX46" fmla="*/ 3628112 w 3715743"/>
                    <a:gd name="connsiteY46" fmla="*/ 583242 h 5005298"/>
                    <a:gd name="connsiteX47" fmla="*/ 3715743 w 3715743"/>
                    <a:gd name="connsiteY47" fmla="*/ 361768 h 5005298"/>
                    <a:gd name="connsiteX48" fmla="*/ 3684900 w 3715743"/>
                    <a:gd name="connsiteY48" fmla="*/ 0 h 5005298"/>
                    <a:gd name="connsiteX49" fmla="*/ 2053802 w 3715743"/>
                    <a:gd name="connsiteY49" fmla="*/ 46067 h 5005298"/>
                    <a:gd name="connsiteX50" fmla="*/ 1583610 w 3715743"/>
                    <a:gd name="connsiteY50" fmla="*/ 2170278 h 5005298"/>
                    <a:gd name="connsiteX0" fmla="*/ 489626 w 3715743"/>
                    <a:gd name="connsiteY0" fmla="*/ 4870359 h 4870355"/>
                    <a:gd name="connsiteX1" fmla="*/ 429755 w 3715743"/>
                    <a:gd name="connsiteY1" fmla="*/ 4807992 h 4870355"/>
                    <a:gd name="connsiteX2" fmla="*/ 661076 w 3715743"/>
                    <a:gd name="connsiteY2" fmla="*/ 4606834 h 4870355"/>
                    <a:gd name="connsiteX3" fmla="*/ 619801 w 3715743"/>
                    <a:gd name="connsiteY3" fmla="*/ 4387759 h 4870355"/>
                    <a:gd name="connsiteX4" fmla="*/ 519788 w 3715743"/>
                    <a:gd name="connsiteY4" fmla="*/ 4297272 h 4870355"/>
                    <a:gd name="connsiteX5" fmla="*/ 621388 w 3715743"/>
                    <a:gd name="connsiteY5" fmla="*/ 3114584 h 4870355"/>
                    <a:gd name="connsiteX6" fmla="*/ 607101 w 3715743"/>
                    <a:gd name="connsiteY6" fmla="*/ 3089184 h 4870355"/>
                    <a:gd name="connsiteX7" fmla="*/ 446763 w 3715743"/>
                    <a:gd name="connsiteY7" fmla="*/ 3086009 h 4870355"/>
                    <a:gd name="connsiteX8" fmla="*/ 365801 w 3715743"/>
                    <a:gd name="connsiteY8" fmla="*/ 3162209 h 4870355"/>
                    <a:gd name="connsiteX9" fmla="*/ 332463 w 3715743"/>
                    <a:gd name="connsiteY9" fmla="*/ 3213009 h 4870355"/>
                    <a:gd name="connsiteX10" fmla="*/ 183736 w 3715743"/>
                    <a:gd name="connsiteY10" fmla="*/ 3169103 h 4870355"/>
                    <a:gd name="connsiteX11" fmla="*/ 676 w 3715743"/>
                    <a:gd name="connsiteY11" fmla="*/ 2930434 h 4870355"/>
                    <a:gd name="connsiteX12" fmla="*/ 122913 w 3715743"/>
                    <a:gd name="connsiteY12" fmla="*/ 2758984 h 4870355"/>
                    <a:gd name="connsiteX13" fmla="*/ 149901 w 3715743"/>
                    <a:gd name="connsiteY13" fmla="*/ 2785972 h 4870355"/>
                    <a:gd name="connsiteX14" fmla="*/ 341988 w 3715743"/>
                    <a:gd name="connsiteY14" fmla="*/ 2579597 h 4870355"/>
                    <a:gd name="connsiteX15" fmla="*/ 513438 w 3715743"/>
                    <a:gd name="connsiteY15" fmla="*/ 2489109 h 4870355"/>
                    <a:gd name="connsiteX16" fmla="*/ 661076 w 3715743"/>
                    <a:gd name="connsiteY16" fmla="*/ 2346234 h 4870355"/>
                    <a:gd name="connsiteX17" fmla="*/ 775466 w 3715743"/>
                    <a:gd name="connsiteY17" fmla="*/ 2356213 h 4870355"/>
                    <a:gd name="connsiteX18" fmla="*/ 841552 w 3715743"/>
                    <a:gd name="connsiteY18" fmla="*/ 2451598 h 4870355"/>
                    <a:gd name="connsiteX19" fmla="*/ 784901 w 3715743"/>
                    <a:gd name="connsiteY19" fmla="*/ 2522447 h 4870355"/>
                    <a:gd name="connsiteX20" fmla="*/ 688063 w 3715743"/>
                    <a:gd name="connsiteY20" fmla="*/ 2614522 h 4870355"/>
                    <a:gd name="connsiteX21" fmla="*/ 843638 w 3715743"/>
                    <a:gd name="connsiteY21" fmla="*/ 2720884 h 4870355"/>
                    <a:gd name="connsiteX22" fmla="*/ 1165901 w 3715743"/>
                    <a:gd name="connsiteY22" fmla="*/ 2614522 h 4870355"/>
                    <a:gd name="connsiteX23" fmla="*/ 1372276 w 3715743"/>
                    <a:gd name="connsiteY23" fmla="*/ 2808197 h 4870355"/>
                    <a:gd name="connsiteX24" fmla="*/ 1799312 w 3715743"/>
                    <a:gd name="connsiteY24" fmla="*/ 2760571 h 4870355"/>
                    <a:gd name="connsiteX25" fmla="*/ 1792011 w 3715743"/>
                    <a:gd name="connsiteY25" fmla="*/ 2707549 h 4870355"/>
                    <a:gd name="connsiteX26" fmla="*/ 1823125 w 3715743"/>
                    <a:gd name="connsiteY26" fmla="*/ 2627221 h 4870355"/>
                    <a:gd name="connsiteX27" fmla="*/ 2194011 w 3715743"/>
                    <a:gd name="connsiteY27" fmla="*/ 2356122 h 4870355"/>
                    <a:gd name="connsiteX28" fmla="*/ 2194781 w 3715743"/>
                    <a:gd name="connsiteY28" fmla="*/ 2237512 h 4870355"/>
                    <a:gd name="connsiteX29" fmla="*/ 2196764 w 3715743"/>
                    <a:gd name="connsiteY29" fmla="*/ 2167856 h 4870355"/>
                    <a:gd name="connsiteX30" fmla="*/ 2237462 w 3715743"/>
                    <a:gd name="connsiteY30" fmla="*/ 2096996 h 4870355"/>
                    <a:gd name="connsiteX31" fmla="*/ 2347000 w 3715743"/>
                    <a:gd name="connsiteY31" fmla="*/ 2006508 h 4870355"/>
                    <a:gd name="connsiteX32" fmla="*/ 2429550 w 3715743"/>
                    <a:gd name="connsiteY32" fmla="*/ 1920783 h 4870355"/>
                    <a:gd name="connsiteX33" fmla="*/ 2505750 w 3715743"/>
                    <a:gd name="connsiteY33" fmla="*/ 1781083 h 4870355"/>
                    <a:gd name="connsiteX34" fmla="*/ 2532783 w 3715743"/>
                    <a:gd name="connsiteY34" fmla="*/ 1822858 h 4870355"/>
                    <a:gd name="connsiteX35" fmla="*/ 2601000 w 3715743"/>
                    <a:gd name="connsiteY35" fmla="*/ 1771558 h 4870355"/>
                    <a:gd name="connsiteX36" fmla="*/ 2623225 w 3715743"/>
                    <a:gd name="connsiteY36" fmla="*/ 1846171 h 4870355"/>
                    <a:gd name="connsiteX37" fmla="*/ 2758162 w 3715743"/>
                    <a:gd name="connsiteY37" fmla="*/ 1866808 h 4870355"/>
                    <a:gd name="connsiteX38" fmla="*/ 2801343 w 3715743"/>
                    <a:gd name="connsiteY38" fmla="*/ 1850934 h 4870355"/>
                    <a:gd name="connsiteX39" fmla="*/ 2898151 w 3715743"/>
                    <a:gd name="connsiteY39" fmla="*/ 1817163 h 4870355"/>
                    <a:gd name="connsiteX40" fmla="*/ 3067725 w 3715743"/>
                    <a:gd name="connsiteY40" fmla="*/ 1666783 h 4870355"/>
                    <a:gd name="connsiteX41" fmla="*/ 3219354 w 3715743"/>
                    <a:gd name="connsiteY41" fmla="*/ 1406797 h 4870355"/>
                    <a:gd name="connsiteX42" fmla="*/ 3393162 w 3715743"/>
                    <a:gd name="connsiteY42" fmla="*/ 1107983 h 4870355"/>
                    <a:gd name="connsiteX43" fmla="*/ 3464600 w 3715743"/>
                    <a:gd name="connsiteY43" fmla="*/ 996858 h 4870355"/>
                    <a:gd name="connsiteX44" fmla="*/ 3537192 w 3715743"/>
                    <a:gd name="connsiteY44" fmla="*/ 793658 h 4870355"/>
                    <a:gd name="connsiteX45" fmla="*/ 3628112 w 3715743"/>
                    <a:gd name="connsiteY45" fmla="*/ 583242 h 4870355"/>
                    <a:gd name="connsiteX46" fmla="*/ 3715743 w 3715743"/>
                    <a:gd name="connsiteY46" fmla="*/ 361768 h 4870355"/>
                    <a:gd name="connsiteX47" fmla="*/ 3684900 w 3715743"/>
                    <a:gd name="connsiteY47" fmla="*/ 0 h 4870355"/>
                    <a:gd name="connsiteX48" fmla="*/ 2053802 w 3715743"/>
                    <a:gd name="connsiteY48" fmla="*/ 46067 h 4870355"/>
                    <a:gd name="connsiteX49" fmla="*/ 1583610 w 3715743"/>
                    <a:gd name="connsiteY49" fmla="*/ 2170278 h 4870355"/>
                    <a:gd name="connsiteX0" fmla="*/ 429755 w 3715743"/>
                    <a:gd name="connsiteY0" fmla="*/ 4807992 h 4807995"/>
                    <a:gd name="connsiteX1" fmla="*/ 661076 w 3715743"/>
                    <a:gd name="connsiteY1" fmla="*/ 4606834 h 4807995"/>
                    <a:gd name="connsiteX2" fmla="*/ 619801 w 3715743"/>
                    <a:gd name="connsiteY2" fmla="*/ 4387759 h 4807995"/>
                    <a:gd name="connsiteX3" fmla="*/ 519788 w 3715743"/>
                    <a:gd name="connsiteY3" fmla="*/ 4297272 h 4807995"/>
                    <a:gd name="connsiteX4" fmla="*/ 621388 w 3715743"/>
                    <a:gd name="connsiteY4" fmla="*/ 3114584 h 4807995"/>
                    <a:gd name="connsiteX5" fmla="*/ 607101 w 3715743"/>
                    <a:gd name="connsiteY5" fmla="*/ 3089184 h 4807995"/>
                    <a:gd name="connsiteX6" fmla="*/ 446763 w 3715743"/>
                    <a:gd name="connsiteY6" fmla="*/ 3086009 h 4807995"/>
                    <a:gd name="connsiteX7" fmla="*/ 365801 w 3715743"/>
                    <a:gd name="connsiteY7" fmla="*/ 3162209 h 4807995"/>
                    <a:gd name="connsiteX8" fmla="*/ 332463 w 3715743"/>
                    <a:gd name="connsiteY8" fmla="*/ 3213009 h 4807995"/>
                    <a:gd name="connsiteX9" fmla="*/ 183736 w 3715743"/>
                    <a:gd name="connsiteY9" fmla="*/ 3169103 h 4807995"/>
                    <a:gd name="connsiteX10" fmla="*/ 676 w 3715743"/>
                    <a:gd name="connsiteY10" fmla="*/ 2930434 h 4807995"/>
                    <a:gd name="connsiteX11" fmla="*/ 122913 w 3715743"/>
                    <a:gd name="connsiteY11" fmla="*/ 2758984 h 4807995"/>
                    <a:gd name="connsiteX12" fmla="*/ 149901 w 3715743"/>
                    <a:gd name="connsiteY12" fmla="*/ 2785972 h 4807995"/>
                    <a:gd name="connsiteX13" fmla="*/ 341988 w 3715743"/>
                    <a:gd name="connsiteY13" fmla="*/ 2579597 h 4807995"/>
                    <a:gd name="connsiteX14" fmla="*/ 513438 w 3715743"/>
                    <a:gd name="connsiteY14" fmla="*/ 2489109 h 4807995"/>
                    <a:gd name="connsiteX15" fmla="*/ 661076 w 3715743"/>
                    <a:gd name="connsiteY15" fmla="*/ 2346234 h 4807995"/>
                    <a:gd name="connsiteX16" fmla="*/ 775466 w 3715743"/>
                    <a:gd name="connsiteY16" fmla="*/ 2356213 h 4807995"/>
                    <a:gd name="connsiteX17" fmla="*/ 841552 w 3715743"/>
                    <a:gd name="connsiteY17" fmla="*/ 2451598 h 4807995"/>
                    <a:gd name="connsiteX18" fmla="*/ 784901 w 3715743"/>
                    <a:gd name="connsiteY18" fmla="*/ 2522447 h 4807995"/>
                    <a:gd name="connsiteX19" fmla="*/ 688063 w 3715743"/>
                    <a:gd name="connsiteY19" fmla="*/ 2614522 h 4807995"/>
                    <a:gd name="connsiteX20" fmla="*/ 843638 w 3715743"/>
                    <a:gd name="connsiteY20" fmla="*/ 2720884 h 4807995"/>
                    <a:gd name="connsiteX21" fmla="*/ 1165901 w 3715743"/>
                    <a:gd name="connsiteY21" fmla="*/ 2614522 h 4807995"/>
                    <a:gd name="connsiteX22" fmla="*/ 1372276 w 3715743"/>
                    <a:gd name="connsiteY22" fmla="*/ 2808197 h 4807995"/>
                    <a:gd name="connsiteX23" fmla="*/ 1799312 w 3715743"/>
                    <a:gd name="connsiteY23" fmla="*/ 2760571 h 4807995"/>
                    <a:gd name="connsiteX24" fmla="*/ 1792011 w 3715743"/>
                    <a:gd name="connsiteY24" fmla="*/ 2707549 h 4807995"/>
                    <a:gd name="connsiteX25" fmla="*/ 1823125 w 3715743"/>
                    <a:gd name="connsiteY25" fmla="*/ 2627221 h 4807995"/>
                    <a:gd name="connsiteX26" fmla="*/ 2194011 w 3715743"/>
                    <a:gd name="connsiteY26" fmla="*/ 2356122 h 4807995"/>
                    <a:gd name="connsiteX27" fmla="*/ 2194781 w 3715743"/>
                    <a:gd name="connsiteY27" fmla="*/ 2237512 h 4807995"/>
                    <a:gd name="connsiteX28" fmla="*/ 2196764 w 3715743"/>
                    <a:gd name="connsiteY28" fmla="*/ 2167856 h 4807995"/>
                    <a:gd name="connsiteX29" fmla="*/ 2237462 w 3715743"/>
                    <a:gd name="connsiteY29" fmla="*/ 2096996 h 4807995"/>
                    <a:gd name="connsiteX30" fmla="*/ 2347000 w 3715743"/>
                    <a:gd name="connsiteY30" fmla="*/ 2006508 h 4807995"/>
                    <a:gd name="connsiteX31" fmla="*/ 2429550 w 3715743"/>
                    <a:gd name="connsiteY31" fmla="*/ 1920783 h 4807995"/>
                    <a:gd name="connsiteX32" fmla="*/ 2505750 w 3715743"/>
                    <a:gd name="connsiteY32" fmla="*/ 1781083 h 4807995"/>
                    <a:gd name="connsiteX33" fmla="*/ 2532783 w 3715743"/>
                    <a:gd name="connsiteY33" fmla="*/ 1822858 h 4807995"/>
                    <a:gd name="connsiteX34" fmla="*/ 2601000 w 3715743"/>
                    <a:gd name="connsiteY34" fmla="*/ 1771558 h 4807995"/>
                    <a:gd name="connsiteX35" fmla="*/ 2623225 w 3715743"/>
                    <a:gd name="connsiteY35" fmla="*/ 1846171 h 4807995"/>
                    <a:gd name="connsiteX36" fmla="*/ 2758162 w 3715743"/>
                    <a:gd name="connsiteY36" fmla="*/ 1866808 h 4807995"/>
                    <a:gd name="connsiteX37" fmla="*/ 2801343 w 3715743"/>
                    <a:gd name="connsiteY37" fmla="*/ 1850934 h 4807995"/>
                    <a:gd name="connsiteX38" fmla="*/ 2898151 w 3715743"/>
                    <a:gd name="connsiteY38" fmla="*/ 1817163 h 4807995"/>
                    <a:gd name="connsiteX39" fmla="*/ 3067725 w 3715743"/>
                    <a:gd name="connsiteY39" fmla="*/ 1666783 h 4807995"/>
                    <a:gd name="connsiteX40" fmla="*/ 3219354 w 3715743"/>
                    <a:gd name="connsiteY40" fmla="*/ 1406797 h 4807995"/>
                    <a:gd name="connsiteX41" fmla="*/ 3393162 w 3715743"/>
                    <a:gd name="connsiteY41" fmla="*/ 1107983 h 4807995"/>
                    <a:gd name="connsiteX42" fmla="*/ 3464600 w 3715743"/>
                    <a:gd name="connsiteY42" fmla="*/ 996858 h 4807995"/>
                    <a:gd name="connsiteX43" fmla="*/ 3537192 w 3715743"/>
                    <a:gd name="connsiteY43" fmla="*/ 793658 h 4807995"/>
                    <a:gd name="connsiteX44" fmla="*/ 3628112 w 3715743"/>
                    <a:gd name="connsiteY44" fmla="*/ 583242 h 4807995"/>
                    <a:gd name="connsiteX45" fmla="*/ 3715743 w 3715743"/>
                    <a:gd name="connsiteY45" fmla="*/ 361768 h 4807995"/>
                    <a:gd name="connsiteX46" fmla="*/ 3684900 w 3715743"/>
                    <a:gd name="connsiteY46" fmla="*/ 0 h 4807995"/>
                    <a:gd name="connsiteX47" fmla="*/ 2053802 w 3715743"/>
                    <a:gd name="connsiteY47" fmla="*/ 46067 h 4807995"/>
                    <a:gd name="connsiteX48" fmla="*/ 1583610 w 3715743"/>
                    <a:gd name="connsiteY48" fmla="*/ 2170278 h 4807995"/>
                    <a:gd name="connsiteX0" fmla="*/ 661076 w 3715743"/>
                    <a:gd name="connsiteY0" fmla="*/ 4606834 h 4606836"/>
                    <a:gd name="connsiteX1" fmla="*/ 619801 w 3715743"/>
                    <a:gd name="connsiteY1" fmla="*/ 4387759 h 4606836"/>
                    <a:gd name="connsiteX2" fmla="*/ 519788 w 3715743"/>
                    <a:gd name="connsiteY2" fmla="*/ 4297272 h 4606836"/>
                    <a:gd name="connsiteX3" fmla="*/ 621388 w 3715743"/>
                    <a:gd name="connsiteY3" fmla="*/ 3114584 h 4606836"/>
                    <a:gd name="connsiteX4" fmla="*/ 607101 w 3715743"/>
                    <a:gd name="connsiteY4" fmla="*/ 3089184 h 4606836"/>
                    <a:gd name="connsiteX5" fmla="*/ 446763 w 3715743"/>
                    <a:gd name="connsiteY5" fmla="*/ 3086009 h 4606836"/>
                    <a:gd name="connsiteX6" fmla="*/ 365801 w 3715743"/>
                    <a:gd name="connsiteY6" fmla="*/ 3162209 h 4606836"/>
                    <a:gd name="connsiteX7" fmla="*/ 332463 w 3715743"/>
                    <a:gd name="connsiteY7" fmla="*/ 3213009 h 4606836"/>
                    <a:gd name="connsiteX8" fmla="*/ 183736 w 3715743"/>
                    <a:gd name="connsiteY8" fmla="*/ 3169103 h 4606836"/>
                    <a:gd name="connsiteX9" fmla="*/ 676 w 3715743"/>
                    <a:gd name="connsiteY9" fmla="*/ 2930434 h 4606836"/>
                    <a:gd name="connsiteX10" fmla="*/ 122913 w 3715743"/>
                    <a:gd name="connsiteY10" fmla="*/ 2758984 h 4606836"/>
                    <a:gd name="connsiteX11" fmla="*/ 149901 w 3715743"/>
                    <a:gd name="connsiteY11" fmla="*/ 2785972 h 4606836"/>
                    <a:gd name="connsiteX12" fmla="*/ 341988 w 3715743"/>
                    <a:gd name="connsiteY12" fmla="*/ 2579597 h 4606836"/>
                    <a:gd name="connsiteX13" fmla="*/ 513438 w 3715743"/>
                    <a:gd name="connsiteY13" fmla="*/ 2489109 h 4606836"/>
                    <a:gd name="connsiteX14" fmla="*/ 661076 w 3715743"/>
                    <a:gd name="connsiteY14" fmla="*/ 2346234 h 4606836"/>
                    <a:gd name="connsiteX15" fmla="*/ 775466 w 3715743"/>
                    <a:gd name="connsiteY15" fmla="*/ 2356213 h 4606836"/>
                    <a:gd name="connsiteX16" fmla="*/ 841552 w 3715743"/>
                    <a:gd name="connsiteY16" fmla="*/ 2451598 h 4606836"/>
                    <a:gd name="connsiteX17" fmla="*/ 784901 w 3715743"/>
                    <a:gd name="connsiteY17" fmla="*/ 2522447 h 4606836"/>
                    <a:gd name="connsiteX18" fmla="*/ 688063 w 3715743"/>
                    <a:gd name="connsiteY18" fmla="*/ 2614522 h 4606836"/>
                    <a:gd name="connsiteX19" fmla="*/ 843638 w 3715743"/>
                    <a:gd name="connsiteY19" fmla="*/ 2720884 h 4606836"/>
                    <a:gd name="connsiteX20" fmla="*/ 1165901 w 3715743"/>
                    <a:gd name="connsiteY20" fmla="*/ 2614522 h 4606836"/>
                    <a:gd name="connsiteX21" fmla="*/ 1372276 w 3715743"/>
                    <a:gd name="connsiteY21" fmla="*/ 2808197 h 4606836"/>
                    <a:gd name="connsiteX22" fmla="*/ 1799312 w 3715743"/>
                    <a:gd name="connsiteY22" fmla="*/ 2760571 h 4606836"/>
                    <a:gd name="connsiteX23" fmla="*/ 1792011 w 3715743"/>
                    <a:gd name="connsiteY23" fmla="*/ 2707549 h 4606836"/>
                    <a:gd name="connsiteX24" fmla="*/ 1823125 w 3715743"/>
                    <a:gd name="connsiteY24" fmla="*/ 2627221 h 4606836"/>
                    <a:gd name="connsiteX25" fmla="*/ 2194011 w 3715743"/>
                    <a:gd name="connsiteY25" fmla="*/ 2356122 h 4606836"/>
                    <a:gd name="connsiteX26" fmla="*/ 2194781 w 3715743"/>
                    <a:gd name="connsiteY26" fmla="*/ 2237512 h 4606836"/>
                    <a:gd name="connsiteX27" fmla="*/ 2196764 w 3715743"/>
                    <a:gd name="connsiteY27" fmla="*/ 2167856 h 4606836"/>
                    <a:gd name="connsiteX28" fmla="*/ 2237462 w 3715743"/>
                    <a:gd name="connsiteY28" fmla="*/ 2096996 h 4606836"/>
                    <a:gd name="connsiteX29" fmla="*/ 2347000 w 3715743"/>
                    <a:gd name="connsiteY29" fmla="*/ 2006508 h 4606836"/>
                    <a:gd name="connsiteX30" fmla="*/ 2429550 w 3715743"/>
                    <a:gd name="connsiteY30" fmla="*/ 1920783 h 4606836"/>
                    <a:gd name="connsiteX31" fmla="*/ 2505750 w 3715743"/>
                    <a:gd name="connsiteY31" fmla="*/ 1781083 h 4606836"/>
                    <a:gd name="connsiteX32" fmla="*/ 2532783 w 3715743"/>
                    <a:gd name="connsiteY32" fmla="*/ 1822858 h 4606836"/>
                    <a:gd name="connsiteX33" fmla="*/ 2601000 w 3715743"/>
                    <a:gd name="connsiteY33" fmla="*/ 1771558 h 4606836"/>
                    <a:gd name="connsiteX34" fmla="*/ 2623225 w 3715743"/>
                    <a:gd name="connsiteY34" fmla="*/ 1846171 h 4606836"/>
                    <a:gd name="connsiteX35" fmla="*/ 2758162 w 3715743"/>
                    <a:gd name="connsiteY35" fmla="*/ 1866808 h 4606836"/>
                    <a:gd name="connsiteX36" fmla="*/ 2801343 w 3715743"/>
                    <a:gd name="connsiteY36" fmla="*/ 1850934 h 4606836"/>
                    <a:gd name="connsiteX37" fmla="*/ 2898151 w 3715743"/>
                    <a:gd name="connsiteY37" fmla="*/ 1817163 h 4606836"/>
                    <a:gd name="connsiteX38" fmla="*/ 3067725 w 3715743"/>
                    <a:gd name="connsiteY38" fmla="*/ 1666783 h 4606836"/>
                    <a:gd name="connsiteX39" fmla="*/ 3219354 w 3715743"/>
                    <a:gd name="connsiteY39" fmla="*/ 1406797 h 4606836"/>
                    <a:gd name="connsiteX40" fmla="*/ 3393162 w 3715743"/>
                    <a:gd name="connsiteY40" fmla="*/ 1107983 h 4606836"/>
                    <a:gd name="connsiteX41" fmla="*/ 3464600 w 3715743"/>
                    <a:gd name="connsiteY41" fmla="*/ 996858 h 4606836"/>
                    <a:gd name="connsiteX42" fmla="*/ 3537192 w 3715743"/>
                    <a:gd name="connsiteY42" fmla="*/ 793658 h 4606836"/>
                    <a:gd name="connsiteX43" fmla="*/ 3628112 w 3715743"/>
                    <a:gd name="connsiteY43" fmla="*/ 583242 h 4606836"/>
                    <a:gd name="connsiteX44" fmla="*/ 3715743 w 3715743"/>
                    <a:gd name="connsiteY44" fmla="*/ 361768 h 4606836"/>
                    <a:gd name="connsiteX45" fmla="*/ 3684900 w 3715743"/>
                    <a:gd name="connsiteY45" fmla="*/ 0 h 4606836"/>
                    <a:gd name="connsiteX46" fmla="*/ 2053802 w 3715743"/>
                    <a:gd name="connsiteY46" fmla="*/ 46067 h 4606836"/>
                    <a:gd name="connsiteX47" fmla="*/ 1583610 w 3715743"/>
                    <a:gd name="connsiteY47" fmla="*/ 2170278 h 4606836"/>
                    <a:gd name="connsiteX0" fmla="*/ 619801 w 3715743"/>
                    <a:gd name="connsiteY0" fmla="*/ 4387759 h 4387759"/>
                    <a:gd name="connsiteX1" fmla="*/ 519788 w 3715743"/>
                    <a:gd name="connsiteY1" fmla="*/ 4297272 h 4387759"/>
                    <a:gd name="connsiteX2" fmla="*/ 621388 w 3715743"/>
                    <a:gd name="connsiteY2" fmla="*/ 3114584 h 4387759"/>
                    <a:gd name="connsiteX3" fmla="*/ 607101 w 3715743"/>
                    <a:gd name="connsiteY3" fmla="*/ 3089184 h 4387759"/>
                    <a:gd name="connsiteX4" fmla="*/ 446763 w 3715743"/>
                    <a:gd name="connsiteY4" fmla="*/ 3086009 h 4387759"/>
                    <a:gd name="connsiteX5" fmla="*/ 365801 w 3715743"/>
                    <a:gd name="connsiteY5" fmla="*/ 3162209 h 4387759"/>
                    <a:gd name="connsiteX6" fmla="*/ 332463 w 3715743"/>
                    <a:gd name="connsiteY6" fmla="*/ 3213009 h 4387759"/>
                    <a:gd name="connsiteX7" fmla="*/ 183736 w 3715743"/>
                    <a:gd name="connsiteY7" fmla="*/ 3169103 h 4387759"/>
                    <a:gd name="connsiteX8" fmla="*/ 676 w 3715743"/>
                    <a:gd name="connsiteY8" fmla="*/ 2930434 h 4387759"/>
                    <a:gd name="connsiteX9" fmla="*/ 122913 w 3715743"/>
                    <a:gd name="connsiteY9" fmla="*/ 2758984 h 4387759"/>
                    <a:gd name="connsiteX10" fmla="*/ 149901 w 3715743"/>
                    <a:gd name="connsiteY10" fmla="*/ 2785972 h 4387759"/>
                    <a:gd name="connsiteX11" fmla="*/ 341988 w 3715743"/>
                    <a:gd name="connsiteY11" fmla="*/ 2579597 h 4387759"/>
                    <a:gd name="connsiteX12" fmla="*/ 513438 w 3715743"/>
                    <a:gd name="connsiteY12" fmla="*/ 2489109 h 4387759"/>
                    <a:gd name="connsiteX13" fmla="*/ 661076 w 3715743"/>
                    <a:gd name="connsiteY13" fmla="*/ 2346234 h 4387759"/>
                    <a:gd name="connsiteX14" fmla="*/ 775466 w 3715743"/>
                    <a:gd name="connsiteY14" fmla="*/ 2356213 h 4387759"/>
                    <a:gd name="connsiteX15" fmla="*/ 841552 w 3715743"/>
                    <a:gd name="connsiteY15" fmla="*/ 2451598 h 4387759"/>
                    <a:gd name="connsiteX16" fmla="*/ 784901 w 3715743"/>
                    <a:gd name="connsiteY16" fmla="*/ 2522447 h 4387759"/>
                    <a:gd name="connsiteX17" fmla="*/ 688063 w 3715743"/>
                    <a:gd name="connsiteY17" fmla="*/ 2614522 h 4387759"/>
                    <a:gd name="connsiteX18" fmla="*/ 843638 w 3715743"/>
                    <a:gd name="connsiteY18" fmla="*/ 2720884 h 4387759"/>
                    <a:gd name="connsiteX19" fmla="*/ 1165901 w 3715743"/>
                    <a:gd name="connsiteY19" fmla="*/ 2614522 h 4387759"/>
                    <a:gd name="connsiteX20" fmla="*/ 1372276 w 3715743"/>
                    <a:gd name="connsiteY20" fmla="*/ 2808197 h 4387759"/>
                    <a:gd name="connsiteX21" fmla="*/ 1799312 w 3715743"/>
                    <a:gd name="connsiteY21" fmla="*/ 2760571 h 4387759"/>
                    <a:gd name="connsiteX22" fmla="*/ 1792011 w 3715743"/>
                    <a:gd name="connsiteY22" fmla="*/ 2707549 h 4387759"/>
                    <a:gd name="connsiteX23" fmla="*/ 1823125 w 3715743"/>
                    <a:gd name="connsiteY23" fmla="*/ 2627221 h 4387759"/>
                    <a:gd name="connsiteX24" fmla="*/ 2194011 w 3715743"/>
                    <a:gd name="connsiteY24" fmla="*/ 2356122 h 4387759"/>
                    <a:gd name="connsiteX25" fmla="*/ 2194781 w 3715743"/>
                    <a:gd name="connsiteY25" fmla="*/ 2237512 h 4387759"/>
                    <a:gd name="connsiteX26" fmla="*/ 2196764 w 3715743"/>
                    <a:gd name="connsiteY26" fmla="*/ 2167856 h 4387759"/>
                    <a:gd name="connsiteX27" fmla="*/ 2237462 w 3715743"/>
                    <a:gd name="connsiteY27" fmla="*/ 2096996 h 4387759"/>
                    <a:gd name="connsiteX28" fmla="*/ 2347000 w 3715743"/>
                    <a:gd name="connsiteY28" fmla="*/ 2006508 h 4387759"/>
                    <a:gd name="connsiteX29" fmla="*/ 2429550 w 3715743"/>
                    <a:gd name="connsiteY29" fmla="*/ 1920783 h 4387759"/>
                    <a:gd name="connsiteX30" fmla="*/ 2505750 w 3715743"/>
                    <a:gd name="connsiteY30" fmla="*/ 1781083 h 4387759"/>
                    <a:gd name="connsiteX31" fmla="*/ 2532783 w 3715743"/>
                    <a:gd name="connsiteY31" fmla="*/ 1822858 h 4387759"/>
                    <a:gd name="connsiteX32" fmla="*/ 2601000 w 3715743"/>
                    <a:gd name="connsiteY32" fmla="*/ 1771558 h 4387759"/>
                    <a:gd name="connsiteX33" fmla="*/ 2623225 w 3715743"/>
                    <a:gd name="connsiteY33" fmla="*/ 1846171 h 4387759"/>
                    <a:gd name="connsiteX34" fmla="*/ 2758162 w 3715743"/>
                    <a:gd name="connsiteY34" fmla="*/ 1866808 h 4387759"/>
                    <a:gd name="connsiteX35" fmla="*/ 2801343 w 3715743"/>
                    <a:gd name="connsiteY35" fmla="*/ 1850934 h 4387759"/>
                    <a:gd name="connsiteX36" fmla="*/ 2898151 w 3715743"/>
                    <a:gd name="connsiteY36" fmla="*/ 1817163 h 4387759"/>
                    <a:gd name="connsiteX37" fmla="*/ 3067725 w 3715743"/>
                    <a:gd name="connsiteY37" fmla="*/ 1666783 h 4387759"/>
                    <a:gd name="connsiteX38" fmla="*/ 3219354 w 3715743"/>
                    <a:gd name="connsiteY38" fmla="*/ 1406797 h 4387759"/>
                    <a:gd name="connsiteX39" fmla="*/ 3393162 w 3715743"/>
                    <a:gd name="connsiteY39" fmla="*/ 1107983 h 4387759"/>
                    <a:gd name="connsiteX40" fmla="*/ 3464600 w 3715743"/>
                    <a:gd name="connsiteY40" fmla="*/ 996858 h 4387759"/>
                    <a:gd name="connsiteX41" fmla="*/ 3537192 w 3715743"/>
                    <a:gd name="connsiteY41" fmla="*/ 793658 h 4387759"/>
                    <a:gd name="connsiteX42" fmla="*/ 3628112 w 3715743"/>
                    <a:gd name="connsiteY42" fmla="*/ 583242 h 4387759"/>
                    <a:gd name="connsiteX43" fmla="*/ 3715743 w 3715743"/>
                    <a:gd name="connsiteY43" fmla="*/ 361768 h 4387759"/>
                    <a:gd name="connsiteX44" fmla="*/ 3684900 w 3715743"/>
                    <a:gd name="connsiteY44" fmla="*/ 0 h 4387759"/>
                    <a:gd name="connsiteX45" fmla="*/ 2053802 w 3715743"/>
                    <a:gd name="connsiteY45" fmla="*/ 46067 h 4387759"/>
                    <a:gd name="connsiteX46" fmla="*/ 1583610 w 3715743"/>
                    <a:gd name="connsiteY46" fmla="*/ 2170278 h 4387759"/>
                    <a:gd name="connsiteX0" fmla="*/ 519788 w 3715743"/>
                    <a:gd name="connsiteY0" fmla="*/ 4297272 h 4297276"/>
                    <a:gd name="connsiteX1" fmla="*/ 621388 w 3715743"/>
                    <a:gd name="connsiteY1" fmla="*/ 3114584 h 4297276"/>
                    <a:gd name="connsiteX2" fmla="*/ 607101 w 3715743"/>
                    <a:gd name="connsiteY2" fmla="*/ 3089184 h 4297276"/>
                    <a:gd name="connsiteX3" fmla="*/ 446763 w 3715743"/>
                    <a:gd name="connsiteY3" fmla="*/ 3086009 h 4297276"/>
                    <a:gd name="connsiteX4" fmla="*/ 365801 w 3715743"/>
                    <a:gd name="connsiteY4" fmla="*/ 3162209 h 4297276"/>
                    <a:gd name="connsiteX5" fmla="*/ 332463 w 3715743"/>
                    <a:gd name="connsiteY5" fmla="*/ 3213009 h 4297276"/>
                    <a:gd name="connsiteX6" fmla="*/ 183736 w 3715743"/>
                    <a:gd name="connsiteY6" fmla="*/ 3169103 h 4297276"/>
                    <a:gd name="connsiteX7" fmla="*/ 676 w 3715743"/>
                    <a:gd name="connsiteY7" fmla="*/ 2930434 h 4297276"/>
                    <a:gd name="connsiteX8" fmla="*/ 122913 w 3715743"/>
                    <a:gd name="connsiteY8" fmla="*/ 2758984 h 4297276"/>
                    <a:gd name="connsiteX9" fmla="*/ 149901 w 3715743"/>
                    <a:gd name="connsiteY9" fmla="*/ 2785972 h 4297276"/>
                    <a:gd name="connsiteX10" fmla="*/ 341988 w 3715743"/>
                    <a:gd name="connsiteY10" fmla="*/ 2579597 h 4297276"/>
                    <a:gd name="connsiteX11" fmla="*/ 513438 w 3715743"/>
                    <a:gd name="connsiteY11" fmla="*/ 2489109 h 4297276"/>
                    <a:gd name="connsiteX12" fmla="*/ 661076 w 3715743"/>
                    <a:gd name="connsiteY12" fmla="*/ 2346234 h 4297276"/>
                    <a:gd name="connsiteX13" fmla="*/ 775466 w 3715743"/>
                    <a:gd name="connsiteY13" fmla="*/ 2356213 h 4297276"/>
                    <a:gd name="connsiteX14" fmla="*/ 841552 w 3715743"/>
                    <a:gd name="connsiteY14" fmla="*/ 2451598 h 4297276"/>
                    <a:gd name="connsiteX15" fmla="*/ 784901 w 3715743"/>
                    <a:gd name="connsiteY15" fmla="*/ 2522447 h 4297276"/>
                    <a:gd name="connsiteX16" fmla="*/ 688063 w 3715743"/>
                    <a:gd name="connsiteY16" fmla="*/ 2614522 h 4297276"/>
                    <a:gd name="connsiteX17" fmla="*/ 843638 w 3715743"/>
                    <a:gd name="connsiteY17" fmla="*/ 2720884 h 4297276"/>
                    <a:gd name="connsiteX18" fmla="*/ 1165901 w 3715743"/>
                    <a:gd name="connsiteY18" fmla="*/ 2614522 h 4297276"/>
                    <a:gd name="connsiteX19" fmla="*/ 1372276 w 3715743"/>
                    <a:gd name="connsiteY19" fmla="*/ 2808197 h 4297276"/>
                    <a:gd name="connsiteX20" fmla="*/ 1799312 w 3715743"/>
                    <a:gd name="connsiteY20" fmla="*/ 2760571 h 4297276"/>
                    <a:gd name="connsiteX21" fmla="*/ 1792011 w 3715743"/>
                    <a:gd name="connsiteY21" fmla="*/ 2707549 h 4297276"/>
                    <a:gd name="connsiteX22" fmla="*/ 1823125 w 3715743"/>
                    <a:gd name="connsiteY22" fmla="*/ 2627221 h 4297276"/>
                    <a:gd name="connsiteX23" fmla="*/ 2194011 w 3715743"/>
                    <a:gd name="connsiteY23" fmla="*/ 2356122 h 4297276"/>
                    <a:gd name="connsiteX24" fmla="*/ 2194781 w 3715743"/>
                    <a:gd name="connsiteY24" fmla="*/ 2237512 h 4297276"/>
                    <a:gd name="connsiteX25" fmla="*/ 2196764 w 3715743"/>
                    <a:gd name="connsiteY25" fmla="*/ 2167856 h 4297276"/>
                    <a:gd name="connsiteX26" fmla="*/ 2237462 w 3715743"/>
                    <a:gd name="connsiteY26" fmla="*/ 2096996 h 4297276"/>
                    <a:gd name="connsiteX27" fmla="*/ 2347000 w 3715743"/>
                    <a:gd name="connsiteY27" fmla="*/ 2006508 h 4297276"/>
                    <a:gd name="connsiteX28" fmla="*/ 2429550 w 3715743"/>
                    <a:gd name="connsiteY28" fmla="*/ 1920783 h 4297276"/>
                    <a:gd name="connsiteX29" fmla="*/ 2505750 w 3715743"/>
                    <a:gd name="connsiteY29" fmla="*/ 1781083 h 4297276"/>
                    <a:gd name="connsiteX30" fmla="*/ 2532783 w 3715743"/>
                    <a:gd name="connsiteY30" fmla="*/ 1822858 h 4297276"/>
                    <a:gd name="connsiteX31" fmla="*/ 2601000 w 3715743"/>
                    <a:gd name="connsiteY31" fmla="*/ 1771558 h 4297276"/>
                    <a:gd name="connsiteX32" fmla="*/ 2623225 w 3715743"/>
                    <a:gd name="connsiteY32" fmla="*/ 1846171 h 4297276"/>
                    <a:gd name="connsiteX33" fmla="*/ 2758162 w 3715743"/>
                    <a:gd name="connsiteY33" fmla="*/ 1866808 h 4297276"/>
                    <a:gd name="connsiteX34" fmla="*/ 2801343 w 3715743"/>
                    <a:gd name="connsiteY34" fmla="*/ 1850934 h 4297276"/>
                    <a:gd name="connsiteX35" fmla="*/ 2898151 w 3715743"/>
                    <a:gd name="connsiteY35" fmla="*/ 1817163 h 4297276"/>
                    <a:gd name="connsiteX36" fmla="*/ 3067725 w 3715743"/>
                    <a:gd name="connsiteY36" fmla="*/ 1666783 h 4297276"/>
                    <a:gd name="connsiteX37" fmla="*/ 3219354 w 3715743"/>
                    <a:gd name="connsiteY37" fmla="*/ 1406797 h 4297276"/>
                    <a:gd name="connsiteX38" fmla="*/ 3393162 w 3715743"/>
                    <a:gd name="connsiteY38" fmla="*/ 1107983 h 4297276"/>
                    <a:gd name="connsiteX39" fmla="*/ 3464600 w 3715743"/>
                    <a:gd name="connsiteY39" fmla="*/ 996858 h 4297276"/>
                    <a:gd name="connsiteX40" fmla="*/ 3537192 w 3715743"/>
                    <a:gd name="connsiteY40" fmla="*/ 793658 h 4297276"/>
                    <a:gd name="connsiteX41" fmla="*/ 3628112 w 3715743"/>
                    <a:gd name="connsiteY41" fmla="*/ 583242 h 4297276"/>
                    <a:gd name="connsiteX42" fmla="*/ 3715743 w 3715743"/>
                    <a:gd name="connsiteY42" fmla="*/ 361768 h 4297276"/>
                    <a:gd name="connsiteX43" fmla="*/ 3684900 w 3715743"/>
                    <a:gd name="connsiteY43" fmla="*/ 0 h 4297276"/>
                    <a:gd name="connsiteX44" fmla="*/ 2053802 w 3715743"/>
                    <a:gd name="connsiteY44" fmla="*/ 46067 h 4297276"/>
                    <a:gd name="connsiteX45" fmla="*/ 1583610 w 3715743"/>
                    <a:gd name="connsiteY45" fmla="*/ 2170278 h 4297276"/>
                    <a:gd name="connsiteX0" fmla="*/ 621388 w 3715743"/>
                    <a:gd name="connsiteY0" fmla="*/ 3114584 h 3213045"/>
                    <a:gd name="connsiteX1" fmla="*/ 607101 w 3715743"/>
                    <a:gd name="connsiteY1" fmla="*/ 3089184 h 3213045"/>
                    <a:gd name="connsiteX2" fmla="*/ 446763 w 3715743"/>
                    <a:gd name="connsiteY2" fmla="*/ 3086009 h 3213045"/>
                    <a:gd name="connsiteX3" fmla="*/ 365801 w 3715743"/>
                    <a:gd name="connsiteY3" fmla="*/ 3162209 h 3213045"/>
                    <a:gd name="connsiteX4" fmla="*/ 332463 w 3715743"/>
                    <a:gd name="connsiteY4" fmla="*/ 3213009 h 3213045"/>
                    <a:gd name="connsiteX5" fmla="*/ 183736 w 3715743"/>
                    <a:gd name="connsiteY5" fmla="*/ 3169103 h 3213045"/>
                    <a:gd name="connsiteX6" fmla="*/ 676 w 3715743"/>
                    <a:gd name="connsiteY6" fmla="*/ 2930434 h 3213045"/>
                    <a:gd name="connsiteX7" fmla="*/ 122913 w 3715743"/>
                    <a:gd name="connsiteY7" fmla="*/ 2758984 h 3213045"/>
                    <a:gd name="connsiteX8" fmla="*/ 149901 w 3715743"/>
                    <a:gd name="connsiteY8" fmla="*/ 2785972 h 3213045"/>
                    <a:gd name="connsiteX9" fmla="*/ 341988 w 3715743"/>
                    <a:gd name="connsiteY9" fmla="*/ 2579597 h 3213045"/>
                    <a:gd name="connsiteX10" fmla="*/ 513438 w 3715743"/>
                    <a:gd name="connsiteY10" fmla="*/ 2489109 h 3213045"/>
                    <a:gd name="connsiteX11" fmla="*/ 661076 w 3715743"/>
                    <a:gd name="connsiteY11" fmla="*/ 2346234 h 3213045"/>
                    <a:gd name="connsiteX12" fmla="*/ 775466 w 3715743"/>
                    <a:gd name="connsiteY12" fmla="*/ 2356213 h 3213045"/>
                    <a:gd name="connsiteX13" fmla="*/ 841552 w 3715743"/>
                    <a:gd name="connsiteY13" fmla="*/ 2451598 h 3213045"/>
                    <a:gd name="connsiteX14" fmla="*/ 784901 w 3715743"/>
                    <a:gd name="connsiteY14" fmla="*/ 2522447 h 3213045"/>
                    <a:gd name="connsiteX15" fmla="*/ 688063 w 3715743"/>
                    <a:gd name="connsiteY15" fmla="*/ 2614522 h 3213045"/>
                    <a:gd name="connsiteX16" fmla="*/ 843638 w 3715743"/>
                    <a:gd name="connsiteY16" fmla="*/ 2720884 h 3213045"/>
                    <a:gd name="connsiteX17" fmla="*/ 1165901 w 3715743"/>
                    <a:gd name="connsiteY17" fmla="*/ 2614522 h 3213045"/>
                    <a:gd name="connsiteX18" fmla="*/ 1372276 w 3715743"/>
                    <a:gd name="connsiteY18" fmla="*/ 2808197 h 3213045"/>
                    <a:gd name="connsiteX19" fmla="*/ 1799312 w 3715743"/>
                    <a:gd name="connsiteY19" fmla="*/ 2760571 h 3213045"/>
                    <a:gd name="connsiteX20" fmla="*/ 1792011 w 3715743"/>
                    <a:gd name="connsiteY20" fmla="*/ 2707549 h 3213045"/>
                    <a:gd name="connsiteX21" fmla="*/ 1823125 w 3715743"/>
                    <a:gd name="connsiteY21" fmla="*/ 2627221 h 3213045"/>
                    <a:gd name="connsiteX22" fmla="*/ 2194011 w 3715743"/>
                    <a:gd name="connsiteY22" fmla="*/ 2356122 h 3213045"/>
                    <a:gd name="connsiteX23" fmla="*/ 2194781 w 3715743"/>
                    <a:gd name="connsiteY23" fmla="*/ 2237512 h 3213045"/>
                    <a:gd name="connsiteX24" fmla="*/ 2196764 w 3715743"/>
                    <a:gd name="connsiteY24" fmla="*/ 2167856 h 3213045"/>
                    <a:gd name="connsiteX25" fmla="*/ 2237462 w 3715743"/>
                    <a:gd name="connsiteY25" fmla="*/ 2096996 h 3213045"/>
                    <a:gd name="connsiteX26" fmla="*/ 2347000 w 3715743"/>
                    <a:gd name="connsiteY26" fmla="*/ 2006508 h 3213045"/>
                    <a:gd name="connsiteX27" fmla="*/ 2429550 w 3715743"/>
                    <a:gd name="connsiteY27" fmla="*/ 1920783 h 3213045"/>
                    <a:gd name="connsiteX28" fmla="*/ 2505750 w 3715743"/>
                    <a:gd name="connsiteY28" fmla="*/ 1781083 h 3213045"/>
                    <a:gd name="connsiteX29" fmla="*/ 2532783 w 3715743"/>
                    <a:gd name="connsiteY29" fmla="*/ 1822858 h 3213045"/>
                    <a:gd name="connsiteX30" fmla="*/ 2601000 w 3715743"/>
                    <a:gd name="connsiteY30" fmla="*/ 1771558 h 3213045"/>
                    <a:gd name="connsiteX31" fmla="*/ 2623225 w 3715743"/>
                    <a:gd name="connsiteY31" fmla="*/ 1846171 h 3213045"/>
                    <a:gd name="connsiteX32" fmla="*/ 2758162 w 3715743"/>
                    <a:gd name="connsiteY32" fmla="*/ 1866808 h 3213045"/>
                    <a:gd name="connsiteX33" fmla="*/ 2801343 w 3715743"/>
                    <a:gd name="connsiteY33" fmla="*/ 1850934 h 3213045"/>
                    <a:gd name="connsiteX34" fmla="*/ 2898151 w 3715743"/>
                    <a:gd name="connsiteY34" fmla="*/ 1817163 h 3213045"/>
                    <a:gd name="connsiteX35" fmla="*/ 3067725 w 3715743"/>
                    <a:gd name="connsiteY35" fmla="*/ 1666783 h 3213045"/>
                    <a:gd name="connsiteX36" fmla="*/ 3219354 w 3715743"/>
                    <a:gd name="connsiteY36" fmla="*/ 1406797 h 3213045"/>
                    <a:gd name="connsiteX37" fmla="*/ 3393162 w 3715743"/>
                    <a:gd name="connsiteY37" fmla="*/ 1107983 h 3213045"/>
                    <a:gd name="connsiteX38" fmla="*/ 3464600 w 3715743"/>
                    <a:gd name="connsiteY38" fmla="*/ 996858 h 3213045"/>
                    <a:gd name="connsiteX39" fmla="*/ 3537192 w 3715743"/>
                    <a:gd name="connsiteY39" fmla="*/ 793658 h 3213045"/>
                    <a:gd name="connsiteX40" fmla="*/ 3628112 w 3715743"/>
                    <a:gd name="connsiteY40" fmla="*/ 583242 h 3213045"/>
                    <a:gd name="connsiteX41" fmla="*/ 3715743 w 3715743"/>
                    <a:gd name="connsiteY41" fmla="*/ 361768 h 3213045"/>
                    <a:gd name="connsiteX42" fmla="*/ 3684900 w 3715743"/>
                    <a:gd name="connsiteY42" fmla="*/ 0 h 3213045"/>
                    <a:gd name="connsiteX43" fmla="*/ 2053802 w 3715743"/>
                    <a:gd name="connsiteY43" fmla="*/ 46067 h 3213045"/>
                    <a:gd name="connsiteX44" fmla="*/ 1583610 w 3715743"/>
                    <a:gd name="connsiteY44" fmla="*/ 2170278 h 3213045"/>
                    <a:gd name="connsiteX0" fmla="*/ 621388 w 3715743"/>
                    <a:gd name="connsiteY0" fmla="*/ 3114584 h 3187606"/>
                    <a:gd name="connsiteX1" fmla="*/ 607101 w 3715743"/>
                    <a:gd name="connsiteY1" fmla="*/ 3089184 h 3187606"/>
                    <a:gd name="connsiteX2" fmla="*/ 446763 w 3715743"/>
                    <a:gd name="connsiteY2" fmla="*/ 3086009 h 3187606"/>
                    <a:gd name="connsiteX3" fmla="*/ 365801 w 3715743"/>
                    <a:gd name="connsiteY3" fmla="*/ 3162209 h 3187606"/>
                    <a:gd name="connsiteX4" fmla="*/ 183736 w 3715743"/>
                    <a:gd name="connsiteY4" fmla="*/ 3169103 h 3187606"/>
                    <a:gd name="connsiteX5" fmla="*/ 676 w 3715743"/>
                    <a:gd name="connsiteY5" fmla="*/ 2930434 h 3187606"/>
                    <a:gd name="connsiteX6" fmla="*/ 122913 w 3715743"/>
                    <a:gd name="connsiteY6" fmla="*/ 2758984 h 3187606"/>
                    <a:gd name="connsiteX7" fmla="*/ 149901 w 3715743"/>
                    <a:gd name="connsiteY7" fmla="*/ 2785972 h 3187606"/>
                    <a:gd name="connsiteX8" fmla="*/ 341988 w 3715743"/>
                    <a:gd name="connsiteY8" fmla="*/ 2579597 h 3187606"/>
                    <a:gd name="connsiteX9" fmla="*/ 513438 w 3715743"/>
                    <a:gd name="connsiteY9" fmla="*/ 2489109 h 3187606"/>
                    <a:gd name="connsiteX10" fmla="*/ 661076 w 3715743"/>
                    <a:gd name="connsiteY10" fmla="*/ 2346234 h 3187606"/>
                    <a:gd name="connsiteX11" fmla="*/ 775466 w 3715743"/>
                    <a:gd name="connsiteY11" fmla="*/ 2356213 h 3187606"/>
                    <a:gd name="connsiteX12" fmla="*/ 841552 w 3715743"/>
                    <a:gd name="connsiteY12" fmla="*/ 2451598 h 3187606"/>
                    <a:gd name="connsiteX13" fmla="*/ 784901 w 3715743"/>
                    <a:gd name="connsiteY13" fmla="*/ 2522447 h 3187606"/>
                    <a:gd name="connsiteX14" fmla="*/ 688063 w 3715743"/>
                    <a:gd name="connsiteY14" fmla="*/ 2614522 h 3187606"/>
                    <a:gd name="connsiteX15" fmla="*/ 843638 w 3715743"/>
                    <a:gd name="connsiteY15" fmla="*/ 2720884 h 3187606"/>
                    <a:gd name="connsiteX16" fmla="*/ 1165901 w 3715743"/>
                    <a:gd name="connsiteY16" fmla="*/ 2614522 h 3187606"/>
                    <a:gd name="connsiteX17" fmla="*/ 1372276 w 3715743"/>
                    <a:gd name="connsiteY17" fmla="*/ 2808197 h 3187606"/>
                    <a:gd name="connsiteX18" fmla="*/ 1799312 w 3715743"/>
                    <a:gd name="connsiteY18" fmla="*/ 2760571 h 3187606"/>
                    <a:gd name="connsiteX19" fmla="*/ 1792011 w 3715743"/>
                    <a:gd name="connsiteY19" fmla="*/ 2707549 h 3187606"/>
                    <a:gd name="connsiteX20" fmla="*/ 1823125 w 3715743"/>
                    <a:gd name="connsiteY20" fmla="*/ 2627221 h 3187606"/>
                    <a:gd name="connsiteX21" fmla="*/ 2194011 w 3715743"/>
                    <a:gd name="connsiteY21" fmla="*/ 2356122 h 3187606"/>
                    <a:gd name="connsiteX22" fmla="*/ 2194781 w 3715743"/>
                    <a:gd name="connsiteY22" fmla="*/ 2237512 h 3187606"/>
                    <a:gd name="connsiteX23" fmla="*/ 2196764 w 3715743"/>
                    <a:gd name="connsiteY23" fmla="*/ 2167856 h 3187606"/>
                    <a:gd name="connsiteX24" fmla="*/ 2237462 w 3715743"/>
                    <a:gd name="connsiteY24" fmla="*/ 2096996 h 3187606"/>
                    <a:gd name="connsiteX25" fmla="*/ 2347000 w 3715743"/>
                    <a:gd name="connsiteY25" fmla="*/ 2006508 h 3187606"/>
                    <a:gd name="connsiteX26" fmla="*/ 2429550 w 3715743"/>
                    <a:gd name="connsiteY26" fmla="*/ 1920783 h 3187606"/>
                    <a:gd name="connsiteX27" fmla="*/ 2505750 w 3715743"/>
                    <a:gd name="connsiteY27" fmla="*/ 1781083 h 3187606"/>
                    <a:gd name="connsiteX28" fmla="*/ 2532783 w 3715743"/>
                    <a:gd name="connsiteY28" fmla="*/ 1822858 h 3187606"/>
                    <a:gd name="connsiteX29" fmla="*/ 2601000 w 3715743"/>
                    <a:gd name="connsiteY29" fmla="*/ 1771558 h 3187606"/>
                    <a:gd name="connsiteX30" fmla="*/ 2623225 w 3715743"/>
                    <a:gd name="connsiteY30" fmla="*/ 1846171 h 3187606"/>
                    <a:gd name="connsiteX31" fmla="*/ 2758162 w 3715743"/>
                    <a:gd name="connsiteY31" fmla="*/ 1866808 h 3187606"/>
                    <a:gd name="connsiteX32" fmla="*/ 2801343 w 3715743"/>
                    <a:gd name="connsiteY32" fmla="*/ 1850934 h 3187606"/>
                    <a:gd name="connsiteX33" fmla="*/ 2898151 w 3715743"/>
                    <a:gd name="connsiteY33" fmla="*/ 1817163 h 3187606"/>
                    <a:gd name="connsiteX34" fmla="*/ 3067725 w 3715743"/>
                    <a:gd name="connsiteY34" fmla="*/ 1666783 h 3187606"/>
                    <a:gd name="connsiteX35" fmla="*/ 3219354 w 3715743"/>
                    <a:gd name="connsiteY35" fmla="*/ 1406797 h 3187606"/>
                    <a:gd name="connsiteX36" fmla="*/ 3393162 w 3715743"/>
                    <a:gd name="connsiteY36" fmla="*/ 1107983 h 3187606"/>
                    <a:gd name="connsiteX37" fmla="*/ 3464600 w 3715743"/>
                    <a:gd name="connsiteY37" fmla="*/ 996858 h 3187606"/>
                    <a:gd name="connsiteX38" fmla="*/ 3537192 w 3715743"/>
                    <a:gd name="connsiteY38" fmla="*/ 793658 h 3187606"/>
                    <a:gd name="connsiteX39" fmla="*/ 3628112 w 3715743"/>
                    <a:gd name="connsiteY39" fmla="*/ 583242 h 3187606"/>
                    <a:gd name="connsiteX40" fmla="*/ 3715743 w 3715743"/>
                    <a:gd name="connsiteY40" fmla="*/ 361768 h 3187606"/>
                    <a:gd name="connsiteX41" fmla="*/ 3684900 w 3715743"/>
                    <a:gd name="connsiteY41" fmla="*/ 0 h 3187606"/>
                    <a:gd name="connsiteX42" fmla="*/ 2053802 w 3715743"/>
                    <a:gd name="connsiteY42" fmla="*/ 46067 h 3187606"/>
                    <a:gd name="connsiteX43" fmla="*/ 1583610 w 3715743"/>
                    <a:gd name="connsiteY43" fmla="*/ 2170278 h 3187606"/>
                    <a:gd name="connsiteX0" fmla="*/ 621388 w 3715743"/>
                    <a:gd name="connsiteY0" fmla="*/ 3114584 h 3173536"/>
                    <a:gd name="connsiteX1" fmla="*/ 607101 w 3715743"/>
                    <a:gd name="connsiteY1" fmla="*/ 3089184 h 3173536"/>
                    <a:gd name="connsiteX2" fmla="*/ 446763 w 3715743"/>
                    <a:gd name="connsiteY2" fmla="*/ 3086009 h 3173536"/>
                    <a:gd name="connsiteX3" fmla="*/ 183736 w 3715743"/>
                    <a:gd name="connsiteY3" fmla="*/ 3169103 h 3173536"/>
                    <a:gd name="connsiteX4" fmla="*/ 676 w 3715743"/>
                    <a:gd name="connsiteY4" fmla="*/ 2930434 h 3173536"/>
                    <a:gd name="connsiteX5" fmla="*/ 122913 w 3715743"/>
                    <a:gd name="connsiteY5" fmla="*/ 2758984 h 3173536"/>
                    <a:gd name="connsiteX6" fmla="*/ 149901 w 3715743"/>
                    <a:gd name="connsiteY6" fmla="*/ 2785972 h 3173536"/>
                    <a:gd name="connsiteX7" fmla="*/ 341988 w 3715743"/>
                    <a:gd name="connsiteY7" fmla="*/ 2579597 h 3173536"/>
                    <a:gd name="connsiteX8" fmla="*/ 513438 w 3715743"/>
                    <a:gd name="connsiteY8" fmla="*/ 2489109 h 3173536"/>
                    <a:gd name="connsiteX9" fmla="*/ 661076 w 3715743"/>
                    <a:gd name="connsiteY9" fmla="*/ 2346234 h 3173536"/>
                    <a:gd name="connsiteX10" fmla="*/ 775466 w 3715743"/>
                    <a:gd name="connsiteY10" fmla="*/ 2356213 h 3173536"/>
                    <a:gd name="connsiteX11" fmla="*/ 841552 w 3715743"/>
                    <a:gd name="connsiteY11" fmla="*/ 2451598 h 3173536"/>
                    <a:gd name="connsiteX12" fmla="*/ 784901 w 3715743"/>
                    <a:gd name="connsiteY12" fmla="*/ 2522447 h 3173536"/>
                    <a:gd name="connsiteX13" fmla="*/ 688063 w 3715743"/>
                    <a:gd name="connsiteY13" fmla="*/ 2614522 h 3173536"/>
                    <a:gd name="connsiteX14" fmla="*/ 843638 w 3715743"/>
                    <a:gd name="connsiteY14" fmla="*/ 2720884 h 3173536"/>
                    <a:gd name="connsiteX15" fmla="*/ 1165901 w 3715743"/>
                    <a:gd name="connsiteY15" fmla="*/ 2614522 h 3173536"/>
                    <a:gd name="connsiteX16" fmla="*/ 1372276 w 3715743"/>
                    <a:gd name="connsiteY16" fmla="*/ 2808197 h 3173536"/>
                    <a:gd name="connsiteX17" fmla="*/ 1799312 w 3715743"/>
                    <a:gd name="connsiteY17" fmla="*/ 2760571 h 3173536"/>
                    <a:gd name="connsiteX18" fmla="*/ 1792011 w 3715743"/>
                    <a:gd name="connsiteY18" fmla="*/ 2707549 h 3173536"/>
                    <a:gd name="connsiteX19" fmla="*/ 1823125 w 3715743"/>
                    <a:gd name="connsiteY19" fmla="*/ 2627221 h 3173536"/>
                    <a:gd name="connsiteX20" fmla="*/ 2194011 w 3715743"/>
                    <a:gd name="connsiteY20" fmla="*/ 2356122 h 3173536"/>
                    <a:gd name="connsiteX21" fmla="*/ 2194781 w 3715743"/>
                    <a:gd name="connsiteY21" fmla="*/ 2237512 h 3173536"/>
                    <a:gd name="connsiteX22" fmla="*/ 2196764 w 3715743"/>
                    <a:gd name="connsiteY22" fmla="*/ 2167856 h 3173536"/>
                    <a:gd name="connsiteX23" fmla="*/ 2237462 w 3715743"/>
                    <a:gd name="connsiteY23" fmla="*/ 2096996 h 3173536"/>
                    <a:gd name="connsiteX24" fmla="*/ 2347000 w 3715743"/>
                    <a:gd name="connsiteY24" fmla="*/ 2006508 h 3173536"/>
                    <a:gd name="connsiteX25" fmla="*/ 2429550 w 3715743"/>
                    <a:gd name="connsiteY25" fmla="*/ 1920783 h 3173536"/>
                    <a:gd name="connsiteX26" fmla="*/ 2505750 w 3715743"/>
                    <a:gd name="connsiteY26" fmla="*/ 1781083 h 3173536"/>
                    <a:gd name="connsiteX27" fmla="*/ 2532783 w 3715743"/>
                    <a:gd name="connsiteY27" fmla="*/ 1822858 h 3173536"/>
                    <a:gd name="connsiteX28" fmla="*/ 2601000 w 3715743"/>
                    <a:gd name="connsiteY28" fmla="*/ 1771558 h 3173536"/>
                    <a:gd name="connsiteX29" fmla="*/ 2623225 w 3715743"/>
                    <a:gd name="connsiteY29" fmla="*/ 1846171 h 3173536"/>
                    <a:gd name="connsiteX30" fmla="*/ 2758162 w 3715743"/>
                    <a:gd name="connsiteY30" fmla="*/ 1866808 h 3173536"/>
                    <a:gd name="connsiteX31" fmla="*/ 2801343 w 3715743"/>
                    <a:gd name="connsiteY31" fmla="*/ 1850934 h 3173536"/>
                    <a:gd name="connsiteX32" fmla="*/ 2898151 w 3715743"/>
                    <a:gd name="connsiteY32" fmla="*/ 1817163 h 3173536"/>
                    <a:gd name="connsiteX33" fmla="*/ 3067725 w 3715743"/>
                    <a:gd name="connsiteY33" fmla="*/ 1666783 h 3173536"/>
                    <a:gd name="connsiteX34" fmla="*/ 3219354 w 3715743"/>
                    <a:gd name="connsiteY34" fmla="*/ 1406797 h 3173536"/>
                    <a:gd name="connsiteX35" fmla="*/ 3393162 w 3715743"/>
                    <a:gd name="connsiteY35" fmla="*/ 1107983 h 3173536"/>
                    <a:gd name="connsiteX36" fmla="*/ 3464600 w 3715743"/>
                    <a:gd name="connsiteY36" fmla="*/ 996858 h 3173536"/>
                    <a:gd name="connsiteX37" fmla="*/ 3537192 w 3715743"/>
                    <a:gd name="connsiteY37" fmla="*/ 793658 h 3173536"/>
                    <a:gd name="connsiteX38" fmla="*/ 3628112 w 3715743"/>
                    <a:gd name="connsiteY38" fmla="*/ 583242 h 3173536"/>
                    <a:gd name="connsiteX39" fmla="*/ 3715743 w 3715743"/>
                    <a:gd name="connsiteY39" fmla="*/ 361768 h 3173536"/>
                    <a:gd name="connsiteX40" fmla="*/ 3684900 w 3715743"/>
                    <a:gd name="connsiteY40" fmla="*/ 0 h 3173536"/>
                    <a:gd name="connsiteX41" fmla="*/ 2053802 w 3715743"/>
                    <a:gd name="connsiteY41" fmla="*/ 46067 h 3173536"/>
                    <a:gd name="connsiteX42" fmla="*/ 1583610 w 3715743"/>
                    <a:gd name="connsiteY42" fmla="*/ 2170278 h 3173536"/>
                    <a:gd name="connsiteX0" fmla="*/ 621388 w 3715743"/>
                    <a:gd name="connsiteY0" fmla="*/ 3114584 h 3173536"/>
                    <a:gd name="connsiteX1" fmla="*/ 446763 w 3715743"/>
                    <a:gd name="connsiteY1" fmla="*/ 3086009 h 3173536"/>
                    <a:gd name="connsiteX2" fmla="*/ 183736 w 3715743"/>
                    <a:gd name="connsiteY2" fmla="*/ 3169103 h 3173536"/>
                    <a:gd name="connsiteX3" fmla="*/ 676 w 3715743"/>
                    <a:gd name="connsiteY3" fmla="*/ 2930434 h 3173536"/>
                    <a:gd name="connsiteX4" fmla="*/ 122913 w 3715743"/>
                    <a:gd name="connsiteY4" fmla="*/ 2758984 h 3173536"/>
                    <a:gd name="connsiteX5" fmla="*/ 149901 w 3715743"/>
                    <a:gd name="connsiteY5" fmla="*/ 2785972 h 3173536"/>
                    <a:gd name="connsiteX6" fmla="*/ 341988 w 3715743"/>
                    <a:gd name="connsiteY6" fmla="*/ 2579597 h 3173536"/>
                    <a:gd name="connsiteX7" fmla="*/ 513438 w 3715743"/>
                    <a:gd name="connsiteY7" fmla="*/ 2489109 h 3173536"/>
                    <a:gd name="connsiteX8" fmla="*/ 661076 w 3715743"/>
                    <a:gd name="connsiteY8" fmla="*/ 2346234 h 3173536"/>
                    <a:gd name="connsiteX9" fmla="*/ 775466 w 3715743"/>
                    <a:gd name="connsiteY9" fmla="*/ 2356213 h 3173536"/>
                    <a:gd name="connsiteX10" fmla="*/ 841552 w 3715743"/>
                    <a:gd name="connsiteY10" fmla="*/ 2451598 h 3173536"/>
                    <a:gd name="connsiteX11" fmla="*/ 784901 w 3715743"/>
                    <a:gd name="connsiteY11" fmla="*/ 2522447 h 3173536"/>
                    <a:gd name="connsiteX12" fmla="*/ 688063 w 3715743"/>
                    <a:gd name="connsiteY12" fmla="*/ 2614522 h 3173536"/>
                    <a:gd name="connsiteX13" fmla="*/ 843638 w 3715743"/>
                    <a:gd name="connsiteY13" fmla="*/ 2720884 h 3173536"/>
                    <a:gd name="connsiteX14" fmla="*/ 1165901 w 3715743"/>
                    <a:gd name="connsiteY14" fmla="*/ 2614522 h 3173536"/>
                    <a:gd name="connsiteX15" fmla="*/ 1372276 w 3715743"/>
                    <a:gd name="connsiteY15" fmla="*/ 2808197 h 3173536"/>
                    <a:gd name="connsiteX16" fmla="*/ 1799312 w 3715743"/>
                    <a:gd name="connsiteY16" fmla="*/ 2760571 h 3173536"/>
                    <a:gd name="connsiteX17" fmla="*/ 1792011 w 3715743"/>
                    <a:gd name="connsiteY17" fmla="*/ 2707549 h 3173536"/>
                    <a:gd name="connsiteX18" fmla="*/ 1823125 w 3715743"/>
                    <a:gd name="connsiteY18" fmla="*/ 2627221 h 3173536"/>
                    <a:gd name="connsiteX19" fmla="*/ 2194011 w 3715743"/>
                    <a:gd name="connsiteY19" fmla="*/ 2356122 h 3173536"/>
                    <a:gd name="connsiteX20" fmla="*/ 2194781 w 3715743"/>
                    <a:gd name="connsiteY20" fmla="*/ 2237512 h 3173536"/>
                    <a:gd name="connsiteX21" fmla="*/ 2196764 w 3715743"/>
                    <a:gd name="connsiteY21" fmla="*/ 2167856 h 3173536"/>
                    <a:gd name="connsiteX22" fmla="*/ 2237462 w 3715743"/>
                    <a:gd name="connsiteY22" fmla="*/ 2096996 h 3173536"/>
                    <a:gd name="connsiteX23" fmla="*/ 2347000 w 3715743"/>
                    <a:gd name="connsiteY23" fmla="*/ 2006508 h 3173536"/>
                    <a:gd name="connsiteX24" fmla="*/ 2429550 w 3715743"/>
                    <a:gd name="connsiteY24" fmla="*/ 1920783 h 3173536"/>
                    <a:gd name="connsiteX25" fmla="*/ 2505750 w 3715743"/>
                    <a:gd name="connsiteY25" fmla="*/ 1781083 h 3173536"/>
                    <a:gd name="connsiteX26" fmla="*/ 2532783 w 3715743"/>
                    <a:gd name="connsiteY26" fmla="*/ 1822858 h 3173536"/>
                    <a:gd name="connsiteX27" fmla="*/ 2601000 w 3715743"/>
                    <a:gd name="connsiteY27" fmla="*/ 1771558 h 3173536"/>
                    <a:gd name="connsiteX28" fmla="*/ 2623225 w 3715743"/>
                    <a:gd name="connsiteY28" fmla="*/ 1846171 h 3173536"/>
                    <a:gd name="connsiteX29" fmla="*/ 2758162 w 3715743"/>
                    <a:gd name="connsiteY29" fmla="*/ 1866808 h 3173536"/>
                    <a:gd name="connsiteX30" fmla="*/ 2801343 w 3715743"/>
                    <a:gd name="connsiteY30" fmla="*/ 1850934 h 3173536"/>
                    <a:gd name="connsiteX31" fmla="*/ 2898151 w 3715743"/>
                    <a:gd name="connsiteY31" fmla="*/ 1817163 h 3173536"/>
                    <a:gd name="connsiteX32" fmla="*/ 3067725 w 3715743"/>
                    <a:gd name="connsiteY32" fmla="*/ 1666783 h 3173536"/>
                    <a:gd name="connsiteX33" fmla="*/ 3219354 w 3715743"/>
                    <a:gd name="connsiteY33" fmla="*/ 1406797 h 3173536"/>
                    <a:gd name="connsiteX34" fmla="*/ 3393162 w 3715743"/>
                    <a:gd name="connsiteY34" fmla="*/ 1107983 h 3173536"/>
                    <a:gd name="connsiteX35" fmla="*/ 3464600 w 3715743"/>
                    <a:gd name="connsiteY35" fmla="*/ 996858 h 3173536"/>
                    <a:gd name="connsiteX36" fmla="*/ 3537192 w 3715743"/>
                    <a:gd name="connsiteY36" fmla="*/ 793658 h 3173536"/>
                    <a:gd name="connsiteX37" fmla="*/ 3628112 w 3715743"/>
                    <a:gd name="connsiteY37" fmla="*/ 583242 h 3173536"/>
                    <a:gd name="connsiteX38" fmla="*/ 3715743 w 3715743"/>
                    <a:gd name="connsiteY38" fmla="*/ 361768 h 3173536"/>
                    <a:gd name="connsiteX39" fmla="*/ 3684900 w 3715743"/>
                    <a:gd name="connsiteY39" fmla="*/ 0 h 3173536"/>
                    <a:gd name="connsiteX40" fmla="*/ 2053802 w 3715743"/>
                    <a:gd name="connsiteY40" fmla="*/ 46067 h 3173536"/>
                    <a:gd name="connsiteX41" fmla="*/ 1583610 w 3715743"/>
                    <a:gd name="connsiteY41" fmla="*/ 2170278 h 3173536"/>
                    <a:gd name="connsiteX0" fmla="*/ 446763 w 3715743"/>
                    <a:gd name="connsiteY0" fmla="*/ 3086009 h 3173536"/>
                    <a:gd name="connsiteX1" fmla="*/ 183736 w 3715743"/>
                    <a:gd name="connsiteY1" fmla="*/ 3169103 h 3173536"/>
                    <a:gd name="connsiteX2" fmla="*/ 676 w 3715743"/>
                    <a:gd name="connsiteY2" fmla="*/ 2930434 h 3173536"/>
                    <a:gd name="connsiteX3" fmla="*/ 122913 w 3715743"/>
                    <a:gd name="connsiteY3" fmla="*/ 2758984 h 3173536"/>
                    <a:gd name="connsiteX4" fmla="*/ 149901 w 3715743"/>
                    <a:gd name="connsiteY4" fmla="*/ 2785972 h 3173536"/>
                    <a:gd name="connsiteX5" fmla="*/ 341988 w 3715743"/>
                    <a:gd name="connsiteY5" fmla="*/ 2579597 h 3173536"/>
                    <a:gd name="connsiteX6" fmla="*/ 513438 w 3715743"/>
                    <a:gd name="connsiteY6" fmla="*/ 2489109 h 3173536"/>
                    <a:gd name="connsiteX7" fmla="*/ 661076 w 3715743"/>
                    <a:gd name="connsiteY7" fmla="*/ 2346234 h 3173536"/>
                    <a:gd name="connsiteX8" fmla="*/ 775466 w 3715743"/>
                    <a:gd name="connsiteY8" fmla="*/ 2356213 h 3173536"/>
                    <a:gd name="connsiteX9" fmla="*/ 841552 w 3715743"/>
                    <a:gd name="connsiteY9" fmla="*/ 2451598 h 3173536"/>
                    <a:gd name="connsiteX10" fmla="*/ 784901 w 3715743"/>
                    <a:gd name="connsiteY10" fmla="*/ 2522447 h 3173536"/>
                    <a:gd name="connsiteX11" fmla="*/ 688063 w 3715743"/>
                    <a:gd name="connsiteY11" fmla="*/ 2614522 h 3173536"/>
                    <a:gd name="connsiteX12" fmla="*/ 843638 w 3715743"/>
                    <a:gd name="connsiteY12" fmla="*/ 2720884 h 3173536"/>
                    <a:gd name="connsiteX13" fmla="*/ 1165901 w 3715743"/>
                    <a:gd name="connsiteY13" fmla="*/ 2614522 h 3173536"/>
                    <a:gd name="connsiteX14" fmla="*/ 1372276 w 3715743"/>
                    <a:gd name="connsiteY14" fmla="*/ 2808197 h 3173536"/>
                    <a:gd name="connsiteX15" fmla="*/ 1799312 w 3715743"/>
                    <a:gd name="connsiteY15" fmla="*/ 2760571 h 3173536"/>
                    <a:gd name="connsiteX16" fmla="*/ 1792011 w 3715743"/>
                    <a:gd name="connsiteY16" fmla="*/ 2707549 h 3173536"/>
                    <a:gd name="connsiteX17" fmla="*/ 1823125 w 3715743"/>
                    <a:gd name="connsiteY17" fmla="*/ 2627221 h 3173536"/>
                    <a:gd name="connsiteX18" fmla="*/ 2194011 w 3715743"/>
                    <a:gd name="connsiteY18" fmla="*/ 2356122 h 3173536"/>
                    <a:gd name="connsiteX19" fmla="*/ 2194781 w 3715743"/>
                    <a:gd name="connsiteY19" fmla="*/ 2237512 h 3173536"/>
                    <a:gd name="connsiteX20" fmla="*/ 2196764 w 3715743"/>
                    <a:gd name="connsiteY20" fmla="*/ 2167856 h 3173536"/>
                    <a:gd name="connsiteX21" fmla="*/ 2237462 w 3715743"/>
                    <a:gd name="connsiteY21" fmla="*/ 2096996 h 3173536"/>
                    <a:gd name="connsiteX22" fmla="*/ 2347000 w 3715743"/>
                    <a:gd name="connsiteY22" fmla="*/ 2006508 h 3173536"/>
                    <a:gd name="connsiteX23" fmla="*/ 2429550 w 3715743"/>
                    <a:gd name="connsiteY23" fmla="*/ 1920783 h 3173536"/>
                    <a:gd name="connsiteX24" fmla="*/ 2505750 w 3715743"/>
                    <a:gd name="connsiteY24" fmla="*/ 1781083 h 3173536"/>
                    <a:gd name="connsiteX25" fmla="*/ 2532783 w 3715743"/>
                    <a:gd name="connsiteY25" fmla="*/ 1822858 h 3173536"/>
                    <a:gd name="connsiteX26" fmla="*/ 2601000 w 3715743"/>
                    <a:gd name="connsiteY26" fmla="*/ 1771558 h 3173536"/>
                    <a:gd name="connsiteX27" fmla="*/ 2623225 w 3715743"/>
                    <a:gd name="connsiteY27" fmla="*/ 1846171 h 3173536"/>
                    <a:gd name="connsiteX28" fmla="*/ 2758162 w 3715743"/>
                    <a:gd name="connsiteY28" fmla="*/ 1866808 h 3173536"/>
                    <a:gd name="connsiteX29" fmla="*/ 2801343 w 3715743"/>
                    <a:gd name="connsiteY29" fmla="*/ 1850934 h 3173536"/>
                    <a:gd name="connsiteX30" fmla="*/ 2898151 w 3715743"/>
                    <a:gd name="connsiteY30" fmla="*/ 1817163 h 3173536"/>
                    <a:gd name="connsiteX31" fmla="*/ 3067725 w 3715743"/>
                    <a:gd name="connsiteY31" fmla="*/ 1666783 h 3173536"/>
                    <a:gd name="connsiteX32" fmla="*/ 3219354 w 3715743"/>
                    <a:gd name="connsiteY32" fmla="*/ 1406797 h 3173536"/>
                    <a:gd name="connsiteX33" fmla="*/ 3393162 w 3715743"/>
                    <a:gd name="connsiteY33" fmla="*/ 1107983 h 3173536"/>
                    <a:gd name="connsiteX34" fmla="*/ 3464600 w 3715743"/>
                    <a:gd name="connsiteY34" fmla="*/ 996858 h 3173536"/>
                    <a:gd name="connsiteX35" fmla="*/ 3537192 w 3715743"/>
                    <a:gd name="connsiteY35" fmla="*/ 793658 h 3173536"/>
                    <a:gd name="connsiteX36" fmla="*/ 3628112 w 3715743"/>
                    <a:gd name="connsiteY36" fmla="*/ 583242 h 3173536"/>
                    <a:gd name="connsiteX37" fmla="*/ 3715743 w 3715743"/>
                    <a:gd name="connsiteY37" fmla="*/ 361768 h 3173536"/>
                    <a:gd name="connsiteX38" fmla="*/ 3684900 w 3715743"/>
                    <a:gd name="connsiteY38" fmla="*/ 0 h 3173536"/>
                    <a:gd name="connsiteX39" fmla="*/ 2053802 w 3715743"/>
                    <a:gd name="connsiteY39" fmla="*/ 46067 h 3173536"/>
                    <a:gd name="connsiteX40" fmla="*/ 1583610 w 3715743"/>
                    <a:gd name="connsiteY40" fmla="*/ 2170278 h 3173536"/>
                    <a:gd name="connsiteX0" fmla="*/ 446763 w 3715743"/>
                    <a:gd name="connsiteY0" fmla="*/ 3086009 h 3173536"/>
                    <a:gd name="connsiteX1" fmla="*/ 183736 w 3715743"/>
                    <a:gd name="connsiteY1" fmla="*/ 3169103 h 3173536"/>
                    <a:gd name="connsiteX2" fmla="*/ 676 w 3715743"/>
                    <a:gd name="connsiteY2" fmla="*/ 2930434 h 3173536"/>
                    <a:gd name="connsiteX3" fmla="*/ 122913 w 3715743"/>
                    <a:gd name="connsiteY3" fmla="*/ 2758984 h 3173536"/>
                    <a:gd name="connsiteX4" fmla="*/ 149901 w 3715743"/>
                    <a:gd name="connsiteY4" fmla="*/ 2785972 h 3173536"/>
                    <a:gd name="connsiteX5" fmla="*/ 341988 w 3715743"/>
                    <a:gd name="connsiteY5" fmla="*/ 2579597 h 3173536"/>
                    <a:gd name="connsiteX6" fmla="*/ 513438 w 3715743"/>
                    <a:gd name="connsiteY6" fmla="*/ 2489109 h 3173536"/>
                    <a:gd name="connsiteX7" fmla="*/ 661076 w 3715743"/>
                    <a:gd name="connsiteY7" fmla="*/ 2346234 h 3173536"/>
                    <a:gd name="connsiteX8" fmla="*/ 775466 w 3715743"/>
                    <a:gd name="connsiteY8" fmla="*/ 2356213 h 3173536"/>
                    <a:gd name="connsiteX9" fmla="*/ 841552 w 3715743"/>
                    <a:gd name="connsiteY9" fmla="*/ 2451598 h 3173536"/>
                    <a:gd name="connsiteX10" fmla="*/ 784901 w 3715743"/>
                    <a:gd name="connsiteY10" fmla="*/ 2522447 h 3173536"/>
                    <a:gd name="connsiteX11" fmla="*/ 843638 w 3715743"/>
                    <a:gd name="connsiteY11" fmla="*/ 2720884 h 3173536"/>
                    <a:gd name="connsiteX12" fmla="*/ 1165901 w 3715743"/>
                    <a:gd name="connsiteY12" fmla="*/ 2614522 h 3173536"/>
                    <a:gd name="connsiteX13" fmla="*/ 1372276 w 3715743"/>
                    <a:gd name="connsiteY13" fmla="*/ 2808197 h 3173536"/>
                    <a:gd name="connsiteX14" fmla="*/ 1799312 w 3715743"/>
                    <a:gd name="connsiteY14" fmla="*/ 2760571 h 3173536"/>
                    <a:gd name="connsiteX15" fmla="*/ 1792011 w 3715743"/>
                    <a:gd name="connsiteY15" fmla="*/ 2707549 h 3173536"/>
                    <a:gd name="connsiteX16" fmla="*/ 1823125 w 3715743"/>
                    <a:gd name="connsiteY16" fmla="*/ 2627221 h 3173536"/>
                    <a:gd name="connsiteX17" fmla="*/ 2194011 w 3715743"/>
                    <a:gd name="connsiteY17" fmla="*/ 2356122 h 3173536"/>
                    <a:gd name="connsiteX18" fmla="*/ 2194781 w 3715743"/>
                    <a:gd name="connsiteY18" fmla="*/ 2237512 h 3173536"/>
                    <a:gd name="connsiteX19" fmla="*/ 2196764 w 3715743"/>
                    <a:gd name="connsiteY19" fmla="*/ 2167856 h 3173536"/>
                    <a:gd name="connsiteX20" fmla="*/ 2237462 w 3715743"/>
                    <a:gd name="connsiteY20" fmla="*/ 2096996 h 3173536"/>
                    <a:gd name="connsiteX21" fmla="*/ 2347000 w 3715743"/>
                    <a:gd name="connsiteY21" fmla="*/ 2006508 h 3173536"/>
                    <a:gd name="connsiteX22" fmla="*/ 2429550 w 3715743"/>
                    <a:gd name="connsiteY22" fmla="*/ 1920783 h 3173536"/>
                    <a:gd name="connsiteX23" fmla="*/ 2505750 w 3715743"/>
                    <a:gd name="connsiteY23" fmla="*/ 1781083 h 3173536"/>
                    <a:gd name="connsiteX24" fmla="*/ 2532783 w 3715743"/>
                    <a:gd name="connsiteY24" fmla="*/ 1822858 h 3173536"/>
                    <a:gd name="connsiteX25" fmla="*/ 2601000 w 3715743"/>
                    <a:gd name="connsiteY25" fmla="*/ 1771558 h 3173536"/>
                    <a:gd name="connsiteX26" fmla="*/ 2623225 w 3715743"/>
                    <a:gd name="connsiteY26" fmla="*/ 1846171 h 3173536"/>
                    <a:gd name="connsiteX27" fmla="*/ 2758162 w 3715743"/>
                    <a:gd name="connsiteY27" fmla="*/ 1866808 h 3173536"/>
                    <a:gd name="connsiteX28" fmla="*/ 2801343 w 3715743"/>
                    <a:gd name="connsiteY28" fmla="*/ 1850934 h 3173536"/>
                    <a:gd name="connsiteX29" fmla="*/ 2898151 w 3715743"/>
                    <a:gd name="connsiteY29" fmla="*/ 1817163 h 3173536"/>
                    <a:gd name="connsiteX30" fmla="*/ 3067725 w 3715743"/>
                    <a:gd name="connsiteY30" fmla="*/ 1666783 h 3173536"/>
                    <a:gd name="connsiteX31" fmla="*/ 3219354 w 3715743"/>
                    <a:gd name="connsiteY31" fmla="*/ 1406797 h 3173536"/>
                    <a:gd name="connsiteX32" fmla="*/ 3393162 w 3715743"/>
                    <a:gd name="connsiteY32" fmla="*/ 1107983 h 3173536"/>
                    <a:gd name="connsiteX33" fmla="*/ 3464600 w 3715743"/>
                    <a:gd name="connsiteY33" fmla="*/ 996858 h 3173536"/>
                    <a:gd name="connsiteX34" fmla="*/ 3537192 w 3715743"/>
                    <a:gd name="connsiteY34" fmla="*/ 793658 h 3173536"/>
                    <a:gd name="connsiteX35" fmla="*/ 3628112 w 3715743"/>
                    <a:gd name="connsiteY35" fmla="*/ 583242 h 3173536"/>
                    <a:gd name="connsiteX36" fmla="*/ 3715743 w 3715743"/>
                    <a:gd name="connsiteY36" fmla="*/ 361768 h 3173536"/>
                    <a:gd name="connsiteX37" fmla="*/ 3684900 w 3715743"/>
                    <a:gd name="connsiteY37" fmla="*/ 0 h 3173536"/>
                    <a:gd name="connsiteX38" fmla="*/ 2053802 w 3715743"/>
                    <a:gd name="connsiteY38" fmla="*/ 46067 h 3173536"/>
                    <a:gd name="connsiteX39" fmla="*/ 1583610 w 3715743"/>
                    <a:gd name="connsiteY39" fmla="*/ 2170278 h 3173536"/>
                    <a:gd name="connsiteX0" fmla="*/ 446763 w 3715743"/>
                    <a:gd name="connsiteY0" fmla="*/ 3086009 h 3173536"/>
                    <a:gd name="connsiteX1" fmla="*/ 183736 w 3715743"/>
                    <a:gd name="connsiteY1" fmla="*/ 3169103 h 3173536"/>
                    <a:gd name="connsiteX2" fmla="*/ 676 w 3715743"/>
                    <a:gd name="connsiteY2" fmla="*/ 2930434 h 3173536"/>
                    <a:gd name="connsiteX3" fmla="*/ 122913 w 3715743"/>
                    <a:gd name="connsiteY3" fmla="*/ 2758984 h 3173536"/>
                    <a:gd name="connsiteX4" fmla="*/ 149901 w 3715743"/>
                    <a:gd name="connsiteY4" fmla="*/ 2785972 h 3173536"/>
                    <a:gd name="connsiteX5" fmla="*/ 341988 w 3715743"/>
                    <a:gd name="connsiteY5" fmla="*/ 2579597 h 3173536"/>
                    <a:gd name="connsiteX6" fmla="*/ 513438 w 3715743"/>
                    <a:gd name="connsiteY6" fmla="*/ 2489109 h 3173536"/>
                    <a:gd name="connsiteX7" fmla="*/ 661076 w 3715743"/>
                    <a:gd name="connsiteY7" fmla="*/ 2346234 h 3173536"/>
                    <a:gd name="connsiteX8" fmla="*/ 775466 w 3715743"/>
                    <a:gd name="connsiteY8" fmla="*/ 2356213 h 3173536"/>
                    <a:gd name="connsiteX9" fmla="*/ 841552 w 3715743"/>
                    <a:gd name="connsiteY9" fmla="*/ 2451598 h 3173536"/>
                    <a:gd name="connsiteX10" fmla="*/ 843638 w 3715743"/>
                    <a:gd name="connsiteY10" fmla="*/ 2720884 h 3173536"/>
                    <a:gd name="connsiteX11" fmla="*/ 1165901 w 3715743"/>
                    <a:gd name="connsiteY11" fmla="*/ 2614522 h 3173536"/>
                    <a:gd name="connsiteX12" fmla="*/ 1372276 w 3715743"/>
                    <a:gd name="connsiteY12" fmla="*/ 2808197 h 3173536"/>
                    <a:gd name="connsiteX13" fmla="*/ 1799312 w 3715743"/>
                    <a:gd name="connsiteY13" fmla="*/ 2760571 h 3173536"/>
                    <a:gd name="connsiteX14" fmla="*/ 1792011 w 3715743"/>
                    <a:gd name="connsiteY14" fmla="*/ 2707549 h 3173536"/>
                    <a:gd name="connsiteX15" fmla="*/ 1823125 w 3715743"/>
                    <a:gd name="connsiteY15" fmla="*/ 2627221 h 3173536"/>
                    <a:gd name="connsiteX16" fmla="*/ 2194011 w 3715743"/>
                    <a:gd name="connsiteY16" fmla="*/ 2356122 h 3173536"/>
                    <a:gd name="connsiteX17" fmla="*/ 2194781 w 3715743"/>
                    <a:gd name="connsiteY17" fmla="*/ 2237512 h 3173536"/>
                    <a:gd name="connsiteX18" fmla="*/ 2196764 w 3715743"/>
                    <a:gd name="connsiteY18" fmla="*/ 2167856 h 3173536"/>
                    <a:gd name="connsiteX19" fmla="*/ 2237462 w 3715743"/>
                    <a:gd name="connsiteY19" fmla="*/ 2096996 h 3173536"/>
                    <a:gd name="connsiteX20" fmla="*/ 2347000 w 3715743"/>
                    <a:gd name="connsiteY20" fmla="*/ 2006508 h 3173536"/>
                    <a:gd name="connsiteX21" fmla="*/ 2429550 w 3715743"/>
                    <a:gd name="connsiteY21" fmla="*/ 1920783 h 3173536"/>
                    <a:gd name="connsiteX22" fmla="*/ 2505750 w 3715743"/>
                    <a:gd name="connsiteY22" fmla="*/ 1781083 h 3173536"/>
                    <a:gd name="connsiteX23" fmla="*/ 2532783 w 3715743"/>
                    <a:gd name="connsiteY23" fmla="*/ 1822858 h 3173536"/>
                    <a:gd name="connsiteX24" fmla="*/ 2601000 w 3715743"/>
                    <a:gd name="connsiteY24" fmla="*/ 1771558 h 3173536"/>
                    <a:gd name="connsiteX25" fmla="*/ 2623225 w 3715743"/>
                    <a:gd name="connsiteY25" fmla="*/ 1846171 h 3173536"/>
                    <a:gd name="connsiteX26" fmla="*/ 2758162 w 3715743"/>
                    <a:gd name="connsiteY26" fmla="*/ 1866808 h 3173536"/>
                    <a:gd name="connsiteX27" fmla="*/ 2801343 w 3715743"/>
                    <a:gd name="connsiteY27" fmla="*/ 1850934 h 3173536"/>
                    <a:gd name="connsiteX28" fmla="*/ 2898151 w 3715743"/>
                    <a:gd name="connsiteY28" fmla="*/ 1817163 h 3173536"/>
                    <a:gd name="connsiteX29" fmla="*/ 3067725 w 3715743"/>
                    <a:gd name="connsiteY29" fmla="*/ 1666783 h 3173536"/>
                    <a:gd name="connsiteX30" fmla="*/ 3219354 w 3715743"/>
                    <a:gd name="connsiteY30" fmla="*/ 1406797 h 3173536"/>
                    <a:gd name="connsiteX31" fmla="*/ 3393162 w 3715743"/>
                    <a:gd name="connsiteY31" fmla="*/ 1107983 h 3173536"/>
                    <a:gd name="connsiteX32" fmla="*/ 3464600 w 3715743"/>
                    <a:gd name="connsiteY32" fmla="*/ 996858 h 3173536"/>
                    <a:gd name="connsiteX33" fmla="*/ 3537192 w 3715743"/>
                    <a:gd name="connsiteY33" fmla="*/ 793658 h 3173536"/>
                    <a:gd name="connsiteX34" fmla="*/ 3628112 w 3715743"/>
                    <a:gd name="connsiteY34" fmla="*/ 583242 h 3173536"/>
                    <a:gd name="connsiteX35" fmla="*/ 3715743 w 3715743"/>
                    <a:gd name="connsiteY35" fmla="*/ 361768 h 3173536"/>
                    <a:gd name="connsiteX36" fmla="*/ 3684900 w 3715743"/>
                    <a:gd name="connsiteY36" fmla="*/ 0 h 3173536"/>
                    <a:gd name="connsiteX37" fmla="*/ 2053802 w 3715743"/>
                    <a:gd name="connsiteY37" fmla="*/ 46067 h 3173536"/>
                    <a:gd name="connsiteX38" fmla="*/ 1583610 w 3715743"/>
                    <a:gd name="connsiteY38" fmla="*/ 2170278 h 3173536"/>
                    <a:gd name="connsiteX0" fmla="*/ 446763 w 3715743"/>
                    <a:gd name="connsiteY0" fmla="*/ 3086009 h 3173536"/>
                    <a:gd name="connsiteX1" fmla="*/ 183736 w 3715743"/>
                    <a:gd name="connsiteY1" fmla="*/ 3169103 h 3173536"/>
                    <a:gd name="connsiteX2" fmla="*/ 676 w 3715743"/>
                    <a:gd name="connsiteY2" fmla="*/ 2930434 h 3173536"/>
                    <a:gd name="connsiteX3" fmla="*/ 122913 w 3715743"/>
                    <a:gd name="connsiteY3" fmla="*/ 2758984 h 3173536"/>
                    <a:gd name="connsiteX4" fmla="*/ 149901 w 3715743"/>
                    <a:gd name="connsiteY4" fmla="*/ 2785972 h 3173536"/>
                    <a:gd name="connsiteX5" fmla="*/ 341988 w 3715743"/>
                    <a:gd name="connsiteY5" fmla="*/ 2579597 h 3173536"/>
                    <a:gd name="connsiteX6" fmla="*/ 513438 w 3715743"/>
                    <a:gd name="connsiteY6" fmla="*/ 2489109 h 3173536"/>
                    <a:gd name="connsiteX7" fmla="*/ 661076 w 3715743"/>
                    <a:gd name="connsiteY7" fmla="*/ 2346234 h 3173536"/>
                    <a:gd name="connsiteX8" fmla="*/ 841552 w 3715743"/>
                    <a:gd name="connsiteY8" fmla="*/ 2451598 h 3173536"/>
                    <a:gd name="connsiteX9" fmla="*/ 843638 w 3715743"/>
                    <a:gd name="connsiteY9" fmla="*/ 2720884 h 3173536"/>
                    <a:gd name="connsiteX10" fmla="*/ 1165901 w 3715743"/>
                    <a:gd name="connsiteY10" fmla="*/ 2614522 h 3173536"/>
                    <a:gd name="connsiteX11" fmla="*/ 1372276 w 3715743"/>
                    <a:gd name="connsiteY11" fmla="*/ 2808197 h 3173536"/>
                    <a:gd name="connsiteX12" fmla="*/ 1799312 w 3715743"/>
                    <a:gd name="connsiteY12" fmla="*/ 2760571 h 3173536"/>
                    <a:gd name="connsiteX13" fmla="*/ 1792011 w 3715743"/>
                    <a:gd name="connsiteY13" fmla="*/ 2707549 h 3173536"/>
                    <a:gd name="connsiteX14" fmla="*/ 1823125 w 3715743"/>
                    <a:gd name="connsiteY14" fmla="*/ 2627221 h 3173536"/>
                    <a:gd name="connsiteX15" fmla="*/ 2194011 w 3715743"/>
                    <a:gd name="connsiteY15" fmla="*/ 2356122 h 3173536"/>
                    <a:gd name="connsiteX16" fmla="*/ 2194781 w 3715743"/>
                    <a:gd name="connsiteY16" fmla="*/ 2237512 h 3173536"/>
                    <a:gd name="connsiteX17" fmla="*/ 2196764 w 3715743"/>
                    <a:gd name="connsiteY17" fmla="*/ 2167856 h 3173536"/>
                    <a:gd name="connsiteX18" fmla="*/ 2237462 w 3715743"/>
                    <a:gd name="connsiteY18" fmla="*/ 2096996 h 3173536"/>
                    <a:gd name="connsiteX19" fmla="*/ 2347000 w 3715743"/>
                    <a:gd name="connsiteY19" fmla="*/ 2006508 h 3173536"/>
                    <a:gd name="connsiteX20" fmla="*/ 2429550 w 3715743"/>
                    <a:gd name="connsiteY20" fmla="*/ 1920783 h 3173536"/>
                    <a:gd name="connsiteX21" fmla="*/ 2505750 w 3715743"/>
                    <a:gd name="connsiteY21" fmla="*/ 1781083 h 3173536"/>
                    <a:gd name="connsiteX22" fmla="*/ 2532783 w 3715743"/>
                    <a:gd name="connsiteY22" fmla="*/ 1822858 h 3173536"/>
                    <a:gd name="connsiteX23" fmla="*/ 2601000 w 3715743"/>
                    <a:gd name="connsiteY23" fmla="*/ 1771558 h 3173536"/>
                    <a:gd name="connsiteX24" fmla="*/ 2623225 w 3715743"/>
                    <a:gd name="connsiteY24" fmla="*/ 1846171 h 3173536"/>
                    <a:gd name="connsiteX25" fmla="*/ 2758162 w 3715743"/>
                    <a:gd name="connsiteY25" fmla="*/ 1866808 h 3173536"/>
                    <a:gd name="connsiteX26" fmla="*/ 2801343 w 3715743"/>
                    <a:gd name="connsiteY26" fmla="*/ 1850934 h 3173536"/>
                    <a:gd name="connsiteX27" fmla="*/ 2898151 w 3715743"/>
                    <a:gd name="connsiteY27" fmla="*/ 1817163 h 3173536"/>
                    <a:gd name="connsiteX28" fmla="*/ 3067725 w 3715743"/>
                    <a:gd name="connsiteY28" fmla="*/ 1666783 h 3173536"/>
                    <a:gd name="connsiteX29" fmla="*/ 3219354 w 3715743"/>
                    <a:gd name="connsiteY29" fmla="*/ 1406797 h 3173536"/>
                    <a:gd name="connsiteX30" fmla="*/ 3393162 w 3715743"/>
                    <a:gd name="connsiteY30" fmla="*/ 1107983 h 3173536"/>
                    <a:gd name="connsiteX31" fmla="*/ 3464600 w 3715743"/>
                    <a:gd name="connsiteY31" fmla="*/ 996858 h 3173536"/>
                    <a:gd name="connsiteX32" fmla="*/ 3537192 w 3715743"/>
                    <a:gd name="connsiteY32" fmla="*/ 793658 h 3173536"/>
                    <a:gd name="connsiteX33" fmla="*/ 3628112 w 3715743"/>
                    <a:gd name="connsiteY33" fmla="*/ 583242 h 3173536"/>
                    <a:gd name="connsiteX34" fmla="*/ 3715743 w 3715743"/>
                    <a:gd name="connsiteY34" fmla="*/ 361768 h 3173536"/>
                    <a:gd name="connsiteX35" fmla="*/ 3684900 w 3715743"/>
                    <a:gd name="connsiteY35" fmla="*/ 0 h 3173536"/>
                    <a:gd name="connsiteX36" fmla="*/ 2053802 w 3715743"/>
                    <a:gd name="connsiteY36" fmla="*/ 46067 h 3173536"/>
                    <a:gd name="connsiteX37" fmla="*/ 1583610 w 3715743"/>
                    <a:gd name="connsiteY37" fmla="*/ 2170278 h 3173536"/>
                    <a:gd name="connsiteX0" fmla="*/ 446763 w 3715743"/>
                    <a:gd name="connsiteY0" fmla="*/ 3086009 h 3173536"/>
                    <a:gd name="connsiteX1" fmla="*/ 183736 w 3715743"/>
                    <a:gd name="connsiteY1" fmla="*/ 3169103 h 3173536"/>
                    <a:gd name="connsiteX2" fmla="*/ 676 w 3715743"/>
                    <a:gd name="connsiteY2" fmla="*/ 2930434 h 3173536"/>
                    <a:gd name="connsiteX3" fmla="*/ 122913 w 3715743"/>
                    <a:gd name="connsiteY3" fmla="*/ 2758984 h 3173536"/>
                    <a:gd name="connsiteX4" fmla="*/ 149901 w 3715743"/>
                    <a:gd name="connsiteY4" fmla="*/ 2785972 h 3173536"/>
                    <a:gd name="connsiteX5" fmla="*/ 513438 w 3715743"/>
                    <a:gd name="connsiteY5" fmla="*/ 2489109 h 3173536"/>
                    <a:gd name="connsiteX6" fmla="*/ 661076 w 3715743"/>
                    <a:gd name="connsiteY6" fmla="*/ 2346234 h 3173536"/>
                    <a:gd name="connsiteX7" fmla="*/ 841552 w 3715743"/>
                    <a:gd name="connsiteY7" fmla="*/ 2451598 h 3173536"/>
                    <a:gd name="connsiteX8" fmla="*/ 843638 w 3715743"/>
                    <a:gd name="connsiteY8" fmla="*/ 2720884 h 3173536"/>
                    <a:gd name="connsiteX9" fmla="*/ 1165901 w 3715743"/>
                    <a:gd name="connsiteY9" fmla="*/ 2614522 h 3173536"/>
                    <a:gd name="connsiteX10" fmla="*/ 1372276 w 3715743"/>
                    <a:gd name="connsiteY10" fmla="*/ 2808197 h 3173536"/>
                    <a:gd name="connsiteX11" fmla="*/ 1799312 w 3715743"/>
                    <a:gd name="connsiteY11" fmla="*/ 2760571 h 3173536"/>
                    <a:gd name="connsiteX12" fmla="*/ 1792011 w 3715743"/>
                    <a:gd name="connsiteY12" fmla="*/ 2707549 h 3173536"/>
                    <a:gd name="connsiteX13" fmla="*/ 1823125 w 3715743"/>
                    <a:gd name="connsiteY13" fmla="*/ 2627221 h 3173536"/>
                    <a:gd name="connsiteX14" fmla="*/ 2194011 w 3715743"/>
                    <a:gd name="connsiteY14" fmla="*/ 2356122 h 3173536"/>
                    <a:gd name="connsiteX15" fmla="*/ 2194781 w 3715743"/>
                    <a:gd name="connsiteY15" fmla="*/ 2237512 h 3173536"/>
                    <a:gd name="connsiteX16" fmla="*/ 2196764 w 3715743"/>
                    <a:gd name="connsiteY16" fmla="*/ 2167856 h 3173536"/>
                    <a:gd name="connsiteX17" fmla="*/ 2237462 w 3715743"/>
                    <a:gd name="connsiteY17" fmla="*/ 2096996 h 3173536"/>
                    <a:gd name="connsiteX18" fmla="*/ 2347000 w 3715743"/>
                    <a:gd name="connsiteY18" fmla="*/ 2006508 h 3173536"/>
                    <a:gd name="connsiteX19" fmla="*/ 2429550 w 3715743"/>
                    <a:gd name="connsiteY19" fmla="*/ 1920783 h 3173536"/>
                    <a:gd name="connsiteX20" fmla="*/ 2505750 w 3715743"/>
                    <a:gd name="connsiteY20" fmla="*/ 1781083 h 3173536"/>
                    <a:gd name="connsiteX21" fmla="*/ 2532783 w 3715743"/>
                    <a:gd name="connsiteY21" fmla="*/ 1822858 h 3173536"/>
                    <a:gd name="connsiteX22" fmla="*/ 2601000 w 3715743"/>
                    <a:gd name="connsiteY22" fmla="*/ 1771558 h 3173536"/>
                    <a:gd name="connsiteX23" fmla="*/ 2623225 w 3715743"/>
                    <a:gd name="connsiteY23" fmla="*/ 1846171 h 3173536"/>
                    <a:gd name="connsiteX24" fmla="*/ 2758162 w 3715743"/>
                    <a:gd name="connsiteY24" fmla="*/ 1866808 h 3173536"/>
                    <a:gd name="connsiteX25" fmla="*/ 2801343 w 3715743"/>
                    <a:gd name="connsiteY25" fmla="*/ 1850934 h 3173536"/>
                    <a:gd name="connsiteX26" fmla="*/ 2898151 w 3715743"/>
                    <a:gd name="connsiteY26" fmla="*/ 1817163 h 3173536"/>
                    <a:gd name="connsiteX27" fmla="*/ 3067725 w 3715743"/>
                    <a:gd name="connsiteY27" fmla="*/ 1666783 h 3173536"/>
                    <a:gd name="connsiteX28" fmla="*/ 3219354 w 3715743"/>
                    <a:gd name="connsiteY28" fmla="*/ 1406797 h 3173536"/>
                    <a:gd name="connsiteX29" fmla="*/ 3393162 w 3715743"/>
                    <a:gd name="connsiteY29" fmla="*/ 1107983 h 3173536"/>
                    <a:gd name="connsiteX30" fmla="*/ 3464600 w 3715743"/>
                    <a:gd name="connsiteY30" fmla="*/ 996858 h 3173536"/>
                    <a:gd name="connsiteX31" fmla="*/ 3537192 w 3715743"/>
                    <a:gd name="connsiteY31" fmla="*/ 793658 h 3173536"/>
                    <a:gd name="connsiteX32" fmla="*/ 3628112 w 3715743"/>
                    <a:gd name="connsiteY32" fmla="*/ 583242 h 3173536"/>
                    <a:gd name="connsiteX33" fmla="*/ 3715743 w 3715743"/>
                    <a:gd name="connsiteY33" fmla="*/ 361768 h 3173536"/>
                    <a:gd name="connsiteX34" fmla="*/ 3684900 w 3715743"/>
                    <a:gd name="connsiteY34" fmla="*/ 0 h 3173536"/>
                    <a:gd name="connsiteX35" fmla="*/ 2053802 w 3715743"/>
                    <a:gd name="connsiteY35" fmla="*/ 46067 h 3173536"/>
                    <a:gd name="connsiteX36" fmla="*/ 1583610 w 3715743"/>
                    <a:gd name="connsiteY36" fmla="*/ 2170278 h 3173536"/>
                    <a:gd name="connsiteX0" fmla="*/ 446763 w 3715743"/>
                    <a:gd name="connsiteY0" fmla="*/ 3086009 h 3173536"/>
                    <a:gd name="connsiteX1" fmla="*/ 183736 w 3715743"/>
                    <a:gd name="connsiteY1" fmla="*/ 3169103 h 3173536"/>
                    <a:gd name="connsiteX2" fmla="*/ 676 w 3715743"/>
                    <a:gd name="connsiteY2" fmla="*/ 2930434 h 3173536"/>
                    <a:gd name="connsiteX3" fmla="*/ 122913 w 3715743"/>
                    <a:gd name="connsiteY3" fmla="*/ 2758984 h 3173536"/>
                    <a:gd name="connsiteX4" fmla="*/ 513438 w 3715743"/>
                    <a:gd name="connsiteY4" fmla="*/ 2489109 h 3173536"/>
                    <a:gd name="connsiteX5" fmla="*/ 661076 w 3715743"/>
                    <a:gd name="connsiteY5" fmla="*/ 2346234 h 3173536"/>
                    <a:gd name="connsiteX6" fmla="*/ 841552 w 3715743"/>
                    <a:gd name="connsiteY6" fmla="*/ 2451598 h 3173536"/>
                    <a:gd name="connsiteX7" fmla="*/ 843638 w 3715743"/>
                    <a:gd name="connsiteY7" fmla="*/ 2720884 h 3173536"/>
                    <a:gd name="connsiteX8" fmla="*/ 1165901 w 3715743"/>
                    <a:gd name="connsiteY8" fmla="*/ 2614522 h 3173536"/>
                    <a:gd name="connsiteX9" fmla="*/ 1372276 w 3715743"/>
                    <a:gd name="connsiteY9" fmla="*/ 2808197 h 3173536"/>
                    <a:gd name="connsiteX10" fmla="*/ 1799312 w 3715743"/>
                    <a:gd name="connsiteY10" fmla="*/ 2760571 h 3173536"/>
                    <a:gd name="connsiteX11" fmla="*/ 1792011 w 3715743"/>
                    <a:gd name="connsiteY11" fmla="*/ 2707549 h 3173536"/>
                    <a:gd name="connsiteX12" fmla="*/ 1823125 w 3715743"/>
                    <a:gd name="connsiteY12" fmla="*/ 2627221 h 3173536"/>
                    <a:gd name="connsiteX13" fmla="*/ 2194011 w 3715743"/>
                    <a:gd name="connsiteY13" fmla="*/ 2356122 h 3173536"/>
                    <a:gd name="connsiteX14" fmla="*/ 2194781 w 3715743"/>
                    <a:gd name="connsiteY14" fmla="*/ 2237512 h 3173536"/>
                    <a:gd name="connsiteX15" fmla="*/ 2196764 w 3715743"/>
                    <a:gd name="connsiteY15" fmla="*/ 2167856 h 3173536"/>
                    <a:gd name="connsiteX16" fmla="*/ 2237462 w 3715743"/>
                    <a:gd name="connsiteY16" fmla="*/ 2096996 h 3173536"/>
                    <a:gd name="connsiteX17" fmla="*/ 2347000 w 3715743"/>
                    <a:gd name="connsiteY17" fmla="*/ 2006508 h 3173536"/>
                    <a:gd name="connsiteX18" fmla="*/ 2429550 w 3715743"/>
                    <a:gd name="connsiteY18" fmla="*/ 1920783 h 3173536"/>
                    <a:gd name="connsiteX19" fmla="*/ 2505750 w 3715743"/>
                    <a:gd name="connsiteY19" fmla="*/ 1781083 h 3173536"/>
                    <a:gd name="connsiteX20" fmla="*/ 2532783 w 3715743"/>
                    <a:gd name="connsiteY20" fmla="*/ 1822858 h 3173536"/>
                    <a:gd name="connsiteX21" fmla="*/ 2601000 w 3715743"/>
                    <a:gd name="connsiteY21" fmla="*/ 1771558 h 3173536"/>
                    <a:gd name="connsiteX22" fmla="*/ 2623225 w 3715743"/>
                    <a:gd name="connsiteY22" fmla="*/ 1846171 h 3173536"/>
                    <a:gd name="connsiteX23" fmla="*/ 2758162 w 3715743"/>
                    <a:gd name="connsiteY23" fmla="*/ 1866808 h 3173536"/>
                    <a:gd name="connsiteX24" fmla="*/ 2801343 w 3715743"/>
                    <a:gd name="connsiteY24" fmla="*/ 1850934 h 3173536"/>
                    <a:gd name="connsiteX25" fmla="*/ 2898151 w 3715743"/>
                    <a:gd name="connsiteY25" fmla="*/ 1817163 h 3173536"/>
                    <a:gd name="connsiteX26" fmla="*/ 3067725 w 3715743"/>
                    <a:gd name="connsiteY26" fmla="*/ 1666783 h 3173536"/>
                    <a:gd name="connsiteX27" fmla="*/ 3219354 w 3715743"/>
                    <a:gd name="connsiteY27" fmla="*/ 1406797 h 3173536"/>
                    <a:gd name="connsiteX28" fmla="*/ 3393162 w 3715743"/>
                    <a:gd name="connsiteY28" fmla="*/ 1107983 h 3173536"/>
                    <a:gd name="connsiteX29" fmla="*/ 3464600 w 3715743"/>
                    <a:gd name="connsiteY29" fmla="*/ 996858 h 3173536"/>
                    <a:gd name="connsiteX30" fmla="*/ 3537192 w 3715743"/>
                    <a:gd name="connsiteY30" fmla="*/ 793658 h 3173536"/>
                    <a:gd name="connsiteX31" fmla="*/ 3628112 w 3715743"/>
                    <a:gd name="connsiteY31" fmla="*/ 583242 h 3173536"/>
                    <a:gd name="connsiteX32" fmla="*/ 3715743 w 3715743"/>
                    <a:gd name="connsiteY32" fmla="*/ 361768 h 3173536"/>
                    <a:gd name="connsiteX33" fmla="*/ 3684900 w 3715743"/>
                    <a:gd name="connsiteY33" fmla="*/ 0 h 3173536"/>
                    <a:gd name="connsiteX34" fmla="*/ 2053802 w 3715743"/>
                    <a:gd name="connsiteY34" fmla="*/ 46067 h 3173536"/>
                    <a:gd name="connsiteX35" fmla="*/ 1583610 w 3715743"/>
                    <a:gd name="connsiteY35" fmla="*/ 2170278 h 3173536"/>
                    <a:gd name="connsiteX0" fmla="*/ 446089 w 3715069"/>
                    <a:gd name="connsiteY0" fmla="*/ 3086009 h 3173536"/>
                    <a:gd name="connsiteX1" fmla="*/ 183062 w 3715069"/>
                    <a:gd name="connsiteY1" fmla="*/ 3169103 h 3173536"/>
                    <a:gd name="connsiteX2" fmla="*/ 2 w 3715069"/>
                    <a:gd name="connsiteY2" fmla="*/ 2930434 h 3173536"/>
                    <a:gd name="connsiteX3" fmla="*/ 512764 w 3715069"/>
                    <a:gd name="connsiteY3" fmla="*/ 2489109 h 3173536"/>
                    <a:gd name="connsiteX4" fmla="*/ 660402 w 3715069"/>
                    <a:gd name="connsiteY4" fmla="*/ 2346234 h 3173536"/>
                    <a:gd name="connsiteX5" fmla="*/ 840878 w 3715069"/>
                    <a:gd name="connsiteY5" fmla="*/ 2451598 h 3173536"/>
                    <a:gd name="connsiteX6" fmla="*/ 842964 w 3715069"/>
                    <a:gd name="connsiteY6" fmla="*/ 2720884 h 3173536"/>
                    <a:gd name="connsiteX7" fmla="*/ 1165227 w 3715069"/>
                    <a:gd name="connsiteY7" fmla="*/ 2614522 h 3173536"/>
                    <a:gd name="connsiteX8" fmla="*/ 1371602 w 3715069"/>
                    <a:gd name="connsiteY8" fmla="*/ 2808197 h 3173536"/>
                    <a:gd name="connsiteX9" fmla="*/ 1798638 w 3715069"/>
                    <a:gd name="connsiteY9" fmla="*/ 2760571 h 3173536"/>
                    <a:gd name="connsiteX10" fmla="*/ 1791337 w 3715069"/>
                    <a:gd name="connsiteY10" fmla="*/ 2707549 h 3173536"/>
                    <a:gd name="connsiteX11" fmla="*/ 1822451 w 3715069"/>
                    <a:gd name="connsiteY11" fmla="*/ 2627221 h 3173536"/>
                    <a:gd name="connsiteX12" fmla="*/ 2193337 w 3715069"/>
                    <a:gd name="connsiteY12" fmla="*/ 2356122 h 3173536"/>
                    <a:gd name="connsiteX13" fmla="*/ 2194107 w 3715069"/>
                    <a:gd name="connsiteY13" fmla="*/ 2237512 h 3173536"/>
                    <a:gd name="connsiteX14" fmla="*/ 2196090 w 3715069"/>
                    <a:gd name="connsiteY14" fmla="*/ 2167856 h 3173536"/>
                    <a:gd name="connsiteX15" fmla="*/ 2236788 w 3715069"/>
                    <a:gd name="connsiteY15" fmla="*/ 2096996 h 3173536"/>
                    <a:gd name="connsiteX16" fmla="*/ 2346326 w 3715069"/>
                    <a:gd name="connsiteY16" fmla="*/ 2006508 h 3173536"/>
                    <a:gd name="connsiteX17" fmla="*/ 2428876 w 3715069"/>
                    <a:gd name="connsiteY17" fmla="*/ 1920783 h 3173536"/>
                    <a:gd name="connsiteX18" fmla="*/ 2505076 w 3715069"/>
                    <a:gd name="connsiteY18" fmla="*/ 1781083 h 3173536"/>
                    <a:gd name="connsiteX19" fmla="*/ 2532109 w 3715069"/>
                    <a:gd name="connsiteY19" fmla="*/ 1822858 h 3173536"/>
                    <a:gd name="connsiteX20" fmla="*/ 2600326 w 3715069"/>
                    <a:gd name="connsiteY20" fmla="*/ 1771558 h 3173536"/>
                    <a:gd name="connsiteX21" fmla="*/ 2622551 w 3715069"/>
                    <a:gd name="connsiteY21" fmla="*/ 1846171 h 3173536"/>
                    <a:gd name="connsiteX22" fmla="*/ 2757488 w 3715069"/>
                    <a:gd name="connsiteY22" fmla="*/ 1866808 h 3173536"/>
                    <a:gd name="connsiteX23" fmla="*/ 2800669 w 3715069"/>
                    <a:gd name="connsiteY23" fmla="*/ 1850934 h 3173536"/>
                    <a:gd name="connsiteX24" fmla="*/ 2897477 w 3715069"/>
                    <a:gd name="connsiteY24" fmla="*/ 1817163 h 3173536"/>
                    <a:gd name="connsiteX25" fmla="*/ 3067051 w 3715069"/>
                    <a:gd name="connsiteY25" fmla="*/ 1666783 h 3173536"/>
                    <a:gd name="connsiteX26" fmla="*/ 3218680 w 3715069"/>
                    <a:gd name="connsiteY26" fmla="*/ 1406797 h 3173536"/>
                    <a:gd name="connsiteX27" fmla="*/ 3392488 w 3715069"/>
                    <a:gd name="connsiteY27" fmla="*/ 1107983 h 3173536"/>
                    <a:gd name="connsiteX28" fmla="*/ 3463926 w 3715069"/>
                    <a:gd name="connsiteY28" fmla="*/ 996858 h 3173536"/>
                    <a:gd name="connsiteX29" fmla="*/ 3536518 w 3715069"/>
                    <a:gd name="connsiteY29" fmla="*/ 793658 h 3173536"/>
                    <a:gd name="connsiteX30" fmla="*/ 3627438 w 3715069"/>
                    <a:gd name="connsiteY30" fmla="*/ 583242 h 3173536"/>
                    <a:gd name="connsiteX31" fmla="*/ 3715069 w 3715069"/>
                    <a:gd name="connsiteY31" fmla="*/ 361768 h 3173536"/>
                    <a:gd name="connsiteX32" fmla="*/ 3684226 w 3715069"/>
                    <a:gd name="connsiteY32" fmla="*/ 0 h 3173536"/>
                    <a:gd name="connsiteX33" fmla="*/ 2053128 w 3715069"/>
                    <a:gd name="connsiteY33" fmla="*/ 46067 h 3173536"/>
                    <a:gd name="connsiteX34" fmla="*/ 1582936 w 3715069"/>
                    <a:gd name="connsiteY34" fmla="*/ 2170278 h 3173536"/>
                    <a:gd name="connsiteX0" fmla="*/ 263026 w 3532006"/>
                    <a:gd name="connsiteY0" fmla="*/ 3086009 h 3173536"/>
                    <a:gd name="connsiteX1" fmla="*/ -1 w 3532006"/>
                    <a:gd name="connsiteY1" fmla="*/ 3169103 h 3173536"/>
                    <a:gd name="connsiteX2" fmla="*/ 329701 w 3532006"/>
                    <a:gd name="connsiteY2" fmla="*/ 2489109 h 3173536"/>
                    <a:gd name="connsiteX3" fmla="*/ 477339 w 3532006"/>
                    <a:gd name="connsiteY3" fmla="*/ 2346234 h 3173536"/>
                    <a:gd name="connsiteX4" fmla="*/ 657815 w 3532006"/>
                    <a:gd name="connsiteY4" fmla="*/ 2451598 h 3173536"/>
                    <a:gd name="connsiteX5" fmla="*/ 659901 w 3532006"/>
                    <a:gd name="connsiteY5" fmla="*/ 2720884 h 3173536"/>
                    <a:gd name="connsiteX6" fmla="*/ 982164 w 3532006"/>
                    <a:gd name="connsiteY6" fmla="*/ 2614522 h 3173536"/>
                    <a:gd name="connsiteX7" fmla="*/ 1188539 w 3532006"/>
                    <a:gd name="connsiteY7" fmla="*/ 2808197 h 3173536"/>
                    <a:gd name="connsiteX8" fmla="*/ 1615575 w 3532006"/>
                    <a:gd name="connsiteY8" fmla="*/ 2760571 h 3173536"/>
                    <a:gd name="connsiteX9" fmla="*/ 1608274 w 3532006"/>
                    <a:gd name="connsiteY9" fmla="*/ 2707549 h 3173536"/>
                    <a:gd name="connsiteX10" fmla="*/ 1639388 w 3532006"/>
                    <a:gd name="connsiteY10" fmla="*/ 2627221 h 3173536"/>
                    <a:gd name="connsiteX11" fmla="*/ 2010274 w 3532006"/>
                    <a:gd name="connsiteY11" fmla="*/ 2356122 h 3173536"/>
                    <a:gd name="connsiteX12" fmla="*/ 2011044 w 3532006"/>
                    <a:gd name="connsiteY12" fmla="*/ 2237512 h 3173536"/>
                    <a:gd name="connsiteX13" fmla="*/ 2013027 w 3532006"/>
                    <a:gd name="connsiteY13" fmla="*/ 2167856 h 3173536"/>
                    <a:gd name="connsiteX14" fmla="*/ 2053725 w 3532006"/>
                    <a:gd name="connsiteY14" fmla="*/ 2096996 h 3173536"/>
                    <a:gd name="connsiteX15" fmla="*/ 2163263 w 3532006"/>
                    <a:gd name="connsiteY15" fmla="*/ 2006508 h 3173536"/>
                    <a:gd name="connsiteX16" fmla="*/ 2245813 w 3532006"/>
                    <a:gd name="connsiteY16" fmla="*/ 1920783 h 3173536"/>
                    <a:gd name="connsiteX17" fmla="*/ 2322013 w 3532006"/>
                    <a:gd name="connsiteY17" fmla="*/ 1781083 h 3173536"/>
                    <a:gd name="connsiteX18" fmla="*/ 2349046 w 3532006"/>
                    <a:gd name="connsiteY18" fmla="*/ 1822858 h 3173536"/>
                    <a:gd name="connsiteX19" fmla="*/ 2417263 w 3532006"/>
                    <a:gd name="connsiteY19" fmla="*/ 1771558 h 3173536"/>
                    <a:gd name="connsiteX20" fmla="*/ 2439488 w 3532006"/>
                    <a:gd name="connsiteY20" fmla="*/ 1846171 h 3173536"/>
                    <a:gd name="connsiteX21" fmla="*/ 2574425 w 3532006"/>
                    <a:gd name="connsiteY21" fmla="*/ 1866808 h 3173536"/>
                    <a:gd name="connsiteX22" fmla="*/ 2617606 w 3532006"/>
                    <a:gd name="connsiteY22" fmla="*/ 1850934 h 3173536"/>
                    <a:gd name="connsiteX23" fmla="*/ 2714414 w 3532006"/>
                    <a:gd name="connsiteY23" fmla="*/ 1817163 h 3173536"/>
                    <a:gd name="connsiteX24" fmla="*/ 2883988 w 3532006"/>
                    <a:gd name="connsiteY24" fmla="*/ 1666783 h 3173536"/>
                    <a:gd name="connsiteX25" fmla="*/ 3035617 w 3532006"/>
                    <a:gd name="connsiteY25" fmla="*/ 1406797 h 3173536"/>
                    <a:gd name="connsiteX26" fmla="*/ 3209425 w 3532006"/>
                    <a:gd name="connsiteY26" fmla="*/ 1107983 h 3173536"/>
                    <a:gd name="connsiteX27" fmla="*/ 3280863 w 3532006"/>
                    <a:gd name="connsiteY27" fmla="*/ 996858 h 3173536"/>
                    <a:gd name="connsiteX28" fmla="*/ 3353455 w 3532006"/>
                    <a:gd name="connsiteY28" fmla="*/ 793658 h 3173536"/>
                    <a:gd name="connsiteX29" fmla="*/ 3444375 w 3532006"/>
                    <a:gd name="connsiteY29" fmla="*/ 583242 h 3173536"/>
                    <a:gd name="connsiteX30" fmla="*/ 3532006 w 3532006"/>
                    <a:gd name="connsiteY30" fmla="*/ 361768 h 3173536"/>
                    <a:gd name="connsiteX31" fmla="*/ 3501163 w 3532006"/>
                    <a:gd name="connsiteY31" fmla="*/ 0 h 3173536"/>
                    <a:gd name="connsiteX32" fmla="*/ 1870065 w 3532006"/>
                    <a:gd name="connsiteY32" fmla="*/ 46067 h 3173536"/>
                    <a:gd name="connsiteX33" fmla="*/ 1399873 w 3532006"/>
                    <a:gd name="connsiteY33" fmla="*/ 2170278 h 3173536"/>
                    <a:gd name="connsiteX0" fmla="*/ -4 w 3268976"/>
                    <a:gd name="connsiteY0" fmla="*/ 3086009 h 3086006"/>
                    <a:gd name="connsiteX1" fmla="*/ 66671 w 3268976"/>
                    <a:gd name="connsiteY1" fmla="*/ 2489109 h 3086006"/>
                    <a:gd name="connsiteX2" fmla="*/ 214309 w 3268976"/>
                    <a:gd name="connsiteY2" fmla="*/ 2346234 h 3086006"/>
                    <a:gd name="connsiteX3" fmla="*/ 394785 w 3268976"/>
                    <a:gd name="connsiteY3" fmla="*/ 2451598 h 3086006"/>
                    <a:gd name="connsiteX4" fmla="*/ 396871 w 3268976"/>
                    <a:gd name="connsiteY4" fmla="*/ 2720884 h 3086006"/>
                    <a:gd name="connsiteX5" fmla="*/ 719134 w 3268976"/>
                    <a:gd name="connsiteY5" fmla="*/ 2614522 h 3086006"/>
                    <a:gd name="connsiteX6" fmla="*/ 925509 w 3268976"/>
                    <a:gd name="connsiteY6" fmla="*/ 2808197 h 3086006"/>
                    <a:gd name="connsiteX7" fmla="*/ 1352545 w 3268976"/>
                    <a:gd name="connsiteY7" fmla="*/ 2760571 h 3086006"/>
                    <a:gd name="connsiteX8" fmla="*/ 1345244 w 3268976"/>
                    <a:gd name="connsiteY8" fmla="*/ 2707549 h 3086006"/>
                    <a:gd name="connsiteX9" fmla="*/ 1376358 w 3268976"/>
                    <a:gd name="connsiteY9" fmla="*/ 2627221 h 3086006"/>
                    <a:gd name="connsiteX10" fmla="*/ 1747244 w 3268976"/>
                    <a:gd name="connsiteY10" fmla="*/ 2356122 h 3086006"/>
                    <a:gd name="connsiteX11" fmla="*/ 1748014 w 3268976"/>
                    <a:gd name="connsiteY11" fmla="*/ 2237512 h 3086006"/>
                    <a:gd name="connsiteX12" fmla="*/ 1749997 w 3268976"/>
                    <a:gd name="connsiteY12" fmla="*/ 2167856 h 3086006"/>
                    <a:gd name="connsiteX13" fmla="*/ 1790695 w 3268976"/>
                    <a:gd name="connsiteY13" fmla="*/ 2096996 h 3086006"/>
                    <a:gd name="connsiteX14" fmla="*/ 1900233 w 3268976"/>
                    <a:gd name="connsiteY14" fmla="*/ 2006508 h 3086006"/>
                    <a:gd name="connsiteX15" fmla="*/ 1982783 w 3268976"/>
                    <a:gd name="connsiteY15" fmla="*/ 1920783 h 3086006"/>
                    <a:gd name="connsiteX16" fmla="*/ 2058983 w 3268976"/>
                    <a:gd name="connsiteY16" fmla="*/ 1781083 h 3086006"/>
                    <a:gd name="connsiteX17" fmla="*/ 2086016 w 3268976"/>
                    <a:gd name="connsiteY17" fmla="*/ 1822858 h 3086006"/>
                    <a:gd name="connsiteX18" fmla="*/ 2154233 w 3268976"/>
                    <a:gd name="connsiteY18" fmla="*/ 1771558 h 3086006"/>
                    <a:gd name="connsiteX19" fmla="*/ 2176458 w 3268976"/>
                    <a:gd name="connsiteY19" fmla="*/ 1846171 h 3086006"/>
                    <a:gd name="connsiteX20" fmla="*/ 2311395 w 3268976"/>
                    <a:gd name="connsiteY20" fmla="*/ 1866808 h 3086006"/>
                    <a:gd name="connsiteX21" fmla="*/ 2354576 w 3268976"/>
                    <a:gd name="connsiteY21" fmla="*/ 1850934 h 3086006"/>
                    <a:gd name="connsiteX22" fmla="*/ 2451384 w 3268976"/>
                    <a:gd name="connsiteY22" fmla="*/ 1817163 h 3086006"/>
                    <a:gd name="connsiteX23" fmla="*/ 2620958 w 3268976"/>
                    <a:gd name="connsiteY23" fmla="*/ 1666783 h 3086006"/>
                    <a:gd name="connsiteX24" fmla="*/ 2772587 w 3268976"/>
                    <a:gd name="connsiteY24" fmla="*/ 1406797 h 3086006"/>
                    <a:gd name="connsiteX25" fmla="*/ 2946395 w 3268976"/>
                    <a:gd name="connsiteY25" fmla="*/ 1107983 h 3086006"/>
                    <a:gd name="connsiteX26" fmla="*/ 3017833 w 3268976"/>
                    <a:gd name="connsiteY26" fmla="*/ 996858 h 3086006"/>
                    <a:gd name="connsiteX27" fmla="*/ 3090425 w 3268976"/>
                    <a:gd name="connsiteY27" fmla="*/ 793658 h 3086006"/>
                    <a:gd name="connsiteX28" fmla="*/ 3181345 w 3268976"/>
                    <a:gd name="connsiteY28" fmla="*/ 583242 h 3086006"/>
                    <a:gd name="connsiteX29" fmla="*/ 3268976 w 3268976"/>
                    <a:gd name="connsiteY29" fmla="*/ 361768 h 3086006"/>
                    <a:gd name="connsiteX30" fmla="*/ 3238133 w 3268976"/>
                    <a:gd name="connsiteY30" fmla="*/ 0 h 3086006"/>
                    <a:gd name="connsiteX31" fmla="*/ 1607035 w 3268976"/>
                    <a:gd name="connsiteY31" fmla="*/ 46067 h 3086006"/>
                    <a:gd name="connsiteX32" fmla="*/ 1136843 w 3268976"/>
                    <a:gd name="connsiteY32" fmla="*/ 2170278 h 3086006"/>
                    <a:gd name="connsiteX0" fmla="*/ -3 w 3202302"/>
                    <a:gd name="connsiteY0" fmla="*/ 2489109 h 2808200"/>
                    <a:gd name="connsiteX1" fmla="*/ 147635 w 3202302"/>
                    <a:gd name="connsiteY1" fmla="*/ 2346234 h 2808200"/>
                    <a:gd name="connsiteX2" fmla="*/ 328111 w 3202302"/>
                    <a:gd name="connsiteY2" fmla="*/ 2451598 h 2808200"/>
                    <a:gd name="connsiteX3" fmla="*/ 330197 w 3202302"/>
                    <a:gd name="connsiteY3" fmla="*/ 2720884 h 2808200"/>
                    <a:gd name="connsiteX4" fmla="*/ 652460 w 3202302"/>
                    <a:gd name="connsiteY4" fmla="*/ 2614522 h 2808200"/>
                    <a:gd name="connsiteX5" fmla="*/ 858835 w 3202302"/>
                    <a:gd name="connsiteY5" fmla="*/ 2808197 h 2808200"/>
                    <a:gd name="connsiteX6" fmla="*/ 1285871 w 3202302"/>
                    <a:gd name="connsiteY6" fmla="*/ 2760571 h 2808200"/>
                    <a:gd name="connsiteX7" fmla="*/ 1278570 w 3202302"/>
                    <a:gd name="connsiteY7" fmla="*/ 2707549 h 2808200"/>
                    <a:gd name="connsiteX8" fmla="*/ 1309684 w 3202302"/>
                    <a:gd name="connsiteY8" fmla="*/ 2627221 h 2808200"/>
                    <a:gd name="connsiteX9" fmla="*/ 1680570 w 3202302"/>
                    <a:gd name="connsiteY9" fmla="*/ 2356122 h 2808200"/>
                    <a:gd name="connsiteX10" fmla="*/ 1681340 w 3202302"/>
                    <a:gd name="connsiteY10" fmla="*/ 2237512 h 2808200"/>
                    <a:gd name="connsiteX11" fmla="*/ 1683323 w 3202302"/>
                    <a:gd name="connsiteY11" fmla="*/ 2167856 h 2808200"/>
                    <a:gd name="connsiteX12" fmla="*/ 1724021 w 3202302"/>
                    <a:gd name="connsiteY12" fmla="*/ 2096996 h 2808200"/>
                    <a:gd name="connsiteX13" fmla="*/ 1833559 w 3202302"/>
                    <a:gd name="connsiteY13" fmla="*/ 2006508 h 2808200"/>
                    <a:gd name="connsiteX14" fmla="*/ 1916109 w 3202302"/>
                    <a:gd name="connsiteY14" fmla="*/ 1920783 h 2808200"/>
                    <a:gd name="connsiteX15" fmla="*/ 1992309 w 3202302"/>
                    <a:gd name="connsiteY15" fmla="*/ 1781083 h 2808200"/>
                    <a:gd name="connsiteX16" fmla="*/ 2019342 w 3202302"/>
                    <a:gd name="connsiteY16" fmla="*/ 1822858 h 2808200"/>
                    <a:gd name="connsiteX17" fmla="*/ 2087559 w 3202302"/>
                    <a:gd name="connsiteY17" fmla="*/ 1771558 h 2808200"/>
                    <a:gd name="connsiteX18" fmla="*/ 2109784 w 3202302"/>
                    <a:gd name="connsiteY18" fmla="*/ 1846171 h 2808200"/>
                    <a:gd name="connsiteX19" fmla="*/ 2244721 w 3202302"/>
                    <a:gd name="connsiteY19" fmla="*/ 1866808 h 2808200"/>
                    <a:gd name="connsiteX20" fmla="*/ 2287902 w 3202302"/>
                    <a:gd name="connsiteY20" fmla="*/ 1850934 h 2808200"/>
                    <a:gd name="connsiteX21" fmla="*/ 2384710 w 3202302"/>
                    <a:gd name="connsiteY21" fmla="*/ 1817163 h 2808200"/>
                    <a:gd name="connsiteX22" fmla="*/ 2554284 w 3202302"/>
                    <a:gd name="connsiteY22" fmla="*/ 1666783 h 2808200"/>
                    <a:gd name="connsiteX23" fmla="*/ 2705913 w 3202302"/>
                    <a:gd name="connsiteY23" fmla="*/ 1406797 h 2808200"/>
                    <a:gd name="connsiteX24" fmla="*/ 2879721 w 3202302"/>
                    <a:gd name="connsiteY24" fmla="*/ 1107983 h 2808200"/>
                    <a:gd name="connsiteX25" fmla="*/ 2951159 w 3202302"/>
                    <a:gd name="connsiteY25" fmla="*/ 996858 h 2808200"/>
                    <a:gd name="connsiteX26" fmla="*/ 3023751 w 3202302"/>
                    <a:gd name="connsiteY26" fmla="*/ 793658 h 2808200"/>
                    <a:gd name="connsiteX27" fmla="*/ 3114671 w 3202302"/>
                    <a:gd name="connsiteY27" fmla="*/ 583242 h 2808200"/>
                    <a:gd name="connsiteX28" fmla="*/ 3202302 w 3202302"/>
                    <a:gd name="connsiteY28" fmla="*/ 361768 h 2808200"/>
                    <a:gd name="connsiteX29" fmla="*/ 3171459 w 3202302"/>
                    <a:gd name="connsiteY29" fmla="*/ 0 h 2808200"/>
                    <a:gd name="connsiteX30" fmla="*/ 1540361 w 3202302"/>
                    <a:gd name="connsiteY30" fmla="*/ 46067 h 2808200"/>
                    <a:gd name="connsiteX31" fmla="*/ 1070169 w 3202302"/>
                    <a:gd name="connsiteY31" fmla="*/ 2170278 h 2808200"/>
                    <a:gd name="connsiteX0" fmla="*/ -1 w 3054666"/>
                    <a:gd name="connsiteY0" fmla="*/ 2346234 h 2808200"/>
                    <a:gd name="connsiteX1" fmla="*/ 180475 w 3054666"/>
                    <a:gd name="connsiteY1" fmla="*/ 2451598 h 2808200"/>
                    <a:gd name="connsiteX2" fmla="*/ 182561 w 3054666"/>
                    <a:gd name="connsiteY2" fmla="*/ 2720884 h 2808200"/>
                    <a:gd name="connsiteX3" fmla="*/ 504824 w 3054666"/>
                    <a:gd name="connsiteY3" fmla="*/ 2614522 h 2808200"/>
                    <a:gd name="connsiteX4" fmla="*/ 711199 w 3054666"/>
                    <a:gd name="connsiteY4" fmla="*/ 2808197 h 2808200"/>
                    <a:gd name="connsiteX5" fmla="*/ 1138235 w 3054666"/>
                    <a:gd name="connsiteY5" fmla="*/ 2760571 h 2808200"/>
                    <a:gd name="connsiteX6" fmla="*/ 1130934 w 3054666"/>
                    <a:gd name="connsiteY6" fmla="*/ 2707549 h 2808200"/>
                    <a:gd name="connsiteX7" fmla="*/ 1162048 w 3054666"/>
                    <a:gd name="connsiteY7" fmla="*/ 2627221 h 2808200"/>
                    <a:gd name="connsiteX8" fmla="*/ 1532934 w 3054666"/>
                    <a:gd name="connsiteY8" fmla="*/ 2356122 h 2808200"/>
                    <a:gd name="connsiteX9" fmla="*/ 1533704 w 3054666"/>
                    <a:gd name="connsiteY9" fmla="*/ 2237512 h 2808200"/>
                    <a:gd name="connsiteX10" fmla="*/ 1535687 w 3054666"/>
                    <a:gd name="connsiteY10" fmla="*/ 2167856 h 2808200"/>
                    <a:gd name="connsiteX11" fmla="*/ 1576385 w 3054666"/>
                    <a:gd name="connsiteY11" fmla="*/ 2096996 h 2808200"/>
                    <a:gd name="connsiteX12" fmla="*/ 1685923 w 3054666"/>
                    <a:gd name="connsiteY12" fmla="*/ 2006508 h 2808200"/>
                    <a:gd name="connsiteX13" fmla="*/ 1768473 w 3054666"/>
                    <a:gd name="connsiteY13" fmla="*/ 1920783 h 2808200"/>
                    <a:gd name="connsiteX14" fmla="*/ 1844673 w 3054666"/>
                    <a:gd name="connsiteY14" fmla="*/ 1781083 h 2808200"/>
                    <a:gd name="connsiteX15" fmla="*/ 1871706 w 3054666"/>
                    <a:gd name="connsiteY15" fmla="*/ 1822858 h 2808200"/>
                    <a:gd name="connsiteX16" fmla="*/ 1939923 w 3054666"/>
                    <a:gd name="connsiteY16" fmla="*/ 1771558 h 2808200"/>
                    <a:gd name="connsiteX17" fmla="*/ 1962148 w 3054666"/>
                    <a:gd name="connsiteY17" fmla="*/ 1846171 h 2808200"/>
                    <a:gd name="connsiteX18" fmla="*/ 2097085 w 3054666"/>
                    <a:gd name="connsiteY18" fmla="*/ 1866808 h 2808200"/>
                    <a:gd name="connsiteX19" fmla="*/ 2140266 w 3054666"/>
                    <a:gd name="connsiteY19" fmla="*/ 1850934 h 2808200"/>
                    <a:gd name="connsiteX20" fmla="*/ 2237074 w 3054666"/>
                    <a:gd name="connsiteY20" fmla="*/ 1817163 h 2808200"/>
                    <a:gd name="connsiteX21" fmla="*/ 2406648 w 3054666"/>
                    <a:gd name="connsiteY21" fmla="*/ 1666783 h 2808200"/>
                    <a:gd name="connsiteX22" fmla="*/ 2558277 w 3054666"/>
                    <a:gd name="connsiteY22" fmla="*/ 1406797 h 2808200"/>
                    <a:gd name="connsiteX23" fmla="*/ 2732085 w 3054666"/>
                    <a:gd name="connsiteY23" fmla="*/ 1107983 h 2808200"/>
                    <a:gd name="connsiteX24" fmla="*/ 2803523 w 3054666"/>
                    <a:gd name="connsiteY24" fmla="*/ 996858 h 2808200"/>
                    <a:gd name="connsiteX25" fmla="*/ 2876115 w 3054666"/>
                    <a:gd name="connsiteY25" fmla="*/ 793658 h 2808200"/>
                    <a:gd name="connsiteX26" fmla="*/ 2967035 w 3054666"/>
                    <a:gd name="connsiteY26" fmla="*/ 583242 h 2808200"/>
                    <a:gd name="connsiteX27" fmla="*/ 3054666 w 3054666"/>
                    <a:gd name="connsiteY27" fmla="*/ 361768 h 2808200"/>
                    <a:gd name="connsiteX28" fmla="*/ 3023823 w 3054666"/>
                    <a:gd name="connsiteY28" fmla="*/ 0 h 2808200"/>
                    <a:gd name="connsiteX29" fmla="*/ 1392725 w 3054666"/>
                    <a:gd name="connsiteY29" fmla="*/ 46067 h 2808200"/>
                    <a:gd name="connsiteX30" fmla="*/ 922533 w 3054666"/>
                    <a:gd name="connsiteY30" fmla="*/ 2170278 h 2808200"/>
                    <a:gd name="connsiteX0" fmla="*/ 20067 w 2894258"/>
                    <a:gd name="connsiteY0" fmla="*/ 2451598 h 2808200"/>
                    <a:gd name="connsiteX1" fmla="*/ 22153 w 2894258"/>
                    <a:gd name="connsiteY1" fmla="*/ 2720884 h 2808200"/>
                    <a:gd name="connsiteX2" fmla="*/ 344416 w 2894258"/>
                    <a:gd name="connsiteY2" fmla="*/ 2614522 h 2808200"/>
                    <a:gd name="connsiteX3" fmla="*/ 550791 w 2894258"/>
                    <a:gd name="connsiteY3" fmla="*/ 2808197 h 2808200"/>
                    <a:gd name="connsiteX4" fmla="*/ 977827 w 2894258"/>
                    <a:gd name="connsiteY4" fmla="*/ 2760571 h 2808200"/>
                    <a:gd name="connsiteX5" fmla="*/ 970526 w 2894258"/>
                    <a:gd name="connsiteY5" fmla="*/ 2707549 h 2808200"/>
                    <a:gd name="connsiteX6" fmla="*/ 1001640 w 2894258"/>
                    <a:gd name="connsiteY6" fmla="*/ 2627221 h 2808200"/>
                    <a:gd name="connsiteX7" fmla="*/ 1372526 w 2894258"/>
                    <a:gd name="connsiteY7" fmla="*/ 2356122 h 2808200"/>
                    <a:gd name="connsiteX8" fmla="*/ 1373296 w 2894258"/>
                    <a:gd name="connsiteY8" fmla="*/ 2237512 h 2808200"/>
                    <a:gd name="connsiteX9" fmla="*/ 1375279 w 2894258"/>
                    <a:gd name="connsiteY9" fmla="*/ 2167856 h 2808200"/>
                    <a:gd name="connsiteX10" fmla="*/ 1415977 w 2894258"/>
                    <a:gd name="connsiteY10" fmla="*/ 2096996 h 2808200"/>
                    <a:gd name="connsiteX11" fmla="*/ 1525515 w 2894258"/>
                    <a:gd name="connsiteY11" fmla="*/ 2006508 h 2808200"/>
                    <a:gd name="connsiteX12" fmla="*/ 1608065 w 2894258"/>
                    <a:gd name="connsiteY12" fmla="*/ 1920783 h 2808200"/>
                    <a:gd name="connsiteX13" fmla="*/ 1684265 w 2894258"/>
                    <a:gd name="connsiteY13" fmla="*/ 1781083 h 2808200"/>
                    <a:gd name="connsiteX14" fmla="*/ 1711298 w 2894258"/>
                    <a:gd name="connsiteY14" fmla="*/ 1822858 h 2808200"/>
                    <a:gd name="connsiteX15" fmla="*/ 1779515 w 2894258"/>
                    <a:gd name="connsiteY15" fmla="*/ 1771558 h 2808200"/>
                    <a:gd name="connsiteX16" fmla="*/ 1801740 w 2894258"/>
                    <a:gd name="connsiteY16" fmla="*/ 1846171 h 2808200"/>
                    <a:gd name="connsiteX17" fmla="*/ 1936677 w 2894258"/>
                    <a:gd name="connsiteY17" fmla="*/ 1866808 h 2808200"/>
                    <a:gd name="connsiteX18" fmla="*/ 1979858 w 2894258"/>
                    <a:gd name="connsiteY18" fmla="*/ 1850934 h 2808200"/>
                    <a:gd name="connsiteX19" fmla="*/ 2076666 w 2894258"/>
                    <a:gd name="connsiteY19" fmla="*/ 1817163 h 2808200"/>
                    <a:gd name="connsiteX20" fmla="*/ 2246240 w 2894258"/>
                    <a:gd name="connsiteY20" fmla="*/ 1666783 h 2808200"/>
                    <a:gd name="connsiteX21" fmla="*/ 2397869 w 2894258"/>
                    <a:gd name="connsiteY21" fmla="*/ 1406797 h 2808200"/>
                    <a:gd name="connsiteX22" fmla="*/ 2571677 w 2894258"/>
                    <a:gd name="connsiteY22" fmla="*/ 1107983 h 2808200"/>
                    <a:gd name="connsiteX23" fmla="*/ 2643115 w 2894258"/>
                    <a:gd name="connsiteY23" fmla="*/ 996858 h 2808200"/>
                    <a:gd name="connsiteX24" fmla="*/ 2715707 w 2894258"/>
                    <a:gd name="connsiteY24" fmla="*/ 793658 h 2808200"/>
                    <a:gd name="connsiteX25" fmla="*/ 2806627 w 2894258"/>
                    <a:gd name="connsiteY25" fmla="*/ 583242 h 2808200"/>
                    <a:gd name="connsiteX26" fmla="*/ 2894258 w 2894258"/>
                    <a:gd name="connsiteY26" fmla="*/ 361768 h 2808200"/>
                    <a:gd name="connsiteX27" fmla="*/ 2863415 w 2894258"/>
                    <a:gd name="connsiteY27" fmla="*/ 0 h 2808200"/>
                    <a:gd name="connsiteX28" fmla="*/ 1232317 w 2894258"/>
                    <a:gd name="connsiteY28" fmla="*/ 46067 h 2808200"/>
                    <a:gd name="connsiteX29" fmla="*/ 762125 w 2894258"/>
                    <a:gd name="connsiteY29" fmla="*/ 2170278 h 2808200"/>
                    <a:gd name="connsiteX0" fmla="*/ 3 w 2872108"/>
                    <a:gd name="connsiteY0" fmla="*/ 2720884 h 2808200"/>
                    <a:gd name="connsiteX1" fmla="*/ 322266 w 2872108"/>
                    <a:gd name="connsiteY1" fmla="*/ 2614522 h 2808200"/>
                    <a:gd name="connsiteX2" fmla="*/ 528641 w 2872108"/>
                    <a:gd name="connsiteY2" fmla="*/ 2808197 h 2808200"/>
                    <a:gd name="connsiteX3" fmla="*/ 955677 w 2872108"/>
                    <a:gd name="connsiteY3" fmla="*/ 2760571 h 2808200"/>
                    <a:gd name="connsiteX4" fmla="*/ 948376 w 2872108"/>
                    <a:gd name="connsiteY4" fmla="*/ 2707549 h 2808200"/>
                    <a:gd name="connsiteX5" fmla="*/ 979490 w 2872108"/>
                    <a:gd name="connsiteY5" fmla="*/ 2627221 h 2808200"/>
                    <a:gd name="connsiteX6" fmla="*/ 1350376 w 2872108"/>
                    <a:gd name="connsiteY6" fmla="*/ 2356122 h 2808200"/>
                    <a:gd name="connsiteX7" fmla="*/ 1351146 w 2872108"/>
                    <a:gd name="connsiteY7" fmla="*/ 2237512 h 2808200"/>
                    <a:gd name="connsiteX8" fmla="*/ 1353129 w 2872108"/>
                    <a:gd name="connsiteY8" fmla="*/ 2167856 h 2808200"/>
                    <a:gd name="connsiteX9" fmla="*/ 1393827 w 2872108"/>
                    <a:gd name="connsiteY9" fmla="*/ 2096996 h 2808200"/>
                    <a:gd name="connsiteX10" fmla="*/ 1503365 w 2872108"/>
                    <a:gd name="connsiteY10" fmla="*/ 2006508 h 2808200"/>
                    <a:gd name="connsiteX11" fmla="*/ 1585915 w 2872108"/>
                    <a:gd name="connsiteY11" fmla="*/ 1920783 h 2808200"/>
                    <a:gd name="connsiteX12" fmla="*/ 1662115 w 2872108"/>
                    <a:gd name="connsiteY12" fmla="*/ 1781083 h 2808200"/>
                    <a:gd name="connsiteX13" fmla="*/ 1689148 w 2872108"/>
                    <a:gd name="connsiteY13" fmla="*/ 1822858 h 2808200"/>
                    <a:gd name="connsiteX14" fmla="*/ 1757365 w 2872108"/>
                    <a:gd name="connsiteY14" fmla="*/ 1771558 h 2808200"/>
                    <a:gd name="connsiteX15" fmla="*/ 1779590 w 2872108"/>
                    <a:gd name="connsiteY15" fmla="*/ 1846171 h 2808200"/>
                    <a:gd name="connsiteX16" fmla="*/ 1914527 w 2872108"/>
                    <a:gd name="connsiteY16" fmla="*/ 1866808 h 2808200"/>
                    <a:gd name="connsiteX17" fmla="*/ 1957708 w 2872108"/>
                    <a:gd name="connsiteY17" fmla="*/ 1850934 h 2808200"/>
                    <a:gd name="connsiteX18" fmla="*/ 2054516 w 2872108"/>
                    <a:gd name="connsiteY18" fmla="*/ 1817163 h 2808200"/>
                    <a:gd name="connsiteX19" fmla="*/ 2224090 w 2872108"/>
                    <a:gd name="connsiteY19" fmla="*/ 1666783 h 2808200"/>
                    <a:gd name="connsiteX20" fmla="*/ 2375719 w 2872108"/>
                    <a:gd name="connsiteY20" fmla="*/ 1406797 h 2808200"/>
                    <a:gd name="connsiteX21" fmla="*/ 2549527 w 2872108"/>
                    <a:gd name="connsiteY21" fmla="*/ 1107983 h 2808200"/>
                    <a:gd name="connsiteX22" fmla="*/ 2620965 w 2872108"/>
                    <a:gd name="connsiteY22" fmla="*/ 996858 h 2808200"/>
                    <a:gd name="connsiteX23" fmla="*/ 2693557 w 2872108"/>
                    <a:gd name="connsiteY23" fmla="*/ 793658 h 2808200"/>
                    <a:gd name="connsiteX24" fmla="*/ 2784477 w 2872108"/>
                    <a:gd name="connsiteY24" fmla="*/ 583242 h 2808200"/>
                    <a:gd name="connsiteX25" fmla="*/ 2872108 w 2872108"/>
                    <a:gd name="connsiteY25" fmla="*/ 361768 h 2808200"/>
                    <a:gd name="connsiteX26" fmla="*/ 2841265 w 2872108"/>
                    <a:gd name="connsiteY26" fmla="*/ 0 h 2808200"/>
                    <a:gd name="connsiteX27" fmla="*/ 1210167 w 2872108"/>
                    <a:gd name="connsiteY27" fmla="*/ 46067 h 2808200"/>
                    <a:gd name="connsiteX28" fmla="*/ 739975 w 2872108"/>
                    <a:gd name="connsiteY28" fmla="*/ 2170278 h 2808200"/>
                    <a:gd name="connsiteX0" fmla="*/ -1 w 2549841"/>
                    <a:gd name="connsiteY0" fmla="*/ 2614522 h 2808200"/>
                    <a:gd name="connsiteX1" fmla="*/ 206374 w 2549841"/>
                    <a:gd name="connsiteY1" fmla="*/ 2808197 h 2808200"/>
                    <a:gd name="connsiteX2" fmla="*/ 633410 w 2549841"/>
                    <a:gd name="connsiteY2" fmla="*/ 2760571 h 2808200"/>
                    <a:gd name="connsiteX3" fmla="*/ 626109 w 2549841"/>
                    <a:gd name="connsiteY3" fmla="*/ 2707549 h 2808200"/>
                    <a:gd name="connsiteX4" fmla="*/ 657223 w 2549841"/>
                    <a:gd name="connsiteY4" fmla="*/ 2627221 h 2808200"/>
                    <a:gd name="connsiteX5" fmla="*/ 1028109 w 2549841"/>
                    <a:gd name="connsiteY5" fmla="*/ 2356122 h 2808200"/>
                    <a:gd name="connsiteX6" fmla="*/ 1028879 w 2549841"/>
                    <a:gd name="connsiteY6" fmla="*/ 2237512 h 2808200"/>
                    <a:gd name="connsiteX7" fmla="*/ 1030862 w 2549841"/>
                    <a:gd name="connsiteY7" fmla="*/ 2167856 h 2808200"/>
                    <a:gd name="connsiteX8" fmla="*/ 1071560 w 2549841"/>
                    <a:gd name="connsiteY8" fmla="*/ 2096996 h 2808200"/>
                    <a:gd name="connsiteX9" fmla="*/ 1181098 w 2549841"/>
                    <a:gd name="connsiteY9" fmla="*/ 2006508 h 2808200"/>
                    <a:gd name="connsiteX10" fmla="*/ 1263648 w 2549841"/>
                    <a:gd name="connsiteY10" fmla="*/ 1920783 h 2808200"/>
                    <a:gd name="connsiteX11" fmla="*/ 1339848 w 2549841"/>
                    <a:gd name="connsiteY11" fmla="*/ 1781083 h 2808200"/>
                    <a:gd name="connsiteX12" fmla="*/ 1366881 w 2549841"/>
                    <a:gd name="connsiteY12" fmla="*/ 1822858 h 2808200"/>
                    <a:gd name="connsiteX13" fmla="*/ 1435098 w 2549841"/>
                    <a:gd name="connsiteY13" fmla="*/ 1771558 h 2808200"/>
                    <a:gd name="connsiteX14" fmla="*/ 1457323 w 2549841"/>
                    <a:gd name="connsiteY14" fmla="*/ 1846171 h 2808200"/>
                    <a:gd name="connsiteX15" fmla="*/ 1592260 w 2549841"/>
                    <a:gd name="connsiteY15" fmla="*/ 1866808 h 2808200"/>
                    <a:gd name="connsiteX16" fmla="*/ 1635441 w 2549841"/>
                    <a:gd name="connsiteY16" fmla="*/ 1850934 h 2808200"/>
                    <a:gd name="connsiteX17" fmla="*/ 1732249 w 2549841"/>
                    <a:gd name="connsiteY17" fmla="*/ 1817163 h 2808200"/>
                    <a:gd name="connsiteX18" fmla="*/ 1901823 w 2549841"/>
                    <a:gd name="connsiteY18" fmla="*/ 1666783 h 2808200"/>
                    <a:gd name="connsiteX19" fmla="*/ 2053452 w 2549841"/>
                    <a:gd name="connsiteY19" fmla="*/ 1406797 h 2808200"/>
                    <a:gd name="connsiteX20" fmla="*/ 2227260 w 2549841"/>
                    <a:gd name="connsiteY20" fmla="*/ 1107983 h 2808200"/>
                    <a:gd name="connsiteX21" fmla="*/ 2298698 w 2549841"/>
                    <a:gd name="connsiteY21" fmla="*/ 996858 h 2808200"/>
                    <a:gd name="connsiteX22" fmla="*/ 2371290 w 2549841"/>
                    <a:gd name="connsiteY22" fmla="*/ 793658 h 2808200"/>
                    <a:gd name="connsiteX23" fmla="*/ 2462210 w 2549841"/>
                    <a:gd name="connsiteY23" fmla="*/ 583242 h 2808200"/>
                    <a:gd name="connsiteX24" fmla="*/ 2549841 w 2549841"/>
                    <a:gd name="connsiteY24" fmla="*/ 361768 h 2808200"/>
                    <a:gd name="connsiteX25" fmla="*/ 2518998 w 2549841"/>
                    <a:gd name="connsiteY25" fmla="*/ 0 h 2808200"/>
                    <a:gd name="connsiteX26" fmla="*/ 887900 w 2549841"/>
                    <a:gd name="connsiteY26" fmla="*/ 46067 h 2808200"/>
                    <a:gd name="connsiteX27" fmla="*/ 417708 w 2549841"/>
                    <a:gd name="connsiteY27" fmla="*/ 2170278 h 2808200"/>
                    <a:gd name="connsiteX0" fmla="*/ -2 w 2343465"/>
                    <a:gd name="connsiteY0" fmla="*/ 2808197 h 2808200"/>
                    <a:gd name="connsiteX1" fmla="*/ 427034 w 2343465"/>
                    <a:gd name="connsiteY1" fmla="*/ 2760571 h 2808200"/>
                    <a:gd name="connsiteX2" fmla="*/ 419733 w 2343465"/>
                    <a:gd name="connsiteY2" fmla="*/ 2707549 h 2808200"/>
                    <a:gd name="connsiteX3" fmla="*/ 450847 w 2343465"/>
                    <a:gd name="connsiteY3" fmla="*/ 2627221 h 2808200"/>
                    <a:gd name="connsiteX4" fmla="*/ 821733 w 2343465"/>
                    <a:gd name="connsiteY4" fmla="*/ 2356122 h 2808200"/>
                    <a:gd name="connsiteX5" fmla="*/ 822503 w 2343465"/>
                    <a:gd name="connsiteY5" fmla="*/ 2237512 h 2808200"/>
                    <a:gd name="connsiteX6" fmla="*/ 824486 w 2343465"/>
                    <a:gd name="connsiteY6" fmla="*/ 2167856 h 2808200"/>
                    <a:gd name="connsiteX7" fmla="*/ 865184 w 2343465"/>
                    <a:gd name="connsiteY7" fmla="*/ 2096996 h 2808200"/>
                    <a:gd name="connsiteX8" fmla="*/ 974722 w 2343465"/>
                    <a:gd name="connsiteY8" fmla="*/ 2006508 h 2808200"/>
                    <a:gd name="connsiteX9" fmla="*/ 1057272 w 2343465"/>
                    <a:gd name="connsiteY9" fmla="*/ 1920783 h 2808200"/>
                    <a:gd name="connsiteX10" fmla="*/ 1133472 w 2343465"/>
                    <a:gd name="connsiteY10" fmla="*/ 1781083 h 2808200"/>
                    <a:gd name="connsiteX11" fmla="*/ 1160505 w 2343465"/>
                    <a:gd name="connsiteY11" fmla="*/ 1822858 h 2808200"/>
                    <a:gd name="connsiteX12" fmla="*/ 1228722 w 2343465"/>
                    <a:gd name="connsiteY12" fmla="*/ 1771558 h 2808200"/>
                    <a:gd name="connsiteX13" fmla="*/ 1250947 w 2343465"/>
                    <a:gd name="connsiteY13" fmla="*/ 1846171 h 2808200"/>
                    <a:gd name="connsiteX14" fmla="*/ 1385884 w 2343465"/>
                    <a:gd name="connsiteY14" fmla="*/ 1866808 h 2808200"/>
                    <a:gd name="connsiteX15" fmla="*/ 1429065 w 2343465"/>
                    <a:gd name="connsiteY15" fmla="*/ 1850934 h 2808200"/>
                    <a:gd name="connsiteX16" fmla="*/ 1525873 w 2343465"/>
                    <a:gd name="connsiteY16" fmla="*/ 1817163 h 2808200"/>
                    <a:gd name="connsiteX17" fmla="*/ 1695447 w 2343465"/>
                    <a:gd name="connsiteY17" fmla="*/ 1666783 h 2808200"/>
                    <a:gd name="connsiteX18" fmla="*/ 1847076 w 2343465"/>
                    <a:gd name="connsiteY18" fmla="*/ 1406797 h 2808200"/>
                    <a:gd name="connsiteX19" fmla="*/ 2020884 w 2343465"/>
                    <a:gd name="connsiteY19" fmla="*/ 1107983 h 2808200"/>
                    <a:gd name="connsiteX20" fmla="*/ 2092322 w 2343465"/>
                    <a:gd name="connsiteY20" fmla="*/ 996858 h 2808200"/>
                    <a:gd name="connsiteX21" fmla="*/ 2164914 w 2343465"/>
                    <a:gd name="connsiteY21" fmla="*/ 793658 h 2808200"/>
                    <a:gd name="connsiteX22" fmla="*/ 2255834 w 2343465"/>
                    <a:gd name="connsiteY22" fmla="*/ 583242 h 2808200"/>
                    <a:gd name="connsiteX23" fmla="*/ 2343465 w 2343465"/>
                    <a:gd name="connsiteY23" fmla="*/ 361768 h 2808200"/>
                    <a:gd name="connsiteX24" fmla="*/ 2312622 w 2343465"/>
                    <a:gd name="connsiteY24" fmla="*/ 0 h 2808200"/>
                    <a:gd name="connsiteX25" fmla="*/ 681524 w 2343465"/>
                    <a:gd name="connsiteY25" fmla="*/ 46067 h 2808200"/>
                    <a:gd name="connsiteX26" fmla="*/ 211332 w 2343465"/>
                    <a:gd name="connsiteY26" fmla="*/ 2170278 h 2808200"/>
                    <a:gd name="connsiteX0" fmla="*/ 313766 w 2230197"/>
                    <a:gd name="connsiteY0" fmla="*/ 2760571 h 2760570"/>
                    <a:gd name="connsiteX1" fmla="*/ 306465 w 2230197"/>
                    <a:gd name="connsiteY1" fmla="*/ 2707549 h 2760570"/>
                    <a:gd name="connsiteX2" fmla="*/ 337579 w 2230197"/>
                    <a:gd name="connsiteY2" fmla="*/ 2627221 h 2760570"/>
                    <a:gd name="connsiteX3" fmla="*/ 708465 w 2230197"/>
                    <a:gd name="connsiteY3" fmla="*/ 2356122 h 2760570"/>
                    <a:gd name="connsiteX4" fmla="*/ 709235 w 2230197"/>
                    <a:gd name="connsiteY4" fmla="*/ 2237512 h 2760570"/>
                    <a:gd name="connsiteX5" fmla="*/ 711218 w 2230197"/>
                    <a:gd name="connsiteY5" fmla="*/ 2167856 h 2760570"/>
                    <a:gd name="connsiteX6" fmla="*/ 751916 w 2230197"/>
                    <a:gd name="connsiteY6" fmla="*/ 2096996 h 2760570"/>
                    <a:gd name="connsiteX7" fmla="*/ 861454 w 2230197"/>
                    <a:gd name="connsiteY7" fmla="*/ 2006508 h 2760570"/>
                    <a:gd name="connsiteX8" fmla="*/ 944004 w 2230197"/>
                    <a:gd name="connsiteY8" fmla="*/ 1920783 h 2760570"/>
                    <a:gd name="connsiteX9" fmla="*/ 1020204 w 2230197"/>
                    <a:gd name="connsiteY9" fmla="*/ 1781083 h 2760570"/>
                    <a:gd name="connsiteX10" fmla="*/ 1047237 w 2230197"/>
                    <a:gd name="connsiteY10" fmla="*/ 1822858 h 2760570"/>
                    <a:gd name="connsiteX11" fmla="*/ 1115454 w 2230197"/>
                    <a:gd name="connsiteY11" fmla="*/ 1771558 h 2760570"/>
                    <a:gd name="connsiteX12" fmla="*/ 1137679 w 2230197"/>
                    <a:gd name="connsiteY12" fmla="*/ 1846171 h 2760570"/>
                    <a:gd name="connsiteX13" fmla="*/ 1272616 w 2230197"/>
                    <a:gd name="connsiteY13" fmla="*/ 1866808 h 2760570"/>
                    <a:gd name="connsiteX14" fmla="*/ 1315797 w 2230197"/>
                    <a:gd name="connsiteY14" fmla="*/ 1850934 h 2760570"/>
                    <a:gd name="connsiteX15" fmla="*/ 1412605 w 2230197"/>
                    <a:gd name="connsiteY15" fmla="*/ 1817163 h 2760570"/>
                    <a:gd name="connsiteX16" fmla="*/ 1582179 w 2230197"/>
                    <a:gd name="connsiteY16" fmla="*/ 1666783 h 2760570"/>
                    <a:gd name="connsiteX17" fmla="*/ 1733808 w 2230197"/>
                    <a:gd name="connsiteY17" fmla="*/ 1406797 h 2760570"/>
                    <a:gd name="connsiteX18" fmla="*/ 1907616 w 2230197"/>
                    <a:gd name="connsiteY18" fmla="*/ 1107983 h 2760570"/>
                    <a:gd name="connsiteX19" fmla="*/ 1979054 w 2230197"/>
                    <a:gd name="connsiteY19" fmla="*/ 996858 h 2760570"/>
                    <a:gd name="connsiteX20" fmla="*/ 2051646 w 2230197"/>
                    <a:gd name="connsiteY20" fmla="*/ 793658 h 2760570"/>
                    <a:gd name="connsiteX21" fmla="*/ 2142566 w 2230197"/>
                    <a:gd name="connsiteY21" fmla="*/ 583242 h 2760570"/>
                    <a:gd name="connsiteX22" fmla="*/ 2230197 w 2230197"/>
                    <a:gd name="connsiteY22" fmla="*/ 361768 h 2760570"/>
                    <a:gd name="connsiteX23" fmla="*/ 2199354 w 2230197"/>
                    <a:gd name="connsiteY23" fmla="*/ 0 h 2760570"/>
                    <a:gd name="connsiteX24" fmla="*/ 568256 w 2230197"/>
                    <a:gd name="connsiteY24" fmla="*/ 46067 h 2760570"/>
                    <a:gd name="connsiteX25" fmla="*/ 98064 w 2230197"/>
                    <a:gd name="connsiteY25" fmla="*/ 2170278 h 2760570"/>
                    <a:gd name="connsiteX0" fmla="*/ 313766 w 2230197"/>
                    <a:gd name="connsiteY0" fmla="*/ 2760571 h 2760570"/>
                    <a:gd name="connsiteX1" fmla="*/ 337579 w 2230197"/>
                    <a:gd name="connsiteY1" fmla="*/ 2627221 h 2760570"/>
                    <a:gd name="connsiteX2" fmla="*/ 708465 w 2230197"/>
                    <a:gd name="connsiteY2" fmla="*/ 2356122 h 2760570"/>
                    <a:gd name="connsiteX3" fmla="*/ 709235 w 2230197"/>
                    <a:gd name="connsiteY3" fmla="*/ 2237512 h 2760570"/>
                    <a:gd name="connsiteX4" fmla="*/ 711218 w 2230197"/>
                    <a:gd name="connsiteY4" fmla="*/ 2167856 h 2760570"/>
                    <a:gd name="connsiteX5" fmla="*/ 751916 w 2230197"/>
                    <a:gd name="connsiteY5" fmla="*/ 2096996 h 2760570"/>
                    <a:gd name="connsiteX6" fmla="*/ 861454 w 2230197"/>
                    <a:gd name="connsiteY6" fmla="*/ 2006508 h 2760570"/>
                    <a:gd name="connsiteX7" fmla="*/ 944004 w 2230197"/>
                    <a:gd name="connsiteY7" fmla="*/ 1920783 h 2760570"/>
                    <a:gd name="connsiteX8" fmla="*/ 1020204 w 2230197"/>
                    <a:gd name="connsiteY8" fmla="*/ 1781083 h 2760570"/>
                    <a:gd name="connsiteX9" fmla="*/ 1047237 w 2230197"/>
                    <a:gd name="connsiteY9" fmla="*/ 1822858 h 2760570"/>
                    <a:gd name="connsiteX10" fmla="*/ 1115454 w 2230197"/>
                    <a:gd name="connsiteY10" fmla="*/ 1771558 h 2760570"/>
                    <a:gd name="connsiteX11" fmla="*/ 1137679 w 2230197"/>
                    <a:gd name="connsiteY11" fmla="*/ 1846171 h 2760570"/>
                    <a:gd name="connsiteX12" fmla="*/ 1272616 w 2230197"/>
                    <a:gd name="connsiteY12" fmla="*/ 1866808 h 2760570"/>
                    <a:gd name="connsiteX13" fmla="*/ 1315797 w 2230197"/>
                    <a:gd name="connsiteY13" fmla="*/ 1850934 h 2760570"/>
                    <a:gd name="connsiteX14" fmla="*/ 1412605 w 2230197"/>
                    <a:gd name="connsiteY14" fmla="*/ 1817163 h 2760570"/>
                    <a:gd name="connsiteX15" fmla="*/ 1582179 w 2230197"/>
                    <a:gd name="connsiteY15" fmla="*/ 1666783 h 2760570"/>
                    <a:gd name="connsiteX16" fmla="*/ 1733808 w 2230197"/>
                    <a:gd name="connsiteY16" fmla="*/ 1406797 h 2760570"/>
                    <a:gd name="connsiteX17" fmla="*/ 1907616 w 2230197"/>
                    <a:gd name="connsiteY17" fmla="*/ 1107983 h 2760570"/>
                    <a:gd name="connsiteX18" fmla="*/ 1979054 w 2230197"/>
                    <a:gd name="connsiteY18" fmla="*/ 996858 h 2760570"/>
                    <a:gd name="connsiteX19" fmla="*/ 2051646 w 2230197"/>
                    <a:gd name="connsiteY19" fmla="*/ 793658 h 2760570"/>
                    <a:gd name="connsiteX20" fmla="*/ 2142566 w 2230197"/>
                    <a:gd name="connsiteY20" fmla="*/ 583242 h 2760570"/>
                    <a:gd name="connsiteX21" fmla="*/ 2230197 w 2230197"/>
                    <a:gd name="connsiteY21" fmla="*/ 361768 h 2760570"/>
                    <a:gd name="connsiteX22" fmla="*/ 2199354 w 2230197"/>
                    <a:gd name="connsiteY22" fmla="*/ 0 h 2760570"/>
                    <a:gd name="connsiteX23" fmla="*/ 568256 w 2230197"/>
                    <a:gd name="connsiteY23" fmla="*/ 46067 h 2760570"/>
                    <a:gd name="connsiteX24" fmla="*/ 98064 w 2230197"/>
                    <a:gd name="connsiteY24" fmla="*/ 2170278 h 2760570"/>
                    <a:gd name="connsiteX0" fmla="*/ 337579 w 2230197"/>
                    <a:gd name="connsiteY0" fmla="*/ 2627221 h 2627217"/>
                    <a:gd name="connsiteX1" fmla="*/ 708465 w 2230197"/>
                    <a:gd name="connsiteY1" fmla="*/ 2356122 h 2627217"/>
                    <a:gd name="connsiteX2" fmla="*/ 709235 w 2230197"/>
                    <a:gd name="connsiteY2" fmla="*/ 2237512 h 2627217"/>
                    <a:gd name="connsiteX3" fmla="*/ 711218 w 2230197"/>
                    <a:gd name="connsiteY3" fmla="*/ 2167856 h 2627217"/>
                    <a:gd name="connsiteX4" fmla="*/ 751916 w 2230197"/>
                    <a:gd name="connsiteY4" fmla="*/ 2096996 h 2627217"/>
                    <a:gd name="connsiteX5" fmla="*/ 861454 w 2230197"/>
                    <a:gd name="connsiteY5" fmla="*/ 2006508 h 2627217"/>
                    <a:gd name="connsiteX6" fmla="*/ 944004 w 2230197"/>
                    <a:gd name="connsiteY6" fmla="*/ 1920783 h 2627217"/>
                    <a:gd name="connsiteX7" fmla="*/ 1020204 w 2230197"/>
                    <a:gd name="connsiteY7" fmla="*/ 1781083 h 2627217"/>
                    <a:gd name="connsiteX8" fmla="*/ 1047237 w 2230197"/>
                    <a:gd name="connsiteY8" fmla="*/ 1822858 h 2627217"/>
                    <a:gd name="connsiteX9" fmla="*/ 1115454 w 2230197"/>
                    <a:gd name="connsiteY9" fmla="*/ 1771558 h 2627217"/>
                    <a:gd name="connsiteX10" fmla="*/ 1137679 w 2230197"/>
                    <a:gd name="connsiteY10" fmla="*/ 1846171 h 2627217"/>
                    <a:gd name="connsiteX11" fmla="*/ 1272616 w 2230197"/>
                    <a:gd name="connsiteY11" fmla="*/ 1866808 h 2627217"/>
                    <a:gd name="connsiteX12" fmla="*/ 1315797 w 2230197"/>
                    <a:gd name="connsiteY12" fmla="*/ 1850934 h 2627217"/>
                    <a:gd name="connsiteX13" fmla="*/ 1412605 w 2230197"/>
                    <a:gd name="connsiteY13" fmla="*/ 1817163 h 2627217"/>
                    <a:gd name="connsiteX14" fmla="*/ 1582179 w 2230197"/>
                    <a:gd name="connsiteY14" fmla="*/ 1666783 h 2627217"/>
                    <a:gd name="connsiteX15" fmla="*/ 1733808 w 2230197"/>
                    <a:gd name="connsiteY15" fmla="*/ 1406797 h 2627217"/>
                    <a:gd name="connsiteX16" fmla="*/ 1907616 w 2230197"/>
                    <a:gd name="connsiteY16" fmla="*/ 1107983 h 2627217"/>
                    <a:gd name="connsiteX17" fmla="*/ 1979054 w 2230197"/>
                    <a:gd name="connsiteY17" fmla="*/ 996858 h 2627217"/>
                    <a:gd name="connsiteX18" fmla="*/ 2051646 w 2230197"/>
                    <a:gd name="connsiteY18" fmla="*/ 793658 h 2627217"/>
                    <a:gd name="connsiteX19" fmla="*/ 2142566 w 2230197"/>
                    <a:gd name="connsiteY19" fmla="*/ 583242 h 2627217"/>
                    <a:gd name="connsiteX20" fmla="*/ 2230197 w 2230197"/>
                    <a:gd name="connsiteY20" fmla="*/ 361768 h 2627217"/>
                    <a:gd name="connsiteX21" fmla="*/ 2199354 w 2230197"/>
                    <a:gd name="connsiteY21" fmla="*/ 0 h 2627217"/>
                    <a:gd name="connsiteX22" fmla="*/ 568256 w 2230197"/>
                    <a:gd name="connsiteY22" fmla="*/ 46067 h 2627217"/>
                    <a:gd name="connsiteX23" fmla="*/ 98064 w 2230197"/>
                    <a:gd name="connsiteY23" fmla="*/ 2170278 h 2627217"/>
                    <a:gd name="connsiteX0" fmla="*/ 708465 w 2230197"/>
                    <a:gd name="connsiteY0" fmla="*/ 2356122 h 2356124"/>
                    <a:gd name="connsiteX1" fmla="*/ 709235 w 2230197"/>
                    <a:gd name="connsiteY1" fmla="*/ 2237512 h 2356124"/>
                    <a:gd name="connsiteX2" fmla="*/ 711218 w 2230197"/>
                    <a:gd name="connsiteY2" fmla="*/ 2167856 h 2356124"/>
                    <a:gd name="connsiteX3" fmla="*/ 751916 w 2230197"/>
                    <a:gd name="connsiteY3" fmla="*/ 2096996 h 2356124"/>
                    <a:gd name="connsiteX4" fmla="*/ 861454 w 2230197"/>
                    <a:gd name="connsiteY4" fmla="*/ 2006508 h 2356124"/>
                    <a:gd name="connsiteX5" fmla="*/ 944004 w 2230197"/>
                    <a:gd name="connsiteY5" fmla="*/ 1920783 h 2356124"/>
                    <a:gd name="connsiteX6" fmla="*/ 1020204 w 2230197"/>
                    <a:gd name="connsiteY6" fmla="*/ 1781083 h 2356124"/>
                    <a:gd name="connsiteX7" fmla="*/ 1047237 w 2230197"/>
                    <a:gd name="connsiteY7" fmla="*/ 1822858 h 2356124"/>
                    <a:gd name="connsiteX8" fmla="*/ 1115454 w 2230197"/>
                    <a:gd name="connsiteY8" fmla="*/ 1771558 h 2356124"/>
                    <a:gd name="connsiteX9" fmla="*/ 1137679 w 2230197"/>
                    <a:gd name="connsiteY9" fmla="*/ 1846171 h 2356124"/>
                    <a:gd name="connsiteX10" fmla="*/ 1272616 w 2230197"/>
                    <a:gd name="connsiteY10" fmla="*/ 1866808 h 2356124"/>
                    <a:gd name="connsiteX11" fmla="*/ 1315797 w 2230197"/>
                    <a:gd name="connsiteY11" fmla="*/ 1850934 h 2356124"/>
                    <a:gd name="connsiteX12" fmla="*/ 1412605 w 2230197"/>
                    <a:gd name="connsiteY12" fmla="*/ 1817163 h 2356124"/>
                    <a:gd name="connsiteX13" fmla="*/ 1582179 w 2230197"/>
                    <a:gd name="connsiteY13" fmla="*/ 1666783 h 2356124"/>
                    <a:gd name="connsiteX14" fmla="*/ 1733808 w 2230197"/>
                    <a:gd name="connsiteY14" fmla="*/ 1406797 h 2356124"/>
                    <a:gd name="connsiteX15" fmla="*/ 1907616 w 2230197"/>
                    <a:gd name="connsiteY15" fmla="*/ 1107983 h 2356124"/>
                    <a:gd name="connsiteX16" fmla="*/ 1979054 w 2230197"/>
                    <a:gd name="connsiteY16" fmla="*/ 996858 h 2356124"/>
                    <a:gd name="connsiteX17" fmla="*/ 2051646 w 2230197"/>
                    <a:gd name="connsiteY17" fmla="*/ 793658 h 2356124"/>
                    <a:gd name="connsiteX18" fmla="*/ 2142566 w 2230197"/>
                    <a:gd name="connsiteY18" fmla="*/ 583242 h 2356124"/>
                    <a:gd name="connsiteX19" fmla="*/ 2230197 w 2230197"/>
                    <a:gd name="connsiteY19" fmla="*/ 361768 h 2356124"/>
                    <a:gd name="connsiteX20" fmla="*/ 2199354 w 2230197"/>
                    <a:gd name="connsiteY20" fmla="*/ 0 h 2356124"/>
                    <a:gd name="connsiteX21" fmla="*/ 568256 w 2230197"/>
                    <a:gd name="connsiteY21" fmla="*/ 46067 h 2356124"/>
                    <a:gd name="connsiteX22" fmla="*/ 98064 w 2230197"/>
                    <a:gd name="connsiteY22" fmla="*/ 2170278 h 2356124"/>
                    <a:gd name="connsiteX0" fmla="*/ 140208 w 1661940"/>
                    <a:gd name="connsiteY0" fmla="*/ 2356122 h 2356124"/>
                    <a:gd name="connsiteX1" fmla="*/ 140978 w 1661940"/>
                    <a:gd name="connsiteY1" fmla="*/ 2237512 h 2356124"/>
                    <a:gd name="connsiteX2" fmla="*/ 142961 w 1661940"/>
                    <a:gd name="connsiteY2" fmla="*/ 2167856 h 2356124"/>
                    <a:gd name="connsiteX3" fmla="*/ 183659 w 1661940"/>
                    <a:gd name="connsiteY3" fmla="*/ 2096996 h 2356124"/>
                    <a:gd name="connsiteX4" fmla="*/ 293197 w 1661940"/>
                    <a:gd name="connsiteY4" fmla="*/ 2006508 h 2356124"/>
                    <a:gd name="connsiteX5" fmla="*/ 375747 w 1661940"/>
                    <a:gd name="connsiteY5" fmla="*/ 1920783 h 2356124"/>
                    <a:gd name="connsiteX6" fmla="*/ 451947 w 1661940"/>
                    <a:gd name="connsiteY6" fmla="*/ 1781083 h 2356124"/>
                    <a:gd name="connsiteX7" fmla="*/ 478980 w 1661940"/>
                    <a:gd name="connsiteY7" fmla="*/ 1822858 h 2356124"/>
                    <a:gd name="connsiteX8" fmla="*/ 547197 w 1661940"/>
                    <a:gd name="connsiteY8" fmla="*/ 1771558 h 2356124"/>
                    <a:gd name="connsiteX9" fmla="*/ 569422 w 1661940"/>
                    <a:gd name="connsiteY9" fmla="*/ 1846171 h 2356124"/>
                    <a:gd name="connsiteX10" fmla="*/ 704359 w 1661940"/>
                    <a:gd name="connsiteY10" fmla="*/ 1866808 h 2356124"/>
                    <a:gd name="connsiteX11" fmla="*/ 747540 w 1661940"/>
                    <a:gd name="connsiteY11" fmla="*/ 1850934 h 2356124"/>
                    <a:gd name="connsiteX12" fmla="*/ 844348 w 1661940"/>
                    <a:gd name="connsiteY12" fmla="*/ 1817163 h 2356124"/>
                    <a:gd name="connsiteX13" fmla="*/ 1013922 w 1661940"/>
                    <a:gd name="connsiteY13" fmla="*/ 1666783 h 2356124"/>
                    <a:gd name="connsiteX14" fmla="*/ 1165551 w 1661940"/>
                    <a:gd name="connsiteY14" fmla="*/ 1406797 h 2356124"/>
                    <a:gd name="connsiteX15" fmla="*/ 1339359 w 1661940"/>
                    <a:gd name="connsiteY15" fmla="*/ 1107983 h 2356124"/>
                    <a:gd name="connsiteX16" fmla="*/ 1410797 w 1661940"/>
                    <a:gd name="connsiteY16" fmla="*/ 996858 h 2356124"/>
                    <a:gd name="connsiteX17" fmla="*/ 1483389 w 1661940"/>
                    <a:gd name="connsiteY17" fmla="*/ 793658 h 2356124"/>
                    <a:gd name="connsiteX18" fmla="*/ 1574309 w 1661940"/>
                    <a:gd name="connsiteY18" fmla="*/ 583242 h 2356124"/>
                    <a:gd name="connsiteX19" fmla="*/ 1661940 w 1661940"/>
                    <a:gd name="connsiteY19" fmla="*/ 361768 h 2356124"/>
                    <a:gd name="connsiteX20" fmla="*/ 1631097 w 1661940"/>
                    <a:gd name="connsiteY20" fmla="*/ 0 h 2356124"/>
                    <a:gd name="connsiteX21" fmla="*/ -1 w 1661940"/>
                    <a:gd name="connsiteY21" fmla="*/ 46067 h 2356124"/>
                    <a:gd name="connsiteX0" fmla="*/ 111551 w 1661940"/>
                    <a:gd name="connsiteY0" fmla="*/ 2356124 h 2356124"/>
                    <a:gd name="connsiteX1" fmla="*/ 140978 w 1661940"/>
                    <a:gd name="connsiteY1" fmla="*/ 2237512 h 2356124"/>
                    <a:gd name="connsiteX2" fmla="*/ 142961 w 1661940"/>
                    <a:gd name="connsiteY2" fmla="*/ 2167856 h 2356124"/>
                    <a:gd name="connsiteX3" fmla="*/ 183659 w 1661940"/>
                    <a:gd name="connsiteY3" fmla="*/ 2096996 h 2356124"/>
                    <a:gd name="connsiteX4" fmla="*/ 293197 w 1661940"/>
                    <a:gd name="connsiteY4" fmla="*/ 2006508 h 2356124"/>
                    <a:gd name="connsiteX5" fmla="*/ 375747 w 1661940"/>
                    <a:gd name="connsiteY5" fmla="*/ 1920783 h 2356124"/>
                    <a:gd name="connsiteX6" fmla="*/ 451947 w 1661940"/>
                    <a:gd name="connsiteY6" fmla="*/ 1781083 h 2356124"/>
                    <a:gd name="connsiteX7" fmla="*/ 478980 w 1661940"/>
                    <a:gd name="connsiteY7" fmla="*/ 1822858 h 2356124"/>
                    <a:gd name="connsiteX8" fmla="*/ 547197 w 1661940"/>
                    <a:gd name="connsiteY8" fmla="*/ 1771558 h 2356124"/>
                    <a:gd name="connsiteX9" fmla="*/ 569422 w 1661940"/>
                    <a:gd name="connsiteY9" fmla="*/ 1846171 h 2356124"/>
                    <a:gd name="connsiteX10" fmla="*/ 704359 w 1661940"/>
                    <a:gd name="connsiteY10" fmla="*/ 1866808 h 2356124"/>
                    <a:gd name="connsiteX11" fmla="*/ 747540 w 1661940"/>
                    <a:gd name="connsiteY11" fmla="*/ 1850934 h 2356124"/>
                    <a:gd name="connsiteX12" fmla="*/ 844348 w 1661940"/>
                    <a:gd name="connsiteY12" fmla="*/ 1817163 h 2356124"/>
                    <a:gd name="connsiteX13" fmla="*/ 1013922 w 1661940"/>
                    <a:gd name="connsiteY13" fmla="*/ 1666783 h 2356124"/>
                    <a:gd name="connsiteX14" fmla="*/ 1165551 w 1661940"/>
                    <a:gd name="connsiteY14" fmla="*/ 1406797 h 2356124"/>
                    <a:gd name="connsiteX15" fmla="*/ 1339359 w 1661940"/>
                    <a:gd name="connsiteY15" fmla="*/ 1107983 h 2356124"/>
                    <a:gd name="connsiteX16" fmla="*/ 1410797 w 1661940"/>
                    <a:gd name="connsiteY16" fmla="*/ 996858 h 2356124"/>
                    <a:gd name="connsiteX17" fmla="*/ 1483389 w 1661940"/>
                    <a:gd name="connsiteY17" fmla="*/ 793658 h 2356124"/>
                    <a:gd name="connsiteX18" fmla="*/ 1574309 w 1661940"/>
                    <a:gd name="connsiteY18" fmla="*/ 583242 h 2356124"/>
                    <a:gd name="connsiteX19" fmla="*/ 1661940 w 1661940"/>
                    <a:gd name="connsiteY19" fmla="*/ 361768 h 2356124"/>
                    <a:gd name="connsiteX20" fmla="*/ 1631097 w 1661940"/>
                    <a:gd name="connsiteY20" fmla="*/ 0 h 2356124"/>
                    <a:gd name="connsiteX21" fmla="*/ -1 w 1661940"/>
                    <a:gd name="connsiteY21" fmla="*/ 46067 h 2356124"/>
                    <a:gd name="connsiteX0" fmla="*/ 63794 w 1614183"/>
                    <a:gd name="connsiteY0" fmla="*/ 2356124 h 2356124"/>
                    <a:gd name="connsiteX1" fmla="*/ 93221 w 1614183"/>
                    <a:gd name="connsiteY1" fmla="*/ 2237512 h 2356124"/>
                    <a:gd name="connsiteX2" fmla="*/ 95204 w 1614183"/>
                    <a:gd name="connsiteY2" fmla="*/ 2167856 h 2356124"/>
                    <a:gd name="connsiteX3" fmla="*/ 135902 w 1614183"/>
                    <a:gd name="connsiteY3" fmla="*/ 2096996 h 2356124"/>
                    <a:gd name="connsiteX4" fmla="*/ 245440 w 1614183"/>
                    <a:gd name="connsiteY4" fmla="*/ 2006508 h 2356124"/>
                    <a:gd name="connsiteX5" fmla="*/ 327990 w 1614183"/>
                    <a:gd name="connsiteY5" fmla="*/ 1920783 h 2356124"/>
                    <a:gd name="connsiteX6" fmla="*/ 404190 w 1614183"/>
                    <a:gd name="connsiteY6" fmla="*/ 1781083 h 2356124"/>
                    <a:gd name="connsiteX7" fmla="*/ 431223 w 1614183"/>
                    <a:gd name="connsiteY7" fmla="*/ 1822858 h 2356124"/>
                    <a:gd name="connsiteX8" fmla="*/ 499440 w 1614183"/>
                    <a:gd name="connsiteY8" fmla="*/ 1771558 h 2356124"/>
                    <a:gd name="connsiteX9" fmla="*/ 521665 w 1614183"/>
                    <a:gd name="connsiteY9" fmla="*/ 1846171 h 2356124"/>
                    <a:gd name="connsiteX10" fmla="*/ 656602 w 1614183"/>
                    <a:gd name="connsiteY10" fmla="*/ 1866808 h 2356124"/>
                    <a:gd name="connsiteX11" fmla="*/ 699783 w 1614183"/>
                    <a:gd name="connsiteY11" fmla="*/ 1850934 h 2356124"/>
                    <a:gd name="connsiteX12" fmla="*/ 796591 w 1614183"/>
                    <a:gd name="connsiteY12" fmla="*/ 1817163 h 2356124"/>
                    <a:gd name="connsiteX13" fmla="*/ 966165 w 1614183"/>
                    <a:gd name="connsiteY13" fmla="*/ 1666783 h 2356124"/>
                    <a:gd name="connsiteX14" fmla="*/ 1117794 w 1614183"/>
                    <a:gd name="connsiteY14" fmla="*/ 1406797 h 2356124"/>
                    <a:gd name="connsiteX15" fmla="*/ 1291602 w 1614183"/>
                    <a:gd name="connsiteY15" fmla="*/ 1107983 h 2356124"/>
                    <a:gd name="connsiteX16" fmla="*/ 1363040 w 1614183"/>
                    <a:gd name="connsiteY16" fmla="*/ 996858 h 2356124"/>
                    <a:gd name="connsiteX17" fmla="*/ 1435632 w 1614183"/>
                    <a:gd name="connsiteY17" fmla="*/ 793658 h 2356124"/>
                    <a:gd name="connsiteX18" fmla="*/ 1526552 w 1614183"/>
                    <a:gd name="connsiteY18" fmla="*/ 583242 h 2356124"/>
                    <a:gd name="connsiteX19" fmla="*/ 1614183 w 1614183"/>
                    <a:gd name="connsiteY19" fmla="*/ 361768 h 2356124"/>
                    <a:gd name="connsiteX20" fmla="*/ 1583340 w 1614183"/>
                    <a:gd name="connsiteY20" fmla="*/ 0 h 2356124"/>
                    <a:gd name="connsiteX21" fmla="*/ 0 w 1614183"/>
                    <a:gd name="connsiteY21" fmla="*/ 46067 h 2356124"/>
                    <a:gd name="connsiteX0" fmla="*/ 63794 w 1614183"/>
                    <a:gd name="connsiteY0" fmla="*/ 2356124 h 2356124"/>
                    <a:gd name="connsiteX1" fmla="*/ 93221 w 1614183"/>
                    <a:gd name="connsiteY1" fmla="*/ 2237512 h 2356124"/>
                    <a:gd name="connsiteX2" fmla="*/ 95204 w 1614183"/>
                    <a:gd name="connsiteY2" fmla="*/ 2167856 h 2356124"/>
                    <a:gd name="connsiteX3" fmla="*/ 135902 w 1614183"/>
                    <a:gd name="connsiteY3" fmla="*/ 2096996 h 2356124"/>
                    <a:gd name="connsiteX4" fmla="*/ 245440 w 1614183"/>
                    <a:gd name="connsiteY4" fmla="*/ 2006508 h 2356124"/>
                    <a:gd name="connsiteX5" fmla="*/ 327990 w 1614183"/>
                    <a:gd name="connsiteY5" fmla="*/ 1920783 h 2356124"/>
                    <a:gd name="connsiteX6" fmla="*/ 404190 w 1614183"/>
                    <a:gd name="connsiteY6" fmla="*/ 1781083 h 2356124"/>
                    <a:gd name="connsiteX7" fmla="*/ 431223 w 1614183"/>
                    <a:gd name="connsiteY7" fmla="*/ 1822858 h 2356124"/>
                    <a:gd name="connsiteX8" fmla="*/ 499440 w 1614183"/>
                    <a:gd name="connsiteY8" fmla="*/ 1771558 h 2356124"/>
                    <a:gd name="connsiteX9" fmla="*/ 521665 w 1614183"/>
                    <a:gd name="connsiteY9" fmla="*/ 1846171 h 2356124"/>
                    <a:gd name="connsiteX10" fmla="*/ 656602 w 1614183"/>
                    <a:gd name="connsiteY10" fmla="*/ 1866808 h 2356124"/>
                    <a:gd name="connsiteX11" fmla="*/ 699783 w 1614183"/>
                    <a:gd name="connsiteY11" fmla="*/ 1850934 h 2356124"/>
                    <a:gd name="connsiteX12" fmla="*/ 796591 w 1614183"/>
                    <a:gd name="connsiteY12" fmla="*/ 1817163 h 2356124"/>
                    <a:gd name="connsiteX13" fmla="*/ 966165 w 1614183"/>
                    <a:gd name="connsiteY13" fmla="*/ 1666783 h 2356124"/>
                    <a:gd name="connsiteX14" fmla="*/ 1117794 w 1614183"/>
                    <a:gd name="connsiteY14" fmla="*/ 1406797 h 2356124"/>
                    <a:gd name="connsiteX15" fmla="*/ 1291602 w 1614183"/>
                    <a:gd name="connsiteY15" fmla="*/ 1107983 h 2356124"/>
                    <a:gd name="connsiteX16" fmla="*/ 1363040 w 1614183"/>
                    <a:gd name="connsiteY16" fmla="*/ 996858 h 2356124"/>
                    <a:gd name="connsiteX17" fmla="*/ 1435632 w 1614183"/>
                    <a:gd name="connsiteY17" fmla="*/ 793658 h 2356124"/>
                    <a:gd name="connsiteX18" fmla="*/ 1526552 w 1614183"/>
                    <a:gd name="connsiteY18" fmla="*/ 583242 h 2356124"/>
                    <a:gd name="connsiteX19" fmla="*/ 1614183 w 1614183"/>
                    <a:gd name="connsiteY19" fmla="*/ 361768 h 2356124"/>
                    <a:gd name="connsiteX20" fmla="*/ 1583340 w 1614183"/>
                    <a:gd name="connsiteY20" fmla="*/ 0 h 2356124"/>
                    <a:gd name="connsiteX21" fmla="*/ 0 w 1614183"/>
                    <a:gd name="connsiteY21" fmla="*/ 46067 h 2356124"/>
                    <a:gd name="connsiteX0" fmla="*/ 63794 w 1614183"/>
                    <a:gd name="connsiteY0" fmla="*/ 2356124 h 2356124"/>
                    <a:gd name="connsiteX1" fmla="*/ 93221 w 1614183"/>
                    <a:gd name="connsiteY1" fmla="*/ 2237512 h 2356124"/>
                    <a:gd name="connsiteX2" fmla="*/ 135902 w 1614183"/>
                    <a:gd name="connsiteY2" fmla="*/ 2096996 h 2356124"/>
                    <a:gd name="connsiteX3" fmla="*/ 245440 w 1614183"/>
                    <a:gd name="connsiteY3" fmla="*/ 2006508 h 2356124"/>
                    <a:gd name="connsiteX4" fmla="*/ 327990 w 1614183"/>
                    <a:gd name="connsiteY4" fmla="*/ 1920783 h 2356124"/>
                    <a:gd name="connsiteX5" fmla="*/ 404190 w 1614183"/>
                    <a:gd name="connsiteY5" fmla="*/ 1781083 h 2356124"/>
                    <a:gd name="connsiteX6" fmla="*/ 431223 w 1614183"/>
                    <a:gd name="connsiteY6" fmla="*/ 1822858 h 2356124"/>
                    <a:gd name="connsiteX7" fmla="*/ 499440 w 1614183"/>
                    <a:gd name="connsiteY7" fmla="*/ 1771558 h 2356124"/>
                    <a:gd name="connsiteX8" fmla="*/ 521665 w 1614183"/>
                    <a:gd name="connsiteY8" fmla="*/ 1846171 h 2356124"/>
                    <a:gd name="connsiteX9" fmla="*/ 656602 w 1614183"/>
                    <a:gd name="connsiteY9" fmla="*/ 1866808 h 2356124"/>
                    <a:gd name="connsiteX10" fmla="*/ 699783 w 1614183"/>
                    <a:gd name="connsiteY10" fmla="*/ 1850934 h 2356124"/>
                    <a:gd name="connsiteX11" fmla="*/ 796591 w 1614183"/>
                    <a:gd name="connsiteY11" fmla="*/ 1817163 h 2356124"/>
                    <a:gd name="connsiteX12" fmla="*/ 966165 w 1614183"/>
                    <a:gd name="connsiteY12" fmla="*/ 1666783 h 2356124"/>
                    <a:gd name="connsiteX13" fmla="*/ 1117794 w 1614183"/>
                    <a:gd name="connsiteY13" fmla="*/ 1406797 h 2356124"/>
                    <a:gd name="connsiteX14" fmla="*/ 1291602 w 1614183"/>
                    <a:gd name="connsiteY14" fmla="*/ 1107983 h 2356124"/>
                    <a:gd name="connsiteX15" fmla="*/ 1363040 w 1614183"/>
                    <a:gd name="connsiteY15" fmla="*/ 996858 h 2356124"/>
                    <a:gd name="connsiteX16" fmla="*/ 1435632 w 1614183"/>
                    <a:gd name="connsiteY16" fmla="*/ 793658 h 2356124"/>
                    <a:gd name="connsiteX17" fmla="*/ 1526552 w 1614183"/>
                    <a:gd name="connsiteY17" fmla="*/ 583242 h 2356124"/>
                    <a:gd name="connsiteX18" fmla="*/ 1614183 w 1614183"/>
                    <a:gd name="connsiteY18" fmla="*/ 361768 h 2356124"/>
                    <a:gd name="connsiteX19" fmla="*/ 1583340 w 1614183"/>
                    <a:gd name="connsiteY19" fmla="*/ 0 h 2356124"/>
                    <a:gd name="connsiteX20" fmla="*/ 0 w 1614183"/>
                    <a:gd name="connsiteY20" fmla="*/ 46067 h 2356124"/>
                    <a:gd name="connsiteX0" fmla="*/ 63794 w 1614183"/>
                    <a:gd name="connsiteY0" fmla="*/ 2356124 h 2356124"/>
                    <a:gd name="connsiteX1" fmla="*/ 135902 w 1614183"/>
                    <a:gd name="connsiteY1" fmla="*/ 2096996 h 2356124"/>
                    <a:gd name="connsiteX2" fmla="*/ 245440 w 1614183"/>
                    <a:gd name="connsiteY2" fmla="*/ 2006508 h 2356124"/>
                    <a:gd name="connsiteX3" fmla="*/ 327990 w 1614183"/>
                    <a:gd name="connsiteY3" fmla="*/ 1920783 h 2356124"/>
                    <a:gd name="connsiteX4" fmla="*/ 404190 w 1614183"/>
                    <a:gd name="connsiteY4" fmla="*/ 1781083 h 2356124"/>
                    <a:gd name="connsiteX5" fmla="*/ 431223 w 1614183"/>
                    <a:gd name="connsiteY5" fmla="*/ 1822858 h 2356124"/>
                    <a:gd name="connsiteX6" fmla="*/ 499440 w 1614183"/>
                    <a:gd name="connsiteY6" fmla="*/ 1771558 h 2356124"/>
                    <a:gd name="connsiteX7" fmla="*/ 521665 w 1614183"/>
                    <a:gd name="connsiteY7" fmla="*/ 1846171 h 2356124"/>
                    <a:gd name="connsiteX8" fmla="*/ 656602 w 1614183"/>
                    <a:gd name="connsiteY8" fmla="*/ 1866808 h 2356124"/>
                    <a:gd name="connsiteX9" fmla="*/ 699783 w 1614183"/>
                    <a:gd name="connsiteY9" fmla="*/ 1850934 h 2356124"/>
                    <a:gd name="connsiteX10" fmla="*/ 796591 w 1614183"/>
                    <a:gd name="connsiteY10" fmla="*/ 1817163 h 2356124"/>
                    <a:gd name="connsiteX11" fmla="*/ 966165 w 1614183"/>
                    <a:gd name="connsiteY11" fmla="*/ 1666783 h 2356124"/>
                    <a:gd name="connsiteX12" fmla="*/ 1117794 w 1614183"/>
                    <a:gd name="connsiteY12" fmla="*/ 1406797 h 2356124"/>
                    <a:gd name="connsiteX13" fmla="*/ 1291602 w 1614183"/>
                    <a:gd name="connsiteY13" fmla="*/ 1107983 h 2356124"/>
                    <a:gd name="connsiteX14" fmla="*/ 1363040 w 1614183"/>
                    <a:gd name="connsiteY14" fmla="*/ 996858 h 2356124"/>
                    <a:gd name="connsiteX15" fmla="*/ 1435632 w 1614183"/>
                    <a:gd name="connsiteY15" fmla="*/ 793658 h 2356124"/>
                    <a:gd name="connsiteX16" fmla="*/ 1526552 w 1614183"/>
                    <a:gd name="connsiteY16" fmla="*/ 583242 h 2356124"/>
                    <a:gd name="connsiteX17" fmla="*/ 1614183 w 1614183"/>
                    <a:gd name="connsiteY17" fmla="*/ 361768 h 2356124"/>
                    <a:gd name="connsiteX18" fmla="*/ 1583340 w 1614183"/>
                    <a:gd name="connsiteY18" fmla="*/ 0 h 2356124"/>
                    <a:gd name="connsiteX19" fmla="*/ 0 w 1614183"/>
                    <a:gd name="connsiteY19" fmla="*/ 46067 h 2356124"/>
                    <a:gd name="connsiteX0" fmla="*/ 54247 w 1614183"/>
                    <a:gd name="connsiteY0" fmla="*/ 2387139 h 2387139"/>
                    <a:gd name="connsiteX1" fmla="*/ 135902 w 1614183"/>
                    <a:gd name="connsiteY1" fmla="*/ 2096996 h 2387139"/>
                    <a:gd name="connsiteX2" fmla="*/ 245440 w 1614183"/>
                    <a:gd name="connsiteY2" fmla="*/ 2006508 h 2387139"/>
                    <a:gd name="connsiteX3" fmla="*/ 327990 w 1614183"/>
                    <a:gd name="connsiteY3" fmla="*/ 1920783 h 2387139"/>
                    <a:gd name="connsiteX4" fmla="*/ 404190 w 1614183"/>
                    <a:gd name="connsiteY4" fmla="*/ 1781083 h 2387139"/>
                    <a:gd name="connsiteX5" fmla="*/ 431223 w 1614183"/>
                    <a:gd name="connsiteY5" fmla="*/ 1822858 h 2387139"/>
                    <a:gd name="connsiteX6" fmla="*/ 499440 w 1614183"/>
                    <a:gd name="connsiteY6" fmla="*/ 1771558 h 2387139"/>
                    <a:gd name="connsiteX7" fmla="*/ 521665 w 1614183"/>
                    <a:gd name="connsiteY7" fmla="*/ 1846171 h 2387139"/>
                    <a:gd name="connsiteX8" fmla="*/ 656602 w 1614183"/>
                    <a:gd name="connsiteY8" fmla="*/ 1866808 h 2387139"/>
                    <a:gd name="connsiteX9" fmla="*/ 699783 w 1614183"/>
                    <a:gd name="connsiteY9" fmla="*/ 1850934 h 2387139"/>
                    <a:gd name="connsiteX10" fmla="*/ 796591 w 1614183"/>
                    <a:gd name="connsiteY10" fmla="*/ 1817163 h 2387139"/>
                    <a:gd name="connsiteX11" fmla="*/ 966165 w 1614183"/>
                    <a:gd name="connsiteY11" fmla="*/ 1666783 h 2387139"/>
                    <a:gd name="connsiteX12" fmla="*/ 1117794 w 1614183"/>
                    <a:gd name="connsiteY12" fmla="*/ 1406797 h 2387139"/>
                    <a:gd name="connsiteX13" fmla="*/ 1291602 w 1614183"/>
                    <a:gd name="connsiteY13" fmla="*/ 1107983 h 2387139"/>
                    <a:gd name="connsiteX14" fmla="*/ 1363040 w 1614183"/>
                    <a:gd name="connsiteY14" fmla="*/ 996858 h 2387139"/>
                    <a:gd name="connsiteX15" fmla="*/ 1435632 w 1614183"/>
                    <a:gd name="connsiteY15" fmla="*/ 793658 h 2387139"/>
                    <a:gd name="connsiteX16" fmla="*/ 1526552 w 1614183"/>
                    <a:gd name="connsiteY16" fmla="*/ 583242 h 2387139"/>
                    <a:gd name="connsiteX17" fmla="*/ 1614183 w 1614183"/>
                    <a:gd name="connsiteY17" fmla="*/ 361768 h 2387139"/>
                    <a:gd name="connsiteX18" fmla="*/ 1583340 w 1614183"/>
                    <a:gd name="connsiteY18" fmla="*/ 0 h 2387139"/>
                    <a:gd name="connsiteX19" fmla="*/ 0 w 1614183"/>
                    <a:gd name="connsiteY19" fmla="*/ 46067 h 2387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14183" h="2387139">
                      <a:moveTo>
                        <a:pt x="54247" y="2387139"/>
                      </a:moveTo>
                      <a:cubicBezTo>
                        <a:pt x="69269" y="2333154"/>
                        <a:pt x="105628" y="2155265"/>
                        <a:pt x="135902" y="2096996"/>
                      </a:cubicBezTo>
                      <a:cubicBezTo>
                        <a:pt x="158097" y="2051881"/>
                        <a:pt x="191193" y="2025475"/>
                        <a:pt x="245440" y="2006508"/>
                      </a:cubicBezTo>
                      <a:cubicBezTo>
                        <a:pt x="274544" y="1971848"/>
                        <a:pt x="260249" y="1942131"/>
                        <a:pt x="327990" y="1920783"/>
                      </a:cubicBezTo>
                      <a:cubicBezTo>
                        <a:pt x="351009" y="1893002"/>
                        <a:pt x="386985" y="1797404"/>
                        <a:pt x="404190" y="1781083"/>
                      </a:cubicBezTo>
                      <a:cubicBezTo>
                        <a:pt x="421395" y="1764762"/>
                        <a:pt x="411909" y="1834235"/>
                        <a:pt x="431223" y="1822858"/>
                      </a:cubicBezTo>
                      <a:cubicBezTo>
                        <a:pt x="449199" y="1825866"/>
                        <a:pt x="481464" y="1768550"/>
                        <a:pt x="499440" y="1771558"/>
                      </a:cubicBezTo>
                      <a:cubicBezTo>
                        <a:pt x="517432" y="1778437"/>
                        <a:pt x="503673" y="1839292"/>
                        <a:pt x="521665" y="1846171"/>
                      </a:cubicBezTo>
                      <a:cubicBezTo>
                        <a:pt x="563998" y="1847229"/>
                        <a:pt x="614269" y="1865750"/>
                        <a:pt x="656602" y="1866808"/>
                      </a:cubicBezTo>
                      <a:lnTo>
                        <a:pt x="699783" y="1850934"/>
                      </a:lnTo>
                      <a:cubicBezTo>
                        <a:pt x="720950" y="1839196"/>
                        <a:pt x="752194" y="1847855"/>
                        <a:pt x="796591" y="1817163"/>
                      </a:cubicBezTo>
                      <a:cubicBezTo>
                        <a:pt x="840988" y="1786471"/>
                        <a:pt x="910466" y="1731714"/>
                        <a:pt x="966165" y="1666783"/>
                      </a:cubicBezTo>
                      <a:cubicBezTo>
                        <a:pt x="1021864" y="1601852"/>
                        <a:pt x="1057734" y="1499930"/>
                        <a:pt x="1117794" y="1406797"/>
                      </a:cubicBezTo>
                      <a:cubicBezTo>
                        <a:pt x="1163030" y="1307192"/>
                        <a:pt x="1246366" y="1207588"/>
                        <a:pt x="1291602" y="1107983"/>
                      </a:cubicBezTo>
                      <a:cubicBezTo>
                        <a:pt x="1308006" y="1067237"/>
                        <a:pt x="1346636" y="1037604"/>
                        <a:pt x="1363040" y="996858"/>
                      </a:cubicBezTo>
                      <a:cubicBezTo>
                        <a:pt x="1388777" y="944471"/>
                        <a:pt x="1408380" y="862594"/>
                        <a:pt x="1435632" y="793658"/>
                      </a:cubicBezTo>
                      <a:cubicBezTo>
                        <a:pt x="1462884" y="724722"/>
                        <a:pt x="1498525" y="655224"/>
                        <a:pt x="1526552" y="583242"/>
                      </a:cubicBezTo>
                      <a:cubicBezTo>
                        <a:pt x="1554579" y="511260"/>
                        <a:pt x="1607749" y="463304"/>
                        <a:pt x="1614183" y="361768"/>
                      </a:cubicBezTo>
                      <a:lnTo>
                        <a:pt x="1583340" y="0"/>
                      </a:lnTo>
                      <a:cubicBezTo>
                        <a:pt x="1055560" y="15356"/>
                        <a:pt x="527776" y="51391"/>
                        <a:pt x="0" y="46067"/>
                      </a:cubicBezTo>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5" name="Freeform: Shape 214">
                  <a:extLst>
                    <a:ext uri="{FF2B5EF4-FFF2-40B4-BE49-F238E27FC236}">
                      <a16:creationId xmlns:a16="http://schemas.microsoft.com/office/drawing/2014/main" id="{49449AD4-3889-4604-BCA3-DAF7A936031C}"/>
                    </a:ext>
                  </a:extLst>
                </p:cNvPr>
                <p:cNvSpPr/>
                <p:nvPr/>
              </p:nvSpPr>
              <p:spPr>
                <a:xfrm>
                  <a:off x="10849161" y="5927744"/>
                  <a:ext cx="111391" cy="158872"/>
                </a:xfrm>
                <a:custGeom>
                  <a:avLst/>
                  <a:gdLst>
                    <a:gd name="connsiteX0" fmla="*/ 293544 w 2252230"/>
                    <a:gd name="connsiteY0" fmla="*/ 2392507 h 2392507"/>
                    <a:gd name="connsiteX1" fmla="*/ 179244 w 2252230"/>
                    <a:gd name="connsiteY1" fmla="*/ 2337955 h 2392507"/>
                    <a:gd name="connsiteX2" fmla="*/ 236394 w 2252230"/>
                    <a:gd name="connsiteY2" fmla="*/ 2262621 h 2392507"/>
                    <a:gd name="connsiteX3" fmla="*/ 207819 w 2252230"/>
                    <a:gd name="connsiteY3" fmla="*/ 2187287 h 2392507"/>
                    <a:gd name="connsiteX4" fmla="*/ 161059 w 2252230"/>
                    <a:gd name="connsiteY4" fmla="*/ 2140527 h 2392507"/>
                    <a:gd name="connsiteX5" fmla="*/ 114300 w 2252230"/>
                    <a:gd name="connsiteY5" fmla="*/ 2008043 h 2392507"/>
                    <a:gd name="connsiteX6" fmla="*/ 41564 w 2252230"/>
                    <a:gd name="connsiteY6" fmla="*/ 1930112 h 2392507"/>
                    <a:gd name="connsiteX7" fmla="*/ 0 w 2252230"/>
                    <a:gd name="connsiteY7" fmla="*/ 1870364 h 2392507"/>
                    <a:gd name="connsiteX8" fmla="*/ 109105 w 2252230"/>
                    <a:gd name="connsiteY8" fmla="*/ 1865168 h 2392507"/>
                    <a:gd name="connsiteX9" fmla="*/ 200025 w 2252230"/>
                    <a:gd name="connsiteY9" fmla="*/ 1831398 h 2392507"/>
                    <a:gd name="connsiteX10" fmla="*/ 332509 w 2252230"/>
                    <a:gd name="connsiteY10" fmla="*/ 1727489 h 2392507"/>
                    <a:gd name="connsiteX11" fmla="*/ 322119 w 2252230"/>
                    <a:gd name="connsiteY11" fmla="*/ 1613189 h 2392507"/>
                    <a:gd name="connsiteX12" fmla="*/ 407844 w 2252230"/>
                    <a:gd name="connsiteY12" fmla="*/ 1613189 h 2392507"/>
                    <a:gd name="connsiteX13" fmla="*/ 587087 w 2252230"/>
                    <a:gd name="connsiteY13" fmla="*/ 1441739 h 2392507"/>
                    <a:gd name="connsiteX14" fmla="*/ 745548 w 2252230"/>
                    <a:gd name="connsiteY14" fmla="*/ 1291071 h 2392507"/>
                    <a:gd name="connsiteX15" fmla="*/ 787112 w 2252230"/>
                    <a:gd name="connsiteY15" fmla="*/ 1332634 h 2392507"/>
                    <a:gd name="connsiteX16" fmla="*/ 1083253 w 2252230"/>
                    <a:gd name="connsiteY16" fmla="*/ 1231323 h 2392507"/>
                    <a:gd name="connsiteX17" fmla="*/ 1252105 w 2252230"/>
                    <a:gd name="connsiteY17" fmla="*/ 1244312 h 2392507"/>
                    <a:gd name="connsiteX18" fmla="*/ 1340428 w 2252230"/>
                    <a:gd name="connsiteY18" fmla="*/ 1296266 h 2392507"/>
                    <a:gd name="connsiteX19" fmla="*/ 1262496 w 2252230"/>
                    <a:gd name="connsiteY19" fmla="*/ 1161184 h 2392507"/>
                    <a:gd name="connsiteX20" fmla="*/ 1358612 w 2252230"/>
                    <a:gd name="connsiteY20" fmla="*/ 1010516 h 2392507"/>
                    <a:gd name="connsiteX21" fmla="*/ 1381991 w 2252230"/>
                    <a:gd name="connsiteY21" fmla="*/ 961159 h 2392507"/>
                    <a:gd name="connsiteX22" fmla="*/ 1379394 w 2252230"/>
                    <a:gd name="connsiteY22" fmla="*/ 836468 h 2392507"/>
                    <a:gd name="connsiteX23" fmla="*/ 1462521 w 2252230"/>
                    <a:gd name="connsiteY23" fmla="*/ 755939 h 2392507"/>
                    <a:gd name="connsiteX24" fmla="*/ 1498889 w 2252230"/>
                    <a:gd name="connsiteY24" fmla="*/ 794905 h 2392507"/>
                    <a:gd name="connsiteX25" fmla="*/ 1444337 w 2252230"/>
                    <a:gd name="connsiteY25" fmla="*/ 906607 h 2392507"/>
                    <a:gd name="connsiteX26" fmla="*/ 1504084 w 2252230"/>
                    <a:gd name="connsiteY26" fmla="*/ 968952 h 2392507"/>
                    <a:gd name="connsiteX27" fmla="*/ 1535257 w 2252230"/>
                    <a:gd name="connsiteY27" fmla="*/ 891021 h 2392507"/>
                    <a:gd name="connsiteX28" fmla="*/ 1732684 w 2252230"/>
                    <a:gd name="connsiteY28" fmla="*/ 693593 h 2392507"/>
                    <a:gd name="connsiteX29" fmla="*/ 1836594 w 2252230"/>
                    <a:gd name="connsiteY29" fmla="*/ 605271 h 2392507"/>
                    <a:gd name="connsiteX30" fmla="*/ 1836594 w 2252230"/>
                    <a:gd name="connsiteY30" fmla="*/ 503959 h 2392507"/>
                    <a:gd name="connsiteX31" fmla="*/ 1914525 w 2252230"/>
                    <a:gd name="connsiteY31" fmla="*/ 293543 h 2392507"/>
                    <a:gd name="connsiteX32" fmla="*/ 1875559 w 2252230"/>
                    <a:gd name="connsiteY32" fmla="*/ 137680 h 2392507"/>
                    <a:gd name="connsiteX33" fmla="*/ 1823605 w 2252230"/>
                    <a:gd name="connsiteY33" fmla="*/ 140277 h 2392507"/>
                    <a:gd name="connsiteX34" fmla="*/ 1859973 w 2252230"/>
                    <a:gd name="connsiteY34" fmla="*/ 72737 h 2392507"/>
                    <a:gd name="connsiteX35" fmla="*/ 1833996 w 2252230"/>
                    <a:gd name="connsiteY35" fmla="*/ 0 h 2392507"/>
                    <a:gd name="connsiteX36" fmla="*/ 2189884 w 2252230"/>
                    <a:gd name="connsiteY36" fmla="*/ 23380 h 2392507"/>
                    <a:gd name="connsiteX37" fmla="*/ 2252230 w 2252230"/>
                    <a:gd name="connsiteY37" fmla="*/ 166255 h 2392507"/>
                    <a:gd name="connsiteX38" fmla="*/ 2244437 w 2252230"/>
                    <a:gd name="connsiteY38" fmla="*/ 290946 h 2392507"/>
                    <a:gd name="connsiteX39" fmla="*/ 2200275 w 2252230"/>
                    <a:gd name="connsiteY39" fmla="*/ 337705 h 2392507"/>
                    <a:gd name="connsiteX40" fmla="*/ 2208069 w 2252230"/>
                    <a:gd name="connsiteY40" fmla="*/ 480580 h 2392507"/>
                    <a:gd name="connsiteX41" fmla="*/ 2109355 w 2252230"/>
                    <a:gd name="connsiteY41" fmla="*/ 524741 h 2392507"/>
                    <a:gd name="connsiteX42" fmla="*/ 2163907 w 2252230"/>
                    <a:gd name="connsiteY42" fmla="*/ 696191 h 2392507"/>
                    <a:gd name="connsiteX43" fmla="*/ 2135332 w 2252230"/>
                    <a:gd name="connsiteY43" fmla="*/ 857250 h 2392507"/>
                    <a:gd name="connsiteX44" fmla="*/ 2122344 w 2252230"/>
                    <a:gd name="connsiteY44" fmla="*/ 979343 h 2392507"/>
                    <a:gd name="connsiteX45" fmla="*/ 2166505 w 2252230"/>
                    <a:gd name="connsiteY45" fmla="*/ 1104034 h 2392507"/>
                    <a:gd name="connsiteX46" fmla="*/ 2098964 w 2252230"/>
                    <a:gd name="connsiteY46" fmla="*/ 1168977 h 2392507"/>
                    <a:gd name="connsiteX47" fmla="*/ 2114550 w 2252230"/>
                    <a:gd name="connsiteY47" fmla="*/ 1246909 h 2392507"/>
                    <a:gd name="connsiteX48" fmla="*/ 2044412 w 2252230"/>
                    <a:gd name="connsiteY48" fmla="*/ 1270289 h 2392507"/>
                    <a:gd name="connsiteX49" fmla="*/ 2044412 w 2252230"/>
                    <a:gd name="connsiteY49" fmla="*/ 1327439 h 2392507"/>
                    <a:gd name="connsiteX50" fmla="*/ 2010641 w 2252230"/>
                    <a:gd name="connsiteY50" fmla="*/ 1254702 h 2392507"/>
                    <a:gd name="connsiteX51" fmla="*/ 2021032 w 2252230"/>
                    <a:gd name="connsiteY51" fmla="*/ 1143000 h 2392507"/>
                    <a:gd name="connsiteX52" fmla="*/ 2015837 w 2252230"/>
                    <a:gd name="connsiteY52" fmla="*/ 1171575 h 2392507"/>
                    <a:gd name="connsiteX53" fmla="*/ 1958687 w 2252230"/>
                    <a:gd name="connsiteY53" fmla="*/ 1254702 h 2392507"/>
                    <a:gd name="connsiteX54" fmla="*/ 1901537 w 2252230"/>
                    <a:gd name="connsiteY54" fmla="*/ 1278082 h 2392507"/>
                    <a:gd name="connsiteX55" fmla="*/ 1891146 w 2252230"/>
                    <a:gd name="connsiteY55" fmla="*/ 1420957 h 2392507"/>
                    <a:gd name="connsiteX56" fmla="*/ 1841789 w 2252230"/>
                    <a:gd name="connsiteY56" fmla="*/ 1420957 h 2392507"/>
                    <a:gd name="connsiteX57" fmla="*/ 1846984 w 2252230"/>
                    <a:gd name="connsiteY57" fmla="*/ 1397577 h 2392507"/>
                    <a:gd name="connsiteX58" fmla="*/ 1808019 w 2252230"/>
                    <a:gd name="connsiteY58" fmla="*/ 1304059 h 2392507"/>
                    <a:gd name="connsiteX59" fmla="*/ 1748271 w 2252230"/>
                    <a:gd name="connsiteY59" fmla="*/ 1384589 h 2392507"/>
                    <a:gd name="connsiteX60" fmla="*/ 1717098 w 2252230"/>
                    <a:gd name="connsiteY60" fmla="*/ 1423555 h 2392507"/>
                    <a:gd name="connsiteX61" fmla="*/ 1602798 w 2252230"/>
                    <a:gd name="connsiteY61" fmla="*/ 1433946 h 2392507"/>
                    <a:gd name="connsiteX62" fmla="*/ 1506682 w 2252230"/>
                    <a:gd name="connsiteY62" fmla="*/ 1467716 h 2392507"/>
                    <a:gd name="connsiteX63" fmla="*/ 1545648 w 2252230"/>
                    <a:gd name="connsiteY63" fmla="*/ 1418359 h 2392507"/>
                    <a:gd name="connsiteX64" fmla="*/ 1493694 w 2252230"/>
                    <a:gd name="connsiteY64" fmla="*/ 1418359 h 2392507"/>
                    <a:gd name="connsiteX65" fmla="*/ 1459923 w 2252230"/>
                    <a:gd name="connsiteY65" fmla="*/ 1402773 h 2392507"/>
                    <a:gd name="connsiteX66" fmla="*/ 1423555 w 2252230"/>
                    <a:gd name="connsiteY66" fmla="*/ 1353416 h 2392507"/>
                    <a:gd name="connsiteX67" fmla="*/ 1410566 w 2252230"/>
                    <a:gd name="connsiteY67" fmla="*/ 1462521 h 2392507"/>
                    <a:gd name="connsiteX68" fmla="*/ 1493694 w 2252230"/>
                    <a:gd name="connsiteY68" fmla="*/ 1524866 h 2392507"/>
                    <a:gd name="connsiteX69" fmla="*/ 1376796 w 2252230"/>
                    <a:gd name="connsiteY69" fmla="*/ 1589809 h 2392507"/>
                    <a:gd name="connsiteX70" fmla="*/ 1304059 w 2252230"/>
                    <a:gd name="connsiteY70" fmla="*/ 1750868 h 2392507"/>
                    <a:gd name="connsiteX71" fmla="*/ 1215737 w 2252230"/>
                    <a:gd name="connsiteY71" fmla="*/ 1724891 h 2392507"/>
                    <a:gd name="connsiteX72" fmla="*/ 1150794 w 2252230"/>
                    <a:gd name="connsiteY72" fmla="*/ 1667741 h 2392507"/>
                    <a:gd name="connsiteX73" fmla="*/ 1179369 w 2252230"/>
                    <a:gd name="connsiteY73" fmla="*/ 1563832 h 2392507"/>
                    <a:gd name="connsiteX74" fmla="*/ 1192357 w 2252230"/>
                    <a:gd name="connsiteY74" fmla="*/ 1452130 h 2392507"/>
                    <a:gd name="connsiteX75" fmla="*/ 1127414 w 2252230"/>
                    <a:gd name="connsiteY75" fmla="*/ 1501487 h 2392507"/>
                    <a:gd name="connsiteX76" fmla="*/ 1080655 w 2252230"/>
                    <a:gd name="connsiteY76" fmla="*/ 1605396 h 2392507"/>
                    <a:gd name="connsiteX77" fmla="*/ 1046884 w 2252230"/>
                    <a:gd name="connsiteY77" fmla="*/ 1579418 h 2392507"/>
                    <a:gd name="connsiteX78" fmla="*/ 1101437 w 2252230"/>
                    <a:gd name="connsiteY78" fmla="*/ 1485900 h 2392507"/>
                    <a:gd name="connsiteX79" fmla="*/ 994930 w 2252230"/>
                    <a:gd name="connsiteY79" fmla="*/ 1483302 h 2392507"/>
                    <a:gd name="connsiteX80" fmla="*/ 919596 w 2252230"/>
                    <a:gd name="connsiteY80" fmla="*/ 1550843 h 2392507"/>
                    <a:gd name="connsiteX81" fmla="*/ 794905 w 2252230"/>
                    <a:gd name="connsiteY81" fmla="*/ 1589809 h 2392507"/>
                    <a:gd name="connsiteX82" fmla="*/ 683203 w 2252230"/>
                    <a:gd name="connsiteY82" fmla="*/ 1639166 h 2392507"/>
                    <a:gd name="connsiteX83" fmla="*/ 592282 w 2252230"/>
                    <a:gd name="connsiteY83" fmla="*/ 1633971 h 2392507"/>
                    <a:gd name="connsiteX84" fmla="*/ 589684 w 2252230"/>
                    <a:gd name="connsiteY84" fmla="*/ 1698914 h 2392507"/>
                    <a:gd name="connsiteX85" fmla="*/ 423430 w 2252230"/>
                    <a:gd name="connsiteY85" fmla="*/ 1719696 h 2392507"/>
                    <a:gd name="connsiteX86" fmla="*/ 361084 w 2252230"/>
                    <a:gd name="connsiteY86" fmla="*/ 1727489 h 2392507"/>
                    <a:gd name="connsiteX87" fmla="*/ 400050 w 2252230"/>
                    <a:gd name="connsiteY87" fmla="*/ 1815812 h 2392507"/>
                    <a:gd name="connsiteX88" fmla="*/ 493569 w 2252230"/>
                    <a:gd name="connsiteY88" fmla="*/ 1779443 h 2392507"/>
                    <a:gd name="connsiteX89" fmla="*/ 511753 w 2252230"/>
                    <a:gd name="connsiteY89" fmla="*/ 1836593 h 2392507"/>
                    <a:gd name="connsiteX90" fmla="*/ 467591 w 2252230"/>
                    <a:gd name="connsiteY90" fmla="*/ 1878157 h 2392507"/>
                    <a:gd name="connsiteX91" fmla="*/ 545523 w 2252230"/>
                    <a:gd name="connsiteY91" fmla="*/ 1904134 h 2392507"/>
                    <a:gd name="connsiteX92" fmla="*/ 574098 w 2252230"/>
                    <a:gd name="connsiteY92" fmla="*/ 1984664 h 2392507"/>
                    <a:gd name="connsiteX93" fmla="*/ 509155 w 2252230"/>
                    <a:gd name="connsiteY93" fmla="*/ 2028825 h 2392507"/>
                    <a:gd name="connsiteX94" fmla="*/ 464994 w 2252230"/>
                    <a:gd name="connsiteY94" fmla="*/ 2202873 h 2392507"/>
                    <a:gd name="connsiteX95" fmla="*/ 457200 w 2252230"/>
                    <a:gd name="connsiteY95" fmla="*/ 2327564 h 2392507"/>
                    <a:gd name="connsiteX96" fmla="*/ 402648 w 2252230"/>
                    <a:gd name="connsiteY96" fmla="*/ 2314575 h 2392507"/>
                    <a:gd name="connsiteX97" fmla="*/ 381866 w 2252230"/>
                    <a:gd name="connsiteY97" fmla="*/ 2335357 h 2392507"/>
                    <a:gd name="connsiteX98" fmla="*/ 402648 w 2252230"/>
                    <a:gd name="connsiteY98" fmla="*/ 2361334 h 2392507"/>
                    <a:gd name="connsiteX99" fmla="*/ 293544 w 2252230"/>
                    <a:gd name="connsiteY99" fmla="*/ 2392507 h 2392507"/>
                    <a:gd name="connsiteX0" fmla="*/ 293544 w 2252230"/>
                    <a:gd name="connsiteY0" fmla="*/ 2649701 h 2649701"/>
                    <a:gd name="connsiteX1" fmla="*/ 179244 w 2252230"/>
                    <a:gd name="connsiteY1" fmla="*/ 2595149 h 2649701"/>
                    <a:gd name="connsiteX2" fmla="*/ 236394 w 2252230"/>
                    <a:gd name="connsiteY2" fmla="*/ 2519815 h 2649701"/>
                    <a:gd name="connsiteX3" fmla="*/ 207819 w 2252230"/>
                    <a:gd name="connsiteY3" fmla="*/ 2444481 h 2649701"/>
                    <a:gd name="connsiteX4" fmla="*/ 161059 w 2252230"/>
                    <a:gd name="connsiteY4" fmla="*/ 2397721 h 2649701"/>
                    <a:gd name="connsiteX5" fmla="*/ 114300 w 2252230"/>
                    <a:gd name="connsiteY5" fmla="*/ 2265237 h 2649701"/>
                    <a:gd name="connsiteX6" fmla="*/ 41564 w 2252230"/>
                    <a:gd name="connsiteY6" fmla="*/ 2187306 h 2649701"/>
                    <a:gd name="connsiteX7" fmla="*/ 0 w 2252230"/>
                    <a:gd name="connsiteY7" fmla="*/ 2127558 h 2649701"/>
                    <a:gd name="connsiteX8" fmla="*/ 109105 w 2252230"/>
                    <a:gd name="connsiteY8" fmla="*/ 2122362 h 2649701"/>
                    <a:gd name="connsiteX9" fmla="*/ 200025 w 2252230"/>
                    <a:gd name="connsiteY9" fmla="*/ 2088592 h 2649701"/>
                    <a:gd name="connsiteX10" fmla="*/ 332509 w 2252230"/>
                    <a:gd name="connsiteY10" fmla="*/ 1984683 h 2649701"/>
                    <a:gd name="connsiteX11" fmla="*/ 322119 w 2252230"/>
                    <a:gd name="connsiteY11" fmla="*/ 1870383 h 2649701"/>
                    <a:gd name="connsiteX12" fmla="*/ 407844 w 2252230"/>
                    <a:gd name="connsiteY12" fmla="*/ 1870383 h 2649701"/>
                    <a:gd name="connsiteX13" fmla="*/ 587087 w 2252230"/>
                    <a:gd name="connsiteY13" fmla="*/ 1698933 h 2649701"/>
                    <a:gd name="connsiteX14" fmla="*/ 745548 w 2252230"/>
                    <a:gd name="connsiteY14" fmla="*/ 1548265 h 2649701"/>
                    <a:gd name="connsiteX15" fmla="*/ 787112 w 2252230"/>
                    <a:gd name="connsiteY15" fmla="*/ 1589828 h 2649701"/>
                    <a:gd name="connsiteX16" fmla="*/ 1083253 w 2252230"/>
                    <a:gd name="connsiteY16" fmla="*/ 1488517 h 2649701"/>
                    <a:gd name="connsiteX17" fmla="*/ 1252105 w 2252230"/>
                    <a:gd name="connsiteY17" fmla="*/ 1501506 h 2649701"/>
                    <a:gd name="connsiteX18" fmla="*/ 1340428 w 2252230"/>
                    <a:gd name="connsiteY18" fmla="*/ 1553460 h 2649701"/>
                    <a:gd name="connsiteX19" fmla="*/ 1262496 w 2252230"/>
                    <a:gd name="connsiteY19" fmla="*/ 1418378 h 2649701"/>
                    <a:gd name="connsiteX20" fmla="*/ 1358612 w 2252230"/>
                    <a:gd name="connsiteY20" fmla="*/ 1267710 h 2649701"/>
                    <a:gd name="connsiteX21" fmla="*/ 1381991 w 2252230"/>
                    <a:gd name="connsiteY21" fmla="*/ 1218353 h 2649701"/>
                    <a:gd name="connsiteX22" fmla="*/ 1379394 w 2252230"/>
                    <a:gd name="connsiteY22" fmla="*/ 1093662 h 2649701"/>
                    <a:gd name="connsiteX23" fmla="*/ 1462521 w 2252230"/>
                    <a:gd name="connsiteY23" fmla="*/ 1013133 h 2649701"/>
                    <a:gd name="connsiteX24" fmla="*/ 1498889 w 2252230"/>
                    <a:gd name="connsiteY24" fmla="*/ 1052099 h 2649701"/>
                    <a:gd name="connsiteX25" fmla="*/ 1444337 w 2252230"/>
                    <a:gd name="connsiteY25" fmla="*/ 1163801 h 2649701"/>
                    <a:gd name="connsiteX26" fmla="*/ 1504084 w 2252230"/>
                    <a:gd name="connsiteY26" fmla="*/ 1226146 h 2649701"/>
                    <a:gd name="connsiteX27" fmla="*/ 1535257 w 2252230"/>
                    <a:gd name="connsiteY27" fmla="*/ 1148215 h 2649701"/>
                    <a:gd name="connsiteX28" fmla="*/ 1732684 w 2252230"/>
                    <a:gd name="connsiteY28" fmla="*/ 950787 h 2649701"/>
                    <a:gd name="connsiteX29" fmla="*/ 1836594 w 2252230"/>
                    <a:gd name="connsiteY29" fmla="*/ 862465 h 2649701"/>
                    <a:gd name="connsiteX30" fmla="*/ 1836594 w 2252230"/>
                    <a:gd name="connsiteY30" fmla="*/ 761153 h 2649701"/>
                    <a:gd name="connsiteX31" fmla="*/ 1914525 w 2252230"/>
                    <a:gd name="connsiteY31" fmla="*/ 550737 h 2649701"/>
                    <a:gd name="connsiteX32" fmla="*/ 1875559 w 2252230"/>
                    <a:gd name="connsiteY32" fmla="*/ 394874 h 2649701"/>
                    <a:gd name="connsiteX33" fmla="*/ 1823605 w 2252230"/>
                    <a:gd name="connsiteY33" fmla="*/ 397471 h 2649701"/>
                    <a:gd name="connsiteX34" fmla="*/ 1859973 w 2252230"/>
                    <a:gd name="connsiteY34" fmla="*/ 329931 h 2649701"/>
                    <a:gd name="connsiteX35" fmla="*/ 1833996 w 2252230"/>
                    <a:gd name="connsiteY35" fmla="*/ 257194 h 2649701"/>
                    <a:gd name="connsiteX36" fmla="*/ 2021032 w 2252230"/>
                    <a:gd name="connsiteY36" fmla="*/ 19 h 2649701"/>
                    <a:gd name="connsiteX37" fmla="*/ 2189884 w 2252230"/>
                    <a:gd name="connsiteY37" fmla="*/ 280574 h 2649701"/>
                    <a:gd name="connsiteX38" fmla="*/ 2252230 w 2252230"/>
                    <a:gd name="connsiteY38" fmla="*/ 423449 h 2649701"/>
                    <a:gd name="connsiteX39" fmla="*/ 2244437 w 2252230"/>
                    <a:gd name="connsiteY39" fmla="*/ 548140 h 2649701"/>
                    <a:gd name="connsiteX40" fmla="*/ 2200275 w 2252230"/>
                    <a:gd name="connsiteY40" fmla="*/ 594899 h 2649701"/>
                    <a:gd name="connsiteX41" fmla="*/ 2208069 w 2252230"/>
                    <a:gd name="connsiteY41" fmla="*/ 737774 h 2649701"/>
                    <a:gd name="connsiteX42" fmla="*/ 2109355 w 2252230"/>
                    <a:gd name="connsiteY42" fmla="*/ 781935 h 2649701"/>
                    <a:gd name="connsiteX43" fmla="*/ 2163907 w 2252230"/>
                    <a:gd name="connsiteY43" fmla="*/ 953385 h 2649701"/>
                    <a:gd name="connsiteX44" fmla="*/ 2135332 w 2252230"/>
                    <a:gd name="connsiteY44" fmla="*/ 1114444 h 2649701"/>
                    <a:gd name="connsiteX45" fmla="*/ 2122344 w 2252230"/>
                    <a:gd name="connsiteY45" fmla="*/ 1236537 h 2649701"/>
                    <a:gd name="connsiteX46" fmla="*/ 2166505 w 2252230"/>
                    <a:gd name="connsiteY46" fmla="*/ 1361228 h 2649701"/>
                    <a:gd name="connsiteX47" fmla="*/ 2098964 w 2252230"/>
                    <a:gd name="connsiteY47" fmla="*/ 1426171 h 2649701"/>
                    <a:gd name="connsiteX48" fmla="*/ 2114550 w 2252230"/>
                    <a:gd name="connsiteY48" fmla="*/ 1504103 h 2649701"/>
                    <a:gd name="connsiteX49" fmla="*/ 2044412 w 2252230"/>
                    <a:gd name="connsiteY49" fmla="*/ 1527483 h 2649701"/>
                    <a:gd name="connsiteX50" fmla="*/ 2044412 w 2252230"/>
                    <a:gd name="connsiteY50" fmla="*/ 1584633 h 2649701"/>
                    <a:gd name="connsiteX51" fmla="*/ 2010641 w 2252230"/>
                    <a:gd name="connsiteY51" fmla="*/ 1511896 h 2649701"/>
                    <a:gd name="connsiteX52" fmla="*/ 2021032 w 2252230"/>
                    <a:gd name="connsiteY52" fmla="*/ 1400194 h 2649701"/>
                    <a:gd name="connsiteX53" fmla="*/ 2015837 w 2252230"/>
                    <a:gd name="connsiteY53" fmla="*/ 1428769 h 2649701"/>
                    <a:gd name="connsiteX54" fmla="*/ 1958687 w 2252230"/>
                    <a:gd name="connsiteY54" fmla="*/ 1511896 h 2649701"/>
                    <a:gd name="connsiteX55" fmla="*/ 1901537 w 2252230"/>
                    <a:gd name="connsiteY55" fmla="*/ 1535276 h 2649701"/>
                    <a:gd name="connsiteX56" fmla="*/ 1891146 w 2252230"/>
                    <a:gd name="connsiteY56" fmla="*/ 1678151 h 2649701"/>
                    <a:gd name="connsiteX57" fmla="*/ 1841789 w 2252230"/>
                    <a:gd name="connsiteY57" fmla="*/ 1678151 h 2649701"/>
                    <a:gd name="connsiteX58" fmla="*/ 1846984 w 2252230"/>
                    <a:gd name="connsiteY58" fmla="*/ 1654771 h 2649701"/>
                    <a:gd name="connsiteX59" fmla="*/ 1808019 w 2252230"/>
                    <a:gd name="connsiteY59" fmla="*/ 1561253 h 2649701"/>
                    <a:gd name="connsiteX60" fmla="*/ 1748271 w 2252230"/>
                    <a:gd name="connsiteY60" fmla="*/ 1641783 h 2649701"/>
                    <a:gd name="connsiteX61" fmla="*/ 1717098 w 2252230"/>
                    <a:gd name="connsiteY61" fmla="*/ 1680749 h 2649701"/>
                    <a:gd name="connsiteX62" fmla="*/ 1602798 w 2252230"/>
                    <a:gd name="connsiteY62" fmla="*/ 1691140 h 2649701"/>
                    <a:gd name="connsiteX63" fmla="*/ 1506682 w 2252230"/>
                    <a:gd name="connsiteY63" fmla="*/ 1724910 h 2649701"/>
                    <a:gd name="connsiteX64" fmla="*/ 1545648 w 2252230"/>
                    <a:gd name="connsiteY64" fmla="*/ 1675553 h 2649701"/>
                    <a:gd name="connsiteX65" fmla="*/ 1493694 w 2252230"/>
                    <a:gd name="connsiteY65" fmla="*/ 1675553 h 2649701"/>
                    <a:gd name="connsiteX66" fmla="*/ 1459923 w 2252230"/>
                    <a:gd name="connsiteY66" fmla="*/ 1659967 h 2649701"/>
                    <a:gd name="connsiteX67" fmla="*/ 1423555 w 2252230"/>
                    <a:gd name="connsiteY67" fmla="*/ 1610610 h 2649701"/>
                    <a:gd name="connsiteX68" fmla="*/ 1410566 w 2252230"/>
                    <a:gd name="connsiteY68" fmla="*/ 1719715 h 2649701"/>
                    <a:gd name="connsiteX69" fmla="*/ 1493694 w 2252230"/>
                    <a:gd name="connsiteY69" fmla="*/ 1782060 h 2649701"/>
                    <a:gd name="connsiteX70" fmla="*/ 1376796 w 2252230"/>
                    <a:gd name="connsiteY70" fmla="*/ 1847003 h 2649701"/>
                    <a:gd name="connsiteX71" fmla="*/ 1304059 w 2252230"/>
                    <a:gd name="connsiteY71" fmla="*/ 2008062 h 2649701"/>
                    <a:gd name="connsiteX72" fmla="*/ 1215737 w 2252230"/>
                    <a:gd name="connsiteY72" fmla="*/ 1982085 h 2649701"/>
                    <a:gd name="connsiteX73" fmla="*/ 1150794 w 2252230"/>
                    <a:gd name="connsiteY73" fmla="*/ 1924935 h 2649701"/>
                    <a:gd name="connsiteX74" fmla="*/ 1179369 w 2252230"/>
                    <a:gd name="connsiteY74" fmla="*/ 1821026 h 2649701"/>
                    <a:gd name="connsiteX75" fmla="*/ 1192357 w 2252230"/>
                    <a:gd name="connsiteY75" fmla="*/ 1709324 h 2649701"/>
                    <a:gd name="connsiteX76" fmla="*/ 1127414 w 2252230"/>
                    <a:gd name="connsiteY76" fmla="*/ 1758681 h 2649701"/>
                    <a:gd name="connsiteX77" fmla="*/ 1080655 w 2252230"/>
                    <a:gd name="connsiteY77" fmla="*/ 1862590 h 2649701"/>
                    <a:gd name="connsiteX78" fmla="*/ 1046884 w 2252230"/>
                    <a:gd name="connsiteY78" fmla="*/ 1836612 h 2649701"/>
                    <a:gd name="connsiteX79" fmla="*/ 1101437 w 2252230"/>
                    <a:gd name="connsiteY79" fmla="*/ 1743094 h 2649701"/>
                    <a:gd name="connsiteX80" fmla="*/ 994930 w 2252230"/>
                    <a:gd name="connsiteY80" fmla="*/ 1740496 h 2649701"/>
                    <a:gd name="connsiteX81" fmla="*/ 919596 w 2252230"/>
                    <a:gd name="connsiteY81" fmla="*/ 1808037 h 2649701"/>
                    <a:gd name="connsiteX82" fmla="*/ 794905 w 2252230"/>
                    <a:gd name="connsiteY82" fmla="*/ 1847003 h 2649701"/>
                    <a:gd name="connsiteX83" fmla="*/ 683203 w 2252230"/>
                    <a:gd name="connsiteY83" fmla="*/ 1896360 h 2649701"/>
                    <a:gd name="connsiteX84" fmla="*/ 592282 w 2252230"/>
                    <a:gd name="connsiteY84" fmla="*/ 1891165 h 2649701"/>
                    <a:gd name="connsiteX85" fmla="*/ 589684 w 2252230"/>
                    <a:gd name="connsiteY85" fmla="*/ 1956108 h 2649701"/>
                    <a:gd name="connsiteX86" fmla="*/ 423430 w 2252230"/>
                    <a:gd name="connsiteY86" fmla="*/ 1976890 h 2649701"/>
                    <a:gd name="connsiteX87" fmla="*/ 361084 w 2252230"/>
                    <a:gd name="connsiteY87" fmla="*/ 1984683 h 2649701"/>
                    <a:gd name="connsiteX88" fmla="*/ 400050 w 2252230"/>
                    <a:gd name="connsiteY88" fmla="*/ 2073006 h 2649701"/>
                    <a:gd name="connsiteX89" fmla="*/ 493569 w 2252230"/>
                    <a:gd name="connsiteY89" fmla="*/ 2036637 h 2649701"/>
                    <a:gd name="connsiteX90" fmla="*/ 511753 w 2252230"/>
                    <a:gd name="connsiteY90" fmla="*/ 2093787 h 2649701"/>
                    <a:gd name="connsiteX91" fmla="*/ 467591 w 2252230"/>
                    <a:gd name="connsiteY91" fmla="*/ 2135351 h 2649701"/>
                    <a:gd name="connsiteX92" fmla="*/ 545523 w 2252230"/>
                    <a:gd name="connsiteY92" fmla="*/ 2161328 h 2649701"/>
                    <a:gd name="connsiteX93" fmla="*/ 574098 w 2252230"/>
                    <a:gd name="connsiteY93" fmla="*/ 2241858 h 2649701"/>
                    <a:gd name="connsiteX94" fmla="*/ 509155 w 2252230"/>
                    <a:gd name="connsiteY94" fmla="*/ 2286019 h 2649701"/>
                    <a:gd name="connsiteX95" fmla="*/ 464994 w 2252230"/>
                    <a:gd name="connsiteY95" fmla="*/ 2460067 h 2649701"/>
                    <a:gd name="connsiteX96" fmla="*/ 457200 w 2252230"/>
                    <a:gd name="connsiteY96" fmla="*/ 2584758 h 2649701"/>
                    <a:gd name="connsiteX97" fmla="*/ 402648 w 2252230"/>
                    <a:gd name="connsiteY97" fmla="*/ 2571769 h 2649701"/>
                    <a:gd name="connsiteX98" fmla="*/ 381866 w 2252230"/>
                    <a:gd name="connsiteY98" fmla="*/ 2592551 h 2649701"/>
                    <a:gd name="connsiteX99" fmla="*/ 402648 w 2252230"/>
                    <a:gd name="connsiteY99" fmla="*/ 2618528 h 2649701"/>
                    <a:gd name="connsiteX100" fmla="*/ 293544 w 2252230"/>
                    <a:gd name="connsiteY100" fmla="*/ 2649701 h 2649701"/>
                    <a:gd name="connsiteX0" fmla="*/ 293544 w 2252230"/>
                    <a:gd name="connsiteY0" fmla="*/ 2655521 h 2655521"/>
                    <a:gd name="connsiteX1" fmla="*/ 179244 w 2252230"/>
                    <a:gd name="connsiteY1" fmla="*/ 2600969 h 2655521"/>
                    <a:gd name="connsiteX2" fmla="*/ 236394 w 2252230"/>
                    <a:gd name="connsiteY2" fmla="*/ 2525635 h 2655521"/>
                    <a:gd name="connsiteX3" fmla="*/ 207819 w 2252230"/>
                    <a:gd name="connsiteY3" fmla="*/ 2450301 h 2655521"/>
                    <a:gd name="connsiteX4" fmla="*/ 161059 w 2252230"/>
                    <a:gd name="connsiteY4" fmla="*/ 2403541 h 2655521"/>
                    <a:gd name="connsiteX5" fmla="*/ 114300 w 2252230"/>
                    <a:gd name="connsiteY5" fmla="*/ 2271057 h 2655521"/>
                    <a:gd name="connsiteX6" fmla="*/ 41564 w 2252230"/>
                    <a:gd name="connsiteY6" fmla="*/ 2193126 h 2655521"/>
                    <a:gd name="connsiteX7" fmla="*/ 0 w 2252230"/>
                    <a:gd name="connsiteY7" fmla="*/ 2133378 h 2655521"/>
                    <a:gd name="connsiteX8" fmla="*/ 109105 w 2252230"/>
                    <a:gd name="connsiteY8" fmla="*/ 2128182 h 2655521"/>
                    <a:gd name="connsiteX9" fmla="*/ 200025 w 2252230"/>
                    <a:gd name="connsiteY9" fmla="*/ 2094412 h 2655521"/>
                    <a:gd name="connsiteX10" fmla="*/ 332509 w 2252230"/>
                    <a:gd name="connsiteY10" fmla="*/ 1990503 h 2655521"/>
                    <a:gd name="connsiteX11" fmla="*/ 322119 w 2252230"/>
                    <a:gd name="connsiteY11" fmla="*/ 1876203 h 2655521"/>
                    <a:gd name="connsiteX12" fmla="*/ 407844 w 2252230"/>
                    <a:gd name="connsiteY12" fmla="*/ 1876203 h 2655521"/>
                    <a:gd name="connsiteX13" fmla="*/ 587087 w 2252230"/>
                    <a:gd name="connsiteY13" fmla="*/ 1704753 h 2655521"/>
                    <a:gd name="connsiteX14" fmla="*/ 745548 w 2252230"/>
                    <a:gd name="connsiteY14" fmla="*/ 1554085 h 2655521"/>
                    <a:gd name="connsiteX15" fmla="*/ 787112 w 2252230"/>
                    <a:gd name="connsiteY15" fmla="*/ 1595648 h 2655521"/>
                    <a:gd name="connsiteX16" fmla="*/ 1083253 w 2252230"/>
                    <a:gd name="connsiteY16" fmla="*/ 1494337 h 2655521"/>
                    <a:gd name="connsiteX17" fmla="*/ 1252105 w 2252230"/>
                    <a:gd name="connsiteY17" fmla="*/ 1507326 h 2655521"/>
                    <a:gd name="connsiteX18" fmla="*/ 1340428 w 2252230"/>
                    <a:gd name="connsiteY18" fmla="*/ 1559280 h 2655521"/>
                    <a:gd name="connsiteX19" fmla="*/ 1262496 w 2252230"/>
                    <a:gd name="connsiteY19" fmla="*/ 1424198 h 2655521"/>
                    <a:gd name="connsiteX20" fmla="*/ 1358612 w 2252230"/>
                    <a:gd name="connsiteY20" fmla="*/ 1273530 h 2655521"/>
                    <a:gd name="connsiteX21" fmla="*/ 1381991 w 2252230"/>
                    <a:gd name="connsiteY21" fmla="*/ 1224173 h 2655521"/>
                    <a:gd name="connsiteX22" fmla="*/ 1379394 w 2252230"/>
                    <a:gd name="connsiteY22" fmla="*/ 1099482 h 2655521"/>
                    <a:gd name="connsiteX23" fmla="*/ 1462521 w 2252230"/>
                    <a:gd name="connsiteY23" fmla="*/ 1018953 h 2655521"/>
                    <a:gd name="connsiteX24" fmla="*/ 1498889 w 2252230"/>
                    <a:gd name="connsiteY24" fmla="*/ 1057919 h 2655521"/>
                    <a:gd name="connsiteX25" fmla="*/ 1444337 w 2252230"/>
                    <a:gd name="connsiteY25" fmla="*/ 1169621 h 2655521"/>
                    <a:gd name="connsiteX26" fmla="*/ 1504084 w 2252230"/>
                    <a:gd name="connsiteY26" fmla="*/ 1231966 h 2655521"/>
                    <a:gd name="connsiteX27" fmla="*/ 1535257 w 2252230"/>
                    <a:gd name="connsiteY27" fmla="*/ 1154035 h 2655521"/>
                    <a:gd name="connsiteX28" fmla="*/ 1732684 w 2252230"/>
                    <a:gd name="connsiteY28" fmla="*/ 956607 h 2655521"/>
                    <a:gd name="connsiteX29" fmla="*/ 1836594 w 2252230"/>
                    <a:gd name="connsiteY29" fmla="*/ 868285 h 2655521"/>
                    <a:gd name="connsiteX30" fmla="*/ 1836594 w 2252230"/>
                    <a:gd name="connsiteY30" fmla="*/ 766973 h 2655521"/>
                    <a:gd name="connsiteX31" fmla="*/ 1914525 w 2252230"/>
                    <a:gd name="connsiteY31" fmla="*/ 556557 h 2655521"/>
                    <a:gd name="connsiteX32" fmla="*/ 1875559 w 2252230"/>
                    <a:gd name="connsiteY32" fmla="*/ 400694 h 2655521"/>
                    <a:gd name="connsiteX33" fmla="*/ 1823605 w 2252230"/>
                    <a:gd name="connsiteY33" fmla="*/ 403291 h 2655521"/>
                    <a:gd name="connsiteX34" fmla="*/ 1859973 w 2252230"/>
                    <a:gd name="connsiteY34" fmla="*/ 335751 h 2655521"/>
                    <a:gd name="connsiteX35" fmla="*/ 1833996 w 2252230"/>
                    <a:gd name="connsiteY35" fmla="*/ 263014 h 2655521"/>
                    <a:gd name="connsiteX36" fmla="*/ 1896341 w 2252230"/>
                    <a:gd name="connsiteY36" fmla="*/ 91564 h 2655521"/>
                    <a:gd name="connsiteX37" fmla="*/ 2021032 w 2252230"/>
                    <a:gd name="connsiteY37" fmla="*/ 5839 h 2655521"/>
                    <a:gd name="connsiteX38" fmla="*/ 2189884 w 2252230"/>
                    <a:gd name="connsiteY38" fmla="*/ 286394 h 2655521"/>
                    <a:gd name="connsiteX39" fmla="*/ 2252230 w 2252230"/>
                    <a:gd name="connsiteY39" fmla="*/ 429269 h 2655521"/>
                    <a:gd name="connsiteX40" fmla="*/ 2244437 w 2252230"/>
                    <a:gd name="connsiteY40" fmla="*/ 553960 h 2655521"/>
                    <a:gd name="connsiteX41" fmla="*/ 2200275 w 2252230"/>
                    <a:gd name="connsiteY41" fmla="*/ 600719 h 2655521"/>
                    <a:gd name="connsiteX42" fmla="*/ 2208069 w 2252230"/>
                    <a:gd name="connsiteY42" fmla="*/ 743594 h 2655521"/>
                    <a:gd name="connsiteX43" fmla="*/ 2109355 w 2252230"/>
                    <a:gd name="connsiteY43" fmla="*/ 787755 h 2655521"/>
                    <a:gd name="connsiteX44" fmla="*/ 2163907 w 2252230"/>
                    <a:gd name="connsiteY44" fmla="*/ 959205 h 2655521"/>
                    <a:gd name="connsiteX45" fmla="*/ 2135332 w 2252230"/>
                    <a:gd name="connsiteY45" fmla="*/ 1120264 h 2655521"/>
                    <a:gd name="connsiteX46" fmla="*/ 2122344 w 2252230"/>
                    <a:gd name="connsiteY46" fmla="*/ 1242357 h 2655521"/>
                    <a:gd name="connsiteX47" fmla="*/ 2166505 w 2252230"/>
                    <a:gd name="connsiteY47" fmla="*/ 1367048 h 2655521"/>
                    <a:gd name="connsiteX48" fmla="*/ 2098964 w 2252230"/>
                    <a:gd name="connsiteY48" fmla="*/ 1431991 h 2655521"/>
                    <a:gd name="connsiteX49" fmla="*/ 2114550 w 2252230"/>
                    <a:gd name="connsiteY49" fmla="*/ 1509923 h 2655521"/>
                    <a:gd name="connsiteX50" fmla="*/ 2044412 w 2252230"/>
                    <a:gd name="connsiteY50" fmla="*/ 1533303 h 2655521"/>
                    <a:gd name="connsiteX51" fmla="*/ 2044412 w 2252230"/>
                    <a:gd name="connsiteY51" fmla="*/ 1590453 h 2655521"/>
                    <a:gd name="connsiteX52" fmla="*/ 2010641 w 2252230"/>
                    <a:gd name="connsiteY52" fmla="*/ 1517716 h 2655521"/>
                    <a:gd name="connsiteX53" fmla="*/ 2021032 w 2252230"/>
                    <a:gd name="connsiteY53" fmla="*/ 1406014 h 2655521"/>
                    <a:gd name="connsiteX54" fmla="*/ 2015837 w 2252230"/>
                    <a:gd name="connsiteY54" fmla="*/ 1434589 h 2655521"/>
                    <a:gd name="connsiteX55" fmla="*/ 1958687 w 2252230"/>
                    <a:gd name="connsiteY55" fmla="*/ 1517716 h 2655521"/>
                    <a:gd name="connsiteX56" fmla="*/ 1901537 w 2252230"/>
                    <a:gd name="connsiteY56" fmla="*/ 1541096 h 2655521"/>
                    <a:gd name="connsiteX57" fmla="*/ 1891146 w 2252230"/>
                    <a:gd name="connsiteY57" fmla="*/ 1683971 h 2655521"/>
                    <a:gd name="connsiteX58" fmla="*/ 1841789 w 2252230"/>
                    <a:gd name="connsiteY58" fmla="*/ 1683971 h 2655521"/>
                    <a:gd name="connsiteX59" fmla="*/ 1846984 w 2252230"/>
                    <a:gd name="connsiteY59" fmla="*/ 1660591 h 2655521"/>
                    <a:gd name="connsiteX60" fmla="*/ 1808019 w 2252230"/>
                    <a:gd name="connsiteY60" fmla="*/ 1567073 h 2655521"/>
                    <a:gd name="connsiteX61" fmla="*/ 1748271 w 2252230"/>
                    <a:gd name="connsiteY61" fmla="*/ 1647603 h 2655521"/>
                    <a:gd name="connsiteX62" fmla="*/ 1717098 w 2252230"/>
                    <a:gd name="connsiteY62" fmla="*/ 1686569 h 2655521"/>
                    <a:gd name="connsiteX63" fmla="*/ 1602798 w 2252230"/>
                    <a:gd name="connsiteY63" fmla="*/ 1696960 h 2655521"/>
                    <a:gd name="connsiteX64" fmla="*/ 1506682 w 2252230"/>
                    <a:gd name="connsiteY64" fmla="*/ 1730730 h 2655521"/>
                    <a:gd name="connsiteX65" fmla="*/ 1545648 w 2252230"/>
                    <a:gd name="connsiteY65" fmla="*/ 1681373 h 2655521"/>
                    <a:gd name="connsiteX66" fmla="*/ 1493694 w 2252230"/>
                    <a:gd name="connsiteY66" fmla="*/ 1681373 h 2655521"/>
                    <a:gd name="connsiteX67" fmla="*/ 1459923 w 2252230"/>
                    <a:gd name="connsiteY67" fmla="*/ 1665787 h 2655521"/>
                    <a:gd name="connsiteX68" fmla="*/ 1423555 w 2252230"/>
                    <a:gd name="connsiteY68" fmla="*/ 1616430 h 2655521"/>
                    <a:gd name="connsiteX69" fmla="*/ 1410566 w 2252230"/>
                    <a:gd name="connsiteY69" fmla="*/ 1725535 h 2655521"/>
                    <a:gd name="connsiteX70" fmla="*/ 1493694 w 2252230"/>
                    <a:gd name="connsiteY70" fmla="*/ 1787880 h 2655521"/>
                    <a:gd name="connsiteX71" fmla="*/ 1376796 w 2252230"/>
                    <a:gd name="connsiteY71" fmla="*/ 1852823 h 2655521"/>
                    <a:gd name="connsiteX72" fmla="*/ 1304059 w 2252230"/>
                    <a:gd name="connsiteY72" fmla="*/ 2013882 h 2655521"/>
                    <a:gd name="connsiteX73" fmla="*/ 1215737 w 2252230"/>
                    <a:gd name="connsiteY73" fmla="*/ 1987905 h 2655521"/>
                    <a:gd name="connsiteX74" fmla="*/ 1150794 w 2252230"/>
                    <a:gd name="connsiteY74" fmla="*/ 1930755 h 2655521"/>
                    <a:gd name="connsiteX75" fmla="*/ 1179369 w 2252230"/>
                    <a:gd name="connsiteY75" fmla="*/ 1826846 h 2655521"/>
                    <a:gd name="connsiteX76" fmla="*/ 1192357 w 2252230"/>
                    <a:gd name="connsiteY76" fmla="*/ 1715144 h 2655521"/>
                    <a:gd name="connsiteX77" fmla="*/ 1127414 w 2252230"/>
                    <a:gd name="connsiteY77" fmla="*/ 1764501 h 2655521"/>
                    <a:gd name="connsiteX78" fmla="*/ 1080655 w 2252230"/>
                    <a:gd name="connsiteY78" fmla="*/ 1868410 h 2655521"/>
                    <a:gd name="connsiteX79" fmla="*/ 1046884 w 2252230"/>
                    <a:gd name="connsiteY79" fmla="*/ 1842432 h 2655521"/>
                    <a:gd name="connsiteX80" fmla="*/ 1101437 w 2252230"/>
                    <a:gd name="connsiteY80" fmla="*/ 1748914 h 2655521"/>
                    <a:gd name="connsiteX81" fmla="*/ 994930 w 2252230"/>
                    <a:gd name="connsiteY81" fmla="*/ 1746316 h 2655521"/>
                    <a:gd name="connsiteX82" fmla="*/ 919596 w 2252230"/>
                    <a:gd name="connsiteY82" fmla="*/ 1813857 h 2655521"/>
                    <a:gd name="connsiteX83" fmla="*/ 794905 w 2252230"/>
                    <a:gd name="connsiteY83" fmla="*/ 1852823 h 2655521"/>
                    <a:gd name="connsiteX84" fmla="*/ 683203 w 2252230"/>
                    <a:gd name="connsiteY84" fmla="*/ 1902180 h 2655521"/>
                    <a:gd name="connsiteX85" fmla="*/ 592282 w 2252230"/>
                    <a:gd name="connsiteY85" fmla="*/ 1896985 h 2655521"/>
                    <a:gd name="connsiteX86" fmla="*/ 589684 w 2252230"/>
                    <a:gd name="connsiteY86" fmla="*/ 1961928 h 2655521"/>
                    <a:gd name="connsiteX87" fmla="*/ 423430 w 2252230"/>
                    <a:gd name="connsiteY87" fmla="*/ 1982710 h 2655521"/>
                    <a:gd name="connsiteX88" fmla="*/ 361084 w 2252230"/>
                    <a:gd name="connsiteY88" fmla="*/ 1990503 h 2655521"/>
                    <a:gd name="connsiteX89" fmla="*/ 400050 w 2252230"/>
                    <a:gd name="connsiteY89" fmla="*/ 2078826 h 2655521"/>
                    <a:gd name="connsiteX90" fmla="*/ 493569 w 2252230"/>
                    <a:gd name="connsiteY90" fmla="*/ 2042457 h 2655521"/>
                    <a:gd name="connsiteX91" fmla="*/ 511753 w 2252230"/>
                    <a:gd name="connsiteY91" fmla="*/ 2099607 h 2655521"/>
                    <a:gd name="connsiteX92" fmla="*/ 467591 w 2252230"/>
                    <a:gd name="connsiteY92" fmla="*/ 2141171 h 2655521"/>
                    <a:gd name="connsiteX93" fmla="*/ 545523 w 2252230"/>
                    <a:gd name="connsiteY93" fmla="*/ 2167148 h 2655521"/>
                    <a:gd name="connsiteX94" fmla="*/ 574098 w 2252230"/>
                    <a:gd name="connsiteY94" fmla="*/ 2247678 h 2655521"/>
                    <a:gd name="connsiteX95" fmla="*/ 509155 w 2252230"/>
                    <a:gd name="connsiteY95" fmla="*/ 2291839 h 2655521"/>
                    <a:gd name="connsiteX96" fmla="*/ 464994 w 2252230"/>
                    <a:gd name="connsiteY96" fmla="*/ 2465887 h 2655521"/>
                    <a:gd name="connsiteX97" fmla="*/ 457200 w 2252230"/>
                    <a:gd name="connsiteY97" fmla="*/ 2590578 h 2655521"/>
                    <a:gd name="connsiteX98" fmla="*/ 402648 w 2252230"/>
                    <a:gd name="connsiteY98" fmla="*/ 2577589 h 2655521"/>
                    <a:gd name="connsiteX99" fmla="*/ 381866 w 2252230"/>
                    <a:gd name="connsiteY99" fmla="*/ 2598371 h 2655521"/>
                    <a:gd name="connsiteX100" fmla="*/ 402648 w 2252230"/>
                    <a:gd name="connsiteY100" fmla="*/ 2624348 h 2655521"/>
                    <a:gd name="connsiteX101" fmla="*/ 293544 w 2252230"/>
                    <a:gd name="connsiteY101" fmla="*/ 2655521 h 2655521"/>
                    <a:gd name="connsiteX0" fmla="*/ 293544 w 2252230"/>
                    <a:gd name="connsiteY0" fmla="*/ 2668321 h 2668321"/>
                    <a:gd name="connsiteX1" fmla="*/ 179244 w 2252230"/>
                    <a:gd name="connsiteY1" fmla="*/ 2613769 h 2668321"/>
                    <a:gd name="connsiteX2" fmla="*/ 236394 w 2252230"/>
                    <a:gd name="connsiteY2" fmla="*/ 2538435 h 2668321"/>
                    <a:gd name="connsiteX3" fmla="*/ 207819 w 2252230"/>
                    <a:gd name="connsiteY3" fmla="*/ 2463101 h 2668321"/>
                    <a:gd name="connsiteX4" fmla="*/ 161059 w 2252230"/>
                    <a:gd name="connsiteY4" fmla="*/ 2416341 h 2668321"/>
                    <a:gd name="connsiteX5" fmla="*/ 114300 w 2252230"/>
                    <a:gd name="connsiteY5" fmla="*/ 2283857 h 2668321"/>
                    <a:gd name="connsiteX6" fmla="*/ 41564 w 2252230"/>
                    <a:gd name="connsiteY6" fmla="*/ 2205926 h 2668321"/>
                    <a:gd name="connsiteX7" fmla="*/ 0 w 2252230"/>
                    <a:gd name="connsiteY7" fmla="*/ 2146178 h 2668321"/>
                    <a:gd name="connsiteX8" fmla="*/ 109105 w 2252230"/>
                    <a:gd name="connsiteY8" fmla="*/ 2140982 h 2668321"/>
                    <a:gd name="connsiteX9" fmla="*/ 200025 w 2252230"/>
                    <a:gd name="connsiteY9" fmla="*/ 2107212 h 2668321"/>
                    <a:gd name="connsiteX10" fmla="*/ 332509 w 2252230"/>
                    <a:gd name="connsiteY10" fmla="*/ 2003303 h 2668321"/>
                    <a:gd name="connsiteX11" fmla="*/ 322119 w 2252230"/>
                    <a:gd name="connsiteY11" fmla="*/ 1889003 h 2668321"/>
                    <a:gd name="connsiteX12" fmla="*/ 407844 w 2252230"/>
                    <a:gd name="connsiteY12" fmla="*/ 1889003 h 2668321"/>
                    <a:gd name="connsiteX13" fmla="*/ 587087 w 2252230"/>
                    <a:gd name="connsiteY13" fmla="*/ 1717553 h 2668321"/>
                    <a:gd name="connsiteX14" fmla="*/ 745548 w 2252230"/>
                    <a:gd name="connsiteY14" fmla="*/ 1566885 h 2668321"/>
                    <a:gd name="connsiteX15" fmla="*/ 787112 w 2252230"/>
                    <a:gd name="connsiteY15" fmla="*/ 1608448 h 2668321"/>
                    <a:gd name="connsiteX16" fmla="*/ 1083253 w 2252230"/>
                    <a:gd name="connsiteY16" fmla="*/ 1507137 h 2668321"/>
                    <a:gd name="connsiteX17" fmla="*/ 1252105 w 2252230"/>
                    <a:gd name="connsiteY17" fmla="*/ 1520126 h 2668321"/>
                    <a:gd name="connsiteX18" fmla="*/ 1340428 w 2252230"/>
                    <a:gd name="connsiteY18" fmla="*/ 1572080 h 2668321"/>
                    <a:gd name="connsiteX19" fmla="*/ 1262496 w 2252230"/>
                    <a:gd name="connsiteY19" fmla="*/ 1436998 h 2668321"/>
                    <a:gd name="connsiteX20" fmla="*/ 1358612 w 2252230"/>
                    <a:gd name="connsiteY20" fmla="*/ 1286330 h 2668321"/>
                    <a:gd name="connsiteX21" fmla="*/ 1381991 w 2252230"/>
                    <a:gd name="connsiteY21" fmla="*/ 1236973 h 2668321"/>
                    <a:gd name="connsiteX22" fmla="*/ 1379394 w 2252230"/>
                    <a:gd name="connsiteY22" fmla="*/ 1112282 h 2668321"/>
                    <a:gd name="connsiteX23" fmla="*/ 1462521 w 2252230"/>
                    <a:gd name="connsiteY23" fmla="*/ 1031753 h 2668321"/>
                    <a:gd name="connsiteX24" fmla="*/ 1498889 w 2252230"/>
                    <a:gd name="connsiteY24" fmla="*/ 1070719 h 2668321"/>
                    <a:gd name="connsiteX25" fmla="*/ 1444337 w 2252230"/>
                    <a:gd name="connsiteY25" fmla="*/ 1182421 h 2668321"/>
                    <a:gd name="connsiteX26" fmla="*/ 1504084 w 2252230"/>
                    <a:gd name="connsiteY26" fmla="*/ 1244766 h 2668321"/>
                    <a:gd name="connsiteX27" fmla="*/ 1535257 w 2252230"/>
                    <a:gd name="connsiteY27" fmla="*/ 1166835 h 2668321"/>
                    <a:gd name="connsiteX28" fmla="*/ 1732684 w 2252230"/>
                    <a:gd name="connsiteY28" fmla="*/ 969407 h 2668321"/>
                    <a:gd name="connsiteX29" fmla="*/ 1836594 w 2252230"/>
                    <a:gd name="connsiteY29" fmla="*/ 881085 h 2668321"/>
                    <a:gd name="connsiteX30" fmla="*/ 1836594 w 2252230"/>
                    <a:gd name="connsiteY30" fmla="*/ 779773 h 2668321"/>
                    <a:gd name="connsiteX31" fmla="*/ 1914525 w 2252230"/>
                    <a:gd name="connsiteY31" fmla="*/ 569357 h 2668321"/>
                    <a:gd name="connsiteX32" fmla="*/ 1875559 w 2252230"/>
                    <a:gd name="connsiteY32" fmla="*/ 413494 h 2668321"/>
                    <a:gd name="connsiteX33" fmla="*/ 1823605 w 2252230"/>
                    <a:gd name="connsiteY33" fmla="*/ 416091 h 2668321"/>
                    <a:gd name="connsiteX34" fmla="*/ 1859973 w 2252230"/>
                    <a:gd name="connsiteY34" fmla="*/ 348551 h 2668321"/>
                    <a:gd name="connsiteX35" fmla="*/ 1833996 w 2252230"/>
                    <a:gd name="connsiteY35" fmla="*/ 275814 h 2668321"/>
                    <a:gd name="connsiteX36" fmla="*/ 1896341 w 2252230"/>
                    <a:gd name="connsiteY36" fmla="*/ 104364 h 2668321"/>
                    <a:gd name="connsiteX37" fmla="*/ 1961284 w 2252230"/>
                    <a:gd name="connsiteY37" fmla="*/ 34226 h 2668321"/>
                    <a:gd name="connsiteX38" fmla="*/ 2021032 w 2252230"/>
                    <a:gd name="connsiteY38" fmla="*/ 18639 h 2668321"/>
                    <a:gd name="connsiteX39" fmla="*/ 2189884 w 2252230"/>
                    <a:gd name="connsiteY39" fmla="*/ 299194 h 2668321"/>
                    <a:gd name="connsiteX40" fmla="*/ 2252230 w 2252230"/>
                    <a:gd name="connsiteY40" fmla="*/ 442069 h 2668321"/>
                    <a:gd name="connsiteX41" fmla="*/ 2244437 w 2252230"/>
                    <a:gd name="connsiteY41" fmla="*/ 566760 h 2668321"/>
                    <a:gd name="connsiteX42" fmla="*/ 2200275 w 2252230"/>
                    <a:gd name="connsiteY42" fmla="*/ 613519 h 2668321"/>
                    <a:gd name="connsiteX43" fmla="*/ 2208069 w 2252230"/>
                    <a:gd name="connsiteY43" fmla="*/ 756394 h 2668321"/>
                    <a:gd name="connsiteX44" fmla="*/ 2109355 w 2252230"/>
                    <a:gd name="connsiteY44" fmla="*/ 800555 h 2668321"/>
                    <a:gd name="connsiteX45" fmla="*/ 2163907 w 2252230"/>
                    <a:gd name="connsiteY45" fmla="*/ 972005 h 2668321"/>
                    <a:gd name="connsiteX46" fmla="*/ 2135332 w 2252230"/>
                    <a:gd name="connsiteY46" fmla="*/ 1133064 h 2668321"/>
                    <a:gd name="connsiteX47" fmla="*/ 2122344 w 2252230"/>
                    <a:gd name="connsiteY47" fmla="*/ 1255157 h 2668321"/>
                    <a:gd name="connsiteX48" fmla="*/ 2166505 w 2252230"/>
                    <a:gd name="connsiteY48" fmla="*/ 1379848 h 2668321"/>
                    <a:gd name="connsiteX49" fmla="*/ 2098964 w 2252230"/>
                    <a:gd name="connsiteY49" fmla="*/ 1444791 h 2668321"/>
                    <a:gd name="connsiteX50" fmla="*/ 2114550 w 2252230"/>
                    <a:gd name="connsiteY50" fmla="*/ 1522723 h 2668321"/>
                    <a:gd name="connsiteX51" fmla="*/ 2044412 w 2252230"/>
                    <a:gd name="connsiteY51" fmla="*/ 1546103 h 2668321"/>
                    <a:gd name="connsiteX52" fmla="*/ 2044412 w 2252230"/>
                    <a:gd name="connsiteY52" fmla="*/ 1603253 h 2668321"/>
                    <a:gd name="connsiteX53" fmla="*/ 2010641 w 2252230"/>
                    <a:gd name="connsiteY53" fmla="*/ 1530516 h 2668321"/>
                    <a:gd name="connsiteX54" fmla="*/ 2021032 w 2252230"/>
                    <a:gd name="connsiteY54" fmla="*/ 1418814 h 2668321"/>
                    <a:gd name="connsiteX55" fmla="*/ 2015837 w 2252230"/>
                    <a:gd name="connsiteY55" fmla="*/ 1447389 h 2668321"/>
                    <a:gd name="connsiteX56" fmla="*/ 1958687 w 2252230"/>
                    <a:gd name="connsiteY56" fmla="*/ 1530516 h 2668321"/>
                    <a:gd name="connsiteX57" fmla="*/ 1901537 w 2252230"/>
                    <a:gd name="connsiteY57" fmla="*/ 1553896 h 2668321"/>
                    <a:gd name="connsiteX58" fmla="*/ 1891146 w 2252230"/>
                    <a:gd name="connsiteY58" fmla="*/ 1696771 h 2668321"/>
                    <a:gd name="connsiteX59" fmla="*/ 1841789 w 2252230"/>
                    <a:gd name="connsiteY59" fmla="*/ 1696771 h 2668321"/>
                    <a:gd name="connsiteX60" fmla="*/ 1846984 w 2252230"/>
                    <a:gd name="connsiteY60" fmla="*/ 1673391 h 2668321"/>
                    <a:gd name="connsiteX61" fmla="*/ 1808019 w 2252230"/>
                    <a:gd name="connsiteY61" fmla="*/ 1579873 h 2668321"/>
                    <a:gd name="connsiteX62" fmla="*/ 1748271 w 2252230"/>
                    <a:gd name="connsiteY62" fmla="*/ 1660403 h 2668321"/>
                    <a:gd name="connsiteX63" fmla="*/ 1717098 w 2252230"/>
                    <a:gd name="connsiteY63" fmla="*/ 1699369 h 2668321"/>
                    <a:gd name="connsiteX64" fmla="*/ 1602798 w 2252230"/>
                    <a:gd name="connsiteY64" fmla="*/ 1709760 h 2668321"/>
                    <a:gd name="connsiteX65" fmla="*/ 1506682 w 2252230"/>
                    <a:gd name="connsiteY65" fmla="*/ 1743530 h 2668321"/>
                    <a:gd name="connsiteX66" fmla="*/ 1545648 w 2252230"/>
                    <a:gd name="connsiteY66" fmla="*/ 1694173 h 2668321"/>
                    <a:gd name="connsiteX67" fmla="*/ 1493694 w 2252230"/>
                    <a:gd name="connsiteY67" fmla="*/ 1694173 h 2668321"/>
                    <a:gd name="connsiteX68" fmla="*/ 1459923 w 2252230"/>
                    <a:gd name="connsiteY68" fmla="*/ 1678587 h 2668321"/>
                    <a:gd name="connsiteX69" fmla="*/ 1423555 w 2252230"/>
                    <a:gd name="connsiteY69" fmla="*/ 1629230 h 2668321"/>
                    <a:gd name="connsiteX70" fmla="*/ 1410566 w 2252230"/>
                    <a:gd name="connsiteY70" fmla="*/ 1738335 h 2668321"/>
                    <a:gd name="connsiteX71" fmla="*/ 1493694 w 2252230"/>
                    <a:gd name="connsiteY71" fmla="*/ 1800680 h 2668321"/>
                    <a:gd name="connsiteX72" fmla="*/ 1376796 w 2252230"/>
                    <a:gd name="connsiteY72" fmla="*/ 1865623 h 2668321"/>
                    <a:gd name="connsiteX73" fmla="*/ 1304059 w 2252230"/>
                    <a:gd name="connsiteY73" fmla="*/ 2026682 h 2668321"/>
                    <a:gd name="connsiteX74" fmla="*/ 1215737 w 2252230"/>
                    <a:gd name="connsiteY74" fmla="*/ 2000705 h 2668321"/>
                    <a:gd name="connsiteX75" fmla="*/ 1150794 w 2252230"/>
                    <a:gd name="connsiteY75" fmla="*/ 1943555 h 2668321"/>
                    <a:gd name="connsiteX76" fmla="*/ 1179369 w 2252230"/>
                    <a:gd name="connsiteY76" fmla="*/ 1839646 h 2668321"/>
                    <a:gd name="connsiteX77" fmla="*/ 1192357 w 2252230"/>
                    <a:gd name="connsiteY77" fmla="*/ 1727944 h 2668321"/>
                    <a:gd name="connsiteX78" fmla="*/ 1127414 w 2252230"/>
                    <a:gd name="connsiteY78" fmla="*/ 1777301 h 2668321"/>
                    <a:gd name="connsiteX79" fmla="*/ 1080655 w 2252230"/>
                    <a:gd name="connsiteY79" fmla="*/ 1881210 h 2668321"/>
                    <a:gd name="connsiteX80" fmla="*/ 1046884 w 2252230"/>
                    <a:gd name="connsiteY80" fmla="*/ 1855232 h 2668321"/>
                    <a:gd name="connsiteX81" fmla="*/ 1101437 w 2252230"/>
                    <a:gd name="connsiteY81" fmla="*/ 1761714 h 2668321"/>
                    <a:gd name="connsiteX82" fmla="*/ 994930 w 2252230"/>
                    <a:gd name="connsiteY82" fmla="*/ 1759116 h 2668321"/>
                    <a:gd name="connsiteX83" fmla="*/ 919596 w 2252230"/>
                    <a:gd name="connsiteY83" fmla="*/ 1826657 h 2668321"/>
                    <a:gd name="connsiteX84" fmla="*/ 794905 w 2252230"/>
                    <a:gd name="connsiteY84" fmla="*/ 1865623 h 2668321"/>
                    <a:gd name="connsiteX85" fmla="*/ 683203 w 2252230"/>
                    <a:gd name="connsiteY85" fmla="*/ 1914980 h 2668321"/>
                    <a:gd name="connsiteX86" fmla="*/ 592282 w 2252230"/>
                    <a:gd name="connsiteY86" fmla="*/ 1909785 h 2668321"/>
                    <a:gd name="connsiteX87" fmla="*/ 589684 w 2252230"/>
                    <a:gd name="connsiteY87" fmla="*/ 1974728 h 2668321"/>
                    <a:gd name="connsiteX88" fmla="*/ 423430 w 2252230"/>
                    <a:gd name="connsiteY88" fmla="*/ 1995510 h 2668321"/>
                    <a:gd name="connsiteX89" fmla="*/ 361084 w 2252230"/>
                    <a:gd name="connsiteY89" fmla="*/ 2003303 h 2668321"/>
                    <a:gd name="connsiteX90" fmla="*/ 400050 w 2252230"/>
                    <a:gd name="connsiteY90" fmla="*/ 2091626 h 2668321"/>
                    <a:gd name="connsiteX91" fmla="*/ 493569 w 2252230"/>
                    <a:gd name="connsiteY91" fmla="*/ 2055257 h 2668321"/>
                    <a:gd name="connsiteX92" fmla="*/ 511753 w 2252230"/>
                    <a:gd name="connsiteY92" fmla="*/ 2112407 h 2668321"/>
                    <a:gd name="connsiteX93" fmla="*/ 467591 w 2252230"/>
                    <a:gd name="connsiteY93" fmla="*/ 2153971 h 2668321"/>
                    <a:gd name="connsiteX94" fmla="*/ 545523 w 2252230"/>
                    <a:gd name="connsiteY94" fmla="*/ 2179948 h 2668321"/>
                    <a:gd name="connsiteX95" fmla="*/ 574098 w 2252230"/>
                    <a:gd name="connsiteY95" fmla="*/ 2260478 h 2668321"/>
                    <a:gd name="connsiteX96" fmla="*/ 509155 w 2252230"/>
                    <a:gd name="connsiteY96" fmla="*/ 2304639 h 2668321"/>
                    <a:gd name="connsiteX97" fmla="*/ 464994 w 2252230"/>
                    <a:gd name="connsiteY97" fmla="*/ 2478687 h 2668321"/>
                    <a:gd name="connsiteX98" fmla="*/ 457200 w 2252230"/>
                    <a:gd name="connsiteY98" fmla="*/ 2603378 h 2668321"/>
                    <a:gd name="connsiteX99" fmla="*/ 402648 w 2252230"/>
                    <a:gd name="connsiteY99" fmla="*/ 2590389 h 2668321"/>
                    <a:gd name="connsiteX100" fmla="*/ 381866 w 2252230"/>
                    <a:gd name="connsiteY100" fmla="*/ 2611171 h 2668321"/>
                    <a:gd name="connsiteX101" fmla="*/ 402648 w 2252230"/>
                    <a:gd name="connsiteY101" fmla="*/ 2637148 h 2668321"/>
                    <a:gd name="connsiteX102" fmla="*/ 293544 w 2252230"/>
                    <a:gd name="connsiteY102" fmla="*/ 2668321 h 2668321"/>
                    <a:gd name="connsiteX0" fmla="*/ 293544 w 2252230"/>
                    <a:gd name="connsiteY0" fmla="*/ 2668321 h 2668321"/>
                    <a:gd name="connsiteX1" fmla="*/ 179244 w 2252230"/>
                    <a:gd name="connsiteY1" fmla="*/ 2613769 h 2668321"/>
                    <a:gd name="connsiteX2" fmla="*/ 236394 w 2252230"/>
                    <a:gd name="connsiteY2" fmla="*/ 2538435 h 2668321"/>
                    <a:gd name="connsiteX3" fmla="*/ 207819 w 2252230"/>
                    <a:gd name="connsiteY3" fmla="*/ 2463101 h 2668321"/>
                    <a:gd name="connsiteX4" fmla="*/ 161059 w 2252230"/>
                    <a:gd name="connsiteY4" fmla="*/ 2416341 h 2668321"/>
                    <a:gd name="connsiteX5" fmla="*/ 114300 w 2252230"/>
                    <a:gd name="connsiteY5" fmla="*/ 2283857 h 2668321"/>
                    <a:gd name="connsiteX6" fmla="*/ 41564 w 2252230"/>
                    <a:gd name="connsiteY6" fmla="*/ 2205926 h 2668321"/>
                    <a:gd name="connsiteX7" fmla="*/ 0 w 2252230"/>
                    <a:gd name="connsiteY7" fmla="*/ 2146178 h 2668321"/>
                    <a:gd name="connsiteX8" fmla="*/ 109105 w 2252230"/>
                    <a:gd name="connsiteY8" fmla="*/ 2140982 h 2668321"/>
                    <a:gd name="connsiteX9" fmla="*/ 200025 w 2252230"/>
                    <a:gd name="connsiteY9" fmla="*/ 2107212 h 2668321"/>
                    <a:gd name="connsiteX10" fmla="*/ 332509 w 2252230"/>
                    <a:gd name="connsiteY10" fmla="*/ 2003303 h 2668321"/>
                    <a:gd name="connsiteX11" fmla="*/ 322119 w 2252230"/>
                    <a:gd name="connsiteY11" fmla="*/ 1889003 h 2668321"/>
                    <a:gd name="connsiteX12" fmla="*/ 407844 w 2252230"/>
                    <a:gd name="connsiteY12" fmla="*/ 1889003 h 2668321"/>
                    <a:gd name="connsiteX13" fmla="*/ 587087 w 2252230"/>
                    <a:gd name="connsiteY13" fmla="*/ 1717553 h 2668321"/>
                    <a:gd name="connsiteX14" fmla="*/ 745548 w 2252230"/>
                    <a:gd name="connsiteY14" fmla="*/ 1566885 h 2668321"/>
                    <a:gd name="connsiteX15" fmla="*/ 787112 w 2252230"/>
                    <a:gd name="connsiteY15" fmla="*/ 1608448 h 2668321"/>
                    <a:gd name="connsiteX16" fmla="*/ 1083253 w 2252230"/>
                    <a:gd name="connsiteY16" fmla="*/ 1507137 h 2668321"/>
                    <a:gd name="connsiteX17" fmla="*/ 1252105 w 2252230"/>
                    <a:gd name="connsiteY17" fmla="*/ 1520126 h 2668321"/>
                    <a:gd name="connsiteX18" fmla="*/ 1340428 w 2252230"/>
                    <a:gd name="connsiteY18" fmla="*/ 1572080 h 2668321"/>
                    <a:gd name="connsiteX19" fmla="*/ 1262496 w 2252230"/>
                    <a:gd name="connsiteY19" fmla="*/ 1436998 h 2668321"/>
                    <a:gd name="connsiteX20" fmla="*/ 1358612 w 2252230"/>
                    <a:gd name="connsiteY20" fmla="*/ 1286330 h 2668321"/>
                    <a:gd name="connsiteX21" fmla="*/ 1381991 w 2252230"/>
                    <a:gd name="connsiteY21" fmla="*/ 1236973 h 2668321"/>
                    <a:gd name="connsiteX22" fmla="*/ 1379394 w 2252230"/>
                    <a:gd name="connsiteY22" fmla="*/ 1112282 h 2668321"/>
                    <a:gd name="connsiteX23" fmla="*/ 1462521 w 2252230"/>
                    <a:gd name="connsiteY23" fmla="*/ 1031753 h 2668321"/>
                    <a:gd name="connsiteX24" fmla="*/ 1498889 w 2252230"/>
                    <a:gd name="connsiteY24" fmla="*/ 1070719 h 2668321"/>
                    <a:gd name="connsiteX25" fmla="*/ 1444337 w 2252230"/>
                    <a:gd name="connsiteY25" fmla="*/ 1182421 h 2668321"/>
                    <a:gd name="connsiteX26" fmla="*/ 1504084 w 2252230"/>
                    <a:gd name="connsiteY26" fmla="*/ 1244766 h 2668321"/>
                    <a:gd name="connsiteX27" fmla="*/ 1535257 w 2252230"/>
                    <a:gd name="connsiteY27" fmla="*/ 1166835 h 2668321"/>
                    <a:gd name="connsiteX28" fmla="*/ 1732684 w 2252230"/>
                    <a:gd name="connsiteY28" fmla="*/ 969407 h 2668321"/>
                    <a:gd name="connsiteX29" fmla="*/ 1836594 w 2252230"/>
                    <a:gd name="connsiteY29" fmla="*/ 881085 h 2668321"/>
                    <a:gd name="connsiteX30" fmla="*/ 1836594 w 2252230"/>
                    <a:gd name="connsiteY30" fmla="*/ 779773 h 2668321"/>
                    <a:gd name="connsiteX31" fmla="*/ 1914525 w 2252230"/>
                    <a:gd name="connsiteY31" fmla="*/ 569357 h 2668321"/>
                    <a:gd name="connsiteX32" fmla="*/ 1875559 w 2252230"/>
                    <a:gd name="connsiteY32" fmla="*/ 413494 h 2668321"/>
                    <a:gd name="connsiteX33" fmla="*/ 1823605 w 2252230"/>
                    <a:gd name="connsiteY33" fmla="*/ 416091 h 2668321"/>
                    <a:gd name="connsiteX34" fmla="*/ 1859973 w 2252230"/>
                    <a:gd name="connsiteY34" fmla="*/ 348551 h 2668321"/>
                    <a:gd name="connsiteX35" fmla="*/ 1833996 w 2252230"/>
                    <a:gd name="connsiteY35" fmla="*/ 275814 h 2668321"/>
                    <a:gd name="connsiteX36" fmla="*/ 1896341 w 2252230"/>
                    <a:gd name="connsiteY36" fmla="*/ 104364 h 2668321"/>
                    <a:gd name="connsiteX37" fmla="*/ 1961284 w 2252230"/>
                    <a:gd name="connsiteY37" fmla="*/ 34226 h 2668321"/>
                    <a:gd name="connsiteX38" fmla="*/ 2021032 w 2252230"/>
                    <a:gd name="connsiteY38" fmla="*/ 18639 h 2668321"/>
                    <a:gd name="connsiteX39" fmla="*/ 2189884 w 2252230"/>
                    <a:gd name="connsiteY39" fmla="*/ 299194 h 2668321"/>
                    <a:gd name="connsiteX40" fmla="*/ 2252230 w 2252230"/>
                    <a:gd name="connsiteY40" fmla="*/ 442069 h 2668321"/>
                    <a:gd name="connsiteX41" fmla="*/ 2244437 w 2252230"/>
                    <a:gd name="connsiteY41" fmla="*/ 566760 h 2668321"/>
                    <a:gd name="connsiteX42" fmla="*/ 2200275 w 2252230"/>
                    <a:gd name="connsiteY42" fmla="*/ 613519 h 2668321"/>
                    <a:gd name="connsiteX43" fmla="*/ 2208069 w 2252230"/>
                    <a:gd name="connsiteY43" fmla="*/ 756394 h 2668321"/>
                    <a:gd name="connsiteX44" fmla="*/ 2109355 w 2252230"/>
                    <a:gd name="connsiteY44" fmla="*/ 800555 h 2668321"/>
                    <a:gd name="connsiteX45" fmla="*/ 2163907 w 2252230"/>
                    <a:gd name="connsiteY45" fmla="*/ 972005 h 2668321"/>
                    <a:gd name="connsiteX46" fmla="*/ 2135332 w 2252230"/>
                    <a:gd name="connsiteY46" fmla="*/ 1133064 h 2668321"/>
                    <a:gd name="connsiteX47" fmla="*/ 2122344 w 2252230"/>
                    <a:gd name="connsiteY47" fmla="*/ 1255157 h 2668321"/>
                    <a:gd name="connsiteX48" fmla="*/ 2166505 w 2252230"/>
                    <a:gd name="connsiteY48" fmla="*/ 1379848 h 2668321"/>
                    <a:gd name="connsiteX49" fmla="*/ 2098964 w 2252230"/>
                    <a:gd name="connsiteY49" fmla="*/ 1444791 h 2668321"/>
                    <a:gd name="connsiteX50" fmla="*/ 2114550 w 2252230"/>
                    <a:gd name="connsiteY50" fmla="*/ 1522723 h 2668321"/>
                    <a:gd name="connsiteX51" fmla="*/ 2044412 w 2252230"/>
                    <a:gd name="connsiteY51" fmla="*/ 1546103 h 2668321"/>
                    <a:gd name="connsiteX52" fmla="*/ 2044412 w 2252230"/>
                    <a:gd name="connsiteY52" fmla="*/ 1603253 h 2668321"/>
                    <a:gd name="connsiteX53" fmla="*/ 2010641 w 2252230"/>
                    <a:gd name="connsiteY53" fmla="*/ 1530516 h 2668321"/>
                    <a:gd name="connsiteX54" fmla="*/ 2021032 w 2252230"/>
                    <a:gd name="connsiteY54" fmla="*/ 1418814 h 2668321"/>
                    <a:gd name="connsiteX55" fmla="*/ 2015837 w 2252230"/>
                    <a:gd name="connsiteY55" fmla="*/ 1447389 h 2668321"/>
                    <a:gd name="connsiteX56" fmla="*/ 1958687 w 2252230"/>
                    <a:gd name="connsiteY56" fmla="*/ 1530516 h 2668321"/>
                    <a:gd name="connsiteX57" fmla="*/ 1901537 w 2252230"/>
                    <a:gd name="connsiteY57" fmla="*/ 1553896 h 2668321"/>
                    <a:gd name="connsiteX58" fmla="*/ 1891146 w 2252230"/>
                    <a:gd name="connsiteY58" fmla="*/ 1696771 h 2668321"/>
                    <a:gd name="connsiteX59" fmla="*/ 1841789 w 2252230"/>
                    <a:gd name="connsiteY59" fmla="*/ 1696771 h 2668321"/>
                    <a:gd name="connsiteX60" fmla="*/ 1846984 w 2252230"/>
                    <a:gd name="connsiteY60" fmla="*/ 1673391 h 2668321"/>
                    <a:gd name="connsiteX61" fmla="*/ 1808019 w 2252230"/>
                    <a:gd name="connsiteY61" fmla="*/ 1579873 h 2668321"/>
                    <a:gd name="connsiteX62" fmla="*/ 1748271 w 2252230"/>
                    <a:gd name="connsiteY62" fmla="*/ 1660403 h 2668321"/>
                    <a:gd name="connsiteX63" fmla="*/ 1717098 w 2252230"/>
                    <a:gd name="connsiteY63" fmla="*/ 1699369 h 2668321"/>
                    <a:gd name="connsiteX64" fmla="*/ 1602798 w 2252230"/>
                    <a:gd name="connsiteY64" fmla="*/ 1709760 h 2668321"/>
                    <a:gd name="connsiteX65" fmla="*/ 1506682 w 2252230"/>
                    <a:gd name="connsiteY65" fmla="*/ 1743530 h 2668321"/>
                    <a:gd name="connsiteX66" fmla="*/ 1545648 w 2252230"/>
                    <a:gd name="connsiteY66" fmla="*/ 1694173 h 2668321"/>
                    <a:gd name="connsiteX67" fmla="*/ 1493694 w 2252230"/>
                    <a:gd name="connsiteY67" fmla="*/ 1694173 h 2668321"/>
                    <a:gd name="connsiteX68" fmla="*/ 1459923 w 2252230"/>
                    <a:gd name="connsiteY68" fmla="*/ 1678587 h 2668321"/>
                    <a:gd name="connsiteX69" fmla="*/ 1423555 w 2252230"/>
                    <a:gd name="connsiteY69" fmla="*/ 1629230 h 2668321"/>
                    <a:gd name="connsiteX70" fmla="*/ 1410566 w 2252230"/>
                    <a:gd name="connsiteY70" fmla="*/ 1738335 h 2668321"/>
                    <a:gd name="connsiteX71" fmla="*/ 1493694 w 2252230"/>
                    <a:gd name="connsiteY71" fmla="*/ 1800680 h 2668321"/>
                    <a:gd name="connsiteX72" fmla="*/ 1376796 w 2252230"/>
                    <a:gd name="connsiteY72" fmla="*/ 1865623 h 2668321"/>
                    <a:gd name="connsiteX73" fmla="*/ 1304059 w 2252230"/>
                    <a:gd name="connsiteY73" fmla="*/ 2026682 h 2668321"/>
                    <a:gd name="connsiteX74" fmla="*/ 1215737 w 2252230"/>
                    <a:gd name="connsiteY74" fmla="*/ 2000705 h 2668321"/>
                    <a:gd name="connsiteX75" fmla="*/ 1150794 w 2252230"/>
                    <a:gd name="connsiteY75" fmla="*/ 1943555 h 2668321"/>
                    <a:gd name="connsiteX76" fmla="*/ 1179369 w 2252230"/>
                    <a:gd name="connsiteY76" fmla="*/ 1839646 h 2668321"/>
                    <a:gd name="connsiteX77" fmla="*/ 1192357 w 2252230"/>
                    <a:gd name="connsiteY77" fmla="*/ 1727944 h 2668321"/>
                    <a:gd name="connsiteX78" fmla="*/ 1127414 w 2252230"/>
                    <a:gd name="connsiteY78" fmla="*/ 1777301 h 2668321"/>
                    <a:gd name="connsiteX79" fmla="*/ 1080655 w 2252230"/>
                    <a:gd name="connsiteY79" fmla="*/ 1881210 h 2668321"/>
                    <a:gd name="connsiteX80" fmla="*/ 1046884 w 2252230"/>
                    <a:gd name="connsiteY80" fmla="*/ 1855232 h 2668321"/>
                    <a:gd name="connsiteX81" fmla="*/ 1101437 w 2252230"/>
                    <a:gd name="connsiteY81" fmla="*/ 1761714 h 2668321"/>
                    <a:gd name="connsiteX82" fmla="*/ 994930 w 2252230"/>
                    <a:gd name="connsiteY82" fmla="*/ 1759116 h 2668321"/>
                    <a:gd name="connsiteX83" fmla="*/ 919596 w 2252230"/>
                    <a:gd name="connsiteY83" fmla="*/ 1826657 h 2668321"/>
                    <a:gd name="connsiteX84" fmla="*/ 794905 w 2252230"/>
                    <a:gd name="connsiteY84" fmla="*/ 1865623 h 2668321"/>
                    <a:gd name="connsiteX85" fmla="*/ 683203 w 2252230"/>
                    <a:gd name="connsiteY85" fmla="*/ 1914980 h 2668321"/>
                    <a:gd name="connsiteX86" fmla="*/ 592282 w 2252230"/>
                    <a:gd name="connsiteY86" fmla="*/ 1909785 h 2668321"/>
                    <a:gd name="connsiteX87" fmla="*/ 589684 w 2252230"/>
                    <a:gd name="connsiteY87" fmla="*/ 1974728 h 2668321"/>
                    <a:gd name="connsiteX88" fmla="*/ 423430 w 2252230"/>
                    <a:gd name="connsiteY88" fmla="*/ 1995510 h 2668321"/>
                    <a:gd name="connsiteX89" fmla="*/ 361084 w 2252230"/>
                    <a:gd name="connsiteY89" fmla="*/ 2003303 h 2668321"/>
                    <a:gd name="connsiteX90" fmla="*/ 400050 w 2252230"/>
                    <a:gd name="connsiteY90" fmla="*/ 2091626 h 2668321"/>
                    <a:gd name="connsiteX91" fmla="*/ 493569 w 2252230"/>
                    <a:gd name="connsiteY91" fmla="*/ 2055257 h 2668321"/>
                    <a:gd name="connsiteX92" fmla="*/ 511753 w 2252230"/>
                    <a:gd name="connsiteY92" fmla="*/ 2112407 h 2668321"/>
                    <a:gd name="connsiteX93" fmla="*/ 467591 w 2252230"/>
                    <a:gd name="connsiteY93" fmla="*/ 2153971 h 2668321"/>
                    <a:gd name="connsiteX94" fmla="*/ 545523 w 2252230"/>
                    <a:gd name="connsiteY94" fmla="*/ 2179948 h 2668321"/>
                    <a:gd name="connsiteX95" fmla="*/ 574098 w 2252230"/>
                    <a:gd name="connsiteY95" fmla="*/ 2260478 h 2668321"/>
                    <a:gd name="connsiteX96" fmla="*/ 509155 w 2252230"/>
                    <a:gd name="connsiteY96" fmla="*/ 2304639 h 2668321"/>
                    <a:gd name="connsiteX97" fmla="*/ 464994 w 2252230"/>
                    <a:gd name="connsiteY97" fmla="*/ 2478687 h 2668321"/>
                    <a:gd name="connsiteX98" fmla="*/ 457200 w 2252230"/>
                    <a:gd name="connsiteY98" fmla="*/ 2603378 h 2668321"/>
                    <a:gd name="connsiteX99" fmla="*/ 402648 w 2252230"/>
                    <a:gd name="connsiteY99" fmla="*/ 2590389 h 2668321"/>
                    <a:gd name="connsiteX100" fmla="*/ 381866 w 2252230"/>
                    <a:gd name="connsiteY100" fmla="*/ 2611171 h 2668321"/>
                    <a:gd name="connsiteX101" fmla="*/ 402648 w 2252230"/>
                    <a:gd name="connsiteY101" fmla="*/ 2637148 h 2668321"/>
                    <a:gd name="connsiteX102" fmla="*/ 293544 w 2252230"/>
                    <a:gd name="connsiteY102" fmla="*/ 2668321 h 2668321"/>
                    <a:gd name="connsiteX0" fmla="*/ 293544 w 2252230"/>
                    <a:gd name="connsiteY0" fmla="*/ 2668321 h 2668321"/>
                    <a:gd name="connsiteX1" fmla="*/ 179244 w 2252230"/>
                    <a:gd name="connsiteY1" fmla="*/ 2613769 h 2668321"/>
                    <a:gd name="connsiteX2" fmla="*/ 236394 w 2252230"/>
                    <a:gd name="connsiteY2" fmla="*/ 2538435 h 2668321"/>
                    <a:gd name="connsiteX3" fmla="*/ 207819 w 2252230"/>
                    <a:gd name="connsiteY3" fmla="*/ 2463101 h 2668321"/>
                    <a:gd name="connsiteX4" fmla="*/ 161059 w 2252230"/>
                    <a:gd name="connsiteY4" fmla="*/ 2416341 h 2668321"/>
                    <a:gd name="connsiteX5" fmla="*/ 114300 w 2252230"/>
                    <a:gd name="connsiteY5" fmla="*/ 2283857 h 2668321"/>
                    <a:gd name="connsiteX6" fmla="*/ 41564 w 2252230"/>
                    <a:gd name="connsiteY6" fmla="*/ 2205926 h 2668321"/>
                    <a:gd name="connsiteX7" fmla="*/ 0 w 2252230"/>
                    <a:gd name="connsiteY7" fmla="*/ 2146178 h 2668321"/>
                    <a:gd name="connsiteX8" fmla="*/ 109105 w 2252230"/>
                    <a:gd name="connsiteY8" fmla="*/ 2140982 h 2668321"/>
                    <a:gd name="connsiteX9" fmla="*/ 200025 w 2252230"/>
                    <a:gd name="connsiteY9" fmla="*/ 2107212 h 2668321"/>
                    <a:gd name="connsiteX10" fmla="*/ 332509 w 2252230"/>
                    <a:gd name="connsiteY10" fmla="*/ 2003303 h 2668321"/>
                    <a:gd name="connsiteX11" fmla="*/ 322119 w 2252230"/>
                    <a:gd name="connsiteY11" fmla="*/ 1889003 h 2668321"/>
                    <a:gd name="connsiteX12" fmla="*/ 407844 w 2252230"/>
                    <a:gd name="connsiteY12" fmla="*/ 1889003 h 2668321"/>
                    <a:gd name="connsiteX13" fmla="*/ 587087 w 2252230"/>
                    <a:gd name="connsiteY13" fmla="*/ 1717553 h 2668321"/>
                    <a:gd name="connsiteX14" fmla="*/ 745548 w 2252230"/>
                    <a:gd name="connsiteY14" fmla="*/ 1566885 h 2668321"/>
                    <a:gd name="connsiteX15" fmla="*/ 787112 w 2252230"/>
                    <a:gd name="connsiteY15" fmla="*/ 1608448 h 2668321"/>
                    <a:gd name="connsiteX16" fmla="*/ 1083253 w 2252230"/>
                    <a:gd name="connsiteY16" fmla="*/ 1507137 h 2668321"/>
                    <a:gd name="connsiteX17" fmla="*/ 1252105 w 2252230"/>
                    <a:gd name="connsiteY17" fmla="*/ 1520126 h 2668321"/>
                    <a:gd name="connsiteX18" fmla="*/ 1340428 w 2252230"/>
                    <a:gd name="connsiteY18" fmla="*/ 1572080 h 2668321"/>
                    <a:gd name="connsiteX19" fmla="*/ 1262496 w 2252230"/>
                    <a:gd name="connsiteY19" fmla="*/ 1436998 h 2668321"/>
                    <a:gd name="connsiteX20" fmla="*/ 1358612 w 2252230"/>
                    <a:gd name="connsiteY20" fmla="*/ 1286330 h 2668321"/>
                    <a:gd name="connsiteX21" fmla="*/ 1381991 w 2252230"/>
                    <a:gd name="connsiteY21" fmla="*/ 1236973 h 2668321"/>
                    <a:gd name="connsiteX22" fmla="*/ 1379394 w 2252230"/>
                    <a:gd name="connsiteY22" fmla="*/ 1112282 h 2668321"/>
                    <a:gd name="connsiteX23" fmla="*/ 1462521 w 2252230"/>
                    <a:gd name="connsiteY23" fmla="*/ 1031753 h 2668321"/>
                    <a:gd name="connsiteX24" fmla="*/ 1498889 w 2252230"/>
                    <a:gd name="connsiteY24" fmla="*/ 1070719 h 2668321"/>
                    <a:gd name="connsiteX25" fmla="*/ 1444337 w 2252230"/>
                    <a:gd name="connsiteY25" fmla="*/ 1182421 h 2668321"/>
                    <a:gd name="connsiteX26" fmla="*/ 1504084 w 2252230"/>
                    <a:gd name="connsiteY26" fmla="*/ 1244766 h 2668321"/>
                    <a:gd name="connsiteX27" fmla="*/ 1535257 w 2252230"/>
                    <a:gd name="connsiteY27" fmla="*/ 1166835 h 2668321"/>
                    <a:gd name="connsiteX28" fmla="*/ 1732684 w 2252230"/>
                    <a:gd name="connsiteY28" fmla="*/ 969407 h 2668321"/>
                    <a:gd name="connsiteX29" fmla="*/ 1836594 w 2252230"/>
                    <a:gd name="connsiteY29" fmla="*/ 881085 h 2668321"/>
                    <a:gd name="connsiteX30" fmla="*/ 1836594 w 2252230"/>
                    <a:gd name="connsiteY30" fmla="*/ 779773 h 2668321"/>
                    <a:gd name="connsiteX31" fmla="*/ 1914525 w 2252230"/>
                    <a:gd name="connsiteY31" fmla="*/ 569357 h 2668321"/>
                    <a:gd name="connsiteX32" fmla="*/ 1875559 w 2252230"/>
                    <a:gd name="connsiteY32" fmla="*/ 413494 h 2668321"/>
                    <a:gd name="connsiteX33" fmla="*/ 1823605 w 2252230"/>
                    <a:gd name="connsiteY33" fmla="*/ 416091 h 2668321"/>
                    <a:gd name="connsiteX34" fmla="*/ 1859973 w 2252230"/>
                    <a:gd name="connsiteY34" fmla="*/ 348551 h 2668321"/>
                    <a:gd name="connsiteX35" fmla="*/ 1833996 w 2252230"/>
                    <a:gd name="connsiteY35" fmla="*/ 275814 h 2668321"/>
                    <a:gd name="connsiteX36" fmla="*/ 1896341 w 2252230"/>
                    <a:gd name="connsiteY36" fmla="*/ 104364 h 2668321"/>
                    <a:gd name="connsiteX37" fmla="*/ 1995055 w 2252230"/>
                    <a:gd name="connsiteY37" fmla="*/ 169307 h 2668321"/>
                    <a:gd name="connsiteX38" fmla="*/ 1961284 w 2252230"/>
                    <a:gd name="connsiteY38" fmla="*/ 34226 h 2668321"/>
                    <a:gd name="connsiteX39" fmla="*/ 2021032 w 2252230"/>
                    <a:gd name="connsiteY39" fmla="*/ 18639 h 2668321"/>
                    <a:gd name="connsiteX40" fmla="*/ 2189884 w 2252230"/>
                    <a:gd name="connsiteY40" fmla="*/ 299194 h 2668321"/>
                    <a:gd name="connsiteX41" fmla="*/ 2252230 w 2252230"/>
                    <a:gd name="connsiteY41" fmla="*/ 442069 h 2668321"/>
                    <a:gd name="connsiteX42" fmla="*/ 2244437 w 2252230"/>
                    <a:gd name="connsiteY42" fmla="*/ 566760 h 2668321"/>
                    <a:gd name="connsiteX43" fmla="*/ 2200275 w 2252230"/>
                    <a:gd name="connsiteY43" fmla="*/ 613519 h 2668321"/>
                    <a:gd name="connsiteX44" fmla="*/ 2208069 w 2252230"/>
                    <a:gd name="connsiteY44" fmla="*/ 756394 h 2668321"/>
                    <a:gd name="connsiteX45" fmla="*/ 2109355 w 2252230"/>
                    <a:gd name="connsiteY45" fmla="*/ 800555 h 2668321"/>
                    <a:gd name="connsiteX46" fmla="*/ 2163907 w 2252230"/>
                    <a:gd name="connsiteY46" fmla="*/ 972005 h 2668321"/>
                    <a:gd name="connsiteX47" fmla="*/ 2135332 w 2252230"/>
                    <a:gd name="connsiteY47" fmla="*/ 1133064 h 2668321"/>
                    <a:gd name="connsiteX48" fmla="*/ 2122344 w 2252230"/>
                    <a:gd name="connsiteY48" fmla="*/ 1255157 h 2668321"/>
                    <a:gd name="connsiteX49" fmla="*/ 2166505 w 2252230"/>
                    <a:gd name="connsiteY49" fmla="*/ 1379848 h 2668321"/>
                    <a:gd name="connsiteX50" fmla="*/ 2098964 w 2252230"/>
                    <a:gd name="connsiteY50" fmla="*/ 1444791 h 2668321"/>
                    <a:gd name="connsiteX51" fmla="*/ 2114550 w 2252230"/>
                    <a:gd name="connsiteY51" fmla="*/ 1522723 h 2668321"/>
                    <a:gd name="connsiteX52" fmla="*/ 2044412 w 2252230"/>
                    <a:gd name="connsiteY52" fmla="*/ 1546103 h 2668321"/>
                    <a:gd name="connsiteX53" fmla="*/ 2044412 w 2252230"/>
                    <a:gd name="connsiteY53" fmla="*/ 1603253 h 2668321"/>
                    <a:gd name="connsiteX54" fmla="*/ 2010641 w 2252230"/>
                    <a:gd name="connsiteY54" fmla="*/ 1530516 h 2668321"/>
                    <a:gd name="connsiteX55" fmla="*/ 2021032 w 2252230"/>
                    <a:gd name="connsiteY55" fmla="*/ 1418814 h 2668321"/>
                    <a:gd name="connsiteX56" fmla="*/ 2015837 w 2252230"/>
                    <a:gd name="connsiteY56" fmla="*/ 1447389 h 2668321"/>
                    <a:gd name="connsiteX57" fmla="*/ 1958687 w 2252230"/>
                    <a:gd name="connsiteY57" fmla="*/ 1530516 h 2668321"/>
                    <a:gd name="connsiteX58" fmla="*/ 1901537 w 2252230"/>
                    <a:gd name="connsiteY58" fmla="*/ 1553896 h 2668321"/>
                    <a:gd name="connsiteX59" fmla="*/ 1891146 w 2252230"/>
                    <a:gd name="connsiteY59" fmla="*/ 1696771 h 2668321"/>
                    <a:gd name="connsiteX60" fmla="*/ 1841789 w 2252230"/>
                    <a:gd name="connsiteY60" fmla="*/ 1696771 h 2668321"/>
                    <a:gd name="connsiteX61" fmla="*/ 1846984 w 2252230"/>
                    <a:gd name="connsiteY61" fmla="*/ 1673391 h 2668321"/>
                    <a:gd name="connsiteX62" fmla="*/ 1808019 w 2252230"/>
                    <a:gd name="connsiteY62" fmla="*/ 1579873 h 2668321"/>
                    <a:gd name="connsiteX63" fmla="*/ 1748271 w 2252230"/>
                    <a:gd name="connsiteY63" fmla="*/ 1660403 h 2668321"/>
                    <a:gd name="connsiteX64" fmla="*/ 1717098 w 2252230"/>
                    <a:gd name="connsiteY64" fmla="*/ 1699369 h 2668321"/>
                    <a:gd name="connsiteX65" fmla="*/ 1602798 w 2252230"/>
                    <a:gd name="connsiteY65" fmla="*/ 1709760 h 2668321"/>
                    <a:gd name="connsiteX66" fmla="*/ 1506682 w 2252230"/>
                    <a:gd name="connsiteY66" fmla="*/ 1743530 h 2668321"/>
                    <a:gd name="connsiteX67" fmla="*/ 1545648 w 2252230"/>
                    <a:gd name="connsiteY67" fmla="*/ 1694173 h 2668321"/>
                    <a:gd name="connsiteX68" fmla="*/ 1493694 w 2252230"/>
                    <a:gd name="connsiteY68" fmla="*/ 1694173 h 2668321"/>
                    <a:gd name="connsiteX69" fmla="*/ 1459923 w 2252230"/>
                    <a:gd name="connsiteY69" fmla="*/ 1678587 h 2668321"/>
                    <a:gd name="connsiteX70" fmla="*/ 1423555 w 2252230"/>
                    <a:gd name="connsiteY70" fmla="*/ 1629230 h 2668321"/>
                    <a:gd name="connsiteX71" fmla="*/ 1410566 w 2252230"/>
                    <a:gd name="connsiteY71" fmla="*/ 1738335 h 2668321"/>
                    <a:gd name="connsiteX72" fmla="*/ 1493694 w 2252230"/>
                    <a:gd name="connsiteY72" fmla="*/ 1800680 h 2668321"/>
                    <a:gd name="connsiteX73" fmla="*/ 1376796 w 2252230"/>
                    <a:gd name="connsiteY73" fmla="*/ 1865623 h 2668321"/>
                    <a:gd name="connsiteX74" fmla="*/ 1304059 w 2252230"/>
                    <a:gd name="connsiteY74" fmla="*/ 2026682 h 2668321"/>
                    <a:gd name="connsiteX75" fmla="*/ 1215737 w 2252230"/>
                    <a:gd name="connsiteY75" fmla="*/ 2000705 h 2668321"/>
                    <a:gd name="connsiteX76" fmla="*/ 1150794 w 2252230"/>
                    <a:gd name="connsiteY76" fmla="*/ 1943555 h 2668321"/>
                    <a:gd name="connsiteX77" fmla="*/ 1179369 w 2252230"/>
                    <a:gd name="connsiteY77" fmla="*/ 1839646 h 2668321"/>
                    <a:gd name="connsiteX78" fmla="*/ 1192357 w 2252230"/>
                    <a:gd name="connsiteY78" fmla="*/ 1727944 h 2668321"/>
                    <a:gd name="connsiteX79" fmla="*/ 1127414 w 2252230"/>
                    <a:gd name="connsiteY79" fmla="*/ 1777301 h 2668321"/>
                    <a:gd name="connsiteX80" fmla="*/ 1080655 w 2252230"/>
                    <a:gd name="connsiteY80" fmla="*/ 1881210 h 2668321"/>
                    <a:gd name="connsiteX81" fmla="*/ 1046884 w 2252230"/>
                    <a:gd name="connsiteY81" fmla="*/ 1855232 h 2668321"/>
                    <a:gd name="connsiteX82" fmla="*/ 1101437 w 2252230"/>
                    <a:gd name="connsiteY82" fmla="*/ 1761714 h 2668321"/>
                    <a:gd name="connsiteX83" fmla="*/ 994930 w 2252230"/>
                    <a:gd name="connsiteY83" fmla="*/ 1759116 h 2668321"/>
                    <a:gd name="connsiteX84" fmla="*/ 919596 w 2252230"/>
                    <a:gd name="connsiteY84" fmla="*/ 1826657 h 2668321"/>
                    <a:gd name="connsiteX85" fmla="*/ 794905 w 2252230"/>
                    <a:gd name="connsiteY85" fmla="*/ 1865623 h 2668321"/>
                    <a:gd name="connsiteX86" fmla="*/ 683203 w 2252230"/>
                    <a:gd name="connsiteY86" fmla="*/ 1914980 h 2668321"/>
                    <a:gd name="connsiteX87" fmla="*/ 592282 w 2252230"/>
                    <a:gd name="connsiteY87" fmla="*/ 1909785 h 2668321"/>
                    <a:gd name="connsiteX88" fmla="*/ 589684 w 2252230"/>
                    <a:gd name="connsiteY88" fmla="*/ 1974728 h 2668321"/>
                    <a:gd name="connsiteX89" fmla="*/ 423430 w 2252230"/>
                    <a:gd name="connsiteY89" fmla="*/ 1995510 h 2668321"/>
                    <a:gd name="connsiteX90" fmla="*/ 361084 w 2252230"/>
                    <a:gd name="connsiteY90" fmla="*/ 2003303 h 2668321"/>
                    <a:gd name="connsiteX91" fmla="*/ 400050 w 2252230"/>
                    <a:gd name="connsiteY91" fmla="*/ 2091626 h 2668321"/>
                    <a:gd name="connsiteX92" fmla="*/ 493569 w 2252230"/>
                    <a:gd name="connsiteY92" fmla="*/ 2055257 h 2668321"/>
                    <a:gd name="connsiteX93" fmla="*/ 511753 w 2252230"/>
                    <a:gd name="connsiteY93" fmla="*/ 2112407 h 2668321"/>
                    <a:gd name="connsiteX94" fmla="*/ 467591 w 2252230"/>
                    <a:gd name="connsiteY94" fmla="*/ 2153971 h 2668321"/>
                    <a:gd name="connsiteX95" fmla="*/ 545523 w 2252230"/>
                    <a:gd name="connsiteY95" fmla="*/ 2179948 h 2668321"/>
                    <a:gd name="connsiteX96" fmla="*/ 574098 w 2252230"/>
                    <a:gd name="connsiteY96" fmla="*/ 2260478 h 2668321"/>
                    <a:gd name="connsiteX97" fmla="*/ 509155 w 2252230"/>
                    <a:gd name="connsiteY97" fmla="*/ 2304639 h 2668321"/>
                    <a:gd name="connsiteX98" fmla="*/ 464994 w 2252230"/>
                    <a:gd name="connsiteY98" fmla="*/ 2478687 h 2668321"/>
                    <a:gd name="connsiteX99" fmla="*/ 457200 w 2252230"/>
                    <a:gd name="connsiteY99" fmla="*/ 2603378 h 2668321"/>
                    <a:gd name="connsiteX100" fmla="*/ 402648 w 2252230"/>
                    <a:gd name="connsiteY100" fmla="*/ 2590389 h 2668321"/>
                    <a:gd name="connsiteX101" fmla="*/ 381866 w 2252230"/>
                    <a:gd name="connsiteY101" fmla="*/ 2611171 h 2668321"/>
                    <a:gd name="connsiteX102" fmla="*/ 402648 w 2252230"/>
                    <a:gd name="connsiteY102" fmla="*/ 2637148 h 2668321"/>
                    <a:gd name="connsiteX103" fmla="*/ 293544 w 2252230"/>
                    <a:gd name="connsiteY103" fmla="*/ 2668321 h 2668321"/>
                    <a:gd name="connsiteX0" fmla="*/ 293544 w 2252230"/>
                    <a:gd name="connsiteY0" fmla="*/ 2668321 h 2668321"/>
                    <a:gd name="connsiteX1" fmla="*/ 179244 w 2252230"/>
                    <a:gd name="connsiteY1" fmla="*/ 2613769 h 2668321"/>
                    <a:gd name="connsiteX2" fmla="*/ 236394 w 2252230"/>
                    <a:gd name="connsiteY2" fmla="*/ 2538435 h 2668321"/>
                    <a:gd name="connsiteX3" fmla="*/ 207819 w 2252230"/>
                    <a:gd name="connsiteY3" fmla="*/ 2463101 h 2668321"/>
                    <a:gd name="connsiteX4" fmla="*/ 161059 w 2252230"/>
                    <a:gd name="connsiteY4" fmla="*/ 2416341 h 2668321"/>
                    <a:gd name="connsiteX5" fmla="*/ 114300 w 2252230"/>
                    <a:gd name="connsiteY5" fmla="*/ 2283857 h 2668321"/>
                    <a:gd name="connsiteX6" fmla="*/ 41564 w 2252230"/>
                    <a:gd name="connsiteY6" fmla="*/ 2205926 h 2668321"/>
                    <a:gd name="connsiteX7" fmla="*/ 0 w 2252230"/>
                    <a:gd name="connsiteY7" fmla="*/ 2146178 h 2668321"/>
                    <a:gd name="connsiteX8" fmla="*/ 109105 w 2252230"/>
                    <a:gd name="connsiteY8" fmla="*/ 2140982 h 2668321"/>
                    <a:gd name="connsiteX9" fmla="*/ 200025 w 2252230"/>
                    <a:gd name="connsiteY9" fmla="*/ 2107212 h 2668321"/>
                    <a:gd name="connsiteX10" fmla="*/ 332509 w 2252230"/>
                    <a:gd name="connsiteY10" fmla="*/ 2003303 h 2668321"/>
                    <a:gd name="connsiteX11" fmla="*/ 322119 w 2252230"/>
                    <a:gd name="connsiteY11" fmla="*/ 1889003 h 2668321"/>
                    <a:gd name="connsiteX12" fmla="*/ 407844 w 2252230"/>
                    <a:gd name="connsiteY12" fmla="*/ 1889003 h 2668321"/>
                    <a:gd name="connsiteX13" fmla="*/ 587087 w 2252230"/>
                    <a:gd name="connsiteY13" fmla="*/ 1717553 h 2668321"/>
                    <a:gd name="connsiteX14" fmla="*/ 745548 w 2252230"/>
                    <a:gd name="connsiteY14" fmla="*/ 1566885 h 2668321"/>
                    <a:gd name="connsiteX15" fmla="*/ 787112 w 2252230"/>
                    <a:gd name="connsiteY15" fmla="*/ 1608448 h 2668321"/>
                    <a:gd name="connsiteX16" fmla="*/ 1083253 w 2252230"/>
                    <a:gd name="connsiteY16" fmla="*/ 1507137 h 2668321"/>
                    <a:gd name="connsiteX17" fmla="*/ 1252105 w 2252230"/>
                    <a:gd name="connsiteY17" fmla="*/ 1520126 h 2668321"/>
                    <a:gd name="connsiteX18" fmla="*/ 1340428 w 2252230"/>
                    <a:gd name="connsiteY18" fmla="*/ 1572080 h 2668321"/>
                    <a:gd name="connsiteX19" fmla="*/ 1262496 w 2252230"/>
                    <a:gd name="connsiteY19" fmla="*/ 1436998 h 2668321"/>
                    <a:gd name="connsiteX20" fmla="*/ 1358612 w 2252230"/>
                    <a:gd name="connsiteY20" fmla="*/ 1286330 h 2668321"/>
                    <a:gd name="connsiteX21" fmla="*/ 1381991 w 2252230"/>
                    <a:gd name="connsiteY21" fmla="*/ 1236973 h 2668321"/>
                    <a:gd name="connsiteX22" fmla="*/ 1379394 w 2252230"/>
                    <a:gd name="connsiteY22" fmla="*/ 1112282 h 2668321"/>
                    <a:gd name="connsiteX23" fmla="*/ 1462521 w 2252230"/>
                    <a:gd name="connsiteY23" fmla="*/ 1031753 h 2668321"/>
                    <a:gd name="connsiteX24" fmla="*/ 1498889 w 2252230"/>
                    <a:gd name="connsiteY24" fmla="*/ 1070719 h 2668321"/>
                    <a:gd name="connsiteX25" fmla="*/ 1444337 w 2252230"/>
                    <a:gd name="connsiteY25" fmla="*/ 1182421 h 2668321"/>
                    <a:gd name="connsiteX26" fmla="*/ 1504084 w 2252230"/>
                    <a:gd name="connsiteY26" fmla="*/ 1244766 h 2668321"/>
                    <a:gd name="connsiteX27" fmla="*/ 1535257 w 2252230"/>
                    <a:gd name="connsiteY27" fmla="*/ 1166835 h 2668321"/>
                    <a:gd name="connsiteX28" fmla="*/ 1732684 w 2252230"/>
                    <a:gd name="connsiteY28" fmla="*/ 969407 h 2668321"/>
                    <a:gd name="connsiteX29" fmla="*/ 1836594 w 2252230"/>
                    <a:gd name="connsiteY29" fmla="*/ 881085 h 2668321"/>
                    <a:gd name="connsiteX30" fmla="*/ 1836594 w 2252230"/>
                    <a:gd name="connsiteY30" fmla="*/ 779773 h 2668321"/>
                    <a:gd name="connsiteX31" fmla="*/ 1914525 w 2252230"/>
                    <a:gd name="connsiteY31" fmla="*/ 569357 h 2668321"/>
                    <a:gd name="connsiteX32" fmla="*/ 1875559 w 2252230"/>
                    <a:gd name="connsiteY32" fmla="*/ 413494 h 2668321"/>
                    <a:gd name="connsiteX33" fmla="*/ 1823605 w 2252230"/>
                    <a:gd name="connsiteY33" fmla="*/ 416091 h 2668321"/>
                    <a:gd name="connsiteX34" fmla="*/ 1859973 w 2252230"/>
                    <a:gd name="connsiteY34" fmla="*/ 348551 h 2668321"/>
                    <a:gd name="connsiteX35" fmla="*/ 1833996 w 2252230"/>
                    <a:gd name="connsiteY35" fmla="*/ 275814 h 2668321"/>
                    <a:gd name="connsiteX36" fmla="*/ 1896341 w 2252230"/>
                    <a:gd name="connsiteY36" fmla="*/ 104364 h 2668321"/>
                    <a:gd name="connsiteX37" fmla="*/ 1995055 w 2252230"/>
                    <a:gd name="connsiteY37" fmla="*/ 169307 h 2668321"/>
                    <a:gd name="connsiteX38" fmla="*/ 2044412 w 2252230"/>
                    <a:gd name="connsiteY38" fmla="*/ 106962 h 2668321"/>
                    <a:gd name="connsiteX39" fmla="*/ 1961284 w 2252230"/>
                    <a:gd name="connsiteY39" fmla="*/ 34226 h 2668321"/>
                    <a:gd name="connsiteX40" fmla="*/ 2021032 w 2252230"/>
                    <a:gd name="connsiteY40" fmla="*/ 18639 h 2668321"/>
                    <a:gd name="connsiteX41" fmla="*/ 2189884 w 2252230"/>
                    <a:gd name="connsiteY41" fmla="*/ 299194 h 2668321"/>
                    <a:gd name="connsiteX42" fmla="*/ 2252230 w 2252230"/>
                    <a:gd name="connsiteY42" fmla="*/ 442069 h 2668321"/>
                    <a:gd name="connsiteX43" fmla="*/ 2244437 w 2252230"/>
                    <a:gd name="connsiteY43" fmla="*/ 566760 h 2668321"/>
                    <a:gd name="connsiteX44" fmla="*/ 2200275 w 2252230"/>
                    <a:gd name="connsiteY44" fmla="*/ 613519 h 2668321"/>
                    <a:gd name="connsiteX45" fmla="*/ 2208069 w 2252230"/>
                    <a:gd name="connsiteY45" fmla="*/ 756394 h 2668321"/>
                    <a:gd name="connsiteX46" fmla="*/ 2109355 w 2252230"/>
                    <a:gd name="connsiteY46" fmla="*/ 800555 h 2668321"/>
                    <a:gd name="connsiteX47" fmla="*/ 2163907 w 2252230"/>
                    <a:gd name="connsiteY47" fmla="*/ 972005 h 2668321"/>
                    <a:gd name="connsiteX48" fmla="*/ 2135332 w 2252230"/>
                    <a:gd name="connsiteY48" fmla="*/ 1133064 h 2668321"/>
                    <a:gd name="connsiteX49" fmla="*/ 2122344 w 2252230"/>
                    <a:gd name="connsiteY49" fmla="*/ 1255157 h 2668321"/>
                    <a:gd name="connsiteX50" fmla="*/ 2166505 w 2252230"/>
                    <a:gd name="connsiteY50" fmla="*/ 1379848 h 2668321"/>
                    <a:gd name="connsiteX51" fmla="*/ 2098964 w 2252230"/>
                    <a:gd name="connsiteY51" fmla="*/ 1444791 h 2668321"/>
                    <a:gd name="connsiteX52" fmla="*/ 2114550 w 2252230"/>
                    <a:gd name="connsiteY52" fmla="*/ 1522723 h 2668321"/>
                    <a:gd name="connsiteX53" fmla="*/ 2044412 w 2252230"/>
                    <a:gd name="connsiteY53" fmla="*/ 1546103 h 2668321"/>
                    <a:gd name="connsiteX54" fmla="*/ 2044412 w 2252230"/>
                    <a:gd name="connsiteY54" fmla="*/ 1603253 h 2668321"/>
                    <a:gd name="connsiteX55" fmla="*/ 2010641 w 2252230"/>
                    <a:gd name="connsiteY55" fmla="*/ 1530516 h 2668321"/>
                    <a:gd name="connsiteX56" fmla="*/ 2021032 w 2252230"/>
                    <a:gd name="connsiteY56" fmla="*/ 1418814 h 2668321"/>
                    <a:gd name="connsiteX57" fmla="*/ 2015837 w 2252230"/>
                    <a:gd name="connsiteY57" fmla="*/ 1447389 h 2668321"/>
                    <a:gd name="connsiteX58" fmla="*/ 1958687 w 2252230"/>
                    <a:gd name="connsiteY58" fmla="*/ 1530516 h 2668321"/>
                    <a:gd name="connsiteX59" fmla="*/ 1901537 w 2252230"/>
                    <a:gd name="connsiteY59" fmla="*/ 1553896 h 2668321"/>
                    <a:gd name="connsiteX60" fmla="*/ 1891146 w 2252230"/>
                    <a:gd name="connsiteY60" fmla="*/ 1696771 h 2668321"/>
                    <a:gd name="connsiteX61" fmla="*/ 1841789 w 2252230"/>
                    <a:gd name="connsiteY61" fmla="*/ 1696771 h 2668321"/>
                    <a:gd name="connsiteX62" fmla="*/ 1846984 w 2252230"/>
                    <a:gd name="connsiteY62" fmla="*/ 1673391 h 2668321"/>
                    <a:gd name="connsiteX63" fmla="*/ 1808019 w 2252230"/>
                    <a:gd name="connsiteY63" fmla="*/ 1579873 h 2668321"/>
                    <a:gd name="connsiteX64" fmla="*/ 1748271 w 2252230"/>
                    <a:gd name="connsiteY64" fmla="*/ 1660403 h 2668321"/>
                    <a:gd name="connsiteX65" fmla="*/ 1717098 w 2252230"/>
                    <a:gd name="connsiteY65" fmla="*/ 1699369 h 2668321"/>
                    <a:gd name="connsiteX66" fmla="*/ 1602798 w 2252230"/>
                    <a:gd name="connsiteY66" fmla="*/ 1709760 h 2668321"/>
                    <a:gd name="connsiteX67" fmla="*/ 1506682 w 2252230"/>
                    <a:gd name="connsiteY67" fmla="*/ 1743530 h 2668321"/>
                    <a:gd name="connsiteX68" fmla="*/ 1545648 w 2252230"/>
                    <a:gd name="connsiteY68" fmla="*/ 1694173 h 2668321"/>
                    <a:gd name="connsiteX69" fmla="*/ 1493694 w 2252230"/>
                    <a:gd name="connsiteY69" fmla="*/ 1694173 h 2668321"/>
                    <a:gd name="connsiteX70" fmla="*/ 1459923 w 2252230"/>
                    <a:gd name="connsiteY70" fmla="*/ 1678587 h 2668321"/>
                    <a:gd name="connsiteX71" fmla="*/ 1423555 w 2252230"/>
                    <a:gd name="connsiteY71" fmla="*/ 1629230 h 2668321"/>
                    <a:gd name="connsiteX72" fmla="*/ 1410566 w 2252230"/>
                    <a:gd name="connsiteY72" fmla="*/ 1738335 h 2668321"/>
                    <a:gd name="connsiteX73" fmla="*/ 1493694 w 2252230"/>
                    <a:gd name="connsiteY73" fmla="*/ 1800680 h 2668321"/>
                    <a:gd name="connsiteX74" fmla="*/ 1376796 w 2252230"/>
                    <a:gd name="connsiteY74" fmla="*/ 1865623 h 2668321"/>
                    <a:gd name="connsiteX75" fmla="*/ 1304059 w 2252230"/>
                    <a:gd name="connsiteY75" fmla="*/ 2026682 h 2668321"/>
                    <a:gd name="connsiteX76" fmla="*/ 1215737 w 2252230"/>
                    <a:gd name="connsiteY76" fmla="*/ 2000705 h 2668321"/>
                    <a:gd name="connsiteX77" fmla="*/ 1150794 w 2252230"/>
                    <a:gd name="connsiteY77" fmla="*/ 1943555 h 2668321"/>
                    <a:gd name="connsiteX78" fmla="*/ 1179369 w 2252230"/>
                    <a:gd name="connsiteY78" fmla="*/ 1839646 h 2668321"/>
                    <a:gd name="connsiteX79" fmla="*/ 1192357 w 2252230"/>
                    <a:gd name="connsiteY79" fmla="*/ 1727944 h 2668321"/>
                    <a:gd name="connsiteX80" fmla="*/ 1127414 w 2252230"/>
                    <a:gd name="connsiteY80" fmla="*/ 1777301 h 2668321"/>
                    <a:gd name="connsiteX81" fmla="*/ 1080655 w 2252230"/>
                    <a:gd name="connsiteY81" fmla="*/ 1881210 h 2668321"/>
                    <a:gd name="connsiteX82" fmla="*/ 1046884 w 2252230"/>
                    <a:gd name="connsiteY82" fmla="*/ 1855232 h 2668321"/>
                    <a:gd name="connsiteX83" fmla="*/ 1101437 w 2252230"/>
                    <a:gd name="connsiteY83" fmla="*/ 1761714 h 2668321"/>
                    <a:gd name="connsiteX84" fmla="*/ 994930 w 2252230"/>
                    <a:gd name="connsiteY84" fmla="*/ 1759116 h 2668321"/>
                    <a:gd name="connsiteX85" fmla="*/ 919596 w 2252230"/>
                    <a:gd name="connsiteY85" fmla="*/ 1826657 h 2668321"/>
                    <a:gd name="connsiteX86" fmla="*/ 794905 w 2252230"/>
                    <a:gd name="connsiteY86" fmla="*/ 1865623 h 2668321"/>
                    <a:gd name="connsiteX87" fmla="*/ 683203 w 2252230"/>
                    <a:gd name="connsiteY87" fmla="*/ 1914980 h 2668321"/>
                    <a:gd name="connsiteX88" fmla="*/ 592282 w 2252230"/>
                    <a:gd name="connsiteY88" fmla="*/ 1909785 h 2668321"/>
                    <a:gd name="connsiteX89" fmla="*/ 589684 w 2252230"/>
                    <a:gd name="connsiteY89" fmla="*/ 1974728 h 2668321"/>
                    <a:gd name="connsiteX90" fmla="*/ 423430 w 2252230"/>
                    <a:gd name="connsiteY90" fmla="*/ 1995510 h 2668321"/>
                    <a:gd name="connsiteX91" fmla="*/ 361084 w 2252230"/>
                    <a:gd name="connsiteY91" fmla="*/ 2003303 h 2668321"/>
                    <a:gd name="connsiteX92" fmla="*/ 400050 w 2252230"/>
                    <a:gd name="connsiteY92" fmla="*/ 2091626 h 2668321"/>
                    <a:gd name="connsiteX93" fmla="*/ 493569 w 2252230"/>
                    <a:gd name="connsiteY93" fmla="*/ 2055257 h 2668321"/>
                    <a:gd name="connsiteX94" fmla="*/ 511753 w 2252230"/>
                    <a:gd name="connsiteY94" fmla="*/ 2112407 h 2668321"/>
                    <a:gd name="connsiteX95" fmla="*/ 467591 w 2252230"/>
                    <a:gd name="connsiteY95" fmla="*/ 2153971 h 2668321"/>
                    <a:gd name="connsiteX96" fmla="*/ 545523 w 2252230"/>
                    <a:gd name="connsiteY96" fmla="*/ 2179948 h 2668321"/>
                    <a:gd name="connsiteX97" fmla="*/ 574098 w 2252230"/>
                    <a:gd name="connsiteY97" fmla="*/ 2260478 h 2668321"/>
                    <a:gd name="connsiteX98" fmla="*/ 509155 w 2252230"/>
                    <a:gd name="connsiteY98" fmla="*/ 2304639 h 2668321"/>
                    <a:gd name="connsiteX99" fmla="*/ 464994 w 2252230"/>
                    <a:gd name="connsiteY99" fmla="*/ 2478687 h 2668321"/>
                    <a:gd name="connsiteX100" fmla="*/ 457200 w 2252230"/>
                    <a:gd name="connsiteY100" fmla="*/ 2603378 h 2668321"/>
                    <a:gd name="connsiteX101" fmla="*/ 402648 w 2252230"/>
                    <a:gd name="connsiteY101" fmla="*/ 2590389 h 2668321"/>
                    <a:gd name="connsiteX102" fmla="*/ 381866 w 2252230"/>
                    <a:gd name="connsiteY102" fmla="*/ 2611171 h 2668321"/>
                    <a:gd name="connsiteX103" fmla="*/ 402648 w 2252230"/>
                    <a:gd name="connsiteY103" fmla="*/ 2637148 h 2668321"/>
                    <a:gd name="connsiteX104" fmla="*/ 293544 w 2252230"/>
                    <a:gd name="connsiteY104" fmla="*/ 2668321 h 2668321"/>
                    <a:gd name="connsiteX0" fmla="*/ 293544 w 2252230"/>
                    <a:gd name="connsiteY0" fmla="*/ 2668321 h 2668321"/>
                    <a:gd name="connsiteX1" fmla="*/ 179244 w 2252230"/>
                    <a:gd name="connsiteY1" fmla="*/ 2613769 h 2668321"/>
                    <a:gd name="connsiteX2" fmla="*/ 236394 w 2252230"/>
                    <a:gd name="connsiteY2" fmla="*/ 2538435 h 2668321"/>
                    <a:gd name="connsiteX3" fmla="*/ 207819 w 2252230"/>
                    <a:gd name="connsiteY3" fmla="*/ 2463101 h 2668321"/>
                    <a:gd name="connsiteX4" fmla="*/ 161059 w 2252230"/>
                    <a:gd name="connsiteY4" fmla="*/ 2416341 h 2668321"/>
                    <a:gd name="connsiteX5" fmla="*/ 114300 w 2252230"/>
                    <a:gd name="connsiteY5" fmla="*/ 2283857 h 2668321"/>
                    <a:gd name="connsiteX6" fmla="*/ 41564 w 2252230"/>
                    <a:gd name="connsiteY6" fmla="*/ 2205926 h 2668321"/>
                    <a:gd name="connsiteX7" fmla="*/ 0 w 2252230"/>
                    <a:gd name="connsiteY7" fmla="*/ 2146178 h 2668321"/>
                    <a:gd name="connsiteX8" fmla="*/ 109105 w 2252230"/>
                    <a:gd name="connsiteY8" fmla="*/ 2140982 h 2668321"/>
                    <a:gd name="connsiteX9" fmla="*/ 200025 w 2252230"/>
                    <a:gd name="connsiteY9" fmla="*/ 2107212 h 2668321"/>
                    <a:gd name="connsiteX10" fmla="*/ 332509 w 2252230"/>
                    <a:gd name="connsiteY10" fmla="*/ 2003303 h 2668321"/>
                    <a:gd name="connsiteX11" fmla="*/ 322119 w 2252230"/>
                    <a:gd name="connsiteY11" fmla="*/ 1889003 h 2668321"/>
                    <a:gd name="connsiteX12" fmla="*/ 407844 w 2252230"/>
                    <a:gd name="connsiteY12" fmla="*/ 1889003 h 2668321"/>
                    <a:gd name="connsiteX13" fmla="*/ 587087 w 2252230"/>
                    <a:gd name="connsiteY13" fmla="*/ 1717553 h 2668321"/>
                    <a:gd name="connsiteX14" fmla="*/ 745548 w 2252230"/>
                    <a:gd name="connsiteY14" fmla="*/ 1566885 h 2668321"/>
                    <a:gd name="connsiteX15" fmla="*/ 787112 w 2252230"/>
                    <a:gd name="connsiteY15" fmla="*/ 1608448 h 2668321"/>
                    <a:gd name="connsiteX16" fmla="*/ 1083253 w 2252230"/>
                    <a:gd name="connsiteY16" fmla="*/ 1507137 h 2668321"/>
                    <a:gd name="connsiteX17" fmla="*/ 1252105 w 2252230"/>
                    <a:gd name="connsiteY17" fmla="*/ 1520126 h 2668321"/>
                    <a:gd name="connsiteX18" fmla="*/ 1340428 w 2252230"/>
                    <a:gd name="connsiteY18" fmla="*/ 1572080 h 2668321"/>
                    <a:gd name="connsiteX19" fmla="*/ 1262496 w 2252230"/>
                    <a:gd name="connsiteY19" fmla="*/ 1436998 h 2668321"/>
                    <a:gd name="connsiteX20" fmla="*/ 1358612 w 2252230"/>
                    <a:gd name="connsiteY20" fmla="*/ 1286330 h 2668321"/>
                    <a:gd name="connsiteX21" fmla="*/ 1381991 w 2252230"/>
                    <a:gd name="connsiteY21" fmla="*/ 1236973 h 2668321"/>
                    <a:gd name="connsiteX22" fmla="*/ 1379394 w 2252230"/>
                    <a:gd name="connsiteY22" fmla="*/ 1112282 h 2668321"/>
                    <a:gd name="connsiteX23" fmla="*/ 1462521 w 2252230"/>
                    <a:gd name="connsiteY23" fmla="*/ 1031753 h 2668321"/>
                    <a:gd name="connsiteX24" fmla="*/ 1498889 w 2252230"/>
                    <a:gd name="connsiteY24" fmla="*/ 1070719 h 2668321"/>
                    <a:gd name="connsiteX25" fmla="*/ 1444337 w 2252230"/>
                    <a:gd name="connsiteY25" fmla="*/ 1182421 h 2668321"/>
                    <a:gd name="connsiteX26" fmla="*/ 1504084 w 2252230"/>
                    <a:gd name="connsiteY26" fmla="*/ 1244766 h 2668321"/>
                    <a:gd name="connsiteX27" fmla="*/ 1535257 w 2252230"/>
                    <a:gd name="connsiteY27" fmla="*/ 1166835 h 2668321"/>
                    <a:gd name="connsiteX28" fmla="*/ 1732684 w 2252230"/>
                    <a:gd name="connsiteY28" fmla="*/ 969407 h 2668321"/>
                    <a:gd name="connsiteX29" fmla="*/ 1836594 w 2252230"/>
                    <a:gd name="connsiteY29" fmla="*/ 881085 h 2668321"/>
                    <a:gd name="connsiteX30" fmla="*/ 1836594 w 2252230"/>
                    <a:gd name="connsiteY30" fmla="*/ 779773 h 2668321"/>
                    <a:gd name="connsiteX31" fmla="*/ 1914525 w 2252230"/>
                    <a:gd name="connsiteY31" fmla="*/ 569357 h 2668321"/>
                    <a:gd name="connsiteX32" fmla="*/ 1875559 w 2252230"/>
                    <a:gd name="connsiteY32" fmla="*/ 413494 h 2668321"/>
                    <a:gd name="connsiteX33" fmla="*/ 1823605 w 2252230"/>
                    <a:gd name="connsiteY33" fmla="*/ 416091 h 2668321"/>
                    <a:gd name="connsiteX34" fmla="*/ 1859973 w 2252230"/>
                    <a:gd name="connsiteY34" fmla="*/ 348551 h 2668321"/>
                    <a:gd name="connsiteX35" fmla="*/ 1833996 w 2252230"/>
                    <a:gd name="connsiteY35" fmla="*/ 275814 h 2668321"/>
                    <a:gd name="connsiteX36" fmla="*/ 1896341 w 2252230"/>
                    <a:gd name="connsiteY36" fmla="*/ 104364 h 2668321"/>
                    <a:gd name="connsiteX37" fmla="*/ 1995055 w 2252230"/>
                    <a:gd name="connsiteY37" fmla="*/ 169307 h 2668321"/>
                    <a:gd name="connsiteX38" fmla="*/ 2044412 w 2252230"/>
                    <a:gd name="connsiteY38" fmla="*/ 106962 h 2668321"/>
                    <a:gd name="connsiteX39" fmla="*/ 1989859 w 2252230"/>
                    <a:gd name="connsiteY39" fmla="*/ 91376 h 2668321"/>
                    <a:gd name="connsiteX40" fmla="*/ 1961284 w 2252230"/>
                    <a:gd name="connsiteY40" fmla="*/ 34226 h 2668321"/>
                    <a:gd name="connsiteX41" fmla="*/ 2021032 w 2252230"/>
                    <a:gd name="connsiteY41" fmla="*/ 18639 h 2668321"/>
                    <a:gd name="connsiteX42" fmla="*/ 2189884 w 2252230"/>
                    <a:gd name="connsiteY42" fmla="*/ 299194 h 2668321"/>
                    <a:gd name="connsiteX43" fmla="*/ 2252230 w 2252230"/>
                    <a:gd name="connsiteY43" fmla="*/ 442069 h 2668321"/>
                    <a:gd name="connsiteX44" fmla="*/ 2244437 w 2252230"/>
                    <a:gd name="connsiteY44" fmla="*/ 566760 h 2668321"/>
                    <a:gd name="connsiteX45" fmla="*/ 2200275 w 2252230"/>
                    <a:gd name="connsiteY45" fmla="*/ 613519 h 2668321"/>
                    <a:gd name="connsiteX46" fmla="*/ 2208069 w 2252230"/>
                    <a:gd name="connsiteY46" fmla="*/ 756394 h 2668321"/>
                    <a:gd name="connsiteX47" fmla="*/ 2109355 w 2252230"/>
                    <a:gd name="connsiteY47" fmla="*/ 800555 h 2668321"/>
                    <a:gd name="connsiteX48" fmla="*/ 2163907 w 2252230"/>
                    <a:gd name="connsiteY48" fmla="*/ 972005 h 2668321"/>
                    <a:gd name="connsiteX49" fmla="*/ 2135332 w 2252230"/>
                    <a:gd name="connsiteY49" fmla="*/ 1133064 h 2668321"/>
                    <a:gd name="connsiteX50" fmla="*/ 2122344 w 2252230"/>
                    <a:gd name="connsiteY50" fmla="*/ 1255157 h 2668321"/>
                    <a:gd name="connsiteX51" fmla="*/ 2166505 w 2252230"/>
                    <a:gd name="connsiteY51" fmla="*/ 1379848 h 2668321"/>
                    <a:gd name="connsiteX52" fmla="*/ 2098964 w 2252230"/>
                    <a:gd name="connsiteY52" fmla="*/ 1444791 h 2668321"/>
                    <a:gd name="connsiteX53" fmla="*/ 2114550 w 2252230"/>
                    <a:gd name="connsiteY53" fmla="*/ 1522723 h 2668321"/>
                    <a:gd name="connsiteX54" fmla="*/ 2044412 w 2252230"/>
                    <a:gd name="connsiteY54" fmla="*/ 1546103 h 2668321"/>
                    <a:gd name="connsiteX55" fmla="*/ 2044412 w 2252230"/>
                    <a:gd name="connsiteY55" fmla="*/ 1603253 h 2668321"/>
                    <a:gd name="connsiteX56" fmla="*/ 2010641 w 2252230"/>
                    <a:gd name="connsiteY56" fmla="*/ 1530516 h 2668321"/>
                    <a:gd name="connsiteX57" fmla="*/ 2021032 w 2252230"/>
                    <a:gd name="connsiteY57" fmla="*/ 1418814 h 2668321"/>
                    <a:gd name="connsiteX58" fmla="*/ 2015837 w 2252230"/>
                    <a:gd name="connsiteY58" fmla="*/ 1447389 h 2668321"/>
                    <a:gd name="connsiteX59" fmla="*/ 1958687 w 2252230"/>
                    <a:gd name="connsiteY59" fmla="*/ 1530516 h 2668321"/>
                    <a:gd name="connsiteX60" fmla="*/ 1901537 w 2252230"/>
                    <a:gd name="connsiteY60" fmla="*/ 1553896 h 2668321"/>
                    <a:gd name="connsiteX61" fmla="*/ 1891146 w 2252230"/>
                    <a:gd name="connsiteY61" fmla="*/ 1696771 h 2668321"/>
                    <a:gd name="connsiteX62" fmla="*/ 1841789 w 2252230"/>
                    <a:gd name="connsiteY62" fmla="*/ 1696771 h 2668321"/>
                    <a:gd name="connsiteX63" fmla="*/ 1846984 w 2252230"/>
                    <a:gd name="connsiteY63" fmla="*/ 1673391 h 2668321"/>
                    <a:gd name="connsiteX64" fmla="*/ 1808019 w 2252230"/>
                    <a:gd name="connsiteY64" fmla="*/ 1579873 h 2668321"/>
                    <a:gd name="connsiteX65" fmla="*/ 1748271 w 2252230"/>
                    <a:gd name="connsiteY65" fmla="*/ 1660403 h 2668321"/>
                    <a:gd name="connsiteX66" fmla="*/ 1717098 w 2252230"/>
                    <a:gd name="connsiteY66" fmla="*/ 1699369 h 2668321"/>
                    <a:gd name="connsiteX67" fmla="*/ 1602798 w 2252230"/>
                    <a:gd name="connsiteY67" fmla="*/ 1709760 h 2668321"/>
                    <a:gd name="connsiteX68" fmla="*/ 1506682 w 2252230"/>
                    <a:gd name="connsiteY68" fmla="*/ 1743530 h 2668321"/>
                    <a:gd name="connsiteX69" fmla="*/ 1545648 w 2252230"/>
                    <a:gd name="connsiteY69" fmla="*/ 1694173 h 2668321"/>
                    <a:gd name="connsiteX70" fmla="*/ 1493694 w 2252230"/>
                    <a:gd name="connsiteY70" fmla="*/ 1694173 h 2668321"/>
                    <a:gd name="connsiteX71" fmla="*/ 1459923 w 2252230"/>
                    <a:gd name="connsiteY71" fmla="*/ 1678587 h 2668321"/>
                    <a:gd name="connsiteX72" fmla="*/ 1423555 w 2252230"/>
                    <a:gd name="connsiteY72" fmla="*/ 1629230 h 2668321"/>
                    <a:gd name="connsiteX73" fmla="*/ 1410566 w 2252230"/>
                    <a:gd name="connsiteY73" fmla="*/ 1738335 h 2668321"/>
                    <a:gd name="connsiteX74" fmla="*/ 1493694 w 2252230"/>
                    <a:gd name="connsiteY74" fmla="*/ 1800680 h 2668321"/>
                    <a:gd name="connsiteX75" fmla="*/ 1376796 w 2252230"/>
                    <a:gd name="connsiteY75" fmla="*/ 1865623 h 2668321"/>
                    <a:gd name="connsiteX76" fmla="*/ 1304059 w 2252230"/>
                    <a:gd name="connsiteY76" fmla="*/ 2026682 h 2668321"/>
                    <a:gd name="connsiteX77" fmla="*/ 1215737 w 2252230"/>
                    <a:gd name="connsiteY77" fmla="*/ 2000705 h 2668321"/>
                    <a:gd name="connsiteX78" fmla="*/ 1150794 w 2252230"/>
                    <a:gd name="connsiteY78" fmla="*/ 1943555 h 2668321"/>
                    <a:gd name="connsiteX79" fmla="*/ 1179369 w 2252230"/>
                    <a:gd name="connsiteY79" fmla="*/ 1839646 h 2668321"/>
                    <a:gd name="connsiteX80" fmla="*/ 1192357 w 2252230"/>
                    <a:gd name="connsiteY80" fmla="*/ 1727944 h 2668321"/>
                    <a:gd name="connsiteX81" fmla="*/ 1127414 w 2252230"/>
                    <a:gd name="connsiteY81" fmla="*/ 1777301 h 2668321"/>
                    <a:gd name="connsiteX82" fmla="*/ 1080655 w 2252230"/>
                    <a:gd name="connsiteY82" fmla="*/ 1881210 h 2668321"/>
                    <a:gd name="connsiteX83" fmla="*/ 1046884 w 2252230"/>
                    <a:gd name="connsiteY83" fmla="*/ 1855232 h 2668321"/>
                    <a:gd name="connsiteX84" fmla="*/ 1101437 w 2252230"/>
                    <a:gd name="connsiteY84" fmla="*/ 1761714 h 2668321"/>
                    <a:gd name="connsiteX85" fmla="*/ 994930 w 2252230"/>
                    <a:gd name="connsiteY85" fmla="*/ 1759116 h 2668321"/>
                    <a:gd name="connsiteX86" fmla="*/ 919596 w 2252230"/>
                    <a:gd name="connsiteY86" fmla="*/ 1826657 h 2668321"/>
                    <a:gd name="connsiteX87" fmla="*/ 794905 w 2252230"/>
                    <a:gd name="connsiteY87" fmla="*/ 1865623 h 2668321"/>
                    <a:gd name="connsiteX88" fmla="*/ 683203 w 2252230"/>
                    <a:gd name="connsiteY88" fmla="*/ 1914980 h 2668321"/>
                    <a:gd name="connsiteX89" fmla="*/ 592282 w 2252230"/>
                    <a:gd name="connsiteY89" fmla="*/ 1909785 h 2668321"/>
                    <a:gd name="connsiteX90" fmla="*/ 589684 w 2252230"/>
                    <a:gd name="connsiteY90" fmla="*/ 1974728 h 2668321"/>
                    <a:gd name="connsiteX91" fmla="*/ 423430 w 2252230"/>
                    <a:gd name="connsiteY91" fmla="*/ 1995510 h 2668321"/>
                    <a:gd name="connsiteX92" fmla="*/ 361084 w 2252230"/>
                    <a:gd name="connsiteY92" fmla="*/ 2003303 h 2668321"/>
                    <a:gd name="connsiteX93" fmla="*/ 400050 w 2252230"/>
                    <a:gd name="connsiteY93" fmla="*/ 2091626 h 2668321"/>
                    <a:gd name="connsiteX94" fmla="*/ 493569 w 2252230"/>
                    <a:gd name="connsiteY94" fmla="*/ 2055257 h 2668321"/>
                    <a:gd name="connsiteX95" fmla="*/ 511753 w 2252230"/>
                    <a:gd name="connsiteY95" fmla="*/ 2112407 h 2668321"/>
                    <a:gd name="connsiteX96" fmla="*/ 467591 w 2252230"/>
                    <a:gd name="connsiteY96" fmla="*/ 2153971 h 2668321"/>
                    <a:gd name="connsiteX97" fmla="*/ 545523 w 2252230"/>
                    <a:gd name="connsiteY97" fmla="*/ 2179948 h 2668321"/>
                    <a:gd name="connsiteX98" fmla="*/ 574098 w 2252230"/>
                    <a:gd name="connsiteY98" fmla="*/ 2260478 h 2668321"/>
                    <a:gd name="connsiteX99" fmla="*/ 509155 w 2252230"/>
                    <a:gd name="connsiteY99" fmla="*/ 2304639 h 2668321"/>
                    <a:gd name="connsiteX100" fmla="*/ 464994 w 2252230"/>
                    <a:gd name="connsiteY100" fmla="*/ 2478687 h 2668321"/>
                    <a:gd name="connsiteX101" fmla="*/ 457200 w 2252230"/>
                    <a:gd name="connsiteY101" fmla="*/ 2603378 h 2668321"/>
                    <a:gd name="connsiteX102" fmla="*/ 402648 w 2252230"/>
                    <a:gd name="connsiteY102" fmla="*/ 2590389 h 2668321"/>
                    <a:gd name="connsiteX103" fmla="*/ 381866 w 2252230"/>
                    <a:gd name="connsiteY103" fmla="*/ 2611171 h 2668321"/>
                    <a:gd name="connsiteX104" fmla="*/ 402648 w 2252230"/>
                    <a:gd name="connsiteY104" fmla="*/ 2637148 h 2668321"/>
                    <a:gd name="connsiteX105" fmla="*/ 293544 w 2252230"/>
                    <a:gd name="connsiteY105" fmla="*/ 2668321 h 2668321"/>
                    <a:gd name="connsiteX0" fmla="*/ 293544 w 2252230"/>
                    <a:gd name="connsiteY0" fmla="*/ 2668321 h 2668321"/>
                    <a:gd name="connsiteX1" fmla="*/ 179244 w 2252230"/>
                    <a:gd name="connsiteY1" fmla="*/ 2613769 h 2668321"/>
                    <a:gd name="connsiteX2" fmla="*/ 236394 w 2252230"/>
                    <a:gd name="connsiteY2" fmla="*/ 2538435 h 2668321"/>
                    <a:gd name="connsiteX3" fmla="*/ 207819 w 2252230"/>
                    <a:gd name="connsiteY3" fmla="*/ 2463101 h 2668321"/>
                    <a:gd name="connsiteX4" fmla="*/ 161059 w 2252230"/>
                    <a:gd name="connsiteY4" fmla="*/ 2416341 h 2668321"/>
                    <a:gd name="connsiteX5" fmla="*/ 114300 w 2252230"/>
                    <a:gd name="connsiteY5" fmla="*/ 2283857 h 2668321"/>
                    <a:gd name="connsiteX6" fmla="*/ 41564 w 2252230"/>
                    <a:gd name="connsiteY6" fmla="*/ 2205926 h 2668321"/>
                    <a:gd name="connsiteX7" fmla="*/ 0 w 2252230"/>
                    <a:gd name="connsiteY7" fmla="*/ 2146178 h 2668321"/>
                    <a:gd name="connsiteX8" fmla="*/ 109105 w 2252230"/>
                    <a:gd name="connsiteY8" fmla="*/ 2140982 h 2668321"/>
                    <a:gd name="connsiteX9" fmla="*/ 200025 w 2252230"/>
                    <a:gd name="connsiteY9" fmla="*/ 2107212 h 2668321"/>
                    <a:gd name="connsiteX10" fmla="*/ 332509 w 2252230"/>
                    <a:gd name="connsiteY10" fmla="*/ 2003303 h 2668321"/>
                    <a:gd name="connsiteX11" fmla="*/ 322119 w 2252230"/>
                    <a:gd name="connsiteY11" fmla="*/ 1889003 h 2668321"/>
                    <a:gd name="connsiteX12" fmla="*/ 407844 w 2252230"/>
                    <a:gd name="connsiteY12" fmla="*/ 1889003 h 2668321"/>
                    <a:gd name="connsiteX13" fmla="*/ 587087 w 2252230"/>
                    <a:gd name="connsiteY13" fmla="*/ 1717553 h 2668321"/>
                    <a:gd name="connsiteX14" fmla="*/ 745548 w 2252230"/>
                    <a:gd name="connsiteY14" fmla="*/ 1566885 h 2668321"/>
                    <a:gd name="connsiteX15" fmla="*/ 787112 w 2252230"/>
                    <a:gd name="connsiteY15" fmla="*/ 1608448 h 2668321"/>
                    <a:gd name="connsiteX16" fmla="*/ 1083253 w 2252230"/>
                    <a:gd name="connsiteY16" fmla="*/ 1507137 h 2668321"/>
                    <a:gd name="connsiteX17" fmla="*/ 1252105 w 2252230"/>
                    <a:gd name="connsiteY17" fmla="*/ 1520126 h 2668321"/>
                    <a:gd name="connsiteX18" fmla="*/ 1340428 w 2252230"/>
                    <a:gd name="connsiteY18" fmla="*/ 1572080 h 2668321"/>
                    <a:gd name="connsiteX19" fmla="*/ 1262496 w 2252230"/>
                    <a:gd name="connsiteY19" fmla="*/ 1436998 h 2668321"/>
                    <a:gd name="connsiteX20" fmla="*/ 1358612 w 2252230"/>
                    <a:gd name="connsiteY20" fmla="*/ 1286330 h 2668321"/>
                    <a:gd name="connsiteX21" fmla="*/ 1381991 w 2252230"/>
                    <a:gd name="connsiteY21" fmla="*/ 1236973 h 2668321"/>
                    <a:gd name="connsiteX22" fmla="*/ 1379394 w 2252230"/>
                    <a:gd name="connsiteY22" fmla="*/ 1112282 h 2668321"/>
                    <a:gd name="connsiteX23" fmla="*/ 1462521 w 2252230"/>
                    <a:gd name="connsiteY23" fmla="*/ 1031753 h 2668321"/>
                    <a:gd name="connsiteX24" fmla="*/ 1498889 w 2252230"/>
                    <a:gd name="connsiteY24" fmla="*/ 1070719 h 2668321"/>
                    <a:gd name="connsiteX25" fmla="*/ 1444337 w 2252230"/>
                    <a:gd name="connsiteY25" fmla="*/ 1182421 h 2668321"/>
                    <a:gd name="connsiteX26" fmla="*/ 1504084 w 2252230"/>
                    <a:gd name="connsiteY26" fmla="*/ 1244766 h 2668321"/>
                    <a:gd name="connsiteX27" fmla="*/ 1535257 w 2252230"/>
                    <a:gd name="connsiteY27" fmla="*/ 1166835 h 2668321"/>
                    <a:gd name="connsiteX28" fmla="*/ 1732684 w 2252230"/>
                    <a:gd name="connsiteY28" fmla="*/ 969407 h 2668321"/>
                    <a:gd name="connsiteX29" fmla="*/ 1836594 w 2252230"/>
                    <a:gd name="connsiteY29" fmla="*/ 881085 h 2668321"/>
                    <a:gd name="connsiteX30" fmla="*/ 1836594 w 2252230"/>
                    <a:gd name="connsiteY30" fmla="*/ 779773 h 2668321"/>
                    <a:gd name="connsiteX31" fmla="*/ 1914525 w 2252230"/>
                    <a:gd name="connsiteY31" fmla="*/ 569357 h 2668321"/>
                    <a:gd name="connsiteX32" fmla="*/ 1875559 w 2252230"/>
                    <a:gd name="connsiteY32" fmla="*/ 413494 h 2668321"/>
                    <a:gd name="connsiteX33" fmla="*/ 1823605 w 2252230"/>
                    <a:gd name="connsiteY33" fmla="*/ 416091 h 2668321"/>
                    <a:gd name="connsiteX34" fmla="*/ 1859973 w 2252230"/>
                    <a:gd name="connsiteY34" fmla="*/ 348551 h 2668321"/>
                    <a:gd name="connsiteX35" fmla="*/ 1833996 w 2252230"/>
                    <a:gd name="connsiteY35" fmla="*/ 275814 h 2668321"/>
                    <a:gd name="connsiteX36" fmla="*/ 1896341 w 2252230"/>
                    <a:gd name="connsiteY36" fmla="*/ 104364 h 2668321"/>
                    <a:gd name="connsiteX37" fmla="*/ 1995055 w 2252230"/>
                    <a:gd name="connsiteY37" fmla="*/ 169307 h 2668321"/>
                    <a:gd name="connsiteX38" fmla="*/ 2044412 w 2252230"/>
                    <a:gd name="connsiteY38" fmla="*/ 106962 h 2668321"/>
                    <a:gd name="connsiteX39" fmla="*/ 1989859 w 2252230"/>
                    <a:gd name="connsiteY39" fmla="*/ 91376 h 2668321"/>
                    <a:gd name="connsiteX40" fmla="*/ 1961284 w 2252230"/>
                    <a:gd name="connsiteY40" fmla="*/ 34226 h 2668321"/>
                    <a:gd name="connsiteX41" fmla="*/ 2021032 w 2252230"/>
                    <a:gd name="connsiteY41" fmla="*/ 18639 h 2668321"/>
                    <a:gd name="connsiteX42" fmla="*/ 2072987 w 2252230"/>
                    <a:gd name="connsiteY42" fmla="*/ 55007 h 2668321"/>
                    <a:gd name="connsiteX43" fmla="*/ 2189884 w 2252230"/>
                    <a:gd name="connsiteY43" fmla="*/ 299194 h 2668321"/>
                    <a:gd name="connsiteX44" fmla="*/ 2252230 w 2252230"/>
                    <a:gd name="connsiteY44" fmla="*/ 442069 h 2668321"/>
                    <a:gd name="connsiteX45" fmla="*/ 2244437 w 2252230"/>
                    <a:gd name="connsiteY45" fmla="*/ 566760 h 2668321"/>
                    <a:gd name="connsiteX46" fmla="*/ 2200275 w 2252230"/>
                    <a:gd name="connsiteY46" fmla="*/ 613519 h 2668321"/>
                    <a:gd name="connsiteX47" fmla="*/ 2208069 w 2252230"/>
                    <a:gd name="connsiteY47" fmla="*/ 756394 h 2668321"/>
                    <a:gd name="connsiteX48" fmla="*/ 2109355 w 2252230"/>
                    <a:gd name="connsiteY48" fmla="*/ 800555 h 2668321"/>
                    <a:gd name="connsiteX49" fmla="*/ 2163907 w 2252230"/>
                    <a:gd name="connsiteY49" fmla="*/ 972005 h 2668321"/>
                    <a:gd name="connsiteX50" fmla="*/ 2135332 w 2252230"/>
                    <a:gd name="connsiteY50" fmla="*/ 1133064 h 2668321"/>
                    <a:gd name="connsiteX51" fmla="*/ 2122344 w 2252230"/>
                    <a:gd name="connsiteY51" fmla="*/ 1255157 h 2668321"/>
                    <a:gd name="connsiteX52" fmla="*/ 2166505 w 2252230"/>
                    <a:gd name="connsiteY52" fmla="*/ 1379848 h 2668321"/>
                    <a:gd name="connsiteX53" fmla="*/ 2098964 w 2252230"/>
                    <a:gd name="connsiteY53" fmla="*/ 1444791 h 2668321"/>
                    <a:gd name="connsiteX54" fmla="*/ 2114550 w 2252230"/>
                    <a:gd name="connsiteY54" fmla="*/ 1522723 h 2668321"/>
                    <a:gd name="connsiteX55" fmla="*/ 2044412 w 2252230"/>
                    <a:gd name="connsiteY55" fmla="*/ 1546103 h 2668321"/>
                    <a:gd name="connsiteX56" fmla="*/ 2044412 w 2252230"/>
                    <a:gd name="connsiteY56" fmla="*/ 1603253 h 2668321"/>
                    <a:gd name="connsiteX57" fmla="*/ 2010641 w 2252230"/>
                    <a:gd name="connsiteY57" fmla="*/ 1530516 h 2668321"/>
                    <a:gd name="connsiteX58" fmla="*/ 2021032 w 2252230"/>
                    <a:gd name="connsiteY58" fmla="*/ 1418814 h 2668321"/>
                    <a:gd name="connsiteX59" fmla="*/ 2015837 w 2252230"/>
                    <a:gd name="connsiteY59" fmla="*/ 1447389 h 2668321"/>
                    <a:gd name="connsiteX60" fmla="*/ 1958687 w 2252230"/>
                    <a:gd name="connsiteY60" fmla="*/ 1530516 h 2668321"/>
                    <a:gd name="connsiteX61" fmla="*/ 1901537 w 2252230"/>
                    <a:gd name="connsiteY61" fmla="*/ 1553896 h 2668321"/>
                    <a:gd name="connsiteX62" fmla="*/ 1891146 w 2252230"/>
                    <a:gd name="connsiteY62" fmla="*/ 1696771 h 2668321"/>
                    <a:gd name="connsiteX63" fmla="*/ 1841789 w 2252230"/>
                    <a:gd name="connsiteY63" fmla="*/ 1696771 h 2668321"/>
                    <a:gd name="connsiteX64" fmla="*/ 1846984 w 2252230"/>
                    <a:gd name="connsiteY64" fmla="*/ 1673391 h 2668321"/>
                    <a:gd name="connsiteX65" fmla="*/ 1808019 w 2252230"/>
                    <a:gd name="connsiteY65" fmla="*/ 1579873 h 2668321"/>
                    <a:gd name="connsiteX66" fmla="*/ 1748271 w 2252230"/>
                    <a:gd name="connsiteY66" fmla="*/ 1660403 h 2668321"/>
                    <a:gd name="connsiteX67" fmla="*/ 1717098 w 2252230"/>
                    <a:gd name="connsiteY67" fmla="*/ 1699369 h 2668321"/>
                    <a:gd name="connsiteX68" fmla="*/ 1602798 w 2252230"/>
                    <a:gd name="connsiteY68" fmla="*/ 1709760 h 2668321"/>
                    <a:gd name="connsiteX69" fmla="*/ 1506682 w 2252230"/>
                    <a:gd name="connsiteY69" fmla="*/ 1743530 h 2668321"/>
                    <a:gd name="connsiteX70" fmla="*/ 1545648 w 2252230"/>
                    <a:gd name="connsiteY70" fmla="*/ 1694173 h 2668321"/>
                    <a:gd name="connsiteX71" fmla="*/ 1493694 w 2252230"/>
                    <a:gd name="connsiteY71" fmla="*/ 1694173 h 2668321"/>
                    <a:gd name="connsiteX72" fmla="*/ 1459923 w 2252230"/>
                    <a:gd name="connsiteY72" fmla="*/ 1678587 h 2668321"/>
                    <a:gd name="connsiteX73" fmla="*/ 1423555 w 2252230"/>
                    <a:gd name="connsiteY73" fmla="*/ 1629230 h 2668321"/>
                    <a:gd name="connsiteX74" fmla="*/ 1410566 w 2252230"/>
                    <a:gd name="connsiteY74" fmla="*/ 1738335 h 2668321"/>
                    <a:gd name="connsiteX75" fmla="*/ 1493694 w 2252230"/>
                    <a:gd name="connsiteY75" fmla="*/ 1800680 h 2668321"/>
                    <a:gd name="connsiteX76" fmla="*/ 1376796 w 2252230"/>
                    <a:gd name="connsiteY76" fmla="*/ 1865623 h 2668321"/>
                    <a:gd name="connsiteX77" fmla="*/ 1304059 w 2252230"/>
                    <a:gd name="connsiteY77" fmla="*/ 2026682 h 2668321"/>
                    <a:gd name="connsiteX78" fmla="*/ 1215737 w 2252230"/>
                    <a:gd name="connsiteY78" fmla="*/ 2000705 h 2668321"/>
                    <a:gd name="connsiteX79" fmla="*/ 1150794 w 2252230"/>
                    <a:gd name="connsiteY79" fmla="*/ 1943555 h 2668321"/>
                    <a:gd name="connsiteX80" fmla="*/ 1179369 w 2252230"/>
                    <a:gd name="connsiteY80" fmla="*/ 1839646 h 2668321"/>
                    <a:gd name="connsiteX81" fmla="*/ 1192357 w 2252230"/>
                    <a:gd name="connsiteY81" fmla="*/ 1727944 h 2668321"/>
                    <a:gd name="connsiteX82" fmla="*/ 1127414 w 2252230"/>
                    <a:gd name="connsiteY82" fmla="*/ 1777301 h 2668321"/>
                    <a:gd name="connsiteX83" fmla="*/ 1080655 w 2252230"/>
                    <a:gd name="connsiteY83" fmla="*/ 1881210 h 2668321"/>
                    <a:gd name="connsiteX84" fmla="*/ 1046884 w 2252230"/>
                    <a:gd name="connsiteY84" fmla="*/ 1855232 h 2668321"/>
                    <a:gd name="connsiteX85" fmla="*/ 1101437 w 2252230"/>
                    <a:gd name="connsiteY85" fmla="*/ 1761714 h 2668321"/>
                    <a:gd name="connsiteX86" fmla="*/ 994930 w 2252230"/>
                    <a:gd name="connsiteY86" fmla="*/ 1759116 h 2668321"/>
                    <a:gd name="connsiteX87" fmla="*/ 919596 w 2252230"/>
                    <a:gd name="connsiteY87" fmla="*/ 1826657 h 2668321"/>
                    <a:gd name="connsiteX88" fmla="*/ 794905 w 2252230"/>
                    <a:gd name="connsiteY88" fmla="*/ 1865623 h 2668321"/>
                    <a:gd name="connsiteX89" fmla="*/ 683203 w 2252230"/>
                    <a:gd name="connsiteY89" fmla="*/ 1914980 h 2668321"/>
                    <a:gd name="connsiteX90" fmla="*/ 592282 w 2252230"/>
                    <a:gd name="connsiteY90" fmla="*/ 1909785 h 2668321"/>
                    <a:gd name="connsiteX91" fmla="*/ 589684 w 2252230"/>
                    <a:gd name="connsiteY91" fmla="*/ 1974728 h 2668321"/>
                    <a:gd name="connsiteX92" fmla="*/ 423430 w 2252230"/>
                    <a:gd name="connsiteY92" fmla="*/ 1995510 h 2668321"/>
                    <a:gd name="connsiteX93" fmla="*/ 361084 w 2252230"/>
                    <a:gd name="connsiteY93" fmla="*/ 2003303 h 2668321"/>
                    <a:gd name="connsiteX94" fmla="*/ 400050 w 2252230"/>
                    <a:gd name="connsiteY94" fmla="*/ 2091626 h 2668321"/>
                    <a:gd name="connsiteX95" fmla="*/ 493569 w 2252230"/>
                    <a:gd name="connsiteY95" fmla="*/ 2055257 h 2668321"/>
                    <a:gd name="connsiteX96" fmla="*/ 511753 w 2252230"/>
                    <a:gd name="connsiteY96" fmla="*/ 2112407 h 2668321"/>
                    <a:gd name="connsiteX97" fmla="*/ 467591 w 2252230"/>
                    <a:gd name="connsiteY97" fmla="*/ 2153971 h 2668321"/>
                    <a:gd name="connsiteX98" fmla="*/ 545523 w 2252230"/>
                    <a:gd name="connsiteY98" fmla="*/ 2179948 h 2668321"/>
                    <a:gd name="connsiteX99" fmla="*/ 574098 w 2252230"/>
                    <a:gd name="connsiteY99" fmla="*/ 2260478 h 2668321"/>
                    <a:gd name="connsiteX100" fmla="*/ 509155 w 2252230"/>
                    <a:gd name="connsiteY100" fmla="*/ 2304639 h 2668321"/>
                    <a:gd name="connsiteX101" fmla="*/ 464994 w 2252230"/>
                    <a:gd name="connsiteY101" fmla="*/ 2478687 h 2668321"/>
                    <a:gd name="connsiteX102" fmla="*/ 457200 w 2252230"/>
                    <a:gd name="connsiteY102" fmla="*/ 2603378 h 2668321"/>
                    <a:gd name="connsiteX103" fmla="*/ 402648 w 2252230"/>
                    <a:gd name="connsiteY103" fmla="*/ 2590389 h 2668321"/>
                    <a:gd name="connsiteX104" fmla="*/ 381866 w 2252230"/>
                    <a:gd name="connsiteY104" fmla="*/ 2611171 h 2668321"/>
                    <a:gd name="connsiteX105" fmla="*/ 402648 w 2252230"/>
                    <a:gd name="connsiteY105" fmla="*/ 2637148 h 2668321"/>
                    <a:gd name="connsiteX106" fmla="*/ 293544 w 2252230"/>
                    <a:gd name="connsiteY106" fmla="*/ 2668321 h 2668321"/>
                    <a:gd name="connsiteX0" fmla="*/ 293544 w 2252230"/>
                    <a:gd name="connsiteY0" fmla="*/ 2668321 h 2668321"/>
                    <a:gd name="connsiteX1" fmla="*/ 179244 w 2252230"/>
                    <a:gd name="connsiteY1" fmla="*/ 2613769 h 2668321"/>
                    <a:gd name="connsiteX2" fmla="*/ 236394 w 2252230"/>
                    <a:gd name="connsiteY2" fmla="*/ 2538435 h 2668321"/>
                    <a:gd name="connsiteX3" fmla="*/ 207819 w 2252230"/>
                    <a:gd name="connsiteY3" fmla="*/ 2463101 h 2668321"/>
                    <a:gd name="connsiteX4" fmla="*/ 161059 w 2252230"/>
                    <a:gd name="connsiteY4" fmla="*/ 2416341 h 2668321"/>
                    <a:gd name="connsiteX5" fmla="*/ 114300 w 2252230"/>
                    <a:gd name="connsiteY5" fmla="*/ 2283857 h 2668321"/>
                    <a:gd name="connsiteX6" fmla="*/ 41564 w 2252230"/>
                    <a:gd name="connsiteY6" fmla="*/ 2205926 h 2668321"/>
                    <a:gd name="connsiteX7" fmla="*/ 0 w 2252230"/>
                    <a:gd name="connsiteY7" fmla="*/ 2146178 h 2668321"/>
                    <a:gd name="connsiteX8" fmla="*/ 109105 w 2252230"/>
                    <a:gd name="connsiteY8" fmla="*/ 2140982 h 2668321"/>
                    <a:gd name="connsiteX9" fmla="*/ 200025 w 2252230"/>
                    <a:gd name="connsiteY9" fmla="*/ 2107212 h 2668321"/>
                    <a:gd name="connsiteX10" fmla="*/ 332509 w 2252230"/>
                    <a:gd name="connsiteY10" fmla="*/ 2003303 h 2668321"/>
                    <a:gd name="connsiteX11" fmla="*/ 322119 w 2252230"/>
                    <a:gd name="connsiteY11" fmla="*/ 1889003 h 2668321"/>
                    <a:gd name="connsiteX12" fmla="*/ 407844 w 2252230"/>
                    <a:gd name="connsiteY12" fmla="*/ 1889003 h 2668321"/>
                    <a:gd name="connsiteX13" fmla="*/ 587087 w 2252230"/>
                    <a:gd name="connsiteY13" fmla="*/ 1717553 h 2668321"/>
                    <a:gd name="connsiteX14" fmla="*/ 745548 w 2252230"/>
                    <a:gd name="connsiteY14" fmla="*/ 1566885 h 2668321"/>
                    <a:gd name="connsiteX15" fmla="*/ 787112 w 2252230"/>
                    <a:gd name="connsiteY15" fmla="*/ 1608448 h 2668321"/>
                    <a:gd name="connsiteX16" fmla="*/ 1083253 w 2252230"/>
                    <a:gd name="connsiteY16" fmla="*/ 1507137 h 2668321"/>
                    <a:gd name="connsiteX17" fmla="*/ 1252105 w 2252230"/>
                    <a:gd name="connsiteY17" fmla="*/ 1520126 h 2668321"/>
                    <a:gd name="connsiteX18" fmla="*/ 1340428 w 2252230"/>
                    <a:gd name="connsiteY18" fmla="*/ 1572080 h 2668321"/>
                    <a:gd name="connsiteX19" fmla="*/ 1262496 w 2252230"/>
                    <a:gd name="connsiteY19" fmla="*/ 1436998 h 2668321"/>
                    <a:gd name="connsiteX20" fmla="*/ 1358612 w 2252230"/>
                    <a:gd name="connsiteY20" fmla="*/ 1286330 h 2668321"/>
                    <a:gd name="connsiteX21" fmla="*/ 1381991 w 2252230"/>
                    <a:gd name="connsiteY21" fmla="*/ 1236973 h 2668321"/>
                    <a:gd name="connsiteX22" fmla="*/ 1379394 w 2252230"/>
                    <a:gd name="connsiteY22" fmla="*/ 1112282 h 2668321"/>
                    <a:gd name="connsiteX23" fmla="*/ 1462521 w 2252230"/>
                    <a:gd name="connsiteY23" fmla="*/ 1031753 h 2668321"/>
                    <a:gd name="connsiteX24" fmla="*/ 1498889 w 2252230"/>
                    <a:gd name="connsiteY24" fmla="*/ 1070719 h 2668321"/>
                    <a:gd name="connsiteX25" fmla="*/ 1444337 w 2252230"/>
                    <a:gd name="connsiteY25" fmla="*/ 1182421 h 2668321"/>
                    <a:gd name="connsiteX26" fmla="*/ 1504084 w 2252230"/>
                    <a:gd name="connsiteY26" fmla="*/ 1244766 h 2668321"/>
                    <a:gd name="connsiteX27" fmla="*/ 1535257 w 2252230"/>
                    <a:gd name="connsiteY27" fmla="*/ 1166835 h 2668321"/>
                    <a:gd name="connsiteX28" fmla="*/ 1732684 w 2252230"/>
                    <a:gd name="connsiteY28" fmla="*/ 969407 h 2668321"/>
                    <a:gd name="connsiteX29" fmla="*/ 1836594 w 2252230"/>
                    <a:gd name="connsiteY29" fmla="*/ 881085 h 2668321"/>
                    <a:gd name="connsiteX30" fmla="*/ 1836594 w 2252230"/>
                    <a:gd name="connsiteY30" fmla="*/ 779773 h 2668321"/>
                    <a:gd name="connsiteX31" fmla="*/ 1914525 w 2252230"/>
                    <a:gd name="connsiteY31" fmla="*/ 569357 h 2668321"/>
                    <a:gd name="connsiteX32" fmla="*/ 1875559 w 2252230"/>
                    <a:gd name="connsiteY32" fmla="*/ 413494 h 2668321"/>
                    <a:gd name="connsiteX33" fmla="*/ 1823605 w 2252230"/>
                    <a:gd name="connsiteY33" fmla="*/ 416091 h 2668321"/>
                    <a:gd name="connsiteX34" fmla="*/ 1859973 w 2252230"/>
                    <a:gd name="connsiteY34" fmla="*/ 348551 h 2668321"/>
                    <a:gd name="connsiteX35" fmla="*/ 1833996 w 2252230"/>
                    <a:gd name="connsiteY35" fmla="*/ 275814 h 2668321"/>
                    <a:gd name="connsiteX36" fmla="*/ 1896341 w 2252230"/>
                    <a:gd name="connsiteY36" fmla="*/ 104364 h 2668321"/>
                    <a:gd name="connsiteX37" fmla="*/ 1995055 w 2252230"/>
                    <a:gd name="connsiteY37" fmla="*/ 169307 h 2668321"/>
                    <a:gd name="connsiteX38" fmla="*/ 2044412 w 2252230"/>
                    <a:gd name="connsiteY38" fmla="*/ 106962 h 2668321"/>
                    <a:gd name="connsiteX39" fmla="*/ 1989859 w 2252230"/>
                    <a:gd name="connsiteY39" fmla="*/ 91376 h 2668321"/>
                    <a:gd name="connsiteX40" fmla="*/ 1961284 w 2252230"/>
                    <a:gd name="connsiteY40" fmla="*/ 34226 h 2668321"/>
                    <a:gd name="connsiteX41" fmla="*/ 2021032 w 2252230"/>
                    <a:gd name="connsiteY41" fmla="*/ 18639 h 2668321"/>
                    <a:gd name="connsiteX42" fmla="*/ 2072987 w 2252230"/>
                    <a:gd name="connsiteY42" fmla="*/ 55007 h 2668321"/>
                    <a:gd name="connsiteX43" fmla="*/ 2109355 w 2252230"/>
                    <a:gd name="connsiteY43" fmla="*/ 205676 h 2668321"/>
                    <a:gd name="connsiteX44" fmla="*/ 2189884 w 2252230"/>
                    <a:gd name="connsiteY44" fmla="*/ 299194 h 2668321"/>
                    <a:gd name="connsiteX45" fmla="*/ 2252230 w 2252230"/>
                    <a:gd name="connsiteY45" fmla="*/ 442069 h 2668321"/>
                    <a:gd name="connsiteX46" fmla="*/ 2244437 w 2252230"/>
                    <a:gd name="connsiteY46" fmla="*/ 566760 h 2668321"/>
                    <a:gd name="connsiteX47" fmla="*/ 2200275 w 2252230"/>
                    <a:gd name="connsiteY47" fmla="*/ 613519 h 2668321"/>
                    <a:gd name="connsiteX48" fmla="*/ 2208069 w 2252230"/>
                    <a:gd name="connsiteY48" fmla="*/ 756394 h 2668321"/>
                    <a:gd name="connsiteX49" fmla="*/ 2109355 w 2252230"/>
                    <a:gd name="connsiteY49" fmla="*/ 800555 h 2668321"/>
                    <a:gd name="connsiteX50" fmla="*/ 2163907 w 2252230"/>
                    <a:gd name="connsiteY50" fmla="*/ 972005 h 2668321"/>
                    <a:gd name="connsiteX51" fmla="*/ 2135332 w 2252230"/>
                    <a:gd name="connsiteY51" fmla="*/ 1133064 h 2668321"/>
                    <a:gd name="connsiteX52" fmla="*/ 2122344 w 2252230"/>
                    <a:gd name="connsiteY52" fmla="*/ 1255157 h 2668321"/>
                    <a:gd name="connsiteX53" fmla="*/ 2166505 w 2252230"/>
                    <a:gd name="connsiteY53" fmla="*/ 1379848 h 2668321"/>
                    <a:gd name="connsiteX54" fmla="*/ 2098964 w 2252230"/>
                    <a:gd name="connsiteY54" fmla="*/ 1444791 h 2668321"/>
                    <a:gd name="connsiteX55" fmla="*/ 2114550 w 2252230"/>
                    <a:gd name="connsiteY55" fmla="*/ 1522723 h 2668321"/>
                    <a:gd name="connsiteX56" fmla="*/ 2044412 w 2252230"/>
                    <a:gd name="connsiteY56" fmla="*/ 1546103 h 2668321"/>
                    <a:gd name="connsiteX57" fmla="*/ 2044412 w 2252230"/>
                    <a:gd name="connsiteY57" fmla="*/ 1603253 h 2668321"/>
                    <a:gd name="connsiteX58" fmla="*/ 2010641 w 2252230"/>
                    <a:gd name="connsiteY58" fmla="*/ 1530516 h 2668321"/>
                    <a:gd name="connsiteX59" fmla="*/ 2021032 w 2252230"/>
                    <a:gd name="connsiteY59" fmla="*/ 1418814 h 2668321"/>
                    <a:gd name="connsiteX60" fmla="*/ 2015837 w 2252230"/>
                    <a:gd name="connsiteY60" fmla="*/ 1447389 h 2668321"/>
                    <a:gd name="connsiteX61" fmla="*/ 1958687 w 2252230"/>
                    <a:gd name="connsiteY61" fmla="*/ 1530516 h 2668321"/>
                    <a:gd name="connsiteX62" fmla="*/ 1901537 w 2252230"/>
                    <a:gd name="connsiteY62" fmla="*/ 1553896 h 2668321"/>
                    <a:gd name="connsiteX63" fmla="*/ 1891146 w 2252230"/>
                    <a:gd name="connsiteY63" fmla="*/ 1696771 h 2668321"/>
                    <a:gd name="connsiteX64" fmla="*/ 1841789 w 2252230"/>
                    <a:gd name="connsiteY64" fmla="*/ 1696771 h 2668321"/>
                    <a:gd name="connsiteX65" fmla="*/ 1846984 w 2252230"/>
                    <a:gd name="connsiteY65" fmla="*/ 1673391 h 2668321"/>
                    <a:gd name="connsiteX66" fmla="*/ 1808019 w 2252230"/>
                    <a:gd name="connsiteY66" fmla="*/ 1579873 h 2668321"/>
                    <a:gd name="connsiteX67" fmla="*/ 1748271 w 2252230"/>
                    <a:gd name="connsiteY67" fmla="*/ 1660403 h 2668321"/>
                    <a:gd name="connsiteX68" fmla="*/ 1717098 w 2252230"/>
                    <a:gd name="connsiteY68" fmla="*/ 1699369 h 2668321"/>
                    <a:gd name="connsiteX69" fmla="*/ 1602798 w 2252230"/>
                    <a:gd name="connsiteY69" fmla="*/ 1709760 h 2668321"/>
                    <a:gd name="connsiteX70" fmla="*/ 1506682 w 2252230"/>
                    <a:gd name="connsiteY70" fmla="*/ 1743530 h 2668321"/>
                    <a:gd name="connsiteX71" fmla="*/ 1545648 w 2252230"/>
                    <a:gd name="connsiteY71" fmla="*/ 1694173 h 2668321"/>
                    <a:gd name="connsiteX72" fmla="*/ 1493694 w 2252230"/>
                    <a:gd name="connsiteY72" fmla="*/ 1694173 h 2668321"/>
                    <a:gd name="connsiteX73" fmla="*/ 1459923 w 2252230"/>
                    <a:gd name="connsiteY73" fmla="*/ 1678587 h 2668321"/>
                    <a:gd name="connsiteX74" fmla="*/ 1423555 w 2252230"/>
                    <a:gd name="connsiteY74" fmla="*/ 1629230 h 2668321"/>
                    <a:gd name="connsiteX75" fmla="*/ 1410566 w 2252230"/>
                    <a:gd name="connsiteY75" fmla="*/ 1738335 h 2668321"/>
                    <a:gd name="connsiteX76" fmla="*/ 1493694 w 2252230"/>
                    <a:gd name="connsiteY76" fmla="*/ 1800680 h 2668321"/>
                    <a:gd name="connsiteX77" fmla="*/ 1376796 w 2252230"/>
                    <a:gd name="connsiteY77" fmla="*/ 1865623 h 2668321"/>
                    <a:gd name="connsiteX78" fmla="*/ 1304059 w 2252230"/>
                    <a:gd name="connsiteY78" fmla="*/ 2026682 h 2668321"/>
                    <a:gd name="connsiteX79" fmla="*/ 1215737 w 2252230"/>
                    <a:gd name="connsiteY79" fmla="*/ 2000705 h 2668321"/>
                    <a:gd name="connsiteX80" fmla="*/ 1150794 w 2252230"/>
                    <a:gd name="connsiteY80" fmla="*/ 1943555 h 2668321"/>
                    <a:gd name="connsiteX81" fmla="*/ 1179369 w 2252230"/>
                    <a:gd name="connsiteY81" fmla="*/ 1839646 h 2668321"/>
                    <a:gd name="connsiteX82" fmla="*/ 1192357 w 2252230"/>
                    <a:gd name="connsiteY82" fmla="*/ 1727944 h 2668321"/>
                    <a:gd name="connsiteX83" fmla="*/ 1127414 w 2252230"/>
                    <a:gd name="connsiteY83" fmla="*/ 1777301 h 2668321"/>
                    <a:gd name="connsiteX84" fmla="*/ 1080655 w 2252230"/>
                    <a:gd name="connsiteY84" fmla="*/ 1881210 h 2668321"/>
                    <a:gd name="connsiteX85" fmla="*/ 1046884 w 2252230"/>
                    <a:gd name="connsiteY85" fmla="*/ 1855232 h 2668321"/>
                    <a:gd name="connsiteX86" fmla="*/ 1101437 w 2252230"/>
                    <a:gd name="connsiteY86" fmla="*/ 1761714 h 2668321"/>
                    <a:gd name="connsiteX87" fmla="*/ 994930 w 2252230"/>
                    <a:gd name="connsiteY87" fmla="*/ 1759116 h 2668321"/>
                    <a:gd name="connsiteX88" fmla="*/ 919596 w 2252230"/>
                    <a:gd name="connsiteY88" fmla="*/ 1826657 h 2668321"/>
                    <a:gd name="connsiteX89" fmla="*/ 794905 w 2252230"/>
                    <a:gd name="connsiteY89" fmla="*/ 1865623 h 2668321"/>
                    <a:gd name="connsiteX90" fmla="*/ 683203 w 2252230"/>
                    <a:gd name="connsiteY90" fmla="*/ 1914980 h 2668321"/>
                    <a:gd name="connsiteX91" fmla="*/ 592282 w 2252230"/>
                    <a:gd name="connsiteY91" fmla="*/ 1909785 h 2668321"/>
                    <a:gd name="connsiteX92" fmla="*/ 589684 w 2252230"/>
                    <a:gd name="connsiteY92" fmla="*/ 1974728 h 2668321"/>
                    <a:gd name="connsiteX93" fmla="*/ 423430 w 2252230"/>
                    <a:gd name="connsiteY93" fmla="*/ 1995510 h 2668321"/>
                    <a:gd name="connsiteX94" fmla="*/ 361084 w 2252230"/>
                    <a:gd name="connsiteY94" fmla="*/ 2003303 h 2668321"/>
                    <a:gd name="connsiteX95" fmla="*/ 400050 w 2252230"/>
                    <a:gd name="connsiteY95" fmla="*/ 2091626 h 2668321"/>
                    <a:gd name="connsiteX96" fmla="*/ 493569 w 2252230"/>
                    <a:gd name="connsiteY96" fmla="*/ 2055257 h 2668321"/>
                    <a:gd name="connsiteX97" fmla="*/ 511753 w 2252230"/>
                    <a:gd name="connsiteY97" fmla="*/ 2112407 h 2668321"/>
                    <a:gd name="connsiteX98" fmla="*/ 467591 w 2252230"/>
                    <a:gd name="connsiteY98" fmla="*/ 2153971 h 2668321"/>
                    <a:gd name="connsiteX99" fmla="*/ 545523 w 2252230"/>
                    <a:gd name="connsiteY99" fmla="*/ 2179948 h 2668321"/>
                    <a:gd name="connsiteX100" fmla="*/ 574098 w 2252230"/>
                    <a:gd name="connsiteY100" fmla="*/ 2260478 h 2668321"/>
                    <a:gd name="connsiteX101" fmla="*/ 509155 w 2252230"/>
                    <a:gd name="connsiteY101" fmla="*/ 2304639 h 2668321"/>
                    <a:gd name="connsiteX102" fmla="*/ 464994 w 2252230"/>
                    <a:gd name="connsiteY102" fmla="*/ 2478687 h 2668321"/>
                    <a:gd name="connsiteX103" fmla="*/ 457200 w 2252230"/>
                    <a:gd name="connsiteY103" fmla="*/ 2603378 h 2668321"/>
                    <a:gd name="connsiteX104" fmla="*/ 402648 w 2252230"/>
                    <a:gd name="connsiteY104" fmla="*/ 2590389 h 2668321"/>
                    <a:gd name="connsiteX105" fmla="*/ 381866 w 2252230"/>
                    <a:gd name="connsiteY105" fmla="*/ 2611171 h 2668321"/>
                    <a:gd name="connsiteX106" fmla="*/ 402648 w 2252230"/>
                    <a:gd name="connsiteY106" fmla="*/ 2637148 h 2668321"/>
                    <a:gd name="connsiteX107" fmla="*/ 293544 w 2252230"/>
                    <a:gd name="connsiteY107" fmla="*/ 2668321 h 2668321"/>
                    <a:gd name="connsiteX0" fmla="*/ 293544 w 2252230"/>
                    <a:gd name="connsiteY0" fmla="*/ 2668321 h 2668321"/>
                    <a:gd name="connsiteX1" fmla="*/ 179244 w 2252230"/>
                    <a:gd name="connsiteY1" fmla="*/ 2613769 h 2668321"/>
                    <a:gd name="connsiteX2" fmla="*/ 236394 w 2252230"/>
                    <a:gd name="connsiteY2" fmla="*/ 2538435 h 2668321"/>
                    <a:gd name="connsiteX3" fmla="*/ 207819 w 2252230"/>
                    <a:gd name="connsiteY3" fmla="*/ 2463101 h 2668321"/>
                    <a:gd name="connsiteX4" fmla="*/ 161059 w 2252230"/>
                    <a:gd name="connsiteY4" fmla="*/ 2416341 h 2668321"/>
                    <a:gd name="connsiteX5" fmla="*/ 114300 w 2252230"/>
                    <a:gd name="connsiteY5" fmla="*/ 2283857 h 2668321"/>
                    <a:gd name="connsiteX6" fmla="*/ 41564 w 2252230"/>
                    <a:gd name="connsiteY6" fmla="*/ 2205926 h 2668321"/>
                    <a:gd name="connsiteX7" fmla="*/ 0 w 2252230"/>
                    <a:gd name="connsiteY7" fmla="*/ 2146178 h 2668321"/>
                    <a:gd name="connsiteX8" fmla="*/ 109105 w 2252230"/>
                    <a:gd name="connsiteY8" fmla="*/ 2140982 h 2668321"/>
                    <a:gd name="connsiteX9" fmla="*/ 200025 w 2252230"/>
                    <a:gd name="connsiteY9" fmla="*/ 2107212 h 2668321"/>
                    <a:gd name="connsiteX10" fmla="*/ 332509 w 2252230"/>
                    <a:gd name="connsiteY10" fmla="*/ 2003303 h 2668321"/>
                    <a:gd name="connsiteX11" fmla="*/ 322119 w 2252230"/>
                    <a:gd name="connsiteY11" fmla="*/ 1889003 h 2668321"/>
                    <a:gd name="connsiteX12" fmla="*/ 407844 w 2252230"/>
                    <a:gd name="connsiteY12" fmla="*/ 1889003 h 2668321"/>
                    <a:gd name="connsiteX13" fmla="*/ 587087 w 2252230"/>
                    <a:gd name="connsiteY13" fmla="*/ 1717553 h 2668321"/>
                    <a:gd name="connsiteX14" fmla="*/ 745548 w 2252230"/>
                    <a:gd name="connsiteY14" fmla="*/ 1566885 h 2668321"/>
                    <a:gd name="connsiteX15" fmla="*/ 787112 w 2252230"/>
                    <a:gd name="connsiteY15" fmla="*/ 1608448 h 2668321"/>
                    <a:gd name="connsiteX16" fmla="*/ 1083253 w 2252230"/>
                    <a:gd name="connsiteY16" fmla="*/ 1507137 h 2668321"/>
                    <a:gd name="connsiteX17" fmla="*/ 1252105 w 2252230"/>
                    <a:gd name="connsiteY17" fmla="*/ 1520126 h 2668321"/>
                    <a:gd name="connsiteX18" fmla="*/ 1340428 w 2252230"/>
                    <a:gd name="connsiteY18" fmla="*/ 1572080 h 2668321"/>
                    <a:gd name="connsiteX19" fmla="*/ 1262496 w 2252230"/>
                    <a:gd name="connsiteY19" fmla="*/ 1436998 h 2668321"/>
                    <a:gd name="connsiteX20" fmla="*/ 1358612 w 2252230"/>
                    <a:gd name="connsiteY20" fmla="*/ 1286330 h 2668321"/>
                    <a:gd name="connsiteX21" fmla="*/ 1381991 w 2252230"/>
                    <a:gd name="connsiteY21" fmla="*/ 1236973 h 2668321"/>
                    <a:gd name="connsiteX22" fmla="*/ 1379394 w 2252230"/>
                    <a:gd name="connsiteY22" fmla="*/ 1112282 h 2668321"/>
                    <a:gd name="connsiteX23" fmla="*/ 1462521 w 2252230"/>
                    <a:gd name="connsiteY23" fmla="*/ 1031753 h 2668321"/>
                    <a:gd name="connsiteX24" fmla="*/ 1498889 w 2252230"/>
                    <a:gd name="connsiteY24" fmla="*/ 1070719 h 2668321"/>
                    <a:gd name="connsiteX25" fmla="*/ 1444337 w 2252230"/>
                    <a:gd name="connsiteY25" fmla="*/ 1182421 h 2668321"/>
                    <a:gd name="connsiteX26" fmla="*/ 1504084 w 2252230"/>
                    <a:gd name="connsiteY26" fmla="*/ 1244766 h 2668321"/>
                    <a:gd name="connsiteX27" fmla="*/ 1535257 w 2252230"/>
                    <a:gd name="connsiteY27" fmla="*/ 1166835 h 2668321"/>
                    <a:gd name="connsiteX28" fmla="*/ 1732684 w 2252230"/>
                    <a:gd name="connsiteY28" fmla="*/ 969407 h 2668321"/>
                    <a:gd name="connsiteX29" fmla="*/ 1836594 w 2252230"/>
                    <a:gd name="connsiteY29" fmla="*/ 881085 h 2668321"/>
                    <a:gd name="connsiteX30" fmla="*/ 1836594 w 2252230"/>
                    <a:gd name="connsiteY30" fmla="*/ 779773 h 2668321"/>
                    <a:gd name="connsiteX31" fmla="*/ 1914525 w 2252230"/>
                    <a:gd name="connsiteY31" fmla="*/ 569357 h 2668321"/>
                    <a:gd name="connsiteX32" fmla="*/ 1875559 w 2252230"/>
                    <a:gd name="connsiteY32" fmla="*/ 413494 h 2668321"/>
                    <a:gd name="connsiteX33" fmla="*/ 1823605 w 2252230"/>
                    <a:gd name="connsiteY33" fmla="*/ 416091 h 2668321"/>
                    <a:gd name="connsiteX34" fmla="*/ 1859973 w 2252230"/>
                    <a:gd name="connsiteY34" fmla="*/ 348551 h 2668321"/>
                    <a:gd name="connsiteX35" fmla="*/ 1833996 w 2252230"/>
                    <a:gd name="connsiteY35" fmla="*/ 275814 h 2668321"/>
                    <a:gd name="connsiteX36" fmla="*/ 1888548 w 2252230"/>
                    <a:gd name="connsiteY36" fmla="*/ 187491 h 2668321"/>
                    <a:gd name="connsiteX37" fmla="*/ 1896341 w 2252230"/>
                    <a:gd name="connsiteY37" fmla="*/ 104364 h 2668321"/>
                    <a:gd name="connsiteX38" fmla="*/ 1995055 w 2252230"/>
                    <a:gd name="connsiteY38" fmla="*/ 169307 h 2668321"/>
                    <a:gd name="connsiteX39" fmla="*/ 2044412 w 2252230"/>
                    <a:gd name="connsiteY39" fmla="*/ 106962 h 2668321"/>
                    <a:gd name="connsiteX40" fmla="*/ 1989859 w 2252230"/>
                    <a:gd name="connsiteY40" fmla="*/ 91376 h 2668321"/>
                    <a:gd name="connsiteX41" fmla="*/ 1961284 w 2252230"/>
                    <a:gd name="connsiteY41" fmla="*/ 34226 h 2668321"/>
                    <a:gd name="connsiteX42" fmla="*/ 2021032 w 2252230"/>
                    <a:gd name="connsiteY42" fmla="*/ 18639 h 2668321"/>
                    <a:gd name="connsiteX43" fmla="*/ 2072987 w 2252230"/>
                    <a:gd name="connsiteY43" fmla="*/ 55007 h 2668321"/>
                    <a:gd name="connsiteX44" fmla="*/ 2109355 w 2252230"/>
                    <a:gd name="connsiteY44" fmla="*/ 205676 h 2668321"/>
                    <a:gd name="connsiteX45" fmla="*/ 2189884 w 2252230"/>
                    <a:gd name="connsiteY45" fmla="*/ 299194 h 2668321"/>
                    <a:gd name="connsiteX46" fmla="*/ 2252230 w 2252230"/>
                    <a:gd name="connsiteY46" fmla="*/ 442069 h 2668321"/>
                    <a:gd name="connsiteX47" fmla="*/ 2244437 w 2252230"/>
                    <a:gd name="connsiteY47" fmla="*/ 566760 h 2668321"/>
                    <a:gd name="connsiteX48" fmla="*/ 2200275 w 2252230"/>
                    <a:gd name="connsiteY48" fmla="*/ 613519 h 2668321"/>
                    <a:gd name="connsiteX49" fmla="*/ 2208069 w 2252230"/>
                    <a:gd name="connsiteY49" fmla="*/ 756394 h 2668321"/>
                    <a:gd name="connsiteX50" fmla="*/ 2109355 w 2252230"/>
                    <a:gd name="connsiteY50" fmla="*/ 800555 h 2668321"/>
                    <a:gd name="connsiteX51" fmla="*/ 2163907 w 2252230"/>
                    <a:gd name="connsiteY51" fmla="*/ 972005 h 2668321"/>
                    <a:gd name="connsiteX52" fmla="*/ 2135332 w 2252230"/>
                    <a:gd name="connsiteY52" fmla="*/ 1133064 h 2668321"/>
                    <a:gd name="connsiteX53" fmla="*/ 2122344 w 2252230"/>
                    <a:gd name="connsiteY53" fmla="*/ 1255157 h 2668321"/>
                    <a:gd name="connsiteX54" fmla="*/ 2166505 w 2252230"/>
                    <a:gd name="connsiteY54" fmla="*/ 1379848 h 2668321"/>
                    <a:gd name="connsiteX55" fmla="*/ 2098964 w 2252230"/>
                    <a:gd name="connsiteY55" fmla="*/ 1444791 h 2668321"/>
                    <a:gd name="connsiteX56" fmla="*/ 2114550 w 2252230"/>
                    <a:gd name="connsiteY56" fmla="*/ 1522723 h 2668321"/>
                    <a:gd name="connsiteX57" fmla="*/ 2044412 w 2252230"/>
                    <a:gd name="connsiteY57" fmla="*/ 1546103 h 2668321"/>
                    <a:gd name="connsiteX58" fmla="*/ 2044412 w 2252230"/>
                    <a:gd name="connsiteY58" fmla="*/ 1603253 h 2668321"/>
                    <a:gd name="connsiteX59" fmla="*/ 2010641 w 2252230"/>
                    <a:gd name="connsiteY59" fmla="*/ 1530516 h 2668321"/>
                    <a:gd name="connsiteX60" fmla="*/ 2021032 w 2252230"/>
                    <a:gd name="connsiteY60" fmla="*/ 1418814 h 2668321"/>
                    <a:gd name="connsiteX61" fmla="*/ 2015837 w 2252230"/>
                    <a:gd name="connsiteY61" fmla="*/ 1447389 h 2668321"/>
                    <a:gd name="connsiteX62" fmla="*/ 1958687 w 2252230"/>
                    <a:gd name="connsiteY62" fmla="*/ 1530516 h 2668321"/>
                    <a:gd name="connsiteX63" fmla="*/ 1901537 w 2252230"/>
                    <a:gd name="connsiteY63" fmla="*/ 1553896 h 2668321"/>
                    <a:gd name="connsiteX64" fmla="*/ 1891146 w 2252230"/>
                    <a:gd name="connsiteY64" fmla="*/ 1696771 h 2668321"/>
                    <a:gd name="connsiteX65" fmla="*/ 1841789 w 2252230"/>
                    <a:gd name="connsiteY65" fmla="*/ 1696771 h 2668321"/>
                    <a:gd name="connsiteX66" fmla="*/ 1846984 w 2252230"/>
                    <a:gd name="connsiteY66" fmla="*/ 1673391 h 2668321"/>
                    <a:gd name="connsiteX67" fmla="*/ 1808019 w 2252230"/>
                    <a:gd name="connsiteY67" fmla="*/ 1579873 h 2668321"/>
                    <a:gd name="connsiteX68" fmla="*/ 1748271 w 2252230"/>
                    <a:gd name="connsiteY68" fmla="*/ 1660403 h 2668321"/>
                    <a:gd name="connsiteX69" fmla="*/ 1717098 w 2252230"/>
                    <a:gd name="connsiteY69" fmla="*/ 1699369 h 2668321"/>
                    <a:gd name="connsiteX70" fmla="*/ 1602798 w 2252230"/>
                    <a:gd name="connsiteY70" fmla="*/ 1709760 h 2668321"/>
                    <a:gd name="connsiteX71" fmla="*/ 1506682 w 2252230"/>
                    <a:gd name="connsiteY71" fmla="*/ 1743530 h 2668321"/>
                    <a:gd name="connsiteX72" fmla="*/ 1545648 w 2252230"/>
                    <a:gd name="connsiteY72" fmla="*/ 1694173 h 2668321"/>
                    <a:gd name="connsiteX73" fmla="*/ 1493694 w 2252230"/>
                    <a:gd name="connsiteY73" fmla="*/ 1694173 h 2668321"/>
                    <a:gd name="connsiteX74" fmla="*/ 1459923 w 2252230"/>
                    <a:gd name="connsiteY74" fmla="*/ 1678587 h 2668321"/>
                    <a:gd name="connsiteX75" fmla="*/ 1423555 w 2252230"/>
                    <a:gd name="connsiteY75" fmla="*/ 1629230 h 2668321"/>
                    <a:gd name="connsiteX76" fmla="*/ 1410566 w 2252230"/>
                    <a:gd name="connsiteY76" fmla="*/ 1738335 h 2668321"/>
                    <a:gd name="connsiteX77" fmla="*/ 1493694 w 2252230"/>
                    <a:gd name="connsiteY77" fmla="*/ 1800680 h 2668321"/>
                    <a:gd name="connsiteX78" fmla="*/ 1376796 w 2252230"/>
                    <a:gd name="connsiteY78" fmla="*/ 1865623 h 2668321"/>
                    <a:gd name="connsiteX79" fmla="*/ 1304059 w 2252230"/>
                    <a:gd name="connsiteY79" fmla="*/ 2026682 h 2668321"/>
                    <a:gd name="connsiteX80" fmla="*/ 1215737 w 2252230"/>
                    <a:gd name="connsiteY80" fmla="*/ 2000705 h 2668321"/>
                    <a:gd name="connsiteX81" fmla="*/ 1150794 w 2252230"/>
                    <a:gd name="connsiteY81" fmla="*/ 1943555 h 2668321"/>
                    <a:gd name="connsiteX82" fmla="*/ 1179369 w 2252230"/>
                    <a:gd name="connsiteY82" fmla="*/ 1839646 h 2668321"/>
                    <a:gd name="connsiteX83" fmla="*/ 1192357 w 2252230"/>
                    <a:gd name="connsiteY83" fmla="*/ 1727944 h 2668321"/>
                    <a:gd name="connsiteX84" fmla="*/ 1127414 w 2252230"/>
                    <a:gd name="connsiteY84" fmla="*/ 1777301 h 2668321"/>
                    <a:gd name="connsiteX85" fmla="*/ 1080655 w 2252230"/>
                    <a:gd name="connsiteY85" fmla="*/ 1881210 h 2668321"/>
                    <a:gd name="connsiteX86" fmla="*/ 1046884 w 2252230"/>
                    <a:gd name="connsiteY86" fmla="*/ 1855232 h 2668321"/>
                    <a:gd name="connsiteX87" fmla="*/ 1101437 w 2252230"/>
                    <a:gd name="connsiteY87" fmla="*/ 1761714 h 2668321"/>
                    <a:gd name="connsiteX88" fmla="*/ 994930 w 2252230"/>
                    <a:gd name="connsiteY88" fmla="*/ 1759116 h 2668321"/>
                    <a:gd name="connsiteX89" fmla="*/ 919596 w 2252230"/>
                    <a:gd name="connsiteY89" fmla="*/ 1826657 h 2668321"/>
                    <a:gd name="connsiteX90" fmla="*/ 794905 w 2252230"/>
                    <a:gd name="connsiteY90" fmla="*/ 1865623 h 2668321"/>
                    <a:gd name="connsiteX91" fmla="*/ 683203 w 2252230"/>
                    <a:gd name="connsiteY91" fmla="*/ 1914980 h 2668321"/>
                    <a:gd name="connsiteX92" fmla="*/ 592282 w 2252230"/>
                    <a:gd name="connsiteY92" fmla="*/ 1909785 h 2668321"/>
                    <a:gd name="connsiteX93" fmla="*/ 589684 w 2252230"/>
                    <a:gd name="connsiteY93" fmla="*/ 1974728 h 2668321"/>
                    <a:gd name="connsiteX94" fmla="*/ 423430 w 2252230"/>
                    <a:gd name="connsiteY94" fmla="*/ 1995510 h 2668321"/>
                    <a:gd name="connsiteX95" fmla="*/ 361084 w 2252230"/>
                    <a:gd name="connsiteY95" fmla="*/ 2003303 h 2668321"/>
                    <a:gd name="connsiteX96" fmla="*/ 400050 w 2252230"/>
                    <a:gd name="connsiteY96" fmla="*/ 2091626 h 2668321"/>
                    <a:gd name="connsiteX97" fmla="*/ 493569 w 2252230"/>
                    <a:gd name="connsiteY97" fmla="*/ 2055257 h 2668321"/>
                    <a:gd name="connsiteX98" fmla="*/ 511753 w 2252230"/>
                    <a:gd name="connsiteY98" fmla="*/ 2112407 h 2668321"/>
                    <a:gd name="connsiteX99" fmla="*/ 467591 w 2252230"/>
                    <a:gd name="connsiteY99" fmla="*/ 2153971 h 2668321"/>
                    <a:gd name="connsiteX100" fmla="*/ 545523 w 2252230"/>
                    <a:gd name="connsiteY100" fmla="*/ 2179948 h 2668321"/>
                    <a:gd name="connsiteX101" fmla="*/ 574098 w 2252230"/>
                    <a:gd name="connsiteY101" fmla="*/ 2260478 h 2668321"/>
                    <a:gd name="connsiteX102" fmla="*/ 509155 w 2252230"/>
                    <a:gd name="connsiteY102" fmla="*/ 2304639 h 2668321"/>
                    <a:gd name="connsiteX103" fmla="*/ 464994 w 2252230"/>
                    <a:gd name="connsiteY103" fmla="*/ 2478687 h 2668321"/>
                    <a:gd name="connsiteX104" fmla="*/ 457200 w 2252230"/>
                    <a:gd name="connsiteY104" fmla="*/ 2603378 h 2668321"/>
                    <a:gd name="connsiteX105" fmla="*/ 402648 w 2252230"/>
                    <a:gd name="connsiteY105" fmla="*/ 2590389 h 2668321"/>
                    <a:gd name="connsiteX106" fmla="*/ 381866 w 2252230"/>
                    <a:gd name="connsiteY106" fmla="*/ 2611171 h 2668321"/>
                    <a:gd name="connsiteX107" fmla="*/ 402648 w 2252230"/>
                    <a:gd name="connsiteY107" fmla="*/ 2637148 h 2668321"/>
                    <a:gd name="connsiteX108" fmla="*/ 293544 w 2252230"/>
                    <a:gd name="connsiteY108" fmla="*/ 2668321 h 2668321"/>
                    <a:gd name="connsiteX0" fmla="*/ 293544 w 2252230"/>
                    <a:gd name="connsiteY0" fmla="*/ 2668321 h 2668321"/>
                    <a:gd name="connsiteX1" fmla="*/ 179244 w 2252230"/>
                    <a:gd name="connsiteY1" fmla="*/ 2613769 h 2668321"/>
                    <a:gd name="connsiteX2" fmla="*/ 236394 w 2252230"/>
                    <a:gd name="connsiteY2" fmla="*/ 2538435 h 2668321"/>
                    <a:gd name="connsiteX3" fmla="*/ 207819 w 2252230"/>
                    <a:gd name="connsiteY3" fmla="*/ 2463101 h 2668321"/>
                    <a:gd name="connsiteX4" fmla="*/ 161059 w 2252230"/>
                    <a:gd name="connsiteY4" fmla="*/ 2416341 h 2668321"/>
                    <a:gd name="connsiteX5" fmla="*/ 114300 w 2252230"/>
                    <a:gd name="connsiteY5" fmla="*/ 2283857 h 2668321"/>
                    <a:gd name="connsiteX6" fmla="*/ 41564 w 2252230"/>
                    <a:gd name="connsiteY6" fmla="*/ 2205926 h 2668321"/>
                    <a:gd name="connsiteX7" fmla="*/ 0 w 2252230"/>
                    <a:gd name="connsiteY7" fmla="*/ 2146178 h 2668321"/>
                    <a:gd name="connsiteX8" fmla="*/ 109105 w 2252230"/>
                    <a:gd name="connsiteY8" fmla="*/ 2140982 h 2668321"/>
                    <a:gd name="connsiteX9" fmla="*/ 200025 w 2252230"/>
                    <a:gd name="connsiteY9" fmla="*/ 2107212 h 2668321"/>
                    <a:gd name="connsiteX10" fmla="*/ 332509 w 2252230"/>
                    <a:gd name="connsiteY10" fmla="*/ 2003303 h 2668321"/>
                    <a:gd name="connsiteX11" fmla="*/ 322119 w 2252230"/>
                    <a:gd name="connsiteY11" fmla="*/ 1889003 h 2668321"/>
                    <a:gd name="connsiteX12" fmla="*/ 407844 w 2252230"/>
                    <a:gd name="connsiteY12" fmla="*/ 1889003 h 2668321"/>
                    <a:gd name="connsiteX13" fmla="*/ 587087 w 2252230"/>
                    <a:gd name="connsiteY13" fmla="*/ 1717553 h 2668321"/>
                    <a:gd name="connsiteX14" fmla="*/ 745548 w 2252230"/>
                    <a:gd name="connsiteY14" fmla="*/ 1566885 h 2668321"/>
                    <a:gd name="connsiteX15" fmla="*/ 787112 w 2252230"/>
                    <a:gd name="connsiteY15" fmla="*/ 1608448 h 2668321"/>
                    <a:gd name="connsiteX16" fmla="*/ 1083253 w 2252230"/>
                    <a:gd name="connsiteY16" fmla="*/ 1507137 h 2668321"/>
                    <a:gd name="connsiteX17" fmla="*/ 1252105 w 2252230"/>
                    <a:gd name="connsiteY17" fmla="*/ 1520126 h 2668321"/>
                    <a:gd name="connsiteX18" fmla="*/ 1340428 w 2252230"/>
                    <a:gd name="connsiteY18" fmla="*/ 1572080 h 2668321"/>
                    <a:gd name="connsiteX19" fmla="*/ 1262496 w 2252230"/>
                    <a:gd name="connsiteY19" fmla="*/ 1436998 h 2668321"/>
                    <a:gd name="connsiteX20" fmla="*/ 1358612 w 2252230"/>
                    <a:gd name="connsiteY20" fmla="*/ 1286330 h 2668321"/>
                    <a:gd name="connsiteX21" fmla="*/ 1381991 w 2252230"/>
                    <a:gd name="connsiteY21" fmla="*/ 1236973 h 2668321"/>
                    <a:gd name="connsiteX22" fmla="*/ 1379394 w 2252230"/>
                    <a:gd name="connsiteY22" fmla="*/ 1112282 h 2668321"/>
                    <a:gd name="connsiteX23" fmla="*/ 1462521 w 2252230"/>
                    <a:gd name="connsiteY23" fmla="*/ 1031753 h 2668321"/>
                    <a:gd name="connsiteX24" fmla="*/ 1498889 w 2252230"/>
                    <a:gd name="connsiteY24" fmla="*/ 1070719 h 2668321"/>
                    <a:gd name="connsiteX25" fmla="*/ 1444337 w 2252230"/>
                    <a:gd name="connsiteY25" fmla="*/ 1182421 h 2668321"/>
                    <a:gd name="connsiteX26" fmla="*/ 1504084 w 2252230"/>
                    <a:gd name="connsiteY26" fmla="*/ 1244766 h 2668321"/>
                    <a:gd name="connsiteX27" fmla="*/ 1535257 w 2252230"/>
                    <a:gd name="connsiteY27" fmla="*/ 1166835 h 2668321"/>
                    <a:gd name="connsiteX28" fmla="*/ 1678132 w 2252230"/>
                    <a:gd name="connsiteY28" fmla="*/ 1091501 h 2668321"/>
                    <a:gd name="connsiteX29" fmla="*/ 1732684 w 2252230"/>
                    <a:gd name="connsiteY29" fmla="*/ 969407 h 2668321"/>
                    <a:gd name="connsiteX30" fmla="*/ 1836594 w 2252230"/>
                    <a:gd name="connsiteY30" fmla="*/ 881085 h 2668321"/>
                    <a:gd name="connsiteX31" fmla="*/ 1836594 w 2252230"/>
                    <a:gd name="connsiteY31" fmla="*/ 779773 h 2668321"/>
                    <a:gd name="connsiteX32" fmla="*/ 1914525 w 2252230"/>
                    <a:gd name="connsiteY32" fmla="*/ 569357 h 2668321"/>
                    <a:gd name="connsiteX33" fmla="*/ 1875559 w 2252230"/>
                    <a:gd name="connsiteY33" fmla="*/ 413494 h 2668321"/>
                    <a:gd name="connsiteX34" fmla="*/ 1823605 w 2252230"/>
                    <a:gd name="connsiteY34" fmla="*/ 416091 h 2668321"/>
                    <a:gd name="connsiteX35" fmla="*/ 1859973 w 2252230"/>
                    <a:gd name="connsiteY35" fmla="*/ 348551 h 2668321"/>
                    <a:gd name="connsiteX36" fmla="*/ 1833996 w 2252230"/>
                    <a:gd name="connsiteY36" fmla="*/ 275814 h 2668321"/>
                    <a:gd name="connsiteX37" fmla="*/ 1888548 w 2252230"/>
                    <a:gd name="connsiteY37" fmla="*/ 187491 h 2668321"/>
                    <a:gd name="connsiteX38" fmla="*/ 1896341 w 2252230"/>
                    <a:gd name="connsiteY38" fmla="*/ 104364 h 2668321"/>
                    <a:gd name="connsiteX39" fmla="*/ 1995055 w 2252230"/>
                    <a:gd name="connsiteY39" fmla="*/ 169307 h 2668321"/>
                    <a:gd name="connsiteX40" fmla="*/ 2044412 w 2252230"/>
                    <a:gd name="connsiteY40" fmla="*/ 106962 h 2668321"/>
                    <a:gd name="connsiteX41" fmla="*/ 1989859 w 2252230"/>
                    <a:gd name="connsiteY41" fmla="*/ 91376 h 2668321"/>
                    <a:gd name="connsiteX42" fmla="*/ 1961284 w 2252230"/>
                    <a:gd name="connsiteY42" fmla="*/ 34226 h 2668321"/>
                    <a:gd name="connsiteX43" fmla="*/ 2021032 w 2252230"/>
                    <a:gd name="connsiteY43" fmla="*/ 18639 h 2668321"/>
                    <a:gd name="connsiteX44" fmla="*/ 2072987 w 2252230"/>
                    <a:gd name="connsiteY44" fmla="*/ 55007 h 2668321"/>
                    <a:gd name="connsiteX45" fmla="*/ 2109355 w 2252230"/>
                    <a:gd name="connsiteY45" fmla="*/ 205676 h 2668321"/>
                    <a:gd name="connsiteX46" fmla="*/ 2189884 w 2252230"/>
                    <a:gd name="connsiteY46" fmla="*/ 299194 h 2668321"/>
                    <a:gd name="connsiteX47" fmla="*/ 2252230 w 2252230"/>
                    <a:gd name="connsiteY47" fmla="*/ 442069 h 2668321"/>
                    <a:gd name="connsiteX48" fmla="*/ 2244437 w 2252230"/>
                    <a:gd name="connsiteY48" fmla="*/ 566760 h 2668321"/>
                    <a:gd name="connsiteX49" fmla="*/ 2200275 w 2252230"/>
                    <a:gd name="connsiteY49" fmla="*/ 613519 h 2668321"/>
                    <a:gd name="connsiteX50" fmla="*/ 2208069 w 2252230"/>
                    <a:gd name="connsiteY50" fmla="*/ 756394 h 2668321"/>
                    <a:gd name="connsiteX51" fmla="*/ 2109355 w 2252230"/>
                    <a:gd name="connsiteY51" fmla="*/ 800555 h 2668321"/>
                    <a:gd name="connsiteX52" fmla="*/ 2163907 w 2252230"/>
                    <a:gd name="connsiteY52" fmla="*/ 972005 h 2668321"/>
                    <a:gd name="connsiteX53" fmla="*/ 2135332 w 2252230"/>
                    <a:gd name="connsiteY53" fmla="*/ 1133064 h 2668321"/>
                    <a:gd name="connsiteX54" fmla="*/ 2122344 w 2252230"/>
                    <a:gd name="connsiteY54" fmla="*/ 1255157 h 2668321"/>
                    <a:gd name="connsiteX55" fmla="*/ 2166505 w 2252230"/>
                    <a:gd name="connsiteY55" fmla="*/ 1379848 h 2668321"/>
                    <a:gd name="connsiteX56" fmla="*/ 2098964 w 2252230"/>
                    <a:gd name="connsiteY56" fmla="*/ 1444791 h 2668321"/>
                    <a:gd name="connsiteX57" fmla="*/ 2114550 w 2252230"/>
                    <a:gd name="connsiteY57" fmla="*/ 1522723 h 2668321"/>
                    <a:gd name="connsiteX58" fmla="*/ 2044412 w 2252230"/>
                    <a:gd name="connsiteY58" fmla="*/ 1546103 h 2668321"/>
                    <a:gd name="connsiteX59" fmla="*/ 2044412 w 2252230"/>
                    <a:gd name="connsiteY59" fmla="*/ 1603253 h 2668321"/>
                    <a:gd name="connsiteX60" fmla="*/ 2010641 w 2252230"/>
                    <a:gd name="connsiteY60" fmla="*/ 1530516 h 2668321"/>
                    <a:gd name="connsiteX61" fmla="*/ 2021032 w 2252230"/>
                    <a:gd name="connsiteY61" fmla="*/ 1418814 h 2668321"/>
                    <a:gd name="connsiteX62" fmla="*/ 2015837 w 2252230"/>
                    <a:gd name="connsiteY62" fmla="*/ 1447389 h 2668321"/>
                    <a:gd name="connsiteX63" fmla="*/ 1958687 w 2252230"/>
                    <a:gd name="connsiteY63" fmla="*/ 1530516 h 2668321"/>
                    <a:gd name="connsiteX64" fmla="*/ 1901537 w 2252230"/>
                    <a:gd name="connsiteY64" fmla="*/ 1553896 h 2668321"/>
                    <a:gd name="connsiteX65" fmla="*/ 1891146 w 2252230"/>
                    <a:gd name="connsiteY65" fmla="*/ 1696771 h 2668321"/>
                    <a:gd name="connsiteX66" fmla="*/ 1841789 w 2252230"/>
                    <a:gd name="connsiteY66" fmla="*/ 1696771 h 2668321"/>
                    <a:gd name="connsiteX67" fmla="*/ 1846984 w 2252230"/>
                    <a:gd name="connsiteY67" fmla="*/ 1673391 h 2668321"/>
                    <a:gd name="connsiteX68" fmla="*/ 1808019 w 2252230"/>
                    <a:gd name="connsiteY68" fmla="*/ 1579873 h 2668321"/>
                    <a:gd name="connsiteX69" fmla="*/ 1748271 w 2252230"/>
                    <a:gd name="connsiteY69" fmla="*/ 1660403 h 2668321"/>
                    <a:gd name="connsiteX70" fmla="*/ 1717098 w 2252230"/>
                    <a:gd name="connsiteY70" fmla="*/ 1699369 h 2668321"/>
                    <a:gd name="connsiteX71" fmla="*/ 1602798 w 2252230"/>
                    <a:gd name="connsiteY71" fmla="*/ 1709760 h 2668321"/>
                    <a:gd name="connsiteX72" fmla="*/ 1506682 w 2252230"/>
                    <a:gd name="connsiteY72" fmla="*/ 1743530 h 2668321"/>
                    <a:gd name="connsiteX73" fmla="*/ 1545648 w 2252230"/>
                    <a:gd name="connsiteY73" fmla="*/ 1694173 h 2668321"/>
                    <a:gd name="connsiteX74" fmla="*/ 1493694 w 2252230"/>
                    <a:gd name="connsiteY74" fmla="*/ 1694173 h 2668321"/>
                    <a:gd name="connsiteX75" fmla="*/ 1459923 w 2252230"/>
                    <a:gd name="connsiteY75" fmla="*/ 1678587 h 2668321"/>
                    <a:gd name="connsiteX76" fmla="*/ 1423555 w 2252230"/>
                    <a:gd name="connsiteY76" fmla="*/ 1629230 h 2668321"/>
                    <a:gd name="connsiteX77" fmla="*/ 1410566 w 2252230"/>
                    <a:gd name="connsiteY77" fmla="*/ 1738335 h 2668321"/>
                    <a:gd name="connsiteX78" fmla="*/ 1493694 w 2252230"/>
                    <a:gd name="connsiteY78" fmla="*/ 1800680 h 2668321"/>
                    <a:gd name="connsiteX79" fmla="*/ 1376796 w 2252230"/>
                    <a:gd name="connsiteY79" fmla="*/ 1865623 h 2668321"/>
                    <a:gd name="connsiteX80" fmla="*/ 1304059 w 2252230"/>
                    <a:gd name="connsiteY80" fmla="*/ 2026682 h 2668321"/>
                    <a:gd name="connsiteX81" fmla="*/ 1215737 w 2252230"/>
                    <a:gd name="connsiteY81" fmla="*/ 2000705 h 2668321"/>
                    <a:gd name="connsiteX82" fmla="*/ 1150794 w 2252230"/>
                    <a:gd name="connsiteY82" fmla="*/ 1943555 h 2668321"/>
                    <a:gd name="connsiteX83" fmla="*/ 1179369 w 2252230"/>
                    <a:gd name="connsiteY83" fmla="*/ 1839646 h 2668321"/>
                    <a:gd name="connsiteX84" fmla="*/ 1192357 w 2252230"/>
                    <a:gd name="connsiteY84" fmla="*/ 1727944 h 2668321"/>
                    <a:gd name="connsiteX85" fmla="*/ 1127414 w 2252230"/>
                    <a:gd name="connsiteY85" fmla="*/ 1777301 h 2668321"/>
                    <a:gd name="connsiteX86" fmla="*/ 1080655 w 2252230"/>
                    <a:gd name="connsiteY86" fmla="*/ 1881210 h 2668321"/>
                    <a:gd name="connsiteX87" fmla="*/ 1046884 w 2252230"/>
                    <a:gd name="connsiteY87" fmla="*/ 1855232 h 2668321"/>
                    <a:gd name="connsiteX88" fmla="*/ 1101437 w 2252230"/>
                    <a:gd name="connsiteY88" fmla="*/ 1761714 h 2668321"/>
                    <a:gd name="connsiteX89" fmla="*/ 994930 w 2252230"/>
                    <a:gd name="connsiteY89" fmla="*/ 1759116 h 2668321"/>
                    <a:gd name="connsiteX90" fmla="*/ 919596 w 2252230"/>
                    <a:gd name="connsiteY90" fmla="*/ 1826657 h 2668321"/>
                    <a:gd name="connsiteX91" fmla="*/ 794905 w 2252230"/>
                    <a:gd name="connsiteY91" fmla="*/ 1865623 h 2668321"/>
                    <a:gd name="connsiteX92" fmla="*/ 683203 w 2252230"/>
                    <a:gd name="connsiteY92" fmla="*/ 1914980 h 2668321"/>
                    <a:gd name="connsiteX93" fmla="*/ 592282 w 2252230"/>
                    <a:gd name="connsiteY93" fmla="*/ 1909785 h 2668321"/>
                    <a:gd name="connsiteX94" fmla="*/ 589684 w 2252230"/>
                    <a:gd name="connsiteY94" fmla="*/ 1974728 h 2668321"/>
                    <a:gd name="connsiteX95" fmla="*/ 423430 w 2252230"/>
                    <a:gd name="connsiteY95" fmla="*/ 1995510 h 2668321"/>
                    <a:gd name="connsiteX96" fmla="*/ 361084 w 2252230"/>
                    <a:gd name="connsiteY96" fmla="*/ 2003303 h 2668321"/>
                    <a:gd name="connsiteX97" fmla="*/ 400050 w 2252230"/>
                    <a:gd name="connsiteY97" fmla="*/ 2091626 h 2668321"/>
                    <a:gd name="connsiteX98" fmla="*/ 493569 w 2252230"/>
                    <a:gd name="connsiteY98" fmla="*/ 2055257 h 2668321"/>
                    <a:gd name="connsiteX99" fmla="*/ 511753 w 2252230"/>
                    <a:gd name="connsiteY99" fmla="*/ 2112407 h 2668321"/>
                    <a:gd name="connsiteX100" fmla="*/ 467591 w 2252230"/>
                    <a:gd name="connsiteY100" fmla="*/ 2153971 h 2668321"/>
                    <a:gd name="connsiteX101" fmla="*/ 545523 w 2252230"/>
                    <a:gd name="connsiteY101" fmla="*/ 2179948 h 2668321"/>
                    <a:gd name="connsiteX102" fmla="*/ 574098 w 2252230"/>
                    <a:gd name="connsiteY102" fmla="*/ 2260478 h 2668321"/>
                    <a:gd name="connsiteX103" fmla="*/ 509155 w 2252230"/>
                    <a:gd name="connsiteY103" fmla="*/ 2304639 h 2668321"/>
                    <a:gd name="connsiteX104" fmla="*/ 464994 w 2252230"/>
                    <a:gd name="connsiteY104" fmla="*/ 2478687 h 2668321"/>
                    <a:gd name="connsiteX105" fmla="*/ 457200 w 2252230"/>
                    <a:gd name="connsiteY105" fmla="*/ 2603378 h 2668321"/>
                    <a:gd name="connsiteX106" fmla="*/ 402648 w 2252230"/>
                    <a:gd name="connsiteY106" fmla="*/ 2590389 h 2668321"/>
                    <a:gd name="connsiteX107" fmla="*/ 381866 w 2252230"/>
                    <a:gd name="connsiteY107" fmla="*/ 2611171 h 2668321"/>
                    <a:gd name="connsiteX108" fmla="*/ 402648 w 2252230"/>
                    <a:gd name="connsiteY108" fmla="*/ 2637148 h 2668321"/>
                    <a:gd name="connsiteX109" fmla="*/ 293544 w 2252230"/>
                    <a:gd name="connsiteY109" fmla="*/ 2668321 h 2668321"/>
                    <a:gd name="connsiteX0" fmla="*/ 293544 w 2252230"/>
                    <a:gd name="connsiteY0" fmla="*/ 2668321 h 2668321"/>
                    <a:gd name="connsiteX1" fmla="*/ 179244 w 2252230"/>
                    <a:gd name="connsiteY1" fmla="*/ 2613769 h 2668321"/>
                    <a:gd name="connsiteX2" fmla="*/ 236394 w 2252230"/>
                    <a:gd name="connsiteY2" fmla="*/ 2538435 h 2668321"/>
                    <a:gd name="connsiteX3" fmla="*/ 207819 w 2252230"/>
                    <a:gd name="connsiteY3" fmla="*/ 2463101 h 2668321"/>
                    <a:gd name="connsiteX4" fmla="*/ 161059 w 2252230"/>
                    <a:gd name="connsiteY4" fmla="*/ 2416341 h 2668321"/>
                    <a:gd name="connsiteX5" fmla="*/ 114300 w 2252230"/>
                    <a:gd name="connsiteY5" fmla="*/ 2283857 h 2668321"/>
                    <a:gd name="connsiteX6" fmla="*/ 41564 w 2252230"/>
                    <a:gd name="connsiteY6" fmla="*/ 2205926 h 2668321"/>
                    <a:gd name="connsiteX7" fmla="*/ 0 w 2252230"/>
                    <a:gd name="connsiteY7" fmla="*/ 2146178 h 2668321"/>
                    <a:gd name="connsiteX8" fmla="*/ 109105 w 2252230"/>
                    <a:gd name="connsiteY8" fmla="*/ 2140982 h 2668321"/>
                    <a:gd name="connsiteX9" fmla="*/ 200025 w 2252230"/>
                    <a:gd name="connsiteY9" fmla="*/ 2107212 h 2668321"/>
                    <a:gd name="connsiteX10" fmla="*/ 332509 w 2252230"/>
                    <a:gd name="connsiteY10" fmla="*/ 2003303 h 2668321"/>
                    <a:gd name="connsiteX11" fmla="*/ 322119 w 2252230"/>
                    <a:gd name="connsiteY11" fmla="*/ 1889003 h 2668321"/>
                    <a:gd name="connsiteX12" fmla="*/ 407844 w 2252230"/>
                    <a:gd name="connsiteY12" fmla="*/ 1889003 h 2668321"/>
                    <a:gd name="connsiteX13" fmla="*/ 587087 w 2252230"/>
                    <a:gd name="connsiteY13" fmla="*/ 1717553 h 2668321"/>
                    <a:gd name="connsiteX14" fmla="*/ 745548 w 2252230"/>
                    <a:gd name="connsiteY14" fmla="*/ 1566885 h 2668321"/>
                    <a:gd name="connsiteX15" fmla="*/ 787112 w 2252230"/>
                    <a:gd name="connsiteY15" fmla="*/ 1608448 h 2668321"/>
                    <a:gd name="connsiteX16" fmla="*/ 1083253 w 2252230"/>
                    <a:gd name="connsiteY16" fmla="*/ 1507137 h 2668321"/>
                    <a:gd name="connsiteX17" fmla="*/ 1252105 w 2252230"/>
                    <a:gd name="connsiteY17" fmla="*/ 1520126 h 2668321"/>
                    <a:gd name="connsiteX18" fmla="*/ 1340428 w 2252230"/>
                    <a:gd name="connsiteY18" fmla="*/ 1572080 h 2668321"/>
                    <a:gd name="connsiteX19" fmla="*/ 1262496 w 2252230"/>
                    <a:gd name="connsiteY19" fmla="*/ 1436998 h 2668321"/>
                    <a:gd name="connsiteX20" fmla="*/ 1358612 w 2252230"/>
                    <a:gd name="connsiteY20" fmla="*/ 1286330 h 2668321"/>
                    <a:gd name="connsiteX21" fmla="*/ 1381991 w 2252230"/>
                    <a:gd name="connsiteY21" fmla="*/ 1236973 h 2668321"/>
                    <a:gd name="connsiteX22" fmla="*/ 1379394 w 2252230"/>
                    <a:gd name="connsiteY22" fmla="*/ 1112282 h 2668321"/>
                    <a:gd name="connsiteX23" fmla="*/ 1462521 w 2252230"/>
                    <a:gd name="connsiteY23" fmla="*/ 1031753 h 2668321"/>
                    <a:gd name="connsiteX24" fmla="*/ 1498889 w 2252230"/>
                    <a:gd name="connsiteY24" fmla="*/ 1070719 h 2668321"/>
                    <a:gd name="connsiteX25" fmla="*/ 1444337 w 2252230"/>
                    <a:gd name="connsiteY25" fmla="*/ 1182421 h 2668321"/>
                    <a:gd name="connsiteX26" fmla="*/ 1504084 w 2252230"/>
                    <a:gd name="connsiteY26" fmla="*/ 1244766 h 2668321"/>
                    <a:gd name="connsiteX27" fmla="*/ 1535257 w 2252230"/>
                    <a:gd name="connsiteY27" fmla="*/ 1166835 h 2668321"/>
                    <a:gd name="connsiteX28" fmla="*/ 1678132 w 2252230"/>
                    <a:gd name="connsiteY28" fmla="*/ 1091501 h 2668321"/>
                    <a:gd name="connsiteX29" fmla="*/ 1732684 w 2252230"/>
                    <a:gd name="connsiteY29" fmla="*/ 969407 h 2668321"/>
                    <a:gd name="connsiteX30" fmla="*/ 1836594 w 2252230"/>
                    <a:gd name="connsiteY30" fmla="*/ 881085 h 2668321"/>
                    <a:gd name="connsiteX31" fmla="*/ 1836594 w 2252230"/>
                    <a:gd name="connsiteY31" fmla="*/ 779773 h 2668321"/>
                    <a:gd name="connsiteX32" fmla="*/ 1914525 w 2252230"/>
                    <a:gd name="connsiteY32" fmla="*/ 569357 h 2668321"/>
                    <a:gd name="connsiteX33" fmla="*/ 1875559 w 2252230"/>
                    <a:gd name="connsiteY33" fmla="*/ 413494 h 2668321"/>
                    <a:gd name="connsiteX34" fmla="*/ 1823605 w 2252230"/>
                    <a:gd name="connsiteY34" fmla="*/ 416091 h 2668321"/>
                    <a:gd name="connsiteX35" fmla="*/ 1859973 w 2252230"/>
                    <a:gd name="connsiteY35" fmla="*/ 348551 h 2668321"/>
                    <a:gd name="connsiteX36" fmla="*/ 1833996 w 2252230"/>
                    <a:gd name="connsiteY36" fmla="*/ 275814 h 2668321"/>
                    <a:gd name="connsiteX37" fmla="*/ 1888548 w 2252230"/>
                    <a:gd name="connsiteY37" fmla="*/ 187491 h 2668321"/>
                    <a:gd name="connsiteX38" fmla="*/ 1896341 w 2252230"/>
                    <a:gd name="connsiteY38" fmla="*/ 104364 h 2668321"/>
                    <a:gd name="connsiteX39" fmla="*/ 1995055 w 2252230"/>
                    <a:gd name="connsiteY39" fmla="*/ 169307 h 2668321"/>
                    <a:gd name="connsiteX40" fmla="*/ 2044412 w 2252230"/>
                    <a:gd name="connsiteY40" fmla="*/ 106962 h 2668321"/>
                    <a:gd name="connsiteX41" fmla="*/ 1989859 w 2252230"/>
                    <a:gd name="connsiteY41" fmla="*/ 91376 h 2668321"/>
                    <a:gd name="connsiteX42" fmla="*/ 1961284 w 2252230"/>
                    <a:gd name="connsiteY42" fmla="*/ 34226 h 2668321"/>
                    <a:gd name="connsiteX43" fmla="*/ 2021032 w 2252230"/>
                    <a:gd name="connsiteY43" fmla="*/ 18639 h 2668321"/>
                    <a:gd name="connsiteX44" fmla="*/ 2072987 w 2252230"/>
                    <a:gd name="connsiteY44" fmla="*/ 55007 h 2668321"/>
                    <a:gd name="connsiteX45" fmla="*/ 2109355 w 2252230"/>
                    <a:gd name="connsiteY45" fmla="*/ 205676 h 2668321"/>
                    <a:gd name="connsiteX46" fmla="*/ 2189884 w 2252230"/>
                    <a:gd name="connsiteY46" fmla="*/ 299194 h 2668321"/>
                    <a:gd name="connsiteX47" fmla="*/ 2252230 w 2252230"/>
                    <a:gd name="connsiteY47" fmla="*/ 442069 h 2668321"/>
                    <a:gd name="connsiteX48" fmla="*/ 2244437 w 2252230"/>
                    <a:gd name="connsiteY48" fmla="*/ 566760 h 2668321"/>
                    <a:gd name="connsiteX49" fmla="*/ 2200275 w 2252230"/>
                    <a:gd name="connsiteY49" fmla="*/ 613519 h 2668321"/>
                    <a:gd name="connsiteX50" fmla="*/ 2208069 w 2252230"/>
                    <a:gd name="connsiteY50" fmla="*/ 756394 h 2668321"/>
                    <a:gd name="connsiteX51" fmla="*/ 2148321 w 2252230"/>
                    <a:gd name="connsiteY51" fmla="*/ 746003 h 2668321"/>
                    <a:gd name="connsiteX52" fmla="*/ 2109355 w 2252230"/>
                    <a:gd name="connsiteY52" fmla="*/ 800555 h 2668321"/>
                    <a:gd name="connsiteX53" fmla="*/ 2163907 w 2252230"/>
                    <a:gd name="connsiteY53" fmla="*/ 972005 h 2668321"/>
                    <a:gd name="connsiteX54" fmla="*/ 2135332 w 2252230"/>
                    <a:gd name="connsiteY54" fmla="*/ 1133064 h 2668321"/>
                    <a:gd name="connsiteX55" fmla="*/ 2122344 w 2252230"/>
                    <a:gd name="connsiteY55" fmla="*/ 1255157 h 2668321"/>
                    <a:gd name="connsiteX56" fmla="*/ 2166505 w 2252230"/>
                    <a:gd name="connsiteY56" fmla="*/ 1379848 h 2668321"/>
                    <a:gd name="connsiteX57" fmla="*/ 2098964 w 2252230"/>
                    <a:gd name="connsiteY57" fmla="*/ 1444791 h 2668321"/>
                    <a:gd name="connsiteX58" fmla="*/ 2114550 w 2252230"/>
                    <a:gd name="connsiteY58" fmla="*/ 1522723 h 2668321"/>
                    <a:gd name="connsiteX59" fmla="*/ 2044412 w 2252230"/>
                    <a:gd name="connsiteY59" fmla="*/ 1546103 h 2668321"/>
                    <a:gd name="connsiteX60" fmla="*/ 2044412 w 2252230"/>
                    <a:gd name="connsiteY60" fmla="*/ 1603253 h 2668321"/>
                    <a:gd name="connsiteX61" fmla="*/ 2010641 w 2252230"/>
                    <a:gd name="connsiteY61" fmla="*/ 1530516 h 2668321"/>
                    <a:gd name="connsiteX62" fmla="*/ 2021032 w 2252230"/>
                    <a:gd name="connsiteY62" fmla="*/ 1418814 h 2668321"/>
                    <a:gd name="connsiteX63" fmla="*/ 2015837 w 2252230"/>
                    <a:gd name="connsiteY63" fmla="*/ 1447389 h 2668321"/>
                    <a:gd name="connsiteX64" fmla="*/ 1958687 w 2252230"/>
                    <a:gd name="connsiteY64" fmla="*/ 1530516 h 2668321"/>
                    <a:gd name="connsiteX65" fmla="*/ 1901537 w 2252230"/>
                    <a:gd name="connsiteY65" fmla="*/ 1553896 h 2668321"/>
                    <a:gd name="connsiteX66" fmla="*/ 1891146 w 2252230"/>
                    <a:gd name="connsiteY66" fmla="*/ 1696771 h 2668321"/>
                    <a:gd name="connsiteX67" fmla="*/ 1841789 w 2252230"/>
                    <a:gd name="connsiteY67" fmla="*/ 1696771 h 2668321"/>
                    <a:gd name="connsiteX68" fmla="*/ 1846984 w 2252230"/>
                    <a:gd name="connsiteY68" fmla="*/ 1673391 h 2668321"/>
                    <a:gd name="connsiteX69" fmla="*/ 1808019 w 2252230"/>
                    <a:gd name="connsiteY69" fmla="*/ 1579873 h 2668321"/>
                    <a:gd name="connsiteX70" fmla="*/ 1748271 w 2252230"/>
                    <a:gd name="connsiteY70" fmla="*/ 1660403 h 2668321"/>
                    <a:gd name="connsiteX71" fmla="*/ 1717098 w 2252230"/>
                    <a:gd name="connsiteY71" fmla="*/ 1699369 h 2668321"/>
                    <a:gd name="connsiteX72" fmla="*/ 1602798 w 2252230"/>
                    <a:gd name="connsiteY72" fmla="*/ 1709760 h 2668321"/>
                    <a:gd name="connsiteX73" fmla="*/ 1506682 w 2252230"/>
                    <a:gd name="connsiteY73" fmla="*/ 1743530 h 2668321"/>
                    <a:gd name="connsiteX74" fmla="*/ 1545648 w 2252230"/>
                    <a:gd name="connsiteY74" fmla="*/ 1694173 h 2668321"/>
                    <a:gd name="connsiteX75" fmla="*/ 1493694 w 2252230"/>
                    <a:gd name="connsiteY75" fmla="*/ 1694173 h 2668321"/>
                    <a:gd name="connsiteX76" fmla="*/ 1459923 w 2252230"/>
                    <a:gd name="connsiteY76" fmla="*/ 1678587 h 2668321"/>
                    <a:gd name="connsiteX77" fmla="*/ 1423555 w 2252230"/>
                    <a:gd name="connsiteY77" fmla="*/ 1629230 h 2668321"/>
                    <a:gd name="connsiteX78" fmla="*/ 1410566 w 2252230"/>
                    <a:gd name="connsiteY78" fmla="*/ 1738335 h 2668321"/>
                    <a:gd name="connsiteX79" fmla="*/ 1493694 w 2252230"/>
                    <a:gd name="connsiteY79" fmla="*/ 1800680 h 2668321"/>
                    <a:gd name="connsiteX80" fmla="*/ 1376796 w 2252230"/>
                    <a:gd name="connsiteY80" fmla="*/ 1865623 h 2668321"/>
                    <a:gd name="connsiteX81" fmla="*/ 1304059 w 2252230"/>
                    <a:gd name="connsiteY81" fmla="*/ 2026682 h 2668321"/>
                    <a:gd name="connsiteX82" fmla="*/ 1215737 w 2252230"/>
                    <a:gd name="connsiteY82" fmla="*/ 2000705 h 2668321"/>
                    <a:gd name="connsiteX83" fmla="*/ 1150794 w 2252230"/>
                    <a:gd name="connsiteY83" fmla="*/ 1943555 h 2668321"/>
                    <a:gd name="connsiteX84" fmla="*/ 1179369 w 2252230"/>
                    <a:gd name="connsiteY84" fmla="*/ 1839646 h 2668321"/>
                    <a:gd name="connsiteX85" fmla="*/ 1192357 w 2252230"/>
                    <a:gd name="connsiteY85" fmla="*/ 1727944 h 2668321"/>
                    <a:gd name="connsiteX86" fmla="*/ 1127414 w 2252230"/>
                    <a:gd name="connsiteY86" fmla="*/ 1777301 h 2668321"/>
                    <a:gd name="connsiteX87" fmla="*/ 1080655 w 2252230"/>
                    <a:gd name="connsiteY87" fmla="*/ 1881210 h 2668321"/>
                    <a:gd name="connsiteX88" fmla="*/ 1046884 w 2252230"/>
                    <a:gd name="connsiteY88" fmla="*/ 1855232 h 2668321"/>
                    <a:gd name="connsiteX89" fmla="*/ 1101437 w 2252230"/>
                    <a:gd name="connsiteY89" fmla="*/ 1761714 h 2668321"/>
                    <a:gd name="connsiteX90" fmla="*/ 994930 w 2252230"/>
                    <a:gd name="connsiteY90" fmla="*/ 1759116 h 2668321"/>
                    <a:gd name="connsiteX91" fmla="*/ 919596 w 2252230"/>
                    <a:gd name="connsiteY91" fmla="*/ 1826657 h 2668321"/>
                    <a:gd name="connsiteX92" fmla="*/ 794905 w 2252230"/>
                    <a:gd name="connsiteY92" fmla="*/ 1865623 h 2668321"/>
                    <a:gd name="connsiteX93" fmla="*/ 683203 w 2252230"/>
                    <a:gd name="connsiteY93" fmla="*/ 1914980 h 2668321"/>
                    <a:gd name="connsiteX94" fmla="*/ 592282 w 2252230"/>
                    <a:gd name="connsiteY94" fmla="*/ 1909785 h 2668321"/>
                    <a:gd name="connsiteX95" fmla="*/ 589684 w 2252230"/>
                    <a:gd name="connsiteY95" fmla="*/ 1974728 h 2668321"/>
                    <a:gd name="connsiteX96" fmla="*/ 423430 w 2252230"/>
                    <a:gd name="connsiteY96" fmla="*/ 1995510 h 2668321"/>
                    <a:gd name="connsiteX97" fmla="*/ 361084 w 2252230"/>
                    <a:gd name="connsiteY97" fmla="*/ 2003303 h 2668321"/>
                    <a:gd name="connsiteX98" fmla="*/ 400050 w 2252230"/>
                    <a:gd name="connsiteY98" fmla="*/ 2091626 h 2668321"/>
                    <a:gd name="connsiteX99" fmla="*/ 493569 w 2252230"/>
                    <a:gd name="connsiteY99" fmla="*/ 2055257 h 2668321"/>
                    <a:gd name="connsiteX100" fmla="*/ 511753 w 2252230"/>
                    <a:gd name="connsiteY100" fmla="*/ 2112407 h 2668321"/>
                    <a:gd name="connsiteX101" fmla="*/ 467591 w 2252230"/>
                    <a:gd name="connsiteY101" fmla="*/ 2153971 h 2668321"/>
                    <a:gd name="connsiteX102" fmla="*/ 545523 w 2252230"/>
                    <a:gd name="connsiteY102" fmla="*/ 2179948 h 2668321"/>
                    <a:gd name="connsiteX103" fmla="*/ 574098 w 2252230"/>
                    <a:gd name="connsiteY103" fmla="*/ 2260478 h 2668321"/>
                    <a:gd name="connsiteX104" fmla="*/ 509155 w 2252230"/>
                    <a:gd name="connsiteY104" fmla="*/ 2304639 h 2668321"/>
                    <a:gd name="connsiteX105" fmla="*/ 464994 w 2252230"/>
                    <a:gd name="connsiteY105" fmla="*/ 2478687 h 2668321"/>
                    <a:gd name="connsiteX106" fmla="*/ 457200 w 2252230"/>
                    <a:gd name="connsiteY106" fmla="*/ 2603378 h 2668321"/>
                    <a:gd name="connsiteX107" fmla="*/ 402648 w 2252230"/>
                    <a:gd name="connsiteY107" fmla="*/ 2590389 h 2668321"/>
                    <a:gd name="connsiteX108" fmla="*/ 381866 w 2252230"/>
                    <a:gd name="connsiteY108" fmla="*/ 2611171 h 2668321"/>
                    <a:gd name="connsiteX109" fmla="*/ 402648 w 2252230"/>
                    <a:gd name="connsiteY109" fmla="*/ 2637148 h 2668321"/>
                    <a:gd name="connsiteX110" fmla="*/ 293544 w 2252230"/>
                    <a:gd name="connsiteY110" fmla="*/ 2668321 h 2668321"/>
                    <a:gd name="connsiteX0" fmla="*/ 293544 w 2252230"/>
                    <a:gd name="connsiteY0" fmla="*/ 2668321 h 2668321"/>
                    <a:gd name="connsiteX1" fmla="*/ 225714 w 2252230"/>
                    <a:gd name="connsiteY1" fmla="*/ 2646096 h 2668321"/>
                    <a:gd name="connsiteX2" fmla="*/ 179244 w 2252230"/>
                    <a:gd name="connsiteY2" fmla="*/ 2613769 h 2668321"/>
                    <a:gd name="connsiteX3" fmla="*/ 236394 w 2252230"/>
                    <a:gd name="connsiteY3" fmla="*/ 2538435 h 2668321"/>
                    <a:gd name="connsiteX4" fmla="*/ 207819 w 2252230"/>
                    <a:gd name="connsiteY4" fmla="*/ 2463101 h 2668321"/>
                    <a:gd name="connsiteX5" fmla="*/ 161059 w 2252230"/>
                    <a:gd name="connsiteY5" fmla="*/ 2416341 h 2668321"/>
                    <a:gd name="connsiteX6" fmla="*/ 114300 w 2252230"/>
                    <a:gd name="connsiteY6" fmla="*/ 2283857 h 2668321"/>
                    <a:gd name="connsiteX7" fmla="*/ 41564 w 2252230"/>
                    <a:gd name="connsiteY7" fmla="*/ 2205926 h 2668321"/>
                    <a:gd name="connsiteX8" fmla="*/ 0 w 2252230"/>
                    <a:gd name="connsiteY8" fmla="*/ 2146178 h 2668321"/>
                    <a:gd name="connsiteX9" fmla="*/ 109105 w 2252230"/>
                    <a:gd name="connsiteY9" fmla="*/ 2140982 h 2668321"/>
                    <a:gd name="connsiteX10" fmla="*/ 200025 w 2252230"/>
                    <a:gd name="connsiteY10" fmla="*/ 2107212 h 2668321"/>
                    <a:gd name="connsiteX11" fmla="*/ 332509 w 2252230"/>
                    <a:gd name="connsiteY11" fmla="*/ 2003303 h 2668321"/>
                    <a:gd name="connsiteX12" fmla="*/ 322119 w 2252230"/>
                    <a:gd name="connsiteY12" fmla="*/ 1889003 h 2668321"/>
                    <a:gd name="connsiteX13" fmla="*/ 407844 w 2252230"/>
                    <a:gd name="connsiteY13" fmla="*/ 1889003 h 2668321"/>
                    <a:gd name="connsiteX14" fmla="*/ 587087 w 2252230"/>
                    <a:gd name="connsiteY14" fmla="*/ 1717553 h 2668321"/>
                    <a:gd name="connsiteX15" fmla="*/ 745548 w 2252230"/>
                    <a:gd name="connsiteY15" fmla="*/ 1566885 h 2668321"/>
                    <a:gd name="connsiteX16" fmla="*/ 787112 w 2252230"/>
                    <a:gd name="connsiteY16" fmla="*/ 1608448 h 2668321"/>
                    <a:gd name="connsiteX17" fmla="*/ 1083253 w 2252230"/>
                    <a:gd name="connsiteY17" fmla="*/ 1507137 h 2668321"/>
                    <a:gd name="connsiteX18" fmla="*/ 1252105 w 2252230"/>
                    <a:gd name="connsiteY18" fmla="*/ 1520126 h 2668321"/>
                    <a:gd name="connsiteX19" fmla="*/ 1340428 w 2252230"/>
                    <a:gd name="connsiteY19" fmla="*/ 1572080 h 2668321"/>
                    <a:gd name="connsiteX20" fmla="*/ 1262496 w 2252230"/>
                    <a:gd name="connsiteY20" fmla="*/ 1436998 h 2668321"/>
                    <a:gd name="connsiteX21" fmla="*/ 1358612 w 2252230"/>
                    <a:gd name="connsiteY21" fmla="*/ 1286330 h 2668321"/>
                    <a:gd name="connsiteX22" fmla="*/ 1381991 w 2252230"/>
                    <a:gd name="connsiteY22" fmla="*/ 1236973 h 2668321"/>
                    <a:gd name="connsiteX23" fmla="*/ 1379394 w 2252230"/>
                    <a:gd name="connsiteY23" fmla="*/ 1112282 h 2668321"/>
                    <a:gd name="connsiteX24" fmla="*/ 1462521 w 2252230"/>
                    <a:gd name="connsiteY24" fmla="*/ 1031753 h 2668321"/>
                    <a:gd name="connsiteX25" fmla="*/ 1498889 w 2252230"/>
                    <a:gd name="connsiteY25" fmla="*/ 1070719 h 2668321"/>
                    <a:gd name="connsiteX26" fmla="*/ 1444337 w 2252230"/>
                    <a:gd name="connsiteY26" fmla="*/ 1182421 h 2668321"/>
                    <a:gd name="connsiteX27" fmla="*/ 1504084 w 2252230"/>
                    <a:gd name="connsiteY27" fmla="*/ 1244766 h 2668321"/>
                    <a:gd name="connsiteX28" fmla="*/ 1535257 w 2252230"/>
                    <a:gd name="connsiteY28" fmla="*/ 1166835 h 2668321"/>
                    <a:gd name="connsiteX29" fmla="*/ 1678132 w 2252230"/>
                    <a:gd name="connsiteY29" fmla="*/ 1091501 h 2668321"/>
                    <a:gd name="connsiteX30" fmla="*/ 1732684 w 2252230"/>
                    <a:gd name="connsiteY30" fmla="*/ 969407 h 2668321"/>
                    <a:gd name="connsiteX31" fmla="*/ 1836594 w 2252230"/>
                    <a:gd name="connsiteY31" fmla="*/ 881085 h 2668321"/>
                    <a:gd name="connsiteX32" fmla="*/ 1836594 w 2252230"/>
                    <a:gd name="connsiteY32" fmla="*/ 779773 h 2668321"/>
                    <a:gd name="connsiteX33" fmla="*/ 1914525 w 2252230"/>
                    <a:gd name="connsiteY33" fmla="*/ 569357 h 2668321"/>
                    <a:gd name="connsiteX34" fmla="*/ 1875559 w 2252230"/>
                    <a:gd name="connsiteY34" fmla="*/ 413494 h 2668321"/>
                    <a:gd name="connsiteX35" fmla="*/ 1823605 w 2252230"/>
                    <a:gd name="connsiteY35" fmla="*/ 416091 h 2668321"/>
                    <a:gd name="connsiteX36" fmla="*/ 1859973 w 2252230"/>
                    <a:gd name="connsiteY36" fmla="*/ 348551 h 2668321"/>
                    <a:gd name="connsiteX37" fmla="*/ 1833996 w 2252230"/>
                    <a:gd name="connsiteY37" fmla="*/ 275814 h 2668321"/>
                    <a:gd name="connsiteX38" fmla="*/ 1888548 w 2252230"/>
                    <a:gd name="connsiteY38" fmla="*/ 187491 h 2668321"/>
                    <a:gd name="connsiteX39" fmla="*/ 1896341 w 2252230"/>
                    <a:gd name="connsiteY39" fmla="*/ 104364 h 2668321"/>
                    <a:gd name="connsiteX40" fmla="*/ 1995055 w 2252230"/>
                    <a:gd name="connsiteY40" fmla="*/ 169307 h 2668321"/>
                    <a:gd name="connsiteX41" fmla="*/ 2044412 w 2252230"/>
                    <a:gd name="connsiteY41" fmla="*/ 106962 h 2668321"/>
                    <a:gd name="connsiteX42" fmla="*/ 1989859 w 2252230"/>
                    <a:gd name="connsiteY42" fmla="*/ 91376 h 2668321"/>
                    <a:gd name="connsiteX43" fmla="*/ 1961284 w 2252230"/>
                    <a:gd name="connsiteY43" fmla="*/ 34226 h 2668321"/>
                    <a:gd name="connsiteX44" fmla="*/ 2021032 w 2252230"/>
                    <a:gd name="connsiteY44" fmla="*/ 18639 h 2668321"/>
                    <a:gd name="connsiteX45" fmla="*/ 2072987 w 2252230"/>
                    <a:gd name="connsiteY45" fmla="*/ 55007 h 2668321"/>
                    <a:gd name="connsiteX46" fmla="*/ 2109355 w 2252230"/>
                    <a:gd name="connsiteY46" fmla="*/ 205676 h 2668321"/>
                    <a:gd name="connsiteX47" fmla="*/ 2189884 w 2252230"/>
                    <a:gd name="connsiteY47" fmla="*/ 299194 h 2668321"/>
                    <a:gd name="connsiteX48" fmla="*/ 2252230 w 2252230"/>
                    <a:gd name="connsiteY48" fmla="*/ 442069 h 2668321"/>
                    <a:gd name="connsiteX49" fmla="*/ 2244437 w 2252230"/>
                    <a:gd name="connsiteY49" fmla="*/ 566760 h 2668321"/>
                    <a:gd name="connsiteX50" fmla="*/ 2200275 w 2252230"/>
                    <a:gd name="connsiteY50" fmla="*/ 613519 h 2668321"/>
                    <a:gd name="connsiteX51" fmla="*/ 2208069 w 2252230"/>
                    <a:gd name="connsiteY51" fmla="*/ 756394 h 2668321"/>
                    <a:gd name="connsiteX52" fmla="*/ 2148321 w 2252230"/>
                    <a:gd name="connsiteY52" fmla="*/ 746003 h 2668321"/>
                    <a:gd name="connsiteX53" fmla="*/ 2109355 w 2252230"/>
                    <a:gd name="connsiteY53" fmla="*/ 800555 h 2668321"/>
                    <a:gd name="connsiteX54" fmla="*/ 2163907 w 2252230"/>
                    <a:gd name="connsiteY54" fmla="*/ 972005 h 2668321"/>
                    <a:gd name="connsiteX55" fmla="*/ 2135332 w 2252230"/>
                    <a:gd name="connsiteY55" fmla="*/ 1133064 h 2668321"/>
                    <a:gd name="connsiteX56" fmla="*/ 2122344 w 2252230"/>
                    <a:gd name="connsiteY56" fmla="*/ 1255157 h 2668321"/>
                    <a:gd name="connsiteX57" fmla="*/ 2166505 w 2252230"/>
                    <a:gd name="connsiteY57" fmla="*/ 1379848 h 2668321"/>
                    <a:gd name="connsiteX58" fmla="*/ 2098964 w 2252230"/>
                    <a:gd name="connsiteY58" fmla="*/ 1444791 h 2668321"/>
                    <a:gd name="connsiteX59" fmla="*/ 2114550 w 2252230"/>
                    <a:gd name="connsiteY59" fmla="*/ 1522723 h 2668321"/>
                    <a:gd name="connsiteX60" fmla="*/ 2044412 w 2252230"/>
                    <a:gd name="connsiteY60" fmla="*/ 1546103 h 2668321"/>
                    <a:gd name="connsiteX61" fmla="*/ 2044412 w 2252230"/>
                    <a:gd name="connsiteY61" fmla="*/ 1603253 h 2668321"/>
                    <a:gd name="connsiteX62" fmla="*/ 2010641 w 2252230"/>
                    <a:gd name="connsiteY62" fmla="*/ 1530516 h 2668321"/>
                    <a:gd name="connsiteX63" fmla="*/ 2021032 w 2252230"/>
                    <a:gd name="connsiteY63" fmla="*/ 1418814 h 2668321"/>
                    <a:gd name="connsiteX64" fmla="*/ 2015837 w 2252230"/>
                    <a:gd name="connsiteY64" fmla="*/ 1447389 h 2668321"/>
                    <a:gd name="connsiteX65" fmla="*/ 1958687 w 2252230"/>
                    <a:gd name="connsiteY65" fmla="*/ 1530516 h 2668321"/>
                    <a:gd name="connsiteX66" fmla="*/ 1901537 w 2252230"/>
                    <a:gd name="connsiteY66" fmla="*/ 1553896 h 2668321"/>
                    <a:gd name="connsiteX67" fmla="*/ 1891146 w 2252230"/>
                    <a:gd name="connsiteY67" fmla="*/ 1696771 h 2668321"/>
                    <a:gd name="connsiteX68" fmla="*/ 1841789 w 2252230"/>
                    <a:gd name="connsiteY68" fmla="*/ 1696771 h 2668321"/>
                    <a:gd name="connsiteX69" fmla="*/ 1846984 w 2252230"/>
                    <a:gd name="connsiteY69" fmla="*/ 1673391 h 2668321"/>
                    <a:gd name="connsiteX70" fmla="*/ 1808019 w 2252230"/>
                    <a:gd name="connsiteY70" fmla="*/ 1579873 h 2668321"/>
                    <a:gd name="connsiteX71" fmla="*/ 1748271 w 2252230"/>
                    <a:gd name="connsiteY71" fmla="*/ 1660403 h 2668321"/>
                    <a:gd name="connsiteX72" fmla="*/ 1717098 w 2252230"/>
                    <a:gd name="connsiteY72" fmla="*/ 1699369 h 2668321"/>
                    <a:gd name="connsiteX73" fmla="*/ 1602798 w 2252230"/>
                    <a:gd name="connsiteY73" fmla="*/ 1709760 h 2668321"/>
                    <a:gd name="connsiteX74" fmla="*/ 1506682 w 2252230"/>
                    <a:gd name="connsiteY74" fmla="*/ 1743530 h 2668321"/>
                    <a:gd name="connsiteX75" fmla="*/ 1545648 w 2252230"/>
                    <a:gd name="connsiteY75" fmla="*/ 1694173 h 2668321"/>
                    <a:gd name="connsiteX76" fmla="*/ 1493694 w 2252230"/>
                    <a:gd name="connsiteY76" fmla="*/ 1694173 h 2668321"/>
                    <a:gd name="connsiteX77" fmla="*/ 1459923 w 2252230"/>
                    <a:gd name="connsiteY77" fmla="*/ 1678587 h 2668321"/>
                    <a:gd name="connsiteX78" fmla="*/ 1423555 w 2252230"/>
                    <a:gd name="connsiteY78" fmla="*/ 1629230 h 2668321"/>
                    <a:gd name="connsiteX79" fmla="*/ 1410566 w 2252230"/>
                    <a:gd name="connsiteY79" fmla="*/ 1738335 h 2668321"/>
                    <a:gd name="connsiteX80" fmla="*/ 1493694 w 2252230"/>
                    <a:gd name="connsiteY80" fmla="*/ 1800680 h 2668321"/>
                    <a:gd name="connsiteX81" fmla="*/ 1376796 w 2252230"/>
                    <a:gd name="connsiteY81" fmla="*/ 1865623 h 2668321"/>
                    <a:gd name="connsiteX82" fmla="*/ 1304059 w 2252230"/>
                    <a:gd name="connsiteY82" fmla="*/ 2026682 h 2668321"/>
                    <a:gd name="connsiteX83" fmla="*/ 1215737 w 2252230"/>
                    <a:gd name="connsiteY83" fmla="*/ 2000705 h 2668321"/>
                    <a:gd name="connsiteX84" fmla="*/ 1150794 w 2252230"/>
                    <a:gd name="connsiteY84" fmla="*/ 1943555 h 2668321"/>
                    <a:gd name="connsiteX85" fmla="*/ 1179369 w 2252230"/>
                    <a:gd name="connsiteY85" fmla="*/ 1839646 h 2668321"/>
                    <a:gd name="connsiteX86" fmla="*/ 1192357 w 2252230"/>
                    <a:gd name="connsiteY86" fmla="*/ 1727944 h 2668321"/>
                    <a:gd name="connsiteX87" fmla="*/ 1127414 w 2252230"/>
                    <a:gd name="connsiteY87" fmla="*/ 1777301 h 2668321"/>
                    <a:gd name="connsiteX88" fmla="*/ 1080655 w 2252230"/>
                    <a:gd name="connsiteY88" fmla="*/ 1881210 h 2668321"/>
                    <a:gd name="connsiteX89" fmla="*/ 1046884 w 2252230"/>
                    <a:gd name="connsiteY89" fmla="*/ 1855232 h 2668321"/>
                    <a:gd name="connsiteX90" fmla="*/ 1101437 w 2252230"/>
                    <a:gd name="connsiteY90" fmla="*/ 1761714 h 2668321"/>
                    <a:gd name="connsiteX91" fmla="*/ 994930 w 2252230"/>
                    <a:gd name="connsiteY91" fmla="*/ 1759116 h 2668321"/>
                    <a:gd name="connsiteX92" fmla="*/ 919596 w 2252230"/>
                    <a:gd name="connsiteY92" fmla="*/ 1826657 h 2668321"/>
                    <a:gd name="connsiteX93" fmla="*/ 794905 w 2252230"/>
                    <a:gd name="connsiteY93" fmla="*/ 1865623 h 2668321"/>
                    <a:gd name="connsiteX94" fmla="*/ 683203 w 2252230"/>
                    <a:gd name="connsiteY94" fmla="*/ 1914980 h 2668321"/>
                    <a:gd name="connsiteX95" fmla="*/ 592282 w 2252230"/>
                    <a:gd name="connsiteY95" fmla="*/ 1909785 h 2668321"/>
                    <a:gd name="connsiteX96" fmla="*/ 589684 w 2252230"/>
                    <a:gd name="connsiteY96" fmla="*/ 1974728 h 2668321"/>
                    <a:gd name="connsiteX97" fmla="*/ 423430 w 2252230"/>
                    <a:gd name="connsiteY97" fmla="*/ 1995510 h 2668321"/>
                    <a:gd name="connsiteX98" fmla="*/ 361084 w 2252230"/>
                    <a:gd name="connsiteY98" fmla="*/ 2003303 h 2668321"/>
                    <a:gd name="connsiteX99" fmla="*/ 400050 w 2252230"/>
                    <a:gd name="connsiteY99" fmla="*/ 2091626 h 2668321"/>
                    <a:gd name="connsiteX100" fmla="*/ 493569 w 2252230"/>
                    <a:gd name="connsiteY100" fmla="*/ 2055257 h 2668321"/>
                    <a:gd name="connsiteX101" fmla="*/ 511753 w 2252230"/>
                    <a:gd name="connsiteY101" fmla="*/ 2112407 h 2668321"/>
                    <a:gd name="connsiteX102" fmla="*/ 467591 w 2252230"/>
                    <a:gd name="connsiteY102" fmla="*/ 2153971 h 2668321"/>
                    <a:gd name="connsiteX103" fmla="*/ 545523 w 2252230"/>
                    <a:gd name="connsiteY103" fmla="*/ 2179948 h 2668321"/>
                    <a:gd name="connsiteX104" fmla="*/ 574098 w 2252230"/>
                    <a:gd name="connsiteY104" fmla="*/ 2260478 h 2668321"/>
                    <a:gd name="connsiteX105" fmla="*/ 509155 w 2252230"/>
                    <a:gd name="connsiteY105" fmla="*/ 2304639 h 2668321"/>
                    <a:gd name="connsiteX106" fmla="*/ 464994 w 2252230"/>
                    <a:gd name="connsiteY106" fmla="*/ 2478687 h 2668321"/>
                    <a:gd name="connsiteX107" fmla="*/ 457200 w 2252230"/>
                    <a:gd name="connsiteY107" fmla="*/ 2603378 h 2668321"/>
                    <a:gd name="connsiteX108" fmla="*/ 402648 w 2252230"/>
                    <a:gd name="connsiteY108" fmla="*/ 2590389 h 2668321"/>
                    <a:gd name="connsiteX109" fmla="*/ 381866 w 2252230"/>
                    <a:gd name="connsiteY109" fmla="*/ 2611171 h 2668321"/>
                    <a:gd name="connsiteX110" fmla="*/ 402648 w 2252230"/>
                    <a:gd name="connsiteY110" fmla="*/ 2637148 h 2668321"/>
                    <a:gd name="connsiteX111" fmla="*/ 293544 w 2252230"/>
                    <a:gd name="connsiteY111" fmla="*/ 2668321 h 2668321"/>
                    <a:gd name="connsiteX0" fmla="*/ 293544 w 2252230"/>
                    <a:gd name="connsiteY0" fmla="*/ 2668321 h 2668321"/>
                    <a:gd name="connsiteX1" fmla="*/ 225714 w 2252230"/>
                    <a:gd name="connsiteY1" fmla="*/ 2646096 h 2668321"/>
                    <a:gd name="connsiteX2" fmla="*/ 179244 w 2252230"/>
                    <a:gd name="connsiteY2" fmla="*/ 2613769 h 2668321"/>
                    <a:gd name="connsiteX3" fmla="*/ 236394 w 2252230"/>
                    <a:gd name="connsiteY3" fmla="*/ 2538435 h 2668321"/>
                    <a:gd name="connsiteX4" fmla="*/ 207819 w 2252230"/>
                    <a:gd name="connsiteY4" fmla="*/ 2463101 h 2668321"/>
                    <a:gd name="connsiteX5" fmla="*/ 161059 w 2252230"/>
                    <a:gd name="connsiteY5" fmla="*/ 2416341 h 2668321"/>
                    <a:gd name="connsiteX6" fmla="*/ 114300 w 2252230"/>
                    <a:gd name="connsiteY6" fmla="*/ 2283857 h 2668321"/>
                    <a:gd name="connsiteX7" fmla="*/ 41564 w 2252230"/>
                    <a:gd name="connsiteY7" fmla="*/ 2205926 h 2668321"/>
                    <a:gd name="connsiteX8" fmla="*/ 0 w 2252230"/>
                    <a:gd name="connsiteY8" fmla="*/ 2146178 h 2668321"/>
                    <a:gd name="connsiteX9" fmla="*/ 109105 w 2252230"/>
                    <a:gd name="connsiteY9" fmla="*/ 2140982 h 2668321"/>
                    <a:gd name="connsiteX10" fmla="*/ 200025 w 2252230"/>
                    <a:gd name="connsiteY10" fmla="*/ 2107212 h 2668321"/>
                    <a:gd name="connsiteX11" fmla="*/ 332509 w 2252230"/>
                    <a:gd name="connsiteY11" fmla="*/ 2003303 h 2668321"/>
                    <a:gd name="connsiteX12" fmla="*/ 322119 w 2252230"/>
                    <a:gd name="connsiteY12" fmla="*/ 1889003 h 2668321"/>
                    <a:gd name="connsiteX13" fmla="*/ 407844 w 2252230"/>
                    <a:gd name="connsiteY13" fmla="*/ 1889003 h 2668321"/>
                    <a:gd name="connsiteX14" fmla="*/ 587087 w 2252230"/>
                    <a:gd name="connsiteY14" fmla="*/ 1717553 h 2668321"/>
                    <a:gd name="connsiteX15" fmla="*/ 745548 w 2252230"/>
                    <a:gd name="connsiteY15" fmla="*/ 1566885 h 2668321"/>
                    <a:gd name="connsiteX16" fmla="*/ 787112 w 2252230"/>
                    <a:gd name="connsiteY16" fmla="*/ 1608448 h 2668321"/>
                    <a:gd name="connsiteX17" fmla="*/ 1083253 w 2252230"/>
                    <a:gd name="connsiteY17" fmla="*/ 1507137 h 2668321"/>
                    <a:gd name="connsiteX18" fmla="*/ 1252105 w 2252230"/>
                    <a:gd name="connsiteY18" fmla="*/ 1520126 h 2668321"/>
                    <a:gd name="connsiteX19" fmla="*/ 1340428 w 2252230"/>
                    <a:gd name="connsiteY19" fmla="*/ 1572080 h 2668321"/>
                    <a:gd name="connsiteX20" fmla="*/ 1262496 w 2252230"/>
                    <a:gd name="connsiteY20" fmla="*/ 1436998 h 2668321"/>
                    <a:gd name="connsiteX21" fmla="*/ 1358612 w 2252230"/>
                    <a:gd name="connsiteY21" fmla="*/ 1286330 h 2668321"/>
                    <a:gd name="connsiteX22" fmla="*/ 1381991 w 2252230"/>
                    <a:gd name="connsiteY22" fmla="*/ 1236973 h 2668321"/>
                    <a:gd name="connsiteX23" fmla="*/ 1379394 w 2252230"/>
                    <a:gd name="connsiteY23" fmla="*/ 1112282 h 2668321"/>
                    <a:gd name="connsiteX24" fmla="*/ 1462521 w 2252230"/>
                    <a:gd name="connsiteY24" fmla="*/ 1031753 h 2668321"/>
                    <a:gd name="connsiteX25" fmla="*/ 1498889 w 2252230"/>
                    <a:gd name="connsiteY25" fmla="*/ 1070719 h 2668321"/>
                    <a:gd name="connsiteX26" fmla="*/ 1444337 w 2252230"/>
                    <a:gd name="connsiteY26" fmla="*/ 1182421 h 2668321"/>
                    <a:gd name="connsiteX27" fmla="*/ 1504084 w 2252230"/>
                    <a:gd name="connsiteY27" fmla="*/ 1244766 h 2668321"/>
                    <a:gd name="connsiteX28" fmla="*/ 1535257 w 2252230"/>
                    <a:gd name="connsiteY28" fmla="*/ 1166835 h 2668321"/>
                    <a:gd name="connsiteX29" fmla="*/ 1678132 w 2252230"/>
                    <a:gd name="connsiteY29" fmla="*/ 1091501 h 2668321"/>
                    <a:gd name="connsiteX30" fmla="*/ 1732684 w 2252230"/>
                    <a:gd name="connsiteY30" fmla="*/ 969407 h 2668321"/>
                    <a:gd name="connsiteX31" fmla="*/ 1836594 w 2252230"/>
                    <a:gd name="connsiteY31" fmla="*/ 881085 h 2668321"/>
                    <a:gd name="connsiteX32" fmla="*/ 1836594 w 2252230"/>
                    <a:gd name="connsiteY32" fmla="*/ 779773 h 2668321"/>
                    <a:gd name="connsiteX33" fmla="*/ 1914525 w 2252230"/>
                    <a:gd name="connsiteY33" fmla="*/ 569357 h 2668321"/>
                    <a:gd name="connsiteX34" fmla="*/ 1875559 w 2252230"/>
                    <a:gd name="connsiteY34" fmla="*/ 413494 h 2668321"/>
                    <a:gd name="connsiteX35" fmla="*/ 1823605 w 2252230"/>
                    <a:gd name="connsiteY35" fmla="*/ 416091 h 2668321"/>
                    <a:gd name="connsiteX36" fmla="*/ 1859973 w 2252230"/>
                    <a:gd name="connsiteY36" fmla="*/ 348551 h 2668321"/>
                    <a:gd name="connsiteX37" fmla="*/ 1833996 w 2252230"/>
                    <a:gd name="connsiteY37" fmla="*/ 275814 h 2668321"/>
                    <a:gd name="connsiteX38" fmla="*/ 1888548 w 2252230"/>
                    <a:gd name="connsiteY38" fmla="*/ 187491 h 2668321"/>
                    <a:gd name="connsiteX39" fmla="*/ 1896341 w 2252230"/>
                    <a:gd name="connsiteY39" fmla="*/ 104364 h 2668321"/>
                    <a:gd name="connsiteX40" fmla="*/ 1995055 w 2252230"/>
                    <a:gd name="connsiteY40" fmla="*/ 169307 h 2668321"/>
                    <a:gd name="connsiteX41" fmla="*/ 2044412 w 2252230"/>
                    <a:gd name="connsiteY41" fmla="*/ 106962 h 2668321"/>
                    <a:gd name="connsiteX42" fmla="*/ 1989859 w 2252230"/>
                    <a:gd name="connsiteY42" fmla="*/ 91376 h 2668321"/>
                    <a:gd name="connsiteX43" fmla="*/ 1961284 w 2252230"/>
                    <a:gd name="connsiteY43" fmla="*/ 34226 h 2668321"/>
                    <a:gd name="connsiteX44" fmla="*/ 2021032 w 2252230"/>
                    <a:gd name="connsiteY44" fmla="*/ 18639 h 2668321"/>
                    <a:gd name="connsiteX45" fmla="*/ 2072987 w 2252230"/>
                    <a:gd name="connsiteY45" fmla="*/ 55007 h 2668321"/>
                    <a:gd name="connsiteX46" fmla="*/ 2109355 w 2252230"/>
                    <a:gd name="connsiteY46" fmla="*/ 205676 h 2668321"/>
                    <a:gd name="connsiteX47" fmla="*/ 2189884 w 2252230"/>
                    <a:gd name="connsiteY47" fmla="*/ 299194 h 2668321"/>
                    <a:gd name="connsiteX48" fmla="*/ 2252230 w 2252230"/>
                    <a:gd name="connsiteY48" fmla="*/ 442069 h 2668321"/>
                    <a:gd name="connsiteX49" fmla="*/ 2244437 w 2252230"/>
                    <a:gd name="connsiteY49" fmla="*/ 566760 h 2668321"/>
                    <a:gd name="connsiteX50" fmla="*/ 2200275 w 2252230"/>
                    <a:gd name="connsiteY50" fmla="*/ 613519 h 2668321"/>
                    <a:gd name="connsiteX51" fmla="*/ 2208069 w 2252230"/>
                    <a:gd name="connsiteY51" fmla="*/ 756394 h 2668321"/>
                    <a:gd name="connsiteX52" fmla="*/ 2148321 w 2252230"/>
                    <a:gd name="connsiteY52" fmla="*/ 746003 h 2668321"/>
                    <a:gd name="connsiteX53" fmla="*/ 2109355 w 2252230"/>
                    <a:gd name="connsiteY53" fmla="*/ 800555 h 2668321"/>
                    <a:gd name="connsiteX54" fmla="*/ 2163907 w 2252230"/>
                    <a:gd name="connsiteY54" fmla="*/ 972005 h 2668321"/>
                    <a:gd name="connsiteX55" fmla="*/ 2135332 w 2252230"/>
                    <a:gd name="connsiteY55" fmla="*/ 1133064 h 2668321"/>
                    <a:gd name="connsiteX56" fmla="*/ 2122344 w 2252230"/>
                    <a:gd name="connsiteY56" fmla="*/ 1255157 h 2668321"/>
                    <a:gd name="connsiteX57" fmla="*/ 2166505 w 2252230"/>
                    <a:gd name="connsiteY57" fmla="*/ 1379848 h 2668321"/>
                    <a:gd name="connsiteX58" fmla="*/ 2098964 w 2252230"/>
                    <a:gd name="connsiteY58" fmla="*/ 1444791 h 2668321"/>
                    <a:gd name="connsiteX59" fmla="*/ 2114550 w 2252230"/>
                    <a:gd name="connsiteY59" fmla="*/ 1522723 h 2668321"/>
                    <a:gd name="connsiteX60" fmla="*/ 2044412 w 2252230"/>
                    <a:gd name="connsiteY60" fmla="*/ 1546103 h 2668321"/>
                    <a:gd name="connsiteX61" fmla="*/ 2044412 w 2252230"/>
                    <a:gd name="connsiteY61" fmla="*/ 1603253 h 2668321"/>
                    <a:gd name="connsiteX62" fmla="*/ 2010641 w 2252230"/>
                    <a:gd name="connsiteY62" fmla="*/ 1530516 h 2668321"/>
                    <a:gd name="connsiteX63" fmla="*/ 2021032 w 2252230"/>
                    <a:gd name="connsiteY63" fmla="*/ 1418814 h 2668321"/>
                    <a:gd name="connsiteX64" fmla="*/ 2015837 w 2252230"/>
                    <a:gd name="connsiteY64" fmla="*/ 1447389 h 2668321"/>
                    <a:gd name="connsiteX65" fmla="*/ 1958687 w 2252230"/>
                    <a:gd name="connsiteY65" fmla="*/ 1530516 h 2668321"/>
                    <a:gd name="connsiteX66" fmla="*/ 1901537 w 2252230"/>
                    <a:gd name="connsiteY66" fmla="*/ 1553896 h 2668321"/>
                    <a:gd name="connsiteX67" fmla="*/ 1891146 w 2252230"/>
                    <a:gd name="connsiteY67" fmla="*/ 1696771 h 2668321"/>
                    <a:gd name="connsiteX68" fmla="*/ 1841789 w 2252230"/>
                    <a:gd name="connsiteY68" fmla="*/ 1696771 h 2668321"/>
                    <a:gd name="connsiteX69" fmla="*/ 1846984 w 2252230"/>
                    <a:gd name="connsiteY69" fmla="*/ 1673391 h 2668321"/>
                    <a:gd name="connsiteX70" fmla="*/ 1808019 w 2252230"/>
                    <a:gd name="connsiteY70" fmla="*/ 1579873 h 2668321"/>
                    <a:gd name="connsiteX71" fmla="*/ 1748271 w 2252230"/>
                    <a:gd name="connsiteY71" fmla="*/ 1660403 h 2668321"/>
                    <a:gd name="connsiteX72" fmla="*/ 1717098 w 2252230"/>
                    <a:gd name="connsiteY72" fmla="*/ 1699369 h 2668321"/>
                    <a:gd name="connsiteX73" fmla="*/ 1602798 w 2252230"/>
                    <a:gd name="connsiteY73" fmla="*/ 1709760 h 2668321"/>
                    <a:gd name="connsiteX74" fmla="*/ 1506682 w 2252230"/>
                    <a:gd name="connsiteY74" fmla="*/ 1743530 h 2668321"/>
                    <a:gd name="connsiteX75" fmla="*/ 1545648 w 2252230"/>
                    <a:gd name="connsiteY75" fmla="*/ 1694173 h 2668321"/>
                    <a:gd name="connsiteX76" fmla="*/ 1493694 w 2252230"/>
                    <a:gd name="connsiteY76" fmla="*/ 1694173 h 2668321"/>
                    <a:gd name="connsiteX77" fmla="*/ 1459923 w 2252230"/>
                    <a:gd name="connsiteY77" fmla="*/ 1678587 h 2668321"/>
                    <a:gd name="connsiteX78" fmla="*/ 1423555 w 2252230"/>
                    <a:gd name="connsiteY78" fmla="*/ 1629230 h 2668321"/>
                    <a:gd name="connsiteX79" fmla="*/ 1410566 w 2252230"/>
                    <a:gd name="connsiteY79" fmla="*/ 1738335 h 2668321"/>
                    <a:gd name="connsiteX80" fmla="*/ 1493694 w 2252230"/>
                    <a:gd name="connsiteY80" fmla="*/ 1800680 h 2668321"/>
                    <a:gd name="connsiteX81" fmla="*/ 1376796 w 2252230"/>
                    <a:gd name="connsiteY81" fmla="*/ 1865623 h 2668321"/>
                    <a:gd name="connsiteX82" fmla="*/ 1304059 w 2252230"/>
                    <a:gd name="connsiteY82" fmla="*/ 2026682 h 2668321"/>
                    <a:gd name="connsiteX83" fmla="*/ 1215737 w 2252230"/>
                    <a:gd name="connsiteY83" fmla="*/ 2000705 h 2668321"/>
                    <a:gd name="connsiteX84" fmla="*/ 1150794 w 2252230"/>
                    <a:gd name="connsiteY84" fmla="*/ 1943555 h 2668321"/>
                    <a:gd name="connsiteX85" fmla="*/ 1179369 w 2252230"/>
                    <a:gd name="connsiteY85" fmla="*/ 1839646 h 2668321"/>
                    <a:gd name="connsiteX86" fmla="*/ 1192357 w 2252230"/>
                    <a:gd name="connsiteY86" fmla="*/ 1727944 h 2668321"/>
                    <a:gd name="connsiteX87" fmla="*/ 1127414 w 2252230"/>
                    <a:gd name="connsiteY87" fmla="*/ 1777301 h 2668321"/>
                    <a:gd name="connsiteX88" fmla="*/ 1080655 w 2252230"/>
                    <a:gd name="connsiteY88" fmla="*/ 1881210 h 2668321"/>
                    <a:gd name="connsiteX89" fmla="*/ 1046884 w 2252230"/>
                    <a:gd name="connsiteY89" fmla="*/ 1855232 h 2668321"/>
                    <a:gd name="connsiteX90" fmla="*/ 1101437 w 2252230"/>
                    <a:gd name="connsiteY90" fmla="*/ 1761714 h 2668321"/>
                    <a:gd name="connsiteX91" fmla="*/ 994930 w 2252230"/>
                    <a:gd name="connsiteY91" fmla="*/ 1759116 h 2668321"/>
                    <a:gd name="connsiteX92" fmla="*/ 919596 w 2252230"/>
                    <a:gd name="connsiteY92" fmla="*/ 1826657 h 2668321"/>
                    <a:gd name="connsiteX93" fmla="*/ 794905 w 2252230"/>
                    <a:gd name="connsiteY93" fmla="*/ 1865623 h 2668321"/>
                    <a:gd name="connsiteX94" fmla="*/ 683203 w 2252230"/>
                    <a:gd name="connsiteY94" fmla="*/ 1914980 h 2668321"/>
                    <a:gd name="connsiteX95" fmla="*/ 592282 w 2252230"/>
                    <a:gd name="connsiteY95" fmla="*/ 1909785 h 2668321"/>
                    <a:gd name="connsiteX96" fmla="*/ 589684 w 2252230"/>
                    <a:gd name="connsiteY96" fmla="*/ 1974728 h 2668321"/>
                    <a:gd name="connsiteX97" fmla="*/ 423430 w 2252230"/>
                    <a:gd name="connsiteY97" fmla="*/ 1995510 h 2668321"/>
                    <a:gd name="connsiteX98" fmla="*/ 361084 w 2252230"/>
                    <a:gd name="connsiteY98" fmla="*/ 2003303 h 2668321"/>
                    <a:gd name="connsiteX99" fmla="*/ 400050 w 2252230"/>
                    <a:gd name="connsiteY99" fmla="*/ 2091626 h 2668321"/>
                    <a:gd name="connsiteX100" fmla="*/ 493569 w 2252230"/>
                    <a:gd name="connsiteY100" fmla="*/ 2055257 h 2668321"/>
                    <a:gd name="connsiteX101" fmla="*/ 511753 w 2252230"/>
                    <a:gd name="connsiteY101" fmla="*/ 2112407 h 2668321"/>
                    <a:gd name="connsiteX102" fmla="*/ 467591 w 2252230"/>
                    <a:gd name="connsiteY102" fmla="*/ 2153971 h 2668321"/>
                    <a:gd name="connsiteX103" fmla="*/ 545523 w 2252230"/>
                    <a:gd name="connsiteY103" fmla="*/ 2179948 h 2668321"/>
                    <a:gd name="connsiteX104" fmla="*/ 574098 w 2252230"/>
                    <a:gd name="connsiteY104" fmla="*/ 2260478 h 2668321"/>
                    <a:gd name="connsiteX105" fmla="*/ 509155 w 2252230"/>
                    <a:gd name="connsiteY105" fmla="*/ 2304639 h 2668321"/>
                    <a:gd name="connsiteX106" fmla="*/ 464994 w 2252230"/>
                    <a:gd name="connsiteY106" fmla="*/ 2478687 h 2668321"/>
                    <a:gd name="connsiteX107" fmla="*/ 457200 w 2252230"/>
                    <a:gd name="connsiteY107" fmla="*/ 2603378 h 2668321"/>
                    <a:gd name="connsiteX108" fmla="*/ 402648 w 2252230"/>
                    <a:gd name="connsiteY108" fmla="*/ 2590389 h 2668321"/>
                    <a:gd name="connsiteX109" fmla="*/ 381866 w 2252230"/>
                    <a:gd name="connsiteY109" fmla="*/ 2611171 h 2668321"/>
                    <a:gd name="connsiteX110" fmla="*/ 402648 w 2252230"/>
                    <a:gd name="connsiteY110" fmla="*/ 2637148 h 2668321"/>
                    <a:gd name="connsiteX111" fmla="*/ 311439 w 2252230"/>
                    <a:gd name="connsiteY111" fmla="*/ 2550846 h 2668321"/>
                    <a:gd name="connsiteX112" fmla="*/ 293544 w 2252230"/>
                    <a:gd name="connsiteY112" fmla="*/ 2668321 h 2668321"/>
                    <a:gd name="connsiteX0" fmla="*/ 293544 w 2252230"/>
                    <a:gd name="connsiteY0" fmla="*/ 2668321 h 2680134"/>
                    <a:gd name="connsiteX1" fmla="*/ 225714 w 2252230"/>
                    <a:gd name="connsiteY1" fmla="*/ 2646096 h 2680134"/>
                    <a:gd name="connsiteX2" fmla="*/ 179244 w 2252230"/>
                    <a:gd name="connsiteY2" fmla="*/ 2613769 h 2680134"/>
                    <a:gd name="connsiteX3" fmla="*/ 236394 w 2252230"/>
                    <a:gd name="connsiteY3" fmla="*/ 2538435 h 2680134"/>
                    <a:gd name="connsiteX4" fmla="*/ 207819 w 2252230"/>
                    <a:gd name="connsiteY4" fmla="*/ 2463101 h 2680134"/>
                    <a:gd name="connsiteX5" fmla="*/ 161059 w 2252230"/>
                    <a:gd name="connsiteY5" fmla="*/ 2416341 h 2680134"/>
                    <a:gd name="connsiteX6" fmla="*/ 114300 w 2252230"/>
                    <a:gd name="connsiteY6" fmla="*/ 2283857 h 2680134"/>
                    <a:gd name="connsiteX7" fmla="*/ 41564 w 2252230"/>
                    <a:gd name="connsiteY7" fmla="*/ 2205926 h 2680134"/>
                    <a:gd name="connsiteX8" fmla="*/ 0 w 2252230"/>
                    <a:gd name="connsiteY8" fmla="*/ 2146178 h 2680134"/>
                    <a:gd name="connsiteX9" fmla="*/ 109105 w 2252230"/>
                    <a:gd name="connsiteY9" fmla="*/ 2140982 h 2680134"/>
                    <a:gd name="connsiteX10" fmla="*/ 200025 w 2252230"/>
                    <a:gd name="connsiteY10" fmla="*/ 2107212 h 2680134"/>
                    <a:gd name="connsiteX11" fmla="*/ 332509 w 2252230"/>
                    <a:gd name="connsiteY11" fmla="*/ 2003303 h 2680134"/>
                    <a:gd name="connsiteX12" fmla="*/ 322119 w 2252230"/>
                    <a:gd name="connsiteY12" fmla="*/ 1889003 h 2680134"/>
                    <a:gd name="connsiteX13" fmla="*/ 407844 w 2252230"/>
                    <a:gd name="connsiteY13" fmla="*/ 1889003 h 2680134"/>
                    <a:gd name="connsiteX14" fmla="*/ 587087 w 2252230"/>
                    <a:gd name="connsiteY14" fmla="*/ 1717553 h 2680134"/>
                    <a:gd name="connsiteX15" fmla="*/ 745548 w 2252230"/>
                    <a:gd name="connsiteY15" fmla="*/ 1566885 h 2680134"/>
                    <a:gd name="connsiteX16" fmla="*/ 787112 w 2252230"/>
                    <a:gd name="connsiteY16" fmla="*/ 1608448 h 2680134"/>
                    <a:gd name="connsiteX17" fmla="*/ 1083253 w 2252230"/>
                    <a:gd name="connsiteY17" fmla="*/ 1507137 h 2680134"/>
                    <a:gd name="connsiteX18" fmla="*/ 1252105 w 2252230"/>
                    <a:gd name="connsiteY18" fmla="*/ 1520126 h 2680134"/>
                    <a:gd name="connsiteX19" fmla="*/ 1340428 w 2252230"/>
                    <a:gd name="connsiteY19" fmla="*/ 1572080 h 2680134"/>
                    <a:gd name="connsiteX20" fmla="*/ 1262496 w 2252230"/>
                    <a:gd name="connsiteY20" fmla="*/ 1436998 h 2680134"/>
                    <a:gd name="connsiteX21" fmla="*/ 1358612 w 2252230"/>
                    <a:gd name="connsiteY21" fmla="*/ 1286330 h 2680134"/>
                    <a:gd name="connsiteX22" fmla="*/ 1381991 w 2252230"/>
                    <a:gd name="connsiteY22" fmla="*/ 1236973 h 2680134"/>
                    <a:gd name="connsiteX23" fmla="*/ 1379394 w 2252230"/>
                    <a:gd name="connsiteY23" fmla="*/ 1112282 h 2680134"/>
                    <a:gd name="connsiteX24" fmla="*/ 1462521 w 2252230"/>
                    <a:gd name="connsiteY24" fmla="*/ 1031753 h 2680134"/>
                    <a:gd name="connsiteX25" fmla="*/ 1498889 w 2252230"/>
                    <a:gd name="connsiteY25" fmla="*/ 1070719 h 2680134"/>
                    <a:gd name="connsiteX26" fmla="*/ 1444337 w 2252230"/>
                    <a:gd name="connsiteY26" fmla="*/ 1182421 h 2680134"/>
                    <a:gd name="connsiteX27" fmla="*/ 1504084 w 2252230"/>
                    <a:gd name="connsiteY27" fmla="*/ 1244766 h 2680134"/>
                    <a:gd name="connsiteX28" fmla="*/ 1535257 w 2252230"/>
                    <a:gd name="connsiteY28" fmla="*/ 1166835 h 2680134"/>
                    <a:gd name="connsiteX29" fmla="*/ 1678132 w 2252230"/>
                    <a:gd name="connsiteY29" fmla="*/ 1091501 h 2680134"/>
                    <a:gd name="connsiteX30" fmla="*/ 1732684 w 2252230"/>
                    <a:gd name="connsiteY30" fmla="*/ 969407 h 2680134"/>
                    <a:gd name="connsiteX31" fmla="*/ 1836594 w 2252230"/>
                    <a:gd name="connsiteY31" fmla="*/ 881085 h 2680134"/>
                    <a:gd name="connsiteX32" fmla="*/ 1836594 w 2252230"/>
                    <a:gd name="connsiteY32" fmla="*/ 779773 h 2680134"/>
                    <a:gd name="connsiteX33" fmla="*/ 1914525 w 2252230"/>
                    <a:gd name="connsiteY33" fmla="*/ 569357 h 2680134"/>
                    <a:gd name="connsiteX34" fmla="*/ 1875559 w 2252230"/>
                    <a:gd name="connsiteY34" fmla="*/ 413494 h 2680134"/>
                    <a:gd name="connsiteX35" fmla="*/ 1823605 w 2252230"/>
                    <a:gd name="connsiteY35" fmla="*/ 416091 h 2680134"/>
                    <a:gd name="connsiteX36" fmla="*/ 1859973 w 2252230"/>
                    <a:gd name="connsiteY36" fmla="*/ 348551 h 2680134"/>
                    <a:gd name="connsiteX37" fmla="*/ 1833996 w 2252230"/>
                    <a:gd name="connsiteY37" fmla="*/ 275814 h 2680134"/>
                    <a:gd name="connsiteX38" fmla="*/ 1888548 w 2252230"/>
                    <a:gd name="connsiteY38" fmla="*/ 187491 h 2680134"/>
                    <a:gd name="connsiteX39" fmla="*/ 1896341 w 2252230"/>
                    <a:gd name="connsiteY39" fmla="*/ 104364 h 2680134"/>
                    <a:gd name="connsiteX40" fmla="*/ 1995055 w 2252230"/>
                    <a:gd name="connsiteY40" fmla="*/ 169307 h 2680134"/>
                    <a:gd name="connsiteX41" fmla="*/ 2044412 w 2252230"/>
                    <a:gd name="connsiteY41" fmla="*/ 106962 h 2680134"/>
                    <a:gd name="connsiteX42" fmla="*/ 1989859 w 2252230"/>
                    <a:gd name="connsiteY42" fmla="*/ 91376 h 2680134"/>
                    <a:gd name="connsiteX43" fmla="*/ 1961284 w 2252230"/>
                    <a:gd name="connsiteY43" fmla="*/ 34226 h 2680134"/>
                    <a:gd name="connsiteX44" fmla="*/ 2021032 w 2252230"/>
                    <a:gd name="connsiteY44" fmla="*/ 18639 h 2680134"/>
                    <a:gd name="connsiteX45" fmla="*/ 2072987 w 2252230"/>
                    <a:gd name="connsiteY45" fmla="*/ 55007 h 2680134"/>
                    <a:gd name="connsiteX46" fmla="*/ 2109355 w 2252230"/>
                    <a:gd name="connsiteY46" fmla="*/ 205676 h 2680134"/>
                    <a:gd name="connsiteX47" fmla="*/ 2189884 w 2252230"/>
                    <a:gd name="connsiteY47" fmla="*/ 299194 h 2680134"/>
                    <a:gd name="connsiteX48" fmla="*/ 2252230 w 2252230"/>
                    <a:gd name="connsiteY48" fmla="*/ 442069 h 2680134"/>
                    <a:gd name="connsiteX49" fmla="*/ 2244437 w 2252230"/>
                    <a:gd name="connsiteY49" fmla="*/ 566760 h 2680134"/>
                    <a:gd name="connsiteX50" fmla="*/ 2200275 w 2252230"/>
                    <a:gd name="connsiteY50" fmla="*/ 613519 h 2680134"/>
                    <a:gd name="connsiteX51" fmla="*/ 2208069 w 2252230"/>
                    <a:gd name="connsiteY51" fmla="*/ 756394 h 2680134"/>
                    <a:gd name="connsiteX52" fmla="*/ 2148321 w 2252230"/>
                    <a:gd name="connsiteY52" fmla="*/ 746003 h 2680134"/>
                    <a:gd name="connsiteX53" fmla="*/ 2109355 w 2252230"/>
                    <a:gd name="connsiteY53" fmla="*/ 800555 h 2680134"/>
                    <a:gd name="connsiteX54" fmla="*/ 2163907 w 2252230"/>
                    <a:gd name="connsiteY54" fmla="*/ 972005 h 2680134"/>
                    <a:gd name="connsiteX55" fmla="*/ 2135332 w 2252230"/>
                    <a:gd name="connsiteY55" fmla="*/ 1133064 h 2680134"/>
                    <a:gd name="connsiteX56" fmla="*/ 2122344 w 2252230"/>
                    <a:gd name="connsiteY56" fmla="*/ 1255157 h 2680134"/>
                    <a:gd name="connsiteX57" fmla="*/ 2166505 w 2252230"/>
                    <a:gd name="connsiteY57" fmla="*/ 1379848 h 2680134"/>
                    <a:gd name="connsiteX58" fmla="*/ 2098964 w 2252230"/>
                    <a:gd name="connsiteY58" fmla="*/ 1444791 h 2680134"/>
                    <a:gd name="connsiteX59" fmla="*/ 2114550 w 2252230"/>
                    <a:gd name="connsiteY59" fmla="*/ 1522723 h 2680134"/>
                    <a:gd name="connsiteX60" fmla="*/ 2044412 w 2252230"/>
                    <a:gd name="connsiteY60" fmla="*/ 1546103 h 2680134"/>
                    <a:gd name="connsiteX61" fmla="*/ 2044412 w 2252230"/>
                    <a:gd name="connsiteY61" fmla="*/ 1603253 h 2680134"/>
                    <a:gd name="connsiteX62" fmla="*/ 2010641 w 2252230"/>
                    <a:gd name="connsiteY62" fmla="*/ 1530516 h 2680134"/>
                    <a:gd name="connsiteX63" fmla="*/ 2021032 w 2252230"/>
                    <a:gd name="connsiteY63" fmla="*/ 1418814 h 2680134"/>
                    <a:gd name="connsiteX64" fmla="*/ 2015837 w 2252230"/>
                    <a:gd name="connsiteY64" fmla="*/ 1447389 h 2680134"/>
                    <a:gd name="connsiteX65" fmla="*/ 1958687 w 2252230"/>
                    <a:gd name="connsiteY65" fmla="*/ 1530516 h 2680134"/>
                    <a:gd name="connsiteX66" fmla="*/ 1901537 w 2252230"/>
                    <a:gd name="connsiteY66" fmla="*/ 1553896 h 2680134"/>
                    <a:gd name="connsiteX67" fmla="*/ 1891146 w 2252230"/>
                    <a:gd name="connsiteY67" fmla="*/ 1696771 h 2680134"/>
                    <a:gd name="connsiteX68" fmla="*/ 1841789 w 2252230"/>
                    <a:gd name="connsiteY68" fmla="*/ 1696771 h 2680134"/>
                    <a:gd name="connsiteX69" fmla="*/ 1846984 w 2252230"/>
                    <a:gd name="connsiteY69" fmla="*/ 1673391 h 2680134"/>
                    <a:gd name="connsiteX70" fmla="*/ 1808019 w 2252230"/>
                    <a:gd name="connsiteY70" fmla="*/ 1579873 h 2680134"/>
                    <a:gd name="connsiteX71" fmla="*/ 1748271 w 2252230"/>
                    <a:gd name="connsiteY71" fmla="*/ 1660403 h 2680134"/>
                    <a:gd name="connsiteX72" fmla="*/ 1717098 w 2252230"/>
                    <a:gd name="connsiteY72" fmla="*/ 1699369 h 2680134"/>
                    <a:gd name="connsiteX73" fmla="*/ 1602798 w 2252230"/>
                    <a:gd name="connsiteY73" fmla="*/ 1709760 h 2680134"/>
                    <a:gd name="connsiteX74" fmla="*/ 1506682 w 2252230"/>
                    <a:gd name="connsiteY74" fmla="*/ 1743530 h 2680134"/>
                    <a:gd name="connsiteX75" fmla="*/ 1545648 w 2252230"/>
                    <a:gd name="connsiteY75" fmla="*/ 1694173 h 2680134"/>
                    <a:gd name="connsiteX76" fmla="*/ 1493694 w 2252230"/>
                    <a:gd name="connsiteY76" fmla="*/ 1694173 h 2680134"/>
                    <a:gd name="connsiteX77" fmla="*/ 1459923 w 2252230"/>
                    <a:gd name="connsiteY77" fmla="*/ 1678587 h 2680134"/>
                    <a:gd name="connsiteX78" fmla="*/ 1423555 w 2252230"/>
                    <a:gd name="connsiteY78" fmla="*/ 1629230 h 2680134"/>
                    <a:gd name="connsiteX79" fmla="*/ 1410566 w 2252230"/>
                    <a:gd name="connsiteY79" fmla="*/ 1738335 h 2680134"/>
                    <a:gd name="connsiteX80" fmla="*/ 1493694 w 2252230"/>
                    <a:gd name="connsiteY80" fmla="*/ 1800680 h 2680134"/>
                    <a:gd name="connsiteX81" fmla="*/ 1376796 w 2252230"/>
                    <a:gd name="connsiteY81" fmla="*/ 1865623 h 2680134"/>
                    <a:gd name="connsiteX82" fmla="*/ 1304059 w 2252230"/>
                    <a:gd name="connsiteY82" fmla="*/ 2026682 h 2680134"/>
                    <a:gd name="connsiteX83" fmla="*/ 1215737 w 2252230"/>
                    <a:gd name="connsiteY83" fmla="*/ 2000705 h 2680134"/>
                    <a:gd name="connsiteX84" fmla="*/ 1150794 w 2252230"/>
                    <a:gd name="connsiteY84" fmla="*/ 1943555 h 2680134"/>
                    <a:gd name="connsiteX85" fmla="*/ 1179369 w 2252230"/>
                    <a:gd name="connsiteY85" fmla="*/ 1839646 h 2680134"/>
                    <a:gd name="connsiteX86" fmla="*/ 1192357 w 2252230"/>
                    <a:gd name="connsiteY86" fmla="*/ 1727944 h 2680134"/>
                    <a:gd name="connsiteX87" fmla="*/ 1127414 w 2252230"/>
                    <a:gd name="connsiteY87" fmla="*/ 1777301 h 2680134"/>
                    <a:gd name="connsiteX88" fmla="*/ 1080655 w 2252230"/>
                    <a:gd name="connsiteY88" fmla="*/ 1881210 h 2680134"/>
                    <a:gd name="connsiteX89" fmla="*/ 1046884 w 2252230"/>
                    <a:gd name="connsiteY89" fmla="*/ 1855232 h 2680134"/>
                    <a:gd name="connsiteX90" fmla="*/ 1101437 w 2252230"/>
                    <a:gd name="connsiteY90" fmla="*/ 1761714 h 2680134"/>
                    <a:gd name="connsiteX91" fmla="*/ 994930 w 2252230"/>
                    <a:gd name="connsiteY91" fmla="*/ 1759116 h 2680134"/>
                    <a:gd name="connsiteX92" fmla="*/ 919596 w 2252230"/>
                    <a:gd name="connsiteY92" fmla="*/ 1826657 h 2680134"/>
                    <a:gd name="connsiteX93" fmla="*/ 794905 w 2252230"/>
                    <a:gd name="connsiteY93" fmla="*/ 1865623 h 2680134"/>
                    <a:gd name="connsiteX94" fmla="*/ 683203 w 2252230"/>
                    <a:gd name="connsiteY94" fmla="*/ 1914980 h 2680134"/>
                    <a:gd name="connsiteX95" fmla="*/ 592282 w 2252230"/>
                    <a:gd name="connsiteY95" fmla="*/ 1909785 h 2680134"/>
                    <a:gd name="connsiteX96" fmla="*/ 589684 w 2252230"/>
                    <a:gd name="connsiteY96" fmla="*/ 1974728 h 2680134"/>
                    <a:gd name="connsiteX97" fmla="*/ 423430 w 2252230"/>
                    <a:gd name="connsiteY97" fmla="*/ 1995510 h 2680134"/>
                    <a:gd name="connsiteX98" fmla="*/ 361084 w 2252230"/>
                    <a:gd name="connsiteY98" fmla="*/ 2003303 h 2680134"/>
                    <a:gd name="connsiteX99" fmla="*/ 400050 w 2252230"/>
                    <a:gd name="connsiteY99" fmla="*/ 2091626 h 2680134"/>
                    <a:gd name="connsiteX100" fmla="*/ 493569 w 2252230"/>
                    <a:gd name="connsiteY100" fmla="*/ 2055257 h 2680134"/>
                    <a:gd name="connsiteX101" fmla="*/ 511753 w 2252230"/>
                    <a:gd name="connsiteY101" fmla="*/ 2112407 h 2680134"/>
                    <a:gd name="connsiteX102" fmla="*/ 467591 w 2252230"/>
                    <a:gd name="connsiteY102" fmla="*/ 2153971 h 2680134"/>
                    <a:gd name="connsiteX103" fmla="*/ 545523 w 2252230"/>
                    <a:gd name="connsiteY103" fmla="*/ 2179948 h 2680134"/>
                    <a:gd name="connsiteX104" fmla="*/ 574098 w 2252230"/>
                    <a:gd name="connsiteY104" fmla="*/ 2260478 h 2680134"/>
                    <a:gd name="connsiteX105" fmla="*/ 509155 w 2252230"/>
                    <a:gd name="connsiteY105" fmla="*/ 2304639 h 2680134"/>
                    <a:gd name="connsiteX106" fmla="*/ 464994 w 2252230"/>
                    <a:gd name="connsiteY106" fmla="*/ 2478687 h 2680134"/>
                    <a:gd name="connsiteX107" fmla="*/ 457200 w 2252230"/>
                    <a:gd name="connsiteY107" fmla="*/ 2603378 h 2680134"/>
                    <a:gd name="connsiteX108" fmla="*/ 402648 w 2252230"/>
                    <a:gd name="connsiteY108" fmla="*/ 2590389 h 2680134"/>
                    <a:gd name="connsiteX109" fmla="*/ 381866 w 2252230"/>
                    <a:gd name="connsiteY109" fmla="*/ 2611171 h 2680134"/>
                    <a:gd name="connsiteX110" fmla="*/ 402648 w 2252230"/>
                    <a:gd name="connsiteY110" fmla="*/ 2637148 h 2680134"/>
                    <a:gd name="connsiteX111" fmla="*/ 325727 w 2252230"/>
                    <a:gd name="connsiteY111" fmla="*/ 2677846 h 2680134"/>
                    <a:gd name="connsiteX112" fmla="*/ 311439 w 2252230"/>
                    <a:gd name="connsiteY112" fmla="*/ 2550846 h 2680134"/>
                    <a:gd name="connsiteX113" fmla="*/ 293544 w 2252230"/>
                    <a:gd name="connsiteY113"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6394 w 2252230"/>
                    <a:gd name="connsiteY3" fmla="*/ 2538435 h 2680134"/>
                    <a:gd name="connsiteX4" fmla="*/ 207819 w 2252230"/>
                    <a:gd name="connsiteY4" fmla="*/ 2463101 h 2680134"/>
                    <a:gd name="connsiteX5" fmla="*/ 161059 w 2252230"/>
                    <a:gd name="connsiteY5" fmla="*/ 2416341 h 2680134"/>
                    <a:gd name="connsiteX6" fmla="*/ 114300 w 2252230"/>
                    <a:gd name="connsiteY6" fmla="*/ 2283857 h 2680134"/>
                    <a:gd name="connsiteX7" fmla="*/ 41564 w 2252230"/>
                    <a:gd name="connsiteY7" fmla="*/ 2205926 h 2680134"/>
                    <a:gd name="connsiteX8" fmla="*/ 0 w 2252230"/>
                    <a:gd name="connsiteY8" fmla="*/ 2146178 h 2680134"/>
                    <a:gd name="connsiteX9" fmla="*/ 109105 w 2252230"/>
                    <a:gd name="connsiteY9" fmla="*/ 2140982 h 2680134"/>
                    <a:gd name="connsiteX10" fmla="*/ 200025 w 2252230"/>
                    <a:gd name="connsiteY10" fmla="*/ 2107212 h 2680134"/>
                    <a:gd name="connsiteX11" fmla="*/ 332509 w 2252230"/>
                    <a:gd name="connsiteY11" fmla="*/ 2003303 h 2680134"/>
                    <a:gd name="connsiteX12" fmla="*/ 322119 w 2252230"/>
                    <a:gd name="connsiteY12" fmla="*/ 1889003 h 2680134"/>
                    <a:gd name="connsiteX13" fmla="*/ 407844 w 2252230"/>
                    <a:gd name="connsiteY13" fmla="*/ 1889003 h 2680134"/>
                    <a:gd name="connsiteX14" fmla="*/ 587087 w 2252230"/>
                    <a:gd name="connsiteY14" fmla="*/ 1717553 h 2680134"/>
                    <a:gd name="connsiteX15" fmla="*/ 745548 w 2252230"/>
                    <a:gd name="connsiteY15" fmla="*/ 1566885 h 2680134"/>
                    <a:gd name="connsiteX16" fmla="*/ 787112 w 2252230"/>
                    <a:gd name="connsiteY16" fmla="*/ 1608448 h 2680134"/>
                    <a:gd name="connsiteX17" fmla="*/ 1083253 w 2252230"/>
                    <a:gd name="connsiteY17" fmla="*/ 1507137 h 2680134"/>
                    <a:gd name="connsiteX18" fmla="*/ 1252105 w 2252230"/>
                    <a:gd name="connsiteY18" fmla="*/ 1520126 h 2680134"/>
                    <a:gd name="connsiteX19" fmla="*/ 1340428 w 2252230"/>
                    <a:gd name="connsiteY19" fmla="*/ 1572080 h 2680134"/>
                    <a:gd name="connsiteX20" fmla="*/ 1262496 w 2252230"/>
                    <a:gd name="connsiteY20" fmla="*/ 1436998 h 2680134"/>
                    <a:gd name="connsiteX21" fmla="*/ 1358612 w 2252230"/>
                    <a:gd name="connsiteY21" fmla="*/ 1286330 h 2680134"/>
                    <a:gd name="connsiteX22" fmla="*/ 1381991 w 2252230"/>
                    <a:gd name="connsiteY22" fmla="*/ 1236973 h 2680134"/>
                    <a:gd name="connsiteX23" fmla="*/ 1379394 w 2252230"/>
                    <a:gd name="connsiteY23" fmla="*/ 1112282 h 2680134"/>
                    <a:gd name="connsiteX24" fmla="*/ 1462521 w 2252230"/>
                    <a:gd name="connsiteY24" fmla="*/ 1031753 h 2680134"/>
                    <a:gd name="connsiteX25" fmla="*/ 1498889 w 2252230"/>
                    <a:gd name="connsiteY25" fmla="*/ 1070719 h 2680134"/>
                    <a:gd name="connsiteX26" fmla="*/ 1444337 w 2252230"/>
                    <a:gd name="connsiteY26" fmla="*/ 1182421 h 2680134"/>
                    <a:gd name="connsiteX27" fmla="*/ 1504084 w 2252230"/>
                    <a:gd name="connsiteY27" fmla="*/ 1244766 h 2680134"/>
                    <a:gd name="connsiteX28" fmla="*/ 1535257 w 2252230"/>
                    <a:gd name="connsiteY28" fmla="*/ 1166835 h 2680134"/>
                    <a:gd name="connsiteX29" fmla="*/ 1678132 w 2252230"/>
                    <a:gd name="connsiteY29" fmla="*/ 1091501 h 2680134"/>
                    <a:gd name="connsiteX30" fmla="*/ 1732684 w 2252230"/>
                    <a:gd name="connsiteY30" fmla="*/ 969407 h 2680134"/>
                    <a:gd name="connsiteX31" fmla="*/ 1836594 w 2252230"/>
                    <a:gd name="connsiteY31" fmla="*/ 881085 h 2680134"/>
                    <a:gd name="connsiteX32" fmla="*/ 1836594 w 2252230"/>
                    <a:gd name="connsiteY32" fmla="*/ 779773 h 2680134"/>
                    <a:gd name="connsiteX33" fmla="*/ 1914525 w 2252230"/>
                    <a:gd name="connsiteY33" fmla="*/ 569357 h 2680134"/>
                    <a:gd name="connsiteX34" fmla="*/ 1875559 w 2252230"/>
                    <a:gd name="connsiteY34" fmla="*/ 413494 h 2680134"/>
                    <a:gd name="connsiteX35" fmla="*/ 1823605 w 2252230"/>
                    <a:gd name="connsiteY35" fmla="*/ 416091 h 2680134"/>
                    <a:gd name="connsiteX36" fmla="*/ 1859973 w 2252230"/>
                    <a:gd name="connsiteY36" fmla="*/ 348551 h 2680134"/>
                    <a:gd name="connsiteX37" fmla="*/ 1833996 w 2252230"/>
                    <a:gd name="connsiteY37" fmla="*/ 275814 h 2680134"/>
                    <a:gd name="connsiteX38" fmla="*/ 1888548 w 2252230"/>
                    <a:gd name="connsiteY38" fmla="*/ 187491 h 2680134"/>
                    <a:gd name="connsiteX39" fmla="*/ 1896341 w 2252230"/>
                    <a:gd name="connsiteY39" fmla="*/ 104364 h 2680134"/>
                    <a:gd name="connsiteX40" fmla="*/ 1995055 w 2252230"/>
                    <a:gd name="connsiteY40" fmla="*/ 169307 h 2680134"/>
                    <a:gd name="connsiteX41" fmla="*/ 2044412 w 2252230"/>
                    <a:gd name="connsiteY41" fmla="*/ 106962 h 2680134"/>
                    <a:gd name="connsiteX42" fmla="*/ 1989859 w 2252230"/>
                    <a:gd name="connsiteY42" fmla="*/ 91376 h 2680134"/>
                    <a:gd name="connsiteX43" fmla="*/ 1961284 w 2252230"/>
                    <a:gd name="connsiteY43" fmla="*/ 34226 h 2680134"/>
                    <a:gd name="connsiteX44" fmla="*/ 2021032 w 2252230"/>
                    <a:gd name="connsiteY44" fmla="*/ 18639 h 2680134"/>
                    <a:gd name="connsiteX45" fmla="*/ 2072987 w 2252230"/>
                    <a:gd name="connsiteY45" fmla="*/ 55007 h 2680134"/>
                    <a:gd name="connsiteX46" fmla="*/ 2109355 w 2252230"/>
                    <a:gd name="connsiteY46" fmla="*/ 205676 h 2680134"/>
                    <a:gd name="connsiteX47" fmla="*/ 2189884 w 2252230"/>
                    <a:gd name="connsiteY47" fmla="*/ 299194 h 2680134"/>
                    <a:gd name="connsiteX48" fmla="*/ 2252230 w 2252230"/>
                    <a:gd name="connsiteY48" fmla="*/ 442069 h 2680134"/>
                    <a:gd name="connsiteX49" fmla="*/ 2244437 w 2252230"/>
                    <a:gd name="connsiteY49" fmla="*/ 566760 h 2680134"/>
                    <a:gd name="connsiteX50" fmla="*/ 2200275 w 2252230"/>
                    <a:gd name="connsiteY50" fmla="*/ 613519 h 2680134"/>
                    <a:gd name="connsiteX51" fmla="*/ 2208069 w 2252230"/>
                    <a:gd name="connsiteY51" fmla="*/ 756394 h 2680134"/>
                    <a:gd name="connsiteX52" fmla="*/ 2148321 w 2252230"/>
                    <a:gd name="connsiteY52" fmla="*/ 746003 h 2680134"/>
                    <a:gd name="connsiteX53" fmla="*/ 2109355 w 2252230"/>
                    <a:gd name="connsiteY53" fmla="*/ 800555 h 2680134"/>
                    <a:gd name="connsiteX54" fmla="*/ 2163907 w 2252230"/>
                    <a:gd name="connsiteY54" fmla="*/ 972005 h 2680134"/>
                    <a:gd name="connsiteX55" fmla="*/ 2135332 w 2252230"/>
                    <a:gd name="connsiteY55" fmla="*/ 1133064 h 2680134"/>
                    <a:gd name="connsiteX56" fmla="*/ 2122344 w 2252230"/>
                    <a:gd name="connsiteY56" fmla="*/ 1255157 h 2680134"/>
                    <a:gd name="connsiteX57" fmla="*/ 2166505 w 2252230"/>
                    <a:gd name="connsiteY57" fmla="*/ 1379848 h 2680134"/>
                    <a:gd name="connsiteX58" fmla="*/ 2098964 w 2252230"/>
                    <a:gd name="connsiteY58" fmla="*/ 1444791 h 2680134"/>
                    <a:gd name="connsiteX59" fmla="*/ 2114550 w 2252230"/>
                    <a:gd name="connsiteY59" fmla="*/ 1522723 h 2680134"/>
                    <a:gd name="connsiteX60" fmla="*/ 2044412 w 2252230"/>
                    <a:gd name="connsiteY60" fmla="*/ 1546103 h 2680134"/>
                    <a:gd name="connsiteX61" fmla="*/ 2044412 w 2252230"/>
                    <a:gd name="connsiteY61" fmla="*/ 1603253 h 2680134"/>
                    <a:gd name="connsiteX62" fmla="*/ 2010641 w 2252230"/>
                    <a:gd name="connsiteY62" fmla="*/ 1530516 h 2680134"/>
                    <a:gd name="connsiteX63" fmla="*/ 2021032 w 2252230"/>
                    <a:gd name="connsiteY63" fmla="*/ 1418814 h 2680134"/>
                    <a:gd name="connsiteX64" fmla="*/ 2015837 w 2252230"/>
                    <a:gd name="connsiteY64" fmla="*/ 1447389 h 2680134"/>
                    <a:gd name="connsiteX65" fmla="*/ 1958687 w 2252230"/>
                    <a:gd name="connsiteY65" fmla="*/ 1530516 h 2680134"/>
                    <a:gd name="connsiteX66" fmla="*/ 1901537 w 2252230"/>
                    <a:gd name="connsiteY66" fmla="*/ 1553896 h 2680134"/>
                    <a:gd name="connsiteX67" fmla="*/ 1891146 w 2252230"/>
                    <a:gd name="connsiteY67" fmla="*/ 1696771 h 2680134"/>
                    <a:gd name="connsiteX68" fmla="*/ 1841789 w 2252230"/>
                    <a:gd name="connsiteY68" fmla="*/ 1696771 h 2680134"/>
                    <a:gd name="connsiteX69" fmla="*/ 1846984 w 2252230"/>
                    <a:gd name="connsiteY69" fmla="*/ 1673391 h 2680134"/>
                    <a:gd name="connsiteX70" fmla="*/ 1808019 w 2252230"/>
                    <a:gd name="connsiteY70" fmla="*/ 1579873 h 2680134"/>
                    <a:gd name="connsiteX71" fmla="*/ 1748271 w 2252230"/>
                    <a:gd name="connsiteY71" fmla="*/ 1660403 h 2680134"/>
                    <a:gd name="connsiteX72" fmla="*/ 1717098 w 2252230"/>
                    <a:gd name="connsiteY72" fmla="*/ 1699369 h 2680134"/>
                    <a:gd name="connsiteX73" fmla="*/ 1602798 w 2252230"/>
                    <a:gd name="connsiteY73" fmla="*/ 1709760 h 2680134"/>
                    <a:gd name="connsiteX74" fmla="*/ 1506682 w 2252230"/>
                    <a:gd name="connsiteY74" fmla="*/ 1743530 h 2680134"/>
                    <a:gd name="connsiteX75" fmla="*/ 1545648 w 2252230"/>
                    <a:gd name="connsiteY75" fmla="*/ 1694173 h 2680134"/>
                    <a:gd name="connsiteX76" fmla="*/ 1493694 w 2252230"/>
                    <a:gd name="connsiteY76" fmla="*/ 1694173 h 2680134"/>
                    <a:gd name="connsiteX77" fmla="*/ 1459923 w 2252230"/>
                    <a:gd name="connsiteY77" fmla="*/ 1678587 h 2680134"/>
                    <a:gd name="connsiteX78" fmla="*/ 1423555 w 2252230"/>
                    <a:gd name="connsiteY78" fmla="*/ 1629230 h 2680134"/>
                    <a:gd name="connsiteX79" fmla="*/ 1410566 w 2252230"/>
                    <a:gd name="connsiteY79" fmla="*/ 1738335 h 2680134"/>
                    <a:gd name="connsiteX80" fmla="*/ 1493694 w 2252230"/>
                    <a:gd name="connsiteY80" fmla="*/ 1800680 h 2680134"/>
                    <a:gd name="connsiteX81" fmla="*/ 1376796 w 2252230"/>
                    <a:gd name="connsiteY81" fmla="*/ 1865623 h 2680134"/>
                    <a:gd name="connsiteX82" fmla="*/ 1304059 w 2252230"/>
                    <a:gd name="connsiteY82" fmla="*/ 2026682 h 2680134"/>
                    <a:gd name="connsiteX83" fmla="*/ 1215737 w 2252230"/>
                    <a:gd name="connsiteY83" fmla="*/ 2000705 h 2680134"/>
                    <a:gd name="connsiteX84" fmla="*/ 1150794 w 2252230"/>
                    <a:gd name="connsiteY84" fmla="*/ 1943555 h 2680134"/>
                    <a:gd name="connsiteX85" fmla="*/ 1179369 w 2252230"/>
                    <a:gd name="connsiteY85" fmla="*/ 1839646 h 2680134"/>
                    <a:gd name="connsiteX86" fmla="*/ 1192357 w 2252230"/>
                    <a:gd name="connsiteY86" fmla="*/ 1727944 h 2680134"/>
                    <a:gd name="connsiteX87" fmla="*/ 1127414 w 2252230"/>
                    <a:gd name="connsiteY87" fmla="*/ 1777301 h 2680134"/>
                    <a:gd name="connsiteX88" fmla="*/ 1080655 w 2252230"/>
                    <a:gd name="connsiteY88" fmla="*/ 1881210 h 2680134"/>
                    <a:gd name="connsiteX89" fmla="*/ 1046884 w 2252230"/>
                    <a:gd name="connsiteY89" fmla="*/ 1855232 h 2680134"/>
                    <a:gd name="connsiteX90" fmla="*/ 1101437 w 2252230"/>
                    <a:gd name="connsiteY90" fmla="*/ 1761714 h 2680134"/>
                    <a:gd name="connsiteX91" fmla="*/ 994930 w 2252230"/>
                    <a:gd name="connsiteY91" fmla="*/ 1759116 h 2680134"/>
                    <a:gd name="connsiteX92" fmla="*/ 919596 w 2252230"/>
                    <a:gd name="connsiteY92" fmla="*/ 1826657 h 2680134"/>
                    <a:gd name="connsiteX93" fmla="*/ 794905 w 2252230"/>
                    <a:gd name="connsiteY93" fmla="*/ 1865623 h 2680134"/>
                    <a:gd name="connsiteX94" fmla="*/ 683203 w 2252230"/>
                    <a:gd name="connsiteY94" fmla="*/ 1914980 h 2680134"/>
                    <a:gd name="connsiteX95" fmla="*/ 592282 w 2252230"/>
                    <a:gd name="connsiteY95" fmla="*/ 1909785 h 2680134"/>
                    <a:gd name="connsiteX96" fmla="*/ 589684 w 2252230"/>
                    <a:gd name="connsiteY96" fmla="*/ 1974728 h 2680134"/>
                    <a:gd name="connsiteX97" fmla="*/ 423430 w 2252230"/>
                    <a:gd name="connsiteY97" fmla="*/ 1995510 h 2680134"/>
                    <a:gd name="connsiteX98" fmla="*/ 361084 w 2252230"/>
                    <a:gd name="connsiteY98" fmla="*/ 2003303 h 2680134"/>
                    <a:gd name="connsiteX99" fmla="*/ 400050 w 2252230"/>
                    <a:gd name="connsiteY99" fmla="*/ 2091626 h 2680134"/>
                    <a:gd name="connsiteX100" fmla="*/ 493569 w 2252230"/>
                    <a:gd name="connsiteY100" fmla="*/ 2055257 h 2680134"/>
                    <a:gd name="connsiteX101" fmla="*/ 511753 w 2252230"/>
                    <a:gd name="connsiteY101" fmla="*/ 2112407 h 2680134"/>
                    <a:gd name="connsiteX102" fmla="*/ 467591 w 2252230"/>
                    <a:gd name="connsiteY102" fmla="*/ 2153971 h 2680134"/>
                    <a:gd name="connsiteX103" fmla="*/ 545523 w 2252230"/>
                    <a:gd name="connsiteY103" fmla="*/ 2179948 h 2680134"/>
                    <a:gd name="connsiteX104" fmla="*/ 574098 w 2252230"/>
                    <a:gd name="connsiteY104" fmla="*/ 2260478 h 2680134"/>
                    <a:gd name="connsiteX105" fmla="*/ 509155 w 2252230"/>
                    <a:gd name="connsiteY105" fmla="*/ 2304639 h 2680134"/>
                    <a:gd name="connsiteX106" fmla="*/ 464994 w 2252230"/>
                    <a:gd name="connsiteY106" fmla="*/ 2478687 h 2680134"/>
                    <a:gd name="connsiteX107" fmla="*/ 457200 w 2252230"/>
                    <a:gd name="connsiteY107" fmla="*/ 2603378 h 2680134"/>
                    <a:gd name="connsiteX108" fmla="*/ 402648 w 2252230"/>
                    <a:gd name="connsiteY108" fmla="*/ 2590389 h 2680134"/>
                    <a:gd name="connsiteX109" fmla="*/ 381866 w 2252230"/>
                    <a:gd name="connsiteY109" fmla="*/ 2611171 h 2680134"/>
                    <a:gd name="connsiteX110" fmla="*/ 402648 w 2252230"/>
                    <a:gd name="connsiteY110" fmla="*/ 2637148 h 2680134"/>
                    <a:gd name="connsiteX111" fmla="*/ 325727 w 2252230"/>
                    <a:gd name="connsiteY111" fmla="*/ 2677846 h 2680134"/>
                    <a:gd name="connsiteX112" fmla="*/ 340014 w 2252230"/>
                    <a:gd name="connsiteY112" fmla="*/ 2623870 h 2680134"/>
                    <a:gd name="connsiteX113" fmla="*/ 311439 w 2252230"/>
                    <a:gd name="connsiteY113" fmla="*/ 2550846 h 2680134"/>
                    <a:gd name="connsiteX114" fmla="*/ 293544 w 2252230"/>
                    <a:gd name="connsiteY114"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07819 w 2252230"/>
                    <a:gd name="connsiteY5" fmla="*/ 2463101 h 2680134"/>
                    <a:gd name="connsiteX6" fmla="*/ 161059 w 2252230"/>
                    <a:gd name="connsiteY6" fmla="*/ 2416341 h 2680134"/>
                    <a:gd name="connsiteX7" fmla="*/ 114300 w 2252230"/>
                    <a:gd name="connsiteY7" fmla="*/ 2283857 h 2680134"/>
                    <a:gd name="connsiteX8" fmla="*/ 41564 w 2252230"/>
                    <a:gd name="connsiteY8" fmla="*/ 2205926 h 2680134"/>
                    <a:gd name="connsiteX9" fmla="*/ 0 w 2252230"/>
                    <a:gd name="connsiteY9" fmla="*/ 2146178 h 2680134"/>
                    <a:gd name="connsiteX10" fmla="*/ 109105 w 2252230"/>
                    <a:gd name="connsiteY10" fmla="*/ 2140982 h 2680134"/>
                    <a:gd name="connsiteX11" fmla="*/ 200025 w 2252230"/>
                    <a:gd name="connsiteY11" fmla="*/ 2107212 h 2680134"/>
                    <a:gd name="connsiteX12" fmla="*/ 332509 w 2252230"/>
                    <a:gd name="connsiteY12" fmla="*/ 2003303 h 2680134"/>
                    <a:gd name="connsiteX13" fmla="*/ 322119 w 2252230"/>
                    <a:gd name="connsiteY13" fmla="*/ 1889003 h 2680134"/>
                    <a:gd name="connsiteX14" fmla="*/ 407844 w 2252230"/>
                    <a:gd name="connsiteY14" fmla="*/ 1889003 h 2680134"/>
                    <a:gd name="connsiteX15" fmla="*/ 587087 w 2252230"/>
                    <a:gd name="connsiteY15" fmla="*/ 1717553 h 2680134"/>
                    <a:gd name="connsiteX16" fmla="*/ 745548 w 2252230"/>
                    <a:gd name="connsiteY16" fmla="*/ 1566885 h 2680134"/>
                    <a:gd name="connsiteX17" fmla="*/ 787112 w 2252230"/>
                    <a:gd name="connsiteY17" fmla="*/ 1608448 h 2680134"/>
                    <a:gd name="connsiteX18" fmla="*/ 1083253 w 2252230"/>
                    <a:gd name="connsiteY18" fmla="*/ 1507137 h 2680134"/>
                    <a:gd name="connsiteX19" fmla="*/ 1252105 w 2252230"/>
                    <a:gd name="connsiteY19" fmla="*/ 1520126 h 2680134"/>
                    <a:gd name="connsiteX20" fmla="*/ 1340428 w 2252230"/>
                    <a:gd name="connsiteY20" fmla="*/ 1572080 h 2680134"/>
                    <a:gd name="connsiteX21" fmla="*/ 1262496 w 2252230"/>
                    <a:gd name="connsiteY21" fmla="*/ 1436998 h 2680134"/>
                    <a:gd name="connsiteX22" fmla="*/ 1358612 w 2252230"/>
                    <a:gd name="connsiteY22" fmla="*/ 1286330 h 2680134"/>
                    <a:gd name="connsiteX23" fmla="*/ 1381991 w 2252230"/>
                    <a:gd name="connsiteY23" fmla="*/ 1236973 h 2680134"/>
                    <a:gd name="connsiteX24" fmla="*/ 1379394 w 2252230"/>
                    <a:gd name="connsiteY24" fmla="*/ 1112282 h 2680134"/>
                    <a:gd name="connsiteX25" fmla="*/ 1462521 w 2252230"/>
                    <a:gd name="connsiteY25" fmla="*/ 1031753 h 2680134"/>
                    <a:gd name="connsiteX26" fmla="*/ 1498889 w 2252230"/>
                    <a:gd name="connsiteY26" fmla="*/ 1070719 h 2680134"/>
                    <a:gd name="connsiteX27" fmla="*/ 1444337 w 2252230"/>
                    <a:gd name="connsiteY27" fmla="*/ 1182421 h 2680134"/>
                    <a:gd name="connsiteX28" fmla="*/ 1504084 w 2252230"/>
                    <a:gd name="connsiteY28" fmla="*/ 1244766 h 2680134"/>
                    <a:gd name="connsiteX29" fmla="*/ 1535257 w 2252230"/>
                    <a:gd name="connsiteY29" fmla="*/ 1166835 h 2680134"/>
                    <a:gd name="connsiteX30" fmla="*/ 1678132 w 2252230"/>
                    <a:gd name="connsiteY30" fmla="*/ 1091501 h 2680134"/>
                    <a:gd name="connsiteX31" fmla="*/ 1732684 w 2252230"/>
                    <a:gd name="connsiteY31" fmla="*/ 969407 h 2680134"/>
                    <a:gd name="connsiteX32" fmla="*/ 1836594 w 2252230"/>
                    <a:gd name="connsiteY32" fmla="*/ 881085 h 2680134"/>
                    <a:gd name="connsiteX33" fmla="*/ 1836594 w 2252230"/>
                    <a:gd name="connsiteY33" fmla="*/ 779773 h 2680134"/>
                    <a:gd name="connsiteX34" fmla="*/ 1914525 w 2252230"/>
                    <a:gd name="connsiteY34" fmla="*/ 569357 h 2680134"/>
                    <a:gd name="connsiteX35" fmla="*/ 1875559 w 2252230"/>
                    <a:gd name="connsiteY35" fmla="*/ 413494 h 2680134"/>
                    <a:gd name="connsiteX36" fmla="*/ 1823605 w 2252230"/>
                    <a:gd name="connsiteY36" fmla="*/ 416091 h 2680134"/>
                    <a:gd name="connsiteX37" fmla="*/ 1859973 w 2252230"/>
                    <a:gd name="connsiteY37" fmla="*/ 348551 h 2680134"/>
                    <a:gd name="connsiteX38" fmla="*/ 1833996 w 2252230"/>
                    <a:gd name="connsiteY38" fmla="*/ 275814 h 2680134"/>
                    <a:gd name="connsiteX39" fmla="*/ 1888548 w 2252230"/>
                    <a:gd name="connsiteY39" fmla="*/ 187491 h 2680134"/>
                    <a:gd name="connsiteX40" fmla="*/ 1896341 w 2252230"/>
                    <a:gd name="connsiteY40" fmla="*/ 104364 h 2680134"/>
                    <a:gd name="connsiteX41" fmla="*/ 1995055 w 2252230"/>
                    <a:gd name="connsiteY41" fmla="*/ 169307 h 2680134"/>
                    <a:gd name="connsiteX42" fmla="*/ 2044412 w 2252230"/>
                    <a:gd name="connsiteY42" fmla="*/ 106962 h 2680134"/>
                    <a:gd name="connsiteX43" fmla="*/ 1989859 w 2252230"/>
                    <a:gd name="connsiteY43" fmla="*/ 91376 h 2680134"/>
                    <a:gd name="connsiteX44" fmla="*/ 1961284 w 2252230"/>
                    <a:gd name="connsiteY44" fmla="*/ 34226 h 2680134"/>
                    <a:gd name="connsiteX45" fmla="*/ 2021032 w 2252230"/>
                    <a:gd name="connsiteY45" fmla="*/ 18639 h 2680134"/>
                    <a:gd name="connsiteX46" fmla="*/ 2072987 w 2252230"/>
                    <a:gd name="connsiteY46" fmla="*/ 55007 h 2680134"/>
                    <a:gd name="connsiteX47" fmla="*/ 2109355 w 2252230"/>
                    <a:gd name="connsiteY47" fmla="*/ 205676 h 2680134"/>
                    <a:gd name="connsiteX48" fmla="*/ 2189884 w 2252230"/>
                    <a:gd name="connsiteY48" fmla="*/ 299194 h 2680134"/>
                    <a:gd name="connsiteX49" fmla="*/ 2252230 w 2252230"/>
                    <a:gd name="connsiteY49" fmla="*/ 442069 h 2680134"/>
                    <a:gd name="connsiteX50" fmla="*/ 2244437 w 2252230"/>
                    <a:gd name="connsiteY50" fmla="*/ 566760 h 2680134"/>
                    <a:gd name="connsiteX51" fmla="*/ 2200275 w 2252230"/>
                    <a:gd name="connsiteY51" fmla="*/ 613519 h 2680134"/>
                    <a:gd name="connsiteX52" fmla="*/ 2208069 w 2252230"/>
                    <a:gd name="connsiteY52" fmla="*/ 756394 h 2680134"/>
                    <a:gd name="connsiteX53" fmla="*/ 2148321 w 2252230"/>
                    <a:gd name="connsiteY53" fmla="*/ 746003 h 2680134"/>
                    <a:gd name="connsiteX54" fmla="*/ 2109355 w 2252230"/>
                    <a:gd name="connsiteY54" fmla="*/ 800555 h 2680134"/>
                    <a:gd name="connsiteX55" fmla="*/ 2163907 w 2252230"/>
                    <a:gd name="connsiteY55" fmla="*/ 972005 h 2680134"/>
                    <a:gd name="connsiteX56" fmla="*/ 2135332 w 2252230"/>
                    <a:gd name="connsiteY56" fmla="*/ 1133064 h 2680134"/>
                    <a:gd name="connsiteX57" fmla="*/ 2122344 w 2252230"/>
                    <a:gd name="connsiteY57" fmla="*/ 1255157 h 2680134"/>
                    <a:gd name="connsiteX58" fmla="*/ 2166505 w 2252230"/>
                    <a:gd name="connsiteY58" fmla="*/ 1379848 h 2680134"/>
                    <a:gd name="connsiteX59" fmla="*/ 2098964 w 2252230"/>
                    <a:gd name="connsiteY59" fmla="*/ 1444791 h 2680134"/>
                    <a:gd name="connsiteX60" fmla="*/ 2114550 w 2252230"/>
                    <a:gd name="connsiteY60" fmla="*/ 1522723 h 2680134"/>
                    <a:gd name="connsiteX61" fmla="*/ 2044412 w 2252230"/>
                    <a:gd name="connsiteY61" fmla="*/ 1546103 h 2680134"/>
                    <a:gd name="connsiteX62" fmla="*/ 2044412 w 2252230"/>
                    <a:gd name="connsiteY62" fmla="*/ 1603253 h 2680134"/>
                    <a:gd name="connsiteX63" fmla="*/ 2010641 w 2252230"/>
                    <a:gd name="connsiteY63" fmla="*/ 1530516 h 2680134"/>
                    <a:gd name="connsiteX64" fmla="*/ 2021032 w 2252230"/>
                    <a:gd name="connsiteY64" fmla="*/ 1418814 h 2680134"/>
                    <a:gd name="connsiteX65" fmla="*/ 2015837 w 2252230"/>
                    <a:gd name="connsiteY65" fmla="*/ 1447389 h 2680134"/>
                    <a:gd name="connsiteX66" fmla="*/ 1958687 w 2252230"/>
                    <a:gd name="connsiteY66" fmla="*/ 1530516 h 2680134"/>
                    <a:gd name="connsiteX67" fmla="*/ 1901537 w 2252230"/>
                    <a:gd name="connsiteY67" fmla="*/ 1553896 h 2680134"/>
                    <a:gd name="connsiteX68" fmla="*/ 1891146 w 2252230"/>
                    <a:gd name="connsiteY68" fmla="*/ 1696771 h 2680134"/>
                    <a:gd name="connsiteX69" fmla="*/ 1841789 w 2252230"/>
                    <a:gd name="connsiteY69" fmla="*/ 1696771 h 2680134"/>
                    <a:gd name="connsiteX70" fmla="*/ 1846984 w 2252230"/>
                    <a:gd name="connsiteY70" fmla="*/ 1673391 h 2680134"/>
                    <a:gd name="connsiteX71" fmla="*/ 1808019 w 2252230"/>
                    <a:gd name="connsiteY71" fmla="*/ 1579873 h 2680134"/>
                    <a:gd name="connsiteX72" fmla="*/ 1748271 w 2252230"/>
                    <a:gd name="connsiteY72" fmla="*/ 1660403 h 2680134"/>
                    <a:gd name="connsiteX73" fmla="*/ 1717098 w 2252230"/>
                    <a:gd name="connsiteY73" fmla="*/ 1699369 h 2680134"/>
                    <a:gd name="connsiteX74" fmla="*/ 1602798 w 2252230"/>
                    <a:gd name="connsiteY74" fmla="*/ 1709760 h 2680134"/>
                    <a:gd name="connsiteX75" fmla="*/ 1506682 w 2252230"/>
                    <a:gd name="connsiteY75" fmla="*/ 1743530 h 2680134"/>
                    <a:gd name="connsiteX76" fmla="*/ 1545648 w 2252230"/>
                    <a:gd name="connsiteY76" fmla="*/ 1694173 h 2680134"/>
                    <a:gd name="connsiteX77" fmla="*/ 1493694 w 2252230"/>
                    <a:gd name="connsiteY77" fmla="*/ 1694173 h 2680134"/>
                    <a:gd name="connsiteX78" fmla="*/ 1459923 w 2252230"/>
                    <a:gd name="connsiteY78" fmla="*/ 1678587 h 2680134"/>
                    <a:gd name="connsiteX79" fmla="*/ 1423555 w 2252230"/>
                    <a:gd name="connsiteY79" fmla="*/ 1629230 h 2680134"/>
                    <a:gd name="connsiteX80" fmla="*/ 1410566 w 2252230"/>
                    <a:gd name="connsiteY80" fmla="*/ 1738335 h 2680134"/>
                    <a:gd name="connsiteX81" fmla="*/ 1493694 w 2252230"/>
                    <a:gd name="connsiteY81" fmla="*/ 1800680 h 2680134"/>
                    <a:gd name="connsiteX82" fmla="*/ 1376796 w 2252230"/>
                    <a:gd name="connsiteY82" fmla="*/ 1865623 h 2680134"/>
                    <a:gd name="connsiteX83" fmla="*/ 1304059 w 2252230"/>
                    <a:gd name="connsiteY83" fmla="*/ 2026682 h 2680134"/>
                    <a:gd name="connsiteX84" fmla="*/ 1215737 w 2252230"/>
                    <a:gd name="connsiteY84" fmla="*/ 2000705 h 2680134"/>
                    <a:gd name="connsiteX85" fmla="*/ 1150794 w 2252230"/>
                    <a:gd name="connsiteY85" fmla="*/ 1943555 h 2680134"/>
                    <a:gd name="connsiteX86" fmla="*/ 1179369 w 2252230"/>
                    <a:gd name="connsiteY86" fmla="*/ 1839646 h 2680134"/>
                    <a:gd name="connsiteX87" fmla="*/ 1192357 w 2252230"/>
                    <a:gd name="connsiteY87" fmla="*/ 1727944 h 2680134"/>
                    <a:gd name="connsiteX88" fmla="*/ 1127414 w 2252230"/>
                    <a:gd name="connsiteY88" fmla="*/ 1777301 h 2680134"/>
                    <a:gd name="connsiteX89" fmla="*/ 1080655 w 2252230"/>
                    <a:gd name="connsiteY89" fmla="*/ 1881210 h 2680134"/>
                    <a:gd name="connsiteX90" fmla="*/ 1046884 w 2252230"/>
                    <a:gd name="connsiteY90" fmla="*/ 1855232 h 2680134"/>
                    <a:gd name="connsiteX91" fmla="*/ 1101437 w 2252230"/>
                    <a:gd name="connsiteY91" fmla="*/ 1761714 h 2680134"/>
                    <a:gd name="connsiteX92" fmla="*/ 994930 w 2252230"/>
                    <a:gd name="connsiteY92" fmla="*/ 1759116 h 2680134"/>
                    <a:gd name="connsiteX93" fmla="*/ 919596 w 2252230"/>
                    <a:gd name="connsiteY93" fmla="*/ 1826657 h 2680134"/>
                    <a:gd name="connsiteX94" fmla="*/ 794905 w 2252230"/>
                    <a:gd name="connsiteY94" fmla="*/ 1865623 h 2680134"/>
                    <a:gd name="connsiteX95" fmla="*/ 683203 w 2252230"/>
                    <a:gd name="connsiteY95" fmla="*/ 1914980 h 2680134"/>
                    <a:gd name="connsiteX96" fmla="*/ 592282 w 2252230"/>
                    <a:gd name="connsiteY96" fmla="*/ 1909785 h 2680134"/>
                    <a:gd name="connsiteX97" fmla="*/ 589684 w 2252230"/>
                    <a:gd name="connsiteY97" fmla="*/ 1974728 h 2680134"/>
                    <a:gd name="connsiteX98" fmla="*/ 423430 w 2252230"/>
                    <a:gd name="connsiteY98" fmla="*/ 1995510 h 2680134"/>
                    <a:gd name="connsiteX99" fmla="*/ 361084 w 2252230"/>
                    <a:gd name="connsiteY99" fmla="*/ 2003303 h 2680134"/>
                    <a:gd name="connsiteX100" fmla="*/ 400050 w 2252230"/>
                    <a:gd name="connsiteY100" fmla="*/ 2091626 h 2680134"/>
                    <a:gd name="connsiteX101" fmla="*/ 493569 w 2252230"/>
                    <a:gd name="connsiteY101" fmla="*/ 2055257 h 2680134"/>
                    <a:gd name="connsiteX102" fmla="*/ 511753 w 2252230"/>
                    <a:gd name="connsiteY102" fmla="*/ 2112407 h 2680134"/>
                    <a:gd name="connsiteX103" fmla="*/ 467591 w 2252230"/>
                    <a:gd name="connsiteY103" fmla="*/ 2153971 h 2680134"/>
                    <a:gd name="connsiteX104" fmla="*/ 545523 w 2252230"/>
                    <a:gd name="connsiteY104" fmla="*/ 2179948 h 2680134"/>
                    <a:gd name="connsiteX105" fmla="*/ 574098 w 2252230"/>
                    <a:gd name="connsiteY105" fmla="*/ 2260478 h 2680134"/>
                    <a:gd name="connsiteX106" fmla="*/ 509155 w 2252230"/>
                    <a:gd name="connsiteY106" fmla="*/ 2304639 h 2680134"/>
                    <a:gd name="connsiteX107" fmla="*/ 464994 w 2252230"/>
                    <a:gd name="connsiteY107" fmla="*/ 2478687 h 2680134"/>
                    <a:gd name="connsiteX108" fmla="*/ 457200 w 2252230"/>
                    <a:gd name="connsiteY108" fmla="*/ 2603378 h 2680134"/>
                    <a:gd name="connsiteX109" fmla="*/ 402648 w 2252230"/>
                    <a:gd name="connsiteY109" fmla="*/ 2590389 h 2680134"/>
                    <a:gd name="connsiteX110" fmla="*/ 381866 w 2252230"/>
                    <a:gd name="connsiteY110" fmla="*/ 2611171 h 2680134"/>
                    <a:gd name="connsiteX111" fmla="*/ 402648 w 2252230"/>
                    <a:gd name="connsiteY111" fmla="*/ 2637148 h 2680134"/>
                    <a:gd name="connsiteX112" fmla="*/ 325727 w 2252230"/>
                    <a:gd name="connsiteY112" fmla="*/ 2677846 h 2680134"/>
                    <a:gd name="connsiteX113" fmla="*/ 340014 w 2252230"/>
                    <a:gd name="connsiteY113" fmla="*/ 2623870 h 2680134"/>
                    <a:gd name="connsiteX114" fmla="*/ 311439 w 2252230"/>
                    <a:gd name="connsiteY114" fmla="*/ 2550846 h 2680134"/>
                    <a:gd name="connsiteX115" fmla="*/ 293544 w 2252230"/>
                    <a:gd name="connsiteY115"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332509 w 2252230"/>
                    <a:gd name="connsiteY13" fmla="*/ 2003303 h 2680134"/>
                    <a:gd name="connsiteX14" fmla="*/ 322119 w 2252230"/>
                    <a:gd name="connsiteY14" fmla="*/ 1889003 h 2680134"/>
                    <a:gd name="connsiteX15" fmla="*/ 407844 w 2252230"/>
                    <a:gd name="connsiteY15" fmla="*/ 1889003 h 2680134"/>
                    <a:gd name="connsiteX16" fmla="*/ 587087 w 2252230"/>
                    <a:gd name="connsiteY16" fmla="*/ 1717553 h 2680134"/>
                    <a:gd name="connsiteX17" fmla="*/ 745548 w 2252230"/>
                    <a:gd name="connsiteY17" fmla="*/ 1566885 h 2680134"/>
                    <a:gd name="connsiteX18" fmla="*/ 787112 w 2252230"/>
                    <a:gd name="connsiteY18" fmla="*/ 1608448 h 2680134"/>
                    <a:gd name="connsiteX19" fmla="*/ 1083253 w 2252230"/>
                    <a:gd name="connsiteY19" fmla="*/ 1507137 h 2680134"/>
                    <a:gd name="connsiteX20" fmla="*/ 1252105 w 2252230"/>
                    <a:gd name="connsiteY20" fmla="*/ 1520126 h 2680134"/>
                    <a:gd name="connsiteX21" fmla="*/ 1340428 w 2252230"/>
                    <a:gd name="connsiteY21" fmla="*/ 1572080 h 2680134"/>
                    <a:gd name="connsiteX22" fmla="*/ 1262496 w 2252230"/>
                    <a:gd name="connsiteY22" fmla="*/ 1436998 h 2680134"/>
                    <a:gd name="connsiteX23" fmla="*/ 1358612 w 2252230"/>
                    <a:gd name="connsiteY23" fmla="*/ 1286330 h 2680134"/>
                    <a:gd name="connsiteX24" fmla="*/ 1381991 w 2252230"/>
                    <a:gd name="connsiteY24" fmla="*/ 1236973 h 2680134"/>
                    <a:gd name="connsiteX25" fmla="*/ 1379394 w 2252230"/>
                    <a:gd name="connsiteY25" fmla="*/ 1112282 h 2680134"/>
                    <a:gd name="connsiteX26" fmla="*/ 1462521 w 2252230"/>
                    <a:gd name="connsiteY26" fmla="*/ 1031753 h 2680134"/>
                    <a:gd name="connsiteX27" fmla="*/ 1498889 w 2252230"/>
                    <a:gd name="connsiteY27" fmla="*/ 1070719 h 2680134"/>
                    <a:gd name="connsiteX28" fmla="*/ 1444337 w 2252230"/>
                    <a:gd name="connsiteY28" fmla="*/ 1182421 h 2680134"/>
                    <a:gd name="connsiteX29" fmla="*/ 1504084 w 2252230"/>
                    <a:gd name="connsiteY29" fmla="*/ 1244766 h 2680134"/>
                    <a:gd name="connsiteX30" fmla="*/ 1535257 w 2252230"/>
                    <a:gd name="connsiteY30" fmla="*/ 1166835 h 2680134"/>
                    <a:gd name="connsiteX31" fmla="*/ 1678132 w 2252230"/>
                    <a:gd name="connsiteY31" fmla="*/ 1091501 h 2680134"/>
                    <a:gd name="connsiteX32" fmla="*/ 1732684 w 2252230"/>
                    <a:gd name="connsiteY32" fmla="*/ 969407 h 2680134"/>
                    <a:gd name="connsiteX33" fmla="*/ 1836594 w 2252230"/>
                    <a:gd name="connsiteY33" fmla="*/ 881085 h 2680134"/>
                    <a:gd name="connsiteX34" fmla="*/ 1836594 w 2252230"/>
                    <a:gd name="connsiteY34" fmla="*/ 779773 h 2680134"/>
                    <a:gd name="connsiteX35" fmla="*/ 1914525 w 2252230"/>
                    <a:gd name="connsiteY35" fmla="*/ 569357 h 2680134"/>
                    <a:gd name="connsiteX36" fmla="*/ 1875559 w 2252230"/>
                    <a:gd name="connsiteY36" fmla="*/ 413494 h 2680134"/>
                    <a:gd name="connsiteX37" fmla="*/ 1823605 w 2252230"/>
                    <a:gd name="connsiteY37" fmla="*/ 416091 h 2680134"/>
                    <a:gd name="connsiteX38" fmla="*/ 1859973 w 2252230"/>
                    <a:gd name="connsiteY38" fmla="*/ 348551 h 2680134"/>
                    <a:gd name="connsiteX39" fmla="*/ 1833996 w 2252230"/>
                    <a:gd name="connsiteY39" fmla="*/ 275814 h 2680134"/>
                    <a:gd name="connsiteX40" fmla="*/ 1888548 w 2252230"/>
                    <a:gd name="connsiteY40" fmla="*/ 187491 h 2680134"/>
                    <a:gd name="connsiteX41" fmla="*/ 1896341 w 2252230"/>
                    <a:gd name="connsiteY41" fmla="*/ 104364 h 2680134"/>
                    <a:gd name="connsiteX42" fmla="*/ 1995055 w 2252230"/>
                    <a:gd name="connsiteY42" fmla="*/ 169307 h 2680134"/>
                    <a:gd name="connsiteX43" fmla="*/ 2044412 w 2252230"/>
                    <a:gd name="connsiteY43" fmla="*/ 106962 h 2680134"/>
                    <a:gd name="connsiteX44" fmla="*/ 1989859 w 2252230"/>
                    <a:gd name="connsiteY44" fmla="*/ 91376 h 2680134"/>
                    <a:gd name="connsiteX45" fmla="*/ 1961284 w 2252230"/>
                    <a:gd name="connsiteY45" fmla="*/ 34226 h 2680134"/>
                    <a:gd name="connsiteX46" fmla="*/ 2021032 w 2252230"/>
                    <a:gd name="connsiteY46" fmla="*/ 18639 h 2680134"/>
                    <a:gd name="connsiteX47" fmla="*/ 2072987 w 2252230"/>
                    <a:gd name="connsiteY47" fmla="*/ 55007 h 2680134"/>
                    <a:gd name="connsiteX48" fmla="*/ 2109355 w 2252230"/>
                    <a:gd name="connsiteY48" fmla="*/ 205676 h 2680134"/>
                    <a:gd name="connsiteX49" fmla="*/ 2189884 w 2252230"/>
                    <a:gd name="connsiteY49" fmla="*/ 299194 h 2680134"/>
                    <a:gd name="connsiteX50" fmla="*/ 2252230 w 2252230"/>
                    <a:gd name="connsiteY50" fmla="*/ 442069 h 2680134"/>
                    <a:gd name="connsiteX51" fmla="*/ 2244437 w 2252230"/>
                    <a:gd name="connsiteY51" fmla="*/ 566760 h 2680134"/>
                    <a:gd name="connsiteX52" fmla="*/ 2200275 w 2252230"/>
                    <a:gd name="connsiteY52" fmla="*/ 613519 h 2680134"/>
                    <a:gd name="connsiteX53" fmla="*/ 2208069 w 2252230"/>
                    <a:gd name="connsiteY53" fmla="*/ 756394 h 2680134"/>
                    <a:gd name="connsiteX54" fmla="*/ 2148321 w 2252230"/>
                    <a:gd name="connsiteY54" fmla="*/ 746003 h 2680134"/>
                    <a:gd name="connsiteX55" fmla="*/ 2109355 w 2252230"/>
                    <a:gd name="connsiteY55" fmla="*/ 800555 h 2680134"/>
                    <a:gd name="connsiteX56" fmla="*/ 2163907 w 2252230"/>
                    <a:gd name="connsiteY56" fmla="*/ 972005 h 2680134"/>
                    <a:gd name="connsiteX57" fmla="*/ 2135332 w 2252230"/>
                    <a:gd name="connsiteY57" fmla="*/ 1133064 h 2680134"/>
                    <a:gd name="connsiteX58" fmla="*/ 2122344 w 2252230"/>
                    <a:gd name="connsiteY58" fmla="*/ 1255157 h 2680134"/>
                    <a:gd name="connsiteX59" fmla="*/ 2166505 w 2252230"/>
                    <a:gd name="connsiteY59" fmla="*/ 1379848 h 2680134"/>
                    <a:gd name="connsiteX60" fmla="*/ 2098964 w 2252230"/>
                    <a:gd name="connsiteY60" fmla="*/ 1444791 h 2680134"/>
                    <a:gd name="connsiteX61" fmla="*/ 2114550 w 2252230"/>
                    <a:gd name="connsiteY61" fmla="*/ 1522723 h 2680134"/>
                    <a:gd name="connsiteX62" fmla="*/ 2044412 w 2252230"/>
                    <a:gd name="connsiteY62" fmla="*/ 1546103 h 2680134"/>
                    <a:gd name="connsiteX63" fmla="*/ 2044412 w 2252230"/>
                    <a:gd name="connsiteY63" fmla="*/ 1603253 h 2680134"/>
                    <a:gd name="connsiteX64" fmla="*/ 2010641 w 2252230"/>
                    <a:gd name="connsiteY64" fmla="*/ 1530516 h 2680134"/>
                    <a:gd name="connsiteX65" fmla="*/ 2021032 w 2252230"/>
                    <a:gd name="connsiteY65" fmla="*/ 1418814 h 2680134"/>
                    <a:gd name="connsiteX66" fmla="*/ 2015837 w 2252230"/>
                    <a:gd name="connsiteY66" fmla="*/ 1447389 h 2680134"/>
                    <a:gd name="connsiteX67" fmla="*/ 1958687 w 2252230"/>
                    <a:gd name="connsiteY67" fmla="*/ 1530516 h 2680134"/>
                    <a:gd name="connsiteX68" fmla="*/ 1901537 w 2252230"/>
                    <a:gd name="connsiteY68" fmla="*/ 1553896 h 2680134"/>
                    <a:gd name="connsiteX69" fmla="*/ 1891146 w 2252230"/>
                    <a:gd name="connsiteY69" fmla="*/ 1696771 h 2680134"/>
                    <a:gd name="connsiteX70" fmla="*/ 1841789 w 2252230"/>
                    <a:gd name="connsiteY70" fmla="*/ 1696771 h 2680134"/>
                    <a:gd name="connsiteX71" fmla="*/ 1846984 w 2252230"/>
                    <a:gd name="connsiteY71" fmla="*/ 1673391 h 2680134"/>
                    <a:gd name="connsiteX72" fmla="*/ 1808019 w 2252230"/>
                    <a:gd name="connsiteY72" fmla="*/ 1579873 h 2680134"/>
                    <a:gd name="connsiteX73" fmla="*/ 1748271 w 2252230"/>
                    <a:gd name="connsiteY73" fmla="*/ 1660403 h 2680134"/>
                    <a:gd name="connsiteX74" fmla="*/ 1717098 w 2252230"/>
                    <a:gd name="connsiteY74" fmla="*/ 1699369 h 2680134"/>
                    <a:gd name="connsiteX75" fmla="*/ 1602798 w 2252230"/>
                    <a:gd name="connsiteY75" fmla="*/ 1709760 h 2680134"/>
                    <a:gd name="connsiteX76" fmla="*/ 1506682 w 2252230"/>
                    <a:gd name="connsiteY76" fmla="*/ 1743530 h 2680134"/>
                    <a:gd name="connsiteX77" fmla="*/ 1545648 w 2252230"/>
                    <a:gd name="connsiteY77" fmla="*/ 1694173 h 2680134"/>
                    <a:gd name="connsiteX78" fmla="*/ 1493694 w 2252230"/>
                    <a:gd name="connsiteY78" fmla="*/ 1694173 h 2680134"/>
                    <a:gd name="connsiteX79" fmla="*/ 1459923 w 2252230"/>
                    <a:gd name="connsiteY79" fmla="*/ 1678587 h 2680134"/>
                    <a:gd name="connsiteX80" fmla="*/ 1423555 w 2252230"/>
                    <a:gd name="connsiteY80" fmla="*/ 1629230 h 2680134"/>
                    <a:gd name="connsiteX81" fmla="*/ 1410566 w 2252230"/>
                    <a:gd name="connsiteY81" fmla="*/ 1738335 h 2680134"/>
                    <a:gd name="connsiteX82" fmla="*/ 1493694 w 2252230"/>
                    <a:gd name="connsiteY82" fmla="*/ 1800680 h 2680134"/>
                    <a:gd name="connsiteX83" fmla="*/ 1376796 w 2252230"/>
                    <a:gd name="connsiteY83" fmla="*/ 1865623 h 2680134"/>
                    <a:gd name="connsiteX84" fmla="*/ 1304059 w 2252230"/>
                    <a:gd name="connsiteY84" fmla="*/ 2026682 h 2680134"/>
                    <a:gd name="connsiteX85" fmla="*/ 1215737 w 2252230"/>
                    <a:gd name="connsiteY85" fmla="*/ 2000705 h 2680134"/>
                    <a:gd name="connsiteX86" fmla="*/ 1150794 w 2252230"/>
                    <a:gd name="connsiteY86" fmla="*/ 1943555 h 2680134"/>
                    <a:gd name="connsiteX87" fmla="*/ 1179369 w 2252230"/>
                    <a:gd name="connsiteY87" fmla="*/ 1839646 h 2680134"/>
                    <a:gd name="connsiteX88" fmla="*/ 1192357 w 2252230"/>
                    <a:gd name="connsiteY88" fmla="*/ 1727944 h 2680134"/>
                    <a:gd name="connsiteX89" fmla="*/ 1127414 w 2252230"/>
                    <a:gd name="connsiteY89" fmla="*/ 1777301 h 2680134"/>
                    <a:gd name="connsiteX90" fmla="*/ 1080655 w 2252230"/>
                    <a:gd name="connsiteY90" fmla="*/ 1881210 h 2680134"/>
                    <a:gd name="connsiteX91" fmla="*/ 1046884 w 2252230"/>
                    <a:gd name="connsiteY91" fmla="*/ 1855232 h 2680134"/>
                    <a:gd name="connsiteX92" fmla="*/ 1101437 w 2252230"/>
                    <a:gd name="connsiteY92" fmla="*/ 1761714 h 2680134"/>
                    <a:gd name="connsiteX93" fmla="*/ 994930 w 2252230"/>
                    <a:gd name="connsiteY93" fmla="*/ 1759116 h 2680134"/>
                    <a:gd name="connsiteX94" fmla="*/ 919596 w 2252230"/>
                    <a:gd name="connsiteY94" fmla="*/ 1826657 h 2680134"/>
                    <a:gd name="connsiteX95" fmla="*/ 794905 w 2252230"/>
                    <a:gd name="connsiteY95" fmla="*/ 1865623 h 2680134"/>
                    <a:gd name="connsiteX96" fmla="*/ 683203 w 2252230"/>
                    <a:gd name="connsiteY96" fmla="*/ 1914980 h 2680134"/>
                    <a:gd name="connsiteX97" fmla="*/ 592282 w 2252230"/>
                    <a:gd name="connsiteY97" fmla="*/ 1909785 h 2680134"/>
                    <a:gd name="connsiteX98" fmla="*/ 589684 w 2252230"/>
                    <a:gd name="connsiteY98" fmla="*/ 1974728 h 2680134"/>
                    <a:gd name="connsiteX99" fmla="*/ 423430 w 2252230"/>
                    <a:gd name="connsiteY99" fmla="*/ 1995510 h 2680134"/>
                    <a:gd name="connsiteX100" fmla="*/ 361084 w 2252230"/>
                    <a:gd name="connsiteY100" fmla="*/ 2003303 h 2680134"/>
                    <a:gd name="connsiteX101" fmla="*/ 400050 w 2252230"/>
                    <a:gd name="connsiteY101" fmla="*/ 2091626 h 2680134"/>
                    <a:gd name="connsiteX102" fmla="*/ 493569 w 2252230"/>
                    <a:gd name="connsiteY102" fmla="*/ 2055257 h 2680134"/>
                    <a:gd name="connsiteX103" fmla="*/ 511753 w 2252230"/>
                    <a:gd name="connsiteY103" fmla="*/ 2112407 h 2680134"/>
                    <a:gd name="connsiteX104" fmla="*/ 467591 w 2252230"/>
                    <a:gd name="connsiteY104" fmla="*/ 2153971 h 2680134"/>
                    <a:gd name="connsiteX105" fmla="*/ 545523 w 2252230"/>
                    <a:gd name="connsiteY105" fmla="*/ 2179948 h 2680134"/>
                    <a:gd name="connsiteX106" fmla="*/ 574098 w 2252230"/>
                    <a:gd name="connsiteY106" fmla="*/ 2260478 h 2680134"/>
                    <a:gd name="connsiteX107" fmla="*/ 509155 w 2252230"/>
                    <a:gd name="connsiteY107" fmla="*/ 2304639 h 2680134"/>
                    <a:gd name="connsiteX108" fmla="*/ 464994 w 2252230"/>
                    <a:gd name="connsiteY108" fmla="*/ 2478687 h 2680134"/>
                    <a:gd name="connsiteX109" fmla="*/ 457200 w 2252230"/>
                    <a:gd name="connsiteY109" fmla="*/ 2603378 h 2680134"/>
                    <a:gd name="connsiteX110" fmla="*/ 402648 w 2252230"/>
                    <a:gd name="connsiteY110" fmla="*/ 2590389 h 2680134"/>
                    <a:gd name="connsiteX111" fmla="*/ 381866 w 2252230"/>
                    <a:gd name="connsiteY111" fmla="*/ 2611171 h 2680134"/>
                    <a:gd name="connsiteX112" fmla="*/ 402648 w 2252230"/>
                    <a:gd name="connsiteY112" fmla="*/ 2637148 h 2680134"/>
                    <a:gd name="connsiteX113" fmla="*/ 325727 w 2252230"/>
                    <a:gd name="connsiteY113" fmla="*/ 2677846 h 2680134"/>
                    <a:gd name="connsiteX114" fmla="*/ 340014 w 2252230"/>
                    <a:gd name="connsiteY114" fmla="*/ 2623870 h 2680134"/>
                    <a:gd name="connsiteX115" fmla="*/ 311439 w 2252230"/>
                    <a:gd name="connsiteY115" fmla="*/ 2550846 h 2680134"/>
                    <a:gd name="connsiteX116" fmla="*/ 293544 w 2252230"/>
                    <a:gd name="connsiteY116"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589684 w 2252230"/>
                    <a:gd name="connsiteY99" fmla="*/ 1974728 h 2680134"/>
                    <a:gd name="connsiteX100" fmla="*/ 423430 w 2252230"/>
                    <a:gd name="connsiteY100" fmla="*/ 1995510 h 2680134"/>
                    <a:gd name="connsiteX101" fmla="*/ 361084 w 2252230"/>
                    <a:gd name="connsiteY101" fmla="*/ 2003303 h 2680134"/>
                    <a:gd name="connsiteX102" fmla="*/ 400050 w 2252230"/>
                    <a:gd name="connsiteY102" fmla="*/ 2091626 h 2680134"/>
                    <a:gd name="connsiteX103" fmla="*/ 493569 w 2252230"/>
                    <a:gd name="connsiteY103" fmla="*/ 2055257 h 2680134"/>
                    <a:gd name="connsiteX104" fmla="*/ 511753 w 2252230"/>
                    <a:gd name="connsiteY104" fmla="*/ 2112407 h 2680134"/>
                    <a:gd name="connsiteX105" fmla="*/ 467591 w 2252230"/>
                    <a:gd name="connsiteY105" fmla="*/ 2153971 h 2680134"/>
                    <a:gd name="connsiteX106" fmla="*/ 545523 w 2252230"/>
                    <a:gd name="connsiteY106" fmla="*/ 2179948 h 2680134"/>
                    <a:gd name="connsiteX107" fmla="*/ 574098 w 2252230"/>
                    <a:gd name="connsiteY107" fmla="*/ 2260478 h 2680134"/>
                    <a:gd name="connsiteX108" fmla="*/ 509155 w 2252230"/>
                    <a:gd name="connsiteY108" fmla="*/ 2304639 h 2680134"/>
                    <a:gd name="connsiteX109" fmla="*/ 464994 w 2252230"/>
                    <a:gd name="connsiteY109" fmla="*/ 2478687 h 2680134"/>
                    <a:gd name="connsiteX110" fmla="*/ 457200 w 2252230"/>
                    <a:gd name="connsiteY110" fmla="*/ 2603378 h 2680134"/>
                    <a:gd name="connsiteX111" fmla="*/ 402648 w 2252230"/>
                    <a:gd name="connsiteY111" fmla="*/ 2590389 h 2680134"/>
                    <a:gd name="connsiteX112" fmla="*/ 381866 w 2252230"/>
                    <a:gd name="connsiteY112" fmla="*/ 2611171 h 2680134"/>
                    <a:gd name="connsiteX113" fmla="*/ 402648 w 2252230"/>
                    <a:gd name="connsiteY113" fmla="*/ 2637148 h 2680134"/>
                    <a:gd name="connsiteX114" fmla="*/ 325727 w 2252230"/>
                    <a:gd name="connsiteY114" fmla="*/ 2677846 h 2680134"/>
                    <a:gd name="connsiteX115" fmla="*/ 340014 w 2252230"/>
                    <a:gd name="connsiteY115" fmla="*/ 2623870 h 2680134"/>
                    <a:gd name="connsiteX116" fmla="*/ 311439 w 2252230"/>
                    <a:gd name="connsiteY116" fmla="*/ 2550846 h 2680134"/>
                    <a:gd name="connsiteX117" fmla="*/ 293544 w 2252230"/>
                    <a:gd name="connsiteY117"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589684 w 2252230"/>
                    <a:gd name="connsiteY99" fmla="*/ 1974728 h 2680134"/>
                    <a:gd name="connsiteX100" fmla="*/ 423430 w 2252230"/>
                    <a:gd name="connsiteY100" fmla="*/ 1995510 h 2680134"/>
                    <a:gd name="connsiteX101" fmla="*/ 361084 w 2252230"/>
                    <a:gd name="connsiteY101" fmla="*/ 2003303 h 2680134"/>
                    <a:gd name="connsiteX102" fmla="*/ 400050 w 2252230"/>
                    <a:gd name="connsiteY102" fmla="*/ 2091626 h 2680134"/>
                    <a:gd name="connsiteX103" fmla="*/ 493569 w 2252230"/>
                    <a:gd name="connsiteY103" fmla="*/ 2055257 h 2680134"/>
                    <a:gd name="connsiteX104" fmla="*/ 511753 w 2252230"/>
                    <a:gd name="connsiteY104" fmla="*/ 2112407 h 2680134"/>
                    <a:gd name="connsiteX105" fmla="*/ 467591 w 2252230"/>
                    <a:gd name="connsiteY105" fmla="*/ 2153971 h 2680134"/>
                    <a:gd name="connsiteX106" fmla="*/ 545523 w 2252230"/>
                    <a:gd name="connsiteY106" fmla="*/ 2179948 h 2680134"/>
                    <a:gd name="connsiteX107" fmla="*/ 574098 w 2252230"/>
                    <a:gd name="connsiteY107" fmla="*/ 2260478 h 2680134"/>
                    <a:gd name="connsiteX108" fmla="*/ 509155 w 2252230"/>
                    <a:gd name="connsiteY108" fmla="*/ 2304639 h 2680134"/>
                    <a:gd name="connsiteX109" fmla="*/ 464994 w 2252230"/>
                    <a:gd name="connsiteY109" fmla="*/ 2478687 h 2680134"/>
                    <a:gd name="connsiteX110" fmla="*/ 457200 w 2252230"/>
                    <a:gd name="connsiteY110" fmla="*/ 2603378 h 2680134"/>
                    <a:gd name="connsiteX111" fmla="*/ 402648 w 2252230"/>
                    <a:gd name="connsiteY111" fmla="*/ 2590389 h 2680134"/>
                    <a:gd name="connsiteX112" fmla="*/ 381866 w 2252230"/>
                    <a:gd name="connsiteY112" fmla="*/ 2611171 h 2680134"/>
                    <a:gd name="connsiteX113" fmla="*/ 402648 w 2252230"/>
                    <a:gd name="connsiteY113" fmla="*/ 2637148 h 2680134"/>
                    <a:gd name="connsiteX114" fmla="*/ 325727 w 2252230"/>
                    <a:gd name="connsiteY114" fmla="*/ 2677846 h 2680134"/>
                    <a:gd name="connsiteX115" fmla="*/ 340014 w 2252230"/>
                    <a:gd name="connsiteY115" fmla="*/ 2623870 h 2680134"/>
                    <a:gd name="connsiteX116" fmla="*/ 311439 w 2252230"/>
                    <a:gd name="connsiteY116" fmla="*/ 2550846 h 2680134"/>
                    <a:gd name="connsiteX117" fmla="*/ 293544 w 2252230"/>
                    <a:gd name="connsiteY117"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589684 w 2252230"/>
                    <a:gd name="connsiteY99" fmla="*/ 1974728 h 2680134"/>
                    <a:gd name="connsiteX100" fmla="*/ 423430 w 2252230"/>
                    <a:gd name="connsiteY100" fmla="*/ 1995510 h 2680134"/>
                    <a:gd name="connsiteX101" fmla="*/ 361084 w 2252230"/>
                    <a:gd name="connsiteY101" fmla="*/ 2003303 h 2680134"/>
                    <a:gd name="connsiteX102" fmla="*/ 400050 w 2252230"/>
                    <a:gd name="connsiteY102" fmla="*/ 2091626 h 2680134"/>
                    <a:gd name="connsiteX103" fmla="*/ 493569 w 2252230"/>
                    <a:gd name="connsiteY103" fmla="*/ 2055257 h 2680134"/>
                    <a:gd name="connsiteX104" fmla="*/ 511753 w 2252230"/>
                    <a:gd name="connsiteY104" fmla="*/ 2112407 h 2680134"/>
                    <a:gd name="connsiteX105" fmla="*/ 467591 w 2252230"/>
                    <a:gd name="connsiteY105" fmla="*/ 2153971 h 2680134"/>
                    <a:gd name="connsiteX106" fmla="*/ 545523 w 2252230"/>
                    <a:gd name="connsiteY106" fmla="*/ 2179948 h 2680134"/>
                    <a:gd name="connsiteX107" fmla="*/ 574098 w 2252230"/>
                    <a:gd name="connsiteY107" fmla="*/ 2260478 h 2680134"/>
                    <a:gd name="connsiteX108" fmla="*/ 509155 w 2252230"/>
                    <a:gd name="connsiteY108" fmla="*/ 2304639 h 2680134"/>
                    <a:gd name="connsiteX109" fmla="*/ 464994 w 2252230"/>
                    <a:gd name="connsiteY109" fmla="*/ 2478687 h 2680134"/>
                    <a:gd name="connsiteX110" fmla="*/ 457200 w 2252230"/>
                    <a:gd name="connsiteY110" fmla="*/ 2603378 h 2680134"/>
                    <a:gd name="connsiteX111" fmla="*/ 402648 w 2252230"/>
                    <a:gd name="connsiteY111" fmla="*/ 2590389 h 2680134"/>
                    <a:gd name="connsiteX112" fmla="*/ 381866 w 2252230"/>
                    <a:gd name="connsiteY112" fmla="*/ 2611171 h 2680134"/>
                    <a:gd name="connsiteX113" fmla="*/ 402648 w 2252230"/>
                    <a:gd name="connsiteY113" fmla="*/ 2637148 h 2680134"/>
                    <a:gd name="connsiteX114" fmla="*/ 325727 w 2252230"/>
                    <a:gd name="connsiteY114" fmla="*/ 2677846 h 2680134"/>
                    <a:gd name="connsiteX115" fmla="*/ 340014 w 2252230"/>
                    <a:gd name="connsiteY115" fmla="*/ 2623870 h 2680134"/>
                    <a:gd name="connsiteX116" fmla="*/ 311439 w 2252230"/>
                    <a:gd name="connsiteY116" fmla="*/ 2550846 h 2680134"/>
                    <a:gd name="connsiteX117" fmla="*/ 293544 w 2252230"/>
                    <a:gd name="connsiteY117"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589684 w 2252230"/>
                    <a:gd name="connsiteY99" fmla="*/ 1974728 h 2680134"/>
                    <a:gd name="connsiteX100" fmla="*/ 423430 w 2252230"/>
                    <a:gd name="connsiteY100" fmla="*/ 1995510 h 2680134"/>
                    <a:gd name="connsiteX101" fmla="*/ 361084 w 2252230"/>
                    <a:gd name="connsiteY101" fmla="*/ 2003303 h 2680134"/>
                    <a:gd name="connsiteX102" fmla="*/ 400050 w 2252230"/>
                    <a:gd name="connsiteY102" fmla="*/ 2091626 h 2680134"/>
                    <a:gd name="connsiteX103" fmla="*/ 493569 w 2252230"/>
                    <a:gd name="connsiteY103" fmla="*/ 2055257 h 2680134"/>
                    <a:gd name="connsiteX104" fmla="*/ 511753 w 2252230"/>
                    <a:gd name="connsiteY104" fmla="*/ 2112407 h 2680134"/>
                    <a:gd name="connsiteX105" fmla="*/ 467591 w 2252230"/>
                    <a:gd name="connsiteY105" fmla="*/ 2153971 h 2680134"/>
                    <a:gd name="connsiteX106" fmla="*/ 545523 w 2252230"/>
                    <a:gd name="connsiteY106" fmla="*/ 2179948 h 2680134"/>
                    <a:gd name="connsiteX107" fmla="*/ 574098 w 2252230"/>
                    <a:gd name="connsiteY107" fmla="*/ 2260478 h 2680134"/>
                    <a:gd name="connsiteX108" fmla="*/ 509155 w 2252230"/>
                    <a:gd name="connsiteY108" fmla="*/ 2304639 h 2680134"/>
                    <a:gd name="connsiteX109" fmla="*/ 464994 w 2252230"/>
                    <a:gd name="connsiteY109" fmla="*/ 2478687 h 2680134"/>
                    <a:gd name="connsiteX110" fmla="*/ 457200 w 2252230"/>
                    <a:gd name="connsiteY110" fmla="*/ 2603378 h 2680134"/>
                    <a:gd name="connsiteX111" fmla="*/ 402648 w 2252230"/>
                    <a:gd name="connsiteY111" fmla="*/ 2590389 h 2680134"/>
                    <a:gd name="connsiteX112" fmla="*/ 381866 w 2252230"/>
                    <a:gd name="connsiteY112" fmla="*/ 2611171 h 2680134"/>
                    <a:gd name="connsiteX113" fmla="*/ 402648 w 2252230"/>
                    <a:gd name="connsiteY113" fmla="*/ 2637148 h 2680134"/>
                    <a:gd name="connsiteX114" fmla="*/ 325727 w 2252230"/>
                    <a:gd name="connsiteY114" fmla="*/ 2677846 h 2680134"/>
                    <a:gd name="connsiteX115" fmla="*/ 340014 w 2252230"/>
                    <a:gd name="connsiteY115" fmla="*/ 2623870 h 2680134"/>
                    <a:gd name="connsiteX116" fmla="*/ 311439 w 2252230"/>
                    <a:gd name="connsiteY116" fmla="*/ 2550846 h 2680134"/>
                    <a:gd name="connsiteX117" fmla="*/ 293544 w 2252230"/>
                    <a:gd name="connsiteY117"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589684 w 2252230"/>
                    <a:gd name="connsiteY99" fmla="*/ 1974728 h 2680134"/>
                    <a:gd name="connsiteX100" fmla="*/ 423430 w 2252230"/>
                    <a:gd name="connsiteY100" fmla="*/ 1995510 h 2680134"/>
                    <a:gd name="connsiteX101" fmla="*/ 361084 w 2252230"/>
                    <a:gd name="connsiteY101" fmla="*/ 2003303 h 2680134"/>
                    <a:gd name="connsiteX102" fmla="*/ 400050 w 2252230"/>
                    <a:gd name="connsiteY102" fmla="*/ 2091626 h 2680134"/>
                    <a:gd name="connsiteX103" fmla="*/ 493569 w 2252230"/>
                    <a:gd name="connsiteY103" fmla="*/ 2055257 h 2680134"/>
                    <a:gd name="connsiteX104" fmla="*/ 511753 w 2252230"/>
                    <a:gd name="connsiteY104" fmla="*/ 2112407 h 2680134"/>
                    <a:gd name="connsiteX105" fmla="*/ 467591 w 2252230"/>
                    <a:gd name="connsiteY105" fmla="*/ 2153971 h 2680134"/>
                    <a:gd name="connsiteX106" fmla="*/ 545523 w 2252230"/>
                    <a:gd name="connsiteY106" fmla="*/ 2179948 h 2680134"/>
                    <a:gd name="connsiteX107" fmla="*/ 574098 w 2252230"/>
                    <a:gd name="connsiteY107" fmla="*/ 2260478 h 2680134"/>
                    <a:gd name="connsiteX108" fmla="*/ 509155 w 2252230"/>
                    <a:gd name="connsiteY108" fmla="*/ 2304639 h 2680134"/>
                    <a:gd name="connsiteX109" fmla="*/ 464994 w 2252230"/>
                    <a:gd name="connsiteY109" fmla="*/ 2478687 h 2680134"/>
                    <a:gd name="connsiteX110" fmla="*/ 457200 w 2252230"/>
                    <a:gd name="connsiteY110" fmla="*/ 2603378 h 2680134"/>
                    <a:gd name="connsiteX111" fmla="*/ 402648 w 2252230"/>
                    <a:gd name="connsiteY111" fmla="*/ 2590389 h 2680134"/>
                    <a:gd name="connsiteX112" fmla="*/ 381866 w 2252230"/>
                    <a:gd name="connsiteY112" fmla="*/ 2611171 h 2680134"/>
                    <a:gd name="connsiteX113" fmla="*/ 402648 w 2252230"/>
                    <a:gd name="connsiteY113" fmla="*/ 2637148 h 2680134"/>
                    <a:gd name="connsiteX114" fmla="*/ 325727 w 2252230"/>
                    <a:gd name="connsiteY114" fmla="*/ 2677846 h 2680134"/>
                    <a:gd name="connsiteX115" fmla="*/ 340014 w 2252230"/>
                    <a:gd name="connsiteY115" fmla="*/ 2623870 h 2680134"/>
                    <a:gd name="connsiteX116" fmla="*/ 311439 w 2252230"/>
                    <a:gd name="connsiteY116" fmla="*/ 2550846 h 2680134"/>
                    <a:gd name="connsiteX117" fmla="*/ 293544 w 2252230"/>
                    <a:gd name="connsiteY117"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589684 w 2252230"/>
                    <a:gd name="connsiteY99" fmla="*/ 1974728 h 2680134"/>
                    <a:gd name="connsiteX100" fmla="*/ 423430 w 2252230"/>
                    <a:gd name="connsiteY100" fmla="*/ 1995510 h 2680134"/>
                    <a:gd name="connsiteX101" fmla="*/ 361084 w 2252230"/>
                    <a:gd name="connsiteY101" fmla="*/ 2003303 h 2680134"/>
                    <a:gd name="connsiteX102" fmla="*/ 400050 w 2252230"/>
                    <a:gd name="connsiteY102" fmla="*/ 2091626 h 2680134"/>
                    <a:gd name="connsiteX103" fmla="*/ 493569 w 2252230"/>
                    <a:gd name="connsiteY103" fmla="*/ 2055257 h 2680134"/>
                    <a:gd name="connsiteX104" fmla="*/ 511753 w 2252230"/>
                    <a:gd name="connsiteY104" fmla="*/ 2112407 h 2680134"/>
                    <a:gd name="connsiteX105" fmla="*/ 467591 w 2252230"/>
                    <a:gd name="connsiteY105" fmla="*/ 2153971 h 2680134"/>
                    <a:gd name="connsiteX106" fmla="*/ 545523 w 2252230"/>
                    <a:gd name="connsiteY106" fmla="*/ 2179948 h 2680134"/>
                    <a:gd name="connsiteX107" fmla="*/ 574098 w 2252230"/>
                    <a:gd name="connsiteY107" fmla="*/ 2260478 h 2680134"/>
                    <a:gd name="connsiteX108" fmla="*/ 509155 w 2252230"/>
                    <a:gd name="connsiteY108" fmla="*/ 2304639 h 2680134"/>
                    <a:gd name="connsiteX109" fmla="*/ 464994 w 2252230"/>
                    <a:gd name="connsiteY109" fmla="*/ 2478687 h 2680134"/>
                    <a:gd name="connsiteX110" fmla="*/ 457200 w 2252230"/>
                    <a:gd name="connsiteY110" fmla="*/ 2603378 h 2680134"/>
                    <a:gd name="connsiteX111" fmla="*/ 402648 w 2252230"/>
                    <a:gd name="connsiteY111" fmla="*/ 2590389 h 2680134"/>
                    <a:gd name="connsiteX112" fmla="*/ 381866 w 2252230"/>
                    <a:gd name="connsiteY112" fmla="*/ 2611171 h 2680134"/>
                    <a:gd name="connsiteX113" fmla="*/ 402648 w 2252230"/>
                    <a:gd name="connsiteY113" fmla="*/ 2637148 h 2680134"/>
                    <a:gd name="connsiteX114" fmla="*/ 325727 w 2252230"/>
                    <a:gd name="connsiteY114" fmla="*/ 2677846 h 2680134"/>
                    <a:gd name="connsiteX115" fmla="*/ 340014 w 2252230"/>
                    <a:gd name="connsiteY115" fmla="*/ 2623870 h 2680134"/>
                    <a:gd name="connsiteX116" fmla="*/ 311439 w 2252230"/>
                    <a:gd name="connsiteY116" fmla="*/ 2550846 h 2680134"/>
                    <a:gd name="connsiteX117" fmla="*/ 293544 w 2252230"/>
                    <a:gd name="connsiteY117"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589684 w 2252230"/>
                    <a:gd name="connsiteY99" fmla="*/ 1974728 h 2680134"/>
                    <a:gd name="connsiteX100" fmla="*/ 423430 w 2252230"/>
                    <a:gd name="connsiteY100" fmla="*/ 1995510 h 2680134"/>
                    <a:gd name="connsiteX101" fmla="*/ 361084 w 2252230"/>
                    <a:gd name="connsiteY101" fmla="*/ 2003303 h 2680134"/>
                    <a:gd name="connsiteX102" fmla="*/ 400050 w 2252230"/>
                    <a:gd name="connsiteY102" fmla="*/ 2091626 h 2680134"/>
                    <a:gd name="connsiteX103" fmla="*/ 493569 w 2252230"/>
                    <a:gd name="connsiteY103" fmla="*/ 2055257 h 2680134"/>
                    <a:gd name="connsiteX104" fmla="*/ 511753 w 2252230"/>
                    <a:gd name="connsiteY104" fmla="*/ 2112407 h 2680134"/>
                    <a:gd name="connsiteX105" fmla="*/ 467591 w 2252230"/>
                    <a:gd name="connsiteY105" fmla="*/ 2153971 h 2680134"/>
                    <a:gd name="connsiteX106" fmla="*/ 545523 w 2252230"/>
                    <a:gd name="connsiteY106" fmla="*/ 2179948 h 2680134"/>
                    <a:gd name="connsiteX107" fmla="*/ 574098 w 2252230"/>
                    <a:gd name="connsiteY107" fmla="*/ 2260478 h 2680134"/>
                    <a:gd name="connsiteX108" fmla="*/ 509155 w 2252230"/>
                    <a:gd name="connsiteY108" fmla="*/ 2304639 h 2680134"/>
                    <a:gd name="connsiteX109" fmla="*/ 464994 w 2252230"/>
                    <a:gd name="connsiteY109" fmla="*/ 2478687 h 2680134"/>
                    <a:gd name="connsiteX110" fmla="*/ 457200 w 2252230"/>
                    <a:gd name="connsiteY110" fmla="*/ 2603378 h 2680134"/>
                    <a:gd name="connsiteX111" fmla="*/ 402648 w 2252230"/>
                    <a:gd name="connsiteY111" fmla="*/ 2590389 h 2680134"/>
                    <a:gd name="connsiteX112" fmla="*/ 381866 w 2252230"/>
                    <a:gd name="connsiteY112" fmla="*/ 2611171 h 2680134"/>
                    <a:gd name="connsiteX113" fmla="*/ 402648 w 2252230"/>
                    <a:gd name="connsiteY113" fmla="*/ 2637148 h 2680134"/>
                    <a:gd name="connsiteX114" fmla="*/ 325727 w 2252230"/>
                    <a:gd name="connsiteY114" fmla="*/ 2677846 h 2680134"/>
                    <a:gd name="connsiteX115" fmla="*/ 340014 w 2252230"/>
                    <a:gd name="connsiteY115" fmla="*/ 2623870 h 2680134"/>
                    <a:gd name="connsiteX116" fmla="*/ 311439 w 2252230"/>
                    <a:gd name="connsiteY116" fmla="*/ 2550846 h 2680134"/>
                    <a:gd name="connsiteX117" fmla="*/ 293544 w 2252230"/>
                    <a:gd name="connsiteY117"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589684 w 2252230"/>
                    <a:gd name="connsiteY99" fmla="*/ 1974728 h 2680134"/>
                    <a:gd name="connsiteX100" fmla="*/ 423430 w 2252230"/>
                    <a:gd name="connsiteY100" fmla="*/ 1995510 h 2680134"/>
                    <a:gd name="connsiteX101" fmla="*/ 361084 w 2252230"/>
                    <a:gd name="connsiteY101" fmla="*/ 2003303 h 2680134"/>
                    <a:gd name="connsiteX102" fmla="*/ 400050 w 2252230"/>
                    <a:gd name="connsiteY102" fmla="*/ 2091626 h 2680134"/>
                    <a:gd name="connsiteX103" fmla="*/ 493569 w 2252230"/>
                    <a:gd name="connsiteY103" fmla="*/ 2055257 h 2680134"/>
                    <a:gd name="connsiteX104" fmla="*/ 511753 w 2252230"/>
                    <a:gd name="connsiteY104" fmla="*/ 2112407 h 2680134"/>
                    <a:gd name="connsiteX105" fmla="*/ 467591 w 2252230"/>
                    <a:gd name="connsiteY105" fmla="*/ 2153971 h 2680134"/>
                    <a:gd name="connsiteX106" fmla="*/ 545523 w 2252230"/>
                    <a:gd name="connsiteY106" fmla="*/ 2179948 h 2680134"/>
                    <a:gd name="connsiteX107" fmla="*/ 574098 w 2252230"/>
                    <a:gd name="connsiteY107" fmla="*/ 2260478 h 2680134"/>
                    <a:gd name="connsiteX108" fmla="*/ 509155 w 2252230"/>
                    <a:gd name="connsiteY108" fmla="*/ 2304639 h 2680134"/>
                    <a:gd name="connsiteX109" fmla="*/ 464994 w 2252230"/>
                    <a:gd name="connsiteY109" fmla="*/ 2478687 h 2680134"/>
                    <a:gd name="connsiteX110" fmla="*/ 457200 w 2252230"/>
                    <a:gd name="connsiteY110" fmla="*/ 2603378 h 2680134"/>
                    <a:gd name="connsiteX111" fmla="*/ 402648 w 2252230"/>
                    <a:gd name="connsiteY111" fmla="*/ 2590389 h 2680134"/>
                    <a:gd name="connsiteX112" fmla="*/ 381866 w 2252230"/>
                    <a:gd name="connsiteY112" fmla="*/ 2611171 h 2680134"/>
                    <a:gd name="connsiteX113" fmla="*/ 402648 w 2252230"/>
                    <a:gd name="connsiteY113" fmla="*/ 2637148 h 2680134"/>
                    <a:gd name="connsiteX114" fmla="*/ 325727 w 2252230"/>
                    <a:gd name="connsiteY114" fmla="*/ 2677846 h 2680134"/>
                    <a:gd name="connsiteX115" fmla="*/ 340014 w 2252230"/>
                    <a:gd name="connsiteY115" fmla="*/ 2623870 h 2680134"/>
                    <a:gd name="connsiteX116" fmla="*/ 311439 w 2252230"/>
                    <a:gd name="connsiteY116" fmla="*/ 2550846 h 2680134"/>
                    <a:gd name="connsiteX117" fmla="*/ 293544 w 2252230"/>
                    <a:gd name="connsiteY117"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589684 w 2252230"/>
                    <a:gd name="connsiteY99" fmla="*/ 1974728 h 2680134"/>
                    <a:gd name="connsiteX100" fmla="*/ 423430 w 2252230"/>
                    <a:gd name="connsiteY100" fmla="*/ 1995510 h 2680134"/>
                    <a:gd name="connsiteX101" fmla="*/ 361084 w 2252230"/>
                    <a:gd name="connsiteY101" fmla="*/ 2003303 h 2680134"/>
                    <a:gd name="connsiteX102" fmla="*/ 400050 w 2252230"/>
                    <a:gd name="connsiteY102" fmla="*/ 2091626 h 2680134"/>
                    <a:gd name="connsiteX103" fmla="*/ 493569 w 2252230"/>
                    <a:gd name="connsiteY103" fmla="*/ 2055257 h 2680134"/>
                    <a:gd name="connsiteX104" fmla="*/ 511753 w 2252230"/>
                    <a:gd name="connsiteY104" fmla="*/ 2112407 h 2680134"/>
                    <a:gd name="connsiteX105" fmla="*/ 467591 w 2252230"/>
                    <a:gd name="connsiteY105" fmla="*/ 2153971 h 2680134"/>
                    <a:gd name="connsiteX106" fmla="*/ 545523 w 2252230"/>
                    <a:gd name="connsiteY106" fmla="*/ 2179948 h 2680134"/>
                    <a:gd name="connsiteX107" fmla="*/ 574098 w 2252230"/>
                    <a:gd name="connsiteY107" fmla="*/ 2260478 h 2680134"/>
                    <a:gd name="connsiteX108" fmla="*/ 509155 w 2252230"/>
                    <a:gd name="connsiteY108" fmla="*/ 2304639 h 2680134"/>
                    <a:gd name="connsiteX109" fmla="*/ 464994 w 2252230"/>
                    <a:gd name="connsiteY109" fmla="*/ 2478687 h 2680134"/>
                    <a:gd name="connsiteX110" fmla="*/ 457200 w 2252230"/>
                    <a:gd name="connsiteY110" fmla="*/ 2603378 h 2680134"/>
                    <a:gd name="connsiteX111" fmla="*/ 402648 w 2252230"/>
                    <a:gd name="connsiteY111" fmla="*/ 2590389 h 2680134"/>
                    <a:gd name="connsiteX112" fmla="*/ 381866 w 2252230"/>
                    <a:gd name="connsiteY112" fmla="*/ 2611171 h 2680134"/>
                    <a:gd name="connsiteX113" fmla="*/ 402648 w 2252230"/>
                    <a:gd name="connsiteY113" fmla="*/ 2637148 h 2680134"/>
                    <a:gd name="connsiteX114" fmla="*/ 325727 w 2252230"/>
                    <a:gd name="connsiteY114" fmla="*/ 2677846 h 2680134"/>
                    <a:gd name="connsiteX115" fmla="*/ 340014 w 2252230"/>
                    <a:gd name="connsiteY115" fmla="*/ 2623870 h 2680134"/>
                    <a:gd name="connsiteX116" fmla="*/ 311439 w 2252230"/>
                    <a:gd name="connsiteY116" fmla="*/ 2550846 h 2680134"/>
                    <a:gd name="connsiteX117" fmla="*/ 293544 w 2252230"/>
                    <a:gd name="connsiteY117"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602384 w 2252230"/>
                    <a:gd name="connsiteY99" fmla="*/ 1996953 h 2680134"/>
                    <a:gd name="connsiteX100" fmla="*/ 423430 w 2252230"/>
                    <a:gd name="connsiteY100" fmla="*/ 1995510 h 2680134"/>
                    <a:gd name="connsiteX101" fmla="*/ 361084 w 2252230"/>
                    <a:gd name="connsiteY101" fmla="*/ 2003303 h 2680134"/>
                    <a:gd name="connsiteX102" fmla="*/ 400050 w 2252230"/>
                    <a:gd name="connsiteY102" fmla="*/ 2091626 h 2680134"/>
                    <a:gd name="connsiteX103" fmla="*/ 493569 w 2252230"/>
                    <a:gd name="connsiteY103" fmla="*/ 2055257 h 2680134"/>
                    <a:gd name="connsiteX104" fmla="*/ 511753 w 2252230"/>
                    <a:gd name="connsiteY104" fmla="*/ 2112407 h 2680134"/>
                    <a:gd name="connsiteX105" fmla="*/ 467591 w 2252230"/>
                    <a:gd name="connsiteY105" fmla="*/ 2153971 h 2680134"/>
                    <a:gd name="connsiteX106" fmla="*/ 545523 w 2252230"/>
                    <a:gd name="connsiteY106" fmla="*/ 2179948 h 2680134"/>
                    <a:gd name="connsiteX107" fmla="*/ 574098 w 2252230"/>
                    <a:gd name="connsiteY107" fmla="*/ 2260478 h 2680134"/>
                    <a:gd name="connsiteX108" fmla="*/ 509155 w 2252230"/>
                    <a:gd name="connsiteY108" fmla="*/ 2304639 h 2680134"/>
                    <a:gd name="connsiteX109" fmla="*/ 464994 w 2252230"/>
                    <a:gd name="connsiteY109" fmla="*/ 2478687 h 2680134"/>
                    <a:gd name="connsiteX110" fmla="*/ 457200 w 2252230"/>
                    <a:gd name="connsiteY110" fmla="*/ 2603378 h 2680134"/>
                    <a:gd name="connsiteX111" fmla="*/ 402648 w 2252230"/>
                    <a:gd name="connsiteY111" fmla="*/ 2590389 h 2680134"/>
                    <a:gd name="connsiteX112" fmla="*/ 381866 w 2252230"/>
                    <a:gd name="connsiteY112" fmla="*/ 2611171 h 2680134"/>
                    <a:gd name="connsiteX113" fmla="*/ 402648 w 2252230"/>
                    <a:gd name="connsiteY113" fmla="*/ 2637148 h 2680134"/>
                    <a:gd name="connsiteX114" fmla="*/ 325727 w 2252230"/>
                    <a:gd name="connsiteY114" fmla="*/ 2677846 h 2680134"/>
                    <a:gd name="connsiteX115" fmla="*/ 340014 w 2252230"/>
                    <a:gd name="connsiteY115" fmla="*/ 2623870 h 2680134"/>
                    <a:gd name="connsiteX116" fmla="*/ 311439 w 2252230"/>
                    <a:gd name="connsiteY116" fmla="*/ 2550846 h 2680134"/>
                    <a:gd name="connsiteX117" fmla="*/ 293544 w 2252230"/>
                    <a:gd name="connsiteY117"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602384 w 2252230"/>
                    <a:gd name="connsiteY99" fmla="*/ 1996953 h 2680134"/>
                    <a:gd name="connsiteX100" fmla="*/ 497177 w 2252230"/>
                    <a:gd name="connsiteY100" fmla="*/ 1977758 h 2680134"/>
                    <a:gd name="connsiteX101" fmla="*/ 423430 w 2252230"/>
                    <a:gd name="connsiteY101" fmla="*/ 1995510 h 2680134"/>
                    <a:gd name="connsiteX102" fmla="*/ 361084 w 2252230"/>
                    <a:gd name="connsiteY102" fmla="*/ 2003303 h 2680134"/>
                    <a:gd name="connsiteX103" fmla="*/ 400050 w 2252230"/>
                    <a:gd name="connsiteY103" fmla="*/ 2091626 h 2680134"/>
                    <a:gd name="connsiteX104" fmla="*/ 493569 w 2252230"/>
                    <a:gd name="connsiteY104" fmla="*/ 2055257 h 2680134"/>
                    <a:gd name="connsiteX105" fmla="*/ 511753 w 2252230"/>
                    <a:gd name="connsiteY105" fmla="*/ 2112407 h 2680134"/>
                    <a:gd name="connsiteX106" fmla="*/ 467591 w 2252230"/>
                    <a:gd name="connsiteY106" fmla="*/ 2153971 h 2680134"/>
                    <a:gd name="connsiteX107" fmla="*/ 545523 w 2252230"/>
                    <a:gd name="connsiteY107" fmla="*/ 2179948 h 2680134"/>
                    <a:gd name="connsiteX108" fmla="*/ 574098 w 2252230"/>
                    <a:gd name="connsiteY108" fmla="*/ 2260478 h 2680134"/>
                    <a:gd name="connsiteX109" fmla="*/ 509155 w 2252230"/>
                    <a:gd name="connsiteY109" fmla="*/ 2304639 h 2680134"/>
                    <a:gd name="connsiteX110" fmla="*/ 464994 w 2252230"/>
                    <a:gd name="connsiteY110" fmla="*/ 2478687 h 2680134"/>
                    <a:gd name="connsiteX111" fmla="*/ 457200 w 2252230"/>
                    <a:gd name="connsiteY111" fmla="*/ 2603378 h 2680134"/>
                    <a:gd name="connsiteX112" fmla="*/ 402648 w 2252230"/>
                    <a:gd name="connsiteY112" fmla="*/ 2590389 h 2680134"/>
                    <a:gd name="connsiteX113" fmla="*/ 381866 w 2252230"/>
                    <a:gd name="connsiteY113" fmla="*/ 2611171 h 2680134"/>
                    <a:gd name="connsiteX114" fmla="*/ 402648 w 2252230"/>
                    <a:gd name="connsiteY114" fmla="*/ 2637148 h 2680134"/>
                    <a:gd name="connsiteX115" fmla="*/ 325727 w 2252230"/>
                    <a:gd name="connsiteY115" fmla="*/ 2677846 h 2680134"/>
                    <a:gd name="connsiteX116" fmla="*/ 340014 w 2252230"/>
                    <a:gd name="connsiteY116" fmla="*/ 2623870 h 2680134"/>
                    <a:gd name="connsiteX117" fmla="*/ 311439 w 2252230"/>
                    <a:gd name="connsiteY117" fmla="*/ 2550846 h 2680134"/>
                    <a:gd name="connsiteX118" fmla="*/ 293544 w 2252230"/>
                    <a:gd name="connsiteY118"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602384 w 2252230"/>
                    <a:gd name="connsiteY99" fmla="*/ 1996953 h 2680134"/>
                    <a:gd name="connsiteX100" fmla="*/ 497177 w 2252230"/>
                    <a:gd name="connsiteY100" fmla="*/ 1977758 h 2680134"/>
                    <a:gd name="connsiteX101" fmla="*/ 423430 w 2252230"/>
                    <a:gd name="connsiteY101" fmla="*/ 1995510 h 2680134"/>
                    <a:gd name="connsiteX102" fmla="*/ 361084 w 2252230"/>
                    <a:gd name="connsiteY102" fmla="*/ 2003303 h 2680134"/>
                    <a:gd name="connsiteX103" fmla="*/ 400050 w 2252230"/>
                    <a:gd name="connsiteY103" fmla="*/ 2091626 h 2680134"/>
                    <a:gd name="connsiteX104" fmla="*/ 493569 w 2252230"/>
                    <a:gd name="connsiteY104" fmla="*/ 2055257 h 2680134"/>
                    <a:gd name="connsiteX105" fmla="*/ 511753 w 2252230"/>
                    <a:gd name="connsiteY105" fmla="*/ 2112407 h 2680134"/>
                    <a:gd name="connsiteX106" fmla="*/ 467591 w 2252230"/>
                    <a:gd name="connsiteY106" fmla="*/ 2153971 h 2680134"/>
                    <a:gd name="connsiteX107" fmla="*/ 545523 w 2252230"/>
                    <a:gd name="connsiteY107" fmla="*/ 2179948 h 2680134"/>
                    <a:gd name="connsiteX108" fmla="*/ 574098 w 2252230"/>
                    <a:gd name="connsiteY108" fmla="*/ 2260478 h 2680134"/>
                    <a:gd name="connsiteX109" fmla="*/ 509155 w 2252230"/>
                    <a:gd name="connsiteY109" fmla="*/ 2304639 h 2680134"/>
                    <a:gd name="connsiteX110" fmla="*/ 464994 w 2252230"/>
                    <a:gd name="connsiteY110" fmla="*/ 2478687 h 2680134"/>
                    <a:gd name="connsiteX111" fmla="*/ 457200 w 2252230"/>
                    <a:gd name="connsiteY111" fmla="*/ 2603378 h 2680134"/>
                    <a:gd name="connsiteX112" fmla="*/ 402648 w 2252230"/>
                    <a:gd name="connsiteY112" fmla="*/ 2590389 h 2680134"/>
                    <a:gd name="connsiteX113" fmla="*/ 381866 w 2252230"/>
                    <a:gd name="connsiteY113" fmla="*/ 2611171 h 2680134"/>
                    <a:gd name="connsiteX114" fmla="*/ 402648 w 2252230"/>
                    <a:gd name="connsiteY114" fmla="*/ 2637148 h 2680134"/>
                    <a:gd name="connsiteX115" fmla="*/ 325727 w 2252230"/>
                    <a:gd name="connsiteY115" fmla="*/ 2677846 h 2680134"/>
                    <a:gd name="connsiteX116" fmla="*/ 340014 w 2252230"/>
                    <a:gd name="connsiteY116" fmla="*/ 2623870 h 2680134"/>
                    <a:gd name="connsiteX117" fmla="*/ 311439 w 2252230"/>
                    <a:gd name="connsiteY117" fmla="*/ 2550846 h 2680134"/>
                    <a:gd name="connsiteX118" fmla="*/ 293544 w 2252230"/>
                    <a:gd name="connsiteY118"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602384 w 2252230"/>
                    <a:gd name="connsiteY99" fmla="*/ 1996953 h 2680134"/>
                    <a:gd name="connsiteX100" fmla="*/ 497177 w 2252230"/>
                    <a:gd name="connsiteY100" fmla="*/ 1977758 h 2680134"/>
                    <a:gd name="connsiteX101" fmla="*/ 423430 w 2252230"/>
                    <a:gd name="connsiteY101" fmla="*/ 1995510 h 2680134"/>
                    <a:gd name="connsiteX102" fmla="*/ 361084 w 2252230"/>
                    <a:gd name="connsiteY102" fmla="*/ 2003303 h 2680134"/>
                    <a:gd name="connsiteX103" fmla="*/ 400050 w 2252230"/>
                    <a:gd name="connsiteY103" fmla="*/ 2091626 h 2680134"/>
                    <a:gd name="connsiteX104" fmla="*/ 493569 w 2252230"/>
                    <a:gd name="connsiteY104" fmla="*/ 2055257 h 2680134"/>
                    <a:gd name="connsiteX105" fmla="*/ 511753 w 2252230"/>
                    <a:gd name="connsiteY105" fmla="*/ 2112407 h 2680134"/>
                    <a:gd name="connsiteX106" fmla="*/ 467591 w 2252230"/>
                    <a:gd name="connsiteY106" fmla="*/ 2153971 h 2680134"/>
                    <a:gd name="connsiteX107" fmla="*/ 545523 w 2252230"/>
                    <a:gd name="connsiteY107" fmla="*/ 2179948 h 2680134"/>
                    <a:gd name="connsiteX108" fmla="*/ 574098 w 2252230"/>
                    <a:gd name="connsiteY108" fmla="*/ 2260478 h 2680134"/>
                    <a:gd name="connsiteX109" fmla="*/ 509155 w 2252230"/>
                    <a:gd name="connsiteY109" fmla="*/ 2304639 h 2680134"/>
                    <a:gd name="connsiteX110" fmla="*/ 464994 w 2252230"/>
                    <a:gd name="connsiteY110" fmla="*/ 2478687 h 2680134"/>
                    <a:gd name="connsiteX111" fmla="*/ 457200 w 2252230"/>
                    <a:gd name="connsiteY111" fmla="*/ 2603378 h 2680134"/>
                    <a:gd name="connsiteX112" fmla="*/ 402648 w 2252230"/>
                    <a:gd name="connsiteY112" fmla="*/ 2590389 h 2680134"/>
                    <a:gd name="connsiteX113" fmla="*/ 381866 w 2252230"/>
                    <a:gd name="connsiteY113" fmla="*/ 2611171 h 2680134"/>
                    <a:gd name="connsiteX114" fmla="*/ 402648 w 2252230"/>
                    <a:gd name="connsiteY114" fmla="*/ 2637148 h 2680134"/>
                    <a:gd name="connsiteX115" fmla="*/ 325727 w 2252230"/>
                    <a:gd name="connsiteY115" fmla="*/ 2677846 h 2680134"/>
                    <a:gd name="connsiteX116" fmla="*/ 340014 w 2252230"/>
                    <a:gd name="connsiteY116" fmla="*/ 2623870 h 2680134"/>
                    <a:gd name="connsiteX117" fmla="*/ 311439 w 2252230"/>
                    <a:gd name="connsiteY117" fmla="*/ 2550846 h 2680134"/>
                    <a:gd name="connsiteX118" fmla="*/ 293544 w 2252230"/>
                    <a:gd name="connsiteY118"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602384 w 2252230"/>
                    <a:gd name="connsiteY99" fmla="*/ 1996953 h 2680134"/>
                    <a:gd name="connsiteX100" fmla="*/ 497177 w 2252230"/>
                    <a:gd name="connsiteY100" fmla="*/ 1977758 h 2680134"/>
                    <a:gd name="connsiteX101" fmla="*/ 423430 w 2252230"/>
                    <a:gd name="connsiteY101" fmla="*/ 1995510 h 2680134"/>
                    <a:gd name="connsiteX102" fmla="*/ 361084 w 2252230"/>
                    <a:gd name="connsiteY102" fmla="*/ 2003303 h 2680134"/>
                    <a:gd name="connsiteX103" fmla="*/ 400050 w 2252230"/>
                    <a:gd name="connsiteY103" fmla="*/ 2091626 h 2680134"/>
                    <a:gd name="connsiteX104" fmla="*/ 493569 w 2252230"/>
                    <a:gd name="connsiteY104" fmla="*/ 2055257 h 2680134"/>
                    <a:gd name="connsiteX105" fmla="*/ 511753 w 2252230"/>
                    <a:gd name="connsiteY105" fmla="*/ 2112407 h 2680134"/>
                    <a:gd name="connsiteX106" fmla="*/ 467591 w 2252230"/>
                    <a:gd name="connsiteY106" fmla="*/ 2153971 h 2680134"/>
                    <a:gd name="connsiteX107" fmla="*/ 545523 w 2252230"/>
                    <a:gd name="connsiteY107" fmla="*/ 2179948 h 2680134"/>
                    <a:gd name="connsiteX108" fmla="*/ 574098 w 2252230"/>
                    <a:gd name="connsiteY108" fmla="*/ 2260478 h 2680134"/>
                    <a:gd name="connsiteX109" fmla="*/ 509155 w 2252230"/>
                    <a:gd name="connsiteY109" fmla="*/ 2304639 h 2680134"/>
                    <a:gd name="connsiteX110" fmla="*/ 464994 w 2252230"/>
                    <a:gd name="connsiteY110" fmla="*/ 2478687 h 2680134"/>
                    <a:gd name="connsiteX111" fmla="*/ 457200 w 2252230"/>
                    <a:gd name="connsiteY111" fmla="*/ 2603378 h 2680134"/>
                    <a:gd name="connsiteX112" fmla="*/ 402648 w 2252230"/>
                    <a:gd name="connsiteY112" fmla="*/ 2590389 h 2680134"/>
                    <a:gd name="connsiteX113" fmla="*/ 381866 w 2252230"/>
                    <a:gd name="connsiteY113" fmla="*/ 2611171 h 2680134"/>
                    <a:gd name="connsiteX114" fmla="*/ 402648 w 2252230"/>
                    <a:gd name="connsiteY114" fmla="*/ 2637148 h 2680134"/>
                    <a:gd name="connsiteX115" fmla="*/ 325727 w 2252230"/>
                    <a:gd name="connsiteY115" fmla="*/ 2677846 h 2680134"/>
                    <a:gd name="connsiteX116" fmla="*/ 340014 w 2252230"/>
                    <a:gd name="connsiteY116" fmla="*/ 2623870 h 2680134"/>
                    <a:gd name="connsiteX117" fmla="*/ 311439 w 2252230"/>
                    <a:gd name="connsiteY117" fmla="*/ 2550846 h 2680134"/>
                    <a:gd name="connsiteX118" fmla="*/ 293544 w 2252230"/>
                    <a:gd name="connsiteY118"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602384 w 2252230"/>
                    <a:gd name="connsiteY99" fmla="*/ 1996953 h 2680134"/>
                    <a:gd name="connsiteX100" fmla="*/ 497177 w 2252230"/>
                    <a:gd name="connsiteY100" fmla="*/ 1977758 h 2680134"/>
                    <a:gd name="connsiteX101" fmla="*/ 423430 w 2252230"/>
                    <a:gd name="connsiteY101" fmla="*/ 1995510 h 2680134"/>
                    <a:gd name="connsiteX102" fmla="*/ 361084 w 2252230"/>
                    <a:gd name="connsiteY102" fmla="*/ 2003303 h 2680134"/>
                    <a:gd name="connsiteX103" fmla="*/ 400050 w 2252230"/>
                    <a:gd name="connsiteY103" fmla="*/ 2091626 h 2680134"/>
                    <a:gd name="connsiteX104" fmla="*/ 493569 w 2252230"/>
                    <a:gd name="connsiteY104" fmla="*/ 2055257 h 2680134"/>
                    <a:gd name="connsiteX105" fmla="*/ 511753 w 2252230"/>
                    <a:gd name="connsiteY105" fmla="*/ 2112407 h 2680134"/>
                    <a:gd name="connsiteX106" fmla="*/ 467591 w 2252230"/>
                    <a:gd name="connsiteY106" fmla="*/ 2153971 h 2680134"/>
                    <a:gd name="connsiteX107" fmla="*/ 545523 w 2252230"/>
                    <a:gd name="connsiteY107" fmla="*/ 2179948 h 2680134"/>
                    <a:gd name="connsiteX108" fmla="*/ 574098 w 2252230"/>
                    <a:gd name="connsiteY108" fmla="*/ 2260478 h 2680134"/>
                    <a:gd name="connsiteX109" fmla="*/ 509155 w 2252230"/>
                    <a:gd name="connsiteY109" fmla="*/ 2304639 h 2680134"/>
                    <a:gd name="connsiteX110" fmla="*/ 464994 w 2252230"/>
                    <a:gd name="connsiteY110" fmla="*/ 2478687 h 2680134"/>
                    <a:gd name="connsiteX111" fmla="*/ 457200 w 2252230"/>
                    <a:gd name="connsiteY111" fmla="*/ 2603378 h 2680134"/>
                    <a:gd name="connsiteX112" fmla="*/ 402648 w 2252230"/>
                    <a:gd name="connsiteY112" fmla="*/ 2590389 h 2680134"/>
                    <a:gd name="connsiteX113" fmla="*/ 381866 w 2252230"/>
                    <a:gd name="connsiteY113" fmla="*/ 2611171 h 2680134"/>
                    <a:gd name="connsiteX114" fmla="*/ 402648 w 2252230"/>
                    <a:gd name="connsiteY114" fmla="*/ 2637148 h 2680134"/>
                    <a:gd name="connsiteX115" fmla="*/ 325727 w 2252230"/>
                    <a:gd name="connsiteY115" fmla="*/ 2677846 h 2680134"/>
                    <a:gd name="connsiteX116" fmla="*/ 340014 w 2252230"/>
                    <a:gd name="connsiteY116" fmla="*/ 2623870 h 2680134"/>
                    <a:gd name="connsiteX117" fmla="*/ 311439 w 2252230"/>
                    <a:gd name="connsiteY117" fmla="*/ 2550846 h 2680134"/>
                    <a:gd name="connsiteX118" fmla="*/ 293544 w 2252230"/>
                    <a:gd name="connsiteY118"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602384 w 2252230"/>
                    <a:gd name="connsiteY99" fmla="*/ 1996953 h 2680134"/>
                    <a:gd name="connsiteX100" fmla="*/ 497177 w 2252230"/>
                    <a:gd name="connsiteY100" fmla="*/ 1977758 h 2680134"/>
                    <a:gd name="connsiteX101" fmla="*/ 423430 w 2252230"/>
                    <a:gd name="connsiteY101" fmla="*/ 1995510 h 2680134"/>
                    <a:gd name="connsiteX102" fmla="*/ 361084 w 2252230"/>
                    <a:gd name="connsiteY102" fmla="*/ 2003303 h 2680134"/>
                    <a:gd name="connsiteX103" fmla="*/ 400050 w 2252230"/>
                    <a:gd name="connsiteY103" fmla="*/ 2091626 h 2680134"/>
                    <a:gd name="connsiteX104" fmla="*/ 493569 w 2252230"/>
                    <a:gd name="connsiteY104" fmla="*/ 2055257 h 2680134"/>
                    <a:gd name="connsiteX105" fmla="*/ 511753 w 2252230"/>
                    <a:gd name="connsiteY105" fmla="*/ 2112407 h 2680134"/>
                    <a:gd name="connsiteX106" fmla="*/ 467591 w 2252230"/>
                    <a:gd name="connsiteY106" fmla="*/ 2153971 h 2680134"/>
                    <a:gd name="connsiteX107" fmla="*/ 545523 w 2252230"/>
                    <a:gd name="connsiteY107" fmla="*/ 2179948 h 2680134"/>
                    <a:gd name="connsiteX108" fmla="*/ 574098 w 2252230"/>
                    <a:gd name="connsiteY108" fmla="*/ 2260478 h 2680134"/>
                    <a:gd name="connsiteX109" fmla="*/ 509155 w 2252230"/>
                    <a:gd name="connsiteY109" fmla="*/ 2304639 h 2680134"/>
                    <a:gd name="connsiteX110" fmla="*/ 464994 w 2252230"/>
                    <a:gd name="connsiteY110" fmla="*/ 2478687 h 2680134"/>
                    <a:gd name="connsiteX111" fmla="*/ 457200 w 2252230"/>
                    <a:gd name="connsiteY111" fmla="*/ 2603378 h 2680134"/>
                    <a:gd name="connsiteX112" fmla="*/ 402648 w 2252230"/>
                    <a:gd name="connsiteY112" fmla="*/ 2590389 h 2680134"/>
                    <a:gd name="connsiteX113" fmla="*/ 381866 w 2252230"/>
                    <a:gd name="connsiteY113" fmla="*/ 2611171 h 2680134"/>
                    <a:gd name="connsiteX114" fmla="*/ 402648 w 2252230"/>
                    <a:gd name="connsiteY114" fmla="*/ 2637148 h 2680134"/>
                    <a:gd name="connsiteX115" fmla="*/ 325727 w 2252230"/>
                    <a:gd name="connsiteY115" fmla="*/ 2677846 h 2680134"/>
                    <a:gd name="connsiteX116" fmla="*/ 340014 w 2252230"/>
                    <a:gd name="connsiteY116" fmla="*/ 2623870 h 2680134"/>
                    <a:gd name="connsiteX117" fmla="*/ 311439 w 2252230"/>
                    <a:gd name="connsiteY117" fmla="*/ 2550846 h 2680134"/>
                    <a:gd name="connsiteX118" fmla="*/ 293544 w 2252230"/>
                    <a:gd name="connsiteY118"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602384 w 2252230"/>
                    <a:gd name="connsiteY99" fmla="*/ 1996953 h 2680134"/>
                    <a:gd name="connsiteX100" fmla="*/ 497177 w 2252230"/>
                    <a:gd name="connsiteY100" fmla="*/ 1977758 h 2680134"/>
                    <a:gd name="connsiteX101" fmla="*/ 423430 w 2252230"/>
                    <a:gd name="connsiteY101" fmla="*/ 1995510 h 2680134"/>
                    <a:gd name="connsiteX102" fmla="*/ 361084 w 2252230"/>
                    <a:gd name="connsiteY102" fmla="*/ 2003303 h 2680134"/>
                    <a:gd name="connsiteX103" fmla="*/ 400050 w 2252230"/>
                    <a:gd name="connsiteY103" fmla="*/ 2091626 h 2680134"/>
                    <a:gd name="connsiteX104" fmla="*/ 493569 w 2252230"/>
                    <a:gd name="connsiteY104" fmla="*/ 2055257 h 2680134"/>
                    <a:gd name="connsiteX105" fmla="*/ 511753 w 2252230"/>
                    <a:gd name="connsiteY105" fmla="*/ 2112407 h 2680134"/>
                    <a:gd name="connsiteX106" fmla="*/ 467591 w 2252230"/>
                    <a:gd name="connsiteY106" fmla="*/ 2153971 h 2680134"/>
                    <a:gd name="connsiteX107" fmla="*/ 545523 w 2252230"/>
                    <a:gd name="connsiteY107" fmla="*/ 2179948 h 2680134"/>
                    <a:gd name="connsiteX108" fmla="*/ 574098 w 2252230"/>
                    <a:gd name="connsiteY108" fmla="*/ 2260478 h 2680134"/>
                    <a:gd name="connsiteX109" fmla="*/ 509155 w 2252230"/>
                    <a:gd name="connsiteY109" fmla="*/ 2304639 h 2680134"/>
                    <a:gd name="connsiteX110" fmla="*/ 464994 w 2252230"/>
                    <a:gd name="connsiteY110" fmla="*/ 2478687 h 2680134"/>
                    <a:gd name="connsiteX111" fmla="*/ 457200 w 2252230"/>
                    <a:gd name="connsiteY111" fmla="*/ 2603378 h 2680134"/>
                    <a:gd name="connsiteX112" fmla="*/ 402648 w 2252230"/>
                    <a:gd name="connsiteY112" fmla="*/ 2590389 h 2680134"/>
                    <a:gd name="connsiteX113" fmla="*/ 381866 w 2252230"/>
                    <a:gd name="connsiteY113" fmla="*/ 2611171 h 2680134"/>
                    <a:gd name="connsiteX114" fmla="*/ 402648 w 2252230"/>
                    <a:gd name="connsiteY114" fmla="*/ 2637148 h 2680134"/>
                    <a:gd name="connsiteX115" fmla="*/ 325727 w 2252230"/>
                    <a:gd name="connsiteY115" fmla="*/ 2677846 h 2680134"/>
                    <a:gd name="connsiteX116" fmla="*/ 340014 w 2252230"/>
                    <a:gd name="connsiteY116" fmla="*/ 2623870 h 2680134"/>
                    <a:gd name="connsiteX117" fmla="*/ 311439 w 2252230"/>
                    <a:gd name="connsiteY117" fmla="*/ 2550846 h 2680134"/>
                    <a:gd name="connsiteX118" fmla="*/ 293544 w 2252230"/>
                    <a:gd name="connsiteY118"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602384 w 2252230"/>
                    <a:gd name="connsiteY99" fmla="*/ 1996953 h 2680134"/>
                    <a:gd name="connsiteX100" fmla="*/ 497177 w 2252230"/>
                    <a:gd name="connsiteY100" fmla="*/ 1977758 h 2680134"/>
                    <a:gd name="connsiteX101" fmla="*/ 423430 w 2252230"/>
                    <a:gd name="connsiteY101" fmla="*/ 1995510 h 2680134"/>
                    <a:gd name="connsiteX102" fmla="*/ 361084 w 2252230"/>
                    <a:gd name="connsiteY102" fmla="*/ 2003303 h 2680134"/>
                    <a:gd name="connsiteX103" fmla="*/ 400050 w 2252230"/>
                    <a:gd name="connsiteY103" fmla="*/ 2091626 h 2680134"/>
                    <a:gd name="connsiteX104" fmla="*/ 493569 w 2252230"/>
                    <a:gd name="connsiteY104" fmla="*/ 2055257 h 2680134"/>
                    <a:gd name="connsiteX105" fmla="*/ 511753 w 2252230"/>
                    <a:gd name="connsiteY105" fmla="*/ 2112407 h 2680134"/>
                    <a:gd name="connsiteX106" fmla="*/ 467591 w 2252230"/>
                    <a:gd name="connsiteY106" fmla="*/ 2153971 h 2680134"/>
                    <a:gd name="connsiteX107" fmla="*/ 545523 w 2252230"/>
                    <a:gd name="connsiteY107" fmla="*/ 2179948 h 2680134"/>
                    <a:gd name="connsiteX108" fmla="*/ 574098 w 2252230"/>
                    <a:gd name="connsiteY108" fmla="*/ 2260478 h 2680134"/>
                    <a:gd name="connsiteX109" fmla="*/ 509155 w 2252230"/>
                    <a:gd name="connsiteY109" fmla="*/ 2304639 h 2680134"/>
                    <a:gd name="connsiteX110" fmla="*/ 464994 w 2252230"/>
                    <a:gd name="connsiteY110" fmla="*/ 2478687 h 2680134"/>
                    <a:gd name="connsiteX111" fmla="*/ 457200 w 2252230"/>
                    <a:gd name="connsiteY111" fmla="*/ 2603378 h 2680134"/>
                    <a:gd name="connsiteX112" fmla="*/ 402648 w 2252230"/>
                    <a:gd name="connsiteY112" fmla="*/ 2590389 h 2680134"/>
                    <a:gd name="connsiteX113" fmla="*/ 381866 w 2252230"/>
                    <a:gd name="connsiteY113" fmla="*/ 2611171 h 2680134"/>
                    <a:gd name="connsiteX114" fmla="*/ 402648 w 2252230"/>
                    <a:gd name="connsiteY114" fmla="*/ 2637148 h 2680134"/>
                    <a:gd name="connsiteX115" fmla="*/ 325727 w 2252230"/>
                    <a:gd name="connsiteY115" fmla="*/ 2677846 h 2680134"/>
                    <a:gd name="connsiteX116" fmla="*/ 340014 w 2252230"/>
                    <a:gd name="connsiteY116" fmla="*/ 2623870 h 2680134"/>
                    <a:gd name="connsiteX117" fmla="*/ 311439 w 2252230"/>
                    <a:gd name="connsiteY117" fmla="*/ 2550846 h 2680134"/>
                    <a:gd name="connsiteX118" fmla="*/ 293544 w 2252230"/>
                    <a:gd name="connsiteY118"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949614 w 2252230"/>
                    <a:gd name="connsiteY20" fmla="*/ 1566595 h 2680134"/>
                    <a:gd name="connsiteX21" fmla="*/ 1083253 w 2252230"/>
                    <a:gd name="connsiteY21" fmla="*/ 1507137 h 2680134"/>
                    <a:gd name="connsiteX22" fmla="*/ 1252105 w 2252230"/>
                    <a:gd name="connsiteY22" fmla="*/ 1520126 h 2680134"/>
                    <a:gd name="connsiteX23" fmla="*/ 1340428 w 2252230"/>
                    <a:gd name="connsiteY23" fmla="*/ 1572080 h 2680134"/>
                    <a:gd name="connsiteX24" fmla="*/ 1262496 w 2252230"/>
                    <a:gd name="connsiteY24" fmla="*/ 1436998 h 2680134"/>
                    <a:gd name="connsiteX25" fmla="*/ 1358612 w 2252230"/>
                    <a:gd name="connsiteY25" fmla="*/ 1286330 h 2680134"/>
                    <a:gd name="connsiteX26" fmla="*/ 1381991 w 2252230"/>
                    <a:gd name="connsiteY26" fmla="*/ 1236973 h 2680134"/>
                    <a:gd name="connsiteX27" fmla="*/ 1379394 w 2252230"/>
                    <a:gd name="connsiteY27" fmla="*/ 1112282 h 2680134"/>
                    <a:gd name="connsiteX28" fmla="*/ 1462521 w 2252230"/>
                    <a:gd name="connsiteY28" fmla="*/ 1031753 h 2680134"/>
                    <a:gd name="connsiteX29" fmla="*/ 1498889 w 2252230"/>
                    <a:gd name="connsiteY29" fmla="*/ 1070719 h 2680134"/>
                    <a:gd name="connsiteX30" fmla="*/ 1444337 w 2252230"/>
                    <a:gd name="connsiteY30" fmla="*/ 1182421 h 2680134"/>
                    <a:gd name="connsiteX31" fmla="*/ 1504084 w 2252230"/>
                    <a:gd name="connsiteY31" fmla="*/ 1244766 h 2680134"/>
                    <a:gd name="connsiteX32" fmla="*/ 1535257 w 2252230"/>
                    <a:gd name="connsiteY32" fmla="*/ 1166835 h 2680134"/>
                    <a:gd name="connsiteX33" fmla="*/ 1678132 w 2252230"/>
                    <a:gd name="connsiteY33" fmla="*/ 1091501 h 2680134"/>
                    <a:gd name="connsiteX34" fmla="*/ 1732684 w 2252230"/>
                    <a:gd name="connsiteY34" fmla="*/ 969407 h 2680134"/>
                    <a:gd name="connsiteX35" fmla="*/ 1836594 w 2252230"/>
                    <a:gd name="connsiteY35" fmla="*/ 881085 h 2680134"/>
                    <a:gd name="connsiteX36" fmla="*/ 1836594 w 2252230"/>
                    <a:gd name="connsiteY36" fmla="*/ 779773 h 2680134"/>
                    <a:gd name="connsiteX37" fmla="*/ 1914525 w 2252230"/>
                    <a:gd name="connsiteY37" fmla="*/ 569357 h 2680134"/>
                    <a:gd name="connsiteX38" fmla="*/ 1875559 w 2252230"/>
                    <a:gd name="connsiteY38" fmla="*/ 413494 h 2680134"/>
                    <a:gd name="connsiteX39" fmla="*/ 1823605 w 2252230"/>
                    <a:gd name="connsiteY39" fmla="*/ 416091 h 2680134"/>
                    <a:gd name="connsiteX40" fmla="*/ 1859973 w 2252230"/>
                    <a:gd name="connsiteY40" fmla="*/ 348551 h 2680134"/>
                    <a:gd name="connsiteX41" fmla="*/ 1833996 w 2252230"/>
                    <a:gd name="connsiteY41" fmla="*/ 275814 h 2680134"/>
                    <a:gd name="connsiteX42" fmla="*/ 1888548 w 2252230"/>
                    <a:gd name="connsiteY42" fmla="*/ 187491 h 2680134"/>
                    <a:gd name="connsiteX43" fmla="*/ 1896341 w 2252230"/>
                    <a:gd name="connsiteY43" fmla="*/ 104364 h 2680134"/>
                    <a:gd name="connsiteX44" fmla="*/ 1995055 w 2252230"/>
                    <a:gd name="connsiteY44" fmla="*/ 169307 h 2680134"/>
                    <a:gd name="connsiteX45" fmla="*/ 2044412 w 2252230"/>
                    <a:gd name="connsiteY45" fmla="*/ 106962 h 2680134"/>
                    <a:gd name="connsiteX46" fmla="*/ 1989859 w 2252230"/>
                    <a:gd name="connsiteY46" fmla="*/ 91376 h 2680134"/>
                    <a:gd name="connsiteX47" fmla="*/ 1961284 w 2252230"/>
                    <a:gd name="connsiteY47" fmla="*/ 34226 h 2680134"/>
                    <a:gd name="connsiteX48" fmla="*/ 2021032 w 2252230"/>
                    <a:gd name="connsiteY48" fmla="*/ 18639 h 2680134"/>
                    <a:gd name="connsiteX49" fmla="*/ 2072987 w 2252230"/>
                    <a:gd name="connsiteY49" fmla="*/ 55007 h 2680134"/>
                    <a:gd name="connsiteX50" fmla="*/ 2109355 w 2252230"/>
                    <a:gd name="connsiteY50" fmla="*/ 205676 h 2680134"/>
                    <a:gd name="connsiteX51" fmla="*/ 2189884 w 2252230"/>
                    <a:gd name="connsiteY51" fmla="*/ 299194 h 2680134"/>
                    <a:gd name="connsiteX52" fmla="*/ 2252230 w 2252230"/>
                    <a:gd name="connsiteY52" fmla="*/ 442069 h 2680134"/>
                    <a:gd name="connsiteX53" fmla="*/ 2244437 w 2252230"/>
                    <a:gd name="connsiteY53" fmla="*/ 566760 h 2680134"/>
                    <a:gd name="connsiteX54" fmla="*/ 2200275 w 2252230"/>
                    <a:gd name="connsiteY54" fmla="*/ 613519 h 2680134"/>
                    <a:gd name="connsiteX55" fmla="*/ 2208069 w 2252230"/>
                    <a:gd name="connsiteY55" fmla="*/ 756394 h 2680134"/>
                    <a:gd name="connsiteX56" fmla="*/ 2148321 w 2252230"/>
                    <a:gd name="connsiteY56" fmla="*/ 746003 h 2680134"/>
                    <a:gd name="connsiteX57" fmla="*/ 2109355 w 2252230"/>
                    <a:gd name="connsiteY57" fmla="*/ 800555 h 2680134"/>
                    <a:gd name="connsiteX58" fmla="*/ 2163907 w 2252230"/>
                    <a:gd name="connsiteY58" fmla="*/ 972005 h 2680134"/>
                    <a:gd name="connsiteX59" fmla="*/ 2135332 w 2252230"/>
                    <a:gd name="connsiteY59" fmla="*/ 1133064 h 2680134"/>
                    <a:gd name="connsiteX60" fmla="*/ 2122344 w 2252230"/>
                    <a:gd name="connsiteY60" fmla="*/ 1255157 h 2680134"/>
                    <a:gd name="connsiteX61" fmla="*/ 2166505 w 2252230"/>
                    <a:gd name="connsiteY61" fmla="*/ 1379848 h 2680134"/>
                    <a:gd name="connsiteX62" fmla="*/ 2098964 w 2252230"/>
                    <a:gd name="connsiteY62" fmla="*/ 1444791 h 2680134"/>
                    <a:gd name="connsiteX63" fmla="*/ 2114550 w 2252230"/>
                    <a:gd name="connsiteY63" fmla="*/ 1522723 h 2680134"/>
                    <a:gd name="connsiteX64" fmla="*/ 2044412 w 2252230"/>
                    <a:gd name="connsiteY64" fmla="*/ 1546103 h 2680134"/>
                    <a:gd name="connsiteX65" fmla="*/ 2044412 w 2252230"/>
                    <a:gd name="connsiteY65" fmla="*/ 1603253 h 2680134"/>
                    <a:gd name="connsiteX66" fmla="*/ 2010641 w 2252230"/>
                    <a:gd name="connsiteY66" fmla="*/ 1530516 h 2680134"/>
                    <a:gd name="connsiteX67" fmla="*/ 2021032 w 2252230"/>
                    <a:gd name="connsiteY67" fmla="*/ 1418814 h 2680134"/>
                    <a:gd name="connsiteX68" fmla="*/ 2015837 w 2252230"/>
                    <a:gd name="connsiteY68" fmla="*/ 1447389 h 2680134"/>
                    <a:gd name="connsiteX69" fmla="*/ 1958687 w 2252230"/>
                    <a:gd name="connsiteY69" fmla="*/ 1530516 h 2680134"/>
                    <a:gd name="connsiteX70" fmla="*/ 1901537 w 2252230"/>
                    <a:gd name="connsiteY70" fmla="*/ 1553896 h 2680134"/>
                    <a:gd name="connsiteX71" fmla="*/ 1891146 w 2252230"/>
                    <a:gd name="connsiteY71" fmla="*/ 1696771 h 2680134"/>
                    <a:gd name="connsiteX72" fmla="*/ 1841789 w 2252230"/>
                    <a:gd name="connsiteY72" fmla="*/ 1696771 h 2680134"/>
                    <a:gd name="connsiteX73" fmla="*/ 1846984 w 2252230"/>
                    <a:gd name="connsiteY73" fmla="*/ 1673391 h 2680134"/>
                    <a:gd name="connsiteX74" fmla="*/ 1808019 w 2252230"/>
                    <a:gd name="connsiteY74" fmla="*/ 1579873 h 2680134"/>
                    <a:gd name="connsiteX75" fmla="*/ 1748271 w 2252230"/>
                    <a:gd name="connsiteY75" fmla="*/ 1660403 h 2680134"/>
                    <a:gd name="connsiteX76" fmla="*/ 1717098 w 2252230"/>
                    <a:gd name="connsiteY76" fmla="*/ 1699369 h 2680134"/>
                    <a:gd name="connsiteX77" fmla="*/ 1602798 w 2252230"/>
                    <a:gd name="connsiteY77" fmla="*/ 1709760 h 2680134"/>
                    <a:gd name="connsiteX78" fmla="*/ 1506682 w 2252230"/>
                    <a:gd name="connsiteY78" fmla="*/ 1743530 h 2680134"/>
                    <a:gd name="connsiteX79" fmla="*/ 1545648 w 2252230"/>
                    <a:gd name="connsiteY79" fmla="*/ 1694173 h 2680134"/>
                    <a:gd name="connsiteX80" fmla="*/ 1493694 w 2252230"/>
                    <a:gd name="connsiteY80" fmla="*/ 1694173 h 2680134"/>
                    <a:gd name="connsiteX81" fmla="*/ 1459923 w 2252230"/>
                    <a:gd name="connsiteY81" fmla="*/ 1678587 h 2680134"/>
                    <a:gd name="connsiteX82" fmla="*/ 1423555 w 2252230"/>
                    <a:gd name="connsiteY82" fmla="*/ 1629230 h 2680134"/>
                    <a:gd name="connsiteX83" fmla="*/ 1410566 w 2252230"/>
                    <a:gd name="connsiteY83" fmla="*/ 1738335 h 2680134"/>
                    <a:gd name="connsiteX84" fmla="*/ 1493694 w 2252230"/>
                    <a:gd name="connsiteY84" fmla="*/ 1800680 h 2680134"/>
                    <a:gd name="connsiteX85" fmla="*/ 1376796 w 2252230"/>
                    <a:gd name="connsiteY85" fmla="*/ 1865623 h 2680134"/>
                    <a:gd name="connsiteX86" fmla="*/ 1304059 w 2252230"/>
                    <a:gd name="connsiteY86" fmla="*/ 2026682 h 2680134"/>
                    <a:gd name="connsiteX87" fmla="*/ 1215737 w 2252230"/>
                    <a:gd name="connsiteY87" fmla="*/ 2000705 h 2680134"/>
                    <a:gd name="connsiteX88" fmla="*/ 1150794 w 2252230"/>
                    <a:gd name="connsiteY88" fmla="*/ 1943555 h 2680134"/>
                    <a:gd name="connsiteX89" fmla="*/ 1179369 w 2252230"/>
                    <a:gd name="connsiteY89" fmla="*/ 1839646 h 2680134"/>
                    <a:gd name="connsiteX90" fmla="*/ 1192357 w 2252230"/>
                    <a:gd name="connsiteY90" fmla="*/ 1727944 h 2680134"/>
                    <a:gd name="connsiteX91" fmla="*/ 1127414 w 2252230"/>
                    <a:gd name="connsiteY91" fmla="*/ 1777301 h 2680134"/>
                    <a:gd name="connsiteX92" fmla="*/ 1080655 w 2252230"/>
                    <a:gd name="connsiteY92" fmla="*/ 1881210 h 2680134"/>
                    <a:gd name="connsiteX93" fmla="*/ 1046884 w 2252230"/>
                    <a:gd name="connsiteY93" fmla="*/ 1855232 h 2680134"/>
                    <a:gd name="connsiteX94" fmla="*/ 1101437 w 2252230"/>
                    <a:gd name="connsiteY94" fmla="*/ 1761714 h 2680134"/>
                    <a:gd name="connsiteX95" fmla="*/ 994930 w 2252230"/>
                    <a:gd name="connsiteY95" fmla="*/ 1759116 h 2680134"/>
                    <a:gd name="connsiteX96" fmla="*/ 919596 w 2252230"/>
                    <a:gd name="connsiteY96" fmla="*/ 1826657 h 2680134"/>
                    <a:gd name="connsiteX97" fmla="*/ 794905 w 2252230"/>
                    <a:gd name="connsiteY97" fmla="*/ 1865623 h 2680134"/>
                    <a:gd name="connsiteX98" fmla="*/ 683203 w 2252230"/>
                    <a:gd name="connsiteY98" fmla="*/ 1914980 h 2680134"/>
                    <a:gd name="connsiteX99" fmla="*/ 592282 w 2252230"/>
                    <a:gd name="connsiteY99" fmla="*/ 1909785 h 2680134"/>
                    <a:gd name="connsiteX100" fmla="*/ 602384 w 2252230"/>
                    <a:gd name="connsiteY100" fmla="*/ 1996953 h 2680134"/>
                    <a:gd name="connsiteX101" fmla="*/ 497177 w 2252230"/>
                    <a:gd name="connsiteY101" fmla="*/ 1977758 h 2680134"/>
                    <a:gd name="connsiteX102" fmla="*/ 423430 w 2252230"/>
                    <a:gd name="connsiteY102" fmla="*/ 1995510 h 2680134"/>
                    <a:gd name="connsiteX103" fmla="*/ 361084 w 2252230"/>
                    <a:gd name="connsiteY103" fmla="*/ 2003303 h 2680134"/>
                    <a:gd name="connsiteX104" fmla="*/ 400050 w 2252230"/>
                    <a:gd name="connsiteY104" fmla="*/ 2091626 h 2680134"/>
                    <a:gd name="connsiteX105" fmla="*/ 493569 w 2252230"/>
                    <a:gd name="connsiteY105" fmla="*/ 2055257 h 2680134"/>
                    <a:gd name="connsiteX106" fmla="*/ 511753 w 2252230"/>
                    <a:gd name="connsiteY106" fmla="*/ 2112407 h 2680134"/>
                    <a:gd name="connsiteX107" fmla="*/ 467591 w 2252230"/>
                    <a:gd name="connsiteY107" fmla="*/ 2153971 h 2680134"/>
                    <a:gd name="connsiteX108" fmla="*/ 545523 w 2252230"/>
                    <a:gd name="connsiteY108" fmla="*/ 2179948 h 2680134"/>
                    <a:gd name="connsiteX109" fmla="*/ 574098 w 2252230"/>
                    <a:gd name="connsiteY109" fmla="*/ 2260478 h 2680134"/>
                    <a:gd name="connsiteX110" fmla="*/ 509155 w 2252230"/>
                    <a:gd name="connsiteY110" fmla="*/ 2304639 h 2680134"/>
                    <a:gd name="connsiteX111" fmla="*/ 464994 w 2252230"/>
                    <a:gd name="connsiteY111" fmla="*/ 2478687 h 2680134"/>
                    <a:gd name="connsiteX112" fmla="*/ 457200 w 2252230"/>
                    <a:gd name="connsiteY112" fmla="*/ 2603378 h 2680134"/>
                    <a:gd name="connsiteX113" fmla="*/ 402648 w 2252230"/>
                    <a:gd name="connsiteY113" fmla="*/ 2590389 h 2680134"/>
                    <a:gd name="connsiteX114" fmla="*/ 381866 w 2252230"/>
                    <a:gd name="connsiteY114" fmla="*/ 2611171 h 2680134"/>
                    <a:gd name="connsiteX115" fmla="*/ 402648 w 2252230"/>
                    <a:gd name="connsiteY115" fmla="*/ 2637148 h 2680134"/>
                    <a:gd name="connsiteX116" fmla="*/ 325727 w 2252230"/>
                    <a:gd name="connsiteY116" fmla="*/ 2677846 h 2680134"/>
                    <a:gd name="connsiteX117" fmla="*/ 340014 w 2252230"/>
                    <a:gd name="connsiteY117" fmla="*/ 2623870 h 2680134"/>
                    <a:gd name="connsiteX118" fmla="*/ 311439 w 2252230"/>
                    <a:gd name="connsiteY118" fmla="*/ 2550846 h 2680134"/>
                    <a:gd name="connsiteX119" fmla="*/ 293544 w 2252230"/>
                    <a:gd name="connsiteY119"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949614 w 2252230"/>
                    <a:gd name="connsiteY20" fmla="*/ 1566595 h 2680134"/>
                    <a:gd name="connsiteX21" fmla="*/ 1083253 w 2252230"/>
                    <a:gd name="connsiteY21" fmla="*/ 1507137 h 2680134"/>
                    <a:gd name="connsiteX22" fmla="*/ 1252105 w 2252230"/>
                    <a:gd name="connsiteY22" fmla="*/ 1520126 h 2680134"/>
                    <a:gd name="connsiteX23" fmla="*/ 1340428 w 2252230"/>
                    <a:gd name="connsiteY23" fmla="*/ 1572080 h 2680134"/>
                    <a:gd name="connsiteX24" fmla="*/ 1262496 w 2252230"/>
                    <a:gd name="connsiteY24" fmla="*/ 1436998 h 2680134"/>
                    <a:gd name="connsiteX25" fmla="*/ 1358612 w 2252230"/>
                    <a:gd name="connsiteY25" fmla="*/ 1286330 h 2680134"/>
                    <a:gd name="connsiteX26" fmla="*/ 1381991 w 2252230"/>
                    <a:gd name="connsiteY26" fmla="*/ 1236973 h 2680134"/>
                    <a:gd name="connsiteX27" fmla="*/ 1379394 w 2252230"/>
                    <a:gd name="connsiteY27" fmla="*/ 1112282 h 2680134"/>
                    <a:gd name="connsiteX28" fmla="*/ 1462521 w 2252230"/>
                    <a:gd name="connsiteY28" fmla="*/ 1031753 h 2680134"/>
                    <a:gd name="connsiteX29" fmla="*/ 1498889 w 2252230"/>
                    <a:gd name="connsiteY29" fmla="*/ 1070719 h 2680134"/>
                    <a:gd name="connsiteX30" fmla="*/ 1444337 w 2252230"/>
                    <a:gd name="connsiteY30" fmla="*/ 1182421 h 2680134"/>
                    <a:gd name="connsiteX31" fmla="*/ 1504084 w 2252230"/>
                    <a:gd name="connsiteY31" fmla="*/ 1244766 h 2680134"/>
                    <a:gd name="connsiteX32" fmla="*/ 1535257 w 2252230"/>
                    <a:gd name="connsiteY32" fmla="*/ 1166835 h 2680134"/>
                    <a:gd name="connsiteX33" fmla="*/ 1678132 w 2252230"/>
                    <a:gd name="connsiteY33" fmla="*/ 1091501 h 2680134"/>
                    <a:gd name="connsiteX34" fmla="*/ 1732684 w 2252230"/>
                    <a:gd name="connsiteY34" fmla="*/ 969407 h 2680134"/>
                    <a:gd name="connsiteX35" fmla="*/ 1836594 w 2252230"/>
                    <a:gd name="connsiteY35" fmla="*/ 881085 h 2680134"/>
                    <a:gd name="connsiteX36" fmla="*/ 1836594 w 2252230"/>
                    <a:gd name="connsiteY36" fmla="*/ 779773 h 2680134"/>
                    <a:gd name="connsiteX37" fmla="*/ 1914525 w 2252230"/>
                    <a:gd name="connsiteY37" fmla="*/ 569357 h 2680134"/>
                    <a:gd name="connsiteX38" fmla="*/ 1875559 w 2252230"/>
                    <a:gd name="connsiteY38" fmla="*/ 413494 h 2680134"/>
                    <a:gd name="connsiteX39" fmla="*/ 1823605 w 2252230"/>
                    <a:gd name="connsiteY39" fmla="*/ 416091 h 2680134"/>
                    <a:gd name="connsiteX40" fmla="*/ 1859973 w 2252230"/>
                    <a:gd name="connsiteY40" fmla="*/ 348551 h 2680134"/>
                    <a:gd name="connsiteX41" fmla="*/ 1833996 w 2252230"/>
                    <a:gd name="connsiteY41" fmla="*/ 275814 h 2680134"/>
                    <a:gd name="connsiteX42" fmla="*/ 1888548 w 2252230"/>
                    <a:gd name="connsiteY42" fmla="*/ 187491 h 2680134"/>
                    <a:gd name="connsiteX43" fmla="*/ 1896341 w 2252230"/>
                    <a:gd name="connsiteY43" fmla="*/ 104364 h 2680134"/>
                    <a:gd name="connsiteX44" fmla="*/ 1995055 w 2252230"/>
                    <a:gd name="connsiteY44" fmla="*/ 169307 h 2680134"/>
                    <a:gd name="connsiteX45" fmla="*/ 2044412 w 2252230"/>
                    <a:gd name="connsiteY45" fmla="*/ 106962 h 2680134"/>
                    <a:gd name="connsiteX46" fmla="*/ 1989859 w 2252230"/>
                    <a:gd name="connsiteY46" fmla="*/ 91376 h 2680134"/>
                    <a:gd name="connsiteX47" fmla="*/ 1961284 w 2252230"/>
                    <a:gd name="connsiteY47" fmla="*/ 34226 h 2680134"/>
                    <a:gd name="connsiteX48" fmla="*/ 2021032 w 2252230"/>
                    <a:gd name="connsiteY48" fmla="*/ 18639 h 2680134"/>
                    <a:gd name="connsiteX49" fmla="*/ 2072987 w 2252230"/>
                    <a:gd name="connsiteY49" fmla="*/ 55007 h 2680134"/>
                    <a:gd name="connsiteX50" fmla="*/ 2109355 w 2252230"/>
                    <a:gd name="connsiteY50" fmla="*/ 205676 h 2680134"/>
                    <a:gd name="connsiteX51" fmla="*/ 2189884 w 2252230"/>
                    <a:gd name="connsiteY51" fmla="*/ 299194 h 2680134"/>
                    <a:gd name="connsiteX52" fmla="*/ 2252230 w 2252230"/>
                    <a:gd name="connsiteY52" fmla="*/ 442069 h 2680134"/>
                    <a:gd name="connsiteX53" fmla="*/ 2244437 w 2252230"/>
                    <a:gd name="connsiteY53" fmla="*/ 566760 h 2680134"/>
                    <a:gd name="connsiteX54" fmla="*/ 2200275 w 2252230"/>
                    <a:gd name="connsiteY54" fmla="*/ 613519 h 2680134"/>
                    <a:gd name="connsiteX55" fmla="*/ 2208069 w 2252230"/>
                    <a:gd name="connsiteY55" fmla="*/ 756394 h 2680134"/>
                    <a:gd name="connsiteX56" fmla="*/ 2148321 w 2252230"/>
                    <a:gd name="connsiteY56" fmla="*/ 746003 h 2680134"/>
                    <a:gd name="connsiteX57" fmla="*/ 2109355 w 2252230"/>
                    <a:gd name="connsiteY57" fmla="*/ 800555 h 2680134"/>
                    <a:gd name="connsiteX58" fmla="*/ 2163907 w 2252230"/>
                    <a:gd name="connsiteY58" fmla="*/ 972005 h 2680134"/>
                    <a:gd name="connsiteX59" fmla="*/ 2135332 w 2252230"/>
                    <a:gd name="connsiteY59" fmla="*/ 1133064 h 2680134"/>
                    <a:gd name="connsiteX60" fmla="*/ 2122344 w 2252230"/>
                    <a:gd name="connsiteY60" fmla="*/ 1255157 h 2680134"/>
                    <a:gd name="connsiteX61" fmla="*/ 2166505 w 2252230"/>
                    <a:gd name="connsiteY61" fmla="*/ 1379848 h 2680134"/>
                    <a:gd name="connsiteX62" fmla="*/ 2098964 w 2252230"/>
                    <a:gd name="connsiteY62" fmla="*/ 1444791 h 2680134"/>
                    <a:gd name="connsiteX63" fmla="*/ 2114550 w 2252230"/>
                    <a:gd name="connsiteY63" fmla="*/ 1522723 h 2680134"/>
                    <a:gd name="connsiteX64" fmla="*/ 2044412 w 2252230"/>
                    <a:gd name="connsiteY64" fmla="*/ 1546103 h 2680134"/>
                    <a:gd name="connsiteX65" fmla="*/ 2044412 w 2252230"/>
                    <a:gd name="connsiteY65" fmla="*/ 1603253 h 2680134"/>
                    <a:gd name="connsiteX66" fmla="*/ 2010641 w 2252230"/>
                    <a:gd name="connsiteY66" fmla="*/ 1530516 h 2680134"/>
                    <a:gd name="connsiteX67" fmla="*/ 2021032 w 2252230"/>
                    <a:gd name="connsiteY67" fmla="*/ 1418814 h 2680134"/>
                    <a:gd name="connsiteX68" fmla="*/ 2015837 w 2252230"/>
                    <a:gd name="connsiteY68" fmla="*/ 1447389 h 2680134"/>
                    <a:gd name="connsiteX69" fmla="*/ 1958687 w 2252230"/>
                    <a:gd name="connsiteY69" fmla="*/ 1530516 h 2680134"/>
                    <a:gd name="connsiteX70" fmla="*/ 1901537 w 2252230"/>
                    <a:gd name="connsiteY70" fmla="*/ 1553896 h 2680134"/>
                    <a:gd name="connsiteX71" fmla="*/ 1891146 w 2252230"/>
                    <a:gd name="connsiteY71" fmla="*/ 1696771 h 2680134"/>
                    <a:gd name="connsiteX72" fmla="*/ 1841789 w 2252230"/>
                    <a:gd name="connsiteY72" fmla="*/ 1696771 h 2680134"/>
                    <a:gd name="connsiteX73" fmla="*/ 1846984 w 2252230"/>
                    <a:gd name="connsiteY73" fmla="*/ 1673391 h 2680134"/>
                    <a:gd name="connsiteX74" fmla="*/ 1808019 w 2252230"/>
                    <a:gd name="connsiteY74" fmla="*/ 1579873 h 2680134"/>
                    <a:gd name="connsiteX75" fmla="*/ 1748271 w 2252230"/>
                    <a:gd name="connsiteY75" fmla="*/ 1660403 h 2680134"/>
                    <a:gd name="connsiteX76" fmla="*/ 1717098 w 2252230"/>
                    <a:gd name="connsiteY76" fmla="*/ 1699369 h 2680134"/>
                    <a:gd name="connsiteX77" fmla="*/ 1602798 w 2252230"/>
                    <a:gd name="connsiteY77" fmla="*/ 1709760 h 2680134"/>
                    <a:gd name="connsiteX78" fmla="*/ 1506682 w 2252230"/>
                    <a:gd name="connsiteY78" fmla="*/ 1743530 h 2680134"/>
                    <a:gd name="connsiteX79" fmla="*/ 1545648 w 2252230"/>
                    <a:gd name="connsiteY79" fmla="*/ 1694173 h 2680134"/>
                    <a:gd name="connsiteX80" fmla="*/ 1493694 w 2252230"/>
                    <a:gd name="connsiteY80" fmla="*/ 1694173 h 2680134"/>
                    <a:gd name="connsiteX81" fmla="*/ 1459923 w 2252230"/>
                    <a:gd name="connsiteY81" fmla="*/ 1678587 h 2680134"/>
                    <a:gd name="connsiteX82" fmla="*/ 1423555 w 2252230"/>
                    <a:gd name="connsiteY82" fmla="*/ 1629230 h 2680134"/>
                    <a:gd name="connsiteX83" fmla="*/ 1410566 w 2252230"/>
                    <a:gd name="connsiteY83" fmla="*/ 1738335 h 2680134"/>
                    <a:gd name="connsiteX84" fmla="*/ 1493694 w 2252230"/>
                    <a:gd name="connsiteY84" fmla="*/ 1800680 h 2680134"/>
                    <a:gd name="connsiteX85" fmla="*/ 1376796 w 2252230"/>
                    <a:gd name="connsiteY85" fmla="*/ 1865623 h 2680134"/>
                    <a:gd name="connsiteX86" fmla="*/ 1304059 w 2252230"/>
                    <a:gd name="connsiteY86" fmla="*/ 2026682 h 2680134"/>
                    <a:gd name="connsiteX87" fmla="*/ 1215737 w 2252230"/>
                    <a:gd name="connsiteY87" fmla="*/ 2000705 h 2680134"/>
                    <a:gd name="connsiteX88" fmla="*/ 1150794 w 2252230"/>
                    <a:gd name="connsiteY88" fmla="*/ 1943555 h 2680134"/>
                    <a:gd name="connsiteX89" fmla="*/ 1179369 w 2252230"/>
                    <a:gd name="connsiteY89" fmla="*/ 1839646 h 2680134"/>
                    <a:gd name="connsiteX90" fmla="*/ 1192357 w 2252230"/>
                    <a:gd name="connsiteY90" fmla="*/ 1727944 h 2680134"/>
                    <a:gd name="connsiteX91" fmla="*/ 1127414 w 2252230"/>
                    <a:gd name="connsiteY91" fmla="*/ 1777301 h 2680134"/>
                    <a:gd name="connsiteX92" fmla="*/ 1080655 w 2252230"/>
                    <a:gd name="connsiteY92" fmla="*/ 1881210 h 2680134"/>
                    <a:gd name="connsiteX93" fmla="*/ 1046884 w 2252230"/>
                    <a:gd name="connsiteY93" fmla="*/ 1855232 h 2680134"/>
                    <a:gd name="connsiteX94" fmla="*/ 1101437 w 2252230"/>
                    <a:gd name="connsiteY94" fmla="*/ 1761714 h 2680134"/>
                    <a:gd name="connsiteX95" fmla="*/ 994930 w 2252230"/>
                    <a:gd name="connsiteY95" fmla="*/ 1759116 h 2680134"/>
                    <a:gd name="connsiteX96" fmla="*/ 919596 w 2252230"/>
                    <a:gd name="connsiteY96" fmla="*/ 1826657 h 2680134"/>
                    <a:gd name="connsiteX97" fmla="*/ 794905 w 2252230"/>
                    <a:gd name="connsiteY97" fmla="*/ 1865623 h 2680134"/>
                    <a:gd name="connsiteX98" fmla="*/ 683203 w 2252230"/>
                    <a:gd name="connsiteY98" fmla="*/ 1914980 h 2680134"/>
                    <a:gd name="connsiteX99" fmla="*/ 592282 w 2252230"/>
                    <a:gd name="connsiteY99" fmla="*/ 1909785 h 2680134"/>
                    <a:gd name="connsiteX100" fmla="*/ 602384 w 2252230"/>
                    <a:gd name="connsiteY100" fmla="*/ 1996953 h 2680134"/>
                    <a:gd name="connsiteX101" fmla="*/ 497177 w 2252230"/>
                    <a:gd name="connsiteY101" fmla="*/ 1977758 h 2680134"/>
                    <a:gd name="connsiteX102" fmla="*/ 423430 w 2252230"/>
                    <a:gd name="connsiteY102" fmla="*/ 1995510 h 2680134"/>
                    <a:gd name="connsiteX103" fmla="*/ 361084 w 2252230"/>
                    <a:gd name="connsiteY103" fmla="*/ 2003303 h 2680134"/>
                    <a:gd name="connsiteX104" fmla="*/ 400050 w 2252230"/>
                    <a:gd name="connsiteY104" fmla="*/ 2091626 h 2680134"/>
                    <a:gd name="connsiteX105" fmla="*/ 493569 w 2252230"/>
                    <a:gd name="connsiteY105" fmla="*/ 2055257 h 2680134"/>
                    <a:gd name="connsiteX106" fmla="*/ 511753 w 2252230"/>
                    <a:gd name="connsiteY106" fmla="*/ 2112407 h 2680134"/>
                    <a:gd name="connsiteX107" fmla="*/ 467591 w 2252230"/>
                    <a:gd name="connsiteY107" fmla="*/ 2153971 h 2680134"/>
                    <a:gd name="connsiteX108" fmla="*/ 545523 w 2252230"/>
                    <a:gd name="connsiteY108" fmla="*/ 2179948 h 2680134"/>
                    <a:gd name="connsiteX109" fmla="*/ 574098 w 2252230"/>
                    <a:gd name="connsiteY109" fmla="*/ 2260478 h 2680134"/>
                    <a:gd name="connsiteX110" fmla="*/ 509155 w 2252230"/>
                    <a:gd name="connsiteY110" fmla="*/ 2304639 h 2680134"/>
                    <a:gd name="connsiteX111" fmla="*/ 464994 w 2252230"/>
                    <a:gd name="connsiteY111" fmla="*/ 2478687 h 2680134"/>
                    <a:gd name="connsiteX112" fmla="*/ 457200 w 2252230"/>
                    <a:gd name="connsiteY112" fmla="*/ 2603378 h 2680134"/>
                    <a:gd name="connsiteX113" fmla="*/ 402648 w 2252230"/>
                    <a:gd name="connsiteY113" fmla="*/ 2590389 h 2680134"/>
                    <a:gd name="connsiteX114" fmla="*/ 381866 w 2252230"/>
                    <a:gd name="connsiteY114" fmla="*/ 2611171 h 2680134"/>
                    <a:gd name="connsiteX115" fmla="*/ 402648 w 2252230"/>
                    <a:gd name="connsiteY115" fmla="*/ 2637148 h 2680134"/>
                    <a:gd name="connsiteX116" fmla="*/ 325727 w 2252230"/>
                    <a:gd name="connsiteY116" fmla="*/ 2677846 h 2680134"/>
                    <a:gd name="connsiteX117" fmla="*/ 340014 w 2252230"/>
                    <a:gd name="connsiteY117" fmla="*/ 2623870 h 2680134"/>
                    <a:gd name="connsiteX118" fmla="*/ 311439 w 2252230"/>
                    <a:gd name="connsiteY118" fmla="*/ 2550846 h 2680134"/>
                    <a:gd name="connsiteX119" fmla="*/ 293544 w 2252230"/>
                    <a:gd name="connsiteY119"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949614 w 2252230"/>
                    <a:gd name="connsiteY20" fmla="*/ 1566595 h 2680134"/>
                    <a:gd name="connsiteX21" fmla="*/ 1083253 w 2252230"/>
                    <a:gd name="connsiteY21" fmla="*/ 1507137 h 2680134"/>
                    <a:gd name="connsiteX22" fmla="*/ 1252105 w 2252230"/>
                    <a:gd name="connsiteY22" fmla="*/ 1520126 h 2680134"/>
                    <a:gd name="connsiteX23" fmla="*/ 1340428 w 2252230"/>
                    <a:gd name="connsiteY23" fmla="*/ 1572080 h 2680134"/>
                    <a:gd name="connsiteX24" fmla="*/ 1262496 w 2252230"/>
                    <a:gd name="connsiteY24" fmla="*/ 1436998 h 2680134"/>
                    <a:gd name="connsiteX25" fmla="*/ 1358612 w 2252230"/>
                    <a:gd name="connsiteY25" fmla="*/ 1286330 h 2680134"/>
                    <a:gd name="connsiteX26" fmla="*/ 1381991 w 2252230"/>
                    <a:gd name="connsiteY26" fmla="*/ 1236973 h 2680134"/>
                    <a:gd name="connsiteX27" fmla="*/ 1379394 w 2252230"/>
                    <a:gd name="connsiteY27" fmla="*/ 1112282 h 2680134"/>
                    <a:gd name="connsiteX28" fmla="*/ 1462521 w 2252230"/>
                    <a:gd name="connsiteY28" fmla="*/ 1031753 h 2680134"/>
                    <a:gd name="connsiteX29" fmla="*/ 1498889 w 2252230"/>
                    <a:gd name="connsiteY29" fmla="*/ 1070719 h 2680134"/>
                    <a:gd name="connsiteX30" fmla="*/ 1444337 w 2252230"/>
                    <a:gd name="connsiteY30" fmla="*/ 1182421 h 2680134"/>
                    <a:gd name="connsiteX31" fmla="*/ 1504084 w 2252230"/>
                    <a:gd name="connsiteY31" fmla="*/ 1244766 h 2680134"/>
                    <a:gd name="connsiteX32" fmla="*/ 1535257 w 2252230"/>
                    <a:gd name="connsiteY32" fmla="*/ 1166835 h 2680134"/>
                    <a:gd name="connsiteX33" fmla="*/ 1678132 w 2252230"/>
                    <a:gd name="connsiteY33" fmla="*/ 1091501 h 2680134"/>
                    <a:gd name="connsiteX34" fmla="*/ 1732684 w 2252230"/>
                    <a:gd name="connsiteY34" fmla="*/ 969407 h 2680134"/>
                    <a:gd name="connsiteX35" fmla="*/ 1836594 w 2252230"/>
                    <a:gd name="connsiteY35" fmla="*/ 881085 h 2680134"/>
                    <a:gd name="connsiteX36" fmla="*/ 1836594 w 2252230"/>
                    <a:gd name="connsiteY36" fmla="*/ 779773 h 2680134"/>
                    <a:gd name="connsiteX37" fmla="*/ 1914525 w 2252230"/>
                    <a:gd name="connsiteY37" fmla="*/ 569357 h 2680134"/>
                    <a:gd name="connsiteX38" fmla="*/ 1875559 w 2252230"/>
                    <a:gd name="connsiteY38" fmla="*/ 413494 h 2680134"/>
                    <a:gd name="connsiteX39" fmla="*/ 1823605 w 2252230"/>
                    <a:gd name="connsiteY39" fmla="*/ 416091 h 2680134"/>
                    <a:gd name="connsiteX40" fmla="*/ 1859973 w 2252230"/>
                    <a:gd name="connsiteY40" fmla="*/ 348551 h 2680134"/>
                    <a:gd name="connsiteX41" fmla="*/ 1833996 w 2252230"/>
                    <a:gd name="connsiteY41" fmla="*/ 275814 h 2680134"/>
                    <a:gd name="connsiteX42" fmla="*/ 1888548 w 2252230"/>
                    <a:gd name="connsiteY42" fmla="*/ 187491 h 2680134"/>
                    <a:gd name="connsiteX43" fmla="*/ 1896341 w 2252230"/>
                    <a:gd name="connsiteY43" fmla="*/ 104364 h 2680134"/>
                    <a:gd name="connsiteX44" fmla="*/ 1995055 w 2252230"/>
                    <a:gd name="connsiteY44" fmla="*/ 169307 h 2680134"/>
                    <a:gd name="connsiteX45" fmla="*/ 2044412 w 2252230"/>
                    <a:gd name="connsiteY45" fmla="*/ 106962 h 2680134"/>
                    <a:gd name="connsiteX46" fmla="*/ 1989859 w 2252230"/>
                    <a:gd name="connsiteY46" fmla="*/ 91376 h 2680134"/>
                    <a:gd name="connsiteX47" fmla="*/ 1961284 w 2252230"/>
                    <a:gd name="connsiteY47" fmla="*/ 34226 h 2680134"/>
                    <a:gd name="connsiteX48" fmla="*/ 2021032 w 2252230"/>
                    <a:gd name="connsiteY48" fmla="*/ 18639 h 2680134"/>
                    <a:gd name="connsiteX49" fmla="*/ 2072987 w 2252230"/>
                    <a:gd name="connsiteY49" fmla="*/ 55007 h 2680134"/>
                    <a:gd name="connsiteX50" fmla="*/ 2109355 w 2252230"/>
                    <a:gd name="connsiteY50" fmla="*/ 205676 h 2680134"/>
                    <a:gd name="connsiteX51" fmla="*/ 2189884 w 2252230"/>
                    <a:gd name="connsiteY51" fmla="*/ 299194 h 2680134"/>
                    <a:gd name="connsiteX52" fmla="*/ 2252230 w 2252230"/>
                    <a:gd name="connsiteY52" fmla="*/ 442069 h 2680134"/>
                    <a:gd name="connsiteX53" fmla="*/ 2244437 w 2252230"/>
                    <a:gd name="connsiteY53" fmla="*/ 566760 h 2680134"/>
                    <a:gd name="connsiteX54" fmla="*/ 2200275 w 2252230"/>
                    <a:gd name="connsiteY54" fmla="*/ 613519 h 2680134"/>
                    <a:gd name="connsiteX55" fmla="*/ 2208069 w 2252230"/>
                    <a:gd name="connsiteY55" fmla="*/ 756394 h 2680134"/>
                    <a:gd name="connsiteX56" fmla="*/ 2148321 w 2252230"/>
                    <a:gd name="connsiteY56" fmla="*/ 746003 h 2680134"/>
                    <a:gd name="connsiteX57" fmla="*/ 2109355 w 2252230"/>
                    <a:gd name="connsiteY57" fmla="*/ 800555 h 2680134"/>
                    <a:gd name="connsiteX58" fmla="*/ 2163907 w 2252230"/>
                    <a:gd name="connsiteY58" fmla="*/ 972005 h 2680134"/>
                    <a:gd name="connsiteX59" fmla="*/ 2135332 w 2252230"/>
                    <a:gd name="connsiteY59" fmla="*/ 1133064 h 2680134"/>
                    <a:gd name="connsiteX60" fmla="*/ 2122344 w 2252230"/>
                    <a:gd name="connsiteY60" fmla="*/ 1255157 h 2680134"/>
                    <a:gd name="connsiteX61" fmla="*/ 2166505 w 2252230"/>
                    <a:gd name="connsiteY61" fmla="*/ 1379848 h 2680134"/>
                    <a:gd name="connsiteX62" fmla="*/ 2098964 w 2252230"/>
                    <a:gd name="connsiteY62" fmla="*/ 1444791 h 2680134"/>
                    <a:gd name="connsiteX63" fmla="*/ 2114550 w 2252230"/>
                    <a:gd name="connsiteY63" fmla="*/ 1522723 h 2680134"/>
                    <a:gd name="connsiteX64" fmla="*/ 2044412 w 2252230"/>
                    <a:gd name="connsiteY64" fmla="*/ 1546103 h 2680134"/>
                    <a:gd name="connsiteX65" fmla="*/ 2044412 w 2252230"/>
                    <a:gd name="connsiteY65" fmla="*/ 1603253 h 2680134"/>
                    <a:gd name="connsiteX66" fmla="*/ 2010641 w 2252230"/>
                    <a:gd name="connsiteY66" fmla="*/ 1530516 h 2680134"/>
                    <a:gd name="connsiteX67" fmla="*/ 2021032 w 2252230"/>
                    <a:gd name="connsiteY67" fmla="*/ 1418814 h 2680134"/>
                    <a:gd name="connsiteX68" fmla="*/ 2015837 w 2252230"/>
                    <a:gd name="connsiteY68" fmla="*/ 1447389 h 2680134"/>
                    <a:gd name="connsiteX69" fmla="*/ 1958687 w 2252230"/>
                    <a:gd name="connsiteY69" fmla="*/ 1530516 h 2680134"/>
                    <a:gd name="connsiteX70" fmla="*/ 1901537 w 2252230"/>
                    <a:gd name="connsiteY70" fmla="*/ 1553896 h 2680134"/>
                    <a:gd name="connsiteX71" fmla="*/ 1891146 w 2252230"/>
                    <a:gd name="connsiteY71" fmla="*/ 1696771 h 2680134"/>
                    <a:gd name="connsiteX72" fmla="*/ 1841789 w 2252230"/>
                    <a:gd name="connsiteY72" fmla="*/ 1696771 h 2680134"/>
                    <a:gd name="connsiteX73" fmla="*/ 1846984 w 2252230"/>
                    <a:gd name="connsiteY73" fmla="*/ 1673391 h 2680134"/>
                    <a:gd name="connsiteX74" fmla="*/ 1808019 w 2252230"/>
                    <a:gd name="connsiteY74" fmla="*/ 1579873 h 2680134"/>
                    <a:gd name="connsiteX75" fmla="*/ 1748271 w 2252230"/>
                    <a:gd name="connsiteY75" fmla="*/ 1660403 h 2680134"/>
                    <a:gd name="connsiteX76" fmla="*/ 1717098 w 2252230"/>
                    <a:gd name="connsiteY76" fmla="*/ 1699369 h 2680134"/>
                    <a:gd name="connsiteX77" fmla="*/ 1602798 w 2252230"/>
                    <a:gd name="connsiteY77" fmla="*/ 1709760 h 2680134"/>
                    <a:gd name="connsiteX78" fmla="*/ 1506682 w 2252230"/>
                    <a:gd name="connsiteY78" fmla="*/ 1743530 h 2680134"/>
                    <a:gd name="connsiteX79" fmla="*/ 1545648 w 2252230"/>
                    <a:gd name="connsiteY79" fmla="*/ 1694173 h 2680134"/>
                    <a:gd name="connsiteX80" fmla="*/ 1493694 w 2252230"/>
                    <a:gd name="connsiteY80" fmla="*/ 1694173 h 2680134"/>
                    <a:gd name="connsiteX81" fmla="*/ 1459923 w 2252230"/>
                    <a:gd name="connsiteY81" fmla="*/ 1678587 h 2680134"/>
                    <a:gd name="connsiteX82" fmla="*/ 1423555 w 2252230"/>
                    <a:gd name="connsiteY82" fmla="*/ 1629230 h 2680134"/>
                    <a:gd name="connsiteX83" fmla="*/ 1410566 w 2252230"/>
                    <a:gd name="connsiteY83" fmla="*/ 1738335 h 2680134"/>
                    <a:gd name="connsiteX84" fmla="*/ 1493694 w 2252230"/>
                    <a:gd name="connsiteY84" fmla="*/ 1800680 h 2680134"/>
                    <a:gd name="connsiteX85" fmla="*/ 1376796 w 2252230"/>
                    <a:gd name="connsiteY85" fmla="*/ 1865623 h 2680134"/>
                    <a:gd name="connsiteX86" fmla="*/ 1304059 w 2252230"/>
                    <a:gd name="connsiteY86" fmla="*/ 2026682 h 2680134"/>
                    <a:gd name="connsiteX87" fmla="*/ 1215737 w 2252230"/>
                    <a:gd name="connsiteY87" fmla="*/ 2000705 h 2680134"/>
                    <a:gd name="connsiteX88" fmla="*/ 1150794 w 2252230"/>
                    <a:gd name="connsiteY88" fmla="*/ 1943555 h 2680134"/>
                    <a:gd name="connsiteX89" fmla="*/ 1179369 w 2252230"/>
                    <a:gd name="connsiteY89" fmla="*/ 1839646 h 2680134"/>
                    <a:gd name="connsiteX90" fmla="*/ 1192357 w 2252230"/>
                    <a:gd name="connsiteY90" fmla="*/ 1727944 h 2680134"/>
                    <a:gd name="connsiteX91" fmla="*/ 1127414 w 2252230"/>
                    <a:gd name="connsiteY91" fmla="*/ 1777301 h 2680134"/>
                    <a:gd name="connsiteX92" fmla="*/ 1080655 w 2252230"/>
                    <a:gd name="connsiteY92" fmla="*/ 1881210 h 2680134"/>
                    <a:gd name="connsiteX93" fmla="*/ 1046884 w 2252230"/>
                    <a:gd name="connsiteY93" fmla="*/ 1855232 h 2680134"/>
                    <a:gd name="connsiteX94" fmla="*/ 1101437 w 2252230"/>
                    <a:gd name="connsiteY94" fmla="*/ 1761714 h 2680134"/>
                    <a:gd name="connsiteX95" fmla="*/ 994930 w 2252230"/>
                    <a:gd name="connsiteY95" fmla="*/ 1759116 h 2680134"/>
                    <a:gd name="connsiteX96" fmla="*/ 919596 w 2252230"/>
                    <a:gd name="connsiteY96" fmla="*/ 1826657 h 2680134"/>
                    <a:gd name="connsiteX97" fmla="*/ 794905 w 2252230"/>
                    <a:gd name="connsiteY97" fmla="*/ 1865623 h 2680134"/>
                    <a:gd name="connsiteX98" fmla="*/ 683203 w 2252230"/>
                    <a:gd name="connsiteY98" fmla="*/ 1914980 h 2680134"/>
                    <a:gd name="connsiteX99" fmla="*/ 592282 w 2252230"/>
                    <a:gd name="connsiteY99" fmla="*/ 1909785 h 2680134"/>
                    <a:gd name="connsiteX100" fmla="*/ 602384 w 2252230"/>
                    <a:gd name="connsiteY100" fmla="*/ 1996953 h 2680134"/>
                    <a:gd name="connsiteX101" fmla="*/ 497177 w 2252230"/>
                    <a:gd name="connsiteY101" fmla="*/ 1977758 h 2680134"/>
                    <a:gd name="connsiteX102" fmla="*/ 423430 w 2252230"/>
                    <a:gd name="connsiteY102" fmla="*/ 1995510 h 2680134"/>
                    <a:gd name="connsiteX103" fmla="*/ 361084 w 2252230"/>
                    <a:gd name="connsiteY103" fmla="*/ 2003303 h 2680134"/>
                    <a:gd name="connsiteX104" fmla="*/ 400050 w 2252230"/>
                    <a:gd name="connsiteY104" fmla="*/ 2091626 h 2680134"/>
                    <a:gd name="connsiteX105" fmla="*/ 493569 w 2252230"/>
                    <a:gd name="connsiteY105" fmla="*/ 2055257 h 2680134"/>
                    <a:gd name="connsiteX106" fmla="*/ 511753 w 2252230"/>
                    <a:gd name="connsiteY106" fmla="*/ 2112407 h 2680134"/>
                    <a:gd name="connsiteX107" fmla="*/ 467591 w 2252230"/>
                    <a:gd name="connsiteY107" fmla="*/ 2153971 h 2680134"/>
                    <a:gd name="connsiteX108" fmla="*/ 545523 w 2252230"/>
                    <a:gd name="connsiteY108" fmla="*/ 2179948 h 2680134"/>
                    <a:gd name="connsiteX109" fmla="*/ 574098 w 2252230"/>
                    <a:gd name="connsiteY109" fmla="*/ 2260478 h 2680134"/>
                    <a:gd name="connsiteX110" fmla="*/ 509155 w 2252230"/>
                    <a:gd name="connsiteY110" fmla="*/ 2304639 h 2680134"/>
                    <a:gd name="connsiteX111" fmla="*/ 464994 w 2252230"/>
                    <a:gd name="connsiteY111" fmla="*/ 2478687 h 2680134"/>
                    <a:gd name="connsiteX112" fmla="*/ 457200 w 2252230"/>
                    <a:gd name="connsiteY112" fmla="*/ 2603378 h 2680134"/>
                    <a:gd name="connsiteX113" fmla="*/ 402648 w 2252230"/>
                    <a:gd name="connsiteY113" fmla="*/ 2590389 h 2680134"/>
                    <a:gd name="connsiteX114" fmla="*/ 381866 w 2252230"/>
                    <a:gd name="connsiteY114" fmla="*/ 2611171 h 2680134"/>
                    <a:gd name="connsiteX115" fmla="*/ 402648 w 2252230"/>
                    <a:gd name="connsiteY115" fmla="*/ 2637148 h 2680134"/>
                    <a:gd name="connsiteX116" fmla="*/ 325727 w 2252230"/>
                    <a:gd name="connsiteY116" fmla="*/ 2677846 h 2680134"/>
                    <a:gd name="connsiteX117" fmla="*/ 340014 w 2252230"/>
                    <a:gd name="connsiteY117" fmla="*/ 2623870 h 2680134"/>
                    <a:gd name="connsiteX118" fmla="*/ 311439 w 2252230"/>
                    <a:gd name="connsiteY118" fmla="*/ 2550846 h 2680134"/>
                    <a:gd name="connsiteX119" fmla="*/ 293544 w 2252230"/>
                    <a:gd name="connsiteY119"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949614 w 2252230"/>
                    <a:gd name="connsiteY20" fmla="*/ 1566595 h 2680134"/>
                    <a:gd name="connsiteX21" fmla="*/ 1083253 w 2252230"/>
                    <a:gd name="connsiteY21" fmla="*/ 1507137 h 2680134"/>
                    <a:gd name="connsiteX22" fmla="*/ 1252105 w 2252230"/>
                    <a:gd name="connsiteY22" fmla="*/ 1520126 h 2680134"/>
                    <a:gd name="connsiteX23" fmla="*/ 1340428 w 2252230"/>
                    <a:gd name="connsiteY23" fmla="*/ 1572080 h 2680134"/>
                    <a:gd name="connsiteX24" fmla="*/ 1262496 w 2252230"/>
                    <a:gd name="connsiteY24" fmla="*/ 1436998 h 2680134"/>
                    <a:gd name="connsiteX25" fmla="*/ 1358612 w 2252230"/>
                    <a:gd name="connsiteY25" fmla="*/ 1286330 h 2680134"/>
                    <a:gd name="connsiteX26" fmla="*/ 1381991 w 2252230"/>
                    <a:gd name="connsiteY26" fmla="*/ 1236973 h 2680134"/>
                    <a:gd name="connsiteX27" fmla="*/ 1379394 w 2252230"/>
                    <a:gd name="connsiteY27" fmla="*/ 1112282 h 2680134"/>
                    <a:gd name="connsiteX28" fmla="*/ 1462521 w 2252230"/>
                    <a:gd name="connsiteY28" fmla="*/ 1031753 h 2680134"/>
                    <a:gd name="connsiteX29" fmla="*/ 1498889 w 2252230"/>
                    <a:gd name="connsiteY29" fmla="*/ 1070719 h 2680134"/>
                    <a:gd name="connsiteX30" fmla="*/ 1444337 w 2252230"/>
                    <a:gd name="connsiteY30" fmla="*/ 1182421 h 2680134"/>
                    <a:gd name="connsiteX31" fmla="*/ 1504084 w 2252230"/>
                    <a:gd name="connsiteY31" fmla="*/ 1244766 h 2680134"/>
                    <a:gd name="connsiteX32" fmla="*/ 1535257 w 2252230"/>
                    <a:gd name="connsiteY32" fmla="*/ 1166835 h 2680134"/>
                    <a:gd name="connsiteX33" fmla="*/ 1678132 w 2252230"/>
                    <a:gd name="connsiteY33" fmla="*/ 1091501 h 2680134"/>
                    <a:gd name="connsiteX34" fmla="*/ 1732684 w 2252230"/>
                    <a:gd name="connsiteY34" fmla="*/ 969407 h 2680134"/>
                    <a:gd name="connsiteX35" fmla="*/ 1836594 w 2252230"/>
                    <a:gd name="connsiteY35" fmla="*/ 881085 h 2680134"/>
                    <a:gd name="connsiteX36" fmla="*/ 1836594 w 2252230"/>
                    <a:gd name="connsiteY36" fmla="*/ 779773 h 2680134"/>
                    <a:gd name="connsiteX37" fmla="*/ 1914525 w 2252230"/>
                    <a:gd name="connsiteY37" fmla="*/ 569357 h 2680134"/>
                    <a:gd name="connsiteX38" fmla="*/ 1875559 w 2252230"/>
                    <a:gd name="connsiteY38" fmla="*/ 413494 h 2680134"/>
                    <a:gd name="connsiteX39" fmla="*/ 1823605 w 2252230"/>
                    <a:gd name="connsiteY39" fmla="*/ 416091 h 2680134"/>
                    <a:gd name="connsiteX40" fmla="*/ 1859973 w 2252230"/>
                    <a:gd name="connsiteY40" fmla="*/ 348551 h 2680134"/>
                    <a:gd name="connsiteX41" fmla="*/ 1833996 w 2252230"/>
                    <a:gd name="connsiteY41" fmla="*/ 275814 h 2680134"/>
                    <a:gd name="connsiteX42" fmla="*/ 1888548 w 2252230"/>
                    <a:gd name="connsiteY42" fmla="*/ 187491 h 2680134"/>
                    <a:gd name="connsiteX43" fmla="*/ 1896341 w 2252230"/>
                    <a:gd name="connsiteY43" fmla="*/ 104364 h 2680134"/>
                    <a:gd name="connsiteX44" fmla="*/ 1995055 w 2252230"/>
                    <a:gd name="connsiteY44" fmla="*/ 169307 h 2680134"/>
                    <a:gd name="connsiteX45" fmla="*/ 2044412 w 2252230"/>
                    <a:gd name="connsiteY45" fmla="*/ 106962 h 2680134"/>
                    <a:gd name="connsiteX46" fmla="*/ 1989859 w 2252230"/>
                    <a:gd name="connsiteY46" fmla="*/ 91376 h 2680134"/>
                    <a:gd name="connsiteX47" fmla="*/ 1961284 w 2252230"/>
                    <a:gd name="connsiteY47" fmla="*/ 34226 h 2680134"/>
                    <a:gd name="connsiteX48" fmla="*/ 2021032 w 2252230"/>
                    <a:gd name="connsiteY48" fmla="*/ 18639 h 2680134"/>
                    <a:gd name="connsiteX49" fmla="*/ 2072987 w 2252230"/>
                    <a:gd name="connsiteY49" fmla="*/ 55007 h 2680134"/>
                    <a:gd name="connsiteX50" fmla="*/ 2109355 w 2252230"/>
                    <a:gd name="connsiteY50" fmla="*/ 205676 h 2680134"/>
                    <a:gd name="connsiteX51" fmla="*/ 2189884 w 2252230"/>
                    <a:gd name="connsiteY51" fmla="*/ 299194 h 2680134"/>
                    <a:gd name="connsiteX52" fmla="*/ 2252230 w 2252230"/>
                    <a:gd name="connsiteY52" fmla="*/ 442069 h 2680134"/>
                    <a:gd name="connsiteX53" fmla="*/ 2244437 w 2252230"/>
                    <a:gd name="connsiteY53" fmla="*/ 566760 h 2680134"/>
                    <a:gd name="connsiteX54" fmla="*/ 2200275 w 2252230"/>
                    <a:gd name="connsiteY54" fmla="*/ 613519 h 2680134"/>
                    <a:gd name="connsiteX55" fmla="*/ 2208069 w 2252230"/>
                    <a:gd name="connsiteY55" fmla="*/ 756394 h 2680134"/>
                    <a:gd name="connsiteX56" fmla="*/ 2148321 w 2252230"/>
                    <a:gd name="connsiteY56" fmla="*/ 746003 h 2680134"/>
                    <a:gd name="connsiteX57" fmla="*/ 2109355 w 2252230"/>
                    <a:gd name="connsiteY57" fmla="*/ 800555 h 2680134"/>
                    <a:gd name="connsiteX58" fmla="*/ 2163907 w 2252230"/>
                    <a:gd name="connsiteY58" fmla="*/ 972005 h 2680134"/>
                    <a:gd name="connsiteX59" fmla="*/ 2135332 w 2252230"/>
                    <a:gd name="connsiteY59" fmla="*/ 1133064 h 2680134"/>
                    <a:gd name="connsiteX60" fmla="*/ 2122344 w 2252230"/>
                    <a:gd name="connsiteY60" fmla="*/ 1255157 h 2680134"/>
                    <a:gd name="connsiteX61" fmla="*/ 2166505 w 2252230"/>
                    <a:gd name="connsiteY61" fmla="*/ 1379848 h 2680134"/>
                    <a:gd name="connsiteX62" fmla="*/ 2098964 w 2252230"/>
                    <a:gd name="connsiteY62" fmla="*/ 1444791 h 2680134"/>
                    <a:gd name="connsiteX63" fmla="*/ 2114550 w 2252230"/>
                    <a:gd name="connsiteY63" fmla="*/ 1522723 h 2680134"/>
                    <a:gd name="connsiteX64" fmla="*/ 2044412 w 2252230"/>
                    <a:gd name="connsiteY64" fmla="*/ 1546103 h 2680134"/>
                    <a:gd name="connsiteX65" fmla="*/ 2044412 w 2252230"/>
                    <a:gd name="connsiteY65" fmla="*/ 1603253 h 2680134"/>
                    <a:gd name="connsiteX66" fmla="*/ 2010641 w 2252230"/>
                    <a:gd name="connsiteY66" fmla="*/ 1530516 h 2680134"/>
                    <a:gd name="connsiteX67" fmla="*/ 2021032 w 2252230"/>
                    <a:gd name="connsiteY67" fmla="*/ 1418814 h 2680134"/>
                    <a:gd name="connsiteX68" fmla="*/ 2015837 w 2252230"/>
                    <a:gd name="connsiteY68" fmla="*/ 1447389 h 2680134"/>
                    <a:gd name="connsiteX69" fmla="*/ 1958687 w 2252230"/>
                    <a:gd name="connsiteY69" fmla="*/ 1530516 h 2680134"/>
                    <a:gd name="connsiteX70" fmla="*/ 1901537 w 2252230"/>
                    <a:gd name="connsiteY70" fmla="*/ 1553896 h 2680134"/>
                    <a:gd name="connsiteX71" fmla="*/ 1891146 w 2252230"/>
                    <a:gd name="connsiteY71" fmla="*/ 1696771 h 2680134"/>
                    <a:gd name="connsiteX72" fmla="*/ 1841789 w 2252230"/>
                    <a:gd name="connsiteY72" fmla="*/ 1696771 h 2680134"/>
                    <a:gd name="connsiteX73" fmla="*/ 1846984 w 2252230"/>
                    <a:gd name="connsiteY73" fmla="*/ 1673391 h 2680134"/>
                    <a:gd name="connsiteX74" fmla="*/ 1808019 w 2252230"/>
                    <a:gd name="connsiteY74" fmla="*/ 1579873 h 2680134"/>
                    <a:gd name="connsiteX75" fmla="*/ 1748271 w 2252230"/>
                    <a:gd name="connsiteY75" fmla="*/ 1660403 h 2680134"/>
                    <a:gd name="connsiteX76" fmla="*/ 1717098 w 2252230"/>
                    <a:gd name="connsiteY76" fmla="*/ 1699369 h 2680134"/>
                    <a:gd name="connsiteX77" fmla="*/ 1602798 w 2252230"/>
                    <a:gd name="connsiteY77" fmla="*/ 1709760 h 2680134"/>
                    <a:gd name="connsiteX78" fmla="*/ 1506682 w 2252230"/>
                    <a:gd name="connsiteY78" fmla="*/ 1743530 h 2680134"/>
                    <a:gd name="connsiteX79" fmla="*/ 1545648 w 2252230"/>
                    <a:gd name="connsiteY79" fmla="*/ 1694173 h 2680134"/>
                    <a:gd name="connsiteX80" fmla="*/ 1493694 w 2252230"/>
                    <a:gd name="connsiteY80" fmla="*/ 1694173 h 2680134"/>
                    <a:gd name="connsiteX81" fmla="*/ 1459923 w 2252230"/>
                    <a:gd name="connsiteY81" fmla="*/ 1678587 h 2680134"/>
                    <a:gd name="connsiteX82" fmla="*/ 1423555 w 2252230"/>
                    <a:gd name="connsiteY82" fmla="*/ 1629230 h 2680134"/>
                    <a:gd name="connsiteX83" fmla="*/ 1410566 w 2252230"/>
                    <a:gd name="connsiteY83" fmla="*/ 1738335 h 2680134"/>
                    <a:gd name="connsiteX84" fmla="*/ 1493694 w 2252230"/>
                    <a:gd name="connsiteY84" fmla="*/ 1800680 h 2680134"/>
                    <a:gd name="connsiteX85" fmla="*/ 1376796 w 2252230"/>
                    <a:gd name="connsiteY85" fmla="*/ 1865623 h 2680134"/>
                    <a:gd name="connsiteX86" fmla="*/ 1304059 w 2252230"/>
                    <a:gd name="connsiteY86" fmla="*/ 2026682 h 2680134"/>
                    <a:gd name="connsiteX87" fmla="*/ 1215737 w 2252230"/>
                    <a:gd name="connsiteY87" fmla="*/ 2000705 h 2680134"/>
                    <a:gd name="connsiteX88" fmla="*/ 1150794 w 2252230"/>
                    <a:gd name="connsiteY88" fmla="*/ 1943555 h 2680134"/>
                    <a:gd name="connsiteX89" fmla="*/ 1179369 w 2252230"/>
                    <a:gd name="connsiteY89" fmla="*/ 1839646 h 2680134"/>
                    <a:gd name="connsiteX90" fmla="*/ 1192357 w 2252230"/>
                    <a:gd name="connsiteY90" fmla="*/ 1727944 h 2680134"/>
                    <a:gd name="connsiteX91" fmla="*/ 1127414 w 2252230"/>
                    <a:gd name="connsiteY91" fmla="*/ 1777301 h 2680134"/>
                    <a:gd name="connsiteX92" fmla="*/ 1080655 w 2252230"/>
                    <a:gd name="connsiteY92" fmla="*/ 1881210 h 2680134"/>
                    <a:gd name="connsiteX93" fmla="*/ 1046884 w 2252230"/>
                    <a:gd name="connsiteY93" fmla="*/ 1855232 h 2680134"/>
                    <a:gd name="connsiteX94" fmla="*/ 1101437 w 2252230"/>
                    <a:gd name="connsiteY94" fmla="*/ 1761714 h 2680134"/>
                    <a:gd name="connsiteX95" fmla="*/ 994930 w 2252230"/>
                    <a:gd name="connsiteY95" fmla="*/ 1759116 h 2680134"/>
                    <a:gd name="connsiteX96" fmla="*/ 919596 w 2252230"/>
                    <a:gd name="connsiteY96" fmla="*/ 1826657 h 2680134"/>
                    <a:gd name="connsiteX97" fmla="*/ 794905 w 2252230"/>
                    <a:gd name="connsiteY97" fmla="*/ 1865623 h 2680134"/>
                    <a:gd name="connsiteX98" fmla="*/ 683203 w 2252230"/>
                    <a:gd name="connsiteY98" fmla="*/ 1914980 h 2680134"/>
                    <a:gd name="connsiteX99" fmla="*/ 592282 w 2252230"/>
                    <a:gd name="connsiteY99" fmla="*/ 1909785 h 2680134"/>
                    <a:gd name="connsiteX100" fmla="*/ 602384 w 2252230"/>
                    <a:gd name="connsiteY100" fmla="*/ 1996953 h 2680134"/>
                    <a:gd name="connsiteX101" fmla="*/ 497177 w 2252230"/>
                    <a:gd name="connsiteY101" fmla="*/ 1977758 h 2680134"/>
                    <a:gd name="connsiteX102" fmla="*/ 423430 w 2252230"/>
                    <a:gd name="connsiteY102" fmla="*/ 1995510 h 2680134"/>
                    <a:gd name="connsiteX103" fmla="*/ 361084 w 2252230"/>
                    <a:gd name="connsiteY103" fmla="*/ 2003303 h 2680134"/>
                    <a:gd name="connsiteX104" fmla="*/ 400050 w 2252230"/>
                    <a:gd name="connsiteY104" fmla="*/ 2091626 h 2680134"/>
                    <a:gd name="connsiteX105" fmla="*/ 493569 w 2252230"/>
                    <a:gd name="connsiteY105" fmla="*/ 2055257 h 2680134"/>
                    <a:gd name="connsiteX106" fmla="*/ 511753 w 2252230"/>
                    <a:gd name="connsiteY106" fmla="*/ 2112407 h 2680134"/>
                    <a:gd name="connsiteX107" fmla="*/ 467591 w 2252230"/>
                    <a:gd name="connsiteY107" fmla="*/ 2153971 h 2680134"/>
                    <a:gd name="connsiteX108" fmla="*/ 545523 w 2252230"/>
                    <a:gd name="connsiteY108" fmla="*/ 2179948 h 2680134"/>
                    <a:gd name="connsiteX109" fmla="*/ 574098 w 2252230"/>
                    <a:gd name="connsiteY109" fmla="*/ 2260478 h 2680134"/>
                    <a:gd name="connsiteX110" fmla="*/ 509155 w 2252230"/>
                    <a:gd name="connsiteY110" fmla="*/ 2304639 h 2680134"/>
                    <a:gd name="connsiteX111" fmla="*/ 464994 w 2252230"/>
                    <a:gd name="connsiteY111" fmla="*/ 2478687 h 2680134"/>
                    <a:gd name="connsiteX112" fmla="*/ 457200 w 2252230"/>
                    <a:gd name="connsiteY112" fmla="*/ 2603378 h 2680134"/>
                    <a:gd name="connsiteX113" fmla="*/ 402648 w 2252230"/>
                    <a:gd name="connsiteY113" fmla="*/ 2590389 h 2680134"/>
                    <a:gd name="connsiteX114" fmla="*/ 381866 w 2252230"/>
                    <a:gd name="connsiteY114" fmla="*/ 2611171 h 2680134"/>
                    <a:gd name="connsiteX115" fmla="*/ 402648 w 2252230"/>
                    <a:gd name="connsiteY115" fmla="*/ 2637148 h 2680134"/>
                    <a:gd name="connsiteX116" fmla="*/ 325727 w 2252230"/>
                    <a:gd name="connsiteY116" fmla="*/ 2677846 h 2680134"/>
                    <a:gd name="connsiteX117" fmla="*/ 340014 w 2252230"/>
                    <a:gd name="connsiteY117" fmla="*/ 2623870 h 2680134"/>
                    <a:gd name="connsiteX118" fmla="*/ 311439 w 2252230"/>
                    <a:gd name="connsiteY118" fmla="*/ 2550846 h 2680134"/>
                    <a:gd name="connsiteX119" fmla="*/ 293544 w 2252230"/>
                    <a:gd name="connsiteY119"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949614 w 2252230"/>
                    <a:gd name="connsiteY20" fmla="*/ 1566595 h 2680134"/>
                    <a:gd name="connsiteX21" fmla="*/ 1083253 w 2252230"/>
                    <a:gd name="connsiteY21" fmla="*/ 1507137 h 2680134"/>
                    <a:gd name="connsiteX22" fmla="*/ 1252105 w 2252230"/>
                    <a:gd name="connsiteY22" fmla="*/ 1520126 h 2680134"/>
                    <a:gd name="connsiteX23" fmla="*/ 1340428 w 2252230"/>
                    <a:gd name="connsiteY23" fmla="*/ 1572080 h 2680134"/>
                    <a:gd name="connsiteX24" fmla="*/ 1262496 w 2252230"/>
                    <a:gd name="connsiteY24" fmla="*/ 1436998 h 2680134"/>
                    <a:gd name="connsiteX25" fmla="*/ 1358612 w 2252230"/>
                    <a:gd name="connsiteY25" fmla="*/ 1286330 h 2680134"/>
                    <a:gd name="connsiteX26" fmla="*/ 1381991 w 2252230"/>
                    <a:gd name="connsiteY26" fmla="*/ 1236973 h 2680134"/>
                    <a:gd name="connsiteX27" fmla="*/ 1379394 w 2252230"/>
                    <a:gd name="connsiteY27" fmla="*/ 1112282 h 2680134"/>
                    <a:gd name="connsiteX28" fmla="*/ 1462521 w 2252230"/>
                    <a:gd name="connsiteY28" fmla="*/ 1031753 h 2680134"/>
                    <a:gd name="connsiteX29" fmla="*/ 1498889 w 2252230"/>
                    <a:gd name="connsiteY29" fmla="*/ 1070719 h 2680134"/>
                    <a:gd name="connsiteX30" fmla="*/ 1444337 w 2252230"/>
                    <a:gd name="connsiteY30" fmla="*/ 1182421 h 2680134"/>
                    <a:gd name="connsiteX31" fmla="*/ 1504084 w 2252230"/>
                    <a:gd name="connsiteY31" fmla="*/ 1244766 h 2680134"/>
                    <a:gd name="connsiteX32" fmla="*/ 1535257 w 2252230"/>
                    <a:gd name="connsiteY32" fmla="*/ 1166835 h 2680134"/>
                    <a:gd name="connsiteX33" fmla="*/ 1678132 w 2252230"/>
                    <a:gd name="connsiteY33" fmla="*/ 1091501 h 2680134"/>
                    <a:gd name="connsiteX34" fmla="*/ 1732684 w 2252230"/>
                    <a:gd name="connsiteY34" fmla="*/ 969407 h 2680134"/>
                    <a:gd name="connsiteX35" fmla="*/ 1836594 w 2252230"/>
                    <a:gd name="connsiteY35" fmla="*/ 881085 h 2680134"/>
                    <a:gd name="connsiteX36" fmla="*/ 1836594 w 2252230"/>
                    <a:gd name="connsiteY36" fmla="*/ 779773 h 2680134"/>
                    <a:gd name="connsiteX37" fmla="*/ 1914525 w 2252230"/>
                    <a:gd name="connsiteY37" fmla="*/ 569357 h 2680134"/>
                    <a:gd name="connsiteX38" fmla="*/ 1875559 w 2252230"/>
                    <a:gd name="connsiteY38" fmla="*/ 413494 h 2680134"/>
                    <a:gd name="connsiteX39" fmla="*/ 1823605 w 2252230"/>
                    <a:gd name="connsiteY39" fmla="*/ 416091 h 2680134"/>
                    <a:gd name="connsiteX40" fmla="*/ 1859973 w 2252230"/>
                    <a:gd name="connsiteY40" fmla="*/ 348551 h 2680134"/>
                    <a:gd name="connsiteX41" fmla="*/ 1833996 w 2252230"/>
                    <a:gd name="connsiteY41" fmla="*/ 275814 h 2680134"/>
                    <a:gd name="connsiteX42" fmla="*/ 1888548 w 2252230"/>
                    <a:gd name="connsiteY42" fmla="*/ 187491 h 2680134"/>
                    <a:gd name="connsiteX43" fmla="*/ 1896341 w 2252230"/>
                    <a:gd name="connsiteY43" fmla="*/ 104364 h 2680134"/>
                    <a:gd name="connsiteX44" fmla="*/ 1995055 w 2252230"/>
                    <a:gd name="connsiteY44" fmla="*/ 169307 h 2680134"/>
                    <a:gd name="connsiteX45" fmla="*/ 2044412 w 2252230"/>
                    <a:gd name="connsiteY45" fmla="*/ 106962 h 2680134"/>
                    <a:gd name="connsiteX46" fmla="*/ 1989859 w 2252230"/>
                    <a:gd name="connsiteY46" fmla="*/ 91376 h 2680134"/>
                    <a:gd name="connsiteX47" fmla="*/ 1961284 w 2252230"/>
                    <a:gd name="connsiteY47" fmla="*/ 34226 h 2680134"/>
                    <a:gd name="connsiteX48" fmla="*/ 2021032 w 2252230"/>
                    <a:gd name="connsiteY48" fmla="*/ 18639 h 2680134"/>
                    <a:gd name="connsiteX49" fmla="*/ 2072987 w 2252230"/>
                    <a:gd name="connsiteY49" fmla="*/ 55007 h 2680134"/>
                    <a:gd name="connsiteX50" fmla="*/ 2109355 w 2252230"/>
                    <a:gd name="connsiteY50" fmla="*/ 205676 h 2680134"/>
                    <a:gd name="connsiteX51" fmla="*/ 2189884 w 2252230"/>
                    <a:gd name="connsiteY51" fmla="*/ 299194 h 2680134"/>
                    <a:gd name="connsiteX52" fmla="*/ 2252230 w 2252230"/>
                    <a:gd name="connsiteY52" fmla="*/ 442069 h 2680134"/>
                    <a:gd name="connsiteX53" fmla="*/ 2244437 w 2252230"/>
                    <a:gd name="connsiteY53" fmla="*/ 566760 h 2680134"/>
                    <a:gd name="connsiteX54" fmla="*/ 2200275 w 2252230"/>
                    <a:gd name="connsiteY54" fmla="*/ 613519 h 2680134"/>
                    <a:gd name="connsiteX55" fmla="*/ 2208069 w 2252230"/>
                    <a:gd name="connsiteY55" fmla="*/ 756394 h 2680134"/>
                    <a:gd name="connsiteX56" fmla="*/ 2148321 w 2252230"/>
                    <a:gd name="connsiteY56" fmla="*/ 746003 h 2680134"/>
                    <a:gd name="connsiteX57" fmla="*/ 2109355 w 2252230"/>
                    <a:gd name="connsiteY57" fmla="*/ 800555 h 2680134"/>
                    <a:gd name="connsiteX58" fmla="*/ 2163907 w 2252230"/>
                    <a:gd name="connsiteY58" fmla="*/ 972005 h 2680134"/>
                    <a:gd name="connsiteX59" fmla="*/ 2135332 w 2252230"/>
                    <a:gd name="connsiteY59" fmla="*/ 1133064 h 2680134"/>
                    <a:gd name="connsiteX60" fmla="*/ 2122344 w 2252230"/>
                    <a:gd name="connsiteY60" fmla="*/ 1255157 h 2680134"/>
                    <a:gd name="connsiteX61" fmla="*/ 2166505 w 2252230"/>
                    <a:gd name="connsiteY61" fmla="*/ 1379848 h 2680134"/>
                    <a:gd name="connsiteX62" fmla="*/ 2098964 w 2252230"/>
                    <a:gd name="connsiteY62" fmla="*/ 1444791 h 2680134"/>
                    <a:gd name="connsiteX63" fmla="*/ 2114550 w 2252230"/>
                    <a:gd name="connsiteY63" fmla="*/ 1522723 h 2680134"/>
                    <a:gd name="connsiteX64" fmla="*/ 2044412 w 2252230"/>
                    <a:gd name="connsiteY64" fmla="*/ 1546103 h 2680134"/>
                    <a:gd name="connsiteX65" fmla="*/ 2044412 w 2252230"/>
                    <a:gd name="connsiteY65" fmla="*/ 1603253 h 2680134"/>
                    <a:gd name="connsiteX66" fmla="*/ 2010641 w 2252230"/>
                    <a:gd name="connsiteY66" fmla="*/ 1530516 h 2680134"/>
                    <a:gd name="connsiteX67" fmla="*/ 2021032 w 2252230"/>
                    <a:gd name="connsiteY67" fmla="*/ 1418814 h 2680134"/>
                    <a:gd name="connsiteX68" fmla="*/ 2015837 w 2252230"/>
                    <a:gd name="connsiteY68" fmla="*/ 1447389 h 2680134"/>
                    <a:gd name="connsiteX69" fmla="*/ 1958687 w 2252230"/>
                    <a:gd name="connsiteY69" fmla="*/ 1530516 h 2680134"/>
                    <a:gd name="connsiteX70" fmla="*/ 1901537 w 2252230"/>
                    <a:gd name="connsiteY70" fmla="*/ 1553896 h 2680134"/>
                    <a:gd name="connsiteX71" fmla="*/ 1891146 w 2252230"/>
                    <a:gd name="connsiteY71" fmla="*/ 1696771 h 2680134"/>
                    <a:gd name="connsiteX72" fmla="*/ 1841789 w 2252230"/>
                    <a:gd name="connsiteY72" fmla="*/ 1696771 h 2680134"/>
                    <a:gd name="connsiteX73" fmla="*/ 1846984 w 2252230"/>
                    <a:gd name="connsiteY73" fmla="*/ 1673391 h 2680134"/>
                    <a:gd name="connsiteX74" fmla="*/ 1808019 w 2252230"/>
                    <a:gd name="connsiteY74" fmla="*/ 1579873 h 2680134"/>
                    <a:gd name="connsiteX75" fmla="*/ 1748271 w 2252230"/>
                    <a:gd name="connsiteY75" fmla="*/ 1660403 h 2680134"/>
                    <a:gd name="connsiteX76" fmla="*/ 1717098 w 2252230"/>
                    <a:gd name="connsiteY76" fmla="*/ 1699369 h 2680134"/>
                    <a:gd name="connsiteX77" fmla="*/ 1602798 w 2252230"/>
                    <a:gd name="connsiteY77" fmla="*/ 1709760 h 2680134"/>
                    <a:gd name="connsiteX78" fmla="*/ 1506682 w 2252230"/>
                    <a:gd name="connsiteY78" fmla="*/ 1743530 h 2680134"/>
                    <a:gd name="connsiteX79" fmla="*/ 1545648 w 2252230"/>
                    <a:gd name="connsiteY79" fmla="*/ 1694173 h 2680134"/>
                    <a:gd name="connsiteX80" fmla="*/ 1493694 w 2252230"/>
                    <a:gd name="connsiteY80" fmla="*/ 1694173 h 2680134"/>
                    <a:gd name="connsiteX81" fmla="*/ 1459923 w 2252230"/>
                    <a:gd name="connsiteY81" fmla="*/ 1678587 h 2680134"/>
                    <a:gd name="connsiteX82" fmla="*/ 1423555 w 2252230"/>
                    <a:gd name="connsiteY82" fmla="*/ 1629230 h 2680134"/>
                    <a:gd name="connsiteX83" fmla="*/ 1410566 w 2252230"/>
                    <a:gd name="connsiteY83" fmla="*/ 1738335 h 2680134"/>
                    <a:gd name="connsiteX84" fmla="*/ 1493694 w 2252230"/>
                    <a:gd name="connsiteY84" fmla="*/ 1800680 h 2680134"/>
                    <a:gd name="connsiteX85" fmla="*/ 1376796 w 2252230"/>
                    <a:gd name="connsiteY85" fmla="*/ 1865623 h 2680134"/>
                    <a:gd name="connsiteX86" fmla="*/ 1304059 w 2252230"/>
                    <a:gd name="connsiteY86" fmla="*/ 2026682 h 2680134"/>
                    <a:gd name="connsiteX87" fmla="*/ 1215737 w 2252230"/>
                    <a:gd name="connsiteY87" fmla="*/ 2000705 h 2680134"/>
                    <a:gd name="connsiteX88" fmla="*/ 1150794 w 2252230"/>
                    <a:gd name="connsiteY88" fmla="*/ 1943555 h 2680134"/>
                    <a:gd name="connsiteX89" fmla="*/ 1179369 w 2252230"/>
                    <a:gd name="connsiteY89" fmla="*/ 1839646 h 2680134"/>
                    <a:gd name="connsiteX90" fmla="*/ 1192357 w 2252230"/>
                    <a:gd name="connsiteY90" fmla="*/ 1727944 h 2680134"/>
                    <a:gd name="connsiteX91" fmla="*/ 1127414 w 2252230"/>
                    <a:gd name="connsiteY91" fmla="*/ 1777301 h 2680134"/>
                    <a:gd name="connsiteX92" fmla="*/ 1080655 w 2252230"/>
                    <a:gd name="connsiteY92" fmla="*/ 1881210 h 2680134"/>
                    <a:gd name="connsiteX93" fmla="*/ 1046884 w 2252230"/>
                    <a:gd name="connsiteY93" fmla="*/ 1855232 h 2680134"/>
                    <a:gd name="connsiteX94" fmla="*/ 1101437 w 2252230"/>
                    <a:gd name="connsiteY94" fmla="*/ 1761714 h 2680134"/>
                    <a:gd name="connsiteX95" fmla="*/ 994930 w 2252230"/>
                    <a:gd name="connsiteY95" fmla="*/ 1759116 h 2680134"/>
                    <a:gd name="connsiteX96" fmla="*/ 919596 w 2252230"/>
                    <a:gd name="connsiteY96" fmla="*/ 1826657 h 2680134"/>
                    <a:gd name="connsiteX97" fmla="*/ 794905 w 2252230"/>
                    <a:gd name="connsiteY97" fmla="*/ 1865623 h 2680134"/>
                    <a:gd name="connsiteX98" fmla="*/ 683203 w 2252230"/>
                    <a:gd name="connsiteY98" fmla="*/ 1914980 h 2680134"/>
                    <a:gd name="connsiteX99" fmla="*/ 592282 w 2252230"/>
                    <a:gd name="connsiteY99" fmla="*/ 1909785 h 2680134"/>
                    <a:gd name="connsiteX100" fmla="*/ 602384 w 2252230"/>
                    <a:gd name="connsiteY100" fmla="*/ 1996953 h 2680134"/>
                    <a:gd name="connsiteX101" fmla="*/ 497177 w 2252230"/>
                    <a:gd name="connsiteY101" fmla="*/ 1977758 h 2680134"/>
                    <a:gd name="connsiteX102" fmla="*/ 423430 w 2252230"/>
                    <a:gd name="connsiteY102" fmla="*/ 1995510 h 2680134"/>
                    <a:gd name="connsiteX103" fmla="*/ 361084 w 2252230"/>
                    <a:gd name="connsiteY103" fmla="*/ 2003303 h 2680134"/>
                    <a:gd name="connsiteX104" fmla="*/ 400050 w 2252230"/>
                    <a:gd name="connsiteY104" fmla="*/ 2091626 h 2680134"/>
                    <a:gd name="connsiteX105" fmla="*/ 493569 w 2252230"/>
                    <a:gd name="connsiteY105" fmla="*/ 2055257 h 2680134"/>
                    <a:gd name="connsiteX106" fmla="*/ 511753 w 2252230"/>
                    <a:gd name="connsiteY106" fmla="*/ 2112407 h 2680134"/>
                    <a:gd name="connsiteX107" fmla="*/ 467591 w 2252230"/>
                    <a:gd name="connsiteY107" fmla="*/ 2153971 h 2680134"/>
                    <a:gd name="connsiteX108" fmla="*/ 545523 w 2252230"/>
                    <a:gd name="connsiteY108" fmla="*/ 2179948 h 2680134"/>
                    <a:gd name="connsiteX109" fmla="*/ 574098 w 2252230"/>
                    <a:gd name="connsiteY109" fmla="*/ 2260478 h 2680134"/>
                    <a:gd name="connsiteX110" fmla="*/ 509155 w 2252230"/>
                    <a:gd name="connsiteY110" fmla="*/ 2304639 h 2680134"/>
                    <a:gd name="connsiteX111" fmla="*/ 464994 w 2252230"/>
                    <a:gd name="connsiteY111" fmla="*/ 2478687 h 2680134"/>
                    <a:gd name="connsiteX112" fmla="*/ 457200 w 2252230"/>
                    <a:gd name="connsiteY112" fmla="*/ 2603378 h 2680134"/>
                    <a:gd name="connsiteX113" fmla="*/ 402648 w 2252230"/>
                    <a:gd name="connsiteY113" fmla="*/ 2590389 h 2680134"/>
                    <a:gd name="connsiteX114" fmla="*/ 381866 w 2252230"/>
                    <a:gd name="connsiteY114" fmla="*/ 2611171 h 2680134"/>
                    <a:gd name="connsiteX115" fmla="*/ 402648 w 2252230"/>
                    <a:gd name="connsiteY115" fmla="*/ 2637148 h 2680134"/>
                    <a:gd name="connsiteX116" fmla="*/ 325727 w 2252230"/>
                    <a:gd name="connsiteY116" fmla="*/ 2677846 h 2680134"/>
                    <a:gd name="connsiteX117" fmla="*/ 311439 w 2252230"/>
                    <a:gd name="connsiteY117" fmla="*/ 2550846 h 2680134"/>
                    <a:gd name="connsiteX118" fmla="*/ 293544 w 2252230"/>
                    <a:gd name="connsiteY118" fmla="*/ 2668321 h 2680134"/>
                    <a:gd name="connsiteX0" fmla="*/ 311439 w 2252230"/>
                    <a:gd name="connsiteY0" fmla="*/ 2550846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949614 w 2252230"/>
                    <a:gd name="connsiteY20" fmla="*/ 1566595 h 2680134"/>
                    <a:gd name="connsiteX21" fmla="*/ 1083253 w 2252230"/>
                    <a:gd name="connsiteY21" fmla="*/ 1507137 h 2680134"/>
                    <a:gd name="connsiteX22" fmla="*/ 1252105 w 2252230"/>
                    <a:gd name="connsiteY22" fmla="*/ 1520126 h 2680134"/>
                    <a:gd name="connsiteX23" fmla="*/ 1340428 w 2252230"/>
                    <a:gd name="connsiteY23" fmla="*/ 1572080 h 2680134"/>
                    <a:gd name="connsiteX24" fmla="*/ 1262496 w 2252230"/>
                    <a:gd name="connsiteY24" fmla="*/ 1436998 h 2680134"/>
                    <a:gd name="connsiteX25" fmla="*/ 1358612 w 2252230"/>
                    <a:gd name="connsiteY25" fmla="*/ 1286330 h 2680134"/>
                    <a:gd name="connsiteX26" fmla="*/ 1381991 w 2252230"/>
                    <a:gd name="connsiteY26" fmla="*/ 1236973 h 2680134"/>
                    <a:gd name="connsiteX27" fmla="*/ 1379394 w 2252230"/>
                    <a:gd name="connsiteY27" fmla="*/ 1112282 h 2680134"/>
                    <a:gd name="connsiteX28" fmla="*/ 1462521 w 2252230"/>
                    <a:gd name="connsiteY28" fmla="*/ 1031753 h 2680134"/>
                    <a:gd name="connsiteX29" fmla="*/ 1498889 w 2252230"/>
                    <a:gd name="connsiteY29" fmla="*/ 1070719 h 2680134"/>
                    <a:gd name="connsiteX30" fmla="*/ 1444337 w 2252230"/>
                    <a:gd name="connsiteY30" fmla="*/ 1182421 h 2680134"/>
                    <a:gd name="connsiteX31" fmla="*/ 1504084 w 2252230"/>
                    <a:gd name="connsiteY31" fmla="*/ 1244766 h 2680134"/>
                    <a:gd name="connsiteX32" fmla="*/ 1535257 w 2252230"/>
                    <a:gd name="connsiteY32" fmla="*/ 1166835 h 2680134"/>
                    <a:gd name="connsiteX33" fmla="*/ 1678132 w 2252230"/>
                    <a:gd name="connsiteY33" fmla="*/ 1091501 h 2680134"/>
                    <a:gd name="connsiteX34" fmla="*/ 1732684 w 2252230"/>
                    <a:gd name="connsiteY34" fmla="*/ 969407 h 2680134"/>
                    <a:gd name="connsiteX35" fmla="*/ 1836594 w 2252230"/>
                    <a:gd name="connsiteY35" fmla="*/ 881085 h 2680134"/>
                    <a:gd name="connsiteX36" fmla="*/ 1836594 w 2252230"/>
                    <a:gd name="connsiteY36" fmla="*/ 779773 h 2680134"/>
                    <a:gd name="connsiteX37" fmla="*/ 1914525 w 2252230"/>
                    <a:gd name="connsiteY37" fmla="*/ 569357 h 2680134"/>
                    <a:gd name="connsiteX38" fmla="*/ 1875559 w 2252230"/>
                    <a:gd name="connsiteY38" fmla="*/ 413494 h 2680134"/>
                    <a:gd name="connsiteX39" fmla="*/ 1823605 w 2252230"/>
                    <a:gd name="connsiteY39" fmla="*/ 416091 h 2680134"/>
                    <a:gd name="connsiteX40" fmla="*/ 1859973 w 2252230"/>
                    <a:gd name="connsiteY40" fmla="*/ 348551 h 2680134"/>
                    <a:gd name="connsiteX41" fmla="*/ 1833996 w 2252230"/>
                    <a:gd name="connsiteY41" fmla="*/ 275814 h 2680134"/>
                    <a:gd name="connsiteX42" fmla="*/ 1888548 w 2252230"/>
                    <a:gd name="connsiteY42" fmla="*/ 187491 h 2680134"/>
                    <a:gd name="connsiteX43" fmla="*/ 1896341 w 2252230"/>
                    <a:gd name="connsiteY43" fmla="*/ 104364 h 2680134"/>
                    <a:gd name="connsiteX44" fmla="*/ 1995055 w 2252230"/>
                    <a:gd name="connsiteY44" fmla="*/ 169307 h 2680134"/>
                    <a:gd name="connsiteX45" fmla="*/ 2044412 w 2252230"/>
                    <a:gd name="connsiteY45" fmla="*/ 106962 h 2680134"/>
                    <a:gd name="connsiteX46" fmla="*/ 1989859 w 2252230"/>
                    <a:gd name="connsiteY46" fmla="*/ 91376 h 2680134"/>
                    <a:gd name="connsiteX47" fmla="*/ 1961284 w 2252230"/>
                    <a:gd name="connsiteY47" fmla="*/ 34226 h 2680134"/>
                    <a:gd name="connsiteX48" fmla="*/ 2021032 w 2252230"/>
                    <a:gd name="connsiteY48" fmla="*/ 18639 h 2680134"/>
                    <a:gd name="connsiteX49" fmla="*/ 2072987 w 2252230"/>
                    <a:gd name="connsiteY49" fmla="*/ 55007 h 2680134"/>
                    <a:gd name="connsiteX50" fmla="*/ 2109355 w 2252230"/>
                    <a:gd name="connsiteY50" fmla="*/ 205676 h 2680134"/>
                    <a:gd name="connsiteX51" fmla="*/ 2189884 w 2252230"/>
                    <a:gd name="connsiteY51" fmla="*/ 299194 h 2680134"/>
                    <a:gd name="connsiteX52" fmla="*/ 2252230 w 2252230"/>
                    <a:gd name="connsiteY52" fmla="*/ 442069 h 2680134"/>
                    <a:gd name="connsiteX53" fmla="*/ 2244437 w 2252230"/>
                    <a:gd name="connsiteY53" fmla="*/ 566760 h 2680134"/>
                    <a:gd name="connsiteX54" fmla="*/ 2200275 w 2252230"/>
                    <a:gd name="connsiteY54" fmla="*/ 613519 h 2680134"/>
                    <a:gd name="connsiteX55" fmla="*/ 2208069 w 2252230"/>
                    <a:gd name="connsiteY55" fmla="*/ 756394 h 2680134"/>
                    <a:gd name="connsiteX56" fmla="*/ 2148321 w 2252230"/>
                    <a:gd name="connsiteY56" fmla="*/ 746003 h 2680134"/>
                    <a:gd name="connsiteX57" fmla="*/ 2109355 w 2252230"/>
                    <a:gd name="connsiteY57" fmla="*/ 800555 h 2680134"/>
                    <a:gd name="connsiteX58" fmla="*/ 2163907 w 2252230"/>
                    <a:gd name="connsiteY58" fmla="*/ 972005 h 2680134"/>
                    <a:gd name="connsiteX59" fmla="*/ 2135332 w 2252230"/>
                    <a:gd name="connsiteY59" fmla="*/ 1133064 h 2680134"/>
                    <a:gd name="connsiteX60" fmla="*/ 2122344 w 2252230"/>
                    <a:gd name="connsiteY60" fmla="*/ 1255157 h 2680134"/>
                    <a:gd name="connsiteX61" fmla="*/ 2166505 w 2252230"/>
                    <a:gd name="connsiteY61" fmla="*/ 1379848 h 2680134"/>
                    <a:gd name="connsiteX62" fmla="*/ 2098964 w 2252230"/>
                    <a:gd name="connsiteY62" fmla="*/ 1444791 h 2680134"/>
                    <a:gd name="connsiteX63" fmla="*/ 2114550 w 2252230"/>
                    <a:gd name="connsiteY63" fmla="*/ 1522723 h 2680134"/>
                    <a:gd name="connsiteX64" fmla="*/ 2044412 w 2252230"/>
                    <a:gd name="connsiteY64" fmla="*/ 1546103 h 2680134"/>
                    <a:gd name="connsiteX65" fmla="*/ 2044412 w 2252230"/>
                    <a:gd name="connsiteY65" fmla="*/ 1603253 h 2680134"/>
                    <a:gd name="connsiteX66" fmla="*/ 2010641 w 2252230"/>
                    <a:gd name="connsiteY66" fmla="*/ 1530516 h 2680134"/>
                    <a:gd name="connsiteX67" fmla="*/ 2021032 w 2252230"/>
                    <a:gd name="connsiteY67" fmla="*/ 1418814 h 2680134"/>
                    <a:gd name="connsiteX68" fmla="*/ 2015837 w 2252230"/>
                    <a:gd name="connsiteY68" fmla="*/ 1447389 h 2680134"/>
                    <a:gd name="connsiteX69" fmla="*/ 1958687 w 2252230"/>
                    <a:gd name="connsiteY69" fmla="*/ 1530516 h 2680134"/>
                    <a:gd name="connsiteX70" fmla="*/ 1901537 w 2252230"/>
                    <a:gd name="connsiteY70" fmla="*/ 1553896 h 2680134"/>
                    <a:gd name="connsiteX71" fmla="*/ 1891146 w 2252230"/>
                    <a:gd name="connsiteY71" fmla="*/ 1696771 h 2680134"/>
                    <a:gd name="connsiteX72" fmla="*/ 1841789 w 2252230"/>
                    <a:gd name="connsiteY72" fmla="*/ 1696771 h 2680134"/>
                    <a:gd name="connsiteX73" fmla="*/ 1846984 w 2252230"/>
                    <a:gd name="connsiteY73" fmla="*/ 1673391 h 2680134"/>
                    <a:gd name="connsiteX74" fmla="*/ 1808019 w 2252230"/>
                    <a:gd name="connsiteY74" fmla="*/ 1579873 h 2680134"/>
                    <a:gd name="connsiteX75" fmla="*/ 1748271 w 2252230"/>
                    <a:gd name="connsiteY75" fmla="*/ 1660403 h 2680134"/>
                    <a:gd name="connsiteX76" fmla="*/ 1717098 w 2252230"/>
                    <a:gd name="connsiteY76" fmla="*/ 1699369 h 2680134"/>
                    <a:gd name="connsiteX77" fmla="*/ 1602798 w 2252230"/>
                    <a:gd name="connsiteY77" fmla="*/ 1709760 h 2680134"/>
                    <a:gd name="connsiteX78" fmla="*/ 1506682 w 2252230"/>
                    <a:gd name="connsiteY78" fmla="*/ 1743530 h 2680134"/>
                    <a:gd name="connsiteX79" fmla="*/ 1545648 w 2252230"/>
                    <a:gd name="connsiteY79" fmla="*/ 1694173 h 2680134"/>
                    <a:gd name="connsiteX80" fmla="*/ 1493694 w 2252230"/>
                    <a:gd name="connsiteY80" fmla="*/ 1694173 h 2680134"/>
                    <a:gd name="connsiteX81" fmla="*/ 1459923 w 2252230"/>
                    <a:gd name="connsiteY81" fmla="*/ 1678587 h 2680134"/>
                    <a:gd name="connsiteX82" fmla="*/ 1423555 w 2252230"/>
                    <a:gd name="connsiteY82" fmla="*/ 1629230 h 2680134"/>
                    <a:gd name="connsiteX83" fmla="*/ 1410566 w 2252230"/>
                    <a:gd name="connsiteY83" fmla="*/ 1738335 h 2680134"/>
                    <a:gd name="connsiteX84" fmla="*/ 1493694 w 2252230"/>
                    <a:gd name="connsiteY84" fmla="*/ 1800680 h 2680134"/>
                    <a:gd name="connsiteX85" fmla="*/ 1376796 w 2252230"/>
                    <a:gd name="connsiteY85" fmla="*/ 1865623 h 2680134"/>
                    <a:gd name="connsiteX86" fmla="*/ 1304059 w 2252230"/>
                    <a:gd name="connsiteY86" fmla="*/ 2026682 h 2680134"/>
                    <a:gd name="connsiteX87" fmla="*/ 1215737 w 2252230"/>
                    <a:gd name="connsiteY87" fmla="*/ 2000705 h 2680134"/>
                    <a:gd name="connsiteX88" fmla="*/ 1150794 w 2252230"/>
                    <a:gd name="connsiteY88" fmla="*/ 1943555 h 2680134"/>
                    <a:gd name="connsiteX89" fmla="*/ 1179369 w 2252230"/>
                    <a:gd name="connsiteY89" fmla="*/ 1839646 h 2680134"/>
                    <a:gd name="connsiteX90" fmla="*/ 1192357 w 2252230"/>
                    <a:gd name="connsiteY90" fmla="*/ 1727944 h 2680134"/>
                    <a:gd name="connsiteX91" fmla="*/ 1127414 w 2252230"/>
                    <a:gd name="connsiteY91" fmla="*/ 1777301 h 2680134"/>
                    <a:gd name="connsiteX92" fmla="*/ 1080655 w 2252230"/>
                    <a:gd name="connsiteY92" fmla="*/ 1881210 h 2680134"/>
                    <a:gd name="connsiteX93" fmla="*/ 1046884 w 2252230"/>
                    <a:gd name="connsiteY93" fmla="*/ 1855232 h 2680134"/>
                    <a:gd name="connsiteX94" fmla="*/ 1101437 w 2252230"/>
                    <a:gd name="connsiteY94" fmla="*/ 1761714 h 2680134"/>
                    <a:gd name="connsiteX95" fmla="*/ 994930 w 2252230"/>
                    <a:gd name="connsiteY95" fmla="*/ 1759116 h 2680134"/>
                    <a:gd name="connsiteX96" fmla="*/ 919596 w 2252230"/>
                    <a:gd name="connsiteY96" fmla="*/ 1826657 h 2680134"/>
                    <a:gd name="connsiteX97" fmla="*/ 794905 w 2252230"/>
                    <a:gd name="connsiteY97" fmla="*/ 1865623 h 2680134"/>
                    <a:gd name="connsiteX98" fmla="*/ 683203 w 2252230"/>
                    <a:gd name="connsiteY98" fmla="*/ 1914980 h 2680134"/>
                    <a:gd name="connsiteX99" fmla="*/ 592282 w 2252230"/>
                    <a:gd name="connsiteY99" fmla="*/ 1909785 h 2680134"/>
                    <a:gd name="connsiteX100" fmla="*/ 602384 w 2252230"/>
                    <a:gd name="connsiteY100" fmla="*/ 1996953 h 2680134"/>
                    <a:gd name="connsiteX101" fmla="*/ 497177 w 2252230"/>
                    <a:gd name="connsiteY101" fmla="*/ 1977758 h 2680134"/>
                    <a:gd name="connsiteX102" fmla="*/ 423430 w 2252230"/>
                    <a:gd name="connsiteY102" fmla="*/ 1995510 h 2680134"/>
                    <a:gd name="connsiteX103" fmla="*/ 361084 w 2252230"/>
                    <a:gd name="connsiteY103" fmla="*/ 2003303 h 2680134"/>
                    <a:gd name="connsiteX104" fmla="*/ 400050 w 2252230"/>
                    <a:gd name="connsiteY104" fmla="*/ 2091626 h 2680134"/>
                    <a:gd name="connsiteX105" fmla="*/ 493569 w 2252230"/>
                    <a:gd name="connsiteY105" fmla="*/ 2055257 h 2680134"/>
                    <a:gd name="connsiteX106" fmla="*/ 511753 w 2252230"/>
                    <a:gd name="connsiteY106" fmla="*/ 2112407 h 2680134"/>
                    <a:gd name="connsiteX107" fmla="*/ 467591 w 2252230"/>
                    <a:gd name="connsiteY107" fmla="*/ 2153971 h 2680134"/>
                    <a:gd name="connsiteX108" fmla="*/ 545523 w 2252230"/>
                    <a:gd name="connsiteY108" fmla="*/ 2179948 h 2680134"/>
                    <a:gd name="connsiteX109" fmla="*/ 574098 w 2252230"/>
                    <a:gd name="connsiteY109" fmla="*/ 2260478 h 2680134"/>
                    <a:gd name="connsiteX110" fmla="*/ 509155 w 2252230"/>
                    <a:gd name="connsiteY110" fmla="*/ 2304639 h 2680134"/>
                    <a:gd name="connsiteX111" fmla="*/ 464994 w 2252230"/>
                    <a:gd name="connsiteY111" fmla="*/ 2478687 h 2680134"/>
                    <a:gd name="connsiteX112" fmla="*/ 457200 w 2252230"/>
                    <a:gd name="connsiteY112" fmla="*/ 2603378 h 2680134"/>
                    <a:gd name="connsiteX113" fmla="*/ 402648 w 2252230"/>
                    <a:gd name="connsiteY113" fmla="*/ 2590389 h 2680134"/>
                    <a:gd name="connsiteX114" fmla="*/ 381866 w 2252230"/>
                    <a:gd name="connsiteY114" fmla="*/ 2611171 h 2680134"/>
                    <a:gd name="connsiteX115" fmla="*/ 402648 w 2252230"/>
                    <a:gd name="connsiteY115" fmla="*/ 2637148 h 2680134"/>
                    <a:gd name="connsiteX116" fmla="*/ 325727 w 2252230"/>
                    <a:gd name="connsiteY116" fmla="*/ 2677846 h 2680134"/>
                    <a:gd name="connsiteX117" fmla="*/ 311439 w 2252230"/>
                    <a:gd name="connsiteY117" fmla="*/ 2550846 h 2680134"/>
                    <a:gd name="connsiteX0" fmla="*/ 325727 w 2252230"/>
                    <a:gd name="connsiteY0" fmla="*/ 2677846 h 2677919"/>
                    <a:gd name="connsiteX1" fmla="*/ 225714 w 2252230"/>
                    <a:gd name="connsiteY1" fmla="*/ 2646096 h 2677919"/>
                    <a:gd name="connsiteX2" fmla="*/ 179244 w 2252230"/>
                    <a:gd name="connsiteY2" fmla="*/ 2613769 h 2677919"/>
                    <a:gd name="connsiteX3" fmla="*/ 230477 w 2252230"/>
                    <a:gd name="connsiteY3" fmla="*/ 2587358 h 2677919"/>
                    <a:gd name="connsiteX4" fmla="*/ 236394 w 2252230"/>
                    <a:gd name="connsiteY4" fmla="*/ 2538435 h 2677919"/>
                    <a:gd name="connsiteX5" fmla="*/ 217777 w 2252230"/>
                    <a:gd name="connsiteY5" fmla="*/ 2512745 h 2677919"/>
                    <a:gd name="connsiteX6" fmla="*/ 207819 w 2252230"/>
                    <a:gd name="connsiteY6" fmla="*/ 2463101 h 2677919"/>
                    <a:gd name="connsiteX7" fmla="*/ 161059 w 2252230"/>
                    <a:gd name="connsiteY7" fmla="*/ 2416341 h 2677919"/>
                    <a:gd name="connsiteX8" fmla="*/ 114300 w 2252230"/>
                    <a:gd name="connsiteY8" fmla="*/ 2283857 h 2677919"/>
                    <a:gd name="connsiteX9" fmla="*/ 41564 w 2252230"/>
                    <a:gd name="connsiteY9" fmla="*/ 2205926 h 2677919"/>
                    <a:gd name="connsiteX10" fmla="*/ 0 w 2252230"/>
                    <a:gd name="connsiteY10" fmla="*/ 2146178 h 2677919"/>
                    <a:gd name="connsiteX11" fmla="*/ 109105 w 2252230"/>
                    <a:gd name="connsiteY11" fmla="*/ 2140982 h 2677919"/>
                    <a:gd name="connsiteX12" fmla="*/ 200025 w 2252230"/>
                    <a:gd name="connsiteY12" fmla="*/ 2107212 h 2677919"/>
                    <a:gd name="connsiteX13" fmla="*/ 263814 w 2252230"/>
                    <a:gd name="connsiteY13" fmla="*/ 2026970 h 2677919"/>
                    <a:gd name="connsiteX14" fmla="*/ 332509 w 2252230"/>
                    <a:gd name="connsiteY14" fmla="*/ 2003303 h 2677919"/>
                    <a:gd name="connsiteX15" fmla="*/ 322119 w 2252230"/>
                    <a:gd name="connsiteY15" fmla="*/ 1889003 h 2677919"/>
                    <a:gd name="connsiteX16" fmla="*/ 407844 w 2252230"/>
                    <a:gd name="connsiteY16" fmla="*/ 1889003 h 2677919"/>
                    <a:gd name="connsiteX17" fmla="*/ 587087 w 2252230"/>
                    <a:gd name="connsiteY17" fmla="*/ 1717553 h 2677919"/>
                    <a:gd name="connsiteX18" fmla="*/ 745548 w 2252230"/>
                    <a:gd name="connsiteY18" fmla="*/ 1566885 h 2677919"/>
                    <a:gd name="connsiteX19" fmla="*/ 787112 w 2252230"/>
                    <a:gd name="connsiteY19" fmla="*/ 1608448 h 2677919"/>
                    <a:gd name="connsiteX20" fmla="*/ 949614 w 2252230"/>
                    <a:gd name="connsiteY20" fmla="*/ 1566595 h 2677919"/>
                    <a:gd name="connsiteX21" fmla="*/ 1083253 w 2252230"/>
                    <a:gd name="connsiteY21" fmla="*/ 1507137 h 2677919"/>
                    <a:gd name="connsiteX22" fmla="*/ 1252105 w 2252230"/>
                    <a:gd name="connsiteY22" fmla="*/ 1520126 h 2677919"/>
                    <a:gd name="connsiteX23" fmla="*/ 1340428 w 2252230"/>
                    <a:gd name="connsiteY23" fmla="*/ 1572080 h 2677919"/>
                    <a:gd name="connsiteX24" fmla="*/ 1262496 w 2252230"/>
                    <a:gd name="connsiteY24" fmla="*/ 1436998 h 2677919"/>
                    <a:gd name="connsiteX25" fmla="*/ 1358612 w 2252230"/>
                    <a:gd name="connsiteY25" fmla="*/ 1286330 h 2677919"/>
                    <a:gd name="connsiteX26" fmla="*/ 1381991 w 2252230"/>
                    <a:gd name="connsiteY26" fmla="*/ 1236973 h 2677919"/>
                    <a:gd name="connsiteX27" fmla="*/ 1379394 w 2252230"/>
                    <a:gd name="connsiteY27" fmla="*/ 1112282 h 2677919"/>
                    <a:gd name="connsiteX28" fmla="*/ 1462521 w 2252230"/>
                    <a:gd name="connsiteY28" fmla="*/ 1031753 h 2677919"/>
                    <a:gd name="connsiteX29" fmla="*/ 1498889 w 2252230"/>
                    <a:gd name="connsiteY29" fmla="*/ 1070719 h 2677919"/>
                    <a:gd name="connsiteX30" fmla="*/ 1444337 w 2252230"/>
                    <a:gd name="connsiteY30" fmla="*/ 1182421 h 2677919"/>
                    <a:gd name="connsiteX31" fmla="*/ 1504084 w 2252230"/>
                    <a:gd name="connsiteY31" fmla="*/ 1244766 h 2677919"/>
                    <a:gd name="connsiteX32" fmla="*/ 1535257 w 2252230"/>
                    <a:gd name="connsiteY32" fmla="*/ 1166835 h 2677919"/>
                    <a:gd name="connsiteX33" fmla="*/ 1678132 w 2252230"/>
                    <a:gd name="connsiteY33" fmla="*/ 1091501 h 2677919"/>
                    <a:gd name="connsiteX34" fmla="*/ 1732684 w 2252230"/>
                    <a:gd name="connsiteY34" fmla="*/ 969407 h 2677919"/>
                    <a:gd name="connsiteX35" fmla="*/ 1836594 w 2252230"/>
                    <a:gd name="connsiteY35" fmla="*/ 881085 h 2677919"/>
                    <a:gd name="connsiteX36" fmla="*/ 1836594 w 2252230"/>
                    <a:gd name="connsiteY36" fmla="*/ 779773 h 2677919"/>
                    <a:gd name="connsiteX37" fmla="*/ 1914525 w 2252230"/>
                    <a:gd name="connsiteY37" fmla="*/ 569357 h 2677919"/>
                    <a:gd name="connsiteX38" fmla="*/ 1875559 w 2252230"/>
                    <a:gd name="connsiteY38" fmla="*/ 413494 h 2677919"/>
                    <a:gd name="connsiteX39" fmla="*/ 1823605 w 2252230"/>
                    <a:gd name="connsiteY39" fmla="*/ 416091 h 2677919"/>
                    <a:gd name="connsiteX40" fmla="*/ 1859973 w 2252230"/>
                    <a:gd name="connsiteY40" fmla="*/ 348551 h 2677919"/>
                    <a:gd name="connsiteX41" fmla="*/ 1833996 w 2252230"/>
                    <a:gd name="connsiteY41" fmla="*/ 275814 h 2677919"/>
                    <a:gd name="connsiteX42" fmla="*/ 1888548 w 2252230"/>
                    <a:gd name="connsiteY42" fmla="*/ 187491 h 2677919"/>
                    <a:gd name="connsiteX43" fmla="*/ 1896341 w 2252230"/>
                    <a:gd name="connsiteY43" fmla="*/ 104364 h 2677919"/>
                    <a:gd name="connsiteX44" fmla="*/ 1995055 w 2252230"/>
                    <a:gd name="connsiteY44" fmla="*/ 169307 h 2677919"/>
                    <a:gd name="connsiteX45" fmla="*/ 2044412 w 2252230"/>
                    <a:gd name="connsiteY45" fmla="*/ 106962 h 2677919"/>
                    <a:gd name="connsiteX46" fmla="*/ 1989859 w 2252230"/>
                    <a:gd name="connsiteY46" fmla="*/ 91376 h 2677919"/>
                    <a:gd name="connsiteX47" fmla="*/ 1961284 w 2252230"/>
                    <a:gd name="connsiteY47" fmla="*/ 34226 h 2677919"/>
                    <a:gd name="connsiteX48" fmla="*/ 2021032 w 2252230"/>
                    <a:gd name="connsiteY48" fmla="*/ 18639 h 2677919"/>
                    <a:gd name="connsiteX49" fmla="*/ 2072987 w 2252230"/>
                    <a:gd name="connsiteY49" fmla="*/ 55007 h 2677919"/>
                    <a:gd name="connsiteX50" fmla="*/ 2109355 w 2252230"/>
                    <a:gd name="connsiteY50" fmla="*/ 205676 h 2677919"/>
                    <a:gd name="connsiteX51" fmla="*/ 2189884 w 2252230"/>
                    <a:gd name="connsiteY51" fmla="*/ 299194 h 2677919"/>
                    <a:gd name="connsiteX52" fmla="*/ 2252230 w 2252230"/>
                    <a:gd name="connsiteY52" fmla="*/ 442069 h 2677919"/>
                    <a:gd name="connsiteX53" fmla="*/ 2244437 w 2252230"/>
                    <a:gd name="connsiteY53" fmla="*/ 566760 h 2677919"/>
                    <a:gd name="connsiteX54" fmla="*/ 2200275 w 2252230"/>
                    <a:gd name="connsiteY54" fmla="*/ 613519 h 2677919"/>
                    <a:gd name="connsiteX55" fmla="*/ 2208069 w 2252230"/>
                    <a:gd name="connsiteY55" fmla="*/ 756394 h 2677919"/>
                    <a:gd name="connsiteX56" fmla="*/ 2148321 w 2252230"/>
                    <a:gd name="connsiteY56" fmla="*/ 746003 h 2677919"/>
                    <a:gd name="connsiteX57" fmla="*/ 2109355 w 2252230"/>
                    <a:gd name="connsiteY57" fmla="*/ 800555 h 2677919"/>
                    <a:gd name="connsiteX58" fmla="*/ 2163907 w 2252230"/>
                    <a:gd name="connsiteY58" fmla="*/ 972005 h 2677919"/>
                    <a:gd name="connsiteX59" fmla="*/ 2135332 w 2252230"/>
                    <a:gd name="connsiteY59" fmla="*/ 1133064 h 2677919"/>
                    <a:gd name="connsiteX60" fmla="*/ 2122344 w 2252230"/>
                    <a:gd name="connsiteY60" fmla="*/ 1255157 h 2677919"/>
                    <a:gd name="connsiteX61" fmla="*/ 2166505 w 2252230"/>
                    <a:gd name="connsiteY61" fmla="*/ 1379848 h 2677919"/>
                    <a:gd name="connsiteX62" fmla="*/ 2098964 w 2252230"/>
                    <a:gd name="connsiteY62" fmla="*/ 1444791 h 2677919"/>
                    <a:gd name="connsiteX63" fmla="*/ 2114550 w 2252230"/>
                    <a:gd name="connsiteY63" fmla="*/ 1522723 h 2677919"/>
                    <a:gd name="connsiteX64" fmla="*/ 2044412 w 2252230"/>
                    <a:gd name="connsiteY64" fmla="*/ 1546103 h 2677919"/>
                    <a:gd name="connsiteX65" fmla="*/ 2044412 w 2252230"/>
                    <a:gd name="connsiteY65" fmla="*/ 1603253 h 2677919"/>
                    <a:gd name="connsiteX66" fmla="*/ 2010641 w 2252230"/>
                    <a:gd name="connsiteY66" fmla="*/ 1530516 h 2677919"/>
                    <a:gd name="connsiteX67" fmla="*/ 2021032 w 2252230"/>
                    <a:gd name="connsiteY67" fmla="*/ 1418814 h 2677919"/>
                    <a:gd name="connsiteX68" fmla="*/ 2015837 w 2252230"/>
                    <a:gd name="connsiteY68" fmla="*/ 1447389 h 2677919"/>
                    <a:gd name="connsiteX69" fmla="*/ 1958687 w 2252230"/>
                    <a:gd name="connsiteY69" fmla="*/ 1530516 h 2677919"/>
                    <a:gd name="connsiteX70" fmla="*/ 1901537 w 2252230"/>
                    <a:gd name="connsiteY70" fmla="*/ 1553896 h 2677919"/>
                    <a:gd name="connsiteX71" fmla="*/ 1891146 w 2252230"/>
                    <a:gd name="connsiteY71" fmla="*/ 1696771 h 2677919"/>
                    <a:gd name="connsiteX72" fmla="*/ 1841789 w 2252230"/>
                    <a:gd name="connsiteY72" fmla="*/ 1696771 h 2677919"/>
                    <a:gd name="connsiteX73" fmla="*/ 1846984 w 2252230"/>
                    <a:gd name="connsiteY73" fmla="*/ 1673391 h 2677919"/>
                    <a:gd name="connsiteX74" fmla="*/ 1808019 w 2252230"/>
                    <a:gd name="connsiteY74" fmla="*/ 1579873 h 2677919"/>
                    <a:gd name="connsiteX75" fmla="*/ 1748271 w 2252230"/>
                    <a:gd name="connsiteY75" fmla="*/ 1660403 h 2677919"/>
                    <a:gd name="connsiteX76" fmla="*/ 1717098 w 2252230"/>
                    <a:gd name="connsiteY76" fmla="*/ 1699369 h 2677919"/>
                    <a:gd name="connsiteX77" fmla="*/ 1602798 w 2252230"/>
                    <a:gd name="connsiteY77" fmla="*/ 1709760 h 2677919"/>
                    <a:gd name="connsiteX78" fmla="*/ 1506682 w 2252230"/>
                    <a:gd name="connsiteY78" fmla="*/ 1743530 h 2677919"/>
                    <a:gd name="connsiteX79" fmla="*/ 1545648 w 2252230"/>
                    <a:gd name="connsiteY79" fmla="*/ 1694173 h 2677919"/>
                    <a:gd name="connsiteX80" fmla="*/ 1493694 w 2252230"/>
                    <a:gd name="connsiteY80" fmla="*/ 1694173 h 2677919"/>
                    <a:gd name="connsiteX81" fmla="*/ 1459923 w 2252230"/>
                    <a:gd name="connsiteY81" fmla="*/ 1678587 h 2677919"/>
                    <a:gd name="connsiteX82" fmla="*/ 1423555 w 2252230"/>
                    <a:gd name="connsiteY82" fmla="*/ 1629230 h 2677919"/>
                    <a:gd name="connsiteX83" fmla="*/ 1410566 w 2252230"/>
                    <a:gd name="connsiteY83" fmla="*/ 1738335 h 2677919"/>
                    <a:gd name="connsiteX84" fmla="*/ 1493694 w 2252230"/>
                    <a:gd name="connsiteY84" fmla="*/ 1800680 h 2677919"/>
                    <a:gd name="connsiteX85" fmla="*/ 1376796 w 2252230"/>
                    <a:gd name="connsiteY85" fmla="*/ 1865623 h 2677919"/>
                    <a:gd name="connsiteX86" fmla="*/ 1304059 w 2252230"/>
                    <a:gd name="connsiteY86" fmla="*/ 2026682 h 2677919"/>
                    <a:gd name="connsiteX87" fmla="*/ 1215737 w 2252230"/>
                    <a:gd name="connsiteY87" fmla="*/ 2000705 h 2677919"/>
                    <a:gd name="connsiteX88" fmla="*/ 1150794 w 2252230"/>
                    <a:gd name="connsiteY88" fmla="*/ 1943555 h 2677919"/>
                    <a:gd name="connsiteX89" fmla="*/ 1179369 w 2252230"/>
                    <a:gd name="connsiteY89" fmla="*/ 1839646 h 2677919"/>
                    <a:gd name="connsiteX90" fmla="*/ 1192357 w 2252230"/>
                    <a:gd name="connsiteY90" fmla="*/ 1727944 h 2677919"/>
                    <a:gd name="connsiteX91" fmla="*/ 1127414 w 2252230"/>
                    <a:gd name="connsiteY91" fmla="*/ 1777301 h 2677919"/>
                    <a:gd name="connsiteX92" fmla="*/ 1080655 w 2252230"/>
                    <a:gd name="connsiteY92" fmla="*/ 1881210 h 2677919"/>
                    <a:gd name="connsiteX93" fmla="*/ 1046884 w 2252230"/>
                    <a:gd name="connsiteY93" fmla="*/ 1855232 h 2677919"/>
                    <a:gd name="connsiteX94" fmla="*/ 1101437 w 2252230"/>
                    <a:gd name="connsiteY94" fmla="*/ 1761714 h 2677919"/>
                    <a:gd name="connsiteX95" fmla="*/ 994930 w 2252230"/>
                    <a:gd name="connsiteY95" fmla="*/ 1759116 h 2677919"/>
                    <a:gd name="connsiteX96" fmla="*/ 919596 w 2252230"/>
                    <a:gd name="connsiteY96" fmla="*/ 1826657 h 2677919"/>
                    <a:gd name="connsiteX97" fmla="*/ 794905 w 2252230"/>
                    <a:gd name="connsiteY97" fmla="*/ 1865623 h 2677919"/>
                    <a:gd name="connsiteX98" fmla="*/ 683203 w 2252230"/>
                    <a:gd name="connsiteY98" fmla="*/ 1914980 h 2677919"/>
                    <a:gd name="connsiteX99" fmla="*/ 592282 w 2252230"/>
                    <a:gd name="connsiteY99" fmla="*/ 1909785 h 2677919"/>
                    <a:gd name="connsiteX100" fmla="*/ 602384 w 2252230"/>
                    <a:gd name="connsiteY100" fmla="*/ 1996953 h 2677919"/>
                    <a:gd name="connsiteX101" fmla="*/ 497177 w 2252230"/>
                    <a:gd name="connsiteY101" fmla="*/ 1977758 h 2677919"/>
                    <a:gd name="connsiteX102" fmla="*/ 423430 w 2252230"/>
                    <a:gd name="connsiteY102" fmla="*/ 1995510 h 2677919"/>
                    <a:gd name="connsiteX103" fmla="*/ 361084 w 2252230"/>
                    <a:gd name="connsiteY103" fmla="*/ 2003303 h 2677919"/>
                    <a:gd name="connsiteX104" fmla="*/ 400050 w 2252230"/>
                    <a:gd name="connsiteY104" fmla="*/ 2091626 h 2677919"/>
                    <a:gd name="connsiteX105" fmla="*/ 493569 w 2252230"/>
                    <a:gd name="connsiteY105" fmla="*/ 2055257 h 2677919"/>
                    <a:gd name="connsiteX106" fmla="*/ 511753 w 2252230"/>
                    <a:gd name="connsiteY106" fmla="*/ 2112407 h 2677919"/>
                    <a:gd name="connsiteX107" fmla="*/ 467591 w 2252230"/>
                    <a:gd name="connsiteY107" fmla="*/ 2153971 h 2677919"/>
                    <a:gd name="connsiteX108" fmla="*/ 545523 w 2252230"/>
                    <a:gd name="connsiteY108" fmla="*/ 2179948 h 2677919"/>
                    <a:gd name="connsiteX109" fmla="*/ 574098 w 2252230"/>
                    <a:gd name="connsiteY109" fmla="*/ 2260478 h 2677919"/>
                    <a:gd name="connsiteX110" fmla="*/ 509155 w 2252230"/>
                    <a:gd name="connsiteY110" fmla="*/ 2304639 h 2677919"/>
                    <a:gd name="connsiteX111" fmla="*/ 464994 w 2252230"/>
                    <a:gd name="connsiteY111" fmla="*/ 2478687 h 2677919"/>
                    <a:gd name="connsiteX112" fmla="*/ 457200 w 2252230"/>
                    <a:gd name="connsiteY112" fmla="*/ 2603378 h 2677919"/>
                    <a:gd name="connsiteX113" fmla="*/ 402648 w 2252230"/>
                    <a:gd name="connsiteY113" fmla="*/ 2590389 h 2677919"/>
                    <a:gd name="connsiteX114" fmla="*/ 381866 w 2252230"/>
                    <a:gd name="connsiteY114" fmla="*/ 2611171 h 2677919"/>
                    <a:gd name="connsiteX115" fmla="*/ 402648 w 2252230"/>
                    <a:gd name="connsiteY115" fmla="*/ 2637148 h 2677919"/>
                    <a:gd name="connsiteX116" fmla="*/ 325727 w 2252230"/>
                    <a:gd name="connsiteY116" fmla="*/ 2677846 h 2677919"/>
                    <a:gd name="connsiteX0" fmla="*/ 325727 w 2252230"/>
                    <a:gd name="connsiteY0" fmla="*/ 2677846 h 2677919"/>
                    <a:gd name="connsiteX1" fmla="*/ 225714 w 2252230"/>
                    <a:gd name="connsiteY1" fmla="*/ 2646096 h 2677919"/>
                    <a:gd name="connsiteX2" fmla="*/ 179244 w 2252230"/>
                    <a:gd name="connsiteY2" fmla="*/ 2613769 h 2677919"/>
                    <a:gd name="connsiteX3" fmla="*/ 230477 w 2252230"/>
                    <a:gd name="connsiteY3" fmla="*/ 2587358 h 2677919"/>
                    <a:gd name="connsiteX4" fmla="*/ 236394 w 2252230"/>
                    <a:gd name="connsiteY4" fmla="*/ 2538435 h 2677919"/>
                    <a:gd name="connsiteX5" fmla="*/ 217777 w 2252230"/>
                    <a:gd name="connsiteY5" fmla="*/ 2512745 h 2677919"/>
                    <a:gd name="connsiteX6" fmla="*/ 207819 w 2252230"/>
                    <a:gd name="connsiteY6" fmla="*/ 2463101 h 2677919"/>
                    <a:gd name="connsiteX7" fmla="*/ 161059 w 2252230"/>
                    <a:gd name="connsiteY7" fmla="*/ 2416341 h 2677919"/>
                    <a:gd name="connsiteX8" fmla="*/ 41564 w 2252230"/>
                    <a:gd name="connsiteY8" fmla="*/ 2205926 h 2677919"/>
                    <a:gd name="connsiteX9" fmla="*/ 0 w 2252230"/>
                    <a:gd name="connsiteY9" fmla="*/ 2146178 h 2677919"/>
                    <a:gd name="connsiteX10" fmla="*/ 109105 w 2252230"/>
                    <a:gd name="connsiteY10" fmla="*/ 2140982 h 2677919"/>
                    <a:gd name="connsiteX11" fmla="*/ 200025 w 2252230"/>
                    <a:gd name="connsiteY11" fmla="*/ 2107212 h 2677919"/>
                    <a:gd name="connsiteX12" fmla="*/ 263814 w 2252230"/>
                    <a:gd name="connsiteY12" fmla="*/ 2026970 h 2677919"/>
                    <a:gd name="connsiteX13" fmla="*/ 332509 w 2252230"/>
                    <a:gd name="connsiteY13" fmla="*/ 2003303 h 2677919"/>
                    <a:gd name="connsiteX14" fmla="*/ 322119 w 2252230"/>
                    <a:gd name="connsiteY14" fmla="*/ 1889003 h 2677919"/>
                    <a:gd name="connsiteX15" fmla="*/ 407844 w 2252230"/>
                    <a:gd name="connsiteY15" fmla="*/ 1889003 h 2677919"/>
                    <a:gd name="connsiteX16" fmla="*/ 587087 w 2252230"/>
                    <a:gd name="connsiteY16" fmla="*/ 1717553 h 2677919"/>
                    <a:gd name="connsiteX17" fmla="*/ 745548 w 2252230"/>
                    <a:gd name="connsiteY17" fmla="*/ 1566885 h 2677919"/>
                    <a:gd name="connsiteX18" fmla="*/ 787112 w 2252230"/>
                    <a:gd name="connsiteY18" fmla="*/ 1608448 h 2677919"/>
                    <a:gd name="connsiteX19" fmla="*/ 949614 w 2252230"/>
                    <a:gd name="connsiteY19" fmla="*/ 1566595 h 2677919"/>
                    <a:gd name="connsiteX20" fmla="*/ 1083253 w 2252230"/>
                    <a:gd name="connsiteY20" fmla="*/ 1507137 h 2677919"/>
                    <a:gd name="connsiteX21" fmla="*/ 1252105 w 2252230"/>
                    <a:gd name="connsiteY21" fmla="*/ 1520126 h 2677919"/>
                    <a:gd name="connsiteX22" fmla="*/ 1340428 w 2252230"/>
                    <a:gd name="connsiteY22" fmla="*/ 1572080 h 2677919"/>
                    <a:gd name="connsiteX23" fmla="*/ 1262496 w 2252230"/>
                    <a:gd name="connsiteY23" fmla="*/ 1436998 h 2677919"/>
                    <a:gd name="connsiteX24" fmla="*/ 1358612 w 2252230"/>
                    <a:gd name="connsiteY24" fmla="*/ 1286330 h 2677919"/>
                    <a:gd name="connsiteX25" fmla="*/ 1381991 w 2252230"/>
                    <a:gd name="connsiteY25" fmla="*/ 1236973 h 2677919"/>
                    <a:gd name="connsiteX26" fmla="*/ 1379394 w 2252230"/>
                    <a:gd name="connsiteY26" fmla="*/ 1112282 h 2677919"/>
                    <a:gd name="connsiteX27" fmla="*/ 1462521 w 2252230"/>
                    <a:gd name="connsiteY27" fmla="*/ 1031753 h 2677919"/>
                    <a:gd name="connsiteX28" fmla="*/ 1498889 w 2252230"/>
                    <a:gd name="connsiteY28" fmla="*/ 1070719 h 2677919"/>
                    <a:gd name="connsiteX29" fmla="*/ 1444337 w 2252230"/>
                    <a:gd name="connsiteY29" fmla="*/ 1182421 h 2677919"/>
                    <a:gd name="connsiteX30" fmla="*/ 1504084 w 2252230"/>
                    <a:gd name="connsiteY30" fmla="*/ 1244766 h 2677919"/>
                    <a:gd name="connsiteX31" fmla="*/ 1535257 w 2252230"/>
                    <a:gd name="connsiteY31" fmla="*/ 1166835 h 2677919"/>
                    <a:gd name="connsiteX32" fmla="*/ 1678132 w 2252230"/>
                    <a:gd name="connsiteY32" fmla="*/ 1091501 h 2677919"/>
                    <a:gd name="connsiteX33" fmla="*/ 1732684 w 2252230"/>
                    <a:gd name="connsiteY33" fmla="*/ 969407 h 2677919"/>
                    <a:gd name="connsiteX34" fmla="*/ 1836594 w 2252230"/>
                    <a:gd name="connsiteY34" fmla="*/ 881085 h 2677919"/>
                    <a:gd name="connsiteX35" fmla="*/ 1836594 w 2252230"/>
                    <a:gd name="connsiteY35" fmla="*/ 779773 h 2677919"/>
                    <a:gd name="connsiteX36" fmla="*/ 1914525 w 2252230"/>
                    <a:gd name="connsiteY36" fmla="*/ 569357 h 2677919"/>
                    <a:gd name="connsiteX37" fmla="*/ 1875559 w 2252230"/>
                    <a:gd name="connsiteY37" fmla="*/ 413494 h 2677919"/>
                    <a:gd name="connsiteX38" fmla="*/ 1823605 w 2252230"/>
                    <a:gd name="connsiteY38" fmla="*/ 416091 h 2677919"/>
                    <a:gd name="connsiteX39" fmla="*/ 1859973 w 2252230"/>
                    <a:gd name="connsiteY39" fmla="*/ 348551 h 2677919"/>
                    <a:gd name="connsiteX40" fmla="*/ 1833996 w 2252230"/>
                    <a:gd name="connsiteY40" fmla="*/ 275814 h 2677919"/>
                    <a:gd name="connsiteX41" fmla="*/ 1888548 w 2252230"/>
                    <a:gd name="connsiteY41" fmla="*/ 187491 h 2677919"/>
                    <a:gd name="connsiteX42" fmla="*/ 1896341 w 2252230"/>
                    <a:gd name="connsiteY42" fmla="*/ 104364 h 2677919"/>
                    <a:gd name="connsiteX43" fmla="*/ 1995055 w 2252230"/>
                    <a:gd name="connsiteY43" fmla="*/ 169307 h 2677919"/>
                    <a:gd name="connsiteX44" fmla="*/ 2044412 w 2252230"/>
                    <a:gd name="connsiteY44" fmla="*/ 106962 h 2677919"/>
                    <a:gd name="connsiteX45" fmla="*/ 1989859 w 2252230"/>
                    <a:gd name="connsiteY45" fmla="*/ 91376 h 2677919"/>
                    <a:gd name="connsiteX46" fmla="*/ 1961284 w 2252230"/>
                    <a:gd name="connsiteY46" fmla="*/ 34226 h 2677919"/>
                    <a:gd name="connsiteX47" fmla="*/ 2021032 w 2252230"/>
                    <a:gd name="connsiteY47" fmla="*/ 18639 h 2677919"/>
                    <a:gd name="connsiteX48" fmla="*/ 2072987 w 2252230"/>
                    <a:gd name="connsiteY48" fmla="*/ 55007 h 2677919"/>
                    <a:gd name="connsiteX49" fmla="*/ 2109355 w 2252230"/>
                    <a:gd name="connsiteY49" fmla="*/ 205676 h 2677919"/>
                    <a:gd name="connsiteX50" fmla="*/ 2189884 w 2252230"/>
                    <a:gd name="connsiteY50" fmla="*/ 299194 h 2677919"/>
                    <a:gd name="connsiteX51" fmla="*/ 2252230 w 2252230"/>
                    <a:gd name="connsiteY51" fmla="*/ 442069 h 2677919"/>
                    <a:gd name="connsiteX52" fmla="*/ 2244437 w 2252230"/>
                    <a:gd name="connsiteY52" fmla="*/ 566760 h 2677919"/>
                    <a:gd name="connsiteX53" fmla="*/ 2200275 w 2252230"/>
                    <a:gd name="connsiteY53" fmla="*/ 613519 h 2677919"/>
                    <a:gd name="connsiteX54" fmla="*/ 2208069 w 2252230"/>
                    <a:gd name="connsiteY54" fmla="*/ 756394 h 2677919"/>
                    <a:gd name="connsiteX55" fmla="*/ 2148321 w 2252230"/>
                    <a:gd name="connsiteY55" fmla="*/ 746003 h 2677919"/>
                    <a:gd name="connsiteX56" fmla="*/ 2109355 w 2252230"/>
                    <a:gd name="connsiteY56" fmla="*/ 800555 h 2677919"/>
                    <a:gd name="connsiteX57" fmla="*/ 2163907 w 2252230"/>
                    <a:gd name="connsiteY57" fmla="*/ 972005 h 2677919"/>
                    <a:gd name="connsiteX58" fmla="*/ 2135332 w 2252230"/>
                    <a:gd name="connsiteY58" fmla="*/ 1133064 h 2677919"/>
                    <a:gd name="connsiteX59" fmla="*/ 2122344 w 2252230"/>
                    <a:gd name="connsiteY59" fmla="*/ 1255157 h 2677919"/>
                    <a:gd name="connsiteX60" fmla="*/ 2166505 w 2252230"/>
                    <a:gd name="connsiteY60" fmla="*/ 1379848 h 2677919"/>
                    <a:gd name="connsiteX61" fmla="*/ 2098964 w 2252230"/>
                    <a:gd name="connsiteY61" fmla="*/ 1444791 h 2677919"/>
                    <a:gd name="connsiteX62" fmla="*/ 2114550 w 2252230"/>
                    <a:gd name="connsiteY62" fmla="*/ 1522723 h 2677919"/>
                    <a:gd name="connsiteX63" fmla="*/ 2044412 w 2252230"/>
                    <a:gd name="connsiteY63" fmla="*/ 1546103 h 2677919"/>
                    <a:gd name="connsiteX64" fmla="*/ 2044412 w 2252230"/>
                    <a:gd name="connsiteY64" fmla="*/ 1603253 h 2677919"/>
                    <a:gd name="connsiteX65" fmla="*/ 2010641 w 2252230"/>
                    <a:gd name="connsiteY65" fmla="*/ 1530516 h 2677919"/>
                    <a:gd name="connsiteX66" fmla="*/ 2021032 w 2252230"/>
                    <a:gd name="connsiteY66" fmla="*/ 1418814 h 2677919"/>
                    <a:gd name="connsiteX67" fmla="*/ 2015837 w 2252230"/>
                    <a:gd name="connsiteY67" fmla="*/ 1447389 h 2677919"/>
                    <a:gd name="connsiteX68" fmla="*/ 1958687 w 2252230"/>
                    <a:gd name="connsiteY68" fmla="*/ 1530516 h 2677919"/>
                    <a:gd name="connsiteX69" fmla="*/ 1901537 w 2252230"/>
                    <a:gd name="connsiteY69" fmla="*/ 1553896 h 2677919"/>
                    <a:gd name="connsiteX70" fmla="*/ 1891146 w 2252230"/>
                    <a:gd name="connsiteY70" fmla="*/ 1696771 h 2677919"/>
                    <a:gd name="connsiteX71" fmla="*/ 1841789 w 2252230"/>
                    <a:gd name="connsiteY71" fmla="*/ 1696771 h 2677919"/>
                    <a:gd name="connsiteX72" fmla="*/ 1846984 w 2252230"/>
                    <a:gd name="connsiteY72" fmla="*/ 1673391 h 2677919"/>
                    <a:gd name="connsiteX73" fmla="*/ 1808019 w 2252230"/>
                    <a:gd name="connsiteY73" fmla="*/ 1579873 h 2677919"/>
                    <a:gd name="connsiteX74" fmla="*/ 1748271 w 2252230"/>
                    <a:gd name="connsiteY74" fmla="*/ 1660403 h 2677919"/>
                    <a:gd name="connsiteX75" fmla="*/ 1717098 w 2252230"/>
                    <a:gd name="connsiteY75" fmla="*/ 1699369 h 2677919"/>
                    <a:gd name="connsiteX76" fmla="*/ 1602798 w 2252230"/>
                    <a:gd name="connsiteY76" fmla="*/ 1709760 h 2677919"/>
                    <a:gd name="connsiteX77" fmla="*/ 1506682 w 2252230"/>
                    <a:gd name="connsiteY77" fmla="*/ 1743530 h 2677919"/>
                    <a:gd name="connsiteX78" fmla="*/ 1545648 w 2252230"/>
                    <a:gd name="connsiteY78" fmla="*/ 1694173 h 2677919"/>
                    <a:gd name="connsiteX79" fmla="*/ 1493694 w 2252230"/>
                    <a:gd name="connsiteY79" fmla="*/ 1694173 h 2677919"/>
                    <a:gd name="connsiteX80" fmla="*/ 1459923 w 2252230"/>
                    <a:gd name="connsiteY80" fmla="*/ 1678587 h 2677919"/>
                    <a:gd name="connsiteX81" fmla="*/ 1423555 w 2252230"/>
                    <a:gd name="connsiteY81" fmla="*/ 1629230 h 2677919"/>
                    <a:gd name="connsiteX82" fmla="*/ 1410566 w 2252230"/>
                    <a:gd name="connsiteY82" fmla="*/ 1738335 h 2677919"/>
                    <a:gd name="connsiteX83" fmla="*/ 1493694 w 2252230"/>
                    <a:gd name="connsiteY83" fmla="*/ 1800680 h 2677919"/>
                    <a:gd name="connsiteX84" fmla="*/ 1376796 w 2252230"/>
                    <a:gd name="connsiteY84" fmla="*/ 1865623 h 2677919"/>
                    <a:gd name="connsiteX85" fmla="*/ 1304059 w 2252230"/>
                    <a:gd name="connsiteY85" fmla="*/ 2026682 h 2677919"/>
                    <a:gd name="connsiteX86" fmla="*/ 1215737 w 2252230"/>
                    <a:gd name="connsiteY86" fmla="*/ 2000705 h 2677919"/>
                    <a:gd name="connsiteX87" fmla="*/ 1150794 w 2252230"/>
                    <a:gd name="connsiteY87" fmla="*/ 1943555 h 2677919"/>
                    <a:gd name="connsiteX88" fmla="*/ 1179369 w 2252230"/>
                    <a:gd name="connsiteY88" fmla="*/ 1839646 h 2677919"/>
                    <a:gd name="connsiteX89" fmla="*/ 1192357 w 2252230"/>
                    <a:gd name="connsiteY89" fmla="*/ 1727944 h 2677919"/>
                    <a:gd name="connsiteX90" fmla="*/ 1127414 w 2252230"/>
                    <a:gd name="connsiteY90" fmla="*/ 1777301 h 2677919"/>
                    <a:gd name="connsiteX91" fmla="*/ 1080655 w 2252230"/>
                    <a:gd name="connsiteY91" fmla="*/ 1881210 h 2677919"/>
                    <a:gd name="connsiteX92" fmla="*/ 1046884 w 2252230"/>
                    <a:gd name="connsiteY92" fmla="*/ 1855232 h 2677919"/>
                    <a:gd name="connsiteX93" fmla="*/ 1101437 w 2252230"/>
                    <a:gd name="connsiteY93" fmla="*/ 1761714 h 2677919"/>
                    <a:gd name="connsiteX94" fmla="*/ 994930 w 2252230"/>
                    <a:gd name="connsiteY94" fmla="*/ 1759116 h 2677919"/>
                    <a:gd name="connsiteX95" fmla="*/ 919596 w 2252230"/>
                    <a:gd name="connsiteY95" fmla="*/ 1826657 h 2677919"/>
                    <a:gd name="connsiteX96" fmla="*/ 794905 w 2252230"/>
                    <a:gd name="connsiteY96" fmla="*/ 1865623 h 2677919"/>
                    <a:gd name="connsiteX97" fmla="*/ 683203 w 2252230"/>
                    <a:gd name="connsiteY97" fmla="*/ 1914980 h 2677919"/>
                    <a:gd name="connsiteX98" fmla="*/ 592282 w 2252230"/>
                    <a:gd name="connsiteY98" fmla="*/ 1909785 h 2677919"/>
                    <a:gd name="connsiteX99" fmla="*/ 602384 w 2252230"/>
                    <a:gd name="connsiteY99" fmla="*/ 1996953 h 2677919"/>
                    <a:gd name="connsiteX100" fmla="*/ 497177 w 2252230"/>
                    <a:gd name="connsiteY100" fmla="*/ 1977758 h 2677919"/>
                    <a:gd name="connsiteX101" fmla="*/ 423430 w 2252230"/>
                    <a:gd name="connsiteY101" fmla="*/ 1995510 h 2677919"/>
                    <a:gd name="connsiteX102" fmla="*/ 361084 w 2252230"/>
                    <a:gd name="connsiteY102" fmla="*/ 2003303 h 2677919"/>
                    <a:gd name="connsiteX103" fmla="*/ 400050 w 2252230"/>
                    <a:gd name="connsiteY103" fmla="*/ 2091626 h 2677919"/>
                    <a:gd name="connsiteX104" fmla="*/ 493569 w 2252230"/>
                    <a:gd name="connsiteY104" fmla="*/ 2055257 h 2677919"/>
                    <a:gd name="connsiteX105" fmla="*/ 511753 w 2252230"/>
                    <a:gd name="connsiteY105" fmla="*/ 2112407 h 2677919"/>
                    <a:gd name="connsiteX106" fmla="*/ 467591 w 2252230"/>
                    <a:gd name="connsiteY106" fmla="*/ 2153971 h 2677919"/>
                    <a:gd name="connsiteX107" fmla="*/ 545523 w 2252230"/>
                    <a:gd name="connsiteY107" fmla="*/ 2179948 h 2677919"/>
                    <a:gd name="connsiteX108" fmla="*/ 574098 w 2252230"/>
                    <a:gd name="connsiteY108" fmla="*/ 2260478 h 2677919"/>
                    <a:gd name="connsiteX109" fmla="*/ 509155 w 2252230"/>
                    <a:gd name="connsiteY109" fmla="*/ 2304639 h 2677919"/>
                    <a:gd name="connsiteX110" fmla="*/ 464994 w 2252230"/>
                    <a:gd name="connsiteY110" fmla="*/ 2478687 h 2677919"/>
                    <a:gd name="connsiteX111" fmla="*/ 457200 w 2252230"/>
                    <a:gd name="connsiteY111" fmla="*/ 2603378 h 2677919"/>
                    <a:gd name="connsiteX112" fmla="*/ 402648 w 2252230"/>
                    <a:gd name="connsiteY112" fmla="*/ 2590389 h 2677919"/>
                    <a:gd name="connsiteX113" fmla="*/ 381866 w 2252230"/>
                    <a:gd name="connsiteY113" fmla="*/ 2611171 h 2677919"/>
                    <a:gd name="connsiteX114" fmla="*/ 402648 w 2252230"/>
                    <a:gd name="connsiteY114" fmla="*/ 2637148 h 2677919"/>
                    <a:gd name="connsiteX115" fmla="*/ 325727 w 2252230"/>
                    <a:gd name="connsiteY115" fmla="*/ 2677846 h 2677919"/>
                    <a:gd name="connsiteX0" fmla="*/ 325727 w 2252230"/>
                    <a:gd name="connsiteY0" fmla="*/ 2677846 h 2677919"/>
                    <a:gd name="connsiteX1" fmla="*/ 225714 w 2252230"/>
                    <a:gd name="connsiteY1" fmla="*/ 2646096 h 2677919"/>
                    <a:gd name="connsiteX2" fmla="*/ 179244 w 2252230"/>
                    <a:gd name="connsiteY2" fmla="*/ 2613769 h 2677919"/>
                    <a:gd name="connsiteX3" fmla="*/ 230477 w 2252230"/>
                    <a:gd name="connsiteY3" fmla="*/ 2587358 h 2677919"/>
                    <a:gd name="connsiteX4" fmla="*/ 236394 w 2252230"/>
                    <a:gd name="connsiteY4" fmla="*/ 2538435 h 2677919"/>
                    <a:gd name="connsiteX5" fmla="*/ 217777 w 2252230"/>
                    <a:gd name="connsiteY5" fmla="*/ 2512745 h 2677919"/>
                    <a:gd name="connsiteX6" fmla="*/ 207819 w 2252230"/>
                    <a:gd name="connsiteY6" fmla="*/ 2463101 h 2677919"/>
                    <a:gd name="connsiteX7" fmla="*/ 161059 w 2252230"/>
                    <a:gd name="connsiteY7" fmla="*/ 2416341 h 2677919"/>
                    <a:gd name="connsiteX8" fmla="*/ 41564 w 2252230"/>
                    <a:gd name="connsiteY8" fmla="*/ 2205926 h 2677919"/>
                    <a:gd name="connsiteX9" fmla="*/ 0 w 2252230"/>
                    <a:gd name="connsiteY9" fmla="*/ 2146178 h 2677919"/>
                    <a:gd name="connsiteX10" fmla="*/ 200025 w 2252230"/>
                    <a:gd name="connsiteY10" fmla="*/ 2107212 h 2677919"/>
                    <a:gd name="connsiteX11" fmla="*/ 263814 w 2252230"/>
                    <a:gd name="connsiteY11" fmla="*/ 2026970 h 2677919"/>
                    <a:gd name="connsiteX12" fmla="*/ 332509 w 2252230"/>
                    <a:gd name="connsiteY12" fmla="*/ 2003303 h 2677919"/>
                    <a:gd name="connsiteX13" fmla="*/ 322119 w 2252230"/>
                    <a:gd name="connsiteY13" fmla="*/ 1889003 h 2677919"/>
                    <a:gd name="connsiteX14" fmla="*/ 407844 w 2252230"/>
                    <a:gd name="connsiteY14" fmla="*/ 1889003 h 2677919"/>
                    <a:gd name="connsiteX15" fmla="*/ 587087 w 2252230"/>
                    <a:gd name="connsiteY15" fmla="*/ 1717553 h 2677919"/>
                    <a:gd name="connsiteX16" fmla="*/ 745548 w 2252230"/>
                    <a:gd name="connsiteY16" fmla="*/ 1566885 h 2677919"/>
                    <a:gd name="connsiteX17" fmla="*/ 787112 w 2252230"/>
                    <a:gd name="connsiteY17" fmla="*/ 1608448 h 2677919"/>
                    <a:gd name="connsiteX18" fmla="*/ 949614 w 2252230"/>
                    <a:gd name="connsiteY18" fmla="*/ 1566595 h 2677919"/>
                    <a:gd name="connsiteX19" fmla="*/ 1083253 w 2252230"/>
                    <a:gd name="connsiteY19" fmla="*/ 1507137 h 2677919"/>
                    <a:gd name="connsiteX20" fmla="*/ 1252105 w 2252230"/>
                    <a:gd name="connsiteY20" fmla="*/ 1520126 h 2677919"/>
                    <a:gd name="connsiteX21" fmla="*/ 1340428 w 2252230"/>
                    <a:gd name="connsiteY21" fmla="*/ 1572080 h 2677919"/>
                    <a:gd name="connsiteX22" fmla="*/ 1262496 w 2252230"/>
                    <a:gd name="connsiteY22" fmla="*/ 1436998 h 2677919"/>
                    <a:gd name="connsiteX23" fmla="*/ 1358612 w 2252230"/>
                    <a:gd name="connsiteY23" fmla="*/ 1286330 h 2677919"/>
                    <a:gd name="connsiteX24" fmla="*/ 1381991 w 2252230"/>
                    <a:gd name="connsiteY24" fmla="*/ 1236973 h 2677919"/>
                    <a:gd name="connsiteX25" fmla="*/ 1379394 w 2252230"/>
                    <a:gd name="connsiteY25" fmla="*/ 1112282 h 2677919"/>
                    <a:gd name="connsiteX26" fmla="*/ 1462521 w 2252230"/>
                    <a:gd name="connsiteY26" fmla="*/ 1031753 h 2677919"/>
                    <a:gd name="connsiteX27" fmla="*/ 1498889 w 2252230"/>
                    <a:gd name="connsiteY27" fmla="*/ 1070719 h 2677919"/>
                    <a:gd name="connsiteX28" fmla="*/ 1444337 w 2252230"/>
                    <a:gd name="connsiteY28" fmla="*/ 1182421 h 2677919"/>
                    <a:gd name="connsiteX29" fmla="*/ 1504084 w 2252230"/>
                    <a:gd name="connsiteY29" fmla="*/ 1244766 h 2677919"/>
                    <a:gd name="connsiteX30" fmla="*/ 1535257 w 2252230"/>
                    <a:gd name="connsiteY30" fmla="*/ 1166835 h 2677919"/>
                    <a:gd name="connsiteX31" fmla="*/ 1678132 w 2252230"/>
                    <a:gd name="connsiteY31" fmla="*/ 1091501 h 2677919"/>
                    <a:gd name="connsiteX32" fmla="*/ 1732684 w 2252230"/>
                    <a:gd name="connsiteY32" fmla="*/ 969407 h 2677919"/>
                    <a:gd name="connsiteX33" fmla="*/ 1836594 w 2252230"/>
                    <a:gd name="connsiteY33" fmla="*/ 881085 h 2677919"/>
                    <a:gd name="connsiteX34" fmla="*/ 1836594 w 2252230"/>
                    <a:gd name="connsiteY34" fmla="*/ 779773 h 2677919"/>
                    <a:gd name="connsiteX35" fmla="*/ 1914525 w 2252230"/>
                    <a:gd name="connsiteY35" fmla="*/ 569357 h 2677919"/>
                    <a:gd name="connsiteX36" fmla="*/ 1875559 w 2252230"/>
                    <a:gd name="connsiteY36" fmla="*/ 413494 h 2677919"/>
                    <a:gd name="connsiteX37" fmla="*/ 1823605 w 2252230"/>
                    <a:gd name="connsiteY37" fmla="*/ 416091 h 2677919"/>
                    <a:gd name="connsiteX38" fmla="*/ 1859973 w 2252230"/>
                    <a:gd name="connsiteY38" fmla="*/ 348551 h 2677919"/>
                    <a:gd name="connsiteX39" fmla="*/ 1833996 w 2252230"/>
                    <a:gd name="connsiteY39" fmla="*/ 275814 h 2677919"/>
                    <a:gd name="connsiteX40" fmla="*/ 1888548 w 2252230"/>
                    <a:gd name="connsiteY40" fmla="*/ 187491 h 2677919"/>
                    <a:gd name="connsiteX41" fmla="*/ 1896341 w 2252230"/>
                    <a:gd name="connsiteY41" fmla="*/ 104364 h 2677919"/>
                    <a:gd name="connsiteX42" fmla="*/ 1995055 w 2252230"/>
                    <a:gd name="connsiteY42" fmla="*/ 169307 h 2677919"/>
                    <a:gd name="connsiteX43" fmla="*/ 2044412 w 2252230"/>
                    <a:gd name="connsiteY43" fmla="*/ 106962 h 2677919"/>
                    <a:gd name="connsiteX44" fmla="*/ 1989859 w 2252230"/>
                    <a:gd name="connsiteY44" fmla="*/ 91376 h 2677919"/>
                    <a:gd name="connsiteX45" fmla="*/ 1961284 w 2252230"/>
                    <a:gd name="connsiteY45" fmla="*/ 34226 h 2677919"/>
                    <a:gd name="connsiteX46" fmla="*/ 2021032 w 2252230"/>
                    <a:gd name="connsiteY46" fmla="*/ 18639 h 2677919"/>
                    <a:gd name="connsiteX47" fmla="*/ 2072987 w 2252230"/>
                    <a:gd name="connsiteY47" fmla="*/ 55007 h 2677919"/>
                    <a:gd name="connsiteX48" fmla="*/ 2109355 w 2252230"/>
                    <a:gd name="connsiteY48" fmla="*/ 205676 h 2677919"/>
                    <a:gd name="connsiteX49" fmla="*/ 2189884 w 2252230"/>
                    <a:gd name="connsiteY49" fmla="*/ 299194 h 2677919"/>
                    <a:gd name="connsiteX50" fmla="*/ 2252230 w 2252230"/>
                    <a:gd name="connsiteY50" fmla="*/ 442069 h 2677919"/>
                    <a:gd name="connsiteX51" fmla="*/ 2244437 w 2252230"/>
                    <a:gd name="connsiteY51" fmla="*/ 566760 h 2677919"/>
                    <a:gd name="connsiteX52" fmla="*/ 2200275 w 2252230"/>
                    <a:gd name="connsiteY52" fmla="*/ 613519 h 2677919"/>
                    <a:gd name="connsiteX53" fmla="*/ 2208069 w 2252230"/>
                    <a:gd name="connsiteY53" fmla="*/ 756394 h 2677919"/>
                    <a:gd name="connsiteX54" fmla="*/ 2148321 w 2252230"/>
                    <a:gd name="connsiteY54" fmla="*/ 746003 h 2677919"/>
                    <a:gd name="connsiteX55" fmla="*/ 2109355 w 2252230"/>
                    <a:gd name="connsiteY55" fmla="*/ 800555 h 2677919"/>
                    <a:gd name="connsiteX56" fmla="*/ 2163907 w 2252230"/>
                    <a:gd name="connsiteY56" fmla="*/ 972005 h 2677919"/>
                    <a:gd name="connsiteX57" fmla="*/ 2135332 w 2252230"/>
                    <a:gd name="connsiteY57" fmla="*/ 1133064 h 2677919"/>
                    <a:gd name="connsiteX58" fmla="*/ 2122344 w 2252230"/>
                    <a:gd name="connsiteY58" fmla="*/ 1255157 h 2677919"/>
                    <a:gd name="connsiteX59" fmla="*/ 2166505 w 2252230"/>
                    <a:gd name="connsiteY59" fmla="*/ 1379848 h 2677919"/>
                    <a:gd name="connsiteX60" fmla="*/ 2098964 w 2252230"/>
                    <a:gd name="connsiteY60" fmla="*/ 1444791 h 2677919"/>
                    <a:gd name="connsiteX61" fmla="*/ 2114550 w 2252230"/>
                    <a:gd name="connsiteY61" fmla="*/ 1522723 h 2677919"/>
                    <a:gd name="connsiteX62" fmla="*/ 2044412 w 2252230"/>
                    <a:gd name="connsiteY62" fmla="*/ 1546103 h 2677919"/>
                    <a:gd name="connsiteX63" fmla="*/ 2044412 w 2252230"/>
                    <a:gd name="connsiteY63" fmla="*/ 1603253 h 2677919"/>
                    <a:gd name="connsiteX64" fmla="*/ 2010641 w 2252230"/>
                    <a:gd name="connsiteY64" fmla="*/ 1530516 h 2677919"/>
                    <a:gd name="connsiteX65" fmla="*/ 2021032 w 2252230"/>
                    <a:gd name="connsiteY65" fmla="*/ 1418814 h 2677919"/>
                    <a:gd name="connsiteX66" fmla="*/ 2015837 w 2252230"/>
                    <a:gd name="connsiteY66" fmla="*/ 1447389 h 2677919"/>
                    <a:gd name="connsiteX67" fmla="*/ 1958687 w 2252230"/>
                    <a:gd name="connsiteY67" fmla="*/ 1530516 h 2677919"/>
                    <a:gd name="connsiteX68" fmla="*/ 1901537 w 2252230"/>
                    <a:gd name="connsiteY68" fmla="*/ 1553896 h 2677919"/>
                    <a:gd name="connsiteX69" fmla="*/ 1891146 w 2252230"/>
                    <a:gd name="connsiteY69" fmla="*/ 1696771 h 2677919"/>
                    <a:gd name="connsiteX70" fmla="*/ 1841789 w 2252230"/>
                    <a:gd name="connsiteY70" fmla="*/ 1696771 h 2677919"/>
                    <a:gd name="connsiteX71" fmla="*/ 1846984 w 2252230"/>
                    <a:gd name="connsiteY71" fmla="*/ 1673391 h 2677919"/>
                    <a:gd name="connsiteX72" fmla="*/ 1808019 w 2252230"/>
                    <a:gd name="connsiteY72" fmla="*/ 1579873 h 2677919"/>
                    <a:gd name="connsiteX73" fmla="*/ 1748271 w 2252230"/>
                    <a:gd name="connsiteY73" fmla="*/ 1660403 h 2677919"/>
                    <a:gd name="connsiteX74" fmla="*/ 1717098 w 2252230"/>
                    <a:gd name="connsiteY74" fmla="*/ 1699369 h 2677919"/>
                    <a:gd name="connsiteX75" fmla="*/ 1602798 w 2252230"/>
                    <a:gd name="connsiteY75" fmla="*/ 1709760 h 2677919"/>
                    <a:gd name="connsiteX76" fmla="*/ 1506682 w 2252230"/>
                    <a:gd name="connsiteY76" fmla="*/ 1743530 h 2677919"/>
                    <a:gd name="connsiteX77" fmla="*/ 1545648 w 2252230"/>
                    <a:gd name="connsiteY77" fmla="*/ 1694173 h 2677919"/>
                    <a:gd name="connsiteX78" fmla="*/ 1493694 w 2252230"/>
                    <a:gd name="connsiteY78" fmla="*/ 1694173 h 2677919"/>
                    <a:gd name="connsiteX79" fmla="*/ 1459923 w 2252230"/>
                    <a:gd name="connsiteY79" fmla="*/ 1678587 h 2677919"/>
                    <a:gd name="connsiteX80" fmla="*/ 1423555 w 2252230"/>
                    <a:gd name="connsiteY80" fmla="*/ 1629230 h 2677919"/>
                    <a:gd name="connsiteX81" fmla="*/ 1410566 w 2252230"/>
                    <a:gd name="connsiteY81" fmla="*/ 1738335 h 2677919"/>
                    <a:gd name="connsiteX82" fmla="*/ 1493694 w 2252230"/>
                    <a:gd name="connsiteY82" fmla="*/ 1800680 h 2677919"/>
                    <a:gd name="connsiteX83" fmla="*/ 1376796 w 2252230"/>
                    <a:gd name="connsiteY83" fmla="*/ 1865623 h 2677919"/>
                    <a:gd name="connsiteX84" fmla="*/ 1304059 w 2252230"/>
                    <a:gd name="connsiteY84" fmla="*/ 2026682 h 2677919"/>
                    <a:gd name="connsiteX85" fmla="*/ 1215737 w 2252230"/>
                    <a:gd name="connsiteY85" fmla="*/ 2000705 h 2677919"/>
                    <a:gd name="connsiteX86" fmla="*/ 1150794 w 2252230"/>
                    <a:gd name="connsiteY86" fmla="*/ 1943555 h 2677919"/>
                    <a:gd name="connsiteX87" fmla="*/ 1179369 w 2252230"/>
                    <a:gd name="connsiteY87" fmla="*/ 1839646 h 2677919"/>
                    <a:gd name="connsiteX88" fmla="*/ 1192357 w 2252230"/>
                    <a:gd name="connsiteY88" fmla="*/ 1727944 h 2677919"/>
                    <a:gd name="connsiteX89" fmla="*/ 1127414 w 2252230"/>
                    <a:gd name="connsiteY89" fmla="*/ 1777301 h 2677919"/>
                    <a:gd name="connsiteX90" fmla="*/ 1080655 w 2252230"/>
                    <a:gd name="connsiteY90" fmla="*/ 1881210 h 2677919"/>
                    <a:gd name="connsiteX91" fmla="*/ 1046884 w 2252230"/>
                    <a:gd name="connsiteY91" fmla="*/ 1855232 h 2677919"/>
                    <a:gd name="connsiteX92" fmla="*/ 1101437 w 2252230"/>
                    <a:gd name="connsiteY92" fmla="*/ 1761714 h 2677919"/>
                    <a:gd name="connsiteX93" fmla="*/ 994930 w 2252230"/>
                    <a:gd name="connsiteY93" fmla="*/ 1759116 h 2677919"/>
                    <a:gd name="connsiteX94" fmla="*/ 919596 w 2252230"/>
                    <a:gd name="connsiteY94" fmla="*/ 1826657 h 2677919"/>
                    <a:gd name="connsiteX95" fmla="*/ 794905 w 2252230"/>
                    <a:gd name="connsiteY95" fmla="*/ 1865623 h 2677919"/>
                    <a:gd name="connsiteX96" fmla="*/ 683203 w 2252230"/>
                    <a:gd name="connsiteY96" fmla="*/ 1914980 h 2677919"/>
                    <a:gd name="connsiteX97" fmla="*/ 592282 w 2252230"/>
                    <a:gd name="connsiteY97" fmla="*/ 1909785 h 2677919"/>
                    <a:gd name="connsiteX98" fmla="*/ 602384 w 2252230"/>
                    <a:gd name="connsiteY98" fmla="*/ 1996953 h 2677919"/>
                    <a:gd name="connsiteX99" fmla="*/ 497177 w 2252230"/>
                    <a:gd name="connsiteY99" fmla="*/ 1977758 h 2677919"/>
                    <a:gd name="connsiteX100" fmla="*/ 423430 w 2252230"/>
                    <a:gd name="connsiteY100" fmla="*/ 1995510 h 2677919"/>
                    <a:gd name="connsiteX101" fmla="*/ 361084 w 2252230"/>
                    <a:gd name="connsiteY101" fmla="*/ 2003303 h 2677919"/>
                    <a:gd name="connsiteX102" fmla="*/ 400050 w 2252230"/>
                    <a:gd name="connsiteY102" fmla="*/ 2091626 h 2677919"/>
                    <a:gd name="connsiteX103" fmla="*/ 493569 w 2252230"/>
                    <a:gd name="connsiteY103" fmla="*/ 2055257 h 2677919"/>
                    <a:gd name="connsiteX104" fmla="*/ 511753 w 2252230"/>
                    <a:gd name="connsiteY104" fmla="*/ 2112407 h 2677919"/>
                    <a:gd name="connsiteX105" fmla="*/ 467591 w 2252230"/>
                    <a:gd name="connsiteY105" fmla="*/ 2153971 h 2677919"/>
                    <a:gd name="connsiteX106" fmla="*/ 545523 w 2252230"/>
                    <a:gd name="connsiteY106" fmla="*/ 2179948 h 2677919"/>
                    <a:gd name="connsiteX107" fmla="*/ 574098 w 2252230"/>
                    <a:gd name="connsiteY107" fmla="*/ 2260478 h 2677919"/>
                    <a:gd name="connsiteX108" fmla="*/ 509155 w 2252230"/>
                    <a:gd name="connsiteY108" fmla="*/ 2304639 h 2677919"/>
                    <a:gd name="connsiteX109" fmla="*/ 464994 w 2252230"/>
                    <a:gd name="connsiteY109" fmla="*/ 2478687 h 2677919"/>
                    <a:gd name="connsiteX110" fmla="*/ 457200 w 2252230"/>
                    <a:gd name="connsiteY110" fmla="*/ 2603378 h 2677919"/>
                    <a:gd name="connsiteX111" fmla="*/ 402648 w 2252230"/>
                    <a:gd name="connsiteY111" fmla="*/ 2590389 h 2677919"/>
                    <a:gd name="connsiteX112" fmla="*/ 381866 w 2252230"/>
                    <a:gd name="connsiteY112" fmla="*/ 2611171 h 2677919"/>
                    <a:gd name="connsiteX113" fmla="*/ 402648 w 2252230"/>
                    <a:gd name="connsiteY113" fmla="*/ 2637148 h 2677919"/>
                    <a:gd name="connsiteX114" fmla="*/ 325727 w 2252230"/>
                    <a:gd name="connsiteY114" fmla="*/ 2677846 h 2677919"/>
                    <a:gd name="connsiteX0" fmla="*/ 325727 w 2252230"/>
                    <a:gd name="connsiteY0" fmla="*/ 2677846 h 2677919"/>
                    <a:gd name="connsiteX1" fmla="*/ 225714 w 2252230"/>
                    <a:gd name="connsiteY1" fmla="*/ 2646096 h 2677919"/>
                    <a:gd name="connsiteX2" fmla="*/ 179244 w 2252230"/>
                    <a:gd name="connsiteY2" fmla="*/ 2613769 h 2677919"/>
                    <a:gd name="connsiteX3" fmla="*/ 230477 w 2252230"/>
                    <a:gd name="connsiteY3" fmla="*/ 2587358 h 2677919"/>
                    <a:gd name="connsiteX4" fmla="*/ 236394 w 2252230"/>
                    <a:gd name="connsiteY4" fmla="*/ 2538435 h 2677919"/>
                    <a:gd name="connsiteX5" fmla="*/ 217777 w 2252230"/>
                    <a:gd name="connsiteY5" fmla="*/ 2512745 h 2677919"/>
                    <a:gd name="connsiteX6" fmla="*/ 207819 w 2252230"/>
                    <a:gd name="connsiteY6" fmla="*/ 2463101 h 2677919"/>
                    <a:gd name="connsiteX7" fmla="*/ 161059 w 2252230"/>
                    <a:gd name="connsiteY7" fmla="*/ 2416341 h 2677919"/>
                    <a:gd name="connsiteX8" fmla="*/ 41564 w 2252230"/>
                    <a:gd name="connsiteY8" fmla="*/ 2205926 h 2677919"/>
                    <a:gd name="connsiteX9" fmla="*/ 0 w 2252230"/>
                    <a:gd name="connsiteY9" fmla="*/ 2146178 h 2677919"/>
                    <a:gd name="connsiteX10" fmla="*/ 200025 w 2252230"/>
                    <a:gd name="connsiteY10" fmla="*/ 2107212 h 2677919"/>
                    <a:gd name="connsiteX11" fmla="*/ 263814 w 2252230"/>
                    <a:gd name="connsiteY11" fmla="*/ 2026970 h 2677919"/>
                    <a:gd name="connsiteX12" fmla="*/ 332509 w 2252230"/>
                    <a:gd name="connsiteY12" fmla="*/ 2003303 h 2677919"/>
                    <a:gd name="connsiteX13" fmla="*/ 322119 w 2252230"/>
                    <a:gd name="connsiteY13" fmla="*/ 1889003 h 2677919"/>
                    <a:gd name="connsiteX14" fmla="*/ 407844 w 2252230"/>
                    <a:gd name="connsiteY14" fmla="*/ 1889003 h 2677919"/>
                    <a:gd name="connsiteX15" fmla="*/ 587087 w 2252230"/>
                    <a:gd name="connsiteY15" fmla="*/ 1717553 h 2677919"/>
                    <a:gd name="connsiteX16" fmla="*/ 745548 w 2252230"/>
                    <a:gd name="connsiteY16" fmla="*/ 1566885 h 2677919"/>
                    <a:gd name="connsiteX17" fmla="*/ 787112 w 2252230"/>
                    <a:gd name="connsiteY17" fmla="*/ 1608448 h 2677919"/>
                    <a:gd name="connsiteX18" fmla="*/ 949614 w 2252230"/>
                    <a:gd name="connsiteY18" fmla="*/ 1566595 h 2677919"/>
                    <a:gd name="connsiteX19" fmla="*/ 1083253 w 2252230"/>
                    <a:gd name="connsiteY19" fmla="*/ 1507137 h 2677919"/>
                    <a:gd name="connsiteX20" fmla="*/ 1252105 w 2252230"/>
                    <a:gd name="connsiteY20" fmla="*/ 1520126 h 2677919"/>
                    <a:gd name="connsiteX21" fmla="*/ 1340428 w 2252230"/>
                    <a:gd name="connsiteY21" fmla="*/ 1572080 h 2677919"/>
                    <a:gd name="connsiteX22" fmla="*/ 1262496 w 2252230"/>
                    <a:gd name="connsiteY22" fmla="*/ 1436998 h 2677919"/>
                    <a:gd name="connsiteX23" fmla="*/ 1358612 w 2252230"/>
                    <a:gd name="connsiteY23" fmla="*/ 1286330 h 2677919"/>
                    <a:gd name="connsiteX24" fmla="*/ 1381991 w 2252230"/>
                    <a:gd name="connsiteY24" fmla="*/ 1236973 h 2677919"/>
                    <a:gd name="connsiteX25" fmla="*/ 1379394 w 2252230"/>
                    <a:gd name="connsiteY25" fmla="*/ 1112282 h 2677919"/>
                    <a:gd name="connsiteX26" fmla="*/ 1462521 w 2252230"/>
                    <a:gd name="connsiteY26" fmla="*/ 1031753 h 2677919"/>
                    <a:gd name="connsiteX27" fmla="*/ 1498889 w 2252230"/>
                    <a:gd name="connsiteY27" fmla="*/ 1070719 h 2677919"/>
                    <a:gd name="connsiteX28" fmla="*/ 1444337 w 2252230"/>
                    <a:gd name="connsiteY28" fmla="*/ 1182421 h 2677919"/>
                    <a:gd name="connsiteX29" fmla="*/ 1504084 w 2252230"/>
                    <a:gd name="connsiteY29" fmla="*/ 1244766 h 2677919"/>
                    <a:gd name="connsiteX30" fmla="*/ 1535257 w 2252230"/>
                    <a:gd name="connsiteY30" fmla="*/ 1166835 h 2677919"/>
                    <a:gd name="connsiteX31" fmla="*/ 1678132 w 2252230"/>
                    <a:gd name="connsiteY31" fmla="*/ 1091501 h 2677919"/>
                    <a:gd name="connsiteX32" fmla="*/ 1732684 w 2252230"/>
                    <a:gd name="connsiteY32" fmla="*/ 969407 h 2677919"/>
                    <a:gd name="connsiteX33" fmla="*/ 1836594 w 2252230"/>
                    <a:gd name="connsiteY33" fmla="*/ 881085 h 2677919"/>
                    <a:gd name="connsiteX34" fmla="*/ 1836594 w 2252230"/>
                    <a:gd name="connsiteY34" fmla="*/ 779773 h 2677919"/>
                    <a:gd name="connsiteX35" fmla="*/ 1914525 w 2252230"/>
                    <a:gd name="connsiteY35" fmla="*/ 569357 h 2677919"/>
                    <a:gd name="connsiteX36" fmla="*/ 1875559 w 2252230"/>
                    <a:gd name="connsiteY36" fmla="*/ 413494 h 2677919"/>
                    <a:gd name="connsiteX37" fmla="*/ 1823605 w 2252230"/>
                    <a:gd name="connsiteY37" fmla="*/ 416091 h 2677919"/>
                    <a:gd name="connsiteX38" fmla="*/ 1859973 w 2252230"/>
                    <a:gd name="connsiteY38" fmla="*/ 348551 h 2677919"/>
                    <a:gd name="connsiteX39" fmla="*/ 1833996 w 2252230"/>
                    <a:gd name="connsiteY39" fmla="*/ 275814 h 2677919"/>
                    <a:gd name="connsiteX40" fmla="*/ 1888548 w 2252230"/>
                    <a:gd name="connsiteY40" fmla="*/ 187491 h 2677919"/>
                    <a:gd name="connsiteX41" fmla="*/ 1896341 w 2252230"/>
                    <a:gd name="connsiteY41" fmla="*/ 104364 h 2677919"/>
                    <a:gd name="connsiteX42" fmla="*/ 1995055 w 2252230"/>
                    <a:gd name="connsiteY42" fmla="*/ 169307 h 2677919"/>
                    <a:gd name="connsiteX43" fmla="*/ 2044412 w 2252230"/>
                    <a:gd name="connsiteY43" fmla="*/ 106962 h 2677919"/>
                    <a:gd name="connsiteX44" fmla="*/ 1989859 w 2252230"/>
                    <a:gd name="connsiteY44" fmla="*/ 91376 h 2677919"/>
                    <a:gd name="connsiteX45" fmla="*/ 1961284 w 2252230"/>
                    <a:gd name="connsiteY45" fmla="*/ 34226 h 2677919"/>
                    <a:gd name="connsiteX46" fmla="*/ 2021032 w 2252230"/>
                    <a:gd name="connsiteY46" fmla="*/ 18639 h 2677919"/>
                    <a:gd name="connsiteX47" fmla="*/ 2072987 w 2252230"/>
                    <a:gd name="connsiteY47" fmla="*/ 55007 h 2677919"/>
                    <a:gd name="connsiteX48" fmla="*/ 2109355 w 2252230"/>
                    <a:gd name="connsiteY48" fmla="*/ 205676 h 2677919"/>
                    <a:gd name="connsiteX49" fmla="*/ 2189884 w 2252230"/>
                    <a:gd name="connsiteY49" fmla="*/ 299194 h 2677919"/>
                    <a:gd name="connsiteX50" fmla="*/ 2252230 w 2252230"/>
                    <a:gd name="connsiteY50" fmla="*/ 442069 h 2677919"/>
                    <a:gd name="connsiteX51" fmla="*/ 2244437 w 2252230"/>
                    <a:gd name="connsiteY51" fmla="*/ 566760 h 2677919"/>
                    <a:gd name="connsiteX52" fmla="*/ 2200275 w 2252230"/>
                    <a:gd name="connsiteY52" fmla="*/ 613519 h 2677919"/>
                    <a:gd name="connsiteX53" fmla="*/ 2208069 w 2252230"/>
                    <a:gd name="connsiteY53" fmla="*/ 756394 h 2677919"/>
                    <a:gd name="connsiteX54" fmla="*/ 2148321 w 2252230"/>
                    <a:gd name="connsiteY54" fmla="*/ 746003 h 2677919"/>
                    <a:gd name="connsiteX55" fmla="*/ 2109355 w 2252230"/>
                    <a:gd name="connsiteY55" fmla="*/ 800555 h 2677919"/>
                    <a:gd name="connsiteX56" fmla="*/ 2163907 w 2252230"/>
                    <a:gd name="connsiteY56" fmla="*/ 972005 h 2677919"/>
                    <a:gd name="connsiteX57" fmla="*/ 2135332 w 2252230"/>
                    <a:gd name="connsiteY57" fmla="*/ 1133064 h 2677919"/>
                    <a:gd name="connsiteX58" fmla="*/ 2122344 w 2252230"/>
                    <a:gd name="connsiteY58" fmla="*/ 1255157 h 2677919"/>
                    <a:gd name="connsiteX59" fmla="*/ 2166505 w 2252230"/>
                    <a:gd name="connsiteY59" fmla="*/ 1379848 h 2677919"/>
                    <a:gd name="connsiteX60" fmla="*/ 2098964 w 2252230"/>
                    <a:gd name="connsiteY60" fmla="*/ 1444791 h 2677919"/>
                    <a:gd name="connsiteX61" fmla="*/ 2114550 w 2252230"/>
                    <a:gd name="connsiteY61" fmla="*/ 1522723 h 2677919"/>
                    <a:gd name="connsiteX62" fmla="*/ 2044412 w 2252230"/>
                    <a:gd name="connsiteY62" fmla="*/ 1546103 h 2677919"/>
                    <a:gd name="connsiteX63" fmla="*/ 2044412 w 2252230"/>
                    <a:gd name="connsiteY63" fmla="*/ 1603253 h 2677919"/>
                    <a:gd name="connsiteX64" fmla="*/ 2010641 w 2252230"/>
                    <a:gd name="connsiteY64" fmla="*/ 1530516 h 2677919"/>
                    <a:gd name="connsiteX65" fmla="*/ 2021032 w 2252230"/>
                    <a:gd name="connsiteY65" fmla="*/ 1418814 h 2677919"/>
                    <a:gd name="connsiteX66" fmla="*/ 2015837 w 2252230"/>
                    <a:gd name="connsiteY66" fmla="*/ 1447389 h 2677919"/>
                    <a:gd name="connsiteX67" fmla="*/ 1958687 w 2252230"/>
                    <a:gd name="connsiteY67" fmla="*/ 1530516 h 2677919"/>
                    <a:gd name="connsiteX68" fmla="*/ 1901537 w 2252230"/>
                    <a:gd name="connsiteY68" fmla="*/ 1553896 h 2677919"/>
                    <a:gd name="connsiteX69" fmla="*/ 1891146 w 2252230"/>
                    <a:gd name="connsiteY69" fmla="*/ 1696771 h 2677919"/>
                    <a:gd name="connsiteX70" fmla="*/ 1841789 w 2252230"/>
                    <a:gd name="connsiteY70" fmla="*/ 1696771 h 2677919"/>
                    <a:gd name="connsiteX71" fmla="*/ 1846984 w 2252230"/>
                    <a:gd name="connsiteY71" fmla="*/ 1673391 h 2677919"/>
                    <a:gd name="connsiteX72" fmla="*/ 1808019 w 2252230"/>
                    <a:gd name="connsiteY72" fmla="*/ 1579873 h 2677919"/>
                    <a:gd name="connsiteX73" fmla="*/ 1748271 w 2252230"/>
                    <a:gd name="connsiteY73" fmla="*/ 1660403 h 2677919"/>
                    <a:gd name="connsiteX74" fmla="*/ 1717098 w 2252230"/>
                    <a:gd name="connsiteY74" fmla="*/ 1699369 h 2677919"/>
                    <a:gd name="connsiteX75" fmla="*/ 1602798 w 2252230"/>
                    <a:gd name="connsiteY75" fmla="*/ 1709760 h 2677919"/>
                    <a:gd name="connsiteX76" fmla="*/ 1506682 w 2252230"/>
                    <a:gd name="connsiteY76" fmla="*/ 1743530 h 2677919"/>
                    <a:gd name="connsiteX77" fmla="*/ 1545648 w 2252230"/>
                    <a:gd name="connsiteY77" fmla="*/ 1694173 h 2677919"/>
                    <a:gd name="connsiteX78" fmla="*/ 1493694 w 2252230"/>
                    <a:gd name="connsiteY78" fmla="*/ 1694173 h 2677919"/>
                    <a:gd name="connsiteX79" fmla="*/ 1459923 w 2252230"/>
                    <a:gd name="connsiteY79" fmla="*/ 1678587 h 2677919"/>
                    <a:gd name="connsiteX80" fmla="*/ 1423555 w 2252230"/>
                    <a:gd name="connsiteY80" fmla="*/ 1629230 h 2677919"/>
                    <a:gd name="connsiteX81" fmla="*/ 1410566 w 2252230"/>
                    <a:gd name="connsiteY81" fmla="*/ 1738335 h 2677919"/>
                    <a:gd name="connsiteX82" fmla="*/ 1493694 w 2252230"/>
                    <a:gd name="connsiteY82" fmla="*/ 1800680 h 2677919"/>
                    <a:gd name="connsiteX83" fmla="*/ 1376796 w 2252230"/>
                    <a:gd name="connsiteY83" fmla="*/ 1865623 h 2677919"/>
                    <a:gd name="connsiteX84" fmla="*/ 1304059 w 2252230"/>
                    <a:gd name="connsiteY84" fmla="*/ 2026682 h 2677919"/>
                    <a:gd name="connsiteX85" fmla="*/ 1215737 w 2252230"/>
                    <a:gd name="connsiteY85" fmla="*/ 2000705 h 2677919"/>
                    <a:gd name="connsiteX86" fmla="*/ 1150794 w 2252230"/>
                    <a:gd name="connsiteY86" fmla="*/ 1943555 h 2677919"/>
                    <a:gd name="connsiteX87" fmla="*/ 1179369 w 2252230"/>
                    <a:gd name="connsiteY87" fmla="*/ 1839646 h 2677919"/>
                    <a:gd name="connsiteX88" fmla="*/ 1192357 w 2252230"/>
                    <a:gd name="connsiteY88" fmla="*/ 1727944 h 2677919"/>
                    <a:gd name="connsiteX89" fmla="*/ 1127414 w 2252230"/>
                    <a:gd name="connsiteY89" fmla="*/ 1777301 h 2677919"/>
                    <a:gd name="connsiteX90" fmla="*/ 1080655 w 2252230"/>
                    <a:gd name="connsiteY90" fmla="*/ 1881210 h 2677919"/>
                    <a:gd name="connsiteX91" fmla="*/ 1046884 w 2252230"/>
                    <a:gd name="connsiteY91" fmla="*/ 1855232 h 2677919"/>
                    <a:gd name="connsiteX92" fmla="*/ 1101437 w 2252230"/>
                    <a:gd name="connsiteY92" fmla="*/ 1761714 h 2677919"/>
                    <a:gd name="connsiteX93" fmla="*/ 994930 w 2252230"/>
                    <a:gd name="connsiteY93" fmla="*/ 1759116 h 2677919"/>
                    <a:gd name="connsiteX94" fmla="*/ 919596 w 2252230"/>
                    <a:gd name="connsiteY94" fmla="*/ 1826657 h 2677919"/>
                    <a:gd name="connsiteX95" fmla="*/ 794905 w 2252230"/>
                    <a:gd name="connsiteY95" fmla="*/ 1865623 h 2677919"/>
                    <a:gd name="connsiteX96" fmla="*/ 683203 w 2252230"/>
                    <a:gd name="connsiteY96" fmla="*/ 1914980 h 2677919"/>
                    <a:gd name="connsiteX97" fmla="*/ 592282 w 2252230"/>
                    <a:gd name="connsiteY97" fmla="*/ 1909785 h 2677919"/>
                    <a:gd name="connsiteX98" fmla="*/ 602384 w 2252230"/>
                    <a:gd name="connsiteY98" fmla="*/ 1996953 h 2677919"/>
                    <a:gd name="connsiteX99" fmla="*/ 497177 w 2252230"/>
                    <a:gd name="connsiteY99" fmla="*/ 1977758 h 2677919"/>
                    <a:gd name="connsiteX100" fmla="*/ 423430 w 2252230"/>
                    <a:gd name="connsiteY100" fmla="*/ 1995510 h 2677919"/>
                    <a:gd name="connsiteX101" fmla="*/ 361084 w 2252230"/>
                    <a:gd name="connsiteY101" fmla="*/ 2003303 h 2677919"/>
                    <a:gd name="connsiteX102" fmla="*/ 493569 w 2252230"/>
                    <a:gd name="connsiteY102" fmla="*/ 2055257 h 2677919"/>
                    <a:gd name="connsiteX103" fmla="*/ 511753 w 2252230"/>
                    <a:gd name="connsiteY103" fmla="*/ 2112407 h 2677919"/>
                    <a:gd name="connsiteX104" fmla="*/ 467591 w 2252230"/>
                    <a:gd name="connsiteY104" fmla="*/ 2153971 h 2677919"/>
                    <a:gd name="connsiteX105" fmla="*/ 545523 w 2252230"/>
                    <a:gd name="connsiteY105" fmla="*/ 2179948 h 2677919"/>
                    <a:gd name="connsiteX106" fmla="*/ 574098 w 2252230"/>
                    <a:gd name="connsiteY106" fmla="*/ 2260478 h 2677919"/>
                    <a:gd name="connsiteX107" fmla="*/ 509155 w 2252230"/>
                    <a:gd name="connsiteY107" fmla="*/ 2304639 h 2677919"/>
                    <a:gd name="connsiteX108" fmla="*/ 464994 w 2252230"/>
                    <a:gd name="connsiteY108" fmla="*/ 2478687 h 2677919"/>
                    <a:gd name="connsiteX109" fmla="*/ 457200 w 2252230"/>
                    <a:gd name="connsiteY109" fmla="*/ 2603378 h 2677919"/>
                    <a:gd name="connsiteX110" fmla="*/ 402648 w 2252230"/>
                    <a:gd name="connsiteY110" fmla="*/ 2590389 h 2677919"/>
                    <a:gd name="connsiteX111" fmla="*/ 381866 w 2252230"/>
                    <a:gd name="connsiteY111" fmla="*/ 2611171 h 2677919"/>
                    <a:gd name="connsiteX112" fmla="*/ 402648 w 2252230"/>
                    <a:gd name="connsiteY112" fmla="*/ 2637148 h 2677919"/>
                    <a:gd name="connsiteX113" fmla="*/ 325727 w 2252230"/>
                    <a:gd name="connsiteY113" fmla="*/ 2677846 h 2677919"/>
                    <a:gd name="connsiteX0" fmla="*/ 325727 w 2252230"/>
                    <a:gd name="connsiteY0" fmla="*/ 2677846 h 2677919"/>
                    <a:gd name="connsiteX1" fmla="*/ 225714 w 2252230"/>
                    <a:gd name="connsiteY1" fmla="*/ 2646096 h 2677919"/>
                    <a:gd name="connsiteX2" fmla="*/ 179244 w 2252230"/>
                    <a:gd name="connsiteY2" fmla="*/ 2613769 h 2677919"/>
                    <a:gd name="connsiteX3" fmla="*/ 230477 w 2252230"/>
                    <a:gd name="connsiteY3" fmla="*/ 2587358 h 2677919"/>
                    <a:gd name="connsiteX4" fmla="*/ 236394 w 2252230"/>
                    <a:gd name="connsiteY4" fmla="*/ 2538435 h 2677919"/>
                    <a:gd name="connsiteX5" fmla="*/ 217777 w 2252230"/>
                    <a:gd name="connsiteY5" fmla="*/ 2512745 h 2677919"/>
                    <a:gd name="connsiteX6" fmla="*/ 207819 w 2252230"/>
                    <a:gd name="connsiteY6" fmla="*/ 2463101 h 2677919"/>
                    <a:gd name="connsiteX7" fmla="*/ 161059 w 2252230"/>
                    <a:gd name="connsiteY7" fmla="*/ 2416341 h 2677919"/>
                    <a:gd name="connsiteX8" fmla="*/ 41564 w 2252230"/>
                    <a:gd name="connsiteY8" fmla="*/ 2205926 h 2677919"/>
                    <a:gd name="connsiteX9" fmla="*/ 0 w 2252230"/>
                    <a:gd name="connsiteY9" fmla="*/ 2146178 h 2677919"/>
                    <a:gd name="connsiteX10" fmla="*/ 200025 w 2252230"/>
                    <a:gd name="connsiteY10" fmla="*/ 2107212 h 2677919"/>
                    <a:gd name="connsiteX11" fmla="*/ 263814 w 2252230"/>
                    <a:gd name="connsiteY11" fmla="*/ 2026970 h 2677919"/>
                    <a:gd name="connsiteX12" fmla="*/ 332509 w 2252230"/>
                    <a:gd name="connsiteY12" fmla="*/ 2003303 h 2677919"/>
                    <a:gd name="connsiteX13" fmla="*/ 322119 w 2252230"/>
                    <a:gd name="connsiteY13" fmla="*/ 1889003 h 2677919"/>
                    <a:gd name="connsiteX14" fmla="*/ 407844 w 2252230"/>
                    <a:gd name="connsiteY14" fmla="*/ 1889003 h 2677919"/>
                    <a:gd name="connsiteX15" fmla="*/ 587087 w 2252230"/>
                    <a:gd name="connsiteY15" fmla="*/ 1717553 h 2677919"/>
                    <a:gd name="connsiteX16" fmla="*/ 745548 w 2252230"/>
                    <a:gd name="connsiteY16" fmla="*/ 1566885 h 2677919"/>
                    <a:gd name="connsiteX17" fmla="*/ 787112 w 2252230"/>
                    <a:gd name="connsiteY17" fmla="*/ 1608448 h 2677919"/>
                    <a:gd name="connsiteX18" fmla="*/ 949614 w 2252230"/>
                    <a:gd name="connsiteY18" fmla="*/ 1566595 h 2677919"/>
                    <a:gd name="connsiteX19" fmla="*/ 1083253 w 2252230"/>
                    <a:gd name="connsiteY19" fmla="*/ 1507137 h 2677919"/>
                    <a:gd name="connsiteX20" fmla="*/ 1252105 w 2252230"/>
                    <a:gd name="connsiteY20" fmla="*/ 1520126 h 2677919"/>
                    <a:gd name="connsiteX21" fmla="*/ 1340428 w 2252230"/>
                    <a:gd name="connsiteY21" fmla="*/ 1572080 h 2677919"/>
                    <a:gd name="connsiteX22" fmla="*/ 1262496 w 2252230"/>
                    <a:gd name="connsiteY22" fmla="*/ 1436998 h 2677919"/>
                    <a:gd name="connsiteX23" fmla="*/ 1358612 w 2252230"/>
                    <a:gd name="connsiteY23" fmla="*/ 1286330 h 2677919"/>
                    <a:gd name="connsiteX24" fmla="*/ 1381991 w 2252230"/>
                    <a:gd name="connsiteY24" fmla="*/ 1236973 h 2677919"/>
                    <a:gd name="connsiteX25" fmla="*/ 1379394 w 2252230"/>
                    <a:gd name="connsiteY25" fmla="*/ 1112282 h 2677919"/>
                    <a:gd name="connsiteX26" fmla="*/ 1462521 w 2252230"/>
                    <a:gd name="connsiteY26" fmla="*/ 1031753 h 2677919"/>
                    <a:gd name="connsiteX27" fmla="*/ 1498889 w 2252230"/>
                    <a:gd name="connsiteY27" fmla="*/ 1070719 h 2677919"/>
                    <a:gd name="connsiteX28" fmla="*/ 1444337 w 2252230"/>
                    <a:gd name="connsiteY28" fmla="*/ 1182421 h 2677919"/>
                    <a:gd name="connsiteX29" fmla="*/ 1504084 w 2252230"/>
                    <a:gd name="connsiteY29" fmla="*/ 1244766 h 2677919"/>
                    <a:gd name="connsiteX30" fmla="*/ 1535257 w 2252230"/>
                    <a:gd name="connsiteY30" fmla="*/ 1166835 h 2677919"/>
                    <a:gd name="connsiteX31" fmla="*/ 1678132 w 2252230"/>
                    <a:gd name="connsiteY31" fmla="*/ 1091501 h 2677919"/>
                    <a:gd name="connsiteX32" fmla="*/ 1732684 w 2252230"/>
                    <a:gd name="connsiteY32" fmla="*/ 969407 h 2677919"/>
                    <a:gd name="connsiteX33" fmla="*/ 1836594 w 2252230"/>
                    <a:gd name="connsiteY33" fmla="*/ 881085 h 2677919"/>
                    <a:gd name="connsiteX34" fmla="*/ 1836594 w 2252230"/>
                    <a:gd name="connsiteY34" fmla="*/ 779773 h 2677919"/>
                    <a:gd name="connsiteX35" fmla="*/ 1914525 w 2252230"/>
                    <a:gd name="connsiteY35" fmla="*/ 569357 h 2677919"/>
                    <a:gd name="connsiteX36" fmla="*/ 1875559 w 2252230"/>
                    <a:gd name="connsiteY36" fmla="*/ 413494 h 2677919"/>
                    <a:gd name="connsiteX37" fmla="*/ 1823605 w 2252230"/>
                    <a:gd name="connsiteY37" fmla="*/ 416091 h 2677919"/>
                    <a:gd name="connsiteX38" fmla="*/ 1859973 w 2252230"/>
                    <a:gd name="connsiteY38" fmla="*/ 348551 h 2677919"/>
                    <a:gd name="connsiteX39" fmla="*/ 1833996 w 2252230"/>
                    <a:gd name="connsiteY39" fmla="*/ 275814 h 2677919"/>
                    <a:gd name="connsiteX40" fmla="*/ 1888548 w 2252230"/>
                    <a:gd name="connsiteY40" fmla="*/ 187491 h 2677919"/>
                    <a:gd name="connsiteX41" fmla="*/ 1896341 w 2252230"/>
                    <a:gd name="connsiteY41" fmla="*/ 104364 h 2677919"/>
                    <a:gd name="connsiteX42" fmla="*/ 1995055 w 2252230"/>
                    <a:gd name="connsiteY42" fmla="*/ 169307 h 2677919"/>
                    <a:gd name="connsiteX43" fmla="*/ 2044412 w 2252230"/>
                    <a:gd name="connsiteY43" fmla="*/ 106962 h 2677919"/>
                    <a:gd name="connsiteX44" fmla="*/ 1989859 w 2252230"/>
                    <a:gd name="connsiteY44" fmla="*/ 91376 h 2677919"/>
                    <a:gd name="connsiteX45" fmla="*/ 1961284 w 2252230"/>
                    <a:gd name="connsiteY45" fmla="*/ 34226 h 2677919"/>
                    <a:gd name="connsiteX46" fmla="*/ 2021032 w 2252230"/>
                    <a:gd name="connsiteY46" fmla="*/ 18639 h 2677919"/>
                    <a:gd name="connsiteX47" fmla="*/ 2072987 w 2252230"/>
                    <a:gd name="connsiteY47" fmla="*/ 55007 h 2677919"/>
                    <a:gd name="connsiteX48" fmla="*/ 2109355 w 2252230"/>
                    <a:gd name="connsiteY48" fmla="*/ 205676 h 2677919"/>
                    <a:gd name="connsiteX49" fmla="*/ 2189884 w 2252230"/>
                    <a:gd name="connsiteY49" fmla="*/ 299194 h 2677919"/>
                    <a:gd name="connsiteX50" fmla="*/ 2252230 w 2252230"/>
                    <a:gd name="connsiteY50" fmla="*/ 442069 h 2677919"/>
                    <a:gd name="connsiteX51" fmla="*/ 2244437 w 2252230"/>
                    <a:gd name="connsiteY51" fmla="*/ 566760 h 2677919"/>
                    <a:gd name="connsiteX52" fmla="*/ 2200275 w 2252230"/>
                    <a:gd name="connsiteY52" fmla="*/ 613519 h 2677919"/>
                    <a:gd name="connsiteX53" fmla="*/ 2208069 w 2252230"/>
                    <a:gd name="connsiteY53" fmla="*/ 756394 h 2677919"/>
                    <a:gd name="connsiteX54" fmla="*/ 2148321 w 2252230"/>
                    <a:gd name="connsiteY54" fmla="*/ 746003 h 2677919"/>
                    <a:gd name="connsiteX55" fmla="*/ 2109355 w 2252230"/>
                    <a:gd name="connsiteY55" fmla="*/ 800555 h 2677919"/>
                    <a:gd name="connsiteX56" fmla="*/ 2163907 w 2252230"/>
                    <a:gd name="connsiteY56" fmla="*/ 972005 h 2677919"/>
                    <a:gd name="connsiteX57" fmla="*/ 2135332 w 2252230"/>
                    <a:gd name="connsiteY57" fmla="*/ 1133064 h 2677919"/>
                    <a:gd name="connsiteX58" fmla="*/ 2122344 w 2252230"/>
                    <a:gd name="connsiteY58" fmla="*/ 1255157 h 2677919"/>
                    <a:gd name="connsiteX59" fmla="*/ 2166505 w 2252230"/>
                    <a:gd name="connsiteY59" fmla="*/ 1379848 h 2677919"/>
                    <a:gd name="connsiteX60" fmla="*/ 2098964 w 2252230"/>
                    <a:gd name="connsiteY60" fmla="*/ 1444791 h 2677919"/>
                    <a:gd name="connsiteX61" fmla="*/ 2114550 w 2252230"/>
                    <a:gd name="connsiteY61" fmla="*/ 1522723 h 2677919"/>
                    <a:gd name="connsiteX62" fmla="*/ 2044412 w 2252230"/>
                    <a:gd name="connsiteY62" fmla="*/ 1546103 h 2677919"/>
                    <a:gd name="connsiteX63" fmla="*/ 2044412 w 2252230"/>
                    <a:gd name="connsiteY63" fmla="*/ 1603253 h 2677919"/>
                    <a:gd name="connsiteX64" fmla="*/ 2010641 w 2252230"/>
                    <a:gd name="connsiteY64" fmla="*/ 1530516 h 2677919"/>
                    <a:gd name="connsiteX65" fmla="*/ 2021032 w 2252230"/>
                    <a:gd name="connsiteY65" fmla="*/ 1418814 h 2677919"/>
                    <a:gd name="connsiteX66" fmla="*/ 2015837 w 2252230"/>
                    <a:gd name="connsiteY66" fmla="*/ 1447389 h 2677919"/>
                    <a:gd name="connsiteX67" fmla="*/ 1958687 w 2252230"/>
                    <a:gd name="connsiteY67" fmla="*/ 1530516 h 2677919"/>
                    <a:gd name="connsiteX68" fmla="*/ 1901537 w 2252230"/>
                    <a:gd name="connsiteY68" fmla="*/ 1553896 h 2677919"/>
                    <a:gd name="connsiteX69" fmla="*/ 1891146 w 2252230"/>
                    <a:gd name="connsiteY69" fmla="*/ 1696771 h 2677919"/>
                    <a:gd name="connsiteX70" fmla="*/ 1841789 w 2252230"/>
                    <a:gd name="connsiteY70" fmla="*/ 1696771 h 2677919"/>
                    <a:gd name="connsiteX71" fmla="*/ 1846984 w 2252230"/>
                    <a:gd name="connsiteY71" fmla="*/ 1673391 h 2677919"/>
                    <a:gd name="connsiteX72" fmla="*/ 1808019 w 2252230"/>
                    <a:gd name="connsiteY72" fmla="*/ 1579873 h 2677919"/>
                    <a:gd name="connsiteX73" fmla="*/ 1748271 w 2252230"/>
                    <a:gd name="connsiteY73" fmla="*/ 1660403 h 2677919"/>
                    <a:gd name="connsiteX74" fmla="*/ 1717098 w 2252230"/>
                    <a:gd name="connsiteY74" fmla="*/ 1699369 h 2677919"/>
                    <a:gd name="connsiteX75" fmla="*/ 1602798 w 2252230"/>
                    <a:gd name="connsiteY75" fmla="*/ 1709760 h 2677919"/>
                    <a:gd name="connsiteX76" fmla="*/ 1506682 w 2252230"/>
                    <a:gd name="connsiteY76" fmla="*/ 1743530 h 2677919"/>
                    <a:gd name="connsiteX77" fmla="*/ 1545648 w 2252230"/>
                    <a:gd name="connsiteY77" fmla="*/ 1694173 h 2677919"/>
                    <a:gd name="connsiteX78" fmla="*/ 1493694 w 2252230"/>
                    <a:gd name="connsiteY78" fmla="*/ 1694173 h 2677919"/>
                    <a:gd name="connsiteX79" fmla="*/ 1459923 w 2252230"/>
                    <a:gd name="connsiteY79" fmla="*/ 1678587 h 2677919"/>
                    <a:gd name="connsiteX80" fmla="*/ 1423555 w 2252230"/>
                    <a:gd name="connsiteY80" fmla="*/ 1629230 h 2677919"/>
                    <a:gd name="connsiteX81" fmla="*/ 1410566 w 2252230"/>
                    <a:gd name="connsiteY81" fmla="*/ 1738335 h 2677919"/>
                    <a:gd name="connsiteX82" fmla="*/ 1493694 w 2252230"/>
                    <a:gd name="connsiteY82" fmla="*/ 1800680 h 2677919"/>
                    <a:gd name="connsiteX83" fmla="*/ 1376796 w 2252230"/>
                    <a:gd name="connsiteY83" fmla="*/ 1865623 h 2677919"/>
                    <a:gd name="connsiteX84" fmla="*/ 1304059 w 2252230"/>
                    <a:gd name="connsiteY84" fmla="*/ 2026682 h 2677919"/>
                    <a:gd name="connsiteX85" fmla="*/ 1215737 w 2252230"/>
                    <a:gd name="connsiteY85" fmla="*/ 2000705 h 2677919"/>
                    <a:gd name="connsiteX86" fmla="*/ 1150794 w 2252230"/>
                    <a:gd name="connsiteY86" fmla="*/ 1943555 h 2677919"/>
                    <a:gd name="connsiteX87" fmla="*/ 1179369 w 2252230"/>
                    <a:gd name="connsiteY87" fmla="*/ 1839646 h 2677919"/>
                    <a:gd name="connsiteX88" fmla="*/ 1192357 w 2252230"/>
                    <a:gd name="connsiteY88" fmla="*/ 1727944 h 2677919"/>
                    <a:gd name="connsiteX89" fmla="*/ 1127414 w 2252230"/>
                    <a:gd name="connsiteY89" fmla="*/ 1777301 h 2677919"/>
                    <a:gd name="connsiteX90" fmla="*/ 1080655 w 2252230"/>
                    <a:gd name="connsiteY90" fmla="*/ 1881210 h 2677919"/>
                    <a:gd name="connsiteX91" fmla="*/ 1046884 w 2252230"/>
                    <a:gd name="connsiteY91" fmla="*/ 1855232 h 2677919"/>
                    <a:gd name="connsiteX92" fmla="*/ 1101437 w 2252230"/>
                    <a:gd name="connsiteY92" fmla="*/ 1761714 h 2677919"/>
                    <a:gd name="connsiteX93" fmla="*/ 994930 w 2252230"/>
                    <a:gd name="connsiteY93" fmla="*/ 1759116 h 2677919"/>
                    <a:gd name="connsiteX94" fmla="*/ 919596 w 2252230"/>
                    <a:gd name="connsiteY94" fmla="*/ 1826657 h 2677919"/>
                    <a:gd name="connsiteX95" fmla="*/ 794905 w 2252230"/>
                    <a:gd name="connsiteY95" fmla="*/ 1865623 h 2677919"/>
                    <a:gd name="connsiteX96" fmla="*/ 683203 w 2252230"/>
                    <a:gd name="connsiteY96" fmla="*/ 1914980 h 2677919"/>
                    <a:gd name="connsiteX97" fmla="*/ 592282 w 2252230"/>
                    <a:gd name="connsiteY97" fmla="*/ 1909785 h 2677919"/>
                    <a:gd name="connsiteX98" fmla="*/ 602384 w 2252230"/>
                    <a:gd name="connsiteY98" fmla="*/ 1996953 h 2677919"/>
                    <a:gd name="connsiteX99" fmla="*/ 497177 w 2252230"/>
                    <a:gd name="connsiteY99" fmla="*/ 1977758 h 2677919"/>
                    <a:gd name="connsiteX100" fmla="*/ 423430 w 2252230"/>
                    <a:gd name="connsiteY100" fmla="*/ 1995510 h 2677919"/>
                    <a:gd name="connsiteX101" fmla="*/ 361084 w 2252230"/>
                    <a:gd name="connsiteY101" fmla="*/ 2003303 h 2677919"/>
                    <a:gd name="connsiteX102" fmla="*/ 493569 w 2252230"/>
                    <a:gd name="connsiteY102" fmla="*/ 2055257 h 2677919"/>
                    <a:gd name="connsiteX103" fmla="*/ 511753 w 2252230"/>
                    <a:gd name="connsiteY103" fmla="*/ 2112407 h 2677919"/>
                    <a:gd name="connsiteX104" fmla="*/ 467591 w 2252230"/>
                    <a:gd name="connsiteY104" fmla="*/ 2153971 h 2677919"/>
                    <a:gd name="connsiteX105" fmla="*/ 574098 w 2252230"/>
                    <a:gd name="connsiteY105" fmla="*/ 2260478 h 2677919"/>
                    <a:gd name="connsiteX106" fmla="*/ 509155 w 2252230"/>
                    <a:gd name="connsiteY106" fmla="*/ 2304639 h 2677919"/>
                    <a:gd name="connsiteX107" fmla="*/ 464994 w 2252230"/>
                    <a:gd name="connsiteY107" fmla="*/ 2478687 h 2677919"/>
                    <a:gd name="connsiteX108" fmla="*/ 457200 w 2252230"/>
                    <a:gd name="connsiteY108" fmla="*/ 2603378 h 2677919"/>
                    <a:gd name="connsiteX109" fmla="*/ 402648 w 2252230"/>
                    <a:gd name="connsiteY109" fmla="*/ 2590389 h 2677919"/>
                    <a:gd name="connsiteX110" fmla="*/ 381866 w 2252230"/>
                    <a:gd name="connsiteY110" fmla="*/ 2611171 h 2677919"/>
                    <a:gd name="connsiteX111" fmla="*/ 402648 w 2252230"/>
                    <a:gd name="connsiteY111" fmla="*/ 2637148 h 2677919"/>
                    <a:gd name="connsiteX112" fmla="*/ 325727 w 2252230"/>
                    <a:gd name="connsiteY112" fmla="*/ 2677846 h 2677919"/>
                    <a:gd name="connsiteX0" fmla="*/ 325727 w 2252230"/>
                    <a:gd name="connsiteY0" fmla="*/ 2677846 h 2677919"/>
                    <a:gd name="connsiteX1" fmla="*/ 225714 w 2252230"/>
                    <a:gd name="connsiteY1" fmla="*/ 2646096 h 2677919"/>
                    <a:gd name="connsiteX2" fmla="*/ 179244 w 2252230"/>
                    <a:gd name="connsiteY2" fmla="*/ 2613769 h 2677919"/>
                    <a:gd name="connsiteX3" fmla="*/ 230477 w 2252230"/>
                    <a:gd name="connsiteY3" fmla="*/ 2587358 h 2677919"/>
                    <a:gd name="connsiteX4" fmla="*/ 236394 w 2252230"/>
                    <a:gd name="connsiteY4" fmla="*/ 2538435 h 2677919"/>
                    <a:gd name="connsiteX5" fmla="*/ 217777 w 2252230"/>
                    <a:gd name="connsiteY5" fmla="*/ 2512745 h 2677919"/>
                    <a:gd name="connsiteX6" fmla="*/ 207819 w 2252230"/>
                    <a:gd name="connsiteY6" fmla="*/ 2463101 h 2677919"/>
                    <a:gd name="connsiteX7" fmla="*/ 161059 w 2252230"/>
                    <a:gd name="connsiteY7" fmla="*/ 2416341 h 2677919"/>
                    <a:gd name="connsiteX8" fmla="*/ 41564 w 2252230"/>
                    <a:gd name="connsiteY8" fmla="*/ 2205926 h 2677919"/>
                    <a:gd name="connsiteX9" fmla="*/ 0 w 2252230"/>
                    <a:gd name="connsiteY9" fmla="*/ 2146178 h 2677919"/>
                    <a:gd name="connsiteX10" fmla="*/ 200025 w 2252230"/>
                    <a:gd name="connsiteY10" fmla="*/ 2107212 h 2677919"/>
                    <a:gd name="connsiteX11" fmla="*/ 263814 w 2252230"/>
                    <a:gd name="connsiteY11" fmla="*/ 2026970 h 2677919"/>
                    <a:gd name="connsiteX12" fmla="*/ 332509 w 2252230"/>
                    <a:gd name="connsiteY12" fmla="*/ 2003303 h 2677919"/>
                    <a:gd name="connsiteX13" fmla="*/ 322119 w 2252230"/>
                    <a:gd name="connsiteY13" fmla="*/ 1889003 h 2677919"/>
                    <a:gd name="connsiteX14" fmla="*/ 407844 w 2252230"/>
                    <a:gd name="connsiteY14" fmla="*/ 1889003 h 2677919"/>
                    <a:gd name="connsiteX15" fmla="*/ 587087 w 2252230"/>
                    <a:gd name="connsiteY15" fmla="*/ 1717553 h 2677919"/>
                    <a:gd name="connsiteX16" fmla="*/ 745548 w 2252230"/>
                    <a:gd name="connsiteY16" fmla="*/ 1566885 h 2677919"/>
                    <a:gd name="connsiteX17" fmla="*/ 787112 w 2252230"/>
                    <a:gd name="connsiteY17" fmla="*/ 1608448 h 2677919"/>
                    <a:gd name="connsiteX18" fmla="*/ 949614 w 2252230"/>
                    <a:gd name="connsiteY18" fmla="*/ 1566595 h 2677919"/>
                    <a:gd name="connsiteX19" fmla="*/ 1083253 w 2252230"/>
                    <a:gd name="connsiteY19" fmla="*/ 1507137 h 2677919"/>
                    <a:gd name="connsiteX20" fmla="*/ 1252105 w 2252230"/>
                    <a:gd name="connsiteY20" fmla="*/ 1520126 h 2677919"/>
                    <a:gd name="connsiteX21" fmla="*/ 1340428 w 2252230"/>
                    <a:gd name="connsiteY21" fmla="*/ 1572080 h 2677919"/>
                    <a:gd name="connsiteX22" fmla="*/ 1262496 w 2252230"/>
                    <a:gd name="connsiteY22" fmla="*/ 1436998 h 2677919"/>
                    <a:gd name="connsiteX23" fmla="*/ 1358612 w 2252230"/>
                    <a:gd name="connsiteY23" fmla="*/ 1286330 h 2677919"/>
                    <a:gd name="connsiteX24" fmla="*/ 1381991 w 2252230"/>
                    <a:gd name="connsiteY24" fmla="*/ 1236973 h 2677919"/>
                    <a:gd name="connsiteX25" fmla="*/ 1379394 w 2252230"/>
                    <a:gd name="connsiteY25" fmla="*/ 1112282 h 2677919"/>
                    <a:gd name="connsiteX26" fmla="*/ 1462521 w 2252230"/>
                    <a:gd name="connsiteY26" fmla="*/ 1031753 h 2677919"/>
                    <a:gd name="connsiteX27" fmla="*/ 1498889 w 2252230"/>
                    <a:gd name="connsiteY27" fmla="*/ 1070719 h 2677919"/>
                    <a:gd name="connsiteX28" fmla="*/ 1444337 w 2252230"/>
                    <a:gd name="connsiteY28" fmla="*/ 1182421 h 2677919"/>
                    <a:gd name="connsiteX29" fmla="*/ 1504084 w 2252230"/>
                    <a:gd name="connsiteY29" fmla="*/ 1244766 h 2677919"/>
                    <a:gd name="connsiteX30" fmla="*/ 1535257 w 2252230"/>
                    <a:gd name="connsiteY30" fmla="*/ 1166835 h 2677919"/>
                    <a:gd name="connsiteX31" fmla="*/ 1678132 w 2252230"/>
                    <a:gd name="connsiteY31" fmla="*/ 1091501 h 2677919"/>
                    <a:gd name="connsiteX32" fmla="*/ 1732684 w 2252230"/>
                    <a:gd name="connsiteY32" fmla="*/ 969407 h 2677919"/>
                    <a:gd name="connsiteX33" fmla="*/ 1836594 w 2252230"/>
                    <a:gd name="connsiteY33" fmla="*/ 881085 h 2677919"/>
                    <a:gd name="connsiteX34" fmla="*/ 1836594 w 2252230"/>
                    <a:gd name="connsiteY34" fmla="*/ 779773 h 2677919"/>
                    <a:gd name="connsiteX35" fmla="*/ 1914525 w 2252230"/>
                    <a:gd name="connsiteY35" fmla="*/ 569357 h 2677919"/>
                    <a:gd name="connsiteX36" fmla="*/ 1875559 w 2252230"/>
                    <a:gd name="connsiteY36" fmla="*/ 413494 h 2677919"/>
                    <a:gd name="connsiteX37" fmla="*/ 1823605 w 2252230"/>
                    <a:gd name="connsiteY37" fmla="*/ 416091 h 2677919"/>
                    <a:gd name="connsiteX38" fmla="*/ 1859973 w 2252230"/>
                    <a:gd name="connsiteY38" fmla="*/ 348551 h 2677919"/>
                    <a:gd name="connsiteX39" fmla="*/ 1833996 w 2252230"/>
                    <a:gd name="connsiteY39" fmla="*/ 275814 h 2677919"/>
                    <a:gd name="connsiteX40" fmla="*/ 1888548 w 2252230"/>
                    <a:gd name="connsiteY40" fmla="*/ 187491 h 2677919"/>
                    <a:gd name="connsiteX41" fmla="*/ 1896341 w 2252230"/>
                    <a:gd name="connsiteY41" fmla="*/ 104364 h 2677919"/>
                    <a:gd name="connsiteX42" fmla="*/ 1995055 w 2252230"/>
                    <a:gd name="connsiteY42" fmla="*/ 169307 h 2677919"/>
                    <a:gd name="connsiteX43" fmla="*/ 2044412 w 2252230"/>
                    <a:gd name="connsiteY43" fmla="*/ 106962 h 2677919"/>
                    <a:gd name="connsiteX44" fmla="*/ 1989859 w 2252230"/>
                    <a:gd name="connsiteY44" fmla="*/ 91376 h 2677919"/>
                    <a:gd name="connsiteX45" fmla="*/ 1961284 w 2252230"/>
                    <a:gd name="connsiteY45" fmla="*/ 34226 h 2677919"/>
                    <a:gd name="connsiteX46" fmla="*/ 2021032 w 2252230"/>
                    <a:gd name="connsiteY46" fmla="*/ 18639 h 2677919"/>
                    <a:gd name="connsiteX47" fmla="*/ 2072987 w 2252230"/>
                    <a:gd name="connsiteY47" fmla="*/ 55007 h 2677919"/>
                    <a:gd name="connsiteX48" fmla="*/ 2109355 w 2252230"/>
                    <a:gd name="connsiteY48" fmla="*/ 205676 h 2677919"/>
                    <a:gd name="connsiteX49" fmla="*/ 2189884 w 2252230"/>
                    <a:gd name="connsiteY49" fmla="*/ 299194 h 2677919"/>
                    <a:gd name="connsiteX50" fmla="*/ 2252230 w 2252230"/>
                    <a:gd name="connsiteY50" fmla="*/ 442069 h 2677919"/>
                    <a:gd name="connsiteX51" fmla="*/ 2244437 w 2252230"/>
                    <a:gd name="connsiteY51" fmla="*/ 566760 h 2677919"/>
                    <a:gd name="connsiteX52" fmla="*/ 2200275 w 2252230"/>
                    <a:gd name="connsiteY52" fmla="*/ 613519 h 2677919"/>
                    <a:gd name="connsiteX53" fmla="*/ 2208069 w 2252230"/>
                    <a:gd name="connsiteY53" fmla="*/ 756394 h 2677919"/>
                    <a:gd name="connsiteX54" fmla="*/ 2148321 w 2252230"/>
                    <a:gd name="connsiteY54" fmla="*/ 746003 h 2677919"/>
                    <a:gd name="connsiteX55" fmla="*/ 2109355 w 2252230"/>
                    <a:gd name="connsiteY55" fmla="*/ 800555 h 2677919"/>
                    <a:gd name="connsiteX56" fmla="*/ 2163907 w 2252230"/>
                    <a:gd name="connsiteY56" fmla="*/ 972005 h 2677919"/>
                    <a:gd name="connsiteX57" fmla="*/ 2135332 w 2252230"/>
                    <a:gd name="connsiteY57" fmla="*/ 1133064 h 2677919"/>
                    <a:gd name="connsiteX58" fmla="*/ 2122344 w 2252230"/>
                    <a:gd name="connsiteY58" fmla="*/ 1255157 h 2677919"/>
                    <a:gd name="connsiteX59" fmla="*/ 2166505 w 2252230"/>
                    <a:gd name="connsiteY59" fmla="*/ 1379848 h 2677919"/>
                    <a:gd name="connsiteX60" fmla="*/ 2098964 w 2252230"/>
                    <a:gd name="connsiteY60" fmla="*/ 1444791 h 2677919"/>
                    <a:gd name="connsiteX61" fmla="*/ 2114550 w 2252230"/>
                    <a:gd name="connsiteY61" fmla="*/ 1522723 h 2677919"/>
                    <a:gd name="connsiteX62" fmla="*/ 2044412 w 2252230"/>
                    <a:gd name="connsiteY62" fmla="*/ 1546103 h 2677919"/>
                    <a:gd name="connsiteX63" fmla="*/ 2044412 w 2252230"/>
                    <a:gd name="connsiteY63" fmla="*/ 1603253 h 2677919"/>
                    <a:gd name="connsiteX64" fmla="*/ 2010641 w 2252230"/>
                    <a:gd name="connsiteY64" fmla="*/ 1530516 h 2677919"/>
                    <a:gd name="connsiteX65" fmla="*/ 2021032 w 2252230"/>
                    <a:gd name="connsiteY65" fmla="*/ 1418814 h 2677919"/>
                    <a:gd name="connsiteX66" fmla="*/ 2015837 w 2252230"/>
                    <a:gd name="connsiteY66" fmla="*/ 1447389 h 2677919"/>
                    <a:gd name="connsiteX67" fmla="*/ 1958687 w 2252230"/>
                    <a:gd name="connsiteY67" fmla="*/ 1530516 h 2677919"/>
                    <a:gd name="connsiteX68" fmla="*/ 1901537 w 2252230"/>
                    <a:gd name="connsiteY68" fmla="*/ 1553896 h 2677919"/>
                    <a:gd name="connsiteX69" fmla="*/ 1891146 w 2252230"/>
                    <a:gd name="connsiteY69" fmla="*/ 1696771 h 2677919"/>
                    <a:gd name="connsiteX70" fmla="*/ 1841789 w 2252230"/>
                    <a:gd name="connsiteY70" fmla="*/ 1696771 h 2677919"/>
                    <a:gd name="connsiteX71" fmla="*/ 1846984 w 2252230"/>
                    <a:gd name="connsiteY71" fmla="*/ 1673391 h 2677919"/>
                    <a:gd name="connsiteX72" fmla="*/ 1808019 w 2252230"/>
                    <a:gd name="connsiteY72" fmla="*/ 1579873 h 2677919"/>
                    <a:gd name="connsiteX73" fmla="*/ 1748271 w 2252230"/>
                    <a:gd name="connsiteY73" fmla="*/ 1660403 h 2677919"/>
                    <a:gd name="connsiteX74" fmla="*/ 1717098 w 2252230"/>
                    <a:gd name="connsiteY74" fmla="*/ 1699369 h 2677919"/>
                    <a:gd name="connsiteX75" fmla="*/ 1602798 w 2252230"/>
                    <a:gd name="connsiteY75" fmla="*/ 1709760 h 2677919"/>
                    <a:gd name="connsiteX76" fmla="*/ 1506682 w 2252230"/>
                    <a:gd name="connsiteY76" fmla="*/ 1743530 h 2677919"/>
                    <a:gd name="connsiteX77" fmla="*/ 1545648 w 2252230"/>
                    <a:gd name="connsiteY77" fmla="*/ 1694173 h 2677919"/>
                    <a:gd name="connsiteX78" fmla="*/ 1493694 w 2252230"/>
                    <a:gd name="connsiteY78" fmla="*/ 1694173 h 2677919"/>
                    <a:gd name="connsiteX79" fmla="*/ 1459923 w 2252230"/>
                    <a:gd name="connsiteY79" fmla="*/ 1678587 h 2677919"/>
                    <a:gd name="connsiteX80" fmla="*/ 1423555 w 2252230"/>
                    <a:gd name="connsiteY80" fmla="*/ 1629230 h 2677919"/>
                    <a:gd name="connsiteX81" fmla="*/ 1410566 w 2252230"/>
                    <a:gd name="connsiteY81" fmla="*/ 1738335 h 2677919"/>
                    <a:gd name="connsiteX82" fmla="*/ 1493694 w 2252230"/>
                    <a:gd name="connsiteY82" fmla="*/ 1800680 h 2677919"/>
                    <a:gd name="connsiteX83" fmla="*/ 1376796 w 2252230"/>
                    <a:gd name="connsiteY83" fmla="*/ 1865623 h 2677919"/>
                    <a:gd name="connsiteX84" fmla="*/ 1304059 w 2252230"/>
                    <a:gd name="connsiteY84" fmla="*/ 2026682 h 2677919"/>
                    <a:gd name="connsiteX85" fmla="*/ 1215737 w 2252230"/>
                    <a:gd name="connsiteY85" fmla="*/ 2000705 h 2677919"/>
                    <a:gd name="connsiteX86" fmla="*/ 1150794 w 2252230"/>
                    <a:gd name="connsiteY86" fmla="*/ 1943555 h 2677919"/>
                    <a:gd name="connsiteX87" fmla="*/ 1179369 w 2252230"/>
                    <a:gd name="connsiteY87" fmla="*/ 1839646 h 2677919"/>
                    <a:gd name="connsiteX88" fmla="*/ 1192357 w 2252230"/>
                    <a:gd name="connsiteY88" fmla="*/ 1727944 h 2677919"/>
                    <a:gd name="connsiteX89" fmla="*/ 1127414 w 2252230"/>
                    <a:gd name="connsiteY89" fmla="*/ 1777301 h 2677919"/>
                    <a:gd name="connsiteX90" fmla="*/ 1080655 w 2252230"/>
                    <a:gd name="connsiteY90" fmla="*/ 1881210 h 2677919"/>
                    <a:gd name="connsiteX91" fmla="*/ 1046884 w 2252230"/>
                    <a:gd name="connsiteY91" fmla="*/ 1855232 h 2677919"/>
                    <a:gd name="connsiteX92" fmla="*/ 1101437 w 2252230"/>
                    <a:gd name="connsiteY92" fmla="*/ 1761714 h 2677919"/>
                    <a:gd name="connsiteX93" fmla="*/ 994930 w 2252230"/>
                    <a:gd name="connsiteY93" fmla="*/ 1759116 h 2677919"/>
                    <a:gd name="connsiteX94" fmla="*/ 919596 w 2252230"/>
                    <a:gd name="connsiteY94" fmla="*/ 1826657 h 2677919"/>
                    <a:gd name="connsiteX95" fmla="*/ 794905 w 2252230"/>
                    <a:gd name="connsiteY95" fmla="*/ 1865623 h 2677919"/>
                    <a:gd name="connsiteX96" fmla="*/ 683203 w 2252230"/>
                    <a:gd name="connsiteY96" fmla="*/ 1914980 h 2677919"/>
                    <a:gd name="connsiteX97" fmla="*/ 592282 w 2252230"/>
                    <a:gd name="connsiteY97" fmla="*/ 1909785 h 2677919"/>
                    <a:gd name="connsiteX98" fmla="*/ 602384 w 2252230"/>
                    <a:gd name="connsiteY98" fmla="*/ 1996953 h 2677919"/>
                    <a:gd name="connsiteX99" fmla="*/ 497177 w 2252230"/>
                    <a:gd name="connsiteY99" fmla="*/ 1977758 h 2677919"/>
                    <a:gd name="connsiteX100" fmla="*/ 423430 w 2252230"/>
                    <a:gd name="connsiteY100" fmla="*/ 1995510 h 2677919"/>
                    <a:gd name="connsiteX101" fmla="*/ 361084 w 2252230"/>
                    <a:gd name="connsiteY101" fmla="*/ 2003303 h 2677919"/>
                    <a:gd name="connsiteX102" fmla="*/ 493569 w 2252230"/>
                    <a:gd name="connsiteY102" fmla="*/ 2055257 h 2677919"/>
                    <a:gd name="connsiteX103" fmla="*/ 511753 w 2252230"/>
                    <a:gd name="connsiteY103" fmla="*/ 2112407 h 2677919"/>
                    <a:gd name="connsiteX104" fmla="*/ 467591 w 2252230"/>
                    <a:gd name="connsiteY104" fmla="*/ 2153971 h 2677919"/>
                    <a:gd name="connsiteX105" fmla="*/ 574098 w 2252230"/>
                    <a:gd name="connsiteY105" fmla="*/ 2260478 h 2677919"/>
                    <a:gd name="connsiteX106" fmla="*/ 464994 w 2252230"/>
                    <a:gd name="connsiteY106" fmla="*/ 2478687 h 2677919"/>
                    <a:gd name="connsiteX107" fmla="*/ 457200 w 2252230"/>
                    <a:gd name="connsiteY107" fmla="*/ 2603378 h 2677919"/>
                    <a:gd name="connsiteX108" fmla="*/ 402648 w 2252230"/>
                    <a:gd name="connsiteY108" fmla="*/ 2590389 h 2677919"/>
                    <a:gd name="connsiteX109" fmla="*/ 381866 w 2252230"/>
                    <a:gd name="connsiteY109" fmla="*/ 2611171 h 2677919"/>
                    <a:gd name="connsiteX110" fmla="*/ 402648 w 2252230"/>
                    <a:gd name="connsiteY110" fmla="*/ 2637148 h 2677919"/>
                    <a:gd name="connsiteX111" fmla="*/ 325727 w 2252230"/>
                    <a:gd name="connsiteY111" fmla="*/ 2677846 h 2677919"/>
                    <a:gd name="connsiteX0" fmla="*/ 325727 w 2252230"/>
                    <a:gd name="connsiteY0" fmla="*/ 2677846 h 2677919"/>
                    <a:gd name="connsiteX1" fmla="*/ 225714 w 2252230"/>
                    <a:gd name="connsiteY1" fmla="*/ 2646096 h 2677919"/>
                    <a:gd name="connsiteX2" fmla="*/ 179244 w 2252230"/>
                    <a:gd name="connsiteY2" fmla="*/ 2613769 h 2677919"/>
                    <a:gd name="connsiteX3" fmla="*/ 230477 w 2252230"/>
                    <a:gd name="connsiteY3" fmla="*/ 2587358 h 2677919"/>
                    <a:gd name="connsiteX4" fmla="*/ 236394 w 2252230"/>
                    <a:gd name="connsiteY4" fmla="*/ 2538435 h 2677919"/>
                    <a:gd name="connsiteX5" fmla="*/ 217777 w 2252230"/>
                    <a:gd name="connsiteY5" fmla="*/ 2512745 h 2677919"/>
                    <a:gd name="connsiteX6" fmla="*/ 207819 w 2252230"/>
                    <a:gd name="connsiteY6" fmla="*/ 2463101 h 2677919"/>
                    <a:gd name="connsiteX7" fmla="*/ 161059 w 2252230"/>
                    <a:gd name="connsiteY7" fmla="*/ 2416341 h 2677919"/>
                    <a:gd name="connsiteX8" fmla="*/ 41564 w 2252230"/>
                    <a:gd name="connsiteY8" fmla="*/ 2205926 h 2677919"/>
                    <a:gd name="connsiteX9" fmla="*/ 0 w 2252230"/>
                    <a:gd name="connsiteY9" fmla="*/ 2146178 h 2677919"/>
                    <a:gd name="connsiteX10" fmla="*/ 200025 w 2252230"/>
                    <a:gd name="connsiteY10" fmla="*/ 2107212 h 2677919"/>
                    <a:gd name="connsiteX11" fmla="*/ 263814 w 2252230"/>
                    <a:gd name="connsiteY11" fmla="*/ 2026970 h 2677919"/>
                    <a:gd name="connsiteX12" fmla="*/ 332509 w 2252230"/>
                    <a:gd name="connsiteY12" fmla="*/ 2003303 h 2677919"/>
                    <a:gd name="connsiteX13" fmla="*/ 322119 w 2252230"/>
                    <a:gd name="connsiteY13" fmla="*/ 1889003 h 2677919"/>
                    <a:gd name="connsiteX14" fmla="*/ 407844 w 2252230"/>
                    <a:gd name="connsiteY14" fmla="*/ 1889003 h 2677919"/>
                    <a:gd name="connsiteX15" fmla="*/ 587087 w 2252230"/>
                    <a:gd name="connsiteY15" fmla="*/ 1717553 h 2677919"/>
                    <a:gd name="connsiteX16" fmla="*/ 745548 w 2252230"/>
                    <a:gd name="connsiteY16" fmla="*/ 1566885 h 2677919"/>
                    <a:gd name="connsiteX17" fmla="*/ 787112 w 2252230"/>
                    <a:gd name="connsiteY17" fmla="*/ 1608448 h 2677919"/>
                    <a:gd name="connsiteX18" fmla="*/ 949614 w 2252230"/>
                    <a:gd name="connsiteY18" fmla="*/ 1566595 h 2677919"/>
                    <a:gd name="connsiteX19" fmla="*/ 1083253 w 2252230"/>
                    <a:gd name="connsiteY19" fmla="*/ 1507137 h 2677919"/>
                    <a:gd name="connsiteX20" fmla="*/ 1252105 w 2252230"/>
                    <a:gd name="connsiteY20" fmla="*/ 1520126 h 2677919"/>
                    <a:gd name="connsiteX21" fmla="*/ 1340428 w 2252230"/>
                    <a:gd name="connsiteY21" fmla="*/ 1572080 h 2677919"/>
                    <a:gd name="connsiteX22" fmla="*/ 1262496 w 2252230"/>
                    <a:gd name="connsiteY22" fmla="*/ 1436998 h 2677919"/>
                    <a:gd name="connsiteX23" fmla="*/ 1358612 w 2252230"/>
                    <a:gd name="connsiteY23" fmla="*/ 1286330 h 2677919"/>
                    <a:gd name="connsiteX24" fmla="*/ 1381991 w 2252230"/>
                    <a:gd name="connsiteY24" fmla="*/ 1236973 h 2677919"/>
                    <a:gd name="connsiteX25" fmla="*/ 1379394 w 2252230"/>
                    <a:gd name="connsiteY25" fmla="*/ 1112282 h 2677919"/>
                    <a:gd name="connsiteX26" fmla="*/ 1462521 w 2252230"/>
                    <a:gd name="connsiteY26" fmla="*/ 1031753 h 2677919"/>
                    <a:gd name="connsiteX27" fmla="*/ 1498889 w 2252230"/>
                    <a:gd name="connsiteY27" fmla="*/ 1070719 h 2677919"/>
                    <a:gd name="connsiteX28" fmla="*/ 1444337 w 2252230"/>
                    <a:gd name="connsiteY28" fmla="*/ 1182421 h 2677919"/>
                    <a:gd name="connsiteX29" fmla="*/ 1504084 w 2252230"/>
                    <a:gd name="connsiteY29" fmla="*/ 1244766 h 2677919"/>
                    <a:gd name="connsiteX30" fmla="*/ 1535257 w 2252230"/>
                    <a:gd name="connsiteY30" fmla="*/ 1166835 h 2677919"/>
                    <a:gd name="connsiteX31" fmla="*/ 1678132 w 2252230"/>
                    <a:gd name="connsiteY31" fmla="*/ 1091501 h 2677919"/>
                    <a:gd name="connsiteX32" fmla="*/ 1732684 w 2252230"/>
                    <a:gd name="connsiteY32" fmla="*/ 969407 h 2677919"/>
                    <a:gd name="connsiteX33" fmla="*/ 1836594 w 2252230"/>
                    <a:gd name="connsiteY33" fmla="*/ 881085 h 2677919"/>
                    <a:gd name="connsiteX34" fmla="*/ 1836594 w 2252230"/>
                    <a:gd name="connsiteY34" fmla="*/ 779773 h 2677919"/>
                    <a:gd name="connsiteX35" fmla="*/ 1914525 w 2252230"/>
                    <a:gd name="connsiteY35" fmla="*/ 569357 h 2677919"/>
                    <a:gd name="connsiteX36" fmla="*/ 1875559 w 2252230"/>
                    <a:gd name="connsiteY36" fmla="*/ 413494 h 2677919"/>
                    <a:gd name="connsiteX37" fmla="*/ 1823605 w 2252230"/>
                    <a:gd name="connsiteY37" fmla="*/ 416091 h 2677919"/>
                    <a:gd name="connsiteX38" fmla="*/ 1859973 w 2252230"/>
                    <a:gd name="connsiteY38" fmla="*/ 348551 h 2677919"/>
                    <a:gd name="connsiteX39" fmla="*/ 1833996 w 2252230"/>
                    <a:gd name="connsiteY39" fmla="*/ 275814 h 2677919"/>
                    <a:gd name="connsiteX40" fmla="*/ 1888548 w 2252230"/>
                    <a:gd name="connsiteY40" fmla="*/ 187491 h 2677919"/>
                    <a:gd name="connsiteX41" fmla="*/ 1896341 w 2252230"/>
                    <a:gd name="connsiteY41" fmla="*/ 104364 h 2677919"/>
                    <a:gd name="connsiteX42" fmla="*/ 1995055 w 2252230"/>
                    <a:gd name="connsiteY42" fmla="*/ 169307 h 2677919"/>
                    <a:gd name="connsiteX43" fmla="*/ 2044412 w 2252230"/>
                    <a:gd name="connsiteY43" fmla="*/ 106962 h 2677919"/>
                    <a:gd name="connsiteX44" fmla="*/ 1989859 w 2252230"/>
                    <a:gd name="connsiteY44" fmla="*/ 91376 h 2677919"/>
                    <a:gd name="connsiteX45" fmla="*/ 1961284 w 2252230"/>
                    <a:gd name="connsiteY45" fmla="*/ 34226 h 2677919"/>
                    <a:gd name="connsiteX46" fmla="*/ 2021032 w 2252230"/>
                    <a:gd name="connsiteY46" fmla="*/ 18639 h 2677919"/>
                    <a:gd name="connsiteX47" fmla="*/ 2072987 w 2252230"/>
                    <a:gd name="connsiteY47" fmla="*/ 55007 h 2677919"/>
                    <a:gd name="connsiteX48" fmla="*/ 2109355 w 2252230"/>
                    <a:gd name="connsiteY48" fmla="*/ 205676 h 2677919"/>
                    <a:gd name="connsiteX49" fmla="*/ 2189884 w 2252230"/>
                    <a:gd name="connsiteY49" fmla="*/ 299194 h 2677919"/>
                    <a:gd name="connsiteX50" fmla="*/ 2252230 w 2252230"/>
                    <a:gd name="connsiteY50" fmla="*/ 442069 h 2677919"/>
                    <a:gd name="connsiteX51" fmla="*/ 2244437 w 2252230"/>
                    <a:gd name="connsiteY51" fmla="*/ 566760 h 2677919"/>
                    <a:gd name="connsiteX52" fmla="*/ 2200275 w 2252230"/>
                    <a:gd name="connsiteY52" fmla="*/ 613519 h 2677919"/>
                    <a:gd name="connsiteX53" fmla="*/ 2208069 w 2252230"/>
                    <a:gd name="connsiteY53" fmla="*/ 756394 h 2677919"/>
                    <a:gd name="connsiteX54" fmla="*/ 2148321 w 2252230"/>
                    <a:gd name="connsiteY54" fmla="*/ 746003 h 2677919"/>
                    <a:gd name="connsiteX55" fmla="*/ 2109355 w 2252230"/>
                    <a:gd name="connsiteY55" fmla="*/ 800555 h 2677919"/>
                    <a:gd name="connsiteX56" fmla="*/ 2163907 w 2252230"/>
                    <a:gd name="connsiteY56" fmla="*/ 972005 h 2677919"/>
                    <a:gd name="connsiteX57" fmla="*/ 2135332 w 2252230"/>
                    <a:gd name="connsiteY57" fmla="*/ 1133064 h 2677919"/>
                    <a:gd name="connsiteX58" fmla="*/ 2122344 w 2252230"/>
                    <a:gd name="connsiteY58" fmla="*/ 1255157 h 2677919"/>
                    <a:gd name="connsiteX59" fmla="*/ 2166505 w 2252230"/>
                    <a:gd name="connsiteY59" fmla="*/ 1379848 h 2677919"/>
                    <a:gd name="connsiteX60" fmla="*/ 2098964 w 2252230"/>
                    <a:gd name="connsiteY60" fmla="*/ 1444791 h 2677919"/>
                    <a:gd name="connsiteX61" fmla="*/ 2114550 w 2252230"/>
                    <a:gd name="connsiteY61" fmla="*/ 1522723 h 2677919"/>
                    <a:gd name="connsiteX62" fmla="*/ 2044412 w 2252230"/>
                    <a:gd name="connsiteY62" fmla="*/ 1546103 h 2677919"/>
                    <a:gd name="connsiteX63" fmla="*/ 2044412 w 2252230"/>
                    <a:gd name="connsiteY63" fmla="*/ 1603253 h 2677919"/>
                    <a:gd name="connsiteX64" fmla="*/ 2010641 w 2252230"/>
                    <a:gd name="connsiteY64" fmla="*/ 1530516 h 2677919"/>
                    <a:gd name="connsiteX65" fmla="*/ 2021032 w 2252230"/>
                    <a:gd name="connsiteY65" fmla="*/ 1418814 h 2677919"/>
                    <a:gd name="connsiteX66" fmla="*/ 2015837 w 2252230"/>
                    <a:gd name="connsiteY66" fmla="*/ 1447389 h 2677919"/>
                    <a:gd name="connsiteX67" fmla="*/ 1958687 w 2252230"/>
                    <a:gd name="connsiteY67" fmla="*/ 1530516 h 2677919"/>
                    <a:gd name="connsiteX68" fmla="*/ 1901537 w 2252230"/>
                    <a:gd name="connsiteY68" fmla="*/ 1553896 h 2677919"/>
                    <a:gd name="connsiteX69" fmla="*/ 1891146 w 2252230"/>
                    <a:gd name="connsiteY69" fmla="*/ 1696771 h 2677919"/>
                    <a:gd name="connsiteX70" fmla="*/ 1841789 w 2252230"/>
                    <a:gd name="connsiteY70" fmla="*/ 1696771 h 2677919"/>
                    <a:gd name="connsiteX71" fmla="*/ 1846984 w 2252230"/>
                    <a:gd name="connsiteY71" fmla="*/ 1673391 h 2677919"/>
                    <a:gd name="connsiteX72" fmla="*/ 1808019 w 2252230"/>
                    <a:gd name="connsiteY72" fmla="*/ 1579873 h 2677919"/>
                    <a:gd name="connsiteX73" fmla="*/ 1748271 w 2252230"/>
                    <a:gd name="connsiteY73" fmla="*/ 1660403 h 2677919"/>
                    <a:gd name="connsiteX74" fmla="*/ 1717098 w 2252230"/>
                    <a:gd name="connsiteY74" fmla="*/ 1699369 h 2677919"/>
                    <a:gd name="connsiteX75" fmla="*/ 1602798 w 2252230"/>
                    <a:gd name="connsiteY75" fmla="*/ 1709760 h 2677919"/>
                    <a:gd name="connsiteX76" fmla="*/ 1506682 w 2252230"/>
                    <a:gd name="connsiteY76" fmla="*/ 1743530 h 2677919"/>
                    <a:gd name="connsiteX77" fmla="*/ 1545648 w 2252230"/>
                    <a:gd name="connsiteY77" fmla="*/ 1694173 h 2677919"/>
                    <a:gd name="connsiteX78" fmla="*/ 1493694 w 2252230"/>
                    <a:gd name="connsiteY78" fmla="*/ 1694173 h 2677919"/>
                    <a:gd name="connsiteX79" fmla="*/ 1459923 w 2252230"/>
                    <a:gd name="connsiteY79" fmla="*/ 1678587 h 2677919"/>
                    <a:gd name="connsiteX80" fmla="*/ 1423555 w 2252230"/>
                    <a:gd name="connsiteY80" fmla="*/ 1629230 h 2677919"/>
                    <a:gd name="connsiteX81" fmla="*/ 1410566 w 2252230"/>
                    <a:gd name="connsiteY81" fmla="*/ 1738335 h 2677919"/>
                    <a:gd name="connsiteX82" fmla="*/ 1493694 w 2252230"/>
                    <a:gd name="connsiteY82" fmla="*/ 1800680 h 2677919"/>
                    <a:gd name="connsiteX83" fmla="*/ 1376796 w 2252230"/>
                    <a:gd name="connsiteY83" fmla="*/ 1865623 h 2677919"/>
                    <a:gd name="connsiteX84" fmla="*/ 1304059 w 2252230"/>
                    <a:gd name="connsiteY84" fmla="*/ 2026682 h 2677919"/>
                    <a:gd name="connsiteX85" fmla="*/ 1215737 w 2252230"/>
                    <a:gd name="connsiteY85" fmla="*/ 2000705 h 2677919"/>
                    <a:gd name="connsiteX86" fmla="*/ 1150794 w 2252230"/>
                    <a:gd name="connsiteY86" fmla="*/ 1943555 h 2677919"/>
                    <a:gd name="connsiteX87" fmla="*/ 1179369 w 2252230"/>
                    <a:gd name="connsiteY87" fmla="*/ 1839646 h 2677919"/>
                    <a:gd name="connsiteX88" fmla="*/ 1192357 w 2252230"/>
                    <a:gd name="connsiteY88" fmla="*/ 1727944 h 2677919"/>
                    <a:gd name="connsiteX89" fmla="*/ 1127414 w 2252230"/>
                    <a:gd name="connsiteY89" fmla="*/ 1777301 h 2677919"/>
                    <a:gd name="connsiteX90" fmla="*/ 1080655 w 2252230"/>
                    <a:gd name="connsiteY90" fmla="*/ 1881210 h 2677919"/>
                    <a:gd name="connsiteX91" fmla="*/ 1046884 w 2252230"/>
                    <a:gd name="connsiteY91" fmla="*/ 1855232 h 2677919"/>
                    <a:gd name="connsiteX92" fmla="*/ 1101437 w 2252230"/>
                    <a:gd name="connsiteY92" fmla="*/ 1761714 h 2677919"/>
                    <a:gd name="connsiteX93" fmla="*/ 994930 w 2252230"/>
                    <a:gd name="connsiteY93" fmla="*/ 1759116 h 2677919"/>
                    <a:gd name="connsiteX94" fmla="*/ 919596 w 2252230"/>
                    <a:gd name="connsiteY94" fmla="*/ 1826657 h 2677919"/>
                    <a:gd name="connsiteX95" fmla="*/ 794905 w 2252230"/>
                    <a:gd name="connsiteY95" fmla="*/ 1865623 h 2677919"/>
                    <a:gd name="connsiteX96" fmla="*/ 683203 w 2252230"/>
                    <a:gd name="connsiteY96" fmla="*/ 1914980 h 2677919"/>
                    <a:gd name="connsiteX97" fmla="*/ 592282 w 2252230"/>
                    <a:gd name="connsiteY97" fmla="*/ 1909785 h 2677919"/>
                    <a:gd name="connsiteX98" fmla="*/ 602384 w 2252230"/>
                    <a:gd name="connsiteY98" fmla="*/ 1996953 h 2677919"/>
                    <a:gd name="connsiteX99" fmla="*/ 497177 w 2252230"/>
                    <a:gd name="connsiteY99" fmla="*/ 1977758 h 2677919"/>
                    <a:gd name="connsiteX100" fmla="*/ 423430 w 2252230"/>
                    <a:gd name="connsiteY100" fmla="*/ 1995510 h 2677919"/>
                    <a:gd name="connsiteX101" fmla="*/ 361084 w 2252230"/>
                    <a:gd name="connsiteY101" fmla="*/ 2003303 h 2677919"/>
                    <a:gd name="connsiteX102" fmla="*/ 493569 w 2252230"/>
                    <a:gd name="connsiteY102" fmla="*/ 2055257 h 2677919"/>
                    <a:gd name="connsiteX103" fmla="*/ 511753 w 2252230"/>
                    <a:gd name="connsiteY103" fmla="*/ 2112407 h 2677919"/>
                    <a:gd name="connsiteX104" fmla="*/ 467591 w 2252230"/>
                    <a:gd name="connsiteY104" fmla="*/ 2153971 h 2677919"/>
                    <a:gd name="connsiteX105" fmla="*/ 464994 w 2252230"/>
                    <a:gd name="connsiteY105" fmla="*/ 2478687 h 2677919"/>
                    <a:gd name="connsiteX106" fmla="*/ 457200 w 2252230"/>
                    <a:gd name="connsiteY106" fmla="*/ 2603378 h 2677919"/>
                    <a:gd name="connsiteX107" fmla="*/ 402648 w 2252230"/>
                    <a:gd name="connsiteY107" fmla="*/ 2590389 h 2677919"/>
                    <a:gd name="connsiteX108" fmla="*/ 381866 w 2252230"/>
                    <a:gd name="connsiteY108" fmla="*/ 2611171 h 2677919"/>
                    <a:gd name="connsiteX109" fmla="*/ 402648 w 2252230"/>
                    <a:gd name="connsiteY109" fmla="*/ 2637148 h 2677919"/>
                    <a:gd name="connsiteX110" fmla="*/ 325727 w 2252230"/>
                    <a:gd name="connsiteY110" fmla="*/ 2677846 h 2677919"/>
                    <a:gd name="connsiteX0" fmla="*/ 325727 w 2252230"/>
                    <a:gd name="connsiteY0" fmla="*/ 2677846 h 2677919"/>
                    <a:gd name="connsiteX1" fmla="*/ 225714 w 2252230"/>
                    <a:gd name="connsiteY1" fmla="*/ 2646096 h 2677919"/>
                    <a:gd name="connsiteX2" fmla="*/ 179244 w 2252230"/>
                    <a:gd name="connsiteY2" fmla="*/ 2613769 h 2677919"/>
                    <a:gd name="connsiteX3" fmla="*/ 230477 w 2252230"/>
                    <a:gd name="connsiteY3" fmla="*/ 2587358 h 2677919"/>
                    <a:gd name="connsiteX4" fmla="*/ 236394 w 2252230"/>
                    <a:gd name="connsiteY4" fmla="*/ 2538435 h 2677919"/>
                    <a:gd name="connsiteX5" fmla="*/ 217777 w 2252230"/>
                    <a:gd name="connsiteY5" fmla="*/ 2512745 h 2677919"/>
                    <a:gd name="connsiteX6" fmla="*/ 207819 w 2252230"/>
                    <a:gd name="connsiteY6" fmla="*/ 2463101 h 2677919"/>
                    <a:gd name="connsiteX7" fmla="*/ 161059 w 2252230"/>
                    <a:gd name="connsiteY7" fmla="*/ 2416341 h 2677919"/>
                    <a:gd name="connsiteX8" fmla="*/ 41564 w 2252230"/>
                    <a:gd name="connsiteY8" fmla="*/ 2205926 h 2677919"/>
                    <a:gd name="connsiteX9" fmla="*/ 0 w 2252230"/>
                    <a:gd name="connsiteY9" fmla="*/ 2146178 h 2677919"/>
                    <a:gd name="connsiteX10" fmla="*/ 200025 w 2252230"/>
                    <a:gd name="connsiteY10" fmla="*/ 2107212 h 2677919"/>
                    <a:gd name="connsiteX11" fmla="*/ 263814 w 2252230"/>
                    <a:gd name="connsiteY11" fmla="*/ 2026970 h 2677919"/>
                    <a:gd name="connsiteX12" fmla="*/ 332509 w 2252230"/>
                    <a:gd name="connsiteY12" fmla="*/ 2003303 h 2677919"/>
                    <a:gd name="connsiteX13" fmla="*/ 322119 w 2252230"/>
                    <a:gd name="connsiteY13" fmla="*/ 1889003 h 2677919"/>
                    <a:gd name="connsiteX14" fmla="*/ 407844 w 2252230"/>
                    <a:gd name="connsiteY14" fmla="*/ 1889003 h 2677919"/>
                    <a:gd name="connsiteX15" fmla="*/ 587087 w 2252230"/>
                    <a:gd name="connsiteY15" fmla="*/ 1717553 h 2677919"/>
                    <a:gd name="connsiteX16" fmla="*/ 745548 w 2252230"/>
                    <a:gd name="connsiteY16" fmla="*/ 1566885 h 2677919"/>
                    <a:gd name="connsiteX17" fmla="*/ 787112 w 2252230"/>
                    <a:gd name="connsiteY17" fmla="*/ 1608448 h 2677919"/>
                    <a:gd name="connsiteX18" fmla="*/ 949614 w 2252230"/>
                    <a:gd name="connsiteY18" fmla="*/ 1566595 h 2677919"/>
                    <a:gd name="connsiteX19" fmla="*/ 1083253 w 2252230"/>
                    <a:gd name="connsiteY19" fmla="*/ 1507137 h 2677919"/>
                    <a:gd name="connsiteX20" fmla="*/ 1252105 w 2252230"/>
                    <a:gd name="connsiteY20" fmla="*/ 1520126 h 2677919"/>
                    <a:gd name="connsiteX21" fmla="*/ 1340428 w 2252230"/>
                    <a:gd name="connsiteY21" fmla="*/ 1572080 h 2677919"/>
                    <a:gd name="connsiteX22" fmla="*/ 1262496 w 2252230"/>
                    <a:gd name="connsiteY22" fmla="*/ 1436998 h 2677919"/>
                    <a:gd name="connsiteX23" fmla="*/ 1358612 w 2252230"/>
                    <a:gd name="connsiteY23" fmla="*/ 1286330 h 2677919"/>
                    <a:gd name="connsiteX24" fmla="*/ 1381991 w 2252230"/>
                    <a:gd name="connsiteY24" fmla="*/ 1236973 h 2677919"/>
                    <a:gd name="connsiteX25" fmla="*/ 1379394 w 2252230"/>
                    <a:gd name="connsiteY25" fmla="*/ 1112282 h 2677919"/>
                    <a:gd name="connsiteX26" fmla="*/ 1462521 w 2252230"/>
                    <a:gd name="connsiteY26" fmla="*/ 1031753 h 2677919"/>
                    <a:gd name="connsiteX27" fmla="*/ 1498889 w 2252230"/>
                    <a:gd name="connsiteY27" fmla="*/ 1070719 h 2677919"/>
                    <a:gd name="connsiteX28" fmla="*/ 1444337 w 2252230"/>
                    <a:gd name="connsiteY28" fmla="*/ 1182421 h 2677919"/>
                    <a:gd name="connsiteX29" fmla="*/ 1504084 w 2252230"/>
                    <a:gd name="connsiteY29" fmla="*/ 1244766 h 2677919"/>
                    <a:gd name="connsiteX30" fmla="*/ 1535257 w 2252230"/>
                    <a:gd name="connsiteY30" fmla="*/ 1166835 h 2677919"/>
                    <a:gd name="connsiteX31" fmla="*/ 1678132 w 2252230"/>
                    <a:gd name="connsiteY31" fmla="*/ 1091501 h 2677919"/>
                    <a:gd name="connsiteX32" fmla="*/ 1732684 w 2252230"/>
                    <a:gd name="connsiteY32" fmla="*/ 969407 h 2677919"/>
                    <a:gd name="connsiteX33" fmla="*/ 1836594 w 2252230"/>
                    <a:gd name="connsiteY33" fmla="*/ 881085 h 2677919"/>
                    <a:gd name="connsiteX34" fmla="*/ 1836594 w 2252230"/>
                    <a:gd name="connsiteY34" fmla="*/ 779773 h 2677919"/>
                    <a:gd name="connsiteX35" fmla="*/ 1914525 w 2252230"/>
                    <a:gd name="connsiteY35" fmla="*/ 569357 h 2677919"/>
                    <a:gd name="connsiteX36" fmla="*/ 1875559 w 2252230"/>
                    <a:gd name="connsiteY36" fmla="*/ 413494 h 2677919"/>
                    <a:gd name="connsiteX37" fmla="*/ 1823605 w 2252230"/>
                    <a:gd name="connsiteY37" fmla="*/ 416091 h 2677919"/>
                    <a:gd name="connsiteX38" fmla="*/ 1859973 w 2252230"/>
                    <a:gd name="connsiteY38" fmla="*/ 348551 h 2677919"/>
                    <a:gd name="connsiteX39" fmla="*/ 1833996 w 2252230"/>
                    <a:gd name="connsiteY39" fmla="*/ 275814 h 2677919"/>
                    <a:gd name="connsiteX40" fmla="*/ 1888548 w 2252230"/>
                    <a:gd name="connsiteY40" fmla="*/ 187491 h 2677919"/>
                    <a:gd name="connsiteX41" fmla="*/ 1896341 w 2252230"/>
                    <a:gd name="connsiteY41" fmla="*/ 104364 h 2677919"/>
                    <a:gd name="connsiteX42" fmla="*/ 1995055 w 2252230"/>
                    <a:gd name="connsiteY42" fmla="*/ 169307 h 2677919"/>
                    <a:gd name="connsiteX43" fmla="*/ 2044412 w 2252230"/>
                    <a:gd name="connsiteY43" fmla="*/ 106962 h 2677919"/>
                    <a:gd name="connsiteX44" fmla="*/ 1989859 w 2252230"/>
                    <a:gd name="connsiteY44" fmla="*/ 91376 h 2677919"/>
                    <a:gd name="connsiteX45" fmla="*/ 1961284 w 2252230"/>
                    <a:gd name="connsiteY45" fmla="*/ 34226 h 2677919"/>
                    <a:gd name="connsiteX46" fmla="*/ 2021032 w 2252230"/>
                    <a:gd name="connsiteY46" fmla="*/ 18639 h 2677919"/>
                    <a:gd name="connsiteX47" fmla="*/ 2072987 w 2252230"/>
                    <a:gd name="connsiteY47" fmla="*/ 55007 h 2677919"/>
                    <a:gd name="connsiteX48" fmla="*/ 2109355 w 2252230"/>
                    <a:gd name="connsiteY48" fmla="*/ 205676 h 2677919"/>
                    <a:gd name="connsiteX49" fmla="*/ 2189884 w 2252230"/>
                    <a:gd name="connsiteY49" fmla="*/ 299194 h 2677919"/>
                    <a:gd name="connsiteX50" fmla="*/ 2252230 w 2252230"/>
                    <a:gd name="connsiteY50" fmla="*/ 442069 h 2677919"/>
                    <a:gd name="connsiteX51" fmla="*/ 2244437 w 2252230"/>
                    <a:gd name="connsiteY51" fmla="*/ 566760 h 2677919"/>
                    <a:gd name="connsiteX52" fmla="*/ 2200275 w 2252230"/>
                    <a:gd name="connsiteY52" fmla="*/ 613519 h 2677919"/>
                    <a:gd name="connsiteX53" fmla="*/ 2208069 w 2252230"/>
                    <a:gd name="connsiteY53" fmla="*/ 756394 h 2677919"/>
                    <a:gd name="connsiteX54" fmla="*/ 2148321 w 2252230"/>
                    <a:gd name="connsiteY54" fmla="*/ 746003 h 2677919"/>
                    <a:gd name="connsiteX55" fmla="*/ 2109355 w 2252230"/>
                    <a:gd name="connsiteY55" fmla="*/ 800555 h 2677919"/>
                    <a:gd name="connsiteX56" fmla="*/ 2163907 w 2252230"/>
                    <a:gd name="connsiteY56" fmla="*/ 972005 h 2677919"/>
                    <a:gd name="connsiteX57" fmla="*/ 2135332 w 2252230"/>
                    <a:gd name="connsiteY57" fmla="*/ 1133064 h 2677919"/>
                    <a:gd name="connsiteX58" fmla="*/ 2122344 w 2252230"/>
                    <a:gd name="connsiteY58" fmla="*/ 1255157 h 2677919"/>
                    <a:gd name="connsiteX59" fmla="*/ 2166505 w 2252230"/>
                    <a:gd name="connsiteY59" fmla="*/ 1379848 h 2677919"/>
                    <a:gd name="connsiteX60" fmla="*/ 2098964 w 2252230"/>
                    <a:gd name="connsiteY60" fmla="*/ 1444791 h 2677919"/>
                    <a:gd name="connsiteX61" fmla="*/ 2114550 w 2252230"/>
                    <a:gd name="connsiteY61" fmla="*/ 1522723 h 2677919"/>
                    <a:gd name="connsiteX62" fmla="*/ 2044412 w 2252230"/>
                    <a:gd name="connsiteY62" fmla="*/ 1546103 h 2677919"/>
                    <a:gd name="connsiteX63" fmla="*/ 2044412 w 2252230"/>
                    <a:gd name="connsiteY63" fmla="*/ 1603253 h 2677919"/>
                    <a:gd name="connsiteX64" fmla="*/ 2010641 w 2252230"/>
                    <a:gd name="connsiteY64" fmla="*/ 1530516 h 2677919"/>
                    <a:gd name="connsiteX65" fmla="*/ 2021032 w 2252230"/>
                    <a:gd name="connsiteY65" fmla="*/ 1418814 h 2677919"/>
                    <a:gd name="connsiteX66" fmla="*/ 2015837 w 2252230"/>
                    <a:gd name="connsiteY66" fmla="*/ 1447389 h 2677919"/>
                    <a:gd name="connsiteX67" fmla="*/ 1958687 w 2252230"/>
                    <a:gd name="connsiteY67" fmla="*/ 1530516 h 2677919"/>
                    <a:gd name="connsiteX68" fmla="*/ 1901537 w 2252230"/>
                    <a:gd name="connsiteY68" fmla="*/ 1553896 h 2677919"/>
                    <a:gd name="connsiteX69" fmla="*/ 1891146 w 2252230"/>
                    <a:gd name="connsiteY69" fmla="*/ 1696771 h 2677919"/>
                    <a:gd name="connsiteX70" fmla="*/ 1841789 w 2252230"/>
                    <a:gd name="connsiteY70" fmla="*/ 1696771 h 2677919"/>
                    <a:gd name="connsiteX71" fmla="*/ 1846984 w 2252230"/>
                    <a:gd name="connsiteY71" fmla="*/ 1673391 h 2677919"/>
                    <a:gd name="connsiteX72" fmla="*/ 1808019 w 2252230"/>
                    <a:gd name="connsiteY72" fmla="*/ 1579873 h 2677919"/>
                    <a:gd name="connsiteX73" fmla="*/ 1748271 w 2252230"/>
                    <a:gd name="connsiteY73" fmla="*/ 1660403 h 2677919"/>
                    <a:gd name="connsiteX74" fmla="*/ 1717098 w 2252230"/>
                    <a:gd name="connsiteY74" fmla="*/ 1699369 h 2677919"/>
                    <a:gd name="connsiteX75" fmla="*/ 1602798 w 2252230"/>
                    <a:gd name="connsiteY75" fmla="*/ 1709760 h 2677919"/>
                    <a:gd name="connsiteX76" fmla="*/ 1506682 w 2252230"/>
                    <a:gd name="connsiteY76" fmla="*/ 1743530 h 2677919"/>
                    <a:gd name="connsiteX77" fmla="*/ 1545648 w 2252230"/>
                    <a:gd name="connsiteY77" fmla="*/ 1694173 h 2677919"/>
                    <a:gd name="connsiteX78" fmla="*/ 1493694 w 2252230"/>
                    <a:gd name="connsiteY78" fmla="*/ 1694173 h 2677919"/>
                    <a:gd name="connsiteX79" fmla="*/ 1459923 w 2252230"/>
                    <a:gd name="connsiteY79" fmla="*/ 1678587 h 2677919"/>
                    <a:gd name="connsiteX80" fmla="*/ 1423555 w 2252230"/>
                    <a:gd name="connsiteY80" fmla="*/ 1629230 h 2677919"/>
                    <a:gd name="connsiteX81" fmla="*/ 1410566 w 2252230"/>
                    <a:gd name="connsiteY81" fmla="*/ 1738335 h 2677919"/>
                    <a:gd name="connsiteX82" fmla="*/ 1493694 w 2252230"/>
                    <a:gd name="connsiteY82" fmla="*/ 1800680 h 2677919"/>
                    <a:gd name="connsiteX83" fmla="*/ 1376796 w 2252230"/>
                    <a:gd name="connsiteY83" fmla="*/ 1865623 h 2677919"/>
                    <a:gd name="connsiteX84" fmla="*/ 1304059 w 2252230"/>
                    <a:gd name="connsiteY84" fmla="*/ 2026682 h 2677919"/>
                    <a:gd name="connsiteX85" fmla="*/ 1215737 w 2252230"/>
                    <a:gd name="connsiteY85" fmla="*/ 2000705 h 2677919"/>
                    <a:gd name="connsiteX86" fmla="*/ 1150794 w 2252230"/>
                    <a:gd name="connsiteY86" fmla="*/ 1943555 h 2677919"/>
                    <a:gd name="connsiteX87" fmla="*/ 1179369 w 2252230"/>
                    <a:gd name="connsiteY87" fmla="*/ 1839646 h 2677919"/>
                    <a:gd name="connsiteX88" fmla="*/ 1192357 w 2252230"/>
                    <a:gd name="connsiteY88" fmla="*/ 1727944 h 2677919"/>
                    <a:gd name="connsiteX89" fmla="*/ 1127414 w 2252230"/>
                    <a:gd name="connsiteY89" fmla="*/ 1777301 h 2677919"/>
                    <a:gd name="connsiteX90" fmla="*/ 1080655 w 2252230"/>
                    <a:gd name="connsiteY90" fmla="*/ 1881210 h 2677919"/>
                    <a:gd name="connsiteX91" fmla="*/ 1046884 w 2252230"/>
                    <a:gd name="connsiteY91" fmla="*/ 1855232 h 2677919"/>
                    <a:gd name="connsiteX92" fmla="*/ 1101437 w 2252230"/>
                    <a:gd name="connsiteY92" fmla="*/ 1761714 h 2677919"/>
                    <a:gd name="connsiteX93" fmla="*/ 994930 w 2252230"/>
                    <a:gd name="connsiteY93" fmla="*/ 1759116 h 2677919"/>
                    <a:gd name="connsiteX94" fmla="*/ 919596 w 2252230"/>
                    <a:gd name="connsiteY94" fmla="*/ 1826657 h 2677919"/>
                    <a:gd name="connsiteX95" fmla="*/ 794905 w 2252230"/>
                    <a:gd name="connsiteY95" fmla="*/ 1865623 h 2677919"/>
                    <a:gd name="connsiteX96" fmla="*/ 683203 w 2252230"/>
                    <a:gd name="connsiteY96" fmla="*/ 1914980 h 2677919"/>
                    <a:gd name="connsiteX97" fmla="*/ 592282 w 2252230"/>
                    <a:gd name="connsiteY97" fmla="*/ 1909785 h 2677919"/>
                    <a:gd name="connsiteX98" fmla="*/ 602384 w 2252230"/>
                    <a:gd name="connsiteY98" fmla="*/ 1996953 h 2677919"/>
                    <a:gd name="connsiteX99" fmla="*/ 497177 w 2252230"/>
                    <a:gd name="connsiteY99" fmla="*/ 1977758 h 2677919"/>
                    <a:gd name="connsiteX100" fmla="*/ 423430 w 2252230"/>
                    <a:gd name="connsiteY100" fmla="*/ 1995510 h 2677919"/>
                    <a:gd name="connsiteX101" fmla="*/ 361084 w 2252230"/>
                    <a:gd name="connsiteY101" fmla="*/ 2003303 h 2677919"/>
                    <a:gd name="connsiteX102" fmla="*/ 493569 w 2252230"/>
                    <a:gd name="connsiteY102" fmla="*/ 2055257 h 2677919"/>
                    <a:gd name="connsiteX103" fmla="*/ 511753 w 2252230"/>
                    <a:gd name="connsiteY103" fmla="*/ 2112407 h 2677919"/>
                    <a:gd name="connsiteX104" fmla="*/ 464994 w 2252230"/>
                    <a:gd name="connsiteY104" fmla="*/ 2478687 h 2677919"/>
                    <a:gd name="connsiteX105" fmla="*/ 457200 w 2252230"/>
                    <a:gd name="connsiteY105" fmla="*/ 2603378 h 2677919"/>
                    <a:gd name="connsiteX106" fmla="*/ 402648 w 2252230"/>
                    <a:gd name="connsiteY106" fmla="*/ 2590389 h 2677919"/>
                    <a:gd name="connsiteX107" fmla="*/ 381866 w 2252230"/>
                    <a:gd name="connsiteY107" fmla="*/ 2611171 h 2677919"/>
                    <a:gd name="connsiteX108" fmla="*/ 402648 w 2252230"/>
                    <a:gd name="connsiteY108" fmla="*/ 2637148 h 2677919"/>
                    <a:gd name="connsiteX109" fmla="*/ 325727 w 2252230"/>
                    <a:gd name="connsiteY109" fmla="*/ 2677846 h 2677919"/>
                    <a:gd name="connsiteX0" fmla="*/ 325727 w 2252230"/>
                    <a:gd name="connsiteY0" fmla="*/ 2677846 h 2677919"/>
                    <a:gd name="connsiteX1" fmla="*/ 225714 w 2252230"/>
                    <a:gd name="connsiteY1" fmla="*/ 2646096 h 2677919"/>
                    <a:gd name="connsiteX2" fmla="*/ 179244 w 2252230"/>
                    <a:gd name="connsiteY2" fmla="*/ 2613769 h 2677919"/>
                    <a:gd name="connsiteX3" fmla="*/ 230477 w 2252230"/>
                    <a:gd name="connsiteY3" fmla="*/ 2587358 h 2677919"/>
                    <a:gd name="connsiteX4" fmla="*/ 236394 w 2252230"/>
                    <a:gd name="connsiteY4" fmla="*/ 2538435 h 2677919"/>
                    <a:gd name="connsiteX5" fmla="*/ 217777 w 2252230"/>
                    <a:gd name="connsiteY5" fmla="*/ 2512745 h 2677919"/>
                    <a:gd name="connsiteX6" fmla="*/ 207819 w 2252230"/>
                    <a:gd name="connsiteY6" fmla="*/ 2463101 h 2677919"/>
                    <a:gd name="connsiteX7" fmla="*/ 161059 w 2252230"/>
                    <a:gd name="connsiteY7" fmla="*/ 2416341 h 2677919"/>
                    <a:gd name="connsiteX8" fmla="*/ 41564 w 2252230"/>
                    <a:gd name="connsiteY8" fmla="*/ 2205926 h 2677919"/>
                    <a:gd name="connsiteX9" fmla="*/ 0 w 2252230"/>
                    <a:gd name="connsiteY9" fmla="*/ 2146178 h 2677919"/>
                    <a:gd name="connsiteX10" fmla="*/ 200025 w 2252230"/>
                    <a:gd name="connsiteY10" fmla="*/ 2107212 h 2677919"/>
                    <a:gd name="connsiteX11" fmla="*/ 263814 w 2252230"/>
                    <a:gd name="connsiteY11" fmla="*/ 2026970 h 2677919"/>
                    <a:gd name="connsiteX12" fmla="*/ 332509 w 2252230"/>
                    <a:gd name="connsiteY12" fmla="*/ 2003303 h 2677919"/>
                    <a:gd name="connsiteX13" fmla="*/ 322119 w 2252230"/>
                    <a:gd name="connsiteY13" fmla="*/ 1889003 h 2677919"/>
                    <a:gd name="connsiteX14" fmla="*/ 407844 w 2252230"/>
                    <a:gd name="connsiteY14" fmla="*/ 1889003 h 2677919"/>
                    <a:gd name="connsiteX15" fmla="*/ 587087 w 2252230"/>
                    <a:gd name="connsiteY15" fmla="*/ 1717553 h 2677919"/>
                    <a:gd name="connsiteX16" fmla="*/ 745548 w 2252230"/>
                    <a:gd name="connsiteY16" fmla="*/ 1566885 h 2677919"/>
                    <a:gd name="connsiteX17" fmla="*/ 787112 w 2252230"/>
                    <a:gd name="connsiteY17" fmla="*/ 1608448 h 2677919"/>
                    <a:gd name="connsiteX18" fmla="*/ 949614 w 2252230"/>
                    <a:gd name="connsiteY18" fmla="*/ 1566595 h 2677919"/>
                    <a:gd name="connsiteX19" fmla="*/ 1083253 w 2252230"/>
                    <a:gd name="connsiteY19" fmla="*/ 1507137 h 2677919"/>
                    <a:gd name="connsiteX20" fmla="*/ 1252105 w 2252230"/>
                    <a:gd name="connsiteY20" fmla="*/ 1520126 h 2677919"/>
                    <a:gd name="connsiteX21" fmla="*/ 1340428 w 2252230"/>
                    <a:gd name="connsiteY21" fmla="*/ 1572080 h 2677919"/>
                    <a:gd name="connsiteX22" fmla="*/ 1262496 w 2252230"/>
                    <a:gd name="connsiteY22" fmla="*/ 1436998 h 2677919"/>
                    <a:gd name="connsiteX23" fmla="*/ 1358612 w 2252230"/>
                    <a:gd name="connsiteY23" fmla="*/ 1286330 h 2677919"/>
                    <a:gd name="connsiteX24" fmla="*/ 1381991 w 2252230"/>
                    <a:gd name="connsiteY24" fmla="*/ 1236973 h 2677919"/>
                    <a:gd name="connsiteX25" fmla="*/ 1379394 w 2252230"/>
                    <a:gd name="connsiteY25" fmla="*/ 1112282 h 2677919"/>
                    <a:gd name="connsiteX26" fmla="*/ 1462521 w 2252230"/>
                    <a:gd name="connsiteY26" fmla="*/ 1031753 h 2677919"/>
                    <a:gd name="connsiteX27" fmla="*/ 1498889 w 2252230"/>
                    <a:gd name="connsiteY27" fmla="*/ 1070719 h 2677919"/>
                    <a:gd name="connsiteX28" fmla="*/ 1444337 w 2252230"/>
                    <a:gd name="connsiteY28" fmla="*/ 1182421 h 2677919"/>
                    <a:gd name="connsiteX29" fmla="*/ 1504084 w 2252230"/>
                    <a:gd name="connsiteY29" fmla="*/ 1244766 h 2677919"/>
                    <a:gd name="connsiteX30" fmla="*/ 1535257 w 2252230"/>
                    <a:gd name="connsiteY30" fmla="*/ 1166835 h 2677919"/>
                    <a:gd name="connsiteX31" fmla="*/ 1678132 w 2252230"/>
                    <a:gd name="connsiteY31" fmla="*/ 1091501 h 2677919"/>
                    <a:gd name="connsiteX32" fmla="*/ 1732684 w 2252230"/>
                    <a:gd name="connsiteY32" fmla="*/ 969407 h 2677919"/>
                    <a:gd name="connsiteX33" fmla="*/ 1836594 w 2252230"/>
                    <a:gd name="connsiteY33" fmla="*/ 881085 h 2677919"/>
                    <a:gd name="connsiteX34" fmla="*/ 1836594 w 2252230"/>
                    <a:gd name="connsiteY34" fmla="*/ 779773 h 2677919"/>
                    <a:gd name="connsiteX35" fmla="*/ 1914525 w 2252230"/>
                    <a:gd name="connsiteY35" fmla="*/ 569357 h 2677919"/>
                    <a:gd name="connsiteX36" fmla="*/ 1875559 w 2252230"/>
                    <a:gd name="connsiteY36" fmla="*/ 413494 h 2677919"/>
                    <a:gd name="connsiteX37" fmla="*/ 1823605 w 2252230"/>
                    <a:gd name="connsiteY37" fmla="*/ 416091 h 2677919"/>
                    <a:gd name="connsiteX38" fmla="*/ 1859973 w 2252230"/>
                    <a:gd name="connsiteY38" fmla="*/ 348551 h 2677919"/>
                    <a:gd name="connsiteX39" fmla="*/ 1833996 w 2252230"/>
                    <a:gd name="connsiteY39" fmla="*/ 275814 h 2677919"/>
                    <a:gd name="connsiteX40" fmla="*/ 1888548 w 2252230"/>
                    <a:gd name="connsiteY40" fmla="*/ 187491 h 2677919"/>
                    <a:gd name="connsiteX41" fmla="*/ 1896341 w 2252230"/>
                    <a:gd name="connsiteY41" fmla="*/ 104364 h 2677919"/>
                    <a:gd name="connsiteX42" fmla="*/ 1995055 w 2252230"/>
                    <a:gd name="connsiteY42" fmla="*/ 169307 h 2677919"/>
                    <a:gd name="connsiteX43" fmla="*/ 2044412 w 2252230"/>
                    <a:gd name="connsiteY43" fmla="*/ 106962 h 2677919"/>
                    <a:gd name="connsiteX44" fmla="*/ 1989859 w 2252230"/>
                    <a:gd name="connsiteY44" fmla="*/ 91376 h 2677919"/>
                    <a:gd name="connsiteX45" fmla="*/ 1961284 w 2252230"/>
                    <a:gd name="connsiteY45" fmla="*/ 34226 h 2677919"/>
                    <a:gd name="connsiteX46" fmla="*/ 2021032 w 2252230"/>
                    <a:gd name="connsiteY46" fmla="*/ 18639 h 2677919"/>
                    <a:gd name="connsiteX47" fmla="*/ 2072987 w 2252230"/>
                    <a:gd name="connsiteY47" fmla="*/ 55007 h 2677919"/>
                    <a:gd name="connsiteX48" fmla="*/ 2109355 w 2252230"/>
                    <a:gd name="connsiteY48" fmla="*/ 205676 h 2677919"/>
                    <a:gd name="connsiteX49" fmla="*/ 2189884 w 2252230"/>
                    <a:gd name="connsiteY49" fmla="*/ 299194 h 2677919"/>
                    <a:gd name="connsiteX50" fmla="*/ 2252230 w 2252230"/>
                    <a:gd name="connsiteY50" fmla="*/ 442069 h 2677919"/>
                    <a:gd name="connsiteX51" fmla="*/ 2244437 w 2252230"/>
                    <a:gd name="connsiteY51" fmla="*/ 566760 h 2677919"/>
                    <a:gd name="connsiteX52" fmla="*/ 2200275 w 2252230"/>
                    <a:gd name="connsiteY52" fmla="*/ 613519 h 2677919"/>
                    <a:gd name="connsiteX53" fmla="*/ 2208069 w 2252230"/>
                    <a:gd name="connsiteY53" fmla="*/ 756394 h 2677919"/>
                    <a:gd name="connsiteX54" fmla="*/ 2148321 w 2252230"/>
                    <a:gd name="connsiteY54" fmla="*/ 746003 h 2677919"/>
                    <a:gd name="connsiteX55" fmla="*/ 2109355 w 2252230"/>
                    <a:gd name="connsiteY55" fmla="*/ 800555 h 2677919"/>
                    <a:gd name="connsiteX56" fmla="*/ 2163907 w 2252230"/>
                    <a:gd name="connsiteY56" fmla="*/ 972005 h 2677919"/>
                    <a:gd name="connsiteX57" fmla="*/ 2135332 w 2252230"/>
                    <a:gd name="connsiteY57" fmla="*/ 1133064 h 2677919"/>
                    <a:gd name="connsiteX58" fmla="*/ 2122344 w 2252230"/>
                    <a:gd name="connsiteY58" fmla="*/ 1255157 h 2677919"/>
                    <a:gd name="connsiteX59" fmla="*/ 2166505 w 2252230"/>
                    <a:gd name="connsiteY59" fmla="*/ 1379848 h 2677919"/>
                    <a:gd name="connsiteX60" fmla="*/ 2098964 w 2252230"/>
                    <a:gd name="connsiteY60" fmla="*/ 1444791 h 2677919"/>
                    <a:gd name="connsiteX61" fmla="*/ 2114550 w 2252230"/>
                    <a:gd name="connsiteY61" fmla="*/ 1522723 h 2677919"/>
                    <a:gd name="connsiteX62" fmla="*/ 2044412 w 2252230"/>
                    <a:gd name="connsiteY62" fmla="*/ 1546103 h 2677919"/>
                    <a:gd name="connsiteX63" fmla="*/ 2044412 w 2252230"/>
                    <a:gd name="connsiteY63" fmla="*/ 1603253 h 2677919"/>
                    <a:gd name="connsiteX64" fmla="*/ 2010641 w 2252230"/>
                    <a:gd name="connsiteY64" fmla="*/ 1530516 h 2677919"/>
                    <a:gd name="connsiteX65" fmla="*/ 2021032 w 2252230"/>
                    <a:gd name="connsiteY65" fmla="*/ 1418814 h 2677919"/>
                    <a:gd name="connsiteX66" fmla="*/ 2015837 w 2252230"/>
                    <a:gd name="connsiteY66" fmla="*/ 1447389 h 2677919"/>
                    <a:gd name="connsiteX67" fmla="*/ 1958687 w 2252230"/>
                    <a:gd name="connsiteY67" fmla="*/ 1530516 h 2677919"/>
                    <a:gd name="connsiteX68" fmla="*/ 1901537 w 2252230"/>
                    <a:gd name="connsiteY68" fmla="*/ 1553896 h 2677919"/>
                    <a:gd name="connsiteX69" fmla="*/ 1891146 w 2252230"/>
                    <a:gd name="connsiteY69" fmla="*/ 1696771 h 2677919"/>
                    <a:gd name="connsiteX70" fmla="*/ 1841789 w 2252230"/>
                    <a:gd name="connsiteY70" fmla="*/ 1696771 h 2677919"/>
                    <a:gd name="connsiteX71" fmla="*/ 1846984 w 2252230"/>
                    <a:gd name="connsiteY71" fmla="*/ 1673391 h 2677919"/>
                    <a:gd name="connsiteX72" fmla="*/ 1808019 w 2252230"/>
                    <a:gd name="connsiteY72" fmla="*/ 1579873 h 2677919"/>
                    <a:gd name="connsiteX73" fmla="*/ 1748271 w 2252230"/>
                    <a:gd name="connsiteY73" fmla="*/ 1660403 h 2677919"/>
                    <a:gd name="connsiteX74" fmla="*/ 1717098 w 2252230"/>
                    <a:gd name="connsiteY74" fmla="*/ 1699369 h 2677919"/>
                    <a:gd name="connsiteX75" fmla="*/ 1602798 w 2252230"/>
                    <a:gd name="connsiteY75" fmla="*/ 1709760 h 2677919"/>
                    <a:gd name="connsiteX76" fmla="*/ 1506682 w 2252230"/>
                    <a:gd name="connsiteY76" fmla="*/ 1743530 h 2677919"/>
                    <a:gd name="connsiteX77" fmla="*/ 1545648 w 2252230"/>
                    <a:gd name="connsiteY77" fmla="*/ 1694173 h 2677919"/>
                    <a:gd name="connsiteX78" fmla="*/ 1493694 w 2252230"/>
                    <a:gd name="connsiteY78" fmla="*/ 1694173 h 2677919"/>
                    <a:gd name="connsiteX79" fmla="*/ 1459923 w 2252230"/>
                    <a:gd name="connsiteY79" fmla="*/ 1678587 h 2677919"/>
                    <a:gd name="connsiteX80" fmla="*/ 1423555 w 2252230"/>
                    <a:gd name="connsiteY80" fmla="*/ 1629230 h 2677919"/>
                    <a:gd name="connsiteX81" fmla="*/ 1410566 w 2252230"/>
                    <a:gd name="connsiteY81" fmla="*/ 1738335 h 2677919"/>
                    <a:gd name="connsiteX82" fmla="*/ 1493694 w 2252230"/>
                    <a:gd name="connsiteY82" fmla="*/ 1800680 h 2677919"/>
                    <a:gd name="connsiteX83" fmla="*/ 1376796 w 2252230"/>
                    <a:gd name="connsiteY83" fmla="*/ 1865623 h 2677919"/>
                    <a:gd name="connsiteX84" fmla="*/ 1304059 w 2252230"/>
                    <a:gd name="connsiteY84" fmla="*/ 2026682 h 2677919"/>
                    <a:gd name="connsiteX85" fmla="*/ 1215737 w 2252230"/>
                    <a:gd name="connsiteY85" fmla="*/ 2000705 h 2677919"/>
                    <a:gd name="connsiteX86" fmla="*/ 1150794 w 2252230"/>
                    <a:gd name="connsiteY86" fmla="*/ 1943555 h 2677919"/>
                    <a:gd name="connsiteX87" fmla="*/ 1179369 w 2252230"/>
                    <a:gd name="connsiteY87" fmla="*/ 1839646 h 2677919"/>
                    <a:gd name="connsiteX88" fmla="*/ 1192357 w 2252230"/>
                    <a:gd name="connsiteY88" fmla="*/ 1727944 h 2677919"/>
                    <a:gd name="connsiteX89" fmla="*/ 1127414 w 2252230"/>
                    <a:gd name="connsiteY89" fmla="*/ 1777301 h 2677919"/>
                    <a:gd name="connsiteX90" fmla="*/ 1080655 w 2252230"/>
                    <a:gd name="connsiteY90" fmla="*/ 1881210 h 2677919"/>
                    <a:gd name="connsiteX91" fmla="*/ 1046884 w 2252230"/>
                    <a:gd name="connsiteY91" fmla="*/ 1855232 h 2677919"/>
                    <a:gd name="connsiteX92" fmla="*/ 1101437 w 2252230"/>
                    <a:gd name="connsiteY92" fmla="*/ 1761714 h 2677919"/>
                    <a:gd name="connsiteX93" fmla="*/ 994930 w 2252230"/>
                    <a:gd name="connsiteY93" fmla="*/ 1759116 h 2677919"/>
                    <a:gd name="connsiteX94" fmla="*/ 919596 w 2252230"/>
                    <a:gd name="connsiteY94" fmla="*/ 1826657 h 2677919"/>
                    <a:gd name="connsiteX95" fmla="*/ 794905 w 2252230"/>
                    <a:gd name="connsiteY95" fmla="*/ 1865623 h 2677919"/>
                    <a:gd name="connsiteX96" fmla="*/ 683203 w 2252230"/>
                    <a:gd name="connsiteY96" fmla="*/ 1914980 h 2677919"/>
                    <a:gd name="connsiteX97" fmla="*/ 592282 w 2252230"/>
                    <a:gd name="connsiteY97" fmla="*/ 1909785 h 2677919"/>
                    <a:gd name="connsiteX98" fmla="*/ 602384 w 2252230"/>
                    <a:gd name="connsiteY98" fmla="*/ 1996953 h 2677919"/>
                    <a:gd name="connsiteX99" fmla="*/ 497177 w 2252230"/>
                    <a:gd name="connsiteY99" fmla="*/ 1977758 h 2677919"/>
                    <a:gd name="connsiteX100" fmla="*/ 423430 w 2252230"/>
                    <a:gd name="connsiteY100" fmla="*/ 1995510 h 2677919"/>
                    <a:gd name="connsiteX101" fmla="*/ 361084 w 2252230"/>
                    <a:gd name="connsiteY101" fmla="*/ 2003303 h 2677919"/>
                    <a:gd name="connsiteX102" fmla="*/ 493569 w 2252230"/>
                    <a:gd name="connsiteY102" fmla="*/ 2055257 h 2677919"/>
                    <a:gd name="connsiteX103" fmla="*/ 464994 w 2252230"/>
                    <a:gd name="connsiteY103" fmla="*/ 2478687 h 2677919"/>
                    <a:gd name="connsiteX104" fmla="*/ 457200 w 2252230"/>
                    <a:gd name="connsiteY104" fmla="*/ 2603378 h 2677919"/>
                    <a:gd name="connsiteX105" fmla="*/ 402648 w 2252230"/>
                    <a:gd name="connsiteY105" fmla="*/ 2590389 h 2677919"/>
                    <a:gd name="connsiteX106" fmla="*/ 381866 w 2252230"/>
                    <a:gd name="connsiteY106" fmla="*/ 2611171 h 2677919"/>
                    <a:gd name="connsiteX107" fmla="*/ 402648 w 2252230"/>
                    <a:gd name="connsiteY107" fmla="*/ 2637148 h 2677919"/>
                    <a:gd name="connsiteX108" fmla="*/ 325727 w 2252230"/>
                    <a:gd name="connsiteY108" fmla="*/ 2677846 h 2677919"/>
                    <a:gd name="connsiteX0" fmla="*/ 325727 w 2252230"/>
                    <a:gd name="connsiteY0" fmla="*/ 2677846 h 2677919"/>
                    <a:gd name="connsiteX1" fmla="*/ 225714 w 2252230"/>
                    <a:gd name="connsiteY1" fmla="*/ 2646096 h 2677919"/>
                    <a:gd name="connsiteX2" fmla="*/ 179244 w 2252230"/>
                    <a:gd name="connsiteY2" fmla="*/ 2613769 h 2677919"/>
                    <a:gd name="connsiteX3" fmla="*/ 230477 w 2252230"/>
                    <a:gd name="connsiteY3" fmla="*/ 2587358 h 2677919"/>
                    <a:gd name="connsiteX4" fmla="*/ 236394 w 2252230"/>
                    <a:gd name="connsiteY4" fmla="*/ 2538435 h 2677919"/>
                    <a:gd name="connsiteX5" fmla="*/ 217777 w 2252230"/>
                    <a:gd name="connsiteY5" fmla="*/ 2512745 h 2677919"/>
                    <a:gd name="connsiteX6" fmla="*/ 207819 w 2252230"/>
                    <a:gd name="connsiteY6" fmla="*/ 2463101 h 2677919"/>
                    <a:gd name="connsiteX7" fmla="*/ 161059 w 2252230"/>
                    <a:gd name="connsiteY7" fmla="*/ 2416341 h 2677919"/>
                    <a:gd name="connsiteX8" fmla="*/ 41564 w 2252230"/>
                    <a:gd name="connsiteY8" fmla="*/ 2205926 h 2677919"/>
                    <a:gd name="connsiteX9" fmla="*/ 0 w 2252230"/>
                    <a:gd name="connsiteY9" fmla="*/ 2146178 h 2677919"/>
                    <a:gd name="connsiteX10" fmla="*/ 200025 w 2252230"/>
                    <a:gd name="connsiteY10" fmla="*/ 2107212 h 2677919"/>
                    <a:gd name="connsiteX11" fmla="*/ 263814 w 2252230"/>
                    <a:gd name="connsiteY11" fmla="*/ 2026970 h 2677919"/>
                    <a:gd name="connsiteX12" fmla="*/ 332509 w 2252230"/>
                    <a:gd name="connsiteY12" fmla="*/ 2003303 h 2677919"/>
                    <a:gd name="connsiteX13" fmla="*/ 322119 w 2252230"/>
                    <a:gd name="connsiteY13" fmla="*/ 1889003 h 2677919"/>
                    <a:gd name="connsiteX14" fmla="*/ 407844 w 2252230"/>
                    <a:gd name="connsiteY14" fmla="*/ 1889003 h 2677919"/>
                    <a:gd name="connsiteX15" fmla="*/ 587087 w 2252230"/>
                    <a:gd name="connsiteY15" fmla="*/ 1717553 h 2677919"/>
                    <a:gd name="connsiteX16" fmla="*/ 745548 w 2252230"/>
                    <a:gd name="connsiteY16" fmla="*/ 1566885 h 2677919"/>
                    <a:gd name="connsiteX17" fmla="*/ 787112 w 2252230"/>
                    <a:gd name="connsiteY17" fmla="*/ 1608448 h 2677919"/>
                    <a:gd name="connsiteX18" fmla="*/ 949614 w 2252230"/>
                    <a:gd name="connsiteY18" fmla="*/ 1566595 h 2677919"/>
                    <a:gd name="connsiteX19" fmla="*/ 1083253 w 2252230"/>
                    <a:gd name="connsiteY19" fmla="*/ 1507137 h 2677919"/>
                    <a:gd name="connsiteX20" fmla="*/ 1252105 w 2252230"/>
                    <a:gd name="connsiteY20" fmla="*/ 1520126 h 2677919"/>
                    <a:gd name="connsiteX21" fmla="*/ 1340428 w 2252230"/>
                    <a:gd name="connsiteY21" fmla="*/ 1572080 h 2677919"/>
                    <a:gd name="connsiteX22" fmla="*/ 1262496 w 2252230"/>
                    <a:gd name="connsiteY22" fmla="*/ 1436998 h 2677919"/>
                    <a:gd name="connsiteX23" fmla="*/ 1358612 w 2252230"/>
                    <a:gd name="connsiteY23" fmla="*/ 1286330 h 2677919"/>
                    <a:gd name="connsiteX24" fmla="*/ 1381991 w 2252230"/>
                    <a:gd name="connsiteY24" fmla="*/ 1236973 h 2677919"/>
                    <a:gd name="connsiteX25" fmla="*/ 1379394 w 2252230"/>
                    <a:gd name="connsiteY25" fmla="*/ 1112282 h 2677919"/>
                    <a:gd name="connsiteX26" fmla="*/ 1462521 w 2252230"/>
                    <a:gd name="connsiteY26" fmla="*/ 1031753 h 2677919"/>
                    <a:gd name="connsiteX27" fmla="*/ 1498889 w 2252230"/>
                    <a:gd name="connsiteY27" fmla="*/ 1070719 h 2677919"/>
                    <a:gd name="connsiteX28" fmla="*/ 1444337 w 2252230"/>
                    <a:gd name="connsiteY28" fmla="*/ 1182421 h 2677919"/>
                    <a:gd name="connsiteX29" fmla="*/ 1504084 w 2252230"/>
                    <a:gd name="connsiteY29" fmla="*/ 1244766 h 2677919"/>
                    <a:gd name="connsiteX30" fmla="*/ 1535257 w 2252230"/>
                    <a:gd name="connsiteY30" fmla="*/ 1166835 h 2677919"/>
                    <a:gd name="connsiteX31" fmla="*/ 1678132 w 2252230"/>
                    <a:gd name="connsiteY31" fmla="*/ 1091501 h 2677919"/>
                    <a:gd name="connsiteX32" fmla="*/ 1732684 w 2252230"/>
                    <a:gd name="connsiteY32" fmla="*/ 969407 h 2677919"/>
                    <a:gd name="connsiteX33" fmla="*/ 1836594 w 2252230"/>
                    <a:gd name="connsiteY33" fmla="*/ 881085 h 2677919"/>
                    <a:gd name="connsiteX34" fmla="*/ 1836594 w 2252230"/>
                    <a:gd name="connsiteY34" fmla="*/ 779773 h 2677919"/>
                    <a:gd name="connsiteX35" fmla="*/ 1914525 w 2252230"/>
                    <a:gd name="connsiteY35" fmla="*/ 569357 h 2677919"/>
                    <a:gd name="connsiteX36" fmla="*/ 1875559 w 2252230"/>
                    <a:gd name="connsiteY36" fmla="*/ 413494 h 2677919"/>
                    <a:gd name="connsiteX37" fmla="*/ 1823605 w 2252230"/>
                    <a:gd name="connsiteY37" fmla="*/ 416091 h 2677919"/>
                    <a:gd name="connsiteX38" fmla="*/ 1859973 w 2252230"/>
                    <a:gd name="connsiteY38" fmla="*/ 348551 h 2677919"/>
                    <a:gd name="connsiteX39" fmla="*/ 1833996 w 2252230"/>
                    <a:gd name="connsiteY39" fmla="*/ 275814 h 2677919"/>
                    <a:gd name="connsiteX40" fmla="*/ 1888548 w 2252230"/>
                    <a:gd name="connsiteY40" fmla="*/ 187491 h 2677919"/>
                    <a:gd name="connsiteX41" fmla="*/ 1896341 w 2252230"/>
                    <a:gd name="connsiteY41" fmla="*/ 104364 h 2677919"/>
                    <a:gd name="connsiteX42" fmla="*/ 1995055 w 2252230"/>
                    <a:gd name="connsiteY42" fmla="*/ 169307 h 2677919"/>
                    <a:gd name="connsiteX43" fmla="*/ 2044412 w 2252230"/>
                    <a:gd name="connsiteY43" fmla="*/ 106962 h 2677919"/>
                    <a:gd name="connsiteX44" fmla="*/ 1989859 w 2252230"/>
                    <a:gd name="connsiteY44" fmla="*/ 91376 h 2677919"/>
                    <a:gd name="connsiteX45" fmla="*/ 1961284 w 2252230"/>
                    <a:gd name="connsiteY45" fmla="*/ 34226 h 2677919"/>
                    <a:gd name="connsiteX46" fmla="*/ 2021032 w 2252230"/>
                    <a:gd name="connsiteY46" fmla="*/ 18639 h 2677919"/>
                    <a:gd name="connsiteX47" fmla="*/ 2072987 w 2252230"/>
                    <a:gd name="connsiteY47" fmla="*/ 55007 h 2677919"/>
                    <a:gd name="connsiteX48" fmla="*/ 2109355 w 2252230"/>
                    <a:gd name="connsiteY48" fmla="*/ 205676 h 2677919"/>
                    <a:gd name="connsiteX49" fmla="*/ 2189884 w 2252230"/>
                    <a:gd name="connsiteY49" fmla="*/ 299194 h 2677919"/>
                    <a:gd name="connsiteX50" fmla="*/ 2252230 w 2252230"/>
                    <a:gd name="connsiteY50" fmla="*/ 442069 h 2677919"/>
                    <a:gd name="connsiteX51" fmla="*/ 2244437 w 2252230"/>
                    <a:gd name="connsiteY51" fmla="*/ 566760 h 2677919"/>
                    <a:gd name="connsiteX52" fmla="*/ 2200275 w 2252230"/>
                    <a:gd name="connsiteY52" fmla="*/ 613519 h 2677919"/>
                    <a:gd name="connsiteX53" fmla="*/ 2208069 w 2252230"/>
                    <a:gd name="connsiteY53" fmla="*/ 756394 h 2677919"/>
                    <a:gd name="connsiteX54" fmla="*/ 2148321 w 2252230"/>
                    <a:gd name="connsiteY54" fmla="*/ 746003 h 2677919"/>
                    <a:gd name="connsiteX55" fmla="*/ 2109355 w 2252230"/>
                    <a:gd name="connsiteY55" fmla="*/ 800555 h 2677919"/>
                    <a:gd name="connsiteX56" fmla="*/ 2163907 w 2252230"/>
                    <a:gd name="connsiteY56" fmla="*/ 972005 h 2677919"/>
                    <a:gd name="connsiteX57" fmla="*/ 2135332 w 2252230"/>
                    <a:gd name="connsiteY57" fmla="*/ 1133064 h 2677919"/>
                    <a:gd name="connsiteX58" fmla="*/ 2122344 w 2252230"/>
                    <a:gd name="connsiteY58" fmla="*/ 1255157 h 2677919"/>
                    <a:gd name="connsiteX59" fmla="*/ 2166505 w 2252230"/>
                    <a:gd name="connsiteY59" fmla="*/ 1379848 h 2677919"/>
                    <a:gd name="connsiteX60" fmla="*/ 2098964 w 2252230"/>
                    <a:gd name="connsiteY60" fmla="*/ 1444791 h 2677919"/>
                    <a:gd name="connsiteX61" fmla="*/ 2114550 w 2252230"/>
                    <a:gd name="connsiteY61" fmla="*/ 1522723 h 2677919"/>
                    <a:gd name="connsiteX62" fmla="*/ 2044412 w 2252230"/>
                    <a:gd name="connsiteY62" fmla="*/ 1546103 h 2677919"/>
                    <a:gd name="connsiteX63" fmla="*/ 2044412 w 2252230"/>
                    <a:gd name="connsiteY63" fmla="*/ 1603253 h 2677919"/>
                    <a:gd name="connsiteX64" fmla="*/ 2010641 w 2252230"/>
                    <a:gd name="connsiteY64" fmla="*/ 1530516 h 2677919"/>
                    <a:gd name="connsiteX65" fmla="*/ 2021032 w 2252230"/>
                    <a:gd name="connsiteY65" fmla="*/ 1418814 h 2677919"/>
                    <a:gd name="connsiteX66" fmla="*/ 2015837 w 2252230"/>
                    <a:gd name="connsiteY66" fmla="*/ 1447389 h 2677919"/>
                    <a:gd name="connsiteX67" fmla="*/ 1958687 w 2252230"/>
                    <a:gd name="connsiteY67" fmla="*/ 1530516 h 2677919"/>
                    <a:gd name="connsiteX68" fmla="*/ 1901537 w 2252230"/>
                    <a:gd name="connsiteY68" fmla="*/ 1553896 h 2677919"/>
                    <a:gd name="connsiteX69" fmla="*/ 1891146 w 2252230"/>
                    <a:gd name="connsiteY69" fmla="*/ 1696771 h 2677919"/>
                    <a:gd name="connsiteX70" fmla="*/ 1841789 w 2252230"/>
                    <a:gd name="connsiteY70" fmla="*/ 1696771 h 2677919"/>
                    <a:gd name="connsiteX71" fmla="*/ 1846984 w 2252230"/>
                    <a:gd name="connsiteY71" fmla="*/ 1673391 h 2677919"/>
                    <a:gd name="connsiteX72" fmla="*/ 1808019 w 2252230"/>
                    <a:gd name="connsiteY72" fmla="*/ 1579873 h 2677919"/>
                    <a:gd name="connsiteX73" fmla="*/ 1748271 w 2252230"/>
                    <a:gd name="connsiteY73" fmla="*/ 1660403 h 2677919"/>
                    <a:gd name="connsiteX74" fmla="*/ 1717098 w 2252230"/>
                    <a:gd name="connsiteY74" fmla="*/ 1699369 h 2677919"/>
                    <a:gd name="connsiteX75" fmla="*/ 1602798 w 2252230"/>
                    <a:gd name="connsiteY75" fmla="*/ 1709760 h 2677919"/>
                    <a:gd name="connsiteX76" fmla="*/ 1506682 w 2252230"/>
                    <a:gd name="connsiteY76" fmla="*/ 1743530 h 2677919"/>
                    <a:gd name="connsiteX77" fmla="*/ 1545648 w 2252230"/>
                    <a:gd name="connsiteY77" fmla="*/ 1694173 h 2677919"/>
                    <a:gd name="connsiteX78" fmla="*/ 1493694 w 2252230"/>
                    <a:gd name="connsiteY78" fmla="*/ 1694173 h 2677919"/>
                    <a:gd name="connsiteX79" fmla="*/ 1459923 w 2252230"/>
                    <a:gd name="connsiteY79" fmla="*/ 1678587 h 2677919"/>
                    <a:gd name="connsiteX80" fmla="*/ 1423555 w 2252230"/>
                    <a:gd name="connsiteY80" fmla="*/ 1629230 h 2677919"/>
                    <a:gd name="connsiteX81" fmla="*/ 1410566 w 2252230"/>
                    <a:gd name="connsiteY81" fmla="*/ 1738335 h 2677919"/>
                    <a:gd name="connsiteX82" fmla="*/ 1493694 w 2252230"/>
                    <a:gd name="connsiteY82" fmla="*/ 1800680 h 2677919"/>
                    <a:gd name="connsiteX83" fmla="*/ 1376796 w 2252230"/>
                    <a:gd name="connsiteY83" fmla="*/ 1865623 h 2677919"/>
                    <a:gd name="connsiteX84" fmla="*/ 1304059 w 2252230"/>
                    <a:gd name="connsiteY84" fmla="*/ 2026682 h 2677919"/>
                    <a:gd name="connsiteX85" fmla="*/ 1215737 w 2252230"/>
                    <a:gd name="connsiteY85" fmla="*/ 2000705 h 2677919"/>
                    <a:gd name="connsiteX86" fmla="*/ 1150794 w 2252230"/>
                    <a:gd name="connsiteY86" fmla="*/ 1943555 h 2677919"/>
                    <a:gd name="connsiteX87" fmla="*/ 1179369 w 2252230"/>
                    <a:gd name="connsiteY87" fmla="*/ 1839646 h 2677919"/>
                    <a:gd name="connsiteX88" fmla="*/ 1192357 w 2252230"/>
                    <a:gd name="connsiteY88" fmla="*/ 1727944 h 2677919"/>
                    <a:gd name="connsiteX89" fmla="*/ 1127414 w 2252230"/>
                    <a:gd name="connsiteY89" fmla="*/ 1777301 h 2677919"/>
                    <a:gd name="connsiteX90" fmla="*/ 1080655 w 2252230"/>
                    <a:gd name="connsiteY90" fmla="*/ 1881210 h 2677919"/>
                    <a:gd name="connsiteX91" fmla="*/ 1046884 w 2252230"/>
                    <a:gd name="connsiteY91" fmla="*/ 1855232 h 2677919"/>
                    <a:gd name="connsiteX92" fmla="*/ 1101437 w 2252230"/>
                    <a:gd name="connsiteY92" fmla="*/ 1761714 h 2677919"/>
                    <a:gd name="connsiteX93" fmla="*/ 994930 w 2252230"/>
                    <a:gd name="connsiteY93" fmla="*/ 1759116 h 2677919"/>
                    <a:gd name="connsiteX94" fmla="*/ 919596 w 2252230"/>
                    <a:gd name="connsiteY94" fmla="*/ 1826657 h 2677919"/>
                    <a:gd name="connsiteX95" fmla="*/ 794905 w 2252230"/>
                    <a:gd name="connsiteY95" fmla="*/ 1865623 h 2677919"/>
                    <a:gd name="connsiteX96" fmla="*/ 683203 w 2252230"/>
                    <a:gd name="connsiteY96" fmla="*/ 1914980 h 2677919"/>
                    <a:gd name="connsiteX97" fmla="*/ 592282 w 2252230"/>
                    <a:gd name="connsiteY97" fmla="*/ 1909785 h 2677919"/>
                    <a:gd name="connsiteX98" fmla="*/ 602384 w 2252230"/>
                    <a:gd name="connsiteY98" fmla="*/ 1996953 h 2677919"/>
                    <a:gd name="connsiteX99" fmla="*/ 497177 w 2252230"/>
                    <a:gd name="connsiteY99" fmla="*/ 1977758 h 2677919"/>
                    <a:gd name="connsiteX100" fmla="*/ 423430 w 2252230"/>
                    <a:gd name="connsiteY100" fmla="*/ 1995510 h 2677919"/>
                    <a:gd name="connsiteX101" fmla="*/ 361084 w 2252230"/>
                    <a:gd name="connsiteY101" fmla="*/ 2003303 h 2677919"/>
                    <a:gd name="connsiteX102" fmla="*/ 464994 w 2252230"/>
                    <a:gd name="connsiteY102" fmla="*/ 2478687 h 2677919"/>
                    <a:gd name="connsiteX103" fmla="*/ 457200 w 2252230"/>
                    <a:gd name="connsiteY103" fmla="*/ 2603378 h 2677919"/>
                    <a:gd name="connsiteX104" fmla="*/ 402648 w 2252230"/>
                    <a:gd name="connsiteY104" fmla="*/ 2590389 h 2677919"/>
                    <a:gd name="connsiteX105" fmla="*/ 381866 w 2252230"/>
                    <a:gd name="connsiteY105" fmla="*/ 2611171 h 2677919"/>
                    <a:gd name="connsiteX106" fmla="*/ 402648 w 2252230"/>
                    <a:gd name="connsiteY106" fmla="*/ 2637148 h 2677919"/>
                    <a:gd name="connsiteX107" fmla="*/ 325727 w 2252230"/>
                    <a:gd name="connsiteY107" fmla="*/ 2677846 h 2677919"/>
                    <a:gd name="connsiteX0" fmla="*/ 325727 w 2252230"/>
                    <a:gd name="connsiteY0" fmla="*/ 2677846 h 2677919"/>
                    <a:gd name="connsiteX1" fmla="*/ 225714 w 2252230"/>
                    <a:gd name="connsiteY1" fmla="*/ 2646096 h 2677919"/>
                    <a:gd name="connsiteX2" fmla="*/ 179244 w 2252230"/>
                    <a:gd name="connsiteY2" fmla="*/ 2613769 h 2677919"/>
                    <a:gd name="connsiteX3" fmla="*/ 230477 w 2252230"/>
                    <a:gd name="connsiteY3" fmla="*/ 2587358 h 2677919"/>
                    <a:gd name="connsiteX4" fmla="*/ 236394 w 2252230"/>
                    <a:gd name="connsiteY4" fmla="*/ 2538435 h 2677919"/>
                    <a:gd name="connsiteX5" fmla="*/ 217777 w 2252230"/>
                    <a:gd name="connsiteY5" fmla="*/ 2512745 h 2677919"/>
                    <a:gd name="connsiteX6" fmla="*/ 207819 w 2252230"/>
                    <a:gd name="connsiteY6" fmla="*/ 2463101 h 2677919"/>
                    <a:gd name="connsiteX7" fmla="*/ 161059 w 2252230"/>
                    <a:gd name="connsiteY7" fmla="*/ 2416341 h 2677919"/>
                    <a:gd name="connsiteX8" fmla="*/ 41564 w 2252230"/>
                    <a:gd name="connsiteY8" fmla="*/ 2205926 h 2677919"/>
                    <a:gd name="connsiteX9" fmla="*/ 0 w 2252230"/>
                    <a:gd name="connsiteY9" fmla="*/ 2146178 h 2677919"/>
                    <a:gd name="connsiteX10" fmla="*/ 200025 w 2252230"/>
                    <a:gd name="connsiteY10" fmla="*/ 2107212 h 2677919"/>
                    <a:gd name="connsiteX11" fmla="*/ 263814 w 2252230"/>
                    <a:gd name="connsiteY11" fmla="*/ 2026970 h 2677919"/>
                    <a:gd name="connsiteX12" fmla="*/ 332509 w 2252230"/>
                    <a:gd name="connsiteY12" fmla="*/ 2003303 h 2677919"/>
                    <a:gd name="connsiteX13" fmla="*/ 322119 w 2252230"/>
                    <a:gd name="connsiteY13" fmla="*/ 1889003 h 2677919"/>
                    <a:gd name="connsiteX14" fmla="*/ 407844 w 2252230"/>
                    <a:gd name="connsiteY14" fmla="*/ 1889003 h 2677919"/>
                    <a:gd name="connsiteX15" fmla="*/ 587087 w 2252230"/>
                    <a:gd name="connsiteY15" fmla="*/ 1717553 h 2677919"/>
                    <a:gd name="connsiteX16" fmla="*/ 745548 w 2252230"/>
                    <a:gd name="connsiteY16" fmla="*/ 1566885 h 2677919"/>
                    <a:gd name="connsiteX17" fmla="*/ 787112 w 2252230"/>
                    <a:gd name="connsiteY17" fmla="*/ 1608448 h 2677919"/>
                    <a:gd name="connsiteX18" fmla="*/ 949614 w 2252230"/>
                    <a:gd name="connsiteY18" fmla="*/ 1566595 h 2677919"/>
                    <a:gd name="connsiteX19" fmla="*/ 1083253 w 2252230"/>
                    <a:gd name="connsiteY19" fmla="*/ 1507137 h 2677919"/>
                    <a:gd name="connsiteX20" fmla="*/ 1252105 w 2252230"/>
                    <a:gd name="connsiteY20" fmla="*/ 1520126 h 2677919"/>
                    <a:gd name="connsiteX21" fmla="*/ 1340428 w 2252230"/>
                    <a:gd name="connsiteY21" fmla="*/ 1572080 h 2677919"/>
                    <a:gd name="connsiteX22" fmla="*/ 1262496 w 2252230"/>
                    <a:gd name="connsiteY22" fmla="*/ 1436998 h 2677919"/>
                    <a:gd name="connsiteX23" fmla="*/ 1358612 w 2252230"/>
                    <a:gd name="connsiteY23" fmla="*/ 1286330 h 2677919"/>
                    <a:gd name="connsiteX24" fmla="*/ 1381991 w 2252230"/>
                    <a:gd name="connsiteY24" fmla="*/ 1236973 h 2677919"/>
                    <a:gd name="connsiteX25" fmla="*/ 1379394 w 2252230"/>
                    <a:gd name="connsiteY25" fmla="*/ 1112282 h 2677919"/>
                    <a:gd name="connsiteX26" fmla="*/ 1462521 w 2252230"/>
                    <a:gd name="connsiteY26" fmla="*/ 1031753 h 2677919"/>
                    <a:gd name="connsiteX27" fmla="*/ 1498889 w 2252230"/>
                    <a:gd name="connsiteY27" fmla="*/ 1070719 h 2677919"/>
                    <a:gd name="connsiteX28" fmla="*/ 1444337 w 2252230"/>
                    <a:gd name="connsiteY28" fmla="*/ 1182421 h 2677919"/>
                    <a:gd name="connsiteX29" fmla="*/ 1504084 w 2252230"/>
                    <a:gd name="connsiteY29" fmla="*/ 1244766 h 2677919"/>
                    <a:gd name="connsiteX30" fmla="*/ 1535257 w 2252230"/>
                    <a:gd name="connsiteY30" fmla="*/ 1166835 h 2677919"/>
                    <a:gd name="connsiteX31" fmla="*/ 1678132 w 2252230"/>
                    <a:gd name="connsiteY31" fmla="*/ 1091501 h 2677919"/>
                    <a:gd name="connsiteX32" fmla="*/ 1732684 w 2252230"/>
                    <a:gd name="connsiteY32" fmla="*/ 969407 h 2677919"/>
                    <a:gd name="connsiteX33" fmla="*/ 1836594 w 2252230"/>
                    <a:gd name="connsiteY33" fmla="*/ 881085 h 2677919"/>
                    <a:gd name="connsiteX34" fmla="*/ 1836594 w 2252230"/>
                    <a:gd name="connsiteY34" fmla="*/ 779773 h 2677919"/>
                    <a:gd name="connsiteX35" fmla="*/ 1914525 w 2252230"/>
                    <a:gd name="connsiteY35" fmla="*/ 569357 h 2677919"/>
                    <a:gd name="connsiteX36" fmla="*/ 1875559 w 2252230"/>
                    <a:gd name="connsiteY36" fmla="*/ 413494 h 2677919"/>
                    <a:gd name="connsiteX37" fmla="*/ 1823605 w 2252230"/>
                    <a:gd name="connsiteY37" fmla="*/ 416091 h 2677919"/>
                    <a:gd name="connsiteX38" fmla="*/ 1859973 w 2252230"/>
                    <a:gd name="connsiteY38" fmla="*/ 348551 h 2677919"/>
                    <a:gd name="connsiteX39" fmla="*/ 1833996 w 2252230"/>
                    <a:gd name="connsiteY39" fmla="*/ 275814 h 2677919"/>
                    <a:gd name="connsiteX40" fmla="*/ 1888548 w 2252230"/>
                    <a:gd name="connsiteY40" fmla="*/ 187491 h 2677919"/>
                    <a:gd name="connsiteX41" fmla="*/ 1896341 w 2252230"/>
                    <a:gd name="connsiteY41" fmla="*/ 104364 h 2677919"/>
                    <a:gd name="connsiteX42" fmla="*/ 1995055 w 2252230"/>
                    <a:gd name="connsiteY42" fmla="*/ 169307 h 2677919"/>
                    <a:gd name="connsiteX43" fmla="*/ 2044412 w 2252230"/>
                    <a:gd name="connsiteY43" fmla="*/ 106962 h 2677919"/>
                    <a:gd name="connsiteX44" fmla="*/ 1989859 w 2252230"/>
                    <a:gd name="connsiteY44" fmla="*/ 91376 h 2677919"/>
                    <a:gd name="connsiteX45" fmla="*/ 1961284 w 2252230"/>
                    <a:gd name="connsiteY45" fmla="*/ 34226 h 2677919"/>
                    <a:gd name="connsiteX46" fmla="*/ 2021032 w 2252230"/>
                    <a:gd name="connsiteY46" fmla="*/ 18639 h 2677919"/>
                    <a:gd name="connsiteX47" fmla="*/ 2072987 w 2252230"/>
                    <a:gd name="connsiteY47" fmla="*/ 55007 h 2677919"/>
                    <a:gd name="connsiteX48" fmla="*/ 2109355 w 2252230"/>
                    <a:gd name="connsiteY48" fmla="*/ 205676 h 2677919"/>
                    <a:gd name="connsiteX49" fmla="*/ 2189884 w 2252230"/>
                    <a:gd name="connsiteY49" fmla="*/ 299194 h 2677919"/>
                    <a:gd name="connsiteX50" fmla="*/ 2252230 w 2252230"/>
                    <a:gd name="connsiteY50" fmla="*/ 442069 h 2677919"/>
                    <a:gd name="connsiteX51" fmla="*/ 2244437 w 2252230"/>
                    <a:gd name="connsiteY51" fmla="*/ 566760 h 2677919"/>
                    <a:gd name="connsiteX52" fmla="*/ 2200275 w 2252230"/>
                    <a:gd name="connsiteY52" fmla="*/ 613519 h 2677919"/>
                    <a:gd name="connsiteX53" fmla="*/ 2208069 w 2252230"/>
                    <a:gd name="connsiteY53" fmla="*/ 756394 h 2677919"/>
                    <a:gd name="connsiteX54" fmla="*/ 2148321 w 2252230"/>
                    <a:gd name="connsiteY54" fmla="*/ 746003 h 2677919"/>
                    <a:gd name="connsiteX55" fmla="*/ 2109355 w 2252230"/>
                    <a:gd name="connsiteY55" fmla="*/ 800555 h 2677919"/>
                    <a:gd name="connsiteX56" fmla="*/ 2163907 w 2252230"/>
                    <a:gd name="connsiteY56" fmla="*/ 972005 h 2677919"/>
                    <a:gd name="connsiteX57" fmla="*/ 2135332 w 2252230"/>
                    <a:gd name="connsiteY57" fmla="*/ 1133064 h 2677919"/>
                    <a:gd name="connsiteX58" fmla="*/ 2122344 w 2252230"/>
                    <a:gd name="connsiteY58" fmla="*/ 1255157 h 2677919"/>
                    <a:gd name="connsiteX59" fmla="*/ 2166505 w 2252230"/>
                    <a:gd name="connsiteY59" fmla="*/ 1379848 h 2677919"/>
                    <a:gd name="connsiteX60" fmla="*/ 2098964 w 2252230"/>
                    <a:gd name="connsiteY60" fmla="*/ 1444791 h 2677919"/>
                    <a:gd name="connsiteX61" fmla="*/ 2114550 w 2252230"/>
                    <a:gd name="connsiteY61" fmla="*/ 1522723 h 2677919"/>
                    <a:gd name="connsiteX62" fmla="*/ 2044412 w 2252230"/>
                    <a:gd name="connsiteY62" fmla="*/ 1546103 h 2677919"/>
                    <a:gd name="connsiteX63" fmla="*/ 2044412 w 2252230"/>
                    <a:gd name="connsiteY63" fmla="*/ 1603253 h 2677919"/>
                    <a:gd name="connsiteX64" fmla="*/ 2010641 w 2252230"/>
                    <a:gd name="connsiteY64" fmla="*/ 1530516 h 2677919"/>
                    <a:gd name="connsiteX65" fmla="*/ 2021032 w 2252230"/>
                    <a:gd name="connsiteY65" fmla="*/ 1418814 h 2677919"/>
                    <a:gd name="connsiteX66" fmla="*/ 2015837 w 2252230"/>
                    <a:gd name="connsiteY66" fmla="*/ 1447389 h 2677919"/>
                    <a:gd name="connsiteX67" fmla="*/ 1958687 w 2252230"/>
                    <a:gd name="connsiteY67" fmla="*/ 1530516 h 2677919"/>
                    <a:gd name="connsiteX68" fmla="*/ 1901537 w 2252230"/>
                    <a:gd name="connsiteY68" fmla="*/ 1553896 h 2677919"/>
                    <a:gd name="connsiteX69" fmla="*/ 1891146 w 2252230"/>
                    <a:gd name="connsiteY69" fmla="*/ 1696771 h 2677919"/>
                    <a:gd name="connsiteX70" fmla="*/ 1841789 w 2252230"/>
                    <a:gd name="connsiteY70" fmla="*/ 1696771 h 2677919"/>
                    <a:gd name="connsiteX71" fmla="*/ 1846984 w 2252230"/>
                    <a:gd name="connsiteY71" fmla="*/ 1673391 h 2677919"/>
                    <a:gd name="connsiteX72" fmla="*/ 1808019 w 2252230"/>
                    <a:gd name="connsiteY72" fmla="*/ 1579873 h 2677919"/>
                    <a:gd name="connsiteX73" fmla="*/ 1748271 w 2252230"/>
                    <a:gd name="connsiteY73" fmla="*/ 1660403 h 2677919"/>
                    <a:gd name="connsiteX74" fmla="*/ 1717098 w 2252230"/>
                    <a:gd name="connsiteY74" fmla="*/ 1699369 h 2677919"/>
                    <a:gd name="connsiteX75" fmla="*/ 1602798 w 2252230"/>
                    <a:gd name="connsiteY75" fmla="*/ 1709760 h 2677919"/>
                    <a:gd name="connsiteX76" fmla="*/ 1506682 w 2252230"/>
                    <a:gd name="connsiteY76" fmla="*/ 1743530 h 2677919"/>
                    <a:gd name="connsiteX77" fmla="*/ 1545648 w 2252230"/>
                    <a:gd name="connsiteY77" fmla="*/ 1694173 h 2677919"/>
                    <a:gd name="connsiteX78" fmla="*/ 1493694 w 2252230"/>
                    <a:gd name="connsiteY78" fmla="*/ 1694173 h 2677919"/>
                    <a:gd name="connsiteX79" fmla="*/ 1459923 w 2252230"/>
                    <a:gd name="connsiteY79" fmla="*/ 1678587 h 2677919"/>
                    <a:gd name="connsiteX80" fmla="*/ 1423555 w 2252230"/>
                    <a:gd name="connsiteY80" fmla="*/ 1629230 h 2677919"/>
                    <a:gd name="connsiteX81" fmla="*/ 1410566 w 2252230"/>
                    <a:gd name="connsiteY81" fmla="*/ 1738335 h 2677919"/>
                    <a:gd name="connsiteX82" fmla="*/ 1493694 w 2252230"/>
                    <a:gd name="connsiteY82" fmla="*/ 1800680 h 2677919"/>
                    <a:gd name="connsiteX83" fmla="*/ 1376796 w 2252230"/>
                    <a:gd name="connsiteY83" fmla="*/ 1865623 h 2677919"/>
                    <a:gd name="connsiteX84" fmla="*/ 1304059 w 2252230"/>
                    <a:gd name="connsiteY84" fmla="*/ 2026682 h 2677919"/>
                    <a:gd name="connsiteX85" fmla="*/ 1215737 w 2252230"/>
                    <a:gd name="connsiteY85" fmla="*/ 2000705 h 2677919"/>
                    <a:gd name="connsiteX86" fmla="*/ 1150794 w 2252230"/>
                    <a:gd name="connsiteY86" fmla="*/ 1943555 h 2677919"/>
                    <a:gd name="connsiteX87" fmla="*/ 1179369 w 2252230"/>
                    <a:gd name="connsiteY87" fmla="*/ 1839646 h 2677919"/>
                    <a:gd name="connsiteX88" fmla="*/ 1192357 w 2252230"/>
                    <a:gd name="connsiteY88" fmla="*/ 1727944 h 2677919"/>
                    <a:gd name="connsiteX89" fmla="*/ 1127414 w 2252230"/>
                    <a:gd name="connsiteY89" fmla="*/ 1777301 h 2677919"/>
                    <a:gd name="connsiteX90" fmla="*/ 1080655 w 2252230"/>
                    <a:gd name="connsiteY90" fmla="*/ 1881210 h 2677919"/>
                    <a:gd name="connsiteX91" fmla="*/ 1046884 w 2252230"/>
                    <a:gd name="connsiteY91" fmla="*/ 1855232 h 2677919"/>
                    <a:gd name="connsiteX92" fmla="*/ 1101437 w 2252230"/>
                    <a:gd name="connsiteY92" fmla="*/ 1761714 h 2677919"/>
                    <a:gd name="connsiteX93" fmla="*/ 994930 w 2252230"/>
                    <a:gd name="connsiteY93" fmla="*/ 1759116 h 2677919"/>
                    <a:gd name="connsiteX94" fmla="*/ 919596 w 2252230"/>
                    <a:gd name="connsiteY94" fmla="*/ 1826657 h 2677919"/>
                    <a:gd name="connsiteX95" fmla="*/ 794905 w 2252230"/>
                    <a:gd name="connsiteY95" fmla="*/ 1865623 h 2677919"/>
                    <a:gd name="connsiteX96" fmla="*/ 683203 w 2252230"/>
                    <a:gd name="connsiteY96" fmla="*/ 1914980 h 2677919"/>
                    <a:gd name="connsiteX97" fmla="*/ 592282 w 2252230"/>
                    <a:gd name="connsiteY97" fmla="*/ 1909785 h 2677919"/>
                    <a:gd name="connsiteX98" fmla="*/ 602384 w 2252230"/>
                    <a:gd name="connsiteY98" fmla="*/ 1996953 h 2677919"/>
                    <a:gd name="connsiteX99" fmla="*/ 423430 w 2252230"/>
                    <a:gd name="connsiteY99" fmla="*/ 1995510 h 2677919"/>
                    <a:gd name="connsiteX100" fmla="*/ 361084 w 2252230"/>
                    <a:gd name="connsiteY100" fmla="*/ 2003303 h 2677919"/>
                    <a:gd name="connsiteX101" fmla="*/ 464994 w 2252230"/>
                    <a:gd name="connsiteY101" fmla="*/ 2478687 h 2677919"/>
                    <a:gd name="connsiteX102" fmla="*/ 457200 w 2252230"/>
                    <a:gd name="connsiteY102" fmla="*/ 2603378 h 2677919"/>
                    <a:gd name="connsiteX103" fmla="*/ 402648 w 2252230"/>
                    <a:gd name="connsiteY103" fmla="*/ 2590389 h 2677919"/>
                    <a:gd name="connsiteX104" fmla="*/ 381866 w 2252230"/>
                    <a:gd name="connsiteY104" fmla="*/ 2611171 h 2677919"/>
                    <a:gd name="connsiteX105" fmla="*/ 402648 w 2252230"/>
                    <a:gd name="connsiteY105" fmla="*/ 2637148 h 2677919"/>
                    <a:gd name="connsiteX106" fmla="*/ 325727 w 2252230"/>
                    <a:gd name="connsiteY106" fmla="*/ 2677846 h 2677919"/>
                    <a:gd name="connsiteX0" fmla="*/ 325727 w 2252230"/>
                    <a:gd name="connsiteY0" fmla="*/ 2677846 h 2677919"/>
                    <a:gd name="connsiteX1" fmla="*/ 225714 w 2252230"/>
                    <a:gd name="connsiteY1" fmla="*/ 2646096 h 2677919"/>
                    <a:gd name="connsiteX2" fmla="*/ 179244 w 2252230"/>
                    <a:gd name="connsiteY2" fmla="*/ 2613769 h 2677919"/>
                    <a:gd name="connsiteX3" fmla="*/ 230477 w 2252230"/>
                    <a:gd name="connsiteY3" fmla="*/ 2587358 h 2677919"/>
                    <a:gd name="connsiteX4" fmla="*/ 236394 w 2252230"/>
                    <a:gd name="connsiteY4" fmla="*/ 2538435 h 2677919"/>
                    <a:gd name="connsiteX5" fmla="*/ 217777 w 2252230"/>
                    <a:gd name="connsiteY5" fmla="*/ 2512745 h 2677919"/>
                    <a:gd name="connsiteX6" fmla="*/ 207819 w 2252230"/>
                    <a:gd name="connsiteY6" fmla="*/ 2463101 h 2677919"/>
                    <a:gd name="connsiteX7" fmla="*/ 161059 w 2252230"/>
                    <a:gd name="connsiteY7" fmla="*/ 2416341 h 2677919"/>
                    <a:gd name="connsiteX8" fmla="*/ 41564 w 2252230"/>
                    <a:gd name="connsiteY8" fmla="*/ 2205926 h 2677919"/>
                    <a:gd name="connsiteX9" fmla="*/ 0 w 2252230"/>
                    <a:gd name="connsiteY9" fmla="*/ 2146178 h 2677919"/>
                    <a:gd name="connsiteX10" fmla="*/ 200025 w 2252230"/>
                    <a:gd name="connsiteY10" fmla="*/ 2107212 h 2677919"/>
                    <a:gd name="connsiteX11" fmla="*/ 263814 w 2252230"/>
                    <a:gd name="connsiteY11" fmla="*/ 2026970 h 2677919"/>
                    <a:gd name="connsiteX12" fmla="*/ 332509 w 2252230"/>
                    <a:gd name="connsiteY12" fmla="*/ 2003303 h 2677919"/>
                    <a:gd name="connsiteX13" fmla="*/ 322119 w 2252230"/>
                    <a:gd name="connsiteY13" fmla="*/ 1889003 h 2677919"/>
                    <a:gd name="connsiteX14" fmla="*/ 407844 w 2252230"/>
                    <a:gd name="connsiteY14" fmla="*/ 1889003 h 2677919"/>
                    <a:gd name="connsiteX15" fmla="*/ 587087 w 2252230"/>
                    <a:gd name="connsiteY15" fmla="*/ 1717553 h 2677919"/>
                    <a:gd name="connsiteX16" fmla="*/ 745548 w 2252230"/>
                    <a:gd name="connsiteY16" fmla="*/ 1566885 h 2677919"/>
                    <a:gd name="connsiteX17" fmla="*/ 787112 w 2252230"/>
                    <a:gd name="connsiteY17" fmla="*/ 1608448 h 2677919"/>
                    <a:gd name="connsiteX18" fmla="*/ 949614 w 2252230"/>
                    <a:gd name="connsiteY18" fmla="*/ 1566595 h 2677919"/>
                    <a:gd name="connsiteX19" fmla="*/ 1083253 w 2252230"/>
                    <a:gd name="connsiteY19" fmla="*/ 1507137 h 2677919"/>
                    <a:gd name="connsiteX20" fmla="*/ 1252105 w 2252230"/>
                    <a:gd name="connsiteY20" fmla="*/ 1520126 h 2677919"/>
                    <a:gd name="connsiteX21" fmla="*/ 1340428 w 2252230"/>
                    <a:gd name="connsiteY21" fmla="*/ 1572080 h 2677919"/>
                    <a:gd name="connsiteX22" fmla="*/ 1262496 w 2252230"/>
                    <a:gd name="connsiteY22" fmla="*/ 1436998 h 2677919"/>
                    <a:gd name="connsiteX23" fmla="*/ 1358612 w 2252230"/>
                    <a:gd name="connsiteY23" fmla="*/ 1286330 h 2677919"/>
                    <a:gd name="connsiteX24" fmla="*/ 1381991 w 2252230"/>
                    <a:gd name="connsiteY24" fmla="*/ 1236973 h 2677919"/>
                    <a:gd name="connsiteX25" fmla="*/ 1379394 w 2252230"/>
                    <a:gd name="connsiteY25" fmla="*/ 1112282 h 2677919"/>
                    <a:gd name="connsiteX26" fmla="*/ 1462521 w 2252230"/>
                    <a:gd name="connsiteY26" fmla="*/ 1031753 h 2677919"/>
                    <a:gd name="connsiteX27" fmla="*/ 1498889 w 2252230"/>
                    <a:gd name="connsiteY27" fmla="*/ 1070719 h 2677919"/>
                    <a:gd name="connsiteX28" fmla="*/ 1444337 w 2252230"/>
                    <a:gd name="connsiteY28" fmla="*/ 1182421 h 2677919"/>
                    <a:gd name="connsiteX29" fmla="*/ 1504084 w 2252230"/>
                    <a:gd name="connsiteY29" fmla="*/ 1244766 h 2677919"/>
                    <a:gd name="connsiteX30" fmla="*/ 1535257 w 2252230"/>
                    <a:gd name="connsiteY30" fmla="*/ 1166835 h 2677919"/>
                    <a:gd name="connsiteX31" fmla="*/ 1678132 w 2252230"/>
                    <a:gd name="connsiteY31" fmla="*/ 1091501 h 2677919"/>
                    <a:gd name="connsiteX32" fmla="*/ 1732684 w 2252230"/>
                    <a:gd name="connsiteY32" fmla="*/ 969407 h 2677919"/>
                    <a:gd name="connsiteX33" fmla="*/ 1836594 w 2252230"/>
                    <a:gd name="connsiteY33" fmla="*/ 881085 h 2677919"/>
                    <a:gd name="connsiteX34" fmla="*/ 1836594 w 2252230"/>
                    <a:gd name="connsiteY34" fmla="*/ 779773 h 2677919"/>
                    <a:gd name="connsiteX35" fmla="*/ 1914525 w 2252230"/>
                    <a:gd name="connsiteY35" fmla="*/ 569357 h 2677919"/>
                    <a:gd name="connsiteX36" fmla="*/ 1875559 w 2252230"/>
                    <a:gd name="connsiteY36" fmla="*/ 413494 h 2677919"/>
                    <a:gd name="connsiteX37" fmla="*/ 1823605 w 2252230"/>
                    <a:gd name="connsiteY37" fmla="*/ 416091 h 2677919"/>
                    <a:gd name="connsiteX38" fmla="*/ 1859973 w 2252230"/>
                    <a:gd name="connsiteY38" fmla="*/ 348551 h 2677919"/>
                    <a:gd name="connsiteX39" fmla="*/ 1833996 w 2252230"/>
                    <a:gd name="connsiteY39" fmla="*/ 275814 h 2677919"/>
                    <a:gd name="connsiteX40" fmla="*/ 1888548 w 2252230"/>
                    <a:gd name="connsiteY40" fmla="*/ 187491 h 2677919"/>
                    <a:gd name="connsiteX41" fmla="*/ 1896341 w 2252230"/>
                    <a:gd name="connsiteY41" fmla="*/ 104364 h 2677919"/>
                    <a:gd name="connsiteX42" fmla="*/ 1995055 w 2252230"/>
                    <a:gd name="connsiteY42" fmla="*/ 169307 h 2677919"/>
                    <a:gd name="connsiteX43" fmla="*/ 2044412 w 2252230"/>
                    <a:gd name="connsiteY43" fmla="*/ 106962 h 2677919"/>
                    <a:gd name="connsiteX44" fmla="*/ 1989859 w 2252230"/>
                    <a:gd name="connsiteY44" fmla="*/ 91376 h 2677919"/>
                    <a:gd name="connsiteX45" fmla="*/ 1961284 w 2252230"/>
                    <a:gd name="connsiteY45" fmla="*/ 34226 h 2677919"/>
                    <a:gd name="connsiteX46" fmla="*/ 2021032 w 2252230"/>
                    <a:gd name="connsiteY46" fmla="*/ 18639 h 2677919"/>
                    <a:gd name="connsiteX47" fmla="*/ 2072987 w 2252230"/>
                    <a:gd name="connsiteY47" fmla="*/ 55007 h 2677919"/>
                    <a:gd name="connsiteX48" fmla="*/ 2109355 w 2252230"/>
                    <a:gd name="connsiteY48" fmla="*/ 205676 h 2677919"/>
                    <a:gd name="connsiteX49" fmla="*/ 2189884 w 2252230"/>
                    <a:gd name="connsiteY49" fmla="*/ 299194 h 2677919"/>
                    <a:gd name="connsiteX50" fmla="*/ 2252230 w 2252230"/>
                    <a:gd name="connsiteY50" fmla="*/ 442069 h 2677919"/>
                    <a:gd name="connsiteX51" fmla="*/ 2244437 w 2252230"/>
                    <a:gd name="connsiteY51" fmla="*/ 566760 h 2677919"/>
                    <a:gd name="connsiteX52" fmla="*/ 2200275 w 2252230"/>
                    <a:gd name="connsiteY52" fmla="*/ 613519 h 2677919"/>
                    <a:gd name="connsiteX53" fmla="*/ 2208069 w 2252230"/>
                    <a:gd name="connsiteY53" fmla="*/ 756394 h 2677919"/>
                    <a:gd name="connsiteX54" fmla="*/ 2148321 w 2252230"/>
                    <a:gd name="connsiteY54" fmla="*/ 746003 h 2677919"/>
                    <a:gd name="connsiteX55" fmla="*/ 2109355 w 2252230"/>
                    <a:gd name="connsiteY55" fmla="*/ 800555 h 2677919"/>
                    <a:gd name="connsiteX56" fmla="*/ 2163907 w 2252230"/>
                    <a:gd name="connsiteY56" fmla="*/ 972005 h 2677919"/>
                    <a:gd name="connsiteX57" fmla="*/ 2135332 w 2252230"/>
                    <a:gd name="connsiteY57" fmla="*/ 1133064 h 2677919"/>
                    <a:gd name="connsiteX58" fmla="*/ 2122344 w 2252230"/>
                    <a:gd name="connsiteY58" fmla="*/ 1255157 h 2677919"/>
                    <a:gd name="connsiteX59" fmla="*/ 2166505 w 2252230"/>
                    <a:gd name="connsiteY59" fmla="*/ 1379848 h 2677919"/>
                    <a:gd name="connsiteX60" fmla="*/ 2098964 w 2252230"/>
                    <a:gd name="connsiteY60" fmla="*/ 1444791 h 2677919"/>
                    <a:gd name="connsiteX61" fmla="*/ 2114550 w 2252230"/>
                    <a:gd name="connsiteY61" fmla="*/ 1522723 h 2677919"/>
                    <a:gd name="connsiteX62" fmla="*/ 2044412 w 2252230"/>
                    <a:gd name="connsiteY62" fmla="*/ 1546103 h 2677919"/>
                    <a:gd name="connsiteX63" fmla="*/ 2044412 w 2252230"/>
                    <a:gd name="connsiteY63" fmla="*/ 1603253 h 2677919"/>
                    <a:gd name="connsiteX64" fmla="*/ 2010641 w 2252230"/>
                    <a:gd name="connsiteY64" fmla="*/ 1530516 h 2677919"/>
                    <a:gd name="connsiteX65" fmla="*/ 2021032 w 2252230"/>
                    <a:gd name="connsiteY65" fmla="*/ 1418814 h 2677919"/>
                    <a:gd name="connsiteX66" fmla="*/ 2015837 w 2252230"/>
                    <a:gd name="connsiteY66" fmla="*/ 1447389 h 2677919"/>
                    <a:gd name="connsiteX67" fmla="*/ 1958687 w 2252230"/>
                    <a:gd name="connsiteY67" fmla="*/ 1530516 h 2677919"/>
                    <a:gd name="connsiteX68" fmla="*/ 1901537 w 2252230"/>
                    <a:gd name="connsiteY68" fmla="*/ 1553896 h 2677919"/>
                    <a:gd name="connsiteX69" fmla="*/ 1891146 w 2252230"/>
                    <a:gd name="connsiteY69" fmla="*/ 1696771 h 2677919"/>
                    <a:gd name="connsiteX70" fmla="*/ 1841789 w 2252230"/>
                    <a:gd name="connsiteY70" fmla="*/ 1696771 h 2677919"/>
                    <a:gd name="connsiteX71" fmla="*/ 1846984 w 2252230"/>
                    <a:gd name="connsiteY71" fmla="*/ 1673391 h 2677919"/>
                    <a:gd name="connsiteX72" fmla="*/ 1808019 w 2252230"/>
                    <a:gd name="connsiteY72" fmla="*/ 1579873 h 2677919"/>
                    <a:gd name="connsiteX73" fmla="*/ 1748271 w 2252230"/>
                    <a:gd name="connsiteY73" fmla="*/ 1660403 h 2677919"/>
                    <a:gd name="connsiteX74" fmla="*/ 1717098 w 2252230"/>
                    <a:gd name="connsiteY74" fmla="*/ 1699369 h 2677919"/>
                    <a:gd name="connsiteX75" fmla="*/ 1602798 w 2252230"/>
                    <a:gd name="connsiteY75" fmla="*/ 1709760 h 2677919"/>
                    <a:gd name="connsiteX76" fmla="*/ 1506682 w 2252230"/>
                    <a:gd name="connsiteY76" fmla="*/ 1743530 h 2677919"/>
                    <a:gd name="connsiteX77" fmla="*/ 1545648 w 2252230"/>
                    <a:gd name="connsiteY77" fmla="*/ 1694173 h 2677919"/>
                    <a:gd name="connsiteX78" fmla="*/ 1493694 w 2252230"/>
                    <a:gd name="connsiteY78" fmla="*/ 1694173 h 2677919"/>
                    <a:gd name="connsiteX79" fmla="*/ 1459923 w 2252230"/>
                    <a:gd name="connsiteY79" fmla="*/ 1678587 h 2677919"/>
                    <a:gd name="connsiteX80" fmla="*/ 1423555 w 2252230"/>
                    <a:gd name="connsiteY80" fmla="*/ 1629230 h 2677919"/>
                    <a:gd name="connsiteX81" fmla="*/ 1410566 w 2252230"/>
                    <a:gd name="connsiteY81" fmla="*/ 1738335 h 2677919"/>
                    <a:gd name="connsiteX82" fmla="*/ 1493694 w 2252230"/>
                    <a:gd name="connsiteY82" fmla="*/ 1800680 h 2677919"/>
                    <a:gd name="connsiteX83" fmla="*/ 1376796 w 2252230"/>
                    <a:gd name="connsiteY83" fmla="*/ 1865623 h 2677919"/>
                    <a:gd name="connsiteX84" fmla="*/ 1304059 w 2252230"/>
                    <a:gd name="connsiteY84" fmla="*/ 2026682 h 2677919"/>
                    <a:gd name="connsiteX85" fmla="*/ 1215737 w 2252230"/>
                    <a:gd name="connsiteY85" fmla="*/ 2000705 h 2677919"/>
                    <a:gd name="connsiteX86" fmla="*/ 1150794 w 2252230"/>
                    <a:gd name="connsiteY86" fmla="*/ 1943555 h 2677919"/>
                    <a:gd name="connsiteX87" fmla="*/ 1179369 w 2252230"/>
                    <a:gd name="connsiteY87" fmla="*/ 1839646 h 2677919"/>
                    <a:gd name="connsiteX88" fmla="*/ 1192357 w 2252230"/>
                    <a:gd name="connsiteY88" fmla="*/ 1727944 h 2677919"/>
                    <a:gd name="connsiteX89" fmla="*/ 1127414 w 2252230"/>
                    <a:gd name="connsiteY89" fmla="*/ 1777301 h 2677919"/>
                    <a:gd name="connsiteX90" fmla="*/ 1080655 w 2252230"/>
                    <a:gd name="connsiteY90" fmla="*/ 1881210 h 2677919"/>
                    <a:gd name="connsiteX91" fmla="*/ 1046884 w 2252230"/>
                    <a:gd name="connsiteY91" fmla="*/ 1855232 h 2677919"/>
                    <a:gd name="connsiteX92" fmla="*/ 1101437 w 2252230"/>
                    <a:gd name="connsiteY92" fmla="*/ 1761714 h 2677919"/>
                    <a:gd name="connsiteX93" fmla="*/ 994930 w 2252230"/>
                    <a:gd name="connsiteY93" fmla="*/ 1759116 h 2677919"/>
                    <a:gd name="connsiteX94" fmla="*/ 919596 w 2252230"/>
                    <a:gd name="connsiteY94" fmla="*/ 1826657 h 2677919"/>
                    <a:gd name="connsiteX95" fmla="*/ 794905 w 2252230"/>
                    <a:gd name="connsiteY95" fmla="*/ 1865623 h 2677919"/>
                    <a:gd name="connsiteX96" fmla="*/ 683203 w 2252230"/>
                    <a:gd name="connsiteY96" fmla="*/ 1914980 h 2677919"/>
                    <a:gd name="connsiteX97" fmla="*/ 592282 w 2252230"/>
                    <a:gd name="connsiteY97" fmla="*/ 1909785 h 2677919"/>
                    <a:gd name="connsiteX98" fmla="*/ 423430 w 2252230"/>
                    <a:gd name="connsiteY98" fmla="*/ 1995510 h 2677919"/>
                    <a:gd name="connsiteX99" fmla="*/ 361084 w 2252230"/>
                    <a:gd name="connsiteY99" fmla="*/ 2003303 h 2677919"/>
                    <a:gd name="connsiteX100" fmla="*/ 464994 w 2252230"/>
                    <a:gd name="connsiteY100" fmla="*/ 2478687 h 2677919"/>
                    <a:gd name="connsiteX101" fmla="*/ 457200 w 2252230"/>
                    <a:gd name="connsiteY101" fmla="*/ 2603378 h 2677919"/>
                    <a:gd name="connsiteX102" fmla="*/ 402648 w 2252230"/>
                    <a:gd name="connsiteY102" fmla="*/ 2590389 h 2677919"/>
                    <a:gd name="connsiteX103" fmla="*/ 381866 w 2252230"/>
                    <a:gd name="connsiteY103" fmla="*/ 2611171 h 2677919"/>
                    <a:gd name="connsiteX104" fmla="*/ 402648 w 2252230"/>
                    <a:gd name="connsiteY104" fmla="*/ 2637148 h 2677919"/>
                    <a:gd name="connsiteX105" fmla="*/ 325727 w 2252230"/>
                    <a:gd name="connsiteY105" fmla="*/ 2677846 h 2677919"/>
                    <a:gd name="connsiteX0" fmla="*/ 325727 w 2252230"/>
                    <a:gd name="connsiteY0" fmla="*/ 2677846 h 2677919"/>
                    <a:gd name="connsiteX1" fmla="*/ 225714 w 2252230"/>
                    <a:gd name="connsiteY1" fmla="*/ 2646096 h 2677919"/>
                    <a:gd name="connsiteX2" fmla="*/ 179244 w 2252230"/>
                    <a:gd name="connsiteY2" fmla="*/ 2613769 h 2677919"/>
                    <a:gd name="connsiteX3" fmla="*/ 230477 w 2252230"/>
                    <a:gd name="connsiteY3" fmla="*/ 2587358 h 2677919"/>
                    <a:gd name="connsiteX4" fmla="*/ 236394 w 2252230"/>
                    <a:gd name="connsiteY4" fmla="*/ 2538435 h 2677919"/>
                    <a:gd name="connsiteX5" fmla="*/ 217777 w 2252230"/>
                    <a:gd name="connsiteY5" fmla="*/ 2512745 h 2677919"/>
                    <a:gd name="connsiteX6" fmla="*/ 207819 w 2252230"/>
                    <a:gd name="connsiteY6" fmla="*/ 2463101 h 2677919"/>
                    <a:gd name="connsiteX7" fmla="*/ 161059 w 2252230"/>
                    <a:gd name="connsiteY7" fmla="*/ 2416341 h 2677919"/>
                    <a:gd name="connsiteX8" fmla="*/ 41564 w 2252230"/>
                    <a:gd name="connsiteY8" fmla="*/ 2205926 h 2677919"/>
                    <a:gd name="connsiteX9" fmla="*/ 0 w 2252230"/>
                    <a:gd name="connsiteY9" fmla="*/ 2146178 h 2677919"/>
                    <a:gd name="connsiteX10" fmla="*/ 200025 w 2252230"/>
                    <a:gd name="connsiteY10" fmla="*/ 2107212 h 2677919"/>
                    <a:gd name="connsiteX11" fmla="*/ 263814 w 2252230"/>
                    <a:gd name="connsiteY11" fmla="*/ 2026970 h 2677919"/>
                    <a:gd name="connsiteX12" fmla="*/ 332509 w 2252230"/>
                    <a:gd name="connsiteY12" fmla="*/ 2003303 h 2677919"/>
                    <a:gd name="connsiteX13" fmla="*/ 322119 w 2252230"/>
                    <a:gd name="connsiteY13" fmla="*/ 1889003 h 2677919"/>
                    <a:gd name="connsiteX14" fmla="*/ 407844 w 2252230"/>
                    <a:gd name="connsiteY14" fmla="*/ 1889003 h 2677919"/>
                    <a:gd name="connsiteX15" fmla="*/ 587087 w 2252230"/>
                    <a:gd name="connsiteY15" fmla="*/ 1717553 h 2677919"/>
                    <a:gd name="connsiteX16" fmla="*/ 745548 w 2252230"/>
                    <a:gd name="connsiteY16" fmla="*/ 1566885 h 2677919"/>
                    <a:gd name="connsiteX17" fmla="*/ 787112 w 2252230"/>
                    <a:gd name="connsiteY17" fmla="*/ 1608448 h 2677919"/>
                    <a:gd name="connsiteX18" fmla="*/ 949614 w 2252230"/>
                    <a:gd name="connsiteY18" fmla="*/ 1566595 h 2677919"/>
                    <a:gd name="connsiteX19" fmla="*/ 1083253 w 2252230"/>
                    <a:gd name="connsiteY19" fmla="*/ 1507137 h 2677919"/>
                    <a:gd name="connsiteX20" fmla="*/ 1252105 w 2252230"/>
                    <a:gd name="connsiteY20" fmla="*/ 1520126 h 2677919"/>
                    <a:gd name="connsiteX21" fmla="*/ 1340428 w 2252230"/>
                    <a:gd name="connsiteY21" fmla="*/ 1572080 h 2677919"/>
                    <a:gd name="connsiteX22" fmla="*/ 1262496 w 2252230"/>
                    <a:gd name="connsiteY22" fmla="*/ 1436998 h 2677919"/>
                    <a:gd name="connsiteX23" fmla="*/ 1358612 w 2252230"/>
                    <a:gd name="connsiteY23" fmla="*/ 1286330 h 2677919"/>
                    <a:gd name="connsiteX24" fmla="*/ 1381991 w 2252230"/>
                    <a:gd name="connsiteY24" fmla="*/ 1236973 h 2677919"/>
                    <a:gd name="connsiteX25" fmla="*/ 1379394 w 2252230"/>
                    <a:gd name="connsiteY25" fmla="*/ 1112282 h 2677919"/>
                    <a:gd name="connsiteX26" fmla="*/ 1462521 w 2252230"/>
                    <a:gd name="connsiteY26" fmla="*/ 1031753 h 2677919"/>
                    <a:gd name="connsiteX27" fmla="*/ 1498889 w 2252230"/>
                    <a:gd name="connsiteY27" fmla="*/ 1070719 h 2677919"/>
                    <a:gd name="connsiteX28" fmla="*/ 1444337 w 2252230"/>
                    <a:gd name="connsiteY28" fmla="*/ 1182421 h 2677919"/>
                    <a:gd name="connsiteX29" fmla="*/ 1504084 w 2252230"/>
                    <a:gd name="connsiteY29" fmla="*/ 1244766 h 2677919"/>
                    <a:gd name="connsiteX30" fmla="*/ 1535257 w 2252230"/>
                    <a:gd name="connsiteY30" fmla="*/ 1166835 h 2677919"/>
                    <a:gd name="connsiteX31" fmla="*/ 1678132 w 2252230"/>
                    <a:gd name="connsiteY31" fmla="*/ 1091501 h 2677919"/>
                    <a:gd name="connsiteX32" fmla="*/ 1732684 w 2252230"/>
                    <a:gd name="connsiteY32" fmla="*/ 969407 h 2677919"/>
                    <a:gd name="connsiteX33" fmla="*/ 1836594 w 2252230"/>
                    <a:gd name="connsiteY33" fmla="*/ 881085 h 2677919"/>
                    <a:gd name="connsiteX34" fmla="*/ 1836594 w 2252230"/>
                    <a:gd name="connsiteY34" fmla="*/ 779773 h 2677919"/>
                    <a:gd name="connsiteX35" fmla="*/ 1914525 w 2252230"/>
                    <a:gd name="connsiteY35" fmla="*/ 569357 h 2677919"/>
                    <a:gd name="connsiteX36" fmla="*/ 1875559 w 2252230"/>
                    <a:gd name="connsiteY36" fmla="*/ 413494 h 2677919"/>
                    <a:gd name="connsiteX37" fmla="*/ 1823605 w 2252230"/>
                    <a:gd name="connsiteY37" fmla="*/ 416091 h 2677919"/>
                    <a:gd name="connsiteX38" fmla="*/ 1859973 w 2252230"/>
                    <a:gd name="connsiteY38" fmla="*/ 348551 h 2677919"/>
                    <a:gd name="connsiteX39" fmla="*/ 1833996 w 2252230"/>
                    <a:gd name="connsiteY39" fmla="*/ 275814 h 2677919"/>
                    <a:gd name="connsiteX40" fmla="*/ 1888548 w 2252230"/>
                    <a:gd name="connsiteY40" fmla="*/ 187491 h 2677919"/>
                    <a:gd name="connsiteX41" fmla="*/ 1896341 w 2252230"/>
                    <a:gd name="connsiteY41" fmla="*/ 104364 h 2677919"/>
                    <a:gd name="connsiteX42" fmla="*/ 1995055 w 2252230"/>
                    <a:gd name="connsiteY42" fmla="*/ 169307 h 2677919"/>
                    <a:gd name="connsiteX43" fmla="*/ 2044412 w 2252230"/>
                    <a:gd name="connsiteY43" fmla="*/ 106962 h 2677919"/>
                    <a:gd name="connsiteX44" fmla="*/ 1989859 w 2252230"/>
                    <a:gd name="connsiteY44" fmla="*/ 91376 h 2677919"/>
                    <a:gd name="connsiteX45" fmla="*/ 1961284 w 2252230"/>
                    <a:gd name="connsiteY45" fmla="*/ 34226 h 2677919"/>
                    <a:gd name="connsiteX46" fmla="*/ 2021032 w 2252230"/>
                    <a:gd name="connsiteY46" fmla="*/ 18639 h 2677919"/>
                    <a:gd name="connsiteX47" fmla="*/ 2072987 w 2252230"/>
                    <a:gd name="connsiteY47" fmla="*/ 55007 h 2677919"/>
                    <a:gd name="connsiteX48" fmla="*/ 2109355 w 2252230"/>
                    <a:gd name="connsiteY48" fmla="*/ 205676 h 2677919"/>
                    <a:gd name="connsiteX49" fmla="*/ 2189884 w 2252230"/>
                    <a:gd name="connsiteY49" fmla="*/ 299194 h 2677919"/>
                    <a:gd name="connsiteX50" fmla="*/ 2252230 w 2252230"/>
                    <a:gd name="connsiteY50" fmla="*/ 442069 h 2677919"/>
                    <a:gd name="connsiteX51" fmla="*/ 2244437 w 2252230"/>
                    <a:gd name="connsiteY51" fmla="*/ 566760 h 2677919"/>
                    <a:gd name="connsiteX52" fmla="*/ 2200275 w 2252230"/>
                    <a:gd name="connsiteY52" fmla="*/ 613519 h 2677919"/>
                    <a:gd name="connsiteX53" fmla="*/ 2208069 w 2252230"/>
                    <a:gd name="connsiteY53" fmla="*/ 756394 h 2677919"/>
                    <a:gd name="connsiteX54" fmla="*/ 2148321 w 2252230"/>
                    <a:gd name="connsiteY54" fmla="*/ 746003 h 2677919"/>
                    <a:gd name="connsiteX55" fmla="*/ 2109355 w 2252230"/>
                    <a:gd name="connsiteY55" fmla="*/ 800555 h 2677919"/>
                    <a:gd name="connsiteX56" fmla="*/ 2163907 w 2252230"/>
                    <a:gd name="connsiteY56" fmla="*/ 972005 h 2677919"/>
                    <a:gd name="connsiteX57" fmla="*/ 2135332 w 2252230"/>
                    <a:gd name="connsiteY57" fmla="*/ 1133064 h 2677919"/>
                    <a:gd name="connsiteX58" fmla="*/ 2122344 w 2252230"/>
                    <a:gd name="connsiteY58" fmla="*/ 1255157 h 2677919"/>
                    <a:gd name="connsiteX59" fmla="*/ 2166505 w 2252230"/>
                    <a:gd name="connsiteY59" fmla="*/ 1379848 h 2677919"/>
                    <a:gd name="connsiteX60" fmla="*/ 2098964 w 2252230"/>
                    <a:gd name="connsiteY60" fmla="*/ 1444791 h 2677919"/>
                    <a:gd name="connsiteX61" fmla="*/ 2114550 w 2252230"/>
                    <a:gd name="connsiteY61" fmla="*/ 1522723 h 2677919"/>
                    <a:gd name="connsiteX62" fmla="*/ 2044412 w 2252230"/>
                    <a:gd name="connsiteY62" fmla="*/ 1546103 h 2677919"/>
                    <a:gd name="connsiteX63" fmla="*/ 2044412 w 2252230"/>
                    <a:gd name="connsiteY63" fmla="*/ 1603253 h 2677919"/>
                    <a:gd name="connsiteX64" fmla="*/ 2010641 w 2252230"/>
                    <a:gd name="connsiteY64" fmla="*/ 1530516 h 2677919"/>
                    <a:gd name="connsiteX65" fmla="*/ 2021032 w 2252230"/>
                    <a:gd name="connsiteY65" fmla="*/ 1418814 h 2677919"/>
                    <a:gd name="connsiteX66" fmla="*/ 2015837 w 2252230"/>
                    <a:gd name="connsiteY66" fmla="*/ 1447389 h 2677919"/>
                    <a:gd name="connsiteX67" fmla="*/ 1958687 w 2252230"/>
                    <a:gd name="connsiteY67" fmla="*/ 1530516 h 2677919"/>
                    <a:gd name="connsiteX68" fmla="*/ 1901537 w 2252230"/>
                    <a:gd name="connsiteY68" fmla="*/ 1553896 h 2677919"/>
                    <a:gd name="connsiteX69" fmla="*/ 1891146 w 2252230"/>
                    <a:gd name="connsiteY69" fmla="*/ 1696771 h 2677919"/>
                    <a:gd name="connsiteX70" fmla="*/ 1841789 w 2252230"/>
                    <a:gd name="connsiteY70" fmla="*/ 1696771 h 2677919"/>
                    <a:gd name="connsiteX71" fmla="*/ 1846984 w 2252230"/>
                    <a:gd name="connsiteY71" fmla="*/ 1673391 h 2677919"/>
                    <a:gd name="connsiteX72" fmla="*/ 1808019 w 2252230"/>
                    <a:gd name="connsiteY72" fmla="*/ 1579873 h 2677919"/>
                    <a:gd name="connsiteX73" fmla="*/ 1748271 w 2252230"/>
                    <a:gd name="connsiteY73" fmla="*/ 1660403 h 2677919"/>
                    <a:gd name="connsiteX74" fmla="*/ 1717098 w 2252230"/>
                    <a:gd name="connsiteY74" fmla="*/ 1699369 h 2677919"/>
                    <a:gd name="connsiteX75" fmla="*/ 1602798 w 2252230"/>
                    <a:gd name="connsiteY75" fmla="*/ 1709760 h 2677919"/>
                    <a:gd name="connsiteX76" fmla="*/ 1506682 w 2252230"/>
                    <a:gd name="connsiteY76" fmla="*/ 1743530 h 2677919"/>
                    <a:gd name="connsiteX77" fmla="*/ 1545648 w 2252230"/>
                    <a:gd name="connsiteY77" fmla="*/ 1694173 h 2677919"/>
                    <a:gd name="connsiteX78" fmla="*/ 1493694 w 2252230"/>
                    <a:gd name="connsiteY78" fmla="*/ 1694173 h 2677919"/>
                    <a:gd name="connsiteX79" fmla="*/ 1459923 w 2252230"/>
                    <a:gd name="connsiteY79" fmla="*/ 1678587 h 2677919"/>
                    <a:gd name="connsiteX80" fmla="*/ 1423555 w 2252230"/>
                    <a:gd name="connsiteY80" fmla="*/ 1629230 h 2677919"/>
                    <a:gd name="connsiteX81" fmla="*/ 1410566 w 2252230"/>
                    <a:gd name="connsiteY81" fmla="*/ 1738335 h 2677919"/>
                    <a:gd name="connsiteX82" fmla="*/ 1493694 w 2252230"/>
                    <a:gd name="connsiteY82" fmla="*/ 1800680 h 2677919"/>
                    <a:gd name="connsiteX83" fmla="*/ 1376796 w 2252230"/>
                    <a:gd name="connsiteY83" fmla="*/ 1865623 h 2677919"/>
                    <a:gd name="connsiteX84" fmla="*/ 1304059 w 2252230"/>
                    <a:gd name="connsiteY84" fmla="*/ 2026682 h 2677919"/>
                    <a:gd name="connsiteX85" fmla="*/ 1215737 w 2252230"/>
                    <a:gd name="connsiteY85" fmla="*/ 2000705 h 2677919"/>
                    <a:gd name="connsiteX86" fmla="*/ 1150794 w 2252230"/>
                    <a:gd name="connsiteY86" fmla="*/ 1943555 h 2677919"/>
                    <a:gd name="connsiteX87" fmla="*/ 1179369 w 2252230"/>
                    <a:gd name="connsiteY87" fmla="*/ 1839646 h 2677919"/>
                    <a:gd name="connsiteX88" fmla="*/ 1192357 w 2252230"/>
                    <a:gd name="connsiteY88" fmla="*/ 1727944 h 2677919"/>
                    <a:gd name="connsiteX89" fmla="*/ 1127414 w 2252230"/>
                    <a:gd name="connsiteY89" fmla="*/ 1777301 h 2677919"/>
                    <a:gd name="connsiteX90" fmla="*/ 1080655 w 2252230"/>
                    <a:gd name="connsiteY90" fmla="*/ 1881210 h 2677919"/>
                    <a:gd name="connsiteX91" fmla="*/ 1046884 w 2252230"/>
                    <a:gd name="connsiteY91" fmla="*/ 1855232 h 2677919"/>
                    <a:gd name="connsiteX92" fmla="*/ 1101437 w 2252230"/>
                    <a:gd name="connsiteY92" fmla="*/ 1761714 h 2677919"/>
                    <a:gd name="connsiteX93" fmla="*/ 994930 w 2252230"/>
                    <a:gd name="connsiteY93" fmla="*/ 1759116 h 2677919"/>
                    <a:gd name="connsiteX94" fmla="*/ 919596 w 2252230"/>
                    <a:gd name="connsiteY94" fmla="*/ 1826657 h 2677919"/>
                    <a:gd name="connsiteX95" fmla="*/ 794905 w 2252230"/>
                    <a:gd name="connsiteY95" fmla="*/ 1865623 h 2677919"/>
                    <a:gd name="connsiteX96" fmla="*/ 592282 w 2252230"/>
                    <a:gd name="connsiteY96" fmla="*/ 1909785 h 2677919"/>
                    <a:gd name="connsiteX97" fmla="*/ 423430 w 2252230"/>
                    <a:gd name="connsiteY97" fmla="*/ 1995510 h 2677919"/>
                    <a:gd name="connsiteX98" fmla="*/ 361084 w 2252230"/>
                    <a:gd name="connsiteY98" fmla="*/ 2003303 h 2677919"/>
                    <a:gd name="connsiteX99" fmla="*/ 464994 w 2252230"/>
                    <a:gd name="connsiteY99" fmla="*/ 2478687 h 2677919"/>
                    <a:gd name="connsiteX100" fmla="*/ 457200 w 2252230"/>
                    <a:gd name="connsiteY100" fmla="*/ 2603378 h 2677919"/>
                    <a:gd name="connsiteX101" fmla="*/ 402648 w 2252230"/>
                    <a:gd name="connsiteY101" fmla="*/ 2590389 h 2677919"/>
                    <a:gd name="connsiteX102" fmla="*/ 381866 w 2252230"/>
                    <a:gd name="connsiteY102" fmla="*/ 2611171 h 2677919"/>
                    <a:gd name="connsiteX103" fmla="*/ 402648 w 2252230"/>
                    <a:gd name="connsiteY103" fmla="*/ 2637148 h 2677919"/>
                    <a:gd name="connsiteX104" fmla="*/ 325727 w 2252230"/>
                    <a:gd name="connsiteY104" fmla="*/ 2677846 h 2677919"/>
                    <a:gd name="connsiteX0" fmla="*/ 325727 w 2252230"/>
                    <a:gd name="connsiteY0" fmla="*/ 2677846 h 2677919"/>
                    <a:gd name="connsiteX1" fmla="*/ 225714 w 2252230"/>
                    <a:gd name="connsiteY1" fmla="*/ 2646096 h 2677919"/>
                    <a:gd name="connsiteX2" fmla="*/ 179244 w 2252230"/>
                    <a:gd name="connsiteY2" fmla="*/ 2613769 h 2677919"/>
                    <a:gd name="connsiteX3" fmla="*/ 230477 w 2252230"/>
                    <a:gd name="connsiteY3" fmla="*/ 2587358 h 2677919"/>
                    <a:gd name="connsiteX4" fmla="*/ 236394 w 2252230"/>
                    <a:gd name="connsiteY4" fmla="*/ 2538435 h 2677919"/>
                    <a:gd name="connsiteX5" fmla="*/ 217777 w 2252230"/>
                    <a:gd name="connsiteY5" fmla="*/ 2512745 h 2677919"/>
                    <a:gd name="connsiteX6" fmla="*/ 207819 w 2252230"/>
                    <a:gd name="connsiteY6" fmla="*/ 2463101 h 2677919"/>
                    <a:gd name="connsiteX7" fmla="*/ 161059 w 2252230"/>
                    <a:gd name="connsiteY7" fmla="*/ 2416341 h 2677919"/>
                    <a:gd name="connsiteX8" fmla="*/ 41564 w 2252230"/>
                    <a:gd name="connsiteY8" fmla="*/ 2205926 h 2677919"/>
                    <a:gd name="connsiteX9" fmla="*/ 0 w 2252230"/>
                    <a:gd name="connsiteY9" fmla="*/ 2146178 h 2677919"/>
                    <a:gd name="connsiteX10" fmla="*/ 200025 w 2252230"/>
                    <a:gd name="connsiteY10" fmla="*/ 2107212 h 2677919"/>
                    <a:gd name="connsiteX11" fmla="*/ 263814 w 2252230"/>
                    <a:gd name="connsiteY11" fmla="*/ 2026970 h 2677919"/>
                    <a:gd name="connsiteX12" fmla="*/ 332509 w 2252230"/>
                    <a:gd name="connsiteY12" fmla="*/ 2003303 h 2677919"/>
                    <a:gd name="connsiteX13" fmla="*/ 322119 w 2252230"/>
                    <a:gd name="connsiteY13" fmla="*/ 1889003 h 2677919"/>
                    <a:gd name="connsiteX14" fmla="*/ 407844 w 2252230"/>
                    <a:gd name="connsiteY14" fmla="*/ 1889003 h 2677919"/>
                    <a:gd name="connsiteX15" fmla="*/ 587087 w 2252230"/>
                    <a:gd name="connsiteY15" fmla="*/ 1717553 h 2677919"/>
                    <a:gd name="connsiteX16" fmla="*/ 745548 w 2252230"/>
                    <a:gd name="connsiteY16" fmla="*/ 1566885 h 2677919"/>
                    <a:gd name="connsiteX17" fmla="*/ 787112 w 2252230"/>
                    <a:gd name="connsiteY17" fmla="*/ 1608448 h 2677919"/>
                    <a:gd name="connsiteX18" fmla="*/ 949614 w 2252230"/>
                    <a:gd name="connsiteY18" fmla="*/ 1566595 h 2677919"/>
                    <a:gd name="connsiteX19" fmla="*/ 1083253 w 2252230"/>
                    <a:gd name="connsiteY19" fmla="*/ 1507137 h 2677919"/>
                    <a:gd name="connsiteX20" fmla="*/ 1252105 w 2252230"/>
                    <a:gd name="connsiteY20" fmla="*/ 1520126 h 2677919"/>
                    <a:gd name="connsiteX21" fmla="*/ 1340428 w 2252230"/>
                    <a:gd name="connsiteY21" fmla="*/ 1572080 h 2677919"/>
                    <a:gd name="connsiteX22" fmla="*/ 1262496 w 2252230"/>
                    <a:gd name="connsiteY22" fmla="*/ 1436998 h 2677919"/>
                    <a:gd name="connsiteX23" fmla="*/ 1358612 w 2252230"/>
                    <a:gd name="connsiteY23" fmla="*/ 1286330 h 2677919"/>
                    <a:gd name="connsiteX24" fmla="*/ 1381991 w 2252230"/>
                    <a:gd name="connsiteY24" fmla="*/ 1236973 h 2677919"/>
                    <a:gd name="connsiteX25" fmla="*/ 1379394 w 2252230"/>
                    <a:gd name="connsiteY25" fmla="*/ 1112282 h 2677919"/>
                    <a:gd name="connsiteX26" fmla="*/ 1462521 w 2252230"/>
                    <a:gd name="connsiteY26" fmla="*/ 1031753 h 2677919"/>
                    <a:gd name="connsiteX27" fmla="*/ 1498889 w 2252230"/>
                    <a:gd name="connsiteY27" fmla="*/ 1070719 h 2677919"/>
                    <a:gd name="connsiteX28" fmla="*/ 1444337 w 2252230"/>
                    <a:gd name="connsiteY28" fmla="*/ 1182421 h 2677919"/>
                    <a:gd name="connsiteX29" fmla="*/ 1504084 w 2252230"/>
                    <a:gd name="connsiteY29" fmla="*/ 1244766 h 2677919"/>
                    <a:gd name="connsiteX30" fmla="*/ 1535257 w 2252230"/>
                    <a:gd name="connsiteY30" fmla="*/ 1166835 h 2677919"/>
                    <a:gd name="connsiteX31" fmla="*/ 1678132 w 2252230"/>
                    <a:gd name="connsiteY31" fmla="*/ 1091501 h 2677919"/>
                    <a:gd name="connsiteX32" fmla="*/ 1732684 w 2252230"/>
                    <a:gd name="connsiteY32" fmla="*/ 969407 h 2677919"/>
                    <a:gd name="connsiteX33" fmla="*/ 1836594 w 2252230"/>
                    <a:gd name="connsiteY33" fmla="*/ 881085 h 2677919"/>
                    <a:gd name="connsiteX34" fmla="*/ 1836594 w 2252230"/>
                    <a:gd name="connsiteY34" fmla="*/ 779773 h 2677919"/>
                    <a:gd name="connsiteX35" fmla="*/ 1914525 w 2252230"/>
                    <a:gd name="connsiteY35" fmla="*/ 569357 h 2677919"/>
                    <a:gd name="connsiteX36" fmla="*/ 1875559 w 2252230"/>
                    <a:gd name="connsiteY36" fmla="*/ 413494 h 2677919"/>
                    <a:gd name="connsiteX37" fmla="*/ 1823605 w 2252230"/>
                    <a:gd name="connsiteY37" fmla="*/ 416091 h 2677919"/>
                    <a:gd name="connsiteX38" fmla="*/ 1859973 w 2252230"/>
                    <a:gd name="connsiteY38" fmla="*/ 348551 h 2677919"/>
                    <a:gd name="connsiteX39" fmla="*/ 1833996 w 2252230"/>
                    <a:gd name="connsiteY39" fmla="*/ 275814 h 2677919"/>
                    <a:gd name="connsiteX40" fmla="*/ 1888548 w 2252230"/>
                    <a:gd name="connsiteY40" fmla="*/ 187491 h 2677919"/>
                    <a:gd name="connsiteX41" fmla="*/ 1896341 w 2252230"/>
                    <a:gd name="connsiteY41" fmla="*/ 104364 h 2677919"/>
                    <a:gd name="connsiteX42" fmla="*/ 1995055 w 2252230"/>
                    <a:gd name="connsiteY42" fmla="*/ 169307 h 2677919"/>
                    <a:gd name="connsiteX43" fmla="*/ 2044412 w 2252230"/>
                    <a:gd name="connsiteY43" fmla="*/ 106962 h 2677919"/>
                    <a:gd name="connsiteX44" fmla="*/ 1989859 w 2252230"/>
                    <a:gd name="connsiteY44" fmla="*/ 91376 h 2677919"/>
                    <a:gd name="connsiteX45" fmla="*/ 1961284 w 2252230"/>
                    <a:gd name="connsiteY45" fmla="*/ 34226 h 2677919"/>
                    <a:gd name="connsiteX46" fmla="*/ 2021032 w 2252230"/>
                    <a:gd name="connsiteY46" fmla="*/ 18639 h 2677919"/>
                    <a:gd name="connsiteX47" fmla="*/ 2072987 w 2252230"/>
                    <a:gd name="connsiteY47" fmla="*/ 55007 h 2677919"/>
                    <a:gd name="connsiteX48" fmla="*/ 2109355 w 2252230"/>
                    <a:gd name="connsiteY48" fmla="*/ 205676 h 2677919"/>
                    <a:gd name="connsiteX49" fmla="*/ 2189884 w 2252230"/>
                    <a:gd name="connsiteY49" fmla="*/ 299194 h 2677919"/>
                    <a:gd name="connsiteX50" fmla="*/ 2252230 w 2252230"/>
                    <a:gd name="connsiteY50" fmla="*/ 442069 h 2677919"/>
                    <a:gd name="connsiteX51" fmla="*/ 2244437 w 2252230"/>
                    <a:gd name="connsiteY51" fmla="*/ 566760 h 2677919"/>
                    <a:gd name="connsiteX52" fmla="*/ 2200275 w 2252230"/>
                    <a:gd name="connsiteY52" fmla="*/ 613519 h 2677919"/>
                    <a:gd name="connsiteX53" fmla="*/ 2208069 w 2252230"/>
                    <a:gd name="connsiteY53" fmla="*/ 756394 h 2677919"/>
                    <a:gd name="connsiteX54" fmla="*/ 2148321 w 2252230"/>
                    <a:gd name="connsiteY54" fmla="*/ 746003 h 2677919"/>
                    <a:gd name="connsiteX55" fmla="*/ 2109355 w 2252230"/>
                    <a:gd name="connsiteY55" fmla="*/ 800555 h 2677919"/>
                    <a:gd name="connsiteX56" fmla="*/ 2163907 w 2252230"/>
                    <a:gd name="connsiteY56" fmla="*/ 972005 h 2677919"/>
                    <a:gd name="connsiteX57" fmla="*/ 2135332 w 2252230"/>
                    <a:gd name="connsiteY57" fmla="*/ 1133064 h 2677919"/>
                    <a:gd name="connsiteX58" fmla="*/ 2122344 w 2252230"/>
                    <a:gd name="connsiteY58" fmla="*/ 1255157 h 2677919"/>
                    <a:gd name="connsiteX59" fmla="*/ 2166505 w 2252230"/>
                    <a:gd name="connsiteY59" fmla="*/ 1379848 h 2677919"/>
                    <a:gd name="connsiteX60" fmla="*/ 2098964 w 2252230"/>
                    <a:gd name="connsiteY60" fmla="*/ 1444791 h 2677919"/>
                    <a:gd name="connsiteX61" fmla="*/ 2114550 w 2252230"/>
                    <a:gd name="connsiteY61" fmla="*/ 1522723 h 2677919"/>
                    <a:gd name="connsiteX62" fmla="*/ 2044412 w 2252230"/>
                    <a:gd name="connsiteY62" fmla="*/ 1546103 h 2677919"/>
                    <a:gd name="connsiteX63" fmla="*/ 2044412 w 2252230"/>
                    <a:gd name="connsiteY63" fmla="*/ 1603253 h 2677919"/>
                    <a:gd name="connsiteX64" fmla="*/ 2010641 w 2252230"/>
                    <a:gd name="connsiteY64" fmla="*/ 1530516 h 2677919"/>
                    <a:gd name="connsiteX65" fmla="*/ 2021032 w 2252230"/>
                    <a:gd name="connsiteY65" fmla="*/ 1418814 h 2677919"/>
                    <a:gd name="connsiteX66" fmla="*/ 2015837 w 2252230"/>
                    <a:gd name="connsiteY66" fmla="*/ 1447389 h 2677919"/>
                    <a:gd name="connsiteX67" fmla="*/ 1958687 w 2252230"/>
                    <a:gd name="connsiteY67" fmla="*/ 1530516 h 2677919"/>
                    <a:gd name="connsiteX68" fmla="*/ 1901537 w 2252230"/>
                    <a:gd name="connsiteY68" fmla="*/ 1553896 h 2677919"/>
                    <a:gd name="connsiteX69" fmla="*/ 1891146 w 2252230"/>
                    <a:gd name="connsiteY69" fmla="*/ 1696771 h 2677919"/>
                    <a:gd name="connsiteX70" fmla="*/ 1841789 w 2252230"/>
                    <a:gd name="connsiteY70" fmla="*/ 1696771 h 2677919"/>
                    <a:gd name="connsiteX71" fmla="*/ 1846984 w 2252230"/>
                    <a:gd name="connsiteY71" fmla="*/ 1673391 h 2677919"/>
                    <a:gd name="connsiteX72" fmla="*/ 1808019 w 2252230"/>
                    <a:gd name="connsiteY72" fmla="*/ 1579873 h 2677919"/>
                    <a:gd name="connsiteX73" fmla="*/ 1748271 w 2252230"/>
                    <a:gd name="connsiteY73" fmla="*/ 1660403 h 2677919"/>
                    <a:gd name="connsiteX74" fmla="*/ 1717098 w 2252230"/>
                    <a:gd name="connsiteY74" fmla="*/ 1699369 h 2677919"/>
                    <a:gd name="connsiteX75" fmla="*/ 1602798 w 2252230"/>
                    <a:gd name="connsiteY75" fmla="*/ 1709760 h 2677919"/>
                    <a:gd name="connsiteX76" fmla="*/ 1506682 w 2252230"/>
                    <a:gd name="connsiteY76" fmla="*/ 1743530 h 2677919"/>
                    <a:gd name="connsiteX77" fmla="*/ 1545648 w 2252230"/>
                    <a:gd name="connsiteY77" fmla="*/ 1694173 h 2677919"/>
                    <a:gd name="connsiteX78" fmla="*/ 1493694 w 2252230"/>
                    <a:gd name="connsiteY78" fmla="*/ 1694173 h 2677919"/>
                    <a:gd name="connsiteX79" fmla="*/ 1459923 w 2252230"/>
                    <a:gd name="connsiteY79" fmla="*/ 1678587 h 2677919"/>
                    <a:gd name="connsiteX80" fmla="*/ 1423555 w 2252230"/>
                    <a:gd name="connsiteY80" fmla="*/ 1629230 h 2677919"/>
                    <a:gd name="connsiteX81" fmla="*/ 1410566 w 2252230"/>
                    <a:gd name="connsiteY81" fmla="*/ 1738335 h 2677919"/>
                    <a:gd name="connsiteX82" fmla="*/ 1493694 w 2252230"/>
                    <a:gd name="connsiteY82" fmla="*/ 1800680 h 2677919"/>
                    <a:gd name="connsiteX83" fmla="*/ 1376796 w 2252230"/>
                    <a:gd name="connsiteY83" fmla="*/ 1865623 h 2677919"/>
                    <a:gd name="connsiteX84" fmla="*/ 1304059 w 2252230"/>
                    <a:gd name="connsiteY84" fmla="*/ 2026682 h 2677919"/>
                    <a:gd name="connsiteX85" fmla="*/ 1215737 w 2252230"/>
                    <a:gd name="connsiteY85" fmla="*/ 2000705 h 2677919"/>
                    <a:gd name="connsiteX86" fmla="*/ 1150794 w 2252230"/>
                    <a:gd name="connsiteY86" fmla="*/ 1943555 h 2677919"/>
                    <a:gd name="connsiteX87" fmla="*/ 1179369 w 2252230"/>
                    <a:gd name="connsiteY87" fmla="*/ 1839646 h 2677919"/>
                    <a:gd name="connsiteX88" fmla="*/ 1192357 w 2252230"/>
                    <a:gd name="connsiteY88" fmla="*/ 1727944 h 2677919"/>
                    <a:gd name="connsiteX89" fmla="*/ 1127414 w 2252230"/>
                    <a:gd name="connsiteY89" fmla="*/ 1777301 h 2677919"/>
                    <a:gd name="connsiteX90" fmla="*/ 1080655 w 2252230"/>
                    <a:gd name="connsiteY90" fmla="*/ 1881210 h 2677919"/>
                    <a:gd name="connsiteX91" fmla="*/ 1046884 w 2252230"/>
                    <a:gd name="connsiteY91" fmla="*/ 1855232 h 2677919"/>
                    <a:gd name="connsiteX92" fmla="*/ 1101437 w 2252230"/>
                    <a:gd name="connsiteY92" fmla="*/ 1761714 h 2677919"/>
                    <a:gd name="connsiteX93" fmla="*/ 994930 w 2252230"/>
                    <a:gd name="connsiteY93" fmla="*/ 1759116 h 2677919"/>
                    <a:gd name="connsiteX94" fmla="*/ 919596 w 2252230"/>
                    <a:gd name="connsiteY94" fmla="*/ 1826657 h 2677919"/>
                    <a:gd name="connsiteX95" fmla="*/ 592282 w 2252230"/>
                    <a:gd name="connsiteY95" fmla="*/ 1909785 h 2677919"/>
                    <a:gd name="connsiteX96" fmla="*/ 423430 w 2252230"/>
                    <a:gd name="connsiteY96" fmla="*/ 1995510 h 2677919"/>
                    <a:gd name="connsiteX97" fmla="*/ 361084 w 2252230"/>
                    <a:gd name="connsiteY97" fmla="*/ 2003303 h 2677919"/>
                    <a:gd name="connsiteX98" fmla="*/ 464994 w 2252230"/>
                    <a:gd name="connsiteY98" fmla="*/ 2478687 h 2677919"/>
                    <a:gd name="connsiteX99" fmla="*/ 457200 w 2252230"/>
                    <a:gd name="connsiteY99" fmla="*/ 2603378 h 2677919"/>
                    <a:gd name="connsiteX100" fmla="*/ 402648 w 2252230"/>
                    <a:gd name="connsiteY100" fmla="*/ 2590389 h 2677919"/>
                    <a:gd name="connsiteX101" fmla="*/ 381866 w 2252230"/>
                    <a:gd name="connsiteY101" fmla="*/ 2611171 h 2677919"/>
                    <a:gd name="connsiteX102" fmla="*/ 402648 w 2252230"/>
                    <a:gd name="connsiteY102" fmla="*/ 2637148 h 2677919"/>
                    <a:gd name="connsiteX103" fmla="*/ 325727 w 2252230"/>
                    <a:gd name="connsiteY103" fmla="*/ 2677846 h 2677919"/>
                    <a:gd name="connsiteX0" fmla="*/ 325727 w 2252230"/>
                    <a:gd name="connsiteY0" fmla="*/ 2677846 h 2677919"/>
                    <a:gd name="connsiteX1" fmla="*/ 225714 w 2252230"/>
                    <a:gd name="connsiteY1" fmla="*/ 2646096 h 2677919"/>
                    <a:gd name="connsiteX2" fmla="*/ 179244 w 2252230"/>
                    <a:gd name="connsiteY2" fmla="*/ 2613769 h 2677919"/>
                    <a:gd name="connsiteX3" fmla="*/ 230477 w 2252230"/>
                    <a:gd name="connsiteY3" fmla="*/ 2587358 h 2677919"/>
                    <a:gd name="connsiteX4" fmla="*/ 236394 w 2252230"/>
                    <a:gd name="connsiteY4" fmla="*/ 2538435 h 2677919"/>
                    <a:gd name="connsiteX5" fmla="*/ 217777 w 2252230"/>
                    <a:gd name="connsiteY5" fmla="*/ 2512745 h 2677919"/>
                    <a:gd name="connsiteX6" fmla="*/ 207819 w 2252230"/>
                    <a:gd name="connsiteY6" fmla="*/ 2463101 h 2677919"/>
                    <a:gd name="connsiteX7" fmla="*/ 161059 w 2252230"/>
                    <a:gd name="connsiteY7" fmla="*/ 2416341 h 2677919"/>
                    <a:gd name="connsiteX8" fmla="*/ 41564 w 2252230"/>
                    <a:gd name="connsiteY8" fmla="*/ 2205926 h 2677919"/>
                    <a:gd name="connsiteX9" fmla="*/ 0 w 2252230"/>
                    <a:gd name="connsiteY9" fmla="*/ 2146178 h 2677919"/>
                    <a:gd name="connsiteX10" fmla="*/ 200025 w 2252230"/>
                    <a:gd name="connsiteY10" fmla="*/ 2107212 h 2677919"/>
                    <a:gd name="connsiteX11" fmla="*/ 263814 w 2252230"/>
                    <a:gd name="connsiteY11" fmla="*/ 2026970 h 2677919"/>
                    <a:gd name="connsiteX12" fmla="*/ 332509 w 2252230"/>
                    <a:gd name="connsiteY12" fmla="*/ 2003303 h 2677919"/>
                    <a:gd name="connsiteX13" fmla="*/ 322119 w 2252230"/>
                    <a:gd name="connsiteY13" fmla="*/ 1889003 h 2677919"/>
                    <a:gd name="connsiteX14" fmla="*/ 407844 w 2252230"/>
                    <a:gd name="connsiteY14" fmla="*/ 1889003 h 2677919"/>
                    <a:gd name="connsiteX15" fmla="*/ 587087 w 2252230"/>
                    <a:gd name="connsiteY15" fmla="*/ 1717553 h 2677919"/>
                    <a:gd name="connsiteX16" fmla="*/ 745548 w 2252230"/>
                    <a:gd name="connsiteY16" fmla="*/ 1566885 h 2677919"/>
                    <a:gd name="connsiteX17" fmla="*/ 787112 w 2252230"/>
                    <a:gd name="connsiteY17" fmla="*/ 1608448 h 2677919"/>
                    <a:gd name="connsiteX18" fmla="*/ 949614 w 2252230"/>
                    <a:gd name="connsiteY18" fmla="*/ 1566595 h 2677919"/>
                    <a:gd name="connsiteX19" fmla="*/ 1083253 w 2252230"/>
                    <a:gd name="connsiteY19" fmla="*/ 1507137 h 2677919"/>
                    <a:gd name="connsiteX20" fmla="*/ 1252105 w 2252230"/>
                    <a:gd name="connsiteY20" fmla="*/ 1520126 h 2677919"/>
                    <a:gd name="connsiteX21" fmla="*/ 1340428 w 2252230"/>
                    <a:gd name="connsiteY21" fmla="*/ 1572080 h 2677919"/>
                    <a:gd name="connsiteX22" fmla="*/ 1262496 w 2252230"/>
                    <a:gd name="connsiteY22" fmla="*/ 1436998 h 2677919"/>
                    <a:gd name="connsiteX23" fmla="*/ 1358612 w 2252230"/>
                    <a:gd name="connsiteY23" fmla="*/ 1286330 h 2677919"/>
                    <a:gd name="connsiteX24" fmla="*/ 1381991 w 2252230"/>
                    <a:gd name="connsiteY24" fmla="*/ 1236973 h 2677919"/>
                    <a:gd name="connsiteX25" fmla="*/ 1379394 w 2252230"/>
                    <a:gd name="connsiteY25" fmla="*/ 1112282 h 2677919"/>
                    <a:gd name="connsiteX26" fmla="*/ 1462521 w 2252230"/>
                    <a:gd name="connsiteY26" fmla="*/ 1031753 h 2677919"/>
                    <a:gd name="connsiteX27" fmla="*/ 1498889 w 2252230"/>
                    <a:gd name="connsiteY27" fmla="*/ 1070719 h 2677919"/>
                    <a:gd name="connsiteX28" fmla="*/ 1444337 w 2252230"/>
                    <a:gd name="connsiteY28" fmla="*/ 1182421 h 2677919"/>
                    <a:gd name="connsiteX29" fmla="*/ 1504084 w 2252230"/>
                    <a:gd name="connsiteY29" fmla="*/ 1244766 h 2677919"/>
                    <a:gd name="connsiteX30" fmla="*/ 1535257 w 2252230"/>
                    <a:gd name="connsiteY30" fmla="*/ 1166835 h 2677919"/>
                    <a:gd name="connsiteX31" fmla="*/ 1678132 w 2252230"/>
                    <a:gd name="connsiteY31" fmla="*/ 1091501 h 2677919"/>
                    <a:gd name="connsiteX32" fmla="*/ 1732684 w 2252230"/>
                    <a:gd name="connsiteY32" fmla="*/ 969407 h 2677919"/>
                    <a:gd name="connsiteX33" fmla="*/ 1836594 w 2252230"/>
                    <a:gd name="connsiteY33" fmla="*/ 881085 h 2677919"/>
                    <a:gd name="connsiteX34" fmla="*/ 1836594 w 2252230"/>
                    <a:gd name="connsiteY34" fmla="*/ 779773 h 2677919"/>
                    <a:gd name="connsiteX35" fmla="*/ 1914525 w 2252230"/>
                    <a:gd name="connsiteY35" fmla="*/ 569357 h 2677919"/>
                    <a:gd name="connsiteX36" fmla="*/ 1875559 w 2252230"/>
                    <a:gd name="connsiteY36" fmla="*/ 413494 h 2677919"/>
                    <a:gd name="connsiteX37" fmla="*/ 1823605 w 2252230"/>
                    <a:gd name="connsiteY37" fmla="*/ 416091 h 2677919"/>
                    <a:gd name="connsiteX38" fmla="*/ 1859973 w 2252230"/>
                    <a:gd name="connsiteY38" fmla="*/ 348551 h 2677919"/>
                    <a:gd name="connsiteX39" fmla="*/ 1833996 w 2252230"/>
                    <a:gd name="connsiteY39" fmla="*/ 275814 h 2677919"/>
                    <a:gd name="connsiteX40" fmla="*/ 1888548 w 2252230"/>
                    <a:gd name="connsiteY40" fmla="*/ 187491 h 2677919"/>
                    <a:gd name="connsiteX41" fmla="*/ 1896341 w 2252230"/>
                    <a:gd name="connsiteY41" fmla="*/ 104364 h 2677919"/>
                    <a:gd name="connsiteX42" fmla="*/ 1995055 w 2252230"/>
                    <a:gd name="connsiteY42" fmla="*/ 169307 h 2677919"/>
                    <a:gd name="connsiteX43" fmla="*/ 2044412 w 2252230"/>
                    <a:gd name="connsiteY43" fmla="*/ 106962 h 2677919"/>
                    <a:gd name="connsiteX44" fmla="*/ 1989859 w 2252230"/>
                    <a:gd name="connsiteY44" fmla="*/ 91376 h 2677919"/>
                    <a:gd name="connsiteX45" fmla="*/ 1961284 w 2252230"/>
                    <a:gd name="connsiteY45" fmla="*/ 34226 h 2677919"/>
                    <a:gd name="connsiteX46" fmla="*/ 2021032 w 2252230"/>
                    <a:gd name="connsiteY46" fmla="*/ 18639 h 2677919"/>
                    <a:gd name="connsiteX47" fmla="*/ 2072987 w 2252230"/>
                    <a:gd name="connsiteY47" fmla="*/ 55007 h 2677919"/>
                    <a:gd name="connsiteX48" fmla="*/ 2109355 w 2252230"/>
                    <a:gd name="connsiteY48" fmla="*/ 205676 h 2677919"/>
                    <a:gd name="connsiteX49" fmla="*/ 2189884 w 2252230"/>
                    <a:gd name="connsiteY49" fmla="*/ 299194 h 2677919"/>
                    <a:gd name="connsiteX50" fmla="*/ 2252230 w 2252230"/>
                    <a:gd name="connsiteY50" fmla="*/ 442069 h 2677919"/>
                    <a:gd name="connsiteX51" fmla="*/ 2244437 w 2252230"/>
                    <a:gd name="connsiteY51" fmla="*/ 566760 h 2677919"/>
                    <a:gd name="connsiteX52" fmla="*/ 2200275 w 2252230"/>
                    <a:gd name="connsiteY52" fmla="*/ 613519 h 2677919"/>
                    <a:gd name="connsiteX53" fmla="*/ 2208069 w 2252230"/>
                    <a:gd name="connsiteY53" fmla="*/ 756394 h 2677919"/>
                    <a:gd name="connsiteX54" fmla="*/ 2148321 w 2252230"/>
                    <a:gd name="connsiteY54" fmla="*/ 746003 h 2677919"/>
                    <a:gd name="connsiteX55" fmla="*/ 2109355 w 2252230"/>
                    <a:gd name="connsiteY55" fmla="*/ 800555 h 2677919"/>
                    <a:gd name="connsiteX56" fmla="*/ 2163907 w 2252230"/>
                    <a:gd name="connsiteY56" fmla="*/ 972005 h 2677919"/>
                    <a:gd name="connsiteX57" fmla="*/ 2135332 w 2252230"/>
                    <a:gd name="connsiteY57" fmla="*/ 1133064 h 2677919"/>
                    <a:gd name="connsiteX58" fmla="*/ 2122344 w 2252230"/>
                    <a:gd name="connsiteY58" fmla="*/ 1255157 h 2677919"/>
                    <a:gd name="connsiteX59" fmla="*/ 2166505 w 2252230"/>
                    <a:gd name="connsiteY59" fmla="*/ 1379848 h 2677919"/>
                    <a:gd name="connsiteX60" fmla="*/ 2098964 w 2252230"/>
                    <a:gd name="connsiteY60" fmla="*/ 1444791 h 2677919"/>
                    <a:gd name="connsiteX61" fmla="*/ 2114550 w 2252230"/>
                    <a:gd name="connsiteY61" fmla="*/ 1522723 h 2677919"/>
                    <a:gd name="connsiteX62" fmla="*/ 2044412 w 2252230"/>
                    <a:gd name="connsiteY62" fmla="*/ 1546103 h 2677919"/>
                    <a:gd name="connsiteX63" fmla="*/ 2044412 w 2252230"/>
                    <a:gd name="connsiteY63" fmla="*/ 1603253 h 2677919"/>
                    <a:gd name="connsiteX64" fmla="*/ 2010641 w 2252230"/>
                    <a:gd name="connsiteY64" fmla="*/ 1530516 h 2677919"/>
                    <a:gd name="connsiteX65" fmla="*/ 2021032 w 2252230"/>
                    <a:gd name="connsiteY65" fmla="*/ 1418814 h 2677919"/>
                    <a:gd name="connsiteX66" fmla="*/ 2015837 w 2252230"/>
                    <a:gd name="connsiteY66" fmla="*/ 1447389 h 2677919"/>
                    <a:gd name="connsiteX67" fmla="*/ 1958687 w 2252230"/>
                    <a:gd name="connsiteY67" fmla="*/ 1530516 h 2677919"/>
                    <a:gd name="connsiteX68" fmla="*/ 1901537 w 2252230"/>
                    <a:gd name="connsiteY68" fmla="*/ 1553896 h 2677919"/>
                    <a:gd name="connsiteX69" fmla="*/ 1891146 w 2252230"/>
                    <a:gd name="connsiteY69" fmla="*/ 1696771 h 2677919"/>
                    <a:gd name="connsiteX70" fmla="*/ 1841789 w 2252230"/>
                    <a:gd name="connsiteY70" fmla="*/ 1696771 h 2677919"/>
                    <a:gd name="connsiteX71" fmla="*/ 1846984 w 2252230"/>
                    <a:gd name="connsiteY71" fmla="*/ 1673391 h 2677919"/>
                    <a:gd name="connsiteX72" fmla="*/ 1808019 w 2252230"/>
                    <a:gd name="connsiteY72" fmla="*/ 1579873 h 2677919"/>
                    <a:gd name="connsiteX73" fmla="*/ 1748271 w 2252230"/>
                    <a:gd name="connsiteY73" fmla="*/ 1660403 h 2677919"/>
                    <a:gd name="connsiteX74" fmla="*/ 1717098 w 2252230"/>
                    <a:gd name="connsiteY74" fmla="*/ 1699369 h 2677919"/>
                    <a:gd name="connsiteX75" fmla="*/ 1602798 w 2252230"/>
                    <a:gd name="connsiteY75" fmla="*/ 1709760 h 2677919"/>
                    <a:gd name="connsiteX76" fmla="*/ 1506682 w 2252230"/>
                    <a:gd name="connsiteY76" fmla="*/ 1743530 h 2677919"/>
                    <a:gd name="connsiteX77" fmla="*/ 1545648 w 2252230"/>
                    <a:gd name="connsiteY77" fmla="*/ 1694173 h 2677919"/>
                    <a:gd name="connsiteX78" fmla="*/ 1493694 w 2252230"/>
                    <a:gd name="connsiteY78" fmla="*/ 1694173 h 2677919"/>
                    <a:gd name="connsiteX79" fmla="*/ 1459923 w 2252230"/>
                    <a:gd name="connsiteY79" fmla="*/ 1678587 h 2677919"/>
                    <a:gd name="connsiteX80" fmla="*/ 1423555 w 2252230"/>
                    <a:gd name="connsiteY80" fmla="*/ 1629230 h 2677919"/>
                    <a:gd name="connsiteX81" fmla="*/ 1410566 w 2252230"/>
                    <a:gd name="connsiteY81" fmla="*/ 1738335 h 2677919"/>
                    <a:gd name="connsiteX82" fmla="*/ 1493694 w 2252230"/>
                    <a:gd name="connsiteY82" fmla="*/ 1800680 h 2677919"/>
                    <a:gd name="connsiteX83" fmla="*/ 1376796 w 2252230"/>
                    <a:gd name="connsiteY83" fmla="*/ 1865623 h 2677919"/>
                    <a:gd name="connsiteX84" fmla="*/ 1304059 w 2252230"/>
                    <a:gd name="connsiteY84" fmla="*/ 2026682 h 2677919"/>
                    <a:gd name="connsiteX85" fmla="*/ 1215737 w 2252230"/>
                    <a:gd name="connsiteY85" fmla="*/ 2000705 h 2677919"/>
                    <a:gd name="connsiteX86" fmla="*/ 1150794 w 2252230"/>
                    <a:gd name="connsiteY86" fmla="*/ 1943555 h 2677919"/>
                    <a:gd name="connsiteX87" fmla="*/ 1179369 w 2252230"/>
                    <a:gd name="connsiteY87" fmla="*/ 1839646 h 2677919"/>
                    <a:gd name="connsiteX88" fmla="*/ 1192357 w 2252230"/>
                    <a:gd name="connsiteY88" fmla="*/ 1727944 h 2677919"/>
                    <a:gd name="connsiteX89" fmla="*/ 1127414 w 2252230"/>
                    <a:gd name="connsiteY89" fmla="*/ 1777301 h 2677919"/>
                    <a:gd name="connsiteX90" fmla="*/ 1080655 w 2252230"/>
                    <a:gd name="connsiteY90" fmla="*/ 1881210 h 2677919"/>
                    <a:gd name="connsiteX91" fmla="*/ 1046884 w 2252230"/>
                    <a:gd name="connsiteY91" fmla="*/ 1855232 h 2677919"/>
                    <a:gd name="connsiteX92" fmla="*/ 1101437 w 2252230"/>
                    <a:gd name="connsiteY92" fmla="*/ 1761714 h 2677919"/>
                    <a:gd name="connsiteX93" fmla="*/ 994930 w 2252230"/>
                    <a:gd name="connsiteY93" fmla="*/ 1759116 h 2677919"/>
                    <a:gd name="connsiteX94" fmla="*/ 592282 w 2252230"/>
                    <a:gd name="connsiteY94" fmla="*/ 1909785 h 2677919"/>
                    <a:gd name="connsiteX95" fmla="*/ 423430 w 2252230"/>
                    <a:gd name="connsiteY95" fmla="*/ 1995510 h 2677919"/>
                    <a:gd name="connsiteX96" fmla="*/ 361084 w 2252230"/>
                    <a:gd name="connsiteY96" fmla="*/ 2003303 h 2677919"/>
                    <a:gd name="connsiteX97" fmla="*/ 464994 w 2252230"/>
                    <a:gd name="connsiteY97" fmla="*/ 2478687 h 2677919"/>
                    <a:gd name="connsiteX98" fmla="*/ 457200 w 2252230"/>
                    <a:gd name="connsiteY98" fmla="*/ 2603378 h 2677919"/>
                    <a:gd name="connsiteX99" fmla="*/ 402648 w 2252230"/>
                    <a:gd name="connsiteY99" fmla="*/ 2590389 h 2677919"/>
                    <a:gd name="connsiteX100" fmla="*/ 381866 w 2252230"/>
                    <a:gd name="connsiteY100" fmla="*/ 2611171 h 2677919"/>
                    <a:gd name="connsiteX101" fmla="*/ 402648 w 2252230"/>
                    <a:gd name="connsiteY101" fmla="*/ 2637148 h 2677919"/>
                    <a:gd name="connsiteX102" fmla="*/ 325727 w 2252230"/>
                    <a:gd name="connsiteY102" fmla="*/ 2677846 h 2677919"/>
                    <a:gd name="connsiteX0" fmla="*/ 325727 w 2252230"/>
                    <a:gd name="connsiteY0" fmla="*/ 2677846 h 2677919"/>
                    <a:gd name="connsiteX1" fmla="*/ 225714 w 2252230"/>
                    <a:gd name="connsiteY1" fmla="*/ 2646096 h 2677919"/>
                    <a:gd name="connsiteX2" fmla="*/ 179244 w 2252230"/>
                    <a:gd name="connsiteY2" fmla="*/ 2613769 h 2677919"/>
                    <a:gd name="connsiteX3" fmla="*/ 230477 w 2252230"/>
                    <a:gd name="connsiteY3" fmla="*/ 2587358 h 2677919"/>
                    <a:gd name="connsiteX4" fmla="*/ 236394 w 2252230"/>
                    <a:gd name="connsiteY4" fmla="*/ 2538435 h 2677919"/>
                    <a:gd name="connsiteX5" fmla="*/ 217777 w 2252230"/>
                    <a:gd name="connsiteY5" fmla="*/ 2512745 h 2677919"/>
                    <a:gd name="connsiteX6" fmla="*/ 207819 w 2252230"/>
                    <a:gd name="connsiteY6" fmla="*/ 2463101 h 2677919"/>
                    <a:gd name="connsiteX7" fmla="*/ 161059 w 2252230"/>
                    <a:gd name="connsiteY7" fmla="*/ 2416341 h 2677919"/>
                    <a:gd name="connsiteX8" fmla="*/ 41564 w 2252230"/>
                    <a:gd name="connsiteY8" fmla="*/ 2205926 h 2677919"/>
                    <a:gd name="connsiteX9" fmla="*/ 0 w 2252230"/>
                    <a:gd name="connsiteY9" fmla="*/ 2146178 h 2677919"/>
                    <a:gd name="connsiteX10" fmla="*/ 200025 w 2252230"/>
                    <a:gd name="connsiteY10" fmla="*/ 2107212 h 2677919"/>
                    <a:gd name="connsiteX11" fmla="*/ 263814 w 2252230"/>
                    <a:gd name="connsiteY11" fmla="*/ 2026970 h 2677919"/>
                    <a:gd name="connsiteX12" fmla="*/ 332509 w 2252230"/>
                    <a:gd name="connsiteY12" fmla="*/ 2003303 h 2677919"/>
                    <a:gd name="connsiteX13" fmla="*/ 322119 w 2252230"/>
                    <a:gd name="connsiteY13" fmla="*/ 1889003 h 2677919"/>
                    <a:gd name="connsiteX14" fmla="*/ 407844 w 2252230"/>
                    <a:gd name="connsiteY14" fmla="*/ 1889003 h 2677919"/>
                    <a:gd name="connsiteX15" fmla="*/ 587087 w 2252230"/>
                    <a:gd name="connsiteY15" fmla="*/ 1717553 h 2677919"/>
                    <a:gd name="connsiteX16" fmla="*/ 745548 w 2252230"/>
                    <a:gd name="connsiteY16" fmla="*/ 1566885 h 2677919"/>
                    <a:gd name="connsiteX17" fmla="*/ 787112 w 2252230"/>
                    <a:gd name="connsiteY17" fmla="*/ 1608448 h 2677919"/>
                    <a:gd name="connsiteX18" fmla="*/ 949614 w 2252230"/>
                    <a:gd name="connsiteY18" fmla="*/ 1566595 h 2677919"/>
                    <a:gd name="connsiteX19" fmla="*/ 1083253 w 2252230"/>
                    <a:gd name="connsiteY19" fmla="*/ 1507137 h 2677919"/>
                    <a:gd name="connsiteX20" fmla="*/ 1252105 w 2252230"/>
                    <a:gd name="connsiteY20" fmla="*/ 1520126 h 2677919"/>
                    <a:gd name="connsiteX21" fmla="*/ 1340428 w 2252230"/>
                    <a:gd name="connsiteY21" fmla="*/ 1572080 h 2677919"/>
                    <a:gd name="connsiteX22" fmla="*/ 1262496 w 2252230"/>
                    <a:gd name="connsiteY22" fmla="*/ 1436998 h 2677919"/>
                    <a:gd name="connsiteX23" fmla="*/ 1358612 w 2252230"/>
                    <a:gd name="connsiteY23" fmla="*/ 1286330 h 2677919"/>
                    <a:gd name="connsiteX24" fmla="*/ 1381991 w 2252230"/>
                    <a:gd name="connsiteY24" fmla="*/ 1236973 h 2677919"/>
                    <a:gd name="connsiteX25" fmla="*/ 1379394 w 2252230"/>
                    <a:gd name="connsiteY25" fmla="*/ 1112282 h 2677919"/>
                    <a:gd name="connsiteX26" fmla="*/ 1462521 w 2252230"/>
                    <a:gd name="connsiteY26" fmla="*/ 1031753 h 2677919"/>
                    <a:gd name="connsiteX27" fmla="*/ 1498889 w 2252230"/>
                    <a:gd name="connsiteY27" fmla="*/ 1070719 h 2677919"/>
                    <a:gd name="connsiteX28" fmla="*/ 1444337 w 2252230"/>
                    <a:gd name="connsiteY28" fmla="*/ 1182421 h 2677919"/>
                    <a:gd name="connsiteX29" fmla="*/ 1504084 w 2252230"/>
                    <a:gd name="connsiteY29" fmla="*/ 1244766 h 2677919"/>
                    <a:gd name="connsiteX30" fmla="*/ 1535257 w 2252230"/>
                    <a:gd name="connsiteY30" fmla="*/ 1166835 h 2677919"/>
                    <a:gd name="connsiteX31" fmla="*/ 1678132 w 2252230"/>
                    <a:gd name="connsiteY31" fmla="*/ 1091501 h 2677919"/>
                    <a:gd name="connsiteX32" fmla="*/ 1732684 w 2252230"/>
                    <a:gd name="connsiteY32" fmla="*/ 969407 h 2677919"/>
                    <a:gd name="connsiteX33" fmla="*/ 1836594 w 2252230"/>
                    <a:gd name="connsiteY33" fmla="*/ 881085 h 2677919"/>
                    <a:gd name="connsiteX34" fmla="*/ 1836594 w 2252230"/>
                    <a:gd name="connsiteY34" fmla="*/ 779773 h 2677919"/>
                    <a:gd name="connsiteX35" fmla="*/ 1914525 w 2252230"/>
                    <a:gd name="connsiteY35" fmla="*/ 569357 h 2677919"/>
                    <a:gd name="connsiteX36" fmla="*/ 1875559 w 2252230"/>
                    <a:gd name="connsiteY36" fmla="*/ 413494 h 2677919"/>
                    <a:gd name="connsiteX37" fmla="*/ 1823605 w 2252230"/>
                    <a:gd name="connsiteY37" fmla="*/ 416091 h 2677919"/>
                    <a:gd name="connsiteX38" fmla="*/ 1859973 w 2252230"/>
                    <a:gd name="connsiteY38" fmla="*/ 348551 h 2677919"/>
                    <a:gd name="connsiteX39" fmla="*/ 1833996 w 2252230"/>
                    <a:gd name="connsiteY39" fmla="*/ 275814 h 2677919"/>
                    <a:gd name="connsiteX40" fmla="*/ 1888548 w 2252230"/>
                    <a:gd name="connsiteY40" fmla="*/ 187491 h 2677919"/>
                    <a:gd name="connsiteX41" fmla="*/ 1896341 w 2252230"/>
                    <a:gd name="connsiteY41" fmla="*/ 104364 h 2677919"/>
                    <a:gd name="connsiteX42" fmla="*/ 1995055 w 2252230"/>
                    <a:gd name="connsiteY42" fmla="*/ 169307 h 2677919"/>
                    <a:gd name="connsiteX43" fmla="*/ 2044412 w 2252230"/>
                    <a:gd name="connsiteY43" fmla="*/ 106962 h 2677919"/>
                    <a:gd name="connsiteX44" fmla="*/ 1989859 w 2252230"/>
                    <a:gd name="connsiteY44" fmla="*/ 91376 h 2677919"/>
                    <a:gd name="connsiteX45" fmla="*/ 1961284 w 2252230"/>
                    <a:gd name="connsiteY45" fmla="*/ 34226 h 2677919"/>
                    <a:gd name="connsiteX46" fmla="*/ 2021032 w 2252230"/>
                    <a:gd name="connsiteY46" fmla="*/ 18639 h 2677919"/>
                    <a:gd name="connsiteX47" fmla="*/ 2072987 w 2252230"/>
                    <a:gd name="connsiteY47" fmla="*/ 55007 h 2677919"/>
                    <a:gd name="connsiteX48" fmla="*/ 2109355 w 2252230"/>
                    <a:gd name="connsiteY48" fmla="*/ 205676 h 2677919"/>
                    <a:gd name="connsiteX49" fmla="*/ 2189884 w 2252230"/>
                    <a:gd name="connsiteY49" fmla="*/ 299194 h 2677919"/>
                    <a:gd name="connsiteX50" fmla="*/ 2252230 w 2252230"/>
                    <a:gd name="connsiteY50" fmla="*/ 442069 h 2677919"/>
                    <a:gd name="connsiteX51" fmla="*/ 2244437 w 2252230"/>
                    <a:gd name="connsiteY51" fmla="*/ 566760 h 2677919"/>
                    <a:gd name="connsiteX52" fmla="*/ 2200275 w 2252230"/>
                    <a:gd name="connsiteY52" fmla="*/ 613519 h 2677919"/>
                    <a:gd name="connsiteX53" fmla="*/ 2208069 w 2252230"/>
                    <a:gd name="connsiteY53" fmla="*/ 756394 h 2677919"/>
                    <a:gd name="connsiteX54" fmla="*/ 2148321 w 2252230"/>
                    <a:gd name="connsiteY54" fmla="*/ 746003 h 2677919"/>
                    <a:gd name="connsiteX55" fmla="*/ 2109355 w 2252230"/>
                    <a:gd name="connsiteY55" fmla="*/ 800555 h 2677919"/>
                    <a:gd name="connsiteX56" fmla="*/ 2163907 w 2252230"/>
                    <a:gd name="connsiteY56" fmla="*/ 972005 h 2677919"/>
                    <a:gd name="connsiteX57" fmla="*/ 2135332 w 2252230"/>
                    <a:gd name="connsiteY57" fmla="*/ 1133064 h 2677919"/>
                    <a:gd name="connsiteX58" fmla="*/ 2122344 w 2252230"/>
                    <a:gd name="connsiteY58" fmla="*/ 1255157 h 2677919"/>
                    <a:gd name="connsiteX59" fmla="*/ 2166505 w 2252230"/>
                    <a:gd name="connsiteY59" fmla="*/ 1379848 h 2677919"/>
                    <a:gd name="connsiteX60" fmla="*/ 2098964 w 2252230"/>
                    <a:gd name="connsiteY60" fmla="*/ 1444791 h 2677919"/>
                    <a:gd name="connsiteX61" fmla="*/ 2114550 w 2252230"/>
                    <a:gd name="connsiteY61" fmla="*/ 1522723 h 2677919"/>
                    <a:gd name="connsiteX62" fmla="*/ 2044412 w 2252230"/>
                    <a:gd name="connsiteY62" fmla="*/ 1546103 h 2677919"/>
                    <a:gd name="connsiteX63" fmla="*/ 2044412 w 2252230"/>
                    <a:gd name="connsiteY63" fmla="*/ 1603253 h 2677919"/>
                    <a:gd name="connsiteX64" fmla="*/ 2010641 w 2252230"/>
                    <a:gd name="connsiteY64" fmla="*/ 1530516 h 2677919"/>
                    <a:gd name="connsiteX65" fmla="*/ 2021032 w 2252230"/>
                    <a:gd name="connsiteY65" fmla="*/ 1418814 h 2677919"/>
                    <a:gd name="connsiteX66" fmla="*/ 2015837 w 2252230"/>
                    <a:gd name="connsiteY66" fmla="*/ 1447389 h 2677919"/>
                    <a:gd name="connsiteX67" fmla="*/ 1958687 w 2252230"/>
                    <a:gd name="connsiteY67" fmla="*/ 1530516 h 2677919"/>
                    <a:gd name="connsiteX68" fmla="*/ 1901537 w 2252230"/>
                    <a:gd name="connsiteY68" fmla="*/ 1553896 h 2677919"/>
                    <a:gd name="connsiteX69" fmla="*/ 1891146 w 2252230"/>
                    <a:gd name="connsiteY69" fmla="*/ 1696771 h 2677919"/>
                    <a:gd name="connsiteX70" fmla="*/ 1841789 w 2252230"/>
                    <a:gd name="connsiteY70" fmla="*/ 1696771 h 2677919"/>
                    <a:gd name="connsiteX71" fmla="*/ 1846984 w 2252230"/>
                    <a:gd name="connsiteY71" fmla="*/ 1673391 h 2677919"/>
                    <a:gd name="connsiteX72" fmla="*/ 1808019 w 2252230"/>
                    <a:gd name="connsiteY72" fmla="*/ 1579873 h 2677919"/>
                    <a:gd name="connsiteX73" fmla="*/ 1748271 w 2252230"/>
                    <a:gd name="connsiteY73" fmla="*/ 1660403 h 2677919"/>
                    <a:gd name="connsiteX74" fmla="*/ 1717098 w 2252230"/>
                    <a:gd name="connsiteY74" fmla="*/ 1699369 h 2677919"/>
                    <a:gd name="connsiteX75" fmla="*/ 1602798 w 2252230"/>
                    <a:gd name="connsiteY75" fmla="*/ 1709760 h 2677919"/>
                    <a:gd name="connsiteX76" fmla="*/ 1506682 w 2252230"/>
                    <a:gd name="connsiteY76" fmla="*/ 1743530 h 2677919"/>
                    <a:gd name="connsiteX77" fmla="*/ 1545648 w 2252230"/>
                    <a:gd name="connsiteY77" fmla="*/ 1694173 h 2677919"/>
                    <a:gd name="connsiteX78" fmla="*/ 1493694 w 2252230"/>
                    <a:gd name="connsiteY78" fmla="*/ 1694173 h 2677919"/>
                    <a:gd name="connsiteX79" fmla="*/ 1459923 w 2252230"/>
                    <a:gd name="connsiteY79" fmla="*/ 1678587 h 2677919"/>
                    <a:gd name="connsiteX80" fmla="*/ 1423555 w 2252230"/>
                    <a:gd name="connsiteY80" fmla="*/ 1629230 h 2677919"/>
                    <a:gd name="connsiteX81" fmla="*/ 1410566 w 2252230"/>
                    <a:gd name="connsiteY81" fmla="*/ 1738335 h 2677919"/>
                    <a:gd name="connsiteX82" fmla="*/ 1493694 w 2252230"/>
                    <a:gd name="connsiteY82" fmla="*/ 1800680 h 2677919"/>
                    <a:gd name="connsiteX83" fmla="*/ 1376796 w 2252230"/>
                    <a:gd name="connsiteY83" fmla="*/ 1865623 h 2677919"/>
                    <a:gd name="connsiteX84" fmla="*/ 1304059 w 2252230"/>
                    <a:gd name="connsiteY84" fmla="*/ 2026682 h 2677919"/>
                    <a:gd name="connsiteX85" fmla="*/ 1215737 w 2252230"/>
                    <a:gd name="connsiteY85" fmla="*/ 2000705 h 2677919"/>
                    <a:gd name="connsiteX86" fmla="*/ 1150794 w 2252230"/>
                    <a:gd name="connsiteY86" fmla="*/ 1943555 h 2677919"/>
                    <a:gd name="connsiteX87" fmla="*/ 1179369 w 2252230"/>
                    <a:gd name="connsiteY87" fmla="*/ 1839646 h 2677919"/>
                    <a:gd name="connsiteX88" fmla="*/ 1192357 w 2252230"/>
                    <a:gd name="connsiteY88" fmla="*/ 1727944 h 2677919"/>
                    <a:gd name="connsiteX89" fmla="*/ 1127414 w 2252230"/>
                    <a:gd name="connsiteY89" fmla="*/ 1777301 h 2677919"/>
                    <a:gd name="connsiteX90" fmla="*/ 1080655 w 2252230"/>
                    <a:gd name="connsiteY90" fmla="*/ 1881210 h 2677919"/>
                    <a:gd name="connsiteX91" fmla="*/ 1101437 w 2252230"/>
                    <a:gd name="connsiteY91" fmla="*/ 1761714 h 2677919"/>
                    <a:gd name="connsiteX92" fmla="*/ 994930 w 2252230"/>
                    <a:gd name="connsiteY92" fmla="*/ 1759116 h 2677919"/>
                    <a:gd name="connsiteX93" fmla="*/ 592282 w 2252230"/>
                    <a:gd name="connsiteY93" fmla="*/ 1909785 h 2677919"/>
                    <a:gd name="connsiteX94" fmla="*/ 423430 w 2252230"/>
                    <a:gd name="connsiteY94" fmla="*/ 1995510 h 2677919"/>
                    <a:gd name="connsiteX95" fmla="*/ 361084 w 2252230"/>
                    <a:gd name="connsiteY95" fmla="*/ 2003303 h 2677919"/>
                    <a:gd name="connsiteX96" fmla="*/ 464994 w 2252230"/>
                    <a:gd name="connsiteY96" fmla="*/ 2478687 h 2677919"/>
                    <a:gd name="connsiteX97" fmla="*/ 457200 w 2252230"/>
                    <a:gd name="connsiteY97" fmla="*/ 2603378 h 2677919"/>
                    <a:gd name="connsiteX98" fmla="*/ 402648 w 2252230"/>
                    <a:gd name="connsiteY98" fmla="*/ 2590389 h 2677919"/>
                    <a:gd name="connsiteX99" fmla="*/ 381866 w 2252230"/>
                    <a:gd name="connsiteY99" fmla="*/ 2611171 h 2677919"/>
                    <a:gd name="connsiteX100" fmla="*/ 402648 w 2252230"/>
                    <a:gd name="connsiteY100" fmla="*/ 2637148 h 2677919"/>
                    <a:gd name="connsiteX101" fmla="*/ 325727 w 2252230"/>
                    <a:gd name="connsiteY101" fmla="*/ 2677846 h 2677919"/>
                    <a:gd name="connsiteX0" fmla="*/ 325727 w 2252230"/>
                    <a:gd name="connsiteY0" fmla="*/ 2677846 h 2677919"/>
                    <a:gd name="connsiteX1" fmla="*/ 225714 w 2252230"/>
                    <a:gd name="connsiteY1" fmla="*/ 2646096 h 2677919"/>
                    <a:gd name="connsiteX2" fmla="*/ 179244 w 2252230"/>
                    <a:gd name="connsiteY2" fmla="*/ 2613769 h 2677919"/>
                    <a:gd name="connsiteX3" fmla="*/ 230477 w 2252230"/>
                    <a:gd name="connsiteY3" fmla="*/ 2587358 h 2677919"/>
                    <a:gd name="connsiteX4" fmla="*/ 236394 w 2252230"/>
                    <a:gd name="connsiteY4" fmla="*/ 2538435 h 2677919"/>
                    <a:gd name="connsiteX5" fmla="*/ 217777 w 2252230"/>
                    <a:gd name="connsiteY5" fmla="*/ 2512745 h 2677919"/>
                    <a:gd name="connsiteX6" fmla="*/ 207819 w 2252230"/>
                    <a:gd name="connsiteY6" fmla="*/ 2463101 h 2677919"/>
                    <a:gd name="connsiteX7" fmla="*/ 161059 w 2252230"/>
                    <a:gd name="connsiteY7" fmla="*/ 2416341 h 2677919"/>
                    <a:gd name="connsiteX8" fmla="*/ 41564 w 2252230"/>
                    <a:gd name="connsiteY8" fmla="*/ 2205926 h 2677919"/>
                    <a:gd name="connsiteX9" fmla="*/ 0 w 2252230"/>
                    <a:gd name="connsiteY9" fmla="*/ 2146178 h 2677919"/>
                    <a:gd name="connsiteX10" fmla="*/ 200025 w 2252230"/>
                    <a:gd name="connsiteY10" fmla="*/ 2107212 h 2677919"/>
                    <a:gd name="connsiteX11" fmla="*/ 263814 w 2252230"/>
                    <a:gd name="connsiteY11" fmla="*/ 2026970 h 2677919"/>
                    <a:gd name="connsiteX12" fmla="*/ 332509 w 2252230"/>
                    <a:gd name="connsiteY12" fmla="*/ 2003303 h 2677919"/>
                    <a:gd name="connsiteX13" fmla="*/ 322119 w 2252230"/>
                    <a:gd name="connsiteY13" fmla="*/ 1889003 h 2677919"/>
                    <a:gd name="connsiteX14" fmla="*/ 407844 w 2252230"/>
                    <a:gd name="connsiteY14" fmla="*/ 1889003 h 2677919"/>
                    <a:gd name="connsiteX15" fmla="*/ 587087 w 2252230"/>
                    <a:gd name="connsiteY15" fmla="*/ 1717553 h 2677919"/>
                    <a:gd name="connsiteX16" fmla="*/ 745548 w 2252230"/>
                    <a:gd name="connsiteY16" fmla="*/ 1566885 h 2677919"/>
                    <a:gd name="connsiteX17" fmla="*/ 787112 w 2252230"/>
                    <a:gd name="connsiteY17" fmla="*/ 1608448 h 2677919"/>
                    <a:gd name="connsiteX18" fmla="*/ 949614 w 2252230"/>
                    <a:gd name="connsiteY18" fmla="*/ 1566595 h 2677919"/>
                    <a:gd name="connsiteX19" fmla="*/ 1083253 w 2252230"/>
                    <a:gd name="connsiteY19" fmla="*/ 1507137 h 2677919"/>
                    <a:gd name="connsiteX20" fmla="*/ 1252105 w 2252230"/>
                    <a:gd name="connsiteY20" fmla="*/ 1520126 h 2677919"/>
                    <a:gd name="connsiteX21" fmla="*/ 1340428 w 2252230"/>
                    <a:gd name="connsiteY21" fmla="*/ 1572080 h 2677919"/>
                    <a:gd name="connsiteX22" fmla="*/ 1262496 w 2252230"/>
                    <a:gd name="connsiteY22" fmla="*/ 1436998 h 2677919"/>
                    <a:gd name="connsiteX23" fmla="*/ 1358612 w 2252230"/>
                    <a:gd name="connsiteY23" fmla="*/ 1286330 h 2677919"/>
                    <a:gd name="connsiteX24" fmla="*/ 1381991 w 2252230"/>
                    <a:gd name="connsiteY24" fmla="*/ 1236973 h 2677919"/>
                    <a:gd name="connsiteX25" fmla="*/ 1379394 w 2252230"/>
                    <a:gd name="connsiteY25" fmla="*/ 1112282 h 2677919"/>
                    <a:gd name="connsiteX26" fmla="*/ 1462521 w 2252230"/>
                    <a:gd name="connsiteY26" fmla="*/ 1031753 h 2677919"/>
                    <a:gd name="connsiteX27" fmla="*/ 1498889 w 2252230"/>
                    <a:gd name="connsiteY27" fmla="*/ 1070719 h 2677919"/>
                    <a:gd name="connsiteX28" fmla="*/ 1444337 w 2252230"/>
                    <a:gd name="connsiteY28" fmla="*/ 1182421 h 2677919"/>
                    <a:gd name="connsiteX29" fmla="*/ 1504084 w 2252230"/>
                    <a:gd name="connsiteY29" fmla="*/ 1244766 h 2677919"/>
                    <a:gd name="connsiteX30" fmla="*/ 1535257 w 2252230"/>
                    <a:gd name="connsiteY30" fmla="*/ 1166835 h 2677919"/>
                    <a:gd name="connsiteX31" fmla="*/ 1678132 w 2252230"/>
                    <a:gd name="connsiteY31" fmla="*/ 1091501 h 2677919"/>
                    <a:gd name="connsiteX32" fmla="*/ 1732684 w 2252230"/>
                    <a:gd name="connsiteY32" fmla="*/ 969407 h 2677919"/>
                    <a:gd name="connsiteX33" fmla="*/ 1836594 w 2252230"/>
                    <a:gd name="connsiteY33" fmla="*/ 881085 h 2677919"/>
                    <a:gd name="connsiteX34" fmla="*/ 1836594 w 2252230"/>
                    <a:gd name="connsiteY34" fmla="*/ 779773 h 2677919"/>
                    <a:gd name="connsiteX35" fmla="*/ 1914525 w 2252230"/>
                    <a:gd name="connsiteY35" fmla="*/ 569357 h 2677919"/>
                    <a:gd name="connsiteX36" fmla="*/ 1875559 w 2252230"/>
                    <a:gd name="connsiteY36" fmla="*/ 413494 h 2677919"/>
                    <a:gd name="connsiteX37" fmla="*/ 1823605 w 2252230"/>
                    <a:gd name="connsiteY37" fmla="*/ 416091 h 2677919"/>
                    <a:gd name="connsiteX38" fmla="*/ 1859973 w 2252230"/>
                    <a:gd name="connsiteY38" fmla="*/ 348551 h 2677919"/>
                    <a:gd name="connsiteX39" fmla="*/ 1833996 w 2252230"/>
                    <a:gd name="connsiteY39" fmla="*/ 275814 h 2677919"/>
                    <a:gd name="connsiteX40" fmla="*/ 1888548 w 2252230"/>
                    <a:gd name="connsiteY40" fmla="*/ 187491 h 2677919"/>
                    <a:gd name="connsiteX41" fmla="*/ 1896341 w 2252230"/>
                    <a:gd name="connsiteY41" fmla="*/ 104364 h 2677919"/>
                    <a:gd name="connsiteX42" fmla="*/ 1995055 w 2252230"/>
                    <a:gd name="connsiteY42" fmla="*/ 169307 h 2677919"/>
                    <a:gd name="connsiteX43" fmla="*/ 2044412 w 2252230"/>
                    <a:gd name="connsiteY43" fmla="*/ 106962 h 2677919"/>
                    <a:gd name="connsiteX44" fmla="*/ 1989859 w 2252230"/>
                    <a:gd name="connsiteY44" fmla="*/ 91376 h 2677919"/>
                    <a:gd name="connsiteX45" fmla="*/ 1961284 w 2252230"/>
                    <a:gd name="connsiteY45" fmla="*/ 34226 h 2677919"/>
                    <a:gd name="connsiteX46" fmla="*/ 2021032 w 2252230"/>
                    <a:gd name="connsiteY46" fmla="*/ 18639 h 2677919"/>
                    <a:gd name="connsiteX47" fmla="*/ 2072987 w 2252230"/>
                    <a:gd name="connsiteY47" fmla="*/ 55007 h 2677919"/>
                    <a:gd name="connsiteX48" fmla="*/ 2109355 w 2252230"/>
                    <a:gd name="connsiteY48" fmla="*/ 205676 h 2677919"/>
                    <a:gd name="connsiteX49" fmla="*/ 2189884 w 2252230"/>
                    <a:gd name="connsiteY49" fmla="*/ 299194 h 2677919"/>
                    <a:gd name="connsiteX50" fmla="*/ 2252230 w 2252230"/>
                    <a:gd name="connsiteY50" fmla="*/ 442069 h 2677919"/>
                    <a:gd name="connsiteX51" fmla="*/ 2244437 w 2252230"/>
                    <a:gd name="connsiteY51" fmla="*/ 566760 h 2677919"/>
                    <a:gd name="connsiteX52" fmla="*/ 2200275 w 2252230"/>
                    <a:gd name="connsiteY52" fmla="*/ 613519 h 2677919"/>
                    <a:gd name="connsiteX53" fmla="*/ 2208069 w 2252230"/>
                    <a:gd name="connsiteY53" fmla="*/ 756394 h 2677919"/>
                    <a:gd name="connsiteX54" fmla="*/ 2148321 w 2252230"/>
                    <a:gd name="connsiteY54" fmla="*/ 746003 h 2677919"/>
                    <a:gd name="connsiteX55" fmla="*/ 2109355 w 2252230"/>
                    <a:gd name="connsiteY55" fmla="*/ 800555 h 2677919"/>
                    <a:gd name="connsiteX56" fmla="*/ 2163907 w 2252230"/>
                    <a:gd name="connsiteY56" fmla="*/ 972005 h 2677919"/>
                    <a:gd name="connsiteX57" fmla="*/ 2135332 w 2252230"/>
                    <a:gd name="connsiteY57" fmla="*/ 1133064 h 2677919"/>
                    <a:gd name="connsiteX58" fmla="*/ 2122344 w 2252230"/>
                    <a:gd name="connsiteY58" fmla="*/ 1255157 h 2677919"/>
                    <a:gd name="connsiteX59" fmla="*/ 2166505 w 2252230"/>
                    <a:gd name="connsiteY59" fmla="*/ 1379848 h 2677919"/>
                    <a:gd name="connsiteX60" fmla="*/ 2098964 w 2252230"/>
                    <a:gd name="connsiteY60" fmla="*/ 1444791 h 2677919"/>
                    <a:gd name="connsiteX61" fmla="*/ 2114550 w 2252230"/>
                    <a:gd name="connsiteY61" fmla="*/ 1522723 h 2677919"/>
                    <a:gd name="connsiteX62" fmla="*/ 2044412 w 2252230"/>
                    <a:gd name="connsiteY62" fmla="*/ 1546103 h 2677919"/>
                    <a:gd name="connsiteX63" fmla="*/ 2044412 w 2252230"/>
                    <a:gd name="connsiteY63" fmla="*/ 1603253 h 2677919"/>
                    <a:gd name="connsiteX64" fmla="*/ 2010641 w 2252230"/>
                    <a:gd name="connsiteY64" fmla="*/ 1530516 h 2677919"/>
                    <a:gd name="connsiteX65" fmla="*/ 2021032 w 2252230"/>
                    <a:gd name="connsiteY65" fmla="*/ 1418814 h 2677919"/>
                    <a:gd name="connsiteX66" fmla="*/ 2015837 w 2252230"/>
                    <a:gd name="connsiteY66" fmla="*/ 1447389 h 2677919"/>
                    <a:gd name="connsiteX67" fmla="*/ 1958687 w 2252230"/>
                    <a:gd name="connsiteY67" fmla="*/ 1530516 h 2677919"/>
                    <a:gd name="connsiteX68" fmla="*/ 1901537 w 2252230"/>
                    <a:gd name="connsiteY68" fmla="*/ 1553896 h 2677919"/>
                    <a:gd name="connsiteX69" fmla="*/ 1891146 w 2252230"/>
                    <a:gd name="connsiteY69" fmla="*/ 1696771 h 2677919"/>
                    <a:gd name="connsiteX70" fmla="*/ 1841789 w 2252230"/>
                    <a:gd name="connsiteY70" fmla="*/ 1696771 h 2677919"/>
                    <a:gd name="connsiteX71" fmla="*/ 1846984 w 2252230"/>
                    <a:gd name="connsiteY71" fmla="*/ 1673391 h 2677919"/>
                    <a:gd name="connsiteX72" fmla="*/ 1808019 w 2252230"/>
                    <a:gd name="connsiteY72" fmla="*/ 1579873 h 2677919"/>
                    <a:gd name="connsiteX73" fmla="*/ 1748271 w 2252230"/>
                    <a:gd name="connsiteY73" fmla="*/ 1660403 h 2677919"/>
                    <a:gd name="connsiteX74" fmla="*/ 1717098 w 2252230"/>
                    <a:gd name="connsiteY74" fmla="*/ 1699369 h 2677919"/>
                    <a:gd name="connsiteX75" fmla="*/ 1602798 w 2252230"/>
                    <a:gd name="connsiteY75" fmla="*/ 1709760 h 2677919"/>
                    <a:gd name="connsiteX76" fmla="*/ 1506682 w 2252230"/>
                    <a:gd name="connsiteY76" fmla="*/ 1743530 h 2677919"/>
                    <a:gd name="connsiteX77" fmla="*/ 1545648 w 2252230"/>
                    <a:gd name="connsiteY77" fmla="*/ 1694173 h 2677919"/>
                    <a:gd name="connsiteX78" fmla="*/ 1493694 w 2252230"/>
                    <a:gd name="connsiteY78" fmla="*/ 1694173 h 2677919"/>
                    <a:gd name="connsiteX79" fmla="*/ 1459923 w 2252230"/>
                    <a:gd name="connsiteY79" fmla="*/ 1678587 h 2677919"/>
                    <a:gd name="connsiteX80" fmla="*/ 1423555 w 2252230"/>
                    <a:gd name="connsiteY80" fmla="*/ 1629230 h 2677919"/>
                    <a:gd name="connsiteX81" fmla="*/ 1410566 w 2252230"/>
                    <a:gd name="connsiteY81" fmla="*/ 1738335 h 2677919"/>
                    <a:gd name="connsiteX82" fmla="*/ 1493694 w 2252230"/>
                    <a:gd name="connsiteY82" fmla="*/ 1800680 h 2677919"/>
                    <a:gd name="connsiteX83" fmla="*/ 1376796 w 2252230"/>
                    <a:gd name="connsiteY83" fmla="*/ 1865623 h 2677919"/>
                    <a:gd name="connsiteX84" fmla="*/ 1304059 w 2252230"/>
                    <a:gd name="connsiteY84" fmla="*/ 2026682 h 2677919"/>
                    <a:gd name="connsiteX85" fmla="*/ 1215737 w 2252230"/>
                    <a:gd name="connsiteY85" fmla="*/ 2000705 h 2677919"/>
                    <a:gd name="connsiteX86" fmla="*/ 1150794 w 2252230"/>
                    <a:gd name="connsiteY86" fmla="*/ 1943555 h 2677919"/>
                    <a:gd name="connsiteX87" fmla="*/ 1192357 w 2252230"/>
                    <a:gd name="connsiteY87" fmla="*/ 1727944 h 2677919"/>
                    <a:gd name="connsiteX88" fmla="*/ 1127414 w 2252230"/>
                    <a:gd name="connsiteY88" fmla="*/ 1777301 h 2677919"/>
                    <a:gd name="connsiteX89" fmla="*/ 1080655 w 2252230"/>
                    <a:gd name="connsiteY89" fmla="*/ 1881210 h 2677919"/>
                    <a:gd name="connsiteX90" fmla="*/ 1101437 w 2252230"/>
                    <a:gd name="connsiteY90" fmla="*/ 1761714 h 2677919"/>
                    <a:gd name="connsiteX91" fmla="*/ 994930 w 2252230"/>
                    <a:gd name="connsiteY91" fmla="*/ 1759116 h 2677919"/>
                    <a:gd name="connsiteX92" fmla="*/ 592282 w 2252230"/>
                    <a:gd name="connsiteY92" fmla="*/ 1909785 h 2677919"/>
                    <a:gd name="connsiteX93" fmla="*/ 423430 w 2252230"/>
                    <a:gd name="connsiteY93" fmla="*/ 1995510 h 2677919"/>
                    <a:gd name="connsiteX94" fmla="*/ 361084 w 2252230"/>
                    <a:gd name="connsiteY94" fmla="*/ 2003303 h 2677919"/>
                    <a:gd name="connsiteX95" fmla="*/ 464994 w 2252230"/>
                    <a:gd name="connsiteY95" fmla="*/ 2478687 h 2677919"/>
                    <a:gd name="connsiteX96" fmla="*/ 457200 w 2252230"/>
                    <a:gd name="connsiteY96" fmla="*/ 2603378 h 2677919"/>
                    <a:gd name="connsiteX97" fmla="*/ 402648 w 2252230"/>
                    <a:gd name="connsiteY97" fmla="*/ 2590389 h 2677919"/>
                    <a:gd name="connsiteX98" fmla="*/ 381866 w 2252230"/>
                    <a:gd name="connsiteY98" fmla="*/ 2611171 h 2677919"/>
                    <a:gd name="connsiteX99" fmla="*/ 402648 w 2252230"/>
                    <a:gd name="connsiteY99" fmla="*/ 2637148 h 2677919"/>
                    <a:gd name="connsiteX100" fmla="*/ 325727 w 2252230"/>
                    <a:gd name="connsiteY100" fmla="*/ 2677846 h 2677919"/>
                    <a:gd name="connsiteX0" fmla="*/ 325727 w 2252230"/>
                    <a:gd name="connsiteY0" fmla="*/ 2677846 h 2677919"/>
                    <a:gd name="connsiteX1" fmla="*/ 225714 w 2252230"/>
                    <a:gd name="connsiteY1" fmla="*/ 2646096 h 2677919"/>
                    <a:gd name="connsiteX2" fmla="*/ 179244 w 2252230"/>
                    <a:gd name="connsiteY2" fmla="*/ 2613769 h 2677919"/>
                    <a:gd name="connsiteX3" fmla="*/ 230477 w 2252230"/>
                    <a:gd name="connsiteY3" fmla="*/ 2587358 h 2677919"/>
                    <a:gd name="connsiteX4" fmla="*/ 236394 w 2252230"/>
                    <a:gd name="connsiteY4" fmla="*/ 2538435 h 2677919"/>
                    <a:gd name="connsiteX5" fmla="*/ 217777 w 2252230"/>
                    <a:gd name="connsiteY5" fmla="*/ 2512745 h 2677919"/>
                    <a:gd name="connsiteX6" fmla="*/ 207819 w 2252230"/>
                    <a:gd name="connsiteY6" fmla="*/ 2463101 h 2677919"/>
                    <a:gd name="connsiteX7" fmla="*/ 161059 w 2252230"/>
                    <a:gd name="connsiteY7" fmla="*/ 2416341 h 2677919"/>
                    <a:gd name="connsiteX8" fmla="*/ 41564 w 2252230"/>
                    <a:gd name="connsiteY8" fmla="*/ 2205926 h 2677919"/>
                    <a:gd name="connsiteX9" fmla="*/ 0 w 2252230"/>
                    <a:gd name="connsiteY9" fmla="*/ 2146178 h 2677919"/>
                    <a:gd name="connsiteX10" fmla="*/ 200025 w 2252230"/>
                    <a:gd name="connsiteY10" fmla="*/ 2107212 h 2677919"/>
                    <a:gd name="connsiteX11" fmla="*/ 263814 w 2252230"/>
                    <a:gd name="connsiteY11" fmla="*/ 2026970 h 2677919"/>
                    <a:gd name="connsiteX12" fmla="*/ 332509 w 2252230"/>
                    <a:gd name="connsiteY12" fmla="*/ 2003303 h 2677919"/>
                    <a:gd name="connsiteX13" fmla="*/ 322119 w 2252230"/>
                    <a:gd name="connsiteY13" fmla="*/ 1889003 h 2677919"/>
                    <a:gd name="connsiteX14" fmla="*/ 407844 w 2252230"/>
                    <a:gd name="connsiteY14" fmla="*/ 1889003 h 2677919"/>
                    <a:gd name="connsiteX15" fmla="*/ 587087 w 2252230"/>
                    <a:gd name="connsiteY15" fmla="*/ 1717553 h 2677919"/>
                    <a:gd name="connsiteX16" fmla="*/ 745548 w 2252230"/>
                    <a:gd name="connsiteY16" fmla="*/ 1566885 h 2677919"/>
                    <a:gd name="connsiteX17" fmla="*/ 787112 w 2252230"/>
                    <a:gd name="connsiteY17" fmla="*/ 1608448 h 2677919"/>
                    <a:gd name="connsiteX18" fmla="*/ 949614 w 2252230"/>
                    <a:gd name="connsiteY18" fmla="*/ 1566595 h 2677919"/>
                    <a:gd name="connsiteX19" fmla="*/ 1083253 w 2252230"/>
                    <a:gd name="connsiteY19" fmla="*/ 1507137 h 2677919"/>
                    <a:gd name="connsiteX20" fmla="*/ 1252105 w 2252230"/>
                    <a:gd name="connsiteY20" fmla="*/ 1520126 h 2677919"/>
                    <a:gd name="connsiteX21" fmla="*/ 1340428 w 2252230"/>
                    <a:gd name="connsiteY21" fmla="*/ 1572080 h 2677919"/>
                    <a:gd name="connsiteX22" fmla="*/ 1262496 w 2252230"/>
                    <a:gd name="connsiteY22" fmla="*/ 1436998 h 2677919"/>
                    <a:gd name="connsiteX23" fmla="*/ 1358612 w 2252230"/>
                    <a:gd name="connsiteY23" fmla="*/ 1286330 h 2677919"/>
                    <a:gd name="connsiteX24" fmla="*/ 1381991 w 2252230"/>
                    <a:gd name="connsiteY24" fmla="*/ 1236973 h 2677919"/>
                    <a:gd name="connsiteX25" fmla="*/ 1379394 w 2252230"/>
                    <a:gd name="connsiteY25" fmla="*/ 1112282 h 2677919"/>
                    <a:gd name="connsiteX26" fmla="*/ 1462521 w 2252230"/>
                    <a:gd name="connsiteY26" fmla="*/ 1031753 h 2677919"/>
                    <a:gd name="connsiteX27" fmla="*/ 1498889 w 2252230"/>
                    <a:gd name="connsiteY27" fmla="*/ 1070719 h 2677919"/>
                    <a:gd name="connsiteX28" fmla="*/ 1444337 w 2252230"/>
                    <a:gd name="connsiteY28" fmla="*/ 1182421 h 2677919"/>
                    <a:gd name="connsiteX29" fmla="*/ 1504084 w 2252230"/>
                    <a:gd name="connsiteY29" fmla="*/ 1244766 h 2677919"/>
                    <a:gd name="connsiteX30" fmla="*/ 1535257 w 2252230"/>
                    <a:gd name="connsiteY30" fmla="*/ 1166835 h 2677919"/>
                    <a:gd name="connsiteX31" fmla="*/ 1678132 w 2252230"/>
                    <a:gd name="connsiteY31" fmla="*/ 1091501 h 2677919"/>
                    <a:gd name="connsiteX32" fmla="*/ 1732684 w 2252230"/>
                    <a:gd name="connsiteY32" fmla="*/ 969407 h 2677919"/>
                    <a:gd name="connsiteX33" fmla="*/ 1836594 w 2252230"/>
                    <a:gd name="connsiteY33" fmla="*/ 881085 h 2677919"/>
                    <a:gd name="connsiteX34" fmla="*/ 1836594 w 2252230"/>
                    <a:gd name="connsiteY34" fmla="*/ 779773 h 2677919"/>
                    <a:gd name="connsiteX35" fmla="*/ 1914525 w 2252230"/>
                    <a:gd name="connsiteY35" fmla="*/ 569357 h 2677919"/>
                    <a:gd name="connsiteX36" fmla="*/ 1875559 w 2252230"/>
                    <a:gd name="connsiteY36" fmla="*/ 413494 h 2677919"/>
                    <a:gd name="connsiteX37" fmla="*/ 1823605 w 2252230"/>
                    <a:gd name="connsiteY37" fmla="*/ 416091 h 2677919"/>
                    <a:gd name="connsiteX38" fmla="*/ 1859973 w 2252230"/>
                    <a:gd name="connsiteY38" fmla="*/ 348551 h 2677919"/>
                    <a:gd name="connsiteX39" fmla="*/ 1833996 w 2252230"/>
                    <a:gd name="connsiteY39" fmla="*/ 275814 h 2677919"/>
                    <a:gd name="connsiteX40" fmla="*/ 1888548 w 2252230"/>
                    <a:gd name="connsiteY40" fmla="*/ 187491 h 2677919"/>
                    <a:gd name="connsiteX41" fmla="*/ 1896341 w 2252230"/>
                    <a:gd name="connsiteY41" fmla="*/ 104364 h 2677919"/>
                    <a:gd name="connsiteX42" fmla="*/ 1995055 w 2252230"/>
                    <a:gd name="connsiteY42" fmla="*/ 169307 h 2677919"/>
                    <a:gd name="connsiteX43" fmla="*/ 2044412 w 2252230"/>
                    <a:gd name="connsiteY43" fmla="*/ 106962 h 2677919"/>
                    <a:gd name="connsiteX44" fmla="*/ 1989859 w 2252230"/>
                    <a:gd name="connsiteY44" fmla="*/ 91376 h 2677919"/>
                    <a:gd name="connsiteX45" fmla="*/ 1961284 w 2252230"/>
                    <a:gd name="connsiteY45" fmla="*/ 34226 h 2677919"/>
                    <a:gd name="connsiteX46" fmla="*/ 2021032 w 2252230"/>
                    <a:gd name="connsiteY46" fmla="*/ 18639 h 2677919"/>
                    <a:gd name="connsiteX47" fmla="*/ 2072987 w 2252230"/>
                    <a:gd name="connsiteY47" fmla="*/ 55007 h 2677919"/>
                    <a:gd name="connsiteX48" fmla="*/ 2109355 w 2252230"/>
                    <a:gd name="connsiteY48" fmla="*/ 205676 h 2677919"/>
                    <a:gd name="connsiteX49" fmla="*/ 2189884 w 2252230"/>
                    <a:gd name="connsiteY49" fmla="*/ 299194 h 2677919"/>
                    <a:gd name="connsiteX50" fmla="*/ 2252230 w 2252230"/>
                    <a:gd name="connsiteY50" fmla="*/ 442069 h 2677919"/>
                    <a:gd name="connsiteX51" fmla="*/ 2244437 w 2252230"/>
                    <a:gd name="connsiteY51" fmla="*/ 566760 h 2677919"/>
                    <a:gd name="connsiteX52" fmla="*/ 2200275 w 2252230"/>
                    <a:gd name="connsiteY52" fmla="*/ 613519 h 2677919"/>
                    <a:gd name="connsiteX53" fmla="*/ 2208069 w 2252230"/>
                    <a:gd name="connsiteY53" fmla="*/ 756394 h 2677919"/>
                    <a:gd name="connsiteX54" fmla="*/ 2148321 w 2252230"/>
                    <a:gd name="connsiteY54" fmla="*/ 746003 h 2677919"/>
                    <a:gd name="connsiteX55" fmla="*/ 2109355 w 2252230"/>
                    <a:gd name="connsiteY55" fmla="*/ 800555 h 2677919"/>
                    <a:gd name="connsiteX56" fmla="*/ 2163907 w 2252230"/>
                    <a:gd name="connsiteY56" fmla="*/ 972005 h 2677919"/>
                    <a:gd name="connsiteX57" fmla="*/ 2135332 w 2252230"/>
                    <a:gd name="connsiteY57" fmla="*/ 1133064 h 2677919"/>
                    <a:gd name="connsiteX58" fmla="*/ 2122344 w 2252230"/>
                    <a:gd name="connsiteY58" fmla="*/ 1255157 h 2677919"/>
                    <a:gd name="connsiteX59" fmla="*/ 2166505 w 2252230"/>
                    <a:gd name="connsiteY59" fmla="*/ 1379848 h 2677919"/>
                    <a:gd name="connsiteX60" fmla="*/ 2098964 w 2252230"/>
                    <a:gd name="connsiteY60" fmla="*/ 1444791 h 2677919"/>
                    <a:gd name="connsiteX61" fmla="*/ 2114550 w 2252230"/>
                    <a:gd name="connsiteY61" fmla="*/ 1522723 h 2677919"/>
                    <a:gd name="connsiteX62" fmla="*/ 2044412 w 2252230"/>
                    <a:gd name="connsiteY62" fmla="*/ 1546103 h 2677919"/>
                    <a:gd name="connsiteX63" fmla="*/ 2044412 w 2252230"/>
                    <a:gd name="connsiteY63" fmla="*/ 1603253 h 2677919"/>
                    <a:gd name="connsiteX64" fmla="*/ 2010641 w 2252230"/>
                    <a:gd name="connsiteY64" fmla="*/ 1530516 h 2677919"/>
                    <a:gd name="connsiteX65" fmla="*/ 2021032 w 2252230"/>
                    <a:gd name="connsiteY65" fmla="*/ 1418814 h 2677919"/>
                    <a:gd name="connsiteX66" fmla="*/ 2015837 w 2252230"/>
                    <a:gd name="connsiteY66" fmla="*/ 1447389 h 2677919"/>
                    <a:gd name="connsiteX67" fmla="*/ 1958687 w 2252230"/>
                    <a:gd name="connsiteY67" fmla="*/ 1530516 h 2677919"/>
                    <a:gd name="connsiteX68" fmla="*/ 1901537 w 2252230"/>
                    <a:gd name="connsiteY68" fmla="*/ 1553896 h 2677919"/>
                    <a:gd name="connsiteX69" fmla="*/ 1891146 w 2252230"/>
                    <a:gd name="connsiteY69" fmla="*/ 1696771 h 2677919"/>
                    <a:gd name="connsiteX70" fmla="*/ 1841789 w 2252230"/>
                    <a:gd name="connsiteY70" fmla="*/ 1696771 h 2677919"/>
                    <a:gd name="connsiteX71" fmla="*/ 1846984 w 2252230"/>
                    <a:gd name="connsiteY71" fmla="*/ 1673391 h 2677919"/>
                    <a:gd name="connsiteX72" fmla="*/ 1808019 w 2252230"/>
                    <a:gd name="connsiteY72" fmla="*/ 1579873 h 2677919"/>
                    <a:gd name="connsiteX73" fmla="*/ 1748271 w 2252230"/>
                    <a:gd name="connsiteY73" fmla="*/ 1660403 h 2677919"/>
                    <a:gd name="connsiteX74" fmla="*/ 1717098 w 2252230"/>
                    <a:gd name="connsiteY74" fmla="*/ 1699369 h 2677919"/>
                    <a:gd name="connsiteX75" fmla="*/ 1602798 w 2252230"/>
                    <a:gd name="connsiteY75" fmla="*/ 1709760 h 2677919"/>
                    <a:gd name="connsiteX76" fmla="*/ 1506682 w 2252230"/>
                    <a:gd name="connsiteY76" fmla="*/ 1743530 h 2677919"/>
                    <a:gd name="connsiteX77" fmla="*/ 1545648 w 2252230"/>
                    <a:gd name="connsiteY77" fmla="*/ 1694173 h 2677919"/>
                    <a:gd name="connsiteX78" fmla="*/ 1493694 w 2252230"/>
                    <a:gd name="connsiteY78" fmla="*/ 1694173 h 2677919"/>
                    <a:gd name="connsiteX79" fmla="*/ 1459923 w 2252230"/>
                    <a:gd name="connsiteY79" fmla="*/ 1678587 h 2677919"/>
                    <a:gd name="connsiteX80" fmla="*/ 1423555 w 2252230"/>
                    <a:gd name="connsiteY80" fmla="*/ 1629230 h 2677919"/>
                    <a:gd name="connsiteX81" fmla="*/ 1410566 w 2252230"/>
                    <a:gd name="connsiteY81" fmla="*/ 1738335 h 2677919"/>
                    <a:gd name="connsiteX82" fmla="*/ 1493694 w 2252230"/>
                    <a:gd name="connsiteY82" fmla="*/ 1800680 h 2677919"/>
                    <a:gd name="connsiteX83" fmla="*/ 1376796 w 2252230"/>
                    <a:gd name="connsiteY83" fmla="*/ 1865623 h 2677919"/>
                    <a:gd name="connsiteX84" fmla="*/ 1215737 w 2252230"/>
                    <a:gd name="connsiteY84" fmla="*/ 2000705 h 2677919"/>
                    <a:gd name="connsiteX85" fmla="*/ 1150794 w 2252230"/>
                    <a:gd name="connsiteY85" fmla="*/ 1943555 h 2677919"/>
                    <a:gd name="connsiteX86" fmla="*/ 1192357 w 2252230"/>
                    <a:gd name="connsiteY86" fmla="*/ 1727944 h 2677919"/>
                    <a:gd name="connsiteX87" fmla="*/ 1127414 w 2252230"/>
                    <a:gd name="connsiteY87" fmla="*/ 1777301 h 2677919"/>
                    <a:gd name="connsiteX88" fmla="*/ 1080655 w 2252230"/>
                    <a:gd name="connsiteY88" fmla="*/ 1881210 h 2677919"/>
                    <a:gd name="connsiteX89" fmla="*/ 1101437 w 2252230"/>
                    <a:gd name="connsiteY89" fmla="*/ 1761714 h 2677919"/>
                    <a:gd name="connsiteX90" fmla="*/ 994930 w 2252230"/>
                    <a:gd name="connsiteY90" fmla="*/ 1759116 h 2677919"/>
                    <a:gd name="connsiteX91" fmla="*/ 592282 w 2252230"/>
                    <a:gd name="connsiteY91" fmla="*/ 1909785 h 2677919"/>
                    <a:gd name="connsiteX92" fmla="*/ 423430 w 2252230"/>
                    <a:gd name="connsiteY92" fmla="*/ 1995510 h 2677919"/>
                    <a:gd name="connsiteX93" fmla="*/ 361084 w 2252230"/>
                    <a:gd name="connsiteY93" fmla="*/ 2003303 h 2677919"/>
                    <a:gd name="connsiteX94" fmla="*/ 464994 w 2252230"/>
                    <a:gd name="connsiteY94" fmla="*/ 2478687 h 2677919"/>
                    <a:gd name="connsiteX95" fmla="*/ 457200 w 2252230"/>
                    <a:gd name="connsiteY95" fmla="*/ 2603378 h 2677919"/>
                    <a:gd name="connsiteX96" fmla="*/ 402648 w 2252230"/>
                    <a:gd name="connsiteY96" fmla="*/ 2590389 h 2677919"/>
                    <a:gd name="connsiteX97" fmla="*/ 381866 w 2252230"/>
                    <a:gd name="connsiteY97" fmla="*/ 2611171 h 2677919"/>
                    <a:gd name="connsiteX98" fmla="*/ 402648 w 2252230"/>
                    <a:gd name="connsiteY98" fmla="*/ 2637148 h 2677919"/>
                    <a:gd name="connsiteX99" fmla="*/ 325727 w 2252230"/>
                    <a:gd name="connsiteY99" fmla="*/ 2677846 h 2677919"/>
                    <a:gd name="connsiteX0" fmla="*/ 325727 w 2252230"/>
                    <a:gd name="connsiteY0" fmla="*/ 2677846 h 2677919"/>
                    <a:gd name="connsiteX1" fmla="*/ 225714 w 2252230"/>
                    <a:gd name="connsiteY1" fmla="*/ 2646096 h 2677919"/>
                    <a:gd name="connsiteX2" fmla="*/ 179244 w 2252230"/>
                    <a:gd name="connsiteY2" fmla="*/ 2613769 h 2677919"/>
                    <a:gd name="connsiteX3" fmla="*/ 230477 w 2252230"/>
                    <a:gd name="connsiteY3" fmla="*/ 2587358 h 2677919"/>
                    <a:gd name="connsiteX4" fmla="*/ 236394 w 2252230"/>
                    <a:gd name="connsiteY4" fmla="*/ 2538435 h 2677919"/>
                    <a:gd name="connsiteX5" fmla="*/ 217777 w 2252230"/>
                    <a:gd name="connsiteY5" fmla="*/ 2512745 h 2677919"/>
                    <a:gd name="connsiteX6" fmla="*/ 207819 w 2252230"/>
                    <a:gd name="connsiteY6" fmla="*/ 2463101 h 2677919"/>
                    <a:gd name="connsiteX7" fmla="*/ 161059 w 2252230"/>
                    <a:gd name="connsiteY7" fmla="*/ 2416341 h 2677919"/>
                    <a:gd name="connsiteX8" fmla="*/ 41564 w 2252230"/>
                    <a:gd name="connsiteY8" fmla="*/ 2205926 h 2677919"/>
                    <a:gd name="connsiteX9" fmla="*/ 0 w 2252230"/>
                    <a:gd name="connsiteY9" fmla="*/ 2146178 h 2677919"/>
                    <a:gd name="connsiteX10" fmla="*/ 200025 w 2252230"/>
                    <a:gd name="connsiteY10" fmla="*/ 2107212 h 2677919"/>
                    <a:gd name="connsiteX11" fmla="*/ 263814 w 2252230"/>
                    <a:gd name="connsiteY11" fmla="*/ 2026970 h 2677919"/>
                    <a:gd name="connsiteX12" fmla="*/ 332509 w 2252230"/>
                    <a:gd name="connsiteY12" fmla="*/ 2003303 h 2677919"/>
                    <a:gd name="connsiteX13" fmla="*/ 322119 w 2252230"/>
                    <a:gd name="connsiteY13" fmla="*/ 1889003 h 2677919"/>
                    <a:gd name="connsiteX14" fmla="*/ 407844 w 2252230"/>
                    <a:gd name="connsiteY14" fmla="*/ 1889003 h 2677919"/>
                    <a:gd name="connsiteX15" fmla="*/ 587087 w 2252230"/>
                    <a:gd name="connsiteY15" fmla="*/ 1717553 h 2677919"/>
                    <a:gd name="connsiteX16" fmla="*/ 745548 w 2252230"/>
                    <a:gd name="connsiteY16" fmla="*/ 1566885 h 2677919"/>
                    <a:gd name="connsiteX17" fmla="*/ 787112 w 2252230"/>
                    <a:gd name="connsiteY17" fmla="*/ 1608448 h 2677919"/>
                    <a:gd name="connsiteX18" fmla="*/ 949614 w 2252230"/>
                    <a:gd name="connsiteY18" fmla="*/ 1566595 h 2677919"/>
                    <a:gd name="connsiteX19" fmla="*/ 1083253 w 2252230"/>
                    <a:gd name="connsiteY19" fmla="*/ 1507137 h 2677919"/>
                    <a:gd name="connsiteX20" fmla="*/ 1252105 w 2252230"/>
                    <a:gd name="connsiteY20" fmla="*/ 1520126 h 2677919"/>
                    <a:gd name="connsiteX21" fmla="*/ 1340428 w 2252230"/>
                    <a:gd name="connsiteY21" fmla="*/ 1572080 h 2677919"/>
                    <a:gd name="connsiteX22" fmla="*/ 1262496 w 2252230"/>
                    <a:gd name="connsiteY22" fmla="*/ 1436998 h 2677919"/>
                    <a:gd name="connsiteX23" fmla="*/ 1358612 w 2252230"/>
                    <a:gd name="connsiteY23" fmla="*/ 1286330 h 2677919"/>
                    <a:gd name="connsiteX24" fmla="*/ 1381991 w 2252230"/>
                    <a:gd name="connsiteY24" fmla="*/ 1236973 h 2677919"/>
                    <a:gd name="connsiteX25" fmla="*/ 1379394 w 2252230"/>
                    <a:gd name="connsiteY25" fmla="*/ 1112282 h 2677919"/>
                    <a:gd name="connsiteX26" fmla="*/ 1462521 w 2252230"/>
                    <a:gd name="connsiteY26" fmla="*/ 1031753 h 2677919"/>
                    <a:gd name="connsiteX27" fmla="*/ 1498889 w 2252230"/>
                    <a:gd name="connsiteY27" fmla="*/ 1070719 h 2677919"/>
                    <a:gd name="connsiteX28" fmla="*/ 1444337 w 2252230"/>
                    <a:gd name="connsiteY28" fmla="*/ 1182421 h 2677919"/>
                    <a:gd name="connsiteX29" fmla="*/ 1504084 w 2252230"/>
                    <a:gd name="connsiteY29" fmla="*/ 1244766 h 2677919"/>
                    <a:gd name="connsiteX30" fmla="*/ 1535257 w 2252230"/>
                    <a:gd name="connsiteY30" fmla="*/ 1166835 h 2677919"/>
                    <a:gd name="connsiteX31" fmla="*/ 1678132 w 2252230"/>
                    <a:gd name="connsiteY31" fmla="*/ 1091501 h 2677919"/>
                    <a:gd name="connsiteX32" fmla="*/ 1732684 w 2252230"/>
                    <a:gd name="connsiteY32" fmla="*/ 969407 h 2677919"/>
                    <a:gd name="connsiteX33" fmla="*/ 1836594 w 2252230"/>
                    <a:gd name="connsiteY33" fmla="*/ 881085 h 2677919"/>
                    <a:gd name="connsiteX34" fmla="*/ 1836594 w 2252230"/>
                    <a:gd name="connsiteY34" fmla="*/ 779773 h 2677919"/>
                    <a:gd name="connsiteX35" fmla="*/ 1914525 w 2252230"/>
                    <a:gd name="connsiteY35" fmla="*/ 569357 h 2677919"/>
                    <a:gd name="connsiteX36" fmla="*/ 1875559 w 2252230"/>
                    <a:gd name="connsiteY36" fmla="*/ 413494 h 2677919"/>
                    <a:gd name="connsiteX37" fmla="*/ 1823605 w 2252230"/>
                    <a:gd name="connsiteY37" fmla="*/ 416091 h 2677919"/>
                    <a:gd name="connsiteX38" fmla="*/ 1859973 w 2252230"/>
                    <a:gd name="connsiteY38" fmla="*/ 348551 h 2677919"/>
                    <a:gd name="connsiteX39" fmla="*/ 1833996 w 2252230"/>
                    <a:gd name="connsiteY39" fmla="*/ 275814 h 2677919"/>
                    <a:gd name="connsiteX40" fmla="*/ 1888548 w 2252230"/>
                    <a:gd name="connsiteY40" fmla="*/ 187491 h 2677919"/>
                    <a:gd name="connsiteX41" fmla="*/ 1896341 w 2252230"/>
                    <a:gd name="connsiteY41" fmla="*/ 104364 h 2677919"/>
                    <a:gd name="connsiteX42" fmla="*/ 1995055 w 2252230"/>
                    <a:gd name="connsiteY42" fmla="*/ 169307 h 2677919"/>
                    <a:gd name="connsiteX43" fmla="*/ 2044412 w 2252230"/>
                    <a:gd name="connsiteY43" fmla="*/ 106962 h 2677919"/>
                    <a:gd name="connsiteX44" fmla="*/ 1989859 w 2252230"/>
                    <a:gd name="connsiteY44" fmla="*/ 91376 h 2677919"/>
                    <a:gd name="connsiteX45" fmla="*/ 1961284 w 2252230"/>
                    <a:gd name="connsiteY45" fmla="*/ 34226 h 2677919"/>
                    <a:gd name="connsiteX46" fmla="*/ 2021032 w 2252230"/>
                    <a:gd name="connsiteY46" fmla="*/ 18639 h 2677919"/>
                    <a:gd name="connsiteX47" fmla="*/ 2072987 w 2252230"/>
                    <a:gd name="connsiteY47" fmla="*/ 55007 h 2677919"/>
                    <a:gd name="connsiteX48" fmla="*/ 2109355 w 2252230"/>
                    <a:gd name="connsiteY48" fmla="*/ 205676 h 2677919"/>
                    <a:gd name="connsiteX49" fmla="*/ 2189884 w 2252230"/>
                    <a:gd name="connsiteY49" fmla="*/ 299194 h 2677919"/>
                    <a:gd name="connsiteX50" fmla="*/ 2252230 w 2252230"/>
                    <a:gd name="connsiteY50" fmla="*/ 442069 h 2677919"/>
                    <a:gd name="connsiteX51" fmla="*/ 2244437 w 2252230"/>
                    <a:gd name="connsiteY51" fmla="*/ 566760 h 2677919"/>
                    <a:gd name="connsiteX52" fmla="*/ 2200275 w 2252230"/>
                    <a:gd name="connsiteY52" fmla="*/ 613519 h 2677919"/>
                    <a:gd name="connsiteX53" fmla="*/ 2208069 w 2252230"/>
                    <a:gd name="connsiteY53" fmla="*/ 756394 h 2677919"/>
                    <a:gd name="connsiteX54" fmla="*/ 2148321 w 2252230"/>
                    <a:gd name="connsiteY54" fmla="*/ 746003 h 2677919"/>
                    <a:gd name="connsiteX55" fmla="*/ 2109355 w 2252230"/>
                    <a:gd name="connsiteY55" fmla="*/ 800555 h 2677919"/>
                    <a:gd name="connsiteX56" fmla="*/ 2163907 w 2252230"/>
                    <a:gd name="connsiteY56" fmla="*/ 972005 h 2677919"/>
                    <a:gd name="connsiteX57" fmla="*/ 2135332 w 2252230"/>
                    <a:gd name="connsiteY57" fmla="*/ 1133064 h 2677919"/>
                    <a:gd name="connsiteX58" fmla="*/ 2122344 w 2252230"/>
                    <a:gd name="connsiteY58" fmla="*/ 1255157 h 2677919"/>
                    <a:gd name="connsiteX59" fmla="*/ 2166505 w 2252230"/>
                    <a:gd name="connsiteY59" fmla="*/ 1379848 h 2677919"/>
                    <a:gd name="connsiteX60" fmla="*/ 2098964 w 2252230"/>
                    <a:gd name="connsiteY60" fmla="*/ 1444791 h 2677919"/>
                    <a:gd name="connsiteX61" fmla="*/ 2114550 w 2252230"/>
                    <a:gd name="connsiteY61" fmla="*/ 1522723 h 2677919"/>
                    <a:gd name="connsiteX62" fmla="*/ 2044412 w 2252230"/>
                    <a:gd name="connsiteY62" fmla="*/ 1546103 h 2677919"/>
                    <a:gd name="connsiteX63" fmla="*/ 2044412 w 2252230"/>
                    <a:gd name="connsiteY63" fmla="*/ 1603253 h 2677919"/>
                    <a:gd name="connsiteX64" fmla="*/ 2010641 w 2252230"/>
                    <a:gd name="connsiteY64" fmla="*/ 1530516 h 2677919"/>
                    <a:gd name="connsiteX65" fmla="*/ 2021032 w 2252230"/>
                    <a:gd name="connsiteY65" fmla="*/ 1418814 h 2677919"/>
                    <a:gd name="connsiteX66" fmla="*/ 2015837 w 2252230"/>
                    <a:gd name="connsiteY66" fmla="*/ 1447389 h 2677919"/>
                    <a:gd name="connsiteX67" fmla="*/ 1958687 w 2252230"/>
                    <a:gd name="connsiteY67" fmla="*/ 1530516 h 2677919"/>
                    <a:gd name="connsiteX68" fmla="*/ 1901537 w 2252230"/>
                    <a:gd name="connsiteY68" fmla="*/ 1553896 h 2677919"/>
                    <a:gd name="connsiteX69" fmla="*/ 1891146 w 2252230"/>
                    <a:gd name="connsiteY69" fmla="*/ 1696771 h 2677919"/>
                    <a:gd name="connsiteX70" fmla="*/ 1841789 w 2252230"/>
                    <a:gd name="connsiteY70" fmla="*/ 1696771 h 2677919"/>
                    <a:gd name="connsiteX71" fmla="*/ 1846984 w 2252230"/>
                    <a:gd name="connsiteY71" fmla="*/ 1673391 h 2677919"/>
                    <a:gd name="connsiteX72" fmla="*/ 1808019 w 2252230"/>
                    <a:gd name="connsiteY72" fmla="*/ 1579873 h 2677919"/>
                    <a:gd name="connsiteX73" fmla="*/ 1748271 w 2252230"/>
                    <a:gd name="connsiteY73" fmla="*/ 1660403 h 2677919"/>
                    <a:gd name="connsiteX74" fmla="*/ 1717098 w 2252230"/>
                    <a:gd name="connsiteY74" fmla="*/ 1699369 h 2677919"/>
                    <a:gd name="connsiteX75" fmla="*/ 1602798 w 2252230"/>
                    <a:gd name="connsiteY75" fmla="*/ 1709760 h 2677919"/>
                    <a:gd name="connsiteX76" fmla="*/ 1506682 w 2252230"/>
                    <a:gd name="connsiteY76" fmla="*/ 1743530 h 2677919"/>
                    <a:gd name="connsiteX77" fmla="*/ 1545648 w 2252230"/>
                    <a:gd name="connsiteY77" fmla="*/ 1694173 h 2677919"/>
                    <a:gd name="connsiteX78" fmla="*/ 1493694 w 2252230"/>
                    <a:gd name="connsiteY78" fmla="*/ 1694173 h 2677919"/>
                    <a:gd name="connsiteX79" fmla="*/ 1459923 w 2252230"/>
                    <a:gd name="connsiteY79" fmla="*/ 1678587 h 2677919"/>
                    <a:gd name="connsiteX80" fmla="*/ 1423555 w 2252230"/>
                    <a:gd name="connsiteY80" fmla="*/ 1629230 h 2677919"/>
                    <a:gd name="connsiteX81" fmla="*/ 1410566 w 2252230"/>
                    <a:gd name="connsiteY81" fmla="*/ 1738335 h 2677919"/>
                    <a:gd name="connsiteX82" fmla="*/ 1493694 w 2252230"/>
                    <a:gd name="connsiteY82" fmla="*/ 1800680 h 2677919"/>
                    <a:gd name="connsiteX83" fmla="*/ 1376796 w 2252230"/>
                    <a:gd name="connsiteY83" fmla="*/ 1865623 h 2677919"/>
                    <a:gd name="connsiteX84" fmla="*/ 1215737 w 2252230"/>
                    <a:gd name="connsiteY84" fmla="*/ 2000705 h 2677919"/>
                    <a:gd name="connsiteX85" fmla="*/ 1192357 w 2252230"/>
                    <a:gd name="connsiteY85" fmla="*/ 1727944 h 2677919"/>
                    <a:gd name="connsiteX86" fmla="*/ 1127414 w 2252230"/>
                    <a:gd name="connsiteY86" fmla="*/ 1777301 h 2677919"/>
                    <a:gd name="connsiteX87" fmla="*/ 1080655 w 2252230"/>
                    <a:gd name="connsiteY87" fmla="*/ 1881210 h 2677919"/>
                    <a:gd name="connsiteX88" fmla="*/ 1101437 w 2252230"/>
                    <a:gd name="connsiteY88" fmla="*/ 1761714 h 2677919"/>
                    <a:gd name="connsiteX89" fmla="*/ 994930 w 2252230"/>
                    <a:gd name="connsiteY89" fmla="*/ 1759116 h 2677919"/>
                    <a:gd name="connsiteX90" fmla="*/ 592282 w 2252230"/>
                    <a:gd name="connsiteY90" fmla="*/ 1909785 h 2677919"/>
                    <a:gd name="connsiteX91" fmla="*/ 423430 w 2252230"/>
                    <a:gd name="connsiteY91" fmla="*/ 1995510 h 2677919"/>
                    <a:gd name="connsiteX92" fmla="*/ 361084 w 2252230"/>
                    <a:gd name="connsiteY92" fmla="*/ 2003303 h 2677919"/>
                    <a:gd name="connsiteX93" fmla="*/ 464994 w 2252230"/>
                    <a:gd name="connsiteY93" fmla="*/ 2478687 h 2677919"/>
                    <a:gd name="connsiteX94" fmla="*/ 457200 w 2252230"/>
                    <a:gd name="connsiteY94" fmla="*/ 2603378 h 2677919"/>
                    <a:gd name="connsiteX95" fmla="*/ 402648 w 2252230"/>
                    <a:gd name="connsiteY95" fmla="*/ 2590389 h 2677919"/>
                    <a:gd name="connsiteX96" fmla="*/ 381866 w 2252230"/>
                    <a:gd name="connsiteY96" fmla="*/ 2611171 h 2677919"/>
                    <a:gd name="connsiteX97" fmla="*/ 402648 w 2252230"/>
                    <a:gd name="connsiteY97" fmla="*/ 2637148 h 2677919"/>
                    <a:gd name="connsiteX98" fmla="*/ 325727 w 2252230"/>
                    <a:gd name="connsiteY98" fmla="*/ 2677846 h 2677919"/>
                    <a:gd name="connsiteX0" fmla="*/ 325727 w 2252230"/>
                    <a:gd name="connsiteY0" fmla="*/ 2677846 h 2677919"/>
                    <a:gd name="connsiteX1" fmla="*/ 225714 w 2252230"/>
                    <a:gd name="connsiteY1" fmla="*/ 2646096 h 2677919"/>
                    <a:gd name="connsiteX2" fmla="*/ 179244 w 2252230"/>
                    <a:gd name="connsiteY2" fmla="*/ 2613769 h 2677919"/>
                    <a:gd name="connsiteX3" fmla="*/ 230477 w 2252230"/>
                    <a:gd name="connsiteY3" fmla="*/ 2587358 h 2677919"/>
                    <a:gd name="connsiteX4" fmla="*/ 236394 w 2252230"/>
                    <a:gd name="connsiteY4" fmla="*/ 2538435 h 2677919"/>
                    <a:gd name="connsiteX5" fmla="*/ 217777 w 2252230"/>
                    <a:gd name="connsiteY5" fmla="*/ 2512745 h 2677919"/>
                    <a:gd name="connsiteX6" fmla="*/ 207819 w 2252230"/>
                    <a:gd name="connsiteY6" fmla="*/ 2463101 h 2677919"/>
                    <a:gd name="connsiteX7" fmla="*/ 161059 w 2252230"/>
                    <a:gd name="connsiteY7" fmla="*/ 2416341 h 2677919"/>
                    <a:gd name="connsiteX8" fmla="*/ 41564 w 2252230"/>
                    <a:gd name="connsiteY8" fmla="*/ 2205926 h 2677919"/>
                    <a:gd name="connsiteX9" fmla="*/ 0 w 2252230"/>
                    <a:gd name="connsiteY9" fmla="*/ 2146178 h 2677919"/>
                    <a:gd name="connsiteX10" fmla="*/ 200025 w 2252230"/>
                    <a:gd name="connsiteY10" fmla="*/ 2107212 h 2677919"/>
                    <a:gd name="connsiteX11" fmla="*/ 263814 w 2252230"/>
                    <a:gd name="connsiteY11" fmla="*/ 2026970 h 2677919"/>
                    <a:gd name="connsiteX12" fmla="*/ 332509 w 2252230"/>
                    <a:gd name="connsiteY12" fmla="*/ 2003303 h 2677919"/>
                    <a:gd name="connsiteX13" fmla="*/ 322119 w 2252230"/>
                    <a:gd name="connsiteY13" fmla="*/ 1889003 h 2677919"/>
                    <a:gd name="connsiteX14" fmla="*/ 407844 w 2252230"/>
                    <a:gd name="connsiteY14" fmla="*/ 1889003 h 2677919"/>
                    <a:gd name="connsiteX15" fmla="*/ 587087 w 2252230"/>
                    <a:gd name="connsiteY15" fmla="*/ 1717553 h 2677919"/>
                    <a:gd name="connsiteX16" fmla="*/ 745548 w 2252230"/>
                    <a:gd name="connsiteY16" fmla="*/ 1566885 h 2677919"/>
                    <a:gd name="connsiteX17" fmla="*/ 787112 w 2252230"/>
                    <a:gd name="connsiteY17" fmla="*/ 1608448 h 2677919"/>
                    <a:gd name="connsiteX18" fmla="*/ 949614 w 2252230"/>
                    <a:gd name="connsiteY18" fmla="*/ 1566595 h 2677919"/>
                    <a:gd name="connsiteX19" fmla="*/ 1083253 w 2252230"/>
                    <a:gd name="connsiteY19" fmla="*/ 1507137 h 2677919"/>
                    <a:gd name="connsiteX20" fmla="*/ 1252105 w 2252230"/>
                    <a:gd name="connsiteY20" fmla="*/ 1520126 h 2677919"/>
                    <a:gd name="connsiteX21" fmla="*/ 1340428 w 2252230"/>
                    <a:gd name="connsiteY21" fmla="*/ 1572080 h 2677919"/>
                    <a:gd name="connsiteX22" fmla="*/ 1262496 w 2252230"/>
                    <a:gd name="connsiteY22" fmla="*/ 1436998 h 2677919"/>
                    <a:gd name="connsiteX23" fmla="*/ 1358612 w 2252230"/>
                    <a:gd name="connsiteY23" fmla="*/ 1286330 h 2677919"/>
                    <a:gd name="connsiteX24" fmla="*/ 1381991 w 2252230"/>
                    <a:gd name="connsiteY24" fmla="*/ 1236973 h 2677919"/>
                    <a:gd name="connsiteX25" fmla="*/ 1379394 w 2252230"/>
                    <a:gd name="connsiteY25" fmla="*/ 1112282 h 2677919"/>
                    <a:gd name="connsiteX26" fmla="*/ 1462521 w 2252230"/>
                    <a:gd name="connsiteY26" fmla="*/ 1031753 h 2677919"/>
                    <a:gd name="connsiteX27" fmla="*/ 1498889 w 2252230"/>
                    <a:gd name="connsiteY27" fmla="*/ 1070719 h 2677919"/>
                    <a:gd name="connsiteX28" fmla="*/ 1444337 w 2252230"/>
                    <a:gd name="connsiteY28" fmla="*/ 1182421 h 2677919"/>
                    <a:gd name="connsiteX29" fmla="*/ 1504084 w 2252230"/>
                    <a:gd name="connsiteY29" fmla="*/ 1244766 h 2677919"/>
                    <a:gd name="connsiteX30" fmla="*/ 1535257 w 2252230"/>
                    <a:gd name="connsiteY30" fmla="*/ 1166835 h 2677919"/>
                    <a:gd name="connsiteX31" fmla="*/ 1678132 w 2252230"/>
                    <a:gd name="connsiteY31" fmla="*/ 1091501 h 2677919"/>
                    <a:gd name="connsiteX32" fmla="*/ 1732684 w 2252230"/>
                    <a:gd name="connsiteY32" fmla="*/ 969407 h 2677919"/>
                    <a:gd name="connsiteX33" fmla="*/ 1836594 w 2252230"/>
                    <a:gd name="connsiteY33" fmla="*/ 881085 h 2677919"/>
                    <a:gd name="connsiteX34" fmla="*/ 1836594 w 2252230"/>
                    <a:gd name="connsiteY34" fmla="*/ 779773 h 2677919"/>
                    <a:gd name="connsiteX35" fmla="*/ 1914525 w 2252230"/>
                    <a:gd name="connsiteY35" fmla="*/ 569357 h 2677919"/>
                    <a:gd name="connsiteX36" fmla="*/ 1875559 w 2252230"/>
                    <a:gd name="connsiteY36" fmla="*/ 413494 h 2677919"/>
                    <a:gd name="connsiteX37" fmla="*/ 1823605 w 2252230"/>
                    <a:gd name="connsiteY37" fmla="*/ 416091 h 2677919"/>
                    <a:gd name="connsiteX38" fmla="*/ 1859973 w 2252230"/>
                    <a:gd name="connsiteY38" fmla="*/ 348551 h 2677919"/>
                    <a:gd name="connsiteX39" fmla="*/ 1833996 w 2252230"/>
                    <a:gd name="connsiteY39" fmla="*/ 275814 h 2677919"/>
                    <a:gd name="connsiteX40" fmla="*/ 1888548 w 2252230"/>
                    <a:gd name="connsiteY40" fmla="*/ 187491 h 2677919"/>
                    <a:gd name="connsiteX41" fmla="*/ 1896341 w 2252230"/>
                    <a:gd name="connsiteY41" fmla="*/ 104364 h 2677919"/>
                    <a:gd name="connsiteX42" fmla="*/ 1995055 w 2252230"/>
                    <a:gd name="connsiteY42" fmla="*/ 169307 h 2677919"/>
                    <a:gd name="connsiteX43" fmla="*/ 2044412 w 2252230"/>
                    <a:gd name="connsiteY43" fmla="*/ 106962 h 2677919"/>
                    <a:gd name="connsiteX44" fmla="*/ 1989859 w 2252230"/>
                    <a:gd name="connsiteY44" fmla="*/ 91376 h 2677919"/>
                    <a:gd name="connsiteX45" fmla="*/ 1961284 w 2252230"/>
                    <a:gd name="connsiteY45" fmla="*/ 34226 h 2677919"/>
                    <a:gd name="connsiteX46" fmla="*/ 2021032 w 2252230"/>
                    <a:gd name="connsiteY46" fmla="*/ 18639 h 2677919"/>
                    <a:gd name="connsiteX47" fmla="*/ 2072987 w 2252230"/>
                    <a:gd name="connsiteY47" fmla="*/ 55007 h 2677919"/>
                    <a:gd name="connsiteX48" fmla="*/ 2109355 w 2252230"/>
                    <a:gd name="connsiteY48" fmla="*/ 205676 h 2677919"/>
                    <a:gd name="connsiteX49" fmla="*/ 2189884 w 2252230"/>
                    <a:gd name="connsiteY49" fmla="*/ 299194 h 2677919"/>
                    <a:gd name="connsiteX50" fmla="*/ 2252230 w 2252230"/>
                    <a:gd name="connsiteY50" fmla="*/ 442069 h 2677919"/>
                    <a:gd name="connsiteX51" fmla="*/ 2244437 w 2252230"/>
                    <a:gd name="connsiteY51" fmla="*/ 566760 h 2677919"/>
                    <a:gd name="connsiteX52" fmla="*/ 2200275 w 2252230"/>
                    <a:gd name="connsiteY52" fmla="*/ 613519 h 2677919"/>
                    <a:gd name="connsiteX53" fmla="*/ 2208069 w 2252230"/>
                    <a:gd name="connsiteY53" fmla="*/ 756394 h 2677919"/>
                    <a:gd name="connsiteX54" fmla="*/ 2148321 w 2252230"/>
                    <a:gd name="connsiteY54" fmla="*/ 746003 h 2677919"/>
                    <a:gd name="connsiteX55" fmla="*/ 2109355 w 2252230"/>
                    <a:gd name="connsiteY55" fmla="*/ 800555 h 2677919"/>
                    <a:gd name="connsiteX56" fmla="*/ 2163907 w 2252230"/>
                    <a:gd name="connsiteY56" fmla="*/ 972005 h 2677919"/>
                    <a:gd name="connsiteX57" fmla="*/ 2135332 w 2252230"/>
                    <a:gd name="connsiteY57" fmla="*/ 1133064 h 2677919"/>
                    <a:gd name="connsiteX58" fmla="*/ 2122344 w 2252230"/>
                    <a:gd name="connsiteY58" fmla="*/ 1255157 h 2677919"/>
                    <a:gd name="connsiteX59" fmla="*/ 2166505 w 2252230"/>
                    <a:gd name="connsiteY59" fmla="*/ 1379848 h 2677919"/>
                    <a:gd name="connsiteX60" fmla="*/ 2098964 w 2252230"/>
                    <a:gd name="connsiteY60" fmla="*/ 1444791 h 2677919"/>
                    <a:gd name="connsiteX61" fmla="*/ 2114550 w 2252230"/>
                    <a:gd name="connsiteY61" fmla="*/ 1522723 h 2677919"/>
                    <a:gd name="connsiteX62" fmla="*/ 2044412 w 2252230"/>
                    <a:gd name="connsiteY62" fmla="*/ 1546103 h 2677919"/>
                    <a:gd name="connsiteX63" fmla="*/ 2044412 w 2252230"/>
                    <a:gd name="connsiteY63" fmla="*/ 1603253 h 2677919"/>
                    <a:gd name="connsiteX64" fmla="*/ 2010641 w 2252230"/>
                    <a:gd name="connsiteY64" fmla="*/ 1530516 h 2677919"/>
                    <a:gd name="connsiteX65" fmla="*/ 2021032 w 2252230"/>
                    <a:gd name="connsiteY65" fmla="*/ 1418814 h 2677919"/>
                    <a:gd name="connsiteX66" fmla="*/ 2015837 w 2252230"/>
                    <a:gd name="connsiteY66" fmla="*/ 1447389 h 2677919"/>
                    <a:gd name="connsiteX67" fmla="*/ 1958687 w 2252230"/>
                    <a:gd name="connsiteY67" fmla="*/ 1530516 h 2677919"/>
                    <a:gd name="connsiteX68" fmla="*/ 1901537 w 2252230"/>
                    <a:gd name="connsiteY68" fmla="*/ 1553896 h 2677919"/>
                    <a:gd name="connsiteX69" fmla="*/ 1891146 w 2252230"/>
                    <a:gd name="connsiteY69" fmla="*/ 1696771 h 2677919"/>
                    <a:gd name="connsiteX70" fmla="*/ 1841789 w 2252230"/>
                    <a:gd name="connsiteY70" fmla="*/ 1696771 h 2677919"/>
                    <a:gd name="connsiteX71" fmla="*/ 1846984 w 2252230"/>
                    <a:gd name="connsiteY71" fmla="*/ 1673391 h 2677919"/>
                    <a:gd name="connsiteX72" fmla="*/ 1808019 w 2252230"/>
                    <a:gd name="connsiteY72" fmla="*/ 1579873 h 2677919"/>
                    <a:gd name="connsiteX73" fmla="*/ 1748271 w 2252230"/>
                    <a:gd name="connsiteY73" fmla="*/ 1660403 h 2677919"/>
                    <a:gd name="connsiteX74" fmla="*/ 1717098 w 2252230"/>
                    <a:gd name="connsiteY74" fmla="*/ 1699369 h 2677919"/>
                    <a:gd name="connsiteX75" fmla="*/ 1602798 w 2252230"/>
                    <a:gd name="connsiteY75" fmla="*/ 1709760 h 2677919"/>
                    <a:gd name="connsiteX76" fmla="*/ 1506682 w 2252230"/>
                    <a:gd name="connsiteY76" fmla="*/ 1743530 h 2677919"/>
                    <a:gd name="connsiteX77" fmla="*/ 1545648 w 2252230"/>
                    <a:gd name="connsiteY77" fmla="*/ 1694173 h 2677919"/>
                    <a:gd name="connsiteX78" fmla="*/ 1493694 w 2252230"/>
                    <a:gd name="connsiteY78" fmla="*/ 1694173 h 2677919"/>
                    <a:gd name="connsiteX79" fmla="*/ 1459923 w 2252230"/>
                    <a:gd name="connsiteY79" fmla="*/ 1678587 h 2677919"/>
                    <a:gd name="connsiteX80" fmla="*/ 1423555 w 2252230"/>
                    <a:gd name="connsiteY80" fmla="*/ 1629230 h 2677919"/>
                    <a:gd name="connsiteX81" fmla="*/ 1410566 w 2252230"/>
                    <a:gd name="connsiteY81" fmla="*/ 1738335 h 2677919"/>
                    <a:gd name="connsiteX82" fmla="*/ 1493694 w 2252230"/>
                    <a:gd name="connsiteY82" fmla="*/ 1800680 h 2677919"/>
                    <a:gd name="connsiteX83" fmla="*/ 1376796 w 2252230"/>
                    <a:gd name="connsiteY83" fmla="*/ 1865623 h 2677919"/>
                    <a:gd name="connsiteX84" fmla="*/ 1215737 w 2252230"/>
                    <a:gd name="connsiteY84" fmla="*/ 2000705 h 2677919"/>
                    <a:gd name="connsiteX85" fmla="*/ 1192357 w 2252230"/>
                    <a:gd name="connsiteY85" fmla="*/ 1727944 h 2677919"/>
                    <a:gd name="connsiteX86" fmla="*/ 1127414 w 2252230"/>
                    <a:gd name="connsiteY86" fmla="*/ 1777301 h 2677919"/>
                    <a:gd name="connsiteX87" fmla="*/ 1101437 w 2252230"/>
                    <a:gd name="connsiteY87" fmla="*/ 1761714 h 2677919"/>
                    <a:gd name="connsiteX88" fmla="*/ 994930 w 2252230"/>
                    <a:gd name="connsiteY88" fmla="*/ 1759116 h 2677919"/>
                    <a:gd name="connsiteX89" fmla="*/ 592282 w 2252230"/>
                    <a:gd name="connsiteY89" fmla="*/ 1909785 h 2677919"/>
                    <a:gd name="connsiteX90" fmla="*/ 423430 w 2252230"/>
                    <a:gd name="connsiteY90" fmla="*/ 1995510 h 2677919"/>
                    <a:gd name="connsiteX91" fmla="*/ 361084 w 2252230"/>
                    <a:gd name="connsiteY91" fmla="*/ 2003303 h 2677919"/>
                    <a:gd name="connsiteX92" fmla="*/ 464994 w 2252230"/>
                    <a:gd name="connsiteY92" fmla="*/ 2478687 h 2677919"/>
                    <a:gd name="connsiteX93" fmla="*/ 457200 w 2252230"/>
                    <a:gd name="connsiteY93" fmla="*/ 2603378 h 2677919"/>
                    <a:gd name="connsiteX94" fmla="*/ 402648 w 2252230"/>
                    <a:gd name="connsiteY94" fmla="*/ 2590389 h 2677919"/>
                    <a:gd name="connsiteX95" fmla="*/ 381866 w 2252230"/>
                    <a:gd name="connsiteY95" fmla="*/ 2611171 h 2677919"/>
                    <a:gd name="connsiteX96" fmla="*/ 402648 w 2252230"/>
                    <a:gd name="connsiteY96" fmla="*/ 2637148 h 2677919"/>
                    <a:gd name="connsiteX97" fmla="*/ 325727 w 2252230"/>
                    <a:gd name="connsiteY97" fmla="*/ 2677846 h 2677919"/>
                    <a:gd name="connsiteX0" fmla="*/ 325727 w 2252230"/>
                    <a:gd name="connsiteY0" fmla="*/ 2677846 h 2677919"/>
                    <a:gd name="connsiteX1" fmla="*/ 225714 w 2252230"/>
                    <a:gd name="connsiteY1" fmla="*/ 2646096 h 2677919"/>
                    <a:gd name="connsiteX2" fmla="*/ 179244 w 2252230"/>
                    <a:gd name="connsiteY2" fmla="*/ 2613769 h 2677919"/>
                    <a:gd name="connsiteX3" fmla="*/ 230477 w 2252230"/>
                    <a:gd name="connsiteY3" fmla="*/ 2587358 h 2677919"/>
                    <a:gd name="connsiteX4" fmla="*/ 236394 w 2252230"/>
                    <a:gd name="connsiteY4" fmla="*/ 2538435 h 2677919"/>
                    <a:gd name="connsiteX5" fmla="*/ 217777 w 2252230"/>
                    <a:gd name="connsiteY5" fmla="*/ 2512745 h 2677919"/>
                    <a:gd name="connsiteX6" fmla="*/ 207819 w 2252230"/>
                    <a:gd name="connsiteY6" fmla="*/ 2463101 h 2677919"/>
                    <a:gd name="connsiteX7" fmla="*/ 161059 w 2252230"/>
                    <a:gd name="connsiteY7" fmla="*/ 2416341 h 2677919"/>
                    <a:gd name="connsiteX8" fmla="*/ 41564 w 2252230"/>
                    <a:gd name="connsiteY8" fmla="*/ 2205926 h 2677919"/>
                    <a:gd name="connsiteX9" fmla="*/ 0 w 2252230"/>
                    <a:gd name="connsiteY9" fmla="*/ 2146178 h 2677919"/>
                    <a:gd name="connsiteX10" fmla="*/ 200025 w 2252230"/>
                    <a:gd name="connsiteY10" fmla="*/ 2107212 h 2677919"/>
                    <a:gd name="connsiteX11" fmla="*/ 263814 w 2252230"/>
                    <a:gd name="connsiteY11" fmla="*/ 2026970 h 2677919"/>
                    <a:gd name="connsiteX12" fmla="*/ 332509 w 2252230"/>
                    <a:gd name="connsiteY12" fmla="*/ 2003303 h 2677919"/>
                    <a:gd name="connsiteX13" fmla="*/ 322119 w 2252230"/>
                    <a:gd name="connsiteY13" fmla="*/ 1889003 h 2677919"/>
                    <a:gd name="connsiteX14" fmla="*/ 407844 w 2252230"/>
                    <a:gd name="connsiteY14" fmla="*/ 1889003 h 2677919"/>
                    <a:gd name="connsiteX15" fmla="*/ 587087 w 2252230"/>
                    <a:gd name="connsiteY15" fmla="*/ 1717553 h 2677919"/>
                    <a:gd name="connsiteX16" fmla="*/ 745548 w 2252230"/>
                    <a:gd name="connsiteY16" fmla="*/ 1566885 h 2677919"/>
                    <a:gd name="connsiteX17" fmla="*/ 787112 w 2252230"/>
                    <a:gd name="connsiteY17" fmla="*/ 1608448 h 2677919"/>
                    <a:gd name="connsiteX18" fmla="*/ 949614 w 2252230"/>
                    <a:gd name="connsiteY18" fmla="*/ 1566595 h 2677919"/>
                    <a:gd name="connsiteX19" fmla="*/ 1083253 w 2252230"/>
                    <a:gd name="connsiteY19" fmla="*/ 1507137 h 2677919"/>
                    <a:gd name="connsiteX20" fmla="*/ 1252105 w 2252230"/>
                    <a:gd name="connsiteY20" fmla="*/ 1520126 h 2677919"/>
                    <a:gd name="connsiteX21" fmla="*/ 1340428 w 2252230"/>
                    <a:gd name="connsiteY21" fmla="*/ 1572080 h 2677919"/>
                    <a:gd name="connsiteX22" fmla="*/ 1262496 w 2252230"/>
                    <a:gd name="connsiteY22" fmla="*/ 1436998 h 2677919"/>
                    <a:gd name="connsiteX23" fmla="*/ 1358612 w 2252230"/>
                    <a:gd name="connsiteY23" fmla="*/ 1286330 h 2677919"/>
                    <a:gd name="connsiteX24" fmla="*/ 1381991 w 2252230"/>
                    <a:gd name="connsiteY24" fmla="*/ 1236973 h 2677919"/>
                    <a:gd name="connsiteX25" fmla="*/ 1379394 w 2252230"/>
                    <a:gd name="connsiteY25" fmla="*/ 1112282 h 2677919"/>
                    <a:gd name="connsiteX26" fmla="*/ 1462521 w 2252230"/>
                    <a:gd name="connsiteY26" fmla="*/ 1031753 h 2677919"/>
                    <a:gd name="connsiteX27" fmla="*/ 1498889 w 2252230"/>
                    <a:gd name="connsiteY27" fmla="*/ 1070719 h 2677919"/>
                    <a:gd name="connsiteX28" fmla="*/ 1444337 w 2252230"/>
                    <a:gd name="connsiteY28" fmla="*/ 1182421 h 2677919"/>
                    <a:gd name="connsiteX29" fmla="*/ 1504084 w 2252230"/>
                    <a:gd name="connsiteY29" fmla="*/ 1244766 h 2677919"/>
                    <a:gd name="connsiteX30" fmla="*/ 1535257 w 2252230"/>
                    <a:gd name="connsiteY30" fmla="*/ 1166835 h 2677919"/>
                    <a:gd name="connsiteX31" fmla="*/ 1678132 w 2252230"/>
                    <a:gd name="connsiteY31" fmla="*/ 1091501 h 2677919"/>
                    <a:gd name="connsiteX32" fmla="*/ 1732684 w 2252230"/>
                    <a:gd name="connsiteY32" fmla="*/ 969407 h 2677919"/>
                    <a:gd name="connsiteX33" fmla="*/ 1836594 w 2252230"/>
                    <a:gd name="connsiteY33" fmla="*/ 881085 h 2677919"/>
                    <a:gd name="connsiteX34" fmla="*/ 1836594 w 2252230"/>
                    <a:gd name="connsiteY34" fmla="*/ 779773 h 2677919"/>
                    <a:gd name="connsiteX35" fmla="*/ 1914525 w 2252230"/>
                    <a:gd name="connsiteY35" fmla="*/ 569357 h 2677919"/>
                    <a:gd name="connsiteX36" fmla="*/ 1875559 w 2252230"/>
                    <a:gd name="connsiteY36" fmla="*/ 413494 h 2677919"/>
                    <a:gd name="connsiteX37" fmla="*/ 1823605 w 2252230"/>
                    <a:gd name="connsiteY37" fmla="*/ 416091 h 2677919"/>
                    <a:gd name="connsiteX38" fmla="*/ 1859973 w 2252230"/>
                    <a:gd name="connsiteY38" fmla="*/ 348551 h 2677919"/>
                    <a:gd name="connsiteX39" fmla="*/ 1833996 w 2252230"/>
                    <a:gd name="connsiteY39" fmla="*/ 275814 h 2677919"/>
                    <a:gd name="connsiteX40" fmla="*/ 1888548 w 2252230"/>
                    <a:gd name="connsiteY40" fmla="*/ 187491 h 2677919"/>
                    <a:gd name="connsiteX41" fmla="*/ 1896341 w 2252230"/>
                    <a:gd name="connsiteY41" fmla="*/ 104364 h 2677919"/>
                    <a:gd name="connsiteX42" fmla="*/ 1995055 w 2252230"/>
                    <a:gd name="connsiteY42" fmla="*/ 169307 h 2677919"/>
                    <a:gd name="connsiteX43" fmla="*/ 2044412 w 2252230"/>
                    <a:gd name="connsiteY43" fmla="*/ 106962 h 2677919"/>
                    <a:gd name="connsiteX44" fmla="*/ 1989859 w 2252230"/>
                    <a:gd name="connsiteY44" fmla="*/ 91376 h 2677919"/>
                    <a:gd name="connsiteX45" fmla="*/ 1961284 w 2252230"/>
                    <a:gd name="connsiteY45" fmla="*/ 34226 h 2677919"/>
                    <a:gd name="connsiteX46" fmla="*/ 2021032 w 2252230"/>
                    <a:gd name="connsiteY46" fmla="*/ 18639 h 2677919"/>
                    <a:gd name="connsiteX47" fmla="*/ 2072987 w 2252230"/>
                    <a:gd name="connsiteY47" fmla="*/ 55007 h 2677919"/>
                    <a:gd name="connsiteX48" fmla="*/ 2109355 w 2252230"/>
                    <a:gd name="connsiteY48" fmla="*/ 205676 h 2677919"/>
                    <a:gd name="connsiteX49" fmla="*/ 2189884 w 2252230"/>
                    <a:gd name="connsiteY49" fmla="*/ 299194 h 2677919"/>
                    <a:gd name="connsiteX50" fmla="*/ 2252230 w 2252230"/>
                    <a:gd name="connsiteY50" fmla="*/ 442069 h 2677919"/>
                    <a:gd name="connsiteX51" fmla="*/ 2244437 w 2252230"/>
                    <a:gd name="connsiteY51" fmla="*/ 566760 h 2677919"/>
                    <a:gd name="connsiteX52" fmla="*/ 2200275 w 2252230"/>
                    <a:gd name="connsiteY52" fmla="*/ 613519 h 2677919"/>
                    <a:gd name="connsiteX53" fmla="*/ 2208069 w 2252230"/>
                    <a:gd name="connsiteY53" fmla="*/ 756394 h 2677919"/>
                    <a:gd name="connsiteX54" fmla="*/ 2148321 w 2252230"/>
                    <a:gd name="connsiteY54" fmla="*/ 746003 h 2677919"/>
                    <a:gd name="connsiteX55" fmla="*/ 2109355 w 2252230"/>
                    <a:gd name="connsiteY55" fmla="*/ 800555 h 2677919"/>
                    <a:gd name="connsiteX56" fmla="*/ 2163907 w 2252230"/>
                    <a:gd name="connsiteY56" fmla="*/ 972005 h 2677919"/>
                    <a:gd name="connsiteX57" fmla="*/ 2135332 w 2252230"/>
                    <a:gd name="connsiteY57" fmla="*/ 1133064 h 2677919"/>
                    <a:gd name="connsiteX58" fmla="*/ 2122344 w 2252230"/>
                    <a:gd name="connsiteY58" fmla="*/ 1255157 h 2677919"/>
                    <a:gd name="connsiteX59" fmla="*/ 2166505 w 2252230"/>
                    <a:gd name="connsiteY59" fmla="*/ 1379848 h 2677919"/>
                    <a:gd name="connsiteX60" fmla="*/ 2098964 w 2252230"/>
                    <a:gd name="connsiteY60" fmla="*/ 1444791 h 2677919"/>
                    <a:gd name="connsiteX61" fmla="*/ 2114550 w 2252230"/>
                    <a:gd name="connsiteY61" fmla="*/ 1522723 h 2677919"/>
                    <a:gd name="connsiteX62" fmla="*/ 2044412 w 2252230"/>
                    <a:gd name="connsiteY62" fmla="*/ 1546103 h 2677919"/>
                    <a:gd name="connsiteX63" fmla="*/ 2044412 w 2252230"/>
                    <a:gd name="connsiteY63" fmla="*/ 1603253 h 2677919"/>
                    <a:gd name="connsiteX64" fmla="*/ 2010641 w 2252230"/>
                    <a:gd name="connsiteY64" fmla="*/ 1530516 h 2677919"/>
                    <a:gd name="connsiteX65" fmla="*/ 2021032 w 2252230"/>
                    <a:gd name="connsiteY65" fmla="*/ 1418814 h 2677919"/>
                    <a:gd name="connsiteX66" fmla="*/ 2015837 w 2252230"/>
                    <a:gd name="connsiteY66" fmla="*/ 1447389 h 2677919"/>
                    <a:gd name="connsiteX67" fmla="*/ 1958687 w 2252230"/>
                    <a:gd name="connsiteY67" fmla="*/ 1530516 h 2677919"/>
                    <a:gd name="connsiteX68" fmla="*/ 1901537 w 2252230"/>
                    <a:gd name="connsiteY68" fmla="*/ 1553896 h 2677919"/>
                    <a:gd name="connsiteX69" fmla="*/ 1891146 w 2252230"/>
                    <a:gd name="connsiteY69" fmla="*/ 1696771 h 2677919"/>
                    <a:gd name="connsiteX70" fmla="*/ 1841789 w 2252230"/>
                    <a:gd name="connsiteY70" fmla="*/ 1696771 h 2677919"/>
                    <a:gd name="connsiteX71" fmla="*/ 1846984 w 2252230"/>
                    <a:gd name="connsiteY71" fmla="*/ 1673391 h 2677919"/>
                    <a:gd name="connsiteX72" fmla="*/ 1808019 w 2252230"/>
                    <a:gd name="connsiteY72" fmla="*/ 1579873 h 2677919"/>
                    <a:gd name="connsiteX73" fmla="*/ 1748271 w 2252230"/>
                    <a:gd name="connsiteY73" fmla="*/ 1660403 h 2677919"/>
                    <a:gd name="connsiteX74" fmla="*/ 1717098 w 2252230"/>
                    <a:gd name="connsiteY74" fmla="*/ 1699369 h 2677919"/>
                    <a:gd name="connsiteX75" fmla="*/ 1602798 w 2252230"/>
                    <a:gd name="connsiteY75" fmla="*/ 1709760 h 2677919"/>
                    <a:gd name="connsiteX76" fmla="*/ 1506682 w 2252230"/>
                    <a:gd name="connsiteY76" fmla="*/ 1743530 h 2677919"/>
                    <a:gd name="connsiteX77" fmla="*/ 1545648 w 2252230"/>
                    <a:gd name="connsiteY77" fmla="*/ 1694173 h 2677919"/>
                    <a:gd name="connsiteX78" fmla="*/ 1493694 w 2252230"/>
                    <a:gd name="connsiteY78" fmla="*/ 1694173 h 2677919"/>
                    <a:gd name="connsiteX79" fmla="*/ 1459923 w 2252230"/>
                    <a:gd name="connsiteY79" fmla="*/ 1678587 h 2677919"/>
                    <a:gd name="connsiteX80" fmla="*/ 1423555 w 2252230"/>
                    <a:gd name="connsiteY80" fmla="*/ 1629230 h 2677919"/>
                    <a:gd name="connsiteX81" fmla="*/ 1410566 w 2252230"/>
                    <a:gd name="connsiteY81" fmla="*/ 1738335 h 2677919"/>
                    <a:gd name="connsiteX82" fmla="*/ 1493694 w 2252230"/>
                    <a:gd name="connsiteY82" fmla="*/ 1800680 h 2677919"/>
                    <a:gd name="connsiteX83" fmla="*/ 1376796 w 2252230"/>
                    <a:gd name="connsiteY83" fmla="*/ 1865623 h 2677919"/>
                    <a:gd name="connsiteX84" fmla="*/ 1192357 w 2252230"/>
                    <a:gd name="connsiteY84" fmla="*/ 1727944 h 2677919"/>
                    <a:gd name="connsiteX85" fmla="*/ 1127414 w 2252230"/>
                    <a:gd name="connsiteY85" fmla="*/ 1777301 h 2677919"/>
                    <a:gd name="connsiteX86" fmla="*/ 1101437 w 2252230"/>
                    <a:gd name="connsiteY86" fmla="*/ 1761714 h 2677919"/>
                    <a:gd name="connsiteX87" fmla="*/ 994930 w 2252230"/>
                    <a:gd name="connsiteY87" fmla="*/ 1759116 h 2677919"/>
                    <a:gd name="connsiteX88" fmla="*/ 592282 w 2252230"/>
                    <a:gd name="connsiteY88" fmla="*/ 1909785 h 2677919"/>
                    <a:gd name="connsiteX89" fmla="*/ 423430 w 2252230"/>
                    <a:gd name="connsiteY89" fmla="*/ 1995510 h 2677919"/>
                    <a:gd name="connsiteX90" fmla="*/ 361084 w 2252230"/>
                    <a:gd name="connsiteY90" fmla="*/ 2003303 h 2677919"/>
                    <a:gd name="connsiteX91" fmla="*/ 464994 w 2252230"/>
                    <a:gd name="connsiteY91" fmla="*/ 2478687 h 2677919"/>
                    <a:gd name="connsiteX92" fmla="*/ 457200 w 2252230"/>
                    <a:gd name="connsiteY92" fmla="*/ 2603378 h 2677919"/>
                    <a:gd name="connsiteX93" fmla="*/ 402648 w 2252230"/>
                    <a:gd name="connsiteY93" fmla="*/ 2590389 h 2677919"/>
                    <a:gd name="connsiteX94" fmla="*/ 381866 w 2252230"/>
                    <a:gd name="connsiteY94" fmla="*/ 2611171 h 2677919"/>
                    <a:gd name="connsiteX95" fmla="*/ 402648 w 2252230"/>
                    <a:gd name="connsiteY95" fmla="*/ 2637148 h 2677919"/>
                    <a:gd name="connsiteX96" fmla="*/ 325727 w 2252230"/>
                    <a:gd name="connsiteY96" fmla="*/ 2677846 h 2677919"/>
                    <a:gd name="connsiteX0" fmla="*/ 325727 w 2252230"/>
                    <a:gd name="connsiteY0" fmla="*/ 2677846 h 2677919"/>
                    <a:gd name="connsiteX1" fmla="*/ 225714 w 2252230"/>
                    <a:gd name="connsiteY1" fmla="*/ 2646096 h 2677919"/>
                    <a:gd name="connsiteX2" fmla="*/ 179244 w 2252230"/>
                    <a:gd name="connsiteY2" fmla="*/ 2613769 h 2677919"/>
                    <a:gd name="connsiteX3" fmla="*/ 230477 w 2252230"/>
                    <a:gd name="connsiteY3" fmla="*/ 2587358 h 2677919"/>
                    <a:gd name="connsiteX4" fmla="*/ 236394 w 2252230"/>
                    <a:gd name="connsiteY4" fmla="*/ 2538435 h 2677919"/>
                    <a:gd name="connsiteX5" fmla="*/ 217777 w 2252230"/>
                    <a:gd name="connsiteY5" fmla="*/ 2512745 h 2677919"/>
                    <a:gd name="connsiteX6" fmla="*/ 207819 w 2252230"/>
                    <a:gd name="connsiteY6" fmla="*/ 2463101 h 2677919"/>
                    <a:gd name="connsiteX7" fmla="*/ 161059 w 2252230"/>
                    <a:gd name="connsiteY7" fmla="*/ 2416341 h 2677919"/>
                    <a:gd name="connsiteX8" fmla="*/ 41564 w 2252230"/>
                    <a:gd name="connsiteY8" fmla="*/ 2205926 h 2677919"/>
                    <a:gd name="connsiteX9" fmla="*/ 0 w 2252230"/>
                    <a:gd name="connsiteY9" fmla="*/ 2146178 h 2677919"/>
                    <a:gd name="connsiteX10" fmla="*/ 200025 w 2252230"/>
                    <a:gd name="connsiteY10" fmla="*/ 2107212 h 2677919"/>
                    <a:gd name="connsiteX11" fmla="*/ 263814 w 2252230"/>
                    <a:gd name="connsiteY11" fmla="*/ 2026970 h 2677919"/>
                    <a:gd name="connsiteX12" fmla="*/ 332509 w 2252230"/>
                    <a:gd name="connsiteY12" fmla="*/ 2003303 h 2677919"/>
                    <a:gd name="connsiteX13" fmla="*/ 322119 w 2252230"/>
                    <a:gd name="connsiteY13" fmla="*/ 1889003 h 2677919"/>
                    <a:gd name="connsiteX14" fmla="*/ 407844 w 2252230"/>
                    <a:gd name="connsiteY14" fmla="*/ 1889003 h 2677919"/>
                    <a:gd name="connsiteX15" fmla="*/ 587087 w 2252230"/>
                    <a:gd name="connsiteY15" fmla="*/ 1717553 h 2677919"/>
                    <a:gd name="connsiteX16" fmla="*/ 745548 w 2252230"/>
                    <a:gd name="connsiteY16" fmla="*/ 1566885 h 2677919"/>
                    <a:gd name="connsiteX17" fmla="*/ 787112 w 2252230"/>
                    <a:gd name="connsiteY17" fmla="*/ 1608448 h 2677919"/>
                    <a:gd name="connsiteX18" fmla="*/ 949614 w 2252230"/>
                    <a:gd name="connsiteY18" fmla="*/ 1566595 h 2677919"/>
                    <a:gd name="connsiteX19" fmla="*/ 1083253 w 2252230"/>
                    <a:gd name="connsiteY19" fmla="*/ 1507137 h 2677919"/>
                    <a:gd name="connsiteX20" fmla="*/ 1252105 w 2252230"/>
                    <a:gd name="connsiteY20" fmla="*/ 1520126 h 2677919"/>
                    <a:gd name="connsiteX21" fmla="*/ 1340428 w 2252230"/>
                    <a:gd name="connsiteY21" fmla="*/ 1572080 h 2677919"/>
                    <a:gd name="connsiteX22" fmla="*/ 1262496 w 2252230"/>
                    <a:gd name="connsiteY22" fmla="*/ 1436998 h 2677919"/>
                    <a:gd name="connsiteX23" fmla="*/ 1358612 w 2252230"/>
                    <a:gd name="connsiteY23" fmla="*/ 1286330 h 2677919"/>
                    <a:gd name="connsiteX24" fmla="*/ 1381991 w 2252230"/>
                    <a:gd name="connsiteY24" fmla="*/ 1236973 h 2677919"/>
                    <a:gd name="connsiteX25" fmla="*/ 1379394 w 2252230"/>
                    <a:gd name="connsiteY25" fmla="*/ 1112282 h 2677919"/>
                    <a:gd name="connsiteX26" fmla="*/ 1462521 w 2252230"/>
                    <a:gd name="connsiteY26" fmla="*/ 1031753 h 2677919"/>
                    <a:gd name="connsiteX27" fmla="*/ 1498889 w 2252230"/>
                    <a:gd name="connsiteY27" fmla="*/ 1070719 h 2677919"/>
                    <a:gd name="connsiteX28" fmla="*/ 1444337 w 2252230"/>
                    <a:gd name="connsiteY28" fmla="*/ 1182421 h 2677919"/>
                    <a:gd name="connsiteX29" fmla="*/ 1504084 w 2252230"/>
                    <a:gd name="connsiteY29" fmla="*/ 1244766 h 2677919"/>
                    <a:gd name="connsiteX30" fmla="*/ 1535257 w 2252230"/>
                    <a:gd name="connsiteY30" fmla="*/ 1166835 h 2677919"/>
                    <a:gd name="connsiteX31" fmla="*/ 1678132 w 2252230"/>
                    <a:gd name="connsiteY31" fmla="*/ 1091501 h 2677919"/>
                    <a:gd name="connsiteX32" fmla="*/ 1732684 w 2252230"/>
                    <a:gd name="connsiteY32" fmla="*/ 969407 h 2677919"/>
                    <a:gd name="connsiteX33" fmla="*/ 1836594 w 2252230"/>
                    <a:gd name="connsiteY33" fmla="*/ 881085 h 2677919"/>
                    <a:gd name="connsiteX34" fmla="*/ 1836594 w 2252230"/>
                    <a:gd name="connsiteY34" fmla="*/ 779773 h 2677919"/>
                    <a:gd name="connsiteX35" fmla="*/ 1914525 w 2252230"/>
                    <a:gd name="connsiteY35" fmla="*/ 569357 h 2677919"/>
                    <a:gd name="connsiteX36" fmla="*/ 1875559 w 2252230"/>
                    <a:gd name="connsiteY36" fmla="*/ 413494 h 2677919"/>
                    <a:gd name="connsiteX37" fmla="*/ 1823605 w 2252230"/>
                    <a:gd name="connsiteY37" fmla="*/ 416091 h 2677919"/>
                    <a:gd name="connsiteX38" fmla="*/ 1859973 w 2252230"/>
                    <a:gd name="connsiteY38" fmla="*/ 348551 h 2677919"/>
                    <a:gd name="connsiteX39" fmla="*/ 1833996 w 2252230"/>
                    <a:gd name="connsiteY39" fmla="*/ 275814 h 2677919"/>
                    <a:gd name="connsiteX40" fmla="*/ 1888548 w 2252230"/>
                    <a:gd name="connsiteY40" fmla="*/ 187491 h 2677919"/>
                    <a:gd name="connsiteX41" fmla="*/ 1896341 w 2252230"/>
                    <a:gd name="connsiteY41" fmla="*/ 104364 h 2677919"/>
                    <a:gd name="connsiteX42" fmla="*/ 1995055 w 2252230"/>
                    <a:gd name="connsiteY42" fmla="*/ 169307 h 2677919"/>
                    <a:gd name="connsiteX43" fmla="*/ 2044412 w 2252230"/>
                    <a:gd name="connsiteY43" fmla="*/ 106962 h 2677919"/>
                    <a:gd name="connsiteX44" fmla="*/ 1989859 w 2252230"/>
                    <a:gd name="connsiteY44" fmla="*/ 91376 h 2677919"/>
                    <a:gd name="connsiteX45" fmla="*/ 1961284 w 2252230"/>
                    <a:gd name="connsiteY45" fmla="*/ 34226 h 2677919"/>
                    <a:gd name="connsiteX46" fmla="*/ 2021032 w 2252230"/>
                    <a:gd name="connsiteY46" fmla="*/ 18639 h 2677919"/>
                    <a:gd name="connsiteX47" fmla="*/ 2072987 w 2252230"/>
                    <a:gd name="connsiteY47" fmla="*/ 55007 h 2677919"/>
                    <a:gd name="connsiteX48" fmla="*/ 2109355 w 2252230"/>
                    <a:gd name="connsiteY48" fmla="*/ 205676 h 2677919"/>
                    <a:gd name="connsiteX49" fmla="*/ 2189884 w 2252230"/>
                    <a:gd name="connsiteY49" fmla="*/ 299194 h 2677919"/>
                    <a:gd name="connsiteX50" fmla="*/ 2252230 w 2252230"/>
                    <a:gd name="connsiteY50" fmla="*/ 442069 h 2677919"/>
                    <a:gd name="connsiteX51" fmla="*/ 2244437 w 2252230"/>
                    <a:gd name="connsiteY51" fmla="*/ 566760 h 2677919"/>
                    <a:gd name="connsiteX52" fmla="*/ 2200275 w 2252230"/>
                    <a:gd name="connsiteY52" fmla="*/ 613519 h 2677919"/>
                    <a:gd name="connsiteX53" fmla="*/ 2208069 w 2252230"/>
                    <a:gd name="connsiteY53" fmla="*/ 756394 h 2677919"/>
                    <a:gd name="connsiteX54" fmla="*/ 2148321 w 2252230"/>
                    <a:gd name="connsiteY54" fmla="*/ 746003 h 2677919"/>
                    <a:gd name="connsiteX55" fmla="*/ 2109355 w 2252230"/>
                    <a:gd name="connsiteY55" fmla="*/ 800555 h 2677919"/>
                    <a:gd name="connsiteX56" fmla="*/ 2163907 w 2252230"/>
                    <a:gd name="connsiteY56" fmla="*/ 972005 h 2677919"/>
                    <a:gd name="connsiteX57" fmla="*/ 2135332 w 2252230"/>
                    <a:gd name="connsiteY57" fmla="*/ 1133064 h 2677919"/>
                    <a:gd name="connsiteX58" fmla="*/ 2122344 w 2252230"/>
                    <a:gd name="connsiteY58" fmla="*/ 1255157 h 2677919"/>
                    <a:gd name="connsiteX59" fmla="*/ 2166505 w 2252230"/>
                    <a:gd name="connsiteY59" fmla="*/ 1379848 h 2677919"/>
                    <a:gd name="connsiteX60" fmla="*/ 2098964 w 2252230"/>
                    <a:gd name="connsiteY60" fmla="*/ 1444791 h 2677919"/>
                    <a:gd name="connsiteX61" fmla="*/ 2114550 w 2252230"/>
                    <a:gd name="connsiteY61" fmla="*/ 1522723 h 2677919"/>
                    <a:gd name="connsiteX62" fmla="*/ 2044412 w 2252230"/>
                    <a:gd name="connsiteY62" fmla="*/ 1546103 h 2677919"/>
                    <a:gd name="connsiteX63" fmla="*/ 2044412 w 2252230"/>
                    <a:gd name="connsiteY63" fmla="*/ 1603253 h 2677919"/>
                    <a:gd name="connsiteX64" fmla="*/ 2010641 w 2252230"/>
                    <a:gd name="connsiteY64" fmla="*/ 1530516 h 2677919"/>
                    <a:gd name="connsiteX65" fmla="*/ 2021032 w 2252230"/>
                    <a:gd name="connsiteY65" fmla="*/ 1418814 h 2677919"/>
                    <a:gd name="connsiteX66" fmla="*/ 2015837 w 2252230"/>
                    <a:gd name="connsiteY66" fmla="*/ 1447389 h 2677919"/>
                    <a:gd name="connsiteX67" fmla="*/ 1958687 w 2252230"/>
                    <a:gd name="connsiteY67" fmla="*/ 1530516 h 2677919"/>
                    <a:gd name="connsiteX68" fmla="*/ 1901537 w 2252230"/>
                    <a:gd name="connsiteY68" fmla="*/ 1553896 h 2677919"/>
                    <a:gd name="connsiteX69" fmla="*/ 1891146 w 2252230"/>
                    <a:gd name="connsiteY69" fmla="*/ 1696771 h 2677919"/>
                    <a:gd name="connsiteX70" fmla="*/ 1841789 w 2252230"/>
                    <a:gd name="connsiteY70" fmla="*/ 1696771 h 2677919"/>
                    <a:gd name="connsiteX71" fmla="*/ 1846984 w 2252230"/>
                    <a:gd name="connsiteY71" fmla="*/ 1673391 h 2677919"/>
                    <a:gd name="connsiteX72" fmla="*/ 1808019 w 2252230"/>
                    <a:gd name="connsiteY72" fmla="*/ 1579873 h 2677919"/>
                    <a:gd name="connsiteX73" fmla="*/ 1748271 w 2252230"/>
                    <a:gd name="connsiteY73" fmla="*/ 1660403 h 2677919"/>
                    <a:gd name="connsiteX74" fmla="*/ 1717098 w 2252230"/>
                    <a:gd name="connsiteY74" fmla="*/ 1699369 h 2677919"/>
                    <a:gd name="connsiteX75" fmla="*/ 1602798 w 2252230"/>
                    <a:gd name="connsiteY75" fmla="*/ 1709760 h 2677919"/>
                    <a:gd name="connsiteX76" fmla="*/ 1506682 w 2252230"/>
                    <a:gd name="connsiteY76" fmla="*/ 1743530 h 2677919"/>
                    <a:gd name="connsiteX77" fmla="*/ 1545648 w 2252230"/>
                    <a:gd name="connsiteY77" fmla="*/ 1694173 h 2677919"/>
                    <a:gd name="connsiteX78" fmla="*/ 1493694 w 2252230"/>
                    <a:gd name="connsiteY78" fmla="*/ 1694173 h 2677919"/>
                    <a:gd name="connsiteX79" fmla="*/ 1459923 w 2252230"/>
                    <a:gd name="connsiteY79" fmla="*/ 1678587 h 2677919"/>
                    <a:gd name="connsiteX80" fmla="*/ 1423555 w 2252230"/>
                    <a:gd name="connsiteY80" fmla="*/ 1629230 h 2677919"/>
                    <a:gd name="connsiteX81" fmla="*/ 1410566 w 2252230"/>
                    <a:gd name="connsiteY81" fmla="*/ 1738335 h 2677919"/>
                    <a:gd name="connsiteX82" fmla="*/ 1493694 w 2252230"/>
                    <a:gd name="connsiteY82" fmla="*/ 1800680 h 2677919"/>
                    <a:gd name="connsiteX83" fmla="*/ 1376796 w 2252230"/>
                    <a:gd name="connsiteY83" fmla="*/ 1865623 h 2677919"/>
                    <a:gd name="connsiteX84" fmla="*/ 1192357 w 2252230"/>
                    <a:gd name="connsiteY84" fmla="*/ 1727944 h 2677919"/>
                    <a:gd name="connsiteX85" fmla="*/ 1127414 w 2252230"/>
                    <a:gd name="connsiteY85" fmla="*/ 1777301 h 2677919"/>
                    <a:gd name="connsiteX86" fmla="*/ 1101437 w 2252230"/>
                    <a:gd name="connsiteY86" fmla="*/ 1761714 h 2677919"/>
                    <a:gd name="connsiteX87" fmla="*/ 592282 w 2252230"/>
                    <a:gd name="connsiteY87" fmla="*/ 1909785 h 2677919"/>
                    <a:gd name="connsiteX88" fmla="*/ 423430 w 2252230"/>
                    <a:gd name="connsiteY88" fmla="*/ 1995510 h 2677919"/>
                    <a:gd name="connsiteX89" fmla="*/ 361084 w 2252230"/>
                    <a:gd name="connsiteY89" fmla="*/ 2003303 h 2677919"/>
                    <a:gd name="connsiteX90" fmla="*/ 464994 w 2252230"/>
                    <a:gd name="connsiteY90" fmla="*/ 2478687 h 2677919"/>
                    <a:gd name="connsiteX91" fmla="*/ 457200 w 2252230"/>
                    <a:gd name="connsiteY91" fmla="*/ 2603378 h 2677919"/>
                    <a:gd name="connsiteX92" fmla="*/ 402648 w 2252230"/>
                    <a:gd name="connsiteY92" fmla="*/ 2590389 h 2677919"/>
                    <a:gd name="connsiteX93" fmla="*/ 381866 w 2252230"/>
                    <a:gd name="connsiteY93" fmla="*/ 2611171 h 2677919"/>
                    <a:gd name="connsiteX94" fmla="*/ 402648 w 2252230"/>
                    <a:gd name="connsiteY94" fmla="*/ 2637148 h 2677919"/>
                    <a:gd name="connsiteX95" fmla="*/ 325727 w 2252230"/>
                    <a:gd name="connsiteY95" fmla="*/ 2677846 h 2677919"/>
                    <a:gd name="connsiteX0" fmla="*/ 325727 w 2252230"/>
                    <a:gd name="connsiteY0" fmla="*/ 2677846 h 2677919"/>
                    <a:gd name="connsiteX1" fmla="*/ 225714 w 2252230"/>
                    <a:gd name="connsiteY1" fmla="*/ 2646096 h 2677919"/>
                    <a:gd name="connsiteX2" fmla="*/ 179244 w 2252230"/>
                    <a:gd name="connsiteY2" fmla="*/ 2613769 h 2677919"/>
                    <a:gd name="connsiteX3" fmla="*/ 230477 w 2252230"/>
                    <a:gd name="connsiteY3" fmla="*/ 2587358 h 2677919"/>
                    <a:gd name="connsiteX4" fmla="*/ 236394 w 2252230"/>
                    <a:gd name="connsiteY4" fmla="*/ 2538435 h 2677919"/>
                    <a:gd name="connsiteX5" fmla="*/ 217777 w 2252230"/>
                    <a:gd name="connsiteY5" fmla="*/ 2512745 h 2677919"/>
                    <a:gd name="connsiteX6" fmla="*/ 207819 w 2252230"/>
                    <a:gd name="connsiteY6" fmla="*/ 2463101 h 2677919"/>
                    <a:gd name="connsiteX7" fmla="*/ 161059 w 2252230"/>
                    <a:gd name="connsiteY7" fmla="*/ 2416341 h 2677919"/>
                    <a:gd name="connsiteX8" fmla="*/ 41564 w 2252230"/>
                    <a:gd name="connsiteY8" fmla="*/ 2205926 h 2677919"/>
                    <a:gd name="connsiteX9" fmla="*/ 0 w 2252230"/>
                    <a:gd name="connsiteY9" fmla="*/ 2146178 h 2677919"/>
                    <a:gd name="connsiteX10" fmla="*/ 200025 w 2252230"/>
                    <a:gd name="connsiteY10" fmla="*/ 2107212 h 2677919"/>
                    <a:gd name="connsiteX11" fmla="*/ 263814 w 2252230"/>
                    <a:gd name="connsiteY11" fmla="*/ 2026970 h 2677919"/>
                    <a:gd name="connsiteX12" fmla="*/ 332509 w 2252230"/>
                    <a:gd name="connsiteY12" fmla="*/ 2003303 h 2677919"/>
                    <a:gd name="connsiteX13" fmla="*/ 322119 w 2252230"/>
                    <a:gd name="connsiteY13" fmla="*/ 1889003 h 2677919"/>
                    <a:gd name="connsiteX14" fmla="*/ 407844 w 2252230"/>
                    <a:gd name="connsiteY14" fmla="*/ 1889003 h 2677919"/>
                    <a:gd name="connsiteX15" fmla="*/ 587087 w 2252230"/>
                    <a:gd name="connsiteY15" fmla="*/ 1717553 h 2677919"/>
                    <a:gd name="connsiteX16" fmla="*/ 745548 w 2252230"/>
                    <a:gd name="connsiteY16" fmla="*/ 1566885 h 2677919"/>
                    <a:gd name="connsiteX17" fmla="*/ 787112 w 2252230"/>
                    <a:gd name="connsiteY17" fmla="*/ 1608448 h 2677919"/>
                    <a:gd name="connsiteX18" fmla="*/ 949614 w 2252230"/>
                    <a:gd name="connsiteY18" fmla="*/ 1566595 h 2677919"/>
                    <a:gd name="connsiteX19" fmla="*/ 1083253 w 2252230"/>
                    <a:gd name="connsiteY19" fmla="*/ 1507137 h 2677919"/>
                    <a:gd name="connsiteX20" fmla="*/ 1252105 w 2252230"/>
                    <a:gd name="connsiteY20" fmla="*/ 1520126 h 2677919"/>
                    <a:gd name="connsiteX21" fmla="*/ 1340428 w 2252230"/>
                    <a:gd name="connsiteY21" fmla="*/ 1572080 h 2677919"/>
                    <a:gd name="connsiteX22" fmla="*/ 1262496 w 2252230"/>
                    <a:gd name="connsiteY22" fmla="*/ 1436998 h 2677919"/>
                    <a:gd name="connsiteX23" fmla="*/ 1358612 w 2252230"/>
                    <a:gd name="connsiteY23" fmla="*/ 1286330 h 2677919"/>
                    <a:gd name="connsiteX24" fmla="*/ 1381991 w 2252230"/>
                    <a:gd name="connsiteY24" fmla="*/ 1236973 h 2677919"/>
                    <a:gd name="connsiteX25" fmla="*/ 1379394 w 2252230"/>
                    <a:gd name="connsiteY25" fmla="*/ 1112282 h 2677919"/>
                    <a:gd name="connsiteX26" fmla="*/ 1462521 w 2252230"/>
                    <a:gd name="connsiteY26" fmla="*/ 1031753 h 2677919"/>
                    <a:gd name="connsiteX27" fmla="*/ 1498889 w 2252230"/>
                    <a:gd name="connsiteY27" fmla="*/ 1070719 h 2677919"/>
                    <a:gd name="connsiteX28" fmla="*/ 1444337 w 2252230"/>
                    <a:gd name="connsiteY28" fmla="*/ 1182421 h 2677919"/>
                    <a:gd name="connsiteX29" fmla="*/ 1504084 w 2252230"/>
                    <a:gd name="connsiteY29" fmla="*/ 1244766 h 2677919"/>
                    <a:gd name="connsiteX30" fmla="*/ 1535257 w 2252230"/>
                    <a:gd name="connsiteY30" fmla="*/ 1166835 h 2677919"/>
                    <a:gd name="connsiteX31" fmla="*/ 1678132 w 2252230"/>
                    <a:gd name="connsiteY31" fmla="*/ 1091501 h 2677919"/>
                    <a:gd name="connsiteX32" fmla="*/ 1732684 w 2252230"/>
                    <a:gd name="connsiteY32" fmla="*/ 969407 h 2677919"/>
                    <a:gd name="connsiteX33" fmla="*/ 1836594 w 2252230"/>
                    <a:gd name="connsiteY33" fmla="*/ 881085 h 2677919"/>
                    <a:gd name="connsiteX34" fmla="*/ 1836594 w 2252230"/>
                    <a:gd name="connsiteY34" fmla="*/ 779773 h 2677919"/>
                    <a:gd name="connsiteX35" fmla="*/ 1914525 w 2252230"/>
                    <a:gd name="connsiteY35" fmla="*/ 569357 h 2677919"/>
                    <a:gd name="connsiteX36" fmla="*/ 1875559 w 2252230"/>
                    <a:gd name="connsiteY36" fmla="*/ 413494 h 2677919"/>
                    <a:gd name="connsiteX37" fmla="*/ 1823605 w 2252230"/>
                    <a:gd name="connsiteY37" fmla="*/ 416091 h 2677919"/>
                    <a:gd name="connsiteX38" fmla="*/ 1859973 w 2252230"/>
                    <a:gd name="connsiteY38" fmla="*/ 348551 h 2677919"/>
                    <a:gd name="connsiteX39" fmla="*/ 1833996 w 2252230"/>
                    <a:gd name="connsiteY39" fmla="*/ 275814 h 2677919"/>
                    <a:gd name="connsiteX40" fmla="*/ 1888548 w 2252230"/>
                    <a:gd name="connsiteY40" fmla="*/ 187491 h 2677919"/>
                    <a:gd name="connsiteX41" fmla="*/ 1896341 w 2252230"/>
                    <a:gd name="connsiteY41" fmla="*/ 104364 h 2677919"/>
                    <a:gd name="connsiteX42" fmla="*/ 1995055 w 2252230"/>
                    <a:gd name="connsiteY42" fmla="*/ 169307 h 2677919"/>
                    <a:gd name="connsiteX43" fmla="*/ 2044412 w 2252230"/>
                    <a:gd name="connsiteY43" fmla="*/ 106962 h 2677919"/>
                    <a:gd name="connsiteX44" fmla="*/ 1989859 w 2252230"/>
                    <a:gd name="connsiteY44" fmla="*/ 91376 h 2677919"/>
                    <a:gd name="connsiteX45" fmla="*/ 1961284 w 2252230"/>
                    <a:gd name="connsiteY45" fmla="*/ 34226 h 2677919"/>
                    <a:gd name="connsiteX46" fmla="*/ 2021032 w 2252230"/>
                    <a:gd name="connsiteY46" fmla="*/ 18639 h 2677919"/>
                    <a:gd name="connsiteX47" fmla="*/ 2072987 w 2252230"/>
                    <a:gd name="connsiteY47" fmla="*/ 55007 h 2677919"/>
                    <a:gd name="connsiteX48" fmla="*/ 2109355 w 2252230"/>
                    <a:gd name="connsiteY48" fmla="*/ 205676 h 2677919"/>
                    <a:gd name="connsiteX49" fmla="*/ 2189884 w 2252230"/>
                    <a:gd name="connsiteY49" fmla="*/ 299194 h 2677919"/>
                    <a:gd name="connsiteX50" fmla="*/ 2252230 w 2252230"/>
                    <a:gd name="connsiteY50" fmla="*/ 442069 h 2677919"/>
                    <a:gd name="connsiteX51" fmla="*/ 2244437 w 2252230"/>
                    <a:gd name="connsiteY51" fmla="*/ 566760 h 2677919"/>
                    <a:gd name="connsiteX52" fmla="*/ 2200275 w 2252230"/>
                    <a:gd name="connsiteY52" fmla="*/ 613519 h 2677919"/>
                    <a:gd name="connsiteX53" fmla="*/ 2208069 w 2252230"/>
                    <a:gd name="connsiteY53" fmla="*/ 756394 h 2677919"/>
                    <a:gd name="connsiteX54" fmla="*/ 2148321 w 2252230"/>
                    <a:gd name="connsiteY54" fmla="*/ 746003 h 2677919"/>
                    <a:gd name="connsiteX55" fmla="*/ 2109355 w 2252230"/>
                    <a:gd name="connsiteY55" fmla="*/ 800555 h 2677919"/>
                    <a:gd name="connsiteX56" fmla="*/ 2163907 w 2252230"/>
                    <a:gd name="connsiteY56" fmla="*/ 972005 h 2677919"/>
                    <a:gd name="connsiteX57" fmla="*/ 2135332 w 2252230"/>
                    <a:gd name="connsiteY57" fmla="*/ 1133064 h 2677919"/>
                    <a:gd name="connsiteX58" fmla="*/ 2122344 w 2252230"/>
                    <a:gd name="connsiteY58" fmla="*/ 1255157 h 2677919"/>
                    <a:gd name="connsiteX59" fmla="*/ 2166505 w 2252230"/>
                    <a:gd name="connsiteY59" fmla="*/ 1379848 h 2677919"/>
                    <a:gd name="connsiteX60" fmla="*/ 2098964 w 2252230"/>
                    <a:gd name="connsiteY60" fmla="*/ 1444791 h 2677919"/>
                    <a:gd name="connsiteX61" fmla="*/ 2114550 w 2252230"/>
                    <a:gd name="connsiteY61" fmla="*/ 1522723 h 2677919"/>
                    <a:gd name="connsiteX62" fmla="*/ 2044412 w 2252230"/>
                    <a:gd name="connsiteY62" fmla="*/ 1546103 h 2677919"/>
                    <a:gd name="connsiteX63" fmla="*/ 2044412 w 2252230"/>
                    <a:gd name="connsiteY63" fmla="*/ 1603253 h 2677919"/>
                    <a:gd name="connsiteX64" fmla="*/ 2010641 w 2252230"/>
                    <a:gd name="connsiteY64" fmla="*/ 1530516 h 2677919"/>
                    <a:gd name="connsiteX65" fmla="*/ 2021032 w 2252230"/>
                    <a:gd name="connsiteY65" fmla="*/ 1418814 h 2677919"/>
                    <a:gd name="connsiteX66" fmla="*/ 2015837 w 2252230"/>
                    <a:gd name="connsiteY66" fmla="*/ 1447389 h 2677919"/>
                    <a:gd name="connsiteX67" fmla="*/ 1958687 w 2252230"/>
                    <a:gd name="connsiteY67" fmla="*/ 1530516 h 2677919"/>
                    <a:gd name="connsiteX68" fmla="*/ 1901537 w 2252230"/>
                    <a:gd name="connsiteY68" fmla="*/ 1553896 h 2677919"/>
                    <a:gd name="connsiteX69" fmla="*/ 1891146 w 2252230"/>
                    <a:gd name="connsiteY69" fmla="*/ 1696771 h 2677919"/>
                    <a:gd name="connsiteX70" fmla="*/ 1841789 w 2252230"/>
                    <a:gd name="connsiteY70" fmla="*/ 1696771 h 2677919"/>
                    <a:gd name="connsiteX71" fmla="*/ 1846984 w 2252230"/>
                    <a:gd name="connsiteY71" fmla="*/ 1673391 h 2677919"/>
                    <a:gd name="connsiteX72" fmla="*/ 1808019 w 2252230"/>
                    <a:gd name="connsiteY72" fmla="*/ 1579873 h 2677919"/>
                    <a:gd name="connsiteX73" fmla="*/ 1748271 w 2252230"/>
                    <a:gd name="connsiteY73" fmla="*/ 1660403 h 2677919"/>
                    <a:gd name="connsiteX74" fmla="*/ 1717098 w 2252230"/>
                    <a:gd name="connsiteY74" fmla="*/ 1699369 h 2677919"/>
                    <a:gd name="connsiteX75" fmla="*/ 1602798 w 2252230"/>
                    <a:gd name="connsiteY75" fmla="*/ 1709760 h 2677919"/>
                    <a:gd name="connsiteX76" fmla="*/ 1506682 w 2252230"/>
                    <a:gd name="connsiteY76" fmla="*/ 1743530 h 2677919"/>
                    <a:gd name="connsiteX77" fmla="*/ 1545648 w 2252230"/>
                    <a:gd name="connsiteY77" fmla="*/ 1694173 h 2677919"/>
                    <a:gd name="connsiteX78" fmla="*/ 1493694 w 2252230"/>
                    <a:gd name="connsiteY78" fmla="*/ 1694173 h 2677919"/>
                    <a:gd name="connsiteX79" fmla="*/ 1459923 w 2252230"/>
                    <a:gd name="connsiteY79" fmla="*/ 1678587 h 2677919"/>
                    <a:gd name="connsiteX80" fmla="*/ 1423555 w 2252230"/>
                    <a:gd name="connsiteY80" fmla="*/ 1629230 h 2677919"/>
                    <a:gd name="connsiteX81" fmla="*/ 1410566 w 2252230"/>
                    <a:gd name="connsiteY81" fmla="*/ 1738335 h 2677919"/>
                    <a:gd name="connsiteX82" fmla="*/ 1493694 w 2252230"/>
                    <a:gd name="connsiteY82" fmla="*/ 1800680 h 2677919"/>
                    <a:gd name="connsiteX83" fmla="*/ 1376796 w 2252230"/>
                    <a:gd name="connsiteY83" fmla="*/ 1865623 h 2677919"/>
                    <a:gd name="connsiteX84" fmla="*/ 1192357 w 2252230"/>
                    <a:gd name="connsiteY84" fmla="*/ 1727944 h 2677919"/>
                    <a:gd name="connsiteX85" fmla="*/ 1127414 w 2252230"/>
                    <a:gd name="connsiteY85" fmla="*/ 1777301 h 2677919"/>
                    <a:gd name="connsiteX86" fmla="*/ 1101437 w 2252230"/>
                    <a:gd name="connsiteY86" fmla="*/ 1761714 h 2677919"/>
                    <a:gd name="connsiteX87" fmla="*/ 592282 w 2252230"/>
                    <a:gd name="connsiteY87" fmla="*/ 1909785 h 2677919"/>
                    <a:gd name="connsiteX88" fmla="*/ 423430 w 2252230"/>
                    <a:gd name="connsiteY88" fmla="*/ 1995510 h 2677919"/>
                    <a:gd name="connsiteX89" fmla="*/ 464994 w 2252230"/>
                    <a:gd name="connsiteY89" fmla="*/ 2478687 h 2677919"/>
                    <a:gd name="connsiteX90" fmla="*/ 457200 w 2252230"/>
                    <a:gd name="connsiteY90" fmla="*/ 2603378 h 2677919"/>
                    <a:gd name="connsiteX91" fmla="*/ 402648 w 2252230"/>
                    <a:gd name="connsiteY91" fmla="*/ 2590389 h 2677919"/>
                    <a:gd name="connsiteX92" fmla="*/ 381866 w 2252230"/>
                    <a:gd name="connsiteY92" fmla="*/ 2611171 h 2677919"/>
                    <a:gd name="connsiteX93" fmla="*/ 402648 w 2252230"/>
                    <a:gd name="connsiteY93" fmla="*/ 2637148 h 2677919"/>
                    <a:gd name="connsiteX94" fmla="*/ 325727 w 2252230"/>
                    <a:gd name="connsiteY94" fmla="*/ 2677846 h 2677919"/>
                    <a:gd name="connsiteX0" fmla="*/ 325727 w 2252230"/>
                    <a:gd name="connsiteY0" fmla="*/ 2677846 h 2677919"/>
                    <a:gd name="connsiteX1" fmla="*/ 225714 w 2252230"/>
                    <a:gd name="connsiteY1" fmla="*/ 2646096 h 2677919"/>
                    <a:gd name="connsiteX2" fmla="*/ 179244 w 2252230"/>
                    <a:gd name="connsiteY2" fmla="*/ 2613769 h 2677919"/>
                    <a:gd name="connsiteX3" fmla="*/ 230477 w 2252230"/>
                    <a:gd name="connsiteY3" fmla="*/ 2587358 h 2677919"/>
                    <a:gd name="connsiteX4" fmla="*/ 236394 w 2252230"/>
                    <a:gd name="connsiteY4" fmla="*/ 2538435 h 2677919"/>
                    <a:gd name="connsiteX5" fmla="*/ 217777 w 2252230"/>
                    <a:gd name="connsiteY5" fmla="*/ 2512745 h 2677919"/>
                    <a:gd name="connsiteX6" fmla="*/ 207819 w 2252230"/>
                    <a:gd name="connsiteY6" fmla="*/ 2463101 h 2677919"/>
                    <a:gd name="connsiteX7" fmla="*/ 161059 w 2252230"/>
                    <a:gd name="connsiteY7" fmla="*/ 2416341 h 2677919"/>
                    <a:gd name="connsiteX8" fmla="*/ 41564 w 2252230"/>
                    <a:gd name="connsiteY8" fmla="*/ 2205926 h 2677919"/>
                    <a:gd name="connsiteX9" fmla="*/ 0 w 2252230"/>
                    <a:gd name="connsiteY9" fmla="*/ 2146178 h 2677919"/>
                    <a:gd name="connsiteX10" fmla="*/ 200025 w 2252230"/>
                    <a:gd name="connsiteY10" fmla="*/ 2107212 h 2677919"/>
                    <a:gd name="connsiteX11" fmla="*/ 263814 w 2252230"/>
                    <a:gd name="connsiteY11" fmla="*/ 2026970 h 2677919"/>
                    <a:gd name="connsiteX12" fmla="*/ 322119 w 2252230"/>
                    <a:gd name="connsiteY12" fmla="*/ 1889003 h 2677919"/>
                    <a:gd name="connsiteX13" fmla="*/ 407844 w 2252230"/>
                    <a:gd name="connsiteY13" fmla="*/ 1889003 h 2677919"/>
                    <a:gd name="connsiteX14" fmla="*/ 587087 w 2252230"/>
                    <a:gd name="connsiteY14" fmla="*/ 1717553 h 2677919"/>
                    <a:gd name="connsiteX15" fmla="*/ 745548 w 2252230"/>
                    <a:gd name="connsiteY15" fmla="*/ 1566885 h 2677919"/>
                    <a:gd name="connsiteX16" fmla="*/ 787112 w 2252230"/>
                    <a:gd name="connsiteY16" fmla="*/ 1608448 h 2677919"/>
                    <a:gd name="connsiteX17" fmla="*/ 949614 w 2252230"/>
                    <a:gd name="connsiteY17" fmla="*/ 1566595 h 2677919"/>
                    <a:gd name="connsiteX18" fmla="*/ 1083253 w 2252230"/>
                    <a:gd name="connsiteY18" fmla="*/ 1507137 h 2677919"/>
                    <a:gd name="connsiteX19" fmla="*/ 1252105 w 2252230"/>
                    <a:gd name="connsiteY19" fmla="*/ 1520126 h 2677919"/>
                    <a:gd name="connsiteX20" fmla="*/ 1340428 w 2252230"/>
                    <a:gd name="connsiteY20" fmla="*/ 1572080 h 2677919"/>
                    <a:gd name="connsiteX21" fmla="*/ 1262496 w 2252230"/>
                    <a:gd name="connsiteY21" fmla="*/ 1436998 h 2677919"/>
                    <a:gd name="connsiteX22" fmla="*/ 1358612 w 2252230"/>
                    <a:gd name="connsiteY22" fmla="*/ 1286330 h 2677919"/>
                    <a:gd name="connsiteX23" fmla="*/ 1381991 w 2252230"/>
                    <a:gd name="connsiteY23" fmla="*/ 1236973 h 2677919"/>
                    <a:gd name="connsiteX24" fmla="*/ 1379394 w 2252230"/>
                    <a:gd name="connsiteY24" fmla="*/ 1112282 h 2677919"/>
                    <a:gd name="connsiteX25" fmla="*/ 1462521 w 2252230"/>
                    <a:gd name="connsiteY25" fmla="*/ 1031753 h 2677919"/>
                    <a:gd name="connsiteX26" fmla="*/ 1498889 w 2252230"/>
                    <a:gd name="connsiteY26" fmla="*/ 1070719 h 2677919"/>
                    <a:gd name="connsiteX27" fmla="*/ 1444337 w 2252230"/>
                    <a:gd name="connsiteY27" fmla="*/ 1182421 h 2677919"/>
                    <a:gd name="connsiteX28" fmla="*/ 1504084 w 2252230"/>
                    <a:gd name="connsiteY28" fmla="*/ 1244766 h 2677919"/>
                    <a:gd name="connsiteX29" fmla="*/ 1535257 w 2252230"/>
                    <a:gd name="connsiteY29" fmla="*/ 1166835 h 2677919"/>
                    <a:gd name="connsiteX30" fmla="*/ 1678132 w 2252230"/>
                    <a:gd name="connsiteY30" fmla="*/ 1091501 h 2677919"/>
                    <a:gd name="connsiteX31" fmla="*/ 1732684 w 2252230"/>
                    <a:gd name="connsiteY31" fmla="*/ 969407 h 2677919"/>
                    <a:gd name="connsiteX32" fmla="*/ 1836594 w 2252230"/>
                    <a:gd name="connsiteY32" fmla="*/ 881085 h 2677919"/>
                    <a:gd name="connsiteX33" fmla="*/ 1836594 w 2252230"/>
                    <a:gd name="connsiteY33" fmla="*/ 779773 h 2677919"/>
                    <a:gd name="connsiteX34" fmla="*/ 1914525 w 2252230"/>
                    <a:gd name="connsiteY34" fmla="*/ 569357 h 2677919"/>
                    <a:gd name="connsiteX35" fmla="*/ 1875559 w 2252230"/>
                    <a:gd name="connsiteY35" fmla="*/ 413494 h 2677919"/>
                    <a:gd name="connsiteX36" fmla="*/ 1823605 w 2252230"/>
                    <a:gd name="connsiteY36" fmla="*/ 416091 h 2677919"/>
                    <a:gd name="connsiteX37" fmla="*/ 1859973 w 2252230"/>
                    <a:gd name="connsiteY37" fmla="*/ 348551 h 2677919"/>
                    <a:gd name="connsiteX38" fmla="*/ 1833996 w 2252230"/>
                    <a:gd name="connsiteY38" fmla="*/ 275814 h 2677919"/>
                    <a:gd name="connsiteX39" fmla="*/ 1888548 w 2252230"/>
                    <a:gd name="connsiteY39" fmla="*/ 187491 h 2677919"/>
                    <a:gd name="connsiteX40" fmla="*/ 1896341 w 2252230"/>
                    <a:gd name="connsiteY40" fmla="*/ 104364 h 2677919"/>
                    <a:gd name="connsiteX41" fmla="*/ 1995055 w 2252230"/>
                    <a:gd name="connsiteY41" fmla="*/ 169307 h 2677919"/>
                    <a:gd name="connsiteX42" fmla="*/ 2044412 w 2252230"/>
                    <a:gd name="connsiteY42" fmla="*/ 106962 h 2677919"/>
                    <a:gd name="connsiteX43" fmla="*/ 1989859 w 2252230"/>
                    <a:gd name="connsiteY43" fmla="*/ 91376 h 2677919"/>
                    <a:gd name="connsiteX44" fmla="*/ 1961284 w 2252230"/>
                    <a:gd name="connsiteY44" fmla="*/ 34226 h 2677919"/>
                    <a:gd name="connsiteX45" fmla="*/ 2021032 w 2252230"/>
                    <a:gd name="connsiteY45" fmla="*/ 18639 h 2677919"/>
                    <a:gd name="connsiteX46" fmla="*/ 2072987 w 2252230"/>
                    <a:gd name="connsiteY46" fmla="*/ 55007 h 2677919"/>
                    <a:gd name="connsiteX47" fmla="*/ 2109355 w 2252230"/>
                    <a:gd name="connsiteY47" fmla="*/ 205676 h 2677919"/>
                    <a:gd name="connsiteX48" fmla="*/ 2189884 w 2252230"/>
                    <a:gd name="connsiteY48" fmla="*/ 299194 h 2677919"/>
                    <a:gd name="connsiteX49" fmla="*/ 2252230 w 2252230"/>
                    <a:gd name="connsiteY49" fmla="*/ 442069 h 2677919"/>
                    <a:gd name="connsiteX50" fmla="*/ 2244437 w 2252230"/>
                    <a:gd name="connsiteY50" fmla="*/ 566760 h 2677919"/>
                    <a:gd name="connsiteX51" fmla="*/ 2200275 w 2252230"/>
                    <a:gd name="connsiteY51" fmla="*/ 613519 h 2677919"/>
                    <a:gd name="connsiteX52" fmla="*/ 2208069 w 2252230"/>
                    <a:gd name="connsiteY52" fmla="*/ 756394 h 2677919"/>
                    <a:gd name="connsiteX53" fmla="*/ 2148321 w 2252230"/>
                    <a:gd name="connsiteY53" fmla="*/ 746003 h 2677919"/>
                    <a:gd name="connsiteX54" fmla="*/ 2109355 w 2252230"/>
                    <a:gd name="connsiteY54" fmla="*/ 800555 h 2677919"/>
                    <a:gd name="connsiteX55" fmla="*/ 2163907 w 2252230"/>
                    <a:gd name="connsiteY55" fmla="*/ 972005 h 2677919"/>
                    <a:gd name="connsiteX56" fmla="*/ 2135332 w 2252230"/>
                    <a:gd name="connsiteY56" fmla="*/ 1133064 h 2677919"/>
                    <a:gd name="connsiteX57" fmla="*/ 2122344 w 2252230"/>
                    <a:gd name="connsiteY57" fmla="*/ 1255157 h 2677919"/>
                    <a:gd name="connsiteX58" fmla="*/ 2166505 w 2252230"/>
                    <a:gd name="connsiteY58" fmla="*/ 1379848 h 2677919"/>
                    <a:gd name="connsiteX59" fmla="*/ 2098964 w 2252230"/>
                    <a:gd name="connsiteY59" fmla="*/ 1444791 h 2677919"/>
                    <a:gd name="connsiteX60" fmla="*/ 2114550 w 2252230"/>
                    <a:gd name="connsiteY60" fmla="*/ 1522723 h 2677919"/>
                    <a:gd name="connsiteX61" fmla="*/ 2044412 w 2252230"/>
                    <a:gd name="connsiteY61" fmla="*/ 1546103 h 2677919"/>
                    <a:gd name="connsiteX62" fmla="*/ 2044412 w 2252230"/>
                    <a:gd name="connsiteY62" fmla="*/ 1603253 h 2677919"/>
                    <a:gd name="connsiteX63" fmla="*/ 2010641 w 2252230"/>
                    <a:gd name="connsiteY63" fmla="*/ 1530516 h 2677919"/>
                    <a:gd name="connsiteX64" fmla="*/ 2021032 w 2252230"/>
                    <a:gd name="connsiteY64" fmla="*/ 1418814 h 2677919"/>
                    <a:gd name="connsiteX65" fmla="*/ 2015837 w 2252230"/>
                    <a:gd name="connsiteY65" fmla="*/ 1447389 h 2677919"/>
                    <a:gd name="connsiteX66" fmla="*/ 1958687 w 2252230"/>
                    <a:gd name="connsiteY66" fmla="*/ 1530516 h 2677919"/>
                    <a:gd name="connsiteX67" fmla="*/ 1901537 w 2252230"/>
                    <a:gd name="connsiteY67" fmla="*/ 1553896 h 2677919"/>
                    <a:gd name="connsiteX68" fmla="*/ 1891146 w 2252230"/>
                    <a:gd name="connsiteY68" fmla="*/ 1696771 h 2677919"/>
                    <a:gd name="connsiteX69" fmla="*/ 1841789 w 2252230"/>
                    <a:gd name="connsiteY69" fmla="*/ 1696771 h 2677919"/>
                    <a:gd name="connsiteX70" fmla="*/ 1846984 w 2252230"/>
                    <a:gd name="connsiteY70" fmla="*/ 1673391 h 2677919"/>
                    <a:gd name="connsiteX71" fmla="*/ 1808019 w 2252230"/>
                    <a:gd name="connsiteY71" fmla="*/ 1579873 h 2677919"/>
                    <a:gd name="connsiteX72" fmla="*/ 1748271 w 2252230"/>
                    <a:gd name="connsiteY72" fmla="*/ 1660403 h 2677919"/>
                    <a:gd name="connsiteX73" fmla="*/ 1717098 w 2252230"/>
                    <a:gd name="connsiteY73" fmla="*/ 1699369 h 2677919"/>
                    <a:gd name="connsiteX74" fmla="*/ 1602798 w 2252230"/>
                    <a:gd name="connsiteY74" fmla="*/ 1709760 h 2677919"/>
                    <a:gd name="connsiteX75" fmla="*/ 1506682 w 2252230"/>
                    <a:gd name="connsiteY75" fmla="*/ 1743530 h 2677919"/>
                    <a:gd name="connsiteX76" fmla="*/ 1545648 w 2252230"/>
                    <a:gd name="connsiteY76" fmla="*/ 1694173 h 2677919"/>
                    <a:gd name="connsiteX77" fmla="*/ 1493694 w 2252230"/>
                    <a:gd name="connsiteY77" fmla="*/ 1694173 h 2677919"/>
                    <a:gd name="connsiteX78" fmla="*/ 1459923 w 2252230"/>
                    <a:gd name="connsiteY78" fmla="*/ 1678587 h 2677919"/>
                    <a:gd name="connsiteX79" fmla="*/ 1423555 w 2252230"/>
                    <a:gd name="connsiteY79" fmla="*/ 1629230 h 2677919"/>
                    <a:gd name="connsiteX80" fmla="*/ 1410566 w 2252230"/>
                    <a:gd name="connsiteY80" fmla="*/ 1738335 h 2677919"/>
                    <a:gd name="connsiteX81" fmla="*/ 1493694 w 2252230"/>
                    <a:gd name="connsiteY81" fmla="*/ 1800680 h 2677919"/>
                    <a:gd name="connsiteX82" fmla="*/ 1376796 w 2252230"/>
                    <a:gd name="connsiteY82" fmla="*/ 1865623 h 2677919"/>
                    <a:gd name="connsiteX83" fmla="*/ 1192357 w 2252230"/>
                    <a:gd name="connsiteY83" fmla="*/ 1727944 h 2677919"/>
                    <a:gd name="connsiteX84" fmla="*/ 1127414 w 2252230"/>
                    <a:gd name="connsiteY84" fmla="*/ 1777301 h 2677919"/>
                    <a:gd name="connsiteX85" fmla="*/ 1101437 w 2252230"/>
                    <a:gd name="connsiteY85" fmla="*/ 1761714 h 2677919"/>
                    <a:gd name="connsiteX86" fmla="*/ 592282 w 2252230"/>
                    <a:gd name="connsiteY86" fmla="*/ 1909785 h 2677919"/>
                    <a:gd name="connsiteX87" fmla="*/ 423430 w 2252230"/>
                    <a:gd name="connsiteY87" fmla="*/ 1995510 h 2677919"/>
                    <a:gd name="connsiteX88" fmla="*/ 464994 w 2252230"/>
                    <a:gd name="connsiteY88" fmla="*/ 2478687 h 2677919"/>
                    <a:gd name="connsiteX89" fmla="*/ 457200 w 2252230"/>
                    <a:gd name="connsiteY89" fmla="*/ 2603378 h 2677919"/>
                    <a:gd name="connsiteX90" fmla="*/ 402648 w 2252230"/>
                    <a:gd name="connsiteY90" fmla="*/ 2590389 h 2677919"/>
                    <a:gd name="connsiteX91" fmla="*/ 381866 w 2252230"/>
                    <a:gd name="connsiteY91" fmla="*/ 2611171 h 2677919"/>
                    <a:gd name="connsiteX92" fmla="*/ 402648 w 2252230"/>
                    <a:gd name="connsiteY92" fmla="*/ 2637148 h 2677919"/>
                    <a:gd name="connsiteX93" fmla="*/ 325727 w 2252230"/>
                    <a:gd name="connsiteY93" fmla="*/ 2677846 h 2677919"/>
                    <a:gd name="connsiteX0" fmla="*/ 325727 w 2252230"/>
                    <a:gd name="connsiteY0" fmla="*/ 2677846 h 2677919"/>
                    <a:gd name="connsiteX1" fmla="*/ 225714 w 2252230"/>
                    <a:gd name="connsiteY1" fmla="*/ 2646096 h 2677919"/>
                    <a:gd name="connsiteX2" fmla="*/ 179244 w 2252230"/>
                    <a:gd name="connsiteY2" fmla="*/ 2613769 h 2677919"/>
                    <a:gd name="connsiteX3" fmla="*/ 230477 w 2252230"/>
                    <a:gd name="connsiteY3" fmla="*/ 2587358 h 2677919"/>
                    <a:gd name="connsiteX4" fmla="*/ 236394 w 2252230"/>
                    <a:gd name="connsiteY4" fmla="*/ 2538435 h 2677919"/>
                    <a:gd name="connsiteX5" fmla="*/ 217777 w 2252230"/>
                    <a:gd name="connsiteY5" fmla="*/ 2512745 h 2677919"/>
                    <a:gd name="connsiteX6" fmla="*/ 207819 w 2252230"/>
                    <a:gd name="connsiteY6" fmla="*/ 2463101 h 2677919"/>
                    <a:gd name="connsiteX7" fmla="*/ 161059 w 2252230"/>
                    <a:gd name="connsiteY7" fmla="*/ 2416341 h 2677919"/>
                    <a:gd name="connsiteX8" fmla="*/ 41564 w 2252230"/>
                    <a:gd name="connsiteY8" fmla="*/ 2205926 h 2677919"/>
                    <a:gd name="connsiteX9" fmla="*/ 0 w 2252230"/>
                    <a:gd name="connsiteY9" fmla="*/ 2146178 h 2677919"/>
                    <a:gd name="connsiteX10" fmla="*/ 200025 w 2252230"/>
                    <a:gd name="connsiteY10" fmla="*/ 2107212 h 2677919"/>
                    <a:gd name="connsiteX11" fmla="*/ 322119 w 2252230"/>
                    <a:gd name="connsiteY11" fmla="*/ 1889003 h 2677919"/>
                    <a:gd name="connsiteX12" fmla="*/ 407844 w 2252230"/>
                    <a:gd name="connsiteY12" fmla="*/ 1889003 h 2677919"/>
                    <a:gd name="connsiteX13" fmla="*/ 587087 w 2252230"/>
                    <a:gd name="connsiteY13" fmla="*/ 1717553 h 2677919"/>
                    <a:gd name="connsiteX14" fmla="*/ 745548 w 2252230"/>
                    <a:gd name="connsiteY14" fmla="*/ 1566885 h 2677919"/>
                    <a:gd name="connsiteX15" fmla="*/ 787112 w 2252230"/>
                    <a:gd name="connsiteY15" fmla="*/ 1608448 h 2677919"/>
                    <a:gd name="connsiteX16" fmla="*/ 949614 w 2252230"/>
                    <a:gd name="connsiteY16" fmla="*/ 1566595 h 2677919"/>
                    <a:gd name="connsiteX17" fmla="*/ 1083253 w 2252230"/>
                    <a:gd name="connsiteY17" fmla="*/ 1507137 h 2677919"/>
                    <a:gd name="connsiteX18" fmla="*/ 1252105 w 2252230"/>
                    <a:gd name="connsiteY18" fmla="*/ 1520126 h 2677919"/>
                    <a:gd name="connsiteX19" fmla="*/ 1340428 w 2252230"/>
                    <a:gd name="connsiteY19" fmla="*/ 1572080 h 2677919"/>
                    <a:gd name="connsiteX20" fmla="*/ 1262496 w 2252230"/>
                    <a:gd name="connsiteY20" fmla="*/ 1436998 h 2677919"/>
                    <a:gd name="connsiteX21" fmla="*/ 1358612 w 2252230"/>
                    <a:gd name="connsiteY21" fmla="*/ 1286330 h 2677919"/>
                    <a:gd name="connsiteX22" fmla="*/ 1381991 w 2252230"/>
                    <a:gd name="connsiteY22" fmla="*/ 1236973 h 2677919"/>
                    <a:gd name="connsiteX23" fmla="*/ 1379394 w 2252230"/>
                    <a:gd name="connsiteY23" fmla="*/ 1112282 h 2677919"/>
                    <a:gd name="connsiteX24" fmla="*/ 1462521 w 2252230"/>
                    <a:gd name="connsiteY24" fmla="*/ 1031753 h 2677919"/>
                    <a:gd name="connsiteX25" fmla="*/ 1498889 w 2252230"/>
                    <a:gd name="connsiteY25" fmla="*/ 1070719 h 2677919"/>
                    <a:gd name="connsiteX26" fmla="*/ 1444337 w 2252230"/>
                    <a:gd name="connsiteY26" fmla="*/ 1182421 h 2677919"/>
                    <a:gd name="connsiteX27" fmla="*/ 1504084 w 2252230"/>
                    <a:gd name="connsiteY27" fmla="*/ 1244766 h 2677919"/>
                    <a:gd name="connsiteX28" fmla="*/ 1535257 w 2252230"/>
                    <a:gd name="connsiteY28" fmla="*/ 1166835 h 2677919"/>
                    <a:gd name="connsiteX29" fmla="*/ 1678132 w 2252230"/>
                    <a:gd name="connsiteY29" fmla="*/ 1091501 h 2677919"/>
                    <a:gd name="connsiteX30" fmla="*/ 1732684 w 2252230"/>
                    <a:gd name="connsiteY30" fmla="*/ 969407 h 2677919"/>
                    <a:gd name="connsiteX31" fmla="*/ 1836594 w 2252230"/>
                    <a:gd name="connsiteY31" fmla="*/ 881085 h 2677919"/>
                    <a:gd name="connsiteX32" fmla="*/ 1836594 w 2252230"/>
                    <a:gd name="connsiteY32" fmla="*/ 779773 h 2677919"/>
                    <a:gd name="connsiteX33" fmla="*/ 1914525 w 2252230"/>
                    <a:gd name="connsiteY33" fmla="*/ 569357 h 2677919"/>
                    <a:gd name="connsiteX34" fmla="*/ 1875559 w 2252230"/>
                    <a:gd name="connsiteY34" fmla="*/ 413494 h 2677919"/>
                    <a:gd name="connsiteX35" fmla="*/ 1823605 w 2252230"/>
                    <a:gd name="connsiteY35" fmla="*/ 416091 h 2677919"/>
                    <a:gd name="connsiteX36" fmla="*/ 1859973 w 2252230"/>
                    <a:gd name="connsiteY36" fmla="*/ 348551 h 2677919"/>
                    <a:gd name="connsiteX37" fmla="*/ 1833996 w 2252230"/>
                    <a:gd name="connsiteY37" fmla="*/ 275814 h 2677919"/>
                    <a:gd name="connsiteX38" fmla="*/ 1888548 w 2252230"/>
                    <a:gd name="connsiteY38" fmla="*/ 187491 h 2677919"/>
                    <a:gd name="connsiteX39" fmla="*/ 1896341 w 2252230"/>
                    <a:gd name="connsiteY39" fmla="*/ 104364 h 2677919"/>
                    <a:gd name="connsiteX40" fmla="*/ 1995055 w 2252230"/>
                    <a:gd name="connsiteY40" fmla="*/ 169307 h 2677919"/>
                    <a:gd name="connsiteX41" fmla="*/ 2044412 w 2252230"/>
                    <a:gd name="connsiteY41" fmla="*/ 106962 h 2677919"/>
                    <a:gd name="connsiteX42" fmla="*/ 1989859 w 2252230"/>
                    <a:gd name="connsiteY42" fmla="*/ 91376 h 2677919"/>
                    <a:gd name="connsiteX43" fmla="*/ 1961284 w 2252230"/>
                    <a:gd name="connsiteY43" fmla="*/ 34226 h 2677919"/>
                    <a:gd name="connsiteX44" fmla="*/ 2021032 w 2252230"/>
                    <a:gd name="connsiteY44" fmla="*/ 18639 h 2677919"/>
                    <a:gd name="connsiteX45" fmla="*/ 2072987 w 2252230"/>
                    <a:gd name="connsiteY45" fmla="*/ 55007 h 2677919"/>
                    <a:gd name="connsiteX46" fmla="*/ 2109355 w 2252230"/>
                    <a:gd name="connsiteY46" fmla="*/ 205676 h 2677919"/>
                    <a:gd name="connsiteX47" fmla="*/ 2189884 w 2252230"/>
                    <a:gd name="connsiteY47" fmla="*/ 299194 h 2677919"/>
                    <a:gd name="connsiteX48" fmla="*/ 2252230 w 2252230"/>
                    <a:gd name="connsiteY48" fmla="*/ 442069 h 2677919"/>
                    <a:gd name="connsiteX49" fmla="*/ 2244437 w 2252230"/>
                    <a:gd name="connsiteY49" fmla="*/ 566760 h 2677919"/>
                    <a:gd name="connsiteX50" fmla="*/ 2200275 w 2252230"/>
                    <a:gd name="connsiteY50" fmla="*/ 613519 h 2677919"/>
                    <a:gd name="connsiteX51" fmla="*/ 2208069 w 2252230"/>
                    <a:gd name="connsiteY51" fmla="*/ 756394 h 2677919"/>
                    <a:gd name="connsiteX52" fmla="*/ 2148321 w 2252230"/>
                    <a:gd name="connsiteY52" fmla="*/ 746003 h 2677919"/>
                    <a:gd name="connsiteX53" fmla="*/ 2109355 w 2252230"/>
                    <a:gd name="connsiteY53" fmla="*/ 800555 h 2677919"/>
                    <a:gd name="connsiteX54" fmla="*/ 2163907 w 2252230"/>
                    <a:gd name="connsiteY54" fmla="*/ 972005 h 2677919"/>
                    <a:gd name="connsiteX55" fmla="*/ 2135332 w 2252230"/>
                    <a:gd name="connsiteY55" fmla="*/ 1133064 h 2677919"/>
                    <a:gd name="connsiteX56" fmla="*/ 2122344 w 2252230"/>
                    <a:gd name="connsiteY56" fmla="*/ 1255157 h 2677919"/>
                    <a:gd name="connsiteX57" fmla="*/ 2166505 w 2252230"/>
                    <a:gd name="connsiteY57" fmla="*/ 1379848 h 2677919"/>
                    <a:gd name="connsiteX58" fmla="*/ 2098964 w 2252230"/>
                    <a:gd name="connsiteY58" fmla="*/ 1444791 h 2677919"/>
                    <a:gd name="connsiteX59" fmla="*/ 2114550 w 2252230"/>
                    <a:gd name="connsiteY59" fmla="*/ 1522723 h 2677919"/>
                    <a:gd name="connsiteX60" fmla="*/ 2044412 w 2252230"/>
                    <a:gd name="connsiteY60" fmla="*/ 1546103 h 2677919"/>
                    <a:gd name="connsiteX61" fmla="*/ 2044412 w 2252230"/>
                    <a:gd name="connsiteY61" fmla="*/ 1603253 h 2677919"/>
                    <a:gd name="connsiteX62" fmla="*/ 2010641 w 2252230"/>
                    <a:gd name="connsiteY62" fmla="*/ 1530516 h 2677919"/>
                    <a:gd name="connsiteX63" fmla="*/ 2021032 w 2252230"/>
                    <a:gd name="connsiteY63" fmla="*/ 1418814 h 2677919"/>
                    <a:gd name="connsiteX64" fmla="*/ 2015837 w 2252230"/>
                    <a:gd name="connsiteY64" fmla="*/ 1447389 h 2677919"/>
                    <a:gd name="connsiteX65" fmla="*/ 1958687 w 2252230"/>
                    <a:gd name="connsiteY65" fmla="*/ 1530516 h 2677919"/>
                    <a:gd name="connsiteX66" fmla="*/ 1901537 w 2252230"/>
                    <a:gd name="connsiteY66" fmla="*/ 1553896 h 2677919"/>
                    <a:gd name="connsiteX67" fmla="*/ 1891146 w 2252230"/>
                    <a:gd name="connsiteY67" fmla="*/ 1696771 h 2677919"/>
                    <a:gd name="connsiteX68" fmla="*/ 1841789 w 2252230"/>
                    <a:gd name="connsiteY68" fmla="*/ 1696771 h 2677919"/>
                    <a:gd name="connsiteX69" fmla="*/ 1846984 w 2252230"/>
                    <a:gd name="connsiteY69" fmla="*/ 1673391 h 2677919"/>
                    <a:gd name="connsiteX70" fmla="*/ 1808019 w 2252230"/>
                    <a:gd name="connsiteY70" fmla="*/ 1579873 h 2677919"/>
                    <a:gd name="connsiteX71" fmla="*/ 1748271 w 2252230"/>
                    <a:gd name="connsiteY71" fmla="*/ 1660403 h 2677919"/>
                    <a:gd name="connsiteX72" fmla="*/ 1717098 w 2252230"/>
                    <a:gd name="connsiteY72" fmla="*/ 1699369 h 2677919"/>
                    <a:gd name="connsiteX73" fmla="*/ 1602798 w 2252230"/>
                    <a:gd name="connsiteY73" fmla="*/ 1709760 h 2677919"/>
                    <a:gd name="connsiteX74" fmla="*/ 1506682 w 2252230"/>
                    <a:gd name="connsiteY74" fmla="*/ 1743530 h 2677919"/>
                    <a:gd name="connsiteX75" fmla="*/ 1545648 w 2252230"/>
                    <a:gd name="connsiteY75" fmla="*/ 1694173 h 2677919"/>
                    <a:gd name="connsiteX76" fmla="*/ 1493694 w 2252230"/>
                    <a:gd name="connsiteY76" fmla="*/ 1694173 h 2677919"/>
                    <a:gd name="connsiteX77" fmla="*/ 1459923 w 2252230"/>
                    <a:gd name="connsiteY77" fmla="*/ 1678587 h 2677919"/>
                    <a:gd name="connsiteX78" fmla="*/ 1423555 w 2252230"/>
                    <a:gd name="connsiteY78" fmla="*/ 1629230 h 2677919"/>
                    <a:gd name="connsiteX79" fmla="*/ 1410566 w 2252230"/>
                    <a:gd name="connsiteY79" fmla="*/ 1738335 h 2677919"/>
                    <a:gd name="connsiteX80" fmla="*/ 1493694 w 2252230"/>
                    <a:gd name="connsiteY80" fmla="*/ 1800680 h 2677919"/>
                    <a:gd name="connsiteX81" fmla="*/ 1376796 w 2252230"/>
                    <a:gd name="connsiteY81" fmla="*/ 1865623 h 2677919"/>
                    <a:gd name="connsiteX82" fmla="*/ 1192357 w 2252230"/>
                    <a:gd name="connsiteY82" fmla="*/ 1727944 h 2677919"/>
                    <a:gd name="connsiteX83" fmla="*/ 1127414 w 2252230"/>
                    <a:gd name="connsiteY83" fmla="*/ 1777301 h 2677919"/>
                    <a:gd name="connsiteX84" fmla="*/ 1101437 w 2252230"/>
                    <a:gd name="connsiteY84" fmla="*/ 1761714 h 2677919"/>
                    <a:gd name="connsiteX85" fmla="*/ 592282 w 2252230"/>
                    <a:gd name="connsiteY85" fmla="*/ 1909785 h 2677919"/>
                    <a:gd name="connsiteX86" fmla="*/ 423430 w 2252230"/>
                    <a:gd name="connsiteY86" fmla="*/ 1995510 h 2677919"/>
                    <a:gd name="connsiteX87" fmla="*/ 464994 w 2252230"/>
                    <a:gd name="connsiteY87" fmla="*/ 2478687 h 2677919"/>
                    <a:gd name="connsiteX88" fmla="*/ 457200 w 2252230"/>
                    <a:gd name="connsiteY88" fmla="*/ 2603378 h 2677919"/>
                    <a:gd name="connsiteX89" fmla="*/ 402648 w 2252230"/>
                    <a:gd name="connsiteY89" fmla="*/ 2590389 h 2677919"/>
                    <a:gd name="connsiteX90" fmla="*/ 381866 w 2252230"/>
                    <a:gd name="connsiteY90" fmla="*/ 2611171 h 2677919"/>
                    <a:gd name="connsiteX91" fmla="*/ 402648 w 2252230"/>
                    <a:gd name="connsiteY91" fmla="*/ 2637148 h 2677919"/>
                    <a:gd name="connsiteX92" fmla="*/ 325727 w 2252230"/>
                    <a:gd name="connsiteY92" fmla="*/ 2677846 h 2677919"/>
                    <a:gd name="connsiteX0" fmla="*/ 284163 w 2210666"/>
                    <a:gd name="connsiteY0" fmla="*/ 2677846 h 2677919"/>
                    <a:gd name="connsiteX1" fmla="*/ 184150 w 2210666"/>
                    <a:gd name="connsiteY1" fmla="*/ 2646096 h 2677919"/>
                    <a:gd name="connsiteX2" fmla="*/ 137680 w 2210666"/>
                    <a:gd name="connsiteY2" fmla="*/ 2613769 h 2677919"/>
                    <a:gd name="connsiteX3" fmla="*/ 188913 w 2210666"/>
                    <a:gd name="connsiteY3" fmla="*/ 2587358 h 2677919"/>
                    <a:gd name="connsiteX4" fmla="*/ 194830 w 2210666"/>
                    <a:gd name="connsiteY4" fmla="*/ 2538435 h 2677919"/>
                    <a:gd name="connsiteX5" fmla="*/ 176213 w 2210666"/>
                    <a:gd name="connsiteY5" fmla="*/ 2512745 h 2677919"/>
                    <a:gd name="connsiteX6" fmla="*/ 166255 w 2210666"/>
                    <a:gd name="connsiteY6" fmla="*/ 2463101 h 2677919"/>
                    <a:gd name="connsiteX7" fmla="*/ 119495 w 2210666"/>
                    <a:gd name="connsiteY7" fmla="*/ 2416341 h 2677919"/>
                    <a:gd name="connsiteX8" fmla="*/ 0 w 2210666"/>
                    <a:gd name="connsiteY8" fmla="*/ 2205926 h 2677919"/>
                    <a:gd name="connsiteX9" fmla="*/ 158461 w 2210666"/>
                    <a:gd name="connsiteY9" fmla="*/ 2107212 h 2677919"/>
                    <a:gd name="connsiteX10" fmla="*/ 280555 w 2210666"/>
                    <a:gd name="connsiteY10" fmla="*/ 1889003 h 2677919"/>
                    <a:gd name="connsiteX11" fmla="*/ 366280 w 2210666"/>
                    <a:gd name="connsiteY11" fmla="*/ 1889003 h 2677919"/>
                    <a:gd name="connsiteX12" fmla="*/ 545523 w 2210666"/>
                    <a:gd name="connsiteY12" fmla="*/ 1717553 h 2677919"/>
                    <a:gd name="connsiteX13" fmla="*/ 703984 w 2210666"/>
                    <a:gd name="connsiteY13" fmla="*/ 1566885 h 2677919"/>
                    <a:gd name="connsiteX14" fmla="*/ 745548 w 2210666"/>
                    <a:gd name="connsiteY14" fmla="*/ 1608448 h 2677919"/>
                    <a:gd name="connsiteX15" fmla="*/ 908050 w 2210666"/>
                    <a:gd name="connsiteY15" fmla="*/ 1566595 h 2677919"/>
                    <a:gd name="connsiteX16" fmla="*/ 1041689 w 2210666"/>
                    <a:gd name="connsiteY16" fmla="*/ 1507137 h 2677919"/>
                    <a:gd name="connsiteX17" fmla="*/ 1210541 w 2210666"/>
                    <a:gd name="connsiteY17" fmla="*/ 1520126 h 2677919"/>
                    <a:gd name="connsiteX18" fmla="*/ 1298864 w 2210666"/>
                    <a:gd name="connsiteY18" fmla="*/ 1572080 h 2677919"/>
                    <a:gd name="connsiteX19" fmla="*/ 1220932 w 2210666"/>
                    <a:gd name="connsiteY19" fmla="*/ 1436998 h 2677919"/>
                    <a:gd name="connsiteX20" fmla="*/ 1317048 w 2210666"/>
                    <a:gd name="connsiteY20" fmla="*/ 1286330 h 2677919"/>
                    <a:gd name="connsiteX21" fmla="*/ 1340427 w 2210666"/>
                    <a:gd name="connsiteY21" fmla="*/ 1236973 h 2677919"/>
                    <a:gd name="connsiteX22" fmla="*/ 1337830 w 2210666"/>
                    <a:gd name="connsiteY22" fmla="*/ 1112282 h 2677919"/>
                    <a:gd name="connsiteX23" fmla="*/ 1420957 w 2210666"/>
                    <a:gd name="connsiteY23" fmla="*/ 1031753 h 2677919"/>
                    <a:gd name="connsiteX24" fmla="*/ 1457325 w 2210666"/>
                    <a:gd name="connsiteY24" fmla="*/ 1070719 h 2677919"/>
                    <a:gd name="connsiteX25" fmla="*/ 1402773 w 2210666"/>
                    <a:gd name="connsiteY25" fmla="*/ 1182421 h 2677919"/>
                    <a:gd name="connsiteX26" fmla="*/ 1462520 w 2210666"/>
                    <a:gd name="connsiteY26" fmla="*/ 1244766 h 2677919"/>
                    <a:gd name="connsiteX27" fmla="*/ 1493693 w 2210666"/>
                    <a:gd name="connsiteY27" fmla="*/ 1166835 h 2677919"/>
                    <a:gd name="connsiteX28" fmla="*/ 1636568 w 2210666"/>
                    <a:gd name="connsiteY28" fmla="*/ 1091501 h 2677919"/>
                    <a:gd name="connsiteX29" fmla="*/ 1691120 w 2210666"/>
                    <a:gd name="connsiteY29" fmla="*/ 969407 h 2677919"/>
                    <a:gd name="connsiteX30" fmla="*/ 1795030 w 2210666"/>
                    <a:gd name="connsiteY30" fmla="*/ 881085 h 2677919"/>
                    <a:gd name="connsiteX31" fmla="*/ 1795030 w 2210666"/>
                    <a:gd name="connsiteY31" fmla="*/ 779773 h 2677919"/>
                    <a:gd name="connsiteX32" fmla="*/ 1872961 w 2210666"/>
                    <a:gd name="connsiteY32" fmla="*/ 569357 h 2677919"/>
                    <a:gd name="connsiteX33" fmla="*/ 1833995 w 2210666"/>
                    <a:gd name="connsiteY33" fmla="*/ 413494 h 2677919"/>
                    <a:gd name="connsiteX34" fmla="*/ 1782041 w 2210666"/>
                    <a:gd name="connsiteY34" fmla="*/ 416091 h 2677919"/>
                    <a:gd name="connsiteX35" fmla="*/ 1818409 w 2210666"/>
                    <a:gd name="connsiteY35" fmla="*/ 348551 h 2677919"/>
                    <a:gd name="connsiteX36" fmla="*/ 1792432 w 2210666"/>
                    <a:gd name="connsiteY36" fmla="*/ 275814 h 2677919"/>
                    <a:gd name="connsiteX37" fmla="*/ 1846984 w 2210666"/>
                    <a:gd name="connsiteY37" fmla="*/ 187491 h 2677919"/>
                    <a:gd name="connsiteX38" fmla="*/ 1854777 w 2210666"/>
                    <a:gd name="connsiteY38" fmla="*/ 104364 h 2677919"/>
                    <a:gd name="connsiteX39" fmla="*/ 1953491 w 2210666"/>
                    <a:gd name="connsiteY39" fmla="*/ 169307 h 2677919"/>
                    <a:gd name="connsiteX40" fmla="*/ 2002848 w 2210666"/>
                    <a:gd name="connsiteY40" fmla="*/ 106962 h 2677919"/>
                    <a:gd name="connsiteX41" fmla="*/ 1948295 w 2210666"/>
                    <a:gd name="connsiteY41" fmla="*/ 91376 h 2677919"/>
                    <a:gd name="connsiteX42" fmla="*/ 1919720 w 2210666"/>
                    <a:gd name="connsiteY42" fmla="*/ 34226 h 2677919"/>
                    <a:gd name="connsiteX43" fmla="*/ 1979468 w 2210666"/>
                    <a:gd name="connsiteY43" fmla="*/ 18639 h 2677919"/>
                    <a:gd name="connsiteX44" fmla="*/ 2031423 w 2210666"/>
                    <a:gd name="connsiteY44" fmla="*/ 55007 h 2677919"/>
                    <a:gd name="connsiteX45" fmla="*/ 2067791 w 2210666"/>
                    <a:gd name="connsiteY45" fmla="*/ 205676 h 2677919"/>
                    <a:gd name="connsiteX46" fmla="*/ 2148320 w 2210666"/>
                    <a:gd name="connsiteY46" fmla="*/ 299194 h 2677919"/>
                    <a:gd name="connsiteX47" fmla="*/ 2210666 w 2210666"/>
                    <a:gd name="connsiteY47" fmla="*/ 442069 h 2677919"/>
                    <a:gd name="connsiteX48" fmla="*/ 2202873 w 2210666"/>
                    <a:gd name="connsiteY48" fmla="*/ 566760 h 2677919"/>
                    <a:gd name="connsiteX49" fmla="*/ 2158711 w 2210666"/>
                    <a:gd name="connsiteY49" fmla="*/ 613519 h 2677919"/>
                    <a:gd name="connsiteX50" fmla="*/ 2166505 w 2210666"/>
                    <a:gd name="connsiteY50" fmla="*/ 756394 h 2677919"/>
                    <a:gd name="connsiteX51" fmla="*/ 2106757 w 2210666"/>
                    <a:gd name="connsiteY51" fmla="*/ 746003 h 2677919"/>
                    <a:gd name="connsiteX52" fmla="*/ 2067791 w 2210666"/>
                    <a:gd name="connsiteY52" fmla="*/ 800555 h 2677919"/>
                    <a:gd name="connsiteX53" fmla="*/ 2122343 w 2210666"/>
                    <a:gd name="connsiteY53" fmla="*/ 972005 h 2677919"/>
                    <a:gd name="connsiteX54" fmla="*/ 2093768 w 2210666"/>
                    <a:gd name="connsiteY54" fmla="*/ 1133064 h 2677919"/>
                    <a:gd name="connsiteX55" fmla="*/ 2080780 w 2210666"/>
                    <a:gd name="connsiteY55" fmla="*/ 1255157 h 2677919"/>
                    <a:gd name="connsiteX56" fmla="*/ 2124941 w 2210666"/>
                    <a:gd name="connsiteY56" fmla="*/ 1379848 h 2677919"/>
                    <a:gd name="connsiteX57" fmla="*/ 2057400 w 2210666"/>
                    <a:gd name="connsiteY57" fmla="*/ 1444791 h 2677919"/>
                    <a:gd name="connsiteX58" fmla="*/ 2072986 w 2210666"/>
                    <a:gd name="connsiteY58" fmla="*/ 1522723 h 2677919"/>
                    <a:gd name="connsiteX59" fmla="*/ 2002848 w 2210666"/>
                    <a:gd name="connsiteY59" fmla="*/ 1546103 h 2677919"/>
                    <a:gd name="connsiteX60" fmla="*/ 2002848 w 2210666"/>
                    <a:gd name="connsiteY60" fmla="*/ 1603253 h 2677919"/>
                    <a:gd name="connsiteX61" fmla="*/ 1969077 w 2210666"/>
                    <a:gd name="connsiteY61" fmla="*/ 1530516 h 2677919"/>
                    <a:gd name="connsiteX62" fmla="*/ 1979468 w 2210666"/>
                    <a:gd name="connsiteY62" fmla="*/ 1418814 h 2677919"/>
                    <a:gd name="connsiteX63" fmla="*/ 1974273 w 2210666"/>
                    <a:gd name="connsiteY63" fmla="*/ 1447389 h 2677919"/>
                    <a:gd name="connsiteX64" fmla="*/ 1917123 w 2210666"/>
                    <a:gd name="connsiteY64" fmla="*/ 1530516 h 2677919"/>
                    <a:gd name="connsiteX65" fmla="*/ 1859973 w 2210666"/>
                    <a:gd name="connsiteY65" fmla="*/ 1553896 h 2677919"/>
                    <a:gd name="connsiteX66" fmla="*/ 1849582 w 2210666"/>
                    <a:gd name="connsiteY66" fmla="*/ 1696771 h 2677919"/>
                    <a:gd name="connsiteX67" fmla="*/ 1800225 w 2210666"/>
                    <a:gd name="connsiteY67" fmla="*/ 1696771 h 2677919"/>
                    <a:gd name="connsiteX68" fmla="*/ 1805420 w 2210666"/>
                    <a:gd name="connsiteY68" fmla="*/ 1673391 h 2677919"/>
                    <a:gd name="connsiteX69" fmla="*/ 1766455 w 2210666"/>
                    <a:gd name="connsiteY69" fmla="*/ 1579873 h 2677919"/>
                    <a:gd name="connsiteX70" fmla="*/ 1706707 w 2210666"/>
                    <a:gd name="connsiteY70" fmla="*/ 1660403 h 2677919"/>
                    <a:gd name="connsiteX71" fmla="*/ 1675534 w 2210666"/>
                    <a:gd name="connsiteY71" fmla="*/ 1699369 h 2677919"/>
                    <a:gd name="connsiteX72" fmla="*/ 1561234 w 2210666"/>
                    <a:gd name="connsiteY72" fmla="*/ 1709760 h 2677919"/>
                    <a:gd name="connsiteX73" fmla="*/ 1465118 w 2210666"/>
                    <a:gd name="connsiteY73" fmla="*/ 1743530 h 2677919"/>
                    <a:gd name="connsiteX74" fmla="*/ 1504084 w 2210666"/>
                    <a:gd name="connsiteY74" fmla="*/ 1694173 h 2677919"/>
                    <a:gd name="connsiteX75" fmla="*/ 1452130 w 2210666"/>
                    <a:gd name="connsiteY75" fmla="*/ 1694173 h 2677919"/>
                    <a:gd name="connsiteX76" fmla="*/ 1418359 w 2210666"/>
                    <a:gd name="connsiteY76" fmla="*/ 1678587 h 2677919"/>
                    <a:gd name="connsiteX77" fmla="*/ 1381991 w 2210666"/>
                    <a:gd name="connsiteY77" fmla="*/ 1629230 h 2677919"/>
                    <a:gd name="connsiteX78" fmla="*/ 1369002 w 2210666"/>
                    <a:gd name="connsiteY78" fmla="*/ 1738335 h 2677919"/>
                    <a:gd name="connsiteX79" fmla="*/ 1452130 w 2210666"/>
                    <a:gd name="connsiteY79" fmla="*/ 1800680 h 2677919"/>
                    <a:gd name="connsiteX80" fmla="*/ 1335232 w 2210666"/>
                    <a:gd name="connsiteY80" fmla="*/ 1865623 h 2677919"/>
                    <a:gd name="connsiteX81" fmla="*/ 1150793 w 2210666"/>
                    <a:gd name="connsiteY81" fmla="*/ 1727944 h 2677919"/>
                    <a:gd name="connsiteX82" fmla="*/ 1085850 w 2210666"/>
                    <a:gd name="connsiteY82" fmla="*/ 1777301 h 2677919"/>
                    <a:gd name="connsiteX83" fmla="*/ 1059873 w 2210666"/>
                    <a:gd name="connsiteY83" fmla="*/ 1761714 h 2677919"/>
                    <a:gd name="connsiteX84" fmla="*/ 550718 w 2210666"/>
                    <a:gd name="connsiteY84" fmla="*/ 1909785 h 2677919"/>
                    <a:gd name="connsiteX85" fmla="*/ 381866 w 2210666"/>
                    <a:gd name="connsiteY85" fmla="*/ 1995510 h 2677919"/>
                    <a:gd name="connsiteX86" fmla="*/ 423430 w 2210666"/>
                    <a:gd name="connsiteY86" fmla="*/ 2478687 h 2677919"/>
                    <a:gd name="connsiteX87" fmla="*/ 415636 w 2210666"/>
                    <a:gd name="connsiteY87" fmla="*/ 2603378 h 2677919"/>
                    <a:gd name="connsiteX88" fmla="*/ 361084 w 2210666"/>
                    <a:gd name="connsiteY88" fmla="*/ 2590389 h 2677919"/>
                    <a:gd name="connsiteX89" fmla="*/ 340302 w 2210666"/>
                    <a:gd name="connsiteY89" fmla="*/ 2611171 h 2677919"/>
                    <a:gd name="connsiteX90" fmla="*/ 361084 w 2210666"/>
                    <a:gd name="connsiteY90" fmla="*/ 2637148 h 2677919"/>
                    <a:gd name="connsiteX91" fmla="*/ 284163 w 2210666"/>
                    <a:gd name="connsiteY91" fmla="*/ 2677846 h 2677919"/>
                    <a:gd name="connsiteX0" fmla="*/ 164670 w 2091173"/>
                    <a:gd name="connsiteY0" fmla="*/ 2677846 h 2677919"/>
                    <a:gd name="connsiteX1" fmla="*/ 64657 w 2091173"/>
                    <a:gd name="connsiteY1" fmla="*/ 2646096 h 2677919"/>
                    <a:gd name="connsiteX2" fmla="*/ 18187 w 2091173"/>
                    <a:gd name="connsiteY2" fmla="*/ 2613769 h 2677919"/>
                    <a:gd name="connsiteX3" fmla="*/ 69420 w 2091173"/>
                    <a:gd name="connsiteY3" fmla="*/ 2587358 h 2677919"/>
                    <a:gd name="connsiteX4" fmla="*/ 75337 w 2091173"/>
                    <a:gd name="connsiteY4" fmla="*/ 2538435 h 2677919"/>
                    <a:gd name="connsiteX5" fmla="*/ 56720 w 2091173"/>
                    <a:gd name="connsiteY5" fmla="*/ 2512745 h 2677919"/>
                    <a:gd name="connsiteX6" fmla="*/ 46762 w 2091173"/>
                    <a:gd name="connsiteY6" fmla="*/ 2463101 h 2677919"/>
                    <a:gd name="connsiteX7" fmla="*/ 2 w 2091173"/>
                    <a:gd name="connsiteY7" fmla="*/ 2416341 h 2677919"/>
                    <a:gd name="connsiteX8" fmla="*/ 38968 w 2091173"/>
                    <a:gd name="connsiteY8" fmla="*/ 2107212 h 2677919"/>
                    <a:gd name="connsiteX9" fmla="*/ 161062 w 2091173"/>
                    <a:gd name="connsiteY9" fmla="*/ 1889003 h 2677919"/>
                    <a:gd name="connsiteX10" fmla="*/ 246787 w 2091173"/>
                    <a:gd name="connsiteY10" fmla="*/ 1889003 h 2677919"/>
                    <a:gd name="connsiteX11" fmla="*/ 426030 w 2091173"/>
                    <a:gd name="connsiteY11" fmla="*/ 1717553 h 2677919"/>
                    <a:gd name="connsiteX12" fmla="*/ 584491 w 2091173"/>
                    <a:gd name="connsiteY12" fmla="*/ 1566885 h 2677919"/>
                    <a:gd name="connsiteX13" fmla="*/ 626055 w 2091173"/>
                    <a:gd name="connsiteY13" fmla="*/ 1608448 h 2677919"/>
                    <a:gd name="connsiteX14" fmla="*/ 788557 w 2091173"/>
                    <a:gd name="connsiteY14" fmla="*/ 1566595 h 2677919"/>
                    <a:gd name="connsiteX15" fmla="*/ 922196 w 2091173"/>
                    <a:gd name="connsiteY15" fmla="*/ 1507137 h 2677919"/>
                    <a:gd name="connsiteX16" fmla="*/ 1091048 w 2091173"/>
                    <a:gd name="connsiteY16" fmla="*/ 1520126 h 2677919"/>
                    <a:gd name="connsiteX17" fmla="*/ 1179371 w 2091173"/>
                    <a:gd name="connsiteY17" fmla="*/ 1572080 h 2677919"/>
                    <a:gd name="connsiteX18" fmla="*/ 1101439 w 2091173"/>
                    <a:gd name="connsiteY18" fmla="*/ 1436998 h 2677919"/>
                    <a:gd name="connsiteX19" fmla="*/ 1197555 w 2091173"/>
                    <a:gd name="connsiteY19" fmla="*/ 1286330 h 2677919"/>
                    <a:gd name="connsiteX20" fmla="*/ 1220934 w 2091173"/>
                    <a:gd name="connsiteY20" fmla="*/ 1236973 h 2677919"/>
                    <a:gd name="connsiteX21" fmla="*/ 1218337 w 2091173"/>
                    <a:gd name="connsiteY21" fmla="*/ 1112282 h 2677919"/>
                    <a:gd name="connsiteX22" fmla="*/ 1301464 w 2091173"/>
                    <a:gd name="connsiteY22" fmla="*/ 1031753 h 2677919"/>
                    <a:gd name="connsiteX23" fmla="*/ 1337832 w 2091173"/>
                    <a:gd name="connsiteY23" fmla="*/ 1070719 h 2677919"/>
                    <a:gd name="connsiteX24" fmla="*/ 1283280 w 2091173"/>
                    <a:gd name="connsiteY24" fmla="*/ 1182421 h 2677919"/>
                    <a:gd name="connsiteX25" fmla="*/ 1343027 w 2091173"/>
                    <a:gd name="connsiteY25" fmla="*/ 1244766 h 2677919"/>
                    <a:gd name="connsiteX26" fmla="*/ 1374200 w 2091173"/>
                    <a:gd name="connsiteY26" fmla="*/ 1166835 h 2677919"/>
                    <a:gd name="connsiteX27" fmla="*/ 1517075 w 2091173"/>
                    <a:gd name="connsiteY27" fmla="*/ 1091501 h 2677919"/>
                    <a:gd name="connsiteX28" fmla="*/ 1571627 w 2091173"/>
                    <a:gd name="connsiteY28" fmla="*/ 969407 h 2677919"/>
                    <a:gd name="connsiteX29" fmla="*/ 1675537 w 2091173"/>
                    <a:gd name="connsiteY29" fmla="*/ 881085 h 2677919"/>
                    <a:gd name="connsiteX30" fmla="*/ 1675537 w 2091173"/>
                    <a:gd name="connsiteY30" fmla="*/ 779773 h 2677919"/>
                    <a:gd name="connsiteX31" fmla="*/ 1753468 w 2091173"/>
                    <a:gd name="connsiteY31" fmla="*/ 569357 h 2677919"/>
                    <a:gd name="connsiteX32" fmla="*/ 1714502 w 2091173"/>
                    <a:gd name="connsiteY32" fmla="*/ 413494 h 2677919"/>
                    <a:gd name="connsiteX33" fmla="*/ 1662548 w 2091173"/>
                    <a:gd name="connsiteY33" fmla="*/ 416091 h 2677919"/>
                    <a:gd name="connsiteX34" fmla="*/ 1698916 w 2091173"/>
                    <a:gd name="connsiteY34" fmla="*/ 348551 h 2677919"/>
                    <a:gd name="connsiteX35" fmla="*/ 1672939 w 2091173"/>
                    <a:gd name="connsiteY35" fmla="*/ 275814 h 2677919"/>
                    <a:gd name="connsiteX36" fmla="*/ 1727491 w 2091173"/>
                    <a:gd name="connsiteY36" fmla="*/ 187491 h 2677919"/>
                    <a:gd name="connsiteX37" fmla="*/ 1735284 w 2091173"/>
                    <a:gd name="connsiteY37" fmla="*/ 104364 h 2677919"/>
                    <a:gd name="connsiteX38" fmla="*/ 1833998 w 2091173"/>
                    <a:gd name="connsiteY38" fmla="*/ 169307 h 2677919"/>
                    <a:gd name="connsiteX39" fmla="*/ 1883355 w 2091173"/>
                    <a:gd name="connsiteY39" fmla="*/ 106962 h 2677919"/>
                    <a:gd name="connsiteX40" fmla="*/ 1828802 w 2091173"/>
                    <a:gd name="connsiteY40" fmla="*/ 91376 h 2677919"/>
                    <a:gd name="connsiteX41" fmla="*/ 1800227 w 2091173"/>
                    <a:gd name="connsiteY41" fmla="*/ 34226 h 2677919"/>
                    <a:gd name="connsiteX42" fmla="*/ 1859975 w 2091173"/>
                    <a:gd name="connsiteY42" fmla="*/ 18639 h 2677919"/>
                    <a:gd name="connsiteX43" fmla="*/ 1911930 w 2091173"/>
                    <a:gd name="connsiteY43" fmla="*/ 55007 h 2677919"/>
                    <a:gd name="connsiteX44" fmla="*/ 1948298 w 2091173"/>
                    <a:gd name="connsiteY44" fmla="*/ 205676 h 2677919"/>
                    <a:gd name="connsiteX45" fmla="*/ 2028827 w 2091173"/>
                    <a:gd name="connsiteY45" fmla="*/ 299194 h 2677919"/>
                    <a:gd name="connsiteX46" fmla="*/ 2091173 w 2091173"/>
                    <a:gd name="connsiteY46" fmla="*/ 442069 h 2677919"/>
                    <a:gd name="connsiteX47" fmla="*/ 2083380 w 2091173"/>
                    <a:gd name="connsiteY47" fmla="*/ 566760 h 2677919"/>
                    <a:gd name="connsiteX48" fmla="*/ 2039218 w 2091173"/>
                    <a:gd name="connsiteY48" fmla="*/ 613519 h 2677919"/>
                    <a:gd name="connsiteX49" fmla="*/ 2047012 w 2091173"/>
                    <a:gd name="connsiteY49" fmla="*/ 756394 h 2677919"/>
                    <a:gd name="connsiteX50" fmla="*/ 1987264 w 2091173"/>
                    <a:gd name="connsiteY50" fmla="*/ 746003 h 2677919"/>
                    <a:gd name="connsiteX51" fmla="*/ 1948298 w 2091173"/>
                    <a:gd name="connsiteY51" fmla="*/ 800555 h 2677919"/>
                    <a:gd name="connsiteX52" fmla="*/ 2002850 w 2091173"/>
                    <a:gd name="connsiteY52" fmla="*/ 972005 h 2677919"/>
                    <a:gd name="connsiteX53" fmla="*/ 1974275 w 2091173"/>
                    <a:gd name="connsiteY53" fmla="*/ 1133064 h 2677919"/>
                    <a:gd name="connsiteX54" fmla="*/ 1961287 w 2091173"/>
                    <a:gd name="connsiteY54" fmla="*/ 1255157 h 2677919"/>
                    <a:gd name="connsiteX55" fmla="*/ 2005448 w 2091173"/>
                    <a:gd name="connsiteY55" fmla="*/ 1379848 h 2677919"/>
                    <a:gd name="connsiteX56" fmla="*/ 1937907 w 2091173"/>
                    <a:gd name="connsiteY56" fmla="*/ 1444791 h 2677919"/>
                    <a:gd name="connsiteX57" fmla="*/ 1953493 w 2091173"/>
                    <a:gd name="connsiteY57" fmla="*/ 1522723 h 2677919"/>
                    <a:gd name="connsiteX58" fmla="*/ 1883355 w 2091173"/>
                    <a:gd name="connsiteY58" fmla="*/ 1546103 h 2677919"/>
                    <a:gd name="connsiteX59" fmla="*/ 1883355 w 2091173"/>
                    <a:gd name="connsiteY59" fmla="*/ 1603253 h 2677919"/>
                    <a:gd name="connsiteX60" fmla="*/ 1849584 w 2091173"/>
                    <a:gd name="connsiteY60" fmla="*/ 1530516 h 2677919"/>
                    <a:gd name="connsiteX61" fmla="*/ 1859975 w 2091173"/>
                    <a:gd name="connsiteY61" fmla="*/ 1418814 h 2677919"/>
                    <a:gd name="connsiteX62" fmla="*/ 1854780 w 2091173"/>
                    <a:gd name="connsiteY62" fmla="*/ 1447389 h 2677919"/>
                    <a:gd name="connsiteX63" fmla="*/ 1797630 w 2091173"/>
                    <a:gd name="connsiteY63" fmla="*/ 1530516 h 2677919"/>
                    <a:gd name="connsiteX64" fmla="*/ 1740480 w 2091173"/>
                    <a:gd name="connsiteY64" fmla="*/ 1553896 h 2677919"/>
                    <a:gd name="connsiteX65" fmla="*/ 1730089 w 2091173"/>
                    <a:gd name="connsiteY65" fmla="*/ 1696771 h 2677919"/>
                    <a:gd name="connsiteX66" fmla="*/ 1680732 w 2091173"/>
                    <a:gd name="connsiteY66" fmla="*/ 1696771 h 2677919"/>
                    <a:gd name="connsiteX67" fmla="*/ 1685927 w 2091173"/>
                    <a:gd name="connsiteY67" fmla="*/ 1673391 h 2677919"/>
                    <a:gd name="connsiteX68" fmla="*/ 1646962 w 2091173"/>
                    <a:gd name="connsiteY68" fmla="*/ 1579873 h 2677919"/>
                    <a:gd name="connsiteX69" fmla="*/ 1587214 w 2091173"/>
                    <a:gd name="connsiteY69" fmla="*/ 1660403 h 2677919"/>
                    <a:gd name="connsiteX70" fmla="*/ 1556041 w 2091173"/>
                    <a:gd name="connsiteY70" fmla="*/ 1699369 h 2677919"/>
                    <a:gd name="connsiteX71" fmla="*/ 1441741 w 2091173"/>
                    <a:gd name="connsiteY71" fmla="*/ 1709760 h 2677919"/>
                    <a:gd name="connsiteX72" fmla="*/ 1345625 w 2091173"/>
                    <a:gd name="connsiteY72" fmla="*/ 1743530 h 2677919"/>
                    <a:gd name="connsiteX73" fmla="*/ 1384591 w 2091173"/>
                    <a:gd name="connsiteY73" fmla="*/ 1694173 h 2677919"/>
                    <a:gd name="connsiteX74" fmla="*/ 1332637 w 2091173"/>
                    <a:gd name="connsiteY74" fmla="*/ 1694173 h 2677919"/>
                    <a:gd name="connsiteX75" fmla="*/ 1298866 w 2091173"/>
                    <a:gd name="connsiteY75" fmla="*/ 1678587 h 2677919"/>
                    <a:gd name="connsiteX76" fmla="*/ 1262498 w 2091173"/>
                    <a:gd name="connsiteY76" fmla="*/ 1629230 h 2677919"/>
                    <a:gd name="connsiteX77" fmla="*/ 1249509 w 2091173"/>
                    <a:gd name="connsiteY77" fmla="*/ 1738335 h 2677919"/>
                    <a:gd name="connsiteX78" fmla="*/ 1332637 w 2091173"/>
                    <a:gd name="connsiteY78" fmla="*/ 1800680 h 2677919"/>
                    <a:gd name="connsiteX79" fmla="*/ 1215739 w 2091173"/>
                    <a:gd name="connsiteY79" fmla="*/ 1865623 h 2677919"/>
                    <a:gd name="connsiteX80" fmla="*/ 1031300 w 2091173"/>
                    <a:gd name="connsiteY80" fmla="*/ 1727944 h 2677919"/>
                    <a:gd name="connsiteX81" fmla="*/ 966357 w 2091173"/>
                    <a:gd name="connsiteY81" fmla="*/ 1777301 h 2677919"/>
                    <a:gd name="connsiteX82" fmla="*/ 940380 w 2091173"/>
                    <a:gd name="connsiteY82" fmla="*/ 1761714 h 2677919"/>
                    <a:gd name="connsiteX83" fmla="*/ 431225 w 2091173"/>
                    <a:gd name="connsiteY83" fmla="*/ 1909785 h 2677919"/>
                    <a:gd name="connsiteX84" fmla="*/ 262373 w 2091173"/>
                    <a:gd name="connsiteY84" fmla="*/ 1995510 h 2677919"/>
                    <a:gd name="connsiteX85" fmla="*/ 303937 w 2091173"/>
                    <a:gd name="connsiteY85" fmla="*/ 2478687 h 2677919"/>
                    <a:gd name="connsiteX86" fmla="*/ 296143 w 2091173"/>
                    <a:gd name="connsiteY86" fmla="*/ 2603378 h 2677919"/>
                    <a:gd name="connsiteX87" fmla="*/ 241591 w 2091173"/>
                    <a:gd name="connsiteY87" fmla="*/ 2590389 h 2677919"/>
                    <a:gd name="connsiteX88" fmla="*/ 220809 w 2091173"/>
                    <a:gd name="connsiteY88" fmla="*/ 2611171 h 2677919"/>
                    <a:gd name="connsiteX89" fmla="*/ 241591 w 2091173"/>
                    <a:gd name="connsiteY89" fmla="*/ 2637148 h 2677919"/>
                    <a:gd name="connsiteX90" fmla="*/ 164670 w 2091173"/>
                    <a:gd name="connsiteY90" fmla="*/ 2677846 h 2677919"/>
                    <a:gd name="connsiteX0" fmla="*/ 164670 w 2091173"/>
                    <a:gd name="connsiteY0" fmla="*/ 2677846 h 2677919"/>
                    <a:gd name="connsiteX1" fmla="*/ 64657 w 2091173"/>
                    <a:gd name="connsiteY1" fmla="*/ 2646096 h 2677919"/>
                    <a:gd name="connsiteX2" fmla="*/ 18187 w 2091173"/>
                    <a:gd name="connsiteY2" fmla="*/ 2613769 h 2677919"/>
                    <a:gd name="connsiteX3" fmla="*/ 69420 w 2091173"/>
                    <a:gd name="connsiteY3" fmla="*/ 2587358 h 2677919"/>
                    <a:gd name="connsiteX4" fmla="*/ 75337 w 2091173"/>
                    <a:gd name="connsiteY4" fmla="*/ 2538435 h 2677919"/>
                    <a:gd name="connsiteX5" fmla="*/ 56720 w 2091173"/>
                    <a:gd name="connsiteY5" fmla="*/ 2512745 h 2677919"/>
                    <a:gd name="connsiteX6" fmla="*/ 46762 w 2091173"/>
                    <a:gd name="connsiteY6" fmla="*/ 2463101 h 2677919"/>
                    <a:gd name="connsiteX7" fmla="*/ 2 w 2091173"/>
                    <a:gd name="connsiteY7" fmla="*/ 2416341 h 2677919"/>
                    <a:gd name="connsiteX8" fmla="*/ 161062 w 2091173"/>
                    <a:gd name="connsiteY8" fmla="*/ 1889003 h 2677919"/>
                    <a:gd name="connsiteX9" fmla="*/ 246787 w 2091173"/>
                    <a:gd name="connsiteY9" fmla="*/ 1889003 h 2677919"/>
                    <a:gd name="connsiteX10" fmla="*/ 426030 w 2091173"/>
                    <a:gd name="connsiteY10" fmla="*/ 1717553 h 2677919"/>
                    <a:gd name="connsiteX11" fmla="*/ 584491 w 2091173"/>
                    <a:gd name="connsiteY11" fmla="*/ 1566885 h 2677919"/>
                    <a:gd name="connsiteX12" fmla="*/ 626055 w 2091173"/>
                    <a:gd name="connsiteY12" fmla="*/ 1608448 h 2677919"/>
                    <a:gd name="connsiteX13" fmla="*/ 788557 w 2091173"/>
                    <a:gd name="connsiteY13" fmla="*/ 1566595 h 2677919"/>
                    <a:gd name="connsiteX14" fmla="*/ 922196 w 2091173"/>
                    <a:gd name="connsiteY14" fmla="*/ 1507137 h 2677919"/>
                    <a:gd name="connsiteX15" fmla="*/ 1091048 w 2091173"/>
                    <a:gd name="connsiteY15" fmla="*/ 1520126 h 2677919"/>
                    <a:gd name="connsiteX16" fmla="*/ 1179371 w 2091173"/>
                    <a:gd name="connsiteY16" fmla="*/ 1572080 h 2677919"/>
                    <a:gd name="connsiteX17" fmla="*/ 1101439 w 2091173"/>
                    <a:gd name="connsiteY17" fmla="*/ 1436998 h 2677919"/>
                    <a:gd name="connsiteX18" fmla="*/ 1197555 w 2091173"/>
                    <a:gd name="connsiteY18" fmla="*/ 1286330 h 2677919"/>
                    <a:gd name="connsiteX19" fmla="*/ 1220934 w 2091173"/>
                    <a:gd name="connsiteY19" fmla="*/ 1236973 h 2677919"/>
                    <a:gd name="connsiteX20" fmla="*/ 1218337 w 2091173"/>
                    <a:gd name="connsiteY20" fmla="*/ 1112282 h 2677919"/>
                    <a:gd name="connsiteX21" fmla="*/ 1301464 w 2091173"/>
                    <a:gd name="connsiteY21" fmla="*/ 1031753 h 2677919"/>
                    <a:gd name="connsiteX22" fmla="*/ 1337832 w 2091173"/>
                    <a:gd name="connsiteY22" fmla="*/ 1070719 h 2677919"/>
                    <a:gd name="connsiteX23" fmla="*/ 1283280 w 2091173"/>
                    <a:gd name="connsiteY23" fmla="*/ 1182421 h 2677919"/>
                    <a:gd name="connsiteX24" fmla="*/ 1343027 w 2091173"/>
                    <a:gd name="connsiteY24" fmla="*/ 1244766 h 2677919"/>
                    <a:gd name="connsiteX25" fmla="*/ 1374200 w 2091173"/>
                    <a:gd name="connsiteY25" fmla="*/ 1166835 h 2677919"/>
                    <a:gd name="connsiteX26" fmla="*/ 1517075 w 2091173"/>
                    <a:gd name="connsiteY26" fmla="*/ 1091501 h 2677919"/>
                    <a:gd name="connsiteX27" fmla="*/ 1571627 w 2091173"/>
                    <a:gd name="connsiteY27" fmla="*/ 969407 h 2677919"/>
                    <a:gd name="connsiteX28" fmla="*/ 1675537 w 2091173"/>
                    <a:gd name="connsiteY28" fmla="*/ 881085 h 2677919"/>
                    <a:gd name="connsiteX29" fmla="*/ 1675537 w 2091173"/>
                    <a:gd name="connsiteY29" fmla="*/ 779773 h 2677919"/>
                    <a:gd name="connsiteX30" fmla="*/ 1753468 w 2091173"/>
                    <a:gd name="connsiteY30" fmla="*/ 569357 h 2677919"/>
                    <a:gd name="connsiteX31" fmla="*/ 1714502 w 2091173"/>
                    <a:gd name="connsiteY31" fmla="*/ 413494 h 2677919"/>
                    <a:gd name="connsiteX32" fmla="*/ 1662548 w 2091173"/>
                    <a:gd name="connsiteY32" fmla="*/ 416091 h 2677919"/>
                    <a:gd name="connsiteX33" fmla="*/ 1698916 w 2091173"/>
                    <a:gd name="connsiteY33" fmla="*/ 348551 h 2677919"/>
                    <a:gd name="connsiteX34" fmla="*/ 1672939 w 2091173"/>
                    <a:gd name="connsiteY34" fmla="*/ 275814 h 2677919"/>
                    <a:gd name="connsiteX35" fmla="*/ 1727491 w 2091173"/>
                    <a:gd name="connsiteY35" fmla="*/ 187491 h 2677919"/>
                    <a:gd name="connsiteX36" fmla="*/ 1735284 w 2091173"/>
                    <a:gd name="connsiteY36" fmla="*/ 104364 h 2677919"/>
                    <a:gd name="connsiteX37" fmla="*/ 1833998 w 2091173"/>
                    <a:gd name="connsiteY37" fmla="*/ 169307 h 2677919"/>
                    <a:gd name="connsiteX38" fmla="*/ 1883355 w 2091173"/>
                    <a:gd name="connsiteY38" fmla="*/ 106962 h 2677919"/>
                    <a:gd name="connsiteX39" fmla="*/ 1828802 w 2091173"/>
                    <a:gd name="connsiteY39" fmla="*/ 91376 h 2677919"/>
                    <a:gd name="connsiteX40" fmla="*/ 1800227 w 2091173"/>
                    <a:gd name="connsiteY40" fmla="*/ 34226 h 2677919"/>
                    <a:gd name="connsiteX41" fmla="*/ 1859975 w 2091173"/>
                    <a:gd name="connsiteY41" fmla="*/ 18639 h 2677919"/>
                    <a:gd name="connsiteX42" fmla="*/ 1911930 w 2091173"/>
                    <a:gd name="connsiteY42" fmla="*/ 55007 h 2677919"/>
                    <a:gd name="connsiteX43" fmla="*/ 1948298 w 2091173"/>
                    <a:gd name="connsiteY43" fmla="*/ 205676 h 2677919"/>
                    <a:gd name="connsiteX44" fmla="*/ 2028827 w 2091173"/>
                    <a:gd name="connsiteY44" fmla="*/ 299194 h 2677919"/>
                    <a:gd name="connsiteX45" fmla="*/ 2091173 w 2091173"/>
                    <a:gd name="connsiteY45" fmla="*/ 442069 h 2677919"/>
                    <a:gd name="connsiteX46" fmla="*/ 2083380 w 2091173"/>
                    <a:gd name="connsiteY46" fmla="*/ 566760 h 2677919"/>
                    <a:gd name="connsiteX47" fmla="*/ 2039218 w 2091173"/>
                    <a:gd name="connsiteY47" fmla="*/ 613519 h 2677919"/>
                    <a:gd name="connsiteX48" fmla="*/ 2047012 w 2091173"/>
                    <a:gd name="connsiteY48" fmla="*/ 756394 h 2677919"/>
                    <a:gd name="connsiteX49" fmla="*/ 1987264 w 2091173"/>
                    <a:gd name="connsiteY49" fmla="*/ 746003 h 2677919"/>
                    <a:gd name="connsiteX50" fmla="*/ 1948298 w 2091173"/>
                    <a:gd name="connsiteY50" fmla="*/ 800555 h 2677919"/>
                    <a:gd name="connsiteX51" fmla="*/ 2002850 w 2091173"/>
                    <a:gd name="connsiteY51" fmla="*/ 972005 h 2677919"/>
                    <a:gd name="connsiteX52" fmla="*/ 1974275 w 2091173"/>
                    <a:gd name="connsiteY52" fmla="*/ 1133064 h 2677919"/>
                    <a:gd name="connsiteX53" fmla="*/ 1961287 w 2091173"/>
                    <a:gd name="connsiteY53" fmla="*/ 1255157 h 2677919"/>
                    <a:gd name="connsiteX54" fmla="*/ 2005448 w 2091173"/>
                    <a:gd name="connsiteY54" fmla="*/ 1379848 h 2677919"/>
                    <a:gd name="connsiteX55" fmla="*/ 1937907 w 2091173"/>
                    <a:gd name="connsiteY55" fmla="*/ 1444791 h 2677919"/>
                    <a:gd name="connsiteX56" fmla="*/ 1953493 w 2091173"/>
                    <a:gd name="connsiteY56" fmla="*/ 1522723 h 2677919"/>
                    <a:gd name="connsiteX57" fmla="*/ 1883355 w 2091173"/>
                    <a:gd name="connsiteY57" fmla="*/ 1546103 h 2677919"/>
                    <a:gd name="connsiteX58" fmla="*/ 1883355 w 2091173"/>
                    <a:gd name="connsiteY58" fmla="*/ 1603253 h 2677919"/>
                    <a:gd name="connsiteX59" fmla="*/ 1849584 w 2091173"/>
                    <a:gd name="connsiteY59" fmla="*/ 1530516 h 2677919"/>
                    <a:gd name="connsiteX60" fmla="*/ 1859975 w 2091173"/>
                    <a:gd name="connsiteY60" fmla="*/ 1418814 h 2677919"/>
                    <a:gd name="connsiteX61" fmla="*/ 1854780 w 2091173"/>
                    <a:gd name="connsiteY61" fmla="*/ 1447389 h 2677919"/>
                    <a:gd name="connsiteX62" fmla="*/ 1797630 w 2091173"/>
                    <a:gd name="connsiteY62" fmla="*/ 1530516 h 2677919"/>
                    <a:gd name="connsiteX63" fmla="*/ 1740480 w 2091173"/>
                    <a:gd name="connsiteY63" fmla="*/ 1553896 h 2677919"/>
                    <a:gd name="connsiteX64" fmla="*/ 1730089 w 2091173"/>
                    <a:gd name="connsiteY64" fmla="*/ 1696771 h 2677919"/>
                    <a:gd name="connsiteX65" fmla="*/ 1680732 w 2091173"/>
                    <a:gd name="connsiteY65" fmla="*/ 1696771 h 2677919"/>
                    <a:gd name="connsiteX66" fmla="*/ 1685927 w 2091173"/>
                    <a:gd name="connsiteY66" fmla="*/ 1673391 h 2677919"/>
                    <a:gd name="connsiteX67" fmla="*/ 1646962 w 2091173"/>
                    <a:gd name="connsiteY67" fmla="*/ 1579873 h 2677919"/>
                    <a:gd name="connsiteX68" fmla="*/ 1587214 w 2091173"/>
                    <a:gd name="connsiteY68" fmla="*/ 1660403 h 2677919"/>
                    <a:gd name="connsiteX69" fmla="*/ 1556041 w 2091173"/>
                    <a:gd name="connsiteY69" fmla="*/ 1699369 h 2677919"/>
                    <a:gd name="connsiteX70" fmla="*/ 1441741 w 2091173"/>
                    <a:gd name="connsiteY70" fmla="*/ 1709760 h 2677919"/>
                    <a:gd name="connsiteX71" fmla="*/ 1345625 w 2091173"/>
                    <a:gd name="connsiteY71" fmla="*/ 1743530 h 2677919"/>
                    <a:gd name="connsiteX72" fmla="*/ 1384591 w 2091173"/>
                    <a:gd name="connsiteY72" fmla="*/ 1694173 h 2677919"/>
                    <a:gd name="connsiteX73" fmla="*/ 1332637 w 2091173"/>
                    <a:gd name="connsiteY73" fmla="*/ 1694173 h 2677919"/>
                    <a:gd name="connsiteX74" fmla="*/ 1298866 w 2091173"/>
                    <a:gd name="connsiteY74" fmla="*/ 1678587 h 2677919"/>
                    <a:gd name="connsiteX75" fmla="*/ 1262498 w 2091173"/>
                    <a:gd name="connsiteY75" fmla="*/ 1629230 h 2677919"/>
                    <a:gd name="connsiteX76" fmla="*/ 1249509 w 2091173"/>
                    <a:gd name="connsiteY76" fmla="*/ 1738335 h 2677919"/>
                    <a:gd name="connsiteX77" fmla="*/ 1332637 w 2091173"/>
                    <a:gd name="connsiteY77" fmla="*/ 1800680 h 2677919"/>
                    <a:gd name="connsiteX78" fmla="*/ 1215739 w 2091173"/>
                    <a:gd name="connsiteY78" fmla="*/ 1865623 h 2677919"/>
                    <a:gd name="connsiteX79" fmla="*/ 1031300 w 2091173"/>
                    <a:gd name="connsiteY79" fmla="*/ 1727944 h 2677919"/>
                    <a:gd name="connsiteX80" fmla="*/ 966357 w 2091173"/>
                    <a:gd name="connsiteY80" fmla="*/ 1777301 h 2677919"/>
                    <a:gd name="connsiteX81" fmla="*/ 940380 w 2091173"/>
                    <a:gd name="connsiteY81" fmla="*/ 1761714 h 2677919"/>
                    <a:gd name="connsiteX82" fmla="*/ 431225 w 2091173"/>
                    <a:gd name="connsiteY82" fmla="*/ 1909785 h 2677919"/>
                    <a:gd name="connsiteX83" fmla="*/ 262373 w 2091173"/>
                    <a:gd name="connsiteY83" fmla="*/ 1995510 h 2677919"/>
                    <a:gd name="connsiteX84" fmla="*/ 303937 w 2091173"/>
                    <a:gd name="connsiteY84" fmla="*/ 2478687 h 2677919"/>
                    <a:gd name="connsiteX85" fmla="*/ 296143 w 2091173"/>
                    <a:gd name="connsiteY85" fmla="*/ 2603378 h 2677919"/>
                    <a:gd name="connsiteX86" fmla="*/ 241591 w 2091173"/>
                    <a:gd name="connsiteY86" fmla="*/ 2590389 h 2677919"/>
                    <a:gd name="connsiteX87" fmla="*/ 220809 w 2091173"/>
                    <a:gd name="connsiteY87" fmla="*/ 2611171 h 2677919"/>
                    <a:gd name="connsiteX88" fmla="*/ 241591 w 2091173"/>
                    <a:gd name="connsiteY88" fmla="*/ 2637148 h 2677919"/>
                    <a:gd name="connsiteX89" fmla="*/ 164670 w 2091173"/>
                    <a:gd name="connsiteY89" fmla="*/ 2677846 h 2677919"/>
                    <a:gd name="connsiteX0" fmla="*/ 146483 w 2072986"/>
                    <a:gd name="connsiteY0" fmla="*/ 2677846 h 2677919"/>
                    <a:gd name="connsiteX1" fmla="*/ 46470 w 2072986"/>
                    <a:gd name="connsiteY1" fmla="*/ 2646096 h 2677919"/>
                    <a:gd name="connsiteX2" fmla="*/ 0 w 2072986"/>
                    <a:gd name="connsiteY2" fmla="*/ 2613769 h 2677919"/>
                    <a:gd name="connsiteX3" fmla="*/ 51233 w 2072986"/>
                    <a:gd name="connsiteY3" fmla="*/ 2587358 h 2677919"/>
                    <a:gd name="connsiteX4" fmla="*/ 57150 w 2072986"/>
                    <a:gd name="connsiteY4" fmla="*/ 2538435 h 2677919"/>
                    <a:gd name="connsiteX5" fmla="*/ 38533 w 2072986"/>
                    <a:gd name="connsiteY5" fmla="*/ 2512745 h 2677919"/>
                    <a:gd name="connsiteX6" fmla="*/ 28575 w 2072986"/>
                    <a:gd name="connsiteY6" fmla="*/ 2463101 h 2677919"/>
                    <a:gd name="connsiteX7" fmla="*/ 142875 w 2072986"/>
                    <a:gd name="connsiteY7" fmla="*/ 1889003 h 2677919"/>
                    <a:gd name="connsiteX8" fmla="*/ 228600 w 2072986"/>
                    <a:gd name="connsiteY8" fmla="*/ 1889003 h 2677919"/>
                    <a:gd name="connsiteX9" fmla="*/ 407843 w 2072986"/>
                    <a:gd name="connsiteY9" fmla="*/ 1717553 h 2677919"/>
                    <a:gd name="connsiteX10" fmla="*/ 566304 w 2072986"/>
                    <a:gd name="connsiteY10" fmla="*/ 1566885 h 2677919"/>
                    <a:gd name="connsiteX11" fmla="*/ 607868 w 2072986"/>
                    <a:gd name="connsiteY11" fmla="*/ 1608448 h 2677919"/>
                    <a:gd name="connsiteX12" fmla="*/ 770370 w 2072986"/>
                    <a:gd name="connsiteY12" fmla="*/ 1566595 h 2677919"/>
                    <a:gd name="connsiteX13" fmla="*/ 904009 w 2072986"/>
                    <a:gd name="connsiteY13" fmla="*/ 1507137 h 2677919"/>
                    <a:gd name="connsiteX14" fmla="*/ 1072861 w 2072986"/>
                    <a:gd name="connsiteY14" fmla="*/ 1520126 h 2677919"/>
                    <a:gd name="connsiteX15" fmla="*/ 1161184 w 2072986"/>
                    <a:gd name="connsiteY15" fmla="*/ 1572080 h 2677919"/>
                    <a:gd name="connsiteX16" fmla="*/ 1083252 w 2072986"/>
                    <a:gd name="connsiteY16" fmla="*/ 1436998 h 2677919"/>
                    <a:gd name="connsiteX17" fmla="*/ 1179368 w 2072986"/>
                    <a:gd name="connsiteY17" fmla="*/ 1286330 h 2677919"/>
                    <a:gd name="connsiteX18" fmla="*/ 1202747 w 2072986"/>
                    <a:gd name="connsiteY18" fmla="*/ 1236973 h 2677919"/>
                    <a:gd name="connsiteX19" fmla="*/ 1200150 w 2072986"/>
                    <a:gd name="connsiteY19" fmla="*/ 1112282 h 2677919"/>
                    <a:gd name="connsiteX20" fmla="*/ 1283277 w 2072986"/>
                    <a:gd name="connsiteY20" fmla="*/ 1031753 h 2677919"/>
                    <a:gd name="connsiteX21" fmla="*/ 1319645 w 2072986"/>
                    <a:gd name="connsiteY21" fmla="*/ 1070719 h 2677919"/>
                    <a:gd name="connsiteX22" fmla="*/ 1265093 w 2072986"/>
                    <a:gd name="connsiteY22" fmla="*/ 1182421 h 2677919"/>
                    <a:gd name="connsiteX23" fmla="*/ 1324840 w 2072986"/>
                    <a:gd name="connsiteY23" fmla="*/ 1244766 h 2677919"/>
                    <a:gd name="connsiteX24" fmla="*/ 1356013 w 2072986"/>
                    <a:gd name="connsiteY24" fmla="*/ 1166835 h 2677919"/>
                    <a:gd name="connsiteX25" fmla="*/ 1498888 w 2072986"/>
                    <a:gd name="connsiteY25" fmla="*/ 1091501 h 2677919"/>
                    <a:gd name="connsiteX26" fmla="*/ 1553440 w 2072986"/>
                    <a:gd name="connsiteY26" fmla="*/ 969407 h 2677919"/>
                    <a:gd name="connsiteX27" fmla="*/ 1657350 w 2072986"/>
                    <a:gd name="connsiteY27" fmla="*/ 881085 h 2677919"/>
                    <a:gd name="connsiteX28" fmla="*/ 1657350 w 2072986"/>
                    <a:gd name="connsiteY28" fmla="*/ 779773 h 2677919"/>
                    <a:gd name="connsiteX29" fmla="*/ 1735281 w 2072986"/>
                    <a:gd name="connsiteY29" fmla="*/ 569357 h 2677919"/>
                    <a:gd name="connsiteX30" fmla="*/ 1696315 w 2072986"/>
                    <a:gd name="connsiteY30" fmla="*/ 413494 h 2677919"/>
                    <a:gd name="connsiteX31" fmla="*/ 1644361 w 2072986"/>
                    <a:gd name="connsiteY31" fmla="*/ 416091 h 2677919"/>
                    <a:gd name="connsiteX32" fmla="*/ 1680729 w 2072986"/>
                    <a:gd name="connsiteY32" fmla="*/ 348551 h 2677919"/>
                    <a:gd name="connsiteX33" fmla="*/ 1654752 w 2072986"/>
                    <a:gd name="connsiteY33" fmla="*/ 275814 h 2677919"/>
                    <a:gd name="connsiteX34" fmla="*/ 1709304 w 2072986"/>
                    <a:gd name="connsiteY34" fmla="*/ 187491 h 2677919"/>
                    <a:gd name="connsiteX35" fmla="*/ 1717097 w 2072986"/>
                    <a:gd name="connsiteY35" fmla="*/ 104364 h 2677919"/>
                    <a:gd name="connsiteX36" fmla="*/ 1815811 w 2072986"/>
                    <a:gd name="connsiteY36" fmla="*/ 169307 h 2677919"/>
                    <a:gd name="connsiteX37" fmla="*/ 1865168 w 2072986"/>
                    <a:gd name="connsiteY37" fmla="*/ 106962 h 2677919"/>
                    <a:gd name="connsiteX38" fmla="*/ 1810615 w 2072986"/>
                    <a:gd name="connsiteY38" fmla="*/ 91376 h 2677919"/>
                    <a:gd name="connsiteX39" fmla="*/ 1782040 w 2072986"/>
                    <a:gd name="connsiteY39" fmla="*/ 34226 h 2677919"/>
                    <a:gd name="connsiteX40" fmla="*/ 1841788 w 2072986"/>
                    <a:gd name="connsiteY40" fmla="*/ 18639 h 2677919"/>
                    <a:gd name="connsiteX41" fmla="*/ 1893743 w 2072986"/>
                    <a:gd name="connsiteY41" fmla="*/ 55007 h 2677919"/>
                    <a:gd name="connsiteX42" fmla="*/ 1930111 w 2072986"/>
                    <a:gd name="connsiteY42" fmla="*/ 205676 h 2677919"/>
                    <a:gd name="connsiteX43" fmla="*/ 2010640 w 2072986"/>
                    <a:gd name="connsiteY43" fmla="*/ 299194 h 2677919"/>
                    <a:gd name="connsiteX44" fmla="*/ 2072986 w 2072986"/>
                    <a:gd name="connsiteY44" fmla="*/ 442069 h 2677919"/>
                    <a:gd name="connsiteX45" fmla="*/ 2065193 w 2072986"/>
                    <a:gd name="connsiteY45" fmla="*/ 566760 h 2677919"/>
                    <a:gd name="connsiteX46" fmla="*/ 2021031 w 2072986"/>
                    <a:gd name="connsiteY46" fmla="*/ 613519 h 2677919"/>
                    <a:gd name="connsiteX47" fmla="*/ 2028825 w 2072986"/>
                    <a:gd name="connsiteY47" fmla="*/ 756394 h 2677919"/>
                    <a:gd name="connsiteX48" fmla="*/ 1969077 w 2072986"/>
                    <a:gd name="connsiteY48" fmla="*/ 746003 h 2677919"/>
                    <a:gd name="connsiteX49" fmla="*/ 1930111 w 2072986"/>
                    <a:gd name="connsiteY49" fmla="*/ 800555 h 2677919"/>
                    <a:gd name="connsiteX50" fmla="*/ 1984663 w 2072986"/>
                    <a:gd name="connsiteY50" fmla="*/ 972005 h 2677919"/>
                    <a:gd name="connsiteX51" fmla="*/ 1956088 w 2072986"/>
                    <a:gd name="connsiteY51" fmla="*/ 1133064 h 2677919"/>
                    <a:gd name="connsiteX52" fmla="*/ 1943100 w 2072986"/>
                    <a:gd name="connsiteY52" fmla="*/ 1255157 h 2677919"/>
                    <a:gd name="connsiteX53" fmla="*/ 1987261 w 2072986"/>
                    <a:gd name="connsiteY53" fmla="*/ 1379848 h 2677919"/>
                    <a:gd name="connsiteX54" fmla="*/ 1919720 w 2072986"/>
                    <a:gd name="connsiteY54" fmla="*/ 1444791 h 2677919"/>
                    <a:gd name="connsiteX55" fmla="*/ 1935306 w 2072986"/>
                    <a:gd name="connsiteY55" fmla="*/ 1522723 h 2677919"/>
                    <a:gd name="connsiteX56" fmla="*/ 1865168 w 2072986"/>
                    <a:gd name="connsiteY56" fmla="*/ 1546103 h 2677919"/>
                    <a:gd name="connsiteX57" fmla="*/ 1865168 w 2072986"/>
                    <a:gd name="connsiteY57" fmla="*/ 1603253 h 2677919"/>
                    <a:gd name="connsiteX58" fmla="*/ 1831397 w 2072986"/>
                    <a:gd name="connsiteY58" fmla="*/ 1530516 h 2677919"/>
                    <a:gd name="connsiteX59" fmla="*/ 1841788 w 2072986"/>
                    <a:gd name="connsiteY59" fmla="*/ 1418814 h 2677919"/>
                    <a:gd name="connsiteX60" fmla="*/ 1836593 w 2072986"/>
                    <a:gd name="connsiteY60" fmla="*/ 1447389 h 2677919"/>
                    <a:gd name="connsiteX61" fmla="*/ 1779443 w 2072986"/>
                    <a:gd name="connsiteY61" fmla="*/ 1530516 h 2677919"/>
                    <a:gd name="connsiteX62" fmla="*/ 1722293 w 2072986"/>
                    <a:gd name="connsiteY62" fmla="*/ 1553896 h 2677919"/>
                    <a:gd name="connsiteX63" fmla="*/ 1711902 w 2072986"/>
                    <a:gd name="connsiteY63" fmla="*/ 1696771 h 2677919"/>
                    <a:gd name="connsiteX64" fmla="*/ 1662545 w 2072986"/>
                    <a:gd name="connsiteY64" fmla="*/ 1696771 h 2677919"/>
                    <a:gd name="connsiteX65" fmla="*/ 1667740 w 2072986"/>
                    <a:gd name="connsiteY65" fmla="*/ 1673391 h 2677919"/>
                    <a:gd name="connsiteX66" fmla="*/ 1628775 w 2072986"/>
                    <a:gd name="connsiteY66" fmla="*/ 1579873 h 2677919"/>
                    <a:gd name="connsiteX67" fmla="*/ 1569027 w 2072986"/>
                    <a:gd name="connsiteY67" fmla="*/ 1660403 h 2677919"/>
                    <a:gd name="connsiteX68" fmla="*/ 1537854 w 2072986"/>
                    <a:gd name="connsiteY68" fmla="*/ 1699369 h 2677919"/>
                    <a:gd name="connsiteX69" fmla="*/ 1423554 w 2072986"/>
                    <a:gd name="connsiteY69" fmla="*/ 1709760 h 2677919"/>
                    <a:gd name="connsiteX70" fmla="*/ 1327438 w 2072986"/>
                    <a:gd name="connsiteY70" fmla="*/ 1743530 h 2677919"/>
                    <a:gd name="connsiteX71" fmla="*/ 1366404 w 2072986"/>
                    <a:gd name="connsiteY71" fmla="*/ 1694173 h 2677919"/>
                    <a:gd name="connsiteX72" fmla="*/ 1314450 w 2072986"/>
                    <a:gd name="connsiteY72" fmla="*/ 1694173 h 2677919"/>
                    <a:gd name="connsiteX73" fmla="*/ 1280679 w 2072986"/>
                    <a:gd name="connsiteY73" fmla="*/ 1678587 h 2677919"/>
                    <a:gd name="connsiteX74" fmla="*/ 1244311 w 2072986"/>
                    <a:gd name="connsiteY74" fmla="*/ 1629230 h 2677919"/>
                    <a:gd name="connsiteX75" fmla="*/ 1231322 w 2072986"/>
                    <a:gd name="connsiteY75" fmla="*/ 1738335 h 2677919"/>
                    <a:gd name="connsiteX76" fmla="*/ 1314450 w 2072986"/>
                    <a:gd name="connsiteY76" fmla="*/ 1800680 h 2677919"/>
                    <a:gd name="connsiteX77" fmla="*/ 1197552 w 2072986"/>
                    <a:gd name="connsiteY77" fmla="*/ 1865623 h 2677919"/>
                    <a:gd name="connsiteX78" fmla="*/ 1013113 w 2072986"/>
                    <a:gd name="connsiteY78" fmla="*/ 1727944 h 2677919"/>
                    <a:gd name="connsiteX79" fmla="*/ 948170 w 2072986"/>
                    <a:gd name="connsiteY79" fmla="*/ 1777301 h 2677919"/>
                    <a:gd name="connsiteX80" fmla="*/ 922193 w 2072986"/>
                    <a:gd name="connsiteY80" fmla="*/ 1761714 h 2677919"/>
                    <a:gd name="connsiteX81" fmla="*/ 413038 w 2072986"/>
                    <a:gd name="connsiteY81" fmla="*/ 1909785 h 2677919"/>
                    <a:gd name="connsiteX82" fmla="*/ 244186 w 2072986"/>
                    <a:gd name="connsiteY82" fmla="*/ 1995510 h 2677919"/>
                    <a:gd name="connsiteX83" fmla="*/ 285750 w 2072986"/>
                    <a:gd name="connsiteY83" fmla="*/ 2478687 h 2677919"/>
                    <a:gd name="connsiteX84" fmla="*/ 277956 w 2072986"/>
                    <a:gd name="connsiteY84" fmla="*/ 2603378 h 2677919"/>
                    <a:gd name="connsiteX85" fmla="*/ 223404 w 2072986"/>
                    <a:gd name="connsiteY85" fmla="*/ 2590389 h 2677919"/>
                    <a:gd name="connsiteX86" fmla="*/ 202622 w 2072986"/>
                    <a:gd name="connsiteY86" fmla="*/ 2611171 h 2677919"/>
                    <a:gd name="connsiteX87" fmla="*/ 223404 w 2072986"/>
                    <a:gd name="connsiteY87" fmla="*/ 2637148 h 2677919"/>
                    <a:gd name="connsiteX88" fmla="*/ 146483 w 2072986"/>
                    <a:gd name="connsiteY88" fmla="*/ 2677846 h 2677919"/>
                    <a:gd name="connsiteX0" fmla="*/ 146483 w 2072986"/>
                    <a:gd name="connsiteY0" fmla="*/ 2677846 h 2677919"/>
                    <a:gd name="connsiteX1" fmla="*/ 46470 w 2072986"/>
                    <a:gd name="connsiteY1" fmla="*/ 2646096 h 2677919"/>
                    <a:gd name="connsiteX2" fmla="*/ 0 w 2072986"/>
                    <a:gd name="connsiteY2" fmla="*/ 2613769 h 2677919"/>
                    <a:gd name="connsiteX3" fmla="*/ 51233 w 2072986"/>
                    <a:gd name="connsiteY3" fmla="*/ 2587358 h 2677919"/>
                    <a:gd name="connsiteX4" fmla="*/ 57150 w 2072986"/>
                    <a:gd name="connsiteY4" fmla="*/ 2538435 h 2677919"/>
                    <a:gd name="connsiteX5" fmla="*/ 38533 w 2072986"/>
                    <a:gd name="connsiteY5" fmla="*/ 2512745 h 2677919"/>
                    <a:gd name="connsiteX6" fmla="*/ 28575 w 2072986"/>
                    <a:gd name="connsiteY6" fmla="*/ 2463101 h 2677919"/>
                    <a:gd name="connsiteX7" fmla="*/ 142875 w 2072986"/>
                    <a:gd name="connsiteY7" fmla="*/ 1889003 h 2677919"/>
                    <a:gd name="connsiteX8" fmla="*/ 228600 w 2072986"/>
                    <a:gd name="connsiteY8" fmla="*/ 1889003 h 2677919"/>
                    <a:gd name="connsiteX9" fmla="*/ 407843 w 2072986"/>
                    <a:gd name="connsiteY9" fmla="*/ 1717553 h 2677919"/>
                    <a:gd name="connsiteX10" fmla="*/ 566304 w 2072986"/>
                    <a:gd name="connsiteY10" fmla="*/ 1566885 h 2677919"/>
                    <a:gd name="connsiteX11" fmla="*/ 607868 w 2072986"/>
                    <a:gd name="connsiteY11" fmla="*/ 1608448 h 2677919"/>
                    <a:gd name="connsiteX12" fmla="*/ 770370 w 2072986"/>
                    <a:gd name="connsiteY12" fmla="*/ 1566595 h 2677919"/>
                    <a:gd name="connsiteX13" fmla="*/ 904009 w 2072986"/>
                    <a:gd name="connsiteY13" fmla="*/ 1507137 h 2677919"/>
                    <a:gd name="connsiteX14" fmla="*/ 1072861 w 2072986"/>
                    <a:gd name="connsiteY14" fmla="*/ 1520126 h 2677919"/>
                    <a:gd name="connsiteX15" fmla="*/ 1161184 w 2072986"/>
                    <a:gd name="connsiteY15" fmla="*/ 1572080 h 2677919"/>
                    <a:gd name="connsiteX16" fmla="*/ 1083252 w 2072986"/>
                    <a:gd name="connsiteY16" fmla="*/ 1436998 h 2677919"/>
                    <a:gd name="connsiteX17" fmla="*/ 1179368 w 2072986"/>
                    <a:gd name="connsiteY17" fmla="*/ 1286330 h 2677919"/>
                    <a:gd name="connsiteX18" fmla="*/ 1202747 w 2072986"/>
                    <a:gd name="connsiteY18" fmla="*/ 1236973 h 2677919"/>
                    <a:gd name="connsiteX19" fmla="*/ 1200150 w 2072986"/>
                    <a:gd name="connsiteY19" fmla="*/ 1112282 h 2677919"/>
                    <a:gd name="connsiteX20" fmla="*/ 1283277 w 2072986"/>
                    <a:gd name="connsiteY20" fmla="*/ 1031753 h 2677919"/>
                    <a:gd name="connsiteX21" fmla="*/ 1319645 w 2072986"/>
                    <a:gd name="connsiteY21" fmla="*/ 1070719 h 2677919"/>
                    <a:gd name="connsiteX22" fmla="*/ 1265093 w 2072986"/>
                    <a:gd name="connsiteY22" fmla="*/ 1182421 h 2677919"/>
                    <a:gd name="connsiteX23" fmla="*/ 1324840 w 2072986"/>
                    <a:gd name="connsiteY23" fmla="*/ 1244766 h 2677919"/>
                    <a:gd name="connsiteX24" fmla="*/ 1356013 w 2072986"/>
                    <a:gd name="connsiteY24" fmla="*/ 1166835 h 2677919"/>
                    <a:gd name="connsiteX25" fmla="*/ 1498888 w 2072986"/>
                    <a:gd name="connsiteY25" fmla="*/ 1091501 h 2677919"/>
                    <a:gd name="connsiteX26" fmla="*/ 1553440 w 2072986"/>
                    <a:gd name="connsiteY26" fmla="*/ 969407 h 2677919"/>
                    <a:gd name="connsiteX27" fmla="*/ 1657350 w 2072986"/>
                    <a:gd name="connsiteY27" fmla="*/ 881085 h 2677919"/>
                    <a:gd name="connsiteX28" fmla="*/ 1657350 w 2072986"/>
                    <a:gd name="connsiteY28" fmla="*/ 779773 h 2677919"/>
                    <a:gd name="connsiteX29" fmla="*/ 1735281 w 2072986"/>
                    <a:gd name="connsiteY29" fmla="*/ 569357 h 2677919"/>
                    <a:gd name="connsiteX30" fmla="*/ 1696315 w 2072986"/>
                    <a:gd name="connsiteY30" fmla="*/ 413494 h 2677919"/>
                    <a:gd name="connsiteX31" fmla="*/ 1644361 w 2072986"/>
                    <a:gd name="connsiteY31" fmla="*/ 416091 h 2677919"/>
                    <a:gd name="connsiteX32" fmla="*/ 1680729 w 2072986"/>
                    <a:gd name="connsiteY32" fmla="*/ 348551 h 2677919"/>
                    <a:gd name="connsiteX33" fmla="*/ 1654752 w 2072986"/>
                    <a:gd name="connsiteY33" fmla="*/ 275814 h 2677919"/>
                    <a:gd name="connsiteX34" fmla="*/ 1709304 w 2072986"/>
                    <a:gd name="connsiteY34" fmla="*/ 187491 h 2677919"/>
                    <a:gd name="connsiteX35" fmla="*/ 1717097 w 2072986"/>
                    <a:gd name="connsiteY35" fmla="*/ 104364 h 2677919"/>
                    <a:gd name="connsiteX36" fmla="*/ 1815811 w 2072986"/>
                    <a:gd name="connsiteY36" fmla="*/ 169307 h 2677919"/>
                    <a:gd name="connsiteX37" fmla="*/ 1865168 w 2072986"/>
                    <a:gd name="connsiteY37" fmla="*/ 106962 h 2677919"/>
                    <a:gd name="connsiteX38" fmla="*/ 1810615 w 2072986"/>
                    <a:gd name="connsiteY38" fmla="*/ 91376 h 2677919"/>
                    <a:gd name="connsiteX39" fmla="*/ 1782040 w 2072986"/>
                    <a:gd name="connsiteY39" fmla="*/ 34226 h 2677919"/>
                    <a:gd name="connsiteX40" fmla="*/ 1841788 w 2072986"/>
                    <a:gd name="connsiteY40" fmla="*/ 18639 h 2677919"/>
                    <a:gd name="connsiteX41" fmla="*/ 1893743 w 2072986"/>
                    <a:gd name="connsiteY41" fmla="*/ 55007 h 2677919"/>
                    <a:gd name="connsiteX42" fmla="*/ 1930111 w 2072986"/>
                    <a:gd name="connsiteY42" fmla="*/ 205676 h 2677919"/>
                    <a:gd name="connsiteX43" fmla="*/ 2010640 w 2072986"/>
                    <a:gd name="connsiteY43" fmla="*/ 299194 h 2677919"/>
                    <a:gd name="connsiteX44" fmla="*/ 2072986 w 2072986"/>
                    <a:gd name="connsiteY44" fmla="*/ 442069 h 2677919"/>
                    <a:gd name="connsiteX45" fmla="*/ 2065193 w 2072986"/>
                    <a:gd name="connsiteY45" fmla="*/ 566760 h 2677919"/>
                    <a:gd name="connsiteX46" fmla="*/ 2021031 w 2072986"/>
                    <a:gd name="connsiteY46" fmla="*/ 613519 h 2677919"/>
                    <a:gd name="connsiteX47" fmla="*/ 2028825 w 2072986"/>
                    <a:gd name="connsiteY47" fmla="*/ 756394 h 2677919"/>
                    <a:gd name="connsiteX48" fmla="*/ 1969077 w 2072986"/>
                    <a:gd name="connsiteY48" fmla="*/ 746003 h 2677919"/>
                    <a:gd name="connsiteX49" fmla="*/ 1930111 w 2072986"/>
                    <a:gd name="connsiteY49" fmla="*/ 800555 h 2677919"/>
                    <a:gd name="connsiteX50" fmla="*/ 1984663 w 2072986"/>
                    <a:gd name="connsiteY50" fmla="*/ 972005 h 2677919"/>
                    <a:gd name="connsiteX51" fmla="*/ 1956088 w 2072986"/>
                    <a:gd name="connsiteY51" fmla="*/ 1133064 h 2677919"/>
                    <a:gd name="connsiteX52" fmla="*/ 1943100 w 2072986"/>
                    <a:gd name="connsiteY52" fmla="*/ 1255157 h 2677919"/>
                    <a:gd name="connsiteX53" fmla="*/ 1987261 w 2072986"/>
                    <a:gd name="connsiteY53" fmla="*/ 1379848 h 2677919"/>
                    <a:gd name="connsiteX54" fmla="*/ 1919720 w 2072986"/>
                    <a:gd name="connsiteY54" fmla="*/ 1444791 h 2677919"/>
                    <a:gd name="connsiteX55" fmla="*/ 1935306 w 2072986"/>
                    <a:gd name="connsiteY55" fmla="*/ 1522723 h 2677919"/>
                    <a:gd name="connsiteX56" fmla="*/ 1865168 w 2072986"/>
                    <a:gd name="connsiteY56" fmla="*/ 1546103 h 2677919"/>
                    <a:gd name="connsiteX57" fmla="*/ 1865168 w 2072986"/>
                    <a:gd name="connsiteY57" fmla="*/ 1603253 h 2677919"/>
                    <a:gd name="connsiteX58" fmla="*/ 1831397 w 2072986"/>
                    <a:gd name="connsiteY58" fmla="*/ 1530516 h 2677919"/>
                    <a:gd name="connsiteX59" fmla="*/ 1841788 w 2072986"/>
                    <a:gd name="connsiteY59" fmla="*/ 1418814 h 2677919"/>
                    <a:gd name="connsiteX60" fmla="*/ 1836593 w 2072986"/>
                    <a:gd name="connsiteY60" fmla="*/ 1447389 h 2677919"/>
                    <a:gd name="connsiteX61" fmla="*/ 1779443 w 2072986"/>
                    <a:gd name="connsiteY61" fmla="*/ 1530516 h 2677919"/>
                    <a:gd name="connsiteX62" fmla="*/ 1722293 w 2072986"/>
                    <a:gd name="connsiteY62" fmla="*/ 1553896 h 2677919"/>
                    <a:gd name="connsiteX63" fmla="*/ 1711902 w 2072986"/>
                    <a:gd name="connsiteY63" fmla="*/ 1696771 h 2677919"/>
                    <a:gd name="connsiteX64" fmla="*/ 1662545 w 2072986"/>
                    <a:gd name="connsiteY64" fmla="*/ 1696771 h 2677919"/>
                    <a:gd name="connsiteX65" fmla="*/ 1667740 w 2072986"/>
                    <a:gd name="connsiteY65" fmla="*/ 1673391 h 2677919"/>
                    <a:gd name="connsiteX66" fmla="*/ 1628775 w 2072986"/>
                    <a:gd name="connsiteY66" fmla="*/ 1579873 h 2677919"/>
                    <a:gd name="connsiteX67" fmla="*/ 1569027 w 2072986"/>
                    <a:gd name="connsiteY67" fmla="*/ 1660403 h 2677919"/>
                    <a:gd name="connsiteX68" fmla="*/ 1537854 w 2072986"/>
                    <a:gd name="connsiteY68" fmla="*/ 1699369 h 2677919"/>
                    <a:gd name="connsiteX69" fmla="*/ 1423554 w 2072986"/>
                    <a:gd name="connsiteY69" fmla="*/ 1709760 h 2677919"/>
                    <a:gd name="connsiteX70" fmla="*/ 1327438 w 2072986"/>
                    <a:gd name="connsiteY70" fmla="*/ 1743530 h 2677919"/>
                    <a:gd name="connsiteX71" fmla="*/ 1366404 w 2072986"/>
                    <a:gd name="connsiteY71" fmla="*/ 1694173 h 2677919"/>
                    <a:gd name="connsiteX72" fmla="*/ 1314450 w 2072986"/>
                    <a:gd name="connsiteY72" fmla="*/ 1694173 h 2677919"/>
                    <a:gd name="connsiteX73" fmla="*/ 1280679 w 2072986"/>
                    <a:gd name="connsiteY73" fmla="*/ 1678587 h 2677919"/>
                    <a:gd name="connsiteX74" fmla="*/ 1244311 w 2072986"/>
                    <a:gd name="connsiteY74" fmla="*/ 1629230 h 2677919"/>
                    <a:gd name="connsiteX75" fmla="*/ 1231322 w 2072986"/>
                    <a:gd name="connsiteY75" fmla="*/ 1738335 h 2677919"/>
                    <a:gd name="connsiteX76" fmla="*/ 1314450 w 2072986"/>
                    <a:gd name="connsiteY76" fmla="*/ 1800680 h 2677919"/>
                    <a:gd name="connsiteX77" fmla="*/ 1197552 w 2072986"/>
                    <a:gd name="connsiteY77" fmla="*/ 1865623 h 2677919"/>
                    <a:gd name="connsiteX78" fmla="*/ 1013113 w 2072986"/>
                    <a:gd name="connsiteY78" fmla="*/ 1727944 h 2677919"/>
                    <a:gd name="connsiteX79" fmla="*/ 948170 w 2072986"/>
                    <a:gd name="connsiteY79" fmla="*/ 1777301 h 2677919"/>
                    <a:gd name="connsiteX80" fmla="*/ 922193 w 2072986"/>
                    <a:gd name="connsiteY80" fmla="*/ 1761714 h 2677919"/>
                    <a:gd name="connsiteX81" fmla="*/ 413038 w 2072986"/>
                    <a:gd name="connsiteY81" fmla="*/ 1909785 h 2677919"/>
                    <a:gd name="connsiteX82" fmla="*/ 244186 w 2072986"/>
                    <a:gd name="connsiteY82" fmla="*/ 1995510 h 2677919"/>
                    <a:gd name="connsiteX83" fmla="*/ 285750 w 2072986"/>
                    <a:gd name="connsiteY83" fmla="*/ 2478687 h 2677919"/>
                    <a:gd name="connsiteX84" fmla="*/ 277956 w 2072986"/>
                    <a:gd name="connsiteY84" fmla="*/ 2603378 h 2677919"/>
                    <a:gd name="connsiteX85" fmla="*/ 223404 w 2072986"/>
                    <a:gd name="connsiteY85" fmla="*/ 2590389 h 2677919"/>
                    <a:gd name="connsiteX86" fmla="*/ 223404 w 2072986"/>
                    <a:gd name="connsiteY86" fmla="*/ 2637148 h 2677919"/>
                    <a:gd name="connsiteX87" fmla="*/ 146483 w 2072986"/>
                    <a:gd name="connsiteY87" fmla="*/ 2677846 h 2677919"/>
                    <a:gd name="connsiteX0" fmla="*/ 223404 w 2072986"/>
                    <a:gd name="connsiteY0" fmla="*/ 2637148 h 2647651"/>
                    <a:gd name="connsiteX1" fmla="*/ 46470 w 2072986"/>
                    <a:gd name="connsiteY1" fmla="*/ 2646096 h 2647651"/>
                    <a:gd name="connsiteX2" fmla="*/ 0 w 2072986"/>
                    <a:gd name="connsiteY2" fmla="*/ 2613769 h 2647651"/>
                    <a:gd name="connsiteX3" fmla="*/ 51233 w 2072986"/>
                    <a:gd name="connsiteY3" fmla="*/ 2587358 h 2647651"/>
                    <a:gd name="connsiteX4" fmla="*/ 57150 w 2072986"/>
                    <a:gd name="connsiteY4" fmla="*/ 2538435 h 2647651"/>
                    <a:gd name="connsiteX5" fmla="*/ 38533 w 2072986"/>
                    <a:gd name="connsiteY5" fmla="*/ 2512745 h 2647651"/>
                    <a:gd name="connsiteX6" fmla="*/ 28575 w 2072986"/>
                    <a:gd name="connsiteY6" fmla="*/ 2463101 h 2647651"/>
                    <a:gd name="connsiteX7" fmla="*/ 142875 w 2072986"/>
                    <a:gd name="connsiteY7" fmla="*/ 1889003 h 2647651"/>
                    <a:gd name="connsiteX8" fmla="*/ 228600 w 2072986"/>
                    <a:gd name="connsiteY8" fmla="*/ 1889003 h 2647651"/>
                    <a:gd name="connsiteX9" fmla="*/ 407843 w 2072986"/>
                    <a:gd name="connsiteY9" fmla="*/ 1717553 h 2647651"/>
                    <a:gd name="connsiteX10" fmla="*/ 566304 w 2072986"/>
                    <a:gd name="connsiteY10" fmla="*/ 1566885 h 2647651"/>
                    <a:gd name="connsiteX11" fmla="*/ 607868 w 2072986"/>
                    <a:gd name="connsiteY11" fmla="*/ 1608448 h 2647651"/>
                    <a:gd name="connsiteX12" fmla="*/ 770370 w 2072986"/>
                    <a:gd name="connsiteY12" fmla="*/ 1566595 h 2647651"/>
                    <a:gd name="connsiteX13" fmla="*/ 904009 w 2072986"/>
                    <a:gd name="connsiteY13" fmla="*/ 1507137 h 2647651"/>
                    <a:gd name="connsiteX14" fmla="*/ 1072861 w 2072986"/>
                    <a:gd name="connsiteY14" fmla="*/ 1520126 h 2647651"/>
                    <a:gd name="connsiteX15" fmla="*/ 1161184 w 2072986"/>
                    <a:gd name="connsiteY15" fmla="*/ 1572080 h 2647651"/>
                    <a:gd name="connsiteX16" fmla="*/ 1083252 w 2072986"/>
                    <a:gd name="connsiteY16" fmla="*/ 1436998 h 2647651"/>
                    <a:gd name="connsiteX17" fmla="*/ 1179368 w 2072986"/>
                    <a:gd name="connsiteY17" fmla="*/ 1286330 h 2647651"/>
                    <a:gd name="connsiteX18" fmla="*/ 1202747 w 2072986"/>
                    <a:gd name="connsiteY18" fmla="*/ 1236973 h 2647651"/>
                    <a:gd name="connsiteX19" fmla="*/ 1200150 w 2072986"/>
                    <a:gd name="connsiteY19" fmla="*/ 1112282 h 2647651"/>
                    <a:gd name="connsiteX20" fmla="*/ 1283277 w 2072986"/>
                    <a:gd name="connsiteY20" fmla="*/ 1031753 h 2647651"/>
                    <a:gd name="connsiteX21" fmla="*/ 1319645 w 2072986"/>
                    <a:gd name="connsiteY21" fmla="*/ 1070719 h 2647651"/>
                    <a:gd name="connsiteX22" fmla="*/ 1265093 w 2072986"/>
                    <a:gd name="connsiteY22" fmla="*/ 1182421 h 2647651"/>
                    <a:gd name="connsiteX23" fmla="*/ 1324840 w 2072986"/>
                    <a:gd name="connsiteY23" fmla="*/ 1244766 h 2647651"/>
                    <a:gd name="connsiteX24" fmla="*/ 1356013 w 2072986"/>
                    <a:gd name="connsiteY24" fmla="*/ 1166835 h 2647651"/>
                    <a:gd name="connsiteX25" fmla="*/ 1498888 w 2072986"/>
                    <a:gd name="connsiteY25" fmla="*/ 1091501 h 2647651"/>
                    <a:gd name="connsiteX26" fmla="*/ 1553440 w 2072986"/>
                    <a:gd name="connsiteY26" fmla="*/ 969407 h 2647651"/>
                    <a:gd name="connsiteX27" fmla="*/ 1657350 w 2072986"/>
                    <a:gd name="connsiteY27" fmla="*/ 881085 h 2647651"/>
                    <a:gd name="connsiteX28" fmla="*/ 1657350 w 2072986"/>
                    <a:gd name="connsiteY28" fmla="*/ 779773 h 2647651"/>
                    <a:gd name="connsiteX29" fmla="*/ 1735281 w 2072986"/>
                    <a:gd name="connsiteY29" fmla="*/ 569357 h 2647651"/>
                    <a:gd name="connsiteX30" fmla="*/ 1696315 w 2072986"/>
                    <a:gd name="connsiteY30" fmla="*/ 413494 h 2647651"/>
                    <a:gd name="connsiteX31" fmla="*/ 1644361 w 2072986"/>
                    <a:gd name="connsiteY31" fmla="*/ 416091 h 2647651"/>
                    <a:gd name="connsiteX32" fmla="*/ 1680729 w 2072986"/>
                    <a:gd name="connsiteY32" fmla="*/ 348551 h 2647651"/>
                    <a:gd name="connsiteX33" fmla="*/ 1654752 w 2072986"/>
                    <a:gd name="connsiteY33" fmla="*/ 275814 h 2647651"/>
                    <a:gd name="connsiteX34" fmla="*/ 1709304 w 2072986"/>
                    <a:gd name="connsiteY34" fmla="*/ 187491 h 2647651"/>
                    <a:gd name="connsiteX35" fmla="*/ 1717097 w 2072986"/>
                    <a:gd name="connsiteY35" fmla="*/ 104364 h 2647651"/>
                    <a:gd name="connsiteX36" fmla="*/ 1815811 w 2072986"/>
                    <a:gd name="connsiteY36" fmla="*/ 169307 h 2647651"/>
                    <a:gd name="connsiteX37" fmla="*/ 1865168 w 2072986"/>
                    <a:gd name="connsiteY37" fmla="*/ 106962 h 2647651"/>
                    <a:gd name="connsiteX38" fmla="*/ 1810615 w 2072986"/>
                    <a:gd name="connsiteY38" fmla="*/ 91376 h 2647651"/>
                    <a:gd name="connsiteX39" fmla="*/ 1782040 w 2072986"/>
                    <a:gd name="connsiteY39" fmla="*/ 34226 h 2647651"/>
                    <a:gd name="connsiteX40" fmla="*/ 1841788 w 2072986"/>
                    <a:gd name="connsiteY40" fmla="*/ 18639 h 2647651"/>
                    <a:gd name="connsiteX41" fmla="*/ 1893743 w 2072986"/>
                    <a:gd name="connsiteY41" fmla="*/ 55007 h 2647651"/>
                    <a:gd name="connsiteX42" fmla="*/ 1930111 w 2072986"/>
                    <a:gd name="connsiteY42" fmla="*/ 205676 h 2647651"/>
                    <a:gd name="connsiteX43" fmla="*/ 2010640 w 2072986"/>
                    <a:gd name="connsiteY43" fmla="*/ 299194 h 2647651"/>
                    <a:gd name="connsiteX44" fmla="*/ 2072986 w 2072986"/>
                    <a:gd name="connsiteY44" fmla="*/ 442069 h 2647651"/>
                    <a:gd name="connsiteX45" fmla="*/ 2065193 w 2072986"/>
                    <a:gd name="connsiteY45" fmla="*/ 566760 h 2647651"/>
                    <a:gd name="connsiteX46" fmla="*/ 2021031 w 2072986"/>
                    <a:gd name="connsiteY46" fmla="*/ 613519 h 2647651"/>
                    <a:gd name="connsiteX47" fmla="*/ 2028825 w 2072986"/>
                    <a:gd name="connsiteY47" fmla="*/ 756394 h 2647651"/>
                    <a:gd name="connsiteX48" fmla="*/ 1969077 w 2072986"/>
                    <a:gd name="connsiteY48" fmla="*/ 746003 h 2647651"/>
                    <a:gd name="connsiteX49" fmla="*/ 1930111 w 2072986"/>
                    <a:gd name="connsiteY49" fmla="*/ 800555 h 2647651"/>
                    <a:gd name="connsiteX50" fmla="*/ 1984663 w 2072986"/>
                    <a:gd name="connsiteY50" fmla="*/ 972005 h 2647651"/>
                    <a:gd name="connsiteX51" fmla="*/ 1956088 w 2072986"/>
                    <a:gd name="connsiteY51" fmla="*/ 1133064 h 2647651"/>
                    <a:gd name="connsiteX52" fmla="*/ 1943100 w 2072986"/>
                    <a:gd name="connsiteY52" fmla="*/ 1255157 h 2647651"/>
                    <a:gd name="connsiteX53" fmla="*/ 1987261 w 2072986"/>
                    <a:gd name="connsiteY53" fmla="*/ 1379848 h 2647651"/>
                    <a:gd name="connsiteX54" fmla="*/ 1919720 w 2072986"/>
                    <a:gd name="connsiteY54" fmla="*/ 1444791 h 2647651"/>
                    <a:gd name="connsiteX55" fmla="*/ 1935306 w 2072986"/>
                    <a:gd name="connsiteY55" fmla="*/ 1522723 h 2647651"/>
                    <a:gd name="connsiteX56" fmla="*/ 1865168 w 2072986"/>
                    <a:gd name="connsiteY56" fmla="*/ 1546103 h 2647651"/>
                    <a:gd name="connsiteX57" fmla="*/ 1865168 w 2072986"/>
                    <a:gd name="connsiteY57" fmla="*/ 1603253 h 2647651"/>
                    <a:gd name="connsiteX58" fmla="*/ 1831397 w 2072986"/>
                    <a:gd name="connsiteY58" fmla="*/ 1530516 h 2647651"/>
                    <a:gd name="connsiteX59" fmla="*/ 1841788 w 2072986"/>
                    <a:gd name="connsiteY59" fmla="*/ 1418814 h 2647651"/>
                    <a:gd name="connsiteX60" fmla="*/ 1836593 w 2072986"/>
                    <a:gd name="connsiteY60" fmla="*/ 1447389 h 2647651"/>
                    <a:gd name="connsiteX61" fmla="*/ 1779443 w 2072986"/>
                    <a:gd name="connsiteY61" fmla="*/ 1530516 h 2647651"/>
                    <a:gd name="connsiteX62" fmla="*/ 1722293 w 2072986"/>
                    <a:gd name="connsiteY62" fmla="*/ 1553896 h 2647651"/>
                    <a:gd name="connsiteX63" fmla="*/ 1711902 w 2072986"/>
                    <a:gd name="connsiteY63" fmla="*/ 1696771 h 2647651"/>
                    <a:gd name="connsiteX64" fmla="*/ 1662545 w 2072986"/>
                    <a:gd name="connsiteY64" fmla="*/ 1696771 h 2647651"/>
                    <a:gd name="connsiteX65" fmla="*/ 1667740 w 2072986"/>
                    <a:gd name="connsiteY65" fmla="*/ 1673391 h 2647651"/>
                    <a:gd name="connsiteX66" fmla="*/ 1628775 w 2072986"/>
                    <a:gd name="connsiteY66" fmla="*/ 1579873 h 2647651"/>
                    <a:gd name="connsiteX67" fmla="*/ 1569027 w 2072986"/>
                    <a:gd name="connsiteY67" fmla="*/ 1660403 h 2647651"/>
                    <a:gd name="connsiteX68" fmla="*/ 1537854 w 2072986"/>
                    <a:gd name="connsiteY68" fmla="*/ 1699369 h 2647651"/>
                    <a:gd name="connsiteX69" fmla="*/ 1423554 w 2072986"/>
                    <a:gd name="connsiteY69" fmla="*/ 1709760 h 2647651"/>
                    <a:gd name="connsiteX70" fmla="*/ 1327438 w 2072986"/>
                    <a:gd name="connsiteY70" fmla="*/ 1743530 h 2647651"/>
                    <a:gd name="connsiteX71" fmla="*/ 1366404 w 2072986"/>
                    <a:gd name="connsiteY71" fmla="*/ 1694173 h 2647651"/>
                    <a:gd name="connsiteX72" fmla="*/ 1314450 w 2072986"/>
                    <a:gd name="connsiteY72" fmla="*/ 1694173 h 2647651"/>
                    <a:gd name="connsiteX73" fmla="*/ 1280679 w 2072986"/>
                    <a:gd name="connsiteY73" fmla="*/ 1678587 h 2647651"/>
                    <a:gd name="connsiteX74" fmla="*/ 1244311 w 2072986"/>
                    <a:gd name="connsiteY74" fmla="*/ 1629230 h 2647651"/>
                    <a:gd name="connsiteX75" fmla="*/ 1231322 w 2072986"/>
                    <a:gd name="connsiteY75" fmla="*/ 1738335 h 2647651"/>
                    <a:gd name="connsiteX76" fmla="*/ 1314450 w 2072986"/>
                    <a:gd name="connsiteY76" fmla="*/ 1800680 h 2647651"/>
                    <a:gd name="connsiteX77" fmla="*/ 1197552 w 2072986"/>
                    <a:gd name="connsiteY77" fmla="*/ 1865623 h 2647651"/>
                    <a:gd name="connsiteX78" fmla="*/ 1013113 w 2072986"/>
                    <a:gd name="connsiteY78" fmla="*/ 1727944 h 2647651"/>
                    <a:gd name="connsiteX79" fmla="*/ 948170 w 2072986"/>
                    <a:gd name="connsiteY79" fmla="*/ 1777301 h 2647651"/>
                    <a:gd name="connsiteX80" fmla="*/ 922193 w 2072986"/>
                    <a:gd name="connsiteY80" fmla="*/ 1761714 h 2647651"/>
                    <a:gd name="connsiteX81" fmla="*/ 413038 w 2072986"/>
                    <a:gd name="connsiteY81" fmla="*/ 1909785 h 2647651"/>
                    <a:gd name="connsiteX82" fmla="*/ 244186 w 2072986"/>
                    <a:gd name="connsiteY82" fmla="*/ 1995510 h 2647651"/>
                    <a:gd name="connsiteX83" fmla="*/ 285750 w 2072986"/>
                    <a:gd name="connsiteY83" fmla="*/ 2478687 h 2647651"/>
                    <a:gd name="connsiteX84" fmla="*/ 277956 w 2072986"/>
                    <a:gd name="connsiteY84" fmla="*/ 2603378 h 2647651"/>
                    <a:gd name="connsiteX85" fmla="*/ 223404 w 2072986"/>
                    <a:gd name="connsiteY85" fmla="*/ 2590389 h 2647651"/>
                    <a:gd name="connsiteX86" fmla="*/ 223404 w 2072986"/>
                    <a:gd name="connsiteY86" fmla="*/ 2637148 h 2647651"/>
                    <a:gd name="connsiteX0" fmla="*/ 223404 w 2072986"/>
                    <a:gd name="connsiteY0" fmla="*/ 2637148 h 2647651"/>
                    <a:gd name="connsiteX1" fmla="*/ 46470 w 2072986"/>
                    <a:gd name="connsiteY1" fmla="*/ 2646096 h 2647651"/>
                    <a:gd name="connsiteX2" fmla="*/ 0 w 2072986"/>
                    <a:gd name="connsiteY2" fmla="*/ 2613769 h 2647651"/>
                    <a:gd name="connsiteX3" fmla="*/ 57150 w 2072986"/>
                    <a:gd name="connsiteY3" fmla="*/ 2538435 h 2647651"/>
                    <a:gd name="connsiteX4" fmla="*/ 38533 w 2072986"/>
                    <a:gd name="connsiteY4" fmla="*/ 2512745 h 2647651"/>
                    <a:gd name="connsiteX5" fmla="*/ 28575 w 2072986"/>
                    <a:gd name="connsiteY5" fmla="*/ 2463101 h 2647651"/>
                    <a:gd name="connsiteX6" fmla="*/ 142875 w 2072986"/>
                    <a:gd name="connsiteY6" fmla="*/ 1889003 h 2647651"/>
                    <a:gd name="connsiteX7" fmla="*/ 228600 w 2072986"/>
                    <a:gd name="connsiteY7" fmla="*/ 1889003 h 2647651"/>
                    <a:gd name="connsiteX8" fmla="*/ 407843 w 2072986"/>
                    <a:gd name="connsiteY8" fmla="*/ 1717553 h 2647651"/>
                    <a:gd name="connsiteX9" fmla="*/ 566304 w 2072986"/>
                    <a:gd name="connsiteY9" fmla="*/ 1566885 h 2647651"/>
                    <a:gd name="connsiteX10" fmla="*/ 607868 w 2072986"/>
                    <a:gd name="connsiteY10" fmla="*/ 1608448 h 2647651"/>
                    <a:gd name="connsiteX11" fmla="*/ 770370 w 2072986"/>
                    <a:gd name="connsiteY11" fmla="*/ 1566595 h 2647651"/>
                    <a:gd name="connsiteX12" fmla="*/ 904009 w 2072986"/>
                    <a:gd name="connsiteY12" fmla="*/ 1507137 h 2647651"/>
                    <a:gd name="connsiteX13" fmla="*/ 1072861 w 2072986"/>
                    <a:gd name="connsiteY13" fmla="*/ 1520126 h 2647651"/>
                    <a:gd name="connsiteX14" fmla="*/ 1161184 w 2072986"/>
                    <a:gd name="connsiteY14" fmla="*/ 1572080 h 2647651"/>
                    <a:gd name="connsiteX15" fmla="*/ 1083252 w 2072986"/>
                    <a:gd name="connsiteY15" fmla="*/ 1436998 h 2647651"/>
                    <a:gd name="connsiteX16" fmla="*/ 1179368 w 2072986"/>
                    <a:gd name="connsiteY16" fmla="*/ 1286330 h 2647651"/>
                    <a:gd name="connsiteX17" fmla="*/ 1202747 w 2072986"/>
                    <a:gd name="connsiteY17" fmla="*/ 1236973 h 2647651"/>
                    <a:gd name="connsiteX18" fmla="*/ 1200150 w 2072986"/>
                    <a:gd name="connsiteY18" fmla="*/ 1112282 h 2647651"/>
                    <a:gd name="connsiteX19" fmla="*/ 1283277 w 2072986"/>
                    <a:gd name="connsiteY19" fmla="*/ 1031753 h 2647651"/>
                    <a:gd name="connsiteX20" fmla="*/ 1319645 w 2072986"/>
                    <a:gd name="connsiteY20" fmla="*/ 1070719 h 2647651"/>
                    <a:gd name="connsiteX21" fmla="*/ 1265093 w 2072986"/>
                    <a:gd name="connsiteY21" fmla="*/ 1182421 h 2647651"/>
                    <a:gd name="connsiteX22" fmla="*/ 1324840 w 2072986"/>
                    <a:gd name="connsiteY22" fmla="*/ 1244766 h 2647651"/>
                    <a:gd name="connsiteX23" fmla="*/ 1356013 w 2072986"/>
                    <a:gd name="connsiteY23" fmla="*/ 1166835 h 2647651"/>
                    <a:gd name="connsiteX24" fmla="*/ 1498888 w 2072986"/>
                    <a:gd name="connsiteY24" fmla="*/ 1091501 h 2647651"/>
                    <a:gd name="connsiteX25" fmla="*/ 1553440 w 2072986"/>
                    <a:gd name="connsiteY25" fmla="*/ 969407 h 2647651"/>
                    <a:gd name="connsiteX26" fmla="*/ 1657350 w 2072986"/>
                    <a:gd name="connsiteY26" fmla="*/ 881085 h 2647651"/>
                    <a:gd name="connsiteX27" fmla="*/ 1657350 w 2072986"/>
                    <a:gd name="connsiteY27" fmla="*/ 779773 h 2647651"/>
                    <a:gd name="connsiteX28" fmla="*/ 1735281 w 2072986"/>
                    <a:gd name="connsiteY28" fmla="*/ 569357 h 2647651"/>
                    <a:gd name="connsiteX29" fmla="*/ 1696315 w 2072986"/>
                    <a:gd name="connsiteY29" fmla="*/ 413494 h 2647651"/>
                    <a:gd name="connsiteX30" fmla="*/ 1644361 w 2072986"/>
                    <a:gd name="connsiteY30" fmla="*/ 416091 h 2647651"/>
                    <a:gd name="connsiteX31" fmla="*/ 1680729 w 2072986"/>
                    <a:gd name="connsiteY31" fmla="*/ 348551 h 2647651"/>
                    <a:gd name="connsiteX32" fmla="*/ 1654752 w 2072986"/>
                    <a:gd name="connsiteY32" fmla="*/ 275814 h 2647651"/>
                    <a:gd name="connsiteX33" fmla="*/ 1709304 w 2072986"/>
                    <a:gd name="connsiteY33" fmla="*/ 187491 h 2647651"/>
                    <a:gd name="connsiteX34" fmla="*/ 1717097 w 2072986"/>
                    <a:gd name="connsiteY34" fmla="*/ 104364 h 2647651"/>
                    <a:gd name="connsiteX35" fmla="*/ 1815811 w 2072986"/>
                    <a:gd name="connsiteY35" fmla="*/ 169307 h 2647651"/>
                    <a:gd name="connsiteX36" fmla="*/ 1865168 w 2072986"/>
                    <a:gd name="connsiteY36" fmla="*/ 106962 h 2647651"/>
                    <a:gd name="connsiteX37" fmla="*/ 1810615 w 2072986"/>
                    <a:gd name="connsiteY37" fmla="*/ 91376 h 2647651"/>
                    <a:gd name="connsiteX38" fmla="*/ 1782040 w 2072986"/>
                    <a:gd name="connsiteY38" fmla="*/ 34226 h 2647651"/>
                    <a:gd name="connsiteX39" fmla="*/ 1841788 w 2072986"/>
                    <a:gd name="connsiteY39" fmla="*/ 18639 h 2647651"/>
                    <a:gd name="connsiteX40" fmla="*/ 1893743 w 2072986"/>
                    <a:gd name="connsiteY40" fmla="*/ 55007 h 2647651"/>
                    <a:gd name="connsiteX41" fmla="*/ 1930111 w 2072986"/>
                    <a:gd name="connsiteY41" fmla="*/ 205676 h 2647651"/>
                    <a:gd name="connsiteX42" fmla="*/ 2010640 w 2072986"/>
                    <a:gd name="connsiteY42" fmla="*/ 299194 h 2647651"/>
                    <a:gd name="connsiteX43" fmla="*/ 2072986 w 2072986"/>
                    <a:gd name="connsiteY43" fmla="*/ 442069 h 2647651"/>
                    <a:gd name="connsiteX44" fmla="*/ 2065193 w 2072986"/>
                    <a:gd name="connsiteY44" fmla="*/ 566760 h 2647651"/>
                    <a:gd name="connsiteX45" fmla="*/ 2021031 w 2072986"/>
                    <a:gd name="connsiteY45" fmla="*/ 613519 h 2647651"/>
                    <a:gd name="connsiteX46" fmla="*/ 2028825 w 2072986"/>
                    <a:gd name="connsiteY46" fmla="*/ 756394 h 2647651"/>
                    <a:gd name="connsiteX47" fmla="*/ 1969077 w 2072986"/>
                    <a:gd name="connsiteY47" fmla="*/ 746003 h 2647651"/>
                    <a:gd name="connsiteX48" fmla="*/ 1930111 w 2072986"/>
                    <a:gd name="connsiteY48" fmla="*/ 800555 h 2647651"/>
                    <a:gd name="connsiteX49" fmla="*/ 1984663 w 2072986"/>
                    <a:gd name="connsiteY49" fmla="*/ 972005 h 2647651"/>
                    <a:gd name="connsiteX50" fmla="*/ 1956088 w 2072986"/>
                    <a:gd name="connsiteY50" fmla="*/ 1133064 h 2647651"/>
                    <a:gd name="connsiteX51" fmla="*/ 1943100 w 2072986"/>
                    <a:gd name="connsiteY51" fmla="*/ 1255157 h 2647651"/>
                    <a:gd name="connsiteX52" fmla="*/ 1987261 w 2072986"/>
                    <a:gd name="connsiteY52" fmla="*/ 1379848 h 2647651"/>
                    <a:gd name="connsiteX53" fmla="*/ 1919720 w 2072986"/>
                    <a:gd name="connsiteY53" fmla="*/ 1444791 h 2647651"/>
                    <a:gd name="connsiteX54" fmla="*/ 1935306 w 2072986"/>
                    <a:gd name="connsiteY54" fmla="*/ 1522723 h 2647651"/>
                    <a:gd name="connsiteX55" fmla="*/ 1865168 w 2072986"/>
                    <a:gd name="connsiteY55" fmla="*/ 1546103 h 2647651"/>
                    <a:gd name="connsiteX56" fmla="*/ 1865168 w 2072986"/>
                    <a:gd name="connsiteY56" fmla="*/ 1603253 h 2647651"/>
                    <a:gd name="connsiteX57" fmla="*/ 1831397 w 2072986"/>
                    <a:gd name="connsiteY57" fmla="*/ 1530516 h 2647651"/>
                    <a:gd name="connsiteX58" fmla="*/ 1841788 w 2072986"/>
                    <a:gd name="connsiteY58" fmla="*/ 1418814 h 2647651"/>
                    <a:gd name="connsiteX59" fmla="*/ 1836593 w 2072986"/>
                    <a:gd name="connsiteY59" fmla="*/ 1447389 h 2647651"/>
                    <a:gd name="connsiteX60" fmla="*/ 1779443 w 2072986"/>
                    <a:gd name="connsiteY60" fmla="*/ 1530516 h 2647651"/>
                    <a:gd name="connsiteX61" fmla="*/ 1722293 w 2072986"/>
                    <a:gd name="connsiteY61" fmla="*/ 1553896 h 2647651"/>
                    <a:gd name="connsiteX62" fmla="*/ 1711902 w 2072986"/>
                    <a:gd name="connsiteY62" fmla="*/ 1696771 h 2647651"/>
                    <a:gd name="connsiteX63" fmla="*/ 1662545 w 2072986"/>
                    <a:gd name="connsiteY63" fmla="*/ 1696771 h 2647651"/>
                    <a:gd name="connsiteX64" fmla="*/ 1667740 w 2072986"/>
                    <a:gd name="connsiteY64" fmla="*/ 1673391 h 2647651"/>
                    <a:gd name="connsiteX65" fmla="*/ 1628775 w 2072986"/>
                    <a:gd name="connsiteY65" fmla="*/ 1579873 h 2647651"/>
                    <a:gd name="connsiteX66" fmla="*/ 1569027 w 2072986"/>
                    <a:gd name="connsiteY66" fmla="*/ 1660403 h 2647651"/>
                    <a:gd name="connsiteX67" fmla="*/ 1537854 w 2072986"/>
                    <a:gd name="connsiteY67" fmla="*/ 1699369 h 2647651"/>
                    <a:gd name="connsiteX68" fmla="*/ 1423554 w 2072986"/>
                    <a:gd name="connsiteY68" fmla="*/ 1709760 h 2647651"/>
                    <a:gd name="connsiteX69" fmla="*/ 1327438 w 2072986"/>
                    <a:gd name="connsiteY69" fmla="*/ 1743530 h 2647651"/>
                    <a:gd name="connsiteX70" fmla="*/ 1366404 w 2072986"/>
                    <a:gd name="connsiteY70" fmla="*/ 1694173 h 2647651"/>
                    <a:gd name="connsiteX71" fmla="*/ 1314450 w 2072986"/>
                    <a:gd name="connsiteY71" fmla="*/ 1694173 h 2647651"/>
                    <a:gd name="connsiteX72" fmla="*/ 1280679 w 2072986"/>
                    <a:gd name="connsiteY72" fmla="*/ 1678587 h 2647651"/>
                    <a:gd name="connsiteX73" fmla="*/ 1244311 w 2072986"/>
                    <a:gd name="connsiteY73" fmla="*/ 1629230 h 2647651"/>
                    <a:gd name="connsiteX74" fmla="*/ 1231322 w 2072986"/>
                    <a:gd name="connsiteY74" fmla="*/ 1738335 h 2647651"/>
                    <a:gd name="connsiteX75" fmla="*/ 1314450 w 2072986"/>
                    <a:gd name="connsiteY75" fmla="*/ 1800680 h 2647651"/>
                    <a:gd name="connsiteX76" fmla="*/ 1197552 w 2072986"/>
                    <a:gd name="connsiteY76" fmla="*/ 1865623 h 2647651"/>
                    <a:gd name="connsiteX77" fmla="*/ 1013113 w 2072986"/>
                    <a:gd name="connsiteY77" fmla="*/ 1727944 h 2647651"/>
                    <a:gd name="connsiteX78" fmla="*/ 948170 w 2072986"/>
                    <a:gd name="connsiteY78" fmla="*/ 1777301 h 2647651"/>
                    <a:gd name="connsiteX79" fmla="*/ 922193 w 2072986"/>
                    <a:gd name="connsiteY79" fmla="*/ 1761714 h 2647651"/>
                    <a:gd name="connsiteX80" fmla="*/ 413038 w 2072986"/>
                    <a:gd name="connsiteY80" fmla="*/ 1909785 h 2647651"/>
                    <a:gd name="connsiteX81" fmla="*/ 244186 w 2072986"/>
                    <a:gd name="connsiteY81" fmla="*/ 1995510 h 2647651"/>
                    <a:gd name="connsiteX82" fmla="*/ 285750 w 2072986"/>
                    <a:gd name="connsiteY82" fmla="*/ 2478687 h 2647651"/>
                    <a:gd name="connsiteX83" fmla="*/ 277956 w 2072986"/>
                    <a:gd name="connsiteY83" fmla="*/ 2603378 h 2647651"/>
                    <a:gd name="connsiteX84" fmla="*/ 223404 w 2072986"/>
                    <a:gd name="connsiteY84" fmla="*/ 2590389 h 2647651"/>
                    <a:gd name="connsiteX85" fmla="*/ 223404 w 2072986"/>
                    <a:gd name="connsiteY85" fmla="*/ 2637148 h 2647651"/>
                    <a:gd name="connsiteX0" fmla="*/ 223404 w 2072986"/>
                    <a:gd name="connsiteY0" fmla="*/ 2637148 h 2647651"/>
                    <a:gd name="connsiteX1" fmla="*/ 46470 w 2072986"/>
                    <a:gd name="connsiteY1" fmla="*/ 2646096 h 2647651"/>
                    <a:gd name="connsiteX2" fmla="*/ 0 w 2072986"/>
                    <a:gd name="connsiteY2" fmla="*/ 2613769 h 2647651"/>
                    <a:gd name="connsiteX3" fmla="*/ 57150 w 2072986"/>
                    <a:gd name="connsiteY3" fmla="*/ 2538435 h 2647651"/>
                    <a:gd name="connsiteX4" fmla="*/ 38533 w 2072986"/>
                    <a:gd name="connsiteY4" fmla="*/ 2512745 h 2647651"/>
                    <a:gd name="connsiteX5" fmla="*/ 142875 w 2072986"/>
                    <a:gd name="connsiteY5" fmla="*/ 1889003 h 2647651"/>
                    <a:gd name="connsiteX6" fmla="*/ 228600 w 2072986"/>
                    <a:gd name="connsiteY6" fmla="*/ 1889003 h 2647651"/>
                    <a:gd name="connsiteX7" fmla="*/ 407843 w 2072986"/>
                    <a:gd name="connsiteY7" fmla="*/ 1717553 h 2647651"/>
                    <a:gd name="connsiteX8" fmla="*/ 566304 w 2072986"/>
                    <a:gd name="connsiteY8" fmla="*/ 1566885 h 2647651"/>
                    <a:gd name="connsiteX9" fmla="*/ 607868 w 2072986"/>
                    <a:gd name="connsiteY9" fmla="*/ 1608448 h 2647651"/>
                    <a:gd name="connsiteX10" fmla="*/ 770370 w 2072986"/>
                    <a:gd name="connsiteY10" fmla="*/ 1566595 h 2647651"/>
                    <a:gd name="connsiteX11" fmla="*/ 904009 w 2072986"/>
                    <a:gd name="connsiteY11" fmla="*/ 1507137 h 2647651"/>
                    <a:gd name="connsiteX12" fmla="*/ 1072861 w 2072986"/>
                    <a:gd name="connsiteY12" fmla="*/ 1520126 h 2647651"/>
                    <a:gd name="connsiteX13" fmla="*/ 1161184 w 2072986"/>
                    <a:gd name="connsiteY13" fmla="*/ 1572080 h 2647651"/>
                    <a:gd name="connsiteX14" fmla="*/ 1083252 w 2072986"/>
                    <a:gd name="connsiteY14" fmla="*/ 1436998 h 2647651"/>
                    <a:gd name="connsiteX15" fmla="*/ 1179368 w 2072986"/>
                    <a:gd name="connsiteY15" fmla="*/ 1286330 h 2647651"/>
                    <a:gd name="connsiteX16" fmla="*/ 1202747 w 2072986"/>
                    <a:gd name="connsiteY16" fmla="*/ 1236973 h 2647651"/>
                    <a:gd name="connsiteX17" fmla="*/ 1200150 w 2072986"/>
                    <a:gd name="connsiteY17" fmla="*/ 1112282 h 2647651"/>
                    <a:gd name="connsiteX18" fmla="*/ 1283277 w 2072986"/>
                    <a:gd name="connsiteY18" fmla="*/ 1031753 h 2647651"/>
                    <a:gd name="connsiteX19" fmla="*/ 1319645 w 2072986"/>
                    <a:gd name="connsiteY19" fmla="*/ 1070719 h 2647651"/>
                    <a:gd name="connsiteX20" fmla="*/ 1265093 w 2072986"/>
                    <a:gd name="connsiteY20" fmla="*/ 1182421 h 2647651"/>
                    <a:gd name="connsiteX21" fmla="*/ 1324840 w 2072986"/>
                    <a:gd name="connsiteY21" fmla="*/ 1244766 h 2647651"/>
                    <a:gd name="connsiteX22" fmla="*/ 1356013 w 2072986"/>
                    <a:gd name="connsiteY22" fmla="*/ 1166835 h 2647651"/>
                    <a:gd name="connsiteX23" fmla="*/ 1498888 w 2072986"/>
                    <a:gd name="connsiteY23" fmla="*/ 1091501 h 2647651"/>
                    <a:gd name="connsiteX24" fmla="*/ 1553440 w 2072986"/>
                    <a:gd name="connsiteY24" fmla="*/ 969407 h 2647651"/>
                    <a:gd name="connsiteX25" fmla="*/ 1657350 w 2072986"/>
                    <a:gd name="connsiteY25" fmla="*/ 881085 h 2647651"/>
                    <a:gd name="connsiteX26" fmla="*/ 1657350 w 2072986"/>
                    <a:gd name="connsiteY26" fmla="*/ 779773 h 2647651"/>
                    <a:gd name="connsiteX27" fmla="*/ 1735281 w 2072986"/>
                    <a:gd name="connsiteY27" fmla="*/ 569357 h 2647651"/>
                    <a:gd name="connsiteX28" fmla="*/ 1696315 w 2072986"/>
                    <a:gd name="connsiteY28" fmla="*/ 413494 h 2647651"/>
                    <a:gd name="connsiteX29" fmla="*/ 1644361 w 2072986"/>
                    <a:gd name="connsiteY29" fmla="*/ 416091 h 2647651"/>
                    <a:gd name="connsiteX30" fmla="*/ 1680729 w 2072986"/>
                    <a:gd name="connsiteY30" fmla="*/ 348551 h 2647651"/>
                    <a:gd name="connsiteX31" fmla="*/ 1654752 w 2072986"/>
                    <a:gd name="connsiteY31" fmla="*/ 275814 h 2647651"/>
                    <a:gd name="connsiteX32" fmla="*/ 1709304 w 2072986"/>
                    <a:gd name="connsiteY32" fmla="*/ 187491 h 2647651"/>
                    <a:gd name="connsiteX33" fmla="*/ 1717097 w 2072986"/>
                    <a:gd name="connsiteY33" fmla="*/ 104364 h 2647651"/>
                    <a:gd name="connsiteX34" fmla="*/ 1815811 w 2072986"/>
                    <a:gd name="connsiteY34" fmla="*/ 169307 h 2647651"/>
                    <a:gd name="connsiteX35" fmla="*/ 1865168 w 2072986"/>
                    <a:gd name="connsiteY35" fmla="*/ 106962 h 2647651"/>
                    <a:gd name="connsiteX36" fmla="*/ 1810615 w 2072986"/>
                    <a:gd name="connsiteY36" fmla="*/ 91376 h 2647651"/>
                    <a:gd name="connsiteX37" fmla="*/ 1782040 w 2072986"/>
                    <a:gd name="connsiteY37" fmla="*/ 34226 h 2647651"/>
                    <a:gd name="connsiteX38" fmla="*/ 1841788 w 2072986"/>
                    <a:gd name="connsiteY38" fmla="*/ 18639 h 2647651"/>
                    <a:gd name="connsiteX39" fmla="*/ 1893743 w 2072986"/>
                    <a:gd name="connsiteY39" fmla="*/ 55007 h 2647651"/>
                    <a:gd name="connsiteX40" fmla="*/ 1930111 w 2072986"/>
                    <a:gd name="connsiteY40" fmla="*/ 205676 h 2647651"/>
                    <a:gd name="connsiteX41" fmla="*/ 2010640 w 2072986"/>
                    <a:gd name="connsiteY41" fmla="*/ 299194 h 2647651"/>
                    <a:gd name="connsiteX42" fmla="*/ 2072986 w 2072986"/>
                    <a:gd name="connsiteY42" fmla="*/ 442069 h 2647651"/>
                    <a:gd name="connsiteX43" fmla="*/ 2065193 w 2072986"/>
                    <a:gd name="connsiteY43" fmla="*/ 566760 h 2647651"/>
                    <a:gd name="connsiteX44" fmla="*/ 2021031 w 2072986"/>
                    <a:gd name="connsiteY44" fmla="*/ 613519 h 2647651"/>
                    <a:gd name="connsiteX45" fmla="*/ 2028825 w 2072986"/>
                    <a:gd name="connsiteY45" fmla="*/ 756394 h 2647651"/>
                    <a:gd name="connsiteX46" fmla="*/ 1969077 w 2072986"/>
                    <a:gd name="connsiteY46" fmla="*/ 746003 h 2647651"/>
                    <a:gd name="connsiteX47" fmla="*/ 1930111 w 2072986"/>
                    <a:gd name="connsiteY47" fmla="*/ 800555 h 2647651"/>
                    <a:gd name="connsiteX48" fmla="*/ 1984663 w 2072986"/>
                    <a:gd name="connsiteY48" fmla="*/ 972005 h 2647651"/>
                    <a:gd name="connsiteX49" fmla="*/ 1956088 w 2072986"/>
                    <a:gd name="connsiteY49" fmla="*/ 1133064 h 2647651"/>
                    <a:gd name="connsiteX50" fmla="*/ 1943100 w 2072986"/>
                    <a:gd name="connsiteY50" fmla="*/ 1255157 h 2647651"/>
                    <a:gd name="connsiteX51" fmla="*/ 1987261 w 2072986"/>
                    <a:gd name="connsiteY51" fmla="*/ 1379848 h 2647651"/>
                    <a:gd name="connsiteX52" fmla="*/ 1919720 w 2072986"/>
                    <a:gd name="connsiteY52" fmla="*/ 1444791 h 2647651"/>
                    <a:gd name="connsiteX53" fmla="*/ 1935306 w 2072986"/>
                    <a:gd name="connsiteY53" fmla="*/ 1522723 h 2647651"/>
                    <a:gd name="connsiteX54" fmla="*/ 1865168 w 2072986"/>
                    <a:gd name="connsiteY54" fmla="*/ 1546103 h 2647651"/>
                    <a:gd name="connsiteX55" fmla="*/ 1865168 w 2072986"/>
                    <a:gd name="connsiteY55" fmla="*/ 1603253 h 2647651"/>
                    <a:gd name="connsiteX56" fmla="*/ 1831397 w 2072986"/>
                    <a:gd name="connsiteY56" fmla="*/ 1530516 h 2647651"/>
                    <a:gd name="connsiteX57" fmla="*/ 1841788 w 2072986"/>
                    <a:gd name="connsiteY57" fmla="*/ 1418814 h 2647651"/>
                    <a:gd name="connsiteX58" fmla="*/ 1836593 w 2072986"/>
                    <a:gd name="connsiteY58" fmla="*/ 1447389 h 2647651"/>
                    <a:gd name="connsiteX59" fmla="*/ 1779443 w 2072986"/>
                    <a:gd name="connsiteY59" fmla="*/ 1530516 h 2647651"/>
                    <a:gd name="connsiteX60" fmla="*/ 1722293 w 2072986"/>
                    <a:gd name="connsiteY60" fmla="*/ 1553896 h 2647651"/>
                    <a:gd name="connsiteX61" fmla="*/ 1711902 w 2072986"/>
                    <a:gd name="connsiteY61" fmla="*/ 1696771 h 2647651"/>
                    <a:gd name="connsiteX62" fmla="*/ 1662545 w 2072986"/>
                    <a:gd name="connsiteY62" fmla="*/ 1696771 h 2647651"/>
                    <a:gd name="connsiteX63" fmla="*/ 1667740 w 2072986"/>
                    <a:gd name="connsiteY63" fmla="*/ 1673391 h 2647651"/>
                    <a:gd name="connsiteX64" fmla="*/ 1628775 w 2072986"/>
                    <a:gd name="connsiteY64" fmla="*/ 1579873 h 2647651"/>
                    <a:gd name="connsiteX65" fmla="*/ 1569027 w 2072986"/>
                    <a:gd name="connsiteY65" fmla="*/ 1660403 h 2647651"/>
                    <a:gd name="connsiteX66" fmla="*/ 1537854 w 2072986"/>
                    <a:gd name="connsiteY66" fmla="*/ 1699369 h 2647651"/>
                    <a:gd name="connsiteX67" fmla="*/ 1423554 w 2072986"/>
                    <a:gd name="connsiteY67" fmla="*/ 1709760 h 2647651"/>
                    <a:gd name="connsiteX68" fmla="*/ 1327438 w 2072986"/>
                    <a:gd name="connsiteY68" fmla="*/ 1743530 h 2647651"/>
                    <a:gd name="connsiteX69" fmla="*/ 1366404 w 2072986"/>
                    <a:gd name="connsiteY69" fmla="*/ 1694173 h 2647651"/>
                    <a:gd name="connsiteX70" fmla="*/ 1314450 w 2072986"/>
                    <a:gd name="connsiteY70" fmla="*/ 1694173 h 2647651"/>
                    <a:gd name="connsiteX71" fmla="*/ 1280679 w 2072986"/>
                    <a:gd name="connsiteY71" fmla="*/ 1678587 h 2647651"/>
                    <a:gd name="connsiteX72" fmla="*/ 1244311 w 2072986"/>
                    <a:gd name="connsiteY72" fmla="*/ 1629230 h 2647651"/>
                    <a:gd name="connsiteX73" fmla="*/ 1231322 w 2072986"/>
                    <a:gd name="connsiteY73" fmla="*/ 1738335 h 2647651"/>
                    <a:gd name="connsiteX74" fmla="*/ 1314450 w 2072986"/>
                    <a:gd name="connsiteY74" fmla="*/ 1800680 h 2647651"/>
                    <a:gd name="connsiteX75" fmla="*/ 1197552 w 2072986"/>
                    <a:gd name="connsiteY75" fmla="*/ 1865623 h 2647651"/>
                    <a:gd name="connsiteX76" fmla="*/ 1013113 w 2072986"/>
                    <a:gd name="connsiteY76" fmla="*/ 1727944 h 2647651"/>
                    <a:gd name="connsiteX77" fmla="*/ 948170 w 2072986"/>
                    <a:gd name="connsiteY77" fmla="*/ 1777301 h 2647651"/>
                    <a:gd name="connsiteX78" fmla="*/ 922193 w 2072986"/>
                    <a:gd name="connsiteY78" fmla="*/ 1761714 h 2647651"/>
                    <a:gd name="connsiteX79" fmla="*/ 413038 w 2072986"/>
                    <a:gd name="connsiteY79" fmla="*/ 1909785 h 2647651"/>
                    <a:gd name="connsiteX80" fmla="*/ 244186 w 2072986"/>
                    <a:gd name="connsiteY80" fmla="*/ 1995510 h 2647651"/>
                    <a:gd name="connsiteX81" fmla="*/ 285750 w 2072986"/>
                    <a:gd name="connsiteY81" fmla="*/ 2478687 h 2647651"/>
                    <a:gd name="connsiteX82" fmla="*/ 277956 w 2072986"/>
                    <a:gd name="connsiteY82" fmla="*/ 2603378 h 2647651"/>
                    <a:gd name="connsiteX83" fmla="*/ 223404 w 2072986"/>
                    <a:gd name="connsiteY83" fmla="*/ 2590389 h 2647651"/>
                    <a:gd name="connsiteX84" fmla="*/ 223404 w 2072986"/>
                    <a:gd name="connsiteY84" fmla="*/ 2637148 h 2647651"/>
                    <a:gd name="connsiteX0" fmla="*/ 223404 w 2072986"/>
                    <a:gd name="connsiteY0" fmla="*/ 2637148 h 2647651"/>
                    <a:gd name="connsiteX1" fmla="*/ 46470 w 2072986"/>
                    <a:gd name="connsiteY1" fmla="*/ 2646096 h 2647651"/>
                    <a:gd name="connsiteX2" fmla="*/ 0 w 2072986"/>
                    <a:gd name="connsiteY2" fmla="*/ 2613769 h 2647651"/>
                    <a:gd name="connsiteX3" fmla="*/ 57150 w 2072986"/>
                    <a:gd name="connsiteY3" fmla="*/ 2538435 h 2647651"/>
                    <a:gd name="connsiteX4" fmla="*/ 142875 w 2072986"/>
                    <a:gd name="connsiteY4" fmla="*/ 1889003 h 2647651"/>
                    <a:gd name="connsiteX5" fmla="*/ 228600 w 2072986"/>
                    <a:gd name="connsiteY5" fmla="*/ 1889003 h 2647651"/>
                    <a:gd name="connsiteX6" fmla="*/ 407843 w 2072986"/>
                    <a:gd name="connsiteY6" fmla="*/ 1717553 h 2647651"/>
                    <a:gd name="connsiteX7" fmla="*/ 566304 w 2072986"/>
                    <a:gd name="connsiteY7" fmla="*/ 1566885 h 2647651"/>
                    <a:gd name="connsiteX8" fmla="*/ 607868 w 2072986"/>
                    <a:gd name="connsiteY8" fmla="*/ 1608448 h 2647651"/>
                    <a:gd name="connsiteX9" fmla="*/ 770370 w 2072986"/>
                    <a:gd name="connsiteY9" fmla="*/ 1566595 h 2647651"/>
                    <a:gd name="connsiteX10" fmla="*/ 904009 w 2072986"/>
                    <a:gd name="connsiteY10" fmla="*/ 1507137 h 2647651"/>
                    <a:gd name="connsiteX11" fmla="*/ 1072861 w 2072986"/>
                    <a:gd name="connsiteY11" fmla="*/ 1520126 h 2647651"/>
                    <a:gd name="connsiteX12" fmla="*/ 1161184 w 2072986"/>
                    <a:gd name="connsiteY12" fmla="*/ 1572080 h 2647651"/>
                    <a:gd name="connsiteX13" fmla="*/ 1083252 w 2072986"/>
                    <a:gd name="connsiteY13" fmla="*/ 1436998 h 2647651"/>
                    <a:gd name="connsiteX14" fmla="*/ 1179368 w 2072986"/>
                    <a:gd name="connsiteY14" fmla="*/ 1286330 h 2647651"/>
                    <a:gd name="connsiteX15" fmla="*/ 1202747 w 2072986"/>
                    <a:gd name="connsiteY15" fmla="*/ 1236973 h 2647651"/>
                    <a:gd name="connsiteX16" fmla="*/ 1200150 w 2072986"/>
                    <a:gd name="connsiteY16" fmla="*/ 1112282 h 2647651"/>
                    <a:gd name="connsiteX17" fmla="*/ 1283277 w 2072986"/>
                    <a:gd name="connsiteY17" fmla="*/ 1031753 h 2647651"/>
                    <a:gd name="connsiteX18" fmla="*/ 1319645 w 2072986"/>
                    <a:gd name="connsiteY18" fmla="*/ 1070719 h 2647651"/>
                    <a:gd name="connsiteX19" fmla="*/ 1265093 w 2072986"/>
                    <a:gd name="connsiteY19" fmla="*/ 1182421 h 2647651"/>
                    <a:gd name="connsiteX20" fmla="*/ 1324840 w 2072986"/>
                    <a:gd name="connsiteY20" fmla="*/ 1244766 h 2647651"/>
                    <a:gd name="connsiteX21" fmla="*/ 1356013 w 2072986"/>
                    <a:gd name="connsiteY21" fmla="*/ 1166835 h 2647651"/>
                    <a:gd name="connsiteX22" fmla="*/ 1498888 w 2072986"/>
                    <a:gd name="connsiteY22" fmla="*/ 1091501 h 2647651"/>
                    <a:gd name="connsiteX23" fmla="*/ 1553440 w 2072986"/>
                    <a:gd name="connsiteY23" fmla="*/ 969407 h 2647651"/>
                    <a:gd name="connsiteX24" fmla="*/ 1657350 w 2072986"/>
                    <a:gd name="connsiteY24" fmla="*/ 881085 h 2647651"/>
                    <a:gd name="connsiteX25" fmla="*/ 1657350 w 2072986"/>
                    <a:gd name="connsiteY25" fmla="*/ 779773 h 2647651"/>
                    <a:gd name="connsiteX26" fmla="*/ 1735281 w 2072986"/>
                    <a:gd name="connsiteY26" fmla="*/ 569357 h 2647651"/>
                    <a:gd name="connsiteX27" fmla="*/ 1696315 w 2072986"/>
                    <a:gd name="connsiteY27" fmla="*/ 413494 h 2647651"/>
                    <a:gd name="connsiteX28" fmla="*/ 1644361 w 2072986"/>
                    <a:gd name="connsiteY28" fmla="*/ 416091 h 2647651"/>
                    <a:gd name="connsiteX29" fmla="*/ 1680729 w 2072986"/>
                    <a:gd name="connsiteY29" fmla="*/ 348551 h 2647651"/>
                    <a:gd name="connsiteX30" fmla="*/ 1654752 w 2072986"/>
                    <a:gd name="connsiteY30" fmla="*/ 275814 h 2647651"/>
                    <a:gd name="connsiteX31" fmla="*/ 1709304 w 2072986"/>
                    <a:gd name="connsiteY31" fmla="*/ 187491 h 2647651"/>
                    <a:gd name="connsiteX32" fmla="*/ 1717097 w 2072986"/>
                    <a:gd name="connsiteY32" fmla="*/ 104364 h 2647651"/>
                    <a:gd name="connsiteX33" fmla="*/ 1815811 w 2072986"/>
                    <a:gd name="connsiteY33" fmla="*/ 169307 h 2647651"/>
                    <a:gd name="connsiteX34" fmla="*/ 1865168 w 2072986"/>
                    <a:gd name="connsiteY34" fmla="*/ 106962 h 2647651"/>
                    <a:gd name="connsiteX35" fmla="*/ 1810615 w 2072986"/>
                    <a:gd name="connsiteY35" fmla="*/ 91376 h 2647651"/>
                    <a:gd name="connsiteX36" fmla="*/ 1782040 w 2072986"/>
                    <a:gd name="connsiteY36" fmla="*/ 34226 h 2647651"/>
                    <a:gd name="connsiteX37" fmla="*/ 1841788 w 2072986"/>
                    <a:gd name="connsiteY37" fmla="*/ 18639 h 2647651"/>
                    <a:gd name="connsiteX38" fmla="*/ 1893743 w 2072986"/>
                    <a:gd name="connsiteY38" fmla="*/ 55007 h 2647651"/>
                    <a:gd name="connsiteX39" fmla="*/ 1930111 w 2072986"/>
                    <a:gd name="connsiteY39" fmla="*/ 205676 h 2647651"/>
                    <a:gd name="connsiteX40" fmla="*/ 2010640 w 2072986"/>
                    <a:gd name="connsiteY40" fmla="*/ 299194 h 2647651"/>
                    <a:gd name="connsiteX41" fmla="*/ 2072986 w 2072986"/>
                    <a:gd name="connsiteY41" fmla="*/ 442069 h 2647651"/>
                    <a:gd name="connsiteX42" fmla="*/ 2065193 w 2072986"/>
                    <a:gd name="connsiteY42" fmla="*/ 566760 h 2647651"/>
                    <a:gd name="connsiteX43" fmla="*/ 2021031 w 2072986"/>
                    <a:gd name="connsiteY43" fmla="*/ 613519 h 2647651"/>
                    <a:gd name="connsiteX44" fmla="*/ 2028825 w 2072986"/>
                    <a:gd name="connsiteY44" fmla="*/ 756394 h 2647651"/>
                    <a:gd name="connsiteX45" fmla="*/ 1969077 w 2072986"/>
                    <a:gd name="connsiteY45" fmla="*/ 746003 h 2647651"/>
                    <a:gd name="connsiteX46" fmla="*/ 1930111 w 2072986"/>
                    <a:gd name="connsiteY46" fmla="*/ 800555 h 2647651"/>
                    <a:gd name="connsiteX47" fmla="*/ 1984663 w 2072986"/>
                    <a:gd name="connsiteY47" fmla="*/ 972005 h 2647651"/>
                    <a:gd name="connsiteX48" fmla="*/ 1956088 w 2072986"/>
                    <a:gd name="connsiteY48" fmla="*/ 1133064 h 2647651"/>
                    <a:gd name="connsiteX49" fmla="*/ 1943100 w 2072986"/>
                    <a:gd name="connsiteY49" fmla="*/ 1255157 h 2647651"/>
                    <a:gd name="connsiteX50" fmla="*/ 1987261 w 2072986"/>
                    <a:gd name="connsiteY50" fmla="*/ 1379848 h 2647651"/>
                    <a:gd name="connsiteX51" fmla="*/ 1919720 w 2072986"/>
                    <a:gd name="connsiteY51" fmla="*/ 1444791 h 2647651"/>
                    <a:gd name="connsiteX52" fmla="*/ 1935306 w 2072986"/>
                    <a:gd name="connsiteY52" fmla="*/ 1522723 h 2647651"/>
                    <a:gd name="connsiteX53" fmla="*/ 1865168 w 2072986"/>
                    <a:gd name="connsiteY53" fmla="*/ 1546103 h 2647651"/>
                    <a:gd name="connsiteX54" fmla="*/ 1865168 w 2072986"/>
                    <a:gd name="connsiteY54" fmla="*/ 1603253 h 2647651"/>
                    <a:gd name="connsiteX55" fmla="*/ 1831397 w 2072986"/>
                    <a:gd name="connsiteY55" fmla="*/ 1530516 h 2647651"/>
                    <a:gd name="connsiteX56" fmla="*/ 1841788 w 2072986"/>
                    <a:gd name="connsiteY56" fmla="*/ 1418814 h 2647651"/>
                    <a:gd name="connsiteX57" fmla="*/ 1836593 w 2072986"/>
                    <a:gd name="connsiteY57" fmla="*/ 1447389 h 2647651"/>
                    <a:gd name="connsiteX58" fmla="*/ 1779443 w 2072986"/>
                    <a:gd name="connsiteY58" fmla="*/ 1530516 h 2647651"/>
                    <a:gd name="connsiteX59" fmla="*/ 1722293 w 2072986"/>
                    <a:gd name="connsiteY59" fmla="*/ 1553896 h 2647651"/>
                    <a:gd name="connsiteX60" fmla="*/ 1711902 w 2072986"/>
                    <a:gd name="connsiteY60" fmla="*/ 1696771 h 2647651"/>
                    <a:gd name="connsiteX61" fmla="*/ 1662545 w 2072986"/>
                    <a:gd name="connsiteY61" fmla="*/ 1696771 h 2647651"/>
                    <a:gd name="connsiteX62" fmla="*/ 1667740 w 2072986"/>
                    <a:gd name="connsiteY62" fmla="*/ 1673391 h 2647651"/>
                    <a:gd name="connsiteX63" fmla="*/ 1628775 w 2072986"/>
                    <a:gd name="connsiteY63" fmla="*/ 1579873 h 2647651"/>
                    <a:gd name="connsiteX64" fmla="*/ 1569027 w 2072986"/>
                    <a:gd name="connsiteY64" fmla="*/ 1660403 h 2647651"/>
                    <a:gd name="connsiteX65" fmla="*/ 1537854 w 2072986"/>
                    <a:gd name="connsiteY65" fmla="*/ 1699369 h 2647651"/>
                    <a:gd name="connsiteX66" fmla="*/ 1423554 w 2072986"/>
                    <a:gd name="connsiteY66" fmla="*/ 1709760 h 2647651"/>
                    <a:gd name="connsiteX67" fmla="*/ 1327438 w 2072986"/>
                    <a:gd name="connsiteY67" fmla="*/ 1743530 h 2647651"/>
                    <a:gd name="connsiteX68" fmla="*/ 1366404 w 2072986"/>
                    <a:gd name="connsiteY68" fmla="*/ 1694173 h 2647651"/>
                    <a:gd name="connsiteX69" fmla="*/ 1314450 w 2072986"/>
                    <a:gd name="connsiteY69" fmla="*/ 1694173 h 2647651"/>
                    <a:gd name="connsiteX70" fmla="*/ 1280679 w 2072986"/>
                    <a:gd name="connsiteY70" fmla="*/ 1678587 h 2647651"/>
                    <a:gd name="connsiteX71" fmla="*/ 1244311 w 2072986"/>
                    <a:gd name="connsiteY71" fmla="*/ 1629230 h 2647651"/>
                    <a:gd name="connsiteX72" fmla="*/ 1231322 w 2072986"/>
                    <a:gd name="connsiteY72" fmla="*/ 1738335 h 2647651"/>
                    <a:gd name="connsiteX73" fmla="*/ 1314450 w 2072986"/>
                    <a:gd name="connsiteY73" fmla="*/ 1800680 h 2647651"/>
                    <a:gd name="connsiteX74" fmla="*/ 1197552 w 2072986"/>
                    <a:gd name="connsiteY74" fmla="*/ 1865623 h 2647651"/>
                    <a:gd name="connsiteX75" fmla="*/ 1013113 w 2072986"/>
                    <a:gd name="connsiteY75" fmla="*/ 1727944 h 2647651"/>
                    <a:gd name="connsiteX76" fmla="*/ 948170 w 2072986"/>
                    <a:gd name="connsiteY76" fmla="*/ 1777301 h 2647651"/>
                    <a:gd name="connsiteX77" fmla="*/ 922193 w 2072986"/>
                    <a:gd name="connsiteY77" fmla="*/ 1761714 h 2647651"/>
                    <a:gd name="connsiteX78" fmla="*/ 413038 w 2072986"/>
                    <a:gd name="connsiteY78" fmla="*/ 1909785 h 2647651"/>
                    <a:gd name="connsiteX79" fmla="*/ 244186 w 2072986"/>
                    <a:gd name="connsiteY79" fmla="*/ 1995510 h 2647651"/>
                    <a:gd name="connsiteX80" fmla="*/ 285750 w 2072986"/>
                    <a:gd name="connsiteY80" fmla="*/ 2478687 h 2647651"/>
                    <a:gd name="connsiteX81" fmla="*/ 277956 w 2072986"/>
                    <a:gd name="connsiteY81" fmla="*/ 2603378 h 2647651"/>
                    <a:gd name="connsiteX82" fmla="*/ 223404 w 2072986"/>
                    <a:gd name="connsiteY82" fmla="*/ 2590389 h 2647651"/>
                    <a:gd name="connsiteX83" fmla="*/ 223404 w 2072986"/>
                    <a:gd name="connsiteY83" fmla="*/ 2637148 h 2647651"/>
                    <a:gd name="connsiteX0" fmla="*/ 223404 w 2072986"/>
                    <a:gd name="connsiteY0" fmla="*/ 2637148 h 2647651"/>
                    <a:gd name="connsiteX1" fmla="*/ 46470 w 2072986"/>
                    <a:gd name="connsiteY1" fmla="*/ 2646096 h 2647651"/>
                    <a:gd name="connsiteX2" fmla="*/ 0 w 2072986"/>
                    <a:gd name="connsiteY2" fmla="*/ 2613769 h 2647651"/>
                    <a:gd name="connsiteX3" fmla="*/ 142875 w 2072986"/>
                    <a:gd name="connsiteY3" fmla="*/ 1889003 h 2647651"/>
                    <a:gd name="connsiteX4" fmla="*/ 228600 w 2072986"/>
                    <a:gd name="connsiteY4" fmla="*/ 1889003 h 2647651"/>
                    <a:gd name="connsiteX5" fmla="*/ 407843 w 2072986"/>
                    <a:gd name="connsiteY5" fmla="*/ 1717553 h 2647651"/>
                    <a:gd name="connsiteX6" fmla="*/ 566304 w 2072986"/>
                    <a:gd name="connsiteY6" fmla="*/ 1566885 h 2647651"/>
                    <a:gd name="connsiteX7" fmla="*/ 607868 w 2072986"/>
                    <a:gd name="connsiteY7" fmla="*/ 1608448 h 2647651"/>
                    <a:gd name="connsiteX8" fmla="*/ 770370 w 2072986"/>
                    <a:gd name="connsiteY8" fmla="*/ 1566595 h 2647651"/>
                    <a:gd name="connsiteX9" fmla="*/ 904009 w 2072986"/>
                    <a:gd name="connsiteY9" fmla="*/ 1507137 h 2647651"/>
                    <a:gd name="connsiteX10" fmla="*/ 1072861 w 2072986"/>
                    <a:gd name="connsiteY10" fmla="*/ 1520126 h 2647651"/>
                    <a:gd name="connsiteX11" fmla="*/ 1161184 w 2072986"/>
                    <a:gd name="connsiteY11" fmla="*/ 1572080 h 2647651"/>
                    <a:gd name="connsiteX12" fmla="*/ 1083252 w 2072986"/>
                    <a:gd name="connsiteY12" fmla="*/ 1436998 h 2647651"/>
                    <a:gd name="connsiteX13" fmla="*/ 1179368 w 2072986"/>
                    <a:gd name="connsiteY13" fmla="*/ 1286330 h 2647651"/>
                    <a:gd name="connsiteX14" fmla="*/ 1202747 w 2072986"/>
                    <a:gd name="connsiteY14" fmla="*/ 1236973 h 2647651"/>
                    <a:gd name="connsiteX15" fmla="*/ 1200150 w 2072986"/>
                    <a:gd name="connsiteY15" fmla="*/ 1112282 h 2647651"/>
                    <a:gd name="connsiteX16" fmla="*/ 1283277 w 2072986"/>
                    <a:gd name="connsiteY16" fmla="*/ 1031753 h 2647651"/>
                    <a:gd name="connsiteX17" fmla="*/ 1319645 w 2072986"/>
                    <a:gd name="connsiteY17" fmla="*/ 1070719 h 2647651"/>
                    <a:gd name="connsiteX18" fmla="*/ 1265093 w 2072986"/>
                    <a:gd name="connsiteY18" fmla="*/ 1182421 h 2647651"/>
                    <a:gd name="connsiteX19" fmla="*/ 1324840 w 2072986"/>
                    <a:gd name="connsiteY19" fmla="*/ 1244766 h 2647651"/>
                    <a:gd name="connsiteX20" fmla="*/ 1356013 w 2072986"/>
                    <a:gd name="connsiteY20" fmla="*/ 1166835 h 2647651"/>
                    <a:gd name="connsiteX21" fmla="*/ 1498888 w 2072986"/>
                    <a:gd name="connsiteY21" fmla="*/ 1091501 h 2647651"/>
                    <a:gd name="connsiteX22" fmla="*/ 1553440 w 2072986"/>
                    <a:gd name="connsiteY22" fmla="*/ 969407 h 2647651"/>
                    <a:gd name="connsiteX23" fmla="*/ 1657350 w 2072986"/>
                    <a:gd name="connsiteY23" fmla="*/ 881085 h 2647651"/>
                    <a:gd name="connsiteX24" fmla="*/ 1657350 w 2072986"/>
                    <a:gd name="connsiteY24" fmla="*/ 779773 h 2647651"/>
                    <a:gd name="connsiteX25" fmla="*/ 1735281 w 2072986"/>
                    <a:gd name="connsiteY25" fmla="*/ 569357 h 2647651"/>
                    <a:gd name="connsiteX26" fmla="*/ 1696315 w 2072986"/>
                    <a:gd name="connsiteY26" fmla="*/ 413494 h 2647651"/>
                    <a:gd name="connsiteX27" fmla="*/ 1644361 w 2072986"/>
                    <a:gd name="connsiteY27" fmla="*/ 416091 h 2647651"/>
                    <a:gd name="connsiteX28" fmla="*/ 1680729 w 2072986"/>
                    <a:gd name="connsiteY28" fmla="*/ 348551 h 2647651"/>
                    <a:gd name="connsiteX29" fmla="*/ 1654752 w 2072986"/>
                    <a:gd name="connsiteY29" fmla="*/ 275814 h 2647651"/>
                    <a:gd name="connsiteX30" fmla="*/ 1709304 w 2072986"/>
                    <a:gd name="connsiteY30" fmla="*/ 187491 h 2647651"/>
                    <a:gd name="connsiteX31" fmla="*/ 1717097 w 2072986"/>
                    <a:gd name="connsiteY31" fmla="*/ 104364 h 2647651"/>
                    <a:gd name="connsiteX32" fmla="*/ 1815811 w 2072986"/>
                    <a:gd name="connsiteY32" fmla="*/ 169307 h 2647651"/>
                    <a:gd name="connsiteX33" fmla="*/ 1865168 w 2072986"/>
                    <a:gd name="connsiteY33" fmla="*/ 106962 h 2647651"/>
                    <a:gd name="connsiteX34" fmla="*/ 1810615 w 2072986"/>
                    <a:gd name="connsiteY34" fmla="*/ 91376 h 2647651"/>
                    <a:gd name="connsiteX35" fmla="*/ 1782040 w 2072986"/>
                    <a:gd name="connsiteY35" fmla="*/ 34226 h 2647651"/>
                    <a:gd name="connsiteX36" fmla="*/ 1841788 w 2072986"/>
                    <a:gd name="connsiteY36" fmla="*/ 18639 h 2647651"/>
                    <a:gd name="connsiteX37" fmla="*/ 1893743 w 2072986"/>
                    <a:gd name="connsiteY37" fmla="*/ 55007 h 2647651"/>
                    <a:gd name="connsiteX38" fmla="*/ 1930111 w 2072986"/>
                    <a:gd name="connsiteY38" fmla="*/ 205676 h 2647651"/>
                    <a:gd name="connsiteX39" fmla="*/ 2010640 w 2072986"/>
                    <a:gd name="connsiteY39" fmla="*/ 299194 h 2647651"/>
                    <a:gd name="connsiteX40" fmla="*/ 2072986 w 2072986"/>
                    <a:gd name="connsiteY40" fmla="*/ 442069 h 2647651"/>
                    <a:gd name="connsiteX41" fmla="*/ 2065193 w 2072986"/>
                    <a:gd name="connsiteY41" fmla="*/ 566760 h 2647651"/>
                    <a:gd name="connsiteX42" fmla="*/ 2021031 w 2072986"/>
                    <a:gd name="connsiteY42" fmla="*/ 613519 h 2647651"/>
                    <a:gd name="connsiteX43" fmla="*/ 2028825 w 2072986"/>
                    <a:gd name="connsiteY43" fmla="*/ 756394 h 2647651"/>
                    <a:gd name="connsiteX44" fmla="*/ 1969077 w 2072986"/>
                    <a:gd name="connsiteY44" fmla="*/ 746003 h 2647651"/>
                    <a:gd name="connsiteX45" fmla="*/ 1930111 w 2072986"/>
                    <a:gd name="connsiteY45" fmla="*/ 800555 h 2647651"/>
                    <a:gd name="connsiteX46" fmla="*/ 1984663 w 2072986"/>
                    <a:gd name="connsiteY46" fmla="*/ 972005 h 2647651"/>
                    <a:gd name="connsiteX47" fmla="*/ 1956088 w 2072986"/>
                    <a:gd name="connsiteY47" fmla="*/ 1133064 h 2647651"/>
                    <a:gd name="connsiteX48" fmla="*/ 1943100 w 2072986"/>
                    <a:gd name="connsiteY48" fmla="*/ 1255157 h 2647651"/>
                    <a:gd name="connsiteX49" fmla="*/ 1987261 w 2072986"/>
                    <a:gd name="connsiteY49" fmla="*/ 1379848 h 2647651"/>
                    <a:gd name="connsiteX50" fmla="*/ 1919720 w 2072986"/>
                    <a:gd name="connsiteY50" fmla="*/ 1444791 h 2647651"/>
                    <a:gd name="connsiteX51" fmla="*/ 1935306 w 2072986"/>
                    <a:gd name="connsiteY51" fmla="*/ 1522723 h 2647651"/>
                    <a:gd name="connsiteX52" fmla="*/ 1865168 w 2072986"/>
                    <a:gd name="connsiteY52" fmla="*/ 1546103 h 2647651"/>
                    <a:gd name="connsiteX53" fmla="*/ 1865168 w 2072986"/>
                    <a:gd name="connsiteY53" fmla="*/ 1603253 h 2647651"/>
                    <a:gd name="connsiteX54" fmla="*/ 1831397 w 2072986"/>
                    <a:gd name="connsiteY54" fmla="*/ 1530516 h 2647651"/>
                    <a:gd name="connsiteX55" fmla="*/ 1841788 w 2072986"/>
                    <a:gd name="connsiteY55" fmla="*/ 1418814 h 2647651"/>
                    <a:gd name="connsiteX56" fmla="*/ 1836593 w 2072986"/>
                    <a:gd name="connsiteY56" fmla="*/ 1447389 h 2647651"/>
                    <a:gd name="connsiteX57" fmla="*/ 1779443 w 2072986"/>
                    <a:gd name="connsiteY57" fmla="*/ 1530516 h 2647651"/>
                    <a:gd name="connsiteX58" fmla="*/ 1722293 w 2072986"/>
                    <a:gd name="connsiteY58" fmla="*/ 1553896 h 2647651"/>
                    <a:gd name="connsiteX59" fmla="*/ 1711902 w 2072986"/>
                    <a:gd name="connsiteY59" fmla="*/ 1696771 h 2647651"/>
                    <a:gd name="connsiteX60" fmla="*/ 1662545 w 2072986"/>
                    <a:gd name="connsiteY60" fmla="*/ 1696771 h 2647651"/>
                    <a:gd name="connsiteX61" fmla="*/ 1667740 w 2072986"/>
                    <a:gd name="connsiteY61" fmla="*/ 1673391 h 2647651"/>
                    <a:gd name="connsiteX62" fmla="*/ 1628775 w 2072986"/>
                    <a:gd name="connsiteY62" fmla="*/ 1579873 h 2647651"/>
                    <a:gd name="connsiteX63" fmla="*/ 1569027 w 2072986"/>
                    <a:gd name="connsiteY63" fmla="*/ 1660403 h 2647651"/>
                    <a:gd name="connsiteX64" fmla="*/ 1537854 w 2072986"/>
                    <a:gd name="connsiteY64" fmla="*/ 1699369 h 2647651"/>
                    <a:gd name="connsiteX65" fmla="*/ 1423554 w 2072986"/>
                    <a:gd name="connsiteY65" fmla="*/ 1709760 h 2647651"/>
                    <a:gd name="connsiteX66" fmla="*/ 1327438 w 2072986"/>
                    <a:gd name="connsiteY66" fmla="*/ 1743530 h 2647651"/>
                    <a:gd name="connsiteX67" fmla="*/ 1366404 w 2072986"/>
                    <a:gd name="connsiteY67" fmla="*/ 1694173 h 2647651"/>
                    <a:gd name="connsiteX68" fmla="*/ 1314450 w 2072986"/>
                    <a:gd name="connsiteY68" fmla="*/ 1694173 h 2647651"/>
                    <a:gd name="connsiteX69" fmla="*/ 1280679 w 2072986"/>
                    <a:gd name="connsiteY69" fmla="*/ 1678587 h 2647651"/>
                    <a:gd name="connsiteX70" fmla="*/ 1244311 w 2072986"/>
                    <a:gd name="connsiteY70" fmla="*/ 1629230 h 2647651"/>
                    <a:gd name="connsiteX71" fmla="*/ 1231322 w 2072986"/>
                    <a:gd name="connsiteY71" fmla="*/ 1738335 h 2647651"/>
                    <a:gd name="connsiteX72" fmla="*/ 1314450 w 2072986"/>
                    <a:gd name="connsiteY72" fmla="*/ 1800680 h 2647651"/>
                    <a:gd name="connsiteX73" fmla="*/ 1197552 w 2072986"/>
                    <a:gd name="connsiteY73" fmla="*/ 1865623 h 2647651"/>
                    <a:gd name="connsiteX74" fmla="*/ 1013113 w 2072986"/>
                    <a:gd name="connsiteY74" fmla="*/ 1727944 h 2647651"/>
                    <a:gd name="connsiteX75" fmla="*/ 948170 w 2072986"/>
                    <a:gd name="connsiteY75" fmla="*/ 1777301 h 2647651"/>
                    <a:gd name="connsiteX76" fmla="*/ 922193 w 2072986"/>
                    <a:gd name="connsiteY76" fmla="*/ 1761714 h 2647651"/>
                    <a:gd name="connsiteX77" fmla="*/ 413038 w 2072986"/>
                    <a:gd name="connsiteY77" fmla="*/ 1909785 h 2647651"/>
                    <a:gd name="connsiteX78" fmla="*/ 244186 w 2072986"/>
                    <a:gd name="connsiteY78" fmla="*/ 1995510 h 2647651"/>
                    <a:gd name="connsiteX79" fmla="*/ 285750 w 2072986"/>
                    <a:gd name="connsiteY79" fmla="*/ 2478687 h 2647651"/>
                    <a:gd name="connsiteX80" fmla="*/ 277956 w 2072986"/>
                    <a:gd name="connsiteY80" fmla="*/ 2603378 h 2647651"/>
                    <a:gd name="connsiteX81" fmla="*/ 223404 w 2072986"/>
                    <a:gd name="connsiteY81" fmla="*/ 2590389 h 2647651"/>
                    <a:gd name="connsiteX82" fmla="*/ 223404 w 2072986"/>
                    <a:gd name="connsiteY82" fmla="*/ 2637148 h 2647651"/>
                    <a:gd name="connsiteX0" fmla="*/ 176930 w 2026512"/>
                    <a:gd name="connsiteY0" fmla="*/ 2637148 h 2647651"/>
                    <a:gd name="connsiteX1" fmla="*/ -4 w 2026512"/>
                    <a:gd name="connsiteY1" fmla="*/ 2646096 h 2647651"/>
                    <a:gd name="connsiteX2" fmla="*/ 96401 w 2026512"/>
                    <a:gd name="connsiteY2" fmla="*/ 1889003 h 2647651"/>
                    <a:gd name="connsiteX3" fmla="*/ 182126 w 2026512"/>
                    <a:gd name="connsiteY3" fmla="*/ 1889003 h 2647651"/>
                    <a:gd name="connsiteX4" fmla="*/ 361369 w 2026512"/>
                    <a:gd name="connsiteY4" fmla="*/ 1717553 h 2647651"/>
                    <a:gd name="connsiteX5" fmla="*/ 519830 w 2026512"/>
                    <a:gd name="connsiteY5" fmla="*/ 1566885 h 2647651"/>
                    <a:gd name="connsiteX6" fmla="*/ 561394 w 2026512"/>
                    <a:gd name="connsiteY6" fmla="*/ 1608448 h 2647651"/>
                    <a:gd name="connsiteX7" fmla="*/ 723896 w 2026512"/>
                    <a:gd name="connsiteY7" fmla="*/ 1566595 h 2647651"/>
                    <a:gd name="connsiteX8" fmla="*/ 857535 w 2026512"/>
                    <a:gd name="connsiteY8" fmla="*/ 1507137 h 2647651"/>
                    <a:gd name="connsiteX9" fmla="*/ 1026387 w 2026512"/>
                    <a:gd name="connsiteY9" fmla="*/ 1520126 h 2647651"/>
                    <a:gd name="connsiteX10" fmla="*/ 1114710 w 2026512"/>
                    <a:gd name="connsiteY10" fmla="*/ 1572080 h 2647651"/>
                    <a:gd name="connsiteX11" fmla="*/ 1036778 w 2026512"/>
                    <a:gd name="connsiteY11" fmla="*/ 1436998 h 2647651"/>
                    <a:gd name="connsiteX12" fmla="*/ 1132894 w 2026512"/>
                    <a:gd name="connsiteY12" fmla="*/ 1286330 h 2647651"/>
                    <a:gd name="connsiteX13" fmla="*/ 1156273 w 2026512"/>
                    <a:gd name="connsiteY13" fmla="*/ 1236973 h 2647651"/>
                    <a:gd name="connsiteX14" fmla="*/ 1153676 w 2026512"/>
                    <a:gd name="connsiteY14" fmla="*/ 1112282 h 2647651"/>
                    <a:gd name="connsiteX15" fmla="*/ 1236803 w 2026512"/>
                    <a:gd name="connsiteY15" fmla="*/ 1031753 h 2647651"/>
                    <a:gd name="connsiteX16" fmla="*/ 1273171 w 2026512"/>
                    <a:gd name="connsiteY16" fmla="*/ 1070719 h 2647651"/>
                    <a:gd name="connsiteX17" fmla="*/ 1218619 w 2026512"/>
                    <a:gd name="connsiteY17" fmla="*/ 1182421 h 2647651"/>
                    <a:gd name="connsiteX18" fmla="*/ 1278366 w 2026512"/>
                    <a:gd name="connsiteY18" fmla="*/ 1244766 h 2647651"/>
                    <a:gd name="connsiteX19" fmla="*/ 1309539 w 2026512"/>
                    <a:gd name="connsiteY19" fmla="*/ 1166835 h 2647651"/>
                    <a:gd name="connsiteX20" fmla="*/ 1452414 w 2026512"/>
                    <a:gd name="connsiteY20" fmla="*/ 1091501 h 2647651"/>
                    <a:gd name="connsiteX21" fmla="*/ 1506966 w 2026512"/>
                    <a:gd name="connsiteY21" fmla="*/ 969407 h 2647651"/>
                    <a:gd name="connsiteX22" fmla="*/ 1610876 w 2026512"/>
                    <a:gd name="connsiteY22" fmla="*/ 881085 h 2647651"/>
                    <a:gd name="connsiteX23" fmla="*/ 1610876 w 2026512"/>
                    <a:gd name="connsiteY23" fmla="*/ 779773 h 2647651"/>
                    <a:gd name="connsiteX24" fmla="*/ 1688807 w 2026512"/>
                    <a:gd name="connsiteY24" fmla="*/ 569357 h 2647651"/>
                    <a:gd name="connsiteX25" fmla="*/ 1649841 w 2026512"/>
                    <a:gd name="connsiteY25" fmla="*/ 413494 h 2647651"/>
                    <a:gd name="connsiteX26" fmla="*/ 1597887 w 2026512"/>
                    <a:gd name="connsiteY26" fmla="*/ 416091 h 2647651"/>
                    <a:gd name="connsiteX27" fmla="*/ 1634255 w 2026512"/>
                    <a:gd name="connsiteY27" fmla="*/ 348551 h 2647651"/>
                    <a:gd name="connsiteX28" fmla="*/ 1608278 w 2026512"/>
                    <a:gd name="connsiteY28" fmla="*/ 275814 h 2647651"/>
                    <a:gd name="connsiteX29" fmla="*/ 1662830 w 2026512"/>
                    <a:gd name="connsiteY29" fmla="*/ 187491 h 2647651"/>
                    <a:gd name="connsiteX30" fmla="*/ 1670623 w 2026512"/>
                    <a:gd name="connsiteY30" fmla="*/ 104364 h 2647651"/>
                    <a:gd name="connsiteX31" fmla="*/ 1769337 w 2026512"/>
                    <a:gd name="connsiteY31" fmla="*/ 169307 h 2647651"/>
                    <a:gd name="connsiteX32" fmla="*/ 1818694 w 2026512"/>
                    <a:gd name="connsiteY32" fmla="*/ 106962 h 2647651"/>
                    <a:gd name="connsiteX33" fmla="*/ 1764141 w 2026512"/>
                    <a:gd name="connsiteY33" fmla="*/ 91376 h 2647651"/>
                    <a:gd name="connsiteX34" fmla="*/ 1735566 w 2026512"/>
                    <a:gd name="connsiteY34" fmla="*/ 34226 h 2647651"/>
                    <a:gd name="connsiteX35" fmla="*/ 1795314 w 2026512"/>
                    <a:gd name="connsiteY35" fmla="*/ 18639 h 2647651"/>
                    <a:gd name="connsiteX36" fmla="*/ 1847269 w 2026512"/>
                    <a:gd name="connsiteY36" fmla="*/ 55007 h 2647651"/>
                    <a:gd name="connsiteX37" fmla="*/ 1883637 w 2026512"/>
                    <a:gd name="connsiteY37" fmla="*/ 205676 h 2647651"/>
                    <a:gd name="connsiteX38" fmla="*/ 1964166 w 2026512"/>
                    <a:gd name="connsiteY38" fmla="*/ 299194 h 2647651"/>
                    <a:gd name="connsiteX39" fmla="*/ 2026512 w 2026512"/>
                    <a:gd name="connsiteY39" fmla="*/ 442069 h 2647651"/>
                    <a:gd name="connsiteX40" fmla="*/ 2018719 w 2026512"/>
                    <a:gd name="connsiteY40" fmla="*/ 566760 h 2647651"/>
                    <a:gd name="connsiteX41" fmla="*/ 1974557 w 2026512"/>
                    <a:gd name="connsiteY41" fmla="*/ 613519 h 2647651"/>
                    <a:gd name="connsiteX42" fmla="*/ 1982351 w 2026512"/>
                    <a:gd name="connsiteY42" fmla="*/ 756394 h 2647651"/>
                    <a:gd name="connsiteX43" fmla="*/ 1922603 w 2026512"/>
                    <a:gd name="connsiteY43" fmla="*/ 746003 h 2647651"/>
                    <a:gd name="connsiteX44" fmla="*/ 1883637 w 2026512"/>
                    <a:gd name="connsiteY44" fmla="*/ 800555 h 2647651"/>
                    <a:gd name="connsiteX45" fmla="*/ 1938189 w 2026512"/>
                    <a:gd name="connsiteY45" fmla="*/ 972005 h 2647651"/>
                    <a:gd name="connsiteX46" fmla="*/ 1909614 w 2026512"/>
                    <a:gd name="connsiteY46" fmla="*/ 1133064 h 2647651"/>
                    <a:gd name="connsiteX47" fmla="*/ 1896626 w 2026512"/>
                    <a:gd name="connsiteY47" fmla="*/ 1255157 h 2647651"/>
                    <a:gd name="connsiteX48" fmla="*/ 1940787 w 2026512"/>
                    <a:gd name="connsiteY48" fmla="*/ 1379848 h 2647651"/>
                    <a:gd name="connsiteX49" fmla="*/ 1873246 w 2026512"/>
                    <a:gd name="connsiteY49" fmla="*/ 1444791 h 2647651"/>
                    <a:gd name="connsiteX50" fmla="*/ 1888832 w 2026512"/>
                    <a:gd name="connsiteY50" fmla="*/ 1522723 h 2647651"/>
                    <a:gd name="connsiteX51" fmla="*/ 1818694 w 2026512"/>
                    <a:gd name="connsiteY51" fmla="*/ 1546103 h 2647651"/>
                    <a:gd name="connsiteX52" fmla="*/ 1818694 w 2026512"/>
                    <a:gd name="connsiteY52" fmla="*/ 1603253 h 2647651"/>
                    <a:gd name="connsiteX53" fmla="*/ 1784923 w 2026512"/>
                    <a:gd name="connsiteY53" fmla="*/ 1530516 h 2647651"/>
                    <a:gd name="connsiteX54" fmla="*/ 1795314 w 2026512"/>
                    <a:gd name="connsiteY54" fmla="*/ 1418814 h 2647651"/>
                    <a:gd name="connsiteX55" fmla="*/ 1790119 w 2026512"/>
                    <a:gd name="connsiteY55" fmla="*/ 1447389 h 2647651"/>
                    <a:gd name="connsiteX56" fmla="*/ 1732969 w 2026512"/>
                    <a:gd name="connsiteY56" fmla="*/ 1530516 h 2647651"/>
                    <a:gd name="connsiteX57" fmla="*/ 1675819 w 2026512"/>
                    <a:gd name="connsiteY57" fmla="*/ 1553896 h 2647651"/>
                    <a:gd name="connsiteX58" fmla="*/ 1665428 w 2026512"/>
                    <a:gd name="connsiteY58" fmla="*/ 1696771 h 2647651"/>
                    <a:gd name="connsiteX59" fmla="*/ 1616071 w 2026512"/>
                    <a:gd name="connsiteY59" fmla="*/ 1696771 h 2647651"/>
                    <a:gd name="connsiteX60" fmla="*/ 1621266 w 2026512"/>
                    <a:gd name="connsiteY60" fmla="*/ 1673391 h 2647651"/>
                    <a:gd name="connsiteX61" fmla="*/ 1582301 w 2026512"/>
                    <a:gd name="connsiteY61" fmla="*/ 1579873 h 2647651"/>
                    <a:gd name="connsiteX62" fmla="*/ 1522553 w 2026512"/>
                    <a:gd name="connsiteY62" fmla="*/ 1660403 h 2647651"/>
                    <a:gd name="connsiteX63" fmla="*/ 1491380 w 2026512"/>
                    <a:gd name="connsiteY63" fmla="*/ 1699369 h 2647651"/>
                    <a:gd name="connsiteX64" fmla="*/ 1377080 w 2026512"/>
                    <a:gd name="connsiteY64" fmla="*/ 1709760 h 2647651"/>
                    <a:gd name="connsiteX65" fmla="*/ 1280964 w 2026512"/>
                    <a:gd name="connsiteY65" fmla="*/ 1743530 h 2647651"/>
                    <a:gd name="connsiteX66" fmla="*/ 1319930 w 2026512"/>
                    <a:gd name="connsiteY66" fmla="*/ 1694173 h 2647651"/>
                    <a:gd name="connsiteX67" fmla="*/ 1267976 w 2026512"/>
                    <a:gd name="connsiteY67" fmla="*/ 1694173 h 2647651"/>
                    <a:gd name="connsiteX68" fmla="*/ 1234205 w 2026512"/>
                    <a:gd name="connsiteY68" fmla="*/ 1678587 h 2647651"/>
                    <a:gd name="connsiteX69" fmla="*/ 1197837 w 2026512"/>
                    <a:gd name="connsiteY69" fmla="*/ 1629230 h 2647651"/>
                    <a:gd name="connsiteX70" fmla="*/ 1184848 w 2026512"/>
                    <a:gd name="connsiteY70" fmla="*/ 1738335 h 2647651"/>
                    <a:gd name="connsiteX71" fmla="*/ 1267976 w 2026512"/>
                    <a:gd name="connsiteY71" fmla="*/ 1800680 h 2647651"/>
                    <a:gd name="connsiteX72" fmla="*/ 1151078 w 2026512"/>
                    <a:gd name="connsiteY72" fmla="*/ 1865623 h 2647651"/>
                    <a:gd name="connsiteX73" fmla="*/ 966639 w 2026512"/>
                    <a:gd name="connsiteY73" fmla="*/ 1727944 h 2647651"/>
                    <a:gd name="connsiteX74" fmla="*/ 901696 w 2026512"/>
                    <a:gd name="connsiteY74" fmla="*/ 1777301 h 2647651"/>
                    <a:gd name="connsiteX75" fmla="*/ 875719 w 2026512"/>
                    <a:gd name="connsiteY75" fmla="*/ 1761714 h 2647651"/>
                    <a:gd name="connsiteX76" fmla="*/ 366564 w 2026512"/>
                    <a:gd name="connsiteY76" fmla="*/ 1909785 h 2647651"/>
                    <a:gd name="connsiteX77" fmla="*/ 197712 w 2026512"/>
                    <a:gd name="connsiteY77" fmla="*/ 1995510 h 2647651"/>
                    <a:gd name="connsiteX78" fmla="*/ 239276 w 2026512"/>
                    <a:gd name="connsiteY78" fmla="*/ 2478687 h 2647651"/>
                    <a:gd name="connsiteX79" fmla="*/ 231482 w 2026512"/>
                    <a:gd name="connsiteY79" fmla="*/ 2603378 h 2647651"/>
                    <a:gd name="connsiteX80" fmla="*/ 176930 w 2026512"/>
                    <a:gd name="connsiteY80" fmla="*/ 2590389 h 2647651"/>
                    <a:gd name="connsiteX81" fmla="*/ 176930 w 2026512"/>
                    <a:gd name="connsiteY81" fmla="*/ 2637148 h 2647651"/>
                    <a:gd name="connsiteX0" fmla="*/ 80541 w 1930123"/>
                    <a:gd name="connsiteY0" fmla="*/ 2637148 h 2637151"/>
                    <a:gd name="connsiteX1" fmla="*/ 12 w 1930123"/>
                    <a:gd name="connsiteY1" fmla="*/ 1889003 h 2637151"/>
                    <a:gd name="connsiteX2" fmla="*/ 85737 w 1930123"/>
                    <a:gd name="connsiteY2" fmla="*/ 1889003 h 2637151"/>
                    <a:gd name="connsiteX3" fmla="*/ 264980 w 1930123"/>
                    <a:gd name="connsiteY3" fmla="*/ 1717553 h 2637151"/>
                    <a:gd name="connsiteX4" fmla="*/ 423441 w 1930123"/>
                    <a:gd name="connsiteY4" fmla="*/ 1566885 h 2637151"/>
                    <a:gd name="connsiteX5" fmla="*/ 465005 w 1930123"/>
                    <a:gd name="connsiteY5" fmla="*/ 1608448 h 2637151"/>
                    <a:gd name="connsiteX6" fmla="*/ 627507 w 1930123"/>
                    <a:gd name="connsiteY6" fmla="*/ 1566595 h 2637151"/>
                    <a:gd name="connsiteX7" fmla="*/ 761146 w 1930123"/>
                    <a:gd name="connsiteY7" fmla="*/ 1507137 h 2637151"/>
                    <a:gd name="connsiteX8" fmla="*/ 929998 w 1930123"/>
                    <a:gd name="connsiteY8" fmla="*/ 1520126 h 2637151"/>
                    <a:gd name="connsiteX9" fmla="*/ 1018321 w 1930123"/>
                    <a:gd name="connsiteY9" fmla="*/ 1572080 h 2637151"/>
                    <a:gd name="connsiteX10" fmla="*/ 940389 w 1930123"/>
                    <a:gd name="connsiteY10" fmla="*/ 1436998 h 2637151"/>
                    <a:gd name="connsiteX11" fmla="*/ 1036505 w 1930123"/>
                    <a:gd name="connsiteY11" fmla="*/ 1286330 h 2637151"/>
                    <a:gd name="connsiteX12" fmla="*/ 1059884 w 1930123"/>
                    <a:gd name="connsiteY12" fmla="*/ 1236973 h 2637151"/>
                    <a:gd name="connsiteX13" fmla="*/ 1057287 w 1930123"/>
                    <a:gd name="connsiteY13" fmla="*/ 1112282 h 2637151"/>
                    <a:gd name="connsiteX14" fmla="*/ 1140414 w 1930123"/>
                    <a:gd name="connsiteY14" fmla="*/ 1031753 h 2637151"/>
                    <a:gd name="connsiteX15" fmla="*/ 1176782 w 1930123"/>
                    <a:gd name="connsiteY15" fmla="*/ 1070719 h 2637151"/>
                    <a:gd name="connsiteX16" fmla="*/ 1122230 w 1930123"/>
                    <a:gd name="connsiteY16" fmla="*/ 1182421 h 2637151"/>
                    <a:gd name="connsiteX17" fmla="*/ 1181977 w 1930123"/>
                    <a:gd name="connsiteY17" fmla="*/ 1244766 h 2637151"/>
                    <a:gd name="connsiteX18" fmla="*/ 1213150 w 1930123"/>
                    <a:gd name="connsiteY18" fmla="*/ 1166835 h 2637151"/>
                    <a:gd name="connsiteX19" fmla="*/ 1356025 w 1930123"/>
                    <a:gd name="connsiteY19" fmla="*/ 1091501 h 2637151"/>
                    <a:gd name="connsiteX20" fmla="*/ 1410577 w 1930123"/>
                    <a:gd name="connsiteY20" fmla="*/ 969407 h 2637151"/>
                    <a:gd name="connsiteX21" fmla="*/ 1514487 w 1930123"/>
                    <a:gd name="connsiteY21" fmla="*/ 881085 h 2637151"/>
                    <a:gd name="connsiteX22" fmla="*/ 1514487 w 1930123"/>
                    <a:gd name="connsiteY22" fmla="*/ 779773 h 2637151"/>
                    <a:gd name="connsiteX23" fmla="*/ 1592418 w 1930123"/>
                    <a:gd name="connsiteY23" fmla="*/ 569357 h 2637151"/>
                    <a:gd name="connsiteX24" fmla="*/ 1553452 w 1930123"/>
                    <a:gd name="connsiteY24" fmla="*/ 413494 h 2637151"/>
                    <a:gd name="connsiteX25" fmla="*/ 1501498 w 1930123"/>
                    <a:gd name="connsiteY25" fmla="*/ 416091 h 2637151"/>
                    <a:gd name="connsiteX26" fmla="*/ 1537866 w 1930123"/>
                    <a:gd name="connsiteY26" fmla="*/ 348551 h 2637151"/>
                    <a:gd name="connsiteX27" fmla="*/ 1511889 w 1930123"/>
                    <a:gd name="connsiteY27" fmla="*/ 275814 h 2637151"/>
                    <a:gd name="connsiteX28" fmla="*/ 1566441 w 1930123"/>
                    <a:gd name="connsiteY28" fmla="*/ 187491 h 2637151"/>
                    <a:gd name="connsiteX29" fmla="*/ 1574234 w 1930123"/>
                    <a:gd name="connsiteY29" fmla="*/ 104364 h 2637151"/>
                    <a:gd name="connsiteX30" fmla="*/ 1672948 w 1930123"/>
                    <a:gd name="connsiteY30" fmla="*/ 169307 h 2637151"/>
                    <a:gd name="connsiteX31" fmla="*/ 1722305 w 1930123"/>
                    <a:gd name="connsiteY31" fmla="*/ 106962 h 2637151"/>
                    <a:gd name="connsiteX32" fmla="*/ 1667752 w 1930123"/>
                    <a:gd name="connsiteY32" fmla="*/ 91376 h 2637151"/>
                    <a:gd name="connsiteX33" fmla="*/ 1639177 w 1930123"/>
                    <a:gd name="connsiteY33" fmla="*/ 34226 h 2637151"/>
                    <a:gd name="connsiteX34" fmla="*/ 1698925 w 1930123"/>
                    <a:gd name="connsiteY34" fmla="*/ 18639 h 2637151"/>
                    <a:gd name="connsiteX35" fmla="*/ 1750880 w 1930123"/>
                    <a:gd name="connsiteY35" fmla="*/ 55007 h 2637151"/>
                    <a:gd name="connsiteX36" fmla="*/ 1787248 w 1930123"/>
                    <a:gd name="connsiteY36" fmla="*/ 205676 h 2637151"/>
                    <a:gd name="connsiteX37" fmla="*/ 1867777 w 1930123"/>
                    <a:gd name="connsiteY37" fmla="*/ 299194 h 2637151"/>
                    <a:gd name="connsiteX38" fmla="*/ 1930123 w 1930123"/>
                    <a:gd name="connsiteY38" fmla="*/ 442069 h 2637151"/>
                    <a:gd name="connsiteX39" fmla="*/ 1922330 w 1930123"/>
                    <a:gd name="connsiteY39" fmla="*/ 566760 h 2637151"/>
                    <a:gd name="connsiteX40" fmla="*/ 1878168 w 1930123"/>
                    <a:gd name="connsiteY40" fmla="*/ 613519 h 2637151"/>
                    <a:gd name="connsiteX41" fmla="*/ 1885962 w 1930123"/>
                    <a:gd name="connsiteY41" fmla="*/ 756394 h 2637151"/>
                    <a:gd name="connsiteX42" fmla="*/ 1826214 w 1930123"/>
                    <a:gd name="connsiteY42" fmla="*/ 746003 h 2637151"/>
                    <a:gd name="connsiteX43" fmla="*/ 1787248 w 1930123"/>
                    <a:gd name="connsiteY43" fmla="*/ 800555 h 2637151"/>
                    <a:gd name="connsiteX44" fmla="*/ 1841800 w 1930123"/>
                    <a:gd name="connsiteY44" fmla="*/ 972005 h 2637151"/>
                    <a:gd name="connsiteX45" fmla="*/ 1813225 w 1930123"/>
                    <a:gd name="connsiteY45" fmla="*/ 1133064 h 2637151"/>
                    <a:gd name="connsiteX46" fmla="*/ 1800237 w 1930123"/>
                    <a:gd name="connsiteY46" fmla="*/ 1255157 h 2637151"/>
                    <a:gd name="connsiteX47" fmla="*/ 1844398 w 1930123"/>
                    <a:gd name="connsiteY47" fmla="*/ 1379848 h 2637151"/>
                    <a:gd name="connsiteX48" fmla="*/ 1776857 w 1930123"/>
                    <a:gd name="connsiteY48" fmla="*/ 1444791 h 2637151"/>
                    <a:gd name="connsiteX49" fmla="*/ 1792443 w 1930123"/>
                    <a:gd name="connsiteY49" fmla="*/ 1522723 h 2637151"/>
                    <a:gd name="connsiteX50" fmla="*/ 1722305 w 1930123"/>
                    <a:gd name="connsiteY50" fmla="*/ 1546103 h 2637151"/>
                    <a:gd name="connsiteX51" fmla="*/ 1722305 w 1930123"/>
                    <a:gd name="connsiteY51" fmla="*/ 1603253 h 2637151"/>
                    <a:gd name="connsiteX52" fmla="*/ 1688534 w 1930123"/>
                    <a:gd name="connsiteY52" fmla="*/ 1530516 h 2637151"/>
                    <a:gd name="connsiteX53" fmla="*/ 1698925 w 1930123"/>
                    <a:gd name="connsiteY53" fmla="*/ 1418814 h 2637151"/>
                    <a:gd name="connsiteX54" fmla="*/ 1693730 w 1930123"/>
                    <a:gd name="connsiteY54" fmla="*/ 1447389 h 2637151"/>
                    <a:gd name="connsiteX55" fmla="*/ 1636580 w 1930123"/>
                    <a:gd name="connsiteY55" fmla="*/ 1530516 h 2637151"/>
                    <a:gd name="connsiteX56" fmla="*/ 1579430 w 1930123"/>
                    <a:gd name="connsiteY56" fmla="*/ 1553896 h 2637151"/>
                    <a:gd name="connsiteX57" fmla="*/ 1569039 w 1930123"/>
                    <a:gd name="connsiteY57" fmla="*/ 1696771 h 2637151"/>
                    <a:gd name="connsiteX58" fmla="*/ 1519682 w 1930123"/>
                    <a:gd name="connsiteY58" fmla="*/ 1696771 h 2637151"/>
                    <a:gd name="connsiteX59" fmla="*/ 1524877 w 1930123"/>
                    <a:gd name="connsiteY59" fmla="*/ 1673391 h 2637151"/>
                    <a:gd name="connsiteX60" fmla="*/ 1485912 w 1930123"/>
                    <a:gd name="connsiteY60" fmla="*/ 1579873 h 2637151"/>
                    <a:gd name="connsiteX61" fmla="*/ 1426164 w 1930123"/>
                    <a:gd name="connsiteY61" fmla="*/ 1660403 h 2637151"/>
                    <a:gd name="connsiteX62" fmla="*/ 1394991 w 1930123"/>
                    <a:gd name="connsiteY62" fmla="*/ 1699369 h 2637151"/>
                    <a:gd name="connsiteX63" fmla="*/ 1280691 w 1930123"/>
                    <a:gd name="connsiteY63" fmla="*/ 1709760 h 2637151"/>
                    <a:gd name="connsiteX64" fmla="*/ 1184575 w 1930123"/>
                    <a:gd name="connsiteY64" fmla="*/ 1743530 h 2637151"/>
                    <a:gd name="connsiteX65" fmla="*/ 1223541 w 1930123"/>
                    <a:gd name="connsiteY65" fmla="*/ 1694173 h 2637151"/>
                    <a:gd name="connsiteX66" fmla="*/ 1171587 w 1930123"/>
                    <a:gd name="connsiteY66" fmla="*/ 1694173 h 2637151"/>
                    <a:gd name="connsiteX67" fmla="*/ 1137816 w 1930123"/>
                    <a:gd name="connsiteY67" fmla="*/ 1678587 h 2637151"/>
                    <a:gd name="connsiteX68" fmla="*/ 1101448 w 1930123"/>
                    <a:gd name="connsiteY68" fmla="*/ 1629230 h 2637151"/>
                    <a:gd name="connsiteX69" fmla="*/ 1088459 w 1930123"/>
                    <a:gd name="connsiteY69" fmla="*/ 1738335 h 2637151"/>
                    <a:gd name="connsiteX70" fmla="*/ 1171587 w 1930123"/>
                    <a:gd name="connsiteY70" fmla="*/ 1800680 h 2637151"/>
                    <a:gd name="connsiteX71" fmla="*/ 1054689 w 1930123"/>
                    <a:gd name="connsiteY71" fmla="*/ 1865623 h 2637151"/>
                    <a:gd name="connsiteX72" fmla="*/ 870250 w 1930123"/>
                    <a:gd name="connsiteY72" fmla="*/ 1727944 h 2637151"/>
                    <a:gd name="connsiteX73" fmla="*/ 805307 w 1930123"/>
                    <a:gd name="connsiteY73" fmla="*/ 1777301 h 2637151"/>
                    <a:gd name="connsiteX74" fmla="*/ 779330 w 1930123"/>
                    <a:gd name="connsiteY74" fmla="*/ 1761714 h 2637151"/>
                    <a:gd name="connsiteX75" fmla="*/ 270175 w 1930123"/>
                    <a:gd name="connsiteY75" fmla="*/ 1909785 h 2637151"/>
                    <a:gd name="connsiteX76" fmla="*/ 101323 w 1930123"/>
                    <a:gd name="connsiteY76" fmla="*/ 1995510 h 2637151"/>
                    <a:gd name="connsiteX77" fmla="*/ 142887 w 1930123"/>
                    <a:gd name="connsiteY77" fmla="*/ 2478687 h 2637151"/>
                    <a:gd name="connsiteX78" fmla="*/ 135093 w 1930123"/>
                    <a:gd name="connsiteY78" fmla="*/ 2603378 h 2637151"/>
                    <a:gd name="connsiteX79" fmla="*/ 80541 w 1930123"/>
                    <a:gd name="connsiteY79" fmla="*/ 2590389 h 2637151"/>
                    <a:gd name="connsiteX80" fmla="*/ 80541 w 1930123"/>
                    <a:gd name="connsiteY80" fmla="*/ 2637148 h 2637151"/>
                    <a:gd name="connsiteX0" fmla="*/ 80533 w 1930115"/>
                    <a:gd name="connsiteY0" fmla="*/ 2590389 h 2604034"/>
                    <a:gd name="connsiteX1" fmla="*/ 4 w 1930115"/>
                    <a:gd name="connsiteY1" fmla="*/ 1889003 h 2604034"/>
                    <a:gd name="connsiteX2" fmla="*/ 85729 w 1930115"/>
                    <a:gd name="connsiteY2" fmla="*/ 1889003 h 2604034"/>
                    <a:gd name="connsiteX3" fmla="*/ 264972 w 1930115"/>
                    <a:gd name="connsiteY3" fmla="*/ 1717553 h 2604034"/>
                    <a:gd name="connsiteX4" fmla="*/ 423433 w 1930115"/>
                    <a:gd name="connsiteY4" fmla="*/ 1566885 h 2604034"/>
                    <a:gd name="connsiteX5" fmla="*/ 464997 w 1930115"/>
                    <a:gd name="connsiteY5" fmla="*/ 1608448 h 2604034"/>
                    <a:gd name="connsiteX6" fmla="*/ 627499 w 1930115"/>
                    <a:gd name="connsiteY6" fmla="*/ 1566595 h 2604034"/>
                    <a:gd name="connsiteX7" fmla="*/ 761138 w 1930115"/>
                    <a:gd name="connsiteY7" fmla="*/ 1507137 h 2604034"/>
                    <a:gd name="connsiteX8" fmla="*/ 929990 w 1930115"/>
                    <a:gd name="connsiteY8" fmla="*/ 1520126 h 2604034"/>
                    <a:gd name="connsiteX9" fmla="*/ 1018313 w 1930115"/>
                    <a:gd name="connsiteY9" fmla="*/ 1572080 h 2604034"/>
                    <a:gd name="connsiteX10" fmla="*/ 940381 w 1930115"/>
                    <a:gd name="connsiteY10" fmla="*/ 1436998 h 2604034"/>
                    <a:gd name="connsiteX11" fmla="*/ 1036497 w 1930115"/>
                    <a:gd name="connsiteY11" fmla="*/ 1286330 h 2604034"/>
                    <a:gd name="connsiteX12" fmla="*/ 1059876 w 1930115"/>
                    <a:gd name="connsiteY12" fmla="*/ 1236973 h 2604034"/>
                    <a:gd name="connsiteX13" fmla="*/ 1057279 w 1930115"/>
                    <a:gd name="connsiteY13" fmla="*/ 1112282 h 2604034"/>
                    <a:gd name="connsiteX14" fmla="*/ 1140406 w 1930115"/>
                    <a:gd name="connsiteY14" fmla="*/ 1031753 h 2604034"/>
                    <a:gd name="connsiteX15" fmla="*/ 1176774 w 1930115"/>
                    <a:gd name="connsiteY15" fmla="*/ 1070719 h 2604034"/>
                    <a:gd name="connsiteX16" fmla="*/ 1122222 w 1930115"/>
                    <a:gd name="connsiteY16" fmla="*/ 1182421 h 2604034"/>
                    <a:gd name="connsiteX17" fmla="*/ 1181969 w 1930115"/>
                    <a:gd name="connsiteY17" fmla="*/ 1244766 h 2604034"/>
                    <a:gd name="connsiteX18" fmla="*/ 1213142 w 1930115"/>
                    <a:gd name="connsiteY18" fmla="*/ 1166835 h 2604034"/>
                    <a:gd name="connsiteX19" fmla="*/ 1356017 w 1930115"/>
                    <a:gd name="connsiteY19" fmla="*/ 1091501 h 2604034"/>
                    <a:gd name="connsiteX20" fmla="*/ 1410569 w 1930115"/>
                    <a:gd name="connsiteY20" fmla="*/ 969407 h 2604034"/>
                    <a:gd name="connsiteX21" fmla="*/ 1514479 w 1930115"/>
                    <a:gd name="connsiteY21" fmla="*/ 881085 h 2604034"/>
                    <a:gd name="connsiteX22" fmla="*/ 1514479 w 1930115"/>
                    <a:gd name="connsiteY22" fmla="*/ 779773 h 2604034"/>
                    <a:gd name="connsiteX23" fmla="*/ 1592410 w 1930115"/>
                    <a:gd name="connsiteY23" fmla="*/ 569357 h 2604034"/>
                    <a:gd name="connsiteX24" fmla="*/ 1553444 w 1930115"/>
                    <a:gd name="connsiteY24" fmla="*/ 413494 h 2604034"/>
                    <a:gd name="connsiteX25" fmla="*/ 1501490 w 1930115"/>
                    <a:gd name="connsiteY25" fmla="*/ 416091 h 2604034"/>
                    <a:gd name="connsiteX26" fmla="*/ 1537858 w 1930115"/>
                    <a:gd name="connsiteY26" fmla="*/ 348551 h 2604034"/>
                    <a:gd name="connsiteX27" fmla="*/ 1511881 w 1930115"/>
                    <a:gd name="connsiteY27" fmla="*/ 275814 h 2604034"/>
                    <a:gd name="connsiteX28" fmla="*/ 1566433 w 1930115"/>
                    <a:gd name="connsiteY28" fmla="*/ 187491 h 2604034"/>
                    <a:gd name="connsiteX29" fmla="*/ 1574226 w 1930115"/>
                    <a:gd name="connsiteY29" fmla="*/ 104364 h 2604034"/>
                    <a:gd name="connsiteX30" fmla="*/ 1672940 w 1930115"/>
                    <a:gd name="connsiteY30" fmla="*/ 169307 h 2604034"/>
                    <a:gd name="connsiteX31" fmla="*/ 1722297 w 1930115"/>
                    <a:gd name="connsiteY31" fmla="*/ 106962 h 2604034"/>
                    <a:gd name="connsiteX32" fmla="*/ 1667744 w 1930115"/>
                    <a:gd name="connsiteY32" fmla="*/ 91376 h 2604034"/>
                    <a:gd name="connsiteX33" fmla="*/ 1639169 w 1930115"/>
                    <a:gd name="connsiteY33" fmla="*/ 34226 h 2604034"/>
                    <a:gd name="connsiteX34" fmla="*/ 1698917 w 1930115"/>
                    <a:gd name="connsiteY34" fmla="*/ 18639 h 2604034"/>
                    <a:gd name="connsiteX35" fmla="*/ 1750872 w 1930115"/>
                    <a:gd name="connsiteY35" fmla="*/ 55007 h 2604034"/>
                    <a:gd name="connsiteX36" fmla="*/ 1787240 w 1930115"/>
                    <a:gd name="connsiteY36" fmla="*/ 205676 h 2604034"/>
                    <a:gd name="connsiteX37" fmla="*/ 1867769 w 1930115"/>
                    <a:gd name="connsiteY37" fmla="*/ 299194 h 2604034"/>
                    <a:gd name="connsiteX38" fmla="*/ 1930115 w 1930115"/>
                    <a:gd name="connsiteY38" fmla="*/ 442069 h 2604034"/>
                    <a:gd name="connsiteX39" fmla="*/ 1922322 w 1930115"/>
                    <a:gd name="connsiteY39" fmla="*/ 566760 h 2604034"/>
                    <a:gd name="connsiteX40" fmla="*/ 1878160 w 1930115"/>
                    <a:gd name="connsiteY40" fmla="*/ 613519 h 2604034"/>
                    <a:gd name="connsiteX41" fmla="*/ 1885954 w 1930115"/>
                    <a:gd name="connsiteY41" fmla="*/ 756394 h 2604034"/>
                    <a:gd name="connsiteX42" fmla="*/ 1826206 w 1930115"/>
                    <a:gd name="connsiteY42" fmla="*/ 746003 h 2604034"/>
                    <a:gd name="connsiteX43" fmla="*/ 1787240 w 1930115"/>
                    <a:gd name="connsiteY43" fmla="*/ 800555 h 2604034"/>
                    <a:gd name="connsiteX44" fmla="*/ 1841792 w 1930115"/>
                    <a:gd name="connsiteY44" fmla="*/ 972005 h 2604034"/>
                    <a:gd name="connsiteX45" fmla="*/ 1813217 w 1930115"/>
                    <a:gd name="connsiteY45" fmla="*/ 1133064 h 2604034"/>
                    <a:gd name="connsiteX46" fmla="*/ 1800229 w 1930115"/>
                    <a:gd name="connsiteY46" fmla="*/ 1255157 h 2604034"/>
                    <a:gd name="connsiteX47" fmla="*/ 1844390 w 1930115"/>
                    <a:gd name="connsiteY47" fmla="*/ 1379848 h 2604034"/>
                    <a:gd name="connsiteX48" fmla="*/ 1776849 w 1930115"/>
                    <a:gd name="connsiteY48" fmla="*/ 1444791 h 2604034"/>
                    <a:gd name="connsiteX49" fmla="*/ 1792435 w 1930115"/>
                    <a:gd name="connsiteY49" fmla="*/ 1522723 h 2604034"/>
                    <a:gd name="connsiteX50" fmla="*/ 1722297 w 1930115"/>
                    <a:gd name="connsiteY50" fmla="*/ 1546103 h 2604034"/>
                    <a:gd name="connsiteX51" fmla="*/ 1722297 w 1930115"/>
                    <a:gd name="connsiteY51" fmla="*/ 1603253 h 2604034"/>
                    <a:gd name="connsiteX52" fmla="*/ 1688526 w 1930115"/>
                    <a:gd name="connsiteY52" fmla="*/ 1530516 h 2604034"/>
                    <a:gd name="connsiteX53" fmla="*/ 1698917 w 1930115"/>
                    <a:gd name="connsiteY53" fmla="*/ 1418814 h 2604034"/>
                    <a:gd name="connsiteX54" fmla="*/ 1693722 w 1930115"/>
                    <a:gd name="connsiteY54" fmla="*/ 1447389 h 2604034"/>
                    <a:gd name="connsiteX55" fmla="*/ 1636572 w 1930115"/>
                    <a:gd name="connsiteY55" fmla="*/ 1530516 h 2604034"/>
                    <a:gd name="connsiteX56" fmla="*/ 1579422 w 1930115"/>
                    <a:gd name="connsiteY56" fmla="*/ 1553896 h 2604034"/>
                    <a:gd name="connsiteX57" fmla="*/ 1569031 w 1930115"/>
                    <a:gd name="connsiteY57" fmla="*/ 1696771 h 2604034"/>
                    <a:gd name="connsiteX58" fmla="*/ 1519674 w 1930115"/>
                    <a:gd name="connsiteY58" fmla="*/ 1696771 h 2604034"/>
                    <a:gd name="connsiteX59" fmla="*/ 1524869 w 1930115"/>
                    <a:gd name="connsiteY59" fmla="*/ 1673391 h 2604034"/>
                    <a:gd name="connsiteX60" fmla="*/ 1485904 w 1930115"/>
                    <a:gd name="connsiteY60" fmla="*/ 1579873 h 2604034"/>
                    <a:gd name="connsiteX61" fmla="*/ 1426156 w 1930115"/>
                    <a:gd name="connsiteY61" fmla="*/ 1660403 h 2604034"/>
                    <a:gd name="connsiteX62" fmla="*/ 1394983 w 1930115"/>
                    <a:gd name="connsiteY62" fmla="*/ 1699369 h 2604034"/>
                    <a:gd name="connsiteX63" fmla="*/ 1280683 w 1930115"/>
                    <a:gd name="connsiteY63" fmla="*/ 1709760 h 2604034"/>
                    <a:gd name="connsiteX64" fmla="*/ 1184567 w 1930115"/>
                    <a:gd name="connsiteY64" fmla="*/ 1743530 h 2604034"/>
                    <a:gd name="connsiteX65" fmla="*/ 1223533 w 1930115"/>
                    <a:gd name="connsiteY65" fmla="*/ 1694173 h 2604034"/>
                    <a:gd name="connsiteX66" fmla="*/ 1171579 w 1930115"/>
                    <a:gd name="connsiteY66" fmla="*/ 1694173 h 2604034"/>
                    <a:gd name="connsiteX67" fmla="*/ 1137808 w 1930115"/>
                    <a:gd name="connsiteY67" fmla="*/ 1678587 h 2604034"/>
                    <a:gd name="connsiteX68" fmla="*/ 1101440 w 1930115"/>
                    <a:gd name="connsiteY68" fmla="*/ 1629230 h 2604034"/>
                    <a:gd name="connsiteX69" fmla="*/ 1088451 w 1930115"/>
                    <a:gd name="connsiteY69" fmla="*/ 1738335 h 2604034"/>
                    <a:gd name="connsiteX70" fmla="*/ 1171579 w 1930115"/>
                    <a:gd name="connsiteY70" fmla="*/ 1800680 h 2604034"/>
                    <a:gd name="connsiteX71" fmla="*/ 1054681 w 1930115"/>
                    <a:gd name="connsiteY71" fmla="*/ 1865623 h 2604034"/>
                    <a:gd name="connsiteX72" fmla="*/ 870242 w 1930115"/>
                    <a:gd name="connsiteY72" fmla="*/ 1727944 h 2604034"/>
                    <a:gd name="connsiteX73" fmla="*/ 805299 w 1930115"/>
                    <a:gd name="connsiteY73" fmla="*/ 1777301 h 2604034"/>
                    <a:gd name="connsiteX74" fmla="*/ 779322 w 1930115"/>
                    <a:gd name="connsiteY74" fmla="*/ 1761714 h 2604034"/>
                    <a:gd name="connsiteX75" fmla="*/ 270167 w 1930115"/>
                    <a:gd name="connsiteY75" fmla="*/ 1909785 h 2604034"/>
                    <a:gd name="connsiteX76" fmla="*/ 101315 w 1930115"/>
                    <a:gd name="connsiteY76" fmla="*/ 1995510 h 2604034"/>
                    <a:gd name="connsiteX77" fmla="*/ 142879 w 1930115"/>
                    <a:gd name="connsiteY77" fmla="*/ 2478687 h 2604034"/>
                    <a:gd name="connsiteX78" fmla="*/ 135085 w 1930115"/>
                    <a:gd name="connsiteY78" fmla="*/ 2603378 h 2604034"/>
                    <a:gd name="connsiteX79" fmla="*/ 80533 w 1930115"/>
                    <a:gd name="connsiteY79" fmla="*/ 2590389 h 2604034"/>
                    <a:gd name="connsiteX0" fmla="*/ 135085 w 1930115"/>
                    <a:gd name="connsiteY0" fmla="*/ 2603378 h 2603374"/>
                    <a:gd name="connsiteX1" fmla="*/ 4 w 1930115"/>
                    <a:gd name="connsiteY1" fmla="*/ 1889003 h 2603374"/>
                    <a:gd name="connsiteX2" fmla="*/ 85729 w 1930115"/>
                    <a:gd name="connsiteY2" fmla="*/ 1889003 h 2603374"/>
                    <a:gd name="connsiteX3" fmla="*/ 264972 w 1930115"/>
                    <a:gd name="connsiteY3" fmla="*/ 1717553 h 2603374"/>
                    <a:gd name="connsiteX4" fmla="*/ 423433 w 1930115"/>
                    <a:gd name="connsiteY4" fmla="*/ 1566885 h 2603374"/>
                    <a:gd name="connsiteX5" fmla="*/ 464997 w 1930115"/>
                    <a:gd name="connsiteY5" fmla="*/ 1608448 h 2603374"/>
                    <a:gd name="connsiteX6" fmla="*/ 627499 w 1930115"/>
                    <a:gd name="connsiteY6" fmla="*/ 1566595 h 2603374"/>
                    <a:gd name="connsiteX7" fmla="*/ 761138 w 1930115"/>
                    <a:gd name="connsiteY7" fmla="*/ 1507137 h 2603374"/>
                    <a:gd name="connsiteX8" fmla="*/ 929990 w 1930115"/>
                    <a:gd name="connsiteY8" fmla="*/ 1520126 h 2603374"/>
                    <a:gd name="connsiteX9" fmla="*/ 1018313 w 1930115"/>
                    <a:gd name="connsiteY9" fmla="*/ 1572080 h 2603374"/>
                    <a:gd name="connsiteX10" fmla="*/ 940381 w 1930115"/>
                    <a:gd name="connsiteY10" fmla="*/ 1436998 h 2603374"/>
                    <a:gd name="connsiteX11" fmla="*/ 1036497 w 1930115"/>
                    <a:gd name="connsiteY11" fmla="*/ 1286330 h 2603374"/>
                    <a:gd name="connsiteX12" fmla="*/ 1059876 w 1930115"/>
                    <a:gd name="connsiteY12" fmla="*/ 1236973 h 2603374"/>
                    <a:gd name="connsiteX13" fmla="*/ 1057279 w 1930115"/>
                    <a:gd name="connsiteY13" fmla="*/ 1112282 h 2603374"/>
                    <a:gd name="connsiteX14" fmla="*/ 1140406 w 1930115"/>
                    <a:gd name="connsiteY14" fmla="*/ 1031753 h 2603374"/>
                    <a:gd name="connsiteX15" fmla="*/ 1176774 w 1930115"/>
                    <a:gd name="connsiteY15" fmla="*/ 1070719 h 2603374"/>
                    <a:gd name="connsiteX16" fmla="*/ 1122222 w 1930115"/>
                    <a:gd name="connsiteY16" fmla="*/ 1182421 h 2603374"/>
                    <a:gd name="connsiteX17" fmla="*/ 1181969 w 1930115"/>
                    <a:gd name="connsiteY17" fmla="*/ 1244766 h 2603374"/>
                    <a:gd name="connsiteX18" fmla="*/ 1213142 w 1930115"/>
                    <a:gd name="connsiteY18" fmla="*/ 1166835 h 2603374"/>
                    <a:gd name="connsiteX19" fmla="*/ 1356017 w 1930115"/>
                    <a:gd name="connsiteY19" fmla="*/ 1091501 h 2603374"/>
                    <a:gd name="connsiteX20" fmla="*/ 1410569 w 1930115"/>
                    <a:gd name="connsiteY20" fmla="*/ 969407 h 2603374"/>
                    <a:gd name="connsiteX21" fmla="*/ 1514479 w 1930115"/>
                    <a:gd name="connsiteY21" fmla="*/ 881085 h 2603374"/>
                    <a:gd name="connsiteX22" fmla="*/ 1514479 w 1930115"/>
                    <a:gd name="connsiteY22" fmla="*/ 779773 h 2603374"/>
                    <a:gd name="connsiteX23" fmla="*/ 1592410 w 1930115"/>
                    <a:gd name="connsiteY23" fmla="*/ 569357 h 2603374"/>
                    <a:gd name="connsiteX24" fmla="*/ 1553444 w 1930115"/>
                    <a:gd name="connsiteY24" fmla="*/ 413494 h 2603374"/>
                    <a:gd name="connsiteX25" fmla="*/ 1501490 w 1930115"/>
                    <a:gd name="connsiteY25" fmla="*/ 416091 h 2603374"/>
                    <a:gd name="connsiteX26" fmla="*/ 1537858 w 1930115"/>
                    <a:gd name="connsiteY26" fmla="*/ 348551 h 2603374"/>
                    <a:gd name="connsiteX27" fmla="*/ 1511881 w 1930115"/>
                    <a:gd name="connsiteY27" fmla="*/ 275814 h 2603374"/>
                    <a:gd name="connsiteX28" fmla="*/ 1566433 w 1930115"/>
                    <a:gd name="connsiteY28" fmla="*/ 187491 h 2603374"/>
                    <a:gd name="connsiteX29" fmla="*/ 1574226 w 1930115"/>
                    <a:gd name="connsiteY29" fmla="*/ 104364 h 2603374"/>
                    <a:gd name="connsiteX30" fmla="*/ 1672940 w 1930115"/>
                    <a:gd name="connsiteY30" fmla="*/ 169307 h 2603374"/>
                    <a:gd name="connsiteX31" fmla="*/ 1722297 w 1930115"/>
                    <a:gd name="connsiteY31" fmla="*/ 106962 h 2603374"/>
                    <a:gd name="connsiteX32" fmla="*/ 1667744 w 1930115"/>
                    <a:gd name="connsiteY32" fmla="*/ 91376 h 2603374"/>
                    <a:gd name="connsiteX33" fmla="*/ 1639169 w 1930115"/>
                    <a:gd name="connsiteY33" fmla="*/ 34226 h 2603374"/>
                    <a:gd name="connsiteX34" fmla="*/ 1698917 w 1930115"/>
                    <a:gd name="connsiteY34" fmla="*/ 18639 h 2603374"/>
                    <a:gd name="connsiteX35" fmla="*/ 1750872 w 1930115"/>
                    <a:gd name="connsiteY35" fmla="*/ 55007 h 2603374"/>
                    <a:gd name="connsiteX36" fmla="*/ 1787240 w 1930115"/>
                    <a:gd name="connsiteY36" fmla="*/ 205676 h 2603374"/>
                    <a:gd name="connsiteX37" fmla="*/ 1867769 w 1930115"/>
                    <a:gd name="connsiteY37" fmla="*/ 299194 h 2603374"/>
                    <a:gd name="connsiteX38" fmla="*/ 1930115 w 1930115"/>
                    <a:gd name="connsiteY38" fmla="*/ 442069 h 2603374"/>
                    <a:gd name="connsiteX39" fmla="*/ 1922322 w 1930115"/>
                    <a:gd name="connsiteY39" fmla="*/ 566760 h 2603374"/>
                    <a:gd name="connsiteX40" fmla="*/ 1878160 w 1930115"/>
                    <a:gd name="connsiteY40" fmla="*/ 613519 h 2603374"/>
                    <a:gd name="connsiteX41" fmla="*/ 1885954 w 1930115"/>
                    <a:gd name="connsiteY41" fmla="*/ 756394 h 2603374"/>
                    <a:gd name="connsiteX42" fmla="*/ 1826206 w 1930115"/>
                    <a:gd name="connsiteY42" fmla="*/ 746003 h 2603374"/>
                    <a:gd name="connsiteX43" fmla="*/ 1787240 w 1930115"/>
                    <a:gd name="connsiteY43" fmla="*/ 800555 h 2603374"/>
                    <a:gd name="connsiteX44" fmla="*/ 1841792 w 1930115"/>
                    <a:gd name="connsiteY44" fmla="*/ 972005 h 2603374"/>
                    <a:gd name="connsiteX45" fmla="*/ 1813217 w 1930115"/>
                    <a:gd name="connsiteY45" fmla="*/ 1133064 h 2603374"/>
                    <a:gd name="connsiteX46" fmla="*/ 1800229 w 1930115"/>
                    <a:gd name="connsiteY46" fmla="*/ 1255157 h 2603374"/>
                    <a:gd name="connsiteX47" fmla="*/ 1844390 w 1930115"/>
                    <a:gd name="connsiteY47" fmla="*/ 1379848 h 2603374"/>
                    <a:gd name="connsiteX48" fmla="*/ 1776849 w 1930115"/>
                    <a:gd name="connsiteY48" fmla="*/ 1444791 h 2603374"/>
                    <a:gd name="connsiteX49" fmla="*/ 1792435 w 1930115"/>
                    <a:gd name="connsiteY49" fmla="*/ 1522723 h 2603374"/>
                    <a:gd name="connsiteX50" fmla="*/ 1722297 w 1930115"/>
                    <a:gd name="connsiteY50" fmla="*/ 1546103 h 2603374"/>
                    <a:gd name="connsiteX51" fmla="*/ 1722297 w 1930115"/>
                    <a:gd name="connsiteY51" fmla="*/ 1603253 h 2603374"/>
                    <a:gd name="connsiteX52" fmla="*/ 1688526 w 1930115"/>
                    <a:gd name="connsiteY52" fmla="*/ 1530516 h 2603374"/>
                    <a:gd name="connsiteX53" fmla="*/ 1698917 w 1930115"/>
                    <a:gd name="connsiteY53" fmla="*/ 1418814 h 2603374"/>
                    <a:gd name="connsiteX54" fmla="*/ 1693722 w 1930115"/>
                    <a:gd name="connsiteY54" fmla="*/ 1447389 h 2603374"/>
                    <a:gd name="connsiteX55" fmla="*/ 1636572 w 1930115"/>
                    <a:gd name="connsiteY55" fmla="*/ 1530516 h 2603374"/>
                    <a:gd name="connsiteX56" fmla="*/ 1579422 w 1930115"/>
                    <a:gd name="connsiteY56" fmla="*/ 1553896 h 2603374"/>
                    <a:gd name="connsiteX57" fmla="*/ 1569031 w 1930115"/>
                    <a:gd name="connsiteY57" fmla="*/ 1696771 h 2603374"/>
                    <a:gd name="connsiteX58" fmla="*/ 1519674 w 1930115"/>
                    <a:gd name="connsiteY58" fmla="*/ 1696771 h 2603374"/>
                    <a:gd name="connsiteX59" fmla="*/ 1524869 w 1930115"/>
                    <a:gd name="connsiteY59" fmla="*/ 1673391 h 2603374"/>
                    <a:gd name="connsiteX60" fmla="*/ 1485904 w 1930115"/>
                    <a:gd name="connsiteY60" fmla="*/ 1579873 h 2603374"/>
                    <a:gd name="connsiteX61" fmla="*/ 1426156 w 1930115"/>
                    <a:gd name="connsiteY61" fmla="*/ 1660403 h 2603374"/>
                    <a:gd name="connsiteX62" fmla="*/ 1394983 w 1930115"/>
                    <a:gd name="connsiteY62" fmla="*/ 1699369 h 2603374"/>
                    <a:gd name="connsiteX63" fmla="*/ 1280683 w 1930115"/>
                    <a:gd name="connsiteY63" fmla="*/ 1709760 h 2603374"/>
                    <a:gd name="connsiteX64" fmla="*/ 1184567 w 1930115"/>
                    <a:gd name="connsiteY64" fmla="*/ 1743530 h 2603374"/>
                    <a:gd name="connsiteX65" fmla="*/ 1223533 w 1930115"/>
                    <a:gd name="connsiteY65" fmla="*/ 1694173 h 2603374"/>
                    <a:gd name="connsiteX66" fmla="*/ 1171579 w 1930115"/>
                    <a:gd name="connsiteY66" fmla="*/ 1694173 h 2603374"/>
                    <a:gd name="connsiteX67" fmla="*/ 1137808 w 1930115"/>
                    <a:gd name="connsiteY67" fmla="*/ 1678587 h 2603374"/>
                    <a:gd name="connsiteX68" fmla="*/ 1101440 w 1930115"/>
                    <a:gd name="connsiteY68" fmla="*/ 1629230 h 2603374"/>
                    <a:gd name="connsiteX69" fmla="*/ 1088451 w 1930115"/>
                    <a:gd name="connsiteY69" fmla="*/ 1738335 h 2603374"/>
                    <a:gd name="connsiteX70" fmla="*/ 1171579 w 1930115"/>
                    <a:gd name="connsiteY70" fmla="*/ 1800680 h 2603374"/>
                    <a:gd name="connsiteX71" fmla="*/ 1054681 w 1930115"/>
                    <a:gd name="connsiteY71" fmla="*/ 1865623 h 2603374"/>
                    <a:gd name="connsiteX72" fmla="*/ 870242 w 1930115"/>
                    <a:gd name="connsiteY72" fmla="*/ 1727944 h 2603374"/>
                    <a:gd name="connsiteX73" fmla="*/ 805299 w 1930115"/>
                    <a:gd name="connsiteY73" fmla="*/ 1777301 h 2603374"/>
                    <a:gd name="connsiteX74" fmla="*/ 779322 w 1930115"/>
                    <a:gd name="connsiteY74" fmla="*/ 1761714 h 2603374"/>
                    <a:gd name="connsiteX75" fmla="*/ 270167 w 1930115"/>
                    <a:gd name="connsiteY75" fmla="*/ 1909785 h 2603374"/>
                    <a:gd name="connsiteX76" fmla="*/ 101315 w 1930115"/>
                    <a:gd name="connsiteY76" fmla="*/ 1995510 h 2603374"/>
                    <a:gd name="connsiteX77" fmla="*/ 142879 w 1930115"/>
                    <a:gd name="connsiteY77" fmla="*/ 2478687 h 2603374"/>
                    <a:gd name="connsiteX78" fmla="*/ 135085 w 1930115"/>
                    <a:gd name="connsiteY78" fmla="*/ 2603378 h 2603374"/>
                    <a:gd name="connsiteX0" fmla="*/ 142879 w 1930115"/>
                    <a:gd name="connsiteY0" fmla="*/ 2478687 h 2478688"/>
                    <a:gd name="connsiteX1" fmla="*/ 4 w 1930115"/>
                    <a:gd name="connsiteY1" fmla="*/ 1889003 h 2478688"/>
                    <a:gd name="connsiteX2" fmla="*/ 85729 w 1930115"/>
                    <a:gd name="connsiteY2" fmla="*/ 1889003 h 2478688"/>
                    <a:gd name="connsiteX3" fmla="*/ 264972 w 1930115"/>
                    <a:gd name="connsiteY3" fmla="*/ 1717553 h 2478688"/>
                    <a:gd name="connsiteX4" fmla="*/ 423433 w 1930115"/>
                    <a:gd name="connsiteY4" fmla="*/ 1566885 h 2478688"/>
                    <a:gd name="connsiteX5" fmla="*/ 464997 w 1930115"/>
                    <a:gd name="connsiteY5" fmla="*/ 1608448 h 2478688"/>
                    <a:gd name="connsiteX6" fmla="*/ 627499 w 1930115"/>
                    <a:gd name="connsiteY6" fmla="*/ 1566595 h 2478688"/>
                    <a:gd name="connsiteX7" fmla="*/ 761138 w 1930115"/>
                    <a:gd name="connsiteY7" fmla="*/ 1507137 h 2478688"/>
                    <a:gd name="connsiteX8" fmla="*/ 929990 w 1930115"/>
                    <a:gd name="connsiteY8" fmla="*/ 1520126 h 2478688"/>
                    <a:gd name="connsiteX9" fmla="*/ 1018313 w 1930115"/>
                    <a:gd name="connsiteY9" fmla="*/ 1572080 h 2478688"/>
                    <a:gd name="connsiteX10" fmla="*/ 940381 w 1930115"/>
                    <a:gd name="connsiteY10" fmla="*/ 1436998 h 2478688"/>
                    <a:gd name="connsiteX11" fmla="*/ 1036497 w 1930115"/>
                    <a:gd name="connsiteY11" fmla="*/ 1286330 h 2478688"/>
                    <a:gd name="connsiteX12" fmla="*/ 1059876 w 1930115"/>
                    <a:gd name="connsiteY12" fmla="*/ 1236973 h 2478688"/>
                    <a:gd name="connsiteX13" fmla="*/ 1057279 w 1930115"/>
                    <a:gd name="connsiteY13" fmla="*/ 1112282 h 2478688"/>
                    <a:gd name="connsiteX14" fmla="*/ 1140406 w 1930115"/>
                    <a:gd name="connsiteY14" fmla="*/ 1031753 h 2478688"/>
                    <a:gd name="connsiteX15" fmla="*/ 1176774 w 1930115"/>
                    <a:gd name="connsiteY15" fmla="*/ 1070719 h 2478688"/>
                    <a:gd name="connsiteX16" fmla="*/ 1122222 w 1930115"/>
                    <a:gd name="connsiteY16" fmla="*/ 1182421 h 2478688"/>
                    <a:gd name="connsiteX17" fmla="*/ 1181969 w 1930115"/>
                    <a:gd name="connsiteY17" fmla="*/ 1244766 h 2478688"/>
                    <a:gd name="connsiteX18" fmla="*/ 1213142 w 1930115"/>
                    <a:gd name="connsiteY18" fmla="*/ 1166835 h 2478688"/>
                    <a:gd name="connsiteX19" fmla="*/ 1356017 w 1930115"/>
                    <a:gd name="connsiteY19" fmla="*/ 1091501 h 2478688"/>
                    <a:gd name="connsiteX20" fmla="*/ 1410569 w 1930115"/>
                    <a:gd name="connsiteY20" fmla="*/ 969407 h 2478688"/>
                    <a:gd name="connsiteX21" fmla="*/ 1514479 w 1930115"/>
                    <a:gd name="connsiteY21" fmla="*/ 881085 h 2478688"/>
                    <a:gd name="connsiteX22" fmla="*/ 1514479 w 1930115"/>
                    <a:gd name="connsiteY22" fmla="*/ 779773 h 2478688"/>
                    <a:gd name="connsiteX23" fmla="*/ 1592410 w 1930115"/>
                    <a:gd name="connsiteY23" fmla="*/ 569357 h 2478688"/>
                    <a:gd name="connsiteX24" fmla="*/ 1553444 w 1930115"/>
                    <a:gd name="connsiteY24" fmla="*/ 413494 h 2478688"/>
                    <a:gd name="connsiteX25" fmla="*/ 1501490 w 1930115"/>
                    <a:gd name="connsiteY25" fmla="*/ 416091 h 2478688"/>
                    <a:gd name="connsiteX26" fmla="*/ 1537858 w 1930115"/>
                    <a:gd name="connsiteY26" fmla="*/ 348551 h 2478688"/>
                    <a:gd name="connsiteX27" fmla="*/ 1511881 w 1930115"/>
                    <a:gd name="connsiteY27" fmla="*/ 275814 h 2478688"/>
                    <a:gd name="connsiteX28" fmla="*/ 1566433 w 1930115"/>
                    <a:gd name="connsiteY28" fmla="*/ 187491 h 2478688"/>
                    <a:gd name="connsiteX29" fmla="*/ 1574226 w 1930115"/>
                    <a:gd name="connsiteY29" fmla="*/ 104364 h 2478688"/>
                    <a:gd name="connsiteX30" fmla="*/ 1672940 w 1930115"/>
                    <a:gd name="connsiteY30" fmla="*/ 169307 h 2478688"/>
                    <a:gd name="connsiteX31" fmla="*/ 1722297 w 1930115"/>
                    <a:gd name="connsiteY31" fmla="*/ 106962 h 2478688"/>
                    <a:gd name="connsiteX32" fmla="*/ 1667744 w 1930115"/>
                    <a:gd name="connsiteY32" fmla="*/ 91376 h 2478688"/>
                    <a:gd name="connsiteX33" fmla="*/ 1639169 w 1930115"/>
                    <a:gd name="connsiteY33" fmla="*/ 34226 h 2478688"/>
                    <a:gd name="connsiteX34" fmla="*/ 1698917 w 1930115"/>
                    <a:gd name="connsiteY34" fmla="*/ 18639 h 2478688"/>
                    <a:gd name="connsiteX35" fmla="*/ 1750872 w 1930115"/>
                    <a:gd name="connsiteY35" fmla="*/ 55007 h 2478688"/>
                    <a:gd name="connsiteX36" fmla="*/ 1787240 w 1930115"/>
                    <a:gd name="connsiteY36" fmla="*/ 205676 h 2478688"/>
                    <a:gd name="connsiteX37" fmla="*/ 1867769 w 1930115"/>
                    <a:gd name="connsiteY37" fmla="*/ 299194 h 2478688"/>
                    <a:gd name="connsiteX38" fmla="*/ 1930115 w 1930115"/>
                    <a:gd name="connsiteY38" fmla="*/ 442069 h 2478688"/>
                    <a:gd name="connsiteX39" fmla="*/ 1922322 w 1930115"/>
                    <a:gd name="connsiteY39" fmla="*/ 566760 h 2478688"/>
                    <a:gd name="connsiteX40" fmla="*/ 1878160 w 1930115"/>
                    <a:gd name="connsiteY40" fmla="*/ 613519 h 2478688"/>
                    <a:gd name="connsiteX41" fmla="*/ 1885954 w 1930115"/>
                    <a:gd name="connsiteY41" fmla="*/ 756394 h 2478688"/>
                    <a:gd name="connsiteX42" fmla="*/ 1826206 w 1930115"/>
                    <a:gd name="connsiteY42" fmla="*/ 746003 h 2478688"/>
                    <a:gd name="connsiteX43" fmla="*/ 1787240 w 1930115"/>
                    <a:gd name="connsiteY43" fmla="*/ 800555 h 2478688"/>
                    <a:gd name="connsiteX44" fmla="*/ 1841792 w 1930115"/>
                    <a:gd name="connsiteY44" fmla="*/ 972005 h 2478688"/>
                    <a:gd name="connsiteX45" fmla="*/ 1813217 w 1930115"/>
                    <a:gd name="connsiteY45" fmla="*/ 1133064 h 2478688"/>
                    <a:gd name="connsiteX46" fmla="*/ 1800229 w 1930115"/>
                    <a:gd name="connsiteY46" fmla="*/ 1255157 h 2478688"/>
                    <a:gd name="connsiteX47" fmla="*/ 1844390 w 1930115"/>
                    <a:gd name="connsiteY47" fmla="*/ 1379848 h 2478688"/>
                    <a:gd name="connsiteX48" fmla="*/ 1776849 w 1930115"/>
                    <a:gd name="connsiteY48" fmla="*/ 1444791 h 2478688"/>
                    <a:gd name="connsiteX49" fmla="*/ 1792435 w 1930115"/>
                    <a:gd name="connsiteY49" fmla="*/ 1522723 h 2478688"/>
                    <a:gd name="connsiteX50" fmla="*/ 1722297 w 1930115"/>
                    <a:gd name="connsiteY50" fmla="*/ 1546103 h 2478688"/>
                    <a:gd name="connsiteX51" fmla="*/ 1722297 w 1930115"/>
                    <a:gd name="connsiteY51" fmla="*/ 1603253 h 2478688"/>
                    <a:gd name="connsiteX52" fmla="*/ 1688526 w 1930115"/>
                    <a:gd name="connsiteY52" fmla="*/ 1530516 h 2478688"/>
                    <a:gd name="connsiteX53" fmla="*/ 1698917 w 1930115"/>
                    <a:gd name="connsiteY53" fmla="*/ 1418814 h 2478688"/>
                    <a:gd name="connsiteX54" fmla="*/ 1693722 w 1930115"/>
                    <a:gd name="connsiteY54" fmla="*/ 1447389 h 2478688"/>
                    <a:gd name="connsiteX55" fmla="*/ 1636572 w 1930115"/>
                    <a:gd name="connsiteY55" fmla="*/ 1530516 h 2478688"/>
                    <a:gd name="connsiteX56" fmla="*/ 1579422 w 1930115"/>
                    <a:gd name="connsiteY56" fmla="*/ 1553896 h 2478688"/>
                    <a:gd name="connsiteX57" fmla="*/ 1569031 w 1930115"/>
                    <a:gd name="connsiteY57" fmla="*/ 1696771 h 2478688"/>
                    <a:gd name="connsiteX58" fmla="*/ 1519674 w 1930115"/>
                    <a:gd name="connsiteY58" fmla="*/ 1696771 h 2478688"/>
                    <a:gd name="connsiteX59" fmla="*/ 1524869 w 1930115"/>
                    <a:gd name="connsiteY59" fmla="*/ 1673391 h 2478688"/>
                    <a:gd name="connsiteX60" fmla="*/ 1485904 w 1930115"/>
                    <a:gd name="connsiteY60" fmla="*/ 1579873 h 2478688"/>
                    <a:gd name="connsiteX61" fmla="*/ 1426156 w 1930115"/>
                    <a:gd name="connsiteY61" fmla="*/ 1660403 h 2478688"/>
                    <a:gd name="connsiteX62" fmla="*/ 1394983 w 1930115"/>
                    <a:gd name="connsiteY62" fmla="*/ 1699369 h 2478688"/>
                    <a:gd name="connsiteX63" fmla="*/ 1280683 w 1930115"/>
                    <a:gd name="connsiteY63" fmla="*/ 1709760 h 2478688"/>
                    <a:gd name="connsiteX64" fmla="*/ 1184567 w 1930115"/>
                    <a:gd name="connsiteY64" fmla="*/ 1743530 h 2478688"/>
                    <a:gd name="connsiteX65" fmla="*/ 1223533 w 1930115"/>
                    <a:gd name="connsiteY65" fmla="*/ 1694173 h 2478688"/>
                    <a:gd name="connsiteX66" fmla="*/ 1171579 w 1930115"/>
                    <a:gd name="connsiteY66" fmla="*/ 1694173 h 2478688"/>
                    <a:gd name="connsiteX67" fmla="*/ 1137808 w 1930115"/>
                    <a:gd name="connsiteY67" fmla="*/ 1678587 h 2478688"/>
                    <a:gd name="connsiteX68" fmla="*/ 1101440 w 1930115"/>
                    <a:gd name="connsiteY68" fmla="*/ 1629230 h 2478688"/>
                    <a:gd name="connsiteX69" fmla="*/ 1088451 w 1930115"/>
                    <a:gd name="connsiteY69" fmla="*/ 1738335 h 2478688"/>
                    <a:gd name="connsiteX70" fmla="*/ 1171579 w 1930115"/>
                    <a:gd name="connsiteY70" fmla="*/ 1800680 h 2478688"/>
                    <a:gd name="connsiteX71" fmla="*/ 1054681 w 1930115"/>
                    <a:gd name="connsiteY71" fmla="*/ 1865623 h 2478688"/>
                    <a:gd name="connsiteX72" fmla="*/ 870242 w 1930115"/>
                    <a:gd name="connsiteY72" fmla="*/ 1727944 h 2478688"/>
                    <a:gd name="connsiteX73" fmla="*/ 805299 w 1930115"/>
                    <a:gd name="connsiteY73" fmla="*/ 1777301 h 2478688"/>
                    <a:gd name="connsiteX74" fmla="*/ 779322 w 1930115"/>
                    <a:gd name="connsiteY74" fmla="*/ 1761714 h 2478688"/>
                    <a:gd name="connsiteX75" fmla="*/ 270167 w 1930115"/>
                    <a:gd name="connsiteY75" fmla="*/ 1909785 h 2478688"/>
                    <a:gd name="connsiteX76" fmla="*/ 101315 w 1930115"/>
                    <a:gd name="connsiteY76" fmla="*/ 1995510 h 2478688"/>
                    <a:gd name="connsiteX77" fmla="*/ 142879 w 1930115"/>
                    <a:gd name="connsiteY77" fmla="*/ 2478687 h 2478688"/>
                    <a:gd name="connsiteX0" fmla="*/ 101315 w 1930115"/>
                    <a:gd name="connsiteY0" fmla="*/ 1995510 h 1995509"/>
                    <a:gd name="connsiteX1" fmla="*/ 4 w 1930115"/>
                    <a:gd name="connsiteY1" fmla="*/ 1889003 h 1995509"/>
                    <a:gd name="connsiteX2" fmla="*/ 85729 w 1930115"/>
                    <a:gd name="connsiteY2" fmla="*/ 1889003 h 1995509"/>
                    <a:gd name="connsiteX3" fmla="*/ 264972 w 1930115"/>
                    <a:gd name="connsiteY3" fmla="*/ 1717553 h 1995509"/>
                    <a:gd name="connsiteX4" fmla="*/ 423433 w 1930115"/>
                    <a:gd name="connsiteY4" fmla="*/ 1566885 h 1995509"/>
                    <a:gd name="connsiteX5" fmla="*/ 464997 w 1930115"/>
                    <a:gd name="connsiteY5" fmla="*/ 1608448 h 1995509"/>
                    <a:gd name="connsiteX6" fmla="*/ 627499 w 1930115"/>
                    <a:gd name="connsiteY6" fmla="*/ 1566595 h 1995509"/>
                    <a:gd name="connsiteX7" fmla="*/ 761138 w 1930115"/>
                    <a:gd name="connsiteY7" fmla="*/ 1507137 h 1995509"/>
                    <a:gd name="connsiteX8" fmla="*/ 929990 w 1930115"/>
                    <a:gd name="connsiteY8" fmla="*/ 1520126 h 1995509"/>
                    <a:gd name="connsiteX9" fmla="*/ 1018313 w 1930115"/>
                    <a:gd name="connsiteY9" fmla="*/ 1572080 h 1995509"/>
                    <a:gd name="connsiteX10" fmla="*/ 940381 w 1930115"/>
                    <a:gd name="connsiteY10" fmla="*/ 1436998 h 1995509"/>
                    <a:gd name="connsiteX11" fmla="*/ 1036497 w 1930115"/>
                    <a:gd name="connsiteY11" fmla="*/ 1286330 h 1995509"/>
                    <a:gd name="connsiteX12" fmla="*/ 1059876 w 1930115"/>
                    <a:gd name="connsiteY12" fmla="*/ 1236973 h 1995509"/>
                    <a:gd name="connsiteX13" fmla="*/ 1057279 w 1930115"/>
                    <a:gd name="connsiteY13" fmla="*/ 1112282 h 1995509"/>
                    <a:gd name="connsiteX14" fmla="*/ 1140406 w 1930115"/>
                    <a:gd name="connsiteY14" fmla="*/ 1031753 h 1995509"/>
                    <a:gd name="connsiteX15" fmla="*/ 1176774 w 1930115"/>
                    <a:gd name="connsiteY15" fmla="*/ 1070719 h 1995509"/>
                    <a:gd name="connsiteX16" fmla="*/ 1122222 w 1930115"/>
                    <a:gd name="connsiteY16" fmla="*/ 1182421 h 1995509"/>
                    <a:gd name="connsiteX17" fmla="*/ 1181969 w 1930115"/>
                    <a:gd name="connsiteY17" fmla="*/ 1244766 h 1995509"/>
                    <a:gd name="connsiteX18" fmla="*/ 1213142 w 1930115"/>
                    <a:gd name="connsiteY18" fmla="*/ 1166835 h 1995509"/>
                    <a:gd name="connsiteX19" fmla="*/ 1356017 w 1930115"/>
                    <a:gd name="connsiteY19" fmla="*/ 1091501 h 1995509"/>
                    <a:gd name="connsiteX20" fmla="*/ 1410569 w 1930115"/>
                    <a:gd name="connsiteY20" fmla="*/ 969407 h 1995509"/>
                    <a:gd name="connsiteX21" fmla="*/ 1514479 w 1930115"/>
                    <a:gd name="connsiteY21" fmla="*/ 881085 h 1995509"/>
                    <a:gd name="connsiteX22" fmla="*/ 1514479 w 1930115"/>
                    <a:gd name="connsiteY22" fmla="*/ 779773 h 1995509"/>
                    <a:gd name="connsiteX23" fmla="*/ 1592410 w 1930115"/>
                    <a:gd name="connsiteY23" fmla="*/ 569357 h 1995509"/>
                    <a:gd name="connsiteX24" fmla="*/ 1553444 w 1930115"/>
                    <a:gd name="connsiteY24" fmla="*/ 413494 h 1995509"/>
                    <a:gd name="connsiteX25" fmla="*/ 1501490 w 1930115"/>
                    <a:gd name="connsiteY25" fmla="*/ 416091 h 1995509"/>
                    <a:gd name="connsiteX26" fmla="*/ 1537858 w 1930115"/>
                    <a:gd name="connsiteY26" fmla="*/ 348551 h 1995509"/>
                    <a:gd name="connsiteX27" fmla="*/ 1511881 w 1930115"/>
                    <a:gd name="connsiteY27" fmla="*/ 275814 h 1995509"/>
                    <a:gd name="connsiteX28" fmla="*/ 1566433 w 1930115"/>
                    <a:gd name="connsiteY28" fmla="*/ 187491 h 1995509"/>
                    <a:gd name="connsiteX29" fmla="*/ 1574226 w 1930115"/>
                    <a:gd name="connsiteY29" fmla="*/ 104364 h 1995509"/>
                    <a:gd name="connsiteX30" fmla="*/ 1672940 w 1930115"/>
                    <a:gd name="connsiteY30" fmla="*/ 169307 h 1995509"/>
                    <a:gd name="connsiteX31" fmla="*/ 1722297 w 1930115"/>
                    <a:gd name="connsiteY31" fmla="*/ 106962 h 1995509"/>
                    <a:gd name="connsiteX32" fmla="*/ 1667744 w 1930115"/>
                    <a:gd name="connsiteY32" fmla="*/ 91376 h 1995509"/>
                    <a:gd name="connsiteX33" fmla="*/ 1639169 w 1930115"/>
                    <a:gd name="connsiteY33" fmla="*/ 34226 h 1995509"/>
                    <a:gd name="connsiteX34" fmla="*/ 1698917 w 1930115"/>
                    <a:gd name="connsiteY34" fmla="*/ 18639 h 1995509"/>
                    <a:gd name="connsiteX35" fmla="*/ 1750872 w 1930115"/>
                    <a:gd name="connsiteY35" fmla="*/ 55007 h 1995509"/>
                    <a:gd name="connsiteX36" fmla="*/ 1787240 w 1930115"/>
                    <a:gd name="connsiteY36" fmla="*/ 205676 h 1995509"/>
                    <a:gd name="connsiteX37" fmla="*/ 1867769 w 1930115"/>
                    <a:gd name="connsiteY37" fmla="*/ 299194 h 1995509"/>
                    <a:gd name="connsiteX38" fmla="*/ 1930115 w 1930115"/>
                    <a:gd name="connsiteY38" fmla="*/ 442069 h 1995509"/>
                    <a:gd name="connsiteX39" fmla="*/ 1922322 w 1930115"/>
                    <a:gd name="connsiteY39" fmla="*/ 566760 h 1995509"/>
                    <a:gd name="connsiteX40" fmla="*/ 1878160 w 1930115"/>
                    <a:gd name="connsiteY40" fmla="*/ 613519 h 1995509"/>
                    <a:gd name="connsiteX41" fmla="*/ 1885954 w 1930115"/>
                    <a:gd name="connsiteY41" fmla="*/ 756394 h 1995509"/>
                    <a:gd name="connsiteX42" fmla="*/ 1826206 w 1930115"/>
                    <a:gd name="connsiteY42" fmla="*/ 746003 h 1995509"/>
                    <a:gd name="connsiteX43" fmla="*/ 1787240 w 1930115"/>
                    <a:gd name="connsiteY43" fmla="*/ 800555 h 1995509"/>
                    <a:gd name="connsiteX44" fmla="*/ 1841792 w 1930115"/>
                    <a:gd name="connsiteY44" fmla="*/ 972005 h 1995509"/>
                    <a:gd name="connsiteX45" fmla="*/ 1813217 w 1930115"/>
                    <a:gd name="connsiteY45" fmla="*/ 1133064 h 1995509"/>
                    <a:gd name="connsiteX46" fmla="*/ 1800229 w 1930115"/>
                    <a:gd name="connsiteY46" fmla="*/ 1255157 h 1995509"/>
                    <a:gd name="connsiteX47" fmla="*/ 1844390 w 1930115"/>
                    <a:gd name="connsiteY47" fmla="*/ 1379848 h 1995509"/>
                    <a:gd name="connsiteX48" fmla="*/ 1776849 w 1930115"/>
                    <a:gd name="connsiteY48" fmla="*/ 1444791 h 1995509"/>
                    <a:gd name="connsiteX49" fmla="*/ 1792435 w 1930115"/>
                    <a:gd name="connsiteY49" fmla="*/ 1522723 h 1995509"/>
                    <a:gd name="connsiteX50" fmla="*/ 1722297 w 1930115"/>
                    <a:gd name="connsiteY50" fmla="*/ 1546103 h 1995509"/>
                    <a:gd name="connsiteX51" fmla="*/ 1722297 w 1930115"/>
                    <a:gd name="connsiteY51" fmla="*/ 1603253 h 1995509"/>
                    <a:gd name="connsiteX52" fmla="*/ 1688526 w 1930115"/>
                    <a:gd name="connsiteY52" fmla="*/ 1530516 h 1995509"/>
                    <a:gd name="connsiteX53" fmla="*/ 1698917 w 1930115"/>
                    <a:gd name="connsiteY53" fmla="*/ 1418814 h 1995509"/>
                    <a:gd name="connsiteX54" fmla="*/ 1693722 w 1930115"/>
                    <a:gd name="connsiteY54" fmla="*/ 1447389 h 1995509"/>
                    <a:gd name="connsiteX55" fmla="*/ 1636572 w 1930115"/>
                    <a:gd name="connsiteY55" fmla="*/ 1530516 h 1995509"/>
                    <a:gd name="connsiteX56" fmla="*/ 1579422 w 1930115"/>
                    <a:gd name="connsiteY56" fmla="*/ 1553896 h 1995509"/>
                    <a:gd name="connsiteX57" fmla="*/ 1569031 w 1930115"/>
                    <a:gd name="connsiteY57" fmla="*/ 1696771 h 1995509"/>
                    <a:gd name="connsiteX58" fmla="*/ 1519674 w 1930115"/>
                    <a:gd name="connsiteY58" fmla="*/ 1696771 h 1995509"/>
                    <a:gd name="connsiteX59" fmla="*/ 1524869 w 1930115"/>
                    <a:gd name="connsiteY59" fmla="*/ 1673391 h 1995509"/>
                    <a:gd name="connsiteX60" fmla="*/ 1485904 w 1930115"/>
                    <a:gd name="connsiteY60" fmla="*/ 1579873 h 1995509"/>
                    <a:gd name="connsiteX61" fmla="*/ 1426156 w 1930115"/>
                    <a:gd name="connsiteY61" fmla="*/ 1660403 h 1995509"/>
                    <a:gd name="connsiteX62" fmla="*/ 1394983 w 1930115"/>
                    <a:gd name="connsiteY62" fmla="*/ 1699369 h 1995509"/>
                    <a:gd name="connsiteX63" fmla="*/ 1280683 w 1930115"/>
                    <a:gd name="connsiteY63" fmla="*/ 1709760 h 1995509"/>
                    <a:gd name="connsiteX64" fmla="*/ 1184567 w 1930115"/>
                    <a:gd name="connsiteY64" fmla="*/ 1743530 h 1995509"/>
                    <a:gd name="connsiteX65" fmla="*/ 1223533 w 1930115"/>
                    <a:gd name="connsiteY65" fmla="*/ 1694173 h 1995509"/>
                    <a:gd name="connsiteX66" fmla="*/ 1171579 w 1930115"/>
                    <a:gd name="connsiteY66" fmla="*/ 1694173 h 1995509"/>
                    <a:gd name="connsiteX67" fmla="*/ 1137808 w 1930115"/>
                    <a:gd name="connsiteY67" fmla="*/ 1678587 h 1995509"/>
                    <a:gd name="connsiteX68" fmla="*/ 1101440 w 1930115"/>
                    <a:gd name="connsiteY68" fmla="*/ 1629230 h 1995509"/>
                    <a:gd name="connsiteX69" fmla="*/ 1088451 w 1930115"/>
                    <a:gd name="connsiteY69" fmla="*/ 1738335 h 1995509"/>
                    <a:gd name="connsiteX70" fmla="*/ 1171579 w 1930115"/>
                    <a:gd name="connsiteY70" fmla="*/ 1800680 h 1995509"/>
                    <a:gd name="connsiteX71" fmla="*/ 1054681 w 1930115"/>
                    <a:gd name="connsiteY71" fmla="*/ 1865623 h 1995509"/>
                    <a:gd name="connsiteX72" fmla="*/ 870242 w 1930115"/>
                    <a:gd name="connsiteY72" fmla="*/ 1727944 h 1995509"/>
                    <a:gd name="connsiteX73" fmla="*/ 805299 w 1930115"/>
                    <a:gd name="connsiteY73" fmla="*/ 1777301 h 1995509"/>
                    <a:gd name="connsiteX74" fmla="*/ 779322 w 1930115"/>
                    <a:gd name="connsiteY74" fmla="*/ 1761714 h 1995509"/>
                    <a:gd name="connsiteX75" fmla="*/ 270167 w 1930115"/>
                    <a:gd name="connsiteY75" fmla="*/ 1909785 h 1995509"/>
                    <a:gd name="connsiteX76" fmla="*/ 101315 w 1930115"/>
                    <a:gd name="connsiteY76" fmla="*/ 1995510 h 1995509"/>
                    <a:gd name="connsiteX0" fmla="*/ 270167 w 1930115"/>
                    <a:gd name="connsiteY0" fmla="*/ 1909785 h 1909785"/>
                    <a:gd name="connsiteX1" fmla="*/ 4 w 1930115"/>
                    <a:gd name="connsiteY1" fmla="*/ 1889003 h 1909785"/>
                    <a:gd name="connsiteX2" fmla="*/ 85729 w 1930115"/>
                    <a:gd name="connsiteY2" fmla="*/ 1889003 h 1909785"/>
                    <a:gd name="connsiteX3" fmla="*/ 264972 w 1930115"/>
                    <a:gd name="connsiteY3" fmla="*/ 1717553 h 1909785"/>
                    <a:gd name="connsiteX4" fmla="*/ 423433 w 1930115"/>
                    <a:gd name="connsiteY4" fmla="*/ 1566885 h 1909785"/>
                    <a:gd name="connsiteX5" fmla="*/ 464997 w 1930115"/>
                    <a:gd name="connsiteY5" fmla="*/ 1608448 h 1909785"/>
                    <a:gd name="connsiteX6" fmla="*/ 627499 w 1930115"/>
                    <a:gd name="connsiteY6" fmla="*/ 1566595 h 1909785"/>
                    <a:gd name="connsiteX7" fmla="*/ 761138 w 1930115"/>
                    <a:gd name="connsiteY7" fmla="*/ 1507137 h 1909785"/>
                    <a:gd name="connsiteX8" fmla="*/ 929990 w 1930115"/>
                    <a:gd name="connsiteY8" fmla="*/ 1520126 h 1909785"/>
                    <a:gd name="connsiteX9" fmla="*/ 1018313 w 1930115"/>
                    <a:gd name="connsiteY9" fmla="*/ 1572080 h 1909785"/>
                    <a:gd name="connsiteX10" fmla="*/ 940381 w 1930115"/>
                    <a:gd name="connsiteY10" fmla="*/ 1436998 h 1909785"/>
                    <a:gd name="connsiteX11" fmla="*/ 1036497 w 1930115"/>
                    <a:gd name="connsiteY11" fmla="*/ 1286330 h 1909785"/>
                    <a:gd name="connsiteX12" fmla="*/ 1059876 w 1930115"/>
                    <a:gd name="connsiteY12" fmla="*/ 1236973 h 1909785"/>
                    <a:gd name="connsiteX13" fmla="*/ 1057279 w 1930115"/>
                    <a:gd name="connsiteY13" fmla="*/ 1112282 h 1909785"/>
                    <a:gd name="connsiteX14" fmla="*/ 1140406 w 1930115"/>
                    <a:gd name="connsiteY14" fmla="*/ 1031753 h 1909785"/>
                    <a:gd name="connsiteX15" fmla="*/ 1176774 w 1930115"/>
                    <a:gd name="connsiteY15" fmla="*/ 1070719 h 1909785"/>
                    <a:gd name="connsiteX16" fmla="*/ 1122222 w 1930115"/>
                    <a:gd name="connsiteY16" fmla="*/ 1182421 h 1909785"/>
                    <a:gd name="connsiteX17" fmla="*/ 1181969 w 1930115"/>
                    <a:gd name="connsiteY17" fmla="*/ 1244766 h 1909785"/>
                    <a:gd name="connsiteX18" fmla="*/ 1213142 w 1930115"/>
                    <a:gd name="connsiteY18" fmla="*/ 1166835 h 1909785"/>
                    <a:gd name="connsiteX19" fmla="*/ 1356017 w 1930115"/>
                    <a:gd name="connsiteY19" fmla="*/ 1091501 h 1909785"/>
                    <a:gd name="connsiteX20" fmla="*/ 1410569 w 1930115"/>
                    <a:gd name="connsiteY20" fmla="*/ 969407 h 1909785"/>
                    <a:gd name="connsiteX21" fmla="*/ 1514479 w 1930115"/>
                    <a:gd name="connsiteY21" fmla="*/ 881085 h 1909785"/>
                    <a:gd name="connsiteX22" fmla="*/ 1514479 w 1930115"/>
                    <a:gd name="connsiteY22" fmla="*/ 779773 h 1909785"/>
                    <a:gd name="connsiteX23" fmla="*/ 1592410 w 1930115"/>
                    <a:gd name="connsiteY23" fmla="*/ 569357 h 1909785"/>
                    <a:gd name="connsiteX24" fmla="*/ 1553444 w 1930115"/>
                    <a:gd name="connsiteY24" fmla="*/ 413494 h 1909785"/>
                    <a:gd name="connsiteX25" fmla="*/ 1501490 w 1930115"/>
                    <a:gd name="connsiteY25" fmla="*/ 416091 h 1909785"/>
                    <a:gd name="connsiteX26" fmla="*/ 1537858 w 1930115"/>
                    <a:gd name="connsiteY26" fmla="*/ 348551 h 1909785"/>
                    <a:gd name="connsiteX27" fmla="*/ 1511881 w 1930115"/>
                    <a:gd name="connsiteY27" fmla="*/ 275814 h 1909785"/>
                    <a:gd name="connsiteX28" fmla="*/ 1566433 w 1930115"/>
                    <a:gd name="connsiteY28" fmla="*/ 187491 h 1909785"/>
                    <a:gd name="connsiteX29" fmla="*/ 1574226 w 1930115"/>
                    <a:gd name="connsiteY29" fmla="*/ 104364 h 1909785"/>
                    <a:gd name="connsiteX30" fmla="*/ 1672940 w 1930115"/>
                    <a:gd name="connsiteY30" fmla="*/ 169307 h 1909785"/>
                    <a:gd name="connsiteX31" fmla="*/ 1722297 w 1930115"/>
                    <a:gd name="connsiteY31" fmla="*/ 106962 h 1909785"/>
                    <a:gd name="connsiteX32" fmla="*/ 1667744 w 1930115"/>
                    <a:gd name="connsiteY32" fmla="*/ 91376 h 1909785"/>
                    <a:gd name="connsiteX33" fmla="*/ 1639169 w 1930115"/>
                    <a:gd name="connsiteY33" fmla="*/ 34226 h 1909785"/>
                    <a:gd name="connsiteX34" fmla="*/ 1698917 w 1930115"/>
                    <a:gd name="connsiteY34" fmla="*/ 18639 h 1909785"/>
                    <a:gd name="connsiteX35" fmla="*/ 1750872 w 1930115"/>
                    <a:gd name="connsiteY35" fmla="*/ 55007 h 1909785"/>
                    <a:gd name="connsiteX36" fmla="*/ 1787240 w 1930115"/>
                    <a:gd name="connsiteY36" fmla="*/ 205676 h 1909785"/>
                    <a:gd name="connsiteX37" fmla="*/ 1867769 w 1930115"/>
                    <a:gd name="connsiteY37" fmla="*/ 299194 h 1909785"/>
                    <a:gd name="connsiteX38" fmla="*/ 1930115 w 1930115"/>
                    <a:gd name="connsiteY38" fmla="*/ 442069 h 1909785"/>
                    <a:gd name="connsiteX39" fmla="*/ 1922322 w 1930115"/>
                    <a:gd name="connsiteY39" fmla="*/ 566760 h 1909785"/>
                    <a:gd name="connsiteX40" fmla="*/ 1878160 w 1930115"/>
                    <a:gd name="connsiteY40" fmla="*/ 613519 h 1909785"/>
                    <a:gd name="connsiteX41" fmla="*/ 1885954 w 1930115"/>
                    <a:gd name="connsiteY41" fmla="*/ 756394 h 1909785"/>
                    <a:gd name="connsiteX42" fmla="*/ 1826206 w 1930115"/>
                    <a:gd name="connsiteY42" fmla="*/ 746003 h 1909785"/>
                    <a:gd name="connsiteX43" fmla="*/ 1787240 w 1930115"/>
                    <a:gd name="connsiteY43" fmla="*/ 800555 h 1909785"/>
                    <a:gd name="connsiteX44" fmla="*/ 1841792 w 1930115"/>
                    <a:gd name="connsiteY44" fmla="*/ 972005 h 1909785"/>
                    <a:gd name="connsiteX45" fmla="*/ 1813217 w 1930115"/>
                    <a:gd name="connsiteY45" fmla="*/ 1133064 h 1909785"/>
                    <a:gd name="connsiteX46" fmla="*/ 1800229 w 1930115"/>
                    <a:gd name="connsiteY46" fmla="*/ 1255157 h 1909785"/>
                    <a:gd name="connsiteX47" fmla="*/ 1844390 w 1930115"/>
                    <a:gd name="connsiteY47" fmla="*/ 1379848 h 1909785"/>
                    <a:gd name="connsiteX48" fmla="*/ 1776849 w 1930115"/>
                    <a:gd name="connsiteY48" fmla="*/ 1444791 h 1909785"/>
                    <a:gd name="connsiteX49" fmla="*/ 1792435 w 1930115"/>
                    <a:gd name="connsiteY49" fmla="*/ 1522723 h 1909785"/>
                    <a:gd name="connsiteX50" fmla="*/ 1722297 w 1930115"/>
                    <a:gd name="connsiteY50" fmla="*/ 1546103 h 1909785"/>
                    <a:gd name="connsiteX51" fmla="*/ 1722297 w 1930115"/>
                    <a:gd name="connsiteY51" fmla="*/ 1603253 h 1909785"/>
                    <a:gd name="connsiteX52" fmla="*/ 1688526 w 1930115"/>
                    <a:gd name="connsiteY52" fmla="*/ 1530516 h 1909785"/>
                    <a:gd name="connsiteX53" fmla="*/ 1698917 w 1930115"/>
                    <a:gd name="connsiteY53" fmla="*/ 1418814 h 1909785"/>
                    <a:gd name="connsiteX54" fmla="*/ 1693722 w 1930115"/>
                    <a:gd name="connsiteY54" fmla="*/ 1447389 h 1909785"/>
                    <a:gd name="connsiteX55" fmla="*/ 1636572 w 1930115"/>
                    <a:gd name="connsiteY55" fmla="*/ 1530516 h 1909785"/>
                    <a:gd name="connsiteX56" fmla="*/ 1579422 w 1930115"/>
                    <a:gd name="connsiteY56" fmla="*/ 1553896 h 1909785"/>
                    <a:gd name="connsiteX57" fmla="*/ 1569031 w 1930115"/>
                    <a:gd name="connsiteY57" fmla="*/ 1696771 h 1909785"/>
                    <a:gd name="connsiteX58" fmla="*/ 1519674 w 1930115"/>
                    <a:gd name="connsiteY58" fmla="*/ 1696771 h 1909785"/>
                    <a:gd name="connsiteX59" fmla="*/ 1524869 w 1930115"/>
                    <a:gd name="connsiteY59" fmla="*/ 1673391 h 1909785"/>
                    <a:gd name="connsiteX60" fmla="*/ 1485904 w 1930115"/>
                    <a:gd name="connsiteY60" fmla="*/ 1579873 h 1909785"/>
                    <a:gd name="connsiteX61" fmla="*/ 1426156 w 1930115"/>
                    <a:gd name="connsiteY61" fmla="*/ 1660403 h 1909785"/>
                    <a:gd name="connsiteX62" fmla="*/ 1394983 w 1930115"/>
                    <a:gd name="connsiteY62" fmla="*/ 1699369 h 1909785"/>
                    <a:gd name="connsiteX63" fmla="*/ 1280683 w 1930115"/>
                    <a:gd name="connsiteY63" fmla="*/ 1709760 h 1909785"/>
                    <a:gd name="connsiteX64" fmla="*/ 1184567 w 1930115"/>
                    <a:gd name="connsiteY64" fmla="*/ 1743530 h 1909785"/>
                    <a:gd name="connsiteX65" fmla="*/ 1223533 w 1930115"/>
                    <a:gd name="connsiteY65" fmla="*/ 1694173 h 1909785"/>
                    <a:gd name="connsiteX66" fmla="*/ 1171579 w 1930115"/>
                    <a:gd name="connsiteY66" fmla="*/ 1694173 h 1909785"/>
                    <a:gd name="connsiteX67" fmla="*/ 1137808 w 1930115"/>
                    <a:gd name="connsiteY67" fmla="*/ 1678587 h 1909785"/>
                    <a:gd name="connsiteX68" fmla="*/ 1101440 w 1930115"/>
                    <a:gd name="connsiteY68" fmla="*/ 1629230 h 1909785"/>
                    <a:gd name="connsiteX69" fmla="*/ 1088451 w 1930115"/>
                    <a:gd name="connsiteY69" fmla="*/ 1738335 h 1909785"/>
                    <a:gd name="connsiteX70" fmla="*/ 1171579 w 1930115"/>
                    <a:gd name="connsiteY70" fmla="*/ 1800680 h 1909785"/>
                    <a:gd name="connsiteX71" fmla="*/ 1054681 w 1930115"/>
                    <a:gd name="connsiteY71" fmla="*/ 1865623 h 1909785"/>
                    <a:gd name="connsiteX72" fmla="*/ 870242 w 1930115"/>
                    <a:gd name="connsiteY72" fmla="*/ 1727944 h 1909785"/>
                    <a:gd name="connsiteX73" fmla="*/ 805299 w 1930115"/>
                    <a:gd name="connsiteY73" fmla="*/ 1777301 h 1909785"/>
                    <a:gd name="connsiteX74" fmla="*/ 779322 w 1930115"/>
                    <a:gd name="connsiteY74" fmla="*/ 1761714 h 1909785"/>
                    <a:gd name="connsiteX75" fmla="*/ 270167 w 1930115"/>
                    <a:gd name="connsiteY75" fmla="*/ 1909785 h 1909785"/>
                    <a:gd name="connsiteX0" fmla="*/ 270167 w 1930115"/>
                    <a:gd name="connsiteY0" fmla="*/ 1909785 h 1909785"/>
                    <a:gd name="connsiteX1" fmla="*/ 4 w 1930115"/>
                    <a:gd name="connsiteY1" fmla="*/ 1889003 h 1909785"/>
                    <a:gd name="connsiteX2" fmla="*/ 264972 w 1930115"/>
                    <a:gd name="connsiteY2" fmla="*/ 1717553 h 1909785"/>
                    <a:gd name="connsiteX3" fmla="*/ 423433 w 1930115"/>
                    <a:gd name="connsiteY3" fmla="*/ 1566885 h 1909785"/>
                    <a:gd name="connsiteX4" fmla="*/ 464997 w 1930115"/>
                    <a:gd name="connsiteY4" fmla="*/ 1608448 h 1909785"/>
                    <a:gd name="connsiteX5" fmla="*/ 627499 w 1930115"/>
                    <a:gd name="connsiteY5" fmla="*/ 1566595 h 1909785"/>
                    <a:gd name="connsiteX6" fmla="*/ 761138 w 1930115"/>
                    <a:gd name="connsiteY6" fmla="*/ 1507137 h 1909785"/>
                    <a:gd name="connsiteX7" fmla="*/ 929990 w 1930115"/>
                    <a:gd name="connsiteY7" fmla="*/ 1520126 h 1909785"/>
                    <a:gd name="connsiteX8" fmla="*/ 1018313 w 1930115"/>
                    <a:gd name="connsiteY8" fmla="*/ 1572080 h 1909785"/>
                    <a:gd name="connsiteX9" fmla="*/ 940381 w 1930115"/>
                    <a:gd name="connsiteY9" fmla="*/ 1436998 h 1909785"/>
                    <a:gd name="connsiteX10" fmla="*/ 1036497 w 1930115"/>
                    <a:gd name="connsiteY10" fmla="*/ 1286330 h 1909785"/>
                    <a:gd name="connsiteX11" fmla="*/ 1059876 w 1930115"/>
                    <a:gd name="connsiteY11" fmla="*/ 1236973 h 1909785"/>
                    <a:gd name="connsiteX12" fmla="*/ 1057279 w 1930115"/>
                    <a:gd name="connsiteY12" fmla="*/ 1112282 h 1909785"/>
                    <a:gd name="connsiteX13" fmla="*/ 1140406 w 1930115"/>
                    <a:gd name="connsiteY13" fmla="*/ 1031753 h 1909785"/>
                    <a:gd name="connsiteX14" fmla="*/ 1176774 w 1930115"/>
                    <a:gd name="connsiteY14" fmla="*/ 1070719 h 1909785"/>
                    <a:gd name="connsiteX15" fmla="*/ 1122222 w 1930115"/>
                    <a:gd name="connsiteY15" fmla="*/ 1182421 h 1909785"/>
                    <a:gd name="connsiteX16" fmla="*/ 1181969 w 1930115"/>
                    <a:gd name="connsiteY16" fmla="*/ 1244766 h 1909785"/>
                    <a:gd name="connsiteX17" fmla="*/ 1213142 w 1930115"/>
                    <a:gd name="connsiteY17" fmla="*/ 1166835 h 1909785"/>
                    <a:gd name="connsiteX18" fmla="*/ 1356017 w 1930115"/>
                    <a:gd name="connsiteY18" fmla="*/ 1091501 h 1909785"/>
                    <a:gd name="connsiteX19" fmla="*/ 1410569 w 1930115"/>
                    <a:gd name="connsiteY19" fmla="*/ 969407 h 1909785"/>
                    <a:gd name="connsiteX20" fmla="*/ 1514479 w 1930115"/>
                    <a:gd name="connsiteY20" fmla="*/ 881085 h 1909785"/>
                    <a:gd name="connsiteX21" fmla="*/ 1514479 w 1930115"/>
                    <a:gd name="connsiteY21" fmla="*/ 779773 h 1909785"/>
                    <a:gd name="connsiteX22" fmla="*/ 1592410 w 1930115"/>
                    <a:gd name="connsiteY22" fmla="*/ 569357 h 1909785"/>
                    <a:gd name="connsiteX23" fmla="*/ 1553444 w 1930115"/>
                    <a:gd name="connsiteY23" fmla="*/ 413494 h 1909785"/>
                    <a:gd name="connsiteX24" fmla="*/ 1501490 w 1930115"/>
                    <a:gd name="connsiteY24" fmla="*/ 416091 h 1909785"/>
                    <a:gd name="connsiteX25" fmla="*/ 1537858 w 1930115"/>
                    <a:gd name="connsiteY25" fmla="*/ 348551 h 1909785"/>
                    <a:gd name="connsiteX26" fmla="*/ 1511881 w 1930115"/>
                    <a:gd name="connsiteY26" fmla="*/ 275814 h 1909785"/>
                    <a:gd name="connsiteX27" fmla="*/ 1566433 w 1930115"/>
                    <a:gd name="connsiteY27" fmla="*/ 187491 h 1909785"/>
                    <a:gd name="connsiteX28" fmla="*/ 1574226 w 1930115"/>
                    <a:gd name="connsiteY28" fmla="*/ 104364 h 1909785"/>
                    <a:gd name="connsiteX29" fmla="*/ 1672940 w 1930115"/>
                    <a:gd name="connsiteY29" fmla="*/ 169307 h 1909785"/>
                    <a:gd name="connsiteX30" fmla="*/ 1722297 w 1930115"/>
                    <a:gd name="connsiteY30" fmla="*/ 106962 h 1909785"/>
                    <a:gd name="connsiteX31" fmla="*/ 1667744 w 1930115"/>
                    <a:gd name="connsiteY31" fmla="*/ 91376 h 1909785"/>
                    <a:gd name="connsiteX32" fmla="*/ 1639169 w 1930115"/>
                    <a:gd name="connsiteY32" fmla="*/ 34226 h 1909785"/>
                    <a:gd name="connsiteX33" fmla="*/ 1698917 w 1930115"/>
                    <a:gd name="connsiteY33" fmla="*/ 18639 h 1909785"/>
                    <a:gd name="connsiteX34" fmla="*/ 1750872 w 1930115"/>
                    <a:gd name="connsiteY34" fmla="*/ 55007 h 1909785"/>
                    <a:gd name="connsiteX35" fmla="*/ 1787240 w 1930115"/>
                    <a:gd name="connsiteY35" fmla="*/ 205676 h 1909785"/>
                    <a:gd name="connsiteX36" fmla="*/ 1867769 w 1930115"/>
                    <a:gd name="connsiteY36" fmla="*/ 299194 h 1909785"/>
                    <a:gd name="connsiteX37" fmla="*/ 1930115 w 1930115"/>
                    <a:gd name="connsiteY37" fmla="*/ 442069 h 1909785"/>
                    <a:gd name="connsiteX38" fmla="*/ 1922322 w 1930115"/>
                    <a:gd name="connsiteY38" fmla="*/ 566760 h 1909785"/>
                    <a:gd name="connsiteX39" fmla="*/ 1878160 w 1930115"/>
                    <a:gd name="connsiteY39" fmla="*/ 613519 h 1909785"/>
                    <a:gd name="connsiteX40" fmla="*/ 1885954 w 1930115"/>
                    <a:gd name="connsiteY40" fmla="*/ 756394 h 1909785"/>
                    <a:gd name="connsiteX41" fmla="*/ 1826206 w 1930115"/>
                    <a:gd name="connsiteY41" fmla="*/ 746003 h 1909785"/>
                    <a:gd name="connsiteX42" fmla="*/ 1787240 w 1930115"/>
                    <a:gd name="connsiteY42" fmla="*/ 800555 h 1909785"/>
                    <a:gd name="connsiteX43" fmla="*/ 1841792 w 1930115"/>
                    <a:gd name="connsiteY43" fmla="*/ 972005 h 1909785"/>
                    <a:gd name="connsiteX44" fmla="*/ 1813217 w 1930115"/>
                    <a:gd name="connsiteY44" fmla="*/ 1133064 h 1909785"/>
                    <a:gd name="connsiteX45" fmla="*/ 1800229 w 1930115"/>
                    <a:gd name="connsiteY45" fmla="*/ 1255157 h 1909785"/>
                    <a:gd name="connsiteX46" fmla="*/ 1844390 w 1930115"/>
                    <a:gd name="connsiteY46" fmla="*/ 1379848 h 1909785"/>
                    <a:gd name="connsiteX47" fmla="*/ 1776849 w 1930115"/>
                    <a:gd name="connsiteY47" fmla="*/ 1444791 h 1909785"/>
                    <a:gd name="connsiteX48" fmla="*/ 1792435 w 1930115"/>
                    <a:gd name="connsiteY48" fmla="*/ 1522723 h 1909785"/>
                    <a:gd name="connsiteX49" fmla="*/ 1722297 w 1930115"/>
                    <a:gd name="connsiteY49" fmla="*/ 1546103 h 1909785"/>
                    <a:gd name="connsiteX50" fmla="*/ 1722297 w 1930115"/>
                    <a:gd name="connsiteY50" fmla="*/ 1603253 h 1909785"/>
                    <a:gd name="connsiteX51" fmla="*/ 1688526 w 1930115"/>
                    <a:gd name="connsiteY51" fmla="*/ 1530516 h 1909785"/>
                    <a:gd name="connsiteX52" fmla="*/ 1698917 w 1930115"/>
                    <a:gd name="connsiteY52" fmla="*/ 1418814 h 1909785"/>
                    <a:gd name="connsiteX53" fmla="*/ 1693722 w 1930115"/>
                    <a:gd name="connsiteY53" fmla="*/ 1447389 h 1909785"/>
                    <a:gd name="connsiteX54" fmla="*/ 1636572 w 1930115"/>
                    <a:gd name="connsiteY54" fmla="*/ 1530516 h 1909785"/>
                    <a:gd name="connsiteX55" fmla="*/ 1579422 w 1930115"/>
                    <a:gd name="connsiteY55" fmla="*/ 1553896 h 1909785"/>
                    <a:gd name="connsiteX56" fmla="*/ 1569031 w 1930115"/>
                    <a:gd name="connsiteY56" fmla="*/ 1696771 h 1909785"/>
                    <a:gd name="connsiteX57" fmla="*/ 1519674 w 1930115"/>
                    <a:gd name="connsiteY57" fmla="*/ 1696771 h 1909785"/>
                    <a:gd name="connsiteX58" fmla="*/ 1524869 w 1930115"/>
                    <a:gd name="connsiteY58" fmla="*/ 1673391 h 1909785"/>
                    <a:gd name="connsiteX59" fmla="*/ 1485904 w 1930115"/>
                    <a:gd name="connsiteY59" fmla="*/ 1579873 h 1909785"/>
                    <a:gd name="connsiteX60" fmla="*/ 1426156 w 1930115"/>
                    <a:gd name="connsiteY60" fmla="*/ 1660403 h 1909785"/>
                    <a:gd name="connsiteX61" fmla="*/ 1394983 w 1930115"/>
                    <a:gd name="connsiteY61" fmla="*/ 1699369 h 1909785"/>
                    <a:gd name="connsiteX62" fmla="*/ 1280683 w 1930115"/>
                    <a:gd name="connsiteY62" fmla="*/ 1709760 h 1909785"/>
                    <a:gd name="connsiteX63" fmla="*/ 1184567 w 1930115"/>
                    <a:gd name="connsiteY63" fmla="*/ 1743530 h 1909785"/>
                    <a:gd name="connsiteX64" fmla="*/ 1223533 w 1930115"/>
                    <a:gd name="connsiteY64" fmla="*/ 1694173 h 1909785"/>
                    <a:gd name="connsiteX65" fmla="*/ 1171579 w 1930115"/>
                    <a:gd name="connsiteY65" fmla="*/ 1694173 h 1909785"/>
                    <a:gd name="connsiteX66" fmla="*/ 1137808 w 1930115"/>
                    <a:gd name="connsiteY66" fmla="*/ 1678587 h 1909785"/>
                    <a:gd name="connsiteX67" fmla="*/ 1101440 w 1930115"/>
                    <a:gd name="connsiteY67" fmla="*/ 1629230 h 1909785"/>
                    <a:gd name="connsiteX68" fmla="*/ 1088451 w 1930115"/>
                    <a:gd name="connsiteY68" fmla="*/ 1738335 h 1909785"/>
                    <a:gd name="connsiteX69" fmla="*/ 1171579 w 1930115"/>
                    <a:gd name="connsiteY69" fmla="*/ 1800680 h 1909785"/>
                    <a:gd name="connsiteX70" fmla="*/ 1054681 w 1930115"/>
                    <a:gd name="connsiteY70" fmla="*/ 1865623 h 1909785"/>
                    <a:gd name="connsiteX71" fmla="*/ 870242 w 1930115"/>
                    <a:gd name="connsiteY71" fmla="*/ 1727944 h 1909785"/>
                    <a:gd name="connsiteX72" fmla="*/ 805299 w 1930115"/>
                    <a:gd name="connsiteY72" fmla="*/ 1777301 h 1909785"/>
                    <a:gd name="connsiteX73" fmla="*/ 779322 w 1930115"/>
                    <a:gd name="connsiteY73" fmla="*/ 1761714 h 1909785"/>
                    <a:gd name="connsiteX74" fmla="*/ 270167 w 1930115"/>
                    <a:gd name="connsiteY74" fmla="*/ 1909785 h 1909785"/>
                    <a:gd name="connsiteX0" fmla="*/ 5197 w 1665145"/>
                    <a:gd name="connsiteY0" fmla="*/ 1909785 h 1909785"/>
                    <a:gd name="connsiteX1" fmla="*/ 2 w 1665145"/>
                    <a:gd name="connsiteY1" fmla="*/ 1717553 h 1909785"/>
                    <a:gd name="connsiteX2" fmla="*/ 158463 w 1665145"/>
                    <a:gd name="connsiteY2" fmla="*/ 1566885 h 1909785"/>
                    <a:gd name="connsiteX3" fmla="*/ 200027 w 1665145"/>
                    <a:gd name="connsiteY3" fmla="*/ 1608448 h 1909785"/>
                    <a:gd name="connsiteX4" fmla="*/ 362529 w 1665145"/>
                    <a:gd name="connsiteY4" fmla="*/ 1566595 h 1909785"/>
                    <a:gd name="connsiteX5" fmla="*/ 496168 w 1665145"/>
                    <a:gd name="connsiteY5" fmla="*/ 1507137 h 1909785"/>
                    <a:gd name="connsiteX6" fmla="*/ 665020 w 1665145"/>
                    <a:gd name="connsiteY6" fmla="*/ 1520126 h 1909785"/>
                    <a:gd name="connsiteX7" fmla="*/ 753343 w 1665145"/>
                    <a:gd name="connsiteY7" fmla="*/ 1572080 h 1909785"/>
                    <a:gd name="connsiteX8" fmla="*/ 675411 w 1665145"/>
                    <a:gd name="connsiteY8" fmla="*/ 1436998 h 1909785"/>
                    <a:gd name="connsiteX9" fmla="*/ 771527 w 1665145"/>
                    <a:gd name="connsiteY9" fmla="*/ 1286330 h 1909785"/>
                    <a:gd name="connsiteX10" fmla="*/ 794906 w 1665145"/>
                    <a:gd name="connsiteY10" fmla="*/ 1236973 h 1909785"/>
                    <a:gd name="connsiteX11" fmla="*/ 792309 w 1665145"/>
                    <a:gd name="connsiteY11" fmla="*/ 1112282 h 1909785"/>
                    <a:gd name="connsiteX12" fmla="*/ 875436 w 1665145"/>
                    <a:gd name="connsiteY12" fmla="*/ 1031753 h 1909785"/>
                    <a:gd name="connsiteX13" fmla="*/ 911804 w 1665145"/>
                    <a:gd name="connsiteY13" fmla="*/ 1070719 h 1909785"/>
                    <a:gd name="connsiteX14" fmla="*/ 857252 w 1665145"/>
                    <a:gd name="connsiteY14" fmla="*/ 1182421 h 1909785"/>
                    <a:gd name="connsiteX15" fmla="*/ 916999 w 1665145"/>
                    <a:gd name="connsiteY15" fmla="*/ 1244766 h 1909785"/>
                    <a:gd name="connsiteX16" fmla="*/ 948172 w 1665145"/>
                    <a:gd name="connsiteY16" fmla="*/ 1166835 h 1909785"/>
                    <a:gd name="connsiteX17" fmla="*/ 1091047 w 1665145"/>
                    <a:gd name="connsiteY17" fmla="*/ 1091501 h 1909785"/>
                    <a:gd name="connsiteX18" fmla="*/ 1145599 w 1665145"/>
                    <a:gd name="connsiteY18" fmla="*/ 969407 h 1909785"/>
                    <a:gd name="connsiteX19" fmla="*/ 1249509 w 1665145"/>
                    <a:gd name="connsiteY19" fmla="*/ 881085 h 1909785"/>
                    <a:gd name="connsiteX20" fmla="*/ 1249509 w 1665145"/>
                    <a:gd name="connsiteY20" fmla="*/ 779773 h 1909785"/>
                    <a:gd name="connsiteX21" fmla="*/ 1327440 w 1665145"/>
                    <a:gd name="connsiteY21" fmla="*/ 569357 h 1909785"/>
                    <a:gd name="connsiteX22" fmla="*/ 1288474 w 1665145"/>
                    <a:gd name="connsiteY22" fmla="*/ 413494 h 1909785"/>
                    <a:gd name="connsiteX23" fmla="*/ 1236520 w 1665145"/>
                    <a:gd name="connsiteY23" fmla="*/ 416091 h 1909785"/>
                    <a:gd name="connsiteX24" fmla="*/ 1272888 w 1665145"/>
                    <a:gd name="connsiteY24" fmla="*/ 348551 h 1909785"/>
                    <a:gd name="connsiteX25" fmla="*/ 1246911 w 1665145"/>
                    <a:gd name="connsiteY25" fmla="*/ 275814 h 1909785"/>
                    <a:gd name="connsiteX26" fmla="*/ 1301463 w 1665145"/>
                    <a:gd name="connsiteY26" fmla="*/ 187491 h 1909785"/>
                    <a:gd name="connsiteX27" fmla="*/ 1309256 w 1665145"/>
                    <a:gd name="connsiteY27" fmla="*/ 104364 h 1909785"/>
                    <a:gd name="connsiteX28" fmla="*/ 1407970 w 1665145"/>
                    <a:gd name="connsiteY28" fmla="*/ 169307 h 1909785"/>
                    <a:gd name="connsiteX29" fmla="*/ 1457327 w 1665145"/>
                    <a:gd name="connsiteY29" fmla="*/ 106962 h 1909785"/>
                    <a:gd name="connsiteX30" fmla="*/ 1402774 w 1665145"/>
                    <a:gd name="connsiteY30" fmla="*/ 91376 h 1909785"/>
                    <a:gd name="connsiteX31" fmla="*/ 1374199 w 1665145"/>
                    <a:gd name="connsiteY31" fmla="*/ 34226 h 1909785"/>
                    <a:gd name="connsiteX32" fmla="*/ 1433947 w 1665145"/>
                    <a:gd name="connsiteY32" fmla="*/ 18639 h 1909785"/>
                    <a:gd name="connsiteX33" fmla="*/ 1485902 w 1665145"/>
                    <a:gd name="connsiteY33" fmla="*/ 55007 h 1909785"/>
                    <a:gd name="connsiteX34" fmla="*/ 1522270 w 1665145"/>
                    <a:gd name="connsiteY34" fmla="*/ 205676 h 1909785"/>
                    <a:gd name="connsiteX35" fmla="*/ 1602799 w 1665145"/>
                    <a:gd name="connsiteY35" fmla="*/ 299194 h 1909785"/>
                    <a:gd name="connsiteX36" fmla="*/ 1665145 w 1665145"/>
                    <a:gd name="connsiteY36" fmla="*/ 442069 h 1909785"/>
                    <a:gd name="connsiteX37" fmla="*/ 1657352 w 1665145"/>
                    <a:gd name="connsiteY37" fmla="*/ 566760 h 1909785"/>
                    <a:gd name="connsiteX38" fmla="*/ 1613190 w 1665145"/>
                    <a:gd name="connsiteY38" fmla="*/ 613519 h 1909785"/>
                    <a:gd name="connsiteX39" fmla="*/ 1620984 w 1665145"/>
                    <a:gd name="connsiteY39" fmla="*/ 756394 h 1909785"/>
                    <a:gd name="connsiteX40" fmla="*/ 1561236 w 1665145"/>
                    <a:gd name="connsiteY40" fmla="*/ 746003 h 1909785"/>
                    <a:gd name="connsiteX41" fmla="*/ 1522270 w 1665145"/>
                    <a:gd name="connsiteY41" fmla="*/ 800555 h 1909785"/>
                    <a:gd name="connsiteX42" fmla="*/ 1576822 w 1665145"/>
                    <a:gd name="connsiteY42" fmla="*/ 972005 h 1909785"/>
                    <a:gd name="connsiteX43" fmla="*/ 1548247 w 1665145"/>
                    <a:gd name="connsiteY43" fmla="*/ 1133064 h 1909785"/>
                    <a:gd name="connsiteX44" fmla="*/ 1535259 w 1665145"/>
                    <a:gd name="connsiteY44" fmla="*/ 1255157 h 1909785"/>
                    <a:gd name="connsiteX45" fmla="*/ 1579420 w 1665145"/>
                    <a:gd name="connsiteY45" fmla="*/ 1379848 h 1909785"/>
                    <a:gd name="connsiteX46" fmla="*/ 1511879 w 1665145"/>
                    <a:gd name="connsiteY46" fmla="*/ 1444791 h 1909785"/>
                    <a:gd name="connsiteX47" fmla="*/ 1527465 w 1665145"/>
                    <a:gd name="connsiteY47" fmla="*/ 1522723 h 1909785"/>
                    <a:gd name="connsiteX48" fmla="*/ 1457327 w 1665145"/>
                    <a:gd name="connsiteY48" fmla="*/ 1546103 h 1909785"/>
                    <a:gd name="connsiteX49" fmla="*/ 1457327 w 1665145"/>
                    <a:gd name="connsiteY49" fmla="*/ 1603253 h 1909785"/>
                    <a:gd name="connsiteX50" fmla="*/ 1423556 w 1665145"/>
                    <a:gd name="connsiteY50" fmla="*/ 1530516 h 1909785"/>
                    <a:gd name="connsiteX51" fmla="*/ 1433947 w 1665145"/>
                    <a:gd name="connsiteY51" fmla="*/ 1418814 h 1909785"/>
                    <a:gd name="connsiteX52" fmla="*/ 1428752 w 1665145"/>
                    <a:gd name="connsiteY52" fmla="*/ 1447389 h 1909785"/>
                    <a:gd name="connsiteX53" fmla="*/ 1371602 w 1665145"/>
                    <a:gd name="connsiteY53" fmla="*/ 1530516 h 1909785"/>
                    <a:gd name="connsiteX54" fmla="*/ 1314452 w 1665145"/>
                    <a:gd name="connsiteY54" fmla="*/ 1553896 h 1909785"/>
                    <a:gd name="connsiteX55" fmla="*/ 1304061 w 1665145"/>
                    <a:gd name="connsiteY55" fmla="*/ 1696771 h 1909785"/>
                    <a:gd name="connsiteX56" fmla="*/ 1254704 w 1665145"/>
                    <a:gd name="connsiteY56" fmla="*/ 1696771 h 1909785"/>
                    <a:gd name="connsiteX57" fmla="*/ 1259899 w 1665145"/>
                    <a:gd name="connsiteY57" fmla="*/ 1673391 h 1909785"/>
                    <a:gd name="connsiteX58" fmla="*/ 1220934 w 1665145"/>
                    <a:gd name="connsiteY58" fmla="*/ 1579873 h 1909785"/>
                    <a:gd name="connsiteX59" fmla="*/ 1161186 w 1665145"/>
                    <a:gd name="connsiteY59" fmla="*/ 1660403 h 1909785"/>
                    <a:gd name="connsiteX60" fmla="*/ 1130013 w 1665145"/>
                    <a:gd name="connsiteY60" fmla="*/ 1699369 h 1909785"/>
                    <a:gd name="connsiteX61" fmla="*/ 1015713 w 1665145"/>
                    <a:gd name="connsiteY61" fmla="*/ 1709760 h 1909785"/>
                    <a:gd name="connsiteX62" fmla="*/ 919597 w 1665145"/>
                    <a:gd name="connsiteY62" fmla="*/ 1743530 h 1909785"/>
                    <a:gd name="connsiteX63" fmla="*/ 958563 w 1665145"/>
                    <a:gd name="connsiteY63" fmla="*/ 1694173 h 1909785"/>
                    <a:gd name="connsiteX64" fmla="*/ 906609 w 1665145"/>
                    <a:gd name="connsiteY64" fmla="*/ 1694173 h 1909785"/>
                    <a:gd name="connsiteX65" fmla="*/ 872838 w 1665145"/>
                    <a:gd name="connsiteY65" fmla="*/ 1678587 h 1909785"/>
                    <a:gd name="connsiteX66" fmla="*/ 836470 w 1665145"/>
                    <a:gd name="connsiteY66" fmla="*/ 1629230 h 1909785"/>
                    <a:gd name="connsiteX67" fmla="*/ 823481 w 1665145"/>
                    <a:gd name="connsiteY67" fmla="*/ 1738335 h 1909785"/>
                    <a:gd name="connsiteX68" fmla="*/ 906609 w 1665145"/>
                    <a:gd name="connsiteY68" fmla="*/ 1800680 h 1909785"/>
                    <a:gd name="connsiteX69" fmla="*/ 789711 w 1665145"/>
                    <a:gd name="connsiteY69" fmla="*/ 1865623 h 1909785"/>
                    <a:gd name="connsiteX70" fmla="*/ 605272 w 1665145"/>
                    <a:gd name="connsiteY70" fmla="*/ 1727944 h 1909785"/>
                    <a:gd name="connsiteX71" fmla="*/ 540329 w 1665145"/>
                    <a:gd name="connsiteY71" fmla="*/ 1777301 h 1909785"/>
                    <a:gd name="connsiteX72" fmla="*/ 514352 w 1665145"/>
                    <a:gd name="connsiteY72" fmla="*/ 1761714 h 1909785"/>
                    <a:gd name="connsiteX73" fmla="*/ 5197 w 1665145"/>
                    <a:gd name="connsiteY73" fmla="*/ 1909785 h 1909785"/>
                    <a:gd name="connsiteX0" fmla="*/ 514352 w 1665145"/>
                    <a:gd name="connsiteY0" fmla="*/ 1761714 h 1865620"/>
                    <a:gd name="connsiteX1" fmla="*/ 2 w 1665145"/>
                    <a:gd name="connsiteY1" fmla="*/ 1717553 h 1865620"/>
                    <a:gd name="connsiteX2" fmla="*/ 158463 w 1665145"/>
                    <a:gd name="connsiteY2" fmla="*/ 1566885 h 1865620"/>
                    <a:gd name="connsiteX3" fmla="*/ 200027 w 1665145"/>
                    <a:gd name="connsiteY3" fmla="*/ 1608448 h 1865620"/>
                    <a:gd name="connsiteX4" fmla="*/ 362529 w 1665145"/>
                    <a:gd name="connsiteY4" fmla="*/ 1566595 h 1865620"/>
                    <a:gd name="connsiteX5" fmla="*/ 496168 w 1665145"/>
                    <a:gd name="connsiteY5" fmla="*/ 1507137 h 1865620"/>
                    <a:gd name="connsiteX6" fmla="*/ 665020 w 1665145"/>
                    <a:gd name="connsiteY6" fmla="*/ 1520126 h 1865620"/>
                    <a:gd name="connsiteX7" fmla="*/ 753343 w 1665145"/>
                    <a:gd name="connsiteY7" fmla="*/ 1572080 h 1865620"/>
                    <a:gd name="connsiteX8" fmla="*/ 675411 w 1665145"/>
                    <a:gd name="connsiteY8" fmla="*/ 1436998 h 1865620"/>
                    <a:gd name="connsiteX9" fmla="*/ 771527 w 1665145"/>
                    <a:gd name="connsiteY9" fmla="*/ 1286330 h 1865620"/>
                    <a:gd name="connsiteX10" fmla="*/ 794906 w 1665145"/>
                    <a:gd name="connsiteY10" fmla="*/ 1236973 h 1865620"/>
                    <a:gd name="connsiteX11" fmla="*/ 792309 w 1665145"/>
                    <a:gd name="connsiteY11" fmla="*/ 1112282 h 1865620"/>
                    <a:gd name="connsiteX12" fmla="*/ 875436 w 1665145"/>
                    <a:gd name="connsiteY12" fmla="*/ 1031753 h 1865620"/>
                    <a:gd name="connsiteX13" fmla="*/ 911804 w 1665145"/>
                    <a:gd name="connsiteY13" fmla="*/ 1070719 h 1865620"/>
                    <a:gd name="connsiteX14" fmla="*/ 857252 w 1665145"/>
                    <a:gd name="connsiteY14" fmla="*/ 1182421 h 1865620"/>
                    <a:gd name="connsiteX15" fmla="*/ 916999 w 1665145"/>
                    <a:gd name="connsiteY15" fmla="*/ 1244766 h 1865620"/>
                    <a:gd name="connsiteX16" fmla="*/ 948172 w 1665145"/>
                    <a:gd name="connsiteY16" fmla="*/ 1166835 h 1865620"/>
                    <a:gd name="connsiteX17" fmla="*/ 1091047 w 1665145"/>
                    <a:gd name="connsiteY17" fmla="*/ 1091501 h 1865620"/>
                    <a:gd name="connsiteX18" fmla="*/ 1145599 w 1665145"/>
                    <a:gd name="connsiteY18" fmla="*/ 969407 h 1865620"/>
                    <a:gd name="connsiteX19" fmla="*/ 1249509 w 1665145"/>
                    <a:gd name="connsiteY19" fmla="*/ 881085 h 1865620"/>
                    <a:gd name="connsiteX20" fmla="*/ 1249509 w 1665145"/>
                    <a:gd name="connsiteY20" fmla="*/ 779773 h 1865620"/>
                    <a:gd name="connsiteX21" fmla="*/ 1327440 w 1665145"/>
                    <a:gd name="connsiteY21" fmla="*/ 569357 h 1865620"/>
                    <a:gd name="connsiteX22" fmla="*/ 1288474 w 1665145"/>
                    <a:gd name="connsiteY22" fmla="*/ 413494 h 1865620"/>
                    <a:gd name="connsiteX23" fmla="*/ 1236520 w 1665145"/>
                    <a:gd name="connsiteY23" fmla="*/ 416091 h 1865620"/>
                    <a:gd name="connsiteX24" fmla="*/ 1272888 w 1665145"/>
                    <a:gd name="connsiteY24" fmla="*/ 348551 h 1865620"/>
                    <a:gd name="connsiteX25" fmla="*/ 1246911 w 1665145"/>
                    <a:gd name="connsiteY25" fmla="*/ 275814 h 1865620"/>
                    <a:gd name="connsiteX26" fmla="*/ 1301463 w 1665145"/>
                    <a:gd name="connsiteY26" fmla="*/ 187491 h 1865620"/>
                    <a:gd name="connsiteX27" fmla="*/ 1309256 w 1665145"/>
                    <a:gd name="connsiteY27" fmla="*/ 104364 h 1865620"/>
                    <a:gd name="connsiteX28" fmla="*/ 1407970 w 1665145"/>
                    <a:gd name="connsiteY28" fmla="*/ 169307 h 1865620"/>
                    <a:gd name="connsiteX29" fmla="*/ 1457327 w 1665145"/>
                    <a:gd name="connsiteY29" fmla="*/ 106962 h 1865620"/>
                    <a:gd name="connsiteX30" fmla="*/ 1402774 w 1665145"/>
                    <a:gd name="connsiteY30" fmla="*/ 91376 h 1865620"/>
                    <a:gd name="connsiteX31" fmla="*/ 1374199 w 1665145"/>
                    <a:gd name="connsiteY31" fmla="*/ 34226 h 1865620"/>
                    <a:gd name="connsiteX32" fmla="*/ 1433947 w 1665145"/>
                    <a:gd name="connsiteY32" fmla="*/ 18639 h 1865620"/>
                    <a:gd name="connsiteX33" fmla="*/ 1485902 w 1665145"/>
                    <a:gd name="connsiteY33" fmla="*/ 55007 h 1865620"/>
                    <a:gd name="connsiteX34" fmla="*/ 1522270 w 1665145"/>
                    <a:gd name="connsiteY34" fmla="*/ 205676 h 1865620"/>
                    <a:gd name="connsiteX35" fmla="*/ 1602799 w 1665145"/>
                    <a:gd name="connsiteY35" fmla="*/ 299194 h 1865620"/>
                    <a:gd name="connsiteX36" fmla="*/ 1665145 w 1665145"/>
                    <a:gd name="connsiteY36" fmla="*/ 442069 h 1865620"/>
                    <a:gd name="connsiteX37" fmla="*/ 1657352 w 1665145"/>
                    <a:gd name="connsiteY37" fmla="*/ 566760 h 1865620"/>
                    <a:gd name="connsiteX38" fmla="*/ 1613190 w 1665145"/>
                    <a:gd name="connsiteY38" fmla="*/ 613519 h 1865620"/>
                    <a:gd name="connsiteX39" fmla="*/ 1620984 w 1665145"/>
                    <a:gd name="connsiteY39" fmla="*/ 756394 h 1865620"/>
                    <a:gd name="connsiteX40" fmla="*/ 1561236 w 1665145"/>
                    <a:gd name="connsiteY40" fmla="*/ 746003 h 1865620"/>
                    <a:gd name="connsiteX41" fmla="*/ 1522270 w 1665145"/>
                    <a:gd name="connsiteY41" fmla="*/ 800555 h 1865620"/>
                    <a:gd name="connsiteX42" fmla="*/ 1576822 w 1665145"/>
                    <a:gd name="connsiteY42" fmla="*/ 972005 h 1865620"/>
                    <a:gd name="connsiteX43" fmla="*/ 1548247 w 1665145"/>
                    <a:gd name="connsiteY43" fmla="*/ 1133064 h 1865620"/>
                    <a:gd name="connsiteX44" fmla="*/ 1535259 w 1665145"/>
                    <a:gd name="connsiteY44" fmla="*/ 1255157 h 1865620"/>
                    <a:gd name="connsiteX45" fmla="*/ 1579420 w 1665145"/>
                    <a:gd name="connsiteY45" fmla="*/ 1379848 h 1865620"/>
                    <a:gd name="connsiteX46" fmla="*/ 1511879 w 1665145"/>
                    <a:gd name="connsiteY46" fmla="*/ 1444791 h 1865620"/>
                    <a:gd name="connsiteX47" fmla="*/ 1527465 w 1665145"/>
                    <a:gd name="connsiteY47" fmla="*/ 1522723 h 1865620"/>
                    <a:gd name="connsiteX48" fmla="*/ 1457327 w 1665145"/>
                    <a:gd name="connsiteY48" fmla="*/ 1546103 h 1865620"/>
                    <a:gd name="connsiteX49" fmla="*/ 1457327 w 1665145"/>
                    <a:gd name="connsiteY49" fmla="*/ 1603253 h 1865620"/>
                    <a:gd name="connsiteX50" fmla="*/ 1423556 w 1665145"/>
                    <a:gd name="connsiteY50" fmla="*/ 1530516 h 1865620"/>
                    <a:gd name="connsiteX51" fmla="*/ 1433947 w 1665145"/>
                    <a:gd name="connsiteY51" fmla="*/ 1418814 h 1865620"/>
                    <a:gd name="connsiteX52" fmla="*/ 1428752 w 1665145"/>
                    <a:gd name="connsiteY52" fmla="*/ 1447389 h 1865620"/>
                    <a:gd name="connsiteX53" fmla="*/ 1371602 w 1665145"/>
                    <a:gd name="connsiteY53" fmla="*/ 1530516 h 1865620"/>
                    <a:gd name="connsiteX54" fmla="*/ 1314452 w 1665145"/>
                    <a:gd name="connsiteY54" fmla="*/ 1553896 h 1865620"/>
                    <a:gd name="connsiteX55" fmla="*/ 1304061 w 1665145"/>
                    <a:gd name="connsiteY55" fmla="*/ 1696771 h 1865620"/>
                    <a:gd name="connsiteX56" fmla="*/ 1254704 w 1665145"/>
                    <a:gd name="connsiteY56" fmla="*/ 1696771 h 1865620"/>
                    <a:gd name="connsiteX57" fmla="*/ 1259899 w 1665145"/>
                    <a:gd name="connsiteY57" fmla="*/ 1673391 h 1865620"/>
                    <a:gd name="connsiteX58" fmla="*/ 1220934 w 1665145"/>
                    <a:gd name="connsiteY58" fmla="*/ 1579873 h 1865620"/>
                    <a:gd name="connsiteX59" fmla="*/ 1161186 w 1665145"/>
                    <a:gd name="connsiteY59" fmla="*/ 1660403 h 1865620"/>
                    <a:gd name="connsiteX60" fmla="*/ 1130013 w 1665145"/>
                    <a:gd name="connsiteY60" fmla="*/ 1699369 h 1865620"/>
                    <a:gd name="connsiteX61" fmla="*/ 1015713 w 1665145"/>
                    <a:gd name="connsiteY61" fmla="*/ 1709760 h 1865620"/>
                    <a:gd name="connsiteX62" fmla="*/ 919597 w 1665145"/>
                    <a:gd name="connsiteY62" fmla="*/ 1743530 h 1865620"/>
                    <a:gd name="connsiteX63" fmla="*/ 958563 w 1665145"/>
                    <a:gd name="connsiteY63" fmla="*/ 1694173 h 1865620"/>
                    <a:gd name="connsiteX64" fmla="*/ 906609 w 1665145"/>
                    <a:gd name="connsiteY64" fmla="*/ 1694173 h 1865620"/>
                    <a:gd name="connsiteX65" fmla="*/ 872838 w 1665145"/>
                    <a:gd name="connsiteY65" fmla="*/ 1678587 h 1865620"/>
                    <a:gd name="connsiteX66" fmla="*/ 836470 w 1665145"/>
                    <a:gd name="connsiteY66" fmla="*/ 1629230 h 1865620"/>
                    <a:gd name="connsiteX67" fmla="*/ 823481 w 1665145"/>
                    <a:gd name="connsiteY67" fmla="*/ 1738335 h 1865620"/>
                    <a:gd name="connsiteX68" fmla="*/ 906609 w 1665145"/>
                    <a:gd name="connsiteY68" fmla="*/ 1800680 h 1865620"/>
                    <a:gd name="connsiteX69" fmla="*/ 789711 w 1665145"/>
                    <a:gd name="connsiteY69" fmla="*/ 1865623 h 1865620"/>
                    <a:gd name="connsiteX70" fmla="*/ 605272 w 1665145"/>
                    <a:gd name="connsiteY70" fmla="*/ 1727944 h 1865620"/>
                    <a:gd name="connsiteX71" fmla="*/ 540329 w 1665145"/>
                    <a:gd name="connsiteY71" fmla="*/ 1777301 h 1865620"/>
                    <a:gd name="connsiteX72" fmla="*/ 514352 w 1665145"/>
                    <a:gd name="connsiteY72" fmla="*/ 1761714 h 1865620"/>
                    <a:gd name="connsiteX0" fmla="*/ 355886 w 1506679"/>
                    <a:gd name="connsiteY0" fmla="*/ 1761714 h 1865620"/>
                    <a:gd name="connsiteX1" fmla="*/ -3 w 1506679"/>
                    <a:gd name="connsiteY1" fmla="*/ 1566885 h 1865620"/>
                    <a:gd name="connsiteX2" fmla="*/ 41561 w 1506679"/>
                    <a:gd name="connsiteY2" fmla="*/ 1608448 h 1865620"/>
                    <a:gd name="connsiteX3" fmla="*/ 204063 w 1506679"/>
                    <a:gd name="connsiteY3" fmla="*/ 1566595 h 1865620"/>
                    <a:gd name="connsiteX4" fmla="*/ 337702 w 1506679"/>
                    <a:gd name="connsiteY4" fmla="*/ 1507137 h 1865620"/>
                    <a:gd name="connsiteX5" fmla="*/ 506554 w 1506679"/>
                    <a:gd name="connsiteY5" fmla="*/ 1520126 h 1865620"/>
                    <a:gd name="connsiteX6" fmla="*/ 594877 w 1506679"/>
                    <a:gd name="connsiteY6" fmla="*/ 1572080 h 1865620"/>
                    <a:gd name="connsiteX7" fmla="*/ 516945 w 1506679"/>
                    <a:gd name="connsiteY7" fmla="*/ 1436998 h 1865620"/>
                    <a:gd name="connsiteX8" fmla="*/ 613061 w 1506679"/>
                    <a:gd name="connsiteY8" fmla="*/ 1286330 h 1865620"/>
                    <a:gd name="connsiteX9" fmla="*/ 636440 w 1506679"/>
                    <a:gd name="connsiteY9" fmla="*/ 1236973 h 1865620"/>
                    <a:gd name="connsiteX10" fmla="*/ 633843 w 1506679"/>
                    <a:gd name="connsiteY10" fmla="*/ 1112282 h 1865620"/>
                    <a:gd name="connsiteX11" fmla="*/ 716970 w 1506679"/>
                    <a:gd name="connsiteY11" fmla="*/ 1031753 h 1865620"/>
                    <a:gd name="connsiteX12" fmla="*/ 753338 w 1506679"/>
                    <a:gd name="connsiteY12" fmla="*/ 1070719 h 1865620"/>
                    <a:gd name="connsiteX13" fmla="*/ 698786 w 1506679"/>
                    <a:gd name="connsiteY13" fmla="*/ 1182421 h 1865620"/>
                    <a:gd name="connsiteX14" fmla="*/ 758533 w 1506679"/>
                    <a:gd name="connsiteY14" fmla="*/ 1244766 h 1865620"/>
                    <a:gd name="connsiteX15" fmla="*/ 789706 w 1506679"/>
                    <a:gd name="connsiteY15" fmla="*/ 1166835 h 1865620"/>
                    <a:gd name="connsiteX16" fmla="*/ 932581 w 1506679"/>
                    <a:gd name="connsiteY16" fmla="*/ 1091501 h 1865620"/>
                    <a:gd name="connsiteX17" fmla="*/ 987133 w 1506679"/>
                    <a:gd name="connsiteY17" fmla="*/ 969407 h 1865620"/>
                    <a:gd name="connsiteX18" fmla="*/ 1091043 w 1506679"/>
                    <a:gd name="connsiteY18" fmla="*/ 881085 h 1865620"/>
                    <a:gd name="connsiteX19" fmla="*/ 1091043 w 1506679"/>
                    <a:gd name="connsiteY19" fmla="*/ 779773 h 1865620"/>
                    <a:gd name="connsiteX20" fmla="*/ 1168974 w 1506679"/>
                    <a:gd name="connsiteY20" fmla="*/ 569357 h 1865620"/>
                    <a:gd name="connsiteX21" fmla="*/ 1130008 w 1506679"/>
                    <a:gd name="connsiteY21" fmla="*/ 413494 h 1865620"/>
                    <a:gd name="connsiteX22" fmla="*/ 1078054 w 1506679"/>
                    <a:gd name="connsiteY22" fmla="*/ 416091 h 1865620"/>
                    <a:gd name="connsiteX23" fmla="*/ 1114422 w 1506679"/>
                    <a:gd name="connsiteY23" fmla="*/ 348551 h 1865620"/>
                    <a:gd name="connsiteX24" fmla="*/ 1088445 w 1506679"/>
                    <a:gd name="connsiteY24" fmla="*/ 275814 h 1865620"/>
                    <a:gd name="connsiteX25" fmla="*/ 1142997 w 1506679"/>
                    <a:gd name="connsiteY25" fmla="*/ 187491 h 1865620"/>
                    <a:gd name="connsiteX26" fmla="*/ 1150790 w 1506679"/>
                    <a:gd name="connsiteY26" fmla="*/ 104364 h 1865620"/>
                    <a:gd name="connsiteX27" fmla="*/ 1249504 w 1506679"/>
                    <a:gd name="connsiteY27" fmla="*/ 169307 h 1865620"/>
                    <a:gd name="connsiteX28" fmla="*/ 1298861 w 1506679"/>
                    <a:gd name="connsiteY28" fmla="*/ 106962 h 1865620"/>
                    <a:gd name="connsiteX29" fmla="*/ 1244308 w 1506679"/>
                    <a:gd name="connsiteY29" fmla="*/ 91376 h 1865620"/>
                    <a:gd name="connsiteX30" fmla="*/ 1215733 w 1506679"/>
                    <a:gd name="connsiteY30" fmla="*/ 34226 h 1865620"/>
                    <a:gd name="connsiteX31" fmla="*/ 1275481 w 1506679"/>
                    <a:gd name="connsiteY31" fmla="*/ 18639 h 1865620"/>
                    <a:gd name="connsiteX32" fmla="*/ 1327436 w 1506679"/>
                    <a:gd name="connsiteY32" fmla="*/ 55007 h 1865620"/>
                    <a:gd name="connsiteX33" fmla="*/ 1363804 w 1506679"/>
                    <a:gd name="connsiteY33" fmla="*/ 205676 h 1865620"/>
                    <a:gd name="connsiteX34" fmla="*/ 1444333 w 1506679"/>
                    <a:gd name="connsiteY34" fmla="*/ 299194 h 1865620"/>
                    <a:gd name="connsiteX35" fmla="*/ 1506679 w 1506679"/>
                    <a:gd name="connsiteY35" fmla="*/ 442069 h 1865620"/>
                    <a:gd name="connsiteX36" fmla="*/ 1498886 w 1506679"/>
                    <a:gd name="connsiteY36" fmla="*/ 566760 h 1865620"/>
                    <a:gd name="connsiteX37" fmla="*/ 1454724 w 1506679"/>
                    <a:gd name="connsiteY37" fmla="*/ 613519 h 1865620"/>
                    <a:gd name="connsiteX38" fmla="*/ 1462518 w 1506679"/>
                    <a:gd name="connsiteY38" fmla="*/ 756394 h 1865620"/>
                    <a:gd name="connsiteX39" fmla="*/ 1402770 w 1506679"/>
                    <a:gd name="connsiteY39" fmla="*/ 746003 h 1865620"/>
                    <a:gd name="connsiteX40" fmla="*/ 1363804 w 1506679"/>
                    <a:gd name="connsiteY40" fmla="*/ 800555 h 1865620"/>
                    <a:gd name="connsiteX41" fmla="*/ 1418356 w 1506679"/>
                    <a:gd name="connsiteY41" fmla="*/ 972005 h 1865620"/>
                    <a:gd name="connsiteX42" fmla="*/ 1389781 w 1506679"/>
                    <a:gd name="connsiteY42" fmla="*/ 1133064 h 1865620"/>
                    <a:gd name="connsiteX43" fmla="*/ 1376793 w 1506679"/>
                    <a:gd name="connsiteY43" fmla="*/ 1255157 h 1865620"/>
                    <a:gd name="connsiteX44" fmla="*/ 1420954 w 1506679"/>
                    <a:gd name="connsiteY44" fmla="*/ 1379848 h 1865620"/>
                    <a:gd name="connsiteX45" fmla="*/ 1353413 w 1506679"/>
                    <a:gd name="connsiteY45" fmla="*/ 1444791 h 1865620"/>
                    <a:gd name="connsiteX46" fmla="*/ 1368999 w 1506679"/>
                    <a:gd name="connsiteY46" fmla="*/ 1522723 h 1865620"/>
                    <a:gd name="connsiteX47" fmla="*/ 1298861 w 1506679"/>
                    <a:gd name="connsiteY47" fmla="*/ 1546103 h 1865620"/>
                    <a:gd name="connsiteX48" fmla="*/ 1298861 w 1506679"/>
                    <a:gd name="connsiteY48" fmla="*/ 1603253 h 1865620"/>
                    <a:gd name="connsiteX49" fmla="*/ 1265090 w 1506679"/>
                    <a:gd name="connsiteY49" fmla="*/ 1530516 h 1865620"/>
                    <a:gd name="connsiteX50" fmla="*/ 1275481 w 1506679"/>
                    <a:gd name="connsiteY50" fmla="*/ 1418814 h 1865620"/>
                    <a:gd name="connsiteX51" fmla="*/ 1270286 w 1506679"/>
                    <a:gd name="connsiteY51" fmla="*/ 1447389 h 1865620"/>
                    <a:gd name="connsiteX52" fmla="*/ 1213136 w 1506679"/>
                    <a:gd name="connsiteY52" fmla="*/ 1530516 h 1865620"/>
                    <a:gd name="connsiteX53" fmla="*/ 1155986 w 1506679"/>
                    <a:gd name="connsiteY53" fmla="*/ 1553896 h 1865620"/>
                    <a:gd name="connsiteX54" fmla="*/ 1145595 w 1506679"/>
                    <a:gd name="connsiteY54" fmla="*/ 1696771 h 1865620"/>
                    <a:gd name="connsiteX55" fmla="*/ 1096238 w 1506679"/>
                    <a:gd name="connsiteY55" fmla="*/ 1696771 h 1865620"/>
                    <a:gd name="connsiteX56" fmla="*/ 1101433 w 1506679"/>
                    <a:gd name="connsiteY56" fmla="*/ 1673391 h 1865620"/>
                    <a:gd name="connsiteX57" fmla="*/ 1062468 w 1506679"/>
                    <a:gd name="connsiteY57" fmla="*/ 1579873 h 1865620"/>
                    <a:gd name="connsiteX58" fmla="*/ 1002720 w 1506679"/>
                    <a:gd name="connsiteY58" fmla="*/ 1660403 h 1865620"/>
                    <a:gd name="connsiteX59" fmla="*/ 971547 w 1506679"/>
                    <a:gd name="connsiteY59" fmla="*/ 1699369 h 1865620"/>
                    <a:gd name="connsiteX60" fmla="*/ 857247 w 1506679"/>
                    <a:gd name="connsiteY60" fmla="*/ 1709760 h 1865620"/>
                    <a:gd name="connsiteX61" fmla="*/ 761131 w 1506679"/>
                    <a:gd name="connsiteY61" fmla="*/ 1743530 h 1865620"/>
                    <a:gd name="connsiteX62" fmla="*/ 800097 w 1506679"/>
                    <a:gd name="connsiteY62" fmla="*/ 1694173 h 1865620"/>
                    <a:gd name="connsiteX63" fmla="*/ 748143 w 1506679"/>
                    <a:gd name="connsiteY63" fmla="*/ 1694173 h 1865620"/>
                    <a:gd name="connsiteX64" fmla="*/ 714372 w 1506679"/>
                    <a:gd name="connsiteY64" fmla="*/ 1678587 h 1865620"/>
                    <a:gd name="connsiteX65" fmla="*/ 678004 w 1506679"/>
                    <a:gd name="connsiteY65" fmla="*/ 1629230 h 1865620"/>
                    <a:gd name="connsiteX66" fmla="*/ 665015 w 1506679"/>
                    <a:gd name="connsiteY66" fmla="*/ 1738335 h 1865620"/>
                    <a:gd name="connsiteX67" fmla="*/ 748143 w 1506679"/>
                    <a:gd name="connsiteY67" fmla="*/ 1800680 h 1865620"/>
                    <a:gd name="connsiteX68" fmla="*/ 631245 w 1506679"/>
                    <a:gd name="connsiteY68" fmla="*/ 1865623 h 1865620"/>
                    <a:gd name="connsiteX69" fmla="*/ 446806 w 1506679"/>
                    <a:gd name="connsiteY69" fmla="*/ 1727944 h 1865620"/>
                    <a:gd name="connsiteX70" fmla="*/ 381863 w 1506679"/>
                    <a:gd name="connsiteY70" fmla="*/ 1777301 h 1865620"/>
                    <a:gd name="connsiteX71" fmla="*/ 355886 w 1506679"/>
                    <a:gd name="connsiteY71" fmla="*/ 1761714 h 1865620"/>
                    <a:gd name="connsiteX0" fmla="*/ 355886 w 1506679"/>
                    <a:gd name="connsiteY0" fmla="*/ 1761714 h 1865620"/>
                    <a:gd name="connsiteX1" fmla="*/ -3 w 1506679"/>
                    <a:gd name="connsiteY1" fmla="*/ 1566885 h 1865620"/>
                    <a:gd name="connsiteX2" fmla="*/ 41561 w 1506679"/>
                    <a:gd name="connsiteY2" fmla="*/ 1608448 h 1865620"/>
                    <a:gd name="connsiteX3" fmla="*/ 204063 w 1506679"/>
                    <a:gd name="connsiteY3" fmla="*/ 1566595 h 1865620"/>
                    <a:gd name="connsiteX4" fmla="*/ 337702 w 1506679"/>
                    <a:gd name="connsiteY4" fmla="*/ 1507137 h 1865620"/>
                    <a:gd name="connsiteX5" fmla="*/ 506554 w 1506679"/>
                    <a:gd name="connsiteY5" fmla="*/ 1520126 h 1865620"/>
                    <a:gd name="connsiteX6" fmla="*/ 594877 w 1506679"/>
                    <a:gd name="connsiteY6" fmla="*/ 1572080 h 1865620"/>
                    <a:gd name="connsiteX7" fmla="*/ 516945 w 1506679"/>
                    <a:gd name="connsiteY7" fmla="*/ 1436998 h 1865620"/>
                    <a:gd name="connsiteX8" fmla="*/ 613061 w 1506679"/>
                    <a:gd name="connsiteY8" fmla="*/ 1286330 h 1865620"/>
                    <a:gd name="connsiteX9" fmla="*/ 636440 w 1506679"/>
                    <a:gd name="connsiteY9" fmla="*/ 1236973 h 1865620"/>
                    <a:gd name="connsiteX10" fmla="*/ 633843 w 1506679"/>
                    <a:gd name="connsiteY10" fmla="*/ 1112282 h 1865620"/>
                    <a:gd name="connsiteX11" fmla="*/ 716970 w 1506679"/>
                    <a:gd name="connsiteY11" fmla="*/ 1031753 h 1865620"/>
                    <a:gd name="connsiteX12" fmla="*/ 753338 w 1506679"/>
                    <a:gd name="connsiteY12" fmla="*/ 1070719 h 1865620"/>
                    <a:gd name="connsiteX13" fmla="*/ 698786 w 1506679"/>
                    <a:gd name="connsiteY13" fmla="*/ 1182421 h 1865620"/>
                    <a:gd name="connsiteX14" fmla="*/ 758533 w 1506679"/>
                    <a:gd name="connsiteY14" fmla="*/ 1244766 h 1865620"/>
                    <a:gd name="connsiteX15" fmla="*/ 789706 w 1506679"/>
                    <a:gd name="connsiteY15" fmla="*/ 1166835 h 1865620"/>
                    <a:gd name="connsiteX16" fmla="*/ 932581 w 1506679"/>
                    <a:gd name="connsiteY16" fmla="*/ 1091501 h 1865620"/>
                    <a:gd name="connsiteX17" fmla="*/ 987133 w 1506679"/>
                    <a:gd name="connsiteY17" fmla="*/ 969407 h 1865620"/>
                    <a:gd name="connsiteX18" fmla="*/ 1091043 w 1506679"/>
                    <a:gd name="connsiteY18" fmla="*/ 881085 h 1865620"/>
                    <a:gd name="connsiteX19" fmla="*/ 1091043 w 1506679"/>
                    <a:gd name="connsiteY19" fmla="*/ 779773 h 1865620"/>
                    <a:gd name="connsiteX20" fmla="*/ 1168974 w 1506679"/>
                    <a:gd name="connsiteY20" fmla="*/ 569357 h 1865620"/>
                    <a:gd name="connsiteX21" fmla="*/ 1130008 w 1506679"/>
                    <a:gd name="connsiteY21" fmla="*/ 413494 h 1865620"/>
                    <a:gd name="connsiteX22" fmla="*/ 1078054 w 1506679"/>
                    <a:gd name="connsiteY22" fmla="*/ 416091 h 1865620"/>
                    <a:gd name="connsiteX23" fmla="*/ 1114422 w 1506679"/>
                    <a:gd name="connsiteY23" fmla="*/ 348551 h 1865620"/>
                    <a:gd name="connsiteX24" fmla="*/ 1088445 w 1506679"/>
                    <a:gd name="connsiteY24" fmla="*/ 275814 h 1865620"/>
                    <a:gd name="connsiteX25" fmla="*/ 1142997 w 1506679"/>
                    <a:gd name="connsiteY25" fmla="*/ 187491 h 1865620"/>
                    <a:gd name="connsiteX26" fmla="*/ 1150790 w 1506679"/>
                    <a:gd name="connsiteY26" fmla="*/ 104364 h 1865620"/>
                    <a:gd name="connsiteX27" fmla="*/ 1249504 w 1506679"/>
                    <a:gd name="connsiteY27" fmla="*/ 169307 h 1865620"/>
                    <a:gd name="connsiteX28" fmla="*/ 1298861 w 1506679"/>
                    <a:gd name="connsiteY28" fmla="*/ 106962 h 1865620"/>
                    <a:gd name="connsiteX29" fmla="*/ 1244308 w 1506679"/>
                    <a:gd name="connsiteY29" fmla="*/ 91376 h 1865620"/>
                    <a:gd name="connsiteX30" fmla="*/ 1215733 w 1506679"/>
                    <a:gd name="connsiteY30" fmla="*/ 34226 h 1865620"/>
                    <a:gd name="connsiteX31" fmla="*/ 1275481 w 1506679"/>
                    <a:gd name="connsiteY31" fmla="*/ 18639 h 1865620"/>
                    <a:gd name="connsiteX32" fmla="*/ 1327436 w 1506679"/>
                    <a:gd name="connsiteY32" fmla="*/ 55007 h 1865620"/>
                    <a:gd name="connsiteX33" fmla="*/ 1363804 w 1506679"/>
                    <a:gd name="connsiteY33" fmla="*/ 205676 h 1865620"/>
                    <a:gd name="connsiteX34" fmla="*/ 1444333 w 1506679"/>
                    <a:gd name="connsiteY34" fmla="*/ 299194 h 1865620"/>
                    <a:gd name="connsiteX35" fmla="*/ 1506679 w 1506679"/>
                    <a:gd name="connsiteY35" fmla="*/ 442069 h 1865620"/>
                    <a:gd name="connsiteX36" fmla="*/ 1498886 w 1506679"/>
                    <a:gd name="connsiteY36" fmla="*/ 566760 h 1865620"/>
                    <a:gd name="connsiteX37" fmla="*/ 1454724 w 1506679"/>
                    <a:gd name="connsiteY37" fmla="*/ 613519 h 1865620"/>
                    <a:gd name="connsiteX38" fmla="*/ 1462518 w 1506679"/>
                    <a:gd name="connsiteY38" fmla="*/ 756394 h 1865620"/>
                    <a:gd name="connsiteX39" fmla="*/ 1402770 w 1506679"/>
                    <a:gd name="connsiteY39" fmla="*/ 746003 h 1865620"/>
                    <a:gd name="connsiteX40" fmla="*/ 1363804 w 1506679"/>
                    <a:gd name="connsiteY40" fmla="*/ 800555 h 1865620"/>
                    <a:gd name="connsiteX41" fmla="*/ 1418356 w 1506679"/>
                    <a:gd name="connsiteY41" fmla="*/ 972005 h 1865620"/>
                    <a:gd name="connsiteX42" fmla="*/ 1389781 w 1506679"/>
                    <a:gd name="connsiteY42" fmla="*/ 1133064 h 1865620"/>
                    <a:gd name="connsiteX43" fmla="*/ 1376793 w 1506679"/>
                    <a:gd name="connsiteY43" fmla="*/ 1255157 h 1865620"/>
                    <a:gd name="connsiteX44" fmla="*/ 1420954 w 1506679"/>
                    <a:gd name="connsiteY44" fmla="*/ 1379848 h 1865620"/>
                    <a:gd name="connsiteX45" fmla="*/ 1353413 w 1506679"/>
                    <a:gd name="connsiteY45" fmla="*/ 1444791 h 1865620"/>
                    <a:gd name="connsiteX46" fmla="*/ 1368999 w 1506679"/>
                    <a:gd name="connsiteY46" fmla="*/ 1522723 h 1865620"/>
                    <a:gd name="connsiteX47" fmla="*/ 1298861 w 1506679"/>
                    <a:gd name="connsiteY47" fmla="*/ 1546103 h 1865620"/>
                    <a:gd name="connsiteX48" fmla="*/ 1298861 w 1506679"/>
                    <a:gd name="connsiteY48" fmla="*/ 1603253 h 1865620"/>
                    <a:gd name="connsiteX49" fmla="*/ 1265090 w 1506679"/>
                    <a:gd name="connsiteY49" fmla="*/ 1530516 h 1865620"/>
                    <a:gd name="connsiteX50" fmla="*/ 1275481 w 1506679"/>
                    <a:gd name="connsiteY50" fmla="*/ 1418814 h 1865620"/>
                    <a:gd name="connsiteX51" fmla="*/ 1270286 w 1506679"/>
                    <a:gd name="connsiteY51" fmla="*/ 1447389 h 1865620"/>
                    <a:gd name="connsiteX52" fmla="*/ 1213136 w 1506679"/>
                    <a:gd name="connsiteY52" fmla="*/ 1530516 h 1865620"/>
                    <a:gd name="connsiteX53" fmla="*/ 1155986 w 1506679"/>
                    <a:gd name="connsiteY53" fmla="*/ 1553896 h 1865620"/>
                    <a:gd name="connsiteX54" fmla="*/ 1145595 w 1506679"/>
                    <a:gd name="connsiteY54" fmla="*/ 1696771 h 1865620"/>
                    <a:gd name="connsiteX55" fmla="*/ 1096238 w 1506679"/>
                    <a:gd name="connsiteY55" fmla="*/ 1696771 h 1865620"/>
                    <a:gd name="connsiteX56" fmla="*/ 1101433 w 1506679"/>
                    <a:gd name="connsiteY56" fmla="*/ 1673391 h 1865620"/>
                    <a:gd name="connsiteX57" fmla="*/ 1062468 w 1506679"/>
                    <a:gd name="connsiteY57" fmla="*/ 1579873 h 1865620"/>
                    <a:gd name="connsiteX58" fmla="*/ 1002720 w 1506679"/>
                    <a:gd name="connsiteY58" fmla="*/ 1660403 h 1865620"/>
                    <a:gd name="connsiteX59" fmla="*/ 971547 w 1506679"/>
                    <a:gd name="connsiteY59" fmla="*/ 1699369 h 1865620"/>
                    <a:gd name="connsiteX60" fmla="*/ 857247 w 1506679"/>
                    <a:gd name="connsiteY60" fmla="*/ 1709760 h 1865620"/>
                    <a:gd name="connsiteX61" fmla="*/ 761131 w 1506679"/>
                    <a:gd name="connsiteY61" fmla="*/ 1743530 h 1865620"/>
                    <a:gd name="connsiteX62" fmla="*/ 800097 w 1506679"/>
                    <a:gd name="connsiteY62" fmla="*/ 1694173 h 1865620"/>
                    <a:gd name="connsiteX63" fmla="*/ 748143 w 1506679"/>
                    <a:gd name="connsiteY63" fmla="*/ 1694173 h 1865620"/>
                    <a:gd name="connsiteX64" fmla="*/ 714372 w 1506679"/>
                    <a:gd name="connsiteY64" fmla="*/ 1678587 h 1865620"/>
                    <a:gd name="connsiteX65" fmla="*/ 678004 w 1506679"/>
                    <a:gd name="connsiteY65" fmla="*/ 1629230 h 1865620"/>
                    <a:gd name="connsiteX66" fmla="*/ 665015 w 1506679"/>
                    <a:gd name="connsiteY66" fmla="*/ 1738335 h 1865620"/>
                    <a:gd name="connsiteX67" fmla="*/ 748143 w 1506679"/>
                    <a:gd name="connsiteY67" fmla="*/ 1800680 h 1865620"/>
                    <a:gd name="connsiteX68" fmla="*/ 631245 w 1506679"/>
                    <a:gd name="connsiteY68" fmla="*/ 1865623 h 1865620"/>
                    <a:gd name="connsiteX69" fmla="*/ 446806 w 1506679"/>
                    <a:gd name="connsiteY69" fmla="*/ 1727944 h 1865620"/>
                    <a:gd name="connsiteX70" fmla="*/ 355886 w 1506679"/>
                    <a:gd name="connsiteY70" fmla="*/ 1761714 h 1865620"/>
                    <a:gd name="connsiteX0" fmla="*/ 446806 w 1506679"/>
                    <a:gd name="connsiteY0" fmla="*/ 1727944 h 1865620"/>
                    <a:gd name="connsiteX1" fmla="*/ -3 w 1506679"/>
                    <a:gd name="connsiteY1" fmla="*/ 1566885 h 1865620"/>
                    <a:gd name="connsiteX2" fmla="*/ 41561 w 1506679"/>
                    <a:gd name="connsiteY2" fmla="*/ 1608448 h 1865620"/>
                    <a:gd name="connsiteX3" fmla="*/ 204063 w 1506679"/>
                    <a:gd name="connsiteY3" fmla="*/ 1566595 h 1865620"/>
                    <a:gd name="connsiteX4" fmla="*/ 337702 w 1506679"/>
                    <a:gd name="connsiteY4" fmla="*/ 1507137 h 1865620"/>
                    <a:gd name="connsiteX5" fmla="*/ 506554 w 1506679"/>
                    <a:gd name="connsiteY5" fmla="*/ 1520126 h 1865620"/>
                    <a:gd name="connsiteX6" fmla="*/ 594877 w 1506679"/>
                    <a:gd name="connsiteY6" fmla="*/ 1572080 h 1865620"/>
                    <a:gd name="connsiteX7" fmla="*/ 516945 w 1506679"/>
                    <a:gd name="connsiteY7" fmla="*/ 1436998 h 1865620"/>
                    <a:gd name="connsiteX8" fmla="*/ 613061 w 1506679"/>
                    <a:gd name="connsiteY8" fmla="*/ 1286330 h 1865620"/>
                    <a:gd name="connsiteX9" fmla="*/ 636440 w 1506679"/>
                    <a:gd name="connsiteY9" fmla="*/ 1236973 h 1865620"/>
                    <a:gd name="connsiteX10" fmla="*/ 633843 w 1506679"/>
                    <a:gd name="connsiteY10" fmla="*/ 1112282 h 1865620"/>
                    <a:gd name="connsiteX11" fmla="*/ 716970 w 1506679"/>
                    <a:gd name="connsiteY11" fmla="*/ 1031753 h 1865620"/>
                    <a:gd name="connsiteX12" fmla="*/ 753338 w 1506679"/>
                    <a:gd name="connsiteY12" fmla="*/ 1070719 h 1865620"/>
                    <a:gd name="connsiteX13" fmla="*/ 698786 w 1506679"/>
                    <a:gd name="connsiteY13" fmla="*/ 1182421 h 1865620"/>
                    <a:gd name="connsiteX14" fmla="*/ 758533 w 1506679"/>
                    <a:gd name="connsiteY14" fmla="*/ 1244766 h 1865620"/>
                    <a:gd name="connsiteX15" fmla="*/ 789706 w 1506679"/>
                    <a:gd name="connsiteY15" fmla="*/ 1166835 h 1865620"/>
                    <a:gd name="connsiteX16" fmla="*/ 932581 w 1506679"/>
                    <a:gd name="connsiteY16" fmla="*/ 1091501 h 1865620"/>
                    <a:gd name="connsiteX17" fmla="*/ 987133 w 1506679"/>
                    <a:gd name="connsiteY17" fmla="*/ 969407 h 1865620"/>
                    <a:gd name="connsiteX18" fmla="*/ 1091043 w 1506679"/>
                    <a:gd name="connsiteY18" fmla="*/ 881085 h 1865620"/>
                    <a:gd name="connsiteX19" fmla="*/ 1091043 w 1506679"/>
                    <a:gd name="connsiteY19" fmla="*/ 779773 h 1865620"/>
                    <a:gd name="connsiteX20" fmla="*/ 1168974 w 1506679"/>
                    <a:gd name="connsiteY20" fmla="*/ 569357 h 1865620"/>
                    <a:gd name="connsiteX21" fmla="*/ 1130008 w 1506679"/>
                    <a:gd name="connsiteY21" fmla="*/ 413494 h 1865620"/>
                    <a:gd name="connsiteX22" fmla="*/ 1078054 w 1506679"/>
                    <a:gd name="connsiteY22" fmla="*/ 416091 h 1865620"/>
                    <a:gd name="connsiteX23" fmla="*/ 1114422 w 1506679"/>
                    <a:gd name="connsiteY23" fmla="*/ 348551 h 1865620"/>
                    <a:gd name="connsiteX24" fmla="*/ 1088445 w 1506679"/>
                    <a:gd name="connsiteY24" fmla="*/ 275814 h 1865620"/>
                    <a:gd name="connsiteX25" fmla="*/ 1142997 w 1506679"/>
                    <a:gd name="connsiteY25" fmla="*/ 187491 h 1865620"/>
                    <a:gd name="connsiteX26" fmla="*/ 1150790 w 1506679"/>
                    <a:gd name="connsiteY26" fmla="*/ 104364 h 1865620"/>
                    <a:gd name="connsiteX27" fmla="*/ 1249504 w 1506679"/>
                    <a:gd name="connsiteY27" fmla="*/ 169307 h 1865620"/>
                    <a:gd name="connsiteX28" fmla="*/ 1298861 w 1506679"/>
                    <a:gd name="connsiteY28" fmla="*/ 106962 h 1865620"/>
                    <a:gd name="connsiteX29" fmla="*/ 1244308 w 1506679"/>
                    <a:gd name="connsiteY29" fmla="*/ 91376 h 1865620"/>
                    <a:gd name="connsiteX30" fmla="*/ 1215733 w 1506679"/>
                    <a:gd name="connsiteY30" fmla="*/ 34226 h 1865620"/>
                    <a:gd name="connsiteX31" fmla="*/ 1275481 w 1506679"/>
                    <a:gd name="connsiteY31" fmla="*/ 18639 h 1865620"/>
                    <a:gd name="connsiteX32" fmla="*/ 1327436 w 1506679"/>
                    <a:gd name="connsiteY32" fmla="*/ 55007 h 1865620"/>
                    <a:gd name="connsiteX33" fmla="*/ 1363804 w 1506679"/>
                    <a:gd name="connsiteY33" fmla="*/ 205676 h 1865620"/>
                    <a:gd name="connsiteX34" fmla="*/ 1444333 w 1506679"/>
                    <a:gd name="connsiteY34" fmla="*/ 299194 h 1865620"/>
                    <a:gd name="connsiteX35" fmla="*/ 1506679 w 1506679"/>
                    <a:gd name="connsiteY35" fmla="*/ 442069 h 1865620"/>
                    <a:gd name="connsiteX36" fmla="*/ 1498886 w 1506679"/>
                    <a:gd name="connsiteY36" fmla="*/ 566760 h 1865620"/>
                    <a:gd name="connsiteX37" fmla="*/ 1454724 w 1506679"/>
                    <a:gd name="connsiteY37" fmla="*/ 613519 h 1865620"/>
                    <a:gd name="connsiteX38" fmla="*/ 1462518 w 1506679"/>
                    <a:gd name="connsiteY38" fmla="*/ 756394 h 1865620"/>
                    <a:gd name="connsiteX39" fmla="*/ 1402770 w 1506679"/>
                    <a:gd name="connsiteY39" fmla="*/ 746003 h 1865620"/>
                    <a:gd name="connsiteX40" fmla="*/ 1363804 w 1506679"/>
                    <a:gd name="connsiteY40" fmla="*/ 800555 h 1865620"/>
                    <a:gd name="connsiteX41" fmla="*/ 1418356 w 1506679"/>
                    <a:gd name="connsiteY41" fmla="*/ 972005 h 1865620"/>
                    <a:gd name="connsiteX42" fmla="*/ 1389781 w 1506679"/>
                    <a:gd name="connsiteY42" fmla="*/ 1133064 h 1865620"/>
                    <a:gd name="connsiteX43" fmla="*/ 1376793 w 1506679"/>
                    <a:gd name="connsiteY43" fmla="*/ 1255157 h 1865620"/>
                    <a:gd name="connsiteX44" fmla="*/ 1420954 w 1506679"/>
                    <a:gd name="connsiteY44" fmla="*/ 1379848 h 1865620"/>
                    <a:gd name="connsiteX45" fmla="*/ 1353413 w 1506679"/>
                    <a:gd name="connsiteY45" fmla="*/ 1444791 h 1865620"/>
                    <a:gd name="connsiteX46" fmla="*/ 1368999 w 1506679"/>
                    <a:gd name="connsiteY46" fmla="*/ 1522723 h 1865620"/>
                    <a:gd name="connsiteX47" fmla="*/ 1298861 w 1506679"/>
                    <a:gd name="connsiteY47" fmla="*/ 1546103 h 1865620"/>
                    <a:gd name="connsiteX48" fmla="*/ 1298861 w 1506679"/>
                    <a:gd name="connsiteY48" fmla="*/ 1603253 h 1865620"/>
                    <a:gd name="connsiteX49" fmla="*/ 1265090 w 1506679"/>
                    <a:gd name="connsiteY49" fmla="*/ 1530516 h 1865620"/>
                    <a:gd name="connsiteX50" fmla="*/ 1275481 w 1506679"/>
                    <a:gd name="connsiteY50" fmla="*/ 1418814 h 1865620"/>
                    <a:gd name="connsiteX51" fmla="*/ 1270286 w 1506679"/>
                    <a:gd name="connsiteY51" fmla="*/ 1447389 h 1865620"/>
                    <a:gd name="connsiteX52" fmla="*/ 1213136 w 1506679"/>
                    <a:gd name="connsiteY52" fmla="*/ 1530516 h 1865620"/>
                    <a:gd name="connsiteX53" fmla="*/ 1155986 w 1506679"/>
                    <a:gd name="connsiteY53" fmla="*/ 1553896 h 1865620"/>
                    <a:gd name="connsiteX54" fmla="*/ 1145595 w 1506679"/>
                    <a:gd name="connsiteY54" fmla="*/ 1696771 h 1865620"/>
                    <a:gd name="connsiteX55" fmla="*/ 1096238 w 1506679"/>
                    <a:gd name="connsiteY55" fmla="*/ 1696771 h 1865620"/>
                    <a:gd name="connsiteX56" fmla="*/ 1101433 w 1506679"/>
                    <a:gd name="connsiteY56" fmla="*/ 1673391 h 1865620"/>
                    <a:gd name="connsiteX57" fmla="*/ 1062468 w 1506679"/>
                    <a:gd name="connsiteY57" fmla="*/ 1579873 h 1865620"/>
                    <a:gd name="connsiteX58" fmla="*/ 1002720 w 1506679"/>
                    <a:gd name="connsiteY58" fmla="*/ 1660403 h 1865620"/>
                    <a:gd name="connsiteX59" fmla="*/ 971547 w 1506679"/>
                    <a:gd name="connsiteY59" fmla="*/ 1699369 h 1865620"/>
                    <a:gd name="connsiteX60" fmla="*/ 857247 w 1506679"/>
                    <a:gd name="connsiteY60" fmla="*/ 1709760 h 1865620"/>
                    <a:gd name="connsiteX61" fmla="*/ 761131 w 1506679"/>
                    <a:gd name="connsiteY61" fmla="*/ 1743530 h 1865620"/>
                    <a:gd name="connsiteX62" fmla="*/ 800097 w 1506679"/>
                    <a:gd name="connsiteY62" fmla="*/ 1694173 h 1865620"/>
                    <a:gd name="connsiteX63" fmla="*/ 748143 w 1506679"/>
                    <a:gd name="connsiteY63" fmla="*/ 1694173 h 1865620"/>
                    <a:gd name="connsiteX64" fmla="*/ 714372 w 1506679"/>
                    <a:gd name="connsiteY64" fmla="*/ 1678587 h 1865620"/>
                    <a:gd name="connsiteX65" fmla="*/ 678004 w 1506679"/>
                    <a:gd name="connsiteY65" fmla="*/ 1629230 h 1865620"/>
                    <a:gd name="connsiteX66" fmla="*/ 665015 w 1506679"/>
                    <a:gd name="connsiteY66" fmla="*/ 1738335 h 1865620"/>
                    <a:gd name="connsiteX67" fmla="*/ 748143 w 1506679"/>
                    <a:gd name="connsiteY67" fmla="*/ 1800680 h 1865620"/>
                    <a:gd name="connsiteX68" fmla="*/ 631245 w 1506679"/>
                    <a:gd name="connsiteY68" fmla="*/ 1865623 h 1865620"/>
                    <a:gd name="connsiteX69" fmla="*/ 446806 w 1506679"/>
                    <a:gd name="connsiteY69" fmla="*/ 1727944 h 1865620"/>
                    <a:gd name="connsiteX0" fmla="*/ 446806 w 1506679"/>
                    <a:gd name="connsiteY0" fmla="*/ 1727944 h 1800680"/>
                    <a:gd name="connsiteX1" fmla="*/ -3 w 1506679"/>
                    <a:gd name="connsiteY1" fmla="*/ 1566885 h 1800680"/>
                    <a:gd name="connsiteX2" fmla="*/ 41561 w 1506679"/>
                    <a:gd name="connsiteY2" fmla="*/ 1608448 h 1800680"/>
                    <a:gd name="connsiteX3" fmla="*/ 204063 w 1506679"/>
                    <a:gd name="connsiteY3" fmla="*/ 1566595 h 1800680"/>
                    <a:gd name="connsiteX4" fmla="*/ 337702 w 1506679"/>
                    <a:gd name="connsiteY4" fmla="*/ 1507137 h 1800680"/>
                    <a:gd name="connsiteX5" fmla="*/ 506554 w 1506679"/>
                    <a:gd name="connsiteY5" fmla="*/ 1520126 h 1800680"/>
                    <a:gd name="connsiteX6" fmla="*/ 594877 w 1506679"/>
                    <a:gd name="connsiteY6" fmla="*/ 1572080 h 1800680"/>
                    <a:gd name="connsiteX7" fmla="*/ 516945 w 1506679"/>
                    <a:gd name="connsiteY7" fmla="*/ 1436998 h 1800680"/>
                    <a:gd name="connsiteX8" fmla="*/ 613061 w 1506679"/>
                    <a:gd name="connsiteY8" fmla="*/ 1286330 h 1800680"/>
                    <a:gd name="connsiteX9" fmla="*/ 636440 w 1506679"/>
                    <a:gd name="connsiteY9" fmla="*/ 1236973 h 1800680"/>
                    <a:gd name="connsiteX10" fmla="*/ 633843 w 1506679"/>
                    <a:gd name="connsiteY10" fmla="*/ 1112282 h 1800680"/>
                    <a:gd name="connsiteX11" fmla="*/ 716970 w 1506679"/>
                    <a:gd name="connsiteY11" fmla="*/ 1031753 h 1800680"/>
                    <a:gd name="connsiteX12" fmla="*/ 753338 w 1506679"/>
                    <a:gd name="connsiteY12" fmla="*/ 1070719 h 1800680"/>
                    <a:gd name="connsiteX13" fmla="*/ 698786 w 1506679"/>
                    <a:gd name="connsiteY13" fmla="*/ 1182421 h 1800680"/>
                    <a:gd name="connsiteX14" fmla="*/ 758533 w 1506679"/>
                    <a:gd name="connsiteY14" fmla="*/ 1244766 h 1800680"/>
                    <a:gd name="connsiteX15" fmla="*/ 789706 w 1506679"/>
                    <a:gd name="connsiteY15" fmla="*/ 1166835 h 1800680"/>
                    <a:gd name="connsiteX16" fmla="*/ 932581 w 1506679"/>
                    <a:gd name="connsiteY16" fmla="*/ 1091501 h 1800680"/>
                    <a:gd name="connsiteX17" fmla="*/ 987133 w 1506679"/>
                    <a:gd name="connsiteY17" fmla="*/ 969407 h 1800680"/>
                    <a:gd name="connsiteX18" fmla="*/ 1091043 w 1506679"/>
                    <a:gd name="connsiteY18" fmla="*/ 881085 h 1800680"/>
                    <a:gd name="connsiteX19" fmla="*/ 1091043 w 1506679"/>
                    <a:gd name="connsiteY19" fmla="*/ 779773 h 1800680"/>
                    <a:gd name="connsiteX20" fmla="*/ 1168974 w 1506679"/>
                    <a:gd name="connsiteY20" fmla="*/ 569357 h 1800680"/>
                    <a:gd name="connsiteX21" fmla="*/ 1130008 w 1506679"/>
                    <a:gd name="connsiteY21" fmla="*/ 413494 h 1800680"/>
                    <a:gd name="connsiteX22" fmla="*/ 1078054 w 1506679"/>
                    <a:gd name="connsiteY22" fmla="*/ 416091 h 1800680"/>
                    <a:gd name="connsiteX23" fmla="*/ 1114422 w 1506679"/>
                    <a:gd name="connsiteY23" fmla="*/ 348551 h 1800680"/>
                    <a:gd name="connsiteX24" fmla="*/ 1088445 w 1506679"/>
                    <a:gd name="connsiteY24" fmla="*/ 275814 h 1800680"/>
                    <a:gd name="connsiteX25" fmla="*/ 1142997 w 1506679"/>
                    <a:gd name="connsiteY25" fmla="*/ 187491 h 1800680"/>
                    <a:gd name="connsiteX26" fmla="*/ 1150790 w 1506679"/>
                    <a:gd name="connsiteY26" fmla="*/ 104364 h 1800680"/>
                    <a:gd name="connsiteX27" fmla="*/ 1249504 w 1506679"/>
                    <a:gd name="connsiteY27" fmla="*/ 169307 h 1800680"/>
                    <a:gd name="connsiteX28" fmla="*/ 1298861 w 1506679"/>
                    <a:gd name="connsiteY28" fmla="*/ 106962 h 1800680"/>
                    <a:gd name="connsiteX29" fmla="*/ 1244308 w 1506679"/>
                    <a:gd name="connsiteY29" fmla="*/ 91376 h 1800680"/>
                    <a:gd name="connsiteX30" fmla="*/ 1215733 w 1506679"/>
                    <a:gd name="connsiteY30" fmla="*/ 34226 h 1800680"/>
                    <a:gd name="connsiteX31" fmla="*/ 1275481 w 1506679"/>
                    <a:gd name="connsiteY31" fmla="*/ 18639 h 1800680"/>
                    <a:gd name="connsiteX32" fmla="*/ 1327436 w 1506679"/>
                    <a:gd name="connsiteY32" fmla="*/ 55007 h 1800680"/>
                    <a:gd name="connsiteX33" fmla="*/ 1363804 w 1506679"/>
                    <a:gd name="connsiteY33" fmla="*/ 205676 h 1800680"/>
                    <a:gd name="connsiteX34" fmla="*/ 1444333 w 1506679"/>
                    <a:gd name="connsiteY34" fmla="*/ 299194 h 1800680"/>
                    <a:gd name="connsiteX35" fmla="*/ 1506679 w 1506679"/>
                    <a:gd name="connsiteY35" fmla="*/ 442069 h 1800680"/>
                    <a:gd name="connsiteX36" fmla="*/ 1498886 w 1506679"/>
                    <a:gd name="connsiteY36" fmla="*/ 566760 h 1800680"/>
                    <a:gd name="connsiteX37" fmla="*/ 1454724 w 1506679"/>
                    <a:gd name="connsiteY37" fmla="*/ 613519 h 1800680"/>
                    <a:gd name="connsiteX38" fmla="*/ 1462518 w 1506679"/>
                    <a:gd name="connsiteY38" fmla="*/ 756394 h 1800680"/>
                    <a:gd name="connsiteX39" fmla="*/ 1402770 w 1506679"/>
                    <a:gd name="connsiteY39" fmla="*/ 746003 h 1800680"/>
                    <a:gd name="connsiteX40" fmla="*/ 1363804 w 1506679"/>
                    <a:gd name="connsiteY40" fmla="*/ 800555 h 1800680"/>
                    <a:gd name="connsiteX41" fmla="*/ 1418356 w 1506679"/>
                    <a:gd name="connsiteY41" fmla="*/ 972005 h 1800680"/>
                    <a:gd name="connsiteX42" fmla="*/ 1389781 w 1506679"/>
                    <a:gd name="connsiteY42" fmla="*/ 1133064 h 1800680"/>
                    <a:gd name="connsiteX43" fmla="*/ 1376793 w 1506679"/>
                    <a:gd name="connsiteY43" fmla="*/ 1255157 h 1800680"/>
                    <a:gd name="connsiteX44" fmla="*/ 1420954 w 1506679"/>
                    <a:gd name="connsiteY44" fmla="*/ 1379848 h 1800680"/>
                    <a:gd name="connsiteX45" fmla="*/ 1353413 w 1506679"/>
                    <a:gd name="connsiteY45" fmla="*/ 1444791 h 1800680"/>
                    <a:gd name="connsiteX46" fmla="*/ 1368999 w 1506679"/>
                    <a:gd name="connsiteY46" fmla="*/ 1522723 h 1800680"/>
                    <a:gd name="connsiteX47" fmla="*/ 1298861 w 1506679"/>
                    <a:gd name="connsiteY47" fmla="*/ 1546103 h 1800680"/>
                    <a:gd name="connsiteX48" fmla="*/ 1298861 w 1506679"/>
                    <a:gd name="connsiteY48" fmla="*/ 1603253 h 1800680"/>
                    <a:gd name="connsiteX49" fmla="*/ 1265090 w 1506679"/>
                    <a:gd name="connsiteY49" fmla="*/ 1530516 h 1800680"/>
                    <a:gd name="connsiteX50" fmla="*/ 1275481 w 1506679"/>
                    <a:gd name="connsiteY50" fmla="*/ 1418814 h 1800680"/>
                    <a:gd name="connsiteX51" fmla="*/ 1270286 w 1506679"/>
                    <a:gd name="connsiteY51" fmla="*/ 1447389 h 1800680"/>
                    <a:gd name="connsiteX52" fmla="*/ 1213136 w 1506679"/>
                    <a:gd name="connsiteY52" fmla="*/ 1530516 h 1800680"/>
                    <a:gd name="connsiteX53" fmla="*/ 1155986 w 1506679"/>
                    <a:gd name="connsiteY53" fmla="*/ 1553896 h 1800680"/>
                    <a:gd name="connsiteX54" fmla="*/ 1145595 w 1506679"/>
                    <a:gd name="connsiteY54" fmla="*/ 1696771 h 1800680"/>
                    <a:gd name="connsiteX55" fmla="*/ 1096238 w 1506679"/>
                    <a:gd name="connsiteY55" fmla="*/ 1696771 h 1800680"/>
                    <a:gd name="connsiteX56" fmla="*/ 1101433 w 1506679"/>
                    <a:gd name="connsiteY56" fmla="*/ 1673391 h 1800680"/>
                    <a:gd name="connsiteX57" fmla="*/ 1062468 w 1506679"/>
                    <a:gd name="connsiteY57" fmla="*/ 1579873 h 1800680"/>
                    <a:gd name="connsiteX58" fmla="*/ 1002720 w 1506679"/>
                    <a:gd name="connsiteY58" fmla="*/ 1660403 h 1800680"/>
                    <a:gd name="connsiteX59" fmla="*/ 971547 w 1506679"/>
                    <a:gd name="connsiteY59" fmla="*/ 1699369 h 1800680"/>
                    <a:gd name="connsiteX60" fmla="*/ 857247 w 1506679"/>
                    <a:gd name="connsiteY60" fmla="*/ 1709760 h 1800680"/>
                    <a:gd name="connsiteX61" fmla="*/ 761131 w 1506679"/>
                    <a:gd name="connsiteY61" fmla="*/ 1743530 h 1800680"/>
                    <a:gd name="connsiteX62" fmla="*/ 800097 w 1506679"/>
                    <a:gd name="connsiteY62" fmla="*/ 1694173 h 1800680"/>
                    <a:gd name="connsiteX63" fmla="*/ 748143 w 1506679"/>
                    <a:gd name="connsiteY63" fmla="*/ 1694173 h 1800680"/>
                    <a:gd name="connsiteX64" fmla="*/ 714372 w 1506679"/>
                    <a:gd name="connsiteY64" fmla="*/ 1678587 h 1800680"/>
                    <a:gd name="connsiteX65" fmla="*/ 678004 w 1506679"/>
                    <a:gd name="connsiteY65" fmla="*/ 1629230 h 1800680"/>
                    <a:gd name="connsiteX66" fmla="*/ 665015 w 1506679"/>
                    <a:gd name="connsiteY66" fmla="*/ 1738335 h 1800680"/>
                    <a:gd name="connsiteX67" fmla="*/ 748143 w 1506679"/>
                    <a:gd name="connsiteY67" fmla="*/ 1800680 h 1800680"/>
                    <a:gd name="connsiteX68" fmla="*/ 446806 w 1506679"/>
                    <a:gd name="connsiteY68" fmla="*/ 1727944 h 1800680"/>
                    <a:gd name="connsiteX0" fmla="*/ 446806 w 1506679"/>
                    <a:gd name="connsiteY0" fmla="*/ 1727944 h 1746727"/>
                    <a:gd name="connsiteX1" fmla="*/ -3 w 1506679"/>
                    <a:gd name="connsiteY1" fmla="*/ 1566885 h 1746727"/>
                    <a:gd name="connsiteX2" fmla="*/ 41561 w 1506679"/>
                    <a:gd name="connsiteY2" fmla="*/ 1608448 h 1746727"/>
                    <a:gd name="connsiteX3" fmla="*/ 204063 w 1506679"/>
                    <a:gd name="connsiteY3" fmla="*/ 1566595 h 1746727"/>
                    <a:gd name="connsiteX4" fmla="*/ 337702 w 1506679"/>
                    <a:gd name="connsiteY4" fmla="*/ 1507137 h 1746727"/>
                    <a:gd name="connsiteX5" fmla="*/ 506554 w 1506679"/>
                    <a:gd name="connsiteY5" fmla="*/ 1520126 h 1746727"/>
                    <a:gd name="connsiteX6" fmla="*/ 594877 w 1506679"/>
                    <a:gd name="connsiteY6" fmla="*/ 1572080 h 1746727"/>
                    <a:gd name="connsiteX7" fmla="*/ 516945 w 1506679"/>
                    <a:gd name="connsiteY7" fmla="*/ 1436998 h 1746727"/>
                    <a:gd name="connsiteX8" fmla="*/ 613061 w 1506679"/>
                    <a:gd name="connsiteY8" fmla="*/ 1286330 h 1746727"/>
                    <a:gd name="connsiteX9" fmla="*/ 636440 w 1506679"/>
                    <a:gd name="connsiteY9" fmla="*/ 1236973 h 1746727"/>
                    <a:gd name="connsiteX10" fmla="*/ 633843 w 1506679"/>
                    <a:gd name="connsiteY10" fmla="*/ 1112282 h 1746727"/>
                    <a:gd name="connsiteX11" fmla="*/ 716970 w 1506679"/>
                    <a:gd name="connsiteY11" fmla="*/ 1031753 h 1746727"/>
                    <a:gd name="connsiteX12" fmla="*/ 753338 w 1506679"/>
                    <a:gd name="connsiteY12" fmla="*/ 1070719 h 1746727"/>
                    <a:gd name="connsiteX13" fmla="*/ 698786 w 1506679"/>
                    <a:gd name="connsiteY13" fmla="*/ 1182421 h 1746727"/>
                    <a:gd name="connsiteX14" fmla="*/ 758533 w 1506679"/>
                    <a:gd name="connsiteY14" fmla="*/ 1244766 h 1746727"/>
                    <a:gd name="connsiteX15" fmla="*/ 789706 w 1506679"/>
                    <a:gd name="connsiteY15" fmla="*/ 1166835 h 1746727"/>
                    <a:gd name="connsiteX16" fmla="*/ 932581 w 1506679"/>
                    <a:gd name="connsiteY16" fmla="*/ 1091501 h 1746727"/>
                    <a:gd name="connsiteX17" fmla="*/ 987133 w 1506679"/>
                    <a:gd name="connsiteY17" fmla="*/ 969407 h 1746727"/>
                    <a:gd name="connsiteX18" fmla="*/ 1091043 w 1506679"/>
                    <a:gd name="connsiteY18" fmla="*/ 881085 h 1746727"/>
                    <a:gd name="connsiteX19" fmla="*/ 1091043 w 1506679"/>
                    <a:gd name="connsiteY19" fmla="*/ 779773 h 1746727"/>
                    <a:gd name="connsiteX20" fmla="*/ 1168974 w 1506679"/>
                    <a:gd name="connsiteY20" fmla="*/ 569357 h 1746727"/>
                    <a:gd name="connsiteX21" fmla="*/ 1130008 w 1506679"/>
                    <a:gd name="connsiteY21" fmla="*/ 413494 h 1746727"/>
                    <a:gd name="connsiteX22" fmla="*/ 1078054 w 1506679"/>
                    <a:gd name="connsiteY22" fmla="*/ 416091 h 1746727"/>
                    <a:gd name="connsiteX23" fmla="*/ 1114422 w 1506679"/>
                    <a:gd name="connsiteY23" fmla="*/ 348551 h 1746727"/>
                    <a:gd name="connsiteX24" fmla="*/ 1088445 w 1506679"/>
                    <a:gd name="connsiteY24" fmla="*/ 275814 h 1746727"/>
                    <a:gd name="connsiteX25" fmla="*/ 1142997 w 1506679"/>
                    <a:gd name="connsiteY25" fmla="*/ 187491 h 1746727"/>
                    <a:gd name="connsiteX26" fmla="*/ 1150790 w 1506679"/>
                    <a:gd name="connsiteY26" fmla="*/ 104364 h 1746727"/>
                    <a:gd name="connsiteX27" fmla="*/ 1249504 w 1506679"/>
                    <a:gd name="connsiteY27" fmla="*/ 169307 h 1746727"/>
                    <a:gd name="connsiteX28" fmla="*/ 1298861 w 1506679"/>
                    <a:gd name="connsiteY28" fmla="*/ 106962 h 1746727"/>
                    <a:gd name="connsiteX29" fmla="*/ 1244308 w 1506679"/>
                    <a:gd name="connsiteY29" fmla="*/ 91376 h 1746727"/>
                    <a:gd name="connsiteX30" fmla="*/ 1215733 w 1506679"/>
                    <a:gd name="connsiteY30" fmla="*/ 34226 h 1746727"/>
                    <a:gd name="connsiteX31" fmla="*/ 1275481 w 1506679"/>
                    <a:gd name="connsiteY31" fmla="*/ 18639 h 1746727"/>
                    <a:gd name="connsiteX32" fmla="*/ 1327436 w 1506679"/>
                    <a:gd name="connsiteY32" fmla="*/ 55007 h 1746727"/>
                    <a:gd name="connsiteX33" fmla="*/ 1363804 w 1506679"/>
                    <a:gd name="connsiteY33" fmla="*/ 205676 h 1746727"/>
                    <a:gd name="connsiteX34" fmla="*/ 1444333 w 1506679"/>
                    <a:gd name="connsiteY34" fmla="*/ 299194 h 1746727"/>
                    <a:gd name="connsiteX35" fmla="*/ 1506679 w 1506679"/>
                    <a:gd name="connsiteY35" fmla="*/ 442069 h 1746727"/>
                    <a:gd name="connsiteX36" fmla="*/ 1498886 w 1506679"/>
                    <a:gd name="connsiteY36" fmla="*/ 566760 h 1746727"/>
                    <a:gd name="connsiteX37" fmla="*/ 1454724 w 1506679"/>
                    <a:gd name="connsiteY37" fmla="*/ 613519 h 1746727"/>
                    <a:gd name="connsiteX38" fmla="*/ 1462518 w 1506679"/>
                    <a:gd name="connsiteY38" fmla="*/ 756394 h 1746727"/>
                    <a:gd name="connsiteX39" fmla="*/ 1402770 w 1506679"/>
                    <a:gd name="connsiteY39" fmla="*/ 746003 h 1746727"/>
                    <a:gd name="connsiteX40" fmla="*/ 1363804 w 1506679"/>
                    <a:gd name="connsiteY40" fmla="*/ 800555 h 1746727"/>
                    <a:gd name="connsiteX41" fmla="*/ 1418356 w 1506679"/>
                    <a:gd name="connsiteY41" fmla="*/ 972005 h 1746727"/>
                    <a:gd name="connsiteX42" fmla="*/ 1389781 w 1506679"/>
                    <a:gd name="connsiteY42" fmla="*/ 1133064 h 1746727"/>
                    <a:gd name="connsiteX43" fmla="*/ 1376793 w 1506679"/>
                    <a:gd name="connsiteY43" fmla="*/ 1255157 h 1746727"/>
                    <a:gd name="connsiteX44" fmla="*/ 1420954 w 1506679"/>
                    <a:gd name="connsiteY44" fmla="*/ 1379848 h 1746727"/>
                    <a:gd name="connsiteX45" fmla="*/ 1353413 w 1506679"/>
                    <a:gd name="connsiteY45" fmla="*/ 1444791 h 1746727"/>
                    <a:gd name="connsiteX46" fmla="*/ 1368999 w 1506679"/>
                    <a:gd name="connsiteY46" fmla="*/ 1522723 h 1746727"/>
                    <a:gd name="connsiteX47" fmla="*/ 1298861 w 1506679"/>
                    <a:gd name="connsiteY47" fmla="*/ 1546103 h 1746727"/>
                    <a:gd name="connsiteX48" fmla="*/ 1298861 w 1506679"/>
                    <a:gd name="connsiteY48" fmla="*/ 1603253 h 1746727"/>
                    <a:gd name="connsiteX49" fmla="*/ 1265090 w 1506679"/>
                    <a:gd name="connsiteY49" fmla="*/ 1530516 h 1746727"/>
                    <a:gd name="connsiteX50" fmla="*/ 1275481 w 1506679"/>
                    <a:gd name="connsiteY50" fmla="*/ 1418814 h 1746727"/>
                    <a:gd name="connsiteX51" fmla="*/ 1270286 w 1506679"/>
                    <a:gd name="connsiteY51" fmla="*/ 1447389 h 1746727"/>
                    <a:gd name="connsiteX52" fmla="*/ 1213136 w 1506679"/>
                    <a:gd name="connsiteY52" fmla="*/ 1530516 h 1746727"/>
                    <a:gd name="connsiteX53" fmla="*/ 1155986 w 1506679"/>
                    <a:gd name="connsiteY53" fmla="*/ 1553896 h 1746727"/>
                    <a:gd name="connsiteX54" fmla="*/ 1145595 w 1506679"/>
                    <a:gd name="connsiteY54" fmla="*/ 1696771 h 1746727"/>
                    <a:gd name="connsiteX55" fmla="*/ 1096238 w 1506679"/>
                    <a:gd name="connsiteY55" fmla="*/ 1696771 h 1746727"/>
                    <a:gd name="connsiteX56" fmla="*/ 1101433 w 1506679"/>
                    <a:gd name="connsiteY56" fmla="*/ 1673391 h 1746727"/>
                    <a:gd name="connsiteX57" fmla="*/ 1062468 w 1506679"/>
                    <a:gd name="connsiteY57" fmla="*/ 1579873 h 1746727"/>
                    <a:gd name="connsiteX58" fmla="*/ 1002720 w 1506679"/>
                    <a:gd name="connsiteY58" fmla="*/ 1660403 h 1746727"/>
                    <a:gd name="connsiteX59" fmla="*/ 971547 w 1506679"/>
                    <a:gd name="connsiteY59" fmla="*/ 1699369 h 1746727"/>
                    <a:gd name="connsiteX60" fmla="*/ 857247 w 1506679"/>
                    <a:gd name="connsiteY60" fmla="*/ 1709760 h 1746727"/>
                    <a:gd name="connsiteX61" fmla="*/ 761131 w 1506679"/>
                    <a:gd name="connsiteY61" fmla="*/ 1743530 h 1746727"/>
                    <a:gd name="connsiteX62" fmla="*/ 800097 w 1506679"/>
                    <a:gd name="connsiteY62" fmla="*/ 1694173 h 1746727"/>
                    <a:gd name="connsiteX63" fmla="*/ 748143 w 1506679"/>
                    <a:gd name="connsiteY63" fmla="*/ 1694173 h 1746727"/>
                    <a:gd name="connsiteX64" fmla="*/ 714372 w 1506679"/>
                    <a:gd name="connsiteY64" fmla="*/ 1678587 h 1746727"/>
                    <a:gd name="connsiteX65" fmla="*/ 678004 w 1506679"/>
                    <a:gd name="connsiteY65" fmla="*/ 1629230 h 1746727"/>
                    <a:gd name="connsiteX66" fmla="*/ 665015 w 1506679"/>
                    <a:gd name="connsiteY66" fmla="*/ 1738335 h 1746727"/>
                    <a:gd name="connsiteX67" fmla="*/ 446806 w 1506679"/>
                    <a:gd name="connsiteY67" fmla="*/ 1727944 h 1746727"/>
                    <a:gd name="connsiteX0" fmla="*/ 446806 w 1506679"/>
                    <a:gd name="connsiteY0" fmla="*/ 1727944 h 1746727"/>
                    <a:gd name="connsiteX1" fmla="*/ -3 w 1506679"/>
                    <a:gd name="connsiteY1" fmla="*/ 1566885 h 1746727"/>
                    <a:gd name="connsiteX2" fmla="*/ 41561 w 1506679"/>
                    <a:gd name="connsiteY2" fmla="*/ 1608448 h 1746727"/>
                    <a:gd name="connsiteX3" fmla="*/ 204063 w 1506679"/>
                    <a:gd name="connsiteY3" fmla="*/ 1566595 h 1746727"/>
                    <a:gd name="connsiteX4" fmla="*/ 337702 w 1506679"/>
                    <a:gd name="connsiteY4" fmla="*/ 1507137 h 1746727"/>
                    <a:gd name="connsiteX5" fmla="*/ 506554 w 1506679"/>
                    <a:gd name="connsiteY5" fmla="*/ 1520126 h 1746727"/>
                    <a:gd name="connsiteX6" fmla="*/ 594877 w 1506679"/>
                    <a:gd name="connsiteY6" fmla="*/ 1572080 h 1746727"/>
                    <a:gd name="connsiteX7" fmla="*/ 516945 w 1506679"/>
                    <a:gd name="connsiteY7" fmla="*/ 1436998 h 1746727"/>
                    <a:gd name="connsiteX8" fmla="*/ 613061 w 1506679"/>
                    <a:gd name="connsiteY8" fmla="*/ 1286330 h 1746727"/>
                    <a:gd name="connsiteX9" fmla="*/ 636440 w 1506679"/>
                    <a:gd name="connsiteY9" fmla="*/ 1236973 h 1746727"/>
                    <a:gd name="connsiteX10" fmla="*/ 633843 w 1506679"/>
                    <a:gd name="connsiteY10" fmla="*/ 1112282 h 1746727"/>
                    <a:gd name="connsiteX11" fmla="*/ 716970 w 1506679"/>
                    <a:gd name="connsiteY11" fmla="*/ 1031753 h 1746727"/>
                    <a:gd name="connsiteX12" fmla="*/ 753338 w 1506679"/>
                    <a:gd name="connsiteY12" fmla="*/ 1070719 h 1746727"/>
                    <a:gd name="connsiteX13" fmla="*/ 698786 w 1506679"/>
                    <a:gd name="connsiteY13" fmla="*/ 1182421 h 1746727"/>
                    <a:gd name="connsiteX14" fmla="*/ 758533 w 1506679"/>
                    <a:gd name="connsiteY14" fmla="*/ 1244766 h 1746727"/>
                    <a:gd name="connsiteX15" fmla="*/ 789706 w 1506679"/>
                    <a:gd name="connsiteY15" fmla="*/ 1166835 h 1746727"/>
                    <a:gd name="connsiteX16" fmla="*/ 932581 w 1506679"/>
                    <a:gd name="connsiteY16" fmla="*/ 1091501 h 1746727"/>
                    <a:gd name="connsiteX17" fmla="*/ 987133 w 1506679"/>
                    <a:gd name="connsiteY17" fmla="*/ 969407 h 1746727"/>
                    <a:gd name="connsiteX18" fmla="*/ 1091043 w 1506679"/>
                    <a:gd name="connsiteY18" fmla="*/ 881085 h 1746727"/>
                    <a:gd name="connsiteX19" fmla="*/ 1091043 w 1506679"/>
                    <a:gd name="connsiteY19" fmla="*/ 779773 h 1746727"/>
                    <a:gd name="connsiteX20" fmla="*/ 1168974 w 1506679"/>
                    <a:gd name="connsiteY20" fmla="*/ 569357 h 1746727"/>
                    <a:gd name="connsiteX21" fmla="*/ 1130008 w 1506679"/>
                    <a:gd name="connsiteY21" fmla="*/ 413494 h 1746727"/>
                    <a:gd name="connsiteX22" fmla="*/ 1078054 w 1506679"/>
                    <a:gd name="connsiteY22" fmla="*/ 416091 h 1746727"/>
                    <a:gd name="connsiteX23" fmla="*/ 1114422 w 1506679"/>
                    <a:gd name="connsiteY23" fmla="*/ 348551 h 1746727"/>
                    <a:gd name="connsiteX24" fmla="*/ 1088445 w 1506679"/>
                    <a:gd name="connsiteY24" fmla="*/ 275814 h 1746727"/>
                    <a:gd name="connsiteX25" fmla="*/ 1142997 w 1506679"/>
                    <a:gd name="connsiteY25" fmla="*/ 187491 h 1746727"/>
                    <a:gd name="connsiteX26" fmla="*/ 1150790 w 1506679"/>
                    <a:gd name="connsiteY26" fmla="*/ 104364 h 1746727"/>
                    <a:gd name="connsiteX27" fmla="*/ 1249504 w 1506679"/>
                    <a:gd name="connsiteY27" fmla="*/ 169307 h 1746727"/>
                    <a:gd name="connsiteX28" fmla="*/ 1298861 w 1506679"/>
                    <a:gd name="connsiteY28" fmla="*/ 106962 h 1746727"/>
                    <a:gd name="connsiteX29" fmla="*/ 1244308 w 1506679"/>
                    <a:gd name="connsiteY29" fmla="*/ 91376 h 1746727"/>
                    <a:gd name="connsiteX30" fmla="*/ 1215733 w 1506679"/>
                    <a:gd name="connsiteY30" fmla="*/ 34226 h 1746727"/>
                    <a:gd name="connsiteX31" fmla="*/ 1275481 w 1506679"/>
                    <a:gd name="connsiteY31" fmla="*/ 18639 h 1746727"/>
                    <a:gd name="connsiteX32" fmla="*/ 1327436 w 1506679"/>
                    <a:gd name="connsiteY32" fmla="*/ 55007 h 1746727"/>
                    <a:gd name="connsiteX33" fmla="*/ 1363804 w 1506679"/>
                    <a:gd name="connsiteY33" fmla="*/ 205676 h 1746727"/>
                    <a:gd name="connsiteX34" fmla="*/ 1444333 w 1506679"/>
                    <a:gd name="connsiteY34" fmla="*/ 299194 h 1746727"/>
                    <a:gd name="connsiteX35" fmla="*/ 1506679 w 1506679"/>
                    <a:gd name="connsiteY35" fmla="*/ 442069 h 1746727"/>
                    <a:gd name="connsiteX36" fmla="*/ 1498886 w 1506679"/>
                    <a:gd name="connsiteY36" fmla="*/ 566760 h 1746727"/>
                    <a:gd name="connsiteX37" fmla="*/ 1454724 w 1506679"/>
                    <a:gd name="connsiteY37" fmla="*/ 613519 h 1746727"/>
                    <a:gd name="connsiteX38" fmla="*/ 1462518 w 1506679"/>
                    <a:gd name="connsiteY38" fmla="*/ 756394 h 1746727"/>
                    <a:gd name="connsiteX39" fmla="*/ 1402770 w 1506679"/>
                    <a:gd name="connsiteY39" fmla="*/ 746003 h 1746727"/>
                    <a:gd name="connsiteX40" fmla="*/ 1363804 w 1506679"/>
                    <a:gd name="connsiteY40" fmla="*/ 800555 h 1746727"/>
                    <a:gd name="connsiteX41" fmla="*/ 1418356 w 1506679"/>
                    <a:gd name="connsiteY41" fmla="*/ 972005 h 1746727"/>
                    <a:gd name="connsiteX42" fmla="*/ 1389781 w 1506679"/>
                    <a:gd name="connsiteY42" fmla="*/ 1133064 h 1746727"/>
                    <a:gd name="connsiteX43" fmla="*/ 1376793 w 1506679"/>
                    <a:gd name="connsiteY43" fmla="*/ 1255157 h 1746727"/>
                    <a:gd name="connsiteX44" fmla="*/ 1420954 w 1506679"/>
                    <a:gd name="connsiteY44" fmla="*/ 1379848 h 1746727"/>
                    <a:gd name="connsiteX45" fmla="*/ 1353413 w 1506679"/>
                    <a:gd name="connsiteY45" fmla="*/ 1444791 h 1746727"/>
                    <a:gd name="connsiteX46" fmla="*/ 1368999 w 1506679"/>
                    <a:gd name="connsiteY46" fmla="*/ 1522723 h 1746727"/>
                    <a:gd name="connsiteX47" fmla="*/ 1298861 w 1506679"/>
                    <a:gd name="connsiteY47" fmla="*/ 1546103 h 1746727"/>
                    <a:gd name="connsiteX48" fmla="*/ 1298861 w 1506679"/>
                    <a:gd name="connsiteY48" fmla="*/ 1603253 h 1746727"/>
                    <a:gd name="connsiteX49" fmla="*/ 1265090 w 1506679"/>
                    <a:gd name="connsiteY49" fmla="*/ 1530516 h 1746727"/>
                    <a:gd name="connsiteX50" fmla="*/ 1275481 w 1506679"/>
                    <a:gd name="connsiteY50" fmla="*/ 1418814 h 1746727"/>
                    <a:gd name="connsiteX51" fmla="*/ 1270286 w 1506679"/>
                    <a:gd name="connsiteY51" fmla="*/ 1447389 h 1746727"/>
                    <a:gd name="connsiteX52" fmla="*/ 1213136 w 1506679"/>
                    <a:gd name="connsiteY52" fmla="*/ 1530516 h 1746727"/>
                    <a:gd name="connsiteX53" fmla="*/ 1155986 w 1506679"/>
                    <a:gd name="connsiteY53" fmla="*/ 1553896 h 1746727"/>
                    <a:gd name="connsiteX54" fmla="*/ 1145595 w 1506679"/>
                    <a:gd name="connsiteY54" fmla="*/ 1696771 h 1746727"/>
                    <a:gd name="connsiteX55" fmla="*/ 1096238 w 1506679"/>
                    <a:gd name="connsiteY55" fmla="*/ 1696771 h 1746727"/>
                    <a:gd name="connsiteX56" fmla="*/ 1101433 w 1506679"/>
                    <a:gd name="connsiteY56" fmla="*/ 1673391 h 1746727"/>
                    <a:gd name="connsiteX57" fmla="*/ 1062468 w 1506679"/>
                    <a:gd name="connsiteY57" fmla="*/ 1579873 h 1746727"/>
                    <a:gd name="connsiteX58" fmla="*/ 1002720 w 1506679"/>
                    <a:gd name="connsiteY58" fmla="*/ 1660403 h 1746727"/>
                    <a:gd name="connsiteX59" fmla="*/ 971547 w 1506679"/>
                    <a:gd name="connsiteY59" fmla="*/ 1699369 h 1746727"/>
                    <a:gd name="connsiteX60" fmla="*/ 857247 w 1506679"/>
                    <a:gd name="connsiteY60" fmla="*/ 1709760 h 1746727"/>
                    <a:gd name="connsiteX61" fmla="*/ 761131 w 1506679"/>
                    <a:gd name="connsiteY61" fmla="*/ 1743530 h 1746727"/>
                    <a:gd name="connsiteX62" fmla="*/ 748143 w 1506679"/>
                    <a:gd name="connsiteY62" fmla="*/ 1694173 h 1746727"/>
                    <a:gd name="connsiteX63" fmla="*/ 714372 w 1506679"/>
                    <a:gd name="connsiteY63" fmla="*/ 1678587 h 1746727"/>
                    <a:gd name="connsiteX64" fmla="*/ 678004 w 1506679"/>
                    <a:gd name="connsiteY64" fmla="*/ 1629230 h 1746727"/>
                    <a:gd name="connsiteX65" fmla="*/ 665015 w 1506679"/>
                    <a:gd name="connsiteY65" fmla="*/ 1738335 h 1746727"/>
                    <a:gd name="connsiteX66" fmla="*/ 446806 w 1506679"/>
                    <a:gd name="connsiteY66" fmla="*/ 1727944 h 1746727"/>
                    <a:gd name="connsiteX0" fmla="*/ 446806 w 1506679"/>
                    <a:gd name="connsiteY0" fmla="*/ 1727944 h 1743531"/>
                    <a:gd name="connsiteX1" fmla="*/ -3 w 1506679"/>
                    <a:gd name="connsiteY1" fmla="*/ 1566885 h 1743531"/>
                    <a:gd name="connsiteX2" fmla="*/ 41561 w 1506679"/>
                    <a:gd name="connsiteY2" fmla="*/ 1608448 h 1743531"/>
                    <a:gd name="connsiteX3" fmla="*/ 204063 w 1506679"/>
                    <a:gd name="connsiteY3" fmla="*/ 1566595 h 1743531"/>
                    <a:gd name="connsiteX4" fmla="*/ 337702 w 1506679"/>
                    <a:gd name="connsiteY4" fmla="*/ 1507137 h 1743531"/>
                    <a:gd name="connsiteX5" fmla="*/ 506554 w 1506679"/>
                    <a:gd name="connsiteY5" fmla="*/ 1520126 h 1743531"/>
                    <a:gd name="connsiteX6" fmla="*/ 594877 w 1506679"/>
                    <a:gd name="connsiteY6" fmla="*/ 1572080 h 1743531"/>
                    <a:gd name="connsiteX7" fmla="*/ 516945 w 1506679"/>
                    <a:gd name="connsiteY7" fmla="*/ 1436998 h 1743531"/>
                    <a:gd name="connsiteX8" fmla="*/ 613061 w 1506679"/>
                    <a:gd name="connsiteY8" fmla="*/ 1286330 h 1743531"/>
                    <a:gd name="connsiteX9" fmla="*/ 636440 w 1506679"/>
                    <a:gd name="connsiteY9" fmla="*/ 1236973 h 1743531"/>
                    <a:gd name="connsiteX10" fmla="*/ 633843 w 1506679"/>
                    <a:gd name="connsiteY10" fmla="*/ 1112282 h 1743531"/>
                    <a:gd name="connsiteX11" fmla="*/ 716970 w 1506679"/>
                    <a:gd name="connsiteY11" fmla="*/ 1031753 h 1743531"/>
                    <a:gd name="connsiteX12" fmla="*/ 753338 w 1506679"/>
                    <a:gd name="connsiteY12" fmla="*/ 1070719 h 1743531"/>
                    <a:gd name="connsiteX13" fmla="*/ 698786 w 1506679"/>
                    <a:gd name="connsiteY13" fmla="*/ 1182421 h 1743531"/>
                    <a:gd name="connsiteX14" fmla="*/ 758533 w 1506679"/>
                    <a:gd name="connsiteY14" fmla="*/ 1244766 h 1743531"/>
                    <a:gd name="connsiteX15" fmla="*/ 789706 w 1506679"/>
                    <a:gd name="connsiteY15" fmla="*/ 1166835 h 1743531"/>
                    <a:gd name="connsiteX16" fmla="*/ 932581 w 1506679"/>
                    <a:gd name="connsiteY16" fmla="*/ 1091501 h 1743531"/>
                    <a:gd name="connsiteX17" fmla="*/ 987133 w 1506679"/>
                    <a:gd name="connsiteY17" fmla="*/ 969407 h 1743531"/>
                    <a:gd name="connsiteX18" fmla="*/ 1091043 w 1506679"/>
                    <a:gd name="connsiteY18" fmla="*/ 881085 h 1743531"/>
                    <a:gd name="connsiteX19" fmla="*/ 1091043 w 1506679"/>
                    <a:gd name="connsiteY19" fmla="*/ 779773 h 1743531"/>
                    <a:gd name="connsiteX20" fmla="*/ 1168974 w 1506679"/>
                    <a:gd name="connsiteY20" fmla="*/ 569357 h 1743531"/>
                    <a:gd name="connsiteX21" fmla="*/ 1130008 w 1506679"/>
                    <a:gd name="connsiteY21" fmla="*/ 413494 h 1743531"/>
                    <a:gd name="connsiteX22" fmla="*/ 1078054 w 1506679"/>
                    <a:gd name="connsiteY22" fmla="*/ 416091 h 1743531"/>
                    <a:gd name="connsiteX23" fmla="*/ 1114422 w 1506679"/>
                    <a:gd name="connsiteY23" fmla="*/ 348551 h 1743531"/>
                    <a:gd name="connsiteX24" fmla="*/ 1088445 w 1506679"/>
                    <a:gd name="connsiteY24" fmla="*/ 275814 h 1743531"/>
                    <a:gd name="connsiteX25" fmla="*/ 1142997 w 1506679"/>
                    <a:gd name="connsiteY25" fmla="*/ 187491 h 1743531"/>
                    <a:gd name="connsiteX26" fmla="*/ 1150790 w 1506679"/>
                    <a:gd name="connsiteY26" fmla="*/ 104364 h 1743531"/>
                    <a:gd name="connsiteX27" fmla="*/ 1249504 w 1506679"/>
                    <a:gd name="connsiteY27" fmla="*/ 169307 h 1743531"/>
                    <a:gd name="connsiteX28" fmla="*/ 1298861 w 1506679"/>
                    <a:gd name="connsiteY28" fmla="*/ 106962 h 1743531"/>
                    <a:gd name="connsiteX29" fmla="*/ 1244308 w 1506679"/>
                    <a:gd name="connsiteY29" fmla="*/ 91376 h 1743531"/>
                    <a:gd name="connsiteX30" fmla="*/ 1215733 w 1506679"/>
                    <a:gd name="connsiteY30" fmla="*/ 34226 h 1743531"/>
                    <a:gd name="connsiteX31" fmla="*/ 1275481 w 1506679"/>
                    <a:gd name="connsiteY31" fmla="*/ 18639 h 1743531"/>
                    <a:gd name="connsiteX32" fmla="*/ 1327436 w 1506679"/>
                    <a:gd name="connsiteY32" fmla="*/ 55007 h 1743531"/>
                    <a:gd name="connsiteX33" fmla="*/ 1363804 w 1506679"/>
                    <a:gd name="connsiteY33" fmla="*/ 205676 h 1743531"/>
                    <a:gd name="connsiteX34" fmla="*/ 1444333 w 1506679"/>
                    <a:gd name="connsiteY34" fmla="*/ 299194 h 1743531"/>
                    <a:gd name="connsiteX35" fmla="*/ 1506679 w 1506679"/>
                    <a:gd name="connsiteY35" fmla="*/ 442069 h 1743531"/>
                    <a:gd name="connsiteX36" fmla="*/ 1498886 w 1506679"/>
                    <a:gd name="connsiteY36" fmla="*/ 566760 h 1743531"/>
                    <a:gd name="connsiteX37" fmla="*/ 1454724 w 1506679"/>
                    <a:gd name="connsiteY37" fmla="*/ 613519 h 1743531"/>
                    <a:gd name="connsiteX38" fmla="*/ 1462518 w 1506679"/>
                    <a:gd name="connsiteY38" fmla="*/ 756394 h 1743531"/>
                    <a:gd name="connsiteX39" fmla="*/ 1402770 w 1506679"/>
                    <a:gd name="connsiteY39" fmla="*/ 746003 h 1743531"/>
                    <a:gd name="connsiteX40" fmla="*/ 1363804 w 1506679"/>
                    <a:gd name="connsiteY40" fmla="*/ 800555 h 1743531"/>
                    <a:gd name="connsiteX41" fmla="*/ 1418356 w 1506679"/>
                    <a:gd name="connsiteY41" fmla="*/ 972005 h 1743531"/>
                    <a:gd name="connsiteX42" fmla="*/ 1389781 w 1506679"/>
                    <a:gd name="connsiteY42" fmla="*/ 1133064 h 1743531"/>
                    <a:gd name="connsiteX43" fmla="*/ 1376793 w 1506679"/>
                    <a:gd name="connsiteY43" fmla="*/ 1255157 h 1743531"/>
                    <a:gd name="connsiteX44" fmla="*/ 1420954 w 1506679"/>
                    <a:gd name="connsiteY44" fmla="*/ 1379848 h 1743531"/>
                    <a:gd name="connsiteX45" fmla="*/ 1353413 w 1506679"/>
                    <a:gd name="connsiteY45" fmla="*/ 1444791 h 1743531"/>
                    <a:gd name="connsiteX46" fmla="*/ 1368999 w 1506679"/>
                    <a:gd name="connsiteY46" fmla="*/ 1522723 h 1743531"/>
                    <a:gd name="connsiteX47" fmla="*/ 1298861 w 1506679"/>
                    <a:gd name="connsiteY47" fmla="*/ 1546103 h 1743531"/>
                    <a:gd name="connsiteX48" fmla="*/ 1298861 w 1506679"/>
                    <a:gd name="connsiteY48" fmla="*/ 1603253 h 1743531"/>
                    <a:gd name="connsiteX49" fmla="*/ 1265090 w 1506679"/>
                    <a:gd name="connsiteY49" fmla="*/ 1530516 h 1743531"/>
                    <a:gd name="connsiteX50" fmla="*/ 1275481 w 1506679"/>
                    <a:gd name="connsiteY50" fmla="*/ 1418814 h 1743531"/>
                    <a:gd name="connsiteX51" fmla="*/ 1270286 w 1506679"/>
                    <a:gd name="connsiteY51" fmla="*/ 1447389 h 1743531"/>
                    <a:gd name="connsiteX52" fmla="*/ 1213136 w 1506679"/>
                    <a:gd name="connsiteY52" fmla="*/ 1530516 h 1743531"/>
                    <a:gd name="connsiteX53" fmla="*/ 1155986 w 1506679"/>
                    <a:gd name="connsiteY53" fmla="*/ 1553896 h 1743531"/>
                    <a:gd name="connsiteX54" fmla="*/ 1145595 w 1506679"/>
                    <a:gd name="connsiteY54" fmla="*/ 1696771 h 1743531"/>
                    <a:gd name="connsiteX55" fmla="*/ 1096238 w 1506679"/>
                    <a:gd name="connsiteY55" fmla="*/ 1696771 h 1743531"/>
                    <a:gd name="connsiteX56" fmla="*/ 1101433 w 1506679"/>
                    <a:gd name="connsiteY56" fmla="*/ 1673391 h 1743531"/>
                    <a:gd name="connsiteX57" fmla="*/ 1062468 w 1506679"/>
                    <a:gd name="connsiteY57" fmla="*/ 1579873 h 1743531"/>
                    <a:gd name="connsiteX58" fmla="*/ 1002720 w 1506679"/>
                    <a:gd name="connsiteY58" fmla="*/ 1660403 h 1743531"/>
                    <a:gd name="connsiteX59" fmla="*/ 971547 w 1506679"/>
                    <a:gd name="connsiteY59" fmla="*/ 1699369 h 1743531"/>
                    <a:gd name="connsiteX60" fmla="*/ 761131 w 1506679"/>
                    <a:gd name="connsiteY60" fmla="*/ 1743530 h 1743531"/>
                    <a:gd name="connsiteX61" fmla="*/ 748143 w 1506679"/>
                    <a:gd name="connsiteY61" fmla="*/ 1694173 h 1743531"/>
                    <a:gd name="connsiteX62" fmla="*/ 714372 w 1506679"/>
                    <a:gd name="connsiteY62" fmla="*/ 1678587 h 1743531"/>
                    <a:gd name="connsiteX63" fmla="*/ 678004 w 1506679"/>
                    <a:gd name="connsiteY63" fmla="*/ 1629230 h 1743531"/>
                    <a:gd name="connsiteX64" fmla="*/ 665015 w 1506679"/>
                    <a:gd name="connsiteY64" fmla="*/ 1738335 h 1743531"/>
                    <a:gd name="connsiteX65" fmla="*/ 446806 w 1506679"/>
                    <a:gd name="connsiteY65" fmla="*/ 1727944 h 1743531"/>
                    <a:gd name="connsiteX0" fmla="*/ 446806 w 1506679"/>
                    <a:gd name="connsiteY0" fmla="*/ 1727944 h 1743531"/>
                    <a:gd name="connsiteX1" fmla="*/ -3 w 1506679"/>
                    <a:gd name="connsiteY1" fmla="*/ 1566885 h 1743531"/>
                    <a:gd name="connsiteX2" fmla="*/ 41561 w 1506679"/>
                    <a:gd name="connsiteY2" fmla="*/ 1608448 h 1743531"/>
                    <a:gd name="connsiteX3" fmla="*/ 204063 w 1506679"/>
                    <a:gd name="connsiteY3" fmla="*/ 1566595 h 1743531"/>
                    <a:gd name="connsiteX4" fmla="*/ 337702 w 1506679"/>
                    <a:gd name="connsiteY4" fmla="*/ 1507137 h 1743531"/>
                    <a:gd name="connsiteX5" fmla="*/ 506554 w 1506679"/>
                    <a:gd name="connsiteY5" fmla="*/ 1520126 h 1743531"/>
                    <a:gd name="connsiteX6" fmla="*/ 594877 w 1506679"/>
                    <a:gd name="connsiteY6" fmla="*/ 1572080 h 1743531"/>
                    <a:gd name="connsiteX7" fmla="*/ 516945 w 1506679"/>
                    <a:gd name="connsiteY7" fmla="*/ 1436998 h 1743531"/>
                    <a:gd name="connsiteX8" fmla="*/ 613061 w 1506679"/>
                    <a:gd name="connsiteY8" fmla="*/ 1286330 h 1743531"/>
                    <a:gd name="connsiteX9" fmla="*/ 636440 w 1506679"/>
                    <a:gd name="connsiteY9" fmla="*/ 1236973 h 1743531"/>
                    <a:gd name="connsiteX10" fmla="*/ 633843 w 1506679"/>
                    <a:gd name="connsiteY10" fmla="*/ 1112282 h 1743531"/>
                    <a:gd name="connsiteX11" fmla="*/ 716970 w 1506679"/>
                    <a:gd name="connsiteY11" fmla="*/ 1031753 h 1743531"/>
                    <a:gd name="connsiteX12" fmla="*/ 753338 w 1506679"/>
                    <a:gd name="connsiteY12" fmla="*/ 1070719 h 1743531"/>
                    <a:gd name="connsiteX13" fmla="*/ 698786 w 1506679"/>
                    <a:gd name="connsiteY13" fmla="*/ 1182421 h 1743531"/>
                    <a:gd name="connsiteX14" fmla="*/ 758533 w 1506679"/>
                    <a:gd name="connsiteY14" fmla="*/ 1244766 h 1743531"/>
                    <a:gd name="connsiteX15" fmla="*/ 789706 w 1506679"/>
                    <a:gd name="connsiteY15" fmla="*/ 1166835 h 1743531"/>
                    <a:gd name="connsiteX16" fmla="*/ 932581 w 1506679"/>
                    <a:gd name="connsiteY16" fmla="*/ 1091501 h 1743531"/>
                    <a:gd name="connsiteX17" fmla="*/ 987133 w 1506679"/>
                    <a:gd name="connsiteY17" fmla="*/ 969407 h 1743531"/>
                    <a:gd name="connsiteX18" fmla="*/ 1091043 w 1506679"/>
                    <a:gd name="connsiteY18" fmla="*/ 881085 h 1743531"/>
                    <a:gd name="connsiteX19" fmla="*/ 1091043 w 1506679"/>
                    <a:gd name="connsiteY19" fmla="*/ 779773 h 1743531"/>
                    <a:gd name="connsiteX20" fmla="*/ 1168974 w 1506679"/>
                    <a:gd name="connsiteY20" fmla="*/ 569357 h 1743531"/>
                    <a:gd name="connsiteX21" fmla="*/ 1130008 w 1506679"/>
                    <a:gd name="connsiteY21" fmla="*/ 413494 h 1743531"/>
                    <a:gd name="connsiteX22" fmla="*/ 1078054 w 1506679"/>
                    <a:gd name="connsiteY22" fmla="*/ 416091 h 1743531"/>
                    <a:gd name="connsiteX23" fmla="*/ 1114422 w 1506679"/>
                    <a:gd name="connsiteY23" fmla="*/ 348551 h 1743531"/>
                    <a:gd name="connsiteX24" fmla="*/ 1088445 w 1506679"/>
                    <a:gd name="connsiteY24" fmla="*/ 275814 h 1743531"/>
                    <a:gd name="connsiteX25" fmla="*/ 1142997 w 1506679"/>
                    <a:gd name="connsiteY25" fmla="*/ 187491 h 1743531"/>
                    <a:gd name="connsiteX26" fmla="*/ 1150790 w 1506679"/>
                    <a:gd name="connsiteY26" fmla="*/ 104364 h 1743531"/>
                    <a:gd name="connsiteX27" fmla="*/ 1249504 w 1506679"/>
                    <a:gd name="connsiteY27" fmla="*/ 169307 h 1743531"/>
                    <a:gd name="connsiteX28" fmla="*/ 1298861 w 1506679"/>
                    <a:gd name="connsiteY28" fmla="*/ 106962 h 1743531"/>
                    <a:gd name="connsiteX29" fmla="*/ 1244308 w 1506679"/>
                    <a:gd name="connsiteY29" fmla="*/ 91376 h 1743531"/>
                    <a:gd name="connsiteX30" fmla="*/ 1215733 w 1506679"/>
                    <a:gd name="connsiteY30" fmla="*/ 34226 h 1743531"/>
                    <a:gd name="connsiteX31" fmla="*/ 1275481 w 1506679"/>
                    <a:gd name="connsiteY31" fmla="*/ 18639 h 1743531"/>
                    <a:gd name="connsiteX32" fmla="*/ 1327436 w 1506679"/>
                    <a:gd name="connsiteY32" fmla="*/ 55007 h 1743531"/>
                    <a:gd name="connsiteX33" fmla="*/ 1363804 w 1506679"/>
                    <a:gd name="connsiteY33" fmla="*/ 205676 h 1743531"/>
                    <a:gd name="connsiteX34" fmla="*/ 1444333 w 1506679"/>
                    <a:gd name="connsiteY34" fmla="*/ 299194 h 1743531"/>
                    <a:gd name="connsiteX35" fmla="*/ 1506679 w 1506679"/>
                    <a:gd name="connsiteY35" fmla="*/ 442069 h 1743531"/>
                    <a:gd name="connsiteX36" fmla="*/ 1498886 w 1506679"/>
                    <a:gd name="connsiteY36" fmla="*/ 566760 h 1743531"/>
                    <a:gd name="connsiteX37" fmla="*/ 1454724 w 1506679"/>
                    <a:gd name="connsiteY37" fmla="*/ 613519 h 1743531"/>
                    <a:gd name="connsiteX38" fmla="*/ 1462518 w 1506679"/>
                    <a:gd name="connsiteY38" fmla="*/ 756394 h 1743531"/>
                    <a:gd name="connsiteX39" fmla="*/ 1402770 w 1506679"/>
                    <a:gd name="connsiteY39" fmla="*/ 746003 h 1743531"/>
                    <a:gd name="connsiteX40" fmla="*/ 1363804 w 1506679"/>
                    <a:gd name="connsiteY40" fmla="*/ 800555 h 1743531"/>
                    <a:gd name="connsiteX41" fmla="*/ 1418356 w 1506679"/>
                    <a:gd name="connsiteY41" fmla="*/ 972005 h 1743531"/>
                    <a:gd name="connsiteX42" fmla="*/ 1389781 w 1506679"/>
                    <a:gd name="connsiteY42" fmla="*/ 1133064 h 1743531"/>
                    <a:gd name="connsiteX43" fmla="*/ 1376793 w 1506679"/>
                    <a:gd name="connsiteY43" fmla="*/ 1255157 h 1743531"/>
                    <a:gd name="connsiteX44" fmla="*/ 1420954 w 1506679"/>
                    <a:gd name="connsiteY44" fmla="*/ 1379848 h 1743531"/>
                    <a:gd name="connsiteX45" fmla="*/ 1353413 w 1506679"/>
                    <a:gd name="connsiteY45" fmla="*/ 1444791 h 1743531"/>
                    <a:gd name="connsiteX46" fmla="*/ 1368999 w 1506679"/>
                    <a:gd name="connsiteY46" fmla="*/ 1522723 h 1743531"/>
                    <a:gd name="connsiteX47" fmla="*/ 1298861 w 1506679"/>
                    <a:gd name="connsiteY47" fmla="*/ 1546103 h 1743531"/>
                    <a:gd name="connsiteX48" fmla="*/ 1298861 w 1506679"/>
                    <a:gd name="connsiteY48" fmla="*/ 1603253 h 1743531"/>
                    <a:gd name="connsiteX49" fmla="*/ 1265090 w 1506679"/>
                    <a:gd name="connsiteY49" fmla="*/ 1530516 h 1743531"/>
                    <a:gd name="connsiteX50" fmla="*/ 1275481 w 1506679"/>
                    <a:gd name="connsiteY50" fmla="*/ 1418814 h 1743531"/>
                    <a:gd name="connsiteX51" fmla="*/ 1270286 w 1506679"/>
                    <a:gd name="connsiteY51" fmla="*/ 1447389 h 1743531"/>
                    <a:gd name="connsiteX52" fmla="*/ 1213136 w 1506679"/>
                    <a:gd name="connsiteY52" fmla="*/ 1530516 h 1743531"/>
                    <a:gd name="connsiteX53" fmla="*/ 1155986 w 1506679"/>
                    <a:gd name="connsiteY53" fmla="*/ 1553896 h 1743531"/>
                    <a:gd name="connsiteX54" fmla="*/ 1145595 w 1506679"/>
                    <a:gd name="connsiteY54" fmla="*/ 1696771 h 1743531"/>
                    <a:gd name="connsiteX55" fmla="*/ 1096238 w 1506679"/>
                    <a:gd name="connsiteY55" fmla="*/ 1696771 h 1743531"/>
                    <a:gd name="connsiteX56" fmla="*/ 1101433 w 1506679"/>
                    <a:gd name="connsiteY56" fmla="*/ 1673391 h 1743531"/>
                    <a:gd name="connsiteX57" fmla="*/ 1062468 w 1506679"/>
                    <a:gd name="connsiteY57" fmla="*/ 1579873 h 1743531"/>
                    <a:gd name="connsiteX58" fmla="*/ 1002720 w 1506679"/>
                    <a:gd name="connsiteY58" fmla="*/ 1660403 h 1743531"/>
                    <a:gd name="connsiteX59" fmla="*/ 761131 w 1506679"/>
                    <a:gd name="connsiteY59" fmla="*/ 1743530 h 1743531"/>
                    <a:gd name="connsiteX60" fmla="*/ 748143 w 1506679"/>
                    <a:gd name="connsiteY60" fmla="*/ 1694173 h 1743531"/>
                    <a:gd name="connsiteX61" fmla="*/ 714372 w 1506679"/>
                    <a:gd name="connsiteY61" fmla="*/ 1678587 h 1743531"/>
                    <a:gd name="connsiteX62" fmla="*/ 678004 w 1506679"/>
                    <a:gd name="connsiteY62" fmla="*/ 1629230 h 1743531"/>
                    <a:gd name="connsiteX63" fmla="*/ 665015 w 1506679"/>
                    <a:gd name="connsiteY63" fmla="*/ 1738335 h 1743531"/>
                    <a:gd name="connsiteX64" fmla="*/ 446806 w 1506679"/>
                    <a:gd name="connsiteY64" fmla="*/ 1727944 h 1743531"/>
                    <a:gd name="connsiteX0" fmla="*/ 446806 w 1506679"/>
                    <a:gd name="connsiteY0" fmla="*/ 1727944 h 1743531"/>
                    <a:gd name="connsiteX1" fmla="*/ -3 w 1506679"/>
                    <a:gd name="connsiteY1" fmla="*/ 1566885 h 1743531"/>
                    <a:gd name="connsiteX2" fmla="*/ 41561 w 1506679"/>
                    <a:gd name="connsiteY2" fmla="*/ 1608448 h 1743531"/>
                    <a:gd name="connsiteX3" fmla="*/ 204063 w 1506679"/>
                    <a:gd name="connsiteY3" fmla="*/ 1566595 h 1743531"/>
                    <a:gd name="connsiteX4" fmla="*/ 337702 w 1506679"/>
                    <a:gd name="connsiteY4" fmla="*/ 1507137 h 1743531"/>
                    <a:gd name="connsiteX5" fmla="*/ 506554 w 1506679"/>
                    <a:gd name="connsiteY5" fmla="*/ 1520126 h 1743531"/>
                    <a:gd name="connsiteX6" fmla="*/ 594877 w 1506679"/>
                    <a:gd name="connsiteY6" fmla="*/ 1572080 h 1743531"/>
                    <a:gd name="connsiteX7" fmla="*/ 516945 w 1506679"/>
                    <a:gd name="connsiteY7" fmla="*/ 1436998 h 1743531"/>
                    <a:gd name="connsiteX8" fmla="*/ 613061 w 1506679"/>
                    <a:gd name="connsiteY8" fmla="*/ 1286330 h 1743531"/>
                    <a:gd name="connsiteX9" fmla="*/ 636440 w 1506679"/>
                    <a:gd name="connsiteY9" fmla="*/ 1236973 h 1743531"/>
                    <a:gd name="connsiteX10" fmla="*/ 633843 w 1506679"/>
                    <a:gd name="connsiteY10" fmla="*/ 1112282 h 1743531"/>
                    <a:gd name="connsiteX11" fmla="*/ 716970 w 1506679"/>
                    <a:gd name="connsiteY11" fmla="*/ 1031753 h 1743531"/>
                    <a:gd name="connsiteX12" fmla="*/ 753338 w 1506679"/>
                    <a:gd name="connsiteY12" fmla="*/ 1070719 h 1743531"/>
                    <a:gd name="connsiteX13" fmla="*/ 698786 w 1506679"/>
                    <a:gd name="connsiteY13" fmla="*/ 1182421 h 1743531"/>
                    <a:gd name="connsiteX14" fmla="*/ 758533 w 1506679"/>
                    <a:gd name="connsiteY14" fmla="*/ 1244766 h 1743531"/>
                    <a:gd name="connsiteX15" fmla="*/ 789706 w 1506679"/>
                    <a:gd name="connsiteY15" fmla="*/ 1166835 h 1743531"/>
                    <a:gd name="connsiteX16" fmla="*/ 932581 w 1506679"/>
                    <a:gd name="connsiteY16" fmla="*/ 1091501 h 1743531"/>
                    <a:gd name="connsiteX17" fmla="*/ 987133 w 1506679"/>
                    <a:gd name="connsiteY17" fmla="*/ 969407 h 1743531"/>
                    <a:gd name="connsiteX18" fmla="*/ 1091043 w 1506679"/>
                    <a:gd name="connsiteY18" fmla="*/ 881085 h 1743531"/>
                    <a:gd name="connsiteX19" fmla="*/ 1091043 w 1506679"/>
                    <a:gd name="connsiteY19" fmla="*/ 779773 h 1743531"/>
                    <a:gd name="connsiteX20" fmla="*/ 1168974 w 1506679"/>
                    <a:gd name="connsiteY20" fmla="*/ 569357 h 1743531"/>
                    <a:gd name="connsiteX21" fmla="*/ 1130008 w 1506679"/>
                    <a:gd name="connsiteY21" fmla="*/ 413494 h 1743531"/>
                    <a:gd name="connsiteX22" fmla="*/ 1078054 w 1506679"/>
                    <a:gd name="connsiteY22" fmla="*/ 416091 h 1743531"/>
                    <a:gd name="connsiteX23" fmla="*/ 1114422 w 1506679"/>
                    <a:gd name="connsiteY23" fmla="*/ 348551 h 1743531"/>
                    <a:gd name="connsiteX24" fmla="*/ 1088445 w 1506679"/>
                    <a:gd name="connsiteY24" fmla="*/ 275814 h 1743531"/>
                    <a:gd name="connsiteX25" fmla="*/ 1142997 w 1506679"/>
                    <a:gd name="connsiteY25" fmla="*/ 187491 h 1743531"/>
                    <a:gd name="connsiteX26" fmla="*/ 1150790 w 1506679"/>
                    <a:gd name="connsiteY26" fmla="*/ 104364 h 1743531"/>
                    <a:gd name="connsiteX27" fmla="*/ 1249504 w 1506679"/>
                    <a:gd name="connsiteY27" fmla="*/ 169307 h 1743531"/>
                    <a:gd name="connsiteX28" fmla="*/ 1298861 w 1506679"/>
                    <a:gd name="connsiteY28" fmla="*/ 106962 h 1743531"/>
                    <a:gd name="connsiteX29" fmla="*/ 1244308 w 1506679"/>
                    <a:gd name="connsiteY29" fmla="*/ 91376 h 1743531"/>
                    <a:gd name="connsiteX30" fmla="*/ 1215733 w 1506679"/>
                    <a:gd name="connsiteY30" fmla="*/ 34226 h 1743531"/>
                    <a:gd name="connsiteX31" fmla="*/ 1275481 w 1506679"/>
                    <a:gd name="connsiteY31" fmla="*/ 18639 h 1743531"/>
                    <a:gd name="connsiteX32" fmla="*/ 1327436 w 1506679"/>
                    <a:gd name="connsiteY32" fmla="*/ 55007 h 1743531"/>
                    <a:gd name="connsiteX33" fmla="*/ 1363804 w 1506679"/>
                    <a:gd name="connsiteY33" fmla="*/ 205676 h 1743531"/>
                    <a:gd name="connsiteX34" fmla="*/ 1444333 w 1506679"/>
                    <a:gd name="connsiteY34" fmla="*/ 299194 h 1743531"/>
                    <a:gd name="connsiteX35" fmla="*/ 1506679 w 1506679"/>
                    <a:gd name="connsiteY35" fmla="*/ 442069 h 1743531"/>
                    <a:gd name="connsiteX36" fmla="*/ 1498886 w 1506679"/>
                    <a:gd name="connsiteY36" fmla="*/ 566760 h 1743531"/>
                    <a:gd name="connsiteX37" fmla="*/ 1454724 w 1506679"/>
                    <a:gd name="connsiteY37" fmla="*/ 613519 h 1743531"/>
                    <a:gd name="connsiteX38" fmla="*/ 1462518 w 1506679"/>
                    <a:gd name="connsiteY38" fmla="*/ 756394 h 1743531"/>
                    <a:gd name="connsiteX39" fmla="*/ 1402770 w 1506679"/>
                    <a:gd name="connsiteY39" fmla="*/ 746003 h 1743531"/>
                    <a:gd name="connsiteX40" fmla="*/ 1363804 w 1506679"/>
                    <a:gd name="connsiteY40" fmla="*/ 800555 h 1743531"/>
                    <a:gd name="connsiteX41" fmla="*/ 1418356 w 1506679"/>
                    <a:gd name="connsiteY41" fmla="*/ 972005 h 1743531"/>
                    <a:gd name="connsiteX42" fmla="*/ 1389781 w 1506679"/>
                    <a:gd name="connsiteY42" fmla="*/ 1133064 h 1743531"/>
                    <a:gd name="connsiteX43" fmla="*/ 1376793 w 1506679"/>
                    <a:gd name="connsiteY43" fmla="*/ 1255157 h 1743531"/>
                    <a:gd name="connsiteX44" fmla="*/ 1420954 w 1506679"/>
                    <a:gd name="connsiteY44" fmla="*/ 1379848 h 1743531"/>
                    <a:gd name="connsiteX45" fmla="*/ 1353413 w 1506679"/>
                    <a:gd name="connsiteY45" fmla="*/ 1444791 h 1743531"/>
                    <a:gd name="connsiteX46" fmla="*/ 1368999 w 1506679"/>
                    <a:gd name="connsiteY46" fmla="*/ 1522723 h 1743531"/>
                    <a:gd name="connsiteX47" fmla="*/ 1298861 w 1506679"/>
                    <a:gd name="connsiteY47" fmla="*/ 1546103 h 1743531"/>
                    <a:gd name="connsiteX48" fmla="*/ 1298861 w 1506679"/>
                    <a:gd name="connsiteY48" fmla="*/ 1603253 h 1743531"/>
                    <a:gd name="connsiteX49" fmla="*/ 1265090 w 1506679"/>
                    <a:gd name="connsiteY49" fmla="*/ 1530516 h 1743531"/>
                    <a:gd name="connsiteX50" fmla="*/ 1275481 w 1506679"/>
                    <a:gd name="connsiteY50" fmla="*/ 1418814 h 1743531"/>
                    <a:gd name="connsiteX51" fmla="*/ 1270286 w 1506679"/>
                    <a:gd name="connsiteY51" fmla="*/ 1447389 h 1743531"/>
                    <a:gd name="connsiteX52" fmla="*/ 1213136 w 1506679"/>
                    <a:gd name="connsiteY52" fmla="*/ 1530516 h 1743531"/>
                    <a:gd name="connsiteX53" fmla="*/ 1155986 w 1506679"/>
                    <a:gd name="connsiteY53" fmla="*/ 1553896 h 1743531"/>
                    <a:gd name="connsiteX54" fmla="*/ 1145595 w 1506679"/>
                    <a:gd name="connsiteY54" fmla="*/ 1696771 h 1743531"/>
                    <a:gd name="connsiteX55" fmla="*/ 1096238 w 1506679"/>
                    <a:gd name="connsiteY55" fmla="*/ 1696771 h 1743531"/>
                    <a:gd name="connsiteX56" fmla="*/ 1101433 w 1506679"/>
                    <a:gd name="connsiteY56" fmla="*/ 1673391 h 1743531"/>
                    <a:gd name="connsiteX57" fmla="*/ 1062468 w 1506679"/>
                    <a:gd name="connsiteY57" fmla="*/ 1579873 h 1743531"/>
                    <a:gd name="connsiteX58" fmla="*/ 761131 w 1506679"/>
                    <a:gd name="connsiteY58" fmla="*/ 1743530 h 1743531"/>
                    <a:gd name="connsiteX59" fmla="*/ 748143 w 1506679"/>
                    <a:gd name="connsiteY59" fmla="*/ 1694173 h 1743531"/>
                    <a:gd name="connsiteX60" fmla="*/ 714372 w 1506679"/>
                    <a:gd name="connsiteY60" fmla="*/ 1678587 h 1743531"/>
                    <a:gd name="connsiteX61" fmla="*/ 678004 w 1506679"/>
                    <a:gd name="connsiteY61" fmla="*/ 1629230 h 1743531"/>
                    <a:gd name="connsiteX62" fmla="*/ 665015 w 1506679"/>
                    <a:gd name="connsiteY62" fmla="*/ 1738335 h 1743531"/>
                    <a:gd name="connsiteX63" fmla="*/ 446806 w 1506679"/>
                    <a:gd name="connsiteY63" fmla="*/ 1727944 h 1743531"/>
                    <a:gd name="connsiteX0" fmla="*/ 446806 w 1506679"/>
                    <a:gd name="connsiteY0" fmla="*/ 1727944 h 1743531"/>
                    <a:gd name="connsiteX1" fmla="*/ -3 w 1506679"/>
                    <a:gd name="connsiteY1" fmla="*/ 1566885 h 1743531"/>
                    <a:gd name="connsiteX2" fmla="*/ 41561 w 1506679"/>
                    <a:gd name="connsiteY2" fmla="*/ 1608448 h 1743531"/>
                    <a:gd name="connsiteX3" fmla="*/ 204063 w 1506679"/>
                    <a:gd name="connsiteY3" fmla="*/ 1566595 h 1743531"/>
                    <a:gd name="connsiteX4" fmla="*/ 337702 w 1506679"/>
                    <a:gd name="connsiteY4" fmla="*/ 1507137 h 1743531"/>
                    <a:gd name="connsiteX5" fmla="*/ 506554 w 1506679"/>
                    <a:gd name="connsiteY5" fmla="*/ 1520126 h 1743531"/>
                    <a:gd name="connsiteX6" fmla="*/ 594877 w 1506679"/>
                    <a:gd name="connsiteY6" fmla="*/ 1572080 h 1743531"/>
                    <a:gd name="connsiteX7" fmla="*/ 516945 w 1506679"/>
                    <a:gd name="connsiteY7" fmla="*/ 1436998 h 1743531"/>
                    <a:gd name="connsiteX8" fmla="*/ 613061 w 1506679"/>
                    <a:gd name="connsiteY8" fmla="*/ 1286330 h 1743531"/>
                    <a:gd name="connsiteX9" fmla="*/ 636440 w 1506679"/>
                    <a:gd name="connsiteY9" fmla="*/ 1236973 h 1743531"/>
                    <a:gd name="connsiteX10" fmla="*/ 633843 w 1506679"/>
                    <a:gd name="connsiteY10" fmla="*/ 1112282 h 1743531"/>
                    <a:gd name="connsiteX11" fmla="*/ 716970 w 1506679"/>
                    <a:gd name="connsiteY11" fmla="*/ 1031753 h 1743531"/>
                    <a:gd name="connsiteX12" fmla="*/ 753338 w 1506679"/>
                    <a:gd name="connsiteY12" fmla="*/ 1070719 h 1743531"/>
                    <a:gd name="connsiteX13" fmla="*/ 698786 w 1506679"/>
                    <a:gd name="connsiteY13" fmla="*/ 1182421 h 1743531"/>
                    <a:gd name="connsiteX14" fmla="*/ 758533 w 1506679"/>
                    <a:gd name="connsiteY14" fmla="*/ 1244766 h 1743531"/>
                    <a:gd name="connsiteX15" fmla="*/ 789706 w 1506679"/>
                    <a:gd name="connsiteY15" fmla="*/ 1166835 h 1743531"/>
                    <a:gd name="connsiteX16" fmla="*/ 932581 w 1506679"/>
                    <a:gd name="connsiteY16" fmla="*/ 1091501 h 1743531"/>
                    <a:gd name="connsiteX17" fmla="*/ 987133 w 1506679"/>
                    <a:gd name="connsiteY17" fmla="*/ 969407 h 1743531"/>
                    <a:gd name="connsiteX18" fmla="*/ 1091043 w 1506679"/>
                    <a:gd name="connsiteY18" fmla="*/ 881085 h 1743531"/>
                    <a:gd name="connsiteX19" fmla="*/ 1091043 w 1506679"/>
                    <a:gd name="connsiteY19" fmla="*/ 779773 h 1743531"/>
                    <a:gd name="connsiteX20" fmla="*/ 1168974 w 1506679"/>
                    <a:gd name="connsiteY20" fmla="*/ 569357 h 1743531"/>
                    <a:gd name="connsiteX21" fmla="*/ 1130008 w 1506679"/>
                    <a:gd name="connsiteY21" fmla="*/ 413494 h 1743531"/>
                    <a:gd name="connsiteX22" fmla="*/ 1078054 w 1506679"/>
                    <a:gd name="connsiteY22" fmla="*/ 416091 h 1743531"/>
                    <a:gd name="connsiteX23" fmla="*/ 1114422 w 1506679"/>
                    <a:gd name="connsiteY23" fmla="*/ 348551 h 1743531"/>
                    <a:gd name="connsiteX24" fmla="*/ 1088445 w 1506679"/>
                    <a:gd name="connsiteY24" fmla="*/ 275814 h 1743531"/>
                    <a:gd name="connsiteX25" fmla="*/ 1142997 w 1506679"/>
                    <a:gd name="connsiteY25" fmla="*/ 187491 h 1743531"/>
                    <a:gd name="connsiteX26" fmla="*/ 1150790 w 1506679"/>
                    <a:gd name="connsiteY26" fmla="*/ 104364 h 1743531"/>
                    <a:gd name="connsiteX27" fmla="*/ 1249504 w 1506679"/>
                    <a:gd name="connsiteY27" fmla="*/ 169307 h 1743531"/>
                    <a:gd name="connsiteX28" fmla="*/ 1298861 w 1506679"/>
                    <a:gd name="connsiteY28" fmla="*/ 106962 h 1743531"/>
                    <a:gd name="connsiteX29" fmla="*/ 1244308 w 1506679"/>
                    <a:gd name="connsiteY29" fmla="*/ 91376 h 1743531"/>
                    <a:gd name="connsiteX30" fmla="*/ 1215733 w 1506679"/>
                    <a:gd name="connsiteY30" fmla="*/ 34226 h 1743531"/>
                    <a:gd name="connsiteX31" fmla="*/ 1275481 w 1506679"/>
                    <a:gd name="connsiteY31" fmla="*/ 18639 h 1743531"/>
                    <a:gd name="connsiteX32" fmla="*/ 1327436 w 1506679"/>
                    <a:gd name="connsiteY32" fmla="*/ 55007 h 1743531"/>
                    <a:gd name="connsiteX33" fmla="*/ 1363804 w 1506679"/>
                    <a:gd name="connsiteY33" fmla="*/ 205676 h 1743531"/>
                    <a:gd name="connsiteX34" fmla="*/ 1444333 w 1506679"/>
                    <a:gd name="connsiteY34" fmla="*/ 299194 h 1743531"/>
                    <a:gd name="connsiteX35" fmla="*/ 1506679 w 1506679"/>
                    <a:gd name="connsiteY35" fmla="*/ 442069 h 1743531"/>
                    <a:gd name="connsiteX36" fmla="*/ 1498886 w 1506679"/>
                    <a:gd name="connsiteY36" fmla="*/ 566760 h 1743531"/>
                    <a:gd name="connsiteX37" fmla="*/ 1454724 w 1506679"/>
                    <a:gd name="connsiteY37" fmla="*/ 613519 h 1743531"/>
                    <a:gd name="connsiteX38" fmla="*/ 1462518 w 1506679"/>
                    <a:gd name="connsiteY38" fmla="*/ 756394 h 1743531"/>
                    <a:gd name="connsiteX39" fmla="*/ 1402770 w 1506679"/>
                    <a:gd name="connsiteY39" fmla="*/ 746003 h 1743531"/>
                    <a:gd name="connsiteX40" fmla="*/ 1363804 w 1506679"/>
                    <a:gd name="connsiteY40" fmla="*/ 800555 h 1743531"/>
                    <a:gd name="connsiteX41" fmla="*/ 1418356 w 1506679"/>
                    <a:gd name="connsiteY41" fmla="*/ 972005 h 1743531"/>
                    <a:gd name="connsiteX42" fmla="*/ 1389781 w 1506679"/>
                    <a:gd name="connsiteY42" fmla="*/ 1133064 h 1743531"/>
                    <a:gd name="connsiteX43" fmla="*/ 1376793 w 1506679"/>
                    <a:gd name="connsiteY43" fmla="*/ 1255157 h 1743531"/>
                    <a:gd name="connsiteX44" fmla="*/ 1420954 w 1506679"/>
                    <a:gd name="connsiteY44" fmla="*/ 1379848 h 1743531"/>
                    <a:gd name="connsiteX45" fmla="*/ 1353413 w 1506679"/>
                    <a:gd name="connsiteY45" fmla="*/ 1444791 h 1743531"/>
                    <a:gd name="connsiteX46" fmla="*/ 1368999 w 1506679"/>
                    <a:gd name="connsiteY46" fmla="*/ 1522723 h 1743531"/>
                    <a:gd name="connsiteX47" fmla="*/ 1298861 w 1506679"/>
                    <a:gd name="connsiteY47" fmla="*/ 1546103 h 1743531"/>
                    <a:gd name="connsiteX48" fmla="*/ 1298861 w 1506679"/>
                    <a:gd name="connsiteY48" fmla="*/ 1603253 h 1743531"/>
                    <a:gd name="connsiteX49" fmla="*/ 1265090 w 1506679"/>
                    <a:gd name="connsiteY49" fmla="*/ 1530516 h 1743531"/>
                    <a:gd name="connsiteX50" fmla="*/ 1275481 w 1506679"/>
                    <a:gd name="connsiteY50" fmla="*/ 1418814 h 1743531"/>
                    <a:gd name="connsiteX51" fmla="*/ 1270286 w 1506679"/>
                    <a:gd name="connsiteY51" fmla="*/ 1447389 h 1743531"/>
                    <a:gd name="connsiteX52" fmla="*/ 1213136 w 1506679"/>
                    <a:gd name="connsiteY52" fmla="*/ 1530516 h 1743531"/>
                    <a:gd name="connsiteX53" fmla="*/ 1155986 w 1506679"/>
                    <a:gd name="connsiteY53" fmla="*/ 1553896 h 1743531"/>
                    <a:gd name="connsiteX54" fmla="*/ 1145595 w 1506679"/>
                    <a:gd name="connsiteY54" fmla="*/ 1696771 h 1743531"/>
                    <a:gd name="connsiteX55" fmla="*/ 1096238 w 1506679"/>
                    <a:gd name="connsiteY55" fmla="*/ 1696771 h 1743531"/>
                    <a:gd name="connsiteX56" fmla="*/ 1062468 w 1506679"/>
                    <a:gd name="connsiteY56" fmla="*/ 1579873 h 1743531"/>
                    <a:gd name="connsiteX57" fmla="*/ 761131 w 1506679"/>
                    <a:gd name="connsiteY57" fmla="*/ 1743530 h 1743531"/>
                    <a:gd name="connsiteX58" fmla="*/ 748143 w 1506679"/>
                    <a:gd name="connsiteY58" fmla="*/ 1694173 h 1743531"/>
                    <a:gd name="connsiteX59" fmla="*/ 714372 w 1506679"/>
                    <a:gd name="connsiteY59" fmla="*/ 1678587 h 1743531"/>
                    <a:gd name="connsiteX60" fmla="*/ 678004 w 1506679"/>
                    <a:gd name="connsiteY60" fmla="*/ 1629230 h 1743531"/>
                    <a:gd name="connsiteX61" fmla="*/ 665015 w 1506679"/>
                    <a:gd name="connsiteY61" fmla="*/ 1738335 h 1743531"/>
                    <a:gd name="connsiteX62" fmla="*/ 446806 w 1506679"/>
                    <a:gd name="connsiteY62" fmla="*/ 1727944 h 1743531"/>
                    <a:gd name="connsiteX0" fmla="*/ 446806 w 1506679"/>
                    <a:gd name="connsiteY0" fmla="*/ 1727944 h 1743531"/>
                    <a:gd name="connsiteX1" fmla="*/ -3 w 1506679"/>
                    <a:gd name="connsiteY1" fmla="*/ 1566885 h 1743531"/>
                    <a:gd name="connsiteX2" fmla="*/ 41561 w 1506679"/>
                    <a:gd name="connsiteY2" fmla="*/ 1608448 h 1743531"/>
                    <a:gd name="connsiteX3" fmla="*/ 204063 w 1506679"/>
                    <a:gd name="connsiteY3" fmla="*/ 1566595 h 1743531"/>
                    <a:gd name="connsiteX4" fmla="*/ 337702 w 1506679"/>
                    <a:gd name="connsiteY4" fmla="*/ 1507137 h 1743531"/>
                    <a:gd name="connsiteX5" fmla="*/ 506554 w 1506679"/>
                    <a:gd name="connsiteY5" fmla="*/ 1520126 h 1743531"/>
                    <a:gd name="connsiteX6" fmla="*/ 594877 w 1506679"/>
                    <a:gd name="connsiteY6" fmla="*/ 1572080 h 1743531"/>
                    <a:gd name="connsiteX7" fmla="*/ 516945 w 1506679"/>
                    <a:gd name="connsiteY7" fmla="*/ 1436998 h 1743531"/>
                    <a:gd name="connsiteX8" fmla="*/ 613061 w 1506679"/>
                    <a:gd name="connsiteY8" fmla="*/ 1286330 h 1743531"/>
                    <a:gd name="connsiteX9" fmla="*/ 636440 w 1506679"/>
                    <a:gd name="connsiteY9" fmla="*/ 1236973 h 1743531"/>
                    <a:gd name="connsiteX10" fmla="*/ 633843 w 1506679"/>
                    <a:gd name="connsiteY10" fmla="*/ 1112282 h 1743531"/>
                    <a:gd name="connsiteX11" fmla="*/ 716970 w 1506679"/>
                    <a:gd name="connsiteY11" fmla="*/ 1031753 h 1743531"/>
                    <a:gd name="connsiteX12" fmla="*/ 753338 w 1506679"/>
                    <a:gd name="connsiteY12" fmla="*/ 1070719 h 1743531"/>
                    <a:gd name="connsiteX13" fmla="*/ 698786 w 1506679"/>
                    <a:gd name="connsiteY13" fmla="*/ 1182421 h 1743531"/>
                    <a:gd name="connsiteX14" fmla="*/ 758533 w 1506679"/>
                    <a:gd name="connsiteY14" fmla="*/ 1244766 h 1743531"/>
                    <a:gd name="connsiteX15" fmla="*/ 789706 w 1506679"/>
                    <a:gd name="connsiteY15" fmla="*/ 1166835 h 1743531"/>
                    <a:gd name="connsiteX16" fmla="*/ 932581 w 1506679"/>
                    <a:gd name="connsiteY16" fmla="*/ 1091501 h 1743531"/>
                    <a:gd name="connsiteX17" fmla="*/ 987133 w 1506679"/>
                    <a:gd name="connsiteY17" fmla="*/ 969407 h 1743531"/>
                    <a:gd name="connsiteX18" fmla="*/ 1091043 w 1506679"/>
                    <a:gd name="connsiteY18" fmla="*/ 881085 h 1743531"/>
                    <a:gd name="connsiteX19" fmla="*/ 1091043 w 1506679"/>
                    <a:gd name="connsiteY19" fmla="*/ 779773 h 1743531"/>
                    <a:gd name="connsiteX20" fmla="*/ 1168974 w 1506679"/>
                    <a:gd name="connsiteY20" fmla="*/ 569357 h 1743531"/>
                    <a:gd name="connsiteX21" fmla="*/ 1130008 w 1506679"/>
                    <a:gd name="connsiteY21" fmla="*/ 413494 h 1743531"/>
                    <a:gd name="connsiteX22" fmla="*/ 1078054 w 1506679"/>
                    <a:gd name="connsiteY22" fmla="*/ 416091 h 1743531"/>
                    <a:gd name="connsiteX23" fmla="*/ 1114422 w 1506679"/>
                    <a:gd name="connsiteY23" fmla="*/ 348551 h 1743531"/>
                    <a:gd name="connsiteX24" fmla="*/ 1088445 w 1506679"/>
                    <a:gd name="connsiteY24" fmla="*/ 275814 h 1743531"/>
                    <a:gd name="connsiteX25" fmla="*/ 1142997 w 1506679"/>
                    <a:gd name="connsiteY25" fmla="*/ 187491 h 1743531"/>
                    <a:gd name="connsiteX26" fmla="*/ 1150790 w 1506679"/>
                    <a:gd name="connsiteY26" fmla="*/ 104364 h 1743531"/>
                    <a:gd name="connsiteX27" fmla="*/ 1249504 w 1506679"/>
                    <a:gd name="connsiteY27" fmla="*/ 169307 h 1743531"/>
                    <a:gd name="connsiteX28" fmla="*/ 1298861 w 1506679"/>
                    <a:gd name="connsiteY28" fmla="*/ 106962 h 1743531"/>
                    <a:gd name="connsiteX29" fmla="*/ 1244308 w 1506679"/>
                    <a:gd name="connsiteY29" fmla="*/ 91376 h 1743531"/>
                    <a:gd name="connsiteX30" fmla="*/ 1215733 w 1506679"/>
                    <a:gd name="connsiteY30" fmla="*/ 34226 h 1743531"/>
                    <a:gd name="connsiteX31" fmla="*/ 1275481 w 1506679"/>
                    <a:gd name="connsiteY31" fmla="*/ 18639 h 1743531"/>
                    <a:gd name="connsiteX32" fmla="*/ 1327436 w 1506679"/>
                    <a:gd name="connsiteY32" fmla="*/ 55007 h 1743531"/>
                    <a:gd name="connsiteX33" fmla="*/ 1363804 w 1506679"/>
                    <a:gd name="connsiteY33" fmla="*/ 205676 h 1743531"/>
                    <a:gd name="connsiteX34" fmla="*/ 1444333 w 1506679"/>
                    <a:gd name="connsiteY34" fmla="*/ 299194 h 1743531"/>
                    <a:gd name="connsiteX35" fmla="*/ 1506679 w 1506679"/>
                    <a:gd name="connsiteY35" fmla="*/ 442069 h 1743531"/>
                    <a:gd name="connsiteX36" fmla="*/ 1498886 w 1506679"/>
                    <a:gd name="connsiteY36" fmla="*/ 566760 h 1743531"/>
                    <a:gd name="connsiteX37" fmla="*/ 1454724 w 1506679"/>
                    <a:gd name="connsiteY37" fmla="*/ 613519 h 1743531"/>
                    <a:gd name="connsiteX38" fmla="*/ 1462518 w 1506679"/>
                    <a:gd name="connsiteY38" fmla="*/ 756394 h 1743531"/>
                    <a:gd name="connsiteX39" fmla="*/ 1402770 w 1506679"/>
                    <a:gd name="connsiteY39" fmla="*/ 746003 h 1743531"/>
                    <a:gd name="connsiteX40" fmla="*/ 1363804 w 1506679"/>
                    <a:gd name="connsiteY40" fmla="*/ 800555 h 1743531"/>
                    <a:gd name="connsiteX41" fmla="*/ 1418356 w 1506679"/>
                    <a:gd name="connsiteY41" fmla="*/ 972005 h 1743531"/>
                    <a:gd name="connsiteX42" fmla="*/ 1389781 w 1506679"/>
                    <a:gd name="connsiteY42" fmla="*/ 1133064 h 1743531"/>
                    <a:gd name="connsiteX43" fmla="*/ 1376793 w 1506679"/>
                    <a:gd name="connsiteY43" fmla="*/ 1255157 h 1743531"/>
                    <a:gd name="connsiteX44" fmla="*/ 1420954 w 1506679"/>
                    <a:gd name="connsiteY44" fmla="*/ 1379848 h 1743531"/>
                    <a:gd name="connsiteX45" fmla="*/ 1353413 w 1506679"/>
                    <a:gd name="connsiteY45" fmla="*/ 1444791 h 1743531"/>
                    <a:gd name="connsiteX46" fmla="*/ 1368999 w 1506679"/>
                    <a:gd name="connsiteY46" fmla="*/ 1522723 h 1743531"/>
                    <a:gd name="connsiteX47" fmla="*/ 1298861 w 1506679"/>
                    <a:gd name="connsiteY47" fmla="*/ 1546103 h 1743531"/>
                    <a:gd name="connsiteX48" fmla="*/ 1298861 w 1506679"/>
                    <a:gd name="connsiteY48" fmla="*/ 1603253 h 1743531"/>
                    <a:gd name="connsiteX49" fmla="*/ 1265090 w 1506679"/>
                    <a:gd name="connsiteY49" fmla="*/ 1530516 h 1743531"/>
                    <a:gd name="connsiteX50" fmla="*/ 1275481 w 1506679"/>
                    <a:gd name="connsiteY50" fmla="*/ 1418814 h 1743531"/>
                    <a:gd name="connsiteX51" fmla="*/ 1270286 w 1506679"/>
                    <a:gd name="connsiteY51" fmla="*/ 1447389 h 1743531"/>
                    <a:gd name="connsiteX52" fmla="*/ 1213136 w 1506679"/>
                    <a:gd name="connsiteY52" fmla="*/ 1530516 h 1743531"/>
                    <a:gd name="connsiteX53" fmla="*/ 1155986 w 1506679"/>
                    <a:gd name="connsiteY53" fmla="*/ 1553896 h 1743531"/>
                    <a:gd name="connsiteX54" fmla="*/ 1145595 w 1506679"/>
                    <a:gd name="connsiteY54" fmla="*/ 1696771 h 1743531"/>
                    <a:gd name="connsiteX55" fmla="*/ 1062468 w 1506679"/>
                    <a:gd name="connsiteY55" fmla="*/ 1579873 h 1743531"/>
                    <a:gd name="connsiteX56" fmla="*/ 761131 w 1506679"/>
                    <a:gd name="connsiteY56" fmla="*/ 1743530 h 1743531"/>
                    <a:gd name="connsiteX57" fmla="*/ 748143 w 1506679"/>
                    <a:gd name="connsiteY57" fmla="*/ 1694173 h 1743531"/>
                    <a:gd name="connsiteX58" fmla="*/ 714372 w 1506679"/>
                    <a:gd name="connsiteY58" fmla="*/ 1678587 h 1743531"/>
                    <a:gd name="connsiteX59" fmla="*/ 678004 w 1506679"/>
                    <a:gd name="connsiteY59" fmla="*/ 1629230 h 1743531"/>
                    <a:gd name="connsiteX60" fmla="*/ 665015 w 1506679"/>
                    <a:gd name="connsiteY60" fmla="*/ 1738335 h 1743531"/>
                    <a:gd name="connsiteX61" fmla="*/ 446806 w 1506679"/>
                    <a:gd name="connsiteY61" fmla="*/ 1727944 h 1743531"/>
                    <a:gd name="connsiteX0" fmla="*/ 446806 w 1506679"/>
                    <a:gd name="connsiteY0" fmla="*/ 1727944 h 1743531"/>
                    <a:gd name="connsiteX1" fmla="*/ -3 w 1506679"/>
                    <a:gd name="connsiteY1" fmla="*/ 1566885 h 1743531"/>
                    <a:gd name="connsiteX2" fmla="*/ 41561 w 1506679"/>
                    <a:gd name="connsiteY2" fmla="*/ 1608448 h 1743531"/>
                    <a:gd name="connsiteX3" fmla="*/ 204063 w 1506679"/>
                    <a:gd name="connsiteY3" fmla="*/ 1566595 h 1743531"/>
                    <a:gd name="connsiteX4" fmla="*/ 337702 w 1506679"/>
                    <a:gd name="connsiteY4" fmla="*/ 1507137 h 1743531"/>
                    <a:gd name="connsiteX5" fmla="*/ 506554 w 1506679"/>
                    <a:gd name="connsiteY5" fmla="*/ 1520126 h 1743531"/>
                    <a:gd name="connsiteX6" fmla="*/ 594877 w 1506679"/>
                    <a:gd name="connsiteY6" fmla="*/ 1572080 h 1743531"/>
                    <a:gd name="connsiteX7" fmla="*/ 516945 w 1506679"/>
                    <a:gd name="connsiteY7" fmla="*/ 1436998 h 1743531"/>
                    <a:gd name="connsiteX8" fmla="*/ 613061 w 1506679"/>
                    <a:gd name="connsiteY8" fmla="*/ 1286330 h 1743531"/>
                    <a:gd name="connsiteX9" fmla="*/ 636440 w 1506679"/>
                    <a:gd name="connsiteY9" fmla="*/ 1236973 h 1743531"/>
                    <a:gd name="connsiteX10" fmla="*/ 633843 w 1506679"/>
                    <a:gd name="connsiteY10" fmla="*/ 1112282 h 1743531"/>
                    <a:gd name="connsiteX11" fmla="*/ 716970 w 1506679"/>
                    <a:gd name="connsiteY11" fmla="*/ 1031753 h 1743531"/>
                    <a:gd name="connsiteX12" fmla="*/ 753338 w 1506679"/>
                    <a:gd name="connsiteY12" fmla="*/ 1070719 h 1743531"/>
                    <a:gd name="connsiteX13" fmla="*/ 698786 w 1506679"/>
                    <a:gd name="connsiteY13" fmla="*/ 1182421 h 1743531"/>
                    <a:gd name="connsiteX14" fmla="*/ 758533 w 1506679"/>
                    <a:gd name="connsiteY14" fmla="*/ 1244766 h 1743531"/>
                    <a:gd name="connsiteX15" fmla="*/ 789706 w 1506679"/>
                    <a:gd name="connsiteY15" fmla="*/ 1166835 h 1743531"/>
                    <a:gd name="connsiteX16" fmla="*/ 932581 w 1506679"/>
                    <a:gd name="connsiteY16" fmla="*/ 1091501 h 1743531"/>
                    <a:gd name="connsiteX17" fmla="*/ 987133 w 1506679"/>
                    <a:gd name="connsiteY17" fmla="*/ 969407 h 1743531"/>
                    <a:gd name="connsiteX18" fmla="*/ 1091043 w 1506679"/>
                    <a:gd name="connsiteY18" fmla="*/ 881085 h 1743531"/>
                    <a:gd name="connsiteX19" fmla="*/ 1091043 w 1506679"/>
                    <a:gd name="connsiteY19" fmla="*/ 779773 h 1743531"/>
                    <a:gd name="connsiteX20" fmla="*/ 1168974 w 1506679"/>
                    <a:gd name="connsiteY20" fmla="*/ 569357 h 1743531"/>
                    <a:gd name="connsiteX21" fmla="*/ 1130008 w 1506679"/>
                    <a:gd name="connsiteY21" fmla="*/ 413494 h 1743531"/>
                    <a:gd name="connsiteX22" fmla="*/ 1078054 w 1506679"/>
                    <a:gd name="connsiteY22" fmla="*/ 416091 h 1743531"/>
                    <a:gd name="connsiteX23" fmla="*/ 1114422 w 1506679"/>
                    <a:gd name="connsiteY23" fmla="*/ 348551 h 1743531"/>
                    <a:gd name="connsiteX24" fmla="*/ 1088445 w 1506679"/>
                    <a:gd name="connsiteY24" fmla="*/ 275814 h 1743531"/>
                    <a:gd name="connsiteX25" fmla="*/ 1142997 w 1506679"/>
                    <a:gd name="connsiteY25" fmla="*/ 187491 h 1743531"/>
                    <a:gd name="connsiteX26" fmla="*/ 1150790 w 1506679"/>
                    <a:gd name="connsiteY26" fmla="*/ 104364 h 1743531"/>
                    <a:gd name="connsiteX27" fmla="*/ 1249504 w 1506679"/>
                    <a:gd name="connsiteY27" fmla="*/ 169307 h 1743531"/>
                    <a:gd name="connsiteX28" fmla="*/ 1298861 w 1506679"/>
                    <a:gd name="connsiteY28" fmla="*/ 106962 h 1743531"/>
                    <a:gd name="connsiteX29" fmla="*/ 1244308 w 1506679"/>
                    <a:gd name="connsiteY29" fmla="*/ 91376 h 1743531"/>
                    <a:gd name="connsiteX30" fmla="*/ 1215733 w 1506679"/>
                    <a:gd name="connsiteY30" fmla="*/ 34226 h 1743531"/>
                    <a:gd name="connsiteX31" fmla="*/ 1275481 w 1506679"/>
                    <a:gd name="connsiteY31" fmla="*/ 18639 h 1743531"/>
                    <a:gd name="connsiteX32" fmla="*/ 1327436 w 1506679"/>
                    <a:gd name="connsiteY32" fmla="*/ 55007 h 1743531"/>
                    <a:gd name="connsiteX33" fmla="*/ 1363804 w 1506679"/>
                    <a:gd name="connsiteY33" fmla="*/ 205676 h 1743531"/>
                    <a:gd name="connsiteX34" fmla="*/ 1444333 w 1506679"/>
                    <a:gd name="connsiteY34" fmla="*/ 299194 h 1743531"/>
                    <a:gd name="connsiteX35" fmla="*/ 1506679 w 1506679"/>
                    <a:gd name="connsiteY35" fmla="*/ 442069 h 1743531"/>
                    <a:gd name="connsiteX36" fmla="*/ 1498886 w 1506679"/>
                    <a:gd name="connsiteY36" fmla="*/ 566760 h 1743531"/>
                    <a:gd name="connsiteX37" fmla="*/ 1454724 w 1506679"/>
                    <a:gd name="connsiteY37" fmla="*/ 613519 h 1743531"/>
                    <a:gd name="connsiteX38" fmla="*/ 1462518 w 1506679"/>
                    <a:gd name="connsiteY38" fmla="*/ 756394 h 1743531"/>
                    <a:gd name="connsiteX39" fmla="*/ 1402770 w 1506679"/>
                    <a:gd name="connsiteY39" fmla="*/ 746003 h 1743531"/>
                    <a:gd name="connsiteX40" fmla="*/ 1363804 w 1506679"/>
                    <a:gd name="connsiteY40" fmla="*/ 800555 h 1743531"/>
                    <a:gd name="connsiteX41" fmla="*/ 1418356 w 1506679"/>
                    <a:gd name="connsiteY41" fmla="*/ 972005 h 1743531"/>
                    <a:gd name="connsiteX42" fmla="*/ 1389781 w 1506679"/>
                    <a:gd name="connsiteY42" fmla="*/ 1133064 h 1743531"/>
                    <a:gd name="connsiteX43" fmla="*/ 1376793 w 1506679"/>
                    <a:gd name="connsiteY43" fmla="*/ 1255157 h 1743531"/>
                    <a:gd name="connsiteX44" fmla="*/ 1420954 w 1506679"/>
                    <a:gd name="connsiteY44" fmla="*/ 1379848 h 1743531"/>
                    <a:gd name="connsiteX45" fmla="*/ 1353413 w 1506679"/>
                    <a:gd name="connsiteY45" fmla="*/ 1444791 h 1743531"/>
                    <a:gd name="connsiteX46" fmla="*/ 1368999 w 1506679"/>
                    <a:gd name="connsiteY46" fmla="*/ 1522723 h 1743531"/>
                    <a:gd name="connsiteX47" fmla="*/ 1298861 w 1506679"/>
                    <a:gd name="connsiteY47" fmla="*/ 1546103 h 1743531"/>
                    <a:gd name="connsiteX48" fmla="*/ 1298861 w 1506679"/>
                    <a:gd name="connsiteY48" fmla="*/ 1603253 h 1743531"/>
                    <a:gd name="connsiteX49" fmla="*/ 1265090 w 1506679"/>
                    <a:gd name="connsiteY49" fmla="*/ 1530516 h 1743531"/>
                    <a:gd name="connsiteX50" fmla="*/ 1275481 w 1506679"/>
                    <a:gd name="connsiteY50" fmla="*/ 1418814 h 1743531"/>
                    <a:gd name="connsiteX51" fmla="*/ 1270286 w 1506679"/>
                    <a:gd name="connsiteY51" fmla="*/ 1447389 h 1743531"/>
                    <a:gd name="connsiteX52" fmla="*/ 1213136 w 1506679"/>
                    <a:gd name="connsiteY52" fmla="*/ 1530516 h 1743531"/>
                    <a:gd name="connsiteX53" fmla="*/ 1145595 w 1506679"/>
                    <a:gd name="connsiteY53" fmla="*/ 1696771 h 1743531"/>
                    <a:gd name="connsiteX54" fmla="*/ 1062468 w 1506679"/>
                    <a:gd name="connsiteY54" fmla="*/ 1579873 h 1743531"/>
                    <a:gd name="connsiteX55" fmla="*/ 761131 w 1506679"/>
                    <a:gd name="connsiteY55" fmla="*/ 1743530 h 1743531"/>
                    <a:gd name="connsiteX56" fmla="*/ 748143 w 1506679"/>
                    <a:gd name="connsiteY56" fmla="*/ 1694173 h 1743531"/>
                    <a:gd name="connsiteX57" fmla="*/ 714372 w 1506679"/>
                    <a:gd name="connsiteY57" fmla="*/ 1678587 h 1743531"/>
                    <a:gd name="connsiteX58" fmla="*/ 678004 w 1506679"/>
                    <a:gd name="connsiteY58" fmla="*/ 1629230 h 1743531"/>
                    <a:gd name="connsiteX59" fmla="*/ 665015 w 1506679"/>
                    <a:gd name="connsiteY59" fmla="*/ 1738335 h 1743531"/>
                    <a:gd name="connsiteX60" fmla="*/ 446806 w 1506679"/>
                    <a:gd name="connsiteY60" fmla="*/ 1727944 h 1743531"/>
                    <a:gd name="connsiteX0" fmla="*/ 446806 w 1506679"/>
                    <a:gd name="connsiteY0" fmla="*/ 1727944 h 1743531"/>
                    <a:gd name="connsiteX1" fmla="*/ -3 w 1506679"/>
                    <a:gd name="connsiteY1" fmla="*/ 1566885 h 1743531"/>
                    <a:gd name="connsiteX2" fmla="*/ 41561 w 1506679"/>
                    <a:gd name="connsiteY2" fmla="*/ 1608448 h 1743531"/>
                    <a:gd name="connsiteX3" fmla="*/ 204063 w 1506679"/>
                    <a:gd name="connsiteY3" fmla="*/ 1566595 h 1743531"/>
                    <a:gd name="connsiteX4" fmla="*/ 337702 w 1506679"/>
                    <a:gd name="connsiteY4" fmla="*/ 1507137 h 1743531"/>
                    <a:gd name="connsiteX5" fmla="*/ 506554 w 1506679"/>
                    <a:gd name="connsiteY5" fmla="*/ 1520126 h 1743531"/>
                    <a:gd name="connsiteX6" fmla="*/ 594877 w 1506679"/>
                    <a:gd name="connsiteY6" fmla="*/ 1572080 h 1743531"/>
                    <a:gd name="connsiteX7" fmla="*/ 516945 w 1506679"/>
                    <a:gd name="connsiteY7" fmla="*/ 1436998 h 1743531"/>
                    <a:gd name="connsiteX8" fmla="*/ 613061 w 1506679"/>
                    <a:gd name="connsiteY8" fmla="*/ 1286330 h 1743531"/>
                    <a:gd name="connsiteX9" fmla="*/ 636440 w 1506679"/>
                    <a:gd name="connsiteY9" fmla="*/ 1236973 h 1743531"/>
                    <a:gd name="connsiteX10" fmla="*/ 633843 w 1506679"/>
                    <a:gd name="connsiteY10" fmla="*/ 1112282 h 1743531"/>
                    <a:gd name="connsiteX11" fmla="*/ 716970 w 1506679"/>
                    <a:gd name="connsiteY11" fmla="*/ 1031753 h 1743531"/>
                    <a:gd name="connsiteX12" fmla="*/ 753338 w 1506679"/>
                    <a:gd name="connsiteY12" fmla="*/ 1070719 h 1743531"/>
                    <a:gd name="connsiteX13" fmla="*/ 698786 w 1506679"/>
                    <a:gd name="connsiteY13" fmla="*/ 1182421 h 1743531"/>
                    <a:gd name="connsiteX14" fmla="*/ 758533 w 1506679"/>
                    <a:gd name="connsiteY14" fmla="*/ 1244766 h 1743531"/>
                    <a:gd name="connsiteX15" fmla="*/ 789706 w 1506679"/>
                    <a:gd name="connsiteY15" fmla="*/ 1166835 h 1743531"/>
                    <a:gd name="connsiteX16" fmla="*/ 932581 w 1506679"/>
                    <a:gd name="connsiteY16" fmla="*/ 1091501 h 1743531"/>
                    <a:gd name="connsiteX17" fmla="*/ 987133 w 1506679"/>
                    <a:gd name="connsiteY17" fmla="*/ 969407 h 1743531"/>
                    <a:gd name="connsiteX18" fmla="*/ 1091043 w 1506679"/>
                    <a:gd name="connsiteY18" fmla="*/ 881085 h 1743531"/>
                    <a:gd name="connsiteX19" fmla="*/ 1091043 w 1506679"/>
                    <a:gd name="connsiteY19" fmla="*/ 779773 h 1743531"/>
                    <a:gd name="connsiteX20" fmla="*/ 1168974 w 1506679"/>
                    <a:gd name="connsiteY20" fmla="*/ 569357 h 1743531"/>
                    <a:gd name="connsiteX21" fmla="*/ 1130008 w 1506679"/>
                    <a:gd name="connsiteY21" fmla="*/ 413494 h 1743531"/>
                    <a:gd name="connsiteX22" fmla="*/ 1078054 w 1506679"/>
                    <a:gd name="connsiteY22" fmla="*/ 416091 h 1743531"/>
                    <a:gd name="connsiteX23" fmla="*/ 1114422 w 1506679"/>
                    <a:gd name="connsiteY23" fmla="*/ 348551 h 1743531"/>
                    <a:gd name="connsiteX24" fmla="*/ 1088445 w 1506679"/>
                    <a:gd name="connsiteY24" fmla="*/ 275814 h 1743531"/>
                    <a:gd name="connsiteX25" fmla="*/ 1142997 w 1506679"/>
                    <a:gd name="connsiteY25" fmla="*/ 187491 h 1743531"/>
                    <a:gd name="connsiteX26" fmla="*/ 1150790 w 1506679"/>
                    <a:gd name="connsiteY26" fmla="*/ 104364 h 1743531"/>
                    <a:gd name="connsiteX27" fmla="*/ 1249504 w 1506679"/>
                    <a:gd name="connsiteY27" fmla="*/ 169307 h 1743531"/>
                    <a:gd name="connsiteX28" fmla="*/ 1298861 w 1506679"/>
                    <a:gd name="connsiteY28" fmla="*/ 106962 h 1743531"/>
                    <a:gd name="connsiteX29" fmla="*/ 1244308 w 1506679"/>
                    <a:gd name="connsiteY29" fmla="*/ 91376 h 1743531"/>
                    <a:gd name="connsiteX30" fmla="*/ 1215733 w 1506679"/>
                    <a:gd name="connsiteY30" fmla="*/ 34226 h 1743531"/>
                    <a:gd name="connsiteX31" fmla="*/ 1275481 w 1506679"/>
                    <a:gd name="connsiteY31" fmla="*/ 18639 h 1743531"/>
                    <a:gd name="connsiteX32" fmla="*/ 1327436 w 1506679"/>
                    <a:gd name="connsiteY32" fmla="*/ 55007 h 1743531"/>
                    <a:gd name="connsiteX33" fmla="*/ 1363804 w 1506679"/>
                    <a:gd name="connsiteY33" fmla="*/ 205676 h 1743531"/>
                    <a:gd name="connsiteX34" fmla="*/ 1444333 w 1506679"/>
                    <a:gd name="connsiteY34" fmla="*/ 299194 h 1743531"/>
                    <a:gd name="connsiteX35" fmla="*/ 1506679 w 1506679"/>
                    <a:gd name="connsiteY35" fmla="*/ 442069 h 1743531"/>
                    <a:gd name="connsiteX36" fmla="*/ 1498886 w 1506679"/>
                    <a:gd name="connsiteY36" fmla="*/ 566760 h 1743531"/>
                    <a:gd name="connsiteX37" fmla="*/ 1454724 w 1506679"/>
                    <a:gd name="connsiteY37" fmla="*/ 613519 h 1743531"/>
                    <a:gd name="connsiteX38" fmla="*/ 1462518 w 1506679"/>
                    <a:gd name="connsiteY38" fmla="*/ 756394 h 1743531"/>
                    <a:gd name="connsiteX39" fmla="*/ 1402770 w 1506679"/>
                    <a:gd name="connsiteY39" fmla="*/ 746003 h 1743531"/>
                    <a:gd name="connsiteX40" fmla="*/ 1363804 w 1506679"/>
                    <a:gd name="connsiteY40" fmla="*/ 800555 h 1743531"/>
                    <a:gd name="connsiteX41" fmla="*/ 1418356 w 1506679"/>
                    <a:gd name="connsiteY41" fmla="*/ 972005 h 1743531"/>
                    <a:gd name="connsiteX42" fmla="*/ 1389781 w 1506679"/>
                    <a:gd name="connsiteY42" fmla="*/ 1133064 h 1743531"/>
                    <a:gd name="connsiteX43" fmla="*/ 1376793 w 1506679"/>
                    <a:gd name="connsiteY43" fmla="*/ 1255157 h 1743531"/>
                    <a:gd name="connsiteX44" fmla="*/ 1420954 w 1506679"/>
                    <a:gd name="connsiteY44" fmla="*/ 1379848 h 1743531"/>
                    <a:gd name="connsiteX45" fmla="*/ 1353413 w 1506679"/>
                    <a:gd name="connsiteY45" fmla="*/ 1444791 h 1743531"/>
                    <a:gd name="connsiteX46" fmla="*/ 1368999 w 1506679"/>
                    <a:gd name="connsiteY46" fmla="*/ 1522723 h 1743531"/>
                    <a:gd name="connsiteX47" fmla="*/ 1298861 w 1506679"/>
                    <a:gd name="connsiteY47" fmla="*/ 1546103 h 1743531"/>
                    <a:gd name="connsiteX48" fmla="*/ 1298861 w 1506679"/>
                    <a:gd name="connsiteY48" fmla="*/ 1603253 h 1743531"/>
                    <a:gd name="connsiteX49" fmla="*/ 1265090 w 1506679"/>
                    <a:gd name="connsiteY49" fmla="*/ 1530516 h 1743531"/>
                    <a:gd name="connsiteX50" fmla="*/ 1275481 w 1506679"/>
                    <a:gd name="connsiteY50" fmla="*/ 1418814 h 1743531"/>
                    <a:gd name="connsiteX51" fmla="*/ 1270286 w 1506679"/>
                    <a:gd name="connsiteY51" fmla="*/ 1447389 h 1743531"/>
                    <a:gd name="connsiteX52" fmla="*/ 1213136 w 1506679"/>
                    <a:gd name="connsiteY52" fmla="*/ 1530516 h 1743531"/>
                    <a:gd name="connsiteX53" fmla="*/ 1062468 w 1506679"/>
                    <a:gd name="connsiteY53" fmla="*/ 1579873 h 1743531"/>
                    <a:gd name="connsiteX54" fmla="*/ 761131 w 1506679"/>
                    <a:gd name="connsiteY54" fmla="*/ 1743530 h 1743531"/>
                    <a:gd name="connsiteX55" fmla="*/ 748143 w 1506679"/>
                    <a:gd name="connsiteY55" fmla="*/ 1694173 h 1743531"/>
                    <a:gd name="connsiteX56" fmla="*/ 714372 w 1506679"/>
                    <a:gd name="connsiteY56" fmla="*/ 1678587 h 1743531"/>
                    <a:gd name="connsiteX57" fmla="*/ 678004 w 1506679"/>
                    <a:gd name="connsiteY57" fmla="*/ 1629230 h 1743531"/>
                    <a:gd name="connsiteX58" fmla="*/ 665015 w 1506679"/>
                    <a:gd name="connsiteY58" fmla="*/ 1738335 h 1743531"/>
                    <a:gd name="connsiteX59" fmla="*/ 446806 w 1506679"/>
                    <a:gd name="connsiteY59" fmla="*/ 1727944 h 1743531"/>
                    <a:gd name="connsiteX0" fmla="*/ 446806 w 1506679"/>
                    <a:gd name="connsiteY0" fmla="*/ 1727944 h 1743531"/>
                    <a:gd name="connsiteX1" fmla="*/ -3 w 1506679"/>
                    <a:gd name="connsiteY1" fmla="*/ 1566885 h 1743531"/>
                    <a:gd name="connsiteX2" fmla="*/ 41561 w 1506679"/>
                    <a:gd name="connsiteY2" fmla="*/ 1608448 h 1743531"/>
                    <a:gd name="connsiteX3" fmla="*/ 204063 w 1506679"/>
                    <a:gd name="connsiteY3" fmla="*/ 1566595 h 1743531"/>
                    <a:gd name="connsiteX4" fmla="*/ 337702 w 1506679"/>
                    <a:gd name="connsiteY4" fmla="*/ 1507137 h 1743531"/>
                    <a:gd name="connsiteX5" fmla="*/ 506554 w 1506679"/>
                    <a:gd name="connsiteY5" fmla="*/ 1520126 h 1743531"/>
                    <a:gd name="connsiteX6" fmla="*/ 594877 w 1506679"/>
                    <a:gd name="connsiteY6" fmla="*/ 1572080 h 1743531"/>
                    <a:gd name="connsiteX7" fmla="*/ 516945 w 1506679"/>
                    <a:gd name="connsiteY7" fmla="*/ 1436998 h 1743531"/>
                    <a:gd name="connsiteX8" fmla="*/ 613061 w 1506679"/>
                    <a:gd name="connsiteY8" fmla="*/ 1286330 h 1743531"/>
                    <a:gd name="connsiteX9" fmla="*/ 636440 w 1506679"/>
                    <a:gd name="connsiteY9" fmla="*/ 1236973 h 1743531"/>
                    <a:gd name="connsiteX10" fmla="*/ 633843 w 1506679"/>
                    <a:gd name="connsiteY10" fmla="*/ 1112282 h 1743531"/>
                    <a:gd name="connsiteX11" fmla="*/ 716970 w 1506679"/>
                    <a:gd name="connsiteY11" fmla="*/ 1031753 h 1743531"/>
                    <a:gd name="connsiteX12" fmla="*/ 753338 w 1506679"/>
                    <a:gd name="connsiteY12" fmla="*/ 1070719 h 1743531"/>
                    <a:gd name="connsiteX13" fmla="*/ 698786 w 1506679"/>
                    <a:gd name="connsiteY13" fmla="*/ 1182421 h 1743531"/>
                    <a:gd name="connsiteX14" fmla="*/ 758533 w 1506679"/>
                    <a:gd name="connsiteY14" fmla="*/ 1244766 h 1743531"/>
                    <a:gd name="connsiteX15" fmla="*/ 789706 w 1506679"/>
                    <a:gd name="connsiteY15" fmla="*/ 1166835 h 1743531"/>
                    <a:gd name="connsiteX16" fmla="*/ 932581 w 1506679"/>
                    <a:gd name="connsiteY16" fmla="*/ 1091501 h 1743531"/>
                    <a:gd name="connsiteX17" fmla="*/ 987133 w 1506679"/>
                    <a:gd name="connsiteY17" fmla="*/ 969407 h 1743531"/>
                    <a:gd name="connsiteX18" fmla="*/ 1091043 w 1506679"/>
                    <a:gd name="connsiteY18" fmla="*/ 881085 h 1743531"/>
                    <a:gd name="connsiteX19" fmla="*/ 1091043 w 1506679"/>
                    <a:gd name="connsiteY19" fmla="*/ 779773 h 1743531"/>
                    <a:gd name="connsiteX20" fmla="*/ 1168974 w 1506679"/>
                    <a:gd name="connsiteY20" fmla="*/ 569357 h 1743531"/>
                    <a:gd name="connsiteX21" fmla="*/ 1130008 w 1506679"/>
                    <a:gd name="connsiteY21" fmla="*/ 413494 h 1743531"/>
                    <a:gd name="connsiteX22" fmla="*/ 1078054 w 1506679"/>
                    <a:gd name="connsiteY22" fmla="*/ 416091 h 1743531"/>
                    <a:gd name="connsiteX23" fmla="*/ 1114422 w 1506679"/>
                    <a:gd name="connsiteY23" fmla="*/ 348551 h 1743531"/>
                    <a:gd name="connsiteX24" fmla="*/ 1088445 w 1506679"/>
                    <a:gd name="connsiteY24" fmla="*/ 275814 h 1743531"/>
                    <a:gd name="connsiteX25" fmla="*/ 1142997 w 1506679"/>
                    <a:gd name="connsiteY25" fmla="*/ 187491 h 1743531"/>
                    <a:gd name="connsiteX26" fmla="*/ 1150790 w 1506679"/>
                    <a:gd name="connsiteY26" fmla="*/ 104364 h 1743531"/>
                    <a:gd name="connsiteX27" fmla="*/ 1249504 w 1506679"/>
                    <a:gd name="connsiteY27" fmla="*/ 169307 h 1743531"/>
                    <a:gd name="connsiteX28" fmla="*/ 1298861 w 1506679"/>
                    <a:gd name="connsiteY28" fmla="*/ 106962 h 1743531"/>
                    <a:gd name="connsiteX29" fmla="*/ 1244308 w 1506679"/>
                    <a:gd name="connsiteY29" fmla="*/ 91376 h 1743531"/>
                    <a:gd name="connsiteX30" fmla="*/ 1215733 w 1506679"/>
                    <a:gd name="connsiteY30" fmla="*/ 34226 h 1743531"/>
                    <a:gd name="connsiteX31" fmla="*/ 1275481 w 1506679"/>
                    <a:gd name="connsiteY31" fmla="*/ 18639 h 1743531"/>
                    <a:gd name="connsiteX32" fmla="*/ 1327436 w 1506679"/>
                    <a:gd name="connsiteY32" fmla="*/ 55007 h 1743531"/>
                    <a:gd name="connsiteX33" fmla="*/ 1363804 w 1506679"/>
                    <a:gd name="connsiteY33" fmla="*/ 205676 h 1743531"/>
                    <a:gd name="connsiteX34" fmla="*/ 1444333 w 1506679"/>
                    <a:gd name="connsiteY34" fmla="*/ 299194 h 1743531"/>
                    <a:gd name="connsiteX35" fmla="*/ 1506679 w 1506679"/>
                    <a:gd name="connsiteY35" fmla="*/ 442069 h 1743531"/>
                    <a:gd name="connsiteX36" fmla="*/ 1498886 w 1506679"/>
                    <a:gd name="connsiteY36" fmla="*/ 566760 h 1743531"/>
                    <a:gd name="connsiteX37" fmla="*/ 1454724 w 1506679"/>
                    <a:gd name="connsiteY37" fmla="*/ 613519 h 1743531"/>
                    <a:gd name="connsiteX38" fmla="*/ 1462518 w 1506679"/>
                    <a:gd name="connsiteY38" fmla="*/ 756394 h 1743531"/>
                    <a:gd name="connsiteX39" fmla="*/ 1402770 w 1506679"/>
                    <a:gd name="connsiteY39" fmla="*/ 746003 h 1743531"/>
                    <a:gd name="connsiteX40" fmla="*/ 1363804 w 1506679"/>
                    <a:gd name="connsiteY40" fmla="*/ 800555 h 1743531"/>
                    <a:gd name="connsiteX41" fmla="*/ 1418356 w 1506679"/>
                    <a:gd name="connsiteY41" fmla="*/ 972005 h 1743531"/>
                    <a:gd name="connsiteX42" fmla="*/ 1389781 w 1506679"/>
                    <a:gd name="connsiteY42" fmla="*/ 1133064 h 1743531"/>
                    <a:gd name="connsiteX43" fmla="*/ 1376793 w 1506679"/>
                    <a:gd name="connsiteY43" fmla="*/ 1255157 h 1743531"/>
                    <a:gd name="connsiteX44" fmla="*/ 1420954 w 1506679"/>
                    <a:gd name="connsiteY44" fmla="*/ 1379848 h 1743531"/>
                    <a:gd name="connsiteX45" fmla="*/ 1353413 w 1506679"/>
                    <a:gd name="connsiteY45" fmla="*/ 1444791 h 1743531"/>
                    <a:gd name="connsiteX46" fmla="*/ 1368999 w 1506679"/>
                    <a:gd name="connsiteY46" fmla="*/ 1522723 h 1743531"/>
                    <a:gd name="connsiteX47" fmla="*/ 1298861 w 1506679"/>
                    <a:gd name="connsiteY47" fmla="*/ 1546103 h 1743531"/>
                    <a:gd name="connsiteX48" fmla="*/ 1298861 w 1506679"/>
                    <a:gd name="connsiteY48" fmla="*/ 1603253 h 1743531"/>
                    <a:gd name="connsiteX49" fmla="*/ 1265090 w 1506679"/>
                    <a:gd name="connsiteY49" fmla="*/ 1530516 h 1743531"/>
                    <a:gd name="connsiteX50" fmla="*/ 1275481 w 1506679"/>
                    <a:gd name="connsiteY50" fmla="*/ 1418814 h 1743531"/>
                    <a:gd name="connsiteX51" fmla="*/ 1270286 w 1506679"/>
                    <a:gd name="connsiteY51" fmla="*/ 1447389 h 1743531"/>
                    <a:gd name="connsiteX52" fmla="*/ 1213136 w 1506679"/>
                    <a:gd name="connsiteY52" fmla="*/ 1530516 h 1743531"/>
                    <a:gd name="connsiteX53" fmla="*/ 761131 w 1506679"/>
                    <a:gd name="connsiteY53" fmla="*/ 1743530 h 1743531"/>
                    <a:gd name="connsiteX54" fmla="*/ 748143 w 1506679"/>
                    <a:gd name="connsiteY54" fmla="*/ 1694173 h 1743531"/>
                    <a:gd name="connsiteX55" fmla="*/ 714372 w 1506679"/>
                    <a:gd name="connsiteY55" fmla="*/ 1678587 h 1743531"/>
                    <a:gd name="connsiteX56" fmla="*/ 678004 w 1506679"/>
                    <a:gd name="connsiteY56" fmla="*/ 1629230 h 1743531"/>
                    <a:gd name="connsiteX57" fmla="*/ 665015 w 1506679"/>
                    <a:gd name="connsiteY57" fmla="*/ 1738335 h 1743531"/>
                    <a:gd name="connsiteX58" fmla="*/ 446806 w 1506679"/>
                    <a:gd name="connsiteY58" fmla="*/ 1727944 h 1743531"/>
                    <a:gd name="connsiteX0" fmla="*/ 446806 w 1506679"/>
                    <a:gd name="connsiteY0" fmla="*/ 1727944 h 1743531"/>
                    <a:gd name="connsiteX1" fmla="*/ -3 w 1506679"/>
                    <a:gd name="connsiteY1" fmla="*/ 1566885 h 1743531"/>
                    <a:gd name="connsiteX2" fmla="*/ 41561 w 1506679"/>
                    <a:gd name="connsiteY2" fmla="*/ 1608448 h 1743531"/>
                    <a:gd name="connsiteX3" fmla="*/ 204063 w 1506679"/>
                    <a:gd name="connsiteY3" fmla="*/ 1566595 h 1743531"/>
                    <a:gd name="connsiteX4" fmla="*/ 337702 w 1506679"/>
                    <a:gd name="connsiteY4" fmla="*/ 1507137 h 1743531"/>
                    <a:gd name="connsiteX5" fmla="*/ 506554 w 1506679"/>
                    <a:gd name="connsiteY5" fmla="*/ 1520126 h 1743531"/>
                    <a:gd name="connsiteX6" fmla="*/ 594877 w 1506679"/>
                    <a:gd name="connsiteY6" fmla="*/ 1572080 h 1743531"/>
                    <a:gd name="connsiteX7" fmla="*/ 516945 w 1506679"/>
                    <a:gd name="connsiteY7" fmla="*/ 1436998 h 1743531"/>
                    <a:gd name="connsiteX8" fmla="*/ 613061 w 1506679"/>
                    <a:gd name="connsiteY8" fmla="*/ 1286330 h 1743531"/>
                    <a:gd name="connsiteX9" fmla="*/ 636440 w 1506679"/>
                    <a:gd name="connsiteY9" fmla="*/ 1236973 h 1743531"/>
                    <a:gd name="connsiteX10" fmla="*/ 633843 w 1506679"/>
                    <a:gd name="connsiteY10" fmla="*/ 1112282 h 1743531"/>
                    <a:gd name="connsiteX11" fmla="*/ 716970 w 1506679"/>
                    <a:gd name="connsiteY11" fmla="*/ 1031753 h 1743531"/>
                    <a:gd name="connsiteX12" fmla="*/ 753338 w 1506679"/>
                    <a:gd name="connsiteY12" fmla="*/ 1070719 h 1743531"/>
                    <a:gd name="connsiteX13" fmla="*/ 698786 w 1506679"/>
                    <a:gd name="connsiteY13" fmla="*/ 1182421 h 1743531"/>
                    <a:gd name="connsiteX14" fmla="*/ 758533 w 1506679"/>
                    <a:gd name="connsiteY14" fmla="*/ 1244766 h 1743531"/>
                    <a:gd name="connsiteX15" fmla="*/ 789706 w 1506679"/>
                    <a:gd name="connsiteY15" fmla="*/ 1166835 h 1743531"/>
                    <a:gd name="connsiteX16" fmla="*/ 932581 w 1506679"/>
                    <a:gd name="connsiteY16" fmla="*/ 1091501 h 1743531"/>
                    <a:gd name="connsiteX17" fmla="*/ 987133 w 1506679"/>
                    <a:gd name="connsiteY17" fmla="*/ 969407 h 1743531"/>
                    <a:gd name="connsiteX18" fmla="*/ 1091043 w 1506679"/>
                    <a:gd name="connsiteY18" fmla="*/ 881085 h 1743531"/>
                    <a:gd name="connsiteX19" fmla="*/ 1091043 w 1506679"/>
                    <a:gd name="connsiteY19" fmla="*/ 779773 h 1743531"/>
                    <a:gd name="connsiteX20" fmla="*/ 1168974 w 1506679"/>
                    <a:gd name="connsiteY20" fmla="*/ 569357 h 1743531"/>
                    <a:gd name="connsiteX21" fmla="*/ 1130008 w 1506679"/>
                    <a:gd name="connsiteY21" fmla="*/ 413494 h 1743531"/>
                    <a:gd name="connsiteX22" fmla="*/ 1078054 w 1506679"/>
                    <a:gd name="connsiteY22" fmla="*/ 416091 h 1743531"/>
                    <a:gd name="connsiteX23" fmla="*/ 1114422 w 1506679"/>
                    <a:gd name="connsiteY23" fmla="*/ 348551 h 1743531"/>
                    <a:gd name="connsiteX24" fmla="*/ 1088445 w 1506679"/>
                    <a:gd name="connsiteY24" fmla="*/ 275814 h 1743531"/>
                    <a:gd name="connsiteX25" fmla="*/ 1142997 w 1506679"/>
                    <a:gd name="connsiteY25" fmla="*/ 187491 h 1743531"/>
                    <a:gd name="connsiteX26" fmla="*/ 1150790 w 1506679"/>
                    <a:gd name="connsiteY26" fmla="*/ 104364 h 1743531"/>
                    <a:gd name="connsiteX27" fmla="*/ 1249504 w 1506679"/>
                    <a:gd name="connsiteY27" fmla="*/ 169307 h 1743531"/>
                    <a:gd name="connsiteX28" fmla="*/ 1298861 w 1506679"/>
                    <a:gd name="connsiteY28" fmla="*/ 106962 h 1743531"/>
                    <a:gd name="connsiteX29" fmla="*/ 1244308 w 1506679"/>
                    <a:gd name="connsiteY29" fmla="*/ 91376 h 1743531"/>
                    <a:gd name="connsiteX30" fmla="*/ 1215733 w 1506679"/>
                    <a:gd name="connsiteY30" fmla="*/ 34226 h 1743531"/>
                    <a:gd name="connsiteX31" fmla="*/ 1275481 w 1506679"/>
                    <a:gd name="connsiteY31" fmla="*/ 18639 h 1743531"/>
                    <a:gd name="connsiteX32" fmla="*/ 1327436 w 1506679"/>
                    <a:gd name="connsiteY32" fmla="*/ 55007 h 1743531"/>
                    <a:gd name="connsiteX33" fmla="*/ 1363804 w 1506679"/>
                    <a:gd name="connsiteY33" fmla="*/ 205676 h 1743531"/>
                    <a:gd name="connsiteX34" fmla="*/ 1444333 w 1506679"/>
                    <a:gd name="connsiteY34" fmla="*/ 299194 h 1743531"/>
                    <a:gd name="connsiteX35" fmla="*/ 1506679 w 1506679"/>
                    <a:gd name="connsiteY35" fmla="*/ 442069 h 1743531"/>
                    <a:gd name="connsiteX36" fmla="*/ 1498886 w 1506679"/>
                    <a:gd name="connsiteY36" fmla="*/ 566760 h 1743531"/>
                    <a:gd name="connsiteX37" fmla="*/ 1454724 w 1506679"/>
                    <a:gd name="connsiteY37" fmla="*/ 613519 h 1743531"/>
                    <a:gd name="connsiteX38" fmla="*/ 1462518 w 1506679"/>
                    <a:gd name="connsiteY38" fmla="*/ 756394 h 1743531"/>
                    <a:gd name="connsiteX39" fmla="*/ 1402770 w 1506679"/>
                    <a:gd name="connsiteY39" fmla="*/ 746003 h 1743531"/>
                    <a:gd name="connsiteX40" fmla="*/ 1363804 w 1506679"/>
                    <a:gd name="connsiteY40" fmla="*/ 800555 h 1743531"/>
                    <a:gd name="connsiteX41" fmla="*/ 1418356 w 1506679"/>
                    <a:gd name="connsiteY41" fmla="*/ 972005 h 1743531"/>
                    <a:gd name="connsiteX42" fmla="*/ 1389781 w 1506679"/>
                    <a:gd name="connsiteY42" fmla="*/ 1133064 h 1743531"/>
                    <a:gd name="connsiteX43" fmla="*/ 1376793 w 1506679"/>
                    <a:gd name="connsiteY43" fmla="*/ 1255157 h 1743531"/>
                    <a:gd name="connsiteX44" fmla="*/ 1420954 w 1506679"/>
                    <a:gd name="connsiteY44" fmla="*/ 1379848 h 1743531"/>
                    <a:gd name="connsiteX45" fmla="*/ 1353413 w 1506679"/>
                    <a:gd name="connsiteY45" fmla="*/ 1444791 h 1743531"/>
                    <a:gd name="connsiteX46" fmla="*/ 1368999 w 1506679"/>
                    <a:gd name="connsiteY46" fmla="*/ 1522723 h 1743531"/>
                    <a:gd name="connsiteX47" fmla="*/ 1298861 w 1506679"/>
                    <a:gd name="connsiteY47" fmla="*/ 1546103 h 1743531"/>
                    <a:gd name="connsiteX48" fmla="*/ 1298861 w 1506679"/>
                    <a:gd name="connsiteY48" fmla="*/ 1603253 h 1743531"/>
                    <a:gd name="connsiteX49" fmla="*/ 1265090 w 1506679"/>
                    <a:gd name="connsiteY49" fmla="*/ 1530516 h 1743531"/>
                    <a:gd name="connsiteX50" fmla="*/ 1275481 w 1506679"/>
                    <a:gd name="connsiteY50" fmla="*/ 1418814 h 1743531"/>
                    <a:gd name="connsiteX51" fmla="*/ 1270286 w 1506679"/>
                    <a:gd name="connsiteY51" fmla="*/ 1447389 h 1743531"/>
                    <a:gd name="connsiteX52" fmla="*/ 1213136 w 1506679"/>
                    <a:gd name="connsiteY52" fmla="*/ 1530516 h 1743531"/>
                    <a:gd name="connsiteX53" fmla="*/ 761131 w 1506679"/>
                    <a:gd name="connsiteY53" fmla="*/ 1743530 h 1743531"/>
                    <a:gd name="connsiteX54" fmla="*/ 748143 w 1506679"/>
                    <a:gd name="connsiteY54" fmla="*/ 1694173 h 1743531"/>
                    <a:gd name="connsiteX55" fmla="*/ 714372 w 1506679"/>
                    <a:gd name="connsiteY55" fmla="*/ 1678587 h 1743531"/>
                    <a:gd name="connsiteX56" fmla="*/ 678004 w 1506679"/>
                    <a:gd name="connsiteY56" fmla="*/ 1629230 h 1743531"/>
                    <a:gd name="connsiteX57" fmla="*/ 446806 w 1506679"/>
                    <a:gd name="connsiteY57" fmla="*/ 1727944 h 1743531"/>
                    <a:gd name="connsiteX0" fmla="*/ 446806 w 1506679"/>
                    <a:gd name="connsiteY0" fmla="*/ 1727944 h 1743531"/>
                    <a:gd name="connsiteX1" fmla="*/ -3 w 1506679"/>
                    <a:gd name="connsiteY1" fmla="*/ 1566885 h 1743531"/>
                    <a:gd name="connsiteX2" fmla="*/ 41561 w 1506679"/>
                    <a:gd name="connsiteY2" fmla="*/ 1608448 h 1743531"/>
                    <a:gd name="connsiteX3" fmla="*/ 204063 w 1506679"/>
                    <a:gd name="connsiteY3" fmla="*/ 1566595 h 1743531"/>
                    <a:gd name="connsiteX4" fmla="*/ 337702 w 1506679"/>
                    <a:gd name="connsiteY4" fmla="*/ 1507137 h 1743531"/>
                    <a:gd name="connsiteX5" fmla="*/ 506554 w 1506679"/>
                    <a:gd name="connsiteY5" fmla="*/ 1520126 h 1743531"/>
                    <a:gd name="connsiteX6" fmla="*/ 594877 w 1506679"/>
                    <a:gd name="connsiteY6" fmla="*/ 1572080 h 1743531"/>
                    <a:gd name="connsiteX7" fmla="*/ 516945 w 1506679"/>
                    <a:gd name="connsiteY7" fmla="*/ 1436998 h 1743531"/>
                    <a:gd name="connsiteX8" fmla="*/ 613061 w 1506679"/>
                    <a:gd name="connsiteY8" fmla="*/ 1286330 h 1743531"/>
                    <a:gd name="connsiteX9" fmla="*/ 636440 w 1506679"/>
                    <a:gd name="connsiteY9" fmla="*/ 1236973 h 1743531"/>
                    <a:gd name="connsiteX10" fmla="*/ 633843 w 1506679"/>
                    <a:gd name="connsiteY10" fmla="*/ 1112282 h 1743531"/>
                    <a:gd name="connsiteX11" fmla="*/ 716970 w 1506679"/>
                    <a:gd name="connsiteY11" fmla="*/ 1031753 h 1743531"/>
                    <a:gd name="connsiteX12" fmla="*/ 753338 w 1506679"/>
                    <a:gd name="connsiteY12" fmla="*/ 1070719 h 1743531"/>
                    <a:gd name="connsiteX13" fmla="*/ 698786 w 1506679"/>
                    <a:gd name="connsiteY13" fmla="*/ 1182421 h 1743531"/>
                    <a:gd name="connsiteX14" fmla="*/ 758533 w 1506679"/>
                    <a:gd name="connsiteY14" fmla="*/ 1244766 h 1743531"/>
                    <a:gd name="connsiteX15" fmla="*/ 789706 w 1506679"/>
                    <a:gd name="connsiteY15" fmla="*/ 1166835 h 1743531"/>
                    <a:gd name="connsiteX16" fmla="*/ 932581 w 1506679"/>
                    <a:gd name="connsiteY16" fmla="*/ 1091501 h 1743531"/>
                    <a:gd name="connsiteX17" fmla="*/ 987133 w 1506679"/>
                    <a:gd name="connsiteY17" fmla="*/ 969407 h 1743531"/>
                    <a:gd name="connsiteX18" fmla="*/ 1091043 w 1506679"/>
                    <a:gd name="connsiteY18" fmla="*/ 881085 h 1743531"/>
                    <a:gd name="connsiteX19" fmla="*/ 1091043 w 1506679"/>
                    <a:gd name="connsiteY19" fmla="*/ 779773 h 1743531"/>
                    <a:gd name="connsiteX20" fmla="*/ 1168974 w 1506679"/>
                    <a:gd name="connsiteY20" fmla="*/ 569357 h 1743531"/>
                    <a:gd name="connsiteX21" fmla="*/ 1130008 w 1506679"/>
                    <a:gd name="connsiteY21" fmla="*/ 413494 h 1743531"/>
                    <a:gd name="connsiteX22" fmla="*/ 1078054 w 1506679"/>
                    <a:gd name="connsiteY22" fmla="*/ 416091 h 1743531"/>
                    <a:gd name="connsiteX23" fmla="*/ 1114422 w 1506679"/>
                    <a:gd name="connsiteY23" fmla="*/ 348551 h 1743531"/>
                    <a:gd name="connsiteX24" fmla="*/ 1088445 w 1506679"/>
                    <a:gd name="connsiteY24" fmla="*/ 275814 h 1743531"/>
                    <a:gd name="connsiteX25" fmla="*/ 1142997 w 1506679"/>
                    <a:gd name="connsiteY25" fmla="*/ 187491 h 1743531"/>
                    <a:gd name="connsiteX26" fmla="*/ 1150790 w 1506679"/>
                    <a:gd name="connsiteY26" fmla="*/ 104364 h 1743531"/>
                    <a:gd name="connsiteX27" fmla="*/ 1249504 w 1506679"/>
                    <a:gd name="connsiteY27" fmla="*/ 169307 h 1743531"/>
                    <a:gd name="connsiteX28" fmla="*/ 1298861 w 1506679"/>
                    <a:gd name="connsiteY28" fmla="*/ 106962 h 1743531"/>
                    <a:gd name="connsiteX29" fmla="*/ 1244308 w 1506679"/>
                    <a:gd name="connsiteY29" fmla="*/ 91376 h 1743531"/>
                    <a:gd name="connsiteX30" fmla="*/ 1215733 w 1506679"/>
                    <a:gd name="connsiteY30" fmla="*/ 34226 h 1743531"/>
                    <a:gd name="connsiteX31" fmla="*/ 1275481 w 1506679"/>
                    <a:gd name="connsiteY31" fmla="*/ 18639 h 1743531"/>
                    <a:gd name="connsiteX32" fmla="*/ 1327436 w 1506679"/>
                    <a:gd name="connsiteY32" fmla="*/ 55007 h 1743531"/>
                    <a:gd name="connsiteX33" fmla="*/ 1363804 w 1506679"/>
                    <a:gd name="connsiteY33" fmla="*/ 205676 h 1743531"/>
                    <a:gd name="connsiteX34" fmla="*/ 1444333 w 1506679"/>
                    <a:gd name="connsiteY34" fmla="*/ 299194 h 1743531"/>
                    <a:gd name="connsiteX35" fmla="*/ 1506679 w 1506679"/>
                    <a:gd name="connsiteY35" fmla="*/ 442069 h 1743531"/>
                    <a:gd name="connsiteX36" fmla="*/ 1498886 w 1506679"/>
                    <a:gd name="connsiteY36" fmla="*/ 566760 h 1743531"/>
                    <a:gd name="connsiteX37" fmla="*/ 1454724 w 1506679"/>
                    <a:gd name="connsiteY37" fmla="*/ 613519 h 1743531"/>
                    <a:gd name="connsiteX38" fmla="*/ 1462518 w 1506679"/>
                    <a:gd name="connsiteY38" fmla="*/ 756394 h 1743531"/>
                    <a:gd name="connsiteX39" fmla="*/ 1402770 w 1506679"/>
                    <a:gd name="connsiteY39" fmla="*/ 746003 h 1743531"/>
                    <a:gd name="connsiteX40" fmla="*/ 1363804 w 1506679"/>
                    <a:gd name="connsiteY40" fmla="*/ 800555 h 1743531"/>
                    <a:gd name="connsiteX41" fmla="*/ 1418356 w 1506679"/>
                    <a:gd name="connsiteY41" fmla="*/ 972005 h 1743531"/>
                    <a:gd name="connsiteX42" fmla="*/ 1389781 w 1506679"/>
                    <a:gd name="connsiteY42" fmla="*/ 1133064 h 1743531"/>
                    <a:gd name="connsiteX43" fmla="*/ 1376793 w 1506679"/>
                    <a:gd name="connsiteY43" fmla="*/ 1255157 h 1743531"/>
                    <a:gd name="connsiteX44" fmla="*/ 1420954 w 1506679"/>
                    <a:gd name="connsiteY44" fmla="*/ 1379848 h 1743531"/>
                    <a:gd name="connsiteX45" fmla="*/ 1353413 w 1506679"/>
                    <a:gd name="connsiteY45" fmla="*/ 1444791 h 1743531"/>
                    <a:gd name="connsiteX46" fmla="*/ 1368999 w 1506679"/>
                    <a:gd name="connsiteY46" fmla="*/ 1522723 h 1743531"/>
                    <a:gd name="connsiteX47" fmla="*/ 1298861 w 1506679"/>
                    <a:gd name="connsiteY47" fmla="*/ 1546103 h 1743531"/>
                    <a:gd name="connsiteX48" fmla="*/ 1298861 w 1506679"/>
                    <a:gd name="connsiteY48" fmla="*/ 1603253 h 1743531"/>
                    <a:gd name="connsiteX49" fmla="*/ 1265090 w 1506679"/>
                    <a:gd name="connsiteY49" fmla="*/ 1530516 h 1743531"/>
                    <a:gd name="connsiteX50" fmla="*/ 1275481 w 1506679"/>
                    <a:gd name="connsiteY50" fmla="*/ 1418814 h 1743531"/>
                    <a:gd name="connsiteX51" fmla="*/ 1270286 w 1506679"/>
                    <a:gd name="connsiteY51" fmla="*/ 1447389 h 1743531"/>
                    <a:gd name="connsiteX52" fmla="*/ 1213136 w 1506679"/>
                    <a:gd name="connsiteY52" fmla="*/ 1530516 h 1743531"/>
                    <a:gd name="connsiteX53" fmla="*/ 761131 w 1506679"/>
                    <a:gd name="connsiteY53" fmla="*/ 1743530 h 1743531"/>
                    <a:gd name="connsiteX54" fmla="*/ 748143 w 1506679"/>
                    <a:gd name="connsiteY54" fmla="*/ 1694173 h 1743531"/>
                    <a:gd name="connsiteX55" fmla="*/ 714372 w 1506679"/>
                    <a:gd name="connsiteY55" fmla="*/ 1678587 h 1743531"/>
                    <a:gd name="connsiteX56" fmla="*/ 446806 w 1506679"/>
                    <a:gd name="connsiteY56" fmla="*/ 1727944 h 1743531"/>
                    <a:gd name="connsiteX0" fmla="*/ 446806 w 1506679"/>
                    <a:gd name="connsiteY0" fmla="*/ 1727944 h 1743531"/>
                    <a:gd name="connsiteX1" fmla="*/ -3 w 1506679"/>
                    <a:gd name="connsiteY1" fmla="*/ 1566885 h 1743531"/>
                    <a:gd name="connsiteX2" fmla="*/ 41561 w 1506679"/>
                    <a:gd name="connsiteY2" fmla="*/ 1608448 h 1743531"/>
                    <a:gd name="connsiteX3" fmla="*/ 204063 w 1506679"/>
                    <a:gd name="connsiteY3" fmla="*/ 1566595 h 1743531"/>
                    <a:gd name="connsiteX4" fmla="*/ 337702 w 1506679"/>
                    <a:gd name="connsiteY4" fmla="*/ 1507137 h 1743531"/>
                    <a:gd name="connsiteX5" fmla="*/ 506554 w 1506679"/>
                    <a:gd name="connsiteY5" fmla="*/ 1520126 h 1743531"/>
                    <a:gd name="connsiteX6" fmla="*/ 594877 w 1506679"/>
                    <a:gd name="connsiteY6" fmla="*/ 1572080 h 1743531"/>
                    <a:gd name="connsiteX7" fmla="*/ 516945 w 1506679"/>
                    <a:gd name="connsiteY7" fmla="*/ 1436998 h 1743531"/>
                    <a:gd name="connsiteX8" fmla="*/ 613061 w 1506679"/>
                    <a:gd name="connsiteY8" fmla="*/ 1286330 h 1743531"/>
                    <a:gd name="connsiteX9" fmla="*/ 636440 w 1506679"/>
                    <a:gd name="connsiteY9" fmla="*/ 1236973 h 1743531"/>
                    <a:gd name="connsiteX10" fmla="*/ 633843 w 1506679"/>
                    <a:gd name="connsiteY10" fmla="*/ 1112282 h 1743531"/>
                    <a:gd name="connsiteX11" fmla="*/ 716970 w 1506679"/>
                    <a:gd name="connsiteY11" fmla="*/ 1031753 h 1743531"/>
                    <a:gd name="connsiteX12" fmla="*/ 753338 w 1506679"/>
                    <a:gd name="connsiteY12" fmla="*/ 1070719 h 1743531"/>
                    <a:gd name="connsiteX13" fmla="*/ 698786 w 1506679"/>
                    <a:gd name="connsiteY13" fmla="*/ 1182421 h 1743531"/>
                    <a:gd name="connsiteX14" fmla="*/ 758533 w 1506679"/>
                    <a:gd name="connsiteY14" fmla="*/ 1244766 h 1743531"/>
                    <a:gd name="connsiteX15" fmla="*/ 789706 w 1506679"/>
                    <a:gd name="connsiteY15" fmla="*/ 1166835 h 1743531"/>
                    <a:gd name="connsiteX16" fmla="*/ 932581 w 1506679"/>
                    <a:gd name="connsiteY16" fmla="*/ 1091501 h 1743531"/>
                    <a:gd name="connsiteX17" fmla="*/ 987133 w 1506679"/>
                    <a:gd name="connsiteY17" fmla="*/ 969407 h 1743531"/>
                    <a:gd name="connsiteX18" fmla="*/ 1091043 w 1506679"/>
                    <a:gd name="connsiteY18" fmla="*/ 881085 h 1743531"/>
                    <a:gd name="connsiteX19" fmla="*/ 1091043 w 1506679"/>
                    <a:gd name="connsiteY19" fmla="*/ 779773 h 1743531"/>
                    <a:gd name="connsiteX20" fmla="*/ 1168974 w 1506679"/>
                    <a:gd name="connsiteY20" fmla="*/ 569357 h 1743531"/>
                    <a:gd name="connsiteX21" fmla="*/ 1130008 w 1506679"/>
                    <a:gd name="connsiteY21" fmla="*/ 413494 h 1743531"/>
                    <a:gd name="connsiteX22" fmla="*/ 1078054 w 1506679"/>
                    <a:gd name="connsiteY22" fmla="*/ 416091 h 1743531"/>
                    <a:gd name="connsiteX23" fmla="*/ 1114422 w 1506679"/>
                    <a:gd name="connsiteY23" fmla="*/ 348551 h 1743531"/>
                    <a:gd name="connsiteX24" fmla="*/ 1088445 w 1506679"/>
                    <a:gd name="connsiteY24" fmla="*/ 275814 h 1743531"/>
                    <a:gd name="connsiteX25" fmla="*/ 1142997 w 1506679"/>
                    <a:gd name="connsiteY25" fmla="*/ 187491 h 1743531"/>
                    <a:gd name="connsiteX26" fmla="*/ 1150790 w 1506679"/>
                    <a:gd name="connsiteY26" fmla="*/ 104364 h 1743531"/>
                    <a:gd name="connsiteX27" fmla="*/ 1249504 w 1506679"/>
                    <a:gd name="connsiteY27" fmla="*/ 169307 h 1743531"/>
                    <a:gd name="connsiteX28" fmla="*/ 1298861 w 1506679"/>
                    <a:gd name="connsiteY28" fmla="*/ 106962 h 1743531"/>
                    <a:gd name="connsiteX29" fmla="*/ 1244308 w 1506679"/>
                    <a:gd name="connsiteY29" fmla="*/ 91376 h 1743531"/>
                    <a:gd name="connsiteX30" fmla="*/ 1215733 w 1506679"/>
                    <a:gd name="connsiteY30" fmla="*/ 34226 h 1743531"/>
                    <a:gd name="connsiteX31" fmla="*/ 1275481 w 1506679"/>
                    <a:gd name="connsiteY31" fmla="*/ 18639 h 1743531"/>
                    <a:gd name="connsiteX32" fmla="*/ 1327436 w 1506679"/>
                    <a:gd name="connsiteY32" fmla="*/ 55007 h 1743531"/>
                    <a:gd name="connsiteX33" fmla="*/ 1363804 w 1506679"/>
                    <a:gd name="connsiteY33" fmla="*/ 205676 h 1743531"/>
                    <a:gd name="connsiteX34" fmla="*/ 1444333 w 1506679"/>
                    <a:gd name="connsiteY34" fmla="*/ 299194 h 1743531"/>
                    <a:gd name="connsiteX35" fmla="*/ 1506679 w 1506679"/>
                    <a:gd name="connsiteY35" fmla="*/ 442069 h 1743531"/>
                    <a:gd name="connsiteX36" fmla="*/ 1498886 w 1506679"/>
                    <a:gd name="connsiteY36" fmla="*/ 566760 h 1743531"/>
                    <a:gd name="connsiteX37" fmla="*/ 1454724 w 1506679"/>
                    <a:gd name="connsiteY37" fmla="*/ 613519 h 1743531"/>
                    <a:gd name="connsiteX38" fmla="*/ 1462518 w 1506679"/>
                    <a:gd name="connsiteY38" fmla="*/ 756394 h 1743531"/>
                    <a:gd name="connsiteX39" fmla="*/ 1402770 w 1506679"/>
                    <a:gd name="connsiteY39" fmla="*/ 746003 h 1743531"/>
                    <a:gd name="connsiteX40" fmla="*/ 1363804 w 1506679"/>
                    <a:gd name="connsiteY40" fmla="*/ 800555 h 1743531"/>
                    <a:gd name="connsiteX41" fmla="*/ 1418356 w 1506679"/>
                    <a:gd name="connsiteY41" fmla="*/ 972005 h 1743531"/>
                    <a:gd name="connsiteX42" fmla="*/ 1389781 w 1506679"/>
                    <a:gd name="connsiteY42" fmla="*/ 1133064 h 1743531"/>
                    <a:gd name="connsiteX43" fmla="*/ 1376793 w 1506679"/>
                    <a:gd name="connsiteY43" fmla="*/ 1255157 h 1743531"/>
                    <a:gd name="connsiteX44" fmla="*/ 1420954 w 1506679"/>
                    <a:gd name="connsiteY44" fmla="*/ 1379848 h 1743531"/>
                    <a:gd name="connsiteX45" fmla="*/ 1353413 w 1506679"/>
                    <a:gd name="connsiteY45" fmla="*/ 1444791 h 1743531"/>
                    <a:gd name="connsiteX46" fmla="*/ 1368999 w 1506679"/>
                    <a:gd name="connsiteY46" fmla="*/ 1522723 h 1743531"/>
                    <a:gd name="connsiteX47" fmla="*/ 1298861 w 1506679"/>
                    <a:gd name="connsiteY47" fmla="*/ 1546103 h 1743531"/>
                    <a:gd name="connsiteX48" fmla="*/ 1298861 w 1506679"/>
                    <a:gd name="connsiteY48" fmla="*/ 1603253 h 1743531"/>
                    <a:gd name="connsiteX49" fmla="*/ 1265090 w 1506679"/>
                    <a:gd name="connsiteY49" fmla="*/ 1530516 h 1743531"/>
                    <a:gd name="connsiteX50" fmla="*/ 1275481 w 1506679"/>
                    <a:gd name="connsiteY50" fmla="*/ 1418814 h 1743531"/>
                    <a:gd name="connsiteX51" fmla="*/ 1270286 w 1506679"/>
                    <a:gd name="connsiteY51" fmla="*/ 1447389 h 1743531"/>
                    <a:gd name="connsiteX52" fmla="*/ 1213136 w 1506679"/>
                    <a:gd name="connsiteY52" fmla="*/ 1530516 h 1743531"/>
                    <a:gd name="connsiteX53" fmla="*/ 761131 w 1506679"/>
                    <a:gd name="connsiteY53" fmla="*/ 1743530 h 1743531"/>
                    <a:gd name="connsiteX54" fmla="*/ 748143 w 1506679"/>
                    <a:gd name="connsiteY54" fmla="*/ 1694173 h 1743531"/>
                    <a:gd name="connsiteX55" fmla="*/ 446806 w 1506679"/>
                    <a:gd name="connsiteY55" fmla="*/ 1727944 h 1743531"/>
                    <a:gd name="connsiteX0" fmla="*/ 446806 w 1506679"/>
                    <a:gd name="connsiteY0" fmla="*/ 1727944 h 1743531"/>
                    <a:gd name="connsiteX1" fmla="*/ -3 w 1506679"/>
                    <a:gd name="connsiteY1" fmla="*/ 1566885 h 1743531"/>
                    <a:gd name="connsiteX2" fmla="*/ 41561 w 1506679"/>
                    <a:gd name="connsiteY2" fmla="*/ 1608448 h 1743531"/>
                    <a:gd name="connsiteX3" fmla="*/ 204063 w 1506679"/>
                    <a:gd name="connsiteY3" fmla="*/ 1566595 h 1743531"/>
                    <a:gd name="connsiteX4" fmla="*/ 337702 w 1506679"/>
                    <a:gd name="connsiteY4" fmla="*/ 1507137 h 1743531"/>
                    <a:gd name="connsiteX5" fmla="*/ 506554 w 1506679"/>
                    <a:gd name="connsiteY5" fmla="*/ 1520126 h 1743531"/>
                    <a:gd name="connsiteX6" fmla="*/ 594877 w 1506679"/>
                    <a:gd name="connsiteY6" fmla="*/ 1572080 h 1743531"/>
                    <a:gd name="connsiteX7" fmla="*/ 516945 w 1506679"/>
                    <a:gd name="connsiteY7" fmla="*/ 1436998 h 1743531"/>
                    <a:gd name="connsiteX8" fmla="*/ 613061 w 1506679"/>
                    <a:gd name="connsiteY8" fmla="*/ 1286330 h 1743531"/>
                    <a:gd name="connsiteX9" fmla="*/ 636440 w 1506679"/>
                    <a:gd name="connsiteY9" fmla="*/ 1236973 h 1743531"/>
                    <a:gd name="connsiteX10" fmla="*/ 633843 w 1506679"/>
                    <a:gd name="connsiteY10" fmla="*/ 1112282 h 1743531"/>
                    <a:gd name="connsiteX11" fmla="*/ 716970 w 1506679"/>
                    <a:gd name="connsiteY11" fmla="*/ 1031753 h 1743531"/>
                    <a:gd name="connsiteX12" fmla="*/ 753338 w 1506679"/>
                    <a:gd name="connsiteY12" fmla="*/ 1070719 h 1743531"/>
                    <a:gd name="connsiteX13" fmla="*/ 698786 w 1506679"/>
                    <a:gd name="connsiteY13" fmla="*/ 1182421 h 1743531"/>
                    <a:gd name="connsiteX14" fmla="*/ 758533 w 1506679"/>
                    <a:gd name="connsiteY14" fmla="*/ 1244766 h 1743531"/>
                    <a:gd name="connsiteX15" fmla="*/ 789706 w 1506679"/>
                    <a:gd name="connsiteY15" fmla="*/ 1166835 h 1743531"/>
                    <a:gd name="connsiteX16" fmla="*/ 932581 w 1506679"/>
                    <a:gd name="connsiteY16" fmla="*/ 1091501 h 1743531"/>
                    <a:gd name="connsiteX17" fmla="*/ 987133 w 1506679"/>
                    <a:gd name="connsiteY17" fmla="*/ 969407 h 1743531"/>
                    <a:gd name="connsiteX18" fmla="*/ 1091043 w 1506679"/>
                    <a:gd name="connsiteY18" fmla="*/ 881085 h 1743531"/>
                    <a:gd name="connsiteX19" fmla="*/ 1091043 w 1506679"/>
                    <a:gd name="connsiteY19" fmla="*/ 779773 h 1743531"/>
                    <a:gd name="connsiteX20" fmla="*/ 1168974 w 1506679"/>
                    <a:gd name="connsiteY20" fmla="*/ 569357 h 1743531"/>
                    <a:gd name="connsiteX21" fmla="*/ 1130008 w 1506679"/>
                    <a:gd name="connsiteY21" fmla="*/ 413494 h 1743531"/>
                    <a:gd name="connsiteX22" fmla="*/ 1078054 w 1506679"/>
                    <a:gd name="connsiteY22" fmla="*/ 416091 h 1743531"/>
                    <a:gd name="connsiteX23" fmla="*/ 1114422 w 1506679"/>
                    <a:gd name="connsiteY23" fmla="*/ 348551 h 1743531"/>
                    <a:gd name="connsiteX24" fmla="*/ 1088445 w 1506679"/>
                    <a:gd name="connsiteY24" fmla="*/ 275814 h 1743531"/>
                    <a:gd name="connsiteX25" fmla="*/ 1142997 w 1506679"/>
                    <a:gd name="connsiteY25" fmla="*/ 187491 h 1743531"/>
                    <a:gd name="connsiteX26" fmla="*/ 1150790 w 1506679"/>
                    <a:gd name="connsiteY26" fmla="*/ 104364 h 1743531"/>
                    <a:gd name="connsiteX27" fmla="*/ 1249504 w 1506679"/>
                    <a:gd name="connsiteY27" fmla="*/ 169307 h 1743531"/>
                    <a:gd name="connsiteX28" fmla="*/ 1298861 w 1506679"/>
                    <a:gd name="connsiteY28" fmla="*/ 106962 h 1743531"/>
                    <a:gd name="connsiteX29" fmla="*/ 1244308 w 1506679"/>
                    <a:gd name="connsiteY29" fmla="*/ 91376 h 1743531"/>
                    <a:gd name="connsiteX30" fmla="*/ 1215733 w 1506679"/>
                    <a:gd name="connsiteY30" fmla="*/ 34226 h 1743531"/>
                    <a:gd name="connsiteX31" fmla="*/ 1275481 w 1506679"/>
                    <a:gd name="connsiteY31" fmla="*/ 18639 h 1743531"/>
                    <a:gd name="connsiteX32" fmla="*/ 1327436 w 1506679"/>
                    <a:gd name="connsiteY32" fmla="*/ 55007 h 1743531"/>
                    <a:gd name="connsiteX33" fmla="*/ 1363804 w 1506679"/>
                    <a:gd name="connsiteY33" fmla="*/ 205676 h 1743531"/>
                    <a:gd name="connsiteX34" fmla="*/ 1444333 w 1506679"/>
                    <a:gd name="connsiteY34" fmla="*/ 299194 h 1743531"/>
                    <a:gd name="connsiteX35" fmla="*/ 1506679 w 1506679"/>
                    <a:gd name="connsiteY35" fmla="*/ 442069 h 1743531"/>
                    <a:gd name="connsiteX36" fmla="*/ 1498886 w 1506679"/>
                    <a:gd name="connsiteY36" fmla="*/ 566760 h 1743531"/>
                    <a:gd name="connsiteX37" fmla="*/ 1454724 w 1506679"/>
                    <a:gd name="connsiteY37" fmla="*/ 613519 h 1743531"/>
                    <a:gd name="connsiteX38" fmla="*/ 1462518 w 1506679"/>
                    <a:gd name="connsiteY38" fmla="*/ 756394 h 1743531"/>
                    <a:gd name="connsiteX39" fmla="*/ 1402770 w 1506679"/>
                    <a:gd name="connsiteY39" fmla="*/ 746003 h 1743531"/>
                    <a:gd name="connsiteX40" fmla="*/ 1363804 w 1506679"/>
                    <a:gd name="connsiteY40" fmla="*/ 800555 h 1743531"/>
                    <a:gd name="connsiteX41" fmla="*/ 1418356 w 1506679"/>
                    <a:gd name="connsiteY41" fmla="*/ 972005 h 1743531"/>
                    <a:gd name="connsiteX42" fmla="*/ 1389781 w 1506679"/>
                    <a:gd name="connsiteY42" fmla="*/ 1133064 h 1743531"/>
                    <a:gd name="connsiteX43" fmla="*/ 1376793 w 1506679"/>
                    <a:gd name="connsiteY43" fmla="*/ 1255157 h 1743531"/>
                    <a:gd name="connsiteX44" fmla="*/ 1420954 w 1506679"/>
                    <a:gd name="connsiteY44" fmla="*/ 1379848 h 1743531"/>
                    <a:gd name="connsiteX45" fmla="*/ 1353413 w 1506679"/>
                    <a:gd name="connsiteY45" fmla="*/ 1444791 h 1743531"/>
                    <a:gd name="connsiteX46" fmla="*/ 1368999 w 1506679"/>
                    <a:gd name="connsiteY46" fmla="*/ 1522723 h 1743531"/>
                    <a:gd name="connsiteX47" fmla="*/ 1298861 w 1506679"/>
                    <a:gd name="connsiteY47" fmla="*/ 1546103 h 1743531"/>
                    <a:gd name="connsiteX48" fmla="*/ 1298861 w 1506679"/>
                    <a:gd name="connsiteY48" fmla="*/ 1603253 h 1743531"/>
                    <a:gd name="connsiteX49" fmla="*/ 1265090 w 1506679"/>
                    <a:gd name="connsiteY49" fmla="*/ 1530516 h 1743531"/>
                    <a:gd name="connsiteX50" fmla="*/ 1275481 w 1506679"/>
                    <a:gd name="connsiteY50" fmla="*/ 1418814 h 1743531"/>
                    <a:gd name="connsiteX51" fmla="*/ 1270286 w 1506679"/>
                    <a:gd name="connsiteY51" fmla="*/ 1447389 h 1743531"/>
                    <a:gd name="connsiteX52" fmla="*/ 1213136 w 1506679"/>
                    <a:gd name="connsiteY52" fmla="*/ 1530516 h 1743531"/>
                    <a:gd name="connsiteX53" fmla="*/ 761131 w 1506679"/>
                    <a:gd name="connsiteY53" fmla="*/ 1743530 h 1743531"/>
                    <a:gd name="connsiteX54" fmla="*/ 446806 w 1506679"/>
                    <a:gd name="connsiteY54" fmla="*/ 1727944 h 1743531"/>
                    <a:gd name="connsiteX0" fmla="*/ 761131 w 1506679"/>
                    <a:gd name="connsiteY0" fmla="*/ 1743530 h 1743531"/>
                    <a:gd name="connsiteX1" fmla="*/ -3 w 1506679"/>
                    <a:gd name="connsiteY1" fmla="*/ 1566885 h 1743531"/>
                    <a:gd name="connsiteX2" fmla="*/ 41561 w 1506679"/>
                    <a:gd name="connsiteY2" fmla="*/ 1608448 h 1743531"/>
                    <a:gd name="connsiteX3" fmla="*/ 204063 w 1506679"/>
                    <a:gd name="connsiteY3" fmla="*/ 1566595 h 1743531"/>
                    <a:gd name="connsiteX4" fmla="*/ 337702 w 1506679"/>
                    <a:gd name="connsiteY4" fmla="*/ 1507137 h 1743531"/>
                    <a:gd name="connsiteX5" fmla="*/ 506554 w 1506679"/>
                    <a:gd name="connsiteY5" fmla="*/ 1520126 h 1743531"/>
                    <a:gd name="connsiteX6" fmla="*/ 594877 w 1506679"/>
                    <a:gd name="connsiteY6" fmla="*/ 1572080 h 1743531"/>
                    <a:gd name="connsiteX7" fmla="*/ 516945 w 1506679"/>
                    <a:gd name="connsiteY7" fmla="*/ 1436998 h 1743531"/>
                    <a:gd name="connsiteX8" fmla="*/ 613061 w 1506679"/>
                    <a:gd name="connsiteY8" fmla="*/ 1286330 h 1743531"/>
                    <a:gd name="connsiteX9" fmla="*/ 636440 w 1506679"/>
                    <a:gd name="connsiteY9" fmla="*/ 1236973 h 1743531"/>
                    <a:gd name="connsiteX10" fmla="*/ 633843 w 1506679"/>
                    <a:gd name="connsiteY10" fmla="*/ 1112282 h 1743531"/>
                    <a:gd name="connsiteX11" fmla="*/ 716970 w 1506679"/>
                    <a:gd name="connsiteY11" fmla="*/ 1031753 h 1743531"/>
                    <a:gd name="connsiteX12" fmla="*/ 753338 w 1506679"/>
                    <a:gd name="connsiteY12" fmla="*/ 1070719 h 1743531"/>
                    <a:gd name="connsiteX13" fmla="*/ 698786 w 1506679"/>
                    <a:gd name="connsiteY13" fmla="*/ 1182421 h 1743531"/>
                    <a:gd name="connsiteX14" fmla="*/ 758533 w 1506679"/>
                    <a:gd name="connsiteY14" fmla="*/ 1244766 h 1743531"/>
                    <a:gd name="connsiteX15" fmla="*/ 789706 w 1506679"/>
                    <a:gd name="connsiteY15" fmla="*/ 1166835 h 1743531"/>
                    <a:gd name="connsiteX16" fmla="*/ 932581 w 1506679"/>
                    <a:gd name="connsiteY16" fmla="*/ 1091501 h 1743531"/>
                    <a:gd name="connsiteX17" fmla="*/ 987133 w 1506679"/>
                    <a:gd name="connsiteY17" fmla="*/ 969407 h 1743531"/>
                    <a:gd name="connsiteX18" fmla="*/ 1091043 w 1506679"/>
                    <a:gd name="connsiteY18" fmla="*/ 881085 h 1743531"/>
                    <a:gd name="connsiteX19" fmla="*/ 1091043 w 1506679"/>
                    <a:gd name="connsiteY19" fmla="*/ 779773 h 1743531"/>
                    <a:gd name="connsiteX20" fmla="*/ 1168974 w 1506679"/>
                    <a:gd name="connsiteY20" fmla="*/ 569357 h 1743531"/>
                    <a:gd name="connsiteX21" fmla="*/ 1130008 w 1506679"/>
                    <a:gd name="connsiteY21" fmla="*/ 413494 h 1743531"/>
                    <a:gd name="connsiteX22" fmla="*/ 1078054 w 1506679"/>
                    <a:gd name="connsiteY22" fmla="*/ 416091 h 1743531"/>
                    <a:gd name="connsiteX23" fmla="*/ 1114422 w 1506679"/>
                    <a:gd name="connsiteY23" fmla="*/ 348551 h 1743531"/>
                    <a:gd name="connsiteX24" fmla="*/ 1088445 w 1506679"/>
                    <a:gd name="connsiteY24" fmla="*/ 275814 h 1743531"/>
                    <a:gd name="connsiteX25" fmla="*/ 1142997 w 1506679"/>
                    <a:gd name="connsiteY25" fmla="*/ 187491 h 1743531"/>
                    <a:gd name="connsiteX26" fmla="*/ 1150790 w 1506679"/>
                    <a:gd name="connsiteY26" fmla="*/ 104364 h 1743531"/>
                    <a:gd name="connsiteX27" fmla="*/ 1249504 w 1506679"/>
                    <a:gd name="connsiteY27" fmla="*/ 169307 h 1743531"/>
                    <a:gd name="connsiteX28" fmla="*/ 1298861 w 1506679"/>
                    <a:gd name="connsiteY28" fmla="*/ 106962 h 1743531"/>
                    <a:gd name="connsiteX29" fmla="*/ 1244308 w 1506679"/>
                    <a:gd name="connsiteY29" fmla="*/ 91376 h 1743531"/>
                    <a:gd name="connsiteX30" fmla="*/ 1215733 w 1506679"/>
                    <a:gd name="connsiteY30" fmla="*/ 34226 h 1743531"/>
                    <a:gd name="connsiteX31" fmla="*/ 1275481 w 1506679"/>
                    <a:gd name="connsiteY31" fmla="*/ 18639 h 1743531"/>
                    <a:gd name="connsiteX32" fmla="*/ 1327436 w 1506679"/>
                    <a:gd name="connsiteY32" fmla="*/ 55007 h 1743531"/>
                    <a:gd name="connsiteX33" fmla="*/ 1363804 w 1506679"/>
                    <a:gd name="connsiteY33" fmla="*/ 205676 h 1743531"/>
                    <a:gd name="connsiteX34" fmla="*/ 1444333 w 1506679"/>
                    <a:gd name="connsiteY34" fmla="*/ 299194 h 1743531"/>
                    <a:gd name="connsiteX35" fmla="*/ 1506679 w 1506679"/>
                    <a:gd name="connsiteY35" fmla="*/ 442069 h 1743531"/>
                    <a:gd name="connsiteX36" fmla="*/ 1498886 w 1506679"/>
                    <a:gd name="connsiteY36" fmla="*/ 566760 h 1743531"/>
                    <a:gd name="connsiteX37" fmla="*/ 1454724 w 1506679"/>
                    <a:gd name="connsiteY37" fmla="*/ 613519 h 1743531"/>
                    <a:gd name="connsiteX38" fmla="*/ 1462518 w 1506679"/>
                    <a:gd name="connsiteY38" fmla="*/ 756394 h 1743531"/>
                    <a:gd name="connsiteX39" fmla="*/ 1402770 w 1506679"/>
                    <a:gd name="connsiteY39" fmla="*/ 746003 h 1743531"/>
                    <a:gd name="connsiteX40" fmla="*/ 1363804 w 1506679"/>
                    <a:gd name="connsiteY40" fmla="*/ 800555 h 1743531"/>
                    <a:gd name="connsiteX41" fmla="*/ 1418356 w 1506679"/>
                    <a:gd name="connsiteY41" fmla="*/ 972005 h 1743531"/>
                    <a:gd name="connsiteX42" fmla="*/ 1389781 w 1506679"/>
                    <a:gd name="connsiteY42" fmla="*/ 1133064 h 1743531"/>
                    <a:gd name="connsiteX43" fmla="*/ 1376793 w 1506679"/>
                    <a:gd name="connsiteY43" fmla="*/ 1255157 h 1743531"/>
                    <a:gd name="connsiteX44" fmla="*/ 1420954 w 1506679"/>
                    <a:gd name="connsiteY44" fmla="*/ 1379848 h 1743531"/>
                    <a:gd name="connsiteX45" fmla="*/ 1353413 w 1506679"/>
                    <a:gd name="connsiteY45" fmla="*/ 1444791 h 1743531"/>
                    <a:gd name="connsiteX46" fmla="*/ 1368999 w 1506679"/>
                    <a:gd name="connsiteY46" fmla="*/ 1522723 h 1743531"/>
                    <a:gd name="connsiteX47" fmla="*/ 1298861 w 1506679"/>
                    <a:gd name="connsiteY47" fmla="*/ 1546103 h 1743531"/>
                    <a:gd name="connsiteX48" fmla="*/ 1298861 w 1506679"/>
                    <a:gd name="connsiteY48" fmla="*/ 1603253 h 1743531"/>
                    <a:gd name="connsiteX49" fmla="*/ 1265090 w 1506679"/>
                    <a:gd name="connsiteY49" fmla="*/ 1530516 h 1743531"/>
                    <a:gd name="connsiteX50" fmla="*/ 1275481 w 1506679"/>
                    <a:gd name="connsiteY50" fmla="*/ 1418814 h 1743531"/>
                    <a:gd name="connsiteX51" fmla="*/ 1270286 w 1506679"/>
                    <a:gd name="connsiteY51" fmla="*/ 1447389 h 1743531"/>
                    <a:gd name="connsiteX52" fmla="*/ 1213136 w 1506679"/>
                    <a:gd name="connsiteY52" fmla="*/ 1530516 h 1743531"/>
                    <a:gd name="connsiteX53" fmla="*/ 761131 w 1506679"/>
                    <a:gd name="connsiteY53" fmla="*/ 1743530 h 1743531"/>
                    <a:gd name="connsiteX0" fmla="*/ 1213136 w 1506679"/>
                    <a:gd name="connsiteY0" fmla="*/ 1530516 h 1608449"/>
                    <a:gd name="connsiteX1" fmla="*/ -3 w 1506679"/>
                    <a:gd name="connsiteY1" fmla="*/ 1566885 h 1608449"/>
                    <a:gd name="connsiteX2" fmla="*/ 41561 w 1506679"/>
                    <a:gd name="connsiteY2" fmla="*/ 1608448 h 1608449"/>
                    <a:gd name="connsiteX3" fmla="*/ 204063 w 1506679"/>
                    <a:gd name="connsiteY3" fmla="*/ 1566595 h 1608449"/>
                    <a:gd name="connsiteX4" fmla="*/ 337702 w 1506679"/>
                    <a:gd name="connsiteY4" fmla="*/ 1507137 h 1608449"/>
                    <a:gd name="connsiteX5" fmla="*/ 506554 w 1506679"/>
                    <a:gd name="connsiteY5" fmla="*/ 1520126 h 1608449"/>
                    <a:gd name="connsiteX6" fmla="*/ 594877 w 1506679"/>
                    <a:gd name="connsiteY6" fmla="*/ 1572080 h 1608449"/>
                    <a:gd name="connsiteX7" fmla="*/ 516945 w 1506679"/>
                    <a:gd name="connsiteY7" fmla="*/ 1436998 h 1608449"/>
                    <a:gd name="connsiteX8" fmla="*/ 613061 w 1506679"/>
                    <a:gd name="connsiteY8" fmla="*/ 1286330 h 1608449"/>
                    <a:gd name="connsiteX9" fmla="*/ 636440 w 1506679"/>
                    <a:gd name="connsiteY9" fmla="*/ 1236973 h 1608449"/>
                    <a:gd name="connsiteX10" fmla="*/ 633843 w 1506679"/>
                    <a:gd name="connsiteY10" fmla="*/ 1112282 h 1608449"/>
                    <a:gd name="connsiteX11" fmla="*/ 716970 w 1506679"/>
                    <a:gd name="connsiteY11" fmla="*/ 1031753 h 1608449"/>
                    <a:gd name="connsiteX12" fmla="*/ 753338 w 1506679"/>
                    <a:gd name="connsiteY12" fmla="*/ 1070719 h 1608449"/>
                    <a:gd name="connsiteX13" fmla="*/ 698786 w 1506679"/>
                    <a:gd name="connsiteY13" fmla="*/ 1182421 h 1608449"/>
                    <a:gd name="connsiteX14" fmla="*/ 758533 w 1506679"/>
                    <a:gd name="connsiteY14" fmla="*/ 1244766 h 1608449"/>
                    <a:gd name="connsiteX15" fmla="*/ 789706 w 1506679"/>
                    <a:gd name="connsiteY15" fmla="*/ 1166835 h 1608449"/>
                    <a:gd name="connsiteX16" fmla="*/ 932581 w 1506679"/>
                    <a:gd name="connsiteY16" fmla="*/ 1091501 h 1608449"/>
                    <a:gd name="connsiteX17" fmla="*/ 987133 w 1506679"/>
                    <a:gd name="connsiteY17" fmla="*/ 969407 h 1608449"/>
                    <a:gd name="connsiteX18" fmla="*/ 1091043 w 1506679"/>
                    <a:gd name="connsiteY18" fmla="*/ 881085 h 1608449"/>
                    <a:gd name="connsiteX19" fmla="*/ 1091043 w 1506679"/>
                    <a:gd name="connsiteY19" fmla="*/ 779773 h 1608449"/>
                    <a:gd name="connsiteX20" fmla="*/ 1168974 w 1506679"/>
                    <a:gd name="connsiteY20" fmla="*/ 569357 h 1608449"/>
                    <a:gd name="connsiteX21" fmla="*/ 1130008 w 1506679"/>
                    <a:gd name="connsiteY21" fmla="*/ 413494 h 1608449"/>
                    <a:gd name="connsiteX22" fmla="*/ 1078054 w 1506679"/>
                    <a:gd name="connsiteY22" fmla="*/ 416091 h 1608449"/>
                    <a:gd name="connsiteX23" fmla="*/ 1114422 w 1506679"/>
                    <a:gd name="connsiteY23" fmla="*/ 348551 h 1608449"/>
                    <a:gd name="connsiteX24" fmla="*/ 1088445 w 1506679"/>
                    <a:gd name="connsiteY24" fmla="*/ 275814 h 1608449"/>
                    <a:gd name="connsiteX25" fmla="*/ 1142997 w 1506679"/>
                    <a:gd name="connsiteY25" fmla="*/ 187491 h 1608449"/>
                    <a:gd name="connsiteX26" fmla="*/ 1150790 w 1506679"/>
                    <a:gd name="connsiteY26" fmla="*/ 104364 h 1608449"/>
                    <a:gd name="connsiteX27" fmla="*/ 1249504 w 1506679"/>
                    <a:gd name="connsiteY27" fmla="*/ 169307 h 1608449"/>
                    <a:gd name="connsiteX28" fmla="*/ 1298861 w 1506679"/>
                    <a:gd name="connsiteY28" fmla="*/ 106962 h 1608449"/>
                    <a:gd name="connsiteX29" fmla="*/ 1244308 w 1506679"/>
                    <a:gd name="connsiteY29" fmla="*/ 91376 h 1608449"/>
                    <a:gd name="connsiteX30" fmla="*/ 1215733 w 1506679"/>
                    <a:gd name="connsiteY30" fmla="*/ 34226 h 1608449"/>
                    <a:gd name="connsiteX31" fmla="*/ 1275481 w 1506679"/>
                    <a:gd name="connsiteY31" fmla="*/ 18639 h 1608449"/>
                    <a:gd name="connsiteX32" fmla="*/ 1327436 w 1506679"/>
                    <a:gd name="connsiteY32" fmla="*/ 55007 h 1608449"/>
                    <a:gd name="connsiteX33" fmla="*/ 1363804 w 1506679"/>
                    <a:gd name="connsiteY33" fmla="*/ 205676 h 1608449"/>
                    <a:gd name="connsiteX34" fmla="*/ 1444333 w 1506679"/>
                    <a:gd name="connsiteY34" fmla="*/ 299194 h 1608449"/>
                    <a:gd name="connsiteX35" fmla="*/ 1506679 w 1506679"/>
                    <a:gd name="connsiteY35" fmla="*/ 442069 h 1608449"/>
                    <a:gd name="connsiteX36" fmla="*/ 1498886 w 1506679"/>
                    <a:gd name="connsiteY36" fmla="*/ 566760 h 1608449"/>
                    <a:gd name="connsiteX37" fmla="*/ 1454724 w 1506679"/>
                    <a:gd name="connsiteY37" fmla="*/ 613519 h 1608449"/>
                    <a:gd name="connsiteX38" fmla="*/ 1462518 w 1506679"/>
                    <a:gd name="connsiteY38" fmla="*/ 756394 h 1608449"/>
                    <a:gd name="connsiteX39" fmla="*/ 1402770 w 1506679"/>
                    <a:gd name="connsiteY39" fmla="*/ 746003 h 1608449"/>
                    <a:gd name="connsiteX40" fmla="*/ 1363804 w 1506679"/>
                    <a:gd name="connsiteY40" fmla="*/ 800555 h 1608449"/>
                    <a:gd name="connsiteX41" fmla="*/ 1418356 w 1506679"/>
                    <a:gd name="connsiteY41" fmla="*/ 972005 h 1608449"/>
                    <a:gd name="connsiteX42" fmla="*/ 1389781 w 1506679"/>
                    <a:gd name="connsiteY42" fmla="*/ 1133064 h 1608449"/>
                    <a:gd name="connsiteX43" fmla="*/ 1376793 w 1506679"/>
                    <a:gd name="connsiteY43" fmla="*/ 1255157 h 1608449"/>
                    <a:gd name="connsiteX44" fmla="*/ 1420954 w 1506679"/>
                    <a:gd name="connsiteY44" fmla="*/ 1379848 h 1608449"/>
                    <a:gd name="connsiteX45" fmla="*/ 1353413 w 1506679"/>
                    <a:gd name="connsiteY45" fmla="*/ 1444791 h 1608449"/>
                    <a:gd name="connsiteX46" fmla="*/ 1368999 w 1506679"/>
                    <a:gd name="connsiteY46" fmla="*/ 1522723 h 1608449"/>
                    <a:gd name="connsiteX47" fmla="*/ 1298861 w 1506679"/>
                    <a:gd name="connsiteY47" fmla="*/ 1546103 h 1608449"/>
                    <a:gd name="connsiteX48" fmla="*/ 1298861 w 1506679"/>
                    <a:gd name="connsiteY48" fmla="*/ 1603253 h 1608449"/>
                    <a:gd name="connsiteX49" fmla="*/ 1265090 w 1506679"/>
                    <a:gd name="connsiteY49" fmla="*/ 1530516 h 1608449"/>
                    <a:gd name="connsiteX50" fmla="*/ 1275481 w 1506679"/>
                    <a:gd name="connsiteY50" fmla="*/ 1418814 h 1608449"/>
                    <a:gd name="connsiteX51" fmla="*/ 1270286 w 1506679"/>
                    <a:gd name="connsiteY51" fmla="*/ 1447389 h 1608449"/>
                    <a:gd name="connsiteX52" fmla="*/ 1213136 w 1506679"/>
                    <a:gd name="connsiteY52" fmla="*/ 1530516 h 1608449"/>
                    <a:gd name="connsiteX0" fmla="*/ 1213136 w 1506679"/>
                    <a:gd name="connsiteY0" fmla="*/ 1530516 h 1608449"/>
                    <a:gd name="connsiteX1" fmla="*/ -3 w 1506679"/>
                    <a:gd name="connsiteY1" fmla="*/ 1566885 h 1608449"/>
                    <a:gd name="connsiteX2" fmla="*/ 41561 w 1506679"/>
                    <a:gd name="connsiteY2" fmla="*/ 1608448 h 1608449"/>
                    <a:gd name="connsiteX3" fmla="*/ 204063 w 1506679"/>
                    <a:gd name="connsiteY3" fmla="*/ 1566595 h 1608449"/>
                    <a:gd name="connsiteX4" fmla="*/ 337702 w 1506679"/>
                    <a:gd name="connsiteY4" fmla="*/ 1507137 h 1608449"/>
                    <a:gd name="connsiteX5" fmla="*/ 506554 w 1506679"/>
                    <a:gd name="connsiteY5" fmla="*/ 1520126 h 1608449"/>
                    <a:gd name="connsiteX6" fmla="*/ 516945 w 1506679"/>
                    <a:gd name="connsiteY6" fmla="*/ 1436998 h 1608449"/>
                    <a:gd name="connsiteX7" fmla="*/ 613061 w 1506679"/>
                    <a:gd name="connsiteY7" fmla="*/ 1286330 h 1608449"/>
                    <a:gd name="connsiteX8" fmla="*/ 636440 w 1506679"/>
                    <a:gd name="connsiteY8" fmla="*/ 1236973 h 1608449"/>
                    <a:gd name="connsiteX9" fmla="*/ 633843 w 1506679"/>
                    <a:gd name="connsiteY9" fmla="*/ 1112282 h 1608449"/>
                    <a:gd name="connsiteX10" fmla="*/ 716970 w 1506679"/>
                    <a:gd name="connsiteY10" fmla="*/ 1031753 h 1608449"/>
                    <a:gd name="connsiteX11" fmla="*/ 753338 w 1506679"/>
                    <a:gd name="connsiteY11" fmla="*/ 1070719 h 1608449"/>
                    <a:gd name="connsiteX12" fmla="*/ 698786 w 1506679"/>
                    <a:gd name="connsiteY12" fmla="*/ 1182421 h 1608449"/>
                    <a:gd name="connsiteX13" fmla="*/ 758533 w 1506679"/>
                    <a:gd name="connsiteY13" fmla="*/ 1244766 h 1608449"/>
                    <a:gd name="connsiteX14" fmla="*/ 789706 w 1506679"/>
                    <a:gd name="connsiteY14" fmla="*/ 1166835 h 1608449"/>
                    <a:gd name="connsiteX15" fmla="*/ 932581 w 1506679"/>
                    <a:gd name="connsiteY15" fmla="*/ 1091501 h 1608449"/>
                    <a:gd name="connsiteX16" fmla="*/ 987133 w 1506679"/>
                    <a:gd name="connsiteY16" fmla="*/ 969407 h 1608449"/>
                    <a:gd name="connsiteX17" fmla="*/ 1091043 w 1506679"/>
                    <a:gd name="connsiteY17" fmla="*/ 881085 h 1608449"/>
                    <a:gd name="connsiteX18" fmla="*/ 1091043 w 1506679"/>
                    <a:gd name="connsiteY18" fmla="*/ 779773 h 1608449"/>
                    <a:gd name="connsiteX19" fmla="*/ 1168974 w 1506679"/>
                    <a:gd name="connsiteY19" fmla="*/ 569357 h 1608449"/>
                    <a:gd name="connsiteX20" fmla="*/ 1130008 w 1506679"/>
                    <a:gd name="connsiteY20" fmla="*/ 413494 h 1608449"/>
                    <a:gd name="connsiteX21" fmla="*/ 1078054 w 1506679"/>
                    <a:gd name="connsiteY21" fmla="*/ 416091 h 1608449"/>
                    <a:gd name="connsiteX22" fmla="*/ 1114422 w 1506679"/>
                    <a:gd name="connsiteY22" fmla="*/ 348551 h 1608449"/>
                    <a:gd name="connsiteX23" fmla="*/ 1088445 w 1506679"/>
                    <a:gd name="connsiteY23" fmla="*/ 275814 h 1608449"/>
                    <a:gd name="connsiteX24" fmla="*/ 1142997 w 1506679"/>
                    <a:gd name="connsiteY24" fmla="*/ 187491 h 1608449"/>
                    <a:gd name="connsiteX25" fmla="*/ 1150790 w 1506679"/>
                    <a:gd name="connsiteY25" fmla="*/ 104364 h 1608449"/>
                    <a:gd name="connsiteX26" fmla="*/ 1249504 w 1506679"/>
                    <a:gd name="connsiteY26" fmla="*/ 169307 h 1608449"/>
                    <a:gd name="connsiteX27" fmla="*/ 1298861 w 1506679"/>
                    <a:gd name="connsiteY27" fmla="*/ 106962 h 1608449"/>
                    <a:gd name="connsiteX28" fmla="*/ 1244308 w 1506679"/>
                    <a:gd name="connsiteY28" fmla="*/ 91376 h 1608449"/>
                    <a:gd name="connsiteX29" fmla="*/ 1215733 w 1506679"/>
                    <a:gd name="connsiteY29" fmla="*/ 34226 h 1608449"/>
                    <a:gd name="connsiteX30" fmla="*/ 1275481 w 1506679"/>
                    <a:gd name="connsiteY30" fmla="*/ 18639 h 1608449"/>
                    <a:gd name="connsiteX31" fmla="*/ 1327436 w 1506679"/>
                    <a:gd name="connsiteY31" fmla="*/ 55007 h 1608449"/>
                    <a:gd name="connsiteX32" fmla="*/ 1363804 w 1506679"/>
                    <a:gd name="connsiteY32" fmla="*/ 205676 h 1608449"/>
                    <a:gd name="connsiteX33" fmla="*/ 1444333 w 1506679"/>
                    <a:gd name="connsiteY33" fmla="*/ 299194 h 1608449"/>
                    <a:gd name="connsiteX34" fmla="*/ 1506679 w 1506679"/>
                    <a:gd name="connsiteY34" fmla="*/ 442069 h 1608449"/>
                    <a:gd name="connsiteX35" fmla="*/ 1498886 w 1506679"/>
                    <a:gd name="connsiteY35" fmla="*/ 566760 h 1608449"/>
                    <a:gd name="connsiteX36" fmla="*/ 1454724 w 1506679"/>
                    <a:gd name="connsiteY36" fmla="*/ 613519 h 1608449"/>
                    <a:gd name="connsiteX37" fmla="*/ 1462518 w 1506679"/>
                    <a:gd name="connsiteY37" fmla="*/ 756394 h 1608449"/>
                    <a:gd name="connsiteX38" fmla="*/ 1402770 w 1506679"/>
                    <a:gd name="connsiteY38" fmla="*/ 746003 h 1608449"/>
                    <a:gd name="connsiteX39" fmla="*/ 1363804 w 1506679"/>
                    <a:gd name="connsiteY39" fmla="*/ 800555 h 1608449"/>
                    <a:gd name="connsiteX40" fmla="*/ 1418356 w 1506679"/>
                    <a:gd name="connsiteY40" fmla="*/ 972005 h 1608449"/>
                    <a:gd name="connsiteX41" fmla="*/ 1389781 w 1506679"/>
                    <a:gd name="connsiteY41" fmla="*/ 1133064 h 1608449"/>
                    <a:gd name="connsiteX42" fmla="*/ 1376793 w 1506679"/>
                    <a:gd name="connsiteY42" fmla="*/ 1255157 h 1608449"/>
                    <a:gd name="connsiteX43" fmla="*/ 1420954 w 1506679"/>
                    <a:gd name="connsiteY43" fmla="*/ 1379848 h 1608449"/>
                    <a:gd name="connsiteX44" fmla="*/ 1353413 w 1506679"/>
                    <a:gd name="connsiteY44" fmla="*/ 1444791 h 1608449"/>
                    <a:gd name="connsiteX45" fmla="*/ 1368999 w 1506679"/>
                    <a:gd name="connsiteY45" fmla="*/ 1522723 h 1608449"/>
                    <a:gd name="connsiteX46" fmla="*/ 1298861 w 1506679"/>
                    <a:gd name="connsiteY46" fmla="*/ 1546103 h 1608449"/>
                    <a:gd name="connsiteX47" fmla="*/ 1298861 w 1506679"/>
                    <a:gd name="connsiteY47" fmla="*/ 1603253 h 1608449"/>
                    <a:gd name="connsiteX48" fmla="*/ 1265090 w 1506679"/>
                    <a:gd name="connsiteY48" fmla="*/ 1530516 h 1608449"/>
                    <a:gd name="connsiteX49" fmla="*/ 1275481 w 1506679"/>
                    <a:gd name="connsiteY49" fmla="*/ 1418814 h 1608449"/>
                    <a:gd name="connsiteX50" fmla="*/ 1270286 w 1506679"/>
                    <a:gd name="connsiteY50" fmla="*/ 1447389 h 1608449"/>
                    <a:gd name="connsiteX51" fmla="*/ 1213136 w 1506679"/>
                    <a:gd name="connsiteY51" fmla="*/ 1530516 h 1608449"/>
                    <a:gd name="connsiteX0" fmla="*/ 1213136 w 1506679"/>
                    <a:gd name="connsiteY0" fmla="*/ 1530516 h 1608449"/>
                    <a:gd name="connsiteX1" fmla="*/ -3 w 1506679"/>
                    <a:gd name="connsiteY1" fmla="*/ 1566885 h 1608449"/>
                    <a:gd name="connsiteX2" fmla="*/ 41561 w 1506679"/>
                    <a:gd name="connsiteY2" fmla="*/ 1608448 h 1608449"/>
                    <a:gd name="connsiteX3" fmla="*/ 204063 w 1506679"/>
                    <a:gd name="connsiteY3" fmla="*/ 1566595 h 1608449"/>
                    <a:gd name="connsiteX4" fmla="*/ 337702 w 1506679"/>
                    <a:gd name="connsiteY4" fmla="*/ 1507137 h 1608449"/>
                    <a:gd name="connsiteX5" fmla="*/ 506554 w 1506679"/>
                    <a:gd name="connsiteY5" fmla="*/ 1520126 h 1608449"/>
                    <a:gd name="connsiteX6" fmla="*/ 613061 w 1506679"/>
                    <a:gd name="connsiteY6" fmla="*/ 1286330 h 1608449"/>
                    <a:gd name="connsiteX7" fmla="*/ 636440 w 1506679"/>
                    <a:gd name="connsiteY7" fmla="*/ 1236973 h 1608449"/>
                    <a:gd name="connsiteX8" fmla="*/ 633843 w 1506679"/>
                    <a:gd name="connsiteY8" fmla="*/ 1112282 h 1608449"/>
                    <a:gd name="connsiteX9" fmla="*/ 716970 w 1506679"/>
                    <a:gd name="connsiteY9" fmla="*/ 1031753 h 1608449"/>
                    <a:gd name="connsiteX10" fmla="*/ 753338 w 1506679"/>
                    <a:gd name="connsiteY10" fmla="*/ 1070719 h 1608449"/>
                    <a:gd name="connsiteX11" fmla="*/ 698786 w 1506679"/>
                    <a:gd name="connsiteY11" fmla="*/ 1182421 h 1608449"/>
                    <a:gd name="connsiteX12" fmla="*/ 758533 w 1506679"/>
                    <a:gd name="connsiteY12" fmla="*/ 1244766 h 1608449"/>
                    <a:gd name="connsiteX13" fmla="*/ 789706 w 1506679"/>
                    <a:gd name="connsiteY13" fmla="*/ 1166835 h 1608449"/>
                    <a:gd name="connsiteX14" fmla="*/ 932581 w 1506679"/>
                    <a:gd name="connsiteY14" fmla="*/ 1091501 h 1608449"/>
                    <a:gd name="connsiteX15" fmla="*/ 987133 w 1506679"/>
                    <a:gd name="connsiteY15" fmla="*/ 969407 h 1608449"/>
                    <a:gd name="connsiteX16" fmla="*/ 1091043 w 1506679"/>
                    <a:gd name="connsiteY16" fmla="*/ 881085 h 1608449"/>
                    <a:gd name="connsiteX17" fmla="*/ 1091043 w 1506679"/>
                    <a:gd name="connsiteY17" fmla="*/ 779773 h 1608449"/>
                    <a:gd name="connsiteX18" fmla="*/ 1168974 w 1506679"/>
                    <a:gd name="connsiteY18" fmla="*/ 569357 h 1608449"/>
                    <a:gd name="connsiteX19" fmla="*/ 1130008 w 1506679"/>
                    <a:gd name="connsiteY19" fmla="*/ 413494 h 1608449"/>
                    <a:gd name="connsiteX20" fmla="*/ 1078054 w 1506679"/>
                    <a:gd name="connsiteY20" fmla="*/ 416091 h 1608449"/>
                    <a:gd name="connsiteX21" fmla="*/ 1114422 w 1506679"/>
                    <a:gd name="connsiteY21" fmla="*/ 348551 h 1608449"/>
                    <a:gd name="connsiteX22" fmla="*/ 1088445 w 1506679"/>
                    <a:gd name="connsiteY22" fmla="*/ 275814 h 1608449"/>
                    <a:gd name="connsiteX23" fmla="*/ 1142997 w 1506679"/>
                    <a:gd name="connsiteY23" fmla="*/ 187491 h 1608449"/>
                    <a:gd name="connsiteX24" fmla="*/ 1150790 w 1506679"/>
                    <a:gd name="connsiteY24" fmla="*/ 104364 h 1608449"/>
                    <a:gd name="connsiteX25" fmla="*/ 1249504 w 1506679"/>
                    <a:gd name="connsiteY25" fmla="*/ 169307 h 1608449"/>
                    <a:gd name="connsiteX26" fmla="*/ 1298861 w 1506679"/>
                    <a:gd name="connsiteY26" fmla="*/ 106962 h 1608449"/>
                    <a:gd name="connsiteX27" fmla="*/ 1244308 w 1506679"/>
                    <a:gd name="connsiteY27" fmla="*/ 91376 h 1608449"/>
                    <a:gd name="connsiteX28" fmla="*/ 1215733 w 1506679"/>
                    <a:gd name="connsiteY28" fmla="*/ 34226 h 1608449"/>
                    <a:gd name="connsiteX29" fmla="*/ 1275481 w 1506679"/>
                    <a:gd name="connsiteY29" fmla="*/ 18639 h 1608449"/>
                    <a:gd name="connsiteX30" fmla="*/ 1327436 w 1506679"/>
                    <a:gd name="connsiteY30" fmla="*/ 55007 h 1608449"/>
                    <a:gd name="connsiteX31" fmla="*/ 1363804 w 1506679"/>
                    <a:gd name="connsiteY31" fmla="*/ 205676 h 1608449"/>
                    <a:gd name="connsiteX32" fmla="*/ 1444333 w 1506679"/>
                    <a:gd name="connsiteY32" fmla="*/ 299194 h 1608449"/>
                    <a:gd name="connsiteX33" fmla="*/ 1506679 w 1506679"/>
                    <a:gd name="connsiteY33" fmla="*/ 442069 h 1608449"/>
                    <a:gd name="connsiteX34" fmla="*/ 1498886 w 1506679"/>
                    <a:gd name="connsiteY34" fmla="*/ 566760 h 1608449"/>
                    <a:gd name="connsiteX35" fmla="*/ 1454724 w 1506679"/>
                    <a:gd name="connsiteY35" fmla="*/ 613519 h 1608449"/>
                    <a:gd name="connsiteX36" fmla="*/ 1462518 w 1506679"/>
                    <a:gd name="connsiteY36" fmla="*/ 756394 h 1608449"/>
                    <a:gd name="connsiteX37" fmla="*/ 1402770 w 1506679"/>
                    <a:gd name="connsiteY37" fmla="*/ 746003 h 1608449"/>
                    <a:gd name="connsiteX38" fmla="*/ 1363804 w 1506679"/>
                    <a:gd name="connsiteY38" fmla="*/ 800555 h 1608449"/>
                    <a:gd name="connsiteX39" fmla="*/ 1418356 w 1506679"/>
                    <a:gd name="connsiteY39" fmla="*/ 972005 h 1608449"/>
                    <a:gd name="connsiteX40" fmla="*/ 1389781 w 1506679"/>
                    <a:gd name="connsiteY40" fmla="*/ 1133064 h 1608449"/>
                    <a:gd name="connsiteX41" fmla="*/ 1376793 w 1506679"/>
                    <a:gd name="connsiteY41" fmla="*/ 1255157 h 1608449"/>
                    <a:gd name="connsiteX42" fmla="*/ 1420954 w 1506679"/>
                    <a:gd name="connsiteY42" fmla="*/ 1379848 h 1608449"/>
                    <a:gd name="connsiteX43" fmla="*/ 1353413 w 1506679"/>
                    <a:gd name="connsiteY43" fmla="*/ 1444791 h 1608449"/>
                    <a:gd name="connsiteX44" fmla="*/ 1368999 w 1506679"/>
                    <a:gd name="connsiteY44" fmla="*/ 1522723 h 1608449"/>
                    <a:gd name="connsiteX45" fmla="*/ 1298861 w 1506679"/>
                    <a:gd name="connsiteY45" fmla="*/ 1546103 h 1608449"/>
                    <a:gd name="connsiteX46" fmla="*/ 1298861 w 1506679"/>
                    <a:gd name="connsiteY46" fmla="*/ 1603253 h 1608449"/>
                    <a:gd name="connsiteX47" fmla="*/ 1265090 w 1506679"/>
                    <a:gd name="connsiteY47" fmla="*/ 1530516 h 1608449"/>
                    <a:gd name="connsiteX48" fmla="*/ 1275481 w 1506679"/>
                    <a:gd name="connsiteY48" fmla="*/ 1418814 h 1608449"/>
                    <a:gd name="connsiteX49" fmla="*/ 1270286 w 1506679"/>
                    <a:gd name="connsiteY49" fmla="*/ 1447389 h 1608449"/>
                    <a:gd name="connsiteX50" fmla="*/ 1213136 w 1506679"/>
                    <a:gd name="connsiteY50" fmla="*/ 1530516 h 1608449"/>
                    <a:gd name="connsiteX0" fmla="*/ 1213136 w 1506679"/>
                    <a:gd name="connsiteY0" fmla="*/ 1530516 h 1608449"/>
                    <a:gd name="connsiteX1" fmla="*/ -3 w 1506679"/>
                    <a:gd name="connsiteY1" fmla="*/ 1566885 h 1608449"/>
                    <a:gd name="connsiteX2" fmla="*/ 41561 w 1506679"/>
                    <a:gd name="connsiteY2" fmla="*/ 1608448 h 1608449"/>
                    <a:gd name="connsiteX3" fmla="*/ 204063 w 1506679"/>
                    <a:gd name="connsiteY3" fmla="*/ 1566595 h 1608449"/>
                    <a:gd name="connsiteX4" fmla="*/ 337702 w 1506679"/>
                    <a:gd name="connsiteY4" fmla="*/ 1507137 h 1608449"/>
                    <a:gd name="connsiteX5" fmla="*/ 613061 w 1506679"/>
                    <a:gd name="connsiteY5" fmla="*/ 1286330 h 1608449"/>
                    <a:gd name="connsiteX6" fmla="*/ 636440 w 1506679"/>
                    <a:gd name="connsiteY6" fmla="*/ 1236973 h 1608449"/>
                    <a:gd name="connsiteX7" fmla="*/ 633843 w 1506679"/>
                    <a:gd name="connsiteY7" fmla="*/ 1112282 h 1608449"/>
                    <a:gd name="connsiteX8" fmla="*/ 716970 w 1506679"/>
                    <a:gd name="connsiteY8" fmla="*/ 1031753 h 1608449"/>
                    <a:gd name="connsiteX9" fmla="*/ 753338 w 1506679"/>
                    <a:gd name="connsiteY9" fmla="*/ 1070719 h 1608449"/>
                    <a:gd name="connsiteX10" fmla="*/ 698786 w 1506679"/>
                    <a:gd name="connsiteY10" fmla="*/ 1182421 h 1608449"/>
                    <a:gd name="connsiteX11" fmla="*/ 758533 w 1506679"/>
                    <a:gd name="connsiteY11" fmla="*/ 1244766 h 1608449"/>
                    <a:gd name="connsiteX12" fmla="*/ 789706 w 1506679"/>
                    <a:gd name="connsiteY12" fmla="*/ 1166835 h 1608449"/>
                    <a:gd name="connsiteX13" fmla="*/ 932581 w 1506679"/>
                    <a:gd name="connsiteY13" fmla="*/ 1091501 h 1608449"/>
                    <a:gd name="connsiteX14" fmla="*/ 987133 w 1506679"/>
                    <a:gd name="connsiteY14" fmla="*/ 969407 h 1608449"/>
                    <a:gd name="connsiteX15" fmla="*/ 1091043 w 1506679"/>
                    <a:gd name="connsiteY15" fmla="*/ 881085 h 1608449"/>
                    <a:gd name="connsiteX16" fmla="*/ 1091043 w 1506679"/>
                    <a:gd name="connsiteY16" fmla="*/ 779773 h 1608449"/>
                    <a:gd name="connsiteX17" fmla="*/ 1168974 w 1506679"/>
                    <a:gd name="connsiteY17" fmla="*/ 569357 h 1608449"/>
                    <a:gd name="connsiteX18" fmla="*/ 1130008 w 1506679"/>
                    <a:gd name="connsiteY18" fmla="*/ 413494 h 1608449"/>
                    <a:gd name="connsiteX19" fmla="*/ 1078054 w 1506679"/>
                    <a:gd name="connsiteY19" fmla="*/ 416091 h 1608449"/>
                    <a:gd name="connsiteX20" fmla="*/ 1114422 w 1506679"/>
                    <a:gd name="connsiteY20" fmla="*/ 348551 h 1608449"/>
                    <a:gd name="connsiteX21" fmla="*/ 1088445 w 1506679"/>
                    <a:gd name="connsiteY21" fmla="*/ 275814 h 1608449"/>
                    <a:gd name="connsiteX22" fmla="*/ 1142997 w 1506679"/>
                    <a:gd name="connsiteY22" fmla="*/ 187491 h 1608449"/>
                    <a:gd name="connsiteX23" fmla="*/ 1150790 w 1506679"/>
                    <a:gd name="connsiteY23" fmla="*/ 104364 h 1608449"/>
                    <a:gd name="connsiteX24" fmla="*/ 1249504 w 1506679"/>
                    <a:gd name="connsiteY24" fmla="*/ 169307 h 1608449"/>
                    <a:gd name="connsiteX25" fmla="*/ 1298861 w 1506679"/>
                    <a:gd name="connsiteY25" fmla="*/ 106962 h 1608449"/>
                    <a:gd name="connsiteX26" fmla="*/ 1244308 w 1506679"/>
                    <a:gd name="connsiteY26" fmla="*/ 91376 h 1608449"/>
                    <a:gd name="connsiteX27" fmla="*/ 1215733 w 1506679"/>
                    <a:gd name="connsiteY27" fmla="*/ 34226 h 1608449"/>
                    <a:gd name="connsiteX28" fmla="*/ 1275481 w 1506679"/>
                    <a:gd name="connsiteY28" fmla="*/ 18639 h 1608449"/>
                    <a:gd name="connsiteX29" fmla="*/ 1327436 w 1506679"/>
                    <a:gd name="connsiteY29" fmla="*/ 55007 h 1608449"/>
                    <a:gd name="connsiteX30" fmla="*/ 1363804 w 1506679"/>
                    <a:gd name="connsiteY30" fmla="*/ 205676 h 1608449"/>
                    <a:gd name="connsiteX31" fmla="*/ 1444333 w 1506679"/>
                    <a:gd name="connsiteY31" fmla="*/ 299194 h 1608449"/>
                    <a:gd name="connsiteX32" fmla="*/ 1506679 w 1506679"/>
                    <a:gd name="connsiteY32" fmla="*/ 442069 h 1608449"/>
                    <a:gd name="connsiteX33" fmla="*/ 1498886 w 1506679"/>
                    <a:gd name="connsiteY33" fmla="*/ 566760 h 1608449"/>
                    <a:gd name="connsiteX34" fmla="*/ 1454724 w 1506679"/>
                    <a:gd name="connsiteY34" fmla="*/ 613519 h 1608449"/>
                    <a:gd name="connsiteX35" fmla="*/ 1462518 w 1506679"/>
                    <a:gd name="connsiteY35" fmla="*/ 756394 h 1608449"/>
                    <a:gd name="connsiteX36" fmla="*/ 1402770 w 1506679"/>
                    <a:gd name="connsiteY36" fmla="*/ 746003 h 1608449"/>
                    <a:gd name="connsiteX37" fmla="*/ 1363804 w 1506679"/>
                    <a:gd name="connsiteY37" fmla="*/ 800555 h 1608449"/>
                    <a:gd name="connsiteX38" fmla="*/ 1418356 w 1506679"/>
                    <a:gd name="connsiteY38" fmla="*/ 972005 h 1608449"/>
                    <a:gd name="connsiteX39" fmla="*/ 1389781 w 1506679"/>
                    <a:gd name="connsiteY39" fmla="*/ 1133064 h 1608449"/>
                    <a:gd name="connsiteX40" fmla="*/ 1376793 w 1506679"/>
                    <a:gd name="connsiteY40" fmla="*/ 1255157 h 1608449"/>
                    <a:gd name="connsiteX41" fmla="*/ 1420954 w 1506679"/>
                    <a:gd name="connsiteY41" fmla="*/ 1379848 h 1608449"/>
                    <a:gd name="connsiteX42" fmla="*/ 1353413 w 1506679"/>
                    <a:gd name="connsiteY42" fmla="*/ 1444791 h 1608449"/>
                    <a:gd name="connsiteX43" fmla="*/ 1368999 w 1506679"/>
                    <a:gd name="connsiteY43" fmla="*/ 1522723 h 1608449"/>
                    <a:gd name="connsiteX44" fmla="*/ 1298861 w 1506679"/>
                    <a:gd name="connsiteY44" fmla="*/ 1546103 h 1608449"/>
                    <a:gd name="connsiteX45" fmla="*/ 1298861 w 1506679"/>
                    <a:gd name="connsiteY45" fmla="*/ 1603253 h 1608449"/>
                    <a:gd name="connsiteX46" fmla="*/ 1265090 w 1506679"/>
                    <a:gd name="connsiteY46" fmla="*/ 1530516 h 1608449"/>
                    <a:gd name="connsiteX47" fmla="*/ 1275481 w 1506679"/>
                    <a:gd name="connsiteY47" fmla="*/ 1418814 h 1608449"/>
                    <a:gd name="connsiteX48" fmla="*/ 1270286 w 1506679"/>
                    <a:gd name="connsiteY48" fmla="*/ 1447389 h 1608449"/>
                    <a:gd name="connsiteX49" fmla="*/ 1213136 w 1506679"/>
                    <a:gd name="connsiteY49" fmla="*/ 1530516 h 1608449"/>
                    <a:gd name="connsiteX0" fmla="*/ 1213136 w 1506679"/>
                    <a:gd name="connsiteY0" fmla="*/ 1530516 h 1608831"/>
                    <a:gd name="connsiteX1" fmla="*/ -3 w 1506679"/>
                    <a:gd name="connsiteY1" fmla="*/ 1566885 h 1608831"/>
                    <a:gd name="connsiteX2" fmla="*/ 41561 w 1506679"/>
                    <a:gd name="connsiteY2" fmla="*/ 1608448 h 1608831"/>
                    <a:gd name="connsiteX3" fmla="*/ 204063 w 1506679"/>
                    <a:gd name="connsiteY3" fmla="*/ 1566595 h 1608831"/>
                    <a:gd name="connsiteX4" fmla="*/ 613061 w 1506679"/>
                    <a:gd name="connsiteY4" fmla="*/ 1286330 h 1608831"/>
                    <a:gd name="connsiteX5" fmla="*/ 636440 w 1506679"/>
                    <a:gd name="connsiteY5" fmla="*/ 1236973 h 1608831"/>
                    <a:gd name="connsiteX6" fmla="*/ 633843 w 1506679"/>
                    <a:gd name="connsiteY6" fmla="*/ 1112282 h 1608831"/>
                    <a:gd name="connsiteX7" fmla="*/ 716970 w 1506679"/>
                    <a:gd name="connsiteY7" fmla="*/ 1031753 h 1608831"/>
                    <a:gd name="connsiteX8" fmla="*/ 753338 w 1506679"/>
                    <a:gd name="connsiteY8" fmla="*/ 1070719 h 1608831"/>
                    <a:gd name="connsiteX9" fmla="*/ 698786 w 1506679"/>
                    <a:gd name="connsiteY9" fmla="*/ 1182421 h 1608831"/>
                    <a:gd name="connsiteX10" fmla="*/ 758533 w 1506679"/>
                    <a:gd name="connsiteY10" fmla="*/ 1244766 h 1608831"/>
                    <a:gd name="connsiteX11" fmla="*/ 789706 w 1506679"/>
                    <a:gd name="connsiteY11" fmla="*/ 1166835 h 1608831"/>
                    <a:gd name="connsiteX12" fmla="*/ 932581 w 1506679"/>
                    <a:gd name="connsiteY12" fmla="*/ 1091501 h 1608831"/>
                    <a:gd name="connsiteX13" fmla="*/ 987133 w 1506679"/>
                    <a:gd name="connsiteY13" fmla="*/ 969407 h 1608831"/>
                    <a:gd name="connsiteX14" fmla="*/ 1091043 w 1506679"/>
                    <a:gd name="connsiteY14" fmla="*/ 881085 h 1608831"/>
                    <a:gd name="connsiteX15" fmla="*/ 1091043 w 1506679"/>
                    <a:gd name="connsiteY15" fmla="*/ 779773 h 1608831"/>
                    <a:gd name="connsiteX16" fmla="*/ 1168974 w 1506679"/>
                    <a:gd name="connsiteY16" fmla="*/ 569357 h 1608831"/>
                    <a:gd name="connsiteX17" fmla="*/ 1130008 w 1506679"/>
                    <a:gd name="connsiteY17" fmla="*/ 413494 h 1608831"/>
                    <a:gd name="connsiteX18" fmla="*/ 1078054 w 1506679"/>
                    <a:gd name="connsiteY18" fmla="*/ 416091 h 1608831"/>
                    <a:gd name="connsiteX19" fmla="*/ 1114422 w 1506679"/>
                    <a:gd name="connsiteY19" fmla="*/ 348551 h 1608831"/>
                    <a:gd name="connsiteX20" fmla="*/ 1088445 w 1506679"/>
                    <a:gd name="connsiteY20" fmla="*/ 275814 h 1608831"/>
                    <a:gd name="connsiteX21" fmla="*/ 1142997 w 1506679"/>
                    <a:gd name="connsiteY21" fmla="*/ 187491 h 1608831"/>
                    <a:gd name="connsiteX22" fmla="*/ 1150790 w 1506679"/>
                    <a:gd name="connsiteY22" fmla="*/ 104364 h 1608831"/>
                    <a:gd name="connsiteX23" fmla="*/ 1249504 w 1506679"/>
                    <a:gd name="connsiteY23" fmla="*/ 169307 h 1608831"/>
                    <a:gd name="connsiteX24" fmla="*/ 1298861 w 1506679"/>
                    <a:gd name="connsiteY24" fmla="*/ 106962 h 1608831"/>
                    <a:gd name="connsiteX25" fmla="*/ 1244308 w 1506679"/>
                    <a:gd name="connsiteY25" fmla="*/ 91376 h 1608831"/>
                    <a:gd name="connsiteX26" fmla="*/ 1215733 w 1506679"/>
                    <a:gd name="connsiteY26" fmla="*/ 34226 h 1608831"/>
                    <a:gd name="connsiteX27" fmla="*/ 1275481 w 1506679"/>
                    <a:gd name="connsiteY27" fmla="*/ 18639 h 1608831"/>
                    <a:gd name="connsiteX28" fmla="*/ 1327436 w 1506679"/>
                    <a:gd name="connsiteY28" fmla="*/ 55007 h 1608831"/>
                    <a:gd name="connsiteX29" fmla="*/ 1363804 w 1506679"/>
                    <a:gd name="connsiteY29" fmla="*/ 205676 h 1608831"/>
                    <a:gd name="connsiteX30" fmla="*/ 1444333 w 1506679"/>
                    <a:gd name="connsiteY30" fmla="*/ 299194 h 1608831"/>
                    <a:gd name="connsiteX31" fmla="*/ 1506679 w 1506679"/>
                    <a:gd name="connsiteY31" fmla="*/ 442069 h 1608831"/>
                    <a:gd name="connsiteX32" fmla="*/ 1498886 w 1506679"/>
                    <a:gd name="connsiteY32" fmla="*/ 566760 h 1608831"/>
                    <a:gd name="connsiteX33" fmla="*/ 1454724 w 1506679"/>
                    <a:gd name="connsiteY33" fmla="*/ 613519 h 1608831"/>
                    <a:gd name="connsiteX34" fmla="*/ 1462518 w 1506679"/>
                    <a:gd name="connsiteY34" fmla="*/ 756394 h 1608831"/>
                    <a:gd name="connsiteX35" fmla="*/ 1402770 w 1506679"/>
                    <a:gd name="connsiteY35" fmla="*/ 746003 h 1608831"/>
                    <a:gd name="connsiteX36" fmla="*/ 1363804 w 1506679"/>
                    <a:gd name="connsiteY36" fmla="*/ 800555 h 1608831"/>
                    <a:gd name="connsiteX37" fmla="*/ 1418356 w 1506679"/>
                    <a:gd name="connsiteY37" fmla="*/ 972005 h 1608831"/>
                    <a:gd name="connsiteX38" fmla="*/ 1389781 w 1506679"/>
                    <a:gd name="connsiteY38" fmla="*/ 1133064 h 1608831"/>
                    <a:gd name="connsiteX39" fmla="*/ 1376793 w 1506679"/>
                    <a:gd name="connsiteY39" fmla="*/ 1255157 h 1608831"/>
                    <a:gd name="connsiteX40" fmla="*/ 1420954 w 1506679"/>
                    <a:gd name="connsiteY40" fmla="*/ 1379848 h 1608831"/>
                    <a:gd name="connsiteX41" fmla="*/ 1353413 w 1506679"/>
                    <a:gd name="connsiteY41" fmla="*/ 1444791 h 1608831"/>
                    <a:gd name="connsiteX42" fmla="*/ 1368999 w 1506679"/>
                    <a:gd name="connsiteY42" fmla="*/ 1522723 h 1608831"/>
                    <a:gd name="connsiteX43" fmla="*/ 1298861 w 1506679"/>
                    <a:gd name="connsiteY43" fmla="*/ 1546103 h 1608831"/>
                    <a:gd name="connsiteX44" fmla="*/ 1298861 w 1506679"/>
                    <a:gd name="connsiteY44" fmla="*/ 1603253 h 1608831"/>
                    <a:gd name="connsiteX45" fmla="*/ 1265090 w 1506679"/>
                    <a:gd name="connsiteY45" fmla="*/ 1530516 h 1608831"/>
                    <a:gd name="connsiteX46" fmla="*/ 1275481 w 1506679"/>
                    <a:gd name="connsiteY46" fmla="*/ 1418814 h 1608831"/>
                    <a:gd name="connsiteX47" fmla="*/ 1270286 w 1506679"/>
                    <a:gd name="connsiteY47" fmla="*/ 1447389 h 1608831"/>
                    <a:gd name="connsiteX48" fmla="*/ 1213136 w 1506679"/>
                    <a:gd name="connsiteY48" fmla="*/ 1530516 h 1608831"/>
                    <a:gd name="connsiteX0" fmla="*/ 1213136 w 1506679"/>
                    <a:gd name="connsiteY0" fmla="*/ 1530516 h 1608449"/>
                    <a:gd name="connsiteX1" fmla="*/ -3 w 1506679"/>
                    <a:gd name="connsiteY1" fmla="*/ 1566885 h 1608449"/>
                    <a:gd name="connsiteX2" fmla="*/ 41561 w 1506679"/>
                    <a:gd name="connsiteY2" fmla="*/ 1608448 h 1608449"/>
                    <a:gd name="connsiteX3" fmla="*/ 613061 w 1506679"/>
                    <a:gd name="connsiteY3" fmla="*/ 1286330 h 1608449"/>
                    <a:gd name="connsiteX4" fmla="*/ 636440 w 1506679"/>
                    <a:gd name="connsiteY4" fmla="*/ 1236973 h 1608449"/>
                    <a:gd name="connsiteX5" fmla="*/ 633843 w 1506679"/>
                    <a:gd name="connsiteY5" fmla="*/ 1112282 h 1608449"/>
                    <a:gd name="connsiteX6" fmla="*/ 716970 w 1506679"/>
                    <a:gd name="connsiteY6" fmla="*/ 1031753 h 1608449"/>
                    <a:gd name="connsiteX7" fmla="*/ 753338 w 1506679"/>
                    <a:gd name="connsiteY7" fmla="*/ 1070719 h 1608449"/>
                    <a:gd name="connsiteX8" fmla="*/ 698786 w 1506679"/>
                    <a:gd name="connsiteY8" fmla="*/ 1182421 h 1608449"/>
                    <a:gd name="connsiteX9" fmla="*/ 758533 w 1506679"/>
                    <a:gd name="connsiteY9" fmla="*/ 1244766 h 1608449"/>
                    <a:gd name="connsiteX10" fmla="*/ 789706 w 1506679"/>
                    <a:gd name="connsiteY10" fmla="*/ 1166835 h 1608449"/>
                    <a:gd name="connsiteX11" fmla="*/ 932581 w 1506679"/>
                    <a:gd name="connsiteY11" fmla="*/ 1091501 h 1608449"/>
                    <a:gd name="connsiteX12" fmla="*/ 987133 w 1506679"/>
                    <a:gd name="connsiteY12" fmla="*/ 969407 h 1608449"/>
                    <a:gd name="connsiteX13" fmla="*/ 1091043 w 1506679"/>
                    <a:gd name="connsiteY13" fmla="*/ 881085 h 1608449"/>
                    <a:gd name="connsiteX14" fmla="*/ 1091043 w 1506679"/>
                    <a:gd name="connsiteY14" fmla="*/ 779773 h 1608449"/>
                    <a:gd name="connsiteX15" fmla="*/ 1168974 w 1506679"/>
                    <a:gd name="connsiteY15" fmla="*/ 569357 h 1608449"/>
                    <a:gd name="connsiteX16" fmla="*/ 1130008 w 1506679"/>
                    <a:gd name="connsiteY16" fmla="*/ 413494 h 1608449"/>
                    <a:gd name="connsiteX17" fmla="*/ 1078054 w 1506679"/>
                    <a:gd name="connsiteY17" fmla="*/ 416091 h 1608449"/>
                    <a:gd name="connsiteX18" fmla="*/ 1114422 w 1506679"/>
                    <a:gd name="connsiteY18" fmla="*/ 348551 h 1608449"/>
                    <a:gd name="connsiteX19" fmla="*/ 1088445 w 1506679"/>
                    <a:gd name="connsiteY19" fmla="*/ 275814 h 1608449"/>
                    <a:gd name="connsiteX20" fmla="*/ 1142997 w 1506679"/>
                    <a:gd name="connsiteY20" fmla="*/ 187491 h 1608449"/>
                    <a:gd name="connsiteX21" fmla="*/ 1150790 w 1506679"/>
                    <a:gd name="connsiteY21" fmla="*/ 104364 h 1608449"/>
                    <a:gd name="connsiteX22" fmla="*/ 1249504 w 1506679"/>
                    <a:gd name="connsiteY22" fmla="*/ 169307 h 1608449"/>
                    <a:gd name="connsiteX23" fmla="*/ 1298861 w 1506679"/>
                    <a:gd name="connsiteY23" fmla="*/ 106962 h 1608449"/>
                    <a:gd name="connsiteX24" fmla="*/ 1244308 w 1506679"/>
                    <a:gd name="connsiteY24" fmla="*/ 91376 h 1608449"/>
                    <a:gd name="connsiteX25" fmla="*/ 1215733 w 1506679"/>
                    <a:gd name="connsiteY25" fmla="*/ 34226 h 1608449"/>
                    <a:gd name="connsiteX26" fmla="*/ 1275481 w 1506679"/>
                    <a:gd name="connsiteY26" fmla="*/ 18639 h 1608449"/>
                    <a:gd name="connsiteX27" fmla="*/ 1327436 w 1506679"/>
                    <a:gd name="connsiteY27" fmla="*/ 55007 h 1608449"/>
                    <a:gd name="connsiteX28" fmla="*/ 1363804 w 1506679"/>
                    <a:gd name="connsiteY28" fmla="*/ 205676 h 1608449"/>
                    <a:gd name="connsiteX29" fmla="*/ 1444333 w 1506679"/>
                    <a:gd name="connsiteY29" fmla="*/ 299194 h 1608449"/>
                    <a:gd name="connsiteX30" fmla="*/ 1506679 w 1506679"/>
                    <a:gd name="connsiteY30" fmla="*/ 442069 h 1608449"/>
                    <a:gd name="connsiteX31" fmla="*/ 1498886 w 1506679"/>
                    <a:gd name="connsiteY31" fmla="*/ 566760 h 1608449"/>
                    <a:gd name="connsiteX32" fmla="*/ 1454724 w 1506679"/>
                    <a:gd name="connsiteY32" fmla="*/ 613519 h 1608449"/>
                    <a:gd name="connsiteX33" fmla="*/ 1462518 w 1506679"/>
                    <a:gd name="connsiteY33" fmla="*/ 756394 h 1608449"/>
                    <a:gd name="connsiteX34" fmla="*/ 1402770 w 1506679"/>
                    <a:gd name="connsiteY34" fmla="*/ 746003 h 1608449"/>
                    <a:gd name="connsiteX35" fmla="*/ 1363804 w 1506679"/>
                    <a:gd name="connsiteY35" fmla="*/ 800555 h 1608449"/>
                    <a:gd name="connsiteX36" fmla="*/ 1418356 w 1506679"/>
                    <a:gd name="connsiteY36" fmla="*/ 972005 h 1608449"/>
                    <a:gd name="connsiteX37" fmla="*/ 1389781 w 1506679"/>
                    <a:gd name="connsiteY37" fmla="*/ 1133064 h 1608449"/>
                    <a:gd name="connsiteX38" fmla="*/ 1376793 w 1506679"/>
                    <a:gd name="connsiteY38" fmla="*/ 1255157 h 1608449"/>
                    <a:gd name="connsiteX39" fmla="*/ 1420954 w 1506679"/>
                    <a:gd name="connsiteY39" fmla="*/ 1379848 h 1608449"/>
                    <a:gd name="connsiteX40" fmla="*/ 1353413 w 1506679"/>
                    <a:gd name="connsiteY40" fmla="*/ 1444791 h 1608449"/>
                    <a:gd name="connsiteX41" fmla="*/ 1368999 w 1506679"/>
                    <a:gd name="connsiteY41" fmla="*/ 1522723 h 1608449"/>
                    <a:gd name="connsiteX42" fmla="*/ 1298861 w 1506679"/>
                    <a:gd name="connsiteY42" fmla="*/ 1546103 h 1608449"/>
                    <a:gd name="connsiteX43" fmla="*/ 1298861 w 1506679"/>
                    <a:gd name="connsiteY43" fmla="*/ 1603253 h 1608449"/>
                    <a:gd name="connsiteX44" fmla="*/ 1265090 w 1506679"/>
                    <a:gd name="connsiteY44" fmla="*/ 1530516 h 1608449"/>
                    <a:gd name="connsiteX45" fmla="*/ 1275481 w 1506679"/>
                    <a:gd name="connsiteY45" fmla="*/ 1418814 h 1608449"/>
                    <a:gd name="connsiteX46" fmla="*/ 1270286 w 1506679"/>
                    <a:gd name="connsiteY46" fmla="*/ 1447389 h 1608449"/>
                    <a:gd name="connsiteX47" fmla="*/ 1213136 w 1506679"/>
                    <a:gd name="connsiteY47" fmla="*/ 1530516 h 1608449"/>
                    <a:gd name="connsiteX0" fmla="*/ 1213136 w 1506679"/>
                    <a:gd name="connsiteY0" fmla="*/ 1530516 h 1603255"/>
                    <a:gd name="connsiteX1" fmla="*/ -3 w 1506679"/>
                    <a:gd name="connsiteY1" fmla="*/ 1566885 h 1603255"/>
                    <a:gd name="connsiteX2" fmla="*/ 613061 w 1506679"/>
                    <a:gd name="connsiteY2" fmla="*/ 1286330 h 1603255"/>
                    <a:gd name="connsiteX3" fmla="*/ 636440 w 1506679"/>
                    <a:gd name="connsiteY3" fmla="*/ 1236973 h 1603255"/>
                    <a:gd name="connsiteX4" fmla="*/ 633843 w 1506679"/>
                    <a:gd name="connsiteY4" fmla="*/ 1112282 h 1603255"/>
                    <a:gd name="connsiteX5" fmla="*/ 716970 w 1506679"/>
                    <a:gd name="connsiteY5" fmla="*/ 1031753 h 1603255"/>
                    <a:gd name="connsiteX6" fmla="*/ 753338 w 1506679"/>
                    <a:gd name="connsiteY6" fmla="*/ 1070719 h 1603255"/>
                    <a:gd name="connsiteX7" fmla="*/ 698786 w 1506679"/>
                    <a:gd name="connsiteY7" fmla="*/ 1182421 h 1603255"/>
                    <a:gd name="connsiteX8" fmla="*/ 758533 w 1506679"/>
                    <a:gd name="connsiteY8" fmla="*/ 1244766 h 1603255"/>
                    <a:gd name="connsiteX9" fmla="*/ 789706 w 1506679"/>
                    <a:gd name="connsiteY9" fmla="*/ 1166835 h 1603255"/>
                    <a:gd name="connsiteX10" fmla="*/ 932581 w 1506679"/>
                    <a:gd name="connsiteY10" fmla="*/ 1091501 h 1603255"/>
                    <a:gd name="connsiteX11" fmla="*/ 987133 w 1506679"/>
                    <a:gd name="connsiteY11" fmla="*/ 969407 h 1603255"/>
                    <a:gd name="connsiteX12" fmla="*/ 1091043 w 1506679"/>
                    <a:gd name="connsiteY12" fmla="*/ 881085 h 1603255"/>
                    <a:gd name="connsiteX13" fmla="*/ 1091043 w 1506679"/>
                    <a:gd name="connsiteY13" fmla="*/ 779773 h 1603255"/>
                    <a:gd name="connsiteX14" fmla="*/ 1168974 w 1506679"/>
                    <a:gd name="connsiteY14" fmla="*/ 569357 h 1603255"/>
                    <a:gd name="connsiteX15" fmla="*/ 1130008 w 1506679"/>
                    <a:gd name="connsiteY15" fmla="*/ 413494 h 1603255"/>
                    <a:gd name="connsiteX16" fmla="*/ 1078054 w 1506679"/>
                    <a:gd name="connsiteY16" fmla="*/ 416091 h 1603255"/>
                    <a:gd name="connsiteX17" fmla="*/ 1114422 w 1506679"/>
                    <a:gd name="connsiteY17" fmla="*/ 348551 h 1603255"/>
                    <a:gd name="connsiteX18" fmla="*/ 1088445 w 1506679"/>
                    <a:gd name="connsiteY18" fmla="*/ 275814 h 1603255"/>
                    <a:gd name="connsiteX19" fmla="*/ 1142997 w 1506679"/>
                    <a:gd name="connsiteY19" fmla="*/ 187491 h 1603255"/>
                    <a:gd name="connsiteX20" fmla="*/ 1150790 w 1506679"/>
                    <a:gd name="connsiteY20" fmla="*/ 104364 h 1603255"/>
                    <a:gd name="connsiteX21" fmla="*/ 1249504 w 1506679"/>
                    <a:gd name="connsiteY21" fmla="*/ 169307 h 1603255"/>
                    <a:gd name="connsiteX22" fmla="*/ 1298861 w 1506679"/>
                    <a:gd name="connsiteY22" fmla="*/ 106962 h 1603255"/>
                    <a:gd name="connsiteX23" fmla="*/ 1244308 w 1506679"/>
                    <a:gd name="connsiteY23" fmla="*/ 91376 h 1603255"/>
                    <a:gd name="connsiteX24" fmla="*/ 1215733 w 1506679"/>
                    <a:gd name="connsiteY24" fmla="*/ 34226 h 1603255"/>
                    <a:gd name="connsiteX25" fmla="*/ 1275481 w 1506679"/>
                    <a:gd name="connsiteY25" fmla="*/ 18639 h 1603255"/>
                    <a:gd name="connsiteX26" fmla="*/ 1327436 w 1506679"/>
                    <a:gd name="connsiteY26" fmla="*/ 55007 h 1603255"/>
                    <a:gd name="connsiteX27" fmla="*/ 1363804 w 1506679"/>
                    <a:gd name="connsiteY27" fmla="*/ 205676 h 1603255"/>
                    <a:gd name="connsiteX28" fmla="*/ 1444333 w 1506679"/>
                    <a:gd name="connsiteY28" fmla="*/ 299194 h 1603255"/>
                    <a:gd name="connsiteX29" fmla="*/ 1506679 w 1506679"/>
                    <a:gd name="connsiteY29" fmla="*/ 442069 h 1603255"/>
                    <a:gd name="connsiteX30" fmla="*/ 1498886 w 1506679"/>
                    <a:gd name="connsiteY30" fmla="*/ 566760 h 1603255"/>
                    <a:gd name="connsiteX31" fmla="*/ 1454724 w 1506679"/>
                    <a:gd name="connsiteY31" fmla="*/ 613519 h 1603255"/>
                    <a:gd name="connsiteX32" fmla="*/ 1462518 w 1506679"/>
                    <a:gd name="connsiteY32" fmla="*/ 756394 h 1603255"/>
                    <a:gd name="connsiteX33" fmla="*/ 1402770 w 1506679"/>
                    <a:gd name="connsiteY33" fmla="*/ 746003 h 1603255"/>
                    <a:gd name="connsiteX34" fmla="*/ 1363804 w 1506679"/>
                    <a:gd name="connsiteY34" fmla="*/ 800555 h 1603255"/>
                    <a:gd name="connsiteX35" fmla="*/ 1418356 w 1506679"/>
                    <a:gd name="connsiteY35" fmla="*/ 972005 h 1603255"/>
                    <a:gd name="connsiteX36" fmla="*/ 1389781 w 1506679"/>
                    <a:gd name="connsiteY36" fmla="*/ 1133064 h 1603255"/>
                    <a:gd name="connsiteX37" fmla="*/ 1376793 w 1506679"/>
                    <a:gd name="connsiteY37" fmla="*/ 1255157 h 1603255"/>
                    <a:gd name="connsiteX38" fmla="*/ 1420954 w 1506679"/>
                    <a:gd name="connsiteY38" fmla="*/ 1379848 h 1603255"/>
                    <a:gd name="connsiteX39" fmla="*/ 1353413 w 1506679"/>
                    <a:gd name="connsiteY39" fmla="*/ 1444791 h 1603255"/>
                    <a:gd name="connsiteX40" fmla="*/ 1368999 w 1506679"/>
                    <a:gd name="connsiteY40" fmla="*/ 1522723 h 1603255"/>
                    <a:gd name="connsiteX41" fmla="*/ 1298861 w 1506679"/>
                    <a:gd name="connsiteY41" fmla="*/ 1546103 h 1603255"/>
                    <a:gd name="connsiteX42" fmla="*/ 1298861 w 1506679"/>
                    <a:gd name="connsiteY42" fmla="*/ 1603253 h 1603255"/>
                    <a:gd name="connsiteX43" fmla="*/ 1265090 w 1506679"/>
                    <a:gd name="connsiteY43" fmla="*/ 1530516 h 1603255"/>
                    <a:gd name="connsiteX44" fmla="*/ 1275481 w 1506679"/>
                    <a:gd name="connsiteY44" fmla="*/ 1418814 h 1603255"/>
                    <a:gd name="connsiteX45" fmla="*/ 1270286 w 1506679"/>
                    <a:gd name="connsiteY45" fmla="*/ 1447389 h 1603255"/>
                    <a:gd name="connsiteX46" fmla="*/ 1213136 w 1506679"/>
                    <a:gd name="connsiteY46" fmla="*/ 1530516 h 1603255"/>
                    <a:gd name="connsiteX0" fmla="*/ 600075 w 893618"/>
                    <a:gd name="connsiteY0" fmla="*/ 1530516 h 1603255"/>
                    <a:gd name="connsiteX1" fmla="*/ 0 w 893618"/>
                    <a:gd name="connsiteY1" fmla="*/ 1286330 h 1603255"/>
                    <a:gd name="connsiteX2" fmla="*/ 23379 w 893618"/>
                    <a:gd name="connsiteY2" fmla="*/ 1236973 h 1603255"/>
                    <a:gd name="connsiteX3" fmla="*/ 20782 w 893618"/>
                    <a:gd name="connsiteY3" fmla="*/ 1112282 h 1603255"/>
                    <a:gd name="connsiteX4" fmla="*/ 103909 w 893618"/>
                    <a:gd name="connsiteY4" fmla="*/ 1031753 h 1603255"/>
                    <a:gd name="connsiteX5" fmla="*/ 140277 w 893618"/>
                    <a:gd name="connsiteY5" fmla="*/ 1070719 h 1603255"/>
                    <a:gd name="connsiteX6" fmla="*/ 85725 w 893618"/>
                    <a:gd name="connsiteY6" fmla="*/ 1182421 h 1603255"/>
                    <a:gd name="connsiteX7" fmla="*/ 145472 w 893618"/>
                    <a:gd name="connsiteY7" fmla="*/ 1244766 h 1603255"/>
                    <a:gd name="connsiteX8" fmla="*/ 176645 w 893618"/>
                    <a:gd name="connsiteY8" fmla="*/ 1166835 h 1603255"/>
                    <a:gd name="connsiteX9" fmla="*/ 319520 w 893618"/>
                    <a:gd name="connsiteY9" fmla="*/ 1091501 h 1603255"/>
                    <a:gd name="connsiteX10" fmla="*/ 374072 w 893618"/>
                    <a:gd name="connsiteY10" fmla="*/ 969407 h 1603255"/>
                    <a:gd name="connsiteX11" fmla="*/ 477982 w 893618"/>
                    <a:gd name="connsiteY11" fmla="*/ 881085 h 1603255"/>
                    <a:gd name="connsiteX12" fmla="*/ 477982 w 893618"/>
                    <a:gd name="connsiteY12" fmla="*/ 779773 h 1603255"/>
                    <a:gd name="connsiteX13" fmla="*/ 555913 w 893618"/>
                    <a:gd name="connsiteY13" fmla="*/ 569357 h 1603255"/>
                    <a:gd name="connsiteX14" fmla="*/ 516947 w 893618"/>
                    <a:gd name="connsiteY14" fmla="*/ 413494 h 1603255"/>
                    <a:gd name="connsiteX15" fmla="*/ 464993 w 893618"/>
                    <a:gd name="connsiteY15" fmla="*/ 416091 h 1603255"/>
                    <a:gd name="connsiteX16" fmla="*/ 501361 w 893618"/>
                    <a:gd name="connsiteY16" fmla="*/ 348551 h 1603255"/>
                    <a:gd name="connsiteX17" fmla="*/ 475384 w 893618"/>
                    <a:gd name="connsiteY17" fmla="*/ 275814 h 1603255"/>
                    <a:gd name="connsiteX18" fmla="*/ 529936 w 893618"/>
                    <a:gd name="connsiteY18" fmla="*/ 187491 h 1603255"/>
                    <a:gd name="connsiteX19" fmla="*/ 537729 w 893618"/>
                    <a:gd name="connsiteY19" fmla="*/ 104364 h 1603255"/>
                    <a:gd name="connsiteX20" fmla="*/ 636443 w 893618"/>
                    <a:gd name="connsiteY20" fmla="*/ 169307 h 1603255"/>
                    <a:gd name="connsiteX21" fmla="*/ 685800 w 893618"/>
                    <a:gd name="connsiteY21" fmla="*/ 106962 h 1603255"/>
                    <a:gd name="connsiteX22" fmla="*/ 631247 w 893618"/>
                    <a:gd name="connsiteY22" fmla="*/ 91376 h 1603255"/>
                    <a:gd name="connsiteX23" fmla="*/ 602672 w 893618"/>
                    <a:gd name="connsiteY23" fmla="*/ 34226 h 1603255"/>
                    <a:gd name="connsiteX24" fmla="*/ 662420 w 893618"/>
                    <a:gd name="connsiteY24" fmla="*/ 18639 h 1603255"/>
                    <a:gd name="connsiteX25" fmla="*/ 714375 w 893618"/>
                    <a:gd name="connsiteY25" fmla="*/ 55007 h 1603255"/>
                    <a:gd name="connsiteX26" fmla="*/ 750743 w 893618"/>
                    <a:gd name="connsiteY26" fmla="*/ 205676 h 1603255"/>
                    <a:gd name="connsiteX27" fmla="*/ 831272 w 893618"/>
                    <a:gd name="connsiteY27" fmla="*/ 299194 h 1603255"/>
                    <a:gd name="connsiteX28" fmla="*/ 893618 w 893618"/>
                    <a:gd name="connsiteY28" fmla="*/ 442069 h 1603255"/>
                    <a:gd name="connsiteX29" fmla="*/ 885825 w 893618"/>
                    <a:gd name="connsiteY29" fmla="*/ 566760 h 1603255"/>
                    <a:gd name="connsiteX30" fmla="*/ 841663 w 893618"/>
                    <a:gd name="connsiteY30" fmla="*/ 613519 h 1603255"/>
                    <a:gd name="connsiteX31" fmla="*/ 849457 w 893618"/>
                    <a:gd name="connsiteY31" fmla="*/ 756394 h 1603255"/>
                    <a:gd name="connsiteX32" fmla="*/ 789709 w 893618"/>
                    <a:gd name="connsiteY32" fmla="*/ 746003 h 1603255"/>
                    <a:gd name="connsiteX33" fmla="*/ 750743 w 893618"/>
                    <a:gd name="connsiteY33" fmla="*/ 800555 h 1603255"/>
                    <a:gd name="connsiteX34" fmla="*/ 805295 w 893618"/>
                    <a:gd name="connsiteY34" fmla="*/ 972005 h 1603255"/>
                    <a:gd name="connsiteX35" fmla="*/ 776720 w 893618"/>
                    <a:gd name="connsiteY35" fmla="*/ 1133064 h 1603255"/>
                    <a:gd name="connsiteX36" fmla="*/ 763732 w 893618"/>
                    <a:gd name="connsiteY36" fmla="*/ 1255157 h 1603255"/>
                    <a:gd name="connsiteX37" fmla="*/ 807893 w 893618"/>
                    <a:gd name="connsiteY37" fmla="*/ 1379848 h 1603255"/>
                    <a:gd name="connsiteX38" fmla="*/ 740352 w 893618"/>
                    <a:gd name="connsiteY38" fmla="*/ 1444791 h 1603255"/>
                    <a:gd name="connsiteX39" fmla="*/ 755938 w 893618"/>
                    <a:gd name="connsiteY39" fmla="*/ 1522723 h 1603255"/>
                    <a:gd name="connsiteX40" fmla="*/ 685800 w 893618"/>
                    <a:gd name="connsiteY40" fmla="*/ 1546103 h 1603255"/>
                    <a:gd name="connsiteX41" fmla="*/ 685800 w 893618"/>
                    <a:gd name="connsiteY41" fmla="*/ 1603253 h 1603255"/>
                    <a:gd name="connsiteX42" fmla="*/ 652029 w 893618"/>
                    <a:gd name="connsiteY42" fmla="*/ 1530516 h 1603255"/>
                    <a:gd name="connsiteX43" fmla="*/ 662420 w 893618"/>
                    <a:gd name="connsiteY43" fmla="*/ 1418814 h 1603255"/>
                    <a:gd name="connsiteX44" fmla="*/ 657225 w 893618"/>
                    <a:gd name="connsiteY44" fmla="*/ 1447389 h 1603255"/>
                    <a:gd name="connsiteX45" fmla="*/ 600075 w 893618"/>
                    <a:gd name="connsiteY45" fmla="*/ 1530516 h 1603255"/>
                    <a:gd name="connsiteX0" fmla="*/ 600075 w 893618"/>
                    <a:gd name="connsiteY0" fmla="*/ 1530516 h 1546106"/>
                    <a:gd name="connsiteX1" fmla="*/ 0 w 893618"/>
                    <a:gd name="connsiteY1" fmla="*/ 1286330 h 1546106"/>
                    <a:gd name="connsiteX2" fmla="*/ 23379 w 893618"/>
                    <a:gd name="connsiteY2" fmla="*/ 1236973 h 1546106"/>
                    <a:gd name="connsiteX3" fmla="*/ 20782 w 893618"/>
                    <a:gd name="connsiteY3" fmla="*/ 1112282 h 1546106"/>
                    <a:gd name="connsiteX4" fmla="*/ 103909 w 893618"/>
                    <a:gd name="connsiteY4" fmla="*/ 1031753 h 1546106"/>
                    <a:gd name="connsiteX5" fmla="*/ 140277 w 893618"/>
                    <a:gd name="connsiteY5" fmla="*/ 1070719 h 1546106"/>
                    <a:gd name="connsiteX6" fmla="*/ 85725 w 893618"/>
                    <a:gd name="connsiteY6" fmla="*/ 1182421 h 1546106"/>
                    <a:gd name="connsiteX7" fmla="*/ 145472 w 893618"/>
                    <a:gd name="connsiteY7" fmla="*/ 1244766 h 1546106"/>
                    <a:gd name="connsiteX8" fmla="*/ 176645 w 893618"/>
                    <a:gd name="connsiteY8" fmla="*/ 1166835 h 1546106"/>
                    <a:gd name="connsiteX9" fmla="*/ 319520 w 893618"/>
                    <a:gd name="connsiteY9" fmla="*/ 1091501 h 1546106"/>
                    <a:gd name="connsiteX10" fmla="*/ 374072 w 893618"/>
                    <a:gd name="connsiteY10" fmla="*/ 969407 h 1546106"/>
                    <a:gd name="connsiteX11" fmla="*/ 477982 w 893618"/>
                    <a:gd name="connsiteY11" fmla="*/ 881085 h 1546106"/>
                    <a:gd name="connsiteX12" fmla="*/ 477982 w 893618"/>
                    <a:gd name="connsiteY12" fmla="*/ 779773 h 1546106"/>
                    <a:gd name="connsiteX13" fmla="*/ 555913 w 893618"/>
                    <a:gd name="connsiteY13" fmla="*/ 569357 h 1546106"/>
                    <a:gd name="connsiteX14" fmla="*/ 516947 w 893618"/>
                    <a:gd name="connsiteY14" fmla="*/ 413494 h 1546106"/>
                    <a:gd name="connsiteX15" fmla="*/ 464993 w 893618"/>
                    <a:gd name="connsiteY15" fmla="*/ 416091 h 1546106"/>
                    <a:gd name="connsiteX16" fmla="*/ 501361 w 893618"/>
                    <a:gd name="connsiteY16" fmla="*/ 348551 h 1546106"/>
                    <a:gd name="connsiteX17" fmla="*/ 475384 w 893618"/>
                    <a:gd name="connsiteY17" fmla="*/ 275814 h 1546106"/>
                    <a:gd name="connsiteX18" fmla="*/ 529936 w 893618"/>
                    <a:gd name="connsiteY18" fmla="*/ 187491 h 1546106"/>
                    <a:gd name="connsiteX19" fmla="*/ 537729 w 893618"/>
                    <a:gd name="connsiteY19" fmla="*/ 104364 h 1546106"/>
                    <a:gd name="connsiteX20" fmla="*/ 636443 w 893618"/>
                    <a:gd name="connsiteY20" fmla="*/ 169307 h 1546106"/>
                    <a:gd name="connsiteX21" fmla="*/ 685800 w 893618"/>
                    <a:gd name="connsiteY21" fmla="*/ 106962 h 1546106"/>
                    <a:gd name="connsiteX22" fmla="*/ 631247 w 893618"/>
                    <a:gd name="connsiteY22" fmla="*/ 91376 h 1546106"/>
                    <a:gd name="connsiteX23" fmla="*/ 602672 w 893618"/>
                    <a:gd name="connsiteY23" fmla="*/ 34226 h 1546106"/>
                    <a:gd name="connsiteX24" fmla="*/ 662420 w 893618"/>
                    <a:gd name="connsiteY24" fmla="*/ 18639 h 1546106"/>
                    <a:gd name="connsiteX25" fmla="*/ 714375 w 893618"/>
                    <a:gd name="connsiteY25" fmla="*/ 55007 h 1546106"/>
                    <a:gd name="connsiteX26" fmla="*/ 750743 w 893618"/>
                    <a:gd name="connsiteY26" fmla="*/ 205676 h 1546106"/>
                    <a:gd name="connsiteX27" fmla="*/ 831272 w 893618"/>
                    <a:gd name="connsiteY27" fmla="*/ 299194 h 1546106"/>
                    <a:gd name="connsiteX28" fmla="*/ 893618 w 893618"/>
                    <a:gd name="connsiteY28" fmla="*/ 442069 h 1546106"/>
                    <a:gd name="connsiteX29" fmla="*/ 885825 w 893618"/>
                    <a:gd name="connsiteY29" fmla="*/ 566760 h 1546106"/>
                    <a:gd name="connsiteX30" fmla="*/ 841663 w 893618"/>
                    <a:gd name="connsiteY30" fmla="*/ 613519 h 1546106"/>
                    <a:gd name="connsiteX31" fmla="*/ 849457 w 893618"/>
                    <a:gd name="connsiteY31" fmla="*/ 756394 h 1546106"/>
                    <a:gd name="connsiteX32" fmla="*/ 789709 w 893618"/>
                    <a:gd name="connsiteY32" fmla="*/ 746003 h 1546106"/>
                    <a:gd name="connsiteX33" fmla="*/ 750743 w 893618"/>
                    <a:gd name="connsiteY33" fmla="*/ 800555 h 1546106"/>
                    <a:gd name="connsiteX34" fmla="*/ 805295 w 893618"/>
                    <a:gd name="connsiteY34" fmla="*/ 972005 h 1546106"/>
                    <a:gd name="connsiteX35" fmla="*/ 776720 w 893618"/>
                    <a:gd name="connsiteY35" fmla="*/ 1133064 h 1546106"/>
                    <a:gd name="connsiteX36" fmla="*/ 763732 w 893618"/>
                    <a:gd name="connsiteY36" fmla="*/ 1255157 h 1546106"/>
                    <a:gd name="connsiteX37" fmla="*/ 807893 w 893618"/>
                    <a:gd name="connsiteY37" fmla="*/ 1379848 h 1546106"/>
                    <a:gd name="connsiteX38" fmla="*/ 740352 w 893618"/>
                    <a:gd name="connsiteY38" fmla="*/ 1444791 h 1546106"/>
                    <a:gd name="connsiteX39" fmla="*/ 755938 w 893618"/>
                    <a:gd name="connsiteY39" fmla="*/ 1522723 h 1546106"/>
                    <a:gd name="connsiteX40" fmla="*/ 685800 w 893618"/>
                    <a:gd name="connsiteY40" fmla="*/ 1546103 h 1546106"/>
                    <a:gd name="connsiteX41" fmla="*/ 652029 w 893618"/>
                    <a:gd name="connsiteY41" fmla="*/ 1530516 h 1546106"/>
                    <a:gd name="connsiteX42" fmla="*/ 662420 w 893618"/>
                    <a:gd name="connsiteY42" fmla="*/ 1418814 h 1546106"/>
                    <a:gd name="connsiteX43" fmla="*/ 657225 w 893618"/>
                    <a:gd name="connsiteY43" fmla="*/ 1447389 h 1546106"/>
                    <a:gd name="connsiteX44" fmla="*/ 600075 w 893618"/>
                    <a:gd name="connsiteY44" fmla="*/ 1530516 h 1546106"/>
                    <a:gd name="connsiteX0" fmla="*/ 657225 w 893618"/>
                    <a:gd name="connsiteY0" fmla="*/ 1447389 h 1546106"/>
                    <a:gd name="connsiteX1" fmla="*/ 0 w 893618"/>
                    <a:gd name="connsiteY1" fmla="*/ 1286330 h 1546106"/>
                    <a:gd name="connsiteX2" fmla="*/ 23379 w 893618"/>
                    <a:gd name="connsiteY2" fmla="*/ 1236973 h 1546106"/>
                    <a:gd name="connsiteX3" fmla="*/ 20782 w 893618"/>
                    <a:gd name="connsiteY3" fmla="*/ 1112282 h 1546106"/>
                    <a:gd name="connsiteX4" fmla="*/ 103909 w 893618"/>
                    <a:gd name="connsiteY4" fmla="*/ 1031753 h 1546106"/>
                    <a:gd name="connsiteX5" fmla="*/ 140277 w 893618"/>
                    <a:gd name="connsiteY5" fmla="*/ 1070719 h 1546106"/>
                    <a:gd name="connsiteX6" fmla="*/ 85725 w 893618"/>
                    <a:gd name="connsiteY6" fmla="*/ 1182421 h 1546106"/>
                    <a:gd name="connsiteX7" fmla="*/ 145472 w 893618"/>
                    <a:gd name="connsiteY7" fmla="*/ 1244766 h 1546106"/>
                    <a:gd name="connsiteX8" fmla="*/ 176645 w 893618"/>
                    <a:gd name="connsiteY8" fmla="*/ 1166835 h 1546106"/>
                    <a:gd name="connsiteX9" fmla="*/ 319520 w 893618"/>
                    <a:gd name="connsiteY9" fmla="*/ 1091501 h 1546106"/>
                    <a:gd name="connsiteX10" fmla="*/ 374072 w 893618"/>
                    <a:gd name="connsiteY10" fmla="*/ 969407 h 1546106"/>
                    <a:gd name="connsiteX11" fmla="*/ 477982 w 893618"/>
                    <a:gd name="connsiteY11" fmla="*/ 881085 h 1546106"/>
                    <a:gd name="connsiteX12" fmla="*/ 477982 w 893618"/>
                    <a:gd name="connsiteY12" fmla="*/ 779773 h 1546106"/>
                    <a:gd name="connsiteX13" fmla="*/ 555913 w 893618"/>
                    <a:gd name="connsiteY13" fmla="*/ 569357 h 1546106"/>
                    <a:gd name="connsiteX14" fmla="*/ 516947 w 893618"/>
                    <a:gd name="connsiteY14" fmla="*/ 413494 h 1546106"/>
                    <a:gd name="connsiteX15" fmla="*/ 464993 w 893618"/>
                    <a:gd name="connsiteY15" fmla="*/ 416091 h 1546106"/>
                    <a:gd name="connsiteX16" fmla="*/ 501361 w 893618"/>
                    <a:gd name="connsiteY16" fmla="*/ 348551 h 1546106"/>
                    <a:gd name="connsiteX17" fmla="*/ 475384 w 893618"/>
                    <a:gd name="connsiteY17" fmla="*/ 275814 h 1546106"/>
                    <a:gd name="connsiteX18" fmla="*/ 529936 w 893618"/>
                    <a:gd name="connsiteY18" fmla="*/ 187491 h 1546106"/>
                    <a:gd name="connsiteX19" fmla="*/ 537729 w 893618"/>
                    <a:gd name="connsiteY19" fmla="*/ 104364 h 1546106"/>
                    <a:gd name="connsiteX20" fmla="*/ 636443 w 893618"/>
                    <a:gd name="connsiteY20" fmla="*/ 169307 h 1546106"/>
                    <a:gd name="connsiteX21" fmla="*/ 685800 w 893618"/>
                    <a:gd name="connsiteY21" fmla="*/ 106962 h 1546106"/>
                    <a:gd name="connsiteX22" fmla="*/ 631247 w 893618"/>
                    <a:gd name="connsiteY22" fmla="*/ 91376 h 1546106"/>
                    <a:gd name="connsiteX23" fmla="*/ 602672 w 893618"/>
                    <a:gd name="connsiteY23" fmla="*/ 34226 h 1546106"/>
                    <a:gd name="connsiteX24" fmla="*/ 662420 w 893618"/>
                    <a:gd name="connsiteY24" fmla="*/ 18639 h 1546106"/>
                    <a:gd name="connsiteX25" fmla="*/ 714375 w 893618"/>
                    <a:gd name="connsiteY25" fmla="*/ 55007 h 1546106"/>
                    <a:gd name="connsiteX26" fmla="*/ 750743 w 893618"/>
                    <a:gd name="connsiteY26" fmla="*/ 205676 h 1546106"/>
                    <a:gd name="connsiteX27" fmla="*/ 831272 w 893618"/>
                    <a:gd name="connsiteY27" fmla="*/ 299194 h 1546106"/>
                    <a:gd name="connsiteX28" fmla="*/ 893618 w 893618"/>
                    <a:gd name="connsiteY28" fmla="*/ 442069 h 1546106"/>
                    <a:gd name="connsiteX29" fmla="*/ 885825 w 893618"/>
                    <a:gd name="connsiteY29" fmla="*/ 566760 h 1546106"/>
                    <a:gd name="connsiteX30" fmla="*/ 841663 w 893618"/>
                    <a:gd name="connsiteY30" fmla="*/ 613519 h 1546106"/>
                    <a:gd name="connsiteX31" fmla="*/ 849457 w 893618"/>
                    <a:gd name="connsiteY31" fmla="*/ 756394 h 1546106"/>
                    <a:gd name="connsiteX32" fmla="*/ 789709 w 893618"/>
                    <a:gd name="connsiteY32" fmla="*/ 746003 h 1546106"/>
                    <a:gd name="connsiteX33" fmla="*/ 750743 w 893618"/>
                    <a:gd name="connsiteY33" fmla="*/ 800555 h 1546106"/>
                    <a:gd name="connsiteX34" fmla="*/ 805295 w 893618"/>
                    <a:gd name="connsiteY34" fmla="*/ 972005 h 1546106"/>
                    <a:gd name="connsiteX35" fmla="*/ 776720 w 893618"/>
                    <a:gd name="connsiteY35" fmla="*/ 1133064 h 1546106"/>
                    <a:gd name="connsiteX36" fmla="*/ 763732 w 893618"/>
                    <a:gd name="connsiteY36" fmla="*/ 1255157 h 1546106"/>
                    <a:gd name="connsiteX37" fmla="*/ 807893 w 893618"/>
                    <a:gd name="connsiteY37" fmla="*/ 1379848 h 1546106"/>
                    <a:gd name="connsiteX38" fmla="*/ 740352 w 893618"/>
                    <a:gd name="connsiteY38" fmla="*/ 1444791 h 1546106"/>
                    <a:gd name="connsiteX39" fmla="*/ 755938 w 893618"/>
                    <a:gd name="connsiteY39" fmla="*/ 1522723 h 1546106"/>
                    <a:gd name="connsiteX40" fmla="*/ 685800 w 893618"/>
                    <a:gd name="connsiteY40" fmla="*/ 1546103 h 1546106"/>
                    <a:gd name="connsiteX41" fmla="*/ 652029 w 893618"/>
                    <a:gd name="connsiteY41" fmla="*/ 1530516 h 1546106"/>
                    <a:gd name="connsiteX42" fmla="*/ 662420 w 893618"/>
                    <a:gd name="connsiteY42" fmla="*/ 1418814 h 1546106"/>
                    <a:gd name="connsiteX43" fmla="*/ 657225 w 893618"/>
                    <a:gd name="connsiteY43" fmla="*/ 1447389 h 1546106"/>
                    <a:gd name="connsiteX0" fmla="*/ 657225 w 893618"/>
                    <a:gd name="connsiteY0" fmla="*/ 1447389 h 1546106"/>
                    <a:gd name="connsiteX1" fmla="*/ 0 w 893618"/>
                    <a:gd name="connsiteY1" fmla="*/ 1286330 h 1546106"/>
                    <a:gd name="connsiteX2" fmla="*/ 23379 w 893618"/>
                    <a:gd name="connsiteY2" fmla="*/ 1236973 h 1546106"/>
                    <a:gd name="connsiteX3" fmla="*/ 20782 w 893618"/>
                    <a:gd name="connsiteY3" fmla="*/ 1112282 h 1546106"/>
                    <a:gd name="connsiteX4" fmla="*/ 103909 w 893618"/>
                    <a:gd name="connsiteY4" fmla="*/ 1031753 h 1546106"/>
                    <a:gd name="connsiteX5" fmla="*/ 140277 w 893618"/>
                    <a:gd name="connsiteY5" fmla="*/ 1070719 h 1546106"/>
                    <a:gd name="connsiteX6" fmla="*/ 85725 w 893618"/>
                    <a:gd name="connsiteY6" fmla="*/ 1182421 h 1546106"/>
                    <a:gd name="connsiteX7" fmla="*/ 145472 w 893618"/>
                    <a:gd name="connsiteY7" fmla="*/ 1244766 h 1546106"/>
                    <a:gd name="connsiteX8" fmla="*/ 176645 w 893618"/>
                    <a:gd name="connsiteY8" fmla="*/ 1166835 h 1546106"/>
                    <a:gd name="connsiteX9" fmla="*/ 319520 w 893618"/>
                    <a:gd name="connsiteY9" fmla="*/ 1091501 h 1546106"/>
                    <a:gd name="connsiteX10" fmla="*/ 374072 w 893618"/>
                    <a:gd name="connsiteY10" fmla="*/ 969407 h 1546106"/>
                    <a:gd name="connsiteX11" fmla="*/ 477982 w 893618"/>
                    <a:gd name="connsiteY11" fmla="*/ 881085 h 1546106"/>
                    <a:gd name="connsiteX12" fmla="*/ 477982 w 893618"/>
                    <a:gd name="connsiteY12" fmla="*/ 779773 h 1546106"/>
                    <a:gd name="connsiteX13" fmla="*/ 555913 w 893618"/>
                    <a:gd name="connsiteY13" fmla="*/ 569357 h 1546106"/>
                    <a:gd name="connsiteX14" fmla="*/ 516947 w 893618"/>
                    <a:gd name="connsiteY14" fmla="*/ 413494 h 1546106"/>
                    <a:gd name="connsiteX15" fmla="*/ 464993 w 893618"/>
                    <a:gd name="connsiteY15" fmla="*/ 416091 h 1546106"/>
                    <a:gd name="connsiteX16" fmla="*/ 501361 w 893618"/>
                    <a:gd name="connsiteY16" fmla="*/ 348551 h 1546106"/>
                    <a:gd name="connsiteX17" fmla="*/ 475384 w 893618"/>
                    <a:gd name="connsiteY17" fmla="*/ 275814 h 1546106"/>
                    <a:gd name="connsiteX18" fmla="*/ 529936 w 893618"/>
                    <a:gd name="connsiteY18" fmla="*/ 187491 h 1546106"/>
                    <a:gd name="connsiteX19" fmla="*/ 537729 w 893618"/>
                    <a:gd name="connsiteY19" fmla="*/ 104364 h 1546106"/>
                    <a:gd name="connsiteX20" fmla="*/ 636443 w 893618"/>
                    <a:gd name="connsiteY20" fmla="*/ 169307 h 1546106"/>
                    <a:gd name="connsiteX21" fmla="*/ 685800 w 893618"/>
                    <a:gd name="connsiteY21" fmla="*/ 106962 h 1546106"/>
                    <a:gd name="connsiteX22" fmla="*/ 631247 w 893618"/>
                    <a:gd name="connsiteY22" fmla="*/ 91376 h 1546106"/>
                    <a:gd name="connsiteX23" fmla="*/ 602672 w 893618"/>
                    <a:gd name="connsiteY23" fmla="*/ 34226 h 1546106"/>
                    <a:gd name="connsiteX24" fmla="*/ 662420 w 893618"/>
                    <a:gd name="connsiteY24" fmla="*/ 18639 h 1546106"/>
                    <a:gd name="connsiteX25" fmla="*/ 714375 w 893618"/>
                    <a:gd name="connsiteY25" fmla="*/ 55007 h 1546106"/>
                    <a:gd name="connsiteX26" fmla="*/ 750743 w 893618"/>
                    <a:gd name="connsiteY26" fmla="*/ 205676 h 1546106"/>
                    <a:gd name="connsiteX27" fmla="*/ 831272 w 893618"/>
                    <a:gd name="connsiteY27" fmla="*/ 299194 h 1546106"/>
                    <a:gd name="connsiteX28" fmla="*/ 893618 w 893618"/>
                    <a:gd name="connsiteY28" fmla="*/ 442069 h 1546106"/>
                    <a:gd name="connsiteX29" fmla="*/ 885825 w 893618"/>
                    <a:gd name="connsiteY29" fmla="*/ 566760 h 1546106"/>
                    <a:gd name="connsiteX30" fmla="*/ 841663 w 893618"/>
                    <a:gd name="connsiteY30" fmla="*/ 613519 h 1546106"/>
                    <a:gd name="connsiteX31" fmla="*/ 849457 w 893618"/>
                    <a:gd name="connsiteY31" fmla="*/ 756394 h 1546106"/>
                    <a:gd name="connsiteX32" fmla="*/ 789709 w 893618"/>
                    <a:gd name="connsiteY32" fmla="*/ 746003 h 1546106"/>
                    <a:gd name="connsiteX33" fmla="*/ 750743 w 893618"/>
                    <a:gd name="connsiteY33" fmla="*/ 800555 h 1546106"/>
                    <a:gd name="connsiteX34" fmla="*/ 805295 w 893618"/>
                    <a:gd name="connsiteY34" fmla="*/ 972005 h 1546106"/>
                    <a:gd name="connsiteX35" fmla="*/ 776720 w 893618"/>
                    <a:gd name="connsiteY35" fmla="*/ 1133064 h 1546106"/>
                    <a:gd name="connsiteX36" fmla="*/ 763732 w 893618"/>
                    <a:gd name="connsiteY36" fmla="*/ 1255157 h 1546106"/>
                    <a:gd name="connsiteX37" fmla="*/ 807893 w 893618"/>
                    <a:gd name="connsiteY37" fmla="*/ 1379848 h 1546106"/>
                    <a:gd name="connsiteX38" fmla="*/ 740352 w 893618"/>
                    <a:gd name="connsiteY38" fmla="*/ 1444791 h 1546106"/>
                    <a:gd name="connsiteX39" fmla="*/ 755938 w 893618"/>
                    <a:gd name="connsiteY39" fmla="*/ 1522723 h 1546106"/>
                    <a:gd name="connsiteX40" fmla="*/ 685800 w 893618"/>
                    <a:gd name="connsiteY40" fmla="*/ 1546103 h 1546106"/>
                    <a:gd name="connsiteX41" fmla="*/ 662420 w 893618"/>
                    <a:gd name="connsiteY41" fmla="*/ 1418814 h 1546106"/>
                    <a:gd name="connsiteX42" fmla="*/ 657225 w 893618"/>
                    <a:gd name="connsiteY42" fmla="*/ 1447389 h 1546106"/>
                    <a:gd name="connsiteX0" fmla="*/ 657225 w 893618"/>
                    <a:gd name="connsiteY0" fmla="*/ 1447389 h 1522725"/>
                    <a:gd name="connsiteX1" fmla="*/ 0 w 893618"/>
                    <a:gd name="connsiteY1" fmla="*/ 1286330 h 1522725"/>
                    <a:gd name="connsiteX2" fmla="*/ 23379 w 893618"/>
                    <a:gd name="connsiteY2" fmla="*/ 1236973 h 1522725"/>
                    <a:gd name="connsiteX3" fmla="*/ 20782 w 893618"/>
                    <a:gd name="connsiteY3" fmla="*/ 1112282 h 1522725"/>
                    <a:gd name="connsiteX4" fmla="*/ 103909 w 893618"/>
                    <a:gd name="connsiteY4" fmla="*/ 1031753 h 1522725"/>
                    <a:gd name="connsiteX5" fmla="*/ 140277 w 893618"/>
                    <a:gd name="connsiteY5" fmla="*/ 1070719 h 1522725"/>
                    <a:gd name="connsiteX6" fmla="*/ 85725 w 893618"/>
                    <a:gd name="connsiteY6" fmla="*/ 1182421 h 1522725"/>
                    <a:gd name="connsiteX7" fmla="*/ 145472 w 893618"/>
                    <a:gd name="connsiteY7" fmla="*/ 1244766 h 1522725"/>
                    <a:gd name="connsiteX8" fmla="*/ 176645 w 893618"/>
                    <a:gd name="connsiteY8" fmla="*/ 1166835 h 1522725"/>
                    <a:gd name="connsiteX9" fmla="*/ 319520 w 893618"/>
                    <a:gd name="connsiteY9" fmla="*/ 1091501 h 1522725"/>
                    <a:gd name="connsiteX10" fmla="*/ 374072 w 893618"/>
                    <a:gd name="connsiteY10" fmla="*/ 969407 h 1522725"/>
                    <a:gd name="connsiteX11" fmla="*/ 477982 w 893618"/>
                    <a:gd name="connsiteY11" fmla="*/ 881085 h 1522725"/>
                    <a:gd name="connsiteX12" fmla="*/ 477982 w 893618"/>
                    <a:gd name="connsiteY12" fmla="*/ 779773 h 1522725"/>
                    <a:gd name="connsiteX13" fmla="*/ 555913 w 893618"/>
                    <a:gd name="connsiteY13" fmla="*/ 569357 h 1522725"/>
                    <a:gd name="connsiteX14" fmla="*/ 516947 w 893618"/>
                    <a:gd name="connsiteY14" fmla="*/ 413494 h 1522725"/>
                    <a:gd name="connsiteX15" fmla="*/ 464993 w 893618"/>
                    <a:gd name="connsiteY15" fmla="*/ 416091 h 1522725"/>
                    <a:gd name="connsiteX16" fmla="*/ 501361 w 893618"/>
                    <a:gd name="connsiteY16" fmla="*/ 348551 h 1522725"/>
                    <a:gd name="connsiteX17" fmla="*/ 475384 w 893618"/>
                    <a:gd name="connsiteY17" fmla="*/ 275814 h 1522725"/>
                    <a:gd name="connsiteX18" fmla="*/ 529936 w 893618"/>
                    <a:gd name="connsiteY18" fmla="*/ 187491 h 1522725"/>
                    <a:gd name="connsiteX19" fmla="*/ 537729 w 893618"/>
                    <a:gd name="connsiteY19" fmla="*/ 104364 h 1522725"/>
                    <a:gd name="connsiteX20" fmla="*/ 636443 w 893618"/>
                    <a:gd name="connsiteY20" fmla="*/ 169307 h 1522725"/>
                    <a:gd name="connsiteX21" fmla="*/ 685800 w 893618"/>
                    <a:gd name="connsiteY21" fmla="*/ 106962 h 1522725"/>
                    <a:gd name="connsiteX22" fmla="*/ 631247 w 893618"/>
                    <a:gd name="connsiteY22" fmla="*/ 91376 h 1522725"/>
                    <a:gd name="connsiteX23" fmla="*/ 602672 w 893618"/>
                    <a:gd name="connsiteY23" fmla="*/ 34226 h 1522725"/>
                    <a:gd name="connsiteX24" fmla="*/ 662420 w 893618"/>
                    <a:gd name="connsiteY24" fmla="*/ 18639 h 1522725"/>
                    <a:gd name="connsiteX25" fmla="*/ 714375 w 893618"/>
                    <a:gd name="connsiteY25" fmla="*/ 55007 h 1522725"/>
                    <a:gd name="connsiteX26" fmla="*/ 750743 w 893618"/>
                    <a:gd name="connsiteY26" fmla="*/ 205676 h 1522725"/>
                    <a:gd name="connsiteX27" fmla="*/ 831272 w 893618"/>
                    <a:gd name="connsiteY27" fmla="*/ 299194 h 1522725"/>
                    <a:gd name="connsiteX28" fmla="*/ 893618 w 893618"/>
                    <a:gd name="connsiteY28" fmla="*/ 442069 h 1522725"/>
                    <a:gd name="connsiteX29" fmla="*/ 885825 w 893618"/>
                    <a:gd name="connsiteY29" fmla="*/ 566760 h 1522725"/>
                    <a:gd name="connsiteX30" fmla="*/ 841663 w 893618"/>
                    <a:gd name="connsiteY30" fmla="*/ 613519 h 1522725"/>
                    <a:gd name="connsiteX31" fmla="*/ 849457 w 893618"/>
                    <a:gd name="connsiteY31" fmla="*/ 756394 h 1522725"/>
                    <a:gd name="connsiteX32" fmla="*/ 789709 w 893618"/>
                    <a:gd name="connsiteY32" fmla="*/ 746003 h 1522725"/>
                    <a:gd name="connsiteX33" fmla="*/ 750743 w 893618"/>
                    <a:gd name="connsiteY33" fmla="*/ 800555 h 1522725"/>
                    <a:gd name="connsiteX34" fmla="*/ 805295 w 893618"/>
                    <a:gd name="connsiteY34" fmla="*/ 972005 h 1522725"/>
                    <a:gd name="connsiteX35" fmla="*/ 776720 w 893618"/>
                    <a:gd name="connsiteY35" fmla="*/ 1133064 h 1522725"/>
                    <a:gd name="connsiteX36" fmla="*/ 763732 w 893618"/>
                    <a:gd name="connsiteY36" fmla="*/ 1255157 h 1522725"/>
                    <a:gd name="connsiteX37" fmla="*/ 807893 w 893618"/>
                    <a:gd name="connsiteY37" fmla="*/ 1379848 h 1522725"/>
                    <a:gd name="connsiteX38" fmla="*/ 740352 w 893618"/>
                    <a:gd name="connsiteY38" fmla="*/ 1444791 h 1522725"/>
                    <a:gd name="connsiteX39" fmla="*/ 755938 w 893618"/>
                    <a:gd name="connsiteY39" fmla="*/ 1522723 h 1522725"/>
                    <a:gd name="connsiteX40" fmla="*/ 662420 w 893618"/>
                    <a:gd name="connsiteY40" fmla="*/ 1418814 h 1522725"/>
                    <a:gd name="connsiteX41" fmla="*/ 657225 w 893618"/>
                    <a:gd name="connsiteY41" fmla="*/ 1447389 h 1522725"/>
                    <a:gd name="connsiteX0" fmla="*/ 657225 w 893618"/>
                    <a:gd name="connsiteY0" fmla="*/ 1447389 h 1447389"/>
                    <a:gd name="connsiteX1" fmla="*/ 0 w 893618"/>
                    <a:gd name="connsiteY1" fmla="*/ 1286330 h 1447389"/>
                    <a:gd name="connsiteX2" fmla="*/ 23379 w 893618"/>
                    <a:gd name="connsiteY2" fmla="*/ 1236973 h 1447389"/>
                    <a:gd name="connsiteX3" fmla="*/ 20782 w 893618"/>
                    <a:gd name="connsiteY3" fmla="*/ 1112282 h 1447389"/>
                    <a:gd name="connsiteX4" fmla="*/ 103909 w 893618"/>
                    <a:gd name="connsiteY4" fmla="*/ 1031753 h 1447389"/>
                    <a:gd name="connsiteX5" fmla="*/ 140277 w 893618"/>
                    <a:gd name="connsiteY5" fmla="*/ 1070719 h 1447389"/>
                    <a:gd name="connsiteX6" fmla="*/ 85725 w 893618"/>
                    <a:gd name="connsiteY6" fmla="*/ 1182421 h 1447389"/>
                    <a:gd name="connsiteX7" fmla="*/ 145472 w 893618"/>
                    <a:gd name="connsiteY7" fmla="*/ 1244766 h 1447389"/>
                    <a:gd name="connsiteX8" fmla="*/ 176645 w 893618"/>
                    <a:gd name="connsiteY8" fmla="*/ 1166835 h 1447389"/>
                    <a:gd name="connsiteX9" fmla="*/ 319520 w 893618"/>
                    <a:gd name="connsiteY9" fmla="*/ 1091501 h 1447389"/>
                    <a:gd name="connsiteX10" fmla="*/ 374072 w 893618"/>
                    <a:gd name="connsiteY10" fmla="*/ 969407 h 1447389"/>
                    <a:gd name="connsiteX11" fmla="*/ 477982 w 893618"/>
                    <a:gd name="connsiteY11" fmla="*/ 881085 h 1447389"/>
                    <a:gd name="connsiteX12" fmla="*/ 477982 w 893618"/>
                    <a:gd name="connsiteY12" fmla="*/ 779773 h 1447389"/>
                    <a:gd name="connsiteX13" fmla="*/ 555913 w 893618"/>
                    <a:gd name="connsiteY13" fmla="*/ 569357 h 1447389"/>
                    <a:gd name="connsiteX14" fmla="*/ 516947 w 893618"/>
                    <a:gd name="connsiteY14" fmla="*/ 413494 h 1447389"/>
                    <a:gd name="connsiteX15" fmla="*/ 464993 w 893618"/>
                    <a:gd name="connsiteY15" fmla="*/ 416091 h 1447389"/>
                    <a:gd name="connsiteX16" fmla="*/ 501361 w 893618"/>
                    <a:gd name="connsiteY16" fmla="*/ 348551 h 1447389"/>
                    <a:gd name="connsiteX17" fmla="*/ 475384 w 893618"/>
                    <a:gd name="connsiteY17" fmla="*/ 275814 h 1447389"/>
                    <a:gd name="connsiteX18" fmla="*/ 529936 w 893618"/>
                    <a:gd name="connsiteY18" fmla="*/ 187491 h 1447389"/>
                    <a:gd name="connsiteX19" fmla="*/ 537729 w 893618"/>
                    <a:gd name="connsiteY19" fmla="*/ 104364 h 1447389"/>
                    <a:gd name="connsiteX20" fmla="*/ 636443 w 893618"/>
                    <a:gd name="connsiteY20" fmla="*/ 169307 h 1447389"/>
                    <a:gd name="connsiteX21" fmla="*/ 685800 w 893618"/>
                    <a:gd name="connsiteY21" fmla="*/ 106962 h 1447389"/>
                    <a:gd name="connsiteX22" fmla="*/ 631247 w 893618"/>
                    <a:gd name="connsiteY22" fmla="*/ 91376 h 1447389"/>
                    <a:gd name="connsiteX23" fmla="*/ 602672 w 893618"/>
                    <a:gd name="connsiteY23" fmla="*/ 34226 h 1447389"/>
                    <a:gd name="connsiteX24" fmla="*/ 662420 w 893618"/>
                    <a:gd name="connsiteY24" fmla="*/ 18639 h 1447389"/>
                    <a:gd name="connsiteX25" fmla="*/ 714375 w 893618"/>
                    <a:gd name="connsiteY25" fmla="*/ 55007 h 1447389"/>
                    <a:gd name="connsiteX26" fmla="*/ 750743 w 893618"/>
                    <a:gd name="connsiteY26" fmla="*/ 205676 h 1447389"/>
                    <a:gd name="connsiteX27" fmla="*/ 831272 w 893618"/>
                    <a:gd name="connsiteY27" fmla="*/ 299194 h 1447389"/>
                    <a:gd name="connsiteX28" fmla="*/ 893618 w 893618"/>
                    <a:gd name="connsiteY28" fmla="*/ 442069 h 1447389"/>
                    <a:gd name="connsiteX29" fmla="*/ 885825 w 893618"/>
                    <a:gd name="connsiteY29" fmla="*/ 566760 h 1447389"/>
                    <a:gd name="connsiteX30" fmla="*/ 841663 w 893618"/>
                    <a:gd name="connsiteY30" fmla="*/ 613519 h 1447389"/>
                    <a:gd name="connsiteX31" fmla="*/ 849457 w 893618"/>
                    <a:gd name="connsiteY31" fmla="*/ 756394 h 1447389"/>
                    <a:gd name="connsiteX32" fmla="*/ 789709 w 893618"/>
                    <a:gd name="connsiteY32" fmla="*/ 746003 h 1447389"/>
                    <a:gd name="connsiteX33" fmla="*/ 750743 w 893618"/>
                    <a:gd name="connsiteY33" fmla="*/ 800555 h 1447389"/>
                    <a:gd name="connsiteX34" fmla="*/ 805295 w 893618"/>
                    <a:gd name="connsiteY34" fmla="*/ 972005 h 1447389"/>
                    <a:gd name="connsiteX35" fmla="*/ 776720 w 893618"/>
                    <a:gd name="connsiteY35" fmla="*/ 1133064 h 1447389"/>
                    <a:gd name="connsiteX36" fmla="*/ 763732 w 893618"/>
                    <a:gd name="connsiteY36" fmla="*/ 1255157 h 1447389"/>
                    <a:gd name="connsiteX37" fmla="*/ 807893 w 893618"/>
                    <a:gd name="connsiteY37" fmla="*/ 1379848 h 1447389"/>
                    <a:gd name="connsiteX38" fmla="*/ 740352 w 893618"/>
                    <a:gd name="connsiteY38" fmla="*/ 1444791 h 1447389"/>
                    <a:gd name="connsiteX39" fmla="*/ 662420 w 893618"/>
                    <a:gd name="connsiteY39" fmla="*/ 1418814 h 1447389"/>
                    <a:gd name="connsiteX40" fmla="*/ 657225 w 893618"/>
                    <a:gd name="connsiteY40" fmla="*/ 1447389 h 1447389"/>
                    <a:gd name="connsiteX0" fmla="*/ 662420 w 893618"/>
                    <a:gd name="connsiteY0" fmla="*/ 1418814 h 1444792"/>
                    <a:gd name="connsiteX1" fmla="*/ 0 w 893618"/>
                    <a:gd name="connsiteY1" fmla="*/ 1286330 h 1444792"/>
                    <a:gd name="connsiteX2" fmla="*/ 23379 w 893618"/>
                    <a:gd name="connsiteY2" fmla="*/ 1236973 h 1444792"/>
                    <a:gd name="connsiteX3" fmla="*/ 20782 w 893618"/>
                    <a:gd name="connsiteY3" fmla="*/ 1112282 h 1444792"/>
                    <a:gd name="connsiteX4" fmla="*/ 103909 w 893618"/>
                    <a:gd name="connsiteY4" fmla="*/ 1031753 h 1444792"/>
                    <a:gd name="connsiteX5" fmla="*/ 140277 w 893618"/>
                    <a:gd name="connsiteY5" fmla="*/ 1070719 h 1444792"/>
                    <a:gd name="connsiteX6" fmla="*/ 85725 w 893618"/>
                    <a:gd name="connsiteY6" fmla="*/ 1182421 h 1444792"/>
                    <a:gd name="connsiteX7" fmla="*/ 145472 w 893618"/>
                    <a:gd name="connsiteY7" fmla="*/ 1244766 h 1444792"/>
                    <a:gd name="connsiteX8" fmla="*/ 176645 w 893618"/>
                    <a:gd name="connsiteY8" fmla="*/ 1166835 h 1444792"/>
                    <a:gd name="connsiteX9" fmla="*/ 319520 w 893618"/>
                    <a:gd name="connsiteY9" fmla="*/ 1091501 h 1444792"/>
                    <a:gd name="connsiteX10" fmla="*/ 374072 w 893618"/>
                    <a:gd name="connsiteY10" fmla="*/ 969407 h 1444792"/>
                    <a:gd name="connsiteX11" fmla="*/ 477982 w 893618"/>
                    <a:gd name="connsiteY11" fmla="*/ 881085 h 1444792"/>
                    <a:gd name="connsiteX12" fmla="*/ 477982 w 893618"/>
                    <a:gd name="connsiteY12" fmla="*/ 779773 h 1444792"/>
                    <a:gd name="connsiteX13" fmla="*/ 555913 w 893618"/>
                    <a:gd name="connsiteY13" fmla="*/ 569357 h 1444792"/>
                    <a:gd name="connsiteX14" fmla="*/ 516947 w 893618"/>
                    <a:gd name="connsiteY14" fmla="*/ 413494 h 1444792"/>
                    <a:gd name="connsiteX15" fmla="*/ 464993 w 893618"/>
                    <a:gd name="connsiteY15" fmla="*/ 416091 h 1444792"/>
                    <a:gd name="connsiteX16" fmla="*/ 501361 w 893618"/>
                    <a:gd name="connsiteY16" fmla="*/ 348551 h 1444792"/>
                    <a:gd name="connsiteX17" fmla="*/ 475384 w 893618"/>
                    <a:gd name="connsiteY17" fmla="*/ 275814 h 1444792"/>
                    <a:gd name="connsiteX18" fmla="*/ 529936 w 893618"/>
                    <a:gd name="connsiteY18" fmla="*/ 187491 h 1444792"/>
                    <a:gd name="connsiteX19" fmla="*/ 537729 w 893618"/>
                    <a:gd name="connsiteY19" fmla="*/ 104364 h 1444792"/>
                    <a:gd name="connsiteX20" fmla="*/ 636443 w 893618"/>
                    <a:gd name="connsiteY20" fmla="*/ 169307 h 1444792"/>
                    <a:gd name="connsiteX21" fmla="*/ 685800 w 893618"/>
                    <a:gd name="connsiteY21" fmla="*/ 106962 h 1444792"/>
                    <a:gd name="connsiteX22" fmla="*/ 631247 w 893618"/>
                    <a:gd name="connsiteY22" fmla="*/ 91376 h 1444792"/>
                    <a:gd name="connsiteX23" fmla="*/ 602672 w 893618"/>
                    <a:gd name="connsiteY23" fmla="*/ 34226 h 1444792"/>
                    <a:gd name="connsiteX24" fmla="*/ 662420 w 893618"/>
                    <a:gd name="connsiteY24" fmla="*/ 18639 h 1444792"/>
                    <a:gd name="connsiteX25" fmla="*/ 714375 w 893618"/>
                    <a:gd name="connsiteY25" fmla="*/ 55007 h 1444792"/>
                    <a:gd name="connsiteX26" fmla="*/ 750743 w 893618"/>
                    <a:gd name="connsiteY26" fmla="*/ 205676 h 1444792"/>
                    <a:gd name="connsiteX27" fmla="*/ 831272 w 893618"/>
                    <a:gd name="connsiteY27" fmla="*/ 299194 h 1444792"/>
                    <a:gd name="connsiteX28" fmla="*/ 893618 w 893618"/>
                    <a:gd name="connsiteY28" fmla="*/ 442069 h 1444792"/>
                    <a:gd name="connsiteX29" fmla="*/ 885825 w 893618"/>
                    <a:gd name="connsiteY29" fmla="*/ 566760 h 1444792"/>
                    <a:gd name="connsiteX30" fmla="*/ 841663 w 893618"/>
                    <a:gd name="connsiteY30" fmla="*/ 613519 h 1444792"/>
                    <a:gd name="connsiteX31" fmla="*/ 849457 w 893618"/>
                    <a:gd name="connsiteY31" fmla="*/ 756394 h 1444792"/>
                    <a:gd name="connsiteX32" fmla="*/ 789709 w 893618"/>
                    <a:gd name="connsiteY32" fmla="*/ 746003 h 1444792"/>
                    <a:gd name="connsiteX33" fmla="*/ 750743 w 893618"/>
                    <a:gd name="connsiteY33" fmla="*/ 800555 h 1444792"/>
                    <a:gd name="connsiteX34" fmla="*/ 805295 w 893618"/>
                    <a:gd name="connsiteY34" fmla="*/ 972005 h 1444792"/>
                    <a:gd name="connsiteX35" fmla="*/ 776720 w 893618"/>
                    <a:gd name="connsiteY35" fmla="*/ 1133064 h 1444792"/>
                    <a:gd name="connsiteX36" fmla="*/ 763732 w 893618"/>
                    <a:gd name="connsiteY36" fmla="*/ 1255157 h 1444792"/>
                    <a:gd name="connsiteX37" fmla="*/ 807893 w 893618"/>
                    <a:gd name="connsiteY37" fmla="*/ 1379848 h 1444792"/>
                    <a:gd name="connsiteX38" fmla="*/ 740352 w 893618"/>
                    <a:gd name="connsiteY38" fmla="*/ 1444791 h 1444792"/>
                    <a:gd name="connsiteX39" fmla="*/ 662420 w 893618"/>
                    <a:gd name="connsiteY39" fmla="*/ 1418814 h 1444792"/>
                    <a:gd name="connsiteX0" fmla="*/ 740352 w 893618"/>
                    <a:gd name="connsiteY0" fmla="*/ 1444791 h 1444792"/>
                    <a:gd name="connsiteX1" fmla="*/ 0 w 893618"/>
                    <a:gd name="connsiteY1" fmla="*/ 1286330 h 1444792"/>
                    <a:gd name="connsiteX2" fmla="*/ 23379 w 893618"/>
                    <a:gd name="connsiteY2" fmla="*/ 1236973 h 1444792"/>
                    <a:gd name="connsiteX3" fmla="*/ 20782 w 893618"/>
                    <a:gd name="connsiteY3" fmla="*/ 1112282 h 1444792"/>
                    <a:gd name="connsiteX4" fmla="*/ 103909 w 893618"/>
                    <a:gd name="connsiteY4" fmla="*/ 1031753 h 1444792"/>
                    <a:gd name="connsiteX5" fmla="*/ 140277 w 893618"/>
                    <a:gd name="connsiteY5" fmla="*/ 1070719 h 1444792"/>
                    <a:gd name="connsiteX6" fmla="*/ 85725 w 893618"/>
                    <a:gd name="connsiteY6" fmla="*/ 1182421 h 1444792"/>
                    <a:gd name="connsiteX7" fmla="*/ 145472 w 893618"/>
                    <a:gd name="connsiteY7" fmla="*/ 1244766 h 1444792"/>
                    <a:gd name="connsiteX8" fmla="*/ 176645 w 893618"/>
                    <a:gd name="connsiteY8" fmla="*/ 1166835 h 1444792"/>
                    <a:gd name="connsiteX9" fmla="*/ 319520 w 893618"/>
                    <a:gd name="connsiteY9" fmla="*/ 1091501 h 1444792"/>
                    <a:gd name="connsiteX10" fmla="*/ 374072 w 893618"/>
                    <a:gd name="connsiteY10" fmla="*/ 969407 h 1444792"/>
                    <a:gd name="connsiteX11" fmla="*/ 477982 w 893618"/>
                    <a:gd name="connsiteY11" fmla="*/ 881085 h 1444792"/>
                    <a:gd name="connsiteX12" fmla="*/ 477982 w 893618"/>
                    <a:gd name="connsiteY12" fmla="*/ 779773 h 1444792"/>
                    <a:gd name="connsiteX13" fmla="*/ 555913 w 893618"/>
                    <a:gd name="connsiteY13" fmla="*/ 569357 h 1444792"/>
                    <a:gd name="connsiteX14" fmla="*/ 516947 w 893618"/>
                    <a:gd name="connsiteY14" fmla="*/ 413494 h 1444792"/>
                    <a:gd name="connsiteX15" fmla="*/ 464993 w 893618"/>
                    <a:gd name="connsiteY15" fmla="*/ 416091 h 1444792"/>
                    <a:gd name="connsiteX16" fmla="*/ 501361 w 893618"/>
                    <a:gd name="connsiteY16" fmla="*/ 348551 h 1444792"/>
                    <a:gd name="connsiteX17" fmla="*/ 475384 w 893618"/>
                    <a:gd name="connsiteY17" fmla="*/ 275814 h 1444792"/>
                    <a:gd name="connsiteX18" fmla="*/ 529936 w 893618"/>
                    <a:gd name="connsiteY18" fmla="*/ 187491 h 1444792"/>
                    <a:gd name="connsiteX19" fmla="*/ 537729 w 893618"/>
                    <a:gd name="connsiteY19" fmla="*/ 104364 h 1444792"/>
                    <a:gd name="connsiteX20" fmla="*/ 636443 w 893618"/>
                    <a:gd name="connsiteY20" fmla="*/ 169307 h 1444792"/>
                    <a:gd name="connsiteX21" fmla="*/ 685800 w 893618"/>
                    <a:gd name="connsiteY21" fmla="*/ 106962 h 1444792"/>
                    <a:gd name="connsiteX22" fmla="*/ 631247 w 893618"/>
                    <a:gd name="connsiteY22" fmla="*/ 91376 h 1444792"/>
                    <a:gd name="connsiteX23" fmla="*/ 602672 w 893618"/>
                    <a:gd name="connsiteY23" fmla="*/ 34226 h 1444792"/>
                    <a:gd name="connsiteX24" fmla="*/ 662420 w 893618"/>
                    <a:gd name="connsiteY24" fmla="*/ 18639 h 1444792"/>
                    <a:gd name="connsiteX25" fmla="*/ 714375 w 893618"/>
                    <a:gd name="connsiteY25" fmla="*/ 55007 h 1444792"/>
                    <a:gd name="connsiteX26" fmla="*/ 750743 w 893618"/>
                    <a:gd name="connsiteY26" fmla="*/ 205676 h 1444792"/>
                    <a:gd name="connsiteX27" fmla="*/ 831272 w 893618"/>
                    <a:gd name="connsiteY27" fmla="*/ 299194 h 1444792"/>
                    <a:gd name="connsiteX28" fmla="*/ 893618 w 893618"/>
                    <a:gd name="connsiteY28" fmla="*/ 442069 h 1444792"/>
                    <a:gd name="connsiteX29" fmla="*/ 885825 w 893618"/>
                    <a:gd name="connsiteY29" fmla="*/ 566760 h 1444792"/>
                    <a:gd name="connsiteX30" fmla="*/ 841663 w 893618"/>
                    <a:gd name="connsiteY30" fmla="*/ 613519 h 1444792"/>
                    <a:gd name="connsiteX31" fmla="*/ 849457 w 893618"/>
                    <a:gd name="connsiteY31" fmla="*/ 756394 h 1444792"/>
                    <a:gd name="connsiteX32" fmla="*/ 789709 w 893618"/>
                    <a:gd name="connsiteY32" fmla="*/ 746003 h 1444792"/>
                    <a:gd name="connsiteX33" fmla="*/ 750743 w 893618"/>
                    <a:gd name="connsiteY33" fmla="*/ 800555 h 1444792"/>
                    <a:gd name="connsiteX34" fmla="*/ 805295 w 893618"/>
                    <a:gd name="connsiteY34" fmla="*/ 972005 h 1444792"/>
                    <a:gd name="connsiteX35" fmla="*/ 776720 w 893618"/>
                    <a:gd name="connsiteY35" fmla="*/ 1133064 h 1444792"/>
                    <a:gd name="connsiteX36" fmla="*/ 763732 w 893618"/>
                    <a:gd name="connsiteY36" fmla="*/ 1255157 h 1444792"/>
                    <a:gd name="connsiteX37" fmla="*/ 807893 w 893618"/>
                    <a:gd name="connsiteY37" fmla="*/ 1379848 h 1444792"/>
                    <a:gd name="connsiteX38" fmla="*/ 740352 w 893618"/>
                    <a:gd name="connsiteY38" fmla="*/ 1444791 h 1444792"/>
                    <a:gd name="connsiteX0" fmla="*/ 807893 w 893618"/>
                    <a:gd name="connsiteY0" fmla="*/ 1379848 h 1379844"/>
                    <a:gd name="connsiteX1" fmla="*/ 0 w 893618"/>
                    <a:gd name="connsiteY1" fmla="*/ 1286330 h 1379844"/>
                    <a:gd name="connsiteX2" fmla="*/ 23379 w 893618"/>
                    <a:gd name="connsiteY2" fmla="*/ 1236973 h 1379844"/>
                    <a:gd name="connsiteX3" fmla="*/ 20782 w 893618"/>
                    <a:gd name="connsiteY3" fmla="*/ 1112282 h 1379844"/>
                    <a:gd name="connsiteX4" fmla="*/ 103909 w 893618"/>
                    <a:gd name="connsiteY4" fmla="*/ 1031753 h 1379844"/>
                    <a:gd name="connsiteX5" fmla="*/ 140277 w 893618"/>
                    <a:gd name="connsiteY5" fmla="*/ 1070719 h 1379844"/>
                    <a:gd name="connsiteX6" fmla="*/ 85725 w 893618"/>
                    <a:gd name="connsiteY6" fmla="*/ 1182421 h 1379844"/>
                    <a:gd name="connsiteX7" fmla="*/ 145472 w 893618"/>
                    <a:gd name="connsiteY7" fmla="*/ 1244766 h 1379844"/>
                    <a:gd name="connsiteX8" fmla="*/ 176645 w 893618"/>
                    <a:gd name="connsiteY8" fmla="*/ 1166835 h 1379844"/>
                    <a:gd name="connsiteX9" fmla="*/ 319520 w 893618"/>
                    <a:gd name="connsiteY9" fmla="*/ 1091501 h 1379844"/>
                    <a:gd name="connsiteX10" fmla="*/ 374072 w 893618"/>
                    <a:gd name="connsiteY10" fmla="*/ 969407 h 1379844"/>
                    <a:gd name="connsiteX11" fmla="*/ 477982 w 893618"/>
                    <a:gd name="connsiteY11" fmla="*/ 881085 h 1379844"/>
                    <a:gd name="connsiteX12" fmla="*/ 477982 w 893618"/>
                    <a:gd name="connsiteY12" fmla="*/ 779773 h 1379844"/>
                    <a:gd name="connsiteX13" fmla="*/ 555913 w 893618"/>
                    <a:gd name="connsiteY13" fmla="*/ 569357 h 1379844"/>
                    <a:gd name="connsiteX14" fmla="*/ 516947 w 893618"/>
                    <a:gd name="connsiteY14" fmla="*/ 413494 h 1379844"/>
                    <a:gd name="connsiteX15" fmla="*/ 464993 w 893618"/>
                    <a:gd name="connsiteY15" fmla="*/ 416091 h 1379844"/>
                    <a:gd name="connsiteX16" fmla="*/ 501361 w 893618"/>
                    <a:gd name="connsiteY16" fmla="*/ 348551 h 1379844"/>
                    <a:gd name="connsiteX17" fmla="*/ 475384 w 893618"/>
                    <a:gd name="connsiteY17" fmla="*/ 275814 h 1379844"/>
                    <a:gd name="connsiteX18" fmla="*/ 529936 w 893618"/>
                    <a:gd name="connsiteY18" fmla="*/ 187491 h 1379844"/>
                    <a:gd name="connsiteX19" fmla="*/ 537729 w 893618"/>
                    <a:gd name="connsiteY19" fmla="*/ 104364 h 1379844"/>
                    <a:gd name="connsiteX20" fmla="*/ 636443 w 893618"/>
                    <a:gd name="connsiteY20" fmla="*/ 169307 h 1379844"/>
                    <a:gd name="connsiteX21" fmla="*/ 685800 w 893618"/>
                    <a:gd name="connsiteY21" fmla="*/ 106962 h 1379844"/>
                    <a:gd name="connsiteX22" fmla="*/ 631247 w 893618"/>
                    <a:gd name="connsiteY22" fmla="*/ 91376 h 1379844"/>
                    <a:gd name="connsiteX23" fmla="*/ 602672 w 893618"/>
                    <a:gd name="connsiteY23" fmla="*/ 34226 h 1379844"/>
                    <a:gd name="connsiteX24" fmla="*/ 662420 w 893618"/>
                    <a:gd name="connsiteY24" fmla="*/ 18639 h 1379844"/>
                    <a:gd name="connsiteX25" fmla="*/ 714375 w 893618"/>
                    <a:gd name="connsiteY25" fmla="*/ 55007 h 1379844"/>
                    <a:gd name="connsiteX26" fmla="*/ 750743 w 893618"/>
                    <a:gd name="connsiteY26" fmla="*/ 205676 h 1379844"/>
                    <a:gd name="connsiteX27" fmla="*/ 831272 w 893618"/>
                    <a:gd name="connsiteY27" fmla="*/ 299194 h 1379844"/>
                    <a:gd name="connsiteX28" fmla="*/ 893618 w 893618"/>
                    <a:gd name="connsiteY28" fmla="*/ 442069 h 1379844"/>
                    <a:gd name="connsiteX29" fmla="*/ 885825 w 893618"/>
                    <a:gd name="connsiteY29" fmla="*/ 566760 h 1379844"/>
                    <a:gd name="connsiteX30" fmla="*/ 841663 w 893618"/>
                    <a:gd name="connsiteY30" fmla="*/ 613519 h 1379844"/>
                    <a:gd name="connsiteX31" fmla="*/ 849457 w 893618"/>
                    <a:gd name="connsiteY31" fmla="*/ 756394 h 1379844"/>
                    <a:gd name="connsiteX32" fmla="*/ 789709 w 893618"/>
                    <a:gd name="connsiteY32" fmla="*/ 746003 h 1379844"/>
                    <a:gd name="connsiteX33" fmla="*/ 750743 w 893618"/>
                    <a:gd name="connsiteY33" fmla="*/ 800555 h 1379844"/>
                    <a:gd name="connsiteX34" fmla="*/ 805295 w 893618"/>
                    <a:gd name="connsiteY34" fmla="*/ 972005 h 1379844"/>
                    <a:gd name="connsiteX35" fmla="*/ 776720 w 893618"/>
                    <a:gd name="connsiteY35" fmla="*/ 1133064 h 1379844"/>
                    <a:gd name="connsiteX36" fmla="*/ 763732 w 893618"/>
                    <a:gd name="connsiteY36" fmla="*/ 1255157 h 1379844"/>
                    <a:gd name="connsiteX37" fmla="*/ 807893 w 893618"/>
                    <a:gd name="connsiteY37" fmla="*/ 1379848 h 1379844"/>
                    <a:gd name="connsiteX0" fmla="*/ 832281 w 918006"/>
                    <a:gd name="connsiteY0" fmla="*/ 1379848 h 1379844"/>
                    <a:gd name="connsiteX1" fmla="*/ 24388 w 918006"/>
                    <a:gd name="connsiteY1" fmla="*/ 1286330 h 1379844"/>
                    <a:gd name="connsiteX2" fmla="*/ 8 w 918006"/>
                    <a:gd name="connsiteY2" fmla="*/ 1299019 h 1379844"/>
                    <a:gd name="connsiteX3" fmla="*/ 45170 w 918006"/>
                    <a:gd name="connsiteY3" fmla="*/ 1112282 h 1379844"/>
                    <a:gd name="connsiteX4" fmla="*/ 128297 w 918006"/>
                    <a:gd name="connsiteY4" fmla="*/ 1031753 h 1379844"/>
                    <a:gd name="connsiteX5" fmla="*/ 164665 w 918006"/>
                    <a:gd name="connsiteY5" fmla="*/ 1070719 h 1379844"/>
                    <a:gd name="connsiteX6" fmla="*/ 110113 w 918006"/>
                    <a:gd name="connsiteY6" fmla="*/ 1182421 h 1379844"/>
                    <a:gd name="connsiteX7" fmla="*/ 169860 w 918006"/>
                    <a:gd name="connsiteY7" fmla="*/ 1244766 h 1379844"/>
                    <a:gd name="connsiteX8" fmla="*/ 201033 w 918006"/>
                    <a:gd name="connsiteY8" fmla="*/ 1166835 h 1379844"/>
                    <a:gd name="connsiteX9" fmla="*/ 343908 w 918006"/>
                    <a:gd name="connsiteY9" fmla="*/ 1091501 h 1379844"/>
                    <a:gd name="connsiteX10" fmla="*/ 398460 w 918006"/>
                    <a:gd name="connsiteY10" fmla="*/ 969407 h 1379844"/>
                    <a:gd name="connsiteX11" fmla="*/ 502370 w 918006"/>
                    <a:gd name="connsiteY11" fmla="*/ 881085 h 1379844"/>
                    <a:gd name="connsiteX12" fmla="*/ 502370 w 918006"/>
                    <a:gd name="connsiteY12" fmla="*/ 779773 h 1379844"/>
                    <a:gd name="connsiteX13" fmla="*/ 580301 w 918006"/>
                    <a:gd name="connsiteY13" fmla="*/ 569357 h 1379844"/>
                    <a:gd name="connsiteX14" fmla="*/ 541335 w 918006"/>
                    <a:gd name="connsiteY14" fmla="*/ 413494 h 1379844"/>
                    <a:gd name="connsiteX15" fmla="*/ 489381 w 918006"/>
                    <a:gd name="connsiteY15" fmla="*/ 416091 h 1379844"/>
                    <a:gd name="connsiteX16" fmla="*/ 525749 w 918006"/>
                    <a:gd name="connsiteY16" fmla="*/ 348551 h 1379844"/>
                    <a:gd name="connsiteX17" fmla="*/ 499772 w 918006"/>
                    <a:gd name="connsiteY17" fmla="*/ 275814 h 1379844"/>
                    <a:gd name="connsiteX18" fmla="*/ 554324 w 918006"/>
                    <a:gd name="connsiteY18" fmla="*/ 187491 h 1379844"/>
                    <a:gd name="connsiteX19" fmla="*/ 562117 w 918006"/>
                    <a:gd name="connsiteY19" fmla="*/ 104364 h 1379844"/>
                    <a:gd name="connsiteX20" fmla="*/ 660831 w 918006"/>
                    <a:gd name="connsiteY20" fmla="*/ 169307 h 1379844"/>
                    <a:gd name="connsiteX21" fmla="*/ 710188 w 918006"/>
                    <a:gd name="connsiteY21" fmla="*/ 106962 h 1379844"/>
                    <a:gd name="connsiteX22" fmla="*/ 655635 w 918006"/>
                    <a:gd name="connsiteY22" fmla="*/ 91376 h 1379844"/>
                    <a:gd name="connsiteX23" fmla="*/ 627060 w 918006"/>
                    <a:gd name="connsiteY23" fmla="*/ 34226 h 1379844"/>
                    <a:gd name="connsiteX24" fmla="*/ 686808 w 918006"/>
                    <a:gd name="connsiteY24" fmla="*/ 18639 h 1379844"/>
                    <a:gd name="connsiteX25" fmla="*/ 738763 w 918006"/>
                    <a:gd name="connsiteY25" fmla="*/ 55007 h 1379844"/>
                    <a:gd name="connsiteX26" fmla="*/ 775131 w 918006"/>
                    <a:gd name="connsiteY26" fmla="*/ 205676 h 1379844"/>
                    <a:gd name="connsiteX27" fmla="*/ 855660 w 918006"/>
                    <a:gd name="connsiteY27" fmla="*/ 299194 h 1379844"/>
                    <a:gd name="connsiteX28" fmla="*/ 918006 w 918006"/>
                    <a:gd name="connsiteY28" fmla="*/ 442069 h 1379844"/>
                    <a:gd name="connsiteX29" fmla="*/ 910213 w 918006"/>
                    <a:gd name="connsiteY29" fmla="*/ 566760 h 1379844"/>
                    <a:gd name="connsiteX30" fmla="*/ 866051 w 918006"/>
                    <a:gd name="connsiteY30" fmla="*/ 613519 h 1379844"/>
                    <a:gd name="connsiteX31" fmla="*/ 873845 w 918006"/>
                    <a:gd name="connsiteY31" fmla="*/ 756394 h 1379844"/>
                    <a:gd name="connsiteX32" fmla="*/ 814097 w 918006"/>
                    <a:gd name="connsiteY32" fmla="*/ 746003 h 1379844"/>
                    <a:gd name="connsiteX33" fmla="*/ 775131 w 918006"/>
                    <a:gd name="connsiteY33" fmla="*/ 800555 h 1379844"/>
                    <a:gd name="connsiteX34" fmla="*/ 829683 w 918006"/>
                    <a:gd name="connsiteY34" fmla="*/ 972005 h 1379844"/>
                    <a:gd name="connsiteX35" fmla="*/ 801108 w 918006"/>
                    <a:gd name="connsiteY35" fmla="*/ 1133064 h 1379844"/>
                    <a:gd name="connsiteX36" fmla="*/ 788120 w 918006"/>
                    <a:gd name="connsiteY36" fmla="*/ 1255157 h 1379844"/>
                    <a:gd name="connsiteX37" fmla="*/ 832281 w 918006"/>
                    <a:gd name="connsiteY37" fmla="*/ 1379848 h 1379844"/>
                    <a:gd name="connsiteX0" fmla="*/ 832281 w 918006"/>
                    <a:gd name="connsiteY0" fmla="*/ 1379848 h 1379844"/>
                    <a:gd name="connsiteX1" fmla="*/ 24388 w 918006"/>
                    <a:gd name="connsiteY1" fmla="*/ 1286330 h 1379844"/>
                    <a:gd name="connsiteX2" fmla="*/ 8 w 918006"/>
                    <a:gd name="connsiteY2" fmla="*/ 1299019 h 1379844"/>
                    <a:gd name="connsiteX3" fmla="*/ 45170 w 918006"/>
                    <a:gd name="connsiteY3" fmla="*/ 1112282 h 1379844"/>
                    <a:gd name="connsiteX4" fmla="*/ 128297 w 918006"/>
                    <a:gd name="connsiteY4" fmla="*/ 1031753 h 1379844"/>
                    <a:gd name="connsiteX5" fmla="*/ 164665 w 918006"/>
                    <a:gd name="connsiteY5" fmla="*/ 1070719 h 1379844"/>
                    <a:gd name="connsiteX6" fmla="*/ 110113 w 918006"/>
                    <a:gd name="connsiteY6" fmla="*/ 1182421 h 1379844"/>
                    <a:gd name="connsiteX7" fmla="*/ 169860 w 918006"/>
                    <a:gd name="connsiteY7" fmla="*/ 1244766 h 1379844"/>
                    <a:gd name="connsiteX8" fmla="*/ 201032 w 918006"/>
                    <a:gd name="connsiteY8" fmla="*/ 1290924 h 1379844"/>
                    <a:gd name="connsiteX9" fmla="*/ 343908 w 918006"/>
                    <a:gd name="connsiteY9" fmla="*/ 1091501 h 1379844"/>
                    <a:gd name="connsiteX10" fmla="*/ 398460 w 918006"/>
                    <a:gd name="connsiteY10" fmla="*/ 969407 h 1379844"/>
                    <a:gd name="connsiteX11" fmla="*/ 502370 w 918006"/>
                    <a:gd name="connsiteY11" fmla="*/ 881085 h 1379844"/>
                    <a:gd name="connsiteX12" fmla="*/ 502370 w 918006"/>
                    <a:gd name="connsiteY12" fmla="*/ 779773 h 1379844"/>
                    <a:gd name="connsiteX13" fmla="*/ 580301 w 918006"/>
                    <a:gd name="connsiteY13" fmla="*/ 569357 h 1379844"/>
                    <a:gd name="connsiteX14" fmla="*/ 541335 w 918006"/>
                    <a:gd name="connsiteY14" fmla="*/ 413494 h 1379844"/>
                    <a:gd name="connsiteX15" fmla="*/ 489381 w 918006"/>
                    <a:gd name="connsiteY15" fmla="*/ 416091 h 1379844"/>
                    <a:gd name="connsiteX16" fmla="*/ 525749 w 918006"/>
                    <a:gd name="connsiteY16" fmla="*/ 348551 h 1379844"/>
                    <a:gd name="connsiteX17" fmla="*/ 499772 w 918006"/>
                    <a:gd name="connsiteY17" fmla="*/ 275814 h 1379844"/>
                    <a:gd name="connsiteX18" fmla="*/ 554324 w 918006"/>
                    <a:gd name="connsiteY18" fmla="*/ 187491 h 1379844"/>
                    <a:gd name="connsiteX19" fmla="*/ 562117 w 918006"/>
                    <a:gd name="connsiteY19" fmla="*/ 104364 h 1379844"/>
                    <a:gd name="connsiteX20" fmla="*/ 660831 w 918006"/>
                    <a:gd name="connsiteY20" fmla="*/ 169307 h 1379844"/>
                    <a:gd name="connsiteX21" fmla="*/ 710188 w 918006"/>
                    <a:gd name="connsiteY21" fmla="*/ 106962 h 1379844"/>
                    <a:gd name="connsiteX22" fmla="*/ 655635 w 918006"/>
                    <a:gd name="connsiteY22" fmla="*/ 91376 h 1379844"/>
                    <a:gd name="connsiteX23" fmla="*/ 627060 w 918006"/>
                    <a:gd name="connsiteY23" fmla="*/ 34226 h 1379844"/>
                    <a:gd name="connsiteX24" fmla="*/ 686808 w 918006"/>
                    <a:gd name="connsiteY24" fmla="*/ 18639 h 1379844"/>
                    <a:gd name="connsiteX25" fmla="*/ 738763 w 918006"/>
                    <a:gd name="connsiteY25" fmla="*/ 55007 h 1379844"/>
                    <a:gd name="connsiteX26" fmla="*/ 775131 w 918006"/>
                    <a:gd name="connsiteY26" fmla="*/ 205676 h 1379844"/>
                    <a:gd name="connsiteX27" fmla="*/ 855660 w 918006"/>
                    <a:gd name="connsiteY27" fmla="*/ 299194 h 1379844"/>
                    <a:gd name="connsiteX28" fmla="*/ 918006 w 918006"/>
                    <a:gd name="connsiteY28" fmla="*/ 442069 h 1379844"/>
                    <a:gd name="connsiteX29" fmla="*/ 910213 w 918006"/>
                    <a:gd name="connsiteY29" fmla="*/ 566760 h 1379844"/>
                    <a:gd name="connsiteX30" fmla="*/ 866051 w 918006"/>
                    <a:gd name="connsiteY30" fmla="*/ 613519 h 1379844"/>
                    <a:gd name="connsiteX31" fmla="*/ 873845 w 918006"/>
                    <a:gd name="connsiteY31" fmla="*/ 756394 h 1379844"/>
                    <a:gd name="connsiteX32" fmla="*/ 814097 w 918006"/>
                    <a:gd name="connsiteY32" fmla="*/ 746003 h 1379844"/>
                    <a:gd name="connsiteX33" fmla="*/ 775131 w 918006"/>
                    <a:gd name="connsiteY33" fmla="*/ 800555 h 1379844"/>
                    <a:gd name="connsiteX34" fmla="*/ 829683 w 918006"/>
                    <a:gd name="connsiteY34" fmla="*/ 972005 h 1379844"/>
                    <a:gd name="connsiteX35" fmla="*/ 801108 w 918006"/>
                    <a:gd name="connsiteY35" fmla="*/ 1133064 h 1379844"/>
                    <a:gd name="connsiteX36" fmla="*/ 788120 w 918006"/>
                    <a:gd name="connsiteY36" fmla="*/ 1255157 h 1379844"/>
                    <a:gd name="connsiteX37" fmla="*/ 832281 w 918006"/>
                    <a:gd name="connsiteY37" fmla="*/ 1379848 h 1379844"/>
                    <a:gd name="connsiteX0" fmla="*/ 832281 w 918006"/>
                    <a:gd name="connsiteY0" fmla="*/ 1379848 h 1379844"/>
                    <a:gd name="connsiteX1" fmla="*/ 24388 w 918006"/>
                    <a:gd name="connsiteY1" fmla="*/ 1286330 h 1379844"/>
                    <a:gd name="connsiteX2" fmla="*/ 8 w 918006"/>
                    <a:gd name="connsiteY2" fmla="*/ 1309354 h 1379844"/>
                    <a:gd name="connsiteX3" fmla="*/ 45170 w 918006"/>
                    <a:gd name="connsiteY3" fmla="*/ 1112282 h 1379844"/>
                    <a:gd name="connsiteX4" fmla="*/ 128297 w 918006"/>
                    <a:gd name="connsiteY4" fmla="*/ 1031753 h 1379844"/>
                    <a:gd name="connsiteX5" fmla="*/ 164665 w 918006"/>
                    <a:gd name="connsiteY5" fmla="*/ 1070719 h 1379844"/>
                    <a:gd name="connsiteX6" fmla="*/ 110113 w 918006"/>
                    <a:gd name="connsiteY6" fmla="*/ 1182421 h 1379844"/>
                    <a:gd name="connsiteX7" fmla="*/ 169860 w 918006"/>
                    <a:gd name="connsiteY7" fmla="*/ 1244766 h 1379844"/>
                    <a:gd name="connsiteX8" fmla="*/ 201032 w 918006"/>
                    <a:gd name="connsiteY8" fmla="*/ 1290924 h 1379844"/>
                    <a:gd name="connsiteX9" fmla="*/ 343908 w 918006"/>
                    <a:gd name="connsiteY9" fmla="*/ 1091501 h 1379844"/>
                    <a:gd name="connsiteX10" fmla="*/ 398460 w 918006"/>
                    <a:gd name="connsiteY10" fmla="*/ 969407 h 1379844"/>
                    <a:gd name="connsiteX11" fmla="*/ 502370 w 918006"/>
                    <a:gd name="connsiteY11" fmla="*/ 881085 h 1379844"/>
                    <a:gd name="connsiteX12" fmla="*/ 502370 w 918006"/>
                    <a:gd name="connsiteY12" fmla="*/ 779773 h 1379844"/>
                    <a:gd name="connsiteX13" fmla="*/ 580301 w 918006"/>
                    <a:gd name="connsiteY13" fmla="*/ 569357 h 1379844"/>
                    <a:gd name="connsiteX14" fmla="*/ 541335 w 918006"/>
                    <a:gd name="connsiteY14" fmla="*/ 413494 h 1379844"/>
                    <a:gd name="connsiteX15" fmla="*/ 489381 w 918006"/>
                    <a:gd name="connsiteY15" fmla="*/ 416091 h 1379844"/>
                    <a:gd name="connsiteX16" fmla="*/ 525749 w 918006"/>
                    <a:gd name="connsiteY16" fmla="*/ 348551 h 1379844"/>
                    <a:gd name="connsiteX17" fmla="*/ 499772 w 918006"/>
                    <a:gd name="connsiteY17" fmla="*/ 275814 h 1379844"/>
                    <a:gd name="connsiteX18" fmla="*/ 554324 w 918006"/>
                    <a:gd name="connsiteY18" fmla="*/ 187491 h 1379844"/>
                    <a:gd name="connsiteX19" fmla="*/ 562117 w 918006"/>
                    <a:gd name="connsiteY19" fmla="*/ 104364 h 1379844"/>
                    <a:gd name="connsiteX20" fmla="*/ 660831 w 918006"/>
                    <a:gd name="connsiteY20" fmla="*/ 169307 h 1379844"/>
                    <a:gd name="connsiteX21" fmla="*/ 710188 w 918006"/>
                    <a:gd name="connsiteY21" fmla="*/ 106962 h 1379844"/>
                    <a:gd name="connsiteX22" fmla="*/ 655635 w 918006"/>
                    <a:gd name="connsiteY22" fmla="*/ 91376 h 1379844"/>
                    <a:gd name="connsiteX23" fmla="*/ 627060 w 918006"/>
                    <a:gd name="connsiteY23" fmla="*/ 34226 h 1379844"/>
                    <a:gd name="connsiteX24" fmla="*/ 686808 w 918006"/>
                    <a:gd name="connsiteY24" fmla="*/ 18639 h 1379844"/>
                    <a:gd name="connsiteX25" fmla="*/ 738763 w 918006"/>
                    <a:gd name="connsiteY25" fmla="*/ 55007 h 1379844"/>
                    <a:gd name="connsiteX26" fmla="*/ 775131 w 918006"/>
                    <a:gd name="connsiteY26" fmla="*/ 205676 h 1379844"/>
                    <a:gd name="connsiteX27" fmla="*/ 855660 w 918006"/>
                    <a:gd name="connsiteY27" fmla="*/ 299194 h 1379844"/>
                    <a:gd name="connsiteX28" fmla="*/ 918006 w 918006"/>
                    <a:gd name="connsiteY28" fmla="*/ 442069 h 1379844"/>
                    <a:gd name="connsiteX29" fmla="*/ 910213 w 918006"/>
                    <a:gd name="connsiteY29" fmla="*/ 566760 h 1379844"/>
                    <a:gd name="connsiteX30" fmla="*/ 866051 w 918006"/>
                    <a:gd name="connsiteY30" fmla="*/ 613519 h 1379844"/>
                    <a:gd name="connsiteX31" fmla="*/ 873845 w 918006"/>
                    <a:gd name="connsiteY31" fmla="*/ 756394 h 1379844"/>
                    <a:gd name="connsiteX32" fmla="*/ 814097 w 918006"/>
                    <a:gd name="connsiteY32" fmla="*/ 746003 h 1379844"/>
                    <a:gd name="connsiteX33" fmla="*/ 775131 w 918006"/>
                    <a:gd name="connsiteY33" fmla="*/ 800555 h 1379844"/>
                    <a:gd name="connsiteX34" fmla="*/ 829683 w 918006"/>
                    <a:gd name="connsiteY34" fmla="*/ 972005 h 1379844"/>
                    <a:gd name="connsiteX35" fmla="*/ 801108 w 918006"/>
                    <a:gd name="connsiteY35" fmla="*/ 1133064 h 1379844"/>
                    <a:gd name="connsiteX36" fmla="*/ 788120 w 918006"/>
                    <a:gd name="connsiteY36" fmla="*/ 1255157 h 1379844"/>
                    <a:gd name="connsiteX37" fmla="*/ 832281 w 918006"/>
                    <a:gd name="connsiteY37" fmla="*/ 1379848 h 1379844"/>
                    <a:gd name="connsiteX0" fmla="*/ 832281 w 918006"/>
                    <a:gd name="connsiteY0" fmla="*/ 1379848 h 2260711"/>
                    <a:gd name="connsiteX1" fmla="*/ 24388 w 918006"/>
                    <a:gd name="connsiteY1" fmla="*/ 1286330 h 2260711"/>
                    <a:gd name="connsiteX2" fmla="*/ 8 w 918006"/>
                    <a:gd name="connsiteY2" fmla="*/ 2260711 h 2260711"/>
                    <a:gd name="connsiteX3" fmla="*/ 45170 w 918006"/>
                    <a:gd name="connsiteY3" fmla="*/ 1112282 h 2260711"/>
                    <a:gd name="connsiteX4" fmla="*/ 128297 w 918006"/>
                    <a:gd name="connsiteY4" fmla="*/ 1031753 h 2260711"/>
                    <a:gd name="connsiteX5" fmla="*/ 164665 w 918006"/>
                    <a:gd name="connsiteY5" fmla="*/ 1070719 h 2260711"/>
                    <a:gd name="connsiteX6" fmla="*/ 110113 w 918006"/>
                    <a:gd name="connsiteY6" fmla="*/ 1182421 h 2260711"/>
                    <a:gd name="connsiteX7" fmla="*/ 169860 w 918006"/>
                    <a:gd name="connsiteY7" fmla="*/ 1244766 h 2260711"/>
                    <a:gd name="connsiteX8" fmla="*/ 201032 w 918006"/>
                    <a:gd name="connsiteY8" fmla="*/ 1290924 h 2260711"/>
                    <a:gd name="connsiteX9" fmla="*/ 343908 w 918006"/>
                    <a:gd name="connsiteY9" fmla="*/ 1091501 h 2260711"/>
                    <a:gd name="connsiteX10" fmla="*/ 398460 w 918006"/>
                    <a:gd name="connsiteY10" fmla="*/ 969407 h 2260711"/>
                    <a:gd name="connsiteX11" fmla="*/ 502370 w 918006"/>
                    <a:gd name="connsiteY11" fmla="*/ 881085 h 2260711"/>
                    <a:gd name="connsiteX12" fmla="*/ 502370 w 918006"/>
                    <a:gd name="connsiteY12" fmla="*/ 779773 h 2260711"/>
                    <a:gd name="connsiteX13" fmla="*/ 580301 w 918006"/>
                    <a:gd name="connsiteY13" fmla="*/ 569357 h 2260711"/>
                    <a:gd name="connsiteX14" fmla="*/ 541335 w 918006"/>
                    <a:gd name="connsiteY14" fmla="*/ 413494 h 2260711"/>
                    <a:gd name="connsiteX15" fmla="*/ 489381 w 918006"/>
                    <a:gd name="connsiteY15" fmla="*/ 416091 h 2260711"/>
                    <a:gd name="connsiteX16" fmla="*/ 525749 w 918006"/>
                    <a:gd name="connsiteY16" fmla="*/ 348551 h 2260711"/>
                    <a:gd name="connsiteX17" fmla="*/ 499772 w 918006"/>
                    <a:gd name="connsiteY17" fmla="*/ 275814 h 2260711"/>
                    <a:gd name="connsiteX18" fmla="*/ 554324 w 918006"/>
                    <a:gd name="connsiteY18" fmla="*/ 187491 h 2260711"/>
                    <a:gd name="connsiteX19" fmla="*/ 562117 w 918006"/>
                    <a:gd name="connsiteY19" fmla="*/ 104364 h 2260711"/>
                    <a:gd name="connsiteX20" fmla="*/ 660831 w 918006"/>
                    <a:gd name="connsiteY20" fmla="*/ 169307 h 2260711"/>
                    <a:gd name="connsiteX21" fmla="*/ 710188 w 918006"/>
                    <a:gd name="connsiteY21" fmla="*/ 106962 h 2260711"/>
                    <a:gd name="connsiteX22" fmla="*/ 655635 w 918006"/>
                    <a:gd name="connsiteY22" fmla="*/ 91376 h 2260711"/>
                    <a:gd name="connsiteX23" fmla="*/ 627060 w 918006"/>
                    <a:gd name="connsiteY23" fmla="*/ 34226 h 2260711"/>
                    <a:gd name="connsiteX24" fmla="*/ 686808 w 918006"/>
                    <a:gd name="connsiteY24" fmla="*/ 18639 h 2260711"/>
                    <a:gd name="connsiteX25" fmla="*/ 738763 w 918006"/>
                    <a:gd name="connsiteY25" fmla="*/ 55007 h 2260711"/>
                    <a:gd name="connsiteX26" fmla="*/ 775131 w 918006"/>
                    <a:gd name="connsiteY26" fmla="*/ 205676 h 2260711"/>
                    <a:gd name="connsiteX27" fmla="*/ 855660 w 918006"/>
                    <a:gd name="connsiteY27" fmla="*/ 299194 h 2260711"/>
                    <a:gd name="connsiteX28" fmla="*/ 918006 w 918006"/>
                    <a:gd name="connsiteY28" fmla="*/ 442069 h 2260711"/>
                    <a:gd name="connsiteX29" fmla="*/ 910213 w 918006"/>
                    <a:gd name="connsiteY29" fmla="*/ 566760 h 2260711"/>
                    <a:gd name="connsiteX30" fmla="*/ 866051 w 918006"/>
                    <a:gd name="connsiteY30" fmla="*/ 613519 h 2260711"/>
                    <a:gd name="connsiteX31" fmla="*/ 873845 w 918006"/>
                    <a:gd name="connsiteY31" fmla="*/ 756394 h 2260711"/>
                    <a:gd name="connsiteX32" fmla="*/ 814097 w 918006"/>
                    <a:gd name="connsiteY32" fmla="*/ 746003 h 2260711"/>
                    <a:gd name="connsiteX33" fmla="*/ 775131 w 918006"/>
                    <a:gd name="connsiteY33" fmla="*/ 800555 h 2260711"/>
                    <a:gd name="connsiteX34" fmla="*/ 829683 w 918006"/>
                    <a:gd name="connsiteY34" fmla="*/ 972005 h 2260711"/>
                    <a:gd name="connsiteX35" fmla="*/ 801108 w 918006"/>
                    <a:gd name="connsiteY35" fmla="*/ 1133064 h 2260711"/>
                    <a:gd name="connsiteX36" fmla="*/ 788120 w 918006"/>
                    <a:gd name="connsiteY36" fmla="*/ 1255157 h 2260711"/>
                    <a:gd name="connsiteX37" fmla="*/ 832281 w 918006"/>
                    <a:gd name="connsiteY37" fmla="*/ 1379848 h 2260711"/>
                    <a:gd name="connsiteX0" fmla="*/ 807893 w 893618"/>
                    <a:gd name="connsiteY0" fmla="*/ 1379848 h 1379844"/>
                    <a:gd name="connsiteX1" fmla="*/ 0 w 893618"/>
                    <a:gd name="connsiteY1" fmla="*/ 1286330 h 1379844"/>
                    <a:gd name="connsiteX2" fmla="*/ 20782 w 893618"/>
                    <a:gd name="connsiteY2" fmla="*/ 1112282 h 1379844"/>
                    <a:gd name="connsiteX3" fmla="*/ 103909 w 893618"/>
                    <a:gd name="connsiteY3" fmla="*/ 1031753 h 1379844"/>
                    <a:gd name="connsiteX4" fmla="*/ 140277 w 893618"/>
                    <a:gd name="connsiteY4" fmla="*/ 1070719 h 1379844"/>
                    <a:gd name="connsiteX5" fmla="*/ 85725 w 893618"/>
                    <a:gd name="connsiteY5" fmla="*/ 1182421 h 1379844"/>
                    <a:gd name="connsiteX6" fmla="*/ 145472 w 893618"/>
                    <a:gd name="connsiteY6" fmla="*/ 1244766 h 1379844"/>
                    <a:gd name="connsiteX7" fmla="*/ 176644 w 893618"/>
                    <a:gd name="connsiteY7" fmla="*/ 1290924 h 1379844"/>
                    <a:gd name="connsiteX8" fmla="*/ 319520 w 893618"/>
                    <a:gd name="connsiteY8" fmla="*/ 1091501 h 1379844"/>
                    <a:gd name="connsiteX9" fmla="*/ 374072 w 893618"/>
                    <a:gd name="connsiteY9" fmla="*/ 969407 h 1379844"/>
                    <a:gd name="connsiteX10" fmla="*/ 477982 w 893618"/>
                    <a:gd name="connsiteY10" fmla="*/ 881085 h 1379844"/>
                    <a:gd name="connsiteX11" fmla="*/ 477982 w 893618"/>
                    <a:gd name="connsiteY11" fmla="*/ 779773 h 1379844"/>
                    <a:gd name="connsiteX12" fmla="*/ 555913 w 893618"/>
                    <a:gd name="connsiteY12" fmla="*/ 569357 h 1379844"/>
                    <a:gd name="connsiteX13" fmla="*/ 516947 w 893618"/>
                    <a:gd name="connsiteY13" fmla="*/ 413494 h 1379844"/>
                    <a:gd name="connsiteX14" fmla="*/ 464993 w 893618"/>
                    <a:gd name="connsiteY14" fmla="*/ 416091 h 1379844"/>
                    <a:gd name="connsiteX15" fmla="*/ 501361 w 893618"/>
                    <a:gd name="connsiteY15" fmla="*/ 348551 h 1379844"/>
                    <a:gd name="connsiteX16" fmla="*/ 475384 w 893618"/>
                    <a:gd name="connsiteY16" fmla="*/ 275814 h 1379844"/>
                    <a:gd name="connsiteX17" fmla="*/ 529936 w 893618"/>
                    <a:gd name="connsiteY17" fmla="*/ 187491 h 1379844"/>
                    <a:gd name="connsiteX18" fmla="*/ 537729 w 893618"/>
                    <a:gd name="connsiteY18" fmla="*/ 104364 h 1379844"/>
                    <a:gd name="connsiteX19" fmla="*/ 636443 w 893618"/>
                    <a:gd name="connsiteY19" fmla="*/ 169307 h 1379844"/>
                    <a:gd name="connsiteX20" fmla="*/ 685800 w 893618"/>
                    <a:gd name="connsiteY20" fmla="*/ 106962 h 1379844"/>
                    <a:gd name="connsiteX21" fmla="*/ 631247 w 893618"/>
                    <a:gd name="connsiteY21" fmla="*/ 91376 h 1379844"/>
                    <a:gd name="connsiteX22" fmla="*/ 602672 w 893618"/>
                    <a:gd name="connsiteY22" fmla="*/ 34226 h 1379844"/>
                    <a:gd name="connsiteX23" fmla="*/ 662420 w 893618"/>
                    <a:gd name="connsiteY23" fmla="*/ 18639 h 1379844"/>
                    <a:gd name="connsiteX24" fmla="*/ 714375 w 893618"/>
                    <a:gd name="connsiteY24" fmla="*/ 55007 h 1379844"/>
                    <a:gd name="connsiteX25" fmla="*/ 750743 w 893618"/>
                    <a:gd name="connsiteY25" fmla="*/ 205676 h 1379844"/>
                    <a:gd name="connsiteX26" fmla="*/ 831272 w 893618"/>
                    <a:gd name="connsiteY26" fmla="*/ 299194 h 1379844"/>
                    <a:gd name="connsiteX27" fmla="*/ 893618 w 893618"/>
                    <a:gd name="connsiteY27" fmla="*/ 442069 h 1379844"/>
                    <a:gd name="connsiteX28" fmla="*/ 885825 w 893618"/>
                    <a:gd name="connsiteY28" fmla="*/ 566760 h 1379844"/>
                    <a:gd name="connsiteX29" fmla="*/ 841663 w 893618"/>
                    <a:gd name="connsiteY29" fmla="*/ 613519 h 1379844"/>
                    <a:gd name="connsiteX30" fmla="*/ 849457 w 893618"/>
                    <a:gd name="connsiteY30" fmla="*/ 756394 h 1379844"/>
                    <a:gd name="connsiteX31" fmla="*/ 789709 w 893618"/>
                    <a:gd name="connsiteY31" fmla="*/ 746003 h 1379844"/>
                    <a:gd name="connsiteX32" fmla="*/ 750743 w 893618"/>
                    <a:gd name="connsiteY32" fmla="*/ 800555 h 1379844"/>
                    <a:gd name="connsiteX33" fmla="*/ 805295 w 893618"/>
                    <a:gd name="connsiteY33" fmla="*/ 972005 h 1379844"/>
                    <a:gd name="connsiteX34" fmla="*/ 776720 w 893618"/>
                    <a:gd name="connsiteY34" fmla="*/ 1133064 h 1379844"/>
                    <a:gd name="connsiteX35" fmla="*/ 763732 w 893618"/>
                    <a:gd name="connsiteY35" fmla="*/ 1255157 h 1379844"/>
                    <a:gd name="connsiteX36" fmla="*/ 807893 w 893618"/>
                    <a:gd name="connsiteY36" fmla="*/ 1379848 h 1379844"/>
                    <a:gd name="connsiteX0" fmla="*/ 836549 w 922274"/>
                    <a:gd name="connsiteY0" fmla="*/ 1379848 h 1906787"/>
                    <a:gd name="connsiteX1" fmla="*/ 0 w 922274"/>
                    <a:gd name="connsiteY1" fmla="*/ 1906787 h 1906787"/>
                    <a:gd name="connsiteX2" fmla="*/ 49438 w 922274"/>
                    <a:gd name="connsiteY2" fmla="*/ 1112282 h 1906787"/>
                    <a:gd name="connsiteX3" fmla="*/ 132565 w 922274"/>
                    <a:gd name="connsiteY3" fmla="*/ 1031753 h 1906787"/>
                    <a:gd name="connsiteX4" fmla="*/ 168933 w 922274"/>
                    <a:gd name="connsiteY4" fmla="*/ 1070719 h 1906787"/>
                    <a:gd name="connsiteX5" fmla="*/ 114381 w 922274"/>
                    <a:gd name="connsiteY5" fmla="*/ 1182421 h 1906787"/>
                    <a:gd name="connsiteX6" fmla="*/ 174128 w 922274"/>
                    <a:gd name="connsiteY6" fmla="*/ 1244766 h 1906787"/>
                    <a:gd name="connsiteX7" fmla="*/ 205300 w 922274"/>
                    <a:gd name="connsiteY7" fmla="*/ 1290924 h 1906787"/>
                    <a:gd name="connsiteX8" fmla="*/ 348176 w 922274"/>
                    <a:gd name="connsiteY8" fmla="*/ 1091501 h 1906787"/>
                    <a:gd name="connsiteX9" fmla="*/ 402728 w 922274"/>
                    <a:gd name="connsiteY9" fmla="*/ 969407 h 1906787"/>
                    <a:gd name="connsiteX10" fmla="*/ 506638 w 922274"/>
                    <a:gd name="connsiteY10" fmla="*/ 881085 h 1906787"/>
                    <a:gd name="connsiteX11" fmla="*/ 506638 w 922274"/>
                    <a:gd name="connsiteY11" fmla="*/ 779773 h 1906787"/>
                    <a:gd name="connsiteX12" fmla="*/ 584569 w 922274"/>
                    <a:gd name="connsiteY12" fmla="*/ 569357 h 1906787"/>
                    <a:gd name="connsiteX13" fmla="*/ 545603 w 922274"/>
                    <a:gd name="connsiteY13" fmla="*/ 413494 h 1906787"/>
                    <a:gd name="connsiteX14" fmla="*/ 493649 w 922274"/>
                    <a:gd name="connsiteY14" fmla="*/ 416091 h 1906787"/>
                    <a:gd name="connsiteX15" fmla="*/ 530017 w 922274"/>
                    <a:gd name="connsiteY15" fmla="*/ 348551 h 1906787"/>
                    <a:gd name="connsiteX16" fmla="*/ 504040 w 922274"/>
                    <a:gd name="connsiteY16" fmla="*/ 275814 h 1906787"/>
                    <a:gd name="connsiteX17" fmla="*/ 558592 w 922274"/>
                    <a:gd name="connsiteY17" fmla="*/ 187491 h 1906787"/>
                    <a:gd name="connsiteX18" fmla="*/ 566385 w 922274"/>
                    <a:gd name="connsiteY18" fmla="*/ 104364 h 1906787"/>
                    <a:gd name="connsiteX19" fmla="*/ 665099 w 922274"/>
                    <a:gd name="connsiteY19" fmla="*/ 169307 h 1906787"/>
                    <a:gd name="connsiteX20" fmla="*/ 714456 w 922274"/>
                    <a:gd name="connsiteY20" fmla="*/ 106962 h 1906787"/>
                    <a:gd name="connsiteX21" fmla="*/ 659903 w 922274"/>
                    <a:gd name="connsiteY21" fmla="*/ 91376 h 1906787"/>
                    <a:gd name="connsiteX22" fmla="*/ 631328 w 922274"/>
                    <a:gd name="connsiteY22" fmla="*/ 34226 h 1906787"/>
                    <a:gd name="connsiteX23" fmla="*/ 691076 w 922274"/>
                    <a:gd name="connsiteY23" fmla="*/ 18639 h 1906787"/>
                    <a:gd name="connsiteX24" fmla="*/ 743031 w 922274"/>
                    <a:gd name="connsiteY24" fmla="*/ 55007 h 1906787"/>
                    <a:gd name="connsiteX25" fmla="*/ 779399 w 922274"/>
                    <a:gd name="connsiteY25" fmla="*/ 205676 h 1906787"/>
                    <a:gd name="connsiteX26" fmla="*/ 859928 w 922274"/>
                    <a:gd name="connsiteY26" fmla="*/ 299194 h 1906787"/>
                    <a:gd name="connsiteX27" fmla="*/ 922274 w 922274"/>
                    <a:gd name="connsiteY27" fmla="*/ 442069 h 1906787"/>
                    <a:gd name="connsiteX28" fmla="*/ 914481 w 922274"/>
                    <a:gd name="connsiteY28" fmla="*/ 566760 h 1906787"/>
                    <a:gd name="connsiteX29" fmla="*/ 870319 w 922274"/>
                    <a:gd name="connsiteY29" fmla="*/ 613519 h 1906787"/>
                    <a:gd name="connsiteX30" fmla="*/ 878113 w 922274"/>
                    <a:gd name="connsiteY30" fmla="*/ 756394 h 1906787"/>
                    <a:gd name="connsiteX31" fmla="*/ 818365 w 922274"/>
                    <a:gd name="connsiteY31" fmla="*/ 746003 h 1906787"/>
                    <a:gd name="connsiteX32" fmla="*/ 779399 w 922274"/>
                    <a:gd name="connsiteY32" fmla="*/ 800555 h 1906787"/>
                    <a:gd name="connsiteX33" fmla="*/ 833951 w 922274"/>
                    <a:gd name="connsiteY33" fmla="*/ 972005 h 1906787"/>
                    <a:gd name="connsiteX34" fmla="*/ 805376 w 922274"/>
                    <a:gd name="connsiteY34" fmla="*/ 1133064 h 1906787"/>
                    <a:gd name="connsiteX35" fmla="*/ 792388 w 922274"/>
                    <a:gd name="connsiteY35" fmla="*/ 1255157 h 1906787"/>
                    <a:gd name="connsiteX36" fmla="*/ 836549 w 922274"/>
                    <a:gd name="connsiteY36" fmla="*/ 1379848 h 1906787"/>
                    <a:gd name="connsiteX0" fmla="*/ 807893 w 893618"/>
                    <a:gd name="connsiteY0" fmla="*/ 1379848 h 1379844"/>
                    <a:gd name="connsiteX1" fmla="*/ 0 w 893618"/>
                    <a:gd name="connsiteY1" fmla="*/ 1348377 h 1379844"/>
                    <a:gd name="connsiteX2" fmla="*/ 20782 w 893618"/>
                    <a:gd name="connsiteY2" fmla="*/ 1112282 h 1379844"/>
                    <a:gd name="connsiteX3" fmla="*/ 103909 w 893618"/>
                    <a:gd name="connsiteY3" fmla="*/ 1031753 h 1379844"/>
                    <a:gd name="connsiteX4" fmla="*/ 140277 w 893618"/>
                    <a:gd name="connsiteY4" fmla="*/ 1070719 h 1379844"/>
                    <a:gd name="connsiteX5" fmla="*/ 85725 w 893618"/>
                    <a:gd name="connsiteY5" fmla="*/ 1182421 h 1379844"/>
                    <a:gd name="connsiteX6" fmla="*/ 145472 w 893618"/>
                    <a:gd name="connsiteY6" fmla="*/ 1244766 h 1379844"/>
                    <a:gd name="connsiteX7" fmla="*/ 176644 w 893618"/>
                    <a:gd name="connsiteY7" fmla="*/ 1290924 h 1379844"/>
                    <a:gd name="connsiteX8" fmla="*/ 319520 w 893618"/>
                    <a:gd name="connsiteY8" fmla="*/ 1091501 h 1379844"/>
                    <a:gd name="connsiteX9" fmla="*/ 374072 w 893618"/>
                    <a:gd name="connsiteY9" fmla="*/ 969407 h 1379844"/>
                    <a:gd name="connsiteX10" fmla="*/ 477982 w 893618"/>
                    <a:gd name="connsiteY10" fmla="*/ 881085 h 1379844"/>
                    <a:gd name="connsiteX11" fmla="*/ 477982 w 893618"/>
                    <a:gd name="connsiteY11" fmla="*/ 779773 h 1379844"/>
                    <a:gd name="connsiteX12" fmla="*/ 555913 w 893618"/>
                    <a:gd name="connsiteY12" fmla="*/ 569357 h 1379844"/>
                    <a:gd name="connsiteX13" fmla="*/ 516947 w 893618"/>
                    <a:gd name="connsiteY13" fmla="*/ 413494 h 1379844"/>
                    <a:gd name="connsiteX14" fmla="*/ 464993 w 893618"/>
                    <a:gd name="connsiteY14" fmla="*/ 416091 h 1379844"/>
                    <a:gd name="connsiteX15" fmla="*/ 501361 w 893618"/>
                    <a:gd name="connsiteY15" fmla="*/ 348551 h 1379844"/>
                    <a:gd name="connsiteX16" fmla="*/ 475384 w 893618"/>
                    <a:gd name="connsiteY16" fmla="*/ 275814 h 1379844"/>
                    <a:gd name="connsiteX17" fmla="*/ 529936 w 893618"/>
                    <a:gd name="connsiteY17" fmla="*/ 187491 h 1379844"/>
                    <a:gd name="connsiteX18" fmla="*/ 537729 w 893618"/>
                    <a:gd name="connsiteY18" fmla="*/ 104364 h 1379844"/>
                    <a:gd name="connsiteX19" fmla="*/ 636443 w 893618"/>
                    <a:gd name="connsiteY19" fmla="*/ 169307 h 1379844"/>
                    <a:gd name="connsiteX20" fmla="*/ 685800 w 893618"/>
                    <a:gd name="connsiteY20" fmla="*/ 106962 h 1379844"/>
                    <a:gd name="connsiteX21" fmla="*/ 631247 w 893618"/>
                    <a:gd name="connsiteY21" fmla="*/ 91376 h 1379844"/>
                    <a:gd name="connsiteX22" fmla="*/ 602672 w 893618"/>
                    <a:gd name="connsiteY22" fmla="*/ 34226 h 1379844"/>
                    <a:gd name="connsiteX23" fmla="*/ 662420 w 893618"/>
                    <a:gd name="connsiteY23" fmla="*/ 18639 h 1379844"/>
                    <a:gd name="connsiteX24" fmla="*/ 714375 w 893618"/>
                    <a:gd name="connsiteY24" fmla="*/ 55007 h 1379844"/>
                    <a:gd name="connsiteX25" fmla="*/ 750743 w 893618"/>
                    <a:gd name="connsiteY25" fmla="*/ 205676 h 1379844"/>
                    <a:gd name="connsiteX26" fmla="*/ 831272 w 893618"/>
                    <a:gd name="connsiteY26" fmla="*/ 299194 h 1379844"/>
                    <a:gd name="connsiteX27" fmla="*/ 893618 w 893618"/>
                    <a:gd name="connsiteY27" fmla="*/ 442069 h 1379844"/>
                    <a:gd name="connsiteX28" fmla="*/ 885825 w 893618"/>
                    <a:gd name="connsiteY28" fmla="*/ 566760 h 1379844"/>
                    <a:gd name="connsiteX29" fmla="*/ 841663 w 893618"/>
                    <a:gd name="connsiteY29" fmla="*/ 613519 h 1379844"/>
                    <a:gd name="connsiteX30" fmla="*/ 849457 w 893618"/>
                    <a:gd name="connsiteY30" fmla="*/ 756394 h 1379844"/>
                    <a:gd name="connsiteX31" fmla="*/ 789709 w 893618"/>
                    <a:gd name="connsiteY31" fmla="*/ 746003 h 1379844"/>
                    <a:gd name="connsiteX32" fmla="*/ 750743 w 893618"/>
                    <a:gd name="connsiteY32" fmla="*/ 800555 h 1379844"/>
                    <a:gd name="connsiteX33" fmla="*/ 805295 w 893618"/>
                    <a:gd name="connsiteY33" fmla="*/ 972005 h 1379844"/>
                    <a:gd name="connsiteX34" fmla="*/ 776720 w 893618"/>
                    <a:gd name="connsiteY34" fmla="*/ 1133064 h 1379844"/>
                    <a:gd name="connsiteX35" fmla="*/ 763732 w 893618"/>
                    <a:gd name="connsiteY35" fmla="*/ 1255157 h 1379844"/>
                    <a:gd name="connsiteX36" fmla="*/ 807893 w 893618"/>
                    <a:gd name="connsiteY36" fmla="*/ 1379848 h 137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893618" h="1379844">
                      <a:moveTo>
                        <a:pt x="807893" y="1379848"/>
                      </a:moveTo>
                      <a:lnTo>
                        <a:pt x="0" y="1348377"/>
                      </a:lnTo>
                      <a:lnTo>
                        <a:pt x="20782" y="1112282"/>
                      </a:lnTo>
                      <a:lnTo>
                        <a:pt x="103909" y="1031753"/>
                      </a:lnTo>
                      <a:lnTo>
                        <a:pt x="140277" y="1070719"/>
                      </a:lnTo>
                      <a:lnTo>
                        <a:pt x="85725" y="1182421"/>
                      </a:lnTo>
                      <a:lnTo>
                        <a:pt x="145472" y="1244766"/>
                      </a:lnTo>
                      <a:lnTo>
                        <a:pt x="176644" y="1290924"/>
                      </a:lnTo>
                      <a:cubicBezTo>
                        <a:pt x="206951" y="1261483"/>
                        <a:pt x="289213" y="1120942"/>
                        <a:pt x="319520" y="1091501"/>
                      </a:cubicBezTo>
                      <a:lnTo>
                        <a:pt x="374072" y="969407"/>
                      </a:lnTo>
                      <a:lnTo>
                        <a:pt x="477982" y="881085"/>
                      </a:lnTo>
                      <a:lnTo>
                        <a:pt x="477982" y="779773"/>
                      </a:lnTo>
                      <a:lnTo>
                        <a:pt x="555913" y="569357"/>
                      </a:lnTo>
                      <a:lnTo>
                        <a:pt x="516947" y="413494"/>
                      </a:lnTo>
                      <a:lnTo>
                        <a:pt x="464993" y="416091"/>
                      </a:lnTo>
                      <a:lnTo>
                        <a:pt x="501361" y="348551"/>
                      </a:lnTo>
                      <a:lnTo>
                        <a:pt x="475384" y="275814"/>
                      </a:lnTo>
                      <a:cubicBezTo>
                        <a:pt x="475384" y="248105"/>
                        <a:pt x="519545" y="216066"/>
                        <a:pt x="529936" y="187491"/>
                      </a:cubicBezTo>
                      <a:cubicBezTo>
                        <a:pt x="540327" y="158916"/>
                        <a:pt x="515215" y="106529"/>
                        <a:pt x="537729" y="104364"/>
                      </a:cubicBezTo>
                      <a:cubicBezTo>
                        <a:pt x="558944" y="72758"/>
                        <a:pt x="625619" y="180997"/>
                        <a:pt x="636443" y="169307"/>
                      </a:cubicBezTo>
                      <a:cubicBezTo>
                        <a:pt x="651163" y="169740"/>
                        <a:pt x="691428" y="129475"/>
                        <a:pt x="685800" y="106962"/>
                      </a:cubicBezTo>
                      <a:cubicBezTo>
                        <a:pt x="687099" y="90077"/>
                        <a:pt x="645102" y="103499"/>
                        <a:pt x="631247" y="91376"/>
                      </a:cubicBezTo>
                      <a:cubicBezTo>
                        <a:pt x="617392" y="79253"/>
                        <a:pt x="599641" y="42452"/>
                        <a:pt x="602672" y="34226"/>
                      </a:cubicBezTo>
                      <a:cubicBezTo>
                        <a:pt x="623454" y="19939"/>
                        <a:pt x="623887" y="-25089"/>
                        <a:pt x="662420" y="18639"/>
                      </a:cubicBezTo>
                      <a:cubicBezTo>
                        <a:pt x="673677" y="35091"/>
                        <a:pt x="703118" y="38555"/>
                        <a:pt x="714375" y="55007"/>
                      </a:cubicBezTo>
                      <a:cubicBezTo>
                        <a:pt x="736023" y="99168"/>
                        <a:pt x="729095" y="161515"/>
                        <a:pt x="750743" y="205676"/>
                      </a:cubicBezTo>
                      <a:lnTo>
                        <a:pt x="831272" y="299194"/>
                      </a:lnTo>
                      <a:lnTo>
                        <a:pt x="893618" y="442069"/>
                      </a:lnTo>
                      <a:lnTo>
                        <a:pt x="885825" y="566760"/>
                      </a:lnTo>
                      <a:lnTo>
                        <a:pt x="841663" y="613519"/>
                      </a:lnTo>
                      <a:lnTo>
                        <a:pt x="849457" y="756394"/>
                      </a:lnTo>
                      <a:cubicBezTo>
                        <a:pt x="832139" y="762455"/>
                        <a:pt x="807027" y="739942"/>
                        <a:pt x="789709" y="746003"/>
                      </a:cubicBezTo>
                      <a:lnTo>
                        <a:pt x="750743" y="800555"/>
                      </a:lnTo>
                      <a:lnTo>
                        <a:pt x="805295" y="972005"/>
                      </a:lnTo>
                      <a:lnTo>
                        <a:pt x="776720" y="1133064"/>
                      </a:lnTo>
                      <a:lnTo>
                        <a:pt x="763732" y="1255157"/>
                      </a:lnTo>
                      <a:lnTo>
                        <a:pt x="807893" y="1379848"/>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6" name="Freeform: Shape 215">
                  <a:extLst>
                    <a:ext uri="{FF2B5EF4-FFF2-40B4-BE49-F238E27FC236}">
                      <a16:creationId xmlns:a16="http://schemas.microsoft.com/office/drawing/2014/main" id="{00BF0C34-F352-4E2A-B57C-399770580B6E}"/>
                    </a:ext>
                  </a:extLst>
                </p:cNvPr>
                <p:cNvSpPr/>
                <p:nvPr/>
              </p:nvSpPr>
              <p:spPr>
                <a:xfrm>
                  <a:off x="10897404" y="5818930"/>
                  <a:ext cx="117329" cy="117245"/>
                </a:xfrm>
                <a:custGeom>
                  <a:avLst/>
                  <a:gdLst>
                    <a:gd name="connsiteX0" fmla="*/ 88323 w 937780"/>
                    <a:gd name="connsiteY0" fmla="*/ 1018309 h 1018309"/>
                    <a:gd name="connsiteX1" fmla="*/ 62346 w 937780"/>
                    <a:gd name="connsiteY1" fmla="*/ 963757 h 1018309"/>
                    <a:gd name="connsiteX2" fmla="*/ 70139 w 937780"/>
                    <a:gd name="connsiteY2" fmla="*/ 852055 h 1018309"/>
                    <a:gd name="connsiteX3" fmla="*/ 7793 w 937780"/>
                    <a:gd name="connsiteY3" fmla="*/ 820882 h 1018309"/>
                    <a:gd name="connsiteX4" fmla="*/ 0 w 937780"/>
                    <a:gd name="connsiteY4" fmla="*/ 742950 h 1018309"/>
                    <a:gd name="connsiteX5" fmla="*/ 90921 w 937780"/>
                    <a:gd name="connsiteY5" fmla="*/ 641639 h 1018309"/>
                    <a:gd name="connsiteX6" fmla="*/ 51955 w 937780"/>
                    <a:gd name="connsiteY6" fmla="*/ 529937 h 1018309"/>
                    <a:gd name="connsiteX7" fmla="*/ 181841 w 937780"/>
                    <a:gd name="connsiteY7" fmla="*/ 555914 h 1018309"/>
                    <a:gd name="connsiteX8" fmla="*/ 228600 w 937780"/>
                    <a:gd name="connsiteY8" fmla="*/ 537730 h 1018309"/>
                    <a:gd name="connsiteX9" fmla="*/ 194830 w 937780"/>
                    <a:gd name="connsiteY9" fmla="*/ 418234 h 1018309"/>
                    <a:gd name="connsiteX10" fmla="*/ 231198 w 937780"/>
                    <a:gd name="connsiteY10" fmla="*/ 267566 h 1018309"/>
                    <a:gd name="connsiteX11" fmla="*/ 181841 w 937780"/>
                    <a:gd name="connsiteY11" fmla="*/ 114300 h 1018309"/>
                    <a:gd name="connsiteX12" fmla="*/ 202623 w 937780"/>
                    <a:gd name="connsiteY12" fmla="*/ 0 h 1018309"/>
                    <a:gd name="connsiteX13" fmla="*/ 428625 w 937780"/>
                    <a:gd name="connsiteY13" fmla="*/ 189634 h 1018309"/>
                    <a:gd name="connsiteX14" fmla="*/ 584489 w 937780"/>
                    <a:gd name="connsiteY14" fmla="*/ 270164 h 1018309"/>
                    <a:gd name="connsiteX15" fmla="*/ 610466 w 937780"/>
                    <a:gd name="connsiteY15" fmla="*/ 275359 h 1018309"/>
                    <a:gd name="connsiteX16" fmla="*/ 631248 w 937780"/>
                    <a:gd name="connsiteY16" fmla="*/ 249382 h 1018309"/>
                    <a:gd name="connsiteX17" fmla="*/ 698789 w 937780"/>
                    <a:gd name="connsiteY17" fmla="*/ 309130 h 1018309"/>
                    <a:gd name="connsiteX18" fmla="*/ 810491 w 937780"/>
                    <a:gd name="connsiteY18" fmla="*/ 174048 h 1018309"/>
                    <a:gd name="connsiteX19" fmla="*/ 810491 w 937780"/>
                    <a:gd name="connsiteY19" fmla="*/ 335107 h 1018309"/>
                    <a:gd name="connsiteX20" fmla="*/ 888423 w 937780"/>
                    <a:gd name="connsiteY20" fmla="*/ 413039 h 1018309"/>
                    <a:gd name="connsiteX21" fmla="*/ 937780 w 937780"/>
                    <a:gd name="connsiteY21" fmla="*/ 371475 h 1018309"/>
                    <a:gd name="connsiteX22" fmla="*/ 852055 w 937780"/>
                    <a:gd name="connsiteY22" fmla="*/ 475384 h 1018309"/>
                    <a:gd name="connsiteX23" fmla="*/ 807893 w 937780"/>
                    <a:gd name="connsiteY23" fmla="*/ 522144 h 1018309"/>
                    <a:gd name="connsiteX24" fmla="*/ 709180 w 937780"/>
                    <a:gd name="connsiteY24" fmla="*/ 519546 h 1018309"/>
                    <a:gd name="connsiteX25" fmla="*/ 587086 w 937780"/>
                    <a:gd name="connsiteY25" fmla="*/ 670214 h 1018309"/>
                    <a:gd name="connsiteX26" fmla="*/ 587086 w 937780"/>
                    <a:gd name="connsiteY26" fmla="*/ 797503 h 1018309"/>
                    <a:gd name="connsiteX27" fmla="*/ 340302 w 937780"/>
                    <a:gd name="connsiteY27" fmla="*/ 714375 h 1018309"/>
                    <a:gd name="connsiteX28" fmla="*/ 267566 w 937780"/>
                    <a:gd name="connsiteY28" fmla="*/ 688398 h 1018309"/>
                    <a:gd name="connsiteX29" fmla="*/ 192232 w 937780"/>
                    <a:gd name="connsiteY29" fmla="*/ 776721 h 1018309"/>
                    <a:gd name="connsiteX30" fmla="*/ 150668 w 937780"/>
                    <a:gd name="connsiteY30" fmla="*/ 724766 h 1018309"/>
                    <a:gd name="connsiteX31" fmla="*/ 103909 w 937780"/>
                    <a:gd name="connsiteY31" fmla="*/ 768928 h 1018309"/>
                    <a:gd name="connsiteX32" fmla="*/ 161059 w 937780"/>
                    <a:gd name="connsiteY32" fmla="*/ 818284 h 1018309"/>
                    <a:gd name="connsiteX33" fmla="*/ 270164 w 937780"/>
                    <a:gd name="connsiteY33" fmla="*/ 893619 h 1018309"/>
                    <a:gd name="connsiteX34" fmla="*/ 174048 w 937780"/>
                    <a:gd name="connsiteY34" fmla="*/ 901412 h 1018309"/>
                    <a:gd name="connsiteX35" fmla="*/ 129886 w 937780"/>
                    <a:gd name="connsiteY35" fmla="*/ 987137 h 1018309"/>
                    <a:gd name="connsiteX36" fmla="*/ 88323 w 937780"/>
                    <a:gd name="connsiteY36" fmla="*/ 1018309 h 1018309"/>
                    <a:gd name="connsiteX0" fmla="*/ 88323 w 937780"/>
                    <a:gd name="connsiteY0" fmla="*/ 1018309 h 1018309"/>
                    <a:gd name="connsiteX1" fmla="*/ 62346 w 937780"/>
                    <a:gd name="connsiteY1" fmla="*/ 963757 h 1018309"/>
                    <a:gd name="connsiteX2" fmla="*/ 70139 w 937780"/>
                    <a:gd name="connsiteY2" fmla="*/ 852055 h 1018309"/>
                    <a:gd name="connsiteX3" fmla="*/ 7793 w 937780"/>
                    <a:gd name="connsiteY3" fmla="*/ 820882 h 1018309"/>
                    <a:gd name="connsiteX4" fmla="*/ 0 w 937780"/>
                    <a:gd name="connsiteY4" fmla="*/ 742950 h 1018309"/>
                    <a:gd name="connsiteX5" fmla="*/ 90921 w 937780"/>
                    <a:gd name="connsiteY5" fmla="*/ 641639 h 1018309"/>
                    <a:gd name="connsiteX6" fmla="*/ 51955 w 937780"/>
                    <a:gd name="connsiteY6" fmla="*/ 529937 h 1018309"/>
                    <a:gd name="connsiteX7" fmla="*/ 181841 w 937780"/>
                    <a:gd name="connsiteY7" fmla="*/ 555914 h 1018309"/>
                    <a:gd name="connsiteX8" fmla="*/ 228600 w 937780"/>
                    <a:gd name="connsiteY8" fmla="*/ 537730 h 1018309"/>
                    <a:gd name="connsiteX9" fmla="*/ 194830 w 937780"/>
                    <a:gd name="connsiteY9" fmla="*/ 418234 h 1018309"/>
                    <a:gd name="connsiteX10" fmla="*/ 231198 w 937780"/>
                    <a:gd name="connsiteY10" fmla="*/ 267566 h 1018309"/>
                    <a:gd name="connsiteX11" fmla="*/ 181841 w 937780"/>
                    <a:gd name="connsiteY11" fmla="*/ 114300 h 1018309"/>
                    <a:gd name="connsiteX12" fmla="*/ 202623 w 937780"/>
                    <a:gd name="connsiteY12" fmla="*/ 0 h 1018309"/>
                    <a:gd name="connsiteX13" fmla="*/ 428625 w 937780"/>
                    <a:gd name="connsiteY13" fmla="*/ 189634 h 1018309"/>
                    <a:gd name="connsiteX14" fmla="*/ 584489 w 937780"/>
                    <a:gd name="connsiteY14" fmla="*/ 270164 h 1018309"/>
                    <a:gd name="connsiteX15" fmla="*/ 610466 w 937780"/>
                    <a:gd name="connsiteY15" fmla="*/ 275359 h 1018309"/>
                    <a:gd name="connsiteX16" fmla="*/ 631248 w 937780"/>
                    <a:gd name="connsiteY16" fmla="*/ 249382 h 1018309"/>
                    <a:gd name="connsiteX17" fmla="*/ 698789 w 937780"/>
                    <a:gd name="connsiteY17" fmla="*/ 309130 h 1018309"/>
                    <a:gd name="connsiteX18" fmla="*/ 810491 w 937780"/>
                    <a:gd name="connsiteY18" fmla="*/ 174048 h 1018309"/>
                    <a:gd name="connsiteX19" fmla="*/ 810491 w 937780"/>
                    <a:gd name="connsiteY19" fmla="*/ 335107 h 1018309"/>
                    <a:gd name="connsiteX20" fmla="*/ 888423 w 937780"/>
                    <a:gd name="connsiteY20" fmla="*/ 413039 h 1018309"/>
                    <a:gd name="connsiteX21" fmla="*/ 937780 w 937780"/>
                    <a:gd name="connsiteY21" fmla="*/ 371475 h 1018309"/>
                    <a:gd name="connsiteX22" fmla="*/ 852055 w 937780"/>
                    <a:gd name="connsiteY22" fmla="*/ 475384 h 1018309"/>
                    <a:gd name="connsiteX23" fmla="*/ 807893 w 937780"/>
                    <a:gd name="connsiteY23" fmla="*/ 522144 h 1018309"/>
                    <a:gd name="connsiteX24" fmla="*/ 709180 w 937780"/>
                    <a:gd name="connsiteY24" fmla="*/ 519546 h 1018309"/>
                    <a:gd name="connsiteX25" fmla="*/ 587086 w 937780"/>
                    <a:gd name="connsiteY25" fmla="*/ 670214 h 1018309"/>
                    <a:gd name="connsiteX26" fmla="*/ 587086 w 937780"/>
                    <a:gd name="connsiteY26" fmla="*/ 797503 h 1018309"/>
                    <a:gd name="connsiteX27" fmla="*/ 340302 w 937780"/>
                    <a:gd name="connsiteY27" fmla="*/ 714375 h 1018309"/>
                    <a:gd name="connsiteX28" fmla="*/ 267566 w 937780"/>
                    <a:gd name="connsiteY28" fmla="*/ 688398 h 1018309"/>
                    <a:gd name="connsiteX29" fmla="*/ 192232 w 937780"/>
                    <a:gd name="connsiteY29" fmla="*/ 776721 h 1018309"/>
                    <a:gd name="connsiteX30" fmla="*/ 150668 w 937780"/>
                    <a:gd name="connsiteY30" fmla="*/ 724766 h 1018309"/>
                    <a:gd name="connsiteX31" fmla="*/ 103909 w 937780"/>
                    <a:gd name="connsiteY31" fmla="*/ 768928 h 1018309"/>
                    <a:gd name="connsiteX32" fmla="*/ 119496 w 937780"/>
                    <a:gd name="connsiteY32" fmla="*/ 818284 h 1018309"/>
                    <a:gd name="connsiteX33" fmla="*/ 161059 w 937780"/>
                    <a:gd name="connsiteY33" fmla="*/ 818284 h 1018309"/>
                    <a:gd name="connsiteX34" fmla="*/ 270164 w 937780"/>
                    <a:gd name="connsiteY34" fmla="*/ 893619 h 1018309"/>
                    <a:gd name="connsiteX35" fmla="*/ 174048 w 937780"/>
                    <a:gd name="connsiteY35" fmla="*/ 901412 h 1018309"/>
                    <a:gd name="connsiteX36" fmla="*/ 129886 w 937780"/>
                    <a:gd name="connsiteY36" fmla="*/ 987137 h 1018309"/>
                    <a:gd name="connsiteX37" fmla="*/ 88323 w 937780"/>
                    <a:gd name="connsiteY37" fmla="*/ 1018309 h 1018309"/>
                    <a:gd name="connsiteX0" fmla="*/ 88323 w 937780"/>
                    <a:gd name="connsiteY0" fmla="*/ 1018309 h 1018309"/>
                    <a:gd name="connsiteX1" fmla="*/ 62346 w 937780"/>
                    <a:gd name="connsiteY1" fmla="*/ 963757 h 1018309"/>
                    <a:gd name="connsiteX2" fmla="*/ 70139 w 937780"/>
                    <a:gd name="connsiteY2" fmla="*/ 852055 h 1018309"/>
                    <a:gd name="connsiteX3" fmla="*/ 7793 w 937780"/>
                    <a:gd name="connsiteY3" fmla="*/ 820882 h 1018309"/>
                    <a:gd name="connsiteX4" fmla="*/ 0 w 937780"/>
                    <a:gd name="connsiteY4" fmla="*/ 742950 h 1018309"/>
                    <a:gd name="connsiteX5" fmla="*/ 90921 w 937780"/>
                    <a:gd name="connsiteY5" fmla="*/ 641639 h 1018309"/>
                    <a:gd name="connsiteX6" fmla="*/ 51955 w 937780"/>
                    <a:gd name="connsiteY6" fmla="*/ 529937 h 1018309"/>
                    <a:gd name="connsiteX7" fmla="*/ 181841 w 937780"/>
                    <a:gd name="connsiteY7" fmla="*/ 555914 h 1018309"/>
                    <a:gd name="connsiteX8" fmla="*/ 228600 w 937780"/>
                    <a:gd name="connsiteY8" fmla="*/ 537730 h 1018309"/>
                    <a:gd name="connsiteX9" fmla="*/ 194830 w 937780"/>
                    <a:gd name="connsiteY9" fmla="*/ 418234 h 1018309"/>
                    <a:gd name="connsiteX10" fmla="*/ 231198 w 937780"/>
                    <a:gd name="connsiteY10" fmla="*/ 267566 h 1018309"/>
                    <a:gd name="connsiteX11" fmla="*/ 181841 w 937780"/>
                    <a:gd name="connsiteY11" fmla="*/ 114300 h 1018309"/>
                    <a:gd name="connsiteX12" fmla="*/ 202623 w 937780"/>
                    <a:gd name="connsiteY12" fmla="*/ 0 h 1018309"/>
                    <a:gd name="connsiteX13" fmla="*/ 428625 w 937780"/>
                    <a:gd name="connsiteY13" fmla="*/ 189634 h 1018309"/>
                    <a:gd name="connsiteX14" fmla="*/ 584489 w 937780"/>
                    <a:gd name="connsiteY14" fmla="*/ 270164 h 1018309"/>
                    <a:gd name="connsiteX15" fmla="*/ 610466 w 937780"/>
                    <a:gd name="connsiteY15" fmla="*/ 275359 h 1018309"/>
                    <a:gd name="connsiteX16" fmla="*/ 631248 w 937780"/>
                    <a:gd name="connsiteY16" fmla="*/ 249382 h 1018309"/>
                    <a:gd name="connsiteX17" fmla="*/ 698789 w 937780"/>
                    <a:gd name="connsiteY17" fmla="*/ 309130 h 1018309"/>
                    <a:gd name="connsiteX18" fmla="*/ 810491 w 937780"/>
                    <a:gd name="connsiteY18" fmla="*/ 174048 h 1018309"/>
                    <a:gd name="connsiteX19" fmla="*/ 810491 w 937780"/>
                    <a:gd name="connsiteY19" fmla="*/ 335107 h 1018309"/>
                    <a:gd name="connsiteX20" fmla="*/ 888423 w 937780"/>
                    <a:gd name="connsiteY20" fmla="*/ 413039 h 1018309"/>
                    <a:gd name="connsiteX21" fmla="*/ 937780 w 937780"/>
                    <a:gd name="connsiteY21" fmla="*/ 371475 h 1018309"/>
                    <a:gd name="connsiteX22" fmla="*/ 852055 w 937780"/>
                    <a:gd name="connsiteY22" fmla="*/ 475384 h 1018309"/>
                    <a:gd name="connsiteX23" fmla="*/ 807893 w 937780"/>
                    <a:gd name="connsiteY23" fmla="*/ 522144 h 1018309"/>
                    <a:gd name="connsiteX24" fmla="*/ 709180 w 937780"/>
                    <a:gd name="connsiteY24" fmla="*/ 519546 h 1018309"/>
                    <a:gd name="connsiteX25" fmla="*/ 587086 w 937780"/>
                    <a:gd name="connsiteY25" fmla="*/ 670214 h 1018309"/>
                    <a:gd name="connsiteX26" fmla="*/ 587086 w 937780"/>
                    <a:gd name="connsiteY26" fmla="*/ 797503 h 1018309"/>
                    <a:gd name="connsiteX27" fmla="*/ 340302 w 937780"/>
                    <a:gd name="connsiteY27" fmla="*/ 714375 h 1018309"/>
                    <a:gd name="connsiteX28" fmla="*/ 267566 w 937780"/>
                    <a:gd name="connsiteY28" fmla="*/ 688398 h 1018309"/>
                    <a:gd name="connsiteX29" fmla="*/ 192232 w 937780"/>
                    <a:gd name="connsiteY29" fmla="*/ 776721 h 1018309"/>
                    <a:gd name="connsiteX30" fmla="*/ 150668 w 937780"/>
                    <a:gd name="connsiteY30" fmla="*/ 724766 h 1018309"/>
                    <a:gd name="connsiteX31" fmla="*/ 103909 w 937780"/>
                    <a:gd name="connsiteY31" fmla="*/ 768928 h 1018309"/>
                    <a:gd name="connsiteX32" fmla="*/ 119496 w 937780"/>
                    <a:gd name="connsiteY32" fmla="*/ 818284 h 1018309"/>
                    <a:gd name="connsiteX33" fmla="*/ 161059 w 937780"/>
                    <a:gd name="connsiteY33" fmla="*/ 818284 h 1018309"/>
                    <a:gd name="connsiteX34" fmla="*/ 270164 w 937780"/>
                    <a:gd name="connsiteY34" fmla="*/ 893619 h 1018309"/>
                    <a:gd name="connsiteX35" fmla="*/ 174048 w 937780"/>
                    <a:gd name="connsiteY35" fmla="*/ 901412 h 1018309"/>
                    <a:gd name="connsiteX36" fmla="*/ 129886 w 937780"/>
                    <a:gd name="connsiteY36" fmla="*/ 987137 h 1018309"/>
                    <a:gd name="connsiteX37" fmla="*/ 88323 w 937780"/>
                    <a:gd name="connsiteY37" fmla="*/ 1018309 h 1018309"/>
                    <a:gd name="connsiteX0" fmla="*/ 88323 w 937780"/>
                    <a:gd name="connsiteY0" fmla="*/ 1018309 h 1018309"/>
                    <a:gd name="connsiteX1" fmla="*/ 62346 w 937780"/>
                    <a:gd name="connsiteY1" fmla="*/ 963757 h 1018309"/>
                    <a:gd name="connsiteX2" fmla="*/ 70139 w 937780"/>
                    <a:gd name="connsiteY2" fmla="*/ 852055 h 1018309"/>
                    <a:gd name="connsiteX3" fmla="*/ 7793 w 937780"/>
                    <a:gd name="connsiteY3" fmla="*/ 820882 h 1018309"/>
                    <a:gd name="connsiteX4" fmla="*/ 0 w 937780"/>
                    <a:gd name="connsiteY4" fmla="*/ 742950 h 1018309"/>
                    <a:gd name="connsiteX5" fmla="*/ 90921 w 937780"/>
                    <a:gd name="connsiteY5" fmla="*/ 641639 h 1018309"/>
                    <a:gd name="connsiteX6" fmla="*/ 51955 w 937780"/>
                    <a:gd name="connsiteY6" fmla="*/ 529937 h 1018309"/>
                    <a:gd name="connsiteX7" fmla="*/ 181841 w 937780"/>
                    <a:gd name="connsiteY7" fmla="*/ 555914 h 1018309"/>
                    <a:gd name="connsiteX8" fmla="*/ 228600 w 937780"/>
                    <a:gd name="connsiteY8" fmla="*/ 537730 h 1018309"/>
                    <a:gd name="connsiteX9" fmla="*/ 194830 w 937780"/>
                    <a:gd name="connsiteY9" fmla="*/ 418234 h 1018309"/>
                    <a:gd name="connsiteX10" fmla="*/ 231198 w 937780"/>
                    <a:gd name="connsiteY10" fmla="*/ 267566 h 1018309"/>
                    <a:gd name="connsiteX11" fmla="*/ 181841 w 937780"/>
                    <a:gd name="connsiteY11" fmla="*/ 114300 h 1018309"/>
                    <a:gd name="connsiteX12" fmla="*/ 202623 w 937780"/>
                    <a:gd name="connsiteY12" fmla="*/ 0 h 1018309"/>
                    <a:gd name="connsiteX13" fmla="*/ 428625 w 937780"/>
                    <a:gd name="connsiteY13" fmla="*/ 189634 h 1018309"/>
                    <a:gd name="connsiteX14" fmla="*/ 584489 w 937780"/>
                    <a:gd name="connsiteY14" fmla="*/ 270164 h 1018309"/>
                    <a:gd name="connsiteX15" fmla="*/ 610466 w 937780"/>
                    <a:gd name="connsiteY15" fmla="*/ 275359 h 1018309"/>
                    <a:gd name="connsiteX16" fmla="*/ 631248 w 937780"/>
                    <a:gd name="connsiteY16" fmla="*/ 249382 h 1018309"/>
                    <a:gd name="connsiteX17" fmla="*/ 698789 w 937780"/>
                    <a:gd name="connsiteY17" fmla="*/ 309130 h 1018309"/>
                    <a:gd name="connsiteX18" fmla="*/ 810491 w 937780"/>
                    <a:gd name="connsiteY18" fmla="*/ 174048 h 1018309"/>
                    <a:gd name="connsiteX19" fmla="*/ 810491 w 937780"/>
                    <a:gd name="connsiteY19" fmla="*/ 335107 h 1018309"/>
                    <a:gd name="connsiteX20" fmla="*/ 888423 w 937780"/>
                    <a:gd name="connsiteY20" fmla="*/ 413039 h 1018309"/>
                    <a:gd name="connsiteX21" fmla="*/ 937780 w 937780"/>
                    <a:gd name="connsiteY21" fmla="*/ 371475 h 1018309"/>
                    <a:gd name="connsiteX22" fmla="*/ 852055 w 937780"/>
                    <a:gd name="connsiteY22" fmla="*/ 475384 h 1018309"/>
                    <a:gd name="connsiteX23" fmla="*/ 807893 w 937780"/>
                    <a:gd name="connsiteY23" fmla="*/ 522144 h 1018309"/>
                    <a:gd name="connsiteX24" fmla="*/ 709180 w 937780"/>
                    <a:gd name="connsiteY24" fmla="*/ 519546 h 1018309"/>
                    <a:gd name="connsiteX25" fmla="*/ 587086 w 937780"/>
                    <a:gd name="connsiteY25" fmla="*/ 670214 h 1018309"/>
                    <a:gd name="connsiteX26" fmla="*/ 587086 w 937780"/>
                    <a:gd name="connsiteY26" fmla="*/ 797503 h 1018309"/>
                    <a:gd name="connsiteX27" fmla="*/ 340302 w 937780"/>
                    <a:gd name="connsiteY27" fmla="*/ 714375 h 1018309"/>
                    <a:gd name="connsiteX28" fmla="*/ 267566 w 937780"/>
                    <a:gd name="connsiteY28" fmla="*/ 688398 h 1018309"/>
                    <a:gd name="connsiteX29" fmla="*/ 192232 w 937780"/>
                    <a:gd name="connsiteY29" fmla="*/ 776721 h 1018309"/>
                    <a:gd name="connsiteX30" fmla="*/ 150668 w 937780"/>
                    <a:gd name="connsiteY30" fmla="*/ 724766 h 1018309"/>
                    <a:gd name="connsiteX31" fmla="*/ 103909 w 937780"/>
                    <a:gd name="connsiteY31" fmla="*/ 768928 h 1018309"/>
                    <a:gd name="connsiteX32" fmla="*/ 119496 w 937780"/>
                    <a:gd name="connsiteY32" fmla="*/ 818284 h 1018309"/>
                    <a:gd name="connsiteX33" fmla="*/ 161059 w 937780"/>
                    <a:gd name="connsiteY33" fmla="*/ 818284 h 1018309"/>
                    <a:gd name="connsiteX34" fmla="*/ 270164 w 937780"/>
                    <a:gd name="connsiteY34" fmla="*/ 893619 h 1018309"/>
                    <a:gd name="connsiteX35" fmla="*/ 174048 w 937780"/>
                    <a:gd name="connsiteY35" fmla="*/ 901412 h 1018309"/>
                    <a:gd name="connsiteX36" fmla="*/ 129886 w 937780"/>
                    <a:gd name="connsiteY36" fmla="*/ 987137 h 1018309"/>
                    <a:gd name="connsiteX37" fmla="*/ 88323 w 937780"/>
                    <a:gd name="connsiteY37" fmla="*/ 1018309 h 1018309"/>
                    <a:gd name="connsiteX0" fmla="*/ 88323 w 937780"/>
                    <a:gd name="connsiteY0" fmla="*/ 1018309 h 1018309"/>
                    <a:gd name="connsiteX1" fmla="*/ 62346 w 937780"/>
                    <a:gd name="connsiteY1" fmla="*/ 963757 h 1018309"/>
                    <a:gd name="connsiteX2" fmla="*/ 70139 w 937780"/>
                    <a:gd name="connsiteY2" fmla="*/ 852055 h 1018309"/>
                    <a:gd name="connsiteX3" fmla="*/ 7793 w 937780"/>
                    <a:gd name="connsiteY3" fmla="*/ 820882 h 1018309"/>
                    <a:gd name="connsiteX4" fmla="*/ 0 w 937780"/>
                    <a:gd name="connsiteY4" fmla="*/ 742950 h 1018309"/>
                    <a:gd name="connsiteX5" fmla="*/ 90921 w 937780"/>
                    <a:gd name="connsiteY5" fmla="*/ 641639 h 1018309"/>
                    <a:gd name="connsiteX6" fmla="*/ 51955 w 937780"/>
                    <a:gd name="connsiteY6" fmla="*/ 529937 h 1018309"/>
                    <a:gd name="connsiteX7" fmla="*/ 181841 w 937780"/>
                    <a:gd name="connsiteY7" fmla="*/ 555914 h 1018309"/>
                    <a:gd name="connsiteX8" fmla="*/ 228600 w 937780"/>
                    <a:gd name="connsiteY8" fmla="*/ 537730 h 1018309"/>
                    <a:gd name="connsiteX9" fmla="*/ 194830 w 937780"/>
                    <a:gd name="connsiteY9" fmla="*/ 418234 h 1018309"/>
                    <a:gd name="connsiteX10" fmla="*/ 231198 w 937780"/>
                    <a:gd name="connsiteY10" fmla="*/ 267566 h 1018309"/>
                    <a:gd name="connsiteX11" fmla="*/ 181841 w 937780"/>
                    <a:gd name="connsiteY11" fmla="*/ 114300 h 1018309"/>
                    <a:gd name="connsiteX12" fmla="*/ 202623 w 937780"/>
                    <a:gd name="connsiteY12" fmla="*/ 0 h 1018309"/>
                    <a:gd name="connsiteX13" fmla="*/ 428625 w 937780"/>
                    <a:gd name="connsiteY13" fmla="*/ 189634 h 1018309"/>
                    <a:gd name="connsiteX14" fmla="*/ 584489 w 937780"/>
                    <a:gd name="connsiteY14" fmla="*/ 270164 h 1018309"/>
                    <a:gd name="connsiteX15" fmla="*/ 610466 w 937780"/>
                    <a:gd name="connsiteY15" fmla="*/ 275359 h 1018309"/>
                    <a:gd name="connsiteX16" fmla="*/ 631248 w 937780"/>
                    <a:gd name="connsiteY16" fmla="*/ 249382 h 1018309"/>
                    <a:gd name="connsiteX17" fmla="*/ 698789 w 937780"/>
                    <a:gd name="connsiteY17" fmla="*/ 309130 h 1018309"/>
                    <a:gd name="connsiteX18" fmla="*/ 810491 w 937780"/>
                    <a:gd name="connsiteY18" fmla="*/ 174048 h 1018309"/>
                    <a:gd name="connsiteX19" fmla="*/ 810491 w 937780"/>
                    <a:gd name="connsiteY19" fmla="*/ 335107 h 1018309"/>
                    <a:gd name="connsiteX20" fmla="*/ 888423 w 937780"/>
                    <a:gd name="connsiteY20" fmla="*/ 413039 h 1018309"/>
                    <a:gd name="connsiteX21" fmla="*/ 937780 w 937780"/>
                    <a:gd name="connsiteY21" fmla="*/ 371475 h 1018309"/>
                    <a:gd name="connsiteX22" fmla="*/ 852055 w 937780"/>
                    <a:gd name="connsiteY22" fmla="*/ 475384 h 1018309"/>
                    <a:gd name="connsiteX23" fmla="*/ 807893 w 937780"/>
                    <a:gd name="connsiteY23" fmla="*/ 522144 h 1018309"/>
                    <a:gd name="connsiteX24" fmla="*/ 709180 w 937780"/>
                    <a:gd name="connsiteY24" fmla="*/ 519546 h 1018309"/>
                    <a:gd name="connsiteX25" fmla="*/ 587086 w 937780"/>
                    <a:gd name="connsiteY25" fmla="*/ 670214 h 1018309"/>
                    <a:gd name="connsiteX26" fmla="*/ 587086 w 937780"/>
                    <a:gd name="connsiteY26" fmla="*/ 797503 h 1018309"/>
                    <a:gd name="connsiteX27" fmla="*/ 340302 w 937780"/>
                    <a:gd name="connsiteY27" fmla="*/ 714375 h 1018309"/>
                    <a:gd name="connsiteX28" fmla="*/ 267566 w 937780"/>
                    <a:gd name="connsiteY28" fmla="*/ 688398 h 1018309"/>
                    <a:gd name="connsiteX29" fmla="*/ 192232 w 937780"/>
                    <a:gd name="connsiteY29" fmla="*/ 776721 h 1018309"/>
                    <a:gd name="connsiteX30" fmla="*/ 150668 w 937780"/>
                    <a:gd name="connsiteY30" fmla="*/ 724766 h 1018309"/>
                    <a:gd name="connsiteX31" fmla="*/ 103909 w 937780"/>
                    <a:gd name="connsiteY31" fmla="*/ 768928 h 1018309"/>
                    <a:gd name="connsiteX32" fmla="*/ 119496 w 937780"/>
                    <a:gd name="connsiteY32" fmla="*/ 818284 h 1018309"/>
                    <a:gd name="connsiteX33" fmla="*/ 161059 w 937780"/>
                    <a:gd name="connsiteY33" fmla="*/ 818284 h 1018309"/>
                    <a:gd name="connsiteX34" fmla="*/ 270164 w 937780"/>
                    <a:gd name="connsiteY34" fmla="*/ 893619 h 1018309"/>
                    <a:gd name="connsiteX35" fmla="*/ 174048 w 937780"/>
                    <a:gd name="connsiteY35" fmla="*/ 901412 h 1018309"/>
                    <a:gd name="connsiteX36" fmla="*/ 129886 w 937780"/>
                    <a:gd name="connsiteY36" fmla="*/ 987137 h 1018309"/>
                    <a:gd name="connsiteX37" fmla="*/ 88323 w 937780"/>
                    <a:gd name="connsiteY37" fmla="*/ 1018309 h 1018309"/>
                    <a:gd name="connsiteX0" fmla="*/ 88323 w 937780"/>
                    <a:gd name="connsiteY0" fmla="*/ 1018309 h 1018309"/>
                    <a:gd name="connsiteX1" fmla="*/ 62346 w 937780"/>
                    <a:gd name="connsiteY1" fmla="*/ 963757 h 1018309"/>
                    <a:gd name="connsiteX2" fmla="*/ 70139 w 937780"/>
                    <a:gd name="connsiteY2" fmla="*/ 852055 h 1018309"/>
                    <a:gd name="connsiteX3" fmla="*/ 7793 w 937780"/>
                    <a:gd name="connsiteY3" fmla="*/ 820882 h 1018309"/>
                    <a:gd name="connsiteX4" fmla="*/ 0 w 937780"/>
                    <a:gd name="connsiteY4" fmla="*/ 742950 h 1018309"/>
                    <a:gd name="connsiteX5" fmla="*/ 90921 w 937780"/>
                    <a:gd name="connsiteY5" fmla="*/ 641639 h 1018309"/>
                    <a:gd name="connsiteX6" fmla="*/ 51955 w 937780"/>
                    <a:gd name="connsiteY6" fmla="*/ 529937 h 1018309"/>
                    <a:gd name="connsiteX7" fmla="*/ 181841 w 937780"/>
                    <a:gd name="connsiteY7" fmla="*/ 555914 h 1018309"/>
                    <a:gd name="connsiteX8" fmla="*/ 228600 w 937780"/>
                    <a:gd name="connsiteY8" fmla="*/ 537730 h 1018309"/>
                    <a:gd name="connsiteX9" fmla="*/ 194830 w 937780"/>
                    <a:gd name="connsiteY9" fmla="*/ 418234 h 1018309"/>
                    <a:gd name="connsiteX10" fmla="*/ 231198 w 937780"/>
                    <a:gd name="connsiteY10" fmla="*/ 267566 h 1018309"/>
                    <a:gd name="connsiteX11" fmla="*/ 181841 w 937780"/>
                    <a:gd name="connsiteY11" fmla="*/ 114300 h 1018309"/>
                    <a:gd name="connsiteX12" fmla="*/ 202623 w 937780"/>
                    <a:gd name="connsiteY12" fmla="*/ 0 h 1018309"/>
                    <a:gd name="connsiteX13" fmla="*/ 428625 w 937780"/>
                    <a:gd name="connsiteY13" fmla="*/ 189634 h 1018309"/>
                    <a:gd name="connsiteX14" fmla="*/ 584489 w 937780"/>
                    <a:gd name="connsiteY14" fmla="*/ 270164 h 1018309"/>
                    <a:gd name="connsiteX15" fmla="*/ 610466 w 937780"/>
                    <a:gd name="connsiteY15" fmla="*/ 275359 h 1018309"/>
                    <a:gd name="connsiteX16" fmla="*/ 631248 w 937780"/>
                    <a:gd name="connsiteY16" fmla="*/ 249382 h 1018309"/>
                    <a:gd name="connsiteX17" fmla="*/ 698789 w 937780"/>
                    <a:gd name="connsiteY17" fmla="*/ 309130 h 1018309"/>
                    <a:gd name="connsiteX18" fmla="*/ 810491 w 937780"/>
                    <a:gd name="connsiteY18" fmla="*/ 174048 h 1018309"/>
                    <a:gd name="connsiteX19" fmla="*/ 810491 w 937780"/>
                    <a:gd name="connsiteY19" fmla="*/ 335107 h 1018309"/>
                    <a:gd name="connsiteX20" fmla="*/ 888423 w 937780"/>
                    <a:gd name="connsiteY20" fmla="*/ 413039 h 1018309"/>
                    <a:gd name="connsiteX21" fmla="*/ 937780 w 937780"/>
                    <a:gd name="connsiteY21" fmla="*/ 371475 h 1018309"/>
                    <a:gd name="connsiteX22" fmla="*/ 852055 w 937780"/>
                    <a:gd name="connsiteY22" fmla="*/ 475384 h 1018309"/>
                    <a:gd name="connsiteX23" fmla="*/ 807893 w 937780"/>
                    <a:gd name="connsiteY23" fmla="*/ 522144 h 1018309"/>
                    <a:gd name="connsiteX24" fmla="*/ 709180 w 937780"/>
                    <a:gd name="connsiteY24" fmla="*/ 519546 h 1018309"/>
                    <a:gd name="connsiteX25" fmla="*/ 587086 w 937780"/>
                    <a:gd name="connsiteY25" fmla="*/ 670214 h 1018309"/>
                    <a:gd name="connsiteX26" fmla="*/ 587086 w 937780"/>
                    <a:gd name="connsiteY26" fmla="*/ 797503 h 1018309"/>
                    <a:gd name="connsiteX27" fmla="*/ 340302 w 937780"/>
                    <a:gd name="connsiteY27" fmla="*/ 714375 h 1018309"/>
                    <a:gd name="connsiteX28" fmla="*/ 267566 w 937780"/>
                    <a:gd name="connsiteY28" fmla="*/ 688398 h 1018309"/>
                    <a:gd name="connsiteX29" fmla="*/ 192232 w 937780"/>
                    <a:gd name="connsiteY29" fmla="*/ 776721 h 1018309"/>
                    <a:gd name="connsiteX30" fmla="*/ 150668 w 937780"/>
                    <a:gd name="connsiteY30" fmla="*/ 724766 h 1018309"/>
                    <a:gd name="connsiteX31" fmla="*/ 103909 w 937780"/>
                    <a:gd name="connsiteY31" fmla="*/ 768928 h 1018309"/>
                    <a:gd name="connsiteX32" fmla="*/ 119496 w 937780"/>
                    <a:gd name="connsiteY32" fmla="*/ 818284 h 1018309"/>
                    <a:gd name="connsiteX33" fmla="*/ 161059 w 937780"/>
                    <a:gd name="connsiteY33" fmla="*/ 818284 h 1018309"/>
                    <a:gd name="connsiteX34" fmla="*/ 270164 w 937780"/>
                    <a:gd name="connsiteY34" fmla="*/ 893619 h 1018309"/>
                    <a:gd name="connsiteX35" fmla="*/ 174048 w 937780"/>
                    <a:gd name="connsiteY35" fmla="*/ 901412 h 1018309"/>
                    <a:gd name="connsiteX36" fmla="*/ 129886 w 937780"/>
                    <a:gd name="connsiteY36" fmla="*/ 987137 h 1018309"/>
                    <a:gd name="connsiteX37" fmla="*/ 88323 w 937780"/>
                    <a:gd name="connsiteY37" fmla="*/ 1018309 h 1018309"/>
                    <a:gd name="connsiteX0" fmla="*/ 88323 w 937780"/>
                    <a:gd name="connsiteY0" fmla="*/ 1018309 h 1018309"/>
                    <a:gd name="connsiteX1" fmla="*/ 62346 w 937780"/>
                    <a:gd name="connsiteY1" fmla="*/ 963757 h 1018309"/>
                    <a:gd name="connsiteX2" fmla="*/ 70139 w 937780"/>
                    <a:gd name="connsiteY2" fmla="*/ 852055 h 1018309"/>
                    <a:gd name="connsiteX3" fmla="*/ 7793 w 937780"/>
                    <a:gd name="connsiteY3" fmla="*/ 820882 h 1018309"/>
                    <a:gd name="connsiteX4" fmla="*/ 0 w 937780"/>
                    <a:gd name="connsiteY4" fmla="*/ 742950 h 1018309"/>
                    <a:gd name="connsiteX5" fmla="*/ 90921 w 937780"/>
                    <a:gd name="connsiteY5" fmla="*/ 641639 h 1018309"/>
                    <a:gd name="connsiteX6" fmla="*/ 51955 w 937780"/>
                    <a:gd name="connsiteY6" fmla="*/ 529937 h 1018309"/>
                    <a:gd name="connsiteX7" fmla="*/ 181841 w 937780"/>
                    <a:gd name="connsiteY7" fmla="*/ 555914 h 1018309"/>
                    <a:gd name="connsiteX8" fmla="*/ 228600 w 937780"/>
                    <a:gd name="connsiteY8" fmla="*/ 537730 h 1018309"/>
                    <a:gd name="connsiteX9" fmla="*/ 194830 w 937780"/>
                    <a:gd name="connsiteY9" fmla="*/ 418234 h 1018309"/>
                    <a:gd name="connsiteX10" fmla="*/ 231198 w 937780"/>
                    <a:gd name="connsiteY10" fmla="*/ 267566 h 1018309"/>
                    <a:gd name="connsiteX11" fmla="*/ 181841 w 937780"/>
                    <a:gd name="connsiteY11" fmla="*/ 114300 h 1018309"/>
                    <a:gd name="connsiteX12" fmla="*/ 202623 w 937780"/>
                    <a:gd name="connsiteY12" fmla="*/ 0 h 1018309"/>
                    <a:gd name="connsiteX13" fmla="*/ 428625 w 937780"/>
                    <a:gd name="connsiteY13" fmla="*/ 189634 h 1018309"/>
                    <a:gd name="connsiteX14" fmla="*/ 584489 w 937780"/>
                    <a:gd name="connsiteY14" fmla="*/ 270164 h 1018309"/>
                    <a:gd name="connsiteX15" fmla="*/ 610466 w 937780"/>
                    <a:gd name="connsiteY15" fmla="*/ 275359 h 1018309"/>
                    <a:gd name="connsiteX16" fmla="*/ 631248 w 937780"/>
                    <a:gd name="connsiteY16" fmla="*/ 249382 h 1018309"/>
                    <a:gd name="connsiteX17" fmla="*/ 698789 w 937780"/>
                    <a:gd name="connsiteY17" fmla="*/ 309130 h 1018309"/>
                    <a:gd name="connsiteX18" fmla="*/ 758536 w 937780"/>
                    <a:gd name="connsiteY18" fmla="*/ 257175 h 1018309"/>
                    <a:gd name="connsiteX19" fmla="*/ 810491 w 937780"/>
                    <a:gd name="connsiteY19" fmla="*/ 174048 h 1018309"/>
                    <a:gd name="connsiteX20" fmla="*/ 810491 w 937780"/>
                    <a:gd name="connsiteY20" fmla="*/ 335107 h 1018309"/>
                    <a:gd name="connsiteX21" fmla="*/ 888423 w 937780"/>
                    <a:gd name="connsiteY21" fmla="*/ 413039 h 1018309"/>
                    <a:gd name="connsiteX22" fmla="*/ 937780 w 937780"/>
                    <a:gd name="connsiteY22" fmla="*/ 371475 h 1018309"/>
                    <a:gd name="connsiteX23" fmla="*/ 852055 w 937780"/>
                    <a:gd name="connsiteY23" fmla="*/ 475384 h 1018309"/>
                    <a:gd name="connsiteX24" fmla="*/ 807893 w 937780"/>
                    <a:gd name="connsiteY24" fmla="*/ 522144 h 1018309"/>
                    <a:gd name="connsiteX25" fmla="*/ 709180 w 937780"/>
                    <a:gd name="connsiteY25" fmla="*/ 519546 h 1018309"/>
                    <a:gd name="connsiteX26" fmla="*/ 587086 w 937780"/>
                    <a:gd name="connsiteY26" fmla="*/ 670214 h 1018309"/>
                    <a:gd name="connsiteX27" fmla="*/ 587086 w 937780"/>
                    <a:gd name="connsiteY27" fmla="*/ 797503 h 1018309"/>
                    <a:gd name="connsiteX28" fmla="*/ 340302 w 937780"/>
                    <a:gd name="connsiteY28" fmla="*/ 714375 h 1018309"/>
                    <a:gd name="connsiteX29" fmla="*/ 267566 w 937780"/>
                    <a:gd name="connsiteY29" fmla="*/ 688398 h 1018309"/>
                    <a:gd name="connsiteX30" fmla="*/ 192232 w 937780"/>
                    <a:gd name="connsiteY30" fmla="*/ 776721 h 1018309"/>
                    <a:gd name="connsiteX31" fmla="*/ 150668 w 937780"/>
                    <a:gd name="connsiteY31" fmla="*/ 724766 h 1018309"/>
                    <a:gd name="connsiteX32" fmla="*/ 103909 w 937780"/>
                    <a:gd name="connsiteY32" fmla="*/ 768928 h 1018309"/>
                    <a:gd name="connsiteX33" fmla="*/ 119496 w 937780"/>
                    <a:gd name="connsiteY33" fmla="*/ 818284 h 1018309"/>
                    <a:gd name="connsiteX34" fmla="*/ 161059 w 937780"/>
                    <a:gd name="connsiteY34" fmla="*/ 818284 h 1018309"/>
                    <a:gd name="connsiteX35" fmla="*/ 270164 w 937780"/>
                    <a:gd name="connsiteY35" fmla="*/ 893619 h 1018309"/>
                    <a:gd name="connsiteX36" fmla="*/ 174048 w 937780"/>
                    <a:gd name="connsiteY36" fmla="*/ 901412 h 1018309"/>
                    <a:gd name="connsiteX37" fmla="*/ 129886 w 937780"/>
                    <a:gd name="connsiteY37" fmla="*/ 987137 h 1018309"/>
                    <a:gd name="connsiteX38" fmla="*/ 88323 w 937780"/>
                    <a:gd name="connsiteY38" fmla="*/ 1018309 h 1018309"/>
                    <a:gd name="connsiteX0" fmla="*/ 88323 w 941258"/>
                    <a:gd name="connsiteY0" fmla="*/ 1018309 h 1018309"/>
                    <a:gd name="connsiteX1" fmla="*/ 62346 w 941258"/>
                    <a:gd name="connsiteY1" fmla="*/ 963757 h 1018309"/>
                    <a:gd name="connsiteX2" fmla="*/ 70139 w 941258"/>
                    <a:gd name="connsiteY2" fmla="*/ 852055 h 1018309"/>
                    <a:gd name="connsiteX3" fmla="*/ 7793 w 941258"/>
                    <a:gd name="connsiteY3" fmla="*/ 820882 h 1018309"/>
                    <a:gd name="connsiteX4" fmla="*/ 0 w 941258"/>
                    <a:gd name="connsiteY4" fmla="*/ 742950 h 1018309"/>
                    <a:gd name="connsiteX5" fmla="*/ 90921 w 941258"/>
                    <a:gd name="connsiteY5" fmla="*/ 641639 h 1018309"/>
                    <a:gd name="connsiteX6" fmla="*/ 51955 w 941258"/>
                    <a:gd name="connsiteY6" fmla="*/ 529937 h 1018309"/>
                    <a:gd name="connsiteX7" fmla="*/ 181841 w 941258"/>
                    <a:gd name="connsiteY7" fmla="*/ 555914 h 1018309"/>
                    <a:gd name="connsiteX8" fmla="*/ 228600 w 941258"/>
                    <a:gd name="connsiteY8" fmla="*/ 537730 h 1018309"/>
                    <a:gd name="connsiteX9" fmla="*/ 194830 w 941258"/>
                    <a:gd name="connsiteY9" fmla="*/ 418234 h 1018309"/>
                    <a:gd name="connsiteX10" fmla="*/ 231198 w 941258"/>
                    <a:gd name="connsiteY10" fmla="*/ 267566 h 1018309"/>
                    <a:gd name="connsiteX11" fmla="*/ 181841 w 941258"/>
                    <a:gd name="connsiteY11" fmla="*/ 114300 h 1018309"/>
                    <a:gd name="connsiteX12" fmla="*/ 202623 w 941258"/>
                    <a:gd name="connsiteY12" fmla="*/ 0 h 1018309"/>
                    <a:gd name="connsiteX13" fmla="*/ 428625 w 941258"/>
                    <a:gd name="connsiteY13" fmla="*/ 189634 h 1018309"/>
                    <a:gd name="connsiteX14" fmla="*/ 584489 w 941258"/>
                    <a:gd name="connsiteY14" fmla="*/ 270164 h 1018309"/>
                    <a:gd name="connsiteX15" fmla="*/ 610466 w 941258"/>
                    <a:gd name="connsiteY15" fmla="*/ 275359 h 1018309"/>
                    <a:gd name="connsiteX16" fmla="*/ 631248 w 941258"/>
                    <a:gd name="connsiteY16" fmla="*/ 249382 h 1018309"/>
                    <a:gd name="connsiteX17" fmla="*/ 698789 w 941258"/>
                    <a:gd name="connsiteY17" fmla="*/ 309130 h 1018309"/>
                    <a:gd name="connsiteX18" fmla="*/ 758536 w 941258"/>
                    <a:gd name="connsiteY18" fmla="*/ 257175 h 1018309"/>
                    <a:gd name="connsiteX19" fmla="*/ 810491 w 941258"/>
                    <a:gd name="connsiteY19" fmla="*/ 174048 h 1018309"/>
                    <a:gd name="connsiteX20" fmla="*/ 810491 w 941258"/>
                    <a:gd name="connsiteY20" fmla="*/ 335107 h 1018309"/>
                    <a:gd name="connsiteX21" fmla="*/ 888423 w 941258"/>
                    <a:gd name="connsiteY21" fmla="*/ 413039 h 1018309"/>
                    <a:gd name="connsiteX22" fmla="*/ 937780 w 941258"/>
                    <a:gd name="connsiteY22" fmla="*/ 371475 h 1018309"/>
                    <a:gd name="connsiteX23" fmla="*/ 852055 w 941258"/>
                    <a:gd name="connsiteY23" fmla="*/ 475384 h 1018309"/>
                    <a:gd name="connsiteX24" fmla="*/ 807893 w 941258"/>
                    <a:gd name="connsiteY24" fmla="*/ 522144 h 1018309"/>
                    <a:gd name="connsiteX25" fmla="*/ 709180 w 941258"/>
                    <a:gd name="connsiteY25" fmla="*/ 519546 h 1018309"/>
                    <a:gd name="connsiteX26" fmla="*/ 587086 w 941258"/>
                    <a:gd name="connsiteY26" fmla="*/ 670214 h 1018309"/>
                    <a:gd name="connsiteX27" fmla="*/ 587086 w 941258"/>
                    <a:gd name="connsiteY27" fmla="*/ 797503 h 1018309"/>
                    <a:gd name="connsiteX28" fmla="*/ 340302 w 941258"/>
                    <a:gd name="connsiteY28" fmla="*/ 714375 h 1018309"/>
                    <a:gd name="connsiteX29" fmla="*/ 267566 w 941258"/>
                    <a:gd name="connsiteY29" fmla="*/ 688398 h 1018309"/>
                    <a:gd name="connsiteX30" fmla="*/ 192232 w 941258"/>
                    <a:gd name="connsiteY30" fmla="*/ 776721 h 1018309"/>
                    <a:gd name="connsiteX31" fmla="*/ 150668 w 941258"/>
                    <a:gd name="connsiteY31" fmla="*/ 724766 h 1018309"/>
                    <a:gd name="connsiteX32" fmla="*/ 103909 w 941258"/>
                    <a:gd name="connsiteY32" fmla="*/ 768928 h 1018309"/>
                    <a:gd name="connsiteX33" fmla="*/ 119496 w 941258"/>
                    <a:gd name="connsiteY33" fmla="*/ 818284 h 1018309"/>
                    <a:gd name="connsiteX34" fmla="*/ 161059 w 941258"/>
                    <a:gd name="connsiteY34" fmla="*/ 818284 h 1018309"/>
                    <a:gd name="connsiteX35" fmla="*/ 270164 w 941258"/>
                    <a:gd name="connsiteY35" fmla="*/ 893619 h 1018309"/>
                    <a:gd name="connsiteX36" fmla="*/ 174048 w 941258"/>
                    <a:gd name="connsiteY36" fmla="*/ 901412 h 1018309"/>
                    <a:gd name="connsiteX37" fmla="*/ 129886 w 941258"/>
                    <a:gd name="connsiteY37" fmla="*/ 987137 h 1018309"/>
                    <a:gd name="connsiteX38" fmla="*/ 88323 w 941258"/>
                    <a:gd name="connsiteY38" fmla="*/ 1018309 h 1018309"/>
                    <a:gd name="connsiteX0" fmla="*/ 88323 w 941258"/>
                    <a:gd name="connsiteY0" fmla="*/ 1018309 h 1018309"/>
                    <a:gd name="connsiteX1" fmla="*/ 62346 w 941258"/>
                    <a:gd name="connsiteY1" fmla="*/ 963757 h 1018309"/>
                    <a:gd name="connsiteX2" fmla="*/ 70139 w 941258"/>
                    <a:gd name="connsiteY2" fmla="*/ 852055 h 1018309"/>
                    <a:gd name="connsiteX3" fmla="*/ 7793 w 941258"/>
                    <a:gd name="connsiteY3" fmla="*/ 820882 h 1018309"/>
                    <a:gd name="connsiteX4" fmla="*/ 0 w 941258"/>
                    <a:gd name="connsiteY4" fmla="*/ 742950 h 1018309"/>
                    <a:gd name="connsiteX5" fmla="*/ 90921 w 941258"/>
                    <a:gd name="connsiteY5" fmla="*/ 641639 h 1018309"/>
                    <a:gd name="connsiteX6" fmla="*/ 51955 w 941258"/>
                    <a:gd name="connsiteY6" fmla="*/ 529937 h 1018309"/>
                    <a:gd name="connsiteX7" fmla="*/ 181841 w 941258"/>
                    <a:gd name="connsiteY7" fmla="*/ 555914 h 1018309"/>
                    <a:gd name="connsiteX8" fmla="*/ 228600 w 941258"/>
                    <a:gd name="connsiteY8" fmla="*/ 537730 h 1018309"/>
                    <a:gd name="connsiteX9" fmla="*/ 194830 w 941258"/>
                    <a:gd name="connsiteY9" fmla="*/ 418234 h 1018309"/>
                    <a:gd name="connsiteX10" fmla="*/ 231198 w 941258"/>
                    <a:gd name="connsiteY10" fmla="*/ 267566 h 1018309"/>
                    <a:gd name="connsiteX11" fmla="*/ 181841 w 941258"/>
                    <a:gd name="connsiteY11" fmla="*/ 114300 h 1018309"/>
                    <a:gd name="connsiteX12" fmla="*/ 202623 w 941258"/>
                    <a:gd name="connsiteY12" fmla="*/ 0 h 1018309"/>
                    <a:gd name="connsiteX13" fmla="*/ 428625 w 941258"/>
                    <a:gd name="connsiteY13" fmla="*/ 189634 h 1018309"/>
                    <a:gd name="connsiteX14" fmla="*/ 584489 w 941258"/>
                    <a:gd name="connsiteY14" fmla="*/ 270164 h 1018309"/>
                    <a:gd name="connsiteX15" fmla="*/ 610466 w 941258"/>
                    <a:gd name="connsiteY15" fmla="*/ 275359 h 1018309"/>
                    <a:gd name="connsiteX16" fmla="*/ 631248 w 941258"/>
                    <a:gd name="connsiteY16" fmla="*/ 249382 h 1018309"/>
                    <a:gd name="connsiteX17" fmla="*/ 698789 w 941258"/>
                    <a:gd name="connsiteY17" fmla="*/ 309130 h 1018309"/>
                    <a:gd name="connsiteX18" fmla="*/ 758536 w 941258"/>
                    <a:gd name="connsiteY18" fmla="*/ 257175 h 1018309"/>
                    <a:gd name="connsiteX19" fmla="*/ 810491 w 941258"/>
                    <a:gd name="connsiteY19" fmla="*/ 174048 h 1018309"/>
                    <a:gd name="connsiteX20" fmla="*/ 810491 w 941258"/>
                    <a:gd name="connsiteY20" fmla="*/ 335107 h 1018309"/>
                    <a:gd name="connsiteX21" fmla="*/ 885825 w 941258"/>
                    <a:gd name="connsiteY21" fmla="*/ 402648 h 1018309"/>
                    <a:gd name="connsiteX22" fmla="*/ 937780 w 941258"/>
                    <a:gd name="connsiteY22" fmla="*/ 371475 h 1018309"/>
                    <a:gd name="connsiteX23" fmla="*/ 852055 w 941258"/>
                    <a:gd name="connsiteY23" fmla="*/ 475384 h 1018309"/>
                    <a:gd name="connsiteX24" fmla="*/ 807893 w 941258"/>
                    <a:gd name="connsiteY24" fmla="*/ 522144 h 1018309"/>
                    <a:gd name="connsiteX25" fmla="*/ 709180 w 941258"/>
                    <a:gd name="connsiteY25" fmla="*/ 519546 h 1018309"/>
                    <a:gd name="connsiteX26" fmla="*/ 587086 w 941258"/>
                    <a:gd name="connsiteY26" fmla="*/ 670214 h 1018309"/>
                    <a:gd name="connsiteX27" fmla="*/ 587086 w 941258"/>
                    <a:gd name="connsiteY27" fmla="*/ 797503 h 1018309"/>
                    <a:gd name="connsiteX28" fmla="*/ 340302 w 941258"/>
                    <a:gd name="connsiteY28" fmla="*/ 714375 h 1018309"/>
                    <a:gd name="connsiteX29" fmla="*/ 267566 w 941258"/>
                    <a:gd name="connsiteY29" fmla="*/ 688398 h 1018309"/>
                    <a:gd name="connsiteX30" fmla="*/ 192232 w 941258"/>
                    <a:gd name="connsiteY30" fmla="*/ 776721 h 1018309"/>
                    <a:gd name="connsiteX31" fmla="*/ 150668 w 941258"/>
                    <a:gd name="connsiteY31" fmla="*/ 724766 h 1018309"/>
                    <a:gd name="connsiteX32" fmla="*/ 103909 w 941258"/>
                    <a:gd name="connsiteY32" fmla="*/ 768928 h 1018309"/>
                    <a:gd name="connsiteX33" fmla="*/ 119496 w 941258"/>
                    <a:gd name="connsiteY33" fmla="*/ 818284 h 1018309"/>
                    <a:gd name="connsiteX34" fmla="*/ 161059 w 941258"/>
                    <a:gd name="connsiteY34" fmla="*/ 818284 h 1018309"/>
                    <a:gd name="connsiteX35" fmla="*/ 270164 w 941258"/>
                    <a:gd name="connsiteY35" fmla="*/ 893619 h 1018309"/>
                    <a:gd name="connsiteX36" fmla="*/ 174048 w 941258"/>
                    <a:gd name="connsiteY36" fmla="*/ 901412 h 1018309"/>
                    <a:gd name="connsiteX37" fmla="*/ 129886 w 941258"/>
                    <a:gd name="connsiteY37" fmla="*/ 987137 h 1018309"/>
                    <a:gd name="connsiteX38" fmla="*/ 88323 w 941258"/>
                    <a:gd name="connsiteY38" fmla="*/ 1018309 h 1018309"/>
                    <a:gd name="connsiteX0" fmla="*/ 88323 w 941258"/>
                    <a:gd name="connsiteY0" fmla="*/ 1018309 h 1018309"/>
                    <a:gd name="connsiteX1" fmla="*/ 62346 w 941258"/>
                    <a:gd name="connsiteY1" fmla="*/ 963757 h 1018309"/>
                    <a:gd name="connsiteX2" fmla="*/ 70139 w 941258"/>
                    <a:gd name="connsiteY2" fmla="*/ 852055 h 1018309"/>
                    <a:gd name="connsiteX3" fmla="*/ 7793 w 941258"/>
                    <a:gd name="connsiteY3" fmla="*/ 820882 h 1018309"/>
                    <a:gd name="connsiteX4" fmla="*/ 0 w 941258"/>
                    <a:gd name="connsiteY4" fmla="*/ 742950 h 1018309"/>
                    <a:gd name="connsiteX5" fmla="*/ 90921 w 941258"/>
                    <a:gd name="connsiteY5" fmla="*/ 641639 h 1018309"/>
                    <a:gd name="connsiteX6" fmla="*/ 51955 w 941258"/>
                    <a:gd name="connsiteY6" fmla="*/ 529937 h 1018309"/>
                    <a:gd name="connsiteX7" fmla="*/ 181841 w 941258"/>
                    <a:gd name="connsiteY7" fmla="*/ 555914 h 1018309"/>
                    <a:gd name="connsiteX8" fmla="*/ 228600 w 941258"/>
                    <a:gd name="connsiteY8" fmla="*/ 537730 h 1018309"/>
                    <a:gd name="connsiteX9" fmla="*/ 194830 w 941258"/>
                    <a:gd name="connsiteY9" fmla="*/ 418234 h 1018309"/>
                    <a:gd name="connsiteX10" fmla="*/ 231198 w 941258"/>
                    <a:gd name="connsiteY10" fmla="*/ 267566 h 1018309"/>
                    <a:gd name="connsiteX11" fmla="*/ 181841 w 941258"/>
                    <a:gd name="connsiteY11" fmla="*/ 114300 h 1018309"/>
                    <a:gd name="connsiteX12" fmla="*/ 202623 w 941258"/>
                    <a:gd name="connsiteY12" fmla="*/ 0 h 1018309"/>
                    <a:gd name="connsiteX13" fmla="*/ 428625 w 941258"/>
                    <a:gd name="connsiteY13" fmla="*/ 189634 h 1018309"/>
                    <a:gd name="connsiteX14" fmla="*/ 584489 w 941258"/>
                    <a:gd name="connsiteY14" fmla="*/ 270164 h 1018309"/>
                    <a:gd name="connsiteX15" fmla="*/ 610466 w 941258"/>
                    <a:gd name="connsiteY15" fmla="*/ 275359 h 1018309"/>
                    <a:gd name="connsiteX16" fmla="*/ 631248 w 941258"/>
                    <a:gd name="connsiteY16" fmla="*/ 249382 h 1018309"/>
                    <a:gd name="connsiteX17" fmla="*/ 698789 w 941258"/>
                    <a:gd name="connsiteY17" fmla="*/ 309130 h 1018309"/>
                    <a:gd name="connsiteX18" fmla="*/ 758536 w 941258"/>
                    <a:gd name="connsiteY18" fmla="*/ 257175 h 1018309"/>
                    <a:gd name="connsiteX19" fmla="*/ 810491 w 941258"/>
                    <a:gd name="connsiteY19" fmla="*/ 174048 h 1018309"/>
                    <a:gd name="connsiteX20" fmla="*/ 810491 w 941258"/>
                    <a:gd name="connsiteY20" fmla="*/ 335107 h 1018309"/>
                    <a:gd name="connsiteX21" fmla="*/ 885825 w 941258"/>
                    <a:gd name="connsiteY21" fmla="*/ 402648 h 1018309"/>
                    <a:gd name="connsiteX22" fmla="*/ 937780 w 941258"/>
                    <a:gd name="connsiteY22" fmla="*/ 371475 h 1018309"/>
                    <a:gd name="connsiteX23" fmla="*/ 852055 w 941258"/>
                    <a:gd name="connsiteY23" fmla="*/ 475384 h 1018309"/>
                    <a:gd name="connsiteX24" fmla="*/ 807893 w 941258"/>
                    <a:gd name="connsiteY24" fmla="*/ 522144 h 1018309"/>
                    <a:gd name="connsiteX25" fmla="*/ 709180 w 941258"/>
                    <a:gd name="connsiteY25" fmla="*/ 519546 h 1018309"/>
                    <a:gd name="connsiteX26" fmla="*/ 587086 w 941258"/>
                    <a:gd name="connsiteY26" fmla="*/ 670214 h 1018309"/>
                    <a:gd name="connsiteX27" fmla="*/ 587086 w 941258"/>
                    <a:gd name="connsiteY27" fmla="*/ 797503 h 1018309"/>
                    <a:gd name="connsiteX28" fmla="*/ 340302 w 941258"/>
                    <a:gd name="connsiteY28" fmla="*/ 714375 h 1018309"/>
                    <a:gd name="connsiteX29" fmla="*/ 267566 w 941258"/>
                    <a:gd name="connsiteY29" fmla="*/ 688398 h 1018309"/>
                    <a:gd name="connsiteX30" fmla="*/ 192232 w 941258"/>
                    <a:gd name="connsiteY30" fmla="*/ 776721 h 1018309"/>
                    <a:gd name="connsiteX31" fmla="*/ 150668 w 941258"/>
                    <a:gd name="connsiteY31" fmla="*/ 724766 h 1018309"/>
                    <a:gd name="connsiteX32" fmla="*/ 103909 w 941258"/>
                    <a:gd name="connsiteY32" fmla="*/ 768928 h 1018309"/>
                    <a:gd name="connsiteX33" fmla="*/ 119496 w 941258"/>
                    <a:gd name="connsiteY33" fmla="*/ 818284 h 1018309"/>
                    <a:gd name="connsiteX34" fmla="*/ 161059 w 941258"/>
                    <a:gd name="connsiteY34" fmla="*/ 818284 h 1018309"/>
                    <a:gd name="connsiteX35" fmla="*/ 270164 w 941258"/>
                    <a:gd name="connsiteY35" fmla="*/ 893619 h 1018309"/>
                    <a:gd name="connsiteX36" fmla="*/ 174048 w 941258"/>
                    <a:gd name="connsiteY36" fmla="*/ 901412 h 1018309"/>
                    <a:gd name="connsiteX37" fmla="*/ 129886 w 941258"/>
                    <a:gd name="connsiteY37" fmla="*/ 987137 h 1018309"/>
                    <a:gd name="connsiteX38" fmla="*/ 88323 w 941258"/>
                    <a:gd name="connsiteY38" fmla="*/ 1018309 h 1018309"/>
                    <a:gd name="connsiteX0" fmla="*/ 88323 w 941258"/>
                    <a:gd name="connsiteY0" fmla="*/ 1018309 h 1018309"/>
                    <a:gd name="connsiteX1" fmla="*/ 62346 w 941258"/>
                    <a:gd name="connsiteY1" fmla="*/ 963757 h 1018309"/>
                    <a:gd name="connsiteX2" fmla="*/ 70139 w 941258"/>
                    <a:gd name="connsiteY2" fmla="*/ 852055 h 1018309"/>
                    <a:gd name="connsiteX3" fmla="*/ 7793 w 941258"/>
                    <a:gd name="connsiteY3" fmla="*/ 820882 h 1018309"/>
                    <a:gd name="connsiteX4" fmla="*/ 0 w 941258"/>
                    <a:gd name="connsiteY4" fmla="*/ 742950 h 1018309"/>
                    <a:gd name="connsiteX5" fmla="*/ 90921 w 941258"/>
                    <a:gd name="connsiteY5" fmla="*/ 641639 h 1018309"/>
                    <a:gd name="connsiteX6" fmla="*/ 51955 w 941258"/>
                    <a:gd name="connsiteY6" fmla="*/ 529937 h 1018309"/>
                    <a:gd name="connsiteX7" fmla="*/ 181841 w 941258"/>
                    <a:gd name="connsiteY7" fmla="*/ 555914 h 1018309"/>
                    <a:gd name="connsiteX8" fmla="*/ 228600 w 941258"/>
                    <a:gd name="connsiteY8" fmla="*/ 537730 h 1018309"/>
                    <a:gd name="connsiteX9" fmla="*/ 194830 w 941258"/>
                    <a:gd name="connsiteY9" fmla="*/ 418234 h 1018309"/>
                    <a:gd name="connsiteX10" fmla="*/ 231198 w 941258"/>
                    <a:gd name="connsiteY10" fmla="*/ 267566 h 1018309"/>
                    <a:gd name="connsiteX11" fmla="*/ 181841 w 941258"/>
                    <a:gd name="connsiteY11" fmla="*/ 114300 h 1018309"/>
                    <a:gd name="connsiteX12" fmla="*/ 202623 w 941258"/>
                    <a:gd name="connsiteY12" fmla="*/ 0 h 1018309"/>
                    <a:gd name="connsiteX13" fmla="*/ 428625 w 941258"/>
                    <a:gd name="connsiteY13" fmla="*/ 189634 h 1018309"/>
                    <a:gd name="connsiteX14" fmla="*/ 584489 w 941258"/>
                    <a:gd name="connsiteY14" fmla="*/ 270164 h 1018309"/>
                    <a:gd name="connsiteX15" fmla="*/ 610466 w 941258"/>
                    <a:gd name="connsiteY15" fmla="*/ 275359 h 1018309"/>
                    <a:gd name="connsiteX16" fmla="*/ 631248 w 941258"/>
                    <a:gd name="connsiteY16" fmla="*/ 249382 h 1018309"/>
                    <a:gd name="connsiteX17" fmla="*/ 698789 w 941258"/>
                    <a:gd name="connsiteY17" fmla="*/ 309130 h 1018309"/>
                    <a:gd name="connsiteX18" fmla="*/ 758536 w 941258"/>
                    <a:gd name="connsiteY18" fmla="*/ 257175 h 1018309"/>
                    <a:gd name="connsiteX19" fmla="*/ 810491 w 941258"/>
                    <a:gd name="connsiteY19" fmla="*/ 174048 h 1018309"/>
                    <a:gd name="connsiteX20" fmla="*/ 810491 w 941258"/>
                    <a:gd name="connsiteY20" fmla="*/ 335107 h 1018309"/>
                    <a:gd name="connsiteX21" fmla="*/ 885825 w 941258"/>
                    <a:gd name="connsiteY21" fmla="*/ 402648 h 1018309"/>
                    <a:gd name="connsiteX22" fmla="*/ 937780 w 941258"/>
                    <a:gd name="connsiteY22" fmla="*/ 371475 h 1018309"/>
                    <a:gd name="connsiteX23" fmla="*/ 852055 w 941258"/>
                    <a:gd name="connsiteY23" fmla="*/ 475384 h 1018309"/>
                    <a:gd name="connsiteX24" fmla="*/ 807893 w 941258"/>
                    <a:gd name="connsiteY24" fmla="*/ 522144 h 1018309"/>
                    <a:gd name="connsiteX25" fmla="*/ 709180 w 941258"/>
                    <a:gd name="connsiteY25" fmla="*/ 519546 h 1018309"/>
                    <a:gd name="connsiteX26" fmla="*/ 587086 w 941258"/>
                    <a:gd name="connsiteY26" fmla="*/ 670214 h 1018309"/>
                    <a:gd name="connsiteX27" fmla="*/ 587086 w 941258"/>
                    <a:gd name="connsiteY27" fmla="*/ 797503 h 1018309"/>
                    <a:gd name="connsiteX28" fmla="*/ 340302 w 941258"/>
                    <a:gd name="connsiteY28" fmla="*/ 714375 h 1018309"/>
                    <a:gd name="connsiteX29" fmla="*/ 267566 w 941258"/>
                    <a:gd name="connsiteY29" fmla="*/ 688398 h 1018309"/>
                    <a:gd name="connsiteX30" fmla="*/ 192232 w 941258"/>
                    <a:gd name="connsiteY30" fmla="*/ 776721 h 1018309"/>
                    <a:gd name="connsiteX31" fmla="*/ 150668 w 941258"/>
                    <a:gd name="connsiteY31" fmla="*/ 724766 h 1018309"/>
                    <a:gd name="connsiteX32" fmla="*/ 103909 w 941258"/>
                    <a:gd name="connsiteY32" fmla="*/ 768928 h 1018309"/>
                    <a:gd name="connsiteX33" fmla="*/ 119496 w 941258"/>
                    <a:gd name="connsiteY33" fmla="*/ 818284 h 1018309"/>
                    <a:gd name="connsiteX34" fmla="*/ 161059 w 941258"/>
                    <a:gd name="connsiteY34" fmla="*/ 818284 h 1018309"/>
                    <a:gd name="connsiteX35" fmla="*/ 270164 w 941258"/>
                    <a:gd name="connsiteY35" fmla="*/ 893619 h 1018309"/>
                    <a:gd name="connsiteX36" fmla="*/ 174048 w 941258"/>
                    <a:gd name="connsiteY36" fmla="*/ 901412 h 1018309"/>
                    <a:gd name="connsiteX37" fmla="*/ 129886 w 941258"/>
                    <a:gd name="connsiteY37" fmla="*/ 987137 h 1018309"/>
                    <a:gd name="connsiteX38" fmla="*/ 88323 w 941258"/>
                    <a:gd name="connsiteY38" fmla="*/ 1018309 h 1018309"/>
                    <a:gd name="connsiteX0" fmla="*/ 88323 w 941258"/>
                    <a:gd name="connsiteY0" fmla="*/ 1018309 h 1018309"/>
                    <a:gd name="connsiteX1" fmla="*/ 62346 w 941258"/>
                    <a:gd name="connsiteY1" fmla="*/ 963757 h 1018309"/>
                    <a:gd name="connsiteX2" fmla="*/ 70139 w 941258"/>
                    <a:gd name="connsiteY2" fmla="*/ 852055 h 1018309"/>
                    <a:gd name="connsiteX3" fmla="*/ 7793 w 941258"/>
                    <a:gd name="connsiteY3" fmla="*/ 820882 h 1018309"/>
                    <a:gd name="connsiteX4" fmla="*/ 0 w 941258"/>
                    <a:gd name="connsiteY4" fmla="*/ 742950 h 1018309"/>
                    <a:gd name="connsiteX5" fmla="*/ 90921 w 941258"/>
                    <a:gd name="connsiteY5" fmla="*/ 641639 h 1018309"/>
                    <a:gd name="connsiteX6" fmla="*/ 51955 w 941258"/>
                    <a:gd name="connsiteY6" fmla="*/ 529937 h 1018309"/>
                    <a:gd name="connsiteX7" fmla="*/ 181841 w 941258"/>
                    <a:gd name="connsiteY7" fmla="*/ 555914 h 1018309"/>
                    <a:gd name="connsiteX8" fmla="*/ 228600 w 941258"/>
                    <a:gd name="connsiteY8" fmla="*/ 537730 h 1018309"/>
                    <a:gd name="connsiteX9" fmla="*/ 194830 w 941258"/>
                    <a:gd name="connsiteY9" fmla="*/ 418234 h 1018309"/>
                    <a:gd name="connsiteX10" fmla="*/ 231198 w 941258"/>
                    <a:gd name="connsiteY10" fmla="*/ 267566 h 1018309"/>
                    <a:gd name="connsiteX11" fmla="*/ 181841 w 941258"/>
                    <a:gd name="connsiteY11" fmla="*/ 114300 h 1018309"/>
                    <a:gd name="connsiteX12" fmla="*/ 202623 w 941258"/>
                    <a:gd name="connsiteY12" fmla="*/ 0 h 1018309"/>
                    <a:gd name="connsiteX13" fmla="*/ 428625 w 941258"/>
                    <a:gd name="connsiteY13" fmla="*/ 189634 h 1018309"/>
                    <a:gd name="connsiteX14" fmla="*/ 584489 w 941258"/>
                    <a:gd name="connsiteY14" fmla="*/ 270164 h 1018309"/>
                    <a:gd name="connsiteX15" fmla="*/ 610466 w 941258"/>
                    <a:gd name="connsiteY15" fmla="*/ 275359 h 1018309"/>
                    <a:gd name="connsiteX16" fmla="*/ 631248 w 941258"/>
                    <a:gd name="connsiteY16" fmla="*/ 249382 h 1018309"/>
                    <a:gd name="connsiteX17" fmla="*/ 698789 w 941258"/>
                    <a:gd name="connsiteY17" fmla="*/ 309130 h 1018309"/>
                    <a:gd name="connsiteX18" fmla="*/ 758536 w 941258"/>
                    <a:gd name="connsiteY18" fmla="*/ 257175 h 1018309"/>
                    <a:gd name="connsiteX19" fmla="*/ 810491 w 941258"/>
                    <a:gd name="connsiteY19" fmla="*/ 174048 h 1018309"/>
                    <a:gd name="connsiteX20" fmla="*/ 810491 w 941258"/>
                    <a:gd name="connsiteY20" fmla="*/ 335107 h 1018309"/>
                    <a:gd name="connsiteX21" fmla="*/ 885825 w 941258"/>
                    <a:gd name="connsiteY21" fmla="*/ 402648 h 1018309"/>
                    <a:gd name="connsiteX22" fmla="*/ 937780 w 941258"/>
                    <a:gd name="connsiteY22" fmla="*/ 371475 h 1018309"/>
                    <a:gd name="connsiteX23" fmla="*/ 852055 w 941258"/>
                    <a:gd name="connsiteY23" fmla="*/ 475384 h 1018309"/>
                    <a:gd name="connsiteX24" fmla="*/ 807893 w 941258"/>
                    <a:gd name="connsiteY24" fmla="*/ 522144 h 1018309"/>
                    <a:gd name="connsiteX25" fmla="*/ 709180 w 941258"/>
                    <a:gd name="connsiteY25" fmla="*/ 519546 h 1018309"/>
                    <a:gd name="connsiteX26" fmla="*/ 587086 w 941258"/>
                    <a:gd name="connsiteY26" fmla="*/ 670214 h 1018309"/>
                    <a:gd name="connsiteX27" fmla="*/ 587086 w 941258"/>
                    <a:gd name="connsiteY27" fmla="*/ 797503 h 1018309"/>
                    <a:gd name="connsiteX28" fmla="*/ 340302 w 941258"/>
                    <a:gd name="connsiteY28" fmla="*/ 714375 h 1018309"/>
                    <a:gd name="connsiteX29" fmla="*/ 267566 w 941258"/>
                    <a:gd name="connsiteY29" fmla="*/ 688398 h 1018309"/>
                    <a:gd name="connsiteX30" fmla="*/ 192232 w 941258"/>
                    <a:gd name="connsiteY30" fmla="*/ 776721 h 1018309"/>
                    <a:gd name="connsiteX31" fmla="*/ 150668 w 941258"/>
                    <a:gd name="connsiteY31" fmla="*/ 724766 h 1018309"/>
                    <a:gd name="connsiteX32" fmla="*/ 103909 w 941258"/>
                    <a:gd name="connsiteY32" fmla="*/ 768928 h 1018309"/>
                    <a:gd name="connsiteX33" fmla="*/ 119496 w 941258"/>
                    <a:gd name="connsiteY33" fmla="*/ 818284 h 1018309"/>
                    <a:gd name="connsiteX34" fmla="*/ 161059 w 941258"/>
                    <a:gd name="connsiteY34" fmla="*/ 818284 h 1018309"/>
                    <a:gd name="connsiteX35" fmla="*/ 270164 w 941258"/>
                    <a:gd name="connsiteY35" fmla="*/ 893619 h 1018309"/>
                    <a:gd name="connsiteX36" fmla="*/ 174048 w 941258"/>
                    <a:gd name="connsiteY36" fmla="*/ 901412 h 1018309"/>
                    <a:gd name="connsiteX37" fmla="*/ 129886 w 941258"/>
                    <a:gd name="connsiteY37" fmla="*/ 987137 h 1018309"/>
                    <a:gd name="connsiteX38" fmla="*/ 88323 w 941258"/>
                    <a:gd name="connsiteY38" fmla="*/ 1018309 h 1018309"/>
                    <a:gd name="connsiteX0" fmla="*/ 88323 w 941258"/>
                    <a:gd name="connsiteY0" fmla="*/ 1018309 h 1018309"/>
                    <a:gd name="connsiteX1" fmla="*/ 62346 w 941258"/>
                    <a:gd name="connsiteY1" fmla="*/ 963757 h 1018309"/>
                    <a:gd name="connsiteX2" fmla="*/ 70139 w 941258"/>
                    <a:gd name="connsiteY2" fmla="*/ 852055 h 1018309"/>
                    <a:gd name="connsiteX3" fmla="*/ 7793 w 941258"/>
                    <a:gd name="connsiteY3" fmla="*/ 820882 h 1018309"/>
                    <a:gd name="connsiteX4" fmla="*/ 0 w 941258"/>
                    <a:gd name="connsiteY4" fmla="*/ 742950 h 1018309"/>
                    <a:gd name="connsiteX5" fmla="*/ 90921 w 941258"/>
                    <a:gd name="connsiteY5" fmla="*/ 641639 h 1018309"/>
                    <a:gd name="connsiteX6" fmla="*/ 51955 w 941258"/>
                    <a:gd name="connsiteY6" fmla="*/ 529937 h 1018309"/>
                    <a:gd name="connsiteX7" fmla="*/ 181841 w 941258"/>
                    <a:gd name="connsiteY7" fmla="*/ 555914 h 1018309"/>
                    <a:gd name="connsiteX8" fmla="*/ 228600 w 941258"/>
                    <a:gd name="connsiteY8" fmla="*/ 537730 h 1018309"/>
                    <a:gd name="connsiteX9" fmla="*/ 194830 w 941258"/>
                    <a:gd name="connsiteY9" fmla="*/ 418234 h 1018309"/>
                    <a:gd name="connsiteX10" fmla="*/ 231198 w 941258"/>
                    <a:gd name="connsiteY10" fmla="*/ 267566 h 1018309"/>
                    <a:gd name="connsiteX11" fmla="*/ 181841 w 941258"/>
                    <a:gd name="connsiteY11" fmla="*/ 114300 h 1018309"/>
                    <a:gd name="connsiteX12" fmla="*/ 202623 w 941258"/>
                    <a:gd name="connsiteY12" fmla="*/ 0 h 1018309"/>
                    <a:gd name="connsiteX13" fmla="*/ 428625 w 941258"/>
                    <a:gd name="connsiteY13" fmla="*/ 189634 h 1018309"/>
                    <a:gd name="connsiteX14" fmla="*/ 584489 w 941258"/>
                    <a:gd name="connsiteY14" fmla="*/ 270164 h 1018309"/>
                    <a:gd name="connsiteX15" fmla="*/ 610466 w 941258"/>
                    <a:gd name="connsiteY15" fmla="*/ 275359 h 1018309"/>
                    <a:gd name="connsiteX16" fmla="*/ 631248 w 941258"/>
                    <a:gd name="connsiteY16" fmla="*/ 249382 h 1018309"/>
                    <a:gd name="connsiteX17" fmla="*/ 698789 w 941258"/>
                    <a:gd name="connsiteY17" fmla="*/ 309130 h 1018309"/>
                    <a:gd name="connsiteX18" fmla="*/ 758536 w 941258"/>
                    <a:gd name="connsiteY18" fmla="*/ 257175 h 1018309"/>
                    <a:gd name="connsiteX19" fmla="*/ 810491 w 941258"/>
                    <a:gd name="connsiteY19" fmla="*/ 174048 h 1018309"/>
                    <a:gd name="connsiteX20" fmla="*/ 810491 w 941258"/>
                    <a:gd name="connsiteY20" fmla="*/ 335107 h 1018309"/>
                    <a:gd name="connsiteX21" fmla="*/ 885825 w 941258"/>
                    <a:gd name="connsiteY21" fmla="*/ 402648 h 1018309"/>
                    <a:gd name="connsiteX22" fmla="*/ 937780 w 941258"/>
                    <a:gd name="connsiteY22" fmla="*/ 371475 h 1018309"/>
                    <a:gd name="connsiteX23" fmla="*/ 852055 w 941258"/>
                    <a:gd name="connsiteY23" fmla="*/ 475384 h 1018309"/>
                    <a:gd name="connsiteX24" fmla="*/ 807893 w 941258"/>
                    <a:gd name="connsiteY24" fmla="*/ 522144 h 1018309"/>
                    <a:gd name="connsiteX25" fmla="*/ 709180 w 941258"/>
                    <a:gd name="connsiteY25" fmla="*/ 519546 h 1018309"/>
                    <a:gd name="connsiteX26" fmla="*/ 587086 w 941258"/>
                    <a:gd name="connsiteY26" fmla="*/ 670214 h 1018309"/>
                    <a:gd name="connsiteX27" fmla="*/ 587086 w 941258"/>
                    <a:gd name="connsiteY27" fmla="*/ 797503 h 1018309"/>
                    <a:gd name="connsiteX28" fmla="*/ 340302 w 941258"/>
                    <a:gd name="connsiteY28" fmla="*/ 714375 h 1018309"/>
                    <a:gd name="connsiteX29" fmla="*/ 267566 w 941258"/>
                    <a:gd name="connsiteY29" fmla="*/ 688398 h 1018309"/>
                    <a:gd name="connsiteX30" fmla="*/ 192232 w 941258"/>
                    <a:gd name="connsiteY30" fmla="*/ 776721 h 1018309"/>
                    <a:gd name="connsiteX31" fmla="*/ 150668 w 941258"/>
                    <a:gd name="connsiteY31" fmla="*/ 724766 h 1018309"/>
                    <a:gd name="connsiteX32" fmla="*/ 103909 w 941258"/>
                    <a:gd name="connsiteY32" fmla="*/ 768928 h 1018309"/>
                    <a:gd name="connsiteX33" fmla="*/ 119496 w 941258"/>
                    <a:gd name="connsiteY33" fmla="*/ 818284 h 1018309"/>
                    <a:gd name="connsiteX34" fmla="*/ 161059 w 941258"/>
                    <a:gd name="connsiteY34" fmla="*/ 818284 h 1018309"/>
                    <a:gd name="connsiteX35" fmla="*/ 259773 w 941258"/>
                    <a:gd name="connsiteY35" fmla="*/ 898815 h 1018309"/>
                    <a:gd name="connsiteX36" fmla="*/ 174048 w 941258"/>
                    <a:gd name="connsiteY36" fmla="*/ 901412 h 1018309"/>
                    <a:gd name="connsiteX37" fmla="*/ 129886 w 941258"/>
                    <a:gd name="connsiteY37" fmla="*/ 987137 h 1018309"/>
                    <a:gd name="connsiteX38" fmla="*/ 88323 w 941258"/>
                    <a:gd name="connsiteY38" fmla="*/ 1018309 h 1018309"/>
                    <a:gd name="connsiteX0" fmla="*/ 88323 w 941258"/>
                    <a:gd name="connsiteY0" fmla="*/ 1018309 h 1018309"/>
                    <a:gd name="connsiteX1" fmla="*/ 62346 w 941258"/>
                    <a:gd name="connsiteY1" fmla="*/ 963757 h 1018309"/>
                    <a:gd name="connsiteX2" fmla="*/ 70139 w 941258"/>
                    <a:gd name="connsiteY2" fmla="*/ 852055 h 1018309"/>
                    <a:gd name="connsiteX3" fmla="*/ 7793 w 941258"/>
                    <a:gd name="connsiteY3" fmla="*/ 820882 h 1018309"/>
                    <a:gd name="connsiteX4" fmla="*/ 0 w 941258"/>
                    <a:gd name="connsiteY4" fmla="*/ 742950 h 1018309"/>
                    <a:gd name="connsiteX5" fmla="*/ 90921 w 941258"/>
                    <a:gd name="connsiteY5" fmla="*/ 641639 h 1018309"/>
                    <a:gd name="connsiteX6" fmla="*/ 33771 w 941258"/>
                    <a:gd name="connsiteY6" fmla="*/ 561110 h 1018309"/>
                    <a:gd name="connsiteX7" fmla="*/ 181841 w 941258"/>
                    <a:gd name="connsiteY7" fmla="*/ 555914 h 1018309"/>
                    <a:gd name="connsiteX8" fmla="*/ 228600 w 941258"/>
                    <a:gd name="connsiteY8" fmla="*/ 537730 h 1018309"/>
                    <a:gd name="connsiteX9" fmla="*/ 194830 w 941258"/>
                    <a:gd name="connsiteY9" fmla="*/ 418234 h 1018309"/>
                    <a:gd name="connsiteX10" fmla="*/ 231198 w 941258"/>
                    <a:gd name="connsiteY10" fmla="*/ 267566 h 1018309"/>
                    <a:gd name="connsiteX11" fmla="*/ 181841 w 941258"/>
                    <a:gd name="connsiteY11" fmla="*/ 114300 h 1018309"/>
                    <a:gd name="connsiteX12" fmla="*/ 202623 w 941258"/>
                    <a:gd name="connsiteY12" fmla="*/ 0 h 1018309"/>
                    <a:gd name="connsiteX13" fmla="*/ 428625 w 941258"/>
                    <a:gd name="connsiteY13" fmla="*/ 189634 h 1018309"/>
                    <a:gd name="connsiteX14" fmla="*/ 584489 w 941258"/>
                    <a:gd name="connsiteY14" fmla="*/ 270164 h 1018309"/>
                    <a:gd name="connsiteX15" fmla="*/ 610466 w 941258"/>
                    <a:gd name="connsiteY15" fmla="*/ 275359 h 1018309"/>
                    <a:gd name="connsiteX16" fmla="*/ 631248 w 941258"/>
                    <a:gd name="connsiteY16" fmla="*/ 249382 h 1018309"/>
                    <a:gd name="connsiteX17" fmla="*/ 698789 w 941258"/>
                    <a:gd name="connsiteY17" fmla="*/ 309130 h 1018309"/>
                    <a:gd name="connsiteX18" fmla="*/ 758536 w 941258"/>
                    <a:gd name="connsiteY18" fmla="*/ 257175 h 1018309"/>
                    <a:gd name="connsiteX19" fmla="*/ 810491 w 941258"/>
                    <a:gd name="connsiteY19" fmla="*/ 174048 h 1018309"/>
                    <a:gd name="connsiteX20" fmla="*/ 810491 w 941258"/>
                    <a:gd name="connsiteY20" fmla="*/ 335107 h 1018309"/>
                    <a:gd name="connsiteX21" fmla="*/ 885825 w 941258"/>
                    <a:gd name="connsiteY21" fmla="*/ 402648 h 1018309"/>
                    <a:gd name="connsiteX22" fmla="*/ 937780 w 941258"/>
                    <a:gd name="connsiteY22" fmla="*/ 371475 h 1018309"/>
                    <a:gd name="connsiteX23" fmla="*/ 852055 w 941258"/>
                    <a:gd name="connsiteY23" fmla="*/ 475384 h 1018309"/>
                    <a:gd name="connsiteX24" fmla="*/ 807893 w 941258"/>
                    <a:gd name="connsiteY24" fmla="*/ 522144 h 1018309"/>
                    <a:gd name="connsiteX25" fmla="*/ 709180 w 941258"/>
                    <a:gd name="connsiteY25" fmla="*/ 519546 h 1018309"/>
                    <a:gd name="connsiteX26" fmla="*/ 587086 w 941258"/>
                    <a:gd name="connsiteY26" fmla="*/ 670214 h 1018309"/>
                    <a:gd name="connsiteX27" fmla="*/ 587086 w 941258"/>
                    <a:gd name="connsiteY27" fmla="*/ 797503 h 1018309"/>
                    <a:gd name="connsiteX28" fmla="*/ 340302 w 941258"/>
                    <a:gd name="connsiteY28" fmla="*/ 714375 h 1018309"/>
                    <a:gd name="connsiteX29" fmla="*/ 267566 w 941258"/>
                    <a:gd name="connsiteY29" fmla="*/ 688398 h 1018309"/>
                    <a:gd name="connsiteX30" fmla="*/ 192232 w 941258"/>
                    <a:gd name="connsiteY30" fmla="*/ 776721 h 1018309"/>
                    <a:gd name="connsiteX31" fmla="*/ 150668 w 941258"/>
                    <a:gd name="connsiteY31" fmla="*/ 724766 h 1018309"/>
                    <a:gd name="connsiteX32" fmla="*/ 103909 w 941258"/>
                    <a:gd name="connsiteY32" fmla="*/ 768928 h 1018309"/>
                    <a:gd name="connsiteX33" fmla="*/ 119496 w 941258"/>
                    <a:gd name="connsiteY33" fmla="*/ 818284 h 1018309"/>
                    <a:gd name="connsiteX34" fmla="*/ 161059 w 941258"/>
                    <a:gd name="connsiteY34" fmla="*/ 818284 h 1018309"/>
                    <a:gd name="connsiteX35" fmla="*/ 259773 w 941258"/>
                    <a:gd name="connsiteY35" fmla="*/ 898815 h 1018309"/>
                    <a:gd name="connsiteX36" fmla="*/ 174048 w 941258"/>
                    <a:gd name="connsiteY36" fmla="*/ 901412 h 1018309"/>
                    <a:gd name="connsiteX37" fmla="*/ 129886 w 941258"/>
                    <a:gd name="connsiteY37" fmla="*/ 987137 h 1018309"/>
                    <a:gd name="connsiteX38" fmla="*/ 88323 w 941258"/>
                    <a:gd name="connsiteY38" fmla="*/ 1018309 h 1018309"/>
                    <a:gd name="connsiteX0" fmla="*/ 88323 w 941258"/>
                    <a:gd name="connsiteY0" fmla="*/ 1018309 h 1018309"/>
                    <a:gd name="connsiteX1" fmla="*/ 62346 w 941258"/>
                    <a:gd name="connsiteY1" fmla="*/ 963757 h 1018309"/>
                    <a:gd name="connsiteX2" fmla="*/ 70139 w 941258"/>
                    <a:gd name="connsiteY2" fmla="*/ 852055 h 1018309"/>
                    <a:gd name="connsiteX3" fmla="*/ 7793 w 941258"/>
                    <a:gd name="connsiteY3" fmla="*/ 820882 h 1018309"/>
                    <a:gd name="connsiteX4" fmla="*/ 0 w 941258"/>
                    <a:gd name="connsiteY4" fmla="*/ 742950 h 1018309"/>
                    <a:gd name="connsiteX5" fmla="*/ 90921 w 941258"/>
                    <a:gd name="connsiteY5" fmla="*/ 641639 h 1018309"/>
                    <a:gd name="connsiteX6" fmla="*/ 33771 w 941258"/>
                    <a:gd name="connsiteY6" fmla="*/ 561110 h 1018309"/>
                    <a:gd name="connsiteX7" fmla="*/ 181841 w 941258"/>
                    <a:gd name="connsiteY7" fmla="*/ 555914 h 1018309"/>
                    <a:gd name="connsiteX8" fmla="*/ 228600 w 941258"/>
                    <a:gd name="connsiteY8" fmla="*/ 537730 h 1018309"/>
                    <a:gd name="connsiteX9" fmla="*/ 194830 w 941258"/>
                    <a:gd name="connsiteY9" fmla="*/ 418234 h 1018309"/>
                    <a:gd name="connsiteX10" fmla="*/ 231198 w 941258"/>
                    <a:gd name="connsiteY10" fmla="*/ 267566 h 1018309"/>
                    <a:gd name="connsiteX11" fmla="*/ 181841 w 941258"/>
                    <a:gd name="connsiteY11" fmla="*/ 114300 h 1018309"/>
                    <a:gd name="connsiteX12" fmla="*/ 202623 w 941258"/>
                    <a:gd name="connsiteY12" fmla="*/ 0 h 1018309"/>
                    <a:gd name="connsiteX13" fmla="*/ 428625 w 941258"/>
                    <a:gd name="connsiteY13" fmla="*/ 189634 h 1018309"/>
                    <a:gd name="connsiteX14" fmla="*/ 584489 w 941258"/>
                    <a:gd name="connsiteY14" fmla="*/ 270164 h 1018309"/>
                    <a:gd name="connsiteX15" fmla="*/ 610466 w 941258"/>
                    <a:gd name="connsiteY15" fmla="*/ 275359 h 1018309"/>
                    <a:gd name="connsiteX16" fmla="*/ 631248 w 941258"/>
                    <a:gd name="connsiteY16" fmla="*/ 249382 h 1018309"/>
                    <a:gd name="connsiteX17" fmla="*/ 698789 w 941258"/>
                    <a:gd name="connsiteY17" fmla="*/ 309130 h 1018309"/>
                    <a:gd name="connsiteX18" fmla="*/ 758536 w 941258"/>
                    <a:gd name="connsiteY18" fmla="*/ 257175 h 1018309"/>
                    <a:gd name="connsiteX19" fmla="*/ 810491 w 941258"/>
                    <a:gd name="connsiteY19" fmla="*/ 174048 h 1018309"/>
                    <a:gd name="connsiteX20" fmla="*/ 810491 w 941258"/>
                    <a:gd name="connsiteY20" fmla="*/ 335107 h 1018309"/>
                    <a:gd name="connsiteX21" fmla="*/ 885825 w 941258"/>
                    <a:gd name="connsiteY21" fmla="*/ 402648 h 1018309"/>
                    <a:gd name="connsiteX22" fmla="*/ 937780 w 941258"/>
                    <a:gd name="connsiteY22" fmla="*/ 371475 h 1018309"/>
                    <a:gd name="connsiteX23" fmla="*/ 852055 w 941258"/>
                    <a:gd name="connsiteY23" fmla="*/ 475384 h 1018309"/>
                    <a:gd name="connsiteX24" fmla="*/ 807893 w 941258"/>
                    <a:gd name="connsiteY24" fmla="*/ 522144 h 1018309"/>
                    <a:gd name="connsiteX25" fmla="*/ 709180 w 941258"/>
                    <a:gd name="connsiteY25" fmla="*/ 519546 h 1018309"/>
                    <a:gd name="connsiteX26" fmla="*/ 587086 w 941258"/>
                    <a:gd name="connsiteY26" fmla="*/ 670214 h 1018309"/>
                    <a:gd name="connsiteX27" fmla="*/ 587086 w 941258"/>
                    <a:gd name="connsiteY27" fmla="*/ 797503 h 1018309"/>
                    <a:gd name="connsiteX28" fmla="*/ 340302 w 941258"/>
                    <a:gd name="connsiteY28" fmla="*/ 714375 h 1018309"/>
                    <a:gd name="connsiteX29" fmla="*/ 267566 w 941258"/>
                    <a:gd name="connsiteY29" fmla="*/ 688398 h 1018309"/>
                    <a:gd name="connsiteX30" fmla="*/ 192232 w 941258"/>
                    <a:gd name="connsiteY30" fmla="*/ 776721 h 1018309"/>
                    <a:gd name="connsiteX31" fmla="*/ 150668 w 941258"/>
                    <a:gd name="connsiteY31" fmla="*/ 724766 h 1018309"/>
                    <a:gd name="connsiteX32" fmla="*/ 103909 w 941258"/>
                    <a:gd name="connsiteY32" fmla="*/ 768928 h 1018309"/>
                    <a:gd name="connsiteX33" fmla="*/ 119496 w 941258"/>
                    <a:gd name="connsiteY33" fmla="*/ 818284 h 1018309"/>
                    <a:gd name="connsiteX34" fmla="*/ 161059 w 941258"/>
                    <a:gd name="connsiteY34" fmla="*/ 818284 h 1018309"/>
                    <a:gd name="connsiteX35" fmla="*/ 259773 w 941258"/>
                    <a:gd name="connsiteY35" fmla="*/ 898815 h 1018309"/>
                    <a:gd name="connsiteX36" fmla="*/ 174048 w 941258"/>
                    <a:gd name="connsiteY36" fmla="*/ 901412 h 1018309"/>
                    <a:gd name="connsiteX37" fmla="*/ 129886 w 941258"/>
                    <a:gd name="connsiteY37" fmla="*/ 987137 h 1018309"/>
                    <a:gd name="connsiteX38" fmla="*/ 88323 w 941258"/>
                    <a:gd name="connsiteY38" fmla="*/ 1018309 h 1018309"/>
                    <a:gd name="connsiteX0" fmla="*/ 88323 w 941258"/>
                    <a:gd name="connsiteY0" fmla="*/ 1018309 h 1018309"/>
                    <a:gd name="connsiteX1" fmla="*/ 62346 w 941258"/>
                    <a:gd name="connsiteY1" fmla="*/ 963757 h 1018309"/>
                    <a:gd name="connsiteX2" fmla="*/ 70139 w 941258"/>
                    <a:gd name="connsiteY2" fmla="*/ 852055 h 1018309"/>
                    <a:gd name="connsiteX3" fmla="*/ 7793 w 941258"/>
                    <a:gd name="connsiteY3" fmla="*/ 820882 h 1018309"/>
                    <a:gd name="connsiteX4" fmla="*/ 0 w 941258"/>
                    <a:gd name="connsiteY4" fmla="*/ 742950 h 1018309"/>
                    <a:gd name="connsiteX5" fmla="*/ 90921 w 941258"/>
                    <a:gd name="connsiteY5" fmla="*/ 641639 h 1018309"/>
                    <a:gd name="connsiteX6" fmla="*/ 46759 w 941258"/>
                    <a:gd name="connsiteY6" fmla="*/ 548121 h 1018309"/>
                    <a:gd name="connsiteX7" fmla="*/ 181841 w 941258"/>
                    <a:gd name="connsiteY7" fmla="*/ 555914 h 1018309"/>
                    <a:gd name="connsiteX8" fmla="*/ 228600 w 941258"/>
                    <a:gd name="connsiteY8" fmla="*/ 537730 h 1018309"/>
                    <a:gd name="connsiteX9" fmla="*/ 194830 w 941258"/>
                    <a:gd name="connsiteY9" fmla="*/ 418234 h 1018309"/>
                    <a:gd name="connsiteX10" fmla="*/ 231198 w 941258"/>
                    <a:gd name="connsiteY10" fmla="*/ 267566 h 1018309"/>
                    <a:gd name="connsiteX11" fmla="*/ 181841 w 941258"/>
                    <a:gd name="connsiteY11" fmla="*/ 114300 h 1018309"/>
                    <a:gd name="connsiteX12" fmla="*/ 202623 w 941258"/>
                    <a:gd name="connsiteY12" fmla="*/ 0 h 1018309"/>
                    <a:gd name="connsiteX13" fmla="*/ 428625 w 941258"/>
                    <a:gd name="connsiteY13" fmla="*/ 189634 h 1018309"/>
                    <a:gd name="connsiteX14" fmla="*/ 584489 w 941258"/>
                    <a:gd name="connsiteY14" fmla="*/ 270164 h 1018309"/>
                    <a:gd name="connsiteX15" fmla="*/ 610466 w 941258"/>
                    <a:gd name="connsiteY15" fmla="*/ 275359 h 1018309"/>
                    <a:gd name="connsiteX16" fmla="*/ 631248 w 941258"/>
                    <a:gd name="connsiteY16" fmla="*/ 249382 h 1018309"/>
                    <a:gd name="connsiteX17" fmla="*/ 698789 w 941258"/>
                    <a:gd name="connsiteY17" fmla="*/ 309130 h 1018309"/>
                    <a:gd name="connsiteX18" fmla="*/ 758536 w 941258"/>
                    <a:gd name="connsiteY18" fmla="*/ 257175 h 1018309"/>
                    <a:gd name="connsiteX19" fmla="*/ 810491 w 941258"/>
                    <a:gd name="connsiteY19" fmla="*/ 174048 h 1018309"/>
                    <a:gd name="connsiteX20" fmla="*/ 810491 w 941258"/>
                    <a:gd name="connsiteY20" fmla="*/ 335107 h 1018309"/>
                    <a:gd name="connsiteX21" fmla="*/ 885825 w 941258"/>
                    <a:gd name="connsiteY21" fmla="*/ 402648 h 1018309"/>
                    <a:gd name="connsiteX22" fmla="*/ 937780 w 941258"/>
                    <a:gd name="connsiteY22" fmla="*/ 371475 h 1018309"/>
                    <a:gd name="connsiteX23" fmla="*/ 852055 w 941258"/>
                    <a:gd name="connsiteY23" fmla="*/ 475384 h 1018309"/>
                    <a:gd name="connsiteX24" fmla="*/ 807893 w 941258"/>
                    <a:gd name="connsiteY24" fmla="*/ 522144 h 1018309"/>
                    <a:gd name="connsiteX25" fmla="*/ 709180 w 941258"/>
                    <a:gd name="connsiteY25" fmla="*/ 519546 h 1018309"/>
                    <a:gd name="connsiteX26" fmla="*/ 587086 w 941258"/>
                    <a:gd name="connsiteY26" fmla="*/ 670214 h 1018309"/>
                    <a:gd name="connsiteX27" fmla="*/ 587086 w 941258"/>
                    <a:gd name="connsiteY27" fmla="*/ 797503 h 1018309"/>
                    <a:gd name="connsiteX28" fmla="*/ 340302 w 941258"/>
                    <a:gd name="connsiteY28" fmla="*/ 714375 h 1018309"/>
                    <a:gd name="connsiteX29" fmla="*/ 267566 w 941258"/>
                    <a:gd name="connsiteY29" fmla="*/ 688398 h 1018309"/>
                    <a:gd name="connsiteX30" fmla="*/ 192232 w 941258"/>
                    <a:gd name="connsiteY30" fmla="*/ 776721 h 1018309"/>
                    <a:gd name="connsiteX31" fmla="*/ 150668 w 941258"/>
                    <a:gd name="connsiteY31" fmla="*/ 724766 h 1018309"/>
                    <a:gd name="connsiteX32" fmla="*/ 103909 w 941258"/>
                    <a:gd name="connsiteY32" fmla="*/ 768928 h 1018309"/>
                    <a:gd name="connsiteX33" fmla="*/ 119496 w 941258"/>
                    <a:gd name="connsiteY33" fmla="*/ 818284 h 1018309"/>
                    <a:gd name="connsiteX34" fmla="*/ 161059 w 941258"/>
                    <a:gd name="connsiteY34" fmla="*/ 818284 h 1018309"/>
                    <a:gd name="connsiteX35" fmla="*/ 259773 w 941258"/>
                    <a:gd name="connsiteY35" fmla="*/ 898815 h 1018309"/>
                    <a:gd name="connsiteX36" fmla="*/ 174048 w 941258"/>
                    <a:gd name="connsiteY36" fmla="*/ 901412 h 1018309"/>
                    <a:gd name="connsiteX37" fmla="*/ 129886 w 941258"/>
                    <a:gd name="connsiteY37" fmla="*/ 987137 h 1018309"/>
                    <a:gd name="connsiteX38" fmla="*/ 88323 w 941258"/>
                    <a:gd name="connsiteY38" fmla="*/ 1018309 h 1018309"/>
                    <a:gd name="connsiteX0" fmla="*/ 88323 w 941258"/>
                    <a:gd name="connsiteY0" fmla="*/ 1018309 h 1018309"/>
                    <a:gd name="connsiteX1" fmla="*/ 62346 w 941258"/>
                    <a:gd name="connsiteY1" fmla="*/ 963757 h 1018309"/>
                    <a:gd name="connsiteX2" fmla="*/ 70139 w 941258"/>
                    <a:gd name="connsiteY2" fmla="*/ 852055 h 1018309"/>
                    <a:gd name="connsiteX3" fmla="*/ 7793 w 941258"/>
                    <a:gd name="connsiteY3" fmla="*/ 820882 h 1018309"/>
                    <a:gd name="connsiteX4" fmla="*/ 0 w 941258"/>
                    <a:gd name="connsiteY4" fmla="*/ 742950 h 1018309"/>
                    <a:gd name="connsiteX5" fmla="*/ 90921 w 941258"/>
                    <a:gd name="connsiteY5" fmla="*/ 641639 h 1018309"/>
                    <a:gd name="connsiteX6" fmla="*/ 46759 w 941258"/>
                    <a:gd name="connsiteY6" fmla="*/ 548121 h 1018309"/>
                    <a:gd name="connsiteX7" fmla="*/ 129886 w 941258"/>
                    <a:gd name="connsiteY7" fmla="*/ 558512 h 1018309"/>
                    <a:gd name="connsiteX8" fmla="*/ 181841 w 941258"/>
                    <a:gd name="connsiteY8" fmla="*/ 555914 h 1018309"/>
                    <a:gd name="connsiteX9" fmla="*/ 228600 w 941258"/>
                    <a:gd name="connsiteY9" fmla="*/ 537730 h 1018309"/>
                    <a:gd name="connsiteX10" fmla="*/ 194830 w 941258"/>
                    <a:gd name="connsiteY10" fmla="*/ 418234 h 1018309"/>
                    <a:gd name="connsiteX11" fmla="*/ 231198 w 941258"/>
                    <a:gd name="connsiteY11" fmla="*/ 267566 h 1018309"/>
                    <a:gd name="connsiteX12" fmla="*/ 181841 w 941258"/>
                    <a:gd name="connsiteY12" fmla="*/ 114300 h 1018309"/>
                    <a:gd name="connsiteX13" fmla="*/ 202623 w 941258"/>
                    <a:gd name="connsiteY13" fmla="*/ 0 h 1018309"/>
                    <a:gd name="connsiteX14" fmla="*/ 428625 w 941258"/>
                    <a:gd name="connsiteY14" fmla="*/ 189634 h 1018309"/>
                    <a:gd name="connsiteX15" fmla="*/ 584489 w 941258"/>
                    <a:gd name="connsiteY15" fmla="*/ 270164 h 1018309"/>
                    <a:gd name="connsiteX16" fmla="*/ 610466 w 941258"/>
                    <a:gd name="connsiteY16" fmla="*/ 275359 h 1018309"/>
                    <a:gd name="connsiteX17" fmla="*/ 631248 w 941258"/>
                    <a:gd name="connsiteY17" fmla="*/ 249382 h 1018309"/>
                    <a:gd name="connsiteX18" fmla="*/ 698789 w 941258"/>
                    <a:gd name="connsiteY18" fmla="*/ 309130 h 1018309"/>
                    <a:gd name="connsiteX19" fmla="*/ 758536 w 941258"/>
                    <a:gd name="connsiteY19" fmla="*/ 257175 h 1018309"/>
                    <a:gd name="connsiteX20" fmla="*/ 810491 w 941258"/>
                    <a:gd name="connsiteY20" fmla="*/ 174048 h 1018309"/>
                    <a:gd name="connsiteX21" fmla="*/ 810491 w 941258"/>
                    <a:gd name="connsiteY21" fmla="*/ 335107 h 1018309"/>
                    <a:gd name="connsiteX22" fmla="*/ 885825 w 941258"/>
                    <a:gd name="connsiteY22" fmla="*/ 402648 h 1018309"/>
                    <a:gd name="connsiteX23" fmla="*/ 937780 w 941258"/>
                    <a:gd name="connsiteY23" fmla="*/ 371475 h 1018309"/>
                    <a:gd name="connsiteX24" fmla="*/ 852055 w 941258"/>
                    <a:gd name="connsiteY24" fmla="*/ 475384 h 1018309"/>
                    <a:gd name="connsiteX25" fmla="*/ 807893 w 941258"/>
                    <a:gd name="connsiteY25" fmla="*/ 522144 h 1018309"/>
                    <a:gd name="connsiteX26" fmla="*/ 709180 w 941258"/>
                    <a:gd name="connsiteY26" fmla="*/ 519546 h 1018309"/>
                    <a:gd name="connsiteX27" fmla="*/ 587086 w 941258"/>
                    <a:gd name="connsiteY27" fmla="*/ 670214 h 1018309"/>
                    <a:gd name="connsiteX28" fmla="*/ 587086 w 941258"/>
                    <a:gd name="connsiteY28" fmla="*/ 797503 h 1018309"/>
                    <a:gd name="connsiteX29" fmla="*/ 340302 w 941258"/>
                    <a:gd name="connsiteY29" fmla="*/ 714375 h 1018309"/>
                    <a:gd name="connsiteX30" fmla="*/ 267566 w 941258"/>
                    <a:gd name="connsiteY30" fmla="*/ 688398 h 1018309"/>
                    <a:gd name="connsiteX31" fmla="*/ 192232 w 941258"/>
                    <a:gd name="connsiteY31" fmla="*/ 776721 h 1018309"/>
                    <a:gd name="connsiteX32" fmla="*/ 150668 w 941258"/>
                    <a:gd name="connsiteY32" fmla="*/ 724766 h 1018309"/>
                    <a:gd name="connsiteX33" fmla="*/ 103909 w 941258"/>
                    <a:gd name="connsiteY33" fmla="*/ 768928 h 1018309"/>
                    <a:gd name="connsiteX34" fmla="*/ 119496 w 941258"/>
                    <a:gd name="connsiteY34" fmla="*/ 818284 h 1018309"/>
                    <a:gd name="connsiteX35" fmla="*/ 161059 w 941258"/>
                    <a:gd name="connsiteY35" fmla="*/ 818284 h 1018309"/>
                    <a:gd name="connsiteX36" fmla="*/ 259773 w 941258"/>
                    <a:gd name="connsiteY36" fmla="*/ 898815 h 1018309"/>
                    <a:gd name="connsiteX37" fmla="*/ 174048 w 941258"/>
                    <a:gd name="connsiteY37" fmla="*/ 901412 h 1018309"/>
                    <a:gd name="connsiteX38" fmla="*/ 129886 w 941258"/>
                    <a:gd name="connsiteY38" fmla="*/ 987137 h 1018309"/>
                    <a:gd name="connsiteX39" fmla="*/ 88323 w 941258"/>
                    <a:gd name="connsiteY39" fmla="*/ 1018309 h 1018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41258" h="1018309">
                      <a:moveTo>
                        <a:pt x="88323" y="1018309"/>
                      </a:moveTo>
                      <a:lnTo>
                        <a:pt x="62346" y="963757"/>
                      </a:lnTo>
                      <a:lnTo>
                        <a:pt x="70139" y="852055"/>
                      </a:lnTo>
                      <a:lnTo>
                        <a:pt x="7793" y="820882"/>
                      </a:lnTo>
                      <a:lnTo>
                        <a:pt x="0" y="742950"/>
                      </a:lnTo>
                      <a:lnTo>
                        <a:pt x="90921" y="641639"/>
                      </a:lnTo>
                      <a:cubicBezTo>
                        <a:pt x="77932" y="604405"/>
                        <a:pt x="59748" y="554182"/>
                        <a:pt x="46759" y="548121"/>
                      </a:cubicBezTo>
                      <a:cubicBezTo>
                        <a:pt x="53253" y="532535"/>
                        <a:pt x="107373" y="557213"/>
                        <a:pt x="129886" y="558512"/>
                      </a:cubicBezTo>
                      <a:cubicBezTo>
                        <a:pt x="152399" y="559811"/>
                        <a:pt x="165389" y="557646"/>
                        <a:pt x="181841" y="555914"/>
                      </a:cubicBezTo>
                      <a:lnTo>
                        <a:pt x="228600" y="537730"/>
                      </a:lnTo>
                      <a:lnTo>
                        <a:pt x="194830" y="418234"/>
                      </a:lnTo>
                      <a:lnTo>
                        <a:pt x="231198" y="267566"/>
                      </a:lnTo>
                      <a:cubicBezTo>
                        <a:pt x="253712" y="195695"/>
                        <a:pt x="198293" y="165389"/>
                        <a:pt x="181841" y="114300"/>
                      </a:cubicBezTo>
                      <a:cubicBezTo>
                        <a:pt x="175780" y="76200"/>
                        <a:pt x="195696" y="38100"/>
                        <a:pt x="202623" y="0"/>
                      </a:cubicBezTo>
                      <a:lnTo>
                        <a:pt x="428625" y="189634"/>
                      </a:lnTo>
                      <a:lnTo>
                        <a:pt x="584489" y="270164"/>
                      </a:lnTo>
                      <a:cubicBezTo>
                        <a:pt x="608713" y="275547"/>
                        <a:pt x="599885" y="275359"/>
                        <a:pt x="610466" y="275359"/>
                      </a:cubicBezTo>
                      <a:lnTo>
                        <a:pt x="631248" y="249382"/>
                      </a:lnTo>
                      <a:lnTo>
                        <a:pt x="698789" y="309130"/>
                      </a:lnTo>
                      <a:cubicBezTo>
                        <a:pt x="716973" y="306532"/>
                        <a:pt x="739919" y="279689"/>
                        <a:pt x="758536" y="257175"/>
                      </a:cubicBezTo>
                      <a:cubicBezTo>
                        <a:pt x="777153" y="234661"/>
                        <a:pt x="798801" y="157163"/>
                        <a:pt x="810491" y="174048"/>
                      </a:cubicBezTo>
                      <a:lnTo>
                        <a:pt x="810491" y="335107"/>
                      </a:lnTo>
                      <a:lnTo>
                        <a:pt x="885825" y="402648"/>
                      </a:lnTo>
                      <a:lnTo>
                        <a:pt x="937780" y="371475"/>
                      </a:lnTo>
                      <a:cubicBezTo>
                        <a:pt x="958561" y="424296"/>
                        <a:pt x="880630" y="440748"/>
                        <a:pt x="852055" y="475384"/>
                      </a:cubicBezTo>
                      <a:lnTo>
                        <a:pt x="807893" y="522144"/>
                      </a:lnTo>
                      <a:lnTo>
                        <a:pt x="709180" y="519546"/>
                      </a:lnTo>
                      <a:lnTo>
                        <a:pt x="587086" y="670214"/>
                      </a:lnTo>
                      <a:cubicBezTo>
                        <a:pt x="587086" y="712644"/>
                        <a:pt x="618259" y="744682"/>
                        <a:pt x="587086" y="797503"/>
                      </a:cubicBezTo>
                      <a:lnTo>
                        <a:pt x="340302" y="714375"/>
                      </a:lnTo>
                      <a:lnTo>
                        <a:pt x="267566" y="688398"/>
                      </a:lnTo>
                      <a:lnTo>
                        <a:pt x="192232" y="776721"/>
                      </a:lnTo>
                      <a:lnTo>
                        <a:pt x="150668" y="724766"/>
                      </a:lnTo>
                      <a:lnTo>
                        <a:pt x="103909" y="768928"/>
                      </a:lnTo>
                      <a:cubicBezTo>
                        <a:pt x="112568" y="775855"/>
                        <a:pt x="110837" y="811357"/>
                        <a:pt x="119496" y="818284"/>
                      </a:cubicBezTo>
                      <a:lnTo>
                        <a:pt x="161059" y="818284"/>
                      </a:lnTo>
                      <a:cubicBezTo>
                        <a:pt x="197427" y="843396"/>
                        <a:pt x="267566" y="852921"/>
                        <a:pt x="259773" y="898815"/>
                      </a:cubicBezTo>
                      <a:cubicBezTo>
                        <a:pt x="222539" y="924793"/>
                        <a:pt x="206087" y="898814"/>
                        <a:pt x="174048" y="901412"/>
                      </a:cubicBezTo>
                      <a:lnTo>
                        <a:pt x="129886" y="987137"/>
                      </a:lnTo>
                      <a:lnTo>
                        <a:pt x="88323" y="1018309"/>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7" name="Freeform: Shape 216">
                  <a:extLst>
                    <a:ext uri="{FF2B5EF4-FFF2-40B4-BE49-F238E27FC236}">
                      <a16:creationId xmlns:a16="http://schemas.microsoft.com/office/drawing/2014/main" id="{68EA8753-81D4-40F5-85DF-85205CB9A3FB}"/>
                    </a:ext>
                  </a:extLst>
                </p:cNvPr>
                <p:cNvSpPr/>
                <p:nvPr/>
              </p:nvSpPr>
              <p:spPr>
                <a:xfrm>
                  <a:off x="10899490" y="5701252"/>
                  <a:ext cx="51797" cy="108600"/>
                </a:xfrm>
                <a:custGeom>
                  <a:avLst/>
                  <a:gdLst>
                    <a:gd name="connsiteX0" fmla="*/ 0 w 412750"/>
                    <a:gd name="connsiteY0" fmla="*/ 12700 h 939800"/>
                    <a:gd name="connsiteX1" fmla="*/ 25400 w 412750"/>
                    <a:gd name="connsiteY1" fmla="*/ 234950 h 939800"/>
                    <a:gd name="connsiteX2" fmla="*/ 31750 w 412750"/>
                    <a:gd name="connsiteY2" fmla="*/ 400050 h 939800"/>
                    <a:gd name="connsiteX3" fmla="*/ 120650 w 412750"/>
                    <a:gd name="connsiteY3" fmla="*/ 571500 h 939800"/>
                    <a:gd name="connsiteX4" fmla="*/ 146050 w 412750"/>
                    <a:gd name="connsiteY4" fmla="*/ 939800 h 939800"/>
                    <a:gd name="connsiteX5" fmla="*/ 247650 w 412750"/>
                    <a:gd name="connsiteY5" fmla="*/ 749300 h 939800"/>
                    <a:gd name="connsiteX6" fmla="*/ 412750 w 412750"/>
                    <a:gd name="connsiteY6" fmla="*/ 882650 h 939800"/>
                    <a:gd name="connsiteX7" fmla="*/ 317500 w 412750"/>
                    <a:gd name="connsiteY7" fmla="*/ 660400 h 939800"/>
                    <a:gd name="connsiteX8" fmla="*/ 177800 w 412750"/>
                    <a:gd name="connsiteY8" fmla="*/ 488950 h 939800"/>
                    <a:gd name="connsiteX9" fmla="*/ 177800 w 412750"/>
                    <a:gd name="connsiteY9" fmla="*/ 196850 h 939800"/>
                    <a:gd name="connsiteX10" fmla="*/ 292100 w 412750"/>
                    <a:gd name="connsiteY10" fmla="*/ 146050 h 939800"/>
                    <a:gd name="connsiteX11" fmla="*/ 406400 w 412750"/>
                    <a:gd name="connsiteY11" fmla="*/ 266700 h 939800"/>
                    <a:gd name="connsiteX12" fmla="*/ 266700 w 412750"/>
                    <a:gd name="connsiteY12" fmla="*/ 0 h 939800"/>
                    <a:gd name="connsiteX13" fmla="*/ 0 w 412750"/>
                    <a:gd name="connsiteY13" fmla="*/ 12700 h 939800"/>
                    <a:gd name="connsiteX0" fmla="*/ 0 w 412750"/>
                    <a:gd name="connsiteY0" fmla="*/ 12700 h 955675"/>
                    <a:gd name="connsiteX1" fmla="*/ 25400 w 412750"/>
                    <a:gd name="connsiteY1" fmla="*/ 234950 h 955675"/>
                    <a:gd name="connsiteX2" fmla="*/ 31750 w 412750"/>
                    <a:gd name="connsiteY2" fmla="*/ 400050 h 955675"/>
                    <a:gd name="connsiteX3" fmla="*/ 120650 w 412750"/>
                    <a:gd name="connsiteY3" fmla="*/ 571500 h 955675"/>
                    <a:gd name="connsiteX4" fmla="*/ 196850 w 412750"/>
                    <a:gd name="connsiteY4" fmla="*/ 955675 h 955675"/>
                    <a:gd name="connsiteX5" fmla="*/ 247650 w 412750"/>
                    <a:gd name="connsiteY5" fmla="*/ 749300 h 955675"/>
                    <a:gd name="connsiteX6" fmla="*/ 412750 w 412750"/>
                    <a:gd name="connsiteY6" fmla="*/ 882650 h 955675"/>
                    <a:gd name="connsiteX7" fmla="*/ 317500 w 412750"/>
                    <a:gd name="connsiteY7" fmla="*/ 660400 h 955675"/>
                    <a:gd name="connsiteX8" fmla="*/ 177800 w 412750"/>
                    <a:gd name="connsiteY8" fmla="*/ 488950 h 955675"/>
                    <a:gd name="connsiteX9" fmla="*/ 177800 w 412750"/>
                    <a:gd name="connsiteY9" fmla="*/ 196850 h 955675"/>
                    <a:gd name="connsiteX10" fmla="*/ 292100 w 412750"/>
                    <a:gd name="connsiteY10" fmla="*/ 146050 h 955675"/>
                    <a:gd name="connsiteX11" fmla="*/ 406400 w 412750"/>
                    <a:gd name="connsiteY11" fmla="*/ 266700 h 955675"/>
                    <a:gd name="connsiteX12" fmla="*/ 266700 w 412750"/>
                    <a:gd name="connsiteY12" fmla="*/ 0 h 955675"/>
                    <a:gd name="connsiteX13" fmla="*/ 0 w 412750"/>
                    <a:gd name="connsiteY13" fmla="*/ 12700 h 955675"/>
                    <a:gd name="connsiteX0" fmla="*/ 0 w 412750"/>
                    <a:gd name="connsiteY0" fmla="*/ 12700 h 955675"/>
                    <a:gd name="connsiteX1" fmla="*/ 25400 w 412750"/>
                    <a:gd name="connsiteY1" fmla="*/ 234950 h 955675"/>
                    <a:gd name="connsiteX2" fmla="*/ 31750 w 412750"/>
                    <a:gd name="connsiteY2" fmla="*/ 400050 h 955675"/>
                    <a:gd name="connsiteX3" fmla="*/ 120650 w 412750"/>
                    <a:gd name="connsiteY3" fmla="*/ 571500 h 955675"/>
                    <a:gd name="connsiteX4" fmla="*/ 196850 w 412750"/>
                    <a:gd name="connsiteY4" fmla="*/ 955675 h 955675"/>
                    <a:gd name="connsiteX5" fmla="*/ 247650 w 412750"/>
                    <a:gd name="connsiteY5" fmla="*/ 749300 h 955675"/>
                    <a:gd name="connsiteX6" fmla="*/ 412750 w 412750"/>
                    <a:gd name="connsiteY6" fmla="*/ 882650 h 955675"/>
                    <a:gd name="connsiteX7" fmla="*/ 317500 w 412750"/>
                    <a:gd name="connsiteY7" fmla="*/ 660400 h 955675"/>
                    <a:gd name="connsiteX8" fmla="*/ 177800 w 412750"/>
                    <a:gd name="connsiteY8" fmla="*/ 488950 h 955675"/>
                    <a:gd name="connsiteX9" fmla="*/ 177800 w 412750"/>
                    <a:gd name="connsiteY9" fmla="*/ 196850 h 955675"/>
                    <a:gd name="connsiteX10" fmla="*/ 292100 w 412750"/>
                    <a:gd name="connsiteY10" fmla="*/ 146050 h 955675"/>
                    <a:gd name="connsiteX11" fmla="*/ 406400 w 412750"/>
                    <a:gd name="connsiteY11" fmla="*/ 266700 h 955675"/>
                    <a:gd name="connsiteX12" fmla="*/ 266700 w 412750"/>
                    <a:gd name="connsiteY12" fmla="*/ 0 h 955675"/>
                    <a:gd name="connsiteX13" fmla="*/ 0 w 412750"/>
                    <a:gd name="connsiteY13" fmla="*/ 12700 h 955675"/>
                    <a:gd name="connsiteX0" fmla="*/ 0 w 412750"/>
                    <a:gd name="connsiteY0" fmla="*/ 12700 h 957431"/>
                    <a:gd name="connsiteX1" fmla="*/ 25400 w 412750"/>
                    <a:gd name="connsiteY1" fmla="*/ 234950 h 957431"/>
                    <a:gd name="connsiteX2" fmla="*/ 31750 w 412750"/>
                    <a:gd name="connsiteY2" fmla="*/ 400050 h 957431"/>
                    <a:gd name="connsiteX3" fmla="*/ 120650 w 412750"/>
                    <a:gd name="connsiteY3" fmla="*/ 571500 h 957431"/>
                    <a:gd name="connsiteX4" fmla="*/ 138113 w 412750"/>
                    <a:gd name="connsiteY4" fmla="*/ 830263 h 957431"/>
                    <a:gd name="connsiteX5" fmla="*/ 196850 w 412750"/>
                    <a:gd name="connsiteY5" fmla="*/ 955675 h 957431"/>
                    <a:gd name="connsiteX6" fmla="*/ 247650 w 412750"/>
                    <a:gd name="connsiteY6" fmla="*/ 749300 h 957431"/>
                    <a:gd name="connsiteX7" fmla="*/ 412750 w 412750"/>
                    <a:gd name="connsiteY7" fmla="*/ 882650 h 957431"/>
                    <a:gd name="connsiteX8" fmla="*/ 317500 w 412750"/>
                    <a:gd name="connsiteY8" fmla="*/ 660400 h 957431"/>
                    <a:gd name="connsiteX9" fmla="*/ 177800 w 412750"/>
                    <a:gd name="connsiteY9" fmla="*/ 488950 h 957431"/>
                    <a:gd name="connsiteX10" fmla="*/ 177800 w 412750"/>
                    <a:gd name="connsiteY10" fmla="*/ 196850 h 957431"/>
                    <a:gd name="connsiteX11" fmla="*/ 292100 w 412750"/>
                    <a:gd name="connsiteY11" fmla="*/ 146050 h 957431"/>
                    <a:gd name="connsiteX12" fmla="*/ 406400 w 412750"/>
                    <a:gd name="connsiteY12" fmla="*/ 266700 h 957431"/>
                    <a:gd name="connsiteX13" fmla="*/ 266700 w 412750"/>
                    <a:gd name="connsiteY13" fmla="*/ 0 h 957431"/>
                    <a:gd name="connsiteX14" fmla="*/ 0 w 412750"/>
                    <a:gd name="connsiteY14" fmla="*/ 12700 h 957431"/>
                    <a:gd name="connsiteX0" fmla="*/ 0 w 412750"/>
                    <a:gd name="connsiteY0" fmla="*/ 12700 h 957431"/>
                    <a:gd name="connsiteX1" fmla="*/ 25400 w 412750"/>
                    <a:gd name="connsiteY1" fmla="*/ 234950 h 957431"/>
                    <a:gd name="connsiteX2" fmla="*/ 31750 w 412750"/>
                    <a:gd name="connsiteY2" fmla="*/ 400050 h 957431"/>
                    <a:gd name="connsiteX3" fmla="*/ 120650 w 412750"/>
                    <a:gd name="connsiteY3" fmla="*/ 571500 h 957431"/>
                    <a:gd name="connsiteX4" fmla="*/ 138113 w 412750"/>
                    <a:gd name="connsiteY4" fmla="*/ 830263 h 957431"/>
                    <a:gd name="connsiteX5" fmla="*/ 196850 w 412750"/>
                    <a:gd name="connsiteY5" fmla="*/ 955675 h 957431"/>
                    <a:gd name="connsiteX6" fmla="*/ 247650 w 412750"/>
                    <a:gd name="connsiteY6" fmla="*/ 749300 h 957431"/>
                    <a:gd name="connsiteX7" fmla="*/ 412750 w 412750"/>
                    <a:gd name="connsiteY7" fmla="*/ 882650 h 957431"/>
                    <a:gd name="connsiteX8" fmla="*/ 317500 w 412750"/>
                    <a:gd name="connsiteY8" fmla="*/ 660400 h 957431"/>
                    <a:gd name="connsiteX9" fmla="*/ 177800 w 412750"/>
                    <a:gd name="connsiteY9" fmla="*/ 488950 h 957431"/>
                    <a:gd name="connsiteX10" fmla="*/ 177800 w 412750"/>
                    <a:gd name="connsiteY10" fmla="*/ 196850 h 957431"/>
                    <a:gd name="connsiteX11" fmla="*/ 292100 w 412750"/>
                    <a:gd name="connsiteY11" fmla="*/ 146050 h 957431"/>
                    <a:gd name="connsiteX12" fmla="*/ 406400 w 412750"/>
                    <a:gd name="connsiteY12" fmla="*/ 266700 h 957431"/>
                    <a:gd name="connsiteX13" fmla="*/ 266700 w 412750"/>
                    <a:gd name="connsiteY13" fmla="*/ 0 h 957431"/>
                    <a:gd name="connsiteX14" fmla="*/ 0 w 412750"/>
                    <a:gd name="connsiteY14" fmla="*/ 12700 h 957431"/>
                    <a:gd name="connsiteX0" fmla="*/ 0 w 412750"/>
                    <a:gd name="connsiteY0" fmla="*/ 12700 h 957431"/>
                    <a:gd name="connsiteX1" fmla="*/ 25400 w 412750"/>
                    <a:gd name="connsiteY1" fmla="*/ 234950 h 957431"/>
                    <a:gd name="connsiteX2" fmla="*/ 31750 w 412750"/>
                    <a:gd name="connsiteY2" fmla="*/ 400050 h 957431"/>
                    <a:gd name="connsiteX3" fmla="*/ 120650 w 412750"/>
                    <a:gd name="connsiteY3" fmla="*/ 571500 h 957431"/>
                    <a:gd name="connsiteX4" fmla="*/ 138113 w 412750"/>
                    <a:gd name="connsiteY4" fmla="*/ 830263 h 957431"/>
                    <a:gd name="connsiteX5" fmla="*/ 196850 w 412750"/>
                    <a:gd name="connsiteY5" fmla="*/ 955675 h 957431"/>
                    <a:gd name="connsiteX6" fmla="*/ 247650 w 412750"/>
                    <a:gd name="connsiteY6" fmla="*/ 749300 h 957431"/>
                    <a:gd name="connsiteX7" fmla="*/ 412750 w 412750"/>
                    <a:gd name="connsiteY7" fmla="*/ 882650 h 957431"/>
                    <a:gd name="connsiteX8" fmla="*/ 317500 w 412750"/>
                    <a:gd name="connsiteY8" fmla="*/ 660400 h 957431"/>
                    <a:gd name="connsiteX9" fmla="*/ 177800 w 412750"/>
                    <a:gd name="connsiteY9" fmla="*/ 488950 h 957431"/>
                    <a:gd name="connsiteX10" fmla="*/ 177800 w 412750"/>
                    <a:gd name="connsiteY10" fmla="*/ 196850 h 957431"/>
                    <a:gd name="connsiteX11" fmla="*/ 292100 w 412750"/>
                    <a:gd name="connsiteY11" fmla="*/ 146050 h 957431"/>
                    <a:gd name="connsiteX12" fmla="*/ 406400 w 412750"/>
                    <a:gd name="connsiteY12" fmla="*/ 266700 h 957431"/>
                    <a:gd name="connsiteX13" fmla="*/ 266700 w 412750"/>
                    <a:gd name="connsiteY13" fmla="*/ 0 h 957431"/>
                    <a:gd name="connsiteX14" fmla="*/ 0 w 412750"/>
                    <a:gd name="connsiteY14" fmla="*/ 12700 h 957431"/>
                    <a:gd name="connsiteX0" fmla="*/ 0 w 412750"/>
                    <a:gd name="connsiteY0" fmla="*/ 12700 h 955998"/>
                    <a:gd name="connsiteX1" fmla="*/ 25400 w 412750"/>
                    <a:gd name="connsiteY1" fmla="*/ 234950 h 955998"/>
                    <a:gd name="connsiteX2" fmla="*/ 31750 w 412750"/>
                    <a:gd name="connsiteY2" fmla="*/ 400050 h 955998"/>
                    <a:gd name="connsiteX3" fmla="*/ 120650 w 412750"/>
                    <a:gd name="connsiteY3" fmla="*/ 571500 h 955998"/>
                    <a:gd name="connsiteX4" fmla="*/ 138113 w 412750"/>
                    <a:gd name="connsiteY4" fmla="*/ 830263 h 955998"/>
                    <a:gd name="connsiteX5" fmla="*/ 196850 w 412750"/>
                    <a:gd name="connsiteY5" fmla="*/ 955675 h 955998"/>
                    <a:gd name="connsiteX6" fmla="*/ 227013 w 412750"/>
                    <a:gd name="connsiteY6" fmla="*/ 793750 h 955998"/>
                    <a:gd name="connsiteX7" fmla="*/ 247650 w 412750"/>
                    <a:gd name="connsiteY7" fmla="*/ 749300 h 955998"/>
                    <a:gd name="connsiteX8" fmla="*/ 412750 w 412750"/>
                    <a:gd name="connsiteY8" fmla="*/ 882650 h 955998"/>
                    <a:gd name="connsiteX9" fmla="*/ 317500 w 412750"/>
                    <a:gd name="connsiteY9" fmla="*/ 660400 h 955998"/>
                    <a:gd name="connsiteX10" fmla="*/ 177800 w 412750"/>
                    <a:gd name="connsiteY10" fmla="*/ 488950 h 955998"/>
                    <a:gd name="connsiteX11" fmla="*/ 177800 w 412750"/>
                    <a:gd name="connsiteY11" fmla="*/ 196850 h 955998"/>
                    <a:gd name="connsiteX12" fmla="*/ 292100 w 412750"/>
                    <a:gd name="connsiteY12" fmla="*/ 146050 h 955998"/>
                    <a:gd name="connsiteX13" fmla="*/ 406400 w 412750"/>
                    <a:gd name="connsiteY13" fmla="*/ 266700 h 955998"/>
                    <a:gd name="connsiteX14" fmla="*/ 266700 w 412750"/>
                    <a:gd name="connsiteY14" fmla="*/ 0 h 955998"/>
                    <a:gd name="connsiteX15" fmla="*/ 0 w 412750"/>
                    <a:gd name="connsiteY15" fmla="*/ 12700 h 955998"/>
                    <a:gd name="connsiteX0" fmla="*/ 0 w 412750"/>
                    <a:gd name="connsiteY0" fmla="*/ 12700 h 955998"/>
                    <a:gd name="connsiteX1" fmla="*/ 25400 w 412750"/>
                    <a:gd name="connsiteY1" fmla="*/ 234950 h 955998"/>
                    <a:gd name="connsiteX2" fmla="*/ 31750 w 412750"/>
                    <a:gd name="connsiteY2" fmla="*/ 400050 h 955998"/>
                    <a:gd name="connsiteX3" fmla="*/ 120650 w 412750"/>
                    <a:gd name="connsiteY3" fmla="*/ 571500 h 955998"/>
                    <a:gd name="connsiteX4" fmla="*/ 138113 w 412750"/>
                    <a:gd name="connsiteY4" fmla="*/ 830263 h 955998"/>
                    <a:gd name="connsiteX5" fmla="*/ 196850 w 412750"/>
                    <a:gd name="connsiteY5" fmla="*/ 955675 h 955998"/>
                    <a:gd name="connsiteX6" fmla="*/ 227013 w 412750"/>
                    <a:gd name="connsiteY6" fmla="*/ 793750 h 955998"/>
                    <a:gd name="connsiteX7" fmla="*/ 247650 w 412750"/>
                    <a:gd name="connsiteY7" fmla="*/ 749300 h 955998"/>
                    <a:gd name="connsiteX8" fmla="*/ 274638 w 412750"/>
                    <a:gd name="connsiteY8" fmla="*/ 784225 h 955998"/>
                    <a:gd name="connsiteX9" fmla="*/ 412750 w 412750"/>
                    <a:gd name="connsiteY9" fmla="*/ 882650 h 955998"/>
                    <a:gd name="connsiteX10" fmla="*/ 317500 w 412750"/>
                    <a:gd name="connsiteY10" fmla="*/ 660400 h 955998"/>
                    <a:gd name="connsiteX11" fmla="*/ 177800 w 412750"/>
                    <a:gd name="connsiteY11" fmla="*/ 488950 h 955998"/>
                    <a:gd name="connsiteX12" fmla="*/ 177800 w 412750"/>
                    <a:gd name="connsiteY12" fmla="*/ 196850 h 955998"/>
                    <a:gd name="connsiteX13" fmla="*/ 292100 w 412750"/>
                    <a:gd name="connsiteY13" fmla="*/ 146050 h 955998"/>
                    <a:gd name="connsiteX14" fmla="*/ 406400 w 412750"/>
                    <a:gd name="connsiteY14" fmla="*/ 266700 h 955998"/>
                    <a:gd name="connsiteX15" fmla="*/ 266700 w 412750"/>
                    <a:gd name="connsiteY15" fmla="*/ 0 h 955998"/>
                    <a:gd name="connsiteX16" fmla="*/ 0 w 412750"/>
                    <a:gd name="connsiteY16" fmla="*/ 12700 h 955998"/>
                    <a:gd name="connsiteX0" fmla="*/ 0 w 412986"/>
                    <a:gd name="connsiteY0" fmla="*/ 12700 h 955998"/>
                    <a:gd name="connsiteX1" fmla="*/ 25400 w 412986"/>
                    <a:gd name="connsiteY1" fmla="*/ 234950 h 955998"/>
                    <a:gd name="connsiteX2" fmla="*/ 31750 w 412986"/>
                    <a:gd name="connsiteY2" fmla="*/ 400050 h 955998"/>
                    <a:gd name="connsiteX3" fmla="*/ 120650 w 412986"/>
                    <a:gd name="connsiteY3" fmla="*/ 571500 h 955998"/>
                    <a:gd name="connsiteX4" fmla="*/ 138113 w 412986"/>
                    <a:gd name="connsiteY4" fmla="*/ 830263 h 955998"/>
                    <a:gd name="connsiteX5" fmla="*/ 196850 w 412986"/>
                    <a:gd name="connsiteY5" fmla="*/ 955675 h 955998"/>
                    <a:gd name="connsiteX6" fmla="*/ 227013 w 412986"/>
                    <a:gd name="connsiteY6" fmla="*/ 793750 h 955998"/>
                    <a:gd name="connsiteX7" fmla="*/ 247650 w 412986"/>
                    <a:gd name="connsiteY7" fmla="*/ 749300 h 955998"/>
                    <a:gd name="connsiteX8" fmla="*/ 274638 w 412986"/>
                    <a:gd name="connsiteY8" fmla="*/ 784225 h 955998"/>
                    <a:gd name="connsiteX9" fmla="*/ 412750 w 412986"/>
                    <a:gd name="connsiteY9" fmla="*/ 882650 h 955998"/>
                    <a:gd name="connsiteX10" fmla="*/ 317500 w 412986"/>
                    <a:gd name="connsiteY10" fmla="*/ 660400 h 955998"/>
                    <a:gd name="connsiteX11" fmla="*/ 177800 w 412986"/>
                    <a:gd name="connsiteY11" fmla="*/ 488950 h 955998"/>
                    <a:gd name="connsiteX12" fmla="*/ 177800 w 412986"/>
                    <a:gd name="connsiteY12" fmla="*/ 196850 h 955998"/>
                    <a:gd name="connsiteX13" fmla="*/ 292100 w 412986"/>
                    <a:gd name="connsiteY13" fmla="*/ 146050 h 955998"/>
                    <a:gd name="connsiteX14" fmla="*/ 406400 w 412986"/>
                    <a:gd name="connsiteY14" fmla="*/ 266700 h 955998"/>
                    <a:gd name="connsiteX15" fmla="*/ 266700 w 412986"/>
                    <a:gd name="connsiteY15" fmla="*/ 0 h 955998"/>
                    <a:gd name="connsiteX16" fmla="*/ 0 w 412986"/>
                    <a:gd name="connsiteY16" fmla="*/ 12700 h 955998"/>
                    <a:gd name="connsiteX0" fmla="*/ 0 w 415539"/>
                    <a:gd name="connsiteY0" fmla="*/ 12700 h 955998"/>
                    <a:gd name="connsiteX1" fmla="*/ 25400 w 415539"/>
                    <a:gd name="connsiteY1" fmla="*/ 234950 h 955998"/>
                    <a:gd name="connsiteX2" fmla="*/ 31750 w 415539"/>
                    <a:gd name="connsiteY2" fmla="*/ 400050 h 955998"/>
                    <a:gd name="connsiteX3" fmla="*/ 120650 w 415539"/>
                    <a:gd name="connsiteY3" fmla="*/ 571500 h 955998"/>
                    <a:gd name="connsiteX4" fmla="*/ 138113 w 415539"/>
                    <a:gd name="connsiteY4" fmla="*/ 830263 h 955998"/>
                    <a:gd name="connsiteX5" fmla="*/ 196850 w 415539"/>
                    <a:gd name="connsiteY5" fmla="*/ 955675 h 955998"/>
                    <a:gd name="connsiteX6" fmla="*/ 227013 w 415539"/>
                    <a:gd name="connsiteY6" fmla="*/ 793750 h 955998"/>
                    <a:gd name="connsiteX7" fmla="*/ 247650 w 415539"/>
                    <a:gd name="connsiteY7" fmla="*/ 749300 h 955998"/>
                    <a:gd name="connsiteX8" fmla="*/ 274638 w 415539"/>
                    <a:gd name="connsiteY8" fmla="*/ 784225 h 955998"/>
                    <a:gd name="connsiteX9" fmla="*/ 412750 w 415539"/>
                    <a:gd name="connsiteY9" fmla="*/ 882650 h 955998"/>
                    <a:gd name="connsiteX10" fmla="*/ 368300 w 415539"/>
                    <a:gd name="connsiteY10" fmla="*/ 714375 h 955998"/>
                    <a:gd name="connsiteX11" fmla="*/ 317500 w 415539"/>
                    <a:gd name="connsiteY11" fmla="*/ 660400 h 955998"/>
                    <a:gd name="connsiteX12" fmla="*/ 177800 w 415539"/>
                    <a:gd name="connsiteY12" fmla="*/ 488950 h 955998"/>
                    <a:gd name="connsiteX13" fmla="*/ 177800 w 415539"/>
                    <a:gd name="connsiteY13" fmla="*/ 196850 h 955998"/>
                    <a:gd name="connsiteX14" fmla="*/ 292100 w 415539"/>
                    <a:gd name="connsiteY14" fmla="*/ 146050 h 955998"/>
                    <a:gd name="connsiteX15" fmla="*/ 406400 w 415539"/>
                    <a:gd name="connsiteY15" fmla="*/ 266700 h 955998"/>
                    <a:gd name="connsiteX16" fmla="*/ 266700 w 415539"/>
                    <a:gd name="connsiteY16" fmla="*/ 0 h 955998"/>
                    <a:gd name="connsiteX17" fmla="*/ 0 w 415539"/>
                    <a:gd name="connsiteY17" fmla="*/ 12700 h 955998"/>
                    <a:gd name="connsiteX0" fmla="*/ 0 w 415539"/>
                    <a:gd name="connsiteY0" fmla="*/ 12700 h 955998"/>
                    <a:gd name="connsiteX1" fmla="*/ 25400 w 415539"/>
                    <a:gd name="connsiteY1" fmla="*/ 234950 h 955998"/>
                    <a:gd name="connsiteX2" fmla="*/ 31750 w 415539"/>
                    <a:gd name="connsiteY2" fmla="*/ 400050 h 955998"/>
                    <a:gd name="connsiteX3" fmla="*/ 120650 w 415539"/>
                    <a:gd name="connsiteY3" fmla="*/ 571500 h 955998"/>
                    <a:gd name="connsiteX4" fmla="*/ 138113 w 415539"/>
                    <a:gd name="connsiteY4" fmla="*/ 830263 h 955998"/>
                    <a:gd name="connsiteX5" fmla="*/ 196850 w 415539"/>
                    <a:gd name="connsiteY5" fmla="*/ 955675 h 955998"/>
                    <a:gd name="connsiteX6" fmla="*/ 227013 w 415539"/>
                    <a:gd name="connsiteY6" fmla="*/ 793750 h 955998"/>
                    <a:gd name="connsiteX7" fmla="*/ 247650 w 415539"/>
                    <a:gd name="connsiteY7" fmla="*/ 749300 h 955998"/>
                    <a:gd name="connsiteX8" fmla="*/ 274638 w 415539"/>
                    <a:gd name="connsiteY8" fmla="*/ 784225 h 955998"/>
                    <a:gd name="connsiteX9" fmla="*/ 412750 w 415539"/>
                    <a:gd name="connsiteY9" fmla="*/ 882650 h 955998"/>
                    <a:gd name="connsiteX10" fmla="*/ 368300 w 415539"/>
                    <a:gd name="connsiteY10" fmla="*/ 714375 h 955998"/>
                    <a:gd name="connsiteX11" fmla="*/ 317500 w 415539"/>
                    <a:gd name="connsiteY11" fmla="*/ 660400 h 955998"/>
                    <a:gd name="connsiteX12" fmla="*/ 177800 w 415539"/>
                    <a:gd name="connsiteY12" fmla="*/ 488950 h 955998"/>
                    <a:gd name="connsiteX13" fmla="*/ 177800 w 415539"/>
                    <a:gd name="connsiteY13" fmla="*/ 196850 h 955998"/>
                    <a:gd name="connsiteX14" fmla="*/ 292100 w 415539"/>
                    <a:gd name="connsiteY14" fmla="*/ 146050 h 955998"/>
                    <a:gd name="connsiteX15" fmla="*/ 406400 w 415539"/>
                    <a:gd name="connsiteY15" fmla="*/ 266700 h 955998"/>
                    <a:gd name="connsiteX16" fmla="*/ 266700 w 415539"/>
                    <a:gd name="connsiteY16" fmla="*/ 0 h 955998"/>
                    <a:gd name="connsiteX17" fmla="*/ 0 w 415539"/>
                    <a:gd name="connsiteY17" fmla="*/ 12700 h 955998"/>
                    <a:gd name="connsiteX0" fmla="*/ 0 w 415539"/>
                    <a:gd name="connsiteY0" fmla="*/ 12700 h 955998"/>
                    <a:gd name="connsiteX1" fmla="*/ 25400 w 415539"/>
                    <a:gd name="connsiteY1" fmla="*/ 234950 h 955998"/>
                    <a:gd name="connsiteX2" fmla="*/ 31750 w 415539"/>
                    <a:gd name="connsiteY2" fmla="*/ 400050 h 955998"/>
                    <a:gd name="connsiteX3" fmla="*/ 120650 w 415539"/>
                    <a:gd name="connsiteY3" fmla="*/ 571500 h 955998"/>
                    <a:gd name="connsiteX4" fmla="*/ 138113 w 415539"/>
                    <a:gd name="connsiteY4" fmla="*/ 830263 h 955998"/>
                    <a:gd name="connsiteX5" fmla="*/ 196850 w 415539"/>
                    <a:gd name="connsiteY5" fmla="*/ 955675 h 955998"/>
                    <a:gd name="connsiteX6" fmla="*/ 227013 w 415539"/>
                    <a:gd name="connsiteY6" fmla="*/ 793750 h 955998"/>
                    <a:gd name="connsiteX7" fmla="*/ 247650 w 415539"/>
                    <a:gd name="connsiteY7" fmla="*/ 749300 h 955998"/>
                    <a:gd name="connsiteX8" fmla="*/ 274638 w 415539"/>
                    <a:gd name="connsiteY8" fmla="*/ 784225 h 955998"/>
                    <a:gd name="connsiteX9" fmla="*/ 412750 w 415539"/>
                    <a:gd name="connsiteY9" fmla="*/ 882650 h 955998"/>
                    <a:gd name="connsiteX10" fmla="*/ 368300 w 415539"/>
                    <a:gd name="connsiteY10" fmla="*/ 714375 h 955998"/>
                    <a:gd name="connsiteX11" fmla="*/ 284163 w 415539"/>
                    <a:gd name="connsiteY11" fmla="*/ 636587 h 955998"/>
                    <a:gd name="connsiteX12" fmla="*/ 177800 w 415539"/>
                    <a:gd name="connsiteY12" fmla="*/ 488950 h 955998"/>
                    <a:gd name="connsiteX13" fmla="*/ 177800 w 415539"/>
                    <a:gd name="connsiteY13" fmla="*/ 196850 h 955998"/>
                    <a:gd name="connsiteX14" fmla="*/ 292100 w 415539"/>
                    <a:gd name="connsiteY14" fmla="*/ 146050 h 955998"/>
                    <a:gd name="connsiteX15" fmla="*/ 406400 w 415539"/>
                    <a:gd name="connsiteY15" fmla="*/ 266700 h 955998"/>
                    <a:gd name="connsiteX16" fmla="*/ 266700 w 415539"/>
                    <a:gd name="connsiteY16" fmla="*/ 0 h 955998"/>
                    <a:gd name="connsiteX17" fmla="*/ 0 w 415539"/>
                    <a:gd name="connsiteY17" fmla="*/ 12700 h 955998"/>
                    <a:gd name="connsiteX0" fmla="*/ 0 w 415539"/>
                    <a:gd name="connsiteY0" fmla="*/ 12700 h 955998"/>
                    <a:gd name="connsiteX1" fmla="*/ 25400 w 415539"/>
                    <a:gd name="connsiteY1" fmla="*/ 234950 h 955998"/>
                    <a:gd name="connsiteX2" fmla="*/ 31750 w 415539"/>
                    <a:gd name="connsiteY2" fmla="*/ 400050 h 955998"/>
                    <a:gd name="connsiteX3" fmla="*/ 120650 w 415539"/>
                    <a:gd name="connsiteY3" fmla="*/ 571500 h 955998"/>
                    <a:gd name="connsiteX4" fmla="*/ 138113 w 415539"/>
                    <a:gd name="connsiteY4" fmla="*/ 830263 h 955998"/>
                    <a:gd name="connsiteX5" fmla="*/ 196850 w 415539"/>
                    <a:gd name="connsiteY5" fmla="*/ 955675 h 955998"/>
                    <a:gd name="connsiteX6" fmla="*/ 227013 w 415539"/>
                    <a:gd name="connsiteY6" fmla="*/ 793750 h 955998"/>
                    <a:gd name="connsiteX7" fmla="*/ 247650 w 415539"/>
                    <a:gd name="connsiteY7" fmla="*/ 749300 h 955998"/>
                    <a:gd name="connsiteX8" fmla="*/ 274638 w 415539"/>
                    <a:gd name="connsiteY8" fmla="*/ 784225 h 955998"/>
                    <a:gd name="connsiteX9" fmla="*/ 412750 w 415539"/>
                    <a:gd name="connsiteY9" fmla="*/ 882650 h 955998"/>
                    <a:gd name="connsiteX10" fmla="*/ 368300 w 415539"/>
                    <a:gd name="connsiteY10" fmla="*/ 714375 h 955998"/>
                    <a:gd name="connsiteX11" fmla="*/ 330200 w 415539"/>
                    <a:gd name="connsiteY11" fmla="*/ 708025 h 955998"/>
                    <a:gd name="connsiteX12" fmla="*/ 284163 w 415539"/>
                    <a:gd name="connsiteY12" fmla="*/ 636587 h 955998"/>
                    <a:gd name="connsiteX13" fmla="*/ 177800 w 415539"/>
                    <a:gd name="connsiteY13" fmla="*/ 488950 h 955998"/>
                    <a:gd name="connsiteX14" fmla="*/ 177800 w 415539"/>
                    <a:gd name="connsiteY14" fmla="*/ 196850 h 955998"/>
                    <a:gd name="connsiteX15" fmla="*/ 292100 w 415539"/>
                    <a:gd name="connsiteY15" fmla="*/ 146050 h 955998"/>
                    <a:gd name="connsiteX16" fmla="*/ 406400 w 415539"/>
                    <a:gd name="connsiteY16" fmla="*/ 266700 h 955998"/>
                    <a:gd name="connsiteX17" fmla="*/ 266700 w 415539"/>
                    <a:gd name="connsiteY17" fmla="*/ 0 h 955998"/>
                    <a:gd name="connsiteX18" fmla="*/ 0 w 415539"/>
                    <a:gd name="connsiteY18" fmla="*/ 12700 h 955998"/>
                    <a:gd name="connsiteX0" fmla="*/ 0 w 415539"/>
                    <a:gd name="connsiteY0" fmla="*/ 12700 h 955998"/>
                    <a:gd name="connsiteX1" fmla="*/ 25400 w 415539"/>
                    <a:gd name="connsiteY1" fmla="*/ 234950 h 955998"/>
                    <a:gd name="connsiteX2" fmla="*/ 31750 w 415539"/>
                    <a:gd name="connsiteY2" fmla="*/ 400050 h 955998"/>
                    <a:gd name="connsiteX3" fmla="*/ 120650 w 415539"/>
                    <a:gd name="connsiteY3" fmla="*/ 571500 h 955998"/>
                    <a:gd name="connsiteX4" fmla="*/ 138113 w 415539"/>
                    <a:gd name="connsiteY4" fmla="*/ 830263 h 955998"/>
                    <a:gd name="connsiteX5" fmla="*/ 196850 w 415539"/>
                    <a:gd name="connsiteY5" fmla="*/ 955675 h 955998"/>
                    <a:gd name="connsiteX6" fmla="*/ 227013 w 415539"/>
                    <a:gd name="connsiteY6" fmla="*/ 793750 h 955998"/>
                    <a:gd name="connsiteX7" fmla="*/ 247650 w 415539"/>
                    <a:gd name="connsiteY7" fmla="*/ 749300 h 955998"/>
                    <a:gd name="connsiteX8" fmla="*/ 274638 w 415539"/>
                    <a:gd name="connsiteY8" fmla="*/ 784225 h 955998"/>
                    <a:gd name="connsiteX9" fmla="*/ 344488 w 415539"/>
                    <a:gd name="connsiteY9" fmla="*/ 777875 h 955998"/>
                    <a:gd name="connsiteX10" fmla="*/ 412750 w 415539"/>
                    <a:gd name="connsiteY10" fmla="*/ 882650 h 955998"/>
                    <a:gd name="connsiteX11" fmla="*/ 368300 w 415539"/>
                    <a:gd name="connsiteY11" fmla="*/ 714375 h 955998"/>
                    <a:gd name="connsiteX12" fmla="*/ 330200 w 415539"/>
                    <a:gd name="connsiteY12" fmla="*/ 708025 h 955998"/>
                    <a:gd name="connsiteX13" fmla="*/ 284163 w 415539"/>
                    <a:gd name="connsiteY13" fmla="*/ 636587 h 955998"/>
                    <a:gd name="connsiteX14" fmla="*/ 177800 w 415539"/>
                    <a:gd name="connsiteY14" fmla="*/ 488950 h 955998"/>
                    <a:gd name="connsiteX15" fmla="*/ 177800 w 415539"/>
                    <a:gd name="connsiteY15" fmla="*/ 196850 h 955998"/>
                    <a:gd name="connsiteX16" fmla="*/ 292100 w 415539"/>
                    <a:gd name="connsiteY16" fmla="*/ 146050 h 955998"/>
                    <a:gd name="connsiteX17" fmla="*/ 406400 w 415539"/>
                    <a:gd name="connsiteY17" fmla="*/ 266700 h 955998"/>
                    <a:gd name="connsiteX18" fmla="*/ 266700 w 415539"/>
                    <a:gd name="connsiteY18" fmla="*/ 0 h 955998"/>
                    <a:gd name="connsiteX19" fmla="*/ 0 w 415539"/>
                    <a:gd name="connsiteY19" fmla="*/ 12700 h 955998"/>
                    <a:gd name="connsiteX0" fmla="*/ 0 w 415539"/>
                    <a:gd name="connsiteY0" fmla="*/ 12700 h 955998"/>
                    <a:gd name="connsiteX1" fmla="*/ 25400 w 415539"/>
                    <a:gd name="connsiteY1" fmla="*/ 234950 h 955998"/>
                    <a:gd name="connsiteX2" fmla="*/ 31750 w 415539"/>
                    <a:gd name="connsiteY2" fmla="*/ 400050 h 955998"/>
                    <a:gd name="connsiteX3" fmla="*/ 95250 w 415539"/>
                    <a:gd name="connsiteY3" fmla="*/ 571500 h 955998"/>
                    <a:gd name="connsiteX4" fmla="*/ 138113 w 415539"/>
                    <a:gd name="connsiteY4" fmla="*/ 830263 h 955998"/>
                    <a:gd name="connsiteX5" fmla="*/ 196850 w 415539"/>
                    <a:gd name="connsiteY5" fmla="*/ 955675 h 955998"/>
                    <a:gd name="connsiteX6" fmla="*/ 227013 w 415539"/>
                    <a:gd name="connsiteY6" fmla="*/ 793750 h 955998"/>
                    <a:gd name="connsiteX7" fmla="*/ 247650 w 415539"/>
                    <a:gd name="connsiteY7" fmla="*/ 749300 h 955998"/>
                    <a:gd name="connsiteX8" fmla="*/ 274638 w 415539"/>
                    <a:gd name="connsiteY8" fmla="*/ 784225 h 955998"/>
                    <a:gd name="connsiteX9" fmla="*/ 344488 w 415539"/>
                    <a:gd name="connsiteY9" fmla="*/ 777875 h 955998"/>
                    <a:gd name="connsiteX10" fmla="*/ 412750 w 415539"/>
                    <a:gd name="connsiteY10" fmla="*/ 882650 h 955998"/>
                    <a:gd name="connsiteX11" fmla="*/ 368300 w 415539"/>
                    <a:gd name="connsiteY11" fmla="*/ 714375 h 955998"/>
                    <a:gd name="connsiteX12" fmla="*/ 330200 w 415539"/>
                    <a:gd name="connsiteY12" fmla="*/ 708025 h 955998"/>
                    <a:gd name="connsiteX13" fmla="*/ 284163 w 415539"/>
                    <a:gd name="connsiteY13" fmla="*/ 636587 h 955998"/>
                    <a:gd name="connsiteX14" fmla="*/ 177800 w 415539"/>
                    <a:gd name="connsiteY14" fmla="*/ 488950 h 955998"/>
                    <a:gd name="connsiteX15" fmla="*/ 177800 w 415539"/>
                    <a:gd name="connsiteY15" fmla="*/ 196850 h 955998"/>
                    <a:gd name="connsiteX16" fmla="*/ 292100 w 415539"/>
                    <a:gd name="connsiteY16" fmla="*/ 146050 h 955998"/>
                    <a:gd name="connsiteX17" fmla="*/ 406400 w 415539"/>
                    <a:gd name="connsiteY17" fmla="*/ 266700 h 955998"/>
                    <a:gd name="connsiteX18" fmla="*/ 266700 w 415539"/>
                    <a:gd name="connsiteY18" fmla="*/ 0 h 955998"/>
                    <a:gd name="connsiteX19" fmla="*/ 0 w 415539"/>
                    <a:gd name="connsiteY19" fmla="*/ 12700 h 955998"/>
                    <a:gd name="connsiteX0" fmla="*/ 0 w 415539"/>
                    <a:gd name="connsiteY0" fmla="*/ 12700 h 955923"/>
                    <a:gd name="connsiteX1" fmla="*/ 25400 w 415539"/>
                    <a:gd name="connsiteY1" fmla="*/ 234950 h 955923"/>
                    <a:gd name="connsiteX2" fmla="*/ 31750 w 415539"/>
                    <a:gd name="connsiteY2" fmla="*/ 400050 h 955923"/>
                    <a:gd name="connsiteX3" fmla="*/ 95250 w 415539"/>
                    <a:gd name="connsiteY3" fmla="*/ 571500 h 955923"/>
                    <a:gd name="connsiteX4" fmla="*/ 136525 w 415539"/>
                    <a:gd name="connsiteY4" fmla="*/ 692150 h 955923"/>
                    <a:gd name="connsiteX5" fmla="*/ 138113 w 415539"/>
                    <a:gd name="connsiteY5" fmla="*/ 830263 h 955923"/>
                    <a:gd name="connsiteX6" fmla="*/ 196850 w 415539"/>
                    <a:gd name="connsiteY6" fmla="*/ 955675 h 955923"/>
                    <a:gd name="connsiteX7" fmla="*/ 227013 w 415539"/>
                    <a:gd name="connsiteY7" fmla="*/ 793750 h 955923"/>
                    <a:gd name="connsiteX8" fmla="*/ 247650 w 415539"/>
                    <a:gd name="connsiteY8" fmla="*/ 749300 h 955923"/>
                    <a:gd name="connsiteX9" fmla="*/ 274638 w 415539"/>
                    <a:gd name="connsiteY9" fmla="*/ 784225 h 955923"/>
                    <a:gd name="connsiteX10" fmla="*/ 344488 w 415539"/>
                    <a:gd name="connsiteY10" fmla="*/ 777875 h 955923"/>
                    <a:gd name="connsiteX11" fmla="*/ 412750 w 415539"/>
                    <a:gd name="connsiteY11" fmla="*/ 882650 h 955923"/>
                    <a:gd name="connsiteX12" fmla="*/ 368300 w 415539"/>
                    <a:gd name="connsiteY12" fmla="*/ 714375 h 955923"/>
                    <a:gd name="connsiteX13" fmla="*/ 330200 w 415539"/>
                    <a:gd name="connsiteY13" fmla="*/ 708025 h 955923"/>
                    <a:gd name="connsiteX14" fmla="*/ 284163 w 415539"/>
                    <a:gd name="connsiteY14" fmla="*/ 636587 h 955923"/>
                    <a:gd name="connsiteX15" fmla="*/ 177800 w 415539"/>
                    <a:gd name="connsiteY15" fmla="*/ 488950 h 955923"/>
                    <a:gd name="connsiteX16" fmla="*/ 177800 w 415539"/>
                    <a:gd name="connsiteY16" fmla="*/ 196850 h 955923"/>
                    <a:gd name="connsiteX17" fmla="*/ 292100 w 415539"/>
                    <a:gd name="connsiteY17" fmla="*/ 146050 h 955923"/>
                    <a:gd name="connsiteX18" fmla="*/ 406400 w 415539"/>
                    <a:gd name="connsiteY18" fmla="*/ 266700 h 955923"/>
                    <a:gd name="connsiteX19" fmla="*/ 266700 w 415539"/>
                    <a:gd name="connsiteY19" fmla="*/ 0 h 955923"/>
                    <a:gd name="connsiteX20" fmla="*/ 0 w 415539"/>
                    <a:gd name="connsiteY20" fmla="*/ 12700 h 955923"/>
                    <a:gd name="connsiteX0" fmla="*/ 0 w 415539"/>
                    <a:gd name="connsiteY0" fmla="*/ 12700 h 955923"/>
                    <a:gd name="connsiteX1" fmla="*/ 25400 w 415539"/>
                    <a:gd name="connsiteY1" fmla="*/ 234950 h 955923"/>
                    <a:gd name="connsiteX2" fmla="*/ 31750 w 415539"/>
                    <a:gd name="connsiteY2" fmla="*/ 357187 h 955923"/>
                    <a:gd name="connsiteX3" fmla="*/ 95250 w 415539"/>
                    <a:gd name="connsiteY3" fmla="*/ 571500 h 955923"/>
                    <a:gd name="connsiteX4" fmla="*/ 136525 w 415539"/>
                    <a:gd name="connsiteY4" fmla="*/ 692150 h 955923"/>
                    <a:gd name="connsiteX5" fmla="*/ 138113 w 415539"/>
                    <a:gd name="connsiteY5" fmla="*/ 830263 h 955923"/>
                    <a:gd name="connsiteX6" fmla="*/ 196850 w 415539"/>
                    <a:gd name="connsiteY6" fmla="*/ 955675 h 955923"/>
                    <a:gd name="connsiteX7" fmla="*/ 227013 w 415539"/>
                    <a:gd name="connsiteY7" fmla="*/ 793750 h 955923"/>
                    <a:gd name="connsiteX8" fmla="*/ 247650 w 415539"/>
                    <a:gd name="connsiteY8" fmla="*/ 749300 h 955923"/>
                    <a:gd name="connsiteX9" fmla="*/ 274638 w 415539"/>
                    <a:gd name="connsiteY9" fmla="*/ 784225 h 955923"/>
                    <a:gd name="connsiteX10" fmla="*/ 344488 w 415539"/>
                    <a:gd name="connsiteY10" fmla="*/ 777875 h 955923"/>
                    <a:gd name="connsiteX11" fmla="*/ 412750 w 415539"/>
                    <a:gd name="connsiteY11" fmla="*/ 882650 h 955923"/>
                    <a:gd name="connsiteX12" fmla="*/ 368300 w 415539"/>
                    <a:gd name="connsiteY12" fmla="*/ 714375 h 955923"/>
                    <a:gd name="connsiteX13" fmla="*/ 330200 w 415539"/>
                    <a:gd name="connsiteY13" fmla="*/ 708025 h 955923"/>
                    <a:gd name="connsiteX14" fmla="*/ 284163 w 415539"/>
                    <a:gd name="connsiteY14" fmla="*/ 636587 h 955923"/>
                    <a:gd name="connsiteX15" fmla="*/ 177800 w 415539"/>
                    <a:gd name="connsiteY15" fmla="*/ 488950 h 955923"/>
                    <a:gd name="connsiteX16" fmla="*/ 177800 w 415539"/>
                    <a:gd name="connsiteY16" fmla="*/ 196850 h 955923"/>
                    <a:gd name="connsiteX17" fmla="*/ 292100 w 415539"/>
                    <a:gd name="connsiteY17" fmla="*/ 146050 h 955923"/>
                    <a:gd name="connsiteX18" fmla="*/ 406400 w 415539"/>
                    <a:gd name="connsiteY18" fmla="*/ 266700 h 955923"/>
                    <a:gd name="connsiteX19" fmla="*/ 266700 w 415539"/>
                    <a:gd name="connsiteY19" fmla="*/ 0 h 955923"/>
                    <a:gd name="connsiteX20" fmla="*/ 0 w 415539"/>
                    <a:gd name="connsiteY20" fmla="*/ 12700 h 955923"/>
                    <a:gd name="connsiteX0" fmla="*/ 0 w 415539"/>
                    <a:gd name="connsiteY0" fmla="*/ 12700 h 955923"/>
                    <a:gd name="connsiteX1" fmla="*/ 25400 w 415539"/>
                    <a:gd name="connsiteY1" fmla="*/ 234950 h 955923"/>
                    <a:gd name="connsiteX2" fmla="*/ 31750 w 415539"/>
                    <a:gd name="connsiteY2" fmla="*/ 357187 h 955923"/>
                    <a:gd name="connsiteX3" fmla="*/ 101600 w 415539"/>
                    <a:gd name="connsiteY3" fmla="*/ 460376 h 955923"/>
                    <a:gd name="connsiteX4" fmla="*/ 95250 w 415539"/>
                    <a:gd name="connsiteY4" fmla="*/ 571500 h 955923"/>
                    <a:gd name="connsiteX5" fmla="*/ 136525 w 415539"/>
                    <a:gd name="connsiteY5" fmla="*/ 692150 h 955923"/>
                    <a:gd name="connsiteX6" fmla="*/ 138113 w 415539"/>
                    <a:gd name="connsiteY6" fmla="*/ 830263 h 955923"/>
                    <a:gd name="connsiteX7" fmla="*/ 196850 w 415539"/>
                    <a:gd name="connsiteY7" fmla="*/ 955675 h 955923"/>
                    <a:gd name="connsiteX8" fmla="*/ 227013 w 415539"/>
                    <a:gd name="connsiteY8" fmla="*/ 793750 h 955923"/>
                    <a:gd name="connsiteX9" fmla="*/ 247650 w 415539"/>
                    <a:gd name="connsiteY9" fmla="*/ 749300 h 955923"/>
                    <a:gd name="connsiteX10" fmla="*/ 274638 w 415539"/>
                    <a:gd name="connsiteY10" fmla="*/ 784225 h 955923"/>
                    <a:gd name="connsiteX11" fmla="*/ 344488 w 415539"/>
                    <a:gd name="connsiteY11" fmla="*/ 777875 h 955923"/>
                    <a:gd name="connsiteX12" fmla="*/ 412750 w 415539"/>
                    <a:gd name="connsiteY12" fmla="*/ 882650 h 955923"/>
                    <a:gd name="connsiteX13" fmla="*/ 368300 w 415539"/>
                    <a:gd name="connsiteY13" fmla="*/ 714375 h 955923"/>
                    <a:gd name="connsiteX14" fmla="*/ 330200 w 415539"/>
                    <a:gd name="connsiteY14" fmla="*/ 708025 h 955923"/>
                    <a:gd name="connsiteX15" fmla="*/ 284163 w 415539"/>
                    <a:gd name="connsiteY15" fmla="*/ 636587 h 955923"/>
                    <a:gd name="connsiteX16" fmla="*/ 177800 w 415539"/>
                    <a:gd name="connsiteY16" fmla="*/ 488950 h 955923"/>
                    <a:gd name="connsiteX17" fmla="*/ 177800 w 415539"/>
                    <a:gd name="connsiteY17" fmla="*/ 196850 h 955923"/>
                    <a:gd name="connsiteX18" fmla="*/ 292100 w 415539"/>
                    <a:gd name="connsiteY18" fmla="*/ 146050 h 955923"/>
                    <a:gd name="connsiteX19" fmla="*/ 406400 w 415539"/>
                    <a:gd name="connsiteY19" fmla="*/ 266700 h 955923"/>
                    <a:gd name="connsiteX20" fmla="*/ 266700 w 415539"/>
                    <a:gd name="connsiteY20" fmla="*/ 0 h 955923"/>
                    <a:gd name="connsiteX21" fmla="*/ 0 w 415539"/>
                    <a:gd name="connsiteY21" fmla="*/ 12700 h 955923"/>
                    <a:gd name="connsiteX0" fmla="*/ 0 w 415539"/>
                    <a:gd name="connsiteY0" fmla="*/ 12700 h 955923"/>
                    <a:gd name="connsiteX1" fmla="*/ 25400 w 415539"/>
                    <a:gd name="connsiteY1" fmla="*/ 234950 h 955923"/>
                    <a:gd name="connsiteX2" fmla="*/ 31750 w 415539"/>
                    <a:gd name="connsiteY2" fmla="*/ 357187 h 955923"/>
                    <a:gd name="connsiteX3" fmla="*/ 101600 w 415539"/>
                    <a:gd name="connsiteY3" fmla="*/ 460376 h 955923"/>
                    <a:gd name="connsiteX4" fmla="*/ 95250 w 415539"/>
                    <a:gd name="connsiteY4" fmla="*/ 571500 h 955923"/>
                    <a:gd name="connsiteX5" fmla="*/ 136525 w 415539"/>
                    <a:gd name="connsiteY5" fmla="*/ 692150 h 955923"/>
                    <a:gd name="connsiteX6" fmla="*/ 138113 w 415539"/>
                    <a:gd name="connsiteY6" fmla="*/ 830263 h 955923"/>
                    <a:gd name="connsiteX7" fmla="*/ 196850 w 415539"/>
                    <a:gd name="connsiteY7" fmla="*/ 955675 h 955923"/>
                    <a:gd name="connsiteX8" fmla="*/ 227013 w 415539"/>
                    <a:gd name="connsiteY8" fmla="*/ 793750 h 955923"/>
                    <a:gd name="connsiteX9" fmla="*/ 247650 w 415539"/>
                    <a:gd name="connsiteY9" fmla="*/ 749300 h 955923"/>
                    <a:gd name="connsiteX10" fmla="*/ 274638 w 415539"/>
                    <a:gd name="connsiteY10" fmla="*/ 784225 h 955923"/>
                    <a:gd name="connsiteX11" fmla="*/ 344488 w 415539"/>
                    <a:gd name="connsiteY11" fmla="*/ 777875 h 955923"/>
                    <a:gd name="connsiteX12" fmla="*/ 412750 w 415539"/>
                    <a:gd name="connsiteY12" fmla="*/ 882650 h 955923"/>
                    <a:gd name="connsiteX13" fmla="*/ 368300 w 415539"/>
                    <a:gd name="connsiteY13" fmla="*/ 714375 h 955923"/>
                    <a:gd name="connsiteX14" fmla="*/ 330200 w 415539"/>
                    <a:gd name="connsiteY14" fmla="*/ 708025 h 955923"/>
                    <a:gd name="connsiteX15" fmla="*/ 284163 w 415539"/>
                    <a:gd name="connsiteY15" fmla="*/ 636587 h 955923"/>
                    <a:gd name="connsiteX16" fmla="*/ 177800 w 415539"/>
                    <a:gd name="connsiteY16" fmla="*/ 488950 h 955923"/>
                    <a:gd name="connsiteX17" fmla="*/ 177800 w 415539"/>
                    <a:gd name="connsiteY17" fmla="*/ 196850 h 955923"/>
                    <a:gd name="connsiteX18" fmla="*/ 292100 w 415539"/>
                    <a:gd name="connsiteY18" fmla="*/ 146050 h 955923"/>
                    <a:gd name="connsiteX19" fmla="*/ 406400 w 415539"/>
                    <a:gd name="connsiteY19" fmla="*/ 266700 h 955923"/>
                    <a:gd name="connsiteX20" fmla="*/ 266700 w 415539"/>
                    <a:gd name="connsiteY20" fmla="*/ 0 h 955923"/>
                    <a:gd name="connsiteX21" fmla="*/ 0 w 415539"/>
                    <a:gd name="connsiteY21" fmla="*/ 12700 h 955923"/>
                    <a:gd name="connsiteX0" fmla="*/ 0 w 415539"/>
                    <a:gd name="connsiteY0" fmla="*/ 12700 h 955923"/>
                    <a:gd name="connsiteX1" fmla="*/ 25400 w 415539"/>
                    <a:gd name="connsiteY1" fmla="*/ 234950 h 955923"/>
                    <a:gd name="connsiteX2" fmla="*/ 31750 w 415539"/>
                    <a:gd name="connsiteY2" fmla="*/ 357187 h 955923"/>
                    <a:gd name="connsiteX3" fmla="*/ 101600 w 415539"/>
                    <a:gd name="connsiteY3" fmla="*/ 460376 h 955923"/>
                    <a:gd name="connsiteX4" fmla="*/ 95250 w 415539"/>
                    <a:gd name="connsiteY4" fmla="*/ 571500 h 955923"/>
                    <a:gd name="connsiteX5" fmla="*/ 136525 w 415539"/>
                    <a:gd name="connsiteY5" fmla="*/ 692150 h 955923"/>
                    <a:gd name="connsiteX6" fmla="*/ 138113 w 415539"/>
                    <a:gd name="connsiteY6" fmla="*/ 830263 h 955923"/>
                    <a:gd name="connsiteX7" fmla="*/ 196850 w 415539"/>
                    <a:gd name="connsiteY7" fmla="*/ 955675 h 955923"/>
                    <a:gd name="connsiteX8" fmla="*/ 227013 w 415539"/>
                    <a:gd name="connsiteY8" fmla="*/ 793750 h 955923"/>
                    <a:gd name="connsiteX9" fmla="*/ 247650 w 415539"/>
                    <a:gd name="connsiteY9" fmla="*/ 749300 h 955923"/>
                    <a:gd name="connsiteX10" fmla="*/ 274638 w 415539"/>
                    <a:gd name="connsiteY10" fmla="*/ 784225 h 955923"/>
                    <a:gd name="connsiteX11" fmla="*/ 344488 w 415539"/>
                    <a:gd name="connsiteY11" fmla="*/ 777875 h 955923"/>
                    <a:gd name="connsiteX12" fmla="*/ 412750 w 415539"/>
                    <a:gd name="connsiteY12" fmla="*/ 882650 h 955923"/>
                    <a:gd name="connsiteX13" fmla="*/ 368300 w 415539"/>
                    <a:gd name="connsiteY13" fmla="*/ 714375 h 955923"/>
                    <a:gd name="connsiteX14" fmla="*/ 330200 w 415539"/>
                    <a:gd name="connsiteY14" fmla="*/ 708025 h 955923"/>
                    <a:gd name="connsiteX15" fmla="*/ 284163 w 415539"/>
                    <a:gd name="connsiteY15" fmla="*/ 636587 h 955923"/>
                    <a:gd name="connsiteX16" fmla="*/ 177800 w 415539"/>
                    <a:gd name="connsiteY16" fmla="*/ 488950 h 955923"/>
                    <a:gd name="connsiteX17" fmla="*/ 177800 w 415539"/>
                    <a:gd name="connsiteY17" fmla="*/ 196850 h 955923"/>
                    <a:gd name="connsiteX18" fmla="*/ 292100 w 415539"/>
                    <a:gd name="connsiteY18" fmla="*/ 146050 h 955923"/>
                    <a:gd name="connsiteX19" fmla="*/ 406400 w 415539"/>
                    <a:gd name="connsiteY19" fmla="*/ 266700 h 955923"/>
                    <a:gd name="connsiteX20" fmla="*/ 266700 w 415539"/>
                    <a:gd name="connsiteY20" fmla="*/ 0 h 955923"/>
                    <a:gd name="connsiteX21" fmla="*/ 0 w 415539"/>
                    <a:gd name="connsiteY21" fmla="*/ 12700 h 955923"/>
                    <a:gd name="connsiteX0" fmla="*/ 0 w 415539"/>
                    <a:gd name="connsiteY0" fmla="*/ 12700 h 955923"/>
                    <a:gd name="connsiteX1" fmla="*/ 25400 w 415539"/>
                    <a:gd name="connsiteY1" fmla="*/ 234950 h 955923"/>
                    <a:gd name="connsiteX2" fmla="*/ 31750 w 415539"/>
                    <a:gd name="connsiteY2" fmla="*/ 357187 h 955923"/>
                    <a:gd name="connsiteX3" fmla="*/ 101600 w 415539"/>
                    <a:gd name="connsiteY3" fmla="*/ 460376 h 955923"/>
                    <a:gd name="connsiteX4" fmla="*/ 95250 w 415539"/>
                    <a:gd name="connsiteY4" fmla="*/ 571500 h 955923"/>
                    <a:gd name="connsiteX5" fmla="*/ 136525 w 415539"/>
                    <a:gd name="connsiteY5" fmla="*/ 692150 h 955923"/>
                    <a:gd name="connsiteX6" fmla="*/ 138113 w 415539"/>
                    <a:gd name="connsiteY6" fmla="*/ 830263 h 955923"/>
                    <a:gd name="connsiteX7" fmla="*/ 196850 w 415539"/>
                    <a:gd name="connsiteY7" fmla="*/ 955675 h 955923"/>
                    <a:gd name="connsiteX8" fmla="*/ 227013 w 415539"/>
                    <a:gd name="connsiteY8" fmla="*/ 793750 h 955923"/>
                    <a:gd name="connsiteX9" fmla="*/ 247650 w 415539"/>
                    <a:gd name="connsiteY9" fmla="*/ 749300 h 955923"/>
                    <a:gd name="connsiteX10" fmla="*/ 274638 w 415539"/>
                    <a:gd name="connsiteY10" fmla="*/ 784225 h 955923"/>
                    <a:gd name="connsiteX11" fmla="*/ 344488 w 415539"/>
                    <a:gd name="connsiteY11" fmla="*/ 777875 h 955923"/>
                    <a:gd name="connsiteX12" fmla="*/ 412750 w 415539"/>
                    <a:gd name="connsiteY12" fmla="*/ 882650 h 955923"/>
                    <a:gd name="connsiteX13" fmla="*/ 368300 w 415539"/>
                    <a:gd name="connsiteY13" fmla="*/ 714375 h 955923"/>
                    <a:gd name="connsiteX14" fmla="*/ 314325 w 415539"/>
                    <a:gd name="connsiteY14" fmla="*/ 709613 h 955923"/>
                    <a:gd name="connsiteX15" fmla="*/ 284163 w 415539"/>
                    <a:gd name="connsiteY15" fmla="*/ 636587 h 955923"/>
                    <a:gd name="connsiteX16" fmla="*/ 177800 w 415539"/>
                    <a:gd name="connsiteY16" fmla="*/ 488950 h 955923"/>
                    <a:gd name="connsiteX17" fmla="*/ 177800 w 415539"/>
                    <a:gd name="connsiteY17" fmla="*/ 196850 h 955923"/>
                    <a:gd name="connsiteX18" fmla="*/ 292100 w 415539"/>
                    <a:gd name="connsiteY18" fmla="*/ 146050 h 955923"/>
                    <a:gd name="connsiteX19" fmla="*/ 406400 w 415539"/>
                    <a:gd name="connsiteY19" fmla="*/ 266700 h 955923"/>
                    <a:gd name="connsiteX20" fmla="*/ 266700 w 415539"/>
                    <a:gd name="connsiteY20" fmla="*/ 0 h 955923"/>
                    <a:gd name="connsiteX21" fmla="*/ 0 w 415539"/>
                    <a:gd name="connsiteY21" fmla="*/ 12700 h 955923"/>
                    <a:gd name="connsiteX0" fmla="*/ 0 w 415539"/>
                    <a:gd name="connsiteY0" fmla="*/ 12700 h 955923"/>
                    <a:gd name="connsiteX1" fmla="*/ 25400 w 415539"/>
                    <a:gd name="connsiteY1" fmla="*/ 234950 h 955923"/>
                    <a:gd name="connsiteX2" fmla="*/ 31750 w 415539"/>
                    <a:gd name="connsiteY2" fmla="*/ 357187 h 955923"/>
                    <a:gd name="connsiteX3" fmla="*/ 101600 w 415539"/>
                    <a:gd name="connsiteY3" fmla="*/ 460376 h 955923"/>
                    <a:gd name="connsiteX4" fmla="*/ 95250 w 415539"/>
                    <a:gd name="connsiteY4" fmla="*/ 571500 h 955923"/>
                    <a:gd name="connsiteX5" fmla="*/ 136525 w 415539"/>
                    <a:gd name="connsiteY5" fmla="*/ 692150 h 955923"/>
                    <a:gd name="connsiteX6" fmla="*/ 138113 w 415539"/>
                    <a:gd name="connsiteY6" fmla="*/ 830263 h 955923"/>
                    <a:gd name="connsiteX7" fmla="*/ 196850 w 415539"/>
                    <a:gd name="connsiteY7" fmla="*/ 955675 h 955923"/>
                    <a:gd name="connsiteX8" fmla="*/ 227013 w 415539"/>
                    <a:gd name="connsiteY8" fmla="*/ 793750 h 955923"/>
                    <a:gd name="connsiteX9" fmla="*/ 247650 w 415539"/>
                    <a:gd name="connsiteY9" fmla="*/ 749300 h 955923"/>
                    <a:gd name="connsiteX10" fmla="*/ 274638 w 415539"/>
                    <a:gd name="connsiteY10" fmla="*/ 784225 h 955923"/>
                    <a:gd name="connsiteX11" fmla="*/ 344488 w 415539"/>
                    <a:gd name="connsiteY11" fmla="*/ 777875 h 955923"/>
                    <a:gd name="connsiteX12" fmla="*/ 412750 w 415539"/>
                    <a:gd name="connsiteY12" fmla="*/ 882650 h 955923"/>
                    <a:gd name="connsiteX13" fmla="*/ 368300 w 415539"/>
                    <a:gd name="connsiteY13" fmla="*/ 714375 h 955923"/>
                    <a:gd name="connsiteX14" fmla="*/ 314325 w 415539"/>
                    <a:gd name="connsiteY14" fmla="*/ 709613 h 955923"/>
                    <a:gd name="connsiteX15" fmla="*/ 284163 w 415539"/>
                    <a:gd name="connsiteY15" fmla="*/ 636587 h 955923"/>
                    <a:gd name="connsiteX16" fmla="*/ 177800 w 415539"/>
                    <a:gd name="connsiteY16" fmla="*/ 488950 h 955923"/>
                    <a:gd name="connsiteX17" fmla="*/ 177800 w 415539"/>
                    <a:gd name="connsiteY17" fmla="*/ 196850 h 955923"/>
                    <a:gd name="connsiteX18" fmla="*/ 292100 w 415539"/>
                    <a:gd name="connsiteY18" fmla="*/ 146050 h 955923"/>
                    <a:gd name="connsiteX19" fmla="*/ 406400 w 415539"/>
                    <a:gd name="connsiteY19" fmla="*/ 266700 h 955923"/>
                    <a:gd name="connsiteX20" fmla="*/ 266700 w 415539"/>
                    <a:gd name="connsiteY20" fmla="*/ 0 h 955923"/>
                    <a:gd name="connsiteX21" fmla="*/ 0 w 415539"/>
                    <a:gd name="connsiteY21" fmla="*/ 12700 h 955923"/>
                    <a:gd name="connsiteX0" fmla="*/ 0 w 415539"/>
                    <a:gd name="connsiteY0" fmla="*/ 12700 h 955923"/>
                    <a:gd name="connsiteX1" fmla="*/ 25400 w 415539"/>
                    <a:gd name="connsiteY1" fmla="*/ 234950 h 955923"/>
                    <a:gd name="connsiteX2" fmla="*/ 31750 w 415539"/>
                    <a:gd name="connsiteY2" fmla="*/ 357187 h 955923"/>
                    <a:gd name="connsiteX3" fmla="*/ 101600 w 415539"/>
                    <a:gd name="connsiteY3" fmla="*/ 460376 h 955923"/>
                    <a:gd name="connsiteX4" fmla="*/ 95250 w 415539"/>
                    <a:gd name="connsiteY4" fmla="*/ 571500 h 955923"/>
                    <a:gd name="connsiteX5" fmla="*/ 136525 w 415539"/>
                    <a:gd name="connsiteY5" fmla="*/ 692150 h 955923"/>
                    <a:gd name="connsiteX6" fmla="*/ 138113 w 415539"/>
                    <a:gd name="connsiteY6" fmla="*/ 830263 h 955923"/>
                    <a:gd name="connsiteX7" fmla="*/ 196850 w 415539"/>
                    <a:gd name="connsiteY7" fmla="*/ 955675 h 955923"/>
                    <a:gd name="connsiteX8" fmla="*/ 227013 w 415539"/>
                    <a:gd name="connsiteY8" fmla="*/ 793750 h 955923"/>
                    <a:gd name="connsiteX9" fmla="*/ 247650 w 415539"/>
                    <a:gd name="connsiteY9" fmla="*/ 749300 h 955923"/>
                    <a:gd name="connsiteX10" fmla="*/ 274638 w 415539"/>
                    <a:gd name="connsiteY10" fmla="*/ 784225 h 955923"/>
                    <a:gd name="connsiteX11" fmla="*/ 344488 w 415539"/>
                    <a:gd name="connsiteY11" fmla="*/ 777875 h 955923"/>
                    <a:gd name="connsiteX12" fmla="*/ 412750 w 415539"/>
                    <a:gd name="connsiteY12" fmla="*/ 882650 h 955923"/>
                    <a:gd name="connsiteX13" fmla="*/ 368300 w 415539"/>
                    <a:gd name="connsiteY13" fmla="*/ 714375 h 955923"/>
                    <a:gd name="connsiteX14" fmla="*/ 314325 w 415539"/>
                    <a:gd name="connsiteY14" fmla="*/ 709613 h 955923"/>
                    <a:gd name="connsiteX15" fmla="*/ 284163 w 415539"/>
                    <a:gd name="connsiteY15" fmla="*/ 636587 h 955923"/>
                    <a:gd name="connsiteX16" fmla="*/ 177800 w 415539"/>
                    <a:gd name="connsiteY16" fmla="*/ 488950 h 955923"/>
                    <a:gd name="connsiteX17" fmla="*/ 177800 w 415539"/>
                    <a:gd name="connsiteY17" fmla="*/ 196850 h 955923"/>
                    <a:gd name="connsiteX18" fmla="*/ 292100 w 415539"/>
                    <a:gd name="connsiteY18" fmla="*/ 146050 h 955923"/>
                    <a:gd name="connsiteX19" fmla="*/ 406400 w 415539"/>
                    <a:gd name="connsiteY19" fmla="*/ 266700 h 955923"/>
                    <a:gd name="connsiteX20" fmla="*/ 266700 w 415539"/>
                    <a:gd name="connsiteY20" fmla="*/ 0 h 955923"/>
                    <a:gd name="connsiteX21" fmla="*/ 0 w 415539"/>
                    <a:gd name="connsiteY21" fmla="*/ 12700 h 955923"/>
                    <a:gd name="connsiteX0" fmla="*/ 0 w 415539"/>
                    <a:gd name="connsiteY0" fmla="*/ 12700 h 955923"/>
                    <a:gd name="connsiteX1" fmla="*/ 25400 w 415539"/>
                    <a:gd name="connsiteY1" fmla="*/ 234950 h 955923"/>
                    <a:gd name="connsiteX2" fmla="*/ 31750 w 415539"/>
                    <a:gd name="connsiteY2" fmla="*/ 357187 h 955923"/>
                    <a:gd name="connsiteX3" fmla="*/ 101600 w 415539"/>
                    <a:gd name="connsiteY3" fmla="*/ 460376 h 955923"/>
                    <a:gd name="connsiteX4" fmla="*/ 95250 w 415539"/>
                    <a:gd name="connsiteY4" fmla="*/ 571500 h 955923"/>
                    <a:gd name="connsiteX5" fmla="*/ 136525 w 415539"/>
                    <a:gd name="connsiteY5" fmla="*/ 692150 h 955923"/>
                    <a:gd name="connsiteX6" fmla="*/ 138113 w 415539"/>
                    <a:gd name="connsiteY6" fmla="*/ 830263 h 955923"/>
                    <a:gd name="connsiteX7" fmla="*/ 196850 w 415539"/>
                    <a:gd name="connsiteY7" fmla="*/ 955675 h 955923"/>
                    <a:gd name="connsiteX8" fmla="*/ 227013 w 415539"/>
                    <a:gd name="connsiteY8" fmla="*/ 793750 h 955923"/>
                    <a:gd name="connsiteX9" fmla="*/ 247650 w 415539"/>
                    <a:gd name="connsiteY9" fmla="*/ 749300 h 955923"/>
                    <a:gd name="connsiteX10" fmla="*/ 274638 w 415539"/>
                    <a:gd name="connsiteY10" fmla="*/ 784225 h 955923"/>
                    <a:gd name="connsiteX11" fmla="*/ 344488 w 415539"/>
                    <a:gd name="connsiteY11" fmla="*/ 777875 h 955923"/>
                    <a:gd name="connsiteX12" fmla="*/ 412750 w 415539"/>
                    <a:gd name="connsiteY12" fmla="*/ 882650 h 955923"/>
                    <a:gd name="connsiteX13" fmla="*/ 368300 w 415539"/>
                    <a:gd name="connsiteY13" fmla="*/ 714375 h 955923"/>
                    <a:gd name="connsiteX14" fmla="*/ 314325 w 415539"/>
                    <a:gd name="connsiteY14" fmla="*/ 709613 h 955923"/>
                    <a:gd name="connsiteX15" fmla="*/ 284163 w 415539"/>
                    <a:gd name="connsiteY15" fmla="*/ 636587 h 955923"/>
                    <a:gd name="connsiteX16" fmla="*/ 177800 w 415539"/>
                    <a:gd name="connsiteY16" fmla="*/ 488950 h 955923"/>
                    <a:gd name="connsiteX17" fmla="*/ 177800 w 415539"/>
                    <a:gd name="connsiteY17" fmla="*/ 196850 h 955923"/>
                    <a:gd name="connsiteX18" fmla="*/ 292100 w 415539"/>
                    <a:gd name="connsiteY18" fmla="*/ 146050 h 955923"/>
                    <a:gd name="connsiteX19" fmla="*/ 350838 w 415539"/>
                    <a:gd name="connsiteY19" fmla="*/ 192089 h 955923"/>
                    <a:gd name="connsiteX20" fmla="*/ 406400 w 415539"/>
                    <a:gd name="connsiteY20" fmla="*/ 266700 h 955923"/>
                    <a:gd name="connsiteX21" fmla="*/ 266700 w 415539"/>
                    <a:gd name="connsiteY21" fmla="*/ 0 h 955923"/>
                    <a:gd name="connsiteX22" fmla="*/ 0 w 415539"/>
                    <a:gd name="connsiteY22" fmla="*/ 12700 h 955923"/>
                    <a:gd name="connsiteX0" fmla="*/ 0 w 415539"/>
                    <a:gd name="connsiteY0" fmla="*/ 12700 h 955923"/>
                    <a:gd name="connsiteX1" fmla="*/ 25400 w 415539"/>
                    <a:gd name="connsiteY1" fmla="*/ 234950 h 955923"/>
                    <a:gd name="connsiteX2" fmla="*/ 31750 w 415539"/>
                    <a:gd name="connsiteY2" fmla="*/ 357187 h 955923"/>
                    <a:gd name="connsiteX3" fmla="*/ 101600 w 415539"/>
                    <a:gd name="connsiteY3" fmla="*/ 460376 h 955923"/>
                    <a:gd name="connsiteX4" fmla="*/ 95250 w 415539"/>
                    <a:gd name="connsiteY4" fmla="*/ 571500 h 955923"/>
                    <a:gd name="connsiteX5" fmla="*/ 136525 w 415539"/>
                    <a:gd name="connsiteY5" fmla="*/ 692150 h 955923"/>
                    <a:gd name="connsiteX6" fmla="*/ 138113 w 415539"/>
                    <a:gd name="connsiteY6" fmla="*/ 830263 h 955923"/>
                    <a:gd name="connsiteX7" fmla="*/ 196850 w 415539"/>
                    <a:gd name="connsiteY7" fmla="*/ 955675 h 955923"/>
                    <a:gd name="connsiteX8" fmla="*/ 227013 w 415539"/>
                    <a:gd name="connsiteY8" fmla="*/ 793750 h 955923"/>
                    <a:gd name="connsiteX9" fmla="*/ 247650 w 415539"/>
                    <a:gd name="connsiteY9" fmla="*/ 749300 h 955923"/>
                    <a:gd name="connsiteX10" fmla="*/ 274638 w 415539"/>
                    <a:gd name="connsiteY10" fmla="*/ 784225 h 955923"/>
                    <a:gd name="connsiteX11" fmla="*/ 344488 w 415539"/>
                    <a:gd name="connsiteY11" fmla="*/ 777875 h 955923"/>
                    <a:gd name="connsiteX12" fmla="*/ 412750 w 415539"/>
                    <a:gd name="connsiteY12" fmla="*/ 882650 h 955923"/>
                    <a:gd name="connsiteX13" fmla="*/ 368300 w 415539"/>
                    <a:gd name="connsiteY13" fmla="*/ 714375 h 955923"/>
                    <a:gd name="connsiteX14" fmla="*/ 314325 w 415539"/>
                    <a:gd name="connsiteY14" fmla="*/ 709613 h 955923"/>
                    <a:gd name="connsiteX15" fmla="*/ 284163 w 415539"/>
                    <a:gd name="connsiteY15" fmla="*/ 636587 h 955923"/>
                    <a:gd name="connsiteX16" fmla="*/ 177800 w 415539"/>
                    <a:gd name="connsiteY16" fmla="*/ 488950 h 955923"/>
                    <a:gd name="connsiteX17" fmla="*/ 177800 w 415539"/>
                    <a:gd name="connsiteY17" fmla="*/ 196850 h 955923"/>
                    <a:gd name="connsiteX18" fmla="*/ 292100 w 415539"/>
                    <a:gd name="connsiteY18" fmla="*/ 146050 h 955923"/>
                    <a:gd name="connsiteX19" fmla="*/ 350838 w 415539"/>
                    <a:gd name="connsiteY19" fmla="*/ 192089 h 955923"/>
                    <a:gd name="connsiteX20" fmla="*/ 406400 w 415539"/>
                    <a:gd name="connsiteY20" fmla="*/ 266700 h 955923"/>
                    <a:gd name="connsiteX21" fmla="*/ 266700 w 415539"/>
                    <a:gd name="connsiteY21" fmla="*/ 0 h 955923"/>
                    <a:gd name="connsiteX22" fmla="*/ 0 w 415539"/>
                    <a:gd name="connsiteY22" fmla="*/ 12700 h 955923"/>
                    <a:gd name="connsiteX0" fmla="*/ 0 w 415539"/>
                    <a:gd name="connsiteY0" fmla="*/ 0 h 943223"/>
                    <a:gd name="connsiteX1" fmla="*/ 25400 w 415539"/>
                    <a:gd name="connsiteY1" fmla="*/ 222250 h 943223"/>
                    <a:gd name="connsiteX2" fmla="*/ 31750 w 415539"/>
                    <a:gd name="connsiteY2" fmla="*/ 344487 h 943223"/>
                    <a:gd name="connsiteX3" fmla="*/ 101600 w 415539"/>
                    <a:gd name="connsiteY3" fmla="*/ 447676 h 943223"/>
                    <a:gd name="connsiteX4" fmla="*/ 95250 w 415539"/>
                    <a:gd name="connsiteY4" fmla="*/ 558800 h 943223"/>
                    <a:gd name="connsiteX5" fmla="*/ 136525 w 415539"/>
                    <a:gd name="connsiteY5" fmla="*/ 679450 h 943223"/>
                    <a:gd name="connsiteX6" fmla="*/ 138113 w 415539"/>
                    <a:gd name="connsiteY6" fmla="*/ 817563 h 943223"/>
                    <a:gd name="connsiteX7" fmla="*/ 196850 w 415539"/>
                    <a:gd name="connsiteY7" fmla="*/ 942975 h 943223"/>
                    <a:gd name="connsiteX8" fmla="*/ 227013 w 415539"/>
                    <a:gd name="connsiteY8" fmla="*/ 781050 h 943223"/>
                    <a:gd name="connsiteX9" fmla="*/ 247650 w 415539"/>
                    <a:gd name="connsiteY9" fmla="*/ 736600 h 943223"/>
                    <a:gd name="connsiteX10" fmla="*/ 274638 w 415539"/>
                    <a:gd name="connsiteY10" fmla="*/ 771525 h 943223"/>
                    <a:gd name="connsiteX11" fmla="*/ 344488 w 415539"/>
                    <a:gd name="connsiteY11" fmla="*/ 765175 h 943223"/>
                    <a:gd name="connsiteX12" fmla="*/ 412750 w 415539"/>
                    <a:gd name="connsiteY12" fmla="*/ 869950 h 943223"/>
                    <a:gd name="connsiteX13" fmla="*/ 368300 w 415539"/>
                    <a:gd name="connsiteY13" fmla="*/ 701675 h 943223"/>
                    <a:gd name="connsiteX14" fmla="*/ 314325 w 415539"/>
                    <a:gd name="connsiteY14" fmla="*/ 696913 h 943223"/>
                    <a:gd name="connsiteX15" fmla="*/ 284163 w 415539"/>
                    <a:gd name="connsiteY15" fmla="*/ 623887 h 943223"/>
                    <a:gd name="connsiteX16" fmla="*/ 177800 w 415539"/>
                    <a:gd name="connsiteY16" fmla="*/ 476250 h 943223"/>
                    <a:gd name="connsiteX17" fmla="*/ 177800 w 415539"/>
                    <a:gd name="connsiteY17" fmla="*/ 184150 h 943223"/>
                    <a:gd name="connsiteX18" fmla="*/ 292100 w 415539"/>
                    <a:gd name="connsiteY18" fmla="*/ 133350 h 943223"/>
                    <a:gd name="connsiteX19" fmla="*/ 350838 w 415539"/>
                    <a:gd name="connsiteY19" fmla="*/ 179389 h 943223"/>
                    <a:gd name="connsiteX20" fmla="*/ 406400 w 415539"/>
                    <a:gd name="connsiteY20" fmla="*/ 254000 h 943223"/>
                    <a:gd name="connsiteX21" fmla="*/ 277812 w 415539"/>
                    <a:gd name="connsiteY21" fmla="*/ 0 h 943223"/>
                    <a:gd name="connsiteX22" fmla="*/ 0 w 415539"/>
                    <a:gd name="connsiteY22" fmla="*/ 0 h 943223"/>
                    <a:gd name="connsiteX0" fmla="*/ 0 w 415539"/>
                    <a:gd name="connsiteY0" fmla="*/ 0 h 943223"/>
                    <a:gd name="connsiteX1" fmla="*/ 25400 w 415539"/>
                    <a:gd name="connsiteY1" fmla="*/ 222250 h 943223"/>
                    <a:gd name="connsiteX2" fmla="*/ 31750 w 415539"/>
                    <a:gd name="connsiteY2" fmla="*/ 344487 h 943223"/>
                    <a:gd name="connsiteX3" fmla="*/ 101600 w 415539"/>
                    <a:gd name="connsiteY3" fmla="*/ 447676 h 943223"/>
                    <a:gd name="connsiteX4" fmla="*/ 95250 w 415539"/>
                    <a:gd name="connsiteY4" fmla="*/ 558800 h 943223"/>
                    <a:gd name="connsiteX5" fmla="*/ 136525 w 415539"/>
                    <a:gd name="connsiteY5" fmla="*/ 679450 h 943223"/>
                    <a:gd name="connsiteX6" fmla="*/ 138113 w 415539"/>
                    <a:gd name="connsiteY6" fmla="*/ 817563 h 943223"/>
                    <a:gd name="connsiteX7" fmla="*/ 196850 w 415539"/>
                    <a:gd name="connsiteY7" fmla="*/ 942975 h 943223"/>
                    <a:gd name="connsiteX8" fmla="*/ 227013 w 415539"/>
                    <a:gd name="connsiteY8" fmla="*/ 781050 h 943223"/>
                    <a:gd name="connsiteX9" fmla="*/ 247650 w 415539"/>
                    <a:gd name="connsiteY9" fmla="*/ 736600 h 943223"/>
                    <a:gd name="connsiteX10" fmla="*/ 274638 w 415539"/>
                    <a:gd name="connsiteY10" fmla="*/ 771525 h 943223"/>
                    <a:gd name="connsiteX11" fmla="*/ 344488 w 415539"/>
                    <a:gd name="connsiteY11" fmla="*/ 765175 h 943223"/>
                    <a:gd name="connsiteX12" fmla="*/ 412750 w 415539"/>
                    <a:gd name="connsiteY12" fmla="*/ 869950 h 943223"/>
                    <a:gd name="connsiteX13" fmla="*/ 368300 w 415539"/>
                    <a:gd name="connsiteY13" fmla="*/ 701675 h 943223"/>
                    <a:gd name="connsiteX14" fmla="*/ 314325 w 415539"/>
                    <a:gd name="connsiteY14" fmla="*/ 696913 h 943223"/>
                    <a:gd name="connsiteX15" fmla="*/ 284163 w 415539"/>
                    <a:gd name="connsiteY15" fmla="*/ 623887 h 943223"/>
                    <a:gd name="connsiteX16" fmla="*/ 177800 w 415539"/>
                    <a:gd name="connsiteY16" fmla="*/ 476250 h 943223"/>
                    <a:gd name="connsiteX17" fmla="*/ 177800 w 415539"/>
                    <a:gd name="connsiteY17" fmla="*/ 184150 h 943223"/>
                    <a:gd name="connsiteX18" fmla="*/ 215900 w 415539"/>
                    <a:gd name="connsiteY18" fmla="*/ 131764 h 943223"/>
                    <a:gd name="connsiteX19" fmla="*/ 292100 w 415539"/>
                    <a:gd name="connsiteY19" fmla="*/ 133350 h 943223"/>
                    <a:gd name="connsiteX20" fmla="*/ 350838 w 415539"/>
                    <a:gd name="connsiteY20" fmla="*/ 179389 h 943223"/>
                    <a:gd name="connsiteX21" fmla="*/ 406400 w 415539"/>
                    <a:gd name="connsiteY21" fmla="*/ 254000 h 943223"/>
                    <a:gd name="connsiteX22" fmla="*/ 277812 w 415539"/>
                    <a:gd name="connsiteY22" fmla="*/ 0 h 943223"/>
                    <a:gd name="connsiteX23" fmla="*/ 0 w 415539"/>
                    <a:gd name="connsiteY23" fmla="*/ 0 h 943223"/>
                    <a:gd name="connsiteX0" fmla="*/ 0 w 415539"/>
                    <a:gd name="connsiteY0" fmla="*/ 0 h 943223"/>
                    <a:gd name="connsiteX1" fmla="*/ 14288 w 415539"/>
                    <a:gd name="connsiteY1" fmla="*/ 139701 h 943223"/>
                    <a:gd name="connsiteX2" fmla="*/ 25400 w 415539"/>
                    <a:gd name="connsiteY2" fmla="*/ 222250 h 943223"/>
                    <a:gd name="connsiteX3" fmla="*/ 31750 w 415539"/>
                    <a:gd name="connsiteY3" fmla="*/ 344487 h 943223"/>
                    <a:gd name="connsiteX4" fmla="*/ 101600 w 415539"/>
                    <a:gd name="connsiteY4" fmla="*/ 447676 h 943223"/>
                    <a:gd name="connsiteX5" fmla="*/ 95250 w 415539"/>
                    <a:gd name="connsiteY5" fmla="*/ 558800 h 943223"/>
                    <a:gd name="connsiteX6" fmla="*/ 136525 w 415539"/>
                    <a:gd name="connsiteY6" fmla="*/ 679450 h 943223"/>
                    <a:gd name="connsiteX7" fmla="*/ 138113 w 415539"/>
                    <a:gd name="connsiteY7" fmla="*/ 817563 h 943223"/>
                    <a:gd name="connsiteX8" fmla="*/ 196850 w 415539"/>
                    <a:gd name="connsiteY8" fmla="*/ 942975 h 943223"/>
                    <a:gd name="connsiteX9" fmla="*/ 227013 w 415539"/>
                    <a:gd name="connsiteY9" fmla="*/ 781050 h 943223"/>
                    <a:gd name="connsiteX10" fmla="*/ 247650 w 415539"/>
                    <a:gd name="connsiteY10" fmla="*/ 736600 h 943223"/>
                    <a:gd name="connsiteX11" fmla="*/ 274638 w 415539"/>
                    <a:gd name="connsiteY11" fmla="*/ 771525 h 943223"/>
                    <a:gd name="connsiteX12" fmla="*/ 344488 w 415539"/>
                    <a:gd name="connsiteY12" fmla="*/ 765175 h 943223"/>
                    <a:gd name="connsiteX13" fmla="*/ 412750 w 415539"/>
                    <a:gd name="connsiteY13" fmla="*/ 869950 h 943223"/>
                    <a:gd name="connsiteX14" fmla="*/ 368300 w 415539"/>
                    <a:gd name="connsiteY14" fmla="*/ 701675 h 943223"/>
                    <a:gd name="connsiteX15" fmla="*/ 314325 w 415539"/>
                    <a:gd name="connsiteY15" fmla="*/ 696913 h 943223"/>
                    <a:gd name="connsiteX16" fmla="*/ 284163 w 415539"/>
                    <a:gd name="connsiteY16" fmla="*/ 623887 h 943223"/>
                    <a:gd name="connsiteX17" fmla="*/ 177800 w 415539"/>
                    <a:gd name="connsiteY17" fmla="*/ 476250 h 943223"/>
                    <a:gd name="connsiteX18" fmla="*/ 177800 w 415539"/>
                    <a:gd name="connsiteY18" fmla="*/ 184150 h 943223"/>
                    <a:gd name="connsiteX19" fmla="*/ 215900 w 415539"/>
                    <a:gd name="connsiteY19" fmla="*/ 131764 h 943223"/>
                    <a:gd name="connsiteX20" fmla="*/ 292100 w 415539"/>
                    <a:gd name="connsiteY20" fmla="*/ 133350 h 943223"/>
                    <a:gd name="connsiteX21" fmla="*/ 350838 w 415539"/>
                    <a:gd name="connsiteY21" fmla="*/ 179389 h 943223"/>
                    <a:gd name="connsiteX22" fmla="*/ 406400 w 415539"/>
                    <a:gd name="connsiteY22" fmla="*/ 254000 h 943223"/>
                    <a:gd name="connsiteX23" fmla="*/ 277812 w 415539"/>
                    <a:gd name="connsiteY23" fmla="*/ 0 h 943223"/>
                    <a:gd name="connsiteX24" fmla="*/ 0 w 415539"/>
                    <a:gd name="connsiteY24" fmla="*/ 0 h 943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5539" h="943223">
                      <a:moveTo>
                        <a:pt x="0" y="0"/>
                      </a:moveTo>
                      <a:lnTo>
                        <a:pt x="14288" y="139701"/>
                      </a:lnTo>
                      <a:lnTo>
                        <a:pt x="25400" y="222250"/>
                      </a:lnTo>
                      <a:lnTo>
                        <a:pt x="31750" y="344487"/>
                      </a:lnTo>
                      <a:cubicBezTo>
                        <a:pt x="55563" y="375179"/>
                        <a:pt x="92075" y="410634"/>
                        <a:pt x="101600" y="447676"/>
                      </a:cubicBezTo>
                      <a:lnTo>
                        <a:pt x="95250" y="558800"/>
                      </a:lnTo>
                      <a:cubicBezTo>
                        <a:pt x="109538" y="609336"/>
                        <a:pt x="129381" y="636323"/>
                        <a:pt x="136525" y="679450"/>
                      </a:cubicBezTo>
                      <a:cubicBezTo>
                        <a:pt x="143669" y="722577"/>
                        <a:pt x="124884" y="775494"/>
                        <a:pt x="138113" y="817563"/>
                      </a:cubicBezTo>
                      <a:cubicBezTo>
                        <a:pt x="151342" y="859632"/>
                        <a:pt x="181240" y="948531"/>
                        <a:pt x="196850" y="942975"/>
                      </a:cubicBezTo>
                      <a:cubicBezTo>
                        <a:pt x="212460" y="937419"/>
                        <a:pt x="218546" y="815446"/>
                        <a:pt x="227013" y="781050"/>
                      </a:cubicBezTo>
                      <a:cubicBezTo>
                        <a:pt x="235480" y="746654"/>
                        <a:pt x="238919" y="739246"/>
                        <a:pt x="247650" y="736600"/>
                      </a:cubicBezTo>
                      <a:cubicBezTo>
                        <a:pt x="258233" y="746125"/>
                        <a:pt x="264055" y="762000"/>
                        <a:pt x="274638" y="771525"/>
                      </a:cubicBezTo>
                      <a:cubicBezTo>
                        <a:pt x="292630" y="785813"/>
                        <a:pt x="326496" y="750887"/>
                        <a:pt x="344488" y="765175"/>
                      </a:cubicBezTo>
                      <a:lnTo>
                        <a:pt x="412750" y="869950"/>
                      </a:lnTo>
                      <a:cubicBezTo>
                        <a:pt x="426773" y="862012"/>
                        <a:pt x="384175" y="738717"/>
                        <a:pt x="368300" y="701675"/>
                      </a:cubicBezTo>
                      <a:cubicBezTo>
                        <a:pt x="355600" y="669925"/>
                        <a:pt x="328348" y="709877"/>
                        <a:pt x="314325" y="696913"/>
                      </a:cubicBezTo>
                      <a:cubicBezTo>
                        <a:pt x="300302" y="683949"/>
                        <a:pt x="310621" y="657754"/>
                        <a:pt x="284163" y="623887"/>
                      </a:cubicBezTo>
                      <a:cubicBezTo>
                        <a:pt x="248709" y="574675"/>
                        <a:pt x="173566" y="555625"/>
                        <a:pt x="177800" y="476250"/>
                      </a:cubicBezTo>
                      <a:lnTo>
                        <a:pt x="177800" y="184150"/>
                      </a:lnTo>
                      <a:cubicBezTo>
                        <a:pt x="186267" y="128852"/>
                        <a:pt x="196850" y="140231"/>
                        <a:pt x="215900" y="131764"/>
                      </a:cubicBezTo>
                      <a:cubicBezTo>
                        <a:pt x="234950" y="123297"/>
                        <a:pt x="271727" y="127529"/>
                        <a:pt x="292100" y="133350"/>
                      </a:cubicBezTo>
                      <a:cubicBezTo>
                        <a:pt x="308504" y="149755"/>
                        <a:pt x="334434" y="162984"/>
                        <a:pt x="350838" y="179389"/>
                      </a:cubicBezTo>
                      <a:cubicBezTo>
                        <a:pt x="369359" y="204259"/>
                        <a:pt x="386291" y="249768"/>
                        <a:pt x="406400" y="254000"/>
                      </a:cubicBezTo>
                      <a:cubicBezTo>
                        <a:pt x="407458" y="223837"/>
                        <a:pt x="324379" y="88900"/>
                        <a:pt x="277812" y="0"/>
                      </a:cubicBezTo>
                      <a:lnTo>
                        <a:pt x="0" y="0"/>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8" name="Freeform: Shape 217">
                  <a:extLst>
                    <a:ext uri="{FF2B5EF4-FFF2-40B4-BE49-F238E27FC236}">
                      <a16:creationId xmlns:a16="http://schemas.microsoft.com/office/drawing/2014/main" id="{3768E25A-0C52-4D92-BDFD-63848EB6F371}"/>
                    </a:ext>
                  </a:extLst>
                </p:cNvPr>
                <p:cNvSpPr/>
                <p:nvPr/>
              </p:nvSpPr>
              <p:spPr>
                <a:xfrm>
                  <a:off x="11003008" y="5831909"/>
                  <a:ext cx="18578" cy="26262"/>
                </a:xfrm>
                <a:custGeom>
                  <a:avLst/>
                  <a:gdLst>
                    <a:gd name="connsiteX0" fmla="*/ 0 w 130175"/>
                    <a:gd name="connsiteY0" fmla="*/ 215900 h 215900"/>
                    <a:gd name="connsiteX1" fmla="*/ 25400 w 130175"/>
                    <a:gd name="connsiteY1" fmla="*/ 4763 h 215900"/>
                    <a:gd name="connsiteX2" fmla="*/ 130175 w 130175"/>
                    <a:gd name="connsiteY2" fmla="*/ 0 h 215900"/>
                    <a:gd name="connsiteX3" fmla="*/ 0 w 130175"/>
                    <a:gd name="connsiteY3" fmla="*/ 215900 h 215900"/>
                    <a:gd name="connsiteX0" fmla="*/ 18496 w 148671"/>
                    <a:gd name="connsiteY0" fmla="*/ 215900 h 215900"/>
                    <a:gd name="connsiteX1" fmla="*/ 43896 w 148671"/>
                    <a:gd name="connsiteY1" fmla="*/ 4763 h 215900"/>
                    <a:gd name="connsiteX2" fmla="*/ 148671 w 148671"/>
                    <a:gd name="connsiteY2" fmla="*/ 0 h 215900"/>
                    <a:gd name="connsiteX3" fmla="*/ 18496 w 148671"/>
                    <a:gd name="connsiteY3" fmla="*/ 215900 h 215900"/>
                    <a:gd name="connsiteX0" fmla="*/ 6945 w 137120"/>
                    <a:gd name="connsiteY0" fmla="*/ 215900 h 216906"/>
                    <a:gd name="connsiteX1" fmla="*/ 22820 w 137120"/>
                    <a:gd name="connsiteY1" fmla="*/ 77788 h 216906"/>
                    <a:gd name="connsiteX2" fmla="*/ 32345 w 137120"/>
                    <a:gd name="connsiteY2" fmla="*/ 4763 h 216906"/>
                    <a:gd name="connsiteX3" fmla="*/ 137120 w 137120"/>
                    <a:gd name="connsiteY3" fmla="*/ 0 h 216906"/>
                    <a:gd name="connsiteX4" fmla="*/ 6945 w 137120"/>
                    <a:gd name="connsiteY4" fmla="*/ 215900 h 216906"/>
                    <a:gd name="connsiteX0" fmla="*/ 6945 w 137120"/>
                    <a:gd name="connsiteY0" fmla="*/ 221992 h 222998"/>
                    <a:gd name="connsiteX1" fmla="*/ 22820 w 137120"/>
                    <a:gd name="connsiteY1" fmla="*/ 83880 h 222998"/>
                    <a:gd name="connsiteX2" fmla="*/ 32345 w 137120"/>
                    <a:gd name="connsiteY2" fmla="*/ 10855 h 222998"/>
                    <a:gd name="connsiteX3" fmla="*/ 137120 w 137120"/>
                    <a:gd name="connsiteY3" fmla="*/ 6092 h 222998"/>
                    <a:gd name="connsiteX4" fmla="*/ 6945 w 137120"/>
                    <a:gd name="connsiteY4" fmla="*/ 221992 h 222998"/>
                    <a:gd name="connsiteX0" fmla="*/ 6945 w 137120"/>
                    <a:gd name="connsiteY0" fmla="*/ 220931 h 221937"/>
                    <a:gd name="connsiteX1" fmla="*/ 22820 w 137120"/>
                    <a:gd name="connsiteY1" fmla="*/ 82819 h 221937"/>
                    <a:gd name="connsiteX2" fmla="*/ 56158 w 137120"/>
                    <a:gd name="connsiteY2" fmla="*/ 11381 h 221937"/>
                    <a:gd name="connsiteX3" fmla="*/ 137120 w 137120"/>
                    <a:gd name="connsiteY3" fmla="*/ 5031 h 221937"/>
                    <a:gd name="connsiteX4" fmla="*/ 6945 w 137120"/>
                    <a:gd name="connsiteY4" fmla="*/ 220931 h 221937"/>
                    <a:gd name="connsiteX0" fmla="*/ 18861 w 149036"/>
                    <a:gd name="connsiteY0" fmla="*/ 220931 h 228092"/>
                    <a:gd name="connsiteX1" fmla="*/ 1397 w 149036"/>
                    <a:gd name="connsiteY1" fmla="*/ 171719 h 228092"/>
                    <a:gd name="connsiteX2" fmla="*/ 34736 w 149036"/>
                    <a:gd name="connsiteY2" fmla="*/ 82819 h 228092"/>
                    <a:gd name="connsiteX3" fmla="*/ 68074 w 149036"/>
                    <a:gd name="connsiteY3" fmla="*/ 11381 h 228092"/>
                    <a:gd name="connsiteX4" fmla="*/ 149036 w 149036"/>
                    <a:gd name="connsiteY4" fmla="*/ 5031 h 228092"/>
                    <a:gd name="connsiteX5" fmla="*/ 18861 w 149036"/>
                    <a:gd name="connsiteY5" fmla="*/ 220931 h 228092"/>
                    <a:gd name="connsiteX0" fmla="*/ 18861 w 149036"/>
                    <a:gd name="connsiteY0" fmla="*/ 220931 h 228092"/>
                    <a:gd name="connsiteX1" fmla="*/ 1397 w 149036"/>
                    <a:gd name="connsiteY1" fmla="*/ 171719 h 228092"/>
                    <a:gd name="connsiteX2" fmla="*/ 34736 w 149036"/>
                    <a:gd name="connsiteY2" fmla="*/ 82819 h 228092"/>
                    <a:gd name="connsiteX3" fmla="*/ 68074 w 149036"/>
                    <a:gd name="connsiteY3" fmla="*/ 11381 h 228092"/>
                    <a:gd name="connsiteX4" fmla="*/ 149036 w 149036"/>
                    <a:gd name="connsiteY4" fmla="*/ 5031 h 228092"/>
                    <a:gd name="connsiteX5" fmla="*/ 64897 w 149036"/>
                    <a:gd name="connsiteY5" fmla="*/ 98693 h 228092"/>
                    <a:gd name="connsiteX6" fmla="*/ 18861 w 149036"/>
                    <a:gd name="connsiteY6" fmla="*/ 220931 h 228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036" h="228092">
                      <a:moveTo>
                        <a:pt x="18861" y="220931"/>
                      </a:moveTo>
                      <a:cubicBezTo>
                        <a:pt x="-2306" y="247125"/>
                        <a:pt x="-1249" y="194738"/>
                        <a:pt x="1397" y="171719"/>
                      </a:cubicBezTo>
                      <a:cubicBezTo>
                        <a:pt x="4043" y="148700"/>
                        <a:pt x="27063" y="107954"/>
                        <a:pt x="34736" y="82819"/>
                      </a:cubicBezTo>
                      <a:cubicBezTo>
                        <a:pt x="42409" y="57684"/>
                        <a:pt x="47172" y="24346"/>
                        <a:pt x="68074" y="11381"/>
                      </a:cubicBezTo>
                      <a:cubicBezTo>
                        <a:pt x="110937" y="-10845"/>
                        <a:pt x="114111" y="6619"/>
                        <a:pt x="149036" y="5031"/>
                      </a:cubicBezTo>
                      <a:cubicBezTo>
                        <a:pt x="125223" y="41014"/>
                        <a:pt x="88710" y="62710"/>
                        <a:pt x="64897" y="98693"/>
                      </a:cubicBezTo>
                      <a:lnTo>
                        <a:pt x="18861" y="220931"/>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9" name="Freeform: Shape 218">
                  <a:extLst>
                    <a:ext uri="{FF2B5EF4-FFF2-40B4-BE49-F238E27FC236}">
                      <a16:creationId xmlns:a16="http://schemas.microsoft.com/office/drawing/2014/main" id="{8E69CD38-02E7-4A4C-AF7A-A4AB920A73EE}"/>
                    </a:ext>
                  </a:extLst>
                </p:cNvPr>
                <p:cNvSpPr/>
                <p:nvPr/>
              </p:nvSpPr>
              <p:spPr>
                <a:xfrm>
                  <a:off x="11026191" y="5792094"/>
                  <a:ext cx="32122" cy="40212"/>
                </a:xfrm>
                <a:custGeom>
                  <a:avLst/>
                  <a:gdLst>
                    <a:gd name="connsiteX0" fmla="*/ 0 w 252412"/>
                    <a:gd name="connsiteY0" fmla="*/ 349250 h 349250"/>
                    <a:gd name="connsiteX1" fmla="*/ 9525 w 252412"/>
                    <a:gd name="connsiteY1" fmla="*/ 211137 h 349250"/>
                    <a:gd name="connsiteX2" fmla="*/ 207962 w 252412"/>
                    <a:gd name="connsiteY2" fmla="*/ 0 h 349250"/>
                    <a:gd name="connsiteX3" fmla="*/ 252412 w 252412"/>
                    <a:gd name="connsiteY3" fmla="*/ 66675 h 349250"/>
                    <a:gd name="connsiteX4" fmla="*/ 0 w 252412"/>
                    <a:gd name="connsiteY4" fmla="*/ 349250 h 349250"/>
                    <a:gd name="connsiteX0" fmla="*/ 4317 w 256729"/>
                    <a:gd name="connsiteY0" fmla="*/ 349250 h 349250"/>
                    <a:gd name="connsiteX1" fmla="*/ 13842 w 256729"/>
                    <a:gd name="connsiteY1" fmla="*/ 211137 h 349250"/>
                    <a:gd name="connsiteX2" fmla="*/ 212279 w 256729"/>
                    <a:gd name="connsiteY2" fmla="*/ 0 h 349250"/>
                    <a:gd name="connsiteX3" fmla="*/ 256729 w 256729"/>
                    <a:gd name="connsiteY3" fmla="*/ 66675 h 349250"/>
                    <a:gd name="connsiteX4" fmla="*/ 4317 w 256729"/>
                    <a:gd name="connsiteY4" fmla="*/ 349250 h 349250"/>
                    <a:gd name="connsiteX0" fmla="*/ 4317 w 256729"/>
                    <a:gd name="connsiteY0" fmla="*/ 349250 h 349250"/>
                    <a:gd name="connsiteX1" fmla="*/ 13842 w 256729"/>
                    <a:gd name="connsiteY1" fmla="*/ 211137 h 349250"/>
                    <a:gd name="connsiteX2" fmla="*/ 212279 w 256729"/>
                    <a:gd name="connsiteY2" fmla="*/ 0 h 349250"/>
                    <a:gd name="connsiteX3" fmla="*/ 256729 w 256729"/>
                    <a:gd name="connsiteY3" fmla="*/ 66675 h 349250"/>
                    <a:gd name="connsiteX4" fmla="*/ 142430 w 256729"/>
                    <a:gd name="connsiteY4" fmla="*/ 160337 h 349250"/>
                    <a:gd name="connsiteX5" fmla="*/ 4317 w 256729"/>
                    <a:gd name="connsiteY5" fmla="*/ 349250 h 349250"/>
                    <a:gd name="connsiteX0" fmla="*/ 4317 w 257697"/>
                    <a:gd name="connsiteY0" fmla="*/ 349250 h 349250"/>
                    <a:gd name="connsiteX1" fmla="*/ 13842 w 257697"/>
                    <a:gd name="connsiteY1" fmla="*/ 211137 h 349250"/>
                    <a:gd name="connsiteX2" fmla="*/ 212279 w 257697"/>
                    <a:gd name="connsiteY2" fmla="*/ 0 h 349250"/>
                    <a:gd name="connsiteX3" fmla="*/ 256729 w 257697"/>
                    <a:gd name="connsiteY3" fmla="*/ 66675 h 349250"/>
                    <a:gd name="connsiteX4" fmla="*/ 142430 w 257697"/>
                    <a:gd name="connsiteY4" fmla="*/ 160337 h 349250"/>
                    <a:gd name="connsiteX5" fmla="*/ 4317 w 257697"/>
                    <a:gd name="connsiteY5" fmla="*/ 349250 h 349250"/>
                    <a:gd name="connsiteX0" fmla="*/ 4317 w 257697"/>
                    <a:gd name="connsiteY0" fmla="*/ 349250 h 349250"/>
                    <a:gd name="connsiteX1" fmla="*/ 13842 w 257697"/>
                    <a:gd name="connsiteY1" fmla="*/ 211137 h 349250"/>
                    <a:gd name="connsiteX2" fmla="*/ 99568 w 257697"/>
                    <a:gd name="connsiteY2" fmla="*/ 90487 h 349250"/>
                    <a:gd name="connsiteX3" fmla="*/ 212279 w 257697"/>
                    <a:gd name="connsiteY3" fmla="*/ 0 h 349250"/>
                    <a:gd name="connsiteX4" fmla="*/ 256729 w 257697"/>
                    <a:gd name="connsiteY4" fmla="*/ 66675 h 349250"/>
                    <a:gd name="connsiteX5" fmla="*/ 142430 w 257697"/>
                    <a:gd name="connsiteY5" fmla="*/ 160337 h 349250"/>
                    <a:gd name="connsiteX6" fmla="*/ 4317 w 257697"/>
                    <a:gd name="connsiteY6" fmla="*/ 349250 h 349250"/>
                    <a:gd name="connsiteX0" fmla="*/ 4317 w 257697"/>
                    <a:gd name="connsiteY0" fmla="*/ 349250 h 349250"/>
                    <a:gd name="connsiteX1" fmla="*/ 13842 w 257697"/>
                    <a:gd name="connsiteY1" fmla="*/ 211137 h 349250"/>
                    <a:gd name="connsiteX2" fmla="*/ 99568 w 257697"/>
                    <a:gd name="connsiteY2" fmla="*/ 90487 h 349250"/>
                    <a:gd name="connsiteX3" fmla="*/ 153543 w 257697"/>
                    <a:gd name="connsiteY3" fmla="*/ 88900 h 349250"/>
                    <a:gd name="connsiteX4" fmla="*/ 212279 w 257697"/>
                    <a:gd name="connsiteY4" fmla="*/ 0 h 349250"/>
                    <a:gd name="connsiteX5" fmla="*/ 256729 w 257697"/>
                    <a:gd name="connsiteY5" fmla="*/ 66675 h 349250"/>
                    <a:gd name="connsiteX6" fmla="*/ 142430 w 257697"/>
                    <a:gd name="connsiteY6" fmla="*/ 160337 h 349250"/>
                    <a:gd name="connsiteX7" fmla="*/ 4317 w 257697"/>
                    <a:gd name="connsiteY7" fmla="*/ 349250 h 349250"/>
                    <a:gd name="connsiteX0" fmla="*/ 4317 w 257697"/>
                    <a:gd name="connsiteY0" fmla="*/ 349250 h 349250"/>
                    <a:gd name="connsiteX1" fmla="*/ 13842 w 257697"/>
                    <a:gd name="connsiteY1" fmla="*/ 211137 h 349250"/>
                    <a:gd name="connsiteX2" fmla="*/ 48768 w 257697"/>
                    <a:gd name="connsiteY2" fmla="*/ 182562 h 349250"/>
                    <a:gd name="connsiteX3" fmla="*/ 99568 w 257697"/>
                    <a:gd name="connsiteY3" fmla="*/ 90487 h 349250"/>
                    <a:gd name="connsiteX4" fmla="*/ 153543 w 257697"/>
                    <a:gd name="connsiteY4" fmla="*/ 88900 h 349250"/>
                    <a:gd name="connsiteX5" fmla="*/ 212279 w 257697"/>
                    <a:gd name="connsiteY5" fmla="*/ 0 h 349250"/>
                    <a:gd name="connsiteX6" fmla="*/ 256729 w 257697"/>
                    <a:gd name="connsiteY6" fmla="*/ 66675 h 349250"/>
                    <a:gd name="connsiteX7" fmla="*/ 142430 w 257697"/>
                    <a:gd name="connsiteY7" fmla="*/ 160337 h 349250"/>
                    <a:gd name="connsiteX8" fmla="*/ 4317 w 257697"/>
                    <a:gd name="connsiteY8" fmla="*/ 349250 h 349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7697" h="349250">
                      <a:moveTo>
                        <a:pt x="4317" y="349250"/>
                      </a:moveTo>
                      <a:cubicBezTo>
                        <a:pt x="-8383" y="306387"/>
                        <a:pt x="10667" y="257175"/>
                        <a:pt x="13842" y="211137"/>
                      </a:cubicBezTo>
                      <a:cubicBezTo>
                        <a:pt x="20457" y="182033"/>
                        <a:pt x="34480" y="202670"/>
                        <a:pt x="48768" y="182562"/>
                      </a:cubicBezTo>
                      <a:cubicBezTo>
                        <a:pt x="63056" y="162454"/>
                        <a:pt x="81312" y="104775"/>
                        <a:pt x="99568" y="90487"/>
                      </a:cubicBezTo>
                      <a:cubicBezTo>
                        <a:pt x="115443" y="76729"/>
                        <a:pt x="137668" y="102658"/>
                        <a:pt x="153543" y="88900"/>
                      </a:cubicBezTo>
                      <a:lnTo>
                        <a:pt x="212279" y="0"/>
                      </a:lnTo>
                      <a:cubicBezTo>
                        <a:pt x="227096" y="22225"/>
                        <a:pt x="264137" y="28575"/>
                        <a:pt x="256729" y="66675"/>
                      </a:cubicBezTo>
                      <a:cubicBezTo>
                        <a:pt x="222863" y="103187"/>
                        <a:pt x="176296" y="123825"/>
                        <a:pt x="142430" y="160337"/>
                      </a:cubicBezTo>
                      <a:lnTo>
                        <a:pt x="4317" y="349250"/>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0" name="Freeform: Shape 219">
                  <a:extLst>
                    <a:ext uri="{FF2B5EF4-FFF2-40B4-BE49-F238E27FC236}">
                      <a16:creationId xmlns:a16="http://schemas.microsoft.com/office/drawing/2014/main" id="{69CF1D37-2FE9-4EC7-B670-FF6EB5CA1684}"/>
                    </a:ext>
                  </a:extLst>
                </p:cNvPr>
                <p:cNvSpPr/>
                <p:nvPr/>
              </p:nvSpPr>
              <p:spPr>
                <a:xfrm>
                  <a:off x="11064921" y="5766139"/>
                  <a:ext cx="14446" cy="25589"/>
                </a:xfrm>
                <a:custGeom>
                  <a:avLst/>
                  <a:gdLst>
                    <a:gd name="connsiteX0" fmla="*/ 30162 w 166687"/>
                    <a:gd name="connsiteY0" fmla="*/ 222250 h 222250"/>
                    <a:gd name="connsiteX1" fmla="*/ 0 w 166687"/>
                    <a:gd name="connsiteY1" fmla="*/ 169862 h 222250"/>
                    <a:gd name="connsiteX2" fmla="*/ 146050 w 166687"/>
                    <a:gd name="connsiteY2" fmla="*/ 0 h 222250"/>
                    <a:gd name="connsiteX3" fmla="*/ 166687 w 166687"/>
                    <a:gd name="connsiteY3" fmla="*/ 65087 h 222250"/>
                    <a:gd name="connsiteX4" fmla="*/ 30162 w 166687"/>
                    <a:gd name="connsiteY4" fmla="*/ 222250 h 222250"/>
                    <a:gd name="connsiteX0" fmla="*/ 30162 w 166687"/>
                    <a:gd name="connsiteY0" fmla="*/ 222250 h 222250"/>
                    <a:gd name="connsiteX1" fmla="*/ 0 w 166687"/>
                    <a:gd name="connsiteY1" fmla="*/ 169862 h 222250"/>
                    <a:gd name="connsiteX2" fmla="*/ 146050 w 166687"/>
                    <a:gd name="connsiteY2" fmla="*/ 0 h 222250"/>
                    <a:gd name="connsiteX3" fmla="*/ 166687 w 166687"/>
                    <a:gd name="connsiteY3" fmla="*/ 65087 h 222250"/>
                    <a:gd name="connsiteX4" fmla="*/ 30162 w 166687"/>
                    <a:gd name="connsiteY4" fmla="*/ 222250 h 222250"/>
                    <a:gd name="connsiteX0" fmla="*/ 30162 w 146050"/>
                    <a:gd name="connsiteY0" fmla="*/ 222250 h 222250"/>
                    <a:gd name="connsiteX1" fmla="*/ 0 w 146050"/>
                    <a:gd name="connsiteY1" fmla="*/ 169862 h 222250"/>
                    <a:gd name="connsiteX2" fmla="*/ 146050 w 146050"/>
                    <a:gd name="connsiteY2" fmla="*/ 0 h 222250"/>
                    <a:gd name="connsiteX3" fmla="*/ 117475 w 146050"/>
                    <a:gd name="connsiteY3" fmla="*/ 106362 h 222250"/>
                    <a:gd name="connsiteX4" fmla="*/ 30162 w 146050"/>
                    <a:gd name="connsiteY4" fmla="*/ 222250 h 222250"/>
                    <a:gd name="connsiteX0" fmla="*/ 30162 w 146050"/>
                    <a:gd name="connsiteY0" fmla="*/ 222250 h 222250"/>
                    <a:gd name="connsiteX1" fmla="*/ 0 w 146050"/>
                    <a:gd name="connsiteY1" fmla="*/ 169862 h 222250"/>
                    <a:gd name="connsiteX2" fmla="*/ 146050 w 146050"/>
                    <a:gd name="connsiteY2" fmla="*/ 0 h 222250"/>
                    <a:gd name="connsiteX3" fmla="*/ 117475 w 146050"/>
                    <a:gd name="connsiteY3" fmla="*/ 106362 h 222250"/>
                    <a:gd name="connsiteX4" fmla="*/ 30162 w 146050"/>
                    <a:gd name="connsiteY4" fmla="*/ 222250 h 222250"/>
                    <a:gd name="connsiteX0" fmla="*/ 0 w 115888"/>
                    <a:gd name="connsiteY0" fmla="*/ 222250 h 222250"/>
                    <a:gd name="connsiteX1" fmla="*/ 14288 w 115888"/>
                    <a:gd name="connsiteY1" fmla="*/ 136525 h 222250"/>
                    <a:gd name="connsiteX2" fmla="*/ 115888 w 115888"/>
                    <a:gd name="connsiteY2" fmla="*/ 0 h 222250"/>
                    <a:gd name="connsiteX3" fmla="*/ 87313 w 115888"/>
                    <a:gd name="connsiteY3" fmla="*/ 106362 h 222250"/>
                    <a:gd name="connsiteX4" fmla="*/ 0 w 115888"/>
                    <a:gd name="connsiteY4" fmla="*/ 222250 h 222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88" h="222250">
                      <a:moveTo>
                        <a:pt x="0" y="222250"/>
                      </a:moveTo>
                      <a:lnTo>
                        <a:pt x="14288" y="136525"/>
                      </a:lnTo>
                      <a:cubicBezTo>
                        <a:pt x="62971" y="79904"/>
                        <a:pt x="68792" y="32809"/>
                        <a:pt x="115888" y="0"/>
                      </a:cubicBezTo>
                      <a:lnTo>
                        <a:pt x="87313" y="106362"/>
                      </a:lnTo>
                      <a:cubicBezTo>
                        <a:pt x="41805" y="158750"/>
                        <a:pt x="43920" y="200025"/>
                        <a:pt x="0" y="222250"/>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1" name="Freeform: Shape 220">
                  <a:extLst>
                    <a:ext uri="{FF2B5EF4-FFF2-40B4-BE49-F238E27FC236}">
                      <a16:creationId xmlns:a16="http://schemas.microsoft.com/office/drawing/2014/main" id="{44307079-798D-4140-93E1-A74FA795E993}"/>
                    </a:ext>
                  </a:extLst>
                </p:cNvPr>
                <p:cNvSpPr/>
                <p:nvPr/>
              </p:nvSpPr>
              <p:spPr>
                <a:xfrm>
                  <a:off x="10881184" y="6021820"/>
                  <a:ext cx="10975" cy="16486"/>
                </a:xfrm>
                <a:custGeom>
                  <a:avLst/>
                  <a:gdLst>
                    <a:gd name="connsiteX0" fmla="*/ 21812 w 85568"/>
                    <a:gd name="connsiteY0" fmla="*/ 142613 h 142613"/>
                    <a:gd name="connsiteX1" fmla="*/ 0 w 85568"/>
                    <a:gd name="connsiteY1" fmla="*/ 90601 h 142613"/>
                    <a:gd name="connsiteX2" fmla="*/ 43623 w 85568"/>
                    <a:gd name="connsiteY2" fmla="*/ 0 h 142613"/>
                    <a:gd name="connsiteX3" fmla="*/ 85568 w 85568"/>
                    <a:gd name="connsiteY3" fmla="*/ 97312 h 142613"/>
                    <a:gd name="connsiteX4" fmla="*/ 21812 w 85568"/>
                    <a:gd name="connsiteY4" fmla="*/ 142613 h 142613"/>
                    <a:gd name="connsiteX0" fmla="*/ 21812 w 85568"/>
                    <a:gd name="connsiteY0" fmla="*/ 142613 h 142613"/>
                    <a:gd name="connsiteX1" fmla="*/ 0 w 85568"/>
                    <a:gd name="connsiteY1" fmla="*/ 90601 h 142613"/>
                    <a:gd name="connsiteX2" fmla="*/ 43623 w 85568"/>
                    <a:gd name="connsiteY2" fmla="*/ 0 h 142613"/>
                    <a:gd name="connsiteX3" fmla="*/ 85568 w 85568"/>
                    <a:gd name="connsiteY3" fmla="*/ 97312 h 142613"/>
                    <a:gd name="connsiteX4" fmla="*/ 21812 w 85568"/>
                    <a:gd name="connsiteY4" fmla="*/ 142613 h 142613"/>
                    <a:gd name="connsiteX0" fmla="*/ 21812 w 85568"/>
                    <a:gd name="connsiteY0" fmla="*/ 142613 h 142613"/>
                    <a:gd name="connsiteX1" fmla="*/ 0 w 85568"/>
                    <a:gd name="connsiteY1" fmla="*/ 90601 h 142613"/>
                    <a:gd name="connsiteX2" fmla="*/ 43623 w 85568"/>
                    <a:gd name="connsiteY2" fmla="*/ 0 h 142613"/>
                    <a:gd name="connsiteX3" fmla="*/ 85568 w 85568"/>
                    <a:gd name="connsiteY3" fmla="*/ 97312 h 142613"/>
                    <a:gd name="connsiteX4" fmla="*/ 21812 w 85568"/>
                    <a:gd name="connsiteY4" fmla="*/ 142613 h 142613"/>
                    <a:gd name="connsiteX0" fmla="*/ 21812 w 85568"/>
                    <a:gd name="connsiteY0" fmla="*/ 142613 h 142613"/>
                    <a:gd name="connsiteX1" fmla="*/ 0 w 85568"/>
                    <a:gd name="connsiteY1" fmla="*/ 90601 h 142613"/>
                    <a:gd name="connsiteX2" fmla="*/ 43623 w 85568"/>
                    <a:gd name="connsiteY2" fmla="*/ 0 h 142613"/>
                    <a:gd name="connsiteX3" fmla="*/ 85568 w 85568"/>
                    <a:gd name="connsiteY3" fmla="*/ 97312 h 142613"/>
                    <a:gd name="connsiteX4" fmla="*/ 21812 w 85568"/>
                    <a:gd name="connsiteY4" fmla="*/ 142613 h 142613"/>
                    <a:gd name="connsiteX0" fmla="*/ 21812 w 85568"/>
                    <a:gd name="connsiteY0" fmla="*/ 142613 h 142613"/>
                    <a:gd name="connsiteX1" fmla="*/ 0 w 85568"/>
                    <a:gd name="connsiteY1" fmla="*/ 90601 h 142613"/>
                    <a:gd name="connsiteX2" fmla="*/ 43623 w 85568"/>
                    <a:gd name="connsiteY2" fmla="*/ 0 h 142613"/>
                    <a:gd name="connsiteX3" fmla="*/ 85568 w 85568"/>
                    <a:gd name="connsiteY3" fmla="*/ 97312 h 142613"/>
                    <a:gd name="connsiteX4" fmla="*/ 21812 w 85568"/>
                    <a:gd name="connsiteY4" fmla="*/ 142613 h 142613"/>
                    <a:gd name="connsiteX0" fmla="*/ 21812 w 88045"/>
                    <a:gd name="connsiteY0" fmla="*/ 143183 h 143183"/>
                    <a:gd name="connsiteX1" fmla="*/ 0 w 88045"/>
                    <a:gd name="connsiteY1" fmla="*/ 91171 h 143183"/>
                    <a:gd name="connsiteX2" fmla="*/ 43623 w 88045"/>
                    <a:gd name="connsiteY2" fmla="*/ 570 h 143183"/>
                    <a:gd name="connsiteX3" fmla="*/ 68790 w 88045"/>
                    <a:gd name="connsiteY3" fmla="*/ 55937 h 143183"/>
                    <a:gd name="connsiteX4" fmla="*/ 85568 w 88045"/>
                    <a:gd name="connsiteY4" fmla="*/ 97882 h 143183"/>
                    <a:gd name="connsiteX5" fmla="*/ 21812 w 88045"/>
                    <a:gd name="connsiteY5" fmla="*/ 143183 h 143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045" h="143183">
                      <a:moveTo>
                        <a:pt x="21812" y="143183"/>
                      </a:moveTo>
                      <a:cubicBezTo>
                        <a:pt x="-8949" y="129201"/>
                        <a:pt x="7271" y="108508"/>
                        <a:pt x="0" y="91171"/>
                      </a:cubicBezTo>
                      <a:cubicBezTo>
                        <a:pt x="14541" y="60971"/>
                        <a:pt x="17338" y="25736"/>
                        <a:pt x="43623" y="570"/>
                      </a:cubicBezTo>
                      <a:cubicBezTo>
                        <a:pt x="56486" y="-5582"/>
                        <a:pt x="61799" y="39718"/>
                        <a:pt x="68790" y="55937"/>
                      </a:cubicBezTo>
                      <a:cubicBezTo>
                        <a:pt x="75781" y="72156"/>
                        <a:pt x="94796" y="83061"/>
                        <a:pt x="85568" y="97882"/>
                      </a:cubicBezTo>
                      <a:cubicBezTo>
                        <a:pt x="64316" y="112982"/>
                        <a:pt x="54808" y="131438"/>
                        <a:pt x="21812" y="143183"/>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22" name="Group 221">
                  <a:extLst>
                    <a:ext uri="{FF2B5EF4-FFF2-40B4-BE49-F238E27FC236}">
                      <a16:creationId xmlns:a16="http://schemas.microsoft.com/office/drawing/2014/main" id="{097898D1-C34E-4337-9375-7AA7F6795DC3}"/>
                    </a:ext>
                  </a:extLst>
                </p:cNvPr>
                <p:cNvGrpSpPr/>
                <p:nvPr/>
              </p:nvGrpSpPr>
              <p:grpSpPr>
                <a:xfrm>
                  <a:off x="10671591" y="5699434"/>
                  <a:ext cx="444493" cy="388488"/>
                  <a:chOff x="10671591" y="5699434"/>
                  <a:chExt cx="444493" cy="388488"/>
                </a:xfrm>
              </p:grpSpPr>
              <p:sp>
                <p:nvSpPr>
                  <p:cNvPr id="223" name="Rectangle 222">
                    <a:extLst>
                      <a:ext uri="{FF2B5EF4-FFF2-40B4-BE49-F238E27FC236}">
                        <a16:creationId xmlns:a16="http://schemas.microsoft.com/office/drawing/2014/main" id="{08E32AAD-2982-4D16-BF41-4FCAB780993F}"/>
                      </a:ext>
                    </a:extLst>
                  </p:cNvPr>
                  <p:cNvSpPr/>
                  <p:nvPr/>
                </p:nvSpPr>
                <p:spPr>
                  <a:xfrm rot="5400000">
                    <a:off x="10481847" y="5889745"/>
                    <a:ext cx="387921" cy="8433"/>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224" name="Rectangle 223">
                    <a:extLst>
                      <a:ext uri="{FF2B5EF4-FFF2-40B4-BE49-F238E27FC236}">
                        <a16:creationId xmlns:a16="http://schemas.microsoft.com/office/drawing/2014/main" id="{7E128C11-D91F-4FEB-B626-9158D8DF7508}"/>
                      </a:ext>
                    </a:extLst>
                  </p:cNvPr>
                  <p:cNvSpPr/>
                  <p:nvPr/>
                </p:nvSpPr>
                <p:spPr>
                  <a:xfrm>
                    <a:off x="10671591" y="6079489"/>
                    <a:ext cx="444493" cy="8433"/>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225" name="Rectangle 224">
                    <a:extLst>
                      <a:ext uri="{FF2B5EF4-FFF2-40B4-BE49-F238E27FC236}">
                        <a16:creationId xmlns:a16="http://schemas.microsoft.com/office/drawing/2014/main" id="{853E6770-6E75-4458-AD68-CC23389A2D8C}"/>
                      </a:ext>
                    </a:extLst>
                  </p:cNvPr>
                  <p:cNvSpPr/>
                  <p:nvPr/>
                </p:nvSpPr>
                <p:spPr>
                  <a:xfrm>
                    <a:off x="10671591" y="5699434"/>
                    <a:ext cx="444493" cy="8433"/>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226" name="Rectangle 225">
                    <a:extLst>
                      <a:ext uri="{FF2B5EF4-FFF2-40B4-BE49-F238E27FC236}">
                        <a16:creationId xmlns:a16="http://schemas.microsoft.com/office/drawing/2014/main" id="{7168B818-31EB-4871-88C1-EEDB19FF279C}"/>
                      </a:ext>
                    </a:extLst>
                  </p:cNvPr>
                  <p:cNvSpPr/>
                  <p:nvPr/>
                </p:nvSpPr>
                <p:spPr>
                  <a:xfrm rot="5400000">
                    <a:off x="10917779" y="5889745"/>
                    <a:ext cx="387921" cy="8433"/>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grpSp>
        </p:grpSp>
        <p:grpSp>
          <p:nvGrpSpPr>
            <p:cNvPr id="37" name="Group 36">
              <a:extLst>
                <a:ext uri="{FF2B5EF4-FFF2-40B4-BE49-F238E27FC236}">
                  <a16:creationId xmlns:a16="http://schemas.microsoft.com/office/drawing/2014/main" id="{CFACE494-5D99-4B03-ABC9-7879201083A3}"/>
                </a:ext>
              </a:extLst>
            </p:cNvPr>
            <p:cNvGrpSpPr/>
            <p:nvPr/>
          </p:nvGrpSpPr>
          <p:grpSpPr>
            <a:xfrm>
              <a:off x="6208662" y="2700275"/>
              <a:ext cx="2818800" cy="36000"/>
              <a:chOff x="9125737" y="4619950"/>
              <a:chExt cx="2818800" cy="36000"/>
            </a:xfrm>
          </p:grpSpPr>
          <p:sp>
            <p:nvSpPr>
              <p:cNvPr id="200" name="Rectangle 199">
                <a:extLst>
                  <a:ext uri="{FF2B5EF4-FFF2-40B4-BE49-F238E27FC236}">
                    <a16:creationId xmlns:a16="http://schemas.microsoft.com/office/drawing/2014/main" id="{E8FF7CC3-F5A8-473B-99C1-7D60140DBD80}"/>
                  </a:ext>
                </a:extLst>
              </p:cNvPr>
              <p:cNvSpPr/>
              <p:nvPr/>
            </p:nvSpPr>
            <p:spPr>
              <a:xfrm rot="10800000">
                <a:off x="9125737" y="4619951"/>
                <a:ext cx="2818800" cy="12914"/>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201" name="Rectangle 200">
                <a:extLst>
                  <a:ext uri="{FF2B5EF4-FFF2-40B4-BE49-F238E27FC236}">
                    <a16:creationId xmlns:a16="http://schemas.microsoft.com/office/drawing/2014/main" id="{1EE64EA6-C61C-4B0F-886C-46C66D0448AD}"/>
                  </a:ext>
                </a:extLst>
              </p:cNvPr>
              <p:cNvSpPr/>
              <p:nvPr/>
            </p:nvSpPr>
            <p:spPr>
              <a:xfrm rot="5400000">
                <a:off x="9114261" y="4631426"/>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202" name="Rectangle 201">
                <a:extLst>
                  <a:ext uri="{FF2B5EF4-FFF2-40B4-BE49-F238E27FC236}">
                    <a16:creationId xmlns:a16="http://schemas.microsoft.com/office/drawing/2014/main" id="{236C05CC-F426-4027-9AAD-0D4911166811}"/>
                  </a:ext>
                </a:extLst>
              </p:cNvPr>
              <p:cNvSpPr/>
              <p:nvPr/>
            </p:nvSpPr>
            <p:spPr>
              <a:xfrm rot="5400000">
                <a:off x="9394836" y="4631426"/>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203" name="Rectangle 202">
                <a:extLst>
                  <a:ext uri="{FF2B5EF4-FFF2-40B4-BE49-F238E27FC236}">
                    <a16:creationId xmlns:a16="http://schemas.microsoft.com/office/drawing/2014/main" id="{D1081BCE-8FBE-4ECB-B8D8-F8DEEAF9AD33}"/>
                  </a:ext>
                </a:extLst>
              </p:cNvPr>
              <p:cNvSpPr/>
              <p:nvPr/>
            </p:nvSpPr>
            <p:spPr>
              <a:xfrm rot="5400000">
                <a:off x="9675411" y="4631426"/>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204" name="Rectangle 203">
                <a:extLst>
                  <a:ext uri="{FF2B5EF4-FFF2-40B4-BE49-F238E27FC236}">
                    <a16:creationId xmlns:a16="http://schemas.microsoft.com/office/drawing/2014/main" id="{DD615925-6E62-4151-9FE8-739A82958B22}"/>
                  </a:ext>
                </a:extLst>
              </p:cNvPr>
              <p:cNvSpPr/>
              <p:nvPr/>
            </p:nvSpPr>
            <p:spPr>
              <a:xfrm rot="5400000">
                <a:off x="9955986" y="4631426"/>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205" name="Rectangle 204">
                <a:extLst>
                  <a:ext uri="{FF2B5EF4-FFF2-40B4-BE49-F238E27FC236}">
                    <a16:creationId xmlns:a16="http://schemas.microsoft.com/office/drawing/2014/main" id="{554D0FF2-42FB-4F9E-A000-ADD46EE137D6}"/>
                  </a:ext>
                </a:extLst>
              </p:cNvPr>
              <p:cNvSpPr/>
              <p:nvPr/>
            </p:nvSpPr>
            <p:spPr>
              <a:xfrm rot="5400000">
                <a:off x="10236561" y="4631426"/>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206" name="Rectangle 205">
                <a:extLst>
                  <a:ext uri="{FF2B5EF4-FFF2-40B4-BE49-F238E27FC236}">
                    <a16:creationId xmlns:a16="http://schemas.microsoft.com/office/drawing/2014/main" id="{78856879-CD35-434E-B6FC-335D4FF92B4F}"/>
                  </a:ext>
                </a:extLst>
              </p:cNvPr>
              <p:cNvSpPr/>
              <p:nvPr/>
            </p:nvSpPr>
            <p:spPr>
              <a:xfrm rot="5400000">
                <a:off x="10517136" y="4631426"/>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207" name="Rectangle 206">
                <a:extLst>
                  <a:ext uri="{FF2B5EF4-FFF2-40B4-BE49-F238E27FC236}">
                    <a16:creationId xmlns:a16="http://schemas.microsoft.com/office/drawing/2014/main" id="{2F212880-3A27-4476-B36F-BE91E8BF5E28}"/>
                  </a:ext>
                </a:extLst>
              </p:cNvPr>
              <p:cNvSpPr/>
              <p:nvPr/>
            </p:nvSpPr>
            <p:spPr>
              <a:xfrm rot="5400000">
                <a:off x="10797711" y="4631426"/>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208" name="Rectangle 207">
                <a:extLst>
                  <a:ext uri="{FF2B5EF4-FFF2-40B4-BE49-F238E27FC236}">
                    <a16:creationId xmlns:a16="http://schemas.microsoft.com/office/drawing/2014/main" id="{A6FC3A21-DA62-4E21-94B2-1F779175D295}"/>
                  </a:ext>
                </a:extLst>
              </p:cNvPr>
              <p:cNvSpPr/>
              <p:nvPr/>
            </p:nvSpPr>
            <p:spPr>
              <a:xfrm rot="5400000">
                <a:off x="11078286" y="4631426"/>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209" name="Rectangle 208">
                <a:extLst>
                  <a:ext uri="{FF2B5EF4-FFF2-40B4-BE49-F238E27FC236}">
                    <a16:creationId xmlns:a16="http://schemas.microsoft.com/office/drawing/2014/main" id="{74EBE17C-5224-45B7-9C27-619DDAF9B0D8}"/>
                  </a:ext>
                </a:extLst>
              </p:cNvPr>
              <p:cNvSpPr/>
              <p:nvPr/>
            </p:nvSpPr>
            <p:spPr>
              <a:xfrm rot="5400000">
                <a:off x="11639436" y="4631426"/>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210" name="Rectangle 209">
                <a:extLst>
                  <a:ext uri="{FF2B5EF4-FFF2-40B4-BE49-F238E27FC236}">
                    <a16:creationId xmlns:a16="http://schemas.microsoft.com/office/drawing/2014/main" id="{3E087190-6597-43E7-AEA2-96CA33AC9A2C}"/>
                  </a:ext>
                </a:extLst>
              </p:cNvPr>
              <p:cNvSpPr/>
              <p:nvPr/>
            </p:nvSpPr>
            <p:spPr>
              <a:xfrm rot="5400000">
                <a:off x="11358861" y="4631426"/>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211" name="Rectangle 210">
                <a:extLst>
                  <a:ext uri="{FF2B5EF4-FFF2-40B4-BE49-F238E27FC236}">
                    <a16:creationId xmlns:a16="http://schemas.microsoft.com/office/drawing/2014/main" id="{E59D5F84-790D-4D43-AB42-8272F09D4EC2}"/>
                  </a:ext>
                </a:extLst>
              </p:cNvPr>
              <p:cNvSpPr/>
              <p:nvPr/>
            </p:nvSpPr>
            <p:spPr>
              <a:xfrm rot="5400000">
                <a:off x="11920013" y="4631426"/>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grpSp>
        <p:grpSp>
          <p:nvGrpSpPr>
            <p:cNvPr id="38" name="Group 37">
              <a:extLst>
                <a:ext uri="{FF2B5EF4-FFF2-40B4-BE49-F238E27FC236}">
                  <a16:creationId xmlns:a16="http://schemas.microsoft.com/office/drawing/2014/main" id="{B21443AD-A229-4573-9A8F-B034E5DA42E6}"/>
                </a:ext>
              </a:extLst>
            </p:cNvPr>
            <p:cNvGrpSpPr>
              <a:grpSpLocks noChangeAspect="1"/>
            </p:cNvGrpSpPr>
            <p:nvPr/>
          </p:nvGrpSpPr>
          <p:grpSpPr>
            <a:xfrm>
              <a:off x="7733134" y="3030758"/>
              <a:ext cx="444493" cy="388488"/>
              <a:chOff x="9563942" y="5285134"/>
              <a:chExt cx="792000" cy="692210"/>
            </a:xfrm>
          </p:grpSpPr>
          <p:grpSp>
            <p:nvGrpSpPr>
              <p:cNvPr id="173" name="Group 172">
                <a:extLst>
                  <a:ext uri="{FF2B5EF4-FFF2-40B4-BE49-F238E27FC236}">
                    <a16:creationId xmlns:a16="http://schemas.microsoft.com/office/drawing/2014/main" id="{E264BE90-41F4-4E62-89C8-292A07123302}"/>
                  </a:ext>
                </a:extLst>
              </p:cNvPr>
              <p:cNvGrpSpPr>
                <a:grpSpLocks noChangeAspect="1"/>
              </p:cNvGrpSpPr>
              <p:nvPr/>
            </p:nvGrpSpPr>
            <p:grpSpPr>
              <a:xfrm>
                <a:off x="9563942" y="5285134"/>
                <a:ext cx="791772" cy="692210"/>
                <a:chOff x="2461468" y="-22133"/>
                <a:chExt cx="7269111" cy="6880133"/>
              </a:xfrm>
            </p:grpSpPr>
            <p:sp>
              <p:nvSpPr>
                <p:cNvPr id="178" name="Rectangle 177">
                  <a:extLst>
                    <a:ext uri="{FF2B5EF4-FFF2-40B4-BE49-F238E27FC236}">
                      <a16:creationId xmlns:a16="http://schemas.microsoft.com/office/drawing/2014/main" id="{738BE4E6-047F-4E59-AB12-BB77F07F479F}"/>
                    </a:ext>
                  </a:extLst>
                </p:cNvPr>
                <p:cNvSpPr/>
                <p:nvPr/>
              </p:nvSpPr>
              <p:spPr>
                <a:xfrm>
                  <a:off x="2461468" y="-6349"/>
                  <a:ext cx="7269111" cy="6864349"/>
                </a:xfrm>
                <a:prstGeom prst="rect">
                  <a:avLst/>
                </a:pr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9" name="Freeform: Shape 178">
                  <a:extLst>
                    <a:ext uri="{FF2B5EF4-FFF2-40B4-BE49-F238E27FC236}">
                      <a16:creationId xmlns:a16="http://schemas.microsoft.com/office/drawing/2014/main" id="{6155B09D-5206-4D25-AC28-EDF1D490BB52}"/>
                    </a:ext>
                  </a:extLst>
                </p:cNvPr>
                <p:cNvSpPr/>
                <p:nvPr/>
              </p:nvSpPr>
              <p:spPr>
                <a:xfrm>
                  <a:off x="2463029" y="-22133"/>
                  <a:ext cx="4425452" cy="6466192"/>
                </a:xfrm>
                <a:custGeom>
                  <a:avLst/>
                  <a:gdLst>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84663 w 4458789"/>
                    <a:gd name="connsiteY20" fmla="*/ 2821577 h 6470468"/>
                    <a:gd name="connsiteX21" fmla="*/ 1985555 w 4458789"/>
                    <a:gd name="connsiteY21" fmla="*/ 2603863 h 6470468"/>
                    <a:gd name="connsiteX22" fmla="*/ 2124892 w 4458789"/>
                    <a:gd name="connsiteY22" fmla="*/ 2708365 h 6470468"/>
                    <a:gd name="connsiteX23" fmla="*/ 2011680 w 4458789"/>
                    <a:gd name="connsiteY23" fmla="*/ 2934788 h 6470468"/>
                    <a:gd name="connsiteX24" fmla="*/ 2194560 w 4458789"/>
                    <a:gd name="connsiteY24" fmla="*/ 3082834 h 6470468"/>
                    <a:gd name="connsiteX25" fmla="*/ 2394858 w 4458789"/>
                    <a:gd name="connsiteY25" fmla="*/ 3117668 h 6470468"/>
                    <a:gd name="connsiteX26" fmla="*/ 2377440 w 4458789"/>
                    <a:gd name="connsiteY26" fmla="*/ 3335383 h 6470468"/>
                    <a:gd name="connsiteX27" fmla="*/ 2377440 w 4458789"/>
                    <a:gd name="connsiteY27" fmla="*/ 3335383 h 6470468"/>
                    <a:gd name="connsiteX28" fmla="*/ 2333898 w 4458789"/>
                    <a:gd name="connsiteY28" fmla="*/ 3640183 h 6470468"/>
                    <a:gd name="connsiteX29" fmla="*/ 2290355 w 4458789"/>
                    <a:gd name="connsiteY29" fmla="*/ 3875314 h 6470468"/>
                    <a:gd name="connsiteX30" fmla="*/ 2595155 w 4458789"/>
                    <a:gd name="connsiteY30" fmla="*/ 3857897 h 6470468"/>
                    <a:gd name="connsiteX31" fmla="*/ 2891246 w 4458789"/>
                    <a:gd name="connsiteY31" fmla="*/ 3744685 h 6470468"/>
                    <a:gd name="connsiteX32" fmla="*/ 2926080 w 4458789"/>
                    <a:gd name="connsiteY32" fmla="*/ 3161211 h 6470468"/>
                    <a:gd name="connsiteX33" fmla="*/ 2508069 w 4458789"/>
                    <a:gd name="connsiteY33" fmla="*/ 2717074 h 6470468"/>
                    <a:gd name="connsiteX34" fmla="*/ 2638698 w 4458789"/>
                    <a:gd name="connsiteY34" fmla="*/ 2577737 h 6470468"/>
                    <a:gd name="connsiteX35" fmla="*/ 2978332 w 4458789"/>
                    <a:gd name="connsiteY35" fmla="*/ 2333897 h 6470468"/>
                    <a:gd name="connsiteX36" fmla="*/ 2987040 w 4458789"/>
                    <a:gd name="connsiteY36" fmla="*/ 2159725 h 6470468"/>
                    <a:gd name="connsiteX37" fmla="*/ 3344092 w 4458789"/>
                    <a:gd name="connsiteY37" fmla="*/ 1672045 h 6470468"/>
                    <a:gd name="connsiteX38" fmla="*/ 3544389 w 4458789"/>
                    <a:gd name="connsiteY38" fmla="*/ 1863634 h 6470468"/>
                    <a:gd name="connsiteX39" fmla="*/ 3962400 w 4458789"/>
                    <a:gd name="connsiteY39" fmla="*/ 1419497 h 6470468"/>
                    <a:gd name="connsiteX40" fmla="*/ 4458789 w 4458789"/>
                    <a:gd name="connsiteY40" fmla="*/ 374468 h 6470468"/>
                    <a:gd name="connsiteX41" fmla="*/ 4415246 w 4458789"/>
                    <a:gd name="connsiteY41" fmla="*/ 0 h 6470468"/>
                    <a:gd name="connsiteX42" fmla="*/ 17418 w 4458789"/>
                    <a:gd name="connsiteY42" fmla="*/ 17417 h 6470468"/>
                    <a:gd name="connsiteX43" fmla="*/ 0 w 4458789"/>
                    <a:gd name="connsiteY43"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84663 w 4458789"/>
                    <a:gd name="connsiteY20" fmla="*/ 2821577 h 6470468"/>
                    <a:gd name="connsiteX21" fmla="*/ 1985555 w 4458789"/>
                    <a:gd name="connsiteY21" fmla="*/ 2603863 h 6470468"/>
                    <a:gd name="connsiteX22" fmla="*/ 2124892 w 4458789"/>
                    <a:gd name="connsiteY22" fmla="*/ 2708365 h 6470468"/>
                    <a:gd name="connsiteX23" fmla="*/ 2011680 w 4458789"/>
                    <a:gd name="connsiteY23" fmla="*/ 2934788 h 6470468"/>
                    <a:gd name="connsiteX24" fmla="*/ 2194560 w 4458789"/>
                    <a:gd name="connsiteY24" fmla="*/ 3082834 h 6470468"/>
                    <a:gd name="connsiteX25" fmla="*/ 2394858 w 4458789"/>
                    <a:gd name="connsiteY25" fmla="*/ 3117668 h 6470468"/>
                    <a:gd name="connsiteX26" fmla="*/ 2377440 w 4458789"/>
                    <a:gd name="connsiteY26" fmla="*/ 3335383 h 6470468"/>
                    <a:gd name="connsiteX27" fmla="*/ 2377440 w 4458789"/>
                    <a:gd name="connsiteY27" fmla="*/ 3335383 h 6470468"/>
                    <a:gd name="connsiteX28" fmla="*/ 2333898 w 4458789"/>
                    <a:gd name="connsiteY28" fmla="*/ 3640183 h 6470468"/>
                    <a:gd name="connsiteX29" fmla="*/ 2290355 w 4458789"/>
                    <a:gd name="connsiteY29" fmla="*/ 3875314 h 6470468"/>
                    <a:gd name="connsiteX30" fmla="*/ 2595155 w 4458789"/>
                    <a:gd name="connsiteY30" fmla="*/ 3857897 h 6470468"/>
                    <a:gd name="connsiteX31" fmla="*/ 2891246 w 4458789"/>
                    <a:gd name="connsiteY31" fmla="*/ 3744685 h 6470468"/>
                    <a:gd name="connsiteX32" fmla="*/ 2891155 w 4458789"/>
                    <a:gd name="connsiteY32" fmla="*/ 3215186 h 6470468"/>
                    <a:gd name="connsiteX33" fmla="*/ 2508069 w 4458789"/>
                    <a:gd name="connsiteY33" fmla="*/ 2717074 h 6470468"/>
                    <a:gd name="connsiteX34" fmla="*/ 2638698 w 4458789"/>
                    <a:gd name="connsiteY34" fmla="*/ 2577737 h 6470468"/>
                    <a:gd name="connsiteX35" fmla="*/ 2978332 w 4458789"/>
                    <a:gd name="connsiteY35" fmla="*/ 2333897 h 6470468"/>
                    <a:gd name="connsiteX36" fmla="*/ 2987040 w 4458789"/>
                    <a:gd name="connsiteY36" fmla="*/ 2159725 h 6470468"/>
                    <a:gd name="connsiteX37" fmla="*/ 3344092 w 4458789"/>
                    <a:gd name="connsiteY37" fmla="*/ 1672045 h 6470468"/>
                    <a:gd name="connsiteX38" fmla="*/ 3544389 w 4458789"/>
                    <a:gd name="connsiteY38" fmla="*/ 1863634 h 6470468"/>
                    <a:gd name="connsiteX39" fmla="*/ 3962400 w 4458789"/>
                    <a:gd name="connsiteY39" fmla="*/ 1419497 h 6470468"/>
                    <a:gd name="connsiteX40" fmla="*/ 4458789 w 4458789"/>
                    <a:gd name="connsiteY40" fmla="*/ 374468 h 6470468"/>
                    <a:gd name="connsiteX41" fmla="*/ 4415246 w 4458789"/>
                    <a:gd name="connsiteY41" fmla="*/ 0 h 6470468"/>
                    <a:gd name="connsiteX42" fmla="*/ 17418 w 4458789"/>
                    <a:gd name="connsiteY42" fmla="*/ 17417 h 6470468"/>
                    <a:gd name="connsiteX43" fmla="*/ 0 w 4458789"/>
                    <a:gd name="connsiteY43"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84663 w 4458789"/>
                    <a:gd name="connsiteY20" fmla="*/ 2821577 h 6470468"/>
                    <a:gd name="connsiteX21" fmla="*/ 1985555 w 4458789"/>
                    <a:gd name="connsiteY21" fmla="*/ 2603863 h 6470468"/>
                    <a:gd name="connsiteX22" fmla="*/ 2124892 w 4458789"/>
                    <a:gd name="connsiteY22" fmla="*/ 2708365 h 6470468"/>
                    <a:gd name="connsiteX23" fmla="*/ 2011680 w 4458789"/>
                    <a:gd name="connsiteY23" fmla="*/ 2934788 h 6470468"/>
                    <a:gd name="connsiteX24" fmla="*/ 2194560 w 4458789"/>
                    <a:gd name="connsiteY24" fmla="*/ 3082834 h 6470468"/>
                    <a:gd name="connsiteX25" fmla="*/ 2394858 w 4458789"/>
                    <a:gd name="connsiteY25" fmla="*/ 3117668 h 6470468"/>
                    <a:gd name="connsiteX26" fmla="*/ 2377440 w 4458789"/>
                    <a:gd name="connsiteY26" fmla="*/ 3335383 h 6470468"/>
                    <a:gd name="connsiteX27" fmla="*/ 2377440 w 4458789"/>
                    <a:gd name="connsiteY27" fmla="*/ 3335383 h 6470468"/>
                    <a:gd name="connsiteX28" fmla="*/ 2333898 w 4458789"/>
                    <a:gd name="connsiteY28" fmla="*/ 3640183 h 6470468"/>
                    <a:gd name="connsiteX29" fmla="*/ 2290355 w 4458789"/>
                    <a:gd name="connsiteY29" fmla="*/ 3875314 h 6470468"/>
                    <a:gd name="connsiteX30" fmla="*/ 2595155 w 4458789"/>
                    <a:gd name="connsiteY30" fmla="*/ 3857897 h 6470468"/>
                    <a:gd name="connsiteX31" fmla="*/ 2891246 w 4458789"/>
                    <a:gd name="connsiteY31" fmla="*/ 3744685 h 6470468"/>
                    <a:gd name="connsiteX32" fmla="*/ 2891155 w 4458789"/>
                    <a:gd name="connsiteY32" fmla="*/ 3215186 h 6470468"/>
                    <a:gd name="connsiteX33" fmla="*/ 2704284 w 4458789"/>
                    <a:gd name="connsiteY33" fmla="*/ 2897097 h 6470468"/>
                    <a:gd name="connsiteX34" fmla="*/ 2508069 w 4458789"/>
                    <a:gd name="connsiteY34" fmla="*/ 2717074 h 6470468"/>
                    <a:gd name="connsiteX35" fmla="*/ 2638698 w 4458789"/>
                    <a:gd name="connsiteY35" fmla="*/ 2577737 h 6470468"/>
                    <a:gd name="connsiteX36" fmla="*/ 2978332 w 4458789"/>
                    <a:gd name="connsiteY36" fmla="*/ 2333897 h 6470468"/>
                    <a:gd name="connsiteX37" fmla="*/ 2987040 w 4458789"/>
                    <a:gd name="connsiteY37" fmla="*/ 2159725 h 6470468"/>
                    <a:gd name="connsiteX38" fmla="*/ 3344092 w 4458789"/>
                    <a:gd name="connsiteY38" fmla="*/ 1672045 h 6470468"/>
                    <a:gd name="connsiteX39" fmla="*/ 3544389 w 4458789"/>
                    <a:gd name="connsiteY39" fmla="*/ 1863634 h 6470468"/>
                    <a:gd name="connsiteX40" fmla="*/ 3962400 w 4458789"/>
                    <a:gd name="connsiteY40" fmla="*/ 1419497 h 6470468"/>
                    <a:gd name="connsiteX41" fmla="*/ 4458789 w 4458789"/>
                    <a:gd name="connsiteY41" fmla="*/ 374468 h 6470468"/>
                    <a:gd name="connsiteX42" fmla="*/ 4415246 w 4458789"/>
                    <a:gd name="connsiteY42" fmla="*/ 0 h 6470468"/>
                    <a:gd name="connsiteX43" fmla="*/ 17418 w 4458789"/>
                    <a:gd name="connsiteY43" fmla="*/ 17417 h 6470468"/>
                    <a:gd name="connsiteX44" fmla="*/ 0 w 4458789"/>
                    <a:gd name="connsiteY44"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84663 w 4458789"/>
                    <a:gd name="connsiteY20" fmla="*/ 2821577 h 6470468"/>
                    <a:gd name="connsiteX21" fmla="*/ 1985555 w 4458789"/>
                    <a:gd name="connsiteY21" fmla="*/ 2603863 h 6470468"/>
                    <a:gd name="connsiteX22" fmla="*/ 2124892 w 4458789"/>
                    <a:gd name="connsiteY22" fmla="*/ 2708365 h 6470468"/>
                    <a:gd name="connsiteX23" fmla="*/ 2011680 w 4458789"/>
                    <a:gd name="connsiteY23" fmla="*/ 2934788 h 6470468"/>
                    <a:gd name="connsiteX24" fmla="*/ 2194560 w 4458789"/>
                    <a:gd name="connsiteY24" fmla="*/ 3082834 h 6470468"/>
                    <a:gd name="connsiteX25" fmla="*/ 2394858 w 4458789"/>
                    <a:gd name="connsiteY25" fmla="*/ 3117668 h 6470468"/>
                    <a:gd name="connsiteX26" fmla="*/ 2377440 w 4458789"/>
                    <a:gd name="connsiteY26" fmla="*/ 3335383 h 6470468"/>
                    <a:gd name="connsiteX27" fmla="*/ 2377440 w 4458789"/>
                    <a:gd name="connsiteY27" fmla="*/ 3335383 h 6470468"/>
                    <a:gd name="connsiteX28" fmla="*/ 2333898 w 4458789"/>
                    <a:gd name="connsiteY28" fmla="*/ 3640183 h 6470468"/>
                    <a:gd name="connsiteX29" fmla="*/ 2290355 w 4458789"/>
                    <a:gd name="connsiteY29" fmla="*/ 3875314 h 6470468"/>
                    <a:gd name="connsiteX30" fmla="*/ 2595155 w 4458789"/>
                    <a:gd name="connsiteY30" fmla="*/ 3857897 h 6470468"/>
                    <a:gd name="connsiteX31" fmla="*/ 2891246 w 4458789"/>
                    <a:gd name="connsiteY31" fmla="*/ 3744685 h 6470468"/>
                    <a:gd name="connsiteX32" fmla="*/ 2891155 w 4458789"/>
                    <a:gd name="connsiteY32" fmla="*/ 3215186 h 6470468"/>
                    <a:gd name="connsiteX33" fmla="*/ 2772547 w 4458789"/>
                    <a:gd name="connsiteY33" fmla="*/ 3039972 h 6470468"/>
                    <a:gd name="connsiteX34" fmla="*/ 2704284 w 4458789"/>
                    <a:gd name="connsiteY34" fmla="*/ 2897097 h 6470468"/>
                    <a:gd name="connsiteX35" fmla="*/ 2508069 w 4458789"/>
                    <a:gd name="connsiteY35" fmla="*/ 2717074 h 6470468"/>
                    <a:gd name="connsiteX36" fmla="*/ 2638698 w 4458789"/>
                    <a:gd name="connsiteY36" fmla="*/ 2577737 h 6470468"/>
                    <a:gd name="connsiteX37" fmla="*/ 2978332 w 4458789"/>
                    <a:gd name="connsiteY37" fmla="*/ 2333897 h 6470468"/>
                    <a:gd name="connsiteX38" fmla="*/ 2987040 w 4458789"/>
                    <a:gd name="connsiteY38" fmla="*/ 2159725 h 6470468"/>
                    <a:gd name="connsiteX39" fmla="*/ 3344092 w 4458789"/>
                    <a:gd name="connsiteY39" fmla="*/ 1672045 h 6470468"/>
                    <a:gd name="connsiteX40" fmla="*/ 3544389 w 4458789"/>
                    <a:gd name="connsiteY40" fmla="*/ 1863634 h 6470468"/>
                    <a:gd name="connsiteX41" fmla="*/ 3962400 w 4458789"/>
                    <a:gd name="connsiteY41" fmla="*/ 1419497 h 6470468"/>
                    <a:gd name="connsiteX42" fmla="*/ 4458789 w 4458789"/>
                    <a:gd name="connsiteY42" fmla="*/ 374468 h 6470468"/>
                    <a:gd name="connsiteX43" fmla="*/ 4415246 w 4458789"/>
                    <a:gd name="connsiteY43" fmla="*/ 0 h 6470468"/>
                    <a:gd name="connsiteX44" fmla="*/ 17418 w 4458789"/>
                    <a:gd name="connsiteY44" fmla="*/ 17417 h 6470468"/>
                    <a:gd name="connsiteX45" fmla="*/ 0 w 4458789"/>
                    <a:gd name="connsiteY45"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84663 w 4458789"/>
                    <a:gd name="connsiteY20" fmla="*/ 2821577 h 6470468"/>
                    <a:gd name="connsiteX21" fmla="*/ 1985555 w 4458789"/>
                    <a:gd name="connsiteY21" fmla="*/ 2603863 h 6470468"/>
                    <a:gd name="connsiteX22" fmla="*/ 2164579 w 4458789"/>
                    <a:gd name="connsiteY22" fmla="*/ 2690902 h 6470468"/>
                    <a:gd name="connsiteX23" fmla="*/ 2011680 w 4458789"/>
                    <a:gd name="connsiteY23" fmla="*/ 2934788 h 6470468"/>
                    <a:gd name="connsiteX24" fmla="*/ 2194560 w 4458789"/>
                    <a:gd name="connsiteY24" fmla="*/ 3082834 h 6470468"/>
                    <a:gd name="connsiteX25" fmla="*/ 2394858 w 4458789"/>
                    <a:gd name="connsiteY25" fmla="*/ 3117668 h 6470468"/>
                    <a:gd name="connsiteX26" fmla="*/ 2377440 w 4458789"/>
                    <a:gd name="connsiteY26" fmla="*/ 3335383 h 6470468"/>
                    <a:gd name="connsiteX27" fmla="*/ 2377440 w 4458789"/>
                    <a:gd name="connsiteY27" fmla="*/ 3335383 h 6470468"/>
                    <a:gd name="connsiteX28" fmla="*/ 2333898 w 4458789"/>
                    <a:gd name="connsiteY28" fmla="*/ 3640183 h 6470468"/>
                    <a:gd name="connsiteX29" fmla="*/ 2290355 w 4458789"/>
                    <a:gd name="connsiteY29" fmla="*/ 3875314 h 6470468"/>
                    <a:gd name="connsiteX30" fmla="*/ 2595155 w 4458789"/>
                    <a:gd name="connsiteY30" fmla="*/ 3857897 h 6470468"/>
                    <a:gd name="connsiteX31" fmla="*/ 2891246 w 4458789"/>
                    <a:gd name="connsiteY31" fmla="*/ 3744685 h 6470468"/>
                    <a:gd name="connsiteX32" fmla="*/ 2891155 w 4458789"/>
                    <a:gd name="connsiteY32" fmla="*/ 3215186 h 6470468"/>
                    <a:gd name="connsiteX33" fmla="*/ 2772547 w 4458789"/>
                    <a:gd name="connsiteY33" fmla="*/ 3039972 h 6470468"/>
                    <a:gd name="connsiteX34" fmla="*/ 2704284 w 4458789"/>
                    <a:gd name="connsiteY34" fmla="*/ 2897097 h 6470468"/>
                    <a:gd name="connsiteX35" fmla="*/ 2508069 w 4458789"/>
                    <a:gd name="connsiteY35" fmla="*/ 2717074 h 6470468"/>
                    <a:gd name="connsiteX36" fmla="*/ 2638698 w 4458789"/>
                    <a:gd name="connsiteY36" fmla="*/ 2577737 h 6470468"/>
                    <a:gd name="connsiteX37" fmla="*/ 2978332 w 4458789"/>
                    <a:gd name="connsiteY37" fmla="*/ 2333897 h 6470468"/>
                    <a:gd name="connsiteX38" fmla="*/ 2987040 w 4458789"/>
                    <a:gd name="connsiteY38" fmla="*/ 2159725 h 6470468"/>
                    <a:gd name="connsiteX39" fmla="*/ 3344092 w 4458789"/>
                    <a:gd name="connsiteY39" fmla="*/ 1672045 h 6470468"/>
                    <a:gd name="connsiteX40" fmla="*/ 3544389 w 4458789"/>
                    <a:gd name="connsiteY40" fmla="*/ 1863634 h 6470468"/>
                    <a:gd name="connsiteX41" fmla="*/ 3962400 w 4458789"/>
                    <a:gd name="connsiteY41" fmla="*/ 1419497 h 6470468"/>
                    <a:gd name="connsiteX42" fmla="*/ 4458789 w 4458789"/>
                    <a:gd name="connsiteY42" fmla="*/ 374468 h 6470468"/>
                    <a:gd name="connsiteX43" fmla="*/ 4415246 w 4458789"/>
                    <a:gd name="connsiteY43" fmla="*/ 0 h 6470468"/>
                    <a:gd name="connsiteX44" fmla="*/ 17418 w 4458789"/>
                    <a:gd name="connsiteY44" fmla="*/ 17417 h 6470468"/>
                    <a:gd name="connsiteX45" fmla="*/ 0 w 4458789"/>
                    <a:gd name="connsiteY45"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84663 w 4458789"/>
                    <a:gd name="connsiteY20" fmla="*/ 2821577 h 6470468"/>
                    <a:gd name="connsiteX21" fmla="*/ 1985555 w 4458789"/>
                    <a:gd name="connsiteY21" fmla="*/ 2603863 h 6470468"/>
                    <a:gd name="connsiteX22" fmla="*/ 2164579 w 4458789"/>
                    <a:gd name="connsiteY22" fmla="*/ 2690902 h 6470468"/>
                    <a:gd name="connsiteX23" fmla="*/ 2115322 w 4458789"/>
                    <a:gd name="connsiteY23" fmla="*/ 2820897 h 6470468"/>
                    <a:gd name="connsiteX24" fmla="*/ 2011680 w 4458789"/>
                    <a:gd name="connsiteY24" fmla="*/ 2934788 h 6470468"/>
                    <a:gd name="connsiteX25" fmla="*/ 2194560 w 4458789"/>
                    <a:gd name="connsiteY25" fmla="*/ 3082834 h 6470468"/>
                    <a:gd name="connsiteX26" fmla="*/ 2394858 w 4458789"/>
                    <a:gd name="connsiteY26" fmla="*/ 3117668 h 6470468"/>
                    <a:gd name="connsiteX27" fmla="*/ 2377440 w 4458789"/>
                    <a:gd name="connsiteY27" fmla="*/ 3335383 h 6470468"/>
                    <a:gd name="connsiteX28" fmla="*/ 2377440 w 4458789"/>
                    <a:gd name="connsiteY28" fmla="*/ 3335383 h 6470468"/>
                    <a:gd name="connsiteX29" fmla="*/ 2333898 w 4458789"/>
                    <a:gd name="connsiteY29" fmla="*/ 3640183 h 6470468"/>
                    <a:gd name="connsiteX30" fmla="*/ 2290355 w 4458789"/>
                    <a:gd name="connsiteY30" fmla="*/ 3875314 h 6470468"/>
                    <a:gd name="connsiteX31" fmla="*/ 2595155 w 4458789"/>
                    <a:gd name="connsiteY31" fmla="*/ 3857897 h 6470468"/>
                    <a:gd name="connsiteX32" fmla="*/ 2891246 w 4458789"/>
                    <a:gd name="connsiteY32" fmla="*/ 3744685 h 6470468"/>
                    <a:gd name="connsiteX33" fmla="*/ 2891155 w 4458789"/>
                    <a:gd name="connsiteY33" fmla="*/ 3215186 h 6470468"/>
                    <a:gd name="connsiteX34" fmla="*/ 2772547 w 4458789"/>
                    <a:gd name="connsiteY34" fmla="*/ 3039972 h 6470468"/>
                    <a:gd name="connsiteX35" fmla="*/ 2704284 w 4458789"/>
                    <a:gd name="connsiteY35" fmla="*/ 2897097 h 6470468"/>
                    <a:gd name="connsiteX36" fmla="*/ 2508069 w 4458789"/>
                    <a:gd name="connsiteY36" fmla="*/ 2717074 h 6470468"/>
                    <a:gd name="connsiteX37" fmla="*/ 2638698 w 4458789"/>
                    <a:gd name="connsiteY37" fmla="*/ 2577737 h 6470468"/>
                    <a:gd name="connsiteX38" fmla="*/ 2978332 w 4458789"/>
                    <a:gd name="connsiteY38" fmla="*/ 2333897 h 6470468"/>
                    <a:gd name="connsiteX39" fmla="*/ 2987040 w 4458789"/>
                    <a:gd name="connsiteY39" fmla="*/ 2159725 h 6470468"/>
                    <a:gd name="connsiteX40" fmla="*/ 3344092 w 4458789"/>
                    <a:gd name="connsiteY40" fmla="*/ 1672045 h 6470468"/>
                    <a:gd name="connsiteX41" fmla="*/ 3544389 w 4458789"/>
                    <a:gd name="connsiteY41" fmla="*/ 1863634 h 6470468"/>
                    <a:gd name="connsiteX42" fmla="*/ 3962400 w 4458789"/>
                    <a:gd name="connsiteY42" fmla="*/ 1419497 h 6470468"/>
                    <a:gd name="connsiteX43" fmla="*/ 4458789 w 4458789"/>
                    <a:gd name="connsiteY43" fmla="*/ 374468 h 6470468"/>
                    <a:gd name="connsiteX44" fmla="*/ 4415246 w 4458789"/>
                    <a:gd name="connsiteY44" fmla="*/ 0 h 6470468"/>
                    <a:gd name="connsiteX45" fmla="*/ 17418 w 4458789"/>
                    <a:gd name="connsiteY45" fmla="*/ 17417 h 6470468"/>
                    <a:gd name="connsiteX46" fmla="*/ 0 w 4458789"/>
                    <a:gd name="connsiteY46"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84663 w 4458789"/>
                    <a:gd name="connsiteY20" fmla="*/ 2821577 h 6470468"/>
                    <a:gd name="connsiteX21" fmla="*/ 1985555 w 4458789"/>
                    <a:gd name="connsiteY21" fmla="*/ 2603863 h 6470468"/>
                    <a:gd name="connsiteX22" fmla="*/ 2089922 w 4458789"/>
                    <a:gd name="connsiteY22" fmla="*/ 2678022 h 6470468"/>
                    <a:gd name="connsiteX23" fmla="*/ 2164579 w 4458789"/>
                    <a:gd name="connsiteY23" fmla="*/ 2690902 h 6470468"/>
                    <a:gd name="connsiteX24" fmla="*/ 2115322 w 4458789"/>
                    <a:gd name="connsiteY24" fmla="*/ 2820897 h 6470468"/>
                    <a:gd name="connsiteX25" fmla="*/ 2011680 w 4458789"/>
                    <a:gd name="connsiteY25" fmla="*/ 2934788 h 6470468"/>
                    <a:gd name="connsiteX26" fmla="*/ 2194560 w 4458789"/>
                    <a:gd name="connsiteY26" fmla="*/ 3082834 h 6470468"/>
                    <a:gd name="connsiteX27" fmla="*/ 2394858 w 4458789"/>
                    <a:gd name="connsiteY27" fmla="*/ 3117668 h 6470468"/>
                    <a:gd name="connsiteX28" fmla="*/ 2377440 w 4458789"/>
                    <a:gd name="connsiteY28" fmla="*/ 3335383 h 6470468"/>
                    <a:gd name="connsiteX29" fmla="*/ 2377440 w 4458789"/>
                    <a:gd name="connsiteY29" fmla="*/ 3335383 h 6470468"/>
                    <a:gd name="connsiteX30" fmla="*/ 2333898 w 4458789"/>
                    <a:gd name="connsiteY30" fmla="*/ 3640183 h 6470468"/>
                    <a:gd name="connsiteX31" fmla="*/ 2290355 w 4458789"/>
                    <a:gd name="connsiteY31" fmla="*/ 3875314 h 6470468"/>
                    <a:gd name="connsiteX32" fmla="*/ 2595155 w 4458789"/>
                    <a:gd name="connsiteY32" fmla="*/ 3857897 h 6470468"/>
                    <a:gd name="connsiteX33" fmla="*/ 2891246 w 4458789"/>
                    <a:gd name="connsiteY33" fmla="*/ 3744685 h 6470468"/>
                    <a:gd name="connsiteX34" fmla="*/ 2891155 w 4458789"/>
                    <a:gd name="connsiteY34" fmla="*/ 3215186 h 6470468"/>
                    <a:gd name="connsiteX35" fmla="*/ 2772547 w 4458789"/>
                    <a:gd name="connsiteY35" fmla="*/ 3039972 h 6470468"/>
                    <a:gd name="connsiteX36" fmla="*/ 2704284 w 4458789"/>
                    <a:gd name="connsiteY36" fmla="*/ 2897097 h 6470468"/>
                    <a:gd name="connsiteX37" fmla="*/ 2508069 w 4458789"/>
                    <a:gd name="connsiteY37" fmla="*/ 2717074 h 6470468"/>
                    <a:gd name="connsiteX38" fmla="*/ 2638698 w 4458789"/>
                    <a:gd name="connsiteY38" fmla="*/ 2577737 h 6470468"/>
                    <a:gd name="connsiteX39" fmla="*/ 2978332 w 4458789"/>
                    <a:gd name="connsiteY39" fmla="*/ 2333897 h 6470468"/>
                    <a:gd name="connsiteX40" fmla="*/ 2987040 w 4458789"/>
                    <a:gd name="connsiteY40" fmla="*/ 2159725 h 6470468"/>
                    <a:gd name="connsiteX41" fmla="*/ 3344092 w 4458789"/>
                    <a:gd name="connsiteY41" fmla="*/ 1672045 h 6470468"/>
                    <a:gd name="connsiteX42" fmla="*/ 3544389 w 4458789"/>
                    <a:gd name="connsiteY42" fmla="*/ 1863634 h 6470468"/>
                    <a:gd name="connsiteX43" fmla="*/ 3962400 w 4458789"/>
                    <a:gd name="connsiteY43" fmla="*/ 1419497 h 6470468"/>
                    <a:gd name="connsiteX44" fmla="*/ 4458789 w 4458789"/>
                    <a:gd name="connsiteY44" fmla="*/ 374468 h 6470468"/>
                    <a:gd name="connsiteX45" fmla="*/ 4415246 w 4458789"/>
                    <a:gd name="connsiteY45" fmla="*/ 0 h 6470468"/>
                    <a:gd name="connsiteX46" fmla="*/ 17418 w 4458789"/>
                    <a:gd name="connsiteY46" fmla="*/ 17417 h 6470468"/>
                    <a:gd name="connsiteX47" fmla="*/ 0 w 4458789"/>
                    <a:gd name="connsiteY47"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84663 w 4458789"/>
                    <a:gd name="connsiteY20" fmla="*/ 2821577 h 6470468"/>
                    <a:gd name="connsiteX21" fmla="*/ 1985555 w 4458789"/>
                    <a:gd name="connsiteY21" fmla="*/ 2603863 h 6470468"/>
                    <a:gd name="connsiteX22" fmla="*/ 2020072 w 4458789"/>
                    <a:gd name="connsiteY22" fmla="*/ 2662147 h 6470468"/>
                    <a:gd name="connsiteX23" fmla="*/ 2089922 w 4458789"/>
                    <a:gd name="connsiteY23" fmla="*/ 2678022 h 6470468"/>
                    <a:gd name="connsiteX24" fmla="*/ 2164579 w 4458789"/>
                    <a:gd name="connsiteY24" fmla="*/ 2690902 h 6470468"/>
                    <a:gd name="connsiteX25" fmla="*/ 2115322 w 4458789"/>
                    <a:gd name="connsiteY25" fmla="*/ 2820897 h 6470468"/>
                    <a:gd name="connsiteX26" fmla="*/ 2011680 w 4458789"/>
                    <a:gd name="connsiteY26" fmla="*/ 2934788 h 6470468"/>
                    <a:gd name="connsiteX27" fmla="*/ 2194560 w 4458789"/>
                    <a:gd name="connsiteY27" fmla="*/ 3082834 h 6470468"/>
                    <a:gd name="connsiteX28" fmla="*/ 2394858 w 4458789"/>
                    <a:gd name="connsiteY28" fmla="*/ 3117668 h 6470468"/>
                    <a:gd name="connsiteX29" fmla="*/ 2377440 w 4458789"/>
                    <a:gd name="connsiteY29" fmla="*/ 3335383 h 6470468"/>
                    <a:gd name="connsiteX30" fmla="*/ 2377440 w 4458789"/>
                    <a:gd name="connsiteY30" fmla="*/ 3335383 h 6470468"/>
                    <a:gd name="connsiteX31" fmla="*/ 2333898 w 4458789"/>
                    <a:gd name="connsiteY31" fmla="*/ 3640183 h 6470468"/>
                    <a:gd name="connsiteX32" fmla="*/ 2290355 w 4458789"/>
                    <a:gd name="connsiteY32" fmla="*/ 3875314 h 6470468"/>
                    <a:gd name="connsiteX33" fmla="*/ 2595155 w 4458789"/>
                    <a:gd name="connsiteY33" fmla="*/ 3857897 h 6470468"/>
                    <a:gd name="connsiteX34" fmla="*/ 2891246 w 4458789"/>
                    <a:gd name="connsiteY34" fmla="*/ 3744685 h 6470468"/>
                    <a:gd name="connsiteX35" fmla="*/ 2891155 w 4458789"/>
                    <a:gd name="connsiteY35" fmla="*/ 3215186 h 6470468"/>
                    <a:gd name="connsiteX36" fmla="*/ 2772547 w 4458789"/>
                    <a:gd name="connsiteY36" fmla="*/ 3039972 h 6470468"/>
                    <a:gd name="connsiteX37" fmla="*/ 2704284 w 4458789"/>
                    <a:gd name="connsiteY37" fmla="*/ 2897097 h 6470468"/>
                    <a:gd name="connsiteX38" fmla="*/ 2508069 w 4458789"/>
                    <a:gd name="connsiteY38" fmla="*/ 2717074 h 6470468"/>
                    <a:gd name="connsiteX39" fmla="*/ 2638698 w 4458789"/>
                    <a:gd name="connsiteY39" fmla="*/ 2577737 h 6470468"/>
                    <a:gd name="connsiteX40" fmla="*/ 2978332 w 4458789"/>
                    <a:gd name="connsiteY40" fmla="*/ 2333897 h 6470468"/>
                    <a:gd name="connsiteX41" fmla="*/ 2987040 w 4458789"/>
                    <a:gd name="connsiteY41" fmla="*/ 2159725 h 6470468"/>
                    <a:gd name="connsiteX42" fmla="*/ 3344092 w 4458789"/>
                    <a:gd name="connsiteY42" fmla="*/ 1672045 h 6470468"/>
                    <a:gd name="connsiteX43" fmla="*/ 3544389 w 4458789"/>
                    <a:gd name="connsiteY43" fmla="*/ 1863634 h 6470468"/>
                    <a:gd name="connsiteX44" fmla="*/ 3962400 w 4458789"/>
                    <a:gd name="connsiteY44" fmla="*/ 1419497 h 6470468"/>
                    <a:gd name="connsiteX45" fmla="*/ 4458789 w 4458789"/>
                    <a:gd name="connsiteY45" fmla="*/ 374468 h 6470468"/>
                    <a:gd name="connsiteX46" fmla="*/ 4415246 w 4458789"/>
                    <a:gd name="connsiteY46" fmla="*/ 0 h 6470468"/>
                    <a:gd name="connsiteX47" fmla="*/ 17418 w 4458789"/>
                    <a:gd name="connsiteY47" fmla="*/ 17417 h 6470468"/>
                    <a:gd name="connsiteX48" fmla="*/ 0 w 4458789"/>
                    <a:gd name="connsiteY48"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84663 w 4458789"/>
                    <a:gd name="connsiteY20" fmla="*/ 2821577 h 6470468"/>
                    <a:gd name="connsiteX21" fmla="*/ 1952218 w 4458789"/>
                    <a:gd name="connsiteY21" fmla="*/ 2602275 h 6470468"/>
                    <a:gd name="connsiteX22" fmla="*/ 2020072 w 4458789"/>
                    <a:gd name="connsiteY22" fmla="*/ 2662147 h 6470468"/>
                    <a:gd name="connsiteX23" fmla="*/ 2089922 w 4458789"/>
                    <a:gd name="connsiteY23" fmla="*/ 2678022 h 6470468"/>
                    <a:gd name="connsiteX24" fmla="*/ 2164579 w 4458789"/>
                    <a:gd name="connsiteY24" fmla="*/ 2690902 h 6470468"/>
                    <a:gd name="connsiteX25" fmla="*/ 2115322 w 4458789"/>
                    <a:gd name="connsiteY25" fmla="*/ 2820897 h 6470468"/>
                    <a:gd name="connsiteX26" fmla="*/ 2011680 w 4458789"/>
                    <a:gd name="connsiteY26" fmla="*/ 2934788 h 6470468"/>
                    <a:gd name="connsiteX27" fmla="*/ 2194560 w 4458789"/>
                    <a:gd name="connsiteY27" fmla="*/ 3082834 h 6470468"/>
                    <a:gd name="connsiteX28" fmla="*/ 2394858 w 4458789"/>
                    <a:gd name="connsiteY28" fmla="*/ 3117668 h 6470468"/>
                    <a:gd name="connsiteX29" fmla="*/ 2377440 w 4458789"/>
                    <a:gd name="connsiteY29" fmla="*/ 3335383 h 6470468"/>
                    <a:gd name="connsiteX30" fmla="*/ 2377440 w 4458789"/>
                    <a:gd name="connsiteY30" fmla="*/ 3335383 h 6470468"/>
                    <a:gd name="connsiteX31" fmla="*/ 2333898 w 4458789"/>
                    <a:gd name="connsiteY31" fmla="*/ 3640183 h 6470468"/>
                    <a:gd name="connsiteX32" fmla="*/ 2290355 w 4458789"/>
                    <a:gd name="connsiteY32" fmla="*/ 3875314 h 6470468"/>
                    <a:gd name="connsiteX33" fmla="*/ 2595155 w 4458789"/>
                    <a:gd name="connsiteY33" fmla="*/ 3857897 h 6470468"/>
                    <a:gd name="connsiteX34" fmla="*/ 2891246 w 4458789"/>
                    <a:gd name="connsiteY34" fmla="*/ 3744685 h 6470468"/>
                    <a:gd name="connsiteX35" fmla="*/ 2891155 w 4458789"/>
                    <a:gd name="connsiteY35" fmla="*/ 3215186 h 6470468"/>
                    <a:gd name="connsiteX36" fmla="*/ 2772547 w 4458789"/>
                    <a:gd name="connsiteY36" fmla="*/ 3039972 h 6470468"/>
                    <a:gd name="connsiteX37" fmla="*/ 2704284 w 4458789"/>
                    <a:gd name="connsiteY37" fmla="*/ 2897097 h 6470468"/>
                    <a:gd name="connsiteX38" fmla="*/ 2508069 w 4458789"/>
                    <a:gd name="connsiteY38" fmla="*/ 2717074 h 6470468"/>
                    <a:gd name="connsiteX39" fmla="*/ 2638698 w 4458789"/>
                    <a:gd name="connsiteY39" fmla="*/ 2577737 h 6470468"/>
                    <a:gd name="connsiteX40" fmla="*/ 2978332 w 4458789"/>
                    <a:gd name="connsiteY40" fmla="*/ 2333897 h 6470468"/>
                    <a:gd name="connsiteX41" fmla="*/ 2987040 w 4458789"/>
                    <a:gd name="connsiteY41" fmla="*/ 2159725 h 6470468"/>
                    <a:gd name="connsiteX42" fmla="*/ 3344092 w 4458789"/>
                    <a:gd name="connsiteY42" fmla="*/ 1672045 h 6470468"/>
                    <a:gd name="connsiteX43" fmla="*/ 3544389 w 4458789"/>
                    <a:gd name="connsiteY43" fmla="*/ 1863634 h 6470468"/>
                    <a:gd name="connsiteX44" fmla="*/ 3962400 w 4458789"/>
                    <a:gd name="connsiteY44" fmla="*/ 1419497 h 6470468"/>
                    <a:gd name="connsiteX45" fmla="*/ 4458789 w 4458789"/>
                    <a:gd name="connsiteY45" fmla="*/ 374468 h 6470468"/>
                    <a:gd name="connsiteX46" fmla="*/ 4415246 w 4458789"/>
                    <a:gd name="connsiteY46" fmla="*/ 0 h 6470468"/>
                    <a:gd name="connsiteX47" fmla="*/ 17418 w 4458789"/>
                    <a:gd name="connsiteY47" fmla="*/ 17417 h 6470468"/>
                    <a:gd name="connsiteX48" fmla="*/ 0 w 4458789"/>
                    <a:gd name="connsiteY48"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84663 w 4458789"/>
                    <a:gd name="connsiteY20" fmla="*/ 2821577 h 6470468"/>
                    <a:gd name="connsiteX21" fmla="*/ 1952218 w 4458789"/>
                    <a:gd name="connsiteY21" fmla="*/ 2602275 h 6470468"/>
                    <a:gd name="connsiteX22" fmla="*/ 2020072 w 4458789"/>
                    <a:gd name="connsiteY22" fmla="*/ 2662147 h 6470468"/>
                    <a:gd name="connsiteX23" fmla="*/ 2089922 w 4458789"/>
                    <a:gd name="connsiteY23" fmla="*/ 2678022 h 6470468"/>
                    <a:gd name="connsiteX24" fmla="*/ 2164579 w 4458789"/>
                    <a:gd name="connsiteY24" fmla="*/ 2690902 h 6470468"/>
                    <a:gd name="connsiteX25" fmla="*/ 2115322 w 4458789"/>
                    <a:gd name="connsiteY25" fmla="*/ 2820897 h 6470468"/>
                    <a:gd name="connsiteX26" fmla="*/ 2011680 w 4458789"/>
                    <a:gd name="connsiteY26" fmla="*/ 2934788 h 6470468"/>
                    <a:gd name="connsiteX27" fmla="*/ 2194560 w 4458789"/>
                    <a:gd name="connsiteY27" fmla="*/ 3082834 h 6470468"/>
                    <a:gd name="connsiteX28" fmla="*/ 2394858 w 4458789"/>
                    <a:gd name="connsiteY28" fmla="*/ 3117668 h 6470468"/>
                    <a:gd name="connsiteX29" fmla="*/ 2377440 w 4458789"/>
                    <a:gd name="connsiteY29" fmla="*/ 3335383 h 6470468"/>
                    <a:gd name="connsiteX30" fmla="*/ 2377440 w 4458789"/>
                    <a:gd name="connsiteY30" fmla="*/ 3335383 h 6470468"/>
                    <a:gd name="connsiteX31" fmla="*/ 2333898 w 4458789"/>
                    <a:gd name="connsiteY31" fmla="*/ 3640183 h 6470468"/>
                    <a:gd name="connsiteX32" fmla="*/ 2290355 w 4458789"/>
                    <a:gd name="connsiteY32" fmla="*/ 3875314 h 6470468"/>
                    <a:gd name="connsiteX33" fmla="*/ 2595155 w 4458789"/>
                    <a:gd name="connsiteY33" fmla="*/ 3857897 h 6470468"/>
                    <a:gd name="connsiteX34" fmla="*/ 2891246 w 4458789"/>
                    <a:gd name="connsiteY34" fmla="*/ 3744685 h 6470468"/>
                    <a:gd name="connsiteX35" fmla="*/ 2891155 w 4458789"/>
                    <a:gd name="connsiteY35" fmla="*/ 3215186 h 6470468"/>
                    <a:gd name="connsiteX36" fmla="*/ 2772547 w 4458789"/>
                    <a:gd name="connsiteY36" fmla="*/ 3039972 h 6470468"/>
                    <a:gd name="connsiteX37" fmla="*/ 2704284 w 4458789"/>
                    <a:gd name="connsiteY37" fmla="*/ 2897097 h 6470468"/>
                    <a:gd name="connsiteX38" fmla="*/ 2508069 w 4458789"/>
                    <a:gd name="connsiteY38" fmla="*/ 2717074 h 6470468"/>
                    <a:gd name="connsiteX39" fmla="*/ 2638698 w 4458789"/>
                    <a:gd name="connsiteY39" fmla="*/ 2577737 h 6470468"/>
                    <a:gd name="connsiteX40" fmla="*/ 2978332 w 4458789"/>
                    <a:gd name="connsiteY40" fmla="*/ 2333897 h 6470468"/>
                    <a:gd name="connsiteX41" fmla="*/ 2987040 w 4458789"/>
                    <a:gd name="connsiteY41" fmla="*/ 2159725 h 6470468"/>
                    <a:gd name="connsiteX42" fmla="*/ 3344092 w 4458789"/>
                    <a:gd name="connsiteY42" fmla="*/ 1672045 h 6470468"/>
                    <a:gd name="connsiteX43" fmla="*/ 3544389 w 4458789"/>
                    <a:gd name="connsiteY43" fmla="*/ 1863634 h 6470468"/>
                    <a:gd name="connsiteX44" fmla="*/ 3962400 w 4458789"/>
                    <a:gd name="connsiteY44" fmla="*/ 1419497 h 6470468"/>
                    <a:gd name="connsiteX45" fmla="*/ 4458789 w 4458789"/>
                    <a:gd name="connsiteY45" fmla="*/ 374468 h 6470468"/>
                    <a:gd name="connsiteX46" fmla="*/ 4415246 w 4458789"/>
                    <a:gd name="connsiteY46" fmla="*/ 0 h 6470468"/>
                    <a:gd name="connsiteX47" fmla="*/ 17418 w 4458789"/>
                    <a:gd name="connsiteY47" fmla="*/ 17417 h 6470468"/>
                    <a:gd name="connsiteX48" fmla="*/ 0 w 4458789"/>
                    <a:gd name="connsiteY48"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84663 w 4458789"/>
                    <a:gd name="connsiteY20" fmla="*/ 2821577 h 6470468"/>
                    <a:gd name="connsiteX21" fmla="*/ 1952218 w 4458789"/>
                    <a:gd name="connsiteY21" fmla="*/ 2602275 h 6470468"/>
                    <a:gd name="connsiteX22" fmla="*/ 2020072 w 4458789"/>
                    <a:gd name="connsiteY22" fmla="*/ 2662147 h 6470468"/>
                    <a:gd name="connsiteX23" fmla="*/ 2089922 w 4458789"/>
                    <a:gd name="connsiteY23" fmla="*/ 2678022 h 6470468"/>
                    <a:gd name="connsiteX24" fmla="*/ 2164579 w 4458789"/>
                    <a:gd name="connsiteY24" fmla="*/ 2690902 h 6470468"/>
                    <a:gd name="connsiteX25" fmla="*/ 2115322 w 4458789"/>
                    <a:gd name="connsiteY25" fmla="*/ 2820897 h 6470468"/>
                    <a:gd name="connsiteX26" fmla="*/ 2011680 w 4458789"/>
                    <a:gd name="connsiteY26" fmla="*/ 2934788 h 6470468"/>
                    <a:gd name="connsiteX27" fmla="*/ 2194560 w 4458789"/>
                    <a:gd name="connsiteY27" fmla="*/ 3082834 h 6470468"/>
                    <a:gd name="connsiteX28" fmla="*/ 2394858 w 4458789"/>
                    <a:gd name="connsiteY28" fmla="*/ 3117668 h 6470468"/>
                    <a:gd name="connsiteX29" fmla="*/ 2377440 w 4458789"/>
                    <a:gd name="connsiteY29" fmla="*/ 3335383 h 6470468"/>
                    <a:gd name="connsiteX30" fmla="*/ 2377440 w 4458789"/>
                    <a:gd name="connsiteY30" fmla="*/ 3335383 h 6470468"/>
                    <a:gd name="connsiteX31" fmla="*/ 2333898 w 4458789"/>
                    <a:gd name="connsiteY31" fmla="*/ 3640183 h 6470468"/>
                    <a:gd name="connsiteX32" fmla="*/ 2290355 w 4458789"/>
                    <a:gd name="connsiteY32" fmla="*/ 3875314 h 6470468"/>
                    <a:gd name="connsiteX33" fmla="*/ 2595155 w 4458789"/>
                    <a:gd name="connsiteY33" fmla="*/ 3857897 h 6470468"/>
                    <a:gd name="connsiteX34" fmla="*/ 2891246 w 4458789"/>
                    <a:gd name="connsiteY34" fmla="*/ 3744685 h 6470468"/>
                    <a:gd name="connsiteX35" fmla="*/ 2891155 w 4458789"/>
                    <a:gd name="connsiteY35" fmla="*/ 3215186 h 6470468"/>
                    <a:gd name="connsiteX36" fmla="*/ 2772547 w 4458789"/>
                    <a:gd name="connsiteY36" fmla="*/ 3039972 h 6470468"/>
                    <a:gd name="connsiteX37" fmla="*/ 2704284 w 4458789"/>
                    <a:gd name="connsiteY37" fmla="*/ 2897097 h 6470468"/>
                    <a:gd name="connsiteX38" fmla="*/ 2508069 w 4458789"/>
                    <a:gd name="connsiteY38" fmla="*/ 2717074 h 6470468"/>
                    <a:gd name="connsiteX39" fmla="*/ 2638698 w 4458789"/>
                    <a:gd name="connsiteY39" fmla="*/ 2577737 h 6470468"/>
                    <a:gd name="connsiteX40" fmla="*/ 2978332 w 4458789"/>
                    <a:gd name="connsiteY40" fmla="*/ 2333897 h 6470468"/>
                    <a:gd name="connsiteX41" fmla="*/ 2987040 w 4458789"/>
                    <a:gd name="connsiteY41" fmla="*/ 2159725 h 6470468"/>
                    <a:gd name="connsiteX42" fmla="*/ 3344092 w 4458789"/>
                    <a:gd name="connsiteY42" fmla="*/ 1672045 h 6470468"/>
                    <a:gd name="connsiteX43" fmla="*/ 3544389 w 4458789"/>
                    <a:gd name="connsiteY43" fmla="*/ 1863634 h 6470468"/>
                    <a:gd name="connsiteX44" fmla="*/ 3962400 w 4458789"/>
                    <a:gd name="connsiteY44" fmla="*/ 1419497 h 6470468"/>
                    <a:gd name="connsiteX45" fmla="*/ 4458789 w 4458789"/>
                    <a:gd name="connsiteY45" fmla="*/ 374468 h 6470468"/>
                    <a:gd name="connsiteX46" fmla="*/ 4415246 w 4458789"/>
                    <a:gd name="connsiteY46" fmla="*/ 0 h 6470468"/>
                    <a:gd name="connsiteX47" fmla="*/ 17418 w 4458789"/>
                    <a:gd name="connsiteY47" fmla="*/ 17417 h 6470468"/>
                    <a:gd name="connsiteX48" fmla="*/ 0 w 4458789"/>
                    <a:gd name="connsiteY48"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57675 w 4458789"/>
                    <a:gd name="connsiteY20" fmla="*/ 2829515 h 6470468"/>
                    <a:gd name="connsiteX21" fmla="*/ 1952218 w 4458789"/>
                    <a:gd name="connsiteY21" fmla="*/ 2602275 h 6470468"/>
                    <a:gd name="connsiteX22" fmla="*/ 2020072 w 4458789"/>
                    <a:gd name="connsiteY22" fmla="*/ 2662147 h 6470468"/>
                    <a:gd name="connsiteX23" fmla="*/ 2089922 w 4458789"/>
                    <a:gd name="connsiteY23" fmla="*/ 2678022 h 6470468"/>
                    <a:gd name="connsiteX24" fmla="*/ 2164579 w 4458789"/>
                    <a:gd name="connsiteY24" fmla="*/ 2690902 h 6470468"/>
                    <a:gd name="connsiteX25" fmla="*/ 2115322 w 4458789"/>
                    <a:gd name="connsiteY25" fmla="*/ 2820897 h 6470468"/>
                    <a:gd name="connsiteX26" fmla="*/ 2011680 w 4458789"/>
                    <a:gd name="connsiteY26" fmla="*/ 2934788 h 6470468"/>
                    <a:gd name="connsiteX27" fmla="*/ 2194560 w 4458789"/>
                    <a:gd name="connsiteY27" fmla="*/ 3082834 h 6470468"/>
                    <a:gd name="connsiteX28" fmla="*/ 2394858 w 4458789"/>
                    <a:gd name="connsiteY28" fmla="*/ 3117668 h 6470468"/>
                    <a:gd name="connsiteX29" fmla="*/ 2377440 w 4458789"/>
                    <a:gd name="connsiteY29" fmla="*/ 3335383 h 6470468"/>
                    <a:gd name="connsiteX30" fmla="*/ 2377440 w 4458789"/>
                    <a:gd name="connsiteY30" fmla="*/ 3335383 h 6470468"/>
                    <a:gd name="connsiteX31" fmla="*/ 2333898 w 4458789"/>
                    <a:gd name="connsiteY31" fmla="*/ 3640183 h 6470468"/>
                    <a:gd name="connsiteX32" fmla="*/ 2290355 w 4458789"/>
                    <a:gd name="connsiteY32" fmla="*/ 3875314 h 6470468"/>
                    <a:gd name="connsiteX33" fmla="*/ 2595155 w 4458789"/>
                    <a:gd name="connsiteY33" fmla="*/ 3857897 h 6470468"/>
                    <a:gd name="connsiteX34" fmla="*/ 2891246 w 4458789"/>
                    <a:gd name="connsiteY34" fmla="*/ 3744685 h 6470468"/>
                    <a:gd name="connsiteX35" fmla="*/ 2891155 w 4458789"/>
                    <a:gd name="connsiteY35" fmla="*/ 3215186 h 6470468"/>
                    <a:gd name="connsiteX36" fmla="*/ 2772547 w 4458789"/>
                    <a:gd name="connsiteY36" fmla="*/ 3039972 h 6470468"/>
                    <a:gd name="connsiteX37" fmla="*/ 2704284 w 4458789"/>
                    <a:gd name="connsiteY37" fmla="*/ 2897097 h 6470468"/>
                    <a:gd name="connsiteX38" fmla="*/ 2508069 w 4458789"/>
                    <a:gd name="connsiteY38" fmla="*/ 2717074 h 6470468"/>
                    <a:gd name="connsiteX39" fmla="*/ 2638698 w 4458789"/>
                    <a:gd name="connsiteY39" fmla="*/ 2577737 h 6470468"/>
                    <a:gd name="connsiteX40" fmla="*/ 2978332 w 4458789"/>
                    <a:gd name="connsiteY40" fmla="*/ 2333897 h 6470468"/>
                    <a:gd name="connsiteX41" fmla="*/ 2987040 w 4458789"/>
                    <a:gd name="connsiteY41" fmla="*/ 2159725 h 6470468"/>
                    <a:gd name="connsiteX42" fmla="*/ 3344092 w 4458789"/>
                    <a:gd name="connsiteY42" fmla="*/ 1672045 h 6470468"/>
                    <a:gd name="connsiteX43" fmla="*/ 3544389 w 4458789"/>
                    <a:gd name="connsiteY43" fmla="*/ 1863634 h 6470468"/>
                    <a:gd name="connsiteX44" fmla="*/ 3962400 w 4458789"/>
                    <a:gd name="connsiteY44" fmla="*/ 1419497 h 6470468"/>
                    <a:gd name="connsiteX45" fmla="*/ 4458789 w 4458789"/>
                    <a:gd name="connsiteY45" fmla="*/ 374468 h 6470468"/>
                    <a:gd name="connsiteX46" fmla="*/ 4415246 w 4458789"/>
                    <a:gd name="connsiteY46" fmla="*/ 0 h 6470468"/>
                    <a:gd name="connsiteX47" fmla="*/ 17418 w 4458789"/>
                    <a:gd name="connsiteY47" fmla="*/ 17417 h 6470468"/>
                    <a:gd name="connsiteX48" fmla="*/ 0 w 4458789"/>
                    <a:gd name="connsiteY48"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57675 w 4458789"/>
                    <a:gd name="connsiteY20" fmla="*/ 2829515 h 6470468"/>
                    <a:gd name="connsiteX21" fmla="*/ 1394597 w 4458789"/>
                    <a:gd name="connsiteY21" fmla="*/ 2863759 h 6470468"/>
                    <a:gd name="connsiteX22" fmla="*/ 1952218 w 4458789"/>
                    <a:gd name="connsiteY22" fmla="*/ 2602275 h 6470468"/>
                    <a:gd name="connsiteX23" fmla="*/ 2020072 w 4458789"/>
                    <a:gd name="connsiteY23" fmla="*/ 2662147 h 6470468"/>
                    <a:gd name="connsiteX24" fmla="*/ 2089922 w 4458789"/>
                    <a:gd name="connsiteY24" fmla="*/ 2678022 h 6470468"/>
                    <a:gd name="connsiteX25" fmla="*/ 2164579 w 4458789"/>
                    <a:gd name="connsiteY25" fmla="*/ 2690902 h 6470468"/>
                    <a:gd name="connsiteX26" fmla="*/ 2115322 w 4458789"/>
                    <a:gd name="connsiteY26" fmla="*/ 2820897 h 6470468"/>
                    <a:gd name="connsiteX27" fmla="*/ 2011680 w 4458789"/>
                    <a:gd name="connsiteY27" fmla="*/ 2934788 h 6470468"/>
                    <a:gd name="connsiteX28" fmla="*/ 2194560 w 4458789"/>
                    <a:gd name="connsiteY28" fmla="*/ 3082834 h 6470468"/>
                    <a:gd name="connsiteX29" fmla="*/ 2394858 w 4458789"/>
                    <a:gd name="connsiteY29" fmla="*/ 3117668 h 6470468"/>
                    <a:gd name="connsiteX30" fmla="*/ 2377440 w 4458789"/>
                    <a:gd name="connsiteY30" fmla="*/ 3335383 h 6470468"/>
                    <a:gd name="connsiteX31" fmla="*/ 2377440 w 4458789"/>
                    <a:gd name="connsiteY31" fmla="*/ 3335383 h 6470468"/>
                    <a:gd name="connsiteX32" fmla="*/ 2333898 w 4458789"/>
                    <a:gd name="connsiteY32" fmla="*/ 3640183 h 6470468"/>
                    <a:gd name="connsiteX33" fmla="*/ 2290355 w 4458789"/>
                    <a:gd name="connsiteY33" fmla="*/ 3875314 h 6470468"/>
                    <a:gd name="connsiteX34" fmla="*/ 2595155 w 4458789"/>
                    <a:gd name="connsiteY34" fmla="*/ 3857897 h 6470468"/>
                    <a:gd name="connsiteX35" fmla="*/ 2891246 w 4458789"/>
                    <a:gd name="connsiteY35" fmla="*/ 3744685 h 6470468"/>
                    <a:gd name="connsiteX36" fmla="*/ 2891155 w 4458789"/>
                    <a:gd name="connsiteY36" fmla="*/ 3215186 h 6470468"/>
                    <a:gd name="connsiteX37" fmla="*/ 2772547 w 4458789"/>
                    <a:gd name="connsiteY37" fmla="*/ 3039972 h 6470468"/>
                    <a:gd name="connsiteX38" fmla="*/ 2704284 w 4458789"/>
                    <a:gd name="connsiteY38" fmla="*/ 2897097 h 6470468"/>
                    <a:gd name="connsiteX39" fmla="*/ 2508069 w 4458789"/>
                    <a:gd name="connsiteY39" fmla="*/ 2717074 h 6470468"/>
                    <a:gd name="connsiteX40" fmla="*/ 2638698 w 4458789"/>
                    <a:gd name="connsiteY40" fmla="*/ 2577737 h 6470468"/>
                    <a:gd name="connsiteX41" fmla="*/ 2978332 w 4458789"/>
                    <a:gd name="connsiteY41" fmla="*/ 2333897 h 6470468"/>
                    <a:gd name="connsiteX42" fmla="*/ 2987040 w 4458789"/>
                    <a:gd name="connsiteY42" fmla="*/ 2159725 h 6470468"/>
                    <a:gd name="connsiteX43" fmla="*/ 3344092 w 4458789"/>
                    <a:gd name="connsiteY43" fmla="*/ 1672045 h 6470468"/>
                    <a:gd name="connsiteX44" fmla="*/ 3544389 w 4458789"/>
                    <a:gd name="connsiteY44" fmla="*/ 1863634 h 6470468"/>
                    <a:gd name="connsiteX45" fmla="*/ 3962400 w 4458789"/>
                    <a:gd name="connsiteY45" fmla="*/ 1419497 h 6470468"/>
                    <a:gd name="connsiteX46" fmla="*/ 4458789 w 4458789"/>
                    <a:gd name="connsiteY46" fmla="*/ 374468 h 6470468"/>
                    <a:gd name="connsiteX47" fmla="*/ 4415246 w 4458789"/>
                    <a:gd name="connsiteY47" fmla="*/ 0 h 6470468"/>
                    <a:gd name="connsiteX48" fmla="*/ 17418 w 4458789"/>
                    <a:gd name="connsiteY48" fmla="*/ 17417 h 6470468"/>
                    <a:gd name="connsiteX49" fmla="*/ 0 w 4458789"/>
                    <a:gd name="connsiteY49"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57675 w 4458789"/>
                    <a:gd name="connsiteY20" fmla="*/ 2829515 h 6470468"/>
                    <a:gd name="connsiteX21" fmla="*/ 1394597 w 4458789"/>
                    <a:gd name="connsiteY21" fmla="*/ 2863759 h 6470468"/>
                    <a:gd name="connsiteX22" fmla="*/ 1952218 w 4458789"/>
                    <a:gd name="connsiteY22" fmla="*/ 2602275 h 6470468"/>
                    <a:gd name="connsiteX23" fmla="*/ 2020072 w 4458789"/>
                    <a:gd name="connsiteY23" fmla="*/ 2662147 h 6470468"/>
                    <a:gd name="connsiteX24" fmla="*/ 2089922 w 4458789"/>
                    <a:gd name="connsiteY24" fmla="*/ 2678022 h 6470468"/>
                    <a:gd name="connsiteX25" fmla="*/ 2164579 w 4458789"/>
                    <a:gd name="connsiteY25" fmla="*/ 2690902 h 6470468"/>
                    <a:gd name="connsiteX26" fmla="*/ 2115322 w 4458789"/>
                    <a:gd name="connsiteY26" fmla="*/ 2820897 h 6470468"/>
                    <a:gd name="connsiteX27" fmla="*/ 2011680 w 4458789"/>
                    <a:gd name="connsiteY27" fmla="*/ 2934788 h 6470468"/>
                    <a:gd name="connsiteX28" fmla="*/ 2194560 w 4458789"/>
                    <a:gd name="connsiteY28" fmla="*/ 3082834 h 6470468"/>
                    <a:gd name="connsiteX29" fmla="*/ 2394858 w 4458789"/>
                    <a:gd name="connsiteY29" fmla="*/ 3117668 h 6470468"/>
                    <a:gd name="connsiteX30" fmla="*/ 2377440 w 4458789"/>
                    <a:gd name="connsiteY30" fmla="*/ 3335383 h 6470468"/>
                    <a:gd name="connsiteX31" fmla="*/ 2377440 w 4458789"/>
                    <a:gd name="connsiteY31" fmla="*/ 3335383 h 6470468"/>
                    <a:gd name="connsiteX32" fmla="*/ 2333898 w 4458789"/>
                    <a:gd name="connsiteY32" fmla="*/ 3640183 h 6470468"/>
                    <a:gd name="connsiteX33" fmla="*/ 2290355 w 4458789"/>
                    <a:gd name="connsiteY33" fmla="*/ 3875314 h 6470468"/>
                    <a:gd name="connsiteX34" fmla="*/ 2595155 w 4458789"/>
                    <a:gd name="connsiteY34" fmla="*/ 3857897 h 6470468"/>
                    <a:gd name="connsiteX35" fmla="*/ 2891246 w 4458789"/>
                    <a:gd name="connsiteY35" fmla="*/ 3744685 h 6470468"/>
                    <a:gd name="connsiteX36" fmla="*/ 2891155 w 4458789"/>
                    <a:gd name="connsiteY36" fmla="*/ 3215186 h 6470468"/>
                    <a:gd name="connsiteX37" fmla="*/ 2772547 w 4458789"/>
                    <a:gd name="connsiteY37" fmla="*/ 3039972 h 6470468"/>
                    <a:gd name="connsiteX38" fmla="*/ 2704284 w 4458789"/>
                    <a:gd name="connsiteY38" fmla="*/ 2897097 h 6470468"/>
                    <a:gd name="connsiteX39" fmla="*/ 2508069 w 4458789"/>
                    <a:gd name="connsiteY39" fmla="*/ 2717074 h 6470468"/>
                    <a:gd name="connsiteX40" fmla="*/ 2638698 w 4458789"/>
                    <a:gd name="connsiteY40" fmla="*/ 2577737 h 6470468"/>
                    <a:gd name="connsiteX41" fmla="*/ 2978332 w 4458789"/>
                    <a:gd name="connsiteY41" fmla="*/ 2333897 h 6470468"/>
                    <a:gd name="connsiteX42" fmla="*/ 2987040 w 4458789"/>
                    <a:gd name="connsiteY42" fmla="*/ 2159725 h 6470468"/>
                    <a:gd name="connsiteX43" fmla="*/ 3344092 w 4458789"/>
                    <a:gd name="connsiteY43" fmla="*/ 1672045 h 6470468"/>
                    <a:gd name="connsiteX44" fmla="*/ 3544389 w 4458789"/>
                    <a:gd name="connsiteY44" fmla="*/ 1863634 h 6470468"/>
                    <a:gd name="connsiteX45" fmla="*/ 3962400 w 4458789"/>
                    <a:gd name="connsiteY45" fmla="*/ 1419497 h 6470468"/>
                    <a:gd name="connsiteX46" fmla="*/ 4458789 w 4458789"/>
                    <a:gd name="connsiteY46" fmla="*/ 374468 h 6470468"/>
                    <a:gd name="connsiteX47" fmla="*/ 4415246 w 4458789"/>
                    <a:gd name="connsiteY47" fmla="*/ 0 h 6470468"/>
                    <a:gd name="connsiteX48" fmla="*/ 17418 w 4458789"/>
                    <a:gd name="connsiteY48" fmla="*/ 17417 h 6470468"/>
                    <a:gd name="connsiteX49" fmla="*/ 0 w 4458789"/>
                    <a:gd name="connsiteY49"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57675 w 4458789"/>
                    <a:gd name="connsiteY20" fmla="*/ 2829515 h 6470468"/>
                    <a:gd name="connsiteX21" fmla="*/ 1394597 w 4458789"/>
                    <a:gd name="connsiteY21" fmla="*/ 2863759 h 6470468"/>
                    <a:gd name="connsiteX22" fmla="*/ 1550172 w 4458789"/>
                    <a:gd name="connsiteY22" fmla="*/ 2790734 h 6470468"/>
                    <a:gd name="connsiteX23" fmla="*/ 1952218 w 4458789"/>
                    <a:gd name="connsiteY23" fmla="*/ 2602275 h 6470468"/>
                    <a:gd name="connsiteX24" fmla="*/ 2020072 w 4458789"/>
                    <a:gd name="connsiteY24" fmla="*/ 2662147 h 6470468"/>
                    <a:gd name="connsiteX25" fmla="*/ 2089922 w 4458789"/>
                    <a:gd name="connsiteY25" fmla="*/ 2678022 h 6470468"/>
                    <a:gd name="connsiteX26" fmla="*/ 2164579 w 4458789"/>
                    <a:gd name="connsiteY26" fmla="*/ 2690902 h 6470468"/>
                    <a:gd name="connsiteX27" fmla="*/ 2115322 w 4458789"/>
                    <a:gd name="connsiteY27" fmla="*/ 2820897 h 6470468"/>
                    <a:gd name="connsiteX28" fmla="*/ 2011680 w 4458789"/>
                    <a:gd name="connsiteY28" fmla="*/ 2934788 h 6470468"/>
                    <a:gd name="connsiteX29" fmla="*/ 2194560 w 4458789"/>
                    <a:gd name="connsiteY29" fmla="*/ 3082834 h 6470468"/>
                    <a:gd name="connsiteX30" fmla="*/ 2394858 w 4458789"/>
                    <a:gd name="connsiteY30" fmla="*/ 3117668 h 6470468"/>
                    <a:gd name="connsiteX31" fmla="*/ 2377440 w 4458789"/>
                    <a:gd name="connsiteY31" fmla="*/ 3335383 h 6470468"/>
                    <a:gd name="connsiteX32" fmla="*/ 2377440 w 4458789"/>
                    <a:gd name="connsiteY32" fmla="*/ 3335383 h 6470468"/>
                    <a:gd name="connsiteX33" fmla="*/ 2333898 w 4458789"/>
                    <a:gd name="connsiteY33" fmla="*/ 3640183 h 6470468"/>
                    <a:gd name="connsiteX34" fmla="*/ 2290355 w 4458789"/>
                    <a:gd name="connsiteY34" fmla="*/ 3875314 h 6470468"/>
                    <a:gd name="connsiteX35" fmla="*/ 2595155 w 4458789"/>
                    <a:gd name="connsiteY35" fmla="*/ 3857897 h 6470468"/>
                    <a:gd name="connsiteX36" fmla="*/ 2891246 w 4458789"/>
                    <a:gd name="connsiteY36" fmla="*/ 3744685 h 6470468"/>
                    <a:gd name="connsiteX37" fmla="*/ 2891155 w 4458789"/>
                    <a:gd name="connsiteY37" fmla="*/ 3215186 h 6470468"/>
                    <a:gd name="connsiteX38" fmla="*/ 2772547 w 4458789"/>
                    <a:gd name="connsiteY38" fmla="*/ 3039972 h 6470468"/>
                    <a:gd name="connsiteX39" fmla="*/ 2704284 w 4458789"/>
                    <a:gd name="connsiteY39" fmla="*/ 2897097 h 6470468"/>
                    <a:gd name="connsiteX40" fmla="*/ 2508069 w 4458789"/>
                    <a:gd name="connsiteY40" fmla="*/ 2717074 h 6470468"/>
                    <a:gd name="connsiteX41" fmla="*/ 2638698 w 4458789"/>
                    <a:gd name="connsiteY41" fmla="*/ 2577737 h 6470468"/>
                    <a:gd name="connsiteX42" fmla="*/ 2978332 w 4458789"/>
                    <a:gd name="connsiteY42" fmla="*/ 2333897 h 6470468"/>
                    <a:gd name="connsiteX43" fmla="*/ 2987040 w 4458789"/>
                    <a:gd name="connsiteY43" fmla="*/ 2159725 h 6470468"/>
                    <a:gd name="connsiteX44" fmla="*/ 3344092 w 4458789"/>
                    <a:gd name="connsiteY44" fmla="*/ 1672045 h 6470468"/>
                    <a:gd name="connsiteX45" fmla="*/ 3544389 w 4458789"/>
                    <a:gd name="connsiteY45" fmla="*/ 1863634 h 6470468"/>
                    <a:gd name="connsiteX46" fmla="*/ 3962400 w 4458789"/>
                    <a:gd name="connsiteY46" fmla="*/ 1419497 h 6470468"/>
                    <a:gd name="connsiteX47" fmla="*/ 4458789 w 4458789"/>
                    <a:gd name="connsiteY47" fmla="*/ 374468 h 6470468"/>
                    <a:gd name="connsiteX48" fmla="*/ 4415246 w 4458789"/>
                    <a:gd name="connsiteY48" fmla="*/ 0 h 6470468"/>
                    <a:gd name="connsiteX49" fmla="*/ 17418 w 4458789"/>
                    <a:gd name="connsiteY49" fmla="*/ 17417 h 6470468"/>
                    <a:gd name="connsiteX50" fmla="*/ 0 w 4458789"/>
                    <a:gd name="connsiteY50"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57675 w 4458789"/>
                    <a:gd name="connsiteY20" fmla="*/ 2829515 h 6470468"/>
                    <a:gd name="connsiteX21" fmla="*/ 1394597 w 4458789"/>
                    <a:gd name="connsiteY21" fmla="*/ 2863759 h 6470468"/>
                    <a:gd name="connsiteX22" fmla="*/ 1550172 w 4458789"/>
                    <a:gd name="connsiteY22" fmla="*/ 2790734 h 6470468"/>
                    <a:gd name="connsiteX23" fmla="*/ 1952218 w 4458789"/>
                    <a:gd name="connsiteY23" fmla="*/ 2602275 h 6470468"/>
                    <a:gd name="connsiteX24" fmla="*/ 2020072 w 4458789"/>
                    <a:gd name="connsiteY24" fmla="*/ 2662147 h 6470468"/>
                    <a:gd name="connsiteX25" fmla="*/ 2089922 w 4458789"/>
                    <a:gd name="connsiteY25" fmla="*/ 2678022 h 6470468"/>
                    <a:gd name="connsiteX26" fmla="*/ 2164579 w 4458789"/>
                    <a:gd name="connsiteY26" fmla="*/ 2690902 h 6470468"/>
                    <a:gd name="connsiteX27" fmla="*/ 2115322 w 4458789"/>
                    <a:gd name="connsiteY27" fmla="*/ 2820897 h 6470468"/>
                    <a:gd name="connsiteX28" fmla="*/ 2011680 w 4458789"/>
                    <a:gd name="connsiteY28" fmla="*/ 2934788 h 6470468"/>
                    <a:gd name="connsiteX29" fmla="*/ 2194560 w 4458789"/>
                    <a:gd name="connsiteY29" fmla="*/ 3082834 h 6470468"/>
                    <a:gd name="connsiteX30" fmla="*/ 2394858 w 4458789"/>
                    <a:gd name="connsiteY30" fmla="*/ 3117668 h 6470468"/>
                    <a:gd name="connsiteX31" fmla="*/ 2377440 w 4458789"/>
                    <a:gd name="connsiteY31" fmla="*/ 3335383 h 6470468"/>
                    <a:gd name="connsiteX32" fmla="*/ 2377440 w 4458789"/>
                    <a:gd name="connsiteY32" fmla="*/ 3335383 h 6470468"/>
                    <a:gd name="connsiteX33" fmla="*/ 2333898 w 4458789"/>
                    <a:gd name="connsiteY33" fmla="*/ 3640183 h 6470468"/>
                    <a:gd name="connsiteX34" fmla="*/ 2290355 w 4458789"/>
                    <a:gd name="connsiteY34" fmla="*/ 3875314 h 6470468"/>
                    <a:gd name="connsiteX35" fmla="*/ 2595155 w 4458789"/>
                    <a:gd name="connsiteY35" fmla="*/ 3857897 h 6470468"/>
                    <a:gd name="connsiteX36" fmla="*/ 2891246 w 4458789"/>
                    <a:gd name="connsiteY36" fmla="*/ 3744685 h 6470468"/>
                    <a:gd name="connsiteX37" fmla="*/ 2891155 w 4458789"/>
                    <a:gd name="connsiteY37" fmla="*/ 3215186 h 6470468"/>
                    <a:gd name="connsiteX38" fmla="*/ 2772547 w 4458789"/>
                    <a:gd name="connsiteY38" fmla="*/ 3039972 h 6470468"/>
                    <a:gd name="connsiteX39" fmla="*/ 2704284 w 4458789"/>
                    <a:gd name="connsiteY39" fmla="*/ 2897097 h 6470468"/>
                    <a:gd name="connsiteX40" fmla="*/ 2508069 w 4458789"/>
                    <a:gd name="connsiteY40" fmla="*/ 2717074 h 6470468"/>
                    <a:gd name="connsiteX41" fmla="*/ 2638698 w 4458789"/>
                    <a:gd name="connsiteY41" fmla="*/ 2577737 h 6470468"/>
                    <a:gd name="connsiteX42" fmla="*/ 2978332 w 4458789"/>
                    <a:gd name="connsiteY42" fmla="*/ 2333897 h 6470468"/>
                    <a:gd name="connsiteX43" fmla="*/ 2987040 w 4458789"/>
                    <a:gd name="connsiteY43" fmla="*/ 2159725 h 6470468"/>
                    <a:gd name="connsiteX44" fmla="*/ 3344092 w 4458789"/>
                    <a:gd name="connsiteY44" fmla="*/ 1672045 h 6470468"/>
                    <a:gd name="connsiteX45" fmla="*/ 3544389 w 4458789"/>
                    <a:gd name="connsiteY45" fmla="*/ 1863634 h 6470468"/>
                    <a:gd name="connsiteX46" fmla="*/ 3962400 w 4458789"/>
                    <a:gd name="connsiteY46" fmla="*/ 1419497 h 6470468"/>
                    <a:gd name="connsiteX47" fmla="*/ 4458789 w 4458789"/>
                    <a:gd name="connsiteY47" fmla="*/ 374468 h 6470468"/>
                    <a:gd name="connsiteX48" fmla="*/ 4415246 w 4458789"/>
                    <a:gd name="connsiteY48" fmla="*/ 0 h 6470468"/>
                    <a:gd name="connsiteX49" fmla="*/ 17418 w 4458789"/>
                    <a:gd name="connsiteY49" fmla="*/ 17417 h 6470468"/>
                    <a:gd name="connsiteX50" fmla="*/ 0 w 4458789"/>
                    <a:gd name="connsiteY50"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57675 w 4458789"/>
                    <a:gd name="connsiteY20" fmla="*/ 2829515 h 6470468"/>
                    <a:gd name="connsiteX21" fmla="*/ 1394597 w 4458789"/>
                    <a:gd name="connsiteY21" fmla="*/ 2863759 h 6470468"/>
                    <a:gd name="connsiteX22" fmla="*/ 1550172 w 4458789"/>
                    <a:gd name="connsiteY22" fmla="*/ 2790734 h 6470468"/>
                    <a:gd name="connsiteX23" fmla="*/ 1651772 w 4458789"/>
                    <a:gd name="connsiteY23" fmla="*/ 2703422 h 6470468"/>
                    <a:gd name="connsiteX24" fmla="*/ 1952218 w 4458789"/>
                    <a:gd name="connsiteY24" fmla="*/ 2602275 h 6470468"/>
                    <a:gd name="connsiteX25" fmla="*/ 2020072 w 4458789"/>
                    <a:gd name="connsiteY25" fmla="*/ 2662147 h 6470468"/>
                    <a:gd name="connsiteX26" fmla="*/ 2089922 w 4458789"/>
                    <a:gd name="connsiteY26" fmla="*/ 2678022 h 6470468"/>
                    <a:gd name="connsiteX27" fmla="*/ 2164579 w 4458789"/>
                    <a:gd name="connsiteY27" fmla="*/ 2690902 h 6470468"/>
                    <a:gd name="connsiteX28" fmla="*/ 2115322 w 4458789"/>
                    <a:gd name="connsiteY28" fmla="*/ 2820897 h 6470468"/>
                    <a:gd name="connsiteX29" fmla="*/ 2011680 w 4458789"/>
                    <a:gd name="connsiteY29" fmla="*/ 2934788 h 6470468"/>
                    <a:gd name="connsiteX30" fmla="*/ 2194560 w 4458789"/>
                    <a:gd name="connsiteY30" fmla="*/ 3082834 h 6470468"/>
                    <a:gd name="connsiteX31" fmla="*/ 2394858 w 4458789"/>
                    <a:gd name="connsiteY31" fmla="*/ 3117668 h 6470468"/>
                    <a:gd name="connsiteX32" fmla="*/ 2377440 w 4458789"/>
                    <a:gd name="connsiteY32" fmla="*/ 3335383 h 6470468"/>
                    <a:gd name="connsiteX33" fmla="*/ 2377440 w 4458789"/>
                    <a:gd name="connsiteY33" fmla="*/ 3335383 h 6470468"/>
                    <a:gd name="connsiteX34" fmla="*/ 2333898 w 4458789"/>
                    <a:gd name="connsiteY34" fmla="*/ 3640183 h 6470468"/>
                    <a:gd name="connsiteX35" fmla="*/ 2290355 w 4458789"/>
                    <a:gd name="connsiteY35" fmla="*/ 3875314 h 6470468"/>
                    <a:gd name="connsiteX36" fmla="*/ 2595155 w 4458789"/>
                    <a:gd name="connsiteY36" fmla="*/ 3857897 h 6470468"/>
                    <a:gd name="connsiteX37" fmla="*/ 2891246 w 4458789"/>
                    <a:gd name="connsiteY37" fmla="*/ 3744685 h 6470468"/>
                    <a:gd name="connsiteX38" fmla="*/ 2891155 w 4458789"/>
                    <a:gd name="connsiteY38" fmla="*/ 3215186 h 6470468"/>
                    <a:gd name="connsiteX39" fmla="*/ 2772547 w 4458789"/>
                    <a:gd name="connsiteY39" fmla="*/ 3039972 h 6470468"/>
                    <a:gd name="connsiteX40" fmla="*/ 2704284 w 4458789"/>
                    <a:gd name="connsiteY40" fmla="*/ 2897097 h 6470468"/>
                    <a:gd name="connsiteX41" fmla="*/ 2508069 w 4458789"/>
                    <a:gd name="connsiteY41" fmla="*/ 2717074 h 6470468"/>
                    <a:gd name="connsiteX42" fmla="*/ 2638698 w 4458789"/>
                    <a:gd name="connsiteY42" fmla="*/ 2577737 h 6470468"/>
                    <a:gd name="connsiteX43" fmla="*/ 2978332 w 4458789"/>
                    <a:gd name="connsiteY43" fmla="*/ 2333897 h 6470468"/>
                    <a:gd name="connsiteX44" fmla="*/ 2987040 w 4458789"/>
                    <a:gd name="connsiteY44" fmla="*/ 2159725 h 6470468"/>
                    <a:gd name="connsiteX45" fmla="*/ 3344092 w 4458789"/>
                    <a:gd name="connsiteY45" fmla="*/ 1672045 h 6470468"/>
                    <a:gd name="connsiteX46" fmla="*/ 3544389 w 4458789"/>
                    <a:gd name="connsiteY46" fmla="*/ 1863634 h 6470468"/>
                    <a:gd name="connsiteX47" fmla="*/ 3962400 w 4458789"/>
                    <a:gd name="connsiteY47" fmla="*/ 1419497 h 6470468"/>
                    <a:gd name="connsiteX48" fmla="*/ 4458789 w 4458789"/>
                    <a:gd name="connsiteY48" fmla="*/ 374468 h 6470468"/>
                    <a:gd name="connsiteX49" fmla="*/ 4415246 w 4458789"/>
                    <a:gd name="connsiteY49" fmla="*/ 0 h 6470468"/>
                    <a:gd name="connsiteX50" fmla="*/ 17418 w 4458789"/>
                    <a:gd name="connsiteY50" fmla="*/ 17417 h 6470468"/>
                    <a:gd name="connsiteX51" fmla="*/ 0 w 4458789"/>
                    <a:gd name="connsiteY51"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57675 w 4458789"/>
                    <a:gd name="connsiteY20" fmla="*/ 2829515 h 6470468"/>
                    <a:gd name="connsiteX21" fmla="*/ 1394597 w 4458789"/>
                    <a:gd name="connsiteY21" fmla="*/ 2863759 h 6470468"/>
                    <a:gd name="connsiteX22" fmla="*/ 1550172 w 4458789"/>
                    <a:gd name="connsiteY22" fmla="*/ 2790734 h 6470468"/>
                    <a:gd name="connsiteX23" fmla="*/ 1651772 w 4458789"/>
                    <a:gd name="connsiteY23" fmla="*/ 2703422 h 6470468"/>
                    <a:gd name="connsiteX24" fmla="*/ 1908947 w 4458789"/>
                    <a:gd name="connsiteY24" fmla="*/ 2627222 h 6470468"/>
                    <a:gd name="connsiteX25" fmla="*/ 1952218 w 4458789"/>
                    <a:gd name="connsiteY25" fmla="*/ 2602275 h 6470468"/>
                    <a:gd name="connsiteX26" fmla="*/ 2020072 w 4458789"/>
                    <a:gd name="connsiteY26" fmla="*/ 2662147 h 6470468"/>
                    <a:gd name="connsiteX27" fmla="*/ 2089922 w 4458789"/>
                    <a:gd name="connsiteY27" fmla="*/ 2678022 h 6470468"/>
                    <a:gd name="connsiteX28" fmla="*/ 2164579 w 4458789"/>
                    <a:gd name="connsiteY28" fmla="*/ 2690902 h 6470468"/>
                    <a:gd name="connsiteX29" fmla="*/ 2115322 w 4458789"/>
                    <a:gd name="connsiteY29" fmla="*/ 2820897 h 6470468"/>
                    <a:gd name="connsiteX30" fmla="*/ 2011680 w 4458789"/>
                    <a:gd name="connsiteY30" fmla="*/ 2934788 h 6470468"/>
                    <a:gd name="connsiteX31" fmla="*/ 2194560 w 4458789"/>
                    <a:gd name="connsiteY31" fmla="*/ 3082834 h 6470468"/>
                    <a:gd name="connsiteX32" fmla="*/ 2394858 w 4458789"/>
                    <a:gd name="connsiteY32" fmla="*/ 3117668 h 6470468"/>
                    <a:gd name="connsiteX33" fmla="*/ 2377440 w 4458789"/>
                    <a:gd name="connsiteY33" fmla="*/ 3335383 h 6470468"/>
                    <a:gd name="connsiteX34" fmla="*/ 2377440 w 4458789"/>
                    <a:gd name="connsiteY34" fmla="*/ 3335383 h 6470468"/>
                    <a:gd name="connsiteX35" fmla="*/ 2333898 w 4458789"/>
                    <a:gd name="connsiteY35" fmla="*/ 3640183 h 6470468"/>
                    <a:gd name="connsiteX36" fmla="*/ 2290355 w 4458789"/>
                    <a:gd name="connsiteY36" fmla="*/ 3875314 h 6470468"/>
                    <a:gd name="connsiteX37" fmla="*/ 2595155 w 4458789"/>
                    <a:gd name="connsiteY37" fmla="*/ 3857897 h 6470468"/>
                    <a:gd name="connsiteX38" fmla="*/ 2891246 w 4458789"/>
                    <a:gd name="connsiteY38" fmla="*/ 3744685 h 6470468"/>
                    <a:gd name="connsiteX39" fmla="*/ 2891155 w 4458789"/>
                    <a:gd name="connsiteY39" fmla="*/ 3215186 h 6470468"/>
                    <a:gd name="connsiteX40" fmla="*/ 2772547 w 4458789"/>
                    <a:gd name="connsiteY40" fmla="*/ 3039972 h 6470468"/>
                    <a:gd name="connsiteX41" fmla="*/ 2704284 w 4458789"/>
                    <a:gd name="connsiteY41" fmla="*/ 2897097 h 6470468"/>
                    <a:gd name="connsiteX42" fmla="*/ 2508069 w 4458789"/>
                    <a:gd name="connsiteY42" fmla="*/ 2717074 h 6470468"/>
                    <a:gd name="connsiteX43" fmla="*/ 2638698 w 4458789"/>
                    <a:gd name="connsiteY43" fmla="*/ 2577737 h 6470468"/>
                    <a:gd name="connsiteX44" fmla="*/ 2978332 w 4458789"/>
                    <a:gd name="connsiteY44" fmla="*/ 2333897 h 6470468"/>
                    <a:gd name="connsiteX45" fmla="*/ 2987040 w 4458789"/>
                    <a:gd name="connsiteY45" fmla="*/ 2159725 h 6470468"/>
                    <a:gd name="connsiteX46" fmla="*/ 3344092 w 4458789"/>
                    <a:gd name="connsiteY46" fmla="*/ 1672045 h 6470468"/>
                    <a:gd name="connsiteX47" fmla="*/ 3544389 w 4458789"/>
                    <a:gd name="connsiteY47" fmla="*/ 1863634 h 6470468"/>
                    <a:gd name="connsiteX48" fmla="*/ 3962400 w 4458789"/>
                    <a:gd name="connsiteY48" fmla="*/ 1419497 h 6470468"/>
                    <a:gd name="connsiteX49" fmla="*/ 4458789 w 4458789"/>
                    <a:gd name="connsiteY49" fmla="*/ 374468 h 6470468"/>
                    <a:gd name="connsiteX50" fmla="*/ 4415246 w 4458789"/>
                    <a:gd name="connsiteY50" fmla="*/ 0 h 6470468"/>
                    <a:gd name="connsiteX51" fmla="*/ 17418 w 4458789"/>
                    <a:gd name="connsiteY51" fmla="*/ 17417 h 6470468"/>
                    <a:gd name="connsiteX52" fmla="*/ 0 w 4458789"/>
                    <a:gd name="connsiteY52"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57675 w 4458789"/>
                    <a:gd name="connsiteY20" fmla="*/ 2829515 h 6470468"/>
                    <a:gd name="connsiteX21" fmla="*/ 1394597 w 4458789"/>
                    <a:gd name="connsiteY21" fmla="*/ 2863759 h 6470468"/>
                    <a:gd name="connsiteX22" fmla="*/ 1550172 w 4458789"/>
                    <a:gd name="connsiteY22" fmla="*/ 2790734 h 6470468"/>
                    <a:gd name="connsiteX23" fmla="*/ 1651772 w 4458789"/>
                    <a:gd name="connsiteY23" fmla="*/ 2703422 h 6470468"/>
                    <a:gd name="connsiteX24" fmla="*/ 1810522 w 4458789"/>
                    <a:gd name="connsiteY24" fmla="*/ 2636747 h 6470468"/>
                    <a:gd name="connsiteX25" fmla="*/ 1908947 w 4458789"/>
                    <a:gd name="connsiteY25" fmla="*/ 2627222 h 6470468"/>
                    <a:gd name="connsiteX26" fmla="*/ 1952218 w 4458789"/>
                    <a:gd name="connsiteY26" fmla="*/ 2602275 h 6470468"/>
                    <a:gd name="connsiteX27" fmla="*/ 2020072 w 4458789"/>
                    <a:gd name="connsiteY27" fmla="*/ 2662147 h 6470468"/>
                    <a:gd name="connsiteX28" fmla="*/ 2089922 w 4458789"/>
                    <a:gd name="connsiteY28" fmla="*/ 2678022 h 6470468"/>
                    <a:gd name="connsiteX29" fmla="*/ 2164579 w 4458789"/>
                    <a:gd name="connsiteY29" fmla="*/ 2690902 h 6470468"/>
                    <a:gd name="connsiteX30" fmla="*/ 2115322 w 4458789"/>
                    <a:gd name="connsiteY30" fmla="*/ 2820897 h 6470468"/>
                    <a:gd name="connsiteX31" fmla="*/ 2011680 w 4458789"/>
                    <a:gd name="connsiteY31" fmla="*/ 2934788 h 6470468"/>
                    <a:gd name="connsiteX32" fmla="*/ 2194560 w 4458789"/>
                    <a:gd name="connsiteY32" fmla="*/ 3082834 h 6470468"/>
                    <a:gd name="connsiteX33" fmla="*/ 2394858 w 4458789"/>
                    <a:gd name="connsiteY33" fmla="*/ 3117668 h 6470468"/>
                    <a:gd name="connsiteX34" fmla="*/ 2377440 w 4458789"/>
                    <a:gd name="connsiteY34" fmla="*/ 3335383 h 6470468"/>
                    <a:gd name="connsiteX35" fmla="*/ 2377440 w 4458789"/>
                    <a:gd name="connsiteY35" fmla="*/ 3335383 h 6470468"/>
                    <a:gd name="connsiteX36" fmla="*/ 2333898 w 4458789"/>
                    <a:gd name="connsiteY36" fmla="*/ 3640183 h 6470468"/>
                    <a:gd name="connsiteX37" fmla="*/ 2290355 w 4458789"/>
                    <a:gd name="connsiteY37" fmla="*/ 3875314 h 6470468"/>
                    <a:gd name="connsiteX38" fmla="*/ 2595155 w 4458789"/>
                    <a:gd name="connsiteY38" fmla="*/ 3857897 h 6470468"/>
                    <a:gd name="connsiteX39" fmla="*/ 2891246 w 4458789"/>
                    <a:gd name="connsiteY39" fmla="*/ 3744685 h 6470468"/>
                    <a:gd name="connsiteX40" fmla="*/ 2891155 w 4458789"/>
                    <a:gd name="connsiteY40" fmla="*/ 3215186 h 6470468"/>
                    <a:gd name="connsiteX41" fmla="*/ 2772547 w 4458789"/>
                    <a:gd name="connsiteY41" fmla="*/ 3039972 h 6470468"/>
                    <a:gd name="connsiteX42" fmla="*/ 2704284 w 4458789"/>
                    <a:gd name="connsiteY42" fmla="*/ 2897097 h 6470468"/>
                    <a:gd name="connsiteX43" fmla="*/ 2508069 w 4458789"/>
                    <a:gd name="connsiteY43" fmla="*/ 2717074 h 6470468"/>
                    <a:gd name="connsiteX44" fmla="*/ 2638698 w 4458789"/>
                    <a:gd name="connsiteY44" fmla="*/ 2577737 h 6470468"/>
                    <a:gd name="connsiteX45" fmla="*/ 2978332 w 4458789"/>
                    <a:gd name="connsiteY45" fmla="*/ 2333897 h 6470468"/>
                    <a:gd name="connsiteX46" fmla="*/ 2987040 w 4458789"/>
                    <a:gd name="connsiteY46" fmla="*/ 2159725 h 6470468"/>
                    <a:gd name="connsiteX47" fmla="*/ 3344092 w 4458789"/>
                    <a:gd name="connsiteY47" fmla="*/ 1672045 h 6470468"/>
                    <a:gd name="connsiteX48" fmla="*/ 3544389 w 4458789"/>
                    <a:gd name="connsiteY48" fmla="*/ 1863634 h 6470468"/>
                    <a:gd name="connsiteX49" fmla="*/ 3962400 w 4458789"/>
                    <a:gd name="connsiteY49" fmla="*/ 1419497 h 6470468"/>
                    <a:gd name="connsiteX50" fmla="*/ 4458789 w 4458789"/>
                    <a:gd name="connsiteY50" fmla="*/ 374468 h 6470468"/>
                    <a:gd name="connsiteX51" fmla="*/ 4415246 w 4458789"/>
                    <a:gd name="connsiteY51" fmla="*/ 0 h 6470468"/>
                    <a:gd name="connsiteX52" fmla="*/ 17418 w 4458789"/>
                    <a:gd name="connsiteY52" fmla="*/ 17417 h 6470468"/>
                    <a:gd name="connsiteX53" fmla="*/ 0 w 4458789"/>
                    <a:gd name="connsiteY53"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448572 w 4458789"/>
                    <a:gd name="connsiteY20" fmla="*/ 2774859 h 6470468"/>
                    <a:gd name="connsiteX21" fmla="*/ 1357675 w 4458789"/>
                    <a:gd name="connsiteY21" fmla="*/ 2829515 h 6470468"/>
                    <a:gd name="connsiteX22" fmla="*/ 1394597 w 4458789"/>
                    <a:gd name="connsiteY22" fmla="*/ 2863759 h 6470468"/>
                    <a:gd name="connsiteX23" fmla="*/ 1550172 w 4458789"/>
                    <a:gd name="connsiteY23" fmla="*/ 2790734 h 6470468"/>
                    <a:gd name="connsiteX24" fmla="*/ 1651772 w 4458789"/>
                    <a:gd name="connsiteY24" fmla="*/ 2703422 h 6470468"/>
                    <a:gd name="connsiteX25" fmla="*/ 1810522 w 4458789"/>
                    <a:gd name="connsiteY25" fmla="*/ 2636747 h 6470468"/>
                    <a:gd name="connsiteX26" fmla="*/ 1908947 w 4458789"/>
                    <a:gd name="connsiteY26" fmla="*/ 2627222 h 6470468"/>
                    <a:gd name="connsiteX27" fmla="*/ 1952218 w 4458789"/>
                    <a:gd name="connsiteY27" fmla="*/ 2602275 h 6470468"/>
                    <a:gd name="connsiteX28" fmla="*/ 2020072 w 4458789"/>
                    <a:gd name="connsiteY28" fmla="*/ 2662147 h 6470468"/>
                    <a:gd name="connsiteX29" fmla="*/ 2089922 w 4458789"/>
                    <a:gd name="connsiteY29" fmla="*/ 2678022 h 6470468"/>
                    <a:gd name="connsiteX30" fmla="*/ 2164579 w 4458789"/>
                    <a:gd name="connsiteY30" fmla="*/ 2690902 h 6470468"/>
                    <a:gd name="connsiteX31" fmla="*/ 2115322 w 4458789"/>
                    <a:gd name="connsiteY31" fmla="*/ 2820897 h 6470468"/>
                    <a:gd name="connsiteX32" fmla="*/ 2011680 w 4458789"/>
                    <a:gd name="connsiteY32" fmla="*/ 2934788 h 6470468"/>
                    <a:gd name="connsiteX33" fmla="*/ 2194560 w 4458789"/>
                    <a:gd name="connsiteY33" fmla="*/ 3082834 h 6470468"/>
                    <a:gd name="connsiteX34" fmla="*/ 2394858 w 4458789"/>
                    <a:gd name="connsiteY34" fmla="*/ 3117668 h 6470468"/>
                    <a:gd name="connsiteX35" fmla="*/ 2377440 w 4458789"/>
                    <a:gd name="connsiteY35" fmla="*/ 3335383 h 6470468"/>
                    <a:gd name="connsiteX36" fmla="*/ 2377440 w 4458789"/>
                    <a:gd name="connsiteY36" fmla="*/ 3335383 h 6470468"/>
                    <a:gd name="connsiteX37" fmla="*/ 2333898 w 4458789"/>
                    <a:gd name="connsiteY37" fmla="*/ 3640183 h 6470468"/>
                    <a:gd name="connsiteX38" fmla="*/ 2290355 w 4458789"/>
                    <a:gd name="connsiteY38" fmla="*/ 3875314 h 6470468"/>
                    <a:gd name="connsiteX39" fmla="*/ 2595155 w 4458789"/>
                    <a:gd name="connsiteY39" fmla="*/ 3857897 h 6470468"/>
                    <a:gd name="connsiteX40" fmla="*/ 2891246 w 4458789"/>
                    <a:gd name="connsiteY40" fmla="*/ 3744685 h 6470468"/>
                    <a:gd name="connsiteX41" fmla="*/ 2891155 w 4458789"/>
                    <a:gd name="connsiteY41" fmla="*/ 3215186 h 6470468"/>
                    <a:gd name="connsiteX42" fmla="*/ 2772547 w 4458789"/>
                    <a:gd name="connsiteY42" fmla="*/ 3039972 h 6470468"/>
                    <a:gd name="connsiteX43" fmla="*/ 2704284 w 4458789"/>
                    <a:gd name="connsiteY43" fmla="*/ 2897097 h 6470468"/>
                    <a:gd name="connsiteX44" fmla="*/ 2508069 w 4458789"/>
                    <a:gd name="connsiteY44" fmla="*/ 2717074 h 6470468"/>
                    <a:gd name="connsiteX45" fmla="*/ 2638698 w 4458789"/>
                    <a:gd name="connsiteY45" fmla="*/ 2577737 h 6470468"/>
                    <a:gd name="connsiteX46" fmla="*/ 2978332 w 4458789"/>
                    <a:gd name="connsiteY46" fmla="*/ 2333897 h 6470468"/>
                    <a:gd name="connsiteX47" fmla="*/ 2987040 w 4458789"/>
                    <a:gd name="connsiteY47" fmla="*/ 2159725 h 6470468"/>
                    <a:gd name="connsiteX48" fmla="*/ 3344092 w 4458789"/>
                    <a:gd name="connsiteY48" fmla="*/ 1672045 h 6470468"/>
                    <a:gd name="connsiteX49" fmla="*/ 3544389 w 4458789"/>
                    <a:gd name="connsiteY49" fmla="*/ 1863634 h 6470468"/>
                    <a:gd name="connsiteX50" fmla="*/ 3962400 w 4458789"/>
                    <a:gd name="connsiteY50" fmla="*/ 1419497 h 6470468"/>
                    <a:gd name="connsiteX51" fmla="*/ 4458789 w 4458789"/>
                    <a:gd name="connsiteY51" fmla="*/ 374468 h 6470468"/>
                    <a:gd name="connsiteX52" fmla="*/ 4415246 w 4458789"/>
                    <a:gd name="connsiteY52" fmla="*/ 0 h 6470468"/>
                    <a:gd name="connsiteX53" fmla="*/ 17418 w 4458789"/>
                    <a:gd name="connsiteY53" fmla="*/ 17417 h 6470468"/>
                    <a:gd name="connsiteX54" fmla="*/ 0 w 4458789"/>
                    <a:gd name="connsiteY54"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404983 w 4458789"/>
                    <a:gd name="connsiteY19" fmla="*/ 2708456 h 6470468"/>
                    <a:gd name="connsiteX20" fmla="*/ 1448572 w 4458789"/>
                    <a:gd name="connsiteY20" fmla="*/ 2774859 h 6470468"/>
                    <a:gd name="connsiteX21" fmla="*/ 1357675 w 4458789"/>
                    <a:gd name="connsiteY21" fmla="*/ 2829515 h 6470468"/>
                    <a:gd name="connsiteX22" fmla="*/ 1394597 w 4458789"/>
                    <a:gd name="connsiteY22" fmla="*/ 2863759 h 6470468"/>
                    <a:gd name="connsiteX23" fmla="*/ 1550172 w 4458789"/>
                    <a:gd name="connsiteY23" fmla="*/ 2790734 h 6470468"/>
                    <a:gd name="connsiteX24" fmla="*/ 1651772 w 4458789"/>
                    <a:gd name="connsiteY24" fmla="*/ 2703422 h 6470468"/>
                    <a:gd name="connsiteX25" fmla="*/ 1810522 w 4458789"/>
                    <a:gd name="connsiteY25" fmla="*/ 2636747 h 6470468"/>
                    <a:gd name="connsiteX26" fmla="*/ 1908947 w 4458789"/>
                    <a:gd name="connsiteY26" fmla="*/ 2627222 h 6470468"/>
                    <a:gd name="connsiteX27" fmla="*/ 1952218 w 4458789"/>
                    <a:gd name="connsiteY27" fmla="*/ 2602275 h 6470468"/>
                    <a:gd name="connsiteX28" fmla="*/ 2020072 w 4458789"/>
                    <a:gd name="connsiteY28" fmla="*/ 2662147 h 6470468"/>
                    <a:gd name="connsiteX29" fmla="*/ 2089922 w 4458789"/>
                    <a:gd name="connsiteY29" fmla="*/ 2678022 h 6470468"/>
                    <a:gd name="connsiteX30" fmla="*/ 2164579 w 4458789"/>
                    <a:gd name="connsiteY30" fmla="*/ 2690902 h 6470468"/>
                    <a:gd name="connsiteX31" fmla="*/ 2115322 w 4458789"/>
                    <a:gd name="connsiteY31" fmla="*/ 2820897 h 6470468"/>
                    <a:gd name="connsiteX32" fmla="*/ 2011680 w 4458789"/>
                    <a:gd name="connsiteY32" fmla="*/ 2934788 h 6470468"/>
                    <a:gd name="connsiteX33" fmla="*/ 2194560 w 4458789"/>
                    <a:gd name="connsiteY33" fmla="*/ 3082834 h 6470468"/>
                    <a:gd name="connsiteX34" fmla="*/ 2394858 w 4458789"/>
                    <a:gd name="connsiteY34" fmla="*/ 3117668 h 6470468"/>
                    <a:gd name="connsiteX35" fmla="*/ 2377440 w 4458789"/>
                    <a:gd name="connsiteY35" fmla="*/ 3335383 h 6470468"/>
                    <a:gd name="connsiteX36" fmla="*/ 2377440 w 4458789"/>
                    <a:gd name="connsiteY36" fmla="*/ 3335383 h 6470468"/>
                    <a:gd name="connsiteX37" fmla="*/ 2333898 w 4458789"/>
                    <a:gd name="connsiteY37" fmla="*/ 3640183 h 6470468"/>
                    <a:gd name="connsiteX38" fmla="*/ 2290355 w 4458789"/>
                    <a:gd name="connsiteY38" fmla="*/ 3875314 h 6470468"/>
                    <a:gd name="connsiteX39" fmla="*/ 2595155 w 4458789"/>
                    <a:gd name="connsiteY39" fmla="*/ 3857897 h 6470468"/>
                    <a:gd name="connsiteX40" fmla="*/ 2891246 w 4458789"/>
                    <a:gd name="connsiteY40" fmla="*/ 3744685 h 6470468"/>
                    <a:gd name="connsiteX41" fmla="*/ 2891155 w 4458789"/>
                    <a:gd name="connsiteY41" fmla="*/ 3215186 h 6470468"/>
                    <a:gd name="connsiteX42" fmla="*/ 2772547 w 4458789"/>
                    <a:gd name="connsiteY42" fmla="*/ 3039972 h 6470468"/>
                    <a:gd name="connsiteX43" fmla="*/ 2704284 w 4458789"/>
                    <a:gd name="connsiteY43" fmla="*/ 2897097 h 6470468"/>
                    <a:gd name="connsiteX44" fmla="*/ 2508069 w 4458789"/>
                    <a:gd name="connsiteY44" fmla="*/ 2717074 h 6470468"/>
                    <a:gd name="connsiteX45" fmla="*/ 2638698 w 4458789"/>
                    <a:gd name="connsiteY45" fmla="*/ 2577737 h 6470468"/>
                    <a:gd name="connsiteX46" fmla="*/ 2978332 w 4458789"/>
                    <a:gd name="connsiteY46" fmla="*/ 2333897 h 6470468"/>
                    <a:gd name="connsiteX47" fmla="*/ 2987040 w 4458789"/>
                    <a:gd name="connsiteY47" fmla="*/ 2159725 h 6470468"/>
                    <a:gd name="connsiteX48" fmla="*/ 3344092 w 4458789"/>
                    <a:gd name="connsiteY48" fmla="*/ 1672045 h 6470468"/>
                    <a:gd name="connsiteX49" fmla="*/ 3544389 w 4458789"/>
                    <a:gd name="connsiteY49" fmla="*/ 1863634 h 6470468"/>
                    <a:gd name="connsiteX50" fmla="*/ 3962400 w 4458789"/>
                    <a:gd name="connsiteY50" fmla="*/ 1419497 h 6470468"/>
                    <a:gd name="connsiteX51" fmla="*/ 4458789 w 4458789"/>
                    <a:gd name="connsiteY51" fmla="*/ 374468 h 6470468"/>
                    <a:gd name="connsiteX52" fmla="*/ 4415246 w 4458789"/>
                    <a:gd name="connsiteY52" fmla="*/ 0 h 6470468"/>
                    <a:gd name="connsiteX53" fmla="*/ 17418 w 4458789"/>
                    <a:gd name="connsiteY53" fmla="*/ 17417 h 6470468"/>
                    <a:gd name="connsiteX54" fmla="*/ 0 w 4458789"/>
                    <a:gd name="connsiteY54"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404983 w 4458789"/>
                    <a:gd name="connsiteY19" fmla="*/ 2708456 h 6470468"/>
                    <a:gd name="connsiteX20" fmla="*/ 1454922 w 4458789"/>
                    <a:gd name="connsiteY20" fmla="*/ 2736759 h 6470468"/>
                    <a:gd name="connsiteX21" fmla="*/ 1448572 w 4458789"/>
                    <a:gd name="connsiteY21" fmla="*/ 2774859 h 6470468"/>
                    <a:gd name="connsiteX22" fmla="*/ 1357675 w 4458789"/>
                    <a:gd name="connsiteY22" fmla="*/ 2829515 h 6470468"/>
                    <a:gd name="connsiteX23" fmla="*/ 1394597 w 4458789"/>
                    <a:gd name="connsiteY23" fmla="*/ 2863759 h 6470468"/>
                    <a:gd name="connsiteX24" fmla="*/ 1550172 w 4458789"/>
                    <a:gd name="connsiteY24" fmla="*/ 2790734 h 6470468"/>
                    <a:gd name="connsiteX25" fmla="*/ 1651772 w 4458789"/>
                    <a:gd name="connsiteY25" fmla="*/ 2703422 h 6470468"/>
                    <a:gd name="connsiteX26" fmla="*/ 1810522 w 4458789"/>
                    <a:gd name="connsiteY26" fmla="*/ 2636747 h 6470468"/>
                    <a:gd name="connsiteX27" fmla="*/ 1908947 w 4458789"/>
                    <a:gd name="connsiteY27" fmla="*/ 2627222 h 6470468"/>
                    <a:gd name="connsiteX28" fmla="*/ 1952218 w 4458789"/>
                    <a:gd name="connsiteY28" fmla="*/ 2602275 h 6470468"/>
                    <a:gd name="connsiteX29" fmla="*/ 2020072 w 4458789"/>
                    <a:gd name="connsiteY29" fmla="*/ 2662147 h 6470468"/>
                    <a:gd name="connsiteX30" fmla="*/ 2089922 w 4458789"/>
                    <a:gd name="connsiteY30" fmla="*/ 2678022 h 6470468"/>
                    <a:gd name="connsiteX31" fmla="*/ 2164579 w 4458789"/>
                    <a:gd name="connsiteY31" fmla="*/ 2690902 h 6470468"/>
                    <a:gd name="connsiteX32" fmla="*/ 2115322 w 4458789"/>
                    <a:gd name="connsiteY32" fmla="*/ 2820897 h 6470468"/>
                    <a:gd name="connsiteX33" fmla="*/ 2011680 w 4458789"/>
                    <a:gd name="connsiteY33" fmla="*/ 2934788 h 6470468"/>
                    <a:gd name="connsiteX34" fmla="*/ 2194560 w 4458789"/>
                    <a:gd name="connsiteY34" fmla="*/ 3082834 h 6470468"/>
                    <a:gd name="connsiteX35" fmla="*/ 2394858 w 4458789"/>
                    <a:gd name="connsiteY35" fmla="*/ 3117668 h 6470468"/>
                    <a:gd name="connsiteX36" fmla="*/ 2377440 w 4458789"/>
                    <a:gd name="connsiteY36" fmla="*/ 3335383 h 6470468"/>
                    <a:gd name="connsiteX37" fmla="*/ 2377440 w 4458789"/>
                    <a:gd name="connsiteY37" fmla="*/ 3335383 h 6470468"/>
                    <a:gd name="connsiteX38" fmla="*/ 2333898 w 4458789"/>
                    <a:gd name="connsiteY38" fmla="*/ 3640183 h 6470468"/>
                    <a:gd name="connsiteX39" fmla="*/ 2290355 w 4458789"/>
                    <a:gd name="connsiteY39" fmla="*/ 3875314 h 6470468"/>
                    <a:gd name="connsiteX40" fmla="*/ 2595155 w 4458789"/>
                    <a:gd name="connsiteY40" fmla="*/ 3857897 h 6470468"/>
                    <a:gd name="connsiteX41" fmla="*/ 2891246 w 4458789"/>
                    <a:gd name="connsiteY41" fmla="*/ 3744685 h 6470468"/>
                    <a:gd name="connsiteX42" fmla="*/ 2891155 w 4458789"/>
                    <a:gd name="connsiteY42" fmla="*/ 3215186 h 6470468"/>
                    <a:gd name="connsiteX43" fmla="*/ 2772547 w 4458789"/>
                    <a:gd name="connsiteY43" fmla="*/ 3039972 h 6470468"/>
                    <a:gd name="connsiteX44" fmla="*/ 2704284 w 4458789"/>
                    <a:gd name="connsiteY44" fmla="*/ 2897097 h 6470468"/>
                    <a:gd name="connsiteX45" fmla="*/ 2508069 w 4458789"/>
                    <a:gd name="connsiteY45" fmla="*/ 2717074 h 6470468"/>
                    <a:gd name="connsiteX46" fmla="*/ 2638698 w 4458789"/>
                    <a:gd name="connsiteY46" fmla="*/ 2577737 h 6470468"/>
                    <a:gd name="connsiteX47" fmla="*/ 2978332 w 4458789"/>
                    <a:gd name="connsiteY47" fmla="*/ 2333897 h 6470468"/>
                    <a:gd name="connsiteX48" fmla="*/ 2987040 w 4458789"/>
                    <a:gd name="connsiteY48" fmla="*/ 2159725 h 6470468"/>
                    <a:gd name="connsiteX49" fmla="*/ 3344092 w 4458789"/>
                    <a:gd name="connsiteY49" fmla="*/ 1672045 h 6470468"/>
                    <a:gd name="connsiteX50" fmla="*/ 3544389 w 4458789"/>
                    <a:gd name="connsiteY50" fmla="*/ 1863634 h 6470468"/>
                    <a:gd name="connsiteX51" fmla="*/ 3962400 w 4458789"/>
                    <a:gd name="connsiteY51" fmla="*/ 1419497 h 6470468"/>
                    <a:gd name="connsiteX52" fmla="*/ 4458789 w 4458789"/>
                    <a:gd name="connsiteY52" fmla="*/ 374468 h 6470468"/>
                    <a:gd name="connsiteX53" fmla="*/ 4415246 w 4458789"/>
                    <a:gd name="connsiteY53" fmla="*/ 0 h 6470468"/>
                    <a:gd name="connsiteX54" fmla="*/ 17418 w 4458789"/>
                    <a:gd name="connsiteY54" fmla="*/ 17417 h 6470468"/>
                    <a:gd name="connsiteX55" fmla="*/ 0 w 4458789"/>
                    <a:gd name="connsiteY55"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431109 w 4458789"/>
                    <a:gd name="connsiteY18" fmla="*/ 2627222 h 6470468"/>
                    <a:gd name="connsiteX19" fmla="*/ 1393372 w 4458789"/>
                    <a:gd name="connsiteY19" fmla="*/ 2647405 h 6470468"/>
                    <a:gd name="connsiteX20" fmla="*/ 1404983 w 4458789"/>
                    <a:gd name="connsiteY20" fmla="*/ 2708456 h 6470468"/>
                    <a:gd name="connsiteX21" fmla="*/ 1454922 w 4458789"/>
                    <a:gd name="connsiteY21" fmla="*/ 2736759 h 6470468"/>
                    <a:gd name="connsiteX22" fmla="*/ 1448572 w 4458789"/>
                    <a:gd name="connsiteY22" fmla="*/ 2774859 h 6470468"/>
                    <a:gd name="connsiteX23" fmla="*/ 1357675 w 4458789"/>
                    <a:gd name="connsiteY23" fmla="*/ 2829515 h 6470468"/>
                    <a:gd name="connsiteX24" fmla="*/ 1394597 w 4458789"/>
                    <a:gd name="connsiteY24" fmla="*/ 2863759 h 6470468"/>
                    <a:gd name="connsiteX25" fmla="*/ 1550172 w 4458789"/>
                    <a:gd name="connsiteY25" fmla="*/ 2790734 h 6470468"/>
                    <a:gd name="connsiteX26" fmla="*/ 1651772 w 4458789"/>
                    <a:gd name="connsiteY26" fmla="*/ 2703422 h 6470468"/>
                    <a:gd name="connsiteX27" fmla="*/ 1810522 w 4458789"/>
                    <a:gd name="connsiteY27" fmla="*/ 2636747 h 6470468"/>
                    <a:gd name="connsiteX28" fmla="*/ 1908947 w 4458789"/>
                    <a:gd name="connsiteY28" fmla="*/ 2627222 h 6470468"/>
                    <a:gd name="connsiteX29" fmla="*/ 1952218 w 4458789"/>
                    <a:gd name="connsiteY29" fmla="*/ 2602275 h 6470468"/>
                    <a:gd name="connsiteX30" fmla="*/ 2020072 w 4458789"/>
                    <a:gd name="connsiteY30" fmla="*/ 2662147 h 6470468"/>
                    <a:gd name="connsiteX31" fmla="*/ 2089922 w 4458789"/>
                    <a:gd name="connsiteY31" fmla="*/ 2678022 h 6470468"/>
                    <a:gd name="connsiteX32" fmla="*/ 2164579 w 4458789"/>
                    <a:gd name="connsiteY32" fmla="*/ 2690902 h 6470468"/>
                    <a:gd name="connsiteX33" fmla="*/ 2115322 w 4458789"/>
                    <a:gd name="connsiteY33" fmla="*/ 2820897 h 6470468"/>
                    <a:gd name="connsiteX34" fmla="*/ 2011680 w 4458789"/>
                    <a:gd name="connsiteY34" fmla="*/ 2934788 h 6470468"/>
                    <a:gd name="connsiteX35" fmla="*/ 2194560 w 4458789"/>
                    <a:gd name="connsiteY35" fmla="*/ 3082834 h 6470468"/>
                    <a:gd name="connsiteX36" fmla="*/ 2394858 w 4458789"/>
                    <a:gd name="connsiteY36" fmla="*/ 3117668 h 6470468"/>
                    <a:gd name="connsiteX37" fmla="*/ 2377440 w 4458789"/>
                    <a:gd name="connsiteY37" fmla="*/ 3335383 h 6470468"/>
                    <a:gd name="connsiteX38" fmla="*/ 2377440 w 4458789"/>
                    <a:gd name="connsiteY38" fmla="*/ 3335383 h 6470468"/>
                    <a:gd name="connsiteX39" fmla="*/ 2333898 w 4458789"/>
                    <a:gd name="connsiteY39" fmla="*/ 3640183 h 6470468"/>
                    <a:gd name="connsiteX40" fmla="*/ 2290355 w 4458789"/>
                    <a:gd name="connsiteY40" fmla="*/ 3875314 h 6470468"/>
                    <a:gd name="connsiteX41" fmla="*/ 2595155 w 4458789"/>
                    <a:gd name="connsiteY41" fmla="*/ 3857897 h 6470468"/>
                    <a:gd name="connsiteX42" fmla="*/ 2891246 w 4458789"/>
                    <a:gd name="connsiteY42" fmla="*/ 3744685 h 6470468"/>
                    <a:gd name="connsiteX43" fmla="*/ 2891155 w 4458789"/>
                    <a:gd name="connsiteY43" fmla="*/ 3215186 h 6470468"/>
                    <a:gd name="connsiteX44" fmla="*/ 2772547 w 4458789"/>
                    <a:gd name="connsiteY44" fmla="*/ 3039972 h 6470468"/>
                    <a:gd name="connsiteX45" fmla="*/ 2704284 w 4458789"/>
                    <a:gd name="connsiteY45" fmla="*/ 2897097 h 6470468"/>
                    <a:gd name="connsiteX46" fmla="*/ 2508069 w 4458789"/>
                    <a:gd name="connsiteY46" fmla="*/ 2717074 h 6470468"/>
                    <a:gd name="connsiteX47" fmla="*/ 2638698 w 4458789"/>
                    <a:gd name="connsiteY47" fmla="*/ 2577737 h 6470468"/>
                    <a:gd name="connsiteX48" fmla="*/ 2978332 w 4458789"/>
                    <a:gd name="connsiteY48" fmla="*/ 2333897 h 6470468"/>
                    <a:gd name="connsiteX49" fmla="*/ 2987040 w 4458789"/>
                    <a:gd name="connsiteY49" fmla="*/ 2159725 h 6470468"/>
                    <a:gd name="connsiteX50" fmla="*/ 3344092 w 4458789"/>
                    <a:gd name="connsiteY50" fmla="*/ 1672045 h 6470468"/>
                    <a:gd name="connsiteX51" fmla="*/ 3544389 w 4458789"/>
                    <a:gd name="connsiteY51" fmla="*/ 1863634 h 6470468"/>
                    <a:gd name="connsiteX52" fmla="*/ 3962400 w 4458789"/>
                    <a:gd name="connsiteY52" fmla="*/ 1419497 h 6470468"/>
                    <a:gd name="connsiteX53" fmla="*/ 4458789 w 4458789"/>
                    <a:gd name="connsiteY53" fmla="*/ 374468 h 6470468"/>
                    <a:gd name="connsiteX54" fmla="*/ 4415246 w 4458789"/>
                    <a:gd name="connsiteY54" fmla="*/ 0 h 6470468"/>
                    <a:gd name="connsiteX55" fmla="*/ 17418 w 4458789"/>
                    <a:gd name="connsiteY55" fmla="*/ 17417 h 6470468"/>
                    <a:gd name="connsiteX56" fmla="*/ 0 w 4458789"/>
                    <a:gd name="connsiteY56"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584598 w 4458789"/>
                    <a:gd name="connsiteY17" fmla="*/ 2464298 h 6470468"/>
                    <a:gd name="connsiteX18" fmla="*/ 1431109 w 4458789"/>
                    <a:gd name="connsiteY18" fmla="*/ 2627222 h 6470468"/>
                    <a:gd name="connsiteX19" fmla="*/ 1393372 w 4458789"/>
                    <a:gd name="connsiteY19" fmla="*/ 2647405 h 6470468"/>
                    <a:gd name="connsiteX20" fmla="*/ 1404983 w 4458789"/>
                    <a:gd name="connsiteY20" fmla="*/ 2708456 h 6470468"/>
                    <a:gd name="connsiteX21" fmla="*/ 1454922 w 4458789"/>
                    <a:gd name="connsiteY21" fmla="*/ 2736759 h 6470468"/>
                    <a:gd name="connsiteX22" fmla="*/ 1448572 w 4458789"/>
                    <a:gd name="connsiteY22" fmla="*/ 2774859 h 6470468"/>
                    <a:gd name="connsiteX23" fmla="*/ 1357675 w 4458789"/>
                    <a:gd name="connsiteY23" fmla="*/ 2829515 h 6470468"/>
                    <a:gd name="connsiteX24" fmla="*/ 1394597 w 4458789"/>
                    <a:gd name="connsiteY24" fmla="*/ 2863759 h 6470468"/>
                    <a:gd name="connsiteX25" fmla="*/ 1550172 w 4458789"/>
                    <a:gd name="connsiteY25" fmla="*/ 2790734 h 6470468"/>
                    <a:gd name="connsiteX26" fmla="*/ 1651772 w 4458789"/>
                    <a:gd name="connsiteY26" fmla="*/ 2703422 h 6470468"/>
                    <a:gd name="connsiteX27" fmla="*/ 1810522 w 4458789"/>
                    <a:gd name="connsiteY27" fmla="*/ 2636747 h 6470468"/>
                    <a:gd name="connsiteX28" fmla="*/ 1908947 w 4458789"/>
                    <a:gd name="connsiteY28" fmla="*/ 2627222 h 6470468"/>
                    <a:gd name="connsiteX29" fmla="*/ 1952218 w 4458789"/>
                    <a:gd name="connsiteY29" fmla="*/ 2602275 h 6470468"/>
                    <a:gd name="connsiteX30" fmla="*/ 2020072 w 4458789"/>
                    <a:gd name="connsiteY30" fmla="*/ 2662147 h 6470468"/>
                    <a:gd name="connsiteX31" fmla="*/ 2089922 w 4458789"/>
                    <a:gd name="connsiteY31" fmla="*/ 2678022 h 6470468"/>
                    <a:gd name="connsiteX32" fmla="*/ 2164579 w 4458789"/>
                    <a:gd name="connsiteY32" fmla="*/ 2690902 h 6470468"/>
                    <a:gd name="connsiteX33" fmla="*/ 2115322 w 4458789"/>
                    <a:gd name="connsiteY33" fmla="*/ 2820897 h 6470468"/>
                    <a:gd name="connsiteX34" fmla="*/ 2011680 w 4458789"/>
                    <a:gd name="connsiteY34" fmla="*/ 2934788 h 6470468"/>
                    <a:gd name="connsiteX35" fmla="*/ 2194560 w 4458789"/>
                    <a:gd name="connsiteY35" fmla="*/ 3082834 h 6470468"/>
                    <a:gd name="connsiteX36" fmla="*/ 2394858 w 4458789"/>
                    <a:gd name="connsiteY36" fmla="*/ 3117668 h 6470468"/>
                    <a:gd name="connsiteX37" fmla="*/ 2377440 w 4458789"/>
                    <a:gd name="connsiteY37" fmla="*/ 3335383 h 6470468"/>
                    <a:gd name="connsiteX38" fmla="*/ 2377440 w 4458789"/>
                    <a:gd name="connsiteY38" fmla="*/ 3335383 h 6470468"/>
                    <a:gd name="connsiteX39" fmla="*/ 2333898 w 4458789"/>
                    <a:gd name="connsiteY39" fmla="*/ 3640183 h 6470468"/>
                    <a:gd name="connsiteX40" fmla="*/ 2290355 w 4458789"/>
                    <a:gd name="connsiteY40" fmla="*/ 3875314 h 6470468"/>
                    <a:gd name="connsiteX41" fmla="*/ 2595155 w 4458789"/>
                    <a:gd name="connsiteY41" fmla="*/ 3857897 h 6470468"/>
                    <a:gd name="connsiteX42" fmla="*/ 2891246 w 4458789"/>
                    <a:gd name="connsiteY42" fmla="*/ 3744685 h 6470468"/>
                    <a:gd name="connsiteX43" fmla="*/ 2891155 w 4458789"/>
                    <a:gd name="connsiteY43" fmla="*/ 3215186 h 6470468"/>
                    <a:gd name="connsiteX44" fmla="*/ 2772547 w 4458789"/>
                    <a:gd name="connsiteY44" fmla="*/ 3039972 h 6470468"/>
                    <a:gd name="connsiteX45" fmla="*/ 2704284 w 4458789"/>
                    <a:gd name="connsiteY45" fmla="*/ 2897097 h 6470468"/>
                    <a:gd name="connsiteX46" fmla="*/ 2508069 w 4458789"/>
                    <a:gd name="connsiteY46" fmla="*/ 2717074 h 6470468"/>
                    <a:gd name="connsiteX47" fmla="*/ 2638698 w 4458789"/>
                    <a:gd name="connsiteY47" fmla="*/ 2577737 h 6470468"/>
                    <a:gd name="connsiteX48" fmla="*/ 2978332 w 4458789"/>
                    <a:gd name="connsiteY48" fmla="*/ 2333897 h 6470468"/>
                    <a:gd name="connsiteX49" fmla="*/ 2987040 w 4458789"/>
                    <a:gd name="connsiteY49" fmla="*/ 2159725 h 6470468"/>
                    <a:gd name="connsiteX50" fmla="*/ 3344092 w 4458789"/>
                    <a:gd name="connsiteY50" fmla="*/ 1672045 h 6470468"/>
                    <a:gd name="connsiteX51" fmla="*/ 3544389 w 4458789"/>
                    <a:gd name="connsiteY51" fmla="*/ 1863634 h 6470468"/>
                    <a:gd name="connsiteX52" fmla="*/ 3962400 w 4458789"/>
                    <a:gd name="connsiteY52" fmla="*/ 1419497 h 6470468"/>
                    <a:gd name="connsiteX53" fmla="*/ 4458789 w 4458789"/>
                    <a:gd name="connsiteY53" fmla="*/ 374468 h 6470468"/>
                    <a:gd name="connsiteX54" fmla="*/ 4415246 w 4458789"/>
                    <a:gd name="connsiteY54" fmla="*/ 0 h 6470468"/>
                    <a:gd name="connsiteX55" fmla="*/ 17418 w 4458789"/>
                    <a:gd name="connsiteY55" fmla="*/ 17417 h 6470468"/>
                    <a:gd name="connsiteX56" fmla="*/ 0 w 4458789"/>
                    <a:gd name="connsiteY56"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518512 w 4458789"/>
                    <a:gd name="connsiteY16" fmla="*/ 2368913 h 6470468"/>
                    <a:gd name="connsiteX17" fmla="*/ 1584598 w 4458789"/>
                    <a:gd name="connsiteY17" fmla="*/ 2464298 h 6470468"/>
                    <a:gd name="connsiteX18" fmla="*/ 1431109 w 4458789"/>
                    <a:gd name="connsiteY18" fmla="*/ 2627222 h 6470468"/>
                    <a:gd name="connsiteX19" fmla="*/ 1393372 w 4458789"/>
                    <a:gd name="connsiteY19" fmla="*/ 2647405 h 6470468"/>
                    <a:gd name="connsiteX20" fmla="*/ 1404983 w 4458789"/>
                    <a:gd name="connsiteY20" fmla="*/ 2708456 h 6470468"/>
                    <a:gd name="connsiteX21" fmla="*/ 1454922 w 4458789"/>
                    <a:gd name="connsiteY21" fmla="*/ 2736759 h 6470468"/>
                    <a:gd name="connsiteX22" fmla="*/ 1448572 w 4458789"/>
                    <a:gd name="connsiteY22" fmla="*/ 2774859 h 6470468"/>
                    <a:gd name="connsiteX23" fmla="*/ 1357675 w 4458789"/>
                    <a:gd name="connsiteY23" fmla="*/ 2829515 h 6470468"/>
                    <a:gd name="connsiteX24" fmla="*/ 1394597 w 4458789"/>
                    <a:gd name="connsiteY24" fmla="*/ 2863759 h 6470468"/>
                    <a:gd name="connsiteX25" fmla="*/ 1550172 w 4458789"/>
                    <a:gd name="connsiteY25" fmla="*/ 2790734 h 6470468"/>
                    <a:gd name="connsiteX26" fmla="*/ 1651772 w 4458789"/>
                    <a:gd name="connsiteY26" fmla="*/ 2703422 h 6470468"/>
                    <a:gd name="connsiteX27" fmla="*/ 1810522 w 4458789"/>
                    <a:gd name="connsiteY27" fmla="*/ 2636747 h 6470468"/>
                    <a:gd name="connsiteX28" fmla="*/ 1908947 w 4458789"/>
                    <a:gd name="connsiteY28" fmla="*/ 2627222 h 6470468"/>
                    <a:gd name="connsiteX29" fmla="*/ 1952218 w 4458789"/>
                    <a:gd name="connsiteY29" fmla="*/ 2602275 h 6470468"/>
                    <a:gd name="connsiteX30" fmla="*/ 2020072 w 4458789"/>
                    <a:gd name="connsiteY30" fmla="*/ 2662147 h 6470468"/>
                    <a:gd name="connsiteX31" fmla="*/ 2089922 w 4458789"/>
                    <a:gd name="connsiteY31" fmla="*/ 2678022 h 6470468"/>
                    <a:gd name="connsiteX32" fmla="*/ 2164579 w 4458789"/>
                    <a:gd name="connsiteY32" fmla="*/ 2690902 h 6470468"/>
                    <a:gd name="connsiteX33" fmla="*/ 2115322 w 4458789"/>
                    <a:gd name="connsiteY33" fmla="*/ 2820897 h 6470468"/>
                    <a:gd name="connsiteX34" fmla="*/ 2011680 w 4458789"/>
                    <a:gd name="connsiteY34" fmla="*/ 2934788 h 6470468"/>
                    <a:gd name="connsiteX35" fmla="*/ 2194560 w 4458789"/>
                    <a:gd name="connsiteY35" fmla="*/ 3082834 h 6470468"/>
                    <a:gd name="connsiteX36" fmla="*/ 2394858 w 4458789"/>
                    <a:gd name="connsiteY36" fmla="*/ 3117668 h 6470468"/>
                    <a:gd name="connsiteX37" fmla="*/ 2377440 w 4458789"/>
                    <a:gd name="connsiteY37" fmla="*/ 3335383 h 6470468"/>
                    <a:gd name="connsiteX38" fmla="*/ 2377440 w 4458789"/>
                    <a:gd name="connsiteY38" fmla="*/ 3335383 h 6470468"/>
                    <a:gd name="connsiteX39" fmla="*/ 2333898 w 4458789"/>
                    <a:gd name="connsiteY39" fmla="*/ 3640183 h 6470468"/>
                    <a:gd name="connsiteX40" fmla="*/ 2290355 w 4458789"/>
                    <a:gd name="connsiteY40" fmla="*/ 3875314 h 6470468"/>
                    <a:gd name="connsiteX41" fmla="*/ 2595155 w 4458789"/>
                    <a:gd name="connsiteY41" fmla="*/ 3857897 h 6470468"/>
                    <a:gd name="connsiteX42" fmla="*/ 2891246 w 4458789"/>
                    <a:gd name="connsiteY42" fmla="*/ 3744685 h 6470468"/>
                    <a:gd name="connsiteX43" fmla="*/ 2891155 w 4458789"/>
                    <a:gd name="connsiteY43" fmla="*/ 3215186 h 6470468"/>
                    <a:gd name="connsiteX44" fmla="*/ 2772547 w 4458789"/>
                    <a:gd name="connsiteY44" fmla="*/ 3039972 h 6470468"/>
                    <a:gd name="connsiteX45" fmla="*/ 2704284 w 4458789"/>
                    <a:gd name="connsiteY45" fmla="*/ 2897097 h 6470468"/>
                    <a:gd name="connsiteX46" fmla="*/ 2508069 w 4458789"/>
                    <a:gd name="connsiteY46" fmla="*/ 2717074 h 6470468"/>
                    <a:gd name="connsiteX47" fmla="*/ 2638698 w 4458789"/>
                    <a:gd name="connsiteY47" fmla="*/ 2577737 h 6470468"/>
                    <a:gd name="connsiteX48" fmla="*/ 2978332 w 4458789"/>
                    <a:gd name="connsiteY48" fmla="*/ 2333897 h 6470468"/>
                    <a:gd name="connsiteX49" fmla="*/ 2987040 w 4458789"/>
                    <a:gd name="connsiteY49" fmla="*/ 2159725 h 6470468"/>
                    <a:gd name="connsiteX50" fmla="*/ 3344092 w 4458789"/>
                    <a:gd name="connsiteY50" fmla="*/ 1672045 h 6470468"/>
                    <a:gd name="connsiteX51" fmla="*/ 3544389 w 4458789"/>
                    <a:gd name="connsiteY51" fmla="*/ 1863634 h 6470468"/>
                    <a:gd name="connsiteX52" fmla="*/ 3962400 w 4458789"/>
                    <a:gd name="connsiteY52" fmla="*/ 1419497 h 6470468"/>
                    <a:gd name="connsiteX53" fmla="*/ 4458789 w 4458789"/>
                    <a:gd name="connsiteY53" fmla="*/ 374468 h 6470468"/>
                    <a:gd name="connsiteX54" fmla="*/ 4415246 w 4458789"/>
                    <a:gd name="connsiteY54" fmla="*/ 0 h 6470468"/>
                    <a:gd name="connsiteX55" fmla="*/ 17418 w 4458789"/>
                    <a:gd name="connsiteY55" fmla="*/ 17417 h 6470468"/>
                    <a:gd name="connsiteX56" fmla="*/ 0 w 4458789"/>
                    <a:gd name="connsiteY56"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04122 w 4458789"/>
                    <a:gd name="connsiteY16" fmla="*/ 2358934 h 6470468"/>
                    <a:gd name="connsiteX17" fmla="*/ 1518512 w 4458789"/>
                    <a:gd name="connsiteY17" fmla="*/ 2368913 h 6470468"/>
                    <a:gd name="connsiteX18" fmla="*/ 1584598 w 4458789"/>
                    <a:gd name="connsiteY18" fmla="*/ 2464298 h 6470468"/>
                    <a:gd name="connsiteX19" fmla="*/ 1431109 w 4458789"/>
                    <a:gd name="connsiteY19" fmla="*/ 2627222 h 6470468"/>
                    <a:gd name="connsiteX20" fmla="*/ 1393372 w 4458789"/>
                    <a:gd name="connsiteY20" fmla="*/ 2647405 h 6470468"/>
                    <a:gd name="connsiteX21" fmla="*/ 1404983 w 4458789"/>
                    <a:gd name="connsiteY21" fmla="*/ 2708456 h 6470468"/>
                    <a:gd name="connsiteX22" fmla="*/ 1454922 w 4458789"/>
                    <a:gd name="connsiteY22" fmla="*/ 2736759 h 6470468"/>
                    <a:gd name="connsiteX23" fmla="*/ 1448572 w 4458789"/>
                    <a:gd name="connsiteY23" fmla="*/ 2774859 h 6470468"/>
                    <a:gd name="connsiteX24" fmla="*/ 1357675 w 4458789"/>
                    <a:gd name="connsiteY24" fmla="*/ 2829515 h 6470468"/>
                    <a:gd name="connsiteX25" fmla="*/ 1394597 w 4458789"/>
                    <a:gd name="connsiteY25" fmla="*/ 2863759 h 6470468"/>
                    <a:gd name="connsiteX26" fmla="*/ 1550172 w 4458789"/>
                    <a:gd name="connsiteY26" fmla="*/ 2790734 h 6470468"/>
                    <a:gd name="connsiteX27" fmla="*/ 1651772 w 4458789"/>
                    <a:gd name="connsiteY27" fmla="*/ 2703422 h 6470468"/>
                    <a:gd name="connsiteX28" fmla="*/ 1810522 w 4458789"/>
                    <a:gd name="connsiteY28" fmla="*/ 2636747 h 6470468"/>
                    <a:gd name="connsiteX29" fmla="*/ 1908947 w 4458789"/>
                    <a:gd name="connsiteY29" fmla="*/ 2627222 h 6470468"/>
                    <a:gd name="connsiteX30" fmla="*/ 1952218 w 4458789"/>
                    <a:gd name="connsiteY30" fmla="*/ 2602275 h 6470468"/>
                    <a:gd name="connsiteX31" fmla="*/ 2020072 w 4458789"/>
                    <a:gd name="connsiteY31" fmla="*/ 2662147 h 6470468"/>
                    <a:gd name="connsiteX32" fmla="*/ 2089922 w 4458789"/>
                    <a:gd name="connsiteY32" fmla="*/ 2678022 h 6470468"/>
                    <a:gd name="connsiteX33" fmla="*/ 2164579 w 4458789"/>
                    <a:gd name="connsiteY33" fmla="*/ 2690902 h 6470468"/>
                    <a:gd name="connsiteX34" fmla="*/ 2115322 w 4458789"/>
                    <a:gd name="connsiteY34" fmla="*/ 2820897 h 6470468"/>
                    <a:gd name="connsiteX35" fmla="*/ 2011680 w 4458789"/>
                    <a:gd name="connsiteY35" fmla="*/ 2934788 h 6470468"/>
                    <a:gd name="connsiteX36" fmla="*/ 2194560 w 4458789"/>
                    <a:gd name="connsiteY36" fmla="*/ 3082834 h 6470468"/>
                    <a:gd name="connsiteX37" fmla="*/ 2394858 w 4458789"/>
                    <a:gd name="connsiteY37" fmla="*/ 3117668 h 6470468"/>
                    <a:gd name="connsiteX38" fmla="*/ 2377440 w 4458789"/>
                    <a:gd name="connsiteY38" fmla="*/ 3335383 h 6470468"/>
                    <a:gd name="connsiteX39" fmla="*/ 2377440 w 4458789"/>
                    <a:gd name="connsiteY39" fmla="*/ 3335383 h 6470468"/>
                    <a:gd name="connsiteX40" fmla="*/ 2333898 w 4458789"/>
                    <a:gd name="connsiteY40" fmla="*/ 3640183 h 6470468"/>
                    <a:gd name="connsiteX41" fmla="*/ 2290355 w 4458789"/>
                    <a:gd name="connsiteY41" fmla="*/ 3875314 h 6470468"/>
                    <a:gd name="connsiteX42" fmla="*/ 2595155 w 4458789"/>
                    <a:gd name="connsiteY42" fmla="*/ 3857897 h 6470468"/>
                    <a:gd name="connsiteX43" fmla="*/ 2891246 w 4458789"/>
                    <a:gd name="connsiteY43" fmla="*/ 3744685 h 6470468"/>
                    <a:gd name="connsiteX44" fmla="*/ 2891155 w 4458789"/>
                    <a:gd name="connsiteY44" fmla="*/ 3215186 h 6470468"/>
                    <a:gd name="connsiteX45" fmla="*/ 2772547 w 4458789"/>
                    <a:gd name="connsiteY45" fmla="*/ 3039972 h 6470468"/>
                    <a:gd name="connsiteX46" fmla="*/ 2704284 w 4458789"/>
                    <a:gd name="connsiteY46" fmla="*/ 2897097 h 6470468"/>
                    <a:gd name="connsiteX47" fmla="*/ 2508069 w 4458789"/>
                    <a:gd name="connsiteY47" fmla="*/ 2717074 h 6470468"/>
                    <a:gd name="connsiteX48" fmla="*/ 2638698 w 4458789"/>
                    <a:gd name="connsiteY48" fmla="*/ 2577737 h 6470468"/>
                    <a:gd name="connsiteX49" fmla="*/ 2978332 w 4458789"/>
                    <a:gd name="connsiteY49" fmla="*/ 2333897 h 6470468"/>
                    <a:gd name="connsiteX50" fmla="*/ 2987040 w 4458789"/>
                    <a:gd name="connsiteY50" fmla="*/ 2159725 h 6470468"/>
                    <a:gd name="connsiteX51" fmla="*/ 3344092 w 4458789"/>
                    <a:gd name="connsiteY51" fmla="*/ 1672045 h 6470468"/>
                    <a:gd name="connsiteX52" fmla="*/ 3544389 w 4458789"/>
                    <a:gd name="connsiteY52" fmla="*/ 1863634 h 6470468"/>
                    <a:gd name="connsiteX53" fmla="*/ 3962400 w 4458789"/>
                    <a:gd name="connsiteY53" fmla="*/ 1419497 h 6470468"/>
                    <a:gd name="connsiteX54" fmla="*/ 4458789 w 4458789"/>
                    <a:gd name="connsiteY54" fmla="*/ 374468 h 6470468"/>
                    <a:gd name="connsiteX55" fmla="*/ 4415246 w 4458789"/>
                    <a:gd name="connsiteY55" fmla="*/ 0 h 6470468"/>
                    <a:gd name="connsiteX56" fmla="*/ 17418 w 4458789"/>
                    <a:gd name="connsiteY56" fmla="*/ 17417 h 6470468"/>
                    <a:gd name="connsiteX57" fmla="*/ 0 w 4458789"/>
                    <a:gd name="connsiteY57"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256484 w 4458789"/>
                    <a:gd name="connsiteY16" fmla="*/ 2501809 h 6470468"/>
                    <a:gd name="connsiteX17" fmla="*/ 1404122 w 4458789"/>
                    <a:gd name="connsiteY17" fmla="*/ 2358934 h 6470468"/>
                    <a:gd name="connsiteX18" fmla="*/ 1518512 w 4458789"/>
                    <a:gd name="connsiteY18" fmla="*/ 2368913 h 6470468"/>
                    <a:gd name="connsiteX19" fmla="*/ 1584598 w 4458789"/>
                    <a:gd name="connsiteY19" fmla="*/ 2464298 h 6470468"/>
                    <a:gd name="connsiteX20" fmla="*/ 1431109 w 4458789"/>
                    <a:gd name="connsiteY20" fmla="*/ 2627222 h 6470468"/>
                    <a:gd name="connsiteX21" fmla="*/ 1393372 w 4458789"/>
                    <a:gd name="connsiteY21" fmla="*/ 2647405 h 6470468"/>
                    <a:gd name="connsiteX22" fmla="*/ 1404983 w 4458789"/>
                    <a:gd name="connsiteY22" fmla="*/ 2708456 h 6470468"/>
                    <a:gd name="connsiteX23" fmla="*/ 1454922 w 4458789"/>
                    <a:gd name="connsiteY23" fmla="*/ 2736759 h 6470468"/>
                    <a:gd name="connsiteX24" fmla="*/ 1448572 w 4458789"/>
                    <a:gd name="connsiteY24" fmla="*/ 2774859 h 6470468"/>
                    <a:gd name="connsiteX25" fmla="*/ 1357675 w 4458789"/>
                    <a:gd name="connsiteY25" fmla="*/ 2829515 h 6470468"/>
                    <a:gd name="connsiteX26" fmla="*/ 1394597 w 4458789"/>
                    <a:gd name="connsiteY26" fmla="*/ 2863759 h 6470468"/>
                    <a:gd name="connsiteX27" fmla="*/ 1550172 w 4458789"/>
                    <a:gd name="connsiteY27" fmla="*/ 2790734 h 6470468"/>
                    <a:gd name="connsiteX28" fmla="*/ 1651772 w 4458789"/>
                    <a:gd name="connsiteY28" fmla="*/ 2703422 h 6470468"/>
                    <a:gd name="connsiteX29" fmla="*/ 1810522 w 4458789"/>
                    <a:gd name="connsiteY29" fmla="*/ 2636747 h 6470468"/>
                    <a:gd name="connsiteX30" fmla="*/ 1908947 w 4458789"/>
                    <a:gd name="connsiteY30" fmla="*/ 2627222 h 6470468"/>
                    <a:gd name="connsiteX31" fmla="*/ 1952218 w 4458789"/>
                    <a:gd name="connsiteY31" fmla="*/ 2602275 h 6470468"/>
                    <a:gd name="connsiteX32" fmla="*/ 2020072 w 4458789"/>
                    <a:gd name="connsiteY32" fmla="*/ 2662147 h 6470468"/>
                    <a:gd name="connsiteX33" fmla="*/ 2089922 w 4458789"/>
                    <a:gd name="connsiteY33" fmla="*/ 2678022 h 6470468"/>
                    <a:gd name="connsiteX34" fmla="*/ 2164579 w 4458789"/>
                    <a:gd name="connsiteY34" fmla="*/ 2690902 h 6470468"/>
                    <a:gd name="connsiteX35" fmla="*/ 2115322 w 4458789"/>
                    <a:gd name="connsiteY35" fmla="*/ 2820897 h 6470468"/>
                    <a:gd name="connsiteX36" fmla="*/ 2011680 w 4458789"/>
                    <a:gd name="connsiteY36" fmla="*/ 2934788 h 6470468"/>
                    <a:gd name="connsiteX37" fmla="*/ 2194560 w 4458789"/>
                    <a:gd name="connsiteY37" fmla="*/ 3082834 h 6470468"/>
                    <a:gd name="connsiteX38" fmla="*/ 2394858 w 4458789"/>
                    <a:gd name="connsiteY38" fmla="*/ 3117668 h 6470468"/>
                    <a:gd name="connsiteX39" fmla="*/ 2377440 w 4458789"/>
                    <a:gd name="connsiteY39" fmla="*/ 3335383 h 6470468"/>
                    <a:gd name="connsiteX40" fmla="*/ 2377440 w 4458789"/>
                    <a:gd name="connsiteY40" fmla="*/ 3335383 h 6470468"/>
                    <a:gd name="connsiteX41" fmla="*/ 2333898 w 4458789"/>
                    <a:gd name="connsiteY41" fmla="*/ 3640183 h 6470468"/>
                    <a:gd name="connsiteX42" fmla="*/ 2290355 w 4458789"/>
                    <a:gd name="connsiteY42" fmla="*/ 3875314 h 6470468"/>
                    <a:gd name="connsiteX43" fmla="*/ 2595155 w 4458789"/>
                    <a:gd name="connsiteY43" fmla="*/ 3857897 h 6470468"/>
                    <a:gd name="connsiteX44" fmla="*/ 2891246 w 4458789"/>
                    <a:gd name="connsiteY44" fmla="*/ 3744685 h 6470468"/>
                    <a:gd name="connsiteX45" fmla="*/ 2891155 w 4458789"/>
                    <a:gd name="connsiteY45" fmla="*/ 3215186 h 6470468"/>
                    <a:gd name="connsiteX46" fmla="*/ 2772547 w 4458789"/>
                    <a:gd name="connsiteY46" fmla="*/ 3039972 h 6470468"/>
                    <a:gd name="connsiteX47" fmla="*/ 2704284 w 4458789"/>
                    <a:gd name="connsiteY47" fmla="*/ 2897097 h 6470468"/>
                    <a:gd name="connsiteX48" fmla="*/ 2508069 w 4458789"/>
                    <a:gd name="connsiteY48" fmla="*/ 2717074 h 6470468"/>
                    <a:gd name="connsiteX49" fmla="*/ 2638698 w 4458789"/>
                    <a:gd name="connsiteY49" fmla="*/ 2577737 h 6470468"/>
                    <a:gd name="connsiteX50" fmla="*/ 2978332 w 4458789"/>
                    <a:gd name="connsiteY50" fmla="*/ 2333897 h 6470468"/>
                    <a:gd name="connsiteX51" fmla="*/ 2987040 w 4458789"/>
                    <a:gd name="connsiteY51" fmla="*/ 2159725 h 6470468"/>
                    <a:gd name="connsiteX52" fmla="*/ 3344092 w 4458789"/>
                    <a:gd name="connsiteY52" fmla="*/ 1672045 h 6470468"/>
                    <a:gd name="connsiteX53" fmla="*/ 3544389 w 4458789"/>
                    <a:gd name="connsiteY53" fmla="*/ 1863634 h 6470468"/>
                    <a:gd name="connsiteX54" fmla="*/ 3962400 w 4458789"/>
                    <a:gd name="connsiteY54" fmla="*/ 1419497 h 6470468"/>
                    <a:gd name="connsiteX55" fmla="*/ 4458789 w 4458789"/>
                    <a:gd name="connsiteY55" fmla="*/ 374468 h 6470468"/>
                    <a:gd name="connsiteX56" fmla="*/ 4415246 w 4458789"/>
                    <a:gd name="connsiteY56" fmla="*/ 0 h 6470468"/>
                    <a:gd name="connsiteX57" fmla="*/ 17418 w 4458789"/>
                    <a:gd name="connsiteY57" fmla="*/ 17417 h 6470468"/>
                    <a:gd name="connsiteX58" fmla="*/ 0 w 4458789"/>
                    <a:gd name="connsiteY58"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74841 w 4458789"/>
                    <a:gd name="connsiteY15" fmla="*/ 2532652 h 6470468"/>
                    <a:gd name="connsiteX16" fmla="*/ 1256484 w 4458789"/>
                    <a:gd name="connsiteY16" fmla="*/ 2501809 h 6470468"/>
                    <a:gd name="connsiteX17" fmla="*/ 1404122 w 4458789"/>
                    <a:gd name="connsiteY17" fmla="*/ 2358934 h 6470468"/>
                    <a:gd name="connsiteX18" fmla="*/ 1518512 w 4458789"/>
                    <a:gd name="connsiteY18" fmla="*/ 2368913 h 6470468"/>
                    <a:gd name="connsiteX19" fmla="*/ 1584598 w 4458789"/>
                    <a:gd name="connsiteY19" fmla="*/ 2464298 h 6470468"/>
                    <a:gd name="connsiteX20" fmla="*/ 1431109 w 4458789"/>
                    <a:gd name="connsiteY20" fmla="*/ 2627222 h 6470468"/>
                    <a:gd name="connsiteX21" fmla="*/ 1393372 w 4458789"/>
                    <a:gd name="connsiteY21" fmla="*/ 2647405 h 6470468"/>
                    <a:gd name="connsiteX22" fmla="*/ 1404983 w 4458789"/>
                    <a:gd name="connsiteY22" fmla="*/ 2708456 h 6470468"/>
                    <a:gd name="connsiteX23" fmla="*/ 1454922 w 4458789"/>
                    <a:gd name="connsiteY23" fmla="*/ 2736759 h 6470468"/>
                    <a:gd name="connsiteX24" fmla="*/ 1448572 w 4458789"/>
                    <a:gd name="connsiteY24" fmla="*/ 2774859 h 6470468"/>
                    <a:gd name="connsiteX25" fmla="*/ 1357675 w 4458789"/>
                    <a:gd name="connsiteY25" fmla="*/ 2829515 h 6470468"/>
                    <a:gd name="connsiteX26" fmla="*/ 1394597 w 4458789"/>
                    <a:gd name="connsiteY26" fmla="*/ 2863759 h 6470468"/>
                    <a:gd name="connsiteX27" fmla="*/ 1550172 w 4458789"/>
                    <a:gd name="connsiteY27" fmla="*/ 2790734 h 6470468"/>
                    <a:gd name="connsiteX28" fmla="*/ 1651772 w 4458789"/>
                    <a:gd name="connsiteY28" fmla="*/ 2703422 h 6470468"/>
                    <a:gd name="connsiteX29" fmla="*/ 1810522 w 4458789"/>
                    <a:gd name="connsiteY29" fmla="*/ 2636747 h 6470468"/>
                    <a:gd name="connsiteX30" fmla="*/ 1908947 w 4458789"/>
                    <a:gd name="connsiteY30" fmla="*/ 2627222 h 6470468"/>
                    <a:gd name="connsiteX31" fmla="*/ 1952218 w 4458789"/>
                    <a:gd name="connsiteY31" fmla="*/ 2602275 h 6470468"/>
                    <a:gd name="connsiteX32" fmla="*/ 2020072 w 4458789"/>
                    <a:gd name="connsiteY32" fmla="*/ 2662147 h 6470468"/>
                    <a:gd name="connsiteX33" fmla="*/ 2089922 w 4458789"/>
                    <a:gd name="connsiteY33" fmla="*/ 2678022 h 6470468"/>
                    <a:gd name="connsiteX34" fmla="*/ 2164579 w 4458789"/>
                    <a:gd name="connsiteY34" fmla="*/ 2690902 h 6470468"/>
                    <a:gd name="connsiteX35" fmla="*/ 2115322 w 4458789"/>
                    <a:gd name="connsiteY35" fmla="*/ 2820897 h 6470468"/>
                    <a:gd name="connsiteX36" fmla="*/ 2011680 w 4458789"/>
                    <a:gd name="connsiteY36" fmla="*/ 2934788 h 6470468"/>
                    <a:gd name="connsiteX37" fmla="*/ 2194560 w 4458789"/>
                    <a:gd name="connsiteY37" fmla="*/ 3082834 h 6470468"/>
                    <a:gd name="connsiteX38" fmla="*/ 2394858 w 4458789"/>
                    <a:gd name="connsiteY38" fmla="*/ 3117668 h 6470468"/>
                    <a:gd name="connsiteX39" fmla="*/ 2377440 w 4458789"/>
                    <a:gd name="connsiteY39" fmla="*/ 3335383 h 6470468"/>
                    <a:gd name="connsiteX40" fmla="*/ 2377440 w 4458789"/>
                    <a:gd name="connsiteY40" fmla="*/ 3335383 h 6470468"/>
                    <a:gd name="connsiteX41" fmla="*/ 2333898 w 4458789"/>
                    <a:gd name="connsiteY41" fmla="*/ 3640183 h 6470468"/>
                    <a:gd name="connsiteX42" fmla="*/ 2290355 w 4458789"/>
                    <a:gd name="connsiteY42" fmla="*/ 3875314 h 6470468"/>
                    <a:gd name="connsiteX43" fmla="*/ 2595155 w 4458789"/>
                    <a:gd name="connsiteY43" fmla="*/ 3857897 h 6470468"/>
                    <a:gd name="connsiteX44" fmla="*/ 2891246 w 4458789"/>
                    <a:gd name="connsiteY44" fmla="*/ 3744685 h 6470468"/>
                    <a:gd name="connsiteX45" fmla="*/ 2891155 w 4458789"/>
                    <a:gd name="connsiteY45" fmla="*/ 3215186 h 6470468"/>
                    <a:gd name="connsiteX46" fmla="*/ 2772547 w 4458789"/>
                    <a:gd name="connsiteY46" fmla="*/ 3039972 h 6470468"/>
                    <a:gd name="connsiteX47" fmla="*/ 2704284 w 4458789"/>
                    <a:gd name="connsiteY47" fmla="*/ 2897097 h 6470468"/>
                    <a:gd name="connsiteX48" fmla="*/ 2508069 w 4458789"/>
                    <a:gd name="connsiteY48" fmla="*/ 2717074 h 6470468"/>
                    <a:gd name="connsiteX49" fmla="*/ 2638698 w 4458789"/>
                    <a:gd name="connsiteY49" fmla="*/ 2577737 h 6470468"/>
                    <a:gd name="connsiteX50" fmla="*/ 2978332 w 4458789"/>
                    <a:gd name="connsiteY50" fmla="*/ 2333897 h 6470468"/>
                    <a:gd name="connsiteX51" fmla="*/ 2987040 w 4458789"/>
                    <a:gd name="connsiteY51" fmla="*/ 2159725 h 6470468"/>
                    <a:gd name="connsiteX52" fmla="*/ 3344092 w 4458789"/>
                    <a:gd name="connsiteY52" fmla="*/ 1672045 h 6470468"/>
                    <a:gd name="connsiteX53" fmla="*/ 3544389 w 4458789"/>
                    <a:gd name="connsiteY53" fmla="*/ 1863634 h 6470468"/>
                    <a:gd name="connsiteX54" fmla="*/ 3962400 w 4458789"/>
                    <a:gd name="connsiteY54" fmla="*/ 1419497 h 6470468"/>
                    <a:gd name="connsiteX55" fmla="*/ 4458789 w 4458789"/>
                    <a:gd name="connsiteY55" fmla="*/ 374468 h 6470468"/>
                    <a:gd name="connsiteX56" fmla="*/ 4415246 w 4458789"/>
                    <a:gd name="connsiteY56" fmla="*/ 0 h 6470468"/>
                    <a:gd name="connsiteX57" fmla="*/ 17418 w 4458789"/>
                    <a:gd name="connsiteY57" fmla="*/ 17417 h 6470468"/>
                    <a:gd name="connsiteX58" fmla="*/ 0 w 4458789"/>
                    <a:gd name="connsiteY58"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743722 w 4458789"/>
                    <a:gd name="connsiteY13" fmla="*/ 2943134 h 6470468"/>
                    <a:gd name="connsiteX14" fmla="*/ 679269 w 4458789"/>
                    <a:gd name="connsiteY14" fmla="*/ 2804160 h 6470468"/>
                    <a:gd name="connsiteX15" fmla="*/ 940526 w 4458789"/>
                    <a:gd name="connsiteY15" fmla="*/ 2725783 h 6470468"/>
                    <a:gd name="connsiteX16" fmla="*/ 1174841 w 4458789"/>
                    <a:gd name="connsiteY16" fmla="*/ 2532652 h 6470468"/>
                    <a:gd name="connsiteX17" fmla="*/ 1256484 w 4458789"/>
                    <a:gd name="connsiteY17" fmla="*/ 2501809 h 6470468"/>
                    <a:gd name="connsiteX18" fmla="*/ 1404122 w 4458789"/>
                    <a:gd name="connsiteY18" fmla="*/ 2358934 h 6470468"/>
                    <a:gd name="connsiteX19" fmla="*/ 1518512 w 4458789"/>
                    <a:gd name="connsiteY19" fmla="*/ 2368913 h 6470468"/>
                    <a:gd name="connsiteX20" fmla="*/ 1584598 w 4458789"/>
                    <a:gd name="connsiteY20" fmla="*/ 2464298 h 6470468"/>
                    <a:gd name="connsiteX21" fmla="*/ 1431109 w 4458789"/>
                    <a:gd name="connsiteY21" fmla="*/ 2627222 h 6470468"/>
                    <a:gd name="connsiteX22" fmla="*/ 1393372 w 4458789"/>
                    <a:gd name="connsiteY22" fmla="*/ 2647405 h 6470468"/>
                    <a:gd name="connsiteX23" fmla="*/ 1404983 w 4458789"/>
                    <a:gd name="connsiteY23" fmla="*/ 2708456 h 6470468"/>
                    <a:gd name="connsiteX24" fmla="*/ 1454922 w 4458789"/>
                    <a:gd name="connsiteY24" fmla="*/ 2736759 h 6470468"/>
                    <a:gd name="connsiteX25" fmla="*/ 1448572 w 4458789"/>
                    <a:gd name="connsiteY25" fmla="*/ 2774859 h 6470468"/>
                    <a:gd name="connsiteX26" fmla="*/ 1357675 w 4458789"/>
                    <a:gd name="connsiteY26" fmla="*/ 2829515 h 6470468"/>
                    <a:gd name="connsiteX27" fmla="*/ 1394597 w 4458789"/>
                    <a:gd name="connsiteY27" fmla="*/ 2863759 h 6470468"/>
                    <a:gd name="connsiteX28" fmla="*/ 1550172 w 4458789"/>
                    <a:gd name="connsiteY28" fmla="*/ 2790734 h 6470468"/>
                    <a:gd name="connsiteX29" fmla="*/ 1651772 w 4458789"/>
                    <a:gd name="connsiteY29" fmla="*/ 2703422 h 6470468"/>
                    <a:gd name="connsiteX30" fmla="*/ 1810522 w 4458789"/>
                    <a:gd name="connsiteY30" fmla="*/ 2636747 h 6470468"/>
                    <a:gd name="connsiteX31" fmla="*/ 1908947 w 4458789"/>
                    <a:gd name="connsiteY31" fmla="*/ 2627222 h 6470468"/>
                    <a:gd name="connsiteX32" fmla="*/ 1952218 w 4458789"/>
                    <a:gd name="connsiteY32" fmla="*/ 2602275 h 6470468"/>
                    <a:gd name="connsiteX33" fmla="*/ 2020072 w 4458789"/>
                    <a:gd name="connsiteY33" fmla="*/ 2662147 h 6470468"/>
                    <a:gd name="connsiteX34" fmla="*/ 2089922 w 4458789"/>
                    <a:gd name="connsiteY34" fmla="*/ 2678022 h 6470468"/>
                    <a:gd name="connsiteX35" fmla="*/ 2164579 w 4458789"/>
                    <a:gd name="connsiteY35" fmla="*/ 2690902 h 6470468"/>
                    <a:gd name="connsiteX36" fmla="*/ 2115322 w 4458789"/>
                    <a:gd name="connsiteY36" fmla="*/ 2820897 h 6470468"/>
                    <a:gd name="connsiteX37" fmla="*/ 2011680 w 4458789"/>
                    <a:gd name="connsiteY37" fmla="*/ 2934788 h 6470468"/>
                    <a:gd name="connsiteX38" fmla="*/ 2194560 w 4458789"/>
                    <a:gd name="connsiteY38" fmla="*/ 3082834 h 6470468"/>
                    <a:gd name="connsiteX39" fmla="*/ 2394858 w 4458789"/>
                    <a:gd name="connsiteY39" fmla="*/ 3117668 h 6470468"/>
                    <a:gd name="connsiteX40" fmla="*/ 2377440 w 4458789"/>
                    <a:gd name="connsiteY40" fmla="*/ 3335383 h 6470468"/>
                    <a:gd name="connsiteX41" fmla="*/ 2377440 w 4458789"/>
                    <a:gd name="connsiteY41" fmla="*/ 3335383 h 6470468"/>
                    <a:gd name="connsiteX42" fmla="*/ 2333898 w 4458789"/>
                    <a:gd name="connsiteY42" fmla="*/ 3640183 h 6470468"/>
                    <a:gd name="connsiteX43" fmla="*/ 2290355 w 4458789"/>
                    <a:gd name="connsiteY43" fmla="*/ 3875314 h 6470468"/>
                    <a:gd name="connsiteX44" fmla="*/ 2595155 w 4458789"/>
                    <a:gd name="connsiteY44" fmla="*/ 3857897 h 6470468"/>
                    <a:gd name="connsiteX45" fmla="*/ 2891246 w 4458789"/>
                    <a:gd name="connsiteY45" fmla="*/ 3744685 h 6470468"/>
                    <a:gd name="connsiteX46" fmla="*/ 2891155 w 4458789"/>
                    <a:gd name="connsiteY46" fmla="*/ 3215186 h 6470468"/>
                    <a:gd name="connsiteX47" fmla="*/ 2772547 w 4458789"/>
                    <a:gd name="connsiteY47" fmla="*/ 3039972 h 6470468"/>
                    <a:gd name="connsiteX48" fmla="*/ 2704284 w 4458789"/>
                    <a:gd name="connsiteY48" fmla="*/ 2897097 h 6470468"/>
                    <a:gd name="connsiteX49" fmla="*/ 2508069 w 4458789"/>
                    <a:gd name="connsiteY49" fmla="*/ 2717074 h 6470468"/>
                    <a:gd name="connsiteX50" fmla="*/ 2638698 w 4458789"/>
                    <a:gd name="connsiteY50" fmla="*/ 2577737 h 6470468"/>
                    <a:gd name="connsiteX51" fmla="*/ 2978332 w 4458789"/>
                    <a:gd name="connsiteY51" fmla="*/ 2333897 h 6470468"/>
                    <a:gd name="connsiteX52" fmla="*/ 2987040 w 4458789"/>
                    <a:gd name="connsiteY52" fmla="*/ 2159725 h 6470468"/>
                    <a:gd name="connsiteX53" fmla="*/ 3344092 w 4458789"/>
                    <a:gd name="connsiteY53" fmla="*/ 1672045 h 6470468"/>
                    <a:gd name="connsiteX54" fmla="*/ 3544389 w 4458789"/>
                    <a:gd name="connsiteY54" fmla="*/ 1863634 h 6470468"/>
                    <a:gd name="connsiteX55" fmla="*/ 3962400 w 4458789"/>
                    <a:gd name="connsiteY55" fmla="*/ 1419497 h 6470468"/>
                    <a:gd name="connsiteX56" fmla="*/ 4458789 w 4458789"/>
                    <a:gd name="connsiteY56" fmla="*/ 374468 h 6470468"/>
                    <a:gd name="connsiteX57" fmla="*/ 4415246 w 4458789"/>
                    <a:gd name="connsiteY57" fmla="*/ 0 h 6470468"/>
                    <a:gd name="connsiteX58" fmla="*/ 17418 w 4458789"/>
                    <a:gd name="connsiteY58" fmla="*/ 17417 h 6470468"/>
                    <a:gd name="connsiteX59" fmla="*/ 0 w 4458789"/>
                    <a:gd name="connsiteY59"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941161 w 4458789"/>
                    <a:gd name="connsiteY12" fmla="*/ 2986994 h 6470468"/>
                    <a:gd name="connsiteX13" fmla="*/ 743722 w 4458789"/>
                    <a:gd name="connsiteY13" fmla="*/ 2943134 h 6470468"/>
                    <a:gd name="connsiteX14" fmla="*/ 679269 w 4458789"/>
                    <a:gd name="connsiteY14" fmla="*/ 2804160 h 6470468"/>
                    <a:gd name="connsiteX15" fmla="*/ 940526 w 4458789"/>
                    <a:gd name="connsiteY15" fmla="*/ 2725783 h 6470468"/>
                    <a:gd name="connsiteX16" fmla="*/ 1174841 w 4458789"/>
                    <a:gd name="connsiteY16" fmla="*/ 2532652 h 6470468"/>
                    <a:gd name="connsiteX17" fmla="*/ 1256484 w 4458789"/>
                    <a:gd name="connsiteY17" fmla="*/ 2501809 h 6470468"/>
                    <a:gd name="connsiteX18" fmla="*/ 1404122 w 4458789"/>
                    <a:gd name="connsiteY18" fmla="*/ 2358934 h 6470468"/>
                    <a:gd name="connsiteX19" fmla="*/ 1518512 w 4458789"/>
                    <a:gd name="connsiteY19" fmla="*/ 2368913 h 6470468"/>
                    <a:gd name="connsiteX20" fmla="*/ 1584598 w 4458789"/>
                    <a:gd name="connsiteY20" fmla="*/ 2464298 h 6470468"/>
                    <a:gd name="connsiteX21" fmla="*/ 1431109 w 4458789"/>
                    <a:gd name="connsiteY21" fmla="*/ 2627222 h 6470468"/>
                    <a:gd name="connsiteX22" fmla="*/ 1393372 w 4458789"/>
                    <a:gd name="connsiteY22" fmla="*/ 2647405 h 6470468"/>
                    <a:gd name="connsiteX23" fmla="*/ 1404983 w 4458789"/>
                    <a:gd name="connsiteY23" fmla="*/ 2708456 h 6470468"/>
                    <a:gd name="connsiteX24" fmla="*/ 1454922 w 4458789"/>
                    <a:gd name="connsiteY24" fmla="*/ 2736759 h 6470468"/>
                    <a:gd name="connsiteX25" fmla="*/ 1448572 w 4458789"/>
                    <a:gd name="connsiteY25" fmla="*/ 2774859 h 6470468"/>
                    <a:gd name="connsiteX26" fmla="*/ 1357675 w 4458789"/>
                    <a:gd name="connsiteY26" fmla="*/ 2829515 h 6470468"/>
                    <a:gd name="connsiteX27" fmla="*/ 1394597 w 4458789"/>
                    <a:gd name="connsiteY27" fmla="*/ 2863759 h 6470468"/>
                    <a:gd name="connsiteX28" fmla="*/ 1550172 w 4458789"/>
                    <a:gd name="connsiteY28" fmla="*/ 2790734 h 6470468"/>
                    <a:gd name="connsiteX29" fmla="*/ 1651772 w 4458789"/>
                    <a:gd name="connsiteY29" fmla="*/ 2703422 h 6470468"/>
                    <a:gd name="connsiteX30" fmla="*/ 1810522 w 4458789"/>
                    <a:gd name="connsiteY30" fmla="*/ 2636747 h 6470468"/>
                    <a:gd name="connsiteX31" fmla="*/ 1908947 w 4458789"/>
                    <a:gd name="connsiteY31" fmla="*/ 2627222 h 6470468"/>
                    <a:gd name="connsiteX32" fmla="*/ 1952218 w 4458789"/>
                    <a:gd name="connsiteY32" fmla="*/ 2602275 h 6470468"/>
                    <a:gd name="connsiteX33" fmla="*/ 2020072 w 4458789"/>
                    <a:gd name="connsiteY33" fmla="*/ 2662147 h 6470468"/>
                    <a:gd name="connsiteX34" fmla="*/ 2089922 w 4458789"/>
                    <a:gd name="connsiteY34" fmla="*/ 2678022 h 6470468"/>
                    <a:gd name="connsiteX35" fmla="*/ 2164579 w 4458789"/>
                    <a:gd name="connsiteY35" fmla="*/ 2690902 h 6470468"/>
                    <a:gd name="connsiteX36" fmla="*/ 2115322 w 4458789"/>
                    <a:gd name="connsiteY36" fmla="*/ 2820897 h 6470468"/>
                    <a:gd name="connsiteX37" fmla="*/ 2011680 w 4458789"/>
                    <a:gd name="connsiteY37" fmla="*/ 2934788 h 6470468"/>
                    <a:gd name="connsiteX38" fmla="*/ 2194560 w 4458789"/>
                    <a:gd name="connsiteY38" fmla="*/ 3082834 h 6470468"/>
                    <a:gd name="connsiteX39" fmla="*/ 2394858 w 4458789"/>
                    <a:gd name="connsiteY39" fmla="*/ 3117668 h 6470468"/>
                    <a:gd name="connsiteX40" fmla="*/ 2377440 w 4458789"/>
                    <a:gd name="connsiteY40" fmla="*/ 3335383 h 6470468"/>
                    <a:gd name="connsiteX41" fmla="*/ 2377440 w 4458789"/>
                    <a:gd name="connsiteY41" fmla="*/ 3335383 h 6470468"/>
                    <a:gd name="connsiteX42" fmla="*/ 2333898 w 4458789"/>
                    <a:gd name="connsiteY42" fmla="*/ 3640183 h 6470468"/>
                    <a:gd name="connsiteX43" fmla="*/ 2290355 w 4458789"/>
                    <a:gd name="connsiteY43" fmla="*/ 3875314 h 6470468"/>
                    <a:gd name="connsiteX44" fmla="*/ 2595155 w 4458789"/>
                    <a:gd name="connsiteY44" fmla="*/ 3857897 h 6470468"/>
                    <a:gd name="connsiteX45" fmla="*/ 2891246 w 4458789"/>
                    <a:gd name="connsiteY45" fmla="*/ 3744685 h 6470468"/>
                    <a:gd name="connsiteX46" fmla="*/ 2891155 w 4458789"/>
                    <a:gd name="connsiteY46" fmla="*/ 3215186 h 6470468"/>
                    <a:gd name="connsiteX47" fmla="*/ 2772547 w 4458789"/>
                    <a:gd name="connsiteY47" fmla="*/ 3039972 h 6470468"/>
                    <a:gd name="connsiteX48" fmla="*/ 2704284 w 4458789"/>
                    <a:gd name="connsiteY48" fmla="*/ 2897097 h 6470468"/>
                    <a:gd name="connsiteX49" fmla="*/ 2508069 w 4458789"/>
                    <a:gd name="connsiteY49" fmla="*/ 2717074 h 6470468"/>
                    <a:gd name="connsiteX50" fmla="*/ 2638698 w 4458789"/>
                    <a:gd name="connsiteY50" fmla="*/ 2577737 h 6470468"/>
                    <a:gd name="connsiteX51" fmla="*/ 2978332 w 4458789"/>
                    <a:gd name="connsiteY51" fmla="*/ 2333897 h 6470468"/>
                    <a:gd name="connsiteX52" fmla="*/ 2987040 w 4458789"/>
                    <a:gd name="connsiteY52" fmla="*/ 2159725 h 6470468"/>
                    <a:gd name="connsiteX53" fmla="*/ 3344092 w 4458789"/>
                    <a:gd name="connsiteY53" fmla="*/ 1672045 h 6470468"/>
                    <a:gd name="connsiteX54" fmla="*/ 3544389 w 4458789"/>
                    <a:gd name="connsiteY54" fmla="*/ 1863634 h 6470468"/>
                    <a:gd name="connsiteX55" fmla="*/ 3962400 w 4458789"/>
                    <a:gd name="connsiteY55" fmla="*/ 1419497 h 6470468"/>
                    <a:gd name="connsiteX56" fmla="*/ 4458789 w 4458789"/>
                    <a:gd name="connsiteY56" fmla="*/ 374468 h 6470468"/>
                    <a:gd name="connsiteX57" fmla="*/ 4415246 w 4458789"/>
                    <a:gd name="connsiteY57" fmla="*/ 0 h 6470468"/>
                    <a:gd name="connsiteX58" fmla="*/ 17418 w 4458789"/>
                    <a:gd name="connsiteY58" fmla="*/ 17417 h 6470468"/>
                    <a:gd name="connsiteX59" fmla="*/ 0 w 4458789"/>
                    <a:gd name="connsiteY59"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941161 w 4458789"/>
                    <a:gd name="connsiteY12" fmla="*/ 2986994 h 6470468"/>
                    <a:gd name="connsiteX13" fmla="*/ 865959 w 4458789"/>
                    <a:gd name="connsiteY13" fmla="*/ 2989172 h 6470468"/>
                    <a:gd name="connsiteX14" fmla="*/ 743722 w 4458789"/>
                    <a:gd name="connsiteY14" fmla="*/ 2943134 h 6470468"/>
                    <a:gd name="connsiteX15" fmla="*/ 679269 w 4458789"/>
                    <a:gd name="connsiteY15" fmla="*/ 2804160 h 6470468"/>
                    <a:gd name="connsiteX16" fmla="*/ 940526 w 4458789"/>
                    <a:gd name="connsiteY16" fmla="*/ 2725783 h 6470468"/>
                    <a:gd name="connsiteX17" fmla="*/ 1174841 w 4458789"/>
                    <a:gd name="connsiteY17" fmla="*/ 2532652 h 6470468"/>
                    <a:gd name="connsiteX18" fmla="*/ 1256484 w 4458789"/>
                    <a:gd name="connsiteY18" fmla="*/ 2501809 h 6470468"/>
                    <a:gd name="connsiteX19" fmla="*/ 1404122 w 4458789"/>
                    <a:gd name="connsiteY19" fmla="*/ 2358934 h 6470468"/>
                    <a:gd name="connsiteX20" fmla="*/ 1518512 w 4458789"/>
                    <a:gd name="connsiteY20" fmla="*/ 2368913 h 6470468"/>
                    <a:gd name="connsiteX21" fmla="*/ 1584598 w 4458789"/>
                    <a:gd name="connsiteY21" fmla="*/ 2464298 h 6470468"/>
                    <a:gd name="connsiteX22" fmla="*/ 1431109 w 4458789"/>
                    <a:gd name="connsiteY22" fmla="*/ 2627222 h 6470468"/>
                    <a:gd name="connsiteX23" fmla="*/ 1393372 w 4458789"/>
                    <a:gd name="connsiteY23" fmla="*/ 2647405 h 6470468"/>
                    <a:gd name="connsiteX24" fmla="*/ 1404983 w 4458789"/>
                    <a:gd name="connsiteY24" fmla="*/ 2708456 h 6470468"/>
                    <a:gd name="connsiteX25" fmla="*/ 1454922 w 4458789"/>
                    <a:gd name="connsiteY25" fmla="*/ 2736759 h 6470468"/>
                    <a:gd name="connsiteX26" fmla="*/ 1448572 w 4458789"/>
                    <a:gd name="connsiteY26" fmla="*/ 2774859 h 6470468"/>
                    <a:gd name="connsiteX27" fmla="*/ 1357675 w 4458789"/>
                    <a:gd name="connsiteY27" fmla="*/ 2829515 h 6470468"/>
                    <a:gd name="connsiteX28" fmla="*/ 1394597 w 4458789"/>
                    <a:gd name="connsiteY28" fmla="*/ 2863759 h 6470468"/>
                    <a:gd name="connsiteX29" fmla="*/ 1550172 w 4458789"/>
                    <a:gd name="connsiteY29" fmla="*/ 2790734 h 6470468"/>
                    <a:gd name="connsiteX30" fmla="*/ 1651772 w 4458789"/>
                    <a:gd name="connsiteY30" fmla="*/ 2703422 h 6470468"/>
                    <a:gd name="connsiteX31" fmla="*/ 1810522 w 4458789"/>
                    <a:gd name="connsiteY31" fmla="*/ 2636747 h 6470468"/>
                    <a:gd name="connsiteX32" fmla="*/ 1908947 w 4458789"/>
                    <a:gd name="connsiteY32" fmla="*/ 2627222 h 6470468"/>
                    <a:gd name="connsiteX33" fmla="*/ 1952218 w 4458789"/>
                    <a:gd name="connsiteY33" fmla="*/ 2602275 h 6470468"/>
                    <a:gd name="connsiteX34" fmla="*/ 2020072 w 4458789"/>
                    <a:gd name="connsiteY34" fmla="*/ 2662147 h 6470468"/>
                    <a:gd name="connsiteX35" fmla="*/ 2089922 w 4458789"/>
                    <a:gd name="connsiteY35" fmla="*/ 2678022 h 6470468"/>
                    <a:gd name="connsiteX36" fmla="*/ 2164579 w 4458789"/>
                    <a:gd name="connsiteY36" fmla="*/ 2690902 h 6470468"/>
                    <a:gd name="connsiteX37" fmla="*/ 2115322 w 4458789"/>
                    <a:gd name="connsiteY37" fmla="*/ 2820897 h 6470468"/>
                    <a:gd name="connsiteX38" fmla="*/ 2011680 w 4458789"/>
                    <a:gd name="connsiteY38" fmla="*/ 2934788 h 6470468"/>
                    <a:gd name="connsiteX39" fmla="*/ 2194560 w 4458789"/>
                    <a:gd name="connsiteY39" fmla="*/ 3082834 h 6470468"/>
                    <a:gd name="connsiteX40" fmla="*/ 2394858 w 4458789"/>
                    <a:gd name="connsiteY40" fmla="*/ 3117668 h 6470468"/>
                    <a:gd name="connsiteX41" fmla="*/ 2377440 w 4458789"/>
                    <a:gd name="connsiteY41" fmla="*/ 3335383 h 6470468"/>
                    <a:gd name="connsiteX42" fmla="*/ 2377440 w 4458789"/>
                    <a:gd name="connsiteY42" fmla="*/ 3335383 h 6470468"/>
                    <a:gd name="connsiteX43" fmla="*/ 2333898 w 4458789"/>
                    <a:gd name="connsiteY43" fmla="*/ 3640183 h 6470468"/>
                    <a:gd name="connsiteX44" fmla="*/ 2290355 w 4458789"/>
                    <a:gd name="connsiteY44" fmla="*/ 3875314 h 6470468"/>
                    <a:gd name="connsiteX45" fmla="*/ 2595155 w 4458789"/>
                    <a:gd name="connsiteY45" fmla="*/ 3857897 h 6470468"/>
                    <a:gd name="connsiteX46" fmla="*/ 2891246 w 4458789"/>
                    <a:gd name="connsiteY46" fmla="*/ 3744685 h 6470468"/>
                    <a:gd name="connsiteX47" fmla="*/ 2891155 w 4458789"/>
                    <a:gd name="connsiteY47" fmla="*/ 3215186 h 6470468"/>
                    <a:gd name="connsiteX48" fmla="*/ 2772547 w 4458789"/>
                    <a:gd name="connsiteY48" fmla="*/ 3039972 h 6470468"/>
                    <a:gd name="connsiteX49" fmla="*/ 2704284 w 4458789"/>
                    <a:gd name="connsiteY49" fmla="*/ 2897097 h 6470468"/>
                    <a:gd name="connsiteX50" fmla="*/ 2508069 w 4458789"/>
                    <a:gd name="connsiteY50" fmla="*/ 2717074 h 6470468"/>
                    <a:gd name="connsiteX51" fmla="*/ 2638698 w 4458789"/>
                    <a:gd name="connsiteY51" fmla="*/ 2577737 h 6470468"/>
                    <a:gd name="connsiteX52" fmla="*/ 2978332 w 4458789"/>
                    <a:gd name="connsiteY52" fmla="*/ 2333897 h 6470468"/>
                    <a:gd name="connsiteX53" fmla="*/ 2987040 w 4458789"/>
                    <a:gd name="connsiteY53" fmla="*/ 2159725 h 6470468"/>
                    <a:gd name="connsiteX54" fmla="*/ 3344092 w 4458789"/>
                    <a:gd name="connsiteY54" fmla="*/ 1672045 h 6470468"/>
                    <a:gd name="connsiteX55" fmla="*/ 3544389 w 4458789"/>
                    <a:gd name="connsiteY55" fmla="*/ 1863634 h 6470468"/>
                    <a:gd name="connsiteX56" fmla="*/ 3962400 w 4458789"/>
                    <a:gd name="connsiteY56" fmla="*/ 1419497 h 6470468"/>
                    <a:gd name="connsiteX57" fmla="*/ 4458789 w 4458789"/>
                    <a:gd name="connsiteY57" fmla="*/ 374468 h 6470468"/>
                    <a:gd name="connsiteX58" fmla="*/ 4415246 w 4458789"/>
                    <a:gd name="connsiteY58" fmla="*/ 0 h 6470468"/>
                    <a:gd name="connsiteX59" fmla="*/ 17418 w 4458789"/>
                    <a:gd name="connsiteY59" fmla="*/ 17417 h 6470468"/>
                    <a:gd name="connsiteX60" fmla="*/ 0 w 4458789"/>
                    <a:gd name="connsiteY60"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989784 w 4458789"/>
                    <a:gd name="connsiteY12" fmla="*/ 3078072 h 6470468"/>
                    <a:gd name="connsiteX13" fmla="*/ 941161 w 4458789"/>
                    <a:gd name="connsiteY13" fmla="*/ 2986994 h 6470468"/>
                    <a:gd name="connsiteX14" fmla="*/ 865959 w 4458789"/>
                    <a:gd name="connsiteY14" fmla="*/ 2989172 h 6470468"/>
                    <a:gd name="connsiteX15" fmla="*/ 743722 w 4458789"/>
                    <a:gd name="connsiteY15" fmla="*/ 2943134 h 6470468"/>
                    <a:gd name="connsiteX16" fmla="*/ 679269 w 4458789"/>
                    <a:gd name="connsiteY16" fmla="*/ 2804160 h 6470468"/>
                    <a:gd name="connsiteX17" fmla="*/ 940526 w 4458789"/>
                    <a:gd name="connsiteY17" fmla="*/ 2725783 h 6470468"/>
                    <a:gd name="connsiteX18" fmla="*/ 1174841 w 4458789"/>
                    <a:gd name="connsiteY18" fmla="*/ 2532652 h 6470468"/>
                    <a:gd name="connsiteX19" fmla="*/ 1256484 w 4458789"/>
                    <a:gd name="connsiteY19" fmla="*/ 2501809 h 6470468"/>
                    <a:gd name="connsiteX20" fmla="*/ 1404122 w 4458789"/>
                    <a:gd name="connsiteY20" fmla="*/ 2358934 h 6470468"/>
                    <a:gd name="connsiteX21" fmla="*/ 1518512 w 4458789"/>
                    <a:gd name="connsiteY21" fmla="*/ 2368913 h 6470468"/>
                    <a:gd name="connsiteX22" fmla="*/ 1584598 w 4458789"/>
                    <a:gd name="connsiteY22" fmla="*/ 2464298 h 6470468"/>
                    <a:gd name="connsiteX23" fmla="*/ 1431109 w 4458789"/>
                    <a:gd name="connsiteY23" fmla="*/ 2627222 h 6470468"/>
                    <a:gd name="connsiteX24" fmla="*/ 1393372 w 4458789"/>
                    <a:gd name="connsiteY24" fmla="*/ 2647405 h 6470468"/>
                    <a:gd name="connsiteX25" fmla="*/ 1404983 w 4458789"/>
                    <a:gd name="connsiteY25" fmla="*/ 2708456 h 6470468"/>
                    <a:gd name="connsiteX26" fmla="*/ 1454922 w 4458789"/>
                    <a:gd name="connsiteY26" fmla="*/ 2736759 h 6470468"/>
                    <a:gd name="connsiteX27" fmla="*/ 1448572 w 4458789"/>
                    <a:gd name="connsiteY27" fmla="*/ 2774859 h 6470468"/>
                    <a:gd name="connsiteX28" fmla="*/ 1357675 w 4458789"/>
                    <a:gd name="connsiteY28" fmla="*/ 2829515 h 6470468"/>
                    <a:gd name="connsiteX29" fmla="*/ 1394597 w 4458789"/>
                    <a:gd name="connsiteY29" fmla="*/ 2863759 h 6470468"/>
                    <a:gd name="connsiteX30" fmla="*/ 1550172 w 4458789"/>
                    <a:gd name="connsiteY30" fmla="*/ 2790734 h 6470468"/>
                    <a:gd name="connsiteX31" fmla="*/ 1651772 w 4458789"/>
                    <a:gd name="connsiteY31" fmla="*/ 2703422 h 6470468"/>
                    <a:gd name="connsiteX32" fmla="*/ 1810522 w 4458789"/>
                    <a:gd name="connsiteY32" fmla="*/ 2636747 h 6470468"/>
                    <a:gd name="connsiteX33" fmla="*/ 1908947 w 4458789"/>
                    <a:gd name="connsiteY33" fmla="*/ 2627222 h 6470468"/>
                    <a:gd name="connsiteX34" fmla="*/ 1952218 w 4458789"/>
                    <a:gd name="connsiteY34" fmla="*/ 2602275 h 6470468"/>
                    <a:gd name="connsiteX35" fmla="*/ 2020072 w 4458789"/>
                    <a:gd name="connsiteY35" fmla="*/ 2662147 h 6470468"/>
                    <a:gd name="connsiteX36" fmla="*/ 2089922 w 4458789"/>
                    <a:gd name="connsiteY36" fmla="*/ 2678022 h 6470468"/>
                    <a:gd name="connsiteX37" fmla="*/ 2164579 w 4458789"/>
                    <a:gd name="connsiteY37" fmla="*/ 2690902 h 6470468"/>
                    <a:gd name="connsiteX38" fmla="*/ 2115322 w 4458789"/>
                    <a:gd name="connsiteY38" fmla="*/ 2820897 h 6470468"/>
                    <a:gd name="connsiteX39" fmla="*/ 2011680 w 4458789"/>
                    <a:gd name="connsiteY39" fmla="*/ 2934788 h 6470468"/>
                    <a:gd name="connsiteX40" fmla="*/ 2194560 w 4458789"/>
                    <a:gd name="connsiteY40" fmla="*/ 3082834 h 6470468"/>
                    <a:gd name="connsiteX41" fmla="*/ 2394858 w 4458789"/>
                    <a:gd name="connsiteY41" fmla="*/ 3117668 h 6470468"/>
                    <a:gd name="connsiteX42" fmla="*/ 2377440 w 4458789"/>
                    <a:gd name="connsiteY42" fmla="*/ 3335383 h 6470468"/>
                    <a:gd name="connsiteX43" fmla="*/ 2377440 w 4458789"/>
                    <a:gd name="connsiteY43" fmla="*/ 3335383 h 6470468"/>
                    <a:gd name="connsiteX44" fmla="*/ 2333898 w 4458789"/>
                    <a:gd name="connsiteY44" fmla="*/ 3640183 h 6470468"/>
                    <a:gd name="connsiteX45" fmla="*/ 2290355 w 4458789"/>
                    <a:gd name="connsiteY45" fmla="*/ 3875314 h 6470468"/>
                    <a:gd name="connsiteX46" fmla="*/ 2595155 w 4458789"/>
                    <a:gd name="connsiteY46" fmla="*/ 3857897 h 6470468"/>
                    <a:gd name="connsiteX47" fmla="*/ 2891246 w 4458789"/>
                    <a:gd name="connsiteY47" fmla="*/ 3744685 h 6470468"/>
                    <a:gd name="connsiteX48" fmla="*/ 2891155 w 4458789"/>
                    <a:gd name="connsiteY48" fmla="*/ 3215186 h 6470468"/>
                    <a:gd name="connsiteX49" fmla="*/ 2772547 w 4458789"/>
                    <a:gd name="connsiteY49" fmla="*/ 3039972 h 6470468"/>
                    <a:gd name="connsiteX50" fmla="*/ 2704284 w 4458789"/>
                    <a:gd name="connsiteY50" fmla="*/ 2897097 h 6470468"/>
                    <a:gd name="connsiteX51" fmla="*/ 2508069 w 4458789"/>
                    <a:gd name="connsiteY51" fmla="*/ 2717074 h 6470468"/>
                    <a:gd name="connsiteX52" fmla="*/ 2638698 w 4458789"/>
                    <a:gd name="connsiteY52" fmla="*/ 2577737 h 6470468"/>
                    <a:gd name="connsiteX53" fmla="*/ 2978332 w 4458789"/>
                    <a:gd name="connsiteY53" fmla="*/ 2333897 h 6470468"/>
                    <a:gd name="connsiteX54" fmla="*/ 2987040 w 4458789"/>
                    <a:gd name="connsiteY54" fmla="*/ 2159725 h 6470468"/>
                    <a:gd name="connsiteX55" fmla="*/ 3344092 w 4458789"/>
                    <a:gd name="connsiteY55" fmla="*/ 1672045 h 6470468"/>
                    <a:gd name="connsiteX56" fmla="*/ 3544389 w 4458789"/>
                    <a:gd name="connsiteY56" fmla="*/ 1863634 h 6470468"/>
                    <a:gd name="connsiteX57" fmla="*/ 3962400 w 4458789"/>
                    <a:gd name="connsiteY57" fmla="*/ 1419497 h 6470468"/>
                    <a:gd name="connsiteX58" fmla="*/ 4458789 w 4458789"/>
                    <a:gd name="connsiteY58" fmla="*/ 374468 h 6470468"/>
                    <a:gd name="connsiteX59" fmla="*/ 4415246 w 4458789"/>
                    <a:gd name="connsiteY59" fmla="*/ 0 h 6470468"/>
                    <a:gd name="connsiteX60" fmla="*/ 17418 w 4458789"/>
                    <a:gd name="connsiteY60" fmla="*/ 17417 h 6470468"/>
                    <a:gd name="connsiteX61" fmla="*/ 0 w 4458789"/>
                    <a:gd name="connsiteY61"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926782 w 4458789"/>
                    <a:gd name="connsiteY11" fmla="*/ 3181803 h 6470468"/>
                    <a:gd name="connsiteX12" fmla="*/ 989784 w 4458789"/>
                    <a:gd name="connsiteY12" fmla="*/ 3078072 h 6470468"/>
                    <a:gd name="connsiteX13" fmla="*/ 941161 w 4458789"/>
                    <a:gd name="connsiteY13" fmla="*/ 2986994 h 6470468"/>
                    <a:gd name="connsiteX14" fmla="*/ 865959 w 4458789"/>
                    <a:gd name="connsiteY14" fmla="*/ 2989172 h 6470468"/>
                    <a:gd name="connsiteX15" fmla="*/ 743722 w 4458789"/>
                    <a:gd name="connsiteY15" fmla="*/ 2943134 h 6470468"/>
                    <a:gd name="connsiteX16" fmla="*/ 679269 w 4458789"/>
                    <a:gd name="connsiteY16" fmla="*/ 2804160 h 6470468"/>
                    <a:gd name="connsiteX17" fmla="*/ 940526 w 4458789"/>
                    <a:gd name="connsiteY17" fmla="*/ 2725783 h 6470468"/>
                    <a:gd name="connsiteX18" fmla="*/ 1174841 w 4458789"/>
                    <a:gd name="connsiteY18" fmla="*/ 2532652 h 6470468"/>
                    <a:gd name="connsiteX19" fmla="*/ 1256484 w 4458789"/>
                    <a:gd name="connsiteY19" fmla="*/ 2501809 h 6470468"/>
                    <a:gd name="connsiteX20" fmla="*/ 1404122 w 4458789"/>
                    <a:gd name="connsiteY20" fmla="*/ 2358934 h 6470468"/>
                    <a:gd name="connsiteX21" fmla="*/ 1518512 w 4458789"/>
                    <a:gd name="connsiteY21" fmla="*/ 2368913 h 6470468"/>
                    <a:gd name="connsiteX22" fmla="*/ 1584598 w 4458789"/>
                    <a:gd name="connsiteY22" fmla="*/ 2464298 h 6470468"/>
                    <a:gd name="connsiteX23" fmla="*/ 1431109 w 4458789"/>
                    <a:gd name="connsiteY23" fmla="*/ 2627222 h 6470468"/>
                    <a:gd name="connsiteX24" fmla="*/ 1393372 w 4458789"/>
                    <a:gd name="connsiteY24" fmla="*/ 2647405 h 6470468"/>
                    <a:gd name="connsiteX25" fmla="*/ 1404983 w 4458789"/>
                    <a:gd name="connsiteY25" fmla="*/ 2708456 h 6470468"/>
                    <a:gd name="connsiteX26" fmla="*/ 1454922 w 4458789"/>
                    <a:gd name="connsiteY26" fmla="*/ 2736759 h 6470468"/>
                    <a:gd name="connsiteX27" fmla="*/ 1448572 w 4458789"/>
                    <a:gd name="connsiteY27" fmla="*/ 2774859 h 6470468"/>
                    <a:gd name="connsiteX28" fmla="*/ 1357675 w 4458789"/>
                    <a:gd name="connsiteY28" fmla="*/ 2829515 h 6470468"/>
                    <a:gd name="connsiteX29" fmla="*/ 1394597 w 4458789"/>
                    <a:gd name="connsiteY29" fmla="*/ 2863759 h 6470468"/>
                    <a:gd name="connsiteX30" fmla="*/ 1550172 w 4458789"/>
                    <a:gd name="connsiteY30" fmla="*/ 2790734 h 6470468"/>
                    <a:gd name="connsiteX31" fmla="*/ 1651772 w 4458789"/>
                    <a:gd name="connsiteY31" fmla="*/ 2703422 h 6470468"/>
                    <a:gd name="connsiteX32" fmla="*/ 1810522 w 4458789"/>
                    <a:gd name="connsiteY32" fmla="*/ 2636747 h 6470468"/>
                    <a:gd name="connsiteX33" fmla="*/ 1908947 w 4458789"/>
                    <a:gd name="connsiteY33" fmla="*/ 2627222 h 6470468"/>
                    <a:gd name="connsiteX34" fmla="*/ 1952218 w 4458789"/>
                    <a:gd name="connsiteY34" fmla="*/ 2602275 h 6470468"/>
                    <a:gd name="connsiteX35" fmla="*/ 2020072 w 4458789"/>
                    <a:gd name="connsiteY35" fmla="*/ 2662147 h 6470468"/>
                    <a:gd name="connsiteX36" fmla="*/ 2089922 w 4458789"/>
                    <a:gd name="connsiteY36" fmla="*/ 2678022 h 6470468"/>
                    <a:gd name="connsiteX37" fmla="*/ 2164579 w 4458789"/>
                    <a:gd name="connsiteY37" fmla="*/ 2690902 h 6470468"/>
                    <a:gd name="connsiteX38" fmla="*/ 2115322 w 4458789"/>
                    <a:gd name="connsiteY38" fmla="*/ 2820897 h 6470468"/>
                    <a:gd name="connsiteX39" fmla="*/ 2011680 w 4458789"/>
                    <a:gd name="connsiteY39" fmla="*/ 2934788 h 6470468"/>
                    <a:gd name="connsiteX40" fmla="*/ 2194560 w 4458789"/>
                    <a:gd name="connsiteY40" fmla="*/ 3082834 h 6470468"/>
                    <a:gd name="connsiteX41" fmla="*/ 2394858 w 4458789"/>
                    <a:gd name="connsiteY41" fmla="*/ 3117668 h 6470468"/>
                    <a:gd name="connsiteX42" fmla="*/ 2377440 w 4458789"/>
                    <a:gd name="connsiteY42" fmla="*/ 3335383 h 6470468"/>
                    <a:gd name="connsiteX43" fmla="*/ 2377440 w 4458789"/>
                    <a:gd name="connsiteY43" fmla="*/ 3335383 h 6470468"/>
                    <a:gd name="connsiteX44" fmla="*/ 2333898 w 4458789"/>
                    <a:gd name="connsiteY44" fmla="*/ 3640183 h 6470468"/>
                    <a:gd name="connsiteX45" fmla="*/ 2290355 w 4458789"/>
                    <a:gd name="connsiteY45" fmla="*/ 3875314 h 6470468"/>
                    <a:gd name="connsiteX46" fmla="*/ 2595155 w 4458789"/>
                    <a:gd name="connsiteY46" fmla="*/ 3857897 h 6470468"/>
                    <a:gd name="connsiteX47" fmla="*/ 2891246 w 4458789"/>
                    <a:gd name="connsiteY47" fmla="*/ 3744685 h 6470468"/>
                    <a:gd name="connsiteX48" fmla="*/ 2891155 w 4458789"/>
                    <a:gd name="connsiteY48" fmla="*/ 3215186 h 6470468"/>
                    <a:gd name="connsiteX49" fmla="*/ 2772547 w 4458789"/>
                    <a:gd name="connsiteY49" fmla="*/ 3039972 h 6470468"/>
                    <a:gd name="connsiteX50" fmla="*/ 2704284 w 4458789"/>
                    <a:gd name="connsiteY50" fmla="*/ 2897097 h 6470468"/>
                    <a:gd name="connsiteX51" fmla="*/ 2508069 w 4458789"/>
                    <a:gd name="connsiteY51" fmla="*/ 2717074 h 6470468"/>
                    <a:gd name="connsiteX52" fmla="*/ 2638698 w 4458789"/>
                    <a:gd name="connsiteY52" fmla="*/ 2577737 h 6470468"/>
                    <a:gd name="connsiteX53" fmla="*/ 2978332 w 4458789"/>
                    <a:gd name="connsiteY53" fmla="*/ 2333897 h 6470468"/>
                    <a:gd name="connsiteX54" fmla="*/ 2987040 w 4458789"/>
                    <a:gd name="connsiteY54" fmla="*/ 2159725 h 6470468"/>
                    <a:gd name="connsiteX55" fmla="*/ 3344092 w 4458789"/>
                    <a:gd name="connsiteY55" fmla="*/ 1672045 h 6470468"/>
                    <a:gd name="connsiteX56" fmla="*/ 3544389 w 4458789"/>
                    <a:gd name="connsiteY56" fmla="*/ 1863634 h 6470468"/>
                    <a:gd name="connsiteX57" fmla="*/ 3962400 w 4458789"/>
                    <a:gd name="connsiteY57" fmla="*/ 1419497 h 6470468"/>
                    <a:gd name="connsiteX58" fmla="*/ 4458789 w 4458789"/>
                    <a:gd name="connsiteY58" fmla="*/ 374468 h 6470468"/>
                    <a:gd name="connsiteX59" fmla="*/ 4415246 w 4458789"/>
                    <a:gd name="connsiteY59" fmla="*/ 0 h 6470468"/>
                    <a:gd name="connsiteX60" fmla="*/ 17418 w 4458789"/>
                    <a:gd name="connsiteY60" fmla="*/ 17417 h 6470468"/>
                    <a:gd name="connsiteX61" fmla="*/ 0 w 4458789"/>
                    <a:gd name="connsiteY61"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631134 w 4458789"/>
                    <a:gd name="connsiteY9" fmla="*/ 3201897 h 6470468"/>
                    <a:gd name="connsiteX10" fmla="*/ 1567543 w 4458789"/>
                    <a:gd name="connsiteY10" fmla="*/ 3135085 h 6470468"/>
                    <a:gd name="connsiteX11" fmla="*/ 1262743 w 4458789"/>
                    <a:gd name="connsiteY11" fmla="*/ 3039291 h 6470468"/>
                    <a:gd name="connsiteX12" fmla="*/ 926782 w 4458789"/>
                    <a:gd name="connsiteY12" fmla="*/ 3181803 h 6470468"/>
                    <a:gd name="connsiteX13" fmla="*/ 989784 w 4458789"/>
                    <a:gd name="connsiteY13" fmla="*/ 3078072 h 6470468"/>
                    <a:gd name="connsiteX14" fmla="*/ 941161 w 4458789"/>
                    <a:gd name="connsiteY14" fmla="*/ 2986994 h 6470468"/>
                    <a:gd name="connsiteX15" fmla="*/ 865959 w 4458789"/>
                    <a:gd name="connsiteY15" fmla="*/ 2989172 h 6470468"/>
                    <a:gd name="connsiteX16" fmla="*/ 743722 w 4458789"/>
                    <a:gd name="connsiteY16" fmla="*/ 2943134 h 6470468"/>
                    <a:gd name="connsiteX17" fmla="*/ 679269 w 4458789"/>
                    <a:gd name="connsiteY17" fmla="*/ 2804160 h 6470468"/>
                    <a:gd name="connsiteX18" fmla="*/ 940526 w 4458789"/>
                    <a:gd name="connsiteY18" fmla="*/ 2725783 h 6470468"/>
                    <a:gd name="connsiteX19" fmla="*/ 1174841 w 4458789"/>
                    <a:gd name="connsiteY19" fmla="*/ 2532652 h 6470468"/>
                    <a:gd name="connsiteX20" fmla="*/ 1256484 w 4458789"/>
                    <a:gd name="connsiteY20" fmla="*/ 2501809 h 6470468"/>
                    <a:gd name="connsiteX21" fmla="*/ 1404122 w 4458789"/>
                    <a:gd name="connsiteY21" fmla="*/ 2358934 h 6470468"/>
                    <a:gd name="connsiteX22" fmla="*/ 1518512 w 4458789"/>
                    <a:gd name="connsiteY22" fmla="*/ 2368913 h 6470468"/>
                    <a:gd name="connsiteX23" fmla="*/ 1584598 w 4458789"/>
                    <a:gd name="connsiteY23" fmla="*/ 2464298 h 6470468"/>
                    <a:gd name="connsiteX24" fmla="*/ 1431109 w 4458789"/>
                    <a:gd name="connsiteY24" fmla="*/ 2627222 h 6470468"/>
                    <a:gd name="connsiteX25" fmla="*/ 1393372 w 4458789"/>
                    <a:gd name="connsiteY25" fmla="*/ 2647405 h 6470468"/>
                    <a:gd name="connsiteX26" fmla="*/ 1404983 w 4458789"/>
                    <a:gd name="connsiteY26" fmla="*/ 2708456 h 6470468"/>
                    <a:gd name="connsiteX27" fmla="*/ 1454922 w 4458789"/>
                    <a:gd name="connsiteY27" fmla="*/ 2736759 h 6470468"/>
                    <a:gd name="connsiteX28" fmla="*/ 1448572 w 4458789"/>
                    <a:gd name="connsiteY28" fmla="*/ 2774859 h 6470468"/>
                    <a:gd name="connsiteX29" fmla="*/ 1357675 w 4458789"/>
                    <a:gd name="connsiteY29" fmla="*/ 2829515 h 6470468"/>
                    <a:gd name="connsiteX30" fmla="*/ 1394597 w 4458789"/>
                    <a:gd name="connsiteY30" fmla="*/ 2863759 h 6470468"/>
                    <a:gd name="connsiteX31" fmla="*/ 1550172 w 4458789"/>
                    <a:gd name="connsiteY31" fmla="*/ 2790734 h 6470468"/>
                    <a:gd name="connsiteX32" fmla="*/ 1651772 w 4458789"/>
                    <a:gd name="connsiteY32" fmla="*/ 2703422 h 6470468"/>
                    <a:gd name="connsiteX33" fmla="*/ 1810522 w 4458789"/>
                    <a:gd name="connsiteY33" fmla="*/ 2636747 h 6470468"/>
                    <a:gd name="connsiteX34" fmla="*/ 1908947 w 4458789"/>
                    <a:gd name="connsiteY34" fmla="*/ 2627222 h 6470468"/>
                    <a:gd name="connsiteX35" fmla="*/ 1952218 w 4458789"/>
                    <a:gd name="connsiteY35" fmla="*/ 2602275 h 6470468"/>
                    <a:gd name="connsiteX36" fmla="*/ 2020072 w 4458789"/>
                    <a:gd name="connsiteY36" fmla="*/ 2662147 h 6470468"/>
                    <a:gd name="connsiteX37" fmla="*/ 2089922 w 4458789"/>
                    <a:gd name="connsiteY37" fmla="*/ 2678022 h 6470468"/>
                    <a:gd name="connsiteX38" fmla="*/ 2164579 w 4458789"/>
                    <a:gd name="connsiteY38" fmla="*/ 2690902 h 6470468"/>
                    <a:gd name="connsiteX39" fmla="*/ 2115322 w 4458789"/>
                    <a:gd name="connsiteY39" fmla="*/ 2820897 h 6470468"/>
                    <a:gd name="connsiteX40" fmla="*/ 2011680 w 4458789"/>
                    <a:gd name="connsiteY40" fmla="*/ 2934788 h 6470468"/>
                    <a:gd name="connsiteX41" fmla="*/ 2194560 w 4458789"/>
                    <a:gd name="connsiteY41" fmla="*/ 3082834 h 6470468"/>
                    <a:gd name="connsiteX42" fmla="*/ 2394858 w 4458789"/>
                    <a:gd name="connsiteY42" fmla="*/ 3117668 h 6470468"/>
                    <a:gd name="connsiteX43" fmla="*/ 2377440 w 4458789"/>
                    <a:gd name="connsiteY43" fmla="*/ 3335383 h 6470468"/>
                    <a:gd name="connsiteX44" fmla="*/ 2377440 w 4458789"/>
                    <a:gd name="connsiteY44" fmla="*/ 3335383 h 6470468"/>
                    <a:gd name="connsiteX45" fmla="*/ 2333898 w 4458789"/>
                    <a:gd name="connsiteY45" fmla="*/ 3640183 h 6470468"/>
                    <a:gd name="connsiteX46" fmla="*/ 2290355 w 4458789"/>
                    <a:gd name="connsiteY46" fmla="*/ 3875314 h 6470468"/>
                    <a:gd name="connsiteX47" fmla="*/ 2595155 w 4458789"/>
                    <a:gd name="connsiteY47" fmla="*/ 3857897 h 6470468"/>
                    <a:gd name="connsiteX48" fmla="*/ 2891246 w 4458789"/>
                    <a:gd name="connsiteY48" fmla="*/ 3744685 h 6470468"/>
                    <a:gd name="connsiteX49" fmla="*/ 2891155 w 4458789"/>
                    <a:gd name="connsiteY49" fmla="*/ 3215186 h 6470468"/>
                    <a:gd name="connsiteX50" fmla="*/ 2772547 w 4458789"/>
                    <a:gd name="connsiteY50" fmla="*/ 3039972 h 6470468"/>
                    <a:gd name="connsiteX51" fmla="*/ 2704284 w 4458789"/>
                    <a:gd name="connsiteY51" fmla="*/ 2897097 h 6470468"/>
                    <a:gd name="connsiteX52" fmla="*/ 2508069 w 4458789"/>
                    <a:gd name="connsiteY52" fmla="*/ 2717074 h 6470468"/>
                    <a:gd name="connsiteX53" fmla="*/ 2638698 w 4458789"/>
                    <a:gd name="connsiteY53" fmla="*/ 2577737 h 6470468"/>
                    <a:gd name="connsiteX54" fmla="*/ 2978332 w 4458789"/>
                    <a:gd name="connsiteY54" fmla="*/ 2333897 h 6470468"/>
                    <a:gd name="connsiteX55" fmla="*/ 2987040 w 4458789"/>
                    <a:gd name="connsiteY55" fmla="*/ 2159725 h 6470468"/>
                    <a:gd name="connsiteX56" fmla="*/ 3344092 w 4458789"/>
                    <a:gd name="connsiteY56" fmla="*/ 1672045 h 6470468"/>
                    <a:gd name="connsiteX57" fmla="*/ 3544389 w 4458789"/>
                    <a:gd name="connsiteY57" fmla="*/ 1863634 h 6470468"/>
                    <a:gd name="connsiteX58" fmla="*/ 3962400 w 4458789"/>
                    <a:gd name="connsiteY58" fmla="*/ 1419497 h 6470468"/>
                    <a:gd name="connsiteX59" fmla="*/ 4458789 w 4458789"/>
                    <a:gd name="connsiteY59" fmla="*/ 374468 h 6470468"/>
                    <a:gd name="connsiteX60" fmla="*/ 4415246 w 4458789"/>
                    <a:gd name="connsiteY60" fmla="*/ 0 h 6470468"/>
                    <a:gd name="connsiteX61" fmla="*/ 17418 w 4458789"/>
                    <a:gd name="connsiteY61" fmla="*/ 17417 h 6470468"/>
                    <a:gd name="connsiteX62" fmla="*/ 0 w 4458789"/>
                    <a:gd name="connsiteY62"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631134 w 4458789"/>
                    <a:gd name="connsiteY9" fmla="*/ 3201897 h 6470468"/>
                    <a:gd name="connsiteX10" fmla="*/ 1567543 w 4458789"/>
                    <a:gd name="connsiteY10" fmla="*/ 3135085 h 6470468"/>
                    <a:gd name="connsiteX11" fmla="*/ 1262743 w 4458789"/>
                    <a:gd name="connsiteY11" fmla="*/ 3039291 h 6470468"/>
                    <a:gd name="connsiteX12" fmla="*/ 926782 w 4458789"/>
                    <a:gd name="connsiteY12" fmla="*/ 3181803 h 6470468"/>
                    <a:gd name="connsiteX13" fmla="*/ 989784 w 4458789"/>
                    <a:gd name="connsiteY13" fmla="*/ 3078072 h 6470468"/>
                    <a:gd name="connsiteX14" fmla="*/ 941161 w 4458789"/>
                    <a:gd name="connsiteY14" fmla="*/ 2986994 h 6470468"/>
                    <a:gd name="connsiteX15" fmla="*/ 865959 w 4458789"/>
                    <a:gd name="connsiteY15" fmla="*/ 2989172 h 6470468"/>
                    <a:gd name="connsiteX16" fmla="*/ 743722 w 4458789"/>
                    <a:gd name="connsiteY16" fmla="*/ 2943134 h 6470468"/>
                    <a:gd name="connsiteX17" fmla="*/ 679269 w 4458789"/>
                    <a:gd name="connsiteY17" fmla="*/ 2804160 h 6470468"/>
                    <a:gd name="connsiteX18" fmla="*/ 940526 w 4458789"/>
                    <a:gd name="connsiteY18" fmla="*/ 2725783 h 6470468"/>
                    <a:gd name="connsiteX19" fmla="*/ 1174841 w 4458789"/>
                    <a:gd name="connsiteY19" fmla="*/ 2532652 h 6470468"/>
                    <a:gd name="connsiteX20" fmla="*/ 1256484 w 4458789"/>
                    <a:gd name="connsiteY20" fmla="*/ 2501809 h 6470468"/>
                    <a:gd name="connsiteX21" fmla="*/ 1404122 w 4458789"/>
                    <a:gd name="connsiteY21" fmla="*/ 2358934 h 6470468"/>
                    <a:gd name="connsiteX22" fmla="*/ 1518512 w 4458789"/>
                    <a:gd name="connsiteY22" fmla="*/ 2368913 h 6470468"/>
                    <a:gd name="connsiteX23" fmla="*/ 1584598 w 4458789"/>
                    <a:gd name="connsiteY23" fmla="*/ 2464298 h 6470468"/>
                    <a:gd name="connsiteX24" fmla="*/ 1431109 w 4458789"/>
                    <a:gd name="connsiteY24" fmla="*/ 2627222 h 6470468"/>
                    <a:gd name="connsiteX25" fmla="*/ 1393372 w 4458789"/>
                    <a:gd name="connsiteY25" fmla="*/ 2647405 h 6470468"/>
                    <a:gd name="connsiteX26" fmla="*/ 1404983 w 4458789"/>
                    <a:gd name="connsiteY26" fmla="*/ 2708456 h 6470468"/>
                    <a:gd name="connsiteX27" fmla="*/ 1454922 w 4458789"/>
                    <a:gd name="connsiteY27" fmla="*/ 2736759 h 6470468"/>
                    <a:gd name="connsiteX28" fmla="*/ 1448572 w 4458789"/>
                    <a:gd name="connsiteY28" fmla="*/ 2774859 h 6470468"/>
                    <a:gd name="connsiteX29" fmla="*/ 1357675 w 4458789"/>
                    <a:gd name="connsiteY29" fmla="*/ 2829515 h 6470468"/>
                    <a:gd name="connsiteX30" fmla="*/ 1394597 w 4458789"/>
                    <a:gd name="connsiteY30" fmla="*/ 2863759 h 6470468"/>
                    <a:gd name="connsiteX31" fmla="*/ 1550172 w 4458789"/>
                    <a:gd name="connsiteY31" fmla="*/ 2790734 h 6470468"/>
                    <a:gd name="connsiteX32" fmla="*/ 1651772 w 4458789"/>
                    <a:gd name="connsiteY32" fmla="*/ 2703422 h 6470468"/>
                    <a:gd name="connsiteX33" fmla="*/ 1810522 w 4458789"/>
                    <a:gd name="connsiteY33" fmla="*/ 2636747 h 6470468"/>
                    <a:gd name="connsiteX34" fmla="*/ 1908947 w 4458789"/>
                    <a:gd name="connsiteY34" fmla="*/ 2627222 h 6470468"/>
                    <a:gd name="connsiteX35" fmla="*/ 1952218 w 4458789"/>
                    <a:gd name="connsiteY35" fmla="*/ 2602275 h 6470468"/>
                    <a:gd name="connsiteX36" fmla="*/ 2020072 w 4458789"/>
                    <a:gd name="connsiteY36" fmla="*/ 2662147 h 6470468"/>
                    <a:gd name="connsiteX37" fmla="*/ 2089922 w 4458789"/>
                    <a:gd name="connsiteY37" fmla="*/ 2678022 h 6470468"/>
                    <a:gd name="connsiteX38" fmla="*/ 2164579 w 4458789"/>
                    <a:gd name="connsiteY38" fmla="*/ 2690902 h 6470468"/>
                    <a:gd name="connsiteX39" fmla="*/ 2115322 w 4458789"/>
                    <a:gd name="connsiteY39" fmla="*/ 2820897 h 6470468"/>
                    <a:gd name="connsiteX40" fmla="*/ 2011680 w 4458789"/>
                    <a:gd name="connsiteY40" fmla="*/ 2934788 h 6470468"/>
                    <a:gd name="connsiteX41" fmla="*/ 2194560 w 4458789"/>
                    <a:gd name="connsiteY41" fmla="*/ 3082834 h 6470468"/>
                    <a:gd name="connsiteX42" fmla="*/ 2394858 w 4458789"/>
                    <a:gd name="connsiteY42" fmla="*/ 3117668 h 6470468"/>
                    <a:gd name="connsiteX43" fmla="*/ 2377440 w 4458789"/>
                    <a:gd name="connsiteY43" fmla="*/ 3335383 h 6470468"/>
                    <a:gd name="connsiteX44" fmla="*/ 2377440 w 4458789"/>
                    <a:gd name="connsiteY44" fmla="*/ 3335383 h 6470468"/>
                    <a:gd name="connsiteX45" fmla="*/ 2333898 w 4458789"/>
                    <a:gd name="connsiteY45" fmla="*/ 3640183 h 6470468"/>
                    <a:gd name="connsiteX46" fmla="*/ 2290355 w 4458789"/>
                    <a:gd name="connsiteY46" fmla="*/ 3875314 h 6470468"/>
                    <a:gd name="connsiteX47" fmla="*/ 2595155 w 4458789"/>
                    <a:gd name="connsiteY47" fmla="*/ 3857897 h 6470468"/>
                    <a:gd name="connsiteX48" fmla="*/ 2891246 w 4458789"/>
                    <a:gd name="connsiteY48" fmla="*/ 3744685 h 6470468"/>
                    <a:gd name="connsiteX49" fmla="*/ 2891155 w 4458789"/>
                    <a:gd name="connsiteY49" fmla="*/ 3215186 h 6470468"/>
                    <a:gd name="connsiteX50" fmla="*/ 2772547 w 4458789"/>
                    <a:gd name="connsiteY50" fmla="*/ 3039972 h 6470468"/>
                    <a:gd name="connsiteX51" fmla="*/ 2704284 w 4458789"/>
                    <a:gd name="connsiteY51" fmla="*/ 2897097 h 6470468"/>
                    <a:gd name="connsiteX52" fmla="*/ 2508069 w 4458789"/>
                    <a:gd name="connsiteY52" fmla="*/ 2717074 h 6470468"/>
                    <a:gd name="connsiteX53" fmla="*/ 2638698 w 4458789"/>
                    <a:gd name="connsiteY53" fmla="*/ 2577737 h 6470468"/>
                    <a:gd name="connsiteX54" fmla="*/ 2978332 w 4458789"/>
                    <a:gd name="connsiteY54" fmla="*/ 2333897 h 6470468"/>
                    <a:gd name="connsiteX55" fmla="*/ 2987040 w 4458789"/>
                    <a:gd name="connsiteY55" fmla="*/ 2159725 h 6470468"/>
                    <a:gd name="connsiteX56" fmla="*/ 3344092 w 4458789"/>
                    <a:gd name="connsiteY56" fmla="*/ 1672045 h 6470468"/>
                    <a:gd name="connsiteX57" fmla="*/ 3544389 w 4458789"/>
                    <a:gd name="connsiteY57" fmla="*/ 1863634 h 6470468"/>
                    <a:gd name="connsiteX58" fmla="*/ 3962400 w 4458789"/>
                    <a:gd name="connsiteY58" fmla="*/ 1419497 h 6470468"/>
                    <a:gd name="connsiteX59" fmla="*/ 4458789 w 4458789"/>
                    <a:gd name="connsiteY59" fmla="*/ 374468 h 6470468"/>
                    <a:gd name="connsiteX60" fmla="*/ 4415246 w 4458789"/>
                    <a:gd name="connsiteY60" fmla="*/ 0 h 6470468"/>
                    <a:gd name="connsiteX61" fmla="*/ 17418 w 4458789"/>
                    <a:gd name="connsiteY61" fmla="*/ 17417 h 6470468"/>
                    <a:gd name="connsiteX62" fmla="*/ 0 w 4458789"/>
                    <a:gd name="connsiteY62"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610497 w 4458789"/>
                    <a:gd name="connsiteY9" fmla="*/ 3271747 h 6470468"/>
                    <a:gd name="connsiteX10" fmla="*/ 1631134 w 4458789"/>
                    <a:gd name="connsiteY10" fmla="*/ 3201897 h 6470468"/>
                    <a:gd name="connsiteX11" fmla="*/ 1567543 w 4458789"/>
                    <a:gd name="connsiteY11" fmla="*/ 3135085 h 6470468"/>
                    <a:gd name="connsiteX12" fmla="*/ 1262743 w 4458789"/>
                    <a:gd name="connsiteY12" fmla="*/ 3039291 h 6470468"/>
                    <a:gd name="connsiteX13" fmla="*/ 926782 w 4458789"/>
                    <a:gd name="connsiteY13" fmla="*/ 3181803 h 6470468"/>
                    <a:gd name="connsiteX14" fmla="*/ 989784 w 4458789"/>
                    <a:gd name="connsiteY14" fmla="*/ 3078072 h 6470468"/>
                    <a:gd name="connsiteX15" fmla="*/ 941161 w 4458789"/>
                    <a:gd name="connsiteY15" fmla="*/ 2986994 h 6470468"/>
                    <a:gd name="connsiteX16" fmla="*/ 865959 w 4458789"/>
                    <a:gd name="connsiteY16" fmla="*/ 2989172 h 6470468"/>
                    <a:gd name="connsiteX17" fmla="*/ 743722 w 4458789"/>
                    <a:gd name="connsiteY17" fmla="*/ 2943134 h 6470468"/>
                    <a:gd name="connsiteX18" fmla="*/ 679269 w 4458789"/>
                    <a:gd name="connsiteY18" fmla="*/ 2804160 h 6470468"/>
                    <a:gd name="connsiteX19" fmla="*/ 940526 w 4458789"/>
                    <a:gd name="connsiteY19" fmla="*/ 2725783 h 6470468"/>
                    <a:gd name="connsiteX20" fmla="*/ 1174841 w 4458789"/>
                    <a:gd name="connsiteY20" fmla="*/ 2532652 h 6470468"/>
                    <a:gd name="connsiteX21" fmla="*/ 1256484 w 4458789"/>
                    <a:gd name="connsiteY21" fmla="*/ 2501809 h 6470468"/>
                    <a:gd name="connsiteX22" fmla="*/ 1404122 w 4458789"/>
                    <a:gd name="connsiteY22" fmla="*/ 2358934 h 6470468"/>
                    <a:gd name="connsiteX23" fmla="*/ 1518512 w 4458789"/>
                    <a:gd name="connsiteY23" fmla="*/ 2368913 h 6470468"/>
                    <a:gd name="connsiteX24" fmla="*/ 1584598 w 4458789"/>
                    <a:gd name="connsiteY24" fmla="*/ 2464298 h 6470468"/>
                    <a:gd name="connsiteX25" fmla="*/ 1431109 w 4458789"/>
                    <a:gd name="connsiteY25" fmla="*/ 2627222 h 6470468"/>
                    <a:gd name="connsiteX26" fmla="*/ 1393372 w 4458789"/>
                    <a:gd name="connsiteY26" fmla="*/ 2647405 h 6470468"/>
                    <a:gd name="connsiteX27" fmla="*/ 1404983 w 4458789"/>
                    <a:gd name="connsiteY27" fmla="*/ 2708456 h 6470468"/>
                    <a:gd name="connsiteX28" fmla="*/ 1454922 w 4458789"/>
                    <a:gd name="connsiteY28" fmla="*/ 2736759 h 6470468"/>
                    <a:gd name="connsiteX29" fmla="*/ 1448572 w 4458789"/>
                    <a:gd name="connsiteY29" fmla="*/ 2774859 h 6470468"/>
                    <a:gd name="connsiteX30" fmla="*/ 1357675 w 4458789"/>
                    <a:gd name="connsiteY30" fmla="*/ 2829515 h 6470468"/>
                    <a:gd name="connsiteX31" fmla="*/ 1394597 w 4458789"/>
                    <a:gd name="connsiteY31" fmla="*/ 2863759 h 6470468"/>
                    <a:gd name="connsiteX32" fmla="*/ 1550172 w 4458789"/>
                    <a:gd name="connsiteY32" fmla="*/ 2790734 h 6470468"/>
                    <a:gd name="connsiteX33" fmla="*/ 1651772 w 4458789"/>
                    <a:gd name="connsiteY33" fmla="*/ 2703422 h 6470468"/>
                    <a:gd name="connsiteX34" fmla="*/ 1810522 w 4458789"/>
                    <a:gd name="connsiteY34" fmla="*/ 2636747 h 6470468"/>
                    <a:gd name="connsiteX35" fmla="*/ 1908947 w 4458789"/>
                    <a:gd name="connsiteY35" fmla="*/ 2627222 h 6470468"/>
                    <a:gd name="connsiteX36" fmla="*/ 1952218 w 4458789"/>
                    <a:gd name="connsiteY36" fmla="*/ 2602275 h 6470468"/>
                    <a:gd name="connsiteX37" fmla="*/ 2020072 w 4458789"/>
                    <a:gd name="connsiteY37" fmla="*/ 2662147 h 6470468"/>
                    <a:gd name="connsiteX38" fmla="*/ 2089922 w 4458789"/>
                    <a:gd name="connsiteY38" fmla="*/ 2678022 h 6470468"/>
                    <a:gd name="connsiteX39" fmla="*/ 2164579 w 4458789"/>
                    <a:gd name="connsiteY39" fmla="*/ 2690902 h 6470468"/>
                    <a:gd name="connsiteX40" fmla="*/ 2115322 w 4458789"/>
                    <a:gd name="connsiteY40" fmla="*/ 2820897 h 6470468"/>
                    <a:gd name="connsiteX41" fmla="*/ 2011680 w 4458789"/>
                    <a:gd name="connsiteY41" fmla="*/ 2934788 h 6470468"/>
                    <a:gd name="connsiteX42" fmla="*/ 2194560 w 4458789"/>
                    <a:gd name="connsiteY42" fmla="*/ 3082834 h 6470468"/>
                    <a:gd name="connsiteX43" fmla="*/ 2394858 w 4458789"/>
                    <a:gd name="connsiteY43" fmla="*/ 3117668 h 6470468"/>
                    <a:gd name="connsiteX44" fmla="*/ 2377440 w 4458789"/>
                    <a:gd name="connsiteY44" fmla="*/ 3335383 h 6470468"/>
                    <a:gd name="connsiteX45" fmla="*/ 2377440 w 4458789"/>
                    <a:gd name="connsiteY45" fmla="*/ 3335383 h 6470468"/>
                    <a:gd name="connsiteX46" fmla="*/ 2333898 w 4458789"/>
                    <a:gd name="connsiteY46" fmla="*/ 3640183 h 6470468"/>
                    <a:gd name="connsiteX47" fmla="*/ 2290355 w 4458789"/>
                    <a:gd name="connsiteY47" fmla="*/ 3875314 h 6470468"/>
                    <a:gd name="connsiteX48" fmla="*/ 2595155 w 4458789"/>
                    <a:gd name="connsiteY48" fmla="*/ 3857897 h 6470468"/>
                    <a:gd name="connsiteX49" fmla="*/ 2891246 w 4458789"/>
                    <a:gd name="connsiteY49" fmla="*/ 3744685 h 6470468"/>
                    <a:gd name="connsiteX50" fmla="*/ 2891155 w 4458789"/>
                    <a:gd name="connsiteY50" fmla="*/ 3215186 h 6470468"/>
                    <a:gd name="connsiteX51" fmla="*/ 2772547 w 4458789"/>
                    <a:gd name="connsiteY51" fmla="*/ 3039972 h 6470468"/>
                    <a:gd name="connsiteX52" fmla="*/ 2704284 w 4458789"/>
                    <a:gd name="connsiteY52" fmla="*/ 2897097 h 6470468"/>
                    <a:gd name="connsiteX53" fmla="*/ 2508069 w 4458789"/>
                    <a:gd name="connsiteY53" fmla="*/ 2717074 h 6470468"/>
                    <a:gd name="connsiteX54" fmla="*/ 2638698 w 4458789"/>
                    <a:gd name="connsiteY54" fmla="*/ 2577737 h 6470468"/>
                    <a:gd name="connsiteX55" fmla="*/ 2978332 w 4458789"/>
                    <a:gd name="connsiteY55" fmla="*/ 2333897 h 6470468"/>
                    <a:gd name="connsiteX56" fmla="*/ 2987040 w 4458789"/>
                    <a:gd name="connsiteY56" fmla="*/ 2159725 h 6470468"/>
                    <a:gd name="connsiteX57" fmla="*/ 3344092 w 4458789"/>
                    <a:gd name="connsiteY57" fmla="*/ 1672045 h 6470468"/>
                    <a:gd name="connsiteX58" fmla="*/ 3544389 w 4458789"/>
                    <a:gd name="connsiteY58" fmla="*/ 1863634 h 6470468"/>
                    <a:gd name="connsiteX59" fmla="*/ 3962400 w 4458789"/>
                    <a:gd name="connsiteY59" fmla="*/ 1419497 h 6470468"/>
                    <a:gd name="connsiteX60" fmla="*/ 4458789 w 4458789"/>
                    <a:gd name="connsiteY60" fmla="*/ 374468 h 6470468"/>
                    <a:gd name="connsiteX61" fmla="*/ 4415246 w 4458789"/>
                    <a:gd name="connsiteY61" fmla="*/ 0 h 6470468"/>
                    <a:gd name="connsiteX62" fmla="*/ 17418 w 4458789"/>
                    <a:gd name="connsiteY62" fmla="*/ 17417 h 6470468"/>
                    <a:gd name="connsiteX63" fmla="*/ 0 w 4458789"/>
                    <a:gd name="connsiteY63"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491434 w 4458789"/>
                    <a:gd name="connsiteY8" fmla="*/ 3309847 h 6470468"/>
                    <a:gd name="connsiteX9" fmla="*/ 1567543 w 4458789"/>
                    <a:gd name="connsiteY9" fmla="*/ 3317965 h 6470468"/>
                    <a:gd name="connsiteX10" fmla="*/ 1610497 w 4458789"/>
                    <a:gd name="connsiteY10" fmla="*/ 3271747 h 6470468"/>
                    <a:gd name="connsiteX11" fmla="*/ 1631134 w 4458789"/>
                    <a:gd name="connsiteY11" fmla="*/ 3201897 h 6470468"/>
                    <a:gd name="connsiteX12" fmla="*/ 1567543 w 4458789"/>
                    <a:gd name="connsiteY12" fmla="*/ 3135085 h 6470468"/>
                    <a:gd name="connsiteX13" fmla="*/ 1262743 w 4458789"/>
                    <a:gd name="connsiteY13" fmla="*/ 3039291 h 6470468"/>
                    <a:gd name="connsiteX14" fmla="*/ 926782 w 4458789"/>
                    <a:gd name="connsiteY14" fmla="*/ 3181803 h 6470468"/>
                    <a:gd name="connsiteX15" fmla="*/ 989784 w 4458789"/>
                    <a:gd name="connsiteY15" fmla="*/ 3078072 h 6470468"/>
                    <a:gd name="connsiteX16" fmla="*/ 941161 w 4458789"/>
                    <a:gd name="connsiteY16" fmla="*/ 2986994 h 6470468"/>
                    <a:gd name="connsiteX17" fmla="*/ 865959 w 4458789"/>
                    <a:gd name="connsiteY17" fmla="*/ 2989172 h 6470468"/>
                    <a:gd name="connsiteX18" fmla="*/ 743722 w 4458789"/>
                    <a:gd name="connsiteY18" fmla="*/ 2943134 h 6470468"/>
                    <a:gd name="connsiteX19" fmla="*/ 679269 w 4458789"/>
                    <a:gd name="connsiteY19" fmla="*/ 2804160 h 6470468"/>
                    <a:gd name="connsiteX20" fmla="*/ 940526 w 4458789"/>
                    <a:gd name="connsiteY20" fmla="*/ 2725783 h 6470468"/>
                    <a:gd name="connsiteX21" fmla="*/ 1174841 w 4458789"/>
                    <a:gd name="connsiteY21" fmla="*/ 2532652 h 6470468"/>
                    <a:gd name="connsiteX22" fmla="*/ 1256484 w 4458789"/>
                    <a:gd name="connsiteY22" fmla="*/ 2501809 h 6470468"/>
                    <a:gd name="connsiteX23" fmla="*/ 1404122 w 4458789"/>
                    <a:gd name="connsiteY23" fmla="*/ 2358934 h 6470468"/>
                    <a:gd name="connsiteX24" fmla="*/ 1518512 w 4458789"/>
                    <a:gd name="connsiteY24" fmla="*/ 2368913 h 6470468"/>
                    <a:gd name="connsiteX25" fmla="*/ 1584598 w 4458789"/>
                    <a:gd name="connsiteY25" fmla="*/ 2464298 h 6470468"/>
                    <a:gd name="connsiteX26" fmla="*/ 1431109 w 4458789"/>
                    <a:gd name="connsiteY26" fmla="*/ 2627222 h 6470468"/>
                    <a:gd name="connsiteX27" fmla="*/ 1393372 w 4458789"/>
                    <a:gd name="connsiteY27" fmla="*/ 2647405 h 6470468"/>
                    <a:gd name="connsiteX28" fmla="*/ 1404983 w 4458789"/>
                    <a:gd name="connsiteY28" fmla="*/ 2708456 h 6470468"/>
                    <a:gd name="connsiteX29" fmla="*/ 1454922 w 4458789"/>
                    <a:gd name="connsiteY29" fmla="*/ 2736759 h 6470468"/>
                    <a:gd name="connsiteX30" fmla="*/ 1448572 w 4458789"/>
                    <a:gd name="connsiteY30" fmla="*/ 2774859 h 6470468"/>
                    <a:gd name="connsiteX31" fmla="*/ 1357675 w 4458789"/>
                    <a:gd name="connsiteY31" fmla="*/ 2829515 h 6470468"/>
                    <a:gd name="connsiteX32" fmla="*/ 1394597 w 4458789"/>
                    <a:gd name="connsiteY32" fmla="*/ 2863759 h 6470468"/>
                    <a:gd name="connsiteX33" fmla="*/ 1550172 w 4458789"/>
                    <a:gd name="connsiteY33" fmla="*/ 2790734 h 6470468"/>
                    <a:gd name="connsiteX34" fmla="*/ 1651772 w 4458789"/>
                    <a:gd name="connsiteY34" fmla="*/ 2703422 h 6470468"/>
                    <a:gd name="connsiteX35" fmla="*/ 1810522 w 4458789"/>
                    <a:gd name="connsiteY35" fmla="*/ 2636747 h 6470468"/>
                    <a:gd name="connsiteX36" fmla="*/ 1908947 w 4458789"/>
                    <a:gd name="connsiteY36" fmla="*/ 2627222 h 6470468"/>
                    <a:gd name="connsiteX37" fmla="*/ 1952218 w 4458789"/>
                    <a:gd name="connsiteY37" fmla="*/ 2602275 h 6470468"/>
                    <a:gd name="connsiteX38" fmla="*/ 2020072 w 4458789"/>
                    <a:gd name="connsiteY38" fmla="*/ 2662147 h 6470468"/>
                    <a:gd name="connsiteX39" fmla="*/ 2089922 w 4458789"/>
                    <a:gd name="connsiteY39" fmla="*/ 2678022 h 6470468"/>
                    <a:gd name="connsiteX40" fmla="*/ 2164579 w 4458789"/>
                    <a:gd name="connsiteY40" fmla="*/ 2690902 h 6470468"/>
                    <a:gd name="connsiteX41" fmla="*/ 2115322 w 4458789"/>
                    <a:gd name="connsiteY41" fmla="*/ 2820897 h 6470468"/>
                    <a:gd name="connsiteX42" fmla="*/ 2011680 w 4458789"/>
                    <a:gd name="connsiteY42" fmla="*/ 2934788 h 6470468"/>
                    <a:gd name="connsiteX43" fmla="*/ 2194560 w 4458789"/>
                    <a:gd name="connsiteY43" fmla="*/ 3082834 h 6470468"/>
                    <a:gd name="connsiteX44" fmla="*/ 2394858 w 4458789"/>
                    <a:gd name="connsiteY44" fmla="*/ 3117668 h 6470468"/>
                    <a:gd name="connsiteX45" fmla="*/ 2377440 w 4458789"/>
                    <a:gd name="connsiteY45" fmla="*/ 3335383 h 6470468"/>
                    <a:gd name="connsiteX46" fmla="*/ 2377440 w 4458789"/>
                    <a:gd name="connsiteY46" fmla="*/ 3335383 h 6470468"/>
                    <a:gd name="connsiteX47" fmla="*/ 2333898 w 4458789"/>
                    <a:gd name="connsiteY47" fmla="*/ 3640183 h 6470468"/>
                    <a:gd name="connsiteX48" fmla="*/ 2290355 w 4458789"/>
                    <a:gd name="connsiteY48" fmla="*/ 3875314 h 6470468"/>
                    <a:gd name="connsiteX49" fmla="*/ 2595155 w 4458789"/>
                    <a:gd name="connsiteY49" fmla="*/ 3857897 h 6470468"/>
                    <a:gd name="connsiteX50" fmla="*/ 2891246 w 4458789"/>
                    <a:gd name="connsiteY50" fmla="*/ 3744685 h 6470468"/>
                    <a:gd name="connsiteX51" fmla="*/ 2891155 w 4458789"/>
                    <a:gd name="connsiteY51" fmla="*/ 3215186 h 6470468"/>
                    <a:gd name="connsiteX52" fmla="*/ 2772547 w 4458789"/>
                    <a:gd name="connsiteY52" fmla="*/ 3039972 h 6470468"/>
                    <a:gd name="connsiteX53" fmla="*/ 2704284 w 4458789"/>
                    <a:gd name="connsiteY53" fmla="*/ 2897097 h 6470468"/>
                    <a:gd name="connsiteX54" fmla="*/ 2508069 w 4458789"/>
                    <a:gd name="connsiteY54" fmla="*/ 2717074 h 6470468"/>
                    <a:gd name="connsiteX55" fmla="*/ 2638698 w 4458789"/>
                    <a:gd name="connsiteY55" fmla="*/ 2577737 h 6470468"/>
                    <a:gd name="connsiteX56" fmla="*/ 2978332 w 4458789"/>
                    <a:gd name="connsiteY56" fmla="*/ 2333897 h 6470468"/>
                    <a:gd name="connsiteX57" fmla="*/ 2987040 w 4458789"/>
                    <a:gd name="connsiteY57" fmla="*/ 2159725 h 6470468"/>
                    <a:gd name="connsiteX58" fmla="*/ 3344092 w 4458789"/>
                    <a:gd name="connsiteY58" fmla="*/ 1672045 h 6470468"/>
                    <a:gd name="connsiteX59" fmla="*/ 3544389 w 4458789"/>
                    <a:gd name="connsiteY59" fmla="*/ 1863634 h 6470468"/>
                    <a:gd name="connsiteX60" fmla="*/ 3962400 w 4458789"/>
                    <a:gd name="connsiteY60" fmla="*/ 1419497 h 6470468"/>
                    <a:gd name="connsiteX61" fmla="*/ 4458789 w 4458789"/>
                    <a:gd name="connsiteY61" fmla="*/ 374468 h 6470468"/>
                    <a:gd name="connsiteX62" fmla="*/ 4415246 w 4458789"/>
                    <a:gd name="connsiteY62" fmla="*/ 0 h 6470468"/>
                    <a:gd name="connsiteX63" fmla="*/ 17418 w 4458789"/>
                    <a:gd name="connsiteY63" fmla="*/ 17417 h 6470468"/>
                    <a:gd name="connsiteX64" fmla="*/ 0 w 4458789"/>
                    <a:gd name="connsiteY64"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324747 w 4458789"/>
                    <a:gd name="connsiteY8" fmla="*/ 3371759 h 6470468"/>
                    <a:gd name="connsiteX9" fmla="*/ 1491434 w 4458789"/>
                    <a:gd name="connsiteY9" fmla="*/ 3309847 h 6470468"/>
                    <a:gd name="connsiteX10" fmla="*/ 1567543 w 4458789"/>
                    <a:gd name="connsiteY10" fmla="*/ 3317965 h 6470468"/>
                    <a:gd name="connsiteX11" fmla="*/ 1610497 w 4458789"/>
                    <a:gd name="connsiteY11" fmla="*/ 3271747 h 6470468"/>
                    <a:gd name="connsiteX12" fmla="*/ 1631134 w 4458789"/>
                    <a:gd name="connsiteY12" fmla="*/ 3201897 h 6470468"/>
                    <a:gd name="connsiteX13" fmla="*/ 1567543 w 4458789"/>
                    <a:gd name="connsiteY13" fmla="*/ 3135085 h 6470468"/>
                    <a:gd name="connsiteX14" fmla="*/ 1262743 w 4458789"/>
                    <a:gd name="connsiteY14" fmla="*/ 3039291 h 6470468"/>
                    <a:gd name="connsiteX15" fmla="*/ 926782 w 4458789"/>
                    <a:gd name="connsiteY15" fmla="*/ 3181803 h 6470468"/>
                    <a:gd name="connsiteX16" fmla="*/ 989784 w 4458789"/>
                    <a:gd name="connsiteY16" fmla="*/ 3078072 h 6470468"/>
                    <a:gd name="connsiteX17" fmla="*/ 941161 w 4458789"/>
                    <a:gd name="connsiteY17" fmla="*/ 2986994 h 6470468"/>
                    <a:gd name="connsiteX18" fmla="*/ 865959 w 4458789"/>
                    <a:gd name="connsiteY18" fmla="*/ 2989172 h 6470468"/>
                    <a:gd name="connsiteX19" fmla="*/ 743722 w 4458789"/>
                    <a:gd name="connsiteY19" fmla="*/ 2943134 h 6470468"/>
                    <a:gd name="connsiteX20" fmla="*/ 679269 w 4458789"/>
                    <a:gd name="connsiteY20" fmla="*/ 2804160 h 6470468"/>
                    <a:gd name="connsiteX21" fmla="*/ 940526 w 4458789"/>
                    <a:gd name="connsiteY21" fmla="*/ 2725783 h 6470468"/>
                    <a:gd name="connsiteX22" fmla="*/ 1174841 w 4458789"/>
                    <a:gd name="connsiteY22" fmla="*/ 2532652 h 6470468"/>
                    <a:gd name="connsiteX23" fmla="*/ 1256484 w 4458789"/>
                    <a:gd name="connsiteY23" fmla="*/ 2501809 h 6470468"/>
                    <a:gd name="connsiteX24" fmla="*/ 1404122 w 4458789"/>
                    <a:gd name="connsiteY24" fmla="*/ 2358934 h 6470468"/>
                    <a:gd name="connsiteX25" fmla="*/ 1518512 w 4458789"/>
                    <a:gd name="connsiteY25" fmla="*/ 2368913 h 6470468"/>
                    <a:gd name="connsiteX26" fmla="*/ 1584598 w 4458789"/>
                    <a:gd name="connsiteY26" fmla="*/ 2464298 h 6470468"/>
                    <a:gd name="connsiteX27" fmla="*/ 1431109 w 4458789"/>
                    <a:gd name="connsiteY27" fmla="*/ 2627222 h 6470468"/>
                    <a:gd name="connsiteX28" fmla="*/ 1393372 w 4458789"/>
                    <a:gd name="connsiteY28" fmla="*/ 2647405 h 6470468"/>
                    <a:gd name="connsiteX29" fmla="*/ 1404983 w 4458789"/>
                    <a:gd name="connsiteY29" fmla="*/ 2708456 h 6470468"/>
                    <a:gd name="connsiteX30" fmla="*/ 1454922 w 4458789"/>
                    <a:gd name="connsiteY30" fmla="*/ 2736759 h 6470468"/>
                    <a:gd name="connsiteX31" fmla="*/ 1448572 w 4458789"/>
                    <a:gd name="connsiteY31" fmla="*/ 2774859 h 6470468"/>
                    <a:gd name="connsiteX32" fmla="*/ 1357675 w 4458789"/>
                    <a:gd name="connsiteY32" fmla="*/ 2829515 h 6470468"/>
                    <a:gd name="connsiteX33" fmla="*/ 1394597 w 4458789"/>
                    <a:gd name="connsiteY33" fmla="*/ 2863759 h 6470468"/>
                    <a:gd name="connsiteX34" fmla="*/ 1550172 w 4458789"/>
                    <a:gd name="connsiteY34" fmla="*/ 2790734 h 6470468"/>
                    <a:gd name="connsiteX35" fmla="*/ 1651772 w 4458789"/>
                    <a:gd name="connsiteY35" fmla="*/ 2703422 h 6470468"/>
                    <a:gd name="connsiteX36" fmla="*/ 1810522 w 4458789"/>
                    <a:gd name="connsiteY36" fmla="*/ 2636747 h 6470468"/>
                    <a:gd name="connsiteX37" fmla="*/ 1908947 w 4458789"/>
                    <a:gd name="connsiteY37" fmla="*/ 2627222 h 6470468"/>
                    <a:gd name="connsiteX38" fmla="*/ 1952218 w 4458789"/>
                    <a:gd name="connsiteY38" fmla="*/ 2602275 h 6470468"/>
                    <a:gd name="connsiteX39" fmla="*/ 2020072 w 4458789"/>
                    <a:gd name="connsiteY39" fmla="*/ 2662147 h 6470468"/>
                    <a:gd name="connsiteX40" fmla="*/ 2089922 w 4458789"/>
                    <a:gd name="connsiteY40" fmla="*/ 2678022 h 6470468"/>
                    <a:gd name="connsiteX41" fmla="*/ 2164579 w 4458789"/>
                    <a:gd name="connsiteY41" fmla="*/ 2690902 h 6470468"/>
                    <a:gd name="connsiteX42" fmla="*/ 2115322 w 4458789"/>
                    <a:gd name="connsiteY42" fmla="*/ 2820897 h 6470468"/>
                    <a:gd name="connsiteX43" fmla="*/ 2011680 w 4458789"/>
                    <a:gd name="connsiteY43" fmla="*/ 2934788 h 6470468"/>
                    <a:gd name="connsiteX44" fmla="*/ 2194560 w 4458789"/>
                    <a:gd name="connsiteY44" fmla="*/ 3082834 h 6470468"/>
                    <a:gd name="connsiteX45" fmla="*/ 2394858 w 4458789"/>
                    <a:gd name="connsiteY45" fmla="*/ 3117668 h 6470468"/>
                    <a:gd name="connsiteX46" fmla="*/ 2377440 w 4458789"/>
                    <a:gd name="connsiteY46" fmla="*/ 3335383 h 6470468"/>
                    <a:gd name="connsiteX47" fmla="*/ 2377440 w 4458789"/>
                    <a:gd name="connsiteY47" fmla="*/ 3335383 h 6470468"/>
                    <a:gd name="connsiteX48" fmla="*/ 2333898 w 4458789"/>
                    <a:gd name="connsiteY48" fmla="*/ 3640183 h 6470468"/>
                    <a:gd name="connsiteX49" fmla="*/ 2290355 w 4458789"/>
                    <a:gd name="connsiteY49" fmla="*/ 3875314 h 6470468"/>
                    <a:gd name="connsiteX50" fmla="*/ 2595155 w 4458789"/>
                    <a:gd name="connsiteY50" fmla="*/ 3857897 h 6470468"/>
                    <a:gd name="connsiteX51" fmla="*/ 2891246 w 4458789"/>
                    <a:gd name="connsiteY51" fmla="*/ 3744685 h 6470468"/>
                    <a:gd name="connsiteX52" fmla="*/ 2891155 w 4458789"/>
                    <a:gd name="connsiteY52" fmla="*/ 3215186 h 6470468"/>
                    <a:gd name="connsiteX53" fmla="*/ 2772547 w 4458789"/>
                    <a:gd name="connsiteY53" fmla="*/ 3039972 h 6470468"/>
                    <a:gd name="connsiteX54" fmla="*/ 2704284 w 4458789"/>
                    <a:gd name="connsiteY54" fmla="*/ 2897097 h 6470468"/>
                    <a:gd name="connsiteX55" fmla="*/ 2508069 w 4458789"/>
                    <a:gd name="connsiteY55" fmla="*/ 2717074 h 6470468"/>
                    <a:gd name="connsiteX56" fmla="*/ 2638698 w 4458789"/>
                    <a:gd name="connsiteY56" fmla="*/ 2577737 h 6470468"/>
                    <a:gd name="connsiteX57" fmla="*/ 2978332 w 4458789"/>
                    <a:gd name="connsiteY57" fmla="*/ 2333897 h 6470468"/>
                    <a:gd name="connsiteX58" fmla="*/ 2987040 w 4458789"/>
                    <a:gd name="connsiteY58" fmla="*/ 2159725 h 6470468"/>
                    <a:gd name="connsiteX59" fmla="*/ 3344092 w 4458789"/>
                    <a:gd name="connsiteY59" fmla="*/ 1672045 h 6470468"/>
                    <a:gd name="connsiteX60" fmla="*/ 3544389 w 4458789"/>
                    <a:gd name="connsiteY60" fmla="*/ 1863634 h 6470468"/>
                    <a:gd name="connsiteX61" fmla="*/ 3962400 w 4458789"/>
                    <a:gd name="connsiteY61" fmla="*/ 1419497 h 6470468"/>
                    <a:gd name="connsiteX62" fmla="*/ 4458789 w 4458789"/>
                    <a:gd name="connsiteY62" fmla="*/ 374468 h 6470468"/>
                    <a:gd name="connsiteX63" fmla="*/ 4415246 w 4458789"/>
                    <a:gd name="connsiteY63" fmla="*/ 0 h 6470468"/>
                    <a:gd name="connsiteX64" fmla="*/ 17418 w 4458789"/>
                    <a:gd name="connsiteY64" fmla="*/ 17417 h 6470468"/>
                    <a:gd name="connsiteX65" fmla="*/ 0 w 4458789"/>
                    <a:gd name="connsiteY65"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7506 w 4458789"/>
                    <a:gd name="connsiteY7" fmla="*/ 3418432 h 6470468"/>
                    <a:gd name="connsiteX8" fmla="*/ 1324747 w 4458789"/>
                    <a:gd name="connsiteY8" fmla="*/ 3371759 h 6470468"/>
                    <a:gd name="connsiteX9" fmla="*/ 1491434 w 4458789"/>
                    <a:gd name="connsiteY9" fmla="*/ 3309847 h 6470468"/>
                    <a:gd name="connsiteX10" fmla="*/ 1567543 w 4458789"/>
                    <a:gd name="connsiteY10" fmla="*/ 3317965 h 6470468"/>
                    <a:gd name="connsiteX11" fmla="*/ 1610497 w 4458789"/>
                    <a:gd name="connsiteY11" fmla="*/ 3271747 h 6470468"/>
                    <a:gd name="connsiteX12" fmla="*/ 1631134 w 4458789"/>
                    <a:gd name="connsiteY12" fmla="*/ 3201897 h 6470468"/>
                    <a:gd name="connsiteX13" fmla="*/ 1567543 w 4458789"/>
                    <a:gd name="connsiteY13" fmla="*/ 3135085 h 6470468"/>
                    <a:gd name="connsiteX14" fmla="*/ 1262743 w 4458789"/>
                    <a:gd name="connsiteY14" fmla="*/ 3039291 h 6470468"/>
                    <a:gd name="connsiteX15" fmla="*/ 926782 w 4458789"/>
                    <a:gd name="connsiteY15" fmla="*/ 3181803 h 6470468"/>
                    <a:gd name="connsiteX16" fmla="*/ 989784 w 4458789"/>
                    <a:gd name="connsiteY16" fmla="*/ 3078072 h 6470468"/>
                    <a:gd name="connsiteX17" fmla="*/ 941161 w 4458789"/>
                    <a:gd name="connsiteY17" fmla="*/ 2986994 h 6470468"/>
                    <a:gd name="connsiteX18" fmla="*/ 865959 w 4458789"/>
                    <a:gd name="connsiteY18" fmla="*/ 2989172 h 6470468"/>
                    <a:gd name="connsiteX19" fmla="*/ 743722 w 4458789"/>
                    <a:gd name="connsiteY19" fmla="*/ 2943134 h 6470468"/>
                    <a:gd name="connsiteX20" fmla="*/ 679269 w 4458789"/>
                    <a:gd name="connsiteY20" fmla="*/ 2804160 h 6470468"/>
                    <a:gd name="connsiteX21" fmla="*/ 940526 w 4458789"/>
                    <a:gd name="connsiteY21" fmla="*/ 2725783 h 6470468"/>
                    <a:gd name="connsiteX22" fmla="*/ 1174841 w 4458789"/>
                    <a:gd name="connsiteY22" fmla="*/ 2532652 h 6470468"/>
                    <a:gd name="connsiteX23" fmla="*/ 1256484 w 4458789"/>
                    <a:gd name="connsiteY23" fmla="*/ 2501809 h 6470468"/>
                    <a:gd name="connsiteX24" fmla="*/ 1404122 w 4458789"/>
                    <a:gd name="connsiteY24" fmla="*/ 2358934 h 6470468"/>
                    <a:gd name="connsiteX25" fmla="*/ 1518512 w 4458789"/>
                    <a:gd name="connsiteY25" fmla="*/ 2368913 h 6470468"/>
                    <a:gd name="connsiteX26" fmla="*/ 1584598 w 4458789"/>
                    <a:gd name="connsiteY26" fmla="*/ 2464298 h 6470468"/>
                    <a:gd name="connsiteX27" fmla="*/ 1431109 w 4458789"/>
                    <a:gd name="connsiteY27" fmla="*/ 2627222 h 6470468"/>
                    <a:gd name="connsiteX28" fmla="*/ 1393372 w 4458789"/>
                    <a:gd name="connsiteY28" fmla="*/ 2647405 h 6470468"/>
                    <a:gd name="connsiteX29" fmla="*/ 1404983 w 4458789"/>
                    <a:gd name="connsiteY29" fmla="*/ 2708456 h 6470468"/>
                    <a:gd name="connsiteX30" fmla="*/ 1454922 w 4458789"/>
                    <a:gd name="connsiteY30" fmla="*/ 2736759 h 6470468"/>
                    <a:gd name="connsiteX31" fmla="*/ 1448572 w 4458789"/>
                    <a:gd name="connsiteY31" fmla="*/ 2774859 h 6470468"/>
                    <a:gd name="connsiteX32" fmla="*/ 1357675 w 4458789"/>
                    <a:gd name="connsiteY32" fmla="*/ 2829515 h 6470468"/>
                    <a:gd name="connsiteX33" fmla="*/ 1394597 w 4458789"/>
                    <a:gd name="connsiteY33" fmla="*/ 2863759 h 6470468"/>
                    <a:gd name="connsiteX34" fmla="*/ 1550172 w 4458789"/>
                    <a:gd name="connsiteY34" fmla="*/ 2790734 h 6470468"/>
                    <a:gd name="connsiteX35" fmla="*/ 1651772 w 4458789"/>
                    <a:gd name="connsiteY35" fmla="*/ 2703422 h 6470468"/>
                    <a:gd name="connsiteX36" fmla="*/ 1810522 w 4458789"/>
                    <a:gd name="connsiteY36" fmla="*/ 2636747 h 6470468"/>
                    <a:gd name="connsiteX37" fmla="*/ 1908947 w 4458789"/>
                    <a:gd name="connsiteY37" fmla="*/ 2627222 h 6470468"/>
                    <a:gd name="connsiteX38" fmla="*/ 1952218 w 4458789"/>
                    <a:gd name="connsiteY38" fmla="*/ 2602275 h 6470468"/>
                    <a:gd name="connsiteX39" fmla="*/ 2020072 w 4458789"/>
                    <a:gd name="connsiteY39" fmla="*/ 2662147 h 6470468"/>
                    <a:gd name="connsiteX40" fmla="*/ 2089922 w 4458789"/>
                    <a:gd name="connsiteY40" fmla="*/ 2678022 h 6470468"/>
                    <a:gd name="connsiteX41" fmla="*/ 2164579 w 4458789"/>
                    <a:gd name="connsiteY41" fmla="*/ 2690902 h 6470468"/>
                    <a:gd name="connsiteX42" fmla="*/ 2115322 w 4458789"/>
                    <a:gd name="connsiteY42" fmla="*/ 2820897 h 6470468"/>
                    <a:gd name="connsiteX43" fmla="*/ 2011680 w 4458789"/>
                    <a:gd name="connsiteY43" fmla="*/ 2934788 h 6470468"/>
                    <a:gd name="connsiteX44" fmla="*/ 2194560 w 4458789"/>
                    <a:gd name="connsiteY44" fmla="*/ 3082834 h 6470468"/>
                    <a:gd name="connsiteX45" fmla="*/ 2394858 w 4458789"/>
                    <a:gd name="connsiteY45" fmla="*/ 3117668 h 6470468"/>
                    <a:gd name="connsiteX46" fmla="*/ 2377440 w 4458789"/>
                    <a:gd name="connsiteY46" fmla="*/ 3335383 h 6470468"/>
                    <a:gd name="connsiteX47" fmla="*/ 2377440 w 4458789"/>
                    <a:gd name="connsiteY47" fmla="*/ 3335383 h 6470468"/>
                    <a:gd name="connsiteX48" fmla="*/ 2333898 w 4458789"/>
                    <a:gd name="connsiteY48" fmla="*/ 3640183 h 6470468"/>
                    <a:gd name="connsiteX49" fmla="*/ 2290355 w 4458789"/>
                    <a:gd name="connsiteY49" fmla="*/ 3875314 h 6470468"/>
                    <a:gd name="connsiteX50" fmla="*/ 2595155 w 4458789"/>
                    <a:gd name="connsiteY50" fmla="*/ 3857897 h 6470468"/>
                    <a:gd name="connsiteX51" fmla="*/ 2891246 w 4458789"/>
                    <a:gd name="connsiteY51" fmla="*/ 3744685 h 6470468"/>
                    <a:gd name="connsiteX52" fmla="*/ 2891155 w 4458789"/>
                    <a:gd name="connsiteY52" fmla="*/ 3215186 h 6470468"/>
                    <a:gd name="connsiteX53" fmla="*/ 2772547 w 4458789"/>
                    <a:gd name="connsiteY53" fmla="*/ 3039972 h 6470468"/>
                    <a:gd name="connsiteX54" fmla="*/ 2704284 w 4458789"/>
                    <a:gd name="connsiteY54" fmla="*/ 2897097 h 6470468"/>
                    <a:gd name="connsiteX55" fmla="*/ 2508069 w 4458789"/>
                    <a:gd name="connsiteY55" fmla="*/ 2717074 h 6470468"/>
                    <a:gd name="connsiteX56" fmla="*/ 2638698 w 4458789"/>
                    <a:gd name="connsiteY56" fmla="*/ 2577737 h 6470468"/>
                    <a:gd name="connsiteX57" fmla="*/ 2978332 w 4458789"/>
                    <a:gd name="connsiteY57" fmla="*/ 2333897 h 6470468"/>
                    <a:gd name="connsiteX58" fmla="*/ 2987040 w 4458789"/>
                    <a:gd name="connsiteY58" fmla="*/ 2159725 h 6470468"/>
                    <a:gd name="connsiteX59" fmla="*/ 3344092 w 4458789"/>
                    <a:gd name="connsiteY59" fmla="*/ 1672045 h 6470468"/>
                    <a:gd name="connsiteX60" fmla="*/ 3544389 w 4458789"/>
                    <a:gd name="connsiteY60" fmla="*/ 1863634 h 6470468"/>
                    <a:gd name="connsiteX61" fmla="*/ 3962400 w 4458789"/>
                    <a:gd name="connsiteY61" fmla="*/ 1419497 h 6470468"/>
                    <a:gd name="connsiteX62" fmla="*/ 4458789 w 4458789"/>
                    <a:gd name="connsiteY62" fmla="*/ 374468 h 6470468"/>
                    <a:gd name="connsiteX63" fmla="*/ 4415246 w 4458789"/>
                    <a:gd name="connsiteY63" fmla="*/ 0 h 6470468"/>
                    <a:gd name="connsiteX64" fmla="*/ 17418 w 4458789"/>
                    <a:gd name="connsiteY64" fmla="*/ 17417 h 6470468"/>
                    <a:gd name="connsiteX65" fmla="*/ 0 w 4458789"/>
                    <a:gd name="connsiteY65"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7506 w 4458789"/>
                    <a:gd name="connsiteY7" fmla="*/ 3418432 h 6470468"/>
                    <a:gd name="connsiteX8" fmla="*/ 1318397 w 4458789"/>
                    <a:gd name="connsiteY8" fmla="*/ 3408271 h 6470468"/>
                    <a:gd name="connsiteX9" fmla="*/ 1491434 w 4458789"/>
                    <a:gd name="connsiteY9" fmla="*/ 3309847 h 6470468"/>
                    <a:gd name="connsiteX10" fmla="*/ 1567543 w 4458789"/>
                    <a:gd name="connsiteY10" fmla="*/ 3317965 h 6470468"/>
                    <a:gd name="connsiteX11" fmla="*/ 1610497 w 4458789"/>
                    <a:gd name="connsiteY11" fmla="*/ 3271747 h 6470468"/>
                    <a:gd name="connsiteX12" fmla="*/ 1631134 w 4458789"/>
                    <a:gd name="connsiteY12" fmla="*/ 3201897 h 6470468"/>
                    <a:gd name="connsiteX13" fmla="*/ 1567543 w 4458789"/>
                    <a:gd name="connsiteY13" fmla="*/ 3135085 h 6470468"/>
                    <a:gd name="connsiteX14" fmla="*/ 1262743 w 4458789"/>
                    <a:gd name="connsiteY14" fmla="*/ 3039291 h 6470468"/>
                    <a:gd name="connsiteX15" fmla="*/ 926782 w 4458789"/>
                    <a:gd name="connsiteY15" fmla="*/ 3181803 h 6470468"/>
                    <a:gd name="connsiteX16" fmla="*/ 989784 w 4458789"/>
                    <a:gd name="connsiteY16" fmla="*/ 3078072 h 6470468"/>
                    <a:gd name="connsiteX17" fmla="*/ 941161 w 4458789"/>
                    <a:gd name="connsiteY17" fmla="*/ 2986994 h 6470468"/>
                    <a:gd name="connsiteX18" fmla="*/ 865959 w 4458789"/>
                    <a:gd name="connsiteY18" fmla="*/ 2989172 h 6470468"/>
                    <a:gd name="connsiteX19" fmla="*/ 743722 w 4458789"/>
                    <a:gd name="connsiteY19" fmla="*/ 2943134 h 6470468"/>
                    <a:gd name="connsiteX20" fmla="*/ 679269 w 4458789"/>
                    <a:gd name="connsiteY20" fmla="*/ 2804160 h 6470468"/>
                    <a:gd name="connsiteX21" fmla="*/ 940526 w 4458789"/>
                    <a:gd name="connsiteY21" fmla="*/ 2725783 h 6470468"/>
                    <a:gd name="connsiteX22" fmla="*/ 1174841 w 4458789"/>
                    <a:gd name="connsiteY22" fmla="*/ 2532652 h 6470468"/>
                    <a:gd name="connsiteX23" fmla="*/ 1256484 w 4458789"/>
                    <a:gd name="connsiteY23" fmla="*/ 2501809 h 6470468"/>
                    <a:gd name="connsiteX24" fmla="*/ 1404122 w 4458789"/>
                    <a:gd name="connsiteY24" fmla="*/ 2358934 h 6470468"/>
                    <a:gd name="connsiteX25" fmla="*/ 1518512 w 4458789"/>
                    <a:gd name="connsiteY25" fmla="*/ 2368913 h 6470468"/>
                    <a:gd name="connsiteX26" fmla="*/ 1584598 w 4458789"/>
                    <a:gd name="connsiteY26" fmla="*/ 2464298 h 6470468"/>
                    <a:gd name="connsiteX27" fmla="*/ 1431109 w 4458789"/>
                    <a:gd name="connsiteY27" fmla="*/ 2627222 h 6470468"/>
                    <a:gd name="connsiteX28" fmla="*/ 1393372 w 4458789"/>
                    <a:gd name="connsiteY28" fmla="*/ 2647405 h 6470468"/>
                    <a:gd name="connsiteX29" fmla="*/ 1404983 w 4458789"/>
                    <a:gd name="connsiteY29" fmla="*/ 2708456 h 6470468"/>
                    <a:gd name="connsiteX30" fmla="*/ 1454922 w 4458789"/>
                    <a:gd name="connsiteY30" fmla="*/ 2736759 h 6470468"/>
                    <a:gd name="connsiteX31" fmla="*/ 1448572 w 4458789"/>
                    <a:gd name="connsiteY31" fmla="*/ 2774859 h 6470468"/>
                    <a:gd name="connsiteX32" fmla="*/ 1357675 w 4458789"/>
                    <a:gd name="connsiteY32" fmla="*/ 2829515 h 6470468"/>
                    <a:gd name="connsiteX33" fmla="*/ 1394597 w 4458789"/>
                    <a:gd name="connsiteY33" fmla="*/ 2863759 h 6470468"/>
                    <a:gd name="connsiteX34" fmla="*/ 1550172 w 4458789"/>
                    <a:gd name="connsiteY34" fmla="*/ 2790734 h 6470468"/>
                    <a:gd name="connsiteX35" fmla="*/ 1651772 w 4458789"/>
                    <a:gd name="connsiteY35" fmla="*/ 2703422 h 6470468"/>
                    <a:gd name="connsiteX36" fmla="*/ 1810522 w 4458789"/>
                    <a:gd name="connsiteY36" fmla="*/ 2636747 h 6470468"/>
                    <a:gd name="connsiteX37" fmla="*/ 1908947 w 4458789"/>
                    <a:gd name="connsiteY37" fmla="*/ 2627222 h 6470468"/>
                    <a:gd name="connsiteX38" fmla="*/ 1952218 w 4458789"/>
                    <a:gd name="connsiteY38" fmla="*/ 2602275 h 6470468"/>
                    <a:gd name="connsiteX39" fmla="*/ 2020072 w 4458789"/>
                    <a:gd name="connsiteY39" fmla="*/ 2662147 h 6470468"/>
                    <a:gd name="connsiteX40" fmla="*/ 2089922 w 4458789"/>
                    <a:gd name="connsiteY40" fmla="*/ 2678022 h 6470468"/>
                    <a:gd name="connsiteX41" fmla="*/ 2164579 w 4458789"/>
                    <a:gd name="connsiteY41" fmla="*/ 2690902 h 6470468"/>
                    <a:gd name="connsiteX42" fmla="*/ 2115322 w 4458789"/>
                    <a:gd name="connsiteY42" fmla="*/ 2820897 h 6470468"/>
                    <a:gd name="connsiteX43" fmla="*/ 2011680 w 4458789"/>
                    <a:gd name="connsiteY43" fmla="*/ 2934788 h 6470468"/>
                    <a:gd name="connsiteX44" fmla="*/ 2194560 w 4458789"/>
                    <a:gd name="connsiteY44" fmla="*/ 3082834 h 6470468"/>
                    <a:gd name="connsiteX45" fmla="*/ 2394858 w 4458789"/>
                    <a:gd name="connsiteY45" fmla="*/ 3117668 h 6470468"/>
                    <a:gd name="connsiteX46" fmla="*/ 2377440 w 4458789"/>
                    <a:gd name="connsiteY46" fmla="*/ 3335383 h 6470468"/>
                    <a:gd name="connsiteX47" fmla="*/ 2377440 w 4458789"/>
                    <a:gd name="connsiteY47" fmla="*/ 3335383 h 6470468"/>
                    <a:gd name="connsiteX48" fmla="*/ 2333898 w 4458789"/>
                    <a:gd name="connsiteY48" fmla="*/ 3640183 h 6470468"/>
                    <a:gd name="connsiteX49" fmla="*/ 2290355 w 4458789"/>
                    <a:gd name="connsiteY49" fmla="*/ 3875314 h 6470468"/>
                    <a:gd name="connsiteX50" fmla="*/ 2595155 w 4458789"/>
                    <a:gd name="connsiteY50" fmla="*/ 3857897 h 6470468"/>
                    <a:gd name="connsiteX51" fmla="*/ 2891246 w 4458789"/>
                    <a:gd name="connsiteY51" fmla="*/ 3744685 h 6470468"/>
                    <a:gd name="connsiteX52" fmla="*/ 2891155 w 4458789"/>
                    <a:gd name="connsiteY52" fmla="*/ 3215186 h 6470468"/>
                    <a:gd name="connsiteX53" fmla="*/ 2772547 w 4458789"/>
                    <a:gd name="connsiteY53" fmla="*/ 3039972 h 6470468"/>
                    <a:gd name="connsiteX54" fmla="*/ 2704284 w 4458789"/>
                    <a:gd name="connsiteY54" fmla="*/ 2897097 h 6470468"/>
                    <a:gd name="connsiteX55" fmla="*/ 2508069 w 4458789"/>
                    <a:gd name="connsiteY55" fmla="*/ 2717074 h 6470468"/>
                    <a:gd name="connsiteX56" fmla="*/ 2638698 w 4458789"/>
                    <a:gd name="connsiteY56" fmla="*/ 2577737 h 6470468"/>
                    <a:gd name="connsiteX57" fmla="*/ 2978332 w 4458789"/>
                    <a:gd name="connsiteY57" fmla="*/ 2333897 h 6470468"/>
                    <a:gd name="connsiteX58" fmla="*/ 2987040 w 4458789"/>
                    <a:gd name="connsiteY58" fmla="*/ 2159725 h 6470468"/>
                    <a:gd name="connsiteX59" fmla="*/ 3344092 w 4458789"/>
                    <a:gd name="connsiteY59" fmla="*/ 1672045 h 6470468"/>
                    <a:gd name="connsiteX60" fmla="*/ 3544389 w 4458789"/>
                    <a:gd name="connsiteY60" fmla="*/ 1863634 h 6470468"/>
                    <a:gd name="connsiteX61" fmla="*/ 3962400 w 4458789"/>
                    <a:gd name="connsiteY61" fmla="*/ 1419497 h 6470468"/>
                    <a:gd name="connsiteX62" fmla="*/ 4458789 w 4458789"/>
                    <a:gd name="connsiteY62" fmla="*/ 374468 h 6470468"/>
                    <a:gd name="connsiteX63" fmla="*/ 4415246 w 4458789"/>
                    <a:gd name="connsiteY63" fmla="*/ 0 h 6470468"/>
                    <a:gd name="connsiteX64" fmla="*/ 17418 w 4458789"/>
                    <a:gd name="connsiteY64" fmla="*/ 17417 h 6470468"/>
                    <a:gd name="connsiteX65" fmla="*/ 0 w 4458789"/>
                    <a:gd name="connsiteY65"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7506 w 4458789"/>
                    <a:gd name="connsiteY7" fmla="*/ 3418432 h 6470468"/>
                    <a:gd name="connsiteX8" fmla="*/ 1318397 w 4458789"/>
                    <a:gd name="connsiteY8" fmla="*/ 3408271 h 6470468"/>
                    <a:gd name="connsiteX9" fmla="*/ 1385072 w 4458789"/>
                    <a:gd name="connsiteY9" fmla="*/ 3354297 h 6470468"/>
                    <a:gd name="connsiteX10" fmla="*/ 1491434 w 4458789"/>
                    <a:gd name="connsiteY10" fmla="*/ 3309847 h 6470468"/>
                    <a:gd name="connsiteX11" fmla="*/ 1567543 w 4458789"/>
                    <a:gd name="connsiteY11" fmla="*/ 3317965 h 6470468"/>
                    <a:gd name="connsiteX12" fmla="*/ 1610497 w 4458789"/>
                    <a:gd name="connsiteY12" fmla="*/ 3271747 h 6470468"/>
                    <a:gd name="connsiteX13" fmla="*/ 1631134 w 4458789"/>
                    <a:gd name="connsiteY13" fmla="*/ 3201897 h 6470468"/>
                    <a:gd name="connsiteX14" fmla="*/ 1567543 w 4458789"/>
                    <a:gd name="connsiteY14" fmla="*/ 3135085 h 6470468"/>
                    <a:gd name="connsiteX15" fmla="*/ 1262743 w 4458789"/>
                    <a:gd name="connsiteY15" fmla="*/ 3039291 h 6470468"/>
                    <a:gd name="connsiteX16" fmla="*/ 926782 w 4458789"/>
                    <a:gd name="connsiteY16" fmla="*/ 3181803 h 6470468"/>
                    <a:gd name="connsiteX17" fmla="*/ 989784 w 4458789"/>
                    <a:gd name="connsiteY17" fmla="*/ 3078072 h 6470468"/>
                    <a:gd name="connsiteX18" fmla="*/ 941161 w 4458789"/>
                    <a:gd name="connsiteY18" fmla="*/ 2986994 h 6470468"/>
                    <a:gd name="connsiteX19" fmla="*/ 865959 w 4458789"/>
                    <a:gd name="connsiteY19" fmla="*/ 2989172 h 6470468"/>
                    <a:gd name="connsiteX20" fmla="*/ 743722 w 4458789"/>
                    <a:gd name="connsiteY20" fmla="*/ 2943134 h 6470468"/>
                    <a:gd name="connsiteX21" fmla="*/ 679269 w 4458789"/>
                    <a:gd name="connsiteY21" fmla="*/ 2804160 h 6470468"/>
                    <a:gd name="connsiteX22" fmla="*/ 940526 w 4458789"/>
                    <a:gd name="connsiteY22" fmla="*/ 2725783 h 6470468"/>
                    <a:gd name="connsiteX23" fmla="*/ 1174841 w 4458789"/>
                    <a:gd name="connsiteY23" fmla="*/ 2532652 h 6470468"/>
                    <a:gd name="connsiteX24" fmla="*/ 1256484 w 4458789"/>
                    <a:gd name="connsiteY24" fmla="*/ 2501809 h 6470468"/>
                    <a:gd name="connsiteX25" fmla="*/ 1404122 w 4458789"/>
                    <a:gd name="connsiteY25" fmla="*/ 2358934 h 6470468"/>
                    <a:gd name="connsiteX26" fmla="*/ 1518512 w 4458789"/>
                    <a:gd name="connsiteY26" fmla="*/ 2368913 h 6470468"/>
                    <a:gd name="connsiteX27" fmla="*/ 1584598 w 4458789"/>
                    <a:gd name="connsiteY27" fmla="*/ 2464298 h 6470468"/>
                    <a:gd name="connsiteX28" fmla="*/ 1431109 w 4458789"/>
                    <a:gd name="connsiteY28" fmla="*/ 2627222 h 6470468"/>
                    <a:gd name="connsiteX29" fmla="*/ 1393372 w 4458789"/>
                    <a:gd name="connsiteY29" fmla="*/ 2647405 h 6470468"/>
                    <a:gd name="connsiteX30" fmla="*/ 1404983 w 4458789"/>
                    <a:gd name="connsiteY30" fmla="*/ 2708456 h 6470468"/>
                    <a:gd name="connsiteX31" fmla="*/ 1454922 w 4458789"/>
                    <a:gd name="connsiteY31" fmla="*/ 2736759 h 6470468"/>
                    <a:gd name="connsiteX32" fmla="*/ 1448572 w 4458789"/>
                    <a:gd name="connsiteY32" fmla="*/ 2774859 h 6470468"/>
                    <a:gd name="connsiteX33" fmla="*/ 1357675 w 4458789"/>
                    <a:gd name="connsiteY33" fmla="*/ 2829515 h 6470468"/>
                    <a:gd name="connsiteX34" fmla="*/ 1394597 w 4458789"/>
                    <a:gd name="connsiteY34" fmla="*/ 2863759 h 6470468"/>
                    <a:gd name="connsiteX35" fmla="*/ 1550172 w 4458789"/>
                    <a:gd name="connsiteY35" fmla="*/ 2790734 h 6470468"/>
                    <a:gd name="connsiteX36" fmla="*/ 1651772 w 4458789"/>
                    <a:gd name="connsiteY36" fmla="*/ 2703422 h 6470468"/>
                    <a:gd name="connsiteX37" fmla="*/ 1810522 w 4458789"/>
                    <a:gd name="connsiteY37" fmla="*/ 2636747 h 6470468"/>
                    <a:gd name="connsiteX38" fmla="*/ 1908947 w 4458789"/>
                    <a:gd name="connsiteY38" fmla="*/ 2627222 h 6470468"/>
                    <a:gd name="connsiteX39" fmla="*/ 1952218 w 4458789"/>
                    <a:gd name="connsiteY39" fmla="*/ 2602275 h 6470468"/>
                    <a:gd name="connsiteX40" fmla="*/ 2020072 w 4458789"/>
                    <a:gd name="connsiteY40" fmla="*/ 2662147 h 6470468"/>
                    <a:gd name="connsiteX41" fmla="*/ 2089922 w 4458789"/>
                    <a:gd name="connsiteY41" fmla="*/ 2678022 h 6470468"/>
                    <a:gd name="connsiteX42" fmla="*/ 2164579 w 4458789"/>
                    <a:gd name="connsiteY42" fmla="*/ 2690902 h 6470468"/>
                    <a:gd name="connsiteX43" fmla="*/ 2115322 w 4458789"/>
                    <a:gd name="connsiteY43" fmla="*/ 2820897 h 6470468"/>
                    <a:gd name="connsiteX44" fmla="*/ 2011680 w 4458789"/>
                    <a:gd name="connsiteY44" fmla="*/ 2934788 h 6470468"/>
                    <a:gd name="connsiteX45" fmla="*/ 2194560 w 4458789"/>
                    <a:gd name="connsiteY45" fmla="*/ 3082834 h 6470468"/>
                    <a:gd name="connsiteX46" fmla="*/ 2394858 w 4458789"/>
                    <a:gd name="connsiteY46" fmla="*/ 3117668 h 6470468"/>
                    <a:gd name="connsiteX47" fmla="*/ 2377440 w 4458789"/>
                    <a:gd name="connsiteY47" fmla="*/ 3335383 h 6470468"/>
                    <a:gd name="connsiteX48" fmla="*/ 2377440 w 4458789"/>
                    <a:gd name="connsiteY48" fmla="*/ 3335383 h 6470468"/>
                    <a:gd name="connsiteX49" fmla="*/ 2333898 w 4458789"/>
                    <a:gd name="connsiteY49" fmla="*/ 3640183 h 6470468"/>
                    <a:gd name="connsiteX50" fmla="*/ 2290355 w 4458789"/>
                    <a:gd name="connsiteY50" fmla="*/ 3875314 h 6470468"/>
                    <a:gd name="connsiteX51" fmla="*/ 2595155 w 4458789"/>
                    <a:gd name="connsiteY51" fmla="*/ 3857897 h 6470468"/>
                    <a:gd name="connsiteX52" fmla="*/ 2891246 w 4458789"/>
                    <a:gd name="connsiteY52" fmla="*/ 3744685 h 6470468"/>
                    <a:gd name="connsiteX53" fmla="*/ 2891155 w 4458789"/>
                    <a:gd name="connsiteY53" fmla="*/ 3215186 h 6470468"/>
                    <a:gd name="connsiteX54" fmla="*/ 2772547 w 4458789"/>
                    <a:gd name="connsiteY54" fmla="*/ 3039972 h 6470468"/>
                    <a:gd name="connsiteX55" fmla="*/ 2704284 w 4458789"/>
                    <a:gd name="connsiteY55" fmla="*/ 2897097 h 6470468"/>
                    <a:gd name="connsiteX56" fmla="*/ 2508069 w 4458789"/>
                    <a:gd name="connsiteY56" fmla="*/ 2717074 h 6470468"/>
                    <a:gd name="connsiteX57" fmla="*/ 2638698 w 4458789"/>
                    <a:gd name="connsiteY57" fmla="*/ 2577737 h 6470468"/>
                    <a:gd name="connsiteX58" fmla="*/ 2978332 w 4458789"/>
                    <a:gd name="connsiteY58" fmla="*/ 2333897 h 6470468"/>
                    <a:gd name="connsiteX59" fmla="*/ 2987040 w 4458789"/>
                    <a:gd name="connsiteY59" fmla="*/ 2159725 h 6470468"/>
                    <a:gd name="connsiteX60" fmla="*/ 3344092 w 4458789"/>
                    <a:gd name="connsiteY60" fmla="*/ 1672045 h 6470468"/>
                    <a:gd name="connsiteX61" fmla="*/ 3544389 w 4458789"/>
                    <a:gd name="connsiteY61" fmla="*/ 1863634 h 6470468"/>
                    <a:gd name="connsiteX62" fmla="*/ 3962400 w 4458789"/>
                    <a:gd name="connsiteY62" fmla="*/ 1419497 h 6470468"/>
                    <a:gd name="connsiteX63" fmla="*/ 4458789 w 4458789"/>
                    <a:gd name="connsiteY63" fmla="*/ 374468 h 6470468"/>
                    <a:gd name="connsiteX64" fmla="*/ 4415246 w 4458789"/>
                    <a:gd name="connsiteY64" fmla="*/ 0 h 6470468"/>
                    <a:gd name="connsiteX65" fmla="*/ 17418 w 4458789"/>
                    <a:gd name="connsiteY65" fmla="*/ 17417 h 6470468"/>
                    <a:gd name="connsiteX66" fmla="*/ 0 w 4458789"/>
                    <a:gd name="connsiteY66"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7506 w 4458789"/>
                    <a:gd name="connsiteY7" fmla="*/ 3418432 h 6470468"/>
                    <a:gd name="connsiteX8" fmla="*/ 1318397 w 4458789"/>
                    <a:gd name="connsiteY8" fmla="*/ 3408271 h 6470468"/>
                    <a:gd name="connsiteX9" fmla="*/ 1385072 w 4458789"/>
                    <a:gd name="connsiteY9" fmla="*/ 3354297 h 6470468"/>
                    <a:gd name="connsiteX10" fmla="*/ 1491434 w 4458789"/>
                    <a:gd name="connsiteY10" fmla="*/ 3309847 h 6470468"/>
                    <a:gd name="connsiteX11" fmla="*/ 1567543 w 4458789"/>
                    <a:gd name="connsiteY11" fmla="*/ 3317965 h 6470468"/>
                    <a:gd name="connsiteX12" fmla="*/ 1610497 w 4458789"/>
                    <a:gd name="connsiteY12" fmla="*/ 3271747 h 6470468"/>
                    <a:gd name="connsiteX13" fmla="*/ 1631134 w 4458789"/>
                    <a:gd name="connsiteY13" fmla="*/ 3201897 h 6470468"/>
                    <a:gd name="connsiteX14" fmla="*/ 1567543 w 4458789"/>
                    <a:gd name="connsiteY14" fmla="*/ 3135085 h 6470468"/>
                    <a:gd name="connsiteX15" fmla="*/ 1262743 w 4458789"/>
                    <a:gd name="connsiteY15" fmla="*/ 3039291 h 6470468"/>
                    <a:gd name="connsiteX16" fmla="*/ 926782 w 4458789"/>
                    <a:gd name="connsiteY16" fmla="*/ 3181803 h 6470468"/>
                    <a:gd name="connsiteX17" fmla="*/ 989784 w 4458789"/>
                    <a:gd name="connsiteY17" fmla="*/ 3078072 h 6470468"/>
                    <a:gd name="connsiteX18" fmla="*/ 941161 w 4458789"/>
                    <a:gd name="connsiteY18" fmla="*/ 2986994 h 6470468"/>
                    <a:gd name="connsiteX19" fmla="*/ 865959 w 4458789"/>
                    <a:gd name="connsiteY19" fmla="*/ 2989172 h 6470468"/>
                    <a:gd name="connsiteX20" fmla="*/ 743722 w 4458789"/>
                    <a:gd name="connsiteY20" fmla="*/ 2943134 h 6470468"/>
                    <a:gd name="connsiteX21" fmla="*/ 679269 w 4458789"/>
                    <a:gd name="connsiteY21" fmla="*/ 2804160 h 6470468"/>
                    <a:gd name="connsiteX22" fmla="*/ 940526 w 4458789"/>
                    <a:gd name="connsiteY22" fmla="*/ 2725783 h 6470468"/>
                    <a:gd name="connsiteX23" fmla="*/ 1174841 w 4458789"/>
                    <a:gd name="connsiteY23" fmla="*/ 2532652 h 6470468"/>
                    <a:gd name="connsiteX24" fmla="*/ 1256484 w 4458789"/>
                    <a:gd name="connsiteY24" fmla="*/ 2501809 h 6470468"/>
                    <a:gd name="connsiteX25" fmla="*/ 1404122 w 4458789"/>
                    <a:gd name="connsiteY25" fmla="*/ 2358934 h 6470468"/>
                    <a:gd name="connsiteX26" fmla="*/ 1518512 w 4458789"/>
                    <a:gd name="connsiteY26" fmla="*/ 2368913 h 6470468"/>
                    <a:gd name="connsiteX27" fmla="*/ 1584598 w 4458789"/>
                    <a:gd name="connsiteY27" fmla="*/ 2464298 h 6470468"/>
                    <a:gd name="connsiteX28" fmla="*/ 1431109 w 4458789"/>
                    <a:gd name="connsiteY28" fmla="*/ 2627222 h 6470468"/>
                    <a:gd name="connsiteX29" fmla="*/ 1393372 w 4458789"/>
                    <a:gd name="connsiteY29" fmla="*/ 2647405 h 6470468"/>
                    <a:gd name="connsiteX30" fmla="*/ 1404983 w 4458789"/>
                    <a:gd name="connsiteY30" fmla="*/ 2708456 h 6470468"/>
                    <a:gd name="connsiteX31" fmla="*/ 1454922 w 4458789"/>
                    <a:gd name="connsiteY31" fmla="*/ 2736759 h 6470468"/>
                    <a:gd name="connsiteX32" fmla="*/ 1448572 w 4458789"/>
                    <a:gd name="connsiteY32" fmla="*/ 2774859 h 6470468"/>
                    <a:gd name="connsiteX33" fmla="*/ 1357675 w 4458789"/>
                    <a:gd name="connsiteY33" fmla="*/ 2829515 h 6470468"/>
                    <a:gd name="connsiteX34" fmla="*/ 1394597 w 4458789"/>
                    <a:gd name="connsiteY34" fmla="*/ 2863759 h 6470468"/>
                    <a:gd name="connsiteX35" fmla="*/ 1550172 w 4458789"/>
                    <a:gd name="connsiteY35" fmla="*/ 2790734 h 6470468"/>
                    <a:gd name="connsiteX36" fmla="*/ 1651772 w 4458789"/>
                    <a:gd name="connsiteY36" fmla="*/ 2703422 h 6470468"/>
                    <a:gd name="connsiteX37" fmla="*/ 1810522 w 4458789"/>
                    <a:gd name="connsiteY37" fmla="*/ 2636747 h 6470468"/>
                    <a:gd name="connsiteX38" fmla="*/ 1908947 w 4458789"/>
                    <a:gd name="connsiteY38" fmla="*/ 2627222 h 6470468"/>
                    <a:gd name="connsiteX39" fmla="*/ 1952218 w 4458789"/>
                    <a:gd name="connsiteY39" fmla="*/ 2602275 h 6470468"/>
                    <a:gd name="connsiteX40" fmla="*/ 2020072 w 4458789"/>
                    <a:gd name="connsiteY40" fmla="*/ 2662147 h 6470468"/>
                    <a:gd name="connsiteX41" fmla="*/ 2089922 w 4458789"/>
                    <a:gd name="connsiteY41" fmla="*/ 2678022 h 6470468"/>
                    <a:gd name="connsiteX42" fmla="*/ 2164579 w 4458789"/>
                    <a:gd name="connsiteY42" fmla="*/ 2690902 h 6470468"/>
                    <a:gd name="connsiteX43" fmla="*/ 2115322 w 4458789"/>
                    <a:gd name="connsiteY43" fmla="*/ 2820897 h 6470468"/>
                    <a:gd name="connsiteX44" fmla="*/ 2011680 w 4458789"/>
                    <a:gd name="connsiteY44" fmla="*/ 2934788 h 6470468"/>
                    <a:gd name="connsiteX45" fmla="*/ 2194560 w 4458789"/>
                    <a:gd name="connsiteY45" fmla="*/ 3082834 h 6470468"/>
                    <a:gd name="connsiteX46" fmla="*/ 2394858 w 4458789"/>
                    <a:gd name="connsiteY46" fmla="*/ 3117668 h 6470468"/>
                    <a:gd name="connsiteX47" fmla="*/ 2377440 w 4458789"/>
                    <a:gd name="connsiteY47" fmla="*/ 3335383 h 6470468"/>
                    <a:gd name="connsiteX48" fmla="*/ 2377440 w 4458789"/>
                    <a:gd name="connsiteY48" fmla="*/ 3335383 h 6470468"/>
                    <a:gd name="connsiteX49" fmla="*/ 2333898 w 4458789"/>
                    <a:gd name="connsiteY49" fmla="*/ 3640183 h 6470468"/>
                    <a:gd name="connsiteX50" fmla="*/ 2290355 w 4458789"/>
                    <a:gd name="connsiteY50" fmla="*/ 3875314 h 6470468"/>
                    <a:gd name="connsiteX51" fmla="*/ 2595155 w 4458789"/>
                    <a:gd name="connsiteY51" fmla="*/ 3857897 h 6470468"/>
                    <a:gd name="connsiteX52" fmla="*/ 2891246 w 4458789"/>
                    <a:gd name="connsiteY52" fmla="*/ 3744685 h 6470468"/>
                    <a:gd name="connsiteX53" fmla="*/ 2891155 w 4458789"/>
                    <a:gd name="connsiteY53" fmla="*/ 3215186 h 6470468"/>
                    <a:gd name="connsiteX54" fmla="*/ 2772547 w 4458789"/>
                    <a:gd name="connsiteY54" fmla="*/ 3039972 h 6470468"/>
                    <a:gd name="connsiteX55" fmla="*/ 2704284 w 4458789"/>
                    <a:gd name="connsiteY55" fmla="*/ 2897097 h 6470468"/>
                    <a:gd name="connsiteX56" fmla="*/ 2508069 w 4458789"/>
                    <a:gd name="connsiteY56" fmla="*/ 2717074 h 6470468"/>
                    <a:gd name="connsiteX57" fmla="*/ 2638698 w 4458789"/>
                    <a:gd name="connsiteY57" fmla="*/ 2577737 h 6470468"/>
                    <a:gd name="connsiteX58" fmla="*/ 2978332 w 4458789"/>
                    <a:gd name="connsiteY58" fmla="*/ 2333897 h 6470468"/>
                    <a:gd name="connsiteX59" fmla="*/ 2987040 w 4458789"/>
                    <a:gd name="connsiteY59" fmla="*/ 2159725 h 6470468"/>
                    <a:gd name="connsiteX60" fmla="*/ 3344092 w 4458789"/>
                    <a:gd name="connsiteY60" fmla="*/ 1672045 h 6470468"/>
                    <a:gd name="connsiteX61" fmla="*/ 3544389 w 4458789"/>
                    <a:gd name="connsiteY61" fmla="*/ 1863634 h 6470468"/>
                    <a:gd name="connsiteX62" fmla="*/ 3962400 w 4458789"/>
                    <a:gd name="connsiteY62" fmla="*/ 1419497 h 6470468"/>
                    <a:gd name="connsiteX63" fmla="*/ 4458789 w 4458789"/>
                    <a:gd name="connsiteY63" fmla="*/ 374468 h 6470468"/>
                    <a:gd name="connsiteX64" fmla="*/ 4415246 w 4458789"/>
                    <a:gd name="connsiteY64" fmla="*/ 0 h 6470468"/>
                    <a:gd name="connsiteX65" fmla="*/ 17418 w 4458789"/>
                    <a:gd name="connsiteY65" fmla="*/ 17417 h 6470468"/>
                    <a:gd name="connsiteX66" fmla="*/ 0 w 4458789"/>
                    <a:gd name="connsiteY66"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7506 w 4458789"/>
                    <a:gd name="connsiteY7" fmla="*/ 3418432 h 6470468"/>
                    <a:gd name="connsiteX8" fmla="*/ 1326335 w 4458789"/>
                    <a:gd name="connsiteY8" fmla="*/ 3387634 h 6470468"/>
                    <a:gd name="connsiteX9" fmla="*/ 1385072 w 4458789"/>
                    <a:gd name="connsiteY9" fmla="*/ 3354297 h 6470468"/>
                    <a:gd name="connsiteX10" fmla="*/ 1491434 w 4458789"/>
                    <a:gd name="connsiteY10" fmla="*/ 3309847 h 6470468"/>
                    <a:gd name="connsiteX11" fmla="*/ 1567543 w 4458789"/>
                    <a:gd name="connsiteY11" fmla="*/ 3317965 h 6470468"/>
                    <a:gd name="connsiteX12" fmla="*/ 1610497 w 4458789"/>
                    <a:gd name="connsiteY12" fmla="*/ 3271747 h 6470468"/>
                    <a:gd name="connsiteX13" fmla="*/ 1631134 w 4458789"/>
                    <a:gd name="connsiteY13" fmla="*/ 3201897 h 6470468"/>
                    <a:gd name="connsiteX14" fmla="*/ 1567543 w 4458789"/>
                    <a:gd name="connsiteY14" fmla="*/ 3135085 h 6470468"/>
                    <a:gd name="connsiteX15" fmla="*/ 1262743 w 4458789"/>
                    <a:gd name="connsiteY15" fmla="*/ 3039291 h 6470468"/>
                    <a:gd name="connsiteX16" fmla="*/ 926782 w 4458789"/>
                    <a:gd name="connsiteY16" fmla="*/ 3181803 h 6470468"/>
                    <a:gd name="connsiteX17" fmla="*/ 989784 w 4458789"/>
                    <a:gd name="connsiteY17" fmla="*/ 3078072 h 6470468"/>
                    <a:gd name="connsiteX18" fmla="*/ 941161 w 4458789"/>
                    <a:gd name="connsiteY18" fmla="*/ 2986994 h 6470468"/>
                    <a:gd name="connsiteX19" fmla="*/ 865959 w 4458789"/>
                    <a:gd name="connsiteY19" fmla="*/ 2989172 h 6470468"/>
                    <a:gd name="connsiteX20" fmla="*/ 743722 w 4458789"/>
                    <a:gd name="connsiteY20" fmla="*/ 2943134 h 6470468"/>
                    <a:gd name="connsiteX21" fmla="*/ 679269 w 4458789"/>
                    <a:gd name="connsiteY21" fmla="*/ 2804160 h 6470468"/>
                    <a:gd name="connsiteX22" fmla="*/ 940526 w 4458789"/>
                    <a:gd name="connsiteY22" fmla="*/ 2725783 h 6470468"/>
                    <a:gd name="connsiteX23" fmla="*/ 1174841 w 4458789"/>
                    <a:gd name="connsiteY23" fmla="*/ 2532652 h 6470468"/>
                    <a:gd name="connsiteX24" fmla="*/ 1256484 w 4458789"/>
                    <a:gd name="connsiteY24" fmla="*/ 2501809 h 6470468"/>
                    <a:gd name="connsiteX25" fmla="*/ 1404122 w 4458789"/>
                    <a:gd name="connsiteY25" fmla="*/ 2358934 h 6470468"/>
                    <a:gd name="connsiteX26" fmla="*/ 1518512 w 4458789"/>
                    <a:gd name="connsiteY26" fmla="*/ 2368913 h 6470468"/>
                    <a:gd name="connsiteX27" fmla="*/ 1584598 w 4458789"/>
                    <a:gd name="connsiteY27" fmla="*/ 2464298 h 6470468"/>
                    <a:gd name="connsiteX28" fmla="*/ 1431109 w 4458789"/>
                    <a:gd name="connsiteY28" fmla="*/ 2627222 h 6470468"/>
                    <a:gd name="connsiteX29" fmla="*/ 1393372 w 4458789"/>
                    <a:gd name="connsiteY29" fmla="*/ 2647405 h 6470468"/>
                    <a:gd name="connsiteX30" fmla="*/ 1404983 w 4458789"/>
                    <a:gd name="connsiteY30" fmla="*/ 2708456 h 6470468"/>
                    <a:gd name="connsiteX31" fmla="*/ 1454922 w 4458789"/>
                    <a:gd name="connsiteY31" fmla="*/ 2736759 h 6470468"/>
                    <a:gd name="connsiteX32" fmla="*/ 1448572 w 4458789"/>
                    <a:gd name="connsiteY32" fmla="*/ 2774859 h 6470468"/>
                    <a:gd name="connsiteX33" fmla="*/ 1357675 w 4458789"/>
                    <a:gd name="connsiteY33" fmla="*/ 2829515 h 6470468"/>
                    <a:gd name="connsiteX34" fmla="*/ 1394597 w 4458789"/>
                    <a:gd name="connsiteY34" fmla="*/ 2863759 h 6470468"/>
                    <a:gd name="connsiteX35" fmla="*/ 1550172 w 4458789"/>
                    <a:gd name="connsiteY35" fmla="*/ 2790734 h 6470468"/>
                    <a:gd name="connsiteX36" fmla="*/ 1651772 w 4458789"/>
                    <a:gd name="connsiteY36" fmla="*/ 2703422 h 6470468"/>
                    <a:gd name="connsiteX37" fmla="*/ 1810522 w 4458789"/>
                    <a:gd name="connsiteY37" fmla="*/ 2636747 h 6470468"/>
                    <a:gd name="connsiteX38" fmla="*/ 1908947 w 4458789"/>
                    <a:gd name="connsiteY38" fmla="*/ 2627222 h 6470468"/>
                    <a:gd name="connsiteX39" fmla="*/ 1952218 w 4458789"/>
                    <a:gd name="connsiteY39" fmla="*/ 2602275 h 6470468"/>
                    <a:gd name="connsiteX40" fmla="*/ 2020072 w 4458789"/>
                    <a:gd name="connsiteY40" fmla="*/ 2662147 h 6470468"/>
                    <a:gd name="connsiteX41" fmla="*/ 2089922 w 4458789"/>
                    <a:gd name="connsiteY41" fmla="*/ 2678022 h 6470468"/>
                    <a:gd name="connsiteX42" fmla="*/ 2164579 w 4458789"/>
                    <a:gd name="connsiteY42" fmla="*/ 2690902 h 6470468"/>
                    <a:gd name="connsiteX43" fmla="*/ 2115322 w 4458789"/>
                    <a:gd name="connsiteY43" fmla="*/ 2820897 h 6470468"/>
                    <a:gd name="connsiteX44" fmla="*/ 2011680 w 4458789"/>
                    <a:gd name="connsiteY44" fmla="*/ 2934788 h 6470468"/>
                    <a:gd name="connsiteX45" fmla="*/ 2194560 w 4458789"/>
                    <a:gd name="connsiteY45" fmla="*/ 3082834 h 6470468"/>
                    <a:gd name="connsiteX46" fmla="*/ 2394858 w 4458789"/>
                    <a:gd name="connsiteY46" fmla="*/ 3117668 h 6470468"/>
                    <a:gd name="connsiteX47" fmla="*/ 2377440 w 4458789"/>
                    <a:gd name="connsiteY47" fmla="*/ 3335383 h 6470468"/>
                    <a:gd name="connsiteX48" fmla="*/ 2377440 w 4458789"/>
                    <a:gd name="connsiteY48" fmla="*/ 3335383 h 6470468"/>
                    <a:gd name="connsiteX49" fmla="*/ 2333898 w 4458789"/>
                    <a:gd name="connsiteY49" fmla="*/ 3640183 h 6470468"/>
                    <a:gd name="connsiteX50" fmla="*/ 2290355 w 4458789"/>
                    <a:gd name="connsiteY50" fmla="*/ 3875314 h 6470468"/>
                    <a:gd name="connsiteX51" fmla="*/ 2595155 w 4458789"/>
                    <a:gd name="connsiteY51" fmla="*/ 3857897 h 6470468"/>
                    <a:gd name="connsiteX52" fmla="*/ 2891246 w 4458789"/>
                    <a:gd name="connsiteY52" fmla="*/ 3744685 h 6470468"/>
                    <a:gd name="connsiteX53" fmla="*/ 2891155 w 4458789"/>
                    <a:gd name="connsiteY53" fmla="*/ 3215186 h 6470468"/>
                    <a:gd name="connsiteX54" fmla="*/ 2772547 w 4458789"/>
                    <a:gd name="connsiteY54" fmla="*/ 3039972 h 6470468"/>
                    <a:gd name="connsiteX55" fmla="*/ 2704284 w 4458789"/>
                    <a:gd name="connsiteY55" fmla="*/ 2897097 h 6470468"/>
                    <a:gd name="connsiteX56" fmla="*/ 2508069 w 4458789"/>
                    <a:gd name="connsiteY56" fmla="*/ 2717074 h 6470468"/>
                    <a:gd name="connsiteX57" fmla="*/ 2638698 w 4458789"/>
                    <a:gd name="connsiteY57" fmla="*/ 2577737 h 6470468"/>
                    <a:gd name="connsiteX58" fmla="*/ 2978332 w 4458789"/>
                    <a:gd name="connsiteY58" fmla="*/ 2333897 h 6470468"/>
                    <a:gd name="connsiteX59" fmla="*/ 2987040 w 4458789"/>
                    <a:gd name="connsiteY59" fmla="*/ 2159725 h 6470468"/>
                    <a:gd name="connsiteX60" fmla="*/ 3344092 w 4458789"/>
                    <a:gd name="connsiteY60" fmla="*/ 1672045 h 6470468"/>
                    <a:gd name="connsiteX61" fmla="*/ 3544389 w 4458789"/>
                    <a:gd name="connsiteY61" fmla="*/ 1863634 h 6470468"/>
                    <a:gd name="connsiteX62" fmla="*/ 3962400 w 4458789"/>
                    <a:gd name="connsiteY62" fmla="*/ 1419497 h 6470468"/>
                    <a:gd name="connsiteX63" fmla="*/ 4458789 w 4458789"/>
                    <a:gd name="connsiteY63" fmla="*/ 374468 h 6470468"/>
                    <a:gd name="connsiteX64" fmla="*/ 4415246 w 4458789"/>
                    <a:gd name="connsiteY64" fmla="*/ 0 h 6470468"/>
                    <a:gd name="connsiteX65" fmla="*/ 17418 w 4458789"/>
                    <a:gd name="connsiteY65" fmla="*/ 17417 h 6470468"/>
                    <a:gd name="connsiteX66" fmla="*/ 0 w 4458789"/>
                    <a:gd name="connsiteY66"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7543 w 4458789"/>
                    <a:gd name="connsiteY15" fmla="*/ 3135085 h 6470468"/>
                    <a:gd name="connsiteX16" fmla="*/ 1262743 w 4458789"/>
                    <a:gd name="connsiteY16" fmla="*/ 3039291 h 6470468"/>
                    <a:gd name="connsiteX17" fmla="*/ 926782 w 4458789"/>
                    <a:gd name="connsiteY17" fmla="*/ 3181803 h 6470468"/>
                    <a:gd name="connsiteX18" fmla="*/ 989784 w 4458789"/>
                    <a:gd name="connsiteY18" fmla="*/ 3078072 h 6470468"/>
                    <a:gd name="connsiteX19" fmla="*/ 941161 w 4458789"/>
                    <a:gd name="connsiteY19" fmla="*/ 2986994 h 6470468"/>
                    <a:gd name="connsiteX20" fmla="*/ 865959 w 4458789"/>
                    <a:gd name="connsiteY20" fmla="*/ 2989172 h 6470468"/>
                    <a:gd name="connsiteX21" fmla="*/ 743722 w 4458789"/>
                    <a:gd name="connsiteY21" fmla="*/ 2943134 h 6470468"/>
                    <a:gd name="connsiteX22" fmla="*/ 679269 w 4458789"/>
                    <a:gd name="connsiteY22" fmla="*/ 2804160 h 6470468"/>
                    <a:gd name="connsiteX23" fmla="*/ 940526 w 4458789"/>
                    <a:gd name="connsiteY23" fmla="*/ 2725783 h 6470468"/>
                    <a:gd name="connsiteX24" fmla="*/ 1174841 w 4458789"/>
                    <a:gd name="connsiteY24" fmla="*/ 2532652 h 6470468"/>
                    <a:gd name="connsiteX25" fmla="*/ 1256484 w 4458789"/>
                    <a:gd name="connsiteY25" fmla="*/ 2501809 h 6470468"/>
                    <a:gd name="connsiteX26" fmla="*/ 1404122 w 4458789"/>
                    <a:gd name="connsiteY26" fmla="*/ 2358934 h 6470468"/>
                    <a:gd name="connsiteX27" fmla="*/ 1518512 w 4458789"/>
                    <a:gd name="connsiteY27" fmla="*/ 2368913 h 6470468"/>
                    <a:gd name="connsiteX28" fmla="*/ 1584598 w 4458789"/>
                    <a:gd name="connsiteY28" fmla="*/ 2464298 h 6470468"/>
                    <a:gd name="connsiteX29" fmla="*/ 1431109 w 4458789"/>
                    <a:gd name="connsiteY29" fmla="*/ 2627222 h 6470468"/>
                    <a:gd name="connsiteX30" fmla="*/ 1393372 w 4458789"/>
                    <a:gd name="connsiteY30" fmla="*/ 2647405 h 6470468"/>
                    <a:gd name="connsiteX31" fmla="*/ 1404983 w 4458789"/>
                    <a:gd name="connsiteY31" fmla="*/ 2708456 h 6470468"/>
                    <a:gd name="connsiteX32" fmla="*/ 1454922 w 4458789"/>
                    <a:gd name="connsiteY32" fmla="*/ 2736759 h 6470468"/>
                    <a:gd name="connsiteX33" fmla="*/ 1448572 w 4458789"/>
                    <a:gd name="connsiteY33" fmla="*/ 2774859 h 6470468"/>
                    <a:gd name="connsiteX34" fmla="*/ 1357675 w 4458789"/>
                    <a:gd name="connsiteY34" fmla="*/ 2829515 h 6470468"/>
                    <a:gd name="connsiteX35" fmla="*/ 1394597 w 4458789"/>
                    <a:gd name="connsiteY35" fmla="*/ 2863759 h 6470468"/>
                    <a:gd name="connsiteX36" fmla="*/ 1550172 w 4458789"/>
                    <a:gd name="connsiteY36" fmla="*/ 2790734 h 6470468"/>
                    <a:gd name="connsiteX37" fmla="*/ 1651772 w 4458789"/>
                    <a:gd name="connsiteY37" fmla="*/ 2703422 h 6470468"/>
                    <a:gd name="connsiteX38" fmla="*/ 1810522 w 4458789"/>
                    <a:gd name="connsiteY38" fmla="*/ 2636747 h 6470468"/>
                    <a:gd name="connsiteX39" fmla="*/ 1908947 w 4458789"/>
                    <a:gd name="connsiteY39" fmla="*/ 2627222 h 6470468"/>
                    <a:gd name="connsiteX40" fmla="*/ 1952218 w 4458789"/>
                    <a:gd name="connsiteY40" fmla="*/ 2602275 h 6470468"/>
                    <a:gd name="connsiteX41" fmla="*/ 2020072 w 4458789"/>
                    <a:gd name="connsiteY41" fmla="*/ 2662147 h 6470468"/>
                    <a:gd name="connsiteX42" fmla="*/ 2089922 w 4458789"/>
                    <a:gd name="connsiteY42" fmla="*/ 2678022 h 6470468"/>
                    <a:gd name="connsiteX43" fmla="*/ 2164579 w 4458789"/>
                    <a:gd name="connsiteY43" fmla="*/ 2690902 h 6470468"/>
                    <a:gd name="connsiteX44" fmla="*/ 2115322 w 4458789"/>
                    <a:gd name="connsiteY44" fmla="*/ 2820897 h 6470468"/>
                    <a:gd name="connsiteX45" fmla="*/ 2011680 w 4458789"/>
                    <a:gd name="connsiteY45" fmla="*/ 2934788 h 6470468"/>
                    <a:gd name="connsiteX46" fmla="*/ 2194560 w 4458789"/>
                    <a:gd name="connsiteY46" fmla="*/ 3082834 h 6470468"/>
                    <a:gd name="connsiteX47" fmla="*/ 2394858 w 4458789"/>
                    <a:gd name="connsiteY47" fmla="*/ 3117668 h 6470468"/>
                    <a:gd name="connsiteX48" fmla="*/ 2377440 w 4458789"/>
                    <a:gd name="connsiteY48" fmla="*/ 3335383 h 6470468"/>
                    <a:gd name="connsiteX49" fmla="*/ 2377440 w 4458789"/>
                    <a:gd name="connsiteY49" fmla="*/ 3335383 h 6470468"/>
                    <a:gd name="connsiteX50" fmla="*/ 2333898 w 4458789"/>
                    <a:gd name="connsiteY50" fmla="*/ 3640183 h 6470468"/>
                    <a:gd name="connsiteX51" fmla="*/ 2290355 w 4458789"/>
                    <a:gd name="connsiteY51" fmla="*/ 3875314 h 6470468"/>
                    <a:gd name="connsiteX52" fmla="*/ 2595155 w 4458789"/>
                    <a:gd name="connsiteY52" fmla="*/ 3857897 h 6470468"/>
                    <a:gd name="connsiteX53" fmla="*/ 2891246 w 4458789"/>
                    <a:gd name="connsiteY53" fmla="*/ 3744685 h 6470468"/>
                    <a:gd name="connsiteX54" fmla="*/ 2891155 w 4458789"/>
                    <a:gd name="connsiteY54" fmla="*/ 3215186 h 6470468"/>
                    <a:gd name="connsiteX55" fmla="*/ 2772547 w 4458789"/>
                    <a:gd name="connsiteY55" fmla="*/ 3039972 h 6470468"/>
                    <a:gd name="connsiteX56" fmla="*/ 2704284 w 4458789"/>
                    <a:gd name="connsiteY56" fmla="*/ 2897097 h 6470468"/>
                    <a:gd name="connsiteX57" fmla="*/ 2508069 w 4458789"/>
                    <a:gd name="connsiteY57" fmla="*/ 2717074 h 6470468"/>
                    <a:gd name="connsiteX58" fmla="*/ 2638698 w 4458789"/>
                    <a:gd name="connsiteY58" fmla="*/ 2577737 h 6470468"/>
                    <a:gd name="connsiteX59" fmla="*/ 2978332 w 4458789"/>
                    <a:gd name="connsiteY59" fmla="*/ 2333897 h 6470468"/>
                    <a:gd name="connsiteX60" fmla="*/ 2987040 w 4458789"/>
                    <a:gd name="connsiteY60" fmla="*/ 2159725 h 6470468"/>
                    <a:gd name="connsiteX61" fmla="*/ 3344092 w 4458789"/>
                    <a:gd name="connsiteY61" fmla="*/ 1672045 h 6470468"/>
                    <a:gd name="connsiteX62" fmla="*/ 3544389 w 4458789"/>
                    <a:gd name="connsiteY62" fmla="*/ 1863634 h 6470468"/>
                    <a:gd name="connsiteX63" fmla="*/ 3962400 w 4458789"/>
                    <a:gd name="connsiteY63" fmla="*/ 1419497 h 6470468"/>
                    <a:gd name="connsiteX64" fmla="*/ 4458789 w 4458789"/>
                    <a:gd name="connsiteY64" fmla="*/ 374468 h 6470468"/>
                    <a:gd name="connsiteX65" fmla="*/ 4415246 w 4458789"/>
                    <a:gd name="connsiteY65" fmla="*/ 0 h 6470468"/>
                    <a:gd name="connsiteX66" fmla="*/ 17418 w 4458789"/>
                    <a:gd name="connsiteY66" fmla="*/ 17417 h 6470468"/>
                    <a:gd name="connsiteX67" fmla="*/ 0 w 4458789"/>
                    <a:gd name="connsiteY67"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7543 w 4458789"/>
                    <a:gd name="connsiteY15" fmla="*/ 3135085 h 6470468"/>
                    <a:gd name="connsiteX16" fmla="*/ 1262743 w 4458789"/>
                    <a:gd name="connsiteY16" fmla="*/ 3039291 h 6470468"/>
                    <a:gd name="connsiteX17" fmla="*/ 1075509 w 4458789"/>
                    <a:gd name="connsiteY17" fmla="*/ 3225709 h 6470468"/>
                    <a:gd name="connsiteX18" fmla="*/ 926782 w 4458789"/>
                    <a:gd name="connsiteY18" fmla="*/ 3181803 h 6470468"/>
                    <a:gd name="connsiteX19" fmla="*/ 989784 w 4458789"/>
                    <a:gd name="connsiteY19" fmla="*/ 3078072 h 6470468"/>
                    <a:gd name="connsiteX20" fmla="*/ 941161 w 4458789"/>
                    <a:gd name="connsiteY20" fmla="*/ 2986994 h 6470468"/>
                    <a:gd name="connsiteX21" fmla="*/ 865959 w 4458789"/>
                    <a:gd name="connsiteY21" fmla="*/ 2989172 h 6470468"/>
                    <a:gd name="connsiteX22" fmla="*/ 743722 w 4458789"/>
                    <a:gd name="connsiteY22" fmla="*/ 2943134 h 6470468"/>
                    <a:gd name="connsiteX23" fmla="*/ 679269 w 4458789"/>
                    <a:gd name="connsiteY23" fmla="*/ 2804160 h 6470468"/>
                    <a:gd name="connsiteX24" fmla="*/ 940526 w 4458789"/>
                    <a:gd name="connsiteY24" fmla="*/ 2725783 h 6470468"/>
                    <a:gd name="connsiteX25" fmla="*/ 1174841 w 4458789"/>
                    <a:gd name="connsiteY25" fmla="*/ 2532652 h 6470468"/>
                    <a:gd name="connsiteX26" fmla="*/ 1256484 w 4458789"/>
                    <a:gd name="connsiteY26" fmla="*/ 2501809 h 6470468"/>
                    <a:gd name="connsiteX27" fmla="*/ 1404122 w 4458789"/>
                    <a:gd name="connsiteY27" fmla="*/ 2358934 h 6470468"/>
                    <a:gd name="connsiteX28" fmla="*/ 1518512 w 4458789"/>
                    <a:gd name="connsiteY28" fmla="*/ 2368913 h 6470468"/>
                    <a:gd name="connsiteX29" fmla="*/ 1584598 w 4458789"/>
                    <a:gd name="connsiteY29" fmla="*/ 2464298 h 6470468"/>
                    <a:gd name="connsiteX30" fmla="*/ 1431109 w 4458789"/>
                    <a:gd name="connsiteY30" fmla="*/ 2627222 h 6470468"/>
                    <a:gd name="connsiteX31" fmla="*/ 1393372 w 4458789"/>
                    <a:gd name="connsiteY31" fmla="*/ 2647405 h 6470468"/>
                    <a:gd name="connsiteX32" fmla="*/ 1404983 w 4458789"/>
                    <a:gd name="connsiteY32" fmla="*/ 2708456 h 6470468"/>
                    <a:gd name="connsiteX33" fmla="*/ 1454922 w 4458789"/>
                    <a:gd name="connsiteY33" fmla="*/ 2736759 h 6470468"/>
                    <a:gd name="connsiteX34" fmla="*/ 1448572 w 4458789"/>
                    <a:gd name="connsiteY34" fmla="*/ 2774859 h 6470468"/>
                    <a:gd name="connsiteX35" fmla="*/ 1357675 w 4458789"/>
                    <a:gd name="connsiteY35" fmla="*/ 2829515 h 6470468"/>
                    <a:gd name="connsiteX36" fmla="*/ 1394597 w 4458789"/>
                    <a:gd name="connsiteY36" fmla="*/ 2863759 h 6470468"/>
                    <a:gd name="connsiteX37" fmla="*/ 1550172 w 4458789"/>
                    <a:gd name="connsiteY37" fmla="*/ 2790734 h 6470468"/>
                    <a:gd name="connsiteX38" fmla="*/ 1651772 w 4458789"/>
                    <a:gd name="connsiteY38" fmla="*/ 2703422 h 6470468"/>
                    <a:gd name="connsiteX39" fmla="*/ 1810522 w 4458789"/>
                    <a:gd name="connsiteY39" fmla="*/ 2636747 h 6470468"/>
                    <a:gd name="connsiteX40" fmla="*/ 1908947 w 4458789"/>
                    <a:gd name="connsiteY40" fmla="*/ 2627222 h 6470468"/>
                    <a:gd name="connsiteX41" fmla="*/ 1952218 w 4458789"/>
                    <a:gd name="connsiteY41" fmla="*/ 2602275 h 6470468"/>
                    <a:gd name="connsiteX42" fmla="*/ 2020072 w 4458789"/>
                    <a:gd name="connsiteY42" fmla="*/ 2662147 h 6470468"/>
                    <a:gd name="connsiteX43" fmla="*/ 2089922 w 4458789"/>
                    <a:gd name="connsiteY43" fmla="*/ 2678022 h 6470468"/>
                    <a:gd name="connsiteX44" fmla="*/ 2164579 w 4458789"/>
                    <a:gd name="connsiteY44" fmla="*/ 2690902 h 6470468"/>
                    <a:gd name="connsiteX45" fmla="*/ 2115322 w 4458789"/>
                    <a:gd name="connsiteY45" fmla="*/ 2820897 h 6470468"/>
                    <a:gd name="connsiteX46" fmla="*/ 2011680 w 4458789"/>
                    <a:gd name="connsiteY46" fmla="*/ 2934788 h 6470468"/>
                    <a:gd name="connsiteX47" fmla="*/ 2194560 w 4458789"/>
                    <a:gd name="connsiteY47" fmla="*/ 3082834 h 6470468"/>
                    <a:gd name="connsiteX48" fmla="*/ 2394858 w 4458789"/>
                    <a:gd name="connsiteY48" fmla="*/ 3117668 h 6470468"/>
                    <a:gd name="connsiteX49" fmla="*/ 2377440 w 4458789"/>
                    <a:gd name="connsiteY49" fmla="*/ 3335383 h 6470468"/>
                    <a:gd name="connsiteX50" fmla="*/ 2377440 w 4458789"/>
                    <a:gd name="connsiteY50" fmla="*/ 3335383 h 6470468"/>
                    <a:gd name="connsiteX51" fmla="*/ 2333898 w 4458789"/>
                    <a:gd name="connsiteY51" fmla="*/ 3640183 h 6470468"/>
                    <a:gd name="connsiteX52" fmla="*/ 2290355 w 4458789"/>
                    <a:gd name="connsiteY52" fmla="*/ 3875314 h 6470468"/>
                    <a:gd name="connsiteX53" fmla="*/ 2595155 w 4458789"/>
                    <a:gd name="connsiteY53" fmla="*/ 3857897 h 6470468"/>
                    <a:gd name="connsiteX54" fmla="*/ 2891246 w 4458789"/>
                    <a:gd name="connsiteY54" fmla="*/ 3744685 h 6470468"/>
                    <a:gd name="connsiteX55" fmla="*/ 2891155 w 4458789"/>
                    <a:gd name="connsiteY55" fmla="*/ 3215186 h 6470468"/>
                    <a:gd name="connsiteX56" fmla="*/ 2772547 w 4458789"/>
                    <a:gd name="connsiteY56" fmla="*/ 3039972 h 6470468"/>
                    <a:gd name="connsiteX57" fmla="*/ 2704284 w 4458789"/>
                    <a:gd name="connsiteY57" fmla="*/ 2897097 h 6470468"/>
                    <a:gd name="connsiteX58" fmla="*/ 2508069 w 4458789"/>
                    <a:gd name="connsiteY58" fmla="*/ 2717074 h 6470468"/>
                    <a:gd name="connsiteX59" fmla="*/ 2638698 w 4458789"/>
                    <a:gd name="connsiteY59" fmla="*/ 2577737 h 6470468"/>
                    <a:gd name="connsiteX60" fmla="*/ 2978332 w 4458789"/>
                    <a:gd name="connsiteY60" fmla="*/ 2333897 h 6470468"/>
                    <a:gd name="connsiteX61" fmla="*/ 2987040 w 4458789"/>
                    <a:gd name="connsiteY61" fmla="*/ 2159725 h 6470468"/>
                    <a:gd name="connsiteX62" fmla="*/ 3344092 w 4458789"/>
                    <a:gd name="connsiteY62" fmla="*/ 1672045 h 6470468"/>
                    <a:gd name="connsiteX63" fmla="*/ 3544389 w 4458789"/>
                    <a:gd name="connsiteY63" fmla="*/ 1863634 h 6470468"/>
                    <a:gd name="connsiteX64" fmla="*/ 3962400 w 4458789"/>
                    <a:gd name="connsiteY64" fmla="*/ 1419497 h 6470468"/>
                    <a:gd name="connsiteX65" fmla="*/ 4458789 w 4458789"/>
                    <a:gd name="connsiteY65" fmla="*/ 374468 h 6470468"/>
                    <a:gd name="connsiteX66" fmla="*/ 4415246 w 4458789"/>
                    <a:gd name="connsiteY66" fmla="*/ 0 h 6470468"/>
                    <a:gd name="connsiteX67" fmla="*/ 17418 w 4458789"/>
                    <a:gd name="connsiteY67" fmla="*/ 17417 h 6470468"/>
                    <a:gd name="connsiteX68" fmla="*/ 0 w 4458789"/>
                    <a:gd name="connsiteY68"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7543 w 4458789"/>
                    <a:gd name="connsiteY15" fmla="*/ 3135085 h 6470468"/>
                    <a:gd name="connsiteX16" fmla="*/ 1262743 w 4458789"/>
                    <a:gd name="connsiteY16" fmla="*/ 3039291 h 6470468"/>
                    <a:gd name="connsiteX17" fmla="*/ 1075509 w 4458789"/>
                    <a:gd name="connsiteY17" fmla="*/ 3225709 h 6470468"/>
                    <a:gd name="connsiteX18" fmla="*/ 1007247 w 4458789"/>
                    <a:gd name="connsiteY18" fmla="*/ 3238409 h 6470468"/>
                    <a:gd name="connsiteX19" fmla="*/ 926782 w 4458789"/>
                    <a:gd name="connsiteY19" fmla="*/ 3181803 h 6470468"/>
                    <a:gd name="connsiteX20" fmla="*/ 989784 w 4458789"/>
                    <a:gd name="connsiteY20" fmla="*/ 3078072 h 6470468"/>
                    <a:gd name="connsiteX21" fmla="*/ 941161 w 4458789"/>
                    <a:gd name="connsiteY21" fmla="*/ 2986994 h 6470468"/>
                    <a:gd name="connsiteX22" fmla="*/ 865959 w 4458789"/>
                    <a:gd name="connsiteY22" fmla="*/ 2989172 h 6470468"/>
                    <a:gd name="connsiteX23" fmla="*/ 743722 w 4458789"/>
                    <a:gd name="connsiteY23" fmla="*/ 2943134 h 6470468"/>
                    <a:gd name="connsiteX24" fmla="*/ 679269 w 4458789"/>
                    <a:gd name="connsiteY24" fmla="*/ 2804160 h 6470468"/>
                    <a:gd name="connsiteX25" fmla="*/ 940526 w 4458789"/>
                    <a:gd name="connsiteY25" fmla="*/ 2725783 h 6470468"/>
                    <a:gd name="connsiteX26" fmla="*/ 1174841 w 4458789"/>
                    <a:gd name="connsiteY26" fmla="*/ 2532652 h 6470468"/>
                    <a:gd name="connsiteX27" fmla="*/ 1256484 w 4458789"/>
                    <a:gd name="connsiteY27" fmla="*/ 2501809 h 6470468"/>
                    <a:gd name="connsiteX28" fmla="*/ 1404122 w 4458789"/>
                    <a:gd name="connsiteY28" fmla="*/ 2358934 h 6470468"/>
                    <a:gd name="connsiteX29" fmla="*/ 1518512 w 4458789"/>
                    <a:gd name="connsiteY29" fmla="*/ 2368913 h 6470468"/>
                    <a:gd name="connsiteX30" fmla="*/ 1584598 w 4458789"/>
                    <a:gd name="connsiteY30" fmla="*/ 2464298 h 6470468"/>
                    <a:gd name="connsiteX31" fmla="*/ 1431109 w 4458789"/>
                    <a:gd name="connsiteY31" fmla="*/ 2627222 h 6470468"/>
                    <a:gd name="connsiteX32" fmla="*/ 1393372 w 4458789"/>
                    <a:gd name="connsiteY32" fmla="*/ 2647405 h 6470468"/>
                    <a:gd name="connsiteX33" fmla="*/ 1404983 w 4458789"/>
                    <a:gd name="connsiteY33" fmla="*/ 2708456 h 6470468"/>
                    <a:gd name="connsiteX34" fmla="*/ 1454922 w 4458789"/>
                    <a:gd name="connsiteY34" fmla="*/ 2736759 h 6470468"/>
                    <a:gd name="connsiteX35" fmla="*/ 1448572 w 4458789"/>
                    <a:gd name="connsiteY35" fmla="*/ 2774859 h 6470468"/>
                    <a:gd name="connsiteX36" fmla="*/ 1357675 w 4458789"/>
                    <a:gd name="connsiteY36" fmla="*/ 2829515 h 6470468"/>
                    <a:gd name="connsiteX37" fmla="*/ 1394597 w 4458789"/>
                    <a:gd name="connsiteY37" fmla="*/ 2863759 h 6470468"/>
                    <a:gd name="connsiteX38" fmla="*/ 1550172 w 4458789"/>
                    <a:gd name="connsiteY38" fmla="*/ 2790734 h 6470468"/>
                    <a:gd name="connsiteX39" fmla="*/ 1651772 w 4458789"/>
                    <a:gd name="connsiteY39" fmla="*/ 2703422 h 6470468"/>
                    <a:gd name="connsiteX40" fmla="*/ 1810522 w 4458789"/>
                    <a:gd name="connsiteY40" fmla="*/ 2636747 h 6470468"/>
                    <a:gd name="connsiteX41" fmla="*/ 1908947 w 4458789"/>
                    <a:gd name="connsiteY41" fmla="*/ 2627222 h 6470468"/>
                    <a:gd name="connsiteX42" fmla="*/ 1952218 w 4458789"/>
                    <a:gd name="connsiteY42" fmla="*/ 2602275 h 6470468"/>
                    <a:gd name="connsiteX43" fmla="*/ 2020072 w 4458789"/>
                    <a:gd name="connsiteY43" fmla="*/ 2662147 h 6470468"/>
                    <a:gd name="connsiteX44" fmla="*/ 2089922 w 4458789"/>
                    <a:gd name="connsiteY44" fmla="*/ 2678022 h 6470468"/>
                    <a:gd name="connsiteX45" fmla="*/ 2164579 w 4458789"/>
                    <a:gd name="connsiteY45" fmla="*/ 2690902 h 6470468"/>
                    <a:gd name="connsiteX46" fmla="*/ 2115322 w 4458789"/>
                    <a:gd name="connsiteY46" fmla="*/ 2820897 h 6470468"/>
                    <a:gd name="connsiteX47" fmla="*/ 2011680 w 4458789"/>
                    <a:gd name="connsiteY47" fmla="*/ 2934788 h 6470468"/>
                    <a:gd name="connsiteX48" fmla="*/ 2194560 w 4458789"/>
                    <a:gd name="connsiteY48" fmla="*/ 3082834 h 6470468"/>
                    <a:gd name="connsiteX49" fmla="*/ 2394858 w 4458789"/>
                    <a:gd name="connsiteY49" fmla="*/ 3117668 h 6470468"/>
                    <a:gd name="connsiteX50" fmla="*/ 2377440 w 4458789"/>
                    <a:gd name="connsiteY50" fmla="*/ 3335383 h 6470468"/>
                    <a:gd name="connsiteX51" fmla="*/ 2377440 w 4458789"/>
                    <a:gd name="connsiteY51" fmla="*/ 3335383 h 6470468"/>
                    <a:gd name="connsiteX52" fmla="*/ 2333898 w 4458789"/>
                    <a:gd name="connsiteY52" fmla="*/ 3640183 h 6470468"/>
                    <a:gd name="connsiteX53" fmla="*/ 2290355 w 4458789"/>
                    <a:gd name="connsiteY53" fmla="*/ 3875314 h 6470468"/>
                    <a:gd name="connsiteX54" fmla="*/ 2595155 w 4458789"/>
                    <a:gd name="connsiteY54" fmla="*/ 3857897 h 6470468"/>
                    <a:gd name="connsiteX55" fmla="*/ 2891246 w 4458789"/>
                    <a:gd name="connsiteY55" fmla="*/ 3744685 h 6470468"/>
                    <a:gd name="connsiteX56" fmla="*/ 2891155 w 4458789"/>
                    <a:gd name="connsiteY56" fmla="*/ 3215186 h 6470468"/>
                    <a:gd name="connsiteX57" fmla="*/ 2772547 w 4458789"/>
                    <a:gd name="connsiteY57" fmla="*/ 3039972 h 6470468"/>
                    <a:gd name="connsiteX58" fmla="*/ 2704284 w 4458789"/>
                    <a:gd name="connsiteY58" fmla="*/ 2897097 h 6470468"/>
                    <a:gd name="connsiteX59" fmla="*/ 2508069 w 4458789"/>
                    <a:gd name="connsiteY59" fmla="*/ 2717074 h 6470468"/>
                    <a:gd name="connsiteX60" fmla="*/ 2638698 w 4458789"/>
                    <a:gd name="connsiteY60" fmla="*/ 2577737 h 6470468"/>
                    <a:gd name="connsiteX61" fmla="*/ 2978332 w 4458789"/>
                    <a:gd name="connsiteY61" fmla="*/ 2333897 h 6470468"/>
                    <a:gd name="connsiteX62" fmla="*/ 2987040 w 4458789"/>
                    <a:gd name="connsiteY62" fmla="*/ 2159725 h 6470468"/>
                    <a:gd name="connsiteX63" fmla="*/ 3344092 w 4458789"/>
                    <a:gd name="connsiteY63" fmla="*/ 1672045 h 6470468"/>
                    <a:gd name="connsiteX64" fmla="*/ 3544389 w 4458789"/>
                    <a:gd name="connsiteY64" fmla="*/ 1863634 h 6470468"/>
                    <a:gd name="connsiteX65" fmla="*/ 3962400 w 4458789"/>
                    <a:gd name="connsiteY65" fmla="*/ 1419497 h 6470468"/>
                    <a:gd name="connsiteX66" fmla="*/ 4458789 w 4458789"/>
                    <a:gd name="connsiteY66" fmla="*/ 374468 h 6470468"/>
                    <a:gd name="connsiteX67" fmla="*/ 4415246 w 4458789"/>
                    <a:gd name="connsiteY67" fmla="*/ 0 h 6470468"/>
                    <a:gd name="connsiteX68" fmla="*/ 17418 w 4458789"/>
                    <a:gd name="connsiteY68" fmla="*/ 17417 h 6470468"/>
                    <a:gd name="connsiteX69" fmla="*/ 0 w 4458789"/>
                    <a:gd name="connsiteY69"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7543 w 4458789"/>
                    <a:gd name="connsiteY15" fmla="*/ 3135085 h 6470468"/>
                    <a:gd name="connsiteX16" fmla="*/ 1262743 w 4458789"/>
                    <a:gd name="connsiteY16" fmla="*/ 3039291 h 6470468"/>
                    <a:gd name="connsiteX17" fmla="*/ 1075509 w 4458789"/>
                    <a:gd name="connsiteY17" fmla="*/ 3225709 h 6470468"/>
                    <a:gd name="connsiteX18" fmla="*/ 1007247 w 4458789"/>
                    <a:gd name="connsiteY18" fmla="*/ 3238409 h 6470468"/>
                    <a:gd name="connsiteX19" fmla="*/ 926782 w 4458789"/>
                    <a:gd name="connsiteY19" fmla="*/ 3181803 h 6470468"/>
                    <a:gd name="connsiteX20" fmla="*/ 942159 w 4458789"/>
                    <a:gd name="connsiteY20" fmla="*/ 3111409 h 6470468"/>
                    <a:gd name="connsiteX21" fmla="*/ 989784 w 4458789"/>
                    <a:gd name="connsiteY21" fmla="*/ 3078072 h 6470468"/>
                    <a:gd name="connsiteX22" fmla="*/ 941161 w 4458789"/>
                    <a:gd name="connsiteY22" fmla="*/ 2986994 h 6470468"/>
                    <a:gd name="connsiteX23" fmla="*/ 865959 w 4458789"/>
                    <a:gd name="connsiteY23" fmla="*/ 2989172 h 6470468"/>
                    <a:gd name="connsiteX24" fmla="*/ 743722 w 4458789"/>
                    <a:gd name="connsiteY24" fmla="*/ 2943134 h 6470468"/>
                    <a:gd name="connsiteX25" fmla="*/ 679269 w 4458789"/>
                    <a:gd name="connsiteY25" fmla="*/ 2804160 h 6470468"/>
                    <a:gd name="connsiteX26" fmla="*/ 940526 w 4458789"/>
                    <a:gd name="connsiteY26" fmla="*/ 2725783 h 6470468"/>
                    <a:gd name="connsiteX27" fmla="*/ 1174841 w 4458789"/>
                    <a:gd name="connsiteY27" fmla="*/ 2532652 h 6470468"/>
                    <a:gd name="connsiteX28" fmla="*/ 1256484 w 4458789"/>
                    <a:gd name="connsiteY28" fmla="*/ 2501809 h 6470468"/>
                    <a:gd name="connsiteX29" fmla="*/ 1404122 w 4458789"/>
                    <a:gd name="connsiteY29" fmla="*/ 2358934 h 6470468"/>
                    <a:gd name="connsiteX30" fmla="*/ 1518512 w 4458789"/>
                    <a:gd name="connsiteY30" fmla="*/ 2368913 h 6470468"/>
                    <a:gd name="connsiteX31" fmla="*/ 1584598 w 4458789"/>
                    <a:gd name="connsiteY31" fmla="*/ 2464298 h 6470468"/>
                    <a:gd name="connsiteX32" fmla="*/ 1431109 w 4458789"/>
                    <a:gd name="connsiteY32" fmla="*/ 2627222 h 6470468"/>
                    <a:gd name="connsiteX33" fmla="*/ 1393372 w 4458789"/>
                    <a:gd name="connsiteY33" fmla="*/ 2647405 h 6470468"/>
                    <a:gd name="connsiteX34" fmla="*/ 1404983 w 4458789"/>
                    <a:gd name="connsiteY34" fmla="*/ 2708456 h 6470468"/>
                    <a:gd name="connsiteX35" fmla="*/ 1454922 w 4458789"/>
                    <a:gd name="connsiteY35" fmla="*/ 2736759 h 6470468"/>
                    <a:gd name="connsiteX36" fmla="*/ 1448572 w 4458789"/>
                    <a:gd name="connsiteY36" fmla="*/ 2774859 h 6470468"/>
                    <a:gd name="connsiteX37" fmla="*/ 1357675 w 4458789"/>
                    <a:gd name="connsiteY37" fmla="*/ 2829515 h 6470468"/>
                    <a:gd name="connsiteX38" fmla="*/ 1394597 w 4458789"/>
                    <a:gd name="connsiteY38" fmla="*/ 2863759 h 6470468"/>
                    <a:gd name="connsiteX39" fmla="*/ 1550172 w 4458789"/>
                    <a:gd name="connsiteY39" fmla="*/ 2790734 h 6470468"/>
                    <a:gd name="connsiteX40" fmla="*/ 1651772 w 4458789"/>
                    <a:gd name="connsiteY40" fmla="*/ 2703422 h 6470468"/>
                    <a:gd name="connsiteX41" fmla="*/ 1810522 w 4458789"/>
                    <a:gd name="connsiteY41" fmla="*/ 2636747 h 6470468"/>
                    <a:gd name="connsiteX42" fmla="*/ 1908947 w 4458789"/>
                    <a:gd name="connsiteY42" fmla="*/ 2627222 h 6470468"/>
                    <a:gd name="connsiteX43" fmla="*/ 1952218 w 4458789"/>
                    <a:gd name="connsiteY43" fmla="*/ 2602275 h 6470468"/>
                    <a:gd name="connsiteX44" fmla="*/ 2020072 w 4458789"/>
                    <a:gd name="connsiteY44" fmla="*/ 2662147 h 6470468"/>
                    <a:gd name="connsiteX45" fmla="*/ 2089922 w 4458789"/>
                    <a:gd name="connsiteY45" fmla="*/ 2678022 h 6470468"/>
                    <a:gd name="connsiteX46" fmla="*/ 2164579 w 4458789"/>
                    <a:gd name="connsiteY46" fmla="*/ 2690902 h 6470468"/>
                    <a:gd name="connsiteX47" fmla="*/ 2115322 w 4458789"/>
                    <a:gd name="connsiteY47" fmla="*/ 2820897 h 6470468"/>
                    <a:gd name="connsiteX48" fmla="*/ 2011680 w 4458789"/>
                    <a:gd name="connsiteY48" fmla="*/ 2934788 h 6470468"/>
                    <a:gd name="connsiteX49" fmla="*/ 2194560 w 4458789"/>
                    <a:gd name="connsiteY49" fmla="*/ 3082834 h 6470468"/>
                    <a:gd name="connsiteX50" fmla="*/ 2394858 w 4458789"/>
                    <a:gd name="connsiteY50" fmla="*/ 3117668 h 6470468"/>
                    <a:gd name="connsiteX51" fmla="*/ 2377440 w 4458789"/>
                    <a:gd name="connsiteY51" fmla="*/ 3335383 h 6470468"/>
                    <a:gd name="connsiteX52" fmla="*/ 2377440 w 4458789"/>
                    <a:gd name="connsiteY52" fmla="*/ 3335383 h 6470468"/>
                    <a:gd name="connsiteX53" fmla="*/ 2333898 w 4458789"/>
                    <a:gd name="connsiteY53" fmla="*/ 3640183 h 6470468"/>
                    <a:gd name="connsiteX54" fmla="*/ 2290355 w 4458789"/>
                    <a:gd name="connsiteY54" fmla="*/ 3875314 h 6470468"/>
                    <a:gd name="connsiteX55" fmla="*/ 2595155 w 4458789"/>
                    <a:gd name="connsiteY55" fmla="*/ 3857897 h 6470468"/>
                    <a:gd name="connsiteX56" fmla="*/ 2891246 w 4458789"/>
                    <a:gd name="connsiteY56" fmla="*/ 3744685 h 6470468"/>
                    <a:gd name="connsiteX57" fmla="*/ 2891155 w 4458789"/>
                    <a:gd name="connsiteY57" fmla="*/ 3215186 h 6470468"/>
                    <a:gd name="connsiteX58" fmla="*/ 2772547 w 4458789"/>
                    <a:gd name="connsiteY58" fmla="*/ 3039972 h 6470468"/>
                    <a:gd name="connsiteX59" fmla="*/ 2704284 w 4458789"/>
                    <a:gd name="connsiteY59" fmla="*/ 2897097 h 6470468"/>
                    <a:gd name="connsiteX60" fmla="*/ 2508069 w 4458789"/>
                    <a:gd name="connsiteY60" fmla="*/ 2717074 h 6470468"/>
                    <a:gd name="connsiteX61" fmla="*/ 2638698 w 4458789"/>
                    <a:gd name="connsiteY61" fmla="*/ 2577737 h 6470468"/>
                    <a:gd name="connsiteX62" fmla="*/ 2978332 w 4458789"/>
                    <a:gd name="connsiteY62" fmla="*/ 2333897 h 6470468"/>
                    <a:gd name="connsiteX63" fmla="*/ 2987040 w 4458789"/>
                    <a:gd name="connsiteY63" fmla="*/ 2159725 h 6470468"/>
                    <a:gd name="connsiteX64" fmla="*/ 3344092 w 4458789"/>
                    <a:gd name="connsiteY64" fmla="*/ 1672045 h 6470468"/>
                    <a:gd name="connsiteX65" fmla="*/ 3544389 w 4458789"/>
                    <a:gd name="connsiteY65" fmla="*/ 1863634 h 6470468"/>
                    <a:gd name="connsiteX66" fmla="*/ 3962400 w 4458789"/>
                    <a:gd name="connsiteY66" fmla="*/ 1419497 h 6470468"/>
                    <a:gd name="connsiteX67" fmla="*/ 4458789 w 4458789"/>
                    <a:gd name="connsiteY67" fmla="*/ 374468 h 6470468"/>
                    <a:gd name="connsiteX68" fmla="*/ 4415246 w 4458789"/>
                    <a:gd name="connsiteY68" fmla="*/ 0 h 6470468"/>
                    <a:gd name="connsiteX69" fmla="*/ 17418 w 4458789"/>
                    <a:gd name="connsiteY69" fmla="*/ 17417 h 6470468"/>
                    <a:gd name="connsiteX70" fmla="*/ 0 w 4458789"/>
                    <a:gd name="connsiteY70"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7543 w 4458789"/>
                    <a:gd name="connsiteY15" fmla="*/ 3135085 h 6470468"/>
                    <a:gd name="connsiteX16" fmla="*/ 1262743 w 4458789"/>
                    <a:gd name="connsiteY16" fmla="*/ 3039291 h 6470468"/>
                    <a:gd name="connsiteX17" fmla="*/ 1075509 w 4458789"/>
                    <a:gd name="connsiteY17" fmla="*/ 3225709 h 6470468"/>
                    <a:gd name="connsiteX18" fmla="*/ 1007247 w 4458789"/>
                    <a:gd name="connsiteY18" fmla="*/ 3238409 h 6470468"/>
                    <a:gd name="connsiteX19" fmla="*/ 926782 w 4458789"/>
                    <a:gd name="connsiteY19" fmla="*/ 3181803 h 6470468"/>
                    <a:gd name="connsiteX20" fmla="*/ 942159 w 4458789"/>
                    <a:gd name="connsiteY20" fmla="*/ 3111409 h 6470468"/>
                    <a:gd name="connsiteX21" fmla="*/ 989784 w 4458789"/>
                    <a:gd name="connsiteY21" fmla="*/ 3078072 h 6470468"/>
                    <a:gd name="connsiteX22" fmla="*/ 941161 w 4458789"/>
                    <a:gd name="connsiteY22" fmla="*/ 2986994 h 6470468"/>
                    <a:gd name="connsiteX23" fmla="*/ 865959 w 4458789"/>
                    <a:gd name="connsiteY23" fmla="*/ 2989172 h 6470468"/>
                    <a:gd name="connsiteX24" fmla="*/ 743722 w 4458789"/>
                    <a:gd name="connsiteY24" fmla="*/ 2943134 h 6470468"/>
                    <a:gd name="connsiteX25" fmla="*/ 679269 w 4458789"/>
                    <a:gd name="connsiteY25" fmla="*/ 2804160 h 6470468"/>
                    <a:gd name="connsiteX26" fmla="*/ 940526 w 4458789"/>
                    <a:gd name="connsiteY26" fmla="*/ 2725783 h 6470468"/>
                    <a:gd name="connsiteX27" fmla="*/ 1174841 w 4458789"/>
                    <a:gd name="connsiteY27" fmla="*/ 2532652 h 6470468"/>
                    <a:gd name="connsiteX28" fmla="*/ 1256484 w 4458789"/>
                    <a:gd name="connsiteY28" fmla="*/ 2501809 h 6470468"/>
                    <a:gd name="connsiteX29" fmla="*/ 1404122 w 4458789"/>
                    <a:gd name="connsiteY29" fmla="*/ 2358934 h 6470468"/>
                    <a:gd name="connsiteX30" fmla="*/ 1518512 w 4458789"/>
                    <a:gd name="connsiteY30" fmla="*/ 2368913 h 6470468"/>
                    <a:gd name="connsiteX31" fmla="*/ 1584598 w 4458789"/>
                    <a:gd name="connsiteY31" fmla="*/ 2464298 h 6470468"/>
                    <a:gd name="connsiteX32" fmla="*/ 1431109 w 4458789"/>
                    <a:gd name="connsiteY32" fmla="*/ 2627222 h 6470468"/>
                    <a:gd name="connsiteX33" fmla="*/ 1393372 w 4458789"/>
                    <a:gd name="connsiteY33" fmla="*/ 2647405 h 6470468"/>
                    <a:gd name="connsiteX34" fmla="*/ 1404983 w 4458789"/>
                    <a:gd name="connsiteY34" fmla="*/ 2708456 h 6470468"/>
                    <a:gd name="connsiteX35" fmla="*/ 1454922 w 4458789"/>
                    <a:gd name="connsiteY35" fmla="*/ 2736759 h 6470468"/>
                    <a:gd name="connsiteX36" fmla="*/ 1448572 w 4458789"/>
                    <a:gd name="connsiteY36" fmla="*/ 2774859 h 6470468"/>
                    <a:gd name="connsiteX37" fmla="*/ 1357675 w 4458789"/>
                    <a:gd name="connsiteY37" fmla="*/ 2829515 h 6470468"/>
                    <a:gd name="connsiteX38" fmla="*/ 1394597 w 4458789"/>
                    <a:gd name="connsiteY38" fmla="*/ 2863759 h 6470468"/>
                    <a:gd name="connsiteX39" fmla="*/ 1550172 w 4458789"/>
                    <a:gd name="connsiteY39" fmla="*/ 2790734 h 6470468"/>
                    <a:gd name="connsiteX40" fmla="*/ 1651772 w 4458789"/>
                    <a:gd name="connsiteY40" fmla="*/ 2703422 h 6470468"/>
                    <a:gd name="connsiteX41" fmla="*/ 1810522 w 4458789"/>
                    <a:gd name="connsiteY41" fmla="*/ 2636747 h 6470468"/>
                    <a:gd name="connsiteX42" fmla="*/ 1908947 w 4458789"/>
                    <a:gd name="connsiteY42" fmla="*/ 2627222 h 6470468"/>
                    <a:gd name="connsiteX43" fmla="*/ 1952218 w 4458789"/>
                    <a:gd name="connsiteY43" fmla="*/ 2602275 h 6470468"/>
                    <a:gd name="connsiteX44" fmla="*/ 2020072 w 4458789"/>
                    <a:gd name="connsiteY44" fmla="*/ 2662147 h 6470468"/>
                    <a:gd name="connsiteX45" fmla="*/ 2089922 w 4458789"/>
                    <a:gd name="connsiteY45" fmla="*/ 2678022 h 6470468"/>
                    <a:gd name="connsiteX46" fmla="*/ 2164579 w 4458789"/>
                    <a:gd name="connsiteY46" fmla="*/ 2690902 h 6470468"/>
                    <a:gd name="connsiteX47" fmla="*/ 2115322 w 4458789"/>
                    <a:gd name="connsiteY47" fmla="*/ 2820897 h 6470468"/>
                    <a:gd name="connsiteX48" fmla="*/ 2011680 w 4458789"/>
                    <a:gd name="connsiteY48" fmla="*/ 2934788 h 6470468"/>
                    <a:gd name="connsiteX49" fmla="*/ 2194560 w 4458789"/>
                    <a:gd name="connsiteY49" fmla="*/ 3082834 h 6470468"/>
                    <a:gd name="connsiteX50" fmla="*/ 2394858 w 4458789"/>
                    <a:gd name="connsiteY50" fmla="*/ 3117668 h 6470468"/>
                    <a:gd name="connsiteX51" fmla="*/ 2377440 w 4458789"/>
                    <a:gd name="connsiteY51" fmla="*/ 3335383 h 6470468"/>
                    <a:gd name="connsiteX52" fmla="*/ 2377440 w 4458789"/>
                    <a:gd name="connsiteY52" fmla="*/ 3335383 h 6470468"/>
                    <a:gd name="connsiteX53" fmla="*/ 2333898 w 4458789"/>
                    <a:gd name="connsiteY53" fmla="*/ 3640183 h 6470468"/>
                    <a:gd name="connsiteX54" fmla="*/ 2290355 w 4458789"/>
                    <a:gd name="connsiteY54" fmla="*/ 3875314 h 6470468"/>
                    <a:gd name="connsiteX55" fmla="*/ 2595155 w 4458789"/>
                    <a:gd name="connsiteY55" fmla="*/ 3857897 h 6470468"/>
                    <a:gd name="connsiteX56" fmla="*/ 2891246 w 4458789"/>
                    <a:gd name="connsiteY56" fmla="*/ 3744685 h 6470468"/>
                    <a:gd name="connsiteX57" fmla="*/ 2891155 w 4458789"/>
                    <a:gd name="connsiteY57" fmla="*/ 3215186 h 6470468"/>
                    <a:gd name="connsiteX58" fmla="*/ 2772547 w 4458789"/>
                    <a:gd name="connsiteY58" fmla="*/ 3039972 h 6470468"/>
                    <a:gd name="connsiteX59" fmla="*/ 2704284 w 4458789"/>
                    <a:gd name="connsiteY59" fmla="*/ 2897097 h 6470468"/>
                    <a:gd name="connsiteX60" fmla="*/ 2508069 w 4458789"/>
                    <a:gd name="connsiteY60" fmla="*/ 2717074 h 6470468"/>
                    <a:gd name="connsiteX61" fmla="*/ 2638698 w 4458789"/>
                    <a:gd name="connsiteY61" fmla="*/ 2577737 h 6470468"/>
                    <a:gd name="connsiteX62" fmla="*/ 2978332 w 4458789"/>
                    <a:gd name="connsiteY62" fmla="*/ 2333897 h 6470468"/>
                    <a:gd name="connsiteX63" fmla="*/ 2987040 w 4458789"/>
                    <a:gd name="connsiteY63" fmla="*/ 2159725 h 6470468"/>
                    <a:gd name="connsiteX64" fmla="*/ 3344092 w 4458789"/>
                    <a:gd name="connsiteY64" fmla="*/ 1672045 h 6470468"/>
                    <a:gd name="connsiteX65" fmla="*/ 3544389 w 4458789"/>
                    <a:gd name="connsiteY65" fmla="*/ 1863634 h 6470468"/>
                    <a:gd name="connsiteX66" fmla="*/ 3962400 w 4458789"/>
                    <a:gd name="connsiteY66" fmla="*/ 1419497 h 6470468"/>
                    <a:gd name="connsiteX67" fmla="*/ 4458789 w 4458789"/>
                    <a:gd name="connsiteY67" fmla="*/ 374468 h 6470468"/>
                    <a:gd name="connsiteX68" fmla="*/ 4415246 w 4458789"/>
                    <a:gd name="connsiteY68" fmla="*/ 0 h 6470468"/>
                    <a:gd name="connsiteX69" fmla="*/ 17418 w 4458789"/>
                    <a:gd name="connsiteY69" fmla="*/ 17417 h 6470468"/>
                    <a:gd name="connsiteX70" fmla="*/ 0 w 4458789"/>
                    <a:gd name="connsiteY70"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7543 w 4458789"/>
                    <a:gd name="connsiteY15" fmla="*/ 3135085 h 6470468"/>
                    <a:gd name="connsiteX16" fmla="*/ 1262743 w 4458789"/>
                    <a:gd name="connsiteY16" fmla="*/ 3039291 h 6470468"/>
                    <a:gd name="connsiteX17" fmla="*/ 1108847 w 4458789"/>
                    <a:gd name="connsiteY17" fmla="*/ 3174909 h 6470468"/>
                    <a:gd name="connsiteX18" fmla="*/ 1075509 w 4458789"/>
                    <a:gd name="connsiteY18" fmla="*/ 3225709 h 6470468"/>
                    <a:gd name="connsiteX19" fmla="*/ 1007247 w 4458789"/>
                    <a:gd name="connsiteY19" fmla="*/ 3238409 h 6470468"/>
                    <a:gd name="connsiteX20" fmla="*/ 926782 w 4458789"/>
                    <a:gd name="connsiteY20" fmla="*/ 3181803 h 6470468"/>
                    <a:gd name="connsiteX21" fmla="*/ 942159 w 4458789"/>
                    <a:gd name="connsiteY21" fmla="*/ 3111409 h 6470468"/>
                    <a:gd name="connsiteX22" fmla="*/ 989784 w 4458789"/>
                    <a:gd name="connsiteY22" fmla="*/ 3078072 h 6470468"/>
                    <a:gd name="connsiteX23" fmla="*/ 941161 w 4458789"/>
                    <a:gd name="connsiteY23" fmla="*/ 2986994 h 6470468"/>
                    <a:gd name="connsiteX24" fmla="*/ 865959 w 4458789"/>
                    <a:gd name="connsiteY24" fmla="*/ 2989172 h 6470468"/>
                    <a:gd name="connsiteX25" fmla="*/ 743722 w 4458789"/>
                    <a:gd name="connsiteY25" fmla="*/ 2943134 h 6470468"/>
                    <a:gd name="connsiteX26" fmla="*/ 679269 w 4458789"/>
                    <a:gd name="connsiteY26" fmla="*/ 2804160 h 6470468"/>
                    <a:gd name="connsiteX27" fmla="*/ 940526 w 4458789"/>
                    <a:gd name="connsiteY27" fmla="*/ 2725783 h 6470468"/>
                    <a:gd name="connsiteX28" fmla="*/ 1174841 w 4458789"/>
                    <a:gd name="connsiteY28" fmla="*/ 2532652 h 6470468"/>
                    <a:gd name="connsiteX29" fmla="*/ 1256484 w 4458789"/>
                    <a:gd name="connsiteY29" fmla="*/ 2501809 h 6470468"/>
                    <a:gd name="connsiteX30" fmla="*/ 1404122 w 4458789"/>
                    <a:gd name="connsiteY30" fmla="*/ 2358934 h 6470468"/>
                    <a:gd name="connsiteX31" fmla="*/ 1518512 w 4458789"/>
                    <a:gd name="connsiteY31" fmla="*/ 2368913 h 6470468"/>
                    <a:gd name="connsiteX32" fmla="*/ 1584598 w 4458789"/>
                    <a:gd name="connsiteY32" fmla="*/ 2464298 h 6470468"/>
                    <a:gd name="connsiteX33" fmla="*/ 1431109 w 4458789"/>
                    <a:gd name="connsiteY33" fmla="*/ 2627222 h 6470468"/>
                    <a:gd name="connsiteX34" fmla="*/ 1393372 w 4458789"/>
                    <a:gd name="connsiteY34" fmla="*/ 2647405 h 6470468"/>
                    <a:gd name="connsiteX35" fmla="*/ 1404983 w 4458789"/>
                    <a:gd name="connsiteY35" fmla="*/ 2708456 h 6470468"/>
                    <a:gd name="connsiteX36" fmla="*/ 1454922 w 4458789"/>
                    <a:gd name="connsiteY36" fmla="*/ 2736759 h 6470468"/>
                    <a:gd name="connsiteX37" fmla="*/ 1448572 w 4458789"/>
                    <a:gd name="connsiteY37" fmla="*/ 2774859 h 6470468"/>
                    <a:gd name="connsiteX38" fmla="*/ 1357675 w 4458789"/>
                    <a:gd name="connsiteY38" fmla="*/ 2829515 h 6470468"/>
                    <a:gd name="connsiteX39" fmla="*/ 1394597 w 4458789"/>
                    <a:gd name="connsiteY39" fmla="*/ 2863759 h 6470468"/>
                    <a:gd name="connsiteX40" fmla="*/ 1550172 w 4458789"/>
                    <a:gd name="connsiteY40" fmla="*/ 2790734 h 6470468"/>
                    <a:gd name="connsiteX41" fmla="*/ 1651772 w 4458789"/>
                    <a:gd name="connsiteY41" fmla="*/ 2703422 h 6470468"/>
                    <a:gd name="connsiteX42" fmla="*/ 1810522 w 4458789"/>
                    <a:gd name="connsiteY42" fmla="*/ 2636747 h 6470468"/>
                    <a:gd name="connsiteX43" fmla="*/ 1908947 w 4458789"/>
                    <a:gd name="connsiteY43" fmla="*/ 2627222 h 6470468"/>
                    <a:gd name="connsiteX44" fmla="*/ 1952218 w 4458789"/>
                    <a:gd name="connsiteY44" fmla="*/ 2602275 h 6470468"/>
                    <a:gd name="connsiteX45" fmla="*/ 2020072 w 4458789"/>
                    <a:gd name="connsiteY45" fmla="*/ 2662147 h 6470468"/>
                    <a:gd name="connsiteX46" fmla="*/ 2089922 w 4458789"/>
                    <a:gd name="connsiteY46" fmla="*/ 2678022 h 6470468"/>
                    <a:gd name="connsiteX47" fmla="*/ 2164579 w 4458789"/>
                    <a:gd name="connsiteY47" fmla="*/ 2690902 h 6470468"/>
                    <a:gd name="connsiteX48" fmla="*/ 2115322 w 4458789"/>
                    <a:gd name="connsiteY48" fmla="*/ 2820897 h 6470468"/>
                    <a:gd name="connsiteX49" fmla="*/ 2011680 w 4458789"/>
                    <a:gd name="connsiteY49" fmla="*/ 2934788 h 6470468"/>
                    <a:gd name="connsiteX50" fmla="*/ 2194560 w 4458789"/>
                    <a:gd name="connsiteY50" fmla="*/ 3082834 h 6470468"/>
                    <a:gd name="connsiteX51" fmla="*/ 2394858 w 4458789"/>
                    <a:gd name="connsiteY51" fmla="*/ 3117668 h 6470468"/>
                    <a:gd name="connsiteX52" fmla="*/ 2377440 w 4458789"/>
                    <a:gd name="connsiteY52" fmla="*/ 3335383 h 6470468"/>
                    <a:gd name="connsiteX53" fmla="*/ 2377440 w 4458789"/>
                    <a:gd name="connsiteY53" fmla="*/ 3335383 h 6470468"/>
                    <a:gd name="connsiteX54" fmla="*/ 2333898 w 4458789"/>
                    <a:gd name="connsiteY54" fmla="*/ 3640183 h 6470468"/>
                    <a:gd name="connsiteX55" fmla="*/ 2290355 w 4458789"/>
                    <a:gd name="connsiteY55" fmla="*/ 3875314 h 6470468"/>
                    <a:gd name="connsiteX56" fmla="*/ 2595155 w 4458789"/>
                    <a:gd name="connsiteY56" fmla="*/ 3857897 h 6470468"/>
                    <a:gd name="connsiteX57" fmla="*/ 2891246 w 4458789"/>
                    <a:gd name="connsiteY57" fmla="*/ 3744685 h 6470468"/>
                    <a:gd name="connsiteX58" fmla="*/ 2891155 w 4458789"/>
                    <a:gd name="connsiteY58" fmla="*/ 3215186 h 6470468"/>
                    <a:gd name="connsiteX59" fmla="*/ 2772547 w 4458789"/>
                    <a:gd name="connsiteY59" fmla="*/ 3039972 h 6470468"/>
                    <a:gd name="connsiteX60" fmla="*/ 2704284 w 4458789"/>
                    <a:gd name="connsiteY60" fmla="*/ 2897097 h 6470468"/>
                    <a:gd name="connsiteX61" fmla="*/ 2508069 w 4458789"/>
                    <a:gd name="connsiteY61" fmla="*/ 2717074 h 6470468"/>
                    <a:gd name="connsiteX62" fmla="*/ 2638698 w 4458789"/>
                    <a:gd name="connsiteY62" fmla="*/ 2577737 h 6470468"/>
                    <a:gd name="connsiteX63" fmla="*/ 2978332 w 4458789"/>
                    <a:gd name="connsiteY63" fmla="*/ 2333897 h 6470468"/>
                    <a:gd name="connsiteX64" fmla="*/ 2987040 w 4458789"/>
                    <a:gd name="connsiteY64" fmla="*/ 2159725 h 6470468"/>
                    <a:gd name="connsiteX65" fmla="*/ 3344092 w 4458789"/>
                    <a:gd name="connsiteY65" fmla="*/ 1672045 h 6470468"/>
                    <a:gd name="connsiteX66" fmla="*/ 3544389 w 4458789"/>
                    <a:gd name="connsiteY66" fmla="*/ 1863634 h 6470468"/>
                    <a:gd name="connsiteX67" fmla="*/ 3962400 w 4458789"/>
                    <a:gd name="connsiteY67" fmla="*/ 1419497 h 6470468"/>
                    <a:gd name="connsiteX68" fmla="*/ 4458789 w 4458789"/>
                    <a:gd name="connsiteY68" fmla="*/ 374468 h 6470468"/>
                    <a:gd name="connsiteX69" fmla="*/ 4415246 w 4458789"/>
                    <a:gd name="connsiteY69" fmla="*/ 0 h 6470468"/>
                    <a:gd name="connsiteX70" fmla="*/ 17418 w 4458789"/>
                    <a:gd name="connsiteY70" fmla="*/ 17417 h 6470468"/>
                    <a:gd name="connsiteX71" fmla="*/ 0 w 4458789"/>
                    <a:gd name="connsiteY71"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7543 w 4458789"/>
                    <a:gd name="connsiteY15" fmla="*/ 3135085 h 6470468"/>
                    <a:gd name="connsiteX16" fmla="*/ 1262743 w 4458789"/>
                    <a:gd name="connsiteY16" fmla="*/ 3039291 h 6470468"/>
                    <a:gd name="connsiteX17" fmla="*/ 1108847 w 4458789"/>
                    <a:gd name="connsiteY17" fmla="*/ 3174909 h 6470468"/>
                    <a:gd name="connsiteX18" fmla="*/ 1075509 w 4458789"/>
                    <a:gd name="connsiteY18" fmla="*/ 3225709 h 6470468"/>
                    <a:gd name="connsiteX19" fmla="*/ 1007247 w 4458789"/>
                    <a:gd name="connsiteY19" fmla="*/ 3238409 h 6470468"/>
                    <a:gd name="connsiteX20" fmla="*/ 926782 w 4458789"/>
                    <a:gd name="connsiteY20" fmla="*/ 3181803 h 6470468"/>
                    <a:gd name="connsiteX21" fmla="*/ 942159 w 4458789"/>
                    <a:gd name="connsiteY21" fmla="*/ 3111409 h 6470468"/>
                    <a:gd name="connsiteX22" fmla="*/ 989784 w 4458789"/>
                    <a:gd name="connsiteY22" fmla="*/ 3078072 h 6470468"/>
                    <a:gd name="connsiteX23" fmla="*/ 941161 w 4458789"/>
                    <a:gd name="connsiteY23" fmla="*/ 2986994 h 6470468"/>
                    <a:gd name="connsiteX24" fmla="*/ 865959 w 4458789"/>
                    <a:gd name="connsiteY24" fmla="*/ 2989172 h 6470468"/>
                    <a:gd name="connsiteX25" fmla="*/ 743722 w 4458789"/>
                    <a:gd name="connsiteY25" fmla="*/ 2943134 h 6470468"/>
                    <a:gd name="connsiteX26" fmla="*/ 679269 w 4458789"/>
                    <a:gd name="connsiteY26" fmla="*/ 2804160 h 6470468"/>
                    <a:gd name="connsiteX27" fmla="*/ 940526 w 4458789"/>
                    <a:gd name="connsiteY27" fmla="*/ 2725783 h 6470468"/>
                    <a:gd name="connsiteX28" fmla="*/ 1174841 w 4458789"/>
                    <a:gd name="connsiteY28" fmla="*/ 2532652 h 6470468"/>
                    <a:gd name="connsiteX29" fmla="*/ 1256484 w 4458789"/>
                    <a:gd name="connsiteY29" fmla="*/ 2501809 h 6470468"/>
                    <a:gd name="connsiteX30" fmla="*/ 1404122 w 4458789"/>
                    <a:gd name="connsiteY30" fmla="*/ 2358934 h 6470468"/>
                    <a:gd name="connsiteX31" fmla="*/ 1518512 w 4458789"/>
                    <a:gd name="connsiteY31" fmla="*/ 2368913 h 6470468"/>
                    <a:gd name="connsiteX32" fmla="*/ 1584598 w 4458789"/>
                    <a:gd name="connsiteY32" fmla="*/ 2464298 h 6470468"/>
                    <a:gd name="connsiteX33" fmla="*/ 1431109 w 4458789"/>
                    <a:gd name="connsiteY33" fmla="*/ 2627222 h 6470468"/>
                    <a:gd name="connsiteX34" fmla="*/ 1393372 w 4458789"/>
                    <a:gd name="connsiteY34" fmla="*/ 2647405 h 6470468"/>
                    <a:gd name="connsiteX35" fmla="*/ 1404983 w 4458789"/>
                    <a:gd name="connsiteY35" fmla="*/ 2708456 h 6470468"/>
                    <a:gd name="connsiteX36" fmla="*/ 1454922 w 4458789"/>
                    <a:gd name="connsiteY36" fmla="*/ 2736759 h 6470468"/>
                    <a:gd name="connsiteX37" fmla="*/ 1448572 w 4458789"/>
                    <a:gd name="connsiteY37" fmla="*/ 2774859 h 6470468"/>
                    <a:gd name="connsiteX38" fmla="*/ 1357675 w 4458789"/>
                    <a:gd name="connsiteY38" fmla="*/ 2829515 h 6470468"/>
                    <a:gd name="connsiteX39" fmla="*/ 1394597 w 4458789"/>
                    <a:gd name="connsiteY39" fmla="*/ 2863759 h 6470468"/>
                    <a:gd name="connsiteX40" fmla="*/ 1550172 w 4458789"/>
                    <a:gd name="connsiteY40" fmla="*/ 2790734 h 6470468"/>
                    <a:gd name="connsiteX41" fmla="*/ 1651772 w 4458789"/>
                    <a:gd name="connsiteY41" fmla="*/ 2703422 h 6470468"/>
                    <a:gd name="connsiteX42" fmla="*/ 1810522 w 4458789"/>
                    <a:gd name="connsiteY42" fmla="*/ 2636747 h 6470468"/>
                    <a:gd name="connsiteX43" fmla="*/ 1908947 w 4458789"/>
                    <a:gd name="connsiteY43" fmla="*/ 2627222 h 6470468"/>
                    <a:gd name="connsiteX44" fmla="*/ 1952218 w 4458789"/>
                    <a:gd name="connsiteY44" fmla="*/ 2602275 h 6470468"/>
                    <a:gd name="connsiteX45" fmla="*/ 2020072 w 4458789"/>
                    <a:gd name="connsiteY45" fmla="*/ 2662147 h 6470468"/>
                    <a:gd name="connsiteX46" fmla="*/ 2089922 w 4458789"/>
                    <a:gd name="connsiteY46" fmla="*/ 2678022 h 6470468"/>
                    <a:gd name="connsiteX47" fmla="*/ 2164579 w 4458789"/>
                    <a:gd name="connsiteY47" fmla="*/ 2690902 h 6470468"/>
                    <a:gd name="connsiteX48" fmla="*/ 2115322 w 4458789"/>
                    <a:gd name="connsiteY48" fmla="*/ 2820897 h 6470468"/>
                    <a:gd name="connsiteX49" fmla="*/ 2011680 w 4458789"/>
                    <a:gd name="connsiteY49" fmla="*/ 2934788 h 6470468"/>
                    <a:gd name="connsiteX50" fmla="*/ 2194560 w 4458789"/>
                    <a:gd name="connsiteY50" fmla="*/ 3082834 h 6470468"/>
                    <a:gd name="connsiteX51" fmla="*/ 2394858 w 4458789"/>
                    <a:gd name="connsiteY51" fmla="*/ 3117668 h 6470468"/>
                    <a:gd name="connsiteX52" fmla="*/ 2377440 w 4458789"/>
                    <a:gd name="connsiteY52" fmla="*/ 3335383 h 6470468"/>
                    <a:gd name="connsiteX53" fmla="*/ 2377440 w 4458789"/>
                    <a:gd name="connsiteY53" fmla="*/ 3335383 h 6470468"/>
                    <a:gd name="connsiteX54" fmla="*/ 2333898 w 4458789"/>
                    <a:gd name="connsiteY54" fmla="*/ 3640183 h 6470468"/>
                    <a:gd name="connsiteX55" fmla="*/ 2290355 w 4458789"/>
                    <a:gd name="connsiteY55" fmla="*/ 3875314 h 6470468"/>
                    <a:gd name="connsiteX56" fmla="*/ 2595155 w 4458789"/>
                    <a:gd name="connsiteY56" fmla="*/ 3857897 h 6470468"/>
                    <a:gd name="connsiteX57" fmla="*/ 2891246 w 4458789"/>
                    <a:gd name="connsiteY57" fmla="*/ 3744685 h 6470468"/>
                    <a:gd name="connsiteX58" fmla="*/ 2891155 w 4458789"/>
                    <a:gd name="connsiteY58" fmla="*/ 3215186 h 6470468"/>
                    <a:gd name="connsiteX59" fmla="*/ 2772547 w 4458789"/>
                    <a:gd name="connsiteY59" fmla="*/ 3039972 h 6470468"/>
                    <a:gd name="connsiteX60" fmla="*/ 2704284 w 4458789"/>
                    <a:gd name="connsiteY60" fmla="*/ 2897097 h 6470468"/>
                    <a:gd name="connsiteX61" fmla="*/ 2508069 w 4458789"/>
                    <a:gd name="connsiteY61" fmla="*/ 2717074 h 6470468"/>
                    <a:gd name="connsiteX62" fmla="*/ 2638698 w 4458789"/>
                    <a:gd name="connsiteY62" fmla="*/ 2577737 h 6470468"/>
                    <a:gd name="connsiteX63" fmla="*/ 2978332 w 4458789"/>
                    <a:gd name="connsiteY63" fmla="*/ 2333897 h 6470468"/>
                    <a:gd name="connsiteX64" fmla="*/ 2987040 w 4458789"/>
                    <a:gd name="connsiteY64" fmla="*/ 2159725 h 6470468"/>
                    <a:gd name="connsiteX65" fmla="*/ 3344092 w 4458789"/>
                    <a:gd name="connsiteY65" fmla="*/ 1672045 h 6470468"/>
                    <a:gd name="connsiteX66" fmla="*/ 3544389 w 4458789"/>
                    <a:gd name="connsiteY66" fmla="*/ 1863634 h 6470468"/>
                    <a:gd name="connsiteX67" fmla="*/ 3962400 w 4458789"/>
                    <a:gd name="connsiteY67" fmla="*/ 1419497 h 6470468"/>
                    <a:gd name="connsiteX68" fmla="*/ 4458789 w 4458789"/>
                    <a:gd name="connsiteY68" fmla="*/ 374468 h 6470468"/>
                    <a:gd name="connsiteX69" fmla="*/ 4415246 w 4458789"/>
                    <a:gd name="connsiteY69" fmla="*/ 0 h 6470468"/>
                    <a:gd name="connsiteX70" fmla="*/ 17418 w 4458789"/>
                    <a:gd name="connsiteY70" fmla="*/ 17417 h 6470468"/>
                    <a:gd name="connsiteX71" fmla="*/ 0 w 4458789"/>
                    <a:gd name="connsiteY71"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7543 w 4458789"/>
                    <a:gd name="connsiteY15" fmla="*/ 3135085 h 6470468"/>
                    <a:gd name="connsiteX16" fmla="*/ 1289731 w 4458789"/>
                    <a:gd name="connsiteY16" fmla="*/ 3082154 h 6470468"/>
                    <a:gd name="connsiteX17" fmla="*/ 1108847 w 4458789"/>
                    <a:gd name="connsiteY17" fmla="*/ 3174909 h 6470468"/>
                    <a:gd name="connsiteX18" fmla="*/ 1075509 w 4458789"/>
                    <a:gd name="connsiteY18" fmla="*/ 3225709 h 6470468"/>
                    <a:gd name="connsiteX19" fmla="*/ 1007247 w 4458789"/>
                    <a:gd name="connsiteY19" fmla="*/ 3238409 h 6470468"/>
                    <a:gd name="connsiteX20" fmla="*/ 926782 w 4458789"/>
                    <a:gd name="connsiteY20" fmla="*/ 3181803 h 6470468"/>
                    <a:gd name="connsiteX21" fmla="*/ 942159 w 4458789"/>
                    <a:gd name="connsiteY21" fmla="*/ 3111409 h 6470468"/>
                    <a:gd name="connsiteX22" fmla="*/ 989784 w 4458789"/>
                    <a:gd name="connsiteY22" fmla="*/ 3078072 h 6470468"/>
                    <a:gd name="connsiteX23" fmla="*/ 941161 w 4458789"/>
                    <a:gd name="connsiteY23" fmla="*/ 2986994 h 6470468"/>
                    <a:gd name="connsiteX24" fmla="*/ 865959 w 4458789"/>
                    <a:gd name="connsiteY24" fmla="*/ 2989172 h 6470468"/>
                    <a:gd name="connsiteX25" fmla="*/ 743722 w 4458789"/>
                    <a:gd name="connsiteY25" fmla="*/ 2943134 h 6470468"/>
                    <a:gd name="connsiteX26" fmla="*/ 679269 w 4458789"/>
                    <a:gd name="connsiteY26" fmla="*/ 2804160 h 6470468"/>
                    <a:gd name="connsiteX27" fmla="*/ 940526 w 4458789"/>
                    <a:gd name="connsiteY27" fmla="*/ 2725783 h 6470468"/>
                    <a:gd name="connsiteX28" fmla="*/ 1174841 w 4458789"/>
                    <a:gd name="connsiteY28" fmla="*/ 2532652 h 6470468"/>
                    <a:gd name="connsiteX29" fmla="*/ 1256484 w 4458789"/>
                    <a:gd name="connsiteY29" fmla="*/ 2501809 h 6470468"/>
                    <a:gd name="connsiteX30" fmla="*/ 1404122 w 4458789"/>
                    <a:gd name="connsiteY30" fmla="*/ 2358934 h 6470468"/>
                    <a:gd name="connsiteX31" fmla="*/ 1518512 w 4458789"/>
                    <a:gd name="connsiteY31" fmla="*/ 2368913 h 6470468"/>
                    <a:gd name="connsiteX32" fmla="*/ 1584598 w 4458789"/>
                    <a:gd name="connsiteY32" fmla="*/ 2464298 h 6470468"/>
                    <a:gd name="connsiteX33" fmla="*/ 1431109 w 4458789"/>
                    <a:gd name="connsiteY33" fmla="*/ 2627222 h 6470468"/>
                    <a:gd name="connsiteX34" fmla="*/ 1393372 w 4458789"/>
                    <a:gd name="connsiteY34" fmla="*/ 2647405 h 6470468"/>
                    <a:gd name="connsiteX35" fmla="*/ 1404983 w 4458789"/>
                    <a:gd name="connsiteY35" fmla="*/ 2708456 h 6470468"/>
                    <a:gd name="connsiteX36" fmla="*/ 1454922 w 4458789"/>
                    <a:gd name="connsiteY36" fmla="*/ 2736759 h 6470468"/>
                    <a:gd name="connsiteX37" fmla="*/ 1448572 w 4458789"/>
                    <a:gd name="connsiteY37" fmla="*/ 2774859 h 6470468"/>
                    <a:gd name="connsiteX38" fmla="*/ 1357675 w 4458789"/>
                    <a:gd name="connsiteY38" fmla="*/ 2829515 h 6470468"/>
                    <a:gd name="connsiteX39" fmla="*/ 1394597 w 4458789"/>
                    <a:gd name="connsiteY39" fmla="*/ 2863759 h 6470468"/>
                    <a:gd name="connsiteX40" fmla="*/ 1550172 w 4458789"/>
                    <a:gd name="connsiteY40" fmla="*/ 2790734 h 6470468"/>
                    <a:gd name="connsiteX41" fmla="*/ 1651772 w 4458789"/>
                    <a:gd name="connsiteY41" fmla="*/ 2703422 h 6470468"/>
                    <a:gd name="connsiteX42" fmla="*/ 1810522 w 4458789"/>
                    <a:gd name="connsiteY42" fmla="*/ 2636747 h 6470468"/>
                    <a:gd name="connsiteX43" fmla="*/ 1908947 w 4458789"/>
                    <a:gd name="connsiteY43" fmla="*/ 2627222 h 6470468"/>
                    <a:gd name="connsiteX44" fmla="*/ 1952218 w 4458789"/>
                    <a:gd name="connsiteY44" fmla="*/ 2602275 h 6470468"/>
                    <a:gd name="connsiteX45" fmla="*/ 2020072 w 4458789"/>
                    <a:gd name="connsiteY45" fmla="*/ 2662147 h 6470468"/>
                    <a:gd name="connsiteX46" fmla="*/ 2089922 w 4458789"/>
                    <a:gd name="connsiteY46" fmla="*/ 2678022 h 6470468"/>
                    <a:gd name="connsiteX47" fmla="*/ 2164579 w 4458789"/>
                    <a:gd name="connsiteY47" fmla="*/ 2690902 h 6470468"/>
                    <a:gd name="connsiteX48" fmla="*/ 2115322 w 4458789"/>
                    <a:gd name="connsiteY48" fmla="*/ 2820897 h 6470468"/>
                    <a:gd name="connsiteX49" fmla="*/ 2011680 w 4458789"/>
                    <a:gd name="connsiteY49" fmla="*/ 2934788 h 6470468"/>
                    <a:gd name="connsiteX50" fmla="*/ 2194560 w 4458789"/>
                    <a:gd name="connsiteY50" fmla="*/ 3082834 h 6470468"/>
                    <a:gd name="connsiteX51" fmla="*/ 2394858 w 4458789"/>
                    <a:gd name="connsiteY51" fmla="*/ 3117668 h 6470468"/>
                    <a:gd name="connsiteX52" fmla="*/ 2377440 w 4458789"/>
                    <a:gd name="connsiteY52" fmla="*/ 3335383 h 6470468"/>
                    <a:gd name="connsiteX53" fmla="*/ 2377440 w 4458789"/>
                    <a:gd name="connsiteY53" fmla="*/ 3335383 h 6470468"/>
                    <a:gd name="connsiteX54" fmla="*/ 2333898 w 4458789"/>
                    <a:gd name="connsiteY54" fmla="*/ 3640183 h 6470468"/>
                    <a:gd name="connsiteX55" fmla="*/ 2290355 w 4458789"/>
                    <a:gd name="connsiteY55" fmla="*/ 3875314 h 6470468"/>
                    <a:gd name="connsiteX56" fmla="*/ 2595155 w 4458789"/>
                    <a:gd name="connsiteY56" fmla="*/ 3857897 h 6470468"/>
                    <a:gd name="connsiteX57" fmla="*/ 2891246 w 4458789"/>
                    <a:gd name="connsiteY57" fmla="*/ 3744685 h 6470468"/>
                    <a:gd name="connsiteX58" fmla="*/ 2891155 w 4458789"/>
                    <a:gd name="connsiteY58" fmla="*/ 3215186 h 6470468"/>
                    <a:gd name="connsiteX59" fmla="*/ 2772547 w 4458789"/>
                    <a:gd name="connsiteY59" fmla="*/ 3039972 h 6470468"/>
                    <a:gd name="connsiteX60" fmla="*/ 2704284 w 4458789"/>
                    <a:gd name="connsiteY60" fmla="*/ 2897097 h 6470468"/>
                    <a:gd name="connsiteX61" fmla="*/ 2508069 w 4458789"/>
                    <a:gd name="connsiteY61" fmla="*/ 2717074 h 6470468"/>
                    <a:gd name="connsiteX62" fmla="*/ 2638698 w 4458789"/>
                    <a:gd name="connsiteY62" fmla="*/ 2577737 h 6470468"/>
                    <a:gd name="connsiteX63" fmla="*/ 2978332 w 4458789"/>
                    <a:gd name="connsiteY63" fmla="*/ 2333897 h 6470468"/>
                    <a:gd name="connsiteX64" fmla="*/ 2987040 w 4458789"/>
                    <a:gd name="connsiteY64" fmla="*/ 2159725 h 6470468"/>
                    <a:gd name="connsiteX65" fmla="*/ 3344092 w 4458789"/>
                    <a:gd name="connsiteY65" fmla="*/ 1672045 h 6470468"/>
                    <a:gd name="connsiteX66" fmla="*/ 3544389 w 4458789"/>
                    <a:gd name="connsiteY66" fmla="*/ 1863634 h 6470468"/>
                    <a:gd name="connsiteX67" fmla="*/ 3962400 w 4458789"/>
                    <a:gd name="connsiteY67" fmla="*/ 1419497 h 6470468"/>
                    <a:gd name="connsiteX68" fmla="*/ 4458789 w 4458789"/>
                    <a:gd name="connsiteY68" fmla="*/ 374468 h 6470468"/>
                    <a:gd name="connsiteX69" fmla="*/ 4415246 w 4458789"/>
                    <a:gd name="connsiteY69" fmla="*/ 0 h 6470468"/>
                    <a:gd name="connsiteX70" fmla="*/ 17418 w 4458789"/>
                    <a:gd name="connsiteY70" fmla="*/ 17417 h 6470468"/>
                    <a:gd name="connsiteX71" fmla="*/ 0 w 4458789"/>
                    <a:gd name="connsiteY71"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7543 w 4458789"/>
                    <a:gd name="connsiteY15" fmla="*/ 3135085 h 6470468"/>
                    <a:gd name="connsiteX16" fmla="*/ 1289731 w 4458789"/>
                    <a:gd name="connsiteY16" fmla="*/ 3082154 h 6470468"/>
                    <a:gd name="connsiteX17" fmla="*/ 1189809 w 4458789"/>
                    <a:gd name="connsiteY17" fmla="*/ 3098709 h 6470468"/>
                    <a:gd name="connsiteX18" fmla="*/ 1108847 w 4458789"/>
                    <a:gd name="connsiteY18" fmla="*/ 3174909 h 6470468"/>
                    <a:gd name="connsiteX19" fmla="*/ 1075509 w 4458789"/>
                    <a:gd name="connsiteY19" fmla="*/ 3225709 h 6470468"/>
                    <a:gd name="connsiteX20" fmla="*/ 1007247 w 4458789"/>
                    <a:gd name="connsiteY20" fmla="*/ 3238409 h 6470468"/>
                    <a:gd name="connsiteX21" fmla="*/ 926782 w 4458789"/>
                    <a:gd name="connsiteY21" fmla="*/ 3181803 h 6470468"/>
                    <a:gd name="connsiteX22" fmla="*/ 942159 w 4458789"/>
                    <a:gd name="connsiteY22" fmla="*/ 3111409 h 6470468"/>
                    <a:gd name="connsiteX23" fmla="*/ 989784 w 4458789"/>
                    <a:gd name="connsiteY23" fmla="*/ 3078072 h 6470468"/>
                    <a:gd name="connsiteX24" fmla="*/ 941161 w 4458789"/>
                    <a:gd name="connsiteY24" fmla="*/ 2986994 h 6470468"/>
                    <a:gd name="connsiteX25" fmla="*/ 865959 w 4458789"/>
                    <a:gd name="connsiteY25" fmla="*/ 2989172 h 6470468"/>
                    <a:gd name="connsiteX26" fmla="*/ 743722 w 4458789"/>
                    <a:gd name="connsiteY26" fmla="*/ 2943134 h 6470468"/>
                    <a:gd name="connsiteX27" fmla="*/ 679269 w 4458789"/>
                    <a:gd name="connsiteY27" fmla="*/ 2804160 h 6470468"/>
                    <a:gd name="connsiteX28" fmla="*/ 940526 w 4458789"/>
                    <a:gd name="connsiteY28" fmla="*/ 2725783 h 6470468"/>
                    <a:gd name="connsiteX29" fmla="*/ 1174841 w 4458789"/>
                    <a:gd name="connsiteY29" fmla="*/ 2532652 h 6470468"/>
                    <a:gd name="connsiteX30" fmla="*/ 1256484 w 4458789"/>
                    <a:gd name="connsiteY30" fmla="*/ 2501809 h 6470468"/>
                    <a:gd name="connsiteX31" fmla="*/ 1404122 w 4458789"/>
                    <a:gd name="connsiteY31" fmla="*/ 2358934 h 6470468"/>
                    <a:gd name="connsiteX32" fmla="*/ 1518512 w 4458789"/>
                    <a:gd name="connsiteY32" fmla="*/ 2368913 h 6470468"/>
                    <a:gd name="connsiteX33" fmla="*/ 1584598 w 4458789"/>
                    <a:gd name="connsiteY33" fmla="*/ 2464298 h 6470468"/>
                    <a:gd name="connsiteX34" fmla="*/ 1431109 w 4458789"/>
                    <a:gd name="connsiteY34" fmla="*/ 2627222 h 6470468"/>
                    <a:gd name="connsiteX35" fmla="*/ 1393372 w 4458789"/>
                    <a:gd name="connsiteY35" fmla="*/ 2647405 h 6470468"/>
                    <a:gd name="connsiteX36" fmla="*/ 1404983 w 4458789"/>
                    <a:gd name="connsiteY36" fmla="*/ 2708456 h 6470468"/>
                    <a:gd name="connsiteX37" fmla="*/ 1454922 w 4458789"/>
                    <a:gd name="connsiteY37" fmla="*/ 2736759 h 6470468"/>
                    <a:gd name="connsiteX38" fmla="*/ 1448572 w 4458789"/>
                    <a:gd name="connsiteY38" fmla="*/ 2774859 h 6470468"/>
                    <a:gd name="connsiteX39" fmla="*/ 1357675 w 4458789"/>
                    <a:gd name="connsiteY39" fmla="*/ 2829515 h 6470468"/>
                    <a:gd name="connsiteX40" fmla="*/ 1394597 w 4458789"/>
                    <a:gd name="connsiteY40" fmla="*/ 2863759 h 6470468"/>
                    <a:gd name="connsiteX41" fmla="*/ 1550172 w 4458789"/>
                    <a:gd name="connsiteY41" fmla="*/ 2790734 h 6470468"/>
                    <a:gd name="connsiteX42" fmla="*/ 1651772 w 4458789"/>
                    <a:gd name="connsiteY42" fmla="*/ 2703422 h 6470468"/>
                    <a:gd name="connsiteX43" fmla="*/ 1810522 w 4458789"/>
                    <a:gd name="connsiteY43" fmla="*/ 2636747 h 6470468"/>
                    <a:gd name="connsiteX44" fmla="*/ 1908947 w 4458789"/>
                    <a:gd name="connsiteY44" fmla="*/ 2627222 h 6470468"/>
                    <a:gd name="connsiteX45" fmla="*/ 1952218 w 4458789"/>
                    <a:gd name="connsiteY45" fmla="*/ 2602275 h 6470468"/>
                    <a:gd name="connsiteX46" fmla="*/ 2020072 w 4458789"/>
                    <a:gd name="connsiteY46" fmla="*/ 2662147 h 6470468"/>
                    <a:gd name="connsiteX47" fmla="*/ 2089922 w 4458789"/>
                    <a:gd name="connsiteY47" fmla="*/ 2678022 h 6470468"/>
                    <a:gd name="connsiteX48" fmla="*/ 2164579 w 4458789"/>
                    <a:gd name="connsiteY48" fmla="*/ 2690902 h 6470468"/>
                    <a:gd name="connsiteX49" fmla="*/ 2115322 w 4458789"/>
                    <a:gd name="connsiteY49" fmla="*/ 2820897 h 6470468"/>
                    <a:gd name="connsiteX50" fmla="*/ 2011680 w 4458789"/>
                    <a:gd name="connsiteY50" fmla="*/ 2934788 h 6470468"/>
                    <a:gd name="connsiteX51" fmla="*/ 2194560 w 4458789"/>
                    <a:gd name="connsiteY51" fmla="*/ 3082834 h 6470468"/>
                    <a:gd name="connsiteX52" fmla="*/ 2394858 w 4458789"/>
                    <a:gd name="connsiteY52" fmla="*/ 3117668 h 6470468"/>
                    <a:gd name="connsiteX53" fmla="*/ 2377440 w 4458789"/>
                    <a:gd name="connsiteY53" fmla="*/ 3335383 h 6470468"/>
                    <a:gd name="connsiteX54" fmla="*/ 2377440 w 4458789"/>
                    <a:gd name="connsiteY54" fmla="*/ 3335383 h 6470468"/>
                    <a:gd name="connsiteX55" fmla="*/ 2333898 w 4458789"/>
                    <a:gd name="connsiteY55" fmla="*/ 3640183 h 6470468"/>
                    <a:gd name="connsiteX56" fmla="*/ 2290355 w 4458789"/>
                    <a:gd name="connsiteY56" fmla="*/ 3875314 h 6470468"/>
                    <a:gd name="connsiteX57" fmla="*/ 2595155 w 4458789"/>
                    <a:gd name="connsiteY57" fmla="*/ 3857897 h 6470468"/>
                    <a:gd name="connsiteX58" fmla="*/ 2891246 w 4458789"/>
                    <a:gd name="connsiteY58" fmla="*/ 3744685 h 6470468"/>
                    <a:gd name="connsiteX59" fmla="*/ 2891155 w 4458789"/>
                    <a:gd name="connsiteY59" fmla="*/ 3215186 h 6470468"/>
                    <a:gd name="connsiteX60" fmla="*/ 2772547 w 4458789"/>
                    <a:gd name="connsiteY60" fmla="*/ 3039972 h 6470468"/>
                    <a:gd name="connsiteX61" fmla="*/ 2704284 w 4458789"/>
                    <a:gd name="connsiteY61" fmla="*/ 2897097 h 6470468"/>
                    <a:gd name="connsiteX62" fmla="*/ 2508069 w 4458789"/>
                    <a:gd name="connsiteY62" fmla="*/ 2717074 h 6470468"/>
                    <a:gd name="connsiteX63" fmla="*/ 2638698 w 4458789"/>
                    <a:gd name="connsiteY63" fmla="*/ 2577737 h 6470468"/>
                    <a:gd name="connsiteX64" fmla="*/ 2978332 w 4458789"/>
                    <a:gd name="connsiteY64" fmla="*/ 2333897 h 6470468"/>
                    <a:gd name="connsiteX65" fmla="*/ 2987040 w 4458789"/>
                    <a:gd name="connsiteY65" fmla="*/ 2159725 h 6470468"/>
                    <a:gd name="connsiteX66" fmla="*/ 3344092 w 4458789"/>
                    <a:gd name="connsiteY66" fmla="*/ 1672045 h 6470468"/>
                    <a:gd name="connsiteX67" fmla="*/ 3544389 w 4458789"/>
                    <a:gd name="connsiteY67" fmla="*/ 1863634 h 6470468"/>
                    <a:gd name="connsiteX68" fmla="*/ 3962400 w 4458789"/>
                    <a:gd name="connsiteY68" fmla="*/ 1419497 h 6470468"/>
                    <a:gd name="connsiteX69" fmla="*/ 4458789 w 4458789"/>
                    <a:gd name="connsiteY69" fmla="*/ 374468 h 6470468"/>
                    <a:gd name="connsiteX70" fmla="*/ 4415246 w 4458789"/>
                    <a:gd name="connsiteY70" fmla="*/ 0 h 6470468"/>
                    <a:gd name="connsiteX71" fmla="*/ 17418 w 4458789"/>
                    <a:gd name="connsiteY71" fmla="*/ 17417 h 6470468"/>
                    <a:gd name="connsiteX72" fmla="*/ 0 w 4458789"/>
                    <a:gd name="connsiteY72"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7543 w 4458789"/>
                    <a:gd name="connsiteY15" fmla="*/ 3135085 h 6470468"/>
                    <a:gd name="connsiteX16" fmla="*/ 1289731 w 4458789"/>
                    <a:gd name="connsiteY16" fmla="*/ 3082154 h 6470468"/>
                    <a:gd name="connsiteX17" fmla="*/ 1189809 w 4458789"/>
                    <a:gd name="connsiteY17" fmla="*/ 3098709 h 6470468"/>
                    <a:gd name="connsiteX18" fmla="*/ 1164409 w 4458789"/>
                    <a:gd name="connsiteY18" fmla="*/ 3144747 h 6470468"/>
                    <a:gd name="connsiteX19" fmla="*/ 1108847 w 4458789"/>
                    <a:gd name="connsiteY19" fmla="*/ 3174909 h 6470468"/>
                    <a:gd name="connsiteX20" fmla="*/ 1075509 w 4458789"/>
                    <a:gd name="connsiteY20" fmla="*/ 3225709 h 6470468"/>
                    <a:gd name="connsiteX21" fmla="*/ 1007247 w 4458789"/>
                    <a:gd name="connsiteY21" fmla="*/ 3238409 h 6470468"/>
                    <a:gd name="connsiteX22" fmla="*/ 926782 w 4458789"/>
                    <a:gd name="connsiteY22" fmla="*/ 3181803 h 6470468"/>
                    <a:gd name="connsiteX23" fmla="*/ 942159 w 4458789"/>
                    <a:gd name="connsiteY23" fmla="*/ 3111409 h 6470468"/>
                    <a:gd name="connsiteX24" fmla="*/ 989784 w 4458789"/>
                    <a:gd name="connsiteY24" fmla="*/ 3078072 h 6470468"/>
                    <a:gd name="connsiteX25" fmla="*/ 941161 w 4458789"/>
                    <a:gd name="connsiteY25" fmla="*/ 2986994 h 6470468"/>
                    <a:gd name="connsiteX26" fmla="*/ 865959 w 4458789"/>
                    <a:gd name="connsiteY26" fmla="*/ 2989172 h 6470468"/>
                    <a:gd name="connsiteX27" fmla="*/ 743722 w 4458789"/>
                    <a:gd name="connsiteY27" fmla="*/ 2943134 h 6470468"/>
                    <a:gd name="connsiteX28" fmla="*/ 679269 w 4458789"/>
                    <a:gd name="connsiteY28" fmla="*/ 2804160 h 6470468"/>
                    <a:gd name="connsiteX29" fmla="*/ 940526 w 4458789"/>
                    <a:gd name="connsiteY29" fmla="*/ 2725783 h 6470468"/>
                    <a:gd name="connsiteX30" fmla="*/ 1174841 w 4458789"/>
                    <a:gd name="connsiteY30" fmla="*/ 2532652 h 6470468"/>
                    <a:gd name="connsiteX31" fmla="*/ 1256484 w 4458789"/>
                    <a:gd name="connsiteY31" fmla="*/ 2501809 h 6470468"/>
                    <a:gd name="connsiteX32" fmla="*/ 1404122 w 4458789"/>
                    <a:gd name="connsiteY32" fmla="*/ 2358934 h 6470468"/>
                    <a:gd name="connsiteX33" fmla="*/ 1518512 w 4458789"/>
                    <a:gd name="connsiteY33" fmla="*/ 2368913 h 6470468"/>
                    <a:gd name="connsiteX34" fmla="*/ 1584598 w 4458789"/>
                    <a:gd name="connsiteY34" fmla="*/ 2464298 h 6470468"/>
                    <a:gd name="connsiteX35" fmla="*/ 1431109 w 4458789"/>
                    <a:gd name="connsiteY35" fmla="*/ 2627222 h 6470468"/>
                    <a:gd name="connsiteX36" fmla="*/ 1393372 w 4458789"/>
                    <a:gd name="connsiteY36" fmla="*/ 2647405 h 6470468"/>
                    <a:gd name="connsiteX37" fmla="*/ 1404983 w 4458789"/>
                    <a:gd name="connsiteY37" fmla="*/ 2708456 h 6470468"/>
                    <a:gd name="connsiteX38" fmla="*/ 1454922 w 4458789"/>
                    <a:gd name="connsiteY38" fmla="*/ 2736759 h 6470468"/>
                    <a:gd name="connsiteX39" fmla="*/ 1448572 w 4458789"/>
                    <a:gd name="connsiteY39" fmla="*/ 2774859 h 6470468"/>
                    <a:gd name="connsiteX40" fmla="*/ 1357675 w 4458789"/>
                    <a:gd name="connsiteY40" fmla="*/ 2829515 h 6470468"/>
                    <a:gd name="connsiteX41" fmla="*/ 1394597 w 4458789"/>
                    <a:gd name="connsiteY41" fmla="*/ 2863759 h 6470468"/>
                    <a:gd name="connsiteX42" fmla="*/ 1550172 w 4458789"/>
                    <a:gd name="connsiteY42" fmla="*/ 2790734 h 6470468"/>
                    <a:gd name="connsiteX43" fmla="*/ 1651772 w 4458789"/>
                    <a:gd name="connsiteY43" fmla="*/ 2703422 h 6470468"/>
                    <a:gd name="connsiteX44" fmla="*/ 1810522 w 4458789"/>
                    <a:gd name="connsiteY44" fmla="*/ 2636747 h 6470468"/>
                    <a:gd name="connsiteX45" fmla="*/ 1908947 w 4458789"/>
                    <a:gd name="connsiteY45" fmla="*/ 2627222 h 6470468"/>
                    <a:gd name="connsiteX46" fmla="*/ 1952218 w 4458789"/>
                    <a:gd name="connsiteY46" fmla="*/ 2602275 h 6470468"/>
                    <a:gd name="connsiteX47" fmla="*/ 2020072 w 4458789"/>
                    <a:gd name="connsiteY47" fmla="*/ 2662147 h 6470468"/>
                    <a:gd name="connsiteX48" fmla="*/ 2089922 w 4458789"/>
                    <a:gd name="connsiteY48" fmla="*/ 2678022 h 6470468"/>
                    <a:gd name="connsiteX49" fmla="*/ 2164579 w 4458789"/>
                    <a:gd name="connsiteY49" fmla="*/ 2690902 h 6470468"/>
                    <a:gd name="connsiteX50" fmla="*/ 2115322 w 4458789"/>
                    <a:gd name="connsiteY50" fmla="*/ 2820897 h 6470468"/>
                    <a:gd name="connsiteX51" fmla="*/ 2011680 w 4458789"/>
                    <a:gd name="connsiteY51" fmla="*/ 2934788 h 6470468"/>
                    <a:gd name="connsiteX52" fmla="*/ 2194560 w 4458789"/>
                    <a:gd name="connsiteY52" fmla="*/ 3082834 h 6470468"/>
                    <a:gd name="connsiteX53" fmla="*/ 2394858 w 4458789"/>
                    <a:gd name="connsiteY53" fmla="*/ 3117668 h 6470468"/>
                    <a:gd name="connsiteX54" fmla="*/ 2377440 w 4458789"/>
                    <a:gd name="connsiteY54" fmla="*/ 3335383 h 6470468"/>
                    <a:gd name="connsiteX55" fmla="*/ 2377440 w 4458789"/>
                    <a:gd name="connsiteY55" fmla="*/ 3335383 h 6470468"/>
                    <a:gd name="connsiteX56" fmla="*/ 2333898 w 4458789"/>
                    <a:gd name="connsiteY56" fmla="*/ 3640183 h 6470468"/>
                    <a:gd name="connsiteX57" fmla="*/ 2290355 w 4458789"/>
                    <a:gd name="connsiteY57" fmla="*/ 3875314 h 6470468"/>
                    <a:gd name="connsiteX58" fmla="*/ 2595155 w 4458789"/>
                    <a:gd name="connsiteY58" fmla="*/ 3857897 h 6470468"/>
                    <a:gd name="connsiteX59" fmla="*/ 2891246 w 4458789"/>
                    <a:gd name="connsiteY59" fmla="*/ 3744685 h 6470468"/>
                    <a:gd name="connsiteX60" fmla="*/ 2891155 w 4458789"/>
                    <a:gd name="connsiteY60" fmla="*/ 3215186 h 6470468"/>
                    <a:gd name="connsiteX61" fmla="*/ 2772547 w 4458789"/>
                    <a:gd name="connsiteY61" fmla="*/ 3039972 h 6470468"/>
                    <a:gd name="connsiteX62" fmla="*/ 2704284 w 4458789"/>
                    <a:gd name="connsiteY62" fmla="*/ 2897097 h 6470468"/>
                    <a:gd name="connsiteX63" fmla="*/ 2508069 w 4458789"/>
                    <a:gd name="connsiteY63" fmla="*/ 2717074 h 6470468"/>
                    <a:gd name="connsiteX64" fmla="*/ 2638698 w 4458789"/>
                    <a:gd name="connsiteY64" fmla="*/ 2577737 h 6470468"/>
                    <a:gd name="connsiteX65" fmla="*/ 2978332 w 4458789"/>
                    <a:gd name="connsiteY65" fmla="*/ 2333897 h 6470468"/>
                    <a:gd name="connsiteX66" fmla="*/ 2987040 w 4458789"/>
                    <a:gd name="connsiteY66" fmla="*/ 2159725 h 6470468"/>
                    <a:gd name="connsiteX67" fmla="*/ 3344092 w 4458789"/>
                    <a:gd name="connsiteY67" fmla="*/ 1672045 h 6470468"/>
                    <a:gd name="connsiteX68" fmla="*/ 3544389 w 4458789"/>
                    <a:gd name="connsiteY68" fmla="*/ 1863634 h 6470468"/>
                    <a:gd name="connsiteX69" fmla="*/ 3962400 w 4458789"/>
                    <a:gd name="connsiteY69" fmla="*/ 1419497 h 6470468"/>
                    <a:gd name="connsiteX70" fmla="*/ 4458789 w 4458789"/>
                    <a:gd name="connsiteY70" fmla="*/ 374468 h 6470468"/>
                    <a:gd name="connsiteX71" fmla="*/ 4415246 w 4458789"/>
                    <a:gd name="connsiteY71" fmla="*/ 0 h 6470468"/>
                    <a:gd name="connsiteX72" fmla="*/ 17418 w 4458789"/>
                    <a:gd name="connsiteY72" fmla="*/ 17417 h 6470468"/>
                    <a:gd name="connsiteX73" fmla="*/ 0 w 4458789"/>
                    <a:gd name="connsiteY73"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7543 w 4458789"/>
                    <a:gd name="connsiteY15" fmla="*/ 3135085 h 6470468"/>
                    <a:gd name="connsiteX16" fmla="*/ 1427934 w 4458789"/>
                    <a:gd name="connsiteY16" fmla="*/ 3163797 h 6470468"/>
                    <a:gd name="connsiteX17" fmla="*/ 1289731 w 4458789"/>
                    <a:gd name="connsiteY17" fmla="*/ 3082154 h 6470468"/>
                    <a:gd name="connsiteX18" fmla="*/ 1189809 w 4458789"/>
                    <a:gd name="connsiteY18" fmla="*/ 3098709 h 6470468"/>
                    <a:gd name="connsiteX19" fmla="*/ 1164409 w 4458789"/>
                    <a:gd name="connsiteY19" fmla="*/ 3144747 h 6470468"/>
                    <a:gd name="connsiteX20" fmla="*/ 1108847 w 4458789"/>
                    <a:gd name="connsiteY20" fmla="*/ 3174909 h 6470468"/>
                    <a:gd name="connsiteX21" fmla="*/ 1075509 w 4458789"/>
                    <a:gd name="connsiteY21" fmla="*/ 3225709 h 6470468"/>
                    <a:gd name="connsiteX22" fmla="*/ 1007247 w 4458789"/>
                    <a:gd name="connsiteY22" fmla="*/ 3238409 h 6470468"/>
                    <a:gd name="connsiteX23" fmla="*/ 926782 w 4458789"/>
                    <a:gd name="connsiteY23" fmla="*/ 3181803 h 6470468"/>
                    <a:gd name="connsiteX24" fmla="*/ 942159 w 4458789"/>
                    <a:gd name="connsiteY24" fmla="*/ 3111409 h 6470468"/>
                    <a:gd name="connsiteX25" fmla="*/ 989784 w 4458789"/>
                    <a:gd name="connsiteY25" fmla="*/ 3078072 h 6470468"/>
                    <a:gd name="connsiteX26" fmla="*/ 941161 w 4458789"/>
                    <a:gd name="connsiteY26" fmla="*/ 2986994 h 6470468"/>
                    <a:gd name="connsiteX27" fmla="*/ 865959 w 4458789"/>
                    <a:gd name="connsiteY27" fmla="*/ 2989172 h 6470468"/>
                    <a:gd name="connsiteX28" fmla="*/ 743722 w 4458789"/>
                    <a:gd name="connsiteY28" fmla="*/ 2943134 h 6470468"/>
                    <a:gd name="connsiteX29" fmla="*/ 679269 w 4458789"/>
                    <a:gd name="connsiteY29" fmla="*/ 2804160 h 6470468"/>
                    <a:gd name="connsiteX30" fmla="*/ 940526 w 4458789"/>
                    <a:gd name="connsiteY30" fmla="*/ 2725783 h 6470468"/>
                    <a:gd name="connsiteX31" fmla="*/ 1174841 w 4458789"/>
                    <a:gd name="connsiteY31" fmla="*/ 2532652 h 6470468"/>
                    <a:gd name="connsiteX32" fmla="*/ 1256484 w 4458789"/>
                    <a:gd name="connsiteY32" fmla="*/ 2501809 h 6470468"/>
                    <a:gd name="connsiteX33" fmla="*/ 1404122 w 4458789"/>
                    <a:gd name="connsiteY33" fmla="*/ 2358934 h 6470468"/>
                    <a:gd name="connsiteX34" fmla="*/ 1518512 w 4458789"/>
                    <a:gd name="connsiteY34" fmla="*/ 2368913 h 6470468"/>
                    <a:gd name="connsiteX35" fmla="*/ 1584598 w 4458789"/>
                    <a:gd name="connsiteY35" fmla="*/ 2464298 h 6470468"/>
                    <a:gd name="connsiteX36" fmla="*/ 1431109 w 4458789"/>
                    <a:gd name="connsiteY36" fmla="*/ 2627222 h 6470468"/>
                    <a:gd name="connsiteX37" fmla="*/ 1393372 w 4458789"/>
                    <a:gd name="connsiteY37" fmla="*/ 2647405 h 6470468"/>
                    <a:gd name="connsiteX38" fmla="*/ 1404983 w 4458789"/>
                    <a:gd name="connsiteY38" fmla="*/ 2708456 h 6470468"/>
                    <a:gd name="connsiteX39" fmla="*/ 1454922 w 4458789"/>
                    <a:gd name="connsiteY39" fmla="*/ 2736759 h 6470468"/>
                    <a:gd name="connsiteX40" fmla="*/ 1448572 w 4458789"/>
                    <a:gd name="connsiteY40" fmla="*/ 2774859 h 6470468"/>
                    <a:gd name="connsiteX41" fmla="*/ 1357675 w 4458789"/>
                    <a:gd name="connsiteY41" fmla="*/ 2829515 h 6470468"/>
                    <a:gd name="connsiteX42" fmla="*/ 1394597 w 4458789"/>
                    <a:gd name="connsiteY42" fmla="*/ 2863759 h 6470468"/>
                    <a:gd name="connsiteX43" fmla="*/ 1550172 w 4458789"/>
                    <a:gd name="connsiteY43" fmla="*/ 2790734 h 6470468"/>
                    <a:gd name="connsiteX44" fmla="*/ 1651772 w 4458789"/>
                    <a:gd name="connsiteY44" fmla="*/ 2703422 h 6470468"/>
                    <a:gd name="connsiteX45" fmla="*/ 1810522 w 4458789"/>
                    <a:gd name="connsiteY45" fmla="*/ 2636747 h 6470468"/>
                    <a:gd name="connsiteX46" fmla="*/ 1908947 w 4458789"/>
                    <a:gd name="connsiteY46" fmla="*/ 2627222 h 6470468"/>
                    <a:gd name="connsiteX47" fmla="*/ 1952218 w 4458789"/>
                    <a:gd name="connsiteY47" fmla="*/ 2602275 h 6470468"/>
                    <a:gd name="connsiteX48" fmla="*/ 2020072 w 4458789"/>
                    <a:gd name="connsiteY48" fmla="*/ 2662147 h 6470468"/>
                    <a:gd name="connsiteX49" fmla="*/ 2089922 w 4458789"/>
                    <a:gd name="connsiteY49" fmla="*/ 2678022 h 6470468"/>
                    <a:gd name="connsiteX50" fmla="*/ 2164579 w 4458789"/>
                    <a:gd name="connsiteY50" fmla="*/ 2690902 h 6470468"/>
                    <a:gd name="connsiteX51" fmla="*/ 2115322 w 4458789"/>
                    <a:gd name="connsiteY51" fmla="*/ 2820897 h 6470468"/>
                    <a:gd name="connsiteX52" fmla="*/ 2011680 w 4458789"/>
                    <a:gd name="connsiteY52" fmla="*/ 2934788 h 6470468"/>
                    <a:gd name="connsiteX53" fmla="*/ 2194560 w 4458789"/>
                    <a:gd name="connsiteY53" fmla="*/ 3082834 h 6470468"/>
                    <a:gd name="connsiteX54" fmla="*/ 2394858 w 4458789"/>
                    <a:gd name="connsiteY54" fmla="*/ 3117668 h 6470468"/>
                    <a:gd name="connsiteX55" fmla="*/ 2377440 w 4458789"/>
                    <a:gd name="connsiteY55" fmla="*/ 3335383 h 6470468"/>
                    <a:gd name="connsiteX56" fmla="*/ 2377440 w 4458789"/>
                    <a:gd name="connsiteY56" fmla="*/ 3335383 h 6470468"/>
                    <a:gd name="connsiteX57" fmla="*/ 2333898 w 4458789"/>
                    <a:gd name="connsiteY57" fmla="*/ 3640183 h 6470468"/>
                    <a:gd name="connsiteX58" fmla="*/ 2290355 w 4458789"/>
                    <a:gd name="connsiteY58" fmla="*/ 3875314 h 6470468"/>
                    <a:gd name="connsiteX59" fmla="*/ 2595155 w 4458789"/>
                    <a:gd name="connsiteY59" fmla="*/ 3857897 h 6470468"/>
                    <a:gd name="connsiteX60" fmla="*/ 2891246 w 4458789"/>
                    <a:gd name="connsiteY60" fmla="*/ 3744685 h 6470468"/>
                    <a:gd name="connsiteX61" fmla="*/ 2891155 w 4458789"/>
                    <a:gd name="connsiteY61" fmla="*/ 3215186 h 6470468"/>
                    <a:gd name="connsiteX62" fmla="*/ 2772547 w 4458789"/>
                    <a:gd name="connsiteY62" fmla="*/ 3039972 h 6470468"/>
                    <a:gd name="connsiteX63" fmla="*/ 2704284 w 4458789"/>
                    <a:gd name="connsiteY63" fmla="*/ 2897097 h 6470468"/>
                    <a:gd name="connsiteX64" fmla="*/ 2508069 w 4458789"/>
                    <a:gd name="connsiteY64" fmla="*/ 2717074 h 6470468"/>
                    <a:gd name="connsiteX65" fmla="*/ 2638698 w 4458789"/>
                    <a:gd name="connsiteY65" fmla="*/ 2577737 h 6470468"/>
                    <a:gd name="connsiteX66" fmla="*/ 2978332 w 4458789"/>
                    <a:gd name="connsiteY66" fmla="*/ 2333897 h 6470468"/>
                    <a:gd name="connsiteX67" fmla="*/ 2987040 w 4458789"/>
                    <a:gd name="connsiteY67" fmla="*/ 2159725 h 6470468"/>
                    <a:gd name="connsiteX68" fmla="*/ 3344092 w 4458789"/>
                    <a:gd name="connsiteY68" fmla="*/ 1672045 h 6470468"/>
                    <a:gd name="connsiteX69" fmla="*/ 3544389 w 4458789"/>
                    <a:gd name="connsiteY69" fmla="*/ 1863634 h 6470468"/>
                    <a:gd name="connsiteX70" fmla="*/ 3962400 w 4458789"/>
                    <a:gd name="connsiteY70" fmla="*/ 1419497 h 6470468"/>
                    <a:gd name="connsiteX71" fmla="*/ 4458789 w 4458789"/>
                    <a:gd name="connsiteY71" fmla="*/ 374468 h 6470468"/>
                    <a:gd name="connsiteX72" fmla="*/ 4415246 w 4458789"/>
                    <a:gd name="connsiteY72" fmla="*/ 0 h 6470468"/>
                    <a:gd name="connsiteX73" fmla="*/ 17418 w 4458789"/>
                    <a:gd name="connsiteY73" fmla="*/ 17417 h 6470468"/>
                    <a:gd name="connsiteX74" fmla="*/ 0 w 4458789"/>
                    <a:gd name="connsiteY74"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7543 w 4458789"/>
                    <a:gd name="connsiteY15" fmla="*/ 3135085 h 6470468"/>
                    <a:gd name="connsiteX16" fmla="*/ 1427934 w 4458789"/>
                    <a:gd name="connsiteY16" fmla="*/ 3163797 h 6470468"/>
                    <a:gd name="connsiteX17" fmla="*/ 1350147 w 4458789"/>
                    <a:gd name="connsiteY17" fmla="*/ 3101884 h 6470468"/>
                    <a:gd name="connsiteX18" fmla="*/ 1289731 w 4458789"/>
                    <a:gd name="connsiteY18" fmla="*/ 3082154 h 6470468"/>
                    <a:gd name="connsiteX19" fmla="*/ 1189809 w 4458789"/>
                    <a:gd name="connsiteY19" fmla="*/ 3098709 h 6470468"/>
                    <a:gd name="connsiteX20" fmla="*/ 1164409 w 4458789"/>
                    <a:gd name="connsiteY20" fmla="*/ 3144747 h 6470468"/>
                    <a:gd name="connsiteX21" fmla="*/ 1108847 w 4458789"/>
                    <a:gd name="connsiteY21" fmla="*/ 3174909 h 6470468"/>
                    <a:gd name="connsiteX22" fmla="*/ 1075509 w 4458789"/>
                    <a:gd name="connsiteY22" fmla="*/ 3225709 h 6470468"/>
                    <a:gd name="connsiteX23" fmla="*/ 1007247 w 4458789"/>
                    <a:gd name="connsiteY23" fmla="*/ 3238409 h 6470468"/>
                    <a:gd name="connsiteX24" fmla="*/ 926782 w 4458789"/>
                    <a:gd name="connsiteY24" fmla="*/ 3181803 h 6470468"/>
                    <a:gd name="connsiteX25" fmla="*/ 942159 w 4458789"/>
                    <a:gd name="connsiteY25" fmla="*/ 3111409 h 6470468"/>
                    <a:gd name="connsiteX26" fmla="*/ 989784 w 4458789"/>
                    <a:gd name="connsiteY26" fmla="*/ 3078072 h 6470468"/>
                    <a:gd name="connsiteX27" fmla="*/ 941161 w 4458789"/>
                    <a:gd name="connsiteY27" fmla="*/ 2986994 h 6470468"/>
                    <a:gd name="connsiteX28" fmla="*/ 865959 w 4458789"/>
                    <a:gd name="connsiteY28" fmla="*/ 2989172 h 6470468"/>
                    <a:gd name="connsiteX29" fmla="*/ 743722 w 4458789"/>
                    <a:gd name="connsiteY29" fmla="*/ 2943134 h 6470468"/>
                    <a:gd name="connsiteX30" fmla="*/ 679269 w 4458789"/>
                    <a:gd name="connsiteY30" fmla="*/ 2804160 h 6470468"/>
                    <a:gd name="connsiteX31" fmla="*/ 940526 w 4458789"/>
                    <a:gd name="connsiteY31" fmla="*/ 2725783 h 6470468"/>
                    <a:gd name="connsiteX32" fmla="*/ 1174841 w 4458789"/>
                    <a:gd name="connsiteY32" fmla="*/ 2532652 h 6470468"/>
                    <a:gd name="connsiteX33" fmla="*/ 1256484 w 4458789"/>
                    <a:gd name="connsiteY33" fmla="*/ 2501809 h 6470468"/>
                    <a:gd name="connsiteX34" fmla="*/ 1404122 w 4458789"/>
                    <a:gd name="connsiteY34" fmla="*/ 2358934 h 6470468"/>
                    <a:gd name="connsiteX35" fmla="*/ 1518512 w 4458789"/>
                    <a:gd name="connsiteY35" fmla="*/ 2368913 h 6470468"/>
                    <a:gd name="connsiteX36" fmla="*/ 1584598 w 4458789"/>
                    <a:gd name="connsiteY36" fmla="*/ 2464298 h 6470468"/>
                    <a:gd name="connsiteX37" fmla="*/ 1431109 w 4458789"/>
                    <a:gd name="connsiteY37" fmla="*/ 2627222 h 6470468"/>
                    <a:gd name="connsiteX38" fmla="*/ 1393372 w 4458789"/>
                    <a:gd name="connsiteY38" fmla="*/ 2647405 h 6470468"/>
                    <a:gd name="connsiteX39" fmla="*/ 1404983 w 4458789"/>
                    <a:gd name="connsiteY39" fmla="*/ 2708456 h 6470468"/>
                    <a:gd name="connsiteX40" fmla="*/ 1454922 w 4458789"/>
                    <a:gd name="connsiteY40" fmla="*/ 2736759 h 6470468"/>
                    <a:gd name="connsiteX41" fmla="*/ 1448572 w 4458789"/>
                    <a:gd name="connsiteY41" fmla="*/ 2774859 h 6470468"/>
                    <a:gd name="connsiteX42" fmla="*/ 1357675 w 4458789"/>
                    <a:gd name="connsiteY42" fmla="*/ 2829515 h 6470468"/>
                    <a:gd name="connsiteX43" fmla="*/ 1394597 w 4458789"/>
                    <a:gd name="connsiteY43" fmla="*/ 2863759 h 6470468"/>
                    <a:gd name="connsiteX44" fmla="*/ 1550172 w 4458789"/>
                    <a:gd name="connsiteY44" fmla="*/ 2790734 h 6470468"/>
                    <a:gd name="connsiteX45" fmla="*/ 1651772 w 4458789"/>
                    <a:gd name="connsiteY45" fmla="*/ 2703422 h 6470468"/>
                    <a:gd name="connsiteX46" fmla="*/ 1810522 w 4458789"/>
                    <a:gd name="connsiteY46" fmla="*/ 2636747 h 6470468"/>
                    <a:gd name="connsiteX47" fmla="*/ 1908947 w 4458789"/>
                    <a:gd name="connsiteY47" fmla="*/ 2627222 h 6470468"/>
                    <a:gd name="connsiteX48" fmla="*/ 1952218 w 4458789"/>
                    <a:gd name="connsiteY48" fmla="*/ 2602275 h 6470468"/>
                    <a:gd name="connsiteX49" fmla="*/ 2020072 w 4458789"/>
                    <a:gd name="connsiteY49" fmla="*/ 2662147 h 6470468"/>
                    <a:gd name="connsiteX50" fmla="*/ 2089922 w 4458789"/>
                    <a:gd name="connsiteY50" fmla="*/ 2678022 h 6470468"/>
                    <a:gd name="connsiteX51" fmla="*/ 2164579 w 4458789"/>
                    <a:gd name="connsiteY51" fmla="*/ 2690902 h 6470468"/>
                    <a:gd name="connsiteX52" fmla="*/ 2115322 w 4458789"/>
                    <a:gd name="connsiteY52" fmla="*/ 2820897 h 6470468"/>
                    <a:gd name="connsiteX53" fmla="*/ 2011680 w 4458789"/>
                    <a:gd name="connsiteY53" fmla="*/ 2934788 h 6470468"/>
                    <a:gd name="connsiteX54" fmla="*/ 2194560 w 4458789"/>
                    <a:gd name="connsiteY54" fmla="*/ 3082834 h 6470468"/>
                    <a:gd name="connsiteX55" fmla="*/ 2394858 w 4458789"/>
                    <a:gd name="connsiteY55" fmla="*/ 3117668 h 6470468"/>
                    <a:gd name="connsiteX56" fmla="*/ 2377440 w 4458789"/>
                    <a:gd name="connsiteY56" fmla="*/ 3335383 h 6470468"/>
                    <a:gd name="connsiteX57" fmla="*/ 2377440 w 4458789"/>
                    <a:gd name="connsiteY57" fmla="*/ 3335383 h 6470468"/>
                    <a:gd name="connsiteX58" fmla="*/ 2333898 w 4458789"/>
                    <a:gd name="connsiteY58" fmla="*/ 3640183 h 6470468"/>
                    <a:gd name="connsiteX59" fmla="*/ 2290355 w 4458789"/>
                    <a:gd name="connsiteY59" fmla="*/ 3875314 h 6470468"/>
                    <a:gd name="connsiteX60" fmla="*/ 2595155 w 4458789"/>
                    <a:gd name="connsiteY60" fmla="*/ 3857897 h 6470468"/>
                    <a:gd name="connsiteX61" fmla="*/ 2891246 w 4458789"/>
                    <a:gd name="connsiteY61" fmla="*/ 3744685 h 6470468"/>
                    <a:gd name="connsiteX62" fmla="*/ 2891155 w 4458789"/>
                    <a:gd name="connsiteY62" fmla="*/ 3215186 h 6470468"/>
                    <a:gd name="connsiteX63" fmla="*/ 2772547 w 4458789"/>
                    <a:gd name="connsiteY63" fmla="*/ 3039972 h 6470468"/>
                    <a:gd name="connsiteX64" fmla="*/ 2704284 w 4458789"/>
                    <a:gd name="connsiteY64" fmla="*/ 2897097 h 6470468"/>
                    <a:gd name="connsiteX65" fmla="*/ 2508069 w 4458789"/>
                    <a:gd name="connsiteY65" fmla="*/ 2717074 h 6470468"/>
                    <a:gd name="connsiteX66" fmla="*/ 2638698 w 4458789"/>
                    <a:gd name="connsiteY66" fmla="*/ 2577737 h 6470468"/>
                    <a:gd name="connsiteX67" fmla="*/ 2978332 w 4458789"/>
                    <a:gd name="connsiteY67" fmla="*/ 2333897 h 6470468"/>
                    <a:gd name="connsiteX68" fmla="*/ 2987040 w 4458789"/>
                    <a:gd name="connsiteY68" fmla="*/ 2159725 h 6470468"/>
                    <a:gd name="connsiteX69" fmla="*/ 3344092 w 4458789"/>
                    <a:gd name="connsiteY69" fmla="*/ 1672045 h 6470468"/>
                    <a:gd name="connsiteX70" fmla="*/ 3544389 w 4458789"/>
                    <a:gd name="connsiteY70" fmla="*/ 1863634 h 6470468"/>
                    <a:gd name="connsiteX71" fmla="*/ 3962400 w 4458789"/>
                    <a:gd name="connsiteY71" fmla="*/ 1419497 h 6470468"/>
                    <a:gd name="connsiteX72" fmla="*/ 4458789 w 4458789"/>
                    <a:gd name="connsiteY72" fmla="*/ 374468 h 6470468"/>
                    <a:gd name="connsiteX73" fmla="*/ 4415246 w 4458789"/>
                    <a:gd name="connsiteY73" fmla="*/ 0 h 6470468"/>
                    <a:gd name="connsiteX74" fmla="*/ 17418 w 4458789"/>
                    <a:gd name="connsiteY74" fmla="*/ 17417 h 6470468"/>
                    <a:gd name="connsiteX75" fmla="*/ 0 w 4458789"/>
                    <a:gd name="connsiteY75"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43731 w 4458789"/>
                    <a:gd name="connsiteY15" fmla="*/ 3150960 h 6470468"/>
                    <a:gd name="connsiteX16" fmla="*/ 1427934 w 4458789"/>
                    <a:gd name="connsiteY16" fmla="*/ 3163797 h 6470468"/>
                    <a:gd name="connsiteX17" fmla="*/ 1350147 w 4458789"/>
                    <a:gd name="connsiteY17" fmla="*/ 3101884 h 6470468"/>
                    <a:gd name="connsiteX18" fmla="*/ 1289731 w 4458789"/>
                    <a:gd name="connsiteY18" fmla="*/ 3082154 h 6470468"/>
                    <a:gd name="connsiteX19" fmla="*/ 1189809 w 4458789"/>
                    <a:gd name="connsiteY19" fmla="*/ 3098709 h 6470468"/>
                    <a:gd name="connsiteX20" fmla="*/ 1164409 w 4458789"/>
                    <a:gd name="connsiteY20" fmla="*/ 3144747 h 6470468"/>
                    <a:gd name="connsiteX21" fmla="*/ 1108847 w 4458789"/>
                    <a:gd name="connsiteY21" fmla="*/ 3174909 h 6470468"/>
                    <a:gd name="connsiteX22" fmla="*/ 1075509 w 4458789"/>
                    <a:gd name="connsiteY22" fmla="*/ 3225709 h 6470468"/>
                    <a:gd name="connsiteX23" fmla="*/ 1007247 w 4458789"/>
                    <a:gd name="connsiteY23" fmla="*/ 3238409 h 6470468"/>
                    <a:gd name="connsiteX24" fmla="*/ 926782 w 4458789"/>
                    <a:gd name="connsiteY24" fmla="*/ 3181803 h 6470468"/>
                    <a:gd name="connsiteX25" fmla="*/ 942159 w 4458789"/>
                    <a:gd name="connsiteY25" fmla="*/ 3111409 h 6470468"/>
                    <a:gd name="connsiteX26" fmla="*/ 989784 w 4458789"/>
                    <a:gd name="connsiteY26" fmla="*/ 3078072 h 6470468"/>
                    <a:gd name="connsiteX27" fmla="*/ 941161 w 4458789"/>
                    <a:gd name="connsiteY27" fmla="*/ 2986994 h 6470468"/>
                    <a:gd name="connsiteX28" fmla="*/ 865959 w 4458789"/>
                    <a:gd name="connsiteY28" fmla="*/ 2989172 h 6470468"/>
                    <a:gd name="connsiteX29" fmla="*/ 743722 w 4458789"/>
                    <a:gd name="connsiteY29" fmla="*/ 2943134 h 6470468"/>
                    <a:gd name="connsiteX30" fmla="*/ 679269 w 4458789"/>
                    <a:gd name="connsiteY30" fmla="*/ 2804160 h 6470468"/>
                    <a:gd name="connsiteX31" fmla="*/ 940526 w 4458789"/>
                    <a:gd name="connsiteY31" fmla="*/ 2725783 h 6470468"/>
                    <a:gd name="connsiteX32" fmla="*/ 1174841 w 4458789"/>
                    <a:gd name="connsiteY32" fmla="*/ 2532652 h 6470468"/>
                    <a:gd name="connsiteX33" fmla="*/ 1256484 w 4458789"/>
                    <a:gd name="connsiteY33" fmla="*/ 2501809 h 6470468"/>
                    <a:gd name="connsiteX34" fmla="*/ 1404122 w 4458789"/>
                    <a:gd name="connsiteY34" fmla="*/ 2358934 h 6470468"/>
                    <a:gd name="connsiteX35" fmla="*/ 1518512 w 4458789"/>
                    <a:gd name="connsiteY35" fmla="*/ 2368913 h 6470468"/>
                    <a:gd name="connsiteX36" fmla="*/ 1584598 w 4458789"/>
                    <a:gd name="connsiteY36" fmla="*/ 2464298 h 6470468"/>
                    <a:gd name="connsiteX37" fmla="*/ 1431109 w 4458789"/>
                    <a:gd name="connsiteY37" fmla="*/ 2627222 h 6470468"/>
                    <a:gd name="connsiteX38" fmla="*/ 1393372 w 4458789"/>
                    <a:gd name="connsiteY38" fmla="*/ 2647405 h 6470468"/>
                    <a:gd name="connsiteX39" fmla="*/ 1404983 w 4458789"/>
                    <a:gd name="connsiteY39" fmla="*/ 2708456 h 6470468"/>
                    <a:gd name="connsiteX40" fmla="*/ 1454922 w 4458789"/>
                    <a:gd name="connsiteY40" fmla="*/ 2736759 h 6470468"/>
                    <a:gd name="connsiteX41" fmla="*/ 1448572 w 4458789"/>
                    <a:gd name="connsiteY41" fmla="*/ 2774859 h 6470468"/>
                    <a:gd name="connsiteX42" fmla="*/ 1357675 w 4458789"/>
                    <a:gd name="connsiteY42" fmla="*/ 2829515 h 6470468"/>
                    <a:gd name="connsiteX43" fmla="*/ 1394597 w 4458789"/>
                    <a:gd name="connsiteY43" fmla="*/ 2863759 h 6470468"/>
                    <a:gd name="connsiteX44" fmla="*/ 1550172 w 4458789"/>
                    <a:gd name="connsiteY44" fmla="*/ 2790734 h 6470468"/>
                    <a:gd name="connsiteX45" fmla="*/ 1651772 w 4458789"/>
                    <a:gd name="connsiteY45" fmla="*/ 2703422 h 6470468"/>
                    <a:gd name="connsiteX46" fmla="*/ 1810522 w 4458789"/>
                    <a:gd name="connsiteY46" fmla="*/ 2636747 h 6470468"/>
                    <a:gd name="connsiteX47" fmla="*/ 1908947 w 4458789"/>
                    <a:gd name="connsiteY47" fmla="*/ 2627222 h 6470468"/>
                    <a:gd name="connsiteX48" fmla="*/ 1952218 w 4458789"/>
                    <a:gd name="connsiteY48" fmla="*/ 2602275 h 6470468"/>
                    <a:gd name="connsiteX49" fmla="*/ 2020072 w 4458789"/>
                    <a:gd name="connsiteY49" fmla="*/ 2662147 h 6470468"/>
                    <a:gd name="connsiteX50" fmla="*/ 2089922 w 4458789"/>
                    <a:gd name="connsiteY50" fmla="*/ 2678022 h 6470468"/>
                    <a:gd name="connsiteX51" fmla="*/ 2164579 w 4458789"/>
                    <a:gd name="connsiteY51" fmla="*/ 2690902 h 6470468"/>
                    <a:gd name="connsiteX52" fmla="*/ 2115322 w 4458789"/>
                    <a:gd name="connsiteY52" fmla="*/ 2820897 h 6470468"/>
                    <a:gd name="connsiteX53" fmla="*/ 2011680 w 4458789"/>
                    <a:gd name="connsiteY53" fmla="*/ 2934788 h 6470468"/>
                    <a:gd name="connsiteX54" fmla="*/ 2194560 w 4458789"/>
                    <a:gd name="connsiteY54" fmla="*/ 3082834 h 6470468"/>
                    <a:gd name="connsiteX55" fmla="*/ 2394858 w 4458789"/>
                    <a:gd name="connsiteY55" fmla="*/ 3117668 h 6470468"/>
                    <a:gd name="connsiteX56" fmla="*/ 2377440 w 4458789"/>
                    <a:gd name="connsiteY56" fmla="*/ 3335383 h 6470468"/>
                    <a:gd name="connsiteX57" fmla="*/ 2377440 w 4458789"/>
                    <a:gd name="connsiteY57" fmla="*/ 3335383 h 6470468"/>
                    <a:gd name="connsiteX58" fmla="*/ 2333898 w 4458789"/>
                    <a:gd name="connsiteY58" fmla="*/ 3640183 h 6470468"/>
                    <a:gd name="connsiteX59" fmla="*/ 2290355 w 4458789"/>
                    <a:gd name="connsiteY59" fmla="*/ 3875314 h 6470468"/>
                    <a:gd name="connsiteX60" fmla="*/ 2595155 w 4458789"/>
                    <a:gd name="connsiteY60" fmla="*/ 3857897 h 6470468"/>
                    <a:gd name="connsiteX61" fmla="*/ 2891246 w 4458789"/>
                    <a:gd name="connsiteY61" fmla="*/ 3744685 h 6470468"/>
                    <a:gd name="connsiteX62" fmla="*/ 2891155 w 4458789"/>
                    <a:gd name="connsiteY62" fmla="*/ 3215186 h 6470468"/>
                    <a:gd name="connsiteX63" fmla="*/ 2772547 w 4458789"/>
                    <a:gd name="connsiteY63" fmla="*/ 3039972 h 6470468"/>
                    <a:gd name="connsiteX64" fmla="*/ 2704284 w 4458789"/>
                    <a:gd name="connsiteY64" fmla="*/ 2897097 h 6470468"/>
                    <a:gd name="connsiteX65" fmla="*/ 2508069 w 4458789"/>
                    <a:gd name="connsiteY65" fmla="*/ 2717074 h 6470468"/>
                    <a:gd name="connsiteX66" fmla="*/ 2638698 w 4458789"/>
                    <a:gd name="connsiteY66" fmla="*/ 2577737 h 6470468"/>
                    <a:gd name="connsiteX67" fmla="*/ 2978332 w 4458789"/>
                    <a:gd name="connsiteY67" fmla="*/ 2333897 h 6470468"/>
                    <a:gd name="connsiteX68" fmla="*/ 2987040 w 4458789"/>
                    <a:gd name="connsiteY68" fmla="*/ 2159725 h 6470468"/>
                    <a:gd name="connsiteX69" fmla="*/ 3344092 w 4458789"/>
                    <a:gd name="connsiteY69" fmla="*/ 1672045 h 6470468"/>
                    <a:gd name="connsiteX70" fmla="*/ 3544389 w 4458789"/>
                    <a:gd name="connsiteY70" fmla="*/ 1863634 h 6470468"/>
                    <a:gd name="connsiteX71" fmla="*/ 3962400 w 4458789"/>
                    <a:gd name="connsiteY71" fmla="*/ 1419497 h 6470468"/>
                    <a:gd name="connsiteX72" fmla="*/ 4458789 w 4458789"/>
                    <a:gd name="connsiteY72" fmla="*/ 374468 h 6470468"/>
                    <a:gd name="connsiteX73" fmla="*/ 4415246 w 4458789"/>
                    <a:gd name="connsiteY73" fmla="*/ 0 h 6470468"/>
                    <a:gd name="connsiteX74" fmla="*/ 17418 w 4458789"/>
                    <a:gd name="connsiteY74" fmla="*/ 17417 h 6470468"/>
                    <a:gd name="connsiteX75" fmla="*/ 0 w 4458789"/>
                    <a:gd name="connsiteY75"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43731 w 4458789"/>
                    <a:gd name="connsiteY15" fmla="*/ 3150960 h 6470468"/>
                    <a:gd name="connsiteX16" fmla="*/ 1427934 w 4458789"/>
                    <a:gd name="connsiteY16" fmla="*/ 3163797 h 6470468"/>
                    <a:gd name="connsiteX17" fmla="*/ 1350147 w 4458789"/>
                    <a:gd name="connsiteY17" fmla="*/ 3101884 h 6470468"/>
                    <a:gd name="connsiteX18" fmla="*/ 1289731 w 4458789"/>
                    <a:gd name="connsiteY18" fmla="*/ 3082154 h 6470468"/>
                    <a:gd name="connsiteX19" fmla="*/ 1189809 w 4458789"/>
                    <a:gd name="connsiteY19" fmla="*/ 3098709 h 6470468"/>
                    <a:gd name="connsiteX20" fmla="*/ 1164409 w 4458789"/>
                    <a:gd name="connsiteY20" fmla="*/ 3144747 h 6470468"/>
                    <a:gd name="connsiteX21" fmla="*/ 1108847 w 4458789"/>
                    <a:gd name="connsiteY21" fmla="*/ 3174909 h 6470468"/>
                    <a:gd name="connsiteX22" fmla="*/ 1075509 w 4458789"/>
                    <a:gd name="connsiteY22" fmla="*/ 3225709 h 6470468"/>
                    <a:gd name="connsiteX23" fmla="*/ 1007247 w 4458789"/>
                    <a:gd name="connsiteY23" fmla="*/ 3238409 h 6470468"/>
                    <a:gd name="connsiteX24" fmla="*/ 926782 w 4458789"/>
                    <a:gd name="connsiteY24" fmla="*/ 3181803 h 6470468"/>
                    <a:gd name="connsiteX25" fmla="*/ 942159 w 4458789"/>
                    <a:gd name="connsiteY25" fmla="*/ 3111409 h 6470468"/>
                    <a:gd name="connsiteX26" fmla="*/ 989784 w 4458789"/>
                    <a:gd name="connsiteY26" fmla="*/ 3078072 h 6470468"/>
                    <a:gd name="connsiteX27" fmla="*/ 941161 w 4458789"/>
                    <a:gd name="connsiteY27" fmla="*/ 2986994 h 6470468"/>
                    <a:gd name="connsiteX28" fmla="*/ 865959 w 4458789"/>
                    <a:gd name="connsiteY28" fmla="*/ 2989172 h 6470468"/>
                    <a:gd name="connsiteX29" fmla="*/ 743722 w 4458789"/>
                    <a:gd name="connsiteY29" fmla="*/ 2943134 h 6470468"/>
                    <a:gd name="connsiteX30" fmla="*/ 679269 w 4458789"/>
                    <a:gd name="connsiteY30" fmla="*/ 2804160 h 6470468"/>
                    <a:gd name="connsiteX31" fmla="*/ 940526 w 4458789"/>
                    <a:gd name="connsiteY31" fmla="*/ 2725783 h 6470468"/>
                    <a:gd name="connsiteX32" fmla="*/ 1174841 w 4458789"/>
                    <a:gd name="connsiteY32" fmla="*/ 2532652 h 6470468"/>
                    <a:gd name="connsiteX33" fmla="*/ 1256484 w 4458789"/>
                    <a:gd name="connsiteY33" fmla="*/ 2501809 h 6470468"/>
                    <a:gd name="connsiteX34" fmla="*/ 1404122 w 4458789"/>
                    <a:gd name="connsiteY34" fmla="*/ 2358934 h 6470468"/>
                    <a:gd name="connsiteX35" fmla="*/ 1518512 w 4458789"/>
                    <a:gd name="connsiteY35" fmla="*/ 2368913 h 6470468"/>
                    <a:gd name="connsiteX36" fmla="*/ 1584598 w 4458789"/>
                    <a:gd name="connsiteY36" fmla="*/ 2464298 h 6470468"/>
                    <a:gd name="connsiteX37" fmla="*/ 1431109 w 4458789"/>
                    <a:gd name="connsiteY37" fmla="*/ 2627222 h 6470468"/>
                    <a:gd name="connsiteX38" fmla="*/ 1393372 w 4458789"/>
                    <a:gd name="connsiteY38" fmla="*/ 2647405 h 6470468"/>
                    <a:gd name="connsiteX39" fmla="*/ 1404983 w 4458789"/>
                    <a:gd name="connsiteY39" fmla="*/ 2708456 h 6470468"/>
                    <a:gd name="connsiteX40" fmla="*/ 1454922 w 4458789"/>
                    <a:gd name="connsiteY40" fmla="*/ 2736759 h 6470468"/>
                    <a:gd name="connsiteX41" fmla="*/ 1448572 w 4458789"/>
                    <a:gd name="connsiteY41" fmla="*/ 2774859 h 6470468"/>
                    <a:gd name="connsiteX42" fmla="*/ 1357675 w 4458789"/>
                    <a:gd name="connsiteY42" fmla="*/ 2829515 h 6470468"/>
                    <a:gd name="connsiteX43" fmla="*/ 1394597 w 4458789"/>
                    <a:gd name="connsiteY43" fmla="*/ 2863759 h 6470468"/>
                    <a:gd name="connsiteX44" fmla="*/ 1550172 w 4458789"/>
                    <a:gd name="connsiteY44" fmla="*/ 2790734 h 6470468"/>
                    <a:gd name="connsiteX45" fmla="*/ 1651772 w 4458789"/>
                    <a:gd name="connsiteY45" fmla="*/ 2703422 h 6470468"/>
                    <a:gd name="connsiteX46" fmla="*/ 1810522 w 4458789"/>
                    <a:gd name="connsiteY46" fmla="*/ 2636747 h 6470468"/>
                    <a:gd name="connsiteX47" fmla="*/ 1908947 w 4458789"/>
                    <a:gd name="connsiteY47" fmla="*/ 2627222 h 6470468"/>
                    <a:gd name="connsiteX48" fmla="*/ 1952218 w 4458789"/>
                    <a:gd name="connsiteY48" fmla="*/ 2602275 h 6470468"/>
                    <a:gd name="connsiteX49" fmla="*/ 2020072 w 4458789"/>
                    <a:gd name="connsiteY49" fmla="*/ 2662147 h 6470468"/>
                    <a:gd name="connsiteX50" fmla="*/ 2089922 w 4458789"/>
                    <a:gd name="connsiteY50" fmla="*/ 2678022 h 6470468"/>
                    <a:gd name="connsiteX51" fmla="*/ 2164579 w 4458789"/>
                    <a:gd name="connsiteY51" fmla="*/ 2690902 h 6470468"/>
                    <a:gd name="connsiteX52" fmla="*/ 2115322 w 4458789"/>
                    <a:gd name="connsiteY52" fmla="*/ 2820897 h 6470468"/>
                    <a:gd name="connsiteX53" fmla="*/ 2011680 w 4458789"/>
                    <a:gd name="connsiteY53" fmla="*/ 2934788 h 6470468"/>
                    <a:gd name="connsiteX54" fmla="*/ 2194560 w 4458789"/>
                    <a:gd name="connsiteY54" fmla="*/ 3082834 h 6470468"/>
                    <a:gd name="connsiteX55" fmla="*/ 2394858 w 4458789"/>
                    <a:gd name="connsiteY55" fmla="*/ 3117668 h 6470468"/>
                    <a:gd name="connsiteX56" fmla="*/ 2377440 w 4458789"/>
                    <a:gd name="connsiteY56" fmla="*/ 3335383 h 6470468"/>
                    <a:gd name="connsiteX57" fmla="*/ 2377440 w 4458789"/>
                    <a:gd name="connsiteY57" fmla="*/ 3335383 h 6470468"/>
                    <a:gd name="connsiteX58" fmla="*/ 2333898 w 4458789"/>
                    <a:gd name="connsiteY58" fmla="*/ 3640183 h 6470468"/>
                    <a:gd name="connsiteX59" fmla="*/ 2290355 w 4458789"/>
                    <a:gd name="connsiteY59" fmla="*/ 3875314 h 6470468"/>
                    <a:gd name="connsiteX60" fmla="*/ 2595155 w 4458789"/>
                    <a:gd name="connsiteY60" fmla="*/ 3857897 h 6470468"/>
                    <a:gd name="connsiteX61" fmla="*/ 2891246 w 4458789"/>
                    <a:gd name="connsiteY61" fmla="*/ 3744685 h 6470468"/>
                    <a:gd name="connsiteX62" fmla="*/ 2891155 w 4458789"/>
                    <a:gd name="connsiteY62" fmla="*/ 3215186 h 6470468"/>
                    <a:gd name="connsiteX63" fmla="*/ 2772547 w 4458789"/>
                    <a:gd name="connsiteY63" fmla="*/ 3039972 h 6470468"/>
                    <a:gd name="connsiteX64" fmla="*/ 2704284 w 4458789"/>
                    <a:gd name="connsiteY64" fmla="*/ 2897097 h 6470468"/>
                    <a:gd name="connsiteX65" fmla="*/ 2508069 w 4458789"/>
                    <a:gd name="connsiteY65" fmla="*/ 2717074 h 6470468"/>
                    <a:gd name="connsiteX66" fmla="*/ 2638698 w 4458789"/>
                    <a:gd name="connsiteY66" fmla="*/ 2577737 h 6470468"/>
                    <a:gd name="connsiteX67" fmla="*/ 2978332 w 4458789"/>
                    <a:gd name="connsiteY67" fmla="*/ 2333897 h 6470468"/>
                    <a:gd name="connsiteX68" fmla="*/ 2987040 w 4458789"/>
                    <a:gd name="connsiteY68" fmla="*/ 2159725 h 6470468"/>
                    <a:gd name="connsiteX69" fmla="*/ 3344092 w 4458789"/>
                    <a:gd name="connsiteY69" fmla="*/ 1672045 h 6470468"/>
                    <a:gd name="connsiteX70" fmla="*/ 3544389 w 4458789"/>
                    <a:gd name="connsiteY70" fmla="*/ 1863634 h 6470468"/>
                    <a:gd name="connsiteX71" fmla="*/ 3962400 w 4458789"/>
                    <a:gd name="connsiteY71" fmla="*/ 1419497 h 6470468"/>
                    <a:gd name="connsiteX72" fmla="*/ 4458789 w 4458789"/>
                    <a:gd name="connsiteY72" fmla="*/ 374468 h 6470468"/>
                    <a:gd name="connsiteX73" fmla="*/ 4415246 w 4458789"/>
                    <a:gd name="connsiteY73" fmla="*/ 0 h 6470468"/>
                    <a:gd name="connsiteX74" fmla="*/ 17418 w 4458789"/>
                    <a:gd name="connsiteY74" fmla="*/ 17417 h 6470468"/>
                    <a:gd name="connsiteX75" fmla="*/ 0 w 4458789"/>
                    <a:gd name="connsiteY75"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43731 w 4458789"/>
                    <a:gd name="connsiteY15" fmla="*/ 3150960 h 6470468"/>
                    <a:gd name="connsiteX16" fmla="*/ 1427934 w 4458789"/>
                    <a:gd name="connsiteY16" fmla="*/ 3163797 h 6470468"/>
                    <a:gd name="connsiteX17" fmla="*/ 1350147 w 4458789"/>
                    <a:gd name="connsiteY17" fmla="*/ 3101884 h 6470468"/>
                    <a:gd name="connsiteX18" fmla="*/ 1289731 w 4458789"/>
                    <a:gd name="connsiteY18" fmla="*/ 3082154 h 6470468"/>
                    <a:gd name="connsiteX19" fmla="*/ 1189809 w 4458789"/>
                    <a:gd name="connsiteY19" fmla="*/ 3098709 h 6470468"/>
                    <a:gd name="connsiteX20" fmla="*/ 1164409 w 4458789"/>
                    <a:gd name="connsiteY20" fmla="*/ 3144747 h 6470468"/>
                    <a:gd name="connsiteX21" fmla="*/ 1108847 w 4458789"/>
                    <a:gd name="connsiteY21" fmla="*/ 3174909 h 6470468"/>
                    <a:gd name="connsiteX22" fmla="*/ 1075509 w 4458789"/>
                    <a:gd name="connsiteY22" fmla="*/ 3225709 h 6470468"/>
                    <a:gd name="connsiteX23" fmla="*/ 1007247 w 4458789"/>
                    <a:gd name="connsiteY23" fmla="*/ 3238409 h 6470468"/>
                    <a:gd name="connsiteX24" fmla="*/ 926782 w 4458789"/>
                    <a:gd name="connsiteY24" fmla="*/ 3181803 h 6470468"/>
                    <a:gd name="connsiteX25" fmla="*/ 942159 w 4458789"/>
                    <a:gd name="connsiteY25" fmla="*/ 3111409 h 6470468"/>
                    <a:gd name="connsiteX26" fmla="*/ 989784 w 4458789"/>
                    <a:gd name="connsiteY26" fmla="*/ 3078072 h 6470468"/>
                    <a:gd name="connsiteX27" fmla="*/ 941161 w 4458789"/>
                    <a:gd name="connsiteY27" fmla="*/ 2986994 h 6470468"/>
                    <a:gd name="connsiteX28" fmla="*/ 865959 w 4458789"/>
                    <a:gd name="connsiteY28" fmla="*/ 2989172 h 6470468"/>
                    <a:gd name="connsiteX29" fmla="*/ 743722 w 4458789"/>
                    <a:gd name="connsiteY29" fmla="*/ 2943134 h 6470468"/>
                    <a:gd name="connsiteX30" fmla="*/ 679269 w 4458789"/>
                    <a:gd name="connsiteY30" fmla="*/ 2804160 h 6470468"/>
                    <a:gd name="connsiteX31" fmla="*/ 940526 w 4458789"/>
                    <a:gd name="connsiteY31" fmla="*/ 2725783 h 6470468"/>
                    <a:gd name="connsiteX32" fmla="*/ 1174841 w 4458789"/>
                    <a:gd name="connsiteY32" fmla="*/ 2532652 h 6470468"/>
                    <a:gd name="connsiteX33" fmla="*/ 1256484 w 4458789"/>
                    <a:gd name="connsiteY33" fmla="*/ 2501809 h 6470468"/>
                    <a:gd name="connsiteX34" fmla="*/ 1404122 w 4458789"/>
                    <a:gd name="connsiteY34" fmla="*/ 2358934 h 6470468"/>
                    <a:gd name="connsiteX35" fmla="*/ 1518512 w 4458789"/>
                    <a:gd name="connsiteY35" fmla="*/ 2368913 h 6470468"/>
                    <a:gd name="connsiteX36" fmla="*/ 1584598 w 4458789"/>
                    <a:gd name="connsiteY36" fmla="*/ 2464298 h 6470468"/>
                    <a:gd name="connsiteX37" fmla="*/ 1431109 w 4458789"/>
                    <a:gd name="connsiteY37" fmla="*/ 2627222 h 6470468"/>
                    <a:gd name="connsiteX38" fmla="*/ 1393372 w 4458789"/>
                    <a:gd name="connsiteY38" fmla="*/ 2647405 h 6470468"/>
                    <a:gd name="connsiteX39" fmla="*/ 1404983 w 4458789"/>
                    <a:gd name="connsiteY39" fmla="*/ 2708456 h 6470468"/>
                    <a:gd name="connsiteX40" fmla="*/ 1454922 w 4458789"/>
                    <a:gd name="connsiteY40" fmla="*/ 2736759 h 6470468"/>
                    <a:gd name="connsiteX41" fmla="*/ 1448572 w 4458789"/>
                    <a:gd name="connsiteY41" fmla="*/ 2774859 h 6470468"/>
                    <a:gd name="connsiteX42" fmla="*/ 1357675 w 4458789"/>
                    <a:gd name="connsiteY42" fmla="*/ 2829515 h 6470468"/>
                    <a:gd name="connsiteX43" fmla="*/ 1394597 w 4458789"/>
                    <a:gd name="connsiteY43" fmla="*/ 2863759 h 6470468"/>
                    <a:gd name="connsiteX44" fmla="*/ 1550172 w 4458789"/>
                    <a:gd name="connsiteY44" fmla="*/ 2790734 h 6470468"/>
                    <a:gd name="connsiteX45" fmla="*/ 1651772 w 4458789"/>
                    <a:gd name="connsiteY45" fmla="*/ 2703422 h 6470468"/>
                    <a:gd name="connsiteX46" fmla="*/ 1810522 w 4458789"/>
                    <a:gd name="connsiteY46" fmla="*/ 2636747 h 6470468"/>
                    <a:gd name="connsiteX47" fmla="*/ 1908947 w 4458789"/>
                    <a:gd name="connsiteY47" fmla="*/ 2627222 h 6470468"/>
                    <a:gd name="connsiteX48" fmla="*/ 1952218 w 4458789"/>
                    <a:gd name="connsiteY48" fmla="*/ 2602275 h 6470468"/>
                    <a:gd name="connsiteX49" fmla="*/ 2020072 w 4458789"/>
                    <a:gd name="connsiteY49" fmla="*/ 2662147 h 6470468"/>
                    <a:gd name="connsiteX50" fmla="*/ 2089922 w 4458789"/>
                    <a:gd name="connsiteY50" fmla="*/ 2678022 h 6470468"/>
                    <a:gd name="connsiteX51" fmla="*/ 2164579 w 4458789"/>
                    <a:gd name="connsiteY51" fmla="*/ 2690902 h 6470468"/>
                    <a:gd name="connsiteX52" fmla="*/ 2115322 w 4458789"/>
                    <a:gd name="connsiteY52" fmla="*/ 2820897 h 6470468"/>
                    <a:gd name="connsiteX53" fmla="*/ 2011680 w 4458789"/>
                    <a:gd name="connsiteY53" fmla="*/ 2934788 h 6470468"/>
                    <a:gd name="connsiteX54" fmla="*/ 2194560 w 4458789"/>
                    <a:gd name="connsiteY54" fmla="*/ 3082834 h 6470468"/>
                    <a:gd name="connsiteX55" fmla="*/ 2394858 w 4458789"/>
                    <a:gd name="connsiteY55" fmla="*/ 3117668 h 6470468"/>
                    <a:gd name="connsiteX56" fmla="*/ 2377440 w 4458789"/>
                    <a:gd name="connsiteY56" fmla="*/ 3335383 h 6470468"/>
                    <a:gd name="connsiteX57" fmla="*/ 2377440 w 4458789"/>
                    <a:gd name="connsiteY57" fmla="*/ 3335383 h 6470468"/>
                    <a:gd name="connsiteX58" fmla="*/ 2333898 w 4458789"/>
                    <a:gd name="connsiteY58" fmla="*/ 3640183 h 6470468"/>
                    <a:gd name="connsiteX59" fmla="*/ 2290355 w 4458789"/>
                    <a:gd name="connsiteY59" fmla="*/ 3875314 h 6470468"/>
                    <a:gd name="connsiteX60" fmla="*/ 2595155 w 4458789"/>
                    <a:gd name="connsiteY60" fmla="*/ 3857897 h 6470468"/>
                    <a:gd name="connsiteX61" fmla="*/ 2891246 w 4458789"/>
                    <a:gd name="connsiteY61" fmla="*/ 3744685 h 6470468"/>
                    <a:gd name="connsiteX62" fmla="*/ 2891155 w 4458789"/>
                    <a:gd name="connsiteY62" fmla="*/ 3215186 h 6470468"/>
                    <a:gd name="connsiteX63" fmla="*/ 2772547 w 4458789"/>
                    <a:gd name="connsiteY63" fmla="*/ 3039972 h 6470468"/>
                    <a:gd name="connsiteX64" fmla="*/ 2704284 w 4458789"/>
                    <a:gd name="connsiteY64" fmla="*/ 2897097 h 6470468"/>
                    <a:gd name="connsiteX65" fmla="*/ 2508069 w 4458789"/>
                    <a:gd name="connsiteY65" fmla="*/ 2717074 h 6470468"/>
                    <a:gd name="connsiteX66" fmla="*/ 2638698 w 4458789"/>
                    <a:gd name="connsiteY66" fmla="*/ 2577737 h 6470468"/>
                    <a:gd name="connsiteX67" fmla="*/ 2978332 w 4458789"/>
                    <a:gd name="connsiteY67" fmla="*/ 2333897 h 6470468"/>
                    <a:gd name="connsiteX68" fmla="*/ 2987040 w 4458789"/>
                    <a:gd name="connsiteY68" fmla="*/ 2159725 h 6470468"/>
                    <a:gd name="connsiteX69" fmla="*/ 3344092 w 4458789"/>
                    <a:gd name="connsiteY69" fmla="*/ 1672045 h 6470468"/>
                    <a:gd name="connsiteX70" fmla="*/ 3544389 w 4458789"/>
                    <a:gd name="connsiteY70" fmla="*/ 1863634 h 6470468"/>
                    <a:gd name="connsiteX71" fmla="*/ 3962400 w 4458789"/>
                    <a:gd name="connsiteY71" fmla="*/ 1419497 h 6470468"/>
                    <a:gd name="connsiteX72" fmla="*/ 4458789 w 4458789"/>
                    <a:gd name="connsiteY72" fmla="*/ 374468 h 6470468"/>
                    <a:gd name="connsiteX73" fmla="*/ 4415246 w 4458789"/>
                    <a:gd name="connsiteY73" fmla="*/ 0 h 6470468"/>
                    <a:gd name="connsiteX74" fmla="*/ 17418 w 4458789"/>
                    <a:gd name="connsiteY74" fmla="*/ 17417 h 6470468"/>
                    <a:gd name="connsiteX75" fmla="*/ 0 w 4458789"/>
                    <a:gd name="connsiteY75"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43731 w 4458789"/>
                    <a:gd name="connsiteY15" fmla="*/ 3150960 h 6470468"/>
                    <a:gd name="connsiteX16" fmla="*/ 1427934 w 4458789"/>
                    <a:gd name="connsiteY16" fmla="*/ 3163797 h 6470468"/>
                    <a:gd name="connsiteX17" fmla="*/ 1350147 w 4458789"/>
                    <a:gd name="connsiteY17" fmla="*/ 3101884 h 6470468"/>
                    <a:gd name="connsiteX18" fmla="*/ 1289731 w 4458789"/>
                    <a:gd name="connsiteY18" fmla="*/ 3082154 h 6470468"/>
                    <a:gd name="connsiteX19" fmla="*/ 1189809 w 4458789"/>
                    <a:gd name="connsiteY19" fmla="*/ 3098709 h 6470468"/>
                    <a:gd name="connsiteX20" fmla="*/ 1164409 w 4458789"/>
                    <a:gd name="connsiteY20" fmla="*/ 3144747 h 6470468"/>
                    <a:gd name="connsiteX21" fmla="*/ 1108847 w 4458789"/>
                    <a:gd name="connsiteY21" fmla="*/ 3174909 h 6470468"/>
                    <a:gd name="connsiteX22" fmla="*/ 1075509 w 4458789"/>
                    <a:gd name="connsiteY22" fmla="*/ 3225709 h 6470468"/>
                    <a:gd name="connsiteX23" fmla="*/ 1007247 w 4458789"/>
                    <a:gd name="connsiteY23" fmla="*/ 3238409 h 6470468"/>
                    <a:gd name="connsiteX24" fmla="*/ 926782 w 4458789"/>
                    <a:gd name="connsiteY24" fmla="*/ 3181803 h 6470468"/>
                    <a:gd name="connsiteX25" fmla="*/ 942159 w 4458789"/>
                    <a:gd name="connsiteY25" fmla="*/ 3111409 h 6470468"/>
                    <a:gd name="connsiteX26" fmla="*/ 989784 w 4458789"/>
                    <a:gd name="connsiteY26" fmla="*/ 3078072 h 6470468"/>
                    <a:gd name="connsiteX27" fmla="*/ 941161 w 4458789"/>
                    <a:gd name="connsiteY27" fmla="*/ 2986994 h 6470468"/>
                    <a:gd name="connsiteX28" fmla="*/ 865959 w 4458789"/>
                    <a:gd name="connsiteY28" fmla="*/ 2989172 h 6470468"/>
                    <a:gd name="connsiteX29" fmla="*/ 743722 w 4458789"/>
                    <a:gd name="connsiteY29" fmla="*/ 2943134 h 6470468"/>
                    <a:gd name="connsiteX30" fmla="*/ 679269 w 4458789"/>
                    <a:gd name="connsiteY30" fmla="*/ 2804160 h 6470468"/>
                    <a:gd name="connsiteX31" fmla="*/ 940526 w 4458789"/>
                    <a:gd name="connsiteY31" fmla="*/ 2725783 h 6470468"/>
                    <a:gd name="connsiteX32" fmla="*/ 1174841 w 4458789"/>
                    <a:gd name="connsiteY32" fmla="*/ 2532652 h 6470468"/>
                    <a:gd name="connsiteX33" fmla="*/ 1256484 w 4458789"/>
                    <a:gd name="connsiteY33" fmla="*/ 2501809 h 6470468"/>
                    <a:gd name="connsiteX34" fmla="*/ 1404122 w 4458789"/>
                    <a:gd name="connsiteY34" fmla="*/ 2358934 h 6470468"/>
                    <a:gd name="connsiteX35" fmla="*/ 1518512 w 4458789"/>
                    <a:gd name="connsiteY35" fmla="*/ 2368913 h 6470468"/>
                    <a:gd name="connsiteX36" fmla="*/ 1584598 w 4458789"/>
                    <a:gd name="connsiteY36" fmla="*/ 2464298 h 6470468"/>
                    <a:gd name="connsiteX37" fmla="*/ 1431109 w 4458789"/>
                    <a:gd name="connsiteY37" fmla="*/ 2627222 h 6470468"/>
                    <a:gd name="connsiteX38" fmla="*/ 1393372 w 4458789"/>
                    <a:gd name="connsiteY38" fmla="*/ 2647405 h 6470468"/>
                    <a:gd name="connsiteX39" fmla="*/ 1404983 w 4458789"/>
                    <a:gd name="connsiteY39" fmla="*/ 2708456 h 6470468"/>
                    <a:gd name="connsiteX40" fmla="*/ 1454922 w 4458789"/>
                    <a:gd name="connsiteY40" fmla="*/ 2736759 h 6470468"/>
                    <a:gd name="connsiteX41" fmla="*/ 1448572 w 4458789"/>
                    <a:gd name="connsiteY41" fmla="*/ 2774859 h 6470468"/>
                    <a:gd name="connsiteX42" fmla="*/ 1357675 w 4458789"/>
                    <a:gd name="connsiteY42" fmla="*/ 2829515 h 6470468"/>
                    <a:gd name="connsiteX43" fmla="*/ 1394597 w 4458789"/>
                    <a:gd name="connsiteY43" fmla="*/ 2863759 h 6470468"/>
                    <a:gd name="connsiteX44" fmla="*/ 1550172 w 4458789"/>
                    <a:gd name="connsiteY44" fmla="*/ 2790734 h 6470468"/>
                    <a:gd name="connsiteX45" fmla="*/ 1651772 w 4458789"/>
                    <a:gd name="connsiteY45" fmla="*/ 2703422 h 6470468"/>
                    <a:gd name="connsiteX46" fmla="*/ 1810522 w 4458789"/>
                    <a:gd name="connsiteY46" fmla="*/ 2636747 h 6470468"/>
                    <a:gd name="connsiteX47" fmla="*/ 1908947 w 4458789"/>
                    <a:gd name="connsiteY47" fmla="*/ 2627222 h 6470468"/>
                    <a:gd name="connsiteX48" fmla="*/ 1952218 w 4458789"/>
                    <a:gd name="connsiteY48" fmla="*/ 2602275 h 6470468"/>
                    <a:gd name="connsiteX49" fmla="*/ 2020072 w 4458789"/>
                    <a:gd name="connsiteY49" fmla="*/ 2662147 h 6470468"/>
                    <a:gd name="connsiteX50" fmla="*/ 2089922 w 4458789"/>
                    <a:gd name="connsiteY50" fmla="*/ 2678022 h 6470468"/>
                    <a:gd name="connsiteX51" fmla="*/ 2164579 w 4458789"/>
                    <a:gd name="connsiteY51" fmla="*/ 2690902 h 6470468"/>
                    <a:gd name="connsiteX52" fmla="*/ 2115322 w 4458789"/>
                    <a:gd name="connsiteY52" fmla="*/ 2820897 h 6470468"/>
                    <a:gd name="connsiteX53" fmla="*/ 2011680 w 4458789"/>
                    <a:gd name="connsiteY53" fmla="*/ 2934788 h 6470468"/>
                    <a:gd name="connsiteX54" fmla="*/ 2194560 w 4458789"/>
                    <a:gd name="connsiteY54" fmla="*/ 3082834 h 6470468"/>
                    <a:gd name="connsiteX55" fmla="*/ 2394858 w 4458789"/>
                    <a:gd name="connsiteY55" fmla="*/ 3117668 h 6470468"/>
                    <a:gd name="connsiteX56" fmla="*/ 2377440 w 4458789"/>
                    <a:gd name="connsiteY56" fmla="*/ 3335383 h 6470468"/>
                    <a:gd name="connsiteX57" fmla="*/ 2377440 w 4458789"/>
                    <a:gd name="connsiteY57" fmla="*/ 3335383 h 6470468"/>
                    <a:gd name="connsiteX58" fmla="*/ 2333898 w 4458789"/>
                    <a:gd name="connsiteY58" fmla="*/ 3640183 h 6470468"/>
                    <a:gd name="connsiteX59" fmla="*/ 2290355 w 4458789"/>
                    <a:gd name="connsiteY59" fmla="*/ 3875314 h 6470468"/>
                    <a:gd name="connsiteX60" fmla="*/ 2595155 w 4458789"/>
                    <a:gd name="connsiteY60" fmla="*/ 3857897 h 6470468"/>
                    <a:gd name="connsiteX61" fmla="*/ 2891246 w 4458789"/>
                    <a:gd name="connsiteY61" fmla="*/ 3744685 h 6470468"/>
                    <a:gd name="connsiteX62" fmla="*/ 2891155 w 4458789"/>
                    <a:gd name="connsiteY62" fmla="*/ 3215186 h 6470468"/>
                    <a:gd name="connsiteX63" fmla="*/ 2772547 w 4458789"/>
                    <a:gd name="connsiteY63" fmla="*/ 3039972 h 6470468"/>
                    <a:gd name="connsiteX64" fmla="*/ 2704284 w 4458789"/>
                    <a:gd name="connsiteY64" fmla="*/ 2897097 h 6470468"/>
                    <a:gd name="connsiteX65" fmla="*/ 2508069 w 4458789"/>
                    <a:gd name="connsiteY65" fmla="*/ 2717074 h 6470468"/>
                    <a:gd name="connsiteX66" fmla="*/ 2638698 w 4458789"/>
                    <a:gd name="connsiteY66" fmla="*/ 2577737 h 6470468"/>
                    <a:gd name="connsiteX67" fmla="*/ 2978332 w 4458789"/>
                    <a:gd name="connsiteY67" fmla="*/ 2333897 h 6470468"/>
                    <a:gd name="connsiteX68" fmla="*/ 2987040 w 4458789"/>
                    <a:gd name="connsiteY68" fmla="*/ 2159725 h 6470468"/>
                    <a:gd name="connsiteX69" fmla="*/ 3344092 w 4458789"/>
                    <a:gd name="connsiteY69" fmla="*/ 1672045 h 6470468"/>
                    <a:gd name="connsiteX70" fmla="*/ 3544389 w 4458789"/>
                    <a:gd name="connsiteY70" fmla="*/ 1863634 h 6470468"/>
                    <a:gd name="connsiteX71" fmla="*/ 3962400 w 4458789"/>
                    <a:gd name="connsiteY71" fmla="*/ 1419497 h 6470468"/>
                    <a:gd name="connsiteX72" fmla="*/ 4458789 w 4458789"/>
                    <a:gd name="connsiteY72" fmla="*/ 374468 h 6470468"/>
                    <a:gd name="connsiteX73" fmla="*/ 4415246 w 4458789"/>
                    <a:gd name="connsiteY73" fmla="*/ 0 h 6470468"/>
                    <a:gd name="connsiteX74" fmla="*/ 17418 w 4458789"/>
                    <a:gd name="connsiteY74" fmla="*/ 17417 h 6470468"/>
                    <a:gd name="connsiteX75" fmla="*/ 0 w 4458789"/>
                    <a:gd name="connsiteY75"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50147 w 4458789"/>
                    <a:gd name="connsiteY18" fmla="*/ 3101884 h 6470468"/>
                    <a:gd name="connsiteX19" fmla="*/ 1289731 w 4458789"/>
                    <a:gd name="connsiteY19" fmla="*/ 3082154 h 6470468"/>
                    <a:gd name="connsiteX20" fmla="*/ 1189809 w 4458789"/>
                    <a:gd name="connsiteY20" fmla="*/ 3098709 h 6470468"/>
                    <a:gd name="connsiteX21" fmla="*/ 1164409 w 4458789"/>
                    <a:gd name="connsiteY21" fmla="*/ 3144747 h 6470468"/>
                    <a:gd name="connsiteX22" fmla="*/ 1108847 w 4458789"/>
                    <a:gd name="connsiteY22" fmla="*/ 3174909 h 6470468"/>
                    <a:gd name="connsiteX23" fmla="*/ 1075509 w 4458789"/>
                    <a:gd name="connsiteY23" fmla="*/ 3225709 h 6470468"/>
                    <a:gd name="connsiteX24" fmla="*/ 1007247 w 4458789"/>
                    <a:gd name="connsiteY24" fmla="*/ 3238409 h 6470468"/>
                    <a:gd name="connsiteX25" fmla="*/ 926782 w 4458789"/>
                    <a:gd name="connsiteY25" fmla="*/ 3181803 h 6470468"/>
                    <a:gd name="connsiteX26" fmla="*/ 942159 w 4458789"/>
                    <a:gd name="connsiteY26" fmla="*/ 3111409 h 6470468"/>
                    <a:gd name="connsiteX27" fmla="*/ 989784 w 4458789"/>
                    <a:gd name="connsiteY27" fmla="*/ 3078072 h 6470468"/>
                    <a:gd name="connsiteX28" fmla="*/ 941161 w 4458789"/>
                    <a:gd name="connsiteY28" fmla="*/ 2986994 h 6470468"/>
                    <a:gd name="connsiteX29" fmla="*/ 865959 w 4458789"/>
                    <a:gd name="connsiteY29" fmla="*/ 2989172 h 6470468"/>
                    <a:gd name="connsiteX30" fmla="*/ 743722 w 4458789"/>
                    <a:gd name="connsiteY30" fmla="*/ 2943134 h 6470468"/>
                    <a:gd name="connsiteX31" fmla="*/ 679269 w 4458789"/>
                    <a:gd name="connsiteY31" fmla="*/ 2804160 h 6470468"/>
                    <a:gd name="connsiteX32" fmla="*/ 940526 w 4458789"/>
                    <a:gd name="connsiteY32" fmla="*/ 2725783 h 6470468"/>
                    <a:gd name="connsiteX33" fmla="*/ 1174841 w 4458789"/>
                    <a:gd name="connsiteY33" fmla="*/ 2532652 h 6470468"/>
                    <a:gd name="connsiteX34" fmla="*/ 1256484 w 4458789"/>
                    <a:gd name="connsiteY34" fmla="*/ 2501809 h 6470468"/>
                    <a:gd name="connsiteX35" fmla="*/ 1404122 w 4458789"/>
                    <a:gd name="connsiteY35" fmla="*/ 2358934 h 6470468"/>
                    <a:gd name="connsiteX36" fmla="*/ 1518512 w 4458789"/>
                    <a:gd name="connsiteY36" fmla="*/ 2368913 h 6470468"/>
                    <a:gd name="connsiteX37" fmla="*/ 1584598 w 4458789"/>
                    <a:gd name="connsiteY37" fmla="*/ 2464298 h 6470468"/>
                    <a:gd name="connsiteX38" fmla="*/ 1431109 w 4458789"/>
                    <a:gd name="connsiteY38" fmla="*/ 2627222 h 6470468"/>
                    <a:gd name="connsiteX39" fmla="*/ 1393372 w 4458789"/>
                    <a:gd name="connsiteY39" fmla="*/ 2647405 h 6470468"/>
                    <a:gd name="connsiteX40" fmla="*/ 1404983 w 4458789"/>
                    <a:gd name="connsiteY40" fmla="*/ 2708456 h 6470468"/>
                    <a:gd name="connsiteX41" fmla="*/ 1454922 w 4458789"/>
                    <a:gd name="connsiteY41" fmla="*/ 2736759 h 6470468"/>
                    <a:gd name="connsiteX42" fmla="*/ 1448572 w 4458789"/>
                    <a:gd name="connsiteY42" fmla="*/ 2774859 h 6470468"/>
                    <a:gd name="connsiteX43" fmla="*/ 1357675 w 4458789"/>
                    <a:gd name="connsiteY43" fmla="*/ 2829515 h 6470468"/>
                    <a:gd name="connsiteX44" fmla="*/ 1394597 w 4458789"/>
                    <a:gd name="connsiteY44" fmla="*/ 2863759 h 6470468"/>
                    <a:gd name="connsiteX45" fmla="*/ 1550172 w 4458789"/>
                    <a:gd name="connsiteY45" fmla="*/ 2790734 h 6470468"/>
                    <a:gd name="connsiteX46" fmla="*/ 1651772 w 4458789"/>
                    <a:gd name="connsiteY46" fmla="*/ 2703422 h 6470468"/>
                    <a:gd name="connsiteX47" fmla="*/ 1810522 w 4458789"/>
                    <a:gd name="connsiteY47" fmla="*/ 2636747 h 6470468"/>
                    <a:gd name="connsiteX48" fmla="*/ 1908947 w 4458789"/>
                    <a:gd name="connsiteY48" fmla="*/ 2627222 h 6470468"/>
                    <a:gd name="connsiteX49" fmla="*/ 1952218 w 4458789"/>
                    <a:gd name="connsiteY49" fmla="*/ 2602275 h 6470468"/>
                    <a:gd name="connsiteX50" fmla="*/ 2020072 w 4458789"/>
                    <a:gd name="connsiteY50" fmla="*/ 2662147 h 6470468"/>
                    <a:gd name="connsiteX51" fmla="*/ 2089922 w 4458789"/>
                    <a:gd name="connsiteY51" fmla="*/ 2678022 h 6470468"/>
                    <a:gd name="connsiteX52" fmla="*/ 2164579 w 4458789"/>
                    <a:gd name="connsiteY52" fmla="*/ 2690902 h 6470468"/>
                    <a:gd name="connsiteX53" fmla="*/ 2115322 w 4458789"/>
                    <a:gd name="connsiteY53" fmla="*/ 2820897 h 6470468"/>
                    <a:gd name="connsiteX54" fmla="*/ 2011680 w 4458789"/>
                    <a:gd name="connsiteY54" fmla="*/ 2934788 h 6470468"/>
                    <a:gd name="connsiteX55" fmla="*/ 2194560 w 4458789"/>
                    <a:gd name="connsiteY55" fmla="*/ 3082834 h 6470468"/>
                    <a:gd name="connsiteX56" fmla="*/ 2394858 w 4458789"/>
                    <a:gd name="connsiteY56" fmla="*/ 3117668 h 6470468"/>
                    <a:gd name="connsiteX57" fmla="*/ 2377440 w 4458789"/>
                    <a:gd name="connsiteY57" fmla="*/ 3335383 h 6470468"/>
                    <a:gd name="connsiteX58" fmla="*/ 2377440 w 4458789"/>
                    <a:gd name="connsiteY58" fmla="*/ 3335383 h 6470468"/>
                    <a:gd name="connsiteX59" fmla="*/ 2333898 w 4458789"/>
                    <a:gd name="connsiteY59" fmla="*/ 3640183 h 6470468"/>
                    <a:gd name="connsiteX60" fmla="*/ 2290355 w 4458789"/>
                    <a:gd name="connsiteY60" fmla="*/ 3875314 h 6470468"/>
                    <a:gd name="connsiteX61" fmla="*/ 2595155 w 4458789"/>
                    <a:gd name="connsiteY61" fmla="*/ 3857897 h 6470468"/>
                    <a:gd name="connsiteX62" fmla="*/ 2891246 w 4458789"/>
                    <a:gd name="connsiteY62" fmla="*/ 3744685 h 6470468"/>
                    <a:gd name="connsiteX63" fmla="*/ 2891155 w 4458789"/>
                    <a:gd name="connsiteY63" fmla="*/ 3215186 h 6470468"/>
                    <a:gd name="connsiteX64" fmla="*/ 2772547 w 4458789"/>
                    <a:gd name="connsiteY64" fmla="*/ 3039972 h 6470468"/>
                    <a:gd name="connsiteX65" fmla="*/ 2704284 w 4458789"/>
                    <a:gd name="connsiteY65" fmla="*/ 2897097 h 6470468"/>
                    <a:gd name="connsiteX66" fmla="*/ 2508069 w 4458789"/>
                    <a:gd name="connsiteY66" fmla="*/ 2717074 h 6470468"/>
                    <a:gd name="connsiteX67" fmla="*/ 2638698 w 4458789"/>
                    <a:gd name="connsiteY67" fmla="*/ 2577737 h 6470468"/>
                    <a:gd name="connsiteX68" fmla="*/ 2978332 w 4458789"/>
                    <a:gd name="connsiteY68" fmla="*/ 2333897 h 6470468"/>
                    <a:gd name="connsiteX69" fmla="*/ 2987040 w 4458789"/>
                    <a:gd name="connsiteY69" fmla="*/ 2159725 h 6470468"/>
                    <a:gd name="connsiteX70" fmla="*/ 3344092 w 4458789"/>
                    <a:gd name="connsiteY70" fmla="*/ 1672045 h 6470468"/>
                    <a:gd name="connsiteX71" fmla="*/ 3544389 w 4458789"/>
                    <a:gd name="connsiteY71" fmla="*/ 1863634 h 6470468"/>
                    <a:gd name="connsiteX72" fmla="*/ 3962400 w 4458789"/>
                    <a:gd name="connsiteY72" fmla="*/ 1419497 h 6470468"/>
                    <a:gd name="connsiteX73" fmla="*/ 4458789 w 4458789"/>
                    <a:gd name="connsiteY73" fmla="*/ 374468 h 6470468"/>
                    <a:gd name="connsiteX74" fmla="*/ 4415246 w 4458789"/>
                    <a:gd name="connsiteY74" fmla="*/ 0 h 6470468"/>
                    <a:gd name="connsiteX75" fmla="*/ 17418 w 4458789"/>
                    <a:gd name="connsiteY75" fmla="*/ 17417 h 6470468"/>
                    <a:gd name="connsiteX76" fmla="*/ 0 w 4458789"/>
                    <a:gd name="connsiteY76"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679269 w 4458789"/>
                    <a:gd name="connsiteY32" fmla="*/ 2804160 h 6470468"/>
                    <a:gd name="connsiteX33" fmla="*/ 940526 w 4458789"/>
                    <a:gd name="connsiteY33" fmla="*/ 2725783 h 6470468"/>
                    <a:gd name="connsiteX34" fmla="*/ 1174841 w 4458789"/>
                    <a:gd name="connsiteY34" fmla="*/ 2532652 h 6470468"/>
                    <a:gd name="connsiteX35" fmla="*/ 1256484 w 4458789"/>
                    <a:gd name="connsiteY35" fmla="*/ 2501809 h 6470468"/>
                    <a:gd name="connsiteX36" fmla="*/ 1404122 w 4458789"/>
                    <a:gd name="connsiteY36" fmla="*/ 2358934 h 6470468"/>
                    <a:gd name="connsiteX37" fmla="*/ 1518512 w 4458789"/>
                    <a:gd name="connsiteY37" fmla="*/ 2368913 h 6470468"/>
                    <a:gd name="connsiteX38" fmla="*/ 1584598 w 4458789"/>
                    <a:gd name="connsiteY38" fmla="*/ 2464298 h 6470468"/>
                    <a:gd name="connsiteX39" fmla="*/ 1431109 w 4458789"/>
                    <a:gd name="connsiteY39" fmla="*/ 2627222 h 6470468"/>
                    <a:gd name="connsiteX40" fmla="*/ 1393372 w 4458789"/>
                    <a:gd name="connsiteY40" fmla="*/ 2647405 h 6470468"/>
                    <a:gd name="connsiteX41" fmla="*/ 1404983 w 4458789"/>
                    <a:gd name="connsiteY41" fmla="*/ 2708456 h 6470468"/>
                    <a:gd name="connsiteX42" fmla="*/ 1454922 w 4458789"/>
                    <a:gd name="connsiteY42" fmla="*/ 2736759 h 6470468"/>
                    <a:gd name="connsiteX43" fmla="*/ 1448572 w 4458789"/>
                    <a:gd name="connsiteY43" fmla="*/ 2774859 h 6470468"/>
                    <a:gd name="connsiteX44" fmla="*/ 1357675 w 4458789"/>
                    <a:gd name="connsiteY44" fmla="*/ 2829515 h 6470468"/>
                    <a:gd name="connsiteX45" fmla="*/ 1394597 w 4458789"/>
                    <a:gd name="connsiteY45" fmla="*/ 2863759 h 6470468"/>
                    <a:gd name="connsiteX46" fmla="*/ 1550172 w 4458789"/>
                    <a:gd name="connsiteY46" fmla="*/ 2790734 h 6470468"/>
                    <a:gd name="connsiteX47" fmla="*/ 1651772 w 4458789"/>
                    <a:gd name="connsiteY47" fmla="*/ 2703422 h 6470468"/>
                    <a:gd name="connsiteX48" fmla="*/ 1810522 w 4458789"/>
                    <a:gd name="connsiteY48" fmla="*/ 2636747 h 6470468"/>
                    <a:gd name="connsiteX49" fmla="*/ 1908947 w 4458789"/>
                    <a:gd name="connsiteY49" fmla="*/ 2627222 h 6470468"/>
                    <a:gd name="connsiteX50" fmla="*/ 1952218 w 4458789"/>
                    <a:gd name="connsiteY50" fmla="*/ 2602275 h 6470468"/>
                    <a:gd name="connsiteX51" fmla="*/ 2020072 w 4458789"/>
                    <a:gd name="connsiteY51" fmla="*/ 2662147 h 6470468"/>
                    <a:gd name="connsiteX52" fmla="*/ 2089922 w 4458789"/>
                    <a:gd name="connsiteY52" fmla="*/ 2678022 h 6470468"/>
                    <a:gd name="connsiteX53" fmla="*/ 2164579 w 4458789"/>
                    <a:gd name="connsiteY53" fmla="*/ 2690902 h 6470468"/>
                    <a:gd name="connsiteX54" fmla="*/ 2115322 w 4458789"/>
                    <a:gd name="connsiteY54" fmla="*/ 2820897 h 6470468"/>
                    <a:gd name="connsiteX55" fmla="*/ 2011680 w 4458789"/>
                    <a:gd name="connsiteY55" fmla="*/ 2934788 h 6470468"/>
                    <a:gd name="connsiteX56" fmla="*/ 2194560 w 4458789"/>
                    <a:gd name="connsiteY56" fmla="*/ 3082834 h 6470468"/>
                    <a:gd name="connsiteX57" fmla="*/ 2394858 w 4458789"/>
                    <a:gd name="connsiteY57" fmla="*/ 3117668 h 6470468"/>
                    <a:gd name="connsiteX58" fmla="*/ 2377440 w 4458789"/>
                    <a:gd name="connsiteY58" fmla="*/ 3335383 h 6470468"/>
                    <a:gd name="connsiteX59" fmla="*/ 2377440 w 4458789"/>
                    <a:gd name="connsiteY59" fmla="*/ 3335383 h 6470468"/>
                    <a:gd name="connsiteX60" fmla="*/ 2333898 w 4458789"/>
                    <a:gd name="connsiteY60" fmla="*/ 3640183 h 6470468"/>
                    <a:gd name="connsiteX61" fmla="*/ 2290355 w 4458789"/>
                    <a:gd name="connsiteY61" fmla="*/ 3875314 h 6470468"/>
                    <a:gd name="connsiteX62" fmla="*/ 2595155 w 4458789"/>
                    <a:gd name="connsiteY62" fmla="*/ 3857897 h 6470468"/>
                    <a:gd name="connsiteX63" fmla="*/ 2891246 w 4458789"/>
                    <a:gd name="connsiteY63" fmla="*/ 3744685 h 6470468"/>
                    <a:gd name="connsiteX64" fmla="*/ 2891155 w 4458789"/>
                    <a:gd name="connsiteY64" fmla="*/ 3215186 h 6470468"/>
                    <a:gd name="connsiteX65" fmla="*/ 2772547 w 4458789"/>
                    <a:gd name="connsiteY65" fmla="*/ 3039972 h 6470468"/>
                    <a:gd name="connsiteX66" fmla="*/ 2704284 w 4458789"/>
                    <a:gd name="connsiteY66" fmla="*/ 2897097 h 6470468"/>
                    <a:gd name="connsiteX67" fmla="*/ 2508069 w 4458789"/>
                    <a:gd name="connsiteY67" fmla="*/ 2717074 h 6470468"/>
                    <a:gd name="connsiteX68" fmla="*/ 2638698 w 4458789"/>
                    <a:gd name="connsiteY68" fmla="*/ 2577737 h 6470468"/>
                    <a:gd name="connsiteX69" fmla="*/ 2978332 w 4458789"/>
                    <a:gd name="connsiteY69" fmla="*/ 2333897 h 6470468"/>
                    <a:gd name="connsiteX70" fmla="*/ 2987040 w 4458789"/>
                    <a:gd name="connsiteY70" fmla="*/ 2159725 h 6470468"/>
                    <a:gd name="connsiteX71" fmla="*/ 3344092 w 4458789"/>
                    <a:gd name="connsiteY71" fmla="*/ 1672045 h 6470468"/>
                    <a:gd name="connsiteX72" fmla="*/ 3544389 w 4458789"/>
                    <a:gd name="connsiteY72" fmla="*/ 1863634 h 6470468"/>
                    <a:gd name="connsiteX73" fmla="*/ 3962400 w 4458789"/>
                    <a:gd name="connsiteY73" fmla="*/ 1419497 h 6470468"/>
                    <a:gd name="connsiteX74" fmla="*/ 4458789 w 4458789"/>
                    <a:gd name="connsiteY74" fmla="*/ 374468 h 6470468"/>
                    <a:gd name="connsiteX75" fmla="*/ 4415246 w 4458789"/>
                    <a:gd name="connsiteY75" fmla="*/ 0 h 6470468"/>
                    <a:gd name="connsiteX76" fmla="*/ 17418 w 4458789"/>
                    <a:gd name="connsiteY76" fmla="*/ 17417 h 6470468"/>
                    <a:gd name="connsiteX77" fmla="*/ 0 w 4458789"/>
                    <a:gd name="connsiteY77"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679269 w 4458789"/>
                    <a:gd name="connsiteY32" fmla="*/ 2804160 h 6470468"/>
                    <a:gd name="connsiteX33" fmla="*/ 940526 w 4458789"/>
                    <a:gd name="connsiteY33" fmla="*/ 2725783 h 6470468"/>
                    <a:gd name="connsiteX34" fmla="*/ 1085034 w 4458789"/>
                    <a:gd name="connsiteY34" fmla="*/ 2592297 h 6470468"/>
                    <a:gd name="connsiteX35" fmla="*/ 1174841 w 4458789"/>
                    <a:gd name="connsiteY35" fmla="*/ 2532652 h 6470468"/>
                    <a:gd name="connsiteX36" fmla="*/ 1256484 w 4458789"/>
                    <a:gd name="connsiteY36" fmla="*/ 2501809 h 6470468"/>
                    <a:gd name="connsiteX37" fmla="*/ 1404122 w 4458789"/>
                    <a:gd name="connsiteY37" fmla="*/ 2358934 h 6470468"/>
                    <a:gd name="connsiteX38" fmla="*/ 1518512 w 4458789"/>
                    <a:gd name="connsiteY38" fmla="*/ 2368913 h 6470468"/>
                    <a:gd name="connsiteX39" fmla="*/ 1584598 w 4458789"/>
                    <a:gd name="connsiteY39" fmla="*/ 2464298 h 6470468"/>
                    <a:gd name="connsiteX40" fmla="*/ 1431109 w 4458789"/>
                    <a:gd name="connsiteY40" fmla="*/ 2627222 h 6470468"/>
                    <a:gd name="connsiteX41" fmla="*/ 1393372 w 4458789"/>
                    <a:gd name="connsiteY41" fmla="*/ 2647405 h 6470468"/>
                    <a:gd name="connsiteX42" fmla="*/ 1404983 w 4458789"/>
                    <a:gd name="connsiteY42" fmla="*/ 2708456 h 6470468"/>
                    <a:gd name="connsiteX43" fmla="*/ 1454922 w 4458789"/>
                    <a:gd name="connsiteY43" fmla="*/ 2736759 h 6470468"/>
                    <a:gd name="connsiteX44" fmla="*/ 1448572 w 4458789"/>
                    <a:gd name="connsiteY44" fmla="*/ 2774859 h 6470468"/>
                    <a:gd name="connsiteX45" fmla="*/ 1357675 w 4458789"/>
                    <a:gd name="connsiteY45" fmla="*/ 2829515 h 6470468"/>
                    <a:gd name="connsiteX46" fmla="*/ 1394597 w 4458789"/>
                    <a:gd name="connsiteY46" fmla="*/ 2863759 h 6470468"/>
                    <a:gd name="connsiteX47" fmla="*/ 1550172 w 4458789"/>
                    <a:gd name="connsiteY47" fmla="*/ 2790734 h 6470468"/>
                    <a:gd name="connsiteX48" fmla="*/ 1651772 w 4458789"/>
                    <a:gd name="connsiteY48" fmla="*/ 2703422 h 6470468"/>
                    <a:gd name="connsiteX49" fmla="*/ 1810522 w 4458789"/>
                    <a:gd name="connsiteY49" fmla="*/ 2636747 h 6470468"/>
                    <a:gd name="connsiteX50" fmla="*/ 1908947 w 4458789"/>
                    <a:gd name="connsiteY50" fmla="*/ 2627222 h 6470468"/>
                    <a:gd name="connsiteX51" fmla="*/ 1952218 w 4458789"/>
                    <a:gd name="connsiteY51" fmla="*/ 2602275 h 6470468"/>
                    <a:gd name="connsiteX52" fmla="*/ 2020072 w 4458789"/>
                    <a:gd name="connsiteY52" fmla="*/ 2662147 h 6470468"/>
                    <a:gd name="connsiteX53" fmla="*/ 2089922 w 4458789"/>
                    <a:gd name="connsiteY53" fmla="*/ 2678022 h 6470468"/>
                    <a:gd name="connsiteX54" fmla="*/ 2164579 w 4458789"/>
                    <a:gd name="connsiteY54" fmla="*/ 2690902 h 6470468"/>
                    <a:gd name="connsiteX55" fmla="*/ 2115322 w 4458789"/>
                    <a:gd name="connsiteY55" fmla="*/ 2820897 h 6470468"/>
                    <a:gd name="connsiteX56" fmla="*/ 2011680 w 4458789"/>
                    <a:gd name="connsiteY56" fmla="*/ 2934788 h 6470468"/>
                    <a:gd name="connsiteX57" fmla="*/ 2194560 w 4458789"/>
                    <a:gd name="connsiteY57" fmla="*/ 3082834 h 6470468"/>
                    <a:gd name="connsiteX58" fmla="*/ 2394858 w 4458789"/>
                    <a:gd name="connsiteY58" fmla="*/ 3117668 h 6470468"/>
                    <a:gd name="connsiteX59" fmla="*/ 2377440 w 4458789"/>
                    <a:gd name="connsiteY59" fmla="*/ 3335383 h 6470468"/>
                    <a:gd name="connsiteX60" fmla="*/ 2377440 w 4458789"/>
                    <a:gd name="connsiteY60" fmla="*/ 3335383 h 6470468"/>
                    <a:gd name="connsiteX61" fmla="*/ 2333898 w 4458789"/>
                    <a:gd name="connsiteY61" fmla="*/ 3640183 h 6470468"/>
                    <a:gd name="connsiteX62" fmla="*/ 2290355 w 4458789"/>
                    <a:gd name="connsiteY62" fmla="*/ 3875314 h 6470468"/>
                    <a:gd name="connsiteX63" fmla="*/ 2595155 w 4458789"/>
                    <a:gd name="connsiteY63" fmla="*/ 3857897 h 6470468"/>
                    <a:gd name="connsiteX64" fmla="*/ 2891246 w 4458789"/>
                    <a:gd name="connsiteY64" fmla="*/ 3744685 h 6470468"/>
                    <a:gd name="connsiteX65" fmla="*/ 2891155 w 4458789"/>
                    <a:gd name="connsiteY65" fmla="*/ 3215186 h 6470468"/>
                    <a:gd name="connsiteX66" fmla="*/ 2772547 w 4458789"/>
                    <a:gd name="connsiteY66" fmla="*/ 3039972 h 6470468"/>
                    <a:gd name="connsiteX67" fmla="*/ 2704284 w 4458789"/>
                    <a:gd name="connsiteY67" fmla="*/ 2897097 h 6470468"/>
                    <a:gd name="connsiteX68" fmla="*/ 2508069 w 4458789"/>
                    <a:gd name="connsiteY68" fmla="*/ 2717074 h 6470468"/>
                    <a:gd name="connsiteX69" fmla="*/ 2638698 w 4458789"/>
                    <a:gd name="connsiteY69" fmla="*/ 2577737 h 6470468"/>
                    <a:gd name="connsiteX70" fmla="*/ 2978332 w 4458789"/>
                    <a:gd name="connsiteY70" fmla="*/ 2333897 h 6470468"/>
                    <a:gd name="connsiteX71" fmla="*/ 2987040 w 4458789"/>
                    <a:gd name="connsiteY71" fmla="*/ 2159725 h 6470468"/>
                    <a:gd name="connsiteX72" fmla="*/ 3344092 w 4458789"/>
                    <a:gd name="connsiteY72" fmla="*/ 1672045 h 6470468"/>
                    <a:gd name="connsiteX73" fmla="*/ 3544389 w 4458789"/>
                    <a:gd name="connsiteY73" fmla="*/ 1863634 h 6470468"/>
                    <a:gd name="connsiteX74" fmla="*/ 3962400 w 4458789"/>
                    <a:gd name="connsiteY74" fmla="*/ 1419497 h 6470468"/>
                    <a:gd name="connsiteX75" fmla="*/ 4458789 w 4458789"/>
                    <a:gd name="connsiteY75" fmla="*/ 374468 h 6470468"/>
                    <a:gd name="connsiteX76" fmla="*/ 4415246 w 4458789"/>
                    <a:gd name="connsiteY76" fmla="*/ 0 h 6470468"/>
                    <a:gd name="connsiteX77" fmla="*/ 17418 w 4458789"/>
                    <a:gd name="connsiteY77" fmla="*/ 17417 h 6470468"/>
                    <a:gd name="connsiteX78" fmla="*/ 0 w 4458789"/>
                    <a:gd name="connsiteY78"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679269 w 4458789"/>
                    <a:gd name="connsiteY32" fmla="*/ 2804160 h 6470468"/>
                    <a:gd name="connsiteX33" fmla="*/ 940526 w 4458789"/>
                    <a:gd name="connsiteY33" fmla="*/ 2725783 h 6470468"/>
                    <a:gd name="connsiteX34" fmla="*/ 1008834 w 4458789"/>
                    <a:gd name="connsiteY34" fmla="*/ 2698659 h 6470468"/>
                    <a:gd name="connsiteX35" fmla="*/ 1085034 w 4458789"/>
                    <a:gd name="connsiteY35" fmla="*/ 2592297 h 6470468"/>
                    <a:gd name="connsiteX36" fmla="*/ 1174841 w 4458789"/>
                    <a:gd name="connsiteY36" fmla="*/ 2532652 h 6470468"/>
                    <a:gd name="connsiteX37" fmla="*/ 1256484 w 4458789"/>
                    <a:gd name="connsiteY37" fmla="*/ 2501809 h 6470468"/>
                    <a:gd name="connsiteX38" fmla="*/ 1404122 w 4458789"/>
                    <a:gd name="connsiteY38" fmla="*/ 2358934 h 6470468"/>
                    <a:gd name="connsiteX39" fmla="*/ 1518512 w 4458789"/>
                    <a:gd name="connsiteY39" fmla="*/ 2368913 h 6470468"/>
                    <a:gd name="connsiteX40" fmla="*/ 1584598 w 4458789"/>
                    <a:gd name="connsiteY40" fmla="*/ 2464298 h 6470468"/>
                    <a:gd name="connsiteX41" fmla="*/ 1431109 w 4458789"/>
                    <a:gd name="connsiteY41" fmla="*/ 2627222 h 6470468"/>
                    <a:gd name="connsiteX42" fmla="*/ 1393372 w 4458789"/>
                    <a:gd name="connsiteY42" fmla="*/ 2647405 h 6470468"/>
                    <a:gd name="connsiteX43" fmla="*/ 1404983 w 4458789"/>
                    <a:gd name="connsiteY43" fmla="*/ 2708456 h 6470468"/>
                    <a:gd name="connsiteX44" fmla="*/ 1454922 w 4458789"/>
                    <a:gd name="connsiteY44" fmla="*/ 2736759 h 6470468"/>
                    <a:gd name="connsiteX45" fmla="*/ 1448572 w 4458789"/>
                    <a:gd name="connsiteY45" fmla="*/ 2774859 h 6470468"/>
                    <a:gd name="connsiteX46" fmla="*/ 1357675 w 4458789"/>
                    <a:gd name="connsiteY46" fmla="*/ 2829515 h 6470468"/>
                    <a:gd name="connsiteX47" fmla="*/ 1394597 w 4458789"/>
                    <a:gd name="connsiteY47" fmla="*/ 2863759 h 6470468"/>
                    <a:gd name="connsiteX48" fmla="*/ 1550172 w 4458789"/>
                    <a:gd name="connsiteY48" fmla="*/ 2790734 h 6470468"/>
                    <a:gd name="connsiteX49" fmla="*/ 1651772 w 4458789"/>
                    <a:gd name="connsiteY49" fmla="*/ 2703422 h 6470468"/>
                    <a:gd name="connsiteX50" fmla="*/ 1810522 w 4458789"/>
                    <a:gd name="connsiteY50" fmla="*/ 2636747 h 6470468"/>
                    <a:gd name="connsiteX51" fmla="*/ 1908947 w 4458789"/>
                    <a:gd name="connsiteY51" fmla="*/ 2627222 h 6470468"/>
                    <a:gd name="connsiteX52" fmla="*/ 1952218 w 4458789"/>
                    <a:gd name="connsiteY52" fmla="*/ 2602275 h 6470468"/>
                    <a:gd name="connsiteX53" fmla="*/ 2020072 w 4458789"/>
                    <a:gd name="connsiteY53" fmla="*/ 2662147 h 6470468"/>
                    <a:gd name="connsiteX54" fmla="*/ 2089922 w 4458789"/>
                    <a:gd name="connsiteY54" fmla="*/ 2678022 h 6470468"/>
                    <a:gd name="connsiteX55" fmla="*/ 2164579 w 4458789"/>
                    <a:gd name="connsiteY55" fmla="*/ 2690902 h 6470468"/>
                    <a:gd name="connsiteX56" fmla="*/ 2115322 w 4458789"/>
                    <a:gd name="connsiteY56" fmla="*/ 2820897 h 6470468"/>
                    <a:gd name="connsiteX57" fmla="*/ 2011680 w 4458789"/>
                    <a:gd name="connsiteY57" fmla="*/ 2934788 h 6470468"/>
                    <a:gd name="connsiteX58" fmla="*/ 2194560 w 4458789"/>
                    <a:gd name="connsiteY58" fmla="*/ 3082834 h 6470468"/>
                    <a:gd name="connsiteX59" fmla="*/ 2394858 w 4458789"/>
                    <a:gd name="connsiteY59" fmla="*/ 3117668 h 6470468"/>
                    <a:gd name="connsiteX60" fmla="*/ 2377440 w 4458789"/>
                    <a:gd name="connsiteY60" fmla="*/ 3335383 h 6470468"/>
                    <a:gd name="connsiteX61" fmla="*/ 2377440 w 4458789"/>
                    <a:gd name="connsiteY61" fmla="*/ 3335383 h 6470468"/>
                    <a:gd name="connsiteX62" fmla="*/ 2333898 w 4458789"/>
                    <a:gd name="connsiteY62" fmla="*/ 3640183 h 6470468"/>
                    <a:gd name="connsiteX63" fmla="*/ 2290355 w 4458789"/>
                    <a:gd name="connsiteY63" fmla="*/ 3875314 h 6470468"/>
                    <a:gd name="connsiteX64" fmla="*/ 2595155 w 4458789"/>
                    <a:gd name="connsiteY64" fmla="*/ 3857897 h 6470468"/>
                    <a:gd name="connsiteX65" fmla="*/ 2891246 w 4458789"/>
                    <a:gd name="connsiteY65" fmla="*/ 3744685 h 6470468"/>
                    <a:gd name="connsiteX66" fmla="*/ 2891155 w 4458789"/>
                    <a:gd name="connsiteY66" fmla="*/ 3215186 h 6470468"/>
                    <a:gd name="connsiteX67" fmla="*/ 2772547 w 4458789"/>
                    <a:gd name="connsiteY67" fmla="*/ 3039972 h 6470468"/>
                    <a:gd name="connsiteX68" fmla="*/ 2704284 w 4458789"/>
                    <a:gd name="connsiteY68" fmla="*/ 2897097 h 6470468"/>
                    <a:gd name="connsiteX69" fmla="*/ 2508069 w 4458789"/>
                    <a:gd name="connsiteY69" fmla="*/ 2717074 h 6470468"/>
                    <a:gd name="connsiteX70" fmla="*/ 2638698 w 4458789"/>
                    <a:gd name="connsiteY70" fmla="*/ 2577737 h 6470468"/>
                    <a:gd name="connsiteX71" fmla="*/ 2978332 w 4458789"/>
                    <a:gd name="connsiteY71" fmla="*/ 2333897 h 6470468"/>
                    <a:gd name="connsiteX72" fmla="*/ 2987040 w 4458789"/>
                    <a:gd name="connsiteY72" fmla="*/ 2159725 h 6470468"/>
                    <a:gd name="connsiteX73" fmla="*/ 3344092 w 4458789"/>
                    <a:gd name="connsiteY73" fmla="*/ 1672045 h 6470468"/>
                    <a:gd name="connsiteX74" fmla="*/ 3544389 w 4458789"/>
                    <a:gd name="connsiteY74" fmla="*/ 1863634 h 6470468"/>
                    <a:gd name="connsiteX75" fmla="*/ 3962400 w 4458789"/>
                    <a:gd name="connsiteY75" fmla="*/ 1419497 h 6470468"/>
                    <a:gd name="connsiteX76" fmla="*/ 4458789 w 4458789"/>
                    <a:gd name="connsiteY76" fmla="*/ 374468 h 6470468"/>
                    <a:gd name="connsiteX77" fmla="*/ 4415246 w 4458789"/>
                    <a:gd name="connsiteY77" fmla="*/ 0 h 6470468"/>
                    <a:gd name="connsiteX78" fmla="*/ 17418 w 4458789"/>
                    <a:gd name="connsiteY78" fmla="*/ 17417 h 6470468"/>
                    <a:gd name="connsiteX79" fmla="*/ 0 w 4458789"/>
                    <a:gd name="connsiteY79"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679269 w 4458789"/>
                    <a:gd name="connsiteY32" fmla="*/ 2804160 h 6470468"/>
                    <a:gd name="connsiteX33" fmla="*/ 937351 w 4458789"/>
                    <a:gd name="connsiteY33" fmla="*/ 2730546 h 6470468"/>
                    <a:gd name="connsiteX34" fmla="*/ 1008834 w 4458789"/>
                    <a:gd name="connsiteY34" fmla="*/ 2698659 h 6470468"/>
                    <a:gd name="connsiteX35" fmla="*/ 1085034 w 4458789"/>
                    <a:gd name="connsiteY35" fmla="*/ 2592297 h 6470468"/>
                    <a:gd name="connsiteX36" fmla="*/ 1174841 w 4458789"/>
                    <a:gd name="connsiteY36" fmla="*/ 2532652 h 6470468"/>
                    <a:gd name="connsiteX37" fmla="*/ 1256484 w 4458789"/>
                    <a:gd name="connsiteY37" fmla="*/ 2501809 h 6470468"/>
                    <a:gd name="connsiteX38" fmla="*/ 1404122 w 4458789"/>
                    <a:gd name="connsiteY38" fmla="*/ 2358934 h 6470468"/>
                    <a:gd name="connsiteX39" fmla="*/ 1518512 w 4458789"/>
                    <a:gd name="connsiteY39" fmla="*/ 2368913 h 6470468"/>
                    <a:gd name="connsiteX40" fmla="*/ 1584598 w 4458789"/>
                    <a:gd name="connsiteY40" fmla="*/ 2464298 h 6470468"/>
                    <a:gd name="connsiteX41" fmla="*/ 1431109 w 4458789"/>
                    <a:gd name="connsiteY41" fmla="*/ 2627222 h 6470468"/>
                    <a:gd name="connsiteX42" fmla="*/ 1393372 w 4458789"/>
                    <a:gd name="connsiteY42" fmla="*/ 2647405 h 6470468"/>
                    <a:gd name="connsiteX43" fmla="*/ 1404983 w 4458789"/>
                    <a:gd name="connsiteY43" fmla="*/ 2708456 h 6470468"/>
                    <a:gd name="connsiteX44" fmla="*/ 1454922 w 4458789"/>
                    <a:gd name="connsiteY44" fmla="*/ 2736759 h 6470468"/>
                    <a:gd name="connsiteX45" fmla="*/ 1448572 w 4458789"/>
                    <a:gd name="connsiteY45" fmla="*/ 2774859 h 6470468"/>
                    <a:gd name="connsiteX46" fmla="*/ 1357675 w 4458789"/>
                    <a:gd name="connsiteY46" fmla="*/ 2829515 h 6470468"/>
                    <a:gd name="connsiteX47" fmla="*/ 1394597 w 4458789"/>
                    <a:gd name="connsiteY47" fmla="*/ 2863759 h 6470468"/>
                    <a:gd name="connsiteX48" fmla="*/ 1550172 w 4458789"/>
                    <a:gd name="connsiteY48" fmla="*/ 2790734 h 6470468"/>
                    <a:gd name="connsiteX49" fmla="*/ 1651772 w 4458789"/>
                    <a:gd name="connsiteY49" fmla="*/ 2703422 h 6470468"/>
                    <a:gd name="connsiteX50" fmla="*/ 1810522 w 4458789"/>
                    <a:gd name="connsiteY50" fmla="*/ 2636747 h 6470468"/>
                    <a:gd name="connsiteX51" fmla="*/ 1908947 w 4458789"/>
                    <a:gd name="connsiteY51" fmla="*/ 2627222 h 6470468"/>
                    <a:gd name="connsiteX52" fmla="*/ 1952218 w 4458789"/>
                    <a:gd name="connsiteY52" fmla="*/ 2602275 h 6470468"/>
                    <a:gd name="connsiteX53" fmla="*/ 2020072 w 4458789"/>
                    <a:gd name="connsiteY53" fmla="*/ 2662147 h 6470468"/>
                    <a:gd name="connsiteX54" fmla="*/ 2089922 w 4458789"/>
                    <a:gd name="connsiteY54" fmla="*/ 2678022 h 6470468"/>
                    <a:gd name="connsiteX55" fmla="*/ 2164579 w 4458789"/>
                    <a:gd name="connsiteY55" fmla="*/ 2690902 h 6470468"/>
                    <a:gd name="connsiteX56" fmla="*/ 2115322 w 4458789"/>
                    <a:gd name="connsiteY56" fmla="*/ 2820897 h 6470468"/>
                    <a:gd name="connsiteX57" fmla="*/ 2011680 w 4458789"/>
                    <a:gd name="connsiteY57" fmla="*/ 2934788 h 6470468"/>
                    <a:gd name="connsiteX58" fmla="*/ 2194560 w 4458789"/>
                    <a:gd name="connsiteY58" fmla="*/ 3082834 h 6470468"/>
                    <a:gd name="connsiteX59" fmla="*/ 2394858 w 4458789"/>
                    <a:gd name="connsiteY59" fmla="*/ 3117668 h 6470468"/>
                    <a:gd name="connsiteX60" fmla="*/ 2377440 w 4458789"/>
                    <a:gd name="connsiteY60" fmla="*/ 3335383 h 6470468"/>
                    <a:gd name="connsiteX61" fmla="*/ 2377440 w 4458789"/>
                    <a:gd name="connsiteY61" fmla="*/ 3335383 h 6470468"/>
                    <a:gd name="connsiteX62" fmla="*/ 2333898 w 4458789"/>
                    <a:gd name="connsiteY62" fmla="*/ 3640183 h 6470468"/>
                    <a:gd name="connsiteX63" fmla="*/ 2290355 w 4458789"/>
                    <a:gd name="connsiteY63" fmla="*/ 3875314 h 6470468"/>
                    <a:gd name="connsiteX64" fmla="*/ 2595155 w 4458789"/>
                    <a:gd name="connsiteY64" fmla="*/ 3857897 h 6470468"/>
                    <a:gd name="connsiteX65" fmla="*/ 2891246 w 4458789"/>
                    <a:gd name="connsiteY65" fmla="*/ 3744685 h 6470468"/>
                    <a:gd name="connsiteX66" fmla="*/ 2891155 w 4458789"/>
                    <a:gd name="connsiteY66" fmla="*/ 3215186 h 6470468"/>
                    <a:gd name="connsiteX67" fmla="*/ 2772547 w 4458789"/>
                    <a:gd name="connsiteY67" fmla="*/ 3039972 h 6470468"/>
                    <a:gd name="connsiteX68" fmla="*/ 2704284 w 4458789"/>
                    <a:gd name="connsiteY68" fmla="*/ 2897097 h 6470468"/>
                    <a:gd name="connsiteX69" fmla="*/ 2508069 w 4458789"/>
                    <a:gd name="connsiteY69" fmla="*/ 2717074 h 6470468"/>
                    <a:gd name="connsiteX70" fmla="*/ 2638698 w 4458789"/>
                    <a:gd name="connsiteY70" fmla="*/ 2577737 h 6470468"/>
                    <a:gd name="connsiteX71" fmla="*/ 2978332 w 4458789"/>
                    <a:gd name="connsiteY71" fmla="*/ 2333897 h 6470468"/>
                    <a:gd name="connsiteX72" fmla="*/ 2987040 w 4458789"/>
                    <a:gd name="connsiteY72" fmla="*/ 2159725 h 6470468"/>
                    <a:gd name="connsiteX73" fmla="*/ 3344092 w 4458789"/>
                    <a:gd name="connsiteY73" fmla="*/ 1672045 h 6470468"/>
                    <a:gd name="connsiteX74" fmla="*/ 3544389 w 4458789"/>
                    <a:gd name="connsiteY74" fmla="*/ 1863634 h 6470468"/>
                    <a:gd name="connsiteX75" fmla="*/ 3962400 w 4458789"/>
                    <a:gd name="connsiteY75" fmla="*/ 1419497 h 6470468"/>
                    <a:gd name="connsiteX76" fmla="*/ 4458789 w 4458789"/>
                    <a:gd name="connsiteY76" fmla="*/ 374468 h 6470468"/>
                    <a:gd name="connsiteX77" fmla="*/ 4415246 w 4458789"/>
                    <a:gd name="connsiteY77" fmla="*/ 0 h 6470468"/>
                    <a:gd name="connsiteX78" fmla="*/ 17418 w 4458789"/>
                    <a:gd name="connsiteY78" fmla="*/ 17417 h 6470468"/>
                    <a:gd name="connsiteX79" fmla="*/ 0 w 4458789"/>
                    <a:gd name="connsiteY79"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679269 w 4458789"/>
                    <a:gd name="connsiteY32" fmla="*/ 2804160 h 6470468"/>
                    <a:gd name="connsiteX33" fmla="*/ 892947 w 4458789"/>
                    <a:gd name="connsiteY33" fmla="*/ 2798672 h 6470468"/>
                    <a:gd name="connsiteX34" fmla="*/ 937351 w 4458789"/>
                    <a:gd name="connsiteY34" fmla="*/ 2730546 h 6470468"/>
                    <a:gd name="connsiteX35" fmla="*/ 1008834 w 4458789"/>
                    <a:gd name="connsiteY35" fmla="*/ 2698659 h 6470468"/>
                    <a:gd name="connsiteX36" fmla="*/ 1085034 w 4458789"/>
                    <a:gd name="connsiteY36" fmla="*/ 2592297 h 6470468"/>
                    <a:gd name="connsiteX37" fmla="*/ 1174841 w 4458789"/>
                    <a:gd name="connsiteY37" fmla="*/ 2532652 h 6470468"/>
                    <a:gd name="connsiteX38" fmla="*/ 1256484 w 4458789"/>
                    <a:gd name="connsiteY38" fmla="*/ 2501809 h 6470468"/>
                    <a:gd name="connsiteX39" fmla="*/ 1404122 w 4458789"/>
                    <a:gd name="connsiteY39" fmla="*/ 2358934 h 6470468"/>
                    <a:gd name="connsiteX40" fmla="*/ 1518512 w 4458789"/>
                    <a:gd name="connsiteY40" fmla="*/ 2368913 h 6470468"/>
                    <a:gd name="connsiteX41" fmla="*/ 1584598 w 4458789"/>
                    <a:gd name="connsiteY41" fmla="*/ 2464298 h 6470468"/>
                    <a:gd name="connsiteX42" fmla="*/ 1431109 w 4458789"/>
                    <a:gd name="connsiteY42" fmla="*/ 2627222 h 6470468"/>
                    <a:gd name="connsiteX43" fmla="*/ 1393372 w 4458789"/>
                    <a:gd name="connsiteY43" fmla="*/ 2647405 h 6470468"/>
                    <a:gd name="connsiteX44" fmla="*/ 1404983 w 4458789"/>
                    <a:gd name="connsiteY44" fmla="*/ 2708456 h 6470468"/>
                    <a:gd name="connsiteX45" fmla="*/ 1454922 w 4458789"/>
                    <a:gd name="connsiteY45" fmla="*/ 2736759 h 6470468"/>
                    <a:gd name="connsiteX46" fmla="*/ 1448572 w 4458789"/>
                    <a:gd name="connsiteY46" fmla="*/ 2774859 h 6470468"/>
                    <a:gd name="connsiteX47" fmla="*/ 1357675 w 4458789"/>
                    <a:gd name="connsiteY47" fmla="*/ 2829515 h 6470468"/>
                    <a:gd name="connsiteX48" fmla="*/ 1394597 w 4458789"/>
                    <a:gd name="connsiteY48" fmla="*/ 2863759 h 6470468"/>
                    <a:gd name="connsiteX49" fmla="*/ 1550172 w 4458789"/>
                    <a:gd name="connsiteY49" fmla="*/ 2790734 h 6470468"/>
                    <a:gd name="connsiteX50" fmla="*/ 1651772 w 4458789"/>
                    <a:gd name="connsiteY50" fmla="*/ 2703422 h 6470468"/>
                    <a:gd name="connsiteX51" fmla="*/ 1810522 w 4458789"/>
                    <a:gd name="connsiteY51" fmla="*/ 2636747 h 6470468"/>
                    <a:gd name="connsiteX52" fmla="*/ 1908947 w 4458789"/>
                    <a:gd name="connsiteY52" fmla="*/ 2627222 h 6470468"/>
                    <a:gd name="connsiteX53" fmla="*/ 1952218 w 4458789"/>
                    <a:gd name="connsiteY53" fmla="*/ 2602275 h 6470468"/>
                    <a:gd name="connsiteX54" fmla="*/ 2020072 w 4458789"/>
                    <a:gd name="connsiteY54" fmla="*/ 2662147 h 6470468"/>
                    <a:gd name="connsiteX55" fmla="*/ 2089922 w 4458789"/>
                    <a:gd name="connsiteY55" fmla="*/ 2678022 h 6470468"/>
                    <a:gd name="connsiteX56" fmla="*/ 2164579 w 4458789"/>
                    <a:gd name="connsiteY56" fmla="*/ 2690902 h 6470468"/>
                    <a:gd name="connsiteX57" fmla="*/ 2115322 w 4458789"/>
                    <a:gd name="connsiteY57" fmla="*/ 2820897 h 6470468"/>
                    <a:gd name="connsiteX58" fmla="*/ 2011680 w 4458789"/>
                    <a:gd name="connsiteY58" fmla="*/ 2934788 h 6470468"/>
                    <a:gd name="connsiteX59" fmla="*/ 2194560 w 4458789"/>
                    <a:gd name="connsiteY59" fmla="*/ 3082834 h 6470468"/>
                    <a:gd name="connsiteX60" fmla="*/ 2394858 w 4458789"/>
                    <a:gd name="connsiteY60" fmla="*/ 3117668 h 6470468"/>
                    <a:gd name="connsiteX61" fmla="*/ 2377440 w 4458789"/>
                    <a:gd name="connsiteY61" fmla="*/ 3335383 h 6470468"/>
                    <a:gd name="connsiteX62" fmla="*/ 2377440 w 4458789"/>
                    <a:gd name="connsiteY62" fmla="*/ 3335383 h 6470468"/>
                    <a:gd name="connsiteX63" fmla="*/ 2333898 w 4458789"/>
                    <a:gd name="connsiteY63" fmla="*/ 3640183 h 6470468"/>
                    <a:gd name="connsiteX64" fmla="*/ 2290355 w 4458789"/>
                    <a:gd name="connsiteY64" fmla="*/ 3875314 h 6470468"/>
                    <a:gd name="connsiteX65" fmla="*/ 2595155 w 4458789"/>
                    <a:gd name="connsiteY65" fmla="*/ 3857897 h 6470468"/>
                    <a:gd name="connsiteX66" fmla="*/ 2891246 w 4458789"/>
                    <a:gd name="connsiteY66" fmla="*/ 3744685 h 6470468"/>
                    <a:gd name="connsiteX67" fmla="*/ 2891155 w 4458789"/>
                    <a:gd name="connsiteY67" fmla="*/ 3215186 h 6470468"/>
                    <a:gd name="connsiteX68" fmla="*/ 2772547 w 4458789"/>
                    <a:gd name="connsiteY68" fmla="*/ 3039972 h 6470468"/>
                    <a:gd name="connsiteX69" fmla="*/ 2704284 w 4458789"/>
                    <a:gd name="connsiteY69" fmla="*/ 2897097 h 6470468"/>
                    <a:gd name="connsiteX70" fmla="*/ 2508069 w 4458789"/>
                    <a:gd name="connsiteY70" fmla="*/ 2717074 h 6470468"/>
                    <a:gd name="connsiteX71" fmla="*/ 2638698 w 4458789"/>
                    <a:gd name="connsiteY71" fmla="*/ 2577737 h 6470468"/>
                    <a:gd name="connsiteX72" fmla="*/ 2978332 w 4458789"/>
                    <a:gd name="connsiteY72" fmla="*/ 2333897 h 6470468"/>
                    <a:gd name="connsiteX73" fmla="*/ 2987040 w 4458789"/>
                    <a:gd name="connsiteY73" fmla="*/ 2159725 h 6470468"/>
                    <a:gd name="connsiteX74" fmla="*/ 3344092 w 4458789"/>
                    <a:gd name="connsiteY74" fmla="*/ 1672045 h 6470468"/>
                    <a:gd name="connsiteX75" fmla="*/ 3544389 w 4458789"/>
                    <a:gd name="connsiteY75" fmla="*/ 1863634 h 6470468"/>
                    <a:gd name="connsiteX76" fmla="*/ 3962400 w 4458789"/>
                    <a:gd name="connsiteY76" fmla="*/ 1419497 h 6470468"/>
                    <a:gd name="connsiteX77" fmla="*/ 4458789 w 4458789"/>
                    <a:gd name="connsiteY77" fmla="*/ 374468 h 6470468"/>
                    <a:gd name="connsiteX78" fmla="*/ 4415246 w 4458789"/>
                    <a:gd name="connsiteY78" fmla="*/ 0 h 6470468"/>
                    <a:gd name="connsiteX79" fmla="*/ 17418 w 4458789"/>
                    <a:gd name="connsiteY79" fmla="*/ 17417 h 6470468"/>
                    <a:gd name="connsiteX80" fmla="*/ 0 w 4458789"/>
                    <a:gd name="connsiteY80"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679269 w 4458789"/>
                    <a:gd name="connsiteY32" fmla="*/ 2804160 h 6470468"/>
                    <a:gd name="connsiteX33" fmla="*/ 892947 w 4458789"/>
                    <a:gd name="connsiteY33" fmla="*/ 2798672 h 6470468"/>
                    <a:gd name="connsiteX34" fmla="*/ 911997 w 4458789"/>
                    <a:gd name="connsiteY34" fmla="*/ 2747872 h 6470468"/>
                    <a:gd name="connsiteX35" fmla="*/ 937351 w 4458789"/>
                    <a:gd name="connsiteY35" fmla="*/ 2730546 h 6470468"/>
                    <a:gd name="connsiteX36" fmla="*/ 1008834 w 4458789"/>
                    <a:gd name="connsiteY36" fmla="*/ 2698659 h 6470468"/>
                    <a:gd name="connsiteX37" fmla="*/ 1085034 w 4458789"/>
                    <a:gd name="connsiteY37" fmla="*/ 2592297 h 6470468"/>
                    <a:gd name="connsiteX38" fmla="*/ 1174841 w 4458789"/>
                    <a:gd name="connsiteY38" fmla="*/ 2532652 h 6470468"/>
                    <a:gd name="connsiteX39" fmla="*/ 1256484 w 4458789"/>
                    <a:gd name="connsiteY39" fmla="*/ 2501809 h 6470468"/>
                    <a:gd name="connsiteX40" fmla="*/ 1404122 w 4458789"/>
                    <a:gd name="connsiteY40" fmla="*/ 2358934 h 6470468"/>
                    <a:gd name="connsiteX41" fmla="*/ 1518512 w 4458789"/>
                    <a:gd name="connsiteY41" fmla="*/ 2368913 h 6470468"/>
                    <a:gd name="connsiteX42" fmla="*/ 1584598 w 4458789"/>
                    <a:gd name="connsiteY42" fmla="*/ 2464298 h 6470468"/>
                    <a:gd name="connsiteX43" fmla="*/ 1431109 w 4458789"/>
                    <a:gd name="connsiteY43" fmla="*/ 2627222 h 6470468"/>
                    <a:gd name="connsiteX44" fmla="*/ 1393372 w 4458789"/>
                    <a:gd name="connsiteY44" fmla="*/ 2647405 h 6470468"/>
                    <a:gd name="connsiteX45" fmla="*/ 1404983 w 4458789"/>
                    <a:gd name="connsiteY45" fmla="*/ 2708456 h 6470468"/>
                    <a:gd name="connsiteX46" fmla="*/ 1454922 w 4458789"/>
                    <a:gd name="connsiteY46" fmla="*/ 2736759 h 6470468"/>
                    <a:gd name="connsiteX47" fmla="*/ 1448572 w 4458789"/>
                    <a:gd name="connsiteY47" fmla="*/ 2774859 h 6470468"/>
                    <a:gd name="connsiteX48" fmla="*/ 1357675 w 4458789"/>
                    <a:gd name="connsiteY48" fmla="*/ 2829515 h 6470468"/>
                    <a:gd name="connsiteX49" fmla="*/ 1394597 w 4458789"/>
                    <a:gd name="connsiteY49" fmla="*/ 2863759 h 6470468"/>
                    <a:gd name="connsiteX50" fmla="*/ 1550172 w 4458789"/>
                    <a:gd name="connsiteY50" fmla="*/ 2790734 h 6470468"/>
                    <a:gd name="connsiteX51" fmla="*/ 1651772 w 4458789"/>
                    <a:gd name="connsiteY51" fmla="*/ 2703422 h 6470468"/>
                    <a:gd name="connsiteX52" fmla="*/ 1810522 w 4458789"/>
                    <a:gd name="connsiteY52" fmla="*/ 2636747 h 6470468"/>
                    <a:gd name="connsiteX53" fmla="*/ 1908947 w 4458789"/>
                    <a:gd name="connsiteY53" fmla="*/ 2627222 h 6470468"/>
                    <a:gd name="connsiteX54" fmla="*/ 1952218 w 4458789"/>
                    <a:gd name="connsiteY54" fmla="*/ 2602275 h 6470468"/>
                    <a:gd name="connsiteX55" fmla="*/ 2020072 w 4458789"/>
                    <a:gd name="connsiteY55" fmla="*/ 2662147 h 6470468"/>
                    <a:gd name="connsiteX56" fmla="*/ 2089922 w 4458789"/>
                    <a:gd name="connsiteY56" fmla="*/ 2678022 h 6470468"/>
                    <a:gd name="connsiteX57" fmla="*/ 2164579 w 4458789"/>
                    <a:gd name="connsiteY57" fmla="*/ 2690902 h 6470468"/>
                    <a:gd name="connsiteX58" fmla="*/ 2115322 w 4458789"/>
                    <a:gd name="connsiteY58" fmla="*/ 2820897 h 6470468"/>
                    <a:gd name="connsiteX59" fmla="*/ 2011680 w 4458789"/>
                    <a:gd name="connsiteY59" fmla="*/ 2934788 h 6470468"/>
                    <a:gd name="connsiteX60" fmla="*/ 2194560 w 4458789"/>
                    <a:gd name="connsiteY60" fmla="*/ 3082834 h 6470468"/>
                    <a:gd name="connsiteX61" fmla="*/ 2394858 w 4458789"/>
                    <a:gd name="connsiteY61" fmla="*/ 3117668 h 6470468"/>
                    <a:gd name="connsiteX62" fmla="*/ 2377440 w 4458789"/>
                    <a:gd name="connsiteY62" fmla="*/ 3335383 h 6470468"/>
                    <a:gd name="connsiteX63" fmla="*/ 2377440 w 4458789"/>
                    <a:gd name="connsiteY63" fmla="*/ 3335383 h 6470468"/>
                    <a:gd name="connsiteX64" fmla="*/ 2333898 w 4458789"/>
                    <a:gd name="connsiteY64" fmla="*/ 3640183 h 6470468"/>
                    <a:gd name="connsiteX65" fmla="*/ 2290355 w 4458789"/>
                    <a:gd name="connsiteY65" fmla="*/ 3875314 h 6470468"/>
                    <a:gd name="connsiteX66" fmla="*/ 2595155 w 4458789"/>
                    <a:gd name="connsiteY66" fmla="*/ 3857897 h 6470468"/>
                    <a:gd name="connsiteX67" fmla="*/ 2891246 w 4458789"/>
                    <a:gd name="connsiteY67" fmla="*/ 3744685 h 6470468"/>
                    <a:gd name="connsiteX68" fmla="*/ 2891155 w 4458789"/>
                    <a:gd name="connsiteY68" fmla="*/ 3215186 h 6470468"/>
                    <a:gd name="connsiteX69" fmla="*/ 2772547 w 4458789"/>
                    <a:gd name="connsiteY69" fmla="*/ 3039972 h 6470468"/>
                    <a:gd name="connsiteX70" fmla="*/ 2704284 w 4458789"/>
                    <a:gd name="connsiteY70" fmla="*/ 2897097 h 6470468"/>
                    <a:gd name="connsiteX71" fmla="*/ 2508069 w 4458789"/>
                    <a:gd name="connsiteY71" fmla="*/ 2717074 h 6470468"/>
                    <a:gd name="connsiteX72" fmla="*/ 2638698 w 4458789"/>
                    <a:gd name="connsiteY72" fmla="*/ 2577737 h 6470468"/>
                    <a:gd name="connsiteX73" fmla="*/ 2978332 w 4458789"/>
                    <a:gd name="connsiteY73" fmla="*/ 2333897 h 6470468"/>
                    <a:gd name="connsiteX74" fmla="*/ 2987040 w 4458789"/>
                    <a:gd name="connsiteY74" fmla="*/ 2159725 h 6470468"/>
                    <a:gd name="connsiteX75" fmla="*/ 3344092 w 4458789"/>
                    <a:gd name="connsiteY75" fmla="*/ 1672045 h 6470468"/>
                    <a:gd name="connsiteX76" fmla="*/ 3544389 w 4458789"/>
                    <a:gd name="connsiteY76" fmla="*/ 1863634 h 6470468"/>
                    <a:gd name="connsiteX77" fmla="*/ 3962400 w 4458789"/>
                    <a:gd name="connsiteY77" fmla="*/ 1419497 h 6470468"/>
                    <a:gd name="connsiteX78" fmla="*/ 4458789 w 4458789"/>
                    <a:gd name="connsiteY78" fmla="*/ 374468 h 6470468"/>
                    <a:gd name="connsiteX79" fmla="*/ 4415246 w 4458789"/>
                    <a:gd name="connsiteY79" fmla="*/ 0 h 6470468"/>
                    <a:gd name="connsiteX80" fmla="*/ 17418 w 4458789"/>
                    <a:gd name="connsiteY80" fmla="*/ 17417 h 6470468"/>
                    <a:gd name="connsiteX81" fmla="*/ 0 w 4458789"/>
                    <a:gd name="connsiteY81"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679269 w 4458789"/>
                    <a:gd name="connsiteY32" fmla="*/ 2804160 h 6470468"/>
                    <a:gd name="connsiteX33" fmla="*/ 788172 w 4458789"/>
                    <a:gd name="connsiteY33" fmla="*/ 2711359 h 6470468"/>
                    <a:gd name="connsiteX34" fmla="*/ 892947 w 4458789"/>
                    <a:gd name="connsiteY34" fmla="*/ 2798672 h 6470468"/>
                    <a:gd name="connsiteX35" fmla="*/ 911997 w 4458789"/>
                    <a:gd name="connsiteY35" fmla="*/ 2747872 h 6470468"/>
                    <a:gd name="connsiteX36" fmla="*/ 937351 w 4458789"/>
                    <a:gd name="connsiteY36" fmla="*/ 2730546 h 6470468"/>
                    <a:gd name="connsiteX37" fmla="*/ 1008834 w 4458789"/>
                    <a:gd name="connsiteY37" fmla="*/ 2698659 h 6470468"/>
                    <a:gd name="connsiteX38" fmla="*/ 1085034 w 4458789"/>
                    <a:gd name="connsiteY38" fmla="*/ 2592297 h 6470468"/>
                    <a:gd name="connsiteX39" fmla="*/ 1174841 w 4458789"/>
                    <a:gd name="connsiteY39" fmla="*/ 2532652 h 6470468"/>
                    <a:gd name="connsiteX40" fmla="*/ 1256484 w 4458789"/>
                    <a:gd name="connsiteY40" fmla="*/ 2501809 h 6470468"/>
                    <a:gd name="connsiteX41" fmla="*/ 1404122 w 4458789"/>
                    <a:gd name="connsiteY41" fmla="*/ 2358934 h 6470468"/>
                    <a:gd name="connsiteX42" fmla="*/ 1518512 w 4458789"/>
                    <a:gd name="connsiteY42" fmla="*/ 2368913 h 6470468"/>
                    <a:gd name="connsiteX43" fmla="*/ 1584598 w 4458789"/>
                    <a:gd name="connsiteY43" fmla="*/ 2464298 h 6470468"/>
                    <a:gd name="connsiteX44" fmla="*/ 1431109 w 4458789"/>
                    <a:gd name="connsiteY44" fmla="*/ 2627222 h 6470468"/>
                    <a:gd name="connsiteX45" fmla="*/ 1393372 w 4458789"/>
                    <a:gd name="connsiteY45" fmla="*/ 2647405 h 6470468"/>
                    <a:gd name="connsiteX46" fmla="*/ 1404983 w 4458789"/>
                    <a:gd name="connsiteY46" fmla="*/ 2708456 h 6470468"/>
                    <a:gd name="connsiteX47" fmla="*/ 1454922 w 4458789"/>
                    <a:gd name="connsiteY47" fmla="*/ 2736759 h 6470468"/>
                    <a:gd name="connsiteX48" fmla="*/ 1448572 w 4458789"/>
                    <a:gd name="connsiteY48" fmla="*/ 2774859 h 6470468"/>
                    <a:gd name="connsiteX49" fmla="*/ 1357675 w 4458789"/>
                    <a:gd name="connsiteY49" fmla="*/ 2829515 h 6470468"/>
                    <a:gd name="connsiteX50" fmla="*/ 1394597 w 4458789"/>
                    <a:gd name="connsiteY50" fmla="*/ 2863759 h 6470468"/>
                    <a:gd name="connsiteX51" fmla="*/ 1550172 w 4458789"/>
                    <a:gd name="connsiteY51" fmla="*/ 2790734 h 6470468"/>
                    <a:gd name="connsiteX52" fmla="*/ 1651772 w 4458789"/>
                    <a:gd name="connsiteY52" fmla="*/ 2703422 h 6470468"/>
                    <a:gd name="connsiteX53" fmla="*/ 1810522 w 4458789"/>
                    <a:gd name="connsiteY53" fmla="*/ 2636747 h 6470468"/>
                    <a:gd name="connsiteX54" fmla="*/ 1908947 w 4458789"/>
                    <a:gd name="connsiteY54" fmla="*/ 2627222 h 6470468"/>
                    <a:gd name="connsiteX55" fmla="*/ 1952218 w 4458789"/>
                    <a:gd name="connsiteY55" fmla="*/ 2602275 h 6470468"/>
                    <a:gd name="connsiteX56" fmla="*/ 2020072 w 4458789"/>
                    <a:gd name="connsiteY56" fmla="*/ 2662147 h 6470468"/>
                    <a:gd name="connsiteX57" fmla="*/ 2089922 w 4458789"/>
                    <a:gd name="connsiteY57" fmla="*/ 2678022 h 6470468"/>
                    <a:gd name="connsiteX58" fmla="*/ 2164579 w 4458789"/>
                    <a:gd name="connsiteY58" fmla="*/ 2690902 h 6470468"/>
                    <a:gd name="connsiteX59" fmla="*/ 2115322 w 4458789"/>
                    <a:gd name="connsiteY59" fmla="*/ 2820897 h 6470468"/>
                    <a:gd name="connsiteX60" fmla="*/ 2011680 w 4458789"/>
                    <a:gd name="connsiteY60" fmla="*/ 2934788 h 6470468"/>
                    <a:gd name="connsiteX61" fmla="*/ 2194560 w 4458789"/>
                    <a:gd name="connsiteY61" fmla="*/ 3082834 h 6470468"/>
                    <a:gd name="connsiteX62" fmla="*/ 2394858 w 4458789"/>
                    <a:gd name="connsiteY62" fmla="*/ 3117668 h 6470468"/>
                    <a:gd name="connsiteX63" fmla="*/ 2377440 w 4458789"/>
                    <a:gd name="connsiteY63" fmla="*/ 3335383 h 6470468"/>
                    <a:gd name="connsiteX64" fmla="*/ 2377440 w 4458789"/>
                    <a:gd name="connsiteY64" fmla="*/ 3335383 h 6470468"/>
                    <a:gd name="connsiteX65" fmla="*/ 2333898 w 4458789"/>
                    <a:gd name="connsiteY65" fmla="*/ 3640183 h 6470468"/>
                    <a:gd name="connsiteX66" fmla="*/ 2290355 w 4458789"/>
                    <a:gd name="connsiteY66" fmla="*/ 3875314 h 6470468"/>
                    <a:gd name="connsiteX67" fmla="*/ 2595155 w 4458789"/>
                    <a:gd name="connsiteY67" fmla="*/ 3857897 h 6470468"/>
                    <a:gd name="connsiteX68" fmla="*/ 2891246 w 4458789"/>
                    <a:gd name="connsiteY68" fmla="*/ 3744685 h 6470468"/>
                    <a:gd name="connsiteX69" fmla="*/ 2891155 w 4458789"/>
                    <a:gd name="connsiteY69" fmla="*/ 3215186 h 6470468"/>
                    <a:gd name="connsiteX70" fmla="*/ 2772547 w 4458789"/>
                    <a:gd name="connsiteY70" fmla="*/ 3039972 h 6470468"/>
                    <a:gd name="connsiteX71" fmla="*/ 2704284 w 4458789"/>
                    <a:gd name="connsiteY71" fmla="*/ 2897097 h 6470468"/>
                    <a:gd name="connsiteX72" fmla="*/ 2508069 w 4458789"/>
                    <a:gd name="connsiteY72" fmla="*/ 2717074 h 6470468"/>
                    <a:gd name="connsiteX73" fmla="*/ 2638698 w 4458789"/>
                    <a:gd name="connsiteY73" fmla="*/ 2577737 h 6470468"/>
                    <a:gd name="connsiteX74" fmla="*/ 2978332 w 4458789"/>
                    <a:gd name="connsiteY74" fmla="*/ 2333897 h 6470468"/>
                    <a:gd name="connsiteX75" fmla="*/ 2987040 w 4458789"/>
                    <a:gd name="connsiteY75" fmla="*/ 2159725 h 6470468"/>
                    <a:gd name="connsiteX76" fmla="*/ 3344092 w 4458789"/>
                    <a:gd name="connsiteY76" fmla="*/ 1672045 h 6470468"/>
                    <a:gd name="connsiteX77" fmla="*/ 3544389 w 4458789"/>
                    <a:gd name="connsiteY77" fmla="*/ 1863634 h 6470468"/>
                    <a:gd name="connsiteX78" fmla="*/ 3962400 w 4458789"/>
                    <a:gd name="connsiteY78" fmla="*/ 1419497 h 6470468"/>
                    <a:gd name="connsiteX79" fmla="*/ 4458789 w 4458789"/>
                    <a:gd name="connsiteY79" fmla="*/ 374468 h 6470468"/>
                    <a:gd name="connsiteX80" fmla="*/ 4415246 w 4458789"/>
                    <a:gd name="connsiteY80" fmla="*/ 0 h 6470468"/>
                    <a:gd name="connsiteX81" fmla="*/ 17418 w 4458789"/>
                    <a:gd name="connsiteY81" fmla="*/ 17417 h 6470468"/>
                    <a:gd name="connsiteX82" fmla="*/ 0 w 4458789"/>
                    <a:gd name="connsiteY82"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679269 w 4458789"/>
                    <a:gd name="connsiteY32" fmla="*/ 2804160 h 6470468"/>
                    <a:gd name="connsiteX33" fmla="*/ 788172 w 4458789"/>
                    <a:gd name="connsiteY33" fmla="*/ 2711359 h 6470468"/>
                    <a:gd name="connsiteX34" fmla="*/ 892947 w 4458789"/>
                    <a:gd name="connsiteY34" fmla="*/ 2798672 h 6470468"/>
                    <a:gd name="connsiteX35" fmla="*/ 911997 w 4458789"/>
                    <a:gd name="connsiteY35" fmla="*/ 2747872 h 6470468"/>
                    <a:gd name="connsiteX36" fmla="*/ 937351 w 4458789"/>
                    <a:gd name="connsiteY36" fmla="*/ 2730546 h 6470468"/>
                    <a:gd name="connsiteX37" fmla="*/ 1008834 w 4458789"/>
                    <a:gd name="connsiteY37" fmla="*/ 2698659 h 6470468"/>
                    <a:gd name="connsiteX38" fmla="*/ 1085034 w 4458789"/>
                    <a:gd name="connsiteY38" fmla="*/ 2592297 h 6470468"/>
                    <a:gd name="connsiteX39" fmla="*/ 1174841 w 4458789"/>
                    <a:gd name="connsiteY39" fmla="*/ 2532652 h 6470468"/>
                    <a:gd name="connsiteX40" fmla="*/ 1256484 w 4458789"/>
                    <a:gd name="connsiteY40" fmla="*/ 2501809 h 6470468"/>
                    <a:gd name="connsiteX41" fmla="*/ 1404122 w 4458789"/>
                    <a:gd name="connsiteY41" fmla="*/ 2358934 h 6470468"/>
                    <a:gd name="connsiteX42" fmla="*/ 1518512 w 4458789"/>
                    <a:gd name="connsiteY42" fmla="*/ 2368913 h 6470468"/>
                    <a:gd name="connsiteX43" fmla="*/ 1584598 w 4458789"/>
                    <a:gd name="connsiteY43" fmla="*/ 2464298 h 6470468"/>
                    <a:gd name="connsiteX44" fmla="*/ 1431109 w 4458789"/>
                    <a:gd name="connsiteY44" fmla="*/ 2627222 h 6470468"/>
                    <a:gd name="connsiteX45" fmla="*/ 1393372 w 4458789"/>
                    <a:gd name="connsiteY45" fmla="*/ 2647405 h 6470468"/>
                    <a:gd name="connsiteX46" fmla="*/ 1404983 w 4458789"/>
                    <a:gd name="connsiteY46" fmla="*/ 2708456 h 6470468"/>
                    <a:gd name="connsiteX47" fmla="*/ 1454922 w 4458789"/>
                    <a:gd name="connsiteY47" fmla="*/ 2736759 h 6470468"/>
                    <a:gd name="connsiteX48" fmla="*/ 1448572 w 4458789"/>
                    <a:gd name="connsiteY48" fmla="*/ 2774859 h 6470468"/>
                    <a:gd name="connsiteX49" fmla="*/ 1357675 w 4458789"/>
                    <a:gd name="connsiteY49" fmla="*/ 2829515 h 6470468"/>
                    <a:gd name="connsiteX50" fmla="*/ 1394597 w 4458789"/>
                    <a:gd name="connsiteY50" fmla="*/ 2863759 h 6470468"/>
                    <a:gd name="connsiteX51" fmla="*/ 1550172 w 4458789"/>
                    <a:gd name="connsiteY51" fmla="*/ 2790734 h 6470468"/>
                    <a:gd name="connsiteX52" fmla="*/ 1651772 w 4458789"/>
                    <a:gd name="connsiteY52" fmla="*/ 2703422 h 6470468"/>
                    <a:gd name="connsiteX53" fmla="*/ 1810522 w 4458789"/>
                    <a:gd name="connsiteY53" fmla="*/ 2636747 h 6470468"/>
                    <a:gd name="connsiteX54" fmla="*/ 1908947 w 4458789"/>
                    <a:gd name="connsiteY54" fmla="*/ 2627222 h 6470468"/>
                    <a:gd name="connsiteX55" fmla="*/ 1952218 w 4458789"/>
                    <a:gd name="connsiteY55" fmla="*/ 2602275 h 6470468"/>
                    <a:gd name="connsiteX56" fmla="*/ 2020072 w 4458789"/>
                    <a:gd name="connsiteY56" fmla="*/ 2662147 h 6470468"/>
                    <a:gd name="connsiteX57" fmla="*/ 2089922 w 4458789"/>
                    <a:gd name="connsiteY57" fmla="*/ 2678022 h 6470468"/>
                    <a:gd name="connsiteX58" fmla="*/ 2164579 w 4458789"/>
                    <a:gd name="connsiteY58" fmla="*/ 2690902 h 6470468"/>
                    <a:gd name="connsiteX59" fmla="*/ 2115322 w 4458789"/>
                    <a:gd name="connsiteY59" fmla="*/ 2820897 h 6470468"/>
                    <a:gd name="connsiteX60" fmla="*/ 2011680 w 4458789"/>
                    <a:gd name="connsiteY60" fmla="*/ 2934788 h 6470468"/>
                    <a:gd name="connsiteX61" fmla="*/ 2194560 w 4458789"/>
                    <a:gd name="connsiteY61" fmla="*/ 3082834 h 6470468"/>
                    <a:gd name="connsiteX62" fmla="*/ 2394858 w 4458789"/>
                    <a:gd name="connsiteY62" fmla="*/ 3117668 h 6470468"/>
                    <a:gd name="connsiteX63" fmla="*/ 2377440 w 4458789"/>
                    <a:gd name="connsiteY63" fmla="*/ 3335383 h 6470468"/>
                    <a:gd name="connsiteX64" fmla="*/ 2377440 w 4458789"/>
                    <a:gd name="connsiteY64" fmla="*/ 3335383 h 6470468"/>
                    <a:gd name="connsiteX65" fmla="*/ 2333898 w 4458789"/>
                    <a:gd name="connsiteY65" fmla="*/ 3640183 h 6470468"/>
                    <a:gd name="connsiteX66" fmla="*/ 2290355 w 4458789"/>
                    <a:gd name="connsiteY66" fmla="*/ 3875314 h 6470468"/>
                    <a:gd name="connsiteX67" fmla="*/ 2595155 w 4458789"/>
                    <a:gd name="connsiteY67" fmla="*/ 3857897 h 6470468"/>
                    <a:gd name="connsiteX68" fmla="*/ 2891246 w 4458789"/>
                    <a:gd name="connsiteY68" fmla="*/ 3744685 h 6470468"/>
                    <a:gd name="connsiteX69" fmla="*/ 2891155 w 4458789"/>
                    <a:gd name="connsiteY69" fmla="*/ 3215186 h 6470468"/>
                    <a:gd name="connsiteX70" fmla="*/ 2772547 w 4458789"/>
                    <a:gd name="connsiteY70" fmla="*/ 3039972 h 6470468"/>
                    <a:gd name="connsiteX71" fmla="*/ 2704284 w 4458789"/>
                    <a:gd name="connsiteY71" fmla="*/ 2897097 h 6470468"/>
                    <a:gd name="connsiteX72" fmla="*/ 2508069 w 4458789"/>
                    <a:gd name="connsiteY72" fmla="*/ 2717074 h 6470468"/>
                    <a:gd name="connsiteX73" fmla="*/ 2638698 w 4458789"/>
                    <a:gd name="connsiteY73" fmla="*/ 2577737 h 6470468"/>
                    <a:gd name="connsiteX74" fmla="*/ 2978332 w 4458789"/>
                    <a:gd name="connsiteY74" fmla="*/ 2333897 h 6470468"/>
                    <a:gd name="connsiteX75" fmla="*/ 2987040 w 4458789"/>
                    <a:gd name="connsiteY75" fmla="*/ 2159725 h 6470468"/>
                    <a:gd name="connsiteX76" fmla="*/ 3344092 w 4458789"/>
                    <a:gd name="connsiteY76" fmla="*/ 1672045 h 6470468"/>
                    <a:gd name="connsiteX77" fmla="*/ 3544389 w 4458789"/>
                    <a:gd name="connsiteY77" fmla="*/ 1863634 h 6470468"/>
                    <a:gd name="connsiteX78" fmla="*/ 3962400 w 4458789"/>
                    <a:gd name="connsiteY78" fmla="*/ 1419497 h 6470468"/>
                    <a:gd name="connsiteX79" fmla="*/ 4458789 w 4458789"/>
                    <a:gd name="connsiteY79" fmla="*/ 374468 h 6470468"/>
                    <a:gd name="connsiteX80" fmla="*/ 4415246 w 4458789"/>
                    <a:gd name="connsiteY80" fmla="*/ 0 h 6470468"/>
                    <a:gd name="connsiteX81" fmla="*/ 17418 w 4458789"/>
                    <a:gd name="connsiteY81" fmla="*/ 17417 h 6470468"/>
                    <a:gd name="connsiteX82" fmla="*/ 0 w 4458789"/>
                    <a:gd name="connsiteY82"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679269 w 4458789"/>
                    <a:gd name="connsiteY32" fmla="*/ 2804160 h 6470468"/>
                    <a:gd name="connsiteX33" fmla="*/ 788172 w 4458789"/>
                    <a:gd name="connsiteY33" fmla="*/ 2711359 h 6470468"/>
                    <a:gd name="connsiteX34" fmla="*/ 865959 w 4458789"/>
                    <a:gd name="connsiteY34" fmla="*/ 2771684 h 6470468"/>
                    <a:gd name="connsiteX35" fmla="*/ 892947 w 4458789"/>
                    <a:gd name="connsiteY35" fmla="*/ 2798672 h 6470468"/>
                    <a:gd name="connsiteX36" fmla="*/ 911997 w 4458789"/>
                    <a:gd name="connsiteY36" fmla="*/ 2747872 h 6470468"/>
                    <a:gd name="connsiteX37" fmla="*/ 937351 w 4458789"/>
                    <a:gd name="connsiteY37" fmla="*/ 2730546 h 6470468"/>
                    <a:gd name="connsiteX38" fmla="*/ 1008834 w 4458789"/>
                    <a:gd name="connsiteY38" fmla="*/ 2698659 h 6470468"/>
                    <a:gd name="connsiteX39" fmla="*/ 1085034 w 4458789"/>
                    <a:gd name="connsiteY39" fmla="*/ 2592297 h 6470468"/>
                    <a:gd name="connsiteX40" fmla="*/ 1174841 w 4458789"/>
                    <a:gd name="connsiteY40" fmla="*/ 2532652 h 6470468"/>
                    <a:gd name="connsiteX41" fmla="*/ 1256484 w 4458789"/>
                    <a:gd name="connsiteY41" fmla="*/ 2501809 h 6470468"/>
                    <a:gd name="connsiteX42" fmla="*/ 1404122 w 4458789"/>
                    <a:gd name="connsiteY42" fmla="*/ 2358934 h 6470468"/>
                    <a:gd name="connsiteX43" fmla="*/ 1518512 w 4458789"/>
                    <a:gd name="connsiteY43" fmla="*/ 2368913 h 6470468"/>
                    <a:gd name="connsiteX44" fmla="*/ 1584598 w 4458789"/>
                    <a:gd name="connsiteY44" fmla="*/ 2464298 h 6470468"/>
                    <a:gd name="connsiteX45" fmla="*/ 1431109 w 4458789"/>
                    <a:gd name="connsiteY45" fmla="*/ 2627222 h 6470468"/>
                    <a:gd name="connsiteX46" fmla="*/ 1393372 w 4458789"/>
                    <a:gd name="connsiteY46" fmla="*/ 2647405 h 6470468"/>
                    <a:gd name="connsiteX47" fmla="*/ 1404983 w 4458789"/>
                    <a:gd name="connsiteY47" fmla="*/ 2708456 h 6470468"/>
                    <a:gd name="connsiteX48" fmla="*/ 1454922 w 4458789"/>
                    <a:gd name="connsiteY48" fmla="*/ 2736759 h 6470468"/>
                    <a:gd name="connsiteX49" fmla="*/ 1448572 w 4458789"/>
                    <a:gd name="connsiteY49" fmla="*/ 2774859 h 6470468"/>
                    <a:gd name="connsiteX50" fmla="*/ 1357675 w 4458789"/>
                    <a:gd name="connsiteY50" fmla="*/ 2829515 h 6470468"/>
                    <a:gd name="connsiteX51" fmla="*/ 1394597 w 4458789"/>
                    <a:gd name="connsiteY51" fmla="*/ 2863759 h 6470468"/>
                    <a:gd name="connsiteX52" fmla="*/ 1550172 w 4458789"/>
                    <a:gd name="connsiteY52" fmla="*/ 2790734 h 6470468"/>
                    <a:gd name="connsiteX53" fmla="*/ 1651772 w 4458789"/>
                    <a:gd name="connsiteY53" fmla="*/ 2703422 h 6470468"/>
                    <a:gd name="connsiteX54" fmla="*/ 1810522 w 4458789"/>
                    <a:gd name="connsiteY54" fmla="*/ 2636747 h 6470468"/>
                    <a:gd name="connsiteX55" fmla="*/ 1908947 w 4458789"/>
                    <a:gd name="connsiteY55" fmla="*/ 2627222 h 6470468"/>
                    <a:gd name="connsiteX56" fmla="*/ 1952218 w 4458789"/>
                    <a:gd name="connsiteY56" fmla="*/ 2602275 h 6470468"/>
                    <a:gd name="connsiteX57" fmla="*/ 2020072 w 4458789"/>
                    <a:gd name="connsiteY57" fmla="*/ 2662147 h 6470468"/>
                    <a:gd name="connsiteX58" fmla="*/ 2089922 w 4458789"/>
                    <a:gd name="connsiteY58" fmla="*/ 2678022 h 6470468"/>
                    <a:gd name="connsiteX59" fmla="*/ 2164579 w 4458789"/>
                    <a:gd name="connsiteY59" fmla="*/ 2690902 h 6470468"/>
                    <a:gd name="connsiteX60" fmla="*/ 2115322 w 4458789"/>
                    <a:gd name="connsiteY60" fmla="*/ 2820897 h 6470468"/>
                    <a:gd name="connsiteX61" fmla="*/ 2011680 w 4458789"/>
                    <a:gd name="connsiteY61" fmla="*/ 2934788 h 6470468"/>
                    <a:gd name="connsiteX62" fmla="*/ 2194560 w 4458789"/>
                    <a:gd name="connsiteY62" fmla="*/ 3082834 h 6470468"/>
                    <a:gd name="connsiteX63" fmla="*/ 2394858 w 4458789"/>
                    <a:gd name="connsiteY63" fmla="*/ 3117668 h 6470468"/>
                    <a:gd name="connsiteX64" fmla="*/ 2377440 w 4458789"/>
                    <a:gd name="connsiteY64" fmla="*/ 3335383 h 6470468"/>
                    <a:gd name="connsiteX65" fmla="*/ 2377440 w 4458789"/>
                    <a:gd name="connsiteY65" fmla="*/ 3335383 h 6470468"/>
                    <a:gd name="connsiteX66" fmla="*/ 2333898 w 4458789"/>
                    <a:gd name="connsiteY66" fmla="*/ 3640183 h 6470468"/>
                    <a:gd name="connsiteX67" fmla="*/ 2290355 w 4458789"/>
                    <a:gd name="connsiteY67" fmla="*/ 3875314 h 6470468"/>
                    <a:gd name="connsiteX68" fmla="*/ 2595155 w 4458789"/>
                    <a:gd name="connsiteY68" fmla="*/ 3857897 h 6470468"/>
                    <a:gd name="connsiteX69" fmla="*/ 2891246 w 4458789"/>
                    <a:gd name="connsiteY69" fmla="*/ 3744685 h 6470468"/>
                    <a:gd name="connsiteX70" fmla="*/ 2891155 w 4458789"/>
                    <a:gd name="connsiteY70" fmla="*/ 3215186 h 6470468"/>
                    <a:gd name="connsiteX71" fmla="*/ 2772547 w 4458789"/>
                    <a:gd name="connsiteY71" fmla="*/ 3039972 h 6470468"/>
                    <a:gd name="connsiteX72" fmla="*/ 2704284 w 4458789"/>
                    <a:gd name="connsiteY72" fmla="*/ 2897097 h 6470468"/>
                    <a:gd name="connsiteX73" fmla="*/ 2508069 w 4458789"/>
                    <a:gd name="connsiteY73" fmla="*/ 2717074 h 6470468"/>
                    <a:gd name="connsiteX74" fmla="*/ 2638698 w 4458789"/>
                    <a:gd name="connsiteY74" fmla="*/ 2577737 h 6470468"/>
                    <a:gd name="connsiteX75" fmla="*/ 2978332 w 4458789"/>
                    <a:gd name="connsiteY75" fmla="*/ 2333897 h 6470468"/>
                    <a:gd name="connsiteX76" fmla="*/ 2987040 w 4458789"/>
                    <a:gd name="connsiteY76" fmla="*/ 2159725 h 6470468"/>
                    <a:gd name="connsiteX77" fmla="*/ 3344092 w 4458789"/>
                    <a:gd name="connsiteY77" fmla="*/ 1672045 h 6470468"/>
                    <a:gd name="connsiteX78" fmla="*/ 3544389 w 4458789"/>
                    <a:gd name="connsiteY78" fmla="*/ 1863634 h 6470468"/>
                    <a:gd name="connsiteX79" fmla="*/ 3962400 w 4458789"/>
                    <a:gd name="connsiteY79" fmla="*/ 1419497 h 6470468"/>
                    <a:gd name="connsiteX80" fmla="*/ 4458789 w 4458789"/>
                    <a:gd name="connsiteY80" fmla="*/ 374468 h 6470468"/>
                    <a:gd name="connsiteX81" fmla="*/ 4415246 w 4458789"/>
                    <a:gd name="connsiteY81" fmla="*/ 0 h 6470468"/>
                    <a:gd name="connsiteX82" fmla="*/ 17418 w 4458789"/>
                    <a:gd name="connsiteY82" fmla="*/ 17417 h 6470468"/>
                    <a:gd name="connsiteX83" fmla="*/ 0 w 4458789"/>
                    <a:gd name="connsiteY83"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722132 w 4458789"/>
                    <a:gd name="connsiteY32" fmla="*/ 2794635 h 6470468"/>
                    <a:gd name="connsiteX33" fmla="*/ 788172 w 4458789"/>
                    <a:gd name="connsiteY33" fmla="*/ 2711359 h 6470468"/>
                    <a:gd name="connsiteX34" fmla="*/ 865959 w 4458789"/>
                    <a:gd name="connsiteY34" fmla="*/ 2771684 h 6470468"/>
                    <a:gd name="connsiteX35" fmla="*/ 892947 w 4458789"/>
                    <a:gd name="connsiteY35" fmla="*/ 2798672 h 6470468"/>
                    <a:gd name="connsiteX36" fmla="*/ 911997 w 4458789"/>
                    <a:gd name="connsiteY36" fmla="*/ 2747872 h 6470468"/>
                    <a:gd name="connsiteX37" fmla="*/ 937351 w 4458789"/>
                    <a:gd name="connsiteY37" fmla="*/ 2730546 h 6470468"/>
                    <a:gd name="connsiteX38" fmla="*/ 1008834 w 4458789"/>
                    <a:gd name="connsiteY38" fmla="*/ 2698659 h 6470468"/>
                    <a:gd name="connsiteX39" fmla="*/ 1085034 w 4458789"/>
                    <a:gd name="connsiteY39" fmla="*/ 2592297 h 6470468"/>
                    <a:gd name="connsiteX40" fmla="*/ 1174841 w 4458789"/>
                    <a:gd name="connsiteY40" fmla="*/ 2532652 h 6470468"/>
                    <a:gd name="connsiteX41" fmla="*/ 1256484 w 4458789"/>
                    <a:gd name="connsiteY41" fmla="*/ 2501809 h 6470468"/>
                    <a:gd name="connsiteX42" fmla="*/ 1404122 w 4458789"/>
                    <a:gd name="connsiteY42" fmla="*/ 2358934 h 6470468"/>
                    <a:gd name="connsiteX43" fmla="*/ 1518512 w 4458789"/>
                    <a:gd name="connsiteY43" fmla="*/ 2368913 h 6470468"/>
                    <a:gd name="connsiteX44" fmla="*/ 1584598 w 4458789"/>
                    <a:gd name="connsiteY44" fmla="*/ 2464298 h 6470468"/>
                    <a:gd name="connsiteX45" fmla="*/ 1431109 w 4458789"/>
                    <a:gd name="connsiteY45" fmla="*/ 2627222 h 6470468"/>
                    <a:gd name="connsiteX46" fmla="*/ 1393372 w 4458789"/>
                    <a:gd name="connsiteY46" fmla="*/ 2647405 h 6470468"/>
                    <a:gd name="connsiteX47" fmla="*/ 1404983 w 4458789"/>
                    <a:gd name="connsiteY47" fmla="*/ 2708456 h 6470468"/>
                    <a:gd name="connsiteX48" fmla="*/ 1454922 w 4458789"/>
                    <a:gd name="connsiteY48" fmla="*/ 2736759 h 6470468"/>
                    <a:gd name="connsiteX49" fmla="*/ 1448572 w 4458789"/>
                    <a:gd name="connsiteY49" fmla="*/ 2774859 h 6470468"/>
                    <a:gd name="connsiteX50" fmla="*/ 1357675 w 4458789"/>
                    <a:gd name="connsiteY50" fmla="*/ 2829515 h 6470468"/>
                    <a:gd name="connsiteX51" fmla="*/ 1394597 w 4458789"/>
                    <a:gd name="connsiteY51" fmla="*/ 2863759 h 6470468"/>
                    <a:gd name="connsiteX52" fmla="*/ 1550172 w 4458789"/>
                    <a:gd name="connsiteY52" fmla="*/ 2790734 h 6470468"/>
                    <a:gd name="connsiteX53" fmla="*/ 1651772 w 4458789"/>
                    <a:gd name="connsiteY53" fmla="*/ 2703422 h 6470468"/>
                    <a:gd name="connsiteX54" fmla="*/ 1810522 w 4458789"/>
                    <a:gd name="connsiteY54" fmla="*/ 2636747 h 6470468"/>
                    <a:gd name="connsiteX55" fmla="*/ 1908947 w 4458789"/>
                    <a:gd name="connsiteY55" fmla="*/ 2627222 h 6470468"/>
                    <a:gd name="connsiteX56" fmla="*/ 1952218 w 4458789"/>
                    <a:gd name="connsiteY56" fmla="*/ 2602275 h 6470468"/>
                    <a:gd name="connsiteX57" fmla="*/ 2020072 w 4458789"/>
                    <a:gd name="connsiteY57" fmla="*/ 2662147 h 6470468"/>
                    <a:gd name="connsiteX58" fmla="*/ 2089922 w 4458789"/>
                    <a:gd name="connsiteY58" fmla="*/ 2678022 h 6470468"/>
                    <a:gd name="connsiteX59" fmla="*/ 2164579 w 4458789"/>
                    <a:gd name="connsiteY59" fmla="*/ 2690902 h 6470468"/>
                    <a:gd name="connsiteX60" fmla="*/ 2115322 w 4458789"/>
                    <a:gd name="connsiteY60" fmla="*/ 2820897 h 6470468"/>
                    <a:gd name="connsiteX61" fmla="*/ 2011680 w 4458789"/>
                    <a:gd name="connsiteY61" fmla="*/ 2934788 h 6470468"/>
                    <a:gd name="connsiteX62" fmla="*/ 2194560 w 4458789"/>
                    <a:gd name="connsiteY62" fmla="*/ 3082834 h 6470468"/>
                    <a:gd name="connsiteX63" fmla="*/ 2394858 w 4458789"/>
                    <a:gd name="connsiteY63" fmla="*/ 3117668 h 6470468"/>
                    <a:gd name="connsiteX64" fmla="*/ 2377440 w 4458789"/>
                    <a:gd name="connsiteY64" fmla="*/ 3335383 h 6470468"/>
                    <a:gd name="connsiteX65" fmla="*/ 2377440 w 4458789"/>
                    <a:gd name="connsiteY65" fmla="*/ 3335383 h 6470468"/>
                    <a:gd name="connsiteX66" fmla="*/ 2333898 w 4458789"/>
                    <a:gd name="connsiteY66" fmla="*/ 3640183 h 6470468"/>
                    <a:gd name="connsiteX67" fmla="*/ 2290355 w 4458789"/>
                    <a:gd name="connsiteY67" fmla="*/ 3875314 h 6470468"/>
                    <a:gd name="connsiteX68" fmla="*/ 2595155 w 4458789"/>
                    <a:gd name="connsiteY68" fmla="*/ 3857897 h 6470468"/>
                    <a:gd name="connsiteX69" fmla="*/ 2891246 w 4458789"/>
                    <a:gd name="connsiteY69" fmla="*/ 3744685 h 6470468"/>
                    <a:gd name="connsiteX70" fmla="*/ 2891155 w 4458789"/>
                    <a:gd name="connsiteY70" fmla="*/ 3215186 h 6470468"/>
                    <a:gd name="connsiteX71" fmla="*/ 2772547 w 4458789"/>
                    <a:gd name="connsiteY71" fmla="*/ 3039972 h 6470468"/>
                    <a:gd name="connsiteX72" fmla="*/ 2704284 w 4458789"/>
                    <a:gd name="connsiteY72" fmla="*/ 2897097 h 6470468"/>
                    <a:gd name="connsiteX73" fmla="*/ 2508069 w 4458789"/>
                    <a:gd name="connsiteY73" fmla="*/ 2717074 h 6470468"/>
                    <a:gd name="connsiteX74" fmla="*/ 2638698 w 4458789"/>
                    <a:gd name="connsiteY74" fmla="*/ 2577737 h 6470468"/>
                    <a:gd name="connsiteX75" fmla="*/ 2978332 w 4458789"/>
                    <a:gd name="connsiteY75" fmla="*/ 2333897 h 6470468"/>
                    <a:gd name="connsiteX76" fmla="*/ 2987040 w 4458789"/>
                    <a:gd name="connsiteY76" fmla="*/ 2159725 h 6470468"/>
                    <a:gd name="connsiteX77" fmla="*/ 3344092 w 4458789"/>
                    <a:gd name="connsiteY77" fmla="*/ 1672045 h 6470468"/>
                    <a:gd name="connsiteX78" fmla="*/ 3544389 w 4458789"/>
                    <a:gd name="connsiteY78" fmla="*/ 1863634 h 6470468"/>
                    <a:gd name="connsiteX79" fmla="*/ 3962400 w 4458789"/>
                    <a:gd name="connsiteY79" fmla="*/ 1419497 h 6470468"/>
                    <a:gd name="connsiteX80" fmla="*/ 4458789 w 4458789"/>
                    <a:gd name="connsiteY80" fmla="*/ 374468 h 6470468"/>
                    <a:gd name="connsiteX81" fmla="*/ 4415246 w 4458789"/>
                    <a:gd name="connsiteY81" fmla="*/ 0 h 6470468"/>
                    <a:gd name="connsiteX82" fmla="*/ 17418 w 4458789"/>
                    <a:gd name="connsiteY82" fmla="*/ 17417 h 6470468"/>
                    <a:gd name="connsiteX83" fmla="*/ 0 w 4458789"/>
                    <a:gd name="connsiteY83"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722132 w 4458789"/>
                    <a:gd name="connsiteY32" fmla="*/ 2794635 h 6470468"/>
                    <a:gd name="connsiteX33" fmla="*/ 748484 w 4458789"/>
                    <a:gd name="connsiteY33" fmla="*/ 2738347 h 6470468"/>
                    <a:gd name="connsiteX34" fmla="*/ 788172 w 4458789"/>
                    <a:gd name="connsiteY34" fmla="*/ 2711359 h 6470468"/>
                    <a:gd name="connsiteX35" fmla="*/ 865959 w 4458789"/>
                    <a:gd name="connsiteY35" fmla="*/ 2771684 h 6470468"/>
                    <a:gd name="connsiteX36" fmla="*/ 892947 w 4458789"/>
                    <a:gd name="connsiteY36" fmla="*/ 2798672 h 6470468"/>
                    <a:gd name="connsiteX37" fmla="*/ 911997 w 4458789"/>
                    <a:gd name="connsiteY37" fmla="*/ 2747872 h 6470468"/>
                    <a:gd name="connsiteX38" fmla="*/ 937351 w 4458789"/>
                    <a:gd name="connsiteY38" fmla="*/ 2730546 h 6470468"/>
                    <a:gd name="connsiteX39" fmla="*/ 1008834 w 4458789"/>
                    <a:gd name="connsiteY39" fmla="*/ 2698659 h 6470468"/>
                    <a:gd name="connsiteX40" fmla="*/ 1085034 w 4458789"/>
                    <a:gd name="connsiteY40" fmla="*/ 2592297 h 6470468"/>
                    <a:gd name="connsiteX41" fmla="*/ 1174841 w 4458789"/>
                    <a:gd name="connsiteY41" fmla="*/ 2532652 h 6470468"/>
                    <a:gd name="connsiteX42" fmla="*/ 1256484 w 4458789"/>
                    <a:gd name="connsiteY42" fmla="*/ 2501809 h 6470468"/>
                    <a:gd name="connsiteX43" fmla="*/ 1404122 w 4458789"/>
                    <a:gd name="connsiteY43" fmla="*/ 2358934 h 6470468"/>
                    <a:gd name="connsiteX44" fmla="*/ 1518512 w 4458789"/>
                    <a:gd name="connsiteY44" fmla="*/ 2368913 h 6470468"/>
                    <a:gd name="connsiteX45" fmla="*/ 1584598 w 4458789"/>
                    <a:gd name="connsiteY45" fmla="*/ 2464298 h 6470468"/>
                    <a:gd name="connsiteX46" fmla="*/ 1431109 w 4458789"/>
                    <a:gd name="connsiteY46" fmla="*/ 2627222 h 6470468"/>
                    <a:gd name="connsiteX47" fmla="*/ 1393372 w 4458789"/>
                    <a:gd name="connsiteY47" fmla="*/ 2647405 h 6470468"/>
                    <a:gd name="connsiteX48" fmla="*/ 1404983 w 4458789"/>
                    <a:gd name="connsiteY48" fmla="*/ 2708456 h 6470468"/>
                    <a:gd name="connsiteX49" fmla="*/ 1454922 w 4458789"/>
                    <a:gd name="connsiteY49" fmla="*/ 2736759 h 6470468"/>
                    <a:gd name="connsiteX50" fmla="*/ 1448572 w 4458789"/>
                    <a:gd name="connsiteY50" fmla="*/ 2774859 h 6470468"/>
                    <a:gd name="connsiteX51" fmla="*/ 1357675 w 4458789"/>
                    <a:gd name="connsiteY51" fmla="*/ 2829515 h 6470468"/>
                    <a:gd name="connsiteX52" fmla="*/ 1394597 w 4458789"/>
                    <a:gd name="connsiteY52" fmla="*/ 2863759 h 6470468"/>
                    <a:gd name="connsiteX53" fmla="*/ 1550172 w 4458789"/>
                    <a:gd name="connsiteY53" fmla="*/ 2790734 h 6470468"/>
                    <a:gd name="connsiteX54" fmla="*/ 1651772 w 4458789"/>
                    <a:gd name="connsiteY54" fmla="*/ 2703422 h 6470468"/>
                    <a:gd name="connsiteX55" fmla="*/ 1810522 w 4458789"/>
                    <a:gd name="connsiteY55" fmla="*/ 2636747 h 6470468"/>
                    <a:gd name="connsiteX56" fmla="*/ 1908947 w 4458789"/>
                    <a:gd name="connsiteY56" fmla="*/ 2627222 h 6470468"/>
                    <a:gd name="connsiteX57" fmla="*/ 1952218 w 4458789"/>
                    <a:gd name="connsiteY57" fmla="*/ 2602275 h 6470468"/>
                    <a:gd name="connsiteX58" fmla="*/ 2020072 w 4458789"/>
                    <a:gd name="connsiteY58" fmla="*/ 2662147 h 6470468"/>
                    <a:gd name="connsiteX59" fmla="*/ 2089922 w 4458789"/>
                    <a:gd name="connsiteY59" fmla="*/ 2678022 h 6470468"/>
                    <a:gd name="connsiteX60" fmla="*/ 2164579 w 4458789"/>
                    <a:gd name="connsiteY60" fmla="*/ 2690902 h 6470468"/>
                    <a:gd name="connsiteX61" fmla="*/ 2115322 w 4458789"/>
                    <a:gd name="connsiteY61" fmla="*/ 2820897 h 6470468"/>
                    <a:gd name="connsiteX62" fmla="*/ 2011680 w 4458789"/>
                    <a:gd name="connsiteY62" fmla="*/ 2934788 h 6470468"/>
                    <a:gd name="connsiteX63" fmla="*/ 2194560 w 4458789"/>
                    <a:gd name="connsiteY63" fmla="*/ 3082834 h 6470468"/>
                    <a:gd name="connsiteX64" fmla="*/ 2394858 w 4458789"/>
                    <a:gd name="connsiteY64" fmla="*/ 3117668 h 6470468"/>
                    <a:gd name="connsiteX65" fmla="*/ 2377440 w 4458789"/>
                    <a:gd name="connsiteY65" fmla="*/ 3335383 h 6470468"/>
                    <a:gd name="connsiteX66" fmla="*/ 2377440 w 4458789"/>
                    <a:gd name="connsiteY66" fmla="*/ 3335383 h 6470468"/>
                    <a:gd name="connsiteX67" fmla="*/ 2333898 w 4458789"/>
                    <a:gd name="connsiteY67" fmla="*/ 3640183 h 6470468"/>
                    <a:gd name="connsiteX68" fmla="*/ 2290355 w 4458789"/>
                    <a:gd name="connsiteY68" fmla="*/ 3875314 h 6470468"/>
                    <a:gd name="connsiteX69" fmla="*/ 2595155 w 4458789"/>
                    <a:gd name="connsiteY69" fmla="*/ 3857897 h 6470468"/>
                    <a:gd name="connsiteX70" fmla="*/ 2891246 w 4458789"/>
                    <a:gd name="connsiteY70" fmla="*/ 3744685 h 6470468"/>
                    <a:gd name="connsiteX71" fmla="*/ 2891155 w 4458789"/>
                    <a:gd name="connsiteY71" fmla="*/ 3215186 h 6470468"/>
                    <a:gd name="connsiteX72" fmla="*/ 2772547 w 4458789"/>
                    <a:gd name="connsiteY72" fmla="*/ 3039972 h 6470468"/>
                    <a:gd name="connsiteX73" fmla="*/ 2704284 w 4458789"/>
                    <a:gd name="connsiteY73" fmla="*/ 2897097 h 6470468"/>
                    <a:gd name="connsiteX74" fmla="*/ 2508069 w 4458789"/>
                    <a:gd name="connsiteY74" fmla="*/ 2717074 h 6470468"/>
                    <a:gd name="connsiteX75" fmla="*/ 2638698 w 4458789"/>
                    <a:gd name="connsiteY75" fmla="*/ 2577737 h 6470468"/>
                    <a:gd name="connsiteX76" fmla="*/ 2978332 w 4458789"/>
                    <a:gd name="connsiteY76" fmla="*/ 2333897 h 6470468"/>
                    <a:gd name="connsiteX77" fmla="*/ 2987040 w 4458789"/>
                    <a:gd name="connsiteY77" fmla="*/ 2159725 h 6470468"/>
                    <a:gd name="connsiteX78" fmla="*/ 3344092 w 4458789"/>
                    <a:gd name="connsiteY78" fmla="*/ 1672045 h 6470468"/>
                    <a:gd name="connsiteX79" fmla="*/ 3544389 w 4458789"/>
                    <a:gd name="connsiteY79" fmla="*/ 1863634 h 6470468"/>
                    <a:gd name="connsiteX80" fmla="*/ 3962400 w 4458789"/>
                    <a:gd name="connsiteY80" fmla="*/ 1419497 h 6470468"/>
                    <a:gd name="connsiteX81" fmla="*/ 4458789 w 4458789"/>
                    <a:gd name="connsiteY81" fmla="*/ 374468 h 6470468"/>
                    <a:gd name="connsiteX82" fmla="*/ 4415246 w 4458789"/>
                    <a:gd name="connsiteY82" fmla="*/ 0 h 6470468"/>
                    <a:gd name="connsiteX83" fmla="*/ 17418 w 4458789"/>
                    <a:gd name="connsiteY83" fmla="*/ 17417 h 6470468"/>
                    <a:gd name="connsiteX84" fmla="*/ 0 w 4458789"/>
                    <a:gd name="connsiteY84"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708797 w 4458789"/>
                    <a:gd name="connsiteY32" fmla="*/ 2852647 h 6470468"/>
                    <a:gd name="connsiteX33" fmla="*/ 722132 w 4458789"/>
                    <a:gd name="connsiteY33" fmla="*/ 2794635 h 6470468"/>
                    <a:gd name="connsiteX34" fmla="*/ 748484 w 4458789"/>
                    <a:gd name="connsiteY34" fmla="*/ 2738347 h 6470468"/>
                    <a:gd name="connsiteX35" fmla="*/ 788172 w 4458789"/>
                    <a:gd name="connsiteY35" fmla="*/ 2711359 h 6470468"/>
                    <a:gd name="connsiteX36" fmla="*/ 865959 w 4458789"/>
                    <a:gd name="connsiteY36" fmla="*/ 2771684 h 6470468"/>
                    <a:gd name="connsiteX37" fmla="*/ 892947 w 4458789"/>
                    <a:gd name="connsiteY37" fmla="*/ 2798672 h 6470468"/>
                    <a:gd name="connsiteX38" fmla="*/ 911997 w 4458789"/>
                    <a:gd name="connsiteY38" fmla="*/ 2747872 h 6470468"/>
                    <a:gd name="connsiteX39" fmla="*/ 937351 w 4458789"/>
                    <a:gd name="connsiteY39" fmla="*/ 2730546 h 6470468"/>
                    <a:gd name="connsiteX40" fmla="*/ 1008834 w 4458789"/>
                    <a:gd name="connsiteY40" fmla="*/ 2698659 h 6470468"/>
                    <a:gd name="connsiteX41" fmla="*/ 1085034 w 4458789"/>
                    <a:gd name="connsiteY41" fmla="*/ 2592297 h 6470468"/>
                    <a:gd name="connsiteX42" fmla="*/ 1174841 w 4458789"/>
                    <a:gd name="connsiteY42" fmla="*/ 2532652 h 6470468"/>
                    <a:gd name="connsiteX43" fmla="*/ 1256484 w 4458789"/>
                    <a:gd name="connsiteY43" fmla="*/ 2501809 h 6470468"/>
                    <a:gd name="connsiteX44" fmla="*/ 1404122 w 4458789"/>
                    <a:gd name="connsiteY44" fmla="*/ 2358934 h 6470468"/>
                    <a:gd name="connsiteX45" fmla="*/ 1518512 w 4458789"/>
                    <a:gd name="connsiteY45" fmla="*/ 2368913 h 6470468"/>
                    <a:gd name="connsiteX46" fmla="*/ 1584598 w 4458789"/>
                    <a:gd name="connsiteY46" fmla="*/ 2464298 h 6470468"/>
                    <a:gd name="connsiteX47" fmla="*/ 1431109 w 4458789"/>
                    <a:gd name="connsiteY47" fmla="*/ 2627222 h 6470468"/>
                    <a:gd name="connsiteX48" fmla="*/ 1393372 w 4458789"/>
                    <a:gd name="connsiteY48" fmla="*/ 2647405 h 6470468"/>
                    <a:gd name="connsiteX49" fmla="*/ 1404983 w 4458789"/>
                    <a:gd name="connsiteY49" fmla="*/ 2708456 h 6470468"/>
                    <a:gd name="connsiteX50" fmla="*/ 1454922 w 4458789"/>
                    <a:gd name="connsiteY50" fmla="*/ 2736759 h 6470468"/>
                    <a:gd name="connsiteX51" fmla="*/ 1448572 w 4458789"/>
                    <a:gd name="connsiteY51" fmla="*/ 2774859 h 6470468"/>
                    <a:gd name="connsiteX52" fmla="*/ 1357675 w 4458789"/>
                    <a:gd name="connsiteY52" fmla="*/ 2829515 h 6470468"/>
                    <a:gd name="connsiteX53" fmla="*/ 1394597 w 4458789"/>
                    <a:gd name="connsiteY53" fmla="*/ 2863759 h 6470468"/>
                    <a:gd name="connsiteX54" fmla="*/ 1550172 w 4458789"/>
                    <a:gd name="connsiteY54" fmla="*/ 2790734 h 6470468"/>
                    <a:gd name="connsiteX55" fmla="*/ 1651772 w 4458789"/>
                    <a:gd name="connsiteY55" fmla="*/ 2703422 h 6470468"/>
                    <a:gd name="connsiteX56" fmla="*/ 1810522 w 4458789"/>
                    <a:gd name="connsiteY56" fmla="*/ 2636747 h 6470468"/>
                    <a:gd name="connsiteX57" fmla="*/ 1908947 w 4458789"/>
                    <a:gd name="connsiteY57" fmla="*/ 2627222 h 6470468"/>
                    <a:gd name="connsiteX58" fmla="*/ 1952218 w 4458789"/>
                    <a:gd name="connsiteY58" fmla="*/ 2602275 h 6470468"/>
                    <a:gd name="connsiteX59" fmla="*/ 2020072 w 4458789"/>
                    <a:gd name="connsiteY59" fmla="*/ 2662147 h 6470468"/>
                    <a:gd name="connsiteX60" fmla="*/ 2089922 w 4458789"/>
                    <a:gd name="connsiteY60" fmla="*/ 2678022 h 6470468"/>
                    <a:gd name="connsiteX61" fmla="*/ 2164579 w 4458789"/>
                    <a:gd name="connsiteY61" fmla="*/ 2690902 h 6470468"/>
                    <a:gd name="connsiteX62" fmla="*/ 2115322 w 4458789"/>
                    <a:gd name="connsiteY62" fmla="*/ 2820897 h 6470468"/>
                    <a:gd name="connsiteX63" fmla="*/ 2011680 w 4458789"/>
                    <a:gd name="connsiteY63" fmla="*/ 2934788 h 6470468"/>
                    <a:gd name="connsiteX64" fmla="*/ 2194560 w 4458789"/>
                    <a:gd name="connsiteY64" fmla="*/ 3082834 h 6470468"/>
                    <a:gd name="connsiteX65" fmla="*/ 2394858 w 4458789"/>
                    <a:gd name="connsiteY65" fmla="*/ 3117668 h 6470468"/>
                    <a:gd name="connsiteX66" fmla="*/ 2377440 w 4458789"/>
                    <a:gd name="connsiteY66" fmla="*/ 3335383 h 6470468"/>
                    <a:gd name="connsiteX67" fmla="*/ 2377440 w 4458789"/>
                    <a:gd name="connsiteY67" fmla="*/ 3335383 h 6470468"/>
                    <a:gd name="connsiteX68" fmla="*/ 2333898 w 4458789"/>
                    <a:gd name="connsiteY68" fmla="*/ 3640183 h 6470468"/>
                    <a:gd name="connsiteX69" fmla="*/ 2290355 w 4458789"/>
                    <a:gd name="connsiteY69" fmla="*/ 3875314 h 6470468"/>
                    <a:gd name="connsiteX70" fmla="*/ 2595155 w 4458789"/>
                    <a:gd name="connsiteY70" fmla="*/ 3857897 h 6470468"/>
                    <a:gd name="connsiteX71" fmla="*/ 2891246 w 4458789"/>
                    <a:gd name="connsiteY71" fmla="*/ 3744685 h 6470468"/>
                    <a:gd name="connsiteX72" fmla="*/ 2891155 w 4458789"/>
                    <a:gd name="connsiteY72" fmla="*/ 3215186 h 6470468"/>
                    <a:gd name="connsiteX73" fmla="*/ 2772547 w 4458789"/>
                    <a:gd name="connsiteY73" fmla="*/ 3039972 h 6470468"/>
                    <a:gd name="connsiteX74" fmla="*/ 2704284 w 4458789"/>
                    <a:gd name="connsiteY74" fmla="*/ 2897097 h 6470468"/>
                    <a:gd name="connsiteX75" fmla="*/ 2508069 w 4458789"/>
                    <a:gd name="connsiteY75" fmla="*/ 2717074 h 6470468"/>
                    <a:gd name="connsiteX76" fmla="*/ 2638698 w 4458789"/>
                    <a:gd name="connsiteY76" fmla="*/ 2577737 h 6470468"/>
                    <a:gd name="connsiteX77" fmla="*/ 2978332 w 4458789"/>
                    <a:gd name="connsiteY77" fmla="*/ 2333897 h 6470468"/>
                    <a:gd name="connsiteX78" fmla="*/ 2987040 w 4458789"/>
                    <a:gd name="connsiteY78" fmla="*/ 2159725 h 6470468"/>
                    <a:gd name="connsiteX79" fmla="*/ 3344092 w 4458789"/>
                    <a:gd name="connsiteY79" fmla="*/ 1672045 h 6470468"/>
                    <a:gd name="connsiteX80" fmla="*/ 3544389 w 4458789"/>
                    <a:gd name="connsiteY80" fmla="*/ 1863634 h 6470468"/>
                    <a:gd name="connsiteX81" fmla="*/ 3962400 w 4458789"/>
                    <a:gd name="connsiteY81" fmla="*/ 1419497 h 6470468"/>
                    <a:gd name="connsiteX82" fmla="*/ 4458789 w 4458789"/>
                    <a:gd name="connsiteY82" fmla="*/ 374468 h 6470468"/>
                    <a:gd name="connsiteX83" fmla="*/ 4415246 w 4458789"/>
                    <a:gd name="connsiteY83" fmla="*/ 0 h 6470468"/>
                    <a:gd name="connsiteX84" fmla="*/ 17418 w 4458789"/>
                    <a:gd name="connsiteY84" fmla="*/ 17417 h 6470468"/>
                    <a:gd name="connsiteX85" fmla="*/ 0 w 4458789"/>
                    <a:gd name="connsiteY85"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708797 w 4458789"/>
                    <a:gd name="connsiteY32" fmla="*/ 2852647 h 6470468"/>
                    <a:gd name="connsiteX33" fmla="*/ 750707 w 4458789"/>
                    <a:gd name="connsiteY33" fmla="*/ 2804160 h 6470468"/>
                    <a:gd name="connsiteX34" fmla="*/ 748484 w 4458789"/>
                    <a:gd name="connsiteY34" fmla="*/ 2738347 h 6470468"/>
                    <a:gd name="connsiteX35" fmla="*/ 788172 w 4458789"/>
                    <a:gd name="connsiteY35" fmla="*/ 2711359 h 6470468"/>
                    <a:gd name="connsiteX36" fmla="*/ 865959 w 4458789"/>
                    <a:gd name="connsiteY36" fmla="*/ 2771684 h 6470468"/>
                    <a:gd name="connsiteX37" fmla="*/ 892947 w 4458789"/>
                    <a:gd name="connsiteY37" fmla="*/ 2798672 h 6470468"/>
                    <a:gd name="connsiteX38" fmla="*/ 911997 w 4458789"/>
                    <a:gd name="connsiteY38" fmla="*/ 2747872 h 6470468"/>
                    <a:gd name="connsiteX39" fmla="*/ 937351 w 4458789"/>
                    <a:gd name="connsiteY39" fmla="*/ 2730546 h 6470468"/>
                    <a:gd name="connsiteX40" fmla="*/ 1008834 w 4458789"/>
                    <a:gd name="connsiteY40" fmla="*/ 2698659 h 6470468"/>
                    <a:gd name="connsiteX41" fmla="*/ 1085034 w 4458789"/>
                    <a:gd name="connsiteY41" fmla="*/ 2592297 h 6470468"/>
                    <a:gd name="connsiteX42" fmla="*/ 1174841 w 4458789"/>
                    <a:gd name="connsiteY42" fmla="*/ 2532652 h 6470468"/>
                    <a:gd name="connsiteX43" fmla="*/ 1256484 w 4458789"/>
                    <a:gd name="connsiteY43" fmla="*/ 2501809 h 6470468"/>
                    <a:gd name="connsiteX44" fmla="*/ 1404122 w 4458789"/>
                    <a:gd name="connsiteY44" fmla="*/ 2358934 h 6470468"/>
                    <a:gd name="connsiteX45" fmla="*/ 1518512 w 4458789"/>
                    <a:gd name="connsiteY45" fmla="*/ 2368913 h 6470468"/>
                    <a:gd name="connsiteX46" fmla="*/ 1584598 w 4458789"/>
                    <a:gd name="connsiteY46" fmla="*/ 2464298 h 6470468"/>
                    <a:gd name="connsiteX47" fmla="*/ 1431109 w 4458789"/>
                    <a:gd name="connsiteY47" fmla="*/ 2627222 h 6470468"/>
                    <a:gd name="connsiteX48" fmla="*/ 1393372 w 4458789"/>
                    <a:gd name="connsiteY48" fmla="*/ 2647405 h 6470468"/>
                    <a:gd name="connsiteX49" fmla="*/ 1404983 w 4458789"/>
                    <a:gd name="connsiteY49" fmla="*/ 2708456 h 6470468"/>
                    <a:gd name="connsiteX50" fmla="*/ 1454922 w 4458789"/>
                    <a:gd name="connsiteY50" fmla="*/ 2736759 h 6470468"/>
                    <a:gd name="connsiteX51" fmla="*/ 1448572 w 4458789"/>
                    <a:gd name="connsiteY51" fmla="*/ 2774859 h 6470468"/>
                    <a:gd name="connsiteX52" fmla="*/ 1357675 w 4458789"/>
                    <a:gd name="connsiteY52" fmla="*/ 2829515 h 6470468"/>
                    <a:gd name="connsiteX53" fmla="*/ 1394597 w 4458789"/>
                    <a:gd name="connsiteY53" fmla="*/ 2863759 h 6470468"/>
                    <a:gd name="connsiteX54" fmla="*/ 1550172 w 4458789"/>
                    <a:gd name="connsiteY54" fmla="*/ 2790734 h 6470468"/>
                    <a:gd name="connsiteX55" fmla="*/ 1651772 w 4458789"/>
                    <a:gd name="connsiteY55" fmla="*/ 2703422 h 6470468"/>
                    <a:gd name="connsiteX56" fmla="*/ 1810522 w 4458789"/>
                    <a:gd name="connsiteY56" fmla="*/ 2636747 h 6470468"/>
                    <a:gd name="connsiteX57" fmla="*/ 1908947 w 4458789"/>
                    <a:gd name="connsiteY57" fmla="*/ 2627222 h 6470468"/>
                    <a:gd name="connsiteX58" fmla="*/ 1952218 w 4458789"/>
                    <a:gd name="connsiteY58" fmla="*/ 2602275 h 6470468"/>
                    <a:gd name="connsiteX59" fmla="*/ 2020072 w 4458789"/>
                    <a:gd name="connsiteY59" fmla="*/ 2662147 h 6470468"/>
                    <a:gd name="connsiteX60" fmla="*/ 2089922 w 4458789"/>
                    <a:gd name="connsiteY60" fmla="*/ 2678022 h 6470468"/>
                    <a:gd name="connsiteX61" fmla="*/ 2164579 w 4458789"/>
                    <a:gd name="connsiteY61" fmla="*/ 2690902 h 6470468"/>
                    <a:gd name="connsiteX62" fmla="*/ 2115322 w 4458789"/>
                    <a:gd name="connsiteY62" fmla="*/ 2820897 h 6470468"/>
                    <a:gd name="connsiteX63" fmla="*/ 2011680 w 4458789"/>
                    <a:gd name="connsiteY63" fmla="*/ 2934788 h 6470468"/>
                    <a:gd name="connsiteX64" fmla="*/ 2194560 w 4458789"/>
                    <a:gd name="connsiteY64" fmla="*/ 3082834 h 6470468"/>
                    <a:gd name="connsiteX65" fmla="*/ 2394858 w 4458789"/>
                    <a:gd name="connsiteY65" fmla="*/ 3117668 h 6470468"/>
                    <a:gd name="connsiteX66" fmla="*/ 2377440 w 4458789"/>
                    <a:gd name="connsiteY66" fmla="*/ 3335383 h 6470468"/>
                    <a:gd name="connsiteX67" fmla="*/ 2377440 w 4458789"/>
                    <a:gd name="connsiteY67" fmla="*/ 3335383 h 6470468"/>
                    <a:gd name="connsiteX68" fmla="*/ 2333898 w 4458789"/>
                    <a:gd name="connsiteY68" fmla="*/ 3640183 h 6470468"/>
                    <a:gd name="connsiteX69" fmla="*/ 2290355 w 4458789"/>
                    <a:gd name="connsiteY69" fmla="*/ 3875314 h 6470468"/>
                    <a:gd name="connsiteX70" fmla="*/ 2595155 w 4458789"/>
                    <a:gd name="connsiteY70" fmla="*/ 3857897 h 6470468"/>
                    <a:gd name="connsiteX71" fmla="*/ 2891246 w 4458789"/>
                    <a:gd name="connsiteY71" fmla="*/ 3744685 h 6470468"/>
                    <a:gd name="connsiteX72" fmla="*/ 2891155 w 4458789"/>
                    <a:gd name="connsiteY72" fmla="*/ 3215186 h 6470468"/>
                    <a:gd name="connsiteX73" fmla="*/ 2772547 w 4458789"/>
                    <a:gd name="connsiteY73" fmla="*/ 3039972 h 6470468"/>
                    <a:gd name="connsiteX74" fmla="*/ 2704284 w 4458789"/>
                    <a:gd name="connsiteY74" fmla="*/ 2897097 h 6470468"/>
                    <a:gd name="connsiteX75" fmla="*/ 2508069 w 4458789"/>
                    <a:gd name="connsiteY75" fmla="*/ 2717074 h 6470468"/>
                    <a:gd name="connsiteX76" fmla="*/ 2638698 w 4458789"/>
                    <a:gd name="connsiteY76" fmla="*/ 2577737 h 6470468"/>
                    <a:gd name="connsiteX77" fmla="*/ 2978332 w 4458789"/>
                    <a:gd name="connsiteY77" fmla="*/ 2333897 h 6470468"/>
                    <a:gd name="connsiteX78" fmla="*/ 2987040 w 4458789"/>
                    <a:gd name="connsiteY78" fmla="*/ 2159725 h 6470468"/>
                    <a:gd name="connsiteX79" fmla="*/ 3344092 w 4458789"/>
                    <a:gd name="connsiteY79" fmla="*/ 1672045 h 6470468"/>
                    <a:gd name="connsiteX80" fmla="*/ 3544389 w 4458789"/>
                    <a:gd name="connsiteY80" fmla="*/ 1863634 h 6470468"/>
                    <a:gd name="connsiteX81" fmla="*/ 3962400 w 4458789"/>
                    <a:gd name="connsiteY81" fmla="*/ 1419497 h 6470468"/>
                    <a:gd name="connsiteX82" fmla="*/ 4458789 w 4458789"/>
                    <a:gd name="connsiteY82" fmla="*/ 374468 h 6470468"/>
                    <a:gd name="connsiteX83" fmla="*/ 4415246 w 4458789"/>
                    <a:gd name="connsiteY83" fmla="*/ 0 h 6470468"/>
                    <a:gd name="connsiteX84" fmla="*/ 17418 w 4458789"/>
                    <a:gd name="connsiteY84" fmla="*/ 17417 h 6470468"/>
                    <a:gd name="connsiteX85" fmla="*/ 0 w 4458789"/>
                    <a:gd name="connsiteY85"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708797 w 4458789"/>
                    <a:gd name="connsiteY32" fmla="*/ 2852647 h 6470468"/>
                    <a:gd name="connsiteX33" fmla="*/ 750707 w 4458789"/>
                    <a:gd name="connsiteY33" fmla="*/ 2804160 h 6470468"/>
                    <a:gd name="connsiteX34" fmla="*/ 748484 w 4458789"/>
                    <a:gd name="connsiteY34" fmla="*/ 2738347 h 6470468"/>
                    <a:gd name="connsiteX35" fmla="*/ 788172 w 4458789"/>
                    <a:gd name="connsiteY35" fmla="*/ 2711359 h 6470468"/>
                    <a:gd name="connsiteX36" fmla="*/ 865959 w 4458789"/>
                    <a:gd name="connsiteY36" fmla="*/ 2771684 h 6470468"/>
                    <a:gd name="connsiteX37" fmla="*/ 892947 w 4458789"/>
                    <a:gd name="connsiteY37" fmla="*/ 2798672 h 6470468"/>
                    <a:gd name="connsiteX38" fmla="*/ 911997 w 4458789"/>
                    <a:gd name="connsiteY38" fmla="*/ 2747872 h 6470468"/>
                    <a:gd name="connsiteX39" fmla="*/ 937351 w 4458789"/>
                    <a:gd name="connsiteY39" fmla="*/ 2730546 h 6470468"/>
                    <a:gd name="connsiteX40" fmla="*/ 981847 w 4458789"/>
                    <a:gd name="connsiteY40" fmla="*/ 2730409 h 6470468"/>
                    <a:gd name="connsiteX41" fmla="*/ 1008834 w 4458789"/>
                    <a:gd name="connsiteY41" fmla="*/ 2698659 h 6470468"/>
                    <a:gd name="connsiteX42" fmla="*/ 1085034 w 4458789"/>
                    <a:gd name="connsiteY42" fmla="*/ 2592297 h 6470468"/>
                    <a:gd name="connsiteX43" fmla="*/ 1174841 w 4458789"/>
                    <a:gd name="connsiteY43" fmla="*/ 2532652 h 6470468"/>
                    <a:gd name="connsiteX44" fmla="*/ 1256484 w 4458789"/>
                    <a:gd name="connsiteY44" fmla="*/ 2501809 h 6470468"/>
                    <a:gd name="connsiteX45" fmla="*/ 1404122 w 4458789"/>
                    <a:gd name="connsiteY45" fmla="*/ 2358934 h 6470468"/>
                    <a:gd name="connsiteX46" fmla="*/ 1518512 w 4458789"/>
                    <a:gd name="connsiteY46" fmla="*/ 2368913 h 6470468"/>
                    <a:gd name="connsiteX47" fmla="*/ 1584598 w 4458789"/>
                    <a:gd name="connsiteY47" fmla="*/ 2464298 h 6470468"/>
                    <a:gd name="connsiteX48" fmla="*/ 1431109 w 4458789"/>
                    <a:gd name="connsiteY48" fmla="*/ 2627222 h 6470468"/>
                    <a:gd name="connsiteX49" fmla="*/ 1393372 w 4458789"/>
                    <a:gd name="connsiteY49" fmla="*/ 2647405 h 6470468"/>
                    <a:gd name="connsiteX50" fmla="*/ 1404983 w 4458789"/>
                    <a:gd name="connsiteY50" fmla="*/ 2708456 h 6470468"/>
                    <a:gd name="connsiteX51" fmla="*/ 1454922 w 4458789"/>
                    <a:gd name="connsiteY51" fmla="*/ 2736759 h 6470468"/>
                    <a:gd name="connsiteX52" fmla="*/ 1448572 w 4458789"/>
                    <a:gd name="connsiteY52" fmla="*/ 2774859 h 6470468"/>
                    <a:gd name="connsiteX53" fmla="*/ 1357675 w 4458789"/>
                    <a:gd name="connsiteY53" fmla="*/ 2829515 h 6470468"/>
                    <a:gd name="connsiteX54" fmla="*/ 1394597 w 4458789"/>
                    <a:gd name="connsiteY54" fmla="*/ 2863759 h 6470468"/>
                    <a:gd name="connsiteX55" fmla="*/ 1550172 w 4458789"/>
                    <a:gd name="connsiteY55" fmla="*/ 2790734 h 6470468"/>
                    <a:gd name="connsiteX56" fmla="*/ 1651772 w 4458789"/>
                    <a:gd name="connsiteY56" fmla="*/ 2703422 h 6470468"/>
                    <a:gd name="connsiteX57" fmla="*/ 1810522 w 4458789"/>
                    <a:gd name="connsiteY57" fmla="*/ 2636747 h 6470468"/>
                    <a:gd name="connsiteX58" fmla="*/ 1908947 w 4458789"/>
                    <a:gd name="connsiteY58" fmla="*/ 2627222 h 6470468"/>
                    <a:gd name="connsiteX59" fmla="*/ 1952218 w 4458789"/>
                    <a:gd name="connsiteY59" fmla="*/ 2602275 h 6470468"/>
                    <a:gd name="connsiteX60" fmla="*/ 2020072 w 4458789"/>
                    <a:gd name="connsiteY60" fmla="*/ 2662147 h 6470468"/>
                    <a:gd name="connsiteX61" fmla="*/ 2089922 w 4458789"/>
                    <a:gd name="connsiteY61" fmla="*/ 2678022 h 6470468"/>
                    <a:gd name="connsiteX62" fmla="*/ 2164579 w 4458789"/>
                    <a:gd name="connsiteY62" fmla="*/ 2690902 h 6470468"/>
                    <a:gd name="connsiteX63" fmla="*/ 2115322 w 4458789"/>
                    <a:gd name="connsiteY63" fmla="*/ 2820897 h 6470468"/>
                    <a:gd name="connsiteX64" fmla="*/ 2011680 w 4458789"/>
                    <a:gd name="connsiteY64" fmla="*/ 2934788 h 6470468"/>
                    <a:gd name="connsiteX65" fmla="*/ 2194560 w 4458789"/>
                    <a:gd name="connsiteY65" fmla="*/ 3082834 h 6470468"/>
                    <a:gd name="connsiteX66" fmla="*/ 2394858 w 4458789"/>
                    <a:gd name="connsiteY66" fmla="*/ 3117668 h 6470468"/>
                    <a:gd name="connsiteX67" fmla="*/ 2377440 w 4458789"/>
                    <a:gd name="connsiteY67" fmla="*/ 3335383 h 6470468"/>
                    <a:gd name="connsiteX68" fmla="*/ 2377440 w 4458789"/>
                    <a:gd name="connsiteY68" fmla="*/ 3335383 h 6470468"/>
                    <a:gd name="connsiteX69" fmla="*/ 2333898 w 4458789"/>
                    <a:gd name="connsiteY69" fmla="*/ 3640183 h 6470468"/>
                    <a:gd name="connsiteX70" fmla="*/ 2290355 w 4458789"/>
                    <a:gd name="connsiteY70" fmla="*/ 3875314 h 6470468"/>
                    <a:gd name="connsiteX71" fmla="*/ 2595155 w 4458789"/>
                    <a:gd name="connsiteY71" fmla="*/ 3857897 h 6470468"/>
                    <a:gd name="connsiteX72" fmla="*/ 2891246 w 4458789"/>
                    <a:gd name="connsiteY72" fmla="*/ 3744685 h 6470468"/>
                    <a:gd name="connsiteX73" fmla="*/ 2891155 w 4458789"/>
                    <a:gd name="connsiteY73" fmla="*/ 3215186 h 6470468"/>
                    <a:gd name="connsiteX74" fmla="*/ 2772547 w 4458789"/>
                    <a:gd name="connsiteY74" fmla="*/ 3039972 h 6470468"/>
                    <a:gd name="connsiteX75" fmla="*/ 2704284 w 4458789"/>
                    <a:gd name="connsiteY75" fmla="*/ 2897097 h 6470468"/>
                    <a:gd name="connsiteX76" fmla="*/ 2508069 w 4458789"/>
                    <a:gd name="connsiteY76" fmla="*/ 2717074 h 6470468"/>
                    <a:gd name="connsiteX77" fmla="*/ 2638698 w 4458789"/>
                    <a:gd name="connsiteY77" fmla="*/ 2577737 h 6470468"/>
                    <a:gd name="connsiteX78" fmla="*/ 2978332 w 4458789"/>
                    <a:gd name="connsiteY78" fmla="*/ 2333897 h 6470468"/>
                    <a:gd name="connsiteX79" fmla="*/ 2987040 w 4458789"/>
                    <a:gd name="connsiteY79" fmla="*/ 2159725 h 6470468"/>
                    <a:gd name="connsiteX80" fmla="*/ 3344092 w 4458789"/>
                    <a:gd name="connsiteY80" fmla="*/ 1672045 h 6470468"/>
                    <a:gd name="connsiteX81" fmla="*/ 3544389 w 4458789"/>
                    <a:gd name="connsiteY81" fmla="*/ 1863634 h 6470468"/>
                    <a:gd name="connsiteX82" fmla="*/ 3962400 w 4458789"/>
                    <a:gd name="connsiteY82" fmla="*/ 1419497 h 6470468"/>
                    <a:gd name="connsiteX83" fmla="*/ 4458789 w 4458789"/>
                    <a:gd name="connsiteY83" fmla="*/ 374468 h 6470468"/>
                    <a:gd name="connsiteX84" fmla="*/ 4415246 w 4458789"/>
                    <a:gd name="connsiteY84" fmla="*/ 0 h 6470468"/>
                    <a:gd name="connsiteX85" fmla="*/ 17418 w 4458789"/>
                    <a:gd name="connsiteY85" fmla="*/ 17417 h 6470468"/>
                    <a:gd name="connsiteX86" fmla="*/ 0 w 4458789"/>
                    <a:gd name="connsiteY86"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708797 w 4458789"/>
                    <a:gd name="connsiteY32" fmla="*/ 2852647 h 6470468"/>
                    <a:gd name="connsiteX33" fmla="*/ 750707 w 4458789"/>
                    <a:gd name="connsiteY33" fmla="*/ 2804160 h 6470468"/>
                    <a:gd name="connsiteX34" fmla="*/ 748484 w 4458789"/>
                    <a:gd name="connsiteY34" fmla="*/ 2738347 h 6470468"/>
                    <a:gd name="connsiteX35" fmla="*/ 788172 w 4458789"/>
                    <a:gd name="connsiteY35" fmla="*/ 2711359 h 6470468"/>
                    <a:gd name="connsiteX36" fmla="*/ 865959 w 4458789"/>
                    <a:gd name="connsiteY36" fmla="*/ 2771684 h 6470468"/>
                    <a:gd name="connsiteX37" fmla="*/ 892947 w 4458789"/>
                    <a:gd name="connsiteY37" fmla="*/ 2798672 h 6470468"/>
                    <a:gd name="connsiteX38" fmla="*/ 900884 w 4458789"/>
                    <a:gd name="connsiteY38" fmla="*/ 2743110 h 6470468"/>
                    <a:gd name="connsiteX39" fmla="*/ 937351 w 4458789"/>
                    <a:gd name="connsiteY39" fmla="*/ 2730546 h 6470468"/>
                    <a:gd name="connsiteX40" fmla="*/ 981847 w 4458789"/>
                    <a:gd name="connsiteY40" fmla="*/ 2730409 h 6470468"/>
                    <a:gd name="connsiteX41" fmla="*/ 1008834 w 4458789"/>
                    <a:gd name="connsiteY41" fmla="*/ 2698659 h 6470468"/>
                    <a:gd name="connsiteX42" fmla="*/ 1085034 w 4458789"/>
                    <a:gd name="connsiteY42" fmla="*/ 2592297 h 6470468"/>
                    <a:gd name="connsiteX43" fmla="*/ 1174841 w 4458789"/>
                    <a:gd name="connsiteY43" fmla="*/ 2532652 h 6470468"/>
                    <a:gd name="connsiteX44" fmla="*/ 1256484 w 4458789"/>
                    <a:gd name="connsiteY44" fmla="*/ 2501809 h 6470468"/>
                    <a:gd name="connsiteX45" fmla="*/ 1404122 w 4458789"/>
                    <a:gd name="connsiteY45" fmla="*/ 2358934 h 6470468"/>
                    <a:gd name="connsiteX46" fmla="*/ 1518512 w 4458789"/>
                    <a:gd name="connsiteY46" fmla="*/ 2368913 h 6470468"/>
                    <a:gd name="connsiteX47" fmla="*/ 1584598 w 4458789"/>
                    <a:gd name="connsiteY47" fmla="*/ 2464298 h 6470468"/>
                    <a:gd name="connsiteX48" fmla="*/ 1431109 w 4458789"/>
                    <a:gd name="connsiteY48" fmla="*/ 2627222 h 6470468"/>
                    <a:gd name="connsiteX49" fmla="*/ 1393372 w 4458789"/>
                    <a:gd name="connsiteY49" fmla="*/ 2647405 h 6470468"/>
                    <a:gd name="connsiteX50" fmla="*/ 1404983 w 4458789"/>
                    <a:gd name="connsiteY50" fmla="*/ 2708456 h 6470468"/>
                    <a:gd name="connsiteX51" fmla="*/ 1454922 w 4458789"/>
                    <a:gd name="connsiteY51" fmla="*/ 2736759 h 6470468"/>
                    <a:gd name="connsiteX52" fmla="*/ 1448572 w 4458789"/>
                    <a:gd name="connsiteY52" fmla="*/ 2774859 h 6470468"/>
                    <a:gd name="connsiteX53" fmla="*/ 1357675 w 4458789"/>
                    <a:gd name="connsiteY53" fmla="*/ 2829515 h 6470468"/>
                    <a:gd name="connsiteX54" fmla="*/ 1394597 w 4458789"/>
                    <a:gd name="connsiteY54" fmla="*/ 2863759 h 6470468"/>
                    <a:gd name="connsiteX55" fmla="*/ 1550172 w 4458789"/>
                    <a:gd name="connsiteY55" fmla="*/ 2790734 h 6470468"/>
                    <a:gd name="connsiteX56" fmla="*/ 1651772 w 4458789"/>
                    <a:gd name="connsiteY56" fmla="*/ 2703422 h 6470468"/>
                    <a:gd name="connsiteX57" fmla="*/ 1810522 w 4458789"/>
                    <a:gd name="connsiteY57" fmla="*/ 2636747 h 6470468"/>
                    <a:gd name="connsiteX58" fmla="*/ 1908947 w 4458789"/>
                    <a:gd name="connsiteY58" fmla="*/ 2627222 h 6470468"/>
                    <a:gd name="connsiteX59" fmla="*/ 1952218 w 4458789"/>
                    <a:gd name="connsiteY59" fmla="*/ 2602275 h 6470468"/>
                    <a:gd name="connsiteX60" fmla="*/ 2020072 w 4458789"/>
                    <a:gd name="connsiteY60" fmla="*/ 2662147 h 6470468"/>
                    <a:gd name="connsiteX61" fmla="*/ 2089922 w 4458789"/>
                    <a:gd name="connsiteY61" fmla="*/ 2678022 h 6470468"/>
                    <a:gd name="connsiteX62" fmla="*/ 2164579 w 4458789"/>
                    <a:gd name="connsiteY62" fmla="*/ 2690902 h 6470468"/>
                    <a:gd name="connsiteX63" fmla="*/ 2115322 w 4458789"/>
                    <a:gd name="connsiteY63" fmla="*/ 2820897 h 6470468"/>
                    <a:gd name="connsiteX64" fmla="*/ 2011680 w 4458789"/>
                    <a:gd name="connsiteY64" fmla="*/ 2934788 h 6470468"/>
                    <a:gd name="connsiteX65" fmla="*/ 2194560 w 4458789"/>
                    <a:gd name="connsiteY65" fmla="*/ 3082834 h 6470468"/>
                    <a:gd name="connsiteX66" fmla="*/ 2394858 w 4458789"/>
                    <a:gd name="connsiteY66" fmla="*/ 3117668 h 6470468"/>
                    <a:gd name="connsiteX67" fmla="*/ 2377440 w 4458789"/>
                    <a:gd name="connsiteY67" fmla="*/ 3335383 h 6470468"/>
                    <a:gd name="connsiteX68" fmla="*/ 2377440 w 4458789"/>
                    <a:gd name="connsiteY68" fmla="*/ 3335383 h 6470468"/>
                    <a:gd name="connsiteX69" fmla="*/ 2333898 w 4458789"/>
                    <a:gd name="connsiteY69" fmla="*/ 3640183 h 6470468"/>
                    <a:gd name="connsiteX70" fmla="*/ 2290355 w 4458789"/>
                    <a:gd name="connsiteY70" fmla="*/ 3875314 h 6470468"/>
                    <a:gd name="connsiteX71" fmla="*/ 2595155 w 4458789"/>
                    <a:gd name="connsiteY71" fmla="*/ 3857897 h 6470468"/>
                    <a:gd name="connsiteX72" fmla="*/ 2891246 w 4458789"/>
                    <a:gd name="connsiteY72" fmla="*/ 3744685 h 6470468"/>
                    <a:gd name="connsiteX73" fmla="*/ 2891155 w 4458789"/>
                    <a:gd name="connsiteY73" fmla="*/ 3215186 h 6470468"/>
                    <a:gd name="connsiteX74" fmla="*/ 2772547 w 4458789"/>
                    <a:gd name="connsiteY74" fmla="*/ 3039972 h 6470468"/>
                    <a:gd name="connsiteX75" fmla="*/ 2704284 w 4458789"/>
                    <a:gd name="connsiteY75" fmla="*/ 2897097 h 6470468"/>
                    <a:gd name="connsiteX76" fmla="*/ 2508069 w 4458789"/>
                    <a:gd name="connsiteY76" fmla="*/ 2717074 h 6470468"/>
                    <a:gd name="connsiteX77" fmla="*/ 2638698 w 4458789"/>
                    <a:gd name="connsiteY77" fmla="*/ 2577737 h 6470468"/>
                    <a:gd name="connsiteX78" fmla="*/ 2978332 w 4458789"/>
                    <a:gd name="connsiteY78" fmla="*/ 2333897 h 6470468"/>
                    <a:gd name="connsiteX79" fmla="*/ 2987040 w 4458789"/>
                    <a:gd name="connsiteY79" fmla="*/ 2159725 h 6470468"/>
                    <a:gd name="connsiteX80" fmla="*/ 3344092 w 4458789"/>
                    <a:gd name="connsiteY80" fmla="*/ 1672045 h 6470468"/>
                    <a:gd name="connsiteX81" fmla="*/ 3544389 w 4458789"/>
                    <a:gd name="connsiteY81" fmla="*/ 1863634 h 6470468"/>
                    <a:gd name="connsiteX82" fmla="*/ 3962400 w 4458789"/>
                    <a:gd name="connsiteY82" fmla="*/ 1419497 h 6470468"/>
                    <a:gd name="connsiteX83" fmla="*/ 4458789 w 4458789"/>
                    <a:gd name="connsiteY83" fmla="*/ 374468 h 6470468"/>
                    <a:gd name="connsiteX84" fmla="*/ 4415246 w 4458789"/>
                    <a:gd name="connsiteY84" fmla="*/ 0 h 6470468"/>
                    <a:gd name="connsiteX85" fmla="*/ 17418 w 4458789"/>
                    <a:gd name="connsiteY85" fmla="*/ 17417 h 6470468"/>
                    <a:gd name="connsiteX86" fmla="*/ 0 w 4458789"/>
                    <a:gd name="connsiteY86"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708797 w 4458789"/>
                    <a:gd name="connsiteY32" fmla="*/ 2852647 h 6470468"/>
                    <a:gd name="connsiteX33" fmla="*/ 750707 w 4458789"/>
                    <a:gd name="connsiteY33" fmla="*/ 2804160 h 6470468"/>
                    <a:gd name="connsiteX34" fmla="*/ 748484 w 4458789"/>
                    <a:gd name="connsiteY34" fmla="*/ 2738347 h 6470468"/>
                    <a:gd name="connsiteX35" fmla="*/ 788172 w 4458789"/>
                    <a:gd name="connsiteY35" fmla="*/ 2711359 h 6470468"/>
                    <a:gd name="connsiteX36" fmla="*/ 865959 w 4458789"/>
                    <a:gd name="connsiteY36" fmla="*/ 2771684 h 6470468"/>
                    <a:gd name="connsiteX37" fmla="*/ 892947 w 4458789"/>
                    <a:gd name="connsiteY37" fmla="*/ 2798672 h 6470468"/>
                    <a:gd name="connsiteX38" fmla="*/ 900884 w 4458789"/>
                    <a:gd name="connsiteY38" fmla="*/ 2743110 h 6470468"/>
                    <a:gd name="connsiteX39" fmla="*/ 937351 w 4458789"/>
                    <a:gd name="connsiteY39" fmla="*/ 2730546 h 6470468"/>
                    <a:gd name="connsiteX40" fmla="*/ 981847 w 4458789"/>
                    <a:gd name="connsiteY40" fmla="*/ 2730409 h 6470468"/>
                    <a:gd name="connsiteX41" fmla="*/ 1008834 w 4458789"/>
                    <a:gd name="connsiteY41" fmla="*/ 2698659 h 6470468"/>
                    <a:gd name="connsiteX42" fmla="*/ 1085034 w 4458789"/>
                    <a:gd name="connsiteY42" fmla="*/ 2592297 h 6470468"/>
                    <a:gd name="connsiteX43" fmla="*/ 1174841 w 4458789"/>
                    <a:gd name="connsiteY43" fmla="*/ 2532652 h 6470468"/>
                    <a:gd name="connsiteX44" fmla="*/ 1256484 w 4458789"/>
                    <a:gd name="connsiteY44" fmla="*/ 2501809 h 6470468"/>
                    <a:gd name="connsiteX45" fmla="*/ 1404122 w 4458789"/>
                    <a:gd name="connsiteY45" fmla="*/ 2358934 h 6470468"/>
                    <a:gd name="connsiteX46" fmla="*/ 1518512 w 4458789"/>
                    <a:gd name="connsiteY46" fmla="*/ 2368913 h 6470468"/>
                    <a:gd name="connsiteX47" fmla="*/ 1584598 w 4458789"/>
                    <a:gd name="connsiteY47" fmla="*/ 2464298 h 6470468"/>
                    <a:gd name="connsiteX48" fmla="*/ 1431109 w 4458789"/>
                    <a:gd name="connsiteY48" fmla="*/ 2627222 h 6470468"/>
                    <a:gd name="connsiteX49" fmla="*/ 1393372 w 4458789"/>
                    <a:gd name="connsiteY49" fmla="*/ 2647405 h 6470468"/>
                    <a:gd name="connsiteX50" fmla="*/ 1404983 w 4458789"/>
                    <a:gd name="connsiteY50" fmla="*/ 2708456 h 6470468"/>
                    <a:gd name="connsiteX51" fmla="*/ 1454922 w 4458789"/>
                    <a:gd name="connsiteY51" fmla="*/ 2736759 h 6470468"/>
                    <a:gd name="connsiteX52" fmla="*/ 1448572 w 4458789"/>
                    <a:gd name="connsiteY52" fmla="*/ 2774859 h 6470468"/>
                    <a:gd name="connsiteX53" fmla="*/ 1357675 w 4458789"/>
                    <a:gd name="connsiteY53" fmla="*/ 2829515 h 6470468"/>
                    <a:gd name="connsiteX54" fmla="*/ 1394597 w 4458789"/>
                    <a:gd name="connsiteY54" fmla="*/ 2863759 h 6470468"/>
                    <a:gd name="connsiteX55" fmla="*/ 1550172 w 4458789"/>
                    <a:gd name="connsiteY55" fmla="*/ 2790734 h 6470468"/>
                    <a:gd name="connsiteX56" fmla="*/ 1651772 w 4458789"/>
                    <a:gd name="connsiteY56" fmla="*/ 2703422 h 6470468"/>
                    <a:gd name="connsiteX57" fmla="*/ 1810522 w 4458789"/>
                    <a:gd name="connsiteY57" fmla="*/ 2636747 h 6470468"/>
                    <a:gd name="connsiteX58" fmla="*/ 1908947 w 4458789"/>
                    <a:gd name="connsiteY58" fmla="*/ 2627222 h 6470468"/>
                    <a:gd name="connsiteX59" fmla="*/ 1952218 w 4458789"/>
                    <a:gd name="connsiteY59" fmla="*/ 2602275 h 6470468"/>
                    <a:gd name="connsiteX60" fmla="*/ 2020072 w 4458789"/>
                    <a:gd name="connsiteY60" fmla="*/ 2662147 h 6470468"/>
                    <a:gd name="connsiteX61" fmla="*/ 2089922 w 4458789"/>
                    <a:gd name="connsiteY61" fmla="*/ 2678022 h 6470468"/>
                    <a:gd name="connsiteX62" fmla="*/ 2164579 w 4458789"/>
                    <a:gd name="connsiteY62" fmla="*/ 2690902 h 6470468"/>
                    <a:gd name="connsiteX63" fmla="*/ 2115322 w 4458789"/>
                    <a:gd name="connsiteY63" fmla="*/ 2820897 h 6470468"/>
                    <a:gd name="connsiteX64" fmla="*/ 2011680 w 4458789"/>
                    <a:gd name="connsiteY64" fmla="*/ 2934788 h 6470468"/>
                    <a:gd name="connsiteX65" fmla="*/ 2194560 w 4458789"/>
                    <a:gd name="connsiteY65" fmla="*/ 3082834 h 6470468"/>
                    <a:gd name="connsiteX66" fmla="*/ 2394858 w 4458789"/>
                    <a:gd name="connsiteY66" fmla="*/ 3117668 h 6470468"/>
                    <a:gd name="connsiteX67" fmla="*/ 2377440 w 4458789"/>
                    <a:gd name="connsiteY67" fmla="*/ 3335383 h 6470468"/>
                    <a:gd name="connsiteX68" fmla="*/ 2377440 w 4458789"/>
                    <a:gd name="connsiteY68" fmla="*/ 3335383 h 6470468"/>
                    <a:gd name="connsiteX69" fmla="*/ 2333898 w 4458789"/>
                    <a:gd name="connsiteY69" fmla="*/ 3640183 h 6470468"/>
                    <a:gd name="connsiteX70" fmla="*/ 2290355 w 4458789"/>
                    <a:gd name="connsiteY70" fmla="*/ 3875314 h 6470468"/>
                    <a:gd name="connsiteX71" fmla="*/ 2595155 w 4458789"/>
                    <a:gd name="connsiteY71" fmla="*/ 3857897 h 6470468"/>
                    <a:gd name="connsiteX72" fmla="*/ 2891246 w 4458789"/>
                    <a:gd name="connsiteY72" fmla="*/ 3744685 h 6470468"/>
                    <a:gd name="connsiteX73" fmla="*/ 2891155 w 4458789"/>
                    <a:gd name="connsiteY73" fmla="*/ 3215186 h 6470468"/>
                    <a:gd name="connsiteX74" fmla="*/ 2772547 w 4458789"/>
                    <a:gd name="connsiteY74" fmla="*/ 3039972 h 6470468"/>
                    <a:gd name="connsiteX75" fmla="*/ 2704284 w 4458789"/>
                    <a:gd name="connsiteY75" fmla="*/ 2897097 h 6470468"/>
                    <a:gd name="connsiteX76" fmla="*/ 2508069 w 4458789"/>
                    <a:gd name="connsiteY76" fmla="*/ 2717074 h 6470468"/>
                    <a:gd name="connsiteX77" fmla="*/ 2638698 w 4458789"/>
                    <a:gd name="connsiteY77" fmla="*/ 2577737 h 6470468"/>
                    <a:gd name="connsiteX78" fmla="*/ 2978332 w 4458789"/>
                    <a:gd name="connsiteY78" fmla="*/ 2333897 h 6470468"/>
                    <a:gd name="connsiteX79" fmla="*/ 2987040 w 4458789"/>
                    <a:gd name="connsiteY79" fmla="*/ 2159725 h 6470468"/>
                    <a:gd name="connsiteX80" fmla="*/ 3344092 w 4458789"/>
                    <a:gd name="connsiteY80" fmla="*/ 1672045 h 6470468"/>
                    <a:gd name="connsiteX81" fmla="*/ 3544389 w 4458789"/>
                    <a:gd name="connsiteY81" fmla="*/ 1863634 h 6470468"/>
                    <a:gd name="connsiteX82" fmla="*/ 3962400 w 4458789"/>
                    <a:gd name="connsiteY82" fmla="*/ 1419497 h 6470468"/>
                    <a:gd name="connsiteX83" fmla="*/ 4458789 w 4458789"/>
                    <a:gd name="connsiteY83" fmla="*/ 374468 h 6470468"/>
                    <a:gd name="connsiteX84" fmla="*/ 4415246 w 4458789"/>
                    <a:gd name="connsiteY84" fmla="*/ 0 h 6470468"/>
                    <a:gd name="connsiteX85" fmla="*/ 17418 w 4458789"/>
                    <a:gd name="connsiteY85" fmla="*/ 17417 h 6470468"/>
                    <a:gd name="connsiteX86" fmla="*/ 0 w 4458789"/>
                    <a:gd name="connsiteY86"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708797 w 4458789"/>
                    <a:gd name="connsiteY32" fmla="*/ 2852647 h 6470468"/>
                    <a:gd name="connsiteX33" fmla="*/ 750707 w 4458789"/>
                    <a:gd name="connsiteY33" fmla="*/ 2804160 h 6470468"/>
                    <a:gd name="connsiteX34" fmla="*/ 748484 w 4458789"/>
                    <a:gd name="connsiteY34" fmla="*/ 2738347 h 6470468"/>
                    <a:gd name="connsiteX35" fmla="*/ 788172 w 4458789"/>
                    <a:gd name="connsiteY35" fmla="*/ 2711359 h 6470468"/>
                    <a:gd name="connsiteX36" fmla="*/ 865959 w 4458789"/>
                    <a:gd name="connsiteY36" fmla="*/ 2771684 h 6470468"/>
                    <a:gd name="connsiteX37" fmla="*/ 892947 w 4458789"/>
                    <a:gd name="connsiteY37" fmla="*/ 2798672 h 6470468"/>
                    <a:gd name="connsiteX38" fmla="*/ 900884 w 4458789"/>
                    <a:gd name="connsiteY38" fmla="*/ 2743110 h 6470468"/>
                    <a:gd name="connsiteX39" fmla="*/ 937351 w 4458789"/>
                    <a:gd name="connsiteY39" fmla="*/ 2730546 h 6470468"/>
                    <a:gd name="connsiteX40" fmla="*/ 981847 w 4458789"/>
                    <a:gd name="connsiteY40" fmla="*/ 2730409 h 6470468"/>
                    <a:gd name="connsiteX41" fmla="*/ 1008834 w 4458789"/>
                    <a:gd name="connsiteY41" fmla="*/ 2698659 h 6470468"/>
                    <a:gd name="connsiteX42" fmla="*/ 1085034 w 4458789"/>
                    <a:gd name="connsiteY42" fmla="*/ 2592297 h 6470468"/>
                    <a:gd name="connsiteX43" fmla="*/ 1174841 w 4458789"/>
                    <a:gd name="connsiteY43" fmla="*/ 2532652 h 6470468"/>
                    <a:gd name="connsiteX44" fmla="*/ 1256484 w 4458789"/>
                    <a:gd name="connsiteY44" fmla="*/ 2501809 h 6470468"/>
                    <a:gd name="connsiteX45" fmla="*/ 1404122 w 4458789"/>
                    <a:gd name="connsiteY45" fmla="*/ 2358934 h 6470468"/>
                    <a:gd name="connsiteX46" fmla="*/ 1518512 w 4458789"/>
                    <a:gd name="connsiteY46" fmla="*/ 2368913 h 6470468"/>
                    <a:gd name="connsiteX47" fmla="*/ 1584598 w 4458789"/>
                    <a:gd name="connsiteY47" fmla="*/ 2464298 h 6470468"/>
                    <a:gd name="connsiteX48" fmla="*/ 1527947 w 4458789"/>
                    <a:gd name="connsiteY48" fmla="*/ 2535147 h 6470468"/>
                    <a:gd name="connsiteX49" fmla="*/ 1431109 w 4458789"/>
                    <a:gd name="connsiteY49" fmla="*/ 2627222 h 6470468"/>
                    <a:gd name="connsiteX50" fmla="*/ 1393372 w 4458789"/>
                    <a:gd name="connsiteY50" fmla="*/ 2647405 h 6470468"/>
                    <a:gd name="connsiteX51" fmla="*/ 1404983 w 4458789"/>
                    <a:gd name="connsiteY51" fmla="*/ 2708456 h 6470468"/>
                    <a:gd name="connsiteX52" fmla="*/ 1454922 w 4458789"/>
                    <a:gd name="connsiteY52" fmla="*/ 2736759 h 6470468"/>
                    <a:gd name="connsiteX53" fmla="*/ 1448572 w 4458789"/>
                    <a:gd name="connsiteY53" fmla="*/ 2774859 h 6470468"/>
                    <a:gd name="connsiteX54" fmla="*/ 1357675 w 4458789"/>
                    <a:gd name="connsiteY54" fmla="*/ 2829515 h 6470468"/>
                    <a:gd name="connsiteX55" fmla="*/ 1394597 w 4458789"/>
                    <a:gd name="connsiteY55" fmla="*/ 2863759 h 6470468"/>
                    <a:gd name="connsiteX56" fmla="*/ 1550172 w 4458789"/>
                    <a:gd name="connsiteY56" fmla="*/ 2790734 h 6470468"/>
                    <a:gd name="connsiteX57" fmla="*/ 1651772 w 4458789"/>
                    <a:gd name="connsiteY57" fmla="*/ 2703422 h 6470468"/>
                    <a:gd name="connsiteX58" fmla="*/ 1810522 w 4458789"/>
                    <a:gd name="connsiteY58" fmla="*/ 2636747 h 6470468"/>
                    <a:gd name="connsiteX59" fmla="*/ 1908947 w 4458789"/>
                    <a:gd name="connsiteY59" fmla="*/ 2627222 h 6470468"/>
                    <a:gd name="connsiteX60" fmla="*/ 1952218 w 4458789"/>
                    <a:gd name="connsiteY60" fmla="*/ 2602275 h 6470468"/>
                    <a:gd name="connsiteX61" fmla="*/ 2020072 w 4458789"/>
                    <a:gd name="connsiteY61" fmla="*/ 2662147 h 6470468"/>
                    <a:gd name="connsiteX62" fmla="*/ 2089922 w 4458789"/>
                    <a:gd name="connsiteY62" fmla="*/ 2678022 h 6470468"/>
                    <a:gd name="connsiteX63" fmla="*/ 2164579 w 4458789"/>
                    <a:gd name="connsiteY63" fmla="*/ 2690902 h 6470468"/>
                    <a:gd name="connsiteX64" fmla="*/ 2115322 w 4458789"/>
                    <a:gd name="connsiteY64" fmla="*/ 2820897 h 6470468"/>
                    <a:gd name="connsiteX65" fmla="*/ 2011680 w 4458789"/>
                    <a:gd name="connsiteY65" fmla="*/ 2934788 h 6470468"/>
                    <a:gd name="connsiteX66" fmla="*/ 2194560 w 4458789"/>
                    <a:gd name="connsiteY66" fmla="*/ 3082834 h 6470468"/>
                    <a:gd name="connsiteX67" fmla="*/ 2394858 w 4458789"/>
                    <a:gd name="connsiteY67" fmla="*/ 3117668 h 6470468"/>
                    <a:gd name="connsiteX68" fmla="*/ 2377440 w 4458789"/>
                    <a:gd name="connsiteY68" fmla="*/ 3335383 h 6470468"/>
                    <a:gd name="connsiteX69" fmla="*/ 2377440 w 4458789"/>
                    <a:gd name="connsiteY69" fmla="*/ 3335383 h 6470468"/>
                    <a:gd name="connsiteX70" fmla="*/ 2333898 w 4458789"/>
                    <a:gd name="connsiteY70" fmla="*/ 3640183 h 6470468"/>
                    <a:gd name="connsiteX71" fmla="*/ 2290355 w 4458789"/>
                    <a:gd name="connsiteY71" fmla="*/ 3875314 h 6470468"/>
                    <a:gd name="connsiteX72" fmla="*/ 2595155 w 4458789"/>
                    <a:gd name="connsiteY72" fmla="*/ 3857897 h 6470468"/>
                    <a:gd name="connsiteX73" fmla="*/ 2891246 w 4458789"/>
                    <a:gd name="connsiteY73" fmla="*/ 3744685 h 6470468"/>
                    <a:gd name="connsiteX74" fmla="*/ 2891155 w 4458789"/>
                    <a:gd name="connsiteY74" fmla="*/ 3215186 h 6470468"/>
                    <a:gd name="connsiteX75" fmla="*/ 2772547 w 4458789"/>
                    <a:gd name="connsiteY75" fmla="*/ 3039972 h 6470468"/>
                    <a:gd name="connsiteX76" fmla="*/ 2704284 w 4458789"/>
                    <a:gd name="connsiteY76" fmla="*/ 2897097 h 6470468"/>
                    <a:gd name="connsiteX77" fmla="*/ 2508069 w 4458789"/>
                    <a:gd name="connsiteY77" fmla="*/ 2717074 h 6470468"/>
                    <a:gd name="connsiteX78" fmla="*/ 2638698 w 4458789"/>
                    <a:gd name="connsiteY78" fmla="*/ 2577737 h 6470468"/>
                    <a:gd name="connsiteX79" fmla="*/ 2978332 w 4458789"/>
                    <a:gd name="connsiteY79" fmla="*/ 2333897 h 6470468"/>
                    <a:gd name="connsiteX80" fmla="*/ 2987040 w 4458789"/>
                    <a:gd name="connsiteY80" fmla="*/ 2159725 h 6470468"/>
                    <a:gd name="connsiteX81" fmla="*/ 3344092 w 4458789"/>
                    <a:gd name="connsiteY81" fmla="*/ 1672045 h 6470468"/>
                    <a:gd name="connsiteX82" fmla="*/ 3544389 w 4458789"/>
                    <a:gd name="connsiteY82" fmla="*/ 1863634 h 6470468"/>
                    <a:gd name="connsiteX83" fmla="*/ 3962400 w 4458789"/>
                    <a:gd name="connsiteY83" fmla="*/ 1419497 h 6470468"/>
                    <a:gd name="connsiteX84" fmla="*/ 4458789 w 4458789"/>
                    <a:gd name="connsiteY84" fmla="*/ 374468 h 6470468"/>
                    <a:gd name="connsiteX85" fmla="*/ 4415246 w 4458789"/>
                    <a:gd name="connsiteY85" fmla="*/ 0 h 6470468"/>
                    <a:gd name="connsiteX86" fmla="*/ 17418 w 4458789"/>
                    <a:gd name="connsiteY86" fmla="*/ 17417 h 6470468"/>
                    <a:gd name="connsiteX87" fmla="*/ 0 w 4458789"/>
                    <a:gd name="connsiteY87"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708797 w 4458789"/>
                    <a:gd name="connsiteY32" fmla="*/ 2852647 h 6470468"/>
                    <a:gd name="connsiteX33" fmla="*/ 750707 w 4458789"/>
                    <a:gd name="connsiteY33" fmla="*/ 2804160 h 6470468"/>
                    <a:gd name="connsiteX34" fmla="*/ 748484 w 4458789"/>
                    <a:gd name="connsiteY34" fmla="*/ 2738347 h 6470468"/>
                    <a:gd name="connsiteX35" fmla="*/ 788172 w 4458789"/>
                    <a:gd name="connsiteY35" fmla="*/ 2711359 h 6470468"/>
                    <a:gd name="connsiteX36" fmla="*/ 865959 w 4458789"/>
                    <a:gd name="connsiteY36" fmla="*/ 2771684 h 6470468"/>
                    <a:gd name="connsiteX37" fmla="*/ 892947 w 4458789"/>
                    <a:gd name="connsiteY37" fmla="*/ 2798672 h 6470468"/>
                    <a:gd name="connsiteX38" fmla="*/ 900884 w 4458789"/>
                    <a:gd name="connsiteY38" fmla="*/ 2743110 h 6470468"/>
                    <a:gd name="connsiteX39" fmla="*/ 937351 w 4458789"/>
                    <a:gd name="connsiteY39" fmla="*/ 2730546 h 6470468"/>
                    <a:gd name="connsiteX40" fmla="*/ 981847 w 4458789"/>
                    <a:gd name="connsiteY40" fmla="*/ 2730409 h 6470468"/>
                    <a:gd name="connsiteX41" fmla="*/ 1008834 w 4458789"/>
                    <a:gd name="connsiteY41" fmla="*/ 2698659 h 6470468"/>
                    <a:gd name="connsiteX42" fmla="*/ 1085034 w 4458789"/>
                    <a:gd name="connsiteY42" fmla="*/ 2592297 h 6470468"/>
                    <a:gd name="connsiteX43" fmla="*/ 1174841 w 4458789"/>
                    <a:gd name="connsiteY43" fmla="*/ 2532652 h 6470468"/>
                    <a:gd name="connsiteX44" fmla="*/ 1256484 w 4458789"/>
                    <a:gd name="connsiteY44" fmla="*/ 2501809 h 6470468"/>
                    <a:gd name="connsiteX45" fmla="*/ 1404122 w 4458789"/>
                    <a:gd name="connsiteY45" fmla="*/ 2358934 h 6470468"/>
                    <a:gd name="connsiteX46" fmla="*/ 1518512 w 4458789"/>
                    <a:gd name="connsiteY46" fmla="*/ 2368913 h 6470468"/>
                    <a:gd name="connsiteX47" fmla="*/ 1584598 w 4458789"/>
                    <a:gd name="connsiteY47" fmla="*/ 2464298 h 6470468"/>
                    <a:gd name="connsiteX48" fmla="*/ 1527947 w 4458789"/>
                    <a:gd name="connsiteY48" fmla="*/ 2535147 h 6470468"/>
                    <a:gd name="connsiteX49" fmla="*/ 1431109 w 4458789"/>
                    <a:gd name="connsiteY49" fmla="*/ 2627222 h 6470468"/>
                    <a:gd name="connsiteX50" fmla="*/ 1393372 w 4458789"/>
                    <a:gd name="connsiteY50" fmla="*/ 2647405 h 6470468"/>
                    <a:gd name="connsiteX51" fmla="*/ 1404983 w 4458789"/>
                    <a:gd name="connsiteY51" fmla="*/ 2708456 h 6470468"/>
                    <a:gd name="connsiteX52" fmla="*/ 1454922 w 4458789"/>
                    <a:gd name="connsiteY52" fmla="*/ 2736759 h 6470468"/>
                    <a:gd name="connsiteX53" fmla="*/ 1448572 w 4458789"/>
                    <a:gd name="connsiteY53" fmla="*/ 2774859 h 6470468"/>
                    <a:gd name="connsiteX54" fmla="*/ 1357675 w 4458789"/>
                    <a:gd name="connsiteY54" fmla="*/ 2829515 h 6470468"/>
                    <a:gd name="connsiteX55" fmla="*/ 1394597 w 4458789"/>
                    <a:gd name="connsiteY55" fmla="*/ 2863759 h 6470468"/>
                    <a:gd name="connsiteX56" fmla="*/ 1550172 w 4458789"/>
                    <a:gd name="connsiteY56" fmla="*/ 2790734 h 6470468"/>
                    <a:gd name="connsiteX57" fmla="*/ 1586684 w 4458789"/>
                    <a:gd name="connsiteY57" fmla="*/ 2733584 h 6470468"/>
                    <a:gd name="connsiteX58" fmla="*/ 1651772 w 4458789"/>
                    <a:gd name="connsiteY58" fmla="*/ 2703422 h 6470468"/>
                    <a:gd name="connsiteX59" fmla="*/ 1810522 w 4458789"/>
                    <a:gd name="connsiteY59" fmla="*/ 2636747 h 6470468"/>
                    <a:gd name="connsiteX60" fmla="*/ 1908947 w 4458789"/>
                    <a:gd name="connsiteY60" fmla="*/ 2627222 h 6470468"/>
                    <a:gd name="connsiteX61" fmla="*/ 1952218 w 4458789"/>
                    <a:gd name="connsiteY61" fmla="*/ 2602275 h 6470468"/>
                    <a:gd name="connsiteX62" fmla="*/ 2020072 w 4458789"/>
                    <a:gd name="connsiteY62" fmla="*/ 2662147 h 6470468"/>
                    <a:gd name="connsiteX63" fmla="*/ 2089922 w 4458789"/>
                    <a:gd name="connsiteY63" fmla="*/ 2678022 h 6470468"/>
                    <a:gd name="connsiteX64" fmla="*/ 2164579 w 4458789"/>
                    <a:gd name="connsiteY64" fmla="*/ 2690902 h 6470468"/>
                    <a:gd name="connsiteX65" fmla="*/ 2115322 w 4458789"/>
                    <a:gd name="connsiteY65" fmla="*/ 2820897 h 6470468"/>
                    <a:gd name="connsiteX66" fmla="*/ 2011680 w 4458789"/>
                    <a:gd name="connsiteY66" fmla="*/ 2934788 h 6470468"/>
                    <a:gd name="connsiteX67" fmla="*/ 2194560 w 4458789"/>
                    <a:gd name="connsiteY67" fmla="*/ 3082834 h 6470468"/>
                    <a:gd name="connsiteX68" fmla="*/ 2394858 w 4458789"/>
                    <a:gd name="connsiteY68" fmla="*/ 3117668 h 6470468"/>
                    <a:gd name="connsiteX69" fmla="*/ 2377440 w 4458789"/>
                    <a:gd name="connsiteY69" fmla="*/ 3335383 h 6470468"/>
                    <a:gd name="connsiteX70" fmla="*/ 2377440 w 4458789"/>
                    <a:gd name="connsiteY70" fmla="*/ 3335383 h 6470468"/>
                    <a:gd name="connsiteX71" fmla="*/ 2333898 w 4458789"/>
                    <a:gd name="connsiteY71" fmla="*/ 3640183 h 6470468"/>
                    <a:gd name="connsiteX72" fmla="*/ 2290355 w 4458789"/>
                    <a:gd name="connsiteY72" fmla="*/ 3875314 h 6470468"/>
                    <a:gd name="connsiteX73" fmla="*/ 2595155 w 4458789"/>
                    <a:gd name="connsiteY73" fmla="*/ 3857897 h 6470468"/>
                    <a:gd name="connsiteX74" fmla="*/ 2891246 w 4458789"/>
                    <a:gd name="connsiteY74" fmla="*/ 3744685 h 6470468"/>
                    <a:gd name="connsiteX75" fmla="*/ 2891155 w 4458789"/>
                    <a:gd name="connsiteY75" fmla="*/ 3215186 h 6470468"/>
                    <a:gd name="connsiteX76" fmla="*/ 2772547 w 4458789"/>
                    <a:gd name="connsiteY76" fmla="*/ 3039972 h 6470468"/>
                    <a:gd name="connsiteX77" fmla="*/ 2704284 w 4458789"/>
                    <a:gd name="connsiteY77" fmla="*/ 2897097 h 6470468"/>
                    <a:gd name="connsiteX78" fmla="*/ 2508069 w 4458789"/>
                    <a:gd name="connsiteY78" fmla="*/ 2717074 h 6470468"/>
                    <a:gd name="connsiteX79" fmla="*/ 2638698 w 4458789"/>
                    <a:gd name="connsiteY79" fmla="*/ 2577737 h 6470468"/>
                    <a:gd name="connsiteX80" fmla="*/ 2978332 w 4458789"/>
                    <a:gd name="connsiteY80" fmla="*/ 2333897 h 6470468"/>
                    <a:gd name="connsiteX81" fmla="*/ 2987040 w 4458789"/>
                    <a:gd name="connsiteY81" fmla="*/ 2159725 h 6470468"/>
                    <a:gd name="connsiteX82" fmla="*/ 3344092 w 4458789"/>
                    <a:gd name="connsiteY82" fmla="*/ 1672045 h 6470468"/>
                    <a:gd name="connsiteX83" fmla="*/ 3544389 w 4458789"/>
                    <a:gd name="connsiteY83" fmla="*/ 1863634 h 6470468"/>
                    <a:gd name="connsiteX84" fmla="*/ 3962400 w 4458789"/>
                    <a:gd name="connsiteY84" fmla="*/ 1419497 h 6470468"/>
                    <a:gd name="connsiteX85" fmla="*/ 4458789 w 4458789"/>
                    <a:gd name="connsiteY85" fmla="*/ 374468 h 6470468"/>
                    <a:gd name="connsiteX86" fmla="*/ 4415246 w 4458789"/>
                    <a:gd name="connsiteY86" fmla="*/ 0 h 6470468"/>
                    <a:gd name="connsiteX87" fmla="*/ 17418 w 4458789"/>
                    <a:gd name="connsiteY87" fmla="*/ 17417 h 6470468"/>
                    <a:gd name="connsiteX88" fmla="*/ 0 w 4458789"/>
                    <a:gd name="connsiteY88"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708797 w 4458789"/>
                    <a:gd name="connsiteY32" fmla="*/ 2852647 h 6470468"/>
                    <a:gd name="connsiteX33" fmla="*/ 750707 w 4458789"/>
                    <a:gd name="connsiteY33" fmla="*/ 2804160 h 6470468"/>
                    <a:gd name="connsiteX34" fmla="*/ 748484 w 4458789"/>
                    <a:gd name="connsiteY34" fmla="*/ 2738347 h 6470468"/>
                    <a:gd name="connsiteX35" fmla="*/ 788172 w 4458789"/>
                    <a:gd name="connsiteY35" fmla="*/ 2711359 h 6470468"/>
                    <a:gd name="connsiteX36" fmla="*/ 865959 w 4458789"/>
                    <a:gd name="connsiteY36" fmla="*/ 2771684 h 6470468"/>
                    <a:gd name="connsiteX37" fmla="*/ 892947 w 4458789"/>
                    <a:gd name="connsiteY37" fmla="*/ 2798672 h 6470468"/>
                    <a:gd name="connsiteX38" fmla="*/ 900884 w 4458789"/>
                    <a:gd name="connsiteY38" fmla="*/ 2743110 h 6470468"/>
                    <a:gd name="connsiteX39" fmla="*/ 937351 w 4458789"/>
                    <a:gd name="connsiteY39" fmla="*/ 2730546 h 6470468"/>
                    <a:gd name="connsiteX40" fmla="*/ 981847 w 4458789"/>
                    <a:gd name="connsiteY40" fmla="*/ 2730409 h 6470468"/>
                    <a:gd name="connsiteX41" fmla="*/ 1008834 w 4458789"/>
                    <a:gd name="connsiteY41" fmla="*/ 2698659 h 6470468"/>
                    <a:gd name="connsiteX42" fmla="*/ 1085034 w 4458789"/>
                    <a:gd name="connsiteY42" fmla="*/ 2592297 h 6470468"/>
                    <a:gd name="connsiteX43" fmla="*/ 1174841 w 4458789"/>
                    <a:gd name="connsiteY43" fmla="*/ 2532652 h 6470468"/>
                    <a:gd name="connsiteX44" fmla="*/ 1256484 w 4458789"/>
                    <a:gd name="connsiteY44" fmla="*/ 2501809 h 6470468"/>
                    <a:gd name="connsiteX45" fmla="*/ 1404122 w 4458789"/>
                    <a:gd name="connsiteY45" fmla="*/ 2358934 h 6470468"/>
                    <a:gd name="connsiteX46" fmla="*/ 1518512 w 4458789"/>
                    <a:gd name="connsiteY46" fmla="*/ 2368913 h 6470468"/>
                    <a:gd name="connsiteX47" fmla="*/ 1584598 w 4458789"/>
                    <a:gd name="connsiteY47" fmla="*/ 2464298 h 6470468"/>
                    <a:gd name="connsiteX48" fmla="*/ 1527947 w 4458789"/>
                    <a:gd name="connsiteY48" fmla="*/ 2535147 h 6470468"/>
                    <a:gd name="connsiteX49" fmla="*/ 1431109 w 4458789"/>
                    <a:gd name="connsiteY49" fmla="*/ 2627222 h 6470468"/>
                    <a:gd name="connsiteX50" fmla="*/ 1393372 w 4458789"/>
                    <a:gd name="connsiteY50" fmla="*/ 2647405 h 6470468"/>
                    <a:gd name="connsiteX51" fmla="*/ 1404983 w 4458789"/>
                    <a:gd name="connsiteY51" fmla="*/ 2708456 h 6470468"/>
                    <a:gd name="connsiteX52" fmla="*/ 1454922 w 4458789"/>
                    <a:gd name="connsiteY52" fmla="*/ 2736759 h 6470468"/>
                    <a:gd name="connsiteX53" fmla="*/ 1448572 w 4458789"/>
                    <a:gd name="connsiteY53" fmla="*/ 2774859 h 6470468"/>
                    <a:gd name="connsiteX54" fmla="*/ 1357675 w 4458789"/>
                    <a:gd name="connsiteY54" fmla="*/ 2829515 h 6470468"/>
                    <a:gd name="connsiteX55" fmla="*/ 1394597 w 4458789"/>
                    <a:gd name="connsiteY55" fmla="*/ 2863759 h 6470468"/>
                    <a:gd name="connsiteX56" fmla="*/ 1550172 w 4458789"/>
                    <a:gd name="connsiteY56" fmla="*/ 2790734 h 6470468"/>
                    <a:gd name="connsiteX57" fmla="*/ 1586684 w 4458789"/>
                    <a:gd name="connsiteY57" fmla="*/ 2733584 h 6470468"/>
                    <a:gd name="connsiteX58" fmla="*/ 1651772 w 4458789"/>
                    <a:gd name="connsiteY58" fmla="*/ 2703422 h 6470468"/>
                    <a:gd name="connsiteX59" fmla="*/ 1708922 w 4458789"/>
                    <a:gd name="connsiteY59" fmla="*/ 2666909 h 6470468"/>
                    <a:gd name="connsiteX60" fmla="*/ 1810522 w 4458789"/>
                    <a:gd name="connsiteY60" fmla="*/ 2636747 h 6470468"/>
                    <a:gd name="connsiteX61" fmla="*/ 1908947 w 4458789"/>
                    <a:gd name="connsiteY61" fmla="*/ 2627222 h 6470468"/>
                    <a:gd name="connsiteX62" fmla="*/ 1952218 w 4458789"/>
                    <a:gd name="connsiteY62" fmla="*/ 2602275 h 6470468"/>
                    <a:gd name="connsiteX63" fmla="*/ 2020072 w 4458789"/>
                    <a:gd name="connsiteY63" fmla="*/ 2662147 h 6470468"/>
                    <a:gd name="connsiteX64" fmla="*/ 2089922 w 4458789"/>
                    <a:gd name="connsiteY64" fmla="*/ 2678022 h 6470468"/>
                    <a:gd name="connsiteX65" fmla="*/ 2164579 w 4458789"/>
                    <a:gd name="connsiteY65" fmla="*/ 2690902 h 6470468"/>
                    <a:gd name="connsiteX66" fmla="*/ 2115322 w 4458789"/>
                    <a:gd name="connsiteY66" fmla="*/ 2820897 h 6470468"/>
                    <a:gd name="connsiteX67" fmla="*/ 2011680 w 4458789"/>
                    <a:gd name="connsiteY67" fmla="*/ 2934788 h 6470468"/>
                    <a:gd name="connsiteX68" fmla="*/ 2194560 w 4458789"/>
                    <a:gd name="connsiteY68" fmla="*/ 3082834 h 6470468"/>
                    <a:gd name="connsiteX69" fmla="*/ 2394858 w 4458789"/>
                    <a:gd name="connsiteY69" fmla="*/ 3117668 h 6470468"/>
                    <a:gd name="connsiteX70" fmla="*/ 2377440 w 4458789"/>
                    <a:gd name="connsiteY70" fmla="*/ 3335383 h 6470468"/>
                    <a:gd name="connsiteX71" fmla="*/ 2377440 w 4458789"/>
                    <a:gd name="connsiteY71" fmla="*/ 3335383 h 6470468"/>
                    <a:gd name="connsiteX72" fmla="*/ 2333898 w 4458789"/>
                    <a:gd name="connsiteY72" fmla="*/ 3640183 h 6470468"/>
                    <a:gd name="connsiteX73" fmla="*/ 2290355 w 4458789"/>
                    <a:gd name="connsiteY73" fmla="*/ 3875314 h 6470468"/>
                    <a:gd name="connsiteX74" fmla="*/ 2595155 w 4458789"/>
                    <a:gd name="connsiteY74" fmla="*/ 3857897 h 6470468"/>
                    <a:gd name="connsiteX75" fmla="*/ 2891246 w 4458789"/>
                    <a:gd name="connsiteY75" fmla="*/ 3744685 h 6470468"/>
                    <a:gd name="connsiteX76" fmla="*/ 2891155 w 4458789"/>
                    <a:gd name="connsiteY76" fmla="*/ 3215186 h 6470468"/>
                    <a:gd name="connsiteX77" fmla="*/ 2772547 w 4458789"/>
                    <a:gd name="connsiteY77" fmla="*/ 3039972 h 6470468"/>
                    <a:gd name="connsiteX78" fmla="*/ 2704284 w 4458789"/>
                    <a:gd name="connsiteY78" fmla="*/ 2897097 h 6470468"/>
                    <a:gd name="connsiteX79" fmla="*/ 2508069 w 4458789"/>
                    <a:gd name="connsiteY79" fmla="*/ 2717074 h 6470468"/>
                    <a:gd name="connsiteX80" fmla="*/ 2638698 w 4458789"/>
                    <a:gd name="connsiteY80" fmla="*/ 2577737 h 6470468"/>
                    <a:gd name="connsiteX81" fmla="*/ 2978332 w 4458789"/>
                    <a:gd name="connsiteY81" fmla="*/ 2333897 h 6470468"/>
                    <a:gd name="connsiteX82" fmla="*/ 2987040 w 4458789"/>
                    <a:gd name="connsiteY82" fmla="*/ 2159725 h 6470468"/>
                    <a:gd name="connsiteX83" fmla="*/ 3344092 w 4458789"/>
                    <a:gd name="connsiteY83" fmla="*/ 1672045 h 6470468"/>
                    <a:gd name="connsiteX84" fmla="*/ 3544389 w 4458789"/>
                    <a:gd name="connsiteY84" fmla="*/ 1863634 h 6470468"/>
                    <a:gd name="connsiteX85" fmla="*/ 3962400 w 4458789"/>
                    <a:gd name="connsiteY85" fmla="*/ 1419497 h 6470468"/>
                    <a:gd name="connsiteX86" fmla="*/ 4458789 w 4458789"/>
                    <a:gd name="connsiteY86" fmla="*/ 374468 h 6470468"/>
                    <a:gd name="connsiteX87" fmla="*/ 4415246 w 4458789"/>
                    <a:gd name="connsiteY87" fmla="*/ 0 h 6470468"/>
                    <a:gd name="connsiteX88" fmla="*/ 17418 w 4458789"/>
                    <a:gd name="connsiteY88" fmla="*/ 17417 h 6470468"/>
                    <a:gd name="connsiteX89" fmla="*/ 0 w 4458789"/>
                    <a:gd name="connsiteY89"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708797 w 4458789"/>
                    <a:gd name="connsiteY32" fmla="*/ 2852647 h 6470468"/>
                    <a:gd name="connsiteX33" fmla="*/ 750707 w 4458789"/>
                    <a:gd name="connsiteY33" fmla="*/ 2804160 h 6470468"/>
                    <a:gd name="connsiteX34" fmla="*/ 748484 w 4458789"/>
                    <a:gd name="connsiteY34" fmla="*/ 2738347 h 6470468"/>
                    <a:gd name="connsiteX35" fmla="*/ 788172 w 4458789"/>
                    <a:gd name="connsiteY35" fmla="*/ 2711359 h 6470468"/>
                    <a:gd name="connsiteX36" fmla="*/ 865959 w 4458789"/>
                    <a:gd name="connsiteY36" fmla="*/ 2771684 h 6470468"/>
                    <a:gd name="connsiteX37" fmla="*/ 892947 w 4458789"/>
                    <a:gd name="connsiteY37" fmla="*/ 2798672 h 6470468"/>
                    <a:gd name="connsiteX38" fmla="*/ 900884 w 4458789"/>
                    <a:gd name="connsiteY38" fmla="*/ 2743110 h 6470468"/>
                    <a:gd name="connsiteX39" fmla="*/ 937351 w 4458789"/>
                    <a:gd name="connsiteY39" fmla="*/ 2730546 h 6470468"/>
                    <a:gd name="connsiteX40" fmla="*/ 981847 w 4458789"/>
                    <a:gd name="connsiteY40" fmla="*/ 2730409 h 6470468"/>
                    <a:gd name="connsiteX41" fmla="*/ 1008834 w 4458789"/>
                    <a:gd name="connsiteY41" fmla="*/ 2698659 h 6470468"/>
                    <a:gd name="connsiteX42" fmla="*/ 1085034 w 4458789"/>
                    <a:gd name="connsiteY42" fmla="*/ 2592297 h 6470468"/>
                    <a:gd name="connsiteX43" fmla="*/ 1174841 w 4458789"/>
                    <a:gd name="connsiteY43" fmla="*/ 2532652 h 6470468"/>
                    <a:gd name="connsiteX44" fmla="*/ 1256484 w 4458789"/>
                    <a:gd name="connsiteY44" fmla="*/ 2501809 h 6470468"/>
                    <a:gd name="connsiteX45" fmla="*/ 1404122 w 4458789"/>
                    <a:gd name="connsiteY45" fmla="*/ 2358934 h 6470468"/>
                    <a:gd name="connsiteX46" fmla="*/ 1518512 w 4458789"/>
                    <a:gd name="connsiteY46" fmla="*/ 2368913 h 6470468"/>
                    <a:gd name="connsiteX47" fmla="*/ 1584598 w 4458789"/>
                    <a:gd name="connsiteY47" fmla="*/ 2464298 h 6470468"/>
                    <a:gd name="connsiteX48" fmla="*/ 1527947 w 4458789"/>
                    <a:gd name="connsiteY48" fmla="*/ 2535147 h 6470468"/>
                    <a:gd name="connsiteX49" fmla="*/ 1431109 w 4458789"/>
                    <a:gd name="connsiteY49" fmla="*/ 2627222 h 6470468"/>
                    <a:gd name="connsiteX50" fmla="*/ 1393372 w 4458789"/>
                    <a:gd name="connsiteY50" fmla="*/ 2647405 h 6470468"/>
                    <a:gd name="connsiteX51" fmla="*/ 1404983 w 4458789"/>
                    <a:gd name="connsiteY51" fmla="*/ 2708456 h 6470468"/>
                    <a:gd name="connsiteX52" fmla="*/ 1454922 w 4458789"/>
                    <a:gd name="connsiteY52" fmla="*/ 2736759 h 6470468"/>
                    <a:gd name="connsiteX53" fmla="*/ 1448572 w 4458789"/>
                    <a:gd name="connsiteY53" fmla="*/ 2774859 h 6470468"/>
                    <a:gd name="connsiteX54" fmla="*/ 1357675 w 4458789"/>
                    <a:gd name="connsiteY54" fmla="*/ 2829515 h 6470468"/>
                    <a:gd name="connsiteX55" fmla="*/ 1394597 w 4458789"/>
                    <a:gd name="connsiteY55" fmla="*/ 2863759 h 6470468"/>
                    <a:gd name="connsiteX56" fmla="*/ 1550172 w 4458789"/>
                    <a:gd name="connsiteY56" fmla="*/ 2790734 h 6470468"/>
                    <a:gd name="connsiteX57" fmla="*/ 1586684 w 4458789"/>
                    <a:gd name="connsiteY57" fmla="*/ 2733584 h 6470468"/>
                    <a:gd name="connsiteX58" fmla="*/ 1651772 w 4458789"/>
                    <a:gd name="connsiteY58" fmla="*/ 2703422 h 6470468"/>
                    <a:gd name="connsiteX59" fmla="*/ 1708922 w 4458789"/>
                    <a:gd name="connsiteY59" fmla="*/ 2666909 h 6470468"/>
                    <a:gd name="connsiteX60" fmla="*/ 1810522 w 4458789"/>
                    <a:gd name="connsiteY60" fmla="*/ 2636747 h 6470468"/>
                    <a:gd name="connsiteX61" fmla="*/ 1908947 w 4458789"/>
                    <a:gd name="connsiteY61" fmla="*/ 2627222 h 6470468"/>
                    <a:gd name="connsiteX62" fmla="*/ 1952218 w 4458789"/>
                    <a:gd name="connsiteY62" fmla="*/ 2602275 h 6470468"/>
                    <a:gd name="connsiteX63" fmla="*/ 2020072 w 4458789"/>
                    <a:gd name="connsiteY63" fmla="*/ 2662147 h 6470468"/>
                    <a:gd name="connsiteX64" fmla="*/ 2089922 w 4458789"/>
                    <a:gd name="connsiteY64" fmla="*/ 2678022 h 6470468"/>
                    <a:gd name="connsiteX65" fmla="*/ 2164579 w 4458789"/>
                    <a:gd name="connsiteY65" fmla="*/ 2690902 h 6470468"/>
                    <a:gd name="connsiteX66" fmla="*/ 2115322 w 4458789"/>
                    <a:gd name="connsiteY66" fmla="*/ 2820897 h 6470468"/>
                    <a:gd name="connsiteX67" fmla="*/ 2011680 w 4458789"/>
                    <a:gd name="connsiteY67" fmla="*/ 2934788 h 6470468"/>
                    <a:gd name="connsiteX68" fmla="*/ 2194560 w 4458789"/>
                    <a:gd name="connsiteY68" fmla="*/ 3082834 h 6470468"/>
                    <a:gd name="connsiteX69" fmla="*/ 2394858 w 4458789"/>
                    <a:gd name="connsiteY69" fmla="*/ 3117668 h 6470468"/>
                    <a:gd name="connsiteX70" fmla="*/ 2377440 w 4458789"/>
                    <a:gd name="connsiteY70" fmla="*/ 3335383 h 6470468"/>
                    <a:gd name="connsiteX71" fmla="*/ 2377440 w 4458789"/>
                    <a:gd name="connsiteY71" fmla="*/ 3335383 h 6470468"/>
                    <a:gd name="connsiteX72" fmla="*/ 2333898 w 4458789"/>
                    <a:gd name="connsiteY72" fmla="*/ 3640183 h 6470468"/>
                    <a:gd name="connsiteX73" fmla="*/ 2290355 w 4458789"/>
                    <a:gd name="connsiteY73" fmla="*/ 3875314 h 6470468"/>
                    <a:gd name="connsiteX74" fmla="*/ 2595155 w 4458789"/>
                    <a:gd name="connsiteY74" fmla="*/ 3857897 h 6470468"/>
                    <a:gd name="connsiteX75" fmla="*/ 2891246 w 4458789"/>
                    <a:gd name="connsiteY75" fmla="*/ 3744685 h 6470468"/>
                    <a:gd name="connsiteX76" fmla="*/ 2891155 w 4458789"/>
                    <a:gd name="connsiteY76" fmla="*/ 3215186 h 6470468"/>
                    <a:gd name="connsiteX77" fmla="*/ 2772547 w 4458789"/>
                    <a:gd name="connsiteY77" fmla="*/ 3039972 h 6470468"/>
                    <a:gd name="connsiteX78" fmla="*/ 2704284 w 4458789"/>
                    <a:gd name="connsiteY78" fmla="*/ 2897097 h 6470468"/>
                    <a:gd name="connsiteX79" fmla="*/ 2508069 w 4458789"/>
                    <a:gd name="connsiteY79" fmla="*/ 2717074 h 6470468"/>
                    <a:gd name="connsiteX80" fmla="*/ 2638698 w 4458789"/>
                    <a:gd name="connsiteY80" fmla="*/ 2577737 h 6470468"/>
                    <a:gd name="connsiteX81" fmla="*/ 2978332 w 4458789"/>
                    <a:gd name="connsiteY81" fmla="*/ 2333897 h 6470468"/>
                    <a:gd name="connsiteX82" fmla="*/ 2987040 w 4458789"/>
                    <a:gd name="connsiteY82" fmla="*/ 2159725 h 6470468"/>
                    <a:gd name="connsiteX83" fmla="*/ 3344092 w 4458789"/>
                    <a:gd name="connsiteY83" fmla="*/ 1672045 h 6470468"/>
                    <a:gd name="connsiteX84" fmla="*/ 3544389 w 4458789"/>
                    <a:gd name="connsiteY84" fmla="*/ 1863634 h 6470468"/>
                    <a:gd name="connsiteX85" fmla="*/ 3962400 w 4458789"/>
                    <a:gd name="connsiteY85" fmla="*/ 1419497 h 6470468"/>
                    <a:gd name="connsiteX86" fmla="*/ 4458789 w 4458789"/>
                    <a:gd name="connsiteY86" fmla="*/ 374468 h 6470468"/>
                    <a:gd name="connsiteX87" fmla="*/ 4415246 w 4458789"/>
                    <a:gd name="connsiteY87" fmla="*/ 0 h 6470468"/>
                    <a:gd name="connsiteX88" fmla="*/ 17418 w 4458789"/>
                    <a:gd name="connsiteY88" fmla="*/ 17417 h 6470468"/>
                    <a:gd name="connsiteX89" fmla="*/ 0 w 4458789"/>
                    <a:gd name="connsiteY89"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139009 w 4458789"/>
                    <a:gd name="connsiteY7" fmla="*/ 3535272 h 6470468"/>
                    <a:gd name="connsiteX8" fmla="*/ 1237434 w 4458789"/>
                    <a:gd name="connsiteY8" fmla="*/ 3489234 h 6470468"/>
                    <a:gd name="connsiteX9" fmla="*/ 1267506 w 4458789"/>
                    <a:gd name="connsiteY9" fmla="*/ 3418432 h 6470468"/>
                    <a:gd name="connsiteX10" fmla="*/ 1326335 w 4458789"/>
                    <a:gd name="connsiteY10" fmla="*/ 3387634 h 6470468"/>
                    <a:gd name="connsiteX11" fmla="*/ 1385072 w 4458789"/>
                    <a:gd name="connsiteY11" fmla="*/ 3354297 h 6470468"/>
                    <a:gd name="connsiteX12" fmla="*/ 1491434 w 4458789"/>
                    <a:gd name="connsiteY12" fmla="*/ 3309847 h 6470468"/>
                    <a:gd name="connsiteX13" fmla="*/ 1567543 w 4458789"/>
                    <a:gd name="connsiteY13" fmla="*/ 3317965 h 6470468"/>
                    <a:gd name="connsiteX14" fmla="*/ 1610497 w 4458789"/>
                    <a:gd name="connsiteY14" fmla="*/ 3271747 h 6470468"/>
                    <a:gd name="connsiteX15" fmla="*/ 1631134 w 4458789"/>
                    <a:gd name="connsiteY15" fmla="*/ 3201897 h 6470468"/>
                    <a:gd name="connsiteX16" fmla="*/ 1564459 w 4458789"/>
                    <a:gd name="connsiteY16" fmla="*/ 3174909 h 6470468"/>
                    <a:gd name="connsiteX17" fmla="*/ 1543731 w 4458789"/>
                    <a:gd name="connsiteY17" fmla="*/ 3150960 h 6470468"/>
                    <a:gd name="connsiteX18" fmla="*/ 1427934 w 4458789"/>
                    <a:gd name="connsiteY18" fmla="*/ 3163797 h 6470468"/>
                    <a:gd name="connsiteX19" fmla="*/ 1364434 w 4458789"/>
                    <a:gd name="connsiteY19" fmla="*/ 3127284 h 6470468"/>
                    <a:gd name="connsiteX20" fmla="*/ 1350147 w 4458789"/>
                    <a:gd name="connsiteY20" fmla="*/ 3101884 h 6470468"/>
                    <a:gd name="connsiteX21" fmla="*/ 1289731 w 4458789"/>
                    <a:gd name="connsiteY21" fmla="*/ 3082154 h 6470468"/>
                    <a:gd name="connsiteX22" fmla="*/ 1189809 w 4458789"/>
                    <a:gd name="connsiteY22" fmla="*/ 3098709 h 6470468"/>
                    <a:gd name="connsiteX23" fmla="*/ 1164409 w 4458789"/>
                    <a:gd name="connsiteY23" fmla="*/ 3144747 h 6470468"/>
                    <a:gd name="connsiteX24" fmla="*/ 1108847 w 4458789"/>
                    <a:gd name="connsiteY24" fmla="*/ 3174909 h 6470468"/>
                    <a:gd name="connsiteX25" fmla="*/ 1075509 w 4458789"/>
                    <a:gd name="connsiteY25" fmla="*/ 3225709 h 6470468"/>
                    <a:gd name="connsiteX26" fmla="*/ 1007247 w 4458789"/>
                    <a:gd name="connsiteY26" fmla="*/ 3238409 h 6470468"/>
                    <a:gd name="connsiteX27" fmla="*/ 926782 w 4458789"/>
                    <a:gd name="connsiteY27" fmla="*/ 3181803 h 6470468"/>
                    <a:gd name="connsiteX28" fmla="*/ 942159 w 4458789"/>
                    <a:gd name="connsiteY28" fmla="*/ 3111409 h 6470468"/>
                    <a:gd name="connsiteX29" fmla="*/ 989784 w 4458789"/>
                    <a:gd name="connsiteY29" fmla="*/ 3078072 h 6470468"/>
                    <a:gd name="connsiteX30" fmla="*/ 941161 w 4458789"/>
                    <a:gd name="connsiteY30" fmla="*/ 2986994 h 6470468"/>
                    <a:gd name="connsiteX31" fmla="*/ 865959 w 4458789"/>
                    <a:gd name="connsiteY31" fmla="*/ 2989172 h 6470468"/>
                    <a:gd name="connsiteX32" fmla="*/ 743722 w 4458789"/>
                    <a:gd name="connsiteY32" fmla="*/ 2943134 h 6470468"/>
                    <a:gd name="connsiteX33" fmla="*/ 708797 w 4458789"/>
                    <a:gd name="connsiteY33" fmla="*/ 2852647 h 6470468"/>
                    <a:gd name="connsiteX34" fmla="*/ 750707 w 4458789"/>
                    <a:gd name="connsiteY34" fmla="*/ 2804160 h 6470468"/>
                    <a:gd name="connsiteX35" fmla="*/ 748484 w 4458789"/>
                    <a:gd name="connsiteY35" fmla="*/ 2738347 h 6470468"/>
                    <a:gd name="connsiteX36" fmla="*/ 788172 w 4458789"/>
                    <a:gd name="connsiteY36" fmla="*/ 2711359 h 6470468"/>
                    <a:gd name="connsiteX37" fmla="*/ 865959 w 4458789"/>
                    <a:gd name="connsiteY37" fmla="*/ 2771684 h 6470468"/>
                    <a:gd name="connsiteX38" fmla="*/ 892947 w 4458789"/>
                    <a:gd name="connsiteY38" fmla="*/ 2798672 h 6470468"/>
                    <a:gd name="connsiteX39" fmla="*/ 900884 w 4458789"/>
                    <a:gd name="connsiteY39" fmla="*/ 2743110 h 6470468"/>
                    <a:gd name="connsiteX40" fmla="*/ 937351 w 4458789"/>
                    <a:gd name="connsiteY40" fmla="*/ 2730546 h 6470468"/>
                    <a:gd name="connsiteX41" fmla="*/ 981847 w 4458789"/>
                    <a:gd name="connsiteY41" fmla="*/ 2730409 h 6470468"/>
                    <a:gd name="connsiteX42" fmla="*/ 1008834 w 4458789"/>
                    <a:gd name="connsiteY42" fmla="*/ 2698659 h 6470468"/>
                    <a:gd name="connsiteX43" fmla="*/ 1085034 w 4458789"/>
                    <a:gd name="connsiteY43" fmla="*/ 2592297 h 6470468"/>
                    <a:gd name="connsiteX44" fmla="*/ 1174841 w 4458789"/>
                    <a:gd name="connsiteY44" fmla="*/ 2532652 h 6470468"/>
                    <a:gd name="connsiteX45" fmla="*/ 1256484 w 4458789"/>
                    <a:gd name="connsiteY45" fmla="*/ 2501809 h 6470468"/>
                    <a:gd name="connsiteX46" fmla="*/ 1404122 w 4458789"/>
                    <a:gd name="connsiteY46" fmla="*/ 2358934 h 6470468"/>
                    <a:gd name="connsiteX47" fmla="*/ 1518512 w 4458789"/>
                    <a:gd name="connsiteY47" fmla="*/ 2368913 h 6470468"/>
                    <a:gd name="connsiteX48" fmla="*/ 1584598 w 4458789"/>
                    <a:gd name="connsiteY48" fmla="*/ 2464298 h 6470468"/>
                    <a:gd name="connsiteX49" fmla="*/ 1527947 w 4458789"/>
                    <a:gd name="connsiteY49" fmla="*/ 2535147 h 6470468"/>
                    <a:gd name="connsiteX50" fmla="*/ 1431109 w 4458789"/>
                    <a:gd name="connsiteY50" fmla="*/ 2627222 h 6470468"/>
                    <a:gd name="connsiteX51" fmla="*/ 1393372 w 4458789"/>
                    <a:gd name="connsiteY51" fmla="*/ 2647405 h 6470468"/>
                    <a:gd name="connsiteX52" fmla="*/ 1404983 w 4458789"/>
                    <a:gd name="connsiteY52" fmla="*/ 2708456 h 6470468"/>
                    <a:gd name="connsiteX53" fmla="*/ 1454922 w 4458789"/>
                    <a:gd name="connsiteY53" fmla="*/ 2736759 h 6470468"/>
                    <a:gd name="connsiteX54" fmla="*/ 1448572 w 4458789"/>
                    <a:gd name="connsiteY54" fmla="*/ 2774859 h 6470468"/>
                    <a:gd name="connsiteX55" fmla="*/ 1357675 w 4458789"/>
                    <a:gd name="connsiteY55" fmla="*/ 2829515 h 6470468"/>
                    <a:gd name="connsiteX56" fmla="*/ 1394597 w 4458789"/>
                    <a:gd name="connsiteY56" fmla="*/ 2863759 h 6470468"/>
                    <a:gd name="connsiteX57" fmla="*/ 1550172 w 4458789"/>
                    <a:gd name="connsiteY57" fmla="*/ 2790734 h 6470468"/>
                    <a:gd name="connsiteX58" fmla="*/ 1586684 w 4458789"/>
                    <a:gd name="connsiteY58" fmla="*/ 2733584 h 6470468"/>
                    <a:gd name="connsiteX59" fmla="*/ 1651772 w 4458789"/>
                    <a:gd name="connsiteY59" fmla="*/ 2703422 h 6470468"/>
                    <a:gd name="connsiteX60" fmla="*/ 1708922 w 4458789"/>
                    <a:gd name="connsiteY60" fmla="*/ 2666909 h 6470468"/>
                    <a:gd name="connsiteX61" fmla="*/ 1810522 w 4458789"/>
                    <a:gd name="connsiteY61" fmla="*/ 2636747 h 6470468"/>
                    <a:gd name="connsiteX62" fmla="*/ 1908947 w 4458789"/>
                    <a:gd name="connsiteY62" fmla="*/ 2627222 h 6470468"/>
                    <a:gd name="connsiteX63" fmla="*/ 1952218 w 4458789"/>
                    <a:gd name="connsiteY63" fmla="*/ 2602275 h 6470468"/>
                    <a:gd name="connsiteX64" fmla="*/ 2020072 w 4458789"/>
                    <a:gd name="connsiteY64" fmla="*/ 2662147 h 6470468"/>
                    <a:gd name="connsiteX65" fmla="*/ 2089922 w 4458789"/>
                    <a:gd name="connsiteY65" fmla="*/ 2678022 h 6470468"/>
                    <a:gd name="connsiteX66" fmla="*/ 2164579 w 4458789"/>
                    <a:gd name="connsiteY66" fmla="*/ 2690902 h 6470468"/>
                    <a:gd name="connsiteX67" fmla="*/ 2115322 w 4458789"/>
                    <a:gd name="connsiteY67" fmla="*/ 2820897 h 6470468"/>
                    <a:gd name="connsiteX68" fmla="*/ 2011680 w 4458789"/>
                    <a:gd name="connsiteY68" fmla="*/ 2934788 h 6470468"/>
                    <a:gd name="connsiteX69" fmla="*/ 2194560 w 4458789"/>
                    <a:gd name="connsiteY69" fmla="*/ 3082834 h 6470468"/>
                    <a:gd name="connsiteX70" fmla="*/ 2394858 w 4458789"/>
                    <a:gd name="connsiteY70" fmla="*/ 3117668 h 6470468"/>
                    <a:gd name="connsiteX71" fmla="*/ 2377440 w 4458789"/>
                    <a:gd name="connsiteY71" fmla="*/ 3335383 h 6470468"/>
                    <a:gd name="connsiteX72" fmla="*/ 2377440 w 4458789"/>
                    <a:gd name="connsiteY72" fmla="*/ 3335383 h 6470468"/>
                    <a:gd name="connsiteX73" fmla="*/ 2333898 w 4458789"/>
                    <a:gd name="connsiteY73" fmla="*/ 3640183 h 6470468"/>
                    <a:gd name="connsiteX74" fmla="*/ 2290355 w 4458789"/>
                    <a:gd name="connsiteY74" fmla="*/ 3875314 h 6470468"/>
                    <a:gd name="connsiteX75" fmla="*/ 2595155 w 4458789"/>
                    <a:gd name="connsiteY75" fmla="*/ 3857897 h 6470468"/>
                    <a:gd name="connsiteX76" fmla="*/ 2891246 w 4458789"/>
                    <a:gd name="connsiteY76" fmla="*/ 3744685 h 6470468"/>
                    <a:gd name="connsiteX77" fmla="*/ 2891155 w 4458789"/>
                    <a:gd name="connsiteY77" fmla="*/ 3215186 h 6470468"/>
                    <a:gd name="connsiteX78" fmla="*/ 2772547 w 4458789"/>
                    <a:gd name="connsiteY78" fmla="*/ 3039972 h 6470468"/>
                    <a:gd name="connsiteX79" fmla="*/ 2704284 w 4458789"/>
                    <a:gd name="connsiteY79" fmla="*/ 2897097 h 6470468"/>
                    <a:gd name="connsiteX80" fmla="*/ 2508069 w 4458789"/>
                    <a:gd name="connsiteY80" fmla="*/ 2717074 h 6470468"/>
                    <a:gd name="connsiteX81" fmla="*/ 2638698 w 4458789"/>
                    <a:gd name="connsiteY81" fmla="*/ 2577737 h 6470468"/>
                    <a:gd name="connsiteX82" fmla="*/ 2978332 w 4458789"/>
                    <a:gd name="connsiteY82" fmla="*/ 2333897 h 6470468"/>
                    <a:gd name="connsiteX83" fmla="*/ 2987040 w 4458789"/>
                    <a:gd name="connsiteY83" fmla="*/ 2159725 h 6470468"/>
                    <a:gd name="connsiteX84" fmla="*/ 3344092 w 4458789"/>
                    <a:gd name="connsiteY84" fmla="*/ 1672045 h 6470468"/>
                    <a:gd name="connsiteX85" fmla="*/ 3544389 w 4458789"/>
                    <a:gd name="connsiteY85" fmla="*/ 1863634 h 6470468"/>
                    <a:gd name="connsiteX86" fmla="*/ 3962400 w 4458789"/>
                    <a:gd name="connsiteY86" fmla="*/ 1419497 h 6470468"/>
                    <a:gd name="connsiteX87" fmla="*/ 4458789 w 4458789"/>
                    <a:gd name="connsiteY87" fmla="*/ 374468 h 6470468"/>
                    <a:gd name="connsiteX88" fmla="*/ 4415246 w 4458789"/>
                    <a:gd name="connsiteY88" fmla="*/ 0 h 6470468"/>
                    <a:gd name="connsiteX89" fmla="*/ 17418 w 4458789"/>
                    <a:gd name="connsiteY89" fmla="*/ 17417 h 6470468"/>
                    <a:gd name="connsiteX90" fmla="*/ 0 w 4458789"/>
                    <a:gd name="connsiteY90"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139009 w 4458789"/>
                    <a:gd name="connsiteY7" fmla="*/ 3535272 h 6470468"/>
                    <a:gd name="connsiteX8" fmla="*/ 1237434 w 4458789"/>
                    <a:gd name="connsiteY8" fmla="*/ 3489234 h 6470468"/>
                    <a:gd name="connsiteX9" fmla="*/ 1267506 w 4458789"/>
                    <a:gd name="connsiteY9" fmla="*/ 3418432 h 6470468"/>
                    <a:gd name="connsiteX10" fmla="*/ 1326335 w 4458789"/>
                    <a:gd name="connsiteY10" fmla="*/ 3387634 h 6470468"/>
                    <a:gd name="connsiteX11" fmla="*/ 1385072 w 4458789"/>
                    <a:gd name="connsiteY11" fmla="*/ 3354297 h 6470468"/>
                    <a:gd name="connsiteX12" fmla="*/ 1491434 w 4458789"/>
                    <a:gd name="connsiteY12" fmla="*/ 3309847 h 6470468"/>
                    <a:gd name="connsiteX13" fmla="*/ 1567543 w 4458789"/>
                    <a:gd name="connsiteY13" fmla="*/ 3317965 h 6470468"/>
                    <a:gd name="connsiteX14" fmla="*/ 1610497 w 4458789"/>
                    <a:gd name="connsiteY14" fmla="*/ 3271747 h 6470468"/>
                    <a:gd name="connsiteX15" fmla="*/ 1631134 w 4458789"/>
                    <a:gd name="connsiteY15" fmla="*/ 3201897 h 6470468"/>
                    <a:gd name="connsiteX16" fmla="*/ 1564459 w 4458789"/>
                    <a:gd name="connsiteY16" fmla="*/ 3174909 h 6470468"/>
                    <a:gd name="connsiteX17" fmla="*/ 1543731 w 4458789"/>
                    <a:gd name="connsiteY17" fmla="*/ 3150960 h 6470468"/>
                    <a:gd name="connsiteX18" fmla="*/ 1427934 w 4458789"/>
                    <a:gd name="connsiteY18" fmla="*/ 3163797 h 6470468"/>
                    <a:gd name="connsiteX19" fmla="*/ 1364434 w 4458789"/>
                    <a:gd name="connsiteY19" fmla="*/ 3127284 h 6470468"/>
                    <a:gd name="connsiteX20" fmla="*/ 1350147 w 4458789"/>
                    <a:gd name="connsiteY20" fmla="*/ 3101884 h 6470468"/>
                    <a:gd name="connsiteX21" fmla="*/ 1289731 w 4458789"/>
                    <a:gd name="connsiteY21" fmla="*/ 3082154 h 6470468"/>
                    <a:gd name="connsiteX22" fmla="*/ 1189809 w 4458789"/>
                    <a:gd name="connsiteY22" fmla="*/ 3098709 h 6470468"/>
                    <a:gd name="connsiteX23" fmla="*/ 1164409 w 4458789"/>
                    <a:gd name="connsiteY23" fmla="*/ 3144747 h 6470468"/>
                    <a:gd name="connsiteX24" fmla="*/ 1108847 w 4458789"/>
                    <a:gd name="connsiteY24" fmla="*/ 3174909 h 6470468"/>
                    <a:gd name="connsiteX25" fmla="*/ 1075509 w 4458789"/>
                    <a:gd name="connsiteY25" fmla="*/ 3225709 h 6470468"/>
                    <a:gd name="connsiteX26" fmla="*/ 1007247 w 4458789"/>
                    <a:gd name="connsiteY26" fmla="*/ 3238409 h 6470468"/>
                    <a:gd name="connsiteX27" fmla="*/ 926782 w 4458789"/>
                    <a:gd name="connsiteY27" fmla="*/ 3181803 h 6470468"/>
                    <a:gd name="connsiteX28" fmla="*/ 942159 w 4458789"/>
                    <a:gd name="connsiteY28" fmla="*/ 3111409 h 6470468"/>
                    <a:gd name="connsiteX29" fmla="*/ 989784 w 4458789"/>
                    <a:gd name="connsiteY29" fmla="*/ 3078072 h 6470468"/>
                    <a:gd name="connsiteX30" fmla="*/ 941161 w 4458789"/>
                    <a:gd name="connsiteY30" fmla="*/ 2986994 h 6470468"/>
                    <a:gd name="connsiteX31" fmla="*/ 865959 w 4458789"/>
                    <a:gd name="connsiteY31" fmla="*/ 2989172 h 6470468"/>
                    <a:gd name="connsiteX32" fmla="*/ 743722 w 4458789"/>
                    <a:gd name="connsiteY32" fmla="*/ 2943134 h 6470468"/>
                    <a:gd name="connsiteX33" fmla="*/ 708797 w 4458789"/>
                    <a:gd name="connsiteY33" fmla="*/ 2852647 h 6470468"/>
                    <a:gd name="connsiteX34" fmla="*/ 750707 w 4458789"/>
                    <a:gd name="connsiteY34" fmla="*/ 2804160 h 6470468"/>
                    <a:gd name="connsiteX35" fmla="*/ 748484 w 4458789"/>
                    <a:gd name="connsiteY35" fmla="*/ 2738347 h 6470468"/>
                    <a:gd name="connsiteX36" fmla="*/ 788172 w 4458789"/>
                    <a:gd name="connsiteY36" fmla="*/ 2711359 h 6470468"/>
                    <a:gd name="connsiteX37" fmla="*/ 865959 w 4458789"/>
                    <a:gd name="connsiteY37" fmla="*/ 2771684 h 6470468"/>
                    <a:gd name="connsiteX38" fmla="*/ 892947 w 4458789"/>
                    <a:gd name="connsiteY38" fmla="*/ 2798672 h 6470468"/>
                    <a:gd name="connsiteX39" fmla="*/ 900884 w 4458789"/>
                    <a:gd name="connsiteY39" fmla="*/ 2743110 h 6470468"/>
                    <a:gd name="connsiteX40" fmla="*/ 937351 w 4458789"/>
                    <a:gd name="connsiteY40" fmla="*/ 2730546 h 6470468"/>
                    <a:gd name="connsiteX41" fmla="*/ 981847 w 4458789"/>
                    <a:gd name="connsiteY41" fmla="*/ 2730409 h 6470468"/>
                    <a:gd name="connsiteX42" fmla="*/ 1008834 w 4458789"/>
                    <a:gd name="connsiteY42" fmla="*/ 2698659 h 6470468"/>
                    <a:gd name="connsiteX43" fmla="*/ 1085034 w 4458789"/>
                    <a:gd name="connsiteY43" fmla="*/ 2592297 h 6470468"/>
                    <a:gd name="connsiteX44" fmla="*/ 1174841 w 4458789"/>
                    <a:gd name="connsiteY44" fmla="*/ 2532652 h 6470468"/>
                    <a:gd name="connsiteX45" fmla="*/ 1256484 w 4458789"/>
                    <a:gd name="connsiteY45" fmla="*/ 2501809 h 6470468"/>
                    <a:gd name="connsiteX46" fmla="*/ 1404122 w 4458789"/>
                    <a:gd name="connsiteY46" fmla="*/ 2358934 h 6470468"/>
                    <a:gd name="connsiteX47" fmla="*/ 1518512 w 4458789"/>
                    <a:gd name="connsiteY47" fmla="*/ 2368913 h 6470468"/>
                    <a:gd name="connsiteX48" fmla="*/ 1584598 w 4458789"/>
                    <a:gd name="connsiteY48" fmla="*/ 2464298 h 6470468"/>
                    <a:gd name="connsiteX49" fmla="*/ 1527947 w 4458789"/>
                    <a:gd name="connsiteY49" fmla="*/ 2535147 h 6470468"/>
                    <a:gd name="connsiteX50" fmla="*/ 1431109 w 4458789"/>
                    <a:gd name="connsiteY50" fmla="*/ 2627222 h 6470468"/>
                    <a:gd name="connsiteX51" fmla="*/ 1393372 w 4458789"/>
                    <a:gd name="connsiteY51" fmla="*/ 2647405 h 6470468"/>
                    <a:gd name="connsiteX52" fmla="*/ 1404983 w 4458789"/>
                    <a:gd name="connsiteY52" fmla="*/ 2708456 h 6470468"/>
                    <a:gd name="connsiteX53" fmla="*/ 1454922 w 4458789"/>
                    <a:gd name="connsiteY53" fmla="*/ 2736759 h 6470468"/>
                    <a:gd name="connsiteX54" fmla="*/ 1448572 w 4458789"/>
                    <a:gd name="connsiteY54" fmla="*/ 2774859 h 6470468"/>
                    <a:gd name="connsiteX55" fmla="*/ 1357675 w 4458789"/>
                    <a:gd name="connsiteY55" fmla="*/ 2829515 h 6470468"/>
                    <a:gd name="connsiteX56" fmla="*/ 1394597 w 4458789"/>
                    <a:gd name="connsiteY56" fmla="*/ 2863759 h 6470468"/>
                    <a:gd name="connsiteX57" fmla="*/ 1550172 w 4458789"/>
                    <a:gd name="connsiteY57" fmla="*/ 2790734 h 6470468"/>
                    <a:gd name="connsiteX58" fmla="*/ 1586684 w 4458789"/>
                    <a:gd name="connsiteY58" fmla="*/ 2733584 h 6470468"/>
                    <a:gd name="connsiteX59" fmla="*/ 1651772 w 4458789"/>
                    <a:gd name="connsiteY59" fmla="*/ 2703422 h 6470468"/>
                    <a:gd name="connsiteX60" fmla="*/ 1708922 w 4458789"/>
                    <a:gd name="connsiteY60" fmla="*/ 2666909 h 6470468"/>
                    <a:gd name="connsiteX61" fmla="*/ 1810522 w 4458789"/>
                    <a:gd name="connsiteY61" fmla="*/ 2636747 h 6470468"/>
                    <a:gd name="connsiteX62" fmla="*/ 1908947 w 4458789"/>
                    <a:gd name="connsiteY62" fmla="*/ 2627222 h 6470468"/>
                    <a:gd name="connsiteX63" fmla="*/ 1952218 w 4458789"/>
                    <a:gd name="connsiteY63" fmla="*/ 2602275 h 6470468"/>
                    <a:gd name="connsiteX64" fmla="*/ 2020072 w 4458789"/>
                    <a:gd name="connsiteY64" fmla="*/ 2662147 h 6470468"/>
                    <a:gd name="connsiteX65" fmla="*/ 2089922 w 4458789"/>
                    <a:gd name="connsiteY65" fmla="*/ 2678022 h 6470468"/>
                    <a:gd name="connsiteX66" fmla="*/ 2164579 w 4458789"/>
                    <a:gd name="connsiteY66" fmla="*/ 2690902 h 6470468"/>
                    <a:gd name="connsiteX67" fmla="*/ 2115322 w 4458789"/>
                    <a:gd name="connsiteY67" fmla="*/ 2820897 h 6470468"/>
                    <a:gd name="connsiteX68" fmla="*/ 2011680 w 4458789"/>
                    <a:gd name="connsiteY68" fmla="*/ 2934788 h 6470468"/>
                    <a:gd name="connsiteX69" fmla="*/ 2194560 w 4458789"/>
                    <a:gd name="connsiteY69" fmla="*/ 3082834 h 6470468"/>
                    <a:gd name="connsiteX70" fmla="*/ 2394858 w 4458789"/>
                    <a:gd name="connsiteY70" fmla="*/ 3117668 h 6470468"/>
                    <a:gd name="connsiteX71" fmla="*/ 2377440 w 4458789"/>
                    <a:gd name="connsiteY71" fmla="*/ 3335383 h 6470468"/>
                    <a:gd name="connsiteX72" fmla="*/ 2377440 w 4458789"/>
                    <a:gd name="connsiteY72" fmla="*/ 3335383 h 6470468"/>
                    <a:gd name="connsiteX73" fmla="*/ 2333898 w 4458789"/>
                    <a:gd name="connsiteY73" fmla="*/ 3640183 h 6470468"/>
                    <a:gd name="connsiteX74" fmla="*/ 2290355 w 4458789"/>
                    <a:gd name="connsiteY74" fmla="*/ 3875314 h 6470468"/>
                    <a:gd name="connsiteX75" fmla="*/ 2595155 w 4458789"/>
                    <a:gd name="connsiteY75" fmla="*/ 3857897 h 6470468"/>
                    <a:gd name="connsiteX76" fmla="*/ 2891246 w 4458789"/>
                    <a:gd name="connsiteY76" fmla="*/ 3744685 h 6470468"/>
                    <a:gd name="connsiteX77" fmla="*/ 2891155 w 4458789"/>
                    <a:gd name="connsiteY77" fmla="*/ 3215186 h 6470468"/>
                    <a:gd name="connsiteX78" fmla="*/ 2772547 w 4458789"/>
                    <a:gd name="connsiteY78" fmla="*/ 3039972 h 6470468"/>
                    <a:gd name="connsiteX79" fmla="*/ 2704284 w 4458789"/>
                    <a:gd name="connsiteY79" fmla="*/ 2897097 h 6470468"/>
                    <a:gd name="connsiteX80" fmla="*/ 2508069 w 4458789"/>
                    <a:gd name="connsiteY80" fmla="*/ 2717074 h 6470468"/>
                    <a:gd name="connsiteX81" fmla="*/ 2638698 w 4458789"/>
                    <a:gd name="connsiteY81" fmla="*/ 2577737 h 6470468"/>
                    <a:gd name="connsiteX82" fmla="*/ 2978332 w 4458789"/>
                    <a:gd name="connsiteY82" fmla="*/ 2333897 h 6470468"/>
                    <a:gd name="connsiteX83" fmla="*/ 2987040 w 4458789"/>
                    <a:gd name="connsiteY83" fmla="*/ 2159725 h 6470468"/>
                    <a:gd name="connsiteX84" fmla="*/ 3344092 w 4458789"/>
                    <a:gd name="connsiteY84" fmla="*/ 1672045 h 6470468"/>
                    <a:gd name="connsiteX85" fmla="*/ 3544389 w 4458789"/>
                    <a:gd name="connsiteY85" fmla="*/ 1863634 h 6470468"/>
                    <a:gd name="connsiteX86" fmla="*/ 3962400 w 4458789"/>
                    <a:gd name="connsiteY86" fmla="*/ 1419497 h 6470468"/>
                    <a:gd name="connsiteX87" fmla="*/ 4458789 w 4458789"/>
                    <a:gd name="connsiteY87" fmla="*/ 374468 h 6470468"/>
                    <a:gd name="connsiteX88" fmla="*/ 4415246 w 4458789"/>
                    <a:gd name="connsiteY88" fmla="*/ 0 h 6470468"/>
                    <a:gd name="connsiteX89" fmla="*/ 17418 w 4458789"/>
                    <a:gd name="connsiteY89" fmla="*/ 17417 h 6470468"/>
                    <a:gd name="connsiteX90" fmla="*/ 0 w 4458789"/>
                    <a:gd name="connsiteY90"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077097 w 4458789"/>
                    <a:gd name="connsiteY7" fmla="*/ 3598772 h 6470468"/>
                    <a:gd name="connsiteX8" fmla="*/ 1139009 w 4458789"/>
                    <a:gd name="connsiteY8" fmla="*/ 3535272 h 6470468"/>
                    <a:gd name="connsiteX9" fmla="*/ 1237434 w 4458789"/>
                    <a:gd name="connsiteY9" fmla="*/ 3489234 h 6470468"/>
                    <a:gd name="connsiteX10" fmla="*/ 1267506 w 4458789"/>
                    <a:gd name="connsiteY10" fmla="*/ 3418432 h 6470468"/>
                    <a:gd name="connsiteX11" fmla="*/ 1326335 w 4458789"/>
                    <a:gd name="connsiteY11" fmla="*/ 3387634 h 6470468"/>
                    <a:gd name="connsiteX12" fmla="*/ 1385072 w 4458789"/>
                    <a:gd name="connsiteY12" fmla="*/ 3354297 h 6470468"/>
                    <a:gd name="connsiteX13" fmla="*/ 1491434 w 4458789"/>
                    <a:gd name="connsiteY13" fmla="*/ 3309847 h 6470468"/>
                    <a:gd name="connsiteX14" fmla="*/ 1567543 w 4458789"/>
                    <a:gd name="connsiteY14" fmla="*/ 3317965 h 6470468"/>
                    <a:gd name="connsiteX15" fmla="*/ 1610497 w 4458789"/>
                    <a:gd name="connsiteY15" fmla="*/ 3271747 h 6470468"/>
                    <a:gd name="connsiteX16" fmla="*/ 1631134 w 4458789"/>
                    <a:gd name="connsiteY16" fmla="*/ 3201897 h 6470468"/>
                    <a:gd name="connsiteX17" fmla="*/ 1564459 w 4458789"/>
                    <a:gd name="connsiteY17" fmla="*/ 3174909 h 6470468"/>
                    <a:gd name="connsiteX18" fmla="*/ 1543731 w 4458789"/>
                    <a:gd name="connsiteY18" fmla="*/ 3150960 h 6470468"/>
                    <a:gd name="connsiteX19" fmla="*/ 1427934 w 4458789"/>
                    <a:gd name="connsiteY19" fmla="*/ 3163797 h 6470468"/>
                    <a:gd name="connsiteX20" fmla="*/ 1364434 w 4458789"/>
                    <a:gd name="connsiteY20" fmla="*/ 3127284 h 6470468"/>
                    <a:gd name="connsiteX21" fmla="*/ 1350147 w 4458789"/>
                    <a:gd name="connsiteY21" fmla="*/ 3101884 h 6470468"/>
                    <a:gd name="connsiteX22" fmla="*/ 1289731 w 4458789"/>
                    <a:gd name="connsiteY22" fmla="*/ 3082154 h 6470468"/>
                    <a:gd name="connsiteX23" fmla="*/ 1189809 w 4458789"/>
                    <a:gd name="connsiteY23" fmla="*/ 3098709 h 6470468"/>
                    <a:gd name="connsiteX24" fmla="*/ 1164409 w 4458789"/>
                    <a:gd name="connsiteY24" fmla="*/ 3144747 h 6470468"/>
                    <a:gd name="connsiteX25" fmla="*/ 1108847 w 4458789"/>
                    <a:gd name="connsiteY25" fmla="*/ 3174909 h 6470468"/>
                    <a:gd name="connsiteX26" fmla="*/ 1075509 w 4458789"/>
                    <a:gd name="connsiteY26" fmla="*/ 3225709 h 6470468"/>
                    <a:gd name="connsiteX27" fmla="*/ 1007247 w 4458789"/>
                    <a:gd name="connsiteY27" fmla="*/ 3238409 h 6470468"/>
                    <a:gd name="connsiteX28" fmla="*/ 926782 w 4458789"/>
                    <a:gd name="connsiteY28" fmla="*/ 3181803 h 6470468"/>
                    <a:gd name="connsiteX29" fmla="*/ 942159 w 4458789"/>
                    <a:gd name="connsiteY29" fmla="*/ 3111409 h 6470468"/>
                    <a:gd name="connsiteX30" fmla="*/ 989784 w 4458789"/>
                    <a:gd name="connsiteY30" fmla="*/ 3078072 h 6470468"/>
                    <a:gd name="connsiteX31" fmla="*/ 941161 w 4458789"/>
                    <a:gd name="connsiteY31" fmla="*/ 2986994 h 6470468"/>
                    <a:gd name="connsiteX32" fmla="*/ 865959 w 4458789"/>
                    <a:gd name="connsiteY32" fmla="*/ 2989172 h 6470468"/>
                    <a:gd name="connsiteX33" fmla="*/ 743722 w 4458789"/>
                    <a:gd name="connsiteY33" fmla="*/ 2943134 h 6470468"/>
                    <a:gd name="connsiteX34" fmla="*/ 708797 w 4458789"/>
                    <a:gd name="connsiteY34" fmla="*/ 2852647 h 6470468"/>
                    <a:gd name="connsiteX35" fmla="*/ 750707 w 4458789"/>
                    <a:gd name="connsiteY35" fmla="*/ 2804160 h 6470468"/>
                    <a:gd name="connsiteX36" fmla="*/ 748484 w 4458789"/>
                    <a:gd name="connsiteY36" fmla="*/ 2738347 h 6470468"/>
                    <a:gd name="connsiteX37" fmla="*/ 788172 w 4458789"/>
                    <a:gd name="connsiteY37" fmla="*/ 2711359 h 6470468"/>
                    <a:gd name="connsiteX38" fmla="*/ 865959 w 4458789"/>
                    <a:gd name="connsiteY38" fmla="*/ 2771684 h 6470468"/>
                    <a:gd name="connsiteX39" fmla="*/ 892947 w 4458789"/>
                    <a:gd name="connsiteY39" fmla="*/ 2798672 h 6470468"/>
                    <a:gd name="connsiteX40" fmla="*/ 900884 w 4458789"/>
                    <a:gd name="connsiteY40" fmla="*/ 2743110 h 6470468"/>
                    <a:gd name="connsiteX41" fmla="*/ 937351 w 4458789"/>
                    <a:gd name="connsiteY41" fmla="*/ 2730546 h 6470468"/>
                    <a:gd name="connsiteX42" fmla="*/ 981847 w 4458789"/>
                    <a:gd name="connsiteY42" fmla="*/ 2730409 h 6470468"/>
                    <a:gd name="connsiteX43" fmla="*/ 1008834 w 4458789"/>
                    <a:gd name="connsiteY43" fmla="*/ 2698659 h 6470468"/>
                    <a:gd name="connsiteX44" fmla="*/ 1085034 w 4458789"/>
                    <a:gd name="connsiteY44" fmla="*/ 2592297 h 6470468"/>
                    <a:gd name="connsiteX45" fmla="*/ 1174841 w 4458789"/>
                    <a:gd name="connsiteY45" fmla="*/ 2532652 h 6470468"/>
                    <a:gd name="connsiteX46" fmla="*/ 1256484 w 4458789"/>
                    <a:gd name="connsiteY46" fmla="*/ 2501809 h 6470468"/>
                    <a:gd name="connsiteX47" fmla="*/ 1404122 w 4458789"/>
                    <a:gd name="connsiteY47" fmla="*/ 2358934 h 6470468"/>
                    <a:gd name="connsiteX48" fmla="*/ 1518512 w 4458789"/>
                    <a:gd name="connsiteY48" fmla="*/ 2368913 h 6470468"/>
                    <a:gd name="connsiteX49" fmla="*/ 1584598 w 4458789"/>
                    <a:gd name="connsiteY49" fmla="*/ 2464298 h 6470468"/>
                    <a:gd name="connsiteX50" fmla="*/ 1527947 w 4458789"/>
                    <a:gd name="connsiteY50" fmla="*/ 2535147 h 6470468"/>
                    <a:gd name="connsiteX51" fmla="*/ 1431109 w 4458789"/>
                    <a:gd name="connsiteY51" fmla="*/ 2627222 h 6470468"/>
                    <a:gd name="connsiteX52" fmla="*/ 1393372 w 4458789"/>
                    <a:gd name="connsiteY52" fmla="*/ 2647405 h 6470468"/>
                    <a:gd name="connsiteX53" fmla="*/ 1404983 w 4458789"/>
                    <a:gd name="connsiteY53" fmla="*/ 2708456 h 6470468"/>
                    <a:gd name="connsiteX54" fmla="*/ 1454922 w 4458789"/>
                    <a:gd name="connsiteY54" fmla="*/ 2736759 h 6470468"/>
                    <a:gd name="connsiteX55" fmla="*/ 1448572 w 4458789"/>
                    <a:gd name="connsiteY55" fmla="*/ 2774859 h 6470468"/>
                    <a:gd name="connsiteX56" fmla="*/ 1357675 w 4458789"/>
                    <a:gd name="connsiteY56" fmla="*/ 2829515 h 6470468"/>
                    <a:gd name="connsiteX57" fmla="*/ 1394597 w 4458789"/>
                    <a:gd name="connsiteY57" fmla="*/ 2863759 h 6470468"/>
                    <a:gd name="connsiteX58" fmla="*/ 1550172 w 4458789"/>
                    <a:gd name="connsiteY58" fmla="*/ 2790734 h 6470468"/>
                    <a:gd name="connsiteX59" fmla="*/ 1586684 w 4458789"/>
                    <a:gd name="connsiteY59" fmla="*/ 2733584 h 6470468"/>
                    <a:gd name="connsiteX60" fmla="*/ 1651772 w 4458789"/>
                    <a:gd name="connsiteY60" fmla="*/ 2703422 h 6470468"/>
                    <a:gd name="connsiteX61" fmla="*/ 1708922 w 4458789"/>
                    <a:gd name="connsiteY61" fmla="*/ 2666909 h 6470468"/>
                    <a:gd name="connsiteX62" fmla="*/ 1810522 w 4458789"/>
                    <a:gd name="connsiteY62" fmla="*/ 2636747 h 6470468"/>
                    <a:gd name="connsiteX63" fmla="*/ 1908947 w 4458789"/>
                    <a:gd name="connsiteY63" fmla="*/ 2627222 h 6470468"/>
                    <a:gd name="connsiteX64" fmla="*/ 1952218 w 4458789"/>
                    <a:gd name="connsiteY64" fmla="*/ 2602275 h 6470468"/>
                    <a:gd name="connsiteX65" fmla="*/ 2020072 w 4458789"/>
                    <a:gd name="connsiteY65" fmla="*/ 2662147 h 6470468"/>
                    <a:gd name="connsiteX66" fmla="*/ 2089922 w 4458789"/>
                    <a:gd name="connsiteY66" fmla="*/ 2678022 h 6470468"/>
                    <a:gd name="connsiteX67" fmla="*/ 2164579 w 4458789"/>
                    <a:gd name="connsiteY67" fmla="*/ 2690902 h 6470468"/>
                    <a:gd name="connsiteX68" fmla="*/ 2115322 w 4458789"/>
                    <a:gd name="connsiteY68" fmla="*/ 2820897 h 6470468"/>
                    <a:gd name="connsiteX69" fmla="*/ 2011680 w 4458789"/>
                    <a:gd name="connsiteY69" fmla="*/ 2934788 h 6470468"/>
                    <a:gd name="connsiteX70" fmla="*/ 2194560 w 4458789"/>
                    <a:gd name="connsiteY70" fmla="*/ 3082834 h 6470468"/>
                    <a:gd name="connsiteX71" fmla="*/ 2394858 w 4458789"/>
                    <a:gd name="connsiteY71" fmla="*/ 3117668 h 6470468"/>
                    <a:gd name="connsiteX72" fmla="*/ 2377440 w 4458789"/>
                    <a:gd name="connsiteY72" fmla="*/ 3335383 h 6470468"/>
                    <a:gd name="connsiteX73" fmla="*/ 2377440 w 4458789"/>
                    <a:gd name="connsiteY73" fmla="*/ 3335383 h 6470468"/>
                    <a:gd name="connsiteX74" fmla="*/ 2333898 w 4458789"/>
                    <a:gd name="connsiteY74" fmla="*/ 3640183 h 6470468"/>
                    <a:gd name="connsiteX75" fmla="*/ 2290355 w 4458789"/>
                    <a:gd name="connsiteY75" fmla="*/ 3875314 h 6470468"/>
                    <a:gd name="connsiteX76" fmla="*/ 2595155 w 4458789"/>
                    <a:gd name="connsiteY76" fmla="*/ 3857897 h 6470468"/>
                    <a:gd name="connsiteX77" fmla="*/ 2891246 w 4458789"/>
                    <a:gd name="connsiteY77" fmla="*/ 3744685 h 6470468"/>
                    <a:gd name="connsiteX78" fmla="*/ 2891155 w 4458789"/>
                    <a:gd name="connsiteY78" fmla="*/ 3215186 h 6470468"/>
                    <a:gd name="connsiteX79" fmla="*/ 2772547 w 4458789"/>
                    <a:gd name="connsiteY79" fmla="*/ 3039972 h 6470468"/>
                    <a:gd name="connsiteX80" fmla="*/ 2704284 w 4458789"/>
                    <a:gd name="connsiteY80" fmla="*/ 2897097 h 6470468"/>
                    <a:gd name="connsiteX81" fmla="*/ 2508069 w 4458789"/>
                    <a:gd name="connsiteY81" fmla="*/ 2717074 h 6470468"/>
                    <a:gd name="connsiteX82" fmla="*/ 2638698 w 4458789"/>
                    <a:gd name="connsiteY82" fmla="*/ 2577737 h 6470468"/>
                    <a:gd name="connsiteX83" fmla="*/ 2978332 w 4458789"/>
                    <a:gd name="connsiteY83" fmla="*/ 2333897 h 6470468"/>
                    <a:gd name="connsiteX84" fmla="*/ 2987040 w 4458789"/>
                    <a:gd name="connsiteY84" fmla="*/ 2159725 h 6470468"/>
                    <a:gd name="connsiteX85" fmla="*/ 3344092 w 4458789"/>
                    <a:gd name="connsiteY85" fmla="*/ 1672045 h 6470468"/>
                    <a:gd name="connsiteX86" fmla="*/ 3544389 w 4458789"/>
                    <a:gd name="connsiteY86" fmla="*/ 1863634 h 6470468"/>
                    <a:gd name="connsiteX87" fmla="*/ 3962400 w 4458789"/>
                    <a:gd name="connsiteY87" fmla="*/ 1419497 h 6470468"/>
                    <a:gd name="connsiteX88" fmla="*/ 4458789 w 4458789"/>
                    <a:gd name="connsiteY88" fmla="*/ 374468 h 6470468"/>
                    <a:gd name="connsiteX89" fmla="*/ 4415246 w 4458789"/>
                    <a:gd name="connsiteY89" fmla="*/ 0 h 6470468"/>
                    <a:gd name="connsiteX90" fmla="*/ 17418 w 4458789"/>
                    <a:gd name="connsiteY90" fmla="*/ 17417 h 6470468"/>
                    <a:gd name="connsiteX91" fmla="*/ 0 w 4458789"/>
                    <a:gd name="connsiteY91"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012644 w 4458789"/>
                    <a:gd name="connsiteY6" fmla="*/ 3831363 h 6470468"/>
                    <a:gd name="connsiteX7" fmla="*/ 1077097 w 4458789"/>
                    <a:gd name="connsiteY7" fmla="*/ 3598772 h 6470468"/>
                    <a:gd name="connsiteX8" fmla="*/ 1139009 w 4458789"/>
                    <a:gd name="connsiteY8" fmla="*/ 3535272 h 6470468"/>
                    <a:gd name="connsiteX9" fmla="*/ 1237434 w 4458789"/>
                    <a:gd name="connsiteY9" fmla="*/ 3489234 h 6470468"/>
                    <a:gd name="connsiteX10" fmla="*/ 1267506 w 4458789"/>
                    <a:gd name="connsiteY10" fmla="*/ 3418432 h 6470468"/>
                    <a:gd name="connsiteX11" fmla="*/ 1326335 w 4458789"/>
                    <a:gd name="connsiteY11" fmla="*/ 3387634 h 6470468"/>
                    <a:gd name="connsiteX12" fmla="*/ 1385072 w 4458789"/>
                    <a:gd name="connsiteY12" fmla="*/ 3354297 h 6470468"/>
                    <a:gd name="connsiteX13" fmla="*/ 1491434 w 4458789"/>
                    <a:gd name="connsiteY13" fmla="*/ 3309847 h 6470468"/>
                    <a:gd name="connsiteX14" fmla="*/ 1567543 w 4458789"/>
                    <a:gd name="connsiteY14" fmla="*/ 3317965 h 6470468"/>
                    <a:gd name="connsiteX15" fmla="*/ 1610497 w 4458789"/>
                    <a:gd name="connsiteY15" fmla="*/ 3271747 h 6470468"/>
                    <a:gd name="connsiteX16" fmla="*/ 1631134 w 4458789"/>
                    <a:gd name="connsiteY16" fmla="*/ 3201897 h 6470468"/>
                    <a:gd name="connsiteX17" fmla="*/ 1564459 w 4458789"/>
                    <a:gd name="connsiteY17" fmla="*/ 3174909 h 6470468"/>
                    <a:gd name="connsiteX18" fmla="*/ 1543731 w 4458789"/>
                    <a:gd name="connsiteY18" fmla="*/ 3150960 h 6470468"/>
                    <a:gd name="connsiteX19" fmla="*/ 1427934 w 4458789"/>
                    <a:gd name="connsiteY19" fmla="*/ 3163797 h 6470468"/>
                    <a:gd name="connsiteX20" fmla="*/ 1364434 w 4458789"/>
                    <a:gd name="connsiteY20" fmla="*/ 3127284 h 6470468"/>
                    <a:gd name="connsiteX21" fmla="*/ 1350147 w 4458789"/>
                    <a:gd name="connsiteY21" fmla="*/ 3101884 h 6470468"/>
                    <a:gd name="connsiteX22" fmla="*/ 1289731 w 4458789"/>
                    <a:gd name="connsiteY22" fmla="*/ 3082154 h 6470468"/>
                    <a:gd name="connsiteX23" fmla="*/ 1189809 w 4458789"/>
                    <a:gd name="connsiteY23" fmla="*/ 3098709 h 6470468"/>
                    <a:gd name="connsiteX24" fmla="*/ 1164409 w 4458789"/>
                    <a:gd name="connsiteY24" fmla="*/ 3144747 h 6470468"/>
                    <a:gd name="connsiteX25" fmla="*/ 1108847 w 4458789"/>
                    <a:gd name="connsiteY25" fmla="*/ 3174909 h 6470468"/>
                    <a:gd name="connsiteX26" fmla="*/ 1075509 w 4458789"/>
                    <a:gd name="connsiteY26" fmla="*/ 3225709 h 6470468"/>
                    <a:gd name="connsiteX27" fmla="*/ 1007247 w 4458789"/>
                    <a:gd name="connsiteY27" fmla="*/ 3238409 h 6470468"/>
                    <a:gd name="connsiteX28" fmla="*/ 926782 w 4458789"/>
                    <a:gd name="connsiteY28" fmla="*/ 3181803 h 6470468"/>
                    <a:gd name="connsiteX29" fmla="*/ 942159 w 4458789"/>
                    <a:gd name="connsiteY29" fmla="*/ 3111409 h 6470468"/>
                    <a:gd name="connsiteX30" fmla="*/ 989784 w 4458789"/>
                    <a:gd name="connsiteY30" fmla="*/ 3078072 h 6470468"/>
                    <a:gd name="connsiteX31" fmla="*/ 941161 w 4458789"/>
                    <a:gd name="connsiteY31" fmla="*/ 2986994 h 6470468"/>
                    <a:gd name="connsiteX32" fmla="*/ 865959 w 4458789"/>
                    <a:gd name="connsiteY32" fmla="*/ 2989172 h 6470468"/>
                    <a:gd name="connsiteX33" fmla="*/ 743722 w 4458789"/>
                    <a:gd name="connsiteY33" fmla="*/ 2943134 h 6470468"/>
                    <a:gd name="connsiteX34" fmla="*/ 708797 w 4458789"/>
                    <a:gd name="connsiteY34" fmla="*/ 2852647 h 6470468"/>
                    <a:gd name="connsiteX35" fmla="*/ 750707 w 4458789"/>
                    <a:gd name="connsiteY35" fmla="*/ 2804160 h 6470468"/>
                    <a:gd name="connsiteX36" fmla="*/ 748484 w 4458789"/>
                    <a:gd name="connsiteY36" fmla="*/ 2738347 h 6470468"/>
                    <a:gd name="connsiteX37" fmla="*/ 788172 w 4458789"/>
                    <a:gd name="connsiteY37" fmla="*/ 2711359 h 6470468"/>
                    <a:gd name="connsiteX38" fmla="*/ 865959 w 4458789"/>
                    <a:gd name="connsiteY38" fmla="*/ 2771684 h 6470468"/>
                    <a:gd name="connsiteX39" fmla="*/ 892947 w 4458789"/>
                    <a:gd name="connsiteY39" fmla="*/ 2798672 h 6470468"/>
                    <a:gd name="connsiteX40" fmla="*/ 900884 w 4458789"/>
                    <a:gd name="connsiteY40" fmla="*/ 2743110 h 6470468"/>
                    <a:gd name="connsiteX41" fmla="*/ 937351 w 4458789"/>
                    <a:gd name="connsiteY41" fmla="*/ 2730546 h 6470468"/>
                    <a:gd name="connsiteX42" fmla="*/ 981847 w 4458789"/>
                    <a:gd name="connsiteY42" fmla="*/ 2730409 h 6470468"/>
                    <a:gd name="connsiteX43" fmla="*/ 1008834 w 4458789"/>
                    <a:gd name="connsiteY43" fmla="*/ 2698659 h 6470468"/>
                    <a:gd name="connsiteX44" fmla="*/ 1085034 w 4458789"/>
                    <a:gd name="connsiteY44" fmla="*/ 2592297 h 6470468"/>
                    <a:gd name="connsiteX45" fmla="*/ 1174841 w 4458789"/>
                    <a:gd name="connsiteY45" fmla="*/ 2532652 h 6470468"/>
                    <a:gd name="connsiteX46" fmla="*/ 1256484 w 4458789"/>
                    <a:gd name="connsiteY46" fmla="*/ 2501809 h 6470468"/>
                    <a:gd name="connsiteX47" fmla="*/ 1404122 w 4458789"/>
                    <a:gd name="connsiteY47" fmla="*/ 2358934 h 6470468"/>
                    <a:gd name="connsiteX48" fmla="*/ 1518512 w 4458789"/>
                    <a:gd name="connsiteY48" fmla="*/ 2368913 h 6470468"/>
                    <a:gd name="connsiteX49" fmla="*/ 1584598 w 4458789"/>
                    <a:gd name="connsiteY49" fmla="*/ 2464298 h 6470468"/>
                    <a:gd name="connsiteX50" fmla="*/ 1527947 w 4458789"/>
                    <a:gd name="connsiteY50" fmla="*/ 2535147 h 6470468"/>
                    <a:gd name="connsiteX51" fmla="*/ 1431109 w 4458789"/>
                    <a:gd name="connsiteY51" fmla="*/ 2627222 h 6470468"/>
                    <a:gd name="connsiteX52" fmla="*/ 1393372 w 4458789"/>
                    <a:gd name="connsiteY52" fmla="*/ 2647405 h 6470468"/>
                    <a:gd name="connsiteX53" fmla="*/ 1404983 w 4458789"/>
                    <a:gd name="connsiteY53" fmla="*/ 2708456 h 6470468"/>
                    <a:gd name="connsiteX54" fmla="*/ 1454922 w 4458789"/>
                    <a:gd name="connsiteY54" fmla="*/ 2736759 h 6470468"/>
                    <a:gd name="connsiteX55" fmla="*/ 1448572 w 4458789"/>
                    <a:gd name="connsiteY55" fmla="*/ 2774859 h 6470468"/>
                    <a:gd name="connsiteX56" fmla="*/ 1357675 w 4458789"/>
                    <a:gd name="connsiteY56" fmla="*/ 2829515 h 6470468"/>
                    <a:gd name="connsiteX57" fmla="*/ 1394597 w 4458789"/>
                    <a:gd name="connsiteY57" fmla="*/ 2863759 h 6470468"/>
                    <a:gd name="connsiteX58" fmla="*/ 1550172 w 4458789"/>
                    <a:gd name="connsiteY58" fmla="*/ 2790734 h 6470468"/>
                    <a:gd name="connsiteX59" fmla="*/ 1586684 w 4458789"/>
                    <a:gd name="connsiteY59" fmla="*/ 2733584 h 6470468"/>
                    <a:gd name="connsiteX60" fmla="*/ 1651772 w 4458789"/>
                    <a:gd name="connsiteY60" fmla="*/ 2703422 h 6470468"/>
                    <a:gd name="connsiteX61" fmla="*/ 1708922 w 4458789"/>
                    <a:gd name="connsiteY61" fmla="*/ 2666909 h 6470468"/>
                    <a:gd name="connsiteX62" fmla="*/ 1810522 w 4458789"/>
                    <a:gd name="connsiteY62" fmla="*/ 2636747 h 6470468"/>
                    <a:gd name="connsiteX63" fmla="*/ 1908947 w 4458789"/>
                    <a:gd name="connsiteY63" fmla="*/ 2627222 h 6470468"/>
                    <a:gd name="connsiteX64" fmla="*/ 1952218 w 4458789"/>
                    <a:gd name="connsiteY64" fmla="*/ 2602275 h 6470468"/>
                    <a:gd name="connsiteX65" fmla="*/ 2020072 w 4458789"/>
                    <a:gd name="connsiteY65" fmla="*/ 2662147 h 6470468"/>
                    <a:gd name="connsiteX66" fmla="*/ 2089922 w 4458789"/>
                    <a:gd name="connsiteY66" fmla="*/ 2678022 h 6470468"/>
                    <a:gd name="connsiteX67" fmla="*/ 2164579 w 4458789"/>
                    <a:gd name="connsiteY67" fmla="*/ 2690902 h 6470468"/>
                    <a:gd name="connsiteX68" fmla="*/ 2115322 w 4458789"/>
                    <a:gd name="connsiteY68" fmla="*/ 2820897 h 6470468"/>
                    <a:gd name="connsiteX69" fmla="*/ 2011680 w 4458789"/>
                    <a:gd name="connsiteY69" fmla="*/ 2934788 h 6470468"/>
                    <a:gd name="connsiteX70" fmla="*/ 2194560 w 4458789"/>
                    <a:gd name="connsiteY70" fmla="*/ 3082834 h 6470468"/>
                    <a:gd name="connsiteX71" fmla="*/ 2394858 w 4458789"/>
                    <a:gd name="connsiteY71" fmla="*/ 3117668 h 6470468"/>
                    <a:gd name="connsiteX72" fmla="*/ 2377440 w 4458789"/>
                    <a:gd name="connsiteY72" fmla="*/ 3335383 h 6470468"/>
                    <a:gd name="connsiteX73" fmla="*/ 2377440 w 4458789"/>
                    <a:gd name="connsiteY73" fmla="*/ 3335383 h 6470468"/>
                    <a:gd name="connsiteX74" fmla="*/ 2333898 w 4458789"/>
                    <a:gd name="connsiteY74" fmla="*/ 3640183 h 6470468"/>
                    <a:gd name="connsiteX75" fmla="*/ 2290355 w 4458789"/>
                    <a:gd name="connsiteY75" fmla="*/ 3875314 h 6470468"/>
                    <a:gd name="connsiteX76" fmla="*/ 2595155 w 4458789"/>
                    <a:gd name="connsiteY76" fmla="*/ 3857897 h 6470468"/>
                    <a:gd name="connsiteX77" fmla="*/ 2891246 w 4458789"/>
                    <a:gd name="connsiteY77" fmla="*/ 3744685 h 6470468"/>
                    <a:gd name="connsiteX78" fmla="*/ 2891155 w 4458789"/>
                    <a:gd name="connsiteY78" fmla="*/ 3215186 h 6470468"/>
                    <a:gd name="connsiteX79" fmla="*/ 2772547 w 4458789"/>
                    <a:gd name="connsiteY79" fmla="*/ 3039972 h 6470468"/>
                    <a:gd name="connsiteX80" fmla="*/ 2704284 w 4458789"/>
                    <a:gd name="connsiteY80" fmla="*/ 2897097 h 6470468"/>
                    <a:gd name="connsiteX81" fmla="*/ 2508069 w 4458789"/>
                    <a:gd name="connsiteY81" fmla="*/ 2717074 h 6470468"/>
                    <a:gd name="connsiteX82" fmla="*/ 2638698 w 4458789"/>
                    <a:gd name="connsiteY82" fmla="*/ 2577737 h 6470468"/>
                    <a:gd name="connsiteX83" fmla="*/ 2978332 w 4458789"/>
                    <a:gd name="connsiteY83" fmla="*/ 2333897 h 6470468"/>
                    <a:gd name="connsiteX84" fmla="*/ 2987040 w 4458789"/>
                    <a:gd name="connsiteY84" fmla="*/ 2159725 h 6470468"/>
                    <a:gd name="connsiteX85" fmla="*/ 3344092 w 4458789"/>
                    <a:gd name="connsiteY85" fmla="*/ 1672045 h 6470468"/>
                    <a:gd name="connsiteX86" fmla="*/ 3544389 w 4458789"/>
                    <a:gd name="connsiteY86" fmla="*/ 1863634 h 6470468"/>
                    <a:gd name="connsiteX87" fmla="*/ 3962400 w 4458789"/>
                    <a:gd name="connsiteY87" fmla="*/ 1419497 h 6470468"/>
                    <a:gd name="connsiteX88" fmla="*/ 4458789 w 4458789"/>
                    <a:gd name="connsiteY88" fmla="*/ 374468 h 6470468"/>
                    <a:gd name="connsiteX89" fmla="*/ 4415246 w 4458789"/>
                    <a:gd name="connsiteY89" fmla="*/ 0 h 6470468"/>
                    <a:gd name="connsiteX90" fmla="*/ 17418 w 4458789"/>
                    <a:gd name="connsiteY90" fmla="*/ 17417 h 6470468"/>
                    <a:gd name="connsiteX91" fmla="*/ 0 w 4458789"/>
                    <a:gd name="connsiteY91"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012644 w 4458789"/>
                    <a:gd name="connsiteY6" fmla="*/ 3831363 h 6470468"/>
                    <a:gd name="connsiteX7" fmla="*/ 1077097 w 4458789"/>
                    <a:gd name="connsiteY7" fmla="*/ 3598772 h 6470468"/>
                    <a:gd name="connsiteX8" fmla="*/ 1139009 w 4458789"/>
                    <a:gd name="connsiteY8" fmla="*/ 3535272 h 6470468"/>
                    <a:gd name="connsiteX9" fmla="*/ 1237434 w 4458789"/>
                    <a:gd name="connsiteY9" fmla="*/ 3489234 h 6470468"/>
                    <a:gd name="connsiteX10" fmla="*/ 1267506 w 4458789"/>
                    <a:gd name="connsiteY10" fmla="*/ 3418432 h 6470468"/>
                    <a:gd name="connsiteX11" fmla="*/ 1326335 w 4458789"/>
                    <a:gd name="connsiteY11" fmla="*/ 3387634 h 6470468"/>
                    <a:gd name="connsiteX12" fmla="*/ 1385072 w 4458789"/>
                    <a:gd name="connsiteY12" fmla="*/ 3354297 h 6470468"/>
                    <a:gd name="connsiteX13" fmla="*/ 1491434 w 4458789"/>
                    <a:gd name="connsiteY13" fmla="*/ 3309847 h 6470468"/>
                    <a:gd name="connsiteX14" fmla="*/ 1567543 w 4458789"/>
                    <a:gd name="connsiteY14" fmla="*/ 3317965 h 6470468"/>
                    <a:gd name="connsiteX15" fmla="*/ 1610497 w 4458789"/>
                    <a:gd name="connsiteY15" fmla="*/ 3271747 h 6470468"/>
                    <a:gd name="connsiteX16" fmla="*/ 1631134 w 4458789"/>
                    <a:gd name="connsiteY16" fmla="*/ 3201897 h 6470468"/>
                    <a:gd name="connsiteX17" fmla="*/ 1564459 w 4458789"/>
                    <a:gd name="connsiteY17" fmla="*/ 3174909 h 6470468"/>
                    <a:gd name="connsiteX18" fmla="*/ 1543731 w 4458789"/>
                    <a:gd name="connsiteY18" fmla="*/ 3150960 h 6470468"/>
                    <a:gd name="connsiteX19" fmla="*/ 1427934 w 4458789"/>
                    <a:gd name="connsiteY19" fmla="*/ 3163797 h 6470468"/>
                    <a:gd name="connsiteX20" fmla="*/ 1364434 w 4458789"/>
                    <a:gd name="connsiteY20" fmla="*/ 3127284 h 6470468"/>
                    <a:gd name="connsiteX21" fmla="*/ 1350147 w 4458789"/>
                    <a:gd name="connsiteY21" fmla="*/ 3101884 h 6470468"/>
                    <a:gd name="connsiteX22" fmla="*/ 1289731 w 4458789"/>
                    <a:gd name="connsiteY22" fmla="*/ 3082154 h 6470468"/>
                    <a:gd name="connsiteX23" fmla="*/ 1189809 w 4458789"/>
                    <a:gd name="connsiteY23" fmla="*/ 3098709 h 6470468"/>
                    <a:gd name="connsiteX24" fmla="*/ 1164409 w 4458789"/>
                    <a:gd name="connsiteY24" fmla="*/ 3144747 h 6470468"/>
                    <a:gd name="connsiteX25" fmla="*/ 1108847 w 4458789"/>
                    <a:gd name="connsiteY25" fmla="*/ 3174909 h 6470468"/>
                    <a:gd name="connsiteX26" fmla="*/ 1075509 w 4458789"/>
                    <a:gd name="connsiteY26" fmla="*/ 3225709 h 6470468"/>
                    <a:gd name="connsiteX27" fmla="*/ 1007247 w 4458789"/>
                    <a:gd name="connsiteY27" fmla="*/ 3238409 h 6470468"/>
                    <a:gd name="connsiteX28" fmla="*/ 926782 w 4458789"/>
                    <a:gd name="connsiteY28" fmla="*/ 3181803 h 6470468"/>
                    <a:gd name="connsiteX29" fmla="*/ 942159 w 4458789"/>
                    <a:gd name="connsiteY29" fmla="*/ 3111409 h 6470468"/>
                    <a:gd name="connsiteX30" fmla="*/ 989784 w 4458789"/>
                    <a:gd name="connsiteY30" fmla="*/ 3078072 h 6470468"/>
                    <a:gd name="connsiteX31" fmla="*/ 941161 w 4458789"/>
                    <a:gd name="connsiteY31" fmla="*/ 2986994 h 6470468"/>
                    <a:gd name="connsiteX32" fmla="*/ 865959 w 4458789"/>
                    <a:gd name="connsiteY32" fmla="*/ 2989172 h 6470468"/>
                    <a:gd name="connsiteX33" fmla="*/ 743722 w 4458789"/>
                    <a:gd name="connsiteY33" fmla="*/ 2943134 h 6470468"/>
                    <a:gd name="connsiteX34" fmla="*/ 708797 w 4458789"/>
                    <a:gd name="connsiteY34" fmla="*/ 2852647 h 6470468"/>
                    <a:gd name="connsiteX35" fmla="*/ 750707 w 4458789"/>
                    <a:gd name="connsiteY35" fmla="*/ 2804160 h 6470468"/>
                    <a:gd name="connsiteX36" fmla="*/ 748484 w 4458789"/>
                    <a:gd name="connsiteY36" fmla="*/ 2738347 h 6470468"/>
                    <a:gd name="connsiteX37" fmla="*/ 788172 w 4458789"/>
                    <a:gd name="connsiteY37" fmla="*/ 2711359 h 6470468"/>
                    <a:gd name="connsiteX38" fmla="*/ 865959 w 4458789"/>
                    <a:gd name="connsiteY38" fmla="*/ 2771684 h 6470468"/>
                    <a:gd name="connsiteX39" fmla="*/ 892947 w 4458789"/>
                    <a:gd name="connsiteY39" fmla="*/ 2798672 h 6470468"/>
                    <a:gd name="connsiteX40" fmla="*/ 900884 w 4458789"/>
                    <a:gd name="connsiteY40" fmla="*/ 2743110 h 6470468"/>
                    <a:gd name="connsiteX41" fmla="*/ 937351 w 4458789"/>
                    <a:gd name="connsiteY41" fmla="*/ 2730546 h 6470468"/>
                    <a:gd name="connsiteX42" fmla="*/ 981847 w 4458789"/>
                    <a:gd name="connsiteY42" fmla="*/ 2730409 h 6470468"/>
                    <a:gd name="connsiteX43" fmla="*/ 1008834 w 4458789"/>
                    <a:gd name="connsiteY43" fmla="*/ 2698659 h 6470468"/>
                    <a:gd name="connsiteX44" fmla="*/ 1085034 w 4458789"/>
                    <a:gd name="connsiteY44" fmla="*/ 2592297 h 6470468"/>
                    <a:gd name="connsiteX45" fmla="*/ 1174841 w 4458789"/>
                    <a:gd name="connsiteY45" fmla="*/ 2532652 h 6470468"/>
                    <a:gd name="connsiteX46" fmla="*/ 1256484 w 4458789"/>
                    <a:gd name="connsiteY46" fmla="*/ 2501809 h 6470468"/>
                    <a:gd name="connsiteX47" fmla="*/ 1404122 w 4458789"/>
                    <a:gd name="connsiteY47" fmla="*/ 2358934 h 6470468"/>
                    <a:gd name="connsiteX48" fmla="*/ 1518512 w 4458789"/>
                    <a:gd name="connsiteY48" fmla="*/ 2368913 h 6470468"/>
                    <a:gd name="connsiteX49" fmla="*/ 1584598 w 4458789"/>
                    <a:gd name="connsiteY49" fmla="*/ 2464298 h 6470468"/>
                    <a:gd name="connsiteX50" fmla="*/ 1527947 w 4458789"/>
                    <a:gd name="connsiteY50" fmla="*/ 2535147 h 6470468"/>
                    <a:gd name="connsiteX51" fmla="*/ 1431109 w 4458789"/>
                    <a:gd name="connsiteY51" fmla="*/ 2627222 h 6470468"/>
                    <a:gd name="connsiteX52" fmla="*/ 1393372 w 4458789"/>
                    <a:gd name="connsiteY52" fmla="*/ 2647405 h 6470468"/>
                    <a:gd name="connsiteX53" fmla="*/ 1404983 w 4458789"/>
                    <a:gd name="connsiteY53" fmla="*/ 2708456 h 6470468"/>
                    <a:gd name="connsiteX54" fmla="*/ 1454922 w 4458789"/>
                    <a:gd name="connsiteY54" fmla="*/ 2736759 h 6470468"/>
                    <a:gd name="connsiteX55" fmla="*/ 1448572 w 4458789"/>
                    <a:gd name="connsiteY55" fmla="*/ 2774859 h 6470468"/>
                    <a:gd name="connsiteX56" fmla="*/ 1357675 w 4458789"/>
                    <a:gd name="connsiteY56" fmla="*/ 2829515 h 6470468"/>
                    <a:gd name="connsiteX57" fmla="*/ 1394597 w 4458789"/>
                    <a:gd name="connsiteY57" fmla="*/ 2863759 h 6470468"/>
                    <a:gd name="connsiteX58" fmla="*/ 1550172 w 4458789"/>
                    <a:gd name="connsiteY58" fmla="*/ 2790734 h 6470468"/>
                    <a:gd name="connsiteX59" fmla="*/ 1586684 w 4458789"/>
                    <a:gd name="connsiteY59" fmla="*/ 2733584 h 6470468"/>
                    <a:gd name="connsiteX60" fmla="*/ 1651772 w 4458789"/>
                    <a:gd name="connsiteY60" fmla="*/ 2703422 h 6470468"/>
                    <a:gd name="connsiteX61" fmla="*/ 1708922 w 4458789"/>
                    <a:gd name="connsiteY61" fmla="*/ 2666909 h 6470468"/>
                    <a:gd name="connsiteX62" fmla="*/ 1810522 w 4458789"/>
                    <a:gd name="connsiteY62" fmla="*/ 2636747 h 6470468"/>
                    <a:gd name="connsiteX63" fmla="*/ 1908947 w 4458789"/>
                    <a:gd name="connsiteY63" fmla="*/ 2627222 h 6470468"/>
                    <a:gd name="connsiteX64" fmla="*/ 1952218 w 4458789"/>
                    <a:gd name="connsiteY64" fmla="*/ 2602275 h 6470468"/>
                    <a:gd name="connsiteX65" fmla="*/ 2020072 w 4458789"/>
                    <a:gd name="connsiteY65" fmla="*/ 2662147 h 6470468"/>
                    <a:gd name="connsiteX66" fmla="*/ 2089922 w 4458789"/>
                    <a:gd name="connsiteY66" fmla="*/ 2678022 h 6470468"/>
                    <a:gd name="connsiteX67" fmla="*/ 2164579 w 4458789"/>
                    <a:gd name="connsiteY67" fmla="*/ 2690902 h 6470468"/>
                    <a:gd name="connsiteX68" fmla="*/ 2115322 w 4458789"/>
                    <a:gd name="connsiteY68" fmla="*/ 2820897 h 6470468"/>
                    <a:gd name="connsiteX69" fmla="*/ 2011680 w 4458789"/>
                    <a:gd name="connsiteY69" fmla="*/ 2934788 h 6470468"/>
                    <a:gd name="connsiteX70" fmla="*/ 2194560 w 4458789"/>
                    <a:gd name="connsiteY70" fmla="*/ 3082834 h 6470468"/>
                    <a:gd name="connsiteX71" fmla="*/ 2394858 w 4458789"/>
                    <a:gd name="connsiteY71" fmla="*/ 3117668 h 6470468"/>
                    <a:gd name="connsiteX72" fmla="*/ 2377440 w 4458789"/>
                    <a:gd name="connsiteY72" fmla="*/ 3335383 h 6470468"/>
                    <a:gd name="connsiteX73" fmla="*/ 2377440 w 4458789"/>
                    <a:gd name="connsiteY73" fmla="*/ 3335383 h 6470468"/>
                    <a:gd name="connsiteX74" fmla="*/ 2333898 w 4458789"/>
                    <a:gd name="connsiteY74" fmla="*/ 3640183 h 6470468"/>
                    <a:gd name="connsiteX75" fmla="*/ 2290355 w 4458789"/>
                    <a:gd name="connsiteY75" fmla="*/ 3875314 h 6470468"/>
                    <a:gd name="connsiteX76" fmla="*/ 2595155 w 4458789"/>
                    <a:gd name="connsiteY76" fmla="*/ 3857897 h 6470468"/>
                    <a:gd name="connsiteX77" fmla="*/ 2891246 w 4458789"/>
                    <a:gd name="connsiteY77" fmla="*/ 3744685 h 6470468"/>
                    <a:gd name="connsiteX78" fmla="*/ 2891155 w 4458789"/>
                    <a:gd name="connsiteY78" fmla="*/ 3215186 h 6470468"/>
                    <a:gd name="connsiteX79" fmla="*/ 2772547 w 4458789"/>
                    <a:gd name="connsiteY79" fmla="*/ 3039972 h 6470468"/>
                    <a:gd name="connsiteX80" fmla="*/ 2704284 w 4458789"/>
                    <a:gd name="connsiteY80" fmla="*/ 2897097 h 6470468"/>
                    <a:gd name="connsiteX81" fmla="*/ 2508069 w 4458789"/>
                    <a:gd name="connsiteY81" fmla="*/ 2717074 h 6470468"/>
                    <a:gd name="connsiteX82" fmla="*/ 2638698 w 4458789"/>
                    <a:gd name="connsiteY82" fmla="*/ 2577737 h 6470468"/>
                    <a:gd name="connsiteX83" fmla="*/ 2978332 w 4458789"/>
                    <a:gd name="connsiteY83" fmla="*/ 2333897 h 6470468"/>
                    <a:gd name="connsiteX84" fmla="*/ 2987040 w 4458789"/>
                    <a:gd name="connsiteY84" fmla="*/ 2159725 h 6470468"/>
                    <a:gd name="connsiteX85" fmla="*/ 3344092 w 4458789"/>
                    <a:gd name="connsiteY85" fmla="*/ 1672045 h 6470468"/>
                    <a:gd name="connsiteX86" fmla="*/ 3544389 w 4458789"/>
                    <a:gd name="connsiteY86" fmla="*/ 1863634 h 6470468"/>
                    <a:gd name="connsiteX87" fmla="*/ 3962400 w 4458789"/>
                    <a:gd name="connsiteY87" fmla="*/ 1419497 h 6470468"/>
                    <a:gd name="connsiteX88" fmla="*/ 4458789 w 4458789"/>
                    <a:gd name="connsiteY88" fmla="*/ 374468 h 6470468"/>
                    <a:gd name="connsiteX89" fmla="*/ 4415246 w 4458789"/>
                    <a:gd name="connsiteY89" fmla="*/ 0 h 6470468"/>
                    <a:gd name="connsiteX90" fmla="*/ 17418 w 4458789"/>
                    <a:gd name="connsiteY90" fmla="*/ 17417 h 6470468"/>
                    <a:gd name="connsiteX91" fmla="*/ 0 w 4458789"/>
                    <a:gd name="connsiteY91"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012644 w 4458789"/>
                    <a:gd name="connsiteY6" fmla="*/ 3831363 h 6470468"/>
                    <a:gd name="connsiteX7" fmla="*/ 946922 w 4458789"/>
                    <a:gd name="connsiteY7" fmla="*/ 3717834 h 6470468"/>
                    <a:gd name="connsiteX8" fmla="*/ 1077097 w 4458789"/>
                    <a:gd name="connsiteY8" fmla="*/ 3598772 h 6470468"/>
                    <a:gd name="connsiteX9" fmla="*/ 1139009 w 4458789"/>
                    <a:gd name="connsiteY9" fmla="*/ 3535272 h 6470468"/>
                    <a:gd name="connsiteX10" fmla="*/ 1237434 w 4458789"/>
                    <a:gd name="connsiteY10" fmla="*/ 3489234 h 6470468"/>
                    <a:gd name="connsiteX11" fmla="*/ 1267506 w 4458789"/>
                    <a:gd name="connsiteY11" fmla="*/ 3418432 h 6470468"/>
                    <a:gd name="connsiteX12" fmla="*/ 1326335 w 4458789"/>
                    <a:gd name="connsiteY12" fmla="*/ 3387634 h 6470468"/>
                    <a:gd name="connsiteX13" fmla="*/ 1385072 w 4458789"/>
                    <a:gd name="connsiteY13" fmla="*/ 3354297 h 6470468"/>
                    <a:gd name="connsiteX14" fmla="*/ 1491434 w 4458789"/>
                    <a:gd name="connsiteY14" fmla="*/ 3309847 h 6470468"/>
                    <a:gd name="connsiteX15" fmla="*/ 1567543 w 4458789"/>
                    <a:gd name="connsiteY15" fmla="*/ 3317965 h 6470468"/>
                    <a:gd name="connsiteX16" fmla="*/ 1610497 w 4458789"/>
                    <a:gd name="connsiteY16" fmla="*/ 3271747 h 6470468"/>
                    <a:gd name="connsiteX17" fmla="*/ 1631134 w 4458789"/>
                    <a:gd name="connsiteY17" fmla="*/ 3201897 h 6470468"/>
                    <a:gd name="connsiteX18" fmla="*/ 1564459 w 4458789"/>
                    <a:gd name="connsiteY18" fmla="*/ 3174909 h 6470468"/>
                    <a:gd name="connsiteX19" fmla="*/ 1543731 w 4458789"/>
                    <a:gd name="connsiteY19" fmla="*/ 3150960 h 6470468"/>
                    <a:gd name="connsiteX20" fmla="*/ 1427934 w 4458789"/>
                    <a:gd name="connsiteY20" fmla="*/ 3163797 h 6470468"/>
                    <a:gd name="connsiteX21" fmla="*/ 1364434 w 4458789"/>
                    <a:gd name="connsiteY21" fmla="*/ 3127284 h 6470468"/>
                    <a:gd name="connsiteX22" fmla="*/ 1350147 w 4458789"/>
                    <a:gd name="connsiteY22" fmla="*/ 3101884 h 6470468"/>
                    <a:gd name="connsiteX23" fmla="*/ 1289731 w 4458789"/>
                    <a:gd name="connsiteY23" fmla="*/ 3082154 h 6470468"/>
                    <a:gd name="connsiteX24" fmla="*/ 1189809 w 4458789"/>
                    <a:gd name="connsiteY24" fmla="*/ 3098709 h 6470468"/>
                    <a:gd name="connsiteX25" fmla="*/ 1164409 w 4458789"/>
                    <a:gd name="connsiteY25" fmla="*/ 3144747 h 6470468"/>
                    <a:gd name="connsiteX26" fmla="*/ 1108847 w 4458789"/>
                    <a:gd name="connsiteY26" fmla="*/ 3174909 h 6470468"/>
                    <a:gd name="connsiteX27" fmla="*/ 1075509 w 4458789"/>
                    <a:gd name="connsiteY27" fmla="*/ 3225709 h 6470468"/>
                    <a:gd name="connsiteX28" fmla="*/ 1007247 w 4458789"/>
                    <a:gd name="connsiteY28" fmla="*/ 3238409 h 6470468"/>
                    <a:gd name="connsiteX29" fmla="*/ 926782 w 4458789"/>
                    <a:gd name="connsiteY29" fmla="*/ 3181803 h 6470468"/>
                    <a:gd name="connsiteX30" fmla="*/ 942159 w 4458789"/>
                    <a:gd name="connsiteY30" fmla="*/ 3111409 h 6470468"/>
                    <a:gd name="connsiteX31" fmla="*/ 989784 w 4458789"/>
                    <a:gd name="connsiteY31" fmla="*/ 3078072 h 6470468"/>
                    <a:gd name="connsiteX32" fmla="*/ 941161 w 4458789"/>
                    <a:gd name="connsiteY32" fmla="*/ 2986994 h 6470468"/>
                    <a:gd name="connsiteX33" fmla="*/ 865959 w 4458789"/>
                    <a:gd name="connsiteY33" fmla="*/ 2989172 h 6470468"/>
                    <a:gd name="connsiteX34" fmla="*/ 743722 w 4458789"/>
                    <a:gd name="connsiteY34" fmla="*/ 2943134 h 6470468"/>
                    <a:gd name="connsiteX35" fmla="*/ 708797 w 4458789"/>
                    <a:gd name="connsiteY35" fmla="*/ 2852647 h 6470468"/>
                    <a:gd name="connsiteX36" fmla="*/ 750707 w 4458789"/>
                    <a:gd name="connsiteY36" fmla="*/ 2804160 h 6470468"/>
                    <a:gd name="connsiteX37" fmla="*/ 748484 w 4458789"/>
                    <a:gd name="connsiteY37" fmla="*/ 2738347 h 6470468"/>
                    <a:gd name="connsiteX38" fmla="*/ 788172 w 4458789"/>
                    <a:gd name="connsiteY38" fmla="*/ 2711359 h 6470468"/>
                    <a:gd name="connsiteX39" fmla="*/ 865959 w 4458789"/>
                    <a:gd name="connsiteY39" fmla="*/ 2771684 h 6470468"/>
                    <a:gd name="connsiteX40" fmla="*/ 892947 w 4458789"/>
                    <a:gd name="connsiteY40" fmla="*/ 2798672 h 6470468"/>
                    <a:gd name="connsiteX41" fmla="*/ 900884 w 4458789"/>
                    <a:gd name="connsiteY41" fmla="*/ 2743110 h 6470468"/>
                    <a:gd name="connsiteX42" fmla="*/ 937351 w 4458789"/>
                    <a:gd name="connsiteY42" fmla="*/ 2730546 h 6470468"/>
                    <a:gd name="connsiteX43" fmla="*/ 981847 w 4458789"/>
                    <a:gd name="connsiteY43" fmla="*/ 2730409 h 6470468"/>
                    <a:gd name="connsiteX44" fmla="*/ 1008834 w 4458789"/>
                    <a:gd name="connsiteY44" fmla="*/ 2698659 h 6470468"/>
                    <a:gd name="connsiteX45" fmla="*/ 1085034 w 4458789"/>
                    <a:gd name="connsiteY45" fmla="*/ 2592297 h 6470468"/>
                    <a:gd name="connsiteX46" fmla="*/ 1174841 w 4458789"/>
                    <a:gd name="connsiteY46" fmla="*/ 2532652 h 6470468"/>
                    <a:gd name="connsiteX47" fmla="*/ 1256484 w 4458789"/>
                    <a:gd name="connsiteY47" fmla="*/ 2501809 h 6470468"/>
                    <a:gd name="connsiteX48" fmla="*/ 1404122 w 4458789"/>
                    <a:gd name="connsiteY48" fmla="*/ 2358934 h 6470468"/>
                    <a:gd name="connsiteX49" fmla="*/ 1518512 w 4458789"/>
                    <a:gd name="connsiteY49" fmla="*/ 2368913 h 6470468"/>
                    <a:gd name="connsiteX50" fmla="*/ 1584598 w 4458789"/>
                    <a:gd name="connsiteY50" fmla="*/ 2464298 h 6470468"/>
                    <a:gd name="connsiteX51" fmla="*/ 1527947 w 4458789"/>
                    <a:gd name="connsiteY51" fmla="*/ 2535147 h 6470468"/>
                    <a:gd name="connsiteX52" fmla="*/ 1431109 w 4458789"/>
                    <a:gd name="connsiteY52" fmla="*/ 2627222 h 6470468"/>
                    <a:gd name="connsiteX53" fmla="*/ 1393372 w 4458789"/>
                    <a:gd name="connsiteY53" fmla="*/ 2647405 h 6470468"/>
                    <a:gd name="connsiteX54" fmla="*/ 1404983 w 4458789"/>
                    <a:gd name="connsiteY54" fmla="*/ 2708456 h 6470468"/>
                    <a:gd name="connsiteX55" fmla="*/ 1454922 w 4458789"/>
                    <a:gd name="connsiteY55" fmla="*/ 2736759 h 6470468"/>
                    <a:gd name="connsiteX56" fmla="*/ 1448572 w 4458789"/>
                    <a:gd name="connsiteY56" fmla="*/ 2774859 h 6470468"/>
                    <a:gd name="connsiteX57" fmla="*/ 1357675 w 4458789"/>
                    <a:gd name="connsiteY57" fmla="*/ 2829515 h 6470468"/>
                    <a:gd name="connsiteX58" fmla="*/ 1394597 w 4458789"/>
                    <a:gd name="connsiteY58" fmla="*/ 2863759 h 6470468"/>
                    <a:gd name="connsiteX59" fmla="*/ 1550172 w 4458789"/>
                    <a:gd name="connsiteY59" fmla="*/ 2790734 h 6470468"/>
                    <a:gd name="connsiteX60" fmla="*/ 1586684 w 4458789"/>
                    <a:gd name="connsiteY60" fmla="*/ 2733584 h 6470468"/>
                    <a:gd name="connsiteX61" fmla="*/ 1651772 w 4458789"/>
                    <a:gd name="connsiteY61" fmla="*/ 2703422 h 6470468"/>
                    <a:gd name="connsiteX62" fmla="*/ 1708922 w 4458789"/>
                    <a:gd name="connsiteY62" fmla="*/ 2666909 h 6470468"/>
                    <a:gd name="connsiteX63" fmla="*/ 1810522 w 4458789"/>
                    <a:gd name="connsiteY63" fmla="*/ 2636747 h 6470468"/>
                    <a:gd name="connsiteX64" fmla="*/ 1908947 w 4458789"/>
                    <a:gd name="connsiteY64" fmla="*/ 2627222 h 6470468"/>
                    <a:gd name="connsiteX65" fmla="*/ 1952218 w 4458789"/>
                    <a:gd name="connsiteY65" fmla="*/ 2602275 h 6470468"/>
                    <a:gd name="connsiteX66" fmla="*/ 2020072 w 4458789"/>
                    <a:gd name="connsiteY66" fmla="*/ 2662147 h 6470468"/>
                    <a:gd name="connsiteX67" fmla="*/ 2089922 w 4458789"/>
                    <a:gd name="connsiteY67" fmla="*/ 2678022 h 6470468"/>
                    <a:gd name="connsiteX68" fmla="*/ 2164579 w 4458789"/>
                    <a:gd name="connsiteY68" fmla="*/ 2690902 h 6470468"/>
                    <a:gd name="connsiteX69" fmla="*/ 2115322 w 4458789"/>
                    <a:gd name="connsiteY69" fmla="*/ 2820897 h 6470468"/>
                    <a:gd name="connsiteX70" fmla="*/ 2011680 w 4458789"/>
                    <a:gd name="connsiteY70" fmla="*/ 2934788 h 6470468"/>
                    <a:gd name="connsiteX71" fmla="*/ 2194560 w 4458789"/>
                    <a:gd name="connsiteY71" fmla="*/ 3082834 h 6470468"/>
                    <a:gd name="connsiteX72" fmla="*/ 2394858 w 4458789"/>
                    <a:gd name="connsiteY72" fmla="*/ 3117668 h 6470468"/>
                    <a:gd name="connsiteX73" fmla="*/ 2377440 w 4458789"/>
                    <a:gd name="connsiteY73" fmla="*/ 3335383 h 6470468"/>
                    <a:gd name="connsiteX74" fmla="*/ 2377440 w 4458789"/>
                    <a:gd name="connsiteY74" fmla="*/ 3335383 h 6470468"/>
                    <a:gd name="connsiteX75" fmla="*/ 2333898 w 4458789"/>
                    <a:gd name="connsiteY75" fmla="*/ 3640183 h 6470468"/>
                    <a:gd name="connsiteX76" fmla="*/ 2290355 w 4458789"/>
                    <a:gd name="connsiteY76" fmla="*/ 3875314 h 6470468"/>
                    <a:gd name="connsiteX77" fmla="*/ 2595155 w 4458789"/>
                    <a:gd name="connsiteY77" fmla="*/ 3857897 h 6470468"/>
                    <a:gd name="connsiteX78" fmla="*/ 2891246 w 4458789"/>
                    <a:gd name="connsiteY78" fmla="*/ 3744685 h 6470468"/>
                    <a:gd name="connsiteX79" fmla="*/ 2891155 w 4458789"/>
                    <a:gd name="connsiteY79" fmla="*/ 3215186 h 6470468"/>
                    <a:gd name="connsiteX80" fmla="*/ 2772547 w 4458789"/>
                    <a:gd name="connsiteY80" fmla="*/ 3039972 h 6470468"/>
                    <a:gd name="connsiteX81" fmla="*/ 2704284 w 4458789"/>
                    <a:gd name="connsiteY81" fmla="*/ 2897097 h 6470468"/>
                    <a:gd name="connsiteX82" fmla="*/ 2508069 w 4458789"/>
                    <a:gd name="connsiteY82" fmla="*/ 2717074 h 6470468"/>
                    <a:gd name="connsiteX83" fmla="*/ 2638698 w 4458789"/>
                    <a:gd name="connsiteY83" fmla="*/ 2577737 h 6470468"/>
                    <a:gd name="connsiteX84" fmla="*/ 2978332 w 4458789"/>
                    <a:gd name="connsiteY84" fmla="*/ 2333897 h 6470468"/>
                    <a:gd name="connsiteX85" fmla="*/ 2987040 w 4458789"/>
                    <a:gd name="connsiteY85" fmla="*/ 2159725 h 6470468"/>
                    <a:gd name="connsiteX86" fmla="*/ 3344092 w 4458789"/>
                    <a:gd name="connsiteY86" fmla="*/ 1672045 h 6470468"/>
                    <a:gd name="connsiteX87" fmla="*/ 3544389 w 4458789"/>
                    <a:gd name="connsiteY87" fmla="*/ 1863634 h 6470468"/>
                    <a:gd name="connsiteX88" fmla="*/ 3962400 w 4458789"/>
                    <a:gd name="connsiteY88" fmla="*/ 1419497 h 6470468"/>
                    <a:gd name="connsiteX89" fmla="*/ 4458789 w 4458789"/>
                    <a:gd name="connsiteY89" fmla="*/ 374468 h 6470468"/>
                    <a:gd name="connsiteX90" fmla="*/ 4415246 w 4458789"/>
                    <a:gd name="connsiteY90" fmla="*/ 0 h 6470468"/>
                    <a:gd name="connsiteX91" fmla="*/ 17418 w 4458789"/>
                    <a:gd name="connsiteY91" fmla="*/ 17417 h 6470468"/>
                    <a:gd name="connsiteX92" fmla="*/ 0 w 4458789"/>
                    <a:gd name="connsiteY92"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012644 w 4458789"/>
                    <a:gd name="connsiteY6" fmla="*/ 3831363 h 6470468"/>
                    <a:gd name="connsiteX7" fmla="*/ 946922 w 4458789"/>
                    <a:gd name="connsiteY7" fmla="*/ 3717834 h 6470468"/>
                    <a:gd name="connsiteX8" fmla="*/ 1077097 w 4458789"/>
                    <a:gd name="connsiteY8" fmla="*/ 3598772 h 6470468"/>
                    <a:gd name="connsiteX9" fmla="*/ 1139009 w 4458789"/>
                    <a:gd name="connsiteY9" fmla="*/ 3535272 h 6470468"/>
                    <a:gd name="connsiteX10" fmla="*/ 1237434 w 4458789"/>
                    <a:gd name="connsiteY10" fmla="*/ 3489234 h 6470468"/>
                    <a:gd name="connsiteX11" fmla="*/ 1267506 w 4458789"/>
                    <a:gd name="connsiteY11" fmla="*/ 3418432 h 6470468"/>
                    <a:gd name="connsiteX12" fmla="*/ 1326335 w 4458789"/>
                    <a:gd name="connsiteY12" fmla="*/ 3387634 h 6470468"/>
                    <a:gd name="connsiteX13" fmla="*/ 1385072 w 4458789"/>
                    <a:gd name="connsiteY13" fmla="*/ 3354297 h 6470468"/>
                    <a:gd name="connsiteX14" fmla="*/ 1491434 w 4458789"/>
                    <a:gd name="connsiteY14" fmla="*/ 3309847 h 6470468"/>
                    <a:gd name="connsiteX15" fmla="*/ 1567543 w 4458789"/>
                    <a:gd name="connsiteY15" fmla="*/ 3317965 h 6470468"/>
                    <a:gd name="connsiteX16" fmla="*/ 1610497 w 4458789"/>
                    <a:gd name="connsiteY16" fmla="*/ 3271747 h 6470468"/>
                    <a:gd name="connsiteX17" fmla="*/ 1631134 w 4458789"/>
                    <a:gd name="connsiteY17" fmla="*/ 3201897 h 6470468"/>
                    <a:gd name="connsiteX18" fmla="*/ 1564459 w 4458789"/>
                    <a:gd name="connsiteY18" fmla="*/ 3174909 h 6470468"/>
                    <a:gd name="connsiteX19" fmla="*/ 1543731 w 4458789"/>
                    <a:gd name="connsiteY19" fmla="*/ 3150960 h 6470468"/>
                    <a:gd name="connsiteX20" fmla="*/ 1427934 w 4458789"/>
                    <a:gd name="connsiteY20" fmla="*/ 3163797 h 6470468"/>
                    <a:gd name="connsiteX21" fmla="*/ 1364434 w 4458789"/>
                    <a:gd name="connsiteY21" fmla="*/ 3127284 h 6470468"/>
                    <a:gd name="connsiteX22" fmla="*/ 1350147 w 4458789"/>
                    <a:gd name="connsiteY22" fmla="*/ 3101884 h 6470468"/>
                    <a:gd name="connsiteX23" fmla="*/ 1289731 w 4458789"/>
                    <a:gd name="connsiteY23" fmla="*/ 3082154 h 6470468"/>
                    <a:gd name="connsiteX24" fmla="*/ 1189809 w 4458789"/>
                    <a:gd name="connsiteY24" fmla="*/ 3098709 h 6470468"/>
                    <a:gd name="connsiteX25" fmla="*/ 1164409 w 4458789"/>
                    <a:gd name="connsiteY25" fmla="*/ 3144747 h 6470468"/>
                    <a:gd name="connsiteX26" fmla="*/ 1108847 w 4458789"/>
                    <a:gd name="connsiteY26" fmla="*/ 3174909 h 6470468"/>
                    <a:gd name="connsiteX27" fmla="*/ 1075509 w 4458789"/>
                    <a:gd name="connsiteY27" fmla="*/ 3225709 h 6470468"/>
                    <a:gd name="connsiteX28" fmla="*/ 1007247 w 4458789"/>
                    <a:gd name="connsiteY28" fmla="*/ 3238409 h 6470468"/>
                    <a:gd name="connsiteX29" fmla="*/ 926782 w 4458789"/>
                    <a:gd name="connsiteY29" fmla="*/ 3181803 h 6470468"/>
                    <a:gd name="connsiteX30" fmla="*/ 942159 w 4458789"/>
                    <a:gd name="connsiteY30" fmla="*/ 3111409 h 6470468"/>
                    <a:gd name="connsiteX31" fmla="*/ 989784 w 4458789"/>
                    <a:gd name="connsiteY31" fmla="*/ 3078072 h 6470468"/>
                    <a:gd name="connsiteX32" fmla="*/ 941161 w 4458789"/>
                    <a:gd name="connsiteY32" fmla="*/ 2986994 h 6470468"/>
                    <a:gd name="connsiteX33" fmla="*/ 865959 w 4458789"/>
                    <a:gd name="connsiteY33" fmla="*/ 2989172 h 6470468"/>
                    <a:gd name="connsiteX34" fmla="*/ 743722 w 4458789"/>
                    <a:gd name="connsiteY34" fmla="*/ 2943134 h 6470468"/>
                    <a:gd name="connsiteX35" fmla="*/ 708797 w 4458789"/>
                    <a:gd name="connsiteY35" fmla="*/ 2852647 h 6470468"/>
                    <a:gd name="connsiteX36" fmla="*/ 750707 w 4458789"/>
                    <a:gd name="connsiteY36" fmla="*/ 2804160 h 6470468"/>
                    <a:gd name="connsiteX37" fmla="*/ 748484 w 4458789"/>
                    <a:gd name="connsiteY37" fmla="*/ 2738347 h 6470468"/>
                    <a:gd name="connsiteX38" fmla="*/ 788172 w 4458789"/>
                    <a:gd name="connsiteY38" fmla="*/ 2711359 h 6470468"/>
                    <a:gd name="connsiteX39" fmla="*/ 865959 w 4458789"/>
                    <a:gd name="connsiteY39" fmla="*/ 2771684 h 6470468"/>
                    <a:gd name="connsiteX40" fmla="*/ 892947 w 4458789"/>
                    <a:gd name="connsiteY40" fmla="*/ 2798672 h 6470468"/>
                    <a:gd name="connsiteX41" fmla="*/ 900884 w 4458789"/>
                    <a:gd name="connsiteY41" fmla="*/ 2743110 h 6470468"/>
                    <a:gd name="connsiteX42" fmla="*/ 937351 w 4458789"/>
                    <a:gd name="connsiteY42" fmla="*/ 2730546 h 6470468"/>
                    <a:gd name="connsiteX43" fmla="*/ 981847 w 4458789"/>
                    <a:gd name="connsiteY43" fmla="*/ 2730409 h 6470468"/>
                    <a:gd name="connsiteX44" fmla="*/ 1008834 w 4458789"/>
                    <a:gd name="connsiteY44" fmla="*/ 2698659 h 6470468"/>
                    <a:gd name="connsiteX45" fmla="*/ 1085034 w 4458789"/>
                    <a:gd name="connsiteY45" fmla="*/ 2592297 h 6470468"/>
                    <a:gd name="connsiteX46" fmla="*/ 1174841 w 4458789"/>
                    <a:gd name="connsiteY46" fmla="*/ 2532652 h 6470468"/>
                    <a:gd name="connsiteX47" fmla="*/ 1256484 w 4458789"/>
                    <a:gd name="connsiteY47" fmla="*/ 2501809 h 6470468"/>
                    <a:gd name="connsiteX48" fmla="*/ 1404122 w 4458789"/>
                    <a:gd name="connsiteY48" fmla="*/ 2358934 h 6470468"/>
                    <a:gd name="connsiteX49" fmla="*/ 1518512 w 4458789"/>
                    <a:gd name="connsiteY49" fmla="*/ 2368913 h 6470468"/>
                    <a:gd name="connsiteX50" fmla="*/ 1584598 w 4458789"/>
                    <a:gd name="connsiteY50" fmla="*/ 2464298 h 6470468"/>
                    <a:gd name="connsiteX51" fmla="*/ 1527947 w 4458789"/>
                    <a:gd name="connsiteY51" fmla="*/ 2535147 h 6470468"/>
                    <a:gd name="connsiteX52" fmla="*/ 1431109 w 4458789"/>
                    <a:gd name="connsiteY52" fmla="*/ 2627222 h 6470468"/>
                    <a:gd name="connsiteX53" fmla="*/ 1393372 w 4458789"/>
                    <a:gd name="connsiteY53" fmla="*/ 2647405 h 6470468"/>
                    <a:gd name="connsiteX54" fmla="*/ 1404983 w 4458789"/>
                    <a:gd name="connsiteY54" fmla="*/ 2708456 h 6470468"/>
                    <a:gd name="connsiteX55" fmla="*/ 1454922 w 4458789"/>
                    <a:gd name="connsiteY55" fmla="*/ 2736759 h 6470468"/>
                    <a:gd name="connsiteX56" fmla="*/ 1448572 w 4458789"/>
                    <a:gd name="connsiteY56" fmla="*/ 2774859 h 6470468"/>
                    <a:gd name="connsiteX57" fmla="*/ 1357675 w 4458789"/>
                    <a:gd name="connsiteY57" fmla="*/ 2829515 h 6470468"/>
                    <a:gd name="connsiteX58" fmla="*/ 1394597 w 4458789"/>
                    <a:gd name="connsiteY58" fmla="*/ 2863759 h 6470468"/>
                    <a:gd name="connsiteX59" fmla="*/ 1550172 w 4458789"/>
                    <a:gd name="connsiteY59" fmla="*/ 2790734 h 6470468"/>
                    <a:gd name="connsiteX60" fmla="*/ 1586684 w 4458789"/>
                    <a:gd name="connsiteY60" fmla="*/ 2733584 h 6470468"/>
                    <a:gd name="connsiteX61" fmla="*/ 1651772 w 4458789"/>
                    <a:gd name="connsiteY61" fmla="*/ 2703422 h 6470468"/>
                    <a:gd name="connsiteX62" fmla="*/ 1708922 w 4458789"/>
                    <a:gd name="connsiteY62" fmla="*/ 2666909 h 6470468"/>
                    <a:gd name="connsiteX63" fmla="*/ 1810522 w 4458789"/>
                    <a:gd name="connsiteY63" fmla="*/ 2636747 h 6470468"/>
                    <a:gd name="connsiteX64" fmla="*/ 1908947 w 4458789"/>
                    <a:gd name="connsiteY64" fmla="*/ 2627222 h 6470468"/>
                    <a:gd name="connsiteX65" fmla="*/ 1952218 w 4458789"/>
                    <a:gd name="connsiteY65" fmla="*/ 2602275 h 6470468"/>
                    <a:gd name="connsiteX66" fmla="*/ 2020072 w 4458789"/>
                    <a:gd name="connsiteY66" fmla="*/ 2662147 h 6470468"/>
                    <a:gd name="connsiteX67" fmla="*/ 2089922 w 4458789"/>
                    <a:gd name="connsiteY67" fmla="*/ 2678022 h 6470468"/>
                    <a:gd name="connsiteX68" fmla="*/ 2164579 w 4458789"/>
                    <a:gd name="connsiteY68" fmla="*/ 2690902 h 6470468"/>
                    <a:gd name="connsiteX69" fmla="*/ 2115322 w 4458789"/>
                    <a:gd name="connsiteY69" fmla="*/ 2820897 h 6470468"/>
                    <a:gd name="connsiteX70" fmla="*/ 2011680 w 4458789"/>
                    <a:gd name="connsiteY70" fmla="*/ 2934788 h 6470468"/>
                    <a:gd name="connsiteX71" fmla="*/ 2194560 w 4458789"/>
                    <a:gd name="connsiteY71" fmla="*/ 3082834 h 6470468"/>
                    <a:gd name="connsiteX72" fmla="*/ 2394858 w 4458789"/>
                    <a:gd name="connsiteY72" fmla="*/ 3117668 h 6470468"/>
                    <a:gd name="connsiteX73" fmla="*/ 2377440 w 4458789"/>
                    <a:gd name="connsiteY73" fmla="*/ 3335383 h 6470468"/>
                    <a:gd name="connsiteX74" fmla="*/ 2377440 w 4458789"/>
                    <a:gd name="connsiteY74" fmla="*/ 3335383 h 6470468"/>
                    <a:gd name="connsiteX75" fmla="*/ 2333898 w 4458789"/>
                    <a:gd name="connsiteY75" fmla="*/ 3640183 h 6470468"/>
                    <a:gd name="connsiteX76" fmla="*/ 2290355 w 4458789"/>
                    <a:gd name="connsiteY76" fmla="*/ 3875314 h 6470468"/>
                    <a:gd name="connsiteX77" fmla="*/ 2595155 w 4458789"/>
                    <a:gd name="connsiteY77" fmla="*/ 3857897 h 6470468"/>
                    <a:gd name="connsiteX78" fmla="*/ 2891246 w 4458789"/>
                    <a:gd name="connsiteY78" fmla="*/ 3744685 h 6470468"/>
                    <a:gd name="connsiteX79" fmla="*/ 2891155 w 4458789"/>
                    <a:gd name="connsiteY79" fmla="*/ 3215186 h 6470468"/>
                    <a:gd name="connsiteX80" fmla="*/ 2772547 w 4458789"/>
                    <a:gd name="connsiteY80" fmla="*/ 3039972 h 6470468"/>
                    <a:gd name="connsiteX81" fmla="*/ 2704284 w 4458789"/>
                    <a:gd name="connsiteY81" fmla="*/ 2897097 h 6470468"/>
                    <a:gd name="connsiteX82" fmla="*/ 2508069 w 4458789"/>
                    <a:gd name="connsiteY82" fmla="*/ 2717074 h 6470468"/>
                    <a:gd name="connsiteX83" fmla="*/ 2638698 w 4458789"/>
                    <a:gd name="connsiteY83" fmla="*/ 2577737 h 6470468"/>
                    <a:gd name="connsiteX84" fmla="*/ 2978332 w 4458789"/>
                    <a:gd name="connsiteY84" fmla="*/ 2333897 h 6470468"/>
                    <a:gd name="connsiteX85" fmla="*/ 2987040 w 4458789"/>
                    <a:gd name="connsiteY85" fmla="*/ 2159725 h 6470468"/>
                    <a:gd name="connsiteX86" fmla="*/ 3344092 w 4458789"/>
                    <a:gd name="connsiteY86" fmla="*/ 1672045 h 6470468"/>
                    <a:gd name="connsiteX87" fmla="*/ 3544389 w 4458789"/>
                    <a:gd name="connsiteY87" fmla="*/ 1863634 h 6470468"/>
                    <a:gd name="connsiteX88" fmla="*/ 3962400 w 4458789"/>
                    <a:gd name="connsiteY88" fmla="*/ 1419497 h 6470468"/>
                    <a:gd name="connsiteX89" fmla="*/ 4458789 w 4458789"/>
                    <a:gd name="connsiteY89" fmla="*/ 374468 h 6470468"/>
                    <a:gd name="connsiteX90" fmla="*/ 4415246 w 4458789"/>
                    <a:gd name="connsiteY90" fmla="*/ 0 h 6470468"/>
                    <a:gd name="connsiteX91" fmla="*/ 17418 w 4458789"/>
                    <a:gd name="connsiteY91" fmla="*/ 17417 h 6470468"/>
                    <a:gd name="connsiteX92" fmla="*/ 0 w 4458789"/>
                    <a:gd name="connsiteY92"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012644 w 4458789"/>
                    <a:gd name="connsiteY6" fmla="*/ 3831363 h 6470468"/>
                    <a:gd name="connsiteX7" fmla="*/ 946922 w 4458789"/>
                    <a:gd name="connsiteY7" fmla="*/ 3717834 h 6470468"/>
                    <a:gd name="connsiteX8" fmla="*/ 1077097 w 4458789"/>
                    <a:gd name="connsiteY8" fmla="*/ 3598772 h 6470468"/>
                    <a:gd name="connsiteX9" fmla="*/ 1139009 w 4458789"/>
                    <a:gd name="connsiteY9" fmla="*/ 3535272 h 6470468"/>
                    <a:gd name="connsiteX10" fmla="*/ 1237434 w 4458789"/>
                    <a:gd name="connsiteY10" fmla="*/ 3489234 h 6470468"/>
                    <a:gd name="connsiteX11" fmla="*/ 1267506 w 4458789"/>
                    <a:gd name="connsiteY11" fmla="*/ 3418432 h 6470468"/>
                    <a:gd name="connsiteX12" fmla="*/ 1326335 w 4458789"/>
                    <a:gd name="connsiteY12" fmla="*/ 3387634 h 6470468"/>
                    <a:gd name="connsiteX13" fmla="*/ 1385072 w 4458789"/>
                    <a:gd name="connsiteY13" fmla="*/ 3354297 h 6470468"/>
                    <a:gd name="connsiteX14" fmla="*/ 1491434 w 4458789"/>
                    <a:gd name="connsiteY14" fmla="*/ 3309847 h 6470468"/>
                    <a:gd name="connsiteX15" fmla="*/ 1567543 w 4458789"/>
                    <a:gd name="connsiteY15" fmla="*/ 3317965 h 6470468"/>
                    <a:gd name="connsiteX16" fmla="*/ 1610497 w 4458789"/>
                    <a:gd name="connsiteY16" fmla="*/ 3271747 h 6470468"/>
                    <a:gd name="connsiteX17" fmla="*/ 1631134 w 4458789"/>
                    <a:gd name="connsiteY17" fmla="*/ 3201897 h 6470468"/>
                    <a:gd name="connsiteX18" fmla="*/ 1564459 w 4458789"/>
                    <a:gd name="connsiteY18" fmla="*/ 3174909 h 6470468"/>
                    <a:gd name="connsiteX19" fmla="*/ 1543731 w 4458789"/>
                    <a:gd name="connsiteY19" fmla="*/ 3150960 h 6470468"/>
                    <a:gd name="connsiteX20" fmla="*/ 1427934 w 4458789"/>
                    <a:gd name="connsiteY20" fmla="*/ 3163797 h 6470468"/>
                    <a:gd name="connsiteX21" fmla="*/ 1364434 w 4458789"/>
                    <a:gd name="connsiteY21" fmla="*/ 3127284 h 6470468"/>
                    <a:gd name="connsiteX22" fmla="*/ 1350147 w 4458789"/>
                    <a:gd name="connsiteY22" fmla="*/ 3101884 h 6470468"/>
                    <a:gd name="connsiteX23" fmla="*/ 1289731 w 4458789"/>
                    <a:gd name="connsiteY23" fmla="*/ 3082154 h 6470468"/>
                    <a:gd name="connsiteX24" fmla="*/ 1189809 w 4458789"/>
                    <a:gd name="connsiteY24" fmla="*/ 3098709 h 6470468"/>
                    <a:gd name="connsiteX25" fmla="*/ 1164409 w 4458789"/>
                    <a:gd name="connsiteY25" fmla="*/ 3144747 h 6470468"/>
                    <a:gd name="connsiteX26" fmla="*/ 1108847 w 4458789"/>
                    <a:gd name="connsiteY26" fmla="*/ 3174909 h 6470468"/>
                    <a:gd name="connsiteX27" fmla="*/ 1075509 w 4458789"/>
                    <a:gd name="connsiteY27" fmla="*/ 3225709 h 6470468"/>
                    <a:gd name="connsiteX28" fmla="*/ 1007247 w 4458789"/>
                    <a:gd name="connsiteY28" fmla="*/ 3238409 h 6470468"/>
                    <a:gd name="connsiteX29" fmla="*/ 926782 w 4458789"/>
                    <a:gd name="connsiteY29" fmla="*/ 3181803 h 6470468"/>
                    <a:gd name="connsiteX30" fmla="*/ 942159 w 4458789"/>
                    <a:gd name="connsiteY30" fmla="*/ 3111409 h 6470468"/>
                    <a:gd name="connsiteX31" fmla="*/ 989784 w 4458789"/>
                    <a:gd name="connsiteY31" fmla="*/ 3078072 h 6470468"/>
                    <a:gd name="connsiteX32" fmla="*/ 941161 w 4458789"/>
                    <a:gd name="connsiteY32" fmla="*/ 2986994 h 6470468"/>
                    <a:gd name="connsiteX33" fmla="*/ 865959 w 4458789"/>
                    <a:gd name="connsiteY33" fmla="*/ 2989172 h 6470468"/>
                    <a:gd name="connsiteX34" fmla="*/ 743722 w 4458789"/>
                    <a:gd name="connsiteY34" fmla="*/ 2943134 h 6470468"/>
                    <a:gd name="connsiteX35" fmla="*/ 708797 w 4458789"/>
                    <a:gd name="connsiteY35" fmla="*/ 2852647 h 6470468"/>
                    <a:gd name="connsiteX36" fmla="*/ 750707 w 4458789"/>
                    <a:gd name="connsiteY36" fmla="*/ 2804160 h 6470468"/>
                    <a:gd name="connsiteX37" fmla="*/ 748484 w 4458789"/>
                    <a:gd name="connsiteY37" fmla="*/ 2738347 h 6470468"/>
                    <a:gd name="connsiteX38" fmla="*/ 788172 w 4458789"/>
                    <a:gd name="connsiteY38" fmla="*/ 2711359 h 6470468"/>
                    <a:gd name="connsiteX39" fmla="*/ 865959 w 4458789"/>
                    <a:gd name="connsiteY39" fmla="*/ 2771684 h 6470468"/>
                    <a:gd name="connsiteX40" fmla="*/ 892947 w 4458789"/>
                    <a:gd name="connsiteY40" fmla="*/ 2798672 h 6470468"/>
                    <a:gd name="connsiteX41" fmla="*/ 900884 w 4458789"/>
                    <a:gd name="connsiteY41" fmla="*/ 2743110 h 6470468"/>
                    <a:gd name="connsiteX42" fmla="*/ 937351 w 4458789"/>
                    <a:gd name="connsiteY42" fmla="*/ 2730546 h 6470468"/>
                    <a:gd name="connsiteX43" fmla="*/ 981847 w 4458789"/>
                    <a:gd name="connsiteY43" fmla="*/ 2730409 h 6470468"/>
                    <a:gd name="connsiteX44" fmla="*/ 1008834 w 4458789"/>
                    <a:gd name="connsiteY44" fmla="*/ 2698659 h 6470468"/>
                    <a:gd name="connsiteX45" fmla="*/ 1085034 w 4458789"/>
                    <a:gd name="connsiteY45" fmla="*/ 2592297 h 6470468"/>
                    <a:gd name="connsiteX46" fmla="*/ 1174841 w 4458789"/>
                    <a:gd name="connsiteY46" fmla="*/ 2532652 h 6470468"/>
                    <a:gd name="connsiteX47" fmla="*/ 1256484 w 4458789"/>
                    <a:gd name="connsiteY47" fmla="*/ 2501809 h 6470468"/>
                    <a:gd name="connsiteX48" fmla="*/ 1404122 w 4458789"/>
                    <a:gd name="connsiteY48" fmla="*/ 2358934 h 6470468"/>
                    <a:gd name="connsiteX49" fmla="*/ 1518512 w 4458789"/>
                    <a:gd name="connsiteY49" fmla="*/ 2368913 h 6470468"/>
                    <a:gd name="connsiteX50" fmla="*/ 1584598 w 4458789"/>
                    <a:gd name="connsiteY50" fmla="*/ 2464298 h 6470468"/>
                    <a:gd name="connsiteX51" fmla="*/ 1527947 w 4458789"/>
                    <a:gd name="connsiteY51" fmla="*/ 2535147 h 6470468"/>
                    <a:gd name="connsiteX52" fmla="*/ 1431109 w 4458789"/>
                    <a:gd name="connsiteY52" fmla="*/ 2627222 h 6470468"/>
                    <a:gd name="connsiteX53" fmla="*/ 1393372 w 4458789"/>
                    <a:gd name="connsiteY53" fmla="*/ 2647405 h 6470468"/>
                    <a:gd name="connsiteX54" fmla="*/ 1404983 w 4458789"/>
                    <a:gd name="connsiteY54" fmla="*/ 2708456 h 6470468"/>
                    <a:gd name="connsiteX55" fmla="*/ 1454922 w 4458789"/>
                    <a:gd name="connsiteY55" fmla="*/ 2736759 h 6470468"/>
                    <a:gd name="connsiteX56" fmla="*/ 1448572 w 4458789"/>
                    <a:gd name="connsiteY56" fmla="*/ 2774859 h 6470468"/>
                    <a:gd name="connsiteX57" fmla="*/ 1357675 w 4458789"/>
                    <a:gd name="connsiteY57" fmla="*/ 2829515 h 6470468"/>
                    <a:gd name="connsiteX58" fmla="*/ 1394597 w 4458789"/>
                    <a:gd name="connsiteY58" fmla="*/ 2863759 h 6470468"/>
                    <a:gd name="connsiteX59" fmla="*/ 1550172 w 4458789"/>
                    <a:gd name="connsiteY59" fmla="*/ 2790734 h 6470468"/>
                    <a:gd name="connsiteX60" fmla="*/ 1586684 w 4458789"/>
                    <a:gd name="connsiteY60" fmla="*/ 2733584 h 6470468"/>
                    <a:gd name="connsiteX61" fmla="*/ 1651772 w 4458789"/>
                    <a:gd name="connsiteY61" fmla="*/ 2703422 h 6470468"/>
                    <a:gd name="connsiteX62" fmla="*/ 1708922 w 4458789"/>
                    <a:gd name="connsiteY62" fmla="*/ 2666909 h 6470468"/>
                    <a:gd name="connsiteX63" fmla="*/ 1810522 w 4458789"/>
                    <a:gd name="connsiteY63" fmla="*/ 2636747 h 6470468"/>
                    <a:gd name="connsiteX64" fmla="*/ 1908947 w 4458789"/>
                    <a:gd name="connsiteY64" fmla="*/ 2627222 h 6470468"/>
                    <a:gd name="connsiteX65" fmla="*/ 1952218 w 4458789"/>
                    <a:gd name="connsiteY65" fmla="*/ 2602275 h 6470468"/>
                    <a:gd name="connsiteX66" fmla="*/ 2020072 w 4458789"/>
                    <a:gd name="connsiteY66" fmla="*/ 2662147 h 6470468"/>
                    <a:gd name="connsiteX67" fmla="*/ 2089922 w 4458789"/>
                    <a:gd name="connsiteY67" fmla="*/ 2678022 h 6470468"/>
                    <a:gd name="connsiteX68" fmla="*/ 2164579 w 4458789"/>
                    <a:gd name="connsiteY68" fmla="*/ 2690902 h 6470468"/>
                    <a:gd name="connsiteX69" fmla="*/ 2115322 w 4458789"/>
                    <a:gd name="connsiteY69" fmla="*/ 2820897 h 6470468"/>
                    <a:gd name="connsiteX70" fmla="*/ 2011680 w 4458789"/>
                    <a:gd name="connsiteY70" fmla="*/ 2934788 h 6470468"/>
                    <a:gd name="connsiteX71" fmla="*/ 2194560 w 4458789"/>
                    <a:gd name="connsiteY71" fmla="*/ 3082834 h 6470468"/>
                    <a:gd name="connsiteX72" fmla="*/ 2394858 w 4458789"/>
                    <a:gd name="connsiteY72" fmla="*/ 3117668 h 6470468"/>
                    <a:gd name="connsiteX73" fmla="*/ 2377440 w 4458789"/>
                    <a:gd name="connsiteY73" fmla="*/ 3335383 h 6470468"/>
                    <a:gd name="connsiteX74" fmla="*/ 2377440 w 4458789"/>
                    <a:gd name="connsiteY74" fmla="*/ 3335383 h 6470468"/>
                    <a:gd name="connsiteX75" fmla="*/ 2333898 w 4458789"/>
                    <a:gd name="connsiteY75" fmla="*/ 3640183 h 6470468"/>
                    <a:gd name="connsiteX76" fmla="*/ 2290355 w 4458789"/>
                    <a:gd name="connsiteY76" fmla="*/ 3875314 h 6470468"/>
                    <a:gd name="connsiteX77" fmla="*/ 2595155 w 4458789"/>
                    <a:gd name="connsiteY77" fmla="*/ 3857897 h 6470468"/>
                    <a:gd name="connsiteX78" fmla="*/ 2891246 w 4458789"/>
                    <a:gd name="connsiteY78" fmla="*/ 3744685 h 6470468"/>
                    <a:gd name="connsiteX79" fmla="*/ 2891155 w 4458789"/>
                    <a:gd name="connsiteY79" fmla="*/ 3215186 h 6470468"/>
                    <a:gd name="connsiteX80" fmla="*/ 2772547 w 4458789"/>
                    <a:gd name="connsiteY80" fmla="*/ 3039972 h 6470468"/>
                    <a:gd name="connsiteX81" fmla="*/ 2704284 w 4458789"/>
                    <a:gd name="connsiteY81" fmla="*/ 2897097 h 6470468"/>
                    <a:gd name="connsiteX82" fmla="*/ 2508069 w 4458789"/>
                    <a:gd name="connsiteY82" fmla="*/ 2717074 h 6470468"/>
                    <a:gd name="connsiteX83" fmla="*/ 2638698 w 4458789"/>
                    <a:gd name="connsiteY83" fmla="*/ 2577737 h 6470468"/>
                    <a:gd name="connsiteX84" fmla="*/ 2978332 w 4458789"/>
                    <a:gd name="connsiteY84" fmla="*/ 2333897 h 6470468"/>
                    <a:gd name="connsiteX85" fmla="*/ 2987040 w 4458789"/>
                    <a:gd name="connsiteY85" fmla="*/ 2159725 h 6470468"/>
                    <a:gd name="connsiteX86" fmla="*/ 3344092 w 4458789"/>
                    <a:gd name="connsiteY86" fmla="*/ 1672045 h 6470468"/>
                    <a:gd name="connsiteX87" fmla="*/ 3544389 w 4458789"/>
                    <a:gd name="connsiteY87" fmla="*/ 1863634 h 6470468"/>
                    <a:gd name="connsiteX88" fmla="*/ 3962400 w 4458789"/>
                    <a:gd name="connsiteY88" fmla="*/ 1419497 h 6470468"/>
                    <a:gd name="connsiteX89" fmla="*/ 4458789 w 4458789"/>
                    <a:gd name="connsiteY89" fmla="*/ 374468 h 6470468"/>
                    <a:gd name="connsiteX90" fmla="*/ 4415246 w 4458789"/>
                    <a:gd name="connsiteY90" fmla="*/ 0 h 6470468"/>
                    <a:gd name="connsiteX91" fmla="*/ 17418 w 4458789"/>
                    <a:gd name="connsiteY91" fmla="*/ 17417 h 6470468"/>
                    <a:gd name="connsiteX92" fmla="*/ 0 w 4458789"/>
                    <a:gd name="connsiteY92"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012644 w 4458789"/>
                    <a:gd name="connsiteY6" fmla="*/ 3831363 h 6470468"/>
                    <a:gd name="connsiteX7" fmla="*/ 946922 w 4458789"/>
                    <a:gd name="connsiteY7" fmla="*/ 3773397 h 6470468"/>
                    <a:gd name="connsiteX8" fmla="*/ 946922 w 4458789"/>
                    <a:gd name="connsiteY8" fmla="*/ 3717834 h 6470468"/>
                    <a:gd name="connsiteX9" fmla="*/ 1077097 w 4458789"/>
                    <a:gd name="connsiteY9" fmla="*/ 3598772 h 6470468"/>
                    <a:gd name="connsiteX10" fmla="*/ 1139009 w 4458789"/>
                    <a:gd name="connsiteY10" fmla="*/ 3535272 h 6470468"/>
                    <a:gd name="connsiteX11" fmla="*/ 1237434 w 4458789"/>
                    <a:gd name="connsiteY11" fmla="*/ 3489234 h 6470468"/>
                    <a:gd name="connsiteX12" fmla="*/ 1267506 w 4458789"/>
                    <a:gd name="connsiteY12" fmla="*/ 3418432 h 6470468"/>
                    <a:gd name="connsiteX13" fmla="*/ 1326335 w 4458789"/>
                    <a:gd name="connsiteY13" fmla="*/ 3387634 h 6470468"/>
                    <a:gd name="connsiteX14" fmla="*/ 1385072 w 4458789"/>
                    <a:gd name="connsiteY14" fmla="*/ 3354297 h 6470468"/>
                    <a:gd name="connsiteX15" fmla="*/ 1491434 w 4458789"/>
                    <a:gd name="connsiteY15" fmla="*/ 3309847 h 6470468"/>
                    <a:gd name="connsiteX16" fmla="*/ 1567543 w 4458789"/>
                    <a:gd name="connsiteY16" fmla="*/ 3317965 h 6470468"/>
                    <a:gd name="connsiteX17" fmla="*/ 1610497 w 4458789"/>
                    <a:gd name="connsiteY17" fmla="*/ 3271747 h 6470468"/>
                    <a:gd name="connsiteX18" fmla="*/ 1631134 w 4458789"/>
                    <a:gd name="connsiteY18" fmla="*/ 3201897 h 6470468"/>
                    <a:gd name="connsiteX19" fmla="*/ 1564459 w 4458789"/>
                    <a:gd name="connsiteY19" fmla="*/ 3174909 h 6470468"/>
                    <a:gd name="connsiteX20" fmla="*/ 1543731 w 4458789"/>
                    <a:gd name="connsiteY20" fmla="*/ 3150960 h 6470468"/>
                    <a:gd name="connsiteX21" fmla="*/ 1427934 w 4458789"/>
                    <a:gd name="connsiteY21" fmla="*/ 3163797 h 6470468"/>
                    <a:gd name="connsiteX22" fmla="*/ 1364434 w 4458789"/>
                    <a:gd name="connsiteY22" fmla="*/ 3127284 h 6470468"/>
                    <a:gd name="connsiteX23" fmla="*/ 1350147 w 4458789"/>
                    <a:gd name="connsiteY23" fmla="*/ 3101884 h 6470468"/>
                    <a:gd name="connsiteX24" fmla="*/ 1289731 w 4458789"/>
                    <a:gd name="connsiteY24" fmla="*/ 3082154 h 6470468"/>
                    <a:gd name="connsiteX25" fmla="*/ 1189809 w 4458789"/>
                    <a:gd name="connsiteY25" fmla="*/ 3098709 h 6470468"/>
                    <a:gd name="connsiteX26" fmla="*/ 1164409 w 4458789"/>
                    <a:gd name="connsiteY26" fmla="*/ 3144747 h 6470468"/>
                    <a:gd name="connsiteX27" fmla="*/ 1108847 w 4458789"/>
                    <a:gd name="connsiteY27" fmla="*/ 3174909 h 6470468"/>
                    <a:gd name="connsiteX28" fmla="*/ 1075509 w 4458789"/>
                    <a:gd name="connsiteY28" fmla="*/ 3225709 h 6470468"/>
                    <a:gd name="connsiteX29" fmla="*/ 1007247 w 4458789"/>
                    <a:gd name="connsiteY29" fmla="*/ 3238409 h 6470468"/>
                    <a:gd name="connsiteX30" fmla="*/ 926782 w 4458789"/>
                    <a:gd name="connsiteY30" fmla="*/ 3181803 h 6470468"/>
                    <a:gd name="connsiteX31" fmla="*/ 942159 w 4458789"/>
                    <a:gd name="connsiteY31" fmla="*/ 3111409 h 6470468"/>
                    <a:gd name="connsiteX32" fmla="*/ 989784 w 4458789"/>
                    <a:gd name="connsiteY32" fmla="*/ 3078072 h 6470468"/>
                    <a:gd name="connsiteX33" fmla="*/ 941161 w 4458789"/>
                    <a:gd name="connsiteY33" fmla="*/ 2986994 h 6470468"/>
                    <a:gd name="connsiteX34" fmla="*/ 865959 w 4458789"/>
                    <a:gd name="connsiteY34" fmla="*/ 2989172 h 6470468"/>
                    <a:gd name="connsiteX35" fmla="*/ 743722 w 4458789"/>
                    <a:gd name="connsiteY35" fmla="*/ 2943134 h 6470468"/>
                    <a:gd name="connsiteX36" fmla="*/ 708797 w 4458789"/>
                    <a:gd name="connsiteY36" fmla="*/ 2852647 h 6470468"/>
                    <a:gd name="connsiteX37" fmla="*/ 750707 w 4458789"/>
                    <a:gd name="connsiteY37" fmla="*/ 2804160 h 6470468"/>
                    <a:gd name="connsiteX38" fmla="*/ 748484 w 4458789"/>
                    <a:gd name="connsiteY38" fmla="*/ 2738347 h 6470468"/>
                    <a:gd name="connsiteX39" fmla="*/ 788172 w 4458789"/>
                    <a:gd name="connsiteY39" fmla="*/ 2711359 h 6470468"/>
                    <a:gd name="connsiteX40" fmla="*/ 865959 w 4458789"/>
                    <a:gd name="connsiteY40" fmla="*/ 2771684 h 6470468"/>
                    <a:gd name="connsiteX41" fmla="*/ 892947 w 4458789"/>
                    <a:gd name="connsiteY41" fmla="*/ 2798672 h 6470468"/>
                    <a:gd name="connsiteX42" fmla="*/ 900884 w 4458789"/>
                    <a:gd name="connsiteY42" fmla="*/ 2743110 h 6470468"/>
                    <a:gd name="connsiteX43" fmla="*/ 937351 w 4458789"/>
                    <a:gd name="connsiteY43" fmla="*/ 2730546 h 6470468"/>
                    <a:gd name="connsiteX44" fmla="*/ 981847 w 4458789"/>
                    <a:gd name="connsiteY44" fmla="*/ 2730409 h 6470468"/>
                    <a:gd name="connsiteX45" fmla="*/ 1008834 w 4458789"/>
                    <a:gd name="connsiteY45" fmla="*/ 2698659 h 6470468"/>
                    <a:gd name="connsiteX46" fmla="*/ 1085034 w 4458789"/>
                    <a:gd name="connsiteY46" fmla="*/ 2592297 h 6470468"/>
                    <a:gd name="connsiteX47" fmla="*/ 1174841 w 4458789"/>
                    <a:gd name="connsiteY47" fmla="*/ 2532652 h 6470468"/>
                    <a:gd name="connsiteX48" fmla="*/ 1256484 w 4458789"/>
                    <a:gd name="connsiteY48" fmla="*/ 2501809 h 6470468"/>
                    <a:gd name="connsiteX49" fmla="*/ 1404122 w 4458789"/>
                    <a:gd name="connsiteY49" fmla="*/ 2358934 h 6470468"/>
                    <a:gd name="connsiteX50" fmla="*/ 1518512 w 4458789"/>
                    <a:gd name="connsiteY50" fmla="*/ 2368913 h 6470468"/>
                    <a:gd name="connsiteX51" fmla="*/ 1584598 w 4458789"/>
                    <a:gd name="connsiteY51" fmla="*/ 2464298 h 6470468"/>
                    <a:gd name="connsiteX52" fmla="*/ 1527947 w 4458789"/>
                    <a:gd name="connsiteY52" fmla="*/ 2535147 h 6470468"/>
                    <a:gd name="connsiteX53" fmla="*/ 1431109 w 4458789"/>
                    <a:gd name="connsiteY53" fmla="*/ 2627222 h 6470468"/>
                    <a:gd name="connsiteX54" fmla="*/ 1393372 w 4458789"/>
                    <a:gd name="connsiteY54" fmla="*/ 2647405 h 6470468"/>
                    <a:gd name="connsiteX55" fmla="*/ 1404983 w 4458789"/>
                    <a:gd name="connsiteY55" fmla="*/ 2708456 h 6470468"/>
                    <a:gd name="connsiteX56" fmla="*/ 1454922 w 4458789"/>
                    <a:gd name="connsiteY56" fmla="*/ 2736759 h 6470468"/>
                    <a:gd name="connsiteX57" fmla="*/ 1448572 w 4458789"/>
                    <a:gd name="connsiteY57" fmla="*/ 2774859 h 6470468"/>
                    <a:gd name="connsiteX58" fmla="*/ 1357675 w 4458789"/>
                    <a:gd name="connsiteY58" fmla="*/ 2829515 h 6470468"/>
                    <a:gd name="connsiteX59" fmla="*/ 1394597 w 4458789"/>
                    <a:gd name="connsiteY59" fmla="*/ 2863759 h 6470468"/>
                    <a:gd name="connsiteX60" fmla="*/ 1550172 w 4458789"/>
                    <a:gd name="connsiteY60" fmla="*/ 2790734 h 6470468"/>
                    <a:gd name="connsiteX61" fmla="*/ 1586684 w 4458789"/>
                    <a:gd name="connsiteY61" fmla="*/ 2733584 h 6470468"/>
                    <a:gd name="connsiteX62" fmla="*/ 1651772 w 4458789"/>
                    <a:gd name="connsiteY62" fmla="*/ 2703422 h 6470468"/>
                    <a:gd name="connsiteX63" fmla="*/ 1708922 w 4458789"/>
                    <a:gd name="connsiteY63" fmla="*/ 2666909 h 6470468"/>
                    <a:gd name="connsiteX64" fmla="*/ 1810522 w 4458789"/>
                    <a:gd name="connsiteY64" fmla="*/ 2636747 h 6470468"/>
                    <a:gd name="connsiteX65" fmla="*/ 1908947 w 4458789"/>
                    <a:gd name="connsiteY65" fmla="*/ 2627222 h 6470468"/>
                    <a:gd name="connsiteX66" fmla="*/ 1952218 w 4458789"/>
                    <a:gd name="connsiteY66" fmla="*/ 2602275 h 6470468"/>
                    <a:gd name="connsiteX67" fmla="*/ 2020072 w 4458789"/>
                    <a:gd name="connsiteY67" fmla="*/ 2662147 h 6470468"/>
                    <a:gd name="connsiteX68" fmla="*/ 2089922 w 4458789"/>
                    <a:gd name="connsiteY68" fmla="*/ 2678022 h 6470468"/>
                    <a:gd name="connsiteX69" fmla="*/ 2164579 w 4458789"/>
                    <a:gd name="connsiteY69" fmla="*/ 2690902 h 6470468"/>
                    <a:gd name="connsiteX70" fmla="*/ 2115322 w 4458789"/>
                    <a:gd name="connsiteY70" fmla="*/ 2820897 h 6470468"/>
                    <a:gd name="connsiteX71" fmla="*/ 2011680 w 4458789"/>
                    <a:gd name="connsiteY71" fmla="*/ 2934788 h 6470468"/>
                    <a:gd name="connsiteX72" fmla="*/ 2194560 w 4458789"/>
                    <a:gd name="connsiteY72" fmla="*/ 3082834 h 6470468"/>
                    <a:gd name="connsiteX73" fmla="*/ 2394858 w 4458789"/>
                    <a:gd name="connsiteY73" fmla="*/ 3117668 h 6470468"/>
                    <a:gd name="connsiteX74" fmla="*/ 2377440 w 4458789"/>
                    <a:gd name="connsiteY74" fmla="*/ 3335383 h 6470468"/>
                    <a:gd name="connsiteX75" fmla="*/ 2377440 w 4458789"/>
                    <a:gd name="connsiteY75" fmla="*/ 3335383 h 6470468"/>
                    <a:gd name="connsiteX76" fmla="*/ 2333898 w 4458789"/>
                    <a:gd name="connsiteY76" fmla="*/ 3640183 h 6470468"/>
                    <a:gd name="connsiteX77" fmla="*/ 2290355 w 4458789"/>
                    <a:gd name="connsiteY77" fmla="*/ 3875314 h 6470468"/>
                    <a:gd name="connsiteX78" fmla="*/ 2595155 w 4458789"/>
                    <a:gd name="connsiteY78" fmla="*/ 3857897 h 6470468"/>
                    <a:gd name="connsiteX79" fmla="*/ 2891246 w 4458789"/>
                    <a:gd name="connsiteY79" fmla="*/ 3744685 h 6470468"/>
                    <a:gd name="connsiteX80" fmla="*/ 2891155 w 4458789"/>
                    <a:gd name="connsiteY80" fmla="*/ 3215186 h 6470468"/>
                    <a:gd name="connsiteX81" fmla="*/ 2772547 w 4458789"/>
                    <a:gd name="connsiteY81" fmla="*/ 3039972 h 6470468"/>
                    <a:gd name="connsiteX82" fmla="*/ 2704284 w 4458789"/>
                    <a:gd name="connsiteY82" fmla="*/ 2897097 h 6470468"/>
                    <a:gd name="connsiteX83" fmla="*/ 2508069 w 4458789"/>
                    <a:gd name="connsiteY83" fmla="*/ 2717074 h 6470468"/>
                    <a:gd name="connsiteX84" fmla="*/ 2638698 w 4458789"/>
                    <a:gd name="connsiteY84" fmla="*/ 2577737 h 6470468"/>
                    <a:gd name="connsiteX85" fmla="*/ 2978332 w 4458789"/>
                    <a:gd name="connsiteY85" fmla="*/ 2333897 h 6470468"/>
                    <a:gd name="connsiteX86" fmla="*/ 2987040 w 4458789"/>
                    <a:gd name="connsiteY86" fmla="*/ 2159725 h 6470468"/>
                    <a:gd name="connsiteX87" fmla="*/ 3344092 w 4458789"/>
                    <a:gd name="connsiteY87" fmla="*/ 1672045 h 6470468"/>
                    <a:gd name="connsiteX88" fmla="*/ 3544389 w 4458789"/>
                    <a:gd name="connsiteY88" fmla="*/ 1863634 h 6470468"/>
                    <a:gd name="connsiteX89" fmla="*/ 3962400 w 4458789"/>
                    <a:gd name="connsiteY89" fmla="*/ 1419497 h 6470468"/>
                    <a:gd name="connsiteX90" fmla="*/ 4458789 w 4458789"/>
                    <a:gd name="connsiteY90" fmla="*/ 374468 h 6470468"/>
                    <a:gd name="connsiteX91" fmla="*/ 4415246 w 4458789"/>
                    <a:gd name="connsiteY91" fmla="*/ 0 h 6470468"/>
                    <a:gd name="connsiteX92" fmla="*/ 17418 w 4458789"/>
                    <a:gd name="connsiteY92" fmla="*/ 17417 h 6470468"/>
                    <a:gd name="connsiteX93" fmla="*/ 0 w 4458789"/>
                    <a:gd name="connsiteY93"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012644 w 4458789"/>
                    <a:gd name="connsiteY6" fmla="*/ 3831363 h 6470468"/>
                    <a:gd name="connsiteX7" fmla="*/ 946922 w 4458789"/>
                    <a:gd name="connsiteY7" fmla="*/ 3773397 h 6470468"/>
                    <a:gd name="connsiteX8" fmla="*/ 946922 w 4458789"/>
                    <a:gd name="connsiteY8" fmla="*/ 3717834 h 6470468"/>
                    <a:gd name="connsiteX9" fmla="*/ 980259 w 4458789"/>
                    <a:gd name="connsiteY9" fmla="*/ 3711484 h 6470468"/>
                    <a:gd name="connsiteX10" fmla="*/ 1077097 w 4458789"/>
                    <a:gd name="connsiteY10" fmla="*/ 3598772 h 6470468"/>
                    <a:gd name="connsiteX11" fmla="*/ 1139009 w 4458789"/>
                    <a:gd name="connsiteY11" fmla="*/ 3535272 h 6470468"/>
                    <a:gd name="connsiteX12" fmla="*/ 1237434 w 4458789"/>
                    <a:gd name="connsiteY12" fmla="*/ 3489234 h 6470468"/>
                    <a:gd name="connsiteX13" fmla="*/ 1267506 w 4458789"/>
                    <a:gd name="connsiteY13" fmla="*/ 3418432 h 6470468"/>
                    <a:gd name="connsiteX14" fmla="*/ 1326335 w 4458789"/>
                    <a:gd name="connsiteY14" fmla="*/ 3387634 h 6470468"/>
                    <a:gd name="connsiteX15" fmla="*/ 1385072 w 4458789"/>
                    <a:gd name="connsiteY15" fmla="*/ 3354297 h 6470468"/>
                    <a:gd name="connsiteX16" fmla="*/ 1491434 w 4458789"/>
                    <a:gd name="connsiteY16" fmla="*/ 3309847 h 6470468"/>
                    <a:gd name="connsiteX17" fmla="*/ 1567543 w 4458789"/>
                    <a:gd name="connsiteY17" fmla="*/ 3317965 h 6470468"/>
                    <a:gd name="connsiteX18" fmla="*/ 1610497 w 4458789"/>
                    <a:gd name="connsiteY18" fmla="*/ 3271747 h 6470468"/>
                    <a:gd name="connsiteX19" fmla="*/ 1631134 w 4458789"/>
                    <a:gd name="connsiteY19" fmla="*/ 3201897 h 6470468"/>
                    <a:gd name="connsiteX20" fmla="*/ 1564459 w 4458789"/>
                    <a:gd name="connsiteY20" fmla="*/ 3174909 h 6470468"/>
                    <a:gd name="connsiteX21" fmla="*/ 1543731 w 4458789"/>
                    <a:gd name="connsiteY21" fmla="*/ 3150960 h 6470468"/>
                    <a:gd name="connsiteX22" fmla="*/ 1427934 w 4458789"/>
                    <a:gd name="connsiteY22" fmla="*/ 3163797 h 6470468"/>
                    <a:gd name="connsiteX23" fmla="*/ 1364434 w 4458789"/>
                    <a:gd name="connsiteY23" fmla="*/ 3127284 h 6470468"/>
                    <a:gd name="connsiteX24" fmla="*/ 1350147 w 4458789"/>
                    <a:gd name="connsiteY24" fmla="*/ 3101884 h 6470468"/>
                    <a:gd name="connsiteX25" fmla="*/ 1289731 w 4458789"/>
                    <a:gd name="connsiteY25" fmla="*/ 3082154 h 6470468"/>
                    <a:gd name="connsiteX26" fmla="*/ 1189809 w 4458789"/>
                    <a:gd name="connsiteY26" fmla="*/ 3098709 h 6470468"/>
                    <a:gd name="connsiteX27" fmla="*/ 1164409 w 4458789"/>
                    <a:gd name="connsiteY27" fmla="*/ 3144747 h 6470468"/>
                    <a:gd name="connsiteX28" fmla="*/ 1108847 w 4458789"/>
                    <a:gd name="connsiteY28" fmla="*/ 3174909 h 6470468"/>
                    <a:gd name="connsiteX29" fmla="*/ 1075509 w 4458789"/>
                    <a:gd name="connsiteY29" fmla="*/ 3225709 h 6470468"/>
                    <a:gd name="connsiteX30" fmla="*/ 1007247 w 4458789"/>
                    <a:gd name="connsiteY30" fmla="*/ 3238409 h 6470468"/>
                    <a:gd name="connsiteX31" fmla="*/ 926782 w 4458789"/>
                    <a:gd name="connsiteY31" fmla="*/ 3181803 h 6470468"/>
                    <a:gd name="connsiteX32" fmla="*/ 942159 w 4458789"/>
                    <a:gd name="connsiteY32" fmla="*/ 3111409 h 6470468"/>
                    <a:gd name="connsiteX33" fmla="*/ 989784 w 4458789"/>
                    <a:gd name="connsiteY33" fmla="*/ 3078072 h 6470468"/>
                    <a:gd name="connsiteX34" fmla="*/ 941161 w 4458789"/>
                    <a:gd name="connsiteY34" fmla="*/ 2986994 h 6470468"/>
                    <a:gd name="connsiteX35" fmla="*/ 865959 w 4458789"/>
                    <a:gd name="connsiteY35" fmla="*/ 2989172 h 6470468"/>
                    <a:gd name="connsiteX36" fmla="*/ 743722 w 4458789"/>
                    <a:gd name="connsiteY36" fmla="*/ 2943134 h 6470468"/>
                    <a:gd name="connsiteX37" fmla="*/ 708797 w 4458789"/>
                    <a:gd name="connsiteY37" fmla="*/ 2852647 h 6470468"/>
                    <a:gd name="connsiteX38" fmla="*/ 750707 w 4458789"/>
                    <a:gd name="connsiteY38" fmla="*/ 2804160 h 6470468"/>
                    <a:gd name="connsiteX39" fmla="*/ 748484 w 4458789"/>
                    <a:gd name="connsiteY39" fmla="*/ 2738347 h 6470468"/>
                    <a:gd name="connsiteX40" fmla="*/ 788172 w 4458789"/>
                    <a:gd name="connsiteY40" fmla="*/ 2711359 h 6470468"/>
                    <a:gd name="connsiteX41" fmla="*/ 865959 w 4458789"/>
                    <a:gd name="connsiteY41" fmla="*/ 2771684 h 6470468"/>
                    <a:gd name="connsiteX42" fmla="*/ 892947 w 4458789"/>
                    <a:gd name="connsiteY42" fmla="*/ 2798672 h 6470468"/>
                    <a:gd name="connsiteX43" fmla="*/ 900884 w 4458789"/>
                    <a:gd name="connsiteY43" fmla="*/ 2743110 h 6470468"/>
                    <a:gd name="connsiteX44" fmla="*/ 937351 w 4458789"/>
                    <a:gd name="connsiteY44" fmla="*/ 2730546 h 6470468"/>
                    <a:gd name="connsiteX45" fmla="*/ 981847 w 4458789"/>
                    <a:gd name="connsiteY45" fmla="*/ 2730409 h 6470468"/>
                    <a:gd name="connsiteX46" fmla="*/ 1008834 w 4458789"/>
                    <a:gd name="connsiteY46" fmla="*/ 2698659 h 6470468"/>
                    <a:gd name="connsiteX47" fmla="*/ 1085034 w 4458789"/>
                    <a:gd name="connsiteY47" fmla="*/ 2592297 h 6470468"/>
                    <a:gd name="connsiteX48" fmla="*/ 1174841 w 4458789"/>
                    <a:gd name="connsiteY48" fmla="*/ 2532652 h 6470468"/>
                    <a:gd name="connsiteX49" fmla="*/ 1256484 w 4458789"/>
                    <a:gd name="connsiteY49" fmla="*/ 2501809 h 6470468"/>
                    <a:gd name="connsiteX50" fmla="*/ 1404122 w 4458789"/>
                    <a:gd name="connsiteY50" fmla="*/ 2358934 h 6470468"/>
                    <a:gd name="connsiteX51" fmla="*/ 1518512 w 4458789"/>
                    <a:gd name="connsiteY51" fmla="*/ 2368913 h 6470468"/>
                    <a:gd name="connsiteX52" fmla="*/ 1584598 w 4458789"/>
                    <a:gd name="connsiteY52" fmla="*/ 2464298 h 6470468"/>
                    <a:gd name="connsiteX53" fmla="*/ 1527947 w 4458789"/>
                    <a:gd name="connsiteY53" fmla="*/ 2535147 h 6470468"/>
                    <a:gd name="connsiteX54" fmla="*/ 1431109 w 4458789"/>
                    <a:gd name="connsiteY54" fmla="*/ 2627222 h 6470468"/>
                    <a:gd name="connsiteX55" fmla="*/ 1393372 w 4458789"/>
                    <a:gd name="connsiteY55" fmla="*/ 2647405 h 6470468"/>
                    <a:gd name="connsiteX56" fmla="*/ 1404983 w 4458789"/>
                    <a:gd name="connsiteY56" fmla="*/ 2708456 h 6470468"/>
                    <a:gd name="connsiteX57" fmla="*/ 1454922 w 4458789"/>
                    <a:gd name="connsiteY57" fmla="*/ 2736759 h 6470468"/>
                    <a:gd name="connsiteX58" fmla="*/ 1448572 w 4458789"/>
                    <a:gd name="connsiteY58" fmla="*/ 2774859 h 6470468"/>
                    <a:gd name="connsiteX59" fmla="*/ 1357675 w 4458789"/>
                    <a:gd name="connsiteY59" fmla="*/ 2829515 h 6470468"/>
                    <a:gd name="connsiteX60" fmla="*/ 1394597 w 4458789"/>
                    <a:gd name="connsiteY60" fmla="*/ 2863759 h 6470468"/>
                    <a:gd name="connsiteX61" fmla="*/ 1550172 w 4458789"/>
                    <a:gd name="connsiteY61" fmla="*/ 2790734 h 6470468"/>
                    <a:gd name="connsiteX62" fmla="*/ 1586684 w 4458789"/>
                    <a:gd name="connsiteY62" fmla="*/ 2733584 h 6470468"/>
                    <a:gd name="connsiteX63" fmla="*/ 1651772 w 4458789"/>
                    <a:gd name="connsiteY63" fmla="*/ 2703422 h 6470468"/>
                    <a:gd name="connsiteX64" fmla="*/ 1708922 w 4458789"/>
                    <a:gd name="connsiteY64" fmla="*/ 2666909 h 6470468"/>
                    <a:gd name="connsiteX65" fmla="*/ 1810522 w 4458789"/>
                    <a:gd name="connsiteY65" fmla="*/ 2636747 h 6470468"/>
                    <a:gd name="connsiteX66" fmla="*/ 1908947 w 4458789"/>
                    <a:gd name="connsiteY66" fmla="*/ 2627222 h 6470468"/>
                    <a:gd name="connsiteX67" fmla="*/ 1952218 w 4458789"/>
                    <a:gd name="connsiteY67" fmla="*/ 2602275 h 6470468"/>
                    <a:gd name="connsiteX68" fmla="*/ 2020072 w 4458789"/>
                    <a:gd name="connsiteY68" fmla="*/ 2662147 h 6470468"/>
                    <a:gd name="connsiteX69" fmla="*/ 2089922 w 4458789"/>
                    <a:gd name="connsiteY69" fmla="*/ 2678022 h 6470468"/>
                    <a:gd name="connsiteX70" fmla="*/ 2164579 w 4458789"/>
                    <a:gd name="connsiteY70" fmla="*/ 2690902 h 6470468"/>
                    <a:gd name="connsiteX71" fmla="*/ 2115322 w 4458789"/>
                    <a:gd name="connsiteY71" fmla="*/ 2820897 h 6470468"/>
                    <a:gd name="connsiteX72" fmla="*/ 2011680 w 4458789"/>
                    <a:gd name="connsiteY72" fmla="*/ 2934788 h 6470468"/>
                    <a:gd name="connsiteX73" fmla="*/ 2194560 w 4458789"/>
                    <a:gd name="connsiteY73" fmla="*/ 3082834 h 6470468"/>
                    <a:gd name="connsiteX74" fmla="*/ 2394858 w 4458789"/>
                    <a:gd name="connsiteY74" fmla="*/ 3117668 h 6470468"/>
                    <a:gd name="connsiteX75" fmla="*/ 2377440 w 4458789"/>
                    <a:gd name="connsiteY75" fmla="*/ 3335383 h 6470468"/>
                    <a:gd name="connsiteX76" fmla="*/ 2377440 w 4458789"/>
                    <a:gd name="connsiteY76" fmla="*/ 3335383 h 6470468"/>
                    <a:gd name="connsiteX77" fmla="*/ 2333898 w 4458789"/>
                    <a:gd name="connsiteY77" fmla="*/ 3640183 h 6470468"/>
                    <a:gd name="connsiteX78" fmla="*/ 2290355 w 4458789"/>
                    <a:gd name="connsiteY78" fmla="*/ 3875314 h 6470468"/>
                    <a:gd name="connsiteX79" fmla="*/ 2595155 w 4458789"/>
                    <a:gd name="connsiteY79" fmla="*/ 3857897 h 6470468"/>
                    <a:gd name="connsiteX80" fmla="*/ 2891246 w 4458789"/>
                    <a:gd name="connsiteY80" fmla="*/ 3744685 h 6470468"/>
                    <a:gd name="connsiteX81" fmla="*/ 2891155 w 4458789"/>
                    <a:gd name="connsiteY81" fmla="*/ 3215186 h 6470468"/>
                    <a:gd name="connsiteX82" fmla="*/ 2772547 w 4458789"/>
                    <a:gd name="connsiteY82" fmla="*/ 3039972 h 6470468"/>
                    <a:gd name="connsiteX83" fmla="*/ 2704284 w 4458789"/>
                    <a:gd name="connsiteY83" fmla="*/ 2897097 h 6470468"/>
                    <a:gd name="connsiteX84" fmla="*/ 2508069 w 4458789"/>
                    <a:gd name="connsiteY84" fmla="*/ 2717074 h 6470468"/>
                    <a:gd name="connsiteX85" fmla="*/ 2638698 w 4458789"/>
                    <a:gd name="connsiteY85" fmla="*/ 2577737 h 6470468"/>
                    <a:gd name="connsiteX86" fmla="*/ 2978332 w 4458789"/>
                    <a:gd name="connsiteY86" fmla="*/ 2333897 h 6470468"/>
                    <a:gd name="connsiteX87" fmla="*/ 2987040 w 4458789"/>
                    <a:gd name="connsiteY87" fmla="*/ 2159725 h 6470468"/>
                    <a:gd name="connsiteX88" fmla="*/ 3344092 w 4458789"/>
                    <a:gd name="connsiteY88" fmla="*/ 1672045 h 6470468"/>
                    <a:gd name="connsiteX89" fmla="*/ 3544389 w 4458789"/>
                    <a:gd name="connsiteY89" fmla="*/ 1863634 h 6470468"/>
                    <a:gd name="connsiteX90" fmla="*/ 3962400 w 4458789"/>
                    <a:gd name="connsiteY90" fmla="*/ 1419497 h 6470468"/>
                    <a:gd name="connsiteX91" fmla="*/ 4458789 w 4458789"/>
                    <a:gd name="connsiteY91" fmla="*/ 374468 h 6470468"/>
                    <a:gd name="connsiteX92" fmla="*/ 4415246 w 4458789"/>
                    <a:gd name="connsiteY92" fmla="*/ 0 h 6470468"/>
                    <a:gd name="connsiteX93" fmla="*/ 17418 w 4458789"/>
                    <a:gd name="connsiteY93" fmla="*/ 17417 h 6470468"/>
                    <a:gd name="connsiteX94" fmla="*/ 0 w 4458789"/>
                    <a:gd name="connsiteY94"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012644 w 4458789"/>
                    <a:gd name="connsiteY6" fmla="*/ 3831363 h 6470468"/>
                    <a:gd name="connsiteX7" fmla="*/ 946922 w 4458789"/>
                    <a:gd name="connsiteY7" fmla="*/ 3773397 h 6470468"/>
                    <a:gd name="connsiteX8" fmla="*/ 946922 w 4458789"/>
                    <a:gd name="connsiteY8" fmla="*/ 3717834 h 6470468"/>
                    <a:gd name="connsiteX9" fmla="*/ 980259 w 4458789"/>
                    <a:gd name="connsiteY9" fmla="*/ 3711484 h 6470468"/>
                    <a:gd name="connsiteX10" fmla="*/ 1077097 w 4458789"/>
                    <a:gd name="connsiteY10" fmla="*/ 3598772 h 6470468"/>
                    <a:gd name="connsiteX11" fmla="*/ 1139009 w 4458789"/>
                    <a:gd name="connsiteY11" fmla="*/ 3535272 h 6470468"/>
                    <a:gd name="connsiteX12" fmla="*/ 1237434 w 4458789"/>
                    <a:gd name="connsiteY12" fmla="*/ 3489234 h 6470468"/>
                    <a:gd name="connsiteX13" fmla="*/ 1267506 w 4458789"/>
                    <a:gd name="connsiteY13" fmla="*/ 3418432 h 6470468"/>
                    <a:gd name="connsiteX14" fmla="*/ 1326335 w 4458789"/>
                    <a:gd name="connsiteY14" fmla="*/ 3387634 h 6470468"/>
                    <a:gd name="connsiteX15" fmla="*/ 1385072 w 4458789"/>
                    <a:gd name="connsiteY15" fmla="*/ 3354297 h 6470468"/>
                    <a:gd name="connsiteX16" fmla="*/ 1491434 w 4458789"/>
                    <a:gd name="connsiteY16" fmla="*/ 3309847 h 6470468"/>
                    <a:gd name="connsiteX17" fmla="*/ 1567543 w 4458789"/>
                    <a:gd name="connsiteY17" fmla="*/ 3317965 h 6470468"/>
                    <a:gd name="connsiteX18" fmla="*/ 1610497 w 4458789"/>
                    <a:gd name="connsiteY18" fmla="*/ 3271747 h 6470468"/>
                    <a:gd name="connsiteX19" fmla="*/ 1631134 w 4458789"/>
                    <a:gd name="connsiteY19" fmla="*/ 3201897 h 6470468"/>
                    <a:gd name="connsiteX20" fmla="*/ 1564459 w 4458789"/>
                    <a:gd name="connsiteY20" fmla="*/ 3174909 h 6470468"/>
                    <a:gd name="connsiteX21" fmla="*/ 1543731 w 4458789"/>
                    <a:gd name="connsiteY21" fmla="*/ 3150960 h 6470468"/>
                    <a:gd name="connsiteX22" fmla="*/ 1427934 w 4458789"/>
                    <a:gd name="connsiteY22" fmla="*/ 3163797 h 6470468"/>
                    <a:gd name="connsiteX23" fmla="*/ 1364434 w 4458789"/>
                    <a:gd name="connsiteY23" fmla="*/ 3127284 h 6470468"/>
                    <a:gd name="connsiteX24" fmla="*/ 1350147 w 4458789"/>
                    <a:gd name="connsiteY24" fmla="*/ 3101884 h 6470468"/>
                    <a:gd name="connsiteX25" fmla="*/ 1289731 w 4458789"/>
                    <a:gd name="connsiteY25" fmla="*/ 3082154 h 6470468"/>
                    <a:gd name="connsiteX26" fmla="*/ 1189809 w 4458789"/>
                    <a:gd name="connsiteY26" fmla="*/ 3098709 h 6470468"/>
                    <a:gd name="connsiteX27" fmla="*/ 1164409 w 4458789"/>
                    <a:gd name="connsiteY27" fmla="*/ 3144747 h 6470468"/>
                    <a:gd name="connsiteX28" fmla="*/ 1108847 w 4458789"/>
                    <a:gd name="connsiteY28" fmla="*/ 3174909 h 6470468"/>
                    <a:gd name="connsiteX29" fmla="*/ 1075509 w 4458789"/>
                    <a:gd name="connsiteY29" fmla="*/ 3225709 h 6470468"/>
                    <a:gd name="connsiteX30" fmla="*/ 1007247 w 4458789"/>
                    <a:gd name="connsiteY30" fmla="*/ 3238409 h 6470468"/>
                    <a:gd name="connsiteX31" fmla="*/ 926782 w 4458789"/>
                    <a:gd name="connsiteY31" fmla="*/ 3181803 h 6470468"/>
                    <a:gd name="connsiteX32" fmla="*/ 942159 w 4458789"/>
                    <a:gd name="connsiteY32" fmla="*/ 3111409 h 6470468"/>
                    <a:gd name="connsiteX33" fmla="*/ 989784 w 4458789"/>
                    <a:gd name="connsiteY33" fmla="*/ 3078072 h 6470468"/>
                    <a:gd name="connsiteX34" fmla="*/ 941161 w 4458789"/>
                    <a:gd name="connsiteY34" fmla="*/ 2986994 h 6470468"/>
                    <a:gd name="connsiteX35" fmla="*/ 865959 w 4458789"/>
                    <a:gd name="connsiteY35" fmla="*/ 2989172 h 6470468"/>
                    <a:gd name="connsiteX36" fmla="*/ 743722 w 4458789"/>
                    <a:gd name="connsiteY36" fmla="*/ 2943134 h 6470468"/>
                    <a:gd name="connsiteX37" fmla="*/ 708797 w 4458789"/>
                    <a:gd name="connsiteY37" fmla="*/ 2852647 h 6470468"/>
                    <a:gd name="connsiteX38" fmla="*/ 750707 w 4458789"/>
                    <a:gd name="connsiteY38" fmla="*/ 2804160 h 6470468"/>
                    <a:gd name="connsiteX39" fmla="*/ 748484 w 4458789"/>
                    <a:gd name="connsiteY39" fmla="*/ 2738347 h 6470468"/>
                    <a:gd name="connsiteX40" fmla="*/ 788172 w 4458789"/>
                    <a:gd name="connsiteY40" fmla="*/ 2711359 h 6470468"/>
                    <a:gd name="connsiteX41" fmla="*/ 865959 w 4458789"/>
                    <a:gd name="connsiteY41" fmla="*/ 2771684 h 6470468"/>
                    <a:gd name="connsiteX42" fmla="*/ 892947 w 4458789"/>
                    <a:gd name="connsiteY42" fmla="*/ 2798672 h 6470468"/>
                    <a:gd name="connsiteX43" fmla="*/ 900884 w 4458789"/>
                    <a:gd name="connsiteY43" fmla="*/ 2743110 h 6470468"/>
                    <a:gd name="connsiteX44" fmla="*/ 937351 w 4458789"/>
                    <a:gd name="connsiteY44" fmla="*/ 2730546 h 6470468"/>
                    <a:gd name="connsiteX45" fmla="*/ 981847 w 4458789"/>
                    <a:gd name="connsiteY45" fmla="*/ 2730409 h 6470468"/>
                    <a:gd name="connsiteX46" fmla="*/ 1008834 w 4458789"/>
                    <a:gd name="connsiteY46" fmla="*/ 2698659 h 6470468"/>
                    <a:gd name="connsiteX47" fmla="*/ 1085034 w 4458789"/>
                    <a:gd name="connsiteY47" fmla="*/ 2592297 h 6470468"/>
                    <a:gd name="connsiteX48" fmla="*/ 1174841 w 4458789"/>
                    <a:gd name="connsiteY48" fmla="*/ 2532652 h 6470468"/>
                    <a:gd name="connsiteX49" fmla="*/ 1256484 w 4458789"/>
                    <a:gd name="connsiteY49" fmla="*/ 2501809 h 6470468"/>
                    <a:gd name="connsiteX50" fmla="*/ 1404122 w 4458789"/>
                    <a:gd name="connsiteY50" fmla="*/ 2358934 h 6470468"/>
                    <a:gd name="connsiteX51" fmla="*/ 1518512 w 4458789"/>
                    <a:gd name="connsiteY51" fmla="*/ 2368913 h 6470468"/>
                    <a:gd name="connsiteX52" fmla="*/ 1584598 w 4458789"/>
                    <a:gd name="connsiteY52" fmla="*/ 2464298 h 6470468"/>
                    <a:gd name="connsiteX53" fmla="*/ 1527947 w 4458789"/>
                    <a:gd name="connsiteY53" fmla="*/ 2535147 h 6470468"/>
                    <a:gd name="connsiteX54" fmla="*/ 1431109 w 4458789"/>
                    <a:gd name="connsiteY54" fmla="*/ 2627222 h 6470468"/>
                    <a:gd name="connsiteX55" fmla="*/ 1393372 w 4458789"/>
                    <a:gd name="connsiteY55" fmla="*/ 2647405 h 6470468"/>
                    <a:gd name="connsiteX56" fmla="*/ 1404983 w 4458789"/>
                    <a:gd name="connsiteY56" fmla="*/ 2708456 h 6470468"/>
                    <a:gd name="connsiteX57" fmla="*/ 1454922 w 4458789"/>
                    <a:gd name="connsiteY57" fmla="*/ 2736759 h 6470468"/>
                    <a:gd name="connsiteX58" fmla="*/ 1448572 w 4458789"/>
                    <a:gd name="connsiteY58" fmla="*/ 2774859 h 6470468"/>
                    <a:gd name="connsiteX59" fmla="*/ 1357675 w 4458789"/>
                    <a:gd name="connsiteY59" fmla="*/ 2829515 h 6470468"/>
                    <a:gd name="connsiteX60" fmla="*/ 1394597 w 4458789"/>
                    <a:gd name="connsiteY60" fmla="*/ 2863759 h 6470468"/>
                    <a:gd name="connsiteX61" fmla="*/ 1550172 w 4458789"/>
                    <a:gd name="connsiteY61" fmla="*/ 2790734 h 6470468"/>
                    <a:gd name="connsiteX62" fmla="*/ 1586684 w 4458789"/>
                    <a:gd name="connsiteY62" fmla="*/ 2733584 h 6470468"/>
                    <a:gd name="connsiteX63" fmla="*/ 1651772 w 4458789"/>
                    <a:gd name="connsiteY63" fmla="*/ 2703422 h 6470468"/>
                    <a:gd name="connsiteX64" fmla="*/ 1708922 w 4458789"/>
                    <a:gd name="connsiteY64" fmla="*/ 2666909 h 6470468"/>
                    <a:gd name="connsiteX65" fmla="*/ 1810522 w 4458789"/>
                    <a:gd name="connsiteY65" fmla="*/ 2636747 h 6470468"/>
                    <a:gd name="connsiteX66" fmla="*/ 1908947 w 4458789"/>
                    <a:gd name="connsiteY66" fmla="*/ 2627222 h 6470468"/>
                    <a:gd name="connsiteX67" fmla="*/ 1952218 w 4458789"/>
                    <a:gd name="connsiteY67" fmla="*/ 2602275 h 6470468"/>
                    <a:gd name="connsiteX68" fmla="*/ 2020072 w 4458789"/>
                    <a:gd name="connsiteY68" fmla="*/ 2662147 h 6470468"/>
                    <a:gd name="connsiteX69" fmla="*/ 2089922 w 4458789"/>
                    <a:gd name="connsiteY69" fmla="*/ 2678022 h 6470468"/>
                    <a:gd name="connsiteX70" fmla="*/ 2164579 w 4458789"/>
                    <a:gd name="connsiteY70" fmla="*/ 2690902 h 6470468"/>
                    <a:gd name="connsiteX71" fmla="*/ 2115322 w 4458789"/>
                    <a:gd name="connsiteY71" fmla="*/ 2820897 h 6470468"/>
                    <a:gd name="connsiteX72" fmla="*/ 2011680 w 4458789"/>
                    <a:gd name="connsiteY72" fmla="*/ 2934788 h 6470468"/>
                    <a:gd name="connsiteX73" fmla="*/ 2194560 w 4458789"/>
                    <a:gd name="connsiteY73" fmla="*/ 3082834 h 6470468"/>
                    <a:gd name="connsiteX74" fmla="*/ 2394858 w 4458789"/>
                    <a:gd name="connsiteY74" fmla="*/ 3117668 h 6470468"/>
                    <a:gd name="connsiteX75" fmla="*/ 2377440 w 4458789"/>
                    <a:gd name="connsiteY75" fmla="*/ 3335383 h 6470468"/>
                    <a:gd name="connsiteX76" fmla="*/ 2377440 w 4458789"/>
                    <a:gd name="connsiteY76" fmla="*/ 3335383 h 6470468"/>
                    <a:gd name="connsiteX77" fmla="*/ 2333898 w 4458789"/>
                    <a:gd name="connsiteY77" fmla="*/ 3640183 h 6470468"/>
                    <a:gd name="connsiteX78" fmla="*/ 2290355 w 4458789"/>
                    <a:gd name="connsiteY78" fmla="*/ 3875314 h 6470468"/>
                    <a:gd name="connsiteX79" fmla="*/ 2595155 w 4458789"/>
                    <a:gd name="connsiteY79" fmla="*/ 3857897 h 6470468"/>
                    <a:gd name="connsiteX80" fmla="*/ 2891246 w 4458789"/>
                    <a:gd name="connsiteY80" fmla="*/ 3744685 h 6470468"/>
                    <a:gd name="connsiteX81" fmla="*/ 2891155 w 4458789"/>
                    <a:gd name="connsiteY81" fmla="*/ 3215186 h 6470468"/>
                    <a:gd name="connsiteX82" fmla="*/ 2772547 w 4458789"/>
                    <a:gd name="connsiteY82" fmla="*/ 3039972 h 6470468"/>
                    <a:gd name="connsiteX83" fmla="*/ 2704284 w 4458789"/>
                    <a:gd name="connsiteY83" fmla="*/ 2897097 h 6470468"/>
                    <a:gd name="connsiteX84" fmla="*/ 2508069 w 4458789"/>
                    <a:gd name="connsiteY84" fmla="*/ 2717074 h 6470468"/>
                    <a:gd name="connsiteX85" fmla="*/ 2638698 w 4458789"/>
                    <a:gd name="connsiteY85" fmla="*/ 2577737 h 6470468"/>
                    <a:gd name="connsiteX86" fmla="*/ 2978332 w 4458789"/>
                    <a:gd name="connsiteY86" fmla="*/ 2333897 h 6470468"/>
                    <a:gd name="connsiteX87" fmla="*/ 2987040 w 4458789"/>
                    <a:gd name="connsiteY87" fmla="*/ 2159725 h 6470468"/>
                    <a:gd name="connsiteX88" fmla="*/ 3344092 w 4458789"/>
                    <a:gd name="connsiteY88" fmla="*/ 1672045 h 6470468"/>
                    <a:gd name="connsiteX89" fmla="*/ 3544389 w 4458789"/>
                    <a:gd name="connsiteY89" fmla="*/ 1863634 h 6470468"/>
                    <a:gd name="connsiteX90" fmla="*/ 3962400 w 4458789"/>
                    <a:gd name="connsiteY90" fmla="*/ 1419497 h 6470468"/>
                    <a:gd name="connsiteX91" fmla="*/ 4458789 w 4458789"/>
                    <a:gd name="connsiteY91" fmla="*/ 374468 h 6470468"/>
                    <a:gd name="connsiteX92" fmla="*/ 4415246 w 4458789"/>
                    <a:gd name="connsiteY92" fmla="*/ 0 h 6470468"/>
                    <a:gd name="connsiteX93" fmla="*/ 17418 w 4458789"/>
                    <a:gd name="connsiteY93" fmla="*/ 17417 h 6470468"/>
                    <a:gd name="connsiteX94" fmla="*/ 0 w 4458789"/>
                    <a:gd name="connsiteY94"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012644 w 4458789"/>
                    <a:gd name="connsiteY6" fmla="*/ 3831363 h 6470468"/>
                    <a:gd name="connsiteX7" fmla="*/ 946922 w 4458789"/>
                    <a:gd name="connsiteY7" fmla="*/ 3773397 h 6470468"/>
                    <a:gd name="connsiteX8" fmla="*/ 946922 w 4458789"/>
                    <a:gd name="connsiteY8" fmla="*/ 3717834 h 6470468"/>
                    <a:gd name="connsiteX9" fmla="*/ 980259 w 4458789"/>
                    <a:gd name="connsiteY9" fmla="*/ 3711484 h 6470468"/>
                    <a:gd name="connsiteX10" fmla="*/ 1077097 w 4458789"/>
                    <a:gd name="connsiteY10" fmla="*/ 3598772 h 6470468"/>
                    <a:gd name="connsiteX11" fmla="*/ 1139009 w 4458789"/>
                    <a:gd name="connsiteY11" fmla="*/ 3535272 h 6470468"/>
                    <a:gd name="connsiteX12" fmla="*/ 1237434 w 4458789"/>
                    <a:gd name="connsiteY12" fmla="*/ 3489234 h 6470468"/>
                    <a:gd name="connsiteX13" fmla="*/ 1267506 w 4458789"/>
                    <a:gd name="connsiteY13" fmla="*/ 3418432 h 6470468"/>
                    <a:gd name="connsiteX14" fmla="*/ 1326335 w 4458789"/>
                    <a:gd name="connsiteY14" fmla="*/ 3387634 h 6470468"/>
                    <a:gd name="connsiteX15" fmla="*/ 1385072 w 4458789"/>
                    <a:gd name="connsiteY15" fmla="*/ 3354297 h 6470468"/>
                    <a:gd name="connsiteX16" fmla="*/ 1491434 w 4458789"/>
                    <a:gd name="connsiteY16" fmla="*/ 3309847 h 6470468"/>
                    <a:gd name="connsiteX17" fmla="*/ 1567543 w 4458789"/>
                    <a:gd name="connsiteY17" fmla="*/ 3317965 h 6470468"/>
                    <a:gd name="connsiteX18" fmla="*/ 1610497 w 4458789"/>
                    <a:gd name="connsiteY18" fmla="*/ 3271747 h 6470468"/>
                    <a:gd name="connsiteX19" fmla="*/ 1631134 w 4458789"/>
                    <a:gd name="connsiteY19" fmla="*/ 3201897 h 6470468"/>
                    <a:gd name="connsiteX20" fmla="*/ 1564459 w 4458789"/>
                    <a:gd name="connsiteY20" fmla="*/ 3174909 h 6470468"/>
                    <a:gd name="connsiteX21" fmla="*/ 1543731 w 4458789"/>
                    <a:gd name="connsiteY21" fmla="*/ 3150960 h 6470468"/>
                    <a:gd name="connsiteX22" fmla="*/ 1427934 w 4458789"/>
                    <a:gd name="connsiteY22" fmla="*/ 3163797 h 6470468"/>
                    <a:gd name="connsiteX23" fmla="*/ 1364434 w 4458789"/>
                    <a:gd name="connsiteY23" fmla="*/ 3127284 h 6470468"/>
                    <a:gd name="connsiteX24" fmla="*/ 1350147 w 4458789"/>
                    <a:gd name="connsiteY24" fmla="*/ 3101884 h 6470468"/>
                    <a:gd name="connsiteX25" fmla="*/ 1289731 w 4458789"/>
                    <a:gd name="connsiteY25" fmla="*/ 3082154 h 6470468"/>
                    <a:gd name="connsiteX26" fmla="*/ 1189809 w 4458789"/>
                    <a:gd name="connsiteY26" fmla="*/ 3098709 h 6470468"/>
                    <a:gd name="connsiteX27" fmla="*/ 1164409 w 4458789"/>
                    <a:gd name="connsiteY27" fmla="*/ 3144747 h 6470468"/>
                    <a:gd name="connsiteX28" fmla="*/ 1108847 w 4458789"/>
                    <a:gd name="connsiteY28" fmla="*/ 3174909 h 6470468"/>
                    <a:gd name="connsiteX29" fmla="*/ 1075509 w 4458789"/>
                    <a:gd name="connsiteY29" fmla="*/ 3225709 h 6470468"/>
                    <a:gd name="connsiteX30" fmla="*/ 1007247 w 4458789"/>
                    <a:gd name="connsiteY30" fmla="*/ 3238409 h 6470468"/>
                    <a:gd name="connsiteX31" fmla="*/ 926782 w 4458789"/>
                    <a:gd name="connsiteY31" fmla="*/ 3181803 h 6470468"/>
                    <a:gd name="connsiteX32" fmla="*/ 942159 w 4458789"/>
                    <a:gd name="connsiteY32" fmla="*/ 3111409 h 6470468"/>
                    <a:gd name="connsiteX33" fmla="*/ 989784 w 4458789"/>
                    <a:gd name="connsiteY33" fmla="*/ 3078072 h 6470468"/>
                    <a:gd name="connsiteX34" fmla="*/ 941161 w 4458789"/>
                    <a:gd name="connsiteY34" fmla="*/ 2986994 h 6470468"/>
                    <a:gd name="connsiteX35" fmla="*/ 865959 w 4458789"/>
                    <a:gd name="connsiteY35" fmla="*/ 2989172 h 6470468"/>
                    <a:gd name="connsiteX36" fmla="*/ 743722 w 4458789"/>
                    <a:gd name="connsiteY36" fmla="*/ 2943134 h 6470468"/>
                    <a:gd name="connsiteX37" fmla="*/ 708797 w 4458789"/>
                    <a:gd name="connsiteY37" fmla="*/ 2852647 h 6470468"/>
                    <a:gd name="connsiteX38" fmla="*/ 750707 w 4458789"/>
                    <a:gd name="connsiteY38" fmla="*/ 2804160 h 6470468"/>
                    <a:gd name="connsiteX39" fmla="*/ 748484 w 4458789"/>
                    <a:gd name="connsiteY39" fmla="*/ 2738347 h 6470468"/>
                    <a:gd name="connsiteX40" fmla="*/ 788172 w 4458789"/>
                    <a:gd name="connsiteY40" fmla="*/ 2711359 h 6470468"/>
                    <a:gd name="connsiteX41" fmla="*/ 865959 w 4458789"/>
                    <a:gd name="connsiteY41" fmla="*/ 2771684 h 6470468"/>
                    <a:gd name="connsiteX42" fmla="*/ 892947 w 4458789"/>
                    <a:gd name="connsiteY42" fmla="*/ 2798672 h 6470468"/>
                    <a:gd name="connsiteX43" fmla="*/ 900884 w 4458789"/>
                    <a:gd name="connsiteY43" fmla="*/ 2743110 h 6470468"/>
                    <a:gd name="connsiteX44" fmla="*/ 937351 w 4458789"/>
                    <a:gd name="connsiteY44" fmla="*/ 2730546 h 6470468"/>
                    <a:gd name="connsiteX45" fmla="*/ 981847 w 4458789"/>
                    <a:gd name="connsiteY45" fmla="*/ 2730409 h 6470468"/>
                    <a:gd name="connsiteX46" fmla="*/ 1008834 w 4458789"/>
                    <a:gd name="connsiteY46" fmla="*/ 2698659 h 6470468"/>
                    <a:gd name="connsiteX47" fmla="*/ 1085034 w 4458789"/>
                    <a:gd name="connsiteY47" fmla="*/ 2592297 h 6470468"/>
                    <a:gd name="connsiteX48" fmla="*/ 1174841 w 4458789"/>
                    <a:gd name="connsiteY48" fmla="*/ 2532652 h 6470468"/>
                    <a:gd name="connsiteX49" fmla="*/ 1256484 w 4458789"/>
                    <a:gd name="connsiteY49" fmla="*/ 2501809 h 6470468"/>
                    <a:gd name="connsiteX50" fmla="*/ 1404122 w 4458789"/>
                    <a:gd name="connsiteY50" fmla="*/ 2358934 h 6470468"/>
                    <a:gd name="connsiteX51" fmla="*/ 1518512 w 4458789"/>
                    <a:gd name="connsiteY51" fmla="*/ 2368913 h 6470468"/>
                    <a:gd name="connsiteX52" fmla="*/ 1584598 w 4458789"/>
                    <a:gd name="connsiteY52" fmla="*/ 2464298 h 6470468"/>
                    <a:gd name="connsiteX53" fmla="*/ 1527947 w 4458789"/>
                    <a:gd name="connsiteY53" fmla="*/ 2535147 h 6470468"/>
                    <a:gd name="connsiteX54" fmla="*/ 1431109 w 4458789"/>
                    <a:gd name="connsiteY54" fmla="*/ 2627222 h 6470468"/>
                    <a:gd name="connsiteX55" fmla="*/ 1393372 w 4458789"/>
                    <a:gd name="connsiteY55" fmla="*/ 2647405 h 6470468"/>
                    <a:gd name="connsiteX56" fmla="*/ 1404983 w 4458789"/>
                    <a:gd name="connsiteY56" fmla="*/ 2708456 h 6470468"/>
                    <a:gd name="connsiteX57" fmla="*/ 1454922 w 4458789"/>
                    <a:gd name="connsiteY57" fmla="*/ 2736759 h 6470468"/>
                    <a:gd name="connsiteX58" fmla="*/ 1448572 w 4458789"/>
                    <a:gd name="connsiteY58" fmla="*/ 2774859 h 6470468"/>
                    <a:gd name="connsiteX59" fmla="*/ 1357675 w 4458789"/>
                    <a:gd name="connsiteY59" fmla="*/ 2829515 h 6470468"/>
                    <a:gd name="connsiteX60" fmla="*/ 1394597 w 4458789"/>
                    <a:gd name="connsiteY60" fmla="*/ 2863759 h 6470468"/>
                    <a:gd name="connsiteX61" fmla="*/ 1550172 w 4458789"/>
                    <a:gd name="connsiteY61" fmla="*/ 2790734 h 6470468"/>
                    <a:gd name="connsiteX62" fmla="*/ 1586684 w 4458789"/>
                    <a:gd name="connsiteY62" fmla="*/ 2733584 h 6470468"/>
                    <a:gd name="connsiteX63" fmla="*/ 1651772 w 4458789"/>
                    <a:gd name="connsiteY63" fmla="*/ 2703422 h 6470468"/>
                    <a:gd name="connsiteX64" fmla="*/ 1708922 w 4458789"/>
                    <a:gd name="connsiteY64" fmla="*/ 2666909 h 6470468"/>
                    <a:gd name="connsiteX65" fmla="*/ 1810522 w 4458789"/>
                    <a:gd name="connsiteY65" fmla="*/ 2636747 h 6470468"/>
                    <a:gd name="connsiteX66" fmla="*/ 1908947 w 4458789"/>
                    <a:gd name="connsiteY66" fmla="*/ 2627222 h 6470468"/>
                    <a:gd name="connsiteX67" fmla="*/ 1952218 w 4458789"/>
                    <a:gd name="connsiteY67" fmla="*/ 2602275 h 6470468"/>
                    <a:gd name="connsiteX68" fmla="*/ 2020072 w 4458789"/>
                    <a:gd name="connsiteY68" fmla="*/ 2662147 h 6470468"/>
                    <a:gd name="connsiteX69" fmla="*/ 2089922 w 4458789"/>
                    <a:gd name="connsiteY69" fmla="*/ 2678022 h 6470468"/>
                    <a:gd name="connsiteX70" fmla="*/ 2164579 w 4458789"/>
                    <a:gd name="connsiteY70" fmla="*/ 2690902 h 6470468"/>
                    <a:gd name="connsiteX71" fmla="*/ 2115322 w 4458789"/>
                    <a:gd name="connsiteY71" fmla="*/ 2820897 h 6470468"/>
                    <a:gd name="connsiteX72" fmla="*/ 2011680 w 4458789"/>
                    <a:gd name="connsiteY72" fmla="*/ 2934788 h 6470468"/>
                    <a:gd name="connsiteX73" fmla="*/ 2194560 w 4458789"/>
                    <a:gd name="connsiteY73" fmla="*/ 3082834 h 6470468"/>
                    <a:gd name="connsiteX74" fmla="*/ 2394858 w 4458789"/>
                    <a:gd name="connsiteY74" fmla="*/ 3117668 h 6470468"/>
                    <a:gd name="connsiteX75" fmla="*/ 2377440 w 4458789"/>
                    <a:gd name="connsiteY75" fmla="*/ 3335383 h 6470468"/>
                    <a:gd name="connsiteX76" fmla="*/ 2377440 w 4458789"/>
                    <a:gd name="connsiteY76" fmla="*/ 3335383 h 6470468"/>
                    <a:gd name="connsiteX77" fmla="*/ 2333898 w 4458789"/>
                    <a:gd name="connsiteY77" fmla="*/ 3640183 h 6470468"/>
                    <a:gd name="connsiteX78" fmla="*/ 2290355 w 4458789"/>
                    <a:gd name="connsiteY78" fmla="*/ 3875314 h 6470468"/>
                    <a:gd name="connsiteX79" fmla="*/ 2595155 w 4458789"/>
                    <a:gd name="connsiteY79" fmla="*/ 3857897 h 6470468"/>
                    <a:gd name="connsiteX80" fmla="*/ 2891246 w 4458789"/>
                    <a:gd name="connsiteY80" fmla="*/ 3744685 h 6470468"/>
                    <a:gd name="connsiteX81" fmla="*/ 2891155 w 4458789"/>
                    <a:gd name="connsiteY81" fmla="*/ 3215186 h 6470468"/>
                    <a:gd name="connsiteX82" fmla="*/ 2772547 w 4458789"/>
                    <a:gd name="connsiteY82" fmla="*/ 3039972 h 6470468"/>
                    <a:gd name="connsiteX83" fmla="*/ 2704284 w 4458789"/>
                    <a:gd name="connsiteY83" fmla="*/ 2897097 h 6470468"/>
                    <a:gd name="connsiteX84" fmla="*/ 2508069 w 4458789"/>
                    <a:gd name="connsiteY84" fmla="*/ 2717074 h 6470468"/>
                    <a:gd name="connsiteX85" fmla="*/ 2638698 w 4458789"/>
                    <a:gd name="connsiteY85" fmla="*/ 2577737 h 6470468"/>
                    <a:gd name="connsiteX86" fmla="*/ 2978332 w 4458789"/>
                    <a:gd name="connsiteY86" fmla="*/ 2333897 h 6470468"/>
                    <a:gd name="connsiteX87" fmla="*/ 2987040 w 4458789"/>
                    <a:gd name="connsiteY87" fmla="*/ 2159725 h 6470468"/>
                    <a:gd name="connsiteX88" fmla="*/ 3344092 w 4458789"/>
                    <a:gd name="connsiteY88" fmla="*/ 1672045 h 6470468"/>
                    <a:gd name="connsiteX89" fmla="*/ 3544389 w 4458789"/>
                    <a:gd name="connsiteY89" fmla="*/ 1863634 h 6470468"/>
                    <a:gd name="connsiteX90" fmla="*/ 3962400 w 4458789"/>
                    <a:gd name="connsiteY90" fmla="*/ 1419497 h 6470468"/>
                    <a:gd name="connsiteX91" fmla="*/ 4458789 w 4458789"/>
                    <a:gd name="connsiteY91" fmla="*/ 374468 h 6470468"/>
                    <a:gd name="connsiteX92" fmla="*/ 4415246 w 4458789"/>
                    <a:gd name="connsiteY92" fmla="*/ 0 h 6470468"/>
                    <a:gd name="connsiteX93" fmla="*/ 17418 w 4458789"/>
                    <a:gd name="connsiteY93" fmla="*/ 17417 h 6470468"/>
                    <a:gd name="connsiteX94" fmla="*/ 0 w 4458789"/>
                    <a:gd name="connsiteY94"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012644 w 4458789"/>
                    <a:gd name="connsiteY6" fmla="*/ 3831363 h 6470468"/>
                    <a:gd name="connsiteX7" fmla="*/ 946922 w 4458789"/>
                    <a:gd name="connsiteY7" fmla="*/ 3773397 h 6470468"/>
                    <a:gd name="connsiteX8" fmla="*/ 946922 w 4458789"/>
                    <a:gd name="connsiteY8" fmla="*/ 3717834 h 6470468"/>
                    <a:gd name="connsiteX9" fmla="*/ 980259 w 4458789"/>
                    <a:gd name="connsiteY9" fmla="*/ 3711484 h 6470468"/>
                    <a:gd name="connsiteX10" fmla="*/ 1038997 w 4458789"/>
                    <a:gd name="connsiteY10" fmla="*/ 3609884 h 6470468"/>
                    <a:gd name="connsiteX11" fmla="*/ 1077097 w 4458789"/>
                    <a:gd name="connsiteY11" fmla="*/ 3598772 h 6470468"/>
                    <a:gd name="connsiteX12" fmla="*/ 1139009 w 4458789"/>
                    <a:gd name="connsiteY12" fmla="*/ 3535272 h 6470468"/>
                    <a:gd name="connsiteX13" fmla="*/ 1237434 w 4458789"/>
                    <a:gd name="connsiteY13" fmla="*/ 3489234 h 6470468"/>
                    <a:gd name="connsiteX14" fmla="*/ 1267506 w 4458789"/>
                    <a:gd name="connsiteY14" fmla="*/ 3418432 h 6470468"/>
                    <a:gd name="connsiteX15" fmla="*/ 1326335 w 4458789"/>
                    <a:gd name="connsiteY15" fmla="*/ 3387634 h 6470468"/>
                    <a:gd name="connsiteX16" fmla="*/ 1385072 w 4458789"/>
                    <a:gd name="connsiteY16" fmla="*/ 3354297 h 6470468"/>
                    <a:gd name="connsiteX17" fmla="*/ 1491434 w 4458789"/>
                    <a:gd name="connsiteY17" fmla="*/ 3309847 h 6470468"/>
                    <a:gd name="connsiteX18" fmla="*/ 1567543 w 4458789"/>
                    <a:gd name="connsiteY18" fmla="*/ 3317965 h 6470468"/>
                    <a:gd name="connsiteX19" fmla="*/ 1610497 w 4458789"/>
                    <a:gd name="connsiteY19" fmla="*/ 3271747 h 6470468"/>
                    <a:gd name="connsiteX20" fmla="*/ 1631134 w 4458789"/>
                    <a:gd name="connsiteY20" fmla="*/ 3201897 h 6470468"/>
                    <a:gd name="connsiteX21" fmla="*/ 1564459 w 4458789"/>
                    <a:gd name="connsiteY21" fmla="*/ 3174909 h 6470468"/>
                    <a:gd name="connsiteX22" fmla="*/ 1543731 w 4458789"/>
                    <a:gd name="connsiteY22" fmla="*/ 3150960 h 6470468"/>
                    <a:gd name="connsiteX23" fmla="*/ 1427934 w 4458789"/>
                    <a:gd name="connsiteY23" fmla="*/ 3163797 h 6470468"/>
                    <a:gd name="connsiteX24" fmla="*/ 1364434 w 4458789"/>
                    <a:gd name="connsiteY24" fmla="*/ 3127284 h 6470468"/>
                    <a:gd name="connsiteX25" fmla="*/ 1350147 w 4458789"/>
                    <a:gd name="connsiteY25" fmla="*/ 3101884 h 6470468"/>
                    <a:gd name="connsiteX26" fmla="*/ 1289731 w 4458789"/>
                    <a:gd name="connsiteY26" fmla="*/ 3082154 h 6470468"/>
                    <a:gd name="connsiteX27" fmla="*/ 1189809 w 4458789"/>
                    <a:gd name="connsiteY27" fmla="*/ 3098709 h 6470468"/>
                    <a:gd name="connsiteX28" fmla="*/ 1164409 w 4458789"/>
                    <a:gd name="connsiteY28" fmla="*/ 3144747 h 6470468"/>
                    <a:gd name="connsiteX29" fmla="*/ 1108847 w 4458789"/>
                    <a:gd name="connsiteY29" fmla="*/ 3174909 h 6470468"/>
                    <a:gd name="connsiteX30" fmla="*/ 1075509 w 4458789"/>
                    <a:gd name="connsiteY30" fmla="*/ 3225709 h 6470468"/>
                    <a:gd name="connsiteX31" fmla="*/ 1007247 w 4458789"/>
                    <a:gd name="connsiteY31" fmla="*/ 3238409 h 6470468"/>
                    <a:gd name="connsiteX32" fmla="*/ 926782 w 4458789"/>
                    <a:gd name="connsiteY32" fmla="*/ 3181803 h 6470468"/>
                    <a:gd name="connsiteX33" fmla="*/ 942159 w 4458789"/>
                    <a:gd name="connsiteY33" fmla="*/ 3111409 h 6470468"/>
                    <a:gd name="connsiteX34" fmla="*/ 989784 w 4458789"/>
                    <a:gd name="connsiteY34" fmla="*/ 3078072 h 6470468"/>
                    <a:gd name="connsiteX35" fmla="*/ 941161 w 4458789"/>
                    <a:gd name="connsiteY35" fmla="*/ 2986994 h 6470468"/>
                    <a:gd name="connsiteX36" fmla="*/ 865959 w 4458789"/>
                    <a:gd name="connsiteY36" fmla="*/ 2989172 h 6470468"/>
                    <a:gd name="connsiteX37" fmla="*/ 743722 w 4458789"/>
                    <a:gd name="connsiteY37" fmla="*/ 2943134 h 6470468"/>
                    <a:gd name="connsiteX38" fmla="*/ 708797 w 4458789"/>
                    <a:gd name="connsiteY38" fmla="*/ 2852647 h 6470468"/>
                    <a:gd name="connsiteX39" fmla="*/ 750707 w 4458789"/>
                    <a:gd name="connsiteY39" fmla="*/ 2804160 h 6470468"/>
                    <a:gd name="connsiteX40" fmla="*/ 748484 w 4458789"/>
                    <a:gd name="connsiteY40" fmla="*/ 2738347 h 6470468"/>
                    <a:gd name="connsiteX41" fmla="*/ 788172 w 4458789"/>
                    <a:gd name="connsiteY41" fmla="*/ 2711359 h 6470468"/>
                    <a:gd name="connsiteX42" fmla="*/ 865959 w 4458789"/>
                    <a:gd name="connsiteY42" fmla="*/ 2771684 h 6470468"/>
                    <a:gd name="connsiteX43" fmla="*/ 892947 w 4458789"/>
                    <a:gd name="connsiteY43" fmla="*/ 2798672 h 6470468"/>
                    <a:gd name="connsiteX44" fmla="*/ 900884 w 4458789"/>
                    <a:gd name="connsiteY44" fmla="*/ 2743110 h 6470468"/>
                    <a:gd name="connsiteX45" fmla="*/ 937351 w 4458789"/>
                    <a:gd name="connsiteY45" fmla="*/ 2730546 h 6470468"/>
                    <a:gd name="connsiteX46" fmla="*/ 981847 w 4458789"/>
                    <a:gd name="connsiteY46" fmla="*/ 2730409 h 6470468"/>
                    <a:gd name="connsiteX47" fmla="*/ 1008834 w 4458789"/>
                    <a:gd name="connsiteY47" fmla="*/ 2698659 h 6470468"/>
                    <a:gd name="connsiteX48" fmla="*/ 1085034 w 4458789"/>
                    <a:gd name="connsiteY48" fmla="*/ 2592297 h 6470468"/>
                    <a:gd name="connsiteX49" fmla="*/ 1174841 w 4458789"/>
                    <a:gd name="connsiteY49" fmla="*/ 2532652 h 6470468"/>
                    <a:gd name="connsiteX50" fmla="*/ 1256484 w 4458789"/>
                    <a:gd name="connsiteY50" fmla="*/ 2501809 h 6470468"/>
                    <a:gd name="connsiteX51" fmla="*/ 1404122 w 4458789"/>
                    <a:gd name="connsiteY51" fmla="*/ 2358934 h 6470468"/>
                    <a:gd name="connsiteX52" fmla="*/ 1518512 w 4458789"/>
                    <a:gd name="connsiteY52" fmla="*/ 2368913 h 6470468"/>
                    <a:gd name="connsiteX53" fmla="*/ 1584598 w 4458789"/>
                    <a:gd name="connsiteY53" fmla="*/ 2464298 h 6470468"/>
                    <a:gd name="connsiteX54" fmla="*/ 1527947 w 4458789"/>
                    <a:gd name="connsiteY54" fmla="*/ 2535147 h 6470468"/>
                    <a:gd name="connsiteX55" fmla="*/ 1431109 w 4458789"/>
                    <a:gd name="connsiteY55" fmla="*/ 2627222 h 6470468"/>
                    <a:gd name="connsiteX56" fmla="*/ 1393372 w 4458789"/>
                    <a:gd name="connsiteY56" fmla="*/ 2647405 h 6470468"/>
                    <a:gd name="connsiteX57" fmla="*/ 1404983 w 4458789"/>
                    <a:gd name="connsiteY57" fmla="*/ 2708456 h 6470468"/>
                    <a:gd name="connsiteX58" fmla="*/ 1454922 w 4458789"/>
                    <a:gd name="connsiteY58" fmla="*/ 2736759 h 6470468"/>
                    <a:gd name="connsiteX59" fmla="*/ 1448572 w 4458789"/>
                    <a:gd name="connsiteY59" fmla="*/ 2774859 h 6470468"/>
                    <a:gd name="connsiteX60" fmla="*/ 1357675 w 4458789"/>
                    <a:gd name="connsiteY60" fmla="*/ 2829515 h 6470468"/>
                    <a:gd name="connsiteX61" fmla="*/ 1394597 w 4458789"/>
                    <a:gd name="connsiteY61" fmla="*/ 2863759 h 6470468"/>
                    <a:gd name="connsiteX62" fmla="*/ 1550172 w 4458789"/>
                    <a:gd name="connsiteY62" fmla="*/ 2790734 h 6470468"/>
                    <a:gd name="connsiteX63" fmla="*/ 1586684 w 4458789"/>
                    <a:gd name="connsiteY63" fmla="*/ 2733584 h 6470468"/>
                    <a:gd name="connsiteX64" fmla="*/ 1651772 w 4458789"/>
                    <a:gd name="connsiteY64" fmla="*/ 2703422 h 6470468"/>
                    <a:gd name="connsiteX65" fmla="*/ 1708922 w 4458789"/>
                    <a:gd name="connsiteY65" fmla="*/ 2666909 h 6470468"/>
                    <a:gd name="connsiteX66" fmla="*/ 1810522 w 4458789"/>
                    <a:gd name="connsiteY66" fmla="*/ 2636747 h 6470468"/>
                    <a:gd name="connsiteX67" fmla="*/ 1908947 w 4458789"/>
                    <a:gd name="connsiteY67" fmla="*/ 2627222 h 6470468"/>
                    <a:gd name="connsiteX68" fmla="*/ 1952218 w 4458789"/>
                    <a:gd name="connsiteY68" fmla="*/ 2602275 h 6470468"/>
                    <a:gd name="connsiteX69" fmla="*/ 2020072 w 4458789"/>
                    <a:gd name="connsiteY69" fmla="*/ 2662147 h 6470468"/>
                    <a:gd name="connsiteX70" fmla="*/ 2089922 w 4458789"/>
                    <a:gd name="connsiteY70" fmla="*/ 2678022 h 6470468"/>
                    <a:gd name="connsiteX71" fmla="*/ 2164579 w 4458789"/>
                    <a:gd name="connsiteY71" fmla="*/ 2690902 h 6470468"/>
                    <a:gd name="connsiteX72" fmla="*/ 2115322 w 4458789"/>
                    <a:gd name="connsiteY72" fmla="*/ 2820897 h 6470468"/>
                    <a:gd name="connsiteX73" fmla="*/ 2011680 w 4458789"/>
                    <a:gd name="connsiteY73" fmla="*/ 2934788 h 6470468"/>
                    <a:gd name="connsiteX74" fmla="*/ 2194560 w 4458789"/>
                    <a:gd name="connsiteY74" fmla="*/ 3082834 h 6470468"/>
                    <a:gd name="connsiteX75" fmla="*/ 2394858 w 4458789"/>
                    <a:gd name="connsiteY75" fmla="*/ 3117668 h 6470468"/>
                    <a:gd name="connsiteX76" fmla="*/ 2377440 w 4458789"/>
                    <a:gd name="connsiteY76" fmla="*/ 3335383 h 6470468"/>
                    <a:gd name="connsiteX77" fmla="*/ 2377440 w 4458789"/>
                    <a:gd name="connsiteY77" fmla="*/ 3335383 h 6470468"/>
                    <a:gd name="connsiteX78" fmla="*/ 2333898 w 4458789"/>
                    <a:gd name="connsiteY78" fmla="*/ 3640183 h 6470468"/>
                    <a:gd name="connsiteX79" fmla="*/ 2290355 w 4458789"/>
                    <a:gd name="connsiteY79" fmla="*/ 3875314 h 6470468"/>
                    <a:gd name="connsiteX80" fmla="*/ 2595155 w 4458789"/>
                    <a:gd name="connsiteY80" fmla="*/ 3857897 h 6470468"/>
                    <a:gd name="connsiteX81" fmla="*/ 2891246 w 4458789"/>
                    <a:gd name="connsiteY81" fmla="*/ 3744685 h 6470468"/>
                    <a:gd name="connsiteX82" fmla="*/ 2891155 w 4458789"/>
                    <a:gd name="connsiteY82" fmla="*/ 3215186 h 6470468"/>
                    <a:gd name="connsiteX83" fmla="*/ 2772547 w 4458789"/>
                    <a:gd name="connsiteY83" fmla="*/ 3039972 h 6470468"/>
                    <a:gd name="connsiteX84" fmla="*/ 2704284 w 4458789"/>
                    <a:gd name="connsiteY84" fmla="*/ 2897097 h 6470468"/>
                    <a:gd name="connsiteX85" fmla="*/ 2508069 w 4458789"/>
                    <a:gd name="connsiteY85" fmla="*/ 2717074 h 6470468"/>
                    <a:gd name="connsiteX86" fmla="*/ 2638698 w 4458789"/>
                    <a:gd name="connsiteY86" fmla="*/ 2577737 h 6470468"/>
                    <a:gd name="connsiteX87" fmla="*/ 2978332 w 4458789"/>
                    <a:gd name="connsiteY87" fmla="*/ 2333897 h 6470468"/>
                    <a:gd name="connsiteX88" fmla="*/ 2987040 w 4458789"/>
                    <a:gd name="connsiteY88" fmla="*/ 2159725 h 6470468"/>
                    <a:gd name="connsiteX89" fmla="*/ 3344092 w 4458789"/>
                    <a:gd name="connsiteY89" fmla="*/ 1672045 h 6470468"/>
                    <a:gd name="connsiteX90" fmla="*/ 3544389 w 4458789"/>
                    <a:gd name="connsiteY90" fmla="*/ 1863634 h 6470468"/>
                    <a:gd name="connsiteX91" fmla="*/ 3962400 w 4458789"/>
                    <a:gd name="connsiteY91" fmla="*/ 1419497 h 6470468"/>
                    <a:gd name="connsiteX92" fmla="*/ 4458789 w 4458789"/>
                    <a:gd name="connsiteY92" fmla="*/ 374468 h 6470468"/>
                    <a:gd name="connsiteX93" fmla="*/ 4415246 w 4458789"/>
                    <a:gd name="connsiteY93" fmla="*/ 0 h 6470468"/>
                    <a:gd name="connsiteX94" fmla="*/ 17418 w 4458789"/>
                    <a:gd name="connsiteY94" fmla="*/ 17417 h 6470468"/>
                    <a:gd name="connsiteX95" fmla="*/ 0 w 4458789"/>
                    <a:gd name="connsiteY95"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012644 w 4458789"/>
                    <a:gd name="connsiteY6" fmla="*/ 3831363 h 6470468"/>
                    <a:gd name="connsiteX7" fmla="*/ 946922 w 4458789"/>
                    <a:gd name="connsiteY7" fmla="*/ 3773397 h 6470468"/>
                    <a:gd name="connsiteX8" fmla="*/ 946922 w 4458789"/>
                    <a:gd name="connsiteY8" fmla="*/ 3717834 h 6470468"/>
                    <a:gd name="connsiteX9" fmla="*/ 980259 w 4458789"/>
                    <a:gd name="connsiteY9" fmla="*/ 3711484 h 6470468"/>
                    <a:gd name="connsiteX10" fmla="*/ 1038997 w 4458789"/>
                    <a:gd name="connsiteY10" fmla="*/ 3609884 h 6470468"/>
                    <a:gd name="connsiteX11" fmla="*/ 1077097 w 4458789"/>
                    <a:gd name="connsiteY11" fmla="*/ 3598772 h 6470468"/>
                    <a:gd name="connsiteX12" fmla="*/ 1139009 w 4458789"/>
                    <a:gd name="connsiteY12" fmla="*/ 3535272 h 6470468"/>
                    <a:gd name="connsiteX13" fmla="*/ 1196159 w 4458789"/>
                    <a:gd name="connsiteY13" fmla="*/ 3498759 h 6470468"/>
                    <a:gd name="connsiteX14" fmla="*/ 1237434 w 4458789"/>
                    <a:gd name="connsiteY14" fmla="*/ 3489234 h 6470468"/>
                    <a:gd name="connsiteX15" fmla="*/ 1267506 w 4458789"/>
                    <a:gd name="connsiteY15" fmla="*/ 3418432 h 6470468"/>
                    <a:gd name="connsiteX16" fmla="*/ 1326335 w 4458789"/>
                    <a:gd name="connsiteY16" fmla="*/ 3387634 h 6470468"/>
                    <a:gd name="connsiteX17" fmla="*/ 1385072 w 4458789"/>
                    <a:gd name="connsiteY17" fmla="*/ 3354297 h 6470468"/>
                    <a:gd name="connsiteX18" fmla="*/ 1491434 w 4458789"/>
                    <a:gd name="connsiteY18" fmla="*/ 3309847 h 6470468"/>
                    <a:gd name="connsiteX19" fmla="*/ 1567543 w 4458789"/>
                    <a:gd name="connsiteY19" fmla="*/ 3317965 h 6470468"/>
                    <a:gd name="connsiteX20" fmla="*/ 1610497 w 4458789"/>
                    <a:gd name="connsiteY20" fmla="*/ 3271747 h 6470468"/>
                    <a:gd name="connsiteX21" fmla="*/ 1631134 w 4458789"/>
                    <a:gd name="connsiteY21" fmla="*/ 3201897 h 6470468"/>
                    <a:gd name="connsiteX22" fmla="*/ 1564459 w 4458789"/>
                    <a:gd name="connsiteY22" fmla="*/ 3174909 h 6470468"/>
                    <a:gd name="connsiteX23" fmla="*/ 1543731 w 4458789"/>
                    <a:gd name="connsiteY23" fmla="*/ 3150960 h 6470468"/>
                    <a:gd name="connsiteX24" fmla="*/ 1427934 w 4458789"/>
                    <a:gd name="connsiteY24" fmla="*/ 3163797 h 6470468"/>
                    <a:gd name="connsiteX25" fmla="*/ 1364434 w 4458789"/>
                    <a:gd name="connsiteY25" fmla="*/ 3127284 h 6470468"/>
                    <a:gd name="connsiteX26" fmla="*/ 1350147 w 4458789"/>
                    <a:gd name="connsiteY26" fmla="*/ 3101884 h 6470468"/>
                    <a:gd name="connsiteX27" fmla="*/ 1289731 w 4458789"/>
                    <a:gd name="connsiteY27" fmla="*/ 3082154 h 6470468"/>
                    <a:gd name="connsiteX28" fmla="*/ 1189809 w 4458789"/>
                    <a:gd name="connsiteY28" fmla="*/ 3098709 h 6470468"/>
                    <a:gd name="connsiteX29" fmla="*/ 1164409 w 4458789"/>
                    <a:gd name="connsiteY29" fmla="*/ 3144747 h 6470468"/>
                    <a:gd name="connsiteX30" fmla="*/ 1108847 w 4458789"/>
                    <a:gd name="connsiteY30" fmla="*/ 3174909 h 6470468"/>
                    <a:gd name="connsiteX31" fmla="*/ 1075509 w 4458789"/>
                    <a:gd name="connsiteY31" fmla="*/ 3225709 h 6470468"/>
                    <a:gd name="connsiteX32" fmla="*/ 1007247 w 4458789"/>
                    <a:gd name="connsiteY32" fmla="*/ 3238409 h 6470468"/>
                    <a:gd name="connsiteX33" fmla="*/ 926782 w 4458789"/>
                    <a:gd name="connsiteY33" fmla="*/ 3181803 h 6470468"/>
                    <a:gd name="connsiteX34" fmla="*/ 942159 w 4458789"/>
                    <a:gd name="connsiteY34" fmla="*/ 3111409 h 6470468"/>
                    <a:gd name="connsiteX35" fmla="*/ 989784 w 4458789"/>
                    <a:gd name="connsiteY35" fmla="*/ 3078072 h 6470468"/>
                    <a:gd name="connsiteX36" fmla="*/ 941161 w 4458789"/>
                    <a:gd name="connsiteY36" fmla="*/ 2986994 h 6470468"/>
                    <a:gd name="connsiteX37" fmla="*/ 865959 w 4458789"/>
                    <a:gd name="connsiteY37" fmla="*/ 2989172 h 6470468"/>
                    <a:gd name="connsiteX38" fmla="*/ 743722 w 4458789"/>
                    <a:gd name="connsiteY38" fmla="*/ 2943134 h 6470468"/>
                    <a:gd name="connsiteX39" fmla="*/ 708797 w 4458789"/>
                    <a:gd name="connsiteY39" fmla="*/ 2852647 h 6470468"/>
                    <a:gd name="connsiteX40" fmla="*/ 750707 w 4458789"/>
                    <a:gd name="connsiteY40" fmla="*/ 2804160 h 6470468"/>
                    <a:gd name="connsiteX41" fmla="*/ 748484 w 4458789"/>
                    <a:gd name="connsiteY41" fmla="*/ 2738347 h 6470468"/>
                    <a:gd name="connsiteX42" fmla="*/ 788172 w 4458789"/>
                    <a:gd name="connsiteY42" fmla="*/ 2711359 h 6470468"/>
                    <a:gd name="connsiteX43" fmla="*/ 865959 w 4458789"/>
                    <a:gd name="connsiteY43" fmla="*/ 2771684 h 6470468"/>
                    <a:gd name="connsiteX44" fmla="*/ 892947 w 4458789"/>
                    <a:gd name="connsiteY44" fmla="*/ 2798672 h 6470468"/>
                    <a:gd name="connsiteX45" fmla="*/ 900884 w 4458789"/>
                    <a:gd name="connsiteY45" fmla="*/ 2743110 h 6470468"/>
                    <a:gd name="connsiteX46" fmla="*/ 937351 w 4458789"/>
                    <a:gd name="connsiteY46" fmla="*/ 2730546 h 6470468"/>
                    <a:gd name="connsiteX47" fmla="*/ 981847 w 4458789"/>
                    <a:gd name="connsiteY47" fmla="*/ 2730409 h 6470468"/>
                    <a:gd name="connsiteX48" fmla="*/ 1008834 w 4458789"/>
                    <a:gd name="connsiteY48" fmla="*/ 2698659 h 6470468"/>
                    <a:gd name="connsiteX49" fmla="*/ 1085034 w 4458789"/>
                    <a:gd name="connsiteY49" fmla="*/ 2592297 h 6470468"/>
                    <a:gd name="connsiteX50" fmla="*/ 1174841 w 4458789"/>
                    <a:gd name="connsiteY50" fmla="*/ 2532652 h 6470468"/>
                    <a:gd name="connsiteX51" fmla="*/ 1256484 w 4458789"/>
                    <a:gd name="connsiteY51" fmla="*/ 2501809 h 6470468"/>
                    <a:gd name="connsiteX52" fmla="*/ 1404122 w 4458789"/>
                    <a:gd name="connsiteY52" fmla="*/ 2358934 h 6470468"/>
                    <a:gd name="connsiteX53" fmla="*/ 1518512 w 4458789"/>
                    <a:gd name="connsiteY53" fmla="*/ 2368913 h 6470468"/>
                    <a:gd name="connsiteX54" fmla="*/ 1584598 w 4458789"/>
                    <a:gd name="connsiteY54" fmla="*/ 2464298 h 6470468"/>
                    <a:gd name="connsiteX55" fmla="*/ 1527947 w 4458789"/>
                    <a:gd name="connsiteY55" fmla="*/ 2535147 h 6470468"/>
                    <a:gd name="connsiteX56" fmla="*/ 1431109 w 4458789"/>
                    <a:gd name="connsiteY56" fmla="*/ 2627222 h 6470468"/>
                    <a:gd name="connsiteX57" fmla="*/ 1393372 w 4458789"/>
                    <a:gd name="connsiteY57" fmla="*/ 2647405 h 6470468"/>
                    <a:gd name="connsiteX58" fmla="*/ 1404983 w 4458789"/>
                    <a:gd name="connsiteY58" fmla="*/ 2708456 h 6470468"/>
                    <a:gd name="connsiteX59" fmla="*/ 1454922 w 4458789"/>
                    <a:gd name="connsiteY59" fmla="*/ 2736759 h 6470468"/>
                    <a:gd name="connsiteX60" fmla="*/ 1448572 w 4458789"/>
                    <a:gd name="connsiteY60" fmla="*/ 2774859 h 6470468"/>
                    <a:gd name="connsiteX61" fmla="*/ 1357675 w 4458789"/>
                    <a:gd name="connsiteY61" fmla="*/ 2829515 h 6470468"/>
                    <a:gd name="connsiteX62" fmla="*/ 1394597 w 4458789"/>
                    <a:gd name="connsiteY62" fmla="*/ 2863759 h 6470468"/>
                    <a:gd name="connsiteX63" fmla="*/ 1550172 w 4458789"/>
                    <a:gd name="connsiteY63" fmla="*/ 2790734 h 6470468"/>
                    <a:gd name="connsiteX64" fmla="*/ 1586684 w 4458789"/>
                    <a:gd name="connsiteY64" fmla="*/ 2733584 h 6470468"/>
                    <a:gd name="connsiteX65" fmla="*/ 1651772 w 4458789"/>
                    <a:gd name="connsiteY65" fmla="*/ 2703422 h 6470468"/>
                    <a:gd name="connsiteX66" fmla="*/ 1708922 w 4458789"/>
                    <a:gd name="connsiteY66" fmla="*/ 2666909 h 6470468"/>
                    <a:gd name="connsiteX67" fmla="*/ 1810522 w 4458789"/>
                    <a:gd name="connsiteY67" fmla="*/ 2636747 h 6470468"/>
                    <a:gd name="connsiteX68" fmla="*/ 1908947 w 4458789"/>
                    <a:gd name="connsiteY68" fmla="*/ 2627222 h 6470468"/>
                    <a:gd name="connsiteX69" fmla="*/ 1952218 w 4458789"/>
                    <a:gd name="connsiteY69" fmla="*/ 2602275 h 6470468"/>
                    <a:gd name="connsiteX70" fmla="*/ 2020072 w 4458789"/>
                    <a:gd name="connsiteY70" fmla="*/ 2662147 h 6470468"/>
                    <a:gd name="connsiteX71" fmla="*/ 2089922 w 4458789"/>
                    <a:gd name="connsiteY71" fmla="*/ 2678022 h 6470468"/>
                    <a:gd name="connsiteX72" fmla="*/ 2164579 w 4458789"/>
                    <a:gd name="connsiteY72" fmla="*/ 2690902 h 6470468"/>
                    <a:gd name="connsiteX73" fmla="*/ 2115322 w 4458789"/>
                    <a:gd name="connsiteY73" fmla="*/ 2820897 h 6470468"/>
                    <a:gd name="connsiteX74" fmla="*/ 2011680 w 4458789"/>
                    <a:gd name="connsiteY74" fmla="*/ 2934788 h 6470468"/>
                    <a:gd name="connsiteX75" fmla="*/ 2194560 w 4458789"/>
                    <a:gd name="connsiteY75" fmla="*/ 3082834 h 6470468"/>
                    <a:gd name="connsiteX76" fmla="*/ 2394858 w 4458789"/>
                    <a:gd name="connsiteY76" fmla="*/ 3117668 h 6470468"/>
                    <a:gd name="connsiteX77" fmla="*/ 2377440 w 4458789"/>
                    <a:gd name="connsiteY77" fmla="*/ 3335383 h 6470468"/>
                    <a:gd name="connsiteX78" fmla="*/ 2377440 w 4458789"/>
                    <a:gd name="connsiteY78" fmla="*/ 3335383 h 6470468"/>
                    <a:gd name="connsiteX79" fmla="*/ 2333898 w 4458789"/>
                    <a:gd name="connsiteY79" fmla="*/ 3640183 h 6470468"/>
                    <a:gd name="connsiteX80" fmla="*/ 2290355 w 4458789"/>
                    <a:gd name="connsiteY80" fmla="*/ 3875314 h 6470468"/>
                    <a:gd name="connsiteX81" fmla="*/ 2595155 w 4458789"/>
                    <a:gd name="connsiteY81" fmla="*/ 3857897 h 6470468"/>
                    <a:gd name="connsiteX82" fmla="*/ 2891246 w 4458789"/>
                    <a:gd name="connsiteY82" fmla="*/ 3744685 h 6470468"/>
                    <a:gd name="connsiteX83" fmla="*/ 2891155 w 4458789"/>
                    <a:gd name="connsiteY83" fmla="*/ 3215186 h 6470468"/>
                    <a:gd name="connsiteX84" fmla="*/ 2772547 w 4458789"/>
                    <a:gd name="connsiteY84" fmla="*/ 3039972 h 6470468"/>
                    <a:gd name="connsiteX85" fmla="*/ 2704284 w 4458789"/>
                    <a:gd name="connsiteY85" fmla="*/ 2897097 h 6470468"/>
                    <a:gd name="connsiteX86" fmla="*/ 2508069 w 4458789"/>
                    <a:gd name="connsiteY86" fmla="*/ 2717074 h 6470468"/>
                    <a:gd name="connsiteX87" fmla="*/ 2638698 w 4458789"/>
                    <a:gd name="connsiteY87" fmla="*/ 2577737 h 6470468"/>
                    <a:gd name="connsiteX88" fmla="*/ 2978332 w 4458789"/>
                    <a:gd name="connsiteY88" fmla="*/ 2333897 h 6470468"/>
                    <a:gd name="connsiteX89" fmla="*/ 2987040 w 4458789"/>
                    <a:gd name="connsiteY89" fmla="*/ 2159725 h 6470468"/>
                    <a:gd name="connsiteX90" fmla="*/ 3344092 w 4458789"/>
                    <a:gd name="connsiteY90" fmla="*/ 1672045 h 6470468"/>
                    <a:gd name="connsiteX91" fmla="*/ 3544389 w 4458789"/>
                    <a:gd name="connsiteY91" fmla="*/ 1863634 h 6470468"/>
                    <a:gd name="connsiteX92" fmla="*/ 3962400 w 4458789"/>
                    <a:gd name="connsiteY92" fmla="*/ 1419497 h 6470468"/>
                    <a:gd name="connsiteX93" fmla="*/ 4458789 w 4458789"/>
                    <a:gd name="connsiteY93" fmla="*/ 374468 h 6470468"/>
                    <a:gd name="connsiteX94" fmla="*/ 4415246 w 4458789"/>
                    <a:gd name="connsiteY94" fmla="*/ 0 h 6470468"/>
                    <a:gd name="connsiteX95" fmla="*/ 17418 w 4458789"/>
                    <a:gd name="connsiteY95" fmla="*/ 17417 h 6470468"/>
                    <a:gd name="connsiteX96" fmla="*/ 0 w 4458789"/>
                    <a:gd name="connsiteY96"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143772 w 4458789"/>
                    <a:gd name="connsiteY6" fmla="*/ 3930559 h 6470468"/>
                    <a:gd name="connsiteX7" fmla="*/ 1012644 w 4458789"/>
                    <a:gd name="connsiteY7" fmla="*/ 3831363 h 6470468"/>
                    <a:gd name="connsiteX8" fmla="*/ 946922 w 4458789"/>
                    <a:gd name="connsiteY8" fmla="*/ 3773397 h 6470468"/>
                    <a:gd name="connsiteX9" fmla="*/ 946922 w 4458789"/>
                    <a:gd name="connsiteY9" fmla="*/ 3717834 h 6470468"/>
                    <a:gd name="connsiteX10" fmla="*/ 980259 w 4458789"/>
                    <a:gd name="connsiteY10" fmla="*/ 3711484 h 6470468"/>
                    <a:gd name="connsiteX11" fmla="*/ 1038997 w 4458789"/>
                    <a:gd name="connsiteY11" fmla="*/ 3609884 h 6470468"/>
                    <a:gd name="connsiteX12" fmla="*/ 1077097 w 4458789"/>
                    <a:gd name="connsiteY12" fmla="*/ 3598772 h 6470468"/>
                    <a:gd name="connsiteX13" fmla="*/ 1139009 w 4458789"/>
                    <a:gd name="connsiteY13" fmla="*/ 3535272 h 6470468"/>
                    <a:gd name="connsiteX14" fmla="*/ 1196159 w 4458789"/>
                    <a:gd name="connsiteY14" fmla="*/ 3498759 h 6470468"/>
                    <a:gd name="connsiteX15" fmla="*/ 1237434 w 4458789"/>
                    <a:gd name="connsiteY15" fmla="*/ 3489234 h 6470468"/>
                    <a:gd name="connsiteX16" fmla="*/ 1267506 w 4458789"/>
                    <a:gd name="connsiteY16" fmla="*/ 3418432 h 6470468"/>
                    <a:gd name="connsiteX17" fmla="*/ 1326335 w 4458789"/>
                    <a:gd name="connsiteY17" fmla="*/ 3387634 h 6470468"/>
                    <a:gd name="connsiteX18" fmla="*/ 1385072 w 4458789"/>
                    <a:gd name="connsiteY18" fmla="*/ 3354297 h 6470468"/>
                    <a:gd name="connsiteX19" fmla="*/ 1491434 w 4458789"/>
                    <a:gd name="connsiteY19" fmla="*/ 3309847 h 6470468"/>
                    <a:gd name="connsiteX20" fmla="*/ 1567543 w 4458789"/>
                    <a:gd name="connsiteY20" fmla="*/ 3317965 h 6470468"/>
                    <a:gd name="connsiteX21" fmla="*/ 1610497 w 4458789"/>
                    <a:gd name="connsiteY21" fmla="*/ 3271747 h 6470468"/>
                    <a:gd name="connsiteX22" fmla="*/ 1631134 w 4458789"/>
                    <a:gd name="connsiteY22" fmla="*/ 3201897 h 6470468"/>
                    <a:gd name="connsiteX23" fmla="*/ 1564459 w 4458789"/>
                    <a:gd name="connsiteY23" fmla="*/ 3174909 h 6470468"/>
                    <a:gd name="connsiteX24" fmla="*/ 1543731 w 4458789"/>
                    <a:gd name="connsiteY24" fmla="*/ 3150960 h 6470468"/>
                    <a:gd name="connsiteX25" fmla="*/ 1427934 w 4458789"/>
                    <a:gd name="connsiteY25" fmla="*/ 3163797 h 6470468"/>
                    <a:gd name="connsiteX26" fmla="*/ 1364434 w 4458789"/>
                    <a:gd name="connsiteY26" fmla="*/ 3127284 h 6470468"/>
                    <a:gd name="connsiteX27" fmla="*/ 1350147 w 4458789"/>
                    <a:gd name="connsiteY27" fmla="*/ 3101884 h 6470468"/>
                    <a:gd name="connsiteX28" fmla="*/ 1289731 w 4458789"/>
                    <a:gd name="connsiteY28" fmla="*/ 3082154 h 6470468"/>
                    <a:gd name="connsiteX29" fmla="*/ 1189809 w 4458789"/>
                    <a:gd name="connsiteY29" fmla="*/ 3098709 h 6470468"/>
                    <a:gd name="connsiteX30" fmla="*/ 1164409 w 4458789"/>
                    <a:gd name="connsiteY30" fmla="*/ 3144747 h 6470468"/>
                    <a:gd name="connsiteX31" fmla="*/ 1108847 w 4458789"/>
                    <a:gd name="connsiteY31" fmla="*/ 3174909 h 6470468"/>
                    <a:gd name="connsiteX32" fmla="*/ 1075509 w 4458789"/>
                    <a:gd name="connsiteY32" fmla="*/ 3225709 h 6470468"/>
                    <a:gd name="connsiteX33" fmla="*/ 1007247 w 4458789"/>
                    <a:gd name="connsiteY33" fmla="*/ 3238409 h 6470468"/>
                    <a:gd name="connsiteX34" fmla="*/ 926782 w 4458789"/>
                    <a:gd name="connsiteY34" fmla="*/ 3181803 h 6470468"/>
                    <a:gd name="connsiteX35" fmla="*/ 942159 w 4458789"/>
                    <a:gd name="connsiteY35" fmla="*/ 3111409 h 6470468"/>
                    <a:gd name="connsiteX36" fmla="*/ 989784 w 4458789"/>
                    <a:gd name="connsiteY36" fmla="*/ 3078072 h 6470468"/>
                    <a:gd name="connsiteX37" fmla="*/ 941161 w 4458789"/>
                    <a:gd name="connsiteY37" fmla="*/ 2986994 h 6470468"/>
                    <a:gd name="connsiteX38" fmla="*/ 865959 w 4458789"/>
                    <a:gd name="connsiteY38" fmla="*/ 2989172 h 6470468"/>
                    <a:gd name="connsiteX39" fmla="*/ 743722 w 4458789"/>
                    <a:gd name="connsiteY39" fmla="*/ 2943134 h 6470468"/>
                    <a:gd name="connsiteX40" fmla="*/ 708797 w 4458789"/>
                    <a:gd name="connsiteY40" fmla="*/ 2852647 h 6470468"/>
                    <a:gd name="connsiteX41" fmla="*/ 750707 w 4458789"/>
                    <a:gd name="connsiteY41" fmla="*/ 2804160 h 6470468"/>
                    <a:gd name="connsiteX42" fmla="*/ 748484 w 4458789"/>
                    <a:gd name="connsiteY42" fmla="*/ 2738347 h 6470468"/>
                    <a:gd name="connsiteX43" fmla="*/ 788172 w 4458789"/>
                    <a:gd name="connsiteY43" fmla="*/ 2711359 h 6470468"/>
                    <a:gd name="connsiteX44" fmla="*/ 865959 w 4458789"/>
                    <a:gd name="connsiteY44" fmla="*/ 2771684 h 6470468"/>
                    <a:gd name="connsiteX45" fmla="*/ 892947 w 4458789"/>
                    <a:gd name="connsiteY45" fmla="*/ 2798672 h 6470468"/>
                    <a:gd name="connsiteX46" fmla="*/ 900884 w 4458789"/>
                    <a:gd name="connsiteY46" fmla="*/ 2743110 h 6470468"/>
                    <a:gd name="connsiteX47" fmla="*/ 937351 w 4458789"/>
                    <a:gd name="connsiteY47" fmla="*/ 2730546 h 6470468"/>
                    <a:gd name="connsiteX48" fmla="*/ 981847 w 4458789"/>
                    <a:gd name="connsiteY48" fmla="*/ 2730409 h 6470468"/>
                    <a:gd name="connsiteX49" fmla="*/ 1008834 w 4458789"/>
                    <a:gd name="connsiteY49" fmla="*/ 2698659 h 6470468"/>
                    <a:gd name="connsiteX50" fmla="*/ 1085034 w 4458789"/>
                    <a:gd name="connsiteY50" fmla="*/ 2592297 h 6470468"/>
                    <a:gd name="connsiteX51" fmla="*/ 1174841 w 4458789"/>
                    <a:gd name="connsiteY51" fmla="*/ 2532652 h 6470468"/>
                    <a:gd name="connsiteX52" fmla="*/ 1256484 w 4458789"/>
                    <a:gd name="connsiteY52" fmla="*/ 2501809 h 6470468"/>
                    <a:gd name="connsiteX53" fmla="*/ 1404122 w 4458789"/>
                    <a:gd name="connsiteY53" fmla="*/ 2358934 h 6470468"/>
                    <a:gd name="connsiteX54" fmla="*/ 1518512 w 4458789"/>
                    <a:gd name="connsiteY54" fmla="*/ 2368913 h 6470468"/>
                    <a:gd name="connsiteX55" fmla="*/ 1584598 w 4458789"/>
                    <a:gd name="connsiteY55" fmla="*/ 2464298 h 6470468"/>
                    <a:gd name="connsiteX56" fmla="*/ 1527947 w 4458789"/>
                    <a:gd name="connsiteY56" fmla="*/ 2535147 h 6470468"/>
                    <a:gd name="connsiteX57" fmla="*/ 1431109 w 4458789"/>
                    <a:gd name="connsiteY57" fmla="*/ 2627222 h 6470468"/>
                    <a:gd name="connsiteX58" fmla="*/ 1393372 w 4458789"/>
                    <a:gd name="connsiteY58" fmla="*/ 2647405 h 6470468"/>
                    <a:gd name="connsiteX59" fmla="*/ 1404983 w 4458789"/>
                    <a:gd name="connsiteY59" fmla="*/ 2708456 h 6470468"/>
                    <a:gd name="connsiteX60" fmla="*/ 1454922 w 4458789"/>
                    <a:gd name="connsiteY60" fmla="*/ 2736759 h 6470468"/>
                    <a:gd name="connsiteX61" fmla="*/ 1448572 w 4458789"/>
                    <a:gd name="connsiteY61" fmla="*/ 2774859 h 6470468"/>
                    <a:gd name="connsiteX62" fmla="*/ 1357675 w 4458789"/>
                    <a:gd name="connsiteY62" fmla="*/ 2829515 h 6470468"/>
                    <a:gd name="connsiteX63" fmla="*/ 1394597 w 4458789"/>
                    <a:gd name="connsiteY63" fmla="*/ 2863759 h 6470468"/>
                    <a:gd name="connsiteX64" fmla="*/ 1550172 w 4458789"/>
                    <a:gd name="connsiteY64" fmla="*/ 2790734 h 6470468"/>
                    <a:gd name="connsiteX65" fmla="*/ 1586684 w 4458789"/>
                    <a:gd name="connsiteY65" fmla="*/ 2733584 h 6470468"/>
                    <a:gd name="connsiteX66" fmla="*/ 1651772 w 4458789"/>
                    <a:gd name="connsiteY66" fmla="*/ 2703422 h 6470468"/>
                    <a:gd name="connsiteX67" fmla="*/ 1708922 w 4458789"/>
                    <a:gd name="connsiteY67" fmla="*/ 2666909 h 6470468"/>
                    <a:gd name="connsiteX68" fmla="*/ 1810522 w 4458789"/>
                    <a:gd name="connsiteY68" fmla="*/ 2636747 h 6470468"/>
                    <a:gd name="connsiteX69" fmla="*/ 1908947 w 4458789"/>
                    <a:gd name="connsiteY69" fmla="*/ 2627222 h 6470468"/>
                    <a:gd name="connsiteX70" fmla="*/ 1952218 w 4458789"/>
                    <a:gd name="connsiteY70" fmla="*/ 2602275 h 6470468"/>
                    <a:gd name="connsiteX71" fmla="*/ 2020072 w 4458789"/>
                    <a:gd name="connsiteY71" fmla="*/ 2662147 h 6470468"/>
                    <a:gd name="connsiteX72" fmla="*/ 2089922 w 4458789"/>
                    <a:gd name="connsiteY72" fmla="*/ 2678022 h 6470468"/>
                    <a:gd name="connsiteX73" fmla="*/ 2164579 w 4458789"/>
                    <a:gd name="connsiteY73" fmla="*/ 2690902 h 6470468"/>
                    <a:gd name="connsiteX74" fmla="*/ 2115322 w 4458789"/>
                    <a:gd name="connsiteY74" fmla="*/ 2820897 h 6470468"/>
                    <a:gd name="connsiteX75" fmla="*/ 2011680 w 4458789"/>
                    <a:gd name="connsiteY75" fmla="*/ 2934788 h 6470468"/>
                    <a:gd name="connsiteX76" fmla="*/ 2194560 w 4458789"/>
                    <a:gd name="connsiteY76" fmla="*/ 3082834 h 6470468"/>
                    <a:gd name="connsiteX77" fmla="*/ 2394858 w 4458789"/>
                    <a:gd name="connsiteY77" fmla="*/ 3117668 h 6470468"/>
                    <a:gd name="connsiteX78" fmla="*/ 2377440 w 4458789"/>
                    <a:gd name="connsiteY78" fmla="*/ 3335383 h 6470468"/>
                    <a:gd name="connsiteX79" fmla="*/ 2377440 w 4458789"/>
                    <a:gd name="connsiteY79" fmla="*/ 3335383 h 6470468"/>
                    <a:gd name="connsiteX80" fmla="*/ 2333898 w 4458789"/>
                    <a:gd name="connsiteY80" fmla="*/ 3640183 h 6470468"/>
                    <a:gd name="connsiteX81" fmla="*/ 2290355 w 4458789"/>
                    <a:gd name="connsiteY81" fmla="*/ 3875314 h 6470468"/>
                    <a:gd name="connsiteX82" fmla="*/ 2595155 w 4458789"/>
                    <a:gd name="connsiteY82" fmla="*/ 3857897 h 6470468"/>
                    <a:gd name="connsiteX83" fmla="*/ 2891246 w 4458789"/>
                    <a:gd name="connsiteY83" fmla="*/ 3744685 h 6470468"/>
                    <a:gd name="connsiteX84" fmla="*/ 2891155 w 4458789"/>
                    <a:gd name="connsiteY84" fmla="*/ 3215186 h 6470468"/>
                    <a:gd name="connsiteX85" fmla="*/ 2772547 w 4458789"/>
                    <a:gd name="connsiteY85" fmla="*/ 3039972 h 6470468"/>
                    <a:gd name="connsiteX86" fmla="*/ 2704284 w 4458789"/>
                    <a:gd name="connsiteY86" fmla="*/ 2897097 h 6470468"/>
                    <a:gd name="connsiteX87" fmla="*/ 2508069 w 4458789"/>
                    <a:gd name="connsiteY87" fmla="*/ 2717074 h 6470468"/>
                    <a:gd name="connsiteX88" fmla="*/ 2638698 w 4458789"/>
                    <a:gd name="connsiteY88" fmla="*/ 2577737 h 6470468"/>
                    <a:gd name="connsiteX89" fmla="*/ 2978332 w 4458789"/>
                    <a:gd name="connsiteY89" fmla="*/ 2333897 h 6470468"/>
                    <a:gd name="connsiteX90" fmla="*/ 2987040 w 4458789"/>
                    <a:gd name="connsiteY90" fmla="*/ 2159725 h 6470468"/>
                    <a:gd name="connsiteX91" fmla="*/ 3344092 w 4458789"/>
                    <a:gd name="connsiteY91" fmla="*/ 1672045 h 6470468"/>
                    <a:gd name="connsiteX92" fmla="*/ 3544389 w 4458789"/>
                    <a:gd name="connsiteY92" fmla="*/ 1863634 h 6470468"/>
                    <a:gd name="connsiteX93" fmla="*/ 3962400 w 4458789"/>
                    <a:gd name="connsiteY93" fmla="*/ 1419497 h 6470468"/>
                    <a:gd name="connsiteX94" fmla="*/ 4458789 w 4458789"/>
                    <a:gd name="connsiteY94" fmla="*/ 374468 h 6470468"/>
                    <a:gd name="connsiteX95" fmla="*/ 4415246 w 4458789"/>
                    <a:gd name="connsiteY95" fmla="*/ 0 h 6470468"/>
                    <a:gd name="connsiteX96" fmla="*/ 17418 w 4458789"/>
                    <a:gd name="connsiteY96" fmla="*/ 17417 h 6470468"/>
                    <a:gd name="connsiteX97" fmla="*/ 0 w 4458789"/>
                    <a:gd name="connsiteY97"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143772 w 4458789"/>
                    <a:gd name="connsiteY6" fmla="*/ 3930559 h 6470468"/>
                    <a:gd name="connsiteX7" fmla="*/ 1012644 w 4458789"/>
                    <a:gd name="connsiteY7" fmla="*/ 3831363 h 6470468"/>
                    <a:gd name="connsiteX8" fmla="*/ 946922 w 4458789"/>
                    <a:gd name="connsiteY8" fmla="*/ 3773397 h 6470468"/>
                    <a:gd name="connsiteX9" fmla="*/ 946922 w 4458789"/>
                    <a:gd name="connsiteY9" fmla="*/ 3717834 h 6470468"/>
                    <a:gd name="connsiteX10" fmla="*/ 980259 w 4458789"/>
                    <a:gd name="connsiteY10" fmla="*/ 3711484 h 6470468"/>
                    <a:gd name="connsiteX11" fmla="*/ 1038997 w 4458789"/>
                    <a:gd name="connsiteY11" fmla="*/ 3609884 h 6470468"/>
                    <a:gd name="connsiteX12" fmla="*/ 1077097 w 4458789"/>
                    <a:gd name="connsiteY12" fmla="*/ 3598772 h 6470468"/>
                    <a:gd name="connsiteX13" fmla="*/ 1139009 w 4458789"/>
                    <a:gd name="connsiteY13" fmla="*/ 3535272 h 6470468"/>
                    <a:gd name="connsiteX14" fmla="*/ 1196159 w 4458789"/>
                    <a:gd name="connsiteY14" fmla="*/ 3498759 h 6470468"/>
                    <a:gd name="connsiteX15" fmla="*/ 1237434 w 4458789"/>
                    <a:gd name="connsiteY15" fmla="*/ 3489234 h 6470468"/>
                    <a:gd name="connsiteX16" fmla="*/ 1267506 w 4458789"/>
                    <a:gd name="connsiteY16" fmla="*/ 3418432 h 6470468"/>
                    <a:gd name="connsiteX17" fmla="*/ 1326335 w 4458789"/>
                    <a:gd name="connsiteY17" fmla="*/ 3387634 h 6470468"/>
                    <a:gd name="connsiteX18" fmla="*/ 1385072 w 4458789"/>
                    <a:gd name="connsiteY18" fmla="*/ 3354297 h 6470468"/>
                    <a:gd name="connsiteX19" fmla="*/ 1491434 w 4458789"/>
                    <a:gd name="connsiteY19" fmla="*/ 3309847 h 6470468"/>
                    <a:gd name="connsiteX20" fmla="*/ 1567543 w 4458789"/>
                    <a:gd name="connsiteY20" fmla="*/ 3317965 h 6470468"/>
                    <a:gd name="connsiteX21" fmla="*/ 1610497 w 4458789"/>
                    <a:gd name="connsiteY21" fmla="*/ 3271747 h 6470468"/>
                    <a:gd name="connsiteX22" fmla="*/ 1631134 w 4458789"/>
                    <a:gd name="connsiteY22" fmla="*/ 3201897 h 6470468"/>
                    <a:gd name="connsiteX23" fmla="*/ 1564459 w 4458789"/>
                    <a:gd name="connsiteY23" fmla="*/ 3174909 h 6470468"/>
                    <a:gd name="connsiteX24" fmla="*/ 1543731 w 4458789"/>
                    <a:gd name="connsiteY24" fmla="*/ 3150960 h 6470468"/>
                    <a:gd name="connsiteX25" fmla="*/ 1427934 w 4458789"/>
                    <a:gd name="connsiteY25" fmla="*/ 3163797 h 6470468"/>
                    <a:gd name="connsiteX26" fmla="*/ 1364434 w 4458789"/>
                    <a:gd name="connsiteY26" fmla="*/ 3127284 h 6470468"/>
                    <a:gd name="connsiteX27" fmla="*/ 1350147 w 4458789"/>
                    <a:gd name="connsiteY27" fmla="*/ 3101884 h 6470468"/>
                    <a:gd name="connsiteX28" fmla="*/ 1289731 w 4458789"/>
                    <a:gd name="connsiteY28" fmla="*/ 3082154 h 6470468"/>
                    <a:gd name="connsiteX29" fmla="*/ 1189809 w 4458789"/>
                    <a:gd name="connsiteY29" fmla="*/ 3098709 h 6470468"/>
                    <a:gd name="connsiteX30" fmla="*/ 1164409 w 4458789"/>
                    <a:gd name="connsiteY30" fmla="*/ 3144747 h 6470468"/>
                    <a:gd name="connsiteX31" fmla="*/ 1108847 w 4458789"/>
                    <a:gd name="connsiteY31" fmla="*/ 3174909 h 6470468"/>
                    <a:gd name="connsiteX32" fmla="*/ 1075509 w 4458789"/>
                    <a:gd name="connsiteY32" fmla="*/ 3225709 h 6470468"/>
                    <a:gd name="connsiteX33" fmla="*/ 1007247 w 4458789"/>
                    <a:gd name="connsiteY33" fmla="*/ 3238409 h 6470468"/>
                    <a:gd name="connsiteX34" fmla="*/ 926782 w 4458789"/>
                    <a:gd name="connsiteY34" fmla="*/ 3181803 h 6470468"/>
                    <a:gd name="connsiteX35" fmla="*/ 942159 w 4458789"/>
                    <a:gd name="connsiteY35" fmla="*/ 3111409 h 6470468"/>
                    <a:gd name="connsiteX36" fmla="*/ 989784 w 4458789"/>
                    <a:gd name="connsiteY36" fmla="*/ 3078072 h 6470468"/>
                    <a:gd name="connsiteX37" fmla="*/ 941161 w 4458789"/>
                    <a:gd name="connsiteY37" fmla="*/ 2986994 h 6470468"/>
                    <a:gd name="connsiteX38" fmla="*/ 865959 w 4458789"/>
                    <a:gd name="connsiteY38" fmla="*/ 2989172 h 6470468"/>
                    <a:gd name="connsiteX39" fmla="*/ 743722 w 4458789"/>
                    <a:gd name="connsiteY39" fmla="*/ 2943134 h 6470468"/>
                    <a:gd name="connsiteX40" fmla="*/ 708797 w 4458789"/>
                    <a:gd name="connsiteY40" fmla="*/ 2852647 h 6470468"/>
                    <a:gd name="connsiteX41" fmla="*/ 750707 w 4458789"/>
                    <a:gd name="connsiteY41" fmla="*/ 2804160 h 6470468"/>
                    <a:gd name="connsiteX42" fmla="*/ 748484 w 4458789"/>
                    <a:gd name="connsiteY42" fmla="*/ 2738347 h 6470468"/>
                    <a:gd name="connsiteX43" fmla="*/ 788172 w 4458789"/>
                    <a:gd name="connsiteY43" fmla="*/ 2711359 h 6470468"/>
                    <a:gd name="connsiteX44" fmla="*/ 865959 w 4458789"/>
                    <a:gd name="connsiteY44" fmla="*/ 2771684 h 6470468"/>
                    <a:gd name="connsiteX45" fmla="*/ 892947 w 4458789"/>
                    <a:gd name="connsiteY45" fmla="*/ 2798672 h 6470468"/>
                    <a:gd name="connsiteX46" fmla="*/ 900884 w 4458789"/>
                    <a:gd name="connsiteY46" fmla="*/ 2743110 h 6470468"/>
                    <a:gd name="connsiteX47" fmla="*/ 937351 w 4458789"/>
                    <a:gd name="connsiteY47" fmla="*/ 2730546 h 6470468"/>
                    <a:gd name="connsiteX48" fmla="*/ 981847 w 4458789"/>
                    <a:gd name="connsiteY48" fmla="*/ 2730409 h 6470468"/>
                    <a:gd name="connsiteX49" fmla="*/ 1008834 w 4458789"/>
                    <a:gd name="connsiteY49" fmla="*/ 2698659 h 6470468"/>
                    <a:gd name="connsiteX50" fmla="*/ 1085034 w 4458789"/>
                    <a:gd name="connsiteY50" fmla="*/ 2592297 h 6470468"/>
                    <a:gd name="connsiteX51" fmla="*/ 1174841 w 4458789"/>
                    <a:gd name="connsiteY51" fmla="*/ 2532652 h 6470468"/>
                    <a:gd name="connsiteX52" fmla="*/ 1256484 w 4458789"/>
                    <a:gd name="connsiteY52" fmla="*/ 2501809 h 6470468"/>
                    <a:gd name="connsiteX53" fmla="*/ 1404122 w 4458789"/>
                    <a:gd name="connsiteY53" fmla="*/ 2358934 h 6470468"/>
                    <a:gd name="connsiteX54" fmla="*/ 1518512 w 4458789"/>
                    <a:gd name="connsiteY54" fmla="*/ 2368913 h 6470468"/>
                    <a:gd name="connsiteX55" fmla="*/ 1584598 w 4458789"/>
                    <a:gd name="connsiteY55" fmla="*/ 2464298 h 6470468"/>
                    <a:gd name="connsiteX56" fmla="*/ 1527947 w 4458789"/>
                    <a:gd name="connsiteY56" fmla="*/ 2535147 h 6470468"/>
                    <a:gd name="connsiteX57" fmla="*/ 1431109 w 4458789"/>
                    <a:gd name="connsiteY57" fmla="*/ 2627222 h 6470468"/>
                    <a:gd name="connsiteX58" fmla="*/ 1393372 w 4458789"/>
                    <a:gd name="connsiteY58" fmla="*/ 2647405 h 6470468"/>
                    <a:gd name="connsiteX59" fmla="*/ 1404983 w 4458789"/>
                    <a:gd name="connsiteY59" fmla="*/ 2708456 h 6470468"/>
                    <a:gd name="connsiteX60" fmla="*/ 1454922 w 4458789"/>
                    <a:gd name="connsiteY60" fmla="*/ 2736759 h 6470468"/>
                    <a:gd name="connsiteX61" fmla="*/ 1448572 w 4458789"/>
                    <a:gd name="connsiteY61" fmla="*/ 2774859 h 6470468"/>
                    <a:gd name="connsiteX62" fmla="*/ 1357675 w 4458789"/>
                    <a:gd name="connsiteY62" fmla="*/ 2829515 h 6470468"/>
                    <a:gd name="connsiteX63" fmla="*/ 1394597 w 4458789"/>
                    <a:gd name="connsiteY63" fmla="*/ 2863759 h 6470468"/>
                    <a:gd name="connsiteX64" fmla="*/ 1550172 w 4458789"/>
                    <a:gd name="connsiteY64" fmla="*/ 2790734 h 6470468"/>
                    <a:gd name="connsiteX65" fmla="*/ 1586684 w 4458789"/>
                    <a:gd name="connsiteY65" fmla="*/ 2733584 h 6470468"/>
                    <a:gd name="connsiteX66" fmla="*/ 1651772 w 4458789"/>
                    <a:gd name="connsiteY66" fmla="*/ 2703422 h 6470468"/>
                    <a:gd name="connsiteX67" fmla="*/ 1708922 w 4458789"/>
                    <a:gd name="connsiteY67" fmla="*/ 2666909 h 6470468"/>
                    <a:gd name="connsiteX68" fmla="*/ 1810522 w 4458789"/>
                    <a:gd name="connsiteY68" fmla="*/ 2636747 h 6470468"/>
                    <a:gd name="connsiteX69" fmla="*/ 1908947 w 4458789"/>
                    <a:gd name="connsiteY69" fmla="*/ 2627222 h 6470468"/>
                    <a:gd name="connsiteX70" fmla="*/ 1952218 w 4458789"/>
                    <a:gd name="connsiteY70" fmla="*/ 2602275 h 6470468"/>
                    <a:gd name="connsiteX71" fmla="*/ 2020072 w 4458789"/>
                    <a:gd name="connsiteY71" fmla="*/ 2662147 h 6470468"/>
                    <a:gd name="connsiteX72" fmla="*/ 2089922 w 4458789"/>
                    <a:gd name="connsiteY72" fmla="*/ 2678022 h 6470468"/>
                    <a:gd name="connsiteX73" fmla="*/ 2164579 w 4458789"/>
                    <a:gd name="connsiteY73" fmla="*/ 2690902 h 6470468"/>
                    <a:gd name="connsiteX74" fmla="*/ 2115322 w 4458789"/>
                    <a:gd name="connsiteY74" fmla="*/ 2820897 h 6470468"/>
                    <a:gd name="connsiteX75" fmla="*/ 2011680 w 4458789"/>
                    <a:gd name="connsiteY75" fmla="*/ 2934788 h 6470468"/>
                    <a:gd name="connsiteX76" fmla="*/ 2194560 w 4458789"/>
                    <a:gd name="connsiteY76" fmla="*/ 3082834 h 6470468"/>
                    <a:gd name="connsiteX77" fmla="*/ 2394858 w 4458789"/>
                    <a:gd name="connsiteY77" fmla="*/ 3117668 h 6470468"/>
                    <a:gd name="connsiteX78" fmla="*/ 2377440 w 4458789"/>
                    <a:gd name="connsiteY78" fmla="*/ 3335383 h 6470468"/>
                    <a:gd name="connsiteX79" fmla="*/ 2377440 w 4458789"/>
                    <a:gd name="connsiteY79" fmla="*/ 3335383 h 6470468"/>
                    <a:gd name="connsiteX80" fmla="*/ 2333898 w 4458789"/>
                    <a:gd name="connsiteY80" fmla="*/ 3640183 h 6470468"/>
                    <a:gd name="connsiteX81" fmla="*/ 2290355 w 4458789"/>
                    <a:gd name="connsiteY81" fmla="*/ 3875314 h 6470468"/>
                    <a:gd name="connsiteX82" fmla="*/ 2595155 w 4458789"/>
                    <a:gd name="connsiteY82" fmla="*/ 3857897 h 6470468"/>
                    <a:gd name="connsiteX83" fmla="*/ 2891246 w 4458789"/>
                    <a:gd name="connsiteY83" fmla="*/ 3744685 h 6470468"/>
                    <a:gd name="connsiteX84" fmla="*/ 2891155 w 4458789"/>
                    <a:gd name="connsiteY84" fmla="*/ 3215186 h 6470468"/>
                    <a:gd name="connsiteX85" fmla="*/ 2772547 w 4458789"/>
                    <a:gd name="connsiteY85" fmla="*/ 3039972 h 6470468"/>
                    <a:gd name="connsiteX86" fmla="*/ 2704284 w 4458789"/>
                    <a:gd name="connsiteY86" fmla="*/ 2897097 h 6470468"/>
                    <a:gd name="connsiteX87" fmla="*/ 2508069 w 4458789"/>
                    <a:gd name="connsiteY87" fmla="*/ 2717074 h 6470468"/>
                    <a:gd name="connsiteX88" fmla="*/ 2638698 w 4458789"/>
                    <a:gd name="connsiteY88" fmla="*/ 2577737 h 6470468"/>
                    <a:gd name="connsiteX89" fmla="*/ 2978332 w 4458789"/>
                    <a:gd name="connsiteY89" fmla="*/ 2333897 h 6470468"/>
                    <a:gd name="connsiteX90" fmla="*/ 2987040 w 4458789"/>
                    <a:gd name="connsiteY90" fmla="*/ 2159725 h 6470468"/>
                    <a:gd name="connsiteX91" fmla="*/ 3344092 w 4458789"/>
                    <a:gd name="connsiteY91" fmla="*/ 1672045 h 6470468"/>
                    <a:gd name="connsiteX92" fmla="*/ 3544389 w 4458789"/>
                    <a:gd name="connsiteY92" fmla="*/ 1863634 h 6470468"/>
                    <a:gd name="connsiteX93" fmla="*/ 3962400 w 4458789"/>
                    <a:gd name="connsiteY93" fmla="*/ 1419497 h 6470468"/>
                    <a:gd name="connsiteX94" fmla="*/ 4458789 w 4458789"/>
                    <a:gd name="connsiteY94" fmla="*/ 374468 h 6470468"/>
                    <a:gd name="connsiteX95" fmla="*/ 4415246 w 4458789"/>
                    <a:gd name="connsiteY95" fmla="*/ 0 h 6470468"/>
                    <a:gd name="connsiteX96" fmla="*/ 17418 w 4458789"/>
                    <a:gd name="connsiteY96" fmla="*/ 17417 h 6470468"/>
                    <a:gd name="connsiteX97" fmla="*/ 0 w 4458789"/>
                    <a:gd name="connsiteY97"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143772 w 4458789"/>
                    <a:gd name="connsiteY6" fmla="*/ 3930559 h 6470468"/>
                    <a:gd name="connsiteX7" fmla="*/ 1012644 w 4458789"/>
                    <a:gd name="connsiteY7" fmla="*/ 3831363 h 6470468"/>
                    <a:gd name="connsiteX8" fmla="*/ 946922 w 4458789"/>
                    <a:gd name="connsiteY8" fmla="*/ 3773397 h 6470468"/>
                    <a:gd name="connsiteX9" fmla="*/ 946922 w 4458789"/>
                    <a:gd name="connsiteY9" fmla="*/ 3717834 h 6470468"/>
                    <a:gd name="connsiteX10" fmla="*/ 980259 w 4458789"/>
                    <a:gd name="connsiteY10" fmla="*/ 3711484 h 6470468"/>
                    <a:gd name="connsiteX11" fmla="*/ 1038997 w 4458789"/>
                    <a:gd name="connsiteY11" fmla="*/ 3609884 h 6470468"/>
                    <a:gd name="connsiteX12" fmla="*/ 1077097 w 4458789"/>
                    <a:gd name="connsiteY12" fmla="*/ 3598772 h 6470468"/>
                    <a:gd name="connsiteX13" fmla="*/ 1139009 w 4458789"/>
                    <a:gd name="connsiteY13" fmla="*/ 3535272 h 6470468"/>
                    <a:gd name="connsiteX14" fmla="*/ 1196159 w 4458789"/>
                    <a:gd name="connsiteY14" fmla="*/ 3498759 h 6470468"/>
                    <a:gd name="connsiteX15" fmla="*/ 1237434 w 4458789"/>
                    <a:gd name="connsiteY15" fmla="*/ 3489234 h 6470468"/>
                    <a:gd name="connsiteX16" fmla="*/ 1267506 w 4458789"/>
                    <a:gd name="connsiteY16" fmla="*/ 3418432 h 6470468"/>
                    <a:gd name="connsiteX17" fmla="*/ 1326335 w 4458789"/>
                    <a:gd name="connsiteY17" fmla="*/ 3387634 h 6470468"/>
                    <a:gd name="connsiteX18" fmla="*/ 1385072 w 4458789"/>
                    <a:gd name="connsiteY18" fmla="*/ 3354297 h 6470468"/>
                    <a:gd name="connsiteX19" fmla="*/ 1491434 w 4458789"/>
                    <a:gd name="connsiteY19" fmla="*/ 3309847 h 6470468"/>
                    <a:gd name="connsiteX20" fmla="*/ 1567543 w 4458789"/>
                    <a:gd name="connsiteY20" fmla="*/ 3317965 h 6470468"/>
                    <a:gd name="connsiteX21" fmla="*/ 1610497 w 4458789"/>
                    <a:gd name="connsiteY21" fmla="*/ 3271747 h 6470468"/>
                    <a:gd name="connsiteX22" fmla="*/ 1631134 w 4458789"/>
                    <a:gd name="connsiteY22" fmla="*/ 3201897 h 6470468"/>
                    <a:gd name="connsiteX23" fmla="*/ 1564459 w 4458789"/>
                    <a:gd name="connsiteY23" fmla="*/ 3174909 h 6470468"/>
                    <a:gd name="connsiteX24" fmla="*/ 1543731 w 4458789"/>
                    <a:gd name="connsiteY24" fmla="*/ 3150960 h 6470468"/>
                    <a:gd name="connsiteX25" fmla="*/ 1427934 w 4458789"/>
                    <a:gd name="connsiteY25" fmla="*/ 3163797 h 6470468"/>
                    <a:gd name="connsiteX26" fmla="*/ 1364434 w 4458789"/>
                    <a:gd name="connsiteY26" fmla="*/ 3127284 h 6470468"/>
                    <a:gd name="connsiteX27" fmla="*/ 1350147 w 4458789"/>
                    <a:gd name="connsiteY27" fmla="*/ 3101884 h 6470468"/>
                    <a:gd name="connsiteX28" fmla="*/ 1289731 w 4458789"/>
                    <a:gd name="connsiteY28" fmla="*/ 3082154 h 6470468"/>
                    <a:gd name="connsiteX29" fmla="*/ 1189809 w 4458789"/>
                    <a:gd name="connsiteY29" fmla="*/ 3098709 h 6470468"/>
                    <a:gd name="connsiteX30" fmla="*/ 1164409 w 4458789"/>
                    <a:gd name="connsiteY30" fmla="*/ 3144747 h 6470468"/>
                    <a:gd name="connsiteX31" fmla="*/ 1108847 w 4458789"/>
                    <a:gd name="connsiteY31" fmla="*/ 3174909 h 6470468"/>
                    <a:gd name="connsiteX32" fmla="*/ 1075509 w 4458789"/>
                    <a:gd name="connsiteY32" fmla="*/ 3225709 h 6470468"/>
                    <a:gd name="connsiteX33" fmla="*/ 1007247 w 4458789"/>
                    <a:gd name="connsiteY33" fmla="*/ 3238409 h 6470468"/>
                    <a:gd name="connsiteX34" fmla="*/ 926782 w 4458789"/>
                    <a:gd name="connsiteY34" fmla="*/ 3181803 h 6470468"/>
                    <a:gd name="connsiteX35" fmla="*/ 942159 w 4458789"/>
                    <a:gd name="connsiteY35" fmla="*/ 3111409 h 6470468"/>
                    <a:gd name="connsiteX36" fmla="*/ 989784 w 4458789"/>
                    <a:gd name="connsiteY36" fmla="*/ 3078072 h 6470468"/>
                    <a:gd name="connsiteX37" fmla="*/ 941161 w 4458789"/>
                    <a:gd name="connsiteY37" fmla="*/ 2986994 h 6470468"/>
                    <a:gd name="connsiteX38" fmla="*/ 865959 w 4458789"/>
                    <a:gd name="connsiteY38" fmla="*/ 2989172 h 6470468"/>
                    <a:gd name="connsiteX39" fmla="*/ 743722 w 4458789"/>
                    <a:gd name="connsiteY39" fmla="*/ 2943134 h 6470468"/>
                    <a:gd name="connsiteX40" fmla="*/ 708797 w 4458789"/>
                    <a:gd name="connsiteY40" fmla="*/ 2852647 h 6470468"/>
                    <a:gd name="connsiteX41" fmla="*/ 750707 w 4458789"/>
                    <a:gd name="connsiteY41" fmla="*/ 2804160 h 6470468"/>
                    <a:gd name="connsiteX42" fmla="*/ 748484 w 4458789"/>
                    <a:gd name="connsiteY42" fmla="*/ 2738347 h 6470468"/>
                    <a:gd name="connsiteX43" fmla="*/ 788172 w 4458789"/>
                    <a:gd name="connsiteY43" fmla="*/ 2711359 h 6470468"/>
                    <a:gd name="connsiteX44" fmla="*/ 865959 w 4458789"/>
                    <a:gd name="connsiteY44" fmla="*/ 2771684 h 6470468"/>
                    <a:gd name="connsiteX45" fmla="*/ 892947 w 4458789"/>
                    <a:gd name="connsiteY45" fmla="*/ 2798672 h 6470468"/>
                    <a:gd name="connsiteX46" fmla="*/ 900884 w 4458789"/>
                    <a:gd name="connsiteY46" fmla="*/ 2743110 h 6470468"/>
                    <a:gd name="connsiteX47" fmla="*/ 937351 w 4458789"/>
                    <a:gd name="connsiteY47" fmla="*/ 2730546 h 6470468"/>
                    <a:gd name="connsiteX48" fmla="*/ 981847 w 4458789"/>
                    <a:gd name="connsiteY48" fmla="*/ 2730409 h 6470468"/>
                    <a:gd name="connsiteX49" fmla="*/ 1008834 w 4458789"/>
                    <a:gd name="connsiteY49" fmla="*/ 2698659 h 6470468"/>
                    <a:gd name="connsiteX50" fmla="*/ 1085034 w 4458789"/>
                    <a:gd name="connsiteY50" fmla="*/ 2592297 h 6470468"/>
                    <a:gd name="connsiteX51" fmla="*/ 1174841 w 4458789"/>
                    <a:gd name="connsiteY51" fmla="*/ 2532652 h 6470468"/>
                    <a:gd name="connsiteX52" fmla="*/ 1256484 w 4458789"/>
                    <a:gd name="connsiteY52" fmla="*/ 2501809 h 6470468"/>
                    <a:gd name="connsiteX53" fmla="*/ 1404122 w 4458789"/>
                    <a:gd name="connsiteY53" fmla="*/ 2358934 h 6470468"/>
                    <a:gd name="connsiteX54" fmla="*/ 1518512 w 4458789"/>
                    <a:gd name="connsiteY54" fmla="*/ 2368913 h 6470468"/>
                    <a:gd name="connsiteX55" fmla="*/ 1584598 w 4458789"/>
                    <a:gd name="connsiteY55" fmla="*/ 2464298 h 6470468"/>
                    <a:gd name="connsiteX56" fmla="*/ 1527947 w 4458789"/>
                    <a:gd name="connsiteY56" fmla="*/ 2535147 h 6470468"/>
                    <a:gd name="connsiteX57" fmla="*/ 1431109 w 4458789"/>
                    <a:gd name="connsiteY57" fmla="*/ 2627222 h 6470468"/>
                    <a:gd name="connsiteX58" fmla="*/ 1393372 w 4458789"/>
                    <a:gd name="connsiteY58" fmla="*/ 2647405 h 6470468"/>
                    <a:gd name="connsiteX59" fmla="*/ 1404983 w 4458789"/>
                    <a:gd name="connsiteY59" fmla="*/ 2708456 h 6470468"/>
                    <a:gd name="connsiteX60" fmla="*/ 1454922 w 4458789"/>
                    <a:gd name="connsiteY60" fmla="*/ 2736759 h 6470468"/>
                    <a:gd name="connsiteX61" fmla="*/ 1448572 w 4458789"/>
                    <a:gd name="connsiteY61" fmla="*/ 2774859 h 6470468"/>
                    <a:gd name="connsiteX62" fmla="*/ 1357675 w 4458789"/>
                    <a:gd name="connsiteY62" fmla="*/ 2829515 h 6470468"/>
                    <a:gd name="connsiteX63" fmla="*/ 1394597 w 4458789"/>
                    <a:gd name="connsiteY63" fmla="*/ 2863759 h 6470468"/>
                    <a:gd name="connsiteX64" fmla="*/ 1550172 w 4458789"/>
                    <a:gd name="connsiteY64" fmla="*/ 2790734 h 6470468"/>
                    <a:gd name="connsiteX65" fmla="*/ 1586684 w 4458789"/>
                    <a:gd name="connsiteY65" fmla="*/ 2733584 h 6470468"/>
                    <a:gd name="connsiteX66" fmla="*/ 1651772 w 4458789"/>
                    <a:gd name="connsiteY66" fmla="*/ 2703422 h 6470468"/>
                    <a:gd name="connsiteX67" fmla="*/ 1708922 w 4458789"/>
                    <a:gd name="connsiteY67" fmla="*/ 2666909 h 6470468"/>
                    <a:gd name="connsiteX68" fmla="*/ 1810522 w 4458789"/>
                    <a:gd name="connsiteY68" fmla="*/ 2636747 h 6470468"/>
                    <a:gd name="connsiteX69" fmla="*/ 1908947 w 4458789"/>
                    <a:gd name="connsiteY69" fmla="*/ 2627222 h 6470468"/>
                    <a:gd name="connsiteX70" fmla="*/ 1952218 w 4458789"/>
                    <a:gd name="connsiteY70" fmla="*/ 2602275 h 6470468"/>
                    <a:gd name="connsiteX71" fmla="*/ 2020072 w 4458789"/>
                    <a:gd name="connsiteY71" fmla="*/ 2662147 h 6470468"/>
                    <a:gd name="connsiteX72" fmla="*/ 2089922 w 4458789"/>
                    <a:gd name="connsiteY72" fmla="*/ 2678022 h 6470468"/>
                    <a:gd name="connsiteX73" fmla="*/ 2164579 w 4458789"/>
                    <a:gd name="connsiteY73" fmla="*/ 2690902 h 6470468"/>
                    <a:gd name="connsiteX74" fmla="*/ 2115322 w 4458789"/>
                    <a:gd name="connsiteY74" fmla="*/ 2820897 h 6470468"/>
                    <a:gd name="connsiteX75" fmla="*/ 2011680 w 4458789"/>
                    <a:gd name="connsiteY75" fmla="*/ 2934788 h 6470468"/>
                    <a:gd name="connsiteX76" fmla="*/ 2194560 w 4458789"/>
                    <a:gd name="connsiteY76" fmla="*/ 3082834 h 6470468"/>
                    <a:gd name="connsiteX77" fmla="*/ 2394858 w 4458789"/>
                    <a:gd name="connsiteY77" fmla="*/ 3117668 h 6470468"/>
                    <a:gd name="connsiteX78" fmla="*/ 2377440 w 4458789"/>
                    <a:gd name="connsiteY78" fmla="*/ 3335383 h 6470468"/>
                    <a:gd name="connsiteX79" fmla="*/ 2377440 w 4458789"/>
                    <a:gd name="connsiteY79" fmla="*/ 3335383 h 6470468"/>
                    <a:gd name="connsiteX80" fmla="*/ 2333898 w 4458789"/>
                    <a:gd name="connsiteY80" fmla="*/ 3640183 h 6470468"/>
                    <a:gd name="connsiteX81" fmla="*/ 2290355 w 4458789"/>
                    <a:gd name="connsiteY81" fmla="*/ 3875314 h 6470468"/>
                    <a:gd name="connsiteX82" fmla="*/ 2595155 w 4458789"/>
                    <a:gd name="connsiteY82" fmla="*/ 3857897 h 6470468"/>
                    <a:gd name="connsiteX83" fmla="*/ 2891246 w 4458789"/>
                    <a:gd name="connsiteY83" fmla="*/ 3744685 h 6470468"/>
                    <a:gd name="connsiteX84" fmla="*/ 2891155 w 4458789"/>
                    <a:gd name="connsiteY84" fmla="*/ 3215186 h 6470468"/>
                    <a:gd name="connsiteX85" fmla="*/ 2772547 w 4458789"/>
                    <a:gd name="connsiteY85" fmla="*/ 3039972 h 6470468"/>
                    <a:gd name="connsiteX86" fmla="*/ 2704284 w 4458789"/>
                    <a:gd name="connsiteY86" fmla="*/ 2897097 h 6470468"/>
                    <a:gd name="connsiteX87" fmla="*/ 2508069 w 4458789"/>
                    <a:gd name="connsiteY87" fmla="*/ 2717074 h 6470468"/>
                    <a:gd name="connsiteX88" fmla="*/ 2638698 w 4458789"/>
                    <a:gd name="connsiteY88" fmla="*/ 2577737 h 6470468"/>
                    <a:gd name="connsiteX89" fmla="*/ 2978332 w 4458789"/>
                    <a:gd name="connsiteY89" fmla="*/ 2333897 h 6470468"/>
                    <a:gd name="connsiteX90" fmla="*/ 2987040 w 4458789"/>
                    <a:gd name="connsiteY90" fmla="*/ 2159725 h 6470468"/>
                    <a:gd name="connsiteX91" fmla="*/ 3344092 w 4458789"/>
                    <a:gd name="connsiteY91" fmla="*/ 1672045 h 6470468"/>
                    <a:gd name="connsiteX92" fmla="*/ 3544389 w 4458789"/>
                    <a:gd name="connsiteY92" fmla="*/ 1863634 h 6470468"/>
                    <a:gd name="connsiteX93" fmla="*/ 3962400 w 4458789"/>
                    <a:gd name="connsiteY93" fmla="*/ 1419497 h 6470468"/>
                    <a:gd name="connsiteX94" fmla="*/ 4458789 w 4458789"/>
                    <a:gd name="connsiteY94" fmla="*/ 374468 h 6470468"/>
                    <a:gd name="connsiteX95" fmla="*/ 4415246 w 4458789"/>
                    <a:gd name="connsiteY95" fmla="*/ 0 h 6470468"/>
                    <a:gd name="connsiteX96" fmla="*/ 17418 w 4458789"/>
                    <a:gd name="connsiteY96" fmla="*/ 17417 h 6470468"/>
                    <a:gd name="connsiteX97" fmla="*/ 0 w 4458789"/>
                    <a:gd name="connsiteY97"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202509 w 4458789"/>
                    <a:gd name="connsiteY6" fmla="*/ 4102009 h 6470468"/>
                    <a:gd name="connsiteX7" fmla="*/ 1143772 w 4458789"/>
                    <a:gd name="connsiteY7" fmla="*/ 3930559 h 6470468"/>
                    <a:gd name="connsiteX8" fmla="*/ 1012644 w 4458789"/>
                    <a:gd name="connsiteY8" fmla="*/ 3831363 h 6470468"/>
                    <a:gd name="connsiteX9" fmla="*/ 946922 w 4458789"/>
                    <a:gd name="connsiteY9" fmla="*/ 3773397 h 6470468"/>
                    <a:gd name="connsiteX10" fmla="*/ 946922 w 4458789"/>
                    <a:gd name="connsiteY10" fmla="*/ 3717834 h 6470468"/>
                    <a:gd name="connsiteX11" fmla="*/ 980259 w 4458789"/>
                    <a:gd name="connsiteY11" fmla="*/ 3711484 h 6470468"/>
                    <a:gd name="connsiteX12" fmla="*/ 1038997 w 4458789"/>
                    <a:gd name="connsiteY12" fmla="*/ 3609884 h 6470468"/>
                    <a:gd name="connsiteX13" fmla="*/ 1077097 w 4458789"/>
                    <a:gd name="connsiteY13" fmla="*/ 3598772 h 6470468"/>
                    <a:gd name="connsiteX14" fmla="*/ 1139009 w 4458789"/>
                    <a:gd name="connsiteY14" fmla="*/ 3535272 h 6470468"/>
                    <a:gd name="connsiteX15" fmla="*/ 1196159 w 4458789"/>
                    <a:gd name="connsiteY15" fmla="*/ 3498759 h 6470468"/>
                    <a:gd name="connsiteX16" fmla="*/ 1237434 w 4458789"/>
                    <a:gd name="connsiteY16" fmla="*/ 3489234 h 6470468"/>
                    <a:gd name="connsiteX17" fmla="*/ 1267506 w 4458789"/>
                    <a:gd name="connsiteY17" fmla="*/ 3418432 h 6470468"/>
                    <a:gd name="connsiteX18" fmla="*/ 1326335 w 4458789"/>
                    <a:gd name="connsiteY18" fmla="*/ 3387634 h 6470468"/>
                    <a:gd name="connsiteX19" fmla="*/ 1385072 w 4458789"/>
                    <a:gd name="connsiteY19" fmla="*/ 3354297 h 6470468"/>
                    <a:gd name="connsiteX20" fmla="*/ 1491434 w 4458789"/>
                    <a:gd name="connsiteY20" fmla="*/ 3309847 h 6470468"/>
                    <a:gd name="connsiteX21" fmla="*/ 1567543 w 4458789"/>
                    <a:gd name="connsiteY21" fmla="*/ 3317965 h 6470468"/>
                    <a:gd name="connsiteX22" fmla="*/ 1610497 w 4458789"/>
                    <a:gd name="connsiteY22" fmla="*/ 3271747 h 6470468"/>
                    <a:gd name="connsiteX23" fmla="*/ 1631134 w 4458789"/>
                    <a:gd name="connsiteY23" fmla="*/ 3201897 h 6470468"/>
                    <a:gd name="connsiteX24" fmla="*/ 1564459 w 4458789"/>
                    <a:gd name="connsiteY24" fmla="*/ 3174909 h 6470468"/>
                    <a:gd name="connsiteX25" fmla="*/ 1543731 w 4458789"/>
                    <a:gd name="connsiteY25" fmla="*/ 3150960 h 6470468"/>
                    <a:gd name="connsiteX26" fmla="*/ 1427934 w 4458789"/>
                    <a:gd name="connsiteY26" fmla="*/ 3163797 h 6470468"/>
                    <a:gd name="connsiteX27" fmla="*/ 1364434 w 4458789"/>
                    <a:gd name="connsiteY27" fmla="*/ 3127284 h 6470468"/>
                    <a:gd name="connsiteX28" fmla="*/ 1350147 w 4458789"/>
                    <a:gd name="connsiteY28" fmla="*/ 3101884 h 6470468"/>
                    <a:gd name="connsiteX29" fmla="*/ 1289731 w 4458789"/>
                    <a:gd name="connsiteY29" fmla="*/ 3082154 h 6470468"/>
                    <a:gd name="connsiteX30" fmla="*/ 1189809 w 4458789"/>
                    <a:gd name="connsiteY30" fmla="*/ 3098709 h 6470468"/>
                    <a:gd name="connsiteX31" fmla="*/ 1164409 w 4458789"/>
                    <a:gd name="connsiteY31" fmla="*/ 3144747 h 6470468"/>
                    <a:gd name="connsiteX32" fmla="*/ 1108847 w 4458789"/>
                    <a:gd name="connsiteY32" fmla="*/ 3174909 h 6470468"/>
                    <a:gd name="connsiteX33" fmla="*/ 1075509 w 4458789"/>
                    <a:gd name="connsiteY33" fmla="*/ 3225709 h 6470468"/>
                    <a:gd name="connsiteX34" fmla="*/ 1007247 w 4458789"/>
                    <a:gd name="connsiteY34" fmla="*/ 3238409 h 6470468"/>
                    <a:gd name="connsiteX35" fmla="*/ 926782 w 4458789"/>
                    <a:gd name="connsiteY35" fmla="*/ 3181803 h 6470468"/>
                    <a:gd name="connsiteX36" fmla="*/ 942159 w 4458789"/>
                    <a:gd name="connsiteY36" fmla="*/ 3111409 h 6470468"/>
                    <a:gd name="connsiteX37" fmla="*/ 989784 w 4458789"/>
                    <a:gd name="connsiteY37" fmla="*/ 3078072 h 6470468"/>
                    <a:gd name="connsiteX38" fmla="*/ 941161 w 4458789"/>
                    <a:gd name="connsiteY38" fmla="*/ 2986994 h 6470468"/>
                    <a:gd name="connsiteX39" fmla="*/ 865959 w 4458789"/>
                    <a:gd name="connsiteY39" fmla="*/ 2989172 h 6470468"/>
                    <a:gd name="connsiteX40" fmla="*/ 743722 w 4458789"/>
                    <a:gd name="connsiteY40" fmla="*/ 2943134 h 6470468"/>
                    <a:gd name="connsiteX41" fmla="*/ 708797 w 4458789"/>
                    <a:gd name="connsiteY41" fmla="*/ 2852647 h 6470468"/>
                    <a:gd name="connsiteX42" fmla="*/ 750707 w 4458789"/>
                    <a:gd name="connsiteY42" fmla="*/ 2804160 h 6470468"/>
                    <a:gd name="connsiteX43" fmla="*/ 748484 w 4458789"/>
                    <a:gd name="connsiteY43" fmla="*/ 2738347 h 6470468"/>
                    <a:gd name="connsiteX44" fmla="*/ 788172 w 4458789"/>
                    <a:gd name="connsiteY44" fmla="*/ 2711359 h 6470468"/>
                    <a:gd name="connsiteX45" fmla="*/ 865959 w 4458789"/>
                    <a:gd name="connsiteY45" fmla="*/ 2771684 h 6470468"/>
                    <a:gd name="connsiteX46" fmla="*/ 892947 w 4458789"/>
                    <a:gd name="connsiteY46" fmla="*/ 2798672 h 6470468"/>
                    <a:gd name="connsiteX47" fmla="*/ 900884 w 4458789"/>
                    <a:gd name="connsiteY47" fmla="*/ 2743110 h 6470468"/>
                    <a:gd name="connsiteX48" fmla="*/ 937351 w 4458789"/>
                    <a:gd name="connsiteY48" fmla="*/ 2730546 h 6470468"/>
                    <a:gd name="connsiteX49" fmla="*/ 981847 w 4458789"/>
                    <a:gd name="connsiteY49" fmla="*/ 2730409 h 6470468"/>
                    <a:gd name="connsiteX50" fmla="*/ 1008834 w 4458789"/>
                    <a:gd name="connsiteY50" fmla="*/ 2698659 h 6470468"/>
                    <a:gd name="connsiteX51" fmla="*/ 1085034 w 4458789"/>
                    <a:gd name="connsiteY51" fmla="*/ 2592297 h 6470468"/>
                    <a:gd name="connsiteX52" fmla="*/ 1174841 w 4458789"/>
                    <a:gd name="connsiteY52" fmla="*/ 2532652 h 6470468"/>
                    <a:gd name="connsiteX53" fmla="*/ 1256484 w 4458789"/>
                    <a:gd name="connsiteY53" fmla="*/ 2501809 h 6470468"/>
                    <a:gd name="connsiteX54" fmla="*/ 1404122 w 4458789"/>
                    <a:gd name="connsiteY54" fmla="*/ 2358934 h 6470468"/>
                    <a:gd name="connsiteX55" fmla="*/ 1518512 w 4458789"/>
                    <a:gd name="connsiteY55" fmla="*/ 2368913 h 6470468"/>
                    <a:gd name="connsiteX56" fmla="*/ 1584598 w 4458789"/>
                    <a:gd name="connsiteY56" fmla="*/ 2464298 h 6470468"/>
                    <a:gd name="connsiteX57" fmla="*/ 1527947 w 4458789"/>
                    <a:gd name="connsiteY57" fmla="*/ 2535147 h 6470468"/>
                    <a:gd name="connsiteX58" fmla="*/ 1431109 w 4458789"/>
                    <a:gd name="connsiteY58" fmla="*/ 2627222 h 6470468"/>
                    <a:gd name="connsiteX59" fmla="*/ 1393372 w 4458789"/>
                    <a:gd name="connsiteY59" fmla="*/ 2647405 h 6470468"/>
                    <a:gd name="connsiteX60" fmla="*/ 1404983 w 4458789"/>
                    <a:gd name="connsiteY60" fmla="*/ 2708456 h 6470468"/>
                    <a:gd name="connsiteX61" fmla="*/ 1454922 w 4458789"/>
                    <a:gd name="connsiteY61" fmla="*/ 2736759 h 6470468"/>
                    <a:gd name="connsiteX62" fmla="*/ 1448572 w 4458789"/>
                    <a:gd name="connsiteY62" fmla="*/ 2774859 h 6470468"/>
                    <a:gd name="connsiteX63" fmla="*/ 1357675 w 4458789"/>
                    <a:gd name="connsiteY63" fmla="*/ 2829515 h 6470468"/>
                    <a:gd name="connsiteX64" fmla="*/ 1394597 w 4458789"/>
                    <a:gd name="connsiteY64" fmla="*/ 2863759 h 6470468"/>
                    <a:gd name="connsiteX65" fmla="*/ 1550172 w 4458789"/>
                    <a:gd name="connsiteY65" fmla="*/ 2790734 h 6470468"/>
                    <a:gd name="connsiteX66" fmla="*/ 1586684 w 4458789"/>
                    <a:gd name="connsiteY66" fmla="*/ 2733584 h 6470468"/>
                    <a:gd name="connsiteX67" fmla="*/ 1651772 w 4458789"/>
                    <a:gd name="connsiteY67" fmla="*/ 2703422 h 6470468"/>
                    <a:gd name="connsiteX68" fmla="*/ 1708922 w 4458789"/>
                    <a:gd name="connsiteY68" fmla="*/ 2666909 h 6470468"/>
                    <a:gd name="connsiteX69" fmla="*/ 1810522 w 4458789"/>
                    <a:gd name="connsiteY69" fmla="*/ 2636747 h 6470468"/>
                    <a:gd name="connsiteX70" fmla="*/ 1908947 w 4458789"/>
                    <a:gd name="connsiteY70" fmla="*/ 2627222 h 6470468"/>
                    <a:gd name="connsiteX71" fmla="*/ 1952218 w 4458789"/>
                    <a:gd name="connsiteY71" fmla="*/ 2602275 h 6470468"/>
                    <a:gd name="connsiteX72" fmla="*/ 2020072 w 4458789"/>
                    <a:gd name="connsiteY72" fmla="*/ 2662147 h 6470468"/>
                    <a:gd name="connsiteX73" fmla="*/ 2089922 w 4458789"/>
                    <a:gd name="connsiteY73" fmla="*/ 2678022 h 6470468"/>
                    <a:gd name="connsiteX74" fmla="*/ 2164579 w 4458789"/>
                    <a:gd name="connsiteY74" fmla="*/ 2690902 h 6470468"/>
                    <a:gd name="connsiteX75" fmla="*/ 2115322 w 4458789"/>
                    <a:gd name="connsiteY75" fmla="*/ 2820897 h 6470468"/>
                    <a:gd name="connsiteX76" fmla="*/ 2011680 w 4458789"/>
                    <a:gd name="connsiteY76" fmla="*/ 2934788 h 6470468"/>
                    <a:gd name="connsiteX77" fmla="*/ 2194560 w 4458789"/>
                    <a:gd name="connsiteY77" fmla="*/ 3082834 h 6470468"/>
                    <a:gd name="connsiteX78" fmla="*/ 2394858 w 4458789"/>
                    <a:gd name="connsiteY78" fmla="*/ 3117668 h 6470468"/>
                    <a:gd name="connsiteX79" fmla="*/ 2377440 w 4458789"/>
                    <a:gd name="connsiteY79" fmla="*/ 3335383 h 6470468"/>
                    <a:gd name="connsiteX80" fmla="*/ 2377440 w 4458789"/>
                    <a:gd name="connsiteY80" fmla="*/ 3335383 h 6470468"/>
                    <a:gd name="connsiteX81" fmla="*/ 2333898 w 4458789"/>
                    <a:gd name="connsiteY81" fmla="*/ 3640183 h 6470468"/>
                    <a:gd name="connsiteX82" fmla="*/ 2290355 w 4458789"/>
                    <a:gd name="connsiteY82" fmla="*/ 3875314 h 6470468"/>
                    <a:gd name="connsiteX83" fmla="*/ 2595155 w 4458789"/>
                    <a:gd name="connsiteY83" fmla="*/ 3857897 h 6470468"/>
                    <a:gd name="connsiteX84" fmla="*/ 2891246 w 4458789"/>
                    <a:gd name="connsiteY84" fmla="*/ 3744685 h 6470468"/>
                    <a:gd name="connsiteX85" fmla="*/ 2891155 w 4458789"/>
                    <a:gd name="connsiteY85" fmla="*/ 3215186 h 6470468"/>
                    <a:gd name="connsiteX86" fmla="*/ 2772547 w 4458789"/>
                    <a:gd name="connsiteY86" fmla="*/ 3039972 h 6470468"/>
                    <a:gd name="connsiteX87" fmla="*/ 2704284 w 4458789"/>
                    <a:gd name="connsiteY87" fmla="*/ 2897097 h 6470468"/>
                    <a:gd name="connsiteX88" fmla="*/ 2508069 w 4458789"/>
                    <a:gd name="connsiteY88" fmla="*/ 2717074 h 6470468"/>
                    <a:gd name="connsiteX89" fmla="*/ 2638698 w 4458789"/>
                    <a:gd name="connsiteY89" fmla="*/ 2577737 h 6470468"/>
                    <a:gd name="connsiteX90" fmla="*/ 2978332 w 4458789"/>
                    <a:gd name="connsiteY90" fmla="*/ 2333897 h 6470468"/>
                    <a:gd name="connsiteX91" fmla="*/ 2987040 w 4458789"/>
                    <a:gd name="connsiteY91" fmla="*/ 2159725 h 6470468"/>
                    <a:gd name="connsiteX92" fmla="*/ 3344092 w 4458789"/>
                    <a:gd name="connsiteY92" fmla="*/ 1672045 h 6470468"/>
                    <a:gd name="connsiteX93" fmla="*/ 3544389 w 4458789"/>
                    <a:gd name="connsiteY93" fmla="*/ 1863634 h 6470468"/>
                    <a:gd name="connsiteX94" fmla="*/ 3962400 w 4458789"/>
                    <a:gd name="connsiteY94" fmla="*/ 1419497 h 6470468"/>
                    <a:gd name="connsiteX95" fmla="*/ 4458789 w 4458789"/>
                    <a:gd name="connsiteY95" fmla="*/ 374468 h 6470468"/>
                    <a:gd name="connsiteX96" fmla="*/ 4415246 w 4458789"/>
                    <a:gd name="connsiteY96" fmla="*/ 0 h 6470468"/>
                    <a:gd name="connsiteX97" fmla="*/ 17418 w 4458789"/>
                    <a:gd name="connsiteY97" fmla="*/ 17417 h 6470468"/>
                    <a:gd name="connsiteX98" fmla="*/ 0 w 4458789"/>
                    <a:gd name="connsiteY98"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202509 w 4458789"/>
                    <a:gd name="connsiteY6" fmla="*/ 4102009 h 6470468"/>
                    <a:gd name="connsiteX7" fmla="*/ 1143772 w 4458789"/>
                    <a:gd name="connsiteY7" fmla="*/ 3930559 h 6470468"/>
                    <a:gd name="connsiteX8" fmla="*/ 1012644 w 4458789"/>
                    <a:gd name="connsiteY8" fmla="*/ 3831363 h 6470468"/>
                    <a:gd name="connsiteX9" fmla="*/ 946922 w 4458789"/>
                    <a:gd name="connsiteY9" fmla="*/ 3773397 h 6470468"/>
                    <a:gd name="connsiteX10" fmla="*/ 946922 w 4458789"/>
                    <a:gd name="connsiteY10" fmla="*/ 3717834 h 6470468"/>
                    <a:gd name="connsiteX11" fmla="*/ 980259 w 4458789"/>
                    <a:gd name="connsiteY11" fmla="*/ 3711484 h 6470468"/>
                    <a:gd name="connsiteX12" fmla="*/ 1038997 w 4458789"/>
                    <a:gd name="connsiteY12" fmla="*/ 3609884 h 6470468"/>
                    <a:gd name="connsiteX13" fmla="*/ 1077097 w 4458789"/>
                    <a:gd name="connsiteY13" fmla="*/ 3598772 h 6470468"/>
                    <a:gd name="connsiteX14" fmla="*/ 1139009 w 4458789"/>
                    <a:gd name="connsiteY14" fmla="*/ 3535272 h 6470468"/>
                    <a:gd name="connsiteX15" fmla="*/ 1196159 w 4458789"/>
                    <a:gd name="connsiteY15" fmla="*/ 3498759 h 6470468"/>
                    <a:gd name="connsiteX16" fmla="*/ 1237434 w 4458789"/>
                    <a:gd name="connsiteY16" fmla="*/ 3489234 h 6470468"/>
                    <a:gd name="connsiteX17" fmla="*/ 1267506 w 4458789"/>
                    <a:gd name="connsiteY17" fmla="*/ 3418432 h 6470468"/>
                    <a:gd name="connsiteX18" fmla="*/ 1326335 w 4458789"/>
                    <a:gd name="connsiteY18" fmla="*/ 3387634 h 6470468"/>
                    <a:gd name="connsiteX19" fmla="*/ 1385072 w 4458789"/>
                    <a:gd name="connsiteY19" fmla="*/ 3354297 h 6470468"/>
                    <a:gd name="connsiteX20" fmla="*/ 1491434 w 4458789"/>
                    <a:gd name="connsiteY20" fmla="*/ 3309847 h 6470468"/>
                    <a:gd name="connsiteX21" fmla="*/ 1567543 w 4458789"/>
                    <a:gd name="connsiteY21" fmla="*/ 3317965 h 6470468"/>
                    <a:gd name="connsiteX22" fmla="*/ 1610497 w 4458789"/>
                    <a:gd name="connsiteY22" fmla="*/ 3271747 h 6470468"/>
                    <a:gd name="connsiteX23" fmla="*/ 1631134 w 4458789"/>
                    <a:gd name="connsiteY23" fmla="*/ 3201897 h 6470468"/>
                    <a:gd name="connsiteX24" fmla="*/ 1564459 w 4458789"/>
                    <a:gd name="connsiteY24" fmla="*/ 3174909 h 6470468"/>
                    <a:gd name="connsiteX25" fmla="*/ 1543731 w 4458789"/>
                    <a:gd name="connsiteY25" fmla="*/ 3150960 h 6470468"/>
                    <a:gd name="connsiteX26" fmla="*/ 1427934 w 4458789"/>
                    <a:gd name="connsiteY26" fmla="*/ 3163797 h 6470468"/>
                    <a:gd name="connsiteX27" fmla="*/ 1364434 w 4458789"/>
                    <a:gd name="connsiteY27" fmla="*/ 3127284 h 6470468"/>
                    <a:gd name="connsiteX28" fmla="*/ 1350147 w 4458789"/>
                    <a:gd name="connsiteY28" fmla="*/ 3101884 h 6470468"/>
                    <a:gd name="connsiteX29" fmla="*/ 1289731 w 4458789"/>
                    <a:gd name="connsiteY29" fmla="*/ 3082154 h 6470468"/>
                    <a:gd name="connsiteX30" fmla="*/ 1189809 w 4458789"/>
                    <a:gd name="connsiteY30" fmla="*/ 3098709 h 6470468"/>
                    <a:gd name="connsiteX31" fmla="*/ 1164409 w 4458789"/>
                    <a:gd name="connsiteY31" fmla="*/ 3144747 h 6470468"/>
                    <a:gd name="connsiteX32" fmla="*/ 1108847 w 4458789"/>
                    <a:gd name="connsiteY32" fmla="*/ 3174909 h 6470468"/>
                    <a:gd name="connsiteX33" fmla="*/ 1075509 w 4458789"/>
                    <a:gd name="connsiteY33" fmla="*/ 3225709 h 6470468"/>
                    <a:gd name="connsiteX34" fmla="*/ 1007247 w 4458789"/>
                    <a:gd name="connsiteY34" fmla="*/ 3238409 h 6470468"/>
                    <a:gd name="connsiteX35" fmla="*/ 926782 w 4458789"/>
                    <a:gd name="connsiteY35" fmla="*/ 3181803 h 6470468"/>
                    <a:gd name="connsiteX36" fmla="*/ 942159 w 4458789"/>
                    <a:gd name="connsiteY36" fmla="*/ 3111409 h 6470468"/>
                    <a:gd name="connsiteX37" fmla="*/ 989784 w 4458789"/>
                    <a:gd name="connsiteY37" fmla="*/ 3078072 h 6470468"/>
                    <a:gd name="connsiteX38" fmla="*/ 941161 w 4458789"/>
                    <a:gd name="connsiteY38" fmla="*/ 2986994 h 6470468"/>
                    <a:gd name="connsiteX39" fmla="*/ 865959 w 4458789"/>
                    <a:gd name="connsiteY39" fmla="*/ 2989172 h 6470468"/>
                    <a:gd name="connsiteX40" fmla="*/ 743722 w 4458789"/>
                    <a:gd name="connsiteY40" fmla="*/ 2943134 h 6470468"/>
                    <a:gd name="connsiteX41" fmla="*/ 708797 w 4458789"/>
                    <a:gd name="connsiteY41" fmla="*/ 2852647 h 6470468"/>
                    <a:gd name="connsiteX42" fmla="*/ 750707 w 4458789"/>
                    <a:gd name="connsiteY42" fmla="*/ 2804160 h 6470468"/>
                    <a:gd name="connsiteX43" fmla="*/ 748484 w 4458789"/>
                    <a:gd name="connsiteY43" fmla="*/ 2738347 h 6470468"/>
                    <a:gd name="connsiteX44" fmla="*/ 788172 w 4458789"/>
                    <a:gd name="connsiteY44" fmla="*/ 2711359 h 6470468"/>
                    <a:gd name="connsiteX45" fmla="*/ 865959 w 4458789"/>
                    <a:gd name="connsiteY45" fmla="*/ 2771684 h 6470468"/>
                    <a:gd name="connsiteX46" fmla="*/ 892947 w 4458789"/>
                    <a:gd name="connsiteY46" fmla="*/ 2798672 h 6470468"/>
                    <a:gd name="connsiteX47" fmla="*/ 900884 w 4458789"/>
                    <a:gd name="connsiteY47" fmla="*/ 2743110 h 6470468"/>
                    <a:gd name="connsiteX48" fmla="*/ 937351 w 4458789"/>
                    <a:gd name="connsiteY48" fmla="*/ 2730546 h 6470468"/>
                    <a:gd name="connsiteX49" fmla="*/ 981847 w 4458789"/>
                    <a:gd name="connsiteY49" fmla="*/ 2730409 h 6470468"/>
                    <a:gd name="connsiteX50" fmla="*/ 1008834 w 4458789"/>
                    <a:gd name="connsiteY50" fmla="*/ 2698659 h 6470468"/>
                    <a:gd name="connsiteX51" fmla="*/ 1085034 w 4458789"/>
                    <a:gd name="connsiteY51" fmla="*/ 2592297 h 6470468"/>
                    <a:gd name="connsiteX52" fmla="*/ 1174841 w 4458789"/>
                    <a:gd name="connsiteY52" fmla="*/ 2532652 h 6470468"/>
                    <a:gd name="connsiteX53" fmla="*/ 1256484 w 4458789"/>
                    <a:gd name="connsiteY53" fmla="*/ 2501809 h 6470468"/>
                    <a:gd name="connsiteX54" fmla="*/ 1404122 w 4458789"/>
                    <a:gd name="connsiteY54" fmla="*/ 2358934 h 6470468"/>
                    <a:gd name="connsiteX55" fmla="*/ 1518512 w 4458789"/>
                    <a:gd name="connsiteY55" fmla="*/ 2368913 h 6470468"/>
                    <a:gd name="connsiteX56" fmla="*/ 1584598 w 4458789"/>
                    <a:gd name="connsiteY56" fmla="*/ 2464298 h 6470468"/>
                    <a:gd name="connsiteX57" fmla="*/ 1527947 w 4458789"/>
                    <a:gd name="connsiteY57" fmla="*/ 2535147 h 6470468"/>
                    <a:gd name="connsiteX58" fmla="*/ 1431109 w 4458789"/>
                    <a:gd name="connsiteY58" fmla="*/ 2627222 h 6470468"/>
                    <a:gd name="connsiteX59" fmla="*/ 1393372 w 4458789"/>
                    <a:gd name="connsiteY59" fmla="*/ 2647405 h 6470468"/>
                    <a:gd name="connsiteX60" fmla="*/ 1404983 w 4458789"/>
                    <a:gd name="connsiteY60" fmla="*/ 2708456 h 6470468"/>
                    <a:gd name="connsiteX61" fmla="*/ 1454922 w 4458789"/>
                    <a:gd name="connsiteY61" fmla="*/ 2736759 h 6470468"/>
                    <a:gd name="connsiteX62" fmla="*/ 1448572 w 4458789"/>
                    <a:gd name="connsiteY62" fmla="*/ 2774859 h 6470468"/>
                    <a:gd name="connsiteX63" fmla="*/ 1357675 w 4458789"/>
                    <a:gd name="connsiteY63" fmla="*/ 2829515 h 6470468"/>
                    <a:gd name="connsiteX64" fmla="*/ 1394597 w 4458789"/>
                    <a:gd name="connsiteY64" fmla="*/ 2863759 h 6470468"/>
                    <a:gd name="connsiteX65" fmla="*/ 1550172 w 4458789"/>
                    <a:gd name="connsiteY65" fmla="*/ 2790734 h 6470468"/>
                    <a:gd name="connsiteX66" fmla="*/ 1586684 w 4458789"/>
                    <a:gd name="connsiteY66" fmla="*/ 2733584 h 6470468"/>
                    <a:gd name="connsiteX67" fmla="*/ 1651772 w 4458789"/>
                    <a:gd name="connsiteY67" fmla="*/ 2703422 h 6470468"/>
                    <a:gd name="connsiteX68" fmla="*/ 1708922 w 4458789"/>
                    <a:gd name="connsiteY68" fmla="*/ 2666909 h 6470468"/>
                    <a:gd name="connsiteX69" fmla="*/ 1810522 w 4458789"/>
                    <a:gd name="connsiteY69" fmla="*/ 2636747 h 6470468"/>
                    <a:gd name="connsiteX70" fmla="*/ 1908947 w 4458789"/>
                    <a:gd name="connsiteY70" fmla="*/ 2627222 h 6470468"/>
                    <a:gd name="connsiteX71" fmla="*/ 1952218 w 4458789"/>
                    <a:gd name="connsiteY71" fmla="*/ 2602275 h 6470468"/>
                    <a:gd name="connsiteX72" fmla="*/ 2020072 w 4458789"/>
                    <a:gd name="connsiteY72" fmla="*/ 2662147 h 6470468"/>
                    <a:gd name="connsiteX73" fmla="*/ 2089922 w 4458789"/>
                    <a:gd name="connsiteY73" fmla="*/ 2678022 h 6470468"/>
                    <a:gd name="connsiteX74" fmla="*/ 2164579 w 4458789"/>
                    <a:gd name="connsiteY74" fmla="*/ 2690902 h 6470468"/>
                    <a:gd name="connsiteX75" fmla="*/ 2115322 w 4458789"/>
                    <a:gd name="connsiteY75" fmla="*/ 2820897 h 6470468"/>
                    <a:gd name="connsiteX76" fmla="*/ 2011680 w 4458789"/>
                    <a:gd name="connsiteY76" fmla="*/ 2934788 h 6470468"/>
                    <a:gd name="connsiteX77" fmla="*/ 2194560 w 4458789"/>
                    <a:gd name="connsiteY77" fmla="*/ 3082834 h 6470468"/>
                    <a:gd name="connsiteX78" fmla="*/ 2394858 w 4458789"/>
                    <a:gd name="connsiteY78" fmla="*/ 3117668 h 6470468"/>
                    <a:gd name="connsiteX79" fmla="*/ 2377440 w 4458789"/>
                    <a:gd name="connsiteY79" fmla="*/ 3335383 h 6470468"/>
                    <a:gd name="connsiteX80" fmla="*/ 2377440 w 4458789"/>
                    <a:gd name="connsiteY80" fmla="*/ 3335383 h 6470468"/>
                    <a:gd name="connsiteX81" fmla="*/ 2333898 w 4458789"/>
                    <a:gd name="connsiteY81" fmla="*/ 3640183 h 6470468"/>
                    <a:gd name="connsiteX82" fmla="*/ 2290355 w 4458789"/>
                    <a:gd name="connsiteY82" fmla="*/ 3875314 h 6470468"/>
                    <a:gd name="connsiteX83" fmla="*/ 2595155 w 4458789"/>
                    <a:gd name="connsiteY83" fmla="*/ 3857897 h 6470468"/>
                    <a:gd name="connsiteX84" fmla="*/ 2891246 w 4458789"/>
                    <a:gd name="connsiteY84" fmla="*/ 3744685 h 6470468"/>
                    <a:gd name="connsiteX85" fmla="*/ 2891155 w 4458789"/>
                    <a:gd name="connsiteY85" fmla="*/ 3215186 h 6470468"/>
                    <a:gd name="connsiteX86" fmla="*/ 2772547 w 4458789"/>
                    <a:gd name="connsiteY86" fmla="*/ 3039972 h 6470468"/>
                    <a:gd name="connsiteX87" fmla="*/ 2704284 w 4458789"/>
                    <a:gd name="connsiteY87" fmla="*/ 2897097 h 6470468"/>
                    <a:gd name="connsiteX88" fmla="*/ 2508069 w 4458789"/>
                    <a:gd name="connsiteY88" fmla="*/ 2717074 h 6470468"/>
                    <a:gd name="connsiteX89" fmla="*/ 2638698 w 4458789"/>
                    <a:gd name="connsiteY89" fmla="*/ 2577737 h 6470468"/>
                    <a:gd name="connsiteX90" fmla="*/ 2978332 w 4458789"/>
                    <a:gd name="connsiteY90" fmla="*/ 2333897 h 6470468"/>
                    <a:gd name="connsiteX91" fmla="*/ 2987040 w 4458789"/>
                    <a:gd name="connsiteY91" fmla="*/ 2159725 h 6470468"/>
                    <a:gd name="connsiteX92" fmla="*/ 3344092 w 4458789"/>
                    <a:gd name="connsiteY92" fmla="*/ 1672045 h 6470468"/>
                    <a:gd name="connsiteX93" fmla="*/ 3544389 w 4458789"/>
                    <a:gd name="connsiteY93" fmla="*/ 1863634 h 6470468"/>
                    <a:gd name="connsiteX94" fmla="*/ 3962400 w 4458789"/>
                    <a:gd name="connsiteY94" fmla="*/ 1419497 h 6470468"/>
                    <a:gd name="connsiteX95" fmla="*/ 4458789 w 4458789"/>
                    <a:gd name="connsiteY95" fmla="*/ 374468 h 6470468"/>
                    <a:gd name="connsiteX96" fmla="*/ 4415246 w 4458789"/>
                    <a:gd name="connsiteY96" fmla="*/ 0 h 6470468"/>
                    <a:gd name="connsiteX97" fmla="*/ 17418 w 4458789"/>
                    <a:gd name="connsiteY97" fmla="*/ 17417 h 6470468"/>
                    <a:gd name="connsiteX98" fmla="*/ 0 w 4458789"/>
                    <a:gd name="connsiteY98"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262834 w 4458789"/>
                    <a:gd name="connsiteY6" fmla="*/ 4309972 h 6470468"/>
                    <a:gd name="connsiteX7" fmla="*/ 1202509 w 4458789"/>
                    <a:gd name="connsiteY7" fmla="*/ 4102009 h 6470468"/>
                    <a:gd name="connsiteX8" fmla="*/ 1143772 w 4458789"/>
                    <a:gd name="connsiteY8" fmla="*/ 3930559 h 6470468"/>
                    <a:gd name="connsiteX9" fmla="*/ 1012644 w 4458789"/>
                    <a:gd name="connsiteY9" fmla="*/ 3831363 h 6470468"/>
                    <a:gd name="connsiteX10" fmla="*/ 946922 w 4458789"/>
                    <a:gd name="connsiteY10" fmla="*/ 3773397 h 6470468"/>
                    <a:gd name="connsiteX11" fmla="*/ 946922 w 4458789"/>
                    <a:gd name="connsiteY11" fmla="*/ 3717834 h 6470468"/>
                    <a:gd name="connsiteX12" fmla="*/ 980259 w 4458789"/>
                    <a:gd name="connsiteY12" fmla="*/ 3711484 h 6470468"/>
                    <a:gd name="connsiteX13" fmla="*/ 1038997 w 4458789"/>
                    <a:gd name="connsiteY13" fmla="*/ 3609884 h 6470468"/>
                    <a:gd name="connsiteX14" fmla="*/ 1077097 w 4458789"/>
                    <a:gd name="connsiteY14" fmla="*/ 3598772 h 6470468"/>
                    <a:gd name="connsiteX15" fmla="*/ 1139009 w 4458789"/>
                    <a:gd name="connsiteY15" fmla="*/ 3535272 h 6470468"/>
                    <a:gd name="connsiteX16" fmla="*/ 1196159 w 4458789"/>
                    <a:gd name="connsiteY16" fmla="*/ 3498759 h 6470468"/>
                    <a:gd name="connsiteX17" fmla="*/ 1237434 w 4458789"/>
                    <a:gd name="connsiteY17" fmla="*/ 3489234 h 6470468"/>
                    <a:gd name="connsiteX18" fmla="*/ 1267506 w 4458789"/>
                    <a:gd name="connsiteY18" fmla="*/ 3418432 h 6470468"/>
                    <a:gd name="connsiteX19" fmla="*/ 1326335 w 4458789"/>
                    <a:gd name="connsiteY19" fmla="*/ 3387634 h 6470468"/>
                    <a:gd name="connsiteX20" fmla="*/ 1385072 w 4458789"/>
                    <a:gd name="connsiteY20" fmla="*/ 3354297 h 6470468"/>
                    <a:gd name="connsiteX21" fmla="*/ 1491434 w 4458789"/>
                    <a:gd name="connsiteY21" fmla="*/ 3309847 h 6470468"/>
                    <a:gd name="connsiteX22" fmla="*/ 1567543 w 4458789"/>
                    <a:gd name="connsiteY22" fmla="*/ 3317965 h 6470468"/>
                    <a:gd name="connsiteX23" fmla="*/ 1610497 w 4458789"/>
                    <a:gd name="connsiteY23" fmla="*/ 3271747 h 6470468"/>
                    <a:gd name="connsiteX24" fmla="*/ 1631134 w 4458789"/>
                    <a:gd name="connsiteY24" fmla="*/ 3201897 h 6470468"/>
                    <a:gd name="connsiteX25" fmla="*/ 1564459 w 4458789"/>
                    <a:gd name="connsiteY25" fmla="*/ 3174909 h 6470468"/>
                    <a:gd name="connsiteX26" fmla="*/ 1543731 w 4458789"/>
                    <a:gd name="connsiteY26" fmla="*/ 3150960 h 6470468"/>
                    <a:gd name="connsiteX27" fmla="*/ 1427934 w 4458789"/>
                    <a:gd name="connsiteY27" fmla="*/ 3163797 h 6470468"/>
                    <a:gd name="connsiteX28" fmla="*/ 1364434 w 4458789"/>
                    <a:gd name="connsiteY28" fmla="*/ 3127284 h 6470468"/>
                    <a:gd name="connsiteX29" fmla="*/ 1350147 w 4458789"/>
                    <a:gd name="connsiteY29" fmla="*/ 3101884 h 6470468"/>
                    <a:gd name="connsiteX30" fmla="*/ 1289731 w 4458789"/>
                    <a:gd name="connsiteY30" fmla="*/ 3082154 h 6470468"/>
                    <a:gd name="connsiteX31" fmla="*/ 1189809 w 4458789"/>
                    <a:gd name="connsiteY31" fmla="*/ 3098709 h 6470468"/>
                    <a:gd name="connsiteX32" fmla="*/ 1164409 w 4458789"/>
                    <a:gd name="connsiteY32" fmla="*/ 3144747 h 6470468"/>
                    <a:gd name="connsiteX33" fmla="*/ 1108847 w 4458789"/>
                    <a:gd name="connsiteY33" fmla="*/ 3174909 h 6470468"/>
                    <a:gd name="connsiteX34" fmla="*/ 1075509 w 4458789"/>
                    <a:gd name="connsiteY34" fmla="*/ 3225709 h 6470468"/>
                    <a:gd name="connsiteX35" fmla="*/ 1007247 w 4458789"/>
                    <a:gd name="connsiteY35" fmla="*/ 3238409 h 6470468"/>
                    <a:gd name="connsiteX36" fmla="*/ 926782 w 4458789"/>
                    <a:gd name="connsiteY36" fmla="*/ 3181803 h 6470468"/>
                    <a:gd name="connsiteX37" fmla="*/ 942159 w 4458789"/>
                    <a:gd name="connsiteY37" fmla="*/ 3111409 h 6470468"/>
                    <a:gd name="connsiteX38" fmla="*/ 989784 w 4458789"/>
                    <a:gd name="connsiteY38" fmla="*/ 3078072 h 6470468"/>
                    <a:gd name="connsiteX39" fmla="*/ 941161 w 4458789"/>
                    <a:gd name="connsiteY39" fmla="*/ 2986994 h 6470468"/>
                    <a:gd name="connsiteX40" fmla="*/ 865959 w 4458789"/>
                    <a:gd name="connsiteY40" fmla="*/ 2989172 h 6470468"/>
                    <a:gd name="connsiteX41" fmla="*/ 743722 w 4458789"/>
                    <a:gd name="connsiteY41" fmla="*/ 2943134 h 6470468"/>
                    <a:gd name="connsiteX42" fmla="*/ 708797 w 4458789"/>
                    <a:gd name="connsiteY42" fmla="*/ 2852647 h 6470468"/>
                    <a:gd name="connsiteX43" fmla="*/ 750707 w 4458789"/>
                    <a:gd name="connsiteY43" fmla="*/ 2804160 h 6470468"/>
                    <a:gd name="connsiteX44" fmla="*/ 748484 w 4458789"/>
                    <a:gd name="connsiteY44" fmla="*/ 2738347 h 6470468"/>
                    <a:gd name="connsiteX45" fmla="*/ 788172 w 4458789"/>
                    <a:gd name="connsiteY45" fmla="*/ 2711359 h 6470468"/>
                    <a:gd name="connsiteX46" fmla="*/ 865959 w 4458789"/>
                    <a:gd name="connsiteY46" fmla="*/ 2771684 h 6470468"/>
                    <a:gd name="connsiteX47" fmla="*/ 892947 w 4458789"/>
                    <a:gd name="connsiteY47" fmla="*/ 2798672 h 6470468"/>
                    <a:gd name="connsiteX48" fmla="*/ 900884 w 4458789"/>
                    <a:gd name="connsiteY48" fmla="*/ 2743110 h 6470468"/>
                    <a:gd name="connsiteX49" fmla="*/ 937351 w 4458789"/>
                    <a:gd name="connsiteY49" fmla="*/ 2730546 h 6470468"/>
                    <a:gd name="connsiteX50" fmla="*/ 981847 w 4458789"/>
                    <a:gd name="connsiteY50" fmla="*/ 2730409 h 6470468"/>
                    <a:gd name="connsiteX51" fmla="*/ 1008834 w 4458789"/>
                    <a:gd name="connsiteY51" fmla="*/ 2698659 h 6470468"/>
                    <a:gd name="connsiteX52" fmla="*/ 1085034 w 4458789"/>
                    <a:gd name="connsiteY52" fmla="*/ 2592297 h 6470468"/>
                    <a:gd name="connsiteX53" fmla="*/ 1174841 w 4458789"/>
                    <a:gd name="connsiteY53" fmla="*/ 2532652 h 6470468"/>
                    <a:gd name="connsiteX54" fmla="*/ 1256484 w 4458789"/>
                    <a:gd name="connsiteY54" fmla="*/ 2501809 h 6470468"/>
                    <a:gd name="connsiteX55" fmla="*/ 1404122 w 4458789"/>
                    <a:gd name="connsiteY55" fmla="*/ 2358934 h 6470468"/>
                    <a:gd name="connsiteX56" fmla="*/ 1518512 w 4458789"/>
                    <a:gd name="connsiteY56" fmla="*/ 2368913 h 6470468"/>
                    <a:gd name="connsiteX57" fmla="*/ 1584598 w 4458789"/>
                    <a:gd name="connsiteY57" fmla="*/ 2464298 h 6470468"/>
                    <a:gd name="connsiteX58" fmla="*/ 1527947 w 4458789"/>
                    <a:gd name="connsiteY58" fmla="*/ 2535147 h 6470468"/>
                    <a:gd name="connsiteX59" fmla="*/ 1431109 w 4458789"/>
                    <a:gd name="connsiteY59" fmla="*/ 2627222 h 6470468"/>
                    <a:gd name="connsiteX60" fmla="*/ 1393372 w 4458789"/>
                    <a:gd name="connsiteY60" fmla="*/ 2647405 h 6470468"/>
                    <a:gd name="connsiteX61" fmla="*/ 1404983 w 4458789"/>
                    <a:gd name="connsiteY61" fmla="*/ 2708456 h 6470468"/>
                    <a:gd name="connsiteX62" fmla="*/ 1454922 w 4458789"/>
                    <a:gd name="connsiteY62" fmla="*/ 2736759 h 6470468"/>
                    <a:gd name="connsiteX63" fmla="*/ 1448572 w 4458789"/>
                    <a:gd name="connsiteY63" fmla="*/ 2774859 h 6470468"/>
                    <a:gd name="connsiteX64" fmla="*/ 1357675 w 4458789"/>
                    <a:gd name="connsiteY64" fmla="*/ 2829515 h 6470468"/>
                    <a:gd name="connsiteX65" fmla="*/ 1394597 w 4458789"/>
                    <a:gd name="connsiteY65" fmla="*/ 2863759 h 6470468"/>
                    <a:gd name="connsiteX66" fmla="*/ 1550172 w 4458789"/>
                    <a:gd name="connsiteY66" fmla="*/ 2790734 h 6470468"/>
                    <a:gd name="connsiteX67" fmla="*/ 1586684 w 4458789"/>
                    <a:gd name="connsiteY67" fmla="*/ 2733584 h 6470468"/>
                    <a:gd name="connsiteX68" fmla="*/ 1651772 w 4458789"/>
                    <a:gd name="connsiteY68" fmla="*/ 2703422 h 6470468"/>
                    <a:gd name="connsiteX69" fmla="*/ 1708922 w 4458789"/>
                    <a:gd name="connsiteY69" fmla="*/ 2666909 h 6470468"/>
                    <a:gd name="connsiteX70" fmla="*/ 1810522 w 4458789"/>
                    <a:gd name="connsiteY70" fmla="*/ 2636747 h 6470468"/>
                    <a:gd name="connsiteX71" fmla="*/ 1908947 w 4458789"/>
                    <a:gd name="connsiteY71" fmla="*/ 2627222 h 6470468"/>
                    <a:gd name="connsiteX72" fmla="*/ 1952218 w 4458789"/>
                    <a:gd name="connsiteY72" fmla="*/ 2602275 h 6470468"/>
                    <a:gd name="connsiteX73" fmla="*/ 2020072 w 4458789"/>
                    <a:gd name="connsiteY73" fmla="*/ 2662147 h 6470468"/>
                    <a:gd name="connsiteX74" fmla="*/ 2089922 w 4458789"/>
                    <a:gd name="connsiteY74" fmla="*/ 2678022 h 6470468"/>
                    <a:gd name="connsiteX75" fmla="*/ 2164579 w 4458789"/>
                    <a:gd name="connsiteY75" fmla="*/ 2690902 h 6470468"/>
                    <a:gd name="connsiteX76" fmla="*/ 2115322 w 4458789"/>
                    <a:gd name="connsiteY76" fmla="*/ 2820897 h 6470468"/>
                    <a:gd name="connsiteX77" fmla="*/ 2011680 w 4458789"/>
                    <a:gd name="connsiteY77" fmla="*/ 2934788 h 6470468"/>
                    <a:gd name="connsiteX78" fmla="*/ 2194560 w 4458789"/>
                    <a:gd name="connsiteY78" fmla="*/ 3082834 h 6470468"/>
                    <a:gd name="connsiteX79" fmla="*/ 2394858 w 4458789"/>
                    <a:gd name="connsiteY79" fmla="*/ 3117668 h 6470468"/>
                    <a:gd name="connsiteX80" fmla="*/ 2377440 w 4458789"/>
                    <a:gd name="connsiteY80" fmla="*/ 3335383 h 6470468"/>
                    <a:gd name="connsiteX81" fmla="*/ 2377440 w 4458789"/>
                    <a:gd name="connsiteY81" fmla="*/ 3335383 h 6470468"/>
                    <a:gd name="connsiteX82" fmla="*/ 2333898 w 4458789"/>
                    <a:gd name="connsiteY82" fmla="*/ 3640183 h 6470468"/>
                    <a:gd name="connsiteX83" fmla="*/ 2290355 w 4458789"/>
                    <a:gd name="connsiteY83" fmla="*/ 3875314 h 6470468"/>
                    <a:gd name="connsiteX84" fmla="*/ 2595155 w 4458789"/>
                    <a:gd name="connsiteY84" fmla="*/ 3857897 h 6470468"/>
                    <a:gd name="connsiteX85" fmla="*/ 2891246 w 4458789"/>
                    <a:gd name="connsiteY85" fmla="*/ 3744685 h 6470468"/>
                    <a:gd name="connsiteX86" fmla="*/ 2891155 w 4458789"/>
                    <a:gd name="connsiteY86" fmla="*/ 3215186 h 6470468"/>
                    <a:gd name="connsiteX87" fmla="*/ 2772547 w 4458789"/>
                    <a:gd name="connsiteY87" fmla="*/ 3039972 h 6470468"/>
                    <a:gd name="connsiteX88" fmla="*/ 2704284 w 4458789"/>
                    <a:gd name="connsiteY88" fmla="*/ 2897097 h 6470468"/>
                    <a:gd name="connsiteX89" fmla="*/ 2508069 w 4458789"/>
                    <a:gd name="connsiteY89" fmla="*/ 2717074 h 6470468"/>
                    <a:gd name="connsiteX90" fmla="*/ 2638698 w 4458789"/>
                    <a:gd name="connsiteY90" fmla="*/ 2577737 h 6470468"/>
                    <a:gd name="connsiteX91" fmla="*/ 2978332 w 4458789"/>
                    <a:gd name="connsiteY91" fmla="*/ 2333897 h 6470468"/>
                    <a:gd name="connsiteX92" fmla="*/ 2987040 w 4458789"/>
                    <a:gd name="connsiteY92" fmla="*/ 2159725 h 6470468"/>
                    <a:gd name="connsiteX93" fmla="*/ 3344092 w 4458789"/>
                    <a:gd name="connsiteY93" fmla="*/ 1672045 h 6470468"/>
                    <a:gd name="connsiteX94" fmla="*/ 3544389 w 4458789"/>
                    <a:gd name="connsiteY94" fmla="*/ 1863634 h 6470468"/>
                    <a:gd name="connsiteX95" fmla="*/ 3962400 w 4458789"/>
                    <a:gd name="connsiteY95" fmla="*/ 1419497 h 6470468"/>
                    <a:gd name="connsiteX96" fmla="*/ 4458789 w 4458789"/>
                    <a:gd name="connsiteY96" fmla="*/ 374468 h 6470468"/>
                    <a:gd name="connsiteX97" fmla="*/ 4415246 w 4458789"/>
                    <a:gd name="connsiteY97" fmla="*/ 0 h 6470468"/>
                    <a:gd name="connsiteX98" fmla="*/ 17418 w 4458789"/>
                    <a:gd name="connsiteY98" fmla="*/ 17417 h 6470468"/>
                    <a:gd name="connsiteX99" fmla="*/ 0 w 4458789"/>
                    <a:gd name="connsiteY99"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262834 w 4458789"/>
                    <a:gd name="connsiteY6" fmla="*/ 4309972 h 6470468"/>
                    <a:gd name="connsiteX7" fmla="*/ 1202509 w 4458789"/>
                    <a:gd name="connsiteY7" fmla="*/ 4102009 h 6470468"/>
                    <a:gd name="connsiteX8" fmla="*/ 1143772 w 4458789"/>
                    <a:gd name="connsiteY8" fmla="*/ 3930559 h 6470468"/>
                    <a:gd name="connsiteX9" fmla="*/ 1012644 w 4458789"/>
                    <a:gd name="connsiteY9" fmla="*/ 3831363 h 6470468"/>
                    <a:gd name="connsiteX10" fmla="*/ 946922 w 4458789"/>
                    <a:gd name="connsiteY10" fmla="*/ 3773397 h 6470468"/>
                    <a:gd name="connsiteX11" fmla="*/ 946922 w 4458789"/>
                    <a:gd name="connsiteY11" fmla="*/ 3717834 h 6470468"/>
                    <a:gd name="connsiteX12" fmla="*/ 980259 w 4458789"/>
                    <a:gd name="connsiteY12" fmla="*/ 3711484 h 6470468"/>
                    <a:gd name="connsiteX13" fmla="*/ 1038997 w 4458789"/>
                    <a:gd name="connsiteY13" fmla="*/ 3609884 h 6470468"/>
                    <a:gd name="connsiteX14" fmla="*/ 1077097 w 4458789"/>
                    <a:gd name="connsiteY14" fmla="*/ 3598772 h 6470468"/>
                    <a:gd name="connsiteX15" fmla="*/ 1139009 w 4458789"/>
                    <a:gd name="connsiteY15" fmla="*/ 3535272 h 6470468"/>
                    <a:gd name="connsiteX16" fmla="*/ 1196159 w 4458789"/>
                    <a:gd name="connsiteY16" fmla="*/ 3498759 h 6470468"/>
                    <a:gd name="connsiteX17" fmla="*/ 1237434 w 4458789"/>
                    <a:gd name="connsiteY17" fmla="*/ 3489234 h 6470468"/>
                    <a:gd name="connsiteX18" fmla="*/ 1267506 w 4458789"/>
                    <a:gd name="connsiteY18" fmla="*/ 3418432 h 6470468"/>
                    <a:gd name="connsiteX19" fmla="*/ 1326335 w 4458789"/>
                    <a:gd name="connsiteY19" fmla="*/ 3387634 h 6470468"/>
                    <a:gd name="connsiteX20" fmla="*/ 1385072 w 4458789"/>
                    <a:gd name="connsiteY20" fmla="*/ 3354297 h 6470468"/>
                    <a:gd name="connsiteX21" fmla="*/ 1491434 w 4458789"/>
                    <a:gd name="connsiteY21" fmla="*/ 3309847 h 6470468"/>
                    <a:gd name="connsiteX22" fmla="*/ 1567543 w 4458789"/>
                    <a:gd name="connsiteY22" fmla="*/ 3317965 h 6470468"/>
                    <a:gd name="connsiteX23" fmla="*/ 1610497 w 4458789"/>
                    <a:gd name="connsiteY23" fmla="*/ 3271747 h 6470468"/>
                    <a:gd name="connsiteX24" fmla="*/ 1631134 w 4458789"/>
                    <a:gd name="connsiteY24" fmla="*/ 3201897 h 6470468"/>
                    <a:gd name="connsiteX25" fmla="*/ 1564459 w 4458789"/>
                    <a:gd name="connsiteY25" fmla="*/ 3174909 h 6470468"/>
                    <a:gd name="connsiteX26" fmla="*/ 1543731 w 4458789"/>
                    <a:gd name="connsiteY26" fmla="*/ 3150960 h 6470468"/>
                    <a:gd name="connsiteX27" fmla="*/ 1427934 w 4458789"/>
                    <a:gd name="connsiteY27" fmla="*/ 3163797 h 6470468"/>
                    <a:gd name="connsiteX28" fmla="*/ 1364434 w 4458789"/>
                    <a:gd name="connsiteY28" fmla="*/ 3127284 h 6470468"/>
                    <a:gd name="connsiteX29" fmla="*/ 1350147 w 4458789"/>
                    <a:gd name="connsiteY29" fmla="*/ 3101884 h 6470468"/>
                    <a:gd name="connsiteX30" fmla="*/ 1289731 w 4458789"/>
                    <a:gd name="connsiteY30" fmla="*/ 3082154 h 6470468"/>
                    <a:gd name="connsiteX31" fmla="*/ 1189809 w 4458789"/>
                    <a:gd name="connsiteY31" fmla="*/ 3098709 h 6470468"/>
                    <a:gd name="connsiteX32" fmla="*/ 1164409 w 4458789"/>
                    <a:gd name="connsiteY32" fmla="*/ 3144747 h 6470468"/>
                    <a:gd name="connsiteX33" fmla="*/ 1108847 w 4458789"/>
                    <a:gd name="connsiteY33" fmla="*/ 3174909 h 6470468"/>
                    <a:gd name="connsiteX34" fmla="*/ 1075509 w 4458789"/>
                    <a:gd name="connsiteY34" fmla="*/ 3225709 h 6470468"/>
                    <a:gd name="connsiteX35" fmla="*/ 1007247 w 4458789"/>
                    <a:gd name="connsiteY35" fmla="*/ 3238409 h 6470468"/>
                    <a:gd name="connsiteX36" fmla="*/ 926782 w 4458789"/>
                    <a:gd name="connsiteY36" fmla="*/ 3181803 h 6470468"/>
                    <a:gd name="connsiteX37" fmla="*/ 942159 w 4458789"/>
                    <a:gd name="connsiteY37" fmla="*/ 3111409 h 6470468"/>
                    <a:gd name="connsiteX38" fmla="*/ 989784 w 4458789"/>
                    <a:gd name="connsiteY38" fmla="*/ 3078072 h 6470468"/>
                    <a:gd name="connsiteX39" fmla="*/ 941161 w 4458789"/>
                    <a:gd name="connsiteY39" fmla="*/ 2986994 h 6470468"/>
                    <a:gd name="connsiteX40" fmla="*/ 865959 w 4458789"/>
                    <a:gd name="connsiteY40" fmla="*/ 2989172 h 6470468"/>
                    <a:gd name="connsiteX41" fmla="*/ 743722 w 4458789"/>
                    <a:gd name="connsiteY41" fmla="*/ 2943134 h 6470468"/>
                    <a:gd name="connsiteX42" fmla="*/ 708797 w 4458789"/>
                    <a:gd name="connsiteY42" fmla="*/ 2852647 h 6470468"/>
                    <a:gd name="connsiteX43" fmla="*/ 750707 w 4458789"/>
                    <a:gd name="connsiteY43" fmla="*/ 2804160 h 6470468"/>
                    <a:gd name="connsiteX44" fmla="*/ 748484 w 4458789"/>
                    <a:gd name="connsiteY44" fmla="*/ 2738347 h 6470468"/>
                    <a:gd name="connsiteX45" fmla="*/ 788172 w 4458789"/>
                    <a:gd name="connsiteY45" fmla="*/ 2711359 h 6470468"/>
                    <a:gd name="connsiteX46" fmla="*/ 865959 w 4458789"/>
                    <a:gd name="connsiteY46" fmla="*/ 2771684 h 6470468"/>
                    <a:gd name="connsiteX47" fmla="*/ 892947 w 4458789"/>
                    <a:gd name="connsiteY47" fmla="*/ 2798672 h 6470468"/>
                    <a:gd name="connsiteX48" fmla="*/ 900884 w 4458789"/>
                    <a:gd name="connsiteY48" fmla="*/ 2743110 h 6470468"/>
                    <a:gd name="connsiteX49" fmla="*/ 937351 w 4458789"/>
                    <a:gd name="connsiteY49" fmla="*/ 2730546 h 6470468"/>
                    <a:gd name="connsiteX50" fmla="*/ 981847 w 4458789"/>
                    <a:gd name="connsiteY50" fmla="*/ 2730409 h 6470468"/>
                    <a:gd name="connsiteX51" fmla="*/ 1008834 w 4458789"/>
                    <a:gd name="connsiteY51" fmla="*/ 2698659 h 6470468"/>
                    <a:gd name="connsiteX52" fmla="*/ 1085034 w 4458789"/>
                    <a:gd name="connsiteY52" fmla="*/ 2592297 h 6470468"/>
                    <a:gd name="connsiteX53" fmla="*/ 1174841 w 4458789"/>
                    <a:gd name="connsiteY53" fmla="*/ 2532652 h 6470468"/>
                    <a:gd name="connsiteX54" fmla="*/ 1256484 w 4458789"/>
                    <a:gd name="connsiteY54" fmla="*/ 2501809 h 6470468"/>
                    <a:gd name="connsiteX55" fmla="*/ 1404122 w 4458789"/>
                    <a:gd name="connsiteY55" fmla="*/ 2358934 h 6470468"/>
                    <a:gd name="connsiteX56" fmla="*/ 1518512 w 4458789"/>
                    <a:gd name="connsiteY56" fmla="*/ 2368913 h 6470468"/>
                    <a:gd name="connsiteX57" fmla="*/ 1584598 w 4458789"/>
                    <a:gd name="connsiteY57" fmla="*/ 2464298 h 6470468"/>
                    <a:gd name="connsiteX58" fmla="*/ 1527947 w 4458789"/>
                    <a:gd name="connsiteY58" fmla="*/ 2535147 h 6470468"/>
                    <a:gd name="connsiteX59" fmla="*/ 1431109 w 4458789"/>
                    <a:gd name="connsiteY59" fmla="*/ 2627222 h 6470468"/>
                    <a:gd name="connsiteX60" fmla="*/ 1393372 w 4458789"/>
                    <a:gd name="connsiteY60" fmla="*/ 2647405 h 6470468"/>
                    <a:gd name="connsiteX61" fmla="*/ 1404983 w 4458789"/>
                    <a:gd name="connsiteY61" fmla="*/ 2708456 h 6470468"/>
                    <a:gd name="connsiteX62" fmla="*/ 1454922 w 4458789"/>
                    <a:gd name="connsiteY62" fmla="*/ 2736759 h 6470468"/>
                    <a:gd name="connsiteX63" fmla="*/ 1448572 w 4458789"/>
                    <a:gd name="connsiteY63" fmla="*/ 2774859 h 6470468"/>
                    <a:gd name="connsiteX64" fmla="*/ 1357675 w 4458789"/>
                    <a:gd name="connsiteY64" fmla="*/ 2829515 h 6470468"/>
                    <a:gd name="connsiteX65" fmla="*/ 1394597 w 4458789"/>
                    <a:gd name="connsiteY65" fmla="*/ 2863759 h 6470468"/>
                    <a:gd name="connsiteX66" fmla="*/ 1550172 w 4458789"/>
                    <a:gd name="connsiteY66" fmla="*/ 2790734 h 6470468"/>
                    <a:gd name="connsiteX67" fmla="*/ 1586684 w 4458789"/>
                    <a:gd name="connsiteY67" fmla="*/ 2733584 h 6470468"/>
                    <a:gd name="connsiteX68" fmla="*/ 1651772 w 4458789"/>
                    <a:gd name="connsiteY68" fmla="*/ 2703422 h 6470468"/>
                    <a:gd name="connsiteX69" fmla="*/ 1708922 w 4458789"/>
                    <a:gd name="connsiteY69" fmla="*/ 2666909 h 6470468"/>
                    <a:gd name="connsiteX70" fmla="*/ 1810522 w 4458789"/>
                    <a:gd name="connsiteY70" fmla="*/ 2636747 h 6470468"/>
                    <a:gd name="connsiteX71" fmla="*/ 1908947 w 4458789"/>
                    <a:gd name="connsiteY71" fmla="*/ 2627222 h 6470468"/>
                    <a:gd name="connsiteX72" fmla="*/ 1952218 w 4458789"/>
                    <a:gd name="connsiteY72" fmla="*/ 2602275 h 6470468"/>
                    <a:gd name="connsiteX73" fmla="*/ 2020072 w 4458789"/>
                    <a:gd name="connsiteY73" fmla="*/ 2662147 h 6470468"/>
                    <a:gd name="connsiteX74" fmla="*/ 2089922 w 4458789"/>
                    <a:gd name="connsiteY74" fmla="*/ 2678022 h 6470468"/>
                    <a:gd name="connsiteX75" fmla="*/ 2164579 w 4458789"/>
                    <a:gd name="connsiteY75" fmla="*/ 2690902 h 6470468"/>
                    <a:gd name="connsiteX76" fmla="*/ 2115322 w 4458789"/>
                    <a:gd name="connsiteY76" fmla="*/ 2820897 h 6470468"/>
                    <a:gd name="connsiteX77" fmla="*/ 2011680 w 4458789"/>
                    <a:gd name="connsiteY77" fmla="*/ 2934788 h 6470468"/>
                    <a:gd name="connsiteX78" fmla="*/ 2194560 w 4458789"/>
                    <a:gd name="connsiteY78" fmla="*/ 3082834 h 6470468"/>
                    <a:gd name="connsiteX79" fmla="*/ 2394858 w 4458789"/>
                    <a:gd name="connsiteY79" fmla="*/ 3117668 h 6470468"/>
                    <a:gd name="connsiteX80" fmla="*/ 2377440 w 4458789"/>
                    <a:gd name="connsiteY80" fmla="*/ 3335383 h 6470468"/>
                    <a:gd name="connsiteX81" fmla="*/ 2377440 w 4458789"/>
                    <a:gd name="connsiteY81" fmla="*/ 3335383 h 6470468"/>
                    <a:gd name="connsiteX82" fmla="*/ 2333898 w 4458789"/>
                    <a:gd name="connsiteY82" fmla="*/ 3640183 h 6470468"/>
                    <a:gd name="connsiteX83" fmla="*/ 2290355 w 4458789"/>
                    <a:gd name="connsiteY83" fmla="*/ 3875314 h 6470468"/>
                    <a:gd name="connsiteX84" fmla="*/ 2595155 w 4458789"/>
                    <a:gd name="connsiteY84" fmla="*/ 3857897 h 6470468"/>
                    <a:gd name="connsiteX85" fmla="*/ 2891246 w 4458789"/>
                    <a:gd name="connsiteY85" fmla="*/ 3744685 h 6470468"/>
                    <a:gd name="connsiteX86" fmla="*/ 2891155 w 4458789"/>
                    <a:gd name="connsiteY86" fmla="*/ 3215186 h 6470468"/>
                    <a:gd name="connsiteX87" fmla="*/ 2772547 w 4458789"/>
                    <a:gd name="connsiteY87" fmla="*/ 3039972 h 6470468"/>
                    <a:gd name="connsiteX88" fmla="*/ 2704284 w 4458789"/>
                    <a:gd name="connsiteY88" fmla="*/ 2897097 h 6470468"/>
                    <a:gd name="connsiteX89" fmla="*/ 2508069 w 4458789"/>
                    <a:gd name="connsiteY89" fmla="*/ 2717074 h 6470468"/>
                    <a:gd name="connsiteX90" fmla="*/ 2638698 w 4458789"/>
                    <a:gd name="connsiteY90" fmla="*/ 2577737 h 6470468"/>
                    <a:gd name="connsiteX91" fmla="*/ 2978332 w 4458789"/>
                    <a:gd name="connsiteY91" fmla="*/ 2333897 h 6470468"/>
                    <a:gd name="connsiteX92" fmla="*/ 2987040 w 4458789"/>
                    <a:gd name="connsiteY92" fmla="*/ 2159725 h 6470468"/>
                    <a:gd name="connsiteX93" fmla="*/ 3344092 w 4458789"/>
                    <a:gd name="connsiteY93" fmla="*/ 1672045 h 6470468"/>
                    <a:gd name="connsiteX94" fmla="*/ 3544389 w 4458789"/>
                    <a:gd name="connsiteY94" fmla="*/ 1863634 h 6470468"/>
                    <a:gd name="connsiteX95" fmla="*/ 3962400 w 4458789"/>
                    <a:gd name="connsiteY95" fmla="*/ 1419497 h 6470468"/>
                    <a:gd name="connsiteX96" fmla="*/ 4458789 w 4458789"/>
                    <a:gd name="connsiteY96" fmla="*/ 374468 h 6470468"/>
                    <a:gd name="connsiteX97" fmla="*/ 4415246 w 4458789"/>
                    <a:gd name="connsiteY97" fmla="*/ 0 h 6470468"/>
                    <a:gd name="connsiteX98" fmla="*/ 17418 w 4458789"/>
                    <a:gd name="connsiteY98" fmla="*/ 17417 h 6470468"/>
                    <a:gd name="connsiteX99" fmla="*/ 0 w 4458789"/>
                    <a:gd name="connsiteY99"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362847 w 4458789"/>
                    <a:gd name="connsiteY6" fmla="*/ 4400459 h 6470468"/>
                    <a:gd name="connsiteX7" fmla="*/ 1262834 w 4458789"/>
                    <a:gd name="connsiteY7" fmla="*/ 4309972 h 6470468"/>
                    <a:gd name="connsiteX8" fmla="*/ 1202509 w 4458789"/>
                    <a:gd name="connsiteY8" fmla="*/ 4102009 h 6470468"/>
                    <a:gd name="connsiteX9" fmla="*/ 1143772 w 4458789"/>
                    <a:gd name="connsiteY9" fmla="*/ 3930559 h 6470468"/>
                    <a:gd name="connsiteX10" fmla="*/ 1012644 w 4458789"/>
                    <a:gd name="connsiteY10" fmla="*/ 3831363 h 6470468"/>
                    <a:gd name="connsiteX11" fmla="*/ 946922 w 4458789"/>
                    <a:gd name="connsiteY11" fmla="*/ 3773397 h 6470468"/>
                    <a:gd name="connsiteX12" fmla="*/ 946922 w 4458789"/>
                    <a:gd name="connsiteY12" fmla="*/ 3717834 h 6470468"/>
                    <a:gd name="connsiteX13" fmla="*/ 980259 w 4458789"/>
                    <a:gd name="connsiteY13" fmla="*/ 3711484 h 6470468"/>
                    <a:gd name="connsiteX14" fmla="*/ 1038997 w 4458789"/>
                    <a:gd name="connsiteY14" fmla="*/ 3609884 h 6470468"/>
                    <a:gd name="connsiteX15" fmla="*/ 1077097 w 4458789"/>
                    <a:gd name="connsiteY15" fmla="*/ 3598772 h 6470468"/>
                    <a:gd name="connsiteX16" fmla="*/ 1139009 w 4458789"/>
                    <a:gd name="connsiteY16" fmla="*/ 3535272 h 6470468"/>
                    <a:gd name="connsiteX17" fmla="*/ 1196159 w 4458789"/>
                    <a:gd name="connsiteY17" fmla="*/ 3498759 h 6470468"/>
                    <a:gd name="connsiteX18" fmla="*/ 1237434 w 4458789"/>
                    <a:gd name="connsiteY18" fmla="*/ 3489234 h 6470468"/>
                    <a:gd name="connsiteX19" fmla="*/ 1267506 w 4458789"/>
                    <a:gd name="connsiteY19" fmla="*/ 3418432 h 6470468"/>
                    <a:gd name="connsiteX20" fmla="*/ 1326335 w 4458789"/>
                    <a:gd name="connsiteY20" fmla="*/ 3387634 h 6470468"/>
                    <a:gd name="connsiteX21" fmla="*/ 1385072 w 4458789"/>
                    <a:gd name="connsiteY21" fmla="*/ 3354297 h 6470468"/>
                    <a:gd name="connsiteX22" fmla="*/ 1491434 w 4458789"/>
                    <a:gd name="connsiteY22" fmla="*/ 3309847 h 6470468"/>
                    <a:gd name="connsiteX23" fmla="*/ 1567543 w 4458789"/>
                    <a:gd name="connsiteY23" fmla="*/ 3317965 h 6470468"/>
                    <a:gd name="connsiteX24" fmla="*/ 1610497 w 4458789"/>
                    <a:gd name="connsiteY24" fmla="*/ 3271747 h 6470468"/>
                    <a:gd name="connsiteX25" fmla="*/ 1631134 w 4458789"/>
                    <a:gd name="connsiteY25" fmla="*/ 3201897 h 6470468"/>
                    <a:gd name="connsiteX26" fmla="*/ 1564459 w 4458789"/>
                    <a:gd name="connsiteY26" fmla="*/ 3174909 h 6470468"/>
                    <a:gd name="connsiteX27" fmla="*/ 1543731 w 4458789"/>
                    <a:gd name="connsiteY27" fmla="*/ 3150960 h 6470468"/>
                    <a:gd name="connsiteX28" fmla="*/ 1427934 w 4458789"/>
                    <a:gd name="connsiteY28" fmla="*/ 3163797 h 6470468"/>
                    <a:gd name="connsiteX29" fmla="*/ 1364434 w 4458789"/>
                    <a:gd name="connsiteY29" fmla="*/ 3127284 h 6470468"/>
                    <a:gd name="connsiteX30" fmla="*/ 1350147 w 4458789"/>
                    <a:gd name="connsiteY30" fmla="*/ 3101884 h 6470468"/>
                    <a:gd name="connsiteX31" fmla="*/ 1289731 w 4458789"/>
                    <a:gd name="connsiteY31" fmla="*/ 3082154 h 6470468"/>
                    <a:gd name="connsiteX32" fmla="*/ 1189809 w 4458789"/>
                    <a:gd name="connsiteY32" fmla="*/ 3098709 h 6470468"/>
                    <a:gd name="connsiteX33" fmla="*/ 1164409 w 4458789"/>
                    <a:gd name="connsiteY33" fmla="*/ 3144747 h 6470468"/>
                    <a:gd name="connsiteX34" fmla="*/ 1108847 w 4458789"/>
                    <a:gd name="connsiteY34" fmla="*/ 3174909 h 6470468"/>
                    <a:gd name="connsiteX35" fmla="*/ 1075509 w 4458789"/>
                    <a:gd name="connsiteY35" fmla="*/ 3225709 h 6470468"/>
                    <a:gd name="connsiteX36" fmla="*/ 1007247 w 4458789"/>
                    <a:gd name="connsiteY36" fmla="*/ 3238409 h 6470468"/>
                    <a:gd name="connsiteX37" fmla="*/ 926782 w 4458789"/>
                    <a:gd name="connsiteY37" fmla="*/ 3181803 h 6470468"/>
                    <a:gd name="connsiteX38" fmla="*/ 942159 w 4458789"/>
                    <a:gd name="connsiteY38" fmla="*/ 3111409 h 6470468"/>
                    <a:gd name="connsiteX39" fmla="*/ 989784 w 4458789"/>
                    <a:gd name="connsiteY39" fmla="*/ 3078072 h 6470468"/>
                    <a:gd name="connsiteX40" fmla="*/ 941161 w 4458789"/>
                    <a:gd name="connsiteY40" fmla="*/ 2986994 h 6470468"/>
                    <a:gd name="connsiteX41" fmla="*/ 865959 w 4458789"/>
                    <a:gd name="connsiteY41" fmla="*/ 2989172 h 6470468"/>
                    <a:gd name="connsiteX42" fmla="*/ 743722 w 4458789"/>
                    <a:gd name="connsiteY42" fmla="*/ 2943134 h 6470468"/>
                    <a:gd name="connsiteX43" fmla="*/ 708797 w 4458789"/>
                    <a:gd name="connsiteY43" fmla="*/ 2852647 h 6470468"/>
                    <a:gd name="connsiteX44" fmla="*/ 750707 w 4458789"/>
                    <a:gd name="connsiteY44" fmla="*/ 2804160 h 6470468"/>
                    <a:gd name="connsiteX45" fmla="*/ 748484 w 4458789"/>
                    <a:gd name="connsiteY45" fmla="*/ 2738347 h 6470468"/>
                    <a:gd name="connsiteX46" fmla="*/ 788172 w 4458789"/>
                    <a:gd name="connsiteY46" fmla="*/ 2711359 h 6470468"/>
                    <a:gd name="connsiteX47" fmla="*/ 865959 w 4458789"/>
                    <a:gd name="connsiteY47" fmla="*/ 2771684 h 6470468"/>
                    <a:gd name="connsiteX48" fmla="*/ 892947 w 4458789"/>
                    <a:gd name="connsiteY48" fmla="*/ 2798672 h 6470468"/>
                    <a:gd name="connsiteX49" fmla="*/ 900884 w 4458789"/>
                    <a:gd name="connsiteY49" fmla="*/ 2743110 h 6470468"/>
                    <a:gd name="connsiteX50" fmla="*/ 937351 w 4458789"/>
                    <a:gd name="connsiteY50" fmla="*/ 2730546 h 6470468"/>
                    <a:gd name="connsiteX51" fmla="*/ 981847 w 4458789"/>
                    <a:gd name="connsiteY51" fmla="*/ 2730409 h 6470468"/>
                    <a:gd name="connsiteX52" fmla="*/ 1008834 w 4458789"/>
                    <a:gd name="connsiteY52" fmla="*/ 2698659 h 6470468"/>
                    <a:gd name="connsiteX53" fmla="*/ 1085034 w 4458789"/>
                    <a:gd name="connsiteY53" fmla="*/ 2592297 h 6470468"/>
                    <a:gd name="connsiteX54" fmla="*/ 1174841 w 4458789"/>
                    <a:gd name="connsiteY54" fmla="*/ 2532652 h 6470468"/>
                    <a:gd name="connsiteX55" fmla="*/ 1256484 w 4458789"/>
                    <a:gd name="connsiteY55" fmla="*/ 2501809 h 6470468"/>
                    <a:gd name="connsiteX56" fmla="*/ 1404122 w 4458789"/>
                    <a:gd name="connsiteY56" fmla="*/ 2358934 h 6470468"/>
                    <a:gd name="connsiteX57" fmla="*/ 1518512 w 4458789"/>
                    <a:gd name="connsiteY57" fmla="*/ 2368913 h 6470468"/>
                    <a:gd name="connsiteX58" fmla="*/ 1584598 w 4458789"/>
                    <a:gd name="connsiteY58" fmla="*/ 2464298 h 6470468"/>
                    <a:gd name="connsiteX59" fmla="*/ 1527947 w 4458789"/>
                    <a:gd name="connsiteY59" fmla="*/ 2535147 h 6470468"/>
                    <a:gd name="connsiteX60" fmla="*/ 1431109 w 4458789"/>
                    <a:gd name="connsiteY60" fmla="*/ 2627222 h 6470468"/>
                    <a:gd name="connsiteX61" fmla="*/ 1393372 w 4458789"/>
                    <a:gd name="connsiteY61" fmla="*/ 2647405 h 6470468"/>
                    <a:gd name="connsiteX62" fmla="*/ 1404983 w 4458789"/>
                    <a:gd name="connsiteY62" fmla="*/ 2708456 h 6470468"/>
                    <a:gd name="connsiteX63" fmla="*/ 1454922 w 4458789"/>
                    <a:gd name="connsiteY63" fmla="*/ 2736759 h 6470468"/>
                    <a:gd name="connsiteX64" fmla="*/ 1448572 w 4458789"/>
                    <a:gd name="connsiteY64" fmla="*/ 2774859 h 6470468"/>
                    <a:gd name="connsiteX65" fmla="*/ 1357675 w 4458789"/>
                    <a:gd name="connsiteY65" fmla="*/ 2829515 h 6470468"/>
                    <a:gd name="connsiteX66" fmla="*/ 1394597 w 4458789"/>
                    <a:gd name="connsiteY66" fmla="*/ 2863759 h 6470468"/>
                    <a:gd name="connsiteX67" fmla="*/ 1550172 w 4458789"/>
                    <a:gd name="connsiteY67" fmla="*/ 2790734 h 6470468"/>
                    <a:gd name="connsiteX68" fmla="*/ 1586684 w 4458789"/>
                    <a:gd name="connsiteY68" fmla="*/ 2733584 h 6470468"/>
                    <a:gd name="connsiteX69" fmla="*/ 1651772 w 4458789"/>
                    <a:gd name="connsiteY69" fmla="*/ 2703422 h 6470468"/>
                    <a:gd name="connsiteX70" fmla="*/ 1708922 w 4458789"/>
                    <a:gd name="connsiteY70" fmla="*/ 2666909 h 6470468"/>
                    <a:gd name="connsiteX71" fmla="*/ 1810522 w 4458789"/>
                    <a:gd name="connsiteY71" fmla="*/ 2636747 h 6470468"/>
                    <a:gd name="connsiteX72" fmla="*/ 1908947 w 4458789"/>
                    <a:gd name="connsiteY72" fmla="*/ 2627222 h 6470468"/>
                    <a:gd name="connsiteX73" fmla="*/ 1952218 w 4458789"/>
                    <a:gd name="connsiteY73" fmla="*/ 2602275 h 6470468"/>
                    <a:gd name="connsiteX74" fmla="*/ 2020072 w 4458789"/>
                    <a:gd name="connsiteY74" fmla="*/ 2662147 h 6470468"/>
                    <a:gd name="connsiteX75" fmla="*/ 2089922 w 4458789"/>
                    <a:gd name="connsiteY75" fmla="*/ 2678022 h 6470468"/>
                    <a:gd name="connsiteX76" fmla="*/ 2164579 w 4458789"/>
                    <a:gd name="connsiteY76" fmla="*/ 2690902 h 6470468"/>
                    <a:gd name="connsiteX77" fmla="*/ 2115322 w 4458789"/>
                    <a:gd name="connsiteY77" fmla="*/ 2820897 h 6470468"/>
                    <a:gd name="connsiteX78" fmla="*/ 2011680 w 4458789"/>
                    <a:gd name="connsiteY78" fmla="*/ 2934788 h 6470468"/>
                    <a:gd name="connsiteX79" fmla="*/ 2194560 w 4458789"/>
                    <a:gd name="connsiteY79" fmla="*/ 3082834 h 6470468"/>
                    <a:gd name="connsiteX80" fmla="*/ 2394858 w 4458789"/>
                    <a:gd name="connsiteY80" fmla="*/ 3117668 h 6470468"/>
                    <a:gd name="connsiteX81" fmla="*/ 2377440 w 4458789"/>
                    <a:gd name="connsiteY81" fmla="*/ 3335383 h 6470468"/>
                    <a:gd name="connsiteX82" fmla="*/ 2377440 w 4458789"/>
                    <a:gd name="connsiteY82" fmla="*/ 3335383 h 6470468"/>
                    <a:gd name="connsiteX83" fmla="*/ 2333898 w 4458789"/>
                    <a:gd name="connsiteY83" fmla="*/ 3640183 h 6470468"/>
                    <a:gd name="connsiteX84" fmla="*/ 2290355 w 4458789"/>
                    <a:gd name="connsiteY84" fmla="*/ 3875314 h 6470468"/>
                    <a:gd name="connsiteX85" fmla="*/ 2595155 w 4458789"/>
                    <a:gd name="connsiteY85" fmla="*/ 3857897 h 6470468"/>
                    <a:gd name="connsiteX86" fmla="*/ 2891246 w 4458789"/>
                    <a:gd name="connsiteY86" fmla="*/ 3744685 h 6470468"/>
                    <a:gd name="connsiteX87" fmla="*/ 2891155 w 4458789"/>
                    <a:gd name="connsiteY87" fmla="*/ 3215186 h 6470468"/>
                    <a:gd name="connsiteX88" fmla="*/ 2772547 w 4458789"/>
                    <a:gd name="connsiteY88" fmla="*/ 3039972 h 6470468"/>
                    <a:gd name="connsiteX89" fmla="*/ 2704284 w 4458789"/>
                    <a:gd name="connsiteY89" fmla="*/ 2897097 h 6470468"/>
                    <a:gd name="connsiteX90" fmla="*/ 2508069 w 4458789"/>
                    <a:gd name="connsiteY90" fmla="*/ 2717074 h 6470468"/>
                    <a:gd name="connsiteX91" fmla="*/ 2638698 w 4458789"/>
                    <a:gd name="connsiteY91" fmla="*/ 2577737 h 6470468"/>
                    <a:gd name="connsiteX92" fmla="*/ 2978332 w 4458789"/>
                    <a:gd name="connsiteY92" fmla="*/ 2333897 h 6470468"/>
                    <a:gd name="connsiteX93" fmla="*/ 2987040 w 4458789"/>
                    <a:gd name="connsiteY93" fmla="*/ 2159725 h 6470468"/>
                    <a:gd name="connsiteX94" fmla="*/ 3344092 w 4458789"/>
                    <a:gd name="connsiteY94" fmla="*/ 1672045 h 6470468"/>
                    <a:gd name="connsiteX95" fmla="*/ 3544389 w 4458789"/>
                    <a:gd name="connsiteY95" fmla="*/ 1863634 h 6470468"/>
                    <a:gd name="connsiteX96" fmla="*/ 3962400 w 4458789"/>
                    <a:gd name="connsiteY96" fmla="*/ 1419497 h 6470468"/>
                    <a:gd name="connsiteX97" fmla="*/ 4458789 w 4458789"/>
                    <a:gd name="connsiteY97" fmla="*/ 374468 h 6470468"/>
                    <a:gd name="connsiteX98" fmla="*/ 4415246 w 4458789"/>
                    <a:gd name="connsiteY98" fmla="*/ 0 h 6470468"/>
                    <a:gd name="connsiteX99" fmla="*/ 17418 w 4458789"/>
                    <a:gd name="connsiteY99" fmla="*/ 17417 h 6470468"/>
                    <a:gd name="connsiteX100" fmla="*/ 0 w 4458789"/>
                    <a:gd name="connsiteY100"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439047 w 4458789"/>
                    <a:gd name="connsiteY6" fmla="*/ 4506822 h 6470468"/>
                    <a:gd name="connsiteX7" fmla="*/ 1362847 w 4458789"/>
                    <a:gd name="connsiteY7" fmla="*/ 4400459 h 6470468"/>
                    <a:gd name="connsiteX8" fmla="*/ 1262834 w 4458789"/>
                    <a:gd name="connsiteY8" fmla="*/ 4309972 h 6470468"/>
                    <a:gd name="connsiteX9" fmla="*/ 1202509 w 4458789"/>
                    <a:gd name="connsiteY9" fmla="*/ 4102009 h 6470468"/>
                    <a:gd name="connsiteX10" fmla="*/ 1143772 w 4458789"/>
                    <a:gd name="connsiteY10" fmla="*/ 3930559 h 6470468"/>
                    <a:gd name="connsiteX11" fmla="*/ 1012644 w 4458789"/>
                    <a:gd name="connsiteY11" fmla="*/ 3831363 h 6470468"/>
                    <a:gd name="connsiteX12" fmla="*/ 946922 w 4458789"/>
                    <a:gd name="connsiteY12" fmla="*/ 3773397 h 6470468"/>
                    <a:gd name="connsiteX13" fmla="*/ 946922 w 4458789"/>
                    <a:gd name="connsiteY13" fmla="*/ 3717834 h 6470468"/>
                    <a:gd name="connsiteX14" fmla="*/ 980259 w 4458789"/>
                    <a:gd name="connsiteY14" fmla="*/ 3711484 h 6470468"/>
                    <a:gd name="connsiteX15" fmla="*/ 1038997 w 4458789"/>
                    <a:gd name="connsiteY15" fmla="*/ 3609884 h 6470468"/>
                    <a:gd name="connsiteX16" fmla="*/ 1077097 w 4458789"/>
                    <a:gd name="connsiteY16" fmla="*/ 3598772 h 6470468"/>
                    <a:gd name="connsiteX17" fmla="*/ 1139009 w 4458789"/>
                    <a:gd name="connsiteY17" fmla="*/ 3535272 h 6470468"/>
                    <a:gd name="connsiteX18" fmla="*/ 1196159 w 4458789"/>
                    <a:gd name="connsiteY18" fmla="*/ 3498759 h 6470468"/>
                    <a:gd name="connsiteX19" fmla="*/ 1237434 w 4458789"/>
                    <a:gd name="connsiteY19" fmla="*/ 3489234 h 6470468"/>
                    <a:gd name="connsiteX20" fmla="*/ 1267506 w 4458789"/>
                    <a:gd name="connsiteY20" fmla="*/ 3418432 h 6470468"/>
                    <a:gd name="connsiteX21" fmla="*/ 1326335 w 4458789"/>
                    <a:gd name="connsiteY21" fmla="*/ 3387634 h 6470468"/>
                    <a:gd name="connsiteX22" fmla="*/ 1385072 w 4458789"/>
                    <a:gd name="connsiteY22" fmla="*/ 3354297 h 6470468"/>
                    <a:gd name="connsiteX23" fmla="*/ 1491434 w 4458789"/>
                    <a:gd name="connsiteY23" fmla="*/ 3309847 h 6470468"/>
                    <a:gd name="connsiteX24" fmla="*/ 1567543 w 4458789"/>
                    <a:gd name="connsiteY24" fmla="*/ 3317965 h 6470468"/>
                    <a:gd name="connsiteX25" fmla="*/ 1610497 w 4458789"/>
                    <a:gd name="connsiteY25" fmla="*/ 3271747 h 6470468"/>
                    <a:gd name="connsiteX26" fmla="*/ 1631134 w 4458789"/>
                    <a:gd name="connsiteY26" fmla="*/ 3201897 h 6470468"/>
                    <a:gd name="connsiteX27" fmla="*/ 1564459 w 4458789"/>
                    <a:gd name="connsiteY27" fmla="*/ 3174909 h 6470468"/>
                    <a:gd name="connsiteX28" fmla="*/ 1543731 w 4458789"/>
                    <a:gd name="connsiteY28" fmla="*/ 3150960 h 6470468"/>
                    <a:gd name="connsiteX29" fmla="*/ 1427934 w 4458789"/>
                    <a:gd name="connsiteY29" fmla="*/ 3163797 h 6470468"/>
                    <a:gd name="connsiteX30" fmla="*/ 1364434 w 4458789"/>
                    <a:gd name="connsiteY30" fmla="*/ 3127284 h 6470468"/>
                    <a:gd name="connsiteX31" fmla="*/ 1350147 w 4458789"/>
                    <a:gd name="connsiteY31" fmla="*/ 3101884 h 6470468"/>
                    <a:gd name="connsiteX32" fmla="*/ 1289731 w 4458789"/>
                    <a:gd name="connsiteY32" fmla="*/ 3082154 h 6470468"/>
                    <a:gd name="connsiteX33" fmla="*/ 1189809 w 4458789"/>
                    <a:gd name="connsiteY33" fmla="*/ 3098709 h 6470468"/>
                    <a:gd name="connsiteX34" fmla="*/ 1164409 w 4458789"/>
                    <a:gd name="connsiteY34" fmla="*/ 3144747 h 6470468"/>
                    <a:gd name="connsiteX35" fmla="*/ 1108847 w 4458789"/>
                    <a:gd name="connsiteY35" fmla="*/ 3174909 h 6470468"/>
                    <a:gd name="connsiteX36" fmla="*/ 1075509 w 4458789"/>
                    <a:gd name="connsiteY36" fmla="*/ 3225709 h 6470468"/>
                    <a:gd name="connsiteX37" fmla="*/ 1007247 w 4458789"/>
                    <a:gd name="connsiteY37" fmla="*/ 3238409 h 6470468"/>
                    <a:gd name="connsiteX38" fmla="*/ 926782 w 4458789"/>
                    <a:gd name="connsiteY38" fmla="*/ 3181803 h 6470468"/>
                    <a:gd name="connsiteX39" fmla="*/ 942159 w 4458789"/>
                    <a:gd name="connsiteY39" fmla="*/ 3111409 h 6470468"/>
                    <a:gd name="connsiteX40" fmla="*/ 989784 w 4458789"/>
                    <a:gd name="connsiteY40" fmla="*/ 3078072 h 6470468"/>
                    <a:gd name="connsiteX41" fmla="*/ 941161 w 4458789"/>
                    <a:gd name="connsiteY41" fmla="*/ 2986994 h 6470468"/>
                    <a:gd name="connsiteX42" fmla="*/ 865959 w 4458789"/>
                    <a:gd name="connsiteY42" fmla="*/ 2989172 h 6470468"/>
                    <a:gd name="connsiteX43" fmla="*/ 743722 w 4458789"/>
                    <a:gd name="connsiteY43" fmla="*/ 2943134 h 6470468"/>
                    <a:gd name="connsiteX44" fmla="*/ 708797 w 4458789"/>
                    <a:gd name="connsiteY44" fmla="*/ 2852647 h 6470468"/>
                    <a:gd name="connsiteX45" fmla="*/ 750707 w 4458789"/>
                    <a:gd name="connsiteY45" fmla="*/ 2804160 h 6470468"/>
                    <a:gd name="connsiteX46" fmla="*/ 748484 w 4458789"/>
                    <a:gd name="connsiteY46" fmla="*/ 2738347 h 6470468"/>
                    <a:gd name="connsiteX47" fmla="*/ 788172 w 4458789"/>
                    <a:gd name="connsiteY47" fmla="*/ 2711359 h 6470468"/>
                    <a:gd name="connsiteX48" fmla="*/ 865959 w 4458789"/>
                    <a:gd name="connsiteY48" fmla="*/ 2771684 h 6470468"/>
                    <a:gd name="connsiteX49" fmla="*/ 892947 w 4458789"/>
                    <a:gd name="connsiteY49" fmla="*/ 2798672 h 6470468"/>
                    <a:gd name="connsiteX50" fmla="*/ 900884 w 4458789"/>
                    <a:gd name="connsiteY50" fmla="*/ 2743110 h 6470468"/>
                    <a:gd name="connsiteX51" fmla="*/ 937351 w 4458789"/>
                    <a:gd name="connsiteY51" fmla="*/ 2730546 h 6470468"/>
                    <a:gd name="connsiteX52" fmla="*/ 981847 w 4458789"/>
                    <a:gd name="connsiteY52" fmla="*/ 2730409 h 6470468"/>
                    <a:gd name="connsiteX53" fmla="*/ 1008834 w 4458789"/>
                    <a:gd name="connsiteY53" fmla="*/ 2698659 h 6470468"/>
                    <a:gd name="connsiteX54" fmla="*/ 1085034 w 4458789"/>
                    <a:gd name="connsiteY54" fmla="*/ 2592297 h 6470468"/>
                    <a:gd name="connsiteX55" fmla="*/ 1174841 w 4458789"/>
                    <a:gd name="connsiteY55" fmla="*/ 2532652 h 6470468"/>
                    <a:gd name="connsiteX56" fmla="*/ 1256484 w 4458789"/>
                    <a:gd name="connsiteY56" fmla="*/ 2501809 h 6470468"/>
                    <a:gd name="connsiteX57" fmla="*/ 1404122 w 4458789"/>
                    <a:gd name="connsiteY57" fmla="*/ 2358934 h 6470468"/>
                    <a:gd name="connsiteX58" fmla="*/ 1518512 w 4458789"/>
                    <a:gd name="connsiteY58" fmla="*/ 2368913 h 6470468"/>
                    <a:gd name="connsiteX59" fmla="*/ 1584598 w 4458789"/>
                    <a:gd name="connsiteY59" fmla="*/ 2464298 h 6470468"/>
                    <a:gd name="connsiteX60" fmla="*/ 1527947 w 4458789"/>
                    <a:gd name="connsiteY60" fmla="*/ 2535147 h 6470468"/>
                    <a:gd name="connsiteX61" fmla="*/ 1431109 w 4458789"/>
                    <a:gd name="connsiteY61" fmla="*/ 2627222 h 6470468"/>
                    <a:gd name="connsiteX62" fmla="*/ 1393372 w 4458789"/>
                    <a:gd name="connsiteY62" fmla="*/ 2647405 h 6470468"/>
                    <a:gd name="connsiteX63" fmla="*/ 1404983 w 4458789"/>
                    <a:gd name="connsiteY63" fmla="*/ 2708456 h 6470468"/>
                    <a:gd name="connsiteX64" fmla="*/ 1454922 w 4458789"/>
                    <a:gd name="connsiteY64" fmla="*/ 2736759 h 6470468"/>
                    <a:gd name="connsiteX65" fmla="*/ 1448572 w 4458789"/>
                    <a:gd name="connsiteY65" fmla="*/ 2774859 h 6470468"/>
                    <a:gd name="connsiteX66" fmla="*/ 1357675 w 4458789"/>
                    <a:gd name="connsiteY66" fmla="*/ 2829515 h 6470468"/>
                    <a:gd name="connsiteX67" fmla="*/ 1394597 w 4458789"/>
                    <a:gd name="connsiteY67" fmla="*/ 2863759 h 6470468"/>
                    <a:gd name="connsiteX68" fmla="*/ 1550172 w 4458789"/>
                    <a:gd name="connsiteY68" fmla="*/ 2790734 h 6470468"/>
                    <a:gd name="connsiteX69" fmla="*/ 1586684 w 4458789"/>
                    <a:gd name="connsiteY69" fmla="*/ 2733584 h 6470468"/>
                    <a:gd name="connsiteX70" fmla="*/ 1651772 w 4458789"/>
                    <a:gd name="connsiteY70" fmla="*/ 2703422 h 6470468"/>
                    <a:gd name="connsiteX71" fmla="*/ 1708922 w 4458789"/>
                    <a:gd name="connsiteY71" fmla="*/ 2666909 h 6470468"/>
                    <a:gd name="connsiteX72" fmla="*/ 1810522 w 4458789"/>
                    <a:gd name="connsiteY72" fmla="*/ 2636747 h 6470468"/>
                    <a:gd name="connsiteX73" fmla="*/ 1908947 w 4458789"/>
                    <a:gd name="connsiteY73" fmla="*/ 2627222 h 6470468"/>
                    <a:gd name="connsiteX74" fmla="*/ 1952218 w 4458789"/>
                    <a:gd name="connsiteY74" fmla="*/ 2602275 h 6470468"/>
                    <a:gd name="connsiteX75" fmla="*/ 2020072 w 4458789"/>
                    <a:gd name="connsiteY75" fmla="*/ 2662147 h 6470468"/>
                    <a:gd name="connsiteX76" fmla="*/ 2089922 w 4458789"/>
                    <a:gd name="connsiteY76" fmla="*/ 2678022 h 6470468"/>
                    <a:gd name="connsiteX77" fmla="*/ 2164579 w 4458789"/>
                    <a:gd name="connsiteY77" fmla="*/ 2690902 h 6470468"/>
                    <a:gd name="connsiteX78" fmla="*/ 2115322 w 4458789"/>
                    <a:gd name="connsiteY78" fmla="*/ 2820897 h 6470468"/>
                    <a:gd name="connsiteX79" fmla="*/ 2011680 w 4458789"/>
                    <a:gd name="connsiteY79" fmla="*/ 2934788 h 6470468"/>
                    <a:gd name="connsiteX80" fmla="*/ 2194560 w 4458789"/>
                    <a:gd name="connsiteY80" fmla="*/ 3082834 h 6470468"/>
                    <a:gd name="connsiteX81" fmla="*/ 2394858 w 4458789"/>
                    <a:gd name="connsiteY81" fmla="*/ 3117668 h 6470468"/>
                    <a:gd name="connsiteX82" fmla="*/ 2377440 w 4458789"/>
                    <a:gd name="connsiteY82" fmla="*/ 3335383 h 6470468"/>
                    <a:gd name="connsiteX83" fmla="*/ 2377440 w 4458789"/>
                    <a:gd name="connsiteY83" fmla="*/ 3335383 h 6470468"/>
                    <a:gd name="connsiteX84" fmla="*/ 2333898 w 4458789"/>
                    <a:gd name="connsiteY84" fmla="*/ 3640183 h 6470468"/>
                    <a:gd name="connsiteX85" fmla="*/ 2290355 w 4458789"/>
                    <a:gd name="connsiteY85" fmla="*/ 3875314 h 6470468"/>
                    <a:gd name="connsiteX86" fmla="*/ 2595155 w 4458789"/>
                    <a:gd name="connsiteY86" fmla="*/ 3857897 h 6470468"/>
                    <a:gd name="connsiteX87" fmla="*/ 2891246 w 4458789"/>
                    <a:gd name="connsiteY87" fmla="*/ 3744685 h 6470468"/>
                    <a:gd name="connsiteX88" fmla="*/ 2891155 w 4458789"/>
                    <a:gd name="connsiteY88" fmla="*/ 3215186 h 6470468"/>
                    <a:gd name="connsiteX89" fmla="*/ 2772547 w 4458789"/>
                    <a:gd name="connsiteY89" fmla="*/ 3039972 h 6470468"/>
                    <a:gd name="connsiteX90" fmla="*/ 2704284 w 4458789"/>
                    <a:gd name="connsiteY90" fmla="*/ 2897097 h 6470468"/>
                    <a:gd name="connsiteX91" fmla="*/ 2508069 w 4458789"/>
                    <a:gd name="connsiteY91" fmla="*/ 2717074 h 6470468"/>
                    <a:gd name="connsiteX92" fmla="*/ 2638698 w 4458789"/>
                    <a:gd name="connsiteY92" fmla="*/ 2577737 h 6470468"/>
                    <a:gd name="connsiteX93" fmla="*/ 2978332 w 4458789"/>
                    <a:gd name="connsiteY93" fmla="*/ 2333897 h 6470468"/>
                    <a:gd name="connsiteX94" fmla="*/ 2987040 w 4458789"/>
                    <a:gd name="connsiteY94" fmla="*/ 2159725 h 6470468"/>
                    <a:gd name="connsiteX95" fmla="*/ 3344092 w 4458789"/>
                    <a:gd name="connsiteY95" fmla="*/ 1672045 h 6470468"/>
                    <a:gd name="connsiteX96" fmla="*/ 3544389 w 4458789"/>
                    <a:gd name="connsiteY96" fmla="*/ 1863634 h 6470468"/>
                    <a:gd name="connsiteX97" fmla="*/ 3962400 w 4458789"/>
                    <a:gd name="connsiteY97" fmla="*/ 1419497 h 6470468"/>
                    <a:gd name="connsiteX98" fmla="*/ 4458789 w 4458789"/>
                    <a:gd name="connsiteY98" fmla="*/ 374468 h 6470468"/>
                    <a:gd name="connsiteX99" fmla="*/ 4415246 w 4458789"/>
                    <a:gd name="connsiteY99" fmla="*/ 0 h 6470468"/>
                    <a:gd name="connsiteX100" fmla="*/ 17418 w 4458789"/>
                    <a:gd name="connsiteY100" fmla="*/ 17417 h 6470468"/>
                    <a:gd name="connsiteX101" fmla="*/ 0 w 4458789"/>
                    <a:gd name="connsiteY101"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418409 w 4458789"/>
                    <a:gd name="connsiteY6" fmla="*/ 4629059 h 6470468"/>
                    <a:gd name="connsiteX7" fmla="*/ 1439047 w 4458789"/>
                    <a:gd name="connsiteY7" fmla="*/ 4506822 h 6470468"/>
                    <a:gd name="connsiteX8" fmla="*/ 1362847 w 4458789"/>
                    <a:gd name="connsiteY8" fmla="*/ 4400459 h 6470468"/>
                    <a:gd name="connsiteX9" fmla="*/ 1262834 w 4458789"/>
                    <a:gd name="connsiteY9" fmla="*/ 4309972 h 6470468"/>
                    <a:gd name="connsiteX10" fmla="*/ 1202509 w 4458789"/>
                    <a:gd name="connsiteY10" fmla="*/ 4102009 h 6470468"/>
                    <a:gd name="connsiteX11" fmla="*/ 1143772 w 4458789"/>
                    <a:gd name="connsiteY11" fmla="*/ 3930559 h 6470468"/>
                    <a:gd name="connsiteX12" fmla="*/ 1012644 w 4458789"/>
                    <a:gd name="connsiteY12" fmla="*/ 3831363 h 6470468"/>
                    <a:gd name="connsiteX13" fmla="*/ 946922 w 4458789"/>
                    <a:gd name="connsiteY13" fmla="*/ 3773397 h 6470468"/>
                    <a:gd name="connsiteX14" fmla="*/ 946922 w 4458789"/>
                    <a:gd name="connsiteY14" fmla="*/ 3717834 h 6470468"/>
                    <a:gd name="connsiteX15" fmla="*/ 980259 w 4458789"/>
                    <a:gd name="connsiteY15" fmla="*/ 3711484 h 6470468"/>
                    <a:gd name="connsiteX16" fmla="*/ 1038997 w 4458789"/>
                    <a:gd name="connsiteY16" fmla="*/ 3609884 h 6470468"/>
                    <a:gd name="connsiteX17" fmla="*/ 1077097 w 4458789"/>
                    <a:gd name="connsiteY17" fmla="*/ 3598772 h 6470468"/>
                    <a:gd name="connsiteX18" fmla="*/ 1139009 w 4458789"/>
                    <a:gd name="connsiteY18" fmla="*/ 3535272 h 6470468"/>
                    <a:gd name="connsiteX19" fmla="*/ 1196159 w 4458789"/>
                    <a:gd name="connsiteY19" fmla="*/ 3498759 h 6470468"/>
                    <a:gd name="connsiteX20" fmla="*/ 1237434 w 4458789"/>
                    <a:gd name="connsiteY20" fmla="*/ 3489234 h 6470468"/>
                    <a:gd name="connsiteX21" fmla="*/ 1267506 w 4458789"/>
                    <a:gd name="connsiteY21" fmla="*/ 3418432 h 6470468"/>
                    <a:gd name="connsiteX22" fmla="*/ 1326335 w 4458789"/>
                    <a:gd name="connsiteY22" fmla="*/ 3387634 h 6470468"/>
                    <a:gd name="connsiteX23" fmla="*/ 1385072 w 4458789"/>
                    <a:gd name="connsiteY23" fmla="*/ 3354297 h 6470468"/>
                    <a:gd name="connsiteX24" fmla="*/ 1491434 w 4458789"/>
                    <a:gd name="connsiteY24" fmla="*/ 3309847 h 6470468"/>
                    <a:gd name="connsiteX25" fmla="*/ 1567543 w 4458789"/>
                    <a:gd name="connsiteY25" fmla="*/ 3317965 h 6470468"/>
                    <a:gd name="connsiteX26" fmla="*/ 1610497 w 4458789"/>
                    <a:gd name="connsiteY26" fmla="*/ 3271747 h 6470468"/>
                    <a:gd name="connsiteX27" fmla="*/ 1631134 w 4458789"/>
                    <a:gd name="connsiteY27" fmla="*/ 3201897 h 6470468"/>
                    <a:gd name="connsiteX28" fmla="*/ 1564459 w 4458789"/>
                    <a:gd name="connsiteY28" fmla="*/ 3174909 h 6470468"/>
                    <a:gd name="connsiteX29" fmla="*/ 1543731 w 4458789"/>
                    <a:gd name="connsiteY29" fmla="*/ 3150960 h 6470468"/>
                    <a:gd name="connsiteX30" fmla="*/ 1427934 w 4458789"/>
                    <a:gd name="connsiteY30" fmla="*/ 3163797 h 6470468"/>
                    <a:gd name="connsiteX31" fmla="*/ 1364434 w 4458789"/>
                    <a:gd name="connsiteY31" fmla="*/ 3127284 h 6470468"/>
                    <a:gd name="connsiteX32" fmla="*/ 1350147 w 4458789"/>
                    <a:gd name="connsiteY32" fmla="*/ 3101884 h 6470468"/>
                    <a:gd name="connsiteX33" fmla="*/ 1289731 w 4458789"/>
                    <a:gd name="connsiteY33" fmla="*/ 3082154 h 6470468"/>
                    <a:gd name="connsiteX34" fmla="*/ 1189809 w 4458789"/>
                    <a:gd name="connsiteY34" fmla="*/ 3098709 h 6470468"/>
                    <a:gd name="connsiteX35" fmla="*/ 1164409 w 4458789"/>
                    <a:gd name="connsiteY35" fmla="*/ 3144747 h 6470468"/>
                    <a:gd name="connsiteX36" fmla="*/ 1108847 w 4458789"/>
                    <a:gd name="connsiteY36" fmla="*/ 3174909 h 6470468"/>
                    <a:gd name="connsiteX37" fmla="*/ 1075509 w 4458789"/>
                    <a:gd name="connsiteY37" fmla="*/ 3225709 h 6470468"/>
                    <a:gd name="connsiteX38" fmla="*/ 1007247 w 4458789"/>
                    <a:gd name="connsiteY38" fmla="*/ 3238409 h 6470468"/>
                    <a:gd name="connsiteX39" fmla="*/ 926782 w 4458789"/>
                    <a:gd name="connsiteY39" fmla="*/ 3181803 h 6470468"/>
                    <a:gd name="connsiteX40" fmla="*/ 942159 w 4458789"/>
                    <a:gd name="connsiteY40" fmla="*/ 3111409 h 6470468"/>
                    <a:gd name="connsiteX41" fmla="*/ 989784 w 4458789"/>
                    <a:gd name="connsiteY41" fmla="*/ 3078072 h 6470468"/>
                    <a:gd name="connsiteX42" fmla="*/ 941161 w 4458789"/>
                    <a:gd name="connsiteY42" fmla="*/ 2986994 h 6470468"/>
                    <a:gd name="connsiteX43" fmla="*/ 865959 w 4458789"/>
                    <a:gd name="connsiteY43" fmla="*/ 2989172 h 6470468"/>
                    <a:gd name="connsiteX44" fmla="*/ 743722 w 4458789"/>
                    <a:gd name="connsiteY44" fmla="*/ 2943134 h 6470468"/>
                    <a:gd name="connsiteX45" fmla="*/ 708797 w 4458789"/>
                    <a:gd name="connsiteY45" fmla="*/ 2852647 h 6470468"/>
                    <a:gd name="connsiteX46" fmla="*/ 750707 w 4458789"/>
                    <a:gd name="connsiteY46" fmla="*/ 2804160 h 6470468"/>
                    <a:gd name="connsiteX47" fmla="*/ 748484 w 4458789"/>
                    <a:gd name="connsiteY47" fmla="*/ 2738347 h 6470468"/>
                    <a:gd name="connsiteX48" fmla="*/ 788172 w 4458789"/>
                    <a:gd name="connsiteY48" fmla="*/ 2711359 h 6470468"/>
                    <a:gd name="connsiteX49" fmla="*/ 865959 w 4458789"/>
                    <a:gd name="connsiteY49" fmla="*/ 2771684 h 6470468"/>
                    <a:gd name="connsiteX50" fmla="*/ 892947 w 4458789"/>
                    <a:gd name="connsiteY50" fmla="*/ 2798672 h 6470468"/>
                    <a:gd name="connsiteX51" fmla="*/ 900884 w 4458789"/>
                    <a:gd name="connsiteY51" fmla="*/ 2743110 h 6470468"/>
                    <a:gd name="connsiteX52" fmla="*/ 937351 w 4458789"/>
                    <a:gd name="connsiteY52" fmla="*/ 2730546 h 6470468"/>
                    <a:gd name="connsiteX53" fmla="*/ 981847 w 4458789"/>
                    <a:gd name="connsiteY53" fmla="*/ 2730409 h 6470468"/>
                    <a:gd name="connsiteX54" fmla="*/ 1008834 w 4458789"/>
                    <a:gd name="connsiteY54" fmla="*/ 2698659 h 6470468"/>
                    <a:gd name="connsiteX55" fmla="*/ 1085034 w 4458789"/>
                    <a:gd name="connsiteY55" fmla="*/ 2592297 h 6470468"/>
                    <a:gd name="connsiteX56" fmla="*/ 1174841 w 4458789"/>
                    <a:gd name="connsiteY56" fmla="*/ 2532652 h 6470468"/>
                    <a:gd name="connsiteX57" fmla="*/ 1256484 w 4458789"/>
                    <a:gd name="connsiteY57" fmla="*/ 2501809 h 6470468"/>
                    <a:gd name="connsiteX58" fmla="*/ 1404122 w 4458789"/>
                    <a:gd name="connsiteY58" fmla="*/ 2358934 h 6470468"/>
                    <a:gd name="connsiteX59" fmla="*/ 1518512 w 4458789"/>
                    <a:gd name="connsiteY59" fmla="*/ 2368913 h 6470468"/>
                    <a:gd name="connsiteX60" fmla="*/ 1584598 w 4458789"/>
                    <a:gd name="connsiteY60" fmla="*/ 2464298 h 6470468"/>
                    <a:gd name="connsiteX61" fmla="*/ 1527947 w 4458789"/>
                    <a:gd name="connsiteY61" fmla="*/ 2535147 h 6470468"/>
                    <a:gd name="connsiteX62" fmla="*/ 1431109 w 4458789"/>
                    <a:gd name="connsiteY62" fmla="*/ 2627222 h 6470468"/>
                    <a:gd name="connsiteX63" fmla="*/ 1393372 w 4458789"/>
                    <a:gd name="connsiteY63" fmla="*/ 2647405 h 6470468"/>
                    <a:gd name="connsiteX64" fmla="*/ 1404983 w 4458789"/>
                    <a:gd name="connsiteY64" fmla="*/ 2708456 h 6470468"/>
                    <a:gd name="connsiteX65" fmla="*/ 1454922 w 4458789"/>
                    <a:gd name="connsiteY65" fmla="*/ 2736759 h 6470468"/>
                    <a:gd name="connsiteX66" fmla="*/ 1448572 w 4458789"/>
                    <a:gd name="connsiteY66" fmla="*/ 2774859 h 6470468"/>
                    <a:gd name="connsiteX67" fmla="*/ 1357675 w 4458789"/>
                    <a:gd name="connsiteY67" fmla="*/ 2829515 h 6470468"/>
                    <a:gd name="connsiteX68" fmla="*/ 1394597 w 4458789"/>
                    <a:gd name="connsiteY68" fmla="*/ 2863759 h 6470468"/>
                    <a:gd name="connsiteX69" fmla="*/ 1550172 w 4458789"/>
                    <a:gd name="connsiteY69" fmla="*/ 2790734 h 6470468"/>
                    <a:gd name="connsiteX70" fmla="*/ 1586684 w 4458789"/>
                    <a:gd name="connsiteY70" fmla="*/ 2733584 h 6470468"/>
                    <a:gd name="connsiteX71" fmla="*/ 1651772 w 4458789"/>
                    <a:gd name="connsiteY71" fmla="*/ 2703422 h 6470468"/>
                    <a:gd name="connsiteX72" fmla="*/ 1708922 w 4458789"/>
                    <a:gd name="connsiteY72" fmla="*/ 2666909 h 6470468"/>
                    <a:gd name="connsiteX73" fmla="*/ 1810522 w 4458789"/>
                    <a:gd name="connsiteY73" fmla="*/ 2636747 h 6470468"/>
                    <a:gd name="connsiteX74" fmla="*/ 1908947 w 4458789"/>
                    <a:gd name="connsiteY74" fmla="*/ 2627222 h 6470468"/>
                    <a:gd name="connsiteX75" fmla="*/ 1952218 w 4458789"/>
                    <a:gd name="connsiteY75" fmla="*/ 2602275 h 6470468"/>
                    <a:gd name="connsiteX76" fmla="*/ 2020072 w 4458789"/>
                    <a:gd name="connsiteY76" fmla="*/ 2662147 h 6470468"/>
                    <a:gd name="connsiteX77" fmla="*/ 2089922 w 4458789"/>
                    <a:gd name="connsiteY77" fmla="*/ 2678022 h 6470468"/>
                    <a:gd name="connsiteX78" fmla="*/ 2164579 w 4458789"/>
                    <a:gd name="connsiteY78" fmla="*/ 2690902 h 6470468"/>
                    <a:gd name="connsiteX79" fmla="*/ 2115322 w 4458789"/>
                    <a:gd name="connsiteY79" fmla="*/ 2820897 h 6470468"/>
                    <a:gd name="connsiteX80" fmla="*/ 2011680 w 4458789"/>
                    <a:gd name="connsiteY80" fmla="*/ 2934788 h 6470468"/>
                    <a:gd name="connsiteX81" fmla="*/ 2194560 w 4458789"/>
                    <a:gd name="connsiteY81" fmla="*/ 3082834 h 6470468"/>
                    <a:gd name="connsiteX82" fmla="*/ 2394858 w 4458789"/>
                    <a:gd name="connsiteY82" fmla="*/ 3117668 h 6470468"/>
                    <a:gd name="connsiteX83" fmla="*/ 2377440 w 4458789"/>
                    <a:gd name="connsiteY83" fmla="*/ 3335383 h 6470468"/>
                    <a:gd name="connsiteX84" fmla="*/ 2377440 w 4458789"/>
                    <a:gd name="connsiteY84" fmla="*/ 3335383 h 6470468"/>
                    <a:gd name="connsiteX85" fmla="*/ 2333898 w 4458789"/>
                    <a:gd name="connsiteY85" fmla="*/ 3640183 h 6470468"/>
                    <a:gd name="connsiteX86" fmla="*/ 2290355 w 4458789"/>
                    <a:gd name="connsiteY86" fmla="*/ 3875314 h 6470468"/>
                    <a:gd name="connsiteX87" fmla="*/ 2595155 w 4458789"/>
                    <a:gd name="connsiteY87" fmla="*/ 3857897 h 6470468"/>
                    <a:gd name="connsiteX88" fmla="*/ 2891246 w 4458789"/>
                    <a:gd name="connsiteY88" fmla="*/ 3744685 h 6470468"/>
                    <a:gd name="connsiteX89" fmla="*/ 2891155 w 4458789"/>
                    <a:gd name="connsiteY89" fmla="*/ 3215186 h 6470468"/>
                    <a:gd name="connsiteX90" fmla="*/ 2772547 w 4458789"/>
                    <a:gd name="connsiteY90" fmla="*/ 3039972 h 6470468"/>
                    <a:gd name="connsiteX91" fmla="*/ 2704284 w 4458789"/>
                    <a:gd name="connsiteY91" fmla="*/ 2897097 h 6470468"/>
                    <a:gd name="connsiteX92" fmla="*/ 2508069 w 4458789"/>
                    <a:gd name="connsiteY92" fmla="*/ 2717074 h 6470468"/>
                    <a:gd name="connsiteX93" fmla="*/ 2638698 w 4458789"/>
                    <a:gd name="connsiteY93" fmla="*/ 2577737 h 6470468"/>
                    <a:gd name="connsiteX94" fmla="*/ 2978332 w 4458789"/>
                    <a:gd name="connsiteY94" fmla="*/ 2333897 h 6470468"/>
                    <a:gd name="connsiteX95" fmla="*/ 2987040 w 4458789"/>
                    <a:gd name="connsiteY95" fmla="*/ 2159725 h 6470468"/>
                    <a:gd name="connsiteX96" fmla="*/ 3344092 w 4458789"/>
                    <a:gd name="connsiteY96" fmla="*/ 1672045 h 6470468"/>
                    <a:gd name="connsiteX97" fmla="*/ 3544389 w 4458789"/>
                    <a:gd name="connsiteY97" fmla="*/ 1863634 h 6470468"/>
                    <a:gd name="connsiteX98" fmla="*/ 3962400 w 4458789"/>
                    <a:gd name="connsiteY98" fmla="*/ 1419497 h 6470468"/>
                    <a:gd name="connsiteX99" fmla="*/ 4458789 w 4458789"/>
                    <a:gd name="connsiteY99" fmla="*/ 374468 h 6470468"/>
                    <a:gd name="connsiteX100" fmla="*/ 4415246 w 4458789"/>
                    <a:gd name="connsiteY100" fmla="*/ 0 h 6470468"/>
                    <a:gd name="connsiteX101" fmla="*/ 17418 w 4458789"/>
                    <a:gd name="connsiteY101" fmla="*/ 17417 h 6470468"/>
                    <a:gd name="connsiteX102" fmla="*/ 0 w 4458789"/>
                    <a:gd name="connsiteY102"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73473 w 4458789"/>
                    <a:gd name="connsiteY5" fmla="*/ 4779509 h 6470468"/>
                    <a:gd name="connsiteX6" fmla="*/ 1418409 w 4458789"/>
                    <a:gd name="connsiteY6" fmla="*/ 4629059 h 6470468"/>
                    <a:gd name="connsiteX7" fmla="*/ 1439047 w 4458789"/>
                    <a:gd name="connsiteY7" fmla="*/ 4506822 h 6470468"/>
                    <a:gd name="connsiteX8" fmla="*/ 1362847 w 4458789"/>
                    <a:gd name="connsiteY8" fmla="*/ 4400459 h 6470468"/>
                    <a:gd name="connsiteX9" fmla="*/ 1262834 w 4458789"/>
                    <a:gd name="connsiteY9" fmla="*/ 4309972 h 6470468"/>
                    <a:gd name="connsiteX10" fmla="*/ 1202509 w 4458789"/>
                    <a:gd name="connsiteY10" fmla="*/ 4102009 h 6470468"/>
                    <a:gd name="connsiteX11" fmla="*/ 1143772 w 4458789"/>
                    <a:gd name="connsiteY11" fmla="*/ 3930559 h 6470468"/>
                    <a:gd name="connsiteX12" fmla="*/ 1012644 w 4458789"/>
                    <a:gd name="connsiteY12" fmla="*/ 3831363 h 6470468"/>
                    <a:gd name="connsiteX13" fmla="*/ 946922 w 4458789"/>
                    <a:gd name="connsiteY13" fmla="*/ 3773397 h 6470468"/>
                    <a:gd name="connsiteX14" fmla="*/ 946922 w 4458789"/>
                    <a:gd name="connsiteY14" fmla="*/ 3717834 h 6470468"/>
                    <a:gd name="connsiteX15" fmla="*/ 980259 w 4458789"/>
                    <a:gd name="connsiteY15" fmla="*/ 3711484 h 6470468"/>
                    <a:gd name="connsiteX16" fmla="*/ 1038997 w 4458789"/>
                    <a:gd name="connsiteY16" fmla="*/ 3609884 h 6470468"/>
                    <a:gd name="connsiteX17" fmla="*/ 1077097 w 4458789"/>
                    <a:gd name="connsiteY17" fmla="*/ 3598772 h 6470468"/>
                    <a:gd name="connsiteX18" fmla="*/ 1139009 w 4458789"/>
                    <a:gd name="connsiteY18" fmla="*/ 3535272 h 6470468"/>
                    <a:gd name="connsiteX19" fmla="*/ 1196159 w 4458789"/>
                    <a:gd name="connsiteY19" fmla="*/ 3498759 h 6470468"/>
                    <a:gd name="connsiteX20" fmla="*/ 1237434 w 4458789"/>
                    <a:gd name="connsiteY20" fmla="*/ 3489234 h 6470468"/>
                    <a:gd name="connsiteX21" fmla="*/ 1267506 w 4458789"/>
                    <a:gd name="connsiteY21" fmla="*/ 3418432 h 6470468"/>
                    <a:gd name="connsiteX22" fmla="*/ 1326335 w 4458789"/>
                    <a:gd name="connsiteY22" fmla="*/ 3387634 h 6470468"/>
                    <a:gd name="connsiteX23" fmla="*/ 1385072 w 4458789"/>
                    <a:gd name="connsiteY23" fmla="*/ 3354297 h 6470468"/>
                    <a:gd name="connsiteX24" fmla="*/ 1491434 w 4458789"/>
                    <a:gd name="connsiteY24" fmla="*/ 3309847 h 6470468"/>
                    <a:gd name="connsiteX25" fmla="*/ 1567543 w 4458789"/>
                    <a:gd name="connsiteY25" fmla="*/ 3317965 h 6470468"/>
                    <a:gd name="connsiteX26" fmla="*/ 1610497 w 4458789"/>
                    <a:gd name="connsiteY26" fmla="*/ 3271747 h 6470468"/>
                    <a:gd name="connsiteX27" fmla="*/ 1631134 w 4458789"/>
                    <a:gd name="connsiteY27" fmla="*/ 3201897 h 6470468"/>
                    <a:gd name="connsiteX28" fmla="*/ 1564459 w 4458789"/>
                    <a:gd name="connsiteY28" fmla="*/ 3174909 h 6470468"/>
                    <a:gd name="connsiteX29" fmla="*/ 1543731 w 4458789"/>
                    <a:gd name="connsiteY29" fmla="*/ 3150960 h 6470468"/>
                    <a:gd name="connsiteX30" fmla="*/ 1427934 w 4458789"/>
                    <a:gd name="connsiteY30" fmla="*/ 3163797 h 6470468"/>
                    <a:gd name="connsiteX31" fmla="*/ 1364434 w 4458789"/>
                    <a:gd name="connsiteY31" fmla="*/ 3127284 h 6470468"/>
                    <a:gd name="connsiteX32" fmla="*/ 1350147 w 4458789"/>
                    <a:gd name="connsiteY32" fmla="*/ 3101884 h 6470468"/>
                    <a:gd name="connsiteX33" fmla="*/ 1289731 w 4458789"/>
                    <a:gd name="connsiteY33" fmla="*/ 3082154 h 6470468"/>
                    <a:gd name="connsiteX34" fmla="*/ 1189809 w 4458789"/>
                    <a:gd name="connsiteY34" fmla="*/ 3098709 h 6470468"/>
                    <a:gd name="connsiteX35" fmla="*/ 1164409 w 4458789"/>
                    <a:gd name="connsiteY35" fmla="*/ 3144747 h 6470468"/>
                    <a:gd name="connsiteX36" fmla="*/ 1108847 w 4458789"/>
                    <a:gd name="connsiteY36" fmla="*/ 3174909 h 6470468"/>
                    <a:gd name="connsiteX37" fmla="*/ 1075509 w 4458789"/>
                    <a:gd name="connsiteY37" fmla="*/ 3225709 h 6470468"/>
                    <a:gd name="connsiteX38" fmla="*/ 1007247 w 4458789"/>
                    <a:gd name="connsiteY38" fmla="*/ 3238409 h 6470468"/>
                    <a:gd name="connsiteX39" fmla="*/ 926782 w 4458789"/>
                    <a:gd name="connsiteY39" fmla="*/ 3181803 h 6470468"/>
                    <a:gd name="connsiteX40" fmla="*/ 942159 w 4458789"/>
                    <a:gd name="connsiteY40" fmla="*/ 3111409 h 6470468"/>
                    <a:gd name="connsiteX41" fmla="*/ 989784 w 4458789"/>
                    <a:gd name="connsiteY41" fmla="*/ 3078072 h 6470468"/>
                    <a:gd name="connsiteX42" fmla="*/ 941161 w 4458789"/>
                    <a:gd name="connsiteY42" fmla="*/ 2986994 h 6470468"/>
                    <a:gd name="connsiteX43" fmla="*/ 865959 w 4458789"/>
                    <a:gd name="connsiteY43" fmla="*/ 2989172 h 6470468"/>
                    <a:gd name="connsiteX44" fmla="*/ 743722 w 4458789"/>
                    <a:gd name="connsiteY44" fmla="*/ 2943134 h 6470468"/>
                    <a:gd name="connsiteX45" fmla="*/ 708797 w 4458789"/>
                    <a:gd name="connsiteY45" fmla="*/ 2852647 h 6470468"/>
                    <a:gd name="connsiteX46" fmla="*/ 750707 w 4458789"/>
                    <a:gd name="connsiteY46" fmla="*/ 2804160 h 6470468"/>
                    <a:gd name="connsiteX47" fmla="*/ 748484 w 4458789"/>
                    <a:gd name="connsiteY47" fmla="*/ 2738347 h 6470468"/>
                    <a:gd name="connsiteX48" fmla="*/ 788172 w 4458789"/>
                    <a:gd name="connsiteY48" fmla="*/ 2711359 h 6470468"/>
                    <a:gd name="connsiteX49" fmla="*/ 865959 w 4458789"/>
                    <a:gd name="connsiteY49" fmla="*/ 2771684 h 6470468"/>
                    <a:gd name="connsiteX50" fmla="*/ 892947 w 4458789"/>
                    <a:gd name="connsiteY50" fmla="*/ 2798672 h 6470468"/>
                    <a:gd name="connsiteX51" fmla="*/ 900884 w 4458789"/>
                    <a:gd name="connsiteY51" fmla="*/ 2743110 h 6470468"/>
                    <a:gd name="connsiteX52" fmla="*/ 937351 w 4458789"/>
                    <a:gd name="connsiteY52" fmla="*/ 2730546 h 6470468"/>
                    <a:gd name="connsiteX53" fmla="*/ 981847 w 4458789"/>
                    <a:gd name="connsiteY53" fmla="*/ 2730409 h 6470468"/>
                    <a:gd name="connsiteX54" fmla="*/ 1008834 w 4458789"/>
                    <a:gd name="connsiteY54" fmla="*/ 2698659 h 6470468"/>
                    <a:gd name="connsiteX55" fmla="*/ 1085034 w 4458789"/>
                    <a:gd name="connsiteY55" fmla="*/ 2592297 h 6470468"/>
                    <a:gd name="connsiteX56" fmla="*/ 1174841 w 4458789"/>
                    <a:gd name="connsiteY56" fmla="*/ 2532652 h 6470468"/>
                    <a:gd name="connsiteX57" fmla="*/ 1256484 w 4458789"/>
                    <a:gd name="connsiteY57" fmla="*/ 2501809 h 6470468"/>
                    <a:gd name="connsiteX58" fmla="*/ 1404122 w 4458789"/>
                    <a:gd name="connsiteY58" fmla="*/ 2358934 h 6470468"/>
                    <a:gd name="connsiteX59" fmla="*/ 1518512 w 4458789"/>
                    <a:gd name="connsiteY59" fmla="*/ 2368913 h 6470468"/>
                    <a:gd name="connsiteX60" fmla="*/ 1584598 w 4458789"/>
                    <a:gd name="connsiteY60" fmla="*/ 2464298 h 6470468"/>
                    <a:gd name="connsiteX61" fmla="*/ 1527947 w 4458789"/>
                    <a:gd name="connsiteY61" fmla="*/ 2535147 h 6470468"/>
                    <a:gd name="connsiteX62" fmla="*/ 1431109 w 4458789"/>
                    <a:gd name="connsiteY62" fmla="*/ 2627222 h 6470468"/>
                    <a:gd name="connsiteX63" fmla="*/ 1393372 w 4458789"/>
                    <a:gd name="connsiteY63" fmla="*/ 2647405 h 6470468"/>
                    <a:gd name="connsiteX64" fmla="*/ 1404983 w 4458789"/>
                    <a:gd name="connsiteY64" fmla="*/ 2708456 h 6470468"/>
                    <a:gd name="connsiteX65" fmla="*/ 1454922 w 4458789"/>
                    <a:gd name="connsiteY65" fmla="*/ 2736759 h 6470468"/>
                    <a:gd name="connsiteX66" fmla="*/ 1448572 w 4458789"/>
                    <a:gd name="connsiteY66" fmla="*/ 2774859 h 6470468"/>
                    <a:gd name="connsiteX67" fmla="*/ 1357675 w 4458789"/>
                    <a:gd name="connsiteY67" fmla="*/ 2829515 h 6470468"/>
                    <a:gd name="connsiteX68" fmla="*/ 1394597 w 4458789"/>
                    <a:gd name="connsiteY68" fmla="*/ 2863759 h 6470468"/>
                    <a:gd name="connsiteX69" fmla="*/ 1550172 w 4458789"/>
                    <a:gd name="connsiteY69" fmla="*/ 2790734 h 6470468"/>
                    <a:gd name="connsiteX70" fmla="*/ 1586684 w 4458789"/>
                    <a:gd name="connsiteY70" fmla="*/ 2733584 h 6470468"/>
                    <a:gd name="connsiteX71" fmla="*/ 1651772 w 4458789"/>
                    <a:gd name="connsiteY71" fmla="*/ 2703422 h 6470468"/>
                    <a:gd name="connsiteX72" fmla="*/ 1708922 w 4458789"/>
                    <a:gd name="connsiteY72" fmla="*/ 2666909 h 6470468"/>
                    <a:gd name="connsiteX73" fmla="*/ 1810522 w 4458789"/>
                    <a:gd name="connsiteY73" fmla="*/ 2636747 h 6470468"/>
                    <a:gd name="connsiteX74" fmla="*/ 1908947 w 4458789"/>
                    <a:gd name="connsiteY74" fmla="*/ 2627222 h 6470468"/>
                    <a:gd name="connsiteX75" fmla="*/ 1952218 w 4458789"/>
                    <a:gd name="connsiteY75" fmla="*/ 2602275 h 6470468"/>
                    <a:gd name="connsiteX76" fmla="*/ 2020072 w 4458789"/>
                    <a:gd name="connsiteY76" fmla="*/ 2662147 h 6470468"/>
                    <a:gd name="connsiteX77" fmla="*/ 2089922 w 4458789"/>
                    <a:gd name="connsiteY77" fmla="*/ 2678022 h 6470468"/>
                    <a:gd name="connsiteX78" fmla="*/ 2164579 w 4458789"/>
                    <a:gd name="connsiteY78" fmla="*/ 2690902 h 6470468"/>
                    <a:gd name="connsiteX79" fmla="*/ 2115322 w 4458789"/>
                    <a:gd name="connsiteY79" fmla="*/ 2820897 h 6470468"/>
                    <a:gd name="connsiteX80" fmla="*/ 2011680 w 4458789"/>
                    <a:gd name="connsiteY80" fmla="*/ 2934788 h 6470468"/>
                    <a:gd name="connsiteX81" fmla="*/ 2194560 w 4458789"/>
                    <a:gd name="connsiteY81" fmla="*/ 3082834 h 6470468"/>
                    <a:gd name="connsiteX82" fmla="*/ 2394858 w 4458789"/>
                    <a:gd name="connsiteY82" fmla="*/ 3117668 h 6470468"/>
                    <a:gd name="connsiteX83" fmla="*/ 2377440 w 4458789"/>
                    <a:gd name="connsiteY83" fmla="*/ 3335383 h 6470468"/>
                    <a:gd name="connsiteX84" fmla="*/ 2377440 w 4458789"/>
                    <a:gd name="connsiteY84" fmla="*/ 3335383 h 6470468"/>
                    <a:gd name="connsiteX85" fmla="*/ 2333898 w 4458789"/>
                    <a:gd name="connsiteY85" fmla="*/ 3640183 h 6470468"/>
                    <a:gd name="connsiteX86" fmla="*/ 2290355 w 4458789"/>
                    <a:gd name="connsiteY86" fmla="*/ 3875314 h 6470468"/>
                    <a:gd name="connsiteX87" fmla="*/ 2595155 w 4458789"/>
                    <a:gd name="connsiteY87" fmla="*/ 3857897 h 6470468"/>
                    <a:gd name="connsiteX88" fmla="*/ 2891246 w 4458789"/>
                    <a:gd name="connsiteY88" fmla="*/ 3744685 h 6470468"/>
                    <a:gd name="connsiteX89" fmla="*/ 2891155 w 4458789"/>
                    <a:gd name="connsiteY89" fmla="*/ 3215186 h 6470468"/>
                    <a:gd name="connsiteX90" fmla="*/ 2772547 w 4458789"/>
                    <a:gd name="connsiteY90" fmla="*/ 3039972 h 6470468"/>
                    <a:gd name="connsiteX91" fmla="*/ 2704284 w 4458789"/>
                    <a:gd name="connsiteY91" fmla="*/ 2897097 h 6470468"/>
                    <a:gd name="connsiteX92" fmla="*/ 2508069 w 4458789"/>
                    <a:gd name="connsiteY92" fmla="*/ 2717074 h 6470468"/>
                    <a:gd name="connsiteX93" fmla="*/ 2638698 w 4458789"/>
                    <a:gd name="connsiteY93" fmla="*/ 2577737 h 6470468"/>
                    <a:gd name="connsiteX94" fmla="*/ 2978332 w 4458789"/>
                    <a:gd name="connsiteY94" fmla="*/ 2333897 h 6470468"/>
                    <a:gd name="connsiteX95" fmla="*/ 2987040 w 4458789"/>
                    <a:gd name="connsiteY95" fmla="*/ 2159725 h 6470468"/>
                    <a:gd name="connsiteX96" fmla="*/ 3344092 w 4458789"/>
                    <a:gd name="connsiteY96" fmla="*/ 1672045 h 6470468"/>
                    <a:gd name="connsiteX97" fmla="*/ 3544389 w 4458789"/>
                    <a:gd name="connsiteY97" fmla="*/ 1863634 h 6470468"/>
                    <a:gd name="connsiteX98" fmla="*/ 3962400 w 4458789"/>
                    <a:gd name="connsiteY98" fmla="*/ 1419497 h 6470468"/>
                    <a:gd name="connsiteX99" fmla="*/ 4458789 w 4458789"/>
                    <a:gd name="connsiteY99" fmla="*/ 374468 h 6470468"/>
                    <a:gd name="connsiteX100" fmla="*/ 4415246 w 4458789"/>
                    <a:gd name="connsiteY100" fmla="*/ 0 h 6470468"/>
                    <a:gd name="connsiteX101" fmla="*/ 17418 w 4458789"/>
                    <a:gd name="connsiteY101" fmla="*/ 17417 h 6470468"/>
                    <a:gd name="connsiteX102" fmla="*/ 0 w 4458789"/>
                    <a:gd name="connsiteY102"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180738 w 4458789"/>
                    <a:gd name="connsiteY4" fmla="*/ 4847680 h 6470468"/>
                    <a:gd name="connsiteX5" fmla="*/ 1473473 w 4458789"/>
                    <a:gd name="connsiteY5" fmla="*/ 4779509 h 6470468"/>
                    <a:gd name="connsiteX6" fmla="*/ 1418409 w 4458789"/>
                    <a:gd name="connsiteY6" fmla="*/ 4629059 h 6470468"/>
                    <a:gd name="connsiteX7" fmla="*/ 1439047 w 4458789"/>
                    <a:gd name="connsiteY7" fmla="*/ 4506822 h 6470468"/>
                    <a:gd name="connsiteX8" fmla="*/ 1362847 w 4458789"/>
                    <a:gd name="connsiteY8" fmla="*/ 4400459 h 6470468"/>
                    <a:gd name="connsiteX9" fmla="*/ 1262834 w 4458789"/>
                    <a:gd name="connsiteY9" fmla="*/ 4309972 h 6470468"/>
                    <a:gd name="connsiteX10" fmla="*/ 1202509 w 4458789"/>
                    <a:gd name="connsiteY10" fmla="*/ 4102009 h 6470468"/>
                    <a:gd name="connsiteX11" fmla="*/ 1143772 w 4458789"/>
                    <a:gd name="connsiteY11" fmla="*/ 3930559 h 6470468"/>
                    <a:gd name="connsiteX12" fmla="*/ 1012644 w 4458789"/>
                    <a:gd name="connsiteY12" fmla="*/ 3831363 h 6470468"/>
                    <a:gd name="connsiteX13" fmla="*/ 946922 w 4458789"/>
                    <a:gd name="connsiteY13" fmla="*/ 3773397 h 6470468"/>
                    <a:gd name="connsiteX14" fmla="*/ 946922 w 4458789"/>
                    <a:gd name="connsiteY14" fmla="*/ 3717834 h 6470468"/>
                    <a:gd name="connsiteX15" fmla="*/ 980259 w 4458789"/>
                    <a:gd name="connsiteY15" fmla="*/ 3711484 h 6470468"/>
                    <a:gd name="connsiteX16" fmla="*/ 1038997 w 4458789"/>
                    <a:gd name="connsiteY16" fmla="*/ 3609884 h 6470468"/>
                    <a:gd name="connsiteX17" fmla="*/ 1077097 w 4458789"/>
                    <a:gd name="connsiteY17" fmla="*/ 3598772 h 6470468"/>
                    <a:gd name="connsiteX18" fmla="*/ 1139009 w 4458789"/>
                    <a:gd name="connsiteY18" fmla="*/ 3535272 h 6470468"/>
                    <a:gd name="connsiteX19" fmla="*/ 1196159 w 4458789"/>
                    <a:gd name="connsiteY19" fmla="*/ 3498759 h 6470468"/>
                    <a:gd name="connsiteX20" fmla="*/ 1237434 w 4458789"/>
                    <a:gd name="connsiteY20" fmla="*/ 3489234 h 6470468"/>
                    <a:gd name="connsiteX21" fmla="*/ 1267506 w 4458789"/>
                    <a:gd name="connsiteY21" fmla="*/ 3418432 h 6470468"/>
                    <a:gd name="connsiteX22" fmla="*/ 1326335 w 4458789"/>
                    <a:gd name="connsiteY22" fmla="*/ 3387634 h 6470468"/>
                    <a:gd name="connsiteX23" fmla="*/ 1385072 w 4458789"/>
                    <a:gd name="connsiteY23" fmla="*/ 3354297 h 6470468"/>
                    <a:gd name="connsiteX24" fmla="*/ 1491434 w 4458789"/>
                    <a:gd name="connsiteY24" fmla="*/ 3309847 h 6470468"/>
                    <a:gd name="connsiteX25" fmla="*/ 1567543 w 4458789"/>
                    <a:gd name="connsiteY25" fmla="*/ 3317965 h 6470468"/>
                    <a:gd name="connsiteX26" fmla="*/ 1610497 w 4458789"/>
                    <a:gd name="connsiteY26" fmla="*/ 3271747 h 6470468"/>
                    <a:gd name="connsiteX27" fmla="*/ 1631134 w 4458789"/>
                    <a:gd name="connsiteY27" fmla="*/ 3201897 h 6470468"/>
                    <a:gd name="connsiteX28" fmla="*/ 1564459 w 4458789"/>
                    <a:gd name="connsiteY28" fmla="*/ 3174909 h 6470468"/>
                    <a:gd name="connsiteX29" fmla="*/ 1543731 w 4458789"/>
                    <a:gd name="connsiteY29" fmla="*/ 3150960 h 6470468"/>
                    <a:gd name="connsiteX30" fmla="*/ 1427934 w 4458789"/>
                    <a:gd name="connsiteY30" fmla="*/ 3163797 h 6470468"/>
                    <a:gd name="connsiteX31" fmla="*/ 1364434 w 4458789"/>
                    <a:gd name="connsiteY31" fmla="*/ 3127284 h 6470468"/>
                    <a:gd name="connsiteX32" fmla="*/ 1350147 w 4458789"/>
                    <a:gd name="connsiteY32" fmla="*/ 3101884 h 6470468"/>
                    <a:gd name="connsiteX33" fmla="*/ 1289731 w 4458789"/>
                    <a:gd name="connsiteY33" fmla="*/ 3082154 h 6470468"/>
                    <a:gd name="connsiteX34" fmla="*/ 1189809 w 4458789"/>
                    <a:gd name="connsiteY34" fmla="*/ 3098709 h 6470468"/>
                    <a:gd name="connsiteX35" fmla="*/ 1164409 w 4458789"/>
                    <a:gd name="connsiteY35" fmla="*/ 3144747 h 6470468"/>
                    <a:gd name="connsiteX36" fmla="*/ 1108847 w 4458789"/>
                    <a:gd name="connsiteY36" fmla="*/ 3174909 h 6470468"/>
                    <a:gd name="connsiteX37" fmla="*/ 1075509 w 4458789"/>
                    <a:gd name="connsiteY37" fmla="*/ 3225709 h 6470468"/>
                    <a:gd name="connsiteX38" fmla="*/ 1007247 w 4458789"/>
                    <a:gd name="connsiteY38" fmla="*/ 3238409 h 6470468"/>
                    <a:gd name="connsiteX39" fmla="*/ 926782 w 4458789"/>
                    <a:gd name="connsiteY39" fmla="*/ 3181803 h 6470468"/>
                    <a:gd name="connsiteX40" fmla="*/ 942159 w 4458789"/>
                    <a:gd name="connsiteY40" fmla="*/ 3111409 h 6470468"/>
                    <a:gd name="connsiteX41" fmla="*/ 989784 w 4458789"/>
                    <a:gd name="connsiteY41" fmla="*/ 3078072 h 6470468"/>
                    <a:gd name="connsiteX42" fmla="*/ 941161 w 4458789"/>
                    <a:gd name="connsiteY42" fmla="*/ 2986994 h 6470468"/>
                    <a:gd name="connsiteX43" fmla="*/ 865959 w 4458789"/>
                    <a:gd name="connsiteY43" fmla="*/ 2989172 h 6470468"/>
                    <a:gd name="connsiteX44" fmla="*/ 743722 w 4458789"/>
                    <a:gd name="connsiteY44" fmla="*/ 2943134 h 6470468"/>
                    <a:gd name="connsiteX45" fmla="*/ 708797 w 4458789"/>
                    <a:gd name="connsiteY45" fmla="*/ 2852647 h 6470468"/>
                    <a:gd name="connsiteX46" fmla="*/ 750707 w 4458789"/>
                    <a:gd name="connsiteY46" fmla="*/ 2804160 h 6470468"/>
                    <a:gd name="connsiteX47" fmla="*/ 748484 w 4458789"/>
                    <a:gd name="connsiteY47" fmla="*/ 2738347 h 6470468"/>
                    <a:gd name="connsiteX48" fmla="*/ 788172 w 4458789"/>
                    <a:gd name="connsiteY48" fmla="*/ 2711359 h 6470468"/>
                    <a:gd name="connsiteX49" fmla="*/ 865959 w 4458789"/>
                    <a:gd name="connsiteY49" fmla="*/ 2771684 h 6470468"/>
                    <a:gd name="connsiteX50" fmla="*/ 892947 w 4458789"/>
                    <a:gd name="connsiteY50" fmla="*/ 2798672 h 6470468"/>
                    <a:gd name="connsiteX51" fmla="*/ 900884 w 4458789"/>
                    <a:gd name="connsiteY51" fmla="*/ 2743110 h 6470468"/>
                    <a:gd name="connsiteX52" fmla="*/ 937351 w 4458789"/>
                    <a:gd name="connsiteY52" fmla="*/ 2730546 h 6470468"/>
                    <a:gd name="connsiteX53" fmla="*/ 981847 w 4458789"/>
                    <a:gd name="connsiteY53" fmla="*/ 2730409 h 6470468"/>
                    <a:gd name="connsiteX54" fmla="*/ 1008834 w 4458789"/>
                    <a:gd name="connsiteY54" fmla="*/ 2698659 h 6470468"/>
                    <a:gd name="connsiteX55" fmla="*/ 1085034 w 4458789"/>
                    <a:gd name="connsiteY55" fmla="*/ 2592297 h 6470468"/>
                    <a:gd name="connsiteX56" fmla="*/ 1174841 w 4458789"/>
                    <a:gd name="connsiteY56" fmla="*/ 2532652 h 6470468"/>
                    <a:gd name="connsiteX57" fmla="*/ 1256484 w 4458789"/>
                    <a:gd name="connsiteY57" fmla="*/ 2501809 h 6470468"/>
                    <a:gd name="connsiteX58" fmla="*/ 1404122 w 4458789"/>
                    <a:gd name="connsiteY58" fmla="*/ 2358934 h 6470468"/>
                    <a:gd name="connsiteX59" fmla="*/ 1518512 w 4458789"/>
                    <a:gd name="connsiteY59" fmla="*/ 2368913 h 6470468"/>
                    <a:gd name="connsiteX60" fmla="*/ 1584598 w 4458789"/>
                    <a:gd name="connsiteY60" fmla="*/ 2464298 h 6470468"/>
                    <a:gd name="connsiteX61" fmla="*/ 1527947 w 4458789"/>
                    <a:gd name="connsiteY61" fmla="*/ 2535147 h 6470468"/>
                    <a:gd name="connsiteX62" fmla="*/ 1431109 w 4458789"/>
                    <a:gd name="connsiteY62" fmla="*/ 2627222 h 6470468"/>
                    <a:gd name="connsiteX63" fmla="*/ 1393372 w 4458789"/>
                    <a:gd name="connsiteY63" fmla="*/ 2647405 h 6470468"/>
                    <a:gd name="connsiteX64" fmla="*/ 1404983 w 4458789"/>
                    <a:gd name="connsiteY64" fmla="*/ 2708456 h 6470468"/>
                    <a:gd name="connsiteX65" fmla="*/ 1454922 w 4458789"/>
                    <a:gd name="connsiteY65" fmla="*/ 2736759 h 6470468"/>
                    <a:gd name="connsiteX66" fmla="*/ 1448572 w 4458789"/>
                    <a:gd name="connsiteY66" fmla="*/ 2774859 h 6470468"/>
                    <a:gd name="connsiteX67" fmla="*/ 1357675 w 4458789"/>
                    <a:gd name="connsiteY67" fmla="*/ 2829515 h 6470468"/>
                    <a:gd name="connsiteX68" fmla="*/ 1394597 w 4458789"/>
                    <a:gd name="connsiteY68" fmla="*/ 2863759 h 6470468"/>
                    <a:gd name="connsiteX69" fmla="*/ 1550172 w 4458789"/>
                    <a:gd name="connsiteY69" fmla="*/ 2790734 h 6470468"/>
                    <a:gd name="connsiteX70" fmla="*/ 1586684 w 4458789"/>
                    <a:gd name="connsiteY70" fmla="*/ 2733584 h 6470468"/>
                    <a:gd name="connsiteX71" fmla="*/ 1651772 w 4458789"/>
                    <a:gd name="connsiteY71" fmla="*/ 2703422 h 6470468"/>
                    <a:gd name="connsiteX72" fmla="*/ 1708922 w 4458789"/>
                    <a:gd name="connsiteY72" fmla="*/ 2666909 h 6470468"/>
                    <a:gd name="connsiteX73" fmla="*/ 1810522 w 4458789"/>
                    <a:gd name="connsiteY73" fmla="*/ 2636747 h 6470468"/>
                    <a:gd name="connsiteX74" fmla="*/ 1908947 w 4458789"/>
                    <a:gd name="connsiteY74" fmla="*/ 2627222 h 6470468"/>
                    <a:gd name="connsiteX75" fmla="*/ 1952218 w 4458789"/>
                    <a:gd name="connsiteY75" fmla="*/ 2602275 h 6470468"/>
                    <a:gd name="connsiteX76" fmla="*/ 2020072 w 4458789"/>
                    <a:gd name="connsiteY76" fmla="*/ 2662147 h 6470468"/>
                    <a:gd name="connsiteX77" fmla="*/ 2089922 w 4458789"/>
                    <a:gd name="connsiteY77" fmla="*/ 2678022 h 6470468"/>
                    <a:gd name="connsiteX78" fmla="*/ 2164579 w 4458789"/>
                    <a:gd name="connsiteY78" fmla="*/ 2690902 h 6470468"/>
                    <a:gd name="connsiteX79" fmla="*/ 2115322 w 4458789"/>
                    <a:gd name="connsiteY79" fmla="*/ 2820897 h 6470468"/>
                    <a:gd name="connsiteX80" fmla="*/ 2011680 w 4458789"/>
                    <a:gd name="connsiteY80" fmla="*/ 2934788 h 6470468"/>
                    <a:gd name="connsiteX81" fmla="*/ 2194560 w 4458789"/>
                    <a:gd name="connsiteY81" fmla="*/ 3082834 h 6470468"/>
                    <a:gd name="connsiteX82" fmla="*/ 2394858 w 4458789"/>
                    <a:gd name="connsiteY82" fmla="*/ 3117668 h 6470468"/>
                    <a:gd name="connsiteX83" fmla="*/ 2377440 w 4458789"/>
                    <a:gd name="connsiteY83" fmla="*/ 3335383 h 6470468"/>
                    <a:gd name="connsiteX84" fmla="*/ 2377440 w 4458789"/>
                    <a:gd name="connsiteY84" fmla="*/ 3335383 h 6470468"/>
                    <a:gd name="connsiteX85" fmla="*/ 2333898 w 4458789"/>
                    <a:gd name="connsiteY85" fmla="*/ 3640183 h 6470468"/>
                    <a:gd name="connsiteX86" fmla="*/ 2290355 w 4458789"/>
                    <a:gd name="connsiteY86" fmla="*/ 3875314 h 6470468"/>
                    <a:gd name="connsiteX87" fmla="*/ 2595155 w 4458789"/>
                    <a:gd name="connsiteY87" fmla="*/ 3857897 h 6470468"/>
                    <a:gd name="connsiteX88" fmla="*/ 2891246 w 4458789"/>
                    <a:gd name="connsiteY88" fmla="*/ 3744685 h 6470468"/>
                    <a:gd name="connsiteX89" fmla="*/ 2891155 w 4458789"/>
                    <a:gd name="connsiteY89" fmla="*/ 3215186 h 6470468"/>
                    <a:gd name="connsiteX90" fmla="*/ 2772547 w 4458789"/>
                    <a:gd name="connsiteY90" fmla="*/ 3039972 h 6470468"/>
                    <a:gd name="connsiteX91" fmla="*/ 2704284 w 4458789"/>
                    <a:gd name="connsiteY91" fmla="*/ 2897097 h 6470468"/>
                    <a:gd name="connsiteX92" fmla="*/ 2508069 w 4458789"/>
                    <a:gd name="connsiteY92" fmla="*/ 2717074 h 6470468"/>
                    <a:gd name="connsiteX93" fmla="*/ 2638698 w 4458789"/>
                    <a:gd name="connsiteY93" fmla="*/ 2577737 h 6470468"/>
                    <a:gd name="connsiteX94" fmla="*/ 2978332 w 4458789"/>
                    <a:gd name="connsiteY94" fmla="*/ 2333897 h 6470468"/>
                    <a:gd name="connsiteX95" fmla="*/ 2987040 w 4458789"/>
                    <a:gd name="connsiteY95" fmla="*/ 2159725 h 6470468"/>
                    <a:gd name="connsiteX96" fmla="*/ 3344092 w 4458789"/>
                    <a:gd name="connsiteY96" fmla="*/ 1672045 h 6470468"/>
                    <a:gd name="connsiteX97" fmla="*/ 3544389 w 4458789"/>
                    <a:gd name="connsiteY97" fmla="*/ 1863634 h 6470468"/>
                    <a:gd name="connsiteX98" fmla="*/ 3962400 w 4458789"/>
                    <a:gd name="connsiteY98" fmla="*/ 1419497 h 6470468"/>
                    <a:gd name="connsiteX99" fmla="*/ 4458789 w 4458789"/>
                    <a:gd name="connsiteY99" fmla="*/ 374468 h 6470468"/>
                    <a:gd name="connsiteX100" fmla="*/ 4415246 w 4458789"/>
                    <a:gd name="connsiteY100" fmla="*/ 0 h 6470468"/>
                    <a:gd name="connsiteX101" fmla="*/ 17418 w 4458789"/>
                    <a:gd name="connsiteY101" fmla="*/ 17417 h 6470468"/>
                    <a:gd name="connsiteX102" fmla="*/ 0 w 4458789"/>
                    <a:gd name="connsiteY102"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180738 w 4458789"/>
                    <a:gd name="connsiteY4" fmla="*/ 4847680 h 6470468"/>
                    <a:gd name="connsiteX5" fmla="*/ 1473473 w 4458789"/>
                    <a:gd name="connsiteY5" fmla="*/ 4779509 h 6470468"/>
                    <a:gd name="connsiteX6" fmla="*/ 1418409 w 4458789"/>
                    <a:gd name="connsiteY6" fmla="*/ 4629059 h 6470468"/>
                    <a:gd name="connsiteX7" fmla="*/ 1439047 w 4458789"/>
                    <a:gd name="connsiteY7" fmla="*/ 4506822 h 6470468"/>
                    <a:gd name="connsiteX8" fmla="*/ 1362847 w 4458789"/>
                    <a:gd name="connsiteY8" fmla="*/ 4400459 h 6470468"/>
                    <a:gd name="connsiteX9" fmla="*/ 1262834 w 4458789"/>
                    <a:gd name="connsiteY9" fmla="*/ 4309972 h 6470468"/>
                    <a:gd name="connsiteX10" fmla="*/ 1202509 w 4458789"/>
                    <a:gd name="connsiteY10" fmla="*/ 4102009 h 6470468"/>
                    <a:gd name="connsiteX11" fmla="*/ 1143772 w 4458789"/>
                    <a:gd name="connsiteY11" fmla="*/ 3930559 h 6470468"/>
                    <a:gd name="connsiteX12" fmla="*/ 1012644 w 4458789"/>
                    <a:gd name="connsiteY12" fmla="*/ 3831363 h 6470468"/>
                    <a:gd name="connsiteX13" fmla="*/ 946922 w 4458789"/>
                    <a:gd name="connsiteY13" fmla="*/ 3773397 h 6470468"/>
                    <a:gd name="connsiteX14" fmla="*/ 946922 w 4458789"/>
                    <a:gd name="connsiteY14" fmla="*/ 3717834 h 6470468"/>
                    <a:gd name="connsiteX15" fmla="*/ 980259 w 4458789"/>
                    <a:gd name="connsiteY15" fmla="*/ 3711484 h 6470468"/>
                    <a:gd name="connsiteX16" fmla="*/ 1038997 w 4458789"/>
                    <a:gd name="connsiteY16" fmla="*/ 3609884 h 6470468"/>
                    <a:gd name="connsiteX17" fmla="*/ 1077097 w 4458789"/>
                    <a:gd name="connsiteY17" fmla="*/ 3598772 h 6470468"/>
                    <a:gd name="connsiteX18" fmla="*/ 1139009 w 4458789"/>
                    <a:gd name="connsiteY18" fmla="*/ 3535272 h 6470468"/>
                    <a:gd name="connsiteX19" fmla="*/ 1196159 w 4458789"/>
                    <a:gd name="connsiteY19" fmla="*/ 3498759 h 6470468"/>
                    <a:gd name="connsiteX20" fmla="*/ 1237434 w 4458789"/>
                    <a:gd name="connsiteY20" fmla="*/ 3489234 h 6470468"/>
                    <a:gd name="connsiteX21" fmla="*/ 1267506 w 4458789"/>
                    <a:gd name="connsiteY21" fmla="*/ 3418432 h 6470468"/>
                    <a:gd name="connsiteX22" fmla="*/ 1326335 w 4458789"/>
                    <a:gd name="connsiteY22" fmla="*/ 3387634 h 6470468"/>
                    <a:gd name="connsiteX23" fmla="*/ 1385072 w 4458789"/>
                    <a:gd name="connsiteY23" fmla="*/ 3354297 h 6470468"/>
                    <a:gd name="connsiteX24" fmla="*/ 1491434 w 4458789"/>
                    <a:gd name="connsiteY24" fmla="*/ 3309847 h 6470468"/>
                    <a:gd name="connsiteX25" fmla="*/ 1567543 w 4458789"/>
                    <a:gd name="connsiteY25" fmla="*/ 3317965 h 6470468"/>
                    <a:gd name="connsiteX26" fmla="*/ 1610497 w 4458789"/>
                    <a:gd name="connsiteY26" fmla="*/ 3271747 h 6470468"/>
                    <a:gd name="connsiteX27" fmla="*/ 1631134 w 4458789"/>
                    <a:gd name="connsiteY27" fmla="*/ 3201897 h 6470468"/>
                    <a:gd name="connsiteX28" fmla="*/ 1564459 w 4458789"/>
                    <a:gd name="connsiteY28" fmla="*/ 3174909 h 6470468"/>
                    <a:gd name="connsiteX29" fmla="*/ 1543731 w 4458789"/>
                    <a:gd name="connsiteY29" fmla="*/ 3150960 h 6470468"/>
                    <a:gd name="connsiteX30" fmla="*/ 1427934 w 4458789"/>
                    <a:gd name="connsiteY30" fmla="*/ 3163797 h 6470468"/>
                    <a:gd name="connsiteX31" fmla="*/ 1364434 w 4458789"/>
                    <a:gd name="connsiteY31" fmla="*/ 3127284 h 6470468"/>
                    <a:gd name="connsiteX32" fmla="*/ 1350147 w 4458789"/>
                    <a:gd name="connsiteY32" fmla="*/ 3101884 h 6470468"/>
                    <a:gd name="connsiteX33" fmla="*/ 1289731 w 4458789"/>
                    <a:gd name="connsiteY33" fmla="*/ 3082154 h 6470468"/>
                    <a:gd name="connsiteX34" fmla="*/ 1189809 w 4458789"/>
                    <a:gd name="connsiteY34" fmla="*/ 3098709 h 6470468"/>
                    <a:gd name="connsiteX35" fmla="*/ 1164409 w 4458789"/>
                    <a:gd name="connsiteY35" fmla="*/ 3144747 h 6470468"/>
                    <a:gd name="connsiteX36" fmla="*/ 1108847 w 4458789"/>
                    <a:gd name="connsiteY36" fmla="*/ 3174909 h 6470468"/>
                    <a:gd name="connsiteX37" fmla="*/ 1075509 w 4458789"/>
                    <a:gd name="connsiteY37" fmla="*/ 3225709 h 6470468"/>
                    <a:gd name="connsiteX38" fmla="*/ 1007247 w 4458789"/>
                    <a:gd name="connsiteY38" fmla="*/ 3238409 h 6470468"/>
                    <a:gd name="connsiteX39" fmla="*/ 926782 w 4458789"/>
                    <a:gd name="connsiteY39" fmla="*/ 3181803 h 6470468"/>
                    <a:gd name="connsiteX40" fmla="*/ 942159 w 4458789"/>
                    <a:gd name="connsiteY40" fmla="*/ 3111409 h 6470468"/>
                    <a:gd name="connsiteX41" fmla="*/ 989784 w 4458789"/>
                    <a:gd name="connsiteY41" fmla="*/ 3078072 h 6470468"/>
                    <a:gd name="connsiteX42" fmla="*/ 941161 w 4458789"/>
                    <a:gd name="connsiteY42" fmla="*/ 2986994 h 6470468"/>
                    <a:gd name="connsiteX43" fmla="*/ 865959 w 4458789"/>
                    <a:gd name="connsiteY43" fmla="*/ 2989172 h 6470468"/>
                    <a:gd name="connsiteX44" fmla="*/ 743722 w 4458789"/>
                    <a:gd name="connsiteY44" fmla="*/ 2943134 h 6470468"/>
                    <a:gd name="connsiteX45" fmla="*/ 708797 w 4458789"/>
                    <a:gd name="connsiteY45" fmla="*/ 2852647 h 6470468"/>
                    <a:gd name="connsiteX46" fmla="*/ 750707 w 4458789"/>
                    <a:gd name="connsiteY46" fmla="*/ 2804160 h 6470468"/>
                    <a:gd name="connsiteX47" fmla="*/ 748484 w 4458789"/>
                    <a:gd name="connsiteY47" fmla="*/ 2738347 h 6470468"/>
                    <a:gd name="connsiteX48" fmla="*/ 788172 w 4458789"/>
                    <a:gd name="connsiteY48" fmla="*/ 2711359 h 6470468"/>
                    <a:gd name="connsiteX49" fmla="*/ 865959 w 4458789"/>
                    <a:gd name="connsiteY49" fmla="*/ 2771684 h 6470468"/>
                    <a:gd name="connsiteX50" fmla="*/ 892947 w 4458789"/>
                    <a:gd name="connsiteY50" fmla="*/ 2798672 h 6470468"/>
                    <a:gd name="connsiteX51" fmla="*/ 900884 w 4458789"/>
                    <a:gd name="connsiteY51" fmla="*/ 2743110 h 6470468"/>
                    <a:gd name="connsiteX52" fmla="*/ 937351 w 4458789"/>
                    <a:gd name="connsiteY52" fmla="*/ 2730546 h 6470468"/>
                    <a:gd name="connsiteX53" fmla="*/ 981847 w 4458789"/>
                    <a:gd name="connsiteY53" fmla="*/ 2730409 h 6470468"/>
                    <a:gd name="connsiteX54" fmla="*/ 1008834 w 4458789"/>
                    <a:gd name="connsiteY54" fmla="*/ 2698659 h 6470468"/>
                    <a:gd name="connsiteX55" fmla="*/ 1085034 w 4458789"/>
                    <a:gd name="connsiteY55" fmla="*/ 2592297 h 6470468"/>
                    <a:gd name="connsiteX56" fmla="*/ 1174841 w 4458789"/>
                    <a:gd name="connsiteY56" fmla="*/ 2532652 h 6470468"/>
                    <a:gd name="connsiteX57" fmla="*/ 1256484 w 4458789"/>
                    <a:gd name="connsiteY57" fmla="*/ 2501809 h 6470468"/>
                    <a:gd name="connsiteX58" fmla="*/ 1404122 w 4458789"/>
                    <a:gd name="connsiteY58" fmla="*/ 2358934 h 6470468"/>
                    <a:gd name="connsiteX59" fmla="*/ 1518512 w 4458789"/>
                    <a:gd name="connsiteY59" fmla="*/ 2368913 h 6470468"/>
                    <a:gd name="connsiteX60" fmla="*/ 1584598 w 4458789"/>
                    <a:gd name="connsiteY60" fmla="*/ 2464298 h 6470468"/>
                    <a:gd name="connsiteX61" fmla="*/ 1527947 w 4458789"/>
                    <a:gd name="connsiteY61" fmla="*/ 2535147 h 6470468"/>
                    <a:gd name="connsiteX62" fmla="*/ 1431109 w 4458789"/>
                    <a:gd name="connsiteY62" fmla="*/ 2627222 h 6470468"/>
                    <a:gd name="connsiteX63" fmla="*/ 1393372 w 4458789"/>
                    <a:gd name="connsiteY63" fmla="*/ 2647405 h 6470468"/>
                    <a:gd name="connsiteX64" fmla="*/ 1404983 w 4458789"/>
                    <a:gd name="connsiteY64" fmla="*/ 2708456 h 6470468"/>
                    <a:gd name="connsiteX65" fmla="*/ 1454922 w 4458789"/>
                    <a:gd name="connsiteY65" fmla="*/ 2736759 h 6470468"/>
                    <a:gd name="connsiteX66" fmla="*/ 1448572 w 4458789"/>
                    <a:gd name="connsiteY66" fmla="*/ 2774859 h 6470468"/>
                    <a:gd name="connsiteX67" fmla="*/ 1357675 w 4458789"/>
                    <a:gd name="connsiteY67" fmla="*/ 2829515 h 6470468"/>
                    <a:gd name="connsiteX68" fmla="*/ 1394597 w 4458789"/>
                    <a:gd name="connsiteY68" fmla="*/ 2863759 h 6470468"/>
                    <a:gd name="connsiteX69" fmla="*/ 1550172 w 4458789"/>
                    <a:gd name="connsiteY69" fmla="*/ 2790734 h 6470468"/>
                    <a:gd name="connsiteX70" fmla="*/ 1586684 w 4458789"/>
                    <a:gd name="connsiteY70" fmla="*/ 2733584 h 6470468"/>
                    <a:gd name="connsiteX71" fmla="*/ 1651772 w 4458789"/>
                    <a:gd name="connsiteY71" fmla="*/ 2703422 h 6470468"/>
                    <a:gd name="connsiteX72" fmla="*/ 1708922 w 4458789"/>
                    <a:gd name="connsiteY72" fmla="*/ 2666909 h 6470468"/>
                    <a:gd name="connsiteX73" fmla="*/ 1810522 w 4458789"/>
                    <a:gd name="connsiteY73" fmla="*/ 2636747 h 6470468"/>
                    <a:gd name="connsiteX74" fmla="*/ 1908947 w 4458789"/>
                    <a:gd name="connsiteY74" fmla="*/ 2627222 h 6470468"/>
                    <a:gd name="connsiteX75" fmla="*/ 1952218 w 4458789"/>
                    <a:gd name="connsiteY75" fmla="*/ 2602275 h 6470468"/>
                    <a:gd name="connsiteX76" fmla="*/ 2020072 w 4458789"/>
                    <a:gd name="connsiteY76" fmla="*/ 2662147 h 6470468"/>
                    <a:gd name="connsiteX77" fmla="*/ 2089922 w 4458789"/>
                    <a:gd name="connsiteY77" fmla="*/ 2678022 h 6470468"/>
                    <a:gd name="connsiteX78" fmla="*/ 2164579 w 4458789"/>
                    <a:gd name="connsiteY78" fmla="*/ 2690902 h 6470468"/>
                    <a:gd name="connsiteX79" fmla="*/ 2115322 w 4458789"/>
                    <a:gd name="connsiteY79" fmla="*/ 2820897 h 6470468"/>
                    <a:gd name="connsiteX80" fmla="*/ 2011680 w 4458789"/>
                    <a:gd name="connsiteY80" fmla="*/ 2934788 h 6470468"/>
                    <a:gd name="connsiteX81" fmla="*/ 2194560 w 4458789"/>
                    <a:gd name="connsiteY81" fmla="*/ 3082834 h 6470468"/>
                    <a:gd name="connsiteX82" fmla="*/ 2394858 w 4458789"/>
                    <a:gd name="connsiteY82" fmla="*/ 3117668 h 6470468"/>
                    <a:gd name="connsiteX83" fmla="*/ 2377440 w 4458789"/>
                    <a:gd name="connsiteY83" fmla="*/ 3335383 h 6470468"/>
                    <a:gd name="connsiteX84" fmla="*/ 2377440 w 4458789"/>
                    <a:gd name="connsiteY84" fmla="*/ 3335383 h 6470468"/>
                    <a:gd name="connsiteX85" fmla="*/ 2333898 w 4458789"/>
                    <a:gd name="connsiteY85" fmla="*/ 3640183 h 6470468"/>
                    <a:gd name="connsiteX86" fmla="*/ 2290355 w 4458789"/>
                    <a:gd name="connsiteY86" fmla="*/ 3875314 h 6470468"/>
                    <a:gd name="connsiteX87" fmla="*/ 2595155 w 4458789"/>
                    <a:gd name="connsiteY87" fmla="*/ 3857897 h 6470468"/>
                    <a:gd name="connsiteX88" fmla="*/ 2891246 w 4458789"/>
                    <a:gd name="connsiteY88" fmla="*/ 3744685 h 6470468"/>
                    <a:gd name="connsiteX89" fmla="*/ 2891155 w 4458789"/>
                    <a:gd name="connsiteY89" fmla="*/ 3215186 h 6470468"/>
                    <a:gd name="connsiteX90" fmla="*/ 2772547 w 4458789"/>
                    <a:gd name="connsiteY90" fmla="*/ 3039972 h 6470468"/>
                    <a:gd name="connsiteX91" fmla="*/ 2704284 w 4458789"/>
                    <a:gd name="connsiteY91" fmla="*/ 2897097 h 6470468"/>
                    <a:gd name="connsiteX92" fmla="*/ 2508069 w 4458789"/>
                    <a:gd name="connsiteY92" fmla="*/ 2717074 h 6470468"/>
                    <a:gd name="connsiteX93" fmla="*/ 2638698 w 4458789"/>
                    <a:gd name="connsiteY93" fmla="*/ 2577737 h 6470468"/>
                    <a:gd name="connsiteX94" fmla="*/ 2978332 w 4458789"/>
                    <a:gd name="connsiteY94" fmla="*/ 2333897 h 6470468"/>
                    <a:gd name="connsiteX95" fmla="*/ 2987040 w 4458789"/>
                    <a:gd name="connsiteY95" fmla="*/ 2159725 h 6470468"/>
                    <a:gd name="connsiteX96" fmla="*/ 3344092 w 4458789"/>
                    <a:gd name="connsiteY96" fmla="*/ 1672045 h 6470468"/>
                    <a:gd name="connsiteX97" fmla="*/ 3544389 w 4458789"/>
                    <a:gd name="connsiteY97" fmla="*/ 1863634 h 6470468"/>
                    <a:gd name="connsiteX98" fmla="*/ 3962400 w 4458789"/>
                    <a:gd name="connsiteY98" fmla="*/ 1419497 h 6470468"/>
                    <a:gd name="connsiteX99" fmla="*/ 4458789 w 4458789"/>
                    <a:gd name="connsiteY99" fmla="*/ 374468 h 6470468"/>
                    <a:gd name="connsiteX100" fmla="*/ 4415246 w 4458789"/>
                    <a:gd name="connsiteY100" fmla="*/ 0 h 6470468"/>
                    <a:gd name="connsiteX101" fmla="*/ 17418 w 4458789"/>
                    <a:gd name="connsiteY101" fmla="*/ 17417 h 6470468"/>
                    <a:gd name="connsiteX102" fmla="*/ 0 w 4458789"/>
                    <a:gd name="connsiteY102"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232672 w 4458789"/>
                    <a:gd name="connsiteY4" fmla="*/ 4883059 h 6470468"/>
                    <a:gd name="connsiteX5" fmla="*/ 1180738 w 4458789"/>
                    <a:gd name="connsiteY5" fmla="*/ 4847680 h 6470468"/>
                    <a:gd name="connsiteX6" fmla="*/ 1473473 w 4458789"/>
                    <a:gd name="connsiteY6" fmla="*/ 4779509 h 6470468"/>
                    <a:gd name="connsiteX7" fmla="*/ 1418409 w 4458789"/>
                    <a:gd name="connsiteY7" fmla="*/ 4629059 h 6470468"/>
                    <a:gd name="connsiteX8" fmla="*/ 1439047 w 4458789"/>
                    <a:gd name="connsiteY8" fmla="*/ 4506822 h 6470468"/>
                    <a:gd name="connsiteX9" fmla="*/ 1362847 w 4458789"/>
                    <a:gd name="connsiteY9" fmla="*/ 4400459 h 6470468"/>
                    <a:gd name="connsiteX10" fmla="*/ 1262834 w 4458789"/>
                    <a:gd name="connsiteY10" fmla="*/ 4309972 h 6470468"/>
                    <a:gd name="connsiteX11" fmla="*/ 1202509 w 4458789"/>
                    <a:gd name="connsiteY11" fmla="*/ 4102009 h 6470468"/>
                    <a:gd name="connsiteX12" fmla="*/ 1143772 w 4458789"/>
                    <a:gd name="connsiteY12" fmla="*/ 3930559 h 6470468"/>
                    <a:gd name="connsiteX13" fmla="*/ 1012644 w 4458789"/>
                    <a:gd name="connsiteY13" fmla="*/ 3831363 h 6470468"/>
                    <a:gd name="connsiteX14" fmla="*/ 946922 w 4458789"/>
                    <a:gd name="connsiteY14" fmla="*/ 3773397 h 6470468"/>
                    <a:gd name="connsiteX15" fmla="*/ 946922 w 4458789"/>
                    <a:gd name="connsiteY15" fmla="*/ 3717834 h 6470468"/>
                    <a:gd name="connsiteX16" fmla="*/ 980259 w 4458789"/>
                    <a:gd name="connsiteY16" fmla="*/ 3711484 h 6470468"/>
                    <a:gd name="connsiteX17" fmla="*/ 1038997 w 4458789"/>
                    <a:gd name="connsiteY17" fmla="*/ 3609884 h 6470468"/>
                    <a:gd name="connsiteX18" fmla="*/ 1077097 w 4458789"/>
                    <a:gd name="connsiteY18" fmla="*/ 3598772 h 6470468"/>
                    <a:gd name="connsiteX19" fmla="*/ 1139009 w 4458789"/>
                    <a:gd name="connsiteY19" fmla="*/ 3535272 h 6470468"/>
                    <a:gd name="connsiteX20" fmla="*/ 1196159 w 4458789"/>
                    <a:gd name="connsiteY20" fmla="*/ 3498759 h 6470468"/>
                    <a:gd name="connsiteX21" fmla="*/ 1237434 w 4458789"/>
                    <a:gd name="connsiteY21" fmla="*/ 3489234 h 6470468"/>
                    <a:gd name="connsiteX22" fmla="*/ 1267506 w 4458789"/>
                    <a:gd name="connsiteY22" fmla="*/ 3418432 h 6470468"/>
                    <a:gd name="connsiteX23" fmla="*/ 1326335 w 4458789"/>
                    <a:gd name="connsiteY23" fmla="*/ 3387634 h 6470468"/>
                    <a:gd name="connsiteX24" fmla="*/ 1385072 w 4458789"/>
                    <a:gd name="connsiteY24" fmla="*/ 3354297 h 6470468"/>
                    <a:gd name="connsiteX25" fmla="*/ 1491434 w 4458789"/>
                    <a:gd name="connsiteY25" fmla="*/ 3309847 h 6470468"/>
                    <a:gd name="connsiteX26" fmla="*/ 1567543 w 4458789"/>
                    <a:gd name="connsiteY26" fmla="*/ 3317965 h 6470468"/>
                    <a:gd name="connsiteX27" fmla="*/ 1610497 w 4458789"/>
                    <a:gd name="connsiteY27" fmla="*/ 3271747 h 6470468"/>
                    <a:gd name="connsiteX28" fmla="*/ 1631134 w 4458789"/>
                    <a:gd name="connsiteY28" fmla="*/ 3201897 h 6470468"/>
                    <a:gd name="connsiteX29" fmla="*/ 1564459 w 4458789"/>
                    <a:gd name="connsiteY29" fmla="*/ 3174909 h 6470468"/>
                    <a:gd name="connsiteX30" fmla="*/ 1543731 w 4458789"/>
                    <a:gd name="connsiteY30" fmla="*/ 3150960 h 6470468"/>
                    <a:gd name="connsiteX31" fmla="*/ 1427934 w 4458789"/>
                    <a:gd name="connsiteY31" fmla="*/ 3163797 h 6470468"/>
                    <a:gd name="connsiteX32" fmla="*/ 1364434 w 4458789"/>
                    <a:gd name="connsiteY32" fmla="*/ 3127284 h 6470468"/>
                    <a:gd name="connsiteX33" fmla="*/ 1350147 w 4458789"/>
                    <a:gd name="connsiteY33" fmla="*/ 3101884 h 6470468"/>
                    <a:gd name="connsiteX34" fmla="*/ 1289731 w 4458789"/>
                    <a:gd name="connsiteY34" fmla="*/ 3082154 h 6470468"/>
                    <a:gd name="connsiteX35" fmla="*/ 1189809 w 4458789"/>
                    <a:gd name="connsiteY35" fmla="*/ 3098709 h 6470468"/>
                    <a:gd name="connsiteX36" fmla="*/ 1164409 w 4458789"/>
                    <a:gd name="connsiteY36" fmla="*/ 3144747 h 6470468"/>
                    <a:gd name="connsiteX37" fmla="*/ 1108847 w 4458789"/>
                    <a:gd name="connsiteY37" fmla="*/ 3174909 h 6470468"/>
                    <a:gd name="connsiteX38" fmla="*/ 1075509 w 4458789"/>
                    <a:gd name="connsiteY38" fmla="*/ 3225709 h 6470468"/>
                    <a:gd name="connsiteX39" fmla="*/ 1007247 w 4458789"/>
                    <a:gd name="connsiteY39" fmla="*/ 3238409 h 6470468"/>
                    <a:gd name="connsiteX40" fmla="*/ 926782 w 4458789"/>
                    <a:gd name="connsiteY40" fmla="*/ 3181803 h 6470468"/>
                    <a:gd name="connsiteX41" fmla="*/ 942159 w 4458789"/>
                    <a:gd name="connsiteY41" fmla="*/ 3111409 h 6470468"/>
                    <a:gd name="connsiteX42" fmla="*/ 989784 w 4458789"/>
                    <a:gd name="connsiteY42" fmla="*/ 3078072 h 6470468"/>
                    <a:gd name="connsiteX43" fmla="*/ 941161 w 4458789"/>
                    <a:gd name="connsiteY43" fmla="*/ 2986994 h 6470468"/>
                    <a:gd name="connsiteX44" fmla="*/ 865959 w 4458789"/>
                    <a:gd name="connsiteY44" fmla="*/ 2989172 h 6470468"/>
                    <a:gd name="connsiteX45" fmla="*/ 743722 w 4458789"/>
                    <a:gd name="connsiteY45" fmla="*/ 2943134 h 6470468"/>
                    <a:gd name="connsiteX46" fmla="*/ 708797 w 4458789"/>
                    <a:gd name="connsiteY46" fmla="*/ 2852647 h 6470468"/>
                    <a:gd name="connsiteX47" fmla="*/ 750707 w 4458789"/>
                    <a:gd name="connsiteY47" fmla="*/ 2804160 h 6470468"/>
                    <a:gd name="connsiteX48" fmla="*/ 748484 w 4458789"/>
                    <a:gd name="connsiteY48" fmla="*/ 2738347 h 6470468"/>
                    <a:gd name="connsiteX49" fmla="*/ 788172 w 4458789"/>
                    <a:gd name="connsiteY49" fmla="*/ 2711359 h 6470468"/>
                    <a:gd name="connsiteX50" fmla="*/ 865959 w 4458789"/>
                    <a:gd name="connsiteY50" fmla="*/ 2771684 h 6470468"/>
                    <a:gd name="connsiteX51" fmla="*/ 892947 w 4458789"/>
                    <a:gd name="connsiteY51" fmla="*/ 2798672 h 6470468"/>
                    <a:gd name="connsiteX52" fmla="*/ 900884 w 4458789"/>
                    <a:gd name="connsiteY52" fmla="*/ 2743110 h 6470468"/>
                    <a:gd name="connsiteX53" fmla="*/ 937351 w 4458789"/>
                    <a:gd name="connsiteY53" fmla="*/ 2730546 h 6470468"/>
                    <a:gd name="connsiteX54" fmla="*/ 981847 w 4458789"/>
                    <a:gd name="connsiteY54" fmla="*/ 2730409 h 6470468"/>
                    <a:gd name="connsiteX55" fmla="*/ 1008834 w 4458789"/>
                    <a:gd name="connsiteY55" fmla="*/ 2698659 h 6470468"/>
                    <a:gd name="connsiteX56" fmla="*/ 1085034 w 4458789"/>
                    <a:gd name="connsiteY56" fmla="*/ 2592297 h 6470468"/>
                    <a:gd name="connsiteX57" fmla="*/ 1174841 w 4458789"/>
                    <a:gd name="connsiteY57" fmla="*/ 2532652 h 6470468"/>
                    <a:gd name="connsiteX58" fmla="*/ 1256484 w 4458789"/>
                    <a:gd name="connsiteY58" fmla="*/ 2501809 h 6470468"/>
                    <a:gd name="connsiteX59" fmla="*/ 1404122 w 4458789"/>
                    <a:gd name="connsiteY59" fmla="*/ 2358934 h 6470468"/>
                    <a:gd name="connsiteX60" fmla="*/ 1518512 w 4458789"/>
                    <a:gd name="connsiteY60" fmla="*/ 2368913 h 6470468"/>
                    <a:gd name="connsiteX61" fmla="*/ 1584598 w 4458789"/>
                    <a:gd name="connsiteY61" fmla="*/ 2464298 h 6470468"/>
                    <a:gd name="connsiteX62" fmla="*/ 1527947 w 4458789"/>
                    <a:gd name="connsiteY62" fmla="*/ 2535147 h 6470468"/>
                    <a:gd name="connsiteX63" fmla="*/ 1431109 w 4458789"/>
                    <a:gd name="connsiteY63" fmla="*/ 2627222 h 6470468"/>
                    <a:gd name="connsiteX64" fmla="*/ 1393372 w 4458789"/>
                    <a:gd name="connsiteY64" fmla="*/ 2647405 h 6470468"/>
                    <a:gd name="connsiteX65" fmla="*/ 1404983 w 4458789"/>
                    <a:gd name="connsiteY65" fmla="*/ 2708456 h 6470468"/>
                    <a:gd name="connsiteX66" fmla="*/ 1454922 w 4458789"/>
                    <a:gd name="connsiteY66" fmla="*/ 2736759 h 6470468"/>
                    <a:gd name="connsiteX67" fmla="*/ 1448572 w 4458789"/>
                    <a:gd name="connsiteY67" fmla="*/ 2774859 h 6470468"/>
                    <a:gd name="connsiteX68" fmla="*/ 1357675 w 4458789"/>
                    <a:gd name="connsiteY68" fmla="*/ 2829515 h 6470468"/>
                    <a:gd name="connsiteX69" fmla="*/ 1394597 w 4458789"/>
                    <a:gd name="connsiteY69" fmla="*/ 2863759 h 6470468"/>
                    <a:gd name="connsiteX70" fmla="*/ 1550172 w 4458789"/>
                    <a:gd name="connsiteY70" fmla="*/ 2790734 h 6470468"/>
                    <a:gd name="connsiteX71" fmla="*/ 1586684 w 4458789"/>
                    <a:gd name="connsiteY71" fmla="*/ 2733584 h 6470468"/>
                    <a:gd name="connsiteX72" fmla="*/ 1651772 w 4458789"/>
                    <a:gd name="connsiteY72" fmla="*/ 2703422 h 6470468"/>
                    <a:gd name="connsiteX73" fmla="*/ 1708922 w 4458789"/>
                    <a:gd name="connsiteY73" fmla="*/ 2666909 h 6470468"/>
                    <a:gd name="connsiteX74" fmla="*/ 1810522 w 4458789"/>
                    <a:gd name="connsiteY74" fmla="*/ 2636747 h 6470468"/>
                    <a:gd name="connsiteX75" fmla="*/ 1908947 w 4458789"/>
                    <a:gd name="connsiteY75" fmla="*/ 2627222 h 6470468"/>
                    <a:gd name="connsiteX76" fmla="*/ 1952218 w 4458789"/>
                    <a:gd name="connsiteY76" fmla="*/ 2602275 h 6470468"/>
                    <a:gd name="connsiteX77" fmla="*/ 2020072 w 4458789"/>
                    <a:gd name="connsiteY77" fmla="*/ 2662147 h 6470468"/>
                    <a:gd name="connsiteX78" fmla="*/ 2089922 w 4458789"/>
                    <a:gd name="connsiteY78" fmla="*/ 2678022 h 6470468"/>
                    <a:gd name="connsiteX79" fmla="*/ 2164579 w 4458789"/>
                    <a:gd name="connsiteY79" fmla="*/ 2690902 h 6470468"/>
                    <a:gd name="connsiteX80" fmla="*/ 2115322 w 4458789"/>
                    <a:gd name="connsiteY80" fmla="*/ 2820897 h 6470468"/>
                    <a:gd name="connsiteX81" fmla="*/ 2011680 w 4458789"/>
                    <a:gd name="connsiteY81" fmla="*/ 2934788 h 6470468"/>
                    <a:gd name="connsiteX82" fmla="*/ 2194560 w 4458789"/>
                    <a:gd name="connsiteY82" fmla="*/ 3082834 h 6470468"/>
                    <a:gd name="connsiteX83" fmla="*/ 2394858 w 4458789"/>
                    <a:gd name="connsiteY83" fmla="*/ 3117668 h 6470468"/>
                    <a:gd name="connsiteX84" fmla="*/ 2377440 w 4458789"/>
                    <a:gd name="connsiteY84" fmla="*/ 3335383 h 6470468"/>
                    <a:gd name="connsiteX85" fmla="*/ 2377440 w 4458789"/>
                    <a:gd name="connsiteY85" fmla="*/ 3335383 h 6470468"/>
                    <a:gd name="connsiteX86" fmla="*/ 2333898 w 4458789"/>
                    <a:gd name="connsiteY86" fmla="*/ 3640183 h 6470468"/>
                    <a:gd name="connsiteX87" fmla="*/ 2290355 w 4458789"/>
                    <a:gd name="connsiteY87" fmla="*/ 3875314 h 6470468"/>
                    <a:gd name="connsiteX88" fmla="*/ 2595155 w 4458789"/>
                    <a:gd name="connsiteY88" fmla="*/ 3857897 h 6470468"/>
                    <a:gd name="connsiteX89" fmla="*/ 2891246 w 4458789"/>
                    <a:gd name="connsiteY89" fmla="*/ 3744685 h 6470468"/>
                    <a:gd name="connsiteX90" fmla="*/ 2891155 w 4458789"/>
                    <a:gd name="connsiteY90" fmla="*/ 3215186 h 6470468"/>
                    <a:gd name="connsiteX91" fmla="*/ 2772547 w 4458789"/>
                    <a:gd name="connsiteY91" fmla="*/ 3039972 h 6470468"/>
                    <a:gd name="connsiteX92" fmla="*/ 2704284 w 4458789"/>
                    <a:gd name="connsiteY92" fmla="*/ 2897097 h 6470468"/>
                    <a:gd name="connsiteX93" fmla="*/ 2508069 w 4458789"/>
                    <a:gd name="connsiteY93" fmla="*/ 2717074 h 6470468"/>
                    <a:gd name="connsiteX94" fmla="*/ 2638698 w 4458789"/>
                    <a:gd name="connsiteY94" fmla="*/ 2577737 h 6470468"/>
                    <a:gd name="connsiteX95" fmla="*/ 2978332 w 4458789"/>
                    <a:gd name="connsiteY95" fmla="*/ 2333897 h 6470468"/>
                    <a:gd name="connsiteX96" fmla="*/ 2987040 w 4458789"/>
                    <a:gd name="connsiteY96" fmla="*/ 2159725 h 6470468"/>
                    <a:gd name="connsiteX97" fmla="*/ 3344092 w 4458789"/>
                    <a:gd name="connsiteY97" fmla="*/ 1672045 h 6470468"/>
                    <a:gd name="connsiteX98" fmla="*/ 3544389 w 4458789"/>
                    <a:gd name="connsiteY98" fmla="*/ 1863634 h 6470468"/>
                    <a:gd name="connsiteX99" fmla="*/ 3962400 w 4458789"/>
                    <a:gd name="connsiteY99" fmla="*/ 1419497 h 6470468"/>
                    <a:gd name="connsiteX100" fmla="*/ 4458789 w 4458789"/>
                    <a:gd name="connsiteY100" fmla="*/ 374468 h 6470468"/>
                    <a:gd name="connsiteX101" fmla="*/ 4415246 w 4458789"/>
                    <a:gd name="connsiteY101" fmla="*/ 0 h 6470468"/>
                    <a:gd name="connsiteX102" fmla="*/ 17418 w 4458789"/>
                    <a:gd name="connsiteY102" fmla="*/ 17417 h 6470468"/>
                    <a:gd name="connsiteX103" fmla="*/ 0 w 4458789"/>
                    <a:gd name="connsiteY103"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232672 w 4458789"/>
                    <a:gd name="connsiteY4" fmla="*/ 4883059 h 6470468"/>
                    <a:gd name="connsiteX5" fmla="*/ 1180738 w 4458789"/>
                    <a:gd name="connsiteY5" fmla="*/ 4847680 h 6470468"/>
                    <a:gd name="connsiteX6" fmla="*/ 1473473 w 4458789"/>
                    <a:gd name="connsiteY6" fmla="*/ 4779509 h 6470468"/>
                    <a:gd name="connsiteX7" fmla="*/ 1418409 w 4458789"/>
                    <a:gd name="connsiteY7" fmla="*/ 4629059 h 6470468"/>
                    <a:gd name="connsiteX8" fmla="*/ 1439047 w 4458789"/>
                    <a:gd name="connsiteY8" fmla="*/ 4506822 h 6470468"/>
                    <a:gd name="connsiteX9" fmla="*/ 1362847 w 4458789"/>
                    <a:gd name="connsiteY9" fmla="*/ 4400459 h 6470468"/>
                    <a:gd name="connsiteX10" fmla="*/ 1262834 w 4458789"/>
                    <a:gd name="connsiteY10" fmla="*/ 4309972 h 6470468"/>
                    <a:gd name="connsiteX11" fmla="*/ 1202509 w 4458789"/>
                    <a:gd name="connsiteY11" fmla="*/ 4102009 h 6470468"/>
                    <a:gd name="connsiteX12" fmla="*/ 1143772 w 4458789"/>
                    <a:gd name="connsiteY12" fmla="*/ 3930559 h 6470468"/>
                    <a:gd name="connsiteX13" fmla="*/ 1012644 w 4458789"/>
                    <a:gd name="connsiteY13" fmla="*/ 3831363 h 6470468"/>
                    <a:gd name="connsiteX14" fmla="*/ 946922 w 4458789"/>
                    <a:gd name="connsiteY14" fmla="*/ 3773397 h 6470468"/>
                    <a:gd name="connsiteX15" fmla="*/ 946922 w 4458789"/>
                    <a:gd name="connsiteY15" fmla="*/ 3717834 h 6470468"/>
                    <a:gd name="connsiteX16" fmla="*/ 980259 w 4458789"/>
                    <a:gd name="connsiteY16" fmla="*/ 3711484 h 6470468"/>
                    <a:gd name="connsiteX17" fmla="*/ 1038997 w 4458789"/>
                    <a:gd name="connsiteY17" fmla="*/ 3609884 h 6470468"/>
                    <a:gd name="connsiteX18" fmla="*/ 1077097 w 4458789"/>
                    <a:gd name="connsiteY18" fmla="*/ 3598772 h 6470468"/>
                    <a:gd name="connsiteX19" fmla="*/ 1139009 w 4458789"/>
                    <a:gd name="connsiteY19" fmla="*/ 3535272 h 6470468"/>
                    <a:gd name="connsiteX20" fmla="*/ 1196159 w 4458789"/>
                    <a:gd name="connsiteY20" fmla="*/ 3498759 h 6470468"/>
                    <a:gd name="connsiteX21" fmla="*/ 1237434 w 4458789"/>
                    <a:gd name="connsiteY21" fmla="*/ 3489234 h 6470468"/>
                    <a:gd name="connsiteX22" fmla="*/ 1267506 w 4458789"/>
                    <a:gd name="connsiteY22" fmla="*/ 3418432 h 6470468"/>
                    <a:gd name="connsiteX23" fmla="*/ 1326335 w 4458789"/>
                    <a:gd name="connsiteY23" fmla="*/ 3387634 h 6470468"/>
                    <a:gd name="connsiteX24" fmla="*/ 1385072 w 4458789"/>
                    <a:gd name="connsiteY24" fmla="*/ 3354297 h 6470468"/>
                    <a:gd name="connsiteX25" fmla="*/ 1491434 w 4458789"/>
                    <a:gd name="connsiteY25" fmla="*/ 3309847 h 6470468"/>
                    <a:gd name="connsiteX26" fmla="*/ 1567543 w 4458789"/>
                    <a:gd name="connsiteY26" fmla="*/ 3317965 h 6470468"/>
                    <a:gd name="connsiteX27" fmla="*/ 1610497 w 4458789"/>
                    <a:gd name="connsiteY27" fmla="*/ 3271747 h 6470468"/>
                    <a:gd name="connsiteX28" fmla="*/ 1631134 w 4458789"/>
                    <a:gd name="connsiteY28" fmla="*/ 3201897 h 6470468"/>
                    <a:gd name="connsiteX29" fmla="*/ 1564459 w 4458789"/>
                    <a:gd name="connsiteY29" fmla="*/ 3174909 h 6470468"/>
                    <a:gd name="connsiteX30" fmla="*/ 1543731 w 4458789"/>
                    <a:gd name="connsiteY30" fmla="*/ 3150960 h 6470468"/>
                    <a:gd name="connsiteX31" fmla="*/ 1427934 w 4458789"/>
                    <a:gd name="connsiteY31" fmla="*/ 3163797 h 6470468"/>
                    <a:gd name="connsiteX32" fmla="*/ 1364434 w 4458789"/>
                    <a:gd name="connsiteY32" fmla="*/ 3127284 h 6470468"/>
                    <a:gd name="connsiteX33" fmla="*/ 1350147 w 4458789"/>
                    <a:gd name="connsiteY33" fmla="*/ 3101884 h 6470468"/>
                    <a:gd name="connsiteX34" fmla="*/ 1289731 w 4458789"/>
                    <a:gd name="connsiteY34" fmla="*/ 3082154 h 6470468"/>
                    <a:gd name="connsiteX35" fmla="*/ 1189809 w 4458789"/>
                    <a:gd name="connsiteY35" fmla="*/ 3098709 h 6470468"/>
                    <a:gd name="connsiteX36" fmla="*/ 1164409 w 4458789"/>
                    <a:gd name="connsiteY36" fmla="*/ 3144747 h 6470468"/>
                    <a:gd name="connsiteX37" fmla="*/ 1108847 w 4458789"/>
                    <a:gd name="connsiteY37" fmla="*/ 3174909 h 6470468"/>
                    <a:gd name="connsiteX38" fmla="*/ 1075509 w 4458789"/>
                    <a:gd name="connsiteY38" fmla="*/ 3225709 h 6470468"/>
                    <a:gd name="connsiteX39" fmla="*/ 1007247 w 4458789"/>
                    <a:gd name="connsiteY39" fmla="*/ 3238409 h 6470468"/>
                    <a:gd name="connsiteX40" fmla="*/ 926782 w 4458789"/>
                    <a:gd name="connsiteY40" fmla="*/ 3181803 h 6470468"/>
                    <a:gd name="connsiteX41" fmla="*/ 942159 w 4458789"/>
                    <a:gd name="connsiteY41" fmla="*/ 3111409 h 6470468"/>
                    <a:gd name="connsiteX42" fmla="*/ 989784 w 4458789"/>
                    <a:gd name="connsiteY42" fmla="*/ 3078072 h 6470468"/>
                    <a:gd name="connsiteX43" fmla="*/ 941161 w 4458789"/>
                    <a:gd name="connsiteY43" fmla="*/ 2986994 h 6470468"/>
                    <a:gd name="connsiteX44" fmla="*/ 865959 w 4458789"/>
                    <a:gd name="connsiteY44" fmla="*/ 2989172 h 6470468"/>
                    <a:gd name="connsiteX45" fmla="*/ 743722 w 4458789"/>
                    <a:gd name="connsiteY45" fmla="*/ 2943134 h 6470468"/>
                    <a:gd name="connsiteX46" fmla="*/ 708797 w 4458789"/>
                    <a:gd name="connsiteY46" fmla="*/ 2852647 h 6470468"/>
                    <a:gd name="connsiteX47" fmla="*/ 750707 w 4458789"/>
                    <a:gd name="connsiteY47" fmla="*/ 2804160 h 6470468"/>
                    <a:gd name="connsiteX48" fmla="*/ 748484 w 4458789"/>
                    <a:gd name="connsiteY48" fmla="*/ 2738347 h 6470468"/>
                    <a:gd name="connsiteX49" fmla="*/ 788172 w 4458789"/>
                    <a:gd name="connsiteY49" fmla="*/ 2711359 h 6470468"/>
                    <a:gd name="connsiteX50" fmla="*/ 865959 w 4458789"/>
                    <a:gd name="connsiteY50" fmla="*/ 2771684 h 6470468"/>
                    <a:gd name="connsiteX51" fmla="*/ 892947 w 4458789"/>
                    <a:gd name="connsiteY51" fmla="*/ 2798672 h 6470468"/>
                    <a:gd name="connsiteX52" fmla="*/ 900884 w 4458789"/>
                    <a:gd name="connsiteY52" fmla="*/ 2743110 h 6470468"/>
                    <a:gd name="connsiteX53" fmla="*/ 937351 w 4458789"/>
                    <a:gd name="connsiteY53" fmla="*/ 2730546 h 6470468"/>
                    <a:gd name="connsiteX54" fmla="*/ 981847 w 4458789"/>
                    <a:gd name="connsiteY54" fmla="*/ 2730409 h 6470468"/>
                    <a:gd name="connsiteX55" fmla="*/ 1008834 w 4458789"/>
                    <a:gd name="connsiteY55" fmla="*/ 2698659 h 6470468"/>
                    <a:gd name="connsiteX56" fmla="*/ 1085034 w 4458789"/>
                    <a:gd name="connsiteY56" fmla="*/ 2592297 h 6470468"/>
                    <a:gd name="connsiteX57" fmla="*/ 1174841 w 4458789"/>
                    <a:gd name="connsiteY57" fmla="*/ 2532652 h 6470468"/>
                    <a:gd name="connsiteX58" fmla="*/ 1256484 w 4458789"/>
                    <a:gd name="connsiteY58" fmla="*/ 2501809 h 6470468"/>
                    <a:gd name="connsiteX59" fmla="*/ 1404122 w 4458789"/>
                    <a:gd name="connsiteY59" fmla="*/ 2358934 h 6470468"/>
                    <a:gd name="connsiteX60" fmla="*/ 1518512 w 4458789"/>
                    <a:gd name="connsiteY60" fmla="*/ 2368913 h 6470468"/>
                    <a:gd name="connsiteX61" fmla="*/ 1584598 w 4458789"/>
                    <a:gd name="connsiteY61" fmla="*/ 2464298 h 6470468"/>
                    <a:gd name="connsiteX62" fmla="*/ 1527947 w 4458789"/>
                    <a:gd name="connsiteY62" fmla="*/ 2535147 h 6470468"/>
                    <a:gd name="connsiteX63" fmla="*/ 1431109 w 4458789"/>
                    <a:gd name="connsiteY63" fmla="*/ 2627222 h 6470468"/>
                    <a:gd name="connsiteX64" fmla="*/ 1393372 w 4458789"/>
                    <a:gd name="connsiteY64" fmla="*/ 2647405 h 6470468"/>
                    <a:gd name="connsiteX65" fmla="*/ 1404983 w 4458789"/>
                    <a:gd name="connsiteY65" fmla="*/ 2708456 h 6470468"/>
                    <a:gd name="connsiteX66" fmla="*/ 1454922 w 4458789"/>
                    <a:gd name="connsiteY66" fmla="*/ 2736759 h 6470468"/>
                    <a:gd name="connsiteX67" fmla="*/ 1448572 w 4458789"/>
                    <a:gd name="connsiteY67" fmla="*/ 2774859 h 6470468"/>
                    <a:gd name="connsiteX68" fmla="*/ 1357675 w 4458789"/>
                    <a:gd name="connsiteY68" fmla="*/ 2829515 h 6470468"/>
                    <a:gd name="connsiteX69" fmla="*/ 1394597 w 4458789"/>
                    <a:gd name="connsiteY69" fmla="*/ 2863759 h 6470468"/>
                    <a:gd name="connsiteX70" fmla="*/ 1550172 w 4458789"/>
                    <a:gd name="connsiteY70" fmla="*/ 2790734 h 6470468"/>
                    <a:gd name="connsiteX71" fmla="*/ 1586684 w 4458789"/>
                    <a:gd name="connsiteY71" fmla="*/ 2733584 h 6470468"/>
                    <a:gd name="connsiteX72" fmla="*/ 1651772 w 4458789"/>
                    <a:gd name="connsiteY72" fmla="*/ 2703422 h 6470468"/>
                    <a:gd name="connsiteX73" fmla="*/ 1708922 w 4458789"/>
                    <a:gd name="connsiteY73" fmla="*/ 2666909 h 6470468"/>
                    <a:gd name="connsiteX74" fmla="*/ 1810522 w 4458789"/>
                    <a:gd name="connsiteY74" fmla="*/ 2636747 h 6470468"/>
                    <a:gd name="connsiteX75" fmla="*/ 1908947 w 4458789"/>
                    <a:gd name="connsiteY75" fmla="*/ 2627222 h 6470468"/>
                    <a:gd name="connsiteX76" fmla="*/ 1952218 w 4458789"/>
                    <a:gd name="connsiteY76" fmla="*/ 2602275 h 6470468"/>
                    <a:gd name="connsiteX77" fmla="*/ 2020072 w 4458789"/>
                    <a:gd name="connsiteY77" fmla="*/ 2662147 h 6470468"/>
                    <a:gd name="connsiteX78" fmla="*/ 2089922 w 4458789"/>
                    <a:gd name="connsiteY78" fmla="*/ 2678022 h 6470468"/>
                    <a:gd name="connsiteX79" fmla="*/ 2164579 w 4458789"/>
                    <a:gd name="connsiteY79" fmla="*/ 2690902 h 6470468"/>
                    <a:gd name="connsiteX80" fmla="*/ 2115322 w 4458789"/>
                    <a:gd name="connsiteY80" fmla="*/ 2820897 h 6470468"/>
                    <a:gd name="connsiteX81" fmla="*/ 2011680 w 4458789"/>
                    <a:gd name="connsiteY81" fmla="*/ 2934788 h 6470468"/>
                    <a:gd name="connsiteX82" fmla="*/ 2194560 w 4458789"/>
                    <a:gd name="connsiteY82" fmla="*/ 3082834 h 6470468"/>
                    <a:gd name="connsiteX83" fmla="*/ 2394858 w 4458789"/>
                    <a:gd name="connsiteY83" fmla="*/ 3117668 h 6470468"/>
                    <a:gd name="connsiteX84" fmla="*/ 2377440 w 4458789"/>
                    <a:gd name="connsiteY84" fmla="*/ 3335383 h 6470468"/>
                    <a:gd name="connsiteX85" fmla="*/ 2377440 w 4458789"/>
                    <a:gd name="connsiteY85" fmla="*/ 3335383 h 6470468"/>
                    <a:gd name="connsiteX86" fmla="*/ 2333898 w 4458789"/>
                    <a:gd name="connsiteY86" fmla="*/ 3640183 h 6470468"/>
                    <a:gd name="connsiteX87" fmla="*/ 2290355 w 4458789"/>
                    <a:gd name="connsiteY87" fmla="*/ 3875314 h 6470468"/>
                    <a:gd name="connsiteX88" fmla="*/ 2595155 w 4458789"/>
                    <a:gd name="connsiteY88" fmla="*/ 3857897 h 6470468"/>
                    <a:gd name="connsiteX89" fmla="*/ 2891246 w 4458789"/>
                    <a:gd name="connsiteY89" fmla="*/ 3744685 h 6470468"/>
                    <a:gd name="connsiteX90" fmla="*/ 2891155 w 4458789"/>
                    <a:gd name="connsiteY90" fmla="*/ 3215186 h 6470468"/>
                    <a:gd name="connsiteX91" fmla="*/ 2772547 w 4458789"/>
                    <a:gd name="connsiteY91" fmla="*/ 3039972 h 6470468"/>
                    <a:gd name="connsiteX92" fmla="*/ 2704284 w 4458789"/>
                    <a:gd name="connsiteY92" fmla="*/ 2897097 h 6470468"/>
                    <a:gd name="connsiteX93" fmla="*/ 2508069 w 4458789"/>
                    <a:gd name="connsiteY93" fmla="*/ 2717074 h 6470468"/>
                    <a:gd name="connsiteX94" fmla="*/ 2638698 w 4458789"/>
                    <a:gd name="connsiteY94" fmla="*/ 2577737 h 6470468"/>
                    <a:gd name="connsiteX95" fmla="*/ 2978332 w 4458789"/>
                    <a:gd name="connsiteY95" fmla="*/ 2333897 h 6470468"/>
                    <a:gd name="connsiteX96" fmla="*/ 2987040 w 4458789"/>
                    <a:gd name="connsiteY96" fmla="*/ 2159725 h 6470468"/>
                    <a:gd name="connsiteX97" fmla="*/ 3344092 w 4458789"/>
                    <a:gd name="connsiteY97" fmla="*/ 1672045 h 6470468"/>
                    <a:gd name="connsiteX98" fmla="*/ 3544389 w 4458789"/>
                    <a:gd name="connsiteY98" fmla="*/ 1863634 h 6470468"/>
                    <a:gd name="connsiteX99" fmla="*/ 3962400 w 4458789"/>
                    <a:gd name="connsiteY99" fmla="*/ 1419497 h 6470468"/>
                    <a:gd name="connsiteX100" fmla="*/ 4458789 w 4458789"/>
                    <a:gd name="connsiteY100" fmla="*/ 374468 h 6470468"/>
                    <a:gd name="connsiteX101" fmla="*/ 4415246 w 4458789"/>
                    <a:gd name="connsiteY101" fmla="*/ 0 h 6470468"/>
                    <a:gd name="connsiteX102" fmla="*/ 17418 w 4458789"/>
                    <a:gd name="connsiteY102" fmla="*/ 17417 h 6470468"/>
                    <a:gd name="connsiteX103" fmla="*/ 0 w 4458789"/>
                    <a:gd name="connsiteY103"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07284 w 4458789"/>
                    <a:gd name="connsiteY4" fmla="*/ 4854484 h 6470468"/>
                    <a:gd name="connsiteX5" fmla="*/ 1232672 w 4458789"/>
                    <a:gd name="connsiteY5" fmla="*/ 4883059 h 6470468"/>
                    <a:gd name="connsiteX6" fmla="*/ 1180738 w 4458789"/>
                    <a:gd name="connsiteY6" fmla="*/ 4847680 h 6470468"/>
                    <a:gd name="connsiteX7" fmla="*/ 1473473 w 4458789"/>
                    <a:gd name="connsiteY7" fmla="*/ 4779509 h 6470468"/>
                    <a:gd name="connsiteX8" fmla="*/ 1418409 w 4458789"/>
                    <a:gd name="connsiteY8" fmla="*/ 4629059 h 6470468"/>
                    <a:gd name="connsiteX9" fmla="*/ 1439047 w 4458789"/>
                    <a:gd name="connsiteY9" fmla="*/ 4506822 h 6470468"/>
                    <a:gd name="connsiteX10" fmla="*/ 1362847 w 4458789"/>
                    <a:gd name="connsiteY10" fmla="*/ 4400459 h 6470468"/>
                    <a:gd name="connsiteX11" fmla="*/ 1262834 w 4458789"/>
                    <a:gd name="connsiteY11" fmla="*/ 4309972 h 6470468"/>
                    <a:gd name="connsiteX12" fmla="*/ 1202509 w 4458789"/>
                    <a:gd name="connsiteY12" fmla="*/ 4102009 h 6470468"/>
                    <a:gd name="connsiteX13" fmla="*/ 1143772 w 4458789"/>
                    <a:gd name="connsiteY13" fmla="*/ 3930559 h 6470468"/>
                    <a:gd name="connsiteX14" fmla="*/ 1012644 w 4458789"/>
                    <a:gd name="connsiteY14" fmla="*/ 3831363 h 6470468"/>
                    <a:gd name="connsiteX15" fmla="*/ 946922 w 4458789"/>
                    <a:gd name="connsiteY15" fmla="*/ 3773397 h 6470468"/>
                    <a:gd name="connsiteX16" fmla="*/ 946922 w 4458789"/>
                    <a:gd name="connsiteY16" fmla="*/ 3717834 h 6470468"/>
                    <a:gd name="connsiteX17" fmla="*/ 980259 w 4458789"/>
                    <a:gd name="connsiteY17" fmla="*/ 3711484 h 6470468"/>
                    <a:gd name="connsiteX18" fmla="*/ 1038997 w 4458789"/>
                    <a:gd name="connsiteY18" fmla="*/ 3609884 h 6470468"/>
                    <a:gd name="connsiteX19" fmla="*/ 1077097 w 4458789"/>
                    <a:gd name="connsiteY19" fmla="*/ 3598772 h 6470468"/>
                    <a:gd name="connsiteX20" fmla="*/ 1139009 w 4458789"/>
                    <a:gd name="connsiteY20" fmla="*/ 3535272 h 6470468"/>
                    <a:gd name="connsiteX21" fmla="*/ 1196159 w 4458789"/>
                    <a:gd name="connsiteY21" fmla="*/ 3498759 h 6470468"/>
                    <a:gd name="connsiteX22" fmla="*/ 1237434 w 4458789"/>
                    <a:gd name="connsiteY22" fmla="*/ 3489234 h 6470468"/>
                    <a:gd name="connsiteX23" fmla="*/ 1267506 w 4458789"/>
                    <a:gd name="connsiteY23" fmla="*/ 3418432 h 6470468"/>
                    <a:gd name="connsiteX24" fmla="*/ 1326335 w 4458789"/>
                    <a:gd name="connsiteY24" fmla="*/ 3387634 h 6470468"/>
                    <a:gd name="connsiteX25" fmla="*/ 1385072 w 4458789"/>
                    <a:gd name="connsiteY25" fmla="*/ 3354297 h 6470468"/>
                    <a:gd name="connsiteX26" fmla="*/ 1491434 w 4458789"/>
                    <a:gd name="connsiteY26" fmla="*/ 3309847 h 6470468"/>
                    <a:gd name="connsiteX27" fmla="*/ 1567543 w 4458789"/>
                    <a:gd name="connsiteY27" fmla="*/ 3317965 h 6470468"/>
                    <a:gd name="connsiteX28" fmla="*/ 1610497 w 4458789"/>
                    <a:gd name="connsiteY28" fmla="*/ 3271747 h 6470468"/>
                    <a:gd name="connsiteX29" fmla="*/ 1631134 w 4458789"/>
                    <a:gd name="connsiteY29" fmla="*/ 3201897 h 6470468"/>
                    <a:gd name="connsiteX30" fmla="*/ 1564459 w 4458789"/>
                    <a:gd name="connsiteY30" fmla="*/ 3174909 h 6470468"/>
                    <a:gd name="connsiteX31" fmla="*/ 1543731 w 4458789"/>
                    <a:gd name="connsiteY31" fmla="*/ 3150960 h 6470468"/>
                    <a:gd name="connsiteX32" fmla="*/ 1427934 w 4458789"/>
                    <a:gd name="connsiteY32" fmla="*/ 3163797 h 6470468"/>
                    <a:gd name="connsiteX33" fmla="*/ 1364434 w 4458789"/>
                    <a:gd name="connsiteY33" fmla="*/ 3127284 h 6470468"/>
                    <a:gd name="connsiteX34" fmla="*/ 1350147 w 4458789"/>
                    <a:gd name="connsiteY34" fmla="*/ 3101884 h 6470468"/>
                    <a:gd name="connsiteX35" fmla="*/ 1289731 w 4458789"/>
                    <a:gd name="connsiteY35" fmla="*/ 3082154 h 6470468"/>
                    <a:gd name="connsiteX36" fmla="*/ 1189809 w 4458789"/>
                    <a:gd name="connsiteY36" fmla="*/ 3098709 h 6470468"/>
                    <a:gd name="connsiteX37" fmla="*/ 1164409 w 4458789"/>
                    <a:gd name="connsiteY37" fmla="*/ 3144747 h 6470468"/>
                    <a:gd name="connsiteX38" fmla="*/ 1108847 w 4458789"/>
                    <a:gd name="connsiteY38" fmla="*/ 3174909 h 6470468"/>
                    <a:gd name="connsiteX39" fmla="*/ 1075509 w 4458789"/>
                    <a:gd name="connsiteY39" fmla="*/ 3225709 h 6470468"/>
                    <a:gd name="connsiteX40" fmla="*/ 1007247 w 4458789"/>
                    <a:gd name="connsiteY40" fmla="*/ 3238409 h 6470468"/>
                    <a:gd name="connsiteX41" fmla="*/ 926782 w 4458789"/>
                    <a:gd name="connsiteY41" fmla="*/ 3181803 h 6470468"/>
                    <a:gd name="connsiteX42" fmla="*/ 942159 w 4458789"/>
                    <a:gd name="connsiteY42" fmla="*/ 3111409 h 6470468"/>
                    <a:gd name="connsiteX43" fmla="*/ 989784 w 4458789"/>
                    <a:gd name="connsiteY43" fmla="*/ 3078072 h 6470468"/>
                    <a:gd name="connsiteX44" fmla="*/ 941161 w 4458789"/>
                    <a:gd name="connsiteY44" fmla="*/ 2986994 h 6470468"/>
                    <a:gd name="connsiteX45" fmla="*/ 865959 w 4458789"/>
                    <a:gd name="connsiteY45" fmla="*/ 2989172 h 6470468"/>
                    <a:gd name="connsiteX46" fmla="*/ 743722 w 4458789"/>
                    <a:gd name="connsiteY46" fmla="*/ 2943134 h 6470468"/>
                    <a:gd name="connsiteX47" fmla="*/ 708797 w 4458789"/>
                    <a:gd name="connsiteY47" fmla="*/ 2852647 h 6470468"/>
                    <a:gd name="connsiteX48" fmla="*/ 750707 w 4458789"/>
                    <a:gd name="connsiteY48" fmla="*/ 2804160 h 6470468"/>
                    <a:gd name="connsiteX49" fmla="*/ 748484 w 4458789"/>
                    <a:gd name="connsiteY49" fmla="*/ 2738347 h 6470468"/>
                    <a:gd name="connsiteX50" fmla="*/ 788172 w 4458789"/>
                    <a:gd name="connsiteY50" fmla="*/ 2711359 h 6470468"/>
                    <a:gd name="connsiteX51" fmla="*/ 865959 w 4458789"/>
                    <a:gd name="connsiteY51" fmla="*/ 2771684 h 6470468"/>
                    <a:gd name="connsiteX52" fmla="*/ 892947 w 4458789"/>
                    <a:gd name="connsiteY52" fmla="*/ 2798672 h 6470468"/>
                    <a:gd name="connsiteX53" fmla="*/ 900884 w 4458789"/>
                    <a:gd name="connsiteY53" fmla="*/ 2743110 h 6470468"/>
                    <a:gd name="connsiteX54" fmla="*/ 937351 w 4458789"/>
                    <a:gd name="connsiteY54" fmla="*/ 2730546 h 6470468"/>
                    <a:gd name="connsiteX55" fmla="*/ 981847 w 4458789"/>
                    <a:gd name="connsiteY55" fmla="*/ 2730409 h 6470468"/>
                    <a:gd name="connsiteX56" fmla="*/ 1008834 w 4458789"/>
                    <a:gd name="connsiteY56" fmla="*/ 2698659 h 6470468"/>
                    <a:gd name="connsiteX57" fmla="*/ 1085034 w 4458789"/>
                    <a:gd name="connsiteY57" fmla="*/ 2592297 h 6470468"/>
                    <a:gd name="connsiteX58" fmla="*/ 1174841 w 4458789"/>
                    <a:gd name="connsiteY58" fmla="*/ 2532652 h 6470468"/>
                    <a:gd name="connsiteX59" fmla="*/ 1256484 w 4458789"/>
                    <a:gd name="connsiteY59" fmla="*/ 2501809 h 6470468"/>
                    <a:gd name="connsiteX60" fmla="*/ 1404122 w 4458789"/>
                    <a:gd name="connsiteY60" fmla="*/ 2358934 h 6470468"/>
                    <a:gd name="connsiteX61" fmla="*/ 1518512 w 4458789"/>
                    <a:gd name="connsiteY61" fmla="*/ 2368913 h 6470468"/>
                    <a:gd name="connsiteX62" fmla="*/ 1584598 w 4458789"/>
                    <a:gd name="connsiteY62" fmla="*/ 2464298 h 6470468"/>
                    <a:gd name="connsiteX63" fmla="*/ 1527947 w 4458789"/>
                    <a:gd name="connsiteY63" fmla="*/ 2535147 h 6470468"/>
                    <a:gd name="connsiteX64" fmla="*/ 1431109 w 4458789"/>
                    <a:gd name="connsiteY64" fmla="*/ 2627222 h 6470468"/>
                    <a:gd name="connsiteX65" fmla="*/ 1393372 w 4458789"/>
                    <a:gd name="connsiteY65" fmla="*/ 2647405 h 6470468"/>
                    <a:gd name="connsiteX66" fmla="*/ 1404983 w 4458789"/>
                    <a:gd name="connsiteY66" fmla="*/ 2708456 h 6470468"/>
                    <a:gd name="connsiteX67" fmla="*/ 1454922 w 4458789"/>
                    <a:gd name="connsiteY67" fmla="*/ 2736759 h 6470468"/>
                    <a:gd name="connsiteX68" fmla="*/ 1448572 w 4458789"/>
                    <a:gd name="connsiteY68" fmla="*/ 2774859 h 6470468"/>
                    <a:gd name="connsiteX69" fmla="*/ 1357675 w 4458789"/>
                    <a:gd name="connsiteY69" fmla="*/ 2829515 h 6470468"/>
                    <a:gd name="connsiteX70" fmla="*/ 1394597 w 4458789"/>
                    <a:gd name="connsiteY70" fmla="*/ 2863759 h 6470468"/>
                    <a:gd name="connsiteX71" fmla="*/ 1550172 w 4458789"/>
                    <a:gd name="connsiteY71" fmla="*/ 2790734 h 6470468"/>
                    <a:gd name="connsiteX72" fmla="*/ 1586684 w 4458789"/>
                    <a:gd name="connsiteY72" fmla="*/ 2733584 h 6470468"/>
                    <a:gd name="connsiteX73" fmla="*/ 1651772 w 4458789"/>
                    <a:gd name="connsiteY73" fmla="*/ 2703422 h 6470468"/>
                    <a:gd name="connsiteX74" fmla="*/ 1708922 w 4458789"/>
                    <a:gd name="connsiteY74" fmla="*/ 2666909 h 6470468"/>
                    <a:gd name="connsiteX75" fmla="*/ 1810522 w 4458789"/>
                    <a:gd name="connsiteY75" fmla="*/ 2636747 h 6470468"/>
                    <a:gd name="connsiteX76" fmla="*/ 1908947 w 4458789"/>
                    <a:gd name="connsiteY76" fmla="*/ 2627222 h 6470468"/>
                    <a:gd name="connsiteX77" fmla="*/ 1952218 w 4458789"/>
                    <a:gd name="connsiteY77" fmla="*/ 2602275 h 6470468"/>
                    <a:gd name="connsiteX78" fmla="*/ 2020072 w 4458789"/>
                    <a:gd name="connsiteY78" fmla="*/ 2662147 h 6470468"/>
                    <a:gd name="connsiteX79" fmla="*/ 2089922 w 4458789"/>
                    <a:gd name="connsiteY79" fmla="*/ 2678022 h 6470468"/>
                    <a:gd name="connsiteX80" fmla="*/ 2164579 w 4458789"/>
                    <a:gd name="connsiteY80" fmla="*/ 2690902 h 6470468"/>
                    <a:gd name="connsiteX81" fmla="*/ 2115322 w 4458789"/>
                    <a:gd name="connsiteY81" fmla="*/ 2820897 h 6470468"/>
                    <a:gd name="connsiteX82" fmla="*/ 2011680 w 4458789"/>
                    <a:gd name="connsiteY82" fmla="*/ 2934788 h 6470468"/>
                    <a:gd name="connsiteX83" fmla="*/ 2194560 w 4458789"/>
                    <a:gd name="connsiteY83" fmla="*/ 3082834 h 6470468"/>
                    <a:gd name="connsiteX84" fmla="*/ 2394858 w 4458789"/>
                    <a:gd name="connsiteY84" fmla="*/ 3117668 h 6470468"/>
                    <a:gd name="connsiteX85" fmla="*/ 2377440 w 4458789"/>
                    <a:gd name="connsiteY85" fmla="*/ 3335383 h 6470468"/>
                    <a:gd name="connsiteX86" fmla="*/ 2377440 w 4458789"/>
                    <a:gd name="connsiteY86" fmla="*/ 3335383 h 6470468"/>
                    <a:gd name="connsiteX87" fmla="*/ 2333898 w 4458789"/>
                    <a:gd name="connsiteY87" fmla="*/ 3640183 h 6470468"/>
                    <a:gd name="connsiteX88" fmla="*/ 2290355 w 4458789"/>
                    <a:gd name="connsiteY88" fmla="*/ 3875314 h 6470468"/>
                    <a:gd name="connsiteX89" fmla="*/ 2595155 w 4458789"/>
                    <a:gd name="connsiteY89" fmla="*/ 3857897 h 6470468"/>
                    <a:gd name="connsiteX90" fmla="*/ 2891246 w 4458789"/>
                    <a:gd name="connsiteY90" fmla="*/ 3744685 h 6470468"/>
                    <a:gd name="connsiteX91" fmla="*/ 2891155 w 4458789"/>
                    <a:gd name="connsiteY91" fmla="*/ 3215186 h 6470468"/>
                    <a:gd name="connsiteX92" fmla="*/ 2772547 w 4458789"/>
                    <a:gd name="connsiteY92" fmla="*/ 3039972 h 6470468"/>
                    <a:gd name="connsiteX93" fmla="*/ 2704284 w 4458789"/>
                    <a:gd name="connsiteY93" fmla="*/ 2897097 h 6470468"/>
                    <a:gd name="connsiteX94" fmla="*/ 2508069 w 4458789"/>
                    <a:gd name="connsiteY94" fmla="*/ 2717074 h 6470468"/>
                    <a:gd name="connsiteX95" fmla="*/ 2638698 w 4458789"/>
                    <a:gd name="connsiteY95" fmla="*/ 2577737 h 6470468"/>
                    <a:gd name="connsiteX96" fmla="*/ 2978332 w 4458789"/>
                    <a:gd name="connsiteY96" fmla="*/ 2333897 h 6470468"/>
                    <a:gd name="connsiteX97" fmla="*/ 2987040 w 4458789"/>
                    <a:gd name="connsiteY97" fmla="*/ 2159725 h 6470468"/>
                    <a:gd name="connsiteX98" fmla="*/ 3344092 w 4458789"/>
                    <a:gd name="connsiteY98" fmla="*/ 1672045 h 6470468"/>
                    <a:gd name="connsiteX99" fmla="*/ 3544389 w 4458789"/>
                    <a:gd name="connsiteY99" fmla="*/ 1863634 h 6470468"/>
                    <a:gd name="connsiteX100" fmla="*/ 3962400 w 4458789"/>
                    <a:gd name="connsiteY100" fmla="*/ 1419497 h 6470468"/>
                    <a:gd name="connsiteX101" fmla="*/ 4458789 w 4458789"/>
                    <a:gd name="connsiteY101" fmla="*/ 374468 h 6470468"/>
                    <a:gd name="connsiteX102" fmla="*/ 4415246 w 4458789"/>
                    <a:gd name="connsiteY102" fmla="*/ 0 h 6470468"/>
                    <a:gd name="connsiteX103" fmla="*/ 17418 w 4458789"/>
                    <a:gd name="connsiteY103" fmla="*/ 17417 h 6470468"/>
                    <a:gd name="connsiteX104" fmla="*/ 0 w 4458789"/>
                    <a:gd name="connsiteY104"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75547 w 4458789"/>
                    <a:gd name="connsiteY4" fmla="*/ 4913222 h 6470468"/>
                    <a:gd name="connsiteX5" fmla="*/ 1307284 w 4458789"/>
                    <a:gd name="connsiteY5" fmla="*/ 4854484 h 6470468"/>
                    <a:gd name="connsiteX6" fmla="*/ 1232672 w 4458789"/>
                    <a:gd name="connsiteY6" fmla="*/ 4883059 h 6470468"/>
                    <a:gd name="connsiteX7" fmla="*/ 1180738 w 4458789"/>
                    <a:gd name="connsiteY7" fmla="*/ 4847680 h 6470468"/>
                    <a:gd name="connsiteX8" fmla="*/ 1473473 w 4458789"/>
                    <a:gd name="connsiteY8" fmla="*/ 4779509 h 6470468"/>
                    <a:gd name="connsiteX9" fmla="*/ 1418409 w 4458789"/>
                    <a:gd name="connsiteY9" fmla="*/ 4629059 h 6470468"/>
                    <a:gd name="connsiteX10" fmla="*/ 1439047 w 4458789"/>
                    <a:gd name="connsiteY10" fmla="*/ 4506822 h 6470468"/>
                    <a:gd name="connsiteX11" fmla="*/ 1362847 w 4458789"/>
                    <a:gd name="connsiteY11" fmla="*/ 4400459 h 6470468"/>
                    <a:gd name="connsiteX12" fmla="*/ 1262834 w 4458789"/>
                    <a:gd name="connsiteY12" fmla="*/ 4309972 h 6470468"/>
                    <a:gd name="connsiteX13" fmla="*/ 1202509 w 4458789"/>
                    <a:gd name="connsiteY13" fmla="*/ 4102009 h 6470468"/>
                    <a:gd name="connsiteX14" fmla="*/ 1143772 w 4458789"/>
                    <a:gd name="connsiteY14" fmla="*/ 3930559 h 6470468"/>
                    <a:gd name="connsiteX15" fmla="*/ 1012644 w 4458789"/>
                    <a:gd name="connsiteY15" fmla="*/ 3831363 h 6470468"/>
                    <a:gd name="connsiteX16" fmla="*/ 946922 w 4458789"/>
                    <a:gd name="connsiteY16" fmla="*/ 3773397 h 6470468"/>
                    <a:gd name="connsiteX17" fmla="*/ 946922 w 4458789"/>
                    <a:gd name="connsiteY17" fmla="*/ 3717834 h 6470468"/>
                    <a:gd name="connsiteX18" fmla="*/ 980259 w 4458789"/>
                    <a:gd name="connsiteY18" fmla="*/ 3711484 h 6470468"/>
                    <a:gd name="connsiteX19" fmla="*/ 1038997 w 4458789"/>
                    <a:gd name="connsiteY19" fmla="*/ 3609884 h 6470468"/>
                    <a:gd name="connsiteX20" fmla="*/ 1077097 w 4458789"/>
                    <a:gd name="connsiteY20" fmla="*/ 3598772 h 6470468"/>
                    <a:gd name="connsiteX21" fmla="*/ 1139009 w 4458789"/>
                    <a:gd name="connsiteY21" fmla="*/ 3535272 h 6470468"/>
                    <a:gd name="connsiteX22" fmla="*/ 1196159 w 4458789"/>
                    <a:gd name="connsiteY22" fmla="*/ 3498759 h 6470468"/>
                    <a:gd name="connsiteX23" fmla="*/ 1237434 w 4458789"/>
                    <a:gd name="connsiteY23" fmla="*/ 3489234 h 6470468"/>
                    <a:gd name="connsiteX24" fmla="*/ 1267506 w 4458789"/>
                    <a:gd name="connsiteY24" fmla="*/ 3418432 h 6470468"/>
                    <a:gd name="connsiteX25" fmla="*/ 1326335 w 4458789"/>
                    <a:gd name="connsiteY25" fmla="*/ 3387634 h 6470468"/>
                    <a:gd name="connsiteX26" fmla="*/ 1385072 w 4458789"/>
                    <a:gd name="connsiteY26" fmla="*/ 3354297 h 6470468"/>
                    <a:gd name="connsiteX27" fmla="*/ 1491434 w 4458789"/>
                    <a:gd name="connsiteY27" fmla="*/ 3309847 h 6470468"/>
                    <a:gd name="connsiteX28" fmla="*/ 1567543 w 4458789"/>
                    <a:gd name="connsiteY28" fmla="*/ 3317965 h 6470468"/>
                    <a:gd name="connsiteX29" fmla="*/ 1610497 w 4458789"/>
                    <a:gd name="connsiteY29" fmla="*/ 3271747 h 6470468"/>
                    <a:gd name="connsiteX30" fmla="*/ 1631134 w 4458789"/>
                    <a:gd name="connsiteY30" fmla="*/ 3201897 h 6470468"/>
                    <a:gd name="connsiteX31" fmla="*/ 1564459 w 4458789"/>
                    <a:gd name="connsiteY31" fmla="*/ 3174909 h 6470468"/>
                    <a:gd name="connsiteX32" fmla="*/ 1543731 w 4458789"/>
                    <a:gd name="connsiteY32" fmla="*/ 3150960 h 6470468"/>
                    <a:gd name="connsiteX33" fmla="*/ 1427934 w 4458789"/>
                    <a:gd name="connsiteY33" fmla="*/ 3163797 h 6470468"/>
                    <a:gd name="connsiteX34" fmla="*/ 1364434 w 4458789"/>
                    <a:gd name="connsiteY34" fmla="*/ 3127284 h 6470468"/>
                    <a:gd name="connsiteX35" fmla="*/ 1350147 w 4458789"/>
                    <a:gd name="connsiteY35" fmla="*/ 3101884 h 6470468"/>
                    <a:gd name="connsiteX36" fmla="*/ 1289731 w 4458789"/>
                    <a:gd name="connsiteY36" fmla="*/ 3082154 h 6470468"/>
                    <a:gd name="connsiteX37" fmla="*/ 1189809 w 4458789"/>
                    <a:gd name="connsiteY37" fmla="*/ 3098709 h 6470468"/>
                    <a:gd name="connsiteX38" fmla="*/ 1164409 w 4458789"/>
                    <a:gd name="connsiteY38" fmla="*/ 3144747 h 6470468"/>
                    <a:gd name="connsiteX39" fmla="*/ 1108847 w 4458789"/>
                    <a:gd name="connsiteY39" fmla="*/ 3174909 h 6470468"/>
                    <a:gd name="connsiteX40" fmla="*/ 1075509 w 4458789"/>
                    <a:gd name="connsiteY40" fmla="*/ 3225709 h 6470468"/>
                    <a:gd name="connsiteX41" fmla="*/ 1007247 w 4458789"/>
                    <a:gd name="connsiteY41" fmla="*/ 3238409 h 6470468"/>
                    <a:gd name="connsiteX42" fmla="*/ 926782 w 4458789"/>
                    <a:gd name="connsiteY42" fmla="*/ 3181803 h 6470468"/>
                    <a:gd name="connsiteX43" fmla="*/ 942159 w 4458789"/>
                    <a:gd name="connsiteY43" fmla="*/ 3111409 h 6470468"/>
                    <a:gd name="connsiteX44" fmla="*/ 989784 w 4458789"/>
                    <a:gd name="connsiteY44" fmla="*/ 3078072 h 6470468"/>
                    <a:gd name="connsiteX45" fmla="*/ 941161 w 4458789"/>
                    <a:gd name="connsiteY45" fmla="*/ 2986994 h 6470468"/>
                    <a:gd name="connsiteX46" fmla="*/ 865959 w 4458789"/>
                    <a:gd name="connsiteY46" fmla="*/ 2989172 h 6470468"/>
                    <a:gd name="connsiteX47" fmla="*/ 743722 w 4458789"/>
                    <a:gd name="connsiteY47" fmla="*/ 2943134 h 6470468"/>
                    <a:gd name="connsiteX48" fmla="*/ 708797 w 4458789"/>
                    <a:gd name="connsiteY48" fmla="*/ 2852647 h 6470468"/>
                    <a:gd name="connsiteX49" fmla="*/ 750707 w 4458789"/>
                    <a:gd name="connsiteY49" fmla="*/ 2804160 h 6470468"/>
                    <a:gd name="connsiteX50" fmla="*/ 748484 w 4458789"/>
                    <a:gd name="connsiteY50" fmla="*/ 2738347 h 6470468"/>
                    <a:gd name="connsiteX51" fmla="*/ 788172 w 4458789"/>
                    <a:gd name="connsiteY51" fmla="*/ 2711359 h 6470468"/>
                    <a:gd name="connsiteX52" fmla="*/ 865959 w 4458789"/>
                    <a:gd name="connsiteY52" fmla="*/ 2771684 h 6470468"/>
                    <a:gd name="connsiteX53" fmla="*/ 892947 w 4458789"/>
                    <a:gd name="connsiteY53" fmla="*/ 2798672 h 6470468"/>
                    <a:gd name="connsiteX54" fmla="*/ 900884 w 4458789"/>
                    <a:gd name="connsiteY54" fmla="*/ 2743110 h 6470468"/>
                    <a:gd name="connsiteX55" fmla="*/ 937351 w 4458789"/>
                    <a:gd name="connsiteY55" fmla="*/ 2730546 h 6470468"/>
                    <a:gd name="connsiteX56" fmla="*/ 981847 w 4458789"/>
                    <a:gd name="connsiteY56" fmla="*/ 2730409 h 6470468"/>
                    <a:gd name="connsiteX57" fmla="*/ 1008834 w 4458789"/>
                    <a:gd name="connsiteY57" fmla="*/ 2698659 h 6470468"/>
                    <a:gd name="connsiteX58" fmla="*/ 1085034 w 4458789"/>
                    <a:gd name="connsiteY58" fmla="*/ 2592297 h 6470468"/>
                    <a:gd name="connsiteX59" fmla="*/ 1174841 w 4458789"/>
                    <a:gd name="connsiteY59" fmla="*/ 2532652 h 6470468"/>
                    <a:gd name="connsiteX60" fmla="*/ 1256484 w 4458789"/>
                    <a:gd name="connsiteY60" fmla="*/ 2501809 h 6470468"/>
                    <a:gd name="connsiteX61" fmla="*/ 1404122 w 4458789"/>
                    <a:gd name="connsiteY61" fmla="*/ 2358934 h 6470468"/>
                    <a:gd name="connsiteX62" fmla="*/ 1518512 w 4458789"/>
                    <a:gd name="connsiteY62" fmla="*/ 2368913 h 6470468"/>
                    <a:gd name="connsiteX63" fmla="*/ 1584598 w 4458789"/>
                    <a:gd name="connsiteY63" fmla="*/ 2464298 h 6470468"/>
                    <a:gd name="connsiteX64" fmla="*/ 1527947 w 4458789"/>
                    <a:gd name="connsiteY64" fmla="*/ 2535147 h 6470468"/>
                    <a:gd name="connsiteX65" fmla="*/ 1431109 w 4458789"/>
                    <a:gd name="connsiteY65" fmla="*/ 2627222 h 6470468"/>
                    <a:gd name="connsiteX66" fmla="*/ 1393372 w 4458789"/>
                    <a:gd name="connsiteY66" fmla="*/ 2647405 h 6470468"/>
                    <a:gd name="connsiteX67" fmla="*/ 1404983 w 4458789"/>
                    <a:gd name="connsiteY67" fmla="*/ 2708456 h 6470468"/>
                    <a:gd name="connsiteX68" fmla="*/ 1454922 w 4458789"/>
                    <a:gd name="connsiteY68" fmla="*/ 2736759 h 6470468"/>
                    <a:gd name="connsiteX69" fmla="*/ 1448572 w 4458789"/>
                    <a:gd name="connsiteY69" fmla="*/ 2774859 h 6470468"/>
                    <a:gd name="connsiteX70" fmla="*/ 1357675 w 4458789"/>
                    <a:gd name="connsiteY70" fmla="*/ 2829515 h 6470468"/>
                    <a:gd name="connsiteX71" fmla="*/ 1394597 w 4458789"/>
                    <a:gd name="connsiteY71" fmla="*/ 2863759 h 6470468"/>
                    <a:gd name="connsiteX72" fmla="*/ 1550172 w 4458789"/>
                    <a:gd name="connsiteY72" fmla="*/ 2790734 h 6470468"/>
                    <a:gd name="connsiteX73" fmla="*/ 1586684 w 4458789"/>
                    <a:gd name="connsiteY73" fmla="*/ 2733584 h 6470468"/>
                    <a:gd name="connsiteX74" fmla="*/ 1651772 w 4458789"/>
                    <a:gd name="connsiteY74" fmla="*/ 2703422 h 6470468"/>
                    <a:gd name="connsiteX75" fmla="*/ 1708922 w 4458789"/>
                    <a:gd name="connsiteY75" fmla="*/ 2666909 h 6470468"/>
                    <a:gd name="connsiteX76" fmla="*/ 1810522 w 4458789"/>
                    <a:gd name="connsiteY76" fmla="*/ 2636747 h 6470468"/>
                    <a:gd name="connsiteX77" fmla="*/ 1908947 w 4458789"/>
                    <a:gd name="connsiteY77" fmla="*/ 2627222 h 6470468"/>
                    <a:gd name="connsiteX78" fmla="*/ 1952218 w 4458789"/>
                    <a:gd name="connsiteY78" fmla="*/ 2602275 h 6470468"/>
                    <a:gd name="connsiteX79" fmla="*/ 2020072 w 4458789"/>
                    <a:gd name="connsiteY79" fmla="*/ 2662147 h 6470468"/>
                    <a:gd name="connsiteX80" fmla="*/ 2089922 w 4458789"/>
                    <a:gd name="connsiteY80" fmla="*/ 2678022 h 6470468"/>
                    <a:gd name="connsiteX81" fmla="*/ 2164579 w 4458789"/>
                    <a:gd name="connsiteY81" fmla="*/ 2690902 h 6470468"/>
                    <a:gd name="connsiteX82" fmla="*/ 2115322 w 4458789"/>
                    <a:gd name="connsiteY82" fmla="*/ 2820897 h 6470468"/>
                    <a:gd name="connsiteX83" fmla="*/ 2011680 w 4458789"/>
                    <a:gd name="connsiteY83" fmla="*/ 2934788 h 6470468"/>
                    <a:gd name="connsiteX84" fmla="*/ 2194560 w 4458789"/>
                    <a:gd name="connsiteY84" fmla="*/ 3082834 h 6470468"/>
                    <a:gd name="connsiteX85" fmla="*/ 2394858 w 4458789"/>
                    <a:gd name="connsiteY85" fmla="*/ 3117668 h 6470468"/>
                    <a:gd name="connsiteX86" fmla="*/ 2377440 w 4458789"/>
                    <a:gd name="connsiteY86" fmla="*/ 3335383 h 6470468"/>
                    <a:gd name="connsiteX87" fmla="*/ 2377440 w 4458789"/>
                    <a:gd name="connsiteY87" fmla="*/ 3335383 h 6470468"/>
                    <a:gd name="connsiteX88" fmla="*/ 2333898 w 4458789"/>
                    <a:gd name="connsiteY88" fmla="*/ 3640183 h 6470468"/>
                    <a:gd name="connsiteX89" fmla="*/ 2290355 w 4458789"/>
                    <a:gd name="connsiteY89" fmla="*/ 3875314 h 6470468"/>
                    <a:gd name="connsiteX90" fmla="*/ 2595155 w 4458789"/>
                    <a:gd name="connsiteY90" fmla="*/ 3857897 h 6470468"/>
                    <a:gd name="connsiteX91" fmla="*/ 2891246 w 4458789"/>
                    <a:gd name="connsiteY91" fmla="*/ 3744685 h 6470468"/>
                    <a:gd name="connsiteX92" fmla="*/ 2891155 w 4458789"/>
                    <a:gd name="connsiteY92" fmla="*/ 3215186 h 6470468"/>
                    <a:gd name="connsiteX93" fmla="*/ 2772547 w 4458789"/>
                    <a:gd name="connsiteY93" fmla="*/ 3039972 h 6470468"/>
                    <a:gd name="connsiteX94" fmla="*/ 2704284 w 4458789"/>
                    <a:gd name="connsiteY94" fmla="*/ 2897097 h 6470468"/>
                    <a:gd name="connsiteX95" fmla="*/ 2508069 w 4458789"/>
                    <a:gd name="connsiteY95" fmla="*/ 2717074 h 6470468"/>
                    <a:gd name="connsiteX96" fmla="*/ 2638698 w 4458789"/>
                    <a:gd name="connsiteY96" fmla="*/ 2577737 h 6470468"/>
                    <a:gd name="connsiteX97" fmla="*/ 2978332 w 4458789"/>
                    <a:gd name="connsiteY97" fmla="*/ 2333897 h 6470468"/>
                    <a:gd name="connsiteX98" fmla="*/ 2987040 w 4458789"/>
                    <a:gd name="connsiteY98" fmla="*/ 2159725 h 6470468"/>
                    <a:gd name="connsiteX99" fmla="*/ 3344092 w 4458789"/>
                    <a:gd name="connsiteY99" fmla="*/ 1672045 h 6470468"/>
                    <a:gd name="connsiteX100" fmla="*/ 3544389 w 4458789"/>
                    <a:gd name="connsiteY100" fmla="*/ 1863634 h 6470468"/>
                    <a:gd name="connsiteX101" fmla="*/ 3962400 w 4458789"/>
                    <a:gd name="connsiteY101" fmla="*/ 1419497 h 6470468"/>
                    <a:gd name="connsiteX102" fmla="*/ 4458789 w 4458789"/>
                    <a:gd name="connsiteY102" fmla="*/ 374468 h 6470468"/>
                    <a:gd name="connsiteX103" fmla="*/ 4415246 w 4458789"/>
                    <a:gd name="connsiteY103" fmla="*/ 0 h 6470468"/>
                    <a:gd name="connsiteX104" fmla="*/ 17418 w 4458789"/>
                    <a:gd name="connsiteY104" fmla="*/ 17417 h 6470468"/>
                    <a:gd name="connsiteX105" fmla="*/ 0 w 4458789"/>
                    <a:gd name="connsiteY105"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75547 w 4458789"/>
                    <a:gd name="connsiteY4" fmla="*/ 4913222 h 6470468"/>
                    <a:gd name="connsiteX5" fmla="*/ 1307284 w 4458789"/>
                    <a:gd name="connsiteY5" fmla="*/ 4854484 h 6470468"/>
                    <a:gd name="connsiteX6" fmla="*/ 1232672 w 4458789"/>
                    <a:gd name="connsiteY6" fmla="*/ 4883059 h 6470468"/>
                    <a:gd name="connsiteX7" fmla="*/ 1180738 w 4458789"/>
                    <a:gd name="connsiteY7" fmla="*/ 4847680 h 6470468"/>
                    <a:gd name="connsiteX8" fmla="*/ 1396184 w 4458789"/>
                    <a:gd name="connsiteY8" fmla="*/ 4762409 h 6470468"/>
                    <a:gd name="connsiteX9" fmla="*/ 1473473 w 4458789"/>
                    <a:gd name="connsiteY9" fmla="*/ 4779509 h 6470468"/>
                    <a:gd name="connsiteX10" fmla="*/ 1418409 w 4458789"/>
                    <a:gd name="connsiteY10" fmla="*/ 4629059 h 6470468"/>
                    <a:gd name="connsiteX11" fmla="*/ 1439047 w 4458789"/>
                    <a:gd name="connsiteY11" fmla="*/ 4506822 h 6470468"/>
                    <a:gd name="connsiteX12" fmla="*/ 1362847 w 4458789"/>
                    <a:gd name="connsiteY12" fmla="*/ 4400459 h 6470468"/>
                    <a:gd name="connsiteX13" fmla="*/ 1262834 w 4458789"/>
                    <a:gd name="connsiteY13" fmla="*/ 4309972 h 6470468"/>
                    <a:gd name="connsiteX14" fmla="*/ 1202509 w 4458789"/>
                    <a:gd name="connsiteY14" fmla="*/ 4102009 h 6470468"/>
                    <a:gd name="connsiteX15" fmla="*/ 1143772 w 4458789"/>
                    <a:gd name="connsiteY15" fmla="*/ 3930559 h 6470468"/>
                    <a:gd name="connsiteX16" fmla="*/ 1012644 w 4458789"/>
                    <a:gd name="connsiteY16" fmla="*/ 3831363 h 6470468"/>
                    <a:gd name="connsiteX17" fmla="*/ 946922 w 4458789"/>
                    <a:gd name="connsiteY17" fmla="*/ 3773397 h 6470468"/>
                    <a:gd name="connsiteX18" fmla="*/ 946922 w 4458789"/>
                    <a:gd name="connsiteY18" fmla="*/ 3717834 h 6470468"/>
                    <a:gd name="connsiteX19" fmla="*/ 980259 w 4458789"/>
                    <a:gd name="connsiteY19" fmla="*/ 3711484 h 6470468"/>
                    <a:gd name="connsiteX20" fmla="*/ 1038997 w 4458789"/>
                    <a:gd name="connsiteY20" fmla="*/ 3609884 h 6470468"/>
                    <a:gd name="connsiteX21" fmla="*/ 1077097 w 4458789"/>
                    <a:gd name="connsiteY21" fmla="*/ 3598772 h 6470468"/>
                    <a:gd name="connsiteX22" fmla="*/ 1139009 w 4458789"/>
                    <a:gd name="connsiteY22" fmla="*/ 3535272 h 6470468"/>
                    <a:gd name="connsiteX23" fmla="*/ 1196159 w 4458789"/>
                    <a:gd name="connsiteY23" fmla="*/ 3498759 h 6470468"/>
                    <a:gd name="connsiteX24" fmla="*/ 1237434 w 4458789"/>
                    <a:gd name="connsiteY24" fmla="*/ 3489234 h 6470468"/>
                    <a:gd name="connsiteX25" fmla="*/ 1267506 w 4458789"/>
                    <a:gd name="connsiteY25" fmla="*/ 3418432 h 6470468"/>
                    <a:gd name="connsiteX26" fmla="*/ 1326335 w 4458789"/>
                    <a:gd name="connsiteY26" fmla="*/ 3387634 h 6470468"/>
                    <a:gd name="connsiteX27" fmla="*/ 1385072 w 4458789"/>
                    <a:gd name="connsiteY27" fmla="*/ 3354297 h 6470468"/>
                    <a:gd name="connsiteX28" fmla="*/ 1491434 w 4458789"/>
                    <a:gd name="connsiteY28" fmla="*/ 3309847 h 6470468"/>
                    <a:gd name="connsiteX29" fmla="*/ 1567543 w 4458789"/>
                    <a:gd name="connsiteY29" fmla="*/ 3317965 h 6470468"/>
                    <a:gd name="connsiteX30" fmla="*/ 1610497 w 4458789"/>
                    <a:gd name="connsiteY30" fmla="*/ 3271747 h 6470468"/>
                    <a:gd name="connsiteX31" fmla="*/ 1631134 w 4458789"/>
                    <a:gd name="connsiteY31" fmla="*/ 3201897 h 6470468"/>
                    <a:gd name="connsiteX32" fmla="*/ 1564459 w 4458789"/>
                    <a:gd name="connsiteY32" fmla="*/ 3174909 h 6470468"/>
                    <a:gd name="connsiteX33" fmla="*/ 1543731 w 4458789"/>
                    <a:gd name="connsiteY33" fmla="*/ 3150960 h 6470468"/>
                    <a:gd name="connsiteX34" fmla="*/ 1427934 w 4458789"/>
                    <a:gd name="connsiteY34" fmla="*/ 3163797 h 6470468"/>
                    <a:gd name="connsiteX35" fmla="*/ 1364434 w 4458789"/>
                    <a:gd name="connsiteY35" fmla="*/ 3127284 h 6470468"/>
                    <a:gd name="connsiteX36" fmla="*/ 1350147 w 4458789"/>
                    <a:gd name="connsiteY36" fmla="*/ 3101884 h 6470468"/>
                    <a:gd name="connsiteX37" fmla="*/ 1289731 w 4458789"/>
                    <a:gd name="connsiteY37" fmla="*/ 3082154 h 6470468"/>
                    <a:gd name="connsiteX38" fmla="*/ 1189809 w 4458789"/>
                    <a:gd name="connsiteY38" fmla="*/ 3098709 h 6470468"/>
                    <a:gd name="connsiteX39" fmla="*/ 1164409 w 4458789"/>
                    <a:gd name="connsiteY39" fmla="*/ 3144747 h 6470468"/>
                    <a:gd name="connsiteX40" fmla="*/ 1108847 w 4458789"/>
                    <a:gd name="connsiteY40" fmla="*/ 3174909 h 6470468"/>
                    <a:gd name="connsiteX41" fmla="*/ 1075509 w 4458789"/>
                    <a:gd name="connsiteY41" fmla="*/ 3225709 h 6470468"/>
                    <a:gd name="connsiteX42" fmla="*/ 1007247 w 4458789"/>
                    <a:gd name="connsiteY42" fmla="*/ 3238409 h 6470468"/>
                    <a:gd name="connsiteX43" fmla="*/ 926782 w 4458789"/>
                    <a:gd name="connsiteY43" fmla="*/ 3181803 h 6470468"/>
                    <a:gd name="connsiteX44" fmla="*/ 942159 w 4458789"/>
                    <a:gd name="connsiteY44" fmla="*/ 3111409 h 6470468"/>
                    <a:gd name="connsiteX45" fmla="*/ 989784 w 4458789"/>
                    <a:gd name="connsiteY45" fmla="*/ 3078072 h 6470468"/>
                    <a:gd name="connsiteX46" fmla="*/ 941161 w 4458789"/>
                    <a:gd name="connsiteY46" fmla="*/ 2986994 h 6470468"/>
                    <a:gd name="connsiteX47" fmla="*/ 865959 w 4458789"/>
                    <a:gd name="connsiteY47" fmla="*/ 2989172 h 6470468"/>
                    <a:gd name="connsiteX48" fmla="*/ 743722 w 4458789"/>
                    <a:gd name="connsiteY48" fmla="*/ 2943134 h 6470468"/>
                    <a:gd name="connsiteX49" fmla="*/ 708797 w 4458789"/>
                    <a:gd name="connsiteY49" fmla="*/ 2852647 h 6470468"/>
                    <a:gd name="connsiteX50" fmla="*/ 750707 w 4458789"/>
                    <a:gd name="connsiteY50" fmla="*/ 2804160 h 6470468"/>
                    <a:gd name="connsiteX51" fmla="*/ 748484 w 4458789"/>
                    <a:gd name="connsiteY51" fmla="*/ 2738347 h 6470468"/>
                    <a:gd name="connsiteX52" fmla="*/ 788172 w 4458789"/>
                    <a:gd name="connsiteY52" fmla="*/ 2711359 h 6470468"/>
                    <a:gd name="connsiteX53" fmla="*/ 865959 w 4458789"/>
                    <a:gd name="connsiteY53" fmla="*/ 2771684 h 6470468"/>
                    <a:gd name="connsiteX54" fmla="*/ 892947 w 4458789"/>
                    <a:gd name="connsiteY54" fmla="*/ 2798672 h 6470468"/>
                    <a:gd name="connsiteX55" fmla="*/ 900884 w 4458789"/>
                    <a:gd name="connsiteY55" fmla="*/ 2743110 h 6470468"/>
                    <a:gd name="connsiteX56" fmla="*/ 937351 w 4458789"/>
                    <a:gd name="connsiteY56" fmla="*/ 2730546 h 6470468"/>
                    <a:gd name="connsiteX57" fmla="*/ 981847 w 4458789"/>
                    <a:gd name="connsiteY57" fmla="*/ 2730409 h 6470468"/>
                    <a:gd name="connsiteX58" fmla="*/ 1008834 w 4458789"/>
                    <a:gd name="connsiteY58" fmla="*/ 2698659 h 6470468"/>
                    <a:gd name="connsiteX59" fmla="*/ 1085034 w 4458789"/>
                    <a:gd name="connsiteY59" fmla="*/ 2592297 h 6470468"/>
                    <a:gd name="connsiteX60" fmla="*/ 1174841 w 4458789"/>
                    <a:gd name="connsiteY60" fmla="*/ 2532652 h 6470468"/>
                    <a:gd name="connsiteX61" fmla="*/ 1256484 w 4458789"/>
                    <a:gd name="connsiteY61" fmla="*/ 2501809 h 6470468"/>
                    <a:gd name="connsiteX62" fmla="*/ 1404122 w 4458789"/>
                    <a:gd name="connsiteY62" fmla="*/ 2358934 h 6470468"/>
                    <a:gd name="connsiteX63" fmla="*/ 1518512 w 4458789"/>
                    <a:gd name="connsiteY63" fmla="*/ 2368913 h 6470468"/>
                    <a:gd name="connsiteX64" fmla="*/ 1584598 w 4458789"/>
                    <a:gd name="connsiteY64" fmla="*/ 2464298 h 6470468"/>
                    <a:gd name="connsiteX65" fmla="*/ 1527947 w 4458789"/>
                    <a:gd name="connsiteY65" fmla="*/ 2535147 h 6470468"/>
                    <a:gd name="connsiteX66" fmla="*/ 1431109 w 4458789"/>
                    <a:gd name="connsiteY66" fmla="*/ 2627222 h 6470468"/>
                    <a:gd name="connsiteX67" fmla="*/ 1393372 w 4458789"/>
                    <a:gd name="connsiteY67" fmla="*/ 2647405 h 6470468"/>
                    <a:gd name="connsiteX68" fmla="*/ 1404983 w 4458789"/>
                    <a:gd name="connsiteY68" fmla="*/ 2708456 h 6470468"/>
                    <a:gd name="connsiteX69" fmla="*/ 1454922 w 4458789"/>
                    <a:gd name="connsiteY69" fmla="*/ 2736759 h 6470468"/>
                    <a:gd name="connsiteX70" fmla="*/ 1448572 w 4458789"/>
                    <a:gd name="connsiteY70" fmla="*/ 2774859 h 6470468"/>
                    <a:gd name="connsiteX71" fmla="*/ 1357675 w 4458789"/>
                    <a:gd name="connsiteY71" fmla="*/ 2829515 h 6470468"/>
                    <a:gd name="connsiteX72" fmla="*/ 1394597 w 4458789"/>
                    <a:gd name="connsiteY72" fmla="*/ 2863759 h 6470468"/>
                    <a:gd name="connsiteX73" fmla="*/ 1550172 w 4458789"/>
                    <a:gd name="connsiteY73" fmla="*/ 2790734 h 6470468"/>
                    <a:gd name="connsiteX74" fmla="*/ 1586684 w 4458789"/>
                    <a:gd name="connsiteY74" fmla="*/ 2733584 h 6470468"/>
                    <a:gd name="connsiteX75" fmla="*/ 1651772 w 4458789"/>
                    <a:gd name="connsiteY75" fmla="*/ 2703422 h 6470468"/>
                    <a:gd name="connsiteX76" fmla="*/ 1708922 w 4458789"/>
                    <a:gd name="connsiteY76" fmla="*/ 2666909 h 6470468"/>
                    <a:gd name="connsiteX77" fmla="*/ 1810522 w 4458789"/>
                    <a:gd name="connsiteY77" fmla="*/ 2636747 h 6470468"/>
                    <a:gd name="connsiteX78" fmla="*/ 1908947 w 4458789"/>
                    <a:gd name="connsiteY78" fmla="*/ 2627222 h 6470468"/>
                    <a:gd name="connsiteX79" fmla="*/ 1952218 w 4458789"/>
                    <a:gd name="connsiteY79" fmla="*/ 2602275 h 6470468"/>
                    <a:gd name="connsiteX80" fmla="*/ 2020072 w 4458789"/>
                    <a:gd name="connsiteY80" fmla="*/ 2662147 h 6470468"/>
                    <a:gd name="connsiteX81" fmla="*/ 2089922 w 4458789"/>
                    <a:gd name="connsiteY81" fmla="*/ 2678022 h 6470468"/>
                    <a:gd name="connsiteX82" fmla="*/ 2164579 w 4458789"/>
                    <a:gd name="connsiteY82" fmla="*/ 2690902 h 6470468"/>
                    <a:gd name="connsiteX83" fmla="*/ 2115322 w 4458789"/>
                    <a:gd name="connsiteY83" fmla="*/ 2820897 h 6470468"/>
                    <a:gd name="connsiteX84" fmla="*/ 2011680 w 4458789"/>
                    <a:gd name="connsiteY84" fmla="*/ 2934788 h 6470468"/>
                    <a:gd name="connsiteX85" fmla="*/ 2194560 w 4458789"/>
                    <a:gd name="connsiteY85" fmla="*/ 3082834 h 6470468"/>
                    <a:gd name="connsiteX86" fmla="*/ 2394858 w 4458789"/>
                    <a:gd name="connsiteY86" fmla="*/ 3117668 h 6470468"/>
                    <a:gd name="connsiteX87" fmla="*/ 2377440 w 4458789"/>
                    <a:gd name="connsiteY87" fmla="*/ 3335383 h 6470468"/>
                    <a:gd name="connsiteX88" fmla="*/ 2377440 w 4458789"/>
                    <a:gd name="connsiteY88" fmla="*/ 3335383 h 6470468"/>
                    <a:gd name="connsiteX89" fmla="*/ 2333898 w 4458789"/>
                    <a:gd name="connsiteY89" fmla="*/ 3640183 h 6470468"/>
                    <a:gd name="connsiteX90" fmla="*/ 2290355 w 4458789"/>
                    <a:gd name="connsiteY90" fmla="*/ 3875314 h 6470468"/>
                    <a:gd name="connsiteX91" fmla="*/ 2595155 w 4458789"/>
                    <a:gd name="connsiteY91" fmla="*/ 3857897 h 6470468"/>
                    <a:gd name="connsiteX92" fmla="*/ 2891246 w 4458789"/>
                    <a:gd name="connsiteY92" fmla="*/ 3744685 h 6470468"/>
                    <a:gd name="connsiteX93" fmla="*/ 2891155 w 4458789"/>
                    <a:gd name="connsiteY93" fmla="*/ 3215186 h 6470468"/>
                    <a:gd name="connsiteX94" fmla="*/ 2772547 w 4458789"/>
                    <a:gd name="connsiteY94" fmla="*/ 3039972 h 6470468"/>
                    <a:gd name="connsiteX95" fmla="*/ 2704284 w 4458789"/>
                    <a:gd name="connsiteY95" fmla="*/ 2897097 h 6470468"/>
                    <a:gd name="connsiteX96" fmla="*/ 2508069 w 4458789"/>
                    <a:gd name="connsiteY96" fmla="*/ 2717074 h 6470468"/>
                    <a:gd name="connsiteX97" fmla="*/ 2638698 w 4458789"/>
                    <a:gd name="connsiteY97" fmla="*/ 2577737 h 6470468"/>
                    <a:gd name="connsiteX98" fmla="*/ 2978332 w 4458789"/>
                    <a:gd name="connsiteY98" fmla="*/ 2333897 h 6470468"/>
                    <a:gd name="connsiteX99" fmla="*/ 2987040 w 4458789"/>
                    <a:gd name="connsiteY99" fmla="*/ 2159725 h 6470468"/>
                    <a:gd name="connsiteX100" fmla="*/ 3344092 w 4458789"/>
                    <a:gd name="connsiteY100" fmla="*/ 1672045 h 6470468"/>
                    <a:gd name="connsiteX101" fmla="*/ 3544389 w 4458789"/>
                    <a:gd name="connsiteY101" fmla="*/ 1863634 h 6470468"/>
                    <a:gd name="connsiteX102" fmla="*/ 3962400 w 4458789"/>
                    <a:gd name="connsiteY102" fmla="*/ 1419497 h 6470468"/>
                    <a:gd name="connsiteX103" fmla="*/ 4458789 w 4458789"/>
                    <a:gd name="connsiteY103" fmla="*/ 374468 h 6470468"/>
                    <a:gd name="connsiteX104" fmla="*/ 4415246 w 4458789"/>
                    <a:gd name="connsiteY104" fmla="*/ 0 h 6470468"/>
                    <a:gd name="connsiteX105" fmla="*/ 17418 w 4458789"/>
                    <a:gd name="connsiteY105" fmla="*/ 17417 h 6470468"/>
                    <a:gd name="connsiteX106" fmla="*/ 0 w 4458789"/>
                    <a:gd name="connsiteY106"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75547 w 4458789"/>
                    <a:gd name="connsiteY4" fmla="*/ 4913222 h 6470468"/>
                    <a:gd name="connsiteX5" fmla="*/ 1307284 w 4458789"/>
                    <a:gd name="connsiteY5" fmla="*/ 4854484 h 6470468"/>
                    <a:gd name="connsiteX6" fmla="*/ 1232672 w 4458789"/>
                    <a:gd name="connsiteY6" fmla="*/ 4883059 h 6470468"/>
                    <a:gd name="connsiteX7" fmla="*/ 1180738 w 4458789"/>
                    <a:gd name="connsiteY7" fmla="*/ 4847680 h 6470468"/>
                    <a:gd name="connsiteX8" fmla="*/ 1396184 w 4458789"/>
                    <a:gd name="connsiteY8" fmla="*/ 4762409 h 6470468"/>
                    <a:gd name="connsiteX9" fmla="*/ 1473473 w 4458789"/>
                    <a:gd name="connsiteY9" fmla="*/ 4779509 h 6470468"/>
                    <a:gd name="connsiteX10" fmla="*/ 1418409 w 4458789"/>
                    <a:gd name="connsiteY10" fmla="*/ 4629059 h 6470468"/>
                    <a:gd name="connsiteX11" fmla="*/ 1439047 w 4458789"/>
                    <a:gd name="connsiteY11" fmla="*/ 4506822 h 6470468"/>
                    <a:gd name="connsiteX12" fmla="*/ 1362847 w 4458789"/>
                    <a:gd name="connsiteY12" fmla="*/ 4400459 h 6470468"/>
                    <a:gd name="connsiteX13" fmla="*/ 1262834 w 4458789"/>
                    <a:gd name="connsiteY13" fmla="*/ 4309972 h 6470468"/>
                    <a:gd name="connsiteX14" fmla="*/ 1202509 w 4458789"/>
                    <a:gd name="connsiteY14" fmla="*/ 4102009 h 6470468"/>
                    <a:gd name="connsiteX15" fmla="*/ 1143772 w 4458789"/>
                    <a:gd name="connsiteY15" fmla="*/ 3930559 h 6470468"/>
                    <a:gd name="connsiteX16" fmla="*/ 1012644 w 4458789"/>
                    <a:gd name="connsiteY16" fmla="*/ 3831363 h 6470468"/>
                    <a:gd name="connsiteX17" fmla="*/ 946922 w 4458789"/>
                    <a:gd name="connsiteY17" fmla="*/ 3773397 h 6470468"/>
                    <a:gd name="connsiteX18" fmla="*/ 946922 w 4458789"/>
                    <a:gd name="connsiteY18" fmla="*/ 3717834 h 6470468"/>
                    <a:gd name="connsiteX19" fmla="*/ 980259 w 4458789"/>
                    <a:gd name="connsiteY19" fmla="*/ 3711484 h 6470468"/>
                    <a:gd name="connsiteX20" fmla="*/ 1038997 w 4458789"/>
                    <a:gd name="connsiteY20" fmla="*/ 3609884 h 6470468"/>
                    <a:gd name="connsiteX21" fmla="*/ 1077097 w 4458789"/>
                    <a:gd name="connsiteY21" fmla="*/ 3598772 h 6470468"/>
                    <a:gd name="connsiteX22" fmla="*/ 1139009 w 4458789"/>
                    <a:gd name="connsiteY22" fmla="*/ 3535272 h 6470468"/>
                    <a:gd name="connsiteX23" fmla="*/ 1196159 w 4458789"/>
                    <a:gd name="connsiteY23" fmla="*/ 3498759 h 6470468"/>
                    <a:gd name="connsiteX24" fmla="*/ 1237434 w 4458789"/>
                    <a:gd name="connsiteY24" fmla="*/ 3489234 h 6470468"/>
                    <a:gd name="connsiteX25" fmla="*/ 1267506 w 4458789"/>
                    <a:gd name="connsiteY25" fmla="*/ 3418432 h 6470468"/>
                    <a:gd name="connsiteX26" fmla="*/ 1326335 w 4458789"/>
                    <a:gd name="connsiteY26" fmla="*/ 3387634 h 6470468"/>
                    <a:gd name="connsiteX27" fmla="*/ 1385072 w 4458789"/>
                    <a:gd name="connsiteY27" fmla="*/ 3354297 h 6470468"/>
                    <a:gd name="connsiteX28" fmla="*/ 1491434 w 4458789"/>
                    <a:gd name="connsiteY28" fmla="*/ 3309847 h 6470468"/>
                    <a:gd name="connsiteX29" fmla="*/ 1567543 w 4458789"/>
                    <a:gd name="connsiteY29" fmla="*/ 3317965 h 6470468"/>
                    <a:gd name="connsiteX30" fmla="*/ 1610497 w 4458789"/>
                    <a:gd name="connsiteY30" fmla="*/ 3271747 h 6470468"/>
                    <a:gd name="connsiteX31" fmla="*/ 1631134 w 4458789"/>
                    <a:gd name="connsiteY31" fmla="*/ 3201897 h 6470468"/>
                    <a:gd name="connsiteX32" fmla="*/ 1564459 w 4458789"/>
                    <a:gd name="connsiteY32" fmla="*/ 3174909 h 6470468"/>
                    <a:gd name="connsiteX33" fmla="*/ 1543731 w 4458789"/>
                    <a:gd name="connsiteY33" fmla="*/ 3150960 h 6470468"/>
                    <a:gd name="connsiteX34" fmla="*/ 1427934 w 4458789"/>
                    <a:gd name="connsiteY34" fmla="*/ 3163797 h 6470468"/>
                    <a:gd name="connsiteX35" fmla="*/ 1364434 w 4458789"/>
                    <a:gd name="connsiteY35" fmla="*/ 3127284 h 6470468"/>
                    <a:gd name="connsiteX36" fmla="*/ 1350147 w 4458789"/>
                    <a:gd name="connsiteY36" fmla="*/ 3101884 h 6470468"/>
                    <a:gd name="connsiteX37" fmla="*/ 1289731 w 4458789"/>
                    <a:gd name="connsiteY37" fmla="*/ 3082154 h 6470468"/>
                    <a:gd name="connsiteX38" fmla="*/ 1189809 w 4458789"/>
                    <a:gd name="connsiteY38" fmla="*/ 3098709 h 6470468"/>
                    <a:gd name="connsiteX39" fmla="*/ 1164409 w 4458789"/>
                    <a:gd name="connsiteY39" fmla="*/ 3144747 h 6470468"/>
                    <a:gd name="connsiteX40" fmla="*/ 1108847 w 4458789"/>
                    <a:gd name="connsiteY40" fmla="*/ 3174909 h 6470468"/>
                    <a:gd name="connsiteX41" fmla="*/ 1075509 w 4458789"/>
                    <a:gd name="connsiteY41" fmla="*/ 3225709 h 6470468"/>
                    <a:gd name="connsiteX42" fmla="*/ 1007247 w 4458789"/>
                    <a:gd name="connsiteY42" fmla="*/ 3238409 h 6470468"/>
                    <a:gd name="connsiteX43" fmla="*/ 926782 w 4458789"/>
                    <a:gd name="connsiteY43" fmla="*/ 3181803 h 6470468"/>
                    <a:gd name="connsiteX44" fmla="*/ 942159 w 4458789"/>
                    <a:gd name="connsiteY44" fmla="*/ 3111409 h 6470468"/>
                    <a:gd name="connsiteX45" fmla="*/ 989784 w 4458789"/>
                    <a:gd name="connsiteY45" fmla="*/ 3078072 h 6470468"/>
                    <a:gd name="connsiteX46" fmla="*/ 941161 w 4458789"/>
                    <a:gd name="connsiteY46" fmla="*/ 2986994 h 6470468"/>
                    <a:gd name="connsiteX47" fmla="*/ 865959 w 4458789"/>
                    <a:gd name="connsiteY47" fmla="*/ 2989172 h 6470468"/>
                    <a:gd name="connsiteX48" fmla="*/ 743722 w 4458789"/>
                    <a:gd name="connsiteY48" fmla="*/ 2943134 h 6470468"/>
                    <a:gd name="connsiteX49" fmla="*/ 708797 w 4458789"/>
                    <a:gd name="connsiteY49" fmla="*/ 2852647 h 6470468"/>
                    <a:gd name="connsiteX50" fmla="*/ 750707 w 4458789"/>
                    <a:gd name="connsiteY50" fmla="*/ 2804160 h 6470468"/>
                    <a:gd name="connsiteX51" fmla="*/ 748484 w 4458789"/>
                    <a:gd name="connsiteY51" fmla="*/ 2738347 h 6470468"/>
                    <a:gd name="connsiteX52" fmla="*/ 788172 w 4458789"/>
                    <a:gd name="connsiteY52" fmla="*/ 2711359 h 6470468"/>
                    <a:gd name="connsiteX53" fmla="*/ 865959 w 4458789"/>
                    <a:gd name="connsiteY53" fmla="*/ 2771684 h 6470468"/>
                    <a:gd name="connsiteX54" fmla="*/ 892947 w 4458789"/>
                    <a:gd name="connsiteY54" fmla="*/ 2798672 h 6470468"/>
                    <a:gd name="connsiteX55" fmla="*/ 900884 w 4458789"/>
                    <a:gd name="connsiteY55" fmla="*/ 2743110 h 6470468"/>
                    <a:gd name="connsiteX56" fmla="*/ 937351 w 4458789"/>
                    <a:gd name="connsiteY56" fmla="*/ 2730546 h 6470468"/>
                    <a:gd name="connsiteX57" fmla="*/ 981847 w 4458789"/>
                    <a:gd name="connsiteY57" fmla="*/ 2730409 h 6470468"/>
                    <a:gd name="connsiteX58" fmla="*/ 1008834 w 4458789"/>
                    <a:gd name="connsiteY58" fmla="*/ 2698659 h 6470468"/>
                    <a:gd name="connsiteX59" fmla="*/ 1085034 w 4458789"/>
                    <a:gd name="connsiteY59" fmla="*/ 2592297 h 6470468"/>
                    <a:gd name="connsiteX60" fmla="*/ 1174841 w 4458789"/>
                    <a:gd name="connsiteY60" fmla="*/ 2532652 h 6470468"/>
                    <a:gd name="connsiteX61" fmla="*/ 1256484 w 4458789"/>
                    <a:gd name="connsiteY61" fmla="*/ 2501809 h 6470468"/>
                    <a:gd name="connsiteX62" fmla="*/ 1404122 w 4458789"/>
                    <a:gd name="connsiteY62" fmla="*/ 2358934 h 6470468"/>
                    <a:gd name="connsiteX63" fmla="*/ 1518512 w 4458789"/>
                    <a:gd name="connsiteY63" fmla="*/ 2368913 h 6470468"/>
                    <a:gd name="connsiteX64" fmla="*/ 1584598 w 4458789"/>
                    <a:gd name="connsiteY64" fmla="*/ 2464298 h 6470468"/>
                    <a:gd name="connsiteX65" fmla="*/ 1527947 w 4458789"/>
                    <a:gd name="connsiteY65" fmla="*/ 2535147 h 6470468"/>
                    <a:gd name="connsiteX66" fmla="*/ 1431109 w 4458789"/>
                    <a:gd name="connsiteY66" fmla="*/ 2627222 h 6470468"/>
                    <a:gd name="connsiteX67" fmla="*/ 1393372 w 4458789"/>
                    <a:gd name="connsiteY67" fmla="*/ 2647405 h 6470468"/>
                    <a:gd name="connsiteX68" fmla="*/ 1404983 w 4458789"/>
                    <a:gd name="connsiteY68" fmla="*/ 2708456 h 6470468"/>
                    <a:gd name="connsiteX69" fmla="*/ 1454922 w 4458789"/>
                    <a:gd name="connsiteY69" fmla="*/ 2736759 h 6470468"/>
                    <a:gd name="connsiteX70" fmla="*/ 1448572 w 4458789"/>
                    <a:gd name="connsiteY70" fmla="*/ 2774859 h 6470468"/>
                    <a:gd name="connsiteX71" fmla="*/ 1357675 w 4458789"/>
                    <a:gd name="connsiteY71" fmla="*/ 2829515 h 6470468"/>
                    <a:gd name="connsiteX72" fmla="*/ 1394597 w 4458789"/>
                    <a:gd name="connsiteY72" fmla="*/ 2863759 h 6470468"/>
                    <a:gd name="connsiteX73" fmla="*/ 1550172 w 4458789"/>
                    <a:gd name="connsiteY73" fmla="*/ 2790734 h 6470468"/>
                    <a:gd name="connsiteX74" fmla="*/ 1586684 w 4458789"/>
                    <a:gd name="connsiteY74" fmla="*/ 2733584 h 6470468"/>
                    <a:gd name="connsiteX75" fmla="*/ 1651772 w 4458789"/>
                    <a:gd name="connsiteY75" fmla="*/ 2703422 h 6470468"/>
                    <a:gd name="connsiteX76" fmla="*/ 1708922 w 4458789"/>
                    <a:gd name="connsiteY76" fmla="*/ 2666909 h 6470468"/>
                    <a:gd name="connsiteX77" fmla="*/ 1810522 w 4458789"/>
                    <a:gd name="connsiteY77" fmla="*/ 2636747 h 6470468"/>
                    <a:gd name="connsiteX78" fmla="*/ 1908947 w 4458789"/>
                    <a:gd name="connsiteY78" fmla="*/ 2627222 h 6470468"/>
                    <a:gd name="connsiteX79" fmla="*/ 1952218 w 4458789"/>
                    <a:gd name="connsiteY79" fmla="*/ 2602275 h 6470468"/>
                    <a:gd name="connsiteX80" fmla="*/ 2020072 w 4458789"/>
                    <a:gd name="connsiteY80" fmla="*/ 2662147 h 6470468"/>
                    <a:gd name="connsiteX81" fmla="*/ 2089922 w 4458789"/>
                    <a:gd name="connsiteY81" fmla="*/ 2678022 h 6470468"/>
                    <a:gd name="connsiteX82" fmla="*/ 2164579 w 4458789"/>
                    <a:gd name="connsiteY82" fmla="*/ 2690902 h 6470468"/>
                    <a:gd name="connsiteX83" fmla="*/ 2115322 w 4458789"/>
                    <a:gd name="connsiteY83" fmla="*/ 2820897 h 6470468"/>
                    <a:gd name="connsiteX84" fmla="*/ 2011680 w 4458789"/>
                    <a:gd name="connsiteY84" fmla="*/ 2934788 h 6470468"/>
                    <a:gd name="connsiteX85" fmla="*/ 2194560 w 4458789"/>
                    <a:gd name="connsiteY85" fmla="*/ 3082834 h 6470468"/>
                    <a:gd name="connsiteX86" fmla="*/ 2394858 w 4458789"/>
                    <a:gd name="connsiteY86" fmla="*/ 3117668 h 6470468"/>
                    <a:gd name="connsiteX87" fmla="*/ 2377440 w 4458789"/>
                    <a:gd name="connsiteY87" fmla="*/ 3335383 h 6470468"/>
                    <a:gd name="connsiteX88" fmla="*/ 2377440 w 4458789"/>
                    <a:gd name="connsiteY88" fmla="*/ 3335383 h 6470468"/>
                    <a:gd name="connsiteX89" fmla="*/ 2333898 w 4458789"/>
                    <a:gd name="connsiteY89" fmla="*/ 3640183 h 6470468"/>
                    <a:gd name="connsiteX90" fmla="*/ 2290355 w 4458789"/>
                    <a:gd name="connsiteY90" fmla="*/ 3875314 h 6470468"/>
                    <a:gd name="connsiteX91" fmla="*/ 2595155 w 4458789"/>
                    <a:gd name="connsiteY91" fmla="*/ 3857897 h 6470468"/>
                    <a:gd name="connsiteX92" fmla="*/ 2891246 w 4458789"/>
                    <a:gd name="connsiteY92" fmla="*/ 3744685 h 6470468"/>
                    <a:gd name="connsiteX93" fmla="*/ 2891155 w 4458789"/>
                    <a:gd name="connsiteY93" fmla="*/ 3215186 h 6470468"/>
                    <a:gd name="connsiteX94" fmla="*/ 2772547 w 4458789"/>
                    <a:gd name="connsiteY94" fmla="*/ 3039972 h 6470468"/>
                    <a:gd name="connsiteX95" fmla="*/ 2704284 w 4458789"/>
                    <a:gd name="connsiteY95" fmla="*/ 2897097 h 6470468"/>
                    <a:gd name="connsiteX96" fmla="*/ 2508069 w 4458789"/>
                    <a:gd name="connsiteY96" fmla="*/ 2717074 h 6470468"/>
                    <a:gd name="connsiteX97" fmla="*/ 2638698 w 4458789"/>
                    <a:gd name="connsiteY97" fmla="*/ 2577737 h 6470468"/>
                    <a:gd name="connsiteX98" fmla="*/ 2978332 w 4458789"/>
                    <a:gd name="connsiteY98" fmla="*/ 2333897 h 6470468"/>
                    <a:gd name="connsiteX99" fmla="*/ 2987040 w 4458789"/>
                    <a:gd name="connsiteY99" fmla="*/ 2159725 h 6470468"/>
                    <a:gd name="connsiteX100" fmla="*/ 3344092 w 4458789"/>
                    <a:gd name="connsiteY100" fmla="*/ 1672045 h 6470468"/>
                    <a:gd name="connsiteX101" fmla="*/ 3544389 w 4458789"/>
                    <a:gd name="connsiteY101" fmla="*/ 1863634 h 6470468"/>
                    <a:gd name="connsiteX102" fmla="*/ 3962400 w 4458789"/>
                    <a:gd name="connsiteY102" fmla="*/ 1419497 h 6470468"/>
                    <a:gd name="connsiteX103" fmla="*/ 4458789 w 4458789"/>
                    <a:gd name="connsiteY103" fmla="*/ 374468 h 6470468"/>
                    <a:gd name="connsiteX104" fmla="*/ 4415246 w 4458789"/>
                    <a:gd name="connsiteY104" fmla="*/ 0 h 6470468"/>
                    <a:gd name="connsiteX105" fmla="*/ 17418 w 4458789"/>
                    <a:gd name="connsiteY105" fmla="*/ 17417 h 6470468"/>
                    <a:gd name="connsiteX106" fmla="*/ 0 w 4458789"/>
                    <a:gd name="connsiteY106"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75547 w 4458789"/>
                    <a:gd name="connsiteY4" fmla="*/ 4913222 h 6470468"/>
                    <a:gd name="connsiteX5" fmla="*/ 1307284 w 4458789"/>
                    <a:gd name="connsiteY5" fmla="*/ 4854484 h 6470468"/>
                    <a:gd name="connsiteX6" fmla="*/ 1232672 w 4458789"/>
                    <a:gd name="connsiteY6" fmla="*/ 4883059 h 6470468"/>
                    <a:gd name="connsiteX7" fmla="*/ 1180738 w 4458789"/>
                    <a:gd name="connsiteY7" fmla="*/ 4847680 h 6470468"/>
                    <a:gd name="connsiteX8" fmla="*/ 1396184 w 4458789"/>
                    <a:gd name="connsiteY8" fmla="*/ 4762409 h 6470468"/>
                    <a:gd name="connsiteX9" fmla="*/ 1473473 w 4458789"/>
                    <a:gd name="connsiteY9" fmla="*/ 4779509 h 6470468"/>
                    <a:gd name="connsiteX10" fmla="*/ 1335859 w 4458789"/>
                    <a:gd name="connsiteY10" fmla="*/ 4551271 h 6470468"/>
                    <a:gd name="connsiteX11" fmla="*/ 1439047 w 4458789"/>
                    <a:gd name="connsiteY11" fmla="*/ 4506822 h 6470468"/>
                    <a:gd name="connsiteX12" fmla="*/ 1362847 w 4458789"/>
                    <a:gd name="connsiteY12" fmla="*/ 4400459 h 6470468"/>
                    <a:gd name="connsiteX13" fmla="*/ 1262834 w 4458789"/>
                    <a:gd name="connsiteY13" fmla="*/ 4309972 h 6470468"/>
                    <a:gd name="connsiteX14" fmla="*/ 1202509 w 4458789"/>
                    <a:gd name="connsiteY14" fmla="*/ 4102009 h 6470468"/>
                    <a:gd name="connsiteX15" fmla="*/ 1143772 w 4458789"/>
                    <a:gd name="connsiteY15" fmla="*/ 3930559 h 6470468"/>
                    <a:gd name="connsiteX16" fmla="*/ 1012644 w 4458789"/>
                    <a:gd name="connsiteY16" fmla="*/ 3831363 h 6470468"/>
                    <a:gd name="connsiteX17" fmla="*/ 946922 w 4458789"/>
                    <a:gd name="connsiteY17" fmla="*/ 3773397 h 6470468"/>
                    <a:gd name="connsiteX18" fmla="*/ 946922 w 4458789"/>
                    <a:gd name="connsiteY18" fmla="*/ 3717834 h 6470468"/>
                    <a:gd name="connsiteX19" fmla="*/ 980259 w 4458789"/>
                    <a:gd name="connsiteY19" fmla="*/ 3711484 h 6470468"/>
                    <a:gd name="connsiteX20" fmla="*/ 1038997 w 4458789"/>
                    <a:gd name="connsiteY20" fmla="*/ 3609884 h 6470468"/>
                    <a:gd name="connsiteX21" fmla="*/ 1077097 w 4458789"/>
                    <a:gd name="connsiteY21" fmla="*/ 3598772 h 6470468"/>
                    <a:gd name="connsiteX22" fmla="*/ 1139009 w 4458789"/>
                    <a:gd name="connsiteY22" fmla="*/ 3535272 h 6470468"/>
                    <a:gd name="connsiteX23" fmla="*/ 1196159 w 4458789"/>
                    <a:gd name="connsiteY23" fmla="*/ 3498759 h 6470468"/>
                    <a:gd name="connsiteX24" fmla="*/ 1237434 w 4458789"/>
                    <a:gd name="connsiteY24" fmla="*/ 3489234 h 6470468"/>
                    <a:gd name="connsiteX25" fmla="*/ 1267506 w 4458789"/>
                    <a:gd name="connsiteY25" fmla="*/ 3418432 h 6470468"/>
                    <a:gd name="connsiteX26" fmla="*/ 1326335 w 4458789"/>
                    <a:gd name="connsiteY26" fmla="*/ 3387634 h 6470468"/>
                    <a:gd name="connsiteX27" fmla="*/ 1385072 w 4458789"/>
                    <a:gd name="connsiteY27" fmla="*/ 3354297 h 6470468"/>
                    <a:gd name="connsiteX28" fmla="*/ 1491434 w 4458789"/>
                    <a:gd name="connsiteY28" fmla="*/ 3309847 h 6470468"/>
                    <a:gd name="connsiteX29" fmla="*/ 1567543 w 4458789"/>
                    <a:gd name="connsiteY29" fmla="*/ 3317965 h 6470468"/>
                    <a:gd name="connsiteX30" fmla="*/ 1610497 w 4458789"/>
                    <a:gd name="connsiteY30" fmla="*/ 3271747 h 6470468"/>
                    <a:gd name="connsiteX31" fmla="*/ 1631134 w 4458789"/>
                    <a:gd name="connsiteY31" fmla="*/ 3201897 h 6470468"/>
                    <a:gd name="connsiteX32" fmla="*/ 1564459 w 4458789"/>
                    <a:gd name="connsiteY32" fmla="*/ 3174909 h 6470468"/>
                    <a:gd name="connsiteX33" fmla="*/ 1543731 w 4458789"/>
                    <a:gd name="connsiteY33" fmla="*/ 3150960 h 6470468"/>
                    <a:gd name="connsiteX34" fmla="*/ 1427934 w 4458789"/>
                    <a:gd name="connsiteY34" fmla="*/ 3163797 h 6470468"/>
                    <a:gd name="connsiteX35" fmla="*/ 1364434 w 4458789"/>
                    <a:gd name="connsiteY35" fmla="*/ 3127284 h 6470468"/>
                    <a:gd name="connsiteX36" fmla="*/ 1350147 w 4458789"/>
                    <a:gd name="connsiteY36" fmla="*/ 3101884 h 6470468"/>
                    <a:gd name="connsiteX37" fmla="*/ 1289731 w 4458789"/>
                    <a:gd name="connsiteY37" fmla="*/ 3082154 h 6470468"/>
                    <a:gd name="connsiteX38" fmla="*/ 1189809 w 4458789"/>
                    <a:gd name="connsiteY38" fmla="*/ 3098709 h 6470468"/>
                    <a:gd name="connsiteX39" fmla="*/ 1164409 w 4458789"/>
                    <a:gd name="connsiteY39" fmla="*/ 3144747 h 6470468"/>
                    <a:gd name="connsiteX40" fmla="*/ 1108847 w 4458789"/>
                    <a:gd name="connsiteY40" fmla="*/ 3174909 h 6470468"/>
                    <a:gd name="connsiteX41" fmla="*/ 1075509 w 4458789"/>
                    <a:gd name="connsiteY41" fmla="*/ 3225709 h 6470468"/>
                    <a:gd name="connsiteX42" fmla="*/ 1007247 w 4458789"/>
                    <a:gd name="connsiteY42" fmla="*/ 3238409 h 6470468"/>
                    <a:gd name="connsiteX43" fmla="*/ 926782 w 4458789"/>
                    <a:gd name="connsiteY43" fmla="*/ 3181803 h 6470468"/>
                    <a:gd name="connsiteX44" fmla="*/ 942159 w 4458789"/>
                    <a:gd name="connsiteY44" fmla="*/ 3111409 h 6470468"/>
                    <a:gd name="connsiteX45" fmla="*/ 989784 w 4458789"/>
                    <a:gd name="connsiteY45" fmla="*/ 3078072 h 6470468"/>
                    <a:gd name="connsiteX46" fmla="*/ 941161 w 4458789"/>
                    <a:gd name="connsiteY46" fmla="*/ 2986994 h 6470468"/>
                    <a:gd name="connsiteX47" fmla="*/ 865959 w 4458789"/>
                    <a:gd name="connsiteY47" fmla="*/ 2989172 h 6470468"/>
                    <a:gd name="connsiteX48" fmla="*/ 743722 w 4458789"/>
                    <a:gd name="connsiteY48" fmla="*/ 2943134 h 6470468"/>
                    <a:gd name="connsiteX49" fmla="*/ 708797 w 4458789"/>
                    <a:gd name="connsiteY49" fmla="*/ 2852647 h 6470468"/>
                    <a:gd name="connsiteX50" fmla="*/ 750707 w 4458789"/>
                    <a:gd name="connsiteY50" fmla="*/ 2804160 h 6470468"/>
                    <a:gd name="connsiteX51" fmla="*/ 748484 w 4458789"/>
                    <a:gd name="connsiteY51" fmla="*/ 2738347 h 6470468"/>
                    <a:gd name="connsiteX52" fmla="*/ 788172 w 4458789"/>
                    <a:gd name="connsiteY52" fmla="*/ 2711359 h 6470468"/>
                    <a:gd name="connsiteX53" fmla="*/ 865959 w 4458789"/>
                    <a:gd name="connsiteY53" fmla="*/ 2771684 h 6470468"/>
                    <a:gd name="connsiteX54" fmla="*/ 892947 w 4458789"/>
                    <a:gd name="connsiteY54" fmla="*/ 2798672 h 6470468"/>
                    <a:gd name="connsiteX55" fmla="*/ 900884 w 4458789"/>
                    <a:gd name="connsiteY55" fmla="*/ 2743110 h 6470468"/>
                    <a:gd name="connsiteX56" fmla="*/ 937351 w 4458789"/>
                    <a:gd name="connsiteY56" fmla="*/ 2730546 h 6470468"/>
                    <a:gd name="connsiteX57" fmla="*/ 981847 w 4458789"/>
                    <a:gd name="connsiteY57" fmla="*/ 2730409 h 6470468"/>
                    <a:gd name="connsiteX58" fmla="*/ 1008834 w 4458789"/>
                    <a:gd name="connsiteY58" fmla="*/ 2698659 h 6470468"/>
                    <a:gd name="connsiteX59" fmla="*/ 1085034 w 4458789"/>
                    <a:gd name="connsiteY59" fmla="*/ 2592297 h 6470468"/>
                    <a:gd name="connsiteX60" fmla="*/ 1174841 w 4458789"/>
                    <a:gd name="connsiteY60" fmla="*/ 2532652 h 6470468"/>
                    <a:gd name="connsiteX61" fmla="*/ 1256484 w 4458789"/>
                    <a:gd name="connsiteY61" fmla="*/ 2501809 h 6470468"/>
                    <a:gd name="connsiteX62" fmla="*/ 1404122 w 4458789"/>
                    <a:gd name="connsiteY62" fmla="*/ 2358934 h 6470468"/>
                    <a:gd name="connsiteX63" fmla="*/ 1518512 w 4458789"/>
                    <a:gd name="connsiteY63" fmla="*/ 2368913 h 6470468"/>
                    <a:gd name="connsiteX64" fmla="*/ 1584598 w 4458789"/>
                    <a:gd name="connsiteY64" fmla="*/ 2464298 h 6470468"/>
                    <a:gd name="connsiteX65" fmla="*/ 1527947 w 4458789"/>
                    <a:gd name="connsiteY65" fmla="*/ 2535147 h 6470468"/>
                    <a:gd name="connsiteX66" fmla="*/ 1431109 w 4458789"/>
                    <a:gd name="connsiteY66" fmla="*/ 2627222 h 6470468"/>
                    <a:gd name="connsiteX67" fmla="*/ 1393372 w 4458789"/>
                    <a:gd name="connsiteY67" fmla="*/ 2647405 h 6470468"/>
                    <a:gd name="connsiteX68" fmla="*/ 1404983 w 4458789"/>
                    <a:gd name="connsiteY68" fmla="*/ 2708456 h 6470468"/>
                    <a:gd name="connsiteX69" fmla="*/ 1454922 w 4458789"/>
                    <a:gd name="connsiteY69" fmla="*/ 2736759 h 6470468"/>
                    <a:gd name="connsiteX70" fmla="*/ 1448572 w 4458789"/>
                    <a:gd name="connsiteY70" fmla="*/ 2774859 h 6470468"/>
                    <a:gd name="connsiteX71" fmla="*/ 1357675 w 4458789"/>
                    <a:gd name="connsiteY71" fmla="*/ 2829515 h 6470468"/>
                    <a:gd name="connsiteX72" fmla="*/ 1394597 w 4458789"/>
                    <a:gd name="connsiteY72" fmla="*/ 2863759 h 6470468"/>
                    <a:gd name="connsiteX73" fmla="*/ 1550172 w 4458789"/>
                    <a:gd name="connsiteY73" fmla="*/ 2790734 h 6470468"/>
                    <a:gd name="connsiteX74" fmla="*/ 1586684 w 4458789"/>
                    <a:gd name="connsiteY74" fmla="*/ 2733584 h 6470468"/>
                    <a:gd name="connsiteX75" fmla="*/ 1651772 w 4458789"/>
                    <a:gd name="connsiteY75" fmla="*/ 2703422 h 6470468"/>
                    <a:gd name="connsiteX76" fmla="*/ 1708922 w 4458789"/>
                    <a:gd name="connsiteY76" fmla="*/ 2666909 h 6470468"/>
                    <a:gd name="connsiteX77" fmla="*/ 1810522 w 4458789"/>
                    <a:gd name="connsiteY77" fmla="*/ 2636747 h 6470468"/>
                    <a:gd name="connsiteX78" fmla="*/ 1908947 w 4458789"/>
                    <a:gd name="connsiteY78" fmla="*/ 2627222 h 6470468"/>
                    <a:gd name="connsiteX79" fmla="*/ 1952218 w 4458789"/>
                    <a:gd name="connsiteY79" fmla="*/ 2602275 h 6470468"/>
                    <a:gd name="connsiteX80" fmla="*/ 2020072 w 4458789"/>
                    <a:gd name="connsiteY80" fmla="*/ 2662147 h 6470468"/>
                    <a:gd name="connsiteX81" fmla="*/ 2089922 w 4458789"/>
                    <a:gd name="connsiteY81" fmla="*/ 2678022 h 6470468"/>
                    <a:gd name="connsiteX82" fmla="*/ 2164579 w 4458789"/>
                    <a:gd name="connsiteY82" fmla="*/ 2690902 h 6470468"/>
                    <a:gd name="connsiteX83" fmla="*/ 2115322 w 4458789"/>
                    <a:gd name="connsiteY83" fmla="*/ 2820897 h 6470468"/>
                    <a:gd name="connsiteX84" fmla="*/ 2011680 w 4458789"/>
                    <a:gd name="connsiteY84" fmla="*/ 2934788 h 6470468"/>
                    <a:gd name="connsiteX85" fmla="*/ 2194560 w 4458789"/>
                    <a:gd name="connsiteY85" fmla="*/ 3082834 h 6470468"/>
                    <a:gd name="connsiteX86" fmla="*/ 2394858 w 4458789"/>
                    <a:gd name="connsiteY86" fmla="*/ 3117668 h 6470468"/>
                    <a:gd name="connsiteX87" fmla="*/ 2377440 w 4458789"/>
                    <a:gd name="connsiteY87" fmla="*/ 3335383 h 6470468"/>
                    <a:gd name="connsiteX88" fmla="*/ 2377440 w 4458789"/>
                    <a:gd name="connsiteY88" fmla="*/ 3335383 h 6470468"/>
                    <a:gd name="connsiteX89" fmla="*/ 2333898 w 4458789"/>
                    <a:gd name="connsiteY89" fmla="*/ 3640183 h 6470468"/>
                    <a:gd name="connsiteX90" fmla="*/ 2290355 w 4458789"/>
                    <a:gd name="connsiteY90" fmla="*/ 3875314 h 6470468"/>
                    <a:gd name="connsiteX91" fmla="*/ 2595155 w 4458789"/>
                    <a:gd name="connsiteY91" fmla="*/ 3857897 h 6470468"/>
                    <a:gd name="connsiteX92" fmla="*/ 2891246 w 4458789"/>
                    <a:gd name="connsiteY92" fmla="*/ 3744685 h 6470468"/>
                    <a:gd name="connsiteX93" fmla="*/ 2891155 w 4458789"/>
                    <a:gd name="connsiteY93" fmla="*/ 3215186 h 6470468"/>
                    <a:gd name="connsiteX94" fmla="*/ 2772547 w 4458789"/>
                    <a:gd name="connsiteY94" fmla="*/ 3039972 h 6470468"/>
                    <a:gd name="connsiteX95" fmla="*/ 2704284 w 4458789"/>
                    <a:gd name="connsiteY95" fmla="*/ 2897097 h 6470468"/>
                    <a:gd name="connsiteX96" fmla="*/ 2508069 w 4458789"/>
                    <a:gd name="connsiteY96" fmla="*/ 2717074 h 6470468"/>
                    <a:gd name="connsiteX97" fmla="*/ 2638698 w 4458789"/>
                    <a:gd name="connsiteY97" fmla="*/ 2577737 h 6470468"/>
                    <a:gd name="connsiteX98" fmla="*/ 2978332 w 4458789"/>
                    <a:gd name="connsiteY98" fmla="*/ 2333897 h 6470468"/>
                    <a:gd name="connsiteX99" fmla="*/ 2987040 w 4458789"/>
                    <a:gd name="connsiteY99" fmla="*/ 2159725 h 6470468"/>
                    <a:gd name="connsiteX100" fmla="*/ 3344092 w 4458789"/>
                    <a:gd name="connsiteY100" fmla="*/ 1672045 h 6470468"/>
                    <a:gd name="connsiteX101" fmla="*/ 3544389 w 4458789"/>
                    <a:gd name="connsiteY101" fmla="*/ 1863634 h 6470468"/>
                    <a:gd name="connsiteX102" fmla="*/ 3962400 w 4458789"/>
                    <a:gd name="connsiteY102" fmla="*/ 1419497 h 6470468"/>
                    <a:gd name="connsiteX103" fmla="*/ 4458789 w 4458789"/>
                    <a:gd name="connsiteY103" fmla="*/ 374468 h 6470468"/>
                    <a:gd name="connsiteX104" fmla="*/ 4415246 w 4458789"/>
                    <a:gd name="connsiteY104" fmla="*/ 0 h 6470468"/>
                    <a:gd name="connsiteX105" fmla="*/ 17418 w 4458789"/>
                    <a:gd name="connsiteY105" fmla="*/ 17417 h 6470468"/>
                    <a:gd name="connsiteX106" fmla="*/ 0 w 4458789"/>
                    <a:gd name="connsiteY106"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75547 w 4458789"/>
                    <a:gd name="connsiteY4" fmla="*/ 4913222 h 6470468"/>
                    <a:gd name="connsiteX5" fmla="*/ 1307284 w 4458789"/>
                    <a:gd name="connsiteY5" fmla="*/ 4854484 h 6470468"/>
                    <a:gd name="connsiteX6" fmla="*/ 1232672 w 4458789"/>
                    <a:gd name="connsiteY6" fmla="*/ 4883059 h 6470468"/>
                    <a:gd name="connsiteX7" fmla="*/ 1180738 w 4458789"/>
                    <a:gd name="connsiteY7" fmla="*/ 4847680 h 6470468"/>
                    <a:gd name="connsiteX8" fmla="*/ 1396184 w 4458789"/>
                    <a:gd name="connsiteY8" fmla="*/ 4762409 h 6470468"/>
                    <a:gd name="connsiteX9" fmla="*/ 1473473 w 4458789"/>
                    <a:gd name="connsiteY9" fmla="*/ 4779509 h 6470468"/>
                    <a:gd name="connsiteX10" fmla="*/ 1404122 w 4458789"/>
                    <a:gd name="connsiteY10" fmla="*/ 4619534 h 6470468"/>
                    <a:gd name="connsiteX11" fmla="*/ 1335859 w 4458789"/>
                    <a:gd name="connsiteY11" fmla="*/ 4551271 h 6470468"/>
                    <a:gd name="connsiteX12" fmla="*/ 1439047 w 4458789"/>
                    <a:gd name="connsiteY12" fmla="*/ 4506822 h 6470468"/>
                    <a:gd name="connsiteX13" fmla="*/ 1362847 w 4458789"/>
                    <a:gd name="connsiteY13" fmla="*/ 4400459 h 6470468"/>
                    <a:gd name="connsiteX14" fmla="*/ 1262834 w 4458789"/>
                    <a:gd name="connsiteY14" fmla="*/ 4309972 h 6470468"/>
                    <a:gd name="connsiteX15" fmla="*/ 1202509 w 4458789"/>
                    <a:gd name="connsiteY15" fmla="*/ 4102009 h 6470468"/>
                    <a:gd name="connsiteX16" fmla="*/ 1143772 w 4458789"/>
                    <a:gd name="connsiteY16" fmla="*/ 3930559 h 6470468"/>
                    <a:gd name="connsiteX17" fmla="*/ 1012644 w 4458789"/>
                    <a:gd name="connsiteY17" fmla="*/ 3831363 h 6470468"/>
                    <a:gd name="connsiteX18" fmla="*/ 946922 w 4458789"/>
                    <a:gd name="connsiteY18" fmla="*/ 3773397 h 6470468"/>
                    <a:gd name="connsiteX19" fmla="*/ 946922 w 4458789"/>
                    <a:gd name="connsiteY19" fmla="*/ 3717834 h 6470468"/>
                    <a:gd name="connsiteX20" fmla="*/ 980259 w 4458789"/>
                    <a:gd name="connsiteY20" fmla="*/ 3711484 h 6470468"/>
                    <a:gd name="connsiteX21" fmla="*/ 1038997 w 4458789"/>
                    <a:gd name="connsiteY21" fmla="*/ 3609884 h 6470468"/>
                    <a:gd name="connsiteX22" fmla="*/ 1077097 w 4458789"/>
                    <a:gd name="connsiteY22" fmla="*/ 3598772 h 6470468"/>
                    <a:gd name="connsiteX23" fmla="*/ 1139009 w 4458789"/>
                    <a:gd name="connsiteY23" fmla="*/ 3535272 h 6470468"/>
                    <a:gd name="connsiteX24" fmla="*/ 1196159 w 4458789"/>
                    <a:gd name="connsiteY24" fmla="*/ 3498759 h 6470468"/>
                    <a:gd name="connsiteX25" fmla="*/ 1237434 w 4458789"/>
                    <a:gd name="connsiteY25" fmla="*/ 3489234 h 6470468"/>
                    <a:gd name="connsiteX26" fmla="*/ 1267506 w 4458789"/>
                    <a:gd name="connsiteY26" fmla="*/ 3418432 h 6470468"/>
                    <a:gd name="connsiteX27" fmla="*/ 1326335 w 4458789"/>
                    <a:gd name="connsiteY27" fmla="*/ 3387634 h 6470468"/>
                    <a:gd name="connsiteX28" fmla="*/ 1385072 w 4458789"/>
                    <a:gd name="connsiteY28" fmla="*/ 3354297 h 6470468"/>
                    <a:gd name="connsiteX29" fmla="*/ 1491434 w 4458789"/>
                    <a:gd name="connsiteY29" fmla="*/ 3309847 h 6470468"/>
                    <a:gd name="connsiteX30" fmla="*/ 1567543 w 4458789"/>
                    <a:gd name="connsiteY30" fmla="*/ 3317965 h 6470468"/>
                    <a:gd name="connsiteX31" fmla="*/ 1610497 w 4458789"/>
                    <a:gd name="connsiteY31" fmla="*/ 3271747 h 6470468"/>
                    <a:gd name="connsiteX32" fmla="*/ 1631134 w 4458789"/>
                    <a:gd name="connsiteY32" fmla="*/ 3201897 h 6470468"/>
                    <a:gd name="connsiteX33" fmla="*/ 1564459 w 4458789"/>
                    <a:gd name="connsiteY33" fmla="*/ 3174909 h 6470468"/>
                    <a:gd name="connsiteX34" fmla="*/ 1543731 w 4458789"/>
                    <a:gd name="connsiteY34" fmla="*/ 3150960 h 6470468"/>
                    <a:gd name="connsiteX35" fmla="*/ 1427934 w 4458789"/>
                    <a:gd name="connsiteY35" fmla="*/ 3163797 h 6470468"/>
                    <a:gd name="connsiteX36" fmla="*/ 1364434 w 4458789"/>
                    <a:gd name="connsiteY36" fmla="*/ 3127284 h 6470468"/>
                    <a:gd name="connsiteX37" fmla="*/ 1350147 w 4458789"/>
                    <a:gd name="connsiteY37" fmla="*/ 3101884 h 6470468"/>
                    <a:gd name="connsiteX38" fmla="*/ 1289731 w 4458789"/>
                    <a:gd name="connsiteY38" fmla="*/ 3082154 h 6470468"/>
                    <a:gd name="connsiteX39" fmla="*/ 1189809 w 4458789"/>
                    <a:gd name="connsiteY39" fmla="*/ 3098709 h 6470468"/>
                    <a:gd name="connsiteX40" fmla="*/ 1164409 w 4458789"/>
                    <a:gd name="connsiteY40" fmla="*/ 3144747 h 6470468"/>
                    <a:gd name="connsiteX41" fmla="*/ 1108847 w 4458789"/>
                    <a:gd name="connsiteY41" fmla="*/ 3174909 h 6470468"/>
                    <a:gd name="connsiteX42" fmla="*/ 1075509 w 4458789"/>
                    <a:gd name="connsiteY42" fmla="*/ 3225709 h 6470468"/>
                    <a:gd name="connsiteX43" fmla="*/ 1007247 w 4458789"/>
                    <a:gd name="connsiteY43" fmla="*/ 3238409 h 6470468"/>
                    <a:gd name="connsiteX44" fmla="*/ 926782 w 4458789"/>
                    <a:gd name="connsiteY44" fmla="*/ 3181803 h 6470468"/>
                    <a:gd name="connsiteX45" fmla="*/ 942159 w 4458789"/>
                    <a:gd name="connsiteY45" fmla="*/ 3111409 h 6470468"/>
                    <a:gd name="connsiteX46" fmla="*/ 989784 w 4458789"/>
                    <a:gd name="connsiteY46" fmla="*/ 3078072 h 6470468"/>
                    <a:gd name="connsiteX47" fmla="*/ 941161 w 4458789"/>
                    <a:gd name="connsiteY47" fmla="*/ 2986994 h 6470468"/>
                    <a:gd name="connsiteX48" fmla="*/ 865959 w 4458789"/>
                    <a:gd name="connsiteY48" fmla="*/ 2989172 h 6470468"/>
                    <a:gd name="connsiteX49" fmla="*/ 743722 w 4458789"/>
                    <a:gd name="connsiteY49" fmla="*/ 2943134 h 6470468"/>
                    <a:gd name="connsiteX50" fmla="*/ 708797 w 4458789"/>
                    <a:gd name="connsiteY50" fmla="*/ 2852647 h 6470468"/>
                    <a:gd name="connsiteX51" fmla="*/ 750707 w 4458789"/>
                    <a:gd name="connsiteY51" fmla="*/ 2804160 h 6470468"/>
                    <a:gd name="connsiteX52" fmla="*/ 748484 w 4458789"/>
                    <a:gd name="connsiteY52" fmla="*/ 2738347 h 6470468"/>
                    <a:gd name="connsiteX53" fmla="*/ 788172 w 4458789"/>
                    <a:gd name="connsiteY53" fmla="*/ 2711359 h 6470468"/>
                    <a:gd name="connsiteX54" fmla="*/ 865959 w 4458789"/>
                    <a:gd name="connsiteY54" fmla="*/ 2771684 h 6470468"/>
                    <a:gd name="connsiteX55" fmla="*/ 892947 w 4458789"/>
                    <a:gd name="connsiteY55" fmla="*/ 2798672 h 6470468"/>
                    <a:gd name="connsiteX56" fmla="*/ 900884 w 4458789"/>
                    <a:gd name="connsiteY56" fmla="*/ 2743110 h 6470468"/>
                    <a:gd name="connsiteX57" fmla="*/ 937351 w 4458789"/>
                    <a:gd name="connsiteY57" fmla="*/ 2730546 h 6470468"/>
                    <a:gd name="connsiteX58" fmla="*/ 981847 w 4458789"/>
                    <a:gd name="connsiteY58" fmla="*/ 2730409 h 6470468"/>
                    <a:gd name="connsiteX59" fmla="*/ 1008834 w 4458789"/>
                    <a:gd name="connsiteY59" fmla="*/ 2698659 h 6470468"/>
                    <a:gd name="connsiteX60" fmla="*/ 1085034 w 4458789"/>
                    <a:gd name="connsiteY60" fmla="*/ 2592297 h 6470468"/>
                    <a:gd name="connsiteX61" fmla="*/ 1174841 w 4458789"/>
                    <a:gd name="connsiteY61" fmla="*/ 2532652 h 6470468"/>
                    <a:gd name="connsiteX62" fmla="*/ 1256484 w 4458789"/>
                    <a:gd name="connsiteY62" fmla="*/ 2501809 h 6470468"/>
                    <a:gd name="connsiteX63" fmla="*/ 1404122 w 4458789"/>
                    <a:gd name="connsiteY63" fmla="*/ 2358934 h 6470468"/>
                    <a:gd name="connsiteX64" fmla="*/ 1518512 w 4458789"/>
                    <a:gd name="connsiteY64" fmla="*/ 2368913 h 6470468"/>
                    <a:gd name="connsiteX65" fmla="*/ 1584598 w 4458789"/>
                    <a:gd name="connsiteY65" fmla="*/ 2464298 h 6470468"/>
                    <a:gd name="connsiteX66" fmla="*/ 1527947 w 4458789"/>
                    <a:gd name="connsiteY66" fmla="*/ 2535147 h 6470468"/>
                    <a:gd name="connsiteX67" fmla="*/ 1431109 w 4458789"/>
                    <a:gd name="connsiteY67" fmla="*/ 2627222 h 6470468"/>
                    <a:gd name="connsiteX68" fmla="*/ 1393372 w 4458789"/>
                    <a:gd name="connsiteY68" fmla="*/ 2647405 h 6470468"/>
                    <a:gd name="connsiteX69" fmla="*/ 1404983 w 4458789"/>
                    <a:gd name="connsiteY69" fmla="*/ 2708456 h 6470468"/>
                    <a:gd name="connsiteX70" fmla="*/ 1454922 w 4458789"/>
                    <a:gd name="connsiteY70" fmla="*/ 2736759 h 6470468"/>
                    <a:gd name="connsiteX71" fmla="*/ 1448572 w 4458789"/>
                    <a:gd name="connsiteY71" fmla="*/ 2774859 h 6470468"/>
                    <a:gd name="connsiteX72" fmla="*/ 1357675 w 4458789"/>
                    <a:gd name="connsiteY72" fmla="*/ 2829515 h 6470468"/>
                    <a:gd name="connsiteX73" fmla="*/ 1394597 w 4458789"/>
                    <a:gd name="connsiteY73" fmla="*/ 2863759 h 6470468"/>
                    <a:gd name="connsiteX74" fmla="*/ 1550172 w 4458789"/>
                    <a:gd name="connsiteY74" fmla="*/ 2790734 h 6470468"/>
                    <a:gd name="connsiteX75" fmla="*/ 1586684 w 4458789"/>
                    <a:gd name="connsiteY75" fmla="*/ 2733584 h 6470468"/>
                    <a:gd name="connsiteX76" fmla="*/ 1651772 w 4458789"/>
                    <a:gd name="connsiteY76" fmla="*/ 2703422 h 6470468"/>
                    <a:gd name="connsiteX77" fmla="*/ 1708922 w 4458789"/>
                    <a:gd name="connsiteY77" fmla="*/ 2666909 h 6470468"/>
                    <a:gd name="connsiteX78" fmla="*/ 1810522 w 4458789"/>
                    <a:gd name="connsiteY78" fmla="*/ 2636747 h 6470468"/>
                    <a:gd name="connsiteX79" fmla="*/ 1908947 w 4458789"/>
                    <a:gd name="connsiteY79" fmla="*/ 2627222 h 6470468"/>
                    <a:gd name="connsiteX80" fmla="*/ 1952218 w 4458789"/>
                    <a:gd name="connsiteY80" fmla="*/ 2602275 h 6470468"/>
                    <a:gd name="connsiteX81" fmla="*/ 2020072 w 4458789"/>
                    <a:gd name="connsiteY81" fmla="*/ 2662147 h 6470468"/>
                    <a:gd name="connsiteX82" fmla="*/ 2089922 w 4458789"/>
                    <a:gd name="connsiteY82" fmla="*/ 2678022 h 6470468"/>
                    <a:gd name="connsiteX83" fmla="*/ 2164579 w 4458789"/>
                    <a:gd name="connsiteY83" fmla="*/ 2690902 h 6470468"/>
                    <a:gd name="connsiteX84" fmla="*/ 2115322 w 4458789"/>
                    <a:gd name="connsiteY84" fmla="*/ 2820897 h 6470468"/>
                    <a:gd name="connsiteX85" fmla="*/ 2011680 w 4458789"/>
                    <a:gd name="connsiteY85" fmla="*/ 2934788 h 6470468"/>
                    <a:gd name="connsiteX86" fmla="*/ 2194560 w 4458789"/>
                    <a:gd name="connsiteY86" fmla="*/ 3082834 h 6470468"/>
                    <a:gd name="connsiteX87" fmla="*/ 2394858 w 4458789"/>
                    <a:gd name="connsiteY87" fmla="*/ 3117668 h 6470468"/>
                    <a:gd name="connsiteX88" fmla="*/ 2377440 w 4458789"/>
                    <a:gd name="connsiteY88" fmla="*/ 3335383 h 6470468"/>
                    <a:gd name="connsiteX89" fmla="*/ 2377440 w 4458789"/>
                    <a:gd name="connsiteY89" fmla="*/ 3335383 h 6470468"/>
                    <a:gd name="connsiteX90" fmla="*/ 2333898 w 4458789"/>
                    <a:gd name="connsiteY90" fmla="*/ 3640183 h 6470468"/>
                    <a:gd name="connsiteX91" fmla="*/ 2290355 w 4458789"/>
                    <a:gd name="connsiteY91" fmla="*/ 3875314 h 6470468"/>
                    <a:gd name="connsiteX92" fmla="*/ 2595155 w 4458789"/>
                    <a:gd name="connsiteY92" fmla="*/ 3857897 h 6470468"/>
                    <a:gd name="connsiteX93" fmla="*/ 2891246 w 4458789"/>
                    <a:gd name="connsiteY93" fmla="*/ 3744685 h 6470468"/>
                    <a:gd name="connsiteX94" fmla="*/ 2891155 w 4458789"/>
                    <a:gd name="connsiteY94" fmla="*/ 3215186 h 6470468"/>
                    <a:gd name="connsiteX95" fmla="*/ 2772547 w 4458789"/>
                    <a:gd name="connsiteY95" fmla="*/ 3039972 h 6470468"/>
                    <a:gd name="connsiteX96" fmla="*/ 2704284 w 4458789"/>
                    <a:gd name="connsiteY96" fmla="*/ 2897097 h 6470468"/>
                    <a:gd name="connsiteX97" fmla="*/ 2508069 w 4458789"/>
                    <a:gd name="connsiteY97" fmla="*/ 2717074 h 6470468"/>
                    <a:gd name="connsiteX98" fmla="*/ 2638698 w 4458789"/>
                    <a:gd name="connsiteY98" fmla="*/ 2577737 h 6470468"/>
                    <a:gd name="connsiteX99" fmla="*/ 2978332 w 4458789"/>
                    <a:gd name="connsiteY99" fmla="*/ 2333897 h 6470468"/>
                    <a:gd name="connsiteX100" fmla="*/ 2987040 w 4458789"/>
                    <a:gd name="connsiteY100" fmla="*/ 2159725 h 6470468"/>
                    <a:gd name="connsiteX101" fmla="*/ 3344092 w 4458789"/>
                    <a:gd name="connsiteY101" fmla="*/ 1672045 h 6470468"/>
                    <a:gd name="connsiteX102" fmla="*/ 3544389 w 4458789"/>
                    <a:gd name="connsiteY102" fmla="*/ 1863634 h 6470468"/>
                    <a:gd name="connsiteX103" fmla="*/ 3962400 w 4458789"/>
                    <a:gd name="connsiteY103" fmla="*/ 1419497 h 6470468"/>
                    <a:gd name="connsiteX104" fmla="*/ 4458789 w 4458789"/>
                    <a:gd name="connsiteY104" fmla="*/ 374468 h 6470468"/>
                    <a:gd name="connsiteX105" fmla="*/ 4415246 w 4458789"/>
                    <a:gd name="connsiteY105" fmla="*/ 0 h 6470468"/>
                    <a:gd name="connsiteX106" fmla="*/ 17418 w 4458789"/>
                    <a:gd name="connsiteY106" fmla="*/ 17417 h 6470468"/>
                    <a:gd name="connsiteX107" fmla="*/ 0 w 4458789"/>
                    <a:gd name="connsiteY107"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75547 w 4458789"/>
                    <a:gd name="connsiteY4" fmla="*/ 4913222 h 6470468"/>
                    <a:gd name="connsiteX5" fmla="*/ 1307284 w 4458789"/>
                    <a:gd name="connsiteY5" fmla="*/ 4854484 h 6470468"/>
                    <a:gd name="connsiteX6" fmla="*/ 1232672 w 4458789"/>
                    <a:gd name="connsiteY6" fmla="*/ 4883059 h 6470468"/>
                    <a:gd name="connsiteX7" fmla="*/ 1180738 w 4458789"/>
                    <a:gd name="connsiteY7" fmla="*/ 4847680 h 6470468"/>
                    <a:gd name="connsiteX8" fmla="*/ 1353322 w 4458789"/>
                    <a:gd name="connsiteY8" fmla="*/ 4757647 h 6470468"/>
                    <a:gd name="connsiteX9" fmla="*/ 1396184 w 4458789"/>
                    <a:gd name="connsiteY9" fmla="*/ 4762409 h 6470468"/>
                    <a:gd name="connsiteX10" fmla="*/ 1473473 w 4458789"/>
                    <a:gd name="connsiteY10" fmla="*/ 4779509 h 6470468"/>
                    <a:gd name="connsiteX11" fmla="*/ 1404122 w 4458789"/>
                    <a:gd name="connsiteY11" fmla="*/ 4619534 h 6470468"/>
                    <a:gd name="connsiteX12" fmla="*/ 1335859 w 4458789"/>
                    <a:gd name="connsiteY12" fmla="*/ 4551271 h 6470468"/>
                    <a:gd name="connsiteX13" fmla="*/ 1439047 w 4458789"/>
                    <a:gd name="connsiteY13" fmla="*/ 4506822 h 6470468"/>
                    <a:gd name="connsiteX14" fmla="*/ 1362847 w 4458789"/>
                    <a:gd name="connsiteY14" fmla="*/ 4400459 h 6470468"/>
                    <a:gd name="connsiteX15" fmla="*/ 1262834 w 4458789"/>
                    <a:gd name="connsiteY15" fmla="*/ 4309972 h 6470468"/>
                    <a:gd name="connsiteX16" fmla="*/ 1202509 w 4458789"/>
                    <a:gd name="connsiteY16" fmla="*/ 4102009 h 6470468"/>
                    <a:gd name="connsiteX17" fmla="*/ 1143772 w 4458789"/>
                    <a:gd name="connsiteY17" fmla="*/ 3930559 h 6470468"/>
                    <a:gd name="connsiteX18" fmla="*/ 1012644 w 4458789"/>
                    <a:gd name="connsiteY18" fmla="*/ 3831363 h 6470468"/>
                    <a:gd name="connsiteX19" fmla="*/ 946922 w 4458789"/>
                    <a:gd name="connsiteY19" fmla="*/ 3773397 h 6470468"/>
                    <a:gd name="connsiteX20" fmla="*/ 946922 w 4458789"/>
                    <a:gd name="connsiteY20" fmla="*/ 3717834 h 6470468"/>
                    <a:gd name="connsiteX21" fmla="*/ 980259 w 4458789"/>
                    <a:gd name="connsiteY21" fmla="*/ 3711484 h 6470468"/>
                    <a:gd name="connsiteX22" fmla="*/ 1038997 w 4458789"/>
                    <a:gd name="connsiteY22" fmla="*/ 3609884 h 6470468"/>
                    <a:gd name="connsiteX23" fmla="*/ 1077097 w 4458789"/>
                    <a:gd name="connsiteY23" fmla="*/ 3598772 h 6470468"/>
                    <a:gd name="connsiteX24" fmla="*/ 1139009 w 4458789"/>
                    <a:gd name="connsiteY24" fmla="*/ 3535272 h 6470468"/>
                    <a:gd name="connsiteX25" fmla="*/ 1196159 w 4458789"/>
                    <a:gd name="connsiteY25" fmla="*/ 3498759 h 6470468"/>
                    <a:gd name="connsiteX26" fmla="*/ 1237434 w 4458789"/>
                    <a:gd name="connsiteY26" fmla="*/ 3489234 h 6470468"/>
                    <a:gd name="connsiteX27" fmla="*/ 1267506 w 4458789"/>
                    <a:gd name="connsiteY27" fmla="*/ 3418432 h 6470468"/>
                    <a:gd name="connsiteX28" fmla="*/ 1326335 w 4458789"/>
                    <a:gd name="connsiteY28" fmla="*/ 3387634 h 6470468"/>
                    <a:gd name="connsiteX29" fmla="*/ 1385072 w 4458789"/>
                    <a:gd name="connsiteY29" fmla="*/ 3354297 h 6470468"/>
                    <a:gd name="connsiteX30" fmla="*/ 1491434 w 4458789"/>
                    <a:gd name="connsiteY30" fmla="*/ 3309847 h 6470468"/>
                    <a:gd name="connsiteX31" fmla="*/ 1567543 w 4458789"/>
                    <a:gd name="connsiteY31" fmla="*/ 3317965 h 6470468"/>
                    <a:gd name="connsiteX32" fmla="*/ 1610497 w 4458789"/>
                    <a:gd name="connsiteY32" fmla="*/ 3271747 h 6470468"/>
                    <a:gd name="connsiteX33" fmla="*/ 1631134 w 4458789"/>
                    <a:gd name="connsiteY33" fmla="*/ 3201897 h 6470468"/>
                    <a:gd name="connsiteX34" fmla="*/ 1564459 w 4458789"/>
                    <a:gd name="connsiteY34" fmla="*/ 3174909 h 6470468"/>
                    <a:gd name="connsiteX35" fmla="*/ 1543731 w 4458789"/>
                    <a:gd name="connsiteY35" fmla="*/ 3150960 h 6470468"/>
                    <a:gd name="connsiteX36" fmla="*/ 1427934 w 4458789"/>
                    <a:gd name="connsiteY36" fmla="*/ 3163797 h 6470468"/>
                    <a:gd name="connsiteX37" fmla="*/ 1364434 w 4458789"/>
                    <a:gd name="connsiteY37" fmla="*/ 3127284 h 6470468"/>
                    <a:gd name="connsiteX38" fmla="*/ 1350147 w 4458789"/>
                    <a:gd name="connsiteY38" fmla="*/ 3101884 h 6470468"/>
                    <a:gd name="connsiteX39" fmla="*/ 1289731 w 4458789"/>
                    <a:gd name="connsiteY39" fmla="*/ 3082154 h 6470468"/>
                    <a:gd name="connsiteX40" fmla="*/ 1189809 w 4458789"/>
                    <a:gd name="connsiteY40" fmla="*/ 3098709 h 6470468"/>
                    <a:gd name="connsiteX41" fmla="*/ 1164409 w 4458789"/>
                    <a:gd name="connsiteY41" fmla="*/ 3144747 h 6470468"/>
                    <a:gd name="connsiteX42" fmla="*/ 1108847 w 4458789"/>
                    <a:gd name="connsiteY42" fmla="*/ 3174909 h 6470468"/>
                    <a:gd name="connsiteX43" fmla="*/ 1075509 w 4458789"/>
                    <a:gd name="connsiteY43" fmla="*/ 3225709 h 6470468"/>
                    <a:gd name="connsiteX44" fmla="*/ 1007247 w 4458789"/>
                    <a:gd name="connsiteY44" fmla="*/ 3238409 h 6470468"/>
                    <a:gd name="connsiteX45" fmla="*/ 926782 w 4458789"/>
                    <a:gd name="connsiteY45" fmla="*/ 3181803 h 6470468"/>
                    <a:gd name="connsiteX46" fmla="*/ 942159 w 4458789"/>
                    <a:gd name="connsiteY46" fmla="*/ 3111409 h 6470468"/>
                    <a:gd name="connsiteX47" fmla="*/ 989784 w 4458789"/>
                    <a:gd name="connsiteY47" fmla="*/ 3078072 h 6470468"/>
                    <a:gd name="connsiteX48" fmla="*/ 941161 w 4458789"/>
                    <a:gd name="connsiteY48" fmla="*/ 2986994 h 6470468"/>
                    <a:gd name="connsiteX49" fmla="*/ 865959 w 4458789"/>
                    <a:gd name="connsiteY49" fmla="*/ 2989172 h 6470468"/>
                    <a:gd name="connsiteX50" fmla="*/ 743722 w 4458789"/>
                    <a:gd name="connsiteY50" fmla="*/ 2943134 h 6470468"/>
                    <a:gd name="connsiteX51" fmla="*/ 708797 w 4458789"/>
                    <a:gd name="connsiteY51" fmla="*/ 2852647 h 6470468"/>
                    <a:gd name="connsiteX52" fmla="*/ 750707 w 4458789"/>
                    <a:gd name="connsiteY52" fmla="*/ 2804160 h 6470468"/>
                    <a:gd name="connsiteX53" fmla="*/ 748484 w 4458789"/>
                    <a:gd name="connsiteY53" fmla="*/ 2738347 h 6470468"/>
                    <a:gd name="connsiteX54" fmla="*/ 788172 w 4458789"/>
                    <a:gd name="connsiteY54" fmla="*/ 2711359 h 6470468"/>
                    <a:gd name="connsiteX55" fmla="*/ 865959 w 4458789"/>
                    <a:gd name="connsiteY55" fmla="*/ 2771684 h 6470468"/>
                    <a:gd name="connsiteX56" fmla="*/ 892947 w 4458789"/>
                    <a:gd name="connsiteY56" fmla="*/ 2798672 h 6470468"/>
                    <a:gd name="connsiteX57" fmla="*/ 900884 w 4458789"/>
                    <a:gd name="connsiteY57" fmla="*/ 2743110 h 6470468"/>
                    <a:gd name="connsiteX58" fmla="*/ 937351 w 4458789"/>
                    <a:gd name="connsiteY58" fmla="*/ 2730546 h 6470468"/>
                    <a:gd name="connsiteX59" fmla="*/ 981847 w 4458789"/>
                    <a:gd name="connsiteY59" fmla="*/ 2730409 h 6470468"/>
                    <a:gd name="connsiteX60" fmla="*/ 1008834 w 4458789"/>
                    <a:gd name="connsiteY60" fmla="*/ 2698659 h 6470468"/>
                    <a:gd name="connsiteX61" fmla="*/ 1085034 w 4458789"/>
                    <a:gd name="connsiteY61" fmla="*/ 2592297 h 6470468"/>
                    <a:gd name="connsiteX62" fmla="*/ 1174841 w 4458789"/>
                    <a:gd name="connsiteY62" fmla="*/ 2532652 h 6470468"/>
                    <a:gd name="connsiteX63" fmla="*/ 1256484 w 4458789"/>
                    <a:gd name="connsiteY63" fmla="*/ 2501809 h 6470468"/>
                    <a:gd name="connsiteX64" fmla="*/ 1404122 w 4458789"/>
                    <a:gd name="connsiteY64" fmla="*/ 2358934 h 6470468"/>
                    <a:gd name="connsiteX65" fmla="*/ 1518512 w 4458789"/>
                    <a:gd name="connsiteY65" fmla="*/ 2368913 h 6470468"/>
                    <a:gd name="connsiteX66" fmla="*/ 1584598 w 4458789"/>
                    <a:gd name="connsiteY66" fmla="*/ 2464298 h 6470468"/>
                    <a:gd name="connsiteX67" fmla="*/ 1527947 w 4458789"/>
                    <a:gd name="connsiteY67" fmla="*/ 2535147 h 6470468"/>
                    <a:gd name="connsiteX68" fmla="*/ 1431109 w 4458789"/>
                    <a:gd name="connsiteY68" fmla="*/ 2627222 h 6470468"/>
                    <a:gd name="connsiteX69" fmla="*/ 1393372 w 4458789"/>
                    <a:gd name="connsiteY69" fmla="*/ 2647405 h 6470468"/>
                    <a:gd name="connsiteX70" fmla="*/ 1404983 w 4458789"/>
                    <a:gd name="connsiteY70" fmla="*/ 2708456 h 6470468"/>
                    <a:gd name="connsiteX71" fmla="*/ 1454922 w 4458789"/>
                    <a:gd name="connsiteY71" fmla="*/ 2736759 h 6470468"/>
                    <a:gd name="connsiteX72" fmla="*/ 1448572 w 4458789"/>
                    <a:gd name="connsiteY72" fmla="*/ 2774859 h 6470468"/>
                    <a:gd name="connsiteX73" fmla="*/ 1357675 w 4458789"/>
                    <a:gd name="connsiteY73" fmla="*/ 2829515 h 6470468"/>
                    <a:gd name="connsiteX74" fmla="*/ 1394597 w 4458789"/>
                    <a:gd name="connsiteY74" fmla="*/ 2863759 h 6470468"/>
                    <a:gd name="connsiteX75" fmla="*/ 1550172 w 4458789"/>
                    <a:gd name="connsiteY75" fmla="*/ 2790734 h 6470468"/>
                    <a:gd name="connsiteX76" fmla="*/ 1586684 w 4458789"/>
                    <a:gd name="connsiteY76" fmla="*/ 2733584 h 6470468"/>
                    <a:gd name="connsiteX77" fmla="*/ 1651772 w 4458789"/>
                    <a:gd name="connsiteY77" fmla="*/ 2703422 h 6470468"/>
                    <a:gd name="connsiteX78" fmla="*/ 1708922 w 4458789"/>
                    <a:gd name="connsiteY78" fmla="*/ 2666909 h 6470468"/>
                    <a:gd name="connsiteX79" fmla="*/ 1810522 w 4458789"/>
                    <a:gd name="connsiteY79" fmla="*/ 2636747 h 6470468"/>
                    <a:gd name="connsiteX80" fmla="*/ 1908947 w 4458789"/>
                    <a:gd name="connsiteY80" fmla="*/ 2627222 h 6470468"/>
                    <a:gd name="connsiteX81" fmla="*/ 1952218 w 4458789"/>
                    <a:gd name="connsiteY81" fmla="*/ 2602275 h 6470468"/>
                    <a:gd name="connsiteX82" fmla="*/ 2020072 w 4458789"/>
                    <a:gd name="connsiteY82" fmla="*/ 2662147 h 6470468"/>
                    <a:gd name="connsiteX83" fmla="*/ 2089922 w 4458789"/>
                    <a:gd name="connsiteY83" fmla="*/ 2678022 h 6470468"/>
                    <a:gd name="connsiteX84" fmla="*/ 2164579 w 4458789"/>
                    <a:gd name="connsiteY84" fmla="*/ 2690902 h 6470468"/>
                    <a:gd name="connsiteX85" fmla="*/ 2115322 w 4458789"/>
                    <a:gd name="connsiteY85" fmla="*/ 2820897 h 6470468"/>
                    <a:gd name="connsiteX86" fmla="*/ 2011680 w 4458789"/>
                    <a:gd name="connsiteY86" fmla="*/ 2934788 h 6470468"/>
                    <a:gd name="connsiteX87" fmla="*/ 2194560 w 4458789"/>
                    <a:gd name="connsiteY87" fmla="*/ 3082834 h 6470468"/>
                    <a:gd name="connsiteX88" fmla="*/ 2394858 w 4458789"/>
                    <a:gd name="connsiteY88" fmla="*/ 3117668 h 6470468"/>
                    <a:gd name="connsiteX89" fmla="*/ 2377440 w 4458789"/>
                    <a:gd name="connsiteY89" fmla="*/ 3335383 h 6470468"/>
                    <a:gd name="connsiteX90" fmla="*/ 2377440 w 4458789"/>
                    <a:gd name="connsiteY90" fmla="*/ 3335383 h 6470468"/>
                    <a:gd name="connsiteX91" fmla="*/ 2333898 w 4458789"/>
                    <a:gd name="connsiteY91" fmla="*/ 3640183 h 6470468"/>
                    <a:gd name="connsiteX92" fmla="*/ 2290355 w 4458789"/>
                    <a:gd name="connsiteY92" fmla="*/ 3875314 h 6470468"/>
                    <a:gd name="connsiteX93" fmla="*/ 2595155 w 4458789"/>
                    <a:gd name="connsiteY93" fmla="*/ 3857897 h 6470468"/>
                    <a:gd name="connsiteX94" fmla="*/ 2891246 w 4458789"/>
                    <a:gd name="connsiteY94" fmla="*/ 3744685 h 6470468"/>
                    <a:gd name="connsiteX95" fmla="*/ 2891155 w 4458789"/>
                    <a:gd name="connsiteY95" fmla="*/ 3215186 h 6470468"/>
                    <a:gd name="connsiteX96" fmla="*/ 2772547 w 4458789"/>
                    <a:gd name="connsiteY96" fmla="*/ 3039972 h 6470468"/>
                    <a:gd name="connsiteX97" fmla="*/ 2704284 w 4458789"/>
                    <a:gd name="connsiteY97" fmla="*/ 2897097 h 6470468"/>
                    <a:gd name="connsiteX98" fmla="*/ 2508069 w 4458789"/>
                    <a:gd name="connsiteY98" fmla="*/ 2717074 h 6470468"/>
                    <a:gd name="connsiteX99" fmla="*/ 2638698 w 4458789"/>
                    <a:gd name="connsiteY99" fmla="*/ 2577737 h 6470468"/>
                    <a:gd name="connsiteX100" fmla="*/ 2978332 w 4458789"/>
                    <a:gd name="connsiteY100" fmla="*/ 2333897 h 6470468"/>
                    <a:gd name="connsiteX101" fmla="*/ 2987040 w 4458789"/>
                    <a:gd name="connsiteY101" fmla="*/ 2159725 h 6470468"/>
                    <a:gd name="connsiteX102" fmla="*/ 3344092 w 4458789"/>
                    <a:gd name="connsiteY102" fmla="*/ 1672045 h 6470468"/>
                    <a:gd name="connsiteX103" fmla="*/ 3544389 w 4458789"/>
                    <a:gd name="connsiteY103" fmla="*/ 1863634 h 6470468"/>
                    <a:gd name="connsiteX104" fmla="*/ 3962400 w 4458789"/>
                    <a:gd name="connsiteY104" fmla="*/ 1419497 h 6470468"/>
                    <a:gd name="connsiteX105" fmla="*/ 4458789 w 4458789"/>
                    <a:gd name="connsiteY105" fmla="*/ 374468 h 6470468"/>
                    <a:gd name="connsiteX106" fmla="*/ 4415246 w 4458789"/>
                    <a:gd name="connsiteY106" fmla="*/ 0 h 6470468"/>
                    <a:gd name="connsiteX107" fmla="*/ 17418 w 4458789"/>
                    <a:gd name="connsiteY107" fmla="*/ 17417 h 6470468"/>
                    <a:gd name="connsiteX108" fmla="*/ 0 w 4458789"/>
                    <a:gd name="connsiteY108"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75547 w 4458789"/>
                    <a:gd name="connsiteY4" fmla="*/ 4913222 h 6470468"/>
                    <a:gd name="connsiteX5" fmla="*/ 1307284 w 4458789"/>
                    <a:gd name="connsiteY5" fmla="*/ 4854484 h 6470468"/>
                    <a:gd name="connsiteX6" fmla="*/ 1232672 w 4458789"/>
                    <a:gd name="connsiteY6" fmla="*/ 4883059 h 6470468"/>
                    <a:gd name="connsiteX7" fmla="*/ 1172801 w 4458789"/>
                    <a:gd name="connsiteY7" fmla="*/ 4820692 h 6470468"/>
                    <a:gd name="connsiteX8" fmla="*/ 1353322 w 4458789"/>
                    <a:gd name="connsiteY8" fmla="*/ 4757647 h 6470468"/>
                    <a:gd name="connsiteX9" fmla="*/ 1396184 w 4458789"/>
                    <a:gd name="connsiteY9" fmla="*/ 4762409 h 6470468"/>
                    <a:gd name="connsiteX10" fmla="*/ 1473473 w 4458789"/>
                    <a:gd name="connsiteY10" fmla="*/ 4779509 h 6470468"/>
                    <a:gd name="connsiteX11" fmla="*/ 1404122 w 4458789"/>
                    <a:gd name="connsiteY11" fmla="*/ 4619534 h 6470468"/>
                    <a:gd name="connsiteX12" fmla="*/ 1335859 w 4458789"/>
                    <a:gd name="connsiteY12" fmla="*/ 4551271 h 6470468"/>
                    <a:gd name="connsiteX13" fmla="*/ 1439047 w 4458789"/>
                    <a:gd name="connsiteY13" fmla="*/ 4506822 h 6470468"/>
                    <a:gd name="connsiteX14" fmla="*/ 1362847 w 4458789"/>
                    <a:gd name="connsiteY14" fmla="*/ 4400459 h 6470468"/>
                    <a:gd name="connsiteX15" fmla="*/ 1262834 w 4458789"/>
                    <a:gd name="connsiteY15" fmla="*/ 4309972 h 6470468"/>
                    <a:gd name="connsiteX16" fmla="*/ 1202509 w 4458789"/>
                    <a:gd name="connsiteY16" fmla="*/ 4102009 h 6470468"/>
                    <a:gd name="connsiteX17" fmla="*/ 1143772 w 4458789"/>
                    <a:gd name="connsiteY17" fmla="*/ 3930559 h 6470468"/>
                    <a:gd name="connsiteX18" fmla="*/ 1012644 w 4458789"/>
                    <a:gd name="connsiteY18" fmla="*/ 3831363 h 6470468"/>
                    <a:gd name="connsiteX19" fmla="*/ 946922 w 4458789"/>
                    <a:gd name="connsiteY19" fmla="*/ 3773397 h 6470468"/>
                    <a:gd name="connsiteX20" fmla="*/ 946922 w 4458789"/>
                    <a:gd name="connsiteY20" fmla="*/ 3717834 h 6470468"/>
                    <a:gd name="connsiteX21" fmla="*/ 980259 w 4458789"/>
                    <a:gd name="connsiteY21" fmla="*/ 3711484 h 6470468"/>
                    <a:gd name="connsiteX22" fmla="*/ 1038997 w 4458789"/>
                    <a:gd name="connsiteY22" fmla="*/ 3609884 h 6470468"/>
                    <a:gd name="connsiteX23" fmla="*/ 1077097 w 4458789"/>
                    <a:gd name="connsiteY23" fmla="*/ 3598772 h 6470468"/>
                    <a:gd name="connsiteX24" fmla="*/ 1139009 w 4458789"/>
                    <a:gd name="connsiteY24" fmla="*/ 3535272 h 6470468"/>
                    <a:gd name="connsiteX25" fmla="*/ 1196159 w 4458789"/>
                    <a:gd name="connsiteY25" fmla="*/ 3498759 h 6470468"/>
                    <a:gd name="connsiteX26" fmla="*/ 1237434 w 4458789"/>
                    <a:gd name="connsiteY26" fmla="*/ 3489234 h 6470468"/>
                    <a:gd name="connsiteX27" fmla="*/ 1267506 w 4458789"/>
                    <a:gd name="connsiteY27" fmla="*/ 3418432 h 6470468"/>
                    <a:gd name="connsiteX28" fmla="*/ 1326335 w 4458789"/>
                    <a:gd name="connsiteY28" fmla="*/ 3387634 h 6470468"/>
                    <a:gd name="connsiteX29" fmla="*/ 1385072 w 4458789"/>
                    <a:gd name="connsiteY29" fmla="*/ 3354297 h 6470468"/>
                    <a:gd name="connsiteX30" fmla="*/ 1491434 w 4458789"/>
                    <a:gd name="connsiteY30" fmla="*/ 3309847 h 6470468"/>
                    <a:gd name="connsiteX31" fmla="*/ 1567543 w 4458789"/>
                    <a:gd name="connsiteY31" fmla="*/ 3317965 h 6470468"/>
                    <a:gd name="connsiteX32" fmla="*/ 1610497 w 4458789"/>
                    <a:gd name="connsiteY32" fmla="*/ 3271747 h 6470468"/>
                    <a:gd name="connsiteX33" fmla="*/ 1631134 w 4458789"/>
                    <a:gd name="connsiteY33" fmla="*/ 3201897 h 6470468"/>
                    <a:gd name="connsiteX34" fmla="*/ 1564459 w 4458789"/>
                    <a:gd name="connsiteY34" fmla="*/ 3174909 h 6470468"/>
                    <a:gd name="connsiteX35" fmla="*/ 1543731 w 4458789"/>
                    <a:gd name="connsiteY35" fmla="*/ 3150960 h 6470468"/>
                    <a:gd name="connsiteX36" fmla="*/ 1427934 w 4458789"/>
                    <a:gd name="connsiteY36" fmla="*/ 3163797 h 6470468"/>
                    <a:gd name="connsiteX37" fmla="*/ 1364434 w 4458789"/>
                    <a:gd name="connsiteY37" fmla="*/ 3127284 h 6470468"/>
                    <a:gd name="connsiteX38" fmla="*/ 1350147 w 4458789"/>
                    <a:gd name="connsiteY38" fmla="*/ 3101884 h 6470468"/>
                    <a:gd name="connsiteX39" fmla="*/ 1289731 w 4458789"/>
                    <a:gd name="connsiteY39" fmla="*/ 3082154 h 6470468"/>
                    <a:gd name="connsiteX40" fmla="*/ 1189809 w 4458789"/>
                    <a:gd name="connsiteY40" fmla="*/ 3098709 h 6470468"/>
                    <a:gd name="connsiteX41" fmla="*/ 1164409 w 4458789"/>
                    <a:gd name="connsiteY41" fmla="*/ 3144747 h 6470468"/>
                    <a:gd name="connsiteX42" fmla="*/ 1108847 w 4458789"/>
                    <a:gd name="connsiteY42" fmla="*/ 3174909 h 6470468"/>
                    <a:gd name="connsiteX43" fmla="*/ 1075509 w 4458789"/>
                    <a:gd name="connsiteY43" fmla="*/ 3225709 h 6470468"/>
                    <a:gd name="connsiteX44" fmla="*/ 1007247 w 4458789"/>
                    <a:gd name="connsiteY44" fmla="*/ 3238409 h 6470468"/>
                    <a:gd name="connsiteX45" fmla="*/ 926782 w 4458789"/>
                    <a:gd name="connsiteY45" fmla="*/ 3181803 h 6470468"/>
                    <a:gd name="connsiteX46" fmla="*/ 942159 w 4458789"/>
                    <a:gd name="connsiteY46" fmla="*/ 3111409 h 6470468"/>
                    <a:gd name="connsiteX47" fmla="*/ 989784 w 4458789"/>
                    <a:gd name="connsiteY47" fmla="*/ 3078072 h 6470468"/>
                    <a:gd name="connsiteX48" fmla="*/ 941161 w 4458789"/>
                    <a:gd name="connsiteY48" fmla="*/ 2986994 h 6470468"/>
                    <a:gd name="connsiteX49" fmla="*/ 865959 w 4458789"/>
                    <a:gd name="connsiteY49" fmla="*/ 2989172 h 6470468"/>
                    <a:gd name="connsiteX50" fmla="*/ 743722 w 4458789"/>
                    <a:gd name="connsiteY50" fmla="*/ 2943134 h 6470468"/>
                    <a:gd name="connsiteX51" fmla="*/ 708797 w 4458789"/>
                    <a:gd name="connsiteY51" fmla="*/ 2852647 h 6470468"/>
                    <a:gd name="connsiteX52" fmla="*/ 750707 w 4458789"/>
                    <a:gd name="connsiteY52" fmla="*/ 2804160 h 6470468"/>
                    <a:gd name="connsiteX53" fmla="*/ 748484 w 4458789"/>
                    <a:gd name="connsiteY53" fmla="*/ 2738347 h 6470468"/>
                    <a:gd name="connsiteX54" fmla="*/ 788172 w 4458789"/>
                    <a:gd name="connsiteY54" fmla="*/ 2711359 h 6470468"/>
                    <a:gd name="connsiteX55" fmla="*/ 865959 w 4458789"/>
                    <a:gd name="connsiteY55" fmla="*/ 2771684 h 6470468"/>
                    <a:gd name="connsiteX56" fmla="*/ 892947 w 4458789"/>
                    <a:gd name="connsiteY56" fmla="*/ 2798672 h 6470468"/>
                    <a:gd name="connsiteX57" fmla="*/ 900884 w 4458789"/>
                    <a:gd name="connsiteY57" fmla="*/ 2743110 h 6470468"/>
                    <a:gd name="connsiteX58" fmla="*/ 937351 w 4458789"/>
                    <a:gd name="connsiteY58" fmla="*/ 2730546 h 6470468"/>
                    <a:gd name="connsiteX59" fmla="*/ 981847 w 4458789"/>
                    <a:gd name="connsiteY59" fmla="*/ 2730409 h 6470468"/>
                    <a:gd name="connsiteX60" fmla="*/ 1008834 w 4458789"/>
                    <a:gd name="connsiteY60" fmla="*/ 2698659 h 6470468"/>
                    <a:gd name="connsiteX61" fmla="*/ 1085034 w 4458789"/>
                    <a:gd name="connsiteY61" fmla="*/ 2592297 h 6470468"/>
                    <a:gd name="connsiteX62" fmla="*/ 1174841 w 4458789"/>
                    <a:gd name="connsiteY62" fmla="*/ 2532652 h 6470468"/>
                    <a:gd name="connsiteX63" fmla="*/ 1256484 w 4458789"/>
                    <a:gd name="connsiteY63" fmla="*/ 2501809 h 6470468"/>
                    <a:gd name="connsiteX64" fmla="*/ 1404122 w 4458789"/>
                    <a:gd name="connsiteY64" fmla="*/ 2358934 h 6470468"/>
                    <a:gd name="connsiteX65" fmla="*/ 1518512 w 4458789"/>
                    <a:gd name="connsiteY65" fmla="*/ 2368913 h 6470468"/>
                    <a:gd name="connsiteX66" fmla="*/ 1584598 w 4458789"/>
                    <a:gd name="connsiteY66" fmla="*/ 2464298 h 6470468"/>
                    <a:gd name="connsiteX67" fmla="*/ 1527947 w 4458789"/>
                    <a:gd name="connsiteY67" fmla="*/ 2535147 h 6470468"/>
                    <a:gd name="connsiteX68" fmla="*/ 1431109 w 4458789"/>
                    <a:gd name="connsiteY68" fmla="*/ 2627222 h 6470468"/>
                    <a:gd name="connsiteX69" fmla="*/ 1393372 w 4458789"/>
                    <a:gd name="connsiteY69" fmla="*/ 2647405 h 6470468"/>
                    <a:gd name="connsiteX70" fmla="*/ 1404983 w 4458789"/>
                    <a:gd name="connsiteY70" fmla="*/ 2708456 h 6470468"/>
                    <a:gd name="connsiteX71" fmla="*/ 1454922 w 4458789"/>
                    <a:gd name="connsiteY71" fmla="*/ 2736759 h 6470468"/>
                    <a:gd name="connsiteX72" fmla="*/ 1448572 w 4458789"/>
                    <a:gd name="connsiteY72" fmla="*/ 2774859 h 6470468"/>
                    <a:gd name="connsiteX73" fmla="*/ 1357675 w 4458789"/>
                    <a:gd name="connsiteY73" fmla="*/ 2829515 h 6470468"/>
                    <a:gd name="connsiteX74" fmla="*/ 1394597 w 4458789"/>
                    <a:gd name="connsiteY74" fmla="*/ 2863759 h 6470468"/>
                    <a:gd name="connsiteX75" fmla="*/ 1550172 w 4458789"/>
                    <a:gd name="connsiteY75" fmla="*/ 2790734 h 6470468"/>
                    <a:gd name="connsiteX76" fmla="*/ 1586684 w 4458789"/>
                    <a:gd name="connsiteY76" fmla="*/ 2733584 h 6470468"/>
                    <a:gd name="connsiteX77" fmla="*/ 1651772 w 4458789"/>
                    <a:gd name="connsiteY77" fmla="*/ 2703422 h 6470468"/>
                    <a:gd name="connsiteX78" fmla="*/ 1708922 w 4458789"/>
                    <a:gd name="connsiteY78" fmla="*/ 2666909 h 6470468"/>
                    <a:gd name="connsiteX79" fmla="*/ 1810522 w 4458789"/>
                    <a:gd name="connsiteY79" fmla="*/ 2636747 h 6470468"/>
                    <a:gd name="connsiteX80" fmla="*/ 1908947 w 4458789"/>
                    <a:gd name="connsiteY80" fmla="*/ 2627222 h 6470468"/>
                    <a:gd name="connsiteX81" fmla="*/ 1952218 w 4458789"/>
                    <a:gd name="connsiteY81" fmla="*/ 2602275 h 6470468"/>
                    <a:gd name="connsiteX82" fmla="*/ 2020072 w 4458789"/>
                    <a:gd name="connsiteY82" fmla="*/ 2662147 h 6470468"/>
                    <a:gd name="connsiteX83" fmla="*/ 2089922 w 4458789"/>
                    <a:gd name="connsiteY83" fmla="*/ 2678022 h 6470468"/>
                    <a:gd name="connsiteX84" fmla="*/ 2164579 w 4458789"/>
                    <a:gd name="connsiteY84" fmla="*/ 2690902 h 6470468"/>
                    <a:gd name="connsiteX85" fmla="*/ 2115322 w 4458789"/>
                    <a:gd name="connsiteY85" fmla="*/ 2820897 h 6470468"/>
                    <a:gd name="connsiteX86" fmla="*/ 2011680 w 4458789"/>
                    <a:gd name="connsiteY86" fmla="*/ 2934788 h 6470468"/>
                    <a:gd name="connsiteX87" fmla="*/ 2194560 w 4458789"/>
                    <a:gd name="connsiteY87" fmla="*/ 3082834 h 6470468"/>
                    <a:gd name="connsiteX88" fmla="*/ 2394858 w 4458789"/>
                    <a:gd name="connsiteY88" fmla="*/ 3117668 h 6470468"/>
                    <a:gd name="connsiteX89" fmla="*/ 2377440 w 4458789"/>
                    <a:gd name="connsiteY89" fmla="*/ 3335383 h 6470468"/>
                    <a:gd name="connsiteX90" fmla="*/ 2377440 w 4458789"/>
                    <a:gd name="connsiteY90" fmla="*/ 3335383 h 6470468"/>
                    <a:gd name="connsiteX91" fmla="*/ 2333898 w 4458789"/>
                    <a:gd name="connsiteY91" fmla="*/ 3640183 h 6470468"/>
                    <a:gd name="connsiteX92" fmla="*/ 2290355 w 4458789"/>
                    <a:gd name="connsiteY92" fmla="*/ 3875314 h 6470468"/>
                    <a:gd name="connsiteX93" fmla="*/ 2595155 w 4458789"/>
                    <a:gd name="connsiteY93" fmla="*/ 3857897 h 6470468"/>
                    <a:gd name="connsiteX94" fmla="*/ 2891246 w 4458789"/>
                    <a:gd name="connsiteY94" fmla="*/ 3744685 h 6470468"/>
                    <a:gd name="connsiteX95" fmla="*/ 2891155 w 4458789"/>
                    <a:gd name="connsiteY95" fmla="*/ 3215186 h 6470468"/>
                    <a:gd name="connsiteX96" fmla="*/ 2772547 w 4458789"/>
                    <a:gd name="connsiteY96" fmla="*/ 3039972 h 6470468"/>
                    <a:gd name="connsiteX97" fmla="*/ 2704284 w 4458789"/>
                    <a:gd name="connsiteY97" fmla="*/ 2897097 h 6470468"/>
                    <a:gd name="connsiteX98" fmla="*/ 2508069 w 4458789"/>
                    <a:gd name="connsiteY98" fmla="*/ 2717074 h 6470468"/>
                    <a:gd name="connsiteX99" fmla="*/ 2638698 w 4458789"/>
                    <a:gd name="connsiteY99" fmla="*/ 2577737 h 6470468"/>
                    <a:gd name="connsiteX100" fmla="*/ 2978332 w 4458789"/>
                    <a:gd name="connsiteY100" fmla="*/ 2333897 h 6470468"/>
                    <a:gd name="connsiteX101" fmla="*/ 2987040 w 4458789"/>
                    <a:gd name="connsiteY101" fmla="*/ 2159725 h 6470468"/>
                    <a:gd name="connsiteX102" fmla="*/ 3344092 w 4458789"/>
                    <a:gd name="connsiteY102" fmla="*/ 1672045 h 6470468"/>
                    <a:gd name="connsiteX103" fmla="*/ 3544389 w 4458789"/>
                    <a:gd name="connsiteY103" fmla="*/ 1863634 h 6470468"/>
                    <a:gd name="connsiteX104" fmla="*/ 3962400 w 4458789"/>
                    <a:gd name="connsiteY104" fmla="*/ 1419497 h 6470468"/>
                    <a:gd name="connsiteX105" fmla="*/ 4458789 w 4458789"/>
                    <a:gd name="connsiteY105" fmla="*/ 374468 h 6470468"/>
                    <a:gd name="connsiteX106" fmla="*/ 4415246 w 4458789"/>
                    <a:gd name="connsiteY106" fmla="*/ 0 h 6470468"/>
                    <a:gd name="connsiteX107" fmla="*/ 17418 w 4458789"/>
                    <a:gd name="connsiteY107" fmla="*/ 17417 h 6470468"/>
                    <a:gd name="connsiteX108" fmla="*/ 0 w 4458789"/>
                    <a:gd name="connsiteY108"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477147 w 4458789"/>
                    <a:gd name="connsiteY3" fmla="*/ 4971959 h 6470468"/>
                    <a:gd name="connsiteX4" fmla="*/ 1541418 w 4458789"/>
                    <a:gd name="connsiteY4" fmla="*/ 4955177 h 6470468"/>
                    <a:gd name="connsiteX5" fmla="*/ 1375547 w 4458789"/>
                    <a:gd name="connsiteY5" fmla="*/ 4913222 h 6470468"/>
                    <a:gd name="connsiteX6" fmla="*/ 1307284 w 4458789"/>
                    <a:gd name="connsiteY6" fmla="*/ 4854484 h 6470468"/>
                    <a:gd name="connsiteX7" fmla="*/ 1232672 w 4458789"/>
                    <a:gd name="connsiteY7" fmla="*/ 4883059 h 6470468"/>
                    <a:gd name="connsiteX8" fmla="*/ 1172801 w 4458789"/>
                    <a:gd name="connsiteY8" fmla="*/ 4820692 h 6470468"/>
                    <a:gd name="connsiteX9" fmla="*/ 1353322 w 4458789"/>
                    <a:gd name="connsiteY9" fmla="*/ 4757647 h 6470468"/>
                    <a:gd name="connsiteX10" fmla="*/ 1396184 w 4458789"/>
                    <a:gd name="connsiteY10" fmla="*/ 4762409 h 6470468"/>
                    <a:gd name="connsiteX11" fmla="*/ 1473473 w 4458789"/>
                    <a:gd name="connsiteY11" fmla="*/ 4779509 h 6470468"/>
                    <a:gd name="connsiteX12" fmla="*/ 1404122 w 4458789"/>
                    <a:gd name="connsiteY12" fmla="*/ 4619534 h 6470468"/>
                    <a:gd name="connsiteX13" fmla="*/ 1335859 w 4458789"/>
                    <a:gd name="connsiteY13" fmla="*/ 4551271 h 6470468"/>
                    <a:gd name="connsiteX14" fmla="*/ 1439047 w 4458789"/>
                    <a:gd name="connsiteY14" fmla="*/ 4506822 h 6470468"/>
                    <a:gd name="connsiteX15" fmla="*/ 1362847 w 4458789"/>
                    <a:gd name="connsiteY15" fmla="*/ 4400459 h 6470468"/>
                    <a:gd name="connsiteX16" fmla="*/ 1262834 w 4458789"/>
                    <a:gd name="connsiteY16" fmla="*/ 4309972 h 6470468"/>
                    <a:gd name="connsiteX17" fmla="*/ 1202509 w 4458789"/>
                    <a:gd name="connsiteY17" fmla="*/ 4102009 h 6470468"/>
                    <a:gd name="connsiteX18" fmla="*/ 1143772 w 4458789"/>
                    <a:gd name="connsiteY18" fmla="*/ 3930559 h 6470468"/>
                    <a:gd name="connsiteX19" fmla="*/ 1012644 w 4458789"/>
                    <a:gd name="connsiteY19" fmla="*/ 3831363 h 6470468"/>
                    <a:gd name="connsiteX20" fmla="*/ 946922 w 4458789"/>
                    <a:gd name="connsiteY20" fmla="*/ 3773397 h 6470468"/>
                    <a:gd name="connsiteX21" fmla="*/ 946922 w 4458789"/>
                    <a:gd name="connsiteY21" fmla="*/ 3717834 h 6470468"/>
                    <a:gd name="connsiteX22" fmla="*/ 980259 w 4458789"/>
                    <a:gd name="connsiteY22" fmla="*/ 3711484 h 6470468"/>
                    <a:gd name="connsiteX23" fmla="*/ 1038997 w 4458789"/>
                    <a:gd name="connsiteY23" fmla="*/ 3609884 h 6470468"/>
                    <a:gd name="connsiteX24" fmla="*/ 1077097 w 4458789"/>
                    <a:gd name="connsiteY24" fmla="*/ 3598772 h 6470468"/>
                    <a:gd name="connsiteX25" fmla="*/ 1139009 w 4458789"/>
                    <a:gd name="connsiteY25" fmla="*/ 3535272 h 6470468"/>
                    <a:gd name="connsiteX26" fmla="*/ 1196159 w 4458789"/>
                    <a:gd name="connsiteY26" fmla="*/ 3498759 h 6470468"/>
                    <a:gd name="connsiteX27" fmla="*/ 1237434 w 4458789"/>
                    <a:gd name="connsiteY27" fmla="*/ 3489234 h 6470468"/>
                    <a:gd name="connsiteX28" fmla="*/ 1267506 w 4458789"/>
                    <a:gd name="connsiteY28" fmla="*/ 3418432 h 6470468"/>
                    <a:gd name="connsiteX29" fmla="*/ 1326335 w 4458789"/>
                    <a:gd name="connsiteY29" fmla="*/ 3387634 h 6470468"/>
                    <a:gd name="connsiteX30" fmla="*/ 1385072 w 4458789"/>
                    <a:gd name="connsiteY30" fmla="*/ 3354297 h 6470468"/>
                    <a:gd name="connsiteX31" fmla="*/ 1491434 w 4458789"/>
                    <a:gd name="connsiteY31" fmla="*/ 3309847 h 6470468"/>
                    <a:gd name="connsiteX32" fmla="*/ 1567543 w 4458789"/>
                    <a:gd name="connsiteY32" fmla="*/ 3317965 h 6470468"/>
                    <a:gd name="connsiteX33" fmla="*/ 1610497 w 4458789"/>
                    <a:gd name="connsiteY33" fmla="*/ 3271747 h 6470468"/>
                    <a:gd name="connsiteX34" fmla="*/ 1631134 w 4458789"/>
                    <a:gd name="connsiteY34" fmla="*/ 3201897 h 6470468"/>
                    <a:gd name="connsiteX35" fmla="*/ 1564459 w 4458789"/>
                    <a:gd name="connsiteY35" fmla="*/ 3174909 h 6470468"/>
                    <a:gd name="connsiteX36" fmla="*/ 1543731 w 4458789"/>
                    <a:gd name="connsiteY36" fmla="*/ 3150960 h 6470468"/>
                    <a:gd name="connsiteX37" fmla="*/ 1427934 w 4458789"/>
                    <a:gd name="connsiteY37" fmla="*/ 3163797 h 6470468"/>
                    <a:gd name="connsiteX38" fmla="*/ 1364434 w 4458789"/>
                    <a:gd name="connsiteY38" fmla="*/ 3127284 h 6470468"/>
                    <a:gd name="connsiteX39" fmla="*/ 1350147 w 4458789"/>
                    <a:gd name="connsiteY39" fmla="*/ 3101884 h 6470468"/>
                    <a:gd name="connsiteX40" fmla="*/ 1289731 w 4458789"/>
                    <a:gd name="connsiteY40" fmla="*/ 3082154 h 6470468"/>
                    <a:gd name="connsiteX41" fmla="*/ 1189809 w 4458789"/>
                    <a:gd name="connsiteY41" fmla="*/ 3098709 h 6470468"/>
                    <a:gd name="connsiteX42" fmla="*/ 1164409 w 4458789"/>
                    <a:gd name="connsiteY42" fmla="*/ 3144747 h 6470468"/>
                    <a:gd name="connsiteX43" fmla="*/ 1108847 w 4458789"/>
                    <a:gd name="connsiteY43" fmla="*/ 3174909 h 6470468"/>
                    <a:gd name="connsiteX44" fmla="*/ 1075509 w 4458789"/>
                    <a:gd name="connsiteY44" fmla="*/ 3225709 h 6470468"/>
                    <a:gd name="connsiteX45" fmla="*/ 1007247 w 4458789"/>
                    <a:gd name="connsiteY45" fmla="*/ 3238409 h 6470468"/>
                    <a:gd name="connsiteX46" fmla="*/ 926782 w 4458789"/>
                    <a:gd name="connsiteY46" fmla="*/ 3181803 h 6470468"/>
                    <a:gd name="connsiteX47" fmla="*/ 942159 w 4458789"/>
                    <a:gd name="connsiteY47" fmla="*/ 3111409 h 6470468"/>
                    <a:gd name="connsiteX48" fmla="*/ 989784 w 4458789"/>
                    <a:gd name="connsiteY48" fmla="*/ 3078072 h 6470468"/>
                    <a:gd name="connsiteX49" fmla="*/ 941161 w 4458789"/>
                    <a:gd name="connsiteY49" fmla="*/ 2986994 h 6470468"/>
                    <a:gd name="connsiteX50" fmla="*/ 865959 w 4458789"/>
                    <a:gd name="connsiteY50" fmla="*/ 2989172 h 6470468"/>
                    <a:gd name="connsiteX51" fmla="*/ 743722 w 4458789"/>
                    <a:gd name="connsiteY51" fmla="*/ 2943134 h 6470468"/>
                    <a:gd name="connsiteX52" fmla="*/ 708797 w 4458789"/>
                    <a:gd name="connsiteY52" fmla="*/ 2852647 h 6470468"/>
                    <a:gd name="connsiteX53" fmla="*/ 750707 w 4458789"/>
                    <a:gd name="connsiteY53" fmla="*/ 2804160 h 6470468"/>
                    <a:gd name="connsiteX54" fmla="*/ 748484 w 4458789"/>
                    <a:gd name="connsiteY54" fmla="*/ 2738347 h 6470468"/>
                    <a:gd name="connsiteX55" fmla="*/ 788172 w 4458789"/>
                    <a:gd name="connsiteY55" fmla="*/ 2711359 h 6470468"/>
                    <a:gd name="connsiteX56" fmla="*/ 865959 w 4458789"/>
                    <a:gd name="connsiteY56" fmla="*/ 2771684 h 6470468"/>
                    <a:gd name="connsiteX57" fmla="*/ 892947 w 4458789"/>
                    <a:gd name="connsiteY57" fmla="*/ 2798672 h 6470468"/>
                    <a:gd name="connsiteX58" fmla="*/ 900884 w 4458789"/>
                    <a:gd name="connsiteY58" fmla="*/ 2743110 h 6470468"/>
                    <a:gd name="connsiteX59" fmla="*/ 937351 w 4458789"/>
                    <a:gd name="connsiteY59" fmla="*/ 2730546 h 6470468"/>
                    <a:gd name="connsiteX60" fmla="*/ 981847 w 4458789"/>
                    <a:gd name="connsiteY60" fmla="*/ 2730409 h 6470468"/>
                    <a:gd name="connsiteX61" fmla="*/ 1008834 w 4458789"/>
                    <a:gd name="connsiteY61" fmla="*/ 2698659 h 6470468"/>
                    <a:gd name="connsiteX62" fmla="*/ 1085034 w 4458789"/>
                    <a:gd name="connsiteY62" fmla="*/ 2592297 h 6470468"/>
                    <a:gd name="connsiteX63" fmla="*/ 1174841 w 4458789"/>
                    <a:gd name="connsiteY63" fmla="*/ 2532652 h 6470468"/>
                    <a:gd name="connsiteX64" fmla="*/ 1256484 w 4458789"/>
                    <a:gd name="connsiteY64" fmla="*/ 2501809 h 6470468"/>
                    <a:gd name="connsiteX65" fmla="*/ 1404122 w 4458789"/>
                    <a:gd name="connsiteY65" fmla="*/ 2358934 h 6470468"/>
                    <a:gd name="connsiteX66" fmla="*/ 1518512 w 4458789"/>
                    <a:gd name="connsiteY66" fmla="*/ 2368913 h 6470468"/>
                    <a:gd name="connsiteX67" fmla="*/ 1584598 w 4458789"/>
                    <a:gd name="connsiteY67" fmla="*/ 2464298 h 6470468"/>
                    <a:gd name="connsiteX68" fmla="*/ 1527947 w 4458789"/>
                    <a:gd name="connsiteY68" fmla="*/ 2535147 h 6470468"/>
                    <a:gd name="connsiteX69" fmla="*/ 1431109 w 4458789"/>
                    <a:gd name="connsiteY69" fmla="*/ 2627222 h 6470468"/>
                    <a:gd name="connsiteX70" fmla="*/ 1393372 w 4458789"/>
                    <a:gd name="connsiteY70" fmla="*/ 2647405 h 6470468"/>
                    <a:gd name="connsiteX71" fmla="*/ 1404983 w 4458789"/>
                    <a:gd name="connsiteY71" fmla="*/ 2708456 h 6470468"/>
                    <a:gd name="connsiteX72" fmla="*/ 1454922 w 4458789"/>
                    <a:gd name="connsiteY72" fmla="*/ 2736759 h 6470468"/>
                    <a:gd name="connsiteX73" fmla="*/ 1448572 w 4458789"/>
                    <a:gd name="connsiteY73" fmla="*/ 2774859 h 6470468"/>
                    <a:gd name="connsiteX74" fmla="*/ 1357675 w 4458789"/>
                    <a:gd name="connsiteY74" fmla="*/ 2829515 h 6470468"/>
                    <a:gd name="connsiteX75" fmla="*/ 1394597 w 4458789"/>
                    <a:gd name="connsiteY75" fmla="*/ 2863759 h 6470468"/>
                    <a:gd name="connsiteX76" fmla="*/ 1550172 w 4458789"/>
                    <a:gd name="connsiteY76" fmla="*/ 2790734 h 6470468"/>
                    <a:gd name="connsiteX77" fmla="*/ 1586684 w 4458789"/>
                    <a:gd name="connsiteY77" fmla="*/ 2733584 h 6470468"/>
                    <a:gd name="connsiteX78" fmla="*/ 1651772 w 4458789"/>
                    <a:gd name="connsiteY78" fmla="*/ 2703422 h 6470468"/>
                    <a:gd name="connsiteX79" fmla="*/ 1708922 w 4458789"/>
                    <a:gd name="connsiteY79" fmla="*/ 2666909 h 6470468"/>
                    <a:gd name="connsiteX80" fmla="*/ 1810522 w 4458789"/>
                    <a:gd name="connsiteY80" fmla="*/ 2636747 h 6470468"/>
                    <a:gd name="connsiteX81" fmla="*/ 1908947 w 4458789"/>
                    <a:gd name="connsiteY81" fmla="*/ 2627222 h 6470468"/>
                    <a:gd name="connsiteX82" fmla="*/ 1952218 w 4458789"/>
                    <a:gd name="connsiteY82" fmla="*/ 2602275 h 6470468"/>
                    <a:gd name="connsiteX83" fmla="*/ 2020072 w 4458789"/>
                    <a:gd name="connsiteY83" fmla="*/ 2662147 h 6470468"/>
                    <a:gd name="connsiteX84" fmla="*/ 2089922 w 4458789"/>
                    <a:gd name="connsiteY84" fmla="*/ 2678022 h 6470468"/>
                    <a:gd name="connsiteX85" fmla="*/ 2164579 w 4458789"/>
                    <a:gd name="connsiteY85" fmla="*/ 2690902 h 6470468"/>
                    <a:gd name="connsiteX86" fmla="*/ 2115322 w 4458789"/>
                    <a:gd name="connsiteY86" fmla="*/ 2820897 h 6470468"/>
                    <a:gd name="connsiteX87" fmla="*/ 2011680 w 4458789"/>
                    <a:gd name="connsiteY87" fmla="*/ 2934788 h 6470468"/>
                    <a:gd name="connsiteX88" fmla="*/ 2194560 w 4458789"/>
                    <a:gd name="connsiteY88" fmla="*/ 3082834 h 6470468"/>
                    <a:gd name="connsiteX89" fmla="*/ 2394858 w 4458789"/>
                    <a:gd name="connsiteY89" fmla="*/ 3117668 h 6470468"/>
                    <a:gd name="connsiteX90" fmla="*/ 2377440 w 4458789"/>
                    <a:gd name="connsiteY90" fmla="*/ 3335383 h 6470468"/>
                    <a:gd name="connsiteX91" fmla="*/ 2377440 w 4458789"/>
                    <a:gd name="connsiteY91" fmla="*/ 3335383 h 6470468"/>
                    <a:gd name="connsiteX92" fmla="*/ 2333898 w 4458789"/>
                    <a:gd name="connsiteY92" fmla="*/ 3640183 h 6470468"/>
                    <a:gd name="connsiteX93" fmla="*/ 2290355 w 4458789"/>
                    <a:gd name="connsiteY93" fmla="*/ 3875314 h 6470468"/>
                    <a:gd name="connsiteX94" fmla="*/ 2595155 w 4458789"/>
                    <a:gd name="connsiteY94" fmla="*/ 3857897 h 6470468"/>
                    <a:gd name="connsiteX95" fmla="*/ 2891246 w 4458789"/>
                    <a:gd name="connsiteY95" fmla="*/ 3744685 h 6470468"/>
                    <a:gd name="connsiteX96" fmla="*/ 2891155 w 4458789"/>
                    <a:gd name="connsiteY96" fmla="*/ 3215186 h 6470468"/>
                    <a:gd name="connsiteX97" fmla="*/ 2772547 w 4458789"/>
                    <a:gd name="connsiteY97" fmla="*/ 3039972 h 6470468"/>
                    <a:gd name="connsiteX98" fmla="*/ 2704284 w 4458789"/>
                    <a:gd name="connsiteY98" fmla="*/ 2897097 h 6470468"/>
                    <a:gd name="connsiteX99" fmla="*/ 2508069 w 4458789"/>
                    <a:gd name="connsiteY99" fmla="*/ 2717074 h 6470468"/>
                    <a:gd name="connsiteX100" fmla="*/ 2638698 w 4458789"/>
                    <a:gd name="connsiteY100" fmla="*/ 2577737 h 6470468"/>
                    <a:gd name="connsiteX101" fmla="*/ 2978332 w 4458789"/>
                    <a:gd name="connsiteY101" fmla="*/ 2333897 h 6470468"/>
                    <a:gd name="connsiteX102" fmla="*/ 2987040 w 4458789"/>
                    <a:gd name="connsiteY102" fmla="*/ 2159725 h 6470468"/>
                    <a:gd name="connsiteX103" fmla="*/ 3344092 w 4458789"/>
                    <a:gd name="connsiteY103" fmla="*/ 1672045 h 6470468"/>
                    <a:gd name="connsiteX104" fmla="*/ 3544389 w 4458789"/>
                    <a:gd name="connsiteY104" fmla="*/ 1863634 h 6470468"/>
                    <a:gd name="connsiteX105" fmla="*/ 3962400 w 4458789"/>
                    <a:gd name="connsiteY105" fmla="*/ 1419497 h 6470468"/>
                    <a:gd name="connsiteX106" fmla="*/ 4458789 w 4458789"/>
                    <a:gd name="connsiteY106" fmla="*/ 374468 h 6470468"/>
                    <a:gd name="connsiteX107" fmla="*/ 4415246 w 4458789"/>
                    <a:gd name="connsiteY107" fmla="*/ 0 h 6470468"/>
                    <a:gd name="connsiteX108" fmla="*/ 17418 w 4458789"/>
                    <a:gd name="connsiteY108" fmla="*/ 17417 h 6470468"/>
                    <a:gd name="connsiteX109" fmla="*/ 0 w 4458789"/>
                    <a:gd name="connsiteY109"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429522 w 4458789"/>
                    <a:gd name="connsiteY3" fmla="*/ 5017997 h 6470468"/>
                    <a:gd name="connsiteX4" fmla="*/ 1477147 w 4458789"/>
                    <a:gd name="connsiteY4" fmla="*/ 4971959 h 6470468"/>
                    <a:gd name="connsiteX5" fmla="*/ 1541418 w 4458789"/>
                    <a:gd name="connsiteY5" fmla="*/ 4955177 h 6470468"/>
                    <a:gd name="connsiteX6" fmla="*/ 1375547 w 4458789"/>
                    <a:gd name="connsiteY6" fmla="*/ 4913222 h 6470468"/>
                    <a:gd name="connsiteX7" fmla="*/ 1307284 w 4458789"/>
                    <a:gd name="connsiteY7" fmla="*/ 4854484 h 6470468"/>
                    <a:gd name="connsiteX8" fmla="*/ 1232672 w 4458789"/>
                    <a:gd name="connsiteY8" fmla="*/ 4883059 h 6470468"/>
                    <a:gd name="connsiteX9" fmla="*/ 1172801 w 4458789"/>
                    <a:gd name="connsiteY9" fmla="*/ 4820692 h 6470468"/>
                    <a:gd name="connsiteX10" fmla="*/ 1353322 w 4458789"/>
                    <a:gd name="connsiteY10" fmla="*/ 4757647 h 6470468"/>
                    <a:gd name="connsiteX11" fmla="*/ 1396184 w 4458789"/>
                    <a:gd name="connsiteY11" fmla="*/ 4762409 h 6470468"/>
                    <a:gd name="connsiteX12" fmla="*/ 1473473 w 4458789"/>
                    <a:gd name="connsiteY12" fmla="*/ 4779509 h 6470468"/>
                    <a:gd name="connsiteX13" fmla="*/ 1404122 w 4458789"/>
                    <a:gd name="connsiteY13" fmla="*/ 4619534 h 6470468"/>
                    <a:gd name="connsiteX14" fmla="*/ 1335859 w 4458789"/>
                    <a:gd name="connsiteY14" fmla="*/ 4551271 h 6470468"/>
                    <a:gd name="connsiteX15" fmla="*/ 1439047 w 4458789"/>
                    <a:gd name="connsiteY15" fmla="*/ 4506822 h 6470468"/>
                    <a:gd name="connsiteX16" fmla="*/ 1362847 w 4458789"/>
                    <a:gd name="connsiteY16" fmla="*/ 4400459 h 6470468"/>
                    <a:gd name="connsiteX17" fmla="*/ 1262834 w 4458789"/>
                    <a:gd name="connsiteY17" fmla="*/ 4309972 h 6470468"/>
                    <a:gd name="connsiteX18" fmla="*/ 1202509 w 4458789"/>
                    <a:gd name="connsiteY18" fmla="*/ 4102009 h 6470468"/>
                    <a:gd name="connsiteX19" fmla="*/ 1143772 w 4458789"/>
                    <a:gd name="connsiteY19" fmla="*/ 3930559 h 6470468"/>
                    <a:gd name="connsiteX20" fmla="*/ 1012644 w 4458789"/>
                    <a:gd name="connsiteY20" fmla="*/ 3831363 h 6470468"/>
                    <a:gd name="connsiteX21" fmla="*/ 946922 w 4458789"/>
                    <a:gd name="connsiteY21" fmla="*/ 3773397 h 6470468"/>
                    <a:gd name="connsiteX22" fmla="*/ 946922 w 4458789"/>
                    <a:gd name="connsiteY22" fmla="*/ 3717834 h 6470468"/>
                    <a:gd name="connsiteX23" fmla="*/ 980259 w 4458789"/>
                    <a:gd name="connsiteY23" fmla="*/ 3711484 h 6470468"/>
                    <a:gd name="connsiteX24" fmla="*/ 1038997 w 4458789"/>
                    <a:gd name="connsiteY24" fmla="*/ 3609884 h 6470468"/>
                    <a:gd name="connsiteX25" fmla="*/ 1077097 w 4458789"/>
                    <a:gd name="connsiteY25" fmla="*/ 3598772 h 6470468"/>
                    <a:gd name="connsiteX26" fmla="*/ 1139009 w 4458789"/>
                    <a:gd name="connsiteY26" fmla="*/ 3535272 h 6470468"/>
                    <a:gd name="connsiteX27" fmla="*/ 1196159 w 4458789"/>
                    <a:gd name="connsiteY27" fmla="*/ 3498759 h 6470468"/>
                    <a:gd name="connsiteX28" fmla="*/ 1237434 w 4458789"/>
                    <a:gd name="connsiteY28" fmla="*/ 3489234 h 6470468"/>
                    <a:gd name="connsiteX29" fmla="*/ 1267506 w 4458789"/>
                    <a:gd name="connsiteY29" fmla="*/ 3418432 h 6470468"/>
                    <a:gd name="connsiteX30" fmla="*/ 1326335 w 4458789"/>
                    <a:gd name="connsiteY30" fmla="*/ 3387634 h 6470468"/>
                    <a:gd name="connsiteX31" fmla="*/ 1385072 w 4458789"/>
                    <a:gd name="connsiteY31" fmla="*/ 3354297 h 6470468"/>
                    <a:gd name="connsiteX32" fmla="*/ 1491434 w 4458789"/>
                    <a:gd name="connsiteY32" fmla="*/ 3309847 h 6470468"/>
                    <a:gd name="connsiteX33" fmla="*/ 1567543 w 4458789"/>
                    <a:gd name="connsiteY33" fmla="*/ 3317965 h 6470468"/>
                    <a:gd name="connsiteX34" fmla="*/ 1610497 w 4458789"/>
                    <a:gd name="connsiteY34" fmla="*/ 3271747 h 6470468"/>
                    <a:gd name="connsiteX35" fmla="*/ 1631134 w 4458789"/>
                    <a:gd name="connsiteY35" fmla="*/ 3201897 h 6470468"/>
                    <a:gd name="connsiteX36" fmla="*/ 1564459 w 4458789"/>
                    <a:gd name="connsiteY36" fmla="*/ 3174909 h 6470468"/>
                    <a:gd name="connsiteX37" fmla="*/ 1543731 w 4458789"/>
                    <a:gd name="connsiteY37" fmla="*/ 3150960 h 6470468"/>
                    <a:gd name="connsiteX38" fmla="*/ 1427934 w 4458789"/>
                    <a:gd name="connsiteY38" fmla="*/ 3163797 h 6470468"/>
                    <a:gd name="connsiteX39" fmla="*/ 1364434 w 4458789"/>
                    <a:gd name="connsiteY39" fmla="*/ 3127284 h 6470468"/>
                    <a:gd name="connsiteX40" fmla="*/ 1350147 w 4458789"/>
                    <a:gd name="connsiteY40" fmla="*/ 3101884 h 6470468"/>
                    <a:gd name="connsiteX41" fmla="*/ 1289731 w 4458789"/>
                    <a:gd name="connsiteY41" fmla="*/ 3082154 h 6470468"/>
                    <a:gd name="connsiteX42" fmla="*/ 1189809 w 4458789"/>
                    <a:gd name="connsiteY42" fmla="*/ 3098709 h 6470468"/>
                    <a:gd name="connsiteX43" fmla="*/ 1164409 w 4458789"/>
                    <a:gd name="connsiteY43" fmla="*/ 3144747 h 6470468"/>
                    <a:gd name="connsiteX44" fmla="*/ 1108847 w 4458789"/>
                    <a:gd name="connsiteY44" fmla="*/ 3174909 h 6470468"/>
                    <a:gd name="connsiteX45" fmla="*/ 1075509 w 4458789"/>
                    <a:gd name="connsiteY45" fmla="*/ 3225709 h 6470468"/>
                    <a:gd name="connsiteX46" fmla="*/ 1007247 w 4458789"/>
                    <a:gd name="connsiteY46" fmla="*/ 3238409 h 6470468"/>
                    <a:gd name="connsiteX47" fmla="*/ 926782 w 4458789"/>
                    <a:gd name="connsiteY47" fmla="*/ 3181803 h 6470468"/>
                    <a:gd name="connsiteX48" fmla="*/ 942159 w 4458789"/>
                    <a:gd name="connsiteY48" fmla="*/ 3111409 h 6470468"/>
                    <a:gd name="connsiteX49" fmla="*/ 989784 w 4458789"/>
                    <a:gd name="connsiteY49" fmla="*/ 3078072 h 6470468"/>
                    <a:gd name="connsiteX50" fmla="*/ 941161 w 4458789"/>
                    <a:gd name="connsiteY50" fmla="*/ 2986994 h 6470468"/>
                    <a:gd name="connsiteX51" fmla="*/ 865959 w 4458789"/>
                    <a:gd name="connsiteY51" fmla="*/ 2989172 h 6470468"/>
                    <a:gd name="connsiteX52" fmla="*/ 743722 w 4458789"/>
                    <a:gd name="connsiteY52" fmla="*/ 2943134 h 6470468"/>
                    <a:gd name="connsiteX53" fmla="*/ 708797 w 4458789"/>
                    <a:gd name="connsiteY53" fmla="*/ 2852647 h 6470468"/>
                    <a:gd name="connsiteX54" fmla="*/ 750707 w 4458789"/>
                    <a:gd name="connsiteY54" fmla="*/ 2804160 h 6470468"/>
                    <a:gd name="connsiteX55" fmla="*/ 748484 w 4458789"/>
                    <a:gd name="connsiteY55" fmla="*/ 2738347 h 6470468"/>
                    <a:gd name="connsiteX56" fmla="*/ 788172 w 4458789"/>
                    <a:gd name="connsiteY56" fmla="*/ 2711359 h 6470468"/>
                    <a:gd name="connsiteX57" fmla="*/ 865959 w 4458789"/>
                    <a:gd name="connsiteY57" fmla="*/ 2771684 h 6470468"/>
                    <a:gd name="connsiteX58" fmla="*/ 892947 w 4458789"/>
                    <a:gd name="connsiteY58" fmla="*/ 2798672 h 6470468"/>
                    <a:gd name="connsiteX59" fmla="*/ 900884 w 4458789"/>
                    <a:gd name="connsiteY59" fmla="*/ 2743110 h 6470468"/>
                    <a:gd name="connsiteX60" fmla="*/ 937351 w 4458789"/>
                    <a:gd name="connsiteY60" fmla="*/ 2730546 h 6470468"/>
                    <a:gd name="connsiteX61" fmla="*/ 981847 w 4458789"/>
                    <a:gd name="connsiteY61" fmla="*/ 2730409 h 6470468"/>
                    <a:gd name="connsiteX62" fmla="*/ 1008834 w 4458789"/>
                    <a:gd name="connsiteY62" fmla="*/ 2698659 h 6470468"/>
                    <a:gd name="connsiteX63" fmla="*/ 1085034 w 4458789"/>
                    <a:gd name="connsiteY63" fmla="*/ 2592297 h 6470468"/>
                    <a:gd name="connsiteX64" fmla="*/ 1174841 w 4458789"/>
                    <a:gd name="connsiteY64" fmla="*/ 2532652 h 6470468"/>
                    <a:gd name="connsiteX65" fmla="*/ 1256484 w 4458789"/>
                    <a:gd name="connsiteY65" fmla="*/ 2501809 h 6470468"/>
                    <a:gd name="connsiteX66" fmla="*/ 1404122 w 4458789"/>
                    <a:gd name="connsiteY66" fmla="*/ 2358934 h 6470468"/>
                    <a:gd name="connsiteX67" fmla="*/ 1518512 w 4458789"/>
                    <a:gd name="connsiteY67" fmla="*/ 2368913 h 6470468"/>
                    <a:gd name="connsiteX68" fmla="*/ 1584598 w 4458789"/>
                    <a:gd name="connsiteY68" fmla="*/ 2464298 h 6470468"/>
                    <a:gd name="connsiteX69" fmla="*/ 1527947 w 4458789"/>
                    <a:gd name="connsiteY69" fmla="*/ 2535147 h 6470468"/>
                    <a:gd name="connsiteX70" fmla="*/ 1431109 w 4458789"/>
                    <a:gd name="connsiteY70" fmla="*/ 2627222 h 6470468"/>
                    <a:gd name="connsiteX71" fmla="*/ 1393372 w 4458789"/>
                    <a:gd name="connsiteY71" fmla="*/ 2647405 h 6470468"/>
                    <a:gd name="connsiteX72" fmla="*/ 1404983 w 4458789"/>
                    <a:gd name="connsiteY72" fmla="*/ 2708456 h 6470468"/>
                    <a:gd name="connsiteX73" fmla="*/ 1454922 w 4458789"/>
                    <a:gd name="connsiteY73" fmla="*/ 2736759 h 6470468"/>
                    <a:gd name="connsiteX74" fmla="*/ 1448572 w 4458789"/>
                    <a:gd name="connsiteY74" fmla="*/ 2774859 h 6470468"/>
                    <a:gd name="connsiteX75" fmla="*/ 1357675 w 4458789"/>
                    <a:gd name="connsiteY75" fmla="*/ 2829515 h 6470468"/>
                    <a:gd name="connsiteX76" fmla="*/ 1394597 w 4458789"/>
                    <a:gd name="connsiteY76" fmla="*/ 2863759 h 6470468"/>
                    <a:gd name="connsiteX77" fmla="*/ 1550172 w 4458789"/>
                    <a:gd name="connsiteY77" fmla="*/ 2790734 h 6470468"/>
                    <a:gd name="connsiteX78" fmla="*/ 1586684 w 4458789"/>
                    <a:gd name="connsiteY78" fmla="*/ 2733584 h 6470468"/>
                    <a:gd name="connsiteX79" fmla="*/ 1651772 w 4458789"/>
                    <a:gd name="connsiteY79" fmla="*/ 2703422 h 6470468"/>
                    <a:gd name="connsiteX80" fmla="*/ 1708922 w 4458789"/>
                    <a:gd name="connsiteY80" fmla="*/ 2666909 h 6470468"/>
                    <a:gd name="connsiteX81" fmla="*/ 1810522 w 4458789"/>
                    <a:gd name="connsiteY81" fmla="*/ 2636747 h 6470468"/>
                    <a:gd name="connsiteX82" fmla="*/ 1908947 w 4458789"/>
                    <a:gd name="connsiteY82" fmla="*/ 2627222 h 6470468"/>
                    <a:gd name="connsiteX83" fmla="*/ 1952218 w 4458789"/>
                    <a:gd name="connsiteY83" fmla="*/ 2602275 h 6470468"/>
                    <a:gd name="connsiteX84" fmla="*/ 2020072 w 4458789"/>
                    <a:gd name="connsiteY84" fmla="*/ 2662147 h 6470468"/>
                    <a:gd name="connsiteX85" fmla="*/ 2089922 w 4458789"/>
                    <a:gd name="connsiteY85" fmla="*/ 2678022 h 6470468"/>
                    <a:gd name="connsiteX86" fmla="*/ 2164579 w 4458789"/>
                    <a:gd name="connsiteY86" fmla="*/ 2690902 h 6470468"/>
                    <a:gd name="connsiteX87" fmla="*/ 2115322 w 4458789"/>
                    <a:gd name="connsiteY87" fmla="*/ 2820897 h 6470468"/>
                    <a:gd name="connsiteX88" fmla="*/ 2011680 w 4458789"/>
                    <a:gd name="connsiteY88" fmla="*/ 2934788 h 6470468"/>
                    <a:gd name="connsiteX89" fmla="*/ 2194560 w 4458789"/>
                    <a:gd name="connsiteY89" fmla="*/ 3082834 h 6470468"/>
                    <a:gd name="connsiteX90" fmla="*/ 2394858 w 4458789"/>
                    <a:gd name="connsiteY90" fmla="*/ 3117668 h 6470468"/>
                    <a:gd name="connsiteX91" fmla="*/ 2377440 w 4458789"/>
                    <a:gd name="connsiteY91" fmla="*/ 3335383 h 6470468"/>
                    <a:gd name="connsiteX92" fmla="*/ 2377440 w 4458789"/>
                    <a:gd name="connsiteY92" fmla="*/ 3335383 h 6470468"/>
                    <a:gd name="connsiteX93" fmla="*/ 2333898 w 4458789"/>
                    <a:gd name="connsiteY93" fmla="*/ 3640183 h 6470468"/>
                    <a:gd name="connsiteX94" fmla="*/ 2290355 w 4458789"/>
                    <a:gd name="connsiteY94" fmla="*/ 3875314 h 6470468"/>
                    <a:gd name="connsiteX95" fmla="*/ 2595155 w 4458789"/>
                    <a:gd name="connsiteY95" fmla="*/ 3857897 h 6470468"/>
                    <a:gd name="connsiteX96" fmla="*/ 2891246 w 4458789"/>
                    <a:gd name="connsiteY96" fmla="*/ 3744685 h 6470468"/>
                    <a:gd name="connsiteX97" fmla="*/ 2891155 w 4458789"/>
                    <a:gd name="connsiteY97" fmla="*/ 3215186 h 6470468"/>
                    <a:gd name="connsiteX98" fmla="*/ 2772547 w 4458789"/>
                    <a:gd name="connsiteY98" fmla="*/ 3039972 h 6470468"/>
                    <a:gd name="connsiteX99" fmla="*/ 2704284 w 4458789"/>
                    <a:gd name="connsiteY99" fmla="*/ 2897097 h 6470468"/>
                    <a:gd name="connsiteX100" fmla="*/ 2508069 w 4458789"/>
                    <a:gd name="connsiteY100" fmla="*/ 2717074 h 6470468"/>
                    <a:gd name="connsiteX101" fmla="*/ 2638698 w 4458789"/>
                    <a:gd name="connsiteY101" fmla="*/ 2577737 h 6470468"/>
                    <a:gd name="connsiteX102" fmla="*/ 2978332 w 4458789"/>
                    <a:gd name="connsiteY102" fmla="*/ 2333897 h 6470468"/>
                    <a:gd name="connsiteX103" fmla="*/ 2987040 w 4458789"/>
                    <a:gd name="connsiteY103" fmla="*/ 2159725 h 6470468"/>
                    <a:gd name="connsiteX104" fmla="*/ 3344092 w 4458789"/>
                    <a:gd name="connsiteY104" fmla="*/ 1672045 h 6470468"/>
                    <a:gd name="connsiteX105" fmla="*/ 3544389 w 4458789"/>
                    <a:gd name="connsiteY105" fmla="*/ 1863634 h 6470468"/>
                    <a:gd name="connsiteX106" fmla="*/ 3962400 w 4458789"/>
                    <a:gd name="connsiteY106" fmla="*/ 1419497 h 6470468"/>
                    <a:gd name="connsiteX107" fmla="*/ 4458789 w 4458789"/>
                    <a:gd name="connsiteY107" fmla="*/ 374468 h 6470468"/>
                    <a:gd name="connsiteX108" fmla="*/ 4415246 w 4458789"/>
                    <a:gd name="connsiteY108" fmla="*/ 0 h 6470468"/>
                    <a:gd name="connsiteX109" fmla="*/ 17418 w 4458789"/>
                    <a:gd name="connsiteY109" fmla="*/ 17417 h 6470468"/>
                    <a:gd name="connsiteX110" fmla="*/ 0 w 4458789"/>
                    <a:gd name="connsiteY110"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440634 w 4458789"/>
                    <a:gd name="connsiteY3" fmla="*/ 5149759 h 6470468"/>
                    <a:gd name="connsiteX4" fmla="*/ 1429522 w 4458789"/>
                    <a:gd name="connsiteY4" fmla="*/ 5017997 h 6470468"/>
                    <a:gd name="connsiteX5" fmla="*/ 1477147 w 4458789"/>
                    <a:gd name="connsiteY5" fmla="*/ 4971959 h 6470468"/>
                    <a:gd name="connsiteX6" fmla="*/ 1541418 w 4458789"/>
                    <a:gd name="connsiteY6" fmla="*/ 4955177 h 6470468"/>
                    <a:gd name="connsiteX7" fmla="*/ 1375547 w 4458789"/>
                    <a:gd name="connsiteY7" fmla="*/ 4913222 h 6470468"/>
                    <a:gd name="connsiteX8" fmla="*/ 1307284 w 4458789"/>
                    <a:gd name="connsiteY8" fmla="*/ 4854484 h 6470468"/>
                    <a:gd name="connsiteX9" fmla="*/ 1232672 w 4458789"/>
                    <a:gd name="connsiteY9" fmla="*/ 4883059 h 6470468"/>
                    <a:gd name="connsiteX10" fmla="*/ 1172801 w 4458789"/>
                    <a:gd name="connsiteY10" fmla="*/ 4820692 h 6470468"/>
                    <a:gd name="connsiteX11" fmla="*/ 1353322 w 4458789"/>
                    <a:gd name="connsiteY11" fmla="*/ 4757647 h 6470468"/>
                    <a:gd name="connsiteX12" fmla="*/ 1396184 w 4458789"/>
                    <a:gd name="connsiteY12" fmla="*/ 4762409 h 6470468"/>
                    <a:gd name="connsiteX13" fmla="*/ 1473473 w 4458789"/>
                    <a:gd name="connsiteY13" fmla="*/ 4779509 h 6470468"/>
                    <a:gd name="connsiteX14" fmla="*/ 1404122 w 4458789"/>
                    <a:gd name="connsiteY14" fmla="*/ 4619534 h 6470468"/>
                    <a:gd name="connsiteX15" fmla="*/ 1335859 w 4458789"/>
                    <a:gd name="connsiteY15" fmla="*/ 4551271 h 6470468"/>
                    <a:gd name="connsiteX16" fmla="*/ 1439047 w 4458789"/>
                    <a:gd name="connsiteY16" fmla="*/ 4506822 h 6470468"/>
                    <a:gd name="connsiteX17" fmla="*/ 1362847 w 4458789"/>
                    <a:gd name="connsiteY17" fmla="*/ 4400459 h 6470468"/>
                    <a:gd name="connsiteX18" fmla="*/ 1262834 w 4458789"/>
                    <a:gd name="connsiteY18" fmla="*/ 4309972 h 6470468"/>
                    <a:gd name="connsiteX19" fmla="*/ 1202509 w 4458789"/>
                    <a:gd name="connsiteY19" fmla="*/ 4102009 h 6470468"/>
                    <a:gd name="connsiteX20" fmla="*/ 1143772 w 4458789"/>
                    <a:gd name="connsiteY20" fmla="*/ 3930559 h 6470468"/>
                    <a:gd name="connsiteX21" fmla="*/ 1012644 w 4458789"/>
                    <a:gd name="connsiteY21" fmla="*/ 3831363 h 6470468"/>
                    <a:gd name="connsiteX22" fmla="*/ 946922 w 4458789"/>
                    <a:gd name="connsiteY22" fmla="*/ 3773397 h 6470468"/>
                    <a:gd name="connsiteX23" fmla="*/ 946922 w 4458789"/>
                    <a:gd name="connsiteY23" fmla="*/ 3717834 h 6470468"/>
                    <a:gd name="connsiteX24" fmla="*/ 980259 w 4458789"/>
                    <a:gd name="connsiteY24" fmla="*/ 3711484 h 6470468"/>
                    <a:gd name="connsiteX25" fmla="*/ 1038997 w 4458789"/>
                    <a:gd name="connsiteY25" fmla="*/ 3609884 h 6470468"/>
                    <a:gd name="connsiteX26" fmla="*/ 1077097 w 4458789"/>
                    <a:gd name="connsiteY26" fmla="*/ 3598772 h 6470468"/>
                    <a:gd name="connsiteX27" fmla="*/ 1139009 w 4458789"/>
                    <a:gd name="connsiteY27" fmla="*/ 3535272 h 6470468"/>
                    <a:gd name="connsiteX28" fmla="*/ 1196159 w 4458789"/>
                    <a:gd name="connsiteY28" fmla="*/ 3498759 h 6470468"/>
                    <a:gd name="connsiteX29" fmla="*/ 1237434 w 4458789"/>
                    <a:gd name="connsiteY29" fmla="*/ 3489234 h 6470468"/>
                    <a:gd name="connsiteX30" fmla="*/ 1267506 w 4458789"/>
                    <a:gd name="connsiteY30" fmla="*/ 3418432 h 6470468"/>
                    <a:gd name="connsiteX31" fmla="*/ 1326335 w 4458789"/>
                    <a:gd name="connsiteY31" fmla="*/ 3387634 h 6470468"/>
                    <a:gd name="connsiteX32" fmla="*/ 1385072 w 4458789"/>
                    <a:gd name="connsiteY32" fmla="*/ 3354297 h 6470468"/>
                    <a:gd name="connsiteX33" fmla="*/ 1491434 w 4458789"/>
                    <a:gd name="connsiteY33" fmla="*/ 3309847 h 6470468"/>
                    <a:gd name="connsiteX34" fmla="*/ 1567543 w 4458789"/>
                    <a:gd name="connsiteY34" fmla="*/ 3317965 h 6470468"/>
                    <a:gd name="connsiteX35" fmla="*/ 1610497 w 4458789"/>
                    <a:gd name="connsiteY35" fmla="*/ 3271747 h 6470468"/>
                    <a:gd name="connsiteX36" fmla="*/ 1631134 w 4458789"/>
                    <a:gd name="connsiteY36" fmla="*/ 3201897 h 6470468"/>
                    <a:gd name="connsiteX37" fmla="*/ 1564459 w 4458789"/>
                    <a:gd name="connsiteY37" fmla="*/ 3174909 h 6470468"/>
                    <a:gd name="connsiteX38" fmla="*/ 1543731 w 4458789"/>
                    <a:gd name="connsiteY38" fmla="*/ 3150960 h 6470468"/>
                    <a:gd name="connsiteX39" fmla="*/ 1427934 w 4458789"/>
                    <a:gd name="connsiteY39" fmla="*/ 3163797 h 6470468"/>
                    <a:gd name="connsiteX40" fmla="*/ 1364434 w 4458789"/>
                    <a:gd name="connsiteY40" fmla="*/ 3127284 h 6470468"/>
                    <a:gd name="connsiteX41" fmla="*/ 1350147 w 4458789"/>
                    <a:gd name="connsiteY41" fmla="*/ 3101884 h 6470468"/>
                    <a:gd name="connsiteX42" fmla="*/ 1289731 w 4458789"/>
                    <a:gd name="connsiteY42" fmla="*/ 3082154 h 6470468"/>
                    <a:gd name="connsiteX43" fmla="*/ 1189809 w 4458789"/>
                    <a:gd name="connsiteY43" fmla="*/ 3098709 h 6470468"/>
                    <a:gd name="connsiteX44" fmla="*/ 1164409 w 4458789"/>
                    <a:gd name="connsiteY44" fmla="*/ 3144747 h 6470468"/>
                    <a:gd name="connsiteX45" fmla="*/ 1108847 w 4458789"/>
                    <a:gd name="connsiteY45" fmla="*/ 3174909 h 6470468"/>
                    <a:gd name="connsiteX46" fmla="*/ 1075509 w 4458789"/>
                    <a:gd name="connsiteY46" fmla="*/ 3225709 h 6470468"/>
                    <a:gd name="connsiteX47" fmla="*/ 1007247 w 4458789"/>
                    <a:gd name="connsiteY47" fmla="*/ 3238409 h 6470468"/>
                    <a:gd name="connsiteX48" fmla="*/ 926782 w 4458789"/>
                    <a:gd name="connsiteY48" fmla="*/ 3181803 h 6470468"/>
                    <a:gd name="connsiteX49" fmla="*/ 942159 w 4458789"/>
                    <a:gd name="connsiteY49" fmla="*/ 3111409 h 6470468"/>
                    <a:gd name="connsiteX50" fmla="*/ 989784 w 4458789"/>
                    <a:gd name="connsiteY50" fmla="*/ 3078072 h 6470468"/>
                    <a:gd name="connsiteX51" fmla="*/ 941161 w 4458789"/>
                    <a:gd name="connsiteY51" fmla="*/ 2986994 h 6470468"/>
                    <a:gd name="connsiteX52" fmla="*/ 865959 w 4458789"/>
                    <a:gd name="connsiteY52" fmla="*/ 2989172 h 6470468"/>
                    <a:gd name="connsiteX53" fmla="*/ 743722 w 4458789"/>
                    <a:gd name="connsiteY53" fmla="*/ 2943134 h 6470468"/>
                    <a:gd name="connsiteX54" fmla="*/ 708797 w 4458789"/>
                    <a:gd name="connsiteY54" fmla="*/ 2852647 h 6470468"/>
                    <a:gd name="connsiteX55" fmla="*/ 750707 w 4458789"/>
                    <a:gd name="connsiteY55" fmla="*/ 2804160 h 6470468"/>
                    <a:gd name="connsiteX56" fmla="*/ 748484 w 4458789"/>
                    <a:gd name="connsiteY56" fmla="*/ 2738347 h 6470468"/>
                    <a:gd name="connsiteX57" fmla="*/ 788172 w 4458789"/>
                    <a:gd name="connsiteY57" fmla="*/ 2711359 h 6470468"/>
                    <a:gd name="connsiteX58" fmla="*/ 865959 w 4458789"/>
                    <a:gd name="connsiteY58" fmla="*/ 2771684 h 6470468"/>
                    <a:gd name="connsiteX59" fmla="*/ 892947 w 4458789"/>
                    <a:gd name="connsiteY59" fmla="*/ 2798672 h 6470468"/>
                    <a:gd name="connsiteX60" fmla="*/ 900884 w 4458789"/>
                    <a:gd name="connsiteY60" fmla="*/ 2743110 h 6470468"/>
                    <a:gd name="connsiteX61" fmla="*/ 937351 w 4458789"/>
                    <a:gd name="connsiteY61" fmla="*/ 2730546 h 6470468"/>
                    <a:gd name="connsiteX62" fmla="*/ 981847 w 4458789"/>
                    <a:gd name="connsiteY62" fmla="*/ 2730409 h 6470468"/>
                    <a:gd name="connsiteX63" fmla="*/ 1008834 w 4458789"/>
                    <a:gd name="connsiteY63" fmla="*/ 2698659 h 6470468"/>
                    <a:gd name="connsiteX64" fmla="*/ 1085034 w 4458789"/>
                    <a:gd name="connsiteY64" fmla="*/ 2592297 h 6470468"/>
                    <a:gd name="connsiteX65" fmla="*/ 1174841 w 4458789"/>
                    <a:gd name="connsiteY65" fmla="*/ 2532652 h 6470468"/>
                    <a:gd name="connsiteX66" fmla="*/ 1256484 w 4458789"/>
                    <a:gd name="connsiteY66" fmla="*/ 2501809 h 6470468"/>
                    <a:gd name="connsiteX67" fmla="*/ 1404122 w 4458789"/>
                    <a:gd name="connsiteY67" fmla="*/ 2358934 h 6470468"/>
                    <a:gd name="connsiteX68" fmla="*/ 1518512 w 4458789"/>
                    <a:gd name="connsiteY68" fmla="*/ 2368913 h 6470468"/>
                    <a:gd name="connsiteX69" fmla="*/ 1584598 w 4458789"/>
                    <a:gd name="connsiteY69" fmla="*/ 2464298 h 6470468"/>
                    <a:gd name="connsiteX70" fmla="*/ 1527947 w 4458789"/>
                    <a:gd name="connsiteY70" fmla="*/ 2535147 h 6470468"/>
                    <a:gd name="connsiteX71" fmla="*/ 1431109 w 4458789"/>
                    <a:gd name="connsiteY71" fmla="*/ 2627222 h 6470468"/>
                    <a:gd name="connsiteX72" fmla="*/ 1393372 w 4458789"/>
                    <a:gd name="connsiteY72" fmla="*/ 2647405 h 6470468"/>
                    <a:gd name="connsiteX73" fmla="*/ 1404983 w 4458789"/>
                    <a:gd name="connsiteY73" fmla="*/ 2708456 h 6470468"/>
                    <a:gd name="connsiteX74" fmla="*/ 1454922 w 4458789"/>
                    <a:gd name="connsiteY74" fmla="*/ 2736759 h 6470468"/>
                    <a:gd name="connsiteX75" fmla="*/ 1448572 w 4458789"/>
                    <a:gd name="connsiteY75" fmla="*/ 2774859 h 6470468"/>
                    <a:gd name="connsiteX76" fmla="*/ 1357675 w 4458789"/>
                    <a:gd name="connsiteY76" fmla="*/ 2829515 h 6470468"/>
                    <a:gd name="connsiteX77" fmla="*/ 1394597 w 4458789"/>
                    <a:gd name="connsiteY77" fmla="*/ 2863759 h 6470468"/>
                    <a:gd name="connsiteX78" fmla="*/ 1550172 w 4458789"/>
                    <a:gd name="connsiteY78" fmla="*/ 2790734 h 6470468"/>
                    <a:gd name="connsiteX79" fmla="*/ 1586684 w 4458789"/>
                    <a:gd name="connsiteY79" fmla="*/ 2733584 h 6470468"/>
                    <a:gd name="connsiteX80" fmla="*/ 1651772 w 4458789"/>
                    <a:gd name="connsiteY80" fmla="*/ 2703422 h 6470468"/>
                    <a:gd name="connsiteX81" fmla="*/ 1708922 w 4458789"/>
                    <a:gd name="connsiteY81" fmla="*/ 2666909 h 6470468"/>
                    <a:gd name="connsiteX82" fmla="*/ 1810522 w 4458789"/>
                    <a:gd name="connsiteY82" fmla="*/ 2636747 h 6470468"/>
                    <a:gd name="connsiteX83" fmla="*/ 1908947 w 4458789"/>
                    <a:gd name="connsiteY83" fmla="*/ 2627222 h 6470468"/>
                    <a:gd name="connsiteX84" fmla="*/ 1952218 w 4458789"/>
                    <a:gd name="connsiteY84" fmla="*/ 2602275 h 6470468"/>
                    <a:gd name="connsiteX85" fmla="*/ 2020072 w 4458789"/>
                    <a:gd name="connsiteY85" fmla="*/ 2662147 h 6470468"/>
                    <a:gd name="connsiteX86" fmla="*/ 2089922 w 4458789"/>
                    <a:gd name="connsiteY86" fmla="*/ 2678022 h 6470468"/>
                    <a:gd name="connsiteX87" fmla="*/ 2164579 w 4458789"/>
                    <a:gd name="connsiteY87" fmla="*/ 2690902 h 6470468"/>
                    <a:gd name="connsiteX88" fmla="*/ 2115322 w 4458789"/>
                    <a:gd name="connsiteY88" fmla="*/ 2820897 h 6470468"/>
                    <a:gd name="connsiteX89" fmla="*/ 2011680 w 4458789"/>
                    <a:gd name="connsiteY89" fmla="*/ 2934788 h 6470468"/>
                    <a:gd name="connsiteX90" fmla="*/ 2194560 w 4458789"/>
                    <a:gd name="connsiteY90" fmla="*/ 3082834 h 6470468"/>
                    <a:gd name="connsiteX91" fmla="*/ 2394858 w 4458789"/>
                    <a:gd name="connsiteY91" fmla="*/ 3117668 h 6470468"/>
                    <a:gd name="connsiteX92" fmla="*/ 2377440 w 4458789"/>
                    <a:gd name="connsiteY92" fmla="*/ 3335383 h 6470468"/>
                    <a:gd name="connsiteX93" fmla="*/ 2377440 w 4458789"/>
                    <a:gd name="connsiteY93" fmla="*/ 3335383 h 6470468"/>
                    <a:gd name="connsiteX94" fmla="*/ 2333898 w 4458789"/>
                    <a:gd name="connsiteY94" fmla="*/ 3640183 h 6470468"/>
                    <a:gd name="connsiteX95" fmla="*/ 2290355 w 4458789"/>
                    <a:gd name="connsiteY95" fmla="*/ 3875314 h 6470468"/>
                    <a:gd name="connsiteX96" fmla="*/ 2595155 w 4458789"/>
                    <a:gd name="connsiteY96" fmla="*/ 3857897 h 6470468"/>
                    <a:gd name="connsiteX97" fmla="*/ 2891246 w 4458789"/>
                    <a:gd name="connsiteY97" fmla="*/ 3744685 h 6470468"/>
                    <a:gd name="connsiteX98" fmla="*/ 2891155 w 4458789"/>
                    <a:gd name="connsiteY98" fmla="*/ 3215186 h 6470468"/>
                    <a:gd name="connsiteX99" fmla="*/ 2772547 w 4458789"/>
                    <a:gd name="connsiteY99" fmla="*/ 3039972 h 6470468"/>
                    <a:gd name="connsiteX100" fmla="*/ 2704284 w 4458789"/>
                    <a:gd name="connsiteY100" fmla="*/ 2897097 h 6470468"/>
                    <a:gd name="connsiteX101" fmla="*/ 2508069 w 4458789"/>
                    <a:gd name="connsiteY101" fmla="*/ 2717074 h 6470468"/>
                    <a:gd name="connsiteX102" fmla="*/ 2638698 w 4458789"/>
                    <a:gd name="connsiteY102" fmla="*/ 2577737 h 6470468"/>
                    <a:gd name="connsiteX103" fmla="*/ 2978332 w 4458789"/>
                    <a:gd name="connsiteY103" fmla="*/ 2333897 h 6470468"/>
                    <a:gd name="connsiteX104" fmla="*/ 2987040 w 4458789"/>
                    <a:gd name="connsiteY104" fmla="*/ 2159725 h 6470468"/>
                    <a:gd name="connsiteX105" fmla="*/ 3344092 w 4458789"/>
                    <a:gd name="connsiteY105" fmla="*/ 1672045 h 6470468"/>
                    <a:gd name="connsiteX106" fmla="*/ 3544389 w 4458789"/>
                    <a:gd name="connsiteY106" fmla="*/ 1863634 h 6470468"/>
                    <a:gd name="connsiteX107" fmla="*/ 3962400 w 4458789"/>
                    <a:gd name="connsiteY107" fmla="*/ 1419497 h 6470468"/>
                    <a:gd name="connsiteX108" fmla="*/ 4458789 w 4458789"/>
                    <a:gd name="connsiteY108" fmla="*/ 374468 h 6470468"/>
                    <a:gd name="connsiteX109" fmla="*/ 4415246 w 4458789"/>
                    <a:gd name="connsiteY109" fmla="*/ 0 h 6470468"/>
                    <a:gd name="connsiteX110" fmla="*/ 17418 w 4458789"/>
                    <a:gd name="connsiteY110" fmla="*/ 17417 h 6470468"/>
                    <a:gd name="connsiteX111" fmla="*/ 0 w 4458789"/>
                    <a:gd name="connsiteY111"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394597 w 4458789"/>
                    <a:gd name="connsiteY3" fmla="*/ 5175159 h 6470468"/>
                    <a:gd name="connsiteX4" fmla="*/ 1440634 w 4458789"/>
                    <a:gd name="connsiteY4" fmla="*/ 5149759 h 6470468"/>
                    <a:gd name="connsiteX5" fmla="*/ 1429522 w 4458789"/>
                    <a:gd name="connsiteY5" fmla="*/ 5017997 h 6470468"/>
                    <a:gd name="connsiteX6" fmla="*/ 1477147 w 4458789"/>
                    <a:gd name="connsiteY6" fmla="*/ 4971959 h 6470468"/>
                    <a:gd name="connsiteX7" fmla="*/ 1541418 w 4458789"/>
                    <a:gd name="connsiteY7" fmla="*/ 4955177 h 6470468"/>
                    <a:gd name="connsiteX8" fmla="*/ 1375547 w 4458789"/>
                    <a:gd name="connsiteY8" fmla="*/ 4913222 h 6470468"/>
                    <a:gd name="connsiteX9" fmla="*/ 1307284 w 4458789"/>
                    <a:gd name="connsiteY9" fmla="*/ 4854484 h 6470468"/>
                    <a:gd name="connsiteX10" fmla="*/ 1232672 w 4458789"/>
                    <a:gd name="connsiteY10" fmla="*/ 4883059 h 6470468"/>
                    <a:gd name="connsiteX11" fmla="*/ 1172801 w 4458789"/>
                    <a:gd name="connsiteY11" fmla="*/ 4820692 h 6470468"/>
                    <a:gd name="connsiteX12" fmla="*/ 1353322 w 4458789"/>
                    <a:gd name="connsiteY12" fmla="*/ 4757647 h 6470468"/>
                    <a:gd name="connsiteX13" fmla="*/ 1396184 w 4458789"/>
                    <a:gd name="connsiteY13" fmla="*/ 4762409 h 6470468"/>
                    <a:gd name="connsiteX14" fmla="*/ 1473473 w 4458789"/>
                    <a:gd name="connsiteY14" fmla="*/ 4779509 h 6470468"/>
                    <a:gd name="connsiteX15" fmla="*/ 1404122 w 4458789"/>
                    <a:gd name="connsiteY15" fmla="*/ 4619534 h 6470468"/>
                    <a:gd name="connsiteX16" fmla="*/ 1335859 w 4458789"/>
                    <a:gd name="connsiteY16" fmla="*/ 4551271 h 6470468"/>
                    <a:gd name="connsiteX17" fmla="*/ 1439047 w 4458789"/>
                    <a:gd name="connsiteY17" fmla="*/ 4506822 h 6470468"/>
                    <a:gd name="connsiteX18" fmla="*/ 1362847 w 4458789"/>
                    <a:gd name="connsiteY18" fmla="*/ 4400459 h 6470468"/>
                    <a:gd name="connsiteX19" fmla="*/ 1262834 w 4458789"/>
                    <a:gd name="connsiteY19" fmla="*/ 4309972 h 6470468"/>
                    <a:gd name="connsiteX20" fmla="*/ 1202509 w 4458789"/>
                    <a:gd name="connsiteY20" fmla="*/ 4102009 h 6470468"/>
                    <a:gd name="connsiteX21" fmla="*/ 1143772 w 4458789"/>
                    <a:gd name="connsiteY21" fmla="*/ 3930559 h 6470468"/>
                    <a:gd name="connsiteX22" fmla="*/ 1012644 w 4458789"/>
                    <a:gd name="connsiteY22" fmla="*/ 3831363 h 6470468"/>
                    <a:gd name="connsiteX23" fmla="*/ 946922 w 4458789"/>
                    <a:gd name="connsiteY23" fmla="*/ 3773397 h 6470468"/>
                    <a:gd name="connsiteX24" fmla="*/ 946922 w 4458789"/>
                    <a:gd name="connsiteY24" fmla="*/ 3717834 h 6470468"/>
                    <a:gd name="connsiteX25" fmla="*/ 980259 w 4458789"/>
                    <a:gd name="connsiteY25" fmla="*/ 3711484 h 6470468"/>
                    <a:gd name="connsiteX26" fmla="*/ 1038997 w 4458789"/>
                    <a:gd name="connsiteY26" fmla="*/ 3609884 h 6470468"/>
                    <a:gd name="connsiteX27" fmla="*/ 1077097 w 4458789"/>
                    <a:gd name="connsiteY27" fmla="*/ 3598772 h 6470468"/>
                    <a:gd name="connsiteX28" fmla="*/ 1139009 w 4458789"/>
                    <a:gd name="connsiteY28" fmla="*/ 3535272 h 6470468"/>
                    <a:gd name="connsiteX29" fmla="*/ 1196159 w 4458789"/>
                    <a:gd name="connsiteY29" fmla="*/ 3498759 h 6470468"/>
                    <a:gd name="connsiteX30" fmla="*/ 1237434 w 4458789"/>
                    <a:gd name="connsiteY30" fmla="*/ 3489234 h 6470468"/>
                    <a:gd name="connsiteX31" fmla="*/ 1267506 w 4458789"/>
                    <a:gd name="connsiteY31" fmla="*/ 3418432 h 6470468"/>
                    <a:gd name="connsiteX32" fmla="*/ 1326335 w 4458789"/>
                    <a:gd name="connsiteY32" fmla="*/ 3387634 h 6470468"/>
                    <a:gd name="connsiteX33" fmla="*/ 1385072 w 4458789"/>
                    <a:gd name="connsiteY33" fmla="*/ 3354297 h 6470468"/>
                    <a:gd name="connsiteX34" fmla="*/ 1491434 w 4458789"/>
                    <a:gd name="connsiteY34" fmla="*/ 3309847 h 6470468"/>
                    <a:gd name="connsiteX35" fmla="*/ 1567543 w 4458789"/>
                    <a:gd name="connsiteY35" fmla="*/ 3317965 h 6470468"/>
                    <a:gd name="connsiteX36" fmla="*/ 1610497 w 4458789"/>
                    <a:gd name="connsiteY36" fmla="*/ 3271747 h 6470468"/>
                    <a:gd name="connsiteX37" fmla="*/ 1631134 w 4458789"/>
                    <a:gd name="connsiteY37" fmla="*/ 3201897 h 6470468"/>
                    <a:gd name="connsiteX38" fmla="*/ 1564459 w 4458789"/>
                    <a:gd name="connsiteY38" fmla="*/ 3174909 h 6470468"/>
                    <a:gd name="connsiteX39" fmla="*/ 1543731 w 4458789"/>
                    <a:gd name="connsiteY39" fmla="*/ 3150960 h 6470468"/>
                    <a:gd name="connsiteX40" fmla="*/ 1427934 w 4458789"/>
                    <a:gd name="connsiteY40" fmla="*/ 3163797 h 6470468"/>
                    <a:gd name="connsiteX41" fmla="*/ 1364434 w 4458789"/>
                    <a:gd name="connsiteY41" fmla="*/ 3127284 h 6470468"/>
                    <a:gd name="connsiteX42" fmla="*/ 1350147 w 4458789"/>
                    <a:gd name="connsiteY42" fmla="*/ 3101884 h 6470468"/>
                    <a:gd name="connsiteX43" fmla="*/ 1289731 w 4458789"/>
                    <a:gd name="connsiteY43" fmla="*/ 3082154 h 6470468"/>
                    <a:gd name="connsiteX44" fmla="*/ 1189809 w 4458789"/>
                    <a:gd name="connsiteY44" fmla="*/ 3098709 h 6470468"/>
                    <a:gd name="connsiteX45" fmla="*/ 1164409 w 4458789"/>
                    <a:gd name="connsiteY45" fmla="*/ 3144747 h 6470468"/>
                    <a:gd name="connsiteX46" fmla="*/ 1108847 w 4458789"/>
                    <a:gd name="connsiteY46" fmla="*/ 3174909 h 6470468"/>
                    <a:gd name="connsiteX47" fmla="*/ 1075509 w 4458789"/>
                    <a:gd name="connsiteY47" fmla="*/ 3225709 h 6470468"/>
                    <a:gd name="connsiteX48" fmla="*/ 1007247 w 4458789"/>
                    <a:gd name="connsiteY48" fmla="*/ 3238409 h 6470468"/>
                    <a:gd name="connsiteX49" fmla="*/ 926782 w 4458789"/>
                    <a:gd name="connsiteY49" fmla="*/ 3181803 h 6470468"/>
                    <a:gd name="connsiteX50" fmla="*/ 942159 w 4458789"/>
                    <a:gd name="connsiteY50" fmla="*/ 3111409 h 6470468"/>
                    <a:gd name="connsiteX51" fmla="*/ 989784 w 4458789"/>
                    <a:gd name="connsiteY51" fmla="*/ 3078072 h 6470468"/>
                    <a:gd name="connsiteX52" fmla="*/ 941161 w 4458789"/>
                    <a:gd name="connsiteY52" fmla="*/ 2986994 h 6470468"/>
                    <a:gd name="connsiteX53" fmla="*/ 865959 w 4458789"/>
                    <a:gd name="connsiteY53" fmla="*/ 2989172 h 6470468"/>
                    <a:gd name="connsiteX54" fmla="*/ 743722 w 4458789"/>
                    <a:gd name="connsiteY54" fmla="*/ 2943134 h 6470468"/>
                    <a:gd name="connsiteX55" fmla="*/ 708797 w 4458789"/>
                    <a:gd name="connsiteY55" fmla="*/ 2852647 h 6470468"/>
                    <a:gd name="connsiteX56" fmla="*/ 750707 w 4458789"/>
                    <a:gd name="connsiteY56" fmla="*/ 2804160 h 6470468"/>
                    <a:gd name="connsiteX57" fmla="*/ 748484 w 4458789"/>
                    <a:gd name="connsiteY57" fmla="*/ 2738347 h 6470468"/>
                    <a:gd name="connsiteX58" fmla="*/ 788172 w 4458789"/>
                    <a:gd name="connsiteY58" fmla="*/ 2711359 h 6470468"/>
                    <a:gd name="connsiteX59" fmla="*/ 865959 w 4458789"/>
                    <a:gd name="connsiteY59" fmla="*/ 2771684 h 6470468"/>
                    <a:gd name="connsiteX60" fmla="*/ 892947 w 4458789"/>
                    <a:gd name="connsiteY60" fmla="*/ 2798672 h 6470468"/>
                    <a:gd name="connsiteX61" fmla="*/ 900884 w 4458789"/>
                    <a:gd name="connsiteY61" fmla="*/ 2743110 h 6470468"/>
                    <a:gd name="connsiteX62" fmla="*/ 937351 w 4458789"/>
                    <a:gd name="connsiteY62" fmla="*/ 2730546 h 6470468"/>
                    <a:gd name="connsiteX63" fmla="*/ 981847 w 4458789"/>
                    <a:gd name="connsiteY63" fmla="*/ 2730409 h 6470468"/>
                    <a:gd name="connsiteX64" fmla="*/ 1008834 w 4458789"/>
                    <a:gd name="connsiteY64" fmla="*/ 2698659 h 6470468"/>
                    <a:gd name="connsiteX65" fmla="*/ 1085034 w 4458789"/>
                    <a:gd name="connsiteY65" fmla="*/ 2592297 h 6470468"/>
                    <a:gd name="connsiteX66" fmla="*/ 1174841 w 4458789"/>
                    <a:gd name="connsiteY66" fmla="*/ 2532652 h 6470468"/>
                    <a:gd name="connsiteX67" fmla="*/ 1256484 w 4458789"/>
                    <a:gd name="connsiteY67" fmla="*/ 2501809 h 6470468"/>
                    <a:gd name="connsiteX68" fmla="*/ 1404122 w 4458789"/>
                    <a:gd name="connsiteY68" fmla="*/ 2358934 h 6470468"/>
                    <a:gd name="connsiteX69" fmla="*/ 1518512 w 4458789"/>
                    <a:gd name="connsiteY69" fmla="*/ 2368913 h 6470468"/>
                    <a:gd name="connsiteX70" fmla="*/ 1584598 w 4458789"/>
                    <a:gd name="connsiteY70" fmla="*/ 2464298 h 6470468"/>
                    <a:gd name="connsiteX71" fmla="*/ 1527947 w 4458789"/>
                    <a:gd name="connsiteY71" fmla="*/ 2535147 h 6470468"/>
                    <a:gd name="connsiteX72" fmla="*/ 1431109 w 4458789"/>
                    <a:gd name="connsiteY72" fmla="*/ 2627222 h 6470468"/>
                    <a:gd name="connsiteX73" fmla="*/ 1393372 w 4458789"/>
                    <a:gd name="connsiteY73" fmla="*/ 2647405 h 6470468"/>
                    <a:gd name="connsiteX74" fmla="*/ 1404983 w 4458789"/>
                    <a:gd name="connsiteY74" fmla="*/ 2708456 h 6470468"/>
                    <a:gd name="connsiteX75" fmla="*/ 1454922 w 4458789"/>
                    <a:gd name="connsiteY75" fmla="*/ 2736759 h 6470468"/>
                    <a:gd name="connsiteX76" fmla="*/ 1448572 w 4458789"/>
                    <a:gd name="connsiteY76" fmla="*/ 2774859 h 6470468"/>
                    <a:gd name="connsiteX77" fmla="*/ 1357675 w 4458789"/>
                    <a:gd name="connsiteY77" fmla="*/ 2829515 h 6470468"/>
                    <a:gd name="connsiteX78" fmla="*/ 1394597 w 4458789"/>
                    <a:gd name="connsiteY78" fmla="*/ 2863759 h 6470468"/>
                    <a:gd name="connsiteX79" fmla="*/ 1550172 w 4458789"/>
                    <a:gd name="connsiteY79" fmla="*/ 2790734 h 6470468"/>
                    <a:gd name="connsiteX80" fmla="*/ 1586684 w 4458789"/>
                    <a:gd name="connsiteY80" fmla="*/ 2733584 h 6470468"/>
                    <a:gd name="connsiteX81" fmla="*/ 1651772 w 4458789"/>
                    <a:gd name="connsiteY81" fmla="*/ 2703422 h 6470468"/>
                    <a:gd name="connsiteX82" fmla="*/ 1708922 w 4458789"/>
                    <a:gd name="connsiteY82" fmla="*/ 2666909 h 6470468"/>
                    <a:gd name="connsiteX83" fmla="*/ 1810522 w 4458789"/>
                    <a:gd name="connsiteY83" fmla="*/ 2636747 h 6470468"/>
                    <a:gd name="connsiteX84" fmla="*/ 1908947 w 4458789"/>
                    <a:gd name="connsiteY84" fmla="*/ 2627222 h 6470468"/>
                    <a:gd name="connsiteX85" fmla="*/ 1952218 w 4458789"/>
                    <a:gd name="connsiteY85" fmla="*/ 2602275 h 6470468"/>
                    <a:gd name="connsiteX86" fmla="*/ 2020072 w 4458789"/>
                    <a:gd name="connsiteY86" fmla="*/ 2662147 h 6470468"/>
                    <a:gd name="connsiteX87" fmla="*/ 2089922 w 4458789"/>
                    <a:gd name="connsiteY87" fmla="*/ 2678022 h 6470468"/>
                    <a:gd name="connsiteX88" fmla="*/ 2164579 w 4458789"/>
                    <a:gd name="connsiteY88" fmla="*/ 2690902 h 6470468"/>
                    <a:gd name="connsiteX89" fmla="*/ 2115322 w 4458789"/>
                    <a:gd name="connsiteY89" fmla="*/ 2820897 h 6470468"/>
                    <a:gd name="connsiteX90" fmla="*/ 2011680 w 4458789"/>
                    <a:gd name="connsiteY90" fmla="*/ 2934788 h 6470468"/>
                    <a:gd name="connsiteX91" fmla="*/ 2194560 w 4458789"/>
                    <a:gd name="connsiteY91" fmla="*/ 3082834 h 6470468"/>
                    <a:gd name="connsiteX92" fmla="*/ 2394858 w 4458789"/>
                    <a:gd name="connsiteY92" fmla="*/ 3117668 h 6470468"/>
                    <a:gd name="connsiteX93" fmla="*/ 2377440 w 4458789"/>
                    <a:gd name="connsiteY93" fmla="*/ 3335383 h 6470468"/>
                    <a:gd name="connsiteX94" fmla="*/ 2377440 w 4458789"/>
                    <a:gd name="connsiteY94" fmla="*/ 3335383 h 6470468"/>
                    <a:gd name="connsiteX95" fmla="*/ 2333898 w 4458789"/>
                    <a:gd name="connsiteY95" fmla="*/ 3640183 h 6470468"/>
                    <a:gd name="connsiteX96" fmla="*/ 2290355 w 4458789"/>
                    <a:gd name="connsiteY96" fmla="*/ 3875314 h 6470468"/>
                    <a:gd name="connsiteX97" fmla="*/ 2595155 w 4458789"/>
                    <a:gd name="connsiteY97" fmla="*/ 3857897 h 6470468"/>
                    <a:gd name="connsiteX98" fmla="*/ 2891246 w 4458789"/>
                    <a:gd name="connsiteY98" fmla="*/ 3744685 h 6470468"/>
                    <a:gd name="connsiteX99" fmla="*/ 2891155 w 4458789"/>
                    <a:gd name="connsiteY99" fmla="*/ 3215186 h 6470468"/>
                    <a:gd name="connsiteX100" fmla="*/ 2772547 w 4458789"/>
                    <a:gd name="connsiteY100" fmla="*/ 3039972 h 6470468"/>
                    <a:gd name="connsiteX101" fmla="*/ 2704284 w 4458789"/>
                    <a:gd name="connsiteY101" fmla="*/ 2897097 h 6470468"/>
                    <a:gd name="connsiteX102" fmla="*/ 2508069 w 4458789"/>
                    <a:gd name="connsiteY102" fmla="*/ 2717074 h 6470468"/>
                    <a:gd name="connsiteX103" fmla="*/ 2638698 w 4458789"/>
                    <a:gd name="connsiteY103" fmla="*/ 2577737 h 6470468"/>
                    <a:gd name="connsiteX104" fmla="*/ 2978332 w 4458789"/>
                    <a:gd name="connsiteY104" fmla="*/ 2333897 h 6470468"/>
                    <a:gd name="connsiteX105" fmla="*/ 2987040 w 4458789"/>
                    <a:gd name="connsiteY105" fmla="*/ 2159725 h 6470468"/>
                    <a:gd name="connsiteX106" fmla="*/ 3344092 w 4458789"/>
                    <a:gd name="connsiteY106" fmla="*/ 1672045 h 6470468"/>
                    <a:gd name="connsiteX107" fmla="*/ 3544389 w 4458789"/>
                    <a:gd name="connsiteY107" fmla="*/ 1863634 h 6470468"/>
                    <a:gd name="connsiteX108" fmla="*/ 3962400 w 4458789"/>
                    <a:gd name="connsiteY108" fmla="*/ 1419497 h 6470468"/>
                    <a:gd name="connsiteX109" fmla="*/ 4458789 w 4458789"/>
                    <a:gd name="connsiteY109" fmla="*/ 374468 h 6470468"/>
                    <a:gd name="connsiteX110" fmla="*/ 4415246 w 4458789"/>
                    <a:gd name="connsiteY110" fmla="*/ 0 h 6470468"/>
                    <a:gd name="connsiteX111" fmla="*/ 17418 w 4458789"/>
                    <a:gd name="connsiteY111" fmla="*/ 17417 h 6470468"/>
                    <a:gd name="connsiteX112" fmla="*/ 0 w 4458789"/>
                    <a:gd name="connsiteY112"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394597 w 4458789"/>
                    <a:gd name="connsiteY3" fmla="*/ 5175159 h 6470468"/>
                    <a:gd name="connsiteX4" fmla="*/ 1440634 w 4458789"/>
                    <a:gd name="connsiteY4" fmla="*/ 5149759 h 6470468"/>
                    <a:gd name="connsiteX5" fmla="*/ 1429522 w 4458789"/>
                    <a:gd name="connsiteY5" fmla="*/ 5017997 h 6470468"/>
                    <a:gd name="connsiteX6" fmla="*/ 1477147 w 4458789"/>
                    <a:gd name="connsiteY6" fmla="*/ 4971959 h 6470468"/>
                    <a:gd name="connsiteX7" fmla="*/ 1541418 w 4458789"/>
                    <a:gd name="connsiteY7" fmla="*/ 4955177 h 6470468"/>
                    <a:gd name="connsiteX8" fmla="*/ 1375547 w 4458789"/>
                    <a:gd name="connsiteY8" fmla="*/ 4913222 h 6470468"/>
                    <a:gd name="connsiteX9" fmla="*/ 1307284 w 4458789"/>
                    <a:gd name="connsiteY9" fmla="*/ 4854484 h 6470468"/>
                    <a:gd name="connsiteX10" fmla="*/ 1232672 w 4458789"/>
                    <a:gd name="connsiteY10" fmla="*/ 4883059 h 6470468"/>
                    <a:gd name="connsiteX11" fmla="*/ 1172801 w 4458789"/>
                    <a:gd name="connsiteY11" fmla="*/ 4820692 h 6470468"/>
                    <a:gd name="connsiteX12" fmla="*/ 1353322 w 4458789"/>
                    <a:gd name="connsiteY12" fmla="*/ 4757647 h 6470468"/>
                    <a:gd name="connsiteX13" fmla="*/ 1396184 w 4458789"/>
                    <a:gd name="connsiteY13" fmla="*/ 4762409 h 6470468"/>
                    <a:gd name="connsiteX14" fmla="*/ 1473473 w 4458789"/>
                    <a:gd name="connsiteY14" fmla="*/ 4779509 h 6470468"/>
                    <a:gd name="connsiteX15" fmla="*/ 1404122 w 4458789"/>
                    <a:gd name="connsiteY15" fmla="*/ 4619534 h 6470468"/>
                    <a:gd name="connsiteX16" fmla="*/ 1335859 w 4458789"/>
                    <a:gd name="connsiteY16" fmla="*/ 4551271 h 6470468"/>
                    <a:gd name="connsiteX17" fmla="*/ 1439047 w 4458789"/>
                    <a:gd name="connsiteY17" fmla="*/ 4506822 h 6470468"/>
                    <a:gd name="connsiteX18" fmla="*/ 1362847 w 4458789"/>
                    <a:gd name="connsiteY18" fmla="*/ 4400459 h 6470468"/>
                    <a:gd name="connsiteX19" fmla="*/ 1262834 w 4458789"/>
                    <a:gd name="connsiteY19" fmla="*/ 4309972 h 6470468"/>
                    <a:gd name="connsiteX20" fmla="*/ 1202509 w 4458789"/>
                    <a:gd name="connsiteY20" fmla="*/ 4102009 h 6470468"/>
                    <a:gd name="connsiteX21" fmla="*/ 1143772 w 4458789"/>
                    <a:gd name="connsiteY21" fmla="*/ 3930559 h 6470468"/>
                    <a:gd name="connsiteX22" fmla="*/ 1012644 w 4458789"/>
                    <a:gd name="connsiteY22" fmla="*/ 3831363 h 6470468"/>
                    <a:gd name="connsiteX23" fmla="*/ 946922 w 4458789"/>
                    <a:gd name="connsiteY23" fmla="*/ 3773397 h 6470468"/>
                    <a:gd name="connsiteX24" fmla="*/ 946922 w 4458789"/>
                    <a:gd name="connsiteY24" fmla="*/ 3717834 h 6470468"/>
                    <a:gd name="connsiteX25" fmla="*/ 980259 w 4458789"/>
                    <a:gd name="connsiteY25" fmla="*/ 3711484 h 6470468"/>
                    <a:gd name="connsiteX26" fmla="*/ 1038997 w 4458789"/>
                    <a:gd name="connsiteY26" fmla="*/ 3609884 h 6470468"/>
                    <a:gd name="connsiteX27" fmla="*/ 1077097 w 4458789"/>
                    <a:gd name="connsiteY27" fmla="*/ 3598772 h 6470468"/>
                    <a:gd name="connsiteX28" fmla="*/ 1139009 w 4458789"/>
                    <a:gd name="connsiteY28" fmla="*/ 3535272 h 6470468"/>
                    <a:gd name="connsiteX29" fmla="*/ 1196159 w 4458789"/>
                    <a:gd name="connsiteY29" fmla="*/ 3498759 h 6470468"/>
                    <a:gd name="connsiteX30" fmla="*/ 1237434 w 4458789"/>
                    <a:gd name="connsiteY30" fmla="*/ 3489234 h 6470468"/>
                    <a:gd name="connsiteX31" fmla="*/ 1267506 w 4458789"/>
                    <a:gd name="connsiteY31" fmla="*/ 3418432 h 6470468"/>
                    <a:gd name="connsiteX32" fmla="*/ 1326335 w 4458789"/>
                    <a:gd name="connsiteY32" fmla="*/ 3387634 h 6470468"/>
                    <a:gd name="connsiteX33" fmla="*/ 1385072 w 4458789"/>
                    <a:gd name="connsiteY33" fmla="*/ 3354297 h 6470468"/>
                    <a:gd name="connsiteX34" fmla="*/ 1491434 w 4458789"/>
                    <a:gd name="connsiteY34" fmla="*/ 3309847 h 6470468"/>
                    <a:gd name="connsiteX35" fmla="*/ 1567543 w 4458789"/>
                    <a:gd name="connsiteY35" fmla="*/ 3317965 h 6470468"/>
                    <a:gd name="connsiteX36" fmla="*/ 1610497 w 4458789"/>
                    <a:gd name="connsiteY36" fmla="*/ 3271747 h 6470468"/>
                    <a:gd name="connsiteX37" fmla="*/ 1631134 w 4458789"/>
                    <a:gd name="connsiteY37" fmla="*/ 3201897 h 6470468"/>
                    <a:gd name="connsiteX38" fmla="*/ 1564459 w 4458789"/>
                    <a:gd name="connsiteY38" fmla="*/ 3174909 h 6470468"/>
                    <a:gd name="connsiteX39" fmla="*/ 1543731 w 4458789"/>
                    <a:gd name="connsiteY39" fmla="*/ 3150960 h 6470468"/>
                    <a:gd name="connsiteX40" fmla="*/ 1427934 w 4458789"/>
                    <a:gd name="connsiteY40" fmla="*/ 3163797 h 6470468"/>
                    <a:gd name="connsiteX41" fmla="*/ 1364434 w 4458789"/>
                    <a:gd name="connsiteY41" fmla="*/ 3127284 h 6470468"/>
                    <a:gd name="connsiteX42" fmla="*/ 1350147 w 4458789"/>
                    <a:gd name="connsiteY42" fmla="*/ 3101884 h 6470468"/>
                    <a:gd name="connsiteX43" fmla="*/ 1289731 w 4458789"/>
                    <a:gd name="connsiteY43" fmla="*/ 3082154 h 6470468"/>
                    <a:gd name="connsiteX44" fmla="*/ 1189809 w 4458789"/>
                    <a:gd name="connsiteY44" fmla="*/ 3098709 h 6470468"/>
                    <a:gd name="connsiteX45" fmla="*/ 1164409 w 4458789"/>
                    <a:gd name="connsiteY45" fmla="*/ 3144747 h 6470468"/>
                    <a:gd name="connsiteX46" fmla="*/ 1108847 w 4458789"/>
                    <a:gd name="connsiteY46" fmla="*/ 3174909 h 6470468"/>
                    <a:gd name="connsiteX47" fmla="*/ 1075509 w 4458789"/>
                    <a:gd name="connsiteY47" fmla="*/ 3225709 h 6470468"/>
                    <a:gd name="connsiteX48" fmla="*/ 1007247 w 4458789"/>
                    <a:gd name="connsiteY48" fmla="*/ 3238409 h 6470468"/>
                    <a:gd name="connsiteX49" fmla="*/ 926782 w 4458789"/>
                    <a:gd name="connsiteY49" fmla="*/ 3181803 h 6470468"/>
                    <a:gd name="connsiteX50" fmla="*/ 942159 w 4458789"/>
                    <a:gd name="connsiteY50" fmla="*/ 3111409 h 6470468"/>
                    <a:gd name="connsiteX51" fmla="*/ 989784 w 4458789"/>
                    <a:gd name="connsiteY51" fmla="*/ 3078072 h 6470468"/>
                    <a:gd name="connsiteX52" fmla="*/ 941161 w 4458789"/>
                    <a:gd name="connsiteY52" fmla="*/ 2986994 h 6470468"/>
                    <a:gd name="connsiteX53" fmla="*/ 865959 w 4458789"/>
                    <a:gd name="connsiteY53" fmla="*/ 2989172 h 6470468"/>
                    <a:gd name="connsiteX54" fmla="*/ 743722 w 4458789"/>
                    <a:gd name="connsiteY54" fmla="*/ 2943134 h 6470468"/>
                    <a:gd name="connsiteX55" fmla="*/ 708797 w 4458789"/>
                    <a:gd name="connsiteY55" fmla="*/ 2852647 h 6470468"/>
                    <a:gd name="connsiteX56" fmla="*/ 750707 w 4458789"/>
                    <a:gd name="connsiteY56" fmla="*/ 2804160 h 6470468"/>
                    <a:gd name="connsiteX57" fmla="*/ 748484 w 4458789"/>
                    <a:gd name="connsiteY57" fmla="*/ 2738347 h 6470468"/>
                    <a:gd name="connsiteX58" fmla="*/ 788172 w 4458789"/>
                    <a:gd name="connsiteY58" fmla="*/ 2711359 h 6470468"/>
                    <a:gd name="connsiteX59" fmla="*/ 865959 w 4458789"/>
                    <a:gd name="connsiteY59" fmla="*/ 2771684 h 6470468"/>
                    <a:gd name="connsiteX60" fmla="*/ 892947 w 4458789"/>
                    <a:gd name="connsiteY60" fmla="*/ 2798672 h 6470468"/>
                    <a:gd name="connsiteX61" fmla="*/ 900884 w 4458789"/>
                    <a:gd name="connsiteY61" fmla="*/ 2743110 h 6470468"/>
                    <a:gd name="connsiteX62" fmla="*/ 937351 w 4458789"/>
                    <a:gd name="connsiteY62" fmla="*/ 2730546 h 6470468"/>
                    <a:gd name="connsiteX63" fmla="*/ 981847 w 4458789"/>
                    <a:gd name="connsiteY63" fmla="*/ 2730409 h 6470468"/>
                    <a:gd name="connsiteX64" fmla="*/ 1008834 w 4458789"/>
                    <a:gd name="connsiteY64" fmla="*/ 2698659 h 6470468"/>
                    <a:gd name="connsiteX65" fmla="*/ 1085034 w 4458789"/>
                    <a:gd name="connsiteY65" fmla="*/ 2592297 h 6470468"/>
                    <a:gd name="connsiteX66" fmla="*/ 1174841 w 4458789"/>
                    <a:gd name="connsiteY66" fmla="*/ 2532652 h 6470468"/>
                    <a:gd name="connsiteX67" fmla="*/ 1256484 w 4458789"/>
                    <a:gd name="connsiteY67" fmla="*/ 2501809 h 6470468"/>
                    <a:gd name="connsiteX68" fmla="*/ 1404122 w 4458789"/>
                    <a:gd name="connsiteY68" fmla="*/ 2358934 h 6470468"/>
                    <a:gd name="connsiteX69" fmla="*/ 1518512 w 4458789"/>
                    <a:gd name="connsiteY69" fmla="*/ 2368913 h 6470468"/>
                    <a:gd name="connsiteX70" fmla="*/ 1584598 w 4458789"/>
                    <a:gd name="connsiteY70" fmla="*/ 2464298 h 6470468"/>
                    <a:gd name="connsiteX71" fmla="*/ 1527947 w 4458789"/>
                    <a:gd name="connsiteY71" fmla="*/ 2535147 h 6470468"/>
                    <a:gd name="connsiteX72" fmla="*/ 1431109 w 4458789"/>
                    <a:gd name="connsiteY72" fmla="*/ 2627222 h 6470468"/>
                    <a:gd name="connsiteX73" fmla="*/ 1393372 w 4458789"/>
                    <a:gd name="connsiteY73" fmla="*/ 2647405 h 6470468"/>
                    <a:gd name="connsiteX74" fmla="*/ 1404983 w 4458789"/>
                    <a:gd name="connsiteY74" fmla="*/ 2708456 h 6470468"/>
                    <a:gd name="connsiteX75" fmla="*/ 1454922 w 4458789"/>
                    <a:gd name="connsiteY75" fmla="*/ 2736759 h 6470468"/>
                    <a:gd name="connsiteX76" fmla="*/ 1448572 w 4458789"/>
                    <a:gd name="connsiteY76" fmla="*/ 2774859 h 6470468"/>
                    <a:gd name="connsiteX77" fmla="*/ 1357675 w 4458789"/>
                    <a:gd name="connsiteY77" fmla="*/ 2829515 h 6470468"/>
                    <a:gd name="connsiteX78" fmla="*/ 1394597 w 4458789"/>
                    <a:gd name="connsiteY78" fmla="*/ 2863759 h 6470468"/>
                    <a:gd name="connsiteX79" fmla="*/ 1550172 w 4458789"/>
                    <a:gd name="connsiteY79" fmla="*/ 2790734 h 6470468"/>
                    <a:gd name="connsiteX80" fmla="*/ 1586684 w 4458789"/>
                    <a:gd name="connsiteY80" fmla="*/ 2733584 h 6470468"/>
                    <a:gd name="connsiteX81" fmla="*/ 1651772 w 4458789"/>
                    <a:gd name="connsiteY81" fmla="*/ 2703422 h 6470468"/>
                    <a:gd name="connsiteX82" fmla="*/ 1708922 w 4458789"/>
                    <a:gd name="connsiteY82" fmla="*/ 2666909 h 6470468"/>
                    <a:gd name="connsiteX83" fmla="*/ 1810522 w 4458789"/>
                    <a:gd name="connsiteY83" fmla="*/ 2636747 h 6470468"/>
                    <a:gd name="connsiteX84" fmla="*/ 1908947 w 4458789"/>
                    <a:gd name="connsiteY84" fmla="*/ 2627222 h 6470468"/>
                    <a:gd name="connsiteX85" fmla="*/ 1952218 w 4458789"/>
                    <a:gd name="connsiteY85" fmla="*/ 2602275 h 6470468"/>
                    <a:gd name="connsiteX86" fmla="*/ 2020072 w 4458789"/>
                    <a:gd name="connsiteY86" fmla="*/ 2662147 h 6470468"/>
                    <a:gd name="connsiteX87" fmla="*/ 2089922 w 4458789"/>
                    <a:gd name="connsiteY87" fmla="*/ 2678022 h 6470468"/>
                    <a:gd name="connsiteX88" fmla="*/ 2164579 w 4458789"/>
                    <a:gd name="connsiteY88" fmla="*/ 2690902 h 6470468"/>
                    <a:gd name="connsiteX89" fmla="*/ 2115322 w 4458789"/>
                    <a:gd name="connsiteY89" fmla="*/ 2820897 h 6470468"/>
                    <a:gd name="connsiteX90" fmla="*/ 2011680 w 4458789"/>
                    <a:gd name="connsiteY90" fmla="*/ 2934788 h 6470468"/>
                    <a:gd name="connsiteX91" fmla="*/ 2194560 w 4458789"/>
                    <a:gd name="connsiteY91" fmla="*/ 3082834 h 6470468"/>
                    <a:gd name="connsiteX92" fmla="*/ 2394858 w 4458789"/>
                    <a:gd name="connsiteY92" fmla="*/ 3117668 h 6470468"/>
                    <a:gd name="connsiteX93" fmla="*/ 2377440 w 4458789"/>
                    <a:gd name="connsiteY93" fmla="*/ 3335383 h 6470468"/>
                    <a:gd name="connsiteX94" fmla="*/ 2377440 w 4458789"/>
                    <a:gd name="connsiteY94" fmla="*/ 3335383 h 6470468"/>
                    <a:gd name="connsiteX95" fmla="*/ 2333898 w 4458789"/>
                    <a:gd name="connsiteY95" fmla="*/ 3640183 h 6470468"/>
                    <a:gd name="connsiteX96" fmla="*/ 2290355 w 4458789"/>
                    <a:gd name="connsiteY96" fmla="*/ 3875314 h 6470468"/>
                    <a:gd name="connsiteX97" fmla="*/ 2595155 w 4458789"/>
                    <a:gd name="connsiteY97" fmla="*/ 3857897 h 6470468"/>
                    <a:gd name="connsiteX98" fmla="*/ 2891246 w 4458789"/>
                    <a:gd name="connsiteY98" fmla="*/ 3744685 h 6470468"/>
                    <a:gd name="connsiteX99" fmla="*/ 2891155 w 4458789"/>
                    <a:gd name="connsiteY99" fmla="*/ 3215186 h 6470468"/>
                    <a:gd name="connsiteX100" fmla="*/ 2772547 w 4458789"/>
                    <a:gd name="connsiteY100" fmla="*/ 3039972 h 6470468"/>
                    <a:gd name="connsiteX101" fmla="*/ 2704284 w 4458789"/>
                    <a:gd name="connsiteY101" fmla="*/ 2897097 h 6470468"/>
                    <a:gd name="connsiteX102" fmla="*/ 2508069 w 4458789"/>
                    <a:gd name="connsiteY102" fmla="*/ 2717074 h 6470468"/>
                    <a:gd name="connsiteX103" fmla="*/ 2638698 w 4458789"/>
                    <a:gd name="connsiteY103" fmla="*/ 2577737 h 6470468"/>
                    <a:gd name="connsiteX104" fmla="*/ 2978332 w 4458789"/>
                    <a:gd name="connsiteY104" fmla="*/ 2333897 h 6470468"/>
                    <a:gd name="connsiteX105" fmla="*/ 2987040 w 4458789"/>
                    <a:gd name="connsiteY105" fmla="*/ 2159725 h 6470468"/>
                    <a:gd name="connsiteX106" fmla="*/ 3344092 w 4458789"/>
                    <a:gd name="connsiteY106" fmla="*/ 1672045 h 6470468"/>
                    <a:gd name="connsiteX107" fmla="*/ 3544389 w 4458789"/>
                    <a:gd name="connsiteY107" fmla="*/ 1863634 h 6470468"/>
                    <a:gd name="connsiteX108" fmla="*/ 3962400 w 4458789"/>
                    <a:gd name="connsiteY108" fmla="*/ 1419497 h 6470468"/>
                    <a:gd name="connsiteX109" fmla="*/ 4458789 w 4458789"/>
                    <a:gd name="connsiteY109" fmla="*/ 374468 h 6470468"/>
                    <a:gd name="connsiteX110" fmla="*/ 4415246 w 4458789"/>
                    <a:gd name="connsiteY110" fmla="*/ 0 h 6470468"/>
                    <a:gd name="connsiteX111" fmla="*/ 17418 w 4458789"/>
                    <a:gd name="connsiteY111" fmla="*/ 17417 h 6470468"/>
                    <a:gd name="connsiteX112" fmla="*/ 0 w 4458789"/>
                    <a:gd name="connsiteY112" fmla="*/ 6470468 h 6470468"/>
                    <a:gd name="connsiteX0" fmla="*/ 0 w 4458789"/>
                    <a:gd name="connsiteY0" fmla="*/ 6470468 h 6470468"/>
                    <a:gd name="connsiteX1" fmla="*/ 888275 w 4458789"/>
                    <a:gd name="connsiteY1" fmla="*/ 5921828 h 6470468"/>
                    <a:gd name="connsiteX2" fmla="*/ 1294584 w 4458789"/>
                    <a:gd name="connsiteY2" fmla="*/ 5383122 h 6470468"/>
                    <a:gd name="connsiteX3" fmla="*/ 1367246 w 4458789"/>
                    <a:gd name="connsiteY3" fmla="*/ 5277394 h 6470468"/>
                    <a:gd name="connsiteX4" fmla="*/ 1394597 w 4458789"/>
                    <a:gd name="connsiteY4" fmla="*/ 5175159 h 6470468"/>
                    <a:gd name="connsiteX5" fmla="*/ 1440634 w 4458789"/>
                    <a:gd name="connsiteY5" fmla="*/ 5149759 h 6470468"/>
                    <a:gd name="connsiteX6" fmla="*/ 1429522 w 4458789"/>
                    <a:gd name="connsiteY6" fmla="*/ 5017997 h 6470468"/>
                    <a:gd name="connsiteX7" fmla="*/ 1477147 w 4458789"/>
                    <a:gd name="connsiteY7" fmla="*/ 4971959 h 6470468"/>
                    <a:gd name="connsiteX8" fmla="*/ 1541418 w 4458789"/>
                    <a:gd name="connsiteY8" fmla="*/ 4955177 h 6470468"/>
                    <a:gd name="connsiteX9" fmla="*/ 1375547 w 4458789"/>
                    <a:gd name="connsiteY9" fmla="*/ 4913222 h 6470468"/>
                    <a:gd name="connsiteX10" fmla="*/ 1307284 w 4458789"/>
                    <a:gd name="connsiteY10" fmla="*/ 4854484 h 6470468"/>
                    <a:gd name="connsiteX11" fmla="*/ 1232672 w 4458789"/>
                    <a:gd name="connsiteY11" fmla="*/ 4883059 h 6470468"/>
                    <a:gd name="connsiteX12" fmla="*/ 1172801 w 4458789"/>
                    <a:gd name="connsiteY12" fmla="*/ 4820692 h 6470468"/>
                    <a:gd name="connsiteX13" fmla="*/ 1353322 w 4458789"/>
                    <a:gd name="connsiteY13" fmla="*/ 4757647 h 6470468"/>
                    <a:gd name="connsiteX14" fmla="*/ 1396184 w 4458789"/>
                    <a:gd name="connsiteY14" fmla="*/ 4762409 h 6470468"/>
                    <a:gd name="connsiteX15" fmla="*/ 1473473 w 4458789"/>
                    <a:gd name="connsiteY15" fmla="*/ 4779509 h 6470468"/>
                    <a:gd name="connsiteX16" fmla="*/ 1404122 w 4458789"/>
                    <a:gd name="connsiteY16" fmla="*/ 4619534 h 6470468"/>
                    <a:gd name="connsiteX17" fmla="*/ 1335859 w 4458789"/>
                    <a:gd name="connsiteY17" fmla="*/ 4551271 h 6470468"/>
                    <a:gd name="connsiteX18" fmla="*/ 1439047 w 4458789"/>
                    <a:gd name="connsiteY18" fmla="*/ 4506822 h 6470468"/>
                    <a:gd name="connsiteX19" fmla="*/ 1362847 w 4458789"/>
                    <a:gd name="connsiteY19" fmla="*/ 4400459 h 6470468"/>
                    <a:gd name="connsiteX20" fmla="*/ 1262834 w 4458789"/>
                    <a:gd name="connsiteY20" fmla="*/ 4309972 h 6470468"/>
                    <a:gd name="connsiteX21" fmla="*/ 1202509 w 4458789"/>
                    <a:gd name="connsiteY21" fmla="*/ 4102009 h 6470468"/>
                    <a:gd name="connsiteX22" fmla="*/ 1143772 w 4458789"/>
                    <a:gd name="connsiteY22" fmla="*/ 3930559 h 6470468"/>
                    <a:gd name="connsiteX23" fmla="*/ 1012644 w 4458789"/>
                    <a:gd name="connsiteY23" fmla="*/ 3831363 h 6470468"/>
                    <a:gd name="connsiteX24" fmla="*/ 946922 w 4458789"/>
                    <a:gd name="connsiteY24" fmla="*/ 3773397 h 6470468"/>
                    <a:gd name="connsiteX25" fmla="*/ 946922 w 4458789"/>
                    <a:gd name="connsiteY25" fmla="*/ 3717834 h 6470468"/>
                    <a:gd name="connsiteX26" fmla="*/ 980259 w 4458789"/>
                    <a:gd name="connsiteY26" fmla="*/ 3711484 h 6470468"/>
                    <a:gd name="connsiteX27" fmla="*/ 1038997 w 4458789"/>
                    <a:gd name="connsiteY27" fmla="*/ 3609884 h 6470468"/>
                    <a:gd name="connsiteX28" fmla="*/ 1077097 w 4458789"/>
                    <a:gd name="connsiteY28" fmla="*/ 3598772 h 6470468"/>
                    <a:gd name="connsiteX29" fmla="*/ 1139009 w 4458789"/>
                    <a:gd name="connsiteY29" fmla="*/ 3535272 h 6470468"/>
                    <a:gd name="connsiteX30" fmla="*/ 1196159 w 4458789"/>
                    <a:gd name="connsiteY30" fmla="*/ 3498759 h 6470468"/>
                    <a:gd name="connsiteX31" fmla="*/ 1237434 w 4458789"/>
                    <a:gd name="connsiteY31" fmla="*/ 3489234 h 6470468"/>
                    <a:gd name="connsiteX32" fmla="*/ 1267506 w 4458789"/>
                    <a:gd name="connsiteY32" fmla="*/ 3418432 h 6470468"/>
                    <a:gd name="connsiteX33" fmla="*/ 1326335 w 4458789"/>
                    <a:gd name="connsiteY33" fmla="*/ 3387634 h 6470468"/>
                    <a:gd name="connsiteX34" fmla="*/ 1385072 w 4458789"/>
                    <a:gd name="connsiteY34" fmla="*/ 3354297 h 6470468"/>
                    <a:gd name="connsiteX35" fmla="*/ 1491434 w 4458789"/>
                    <a:gd name="connsiteY35" fmla="*/ 3309847 h 6470468"/>
                    <a:gd name="connsiteX36" fmla="*/ 1567543 w 4458789"/>
                    <a:gd name="connsiteY36" fmla="*/ 3317965 h 6470468"/>
                    <a:gd name="connsiteX37" fmla="*/ 1610497 w 4458789"/>
                    <a:gd name="connsiteY37" fmla="*/ 3271747 h 6470468"/>
                    <a:gd name="connsiteX38" fmla="*/ 1631134 w 4458789"/>
                    <a:gd name="connsiteY38" fmla="*/ 3201897 h 6470468"/>
                    <a:gd name="connsiteX39" fmla="*/ 1564459 w 4458789"/>
                    <a:gd name="connsiteY39" fmla="*/ 3174909 h 6470468"/>
                    <a:gd name="connsiteX40" fmla="*/ 1543731 w 4458789"/>
                    <a:gd name="connsiteY40" fmla="*/ 3150960 h 6470468"/>
                    <a:gd name="connsiteX41" fmla="*/ 1427934 w 4458789"/>
                    <a:gd name="connsiteY41" fmla="*/ 3163797 h 6470468"/>
                    <a:gd name="connsiteX42" fmla="*/ 1364434 w 4458789"/>
                    <a:gd name="connsiteY42" fmla="*/ 3127284 h 6470468"/>
                    <a:gd name="connsiteX43" fmla="*/ 1350147 w 4458789"/>
                    <a:gd name="connsiteY43" fmla="*/ 3101884 h 6470468"/>
                    <a:gd name="connsiteX44" fmla="*/ 1289731 w 4458789"/>
                    <a:gd name="connsiteY44" fmla="*/ 3082154 h 6470468"/>
                    <a:gd name="connsiteX45" fmla="*/ 1189809 w 4458789"/>
                    <a:gd name="connsiteY45" fmla="*/ 3098709 h 6470468"/>
                    <a:gd name="connsiteX46" fmla="*/ 1164409 w 4458789"/>
                    <a:gd name="connsiteY46" fmla="*/ 3144747 h 6470468"/>
                    <a:gd name="connsiteX47" fmla="*/ 1108847 w 4458789"/>
                    <a:gd name="connsiteY47" fmla="*/ 3174909 h 6470468"/>
                    <a:gd name="connsiteX48" fmla="*/ 1075509 w 4458789"/>
                    <a:gd name="connsiteY48" fmla="*/ 3225709 h 6470468"/>
                    <a:gd name="connsiteX49" fmla="*/ 1007247 w 4458789"/>
                    <a:gd name="connsiteY49" fmla="*/ 3238409 h 6470468"/>
                    <a:gd name="connsiteX50" fmla="*/ 926782 w 4458789"/>
                    <a:gd name="connsiteY50" fmla="*/ 3181803 h 6470468"/>
                    <a:gd name="connsiteX51" fmla="*/ 942159 w 4458789"/>
                    <a:gd name="connsiteY51" fmla="*/ 3111409 h 6470468"/>
                    <a:gd name="connsiteX52" fmla="*/ 989784 w 4458789"/>
                    <a:gd name="connsiteY52" fmla="*/ 3078072 h 6470468"/>
                    <a:gd name="connsiteX53" fmla="*/ 941161 w 4458789"/>
                    <a:gd name="connsiteY53" fmla="*/ 2986994 h 6470468"/>
                    <a:gd name="connsiteX54" fmla="*/ 865959 w 4458789"/>
                    <a:gd name="connsiteY54" fmla="*/ 2989172 h 6470468"/>
                    <a:gd name="connsiteX55" fmla="*/ 743722 w 4458789"/>
                    <a:gd name="connsiteY55" fmla="*/ 2943134 h 6470468"/>
                    <a:gd name="connsiteX56" fmla="*/ 708797 w 4458789"/>
                    <a:gd name="connsiteY56" fmla="*/ 2852647 h 6470468"/>
                    <a:gd name="connsiteX57" fmla="*/ 750707 w 4458789"/>
                    <a:gd name="connsiteY57" fmla="*/ 2804160 h 6470468"/>
                    <a:gd name="connsiteX58" fmla="*/ 748484 w 4458789"/>
                    <a:gd name="connsiteY58" fmla="*/ 2738347 h 6470468"/>
                    <a:gd name="connsiteX59" fmla="*/ 788172 w 4458789"/>
                    <a:gd name="connsiteY59" fmla="*/ 2711359 h 6470468"/>
                    <a:gd name="connsiteX60" fmla="*/ 865959 w 4458789"/>
                    <a:gd name="connsiteY60" fmla="*/ 2771684 h 6470468"/>
                    <a:gd name="connsiteX61" fmla="*/ 892947 w 4458789"/>
                    <a:gd name="connsiteY61" fmla="*/ 2798672 h 6470468"/>
                    <a:gd name="connsiteX62" fmla="*/ 900884 w 4458789"/>
                    <a:gd name="connsiteY62" fmla="*/ 2743110 h 6470468"/>
                    <a:gd name="connsiteX63" fmla="*/ 937351 w 4458789"/>
                    <a:gd name="connsiteY63" fmla="*/ 2730546 h 6470468"/>
                    <a:gd name="connsiteX64" fmla="*/ 981847 w 4458789"/>
                    <a:gd name="connsiteY64" fmla="*/ 2730409 h 6470468"/>
                    <a:gd name="connsiteX65" fmla="*/ 1008834 w 4458789"/>
                    <a:gd name="connsiteY65" fmla="*/ 2698659 h 6470468"/>
                    <a:gd name="connsiteX66" fmla="*/ 1085034 w 4458789"/>
                    <a:gd name="connsiteY66" fmla="*/ 2592297 h 6470468"/>
                    <a:gd name="connsiteX67" fmla="*/ 1174841 w 4458789"/>
                    <a:gd name="connsiteY67" fmla="*/ 2532652 h 6470468"/>
                    <a:gd name="connsiteX68" fmla="*/ 1256484 w 4458789"/>
                    <a:gd name="connsiteY68" fmla="*/ 2501809 h 6470468"/>
                    <a:gd name="connsiteX69" fmla="*/ 1404122 w 4458789"/>
                    <a:gd name="connsiteY69" fmla="*/ 2358934 h 6470468"/>
                    <a:gd name="connsiteX70" fmla="*/ 1518512 w 4458789"/>
                    <a:gd name="connsiteY70" fmla="*/ 2368913 h 6470468"/>
                    <a:gd name="connsiteX71" fmla="*/ 1584598 w 4458789"/>
                    <a:gd name="connsiteY71" fmla="*/ 2464298 h 6470468"/>
                    <a:gd name="connsiteX72" fmla="*/ 1527947 w 4458789"/>
                    <a:gd name="connsiteY72" fmla="*/ 2535147 h 6470468"/>
                    <a:gd name="connsiteX73" fmla="*/ 1431109 w 4458789"/>
                    <a:gd name="connsiteY73" fmla="*/ 2627222 h 6470468"/>
                    <a:gd name="connsiteX74" fmla="*/ 1393372 w 4458789"/>
                    <a:gd name="connsiteY74" fmla="*/ 2647405 h 6470468"/>
                    <a:gd name="connsiteX75" fmla="*/ 1404983 w 4458789"/>
                    <a:gd name="connsiteY75" fmla="*/ 2708456 h 6470468"/>
                    <a:gd name="connsiteX76" fmla="*/ 1454922 w 4458789"/>
                    <a:gd name="connsiteY76" fmla="*/ 2736759 h 6470468"/>
                    <a:gd name="connsiteX77" fmla="*/ 1448572 w 4458789"/>
                    <a:gd name="connsiteY77" fmla="*/ 2774859 h 6470468"/>
                    <a:gd name="connsiteX78" fmla="*/ 1357675 w 4458789"/>
                    <a:gd name="connsiteY78" fmla="*/ 2829515 h 6470468"/>
                    <a:gd name="connsiteX79" fmla="*/ 1394597 w 4458789"/>
                    <a:gd name="connsiteY79" fmla="*/ 2863759 h 6470468"/>
                    <a:gd name="connsiteX80" fmla="*/ 1550172 w 4458789"/>
                    <a:gd name="connsiteY80" fmla="*/ 2790734 h 6470468"/>
                    <a:gd name="connsiteX81" fmla="*/ 1586684 w 4458789"/>
                    <a:gd name="connsiteY81" fmla="*/ 2733584 h 6470468"/>
                    <a:gd name="connsiteX82" fmla="*/ 1651772 w 4458789"/>
                    <a:gd name="connsiteY82" fmla="*/ 2703422 h 6470468"/>
                    <a:gd name="connsiteX83" fmla="*/ 1708922 w 4458789"/>
                    <a:gd name="connsiteY83" fmla="*/ 2666909 h 6470468"/>
                    <a:gd name="connsiteX84" fmla="*/ 1810522 w 4458789"/>
                    <a:gd name="connsiteY84" fmla="*/ 2636747 h 6470468"/>
                    <a:gd name="connsiteX85" fmla="*/ 1908947 w 4458789"/>
                    <a:gd name="connsiteY85" fmla="*/ 2627222 h 6470468"/>
                    <a:gd name="connsiteX86" fmla="*/ 1952218 w 4458789"/>
                    <a:gd name="connsiteY86" fmla="*/ 2602275 h 6470468"/>
                    <a:gd name="connsiteX87" fmla="*/ 2020072 w 4458789"/>
                    <a:gd name="connsiteY87" fmla="*/ 2662147 h 6470468"/>
                    <a:gd name="connsiteX88" fmla="*/ 2089922 w 4458789"/>
                    <a:gd name="connsiteY88" fmla="*/ 2678022 h 6470468"/>
                    <a:gd name="connsiteX89" fmla="*/ 2164579 w 4458789"/>
                    <a:gd name="connsiteY89" fmla="*/ 2690902 h 6470468"/>
                    <a:gd name="connsiteX90" fmla="*/ 2115322 w 4458789"/>
                    <a:gd name="connsiteY90" fmla="*/ 2820897 h 6470468"/>
                    <a:gd name="connsiteX91" fmla="*/ 2011680 w 4458789"/>
                    <a:gd name="connsiteY91" fmla="*/ 2934788 h 6470468"/>
                    <a:gd name="connsiteX92" fmla="*/ 2194560 w 4458789"/>
                    <a:gd name="connsiteY92" fmla="*/ 3082834 h 6470468"/>
                    <a:gd name="connsiteX93" fmla="*/ 2394858 w 4458789"/>
                    <a:gd name="connsiteY93" fmla="*/ 3117668 h 6470468"/>
                    <a:gd name="connsiteX94" fmla="*/ 2377440 w 4458789"/>
                    <a:gd name="connsiteY94" fmla="*/ 3335383 h 6470468"/>
                    <a:gd name="connsiteX95" fmla="*/ 2377440 w 4458789"/>
                    <a:gd name="connsiteY95" fmla="*/ 3335383 h 6470468"/>
                    <a:gd name="connsiteX96" fmla="*/ 2333898 w 4458789"/>
                    <a:gd name="connsiteY96" fmla="*/ 3640183 h 6470468"/>
                    <a:gd name="connsiteX97" fmla="*/ 2290355 w 4458789"/>
                    <a:gd name="connsiteY97" fmla="*/ 3875314 h 6470468"/>
                    <a:gd name="connsiteX98" fmla="*/ 2595155 w 4458789"/>
                    <a:gd name="connsiteY98" fmla="*/ 3857897 h 6470468"/>
                    <a:gd name="connsiteX99" fmla="*/ 2891246 w 4458789"/>
                    <a:gd name="connsiteY99" fmla="*/ 3744685 h 6470468"/>
                    <a:gd name="connsiteX100" fmla="*/ 2891155 w 4458789"/>
                    <a:gd name="connsiteY100" fmla="*/ 3215186 h 6470468"/>
                    <a:gd name="connsiteX101" fmla="*/ 2772547 w 4458789"/>
                    <a:gd name="connsiteY101" fmla="*/ 3039972 h 6470468"/>
                    <a:gd name="connsiteX102" fmla="*/ 2704284 w 4458789"/>
                    <a:gd name="connsiteY102" fmla="*/ 2897097 h 6470468"/>
                    <a:gd name="connsiteX103" fmla="*/ 2508069 w 4458789"/>
                    <a:gd name="connsiteY103" fmla="*/ 2717074 h 6470468"/>
                    <a:gd name="connsiteX104" fmla="*/ 2638698 w 4458789"/>
                    <a:gd name="connsiteY104" fmla="*/ 2577737 h 6470468"/>
                    <a:gd name="connsiteX105" fmla="*/ 2978332 w 4458789"/>
                    <a:gd name="connsiteY105" fmla="*/ 2333897 h 6470468"/>
                    <a:gd name="connsiteX106" fmla="*/ 2987040 w 4458789"/>
                    <a:gd name="connsiteY106" fmla="*/ 2159725 h 6470468"/>
                    <a:gd name="connsiteX107" fmla="*/ 3344092 w 4458789"/>
                    <a:gd name="connsiteY107" fmla="*/ 1672045 h 6470468"/>
                    <a:gd name="connsiteX108" fmla="*/ 3544389 w 4458789"/>
                    <a:gd name="connsiteY108" fmla="*/ 1863634 h 6470468"/>
                    <a:gd name="connsiteX109" fmla="*/ 3962400 w 4458789"/>
                    <a:gd name="connsiteY109" fmla="*/ 1419497 h 6470468"/>
                    <a:gd name="connsiteX110" fmla="*/ 4458789 w 4458789"/>
                    <a:gd name="connsiteY110" fmla="*/ 374468 h 6470468"/>
                    <a:gd name="connsiteX111" fmla="*/ 4415246 w 4458789"/>
                    <a:gd name="connsiteY111" fmla="*/ 0 h 6470468"/>
                    <a:gd name="connsiteX112" fmla="*/ 17418 w 4458789"/>
                    <a:gd name="connsiteY112" fmla="*/ 17417 h 6470468"/>
                    <a:gd name="connsiteX113" fmla="*/ 0 w 4458789"/>
                    <a:gd name="connsiteY113" fmla="*/ 6470468 h 6470468"/>
                    <a:gd name="connsiteX0" fmla="*/ 0 w 4458789"/>
                    <a:gd name="connsiteY0" fmla="*/ 6470468 h 6470468"/>
                    <a:gd name="connsiteX1" fmla="*/ 888275 w 4458789"/>
                    <a:gd name="connsiteY1" fmla="*/ 5921828 h 6470468"/>
                    <a:gd name="connsiteX2" fmla="*/ 1294584 w 4458789"/>
                    <a:gd name="connsiteY2" fmla="*/ 5383122 h 6470468"/>
                    <a:gd name="connsiteX3" fmla="*/ 1367609 w 4458789"/>
                    <a:gd name="connsiteY3" fmla="*/ 5324384 h 6470468"/>
                    <a:gd name="connsiteX4" fmla="*/ 1367246 w 4458789"/>
                    <a:gd name="connsiteY4" fmla="*/ 5277394 h 6470468"/>
                    <a:gd name="connsiteX5" fmla="*/ 1394597 w 4458789"/>
                    <a:gd name="connsiteY5" fmla="*/ 5175159 h 6470468"/>
                    <a:gd name="connsiteX6" fmla="*/ 1440634 w 4458789"/>
                    <a:gd name="connsiteY6" fmla="*/ 5149759 h 6470468"/>
                    <a:gd name="connsiteX7" fmla="*/ 1429522 w 4458789"/>
                    <a:gd name="connsiteY7" fmla="*/ 5017997 h 6470468"/>
                    <a:gd name="connsiteX8" fmla="*/ 1477147 w 4458789"/>
                    <a:gd name="connsiteY8" fmla="*/ 4971959 h 6470468"/>
                    <a:gd name="connsiteX9" fmla="*/ 1541418 w 4458789"/>
                    <a:gd name="connsiteY9" fmla="*/ 4955177 h 6470468"/>
                    <a:gd name="connsiteX10" fmla="*/ 1375547 w 4458789"/>
                    <a:gd name="connsiteY10" fmla="*/ 4913222 h 6470468"/>
                    <a:gd name="connsiteX11" fmla="*/ 1307284 w 4458789"/>
                    <a:gd name="connsiteY11" fmla="*/ 4854484 h 6470468"/>
                    <a:gd name="connsiteX12" fmla="*/ 1232672 w 4458789"/>
                    <a:gd name="connsiteY12" fmla="*/ 4883059 h 6470468"/>
                    <a:gd name="connsiteX13" fmla="*/ 1172801 w 4458789"/>
                    <a:gd name="connsiteY13" fmla="*/ 4820692 h 6470468"/>
                    <a:gd name="connsiteX14" fmla="*/ 1353322 w 4458789"/>
                    <a:gd name="connsiteY14" fmla="*/ 4757647 h 6470468"/>
                    <a:gd name="connsiteX15" fmla="*/ 1396184 w 4458789"/>
                    <a:gd name="connsiteY15" fmla="*/ 4762409 h 6470468"/>
                    <a:gd name="connsiteX16" fmla="*/ 1473473 w 4458789"/>
                    <a:gd name="connsiteY16" fmla="*/ 4779509 h 6470468"/>
                    <a:gd name="connsiteX17" fmla="*/ 1404122 w 4458789"/>
                    <a:gd name="connsiteY17" fmla="*/ 4619534 h 6470468"/>
                    <a:gd name="connsiteX18" fmla="*/ 1335859 w 4458789"/>
                    <a:gd name="connsiteY18" fmla="*/ 4551271 h 6470468"/>
                    <a:gd name="connsiteX19" fmla="*/ 1439047 w 4458789"/>
                    <a:gd name="connsiteY19" fmla="*/ 4506822 h 6470468"/>
                    <a:gd name="connsiteX20" fmla="*/ 1362847 w 4458789"/>
                    <a:gd name="connsiteY20" fmla="*/ 4400459 h 6470468"/>
                    <a:gd name="connsiteX21" fmla="*/ 1262834 w 4458789"/>
                    <a:gd name="connsiteY21" fmla="*/ 4309972 h 6470468"/>
                    <a:gd name="connsiteX22" fmla="*/ 1202509 w 4458789"/>
                    <a:gd name="connsiteY22" fmla="*/ 4102009 h 6470468"/>
                    <a:gd name="connsiteX23" fmla="*/ 1143772 w 4458789"/>
                    <a:gd name="connsiteY23" fmla="*/ 3930559 h 6470468"/>
                    <a:gd name="connsiteX24" fmla="*/ 1012644 w 4458789"/>
                    <a:gd name="connsiteY24" fmla="*/ 3831363 h 6470468"/>
                    <a:gd name="connsiteX25" fmla="*/ 946922 w 4458789"/>
                    <a:gd name="connsiteY25" fmla="*/ 3773397 h 6470468"/>
                    <a:gd name="connsiteX26" fmla="*/ 946922 w 4458789"/>
                    <a:gd name="connsiteY26" fmla="*/ 3717834 h 6470468"/>
                    <a:gd name="connsiteX27" fmla="*/ 980259 w 4458789"/>
                    <a:gd name="connsiteY27" fmla="*/ 3711484 h 6470468"/>
                    <a:gd name="connsiteX28" fmla="*/ 1038997 w 4458789"/>
                    <a:gd name="connsiteY28" fmla="*/ 3609884 h 6470468"/>
                    <a:gd name="connsiteX29" fmla="*/ 1077097 w 4458789"/>
                    <a:gd name="connsiteY29" fmla="*/ 3598772 h 6470468"/>
                    <a:gd name="connsiteX30" fmla="*/ 1139009 w 4458789"/>
                    <a:gd name="connsiteY30" fmla="*/ 3535272 h 6470468"/>
                    <a:gd name="connsiteX31" fmla="*/ 1196159 w 4458789"/>
                    <a:gd name="connsiteY31" fmla="*/ 3498759 h 6470468"/>
                    <a:gd name="connsiteX32" fmla="*/ 1237434 w 4458789"/>
                    <a:gd name="connsiteY32" fmla="*/ 3489234 h 6470468"/>
                    <a:gd name="connsiteX33" fmla="*/ 1267506 w 4458789"/>
                    <a:gd name="connsiteY33" fmla="*/ 3418432 h 6470468"/>
                    <a:gd name="connsiteX34" fmla="*/ 1326335 w 4458789"/>
                    <a:gd name="connsiteY34" fmla="*/ 3387634 h 6470468"/>
                    <a:gd name="connsiteX35" fmla="*/ 1385072 w 4458789"/>
                    <a:gd name="connsiteY35" fmla="*/ 3354297 h 6470468"/>
                    <a:gd name="connsiteX36" fmla="*/ 1491434 w 4458789"/>
                    <a:gd name="connsiteY36" fmla="*/ 3309847 h 6470468"/>
                    <a:gd name="connsiteX37" fmla="*/ 1567543 w 4458789"/>
                    <a:gd name="connsiteY37" fmla="*/ 3317965 h 6470468"/>
                    <a:gd name="connsiteX38" fmla="*/ 1610497 w 4458789"/>
                    <a:gd name="connsiteY38" fmla="*/ 3271747 h 6470468"/>
                    <a:gd name="connsiteX39" fmla="*/ 1631134 w 4458789"/>
                    <a:gd name="connsiteY39" fmla="*/ 3201897 h 6470468"/>
                    <a:gd name="connsiteX40" fmla="*/ 1564459 w 4458789"/>
                    <a:gd name="connsiteY40" fmla="*/ 3174909 h 6470468"/>
                    <a:gd name="connsiteX41" fmla="*/ 1543731 w 4458789"/>
                    <a:gd name="connsiteY41" fmla="*/ 3150960 h 6470468"/>
                    <a:gd name="connsiteX42" fmla="*/ 1427934 w 4458789"/>
                    <a:gd name="connsiteY42" fmla="*/ 3163797 h 6470468"/>
                    <a:gd name="connsiteX43" fmla="*/ 1364434 w 4458789"/>
                    <a:gd name="connsiteY43" fmla="*/ 3127284 h 6470468"/>
                    <a:gd name="connsiteX44" fmla="*/ 1350147 w 4458789"/>
                    <a:gd name="connsiteY44" fmla="*/ 3101884 h 6470468"/>
                    <a:gd name="connsiteX45" fmla="*/ 1289731 w 4458789"/>
                    <a:gd name="connsiteY45" fmla="*/ 3082154 h 6470468"/>
                    <a:gd name="connsiteX46" fmla="*/ 1189809 w 4458789"/>
                    <a:gd name="connsiteY46" fmla="*/ 3098709 h 6470468"/>
                    <a:gd name="connsiteX47" fmla="*/ 1164409 w 4458789"/>
                    <a:gd name="connsiteY47" fmla="*/ 3144747 h 6470468"/>
                    <a:gd name="connsiteX48" fmla="*/ 1108847 w 4458789"/>
                    <a:gd name="connsiteY48" fmla="*/ 3174909 h 6470468"/>
                    <a:gd name="connsiteX49" fmla="*/ 1075509 w 4458789"/>
                    <a:gd name="connsiteY49" fmla="*/ 3225709 h 6470468"/>
                    <a:gd name="connsiteX50" fmla="*/ 1007247 w 4458789"/>
                    <a:gd name="connsiteY50" fmla="*/ 3238409 h 6470468"/>
                    <a:gd name="connsiteX51" fmla="*/ 926782 w 4458789"/>
                    <a:gd name="connsiteY51" fmla="*/ 3181803 h 6470468"/>
                    <a:gd name="connsiteX52" fmla="*/ 942159 w 4458789"/>
                    <a:gd name="connsiteY52" fmla="*/ 3111409 h 6470468"/>
                    <a:gd name="connsiteX53" fmla="*/ 989784 w 4458789"/>
                    <a:gd name="connsiteY53" fmla="*/ 3078072 h 6470468"/>
                    <a:gd name="connsiteX54" fmla="*/ 941161 w 4458789"/>
                    <a:gd name="connsiteY54" fmla="*/ 2986994 h 6470468"/>
                    <a:gd name="connsiteX55" fmla="*/ 865959 w 4458789"/>
                    <a:gd name="connsiteY55" fmla="*/ 2989172 h 6470468"/>
                    <a:gd name="connsiteX56" fmla="*/ 743722 w 4458789"/>
                    <a:gd name="connsiteY56" fmla="*/ 2943134 h 6470468"/>
                    <a:gd name="connsiteX57" fmla="*/ 708797 w 4458789"/>
                    <a:gd name="connsiteY57" fmla="*/ 2852647 h 6470468"/>
                    <a:gd name="connsiteX58" fmla="*/ 750707 w 4458789"/>
                    <a:gd name="connsiteY58" fmla="*/ 2804160 h 6470468"/>
                    <a:gd name="connsiteX59" fmla="*/ 748484 w 4458789"/>
                    <a:gd name="connsiteY59" fmla="*/ 2738347 h 6470468"/>
                    <a:gd name="connsiteX60" fmla="*/ 788172 w 4458789"/>
                    <a:gd name="connsiteY60" fmla="*/ 2711359 h 6470468"/>
                    <a:gd name="connsiteX61" fmla="*/ 865959 w 4458789"/>
                    <a:gd name="connsiteY61" fmla="*/ 2771684 h 6470468"/>
                    <a:gd name="connsiteX62" fmla="*/ 892947 w 4458789"/>
                    <a:gd name="connsiteY62" fmla="*/ 2798672 h 6470468"/>
                    <a:gd name="connsiteX63" fmla="*/ 900884 w 4458789"/>
                    <a:gd name="connsiteY63" fmla="*/ 2743110 h 6470468"/>
                    <a:gd name="connsiteX64" fmla="*/ 937351 w 4458789"/>
                    <a:gd name="connsiteY64" fmla="*/ 2730546 h 6470468"/>
                    <a:gd name="connsiteX65" fmla="*/ 981847 w 4458789"/>
                    <a:gd name="connsiteY65" fmla="*/ 2730409 h 6470468"/>
                    <a:gd name="connsiteX66" fmla="*/ 1008834 w 4458789"/>
                    <a:gd name="connsiteY66" fmla="*/ 2698659 h 6470468"/>
                    <a:gd name="connsiteX67" fmla="*/ 1085034 w 4458789"/>
                    <a:gd name="connsiteY67" fmla="*/ 2592297 h 6470468"/>
                    <a:gd name="connsiteX68" fmla="*/ 1174841 w 4458789"/>
                    <a:gd name="connsiteY68" fmla="*/ 2532652 h 6470468"/>
                    <a:gd name="connsiteX69" fmla="*/ 1256484 w 4458789"/>
                    <a:gd name="connsiteY69" fmla="*/ 2501809 h 6470468"/>
                    <a:gd name="connsiteX70" fmla="*/ 1404122 w 4458789"/>
                    <a:gd name="connsiteY70" fmla="*/ 2358934 h 6470468"/>
                    <a:gd name="connsiteX71" fmla="*/ 1518512 w 4458789"/>
                    <a:gd name="connsiteY71" fmla="*/ 2368913 h 6470468"/>
                    <a:gd name="connsiteX72" fmla="*/ 1584598 w 4458789"/>
                    <a:gd name="connsiteY72" fmla="*/ 2464298 h 6470468"/>
                    <a:gd name="connsiteX73" fmla="*/ 1527947 w 4458789"/>
                    <a:gd name="connsiteY73" fmla="*/ 2535147 h 6470468"/>
                    <a:gd name="connsiteX74" fmla="*/ 1431109 w 4458789"/>
                    <a:gd name="connsiteY74" fmla="*/ 2627222 h 6470468"/>
                    <a:gd name="connsiteX75" fmla="*/ 1393372 w 4458789"/>
                    <a:gd name="connsiteY75" fmla="*/ 2647405 h 6470468"/>
                    <a:gd name="connsiteX76" fmla="*/ 1404983 w 4458789"/>
                    <a:gd name="connsiteY76" fmla="*/ 2708456 h 6470468"/>
                    <a:gd name="connsiteX77" fmla="*/ 1454922 w 4458789"/>
                    <a:gd name="connsiteY77" fmla="*/ 2736759 h 6470468"/>
                    <a:gd name="connsiteX78" fmla="*/ 1448572 w 4458789"/>
                    <a:gd name="connsiteY78" fmla="*/ 2774859 h 6470468"/>
                    <a:gd name="connsiteX79" fmla="*/ 1357675 w 4458789"/>
                    <a:gd name="connsiteY79" fmla="*/ 2829515 h 6470468"/>
                    <a:gd name="connsiteX80" fmla="*/ 1394597 w 4458789"/>
                    <a:gd name="connsiteY80" fmla="*/ 2863759 h 6470468"/>
                    <a:gd name="connsiteX81" fmla="*/ 1550172 w 4458789"/>
                    <a:gd name="connsiteY81" fmla="*/ 2790734 h 6470468"/>
                    <a:gd name="connsiteX82" fmla="*/ 1586684 w 4458789"/>
                    <a:gd name="connsiteY82" fmla="*/ 2733584 h 6470468"/>
                    <a:gd name="connsiteX83" fmla="*/ 1651772 w 4458789"/>
                    <a:gd name="connsiteY83" fmla="*/ 2703422 h 6470468"/>
                    <a:gd name="connsiteX84" fmla="*/ 1708922 w 4458789"/>
                    <a:gd name="connsiteY84" fmla="*/ 2666909 h 6470468"/>
                    <a:gd name="connsiteX85" fmla="*/ 1810522 w 4458789"/>
                    <a:gd name="connsiteY85" fmla="*/ 2636747 h 6470468"/>
                    <a:gd name="connsiteX86" fmla="*/ 1908947 w 4458789"/>
                    <a:gd name="connsiteY86" fmla="*/ 2627222 h 6470468"/>
                    <a:gd name="connsiteX87" fmla="*/ 1952218 w 4458789"/>
                    <a:gd name="connsiteY87" fmla="*/ 2602275 h 6470468"/>
                    <a:gd name="connsiteX88" fmla="*/ 2020072 w 4458789"/>
                    <a:gd name="connsiteY88" fmla="*/ 2662147 h 6470468"/>
                    <a:gd name="connsiteX89" fmla="*/ 2089922 w 4458789"/>
                    <a:gd name="connsiteY89" fmla="*/ 2678022 h 6470468"/>
                    <a:gd name="connsiteX90" fmla="*/ 2164579 w 4458789"/>
                    <a:gd name="connsiteY90" fmla="*/ 2690902 h 6470468"/>
                    <a:gd name="connsiteX91" fmla="*/ 2115322 w 4458789"/>
                    <a:gd name="connsiteY91" fmla="*/ 2820897 h 6470468"/>
                    <a:gd name="connsiteX92" fmla="*/ 2011680 w 4458789"/>
                    <a:gd name="connsiteY92" fmla="*/ 2934788 h 6470468"/>
                    <a:gd name="connsiteX93" fmla="*/ 2194560 w 4458789"/>
                    <a:gd name="connsiteY93" fmla="*/ 3082834 h 6470468"/>
                    <a:gd name="connsiteX94" fmla="*/ 2394858 w 4458789"/>
                    <a:gd name="connsiteY94" fmla="*/ 3117668 h 6470468"/>
                    <a:gd name="connsiteX95" fmla="*/ 2377440 w 4458789"/>
                    <a:gd name="connsiteY95" fmla="*/ 3335383 h 6470468"/>
                    <a:gd name="connsiteX96" fmla="*/ 2377440 w 4458789"/>
                    <a:gd name="connsiteY96" fmla="*/ 3335383 h 6470468"/>
                    <a:gd name="connsiteX97" fmla="*/ 2333898 w 4458789"/>
                    <a:gd name="connsiteY97" fmla="*/ 3640183 h 6470468"/>
                    <a:gd name="connsiteX98" fmla="*/ 2290355 w 4458789"/>
                    <a:gd name="connsiteY98" fmla="*/ 3875314 h 6470468"/>
                    <a:gd name="connsiteX99" fmla="*/ 2595155 w 4458789"/>
                    <a:gd name="connsiteY99" fmla="*/ 3857897 h 6470468"/>
                    <a:gd name="connsiteX100" fmla="*/ 2891246 w 4458789"/>
                    <a:gd name="connsiteY100" fmla="*/ 3744685 h 6470468"/>
                    <a:gd name="connsiteX101" fmla="*/ 2891155 w 4458789"/>
                    <a:gd name="connsiteY101" fmla="*/ 3215186 h 6470468"/>
                    <a:gd name="connsiteX102" fmla="*/ 2772547 w 4458789"/>
                    <a:gd name="connsiteY102" fmla="*/ 3039972 h 6470468"/>
                    <a:gd name="connsiteX103" fmla="*/ 2704284 w 4458789"/>
                    <a:gd name="connsiteY103" fmla="*/ 2897097 h 6470468"/>
                    <a:gd name="connsiteX104" fmla="*/ 2508069 w 4458789"/>
                    <a:gd name="connsiteY104" fmla="*/ 2717074 h 6470468"/>
                    <a:gd name="connsiteX105" fmla="*/ 2638698 w 4458789"/>
                    <a:gd name="connsiteY105" fmla="*/ 2577737 h 6470468"/>
                    <a:gd name="connsiteX106" fmla="*/ 2978332 w 4458789"/>
                    <a:gd name="connsiteY106" fmla="*/ 2333897 h 6470468"/>
                    <a:gd name="connsiteX107" fmla="*/ 2987040 w 4458789"/>
                    <a:gd name="connsiteY107" fmla="*/ 2159725 h 6470468"/>
                    <a:gd name="connsiteX108" fmla="*/ 3344092 w 4458789"/>
                    <a:gd name="connsiteY108" fmla="*/ 1672045 h 6470468"/>
                    <a:gd name="connsiteX109" fmla="*/ 3544389 w 4458789"/>
                    <a:gd name="connsiteY109" fmla="*/ 1863634 h 6470468"/>
                    <a:gd name="connsiteX110" fmla="*/ 3962400 w 4458789"/>
                    <a:gd name="connsiteY110" fmla="*/ 1419497 h 6470468"/>
                    <a:gd name="connsiteX111" fmla="*/ 4458789 w 4458789"/>
                    <a:gd name="connsiteY111" fmla="*/ 374468 h 6470468"/>
                    <a:gd name="connsiteX112" fmla="*/ 4415246 w 4458789"/>
                    <a:gd name="connsiteY112" fmla="*/ 0 h 6470468"/>
                    <a:gd name="connsiteX113" fmla="*/ 17418 w 4458789"/>
                    <a:gd name="connsiteY113" fmla="*/ 17417 h 6470468"/>
                    <a:gd name="connsiteX114" fmla="*/ 0 w 4458789"/>
                    <a:gd name="connsiteY114" fmla="*/ 6470468 h 6470468"/>
                    <a:gd name="connsiteX0" fmla="*/ 0 w 4458789"/>
                    <a:gd name="connsiteY0" fmla="*/ 6470468 h 6470468"/>
                    <a:gd name="connsiteX1" fmla="*/ 888275 w 4458789"/>
                    <a:gd name="connsiteY1" fmla="*/ 5921828 h 6470468"/>
                    <a:gd name="connsiteX2" fmla="*/ 1245372 w 4458789"/>
                    <a:gd name="connsiteY2" fmla="*/ 5360897 h 6470468"/>
                    <a:gd name="connsiteX3" fmla="*/ 1294584 w 4458789"/>
                    <a:gd name="connsiteY3" fmla="*/ 5383122 h 6470468"/>
                    <a:gd name="connsiteX4" fmla="*/ 1367609 w 4458789"/>
                    <a:gd name="connsiteY4" fmla="*/ 5324384 h 6470468"/>
                    <a:gd name="connsiteX5" fmla="*/ 1367246 w 4458789"/>
                    <a:gd name="connsiteY5" fmla="*/ 5277394 h 6470468"/>
                    <a:gd name="connsiteX6" fmla="*/ 1394597 w 4458789"/>
                    <a:gd name="connsiteY6" fmla="*/ 5175159 h 6470468"/>
                    <a:gd name="connsiteX7" fmla="*/ 1440634 w 4458789"/>
                    <a:gd name="connsiteY7" fmla="*/ 5149759 h 6470468"/>
                    <a:gd name="connsiteX8" fmla="*/ 1429522 w 4458789"/>
                    <a:gd name="connsiteY8" fmla="*/ 5017997 h 6470468"/>
                    <a:gd name="connsiteX9" fmla="*/ 1477147 w 4458789"/>
                    <a:gd name="connsiteY9" fmla="*/ 4971959 h 6470468"/>
                    <a:gd name="connsiteX10" fmla="*/ 1541418 w 4458789"/>
                    <a:gd name="connsiteY10" fmla="*/ 4955177 h 6470468"/>
                    <a:gd name="connsiteX11" fmla="*/ 1375547 w 4458789"/>
                    <a:gd name="connsiteY11" fmla="*/ 4913222 h 6470468"/>
                    <a:gd name="connsiteX12" fmla="*/ 1307284 w 4458789"/>
                    <a:gd name="connsiteY12" fmla="*/ 4854484 h 6470468"/>
                    <a:gd name="connsiteX13" fmla="*/ 1232672 w 4458789"/>
                    <a:gd name="connsiteY13" fmla="*/ 4883059 h 6470468"/>
                    <a:gd name="connsiteX14" fmla="*/ 1172801 w 4458789"/>
                    <a:gd name="connsiteY14" fmla="*/ 4820692 h 6470468"/>
                    <a:gd name="connsiteX15" fmla="*/ 1353322 w 4458789"/>
                    <a:gd name="connsiteY15" fmla="*/ 4757647 h 6470468"/>
                    <a:gd name="connsiteX16" fmla="*/ 1396184 w 4458789"/>
                    <a:gd name="connsiteY16" fmla="*/ 4762409 h 6470468"/>
                    <a:gd name="connsiteX17" fmla="*/ 1473473 w 4458789"/>
                    <a:gd name="connsiteY17" fmla="*/ 4779509 h 6470468"/>
                    <a:gd name="connsiteX18" fmla="*/ 1404122 w 4458789"/>
                    <a:gd name="connsiteY18" fmla="*/ 4619534 h 6470468"/>
                    <a:gd name="connsiteX19" fmla="*/ 1335859 w 4458789"/>
                    <a:gd name="connsiteY19" fmla="*/ 4551271 h 6470468"/>
                    <a:gd name="connsiteX20" fmla="*/ 1439047 w 4458789"/>
                    <a:gd name="connsiteY20" fmla="*/ 4506822 h 6470468"/>
                    <a:gd name="connsiteX21" fmla="*/ 1362847 w 4458789"/>
                    <a:gd name="connsiteY21" fmla="*/ 4400459 h 6470468"/>
                    <a:gd name="connsiteX22" fmla="*/ 1262834 w 4458789"/>
                    <a:gd name="connsiteY22" fmla="*/ 4309972 h 6470468"/>
                    <a:gd name="connsiteX23" fmla="*/ 1202509 w 4458789"/>
                    <a:gd name="connsiteY23" fmla="*/ 4102009 h 6470468"/>
                    <a:gd name="connsiteX24" fmla="*/ 1143772 w 4458789"/>
                    <a:gd name="connsiteY24" fmla="*/ 3930559 h 6470468"/>
                    <a:gd name="connsiteX25" fmla="*/ 1012644 w 4458789"/>
                    <a:gd name="connsiteY25" fmla="*/ 3831363 h 6470468"/>
                    <a:gd name="connsiteX26" fmla="*/ 946922 w 4458789"/>
                    <a:gd name="connsiteY26" fmla="*/ 3773397 h 6470468"/>
                    <a:gd name="connsiteX27" fmla="*/ 946922 w 4458789"/>
                    <a:gd name="connsiteY27" fmla="*/ 3717834 h 6470468"/>
                    <a:gd name="connsiteX28" fmla="*/ 980259 w 4458789"/>
                    <a:gd name="connsiteY28" fmla="*/ 3711484 h 6470468"/>
                    <a:gd name="connsiteX29" fmla="*/ 1038997 w 4458789"/>
                    <a:gd name="connsiteY29" fmla="*/ 3609884 h 6470468"/>
                    <a:gd name="connsiteX30" fmla="*/ 1077097 w 4458789"/>
                    <a:gd name="connsiteY30" fmla="*/ 3598772 h 6470468"/>
                    <a:gd name="connsiteX31" fmla="*/ 1139009 w 4458789"/>
                    <a:gd name="connsiteY31" fmla="*/ 3535272 h 6470468"/>
                    <a:gd name="connsiteX32" fmla="*/ 1196159 w 4458789"/>
                    <a:gd name="connsiteY32" fmla="*/ 3498759 h 6470468"/>
                    <a:gd name="connsiteX33" fmla="*/ 1237434 w 4458789"/>
                    <a:gd name="connsiteY33" fmla="*/ 3489234 h 6470468"/>
                    <a:gd name="connsiteX34" fmla="*/ 1267506 w 4458789"/>
                    <a:gd name="connsiteY34" fmla="*/ 3418432 h 6470468"/>
                    <a:gd name="connsiteX35" fmla="*/ 1326335 w 4458789"/>
                    <a:gd name="connsiteY35" fmla="*/ 3387634 h 6470468"/>
                    <a:gd name="connsiteX36" fmla="*/ 1385072 w 4458789"/>
                    <a:gd name="connsiteY36" fmla="*/ 3354297 h 6470468"/>
                    <a:gd name="connsiteX37" fmla="*/ 1491434 w 4458789"/>
                    <a:gd name="connsiteY37" fmla="*/ 3309847 h 6470468"/>
                    <a:gd name="connsiteX38" fmla="*/ 1567543 w 4458789"/>
                    <a:gd name="connsiteY38" fmla="*/ 3317965 h 6470468"/>
                    <a:gd name="connsiteX39" fmla="*/ 1610497 w 4458789"/>
                    <a:gd name="connsiteY39" fmla="*/ 3271747 h 6470468"/>
                    <a:gd name="connsiteX40" fmla="*/ 1631134 w 4458789"/>
                    <a:gd name="connsiteY40" fmla="*/ 3201897 h 6470468"/>
                    <a:gd name="connsiteX41" fmla="*/ 1564459 w 4458789"/>
                    <a:gd name="connsiteY41" fmla="*/ 3174909 h 6470468"/>
                    <a:gd name="connsiteX42" fmla="*/ 1543731 w 4458789"/>
                    <a:gd name="connsiteY42" fmla="*/ 3150960 h 6470468"/>
                    <a:gd name="connsiteX43" fmla="*/ 1427934 w 4458789"/>
                    <a:gd name="connsiteY43" fmla="*/ 3163797 h 6470468"/>
                    <a:gd name="connsiteX44" fmla="*/ 1364434 w 4458789"/>
                    <a:gd name="connsiteY44" fmla="*/ 3127284 h 6470468"/>
                    <a:gd name="connsiteX45" fmla="*/ 1350147 w 4458789"/>
                    <a:gd name="connsiteY45" fmla="*/ 3101884 h 6470468"/>
                    <a:gd name="connsiteX46" fmla="*/ 1289731 w 4458789"/>
                    <a:gd name="connsiteY46" fmla="*/ 3082154 h 6470468"/>
                    <a:gd name="connsiteX47" fmla="*/ 1189809 w 4458789"/>
                    <a:gd name="connsiteY47" fmla="*/ 3098709 h 6470468"/>
                    <a:gd name="connsiteX48" fmla="*/ 1164409 w 4458789"/>
                    <a:gd name="connsiteY48" fmla="*/ 3144747 h 6470468"/>
                    <a:gd name="connsiteX49" fmla="*/ 1108847 w 4458789"/>
                    <a:gd name="connsiteY49" fmla="*/ 3174909 h 6470468"/>
                    <a:gd name="connsiteX50" fmla="*/ 1075509 w 4458789"/>
                    <a:gd name="connsiteY50" fmla="*/ 3225709 h 6470468"/>
                    <a:gd name="connsiteX51" fmla="*/ 1007247 w 4458789"/>
                    <a:gd name="connsiteY51" fmla="*/ 3238409 h 6470468"/>
                    <a:gd name="connsiteX52" fmla="*/ 926782 w 4458789"/>
                    <a:gd name="connsiteY52" fmla="*/ 3181803 h 6470468"/>
                    <a:gd name="connsiteX53" fmla="*/ 942159 w 4458789"/>
                    <a:gd name="connsiteY53" fmla="*/ 3111409 h 6470468"/>
                    <a:gd name="connsiteX54" fmla="*/ 989784 w 4458789"/>
                    <a:gd name="connsiteY54" fmla="*/ 3078072 h 6470468"/>
                    <a:gd name="connsiteX55" fmla="*/ 941161 w 4458789"/>
                    <a:gd name="connsiteY55" fmla="*/ 2986994 h 6470468"/>
                    <a:gd name="connsiteX56" fmla="*/ 865959 w 4458789"/>
                    <a:gd name="connsiteY56" fmla="*/ 2989172 h 6470468"/>
                    <a:gd name="connsiteX57" fmla="*/ 743722 w 4458789"/>
                    <a:gd name="connsiteY57" fmla="*/ 2943134 h 6470468"/>
                    <a:gd name="connsiteX58" fmla="*/ 708797 w 4458789"/>
                    <a:gd name="connsiteY58" fmla="*/ 2852647 h 6470468"/>
                    <a:gd name="connsiteX59" fmla="*/ 750707 w 4458789"/>
                    <a:gd name="connsiteY59" fmla="*/ 2804160 h 6470468"/>
                    <a:gd name="connsiteX60" fmla="*/ 748484 w 4458789"/>
                    <a:gd name="connsiteY60" fmla="*/ 2738347 h 6470468"/>
                    <a:gd name="connsiteX61" fmla="*/ 788172 w 4458789"/>
                    <a:gd name="connsiteY61" fmla="*/ 2711359 h 6470468"/>
                    <a:gd name="connsiteX62" fmla="*/ 865959 w 4458789"/>
                    <a:gd name="connsiteY62" fmla="*/ 2771684 h 6470468"/>
                    <a:gd name="connsiteX63" fmla="*/ 892947 w 4458789"/>
                    <a:gd name="connsiteY63" fmla="*/ 2798672 h 6470468"/>
                    <a:gd name="connsiteX64" fmla="*/ 900884 w 4458789"/>
                    <a:gd name="connsiteY64" fmla="*/ 2743110 h 6470468"/>
                    <a:gd name="connsiteX65" fmla="*/ 937351 w 4458789"/>
                    <a:gd name="connsiteY65" fmla="*/ 2730546 h 6470468"/>
                    <a:gd name="connsiteX66" fmla="*/ 981847 w 4458789"/>
                    <a:gd name="connsiteY66" fmla="*/ 2730409 h 6470468"/>
                    <a:gd name="connsiteX67" fmla="*/ 1008834 w 4458789"/>
                    <a:gd name="connsiteY67" fmla="*/ 2698659 h 6470468"/>
                    <a:gd name="connsiteX68" fmla="*/ 1085034 w 4458789"/>
                    <a:gd name="connsiteY68" fmla="*/ 2592297 h 6470468"/>
                    <a:gd name="connsiteX69" fmla="*/ 1174841 w 4458789"/>
                    <a:gd name="connsiteY69" fmla="*/ 2532652 h 6470468"/>
                    <a:gd name="connsiteX70" fmla="*/ 1256484 w 4458789"/>
                    <a:gd name="connsiteY70" fmla="*/ 2501809 h 6470468"/>
                    <a:gd name="connsiteX71" fmla="*/ 1404122 w 4458789"/>
                    <a:gd name="connsiteY71" fmla="*/ 2358934 h 6470468"/>
                    <a:gd name="connsiteX72" fmla="*/ 1518512 w 4458789"/>
                    <a:gd name="connsiteY72" fmla="*/ 2368913 h 6470468"/>
                    <a:gd name="connsiteX73" fmla="*/ 1584598 w 4458789"/>
                    <a:gd name="connsiteY73" fmla="*/ 2464298 h 6470468"/>
                    <a:gd name="connsiteX74" fmla="*/ 1527947 w 4458789"/>
                    <a:gd name="connsiteY74" fmla="*/ 2535147 h 6470468"/>
                    <a:gd name="connsiteX75" fmla="*/ 1431109 w 4458789"/>
                    <a:gd name="connsiteY75" fmla="*/ 2627222 h 6470468"/>
                    <a:gd name="connsiteX76" fmla="*/ 1393372 w 4458789"/>
                    <a:gd name="connsiteY76" fmla="*/ 2647405 h 6470468"/>
                    <a:gd name="connsiteX77" fmla="*/ 1404983 w 4458789"/>
                    <a:gd name="connsiteY77" fmla="*/ 2708456 h 6470468"/>
                    <a:gd name="connsiteX78" fmla="*/ 1454922 w 4458789"/>
                    <a:gd name="connsiteY78" fmla="*/ 2736759 h 6470468"/>
                    <a:gd name="connsiteX79" fmla="*/ 1448572 w 4458789"/>
                    <a:gd name="connsiteY79" fmla="*/ 2774859 h 6470468"/>
                    <a:gd name="connsiteX80" fmla="*/ 1357675 w 4458789"/>
                    <a:gd name="connsiteY80" fmla="*/ 2829515 h 6470468"/>
                    <a:gd name="connsiteX81" fmla="*/ 1394597 w 4458789"/>
                    <a:gd name="connsiteY81" fmla="*/ 2863759 h 6470468"/>
                    <a:gd name="connsiteX82" fmla="*/ 1550172 w 4458789"/>
                    <a:gd name="connsiteY82" fmla="*/ 2790734 h 6470468"/>
                    <a:gd name="connsiteX83" fmla="*/ 1586684 w 4458789"/>
                    <a:gd name="connsiteY83" fmla="*/ 2733584 h 6470468"/>
                    <a:gd name="connsiteX84" fmla="*/ 1651772 w 4458789"/>
                    <a:gd name="connsiteY84" fmla="*/ 2703422 h 6470468"/>
                    <a:gd name="connsiteX85" fmla="*/ 1708922 w 4458789"/>
                    <a:gd name="connsiteY85" fmla="*/ 2666909 h 6470468"/>
                    <a:gd name="connsiteX86" fmla="*/ 1810522 w 4458789"/>
                    <a:gd name="connsiteY86" fmla="*/ 2636747 h 6470468"/>
                    <a:gd name="connsiteX87" fmla="*/ 1908947 w 4458789"/>
                    <a:gd name="connsiteY87" fmla="*/ 2627222 h 6470468"/>
                    <a:gd name="connsiteX88" fmla="*/ 1952218 w 4458789"/>
                    <a:gd name="connsiteY88" fmla="*/ 2602275 h 6470468"/>
                    <a:gd name="connsiteX89" fmla="*/ 2020072 w 4458789"/>
                    <a:gd name="connsiteY89" fmla="*/ 2662147 h 6470468"/>
                    <a:gd name="connsiteX90" fmla="*/ 2089922 w 4458789"/>
                    <a:gd name="connsiteY90" fmla="*/ 2678022 h 6470468"/>
                    <a:gd name="connsiteX91" fmla="*/ 2164579 w 4458789"/>
                    <a:gd name="connsiteY91" fmla="*/ 2690902 h 6470468"/>
                    <a:gd name="connsiteX92" fmla="*/ 2115322 w 4458789"/>
                    <a:gd name="connsiteY92" fmla="*/ 2820897 h 6470468"/>
                    <a:gd name="connsiteX93" fmla="*/ 2011680 w 4458789"/>
                    <a:gd name="connsiteY93" fmla="*/ 2934788 h 6470468"/>
                    <a:gd name="connsiteX94" fmla="*/ 2194560 w 4458789"/>
                    <a:gd name="connsiteY94" fmla="*/ 3082834 h 6470468"/>
                    <a:gd name="connsiteX95" fmla="*/ 2394858 w 4458789"/>
                    <a:gd name="connsiteY95" fmla="*/ 3117668 h 6470468"/>
                    <a:gd name="connsiteX96" fmla="*/ 2377440 w 4458789"/>
                    <a:gd name="connsiteY96" fmla="*/ 3335383 h 6470468"/>
                    <a:gd name="connsiteX97" fmla="*/ 2377440 w 4458789"/>
                    <a:gd name="connsiteY97" fmla="*/ 3335383 h 6470468"/>
                    <a:gd name="connsiteX98" fmla="*/ 2333898 w 4458789"/>
                    <a:gd name="connsiteY98" fmla="*/ 3640183 h 6470468"/>
                    <a:gd name="connsiteX99" fmla="*/ 2290355 w 4458789"/>
                    <a:gd name="connsiteY99" fmla="*/ 3875314 h 6470468"/>
                    <a:gd name="connsiteX100" fmla="*/ 2595155 w 4458789"/>
                    <a:gd name="connsiteY100" fmla="*/ 3857897 h 6470468"/>
                    <a:gd name="connsiteX101" fmla="*/ 2891246 w 4458789"/>
                    <a:gd name="connsiteY101" fmla="*/ 3744685 h 6470468"/>
                    <a:gd name="connsiteX102" fmla="*/ 2891155 w 4458789"/>
                    <a:gd name="connsiteY102" fmla="*/ 3215186 h 6470468"/>
                    <a:gd name="connsiteX103" fmla="*/ 2772547 w 4458789"/>
                    <a:gd name="connsiteY103" fmla="*/ 3039972 h 6470468"/>
                    <a:gd name="connsiteX104" fmla="*/ 2704284 w 4458789"/>
                    <a:gd name="connsiteY104" fmla="*/ 2897097 h 6470468"/>
                    <a:gd name="connsiteX105" fmla="*/ 2508069 w 4458789"/>
                    <a:gd name="connsiteY105" fmla="*/ 2717074 h 6470468"/>
                    <a:gd name="connsiteX106" fmla="*/ 2638698 w 4458789"/>
                    <a:gd name="connsiteY106" fmla="*/ 2577737 h 6470468"/>
                    <a:gd name="connsiteX107" fmla="*/ 2978332 w 4458789"/>
                    <a:gd name="connsiteY107" fmla="*/ 2333897 h 6470468"/>
                    <a:gd name="connsiteX108" fmla="*/ 2987040 w 4458789"/>
                    <a:gd name="connsiteY108" fmla="*/ 2159725 h 6470468"/>
                    <a:gd name="connsiteX109" fmla="*/ 3344092 w 4458789"/>
                    <a:gd name="connsiteY109" fmla="*/ 1672045 h 6470468"/>
                    <a:gd name="connsiteX110" fmla="*/ 3544389 w 4458789"/>
                    <a:gd name="connsiteY110" fmla="*/ 1863634 h 6470468"/>
                    <a:gd name="connsiteX111" fmla="*/ 3962400 w 4458789"/>
                    <a:gd name="connsiteY111" fmla="*/ 1419497 h 6470468"/>
                    <a:gd name="connsiteX112" fmla="*/ 4458789 w 4458789"/>
                    <a:gd name="connsiteY112" fmla="*/ 374468 h 6470468"/>
                    <a:gd name="connsiteX113" fmla="*/ 4415246 w 4458789"/>
                    <a:gd name="connsiteY113" fmla="*/ 0 h 6470468"/>
                    <a:gd name="connsiteX114" fmla="*/ 17418 w 4458789"/>
                    <a:gd name="connsiteY114" fmla="*/ 17417 h 6470468"/>
                    <a:gd name="connsiteX115" fmla="*/ 0 w 4458789"/>
                    <a:gd name="connsiteY115" fmla="*/ 6470468 h 6470468"/>
                    <a:gd name="connsiteX0" fmla="*/ 0 w 4458789"/>
                    <a:gd name="connsiteY0" fmla="*/ 6470468 h 6470468"/>
                    <a:gd name="connsiteX1" fmla="*/ 888275 w 4458789"/>
                    <a:gd name="connsiteY1" fmla="*/ 5921828 h 6470468"/>
                    <a:gd name="connsiteX2" fmla="*/ 1245372 w 4458789"/>
                    <a:gd name="connsiteY2" fmla="*/ 5360897 h 6470468"/>
                    <a:gd name="connsiteX3" fmla="*/ 1294584 w 4458789"/>
                    <a:gd name="connsiteY3" fmla="*/ 5383122 h 6470468"/>
                    <a:gd name="connsiteX4" fmla="*/ 1367609 w 4458789"/>
                    <a:gd name="connsiteY4" fmla="*/ 5324384 h 6470468"/>
                    <a:gd name="connsiteX5" fmla="*/ 1367246 w 4458789"/>
                    <a:gd name="connsiteY5" fmla="*/ 5277394 h 6470468"/>
                    <a:gd name="connsiteX6" fmla="*/ 1394597 w 4458789"/>
                    <a:gd name="connsiteY6" fmla="*/ 5175159 h 6470468"/>
                    <a:gd name="connsiteX7" fmla="*/ 1440634 w 4458789"/>
                    <a:gd name="connsiteY7" fmla="*/ 5149759 h 6470468"/>
                    <a:gd name="connsiteX8" fmla="*/ 1429522 w 4458789"/>
                    <a:gd name="connsiteY8" fmla="*/ 5017997 h 6470468"/>
                    <a:gd name="connsiteX9" fmla="*/ 1477147 w 4458789"/>
                    <a:gd name="connsiteY9" fmla="*/ 4971959 h 6470468"/>
                    <a:gd name="connsiteX10" fmla="*/ 1541418 w 4458789"/>
                    <a:gd name="connsiteY10" fmla="*/ 4955177 h 6470468"/>
                    <a:gd name="connsiteX11" fmla="*/ 1375547 w 4458789"/>
                    <a:gd name="connsiteY11" fmla="*/ 4913222 h 6470468"/>
                    <a:gd name="connsiteX12" fmla="*/ 1307284 w 4458789"/>
                    <a:gd name="connsiteY12" fmla="*/ 4854484 h 6470468"/>
                    <a:gd name="connsiteX13" fmla="*/ 1232672 w 4458789"/>
                    <a:gd name="connsiteY13" fmla="*/ 4883059 h 6470468"/>
                    <a:gd name="connsiteX14" fmla="*/ 1172801 w 4458789"/>
                    <a:gd name="connsiteY14" fmla="*/ 4820692 h 6470468"/>
                    <a:gd name="connsiteX15" fmla="*/ 1353322 w 4458789"/>
                    <a:gd name="connsiteY15" fmla="*/ 4757647 h 6470468"/>
                    <a:gd name="connsiteX16" fmla="*/ 1396184 w 4458789"/>
                    <a:gd name="connsiteY16" fmla="*/ 4762409 h 6470468"/>
                    <a:gd name="connsiteX17" fmla="*/ 1473473 w 4458789"/>
                    <a:gd name="connsiteY17" fmla="*/ 4779509 h 6470468"/>
                    <a:gd name="connsiteX18" fmla="*/ 1404122 w 4458789"/>
                    <a:gd name="connsiteY18" fmla="*/ 4619534 h 6470468"/>
                    <a:gd name="connsiteX19" fmla="*/ 1335859 w 4458789"/>
                    <a:gd name="connsiteY19" fmla="*/ 4551271 h 6470468"/>
                    <a:gd name="connsiteX20" fmla="*/ 1439047 w 4458789"/>
                    <a:gd name="connsiteY20" fmla="*/ 4506822 h 6470468"/>
                    <a:gd name="connsiteX21" fmla="*/ 1362847 w 4458789"/>
                    <a:gd name="connsiteY21" fmla="*/ 4400459 h 6470468"/>
                    <a:gd name="connsiteX22" fmla="*/ 1262834 w 4458789"/>
                    <a:gd name="connsiteY22" fmla="*/ 4309972 h 6470468"/>
                    <a:gd name="connsiteX23" fmla="*/ 1202509 w 4458789"/>
                    <a:gd name="connsiteY23" fmla="*/ 4102009 h 6470468"/>
                    <a:gd name="connsiteX24" fmla="*/ 1143772 w 4458789"/>
                    <a:gd name="connsiteY24" fmla="*/ 3930559 h 6470468"/>
                    <a:gd name="connsiteX25" fmla="*/ 1012644 w 4458789"/>
                    <a:gd name="connsiteY25" fmla="*/ 3831363 h 6470468"/>
                    <a:gd name="connsiteX26" fmla="*/ 946922 w 4458789"/>
                    <a:gd name="connsiteY26" fmla="*/ 3773397 h 6470468"/>
                    <a:gd name="connsiteX27" fmla="*/ 946922 w 4458789"/>
                    <a:gd name="connsiteY27" fmla="*/ 3717834 h 6470468"/>
                    <a:gd name="connsiteX28" fmla="*/ 980259 w 4458789"/>
                    <a:gd name="connsiteY28" fmla="*/ 3711484 h 6470468"/>
                    <a:gd name="connsiteX29" fmla="*/ 1038997 w 4458789"/>
                    <a:gd name="connsiteY29" fmla="*/ 3609884 h 6470468"/>
                    <a:gd name="connsiteX30" fmla="*/ 1077097 w 4458789"/>
                    <a:gd name="connsiteY30" fmla="*/ 3598772 h 6470468"/>
                    <a:gd name="connsiteX31" fmla="*/ 1139009 w 4458789"/>
                    <a:gd name="connsiteY31" fmla="*/ 3535272 h 6470468"/>
                    <a:gd name="connsiteX32" fmla="*/ 1196159 w 4458789"/>
                    <a:gd name="connsiteY32" fmla="*/ 3498759 h 6470468"/>
                    <a:gd name="connsiteX33" fmla="*/ 1237434 w 4458789"/>
                    <a:gd name="connsiteY33" fmla="*/ 3489234 h 6470468"/>
                    <a:gd name="connsiteX34" fmla="*/ 1267506 w 4458789"/>
                    <a:gd name="connsiteY34" fmla="*/ 3418432 h 6470468"/>
                    <a:gd name="connsiteX35" fmla="*/ 1326335 w 4458789"/>
                    <a:gd name="connsiteY35" fmla="*/ 3387634 h 6470468"/>
                    <a:gd name="connsiteX36" fmla="*/ 1385072 w 4458789"/>
                    <a:gd name="connsiteY36" fmla="*/ 3354297 h 6470468"/>
                    <a:gd name="connsiteX37" fmla="*/ 1491434 w 4458789"/>
                    <a:gd name="connsiteY37" fmla="*/ 3309847 h 6470468"/>
                    <a:gd name="connsiteX38" fmla="*/ 1567543 w 4458789"/>
                    <a:gd name="connsiteY38" fmla="*/ 3317965 h 6470468"/>
                    <a:gd name="connsiteX39" fmla="*/ 1610497 w 4458789"/>
                    <a:gd name="connsiteY39" fmla="*/ 3271747 h 6470468"/>
                    <a:gd name="connsiteX40" fmla="*/ 1631134 w 4458789"/>
                    <a:gd name="connsiteY40" fmla="*/ 3201897 h 6470468"/>
                    <a:gd name="connsiteX41" fmla="*/ 1564459 w 4458789"/>
                    <a:gd name="connsiteY41" fmla="*/ 3174909 h 6470468"/>
                    <a:gd name="connsiteX42" fmla="*/ 1543731 w 4458789"/>
                    <a:gd name="connsiteY42" fmla="*/ 3150960 h 6470468"/>
                    <a:gd name="connsiteX43" fmla="*/ 1427934 w 4458789"/>
                    <a:gd name="connsiteY43" fmla="*/ 3163797 h 6470468"/>
                    <a:gd name="connsiteX44" fmla="*/ 1364434 w 4458789"/>
                    <a:gd name="connsiteY44" fmla="*/ 3127284 h 6470468"/>
                    <a:gd name="connsiteX45" fmla="*/ 1350147 w 4458789"/>
                    <a:gd name="connsiteY45" fmla="*/ 3101884 h 6470468"/>
                    <a:gd name="connsiteX46" fmla="*/ 1289731 w 4458789"/>
                    <a:gd name="connsiteY46" fmla="*/ 3082154 h 6470468"/>
                    <a:gd name="connsiteX47" fmla="*/ 1189809 w 4458789"/>
                    <a:gd name="connsiteY47" fmla="*/ 3098709 h 6470468"/>
                    <a:gd name="connsiteX48" fmla="*/ 1164409 w 4458789"/>
                    <a:gd name="connsiteY48" fmla="*/ 3144747 h 6470468"/>
                    <a:gd name="connsiteX49" fmla="*/ 1108847 w 4458789"/>
                    <a:gd name="connsiteY49" fmla="*/ 3174909 h 6470468"/>
                    <a:gd name="connsiteX50" fmla="*/ 1075509 w 4458789"/>
                    <a:gd name="connsiteY50" fmla="*/ 3225709 h 6470468"/>
                    <a:gd name="connsiteX51" fmla="*/ 1007247 w 4458789"/>
                    <a:gd name="connsiteY51" fmla="*/ 3238409 h 6470468"/>
                    <a:gd name="connsiteX52" fmla="*/ 926782 w 4458789"/>
                    <a:gd name="connsiteY52" fmla="*/ 3181803 h 6470468"/>
                    <a:gd name="connsiteX53" fmla="*/ 942159 w 4458789"/>
                    <a:gd name="connsiteY53" fmla="*/ 3111409 h 6470468"/>
                    <a:gd name="connsiteX54" fmla="*/ 989784 w 4458789"/>
                    <a:gd name="connsiteY54" fmla="*/ 3078072 h 6470468"/>
                    <a:gd name="connsiteX55" fmla="*/ 941161 w 4458789"/>
                    <a:gd name="connsiteY55" fmla="*/ 2986994 h 6470468"/>
                    <a:gd name="connsiteX56" fmla="*/ 865959 w 4458789"/>
                    <a:gd name="connsiteY56" fmla="*/ 2989172 h 6470468"/>
                    <a:gd name="connsiteX57" fmla="*/ 743722 w 4458789"/>
                    <a:gd name="connsiteY57" fmla="*/ 2943134 h 6470468"/>
                    <a:gd name="connsiteX58" fmla="*/ 708797 w 4458789"/>
                    <a:gd name="connsiteY58" fmla="*/ 2852647 h 6470468"/>
                    <a:gd name="connsiteX59" fmla="*/ 750707 w 4458789"/>
                    <a:gd name="connsiteY59" fmla="*/ 2804160 h 6470468"/>
                    <a:gd name="connsiteX60" fmla="*/ 748484 w 4458789"/>
                    <a:gd name="connsiteY60" fmla="*/ 2738347 h 6470468"/>
                    <a:gd name="connsiteX61" fmla="*/ 788172 w 4458789"/>
                    <a:gd name="connsiteY61" fmla="*/ 2711359 h 6470468"/>
                    <a:gd name="connsiteX62" fmla="*/ 865959 w 4458789"/>
                    <a:gd name="connsiteY62" fmla="*/ 2771684 h 6470468"/>
                    <a:gd name="connsiteX63" fmla="*/ 892947 w 4458789"/>
                    <a:gd name="connsiteY63" fmla="*/ 2798672 h 6470468"/>
                    <a:gd name="connsiteX64" fmla="*/ 900884 w 4458789"/>
                    <a:gd name="connsiteY64" fmla="*/ 2743110 h 6470468"/>
                    <a:gd name="connsiteX65" fmla="*/ 937351 w 4458789"/>
                    <a:gd name="connsiteY65" fmla="*/ 2730546 h 6470468"/>
                    <a:gd name="connsiteX66" fmla="*/ 981847 w 4458789"/>
                    <a:gd name="connsiteY66" fmla="*/ 2730409 h 6470468"/>
                    <a:gd name="connsiteX67" fmla="*/ 1008834 w 4458789"/>
                    <a:gd name="connsiteY67" fmla="*/ 2698659 h 6470468"/>
                    <a:gd name="connsiteX68" fmla="*/ 1085034 w 4458789"/>
                    <a:gd name="connsiteY68" fmla="*/ 2592297 h 6470468"/>
                    <a:gd name="connsiteX69" fmla="*/ 1174841 w 4458789"/>
                    <a:gd name="connsiteY69" fmla="*/ 2532652 h 6470468"/>
                    <a:gd name="connsiteX70" fmla="*/ 1256484 w 4458789"/>
                    <a:gd name="connsiteY70" fmla="*/ 2501809 h 6470468"/>
                    <a:gd name="connsiteX71" fmla="*/ 1404122 w 4458789"/>
                    <a:gd name="connsiteY71" fmla="*/ 2358934 h 6470468"/>
                    <a:gd name="connsiteX72" fmla="*/ 1518512 w 4458789"/>
                    <a:gd name="connsiteY72" fmla="*/ 2368913 h 6470468"/>
                    <a:gd name="connsiteX73" fmla="*/ 1584598 w 4458789"/>
                    <a:gd name="connsiteY73" fmla="*/ 2464298 h 6470468"/>
                    <a:gd name="connsiteX74" fmla="*/ 1527947 w 4458789"/>
                    <a:gd name="connsiteY74" fmla="*/ 2535147 h 6470468"/>
                    <a:gd name="connsiteX75" fmla="*/ 1431109 w 4458789"/>
                    <a:gd name="connsiteY75" fmla="*/ 2627222 h 6470468"/>
                    <a:gd name="connsiteX76" fmla="*/ 1393372 w 4458789"/>
                    <a:gd name="connsiteY76" fmla="*/ 2647405 h 6470468"/>
                    <a:gd name="connsiteX77" fmla="*/ 1404983 w 4458789"/>
                    <a:gd name="connsiteY77" fmla="*/ 2708456 h 6470468"/>
                    <a:gd name="connsiteX78" fmla="*/ 1454922 w 4458789"/>
                    <a:gd name="connsiteY78" fmla="*/ 2736759 h 6470468"/>
                    <a:gd name="connsiteX79" fmla="*/ 1448572 w 4458789"/>
                    <a:gd name="connsiteY79" fmla="*/ 2774859 h 6470468"/>
                    <a:gd name="connsiteX80" fmla="*/ 1357675 w 4458789"/>
                    <a:gd name="connsiteY80" fmla="*/ 2829515 h 6470468"/>
                    <a:gd name="connsiteX81" fmla="*/ 1394597 w 4458789"/>
                    <a:gd name="connsiteY81" fmla="*/ 2863759 h 6470468"/>
                    <a:gd name="connsiteX82" fmla="*/ 1550172 w 4458789"/>
                    <a:gd name="connsiteY82" fmla="*/ 2790734 h 6470468"/>
                    <a:gd name="connsiteX83" fmla="*/ 1586684 w 4458789"/>
                    <a:gd name="connsiteY83" fmla="*/ 2733584 h 6470468"/>
                    <a:gd name="connsiteX84" fmla="*/ 1651772 w 4458789"/>
                    <a:gd name="connsiteY84" fmla="*/ 2703422 h 6470468"/>
                    <a:gd name="connsiteX85" fmla="*/ 1708922 w 4458789"/>
                    <a:gd name="connsiteY85" fmla="*/ 2666909 h 6470468"/>
                    <a:gd name="connsiteX86" fmla="*/ 1810522 w 4458789"/>
                    <a:gd name="connsiteY86" fmla="*/ 2636747 h 6470468"/>
                    <a:gd name="connsiteX87" fmla="*/ 1908947 w 4458789"/>
                    <a:gd name="connsiteY87" fmla="*/ 2627222 h 6470468"/>
                    <a:gd name="connsiteX88" fmla="*/ 1952218 w 4458789"/>
                    <a:gd name="connsiteY88" fmla="*/ 2602275 h 6470468"/>
                    <a:gd name="connsiteX89" fmla="*/ 2020072 w 4458789"/>
                    <a:gd name="connsiteY89" fmla="*/ 2662147 h 6470468"/>
                    <a:gd name="connsiteX90" fmla="*/ 2089922 w 4458789"/>
                    <a:gd name="connsiteY90" fmla="*/ 2678022 h 6470468"/>
                    <a:gd name="connsiteX91" fmla="*/ 2164579 w 4458789"/>
                    <a:gd name="connsiteY91" fmla="*/ 2690902 h 6470468"/>
                    <a:gd name="connsiteX92" fmla="*/ 2115322 w 4458789"/>
                    <a:gd name="connsiteY92" fmla="*/ 2820897 h 6470468"/>
                    <a:gd name="connsiteX93" fmla="*/ 2011680 w 4458789"/>
                    <a:gd name="connsiteY93" fmla="*/ 2934788 h 6470468"/>
                    <a:gd name="connsiteX94" fmla="*/ 2194560 w 4458789"/>
                    <a:gd name="connsiteY94" fmla="*/ 3082834 h 6470468"/>
                    <a:gd name="connsiteX95" fmla="*/ 2394858 w 4458789"/>
                    <a:gd name="connsiteY95" fmla="*/ 3117668 h 6470468"/>
                    <a:gd name="connsiteX96" fmla="*/ 2377440 w 4458789"/>
                    <a:gd name="connsiteY96" fmla="*/ 3335383 h 6470468"/>
                    <a:gd name="connsiteX97" fmla="*/ 2377440 w 4458789"/>
                    <a:gd name="connsiteY97" fmla="*/ 3335383 h 6470468"/>
                    <a:gd name="connsiteX98" fmla="*/ 2333898 w 4458789"/>
                    <a:gd name="connsiteY98" fmla="*/ 3640183 h 6470468"/>
                    <a:gd name="connsiteX99" fmla="*/ 2290355 w 4458789"/>
                    <a:gd name="connsiteY99" fmla="*/ 3875314 h 6470468"/>
                    <a:gd name="connsiteX100" fmla="*/ 2595155 w 4458789"/>
                    <a:gd name="connsiteY100" fmla="*/ 3857897 h 6470468"/>
                    <a:gd name="connsiteX101" fmla="*/ 2891246 w 4458789"/>
                    <a:gd name="connsiteY101" fmla="*/ 3744685 h 6470468"/>
                    <a:gd name="connsiteX102" fmla="*/ 2891155 w 4458789"/>
                    <a:gd name="connsiteY102" fmla="*/ 3215186 h 6470468"/>
                    <a:gd name="connsiteX103" fmla="*/ 2772547 w 4458789"/>
                    <a:gd name="connsiteY103" fmla="*/ 3039972 h 6470468"/>
                    <a:gd name="connsiteX104" fmla="*/ 2704284 w 4458789"/>
                    <a:gd name="connsiteY104" fmla="*/ 2897097 h 6470468"/>
                    <a:gd name="connsiteX105" fmla="*/ 2508069 w 4458789"/>
                    <a:gd name="connsiteY105" fmla="*/ 2717074 h 6470468"/>
                    <a:gd name="connsiteX106" fmla="*/ 2638698 w 4458789"/>
                    <a:gd name="connsiteY106" fmla="*/ 2577737 h 6470468"/>
                    <a:gd name="connsiteX107" fmla="*/ 2978332 w 4458789"/>
                    <a:gd name="connsiteY107" fmla="*/ 2333897 h 6470468"/>
                    <a:gd name="connsiteX108" fmla="*/ 2987040 w 4458789"/>
                    <a:gd name="connsiteY108" fmla="*/ 2159725 h 6470468"/>
                    <a:gd name="connsiteX109" fmla="*/ 3344092 w 4458789"/>
                    <a:gd name="connsiteY109" fmla="*/ 1672045 h 6470468"/>
                    <a:gd name="connsiteX110" fmla="*/ 3544389 w 4458789"/>
                    <a:gd name="connsiteY110" fmla="*/ 1863634 h 6470468"/>
                    <a:gd name="connsiteX111" fmla="*/ 3962400 w 4458789"/>
                    <a:gd name="connsiteY111" fmla="*/ 1419497 h 6470468"/>
                    <a:gd name="connsiteX112" fmla="*/ 4458789 w 4458789"/>
                    <a:gd name="connsiteY112" fmla="*/ 374468 h 6470468"/>
                    <a:gd name="connsiteX113" fmla="*/ 4415246 w 4458789"/>
                    <a:gd name="connsiteY113" fmla="*/ 0 h 6470468"/>
                    <a:gd name="connsiteX114" fmla="*/ 17418 w 4458789"/>
                    <a:gd name="connsiteY114" fmla="*/ 17417 h 6470468"/>
                    <a:gd name="connsiteX115" fmla="*/ 0 w 4458789"/>
                    <a:gd name="connsiteY115" fmla="*/ 6470468 h 6470468"/>
                    <a:gd name="connsiteX0" fmla="*/ 0 w 4458789"/>
                    <a:gd name="connsiteY0" fmla="*/ 6470468 h 6470468"/>
                    <a:gd name="connsiteX1" fmla="*/ 888275 w 4458789"/>
                    <a:gd name="connsiteY1" fmla="*/ 5921828 h 6470468"/>
                    <a:gd name="connsiteX2" fmla="*/ 1267597 w 4458789"/>
                    <a:gd name="connsiteY2" fmla="*/ 5345022 h 6470468"/>
                    <a:gd name="connsiteX3" fmla="*/ 1294584 w 4458789"/>
                    <a:gd name="connsiteY3" fmla="*/ 5383122 h 6470468"/>
                    <a:gd name="connsiteX4" fmla="*/ 1367609 w 4458789"/>
                    <a:gd name="connsiteY4" fmla="*/ 5324384 h 6470468"/>
                    <a:gd name="connsiteX5" fmla="*/ 1367246 w 4458789"/>
                    <a:gd name="connsiteY5" fmla="*/ 5277394 h 6470468"/>
                    <a:gd name="connsiteX6" fmla="*/ 1394597 w 4458789"/>
                    <a:gd name="connsiteY6" fmla="*/ 5175159 h 6470468"/>
                    <a:gd name="connsiteX7" fmla="*/ 1440634 w 4458789"/>
                    <a:gd name="connsiteY7" fmla="*/ 5149759 h 6470468"/>
                    <a:gd name="connsiteX8" fmla="*/ 1429522 w 4458789"/>
                    <a:gd name="connsiteY8" fmla="*/ 5017997 h 6470468"/>
                    <a:gd name="connsiteX9" fmla="*/ 1477147 w 4458789"/>
                    <a:gd name="connsiteY9" fmla="*/ 4971959 h 6470468"/>
                    <a:gd name="connsiteX10" fmla="*/ 1541418 w 4458789"/>
                    <a:gd name="connsiteY10" fmla="*/ 4955177 h 6470468"/>
                    <a:gd name="connsiteX11" fmla="*/ 1375547 w 4458789"/>
                    <a:gd name="connsiteY11" fmla="*/ 4913222 h 6470468"/>
                    <a:gd name="connsiteX12" fmla="*/ 1307284 w 4458789"/>
                    <a:gd name="connsiteY12" fmla="*/ 4854484 h 6470468"/>
                    <a:gd name="connsiteX13" fmla="*/ 1232672 w 4458789"/>
                    <a:gd name="connsiteY13" fmla="*/ 4883059 h 6470468"/>
                    <a:gd name="connsiteX14" fmla="*/ 1172801 w 4458789"/>
                    <a:gd name="connsiteY14" fmla="*/ 4820692 h 6470468"/>
                    <a:gd name="connsiteX15" fmla="*/ 1353322 w 4458789"/>
                    <a:gd name="connsiteY15" fmla="*/ 4757647 h 6470468"/>
                    <a:gd name="connsiteX16" fmla="*/ 1396184 w 4458789"/>
                    <a:gd name="connsiteY16" fmla="*/ 4762409 h 6470468"/>
                    <a:gd name="connsiteX17" fmla="*/ 1473473 w 4458789"/>
                    <a:gd name="connsiteY17" fmla="*/ 4779509 h 6470468"/>
                    <a:gd name="connsiteX18" fmla="*/ 1404122 w 4458789"/>
                    <a:gd name="connsiteY18" fmla="*/ 4619534 h 6470468"/>
                    <a:gd name="connsiteX19" fmla="*/ 1335859 w 4458789"/>
                    <a:gd name="connsiteY19" fmla="*/ 4551271 h 6470468"/>
                    <a:gd name="connsiteX20" fmla="*/ 1439047 w 4458789"/>
                    <a:gd name="connsiteY20" fmla="*/ 4506822 h 6470468"/>
                    <a:gd name="connsiteX21" fmla="*/ 1362847 w 4458789"/>
                    <a:gd name="connsiteY21" fmla="*/ 4400459 h 6470468"/>
                    <a:gd name="connsiteX22" fmla="*/ 1262834 w 4458789"/>
                    <a:gd name="connsiteY22" fmla="*/ 4309972 h 6470468"/>
                    <a:gd name="connsiteX23" fmla="*/ 1202509 w 4458789"/>
                    <a:gd name="connsiteY23" fmla="*/ 4102009 h 6470468"/>
                    <a:gd name="connsiteX24" fmla="*/ 1143772 w 4458789"/>
                    <a:gd name="connsiteY24" fmla="*/ 3930559 h 6470468"/>
                    <a:gd name="connsiteX25" fmla="*/ 1012644 w 4458789"/>
                    <a:gd name="connsiteY25" fmla="*/ 3831363 h 6470468"/>
                    <a:gd name="connsiteX26" fmla="*/ 946922 w 4458789"/>
                    <a:gd name="connsiteY26" fmla="*/ 3773397 h 6470468"/>
                    <a:gd name="connsiteX27" fmla="*/ 946922 w 4458789"/>
                    <a:gd name="connsiteY27" fmla="*/ 3717834 h 6470468"/>
                    <a:gd name="connsiteX28" fmla="*/ 980259 w 4458789"/>
                    <a:gd name="connsiteY28" fmla="*/ 3711484 h 6470468"/>
                    <a:gd name="connsiteX29" fmla="*/ 1038997 w 4458789"/>
                    <a:gd name="connsiteY29" fmla="*/ 3609884 h 6470468"/>
                    <a:gd name="connsiteX30" fmla="*/ 1077097 w 4458789"/>
                    <a:gd name="connsiteY30" fmla="*/ 3598772 h 6470468"/>
                    <a:gd name="connsiteX31" fmla="*/ 1139009 w 4458789"/>
                    <a:gd name="connsiteY31" fmla="*/ 3535272 h 6470468"/>
                    <a:gd name="connsiteX32" fmla="*/ 1196159 w 4458789"/>
                    <a:gd name="connsiteY32" fmla="*/ 3498759 h 6470468"/>
                    <a:gd name="connsiteX33" fmla="*/ 1237434 w 4458789"/>
                    <a:gd name="connsiteY33" fmla="*/ 3489234 h 6470468"/>
                    <a:gd name="connsiteX34" fmla="*/ 1267506 w 4458789"/>
                    <a:gd name="connsiteY34" fmla="*/ 3418432 h 6470468"/>
                    <a:gd name="connsiteX35" fmla="*/ 1326335 w 4458789"/>
                    <a:gd name="connsiteY35" fmla="*/ 3387634 h 6470468"/>
                    <a:gd name="connsiteX36" fmla="*/ 1385072 w 4458789"/>
                    <a:gd name="connsiteY36" fmla="*/ 3354297 h 6470468"/>
                    <a:gd name="connsiteX37" fmla="*/ 1491434 w 4458789"/>
                    <a:gd name="connsiteY37" fmla="*/ 3309847 h 6470468"/>
                    <a:gd name="connsiteX38" fmla="*/ 1567543 w 4458789"/>
                    <a:gd name="connsiteY38" fmla="*/ 3317965 h 6470468"/>
                    <a:gd name="connsiteX39" fmla="*/ 1610497 w 4458789"/>
                    <a:gd name="connsiteY39" fmla="*/ 3271747 h 6470468"/>
                    <a:gd name="connsiteX40" fmla="*/ 1631134 w 4458789"/>
                    <a:gd name="connsiteY40" fmla="*/ 3201897 h 6470468"/>
                    <a:gd name="connsiteX41" fmla="*/ 1564459 w 4458789"/>
                    <a:gd name="connsiteY41" fmla="*/ 3174909 h 6470468"/>
                    <a:gd name="connsiteX42" fmla="*/ 1543731 w 4458789"/>
                    <a:gd name="connsiteY42" fmla="*/ 3150960 h 6470468"/>
                    <a:gd name="connsiteX43" fmla="*/ 1427934 w 4458789"/>
                    <a:gd name="connsiteY43" fmla="*/ 3163797 h 6470468"/>
                    <a:gd name="connsiteX44" fmla="*/ 1364434 w 4458789"/>
                    <a:gd name="connsiteY44" fmla="*/ 3127284 h 6470468"/>
                    <a:gd name="connsiteX45" fmla="*/ 1350147 w 4458789"/>
                    <a:gd name="connsiteY45" fmla="*/ 3101884 h 6470468"/>
                    <a:gd name="connsiteX46" fmla="*/ 1289731 w 4458789"/>
                    <a:gd name="connsiteY46" fmla="*/ 3082154 h 6470468"/>
                    <a:gd name="connsiteX47" fmla="*/ 1189809 w 4458789"/>
                    <a:gd name="connsiteY47" fmla="*/ 3098709 h 6470468"/>
                    <a:gd name="connsiteX48" fmla="*/ 1164409 w 4458789"/>
                    <a:gd name="connsiteY48" fmla="*/ 3144747 h 6470468"/>
                    <a:gd name="connsiteX49" fmla="*/ 1108847 w 4458789"/>
                    <a:gd name="connsiteY49" fmla="*/ 3174909 h 6470468"/>
                    <a:gd name="connsiteX50" fmla="*/ 1075509 w 4458789"/>
                    <a:gd name="connsiteY50" fmla="*/ 3225709 h 6470468"/>
                    <a:gd name="connsiteX51" fmla="*/ 1007247 w 4458789"/>
                    <a:gd name="connsiteY51" fmla="*/ 3238409 h 6470468"/>
                    <a:gd name="connsiteX52" fmla="*/ 926782 w 4458789"/>
                    <a:gd name="connsiteY52" fmla="*/ 3181803 h 6470468"/>
                    <a:gd name="connsiteX53" fmla="*/ 942159 w 4458789"/>
                    <a:gd name="connsiteY53" fmla="*/ 3111409 h 6470468"/>
                    <a:gd name="connsiteX54" fmla="*/ 989784 w 4458789"/>
                    <a:gd name="connsiteY54" fmla="*/ 3078072 h 6470468"/>
                    <a:gd name="connsiteX55" fmla="*/ 941161 w 4458789"/>
                    <a:gd name="connsiteY55" fmla="*/ 2986994 h 6470468"/>
                    <a:gd name="connsiteX56" fmla="*/ 865959 w 4458789"/>
                    <a:gd name="connsiteY56" fmla="*/ 2989172 h 6470468"/>
                    <a:gd name="connsiteX57" fmla="*/ 743722 w 4458789"/>
                    <a:gd name="connsiteY57" fmla="*/ 2943134 h 6470468"/>
                    <a:gd name="connsiteX58" fmla="*/ 708797 w 4458789"/>
                    <a:gd name="connsiteY58" fmla="*/ 2852647 h 6470468"/>
                    <a:gd name="connsiteX59" fmla="*/ 750707 w 4458789"/>
                    <a:gd name="connsiteY59" fmla="*/ 2804160 h 6470468"/>
                    <a:gd name="connsiteX60" fmla="*/ 748484 w 4458789"/>
                    <a:gd name="connsiteY60" fmla="*/ 2738347 h 6470468"/>
                    <a:gd name="connsiteX61" fmla="*/ 788172 w 4458789"/>
                    <a:gd name="connsiteY61" fmla="*/ 2711359 h 6470468"/>
                    <a:gd name="connsiteX62" fmla="*/ 865959 w 4458789"/>
                    <a:gd name="connsiteY62" fmla="*/ 2771684 h 6470468"/>
                    <a:gd name="connsiteX63" fmla="*/ 892947 w 4458789"/>
                    <a:gd name="connsiteY63" fmla="*/ 2798672 h 6470468"/>
                    <a:gd name="connsiteX64" fmla="*/ 900884 w 4458789"/>
                    <a:gd name="connsiteY64" fmla="*/ 2743110 h 6470468"/>
                    <a:gd name="connsiteX65" fmla="*/ 937351 w 4458789"/>
                    <a:gd name="connsiteY65" fmla="*/ 2730546 h 6470468"/>
                    <a:gd name="connsiteX66" fmla="*/ 981847 w 4458789"/>
                    <a:gd name="connsiteY66" fmla="*/ 2730409 h 6470468"/>
                    <a:gd name="connsiteX67" fmla="*/ 1008834 w 4458789"/>
                    <a:gd name="connsiteY67" fmla="*/ 2698659 h 6470468"/>
                    <a:gd name="connsiteX68" fmla="*/ 1085034 w 4458789"/>
                    <a:gd name="connsiteY68" fmla="*/ 2592297 h 6470468"/>
                    <a:gd name="connsiteX69" fmla="*/ 1174841 w 4458789"/>
                    <a:gd name="connsiteY69" fmla="*/ 2532652 h 6470468"/>
                    <a:gd name="connsiteX70" fmla="*/ 1256484 w 4458789"/>
                    <a:gd name="connsiteY70" fmla="*/ 2501809 h 6470468"/>
                    <a:gd name="connsiteX71" fmla="*/ 1404122 w 4458789"/>
                    <a:gd name="connsiteY71" fmla="*/ 2358934 h 6470468"/>
                    <a:gd name="connsiteX72" fmla="*/ 1518512 w 4458789"/>
                    <a:gd name="connsiteY72" fmla="*/ 2368913 h 6470468"/>
                    <a:gd name="connsiteX73" fmla="*/ 1584598 w 4458789"/>
                    <a:gd name="connsiteY73" fmla="*/ 2464298 h 6470468"/>
                    <a:gd name="connsiteX74" fmla="*/ 1527947 w 4458789"/>
                    <a:gd name="connsiteY74" fmla="*/ 2535147 h 6470468"/>
                    <a:gd name="connsiteX75" fmla="*/ 1431109 w 4458789"/>
                    <a:gd name="connsiteY75" fmla="*/ 2627222 h 6470468"/>
                    <a:gd name="connsiteX76" fmla="*/ 1393372 w 4458789"/>
                    <a:gd name="connsiteY76" fmla="*/ 2647405 h 6470468"/>
                    <a:gd name="connsiteX77" fmla="*/ 1404983 w 4458789"/>
                    <a:gd name="connsiteY77" fmla="*/ 2708456 h 6470468"/>
                    <a:gd name="connsiteX78" fmla="*/ 1454922 w 4458789"/>
                    <a:gd name="connsiteY78" fmla="*/ 2736759 h 6470468"/>
                    <a:gd name="connsiteX79" fmla="*/ 1448572 w 4458789"/>
                    <a:gd name="connsiteY79" fmla="*/ 2774859 h 6470468"/>
                    <a:gd name="connsiteX80" fmla="*/ 1357675 w 4458789"/>
                    <a:gd name="connsiteY80" fmla="*/ 2829515 h 6470468"/>
                    <a:gd name="connsiteX81" fmla="*/ 1394597 w 4458789"/>
                    <a:gd name="connsiteY81" fmla="*/ 2863759 h 6470468"/>
                    <a:gd name="connsiteX82" fmla="*/ 1550172 w 4458789"/>
                    <a:gd name="connsiteY82" fmla="*/ 2790734 h 6470468"/>
                    <a:gd name="connsiteX83" fmla="*/ 1586684 w 4458789"/>
                    <a:gd name="connsiteY83" fmla="*/ 2733584 h 6470468"/>
                    <a:gd name="connsiteX84" fmla="*/ 1651772 w 4458789"/>
                    <a:gd name="connsiteY84" fmla="*/ 2703422 h 6470468"/>
                    <a:gd name="connsiteX85" fmla="*/ 1708922 w 4458789"/>
                    <a:gd name="connsiteY85" fmla="*/ 2666909 h 6470468"/>
                    <a:gd name="connsiteX86" fmla="*/ 1810522 w 4458789"/>
                    <a:gd name="connsiteY86" fmla="*/ 2636747 h 6470468"/>
                    <a:gd name="connsiteX87" fmla="*/ 1908947 w 4458789"/>
                    <a:gd name="connsiteY87" fmla="*/ 2627222 h 6470468"/>
                    <a:gd name="connsiteX88" fmla="*/ 1952218 w 4458789"/>
                    <a:gd name="connsiteY88" fmla="*/ 2602275 h 6470468"/>
                    <a:gd name="connsiteX89" fmla="*/ 2020072 w 4458789"/>
                    <a:gd name="connsiteY89" fmla="*/ 2662147 h 6470468"/>
                    <a:gd name="connsiteX90" fmla="*/ 2089922 w 4458789"/>
                    <a:gd name="connsiteY90" fmla="*/ 2678022 h 6470468"/>
                    <a:gd name="connsiteX91" fmla="*/ 2164579 w 4458789"/>
                    <a:gd name="connsiteY91" fmla="*/ 2690902 h 6470468"/>
                    <a:gd name="connsiteX92" fmla="*/ 2115322 w 4458789"/>
                    <a:gd name="connsiteY92" fmla="*/ 2820897 h 6470468"/>
                    <a:gd name="connsiteX93" fmla="*/ 2011680 w 4458789"/>
                    <a:gd name="connsiteY93" fmla="*/ 2934788 h 6470468"/>
                    <a:gd name="connsiteX94" fmla="*/ 2194560 w 4458789"/>
                    <a:gd name="connsiteY94" fmla="*/ 3082834 h 6470468"/>
                    <a:gd name="connsiteX95" fmla="*/ 2394858 w 4458789"/>
                    <a:gd name="connsiteY95" fmla="*/ 3117668 h 6470468"/>
                    <a:gd name="connsiteX96" fmla="*/ 2377440 w 4458789"/>
                    <a:gd name="connsiteY96" fmla="*/ 3335383 h 6470468"/>
                    <a:gd name="connsiteX97" fmla="*/ 2377440 w 4458789"/>
                    <a:gd name="connsiteY97" fmla="*/ 3335383 h 6470468"/>
                    <a:gd name="connsiteX98" fmla="*/ 2333898 w 4458789"/>
                    <a:gd name="connsiteY98" fmla="*/ 3640183 h 6470468"/>
                    <a:gd name="connsiteX99" fmla="*/ 2290355 w 4458789"/>
                    <a:gd name="connsiteY99" fmla="*/ 3875314 h 6470468"/>
                    <a:gd name="connsiteX100" fmla="*/ 2595155 w 4458789"/>
                    <a:gd name="connsiteY100" fmla="*/ 3857897 h 6470468"/>
                    <a:gd name="connsiteX101" fmla="*/ 2891246 w 4458789"/>
                    <a:gd name="connsiteY101" fmla="*/ 3744685 h 6470468"/>
                    <a:gd name="connsiteX102" fmla="*/ 2891155 w 4458789"/>
                    <a:gd name="connsiteY102" fmla="*/ 3215186 h 6470468"/>
                    <a:gd name="connsiteX103" fmla="*/ 2772547 w 4458789"/>
                    <a:gd name="connsiteY103" fmla="*/ 3039972 h 6470468"/>
                    <a:gd name="connsiteX104" fmla="*/ 2704284 w 4458789"/>
                    <a:gd name="connsiteY104" fmla="*/ 2897097 h 6470468"/>
                    <a:gd name="connsiteX105" fmla="*/ 2508069 w 4458789"/>
                    <a:gd name="connsiteY105" fmla="*/ 2717074 h 6470468"/>
                    <a:gd name="connsiteX106" fmla="*/ 2638698 w 4458789"/>
                    <a:gd name="connsiteY106" fmla="*/ 2577737 h 6470468"/>
                    <a:gd name="connsiteX107" fmla="*/ 2978332 w 4458789"/>
                    <a:gd name="connsiteY107" fmla="*/ 2333897 h 6470468"/>
                    <a:gd name="connsiteX108" fmla="*/ 2987040 w 4458789"/>
                    <a:gd name="connsiteY108" fmla="*/ 2159725 h 6470468"/>
                    <a:gd name="connsiteX109" fmla="*/ 3344092 w 4458789"/>
                    <a:gd name="connsiteY109" fmla="*/ 1672045 h 6470468"/>
                    <a:gd name="connsiteX110" fmla="*/ 3544389 w 4458789"/>
                    <a:gd name="connsiteY110" fmla="*/ 1863634 h 6470468"/>
                    <a:gd name="connsiteX111" fmla="*/ 3962400 w 4458789"/>
                    <a:gd name="connsiteY111" fmla="*/ 1419497 h 6470468"/>
                    <a:gd name="connsiteX112" fmla="*/ 4458789 w 4458789"/>
                    <a:gd name="connsiteY112" fmla="*/ 374468 h 6470468"/>
                    <a:gd name="connsiteX113" fmla="*/ 4415246 w 4458789"/>
                    <a:gd name="connsiteY113" fmla="*/ 0 h 6470468"/>
                    <a:gd name="connsiteX114" fmla="*/ 17418 w 4458789"/>
                    <a:gd name="connsiteY114" fmla="*/ 17417 h 6470468"/>
                    <a:gd name="connsiteX115" fmla="*/ 0 w 4458789"/>
                    <a:gd name="connsiteY115" fmla="*/ 6470468 h 6470468"/>
                    <a:gd name="connsiteX0" fmla="*/ 0 w 4458789"/>
                    <a:gd name="connsiteY0" fmla="*/ 6470468 h 6470468"/>
                    <a:gd name="connsiteX1" fmla="*/ 888275 w 4458789"/>
                    <a:gd name="connsiteY1" fmla="*/ 5921828 h 6470468"/>
                    <a:gd name="connsiteX2" fmla="*/ 1267597 w 4458789"/>
                    <a:gd name="connsiteY2" fmla="*/ 5345022 h 6470468"/>
                    <a:gd name="connsiteX3" fmla="*/ 1281884 w 4458789"/>
                    <a:gd name="connsiteY3" fmla="*/ 5389472 h 6470468"/>
                    <a:gd name="connsiteX4" fmla="*/ 1367609 w 4458789"/>
                    <a:gd name="connsiteY4" fmla="*/ 5324384 h 6470468"/>
                    <a:gd name="connsiteX5" fmla="*/ 1367246 w 4458789"/>
                    <a:gd name="connsiteY5" fmla="*/ 5277394 h 6470468"/>
                    <a:gd name="connsiteX6" fmla="*/ 1394597 w 4458789"/>
                    <a:gd name="connsiteY6" fmla="*/ 5175159 h 6470468"/>
                    <a:gd name="connsiteX7" fmla="*/ 1440634 w 4458789"/>
                    <a:gd name="connsiteY7" fmla="*/ 5149759 h 6470468"/>
                    <a:gd name="connsiteX8" fmla="*/ 1429522 w 4458789"/>
                    <a:gd name="connsiteY8" fmla="*/ 5017997 h 6470468"/>
                    <a:gd name="connsiteX9" fmla="*/ 1477147 w 4458789"/>
                    <a:gd name="connsiteY9" fmla="*/ 4971959 h 6470468"/>
                    <a:gd name="connsiteX10" fmla="*/ 1541418 w 4458789"/>
                    <a:gd name="connsiteY10" fmla="*/ 4955177 h 6470468"/>
                    <a:gd name="connsiteX11" fmla="*/ 1375547 w 4458789"/>
                    <a:gd name="connsiteY11" fmla="*/ 4913222 h 6470468"/>
                    <a:gd name="connsiteX12" fmla="*/ 1307284 w 4458789"/>
                    <a:gd name="connsiteY12" fmla="*/ 4854484 h 6470468"/>
                    <a:gd name="connsiteX13" fmla="*/ 1232672 w 4458789"/>
                    <a:gd name="connsiteY13" fmla="*/ 4883059 h 6470468"/>
                    <a:gd name="connsiteX14" fmla="*/ 1172801 w 4458789"/>
                    <a:gd name="connsiteY14" fmla="*/ 4820692 h 6470468"/>
                    <a:gd name="connsiteX15" fmla="*/ 1353322 w 4458789"/>
                    <a:gd name="connsiteY15" fmla="*/ 4757647 h 6470468"/>
                    <a:gd name="connsiteX16" fmla="*/ 1396184 w 4458789"/>
                    <a:gd name="connsiteY16" fmla="*/ 4762409 h 6470468"/>
                    <a:gd name="connsiteX17" fmla="*/ 1473473 w 4458789"/>
                    <a:gd name="connsiteY17" fmla="*/ 4779509 h 6470468"/>
                    <a:gd name="connsiteX18" fmla="*/ 1404122 w 4458789"/>
                    <a:gd name="connsiteY18" fmla="*/ 4619534 h 6470468"/>
                    <a:gd name="connsiteX19" fmla="*/ 1335859 w 4458789"/>
                    <a:gd name="connsiteY19" fmla="*/ 4551271 h 6470468"/>
                    <a:gd name="connsiteX20" fmla="*/ 1439047 w 4458789"/>
                    <a:gd name="connsiteY20" fmla="*/ 4506822 h 6470468"/>
                    <a:gd name="connsiteX21" fmla="*/ 1362847 w 4458789"/>
                    <a:gd name="connsiteY21" fmla="*/ 4400459 h 6470468"/>
                    <a:gd name="connsiteX22" fmla="*/ 1262834 w 4458789"/>
                    <a:gd name="connsiteY22" fmla="*/ 4309972 h 6470468"/>
                    <a:gd name="connsiteX23" fmla="*/ 1202509 w 4458789"/>
                    <a:gd name="connsiteY23" fmla="*/ 4102009 h 6470468"/>
                    <a:gd name="connsiteX24" fmla="*/ 1143772 w 4458789"/>
                    <a:gd name="connsiteY24" fmla="*/ 3930559 h 6470468"/>
                    <a:gd name="connsiteX25" fmla="*/ 1012644 w 4458789"/>
                    <a:gd name="connsiteY25" fmla="*/ 3831363 h 6470468"/>
                    <a:gd name="connsiteX26" fmla="*/ 946922 w 4458789"/>
                    <a:gd name="connsiteY26" fmla="*/ 3773397 h 6470468"/>
                    <a:gd name="connsiteX27" fmla="*/ 946922 w 4458789"/>
                    <a:gd name="connsiteY27" fmla="*/ 3717834 h 6470468"/>
                    <a:gd name="connsiteX28" fmla="*/ 980259 w 4458789"/>
                    <a:gd name="connsiteY28" fmla="*/ 3711484 h 6470468"/>
                    <a:gd name="connsiteX29" fmla="*/ 1038997 w 4458789"/>
                    <a:gd name="connsiteY29" fmla="*/ 3609884 h 6470468"/>
                    <a:gd name="connsiteX30" fmla="*/ 1077097 w 4458789"/>
                    <a:gd name="connsiteY30" fmla="*/ 3598772 h 6470468"/>
                    <a:gd name="connsiteX31" fmla="*/ 1139009 w 4458789"/>
                    <a:gd name="connsiteY31" fmla="*/ 3535272 h 6470468"/>
                    <a:gd name="connsiteX32" fmla="*/ 1196159 w 4458789"/>
                    <a:gd name="connsiteY32" fmla="*/ 3498759 h 6470468"/>
                    <a:gd name="connsiteX33" fmla="*/ 1237434 w 4458789"/>
                    <a:gd name="connsiteY33" fmla="*/ 3489234 h 6470468"/>
                    <a:gd name="connsiteX34" fmla="*/ 1267506 w 4458789"/>
                    <a:gd name="connsiteY34" fmla="*/ 3418432 h 6470468"/>
                    <a:gd name="connsiteX35" fmla="*/ 1326335 w 4458789"/>
                    <a:gd name="connsiteY35" fmla="*/ 3387634 h 6470468"/>
                    <a:gd name="connsiteX36" fmla="*/ 1385072 w 4458789"/>
                    <a:gd name="connsiteY36" fmla="*/ 3354297 h 6470468"/>
                    <a:gd name="connsiteX37" fmla="*/ 1491434 w 4458789"/>
                    <a:gd name="connsiteY37" fmla="*/ 3309847 h 6470468"/>
                    <a:gd name="connsiteX38" fmla="*/ 1567543 w 4458789"/>
                    <a:gd name="connsiteY38" fmla="*/ 3317965 h 6470468"/>
                    <a:gd name="connsiteX39" fmla="*/ 1610497 w 4458789"/>
                    <a:gd name="connsiteY39" fmla="*/ 3271747 h 6470468"/>
                    <a:gd name="connsiteX40" fmla="*/ 1631134 w 4458789"/>
                    <a:gd name="connsiteY40" fmla="*/ 3201897 h 6470468"/>
                    <a:gd name="connsiteX41" fmla="*/ 1564459 w 4458789"/>
                    <a:gd name="connsiteY41" fmla="*/ 3174909 h 6470468"/>
                    <a:gd name="connsiteX42" fmla="*/ 1543731 w 4458789"/>
                    <a:gd name="connsiteY42" fmla="*/ 3150960 h 6470468"/>
                    <a:gd name="connsiteX43" fmla="*/ 1427934 w 4458789"/>
                    <a:gd name="connsiteY43" fmla="*/ 3163797 h 6470468"/>
                    <a:gd name="connsiteX44" fmla="*/ 1364434 w 4458789"/>
                    <a:gd name="connsiteY44" fmla="*/ 3127284 h 6470468"/>
                    <a:gd name="connsiteX45" fmla="*/ 1350147 w 4458789"/>
                    <a:gd name="connsiteY45" fmla="*/ 3101884 h 6470468"/>
                    <a:gd name="connsiteX46" fmla="*/ 1289731 w 4458789"/>
                    <a:gd name="connsiteY46" fmla="*/ 3082154 h 6470468"/>
                    <a:gd name="connsiteX47" fmla="*/ 1189809 w 4458789"/>
                    <a:gd name="connsiteY47" fmla="*/ 3098709 h 6470468"/>
                    <a:gd name="connsiteX48" fmla="*/ 1164409 w 4458789"/>
                    <a:gd name="connsiteY48" fmla="*/ 3144747 h 6470468"/>
                    <a:gd name="connsiteX49" fmla="*/ 1108847 w 4458789"/>
                    <a:gd name="connsiteY49" fmla="*/ 3174909 h 6470468"/>
                    <a:gd name="connsiteX50" fmla="*/ 1075509 w 4458789"/>
                    <a:gd name="connsiteY50" fmla="*/ 3225709 h 6470468"/>
                    <a:gd name="connsiteX51" fmla="*/ 1007247 w 4458789"/>
                    <a:gd name="connsiteY51" fmla="*/ 3238409 h 6470468"/>
                    <a:gd name="connsiteX52" fmla="*/ 926782 w 4458789"/>
                    <a:gd name="connsiteY52" fmla="*/ 3181803 h 6470468"/>
                    <a:gd name="connsiteX53" fmla="*/ 942159 w 4458789"/>
                    <a:gd name="connsiteY53" fmla="*/ 3111409 h 6470468"/>
                    <a:gd name="connsiteX54" fmla="*/ 989784 w 4458789"/>
                    <a:gd name="connsiteY54" fmla="*/ 3078072 h 6470468"/>
                    <a:gd name="connsiteX55" fmla="*/ 941161 w 4458789"/>
                    <a:gd name="connsiteY55" fmla="*/ 2986994 h 6470468"/>
                    <a:gd name="connsiteX56" fmla="*/ 865959 w 4458789"/>
                    <a:gd name="connsiteY56" fmla="*/ 2989172 h 6470468"/>
                    <a:gd name="connsiteX57" fmla="*/ 743722 w 4458789"/>
                    <a:gd name="connsiteY57" fmla="*/ 2943134 h 6470468"/>
                    <a:gd name="connsiteX58" fmla="*/ 708797 w 4458789"/>
                    <a:gd name="connsiteY58" fmla="*/ 2852647 h 6470468"/>
                    <a:gd name="connsiteX59" fmla="*/ 750707 w 4458789"/>
                    <a:gd name="connsiteY59" fmla="*/ 2804160 h 6470468"/>
                    <a:gd name="connsiteX60" fmla="*/ 748484 w 4458789"/>
                    <a:gd name="connsiteY60" fmla="*/ 2738347 h 6470468"/>
                    <a:gd name="connsiteX61" fmla="*/ 788172 w 4458789"/>
                    <a:gd name="connsiteY61" fmla="*/ 2711359 h 6470468"/>
                    <a:gd name="connsiteX62" fmla="*/ 865959 w 4458789"/>
                    <a:gd name="connsiteY62" fmla="*/ 2771684 h 6470468"/>
                    <a:gd name="connsiteX63" fmla="*/ 892947 w 4458789"/>
                    <a:gd name="connsiteY63" fmla="*/ 2798672 h 6470468"/>
                    <a:gd name="connsiteX64" fmla="*/ 900884 w 4458789"/>
                    <a:gd name="connsiteY64" fmla="*/ 2743110 h 6470468"/>
                    <a:gd name="connsiteX65" fmla="*/ 937351 w 4458789"/>
                    <a:gd name="connsiteY65" fmla="*/ 2730546 h 6470468"/>
                    <a:gd name="connsiteX66" fmla="*/ 981847 w 4458789"/>
                    <a:gd name="connsiteY66" fmla="*/ 2730409 h 6470468"/>
                    <a:gd name="connsiteX67" fmla="*/ 1008834 w 4458789"/>
                    <a:gd name="connsiteY67" fmla="*/ 2698659 h 6470468"/>
                    <a:gd name="connsiteX68" fmla="*/ 1085034 w 4458789"/>
                    <a:gd name="connsiteY68" fmla="*/ 2592297 h 6470468"/>
                    <a:gd name="connsiteX69" fmla="*/ 1174841 w 4458789"/>
                    <a:gd name="connsiteY69" fmla="*/ 2532652 h 6470468"/>
                    <a:gd name="connsiteX70" fmla="*/ 1256484 w 4458789"/>
                    <a:gd name="connsiteY70" fmla="*/ 2501809 h 6470468"/>
                    <a:gd name="connsiteX71" fmla="*/ 1404122 w 4458789"/>
                    <a:gd name="connsiteY71" fmla="*/ 2358934 h 6470468"/>
                    <a:gd name="connsiteX72" fmla="*/ 1518512 w 4458789"/>
                    <a:gd name="connsiteY72" fmla="*/ 2368913 h 6470468"/>
                    <a:gd name="connsiteX73" fmla="*/ 1584598 w 4458789"/>
                    <a:gd name="connsiteY73" fmla="*/ 2464298 h 6470468"/>
                    <a:gd name="connsiteX74" fmla="*/ 1527947 w 4458789"/>
                    <a:gd name="connsiteY74" fmla="*/ 2535147 h 6470468"/>
                    <a:gd name="connsiteX75" fmla="*/ 1431109 w 4458789"/>
                    <a:gd name="connsiteY75" fmla="*/ 2627222 h 6470468"/>
                    <a:gd name="connsiteX76" fmla="*/ 1393372 w 4458789"/>
                    <a:gd name="connsiteY76" fmla="*/ 2647405 h 6470468"/>
                    <a:gd name="connsiteX77" fmla="*/ 1404983 w 4458789"/>
                    <a:gd name="connsiteY77" fmla="*/ 2708456 h 6470468"/>
                    <a:gd name="connsiteX78" fmla="*/ 1454922 w 4458789"/>
                    <a:gd name="connsiteY78" fmla="*/ 2736759 h 6470468"/>
                    <a:gd name="connsiteX79" fmla="*/ 1448572 w 4458789"/>
                    <a:gd name="connsiteY79" fmla="*/ 2774859 h 6470468"/>
                    <a:gd name="connsiteX80" fmla="*/ 1357675 w 4458789"/>
                    <a:gd name="connsiteY80" fmla="*/ 2829515 h 6470468"/>
                    <a:gd name="connsiteX81" fmla="*/ 1394597 w 4458789"/>
                    <a:gd name="connsiteY81" fmla="*/ 2863759 h 6470468"/>
                    <a:gd name="connsiteX82" fmla="*/ 1550172 w 4458789"/>
                    <a:gd name="connsiteY82" fmla="*/ 2790734 h 6470468"/>
                    <a:gd name="connsiteX83" fmla="*/ 1586684 w 4458789"/>
                    <a:gd name="connsiteY83" fmla="*/ 2733584 h 6470468"/>
                    <a:gd name="connsiteX84" fmla="*/ 1651772 w 4458789"/>
                    <a:gd name="connsiteY84" fmla="*/ 2703422 h 6470468"/>
                    <a:gd name="connsiteX85" fmla="*/ 1708922 w 4458789"/>
                    <a:gd name="connsiteY85" fmla="*/ 2666909 h 6470468"/>
                    <a:gd name="connsiteX86" fmla="*/ 1810522 w 4458789"/>
                    <a:gd name="connsiteY86" fmla="*/ 2636747 h 6470468"/>
                    <a:gd name="connsiteX87" fmla="*/ 1908947 w 4458789"/>
                    <a:gd name="connsiteY87" fmla="*/ 2627222 h 6470468"/>
                    <a:gd name="connsiteX88" fmla="*/ 1952218 w 4458789"/>
                    <a:gd name="connsiteY88" fmla="*/ 2602275 h 6470468"/>
                    <a:gd name="connsiteX89" fmla="*/ 2020072 w 4458789"/>
                    <a:gd name="connsiteY89" fmla="*/ 2662147 h 6470468"/>
                    <a:gd name="connsiteX90" fmla="*/ 2089922 w 4458789"/>
                    <a:gd name="connsiteY90" fmla="*/ 2678022 h 6470468"/>
                    <a:gd name="connsiteX91" fmla="*/ 2164579 w 4458789"/>
                    <a:gd name="connsiteY91" fmla="*/ 2690902 h 6470468"/>
                    <a:gd name="connsiteX92" fmla="*/ 2115322 w 4458789"/>
                    <a:gd name="connsiteY92" fmla="*/ 2820897 h 6470468"/>
                    <a:gd name="connsiteX93" fmla="*/ 2011680 w 4458789"/>
                    <a:gd name="connsiteY93" fmla="*/ 2934788 h 6470468"/>
                    <a:gd name="connsiteX94" fmla="*/ 2194560 w 4458789"/>
                    <a:gd name="connsiteY94" fmla="*/ 3082834 h 6470468"/>
                    <a:gd name="connsiteX95" fmla="*/ 2394858 w 4458789"/>
                    <a:gd name="connsiteY95" fmla="*/ 3117668 h 6470468"/>
                    <a:gd name="connsiteX96" fmla="*/ 2377440 w 4458789"/>
                    <a:gd name="connsiteY96" fmla="*/ 3335383 h 6470468"/>
                    <a:gd name="connsiteX97" fmla="*/ 2377440 w 4458789"/>
                    <a:gd name="connsiteY97" fmla="*/ 3335383 h 6470468"/>
                    <a:gd name="connsiteX98" fmla="*/ 2333898 w 4458789"/>
                    <a:gd name="connsiteY98" fmla="*/ 3640183 h 6470468"/>
                    <a:gd name="connsiteX99" fmla="*/ 2290355 w 4458789"/>
                    <a:gd name="connsiteY99" fmla="*/ 3875314 h 6470468"/>
                    <a:gd name="connsiteX100" fmla="*/ 2595155 w 4458789"/>
                    <a:gd name="connsiteY100" fmla="*/ 3857897 h 6470468"/>
                    <a:gd name="connsiteX101" fmla="*/ 2891246 w 4458789"/>
                    <a:gd name="connsiteY101" fmla="*/ 3744685 h 6470468"/>
                    <a:gd name="connsiteX102" fmla="*/ 2891155 w 4458789"/>
                    <a:gd name="connsiteY102" fmla="*/ 3215186 h 6470468"/>
                    <a:gd name="connsiteX103" fmla="*/ 2772547 w 4458789"/>
                    <a:gd name="connsiteY103" fmla="*/ 3039972 h 6470468"/>
                    <a:gd name="connsiteX104" fmla="*/ 2704284 w 4458789"/>
                    <a:gd name="connsiteY104" fmla="*/ 2897097 h 6470468"/>
                    <a:gd name="connsiteX105" fmla="*/ 2508069 w 4458789"/>
                    <a:gd name="connsiteY105" fmla="*/ 2717074 h 6470468"/>
                    <a:gd name="connsiteX106" fmla="*/ 2638698 w 4458789"/>
                    <a:gd name="connsiteY106" fmla="*/ 2577737 h 6470468"/>
                    <a:gd name="connsiteX107" fmla="*/ 2978332 w 4458789"/>
                    <a:gd name="connsiteY107" fmla="*/ 2333897 h 6470468"/>
                    <a:gd name="connsiteX108" fmla="*/ 2987040 w 4458789"/>
                    <a:gd name="connsiteY108" fmla="*/ 2159725 h 6470468"/>
                    <a:gd name="connsiteX109" fmla="*/ 3344092 w 4458789"/>
                    <a:gd name="connsiteY109" fmla="*/ 1672045 h 6470468"/>
                    <a:gd name="connsiteX110" fmla="*/ 3544389 w 4458789"/>
                    <a:gd name="connsiteY110" fmla="*/ 1863634 h 6470468"/>
                    <a:gd name="connsiteX111" fmla="*/ 3962400 w 4458789"/>
                    <a:gd name="connsiteY111" fmla="*/ 1419497 h 6470468"/>
                    <a:gd name="connsiteX112" fmla="*/ 4458789 w 4458789"/>
                    <a:gd name="connsiteY112" fmla="*/ 374468 h 6470468"/>
                    <a:gd name="connsiteX113" fmla="*/ 4415246 w 4458789"/>
                    <a:gd name="connsiteY113" fmla="*/ 0 h 6470468"/>
                    <a:gd name="connsiteX114" fmla="*/ 17418 w 4458789"/>
                    <a:gd name="connsiteY114" fmla="*/ 17417 h 6470468"/>
                    <a:gd name="connsiteX115" fmla="*/ 0 w 4458789"/>
                    <a:gd name="connsiteY115" fmla="*/ 6470468 h 6470468"/>
                    <a:gd name="connsiteX0" fmla="*/ 0 w 4458789"/>
                    <a:gd name="connsiteY0" fmla="*/ 6470468 h 6470468"/>
                    <a:gd name="connsiteX1" fmla="*/ 888275 w 4458789"/>
                    <a:gd name="connsiteY1" fmla="*/ 5921828 h 6470468"/>
                    <a:gd name="connsiteX2" fmla="*/ 1267597 w 4458789"/>
                    <a:gd name="connsiteY2" fmla="*/ 5345022 h 6470468"/>
                    <a:gd name="connsiteX3" fmla="*/ 1281884 w 4458789"/>
                    <a:gd name="connsiteY3" fmla="*/ 5389472 h 6470468"/>
                    <a:gd name="connsiteX4" fmla="*/ 1324747 w 4458789"/>
                    <a:gd name="connsiteY4" fmla="*/ 5341847 h 6470468"/>
                    <a:gd name="connsiteX5" fmla="*/ 1367609 w 4458789"/>
                    <a:gd name="connsiteY5" fmla="*/ 5324384 h 6470468"/>
                    <a:gd name="connsiteX6" fmla="*/ 1367246 w 4458789"/>
                    <a:gd name="connsiteY6" fmla="*/ 5277394 h 6470468"/>
                    <a:gd name="connsiteX7" fmla="*/ 1394597 w 4458789"/>
                    <a:gd name="connsiteY7" fmla="*/ 5175159 h 6470468"/>
                    <a:gd name="connsiteX8" fmla="*/ 1440634 w 4458789"/>
                    <a:gd name="connsiteY8" fmla="*/ 5149759 h 6470468"/>
                    <a:gd name="connsiteX9" fmla="*/ 1429522 w 4458789"/>
                    <a:gd name="connsiteY9" fmla="*/ 5017997 h 6470468"/>
                    <a:gd name="connsiteX10" fmla="*/ 1477147 w 4458789"/>
                    <a:gd name="connsiteY10" fmla="*/ 4971959 h 6470468"/>
                    <a:gd name="connsiteX11" fmla="*/ 1541418 w 4458789"/>
                    <a:gd name="connsiteY11" fmla="*/ 4955177 h 6470468"/>
                    <a:gd name="connsiteX12" fmla="*/ 1375547 w 4458789"/>
                    <a:gd name="connsiteY12" fmla="*/ 4913222 h 6470468"/>
                    <a:gd name="connsiteX13" fmla="*/ 1307284 w 4458789"/>
                    <a:gd name="connsiteY13" fmla="*/ 4854484 h 6470468"/>
                    <a:gd name="connsiteX14" fmla="*/ 1232672 w 4458789"/>
                    <a:gd name="connsiteY14" fmla="*/ 4883059 h 6470468"/>
                    <a:gd name="connsiteX15" fmla="*/ 1172801 w 4458789"/>
                    <a:gd name="connsiteY15" fmla="*/ 4820692 h 6470468"/>
                    <a:gd name="connsiteX16" fmla="*/ 1353322 w 4458789"/>
                    <a:gd name="connsiteY16" fmla="*/ 4757647 h 6470468"/>
                    <a:gd name="connsiteX17" fmla="*/ 1396184 w 4458789"/>
                    <a:gd name="connsiteY17" fmla="*/ 4762409 h 6470468"/>
                    <a:gd name="connsiteX18" fmla="*/ 1473473 w 4458789"/>
                    <a:gd name="connsiteY18" fmla="*/ 4779509 h 6470468"/>
                    <a:gd name="connsiteX19" fmla="*/ 1404122 w 4458789"/>
                    <a:gd name="connsiteY19" fmla="*/ 4619534 h 6470468"/>
                    <a:gd name="connsiteX20" fmla="*/ 1335859 w 4458789"/>
                    <a:gd name="connsiteY20" fmla="*/ 4551271 h 6470468"/>
                    <a:gd name="connsiteX21" fmla="*/ 1439047 w 4458789"/>
                    <a:gd name="connsiteY21" fmla="*/ 4506822 h 6470468"/>
                    <a:gd name="connsiteX22" fmla="*/ 1362847 w 4458789"/>
                    <a:gd name="connsiteY22" fmla="*/ 4400459 h 6470468"/>
                    <a:gd name="connsiteX23" fmla="*/ 1262834 w 4458789"/>
                    <a:gd name="connsiteY23" fmla="*/ 4309972 h 6470468"/>
                    <a:gd name="connsiteX24" fmla="*/ 1202509 w 4458789"/>
                    <a:gd name="connsiteY24" fmla="*/ 4102009 h 6470468"/>
                    <a:gd name="connsiteX25" fmla="*/ 1143772 w 4458789"/>
                    <a:gd name="connsiteY25" fmla="*/ 3930559 h 6470468"/>
                    <a:gd name="connsiteX26" fmla="*/ 1012644 w 4458789"/>
                    <a:gd name="connsiteY26" fmla="*/ 3831363 h 6470468"/>
                    <a:gd name="connsiteX27" fmla="*/ 946922 w 4458789"/>
                    <a:gd name="connsiteY27" fmla="*/ 3773397 h 6470468"/>
                    <a:gd name="connsiteX28" fmla="*/ 946922 w 4458789"/>
                    <a:gd name="connsiteY28" fmla="*/ 3717834 h 6470468"/>
                    <a:gd name="connsiteX29" fmla="*/ 980259 w 4458789"/>
                    <a:gd name="connsiteY29" fmla="*/ 3711484 h 6470468"/>
                    <a:gd name="connsiteX30" fmla="*/ 1038997 w 4458789"/>
                    <a:gd name="connsiteY30" fmla="*/ 3609884 h 6470468"/>
                    <a:gd name="connsiteX31" fmla="*/ 1077097 w 4458789"/>
                    <a:gd name="connsiteY31" fmla="*/ 3598772 h 6470468"/>
                    <a:gd name="connsiteX32" fmla="*/ 1139009 w 4458789"/>
                    <a:gd name="connsiteY32" fmla="*/ 3535272 h 6470468"/>
                    <a:gd name="connsiteX33" fmla="*/ 1196159 w 4458789"/>
                    <a:gd name="connsiteY33" fmla="*/ 3498759 h 6470468"/>
                    <a:gd name="connsiteX34" fmla="*/ 1237434 w 4458789"/>
                    <a:gd name="connsiteY34" fmla="*/ 3489234 h 6470468"/>
                    <a:gd name="connsiteX35" fmla="*/ 1267506 w 4458789"/>
                    <a:gd name="connsiteY35" fmla="*/ 3418432 h 6470468"/>
                    <a:gd name="connsiteX36" fmla="*/ 1326335 w 4458789"/>
                    <a:gd name="connsiteY36" fmla="*/ 3387634 h 6470468"/>
                    <a:gd name="connsiteX37" fmla="*/ 1385072 w 4458789"/>
                    <a:gd name="connsiteY37" fmla="*/ 3354297 h 6470468"/>
                    <a:gd name="connsiteX38" fmla="*/ 1491434 w 4458789"/>
                    <a:gd name="connsiteY38" fmla="*/ 3309847 h 6470468"/>
                    <a:gd name="connsiteX39" fmla="*/ 1567543 w 4458789"/>
                    <a:gd name="connsiteY39" fmla="*/ 3317965 h 6470468"/>
                    <a:gd name="connsiteX40" fmla="*/ 1610497 w 4458789"/>
                    <a:gd name="connsiteY40" fmla="*/ 3271747 h 6470468"/>
                    <a:gd name="connsiteX41" fmla="*/ 1631134 w 4458789"/>
                    <a:gd name="connsiteY41" fmla="*/ 3201897 h 6470468"/>
                    <a:gd name="connsiteX42" fmla="*/ 1564459 w 4458789"/>
                    <a:gd name="connsiteY42" fmla="*/ 3174909 h 6470468"/>
                    <a:gd name="connsiteX43" fmla="*/ 1543731 w 4458789"/>
                    <a:gd name="connsiteY43" fmla="*/ 3150960 h 6470468"/>
                    <a:gd name="connsiteX44" fmla="*/ 1427934 w 4458789"/>
                    <a:gd name="connsiteY44" fmla="*/ 3163797 h 6470468"/>
                    <a:gd name="connsiteX45" fmla="*/ 1364434 w 4458789"/>
                    <a:gd name="connsiteY45" fmla="*/ 3127284 h 6470468"/>
                    <a:gd name="connsiteX46" fmla="*/ 1350147 w 4458789"/>
                    <a:gd name="connsiteY46" fmla="*/ 3101884 h 6470468"/>
                    <a:gd name="connsiteX47" fmla="*/ 1289731 w 4458789"/>
                    <a:gd name="connsiteY47" fmla="*/ 3082154 h 6470468"/>
                    <a:gd name="connsiteX48" fmla="*/ 1189809 w 4458789"/>
                    <a:gd name="connsiteY48" fmla="*/ 3098709 h 6470468"/>
                    <a:gd name="connsiteX49" fmla="*/ 1164409 w 4458789"/>
                    <a:gd name="connsiteY49" fmla="*/ 3144747 h 6470468"/>
                    <a:gd name="connsiteX50" fmla="*/ 1108847 w 4458789"/>
                    <a:gd name="connsiteY50" fmla="*/ 3174909 h 6470468"/>
                    <a:gd name="connsiteX51" fmla="*/ 1075509 w 4458789"/>
                    <a:gd name="connsiteY51" fmla="*/ 3225709 h 6470468"/>
                    <a:gd name="connsiteX52" fmla="*/ 1007247 w 4458789"/>
                    <a:gd name="connsiteY52" fmla="*/ 3238409 h 6470468"/>
                    <a:gd name="connsiteX53" fmla="*/ 926782 w 4458789"/>
                    <a:gd name="connsiteY53" fmla="*/ 3181803 h 6470468"/>
                    <a:gd name="connsiteX54" fmla="*/ 942159 w 4458789"/>
                    <a:gd name="connsiteY54" fmla="*/ 3111409 h 6470468"/>
                    <a:gd name="connsiteX55" fmla="*/ 989784 w 4458789"/>
                    <a:gd name="connsiteY55" fmla="*/ 3078072 h 6470468"/>
                    <a:gd name="connsiteX56" fmla="*/ 941161 w 4458789"/>
                    <a:gd name="connsiteY56" fmla="*/ 2986994 h 6470468"/>
                    <a:gd name="connsiteX57" fmla="*/ 865959 w 4458789"/>
                    <a:gd name="connsiteY57" fmla="*/ 2989172 h 6470468"/>
                    <a:gd name="connsiteX58" fmla="*/ 743722 w 4458789"/>
                    <a:gd name="connsiteY58" fmla="*/ 2943134 h 6470468"/>
                    <a:gd name="connsiteX59" fmla="*/ 708797 w 4458789"/>
                    <a:gd name="connsiteY59" fmla="*/ 2852647 h 6470468"/>
                    <a:gd name="connsiteX60" fmla="*/ 750707 w 4458789"/>
                    <a:gd name="connsiteY60" fmla="*/ 2804160 h 6470468"/>
                    <a:gd name="connsiteX61" fmla="*/ 748484 w 4458789"/>
                    <a:gd name="connsiteY61" fmla="*/ 2738347 h 6470468"/>
                    <a:gd name="connsiteX62" fmla="*/ 788172 w 4458789"/>
                    <a:gd name="connsiteY62" fmla="*/ 2711359 h 6470468"/>
                    <a:gd name="connsiteX63" fmla="*/ 865959 w 4458789"/>
                    <a:gd name="connsiteY63" fmla="*/ 2771684 h 6470468"/>
                    <a:gd name="connsiteX64" fmla="*/ 892947 w 4458789"/>
                    <a:gd name="connsiteY64" fmla="*/ 2798672 h 6470468"/>
                    <a:gd name="connsiteX65" fmla="*/ 900884 w 4458789"/>
                    <a:gd name="connsiteY65" fmla="*/ 2743110 h 6470468"/>
                    <a:gd name="connsiteX66" fmla="*/ 937351 w 4458789"/>
                    <a:gd name="connsiteY66" fmla="*/ 2730546 h 6470468"/>
                    <a:gd name="connsiteX67" fmla="*/ 981847 w 4458789"/>
                    <a:gd name="connsiteY67" fmla="*/ 2730409 h 6470468"/>
                    <a:gd name="connsiteX68" fmla="*/ 1008834 w 4458789"/>
                    <a:gd name="connsiteY68" fmla="*/ 2698659 h 6470468"/>
                    <a:gd name="connsiteX69" fmla="*/ 1085034 w 4458789"/>
                    <a:gd name="connsiteY69" fmla="*/ 2592297 h 6470468"/>
                    <a:gd name="connsiteX70" fmla="*/ 1174841 w 4458789"/>
                    <a:gd name="connsiteY70" fmla="*/ 2532652 h 6470468"/>
                    <a:gd name="connsiteX71" fmla="*/ 1256484 w 4458789"/>
                    <a:gd name="connsiteY71" fmla="*/ 2501809 h 6470468"/>
                    <a:gd name="connsiteX72" fmla="*/ 1404122 w 4458789"/>
                    <a:gd name="connsiteY72" fmla="*/ 2358934 h 6470468"/>
                    <a:gd name="connsiteX73" fmla="*/ 1518512 w 4458789"/>
                    <a:gd name="connsiteY73" fmla="*/ 2368913 h 6470468"/>
                    <a:gd name="connsiteX74" fmla="*/ 1584598 w 4458789"/>
                    <a:gd name="connsiteY74" fmla="*/ 2464298 h 6470468"/>
                    <a:gd name="connsiteX75" fmla="*/ 1527947 w 4458789"/>
                    <a:gd name="connsiteY75" fmla="*/ 2535147 h 6470468"/>
                    <a:gd name="connsiteX76" fmla="*/ 1431109 w 4458789"/>
                    <a:gd name="connsiteY76" fmla="*/ 2627222 h 6470468"/>
                    <a:gd name="connsiteX77" fmla="*/ 1393372 w 4458789"/>
                    <a:gd name="connsiteY77" fmla="*/ 2647405 h 6470468"/>
                    <a:gd name="connsiteX78" fmla="*/ 1404983 w 4458789"/>
                    <a:gd name="connsiteY78" fmla="*/ 2708456 h 6470468"/>
                    <a:gd name="connsiteX79" fmla="*/ 1454922 w 4458789"/>
                    <a:gd name="connsiteY79" fmla="*/ 2736759 h 6470468"/>
                    <a:gd name="connsiteX80" fmla="*/ 1448572 w 4458789"/>
                    <a:gd name="connsiteY80" fmla="*/ 2774859 h 6470468"/>
                    <a:gd name="connsiteX81" fmla="*/ 1357675 w 4458789"/>
                    <a:gd name="connsiteY81" fmla="*/ 2829515 h 6470468"/>
                    <a:gd name="connsiteX82" fmla="*/ 1394597 w 4458789"/>
                    <a:gd name="connsiteY82" fmla="*/ 2863759 h 6470468"/>
                    <a:gd name="connsiteX83" fmla="*/ 1550172 w 4458789"/>
                    <a:gd name="connsiteY83" fmla="*/ 2790734 h 6470468"/>
                    <a:gd name="connsiteX84" fmla="*/ 1586684 w 4458789"/>
                    <a:gd name="connsiteY84" fmla="*/ 2733584 h 6470468"/>
                    <a:gd name="connsiteX85" fmla="*/ 1651772 w 4458789"/>
                    <a:gd name="connsiteY85" fmla="*/ 2703422 h 6470468"/>
                    <a:gd name="connsiteX86" fmla="*/ 1708922 w 4458789"/>
                    <a:gd name="connsiteY86" fmla="*/ 2666909 h 6470468"/>
                    <a:gd name="connsiteX87" fmla="*/ 1810522 w 4458789"/>
                    <a:gd name="connsiteY87" fmla="*/ 2636747 h 6470468"/>
                    <a:gd name="connsiteX88" fmla="*/ 1908947 w 4458789"/>
                    <a:gd name="connsiteY88" fmla="*/ 2627222 h 6470468"/>
                    <a:gd name="connsiteX89" fmla="*/ 1952218 w 4458789"/>
                    <a:gd name="connsiteY89" fmla="*/ 2602275 h 6470468"/>
                    <a:gd name="connsiteX90" fmla="*/ 2020072 w 4458789"/>
                    <a:gd name="connsiteY90" fmla="*/ 2662147 h 6470468"/>
                    <a:gd name="connsiteX91" fmla="*/ 2089922 w 4458789"/>
                    <a:gd name="connsiteY91" fmla="*/ 2678022 h 6470468"/>
                    <a:gd name="connsiteX92" fmla="*/ 2164579 w 4458789"/>
                    <a:gd name="connsiteY92" fmla="*/ 2690902 h 6470468"/>
                    <a:gd name="connsiteX93" fmla="*/ 2115322 w 4458789"/>
                    <a:gd name="connsiteY93" fmla="*/ 2820897 h 6470468"/>
                    <a:gd name="connsiteX94" fmla="*/ 2011680 w 4458789"/>
                    <a:gd name="connsiteY94" fmla="*/ 2934788 h 6470468"/>
                    <a:gd name="connsiteX95" fmla="*/ 2194560 w 4458789"/>
                    <a:gd name="connsiteY95" fmla="*/ 3082834 h 6470468"/>
                    <a:gd name="connsiteX96" fmla="*/ 2394858 w 4458789"/>
                    <a:gd name="connsiteY96" fmla="*/ 3117668 h 6470468"/>
                    <a:gd name="connsiteX97" fmla="*/ 2377440 w 4458789"/>
                    <a:gd name="connsiteY97" fmla="*/ 3335383 h 6470468"/>
                    <a:gd name="connsiteX98" fmla="*/ 2377440 w 4458789"/>
                    <a:gd name="connsiteY98" fmla="*/ 3335383 h 6470468"/>
                    <a:gd name="connsiteX99" fmla="*/ 2333898 w 4458789"/>
                    <a:gd name="connsiteY99" fmla="*/ 3640183 h 6470468"/>
                    <a:gd name="connsiteX100" fmla="*/ 2290355 w 4458789"/>
                    <a:gd name="connsiteY100" fmla="*/ 3875314 h 6470468"/>
                    <a:gd name="connsiteX101" fmla="*/ 2595155 w 4458789"/>
                    <a:gd name="connsiteY101" fmla="*/ 3857897 h 6470468"/>
                    <a:gd name="connsiteX102" fmla="*/ 2891246 w 4458789"/>
                    <a:gd name="connsiteY102" fmla="*/ 3744685 h 6470468"/>
                    <a:gd name="connsiteX103" fmla="*/ 2891155 w 4458789"/>
                    <a:gd name="connsiteY103" fmla="*/ 3215186 h 6470468"/>
                    <a:gd name="connsiteX104" fmla="*/ 2772547 w 4458789"/>
                    <a:gd name="connsiteY104" fmla="*/ 3039972 h 6470468"/>
                    <a:gd name="connsiteX105" fmla="*/ 2704284 w 4458789"/>
                    <a:gd name="connsiteY105" fmla="*/ 2897097 h 6470468"/>
                    <a:gd name="connsiteX106" fmla="*/ 2508069 w 4458789"/>
                    <a:gd name="connsiteY106" fmla="*/ 2717074 h 6470468"/>
                    <a:gd name="connsiteX107" fmla="*/ 2638698 w 4458789"/>
                    <a:gd name="connsiteY107" fmla="*/ 2577737 h 6470468"/>
                    <a:gd name="connsiteX108" fmla="*/ 2978332 w 4458789"/>
                    <a:gd name="connsiteY108" fmla="*/ 2333897 h 6470468"/>
                    <a:gd name="connsiteX109" fmla="*/ 2987040 w 4458789"/>
                    <a:gd name="connsiteY109" fmla="*/ 2159725 h 6470468"/>
                    <a:gd name="connsiteX110" fmla="*/ 3344092 w 4458789"/>
                    <a:gd name="connsiteY110" fmla="*/ 1672045 h 6470468"/>
                    <a:gd name="connsiteX111" fmla="*/ 3544389 w 4458789"/>
                    <a:gd name="connsiteY111" fmla="*/ 1863634 h 6470468"/>
                    <a:gd name="connsiteX112" fmla="*/ 3962400 w 4458789"/>
                    <a:gd name="connsiteY112" fmla="*/ 1419497 h 6470468"/>
                    <a:gd name="connsiteX113" fmla="*/ 4458789 w 4458789"/>
                    <a:gd name="connsiteY113" fmla="*/ 374468 h 6470468"/>
                    <a:gd name="connsiteX114" fmla="*/ 4415246 w 4458789"/>
                    <a:gd name="connsiteY114" fmla="*/ 0 h 6470468"/>
                    <a:gd name="connsiteX115" fmla="*/ 17418 w 4458789"/>
                    <a:gd name="connsiteY115" fmla="*/ 17417 h 6470468"/>
                    <a:gd name="connsiteX116" fmla="*/ 0 w 4458789"/>
                    <a:gd name="connsiteY116" fmla="*/ 6470468 h 6470468"/>
                    <a:gd name="connsiteX0" fmla="*/ 0 w 4458789"/>
                    <a:gd name="connsiteY0" fmla="*/ 6470468 h 6470468"/>
                    <a:gd name="connsiteX1" fmla="*/ 888275 w 4458789"/>
                    <a:gd name="connsiteY1" fmla="*/ 5921828 h 6470468"/>
                    <a:gd name="connsiteX2" fmla="*/ 1197747 w 4458789"/>
                    <a:gd name="connsiteY2" fmla="*/ 5427572 h 6470468"/>
                    <a:gd name="connsiteX3" fmla="*/ 1267597 w 4458789"/>
                    <a:gd name="connsiteY3" fmla="*/ 5345022 h 6470468"/>
                    <a:gd name="connsiteX4" fmla="*/ 1281884 w 4458789"/>
                    <a:gd name="connsiteY4" fmla="*/ 5389472 h 6470468"/>
                    <a:gd name="connsiteX5" fmla="*/ 1324747 w 4458789"/>
                    <a:gd name="connsiteY5" fmla="*/ 5341847 h 6470468"/>
                    <a:gd name="connsiteX6" fmla="*/ 1367609 w 4458789"/>
                    <a:gd name="connsiteY6" fmla="*/ 5324384 h 6470468"/>
                    <a:gd name="connsiteX7" fmla="*/ 1367246 w 4458789"/>
                    <a:gd name="connsiteY7" fmla="*/ 5277394 h 6470468"/>
                    <a:gd name="connsiteX8" fmla="*/ 1394597 w 4458789"/>
                    <a:gd name="connsiteY8" fmla="*/ 5175159 h 6470468"/>
                    <a:gd name="connsiteX9" fmla="*/ 1440634 w 4458789"/>
                    <a:gd name="connsiteY9" fmla="*/ 5149759 h 6470468"/>
                    <a:gd name="connsiteX10" fmla="*/ 1429522 w 4458789"/>
                    <a:gd name="connsiteY10" fmla="*/ 5017997 h 6470468"/>
                    <a:gd name="connsiteX11" fmla="*/ 1477147 w 4458789"/>
                    <a:gd name="connsiteY11" fmla="*/ 4971959 h 6470468"/>
                    <a:gd name="connsiteX12" fmla="*/ 1541418 w 4458789"/>
                    <a:gd name="connsiteY12" fmla="*/ 4955177 h 6470468"/>
                    <a:gd name="connsiteX13" fmla="*/ 1375547 w 4458789"/>
                    <a:gd name="connsiteY13" fmla="*/ 4913222 h 6470468"/>
                    <a:gd name="connsiteX14" fmla="*/ 1307284 w 4458789"/>
                    <a:gd name="connsiteY14" fmla="*/ 4854484 h 6470468"/>
                    <a:gd name="connsiteX15" fmla="*/ 1232672 w 4458789"/>
                    <a:gd name="connsiteY15" fmla="*/ 4883059 h 6470468"/>
                    <a:gd name="connsiteX16" fmla="*/ 1172801 w 4458789"/>
                    <a:gd name="connsiteY16" fmla="*/ 4820692 h 6470468"/>
                    <a:gd name="connsiteX17" fmla="*/ 1353322 w 4458789"/>
                    <a:gd name="connsiteY17" fmla="*/ 4757647 h 6470468"/>
                    <a:gd name="connsiteX18" fmla="*/ 1396184 w 4458789"/>
                    <a:gd name="connsiteY18" fmla="*/ 4762409 h 6470468"/>
                    <a:gd name="connsiteX19" fmla="*/ 1473473 w 4458789"/>
                    <a:gd name="connsiteY19" fmla="*/ 4779509 h 6470468"/>
                    <a:gd name="connsiteX20" fmla="*/ 1404122 w 4458789"/>
                    <a:gd name="connsiteY20" fmla="*/ 4619534 h 6470468"/>
                    <a:gd name="connsiteX21" fmla="*/ 1335859 w 4458789"/>
                    <a:gd name="connsiteY21" fmla="*/ 4551271 h 6470468"/>
                    <a:gd name="connsiteX22" fmla="*/ 1439047 w 4458789"/>
                    <a:gd name="connsiteY22" fmla="*/ 4506822 h 6470468"/>
                    <a:gd name="connsiteX23" fmla="*/ 1362847 w 4458789"/>
                    <a:gd name="connsiteY23" fmla="*/ 4400459 h 6470468"/>
                    <a:gd name="connsiteX24" fmla="*/ 1262834 w 4458789"/>
                    <a:gd name="connsiteY24" fmla="*/ 4309972 h 6470468"/>
                    <a:gd name="connsiteX25" fmla="*/ 1202509 w 4458789"/>
                    <a:gd name="connsiteY25" fmla="*/ 4102009 h 6470468"/>
                    <a:gd name="connsiteX26" fmla="*/ 1143772 w 4458789"/>
                    <a:gd name="connsiteY26" fmla="*/ 3930559 h 6470468"/>
                    <a:gd name="connsiteX27" fmla="*/ 1012644 w 4458789"/>
                    <a:gd name="connsiteY27" fmla="*/ 3831363 h 6470468"/>
                    <a:gd name="connsiteX28" fmla="*/ 946922 w 4458789"/>
                    <a:gd name="connsiteY28" fmla="*/ 3773397 h 6470468"/>
                    <a:gd name="connsiteX29" fmla="*/ 946922 w 4458789"/>
                    <a:gd name="connsiteY29" fmla="*/ 3717834 h 6470468"/>
                    <a:gd name="connsiteX30" fmla="*/ 980259 w 4458789"/>
                    <a:gd name="connsiteY30" fmla="*/ 3711484 h 6470468"/>
                    <a:gd name="connsiteX31" fmla="*/ 1038997 w 4458789"/>
                    <a:gd name="connsiteY31" fmla="*/ 3609884 h 6470468"/>
                    <a:gd name="connsiteX32" fmla="*/ 1077097 w 4458789"/>
                    <a:gd name="connsiteY32" fmla="*/ 3598772 h 6470468"/>
                    <a:gd name="connsiteX33" fmla="*/ 1139009 w 4458789"/>
                    <a:gd name="connsiteY33" fmla="*/ 3535272 h 6470468"/>
                    <a:gd name="connsiteX34" fmla="*/ 1196159 w 4458789"/>
                    <a:gd name="connsiteY34" fmla="*/ 3498759 h 6470468"/>
                    <a:gd name="connsiteX35" fmla="*/ 1237434 w 4458789"/>
                    <a:gd name="connsiteY35" fmla="*/ 3489234 h 6470468"/>
                    <a:gd name="connsiteX36" fmla="*/ 1267506 w 4458789"/>
                    <a:gd name="connsiteY36" fmla="*/ 3418432 h 6470468"/>
                    <a:gd name="connsiteX37" fmla="*/ 1326335 w 4458789"/>
                    <a:gd name="connsiteY37" fmla="*/ 3387634 h 6470468"/>
                    <a:gd name="connsiteX38" fmla="*/ 1385072 w 4458789"/>
                    <a:gd name="connsiteY38" fmla="*/ 3354297 h 6470468"/>
                    <a:gd name="connsiteX39" fmla="*/ 1491434 w 4458789"/>
                    <a:gd name="connsiteY39" fmla="*/ 3309847 h 6470468"/>
                    <a:gd name="connsiteX40" fmla="*/ 1567543 w 4458789"/>
                    <a:gd name="connsiteY40" fmla="*/ 3317965 h 6470468"/>
                    <a:gd name="connsiteX41" fmla="*/ 1610497 w 4458789"/>
                    <a:gd name="connsiteY41" fmla="*/ 3271747 h 6470468"/>
                    <a:gd name="connsiteX42" fmla="*/ 1631134 w 4458789"/>
                    <a:gd name="connsiteY42" fmla="*/ 3201897 h 6470468"/>
                    <a:gd name="connsiteX43" fmla="*/ 1564459 w 4458789"/>
                    <a:gd name="connsiteY43" fmla="*/ 3174909 h 6470468"/>
                    <a:gd name="connsiteX44" fmla="*/ 1543731 w 4458789"/>
                    <a:gd name="connsiteY44" fmla="*/ 3150960 h 6470468"/>
                    <a:gd name="connsiteX45" fmla="*/ 1427934 w 4458789"/>
                    <a:gd name="connsiteY45" fmla="*/ 3163797 h 6470468"/>
                    <a:gd name="connsiteX46" fmla="*/ 1364434 w 4458789"/>
                    <a:gd name="connsiteY46" fmla="*/ 3127284 h 6470468"/>
                    <a:gd name="connsiteX47" fmla="*/ 1350147 w 4458789"/>
                    <a:gd name="connsiteY47" fmla="*/ 3101884 h 6470468"/>
                    <a:gd name="connsiteX48" fmla="*/ 1289731 w 4458789"/>
                    <a:gd name="connsiteY48" fmla="*/ 3082154 h 6470468"/>
                    <a:gd name="connsiteX49" fmla="*/ 1189809 w 4458789"/>
                    <a:gd name="connsiteY49" fmla="*/ 3098709 h 6470468"/>
                    <a:gd name="connsiteX50" fmla="*/ 1164409 w 4458789"/>
                    <a:gd name="connsiteY50" fmla="*/ 3144747 h 6470468"/>
                    <a:gd name="connsiteX51" fmla="*/ 1108847 w 4458789"/>
                    <a:gd name="connsiteY51" fmla="*/ 3174909 h 6470468"/>
                    <a:gd name="connsiteX52" fmla="*/ 1075509 w 4458789"/>
                    <a:gd name="connsiteY52" fmla="*/ 3225709 h 6470468"/>
                    <a:gd name="connsiteX53" fmla="*/ 1007247 w 4458789"/>
                    <a:gd name="connsiteY53" fmla="*/ 3238409 h 6470468"/>
                    <a:gd name="connsiteX54" fmla="*/ 926782 w 4458789"/>
                    <a:gd name="connsiteY54" fmla="*/ 3181803 h 6470468"/>
                    <a:gd name="connsiteX55" fmla="*/ 942159 w 4458789"/>
                    <a:gd name="connsiteY55" fmla="*/ 3111409 h 6470468"/>
                    <a:gd name="connsiteX56" fmla="*/ 989784 w 4458789"/>
                    <a:gd name="connsiteY56" fmla="*/ 3078072 h 6470468"/>
                    <a:gd name="connsiteX57" fmla="*/ 941161 w 4458789"/>
                    <a:gd name="connsiteY57" fmla="*/ 2986994 h 6470468"/>
                    <a:gd name="connsiteX58" fmla="*/ 865959 w 4458789"/>
                    <a:gd name="connsiteY58" fmla="*/ 2989172 h 6470468"/>
                    <a:gd name="connsiteX59" fmla="*/ 743722 w 4458789"/>
                    <a:gd name="connsiteY59" fmla="*/ 2943134 h 6470468"/>
                    <a:gd name="connsiteX60" fmla="*/ 708797 w 4458789"/>
                    <a:gd name="connsiteY60" fmla="*/ 2852647 h 6470468"/>
                    <a:gd name="connsiteX61" fmla="*/ 750707 w 4458789"/>
                    <a:gd name="connsiteY61" fmla="*/ 2804160 h 6470468"/>
                    <a:gd name="connsiteX62" fmla="*/ 748484 w 4458789"/>
                    <a:gd name="connsiteY62" fmla="*/ 2738347 h 6470468"/>
                    <a:gd name="connsiteX63" fmla="*/ 788172 w 4458789"/>
                    <a:gd name="connsiteY63" fmla="*/ 2711359 h 6470468"/>
                    <a:gd name="connsiteX64" fmla="*/ 865959 w 4458789"/>
                    <a:gd name="connsiteY64" fmla="*/ 2771684 h 6470468"/>
                    <a:gd name="connsiteX65" fmla="*/ 892947 w 4458789"/>
                    <a:gd name="connsiteY65" fmla="*/ 2798672 h 6470468"/>
                    <a:gd name="connsiteX66" fmla="*/ 900884 w 4458789"/>
                    <a:gd name="connsiteY66" fmla="*/ 2743110 h 6470468"/>
                    <a:gd name="connsiteX67" fmla="*/ 937351 w 4458789"/>
                    <a:gd name="connsiteY67" fmla="*/ 2730546 h 6470468"/>
                    <a:gd name="connsiteX68" fmla="*/ 981847 w 4458789"/>
                    <a:gd name="connsiteY68" fmla="*/ 2730409 h 6470468"/>
                    <a:gd name="connsiteX69" fmla="*/ 1008834 w 4458789"/>
                    <a:gd name="connsiteY69" fmla="*/ 2698659 h 6470468"/>
                    <a:gd name="connsiteX70" fmla="*/ 1085034 w 4458789"/>
                    <a:gd name="connsiteY70" fmla="*/ 2592297 h 6470468"/>
                    <a:gd name="connsiteX71" fmla="*/ 1174841 w 4458789"/>
                    <a:gd name="connsiteY71" fmla="*/ 2532652 h 6470468"/>
                    <a:gd name="connsiteX72" fmla="*/ 1256484 w 4458789"/>
                    <a:gd name="connsiteY72" fmla="*/ 2501809 h 6470468"/>
                    <a:gd name="connsiteX73" fmla="*/ 1404122 w 4458789"/>
                    <a:gd name="connsiteY73" fmla="*/ 2358934 h 6470468"/>
                    <a:gd name="connsiteX74" fmla="*/ 1518512 w 4458789"/>
                    <a:gd name="connsiteY74" fmla="*/ 2368913 h 6470468"/>
                    <a:gd name="connsiteX75" fmla="*/ 1584598 w 4458789"/>
                    <a:gd name="connsiteY75" fmla="*/ 2464298 h 6470468"/>
                    <a:gd name="connsiteX76" fmla="*/ 1527947 w 4458789"/>
                    <a:gd name="connsiteY76" fmla="*/ 2535147 h 6470468"/>
                    <a:gd name="connsiteX77" fmla="*/ 1431109 w 4458789"/>
                    <a:gd name="connsiteY77" fmla="*/ 2627222 h 6470468"/>
                    <a:gd name="connsiteX78" fmla="*/ 1393372 w 4458789"/>
                    <a:gd name="connsiteY78" fmla="*/ 2647405 h 6470468"/>
                    <a:gd name="connsiteX79" fmla="*/ 1404983 w 4458789"/>
                    <a:gd name="connsiteY79" fmla="*/ 2708456 h 6470468"/>
                    <a:gd name="connsiteX80" fmla="*/ 1454922 w 4458789"/>
                    <a:gd name="connsiteY80" fmla="*/ 2736759 h 6470468"/>
                    <a:gd name="connsiteX81" fmla="*/ 1448572 w 4458789"/>
                    <a:gd name="connsiteY81" fmla="*/ 2774859 h 6470468"/>
                    <a:gd name="connsiteX82" fmla="*/ 1357675 w 4458789"/>
                    <a:gd name="connsiteY82" fmla="*/ 2829515 h 6470468"/>
                    <a:gd name="connsiteX83" fmla="*/ 1394597 w 4458789"/>
                    <a:gd name="connsiteY83" fmla="*/ 2863759 h 6470468"/>
                    <a:gd name="connsiteX84" fmla="*/ 1550172 w 4458789"/>
                    <a:gd name="connsiteY84" fmla="*/ 2790734 h 6470468"/>
                    <a:gd name="connsiteX85" fmla="*/ 1586684 w 4458789"/>
                    <a:gd name="connsiteY85" fmla="*/ 2733584 h 6470468"/>
                    <a:gd name="connsiteX86" fmla="*/ 1651772 w 4458789"/>
                    <a:gd name="connsiteY86" fmla="*/ 2703422 h 6470468"/>
                    <a:gd name="connsiteX87" fmla="*/ 1708922 w 4458789"/>
                    <a:gd name="connsiteY87" fmla="*/ 2666909 h 6470468"/>
                    <a:gd name="connsiteX88" fmla="*/ 1810522 w 4458789"/>
                    <a:gd name="connsiteY88" fmla="*/ 2636747 h 6470468"/>
                    <a:gd name="connsiteX89" fmla="*/ 1908947 w 4458789"/>
                    <a:gd name="connsiteY89" fmla="*/ 2627222 h 6470468"/>
                    <a:gd name="connsiteX90" fmla="*/ 1952218 w 4458789"/>
                    <a:gd name="connsiteY90" fmla="*/ 2602275 h 6470468"/>
                    <a:gd name="connsiteX91" fmla="*/ 2020072 w 4458789"/>
                    <a:gd name="connsiteY91" fmla="*/ 2662147 h 6470468"/>
                    <a:gd name="connsiteX92" fmla="*/ 2089922 w 4458789"/>
                    <a:gd name="connsiteY92" fmla="*/ 2678022 h 6470468"/>
                    <a:gd name="connsiteX93" fmla="*/ 2164579 w 4458789"/>
                    <a:gd name="connsiteY93" fmla="*/ 2690902 h 6470468"/>
                    <a:gd name="connsiteX94" fmla="*/ 2115322 w 4458789"/>
                    <a:gd name="connsiteY94" fmla="*/ 2820897 h 6470468"/>
                    <a:gd name="connsiteX95" fmla="*/ 2011680 w 4458789"/>
                    <a:gd name="connsiteY95" fmla="*/ 2934788 h 6470468"/>
                    <a:gd name="connsiteX96" fmla="*/ 2194560 w 4458789"/>
                    <a:gd name="connsiteY96" fmla="*/ 3082834 h 6470468"/>
                    <a:gd name="connsiteX97" fmla="*/ 2394858 w 4458789"/>
                    <a:gd name="connsiteY97" fmla="*/ 3117668 h 6470468"/>
                    <a:gd name="connsiteX98" fmla="*/ 2377440 w 4458789"/>
                    <a:gd name="connsiteY98" fmla="*/ 3335383 h 6470468"/>
                    <a:gd name="connsiteX99" fmla="*/ 2377440 w 4458789"/>
                    <a:gd name="connsiteY99" fmla="*/ 3335383 h 6470468"/>
                    <a:gd name="connsiteX100" fmla="*/ 2333898 w 4458789"/>
                    <a:gd name="connsiteY100" fmla="*/ 3640183 h 6470468"/>
                    <a:gd name="connsiteX101" fmla="*/ 2290355 w 4458789"/>
                    <a:gd name="connsiteY101" fmla="*/ 3875314 h 6470468"/>
                    <a:gd name="connsiteX102" fmla="*/ 2595155 w 4458789"/>
                    <a:gd name="connsiteY102" fmla="*/ 3857897 h 6470468"/>
                    <a:gd name="connsiteX103" fmla="*/ 2891246 w 4458789"/>
                    <a:gd name="connsiteY103" fmla="*/ 3744685 h 6470468"/>
                    <a:gd name="connsiteX104" fmla="*/ 2891155 w 4458789"/>
                    <a:gd name="connsiteY104" fmla="*/ 3215186 h 6470468"/>
                    <a:gd name="connsiteX105" fmla="*/ 2772547 w 4458789"/>
                    <a:gd name="connsiteY105" fmla="*/ 3039972 h 6470468"/>
                    <a:gd name="connsiteX106" fmla="*/ 2704284 w 4458789"/>
                    <a:gd name="connsiteY106" fmla="*/ 2897097 h 6470468"/>
                    <a:gd name="connsiteX107" fmla="*/ 2508069 w 4458789"/>
                    <a:gd name="connsiteY107" fmla="*/ 2717074 h 6470468"/>
                    <a:gd name="connsiteX108" fmla="*/ 2638698 w 4458789"/>
                    <a:gd name="connsiteY108" fmla="*/ 2577737 h 6470468"/>
                    <a:gd name="connsiteX109" fmla="*/ 2978332 w 4458789"/>
                    <a:gd name="connsiteY109" fmla="*/ 2333897 h 6470468"/>
                    <a:gd name="connsiteX110" fmla="*/ 2987040 w 4458789"/>
                    <a:gd name="connsiteY110" fmla="*/ 2159725 h 6470468"/>
                    <a:gd name="connsiteX111" fmla="*/ 3344092 w 4458789"/>
                    <a:gd name="connsiteY111" fmla="*/ 1672045 h 6470468"/>
                    <a:gd name="connsiteX112" fmla="*/ 3544389 w 4458789"/>
                    <a:gd name="connsiteY112" fmla="*/ 1863634 h 6470468"/>
                    <a:gd name="connsiteX113" fmla="*/ 3962400 w 4458789"/>
                    <a:gd name="connsiteY113" fmla="*/ 1419497 h 6470468"/>
                    <a:gd name="connsiteX114" fmla="*/ 4458789 w 4458789"/>
                    <a:gd name="connsiteY114" fmla="*/ 374468 h 6470468"/>
                    <a:gd name="connsiteX115" fmla="*/ 4415246 w 4458789"/>
                    <a:gd name="connsiteY115" fmla="*/ 0 h 6470468"/>
                    <a:gd name="connsiteX116" fmla="*/ 17418 w 4458789"/>
                    <a:gd name="connsiteY116" fmla="*/ 17417 h 6470468"/>
                    <a:gd name="connsiteX117" fmla="*/ 0 w 4458789"/>
                    <a:gd name="connsiteY117" fmla="*/ 6470468 h 6470468"/>
                    <a:gd name="connsiteX0" fmla="*/ 0 w 4458789"/>
                    <a:gd name="connsiteY0" fmla="*/ 6470468 h 6470468"/>
                    <a:gd name="connsiteX1" fmla="*/ 888275 w 4458789"/>
                    <a:gd name="connsiteY1" fmla="*/ 5921828 h 6470468"/>
                    <a:gd name="connsiteX2" fmla="*/ 1096147 w 4458789"/>
                    <a:gd name="connsiteY2" fmla="*/ 5591084 h 6470468"/>
                    <a:gd name="connsiteX3" fmla="*/ 1197747 w 4458789"/>
                    <a:gd name="connsiteY3" fmla="*/ 5427572 h 6470468"/>
                    <a:gd name="connsiteX4" fmla="*/ 1267597 w 4458789"/>
                    <a:gd name="connsiteY4" fmla="*/ 5345022 h 6470468"/>
                    <a:gd name="connsiteX5" fmla="*/ 1281884 w 4458789"/>
                    <a:gd name="connsiteY5" fmla="*/ 5389472 h 6470468"/>
                    <a:gd name="connsiteX6" fmla="*/ 1324747 w 4458789"/>
                    <a:gd name="connsiteY6" fmla="*/ 5341847 h 6470468"/>
                    <a:gd name="connsiteX7" fmla="*/ 1367609 w 4458789"/>
                    <a:gd name="connsiteY7" fmla="*/ 5324384 h 6470468"/>
                    <a:gd name="connsiteX8" fmla="*/ 1367246 w 4458789"/>
                    <a:gd name="connsiteY8" fmla="*/ 5277394 h 6470468"/>
                    <a:gd name="connsiteX9" fmla="*/ 1394597 w 4458789"/>
                    <a:gd name="connsiteY9" fmla="*/ 5175159 h 6470468"/>
                    <a:gd name="connsiteX10" fmla="*/ 1440634 w 4458789"/>
                    <a:gd name="connsiteY10" fmla="*/ 5149759 h 6470468"/>
                    <a:gd name="connsiteX11" fmla="*/ 1429522 w 4458789"/>
                    <a:gd name="connsiteY11" fmla="*/ 5017997 h 6470468"/>
                    <a:gd name="connsiteX12" fmla="*/ 1477147 w 4458789"/>
                    <a:gd name="connsiteY12" fmla="*/ 4971959 h 6470468"/>
                    <a:gd name="connsiteX13" fmla="*/ 1541418 w 4458789"/>
                    <a:gd name="connsiteY13" fmla="*/ 4955177 h 6470468"/>
                    <a:gd name="connsiteX14" fmla="*/ 1375547 w 4458789"/>
                    <a:gd name="connsiteY14" fmla="*/ 4913222 h 6470468"/>
                    <a:gd name="connsiteX15" fmla="*/ 1307284 w 4458789"/>
                    <a:gd name="connsiteY15" fmla="*/ 4854484 h 6470468"/>
                    <a:gd name="connsiteX16" fmla="*/ 1232672 w 4458789"/>
                    <a:gd name="connsiteY16" fmla="*/ 4883059 h 6470468"/>
                    <a:gd name="connsiteX17" fmla="*/ 1172801 w 4458789"/>
                    <a:gd name="connsiteY17" fmla="*/ 4820692 h 6470468"/>
                    <a:gd name="connsiteX18" fmla="*/ 1353322 w 4458789"/>
                    <a:gd name="connsiteY18" fmla="*/ 4757647 h 6470468"/>
                    <a:gd name="connsiteX19" fmla="*/ 1396184 w 4458789"/>
                    <a:gd name="connsiteY19" fmla="*/ 4762409 h 6470468"/>
                    <a:gd name="connsiteX20" fmla="*/ 1473473 w 4458789"/>
                    <a:gd name="connsiteY20" fmla="*/ 4779509 h 6470468"/>
                    <a:gd name="connsiteX21" fmla="*/ 1404122 w 4458789"/>
                    <a:gd name="connsiteY21" fmla="*/ 4619534 h 6470468"/>
                    <a:gd name="connsiteX22" fmla="*/ 1335859 w 4458789"/>
                    <a:gd name="connsiteY22" fmla="*/ 4551271 h 6470468"/>
                    <a:gd name="connsiteX23" fmla="*/ 1439047 w 4458789"/>
                    <a:gd name="connsiteY23" fmla="*/ 4506822 h 6470468"/>
                    <a:gd name="connsiteX24" fmla="*/ 1362847 w 4458789"/>
                    <a:gd name="connsiteY24" fmla="*/ 4400459 h 6470468"/>
                    <a:gd name="connsiteX25" fmla="*/ 1262834 w 4458789"/>
                    <a:gd name="connsiteY25" fmla="*/ 4309972 h 6470468"/>
                    <a:gd name="connsiteX26" fmla="*/ 1202509 w 4458789"/>
                    <a:gd name="connsiteY26" fmla="*/ 4102009 h 6470468"/>
                    <a:gd name="connsiteX27" fmla="*/ 1143772 w 4458789"/>
                    <a:gd name="connsiteY27" fmla="*/ 3930559 h 6470468"/>
                    <a:gd name="connsiteX28" fmla="*/ 1012644 w 4458789"/>
                    <a:gd name="connsiteY28" fmla="*/ 3831363 h 6470468"/>
                    <a:gd name="connsiteX29" fmla="*/ 946922 w 4458789"/>
                    <a:gd name="connsiteY29" fmla="*/ 3773397 h 6470468"/>
                    <a:gd name="connsiteX30" fmla="*/ 946922 w 4458789"/>
                    <a:gd name="connsiteY30" fmla="*/ 3717834 h 6470468"/>
                    <a:gd name="connsiteX31" fmla="*/ 980259 w 4458789"/>
                    <a:gd name="connsiteY31" fmla="*/ 3711484 h 6470468"/>
                    <a:gd name="connsiteX32" fmla="*/ 1038997 w 4458789"/>
                    <a:gd name="connsiteY32" fmla="*/ 3609884 h 6470468"/>
                    <a:gd name="connsiteX33" fmla="*/ 1077097 w 4458789"/>
                    <a:gd name="connsiteY33" fmla="*/ 3598772 h 6470468"/>
                    <a:gd name="connsiteX34" fmla="*/ 1139009 w 4458789"/>
                    <a:gd name="connsiteY34" fmla="*/ 3535272 h 6470468"/>
                    <a:gd name="connsiteX35" fmla="*/ 1196159 w 4458789"/>
                    <a:gd name="connsiteY35" fmla="*/ 3498759 h 6470468"/>
                    <a:gd name="connsiteX36" fmla="*/ 1237434 w 4458789"/>
                    <a:gd name="connsiteY36" fmla="*/ 3489234 h 6470468"/>
                    <a:gd name="connsiteX37" fmla="*/ 1267506 w 4458789"/>
                    <a:gd name="connsiteY37" fmla="*/ 3418432 h 6470468"/>
                    <a:gd name="connsiteX38" fmla="*/ 1326335 w 4458789"/>
                    <a:gd name="connsiteY38" fmla="*/ 3387634 h 6470468"/>
                    <a:gd name="connsiteX39" fmla="*/ 1385072 w 4458789"/>
                    <a:gd name="connsiteY39" fmla="*/ 3354297 h 6470468"/>
                    <a:gd name="connsiteX40" fmla="*/ 1491434 w 4458789"/>
                    <a:gd name="connsiteY40" fmla="*/ 3309847 h 6470468"/>
                    <a:gd name="connsiteX41" fmla="*/ 1567543 w 4458789"/>
                    <a:gd name="connsiteY41" fmla="*/ 3317965 h 6470468"/>
                    <a:gd name="connsiteX42" fmla="*/ 1610497 w 4458789"/>
                    <a:gd name="connsiteY42" fmla="*/ 3271747 h 6470468"/>
                    <a:gd name="connsiteX43" fmla="*/ 1631134 w 4458789"/>
                    <a:gd name="connsiteY43" fmla="*/ 3201897 h 6470468"/>
                    <a:gd name="connsiteX44" fmla="*/ 1564459 w 4458789"/>
                    <a:gd name="connsiteY44" fmla="*/ 3174909 h 6470468"/>
                    <a:gd name="connsiteX45" fmla="*/ 1543731 w 4458789"/>
                    <a:gd name="connsiteY45" fmla="*/ 3150960 h 6470468"/>
                    <a:gd name="connsiteX46" fmla="*/ 1427934 w 4458789"/>
                    <a:gd name="connsiteY46" fmla="*/ 3163797 h 6470468"/>
                    <a:gd name="connsiteX47" fmla="*/ 1364434 w 4458789"/>
                    <a:gd name="connsiteY47" fmla="*/ 3127284 h 6470468"/>
                    <a:gd name="connsiteX48" fmla="*/ 1350147 w 4458789"/>
                    <a:gd name="connsiteY48" fmla="*/ 3101884 h 6470468"/>
                    <a:gd name="connsiteX49" fmla="*/ 1289731 w 4458789"/>
                    <a:gd name="connsiteY49" fmla="*/ 3082154 h 6470468"/>
                    <a:gd name="connsiteX50" fmla="*/ 1189809 w 4458789"/>
                    <a:gd name="connsiteY50" fmla="*/ 3098709 h 6470468"/>
                    <a:gd name="connsiteX51" fmla="*/ 1164409 w 4458789"/>
                    <a:gd name="connsiteY51" fmla="*/ 3144747 h 6470468"/>
                    <a:gd name="connsiteX52" fmla="*/ 1108847 w 4458789"/>
                    <a:gd name="connsiteY52" fmla="*/ 3174909 h 6470468"/>
                    <a:gd name="connsiteX53" fmla="*/ 1075509 w 4458789"/>
                    <a:gd name="connsiteY53" fmla="*/ 3225709 h 6470468"/>
                    <a:gd name="connsiteX54" fmla="*/ 1007247 w 4458789"/>
                    <a:gd name="connsiteY54" fmla="*/ 3238409 h 6470468"/>
                    <a:gd name="connsiteX55" fmla="*/ 926782 w 4458789"/>
                    <a:gd name="connsiteY55" fmla="*/ 3181803 h 6470468"/>
                    <a:gd name="connsiteX56" fmla="*/ 942159 w 4458789"/>
                    <a:gd name="connsiteY56" fmla="*/ 3111409 h 6470468"/>
                    <a:gd name="connsiteX57" fmla="*/ 989784 w 4458789"/>
                    <a:gd name="connsiteY57" fmla="*/ 3078072 h 6470468"/>
                    <a:gd name="connsiteX58" fmla="*/ 941161 w 4458789"/>
                    <a:gd name="connsiteY58" fmla="*/ 2986994 h 6470468"/>
                    <a:gd name="connsiteX59" fmla="*/ 865959 w 4458789"/>
                    <a:gd name="connsiteY59" fmla="*/ 2989172 h 6470468"/>
                    <a:gd name="connsiteX60" fmla="*/ 743722 w 4458789"/>
                    <a:gd name="connsiteY60" fmla="*/ 2943134 h 6470468"/>
                    <a:gd name="connsiteX61" fmla="*/ 708797 w 4458789"/>
                    <a:gd name="connsiteY61" fmla="*/ 2852647 h 6470468"/>
                    <a:gd name="connsiteX62" fmla="*/ 750707 w 4458789"/>
                    <a:gd name="connsiteY62" fmla="*/ 2804160 h 6470468"/>
                    <a:gd name="connsiteX63" fmla="*/ 748484 w 4458789"/>
                    <a:gd name="connsiteY63" fmla="*/ 2738347 h 6470468"/>
                    <a:gd name="connsiteX64" fmla="*/ 788172 w 4458789"/>
                    <a:gd name="connsiteY64" fmla="*/ 2711359 h 6470468"/>
                    <a:gd name="connsiteX65" fmla="*/ 865959 w 4458789"/>
                    <a:gd name="connsiteY65" fmla="*/ 2771684 h 6470468"/>
                    <a:gd name="connsiteX66" fmla="*/ 892947 w 4458789"/>
                    <a:gd name="connsiteY66" fmla="*/ 2798672 h 6470468"/>
                    <a:gd name="connsiteX67" fmla="*/ 900884 w 4458789"/>
                    <a:gd name="connsiteY67" fmla="*/ 2743110 h 6470468"/>
                    <a:gd name="connsiteX68" fmla="*/ 937351 w 4458789"/>
                    <a:gd name="connsiteY68" fmla="*/ 2730546 h 6470468"/>
                    <a:gd name="connsiteX69" fmla="*/ 981847 w 4458789"/>
                    <a:gd name="connsiteY69" fmla="*/ 2730409 h 6470468"/>
                    <a:gd name="connsiteX70" fmla="*/ 1008834 w 4458789"/>
                    <a:gd name="connsiteY70" fmla="*/ 2698659 h 6470468"/>
                    <a:gd name="connsiteX71" fmla="*/ 1085034 w 4458789"/>
                    <a:gd name="connsiteY71" fmla="*/ 2592297 h 6470468"/>
                    <a:gd name="connsiteX72" fmla="*/ 1174841 w 4458789"/>
                    <a:gd name="connsiteY72" fmla="*/ 2532652 h 6470468"/>
                    <a:gd name="connsiteX73" fmla="*/ 1256484 w 4458789"/>
                    <a:gd name="connsiteY73" fmla="*/ 2501809 h 6470468"/>
                    <a:gd name="connsiteX74" fmla="*/ 1404122 w 4458789"/>
                    <a:gd name="connsiteY74" fmla="*/ 2358934 h 6470468"/>
                    <a:gd name="connsiteX75" fmla="*/ 1518512 w 4458789"/>
                    <a:gd name="connsiteY75" fmla="*/ 2368913 h 6470468"/>
                    <a:gd name="connsiteX76" fmla="*/ 1584598 w 4458789"/>
                    <a:gd name="connsiteY76" fmla="*/ 2464298 h 6470468"/>
                    <a:gd name="connsiteX77" fmla="*/ 1527947 w 4458789"/>
                    <a:gd name="connsiteY77" fmla="*/ 2535147 h 6470468"/>
                    <a:gd name="connsiteX78" fmla="*/ 1431109 w 4458789"/>
                    <a:gd name="connsiteY78" fmla="*/ 2627222 h 6470468"/>
                    <a:gd name="connsiteX79" fmla="*/ 1393372 w 4458789"/>
                    <a:gd name="connsiteY79" fmla="*/ 2647405 h 6470468"/>
                    <a:gd name="connsiteX80" fmla="*/ 1404983 w 4458789"/>
                    <a:gd name="connsiteY80" fmla="*/ 2708456 h 6470468"/>
                    <a:gd name="connsiteX81" fmla="*/ 1454922 w 4458789"/>
                    <a:gd name="connsiteY81" fmla="*/ 2736759 h 6470468"/>
                    <a:gd name="connsiteX82" fmla="*/ 1448572 w 4458789"/>
                    <a:gd name="connsiteY82" fmla="*/ 2774859 h 6470468"/>
                    <a:gd name="connsiteX83" fmla="*/ 1357675 w 4458789"/>
                    <a:gd name="connsiteY83" fmla="*/ 2829515 h 6470468"/>
                    <a:gd name="connsiteX84" fmla="*/ 1394597 w 4458789"/>
                    <a:gd name="connsiteY84" fmla="*/ 2863759 h 6470468"/>
                    <a:gd name="connsiteX85" fmla="*/ 1550172 w 4458789"/>
                    <a:gd name="connsiteY85" fmla="*/ 2790734 h 6470468"/>
                    <a:gd name="connsiteX86" fmla="*/ 1586684 w 4458789"/>
                    <a:gd name="connsiteY86" fmla="*/ 2733584 h 6470468"/>
                    <a:gd name="connsiteX87" fmla="*/ 1651772 w 4458789"/>
                    <a:gd name="connsiteY87" fmla="*/ 2703422 h 6470468"/>
                    <a:gd name="connsiteX88" fmla="*/ 1708922 w 4458789"/>
                    <a:gd name="connsiteY88" fmla="*/ 2666909 h 6470468"/>
                    <a:gd name="connsiteX89" fmla="*/ 1810522 w 4458789"/>
                    <a:gd name="connsiteY89" fmla="*/ 2636747 h 6470468"/>
                    <a:gd name="connsiteX90" fmla="*/ 1908947 w 4458789"/>
                    <a:gd name="connsiteY90" fmla="*/ 2627222 h 6470468"/>
                    <a:gd name="connsiteX91" fmla="*/ 1952218 w 4458789"/>
                    <a:gd name="connsiteY91" fmla="*/ 2602275 h 6470468"/>
                    <a:gd name="connsiteX92" fmla="*/ 2020072 w 4458789"/>
                    <a:gd name="connsiteY92" fmla="*/ 2662147 h 6470468"/>
                    <a:gd name="connsiteX93" fmla="*/ 2089922 w 4458789"/>
                    <a:gd name="connsiteY93" fmla="*/ 2678022 h 6470468"/>
                    <a:gd name="connsiteX94" fmla="*/ 2164579 w 4458789"/>
                    <a:gd name="connsiteY94" fmla="*/ 2690902 h 6470468"/>
                    <a:gd name="connsiteX95" fmla="*/ 2115322 w 4458789"/>
                    <a:gd name="connsiteY95" fmla="*/ 2820897 h 6470468"/>
                    <a:gd name="connsiteX96" fmla="*/ 2011680 w 4458789"/>
                    <a:gd name="connsiteY96" fmla="*/ 2934788 h 6470468"/>
                    <a:gd name="connsiteX97" fmla="*/ 2194560 w 4458789"/>
                    <a:gd name="connsiteY97" fmla="*/ 3082834 h 6470468"/>
                    <a:gd name="connsiteX98" fmla="*/ 2394858 w 4458789"/>
                    <a:gd name="connsiteY98" fmla="*/ 3117668 h 6470468"/>
                    <a:gd name="connsiteX99" fmla="*/ 2377440 w 4458789"/>
                    <a:gd name="connsiteY99" fmla="*/ 3335383 h 6470468"/>
                    <a:gd name="connsiteX100" fmla="*/ 2377440 w 4458789"/>
                    <a:gd name="connsiteY100" fmla="*/ 3335383 h 6470468"/>
                    <a:gd name="connsiteX101" fmla="*/ 2333898 w 4458789"/>
                    <a:gd name="connsiteY101" fmla="*/ 3640183 h 6470468"/>
                    <a:gd name="connsiteX102" fmla="*/ 2290355 w 4458789"/>
                    <a:gd name="connsiteY102" fmla="*/ 3875314 h 6470468"/>
                    <a:gd name="connsiteX103" fmla="*/ 2595155 w 4458789"/>
                    <a:gd name="connsiteY103" fmla="*/ 3857897 h 6470468"/>
                    <a:gd name="connsiteX104" fmla="*/ 2891246 w 4458789"/>
                    <a:gd name="connsiteY104" fmla="*/ 3744685 h 6470468"/>
                    <a:gd name="connsiteX105" fmla="*/ 2891155 w 4458789"/>
                    <a:gd name="connsiteY105" fmla="*/ 3215186 h 6470468"/>
                    <a:gd name="connsiteX106" fmla="*/ 2772547 w 4458789"/>
                    <a:gd name="connsiteY106" fmla="*/ 3039972 h 6470468"/>
                    <a:gd name="connsiteX107" fmla="*/ 2704284 w 4458789"/>
                    <a:gd name="connsiteY107" fmla="*/ 2897097 h 6470468"/>
                    <a:gd name="connsiteX108" fmla="*/ 2508069 w 4458789"/>
                    <a:gd name="connsiteY108" fmla="*/ 2717074 h 6470468"/>
                    <a:gd name="connsiteX109" fmla="*/ 2638698 w 4458789"/>
                    <a:gd name="connsiteY109" fmla="*/ 2577737 h 6470468"/>
                    <a:gd name="connsiteX110" fmla="*/ 2978332 w 4458789"/>
                    <a:gd name="connsiteY110" fmla="*/ 2333897 h 6470468"/>
                    <a:gd name="connsiteX111" fmla="*/ 2987040 w 4458789"/>
                    <a:gd name="connsiteY111" fmla="*/ 2159725 h 6470468"/>
                    <a:gd name="connsiteX112" fmla="*/ 3344092 w 4458789"/>
                    <a:gd name="connsiteY112" fmla="*/ 1672045 h 6470468"/>
                    <a:gd name="connsiteX113" fmla="*/ 3544389 w 4458789"/>
                    <a:gd name="connsiteY113" fmla="*/ 1863634 h 6470468"/>
                    <a:gd name="connsiteX114" fmla="*/ 3962400 w 4458789"/>
                    <a:gd name="connsiteY114" fmla="*/ 1419497 h 6470468"/>
                    <a:gd name="connsiteX115" fmla="*/ 4458789 w 4458789"/>
                    <a:gd name="connsiteY115" fmla="*/ 374468 h 6470468"/>
                    <a:gd name="connsiteX116" fmla="*/ 4415246 w 4458789"/>
                    <a:gd name="connsiteY116" fmla="*/ 0 h 6470468"/>
                    <a:gd name="connsiteX117" fmla="*/ 17418 w 4458789"/>
                    <a:gd name="connsiteY117" fmla="*/ 17417 h 6470468"/>
                    <a:gd name="connsiteX118" fmla="*/ 0 w 4458789"/>
                    <a:gd name="connsiteY118" fmla="*/ 6470468 h 6470468"/>
                    <a:gd name="connsiteX0" fmla="*/ 0 w 4458789"/>
                    <a:gd name="connsiteY0" fmla="*/ 6470468 h 6470468"/>
                    <a:gd name="connsiteX1" fmla="*/ 888275 w 4458789"/>
                    <a:gd name="connsiteY1" fmla="*/ 5921828 h 6470468"/>
                    <a:gd name="connsiteX2" fmla="*/ 943747 w 4458789"/>
                    <a:gd name="connsiteY2" fmla="*/ 5683159 h 6470468"/>
                    <a:gd name="connsiteX3" fmla="*/ 1096147 w 4458789"/>
                    <a:gd name="connsiteY3" fmla="*/ 5591084 h 6470468"/>
                    <a:gd name="connsiteX4" fmla="*/ 1197747 w 4458789"/>
                    <a:gd name="connsiteY4" fmla="*/ 5427572 h 6470468"/>
                    <a:gd name="connsiteX5" fmla="*/ 1267597 w 4458789"/>
                    <a:gd name="connsiteY5" fmla="*/ 5345022 h 6470468"/>
                    <a:gd name="connsiteX6" fmla="*/ 1281884 w 4458789"/>
                    <a:gd name="connsiteY6" fmla="*/ 5389472 h 6470468"/>
                    <a:gd name="connsiteX7" fmla="*/ 1324747 w 4458789"/>
                    <a:gd name="connsiteY7" fmla="*/ 5341847 h 6470468"/>
                    <a:gd name="connsiteX8" fmla="*/ 1367609 w 4458789"/>
                    <a:gd name="connsiteY8" fmla="*/ 5324384 h 6470468"/>
                    <a:gd name="connsiteX9" fmla="*/ 1367246 w 4458789"/>
                    <a:gd name="connsiteY9" fmla="*/ 5277394 h 6470468"/>
                    <a:gd name="connsiteX10" fmla="*/ 1394597 w 4458789"/>
                    <a:gd name="connsiteY10" fmla="*/ 5175159 h 6470468"/>
                    <a:gd name="connsiteX11" fmla="*/ 1440634 w 4458789"/>
                    <a:gd name="connsiteY11" fmla="*/ 5149759 h 6470468"/>
                    <a:gd name="connsiteX12" fmla="*/ 1429522 w 4458789"/>
                    <a:gd name="connsiteY12" fmla="*/ 5017997 h 6470468"/>
                    <a:gd name="connsiteX13" fmla="*/ 1477147 w 4458789"/>
                    <a:gd name="connsiteY13" fmla="*/ 4971959 h 6470468"/>
                    <a:gd name="connsiteX14" fmla="*/ 1541418 w 4458789"/>
                    <a:gd name="connsiteY14" fmla="*/ 4955177 h 6470468"/>
                    <a:gd name="connsiteX15" fmla="*/ 1375547 w 4458789"/>
                    <a:gd name="connsiteY15" fmla="*/ 4913222 h 6470468"/>
                    <a:gd name="connsiteX16" fmla="*/ 1307284 w 4458789"/>
                    <a:gd name="connsiteY16" fmla="*/ 4854484 h 6470468"/>
                    <a:gd name="connsiteX17" fmla="*/ 1232672 w 4458789"/>
                    <a:gd name="connsiteY17" fmla="*/ 4883059 h 6470468"/>
                    <a:gd name="connsiteX18" fmla="*/ 1172801 w 4458789"/>
                    <a:gd name="connsiteY18" fmla="*/ 4820692 h 6470468"/>
                    <a:gd name="connsiteX19" fmla="*/ 1353322 w 4458789"/>
                    <a:gd name="connsiteY19" fmla="*/ 4757647 h 6470468"/>
                    <a:gd name="connsiteX20" fmla="*/ 1396184 w 4458789"/>
                    <a:gd name="connsiteY20" fmla="*/ 4762409 h 6470468"/>
                    <a:gd name="connsiteX21" fmla="*/ 1473473 w 4458789"/>
                    <a:gd name="connsiteY21" fmla="*/ 4779509 h 6470468"/>
                    <a:gd name="connsiteX22" fmla="*/ 1404122 w 4458789"/>
                    <a:gd name="connsiteY22" fmla="*/ 4619534 h 6470468"/>
                    <a:gd name="connsiteX23" fmla="*/ 1335859 w 4458789"/>
                    <a:gd name="connsiteY23" fmla="*/ 4551271 h 6470468"/>
                    <a:gd name="connsiteX24" fmla="*/ 1439047 w 4458789"/>
                    <a:gd name="connsiteY24" fmla="*/ 4506822 h 6470468"/>
                    <a:gd name="connsiteX25" fmla="*/ 1362847 w 4458789"/>
                    <a:gd name="connsiteY25" fmla="*/ 4400459 h 6470468"/>
                    <a:gd name="connsiteX26" fmla="*/ 1262834 w 4458789"/>
                    <a:gd name="connsiteY26" fmla="*/ 4309972 h 6470468"/>
                    <a:gd name="connsiteX27" fmla="*/ 1202509 w 4458789"/>
                    <a:gd name="connsiteY27" fmla="*/ 4102009 h 6470468"/>
                    <a:gd name="connsiteX28" fmla="*/ 1143772 w 4458789"/>
                    <a:gd name="connsiteY28" fmla="*/ 3930559 h 6470468"/>
                    <a:gd name="connsiteX29" fmla="*/ 1012644 w 4458789"/>
                    <a:gd name="connsiteY29" fmla="*/ 3831363 h 6470468"/>
                    <a:gd name="connsiteX30" fmla="*/ 946922 w 4458789"/>
                    <a:gd name="connsiteY30" fmla="*/ 3773397 h 6470468"/>
                    <a:gd name="connsiteX31" fmla="*/ 946922 w 4458789"/>
                    <a:gd name="connsiteY31" fmla="*/ 3717834 h 6470468"/>
                    <a:gd name="connsiteX32" fmla="*/ 980259 w 4458789"/>
                    <a:gd name="connsiteY32" fmla="*/ 3711484 h 6470468"/>
                    <a:gd name="connsiteX33" fmla="*/ 1038997 w 4458789"/>
                    <a:gd name="connsiteY33" fmla="*/ 3609884 h 6470468"/>
                    <a:gd name="connsiteX34" fmla="*/ 1077097 w 4458789"/>
                    <a:gd name="connsiteY34" fmla="*/ 3598772 h 6470468"/>
                    <a:gd name="connsiteX35" fmla="*/ 1139009 w 4458789"/>
                    <a:gd name="connsiteY35" fmla="*/ 3535272 h 6470468"/>
                    <a:gd name="connsiteX36" fmla="*/ 1196159 w 4458789"/>
                    <a:gd name="connsiteY36" fmla="*/ 3498759 h 6470468"/>
                    <a:gd name="connsiteX37" fmla="*/ 1237434 w 4458789"/>
                    <a:gd name="connsiteY37" fmla="*/ 3489234 h 6470468"/>
                    <a:gd name="connsiteX38" fmla="*/ 1267506 w 4458789"/>
                    <a:gd name="connsiteY38" fmla="*/ 3418432 h 6470468"/>
                    <a:gd name="connsiteX39" fmla="*/ 1326335 w 4458789"/>
                    <a:gd name="connsiteY39" fmla="*/ 3387634 h 6470468"/>
                    <a:gd name="connsiteX40" fmla="*/ 1385072 w 4458789"/>
                    <a:gd name="connsiteY40" fmla="*/ 3354297 h 6470468"/>
                    <a:gd name="connsiteX41" fmla="*/ 1491434 w 4458789"/>
                    <a:gd name="connsiteY41" fmla="*/ 3309847 h 6470468"/>
                    <a:gd name="connsiteX42" fmla="*/ 1567543 w 4458789"/>
                    <a:gd name="connsiteY42" fmla="*/ 3317965 h 6470468"/>
                    <a:gd name="connsiteX43" fmla="*/ 1610497 w 4458789"/>
                    <a:gd name="connsiteY43" fmla="*/ 3271747 h 6470468"/>
                    <a:gd name="connsiteX44" fmla="*/ 1631134 w 4458789"/>
                    <a:gd name="connsiteY44" fmla="*/ 3201897 h 6470468"/>
                    <a:gd name="connsiteX45" fmla="*/ 1564459 w 4458789"/>
                    <a:gd name="connsiteY45" fmla="*/ 3174909 h 6470468"/>
                    <a:gd name="connsiteX46" fmla="*/ 1543731 w 4458789"/>
                    <a:gd name="connsiteY46" fmla="*/ 3150960 h 6470468"/>
                    <a:gd name="connsiteX47" fmla="*/ 1427934 w 4458789"/>
                    <a:gd name="connsiteY47" fmla="*/ 3163797 h 6470468"/>
                    <a:gd name="connsiteX48" fmla="*/ 1364434 w 4458789"/>
                    <a:gd name="connsiteY48" fmla="*/ 3127284 h 6470468"/>
                    <a:gd name="connsiteX49" fmla="*/ 1350147 w 4458789"/>
                    <a:gd name="connsiteY49" fmla="*/ 3101884 h 6470468"/>
                    <a:gd name="connsiteX50" fmla="*/ 1289731 w 4458789"/>
                    <a:gd name="connsiteY50" fmla="*/ 3082154 h 6470468"/>
                    <a:gd name="connsiteX51" fmla="*/ 1189809 w 4458789"/>
                    <a:gd name="connsiteY51" fmla="*/ 3098709 h 6470468"/>
                    <a:gd name="connsiteX52" fmla="*/ 1164409 w 4458789"/>
                    <a:gd name="connsiteY52" fmla="*/ 3144747 h 6470468"/>
                    <a:gd name="connsiteX53" fmla="*/ 1108847 w 4458789"/>
                    <a:gd name="connsiteY53" fmla="*/ 3174909 h 6470468"/>
                    <a:gd name="connsiteX54" fmla="*/ 1075509 w 4458789"/>
                    <a:gd name="connsiteY54" fmla="*/ 3225709 h 6470468"/>
                    <a:gd name="connsiteX55" fmla="*/ 1007247 w 4458789"/>
                    <a:gd name="connsiteY55" fmla="*/ 3238409 h 6470468"/>
                    <a:gd name="connsiteX56" fmla="*/ 926782 w 4458789"/>
                    <a:gd name="connsiteY56" fmla="*/ 3181803 h 6470468"/>
                    <a:gd name="connsiteX57" fmla="*/ 942159 w 4458789"/>
                    <a:gd name="connsiteY57" fmla="*/ 3111409 h 6470468"/>
                    <a:gd name="connsiteX58" fmla="*/ 989784 w 4458789"/>
                    <a:gd name="connsiteY58" fmla="*/ 3078072 h 6470468"/>
                    <a:gd name="connsiteX59" fmla="*/ 941161 w 4458789"/>
                    <a:gd name="connsiteY59" fmla="*/ 2986994 h 6470468"/>
                    <a:gd name="connsiteX60" fmla="*/ 865959 w 4458789"/>
                    <a:gd name="connsiteY60" fmla="*/ 2989172 h 6470468"/>
                    <a:gd name="connsiteX61" fmla="*/ 743722 w 4458789"/>
                    <a:gd name="connsiteY61" fmla="*/ 2943134 h 6470468"/>
                    <a:gd name="connsiteX62" fmla="*/ 708797 w 4458789"/>
                    <a:gd name="connsiteY62" fmla="*/ 2852647 h 6470468"/>
                    <a:gd name="connsiteX63" fmla="*/ 750707 w 4458789"/>
                    <a:gd name="connsiteY63" fmla="*/ 2804160 h 6470468"/>
                    <a:gd name="connsiteX64" fmla="*/ 748484 w 4458789"/>
                    <a:gd name="connsiteY64" fmla="*/ 2738347 h 6470468"/>
                    <a:gd name="connsiteX65" fmla="*/ 788172 w 4458789"/>
                    <a:gd name="connsiteY65" fmla="*/ 2711359 h 6470468"/>
                    <a:gd name="connsiteX66" fmla="*/ 865959 w 4458789"/>
                    <a:gd name="connsiteY66" fmla="*/ 2771684 h 6470468"/>
                    <a:gd name="connsiteX67" fmla="*/ 892947 w 4458789"/>
                    <a:gd name="connsiteY67" fmla="*/ 2798672 h 6470468"/>
                    <a:gd name="connsiteX68" fmla="*/ 900884 w 4458789"/>
                    <a:gd name="connsiteY68" fmla="*/ 2743110 h 6470468"/>
                    <a:gd name="connsiteX69" fmla="*/ 937351 w 4458789"/>
                    <a:gd name="connsiteY69" fmla="*/ 2730546 h 6470468"/>
                    <a:gd name="connsiteX70" fmla="*/ 981847 w 4458789"/>
                    <a:gd name="connsiteY70" fmla="*/ 2730409 h 6470468"/>
                    <a:gd name="connsiteX71" fmla="*/ 1008834 w 4458789"/>
                    <a:gd name="connsiteY71" fmla="*/ 2698659 h 6470468"/>
                    <a:gd name="connsiteX72" fmla="*/ 1085034 w 4458789"/>
                    <a:gd name="connsiteY72" fmla="*/ 2592297 h 6470468"/>
                    <a:gd name="connsiteX73" fmla="*/ 1174841 w 4458789"/>
                    <a:gd name="connsiteY73" fmla="*/ 2532652 h 6470468"/>
                    <a:gd name="connsiteX74" fmla="*/ 1256484 w 4458789"/>
                    <a:gd name="connsiteY74" fmla="*/ 2501809 h 6470468"/>
                    <a:gd name="connsiteX75" fmla="*/ 1404122 w 4458789"/>
                    <a:gd name="connsiteY75" fmla="*/ 2358934 h 6470468"/>
                    <a:gd name="connsiteX76" fmla="*/ 1518512 w 4458789"/>
                    <a:gd name="connsiteY76" fmla="*/ 2368913 h 6470468"/>
                    <a:gd name="connsiteX77" fmla="*/ 1584598 w 4458789"/>
                    <a:gd name="connsiteY77" fmla="*/ 2464298 h 6470468"/>
                    <a:gd name="connsiteX78" fmla="*/ 1527947 w 4458789"/>
                    <a:gd name="connsiteY78" fmla="*/ 2535147 h 6470468"/>
                    <a:gd name="connsiteX79" fmla="*/ 1431109 w 4458789"/>
                    <a:gd name="connsiteY79" fmla="*/ 2627222 h 6470468"/>
                    <a:gd name="connsiteX80" fmla="*/ 1393372 w 4458789"/>
                    <a:gd name="connsiteY80" fmla="*/ 2647405 h 6470468"/>
                    <a:gd name="connsiteX81" fmla="*/ 1404983 w 4458789"/>
                    <a:gd name="connsiteY81" fmla="*/ 2708456 h 6470468"/>
                    <a:gd name="connsiteX82" fmla="*/ 1454922 w 4458789"/>
                    <a:gd name="connsiteY82" fmla="*/ 2736759 h 6470468"/>
                    <a:gd name="connsiteX83" fmla="*/ 1448572 w 4458789"/>
                    <a:gd name="connsiteY83" fmla="*/ 2774859 h 6470468"/>
                    <a:gd name="connsiteX84" fmla="*/ 1357675 w 4458789"/>
                    <a:gd name="connsiteY84" fmla="*/ 2829515 h 6470468"/>
                    <a:gd name="connsiteX85" fmla="*/ 1394597 w 4458789"/>
                    <a:gd name="connsiteY85" fmla="*/ 2863759 h 6470468"/>
                    <a:gd name="connsiteX86" fmla="*/ 1550172 w 4458789"/>
                    <a:gd name="connsiteY86" fmla="*/ 2790734 h 6470468"/>
                    <a:gd name="connsiteX87" fmla="*/ 1586684 w 4458789"/>
                    <a:gd name="connsiteY87" fmla="*/ 2733584 h 6470468"/>
                    <a:gd name="connsiteX88" fmla="*/ 1651772 w 4458789"/>
                    <a:gd name="connsiteY88" fmla="*/ 2703422 h 6470468"/>
                    <a:gd name="connsiteX89" fmla="*/ 1708922 w 4458789"/>
                    <a:gd name="connsiteY89" fmla="*/ 2666909 h 6470468"/>
                    <a:gd name="connsiteX90" fmla="*/ 1810522 w 4458789"/>
                    <a:gd name="connsiteY90" fmla="*/ 2636747 h 6470468"/>
                    <a:gd name="connsiteX91" fmla="*/ 1908947 w 4458789"/>
                    <a:gd name="connsiteY91" fmla="*/ 2627222 h 6470468"/>
                    <a:gd name="connsiteX92" fmla="*/ 1952218 w 4458789"/>
                    <a:gd name="connsiteY92" fmla="*/ 2602275 h 6470468"/>
                    <a:gd name="connsiteX93" fmla="*/ 2020072 w 4458789"/>
                    <a:gd name="connsiteY93" fmla="*/ 2662147 h 6470468"/>
                    <a:gd name="connsiteX94" fmla="*/ 2089922 w 4458789"/>
                    <a:gd name="connsiteY94" fmla="*/ 2678022 h 6470468"/>
                    <a:gd name="connsiteX95" fmla="*/ 2164579 w 4458789"/>
                    <a:gd name="connsiteY95" fmla="*/ 2690902 h 6470468"/>
                    <a:gd name="connsiteX96" fmla="*/ 2115322 w 4458789"/>
                    <a:gd name="connsiteY96" fmla="*/ 2820897 h 6470468"/>
                    <a:gd name="connsiteX97" fmla="*/ 2011680 w 4458789"/>
                    <a:gd name="connsiteY97" fmla="*/ 2934788 h 6470468"/>
                    <a:gd name="connsiteX98" fmla="*/ 2194560 w 4458789"/>
                    <a:gd name="connsiteY98" fmla="*/ 3082834 h 6470468"/>
                    <a:gd name="connsiteX99" fmla="*/ 2394858 w 4458789"/>
                    <a:gd name="connsiteY99" fmla="*/ 3117668 h 6470468"/>
                    <a:gd name="connsiteX100" fmla="*/ 2377440 w 4458789"/>
                    <a:gd name="connsiteY100" fmla="*/ 3335383 h 6470468"/>
                    <a:gd name="connsiteX101" fmla="*/ 2377440 w 4458789"/>
                    <a:gd name="connsiteY101" fmla="*/ 3335383 h 6470468"/>
                    <a:gd name="connsiteX102" fmla="*/ 2333898 w 4458789"/>
                    <a:gd name="connsiteY102" fmla="*/ 3640183 h 6470468"/>
                    <a:gd name="connsiteX103" fmla="*/ 2290355 w 4458789"/>
                    <a:gd name="connsiteY103" fmla="*/ 3875314 h 6470468"/>
                    <a:gd name="connsiteX104" fmla="*/ 2595155 w 4458789"/>
                    <a:gd name="connsiteY104" fmla="*/ 3857897 h 6470468"/>
                    <a:gd name="connsiteX105" fmla="*/ 2891246 w 4458789"/>
                    <a:gd name="connsiteY105" fmla="*/ 3744685 h 6470468"/>
                    <a:gd name="connsiteX106" fmla="*/ 2891155 w 4458789"/>
                    <a:gd name="connsiteY106" fmla="*/ 3215186 h 6470468"/>
                    <a:gd name="connsiteX107" fmla="*/ 2772547 w 4458789"/>
                    <a:gd name="connsiteY107" fmla="*/ 3039972 h 6470468"/>
                    <a:gd name="connsiteX108" fmla="*/ 2704284 w 4458789"/>
                    <a:gd name="connsiteY108" fmla="*/ 2897097 h 6470468"/>
                    <a:gd name="connsiteX109" fmla="*/ 2508069 w 4458789"/>
                    <a:gd name="connsiteY109" fmla="*/ 2717074 h 6470468"/>
                    <a:gd name="connsiteX110" fmla="*/ 2638698 w 4458789"/>
                    <a:gd name="connsiteY110" fmla="*/ 2577737 h 6470468"/>
                    <a:gd name="connsiteX111" fmla="*/ 2978332 w 4458789"/>
                    <a:gd name="connsiteY111" fmla="*/ 2333897 h 6470468"/>
                    <a:gd name="connsiteX112" fmla="*/ 2987040 w 4458789"/>
                    <a:gd name="connsiteY112" fmla="*/ 2159725 h 6470468"/>
                    <a:gd name="connsiteX113" fmla="*/ 3344092 w 4458789"/>
                    <a:gd name="connsiteY113" fmla="*/ 1672045 h 6470468"/>
                    <a:gd name="connsiteX114" fmla="*/ 3544389 w 4458789"/>
                    <a:gd name="connsiteY114" fmla="*/ 1863634 h 6470468"/>
                    <a:gd name="connsiteX115" fmla="*/ 3962400 w 4458789"/>
                    <a:gd name="connsiteY115" fmla="*/ 1419497 h 6470468"/>
                    <a:gd name="connsiteX116" fmla="*/ 4458789 w 4458789"/>
                    <a:gd name="connsiteY116" fmla="*/ 374468 h 6470468"/>
                    <a:gd name="connsiteX117" fmla="*/ 4415246 w 4458789"/>
                    <a:gd name="connsiteY117" fmla="*/ 0 h 6470468"/>
                    <a:gd name="connsiteX118" fmla="*/ 17418 w 4458789"/>
                    <a:gd name="connsiteY118" fmla="*/ 17417 h 6470468"/>
                    <a:gd name="connsiteX119" fmla="*/ 0 w 4458789"/>
                    <a:gd name="connsiteY119" fmla="*/ 6470468 h 6470468"/>
                    <a:gd name="connsiteX0" fmla="*/ 0 w 4458789"/>
                    <a:gd name="connsiteY0" fmla="*/ 6470468 h 6470468"/>
                    <a:gd name="connsiteX1" fmla="*/ 888275 w 4458789"/>
                    <a:gd name="connsiteY1" fmla="*/ 5921828 h 6470468"/>
                    <a:gd name="connsiteX2" fmla="*/ 927872 w 4458789"/>
                    <a:gd name="connsiteY2" fmla="*/ 5799047 h 6470468"/>
                    <a:gd name="connsiteX3" fmla="*/ 943747 w 4458789"/>
                    <a:gd name="connsiteY3" fmla="*/ 5683159 h 6470468"/>
                    <a:gd name="connsiteX4" fmla="*/ 1096147 w 4458789"/>
                    <a:gd name="connsiteY4" fmla="*/ 5591084 h 6470468"/>
                    <a:gd name="connsiteX5" fmla="*/ 1197747 w 4458789"/>
                    <a:gd name="connsiteY5" fmla="*/ 5427572 h 6470468"/>
                    <a:gd name="connsiteX6" fmla="*/ 1267597 w 4458789"/>
                    <a:gd name="connsiteY6" fmla="*/ 5345022 h 6470468"/>
                    <a:gd name="connsiteX7" fmla="*/ 1281884 w 4458789"/>
                    <a:gd name="connsiteY7" fmla="*/ 5389472 h 6470468"/>
                    <a:gd name="connsiteX8" fmla="*/ 1324747 w 4458789"/>
                    <a:gd name="connsiteY8" fmla="*/ 5341847 h 6470468"/>
                    <a:gd name="connsiteX9" fmla="*/ 1367609 w 4458789"/>
                    <a:gd name="connsiteY9" fmla="*/ 5324384 h 6470468"/>
                    <a:gd name="connsiteX10" fmla="*/ 1367246 w 4458789"/>
                    <a:gd name="connsiteY10" fmla="*/ 5277394 h 6470468"/>
                    <a:gd name="connsiteX11" fmla="*/ 1394597 w 4458789"/>
                    <a:gd name="connsiteY11" fmla="*/ 5175159 h 6470468"/>
                    <a:gd name="connsiteX12" fmla="*/ 1440634 w 4458789"/>
                    <a:gd name="connsiteY12" fmla="*/ 5149759 h 6470468"/>
                    <a:gd name="connsiteX13" fmla="*/ 1429522 w 4458789"/>
                    <a:gd name="connsiteY13" fmla="*/ 5017997 h 6470468"/>
                    <a:gd name="connsiteX14" fmla="*/ 1477147 w 4458789"/>
                    <a:gd name="connsiteY14" fmla="*/ 4971959 h 6470468"/>
                    <a:gd name="connsiteX15" fmla="*/ 1541418 w 4458789"/>
                    <a:gd name="connsiteY15" fmla="*/ 4955177 h 6470468"/>
                    <a:gd name="connsiteX16" fmla="*/ 1375547 w 4458789"/>
                    <a:gd name="connsiteY16" fmla="*/ 4913222 h 6470468"/>
                    <a:gd name="connsiteX17" fmla="*/ 1307284 w 4458789"/>
                    <a:gd name="connsiteY17" fmla="*/ 4854484 h 6470468"/>
                    <a:gd name="connsiteX18" fmla="*/ 1232672 w 4458789"/>
                    <a:gd name="connsiteY18" fmla="*/ 4883059 h 6470468"/>
                    <a:gd name="connsiteX19" fmla="*/ 1172801 w 4458789"/>
                    <a:gd name="connsiteY19" fmla="*/ 4820692 h 6470468"/>
                    <a:gd name="connsiteX20" fmla="*/ 1353322 w 4458789"/>
                    <a:gd name="connsiteY20" fmla="*/ 4757647 h 6470468"/>
                    <a:gd name="connsiteX21" fmla="*/ 1396184 w 4458789"/>
                    <a:gd name="connsiteY21" fmla="*/ 4762409 h 6470468"/>
                    <a:gd name="connsiteX22" fmla="*/ 1473473 w 4458789"/>
                    <a:gd name="connsiteY22" fmla="*/ 4779509 h 6470468"/>
                    <a:gd name="connsiteX23" fmla="*/ 1404122 w 4458789"/>
                    <a:gd name="connsiteY23" fmla="*/ 4619534 h 6470468"/>
                    <a:gd name="connsiteX24" fmla="*/ 1335859 w 4458789"/>
                    <a:gd name="connsiteY24" fmla="*/ 4551271 h 6470468"/>
                    <a:gd name="connsiteX25" fmla="*/ 1439047 w 4458789"/>
                    <a:gd name="connsiteY25" fmla="*/ 4506822 h 6470468"/>
                    <a:gd name="connsiteX26" fmla="*/ 1362847 w 4458789"/>
                    <a:gd name="connsiteY26" fmla="*/ 4400459 h 6470468"/>
                    <a:gd name="connsiteX27" fmla="*/ 1262834 w 4458789"/>
                    <a:gd name="connsiteY27" fmla="*/ 4309972 h 6470468"/>
                    <a:gd name="connsiteX28" fmla="*/ 1202509 w 4458789"/>
                    <a:gd name="connsiteY28" fmla="*/ 4102009 h 6470468"/>
                    <a:gd name="connsiteX29" fmla="*/ 1143772 w 4458789"/>
                    <a:gd name="connsiteY29" fmla="*/ 3930559 h 6470468"/>
                    <a:gd name="connsiteX30" fmla="*/ 1012644 w 4458789"/>
                    <a:gd name="connsiteY30" fmla="*/ 3831363 h 6470468"/>
                    <a:gd name="connsiteX31" fmla="*/ 946922 w 4458789"/>
                    <a:gd name="connsiteY31" fmla="*/ 3773397 h 6470468"/>
                    <a:gd name="connsiteX32" fmla="*/ 946922 w 4458789"/>
                    <a:gd name="connsiteY32" fmla="*/ 3717834 h 6470468"/>
                    <a:gd name="connsiteX33" fmla="*/ 980259 w 4458789"/>
                    <a:gd name="connsiteY33" fmla="*/ 3711484 h 6470468"/>
                    <a:gd name="connsiteX34" fmla="*/ 1038997 w 4458789"/>
                    <a:gd name="connsiteY34" fmla="*/ 3609884 h 6470468"/>
                    <a:gd name="connsiteX35" fmla="*/ 1077097 w 4458789"/>
                    <a:gd name="connsiteY35" fmla="*/ 3598772 h 6470468"/>
                    <a:gd name="connsiteX36" fmla="*/ 1139009 w 4458789"/>
                    <a:gd name="connsiteY36" fmla="*/ 3535272 h 6470468"/>
                    <a:gd name="connsiteX37" fmla="*/ 1196159 w 4458789"/>
                    <a:gd name="connsiteY37" fmla="*/ 3498759 h 6470468"/>
                    <a:gd name="connsiteX38" fmla="*/ 1237434 w 4458789"/>
                    <a:gd name="connsiteY38" fmla="*/ 3489234 h 6470468"/>
                    <a:gd name="connsiteX39" fmla="*/ 1267506 w 4458789"/>
                    <a:gd name="connsiteY39" fmla="*/ 3418432 h 6470468"/>
                    <a:gd name="connsiteX40" fmla="*/ 1326335 w 4458789"/>
                    <a:gd name="connsiteY40" fmla="*/ 3387634 h 6470468"/>
                    <a:gd name="connsiteX41" fmla="*/ 1385072 w 4458789"/>
                    <a:gd name="connsiteY41" fmla="*/ 3354297 h 6470468"/>
                    <a:gd name="connsiteX42" fmla="*/ 1491434 w 4458789"/>
                    <a:gd name="connsiteY42" fmla="*/ 3309847 h 6470468"/>
                    <a:gd name="connsiteX43" fmla="*/ 1567543 w 4458789"/>
                    <a:gd name="connsiteY43" fmla="*/ 3317965 h 6470468"/>
                    <a:gd name="connsiteX44" fmla="*/ 1610497 w 4458789"/>
                    <a:gd name="connsiteY44" fmla="*/ 3271747 h 6470468"/>
                    <a:gd name="connsiteX45" fmla="*/ 1631134 w 4458789"/>
                    <a:gd name="connsiteY45" fmla="*/ 3201897 h 6470468"/>
                    <a:gd name="connsiteX46" fmla="*/ 1564459 w 4458789"/>
                    <a:gd name="connsiteY46" fmla="*/ 3174909 h 6470468"/>
                    <a:gd name="connsiteX47" fmla="*/ 1543731 w 4458789"/>
                    <a:gd name="connsiteY47" fmla="*/ 3150960 h 6470468"/>
                    <a:gd name="connsiteX48" fmla="*/ 1427934 w 4458789"/>
                    <a:gd name="connsiteY48" fmla="*/ 3163797 h 6470468"/>
                    <a:gd name="connsiteX49" fmla="*/ 1364434 w 4458789"/>
                    <a:gd name="connsiteY49" fmla="*/ 3127284 h 6470468"/>
                    <a:gd name="connsiteX50" fmla="*/ 1350147 w 4458789"/>
                    <a:gd name="connsiteY50" fmla="*/ 3101884 h 6470468"/>
                    <a:gd name="connsiteX51" fmla="*/ 1289731 w 4458789"/>
                    <a:gd name="connsiteY51" fmla="*/ 3082154 h 6470468"/>
                    <a:gd name="connsiteX52" fmla="*/ 1189809 w 4458789"/>
                    <a:gd name="connsiteY52" fmla="*/ 3098709 h 6470468"/>
                    <a:gd name="connsiteX53" fmla="*/ 1164409 w 4458789"/>
                    <a:gd name="connsiteY53" fmla="*/ 3144747 h 6470468"/>
                    <a:gd name="connsiteX54" fmla="*/ 1108847 w 4458789"/>
                    <a:gd name="connsiteY54" fmla="*/ 3174909 h 6470468"/>
                    <a:gd name="connsiteX55" fmla="*/ 1075509 w 4458789"/>
                    <a:gd name="connsiteY55" fmla="*/ 3225709 h 6470468"/>
                    <a:gd name="connsiteX56" fmla="*/ 1007247 w 4458789"/>
                    <a:gd name="connsiteY56" fmla="*/ 3238409 h 6470468"/>
                    <a:gd name="connsiteX57" fmla="*/ 926782 w 4458789"/>
                    <a:gd name="connsiteY57" fmla="*/ 3181803 h 6470468"/>
                    <a:gd name="connsiteX58" fmla="*/ 942159 w 4458789"/>
                    <a:gd name="connsiteY58" fmla="*/ 3111409 h 6470468"/>
                    <a:gd name="connsiteX59" fmla="*/ 989784 w 4458789"/>
                    <a:gd name="connsiteY59" fmla="*/ 3078072 h 6470468"/>
                    <a:gd name="connsiteX60" fmla="*/ 941161 w 4458789"/>
                    <a:gd name="connsiteY60" fmla="*/ 2986994 h 6470468"/>
                    <a:gd name="connsiteX61" fmla="*/ 865959 w 4458789"/>
                    <a:gd name="connsiteY61" fmla="*/ 2989172 h 6470468"/>
                    <a:gd name="connsiteX62" fmla="*/ 743722 w 4458789"/>
                    <a:gd name="connsiteY62" fmla="*/ 2943134 h 6470468"/>
                    <a:gd name="connsiteX63" fmla="*/ 708797 w 4458789"/>
                    <a:gd name="connsiteY63" fmla="*/ 2852647 h 6470468"/>
                    <a:gd name="connsiteX64" fmla="*/ 750707 w 4458789"/>
                    <a:gd name="connsiteY64" fmla="*/ 2804160 h 6470468"/>
                    <a:gd name="connsiteX65" fmla="*/ 748484 w 4458789"/>
                    <a:gd name="connsiteY65" fmla="*/ 2738347 h 6470468"/>
                    <a:gd name="connsiteX66" fmla="*/ 788172 w 4458789"/>
                    <a:gd name="connsiteY66" fmla="*/ 2711359 h 6470468"/>
                    <a:gd name="connsiteX67" fmla="*/ 865959 w 4458789"/>
                    <a:gd name="connsiteY67" fmla="*/ 2771684 h 6470468"/>
                    <a:gd name="connsiteX68" fmla="*/ 892947 w 4458789"/>
                    <a:gd name="connsiteY68" fmla="*/ 2798672 h 6470468"/>
                    <a:gd name="connsiteX69" fmla="*/ 900884 w 4458789"/>
                    <a:gd name="connsiteY69" fmla="*/ 2743110 h 6470468"/>
                    <a:gd name="connsiteX70" fmla="*/ 937351 w 4458789"/>
                    <a:gd name="connsiteY70" fmla="*/ 2730546 h 6470468"/>
                    <a:gd name="connsiteX71" fmla="*/ 981847 w 4458789"/>
                    <a:gd name="connsiteY71" fmla="*/ 2730409 h 6470468"/>
                    <a:gd name="connsiteX72" fmla="*/ 1008834 w 4458789"/>
                    <a:gd name="connsiteY72" fmla="*/ 2698659 h 6470468"/>
                    <a:gd name="connsiteX73" fmla="*/ 1085034 w 4458789"/>
                    <a:gd name="connsiteY73" fmla="*/ 2592297 h 6470468"/>
                    <a:gd name="connsiteX74" fmla="*/ 1174841 w 4458789"/>
                    <a:gd name="connsiteY74" fmla="*/ 2532652 h 6470468"/>
                    <a:gd name="connsiteX75" fmla="*/ 1256484 w 4458789"/>
                    <a:gd name="connsiteY75" fmla="*/ 2501809 h 6470468"/>
                    <a:gd name="connsiteX76" fmla="*/ 1404122 w 4458789"/>
                    <a:gd name="connsiteY76" fmla="*/ 2358934 h 6470468"/>
                    <a:gd name="connsiteX77" fmla="*/ 1518512 w 4458789"/>
                    <a:gd name="connsiteY77" fmla="*/ 2368913 h 6470468"/>
                    <a:gd name="connsiteX78" fmla="*/ 1584598 w 4458789"/>
                    <a:gd name="connsiteY78" fmla="*/ 2464298 h 6470468"/>
                    <a:gd name="connsiteX79" fmla="*/ 1527947 w 4458789"/>
                    <a:gd name="connsiteY79" fmla="*/ 2535147 h 6470468"/>
                    <a:gd name="connsiteX80" fmla="*/ 1431109 w 4458789"/>
                    <a:gd name="connsiteY80" fmla="*/ 2627222 h 6470468"/>
                    <a:gd name="connsiteX81" fmla="*/ 1393372 w 4458789"/>
                    <a:gd name="connsiteY81" fmla="*/ 2647405 h 6470468"/>
                    <a:gd name="connsiteX82" fmla="*/ 1404983 w 4458789"/>
                    <a:gd name="connsiteY82" fmla="*/ 2708456 h 6470468"/>
                    <a:gd name="connsiteX83" fmla="*/ 1454922 w 4458789"/>
                    <a:gd name="connsiteY83" fmla="*/ 2736759 h 6470468"/>
                    <a:gd name="connsiteX84" fmla="*/ 1448572 w 4458789"/>
                    <a:gd name="connsiteY84" fmla="*/ 2774859 h 6470468"/>
                    <a:gd name="connsiteX85" fmla="*/ 1357675 w 4458789"/>
                    <a:gd name="connsiteY85" fmla="*/ 2829515 h 6470468"/>
                    <a:gd name="connsiteX86" fmla="*/ 1394597 w 4458789"/>
                    <a:gd name="connsiteY86" fmla="*/ 2863759 h 6470468"/>
                    <a:gd name="connsiteX87" fmla="*/ 1550172 w 4458789"/>
                    <a:gd name="connsiteY87" fmla="*/ 2790734 h 6470468"/>
                    <a:gd name="connsiteX88" fmla="*/ 1586684 w 4458789"/>
                    <a:gd name="connsiteY88" fmla="*/ 2733584 h 6470468"/>
                    <a:gd name="connsiteX89" fmla="*/ 1651772 w 4458789"/>
                    <a:gd name="connsiteY89" fmla="*/ 2703422 h 6470468"/>
                    <a:gd name="connsiteX90" fmla="*/ 1708922 w 4458789"/>
                    <a:gd name="connsiteY90" fmla="*/ 2666909 h 6470468"/>
                    <a:gd name="connsiteX91" fmla="*/ 1810522 w 4458789"/>
                    <a:gd name="connsiteY91" fmla="*/ 2636747 h 6470468"/>
                    <a:gd name="connsiteX92" fmla="*/ 1908947 w 4458789"/>
                    <a:gd name="connsiteY92" fmla="*/ 2627222 h 6470468"/>
                    <a:gd name="connsiteX93" fmla="*/ 1952218 w 4458789"/>
                    <a:gd name="connsiteY93" fmla="*/ 2602275 h 6470468"/>
                    <a:gd name="connsiteX94" fmla="*/ 2020072 w 4458789"/>
                    <a:gd name="connsiteY94" fmla="*/ 2662147 h 6470468"/>
                    <a:gd name="connsiteX95" fmla="*/ 2089922 w 4458789"/>
                    <a:gd name="connsiteY95" fmla="*/ 2678022 h 6470468"/>
                    <a:gd name="connsiteX96" fmla="*/ 2164579 w 4458789"/>
                    <a:gd name="connsiteY96" fmla="*/ 2690902 h 6470468"/>
                    <a:gd name="connsiteX97" fmla="*/ 2115322 w 4458789"/>
                    <a:gd name="connsiteY97" fmla="*/ 2820897 h 6470468"/>
                    <a:gd name="connsiteX98" fmla="*/ 2011680 w 4458789"/>
                    <a:gd name="connsiteY98" fmla="*/ 2934788 h 6470468"/>
                    <a:gd name="connsiteX99" fmla="*/ 2194560 w 4458789"/>
                    <a:gd name="connsiteY99" fmla="*/ 3082834 h 6470468"/>
                    <a:gd name="connsiteX100" fmla="*/ 2394858 w 4458789"/>
                    <a:gd name="connsiteY100" fmla="*/ 3117668 h 6470468"/>
                    <a:gd name="connsiteX101" fmla="*/ 2377440 w 4458789"/>
                    <a:gd name="connsiteY101" fmla="*/ 3335383 h 6470468"/>
                    <a:gd name="connsiteX102" fmla="*/ 2377440 w 4458789"/>
                    <a:gd name="connsiteY102" fmla="*/ 3335383 h 6470468"/>
                    <a:gd name="connsiteX103" fmla="*/ 2333898 w 4458789"/>
                    <a:gd name="connsiteY103" fmla="*/ 3640183 h 6470468"/>
                    <a:gd name="connsiteX104" fmla="*/ 2290355 w 4458789"/>
                    <a:gd name="connsiteY104" fmla="*/ 3875314 h 6470468"/>
                    <a:gd name="connsiteX105" fmla="*/ 2595155 w 4458789"/>
                    <a:gd name="connsiteY105" fmla="*/ 3857897 h 6470468"/>
                    <a:gd name="connsiteX106" fmla="*/ 2891246 w 4458789"/>
                    <a:gd name="connsiteY106" fmla="*/ 3744685 h 6470468"/>
                    <a:gd name="connsiteX107" fmla="*/ 2891155 w 4458789"/>
                    <a:gd name="connsiteY107" fmla="*/ 3215186 h 6470468"/>
                    <a:gd name="connsiteX108" fmla="*/ 2772547 w 4458789"/>
                    <a:gd name="connsiteY108" fmla="*/ 3039972 h 6470468"/>
                    <a:gd name="connsiteX109" fmla="*/ 2704284 w 4458789"/>
                    <a:gd name="connsiteY109" fmla="*/ 2897097 h 6470468"/>
                    <a:gd name="connsiteX110" fmla="*/ 2508069 w 4458789"/>
                    <a:gd name="connsiteY110" fmla="*/ 2717074 h 6470468"/>
                    <a:gd name="connsiteX111" fmla="*/ 2638698 w 4458789"/>
                    <a:gd name="connsiteY111" fmla="*/ 2577737 h 6470468"/>
                    <a:gd name="connsiteX112" fmla="*/ 2978332 w 4458789"/>
                    <a:gd name="connsiteY112" fmla="*/ 2333897 h 6470468"/>
                    <a:gd name="connsiteX113" fmla="*/ 2987040 w 4458789"/>
                    <a:gd name="connsiteY113" fmla="*/ 2159725 h 6470468"/>
                    <a:gd name="connsiteX114" fmla="*/ 3344092 w 4458789"/>
                    <a:gd name="connsiteY114" fmla="*/ 1672045 h 6470468"/>
                    <a:gd name="connsiteX115" fmla="*/ 3544389 w 4458789"/>
                    <a:gd name="connsiteY115" fmla="*/ 1863634 h 6470468"/>
                    <a:gd name="connsiteX116" fmla="*/ 3962400 w 4458789"/>
                    <a:gd name="connsiteY116" fmla="*/ 1419497 h 6470468"/>
                    <a:gd name="connsiteX117" fmla="*/ 4458789 w 4458789"/>
                    <a:gd name="connsiteY117" fmla="*/ 374468 h 6470468"/>
                    <a:gd name="connsiteX118" fmla="*/ 4415246 w 4458789"/>
                    <a:gd name="connsiteY118" fmla="*/ 0 h 6470468"/>
                    <a:gd name="connsiteX119" fmla="*/ 17418 w 4458789"/>
                    <a:gd name="connsiteY119" fmla="*/ 17417 h 6470468"/>
                    <a:gd name="connsiteX120" fmla="*/ 0 w 4458789"/>
                    <a:gd name="connsiteY120" fmla="*/ 6470468 h 6470468"/>
                    <a:gd name="connsiteX0" fmla="*/ 0 w 4458789"/>
                    <a:gd name="connsiteY0" fmla="*/ 6470468 h 6470468"/>
                    <a:gd name="connsiteX1" fmla="*/ 888275 w 4458789"/>
                    <a:gd name="connsiteY1" fmla="*/ 5921828 h 6470468"/>
                    <a:gd name="connsiteX2" fmla="*/ 927872 w 4458789"/>
                    <a:gd name="connsiteY2" fmla="*/ 5799047 h 6470468"/>
                    <a:gd name="connsiteX3" fmla="*/ 943747 w 4458789"/>
                    <a:gd name="connsiteY3" fmla="*/ 5683159 h 6470468"/>
                    <a:gd name="connsiteX4" fmla="*/ 1096147 w 4458789"/>
                    <a:gd name="connsiteY4" fmla="*/ 5591084 h 6470468"/>
                    <a:gd name="connsiteX5" fmla="*/ 1159647 w 4458789"/>
                    <a:gd name="connsiteY5" fmla="*/ 5478372 h 6470468"/>
                    <a:gd name="connsiteX6" fmla="*/ 1197747 w 4458789"/>
                    <a:gd name="connsiteY6" fmla="*/ 5427572 h 6470468"/>
                    <a:gd name="connsiteX7" fmla="*/ 1267597 w 4458789"/>
                    <a:gd name="connsiteY7" fmla="*/ 5345022 h 6470468"/>
                    <a:gd name="connsiteX8" fmla="*/ 1281884 w 4458789"/>
                    <a:gd name="connsiteY8" fmla="*/ 5389472 h 6470468"/>
                    <a:gd name="connsiteX9" fmla="*/ 1324747 w 4458789"/>
                    <a:gd name="connsiteY9" fmla="*/ 5341847 h 6470468"/>
                    <a:gd name="connsiteX10" fmla="*/ 1367609 w 4458789"/>
                    <a:gd name="connsiteY10" fmla="*/ 5324384 h 6470468"/>
                    <a:gd name="connsiteX11" fmla="*/ 1367246 w 4458789"/>
                    <a:gd name="connsiteY11" fmla="*/ 5277394 h 6470468"/>
                    <a:gd name="connsiteX12" fmla="*/ 1394597 w 4458789"/>
                    <a:gd name="connsiteY12" fmla="*/ 5175159 h 6470468"/>
                    <a:gd name="connsiteX13" fmla="*/ 1440634 w 4458789"/>
                    <a:gd name="connsiteY13" fmla="*/ 5149759 h 6470468"/>
                    <a:gd name="connsiteX14" fmla="*/ 1429522 w 4458789"/>
                    <a:gd name="connsiteY14" fmla="*/ 5017997 h 6470468"/>
                    <a:gd name="connsiteX15" fmla="*/ 1477147 w 4458789"/>
                    <a:gd name="connsiteY15" fmla="*/ 4971959 h 6470468"/>
                    <a:gd name="connsiteX16" fmla="*/ 1541418 w 4458789"/>
                    <a:gd name="connsiteY16" fmla="*/ 4955177 h 6470468"/>
                    <a:gd name="connsiteX17" fmla="*/ 1375547 w 4458789"/>
                    <a:gd name="connsiteY17" fmla="*/ 4913222 h 6470468"/>
                    <a:gd name="connsiteX18" fmla="*/ 1307284 w 4458789"/>
                    <a:gd name="connsiteY18" fmla="*/ 4854484 h 6470468"/>
                    <a:gd name="connsiteX19" fmla="*/ 1232672 w 4458789"/>
                    <a:gd name="connsiteY19" fmla="*/ 4883059 h 6470468"/>
                    <a:gd name="connsiteX20" fmla="*/ 1172801 w 4458789"/>
                    <a:gd name="connsiteY20" fmla="*/ 4820692 h 6470468"/>
                    <a:gd name="connsiteX21" fmla="*/ 1353322 w 4458789"/>
                    <a:gd name="connsiteY21" fmla="*/ 4757647 h 6470468"/>
                    <a:gd name="connsiteX22" fmla="*/ 1396184 w 4458789"/>
                    <a:gd name="connsiteY22" fmla="*/ 4762409 h 6470468"/>
                    <a:gd name="connsiteX23" fmla="*/ 1473473 w 4458789"/>
                    <a:gd name="connsiteY23" fmla="*/ 4779509 h 6470468"/>
                    <a:gd name="connsiteX24" fmla="*/ 1404122 w 4458789"/>
                    <a:gd name="connsiteY24" fmla="*/ 4619534 h 6470468"/>
                    <a:gd name="connsiteX25" fmla="*/ 1335859 w 4458789"/>
                    <a:gd name="connsiteY25" fmla="*/ 4551271 h 6470468"/>
                    <a:gd name="connsiteX26" fmla="*/ 1439047 w 4458789"/>
                    <a:gd name="connsiteY26" fmla="*/ 4506822 h 6470468"/>
                    <a:gd name="connsiteX27" fmla="*/ 1362847 w 4458789"/>
                    <a:gd name="connsiteY27" fmla="*/ 4400459 h 6470468"/>
                    <a:gd name="connsiteX28" fmla="*/ 1262834 w 4458789"/>
                    <a:gd name="connsiteY28" fmla="*/ 4309972 h 6470468"/>
                    <a:gd name="connsiteX29" fmla="*/ 1202509 w 4458789"/>
                    <a:gd name="connsiteY29" fmla="*/ 4102009 h 6470468"/>
                    <a:gd name="connsiteX30" fmla="*/ 1143772 w 4458789"/>
                    <a:gd name="connsiteY30" fmla="*/ 3930559 h 6470468"/>
                    <a:gd name="connsiteX31" fmla="*/ 1012644 w 4458789"/>
                    <a:gd name="connsiteY31" fmla="*/ 3831363 h 6470468"/>
                    <a:gd name="connsiteX32" fmla="*/ 946922 w 4458789"/>
                    <a:gd name="connsiteY32" fmla="*/ 3773397 h 6470468"/>
                    <a:gd name="connsiteX33" fmla="*/ 946922 w 4458789"/>
                    <a:gd name="connsiteY33" fmla="*/ 3717834 h 6470468"/>
                    <a:gd name="connsiteX34" fmla="*/ 980259 w 4458789"/>
                    <a:gd name="connsiteY34" fmla="*/ 3711484 h 6470468"/>
                    <a:gd name="connsiteX35" fmla="*/ 1038997 w 4458789"/>
                    <a:gd name="connsiteY35" fmla="*/ 3609884 h 6470468"/>
                    <a:gd name="connsiteX36" fmla="*/ 1077097 w 4458789"/>
                    <a:gd name="connsiteY36" fmla="*/ 3598772 h 6470468"/>
                    <a:gd name="connsiteX37" fmla="*/ 1139009 w 4458789"/>
                    <a:gd name="connsiteY37" fmla="*/ 3535272 h 6470468"/>
                    <a:gd name="connsiteX38" fmla="*/ 1196159 w 4458789"/>
                    <a:gd name="connsiteY38" fmla="*/ 3498759 h 6470468"/>
                    <a:gd name="connsiteX39" fmla="*/ 1237434 w 4458789"/>
                    <a:gd name="connsiteY39" fmla="*/ 3489234 h 6470468"/>
                    <a:gd name="connsiteX40" fmla="*/ 1267506 w 4458789"/>
                    <a:gd name="connsiteY40" fmla="*/ 3418432 h 6470468"/>
                    <a:gd name="connsiteX41" fmla="*/ 1326335 w 4458789"/>
                    <a:gd name="connsiteY41" fmla="*/ 3387634 h 6470468"/>
                    <a:gd name="connsiteX42" fmla="*/ 1385072 w 4458789"/>
                    <a:gd name="connsiteY42" fmla="*/ 3354297 h 6470468"/>
                    <a:gd name="connsiteX43" fmla="*/ 1491434 w 4458789"/>
                    <a:gd name="connsiteY43" fmla="*/ 3309847 h 6470468"/>
                    <a:gd name="connsiteX44" fmla="*/ 1567543 w 4458789"/>
                    <a:gd name="connsiteY44" fmla="*/ 3317965 h 6470468"/>
                    <a:gd name="connsiteX45" fmla="*/ 1610497 w 4458789"/>
                    <a:gd name="connsiteY45" fmla="*/ 3271747 h 6470468"/>
                    <a:gd name="connsiteX46" fmla="*/ 1631134 w 4458789"/>
                    <a:gd name="connsiteY46" fmla="*/ 3201897 h 6470468"/>
                    <a:gd name="connsiteX47" fmla="*/ 1564459 w 4458789"/>
                    <a:gd name="connsiteY47" fmla="*/ 3174909 h 6470468"/>
                    <a:gd name="connsiteX48" fmla="*/ 1543731 w 4458789"/>
                    <a:gd name="connsiteY48" fmla="*/ 3150960 h 6470468"/>
                    <a:gd name="connsiteX49" fmla="*/ 1427934 w 4458789"/>
                    <a:gd name="connsiteY49" fmla="*/ 3163797 h 6470468"/>
                    <a:gd name="connsiteX50" fmla="*/ 1364434 w 4458789"/>
                    <a:gd name="connsiteY50" fmla="*/ 3127284 h 6470468"/>
                    <a:gd name="connsiteX51" fmla="*/ 1350147 w 4458789"/>
                    <a:gd name="connsiteY51" fmla="*/ 3101884 h 6470468"/>
                    <a:gd name="connsiteX52" fmla="*/ 1289731 w 4458789"/>
                    <a:gd name="connsiteY52" fmla="*/ 3082154 h 6470468"/>
                    <a:gd name="connsiteX53" fmla="*/ 1189809 w 4458789"/>
                    <a:gd name="connsiteY53" fmla="*/ 3098709 h 6470468"/>
                    <a:gd name="connsiteX54" fmla="*/ 1164409 w 4458789"/>
                    <a:gd name="connsiteY54" fmla="*/ 3144747 h 6470468"/>
                    <a:gd name="connsiteX55" fmla="*/ 1108847 w 4458789"/>
                    <a:gd name="connsiteY55" fmla="*/ 3174909 h 6470468"/>
                    <a:gd name="connsiteX56" fmla="*/ 1075509 w 4458789"/>
                    <a:gd name="connsiteY56" fmla="*/ 3225709 h 6470468"/>
                    <a:gd name="connsiteX57" fmla="*/ 1007247 w 4458789"/>
                    <a:gd name="connsiteY57" fmla="*/ 3238409 h 6470468"/>
                    <a:gd name="connsiteX58" fmla="*/ 926782 w 4458789"/>
                    <a:gd name="connsiteY58" fmla="*/ 3181803 h 6470468"/>
                    <a:gd name="connsiteX59" fmla="*/ 942159 w 4458789"/>
                    <a:gd name="connsiteY59" fmla="*/ 3111409 h 6470468"/>
                    <a:gd name="connsiteX60" fmla="*/ 989784 w 4458789"/>
                    <a:gd name="connsiteY60" fmla="*/ 3078072 h 6470468"/>
                    <a:gd name="connsiteX61" fmla="*/ 941161 w 4458789"/>
                    <a:gd name="connsiteY61" fmla="*/ 2986994 h 6470468"/>
                    <a:gd name="connsiteX62" fmla="*/ 865959 w 4458789"/>
                    <a:gd name="connsiteY62" fmla="*/ 2989172 h 6470468"/>
                    <a:gd name="connsiteX63" fmla="*/ 743722 w 4458789"/>
                    <a:gd name="connsiteY63" fmla="*/ 2943134 h 6470468"/>
                    <a:gd name="connsiteX64" fmla="*/ 708797 w 4458789"/>
                    <a:gd name="connsiteY64" fmla="*/ 2852647 h 6470468"/>
                    <a:gd name="connsiteX65" fmla="*/ 750707 w 4458789"/>
                    <a:gd name="connsiteY65" fmla="*/ 2804160 h 6470468"/>
                    <a:gd name="connsiteX66" fmla="*/ 748484 w 4458789"/>
                    <a:gd name="connsiteY66" fmla="*/ 2738347 h 6470468"/>
                    <a:gd name="connsiteX67" fmla="*/ 788172 w 4458789"/>
                    <a:gd name="connsiteY67" fmla="*/ 2711359 h 6470468"/>
                    <a:gd name="connsiteX68" fmla="*/ 865959 w 4458789"/>
                    <a:gd name="connsiteY68" fmla="*/ 2771684 h 6470468"/>
                    <a:gd name="connsiteX69" fmla="*/ 892947 w 4458789"/>
                    <a:gd name="connsiteY69" fmla="*/ 2798672 h 6470468"/>
                    <a:gd name="connsiteX70" fmla="*/ 900884 w 4458789"/>
                    <a:gd name="connsiteY70" fmla="*/ 2743110 h 6470468"/>
                    <a:gd name="connsiteX71" fmla="*/ 937351 w 4458789"/>
                    <a:gd name="connsiteY71" fmla="*/ 2730546 h 6470468"/>
                    <a:gd name="connsiteX72" fmla="*/ 981847 w 4458789"/>
                    <a:gd name="connsiteY72" fmla="*/ 2730409 h 6470468"/>
                    <a:gd name="connsiteX73" fmla="*/ 1008834 w 4458789"/>
                    <a:gd name="connsiteY73" fmla="*/ 2698659 h 6470468"/>
                    <a:gd name="connsiteX74" fmla="*/ 1085034 w 4458789"/>
                    <a:gd name="connsiteY74" fmla="*/ 2592297 h 6470468"/>
                    <a:gd name="connsiteX75" fmla="*/ 1174841 w 4458789"/>
                    <a:gd name="connsiteY75" fmla="*/ 2532652 h 6470468"/>
                    <a:gd name="connsiteX76" fmla="*/ 1256484 w 4458789"/>
                    <a:gd name="connsiteY76" fmla="*/ 2501809 h 6470468"/>
                    <a:gd name="connsiteX77" fmla="*/ 1404122 w 4458789"/>
                    <a:gd name="connsiteY77" fmla="*/ 2358934 h 6470468"/>
                    <a:gd name="connsiteX78" fmla="*/ 1518512 w 4458789"/>
                    <a:gd name="connsiteY78" fmla="*/ 2368913 h 6470468"/>
                    <a:gd name="connsiteX79" fmla="*/ 1584598 w 4458789"/>
                    <a:gd name="connsiteY79" fmla="*/ 2464298 h 6470468"/>
                    <a:gd name="connsiteX80" fmla="*/ 1527947 w 4458789"/>
                    <a:gd name="connsiteY80" fmla="*/ 2535147 h 6470468"/>
                    <a:gd name="connsiteX81" fmla="*/ 1431109 w 4458789"/>
                    <a:gd name="connsiteY81" fmla="*/ 2627222 h 6470468"/>
                    <a:gd name="connsiteX82" fmla="*/ 1393372 w 4458789"/>
                    <a:gd name="connsiteY82" fmla="*/ 2647405 h 6470468"/>
                    <a:gd name="connsiteX83" fmla="*/ 1404983 w 4458789"/>
                    <a:gd name="connsiteY83" fmla="*/ 2708456 h 6470468"/>
                    <a:gd name="connsiteX84" fmla="*/ 1454922 w 4458789"/>
                    <a:gd name="connsiteY84" fmla="*/ 2736759 h 6470468"/>
                    <a:gd name="connsiteX85" fmla="*/ 1448572 w 4458789"/>
                    <a:gd name="connsiteY85" fmla="*/ 2774859 h 6470468"/>
                    <a:gd name="connsiteX86" fmla="*/ 1357675 w 4458789"/>
                    <a:gd name="connsiteY86" fmla="*/ 2829515 h 6470468"/>
                    <a:gd name="connsiteX87" fmla="*/ 1394597 w 4458789"/>
                    <a:gd name="connsiteY87" fmla="*/ 2863759 h 6470468"/>
                    <a:gd name="connsiteX88" fmla="*/ 1550172 w 4458789"/>
                    <a:gd name="connsiteY88" fmla="*/ 2790734 h 6470468"/>
                    <a:gd name="connsiteX89" fmla="*/ 1586684 w 4458789"/>
                    <a:gd name="connsiteY89" fmla="*/ 2733584 h 6470468"/>
                    <a:gd name="connsiteX90" fmla="*/ 1651772 w 4458789"/>
                    <a:gd name="connsiteY90" fmla="*/ 2703422 h 6470468"/>
                    <a:gd name="connsiteX91" fmla="*/ 1708922 w 4458789"/>
                    <a:gd name="connsiteY91" fmla="*/ 2666909 h 6470468"/>
                    <a:gd name="connsiteX92" fmla="*/ 1810522 w 4458789"/>
                    <a:gd name="connsiteY92" fmla="*/ 2636747 h 6470468"/>
                    <a:gd name="connsiteX93" fmla="*/ 1908947 w 4458789"/>
                    <a:gd name="connsiteY93" fmla="*/ 2627222 h 6470468"/>
                    <a:gd name="connsiteX94" fmla="*/ 1952218 w 4458789"/>
                    <a:gd name="connsiteY94" fmla="*/ 2602275 h 6470468"/>
                    <a:gd name="connsiteX95" fmla="*/ 2020072 w 4458789"/>
                    <a:gd name="connsiteY95" fmla="*/ 2662147 h 6470468"/>
                    <a:gd name="connsiteX96" fmla="*/ 2089922 w 4458789"/>
                    <a:gd name="connsiteY96" fmla="*/ 2678022 h 6470468"/>
                    <a:gd name="connsiteX97" fmla="*/ 2164579 w 4458789"/>
                    <a:gd name="connsiteY97" fmla="*/ 2690902 h 6470468"/>
                    <a:gd name="connsiteX98" fmla="*/ 2115322 w 4458789"/>
                    <a:gd name="connsiteY98" fmla="*/ 2820897 h 6470468"/>
                    <a:gd name="connsiteX99" fmla="*/ 2011680 w 4458789"/>
                    <a:gd name="connsiteY99" fmla="*/ 2934788 h 6470468"/>
                    <a:gd name="connsiteX100" fmla="*/ 2194560 w 4458789"/>
                    <a:gd name="connsiteY100" fmla="*/ 3082834 h 6470468"/>
                    <a:gd name="connsiteX101" fmla="*/ 2394858 w 4458789"/>
                    <a:gd name="connsiteY101" fmla="*/ 3117668 h 6470468"/>
                    <a:gd name="connsiteX102" fmla="*/ 2377440 w 4458789"/>
                    <a:gd name="connsiteY102" fmla="*/ 3335383 h 6470468"/>
                    <a:gd name="connsiteX103" fmla="*/ 2377440 w 4458789"/>
                    <a:gd name="connsiteY103" fmla="*/ 3335383 h 6470468"/>
                    <a:gd name="connsiteX104" fmla="*/ 2333898 w 4458789"/>
                    <a:gd name="connsiteY104" fmla="*/ 3640183 h 6470468"/>
                    <a:gd name="connsiteX105" fmla="*/ 2290355 w 4458789"/>
                    <a:gd name="connsiteY105" fmla="*/ 3875314 h 6470468"/>
                    <a:gd name="connsiteX106" fmla="*/ 2595155 w 4458789"/>
                    <a:gd name="connsiteY106" fmla="*/ 3857897 h 6470468"/>
                    <a:gd name="connsiteX107" fmla="*/ 2891246 w 4458789"/>
                    <a:gd name="connsiteY107" fmla="*/ 3744685 h 6470468"/>
                    <a:gd name="connsiteX108" fmla="*/ 2891155 w 4458789"/>
                    <a:gd name="connsiteY108" fmla="*/ 3215186 h 6470468"/>
                    <a:gd name="connsiteX109" fmla="*/ 2772547 w 4458789"/>
                    <a:gd name="connsiteY109" fmla="*/ 3039972 h 6470468"/>
                    <a:gd name="connsiteX110" fmla="*/ 2704284 w 4458789"/>
                    <a:gd name="connsiteY110" fmla="*/ 2897097 h 6470468"/>
                    <a:gd name="connsiteX111" fmla="*/ 2508069 w 4458789"/>
                    <a:gd name="connsiteY111" fmla="*/ 2717074 h 6470468"/>
                    <a:gd name="connsiteX112" fmla="*/ 2638698 w 4458789"/>
                    <a:gd name="connsiteY112" fmla="*/ 2577737 h 6470468"/>
                    <a:gd name="connsiteX113" fmla="*/ 2978332 w 4458789"/>
                    <a:gd name="connsiteY113" fmla="*/ 2333897 h 6470468"/>
                    <a:gd name="connsiteX114" fmla="*/ 2987040 w 4458789"/>
                    <a:gd name="connsiteY114" fmla="*/ 2159725 h 6470468"/>
                    <a:gd name="connsiteX115" fmla="*/ 3344092 w 4458789"/>
                    <a:gd name="connsiteY115" fmla="*/ 1672045 h 6470468"/>
                    <a:gd name="connsiteX116" fmla="*/ 3544389 w 4458789"/>
                    <a:gd name="connsiteY116" fmla="*/ 1863634 h 6470468"/>
                    <a:gd name="connsiteX117" fmla="*/ 3962400 w 4458789"/>
                    <a:gd name="connsiteY117" fmla="*/ 1419497 h 6470468"/>
                    <a:gd name="connsiteX118" fmla="*/ 4458789 w 4458789"/>
                    <a:gd name="connsiteY118" fmla="*/ 374468 h 6470468"/>
                    <a:gd name="connsiteX119" fmla="*/ 4415246 w 4458789"/>
                    <a:gd name="connsiteY119" fmla="*/ 0 h 6470468"/>
                    <a:gd name="connsiteX120" fmla="*/ 17418 w 4458789"/>
                    <a:gd name="connsiteY120" fmla="*/ 17417 h 6470468"/>
                    <a:gd name="connsiteX121" fmla="*/ 0 w 4458789"/>
                    <a:gd name="connsiteY121" fmla="*/ 6470468 h 6470468"/>
                    <a:gd name="connsiteX0" fmla="*/ 0 w 4458789"/>
                    <a:gd name="connsiteY0" fmla="*/ 6470468 h 6470468"/>
                    <a:gd name="connsiteX1" fmla="*/ 888275 w 4458789"/>
                    <a:gd name="connsiteY1" fmla="*/ 5921828 h 6470468"/>
                    <a:gd name="connsiteX2" fmla="*/ 927872 w 4458789"/>
                    <a:gd name="connsiteY2" fmla="*/ 5799047 h 6470468"/>
                    <a:gd name="connsiteX3" fmla="*/ 943747 w 4458789"/>
                    <a:gd name="connsiteY3" fmla="*/ 5683159 h 6470468"/>
                    <a:gd name="connsiteX4" fmla="*/ 1096147 w 4458789"/>
                    <a:gd name="connsiteY4" fmla="*/ 5591084 h 6470468"/>
                    <a:gd name="connsiteX5" fmla="*/ 1143772 w 4458789"/>
                    <a:gd name="connsiteY5" fmla="*/ 5533934 h 6470468"/>
                    <a:gd name="connsiteX6" fmla="*/ 1159647 w 4458789"/>
                    <a:gd name="connsiteY6" fmla="*/ 5478372 h 6470468"/>
                    <a:gd name="connsiteX7" fmla="*/ 1197747 w 4458789"/>
                    <a:gd name="connsiteY7" fmla="*/ 5427572 h 6470468"/>
                    <a:gd name="connsiteX8" fmla="*/ 1267597 w 4458789"/>
                    <a:gd name="connsiteY8" fmla="*/ 5345022 h 6470468"/>
                    <a:gd name="connsiteX9" fmla="*/ 1281884 w 4458789"/>
                    <a:gd name="connsiteY9" fmla="*/ 5389472 h 6470468"/>
                    <a:gd name="connsiteX10" fmla="*/ 1324747 w 4458789"/>
                    <a:gd name="connsiteY10" fmla="*/ 5341847 h 6470468"/>
                    <a:gd name="connsiteX11" fmla="*/ 1367609 w 4458789"/>
                    <a:gd name="connsiteY11" fmla="*/ 5324384 h 6470468"/>
                    <a:gd name="connsiteX12" fmla="*/ 1367246 w 4458789"/>
                    <a:gd name="connsiteY12" fmla="*/ 5277394 h 6470468"/>
                    <a:gd name="connsiteX13" fmla="*/ 1394597 w 4458789"/>
                    <a:gd name="connsiteY13" fmla="*/ 5175159 h 6470468"/>
                    <a:gd name="connsiteX14" fmla="*/ 1440634 w 4458789"/>
                    <a:gd name="connsiteY14" fmla="*/ 5149759 h 6470468"/>
                    <a:gd name="connsiteX15" fmla="*/ 1429522 w 4458789"/>
                    <a:gd name="connsiteY15" fmla="*/ 5017997 h 6470468"/>
                    <a:gd name="connsiteX16" fmla="*/ 1477147 w 4458789"/>
                    <a:gd name="connsiteY16" fmla="*/ 4971959 h 6470468"/>
                    <a:gd name="connsiteX17" fmla="*/ 1541418 w 4458789"/>
                    <a:gd name="connsiteY17" fmla="*/ 4955177 h 6470468"/>
                    <a:gd name="connsiteX18" fmla="*/ 1375547 w 4458789"/>
                    <a:gd name="connsiteY18" fmla="*/ 4913222 h 6470468"/>
                    <a:gd name="connsiteX19" fmla="*/ 1307284 w 4458789"/>
                    <a:gd name="connsiteY19" fmla="*/ 4854484 h 6470468"/>
                    <a:gd name="connsiteX20" fmla="*/ 1232672 w 4458789"/>
                    <a:gd name="connsiteY20" fmla="*/ 4883059 h 6470468"/>
                    <a:gd name="connsiteX21" fmla="*/ 1172801 w 4458789"/>
                    <a:gd name="connsiteY21" fmla="*/ 4820692 h 6470468"/>
                    <a:gd name="connsiteX22" fmla="*/ 1353322 w 4458789"/>
                    <a:gd name="connsiteY22" fmla="*/ 4757647 h 6470468"/>
                    <a:gd name="connsiteX23" fmla="*/ 1396184 w 4458789"/>
                    <a:gd name="connsiteY23" fmla="*/ 4762409 h 6470468"/>
                    <a:gd name="connsiteX24" fmla="*/ 1473473 w 4458789"/>
                    <a:gd name="connsiteY24" fmla="*/ 4779509 h 6470468"/>
                    <a:gd name="connsiteX25" fmla="*/ 1404122 w 4458789"/>
                    <a:gd name="connsiteY25" fmla="*/ 4619534 h 6470468"/>
                    <a:gd name="connsiteX26" fmla="*/ 1335859 w 4458789"/>
                    <a:gd name="connsiteY26" fmla="*/ 4551271 h 6470468"/>
                    <a:gd name="connsiteX27" fmla="*/ 1439047 w 4458789"/>
                    <a:gd name="connsiteY27" fmla="*/ 4506822 h 6470468"/>
                    <a:gd name="connsiteX28" fmla="*/ 1362847 w 4458789"/>
                    <a:gd name="connsiteY28" fmla="*/ 4400459 h 6470468"/>
                    <a:gd name="connsiteX29" fmla="*/ 1262834 w 4458789"/>
                    <a:gd name="connsiteY29" fmla="*/ 4309972 h 6470468"/>
                    <a:gd name="connsiteX30" fmla="*/ 1202509 w 4458789"/>
                    <a:gd name="connsiteY30" fmla="*/ 4102009 h 6470468"/>
                    <a:gd name="connsiteX31" fmla="*/ 1143772 w 4458789"/>
                    <a:gd name="connsiteY31" fmla="*/ 3930559 h 6470468"/>
                    <a:gd name="connsiteX32" fmla="*/ 1012644 w 4458789"/>
                    <a:gd name="connsiteY32" fmla="*/ 3831363 h 6470468"/>
                    <a:gd name="connsiteX33" fmla="*/ 946922 w 4458789"/>
                    <a:gd name="connsiteY33" fmla="*/ 3773397 h 6470468"/>
                    <a:gd name="connsiteX34" fmla="*/ 946922 w 4458789"/>
                    <a:gd name="connsiteY34" fmla="*/ 3717834 h 6470468"/>
                    <a:gd name="connsiteX35" fmla="*/ 980259 w 4458789"/>
                    <a:gd name="connsiteY35" fmla="*/ 3711484 h 6470468"/>
                    <a:gd name="connsiteX36" fmla="*/ 1038997 w 4458789"/>
                    <a:gd name="connsiteY36" fmla="*/ 3609884 h 6470468"/>
                    <a:gd name="connsiteX37" fmla="*/ 1077097 w 4458789"/>
                    <a:gd name="connsiteY37" fmla="*/ 3598772 h 6470468"/>
                    <a:gd name="connsiteX38" fmla="*/ 1139009 w 4458789"/>
                    <a:gd name="connsiteY38" fmla="*/ 3535272 h 6470468"/>
                    <a:gd name="connsiteX39" fmla="*/ 1196159 w 4458789"/>
                    <a:gd name="connsiteY39" fmla="*/ 3498759 h 6470468"/>
                    <a:gd name="connsiteX40" fmla="*/ 1237434 w 4458789"/>
                    <a:gd name="connsiteY40" fmla="*/ 3489234 h 6470468"/>
                    <a:gd name="connsiteX41" fmla="*/ 1267506 w 4458789"/>
                    <a:gd name="connsiteY41" fmla="*/ 3418432 h 6470468"/>
                    <a:gd name="connsiteX42" fmla="*/ 1326335 w 4458789"/>
                    <a:gd name="connsiteY42" fmla="*/ 3387634 h 6470468"/>
                    <a:gd name="connsiteX43" fmla="*/ 1385072 w 4458789"/>
                    <a:gd name="connsiteY43" fmla="*/ 3354297 h 6470468"/>
                    <a:gd name="connsiteX44" fmla="*/ 1491434 w 4458789"/>
                    <a:gd name="connsiteY44" fmla="*/ 3309847 h 6470468"/>
                    <a:gd name="connsiteX45" fmla="*/ 1567543 w 4458789"/>
                    <a:gd name="connsiteY45" fmla="*/ 3317965 h 6470468"/>
                    <a:gd name="connsiteX46" fmla="*/ 1610497 w 4458789"/>
                    <a:gd name="connsiteY46" fmla="*/ 3271747 h 6470468"/>
                    <a:gd name="connsiteX47" fmla="*/ 1631134 w 4458789"/>
                    <a:gd name="connsiteY47" fmla="*/ 3201897 h 6470468"/>
                    <a:gd name="connsiteX48" fmla="*/ 1564459 w 4458789"/>
                    <a:gd name="connsiteY48" fmla="*/ 3174909 h 6470468"/>
                    <a:gd name="connsiteX49" fmla="*/ 1543731 w 4458789"/>
                    <a:gd name="connsiteY49" fmla="*/ 3150960 h 6470468"/>
                    <a:gd name="connsiteX50" fmla="*/ 1427934 w 4458789"/>
                    <a:gd name="connsiteY50" fmla="*/ 3163797 h 6470468"/>
                    <a:gd name="connsiteX51" fmla="*/ 1364434 w 4458789"/>
                    <a:gd name="connsiteY51" fmla="*/ 3127284 h 6470468"/>
                    <a:gd name="connsiteX52" fmla="*/ 1350147 w 4458789"/>
                    <a:gd name="connsiteY52" fmla="*/ 3101884 h 6470468"/>
                    <a:gd name="connsiteX53" fmla="*/ 1289731 w 4458789"/>
                    <a:gd name="connsiteY53" fmla="*/ 3082154 h 6470468"/>
                    <a:gd name="connsiteX54" fmla="*/ 1189809 w 4458789"/>
                    <a:gd name="connsiteY54" fmla="*/ 3098709 h 6470468"/>
                    <a:gd name="connsiteX55" fmla="*/ 1164409 w 4458789"/>
                    <a:gd name="connsiteY55" fmla="*/ 3144747 h 6470468"/>
                    <a:gd name="connsiteX56" fmla="*/ 1108847 w 4458789"/>
                    <a:gd name="connsiteY56" fmla="*/ 3174909 h 6470468"/>
                    <a:gd name="connsiteX57" fmla="*/ 1075509 w 4458789"/>
                    <a:gd name="connsiteY57" fmla="*/ 3225709 h 6470468"/>
                    <a:gd name="connsiteX58" fmla="*/ 1007247 w 4458789"/>
                    <a:gd name="connsiteY58" fmla="*/ 3238409 h 6470468"/>
                    <a:gd name="connsiteX59" fmla="*/ 926782 w 4458789"/>
                    <a:gd name="connsiteY59" fmla="*/ 3181803 h 6470468"/>
                    <a:gd name="connsiteX60" fmla="*/ 942159 w 4458789"/>
                    <a:gd name="connsiteY60" fmla="*/ 3111409 h 6470468"/>
                    <a:gd name="connsiteX61" fmla="*/ 989784 w 4458789"/>
                    <a:gd name="connsiteY61" fmla="*/ 3078072 h 6470468"/>
                    <a:gd name="connsiteX62" fmla="*/ 941161 w 4458789"/>
                    <a:gd name="connsiteY62" fmla="*/ 2986994 h 6470468"/>
                    <a:gd name="connsiteX63" fmla="*/ 865959 w 4458789"/>
                    <a:gd name="connsiteY63" fmla="*/ 2989172 h 6470468"/>
                    <a:gd name="connsiteX64" fmla="*/ 743722 w 4458789"/>
                    <a:gd name="connsiteY64" fmla="*/ 2943134 h 6470468"/>
                    <a:gd name="connsiteX65" fmla="*/ 708797 w 4458789"/>
                    <a:gd name="connsiteY65" fmla="*/ 2852647 h 6470468"/>
                    <a:gd name="connsiteX66" fmla="*/ 750707 w 4458789"/>
                    <a:gd name="connsiteY66" fmla="*/ 2804160 h 6470468"/>
                    <a:gd name="connsiteX67" fmla="*/ 748484 w 4458789"/>
                    <a:gd name="connsiteY67" fmla="*/ 2738347 h 6470468"/>
                    <a:gd name="connsiteX68" fmla="*/ 788172 w 4458789"/>
                    <a:gd name="connsiteY68" fmla="*/ 2711359 h 6470468"/>
                    <a:gd name="connsiteX69" fmla="*/ 865959 w 4458789"/>
                    <a:gd name="connsiteY69" fmla="*/ 2771684 h 6470468"/>
                    <a:gd name="connsiteX70" fmla="*/ 892947 w 4458789"/>
                    <a:gd name="connsiteY70" fmla="*/ 2798672 h 6470468"/>
                    <a:gd name="connsiteX71" fmla="*/ 900884 w 4458789"/>
                    <a:gd name="connsiteY71" fmla="*/ 2743110 h 6470468"/>
                    <a:gd name="connsiteX72" fmla="*/ 937351 w 4458789"/>
                    <a:gd name="connsiteY72" fmla="*/ 2730546 h 6470468"/>
                    <a:gd name="connsiteX73" fmla="*/ 981847 w 4458789"/>
                    <a:gd name="connsiteY73" fmla="*/ 2730409 h 6470468"/>
                    <a:gd name="connsiteX74" fmla="*/ 1008834 w 4458789"/>
                    <a:gd name="connsiteY74" fmla="*/ 2698659 h 6470468"/>
                    <a:gd name="connsiteX75" fmla="*/ 1085034 w 4458789"/>
                    <a:gd name="connsiteY75" fmla="*/ 2592297 h 6470468"/>
                    <a:gd name="connsiteX76" fmla="*/ 1174841 w 4458789"/>
                    <a:gd name="connsiteY76" fmla="*/ 2532652 h 6470468"/>
                    <a:gd name="connsiteX77" fmla="*/ 1256484 w 4458789"/>
                    <a:gd name="connsiteY77" fmla="*/ 2501809 h 6470468"/>
                    <a:gd name="connsiteX78" fmla="*/ 1404122 w 4458789"/>
                    <a:gd name="connsiteY78" fmla="*/ 2358934 h 6470468"/>
                    <a:gd name="connsiteX79" fmla="*/ 1518512 w 4458789"/>
                    <a:gd name="connsiteY79" fmla="*/ 2368913 h 6470468"/>
                    <a:gd name="connsiteX80" fmla="*/ 1584598 w 4458789"/>
                    <a:gd name="connsiteY80" fmla="*/ 2464298 h 6470468"/>
                    <a:gd name="connsiteX81" fmla="*/ 1527947 w 4458789"/>
                    <a:gd name="connsiteY81" fmla="*/ 2535147 h 6470468"/>
                    <a:gd name="connsiteX82" fmla="*/ 1431109 w 4458789"/>
                    <a:gd name="connsiteY82" fmla="*/ 2627222 h 6470468"/>
                    <a:gd name="connsiteX83" fmla="*/ 1393372 w 4458789"/>
                    <a:gd name="connsiteY83" fmla="*/ 2647405 h 6470468"/>
                    <a:gd name="connsiteX84" fmla="*/ 1404983 w 4458789"/>
                    <a:gd name="connsiteY84" fmla="*/ 2708456 h 6470468"/>
                    <a:gd name="connsiteX85" fmla="*/ 1454922 w 4458789"/>
                    <a:gd name="connsiteY85" fmla="*/ 2736759 h 6470468"/>
                    <a:gd name="connsiteX86" fmla="*/ 1448572 w 4458789"/>
                    <a:gd name="connsiteY86" fmla="*/ 2774859 h 6470468"/>
                    <a:gd name="connsiteX87" fmla="*/ 1357675 w 4458789"/>
                    <a:gd name="connsiteY87" fmla="*/ 2829515 h 6470468"/>
                    <a:gd name="connsiteX88" fmla="*/ 1394597 w 4458789"/>
                    <a:gd name="connsiteY88" fmla="*/ 2863759 h 6470468"/>
                    <a:gd name="connsiteX89" fmla="*/ 1550172 w 4458789"/>
                    <a:gd name="connsiteY89" fmla="*/ 2790734 h 6470468"/>
                    <a:gd name="connsiteX90" fmla="*/ 1586684 w 4458789"/>
                    <a:gd name="connsiteY90" fmla="*/ 2733584 h 6470468"/>
                    <a:gd name="connsiteX91" fmla="*/ 1651772 w 4458789"/>
                    <a:gd name="connsiteY91" fmla="*/ 2703422 h 6470468"/>
                    <a:gd name="connsiteX92" fmla="*/ 1708922 w 4458789"/>
                    <a:gd name="connsiteY92" fmla="*/ 2666909 h 6470468"/>
                    <a:gd name="connsiteX93" fmla="*/ 1810522 w 4458789"/>
                    <a:gd name="connsiteY93" fmla="*/ 2636747 h 6470468"/>
                    <a:gd name="connsiteX94" fmla="*/ 1908947 w 4458789"/>
                    <a:gd name="connsiteY94" fmla="*/ 2627222 h 6470468"/>
                    <a:gd name="connsiteX95" fmla="*/ 1952218 w 4458789"/>
                    <a:gd name="connsiteY95" fmla="*/ 2602275 h 6470468"/>
                    <a:gd name="connsiteX96" fmla="*/ 2020072 w 4458789"/>
                    <a:gd name="connsiteY96" fmla="*/ 2662147 h 6470468"/>
                    <a:gd name="connsiteX97" fmla="*/ 2089922 w 4458789"/>
                    <a:gd name="connsiteY97" fmla="*/ 2678022 h 6470468"/>
                    <a:gd name="connsiteX98" fmla="*/ 2164579 w 4458789"/>
                    <a:gd name="connsiteY98" fmla="*/ 2690902 h 6470468"/>
                    <a:gd name="connsiteX99" fmla="*/ 2115322 w 4458789"/>
                    <a:gd name="connsiteY99" fmla="*/ 2820897 h 6470468"/>
                    <a:gd name="connsiteX100" fmla="*/ 2011680 w 4458789"/>
                    <a:gd name="connsiteY100" fmla="*/ 2934788 h 6470468"/>
                    <a:gd name="connsiteX101" fmla="*/ 2194560 w 4458789"/>
                    <a:gd name="connsiteY101" fmla="*/ 3082834 h 6470468"/>
                    <a:gd name="connsiteX102" fmla="*/ 2394858 w 4458789"/>
                    <a:gd name="connsiteY102" fmla="*/ 3117668 h 6470468"/>
                    <a:gd name="connsiteX103" fmla="*/ 2377440 w 4458789"/>
                    <a:gd name="connsiteY103" fmla="*/ 3335383 h 6470468"/>
                    <a:gd name="connsiteX104" fmla="*/ 2377440 w 4458789"/>
                    <a:gd name="connsiteY104" fmla="*/ 3335383 h 6470468"/>
                    <a:gd name="connsiteX105" fmla="*/ 2333898 w 4458789"/>
                    <a:gd name="connsiteY105" fmla="*/ 3640183 h 6470468"/>
                    <a:gd name="connsiteX106" fmla="*/ 2290355 w 4458789"/>
                    <a:gd name="connsiteY106" fmla="*/ 3875314 h 6470468"/>
                    <a:gd name="connsiteX107" fmla="*/ 2595155 w 4458789"/>
                    <a:gd name="connsiteY107" fmla="*/ 3857897 h 6470468"/>
                    <a:gd name="connsiteX108" fmla="*/ 2891246 w 4458789"/>
                    <a:gd name="connsiteY108" fmla="*/ 3744685 h 6470468"/>
                    <a:gd name="connsiteX109" fmla="*/ 2891155 w 4458789"/>
                    <a:gd name="connsiteY109" fmla="*/ 3215186 h 6470468"/>
                    <a:gd name="connsiteX110" fmla="*/ 2772547 w 4458789"/>
                    <a:gd name="connsiteY110" fmla="*/ 3039972 h 6470468"/>
                    <a:gd name="connsiteX111" fmla="*/ 2704284 w 4458789"/>
                    <a:gd name="connsiteY111" fmla="*/ 2897097 h 6470468"/>
                    <a:gd name="connsiteX112" fmla="*/ 2508069 w 4458789"/>
                    <a:gd name="connsiteY112" fmla="*/ 2717074 h 6470468"/>
                    <a:gd name="connsiteX113" fmla="*/ 2638698 w 4458789"/>
                    <a:gd name="connsiteY113" fmla="*/ 2577737 h 6470468"/>
                    <a:gd name="connsiteX114" fmla="*/ 2978332 w 4458789"/>
                    <a:gd name="connsiteY114" fmla="*/ 2333897 h 6470468"/>
                    <a:gd name="connsiteX115" fmla="*/ 2987040 w 4458789"/>
                    <a:gd name="connsiteY115" fmla="*/ 2159725 h 6470468"/>
                    <a:gd name="connsiteX116" fmla="*/ 3344092 w 4458789"/>
                    <a:gd name="connsiteY116" fmla="*/ 1672045 h 6470468"/>
                    <a:gd name="connsiteX117" fmla="*/ 3544389 w 4458789"/>
                    <a:gd name="connsiteY117" fmla="*/ 1863634 h 6470468"/>
                    <a:gd name="connsiteX118" fmla="*/ 3962400 w 4458789"/>
                    <a:gd name="connsiteY118" fmla="*/ 1419497 h 6470468"/>
                    <a:gd name="connsiteX119" fmla="*/ 4458789 w 4458789"/>
                    <a:gd name="connsiteY119" fmla="*/ 374468 h 6470468"/>
                    <a:gd name="connsiteX120" fmla="*/ 4415246 w 4458789"/>
                    <a:gd name="connsiteY120" fmla="*/ 0 h 6470468"/>
                    <a:gd name="connsiteX121" fmla="*/ 17418 w 4458789"/>
                    <a:gd name="connsiteY121" fmla="*/ 17417 h 6470468"/>
                    <a:gd name="connsiteX122" fmla="*/ 0 w 4458789"/>
                    <a:gd name="connsiteY122" fmla="*/ 6470468 h 6470468"/>
                    <a:gd name="connsiteX0" fmla="*/ 0 w 4458789"/>
                    <a:gd name="connsiteY0" fmla="*/ 6470468 h 6470468"/>
                    <a:gd name="connsiteX1" fmla="*/ 888275 w 4458789"/>
                    <a:gd name="connsiteY1" fmla="*/ 5921828 h 6470468"/>
                    <a:gd name="connsiteX2" fmla="*/ 927872 w 4458789"/>
                    <a:gd name="connsiteY2" fmla="*/ 5799047 h 6470468"/>
                    <a:gd name="connsiteX3" fmla="*/ 943747 w 4458789"/>
                    <a:gd name="connsiteY3" fmla="*/ 5683159 h 6470468"/>
                    <a:gd name="connsiteX4" fmla="*/ 1045347 w 4458789"/>
                    <a:gd name="connsiteY4" fmla="*/ 5637122 h 6470468"/>
                    <a:gd name="connsiteX5" fmla="*/ 1096147 w 4458789"/>
                    <a:gd name="connsiteY5" fmla="*/ 5591084 h 6470468"/>
                    <a:gd name="connsiteX6" fmla="*/ 1143772 w 4458789"/>
                    <a:gd name="connsiteY6" fmla="*/ 5533934 h 6470468"/>
                    <a:gd name="connsiteX7" fmla="*/ 1159647 w 4458789"/>
                    <a:gd name="connsiteY7" fmla="*/ 5478372 h 6470468"/>
                    <a:gd name="connsiteX8" fmla="*/ 1197747 w 4458789"/>
                    <a:gd name="connsiteY8" fmla="*/ 5427572 h 6470468"/>
                    <a:gd name="connsiteX9" fmla="*/ 1267597 w 4458789"/>
                    <a:gd name="connsiteY9" fmla="*/ 5345022 h 6470468"/>
                    <a:gd name="connsiteX10" fmla="*/ 1281884 w 4458789"/>
                    <a:gd name="connsiteY10" fmla="*/ 5389472 h 6470468"/>
                    <a:gd name="connsiteX11" fmla="*/ 1324747 w 4458789"/>
                    <a:gd name="connsiteY11" fmla="*/ 5341847 h 6470468"/>
                    <a:gd name="connsiteX12" fmla="*/ 1367609 w 4458789"/>
                    <a:gd name="connsiteY12" fmla="*/ 5324384 h 6470468"/>
                    <a:gd name="connsiteX13" fmla="*/ 1367246 w 4458789"/>
                    <a:gd name="connsiteY13" fmla="*/ 5277394 h 6470468"/>
                    <a:gd name="connsiteX14" fmla="*/ 1394597 w 4458789"/>
                    <a:gd name="connsiteY14" fmla="*/ 5175159 h 6470468"/>
                    <a:gd name="connsiteX15" fmla="*/ 1440634 w 4458789"/>
                    <a:gd name="connsiteY15" fmla="*/ 5149759 h 6470468"/>
                    <a:gd name="connsiteX16" fmla="*/ 1429522 w 4458789"/>
                    <a:gd name="connsiteY16" fmla="*/ 5017997 h 6470468"/>
                    <a:gd name="connsiteX17" fmla="*/ 1477147 w 4458789"/>
                    <a:gd name="connsiteY17" fmla="*/ 4971959 h 6470468"/>
                    <a:gd name="connsiteX18" fmla="*/ 1541418 w 4458789"/>
                    <a:gd name="connsiteY18" fmla="*/ 4955177 h 6470468"/>
                    <a:gd name="connsiteX19" fmla="*/ 1375547 w 4458789"/>
                    <a:gd name="connsiteY19" fmla="*/ 4913222 h 6470468"/>
                    <a:gd name="connsiteX20" fmla="*/ 1307284 w 4458789"/>
                    <a:gd name="connsiteY20" fmla="*/ 4854484 h 6470468"/>
                    <a:gd name="connsiteX21" fmla="*/ 1232672 w 4458789"/>
                    <a:gd name="connsiteY21" fmla="*/ 4883059 h 6470468"/>
                    <a:gd name="connsiteX22" fmla="*/ 1172801 w 4458789"/>
                    <a:gd name="connsiteY22" fmla="*/ 4820692 h 6470468"/>
                    <a:gd name="connsiteX23" fmla="*/ 1353322 w 4458789"/>
                    <a:gd name="connsiteY23" fmla="*/ 4757647 h 6470468"/>
                    <a:gd name="connsiteX24" fmla="*/ 1396184 w 4458789"/>
                    <a:gd name="connsiteY24" fmla="*/ 4762409 h 6470468"/>
                    <a:gd name="connsiteX25" fmla="*/ 1473473 w 4458789"/>
                    <a:gd name="connsiteY25" fmla="*/ 4779509 h 6470468"/>
                    <a:gd name="connsiteX26" fmla="*/ 1404122 w 4458789"/>
                    <a:gd name="connsiteY26" fmla="*/ 4619534 h 6470468"/>
                    <a:gd name="connsiteX27" fmla="*/ 1335859 w 4458789"/>
                    <a:gd name="connsiteY27" fmla="*/ 4551271 h 6470468"/>
                    <a:gd name="connsiteX28" fmla="*/ 1439047 w 4458789"/>
                    <a:gd name="connsiteY28" fmla="*/ 4506822 h 6470468"/>
                    <a:gd name="connsiteX29" fmla="*/ 1362847 w 4458789"/>
                    <a:gd name="connsiteY29" fmla="*/ 4400459 h 6470468"/>
                    <a:gd name="connsiteX30" fmla="*/ 1262834 w 4458789"/>
                    <a:gd name="connsiteY30" fmla="*/ 4309972 h 6470468"/>
                    <a:gd name="connsiteX31" fmla="*/ 1202509 w 4458789"/>
                    <a:gd name="connsiteY31" fmla="*/ 4102009 h 6470468"/>
                    <a:gd name="connsiteX32" fmla="*/ 1143772 w 4458789"/>
                    <a:gd name="connsiteY32" fmla="*/ 3930559 h 6470468"/>
                    <a:gd name="connsiteX33" fmla="*/ 1012644 w 4458789"/>
                    <a:gd name="connsiteY33" fmla="*/ 3831363 h 6470468"/>
                    <a:gd name="connsiteX34" fmla="*/ 946922 w 4458789"/>
                    <a:gd name="connsiteY34" fmla="*/ 3773397 h 6470468"/>
                    <a:gd name="connsiteX35" fmla="*/ 946922 w 4458789"/>
                    <a:gd name="connsiteY35" fmla="*/ 3717834 h 6470468"/>
                    <a:gd name="connsiteX36" fmla="*/ 980259 w 4458789"/>
                    <a:gd name="connsiteY36" fmla="*/ 3711484 h 6470468"/>
                    <a:gd name="connsiteX37" fmla="*/ 1038997 w 4458789"/>
                    <a:gd name="connsiteY37" fmla="*/ 3609884 h 6470468"/>
                    <a:gd name="connsiteX38" fmla="*/ 1077097 w 4458789"/>
                    <a:gd name="connsiteY38" fmla="*/ 3598772 h 6470468"/>
                    <a:gd name="connsiteX39" fmla="*/ 1139009 w 4458789"/>
                    <a:gd name="connsiteY39" fmla="*/ 3535272 h 6470468"/>
                    <a:gd name="connsiteX40" fmla="*/ 1196159 w 4458789"/>
                    <a:gd name="connsiteY40" fmla="*/ 3498759 h 6470468"/>
                    <a:gd name="connsiteX41" fmla="*/ 1237434 w 4458789"/>
                    <a:gd name="connsiteY41" fmla="*/ 3489234 h 6470468"/>
                    <a:gd name="connsiteX42" fmla="*/ 1267506 w 4458789"/>
                    <a:gd name="connsiteY42" fmla="*/ 3418432 h 6470468"/>
                    <a:gd name="connsiteX43" fmla="*/ 1326335 w 4458789"/>
                    <a:gd name="connsiteY43" fmla="*/ 3387634 h 6470468"/>
                    <a:gd name="connsiteX44" fmla="*/ 1385072 w 4458789"/>
                    <a:gd name="connsiteY44" fmla="*/ 3354297 h 6470468"/>
                    <a:gd name="connsiteX45" fmla="*/ 1491434 w 4458789"/>
                    <a:gd name="connsiteY45" fmla="*/ 3309847 h 6470468"/>
                    <a:gd name="connsiteX46" fmla="*/ 1567543 w 4458789"/>
                    <a:gd name="connsiteY46" fmla="*/ 3317965 h 6470468"/>
                    <a:gd name="connsiteX47" fmla="*/ 1610497 w 4458789"/>
                    <a:gd name="connsiteY47" fmla="*/ 3271747 h 6470468"/>
                    <a:gd name="connsiteX48" fmla="*/ 1631134 w 4458789"/>
                    <a:gd name="connsiteY48" fmla="*/ 3201897 h 6470468"/>
                    <a:gd name="connsiteX49" fmla="*/ 1564459 w 4458789"/>
                    <a:gd name="connsiteY49" fmla="*/ 3174909 h 6470468"/>
                    <a:gd name="connsiteX50" fmla="*/ 1543731 w 4458789"/>
                    <a:gd name="connsiteY50" fmla="*/ 3150960 h 6470468"/>
                    <a:gd name="connsiteX51" fmla="*/ 1427934 w 4458789"/>
                    <a:gd name="connsiteY51" fmla="*/ 3163797 h 6470468"/>
                    <a:gd name="connsiteX52" fmla="*/ 1364434 w 4458789"/>
                    <a:gd name="connsiteY52" fmla="*/ 3127284 h 6470468"/>
                    <a:gd name="connsiteX53" fmla="*/ 1350147 w 4458789"/>
                    <a:gd name="connsiteY53" fmla="*/ 3101884 h 6470468"/>
                    <a:gd name="connsiteX54" fmla="*/ 1289731 w 4458789"/>
                    <a:gd name="connsiteY54" fmla="*/ 3082154 h 6470468"/>
                    <a:gd name="connsiteX55" fmla="*/ 1189809 w 4458789"/>
                    <a:gd name="connsiteY55" fmla="*/ 3098709 h 6470468"/>
                    <a:gd name="connsiteX56" fmla="*/ 1164409 w 4458789"/>
                    <a:gd name="connsiteY56" fmla="*/ 3144747 h 6470468"/>
                    <a:gd name="connsiteX57" fmla="*/ 1108847 w 4458789"/>
                    <a:gd name="connsiteY57" fmla="*/ 3174909 h 6470468"/>
                    <a:gd name="connsiteX58" fmla="*/ 1075509 w 4458789"/>
                    <a:gd name="connsiteY58" fmla="*/ 3225709 h 6470468"/>
                    <a:gd name="connsiteX59" fmla="*/ 1007247 w 4458789"/>
                    <a:gd name="connsiteY59" fmla="*/ 3238409 h 6470468"/>
                    <a:gd name="connsiteX60" fmla="*/ 926782 w 4458789"/>
                    <a:gd name="connsiteY60" fmla="*/ 3181803 h 6470468"/>
                    <a:gd name="connsiteX61" fmla="*/ 942159 w 4458789"/>
                    <a:gd name="connsiteY61" fmla="*/ 3111409 h 6470468"/>
                    <a:gd name="connsiteX62" fmla="*/ 989784 w 4458789"/>
                    <a:gd name="connsiteY62" fmla="*/ 3078072 h 6470468"/>
                    <a:gd name="connsiteX63" fmla="*/ 941161 w 4458789"/>
                    <a:gd name="connsiteY63" fmla="*/ 2986994 h 6470468"/>
                    <a:gd name="connsiteX64" fmla="*/ 865959 w 4458789"/>
                    <a:gd name="connsiteY64" fmla="*/ 2989172 h 6470468"/>
                    <a:gd name="connsiteX65" fmla="*/ 743722 w 4458789"/>
                    <a:gd name="connsiteY65" fmla="*/ 2943134 h 6470468"/>
                    <a:gd name="connsiteX66" fmla="*/ 708797 w 4458789"/>
                    <a:gd name="connsiteY66" fmla="*/ 2852647 h 6470468"/>
                    <a:gd name="connsiteX67" fmla="*/ 750707 w 4458789"/>
                    <a:gd name="connsiteY67" fmla="*/ 2804160 h 6470468"/>
                    <a:gd name="connsiteX68" fmla="*/ 748484 w 4458789"/>
                    <a:gd name="connsiteY68" fmla="*/ 2738347 h 6470468"/>
                    <a:gd name="connsiteX69" fmla="*/ 788172 w 4458789"/>
                    <a:gd name="connsiteY69" fmla="*/ 2711359 h 6470468"/>
                    <a:gd name="connsiteX70" fmla="*/ 865959 w 4458789"/>
                    <a:gd name="connsiteY70" fmla="*/ 2771684 h 6470468"/>
                    <a:gd name="connsiteX71" fmla="*/ 892947 w 4458789"/>
                    <a:gd name="connsiteY71" fmla="*/ 2798672 h 6470468"/>
                    <a:gd name="connsiteX72" fmla="*/ 900884 w 4458789"/>
                    <a:gd name="connsiteY72" fmla="*/ 2743110 h 6470468"/>
                    <a:gd name="connsiteX73" fmla="*/ 937351 w 4458789"/>
                    <a:gd name="connsiteY73" fmla="*/ 2730546 h 6470468"/>
                    <a:gd name="connsiteX74" fmla="*/ 981847 w 4458789"/>
                    <a:gd name="connsiteY74" fmla="*/ 2730409 h 6470468"/>
                    <a:gd name="connsiteX75" fmla="*/ 1008834 w 4458789"/>
                    <a:gd name="connsiteY75" fmla="*/ 2698659 h 6470468"/>
                    <a:gd name="connsiteX76" fmla="*/ 1085034 w 4458789"/>
                    <a:gd name="connsiteY76" fmla="*/ 2592297 h 6470468"/>
                    <a:gd name="connsiteX77" fmla="*/ 1174841 w 4458789"/>
                    <a:gd name="connsiteY77" fmla="*/ 2532652 h 6470468"/>
                    <a:gd name="connsiteX78" fmla="*/ 1256484 w 4458789"/>
                    <a:gd name="connsiteY78" fmla="*/ 2501809 h 6470468"/>
                    <a:gd name="connsiteX79" fmla="*/ 1404122 w 4458789"/>
                    <a:gd name="connsiteY79" fmla="*/ 2358934 h 6470468"/>
                    <a:gd name="connsiteX80" fmla="*/ 1518512 w 4458789"/>
                    <a:gd name="connsiteY80" fmla="*/ 2368913 h 6470468"/>
                    <a:gd name="connsiteX81" fmla="*/ 1584598 w 4458789"/>
                    <a:gd name="connsiteY81" fmla="*/ 2464298 h 6470468"/>
                    <a:gd name="connsiteX82" fmla="*/ 1527947 w 4458789"/>
                    <a:gd name="connsiteY82" fmla="*/ 2535147 h 6470468"/>
                    <a:gd name="connsiteX83" fmla="*/ 1431109 w 4458789"/>
                    <a:gd name="connsiteY83" fmla="*/ 2627222 h 6470468"/>
                    <a:gd name="connsiteX84" fmla="*/ 1393372 w 4458789"/>
                    <a:gd name="connsiteY84" fmla="*/ 2647405 h 6470468"/>
                    <a:gd name="connsiteX85" fmla="*/ 1404983 w 4458789"/>
                    <a:gd name="connsiteY85" fmla="*/ 2708456 h 6470468"/>
                    <a:gd name="connsiteX86" fmla="*/ 1454922 w 4458789"/>
                    <a:gd name="connsiteY86" fmla="*/ 2736759 h 6470468"/>
                    <a:gd name="connsiteX87" fmla="*/ 1448572 w 4458789"/>
                    <a:gd name="connsiteY87" fmla="*/ 2774859 h 6470468"/>
                    <a:gd name="connsiteX88" fmla="*/ 1357675 w 4458789"/>
                    <a:gd name="connsiteY88" fmla="*/ 2829515 h 6470468"/>
                    <a:gd name="connsiteX89" fmla="*/ 1394597 w 4458789"/>
                    <a:gd name="connsiteY89" fmla="*/ 2863759 h 6470468"/>
                    <a:gd name="connsiteX90" fmla="*/ 1550172 w 4458789"/>
                    <a:gd name="connsiteY90" fmla="*/ 2790734 h 6470468"/>
                    <a:gd name="connsiteX91" fmla="*/ 1586684 w 4458789"/>
                    <a:gd name="connsiteY91" fmla="*/ 2733584 h 6470468"/>
                    <a:gd name="connsiteX92" fmla="*/ 1651772 w 4458789"/>
                    <a:gd name="connsiteY92" fmla="*/ 2703422 h 6470468"/>
                    <a:gd name="connsiteX93" fmla="*/ 1708922 w 4458789"/>
                    <a:gd name="connsiteY93" fmla="*/ 2666909 h 6470468"/>
                    <a:gd name="connsiteX94" fmla="*/ 1810522 w 4458789"/>
                    <a:gd name="connsiteY94" fmla="*/ 2636747 h 6470468"/>
                    <a:gd name="connsiteX95" fmla="*/ 1908947 w 4458789"/>
                    <a:gd name="connsiteY95" fmla="*/ 2627222 h 6470468"/>
                    <a:gd name="connsiteX96" fmla="*/ 1952218 w 4458789"/>
                    <a:gd name="connsiteY96" fmla="*/ 2602275 h 6470468"/>
                    <a:gd name="connsiteX97" fmla="*/ 2020072 w 4458789"/>
                    <a:gd name="connsiteY97" fmla="*/ 2662147 h 6470468"/>
                    <a:gd name="connsiteX98" fmla="*/ 2089922 w 4458789"/>
                    <a:gd name="connsiteY98" fmla="*/ 2678022 h 6470468"/>
                    <a:gd name="connsiteX99" fmla="*/ 2164579 w 4458789"/>
                    <a:gd name="connsiteY99" fmla="*/ 2690902 h 6470468"/>
                    <a:gd name="connsiteX100" fmla="*/ 2115322 w 4458789"/>
                    <a:gd name="connsiteY100" fmla="*/ 2820897 h 6470468"/>
                    <a:gd name="connsiteX101" fmla="*/ 2011680 w 4458789"/>
                    <a:gd name="connsiteY101" fmla="*/ 2934788 h 6470468"/>
                    <a:gd name="connsiteX102" fmla="*/ 2194560 w 4458789"/>
                    <a:gd name="connsiteY102" fmla="*/ 3082834 h 6470468"/>
                    <a:gd name="connsiteX103" fmla="*/ 2394858 w 4458789"/>
                    <a:gd name="connsiteY103" fmla="*/ 3117668 h 6470468"/>
                    <a:gd name="connsiteX104" fmla="*/ 2377440 w 4458789"/>
                    <a:gd name="connsiteY104" fmla="*/ 3335383 h 6470468"/>
                    <a:gd name="connsiteX105" fmla="*/ 2377440 w 4458789"/>
                    <a:gd name="connsiteY105" fmla="*/ 3335383 h 6470468"/>
                    <a:gd name="connsiteX106" fmla="*/ 2333898 w 4458789"/>
                    <a:gd name="connsiteY106" fmla="*/ 3640183 h 6470468"/>
                    <a:gd name="connsiteX107" fmla="*/ 2290355 w 4458789"/>
                    <a:gd name="connsiteY107" fmla="*/ 3875314 h 6470468"/>
                    <a:gd name="connsiteX108" fmla="*/ 2595155 w 4458789"/>
                    <a:gd name="connsiteY108" fmla="*/ 3857897 h 6470468"/>
                    <a:gd name="connsiteX109" fmla="*/ 2891246 w 4458789"/>
                    <a:gd name="connsiteY109" fmla="*/ 3744685 h 6470468"/>
                    <a:gd name="connsiteX110" fmla="*/ 2891155 w 4458789"/>
                    <a:gd name="connsiteY110" fmla="*/ 3215186 h 6470468"/>
                    <a:gd name="connsiteX111" fmla="*/ 2772547 w 4458789"/>
                    <a:gd name="connsiteY111" fmla="*/ 3039972 h 6470468"/>
                    <a:gd name="connsiteX112" fmla="*/ 2704284 w 4458789"/>
                    <a:gd name="connsiteY112" fmla="*/ 2897097 h 6470468"/>
                    <a:gd name="connsiteX113" fmla="*/ 2508069 w 4458789"/>
                    <a:gd name="connsiteY113" fmla="*/ 2717074 h 6470468"/>
                    <a:gd name="connsiteX114" fmla="*/ 2638698 w 4458789"/>
                    <a:gd name="connsiteY114" fmla="*/ 2577737 h 6470468"/>
                    <a:gd name="connsiteX115" fmla="*/ 2978332 w 4458789"/>
                    <a:gd name="connsiteY115" fmla="*/ 2333897 h 6470468"/>
                    <a:gd name="connsiteX116" fmla="*/ 2987040 w 4458789"/>
                    <a:gd name="connsiteY116" fmla="*/ 2159725 h 6470468"/>
                    <a:gd name="connsiteX117" fmla="*/ 3344092 w 4458789"/>
                    <a:gd name="connsiteY117" fmla="*/ 1672045 h 6470468"/>
                    <a:gd name="connsiteX118" fmla="*/ 3544389 w 4458789"/>
                    <a:gd name="connsiteY118" fmla="*/ 1863634 h 6470468"/>
                    <a:gd name="connsiteX119" fmla="*/ 3962400 w 4458789"/>
                    <a:gd name="connsiteY119" fmla="*/ 1419497 h 6470468"/>
                    <a:gd name="connsiteX120" fmla="*/ 4458789 w 4458789"/>
                    <a:gd name="connsiteY120" fmla="*/ 374468 h 6470468"/>
                    <a:gd name="connsiteX121" fmla="*/ 4415246 w 4458789"/>
                    <a:gd name="connsiteY121" fmla="*/ 0 h 6470468"/>
                    <a:gd name="connsiteX122" fmla="*/ 17418 w 4458789"/>
                    <a:gd name="connsiteY122" fmla="*/ 17417 h 6470468"/>
                    <a:gd name="connsiteX123" fmla="*/ 0 w 4458789"/>
                    <a:gd name="connsiteY123" fmla="*/ 6470468 h 6470468"/>
                    <a:gd name="connsiteX0" fmla="*/ 0 w 4458789"/>
                    <a:gd name="connsiteY0" fmla="*/ 6470468 h 6470468"/>
                    <a:gd name="connsiteX1" fmla="*/ 888275 w 4458789"/>
                    <a:gd name="connsiteY1" fmla="*/ 5921828 h 6470468"/>
                    <a:gd name="connsiteX2" fmla="*/ 927872 w 4458789"/>
                    <a:gd name="connsiteY2" fmla="*/ 5799047 h 6470468"/>
                    <a:gd name="connsiteX3" fmla="*/ 954859 w 4458789"/>
                    <a:gd name="connsiteY3" fmla="*/ 5724434 h 6470468"/>
                    <a:gd name="connsiteX4" fmla="*/ 943747 w 4458789"/>
                    <a:gd name="connsiteY4" fmla="*/ 5683159 h 6470468"/>
                    <a:gd name="connsiteX5" fmla="*/ 1045347 w 4458789"/>
                    <a:gd name="connsiteY5" fmla="*/ 5637122 h 6470468"/>
                    <a:gd name="connsiteX6" fmla="*/ 1096147 w 4458789"/>
                    <a:gd name="connsiteY6" fmla="*/ 5591084 h 6470468"/>
                    <a:gd name="connsiteX7" fmla="*/ 1143772 w 4458789"/>
                    <a:gd name="connsiteY7" fmla="*/ 5533934 h 6470468"/>
                    <a:gd name="connsiteX8" fmla="*/ 1159647 w 4458789"/>
                    <a:gd name="connsiteY8" fmla="*/ 5478372 h 6470468"/>
                    <a:gd name="connsiteX9" fmla="*/ 1197747 w 4458789"/>
                    <a:gd name="connsiteY9" fmla="*/ 5427572 h 6470468"/>
                    <a:gd name="connsiteX10" fmla="*/ 1267597 w 4458789"/>
                    <a:gd name="connsiteY10" fmla="*/ 5345022 h 6470468"/>
                    <a:gd name="connsiteX11" fmla="*/ 1281884 w 4458789"/>
                    <a:gd name="connsiteY11" fmla="*/ 5389472 h 6470468"/>
                    <a:gd name="connsiteX12" fmla="*/ 1324747 w 4458789"/>
                    <a:gd name="connsiteY12" fmla="*/ 5341847 h 6470468"/>
                    <a:gd name="connsiteX13" fmla="*/ 1367609 w 4458789"/>
                    <a:gd name="connsiteY13" fmla="*/ 5324384 h 6470468"/>
                    <a:gd name="connsiteX14" fmla="*/ 1367246 w 4458789"/>
                    <a:gd name="connsiteY14" fmla="*/ 5277394 h 6470468"/>
                    <a:gd name="connsiteX15" fmla="*/ 1394597 w 4458789"/>
                    <a:gd name="connsiteY15" fmla="*/ 5175159 h 6470468"/>
                    <a:gd name="connsiteX16" fmla="*/ 1440634 w 4458789"/>
                    <a:gd name="connsiteY16" fmla="*/ 5149759 h 6470468"/>
                    <a:gd name="connsiteX17" fmla="*/ 1429522 w 4458789"/>
                    <a:gd name="connsiteY17" fmla="*/ 5017997 h 6470468"/>
                    <a:gd name="connsiteX18" fmla="*/ 1477147 w 4458789"/>
                    <a:gd name="connsiteY18" fmla="*/ 4971959 h 6470468"/>
                    <a:gd name="connsiteX19" fmla="*/ 1541418 w 4458789"/>
                    <a:gd name="connsiteY19" fmla="*/ 4955177 h 6470468"/>
                    <a:gd name="connsiteX20" fmla="*/ 1375547 w 4458789"/>
                    <a:gd name="connsiteY20" fmla="*/ 4913222 h 6470468"/>
                    <a:gd name="connsiteX21" fmla="*/ 1307284 w 4458789"/>
                    <a:gd name="connsiteY21" fmla="*/ 4854484 h 6470468"/>
                    <a:gd name="connsiteX22" fmla="*/ 1232672 w 4458789"/>
                    <a:gd name="connsiteY22" fmla="*/ 4883059 h 6470468"/>
                    <a:gd name="connsiteX23" fmla="*/ 1172801 w 4458789"/>
                    <a:gd name="connsiteY23" fmla="*/ 4820692 h 6470468"/>
                    <a:gd name="connsiteX24" fmla="*/ 1353322 w 4458789"/>
                    <a:gd name="connsiteY24" fmla="*/ 4757647 h 6470468"/>
                    <a:gd name="connsiteX25" fmla="*/ 1396184 w 4458789"/>
                    <a:gd name="connsiteY25" fmla="*/ 4762409 h 6470468"/>
                    <a:gd name="connsiteX26" fmla="*/ 1473473 w 4458789"/>
                    <a:gd name="connsiteY26" fmla="*/ 4779509 h 6470468"/>
                    <a:gd name="connsiteX27" fmla="*/ 1404122 w 4458789"/>
                    <a:gd name="connsiteY27" fmla="*/ 4619534 h 6470468"/>
                    <a:gd name="connsiteX28" fmla="*/ 1335859 w 4458789"/>
                    <a:gd name="connsiteY28" fmla="*/ 4551271 h 6470468"/>
                    <a:gd name="connsiteX29" fmla="*/ 1439047 w 4458789"/>
                    <a:gd name="connsiteY29" fmla="*/ 4506822 h 6470468"/>
                    <a:gd name="connsiteX30" fmla="*/ 1362847 w 4458789"/>
                    <a:gd name="connsiteY30" fmla="*/ 4400459 h 6470468"/>
                    <a:gd name="connsiteX31" fmla="*/ 1262834 w 4458789"/>
                    <a:gd name="connsiteY31" fmla="*/ 4309972 h 6470468"/>
                    <a:gd name="connsiteX32" fmla="*/ 1202509 w 4458789"/>
                    <a:gd name="connsiteY32" fmla="*/ 4102009 h 6470468"/>
                    <a:gd name="connsiteX33" fmla="*/ 1143772 w 4458789"/>
                    <a:gd name="connsiteY33" fmla="*/ 3930559 h 6470468"/>
                    <a:gd name="connsiteX34" fmla="*/ 1012644 w 4458789"/>
                    <a:gd name="connsiteY34" fmla="*/ 3831363 h 6470468"/>
                    <a:gd name="connsiteX35" fmla="*/ 946922 w 4458789"/>
                    <a:gd name="connsiteY35" fmla="*/ 3773397 h 6470468"/>
                    <a:gd name="connsiteX36" fmla="*/ 946922 w 4458789"/>
                    <a:gd name="connsiteY36" fmla="*/ 3717834 h 6470468"/>
                    <a:gd name="connsiteX37" fmla="*/ 980259 w 4458789"/>
                    <a:gd name="connsiteY37" fmla="*/ 3711484 h 6470468"/>
                    <a:gd name="connsiteX38" fmla="*/ 1038997 w 4458789"/>
                    <a:gd name="connsiteY38" fmla="*/ 3609884 h 6470468"/>
                    <a:gd name="connsiteX39" fmla="*/ 1077097 w 4458789"/>
                    <a:gd name="connsiteY39" fmla="*/ 3598772 h 6470468"/>
                    <a:gd name="connsiteX40" fmla="*/ 1139009 w 4458789"/>
                    <a:gd name="connsiteY40" fmla="*/ 3535272 h 6470468"/>
                    <a:gd name="connsiteX41" fmla="*/ 1196159 w 4458789"/>
                    <a:gd name="connsiteY41" fmla="*/ 3498759 h 6470468"/>
                    <a:gd name="connsiteX42" fmla="*/ 1237434 w 4458789"/>
                    <a:gd name="connsiteY42" fmla="*/ 3489234 h 6470468"/>
                    <a:gd name="connsiteX43" fmla="*/ 1267506 w 4458789"/>
                    <a:gd name="connsiteY43" fmla="*/ 3418432 h 6470468"/>
                    <a:gd name="connsiteX44" fmla="*/ 1326335 w 4458789"/>
                    <a:gd name="connsiteY44" fmla="*/ 3387634 h 6470468"/>
                    <a:gd name="connsiteX45" fmla="*/ 1385072 w 4458789"/>
                    <a:gd name="connsiteY45" fmla="*/ 3354297 h 6470468"/>
                    <a:gd name="connsiteX46" fmla="*/ 1491434 w 4458789"/>
                    <a:gd name="connsiteY46" fmla="*/ 3309847 h 6470468"/>
                    <a:gd name="connsiteX47" fmla="*/ 1567543 w 4458789"/>
                    <a:gd name="connsiteY47" fmla="*/ 3317965 h 6470468"/>
                    <a:gd name="connsiteX48" fmla="*/ 1610497 w 4458789"/>
                    <a:gd name="connsiteY48" fmla="*/ 3271747 h 6470468"/>
                    <a:gd name="connsiteX49" fmla="*/ 1631134 w 4458789"/>
                    <a:gd name="connsiteY49" fmla="*/ 3201897 h 6470468"/>
                    <a:gd name="connsiteX50" fmla="*/ 1564459 w 4458789"/>
                    <a:gd name="connsiteY50" fmla="*/ 3174909 h 6470468"/>
                    <a:gd name="connsiteX51" fmla="*/ 1543731 w 4458789"/>
                    <a:gd name="connsiteY51" fmla="*/ 3150960 h 6470468"/>
                    <a:gd name="connsiteX52" fmla="*/ 1427934 w 4458789"/>
                    <a:gd name="connsiteY52" fmla="*/ 3163797 h 6470468"/>
                    <a:gd name="connsiteX53" fmla="*/ 1364434 w 4458789"/>
                    <a:gd name="connsiteY53" fmla="*/ 3127284 h 6470468"/>
                    <a:gd name="connsiteX54" fmla="*/ 1350147 w 4458789"/>
                    <a:gd name="connsiteY54" fmla="*/ 3101884 h 6470468"/>
                    <a:gd name="connsiteX55" fmla="*/ 1289731 w 4458789"/>
                    <a:gd name="connsiteY55" fmla="*/ 3082154 h 6470468"/>
                    <a:gd name="connsiteX56" fmla="*/ 1189809 w 4458789"/>
                    <a:gd name="connsiteY56" fmla="*/ 3098709 h 6470468"/>
                    <a:gd name="connsiteX57" fmla="*/ 1164409 w 4458789"/>
                    <a:gd name="connsiteY57" fmla="*/ 3144747 h 6470468"/>
                    <a:gd name="connsiteX58" fmla="*/ 1108847 w 4458789"/>
                    <a:gd name="connsiteY58" fmla="*/ 3174909 h 6470468"/>
                    <a:gd name="connsiteX59" fmla="*/ 1075509 w 4458789"/>
                    <a:gd name="connsiteY59" fmla="*/ 3225709 h 6470468"/>
                    <a:gd name="connsiteX60" fmla="*/ 1007247 w 4458789"/>
                    <a:gd name="connsiteY60" fmla="*/ 3238409 h 6470468"/>
                    <a:gd name="connsiteX61" fmla="*/ 926782 w 4458789"/>
                    <a:gd name="connsiteY61" fmla="*/ 3181803 h 6470468"/>
                    <a:gd name="connsiteX62" fmla="*/ 942159 w 4458789"/>
                    <a:gd name="connsiteY62" fmla="*/ 3111409 h 6470468"/>
                    <a:gd name="connsiteX63" fmla="*/ 989784 w 4458789"/>
                    <a:gd name="connsiteY63" fmla="*/ 3078072 h 6470468"/>
                    <a:gd name="connsiteX64" fmla="*/ 941161 w 4458789"/>
                    <a:gd name="connsiteY64" fmla="*/ 2986994 h 6470468"/>
                    <a:gd name="connsiteX65" fmla="*/ 865959 w 4458789"/>
                    <a:gd name="connsiteY65" fmla="*/ 2989172 h 6470468"/>
                    <a:gd name="connsiteX66" fmla="*/ 743722 w 4458789"/>
                    <a:gd name="connsiteY66" fmla="*/ 2943134 h 6470468"/>
                    <a:gd name="connsiteX67" fmla="*/ 708797 w 4458789"/>
                    <a:gd name="connsiteY67" fmla="*/ 2852647 h 6470468"/>
                    <a:gd name="connsiteX68" fmla="*/ 750707 w 4458789"/>
                    <a:gd name="connsiteY68" fmla="*/ 2804160 h 6470468"/>
                    <a:gd name="connsiteX69" fmla="*/ 748484 w 4458789"/>
                    <a:gd name="connsiteY69" fmla="*/ 2738347 h 6470468"/>
                    <a:gd name="connsiteX70" fmla="*/ 788172 w 4458789"/>
                    <a:gd name="connsiteY70" fmla="*/ 2711359 h 6470468"/>
                    <a:gd name="connsiteX71" fmla="*/ 865959 w 4458789"/>
                    <a:gd name="connsiteY71" fmla="*/ 2771684 h 6470468"/>
                    <a:gd name="connsiteX72" fmla="*/ 892947 w 4458789"/>
                    <a:gd name="connsiteY72" fmla="*/ 2798672 h 6470468"/>
                    <a:gd name="connsiteX73" fmla="*/ 900884 w 4458789"/>
                    <a:gd name="connsiteY73" fmla="*/ 2743110 h 6470468"/>
                    <a:gd name="connsiteX74" fmla="*/ 937351 w 4458789"/>
                    <a:gd name="connsiteY74" fmla="*/ 2730546 h 6470468"/>
                    <a:gd name="connsiteX75" fmla="*/ 981847 w 4458789"/>
                    <a:gd name="connsiteY75" fmla="*/ 2730409 h 6470468"/>
                    <a:gd name="connsiteX76" fmla="*/ 1008834 w 4458789"/>
                    <a:gd name="connsiteY76" fmla="*/ 2698659 h 6470468"/>
                    <a:gd name="connsiteX77" fmla="*/ 1085034 w 4458789"/>
                    <a:gd name="connsiteY77" fmla="*/ 2592297 h 6470468"/>
                    <a:gd name="connsiteX78" fmla="*/ 1174841 w 4458789"/>
                    <a:gd name="connsiteY78" fmla="*/ 2532652 h 6470468"/>
                    <a:gd name="connsiteX79" fmla="*/ 1256484 w 4458789"/>
                    <a:gd name="connsiteY79" fmla="*/ 2501809 h 6470468"/>
                    <a:gd name="connsiteX80" fmla="*/ 1404122 w 4458789"/>
                    <a:gd name="connsiteY80" fmla="*/ 2358934 h 6470468"/>
                    <a:gd name="connsiteX81" fmla="*/ 1518512 w 4458789"/>
                    <a:gd name="connsiteY81" fmla="*/ 2368913 h 6470468"/>
                    <a:gd name="connsiteX82" fmla="*/ 1584598 w 4458789"/>
                    <a:gd name="connsiteY82" fmla="*/ 2464298 h 6470468"/>
                    <a:gd name="connsiteX83" fmla="*/ 1527947 w 4458789"/>
                    <a:gd name="connsiteY83" fmla="*/ 2535147 h 6470468"/>
                    <a:gd name="connsiteX84" fmla="*/ 1431109 w 4458789"/>
                    <a:gd name="connsiteY84" fmla="*/ 2627222 h 6470468"/>
                    <a:gd name="connsiteX85" fmla="*/ 1393372 w 4458789"/>
                    <a:gd name="connsiteY85" fmla="*/ 2647405 h 6470468"/>
                    <a:gd name="connsiteX86" fmla="*/ 1404983 w 4458789"/>
                    <a:gd name="connsiteY86" fmla="*/ 2708456 h 6470468"/>
                    <a:gd name="connsiteX87" fmla="*/ 1454922 w 4458789"/>
                    <a:gd name="connsiteY87" fmla="*/ 2736759 h 6470468"/>
                    <a:gd name="connsiteX88" fmla="*/ 1448572 w 4458789"/>
                    <a:gd name="connsiteY88" fmla="*/ 2774859 h 6470468"/>
                    <a:gd name="connsiteX89" fmla="*/ 1357675 w 4458789"/>
                    <a:gd name="connsiteY89" fmla="*/ 2829515 h 6470468"/>
                    <a:gd name="connsiteX90" fmla="*/ 1394597 w 4458789"/>
                    <a:gd name="connsiteY90" fmla="*/ 2863759 h 6470468"/>
                    <a:gd name="connsiteX91" fmla="*/ 1550172 w 4458789"/>
                    <a:gd name="connsiteY91" fmla="*/ 2790734 h 6470468"/>
                    <a:gd name="connsiteX92" fmla="*/ 1586684 w 4458789"/>
                    <a:gd name="connsiteY92" fmla="*/ 2733584 h 6470468"/>
                    <a:gd name="connsiteX93" fmla="*/ 1651772 w 4458789"/>
                    <a:gd name="connsiteY93" fmla="*/ 2703422 h 6470468"/>
                    <a:gd name="connsiteX94" fmla="*/ 1708922 w 4458789"/>
                    <a:gd name="connsiteY94" fmla="*/ 2666909 h 6470468"/>
                    <a:gd name="connsiteX95" fmla="*/ 1810522 w 4458789"/>
                    <a:gd name="connsiteY95" fmla="*/ 2636747 h 6470468"/>
                    <a:gd name="connsiteX96" fmla="*/ 1908947 w 4458789"/>
                    <a:gd name="connsiteY96" fmla="*/ 2627222 h 6470468"/>
                    <a:gd name="connsiteX97" fmla="*/ 1952218 w 4458789"/>
                    <a:gd name="connsiteY97" fmla="*/ 2602275 h 6470468"/>
                    <a:gd name="connsiteX98" fmla="*/ 2020072 w 4458789"/>
                    <a:gd name="connsiteY98" fmla="*/ 2662147 h 6470468"/>
                    <a:gd name="connsiteX99" fmla="*/ 2089922 w 4458789"/>
                    <a:gd name="connsiteY99" fmla="*/ 2678022 h 6470468"/>
                    <a:gd name="connsiteX100" fmla="*/ 2164579 w 4458789"/>
                    <a:gd name="connsiteY100" fmla="*/ 2690902 h 6470468"/>
                    <a:gd name="connsiteX101" fmla="*/ 2115322 w 4458789"/>
                    <a:gd name="connsiteY101" fmla="*/ 2820897 h 6470468"/>
                    <a:gd name="connsiteX102" fmla="*/ 2011680 w 4458789"/>
                    <a:gd name="connsiteY102" fmla="*/ 2934788 h 6470468"/>
                    <a:gd name="connsiteX103" fmla="*/ 2194560 w 4458789"/>
                    <a:gd name="connsiteY103" fmla="*/ 3082834 h 6470468"/>
                    <a:gd name="connsiteX104" fmla="*/ 2394858 w 4458789"/>
                    <a:gd name="connsiteY104" fmla="*/ 3117668 h 6470468"/>
                    <a:gd name="connsiteX105" fmla="*/ 2377440 w 4458789"/>
                    <a:gd name="connsiteY105" fmla="*/ 3335383 h 6470468"/>
                    <a:gd name="connsiteX106" fmla="*/ 2377440 w 4458789"/>
                    <a:gd name="connsiteY106" fmla="*/ 3335383 h 6470468"/>
                    <a:gd name="connsiteX107" fmla="*/ 2333898 w 4458789"/>
                    <a:gd name="connsiteY107" fmla="*/ 3640183 h 6470468"/>
                    <a:gd name="connsiteX108" fmla="*/ 2290355 w 4458789"/>
                    <a:gd name="connsiteY108" fmla="*/ 3875314 h 6470468"/>
                    <a:gd name="connsiteX109" fmla="*/ 2595155 w 4458789"/>
                    <a:gd name="connsiteY109" fmla="*/ 3857897 h 6470468"/>
                    <a:gd name="connsiteX110" fmla="*/ 2891246 w 4458789"/>
                    <a:gd name="connsiteY110" fmla="*/ 3744685 h 6470468"/>
                    <a:gd name="connsiteX111" fmla="*/ 2891155 w 4458789"/>
                    <a:gd name="connsiteY111" fmla="*/ 3215186 h 6470468"/>
                    <a:gd name="connsiteX112" fmla="*/ 2772547 w 4458789"/>
                    <a:gd name="connsiteY112" fmla="*/ 3039972 h 6470468"/>
                    <a:gd name="connsiteX113" fmla="*/ 2704284 w 4458789"/>
                    <a:gd name="connsiteY113" fmla="*/ 2897097 h 6470468"/>
                    <a:gd name="connsiteX114" fmla="*/ 2508069 w 4458789"/>
                    <a:gd name="connsiteY114" fmla="*/ 2717074 h 6470468"/>
                    <a:gd name="connsiteX115" fmla="*/ 2638698 w 4458789"/>
                    <a:gd name="connsiteY115" fmla="*/ 2577737 h 6470468"/>
                    <a:gd name="connsiteX116" fmla="*/ 2978332 w 4458789"/>
                    <a:gd name="connsiteY116" fmla="*/ 2333897 h 6470468"/>
                    <a:gd name="connsiteX117" fmla="*/ 2987040 w 4458789"/>
                    <a:gd name="connsiteY117" fmla="*/ 2159725 h 6470468"/>
                    <a:gd name="connsiteX118" fmla="*/ 3344092 w 4458789"/>
                    <a:gd name="connsiteY118" fmla="*/ 1672045 h 6470468"/>
                    <a:gd name="connsiteX119" fmla="*/ 3544389 w 4458789"/>
                    <a:gd name="connsiteY119" fmla="*/ 1863634 h 6470468"/>
                    <a:gd name="connsiteX120" fmla="*/ 3962400 w 4458789"/>
                    <a:gd name="connsiteY120" fmla="*/ 1419497 h 6470468"/>
                    <a:gd name="connsiteX121" fmla="*/ 4458789 w 4458789"/>
                    <a:gd name="connsiteY121" fmla="*/ 374468 h 6470468"/>
                    <a:gd name="connsiteX122" fmla="*/ 4415246 w 4458789"/>
                    <a:gd name="connsiteY122" fmla="*/ 0 h 6470468"/>
                    <a:gd name="connsiteX123" fmla="*/ 17418 w 4458789"/>
                    <a:gd name="connsiteY123" fmla="*/ 17417 h 6470468"/>
                    <a:gd name="connsiteX124" fmla="*/ 0 w 4458789"/>
                    <a:gd name="connsiteY124" fmla="*/ 6470468 h 6470468"/>
                    <a:gd name="connsiteX0" fmla="*/ 0 w 4458789"/>
                    <a:gd name="connsiteY0" fmla="*/ 6470468 h 6470468"/>
                    <a:gd name="connsiteX1" fmla="*/ 888275 w 4458789"/>
                    <a:gd name="connsiteY1" fmla="*/ 5921828 h 6470468"/>
                    <a:gd name="connsiteX2" fmla="*/ 938984 w 4458789"/>
                    <a:gd name="connsiteY2" fmla="*/ 5849847 h 6470468"/>
                    <a:gd name="connsiteX3" fmla="*/ 927872 w 4458789"/>
                    <a:gd name="connsiteY3" fmla="*/ 5799047 h 6470468"/>
                    <a:gd name="connsiteX4" fmla="*/ 954859 w 4458789"/>
                    <a:gd name="connsiteY4" fmla="*/ 5724434 h 6470468"/>
                    <a:gd name="connsiteX5" fmla="*/ 943747 w 4458789"/>
                    <a:gd name="connsiteY5" fmla="*/ 5683159 h 6470468"/>
                    <a:gd name="connsiteX6" fmla="*/ 1045347 w 4458789"/>
                    <a:gd name="connsiteY6" fmla="*/ 5637122 h 6470468"/>
                    <a:gd name="connsiteX7" fmla="*/ 1096147 w 4458789"/>
                    <a:gd name="connsiteY7" fmla="*/ 5591084 h 6470468"/>
                    <a:gd name="connsiteX8" fmla="*/ 1143772 w 4458789"/>
                    <a:gd name="connsiteY8" fmla="*/ 5533934 h 6470468"/>
                    <a:gd name="connsiteX9" fmla="*/ 1159647 w 4458789"/>
                    <a:gd name="connsiteY9" fmla="*/ 5478372 h 6470468"/>
                    <a:gd name="connsiteX10" fmla="*/ 1197747 w 4458789"/>
                    <a:gd name="connsiteY10" fmla="*/ 5427572 h 6470468"/>
                    <a:gd name="connsiteX11" fmla="*/ 1267597 w 4458789"/>
                    <a:gd name="connsiteY11" fmla="*/ 5345022 h 6470468"/>
                    <a:gd name="connsiteX12" fmla="*/ 1281884 w 4458789"/>
                    <a:gd name="connsiteY12" fmla="*/ 5389472 h 6470468"/>
                    <a:gd name="connsiteX13" fmla="*/ 1324747 w 4458789"/>
                    <a:gd name="connsiteY13" fmla="*/ 5341847 h 6470468"/>
                    <a:gd name="connsiteX14" fmla="*/ 1367609 w 4458789"/>
                    <a:gd name="connsiteY14" fmla="*/ 5324384 h 6470468"/>
                    <a:gd name="connsiteX15" fmla="*/ 1367246 w 4458789"/>
                    <a:gd name="connsiteY15" fmla="*/ 5277394 h 6470468"/>
                    <a:gd name="connsiteX16" fmla="*/ 1394597 w 4458789"/>
                    <a:gd name="connsiteY16" fmla="*/ 5175159 h 6470468"/>
                    <a:gd name="connsiteX17" fmla="*/ 1440634 w 4458789"/>
                    <a:gd name="connsiteY17" fmla="*/ 5149759 h 6470468"/>
                    <a:gd name="connsiteX18" fmla="*/ 1429522 w 4458789"/>
                    <a:gd name="connsiteY18" fmla="*/ 5017997 h 6470468"/>
                    <a:gd name="connsiteX19" fmla="*/ 1477147 w 4458789"/>
                    <a:gd name="connsiteY19" fmla="*/ 4971959 h 6470468"/>
                    <a:gd name="connsiteX20" fmla="*/ 1541418 w 4458789"/>
                    <a:gd name="connsiteY20" fmla="*/ 4955177 h 6470468"/>
                    <a:gd name="connsiteX21" fmla="*/ 1375547 w 4458789"/>
                    <a:gd name="connsiteY21" fmla="*/ 4913222 h 6470468"/>
                    <a:gd name="connsiteX22" fmla="*/ 1307284 w 4458789"/>
                    <a:gd name="connsiteY22" fmla="*/ 4854484 h 6470468"/>
                    <a:gd name="connsiteX23" fmla="*/ 1232672 w 4458789"/>
                    <a:gd name="connsiteY23" fmla="*/ 4883059 h 6470468"/>
                    <a:gd name="connsiteX24" fmla="*/ 1172801 w 4458789"/>
                    <a:gd name="connsiteY24" fmla="*/ 4820692 h 6470468"/>
                    <a:gd name="connsiteX25" fmla="*/ 1353322 w 4458789"/>
                    <a:gd name="connsiteY25" fmla="*/ 4757647 h 6470468"/>
                    <a:gd name="connsiteX26" fmla="*/ 1396184 w 4458789"/>
                    <a:gd name="connsiteY26" fmla="*/ 4762409 h 6470468"/>
                    <a:gd name="connsiteX27" fmla="*/ 1473473 w 4458789"/>
                    <a:gd name="connsiteY27" fmla="*/ 4779509 h 6470468"/>
                    <a:gd name="connsiteX28" fmla="*/ 1404122 w 4458789"/>
                    <a:gd name="connsiteY28" fmla="*/ 4619534 h 6470468"/>
                    <a:gd name="connsiteX29" fmla="*/ 1335859 w 4458789"/>
                    <a:gd name="connsiteY29" fmla="*/ 4551271 h 6470468"/>
                    <a:gd name="connsiteX30" fmla="*/ 1439047 w 4458789"/>
                    <a:gd name="connsiteY30" fmla="*/ 4506822 h 6470468"/>
                    <a:gd name="connsiteX31" fmla="*/ 1362847 w 4458789"/>
                    <a:gd name="connsiteY31" fmla="*/ 4400459 h 6470468"/>
                    <a:gd name="connsiteX32" fmla="*/ 1262834 w 4458789"/>
                    <a:gd name="connsiteY32" fmla="*/ 4309972 h 6470468"/>
                    <a:gd name="connsiteX33" fmla="*/ 1202509 w 4458789"/>
                    <a:gd name="connsiteY33" fmla="*/ 4102009 h 6470468"/>
                    <a:gd name="connsiteX34" fmla="*/ 1143772 w 4458789"/>
                    <a:gd name="connsiteY34" fmla="*/ 3930559 h 6470468"/>
                    <a:gd name="connsiteX35" fmla="*/ 1012644 w 4458789"/>
                    <a:gd name="connsiteY35" fmla="*/ 3831363 h 6470468"/>
                    <a:gd name="connsiteX36" fmla="*/ 946922 w 4458789"/>
                    <a:gd name="connsiteY36" fmla="*/ 3773397 h 6470468"/>
                    <a:gd name="connsiteX37" fmla="*/ 946922 w 4458789"/>
                    <a:gd name="connsiteY37" fmla="*/ 3717834 h 6470468"/>
                    <a:gd name="connsiteX38" fmla="*/ 980259 w 4458789"/>
                    <a:gd name="connsiteY38" fmla="*/ 3711484 h 6470468"/>
                    <a:gd name="connsiteX39" fmla="*/ 1038997 w 4458789"/>
                    <a:gd name="connsiteY39" fmla="*/ 3609884 h 6470468"/>
                    <a:gd name="connsiteX40" fmla="*/ 1077097 w 4458789"/>
                    <a:gd name="connsiteY40" fmla="*/ 3598772 h 6470468"/>
                    <a:gd name="connsiteX41" fmla="*/ 1139009 w 4458789"/>
                    <a:gd name="connsiteY41" fmla="*/ 3535272 h 6470468"/>
                    <a:gd name="connsiteX42" fmla="*/ 1196159 w 4458789"/>
                    <a:gd name="connsiteY42" fmla="*/ 3498759 h 6470468"/>
                    <a:gd name="connsiteX43" fmla="*/ 1237434 w 4458789"/>
                    <a:gd name="connsiteY43" fmla="*/ 3489234 h 6470468"/>
                    <a:gd name="connsiteX44" fmla="*/ 1267506 w 4458789"/>
                    <a:gd name="connsiteY44" fmla="*/ 3418432 h 6470468"/>
                    <a:gd name="connsiteX45" fmla="*/ 1326335 w 4458789"/>
                    <a:gd name="connsiteY45" fmla="*/ 3387634 h 6470468"/>
                    <a:gd name="connsiteX46" fmla="*/ 1385072 w 4458789"/>
                    <a:gd name="connsiteY46" fmla="*/ 3354297 h 6470468"/>
                    <a:gd name="connsiteX47" fmla="*/ 1491434 w 4458789"/>
                    <a:gd name="connsiteY47" fmla="*/ 3309847 h 6470468"/>
                    <a:gd name="connsiteX48" fmla="*/ 1567543 w 4458789"/>
                    <a:gd name="connsiteY48" fmla="*/ 3317965 h 6470468"/>
                    <a:gd name="connsiteX49" fmla="*/ 1610497 w 4458789"/>
                    <a:gd name="connsiteY49" fmla="*/ 3271747 h 6470468"/>
                    <a:gd name="connsiteX50" fmla="*/ 1631134 w 4458789"/>
                    <a:gd name="connsiteY50" fmla="*/ 3201897 h 6470468"/>
                    <a:gd name="connsiteX51" fmla="*/ 1564459 w 4458789"/>
                    <a:gd name="connsiteY51" fmla="*/ 3174909 h 6470468"/>
                    <a:gd name="connsiteX52" fmla="*/ 1543731 w 4458789"/>
                    <a:gd name="connsiteY52" fmla="*/ 3150960 h 6470468"/>
                    <a:gd name="connsiteX53" fmla="*/ 1427934 w 4458789"/>
                    <a:gd name="connsiteY53" fmla="*/ 3163797 h 6470468"/>
                    <a:gd name="connsiteX54" fmla="*/ 1364434 w 4458789"/>
                    <a:gd name="connsiteY54" fmla="*/ 3127284 h 6470468"/>
                    <a:gd name="connsiteX55" fmla="*/ 1350147 w 4458789"/>
                    <a:gd name="connsiteY55" fmla="*/ 3101884 h 6470468"/>
                    <a:gd name="connsiteX56" fmla="*/ 1289731 w 4458789"/>
                    <a:gd name="connsiteY56" fmla="*/ 3082154 h 6470468"/>
                    <a:gd name="connsiteX57" fmla="*/ 1189809 w 4458789"/>
                    <a:gd name="connsiteY57" fmla="*/ 3098709 h 6470468"/>
                    <a:gd name="connsiteX58" fmla="*/ 1164409 w 4458789"/>
                    <a:gd name="connsiteY58" fmla="*/ 3144747 h 6470468"/>
                    <a:gd name="connsiteX59" fmla="*/ 1108847 w 4458789"/>
                    <a:gd name="connsiteY59" fmla="*/ 3174909 h 6470468"/>
                    <a:gd name="connsiteX60" fmla="*/ 1075509 w 4458789"/>
                    <a:gd name="connsiteY60" fmla="*/ 3225709 h 6470468"/>
                    <a:gd name="connsiteX61" fmla="*/ 1007247 w 4458789"/>
                    <a:gd name="connsiteY61" fmla="*/ 3238409 h 6470468"/>
                    <a:gd name="connsiteX62" fmla="*/ 926782 w 4458789"/>
                    <a:gd name="connsiteY62" fmla="*/ 3181803 h 6470468"/>
                    <a:gd name="connsiteX63" fmla="*/ 942159 w 4458789"/>
                    <a:gd name="connsiteY63" fmla="*/ 3111409 h 6470468"/>
                    <a:gd name="connsiteX64" fmla="*/ 989784 w 4458789"/>
                    <a:gd name="connsiteY64" fmla="*/ 3078072 h 6470468"/>
                    <a:gd name="connsiteX65" fmla="*/ 941161 w 4458789"/>
                    <a:gd name="connsiteY65" fmla="*/ 2986994 h 6470468"/>
                    <a:gd name="connsiteX66" fmla="*/ 865959 w 4458789"/>
                    <a:gd name="connsiteY66" fmla="*/ 2989172 h 6470468"/>
                    <a:gd name="connsiteX67" fmla="*/ 743722 w 4458789"/>
                    <a:gd name="connsiteY67" fmla="*/ 2943134 h 6470468"/>
                    <a:gd name="connsiteX68" fmla="*/ 708797 w 4458789"/>
                    <a:gd name="connsiteY68" fmla="*/ 2852647 h 6470468"/>
                    <a:gd name="connsiteX69" fmla="*/ 750707 w 4458789"/>
                    <a:gd name="connsiteY69" fmla="*/ 2804160 h 6470468"/>
                    <a:gd name="connsiteX70" fmla="*/ 748484 w 4458789"/>
                    <a:gd name="connsiteY70" fmla="*/ 2738347 h 6470468"/>
                    <a:gd name="connsiteX71" fmla="*/ 788172 w 4458789"/>
                    <a:gd name="connsiteY71" fmla="*/ 2711359 h 6470468"/>
                    <a:gd name="connsiteX72" fmla="*/ 865959 w 4458789"/>
                    <a:gd name="connsiteY72" fmla="*/ 2771684 h 6470468"/>
                    <a:gd name="connsiteX73" fmla="*/ 892947 w 4458789"/>
                    <a:gd name="connsiteY73" fmla="*/ 2798672 h 6470468"/>
                    <a:gd name="connsiteX74" fmla="*/ 900884 w 4458789"/>
                    <a:gd name="connsiteY74" fmla="*/ 2743110 h 6470468"/>
                    <a:gd name="connsiteX75" fmla="*/ 937351 w 4458789"/>
                    <a:gd name="connsiteY75" fmla="*/ 2730546 h 6470468"/>
                    <a:gd name="connsiteX76" fmla="*/ 981847 w 4458789"/>
                    <a:gd name="connsiteY76" fmla="*/ 2730409 h 6470468"/>
                    <a:gd name="connsiteX77" fmla="*/ 1008834 w 4458789"/>
                    <a:gd name="connsiteY77" fmla="*/ 2698659 h 6470468"/>
                    <a:gd name="connsiteX78" fmla="*/ 1085034 w 4458789"/>
                    <a:gd name="connsiteY78" fmla="*/ 2592297 h 6470468"/>
                    <a:gd name="connsiteX79" fmla="*/ 1174841 w 4458789"/>
                    <a:gd name="connsiteY79" fmla="*/ 2532652 h 6470468"/>
                    <a:gd name="connsiteX80" fmla="*/ 1256484 w 4458789"/>
                    <a:gd name="connsiteY80" fmla="*/ 2501809 h 6470468"/>
                    <a:gd name="connsiteX81" fmla="*/ 1404122 w 4458789"/>
                    <a:gd name="connsiteY81" fmla="*/ 2358934 h 6470468"/>
                    <a:gd name="connsiteX82" fmla="*/ 1518512 w 4458789"/>
                    <a:gd name="connsiteY82" fmla="*/ 2368913 h 6470468"/>
                    <a:gd name="connsiteX83" fmla="*/ 1584598 w 4458789"/>
                    <a:gd name="connsiteY83" fmla="*/ 2464298 h 6470468"/>
                    <a:gd name="connsiteX84" fmla="*/ 1527947 w 4458789"/>
                    <a:gd name="connsiteY84" fmla="*/ 2535147 h 6470468"/>
                    <a:gd name="connsiteX85" fmla="*/ 1431109 w 4458789"/>
                    <a:gd name="connsiteY85" fmla="*/ 2627222 h 6470468"/>
                    <a:gd name="connsiteX86" fmla="*/ 1393372 w 4458789"/>
                    <a:gd name="connsiteY86" fmla="*/ 2647405 h 6470468"/>
                    <a:gd name="connsiteX87" fmla="*/ 1404983 w 4458789"/>
                    <a:gd name="connsiteY87" fmla="*/ 2708456 h 6470468"/>
                    <a:gd name="connsiteX88" fmla="*/ 1454922 w 4458789"/>
                    <a:gd name="connsiteY88" fmla="*/ 2736759 h 6470468"/>
                    <a:gd name="connsiteX89" fmla="*/ 1448572 w 4458789"/>
                    <a:gd name="connsiteY89" fmla="*/ 2774859 h 6470468"/>
                    <a:gd name="connsiteX90" fmla="*/ 1357675 w 4458789"/>
                    <a:gd name="connsiteY90" fmla="*/ 2829515 h 6470468"/>
                    <a:gd name="connsiteX91" fmla="*/ 1394597 w 4458789"/>
                    <a:gd name="connsiteY91" fmla="*/ 2863759 h 6470468"/>
                    <a:gd name="connsiteX92" fmla="*/ 1550172 w 4458789"/>
                    <a:gd name="connsiteY92" fmla="*/ 2790734 h 6470468"/>
                    <a:gd name="connsiteX93" fmla="*/ 1586684 w 4458789"/>
                    <a:gd name="connsiteY93" fmla="*/ 2733584 h 6470468"/>
                    <a:gd name="connsiteX94" fmla="*/ 1651772 w 4458789"/>
                    <a:gd name="connsiteY94" fmla="*/ 2703422 h 6470468"/>
                    <a:gd name="connsiteX95" fmla="*/ 1708922 w 4458789"/>
                    <a:gd name="connsiteY95" fmla="*/ 2666909 h 6470468"/>
                    <a:gd name="connsiteX96" fmla="*/ 1810522 w 4458789"/>
                    <a:gd name="connsiteY96" fmla="*/ 2636747 h 6470468"/>
                    <a:gd name="connsiteX97" fmla="*/ 1908947 w 4458789"/>
                    <a:gd name="connsiteY97" fmla="*/ 2627222 h 6470468"/>
                    <a:gd name="connsiteX98" fmla="*/ 1952218 w 4458789"/>
                    <a:gd name="connsiteY98" fmla="*/ 2602275 h 6470468"/>
                    <a:gd name="connsiteX99" fmla="*/ 2020072 w 4458789"/>
                    <a:gd name="connsiteY99" fmla="*/ 2662147 h 6470468"/>
                    <a:gd name="connsiteX100" fmla="*/ 2089922 w 4458789"/>
                    <a:gd name="connsiteY100" fmla="*/ 2678022 h 6470468"/>
                    <a:gd name="connsiteX101" fmla="*/ 2164579 w 4458789"/>
                    <a:gd name="connsiteY101" fmla="*/ 2690902 h 6470468"/>
                    <a:gd name="connsiteX102" fmla="*/ 2115322 w 4458789"/>
                    <a:gd name="connsiteY102" fmla="*/ 2820897 h 6470468"/>
                    <a:gd name="connsiteX103" fmla="*/ 2011680 w 4458789"/>
                    <a:gd name="connsiteY103" fmla="*/ 2934788 h 6470468"/>
                    <a:gd name="connsiteX104" fmla="*/ 2194560 w 4458789"/>
                    <a:gd name="connsiteY104" fmla="*/ 3082834 h 6470468"/>
                    <a:gd name="connsiteX105" fmla="*/ 2394858 w 4458789"/>
                    <a:gd name="connsiteY105" fmla="*/ 3117668 h 6470468"/>
                    <a:gd name="connsiteX106" fmla="*/ 2377440 w 4458789"/>
                    <a:gd name="connsiteY106" fmla="*/ 3335383 h 6470468"/>
                    <a:gd name="connsiteX107" fmla="*/ 2377440 w 4458789"/>
                    <a:gd name="connsiteY107" fmla="*/ 3335383 h 6470468"/>
                    <a:gd name="connsiteX108" fmla="*/ 2333898 w 4458789"/>
                    <a:gd name="connsiteY108" fmla="*/ 3640183 h 6470468"/>
                    <a:gd name="connsiteX109" fmla="*/ 2290355 w 4458789"/>
                    <a:gd name="connsiteY109" fmla="*/ 3875314 h 6470468"/>
                    <a:gd name="connsiteX110" fmla="*/ 2595155 w 4458789"/>
                    <a:gd name="connsiteY110" fmla="*/ 3857897 h 6470468"/>
                    <a:gd name="connsiteX111" fmla="*/ 2891246 w 4458789"/>
                    <a:gd name="connsiteY111" fmla="*/ 3744685 h 6470468"/>
                    <a:gd name="connsiteX112" fmla="*/ 2891155 w 4458789"/>
                    <a:gd name="connsiteY112" fmla="*/ 3215186 h 6470468"/>
                    <a:gd name="connsiteX113" fmla="*/ 2772547 w 4458789"/>
                    <a:gd name="connsiteY113" fmla="*/ 3039972 h 6470468"/>
                    <a:gd name="connsiteX114" fmla="*/ 2704284 w 4458789"/>
                    <a:gd name="connsiteY114" fmla="*/ 2897097 h 6470468"/>
                    <a:gd name="connsiteX115" fmla="*/ 2508069 w 4458789"/>
                    <a:gd name="connsiteY115" fmla="*/ 2717074 h 6470468"/>
                    <a:gd name="connsiteX116" fmla="*/ 2638698 w 4458789"/>
                    <a:gd name="connsiteY116" fmla="*/ 2577737 h 6470468"/>
                    <a:gd name="connsiteX117" fmla="*/ 2978332 w 4458789"/>
                    <a:gd name="connsiteY117" fmla="*/ 2333897 h 6470468"/>
                    <a:gd name="connsiteX118" fmla="*/ 2987040 w 4458789"/>
                    <a:gd name="connsiteY118" fmla="*/ 2159725 h 6470468"/>
                    <a:gd name="connsiteX119" fmla="*/ 3344092 w 4458789"/>
                    <a:gd name="connsiteY119" fmla="*/ 1672045 h 6470468"/>
                    <a:gd name="connsiteX120" fmla="*/ 3544389 w 4458789"/>
                    <a:gd name="connsiteY120" fmla="*/ 1863634 h 6470468"/>
                    <a:gd name="connsiteX121" fmla="*/ 3962400 w 4458789"/>
                    <a:gd name="connsiteY121" fmla="*/ 1419497 h 6470468"/>
                    <a:gd name="connsiteX122" fmla="*/ 4458789 w 4458789"/>
                    <a:gd name="connsiteY122" fmla="*/ 374468 h 6470468"/>
                    <a:gd name="connsiteX123" fmla="*/ 4415246 w 4458789"/>
                    <a:gd name="connsiteY123" fmla="*/ 0 h 6470468"/>
                    <a:gd name="connsiteX124" fmla="*/ 17418 w 4458789"/>
                    <a:gd name="connsiteY124" fmla="*/ 17417 h 6470468"/>
                    <a:gd name="connsiteX125" fmla="*/ 0 w 4458789"/>
                    <a:gd name="connsiteY125" fmla="*/ 6470468 h 6470468"/>
                    <a:gd name="connsiteX0" fmla="*/ 0 w 4458789"/>
                    <a:gd name="connsiteY0" fmla="*/ 6470468 h 6470468"/>
                    <a:gd name="connsiteX1" fmla="*/ 966063 w 4458789"/>
                    <a:gd name="connsiteY1" fmla="*/ 5940878 h 6470468"/>
                    <a:gd name="connsiteX2" fmla="*/ 938984 w 4458789"/>
                    <a:gd name="connsiteY2" fmla="*/ 5849847 h 6470468"/>
                    <a:gd name="connsiteX3" fmla="*/ 927872 w 4458789"/>
                    <a:gd name="connsiteY3" fmla="*/ 5799047 h 6470468"/>
                    <a:gd name="connsiteX4" fmla="*/ 954859 w 4458789"/>
                    <a:gd name="connsiteY4" fmla="*/ 5724434 h 6470468"/>
                    <a:gd name="connsiteX5" fmla="*/ 943747 w 4458789"/>
                    <a:gd name="connsiteY5" fmla="*/ 5683159 h 6470468"/>
                    <a:gd name="connsiteX6" fmla="*/ 1045347 w 4458789"/>
                    <a:gd name="connsiteY6" fmla="*/ 5637122 h 6470468"/>
                    <a:gd name="connsiteX7" fmla="*/ 1096147 w 4458789"/>
                    <a:gd name="connsiteY7" fmla="*/ 5591084 h 6470468"/>
                    <a:gd name="connsiteX8" fmla="*/ 1143772 w 4458789"/>
                    <a:gd name="connsiteY8" fmla="*/ 5533934 h 6470468"/>
                    <a:gd name="connsiteX9" fmla="*/ 1159647 w 4458789"/>
                    <a:gd name="connsiteY9" fmla="*/ 5478372 h 6470468"/>
                    <a:gd name="connsiteX10" fmla="*/ 1197747 w 4458789"/>
                    <a:gd name="connsiteY10" fmla="*/ 5427572 h 6470468"/>
                    <a:gd name="connsiteX11" fmla="*/ 1267597 w 4458789"/>
                    <a:gd name="connsiteY11" fmla="*/ 5345022 h 6470468"/>
                    <a:gd name="connsiteX12" fmla="*/ 1281884 w 4458789"/>
                    <a:gd name="connsiteY12" fmla="*/ 5389472 h 6470468"/>
                    <a:gd name="connsiteX13" fmla="*/ 1324747 w 4458789"/>
                    <a:gd name="connsiteY13" fmla="*/ 5341847 h 6470468"/>
                    <a:gd name="connsiteX14" fmla="*/ 1367609 w 4458789"/>
                    <a:gd name="connsiteY14" fmla="*/ 5324384 h 6470468"/>
                    <a:gd name="connsiteX15" fmla="*/ 1367246 w 4458789"/>
                    <a:gd name="connsiteY15" fmla="*/ 5277394 h 6470468"/>
                    <a:gd name="connsiteX16" fmla="*/ 1394597 w 4458789"/>
                    <a:gd name="connsiteY16" fmla="*/ 5175159 h 6470468"/>
                    <a:gd name="connsiteX17" fmla="*/ 1440634 w 4458789"/>
                    <a:gd name="connsiteY17" fmla="*/ 5149759 h 6470468"/>
                    <a:gd name="connsiteX18" fmla="*/ 1429522 w 4458789"/>
                    <a:gd name="connsiteY18" fmla="*/ 5017997 h 6470468"/>
                    <a:gd name="connsiteX19" fmla="*/ 1477147 w 4458789"/>
                    <a:gd name="connsiteY19" fmla="*/ 4971959 h 6470468"/>
                    <a:gd name="connsiteX20" fmla="*/ 1541418 w 4458789"/>
                    <a:gd name="connsiteY20" fmla="*/ 4955177 h 6470468"/>
                    <a:gd name="connsiteX21" fmla="*/ 1375547 w 4458789"/>
                    <a:gd name="connsiteY21" fmla="*/ 4913222 h 6470468"/>
                    <a:gd name="connsiteX22" fmla="*/ 1307284 w 4458789"/>
                    <a:gd name="connsiteY22" fmla="*/ 4854484 h 6470468"/>
                    <a:gd name="connsiteX23" fmla="*/ 1232672 w 4458789"/>
                    <a:gd name="connsiteY23" fmla="*/ 4883059 h 6470468"/>
                    <a:gd name="connsiteX24" fmla="*/ 1172801 w 4458789"/>
                    <a:gd name="connsiteY24" fmla="*/ 4820692 h 6470468"/>
                    <a:gd name="connsiteX25" fmla="*/ 1353322 w 4458789"/>
                    <a:gd name="connsiteY25" fmla="*/ 4757647 h 6470468"/>
                    <a:gd name="connsiteX26" fmla="*/ 1396184 w 4458789"/>
                    <a:gd name="connsiteY26" fmla="*/ 4762409 h 6470468"/>
                    <a:gd name="connsiteX27" fmla="*/ 1473473 w 4458789"/>
                    <a:gd name="connsiteY27" fmla="*/ 4779509 h 6470468"/>
                    <a:gd name="connsiteX28" fmla="*/ 1404122 w 4458789"/>
                    <a:gd name="connsiteY28" fmla="*/ 4619534 h 6470468"/>
                    <a:gd name="connsiteX29" fmla="*/ 1335859 w 4458789"/>
                    <a:gd name="connsiteY29" fmla="*/ 4551271 h 6470468"/>
                    <a:gd name="connsiteX30" fmla="*/ 1439047 w 4458789"/>
                    <a:gd name="connsiteY30" fmla="*/ 4506822 h 6470468"/>
                    <a:gd name="connsiteX31" fmla="*/ 1362847 w 4458789"/>
                    <a:gd name="connsiteY31" fmla="*/ 4400459 h 6470468"/>
                    <a:gd name="connsiteX32" fmla="*/ 1262834 w 4458789"/>
                    <a:gd name="connsiteY32" fmla="*/ 4309972 h 6470468"/>
                    <a:gd name="connsiteX33" fmla="*/ 1202509 w 4458789"/>
                    <a:gd name="connsiteY33" fmla="*/ 4102009 h 6470468"/>
                    <a:gd name="connsiteX34" fmla="*/ 1143772 w 4458789"/>
                    <a:gd name="connsiteY34" fmla="*/ 3930559 h 6470468"/>
                    <a:gd name="connsiteX35" fmla="*/ 1012644 w 4458789"/>
                    <a:gd name="connsiteY35" fmla="*/ 3831363 h 6470468"/>
                    <a:gd name="connsiteX36" fmla="*/ 946922 w 4458789"/>
                    <a:gd name="connsiteY36" fmla="*/ 3773397 h 6470468"/>
                    <a:gd name="connsiteX37" fmla="*/ 946922 w 4458789"/>
                    <a:gd name="connsiteY37" fmla="*/ 3717834 h 6470468"/>
                    <a:gd name="connsiteX38" fmla="*/ 980259 w 4458789"/>
                    <a:gd name="connsiteY38" fmla="*/ 3711484 h 6470468"/>
                    <a:gd name="connsiteX39" fmla="*/ 1038997 w 4458789"/>
                    <a:gd name="connsiteY39" fmla="*/ 3609884 h 6470468"/>
                    <a:gd name="connsiteX40" fmla="*/ 1077097 w 4458789"/>
                    <a:gd name="connsiteY40" fmla="*/ 3598772 h 6470468"/>
                    <a:gd name="connsiteX41" fmla="*/ 1139009 w 4458789"/>
                    <a:gd name="connsiteY41" fmla="*/ 3535272 h 6470468"/>
                    <a:gd name="connsiteX42" fmla="*/ 1196159 w 4458789"/>
                    <a:gd name="connsiteY42" fmla="*/ 3498759 h 6470468"/>
                    <a:gd name="connsiteX43" fmla="*/ 1237434 w 4458789"/>
                    <a:gd name="connsiteY43" fmla="*/ 3489234 h 6470468"/>
                    <a:gd name="connsiteX44" fmla="*/ 1267506 w 4458789"/>
                    <a:gd name="connsiteY44" fmla="*/ 3418432 h 6470468"/>
                    <a:gd name="connsiteX45" fmla="*/ 1326335 w 4458789"/>
                    <a:gd name="connsiteY45" fmla="*/ 3387634 h 6470468"/>
                    <a:gd name="connsiteX46" fmla="*/ 1385072 w 4458789"/>
                    <a:gd name="connsiteY46" fmla="*/ 3354297 h 6470468"/>
                    <a:gd name="connsiteX47" fmla="*/ 1491434 w 4458789"/>
                    <a:gd name="connsiteY47" fmla="*/ 3309847 h 6470468"/>
                    <a:gd name="connsiteX48" fmla="*/ 1567543 w 4458789"/>
                    <a:gd name="connsiteY48" fmla="*/ 3317965 h 6470468"/>
                    <a:gd name="connsiteX49" fmla="*/ 1610497 w 4458789"/>
                    <a:gd name="connsiteY49" fmla="*/ 3271747 h 6470468"/>
                    <a:gd name="connsiteX50" fmla="*/ 1631134 w 4458789"/>
                    <a:gd name="connsiteY50" fmla="*/ 3201897 h 6470468"/>
                    <a:gd name="connsiteX51" fmla="*/ 1564459 w 4458789"/>
                    <a:gd name="connsiteY51" fmla="*/ 3174909 h 6470468"/>
                    <a:gd name="connsiteX52" fmla="*/ 1543731 w 4458789"/>
                    <a:gd name="connsiteY52" fmla="*/ 3150960 h 6470468"/>
                    <a:gd name="connsiteX53" fmla="*/ 1427934 w 4458789"/>
                    <a:gd name="connsiteY53" fmla="*/ 3163797 h 6470468"/>
                    <a:gd name="connsiteX54" fmla="*/ 1364434 w 4458789"/>
                    <a:gd name="connsiteY54" fmla="*/ 3127284 h 6470468"/>
                    <a:gd name="connsiteX55" fmla="*/ 1350147 w 4458789"/>
                    <a:gd name="connsiteY55" fmla="*/ 3101884 h 6470468"/>
                    <a:gd name="connsiteX56" fmla="*/ 1289731 w 4458789"/>
                    <a:gd name="connsiteY56" fmla="*/ 3082154 h 6470468"/>
                    <a:gd name="connsiteX57" fmla="*/ 1189809 w 4458789"/>
                    <a:gd name="connsiteY57" fmla="*/ 3098709 h 6470468"/>
                    <a:gd name="connsiteX58" fmla="*/ 1164409 w 4458789"/>
                    <a:gd name="connsiteY58" fmla="*/ 3144747 h 6470468"/>
                    <a:gd name="connsiteX59" fmla="*/ 1108847 w 4458789"/>
                    <a:gd name="connsiteY59" fmla="*/ 3174909 h 6470468"/>
                    <a:gd name="connsiteX60" fmla="*/ 1075509 w 4458789"/>
                    <a:gd name="connsiteY60" fmla="*/ 3225709 h 6470468"/>
                    <a:gd name="connsiteX61" fmla="*/ 1007247 w 4458789"/>
                    <a:gd name="connsiteY61" fmla="*/ 3238409 h 6470468"/>
                    <a:gd name="connsiteX62" fmla="*/ 926782 w 4458789"/>
                    <a:gd name="connsiteY62" fmla="*/ 3181803 h 6470468"/>
                    <a:gd name="connsiteX63" fmla="*/ 942159 w 4458789"/>
                    <a:gd name="connsiteY63" fmla="*/ 3111409 h 6470468"/>
                    <a:gd name="connsiteX64" fmla="*/ 989784 w 4458789"/>
                    <a:gd name="connsiteY64" fmla="*/ 3078072 h 6470468"/>
                    <a:gd name="connsiteX65" fmla="*/ 941161 w 4458789"/>
                    <a:gd name="connsiteY65" fmla="*/ 2986994 h 6470468"/>
                    <a:gd name="connsiteX66" fmla="*/ 865959 w 4458789"/>
                    <a:gd name="connsiteY66" fmla="*/ 2989172 h 6470468"/>
                    <a:gd name="connsiteX67" fmla="*/ 743722 w 4458789"/>
                    <a:gd name="connsiteY67" fmla="*/ 2943134 h 6470468"/>
                    <a:gd name="connsiteX68" fmla="*/ 708797 w 4458789"/>
                    <a:gd name="connsiteY68" fmla="*/ 2852647 h 6470468"/>
                    <a:gd name="connsiteX69" fmla="*/ 750707 w 4458789"/>
                    <a:gd name="connsiteY69" fmla="*/ 2804160 h 6470468"/>
                    <a:gd name="connsiteX70" fmla="*/ 748484 w 4458789"/>
                    <a:gd name="connsiteY70" fmla="*/ 2738347 h 6470468"/>
                    <a:gd name="connsiteX71" fmla="*/ 788172 w 4458789"/>
                    <a:gd name="connsiteY71" fmla="*/ 2711359 h 6470468"/>
                    <a:gd name="connsiteX72" fmla="*/ 865959 w 4458789"/>
                    <a:gd name="connsiteY72" fmla="*/ 2771684 h 6470468"/>
                    <a:gd name="connsiteX73" fmla="*/ 892947 w 4458789"/>
                    <a:gd name="connsiteY73" fmla="*/ 2798672 h 6470468"/>
                    <a:gd name="connsiteX74" fmla="*/ 900884 w 4458789"/>
                    <a:gd name="connsiteY74" fmla="*/ 2743110 h 6470468"/>
                    <a:gd name="connsiteX75" fmla="*/ 937351 w 4458789"/>
                    <a:gd name="connsiteY75" fmla="*/ 2730546 h 6470468"/>
                    <a:gd name="connsiteX76" fmla="*/ 981847 w 4458789"/>
                    <a:gd name="connsiteY76" fmla="*/ 2730409 h 6470468"/>
                    <a:gd name="connsiteX77" fmla="*/ 1008834 w 4458789"/>
                    <a:gd name="connsiteY77" fmla="*/ 2698659 h 6470468"/>
                    <a:gd name="connsiteX78" fmla="*/ 1085034 w 4458789"/>
                    <a:gd name="connsiteY78" fmla="*/ 2592297 h 6470468"/>
                    <a:gd name="connsiteX79" fmla="*/ 1174841 w 4458789"/>
                    <a:gd name="connsiteY79" fmla="*/ 2532652 h 6470468"/>
                    <a:gd name="connsiteX80" fmla="*/ 1256484 w 4458789"/>
                    <a:gd name="connsiteY80" fmla="*/ 2501809 h 6470468"/>
                    <a:gd name="connsiteX81" fmla="*/ 1404122 w 4458789"/>
                    <a:gd name="connsiteY81" fmla="*/ 2358934 h 6470468"/>
                    <a:gd name="connsiteX82" fmla="*/ 1518512 w 4458789"/>
                    <a:gd name="connsiteY82" fmla="*/ 2368913 h 6470468"/>
                    <a:gd name="connsiteX83" fmla="*/ 1584598 w 4458789"/>
                    <a:gd name="connsiteY83" fmla="*/ 2464298 h 6470468"/>
                    <a:gd name="connsiteX84" fmla="*/ 1527947 w 4458789"/>
                    <a:gd name="connsiteY84" fmla="*/ 2535147 h 6470468"/>
                    <a:gd name="connsiteX85" fmla="*/ 1431109 w 4458789"/>
                    <a:gd name="connsiteY85" fmla="*/ 2627222 h 6470468"/>
                    <a:gd name="connsiteX86" fmla="*/ 1393372 w 4458789"/>
                    <a:gd name="connsiteY86" fmla="*/ 2647405 h 6470468"/>
                    <a:gd name="connsiteX87" fmla="*/ 1404983 w 4458789"/>
                    <a:gd name="connsiteY87" fmla="*/ 2708456 h 6470468"/>
                    <a:gd name="connsiteX88" fmla="*/ 1454922 w 4458789"/>
                    <a:gd name="connsiteY88" fmla="*/ 2736759 h 6470468"/>
                    <a:gd name="connsiteX89" fmla="*/ 1448572 w 4458789"/>
                    <a:gd name="connsiteY89" fmla="*/ 2774859 h 6470468"/>
                    <a:gd name="connsiteX90" fmla="*/ 1357675 w 4458789"/>
                    <a:gd name="connsiteY90" fmla="*/ 2829515 h 6470468"/>
                    <a:gd name="connsiteX91" fmla="*/ 1394597 w 4458789"/>
                    <a:gd name="connsiteY91" fmla="*/ 2863759 h 6470468"/>
                    <a:gd name="connsiteX92" fmla="*/ 1550172 w 4458789"/>
                    <a:gd name="connsiteY92" fmla="*/ 2790734 h 6470468"/>
                    <a:gd name="connsiteX93" fmla="*/ 1586684 w 4458789"/>
                    <a:gd name="connsiteY93" fmla="*/ 2733584 h 6470468"/>
                    <a:gd name="connsiteX94" fmla="*/ 1651772 w 4458789"/>
                    <a:gd name="connsiteY94" fmla="*/ 2703422 h 6470468"/>
                    <a:gd name="connsiteX95" fmla="*/ 1708922 w 4458789"/>
                    <a:gd name="connsiteY95" fmla="*/ 2666909 h 6470468"/>
                    <a:gd name="connsiteX96" fmla="*/ 1810522 w 4458789"/>
                    <a:gd name="connsiteY96" fmla="*/ 2636747 h 6470468"/>
                    <a:gd name="connsiteX97" fmla="*/ 1908947 w 4458789"/>
                    <a:gd name="connsiteY97" fmla="*/ 2627222 h 6470468"/>
                    <a:gd name="connsiteX98" fmla="*/ 1952218 w 4458789"/>
                    <a:gd name="connsiteY98" fmla="*/ 2602275 h 6470468"/>
                    <a:gd name="connsiteX99" fmla="*/ 2020072 w 4458789"/>
                    <a:gd name="connsiteY99" fmla="*/ 2662147 h 6470468"/>
                    <a:gd name="connsiteX100" fmla="*/ 2089922 w 4458789"/>
                    <a:gd name="connsiteY100" fmla="*/ 2678022 h 6470468"/>
                    <a:gd name="connsiteX101" fmla="*/ 2164579 w 4458789"/>
                    <a:gd name="connsiteY101" fmla="*/ 2690902 h 6470468"/>
                    <a:gd name="connsiteX102" fmla="*/ 2115322 w 4458789"/>
                    <a:gd name="connsiteY102" fmla="*/ 2820897 h 6470468"/>
                    <a:gd name="connsiteX103" fmla="*/ 2011680 w 4458789"/>
                    <a:gd name="connsiteY103" fmla="*/ 2934788 h 6470468"/>
                    <a:gd name="connsiteX104" fmla="*/ 2194560 w 4458789"/>
                    <a:gd name="connsiteY104" fmla="*/ 3082834 h 6470468"/>
                    <a:gd name="connsiteX105" fmla="*/ 2394858 w 4458789"/>
                    <a:gd name="connsiteY105" fmla="*/ 3117668 h 6470468"/>
                    <a:gd name="connsiteX106" fmla="*/ 2377440 w 4458789"/>
                    <a:gd name="connsiteY106" fmla="*/ 3335383 h 6470468"/>
                    <a:gd name="connsiteX107" fmla="*/ 2377440 w 4458789"/>
                    <a:gd name="connsiteY107" fmla="*/ 3335383 h 6470468"/>
                    <a:gd name="connsiteX108" fmla="*/ 2333898 w 4458789"/>
                    <a:gd name="connsiteY108" fmla="*/ 3640183 h 6470468"/>
                    <a:gd name="connsiteX109" fmla="*/ 2290355 w 4458789"/>
                    <a:gd name="connsiteY109" fmla="*/ 3875314 h 6470468"/>
                    <a:gd name="connsiteX110" fmla="*/ 2595155 w 4458789"/>
                    <a:gd name="connsiteY110" fmla="*/ 3857897 h 6470468"/>
                    <a:gd name="connsiteX111" fmla="*/ 2891246 w 4458789"/>
                    <a:gd name="connsiteY111" fmla="*/ 3744685 h 6470468"/>
                    <a:gd name="connsiteX112" fmla="*/ 2891155 w 4458789"/>
                    <a:gd name="connsiteY112" fmla="*/ 3215186 h 6470468"/>
                    <a:gd name="connsiteX113" fmla="*/ 2772547 w 4458789"/>
                    <a:gd name="connsiteY113" fmla="*/ 3039972 h 6470468"/>
                    <a:gd name="connsiteX114" fmla="*/ 2704284 w 4458789"/>
                    <a:gd name="connsiteY114" fmla="*/ 2897097 h 6470468"/>
                    <a:gd name="connsiteX115" fmla="*/ 2508069 w 4458789"/>
                    <a:gd name="connsiteY115" fmla="*/ 2717074 h 6470468"/>
                    <a:gd name="connsiteX116" fmla="*/ 2638698 w 4458789"/>
                    <a:gd name="connsiteY116" fmla="*/ 2577737 h 6470468"/>
                    <a:gd name="connsiteX117" fmla="*/ 2978332 w 4458789"/>
                    <a:gd name="connsiteY117" fmla="*/ 2333897 h 6470468"/>
                    <a:gd name="connsiteX118" fmla="*/ 2987040 w 4458789"/>
                    <a:gd name="connsiteY118" fmla="*/ 2159725 h 6470468"/>
                    <a:gd name="connsiteX119" fmla="*/ 3344092 w 4458789"/>
                    <a:gd name="connsiteY119" fmla="*/ 1672045 h 6470468"/>
                    <a:gd name="connsiteX120" fmla="*/ 3544389 w 4458789"/>
                    <a:gd name="connsiteY120" fmla="*/ 1863634 h 6470468"/>
                    <a:gd name="connsiteX121" fmla="*/ 3962400 w 4458789"/>
                    <a:gd name="connsiteY121" fmla="*/ 1419497 h 6470468"/>
                    <a:gd name="connsiteX122" fmla="*/ 4458789 w 4458789"/>
                    <a:gd name="connsiteY122" fmla="*/ 374468 h 6470468"/>
                    <a:gd name="connsiteX123" fmla="*/ 4415246 w 4458789"/>
                    <a:gd name="connsiteY123" fmla="*/ 0 h 6470468"/>
                    <a:gd name="connsiteX124" fmla="*/ 17418 w 4458789"/>
                    <a:gd name="connsiteY124" fmla="*/ 17417 h 6470468"/>
                    <a:gd name="connsiteX125" fmla="*/ 0 w 4458789"/>
                    <a:gd name="connsiteY125" fmla="*/ 6470468 h 6470468"/>
                    <a:gd name="connsiteX0" fmla="*/ 0 w 4458789"/>
                    <a:gd name="connsiteY0" fmla="*/ 6470468 h 6470468"/>
                    <a:gd name="connsiteX1" fmla="*/ 966063 w 4458789"/>
                    <a:gd name="connsiteY1" fmla="*/ 5940878 h 6470468"/>
                    <a:gd name="connsiteX2" fmla="*/ 938984 w 4458789"/>
                    <a:gd name="connsiteY2" fmla="*/ 5849847 h 6470468"/>
                    <a:gd name="connsiteX3" fmla="*/ 927872 w 4458789"/>
                    <a:gd name="connsiteY3" fmla="*/ 5799047 h 6470468"/>
                    <a:gd name="connsiteX4" fmla="*/ 954859 w 4458789"/>
                    <a:gd name="connsiteY4" fmla="*/ 5724434 h 6470468"/>
                    <a:gd name="connsiteX5" fmla="*/ 943747 w 4458789"/>
                    <a:gd name="connsiteY5" fmla="*/ 5683159 h 6470468"/>
                    <a:gd name="connsiteX6" fmla="*/ 1045347 w 4458789"/>
                    <a:gd name="connsiteY6" fmla="*/ 5637122 h 6470468"/>
                    <a:gd name="connsiteX7" fmla="*/ 1096147 w 4458789"/>
                    <a:gd name="connsiteY7" fmla="*/ 5591084 h 6470468"/>
                    <a:gd name="connsiteX8" fmla="*/ 1143772 w 4458789"/>
                    <a:gd name="connsiteY8" fmla="*/ 5533934 h 6470468"/>
                    <a:gd name="connsiteX9" fmla="*/ 1159647 w 4458789"/>
                    <a:gd name="connsiteY9" fmla="*/ 5478372 h 6470468"/>
                    <a:gd name="connsiteX10" fmla="*/ 1197747 w 4458789"/>
                    <a:gd name="connsiteY10" fmla="*/ 5427572 h 6470468"/>
                    <a:gd name="connsiteX11" fmla="*/ 1267597 w 4458789"/>
                    <a:gd name="connsiteY11" fmla="*/ 5345022 h 6470468"/>
                    <a:gd name="connsiteX12" fmla="*/ 1281884 w 4458789"/>
                    <a:gd name="connsiteY12" fmla="*/ 5389472 h 6470468"/>
                    <a:gd name="connsiteX13" fmla="*/ 1324747 w 4458789"/>
                    <a:gd name="connsiteY13" fmla="*/ 5341847 h 6470468"/>
                    <a:gd name="connsiteX14" fmla="*/ 1367609 w 4458789"/>
                    <a:gd name="connsiteY14" fmla="*/ 5324384 h 6470468"/>
                    <a:gd name="connsiteX15" fmla="*/ 1367246 w 4458789"/>
                    <a:gd name="connsiteY15" fmla="*/ 5277394 h 6470468"/>
                    <a:gd name="connsiteX16" fmla="*/ 1394597 w 4458789"/>
                    <a:gd name="connsiteY16" fmla="*/ 5175159 h 6470468"/>
                    <a:gd name="connsiteX17" fmla="*/ 1440634 w 4458789"/>
                    <a:gd name="connsiteY17" fmla="*/ 5149759 h 6470468"/>
                    <a:gd name="connsiteX18" fmla="*/ 1429522 w 4458789"/>
                    <a:gd name="connsiteY18" fmla="*/ 5017997 h 6470468"/>
                    <a:gd name="connsiteX19" fmla="*/ 1477147 w 4458789"/>
                    <a:gd name="connsiteY19" fmla="*/ 4971959 h 6470468"/>
                    <a:gd name="connsiteX20" fmla="*/ 1541418 w 4458789"/>
                    <a:gd name="connsiteY20" fmla="*/ 4955177 h 6470468"/>
                    <a:gd name="connsiteX21" fmla="*/ 1375547 w 4458789"/>
                    <a:gd name="connsiteY21" fmla="*/ 4913222 h 6470468"/>
                    <a:gd name="connsiteX22" fmla="*/ 1307284 w 4458789"/>
                    <a:gd name="connsiteY22" fmla="*/ 4854484 h 6470468"/>
                    <a:gd name="connsiteX23" fmla="*/ 1232672 w 4458789"/>
                    <a:gd name="connsiteY23" fmla="*/ 4883059 h 6470468"/>
                    <a:gd name="connsiteX24" fmla="*/ 1172801 w 4458789"/>
                    <a:gd name="connsiteY24" fmla="*/ 4820692 h 6470468"/>
                    <a:gd name="connsiteX25" fmla="*/ 1353322 w 4458789"/>
                    <a:gd name="connsiteY25" fmla="*/ 4757647 h 6470468"/>
                    <a:gd name="connsiteX26" fmla="*/ 1396184 w 4458789"/>
                    <a:gd name="connsiteY26" fmla="*/ 4762409 h 6470468"/>
                    <a:gd name="connsiteX27" fmla="*/ 1473473 w 4458789"/>
                    <a:gd name="connsiteY27" fmla="*/ 4779509 h 6470468"/>
                    <a:gd name="connsiteX28" fmla="*/ 1404122 w 4458789"/>
                    <a:gd name="connsiteY28" fmla="*/ 4619534 h 6470468"/>
                    <a:gd name="connsiteX29" fmla="*/ 1335859 w 4458789"/>
                    <a:gd name="connsiteY29" fmla="*/ 4551271 h 6470468"/>
                    <a:gd name="connsiteX30" fmla="*/ 1439047 w 4458789"/>
                    <a:gd name="connsiteY30" fmla="*/ 4506822 h 6470468"/>
                    <a:gd name="connsiteX31" fmla="*/ 1362847 w 4458789"/>
                    <a:gd name="connsiteY31" fmla="*/ 4400459 h 6470468"/>
                    <a:gd name="connsiteX32" fmla="*/ 1262834 w 4458789"/>
                    <a:gd name="connsiteY32" fmla="*/ 4309972 h 6470468"/>
                    <a:gd name="connsiteX33" fmla="*/ 1202509 w 4458789"/>
                    <a:gd name="connsiteY33" fmla="*/ 4102009 h 6470468"/>
                    <a:gd name="connsiteX34" fmla="*/ 1143772 w 4458789"/>
                    <a:gd name="connsiteY34" fmla="*/ 3930559 h 6470468"/>
                    <a:gd name="connsiteX35" fmla="*/ 1012644 w 4458789"/>
                    <a:gd name="connsiteY35" fmla="*/ 3831363 h 6470468"/>
                    <a:gd name="connsiteX36" fmla="*/ 946922 w 4458789"/>
                    <a:gd name="connsiteY36" fmla="*/ 3773397 h 6470468"/>
                    <a:gd name="connsiteX37" fmla="*/ 946922 w 4458789"/>
                    <a:gd name="connsiteY37" fmla="*/ 3717834 h 6470468"/>
                    <a:gd name="connsiteX38" fmla="*/ 980259 w 4458789"/>
                    <a:gd name="connsiteY38" fmla="*/ 3711484 h 6470468"/>
                    <a:gd name="connsiteX39" fmla="*/ 1038997 w 4458789"/>
                    <a:gd name="connsiteY39" fmla="*/ 3609884 h 6470468"/>
                    <a:gd name="connsiteX40" fmla="*/ 1077097 w 4458789"/>
                    <a:gd name="connsiteY40" fmla="*/ 3598772 h 6470468"/>
                    <a:gd name="connsiteX41" fmla="*/ 1139009 w 4458789"/>
                    <a:gd name="connsiteY41" fmla="*/ 3535272 h 6470468"/>
                    <a:gd name="connsiteX42" fmla="*/ 1196159 w 4458789"/>
                    <a:gd name="connsiteY42" fmla="*/ 3498759 h 6470468"/>
                    <a:gd name="connsiteX43" fmla="*/ 1237434 w 4458789"/>
                    <a:gd name="connsiteY43" fmla="*/ 3489234 h 6470468"/>
                    <a:gd name="connsiteX44" fmla="*/ 1267506 w 4458789"/>
                    <a:gd name="connsiteY44" fmla="*/ 3418432 h 6470468"/>
                    <a:gd name="connsiteX45" fmla="*/ 1326335 w 4458789"/>
                    <a:gd name="connsiteY45" fmla="*/ 3387634 h 6470468"/>
                    <a:gd name="connsiteX46" fmla="*/ 1385072 w 4458789"/>
                    <a:gd name="connsiteY46" fmla="*/ 3354297 h 6470468"/>
                    <a:gd name="connsiteX47" fmla="*/ 1491434 w 4458789"/>
                    <a:gd name="connsiteY47" fmla="*/ 3309847 h 6470468"/>
                    <a:gd name="connsiteX48" fmla="*/ 1567543 w 4458789"/>
                    <a:gd name="connsiteY48" fmla="*/ 3317965 h 6470468"/>
                    <a:gd name="connsiteX49" fmla="*/ 1610497 w 4458789"/>
                    <a:gd name="connsiteY49" fmla="*/ 3271747 h 6470468"/>
                    <a:gd name="connsiteX50" fmla="*/ 1631134 w 4458789"/>
                    <a:gd name="connsiteY50" fmla="*/ 3201897 h 6470468"/>
                    <a:gd name="connsiteX51" fmla="*/ 1564459 w 4458789"/>
                    <a:gd name="connsiteY51" fmla="*/ 3174909 h 6470468"/>
                    <a:gd name="connsiteX52" fmla="*/ 1543731 w 4458789"/>
                    <a:gd name="connsiteY52" fmla="*/ 3150960 h 6470468"/>
                    <a:gd name="connsiteX53" fmla="*/ 1427934 w 4458789"/>
                    <a:gd name="connsiteY53" fmla="*/ 3163797 h 6470468"/>
                    <a:gd name="connsiteX54" fmla="*/ 1364434 w 4458789"/>
                    <a:gd name="connsiteY54" fmla="*/ 3127284 h 6470468"/>
                    <a:gd name="connsiteX55" fmla="*/ 1350147 w 4458789"/>
                    <a:gd name="connsiteY55" fmla="*/ 3101884 h 6470468"/>
                    <a:gd name="connsiteX56" fmla="*/ 1289731 w 4458789"/>
                    <a:gd name="connsiteY56" fmla="*/ 3082154 h 6470468"/>
                    <a:gd name="connsiteX57" fmla="*/ 1189809 w 4458789"/>
                    <a:gd name="connsiteY57" fmla="*/ 3098709 h 6470468"/>
                    <a:gd name="connsiteX58" fmla="*/ 1164409 w 4458789"/>
                    <a:gd name="connsiteY58" fmla="*/ 3144747 h 6470468"/>
                    <a:gd name="connsiteX59" fmla="*/ 1108847 w 4458789"/>
                    <a:gd name="connsiteY59" fmla="*/ 3174909 h 6470468"/>
                    <a:gd name="connsiteX60" fmla="*/ 1075509 w 4458789"/>
                    <a:gd name="connsiteY60" fmla="*/ 3225709 h 6470468"/>
                    <a:gd name="connsiteX61" fmla="*/ 1007247 w 4458789"/>
                    <a:gd name="connsiteY61" fmla="*/ 3238409 h 6470468"/>
                    <a:gd name="connsiteX62" fmla="*/ 926782 w 4458789"/>
                    <a:gd name="connsiteY62" fmla="*/ 3181803 h 6470468"/>
                    <a:gd name="connsiteX63" fmla="*/ 942159 w 4458789"/>
                    <a:gd name="connsiteY63" fmla="*/ 3111409 h 6470468"/>
                    <a:gd name="connsiteX64" fmla="*/ 989784 w 4458789"/>
                    <a:gd name="connsiteY64" fmla="*/ 3078072 h 6470468"/>
                    <a:gd name="connsiteX65" fmla="*/ 941161 w 4458789"/>
                    <a:gd name="connsiteY65" fmla="*/ 2986994 h 6470468"/>
                    <a:gd name="connsiteX66" fmla="*/ 865959 w 4458789"/>
                    <a:gd name="connsiteY66" fmla="*/ 2989172 h 6470468"/>
                    <a:gd name="connsiteX67" fmla="*/ 743722 w 4458789"/>
                    <a:gd name="connsiteY67" fmla="*/ 2943134 h 6470468"/>
                    <a:gd name="connsiteX68" fmla="*/ 708797 w 4458789"/>
                    <a:gd name="connsiteY68" fmla="*/ 2852647 h 6470468"/>
                    <a:gd name="connsiteX69" fmla="*/ 750707 w 4458789"/>
                    <a:gd name="connsiteY69" fmla="*/ 2804160 h 6470468"/>
                    <a:gd name="connsiteX70" fmla="*/ 748484 w 4458789"/>
                    <a:gd name="connsiteY70" fmla="*/ 2738347 h 6470468"/>
                    <a:gd name="connsiteX71" fmla="*/ 788172 w 4458789"/>
                    <a:gd name="connsiteY71" fmla="*/ 2711359 h 6470468"/>
                    <a:gd name="connsiteX72" fmla="*/ 865959 w 4458789"/>
                    <a:gd name="connsiteY72" fmla="*/ 2771684 h 6470468"/>
                    <a:gd name="connsiteX73" fmla="*/ 892947 w 4458789"/>
                    <a:gd name="connsiteY73" fmla="*/ 2798672 h 6470468"/>
                    <a:gd name="connsiteX74" fmla="*/ 900884 w 4458789"/>
                    <a:gd name="connsiteY74" fmla="*/ 2743110 h 6470468"/>
                    <a:gd name="connsiteX75" fmla="*/ 937351 w 4458789"/>
                    <a:gd name="connsiteY75" fmla="*/ 2730546 h 6470468"/>
                    <a:gd name="connsiteX76" fmla="*/ 981847 w 4458789"/>
                    <a:gd name="connsiteY76" fmla="*/ 2730409 h 6470468"/>
                    <a:gd name="connsiteX77" fmla="*/ 1008834 w 4458789"/>
                    <a:gd name="connsiteY77" fmla="*/ 2698659 h 6470468"/>
                    <a:gd name="connsiteX78" fmla="*/ 1085034 w 4458789"/>
                    <a:gd name="connsiteY78" fmla="*/ 2592297 h 6470468"/>
                    <a:gd name="connsiteX79" fmla="*/ 1174841 w 4458789"/>
                    <a:gd name="connsiteY79" fmla="*/ 2532652 h 6470468"/>
                    <a:gd name="connsiteX80" fmla="*/ 1256484 w 4458789"/>
                    <a:gd name="connsiteY80" fmla="*/ 2501809 h 6470468"/>
                    <a:gd name="connsiteX81" fmla="*/ 1404122 w 4458789"/>
                    <a:gd name="connsiteY81" fmla="*/ 2358934 h 6470468"/>
                    <a:gd name="connsiteX82" fmla="*/ 1518512 w 4458789"/>
                    <a:gd name="connsiteY82" fmla="*/ 2368913 h 6470468"/>
                    <a:gd name="connsiteX83" fmla="*/ 1584598 w 4458789"/>
                    <a:gd name="connsiteY83" fmla="*/ 2464298 h 6470468"/>
                    <a:gd name="connsiteX84" fmla="*/ 1527947 w 4458789"/>
                    <a:gd name="connsiteY84" fmla="*/ 2535147 h 6470468"/>
                    <a:gd name="connsiteX85" fmla="*/ 1431109 w 4458789"/>
                    <a:gd name="connsiteY85" fmla="*/ 2627222 h 6470468"/>
                    <a:gd name="connsiteX86" fmla="*/ 1393372 w 4458789"/>
                    <a:gd name="connsiteY86" fmla="*/ 2647405 h 6470468"/>
                    <a:gd name="connsiteX87" fmla="*/ 1404983 w 4458789"/>
                    <a:gd name="connsiteY87" fmla="*/ 2708456 h 6470468"/>
                    <a:gd name="connsiteX88" fmla="*/ 1454922 w 4458789"/>
                    <a:gd name="connsiteY88" fmla="*/ 2736759 h 6470468"/>
                    <a:gd name="connsiteX89" fmla="*/ 1448572 w 4458789"/>
                    <a:gd name="connsiteY89" fmla="*/ 2774859 h 6470468"/>
                    <a:gd name="connsiteX90" fmla="*/ 1357675 w 4458789"/>
                    <a:gd name="connsiteY90" fmla="*/ 2829515 h 6470468"/>
                    <a:gd name="connsiteX91" fmla="*/ 1394597 w 4458789"/>
                    <a:gd name="connsiteY91" fmla="*/ 2863759 h 6470468"/>
                    <a:gd name="connsiteX92" fmla="*/ 1550172 w 4458789"/>
                    <a:gd name="connsiteY92" fmla="*/ 2790734 h 6470468"/>
                    <a:gd name="connsiteX93" fmla="*/ 1586684 w 4458789"/>
                    <a:gd name="connsiteY93" fmla="*/ 2733584 h 6470468"/>
                    <a:gd name="connsiteX94" fmla="*/ 1651772 w 4458789"/>
                    <a:gd name="connsiteY94" fmla="*/ 2703422 h 6470468"/>
                    <a:gd name="connsiteX95" fmla="*/ 1708922 w 4458789"/>
                    <a:gd name="connsiteY95" fmla="*/ 2666909 h 6470468"/>
                    <a:gd name="connsiteX96" fmla="*/ 1810522 w 4458789"/>
                    <a:gd name="connsiteY96" fmla="*/ 2636747 h 6470468"/>
                    <a:gd name="connsiteX97" fmla="*/ 1908947 w 4458789"/>
                    <a:gd name="connsiteY97" fmla="*/ 2627222 h 6470468"/>
                    <a:gd name="connsiteX98" fmla="*/ 1952218 w 4458789"/>
                    <a:gd name="connsiteY98" fmla="*/ 2602275 h 6470468"/>
                    <a:gd name="connsiteX99" fmla="*/ 2020072 w 4458789"/>
                    <a:gd name="connsiteY99" fmla="*/ 2662147 h 6470468"/>
                    <a:gd name="connsiteX100" fmla="*/ 2089922 w 4458789"/>
                    <a:gd name="connsiteY100" fmla="*/ 2678022 h 6470468"/>
                    <a:gd name="connsiteX101" fmla="*/ 2164579 w 4458789"/>
                    <a:gd name="connsiteY101" fmla="*/ 2690902 h 6470468"/>
                    <a:gd name="connsiteX102" fmla="*/ 2115322 w 4458789"/>
                    <a:gd name="connsiteY102" fmla="*/ 2820897 h 6470468"/>
                    <a:gd name="connsiteX103" fmla="*/ 2011680 w 4458789"/>
                    <a:gd name="connsiteY103" fmla="*/ 2934788 h 6470468"/>
                    <a:gd name="connsiteX104" fmla="*/ 2194560 w 4458789"/>
                    <a:gd name="connsiteY104" fmla="*/ 3082834 h 6470468"/>
                    <a:gd name="connsiteX105" fmla="*/ 2394858 w 4458789"/>
                    <a:gd name="connsiteY105" fmla="*/ 3117668 h 6470468"/>
                    <a:gd name="connsiteX106" fmla="*/ 2377440 w 4458789"/>
                    <a:gd name="connsiteY106" fmla="*/ 3335383 h 6470468"/>
                    <a:gd name="connsiteX107" fmla="*/ 2377440 w 4458789"/>
                    <a:gd name="connsiteY107" fmla="*/ 3335383 h 6470468"/>
                    <a:gd name="connsiteX108" fmla="*/ 2333898 w 4458789"/>
                    <a:gd name="connsiteY108" fmla="*/ 3640183 h 6470468"/>
                    <a:gd name="connsiteX109" fmla="*/ 2290355 w 4458789"/>
                    <a:gd name="connsiteY109" fmla="*/ 3875314 h 6470468"/>
                    <a:gd name="connsiteX110" fmla="*/ 2595155 w 4458789"/>
                    <a:gd name="connsiteY110" fmla="*/ 3857897 h 6470468"/>
                    <a:gd name="connsiteX111" fmla="*/ 2891246 w 4458789"/>
                    <a:gd name="connsiteY111" fmla="*/ 3744685 h 6470468"/>
                    <a:gd name="connsiteX112" fmla="*/ 2891155 w 4458789"/>
                    <a:gd name="connsiteY112" fmla="*/ 3215186 h 6470468"/>
                    <a:gd name="connsiteX113" fmla="*/ 2772547 w 4458789"/>
                    <a:gd name="connsiteY113" fmla="*/ 3039972 h 6470468"/>
                    <a:gd name="connsiteX114" fmla="*/ 2704284 w 4458789"/>
                    <a:gd name="connsiteY114" fmla="*/ 2897097 h 6470468"/>
                    <a:gd name="connsiteX115" fmla="*/ 2508069 w 4458789"/>
                    <a:gd name="connsiteY115" fmla="*/ 2717074 h 6470468"/>
                    <a:gd name="connsiteX116" fmla="*/ 2638698 w 4458789"/>
                    <a:gd name="connsiteY116" fmla="*/ 2577737 h 6470468"/>
                    <a:gd name="connsiteX117" fmla="*/ 2978332 w 4458789"/>
                    <a:gd name="connsiteY117" fmla="*/ 2333897 h 6470468"/>
                    <a:gd name="connsiteX118" fmla="*/ 2987040 w 4458789"/>
                    <a:gd name="connsiteY118" fmla="*/ 2159725 h 6470468"/>
                    <a:gd name="connsiteX119" fmla="*/ 3344092 w 4458789"/>
                    <a:gd name="connsiteY119" fmla="*/ 1672045 h 6470468"/>
                    <a:gd name="connsiteX120" fmla="*/ 3544389 w 4458789"/>
                    <a:gd name="connsiteY120" fmla="*/ 1863634 h 6470468"/>
                    <a:gd name="connsiteX121" fmla="*/ 3962400 w 4458789"/>
                    <a:gd name="connsiteY121" fmla="*/ 1419497 h 6470468"/>
                    <a:gd name="connsiteX122" fmla="*/ 4458789 w 4458789"/>
                    <a:gd name="connsiteY122" fmla="*/ 374468 h 6470468"/>
                    <a:gd name="connsiteX123" fmla="*/ 4415246 w 4458789"/>
                    <a:gd name="connsiteY123" fmla="*/ 0 h 6470468"/>
                    <a:gd name="connsiteX124" fmla="*/ 17418 w 4458789"/>
                    <a:gd name="connsiteY124" fmla="*/ 17417 h 6470468"/>
                    <a:gd name="connsiteX125" fmla="*/ 0 w 4458789"/>
                    <a:gd name="connsiteY125" fmla="*/ 6470468 h 6470468"/>
                    <a:gd name="connsiteX0" fmla="*/ 0 w 4458789"/>
                    <a:gd name="connsiteY0" fmla="*/ 6470468 h 6470468"/>
                    <a:gd name="connsiteX1" fmla="*/ 966063 w 4458789"/>
                    <a:gd name="connsiteY1" fmla="*/ 5940878 h 6470468"/>
                    <a:gd name="connsiteX2" fmla="*/ 897709 w 4458789"/>
                    <a:gd name="connsiteY2" fmla="*/ 5911759 h 6470468"/>
                    <a:gd name="connsiteX3" fmla="*/ 938984 w 4458789"/>
                    <a:gd name="connsiteY3" fmla="*/ 5849847 h 6470468"/>
                    <a:gd name="connsiteX4" fmla="*/ 927872 w 4458789"/>
                    <a:gd name="connsiteY4" fmla="*/ 5799047 h 6470468"/>
                    <a:gd name="connsiteX5" fmla="*/ 954859 w 4458789"/>
                    <a:gd name="connsiteY5" fmla="*/ 5724434 h 6470468"/>
                    <a:gd name="connsiteX6" fmla="*/ 943747 w 4458789"/>
                    <a:gd name="connsiteY6" fmla="*/ 5683159 h 6470468"/>
                    <a:gd name="connsiteX7" fmla="*/ 1045347 w 4458789"/>
                    <a:gd name="connsiteY7" fmla="*/ 5637122 h 6470468"/>
                    <a:gd name="connsiteX8" fmla="*/ 1096147 w 4458789"/>
                    <a:gd name="connsiteY8" fmla="*/ 5591084 h 6470468"/>
                    <a:gd name="connsiteX9" fmla="*/ 1143772 w 4458789"/>
                    <a:gd name="connsiteY9" fmla="*/ 5533934 h 6470468"/>
                    <a:gd name="connsiteX10" fmla="*/ 1159647 w 4458789"/>
                    <a:gd name="connsiteY10" fmla="*/ 5478372 h 6470468"/>
                    <a:gd name="connsiteX11" fmla="*/ 1197747 w 4458789"/>
                    <a:gd name="connsiteY11" fmla="*/ 5427572 h 6470468"/>
                    <a:gd name="connsiteX12" fmla="*/ 1267597 w 4458789"/>
                    <a:gd name="connsiteY12" fmla="*/ 5345022 h 6470468"/>
                    <a:gd name="connsiteX13" fmla="*/ 1281884 w 4458789"/>
                    <a:gd name="connsiteY13" fmla="*/ 5389472 h 6470468"/>
                    <a:gd name="connsiteX14" fmla="*/ 1324747 w 4458789"/>
                    <a:gd name="connsiteY14" fmla="*/ 5341847 h 6470468"/>
                    <a:gd name="connsiteX15" fmla="*/ 1367609 w 4458789"/>
                    <a:gd name="connsiteY15" fmla="*/ 5324384 h 6470468"/>
                    <a:gd name="connsiteX16" fmla="*/ 1367246 w 4458789"/>
                    <a:gd name="connsiteY16" fmla="*/ 5277394 h 6470468"/>
                    <a:gd name="connsiteX17" fmla="*/ 1394597 w 4458789"/>
                    <a:gd name="connsiteY17" fmla="*/ 5175159 h 6470468"/>
                    <a:gd name="connsiteX18" fmla="*/ 1440634 w 4458789"/>
                    <a:gd name="connsiteY18" fmla="*/ 5149759 h 6470468"/>
                    <a:gd name="connsiteX19" fmla="*/ 1429522 w 4458789"/>
                    <a:gd name="connsiteY19" fmla="*/ 5017997 h 6470468"/>
                    <a:gd name="connsiteX20" fmla="*/ 1477147 w 4458789"/>
                    <a:gd name="connsiteY20" fmla="*/ 4971959 h 6470468"/>
                    <a:gd name="connsiteX21" fmla="*/ 1541418 w 4458789"/>
                    <a:gd name="connsiteY21" fmla="*/ 4955177 h 6470468"/>
                    <a:gd name="connsiteX22" fmla="*/ 1375547 w 4458789"/>
                    <a:gd name="connsiteY22" fmla="*/ 4913222 h 6470468"/>
                    <a:gd name="connsiteX23" fmla="*/ 1307284 w 4458789"/>
                    <a:gd name="connsiteY23" fmla="*/ 4854484 h 6470468"/>
                    <a:gd name="connsiteX24" fmla="*/ 1232672 w 4458789"/>
                    <a:gd name="connsiteY24" fmla="*/ 4883059 h 6470468"/>
                    <a:gd name="connsiteX25" fmla="*/ 1172801 w 4458789"/>
                    <a:gd name="connsiteY25" fmla="*/ 4820692 h 6470468"/>
                    <a:gd name="connsiteX26" fmla="*/ 1353322 w 4458789"/>
                    <a:gd name="connsiteY26" fmla="*/ 4757647 h 6470468"/>
                    <a:gd name="connsiteX27" fmla="*/ 1396184 w 4458789"/>
                    <a:gd name="connsiteY27" fmla="*/ 4762409 h 6470468"/>
                    <a:gd name="connsiteX28" fmla="*/ 1473473 w 4458789"/>
                    <a:gd name="connsiteY28" fmla="*/ 4779509 h 6470468"/>
                    <a:gd name="connsiteX29" fmla="*/ 1404122 w 4458789"/>
                    <a:gd name="connsiteY29" fmla="*/ 4619534 h 6470468"/>
                    <a:gd name="connsiteX30" fmla="*/ 1335859 w 4458789"/>
                    <a:gd name="connsiteY30" fmla="*/ 4551271 h 6470468"/>
                    <a:gd name="connsiteX31" fmla="*/ 1439047 w 4458789"/>
                    <a:gd name="connsiteY31" fmla="*/ 4506822 h 6470468"/>
                    <a:gd name="connsiteX32" fmla="*/ 1362847 w 4458789"/>
                    <a:gd name="connsiteY32" fmla="*/ 4400459 h 6470468"/>
                    <a:gd name="connsiteX33" fmla="*/ 1262834 w 4458789"/>
                    <a:gd name="connsiteY33" fmla="*/ 4309972 h 6470468"/>
                    <a:gd name="connsiteX34" fmla="*/ 1202509 w 4458789"/>
                    <a:gd name="connsiteY34" fmla="*/ 4102009 h 6470468"/>
                    <a:gd name="connsiteX35" fmla="*/ 1143772 w 4458789"/>
                    <a:gd name="connsiteY35" fmla="*/ 3930559 h 6470468"/>
                    <a:gd name="connsiteX36" fmla="*/ 1012644 w 4458789"/>
                    <a:gd name="connsiteY36" fmla="*/ 3831363 h 6470468"/>
                    <a:gd name="connsiteX37" fmla="*/ 946922 w 4458789"/>
                    <a:gd name="connsiteY37" fmla="*/ 3773397 h 6470468"/>
                    <a:gd name="connsiteX38" fmla="*/ 946922 w 4458789"/>
                    <a:gd name="connsiteY38" fmla="*/ 3717834 h 6470468"/>
                    <a:gd name="connsiteX39" fmla="*/ 980259 w 4458789"/>
                    <a:gd name="connsiteY39" fmla="*/ 3711484 h 6470468"/>
                    <a:gd name="connsiteX40" fmla="*/ 1038997 w 4458789"/>
                    <a:gd name="connsiteY40" fmla="*/ 3609884 h 6470468"/>
                    <a:gd name="connsiteX41" fmla="*/ 1077097 w 4458789"/>
                    <a:gd name="connsiteY41" fmla="*/ 3598772 h 6470468"/>
                    <a:gd name="connsiteX42" fmla="*/ 1139009 w 4458789"/>
                    <a:gd name="connsiteY42" fmla="*/ 3535272 h 6470468"/>
                    <a:gd name="connsiteX43" fmla="*/ 1196159 w 4458789"/>
                    <a:gd name="connsiteY43" fmla="*/ 3498759 h 6470468"/>
                    <a:gd name="connsiteX44" fmla="*/ 1237434 w 4458789"/>
                    <a:gd name="connsiteY44" fmla="*/ 3489234 h 6470468"/>
                    <a:gd name="connsiteX45" fmla="*/ 1267506 w 4458789"/>
                    <a:gd name="connsiteY45" fmla="*/ 3418432 h 6470468"/>
                    <a:gd name="connsiteX46" fmla="*/ 1326335 w 4458789"/>
                    <a:gd name="connsiteY46" fmla="*/ 3387634 h 6470468"/>
                    <a:gd name="connsiteX47" fmla="*/ 1385072 w 4458789"/>
                    <a:gd name="connsiteY47" fmla="*/ 3354297 h 6470468"/>
                    <a:gd name="connsiteX48" fmla="*/ 1491434 w 4458789"/>
                    <a:gd name="connsiteY48" fmla="*/ 3309847 h 6470468"/>
                    <a:gd name="connsiteX49" fmla="*/ 1567543 w 4458789"/>
                    <a:gd name="connsiteY49" fmla="*/ 3317965 h 6470468"/>
                    <a:gd name="connsiteX50" fmla="*/ 1610497 w 4458789"/>
                    <a:gd name="connsiteY50" fmla="*/ 3271747 h 6470468"/>
                    <a:gd name="connsiteX51" fmla="*/ 1631134 w 4458789"/>
                    <a:gd name="connsiteY51" fmla="*/ 3201897 h 6470468"/>
                    <a:gd name="connsiteX52" fmla="*/ 1564459 w 4458789"/>
                    <a:gd name="connsiteY52" fmla="*/ 3174909 h 6470468"/>
                    <a:gd name="connsiteX53" fmla="*/ 1543731 w 4458789"/>
                    <a:gd name="connsiteY53" fmla="*/ 3150960 h 6470468"/>
                    <a:gd name="connsiteX54" fmla="*/ 1427934 w 4458789"/>
                    <a:gd name="connsiteY54" fmla="*/ 3163797 h 6470468"/>
                    <a:gd name="connsiteX55" fmla="*/ 1364434 w 4458789"/>
                    <a:gd name="connsiteY55" fmla="*/ 3127284 h 6470468"/>
                    <a:gd name="connsiteX56" fmla="*/ 1350147 w 4458789"/>
                    <a:gd name="connsiteY56" fmla="*/ 3101884 h 6470468"/>
                    <a:gd name="connsiteX57" fmla="*/ 1289731 w 4458789"/>
                    <a:gd name="connsiteY57" fmla="*/ 3082154 h 6470468"/>
                    <a:gd name="connsiteX58" fmla="*/ 1189809 w 4458789"/>
                    <a:gd name="connsiteY58" fmla="*/ 3098709 h 6470468"/>
                    <a:gd name="connsiteX59" fmla="*/ 1164409 w 4458789"/>
                    <a:gd name="connsiteY59" fmla="*/ 3144747 h 6470468"/>
                    <a:gd name="connsiteX60" fmla="*/ 1108847 w 4458789"/>
                    <a:gd name="connsiteY60" fmla="*/ 3174909 h 6470468"/>
                    <a:gd name="connsiteX61" fmla="*/ 1075509 w 4458789"/>
                    <a:gd name="connsiteY61" fmla="*/ 3225709 h 6470468"/>
                    <a:gd name="connsiteX62" fmla="*/ 1007247 w 4458789"/>
                    <a:gd name="connsiteY62" fmla="*/ 3238409 h 6470468"/>
                    <a:gd name="connsiteX63" fmla="*/ 926782 w 4458789"/>
                    <a:gd name="connsiteY63" fmla="*/ 3181803 h 6470468"/>
                    <a:gd name="connsiteX64" fmla="*/ 942159 w 4458789"/>
                    <a:gd name="connsiteY64" fmla="*/ 3111409 h 6470468"/>
                    <a:gd name="connsiteX65" fmla="*/ 989784 w 4458789"/>
                    <a:gd name="connsiteY65" fmla="*/ 3078072 h 6470468"/>
                    <a:gd name="connsiteX66" fmla="*/ 941161 w 4458789"/>
                    <a:gd name="connsiteY66" fmla="*/ 2986994 h 6470468"/>
                    <a:gd name="connsiteX67" fmla="*/ 865959 w 4458789"/>
                    <a:gd name="connsiteY67" fmla="*/ 2989172 h 6470468"/>
                    <a:gd name="connsiteX68" fmla="*/ 743722 w 4458789"/>
                    <a:gd name="connsiteY68" fmla="*/ 2943134 h 6470468"/>
                    <a:gd name="connsiteX69" fmla="*/ 708797 w 4458789"/>
                    <a:gd name="connsiteY69" fmla="*/ 2852647 h 6470468"/>
                    <a:gd name="connsiteX70" fmla="*/ 750707 w 4458789"/>
                    <a:gd name="connsiteY70" fmla="*/ 2804160 h 6470468"/>
                    <a:gd name="connsiteX71" fmla="*/ 748484 w 4458789"/>
                    <a:gd name="connsiteY71" fmla="*/ 2738347 h 6470468"/>
                    <a:gd name="connsiteX72" fmla="*/ 788172 w 4458789"/>
                    <a:gd name="connsiteY72" fmla="*/ 2711359 h 6470468"/>
                    <a:gd name="connsiteX73" fmla="*/ 865959 w 4458789"/>
                    <a:gd name="connsiteY73" fmla="*/ 2771684 h 6470468"/>
                    <a:gd name="connsiteX74" fmla="*/ 892947 w 4458789"/>
                    <a:gd name="connsiteY74" fmla="*/ 2798672 h 6470468"/>
                    <a:gd name="connsiteX75" fmla="*/ 900884 w 4458789"/>
                    <a:gd name="connsiteY75" fmla="*/ 2743110 h 6470468"/>
                    <a:gd name="connsiteX76" fmla="*/ 937351 w 4458789"/>
                    <a:gd name="connsiteY76" fmla="*/ 2730546 h 6470468"/>
                    <a:gd name="connsiteX77" fmla="*/ 981847 w 4458789"/>
                    <a:gd name="connsiteY77" fmla="*/ 2730409 h 6470468"/>
                    <a:gd name="connsiteX78" fmla="*/ 1008834 w 4458789"/>
                    <a:gd name="connsiteY78" fmla="*/ 2698659 h 6470468"/>
                    <a:gd name="connsiteX79" fmla="*/ 1085034 w 4458789"/>
                    <a:gd name="connsiteY79" fmla="*/ 2592297 h 6470468"/>
                    <a:gd name="connsiteX80" fmla="*/ 1174841 w 4458789"/>
                    <a:gd name="connsiteY80" fmla="*/ 2532652 h 6470468"/>
                    <a:gd name="connsiteX81" fmla="*/ 1256484 w 4458789"/>
                    <a:gd name="connsiteY81" fmla="*/ 2501809 h 6470468"/>
                    <a:gd name="connsiteX82" fmla="*/ 1404122 w 4458789"/>
                    <a:gd name="connsiteY82" fmla="*/ 2358934 h 6470468"/>
                    <a:gd name="connsiteX83" fmla="*/ 1518512 w 4458789"/>
                    <a:gd name="connsiteY83" fmla="*/ 2368913 h 6470468"/>
                    <a:gd name="connsiteX84" fmla="*/ 1584598 w 4458789"/>
                    <a:gd name="connsiteY84" fmla="*/ 2464298 h 6470468"/>
                    <a:gd name="connsiteX85" fmla="*/ 1527947 w 4458789"/>
                    <a:gd name="connsiteY85" fmla="*/ 2535147 h 6470468"/>
                    <a:gd name="connsiteX86" fmla="*/ 1431109 w 4458789"/>
                    <a:gd name="connsiteY86" fmla="*/ 2627222 h 6470468"/>
                    <a:gd name="connsiteX87" fmla="*/ 1393372 w 4458789"/>
                    <a:gd name="connsiteY87" fmla="*/ 2647405 h 6470468"/>
                    <a:gd name="connsiteX88" fmla="*/ 1404983 w 4458789"/>
                    <a:gd name="connsiteY88" fmla="*/ 2708456 h 6470468"/>
                    <a:gd name="connsiteX89" fmla="*/ 1454922 w 4458789"/>
                    <a:gd name="connsiteY89" fmla="*/ 2736759 h 6470468"/>
                    <a:gd name="connsiteX90" fmla="*/ 1448572 w 4458789"/>
                    <a:gd name="connsiteY90" fmla="*/ 2774859 h 6470468"/>
                    <a:gd name="connsiteX91" fmla="*/ 1357675 w 4458789"/>
                    <a:gd name="connsiteY91" fmla="*/ 2829515 h 6470468"/>
                    <a:gd name="connsiteX92" fmla="*/ 1394597 w 4458789"/>
                    <a:gd name="connsiteY92" fmla="*/ 2863759 h 6470468"/>
                    <a:gd name="connsiteX93" fmla="*/ 1550172 w 4458789"/>
                    <a:gd name="connsiteY93" fmla="*/ 2790734 h 6470468"/>
                    <a:gd name="connsiteX94" fmla="*/ 1586684 w 4458789"/>
                    <a:gd name="connsiteY94" fmla="*/ 2733584 h 6470468"/>
                    <a:gd name="connsiteX95" fmla="*/ 1651772 w 4458789"/>
                    <a:gd name="connsiteY95" fmla="*/ 2703422 h 6470468"/>
                    <a:gd name="connsiteX96" fmla="*/ 1708922 w 4458789"/>
                    <a:gd name="connsiteY96" fmla="*/ 2666909 h 6470468"/>
                    <a:gd name="connsiteX97" fmla="*/ 1810522 w 4458789"/>
                    <a:gd name="connsiteY97" fmla="*/ 2636747 h 6470468"/>
                    <a:gd name="connsiteX98" fmla="*/ 1908947 w 4458789"/>
                    <a:gd name="connsiteY98" fmla="*/ 2627222 h 6470468"/>
                    <a:gd name="connsiteX99" fmla="*/ 1952218 w 4458789"/>
                    <a:gd name="connsiteY99" fmla="*/ 2602275 h 6470468"/>
                    <a:gd name="connsiteX100" fmla="*/ 2020072 w 4458789"/>
                    <a:gd name="connsiteY100" fmla="*/ 2662147 h 6470468"/>
                    <a:gd name="connsiteX101" fmla="*/ 2089922 w 4458789"/>
                    <a:gd name="connsiteY101" fmla="*/ 2678022 h 6470468"/>
                    <a:gd name="connsiteX102" fmla="*/ 2164579 w 4458789"/>
                    <a:gd name="connsiteY102" fmla="*/ 2690902 h 6470468"/>
                    <a:gd name="connsiteX103" fmla="*/ 2115322 w 4458789"/>
                    <a:gd name="connsiteY103" fmla="*/ 2820897 h 6470468"/>
                    <a:gd name="connsiteX104" fmla="*/ 2011680 w 4458789"/>
                    <a:gd name="connsiteY104" fmla="*/ 2934788 h 6470468"/>
                    <a:gd name="connsiteX105" fmla="*/ 2194560 w 4458789"/>
                    <a:gd name="connsiteY105" fmla="*/ 3082834 h 6470468"/>
                    <a:gd name="connsiteX106" fmla="*/ 2394858 w 4458789"/>
                    <a:gd name="connsiteY106" fmla="*/ 3117668 h 6470468"/>
                    <a:gd name="connsiteX107" fmla="*/ 2377440 w 4458789"/>
                    <a:gd name="connsiteY107" fmla="*/ 3335383 h 6470468"/>
                    <a:gd name="connsiteX108" fmla="*/ 2377440 w 4458789"/>
                    <a:gd name="connsiteY108" fmla="*/ 3335383 h 6470468"/>
                    <a:gd name="connsiteX109" fmla="*/ 2333898 w 4458789"/>
                    <a:gd name="connsiteY109" fmla="*/ 3640183 h 6470468"/>
                    <a:gd name="connsiteX110" fmla="*/ 2290355 w 4458789"/>
                    <a:gd name="connsiteY110" fmla="*/ 3875314 h 6470468"/>
                    <a:gd name="connsiteX111" fmla="*/ 2595155 w 4458789"/>
                    <a:gd name="connsiteY111" fmla="*/ 3857897 h 6470468"/>
                    <a:gd name="connsiteX112" fmla="*/ 2891246 w 4458789"/>
                    <a:gd name="connsiteY112" fmla="*/ 3744685 h 6470468"/>
                    <a:gd name="connsiteX113" fmla="*/ 2891155 w 4458789"/>
                    <a:gd name="connsiteY113" fmla="*/ 3215186 h 6470468"/>
                    <a:gd name="connsiteX114" fmla="*/ 2772547 w 4458789"/>
                    <a:gd name="connsiteY114" fmla="*/ 3039972 h 6470468"/>
                    <a:gd name="connsiteX115" fmla="*/ 2704284 w 4458789"/>
                    <a:gd name="connsiteY115" fmla="*/ 2897097 h 6470468"/>
                    <a:gd name="connsiteX116" fmla="*/ 2508069 w 4458789"/>
                    <a:gd name="connsiteY116" fmla="*/ 2717074 h 6470468"/>
                    <a:gd name="connsiteX117" fmla="*/ 2638698 w 4458789"/>
                    <a:gd name="connsiteY117" fmla="*/ 2577737 h 6470468"/>
                    <a:gd name="connsiteX118" fmla="*/ 2978332 w 4458789"/>
                    <a:gd name="connsiteY118" fmla="*/ 2333897 h 6470468"/>
                    <a:gd name="connsiteX119" fmla="*/ 2987040 w 4458789"/>
                    <a:gd name="connsiteY119" fmla="*/ 2159725 h 6470468"/>
                    <a:gd name="connsiteX120" fmla="*/ 3344092 w 4458789"/>
                    <a:gd name="connsiteY120" fmla="*/ 1672045 h 6470468"/>
                    <a:gd name="connsiteX121" fmla="*/ 3544389 w 4458789"/>
                    <a:gd name="connsiteY121" fmla="*/ 1863634 h 6470468"/>
                    <a:gd name="connsiteX122" fmla="*/ 3962400 w 4458789"/>
                    <a:gd name="connsiteY122" fmla="*/ 1419497 h 6470468"/>
                    <a:gd name="connsiteX123" fmla="*/ 4458789 w 4458789"/>
                    <a:gd name="connsiteY123" fmla="*/ 374468 h 6470468"/>
                    <a:gd name="connsiteX124" fmla="*/ 4415246 w 4458789"/>
                    <a:gd name="connsiteY124" fmla="*/ 0 h 6470468"/>
                    <a:gd name="connsiteX125" fmla="*/ 17418 w 4458789"/>
                    <a:gd name="connsiteY125" fmla="*/ 17417 h 6470468"/>
                    <a:gd name="connsiteX126" fmla="*/ 0 w 4458789"/>
                    <a:gd name="connsiteY126" fmla="*/ 6470468 h 6470468"/>
                    <a:gd name="connsiteX0" fmla="*/ 0 w 4458789"/>
                    <a:gd name="connsiteY0" fmla="*/ 6470468 h 6470468"/>
                    <a:gd name="connsiteX1" fmla="*/ 966063 w 4458789"/>
                    <a:gd name="connsiteY1" fmla="*/ 5940878 h 6470468"/>
                    <a:gd name="connsiteX2" fmla="*/ 965972 w 4458789"/>
                    <a:gd name="connsiteY2" fmla="*/ 5900647 h 6470468"/>
                    <a:gd name="connsiteX3" fmla="*/ 897709 w 4458789"/>
                    <a:gd name="connsiteY3" fmla="*/ 5911759 h 6470468"/>
                    <a:gd name="connsiteX4" fmla="*/ 938984 w 4458789"/>
                    <a:gd name="connsiteY4" fmla="*/ 5849847 h 6470468"/>
                    <a:gd name="connsiteX5" fmla="*/ 927872 w 4458789"/>
                    <a:gd name="connsiteY5" fmla="*/ 5799047 h 6470468"/>
                    <a:gd name="connsiteX6" fmla="*/ 954859 w 4458789"/>
                    <a:gd name="connsiteY6" fmla="*/ 5724434 h 6470468"/>
                    <a:gd name="connsiteX7" fmla="*/ 943747 w 4458789"/>
                    <a:gd name="connsiteY7" fmla="*/ 5683159 h 6470468"/>
                    <a:gd name="connsiteX8" fmla="*/ 1045347 w 4458789"/>
                    <a:gd name="connsiteY8" fmla="*/ 5637122 h 6470468"/>
                    <a:gd name="connsiteX9" fmla="*/ 1096147 w 4458789"/>
                    <a:gd name="connsiteY9" fmla="*/ 5591084 h 6470468"/>
                    <a:gd name="connsiteX10" fmla="*/ 1143772 w 4458789"/>
                    <a:gd name="connsiteY10" fmla="*/ 5533934 h 6470468"/>
                    <a:gd name="connsiteX11" fmla="*/ 1159647 w 4458789"/>
                    <a:gd name="connsiteY11" fmla="*/ 5478372 h 6470468"/>
                    <a:gd name="connsiteX12" fmla="*/ 1197747 w 4458789"/>
                    <a:gd name="connsiteY12" fmla="*/ 5427572 h 6470468"/>
                    <a:gd name="connsiteX13" fmla="*/ 1267597 w 4458789"/>
                    <a:gd name="connsiteY13" fmla="*/ 5345022 h 6470468"/>
                    <a:gd name="connsiteX14" fmla="*/ 1281884 w 4458789"/>
                    <a:gd name="connsiteY14" fmla="*/ 5389472 h 6470468"/>
                    <a:gd name="connsiteX15" fmla="*/ 1324747 w 4458789"/>
                    <a:gd name="connsiteY15" fmla="*/ 5341847 h 6470468"/>
                    <a:gd name="connsiteX16" fmla="*/ 1367609 w 4458789"/>
                    <a:gd name="connsiteY16" fmla="*/ 5324384 h 6470468"/>
                    <a:gd name="connsiteX17" fmla="*/ 1367246 w 4458789"/>
                    <a:gd name="connsiteY17" fmla="*/ 5277394 h 6470468"/>
                    <a:gd name="connsiteX18" fmla="*/ 1394597 w 4458789"/>
                    <a:gd name="connsiteY18" fmla="*/ 5175159 h 6470468"/>
                    <a:gd name="connsiteX19" fmla="*/ 1440634 w 4458789"/>
                    <a:gd name="connsiteY19" fmla="*/ 5149759 h 6470468"/>
                    <a:gd name="connsiteX20" fmla="*/ 1429522 w 4458789"/>
                    <a:gd name="connsiteY20" fmla="*/ 5017997 h 6470468"/>
                    <a:gd name="connsiteX21" fmla="*/ 1477147 w 4458789"/>
                    <a:gd name="connsiteY21" fmla="*/ 4971959 h 6470468"/>
                    <a:gd name="connsiteX22" fmla="*/ 1541418 w 4458789"/>
                    <a:gd name="connsiteY22" fmla="*/ 4955177 h 6470468"/>
                    <a:gd name="connsiteX23" fmla="*/ 1375547 w 4458789"/>
                    <a:gd name="connsiteY23" fmla="*/ 4913222 h 6470468"/>
                    <a:gd name="connsiteX24" fmla="*/ 1307284 w 4458789"/>
                    <a:gd name="connsiteY24" fmla="*/ 4854484 h 6470468"/>
                    <a:gd name="connsiteX25" fmla="*/ 1232672 w 4458789"/>
                    <a:gd name="connsiteY25" fmla="*/ 4883059 h 6470468"/>
                    <a:gd name="connsiteX26" fmla="*/ 1172801 w 4458789"/>
                    <a:gd name="connsiteY26" fmla="*/ 4820692 h 6470468"/>
                    <a:gd name="connsiteX27" fmla="*/ 1353322 w 4458789"/>
                    <a:gd name="connsiteY27" fmla="*/ 4757647 h 6470468"/>
                    <a:gd name="connsiteX28" fmla="*/ 1396184 w 4458789"/>
                    <a:gd name="connsiteY28" fmla="*/ 4762409 h 6470468"/>
                    <a:gd name="connsiteX29" fmla="*/ 1473473 w 4458789"/>
                    <a:gd name="connsiteY29" fmla="*/ 4779509 h 6470468"/>
                    <a:gd name="connsiteX30" fmla="*/ 1404122 w 4458789"/>
                    <a:gd name="connsiteY30" fmla="*/ 4619534 h 6470468"/>
                    <a:gd name="connsiteX31" fmla="*/ 1335859 w 4458789"/>
                    <a:gd name="connsiteY31" fmla="*/ 4551271 h 6470468"/>
                    <a:gd name="connsiteX32" fmla="*/ 1439047 w 4458789"/>
                    <a:gd name="connsiteY32" fmla="*/ 4506822 h 6470468"/>
                    <a:gd name="connsiteX33" fmla="*/ 1362847 w 4458789"/>
                    <a:gd name="connsiteY33" fmla="*/ 4400459 h 6470468"/>
                    <a:gd name="connsiteX34" fmla="*/ 1262834 w 4458789"/>
                    <a:gd name="connsiteY34" fmla="*/ 4309972 h 6470468"/>
                    <a:gd name="connsiteX35" fmla="*/ 1202509 w 4458789"/>
                    <a:gd name="connsiteY35" fmla="*/ 4102009 h 6470468"/>
                    <a:gd name="connsiteX36" fmla="*/ 1143772 w 4458789"/>
                    <a:gd name="connsiteY36" fmla="*/ 3930559 h 6470468"/>
                    <a:gd name="connsiteX37" fmla="*/ 1012644 w 4458789"/>
                    <a:gd name="connsiteY37" fmla="*/ 3831363 h 6470468"/>
                    <a:gd name="connsiteX38" fmla="*/ 946922 w 4458789"/>
                    <a:gd name="connsiteY38" fmla="*/ 3773397 h 6470468"/>
                    <a:gd name="connsiteX39" fmla="*/ 946922 w 4458789"/>
                    <a:gd name="connsiteY39" fmla="*/ 3717834 h 6470468"/>
                    <a:gd name="connsiteX40" fmla="*/ 980259 w 4458789"/>
                    <a:gd name="connsiteY40" fmla="*/ 3711484 h 6470468"/>
                    <a:gd name="connsiteX41" fmla="*/ 1038997 w 4458789"/>
                    <a:gd name="connsiteY41" fmla="*/ 3609884 h 6470468"/>
                    <a:gd name="connsiteX42" fmla="*/ 1077097 w 4458789"/>
                    <a:gd name="connsiteY42" fmla="*/ 3598772 h 6470468"/>
                    <a:gd name="connsiteX43" fmla="*/ 1139009 w 4458789"/>
                    <a:gd name="connsiteY43" fmla="*/ 3535272 h 6470468"/>
                    <a:gd name="connsiteX44" fmla="*/ 1196159 w 4458789"/>
                    <a:gd name="connsiteY44" fmla="*/ 3498759 h 6470468"/>
                    <a:gd name="connsiteX45" fmla="*/ 1237434 w 4458789"/>
                    <a:gd name="connsiteY45" fmla="*/ 3489234 h 6470468"/>
                    <a:gd name="connsiteX46" fmla="*/ 1267506 w 4458789"/>
                    <a:gd name="connsiteY46" fmla="*/ 3418432 h 6470468"/>
                    <a:gd name="connsiteX47" fmla="*/ 1326335 w 4458789"/>
                    <a:gd name="connsiteY47" fmla="*/ 3387634 h 6470468"/>
                    <a:gd name="connsiteX48" fmla="*/ 1385072 w 4458789"/>
                    <a:gd name="connsiteY48" fmla="*/ 3354297 h 6470468"/>
                    <a:gd name="connsiteX49" fmla="*/ 1491434 w 4458789"/>
                    <a:gd name="connsiteY49" fmla="*/ 3309847 h 6470468"/>
                    <a:gd name="connsiteX50" fmla="*/ 1567543 w 4458789"/>
                    <a:gd name="connsiteY50" fmla="*/ 3317965 h 6470468"/>
                    <a:gd name="connsiteX51" fmla="*/ 1610497 w 4458789"/>
                    <a:gd name="connsiteY51" fmla="*/ 3271747 h 6470468"/>
                    <a:gd name="connsiteX52" fmla="*/ 1631134 w 4458789"/>
                    <a:gd name="connsiteY52" fmla="*/ 3201897 h 6470468"/>
                    <a:gd name="connsiteX53" fmla="*/ 1564459 w 4458789"/>
                    <a:gd name="connsiteY53" fmla="*/ 3174909 h 6470468"/>
                    <a:gd name="connsiteX54" fmla="*/ 1543731 w 4458789"/>
                    <a:gd name="connsiteY54" fmla="*/ 3150960 h 6470468"/>
                    <a:gd name="connsiteX55" fmla="*/ 1427934 w 4458789"/>
                    <a:gd name="connsiteY55" fmla="*/ 3163797 h 6470468"/>
                    <a:gd name="connsiteX56" fmla="*/ 1364434 w 4458789"/>
                    <a:gd name="connsiteY56" fmla="*/ 3127284 h 6470468"/>
                    <a:gd name="connsiteX57" fmla="*/ 1350147 w 4458789"/>
                    <a:gd name="connsiteY57" fmla="*/ 3101884 h 6470468"/>
                    <a:gd name="connsiteX58" fmla="*/ 1289731 w 4458789"/>
                    <a:gd name="connsiteY58" fmla="*/ 3082154 h 6470468"/>
                    <a:gd name="connsiteX59" fmla="*/ 1189809 w 4458789"/>
                    <a:gd name="connsiteY59" fmla="*/ 3098709 h 6470468"/>
                    <a:gd name="connsiteX60" fmla="*/ 1164409 w 4458789"/>
                    <a:gd name="connsiteY60" fmla="*/ 3144747 h 6470468"/>
                    <a:gd name="connsiteX61" fmla="*/ 1108847 w 4458789"/>
                    <a:gd name="connsiteY61" fmla="*/ 3174909 h 6470468"/>
                    <a:gd name="connsiteX62" fmla="*/ 1075509 w 4458789"/>
                    <a:gd name="connsiteY62" fmla="*/ 3225709 h 6470468"/>
                    <a:gd name="connsiteX63" fmla="*/ 1007247 w 4458789"/>
                    <a:gd name="connsiteY63" fmla="*/ 3238409 h 6470468"/>
                    <a:gd name="connsiteX64" fmla="*/ 926782 w 4458789"/>
                    <a:gd name="connsiteY64" fmla="*/ 3181803 h 6470468"/>
                    <a:gd name="connsiteX65" fmla="*/ 942159 w 4458789"/>
                    <a:gd name="connsiteY65" fmla="*/ 3111409 h 6470468"/>
                    <a:gd name="connsiteX66" fmla="*/ 989784 w 4458789"/>
                    <a:gd name="connsiteY66" fmla="*/ 3078072 h 6470468"/>
                    <a:gd name="connsiteX67" fmla="*/ 941161 w 4458789"/>
                    <a:gd name="connsiteY67" fmla="*/ 2986994 h 6470468"/>
                    <a:gd name="connsiteX68" fmla="*/ 865959 w 4458789"/>
                    <a:gd name="connsiteY68" fmla="*/ 2989172 h 6470468"/>
                    <a:gd name="connsiteX69" fmla="*/ 743722 w 4458789"/>
                    <a:gd name="connsiteY69" fmla="*/ 2943134 h 6470468"/>
                    <a:gd name="connsiteX70" fmla="*/ 708797 w 4458789"/>
                    <a:gd name="connsiteY70" fmla="*/ 2852647 h 6470468"/>
                    <a:gd name="connsiteX71" fmla="*/ 750707 w 4458789"/>
                    <a:gd name="connsiteY71" fmla="*/ 2804160 h 6470468"/>
                    <a:gd name="connsiteX72" fmla="*/ 748484 w 4458789"/>
                    <a:gd name="connsiteY72" fmla="*/ 2738347 h 6470468"/>
                    <a:gd name="connsiteX73" fmla="*/ 788172 w 4458789"/>
                    <a:gd name="connsiteY73" fmla="*/ 2711359 h 6470468"/>
                    <a:gd name="connsiteX74" fmla="*/ 865959 w 4458789"/>
                    <a:gd name="connsiteY74" fmla="*/ 2771684 h 6470468"/>
                    <a:gd name="connsiteX75" fmla="*/ 892947 w 4458789"/>
                    <a:gd name="connsiteY75" fmla="*/ 2798672 h 6470468"/>
                    <a:gd name="connsiteX76" fmla="*/ 900884 w 4458789"/>
                    <a:gd name="connsiteY76" fmla="*/ 2743110 h 6470468"/>
                    <a:gd name="connsiteX77" fmla="*/ 937351 w 4458789"/>
                    <a:gd name="connsiteY77" fmla="*/ 2730546 h 6470468"/>
                    <a:gd name="connsiteX78" fmla="*/ 981847 w 4458789"/>
                    <a:gd name="connsiteY78" fmla="*/ 2730409 h 6470468"/>
                    <a:gd name="connsiteX79" fmla="*/ 1008834 w 4458789"/>
                    <a:gd name="connsiteY79" fmla="*/ 2698659 h 6470468"/>
                    <a:gd name="connsiteX80" fmla="*/ 1085034 w 4458789"/>
                    <a:gd name="connsiteY80" fmla="*/ 2592297 h 6470468"/>
                    <a:gd name="connsiteX81" fmla="*/ 1174841 w 4458789"/>
                    <a:gd name="connsiteY81" fmla="*/ 2532652 h 6470468"/>
                    <a:gd name="connsiteX82" fmla="*/ 1256484 w 4458789"/>
                    <a:gd name="connsiteY82" fmla="*/ 2501809 h 6470468"/>
                    <a:gd name="connsiteX83" fmla="*/ 1404122 w 4458789"/>
                    <a:gd name="connsiteY83" fmla="*/ 2358934 h 6470468"/>
                    <a:gd name="connsiteX84" fmla="*/ 1518512 w 4458789"/>
                    <a:gd name="connsiteY84" fmla="*/ 2368913 h 6470468"/>
                    <a:gd name="connsiteX85" fmla="*/ 1584598 w 4458789"/>
                    <a:gd name="connsiteY85" fmla="*/ 2464298 h 6470468"/>
                    <a:gd name="connsiteX86" fmla="*/ 1527947 w 4458789"/>
                    <a:gd name="connsiteY86" fmla="*/ 2535147 h 6470468"/>
                    <a:gd name="connsiteX87" fmla="*/ 1431109 w 4458789"/>
                    <a:gd name="connsiteY87" fmla="*/ 2627222 h 6470468"/>
                    <a:gd name="connsiteX88" fmla="*/ 1393372 w 4458789"/>
                    <a:gd name="connsiteY88" fmla="*/ 2647405 h 6470468"/>
                    <a:gd name="connsiteX89" fmla="*/ 1404983 w 4458789"/>
                    <a:gd name="connsiteY89" fmla="*/ 2708456 h 6470468"/>
                    <a:gd name="connsiteX90" fmla="*/ 1454922 w 4458789"/>
                    <a:gd name="connsiteY90" fmla="*/ 2736759 h 6470468"/>
                    <a:gd name="connsiteX91" fmla="*/ 1448572 w 4458789"/>
                    <a:gd name="connsiteY91" fmla="*/ 2774859 h 6470468"/>
                    <a:gd name="connsiteX92" fmla="*/ 1357675 w 4458789"/>
                    <a:gd name="connsiteY92" fmla="*/ 2829515 h 6470468"/>
                    <a:gd name="connsiteX93" fmla="*/ 1394597 w 4458789"/>
                    <a:gd name="connsiteY93" fmla="*/ 2863759 h 6470468"/>
                    <a:gd name="connsiteX94" fmla="*/ 1550172 w 4458789"/>
                    <a:gd name="connsiteY94" fmla="*/ 2790734 h 6470468"/>
                    <a:gd name="connsiteX95" fmla="*/ 1586684 w 4458789"/>
                    <a:gd name="connsiteY95" fmla="*/ 2733584 h 6470468"/>
                    <a:gd name="connsiteX96" fmla="*/ 1651772 w 4458789"/>
                    <a:gd name="connsiteY96" fmla="*/ 2703422 h 6470468"/>
                    <a:gd name="connsiteX97" fmla="*/ 1708922 w 4458789"/>
                    <a:gd name="connsiteY97" fmla="*/ 2666909 h 6470468"/>
                    <a:gd name="connsiteX98" fmla="*/ 1810522 w 4458789"/>
                    <a:gd name="connsiteY98" fmla="*/ 2636747 h 6470468"/>
                    <a:gd name="connsiteX99" fmla="*/ 1908947 w 4458789"/>
                    <a:gd name="connsiteY99" fmla="*/ 2627222 h 6470468"/>
                    <a:gd name="connsiteX100" fmla="*/ 1952218 w 4458789"/>
                    <a:gd name="connsiteY100" fmla="*/ 2602275 h 6470468"/>
                    <a:gd name="connsiteX101" fmla="*/ 2020072 w 4458789"/>
                    <a:gd name="connsiteY101" fmla="*/ 2662147 h 6470468"/>
                    <a:gd name="connsiteX102" fmla="*/ 2089922 w 4458789"/>
                    <a:gd name="connsiteY102" fmla="*/ 2678022 h 6470468"/>
                    <a:gd name="connsiteX103" fmla="*/ 2164579 w 4458789"/>
                    <a:gd name="connsiteY103" fmla="*/ 2690902 h 6470468"/>
                    <a:gd name="connsiteX104" fmla="*/ 2115322 w 4458789"/>
                    <a:gd name="connsiteY104" fmla="*/ 2820897 h 6470468"/>
                    <a:gd name="connsiteX105" fmla="*/ 2011680 w 4458789"/>
                    <a:gd name="connsiteY105" fmla="*/ 2934788 h 6470468"/>
                    <a:gd name="connsiteX106" fmla="*/ 2194560 w 4458789"/>
                    <a:gd name="connsiteY106" fmla="*/ 3082834 h 6470468"/>
                    <a:gd name="connsiteX107" fmla="*/ 2394858 w 4458789"/>
                    <a:gd name="connsiteY107" fmla="*/ 3117668 h 6470468"/>
                    <a:gd name="connsiteX108" fmla="*/ 2377440 w 4458789"/>
                    <a:gd name="connsiteY108" fmla="*/ 3335383 h 6470468"/>
                    <a:gd name="connsiteX109" fmla="*/ 2377440 w 4458789"/>
                    <a:gd name="connsiteY109" fmla="*/ 3335383 h 6470468"/>
                    <a:gd name="connsiteX110" fmla="*/ 2333898 w 4458789"/>
                    <a:gd name="connsiteY110" fmla="*/ 3640183 h 6470468"/>
                    <a:gd name="connsiteX111" fmla="*/ 2290355 w 4458789"/>
                    <a:gd name="connsiteY111" fmla="*/ 3875314 h 6470468"/>
                    <a:gd name="connsiteX112" fmla="*/ 2595155 w 4458789"/>
                    <a:gd name="connsiteY112" fmla="*/ 3857897 h 6470468"/>
                    <a:gd name="connsiteX113" fmla="*/ 2891246 w 4458789"/>
                    <a:gd name="connsiteY113" fmla="*/ 3744685 h 6470468"/>
                    <a:gd name="connsiteX114" fmla="*/ 2891155 w 4458789"/>
                    <a:gd name="connsiteY114" fmla="*/ 3215186 h 6470468"/>
                    <a:gd name="connsiteX115" fmla="*/ 2772547 w 4458789"/>
                    <a:gd name="connsiteY115" fmla="*/ 3039972 h 6470468"/>
                    <a:gd name="connsiteX116" fmla="*/ 2704284 w 4458789"/>
                    <a:gd name="connsiteY116" fmla="*/ 2897097 h 6470468"/>
                    <a:gd name="connsiteX117" fmla="*/ 2508069 w 4458789"/>
                    <a:gd name="connsiteY117" fmla="*/ 2717074 h 6470468"/>
                    <a:gd name="connsiteX118" fmla="*/ 2638698 w 4458789"/>
                    <a:gd name="connsiteY118" fmla="*/ 2577737 h 6470468"/>
                    <a:gd name="connsiteX119" fmla="*/ 2978332 w 4458789"/>
                    <a:gd name="connsiteY119" fmla="*/ 2333897 h 6470468"/>
                    <a:gd name="connsiteX120" fmla="*/ 2987040 w 4458789"/>
                    <a:gd name="connsiteY120" fmla="*/ 2159725 h 6470468"/>
                    <a:gd name="connsiteX121" fmla="*/ 3344092 w 4458789"/>
                    <a:gd name="connsiteY121" fmla="*/ 1672045 h 6470468"/>
                    <a:gd name="connsiteX122" fmla="*/ 3544389 w 4458789"/>
                    <a:gd name="connsiteY122" fmla="*/ 1863634 h 6470468"/>
                    <a:gd name="connsiteX123" fmla="*/ 3962400 w 4458789"/>
                    <a:gd name="connsiteY123" fmla="*/ 1419497 h 6470468"/>
                    <a:gd name="connsiteX124" fmla="*/ 4458789 w 4458789"/>
                    <a:gd name="connsiteY124" fmla="*/ 374468 h 6470468"/>
                    <a:gd name="connsiteX125" fmla="*/ 4415246 w 4458789"/>
                    <a:gd name="connsiteY125" fmla="*/ 0 h 6470468"/>
                    <a:gd name="connsiteX126" fmla="*/ 17418 w 4458789"/>
                    <a:gd name="connsiteY126" fmla="*/ 17417 h 6470468"/>
                    <a:gd name="connsiteX127" fmla="*/ 0 w 4458789"/>
                    <a:gd name="connsiteY127" fmla="*/ 6470468 h 6470468"/>
                    <a:gd name="connsiteX0" fmla="*/ 0 w 4458789"/>
                    <a:gd name="connsiteY0" fmla="*/ 6470468 h 6470468"/>
                    <a:gd name="connsiteX1" fmla="*/ 966063 w 4458789"/>
                    <a:gd name="connsiteY1" fmla="*/ 5940878 h 6470468"/>
                    <a:gd name="connsiteX2" fmla="*/ 965972 w 4458789"/>
                    <a:gd name="connsiteY2" fmla="*/ 5900647 h 6470468"/>
                    <a:gd name="connsiteX3" fmla="*/ 897709 w 4458789"/>
                    <a:gd name="connsiteY3" fmla="*/ 5911759 h 6470468"/>
                    <a:gd name="connsiteX4" fmla="*/ 938984 w 4458789"/>
                    <a:gd name="connsiteY4" fmla="*/ 5849847 h 6470468"/>
                    <a:gd name="connsiteX5" fmla="*/ 927872 w 4458789"/>
                    <a:gd name="connsiteY5" fmla="*/ 5799047 h 6470468"/>
                    <a:gd name="connsiteX6" fmla="*/ 954859 w 4458789"/>
                    <a:gd name="connsiteY6" fmla="*/ 5724434 h 6470468"/>
                    <a:gd name="connsiteX7" fmla="*/ 943747 w 4458789"/>
                    <a:gd name="connsiteY7" fmla="*/ 5683159 h 6470468"/>
                    <a:gd name="connsiteX8" fmla="*/ 1045347 w 4458789"/>
                    <a:gd name="connsiteY8" fmla="*/ 5637122 h 6470468"/>
                    <a:gd name="connsiteX9" fmla="*/ 1096147 w 4458789"/>
                    <a:gd name="connsiteY9" fmla="*/ 5591084 h 6470468"/>
                    <a:gd name="connsiteX10" fmla="*/ 1143772 w 4458789"/>
                    <a:gd name="connsiteY10" fmla="*/ 5533934 h 6470468"/>
                    <a:gd name="connsiteX11" fmla="*/ 1159647 w 4458789"/>
                    <a:gd name="connsiteY11" fmla="*/ 5478372 h 6470468"/>
                    <a:gd name="connsiteX12" fmla="*/ 1197747 w 4458789"/>
                    <a:gd name="connsiteY12" fmla="*/ 5427572 h 6470468"/>
                    <a:gd name="connsiteX13" fmla="*/ 1267597 w 4458789"/>
                    <a:gd name="connsiteY13" fmla="*/ 5345022 h 6470468"/>
                    <a:gd name="connsiteX14" fmla="*/ 1281884 w 4458789"/>
                    <a:gd name="connsiteY14" fmla="*/ 5389472 h 6470468"/>
                    <a:gd name="connsiteX15" fmla="*/ 1324747 w 4458789"/>
                    <a:gd name="connsiteY15" fmla="*/ 5341847 h 6470468"/>
                    <a:gd name="connsiteX16" fmla="*/ 1367609 w 4458789"/>
                    <a:gd name="connsiteY16" fmla="*/ 5324384 h 6470468"/>
                    <a:gd name="connsiteX17" fmla="*/ 1367246 w 4458789"/>
                    <a:gd name="connsiteY17" fmla="*/ 5277394 h 6470468"/>
                    <a:gd name="connsiteX18" fmla="*/ 1394597 w 4458789"/>
                    <a:gd name="connsiteY18" fmla="*/ 5175159 h 6470468"/>
                    <a:gd name="connsiteX19" fmla="*/ 1440634 w 4458789"/>
                    <a:gd name="connsiteY19" fmla="*/ 5149759 h 6470468"/>
                    <a:gd name="connsiteX20" fmla="*/ 1429522 w 4458789"/>
                    <a:gd name="connsiteY20" fmla="*/ 5017997 h 6470468"/>
                    <a:gd name="connsiteX21" fmla="*/ 1477147 w 4458789"/>
                    <a:gd name="connsiteY21" fmla="*/ 4971959 h 6470468"/>
                    <a:gd name="connsiteX22" fmla="*/ 1541418 w 4458789"/>
                    <a:gd name="connsiteY22" fmla="*/ 4955177 h 6470468"/>
                    <a:gd name="connsiteX23" fmla="*/ 1375547 w 4458789"/>
                    <a:gd name="connsiteY23" fmla="*/ 4913222 h 6470468"/>
                    <a:gd name="connsiteX24" fmla="*/ 1307284 w 4458789"/>
                    <a:gd name="connsiteY24" fmla="*/ 4854484 h 6470468"/>
                    <a:gd name="connsiteX25" fmla="*/ 1232672 w 4458789"/>
                    <a:gd name="connsiteY25" fmla="*/ 4883059 h 6470468"/>
                    <a:gd name="connsiteX26" fmla="*/ 1172801 w 4458789"/>
                    <a:gd name="connsiteY26" fmla="*/ 4820692 h 6470468"/>
                    <a:gd name="connsiteX27" fmla="*/ 1353322 w 4458789"/>
                    <a:gd name="connsiteY27" fmla="*/ 4757647 h 6470468"/>
                    <a:gd name="connsiteX28" fmla="*/ 1396184 w 4458789"/>
                    <a:gd name="connsiteY28" fmla="*/ 4762409 h 6470468"/>
                    <a:gd name="connsiteX29" fmla="*/ 1473473 w 4458789"/>
                    <a:gd name="connsiteY29" fmla="*/ 4779509 h 6470468"/>
                    <a:gd name="connsiteX30" fmla="*/ 1404122 w 4458789"/>
                    <a:gd name="connsiteY30" fmla="*/ 4619534 h 6470468"/>
                    <a:gd name="connsiteX31" fmla="*/ 1335859 w 4458789"/>
                    <a:gd name="connsiteY31" fmla="*/ 4551271 h 6470468"/>
                    <a:gd name="connsiteX32" fmla="*/ 1439047 w 4458789"/>
                    <a:gd name="connsiteY32" fmla="*/ 4506822 h 6470468"/>
                    <a:gd name="connsiteX33" fmla="*/ 1362847 w 4458789"/>
                    <a:gd name="connsiteY33" fmla="*/ 4400459 h 6470468"/>
                    <a:gd name="connsiteX34" fmla="*/ 1262834 w 4458789"/>
                    <a:gd name="connsiteY34" fmla="*/ 4309972 h 6470468"/>
                    <a:gd name="connsiteX35" fmla="*/ 1202509 w 4458789"/>
                    <a:gd name="connsiteY35" fmla="*/ 4102009 h 6470468"/>
                    <a:gd name="connsiteX36" fmla="*/ 1143772 w 4458789"/>
                    <a:gd name="connsiteY36" fmla="*/ 3930559 h 6470468"/>
                    <a:gd name="connsiteX37" fmla="*/ 1012644 w 4458789"/>
                    <a:gd name="connsiteY37" fmla="*/ 3831363 h 6470468"/>
                    <a:gd name="connsiteX38" fmla="*/ 946922 w 4458789"/>
                    <a:gd name="connsiteY38" fmla="*/ 3773397 h 6470468"/>
                    <a:gd name="connsiteX39" fmla="*/ 946922 w 4458789"/>
                    <a:gd name="connsiteY39" fmla="*/ 3717834 h 6470468"/>
                    <a:gd name="connsiteX40" fmla="*/ 980259 w 4458789"/>
                    <a:gd name="connsiteY40" fmla="*/ 3711484 h 6470468"/>
                    <a:gd name="connsiteX41" fmla="*/ 1038997 w 4458789"/>
                    <a:gd name="connsiteY41" fmla="*/ 3609884 h 6470468"/>
                    <a:gd name="connsiteX42" fmla="*/ 1077097 w 4458789"/>
                    <a:gd name="connsiteY42" fmla="*/ 3598772 h 6470468"/>
                    <a:gd name="connsiteX43" fmla="*/ 1139009 w 4458789"/>
                    <a:gd name="connsiteY43" fmla="*/ 3535272 h 6470468"/>
                    <a:gd name="connsiteX44" fmla="*/ 1196159 w 4458789"/>
                    <a:gd name="connsiteY44" fmla="*/ 3498759 h 6470468"/>
                    <a:gd name="connsiteX45" fmla="*/ 1237434 w 4458789"/>
                    <a:gd name="connsiteY45" fmla="*/ 3489234 h 6470468"/>
                    <a:gd name="connsiteX46" fmla="*/ 1267506 w 4458789"/>
                    <a:gd name="connsiteY46" fmla="*/ 3418432 h 6470468"/>
                    <a:gd name="connsiteX47" fmla="*/ 1326335 w 4458789"/>
                    <a:gd name="connsiteY47" fmla="*/ 3387634 h 6470468"/>
                    <a:gd name="connsiteX48" fmla="*/ 1385072 w 4458789"/>
                    <a:gd name="connsiteY48" fmla="*/ 3354297 h 6470468"/>
                    <a:gd name="connsiteX49" fmla="*/ 1491434 w 4458789"/>
                    <a:gd name="connsiteY49" fmla="*/ 3309847 h 6470468"/>
                    <a:gd name="connsiteX50" fmla="*/ 1567543 w 4458789"/>
                    <a:gd name="connsiteY50" fmla="*/ 3317965 h 6470468"/>
                    <a:gd name="connsiteX51" fmla="*/ 1610497 w 4458789"/>
                    <a:gd name="connsiteY51" fmla="*/ 3271747 h 6470468"/>
                    <a:gd name="connsiteX52" fmla="*/ 1631134 w 4458789"/>
                    <a:gd name="connsiteY52" fmla="*/ 3201897 h 6470468"/>
                    <a:gd name="connsiteX53" fmla="*/ 1564459 w 4458789"/>
                    <a:gd name="connsiteY53" fmla="*/ 3174909 h 6470468"/>
                    <a:gd name="connsiteX54" fmla="*/ 1543731 w 4458789"/>
                    <a:gd name="connsiteY54" fmla="*/ 3150960 h 6470468"/>
                    <a:gd name="connsiteX55" fmla="*/ 1427934 w 4458789"/>
                    <a:gd name="connsiteY55" fmla="*/ 3163797 h 6470468"/>
                    <a:gd name="connsiteX56" fmla="*/ 1364434 w 4458789"/>
                    <a:gd name="connsiteY56" fmla="*/ 3127284 h 6470468"/>
                    <a:gd name="connsiteX57" fmla="*/ 1350147 w 4458789"/>
                    <a:gd name="connsiteY57" fmla="*/ 3101884 h 6470468"/>
                    <a:gd name="connsiteX58" fmla="*/ 1289731 w 4458789"/>
                    <a:gd name="connsiteY58" fmla="*/ 3082154 h 6470468"/>
                    <a:gd name="connsiteX59" fmla="*/ 1189809 w 4458789"/>
                    <a:gd name="connsiteY59" fmla="*/ 3098709 h 6470468"/>
                    <a:gd name="connsiteX60" fmla="*/ 1164409 w 4458789"/>
                    <a:gd name="connsiteY60" fmla="*/ 3144747 h 6470468"/>
                    <a:gd name="connsiteX61" fmla="*/ 1108847 w 4458789"/>
                    <a:gd name="connsiteY61" fmla="*/ 3174909 h 6470468"/>
                    <a:gd name="connsiteX62" fmla="*/ 1075509 w 4458789"/>
                    <a:gd name="connsiteY62" fmla="*/ 3225709 h 6470468"/>
                    <a:gd name="connsiteX63" fmla="*/ 1007247 w 4458789"/>
                    <a:gd name="connsiteY63" fmla="*/ 3238409 h 6470468"/>
                    <a:gd name="connsiteX64" fmla="*/ 926782 w 4458789"/>
                    <a:gd name="connsiteY64" fmla="*/ 3181803 h 6470468"/>
                    <a:gd name="connsiteX65" fmla="*/ 942159 w 4458789"/>
                    <a:gd name="connsiteY65" fmla="*/ 3111409 h 6470468"/>
                    <a:gd name="connsiteX66" fmla="*/ 989784 w 4458789"/>
                    <a:gd name="connsiteY66" fmla="*/ 3078072 h 6470468"/>
                    <a:gd name="connsiteX67" fmla="*/ 941161 w 4458789"/>
                    <a:gd name="connsiteY67" fmla="*/ 2986994 h 6470468"/>
                    <a:gd name="connsiteX68" fmla="*/ 865959 w 4458789"/>
                    <a:gd name="connsiteY68" fmla="*/ 2989172 h 6470468"/>
                    <a:gd name="connsiteX69" fmla="*/ 743722 w 4458789"/>
                    <a:gd name="connsiteY69" fmla="*/ 2943134 h 6470468"/>
                    <a:gd name="connsiteX70" fmla="*/ 708797 w 4458789"/>
                    <a:gd name="connsiteY70" fmla="*/ 2852647 h 6470468"/>
                    <a:gd name="connsiteX71" fmla="*/ 750707 w 4458789"/>
                    <a:gd name="connsiteY71" fmla="*/ 2804160 h 6470468"/>
                    <a:gd name="connsiteX72" fmla="*/ 748484 w 4458789"/>
                    <a:gd name="connsiteY72" fmla="*/ 2738347 h 6470468"/>
                    <a:gd name="connsiteX73" fmla="*/ 788172 w 4458789"/>
                    <a:gd name="connsiteY73" fmla="*/ 2711359 h 6470468"/>
                    <a:gd name="connsiteX74" fmla="*/ 865959 w 4458789"/>
                    <a:gd name="connsiteY74" fmla="*/ 2771684 h 6470468"/>
                    <a:gd name="connsiteX75" fmla="*/ 892947 w 4458789"/>
                    <a:gd name="connsiteY75" fmla="*/ 2798672 h 6470468"/>
                    <a:gd name="connsiteX76" fmla="*/ 900884 w 4458789"/>
                    <a:gd name="connsiteY76" fmla="*/ 2743110 h 6470468"/>
                    <a:gd name="connsiteX77" fmla="*/ 937351 w 4458789"/>
                    <a:gd name="connsiteY77" fmla="*/ 2730546 h 6470468"/>
                    <a:gd name="connsiteX78" fmla="*/ 981847 w 4458789"/>
                    <a:gd name="connsiteY78" fmla="*/ 2730409 h 6470468"/>
                    <a:gd name="connsiteX79" fmla="*/ 1008834 w 4458789"/>
                    <a:gd name="connsiteY79" fmla="*/ 2698659 h 6470468"/>
                    <a:gd name="connsiteX80" fmla="*/ 1085034 w 4458789"/>
                    <a:gd name="connsiteY80" fmla="*/ 2592297 h 6470468"/>
                    <a:gd name="connsiteX81" fmla="*/ 1174841 w 4458789"/>
                    <a:gd name="connsiteY81" fmla="*/ 2532652 h 6470468"/>
                    <a:gd name="connsiteX82" fmla="*/ 1256484 w 4458789"/>
                    <a:gd name="connsiteY82" fmla="*/ 2501809 h 6470468"/>
                    <a:gd name="connsiteX83" fmla="*/ 1404122 w 4458789"/>
                    <a:gd name="connsiteY83" fmla="*/ 2358934 h 6470468"/>
                    <a:gd name="connsiteX84" fmla="*/ 1518512 w 4458789"/>
                    <a:gd name="connsiteY84" fmla="*/ 2368913 h 6470468"/>
                    <a:gd name="connsiteX85" fmla="*/ 1584598 w 4458789"/>
                    <a:gd name="connsiteY85" fmla="*/ 2464298 h 6470468"/>
                    <a:gd name="connsiteX86" fmla="*/ 1527947 w 4458789"/>
                    <a:gd name="connsiteY86" fmla="*/ 2535147 h 6470468"/>
                    <a:gd name="connsiteX87" fmla="*/ 1431109 w 4458789"/>
                    <a:gd name="connsiteY87" fmla="*/ 2627222 h 6470468"/>
                    <a:gd name="connsiteX88" fmla="*/ 1393372 w 4458789"/>
                    <a:gd name="connsiteY88" fmla="*/ 2647405 h 6470468"/>
                    <a:gd name="connsiteX89" fmla="*/ 1404983 w 4458789"/>
                    <a:gd name="connsiteY89" fmla="*/ 2708456 h 6470468"/>
                    <a:gd name="connsiteX90" fmla="*/ 1454922 w 4458789"/>
                    <a:gd name="connsiteY90" fmla="*/ 2736759 h 6470468"/>
                    <a:gd name="connsiteX91" fmla="*/ 1448572 w 4458789"/>
                    <a:gd name="connsiteY91" fmla="*/ 2774859 h 6470468"/>
                    <a:gd name="connsiteX92" fmla="*/ 1357675 w 4458789"/>
                    <a:gd name="connsiteY92" fmla="*/ 2829515 h 6470468"/>
                    <a:gd name="connsiteX93" fmla="*/ 1394597 w 4458789"/>
                    <a:gd name="connsiteY93" fmla="*/ 2863759 h 6470468"/>
                    <a:gd name="connsiteX94" fmla="*/ 1550172 w 4458789"/>
                    <a:gd name="connsiteY94" fmla="*/ 2790734 h 6470468"/>
                    <a:gd name="connsiteX95" fmla="*/ 1586684 w 4458789"/>
                    <a:gd name="connsiteY95" fmla="*/ 2733584 h 6470468"/>
                    <a:gd name="connsiteX96" fmla="*/ 1651772 w 4458789"/>
                    <a:gd name="connsiteY96" fmla="*/ 2703422 h 6470468"/>
                    <a:gd name="connsiteX97" fmla="*/ 1708922 w 4458789"/>
                    <a:gd name="connsiteY97" fmla="*/ 2666909 h 6470468"/>
                    <a:gd name="connsiteX98" fmla="*/ 1810522 w 4458789"/>
                    <a:gd name="connsiteY98" fmla="*/ 2636747 h 6470468"/>
                    <a:gd name="connsiteX99" fmla="*/ 1908947 w 4458789"/>
                    <a:gd name="connsiteY99" fmla="*/ 2627222 h 6470468"/>
                    <a:gd name="connsiteX100" fmla="*/ 1952218 w 4458789"/>
                    <a:gd name="connsiteY100" fmla="*/ 2602275 h 6470468"/>
                    <a:gd name="connsiteX101" fmla="*/ 2020072 w 4458789"/>
                    <a:gd name="connsiteY101" fmla="*/ 2662147 h 6470468"/>
                    <a:gd name="connsiteX102" fmla="*/ 2089922 w 4458789"/>
                    <a:gd name="connsiteY102" fmla="*/ 2678022 h 6470468"/>
                    <a:gd name="connsiteX103" fmla="*/ 2164579 w 4458789"/>
                    <a:gd name="connsiteY103" fmla="*/ 2690902 h 6470468"/>
                    <a:gd name="connsiteX104" fmla="*/ 2115322 w 4458789"/>
                    <a:gd name="connsiteY104" fmla="*/ 2820897 h 6470468"/>
                    <a:gd name="connsiteX105" fmla="*/ 2011680 w 4458789"/>
                    <a:gd name="connsiteY105" fmla="*/ 2934788 h 6470468"/>
                    <a:gd name="connsiteX106" fmla="*/ 2194560 w 4458789"/>
                    <a:gd name="connsiteY106" fmla="*/ 3082834 h 6470468"/>
                    <a:gd name="connsiteX107" fmla="*/ 2394858 w 4458789"/>
                    <a:gd name="connsiteY107" fmla="*/ 3117668 h 6470468"/>
                    <a:gd name="connsiteX108" fmla="*/ 2377440 w 4458789"/>
                    <a:gd name="connsiteY108" fmla="*/ 3335383 h 6470468"/>
                    <a:gd name="connsiteX109" fmla="*/ 2377440 w 4458789"/>
                    <a:gd name="connsiteY109" fmla="*/ 3335383 h 6470468"/>
                    <a:gd name="connsiteX110" fmla="*/ 2333898 w 4458789"/>
                    <a:gd name="connsiteY110" fmla="*/ 3640183 h 6470468"/>
                    <a:gd name="connsiteX111" fmla="*/ 2290355 w 4458789"/>
                    <a:gd name="connsiteY111" fmla="*/ 3875314 h 6470468"/>
                    <a:gd name="connsiteX112" fmla="*/ 2595155 w 4458789"/>
                    <a:gd name="connsiteY112" fmla="*/ 3857897 h 6470468"/>
                    <a:gd name="connsiteX113" fmla="*/ 2891246 w 4458789"/>
                    <a:gd name="connsiteY113" fmla="*/ 3744685 h 6470468"/>
                    <a:gd name="connsiteX114" fmla="*/ 2891155 w 4458789"/>
                    <a:gd name="connsiteY114" fmla="*/ 3215186 h 6470468"/>
                    <a:gd name="connsiteX115" fmla="*/ 2772547 w 4458789"/>
                    <a:gd name="connsiteY115" fmla="*/ 3039972 h 6470468"/>
                    <a:gd name="connsiteX116" fmla="*/ 2704284 w 4458789"/>
                    <a:gd name="connsiteY116" fmla="*/ 2897097 h 6470468"/>
                    <a:gd name="connsiteX117" fmla="*/ 2508069 w 4458789"/>
                    <a:gd name="connsiteY117" fmla="*/ 2717074 h 6470468"/>
                    <a:gd name="connsiteX118" fmla="*/ 2638698 w 4458789"/>
                    <a:gd name="connsiteY118" fmla="*/ 2577737 h 6470468"/>
                    <a:gd name="connsiteX119" fmla="*/ 2978332 w 4458789"/>
                    <a:gd name="connsiteY119" fmla="*/ 2333897 h 6470468"/>
                    <a:gd name="connsiteX120" fmla="*/ 2987040 w 4458789"/>
                    <a:gd name="connsiteY120" fmla="*/ 2159725 h 6470468"/>
                    <a:gd name="connsiteX121" fmla="*/ 3344092 w 4458789"/>
                    <a:gd name="connsiteY121" fmla="*/ 1672045 h 6470468"/>
                    <a:gd name="connsiteX122" fmla="*/ 3544389 w 4458789"/>
                    <a:gd name="connsiteY122" fmla="*/ 1863634 h 6470468"/>
                    <a:gd name="connsiteX123" fmla="*/ 3962400 w 4458789"/>
                    <a:gd name="connsiteY123" fmla="*/ 1419497 h 6470468"/>
                    <a:gd name="connsiteX124" fmla="*/ 4458789 w 4458789"/>
                    <a:gd name="connsiteY124" fmla="*/ 374468 h 6470468"/>
                    <a:gd name="connsiteX125" fmla="*/ 4415246 w 4458789"/>
                    <a:gd name="connsiteY125" fmla="*/ 0 h 6470468"/>
                    <a:gd name="connsiteX126" fmla="*/ 17418 w 4458789"/>
                    <a:gd name="connsiteY126" fmla="*/ 17417 h 6470468"/>
                    <a:gd name="connsiteX127" fmla="*/ 0 w 4458789"/>
                    <a:gd name="connsiteY127" fmla="*/ 6470468 h 6470468"/>
                    <a:gd name="connsiteX0" fmla="*/ 0 w 4458789"/>
                    <a:gd name="connsiteY0" fmla="*/ 6470468 h 6470468"/>
                    <a:gd name="connsiteX1" fmla="*/ 966063 w 4458789"/>
                    <a:gd name="connsiteY1" fmla="*/ 5940878 h 6470468"/>
                    <a:gd name="connsiteX2" fmla="*/ 951685 w 4458789"/>
                    <a:gd name="connsiteY2" fmla="*/ 5911760 h 6470468"/>
                    <a:gd name="connsiteX3" fmla="*/ 897709 w 4458789"/>
                    <a:gd name="connsiteY3" fmla="*/ 5911759 h 6470468"/>
                    <a:gd name="connsiteX4" fmla="*/ 938984 w 4458789"/>
                    <a:gd name="connsiteY4" fmla="*/ 5849847 h 6470468"/>
                    <a:gd name="connsiteX5" fmla="*/ 927872 w 4458789"/>
                    <a:gd name="connsiteY5" fmla="*/ 5799047 h 6470468"/>
                    <a:gd name="connsiteX6" fmla="*/ 954859 w 4458789"/>
                    <a:gd name="connsiteY6" fmla="*/ 5724434 h 6470468"/>
                    <a:gd name="connsiteX7" fmla="*/ 943747 w 4458789"/>
                    <a:gd name="connsiteY7" fmla="*/ 5683159 h 6470468"/>
                    <a:gd name="connsiteX8" fmla="*/ 1045347 w 4458789"/>
                    <a:gd name="connsiteY8" fmla="*/ 5637122 h 6470468"/>
                    <a:gd name="connsiteX9" fmla="*/ 1096147 w 4458789"/>
                    <a:gd name="connsiteY9" fmla="*/ 5591084 h 6470468"/>
                    <a:gd name="connsiteX10" fmla="*/ 1143772 w 4458789"/>
                    <a:gd name="connsiteY10" fmla="*/ 5533934 h 6470468"/>
                    <a:gd name="connsiteX11" fmla="*/ 1159647 w 4458789"/>
                    <a:gd name="connsiteY11" fmla="*/ 5478372 h 6470468"/>
                    <a:gd name="connsiteX12" fmla="*/ 1197747 w 4458789"/>
                    <a:gd name="connsiteY12" fmla="*/ 5427572 h 6470468"/>
                    <a:gd name="connsiteX13" fmla="*/ 1267597 w 4458789"/>
                    <a:gd name="connsiteY13" fmla="*/ 5345022 h 6470468"/>
                    <a:gd name="connsiteX14" fmla="*/ 1281884 w 4458789"/>
                    <a:gd name="connsiteY14" fmla="*/ 5389472 h 6470468"/>
                    <a:gd name="connsiteX15" fmla="*/ 1324747 w 4458789"/>
                    <a:gd name="connsiteY15" fmla="*/ 5341847 h 6470468"/>
                    <a:gd name="connsiteX16" fmla="*/ 1367609 w 4458789"/>
                    <a:gd name="connsiteY16" fmla="*/ 5324384 h 6470468"/>
                    <a:gd name="connsiteX17" fmla="*/ 1367246 w 4458789"/>
                    <a:gd name="connsiteY17" fmla="*/ 5277394 h 6470468"/>
                    <a:gd name="connsiteX18" fmla="*/ 1394597 w 4458789"/>
                    <a:gd name="connsiteY18" fmla="*/ 5175159 h 6470468"/>
                    <a:gd name="connsiteX19" fmla="*/ 1440634 w 4458789"/>
                    <a:gd name="connsiteY19" fmla="*/ 5149759 h 6470468"/>
                    <a:gd name="connsiteX20" fmla="*/ 1429522 w 4458789"/>
                    <a:gd name="connsiteY20" fmla="*/ 5017997 h 6470468"/>
                    <a:gd name="connsiteX21" fmla="*/ 1477147 w 4458789"/>
                    <a:gd name="connsiteY21" fmla="*/ 4971959 h 6470468"/>
                    <a:gd name="connsiteX22" fmla="*/ 1541418 w 4458789"/>
                    <a:gd name="connsiteY22" fmla="*/ 4955177 h 6470468"/>
                    <a:gd name="connsiteX23" fmla="*/ 1375547 w 4458789"/>
                    <a:gd name="connsiteY23" fmla="*/ 4913222 h 6470468"/>
                    <a:gd name="connsiteX24" fmla="*/ 1307284 w 4458789"/>
                    <a:gd name="connsiteY24" fmla="*/ 4854484 h 6470468"/>
                    <a:gd name="connsiteX25" fmla="*/ 1232672 w 4458789"/>
                    <a:gd name="connsiteY25" fmla="*/ 4883059 h 6470468"/>
                    <a:gd name="connsiteX26" fmla="*/ 1172801 w 4458789"/>
                    <a:gd name="connsiteY26" fmla="*/ 4820692 h 6470468"/>
                    <a:gd name="connsiteX27" fmla="*/ 1353322 w 4458789"/>
                    <a:gd name="connsiteY27" fmla="*/ 4757647 h 6470468"/>
                    <a:gd name="connsiteX28" fmla="*/ 1396184 w 4458789"/>
                    <a:gd name="connsiteY28" fmla="*/ 4762409 h 6470468"/>
                    <a:gd name="connsiteX29" fmla="*/ 1473473 w 4458789"/>
                    <a:gd name="connsiteY29" fmla="*/ 4779509 h 6470468"/>
                    <a:gd name="connsiteX30" fmla="*/ 1404122 w 4458789"/>
                    <a:gd name="connsiteY30" fmla="*/ 4619534 h 6470468"/>
                    <a:gd name="connsiteX31" fmla="*/ 1335859 w 4458789"/>
                    <a:gd name="connsiteY31" fmla="*/ 4551271 h 6470468"/>
                    <a:gd name="connsiteX32" fmla="*/ 1439047 w 4458789"/>
                    <a:gd name="connsiteY32" fmla="*/ 4506822 h 6470468"/>
                    <a:gd name="connsiteX33" fmla="*/ 1362847 w 4458789"/>
                    <a:gd name="connsiteY33" fmla="*/ 4400459 h 6470468"/>
                    <a:gd name="connsiteX34" fmla="*/ 1262834 w 4458789"/>
                    <a:gd name="connsiteY34" fmla="*/ 4309972 h 6470468"/>
                    <a:gd name="connsiteX35" fmla="*/ 1202509 w 4458789"/>
                    <a:gd name="connsiteY35" fmla="*/ 4102009 h 6470468"/>
                    <a:gd name="connsiteX36" fmla="*/ 1143772 w 4458789"/>
                    <a:gd name="connsiteY36" fmla="*/ 3930559 h 6470468"/>
                    <a:gd name="connsiteX37" fmla="*/ 1012644 w 4458789"/>
                    <a:gd name="connsiteY37" fmla="*/ 3831363 h 6470468"/>
                    <a:gd name="connsiteX38" fmla="*/ 946922 w 4458789"/>
                    <a:gd name="connsiteY38" fmla="*/ 3773397 h 6470468"/>
                    <a:gd name="connsiteX39" fmla="*/ 946922 w 4458789"/>
                    <a:gd name="connsiteY39" fmla="*/ 3717834 h 6470468"/>
                    <a:gd name="connsiteX40" fmla="*/ 980259 w 4458789"/>
                    <a:gd name="connsiteY40" fmla="*/ 3711484 h 6470468"/>
                    <a:gd name="connsiteX41" fmla="*/ 1038997 w 4458789"/>
                    <a:gd name="connsiteY41" fmla="*/ 3609884 h 6470468"/>
                    <a:gd name="connsiteX42" fmla="*/ 1077097 w 4458789"/>
                    <a:gd name="connsiteY42" fmla="*/ 3598772 h 6470468"/>
                    <a:gd name="connsiteX43" fmla="*/ 1139009 w 4458789"/>
                    <a:gd name="connsiteY43" fmla="*/ 3535272 h 6470468"/>
                    <a:gd name="connsiteX44" fmla="*/ 1196159 w 4458789"/>
                    <a:gd name="connsiteY44" fmla="*/ 3498759 h 6470468"/>
                    <a:gd name="connsiteX45" fmla="*/ 1237434 w 4458789"/>
                    <a:gd name="connsiteY45" fmla="*/ 3489234 h 6470468"/>
                    <a:gd name="connsiteX46" fmla="*/ 1267506 w 4458789"/>
                    <a:gd name="connsiteY46" fmla="*/ 3418432 h 6470468"/>
                    <a:gd name="connsiteX47" fmla="*/ 1326335 w 4458789"/>
                    <a:gd name="connsiteY47" fmla="*/ 3387634 h 6470468"/>
                    <a:gd name="connsiteX48" fmla="*/ 1385072 w 4458789"/>
                    <a:gd name="connsiteY48" fmla="*/ 3354297 h 6470468"/>
                    <a:gd name="connsiteX49" fmla="*/ 1491434 w 4458789"/>
                    <a:gd name="connsiteY49" fmla="*/ 3309847 h 6470468"/>
                    <a:gd name="connsiteX50" fmla="*/ 1567543 w 4458789"/>
                    <a:gd name="connsiteY50" fmla="*/ 3317965 h 6470468"/>
                    <a:gd name="connsiteX51" fmla="*/ 1610497 w 4458789"/>
                    <a:gd name="connsiteY51" fmla="*/ 3271747 h 6470468"/>
                    <a:gd name="connsiteX52" fmla="*/ 1631134 w 4458789"/>
                    <a:gd name="connsiteY52" fmla="*/ 3201897 h 6470468"/>
                    <a:gd name="connsiteX53" fmla="*/ 1564459 w 4458789"/>
                    <a:gd name="connsiteY53" fmla="*/ 3174909 h 6470468"/>
                    <a:gd name="connsiteX54" fmla="*/ 1543731 w 4458789"/>
                    <a:gd name="connsiteY54" fmla="*/ 3150960 h 6470468"/>
                    <a:gd name="connsiteX55" fmla="*/ 1427934 w 4458789"/>
                    <a:gd name="connsiteY55" fmla="*/ 3163797 h 6470468"/>
                    <a:gd name="connsiteX56" fmla="*/ 1364434 w 4458789"/>
                    <a:gd name="connsiteY56" fmla="*/ 3127284 h 6470468"/>
                    <a:gd name="connsiteX57" fmla="*/ 1350147 w 4458789"/>
                    <a:gd name="connsiteY57" fmla="*/ 3101884 h 6470468"/>
                    <a:gd name="connsiteX58" fmla="*/ 1289731 w 4458789"/>
                    <a:gd name="connsiteY58" fmla="*/ 3082154 h 6470468"/>
                    <a:gd name="connsiteX59" fmla="*/ 1189809 w 4458789"/>
                    <a:gd name="connsiteY59" fmla="*/ 3098709 h 6470468"/>
                    <a:gd name="connsiteX60" fmla="*/ 1164409 w 4458789"/>
                    <a:gd name="connsiteY60" fmla="*/ 3144747 h 6470468"/>
                    <a:gd name="connsiteX61" fmla="*/ 1108847 w 4458789"/>
                    <a:gd name="connsiteY61" fmla="*/ 3174909 h 6470468"/>
                    <a:gd name="connsiteX62" fmla="*/ 1075509 w 4458789"/>
                    <a:gd name="connsiteY62" fmla="*/ 3225709 h 6470468"/>
                    <a:gd name="connsiteX63" fmla="*/ 1007247 w 4458789"/>
                    <a:gd name="connsiteY63" fmla="*/ 3238409 h 6470468"/>
                    <a:gd name="connsiteX64" fmla="*/ 926782 w 4458789"/>
                    <a:gd name="connsiteY64" fmla="*/ 3181803 h 6470468"/>
                    <a:gd name="connsiteX65" fmla="*/ 942159 w 4458789"/>
                    <a:gd name="connsiteY65" fmla="*/ 3111409 h 6470468"/>
                    <a:gd name="connsiteX66" fmla="*/ 989784 w 4458789"/>
                    <a:gd name="connsiteY66" fmla="*/ 3078072 h 6470468"/>
                    <a:gd name="connsiteX67" fmla="*/ 941161 w 4458789"/>
                    <a:gd name="connsiteY67" fmla="*/ 2986994 h 6470468"/>
                    <a:gd name="connsiteX68" fmla="*/ 865959 w 4458789"/>
                    <a:gd name="connsiteY68" fmla="*/ 2989172 h 6470468"/>
                    <a:gd name="connsiteX69" fmla="*/ 743722 w 4458789"/>
                    <a:gd name="connsiteY69" fmla="*/ 2943134 h 6470468"/>
                    <a:gd name="connsiteX70" fmla="*/ 708797 w 4458789"/>
                    <a:gd name="connsiteY70" fmla="*/ 2852647 h 6470468"/>
                    <a:gd name="connsiteX71" fmla="*/ 750707 w 4458789"/>
                    <a:gd name="connsiteY71" fmla="*/ 2804160 h 6470468"/>
                    <a:gd name="connsiteX72" fmla="*/ 748484 w 4458789"/>
                    <a:gd name="connsiteY72" fmla="*/ 2738347 h 6470468"/>
                    <a:gd name="connsiteX73" fmla="*/ 788172 w 4458789"/>
                    <a:gd name="connsiteY73" fmla="*/ 2711359 h 6470468"/>
                    <a:gd name="connsiteX74" fmla="*/ 865959 w 4458789"/>
                    <a:gd name="connsiteY74" fmla="*/ 2771684 h 6470468"/>
                    <a:gd name="connsiteX75" fmla="*/ 892947 w 4458789"/>
                    <a:gd name="connsiteY75" fmla="*/ 2798672 h 6470468"/>
                    <a:gd name="connsiteX76" fmla="*/ 900884 w 4458789"/>
                    <a:gd name="connsiteY76" fmla="*/ 2743110 h 6470468"/>
                    <a:gd name="connsiteX77" fmla="*/ 937351 w 4458789"/>
                    <a:gd name="connsiteY77" fmla="*/ 2730546 h 6470468"/>
                    <a:gd name="connsiteX78" fmla="*/ 981847 w 4458789"/>
                    <a:gd name="connsiteY78" fmla="*/ 2730409 h 6470468"/>
                    <a:gd name="connsiteX79" fmla="*/ 1008834 w 4458789"/>
                    <a:gd name="connsiteY79" fmla="*/ 2698659 h 6470468"/>
                    <a:gd name="connsiteX80" fmla="*/ 1085034 w 4458789"/>
                    <a:gd name="connsiteY80" fmla="*/ 2592297 h 6470468"/>
                    <a:gd name="connsiteX81" fmla="*/ 1174841 w 4458789"/>
                    <a:gd name="connsiteY81" fmla="*/ 2532652 h 6470468"/>
                    <a:gd name="connsiteX82" fmla="*/ 1256484 w 4458789"/>
                    <a:gd name="connsiteY82" fmla="*/ 2501809 h 6470468"/>
                    <a:gd name="connsiteX83" fmla="*/ 1404122 w 4458789"/>
                    <a:gd name="connsiteY83" fmla="*/ 2358934 h 6470468"/>
                    <a:gd name="connsiteX84" fmla="*/ 1518512 w 4458789"/>
                    <a:gd name="connsiteY84" fmla="*/ 2368913 h 6470468"/>
                    <a:gd name="connsiteX85" fmla="*/ 1584598 w 4458789"/>
                    <a:gd name="connsiteY85" fmla="*/ 2464298 h 6470468"/>
                    <a:gd name="connsiteX86" fmla="*/ 1527947 w 4458789"/>
                    <a:gd name="connsiteY86" fmla="*/ 2535147 h 6470468"/>
                    <a:gd name="connsiteX87" fmla="*/ 1431109 w 4458789"/>
                    <a:gd name="connsiteY87" fmla="*/ 2627222 h 6470468"/>
                    <a:gd name="connsiteX88" fmla="*/ 1393372 w 4458789"/>
                    <a:gd name="connsiteY88" fmla="*/ 2647405 h 6470468"/>
                    <a:gd name="connsiteX89" fmla="*/ 1404983 w 4458789"/>
                    <a:gd name="connsiteY89" fmla="*/ 2708456 h 6470468"/>
                    <a:gd name="connsiteX90" fmla="*/ 1454922 w 4458789"/>
                    <a:gd name="connsiteY90" fmla="*/ 2736759 h 6470468"/>
                    <a:gd name="connsiteX91" fmla="*/ 1448572 w 4458789"/>
                    <a:gd name="connsiteY91" fmla="*/ 2774859 h 6470468"/>
                    <a:gd name="connsiteX92" fmla="*/ 1357675 w 4458789"/>
                    <a:gd name="connsiteY92" fmla="*/ 2829515 h 6470468"/>
                    <a:gd name="connsiteX93" fmla="*/ 1394597 w 4458789"/>
                    <a:gd name="connsiteY93" fmla="*/ 2863759 h 6470468"/>
                    <a:gd name="connsiteX94" fmla="*/ 1550172 w 4458789"/>
                    <a:gd name="connsiteY94" fmla="*/ 2790734 h 6470468"/>
                    <a:gd name="connsiteX95" fmla="*/ 1586684 w 4458789"/>
                    <a:gd name="connsiteY95" fmla="*/ 2733584 h 6470468"/>
                    <a:gd name="connsiteX96" fmla="*/ 1651772 w 4458789"/>
                    <a:gd name="connsiteY96" fmla="*/ 2703422 h 6470468"/>
                    <a:gd name="connsiteX97" fmla="*/ 1708922 w 4458789"/>
                    <a:gd name="connsiteY97" fmla="*/ 2666909 h 6470468"/>
                    <a:gd name="connsiteX98" fmla="*/ 1810522 w 4458789"/>
                    <a:gd name="connsiteY98" fmla="*/ 2636747 h 6470468"/>
                    <a:gd name="connsiteX99" fmla="*/ 1908947 w 4458789"/>
                    <a:gd name="connsiteY99" fmla="*/ 2627222 h 6470468"/>
                    <a:gd name="connsiteX100" fmla="*/ 1952218 w 4458789"/>
                    <a:gd name="connsiteY100" fmla="*/ 2602275 h 6470468"/>
                    <a:gd name="connsiteX101" fmla="*/ 2020072 w 4458789"/>
                    <a:gd name="connsiteY101" fmla="*/ 2662147 h 6470468"/>
                    <a:gd name="connsiteX102" fmla="*/ 2089922 w 4458789"/>
                    <a:gd name="connsiteY102" fmla="*/ 2678022 h 6470468"/>
                    <a:gd name="connsiteX103" fmla="*/ 2164579 w 4458789"/>
                    <a:gd name="connsiteY103" fmla="*/ 2690902 h 6470468"/>
                    <a:gd name="connsiteX104" fmla="*/ 2115322 w 4458789"/>
                    <a:gd name="connsiteY104" fmla="*/ 2820897 h 6470468"/>
                    <a:gd name="connsiteX105" fmla="*/ 2011680 w 4458789"/>
                    <a:gd name="connsiteY105" fmla="*/ 2934788 h 6470468"/>
                    <a:gd name="connsiteX106" fmla="*/ 2194560 w 4458789"/>
                    <a:gd name="connsiteY106" fmla="*/ 3082834 h 6470468"/>
                    <a:gd name="connsiteX107" fmla="*/ 2394858 w 4458789"/>
                    <a:gd name="connsiteY107" fmla="*/ 3117668 h 6470468"/>
                    <a:gd name="connsiteX108" fmla="*/ 2377440 w 4458789"/>
                    <a:gd name="connsiteY108" fmla="*/ 3335383 h 6470468"/>
                    <a:gd name="connsiteX109" fmla="*/ 2377440 w 4458789"/>
                    <a:gd name="connsiteY109" fmla="*/ 3335383 h 6470468"/>
                    <a:gd name="connsiteX110" fmla="*/ 2333898 w 4458789"/>
                    <a:gd name="connsiteY110" fmla="*/ 3640183 h 6470468"/>
                    <a:gd name="connsiteX111" fmla="*/ 2290355 w 4458789"/>
                    <a:gd name="connsiteY111" fmla="*/ 3875314 h 6470468"/>
                    <a:gd name="connsiteX112" fmla="*/ 2595155 w 4458789"/>
                    <a:gd name="connsiteY112" fmla="*/ 3857897 h 6470468"/>
                    <a:gd name="connsiteX113" fmla="*/ 2891246 w 4458789"/>
                    <a:gd name="connsiteY113" fmla="*/ 3744685 h 6470468"/>
                    <a:gd name="connsiteX114" fmla="*/ 2891155 w 4458789"/>
                    <a:gd name="connsiteY114" fmla="*/ 3215186 h 6470468"/>
                    <a:gd name="connsiteX115" fmla="*/ 2772547 w 4458789"/>
                    <a:gd name="connsiteY115" fmla="*/ 3039972 h 6470468"/>
                    <a:gd name="connsiteX116" fmla="*/ 2704284 w 4458789"/>
                    <a:gd name="connsiteY116" fmla="*/ 2897097 h 6470468"/>
                    <a:gd name="connsiteX117" fmla="*/ 2508069 w 4458789"/>
                    <a:gd name="connsiteY117" fmla="*/ 2717074 h 6470468"/>
                    <a:gd name="connsiteX118" fmla="*/ 2638698 w 4458789"/>
                    <a:gd name="connsiteY118" fmla="*/ 2577737 h 6470468"/>
                    <a:gd name="connsiteX119" fmla="*/ 2978332 w 4458789"/>
                    <a:gd name="connsiteY119" fmla="*/ 2333897 h 6470468"/>
                    <a:gd name="connsiteX120" fmla="*/ 2987040 w 4458789"/>
                    <a:gd name="connsiteY120" fmla="*/ 2159725 h 6470468"/>
                    <a:gd name="connsiteX121" fmla="*/ 3344092 w 4458789"/>
                    <a:gd name="connsiteY121" fmla="*/ 1672045 h 6470468"/>
                    <a:gd name="connsiteX122" fmla="*/ 3544389 w 4458789"/>
                    <a:gd name="connsiteY122" fmla="*/ 1863634 h 6470468"/>
                    <a:gd name="connsiteX123" fmla="*/ 3962400 w 4458789"/>
                    <a:gd name="connsiteY123" fmla="*/ 1419497 h 6470468"/>
                    <a:gd name="connsiteX124" fmla="*/ 4458789 w 4458789"/>
                    <a:gd name="connsiteY124" fmla="*/ 374468 h 6470468"/>
                    <a:gd name="connsiteX125" fmla="*/ 4415246 w 4458789"/>
                    <a:gd name="connsiteY125" fmla="*/ 0 h 6470468"/>
                    <a:gd name="connsiteX126" fmla="*/ 17418 w 4458789"/>
                    <a:gd name="connsiteY126" fmla="*/ 17417 h 6470468"/>
                    <a:gd name="connsiteX127" fmla="*/ 0 w 4458789"/>
                    <a:gd name="connsiteY127" fmla="*/ 6470468 h 6470468"/>
                    <a:gd name="connsiteX0" fmla="*/ 0 w 4458789"/>
                    <a:gd name="connsiteY0" fmla="*/ 6470468 h 6470468"/>
                    <a:gd name="connsiteX1" fmla="*/ 858022 w 4458789"/>
                    <a:gd name="connsiteY1" fmla="*/ 5956209 h 6470468"/>
                    <a:gd name="connsiteX2" fmla="*/ 966063 w 4458789"/>
                    <a:gd name="connsiteY2" fmla="*/ 5940878 h 6470468"/>
                    <a:gd name="connsiteX3" fmla="*/ 951685 w 4458789"/>
                    <a:gd name="connsiteY3" fmla="*/ 5911760 h 6470468"/>
                    <a:gd name="connsiteX4" fmla="*/ 897709 w 4458789"/>
                    <a:gd name="connsiteY4" fmla="*/ 5911759 h 6470468"/>
                    <a:gd name="connsiteX5" fmla="*/ 938984 w 4458789"/>
                    <a:gd name="connsiteY5" fmla="*/ 5849847 h 6470468"/>
                    <a:gd name="connsiteX6" fmla="*/ 927872 w 4458789"/>
                    <a:gd name="connsiteY6" fmla="*/ 5799047 h 6470468"/>
                    <a:gd name="connsiteX7" fmla="*/ 954859 w 4458789"/>
                    <a:gd name="connsiteY7" fmla="*/ 5724434 h 6470468"/>
                    <a:gd name="connsiteX8" fmla="*/ 943747 w 4458789"/>
                    <a:gd name="connsiteY8" fmla="*/ 5683159 h 6470468"/>
                    <a:gd name="connsiteX9" fmla="*/ 1045347 w 4458789"/>
                    <a:gd name="connsiteY9" fmla="*/ 5637122 h 6470468"/>
                    <a:gd name="connsiteX10" fmla="*/ 1096147 w 4458789"/>
                    <a:gd name="connsiteY10" fmla="*/ 5591084 h 6470468"/>
                    <a:gd name="connsiteX11" fmla="*/ 1143772 w 4458789"/>
                    <a:gd name="connsiteY11" fmla="*/ 5533934 h 6470468"/>
                    <a:gd name="connsiteX12" fmla="*/ 1159647 w 4458789"/>
                    <a:gd name="connsiteY12" fmla="*/ 5478372 h 6470468"/>
                    <a:gd name="connsiteX13" fmla="*/ 1197747 w 4458789"/>
                    <a:gd name="connsiteY13" fmla="*/ 5427572 h 6470468"/>
                    <a:gd name="connsiteX14" fmla="*/ 1267597 w 4458789"/>
                    <a:gd name="connsiteY14" fmla="*/ 5345022 h 6470468"/>
                    <a:gd name="connsiteX15" fmla="*/ 1281884 w 4458789"/>
                    <a:gd name="connsiteY15" fmla="*/ 5389472 h 6470468"/>
                    <a:gd name="connsiteX16" fmla="*/ 1324747 w 4458789"/>
                    <a:gd name="connsiteY16" fmla="*/ 5341847 h 6470468"/>
                    <a:gd name="connsiteX17" fmla="*/ 1367609 w 4458789"/>
                    <a:gd name="connsiteY17" fmla="*/ 5324384 h 6470468"/>
                    <a:gd name="connsiteX18" fmla="*/ 1367246 w 4458789"/>
                    <a:gd name="connsiteY18" fmla="*/ 5277394 h 6470468"/>
                    <a:gd name="connsiteX19" fmla="*/ 1394597 w 4458789"/>
                    <a:gd name="connsiteY19" fmla="*/ 5175159 h 6470468"/>
                    <a:gd name="connsiteX20" fmla="*/ 1440634 w 4458789"/>
                    <a:gd name="connsiteY20" fmla="*/ 5149759 h 6470468"/>
                    <a:gd name="connsiteX21" fmla="*/ 1429522 w 4458789"/>
                    <a:gd name="connsiteY21" fmla="*/ 5017997 h 6470468"/>
                    <a:gd name="connsiteX22" fmla="*/ 1477147 w 4458789"/>
                    <a:gd name="connsiteY22" fmla="*/ 4971959 h 6470468"/>
                    <a:gd name="connsiteX23" fmla="*/ 1541418 w 4458789"/>
                    <a:gd name="connsiteY23" fmla="*/ 4955177 h 6470468"/>
                    <a:gd name="connsiteX24" fmla="*/ 1375547 w 4458789"/>
                    <a:gd name="connsiteY24" fmla="*/ 4913222 h 6470468"/>
                    <a:gd name="connsiteX25" fmla="*/ 1307284 w 4458789"/>
                    <a:gd name="connsiteY25" fmla="*/ 4854484 h 6470468"/>
                    <a:gd name="connsiteX26" fmla="*/ 1232672 w 4458789"/>
                    <a:gd name="connsiteY26" fmla="*/ 4883059 h 6470468"/>
                    <a:gd name="connsiteX27" fmla="*/ 1172801 w 4458789"/>
                    <a:gd name="connsiteY27" fmla="*/ 4820692 h 6470468"/>
                    <a:gd name="connsiteX28" fmla="*/ 1353322 w 4458789"/>
                    <a:gd name="connsiteY28" fmla="*/ 4757647 h 6470468"/>
                    <a:gd name="connsiteX29" fmla="*/ 1396184 w 4458789"/>
                    <a:gd name="connsiteY29" fmla="*/ 4762409 h 6470468"/>
                    <a:gd name="connsiteX30" fmla="*/ 1473473 w 4458789"/>
                    <a:gd name="connsiteY30" fmla="*/ 4779509 h 6470468"/>
                    <a:gd name="connsiteX31" fmla="*/ 1404122 w 4458789"/>
                    <a:gd name="connsiteY31" fmla="*/ 4619534 h 6470468"/>
                    <a:gd name="connsiteX32" fmla="*/ 1335859 w 4458789"/>
                    <a:gd name="connsiteY32" fmla="*/ 4551271 h 6470468"/>
                    <a:gd name="connsiteX33" fmla="*/ 1439047 w 4458789"/>
                    <a:gd name="connsiteY33" fmla="*/ 4506822 h 6470468"/>
                    <a:gd name="connsiteX34" fmla="*/ 1362847 w 4458789"/>
                    <a:gd name="connsiteY34" fmla="*/ 4400459 h 6470468"/>
                    <a:gd name="connsiteX35" fmla="*/ 1262834 w 4458789"/>
                    <a:gd name="connsiteY35" fmla="*/ 4309972 h 6470468"/>
                    <a:gd name="connsiteX36" fmla="*/ 1202509 w 4458789"/>
                    <a:gd name="connsiteY36" fmla="*/ 4102009 h 6470468"/>
                    <a:gd name="connsiteX37" fmla="*/ 1143772 w 4458789"/>
                    <a:gd name="connsiteY37" fmla="*/ 3930559 h 6470468"/>
                    <a:gd name="connsiteX38" fmla="*/ 1012644 w 4458789"/>
                    <a:gd name="connsiteY38" fmla="*/ 3831363 h 6470468"/>
                    <a:gd name="connsiteX39" fmla="*/ 946922 w 4458789"/>
                    <a:gd name="connsiteY39" fmla="*/ 3773397 h 6470468"/>
                    <a:gd name="connsiteX40" fmla="*/ 946922 w 4458789"/>
                    <a:gd name="connsiteY40" fmla="*/ 3717834 h 6470468"/>
                    <a:gd name="connsiteX41" fmla="*/ 980259 w 4458789"/>
                    <a:gd name="connsiteY41" fmla="*/ 3711484 h 6470468"/>
                    <a:gd name="connsiteX42" fmla="*/ 1038997 w 4458789"/>
                    <a:gd name="connsiteY42" fmla="*/ 3609884 h 6470468"/>
                    <a:gd name="connsiteX43" fmla="*/ 1077097 w 4458789"/>
                    <a:gd name="connsiteY43" fmla="*/ 3598772 h 6470468"/>
                    <a:gd name="connsiteX44" fmla="*/ 1139009 w 4458789"/>
                    <a:gd name="connsiteY44" fmla="*/ 3535272 h 6470468"/>
                    <a:gd name="connsiteX45" fmla="*/ 1196159 w 4458789"/>
                    <a:gd name="connsiteY45" fmla="*/ 3498759 h 6470468"/>
                    <a:gd name="connsiteX46" fmla="*/ 1237434 w 4458789"/>
                    <a:gd name="connsiteY46" fmla="*/ 3489234 h 6470468"/>
                    <a:gd name="connsiteX47" fmla="*/ 1267506 w 4458789"/>
                    <a:gd name="connsiteY47" fmla="*/ 3418432 h 6470468"/>
                    <a:gd name="connsiteX48" fmla="*/ 1326335 w 4458789"/>
                    <a:gd name="connsiteY48" fmla="*/ 3387634 h 6470468"/>
                    <a:gd name="connsiteX49" fmla="*/ 1385072 w 4458789"/>
                    <a:gd name="connsiteY49" fmla="*/ 3354297 h 6470468"/>
                    <a:gd name="connsiteX50" fmla="*/ 1491434 w 4458789"/>
                    <a:gd name="connsiteY50" fmla="*/ 3309847 h 6470468"/>
                    <a:gd name="connsiteX51" fmla="*/ 1567543 w 4458789"/>
                    <a:gd name="connsiteY51" fmla="*/ 3317965 h 6470468"/>
                    <a:gd name="connsiteX52" fmla="*/ 1610497 w 4458789"/>
                    <a:gd name="connsiteY52" fmla="*/ 3271747 h 6470468"/>
                    <a:gd name="connsiteX53" fmla="*/ 1631134 w 4458789"/>
                    <a:gd name="connsiteY53" fmla="*/ 3201897 h 6470468"/>
                    <a:gd name="connsiteX54" fmla="*/ 1564459 w 4458789"/>
                    <a:gd name="connsiteY54" fmla="*/ 3174909 h 6470468"/>
                    <a:gd name="connsiteX55" fmla="*/ 1543731 w 4458789"/>
                    <a:gd name="connsiteY55" fmla="*/ 3150960 h 6470468"/>
                    <a:gd name="connsiteX56" fmla="*/ 1427934 w 4458789"/>
                    <a:gd name="connsiteY56" fmla="*/ 3163797 h 6470468"/>
                    <a:gd name="connsiteX57" fmla="*/ 1364434 w 4458789"/>
                    <a:gd name="connsiteY57" fmla="*/ 3127284 h 6470468"/>
                    <a:gd name="connsiteX58" fmla="*/ 1350147 w 4458789"/>
                    <a:gd name="connsiteY58" fmla="*/ 3101884 h 6470468"/>
                    <a:gd name="connsiteX59" fmla="*/ 1289731 w 4458789"/>
                    <a:gd name="connsiteY59" fmla="*/ 3082154 h 6470468"/>
                    <a:gd name="connsiteX60" fmla="*/ 1189809 w 4458789"/>
                    <a:gd name="connsiteY60" fmla="*/ 3098709 h 6470468"/>
                    <a:gd name="connsiteX61" fmla="*/ 1164409 w 4458789"/>
                    <a:gd name="connsiteY61" fmla="*/ 3144747 h 6470468"/>
                    <a:gd name="connsiteX62" fmla="*/ 1108847 w 4458789"/>
                    <a:gd name="connsiteY62" fmla="*/ 3174909 h 6470468"/>
                    <a:gd name="connsiteX63" fmla="*/ 1075509 w 4458789"/>
                    <a:gd name="connsiteY63" fmla="*/ 3225709 h 6470468"/>
                    <a:gd name="connsiteX64" fmla="*/ 1007247 w 4458789"/>
                    <a:gd name="connsiteY64" fmla="*/ 3238409 h 6470468"/>
                    <a:gd name="connsiteX65" fmla="*/ 926782 w 4458789"/>
                    <a:gd name="connsiteY65" fmla="*/ 3181803 h 6470468"/>
                    <a:gd name="connsiteX66" fmla="*/ 942159 w 4458789"/>
                    <a:gd name="connsiteY66" fmla="*/ 3111409 h 6470468"/>
                    <a:gd name="connsiteX67" fmla="*/ 989784 w 4458789"/>
                    <a:gd name="connsiteY67" fmla="*/ 3078072 h 6470468"/>
                    <a:gd name="connsiteX68" fmla="*/ 941161 w 4458789"/>
                    <a:gd name="connsiteY68" fmla="*/ 2986994 h 6470468"/>
                    <a:gd name="connsiteX69" fmla="*/ 865959 w 4458789"/>
                    <a:gd name="connsiteY69" fmla="*/ 2989172 h 6470468"/>
                    <a:gd name="connsiteX70" fmla="*/ 743722 w 4458789"/>
                    <a:gd name="connsiteY70" fmla="*/ 2943134 h 6470468"/>
                    <a:gd name="connsiteX71" fmla="*/ 708797 w 4458789"/>
                    <a:gd name="connsiteY71" fmla="*/ 2852647 h 6470468"/>
                    <a:gd name="connsiteX72" fmla="*/ 750707 w 4458789"/>
                    <a:gd name="connsiteY72" fmla="*/ 2804160 h 6470468"/>
                    <a:gd name="connsiteX73" fmla="*/ 748484 w 4458789"/>
                    <a:gd name="connsiteY73" fmla="*/ 2738347 h 6470468"/>
                    <a:gd name="connsiteX74" fmla="*/ 788172 w 4458789"/>
                    <a:gd name="connsiteY74" fmla="*/ 2711359 h 6470468"/>
                    <a:gd name="connsiteX75" fmla="*/ 865959 w 4458789"/>
                    <a:gd name="connsiteY75" fmla="*/ 2771684 h 6470468"/>
                    <a:gd name="connsiteX76" fmla="*/ 892947 w 4458789"/>
                    <a:gd name="connsiteY76" fmla="*/ 2798672 h 6470468"/>
                    <a:gd name="connsiteX77" fmla="*/ 900884 w 4458789"/>
                    <a:gd name="connsiteY77" fmla="*/ 2743110 h 6470468"/>
                    <a:gd name="connsiteX78" fmla="*/ 937351 w 4458789"/>
                    <a:gd name="connsiteY78" fmla="*/ 2730546 h 6470468"/>
                    <a:gd name="connsiteX79" fmla="*/ 981847 w 4458789"/>
                    <a:gd name="connsiteY79" fmla="*/ 2730409 h 6470468"/>
                    <a:gd name="connsiteX80" fmla="*/ 1008834 w 4458789"/>
                    <a:gd name="connsiteY80" fmla="*/ 2698659 h 6470468"/>
                    <a:gd name="connsiteX81" fmla="*/ 1085034 w 4458789"/>
                    <a:gd name="connsiteY81" fmla="*/ 2592297 h 6470468"/>
                    <a:gd name="connsiteX82" fmla="*/ 1174841 w 4458789"/>
                    <a:gd name="connsiteY82" fmla="*/ 2532652 h 6470468"/>
                    <a:gd name="connsiteX83" fmla="*/ 1256484 w 4458789"/>
                    <a:gd name="connsiteY83" fmla="*/ 2501809 h 6470468"/>
                    <a:gd name="connsiteX84" fmla="*/ 1404122 w 4458789"/>
                    <a:gd name="connsiteY84" fmla="*/ 2358934 h 6470468"/>
                    <a:gd name="connsiteX85" fmla="*/ 1518512 w 4458789"/>
                    <a:gd name="connsiteY85" fmla="*/ 2368913 h 6470468"/>
                    <a:gd name="connsiteX86" fmla="*/ 1584598 w 4458789"/>
                    <a:gd name="connsiteY86" fmla="*/ 2464298 h 6470468"/>
                    <a:gd name="connsiteX87" fmla="*/ 1527947 w 4458789"/>
                    <a:gd name="connsiteY87" fmla="*/ 2535147 h 6470468"/>
                    <a:gd name="connsiteX88" fmla="*/ 1431109 w 4458789"/>
                    <a:gd name="connsiteY88" fmla="*/ 2627222 h 6470468"/>
                    <a:gd name="connsiteX89" fmla="*/ 1393372 w 4458789"/>
                    <a:gd name="connsiteY89" fmla="*/ 2647405 h 6470468"/>
                    <a:gd name="connsiteX90" fmla="*/ 1404983 w 4458789"/>
                    <a:gd name="connsiteY90" fmla="*/ 2708456 h 6470468"/>
                    <a:gd name="connsiteX91" fmla="*/ 1454922 w 4458789"/>
                    <a:gd name="connsiteY91" fmla="*/ 2736759 h 6470468"/>
                    <a:gd name="connsiteX92" fmla="*/ 1448572 w 4458789"/>
                    <a:gd name="connsiteY92" fmla="*/ 2774859 h 6470468"/>
                    <a:gd name="connsiteX93" fmla="*/ 1357675 w 4458789"/>
                    <a:gd name="connsiteY93" fmla="*/ 2829515 h 6470468"/>
                    <a:gd name="connsiteX94" fmla="*/ 1394597 w 4458789"/>
                    <a:gd name="connsiteY94" fmla="*/ 2863759 h 6470468"/>
                    <a:gd name="connsiteX95" fmla="*/ 1550172 w 4458789"/>
                    <a:gd name="connsiteY95" fmla="*/ 2790734 h 6470468"/>
                    <a:gd name="connsiteX96" fmla="*/ 1586684 w 4458789"/>
                    <a:gd name="connsiteY96" fmla="*/ 2733584 h 6470468"/>
                    <a:gd name="connsiteX97" fmla="*/ 1651772 w 4458789"/>
                    <a:gd name="connsiteY97" fmla="*/ 2703422 h 6470468"/>
                    <a:gd name="connsiteX98" fmla="*/ 1708922 w 4458789"/>
                    <a:gd name="connsiteY98" fmla="*/ 2666909 h 6470468"/>
                    <a:gd name="connsiteX99" fmla="*/ 1810522 w 4458789"/>
                    <a:gd name="connsiteY99" fmla="*/ 2636747 h 6470468"/>
                    <a:gd name="connsiteX100" fmla="*/ 1908947 w 4458789"/>
                    <a:gd name="connsiteY100" fmla="*/ 2627222 h 6470468"/>
                    <a:gd name="connsiteX101" fmla="*/ 1952218 w 4458789"/>
                    <a:gd name="connsiteY101" fmla="*/ 2602275 h 6470468"/>
                    <a:gd name="connsiteX102" fmla="*/ 2020072 w 4458789"/>
                    <a:gd name="connsiteY102" fmla="*/ 2662147 h 6470468"/>
                    <a:gd name="connsiteX103" fmla="*/ 2089922 w 4458789"/>
                    <a:gd name="connsiteY103" fmla="*/ 2678022 h 6470468"/>
                    <a:gd name="connsiteX104" fmla="*/ 2164579 w 4458789"/>
                    <a:gd name="connsiteY104" fmla="*/ 2690902 h 6470468"/>
                    <a:gd name="connsiteX105" fmla="*/ 2115322 w 4458789"/>
                    <a:gd name="connsiteY105" fmla="*/ 2820897 h 6470468"/>
                    <a:gd name="connsiteX106" fmla="*/ 2011680 w 4458789"/>
                    <a:gd name="connsiteY106" fmla="*/ 2934788 h 6470468"/>
                    <a:gd name="connsiteX107" fmla="*/ 2194560 w 4458789"/>
                    <a:gd name="connsiteY107" fmla="*/ 3082834 h 6470468"/>
                    <a:gd name="connsiteX108" fmla="*/ 2394858 w 4458789"/>
                    <a:gd name="connsiteY108" fmla="*/ 3117668 h 6470468"/>
                    <a:gd name="connsiteX109" fmla="*/ 2377440 w 4458789"/>
                    <a:gd name="connsiteY109" fmla="*/ 3335383 h 6470468"/>
                    <a:gd name="connsiteX110" fmla="*/ 2377440 w 4458789"/>
                    <a:gd name="connsiteY110" fmla="*/ 3335383 h 6470468"/>
                    <a:gd name="connsiteX111" fmla="*/ 2333898 w 4458789"/>
                    <a:gd name="connsiteY111" fmla="*/ 3640183 h 6470468"/>
                    <a:gd name="connsiteX112" fmla="*/ 2290355 w 4458789"/>
                    <a:gd name="connsiteY112" fmla="*/ 3875314 h 6470468"/>
                    <a:gd name="connsiteX113" fmla="*/ 2595155 w 4458789"/>
                    <a:gd name="connsiteY113" fmla="*/ 3857897 h 6470468"/>
                    <a:gd name="connsiteX114" fmla="*/ 2891246 w 4458789"/>
                    <a:gd name="connsiteY114" fmla="*/ 3744685 h 6470468"/>
                    <a:gd name="connsiteX115" fmla="*/ 2891155 w 4458789"/>
                    <a:gd name="connsiteY115" fmla="*/ 3215186 h 6470468"/>
                    <a:gd name="connsiteX116" fmla="*/ 2772547 w 4458789"/>
                    <a:gd name="connsiteY116" fmla="*/ 3039972 h 6470468"/>
                    <a:gd name="connsiteX117" fmla="*/ 2704284 w 4458789"/>
                    <a:gd name="connsiteY117" fmla="*/ 2897097 h 6470468"/>
                    <a:gd name="connsiteX118" fmla="*/ 2508069 w 4458789"/>
                    <a:gd name="connsiteY118" fmla="*/ 2717074 h 6470468"/>
                    <a:gd name="connsiteX119" fmla="*/ 2638698 w 4458789"/>
                    <a:gd name="connsiteY119" fmla="*/ 2577737 h 6470468"/>
                    <a:gd name="connsiteX120" fmla="*/ 2978332 w 4458789"/>
                    <a:gd name="connsiteY120" fmla="*/ 2333897 h 6470468"/>
                    <a:gd name="connsiteX121" fmla="*/ 2987040 w 4458789"/>
                    <a:gd name="connsiteY121" fmla="*/ 2159725 h 6470468"/>
                    <a:gd name="connsiteX122" fmla="*/ 3344092 w 4458789"/>
                    <a:gd name="connsiteY122" fmla="*/ 1672045 h 6470468"/>
                    <a:gd name="connsiteX123" fmla="*/ 3544389 w 4458789"/>
                    <a:gd name="connsiteY123" fmla="*/ 1863634 h 6470468"/>
                    <a:gd name="connsiteX124" fmla="*/ 3962400 w 4458789"/>
                    <a:gd name="connsiteY124" fmla="*/ 1419497 h 6470468"/>
                    <a:gd name="connsiteX125" fmla="*/ 4458789 w 4458789"/>
                    <a:gd name="connsiteY125" fmla="*/ 374468 h 6470468"/>
                    <a:gd name="connsiteX126" fmla="*/ 4415246 w 4458789"/>
                    <a:gd name="connsiteY126" fmla="*/ 0 h 6470468"/>
                    <a:gd name="connsiteX127" fmla="*/ 17418 w 4458789"/>
                    <a:gd name="connsiteY127" fmla="*/ 17417 h 6470468"/>
                    <a:gd name="connsiteX128" fmla="*/ 0 w 4458789"/>
                    <a:gd name="connsiteY128" fmla="*/ 6470468 h 6470468"/>
                    <a:gd name="connsiteX0" fmla="*/ 0 w 4458789"/>
                    <a:gd name="connsiteY0" fmla="*/ 6470468 h 6470468"/>
                    <a:gd name="connsiteX1" fmla="*/ 858022 w 4458789"/>
                    <a:gd name="connsiteY1" fmla="*/ 5956209 h 6470468"/>
                    <a:gd name="connsiteX2" fmla="*/ 966063 w 4458789"/>
                    <a:gd name="connsiteY2" fmla="*/ 5940878 h 6470468"/>
                    <a:gd name="connsiteX3" fmla="*/ 951685 w 4458789"/>
                    <a:gd name="connsiteY3" fmla="*/ 5911760 h 6470468"/>
                    <a:gd name="connsiteX4" fmla="*/ 897709 w 4458789"/>
                    <a:gd name="connsiteY4" fmla="*/ 5911759 h 6470468"/>
                    <a:gd name="connsiteX5" fmla="*/ 938984 w 4458789"/>
                    <a:gd name="connsiteY5" fmla="*/ 5849847 h 6470468"/>
                    <a:gd name="connsiteX6" fmla="*/ 927872 w 4458789"/>
                    <a:gd name="connsiteY6" fmla="*/ 5799047 h 6470468"/>
                    <a:gd name="connsiteX7" fmla="*/ 954859 w 4458789"/>
                    <a:gd name="connsiteY7" fmla="*/ 5724434 h 6470468"/>
                    <a:gd name="connsiteX8" fmla="*/ 943747 w 4458789"/>
                    <a:gd name="connsiteY8" fmla="*/ 5683159 h 6470468"/>
                    <a:gd name="connsiteX9" fmla="*/ 1045347 w 4458789"/>
                    <a:gd name="connsiteY9" fmla="*/ 5637122 h 6470468"/>
                    <a:gd name="connsiteX10" fmla="*/ 1096147 w 4458789"/>
                    <a:gd name="connsiteY10" fmla="*/ 5591084 h 6470468"/>
                    <a:gd name="connsiteX11" fmla="*/ 1143772 w 4458789"/>
                    <a:gd name="connsiteY11" fmla="*/ 5533934 h 6470468"/>
                    <a:gd name="connsiteX12" fmla="*/ 1159647 w 4458789"/>
                    <a:gd name="connsiteY12" fmla="*/ 5478372 h 6470468"/>
                    <a:gd name="connsiteX13" fmla="*/ 1197747 w 4458789"/>
                    <a:gd name="connsiteY13" fmla="*/ 5427572 h 6470468"/>
                    <a:gd name="connsiteX14" fmla="*/ 1267597 w 4458789"/>
                    <a:gd name="connsiteY14" fmla="*/ 5345022 h 6470468"/>
                    <a:gd name="connsiteX15" fmla="*/ 1281884 w 4458789"/>
                    <a:gd name="connsiteY15" fmla="*/ 5389472 h 6470468"/>
                    <a:gd name="connsiteX16" fmla="*/ 1324747 w 4458789"/>
                    <a:gd name="connsiteY16" fmla="*/ 5341847 h 6470468"/>
                    <a:gd name="connsiteX17" fmla="*/ 1367609 w 4458789"/>
                    <a:gd name="connsiteY17" fmla="*/ 5324384 h 6470468"/>
                    <a:gd name="connsiteX18" fmla="*/ 1367246 w 4458789"/>
                    <a:gd name="connsiteY18" fmla="*/ 5277394 h 6470468"/>
                    <a:gd name="connsiteX19" fmla="*/ 1394597 w 4458789"/>
                    <a:gd name="connsiteY19" fmla="*/ 5175159 h 6470468"/>
                    <a:gd name="connsiteX20" fmla="*/ 1440634 w 4458789"/>
                    <a:gd name="connsiteY20" fmla="*/ 5149759 h 6470468"/>
                    <a:gd name="connsiteX21" fmla="*/ 1429522 w 4458789"/>
                    <a:gd name="connsiteY21" fmla="*/ 5017997 h 6470468"/>
                    <a:gd name="connsiteX22" fmla="*/ 1477147 w 4458789"/>
                    <a:gd name="connsiteY22" fmla="*/ 4971959 h 6470468"/>
                    <a:gd name="connsiteX23" fmla="*/ 1541418 w 4458789"/>
                    <a:gd name="connsiteY23" fmla="*/ 4955177 h 6470468"/>
                    <a:gd name="connsiteX24" fmla="*/ 1375547 w 4458789"/>
                    <a:gd name="connsiteY24" fmla="*/ 4913222 h 6470468"/>
                    <a:gd name="connsiteX25" fmla="*/ 1307284 w 4458789"/>
                    <a:gd name="connsiteY25" fmla="*/ 4854484 h 6470468"/>
                    <a:gd name="connsiteX26" fmla="*/ 1232672 w 4458789"/>
                    <a:gd name="connsiteY26" fmla="*/ 4883059 h 6470468"/>
                    <a:gd name="connsiteX27" fmla="*/ 1172801 w 4458789"/>
                    <a:gd name="connsiteY27" fmla="*/ 4820692 h 6470468"/>
                    <a:gd name="connsiteX28" fmla="*/ 1353322 w 4458789"/>
                    <a:gd name="connsiteY28" fmla="*/ 4757647 h 6470468"/>
                    <a:gd name="connsiteX29" fmla="*/ 1396184 w 4458789"/>
                    <a:gd name="connsiteY29" fmla="*/ 4762409 h 6470468"/>
                    <a:gd name="connsiteX30" fmla="*/ 1473473 w 4458789"/>
                    <a:gd name="connsiteY30" fmla="*/ 4779509 h 6470468"/>
                    <a:gd name="connsiteX31" fmla="*/ 1404122 w 4458789"/>
                    <a:gd name="connsiteY31" fmla="*/ 4619534 h 6470468"/>
                    <a:gd name="connsiteX32" fmla="*/ 1335859 w 4458789"/>
                    <a:gd name="connsiteY32" fmla="*/ 4551271 h 6470468"/>
                    <a:gd name="connsiteX33" fmla="*/ 1439047 w 4458789"/>
                    <a:gd name="connsiteY33" fmla="*/ 4506822 h 6470468"/>
                    <a:gd name="connsiteX34" fmla="*/ 1362847 w 4458789"/>
                    <a:gd name="connsiteY34" fmla="*/ 4400459 h 6470468"/>
                    <a:gd name="connsiteX35" fmla="*/ 1262834 w 4458789"/>
                    <a:gd name="connsiteY35" fmla="*/ 4309972 h 6470468"/>
                    <a:gd name="connsiteX36" fmla="*/ 1202509 w 4458789"/>
                    <a:gd name="connsiteY36" fmla="*/ 4102009 h 6470468"/>
                    <a:gd name="connsiteX37" fmla="*/ 1143772 w 4458789"/>
                    <a:gd name="connsiteY37" fmla="*/ 3930559 h 6470468"/>
                    <a:gd name="connsiteX38" fmla="*/ 1012644 w 4458789"/>
                    <a:gd name="connsiteY38" fmla="*/ 3831363 h 6470468"/>
                    <a:gd name="connsiteX39" fmla="*/ 946922 w 4458789"/>
                    <a:gd name="connsiteY39" fmla="*/ 3773397 h 6470468"/>
                    <a:gd name="connsiteX40" fmla="*/ 946922 w 4458789"/>
                    <a:gd name="connsiteY40" fmla="*/ 3717834 h 6470468"/>
                    <a:gd name="connsiteX41" fmla="*/ 980259 w 4458789"/>
                    <a:gd name="connsiteY41" fmla="*/ 3711484 h 6470468"/>
                    <a:gd name="connsiteX42" fmla="*/ 1038997 w 4458789"/>
                    <a:gd name="connsiteY42" fmla="*/ 3609884 h 6470468"/>
                    <a:gd name="connsiteX43" fmla="*/ 1077097 w 4458789"/>
                    <a:gd name="connsiteY43" fmla="*/ 3598772 h 6470468"/>
                    <a:gd name="connsiteX44" fmla="*/ 1139009 w 4458789"/>
                    <a:gd name="connsiteY44" fmla="*/ 3535272 h 6470468"/>
                    <a:gd name="connsiteX45" fmla="*/ 1196159 w 4458789"/>
                    <a:gd name="connsiteY45" fmla="*/ 3498759 h 6470468"/>
                    <a:gd name="connsiteX46" fmla="*/ 1237434 w 4458789"/>
                    <a:gd name="connsiteY46" fmla="*/ 3489234 h 6470468"/>
                    <a:gd name="connsiteX47" fmla="*/ 1267506 w 4458789"/>
                    <a:gd name="connsiteY47" fmla="*/ 3418432 h 6470468"/>
                    <a:gd name="connsiteX48" fmla="*/ 1326335 w 4458789"/>
                    <a:gd name="connsiteY48" fmla="*/ 3387634 h 6470468"/>
                    <a:gd name="connsiteX49" fmla="*/ 1385072 w 4458789"/>
                    <a:gd name="connsiteY49" fmla="*/ 3354297 h 6470468"/>
                    <a:gd name="connsiteX50" fmla="*/ 1491434 w 4458789"/>
                    <a:gd name="connsiteY50" fmla="*/ 3309847 h 6470468"/>
                    <a:gd name="connsiteX51" fmla="*/ 1567543 w 4458789"/>
                    <a:gd name="connsiteY51" fmla="*/ 3317965 h 6470468"/>
                    <a:gd name="connsiteX52" fmla="*/ 1610497 w 4458789"/>
                    <a:gd name="connsiteY52" fmla="*/ 3271747 h 6470468"/>
                    <a:gd name="connsiteX53" fmla="*/ 1631134 w 4458789"/>
                    <a:gd name="connsiteY53" fmla="*/ 3201897 h 6470468"/>
                    <a:gd name="connsiteX54" fmla="*/ 1564459 w 4458789"/>
                    <a:gd name="connsiteY54" fmla="*/ 3174909 h 6470468"/>
                    <a:gd name="connsiteX55" fmla="*/ 1543731 w 4458789"/>
                    <a:gd name="connsiteY55" fmla="*/ 3150960 h 6470468"/>
                    <a:gd name="connsiteX56" fmla="*/ 1427934 w 4458789"/>
                    <a:gd name="connsiteY56" fmla="*/ 3163797 h 6470468"/>
                    <a:gd name="connsiteX57" fmla="*/ 1364434 w 4458789"/>
                    <a:gd name="connsiteY57" fmla="*/ 3127284 h 6470468"/>
                    <a:gd name="connsiteX58" fmla="*/ 1350147 w 4458789"/>
                    <a:gd name="connsiteY58" fmla="*/ 3101884 h 6470468"/>
                    <a:gd name="connsiteX59" fmla="*/ 1289731 w 4458789"/>
                    <a:gd name="connsiteY59" fmla="*/ 3082154 h 6470468"/>
                    <a:gd name="connsiteX60" fmla="*/ 1189809 w 4458789"/>
                    <a:gd name="connsiteY60" fmla="*/ 3098709 h 6470468"/>
                    <a:gd name="connsiteX61" fmla="*/ 1164409 w 4458789"/>
                    <a:gd name="connsiteY61" fmla="*/ 3144747 h 6470468"/>
                    <a:gd name="connsiteX62" fmla="*/ 1108847 w 4458789"/>
                    <a:gd name="connsiteY62" fmla="*/ 3174909 h 6470468"/>
                    <a:gd name="connsiteX63" fmla="*/ 1075509 w 4458789"/>
                    <a:gd name="connsiteY63" fmla="*/ 3225709 h 6470468"/>
                    <a:gd name="connsiteX64" fmla="*/ 1007247 w 4458789"/>
                    <a:gd name="connsiteY64" fmla="*/ 3238409 h 6470468"/>
                    <a:gd name="connsiteX65" fmla="*/ 926782 w 4458789"/>
                    <a:gd name="connsiteY65" fmla="*/ 3181803 h 6470468"/>
                    <a:gd name="connsiteX66" fmla="*/ 942159 w 4458789"/>
                    <a:gd name="connsiteY66" fmla="*/ 3111409 h 6470468"/>
                    <a:gd name="connsiteX67" fmla="*/ 989784 w 4458789"/>
                    <a:gd name="connsiteY67" fmla="*/ 3078072 h 6470468"/>
                    <a:gd name="connsiteX68" fmla="*/ 941161 w 4458789"/>
                    <a:gd name="connsiteY68" fmla="*/ 2986994 h 6470468"/>
                    <a:gd name="connsiteX69" fmla="*/ 865959 w 4458789"/>
                    <a:gd name="connsiteY69" fmla="*/ 2989172 h 6470468"/>
                    <a:gd name="connsiteX70" fmla="*/ 743722 w 4458789"/>
                    <a:gd name="connsiteY70" fmla="*/ 2943134 h 6470468"/>
                    <a:gd name="connsiteX71" fmla="*/ 708797 w 4458789"/>
                    <a:gd name="connsiteY71" fmla="*/ 2852647 h 6470468"/>
                    <a:gd name="connsiteX72" fmla="*/ 750707 w 4458789"/>
                    <a:gd name="connsiteY72" fmla="*/ 2804160 h 6470468"/>
                    <a:gd name="connsiteX73" fmla="*/ 748484 w 4458789"/>
                    <a:gd name="connsiteY73" fmla="*/ 2738347 h 6470468"/>
                    <a:gd name="connsiteX74" fmla="*/ 788172 w 4458789"/>
                    <a:gd name="connsiteY74" fmla="*/ 2711359 h 6470468"/>
                    <a:gd name="connsiteX75" fmla="*/ 865959 w 4458789"/>
                    <a:gd name="connsiteY75" fmla="*/ 2771684 h 6470468"/>
                    <a:gd name="connsiteX76" fmla="*/ 892947 w 4458789"/>
                    <a:gd name="connsiteY76" fmla="*/ 2798672 h 6470468"/>
                    <a:gd name="connsiteX77" fmla="*/ 900884 w 4458789"/>
                    <a:gd name="connsiteY77" fmla="*/ 2743110 h 6470468"/>
                    <a:gd name="connsiteX78" fmla="*/ 937351 w 4458789"/>
                    <a:gd name="connsiteY78" fmla="*/ 2730546 h 6470468"/>
                    <a:gd name="connsiteX79" fmla="*/ 981847 w 4458789"/>
                    <a:gd name="connsiteY79" fmla="*/ 2730409 h 6470468"/>
                    <a:gd name="connsiteX80" fmla="*/ 1008834 w 4458789"/>
                    <a:gd name="connsiteY80" fmla="*/ 2698659 h 6470468"/>
                    <a:gd name="connsiteX81" fmla="*/ 1085034 w 4458789"/>
                    <a:gd name="connsiteY81" fmla="*/ 2592297 h 6470468"/>
                    <a:gd name="connsiteX82" fmla="*/ 1174841 w 4458789"/>
                    <a:gd name="connsiteY82" fmla="*/ 2532652 h 6470468"/>
                    <a:gd name="connsiteX83" fmla="*/ 1256484 w 4458789"/>
                    <a:gd name="connsiteY83" fmla="*/ 2501809 h 6470468"/>
                    <a:gd name="connsiteX84" fmla="*/ 1404122 w 4458789"/>
                    <a:gd name="connsiteY84" fmla="*/ 2358934 h 6470468"/>
                    <a:gd name="connsiteX85" fmla="*/ 1518512 w 4458789"/>
                    <a:gd name="connsiteY85" fmla="*/ 2368913 h 6470468"/>
                    <a:gd name="connsiteX86" fmla="*/ 1584598 w 4458789"/>
                    <a:gd name="connsiteY86" fmla="*/ 2464298 h 6470468"/>
                    <a:gd name="connsiteX87" fmla="*/ 1527947 w 4458789"/>
                    <a:gd name="connsiteY87" fmla="*/ 2535147 h 6470468"/>
                    <a:gd name="connsiteX88" fmla="*/ 1431109 w 4458789"/>
                    <a:gd name="connsiteY88" fmla="*/ 2627222 h 6470468"/>
                    <a:gd name="connsiteX89" fmla="*/ 1393372 w 4458789"/>
                    <a:gd name="connsiteY89" fmla="*/ 2647405 h 6470468"/>
                    <a:gd name="connsiteX90" fmla="*/ 1404983 w 4458789"/>
                    <a:gd name="connsiteY90" fmla="*/ 2708456 h 6470468"/>
                    <a:gd name="connsiteX91" fmla="*/ 1454922 w 4458789"/>
                    <a:gd name="connsiteY91" fmla="*/ 2736759 h 6470468"/>
                    <a:gd name="connsiteX92" fmla="*/ 1448572 w 4458789"/>
                    <a:gd name="connsiteY92" fmla="*/ 2774859 h 6470468"/>
                    <a:gd name="connsiteX93" fmla="*/ 1357675 w 4458789"/>
                    <a:gd name="connsiteY93" fmla="*/ 2829515 h 6470468"/>
                    <a:gd name="connsiteX94" fmla="*/ 1394597 w 4458789"/>
                    <a:gd name="connsiteY94" fmla="*/ 2863759 h 6470468"/>
                    <a:gd name="connsiteX95" fmla="*/ 1550172 w 4458789"/>
                    <a:gd name="connsiteY95" fmla="*/ 2790734 h 6470468"/>
                    <a:gd name="connsiteX96" fmla="*/ 1586684 w 4458789"/>
                    <a:gd name="connsiteY96" fmla="*/ 2733584 h 6470468"/>
                    <a:gd name="connsiteX97" fmla="*/ 1651772 w 4458789"/>
                    <a:gd name="connsiteY97" fmla="*/ 2703422 h 6470468"/>
                    <a:gd name="connsiteX98" fmla="*/ 1708922 w 4458789"/>
                    <a:gd name="connsiteY98" fmla="*/ 2666909 h 6470468"/>
                    <a:gd name="connsiteX99" fmla="*/ 1810522 w 4458789"/>
                    <a:gd name="connsiteY99" fmla="*/ 2636747 h 6470468"/>
                    <a:gd name="connsiteX100" fmla="*/ 1908947 w 4458789"/>
                    <a:gd name="connsiteY100" fmla="*/ 2627222 h 6470468"/>
                    <a:gd name="connsiteX101" fmla="*/ 1952218 w 4458789"/>
                    <a:gd name="connsiteY101" fmla="*/ 2602275 h 6470468"/>
                    <a:gd name="connsiteX102" fmla="*/ 2020072 w 4458789"/>
                    <a:gd name="connsiteY102" fmla="*/ 2662147 h 6470468"/>
                    <a:gd name="connsiteX103" fmla="*/ 2089922 w 4458789"/>
                    <a:gd name="connsiteY103" fmla="*/ 2678022 h 6470468"/>
                    <a:gd name="connsiteX104" fmla="*/ 2164579 w 4458789"/>
                    <a:gd name="connsiteY104" fmla="*/ 2690902 h 6470468"/>
                    <a:gd name="connsiteX105" fmla="*/ 2115322 w 4458789"/>
                    <a:gd name="connsiteY105" fmla="*/ 2820897 h 6470468"/>
                    <a:gd name="connsiteX106" fmla="*/ 2011680 w 4458789"/>
                    <a:gd name="connsiteY106" fmla="*/ 2934788 h 6470468"/>
                    <a:gd name="connsiteX107" fmla="*/ 2194560 w 4458789"/>
                    <a:gd name="connsiteY107" fmla="*/ 3082834 h 6470468"/>
                    <a:gd name="connsiteX108" fmla="*/ 2394858 w 4458789"/>
                    <a:gd name="connsiteY108" fmla="*/ 3117668 h 6470468"/>
                    <a:gd name="connsiteX109" fmla="*/ 2377440 w 4458789"/>
                    <a:gd name="connsiteY109" fmla="*/ 3335383 h 6470468"/>
                    <a:gd name="connsiteX110" fmla="*/ 2377440 w 4458789"/>
                    <a:gd name="connsiteY110" fmla="*/ 3335383 h 6470468"/>
                    <a:gd name="connsiteX111" fmla="*/ 2333898 w 4458789"/>
                    <a:gd name="connsiteY111" fmla="*/ 3640183 h 6470468"/>
                    <a:gd name="connsiteX112" fmla="*/ 2290355 w 4458789"/>
                    <a:gd name="connsiteY112" fmla="*/ 3875314 h 6470468"/>
                    <a:gd name="connsiteX113" fmla="*/ 2595155 w 4458789"/>
                    <a:gd name="connsiteY113" fmla="*/ 3857897 h 6470468"/>
                    <a:gd name="connsiteX114" fmla="*/ 2891246 w 4458789"/>
                    <a:gd name="connsiteY114" fmla="*/ 3744685 h 6470468"/>
                    <a:gd name="connsiteX115" fmla="*/ 2891155 w 4458789"/>
                    <a:gd name="connsiteY115" fmla="*/ 3215186 h 6470468"/>
                    <a:gd name="connsiteX116" fmla="*/ 2772547 w 4458789"/>
                    <a:gd name="connsiteY116" fmla="*/ 3039972 h 6470468"/>
                    <a:gd name="connsiteX117" fmla="*/ 2704284 w 4458789"/>
                    <a:gd name="connsiteY117" fmla="*/ 2897097 h 6470468"/>
                    <a:gd name="connsiteX118" fmla="*/ 2508069 w 4458789"/>
                    <a:gd name="connsiteY118" fmla="*/ 2717074 h 6470468"/>
                    <a:gd name="connsiteX119" fmla="*/ 2638698 w 4458789"/>
                    <a:gd name="connsiteY119" fmla="*/ 2577737 h 6470468"/>
                    <a:gd name="connsiteX120" fmla="*/ 2978332 w 4458789"/>
                    <a:gd name="connsiteY120" fmla="*/ 2333897 h 6470468"/>
                    <a:gd name="connsiteX121" fmla="*/ 2987040 w 4458789"/>
                    <a:gd name="connsiteY121" fmla="*/ 2159725 h 6470468"/>
                    <a:gd name="connsiteX122" fmla="*/ 3344092 w 4458789"/>
                    <a:gd name="connsiteY122" fmla="*/ 1672045 h 6470468"/>
                    <a:gd name="connsiteX123" fmla="*/ 3544389 w 4458789"/>
                    <a:gd name="connsiteY123" fmla="*/ 1863634 h 6470468"/>
                    <a:gd name="connsiteX124" fmla="*/ 3962400 w 4458789"/>
                    <a:gd name="connsiteY124" fmla="*/ 1419497 h 6470468"/>
                    <a:gd name="connsiteX125" fmla="*/ 4458789 w 4458789"/>
                    <a:gd name="connsiteY125" fmla="*/ 374468 h 6470468"/>
                    <a:gd name="connsiteX126" fmla="*/ 4415246 w 4458789"/>
                    <a:gd name="connsiteY126" fmla="*/ 0 h 6470468"/>
                    <a:gd name="connsiteX127" fmla="*/ 17418 w 4458789"/>
                    <a:gd name="connsiteY127" fmla="*/ 17417 h 6470468"/>
                    <a:gd name="connsiteX128" fmla="*/ 0 w 4458789"/>
                    <a:gd name="connsiteY128" fmla="*/ 6470468 h 6470468"/>
                    <a:gd name="connsiteX0" fmla="*/ 0 w 4458789"/>
                    <a:gd name="connsiteY0" fmla="*/ 6470468 h 6829660"/>
                    <a:gd name="connsiteX1" fmla="*/ 842147 w 4458789"/>
                    <a:gd name="connsiteY1" fmla="*/ 5997484 h 6829660"/>
                    <a:gd name="connsiteX2" fmla="*/ 858022 w 4458789"/>
                    <a:gd name="connsiteY2" fmla="*/ 5956209 h 6829660"/>
                    <a:gd name="connsiteX3" fmla="*/ 966063 w 4458789"/>
                    <a:gd name="connsiteY3" fmla="*/ 5940878 h 6829660"/>
                    <a:gd name="connsiteX4" fmla="*/ 951685 w 4458789"/>
                    <a:gd name="connsiteY4" fmla="*/ 5911760 h 6829660"/>
                    <a:gd name="connsiteX5" fmla="*/ 897709 w 4458789"/>
                    <a:gd name="connsiteY5" fmla="*/ 5911759 h 6829660"/>
                    <a:gd name="connsiteX6" fmla="*/ 938984 w 4458789"/>
                    <a:gd name="connsiteY6" fmla="*/ 5849847 h 6829660"/>
                    <a:gd name="connsiteX7" fmla="*/ 927872 w 4458789"/>
                    <a:gd name="connsiteY7" fmla="*/ 5799047 h 6829660"/>
                    <a:gd name="connsiteX8" fmla="*/ 954859 w 4458789"/>
                    <a:gd name="connsiteY8" fmla="*/ 5724434 h 6829660"/>
                    <a:gd name="connsiteX9" fmla="*/ 943747 w 4458789"/>
                    <a:gd name="connsiteY9" fmla="*/ 5683159 h 6829660"/>
                    <a:gd name="connsiteX10" fmla="*/ 1045347 w 4458789"/>
                    <a:gd name="connsiteY10" fmla="*/ 5637122 h 6829660"/>
                    <a:gd name="connsiteX11" fmla="*/ 1096147 w 4458789"/>
                    <a:gd name="connsiteY11" fmla="*/ 5591084 h 6829660"/>
                    <a:gd name="connsiteX12" fmla="*/ 1143772 w 4458789"/>
                    <a:gd name="connsiteY12" fmla="*/ 5533934 h 6829660"/>
                    <a:gd name="connsiteX13" fmla="*/ 1159647 w 4458789"/>
                    <a:gd name="connsiteY13" fmla="*/ 5478372 h 6829660"/>
                    <a:gd name="connsiteX14" fmla="*/ 1197747 w 4458789"/>
                    <a:gd name="connsiteY14" fmla="*/ 5427572 h 6829660"/>
                    <a:gd name="connsiteX15" fmla="*/ 1267597 w 4458789"/>
                    <a:gd name="connsiteY15" fmla="*/ 5345022 h 6829660"/>
                    <a:gd name="connsiteX16" fmla="*/ 1281884 w 4458789"/>
                    <a:gd name="connsiteY16" fmla="*/ 5389472 h 6829660"/>
                    <a:gd name="connsiteX17" fmla="*/ 1324747 w 4458789"/>
                    <a:gd name="connsiteY17" fmla="*/ 5341847 h 6829660"/>
                    <a:gd name="connsiteX18" fmla="*/ 1367609 w 4458789"/>
                    <a:gd name="connsiteY18" fmla="*/ 5324384 h 6829660"/>
                    <a:gd name="connsiteX19" fmla="*/ 1367246 w 4458789"/>
                    <a:gd name="connsiteY19" fmla="*/ 5277394 h 6829660"/>
                    <a:gd name="connsiteX20" fmla="*/ 1394597 w 4458789"/>
                    <a:gd name="connsiteY20" fmla="*/ 5175159 h 6829660"/>
                    <a:gd name="connsiteX21" fmla="*/ 1440634 w 4458789"/>
                    <a:gd name="connsiteY21" fmla="*/ 5149759 h 6829660"/>
                    <a:gd name="connsiteX22" fmla="*/ 1429522 w 4458789"/>
                    <a:gd name="connsiteY22" fmla="*/ 5017997 h 6829660"/>
                    <a:gd name="connsiteX23" fmla="*/ 1477147 w 4458789"/>
                    <a:gd name="connsiteY23" fmla="*/ 4971959 h 6829660"/>
                    <a:gd name="connsiteX24" fmla="*/ 1541418 w 4458789"/>
                    <a:gd name="connsiteY24" fmla="*/ 4955177 h 6829660"/>
                    <a:gd name="connsiteX25" fmla="*/ 1375547 w 4458789"/>
                    <a:gd name="connsiteY25" fmla="*/ 4913222 h 6829660"/>
                    <a:gd name="connsiteX26" fmla="*/ 1307284 w 4458789"/>
                    <a:gd name="connsiteY26" fmla="*/ 4854484 h 6829660"/>
                    <a:gd name="connsiteX27" fmla="*/ 1232672 w 4458789"/>
                    <a:gd name="connsiteY27" fmla="*/ 4883059 h 6829660"/>
                    <a:gd name="connsiteX28" fmla="*/ 1172801 w 4458789"/>
                    <a:gd name="connsiteY28" fmla="*/ 4820692 h 6829660"/>
                    <a:gd name="connsiteX29" fmla="*/ 1353322 w 4458789"/>
                    <a:gd name="connsiteY29" fmla="*/ 4757647 h 6829660"/>
                    <a:gd name="connsiteX30" fmla="*/ 1396184 w 4458789"/>
                    <a:gd name="connsiteY30" fmla="*/ 4762409 h 6829660"/>
                    <a:gd name="connsiteX31" fmla="*/ 1473473 w 4458789"/>
                    <a:gd name="connsiteY31" fmla="*/ 4779509 h 6829660"/>
                    <a:gd name="connsiteX32" fmla="*/ 1404122 w 4458789"/>
                    <a:gd name="connsiteY32" fmla="*/ 4619534 h 6829660"/>
                    <a:gd name="connsiteX33" fmla="*/ 1335859 w 4458789"/>
                    <a:gd name="connsiteY33" fmla="*/ 4551271 h 6829660"/>
                    <a:gd name="connsiteX34" fmla="*/ 1439047 w 4458789"/>
                    <a:gd name="connsiteY34" fmla="*/ 4506822 h 6829660"/>
                    <a:gd name="connsiteX35" fmla="*/ 1362847 w 4458789"/>
                    <a:gd name="connsiteY35" fmla="*/ 4400459 h 6829660"/>
                    <a:gd name="connsiteX36" fmla="*/ 1262834 w 4458789"/>
                    <a:gd name="connsiteY36" fmla="*/ 4309972 h 6829660"/>
                    <a:gd name="connsiteX37" fmla="*/ 1202509 w 4458789"/>
                    <a:gd name="connsiteY37" fmla="*/ 4102009 h 6829660"/>
                    <a:gd name="connsiteX38" fmla="*/ 1143772 w 4458789"/>
                    <a:gd name="connsiteY38" fmla="*/ 3930559 h 6829660"/>
                    <a:gd name="connsiteX39" fmla="*/ 1012644 w 4458789"/>
                    <a:gd name="connsiteY39" fmla="*/ 3831363 h 6829660"/>
                    <a:gd name="connsiteX40" fmla="*/ 946922 w 4458789"/>
                    <a:gd name="connsiteY40" fmla="*/ 3773397 h 6829660"/>
                    <a:gd name="connsiteX41" fmla="*/ 946922 w 4458789"/>
                    <a:gd name="connsiteY41" fmla="*/ 3717834 h 6829660"/>
                    <a:gd name="connsiteX42" fmla="*/ 980259 w 4458789"/>
                    <a:gd name="connsiteY42" fmla="*/ 3711484 h 6829660"/>
                    <a:gd name="connsiteX43" fmla="*/ 1038997 w 4458789"/>
                    <a:gd name="connsiteY43" fmla="*/ 3609884 h 6829660"/>
                    <a:gd name="connsiteX44" fmla="*/ 1077097 w 4458789"/>
                    <a:gd name="connsiteY44" fmla="*/ 3598772 h 6829660"/>
                    <a:gd name="connsiteX45" fmla="*/ 1139009 w 4458789"/>
                    <a:gd name="connsiteY45" fmla="*/ 3535272 h 6829660"/>
                    <a:gd name="connsiteX46" fmla="*/ 1196159 w 4458789"/>
                    <a:gd name="connsiteY46" fmla="*/ 3498759 h 6829660"/>
                    <a:gd name="connsiteX47" fmla="*/ 1237434 w 4458789"/>
                    <a:gd name="connsiteY47" fmla="*/ 3489234 h 6829660"/>
                    <a:gd name="connsiteX48" fmla="*/ 1267506 w 4458789"/>
                    <a:gd name="connsiteY48" fmla="*/ 3418432 h 6829660"/>
                    <a:gd name="connsiteX49" fmla="*/ 1326335 w 4458789"/>
                    <a:gd name="connsiteY49" fmla="*/ 3387634 h 6829660"/>
                    <a:gd name="connsiteX50" fmla="*/ 1385072 w 4458789"/>
                    <a:gd name="connsiteY50" fmla="*/ 3354297 h 6829660"/>
                    <a:gd name="connsiteX51" fmla="*/ 1491434 w 4458789"/>
                    <a:gd name="connsiteY51" fmla="*/ 3309847 h 6829660"/>
                    <a:gd name="connsiteX52" fmla="*/ 1567543 w 4458789"/>
                    <a:gd name="connsiteY52" fmla="*/ 3317965 h 6829660"/>
                    <a:gd name="connsiteX53" fmla="*/ 1610497 w 4458789"/>
                    <a:gd name="connsiteY53" fmla="*/ 3271747 h 6829660"/>
                    <a:gd name="connsiteX54" fmla="*/ 1631134 w 4458789"/>
                    <a:gd name="connsiteY54" fmla="*/ 3201897 h 6829660"/>
                    <a:gd name="connsiteX55" fmla="*/ 1564459 w 4458789"/>
                    <a:gd name="connsiteY55" fmla="*/ 3174909 h 6829660"/>
                    <a:gd name="connsiteX56" fmla="*/ 1543731 w 4458789"/>
                    <a:gd name="connsiteY56" fmla="*/ 3150960 h 6829660"/>
                    <a:gd name="connsiteX57" fmla="*/ 1427934 w 4458789"/>
                    <a:gd name="connsiteY57" fmla="*/ 3163797 h 6829660"/>
                    <a:gd name="connsiteX58" fmla="*/ 1364434 w 4458789"/>
                    <a:gd name="connsiteY58" fmla="*/ 3127284 h 6829660"/>
                    <a:gd name="connsiteX59" fmla="*/ 1350147 w 4458789"/>
                    <a:gd name="connsiteY59" fmla="*/ 3101884 h 6829660"/>
                    <a:gd name="connsiteX60" fmla="*/ 1289731 w 4458789"/>
                    <a:gd name="connsiteY60" fmla="*/ 3082154 h 6829660"/>
                    <a:gd name="connsiteX61" fmla="*/ 1189809 w 4458789"/>
                    <a:gd name="connsiteY61" fmla="*/ 3098709 h 6829660"/>
                    <a:gd name="connsiteX62" fmla="*/ 1164409 w 4458789"/>
                    <a:gd name="connsiteY62" fmla="*/ 3144747 h 6829660"/>
                    <a:gd name="connsiteX63" fmla="*/ 1108847 w 4458789"/>
                    <a:gd name="connsiteY63" fmla="*/ 3174909 h 6829660"/>
                    <a:gd name="connsiteX64" fmla="*/ 1075509 w 4458789"/>
                    <a:gd name="connsiteY64" fmla="*/ 3225709 h 6829660"/>
                    <a:gd name="connsiteX65" fmla="*/ 1007247 w 4458789"/>
                    <a:gd name="connsiteY65" fmla="*/ 3238409 h 6829660"/>
                    <a:gd name="connsiteX66" fmla="*/ 926782 w 4458789"/>
                    <a:gd name="connsiteY66" fmla="*/ 3181803 h 6829660"/>
                    <a:gd name="connsiteX67" fmla="*/ 942159 w 4458789"/>
                    <a:gd name="connsiteY67" fmla="*/ 3111409 h 6829660"/>
                    <a:gd name="connsiteX68" fmla="*/ 989784 w 4458789"/>
                    <a:gd name="connsiteY68" fmla="*/ 3078072 h 6829660"/>
                    <a:gd name="connsiteX69" fmla="*/ 941161 w 4458789"/>
                    <a:gd name="connsiteY69" fmla="*/ 2986994 h 6829660"/>
                    <a:gd name="connsiteX70" fmla="*/ 865959 w 4458789"/>
                    <a:gd name="connsiteY70" fmla="*/ 2989172 h 6829660"/>
                    <a:gd name="connsiteX71" fmla="*/ 743722 w 4458789"/>
                    <a:gd name="connsiteY71" fmla="*/ 2943134 h 6829660"/>
                    <a:gd name="connsiteX72" fmla="*/ 708797 w 4458789"/>
                    <a:gd name="connsiteY72" fmla="*/ 2852647 h 6829660"/>
                    <a:gd name="connsiteX73" fmla="*/ 750707 w 4458789"/>
                    <a:gd name="connsiteY73" fmla="*/ 2804160 h 6829660"/>
                    <a:gd name="connsiteX74" fmla="*/ 748484 w 4458789"/>
                    <a:gd name="connsiteY74" fmla="*/ 2738347 h 6829660"/>
                    <a:gd name="connsiteX75" fmla="*/ 788172 w 4458789"/>
                    <a:gd name="connsiteY75" fmla="*/ 2711359 h 6829660"/>
                    <a:gd name="connsiteX76" fmla="*/ 865959 w 4458789"/>
                    <a:gd name="connsiteY76" fmla="*/ 2771684 h 6829660"/>
                    <a:gd name="connsiteX77" fmla="*/ 892947 w 4458789"/>
                    <a:gd name="connsiteY77" fmla="*/ 2798672 h 6829660"/>
                    <a:gd name="connsiteX78" fmla="*/ 900884 w 4458789"/>
                    <a:gd name="connsiteY78" fmla="*/ 2743110 h 6829660"/>
                    <a:gd name="connsiteX79" fmla="*/ 937351 w 4458789"/>
                    <a:gd name="connsiteY79" fmla="*/ 2730546 h 6829660"/>
                    <a:gd name="connsiteX80" fmla="*/ 981847 w 4458789"/>
                    <a:gd name="connsiteY80" fmla="*/ 2730409 h 6829660"/>
                    <a:gd name="connsiteX81" fmla="*/ 1008834 w 4458789"/>
                    <a:gd name="connsiteY81" fmla="*/ 2698659 h 6829660"/>
                    <a:gd name="connsiteX82" fmla="*/ 1085034 w 4458789"/>
                    <a:gd name="connsiteY82" fmla="*/ 2592297 h 6829660"/>
                    <a:gd name="connsiteX83" fmla="*/ 1174841 w 4458789"/>
                    <a:gd name="connsiteY83" fmla="*/ 2532652 h 6829660"/>
                    <a:gd name="connsiteX84" fmla="*/ 1256484 w 4458789"/>
                    <a:gd name="connsiteY84" fmla="*/ 2501809 h 6829660"/>
                    <a:gd name="connsiteX85" fmla="*/ 1404122 w 4458789"/>
                    <a:gd name="connsiteY85" fmla="*/ 2358934 h 6829660"/>
                    <a:gd name="connsiteX86" fmla="*/ 1518512 w 4458789"/>
                    <a:gd name="connsiteY86" fmla="*/ 2368913 h 6829660"/>
                    <a:gd name="connsiteX87" fmla="*/ 1584598 w 4458789"/>
                    <a:gd name="connsiteY87" fmla="*/ 2464298 h 6829660"/>
                    <a:gd name="connsiteX88" fmla="*/ 1527947 w 4458789"/>
                    <a:gd name="connsiteY88" fmla="*/ 2535147 h 6829660"/>
                    <a:gd name="connsiteX89" fmla="*/ 1431109 w 4458789"/>
                    <a:gd name="connsiteY89" fmla="*/ 2627222 h 6829660"/>
                    <a:gd name="connsiteX90" fmla="*/ 1393372 w 4458789"/>
                    <a:gd name="connsiteY90" fmla="*/ 2647405 h 6829660"/>
                    <a:gd name="connsiteX91" fmla="*/ 1404983 w 4458789"/>
                    <a:gd name="connsiteY91" fmla="*/ 2708456 h 6829660"/>
                    <a:gd name="connsiteX92" fmla="*/ 1454922 w 4458789"/>
                    <a:gd name="connsiteY92" fmla="*/ 2736759 h 6829660"/>
                    <a:gd name="connsiteX93" fmla="*/ 1448572 w 4458789"/>
                    <a:gd name="connsiteY93" fmla="*/ 2774859 h 6829660"/>
                    <a:gd name="connsiteX94" fmla="*/ 1357675 w 4458789"/>
                    <a:gd name="connsiteY94" fmla="*/ 2829515 h 6829660"/>
                    <a:gd name="connsiteX95" fmla="*/ 1394597 w 4458789"/>
                    <a:gd name="connsiteY95" fmla="*/ 2863759 h 6829660"/>
                    <a:gd name="connsiteX96" fmla="*/ 1550172 w 4458789"/>
                    <a:gd name="connsiteY96" fmla="*/ 2790734 h 6829660"/>
                    <a:gd name="connsiteX97" fmla="*/ 1586684 w 4458789"/>
                    <a:gd name="connsiteY97" fmla="*/ 2733584 h 6829660"/>
                    <a:gd name="connsiteX98" fmla="*/ 1651772 w 4458789"/>
                    <a:gd name="connsiteY98" fmla="*/ 2703422 h 6829660"/>
                    <a:gd name="connsiteX99" fmla="*/ 1708922 w 4458789"/>
                    <a:gd name="connsiteY99" fmla="*/ 2666909 h 6829660"/>
                    <a:gd name="connsiteX100" fmla="*/ 1810522 w 4458789"/>
                    <a:gd name="connsiteY100" fmla="*/ 2636747 h 6829660"/>
                    <a:gd name="connsiteX101" fmla="*/ 1908947 w 4458789"/>
                    <a:gd name="connsiteY101" fmla="*/ 2627222 h 6829660"/>
                    <a:gd name="connsiteX102" fmla="*/ 1952218 w 4458789"/>
                    <a:gd name="connsiteY102" fmla="*/ 2602275 h 6829660"/>
                    <a:gd name="connsiteX103" fmla="*/ 2020072 w 4458789"/>
                    <a:gd name="connsiteY103" fmla="*/ 2662147 h 6829660"/>
                    <a:gd name="connsiteX104" fmla="*/ 2089922 w 4458789"/>
                    <a:gd name="connsiteY104" fmla="*/ 2678022 h 6829660"/>
                    <a:gd name="connsiteX105" fmla="*/ 2164579 w 4458789"/>
                    <a:gd name="connsiteY105" fmla="*/ 2690902 h 6829660"/>
                    <a:gd name="connsiteX106" fmla="*/ 2115322 w 4458789"/>
                    <a:gd name="connsiteY106" fmla="*/ 2820897 h 6829660"/>
                    <a:gd name="connsiteX107" fmla="*/ 2011680 w 4458789"/>
                    <a:gd name="connsiteY107" fmla="*/ 2934788 h 6829660"/>
                    <a:gd name="connsiteX108" fmla="*/ 2194560 w 4458789"/>
                    <a:gd name="connsiteY108" fmla="*/ 3082834 h 6829660"/>
                    <a:gd name="connsiteX109" fmla="*/ 2394858 w 4458789"/>
                    <a:gd name="connsiteY109" fmla="*/ 3117668 h 6829660"/>
                    <a:gd name="connsiteX110" fmla="*/ 2377440 w 4458789"/>
                    <a:gd name="connsiteY110" fmla="*/ 3335383 h 6829660"/>
                    <a:gd name="connsiteX111" fmla="*/ 2377440 w 4458789"/>
                    <a:gd name="connsiteY111" fmla="*/ 3335383 h 6829660"/>
                    <a:gd name="connsiteX112" fmla="*/ 2333898 w 4458789"/>
                    <a:gd name="connsiteY112" fmla="*/ 3640183 h 6829660"/>
                    <a:gd name="connsiteX113" fmla="*/ 2290355 w 4458789"/>
                    <a:gd name="connsiteY113" fmla="*/ 3875314 h 6829660"/>
                    <a:gd name="connsiteX114" fmla="*/ 2595155 w 4458789"/>
                    <a:gd name="connsiteY114" fmla="*/ 3857897 h 6829660"/>
                    <a:gd name="connsiteX115" fmla="*/ 2891246 w 4458789"/>
                    <a:gd name="connsiteY115" fmla="*/ 3744685 h 6829660"/>
                    <a:gd name="connsiteX116" fmla="*/ 2891155 w 4458789"/>
                    <a:gd name="connsiteY116" fmla="*/ 3215186 h 6829660"/>
                    <a:gd name="connsiteX117" fmla="*/ 2772547 w 4458789"/>
                    <a:gd name="connsiteY117" fmla="*/ 3039972 h 6829660"/>
                    <a:gd name="connsiteX118" fmla="*/ 2704284 w 4458789"/>
                    <a:gd name="connsiteY118" fmla="*/ 2897097 h 6829660"/>
                    <a:gd name="connsiteX119" fmla="*/ 2508069 w 4458789"/>
                    <a:gd name="connsiteY119" fmla="*/ 2717074 h 6829660"/>
                    <a:gd name="connsiteX120" fmla="*/ 2638698 w 4458789"/>
                    <a:gd name="connsiteY120" fmla="*/ 2577737 h 6829660"/>
                    <a:gd name="connsiteX121" fmla="*/ 2978332 w 4458789"/>
                    <a:gd name="connsiteY121" fmla="*/ 2333897 h 6829660"/>
                    <a:gd name="connsiteX122" fmla="*/ 2987040 w 4458789"/>
                    <a:gd name="connsiteY122" fmla="*/ 2159725 h 6829660"/>
                    <a:gd name="connsiteX123" fmla="*/ 3344092 w 4458789"/>
                    <a:gd name="connsiteY123" fmla="*/ 1672045 h 6829660"/>
                    <a:gd name="connsiteX124" fmla="*/ 3544389 w 4458789"/>
                    <a:gd name="connsiteY124" fmla="*/ 1863634 h 6829660"/>
                    <a:gd name="connsiteX125" fmla="*/ 3962400 w 4458789"/>
                    <a:gd name="connsiteY125" fmla="*/ 1419497 h 6829660"/>
                    <a:gd name="connsiteX126" fmla="*/ 4458789 w 4458789"/>
                    <a:gd name="connsiteY126" fmla="*/ 374468 h 6829660"/>
                    <a:gd name="connsiteX127" fmla="*/ 4415246 w 4458789"/>
                    <a:gd name="connsiteY127" fmla="*/ 0 h 6829660"/>
                    <a:gd name="connsiteX128" fmla="*/ 17418 w 4458789"/>
                    <a:gd name="connsiteY128" fmla="*/ 17417 h 6829660"/>
                    <a:gd name="connsiteX129" fmla="*/ 0 w 4458789"/>
                    <a:gd name="connsiteY129" fmla="*/ 6470468 h 6829660"/>
                    <a:gd name="connsiteX0" fmla="*/ 0 w 4458789"/>
                    <a:gd name="connsiteY0" fmla="*/ 6470468 h 6829660"/>
                    <a:gd name="connsiteX1" fmla="*/ 842147 w 4458789"/>
                    <a:gd name="connsiteY1" fmla="*/ 5997484 h 6829660"/>
                    <a:gd name="connsiteX2" fmla="*/ 831034 w 4458789"/>
                    <a:gd name="connsiteY2" fmla="*/ 5948272 h 6829660"/>
                    <a:gd name="connsiteX3" fmla="*/ 966063 w 4458789"/>
                    <a:gd name="connsiteY3" fmla="*/ 5940878 h 6829660"/>
                    <a:gd name="connsiteX4" fmla="*/ 951685 w 4458789"/>
                    <a:gd name="connsiteY4" fmla="*/ 5911760 h 6829660"/>
                    <a:gd name="connsiteX5" fmla="*/ 897709 w 4458789"/>
                    <a:gd name="connsiteY5" fmla="*/ 5911759 h 6829660"/>
                    <a:gd name="connsiteX6" fmla="*/ 938984 w 4458789"/>
                    <a:gd name="connsiteY6" fmla="*/ 5849847 h 6829660"/>
                    <a:gd name="connsiteX7" fmla="*/ 927872 w 4458789"/>
                    <a:gd name="connsiteY7" fmla="*/ 5799047 h 6829660"/>
                    <a:gd name="connsiteX8" fmla="*/ 954859 w 4458789"/>
                    <a:gd name="connsiteY8" fmla="*/ 5724434 h 6829660"/>
                    <a:gd name="connsiteX9" fmla="*/ 943747 w 4458789"/>
                    <a:gd name="connsiteY9" fmla="*/ 5683159 h 6829660"/>
                    <a:gd name="connsiteX10" fmla="*/ 1045347 w 4458789"/>
                    <a:gd name="connsiteY10" fmla="*/ 5637122 h 6829660"/>
                    <a:gd name="connsiteX11" fmla="*/ 1096147 w 4458789"/>
                    <a:gd name="connsiteY11" fmla="*/ 5591084 h 6829660"/>
                    <a:gd name="connsiteX12" fmla="*/ 1143772 w 4458789"/>
                    <a:gd name="connsiteY12" fmla="*/ 5533934 h 6829660"/>
                    <a:gd name="connsiteX13" fmla="*/ 1159647 w 4458789"/>
                    <a:gd name="connsiteY13" fmla="*/ 5478372 h 6829660"/>
                    <a:gd name="connsiteX14" fmla="*/ 1197747 w 4458789"/>
                    <a:gd name="connsiteY14" fmla="*/ 5427572 h 6829660"/>
                    <a:gd name="connsiteX15" fmla="*/ 1267597 w 4458789"/>
                    <a:gd name="connsiteY15" fmla="*/ 5345022 h 6829660"/>
                    <a:gd name="connsiteX16" fmla="*/ 1281884 w 4458789"/>
                    <a:gd name="connsiteY16" fmla="*/ 5389472 h 6829660"/>
                    <a:gd name="connsiteX17" fmla="*/ 1324747 w 4458789"/>
                    <a:gd name="connsiteY17" fmla="*/ 5341847 h 6829660"/>
                    <a:gd name="connsiteX18" fmla="*/ 1367609 w 4458789"/>
                    <a:gd name="connsiteY18" fmla="*/ 5324384 h 6829660"/>
                    <a:gd name="connsiteX19" fmla="*/ 1367246 w 4458789"/>
                    <a:gd name="connsiteY19" fmla="*/ 5277394 h 6829660"/>
                    <a:gd name="connsiteX20" fmla="*/ 1394597 w 4458789"/>
                    <a:gd name="connsiteY20" fmla="*/ 5175159 h 6829660"/>
                    <a:gd name="connsiteX21" fmla="*/ 1440634 w 4458789"/>
                    <a:gd name="connsiteY21" fmla="*/ 5149759 h 6829660"/>
                    <a:gd name="connsiteX22" fmla="*/ 1429522 w 4458789"/>
                    <a:gd name="connsiteY22" fmla="*/ 5017997 h 6829660"/>
                    <a:gd name="connsiteX23" fmla="*/ 1477147 w 4458789"/>
                    <a:gd name="connsiteY23" fmla="*/ 4971959 h 6829660"/>
                    <a:gd name="connsiteX24" fmla="*/ 1541418 w 4458789"/>
                    <a:gd name="connsiteY24" fmla="*/ 4955177 h 6829660"/>
                    <a:gd name="connsiteX25" fmla="*/ 1375547 w 4458789"/>
                    <a:gd name="connsiteY25" fmla="*/ 4913222 h 6829660"/>
                    <a:gd name="connsiteX26" fmla="*/ 1307284 w 4458789"/>
                    <a:gd name="connsiteY26" fmla="*/ 4854484 h 6829660"/>
                    <a:gd name="connsiteX27" fmla="*/ 1232672 w 4458789"/>
                    <a:gd name="connsiteY27" fmla="*/ 4883059 h 6829660"/>
                    <a:gd name="connsiteX28" fmla="*/ 1172801 w 4458789"/>
                    <a:gd name="connsiteY28" fmla="*/ 4820692 h 6829660"/>
                    <a:gd name="connsiteX29" fmla="*/ 1353322 w 4458789"/>
                    <a:gd name="connsiteY29" fmla="*/ 4757647 h 6829660"/>
                    <a:gd name="connsiteX30" fmla="*/ 1396184 w 4458789"/>
                    <a:gd name="connsiteY30" fmla="*/ 4762409 h 6829660"/>
                    <a:gd name="connsiteX31" fmla="*/ 1473473 w 4458789"/>
                    <a:gd name="connsiteY31" fmla="*/ 4779509 h 6829660"/>
                    <a:gd name="connsiteX32" fmla="*/ 1404122 w 4458789"/>
                    <a:gd name="connsiteY32" fmla="*/ 4619534 h 6829660"/>
                    <a:gd name="connsiteX33" fmla="*/ 1335859 w 4458789"/>
                    <a:gd name="connsiteY33" fmla="*/ 4551271 h 6829660"/>
                    <a:gd name="connsiteX34" fmla="*/ 1439047 w 4458789"/>
                    <a:gd name="connsiteY34" fmla="*/ 4506822 h 6829660"/>
                    <a:gd name="connsiteX35" fmla="*/ 1362847 w 4458789"/>
                    <a:gd name="connsiteY35" fmla="*/ 4400459 h 6829660"/>
                    <a:gd name="connsiteX36" fmla="*/ 1262834 w 4458789"/>
                    <a:gd name="connsiteY36" fmla="*/ 4309972 h 6829660"/>
                    <a:gd name="connsiteX37" fmla="*/ 1202509 w 4458789"/>
                    <a:gd name="connsiteY37" fmla="*/ 4102009 h 6829660"/>
                    <a:gd name="connsiteX38" fmla="*/ 1143772 w 4458789"/>
                    <a:gd name="connsiteY38" fmla="*/ 3930559 h 6829660"/>
                    <a:gd name="connsiteX39" fmla="*/ 1012644 w 4458789"/>
                    <a:gd name="connsiteY39" fmla="*/ 3831363 h 6829660"/>
                    <a:gd name="connsiteX40" fmla="*/ 946922 w 4458789"/>
                    <a:gd name="connsiteY40" fmla="*/ 3773397 h 6829660"/>
                    <a:gd name="connsiteX41" fmla="*/ 946922 w 4458789"/>
                    <a:gd name="connsiteY41" fmla="*/ 3717834 h 6829660"/>
                    <a:gd name="connsiteX42" fmla="*/ 980259 w 4458789"/>
                    <a:gd name="connsiteY42" fmla="*/ 3711484 h 6829660"/>
                    <a:gd name="connsiteX43" fmla="*/ 1038997 w 4458789"/>
                    <a:gd name="connsiteY43" fmla="*/ 3609884 h 6829660"/>
                    <a:gd name="connsiteX44" fmla="*/ 1077097 w 4458789"/>
                    <a:gd name="connsiteY44" fmla="*/ 3598772 h 6829660"/>
                    <a:gd name="connsiteX45" fmla="*/ 1139009 w 4458789"/>
                    <a:gd name="connsiteY45" fmla="*/ 3535272 h 6829660"/>
                    <a:gd name="connsiteX46" fmla="*/ 1196159 w 4458789"/>
                    <a:gd name="connsiteY46" fmla="*/ 3498759 h 6829660"/>
                    <a:gd name="connsiteX47" fmla="*/ 1237434 w 4458789"/>
                    <a:gd name="connsiteY47" fmla="*/ 3489234 h 6829660"/>
                    <a:gd name="connsiteX48" fmla="*/ 1267506 w 4458789"/>
                    <a:gd name="connsiteY48" fmla="*/ 3418432 h 6829660"/>
                    <a:gd name="connsiteX49" fmla="*/ 1326335 w 4458789"/>
                    <a:gd name="connsiteY49" fmla="*/ 3387634 h 6829660"/>
                    <a:gd name="connsiteX50" fmla="*/ 1385072 w 4458789"/>
                    <a:gd name="connsiteY50" fmla="*/ 3354297 h 6829660"/>
                    <a:gd name="connsiteX51" fmla="*/ 1491434 w 4458789"/>
                    <a:gd name="connsiteY51" fmla="*/ 3309847 h 6829660"/>
                    <a:gd name="connsiteX52" fmla="*/ 1567543 w 4458789"/>
                    <a:gd name="connsiteY52" fmla="*/ 3317965 h 6829660"/>
                    <a:gd name="connsiteX53" fmla="*/ 1610497 w 4458789"/>
                    <a:gd name="connsiteY53" fmla="*/ 3271747 h 6829660"/>
                    <a:gd name="connsiteX54" fmla="*/ 1631134 w 4458789"/>
                    <a:gd name="connsiteY54" fmla="*/ 3201897 h 6829660"/>
                    <a:gd name="connsiteX55" fmla="*/ 1564459 w 4458789"/>
                    <a:gd name="connsiteY55" fmla="*/ 3174909 h 6829660"/>
                    <a:gd name="connsiteX56" fmla="*/ 1543731 w 4458789"/>
                    <a:gd name="connsiteY56" fmla="*/ 3150960 h 6829660"/>
                    <a:gd name="connsiteX57" fmla="*/ 1427934 w 4458789"/>
                    <a:gd name="connsiteY57" fmla="*/ 3163797 h 6829660"/>
                    <a:gd name="connsiteX58" fmla="*/ 1364434 w 4458789"/>
                    <a:gd name="connsiteY58" fmla="*/ 3127284 h 6829660"/>
                    <a:gd name="connsiteX59" fmla="*/ 1350147 w 4458789"/>
                    <a:gd name="connsiteY59" fmla="*/ 3101884 h 6829660"/>
                    <a:gd name="connsiteX60" fmla="*/ 1289731 w 4458789"/>
                    <a:gd name="connsiteY60" fmla="*/ 3082154 h 6829660"/>
                    <a:gd name="connsiteX61" fmla="*/ 1189809 w 4458789"/>
                    <a:gd name="connsiteY61" fmla="*/ 3098709 h 6829660"/>
                    <a:gd name="connsiteX62" fmla="*/ 1164409 w 4458789"/>
                    <a:gd name="connsiteY62" fmla="*/ 3144747 h 6829660"/>
                    <a:gd name="connsiteX63" fmla="*/ 1108847 w 4458789"/>
                    <a:gd name="connsiteY63" fmla="*/ 3174909 h 6829660"/>
                    <a:gd name="connsiteX64" fmla="*/ 1075509 w 4458789"/>
                    <a:gd name="connsiteY64" fmla="*/ 3225709 h 6829660"/>
                    <a:gd name="connsiteX65" fmla="*/ 1007247 w 4458789"/>
                    <a:gd name="connsiteY65" fmla="*/ 3238409 h 6829660"/>
                    <a:gd name="connsiteX66" fmla="*/ 926782 w 4458789"/>
                    <a:gd name="connsiteY66" fmla="*/ 3181803 h 6829660"/>
                    <a:gd name="connsiteX67" fmla="*/ 942159 w 4458789"/>
                    <a:gd name="connsiteY67" fmla="*/ 3111409 h 6829660"/>
                    <a:gd name="connsiteX68" fmla="*/ 989784 w 4458789"/>
                    <a:gd name="connsiteY68" fmla="*/ 3078072 h 6829660"/>
                    <a:gd name="connsiteX69" fmla="*/ 941161 w 4458789"/>
                    <a:gd name="connsiteY69" fmla="*/ 2986994 h 6829660"/>
                    <a:gd name="connsiteX70" fmla="*/ 865959 w 4458789"/>
                    <a:gd name="connsiteY70" fmla="*/ 2989172 h 6829660"/>
                    <a:gd name="connsiteX71" fmla="*/ 743722 w 4458789"/>
                    <a:gd name="connsiteY71" fmla="*/ 2943134 h 6829660"/>
                    <a:gd name="connsiteX72" fmla="*/ 708797 w 4458789"/>
                    <a:gd name="connsiteY72" fmla="*/ 2852647 h 6829660"/>
                    <a:gd name="connsiteX73" fmla="*/ 750707 w 4458789"/>
                    <a:gd name="connsiteY73" fmla="*/ 2804160 h 6829660"/>
                    <a:gd name="connsiteX74" fmla="*/ 748484 w 4458789"/>
                    <a:gd name="connsiteY74" fmla="*/ 2738347 h 6829660"/>
                    <a:gd name="connsiteX75" fmla="*/ 788172 w 4458789"/>
                    <a:gd name="connsiteY75" fmla="*/ 2711359 h 6829660"/>
                    <a:gd name="connsiteX76" fmla="*/ 865959 w 4458789"/>
                    <a:gd name="connsiteY76" fmla="*/ 2771684 h 6829660"/>
                    <a:gd name="connsiteX77" fmla="*/ 892947 w 4458789"/>
                    <a:gd name="connsiteY77" fmla="*/ 2798672 h 6829660"/>
                    <a:gd name="connsiteX78" fmla="*/ 900884 w 4458789"/>
                    <a:gd name="connsiteY78" fmla="*/ 2743110 h 6829660"/>
                    <a:gd name="connsiteX79" fmla="*/ 937351 w 4458789"/>
                    <a:gd name="connsiteY79" fmla="*/ 2730546 h 6829660"/>
                    <a:gd name="connsiteX80" fmla="*/ 981847 w 4458789"/>
                    <a:gd name="connsiteY80" fmla="*/ 2730409 h 6829660"/>
                    <a:gd name="connsiteX81" fmla="*/ 1008834 w 4458789"/>
                    <a:gd name="connsiteY81" fmla="*/ 2698659 h 6829660"/>
                    <a:gd name="connsiteX82" fmla="*/ 1085034 w 4458789"/>
                    <a:gd name="connsiteY82" fmla="*/ 2592297 h 6829660"/>
                    <a:gd name="connsiteX83" fmla="*/ 1174841 w 4458789"/>
                    <a:gd name="connsiteY83" fmla="*/ 2532652 h 6829660"/>
                    <a:gd name="connsiteX84" fmla="*/ 1256484 w 4458789"/>
                    <a:gd name="connsiteY84" fmla="*/ 2501809 h 6829660"/>
                    <a:gd name="connsiteX85" fmla="*/ 1404122 w 4458789"/>
                    <a:gd name="connsiteY85" fmla="*/ 2358934 h 6829660"/>
                    <a:gd name="connsiteX86" fmla="*/ 1518512 w 4458789"/>
                    <a:gd name="connsiteY86" fmla="*/ 2368913 h 6829660"/>
                    <a:gd name="connsiteX87" fmla="*/ 1584598 w 4458789"/>
                    <a:gd name="connsiteY87" fmla="*/ 2464298 h 6829660"/>
                    <a:gd name="connsiteX88" fmla="*/ 1527947 w 4458789"/>
                    <a:gd name="connsiteY88" fmla="*/ 2535147 h 6829660"/>
                    <a:gd name="connsiteX89" fmla="*/ 1431109 w 4458789"/>
                    <a:gd name="connsiteY89" fmla="*/ 2627222 h 6829660"/>
                    <a:gd name="connsiteX90" fmla="*/ 1393372 w 4458789"/>
                    <a:gd name="connsiteY90" fmla="*/ 2647405 h 6829660"/>
                    <a:gd name="connsiteX91" fmla="*/ 1404983 w 4458789"/>
                    <a:gd name="connsiteY91" fmla="*/ 2708456 h 6829660"/>
                    <a:gd name="connsiteX92" fmla="*/ 1454922 w 4458789"/>
                    <a:gd name="connsiteY92" fmla="*/ 2736759 h 6829660"/>
                    <a:gd name="connsiteX93" fmla="*/ 1448572 w 4458789"/>
                    <a:gd name="connsiteY93" fmla="*/ 2774859 h 6829660"/>
                    <a:gd name="connsiteX94" fmla="*/ 1357675 w 4458789"/>
                    <a:gd name="connsiteY94" fmla="*/ 2829515 h 6829660"/>
                    <a:gd name="connsiteX95" fmla="*/ 1394597 w 4458789"/>
                    <a:gd name="connsiteY95" fmla="*/ 2863759 h 6829660"/>
                    <a:gd name="connsiteX96" fmla="*/ 1550172 w 4458789"/>
                    <a:gd name="connsiteY96" fmla="*/ 2790734 h 6829660"/>
                    <a:gd name="connsiteX97" fmla="*/ 1586684 w 4458789"/>
                    <a:gd name="connsiteY97" fmla="*/ 2733584 h 6829660"/>
                    <a:gd name="connsiteX98" fmla="*/ 1651772 w 4458789"/>
                    <a:gd name="connsiteY98" fmla="*/ 2703422 h 6829660"/>
                    <a:gd name="connsiteX99" fmla="*/ 1708922 w 4458789"/>
                    <a:gd name="connsiteY99" fmla="*/ 2666909 h 6829660"/>
                    <a:gd name="connsiteX100" fmla="*/ 1810522 w 4458789"/>
                    <a:gd name="connsiteY100" fmla="*/ 2636747 h 6829660"/>
                    <a:gd name="connsiteX101" fmla="*/ 1908947 w 4458789"/>
                    <a:gd name="connsiteY101" fmla="*/ 2627222 h 6829660"/>
                    <a:gd name="connsiteX102" fmla="*/ 1952218 w 4458789"/>
                    <a:gd name="connsiteY102" fmla="*/ 2602275 h 6829660"/>
                    <a:gd name="connsiteX103" fmla="*/ 2020072 w 4458789"/>
                    <a:gd name="connsiteY103" fmla="*/ 2662147 h 6829660"/>
                    <a:gd name="connsiteX104" fmla="*/ 2089922 w 4458789"/>
                    <a:gd name="connsiteY104" fmla="*/ 2678022 h 6829660"/>
                    <a:gd name="connsiteX105" fmla="*/ 2164579 w 4458789"/>
                    <a:gd name="connsiteY105" fmla="*/ 2690902 h 6829660"/>
                    <a:gd name="connsiteX106" fmla="*/ 2115322 w 4458789"/>
                    <a:gd name="connsiteY106" fmla="*/ 2820897 h 6829660"/>
                    <a:gd name="connsiteX107" fmla="*/ 2011680 w 4458789"/>
                    <a:gd name="connsiteY107" fmla="*/ 2934788 h 6829660"/>
                    <a:gd name="connsiteX108" fmla="*/ 2194560 w 4458789"/>
                    <a:gd name="connsiteY108" fmla="*/ 3082834 h 6829660"/>
                    <a:gd name="connsiteX109" fmla="*/ 2394858 w 4458789"/>
                    <a:gd name="connsiteY109" fmla="*/ 3117668 h 6829660"/>
                    <a:gd name="connsiteX110" fmla="*/ 2377440 w 4458789"/>
                    <a:gd name="connsiteY110" fmla="*/ 3335383 h 6829660"/>
                    <a:gd name="connsiteX111" fmla="*/ 2377440 w 4458789"/>
                    <a:gd name="connsiteY111" fmla="*/ 3335383 h 6829660"/>
                    <a:gd name="connsiteX112" fmla="*/ 2333898 w 4458789"/>
                    <a:gd name="connsiteY112" fmla="*/ 3640183 h 6829660"/>
                    <a:gd name="connsiteX113" fmla="*/ 2290355 w 4458789"/>
                    <a:gd name="connsiteY113" fmla="*/ 3875314 h 6829660"/>
                    <a:gd name="connsiteX114" fmla="*/ 2595155 w 4458789"/>
                    <a:gd name="connsiteY114" fmla="*/ 3857897 h 6829660"/>
                    <a:gd name="connsiteX115" fmla="*/ 2891246 w 4458789"/>
                    <a:gd name="connsiteY115" fmla="*/ 3744685 h 6829660"/>
                    <a:gd name="connsiteX116" fmla="*/ 2891155 w 4458789"/>
                    <a:gd name="connsiteY116" fmla="*/ 3215186 h 6829660"/>
                    <a:gd name="connsiteX117" fmla="*/ 2772547 w 4458789"/>
                    <a:gd name="connsiteY117" fmla="*/ 3039972 h 6829660"/>
                    <a:gd name="connsiteX118" fmla="*/ 2704284 w 4458789"/>
                    <a:gd name="connsiteY118" fmla="*/ 2897097 h 6829660"/>
                    <a:gd name="connsiteX119" fmla="*/ 2508069 w 4458789"/>
                    <a:gd name="connsiteY119" fmla="*/ 2717074 h 6829660"/>
                    <a:gd name="connsiteX120" fmla="*/ 2638698 w 4458789"/>
                    <a:gd name="connsiteY120" fmla="*/ 2577737 h 6829660"/>
                    <a:gd name="connsiteX121" fmla="*/ 2978332 w 4458789"/>
                    <a:gd name="connsiteY121" fmla="*/ 2333897 h 6829660"/>
                    <a:gd name="connsiteX122" fmla="*/ 2987040 w 4458789"/>
                    <a:gd name="connsiteY122" fmla="*/ 2159725 h 6829660"/>
                    <a:gd name="connsiteX123" fmla="*/ 3344092 w 4458789"/>
                    <a:gd name="connsiteY123" fmla="*/ 1672045 h 6829660"/>
                    <a:gd name="connsiteX124" fmla="*/ 3544389 w 4458789"/>
                    <a:gd name="connsiteY124" fmla="*/ 1863634 h 6829660"/>
                    <a:gd name="connsiteX125" fmla="*/ 3962400 w 4458789"/>
                    <a:gd name="connsiteY125" fmla="*/ 1419497 h 6829660"/>
                    <a:gd name="connsiteX126" fmla="*/ 4458789 w 4458789"/>
                    <a:gd name="connsiteY126" fmla="*/ 374468 h 6829660"/>
                    <a:gd name="connsiteX127" fmla="*/ 4415246 w 4458789"/>
                    <a:gd name="connsiteY127" fmla="*/ 0 h 6829660"/>
                    <a:gd name="connsiteX128" fmla="*/ 17418 w 4458789"/>
                    <a:gd name="connsiteY128" fmla="*/ 17417 h 6829660"/>
                    <a:gd name="connsiteX129" fmla="*/ 0 w 4458789"/>
                    <a:gd name="connsiteY129" fmla="*/ 6470468 h 6829660"/>
                    <a:gd name="connsiteX0" fmla="*/ 0 w 4458789"/>
                    <a:gd name="connsiteY0" fmla="*/ 6470468 h 6829660"/>
                    <a:gd name="connsiteX1" fmla="*/ 842147 w 4458789"/>
                    <a:gd name="connsiteY1" fmla="*/ 5997484 h 6829660"/>
                    <a:gd name="connsiteX2" fmla="*/ 831034 w 4458789"/>
                    <a:gd name="connsiteY2" fmla="*/ 5948272 h 6829660"/>
                    <a:gd name="connsiteX3" fmla="*/ 966063 w 4458789"/>
                    <a:gd name="connsiteY3" fmla="*/ 5940878 h 6829660"/>
                    <a:gd name="connsiteX4" fmla="*/ 951685 w 4458789"/>
                    <a:gd name="connsiteY4" fmla="*/ 5911760 h 6829660"/>
                    <a:gd name="connsiteX5" fmla="*/ 897709 w 4458789"/>
                    <a:gd name="connsiteY5" fmla="*/ 5911759 h 6829660"/>
                    <a:gd name="connsiteX6" fmla="*/ 938984 w 4458789"/>
                    <a:gd name="connsiteY6" fmla="*/ 5849847 h 6829660"/>
                    <a:gd name="connsiteX7" fmla="*/ 927872 w 4458789"/>
                    <a:gd name="connsiteY7" fmla="*/ 5799047 h 6829660"/>
                    <a:gd name="connsiteX8" fmla="*/ 954859 w 4458789"/>
                    <a:gd name="connsiteY8" fmla="*/ 5724434 h 6829660"/>
                    <a:gd name="connsiteX9" fmla="*/ 943747 w 4458789"/>
                    <a:gd name="connsiteY9" fmla="*/ 5683159 h 6829660"/>
                    <a:gd name="connsiteX10" fmla="*/ 1045347 w 4458789"/>
                    <a:gd name="connsiteY10" fmla="*/ 5637122 h 6829660"/>
                    <a:gd name="connsiteX11" fmla="*/ 1096147 w 4458789"/>
                    <a:gd name="connsiteY11" fmla="*/ 5591084 h 6829660"/>
                    <a:gd name="connsiteX12" fmla="*/ 1143772 w 4458789"/>
                    <a:gd name="connsiteY12" fmla="*/ 5533934 h 6829660"/>
                    <a:gd name="connsiteX13" fmla="*/ 1159647 w 4458789"/>
                    <a:gd name="connsiteY13" fmla="*/ 5478372 h 6829660"/>
                    <a:gd name="connsiteX14" fmla="*/ 1197747 w 4458789"/>
                    <a:gd name="connsiteY14" fmla="*/ 5427572 h 6829660"/>
                    <a:gd name="connsiteX15" fmla="*/ 1267597 w 4458789"/>
                    <a:gd name="connsiteY15" fmla="*/ 5345022 h 6829660"/>
                    <a:gd name="connsiteX16" fmla="*/ 1281884 w 4458789"/>
                    <a:gd name="connsiteY16" fmla="*/ 5389472 h 6829660"/>
                    <a:gd name="connsiteX17" fmla="*/ 1324747 w 4458789"/>
                    <a:gd name="connsiteY17" fmla="*/ 5341847 h 6829660"/>
                    <a:gd name="connsiteX18" fmla="*/ 1367609 w 4458789"/>
                    <a:gd name="connsiteY18" fmla="*/ 5324384 h 6829660"/>
                    <a:gd name="connsiteX19" fmla="*/ 1367246 w 4458789"/>
                    <a:gd name="connsiteY19" fmla="*/ 5277394 h 6829660"/>
                    <a:gd name="connsiteX20" fmla="*/ 1394597 w 4458789"/>
                    <a:gd name="connsiteY20" fmla="*/ 5175159 h 6829660"/>
                    <a:gd name="connsiteX21" fmla="*/ 1440634 w 4458789"/>
                    <a:gd name="connsiteY21" fmla="*/ 5149759 h 6829660"/>
                    <a:gd name="connsiteX22" fmla="*/ 1429522 w 4458789"/>
                    <a:gd name="connsiteY22" fmla="*/ 5017997 h 6829660"/>
                    <a:gd name="connsiteX23" fmla="*/ 1477147 w 4458789"/>
                    <a:gd name="connsiteY23" fmla="*/ 4971959 h 6829660"/>
                    <a:gd name="connsiteX24" fmla="*/ 1541418 w 4458789"/>
                    <a:gd name="connsiteY24" fmla="*/ 4955177 h 6829660"/>
                    <a:gd name="connsiteX25" fmla="*/ 1375547 w 4458789"/>
                    <a:gd name="connsiteY25" fmla="*/ 4913222 h 6829660"/>
                    <a:gd name="connsiteX26" fmla="*/ 1307284 w 4458789"/>
                    <a:gd name="connsiteY26" fmla="*/ 4854484 h 6829660"/>
                    <a:gd name="connsiteX27" fmla="*/ 1232672 w 4458789"/>
                    <a:gd name="connsiteY27" fmla="*/ 4883059 h 6829660"/>
                    <a:gd name="connsiteX28" fmla="*/ 1172801 w 4458789"/>
                    <a:gd name="connsiteY28" fmla="*/ 4820692 h 6829660"/>
                    <a:gd name="connsiteX29" fmla="*/ 1353322 w 4458789"/>
                    <a:gd name="connsiteY29" fmla="*/ 4757647 h 6829660"/>
                    <a:gd name="connsiteX30" fmla="*/ 1396184 w 4458789"/>
                    <a:gd name="connsiteY30" fmla="*/ 4762409 h 6829660"/>
                    <a:gd name="connsiteX31" fmla="*/ 1473473 w 4458789"/>
                    <a:gd name="connsiteY31" fmla="*/ 4779509 h 6829660"/>
                    <a:gd name="connsiteX32" fmla="*/ 1404122 w 4458789"/>
                    <a:gd name="connsiteY32" fmla="*/ 4619534 h 6829660"/>
                    <a:gd name="connsiteX33" fmla="*/ 1335859 w 4458789"/>
                    <a:gd name="connsiteY33" fmla="*/ 4551271 h 6829660"/>
                    <a:gd name="connsiteX34" fmla="*/ 1439047 w 4458789"/>
                    <a:gd name="connsiteY34" fmla="*/ 4506822 h 6829660"/>
                    <a:gd name="connsiteX35" fmla="*/ 1362847 w 4458789"/>
                    <a:gd name="connsiteY35" fmla="*/ 4400459 h 6829660"/>
                    <a:gd name="connsiteX36" fmla="*/ 1262834 w 4458789"/>
                    <a:gd name="connsiteY36" fmla="*/ 4309972 h 6829660"/>
                    <a:gd name="connsiteX37" fmla="*/ 1202509 w 4458789"/>
                    <a:gd name="connsiteY37" fmla="*/ 4102009 h 6829660"/>
                    <a:gd name="connsiteX38" fmla="*/ 1143772 w 4458789"/>
                    <a:gd name="connsiteY38" fmla="*/ 3930559 h 6829660"/>
                    <a:gd name="connsiteX39" fmla="*/ 1012644 w 4458789"/>
                    <a:gd name="connsiteY39" fmla="*/ 3831363 h 6829660"/>
                    <a:gd name="connsiteX40" fmla="*/ 946922 w 4458789"/>
                    <a:gd name="connsiteY40" fmla="*/ 3773397 h 6829660"/>
                    <a:gd name="connsiteX41" fmla="*/ 946922 w 4458789"/>
                    <a:gd name="connsiteY41" fmla="*/ 3717834 h 6829660"/>
                    <a:gd name="connsiteX42" fmla="*/ 980259 w 4458789"/>
                    <a:gd name="connsiteY42" fmla="*/ 3711484 h 6829660"/>
                    <a:gd name="connsiteX43" fmla="*/ 1038997 w 4458789"/>
                    <a:gd name="connsiteY43" fmla="*/ 3609884 h 6829660"/>
                    <a:gd name="connsiteX44" fmla="*/ 1077097 w 4458789"/>
                    <a:gd name="connsiteY44" fmla="*/ 3598772 h 6829660"/>
                    <a:gd name="connsiteX45" fmla="*/ 1139009 w 4458789"/>
                    <a:gd name="connsiteY45" fmla="*/ 3535272 h 6829660"/>
                    <a:gd name="connsiteX46" fmla="*/ 1196159 w 4458789"/>
                    <a:gd name="connsiteY46" fmla="*/ 3498759 h 6829660"/>
                    <a:gd name="connsiteX47" fmla="*/ 1237434 w 4458789"/>
                    <a:gd name="connsiteY47" fmla="*/ 3489234 h 6829660"/>
                    <a:gd name="connsiteX48" fmla="*/ 1267506 w 4458789"/>
                    <a:gd name="connsiteY48" fmla="*/ 3418432 h 6829660"/>
                    <a:gd name="connsiteX49" fmla="*/ 1326335 w 4458789"/>
                    <a:gd name="connsiteY49" fmla="*/ 3387634 h 6829660"/>
                    <a:gd name="connsiteX50" fmla="*/ 1385072 w 4458789"/>
                    <a:gd name="connsiteY50" fmla="*/ 3354297 h 6829660"/>
                    <a:gd name="connsiteX51" fmla="*/ 1491434 w 4458789"/>
                    <a:gd name="connsiteY51" fmla="*/ 3309847 h 6829660"/>
                    <a:gd name="connsiteX52" fmla="*/ 1567543 w 4458789"/>
                    <a:gd name="connsiteY52" fmla="*/ 3317965 h 6829660"/>
                    <a:gd name="connsiteX53" fmla="*/ 1610497 w 4458789"/>
                    <a:gd name="connsiteY53" fmla="*/ 3271747 h 6829660"/>
                    <a:gd name="connsiteX54" fmla="*/ 1631134 w 4458789"/>
                    <a:gd name="connsiteY54" fmla="*/ 3201897 h 6829660"/>
                    <a:gd name="connsiteX55" fmla="*/ 1564459 w 4458789"/>
                    <a:gd name="connsiteY55" fmla="*/ 3174909 h 6829660"/>
                    <a:gd name="connsiteX56" fmla="*/ 1543731 w 4458789"/>
                    <a:gd name="connsiteY56" fmla="*/ 3150960 h 6829660"/>
                    <a:gd name="connsiteX57" fmla="*/ 1427934 w 4458789"/>
                    <a:gd name="connsiteY57" fmla="*/ 3163797 h 6829660"/>
                    <a:gd name="connsiteX58" fmla="*/ 1364434 w 4458789"/>
                    <a:gd name="connsiteY58" fmla="*/ 3127284 h 6829660"/>
                    <a:gd name="connsiteX59" fmla="*/ 1350147 w 4458789"/>
                    <a:gd name="connsiteY59" fmla="*/ 3101884 h 6829660"/>
                    <a:gd name="connsiteX60" fmla="*/ 1289731 w 4458789"/>
                    <a:gd name="connsiteY60" fmla="*/ 3082154 h 6829660"/>
                    <a:gd name="connsiteX61" fmla="*/ 1189809 w 4458789"/>
                    <a:gd name="connsiteY61" fmla="*/ 3098709 h 6829660"/>
                    <a:gd name="connsiteX62" fmla="*/ 1164409 w 4458789"/>
                    <a:gd name="connsiteY62" fmla="*/ 3144747 h 6829660"/>
                    <a:gd name="connsiteX63" fmla="*/ 1108847 w 4458789"/>
                    <a:gd name="connsiteY63" fmla="*/ 3174909 h 6829660"/>
                    <a:gd name="connsiteX64" fmla="*/ 1075509 w 4458789"/>
                    <a:gd name="connsiteY64" fmla="*/ 3225709 h 6829660"/>
                    <a:gd name="connsiteX65" fmla="*/ 1007247 w 4458789"/>
                    <a:gd name="connsiteY65" fmla="*/ 3238409 h 6829660"/>
                    <a:gd name="connsiteX66" fmla="*/ 926782 w 4458789"/>
                    <a:gd name="connsiteY66" fmla="*/ 3181803 h 6829660"/>
                    <a:gd name="connsiteX67" fmla="*/ 942159 w 4458789"/>
                    <a:gd name="connsiteY67" fmla="*/ 3111409 h 6829660"/>
                    <a:gd name="connsiteX68" fmla="*/ 989784 w 4458789"/>
                    <a:gd name="connsiteY68" fmla="*/ 3078072 h 6829660"/>
                    <a:gd name="connsiteX69" fmla="*/ 941161 w 4458789"/>
                    <a:gd name="connsiteY69" fmla="*/ 2986994 h 6829660"/>
                    <a:gd name="connsiteX70" fmla="*/ 865959 w 4458789"/>
                    <a:gd name="connsiteY70" fmla="*/ 2989172 h 6829660"/>
                    <a:gd name="connsiteX71" fmla="*/ 743722 w 4458789"/>
                    <a:gd name="connsiteY71" fmla="*/ 2943134 h 6829660"/>
                    <a:gd name="connsiteX72" fmla="*/ 708797 w 4458789"/>
                    <a:gd name="connsiteY72" fmla="*/ 2852647 h 6829660"/>
                    <a:gd name="connsiteX73" fmla="*/ 750707 w 4458789"/>
                    <a:gd name="connsiteY73" fmla="*/ 2804160 h 6829660"/>
                    <a:gd name="connsiteX74" fmla="*/ 748484 w 4458789"/>
                    <a:gd name="connsiteY74" fmla="*/ 2738347 h 6829660"/>
                    <a:gd name="connsiteX75" fmla="*/ 788172 w 4458789"/>
                    <a:gd name="connsiteY75" fmla="*/ 2711359 h 6829660"/>
                    <a:gd name="connsiteX76" fmla="*/ 865959 w 4458789"/>
                    <a:gd name="connsiteY76" fmla="*/ 2771684 h 6829660"/>
                    <a:gd name="connsiteX77" fmla="*/ 892947 w 4458789"/>
                    <a:gd name="connsiteY77" fmla="*/ 2798672 h 6829660"/>
                    <a:gd name="connsiteX78" fmla="*/ 900884 w 4458789"/>
                    <a:gd name="connsiteY78" fmla="*/ 2743110 h 6829660"/>
                    <a:gd name="connsiteX79" fmla="*/ 937351 w 4458789"/>
                    <a:gd name="connsiteY79" fmla="*/ 2730546 h 6829660"/>
                    <a:gd name="connsiteX80" fmla="*/ 981847 w 4458789"/>
                    <a:gd name="connsiteY80" fmla="*/ 2730409 h 6829660"/>
                    <a:gd name="connsiteX81" fmla="*/ 1008834 w 4458789"/>
                    <a:gd name="connsiteY81" fmla="*/ 2698659 h 6829660"/>
                    <a:gd name="connsiteX82" fmla="*/ 1085034 w 4458789"/>
                    <a:gd name="connsiteY82" fmla="*/ 2592297 h 6829660"/>
                    <a:gd name="connsiteX83" fmla="*/ 1174841 w 4458789"/>
                    <a:gd name="connsiteY83" fmla="*/ 2532652 h 6829660"/>
                    <a:gd name="connsiteX84" fmla="*/ 1256484 w 4458789"/>
                    <a:gd name="connsiteY84" fmla="*/ 2501809 h 6829660"/>
                    <a:gd name="connsiteX85" fmla="*/ 1404122 w 4458789"/>
                    <a:gd name="connsiteY85" fmla="*/ 2358934 h 6829660"/>
                    <a:gd name="connsiteX86" fmla="*/ 1518512 w 4458789"/>
                    <a:gd name="connsiteY86" fmla="*/ 2368913 h 6829660"/>
                    <a:gd name="connsiteX87" fmla="*/ 1584598 w 4458789"/>
                    <a:gd name="connsiteY87" fmla="*/ 2464298 h 6829660"/>
                    <a:gd name="connsiteX88" fmla="*/ 1527947 w 4458789"/>
                    <a:gd name="connsiteY88" fmla="*/ 2535147 h 6829660"/>
                    <a:gd name="connsiteX89" fmla="*/ 1431109 w 4458789"/>
                    <a:gd name="connsiteY89" fmla="*/ 2627222 h 6829660"/>
                    <a:gd name="connsiteX90" fmla="*/ 1393372 w 4458789"/>
                    <a:gd name="connsiteY90" fmla="*/ 2647405 h 6829660"/>
                    <a:gd name="connsiteX91" fmla="*/ 1404983 w 4458789"/>
                    <a:gd name="connsiteY91" fmla="*/ 2708456 h 6829660"/>
                    <a:gd name="connsiteX92" fmla="*/ 1454922 w 4458789"/>
                    <a:gd name="connsiteY92" fmla="*/ 2736759 h 6829660"/>
                    <a:gd name="connsiteX93" fmla="*/ 1448572 w 4458789"/>
                    <a:gd name="connsiteY93" fmla="*/ 2774859 h 6829660"/>
                    <a:gd name="connsiteX94" fmla="*/ 1357675 w 4458789"/>
                    <a:gd name="connsiteY94" fmla="*/ 2829515 h 6829660"/>
                    <a:gd name="connsiteX95" fmla="*/ 1394597 w 4458789"/>
                    <a:gd name="connsiteY95" fmla="*/ 2863759 h 6829660"/>
                    <a:gd name="connsiteX96" fmla="*/ 1550172 w 4458789"/>
                    <a:gd name="connsiteY96" fmla="*/ 2790734 h 6829660"/>
                    <a:gd name="connsiteX97" fmla="*/ 1586684 w 4458789"/>
                    <a:gd name="connsiteY97" fmla="*/ 2733584 h 6829660"/>
                    <a:gd name="connsiteX98" fmla="*/ 1651772 w 4458789"/>
                    <a:gd name="connsiteY98" fmla="*/ 2703422 h 6829660"/>
                    <a:gd name="connsiteX99" fmla="*/ 1708922 w 4458789"/>
                    <a:gd name="connsiteY99" fmla="*/ 2666909 h 6829660"/>
                    <a:gd name="connsiteX100" fmla="*/ 1810522 w 4458789"/>
                    <a:gd name="connsiteY100" fmla="*/ 2636747 h 6829660"/>
                    <a:gd name="connsiteX101" fmla="*/ 1908947 w 4458789"/>
                    <a:gd name="connsiteY101" fmla="*/ 2627222 h 6829660"/>
                    <a:gd name="connsiteX102" fmla="*/ 1952218 w 4458789"/>
                    <a:gd name="connsiteY102" fmla="*/ 2602275 h 6829660"/>
                    <a:gd name="connsiteX103" fmla="*/ 2020072 w 4458789"/>
                    <a:gd name="connsiteY103" fmla="*/ 2662147 h 6829660"/>
                    <a:gd name="connsiteX104" fmla="*/ 2089922 w 4458789"/>
                    <a:gd name="connsiteY104" fmla="*/ 2678022 h 6829660"/>
                    <a:gd name="connsiteX105" fmla="*/ 2164579 w 4458789"/>
                    <a:gd name="connsiteY105" fmla="*/ 2690902 h 6829660"/>
                    <a:gd name="connsiteX106" fmla="*/ 2115322 w 4458789"/>
                    <a:gd name="connsiteY106" fmla="*/ 2820897 h 6829660"/>
                    <a:gd name="connsiteX107" fmla="*/ 2011680 w 4458789"/>
                    <a:gd name="connsiteY107" fmla="*/ 2934788 h 6829660"/>
                    <a:gd name="connsiteX108" fmla="*/ 2194560 w 4458789"/>
                    <a:gd name="connsiteY108" fmla="*/ 3082834 h 6829660"/>
                    <a:gd name="connsiteX109" fmla="*/ 2394858 w 4458789"/>
                    <a:gd name="connsiteY109" fmla="*/ 3117668 h 6829660"/>
                    <a:gd name="connsiteX110" fmla="*/ 2377440 w 4458789"/>
                    <a:gd name="connsiteY110" fmla="*/ 3335383 h 6829660"/>
                    <a:gd name="connsiteX111" fmla="*/ 2377440 w 4458789"/>
                    <a:gd name="connsiteY111" fmla="*/ 3335383 h 6829660"/>
                    <a:gd name="connsiteX112" fmla="*/ 2333898 w 4458789"/>
                    <a:gd name="connsiteY112" fmla="*/ 3640183 h 6829660"/>
                    <a:gd name="connsiteX113" fmla="*/ 2290355 w 4458789"/>
                    <a:gd name="connsiteY113" fmla="*/ 3875314 h 6829660"/>
                    <a:gd name="connsiteX114" fmla="*/ 2595155 w 4458789"/>
                    <a:gd name="connsiteY114" fmla="*/ 3857897 h 6829660"/>
                    <a:gd name="connsiteX115" fmla="*/ 2891246 w 4458789"/>
                    <a:gd name="connsiteY115" fmla="*/ 3744685 h 6829660"/>
                    <a:gd name="connsiteX116" fmla="*/ 2891155 w 4458789"/>
                    <a:gd name="connsiteY116" fmla="*/ 3215186 h 6829660"/>
                    <a:gd name="connsiteX117" fmla="*/ 2772547 w 4458789"/>
                    <a:gd name="connsiteY117" fmla="*/ 3039972 h 6829660"/>
                    <a:gd name="connsiteX118" fmla="*/ 2704284 w 4458789"/>
                    <a:gd name="connsiteY118" fmla="*/ 2897097 h 6829660"/>
                    <a:gd name="connsiteX119" fmla="*/ 2508069 w 4458789"/>
                    <a:gd name="connsiteY119" fmla="*/ 2717074 h 6829660"/>
                    <a:gd name="connsiteX120" fmla="*/ 2638698 w 4458789"/>
                    <a:gd name="connsiteY120" fmla="*/ 2577737 h 6829660"/>
                    <a:gd name="connsiteX121" fmla="*/ 2978332 w 4458789"/>
                    <a:gd name="connsiteY121" fmla="*/ 2333897 h 6829660"/>
                    <a:gd name="connsiteX122" fmla="*/ 2987040 w 4458789"/>
                    <a:gd name="connsiteY122" fmla="*/ 2159725 h 6829660"/>
                    <a:gd name="connsiteX123" fmla="*/ 3344092 w 4458789"/>
                    <a:gd name="connsiteY123" fmla="*/ 1672045 h 6829660"/>
                    <a:gd name="connsiteX124" fmla="*/ 3544389 w 4458789"/>
                    <a:gd name="connsiteY124" fmla="*/ 1863634 h 6829660"/>
                    <a:gd name="connsiteX125" fmla="*/ 3962400 w 4458789"/>
                    <a:gd name="connsiteY125" fmla="*/ 1419497 h 6829660"/>
                    <a:gd name="connsiteX126" fmla="*/ 4458789 w 4458789"/>
                    <a:gd name="connsiteY126" fmla="*/ 374468 h 6829660"/>
                    <a:gd name="connsiteX127" fmla="*/ 4415246 w 4458789"/>
                    <a:gd name="connsiteY127" fmla="*/ 0 h 6829660"/>
                    <a:gd name="connsiteX128" fmla="*/ 17418 w 4458789"/>
                    <a:gd name="connsiteY128" fmla="*/ 17417 h 6829660"/>
                    <a:gd name="connsiteX129" fmla="*/ 0 w 4458789"/>
                    <a:gd name="connsiteY129" fmla="*/ 6470468 h 6829660"/>
                    <a:gd name="connsiteX0" fmla="*/ 0 w 4458789"/>
                    <a:gd name="connsiteY0" fmla="*/ 6470468 h 6829660"/>
                    <a:gd name="connsiteX1" fmla="*/ 842147 w 4458789"/>
                    <a:gd name="connsiteY1" fmla="*/ 5997484 h 6829660"/>
                    <a:gd name="connsiteX2" fmla="*/ 831034 w 4458789"/>
                    <a:gd name="connsiteY2" fmla="*/ 5948272 h 6829660"/>
                    <a:gd name="connsiteX3" fmla="*/ 966063 w 4458789"/>
                    <a:gd name="connsiteY3" fmla="*/ 5940878 h 6829660"/>
                    <a:gd name="connsiteX4" fmla="*/ 951685 w 4458789"/>
                    <a:gd name="connsiteY4" fmla="*/ 5911760 h 6829660"/>
                    <a:gd name="connsiteX5" fmla="*/ 897709 w 4458789"/>
                    <a:gd name="connsiteY5" fmla="*/ 5911759 h 6829660"/>
                    <a:gd name="connsiteX6" fmla="*/ 938984 w 4458789"/>
                    <a:gd name="connsiteY6" fmla="*/ 5849847 h 6829660"/>
                    <a:gd name="connsiteX7" fmla="*/ 927872 w 4458789"/>
                    <a:gd name="connsiteY7" fmla="*/ 5799047 h 6829660"/>
                    <a:gd name="connsiteX8" fmla="*/ 954859 w 4458789"/>
                    <a:gd name="connsiteY8" fmla="*/ 5724434 h 6829660"/>
                    <a:gd name="connsiteX9" fmla="*/ 943747 w 4458789"/>
                    <a:gd name="connsiteY9" fmla="*/ 5683159 h 6829660"/>
                    <a:gd name="connsiteX10" fmla="*/ 1045347 w 4458789"/>
                    <a:gd name="connsiteY10" fmla="*/ 5637122 h 6829660"/>
                    <a:gd name="connsiteX11" fmla="*/ 1096147 w 4458789"/>
                    <a:gd name="connsiteY11" fmla="*/ 5591084 h 6829660"/>
                    <a:gd name="connsiteX12" fmla="*/ 1143772 w 4458789"/>
                    <a:gd name="connsiteY12" fmla="*/ 5533934 h 6829660"/>
                    <a:gd name="connsiteX13" fmla="*/ 1159647 w 4458789"/>
                    <a:gd name="connsiteY13" fmla="*/ 5478372 h 6829660"/>
                    <a:gd name="connsiteX14" fmla="*/ 1197747 w 4458789"/>
                    <a:gd name="connsiteY14" fmla="*/ 5427572 h 6829660"/>
                    <a:gd name="connsiteX15" fmla="*/ 1267597 w 4458789"/>
                    <a:gd name="connsiteY15" fmla="*/ 5345022 h 6829660"/>
                    <a:gd name="connsiteX16" fmla="*/ 1281884 w 4458789"/>
                    <a:gd name="connsiteY16" fmla="*/ 5389472 h 6829660"/>
                    <a:gd name="connsiteX17" fmla="*/ 1324747 w 4458789"/>
                    <a:gd name="connsiteY17" fmla="*/ 5341847 h 6829660"/>
                    <a:gd name="connsiteX18" fmla="*/ 1367609 w 4458789"/>
                    <a:gd name="connsiteY18" fmla="*/ 5324384 h 6829660"/>
                    <a:gd name="connsiteX19" fmla="*/ 1367246 w 4458789"/>
                    <a:gd name="connsiteY19" fmla="*/ 5277394 h 6829660"/>
                    <a:gd name="connsiteX20" fmla="*/ 1394597 w 4458789"/>
                    <a:gd name="connsiteY20" fmla="*/ 5175159 h 6829660"/>
                    <a:gd name="connsiteX21" fmla="*/ 1440634 w 4458789"/>
                    <a:gd name="connsiteY21" fmla="*/ 5149759 h 6829660"/>
                    <a:gd name="connsiteX22" fmla="*/ 1429522 w 4458789"/>
                    <a:gd name="connsiteY22" fmla="*/ 5017997 h 6829660"/>
                    <a:gd name="connsiteX23" fmla="*/ 1477147 w 4458789"/>
                    <a:gd name="connsiteY23" fmla="*/ 4971959 h 6829660"/>
                    <a:gd name="connsiteX24" fmla="*/ 1541418 w 4458789"/>
                    <a:gd name="connsiteY24" fmla="*/ 4955177 h 6829660"/>
                    <a:gd name="connsiteX25" fmla="*/ 1375547 w 4458789"/>
                    <a:gd name="connsiteY25" fmla="*/ 4913222 h 6829660"/>
                    <a:gd name="connsiteX26" fmla="*/ 1307284 w 4458789"/>
                    <a:gd name="connsiteY26" fmla="*/ 4854484 h 6829660"/>
                    <a:gd name="connsiteX27" fmla="*/ 1232672 w 4458789"/>
                    <a:gd name="connsiteY27" fmla="*/ 4883059 h 6829660"/>
                    <a:gd name="connsiteX28" fmla="*/ 1172801 w 4458789"/>
                    <a:gd name="connsiteY28" fmla="*/ 4820692 h 6829660"/>
                    <a:gd name="connsiteX29" fmla="*/ 1353322 w 4458789"/>
                    <a:gd name="connsiteY29" fmla="*/ 4757647 h 6829660"/>
                    <a:gd name="connsiteX30" fmla="*/ 1396184 w 4458789"/>
                    <a:gd name="connsiteY30" fmla="*/ 4762409 h 6829660"/>
                    <a:gd name="connsiteX31" fmla="*/ 1473473 w 4458789"/>
                    <a:gd name="connsiteY31" fmla="*/ 4779509 h 6829660"/>
                    <a:gd name="connsiteX32" fmla="*/ 1404122 w 4458789"/>
                    <a:gd name="connsiteY32" fmla="*/ 4619534 h 6829660"/>
                    <a:gd name="connsiteX33" fmla="*/ 1335859 w 4458789"/>
                    <a:gd name="connsiteY33" fmla="*/ 4551271 h 6829660"/>
                    <a:gd name="connsiteX34" fmla="*/ 1439047 w 4458789"/>
                    <a:gd name="connsiteY34" fmla="*/ 4506822 h 6829660"/>
                    <a:gd name="connsiteX35" fmla="*/ 1362847 w 4458789"/>
                    <a:gd name="connsiteY35" fmla="*/ 4400459 h 6829660"/>
                    <a:gd name="connsiteX36" fmla="*/ 1262834 w 4458789"/>
                    <a:gd name="connsiteY36" fmla="*/ 4309972 h 6829660"/>
                    <a:gd name="connsiteX37" fmla="*/ 1202509 w 4458789"/>
                    <a:gd name="connsiteY37" fmla="*/ 4102009 h 6829660"/>
                    <a:gd name="connsiteX38" fmla="*/ 1143772 w 4458789"/>
                    <a:gd name="connsiteY38" fmla="*/ 3930559 h 6829660"/>
                    <a:gd name="connsiteX39" fmla="*/ 1012644 w 4458789"/>
                    <a:gd name="connsiteY39" fmla="*/ 3831363 h 6829660"/>
                    <a:gd name="connsiteX40" fmla="*/ 946922 w 4458789"/>
                    <a:gd name="connsiteY40" fmla="*/ 3773397 h 6829660"/>
                    <a:gd name="connsiteX41" fmla="*/ 946922 w 4458789"/>
                    <a:gd name="connsiteY41" fmla="*/ 3717834 h 6829660"/>
                    <a:gd name="connsiteX42" fmla="*/ 980259 w 4458789"/>
                    <a:gd name="connsiteY42" fmla="*/ 3711484 h 6829660"/>
                    <a:gd name="connsiteX43" fmla="*/ 1038997 w 4458789"/>
                    <a:gd name="connsiteY43" fmla="*/ 3609884 h 6829660"/>
                    <a:gd name="connsiteX44" fmla="*/ 1077097 w 4458789"/>
                    <a:gd name="connsiteY44" fmla="*/ 3598772 h 6829660"/>
                    <a:gd name="connsiteX45" fmla="*/ 1139009 w 4458789"/>
                    <a:gd name="connsiteY45" fmla="*/ 3535272 h 6829660"/>
                    <a:gd name="connsiteX46" fmla="*/ 1196159 w 4458789"/>
                    <a:gd name="connsiteY46" fmla="*/ 3498759 h 6829660"/>
                    <a:gd name="connsiteX47" fmla="*/ 1237434 w 4458789"/>
                    <a:gd name="connsiteY47" fmla="*/ 3489234 h 6829660"/>
                    <a:gd name="connsiteX48" fmla="*/ 1267506 w 4458789"/>
                    <a:gd name="connsiteY48" fmla="*/ 3418432 h 6829660"/>
                    <a:gd name="connsiteX49" fmla="*/ 1326335 w 4458789"/>
                    <a:gd name="connsiteY49" fmla="*/ 3387634 h 6829660"/>
                    <a:gd name="connsiteX50" fmla="*/ 1385072 w 4458789"/>
                    <a:gd name="connsiteY50" fmla="*/ 3354297 h 6829660"/>
                    <a:gd name="connsiteX51" fmla="*/ 1491434 w 4458789"/>
                    <a:gd name="connsiteY51" fmla="*/ 3309847 h 6829660"/>
                    <a:gd name="connsiteX52" fmla="*/ 1567543 w 4458789"/>
                    <a:gd name="connsiteY52" fmla="*/ 3317965 h 6829660"/>
                    <a:gd name="connsiteX53" fmla="*/ 1610497 w 4458789"/>
                    <a:gd name="connsiteY53" fmla="*/ 3271747 h 6829660"/>
                    <a:gd name="connsiteX54" fmla="*/ 1631134 w 4458789"/>
                    <a:gd name="connsiteY54" fmla="*/ 3201897 h 6829660"/>
                    <a:gd name="connsiteX55" fmla="*/ 1564459 w 4458789"/>
                    <a:gd name="connsiteY55" fmla="*/ 3174909 h 6829660"/>
                    <a:gd name="connsiteX56" fmla="*/ 1543731 w 4458789"/>
                    <a:gd name="connsiteY56" fmla="*/ 3150960 h 6829660"/>
                    <a:gd name="connsiteX57" fmla="*/ 1427934 w 4458789"/>
                    <a:gd name="connsiteY57" fmla="*/ 3163797 h 6829660"/>
                    <a:gd name="connsiteX58" fmla="*/ 1364434 w 4458789"/>
                    <a:gd name="connsiteY58" fmla="*/ 3127284 h 6829660"/>
                    <a:gd name="connsiteX59" fmla="*/ 1350147 w 4458789"/>
                    <a:gd name="connsiteY59" fmla="*/ 3101884 h 6829660"/>
                    <a:gd name="connsiteX60" fmla="*/ 1289731 w 4458789"/>
                    <a:gd name="connsiteY60" fmla="*/ 3082154 h 6829660"/>
                    <a:gd name="connsiteX61" fmla="*/ 1189809 w 4458789"/>
                    <a:gd name="connsiteY61" fmla="*/ 3098709 h 6829660"/>
                    <a:gd name="connsiteX62" fmla="*/ 1164409 w 4458789"/>
                    <a:gd name="connsiteY62" fmla="*/ 3144747 h 6829660"/>
                    <a:gd name="connsiteX63" fmla="*/ 1108847 w 4458789"/>
                    <a:gd name="connsiteY63" fmla="*/ 3174909 h 6829660"/>
                    <a:gd name="connsiteX64" fmla="*/ 1075509 w 4458789"/>
                    <a:gd name="connsiteY64" fmla="*/ 3225709 h 6829660"/>
                    <a:gd name="connsiteX65" fmla="*/ 1007247 w 4458789"/>
                    <a:gd name="connsiteY65" fmla="*/ 3238409 h 6829660"/>
                    <a:gd name="connsiteX66" fmla="*/ 926782 w 4458789"/>
                    <a:gd name="connsiteY66" fmla="*/ 3181803 h 6829660"/>
                    <a:gd name="connsiteX67" fmla="*/ 942159 w 4458789"/>
                    <a:gd name="connsiteY67" fmla="*/ 3111409 h 6829660"/>
                    <a:gd name="connsiteX68" fmla="*/ 989784 w 4458789"/>
                    <a:gd name="connsiteY68" fmla="*/ 3078072 h 6829660"/>
                    <a:gd name="connsiteX69" fmla="*/ 941161 w 4458789"/>
                    <a:gd name="connsiteY69" fmla="*/ 2986994 h 6829660"/>
                    <a:gd name="connsiteX70" fmla="*/ 865959 w 4458789"/>
                    <a:gd name="connsiteY70" fmla="*/ 2989172 h 6829660"/>
                    <a:gd name="connsiteX71" fmla="*/ 743722 w 4458789"/>
                    <a:gd name="connsiteY71" fmla="*/ 2943134 h 6829660"/>
                    <a:gd name="connsiteX72" fmla="*/ 708797 w 4458789"/>
                    <a:gd name="connsiteY72" fmla="*/ 2852647 h 6829660"/>
                    <a:gd name="connsiteX73" fmla="*/ 750707 w 4458789"/>
                    <a:gd name="connsiteY73" fmla="*/ 2804160 h 6829660"/>
                    <a:gd name="connsiteX74" fmla="*/ 748484 w 4458789"/>
                    <a:gd name="connsiteY74" fmla="*/ 2738347 h 6829660"/>
                    <a:gd name="connsiteX75" fmla="*/ 788172 w 4458789"/>
                    <a:gd name="connsiteY75" fmla="*/ 2711359 h 6829660"/>
                    <a:gd name="connsiteX76" fmla="*/ 865959 w 4458789"/>
                    <a:gd name="connsiteY76" fmla="*/ 2771684 h 6829660"/>
                    <a:gd name="connsiteX77" fmla="*/ 892947 w 4458789"/>
                    <a:gd name="connsiteY77" fmla="*/ 2798672 h 6829660"/>
                    <a:gd name="connsiteX78" fmla="*/ 900884 w 4458789"/>
                    <a:gd name="connsiteY78" fmla="*/ 2743110 h 6829660"/>
                    <a:gd name="connsiteX79" fmla="*/ 937351 w 4458789"/>
                    <a:gd name="connsiteY79" fmla="*/ 2730546 h 6829660"/>
                    <a:gd name="connsiteX80" fmla="*/ 981847 w 4458789"/>
                    <a:gd name="connsiteY80" fmla="*/ 2730409 h 6829660"/>
                    <a:gd name="connsiteX81" fmla="*/ 1008834 w 4458789"/>
                    <a:gd name="connsiteY81" fmla="*/ 2698659 h 6829660"/>
                    <a:gd name="connsiteX82" fmla="*/ 1085034 w 4458789"/>
                    <a:gd name="connsiteY82" fmla="*/ 2592297 h 6829660"/>
                    <a:gd name="connsiteX83" fmla="*/ 1174841 w 4458789"/>
                    <a:gd name="connsiteY83" fmla="*/ 2532652 h 6829660"/>
                    <a:gd name="connsiteX84" fmla="*/ 1256484 w 4458789"/>
                    <a:gd name="connsiteY84" fmla="*/ 2501809 h 6829660"/>
                    <a:gd name="connsiteX85" fmla="*/ 1404122 w 4458789"/>
                    <a:gd name="connsiteY85" fmla="*/ 2358934 h 6829660"/>
                    <a:gd name="connsiteX86" fmla="*/ 1518512 w 4458789"/>
                    <a:gd name="connsiteY86" fmla="*/ 2368913 h 6829660"/>
                    <a:gd name="connsiteX87" fmla="*/ 1584598 w 4458789"/>
                    <a:gd name="connsiteY87" fmla="*/ 2464298 h 6829660"/>
                    <a:gd name="connsiteX88" fmla="*/ 1527947 w 4458789"/>
                    <a:gd name="connsiteY88" fmla="*/ 2535147 h 6829660"/>
                    <a:gd name="connsiteX89" fmla="*/ 1431109 w 4458789"/>
                    <a:gd name="connsiteY89" fmla="*/ 2627222 h 6829660"/>
                    <a:gd name="connsiteX90" fmla="*/ 1393372 w 4458789"/>
                    <a:gd name="connsiteY90" fmla="*/ 2647405 h 6829660"/>
                    <a:gd name="connsiteX91" fmla="*/ 1404983 w 4458789"/>
                    <a:gd name="connsiteY91" fmla="*/ 2708456 h 6829660"/>
                    <a:gd name="connsiteX92" fmla="*/ 1454922 w 4458789"/>
                    <a:gd name="connsiteY92" fmla="*/ 2736759 h 6829660"/>
                    <a:gd name="connsiteX93" fmla="*/ 1448572 w 4458789"/>
                    <a:gd name="connsiteY93" fmla="*/ 2774859 h 6829660"/>
                    <a:gd name="connsiteX94" fmla="*/ 1357675 w 4458789"/>
                    <a:gd name="connsiteY94" fmla="*/ 2829515 h 6829660"/>
                    <a:gd name="connsiteX95" fmla="*/ 1394597 w 4458789"/>
                    <a:gd name="connsiteY95" fmla="*/ 2863759 h 6829660"/>
                    <a:gd name="connsiteX96" fmla="*/ 1550172 w 4458789"/>
                    <a:gd name="connsiteY96" fmla="*/ 2790734 h 6829660"/>
                    <a:gd name="connsiteX97" fmla="*/ 1586684 w 4458789"/>
                    <a:gd name="connsiteY97" fmla="*/ 2733584 h 6829660"/>
                    <a:gd name="connsiteX98" fmla="*/ 1651772 w 4458789"/>
                    <a:gd name="connsiteY98" fmla="*/ 2703422 h 6829660"/>
                    <a:gd name="connsiteX99" fmla="*/ 1708922 w 4458789"/>
                    <a:gd name="connsiteY99" fmla="*/ 2666909 h 6829660"/>
                    <a:gd name="connsiteX100" fmla="*/ 1810522 w 4458789"/>
                    <a:gd name="connsiteY100" fmla="*/ 2636747 h 6829660"/>
                    <a:gd name="connsiteX101" fmla="*/ 1908947 w 4458789"/>
                    <a:gd name="connsiteY101" fmla="*/ 2627222 h 6829660"/>
                    <a:gd name="connsiteX102" fmla="*/ 1952218 w 4458789"/>
                    <a:gd name="connsiteY102" fmla="*/ 2602275 h 6829660"/>
                    <a:gd name="connsiteX103" fmla="*/ 2020072 w 4458789"/>
                    <a:gd name="connsiteY103" fmla="*/ 2662147 h 6829660"/>
                    <a:gd name="connsiteX104" fmla="*/ 2089922 w 4458789"/>
                    <a:gd name="connsiteY104" fmla="*/ 2678022 h 6829660"/>
                    <a:gd name="connsiteX105" fmla="*/ 2164579 w 4458789"/>
                    <a:gd name="connsiteY105" fmla="*/ 2690902 h 6829660"/>
                    <a:gd name="connsiteX106" fmla="*/ 2115322 w 4458789"/>
                    <a:gd name="connsiteY106" fmla="*/ 2820897 h 6829660"/>
                    <a:gd name="connsiteX107" fmla="*/ 2011680 w 4458789"/>
                    <a:gd name="connsiteY107" fmla="*/ 2934788 h 6829660"/>
                    <a:gd name="connsiteX108" fmla="*/ 2194560 w 4458789"/>
                    <a:gd name="connsiteY108" fmla="*/ 3082834 h 6829660"/>
                    <a:gd name="connsiteX109" fmla="*/ 2394858 w 4458789"/>
                    <a:gd name="connsiteY109" fmla="*/ 3117668 h 6829660"/>
                    <a:gd name="connsiteX110" fmla="*/ 2377440 w 4458789"/>
                    <a:gd name="connsiteY110" fmla="*/ 3335383 h 6829660"/>
                    <a:gd name="connsiteX111" fmla="*/ 2377440 w 4458789"/>
                    <a:gd name="connsiteY111" fmla="*/ 3335383 h 6829660"/>
                    <a:gd name="connsiteX112" fmla="*/ 2333898 w 4458789"/>
                    <a:gd name="connsiteY112" fmla="*/ 3640183 h 6829660"/>
                    <a:gd name="connsiteX113" fmla="*/ 2290355 w 4458789"/>
                    <a:gd name="connsiteY113" fmla="*/ 3875314 h 6829660"/>
                    <a:gd name="connsiteX114" fmla="*/ 2595155 w 4458789"/>
                    <a:gd name="connsiteY114" fmla="*/ 3857897 h 6829660"/>
                    <a:gd name="connsiteX115" fmla="*/ 2891246 w 4458789"/>
                    <a:gd name="connsiteY115" fmla="*/ 3744685 h 6829660"/>
                    <a:gd name="connsiteX116" fmla="*/ 2891155 w 4458789"/>
                    <a:gd name="connsiteY116" fmla="*/ 3215186 h 6829660"/>
                    <a:gd name="connsiteX117" fmla="*/ 2772547 w 4458789"/>
                    <a:gd name="connsiteY117" fmla="*/ 3039972 h 6829660"/>
                    <a:gd name="connsiteX118" fmla="*/ 2704284 w 4458789"/>
                    <a:gd name="connsiteY118" fmla="*/ 2897097 h 6829660"/>
                    <a:gd name="connsiteX119" fmla="*/ 2508069 w 4458789"/>
                    <a:gd name="connsiteY119" fmla="*/ 2717074 h 6829660"/>
                    <a:gd name="connsiteX120" fmla="*/ 2638698 w 4458789"/>
                    <a:gd name="connsiteY120" fmla="*/ 2577737 h 6829660"/>
                    <a:gd name="connsiteX121" fmla="*/ 2978332 w 4458789"/>
                    <a:gd name="connsiteY121" fmla="*/ 2333897 h 6829660"/>
                    <a:gd name="connsiteX122" fmla="*/ 2987040 w 4458789"/>
                    <a:gd name="connsiteY122" fmla="*/ 2159725 h 6829660"/>
                    <a:gd name="connsiteX123" fmla="*/ 3344092 w 4458789"/>
                    <a:gd name="connsiteY123" fmla="*/ 1672045 h 6829660"/>
                    <a:gd name="connsiteX124" fmla="*/ 3544389 w 4458789"/>
                    <a:gd name="connsiteY124" fmla="*/ 1863634 h 6829660"/>
                    <a:gd name="connsiteX125" fmla="*/ 3962400 w 4458789"/>
                    <a:gd name="connsiteY125" fmla="*/ 1419497 h 6829660"/>
                    <a:gd name="connsiteX126" fmla="*/ 4458789 w 4458789"/>
                    <a:gd name="connsiteY126" fmla="*/ 374468 h 6829660"/>
                    <a:gd name="connsiteX127" fmla="*/ 4415246 w 4458789"/>
                    <a:gd name="connsiteY127" fmla="*/ 0 h 6829660"/>
                    <a:gd name="connsiteX128" fmla="*/ 17418 w 4458789"/>
                    <a:gd name="connsiteY128" fmla="*/ 17417 h 6829660"/>
                    <a:gd name="connsiteX129" fmla="*/ 0 w 4458789"/>
                    <a:gd name="connsiteY129" fmla="*/ 6470468 h 6829660"/>
                    <a:gd name="connsiteX0" fmla="*/ 0 w 4458789"/>
                    <a:gd name="connsiteY0" fmla="*/ 6470468 h 6829660"/>
                    <a:gd name="connsiteX1" fmla="*/ 842147 w 4458789"/>
                    <a:gd name="connsiteY1" fmla="*/ 5997484 h 6829660"/>
                    <a:gd name="connsiteX2" fmla="*/ 831034 w 4458789"/>
                    <a:gd name="connsiteY2" fmla="*/ 5948272 h 6829660"/>
                    <a:gd name="connsiteX3" fmla="*/ 966063 w 4458789"/>
                    <a:gd name="connsiteY3" fmla="*/ 5940878 h 6829660"/>
                    <a:gd name="connsiteX4" fmla="*/ 951685 w 4458789"/>
                    <a:gd name="connsiteY4" fmla="*/ 5911760 h 6829660"/>
                    <a:gd name="connsiteX5" fmla="*/ 897709 w 4458789"/>
                    <a:gd name="connsiteY5" fmla="*/ 5911759 h 6829660"/>
                    <a:gd name="connsiteX6" fmla="*/ 938984 w 4458789"/>
                    <a:gd name="connsiteY6" fmla="*/ 5849847 h 6829660"/>
                    <a:gd name="connsiteX7" fmla="*/ 927872 w 4458789"/>
                    <a:gd name="connsiteY7" fmla="*/ 5799047 h 6829660"/>
                    <a:gd name="connsiteX8" fmla="*/ 954859 w 4458789"/>
                    <a:gd name="connsiteY8" fmla="*/ 5724434 h 6829660"/>
                    <a:gd name="connsiteX9" fmla="*/ 943747 w 4458789"/>
                    <a:gd name="connsiteY9" fmla="*/ 5683159 h 6829660"/>
                    <a:gd name="connsiteX10" fmla="*/ 1045347 w 4458789"/>
                    <a:gd name="connsiteY10" fmla="*/ 5637122 h 6829660"/>
                    <a:gd name="connsiteX11" fmla="*/ 1096147 w 4458789"/>
                    <a:gd name="connsiteY11" fmla="*/ 5591084 h 6829660"/>
                    <a:gd name="connsiteX12" fmla="*/ 1143772 w 4458789"/>
                    <a:gd name="connsiteY12" fmla="*/ 5533934 h 6829660"/>
                    <a:gd name="connsiteX13" fmla="*/ 1159647 w 4458789"/>
                    <a:gd name="connsiteY13" fmla="*/ 5478372 h 6829660"/>
                    <a:gd name="connsiteX14" fmla="*/ 1197747 w 4458789"/>
                    <a:gd name="connsiteY14" fmla="*/ 5427572 h 6829660"/>
                    <a:gd name="connsiteX15" fmla="*/ 1267597 w 4458789"/>
                    <a:gd name="connsiteY15" fmla="*/ 5345022 h 6829660"/>
                    <a:gd name="connsiteX16" fmla="*/ 1281884 w 4458789"/>
                    <a:gd name="connsiteY16" fmla="*/ 5389472 h 6829660"/>
                    <a:gd name="connsiteX17" fmla="*/ 1324747 w 4458789"/>
                    <a:gd name="connsiteY17" fmla="*/ 5341847 h 6829660"/>
                    <a:gd name="connsiteX18" fmla="*/ 1367609 w 4458789"/>
                    <a:gd name="connsiteY18" fmla="*/ 5324384 h 6829660"/>
                    <a:gd name="connsiteX19" fmla="*/ 1367246 w 4458789"/>
                    <a:gd name="connsiteY19" fmla="*/ 5277394 h 6829660"/>
                    <a:gd name="connsiteX20" fmla="*/ 1394597 w 4458789"/>
                    <a:gd name="connsiteY20" fmla="*/ 5175159 h 6829660"/>
                    <a:gd name="connsiteX21" fmla="*/ 1440634 w 4458789"/>
                    <a:gd name="connsiteY21" fmla="*/ 5149759 h 6829660"/>
                    <a:gd name="connsiteX22" fmla="*/ 1429522 w 4458789"/>
                    <a:gd name="connsiteY22" fmla="*/ 5017997 h 6829660"/>
                    <a:gd name="connsiteX23" fmla="*/ 1477147 w 4458789"/>
                    <a:gd name="connsiteY23" fmla="*/ 4971959 h 6829660"/>
                    <a:gd name="connsiteX24" fmla="*/ 1541418 w 4458789"/>
                    <a:gd name="connsiteY24" fmla="*/ 4955177 h 6829660"/>
                    <a:gd name="connsiteX25" fmla="*/ 1375547 w 4458789"/>
                    <a:gd name="connsiteY25" fmla="*/ 4913222 h 6829660"/>
                    <a:gd name="connsiteX26" fmla="*/ 1307284 w 4458789"/>
                    <a:gd name="connsiteY26" fmla="*/ 4854484 h 6829660"/>
                    <a:gd name="connsiteX27" fmla="*/ 1232672 w 4458789"/>
                    <a:gd name="connsiteY27" fmla="*/ 4883059 h 6829660"/>
                    <a:gd name="connsiteX28" fmla="*/ 1172801 w 4458789"/>
                    <a:gd name="connsiteY28" fmla="*/ 4820692 h 6829660"/>
                    <a:gd name="connsiteX29" fmla="*/ 1353322 w 4458789"/>
                    <a:gd name="connsiteY29" fmla="*/ 4757647 h 6829660"/>
                    <a:gd name="connsiteX30" fmla="*/ 1396184 w 4458789"/>
                    <a:gd name="connsiteY30" fmla="*/ 4762409 h 6829660"/>
                    <a:gd name="connsiteX31" fmla="*/ 1473473 w 4458789"/>
                    <a:gd name="connsiteY31" fmla="*/ 4779509 h 6829660"/>
                    <a:gd name="connsiteX32" fmla="*/ 1404122 w 4458789"/>
                    <a:gd name="connsiteY32" fmla="*/ 4619534 h 6829660"/>
                    <a:gd name="connsiteX33" fmla="*/ 1335859 w 4458789"/>
                    <a:gd name="connsiteY33" fmla="*/ 4551271 h 6829660"/>
                    <a:gd name="connsiteX34" fmla="*/ 1439047 w 4458789"/>
                    <a:gd name="connsiteY34" fmla="*/ 4506822 h 6829660"/>
                    <a:gd name="connsiteX35" fmla="*/ 1362847 w 4458789"/>
                    <a:gd name="connsiteY35" fmla="*/ 4400459 h 6829660"/>
                    <a:gd name="connsiteX36" fmla="*/ 1262834 w 4458789"/>
                    <a:gd name="connsiteY36" fmla="*/ 4309972 h 6829660"/>
                    <a:gd name="connsiteX37" fmla="*/ 1202509 w 4458789"/>
                    <a:gd name="connsiteY37" fmla="*/ 4102009 h 6829660"/>
                    <a:gd name="connsiteX38" fmla="*/ 1143772 w 4458789"/>
                    <a:gd name="connsiteY38" fmla="*/ 3930559 h 6829660"/>
                    <a:gd name="connsiteX39" fmla="*/ 1012644 w 4458789"/>
                    <a:gd name="connsiteY39" fmla="*/ 3831363 h 6829660"/>
                    <a:gd name="connsiteX40" fmla="*/ 946922 w 4458789"/>
                    <a:gd name="connsiteY40" fmla="*/ 3773397 h 6829660"/>
                    <a:gd name="connsiteX41" fmla="*/ 946922 w 4458789"/>
                    <a:gd name="connsiteY41" fmla="*/ 3717834 h 6829660"/>
                    <a:gd name="connsiteX42" fmla="*/ 980259 w 4458789"/>
                    <a:gd name="connsiteY42" fmla="*/ 3711484 h 6829660"/>
                    <a:gd name="connsiteX43" fmla="*/ 1038997 w 4458789"/>
                    <a:gd name="connsiteY43" fmla="*/ 3609884 h 6829660"/>
                    <a:gd name="connsiteX44" fmla="*/ 1077097 w 4458789"/>
                    <a:gd name="connsiteY44" fmla="*/ 3598772 h 6829660"/>
                    <a:gd name="connsiteX45" fmla="*/ 1139009 w 4458789"/>
                    <a:gd name="connsiteY45" fmla="*/ 3535272 h 6829660"/>
                    <a:gd name="connsiteX46" fmla="*/ 1196159 w 4458789"/>
                    <a:gd name="connsiteY46" fmla="*/ 3498759 h 6829660"/>
                    <a:gd name="connsiteX47" fmla="*/ 1237434 w 4458789"/>
                    <a:gd name="connsiteY47" fmla="*/ 3489234 h 6829660"/>
                    <a:gd name="connsiteX48" fmla="*/ 1267506 w 4458789"/>
                    <a:gd name="connsiteY48" fmla="*/ 3418432 h 6829660"/>
                    <a:gd name="connsiteX49" fmla="*/ 1326335 w 4458789"/>
                    <a:gd name="connsiteY49" fmla="*/ 3387634 h 6829660"/>
                    <a:gd name="connsiteX50" fmla="*/ 1385072 w 4458789"/>
                    <a:gd name="connsiteY50" fmla="*/ 3354297 h 6829660"/>
                    <a:gd name="connsiteX51" fmla="*/ 1491434 w 4458789"/>
                    <a:gd name="connsiteY51" fmla="*/ 3309847 h 6829660"/>
                    <a:gd name="connsiteX52" fmla="*/ 1567543 w 4458789"/>
                    <a:gd name="connsiteY52" fmla="*/ 3317965 h 6829660"/>
                    <a:gd name="connsiteX53" fmla="*/ 1610497 w 4458789"/>
                    <a:gd name="connsiteY53" fmla="*/ 3271747 h 6829660"/>
                    <a:gd name="connsiteX54" fmla="*/ 1631134 w 4458789"/>
                    <a:gd name="connsiteY54" fmla="*/ 3201897 h 6829660"/>
                    <a:gd name="connsiteX55" fmla="*/ 1564459 w 4458789"/>
                    <a:gd name="connsiteY55" fmla="*/ 3174909 h 6829660"/>
                    <a:gd name="connsiteX56" fmla="*/ 1543731 w 4458789"/>
                    <a:gd name="connsiteY56" fmla="*/ 3150960 h 6829660"/>
                    <a:gd name="connsiteX57" fmla="*/ 1427934 w 4458789"/>
                    <a:gd name="connsiteY57" fmla="*/ 3163797 h 6829660"/>
                    <a:gd name="connsiteX58" fmla="*/ 1364434 w 4458789"/>
                    <a:gd name="connsiteY58" fmla="*/ 3127284 h 6829660"/>
                    <a:gd name="connsiteX59" fmla="*/ 1350147 w 4458789"/>
                    <a:gd name="connsiteY59" fmla="*/ 3101884 h 6829660"/>
                    <a:gd name="connsiteX60" fmla="*/ 1289731 w 4458789"/>
                    <a:gd name="connsiteY60" fmla="*/ 3082154 h 6829660"/>
                    <a:gd name="connsiteX61" fmla="*/ 1189809 w 4458789"/>
                    <a:gd name="connsiteY61" fmla="*/ 3098709 h 6829660"/>
                    <a:gd name="connsiteX62" fmla="*/ 1164409 w 4458789"/>
                    <a:gd name="connsiteY62" fmla="*/ 3144747 h 6829660"/>
                    <a:gd name="connsiteX63" fmla="*/ 1108847 w 4458789"/>
                    <a:gd name="connsiteY63" fmla="*/ 3174909 h 6829660"/>
                    <a:gd name="connsiteX64" fmla="*/ 1075509 w 4458789"/>
                    <a:gd name="connsiteY64" fmla="*/ 3225709 h 6829660"/>
                    <a:gd name="connsiteX65" fmla="*/ 1007247 w 4458789"/>
                    <a:gd name="connsiteY65" fmla="*/ 3238409 h 6829660"/>
                    <a:gd name="connsiteX66" fmla="*/ 926782 w 4458789"/>
                    <a:gd name="connsiteY66" fmla="*/ 3181803 h 6829660"/>
                    <a:gd name="connsiteX67" fmla="*/ 942159 w 4458789"/>
                    <a:gd name="connsiteY67" fmla="*/ 3111409 h 6829660"/>
                    <a:gd name="connsiteX68" fmla="*/ 989784 w 4458789"/>
                    <a:gd name="connsiteY68" fmla="*/ 3078072 h 6829660"/>
                    <a:gd name="connsiteX69" fmla="*/ 941161 w 4458789"/>
                    <a:gd name="connsiteY69" fmla="*/ 2986994 h 6829660"/>
                    <a:gd name="connsiteX70" fmla="*/ 865959 w 4458789"/>
                    <a:gd name="connsiteY70" fmla="*/ 2989172 h 6829660"/>
                    <a:gd name="connsiteX71" fmla="*/ 743722 w 4458789"/>
                    <a:gd name="connsiteY71" fmla="*/ 2943134 h 6829660"/>
                    <a:gd name="connsiteX72" fmla="*/ 708797 w 4458789"/>
                    <a:gd name="connsiteY72" fmla="*/ 2852647 h 6829660"/>
                    <a:gd name="connsiteX73" fmla="*/ 750707 w 4458789"/>
                    <a:gd name="connsiteY73" fmla="*/ 2804160 h 6829660"/>
                    <a:gd name="connsiteX74" fmla="*/ 748484 w 4458789"/>
                    <a:gd name="connsiteY74" fmla="*/ 2738347 h 6829660"/>
                    <a:gd name="connsiteX75" fmla="*/ 788172 w 4458789"/>
                    <a:gd name="connsiteY75" fmla="*/ 2711359 h 6829660"/>
                    <a:gd name="connsiteX76" fmla="*/ 865959 w 4458789"/>
                    <a:gd name="connsiteY76" fmla="*/ 2771684 h 6829660"/>
                    <a:gd name="connsiteX77" fmla="*/ 892947 w 4458789"/>
                    <a:gd name="connsiteY77" fmla="*/ 2798672 h 6829660"/>
                    <a:gd name="connsiteX78" fmla="*/ 900884 w 4458789"/>
                    <a:gd name="connsiteY78" fmla="*/ 2743110 h 6829660"/>
                    <a:gd name="connsiteX79" fmla="*/ 937351 w 4458789"/>
                    <a:gd name="connsiteY79" fmla="*/ 2730546 h 6829660"/>
                    <a:gd name="connsiteX80" fmla="*/ 981847 w 4458789"/>
                    <a:gd name="connsiteY80" fmla="*/ 2730409 h 6829660"/>
                    <a:gd name="connsiteX81" fmla="*/ 1008834 w 4458789"/>
                    <a:gd name="connsiteY81" fmla="*/ 2698659 h 6829660"/>
                    <a:gd name="connsiteX82" fmla="*/ 1085034 w 4458789"/>
                    <a:gd name="connsiteY82" fmla="*/ 2592297 h 6829660"/>
                    <a:gd name="connsiteX83" fmla="*/ 1174841 w 4458789"/>
                    <a:gd name="connsiteY83" fmla="*/ 2532652 h 6829660"/>
                    <a:gd name="connsiteX84" fmla="*/ 1256484 w 4458789"/>
                    <a:gd name="connsiteY84" fmla="*/ 2501809 h 6829660"/>
                    <a:gd name="connsiteX85" fmla="*/ 1404122 w 4458789"/>
                    <a:gd name="connsiteY85" fmla="*/ 2358934 h 6829660"/>
                    <a:gd name="connsiteX86" fmla="*/ 1518512 w 4458789"/>
                    <a:gd name="connsiteY86" fmla="*/ 2368913 h 6829660"/>
                    <a:gd name="connsiteX87" fmla="*/ 1584598 w 4458789"/>
                    <a:gd name="connsiteY87" fmla="*/ 2464298 h 6829660"/>
                    <a:gd name="connsiteX88" fmla="*/ 1527947 w 4458789"/>
                    <a:gd name="connsiteY88" fmla="*/ 2535147 h 6829660"/>
                    <a:gd name="connsiteX89" fmla="*/ 1431109 w 4458789"/>
                    <a:gd name="connsiteY89" fmla="*/ 2627222 h 6829660"/>
                    <a:gd name="connsiteX90" fmla="*/ 1393372 w 4458789"/>
                    <a:gd name="connsiteY90" fmla="*/ 2647405 h 6829660"/>
                    <a:gd name="connsiteX91" fmla="*/ 1404983 w 4458789"/>
                    <a:gd name="connsiteY91" fmla="*/ 2708456 h 6829660"/>
                    <a:gd name="connsiteX92" fmla="*/ 1454922 w 4458789"/>
                    <a:gd name="connsiteY92" fmla="*/ 2736759 h 6829660"/>
                    <a:gd name="connsiteX93" fmla="*/ 1448572 w 4458789"/>
                    <a:gd name="connsiteY93" fmla="*/ 2774859 h 6829660"/>
                    <a:gd name="connsiteX94" fmla="*/ 1357675 w 4458789"/>
                    <a:gd name="connsiteY94" fmla="*/ 2829515 h 6829660"/>
                    <a:gd name="connsiteX95" fmla="*/ 1394597 w 4458789"/>
                    <a:gd name="connsiteY95" fmla="*/ 2863759 h 6829660"/>
                    <a:gd name="connsiteX96" fmla="*/ 1550172 w 4458789"/>
                    <a:gd name="connsiteY96" fmla="*/ 2790734 h 6829660"/>
                    <a:gd name="connsiteX97" fmla="*/ 1586684 w 4458789"/>
                    <a:gd name="connsiteY97" fmla="*/ 2733584 h 6829660"/>
                    <a:gd name="connsiteX98" fmla="*/ 1651772 w 4458789"/>
                    <a:gd name="connsiteY98" fmla="*/ 2703422 h 6829660"/>
                    <a:gd name="connsiteX99" fmla="*/ 1708922 w 4458789"/>
                    <a:gd name="connsiteY99" fmla="*/ 2666909 h 6829660"/>
                    <a:gd name="connsiteX100" fmla="*/ 1810522 w 4458789"/>
                    <a:gd name="connsiteY100" fmla="*/ 2636747 h 6829660"/>
                    <a:gd name="connsiteX101" fmla="*/ 1908947 w 4458789"/>
                    <a:gd name="connsiteY101" fmla="*/ 2627222 h 6829660"/>
                    <a:gd name="connsiteX102" fmla="*/ 1952218 w 4458789"/>
                    <a:gd name="connsiteY102" fmla="*/ 2602275 h 6829660"/>
                    <a:gd name="connsiteX103" fmla="*/ 2020072 w 4458789"/>
                    <a:gd name="connsiteY103" fmla="*/ 2662147 h 6829660"/>
                    <a:gd name="connsiteX104" fmla="*/ 2089922 w 4458789"/>
                    <a:gd name="connsiteY104" fmla="*/ 2678022 h 6829660"/>
                    <a:gd name="connsiteX105" fmla="*/ 2164579 w 4458789"/>
                    <a:gd name="connsiteY105" fmla="*/ 2690902 h 6829660"/>
                    <a:gd name="connsiteX106" fmla="*/ 2115322 w 4458789"/>
                    <a:gd name="connsiteY106" fmla="*/ 2820897 h 6829660"/>
                    <a:gd name="connsiteX107" fmla="*/ 2011680 w 4458789"/>
                    <a:gd name="connsiteY107" fmla="*/ 2934788 h 6829660"/>
                    <a:gd name="connsiteX108" fmla="*/ 2194560 w 4458789"/>
                    <a:gd name="connsiteY108" fmla="*/ 3082834 h 6829660"/>
                    <a:gd name="connsiteX109" fmla="*/ 2394858 w 4458789"/>
                    <a:gd name="connsiteY109" fmla="*/ 3117668 h 6829660"/>
                    <a:gd name="connsiteX110" fmla="*/ 2377440 w 4458789"/>
                    <a:gd name="connsiteY110" fmla="*/ 3335383 h 6829660"/>
                    <a:gd name="connsiteX111" fmla="*/ 2377440 w 4458789"/>
                    <a:gd name="connsiteY111" fmla="*/ 3335383 h 6829660"/>
                    <a:gd name="connsiteX112" fmla="*/ 2333898 w 4458789"/>
                    <a:gd name="connsiteY112" fmla="*/ 3640183 h 6829660"/>
                    <a:gd name="connsiteX113" fmla="*/ 2290355 w 4458789"/>
                    <a:gd name="connsiteY113" fmla="*/ 3875314 h 6829660"/>
                    <a:gd name="connsiteX114" fmla="*/ 2595155 w 4458789"/>
                    <a:gd name="connsiteY114" fmla="*/ 3857897 h 6829660"/>
                    <a:gd name="connsiteX115" fmla="*/ 2891246 w 4458789"/>
                    <a:gd name="connsiteY115" fmla="*/ 3744685 h 6829660"/>
                    <a:gd name="connsiteX116" fmla="*/ 2891155 w 4458789"/>
                    <a:gd name="connsiteY116" fmla="*/ 3215186 h 6829660"/>
                    <a:gd name="connsiteX117" fmla="*/ 2772547 w 4458789"/>
                    <a:gd name="connsiteY117" fmla="*/ 3039972 h 6829660"/>
                    <a:gd name="connsiteX118" fmla="*/ 2704284 w 4458789"/>
                    <a:gd name="connsiteY118" fmla="*/ 2897097 h 6829660"/>
                    <a:gd name="connsiteX119" fmla="*/ 2508069 w 4458789"/>
                    <a:gd name="connsiteY119" fmla="*/ 2717074 h 6829660"/>
                    <a:gd name="connsiteX120" fmla="*/ 2638698 w 4458789"/>
                    <a:gd name="connsiteY120" fmla="*/ 2577737 h 6829660"/>
                    <a:gd name="connsiteX121" fmla="*/ 2978332 w 4458789"/>
                    <a:gd name="connsiteY121" fmla="*/ 2333897 h 6829660"/>
                    <a:gd name="connsiteX122" fmla="*/ 2987040 w 4458789"/>
                    <a:gd name="connsiteY122" fmla="*/ 2159725 h 6829660"/>
                    <a:gd name="connsiteX123" fmla="*/ 3344092 w 4458789"/>
                    <a:gd name="connsiteY123" fmla="*/ 1672045 h 6829660"/>
                    <a:gd name="connsiteX124" fmla="*/ 3544389 w 4458789"/>
                    <a:gd name="connsiteY124" fmla="*/ 1863634 h 6829660"/>
                    <a:gd name="connsiteX125" fmla="*/ 3962400 w 4458789"/>
                    <a:gd name="connsiteY125" fmla="*/ 1419497 h 6829660"/>
                    <a:gd name="connsiteX126" fmla="*/ 4458789 w 4458789"/>
                    <a:gd name="connsiteY126" fmla="*/ 374468 h 6829660"/>
                    <a:gd name="connsiteX127" fmla="*/ 4415246 w 4458789"/>
                    <a:gd name="connsiteY127" fmla="*/ 0 h 6829660"/>
                    <a:gd name="connsiteX128" fmla="*/ 17418 w 4458789"/>
                    <a:gd name="connsiteY128" fmla="*/ 17417 h 6829660"/>
                    <a:gd name="connsiteX129" fmla="*/ 0 w 4458789"/>
                    <a:gd name="connsiteY129" fmla="*/ 6470468 h 6829660"/>
                    <a:gd name="connsiteX0" fmla="*/ 0 w 4458789"/>
                    <a:gd name="connsiteY0" fmla="*/ 6470468 h 6829660"/>
                    <a:gd name="connsiteX1" fmla="*/ 842147 w 4458789"/>
                    <a:gd name="connsiteY1" fmla="*/ 5997484 h 6829660"/>
                    <a:gd name="connsiteX2" fmla="*/ 831034 w 4458789"/>
                    <a:gd name="connsiteY2" fmla="*/ 5948272 h 6829660"/>
                    <a:gd name="connsiteX3" fmla="*/ 966063 w 4458789"/>
                    <a:gd name="connsiteY3" fmla="*/ 5940878 h 6829660"/>
                    <a:gd name="connsiteX4" fmla="*/ 951685 w 4458789"/>
                    <a:gd name="connsiteY4" fmla="*/ 5911760 h 6829660"/>
                    <a:gd name="connsiteX5" fmla="*/ 897709 w 4458789"/>
                    <a:gd name="connsiteY5" fmla="*/ 5911759 h 6829660"/>
                    <a:gd name="connsiteX6" fmla="*/ 938984 w 4458789"/>
                    <a:gd name="connsiteY6" fmla="*/ 5849847 h 6829660"/>
                    <a:gd name="connsiteX7" fmla="*/ 927872 w 4458789"/>
                    <a:gd name="connsiteY7" fmla="*/ 5799047 h 6829660"/>
                    <a:gd name="connsiteX8" fmla="*/ 954859 w 4458789"/>
                    <a:gd name="connsiteY8" fmla="*/ 5724434 h 6829660"/>
                    <a:gd name="connsiteX9" fmla="*/ 943747 w 4458789"/>
                    <a:gd name="connsiteY9" fmla="*/ 5683159 h 6829660"/>
                    <a:gd name="connsiteX10" fmla="*/ 1045347 w 4458789"/>
                    <a:gd name="connsiteY10" fmla="*/ 5637122 h 6829660"/>
                    <a:gd name="connsiteX11" fmla="*/ 1096147 w 4458789"/>
                    <a:gd name="connsiteY11" fmla="*/ 5591084 h 6829660"/>
                    <a:gd name="connsiteX12" fmla="*/ 1143772 w 4458789"/>
                    <a:gd name="connsiteY12" fmla="*/ 5533934 h 6829660"/>
                    <a:gd name="connsiteX13" fmla="*/ 1159647 w 4458789"/>
                    <a:gd name="connsiteY13" fmla="*/ 5478372 h 6829660"/>
                    <a:gd name="connsiteX14" fmla="*/ 1197747 w 4458789"/>
                    <a:gd name="connsiteY14" fmla="*/ 5427572 h 6829660"/>
                    <a:gd name="connsiteX15" fmla="*/ 1267597 w 4458789"/>
                    <a:gd name="connsiteY15" fmla="*/ 5345022 h 6829660"/>
                    <a:gd name="connsiteX16" fmla="*/ 1281884 w 4458789"/>
                    <a:gd name="connsiteY16" fmla="*/ 5389472 h 6829660"/>
                    <a:gd name="connsiteX17" fmla="*/ 1324747 w 4458789"/>
                    <a:gd name="connsiteY17" fmla="*/ 5341847 h 6829660"/>
                    <a:gd name="connsiteX18" fmla="*/ 1367609 w 4458789"/>
                    <a:gd name="connsiteY18" fmla="*/ 5324384 h 6829660"/>
                    <a:gd name="connsiteX19" fmla="*/ 1367246 w 4458789"/>
                    <a:gd name="connsiteY19" fmla="*/ 5277394 h 6829660"/>
                    <a:gd name="connsiteX20" fmla="*/ 1394597 w 4458789"/>
                    <a:gd name="connsiteY20" fmla="*/ 5175159 h 6829660"/>
                    <a:gd name="connsiteX21" fmla="*/ 1440634 w 4458789"/>
                    <a:gd name="connsiteY21" fmla="*/ 5149759 h 6829660"/>
                    <a:gd name="connsiteX22" fmla="*/ 1429522 w 4458789"/>
                    <a:gd name="connsiteY22" fmla="*/ 5017997 h 6829660"/>
                    <a:gd name="connsiteX23" fmla="*/ 1477147 w 4458789"/>
                    <a:gd name="connsiteY23" fmla="*/ 4971959 h 6829660"/>
                    <a:gd name="connsiteX24" fmla="*/ 1541418 w 4458789"/>
                    <a:gd name="connsiteY24" fmla="*/ 4955177 h 6829660"/>
                    <a:gd name="connsiteX25" fmla="*/ 1375547 w 4458789"/>
                    <a:gd name="connsiteY25" fmla="*/ 4913222 h 6829660"/>
                    <a:gd name="connsiteX26" fmla="*/ 1307284 w 4458789"/>
                    <a:gd name="connsiteY26" fmla="*/ 4854484 h 6829660"/>
                    <a:gd name="connsiteX27" fmla="*/ 1232672 w 4458789"/>
                    <a:gd name="connsiteY27" fmla="*/ 4883059 h 6829660"/>
                    <a:gd name="connsiteX28" fmla="*/ 1172801 w 4458789"/>
                    <a:gd name="connsiteY28" fmla="*/ 4820692 h 6829660"/>
                    <a:gd name="connsiteX29" fmla="*/ 1353322 w 4458789"/>
                    <a:gd name="connsiteY29" fmla="*/ 4757647 h 6829660"/>
                    <a:gd name="connsiteX30" fmla="*/ 1396184 w 4458789"/>
                    <a:gd name="connsiteY30" fmla="*/ 4762409 h 6829660"/>
                    <a:gd name="connsiteX31" fmla="*/ 1473473 w 4458789"/>
                    <a:gd name="connsiteY31" fmla="*/ 4779509 h 6829660"/>
                    <a:gd name="connsiteX32" fmla="*/ 1404122 w 4458789"/>
                    <a:gd name="connsiteY32" fmla="*/ 4619534 h 6829660"/>
                    <a:gd name="connsiteX33" fmla="*/ 1335859 w 4458789"/>
                    <a:gd name="connsiteY33" fmla="*/ 4551271 h 6829660"/>
                    <a:gd name="connsiteX34" fmla="*/ 1439047 w 4458789"/>
                    <a:gd name="connsiteY34" fmla="*/ 4506822 h 6829660"/>
                    <a:gd name="connsiteX35" fmla="*/ 1362847 w 4458789"/>
                    <a:gd name="connsiteY35" fmla="*/ 4400459 h 6829660"/>
                    <a:gd name="connsiteX36" fmla="*/ 1262834 w 4458789"/>
                    <a:gd name="connsiteY36" fmla="*/ 4309972 h 6829660"/>
                    <a:gd name="connsiteX37" fmla="*/ 1202509 w 4458789"/>
                    <a:gd name="connsiteY37" fmla="*/ 4102009 h 6829660"/>
                    <a:gd name="connsiteX38" fmla="*/ 1143772 w 4458789"/>
                    <a:gd name="connsiteY38" fmla="*/ 3930559 h 6829660"/>
                    <a:gd name="connsiteX39" fmla="*/ 1012644 w 4458789"/>
                    <a:gd name="connsiteY39" fmla="*/ 3831363 h 6829660"/>
                    <a:gd name="connsiteX40" fmla="*/ 946922 w 4458789"/>
                    <a:gd name="connsiteY40" fmla="*/ 3773397 h 6829660"/>
                    <a:gd name="connsiteX41" fmla="*/ 946922 w 4458789"/>
                    <a:gd name="connsiteY41" fmla="*/ 3717834 h 6829660"/>
                    <a:gd name="connsiteX42" fmla="*/ 980259 w 4458789"/>
                    <a:gd name="connsiteY42" fmla="*/ 3711484 h 6829660"/>
                    <a:gd name="connsiteX43" fmla="*/ 1038997 w 4458789"/>
                    <a:gd name="connsiteY43" fmla="*/ 3609884 h 6829660"/>
                    <a:gd name="connsiteX44" fmla="*/ 1077097 w 4458789"/>
                    <a:gd name="connsiteY44" fmla="*/ 3598772 h 6829660"/>
                    <a:gd name="connsiteX45" fmla="*/ 1139009 w 4458789"/>
                    <a:gd name="connsiteY45" fmla="*/ 3535272 h 6829660"/>
                    <a:gd name="connsiteX46" fmla="*/ 1196159 w 4458789"/>
                    <a:gd name="connsiteY46" fmla="*/ 3498759 h 6829660"/>
                    <a:gd name="connsiteX47" fmla="*/ 1237434 w 4458789"/>
                    <a:gd name="connsiteY47" fmla="*/ 3489234 h 6829660"/>
                    <a:gd name="connsiteX48" fmla="*/ 1267506 w 4458789"/>
                    <a:gd name="connsiteY48" fmla="*/ 3418432 h 6829660"/>
                    <a:gd name="connsiteX49" fmla="*/ 1326335 w 4458789"/>
                    <a:gd name="connsiteY49" fmla="*/ 3387634 h 6829660"/>
                    <a:gd name="connsiteX50" fmla="*/ 1385072 w 4458789"/>
                    <a:gd name="connsiteY50" fmla="*/ 3354297 h 6829660"/>
                    <a:gd name="connsiteX51" fmla="*/ 1491434 w 4458789"/>
                    <a:gd name="connsiteY51" fmla="*/ 3309847 h 6829660"/>
                    <a:gd name="connsiteX52" fmla="*/ 1567543 w 4458789"/>
                    <a:gd name="connsiteY52" fmla="*/ 3317965 h 6829660"/>
                    <a:gd name="connsiteX53" fmla="*/ 1610497 w 4458789"/>
                    <a:gd name="connsiteY53" fmla="*/ 3271747 h 6829660"/>
                    <a:gd name="connsiteX54" fmla="*/ 1631134 w 4458789"/>
                    <a:gd name="connsiteY54" fmla="*/ 3201897 h 6829660"/>
                    <a:gd name="connsiteX55" fmla="*/ 1564459 w 4458789"/>
                    <a:gd name="connsiteY55" fmla="*/ 3174909 h 6829660"/>
                    <a:gd name="connsiteX56" fmla="*/ 1543731 w 4458789"/>
                    <a:gd name="connsiteY56" fmla="*/ 3150960 h 6829660"/>
                    <a:gd name="connsiteX57" fmla="*/ 1427934 w 4458789"/>
                    <a:gd name="connsiteY57" fmla="*/ 3163797 h 6829660"/>
                    <a:gd name="connsiteX58" fmla="*/ 1364434 w 4458789"/>
                    <a:gd name="connsiteY58" fmla="*/ 3127284 h 6829660"/>
                    <a:gd name="connsiteX59" fmla="*/ 1350147 w 4458789"/>
                    <a:gd name="connsiteY59" fmla="*/ 3101884 h 6829660"/>
                    <a:gd name="connsiteX60" fmla="*/ 1289731 w 4458789"/>
                    <a:gd name="connsiteY60" fmla="*/ 3082154 h 6829660"/>
                    <a:gd name="connsiteX61" fmla="*/ 1189809 w 4458789"/>
                    <a:gd name="connsiteY61" fmla="*/ 3098709 h 6829660"/>
                    <a:gd name="connsiteX62" fmla="*/ 1164409 w 4458789"/>
                    <a:gd name="connsiteY62" fmla="*/ 3144747 h 6829660"/>
                    <a:gd name="connsiteX63" fmla="*/ 1108847 w 4458789"/>
                    <a:gd name="connsiteY63" fmla="*/ 3174909 h 6829660"/>
                    <a:gd name="connsiteX64" fmla="*/ 1075509 w 4458789"/>
                    <a:gd name="connsiteY64" fmla="*/ 3225709 h 6829660"/>
                    <a:gd name="connsiteX65" fmla="*/ 1007247 w 4458789"/>
                    <a:gd name="connsiteY65" fmla="*/ 3238409 h 6829660"/>
                    <a:gd name="connsiteX66" fmla="*/ 926782 w 4458789"/>
                    <a:gd name="connsiteY66" fmla="*/ 3181803 h 6829660"/>
                    <a:gd name="connsiteX67" fmla="*/ 942159 w 4458789"/>
                    <a:gd name="connsiteY67" fmla="*/ 3111409 h 6829660"/>
                    <a:gd name="connsiteX68" fmla="*/ 989784 w 4458789"/>
                    <a:gd name="connsiteY68" fmla="*/ 3078072 h 6829660"/>
                    <a:gd name="connsiteX69" fmla="*/ 941161 w 4458789"/>
                    <a:gd name="connsiteY69" fmla="*/ 2986994 h 6829660"/>
                    <a:gd name="connsiteX70" fmla="*/ 865959 w 4458789"/>
                    <a:gd name="connsiteY70" fmla="*/ 2989172 h 6829660"/>
                    <a:gd name="connsiteX71" fmla="*/ 743722 w 4458789"/>
                    <a:gd name="connsiteY71" fmla="*/ 2943134 h 6829660"/>
                    <a:gd name="connsiteX72" fmla="*/ 708797 w 4458789"/>
                    <a:gd name="connsiteY72" fmla="*/ 2852647 h 6829660"/>
                    <a:gd name="connsiteX73" fmla="*/ 750707 w 4458789"/>
                    <a:gd name="connsiteY73" fmla="*/ 2804160 h 6829660"/>
                    <a:gd name="connsiteX74" fmla="*/ 748484 w 4458789"/>
                    <a:gd name="connsiteY74" fmla="*/ 2738347 h 6829660"/>
                    <a:gd name="connsiteX75" fmla="*/ 788172 w 4458789"/>
                    <a:gd name="connsiteY75" fmla="*/ 2711359 h 6829660"/>
                    <a:gd name="connsiteX76" fmla="*/ 865959 w 4458789"/>
                    <a:gd name="connsiteY76" fmla="*/ 2771684 h 6829660"/>
                    <a:gd name="connsiteX77" fmla="*/ 892947 w 4458789"/>
                    <a:gd name="connsiteY77" fmla="*/ 2798672 h 6829660"/>
                    <a:gd name="connsiteX78" fmla="*/ 900884 w 4458789"/>
                    <a:gd name="connsiteY78" fmla="*/ 2743110 h 6829660"/>
                    <a:gd name="connsiteX79" fmla="*/ 937351 w 4458789"/>
                    <a:gd name="connsiteY79" fmla="*/ 2730546 h 6829660"/>
                    <a:gd name="connsiteX80" fmla="*/ 981847 w 4458789"/>
                    <a:gd name="connsiteY80" fmla="*/ 2730409 h 6829660"/>
                    <a:gd name="connsiteX81" fmla="*/ 1008834 w 4458789"/>
                    <a:gd name="connsiteY81" fmla="*/ 2698659 h 6829660"/>
                    <a:gd name="connsiteX82" fmla="*/ 1085034 w 4458789"/>
                    <a:gd name="connsiteY82" fmla="*/ 2592297 h 6829660"/>
                    <a:gd name="connsiteX83" fmla="*/ 1174841 w 4458789"/>
                    <a:gd name="connsiteY83" fmla="*/ 2532652 h 6829660"/>
                    <a:gd name="connsiteX84" fmla="*/ 1256484 w 4458789"/>
                    <a:gd name="connsiteY84" fmla="*/ 2501809 h 6829660"/>
                    <a:gd name="connsiteX85" fmla="*/ 1404122 w 4458789"/>
                    <a:gd name="connsiteY85" fmla="*/ 2358934 h 6829660"/>
                    <a:gd name="connsiteX86" fmla="*/ 1518512 w 4458789"/>
                    <a:gd name="connsiteY86" fmla="*/ 2368913 h 6829660"/>
                    <a:gd name="connsiteX87" fmla="*/ 1584598 w 4458789"/>
                    <a:gd name="connsiteY87" fmla="*/ 2464298 h 6829660"/>
                    <a:gd name="connsiteX88" fmla="*/ 1527947 w 4458789"/>
                    <a:gd name="connsiteY88" fmla="*/ 2535147 h 6829660"/>
                    <a:gd name="connsiteX89" fmla="*/ 1431109 w 4458789"/>
                    <a:gd name="connsiteY89" fmla="*/ 2627222 h 6829660"/>
                    <a:gd name="connsiteX90" fmla="*/ 1393372 w 4458789"/>
                    <a:gd name="connsiteY90" fmla="*/ 2647405 h 6829660"/>
                    <a:gd name="connsiteX91" fmla="*/ 1404983 w 4458789"/>
                    <a:gd name="connsiteY91" fmla="*/ 2708456 h 6829660"/>
                    <a:gd name="connsiteX92" fmla="*/ 1454922 w 4458789"/>
                    <a:gd name="connsiteY92" fmla="*/ 2736759 h 6829660"/>
                    <a:gd name="connsiteX93" fmla="*/ 1448572 w 4458789"/>
                    <a:gd name="connsiteY93" fmla="*/ 2774859 h 6829660"/>
                    <a:gd name="connsiteX94" fmla="*/ 1357675 w 4458789"/>
                    <a:gd name="connsiteY94" fmla="*/ 2829515 h 6829660"/>
                    <a:gd name="connsiteX95" fmla="*/ 1394597 w 4458789"/>
                    <a:gd name="connsiteY95" fmla="*/ 2863759 h 6829660"/>
                    <a:gd name="connsiteX96" fmla="*/ 1550172 w 4458789"/>
                    <a:gd name="connsiteY96" fmla="*/ 2790734 h 6829660"/>
                    <a:gd name="connsiteX97" fmla="*/ 1586684 w 4458789"/>
                    <a:gd name="connsiteY97" fmla="*/ 2733584 h 6829660"/>
                    <a:gd name="connsiteX98" fmla="*/ 1651772 w 4458789"/>
                    <a:gd name="connsiteY98" fmla="*/ 2703422 h 6829660"/>
                    <a:gd name="connsiteX99" fmla="*/ 1708922 w 4458789"/>
                    <a:gd name="connsiteY99" fmla="*/ 2666909 h 6829660"/>
                    <a:gd name="connsiteX100" fmla="*/ 1810522 w 4458789"/>
                    <a:gd name="connsiteY100" fmla="*/ 2636747 h 6829660"/>
                    <a:gd name="connsiteX101" fmla="*/ 1908947 w 4458789"/>
                    <a:gd name="connsiteY101" fmla="*/ 2627222 h 6829660"/>
                    <a:gd name="connsiteX102" fmla="*/ 1952218 w 4458789"/>
                    <a:gd name="connsiteY102" fmla="*/ 2602275 h 6829660"/>
                    <a:gd name="connsiteX103" fmla="*/ 2020072 w 4458789"/>
                    <a:gd name="connsiteY103" fmla="*/ 2662147 h 6829660"/>
                    <a:gd name="connsiteX104" fmla="*/ 2089922 w 4458789"/>
                    <a:gd name="connsiteY104" fmla="*/ 2678022 h 6829660"/>
                    <a:gd name="connsiteX105" fmla="*/ 2164579 w 4458789"/>
                    <a:gd name="connsiteY105" fmla="*/ 2690902 h 6829660"/>
                    <a:gd name="connsiteX106" fmla="*/ 2115322 w 4458789"/>
                    <a:gd name="connsiteY106" fmla="*/ 2820897 h 6829660"/>
                    <a:gd name="connsiteX107" fmla="*/ 2011680 w 4458789"/>
                    <a:gd name="connsiteY107" fmla="*/ 2934788 h 6829660"/>
                    <a:gd name="connsiteX108" fmla="*/ 2194560 w 4458789"/>
                    <a:gd name="connsiteY108" fmla="*/ 3082834 h 6829660"/>
                    <a:gd name="connsiteX109" fmla="*/ 2394858 w 4458789"/>
                    <a:gd name="connsiteY109" fmla="*/ 3117668 h 6829660"/>
                    <a:gd name="connsiteX110" fmla="*/ 2377440 w 4458789"/>
                    <a:gd name="connsiteY110" fmla="*/ 3335383 h 6829660"/>
                    <a:gd name="connsiteX111" fmla="*/ 2377440 w 4458789"/>
                    <a:gd name="connsiteY111" fmla="*/ 3335383 h 6829660"/>
                    <a:gd name="connsiteX112" fmla="*/ 2333898 w 4458789"/>
                    <a:gd name="connsiteY112" fmla="*/ 3640183 h 6829660"/>
                    <a:gd name="connsiteX113" fmla="*/ 2290355 w 4458789"/>
                    <a:gd name="connsiteY113" fmla="*/ 3875314 h 6829660"/>
                    <a:gd name="connsiteX114" fmla="*/ 2595155 w 4458789"/>
                    <a:gd name="connsiteY114" fmla="*/ 3857897 h 6829660"/>
                    <a:gd name="connsiteX115" fmla="*/ 2891246 w 4458789"/>
                    <a:gd name="connsiteY115" fmla="*/ 3744685 h 6829660"/>
                    <a:gd name="connsiteX116" fmla="*/ 2891155 w 4458789"/>
                    <a:gd name="connsiteY116" fmla="*/ 3215186 h 6829660"/>
                    <a:gd name="connsiteX117" fmla="*/ 2772547 w 4458789"/>
                    <a:gd name="connsiteY117" fmla="*/ 3039972 h 6829660"/>
                    <a:gd name="connsiteX118" fmla="*/ 2704284 w 4458789"/>
                    <a:gd name="connsiteY118" fmla="*/ 2897097 h 6829660"/>
                    <a:gd name="connsiteX119" fmla="*/ 2508069 w 4458789"/>
                    <a:gd name="connsiteY119" fmla="*/ 2717074 h 6829660"/>
                    <a:gd name="connsiteX120" fmla="*/ 2638698 w 4458789"/>
                    <a:gd name="connsiteY120" fmla="*/ 2577737 h 6829660"/>
                    <a:gd name="connsiteX121" fmla="*/ 2978332 w 4458789"/>
                    <a:gd name="connsiteY121" fmla="*/ 2333897 h 6829660"/>
                    <a:gd name="connsiteX122" fmla="*/ 2987040 w 4458789"/>
                    <a:gd name="connsiteY122" fmla="*/ 2159725 h 6829660"/>
                    <a:gd name="connsiteX123" fmla="*/ 3344092 w 4458789"/>
                    <a:gd name="connsiteY123" fmla="*/ 1672045 h 6829660"/>
                    <a:gd name="connsiteX124" fmla="*/ 3544389 w 4458789"/>
                    <a:gd name="connsiteY124" fmla="*/ 1863634 h 6829660"/>
                    <a:gd name="connsiteX125" fmla="*/ 3962400 w 4458789"/>
                    <a:gd name="connsiteY125" fmla="*/ 1419497 h 6829660"/>
                    <a:gd name="connsiteX126" fmla="*/ 4458789 w 4458789"/>
                    <a:gd name="connsiteY126" fmla="*/ 374468 h 6829660"/>
                    <a:gd name="connsiteX127" fmla="*/ 4415246 w 4458789"/>
                    <a:gd name="connsiteY127" fmla="*/ 0 h 6829660"/>
                    <a:gd name="connsiteX128" fmla="*/ 17418 w 4458789"/>
                    <a:gd name="connsiteY128" fmla="*/ 17417 h 6829660"/>
                    <a:gd name="connsiteX129" fmla="*/ 0 w 4458789"/>
                    <a:gd name="connsiteY129" fmla="*/ 6470468 h 6829660"/>
                    <a:gd name="connsiteX0" fmla="*/ 0 w 4458789"/>
                    <a:gd name="connsiteY0" fmla="*/ 6470468 h 6829660"/>
                    <a:gd name="connsiteX1" fmla="*/ 842147 w 4458789"/>
                    <a:gd name="connsiteY1" fmla="*/ 5997484 h 6829660"/>
                    <a:gd name="connsiteX2" fmla="*/ 831034 w 4458789"/>
                    <a:gd name="connsiteY2" fmla="*/ 5948272 h 6829660"/>
                    <a:gd name="connsiteX3" fmla="*/ 966063 w 4458789"/>
                    <a:gd name="connsiteY3" fmla="*/ 5940878 h 6829660"/>
                    <a:gd name="connsiteX4" fmla="*/ 951685 w 4458789"/>
                    <a:gd name="connsiteY4" fmla="*/ 5911760 h 6829660"/>
                    <a:gd name="connsiteX5" fmla="*/ 897709 w 4458789"/>
                    <a:gd name="connsiteY5" fmla="*/ 5911759 h 6829660"/>
                    <a:gd name="connsiteX6" fmla="*/ 938984 w 4458789"/>
                    <a:gd name="connsiteY6" fmla="*/ 5849847 h 6829660"/>
                    <a:gd name="connsiteX7" fmla="*/ 927872 w 4458789"/>
                    <a:gd name="connsiteY7" fmla="*/ 5799047 h 6829660"/>
                    <a:gd name="connsiteX8" fmla="*/ 954859 w 4458789"/>
                    <a:gd name="connsiteY8" fmla="*/ 5724434 h 6829660"/>
                    <a:gd name="connsiteX9" fmla="*/ 943747 w 4458789"/>
                    <a:gd name="connsiteY9" fmla="*/ 5683159 h 6829660"/>
                    <a:gd name="connsiteX10" fmla="*/ 1045347 w 4458789"/>
                    <a:gd name="connsiteY10" fmla="*/ 5637122 h 6829660"/>
                    <a:gd name="connsiteX11" fmla="*/ 1096147 w 4458789"/>
                    <a:gd name="connsiteY11" fmla="*/ 5591084 h 6829660"/>
                    <a:gd name="connsiteX12" fmla="*/ 1143772 w 4458789"/>
                    <a:gd name="connsiteY12" fmla="*/ 5533934 h 6829660"/>
                    <a:gd name="connsiteX13" fmla="*/ 1159647 w 4458789"/>
                    <a:gd name="connsiteY13" fmla="*/ 5478372 h 6829660"/>
                    <a:gd name="connsiteX14" fmla="*/ 1197747 w 4458789"/>
                    <a:gd name="connsiteY14" fmla="*/ 5427572 h 6829660"/>
                    <a:gd name="connsiteX15" fmla="*/ 1267597 w 4458789"/>
                    <a:gd name="connsiteY15" fmla="*/ 5345022 h 6829660"/>
                    <a:gd name="connsiteX16" fmla="*/ 1281884 w 4458789"/>
                    <a:gd name="connsiteY16" fmla="*/ 5389472 h 6829660"/>
                    <a:gd name="connsiteX17" fmla="*/ 1324747 w 4458789"/>
                    <a:gd name="connsiteY17" fmla="*/ 5341847 h 6829660"/>
                    <a:gd name="connsiteX18" fmla="*/ 1367609 w 4458789"/>
                    <a:gd name="connsiteY18" fmla="*/ 5324384 h 6829660"/>
                    <a:gd name="connsiteX19" fmla="*/ 1367246 w 4458789"/>
                    <a:gd name="connsiteY19" fmla="*/ 5277394 h 6829660"/>
                    <a:gd name="connsiteX20" fmla="*/ 1394597 w 4458789"/>
                    <a:gd name="connsiteY20" fmla="*/ 5175159 h 6829660"/>
                    <a:gd name="connsiteX21" fmla="*/ 1440634 w 4458789"/>
                    <a:gd name="connsiteY21" fmla="*/ 5149759 h 6829660"/>
                    <a:gd name="connsiteX22" fmla="*/ 1429522 w 4458789"/>
                    <a:gd name="connsiteY22" fmla="*/ 5017997 h 6829660"/>
                    <a:gd name="connsiteX23" fmla="*/ 1477147 w 4458789"/>
                    <a:gd name="connsiteY23" fmla="*/ 4971959 h 6829660"/>
                    <a:gd name="connsiteX24" fmla="*/ 1541418 w 4458789"/>
                    <a:gd name="connsiteY24" fmla="*/ 4955177 h 6829660"/>
                    <a:gd name="connsiteX25" fmla="*/ 1375547 w 4458789"/>
                    <a:gd name="connsiteY25" fmla="*/ 4913222 h 6829660"/>
                    <a:gd name="connsiteX26" fmla="*/ 1307284 w 4458789"/>
                    <a:gd name="connsiteY26" fmla="*/ 4854484 h 6829660"/>
                    <a:gd name="connsiteX27" fmla="*/ 1232672 w 4458789"/>
                    <a:gd name="connsiteY27" fmla="*/ 4883059 h 6829660"/>
                    <a:gd name="connsiteX28" fmla="*/ 1172801 w 4458789"/>
                    <a:gd name="connsiteY28" fmla="*/ 4820692 h 6829660"/>
                    <a:gd name="connsiteX29" fmla="*/ 1353322 w 4458789"/>
                    <a:gd name="connsiteY29" fmla="*/ 4757647 h 6829660"/>
                    <a:gd name="connsiteX30" fmla="*/ 1396184 w 4458789"/>
                    <a:gd name="connsiteY30" fmla="*/ 4762409 h 6829660"/>
                    <a:gd name="connsiteX31" fmla="*/ 1473473 w 4458789"/>
                    <a:gd name="connsiteY31" fmla="*/ 4779509 h 6829660"/>
                    <a:gd name="connsiteX32" fmla="*/ 1404122 w 4458789"/>
                    <a:gd name="connsiteY32" fmla="*/ 4619534 h 6829660"/>
                    <a:gd name="connsiteX33" fmla="*/ 1335859 w 4458789"/>
                    <a:gd name="connsiteY33" fmla="*/ 4551271 h 6829660"/>
                    <a:gd name="connsiteX34" fmla="*/ 1439047 w 4458789"/>
                    <a:gd name="connsiteY34" fmla="*/ 4506822 h 6829660"/>
                    <a:gd name="connsiteX35" fmla="*/ 1362847 w 4458789"/>
                    <a:gd name="connsiteY35" fmla="*/ 4400459 h 6829660"/>
                    <a:gd name="connsiteX36" fmla="*/ 1262834 w 4458789"/>
                    <a:gd name="connsiteY36" fmla="*/ 4309972 h 6829660"/>
                    <a:gd name="connsiteX37" fmla="*/ 1202509 w 4458789"/>
                    <a:gd name="connsiteY37" fmla="*/ 4102009 h 6829660"/>
                    <a:gd name="connsiteX38" fmla="*/ 1143772 w 4458789"/>
                    <a:gd name="connsiteY38" fmla="*/ 3930559 h 6829660"/>
                    <a:gd name="connsiteX39" fmla="*/ 1012644 w 4458789"/>
                    <a:gd name="connsiteY39" fmla="*/ 3831363 h 6829660"/>
                    <a:gd name="connsiteX40" fmla="*/ 946922 w 4458789"/>
                    <a:gd name="connsiteY40" fmla="*/ 3773397 h 6829660"/>
                    <a:gd name="connsiteX41" fmla="*/ 946922 w 4458789"/>
                    <a:gd name="connsiteY41" fmla="*/ 3717834 h 6829660"/>
                    <a:gd name="connsiteX42" fmla="*/ 980259 w 4458789"/>
                    <a:gd name="connsiteY42" fmla="*/ 3711484 h 6829660"/>
                    <a:gd name="connsiteX43" fmla="*/ 1038997 w 4458789"/>
                    <a:gd name="connsiteY43" fmla="*/ 3609884 h 6829660"/>
                    <a:gd name="connsiteX44" fmla="*/ 1077097 w 4458789"/>
                    <a:gd name="connsiteY44" fmla="*/ 3598772 h 6829660"/>
                    <a:gd name="connsiteX45" fmla="*/ 1139009 w 4458789"/>
                    <a:gd name="connsiteY45" fmla="*/ 3535272 h 6829660"/>
                    <a:gd name="connsiteX46" fmla="*/ 1196159 w 4458789"/>
                    <a:gd name="connsiteY46" fmla="*/ 3498759 h 6829660"/>
                    <a:gd name="connsiteX47" fmla="*/ 1237434 w 4458789"/>
                    <a:gd name="connsiteY47" fmla="*/ 3489234 h 6829660"/>
                    <a:gd name="connsiteX48" fmla="*/ 1267506 w 4458789"/>
                    <a:gd name="connsiteY48" fmla="*/ 3418432 h 6829660"/>
                    <a:gd name="connsiteX49" fmla="*/ 1326335 w 4458789"/>
                    <a:gd name="connsiteY49" fmla="*/ 3387634 h 6829660"/>
                    <a:gd name="connsiteX50" fmla="*/ 1385072 w 4458789"/>
                    <a:gd name="connsiteY50" fmla="*/ 3354297 h 6829660"/>
                    <a:gd name="connsiteX51" fmla="*/ 1491434 w 4458789"/>
                    <a:gd name="connsiteY51" fmla="*/ 3309847 h 6829660"/>
                    <a:gd name="connsiteX52" fmla="*/ 1567543 w 4458789"/>
                    <a:gd name="connsiteY52" fmla="*/ 3317965 h 6829660"/>
                    <a:gd name="connsiteX53" fmla="*/ 1610497 w 4458789"/>
                    <a:gd name="connsiteY53" fmla="*/ 3271747 h 6829660"/>
                    <a:gd name="connsiteX54" fmla="*/ 1631134 w 4458789"/>
                    <a:gd name="connsiteY54" fmla="*/ 3201897 h 6829660"/>
                    <a:gd name="connsiteX55" fmla="*/ 1564459 w 4458789"/>
                    <a:gd name="connsiteY55" fmla="*/ 3174909 h 6829660"/>
                    <a:gd name="connsiteX56" fmla="*/ 1543731 w 4458789"/>
                    <a:gd name="connsiteY56" fmla="*/ 3150960 h 6829660"/>
                    <a:gd name="connsiteX57" fmla="*/ 1427934 w 4458789"/>
                    <a:gd name="connsiteY57" fmla="*/ 3163797 h 6829660"/>
                    <a:gd name="connsiteX58" fmla="*/ 1364434 w 4458789"/>
                    <a:gd name="connsiteY58" fmla="*/ 3127284 h 6829660"/>
                    <a:gd name="connsiteX59" fmla="*/ 1350147 w 4458789"/>
                    <a:gd name="connsiteY59" fmla="*/ 3101884 h 6829660"/>
                    <a:gd name="connsiteX60" fmla="*/ 1289731 w 4458789"/>
                    <a:gd name="connsiteY60" fmla="*/ 3082154 h 6829660"/>
                    <a:gd name="connsiteX61" fmla="*/ 1189809 w 4458789"/>
                    <a:gd name="connsiteY61" fmla="*/ 3098709 h 6829660"/>
                    <a:gd name="connsiteX62" fmla="*/ 1164409 w 4458789"/>
                    <a:gd name="connsiteY62" fmla="*/ 3144747 h 6829660"/>
                    <a:gd name="connsiteX63" fmla="*/ 1108847 w 4458789"/>
                    <a:gd name="connsiteY63" fmla="*/ 3174909 h 6829660"/>
                    <a:gd name="connsiteX64" fmla="*/ 1075509 w 4458789"/>
                    <a:gd name="connsiteY64" fmla="*/ 3225709 h 6829660"/>
                    <a:gd name="connsiteX65" fmla="*/ 1007247 w 4458789"/>
                    <a:gd name="connsiteY65" fmla="*/ 3238409 h 6829660"/>
                    <a:gd name="connsiteX66" fmla="*/ 926782 w 4458789"/>
                    <a:gd name="connsiteY66" fmla="*/ 3181803 h 6829660"/>
                    <a:gd name="connsiteX67" fmla="*/ 942159 w 4458789"/>
                    <a:gd name="connsiteY67" fmla="*/ 3111409 h 6829660"/>
                    <a:gd name="connsiteX68" fmla="*/ 989784 w 4458789"/>
                    <a:gd name="connsiteY68" fmla="*/ 3078072 h 6829660"/>
                    <a:gd name="connsiteX69" fmla="*/ 941161 w 4458789"/>
                    <a:gd name="connsiteY69" fmla="*/ 2986994 h 6829660"/>
                    <a:gd name="connsiteX70" fmla="*/ 865959 w 4458789"/>
                    <a:gd name="connsiteY70" fmla="*/ 2989172 h 6829660"/>
                    <a:gd name="connsiteX71" fmla="*/ 743722 w 4458789"/>
                    <a:gd name="connsiteY71" fmla="*/ 2943134 h 6829660"/>
                    <a:gd name="connsiteX72" fmla="*/ 708797 w 4458789"/>
                    <a:gd name="connsiteY72" fmla="*/ 2852647 h 6829660"/>
                    <a:gd name="connsiteX73" fmla="*/ 750707 w 4458789"/>
                    <a:gd name="connsiteY73" fmla="*/ 2804160 h 6829660"/>
                    <a:gd name="connsiteX74" fmla="*/ 748484 w 4458789"/>
                    <a:gd name="connsiteY74" fmla="*/ 2738347 h 6829660"/>
                    <a:gd name="connsiteX75" fmla="*/ 788172 w 4458789"/>
                    <a:gd name="connsiteY75" fmla="*/ 2711359 h 6829660"/>
                    <a:gd name="connsiteX76" fmla="*/ 865959 w 4458789"/>
                    <a:gd name="connsiteY76" fmla="*/ 2771684 h 6829660"/>
                    <a:gd name="connsiteX77" fmla="*/ 892947 w 4458789"/>
                    <a:gd name="connsiteY77" fmla="*/ 2798672 h 6829660"/>
                    <a:gd name="connsiteX78" fmla="*/ 900884 w 4458789"/>
                    <a:gd name="connsiteY78" fmla="*/ 2743110 h 6829660"/>
                    <a:gd name="connsiteX79" fmla="*/ 937351 w 4458789"/>
                    <a:gd name="connsiteY79" fmla="*/ 2730546 h 6829660"/>
                    <a:gd name="connsiteX80" fmla="*/ 981847 w 4458789"/>
                    <a:gd name="connsiteY80" fmla="*/ 2730409 h 6829660"/>
                    <a:gd name="connsiteX81" fmla="*/ 1008834 w 4458789"/>
                    <a:gd name="connsiteY81" fmla="*/ 2698659 h 6829660"/>
                    <a:gd name="connsiteX82" fmla="*/ 1085034 w 4458789"/>
                    <a:gd name="connsiteY82" fmla="*/ 2592297 h 6829660"/>
                    <a:gd name="connsiteX83" fmla="*/ 1174841 w 4458789"/>
                    <a:gd name="connsiteY83" fmla="*/ 2532652 h 6829660"/>
                    <a:gd name="connsiteX84" fmla="*/ 1256484 w 4458789"/>
                    <a:gd name="connsiteY84" fmla="*/ 2501809 h 6829660"/>
                    <a:gd name="connsiteX85" fmla="*/ 1404122 w 4458789"/>
                    <a:gd name="connsiteY85" fmla="*/ 2358934 h 6829660"/>
                    <a:gd name="connsiteX86" fmla="*/ 1518512 w 4458789"/>
                    <a:gd name="connsiteY86" fmla="*/ 2368913 h 6829660"/>
                    <a:gd name="connsiteX87" fmla="*/ 1584598 w 4458789"/>
                    <a:gd name="connsiteY87" fmla="*/ 2464298 h 6829660"/>
                    <a:gd name="connsiteX88" fmla="*/ 1527947 w 4458789"/>
                    <a:gd name="connsiteY88" fmla="*/ 2535147 h 6829660"/>
                    <a:gd name="connsiteX89" fmla="*/ 1431109 w 4458789"/>
                    <a:gd name="connsiteY89" fmla="*/ 2627222 h 6829660"/>
                    <a:gd name="connsiteX90" fmla="*/ 1393372 w 4458789"/>
                    <a:gd name="connsiteY90" fmla="*/ 2647405 h 6829660"/>
                    <a:gd name="connsiteX91" fmla="*/ 1404983 w 4458789"/>
                    <a:gd name="connsiteY91" fmla="*/ 2708456 h 6829660"/>
                    <a:gd name="connsiteX92" fmla="*/ 1454922 w 4458789"/>
                    <a:gd name="connsiteY92" fmla="*/ 2736759 h 6829660"/>
                    <a:gd name="connsiteX93" fmla="*/ 1448572 w 4458789"/>
                    <a:gd name="connsiteY93" fmla="*/ 2774859 h 6829660"/>
                    <a:gd name="connsiteX94" fmla="*/ 1357675 w 4458789"/>
                    <a:gd name="connsiteY94" fmla="*/ 2829515 h 6829660"/>
                    <a:gd name="connsiteX95" fmla="*/ 1394597 w 4458789"/>
                    <a:gd name="connsiteY95" fmla="*/ 2863759 h 6829660"/>
                    <a:gd name="connsiteX96" fmla="*/ 1550172 w 4458789"/>
                    <a:gd name="connsiteY96" fmla="*/ 2790734 h 6829660"/>
                    <a:gd name="connsiteX97" fmla="*/ 1586684 w 4458789"/>
                    <a:gd name="connsiteY97" fmla="*/ 2733584 h 6829660"/>
                    <a:gd name="connsiteX98" fmla="*/ 1651772 w 4458789"/>
                    <a:gd name="connsiteY98" fmla="*/ 2703422 h 6829660"/>
                    <a:gd name="connsiteX99" fmla="*/ 1708922 w 4458789"/>
                    <a:gd name="connsiteY99" fmla="*/ 2666909 h 6829660"/>
                    <a:gd name="connsiteX100" fmla="*/ 1810522 w 4458789"/>
                    <a:gd name="connsiteY100" fmla="*/ 2636747 h 6829660"/>
                    <a:gd name="connsiteX101" fmla="*/ 1908947 w 4458789"/>
                    <a:gd name="connsiteY101" fmla="*/ 2627222 h 6829660"/>
                    <a:gd name="connsiteX102" fmla="*/ 1952218 w 4458789"/>
                    <a:gd name="connsiteY102" fmla="*/ 2602275 h 6829660"/>
                    <a:gd name="connsiteX103" fmla="*/ 2020072 w 4458789"/>
                    <a:gd name="connsiteY103" fmla="*/ 2662147 h 6829660"/>
                    <a:gd name="connsiteX104" fmla="*/ 2089922 w 4458789"/>
                    <a:gd name="connsiteY104" fmla="*/ 2678022 h 6829660"/>
                    <a:gd name="connsiteX105" fmla="*/ 2164579 w 4458789"/>
                    <a:gd name="connsiteY105" fmla="*/ 2690902 h 6829660"/>
                    <a:gd name="connsiteX106" fmla="*/ 2115322 w 4458789"/>
                    <a:gd name="connsiteY106" fmla="*/ 2820897 h 6829660"/>
                    <a:gd name="connsiteX107" fmla="*/ 2011680 w 4458789"/>
                    <a:gd name="connsiteY107" fmla="*/ 2934788 h 6829660"/>
                    <a:gd name="connsiteX108" fmla="*/ 2194560 w 4458789"/>
                    <a:gd name="connsiteY108" fmla="*/ 3082834 h 6829660"/>
                    <a:gd name="connsiteX109" fmla="*/ 2394858 w 4458789"/>
                    <a:gd name="connsiteY109" fmla="*/ 3117668 h 6829660"/>
                    <a:gd name="connsiteX110" fmla="*/ 2377440 w 4458789"/>
                    <a:gd name="connsiteY110" fmla="*/ 3335383 h 6829660"/>
                    <a:gd name="connsiteX111" fmla="*/ 2377440 w 4458789"/>
                    <a:gd name="connsiteY111" fmla="*/ 3335383 h 6829660"/>
                    <a:gd name="connsiteX112" fmla="*/ 2333898 w 4458789"/>
                    <a:gd name="connsiteY112" fmla="*/ 3640183 h 6829660"/>
                    <a:gd name="connsiteX113" fmla="*/ 2290355 w 4458789"/>
                    <a:gd name="connsiteY113" fmla="*/ 3875314 h 6829660"/>
                    <a:gd name="connsiteX114" fmla="*/ 2595155 w 4458789"/>
                    <a:gd name="connsiteY114" fmla="*/ 3857897 h 6829660"/>
                    <a:gd name="connsiteX115" fmla="*/ 2891246 w 4458789"/>
                    <a:gd name="connsiteY115" fmla="*/ 3744685 h 6829660"/>
                    <a:gd name="connsiteX116" fmla="*/ 2891155 w 4458789"/>
                    <a:gd name="connsiteY116" fmla="*/ 3215186 h 6829660"/>
                    <a:gd name="connsiteX117" fmla="*/ 2772547 w 4458789"/>
                    <a:gd name="connsiteY117" fmla="*/ 3039972 h 6829660"/>
                    <a:gd name="connsiteX118" fmla="*/ 2704284 w 4458789"/>
                    <a:gd name="connsiteY118" fmla="*/ 2897097 h 6829660"/>
                    <a:gd name="connsiteX119" fmla="*/ 2508069 w 4458789"/>
                    <a:gd name="connsiteY119" fmla="*/ 2717074 h 6829660"/>
                    <a:gd name="connsiteX120" fmla="*/ 2638698 w 4458789"/>
                    <a:gd name="connsiteY120" fmla="*/ 2577737 h 6829660"/>
                    <a:gd name="connsiteX121" fmla="*/ 2978332 w 4458789"/>
                    <a:gd name="connsiteY121" fmla="*/ 2333897 h 6829660"/>
                    <a:gd name="connsiteX122" fmla="*/ 2987040 w 4458789"/>
                    <a:gd name="connsiteY122" fmla="*/ 2159725 h 6829660"/>
                    <a:gd name="connsiteX123" fmla="*/ 3344092 w 4458789"/>
                    <a:gd name="connsiteY123" fmla="*/ 1672045 h 6829660"/>
                    <a:gd name="connsiteX124" fmla="*/ 3544389 w 4458789"/>
                    <a:gd name="connsiteY124" fmla="*/ 1863634 h 6829660"/>
                    <a:gd name="connsiteX125" fmla="*/ 3962400 w 4458789"/>
                    <a:gd name="connsiteY125" fmla="*/ 1419497 h 6829660"/>
                    <a:gd name="connsiteX126" fmla="*/ 4458789 w 4458789"/>
                    <a:gd name="connsiteY126" fmla="*/ 374468 h 6829660"/>
                    <a:gd name="connsiteX127" fmla="*/ 4415246 w 4458789"/>
                    <a:gd name="connsiteY127" fmla="*/ 0 h 6829660"/>
                    <a:gd name="connsiteX128" fmla="*/ 17418 w 4458789"/>
                    <a:gd name="connsiteY128" fmla="*/ 17417 h 6829660"/>
                    <a:gd name="connsiteX129" fmla="*/ 0 w 4458789"/>
                    <a:gd name="connsiteY129" fmla="*/ 6470468 h 6829660"/>
                    <a:gd name="connsiteX0" fmla="*/ 0 w 4458789"/>
                    <a:gd name="connsiteY0" fmla="*/ 6470468 h 6834881"/>
                    <a:gd name="connsiteX1" fmla="*/ 843734 w 4458789"/>
                    <a:gd name="connsiteY1" fmla="*/ 6027646 h 6834881"/>
                    <a:gd name="connsiteX2" fmla="*/ 831034 w 4458789"/>
                    <a:gd name="connsiteY2" fmla="*/ 5948272 h 6834881"/>
                    <a:gd name="connsiteX3" fmla="*/ 966063 w 4458789"/>
                    <a:gd name="connsiteY3" fmla="*/ 5940878 h 6834881"/>
                    <a:gd name="connsiteX4" fmla="*/ 951685 w 4458789"/>
                    <a:gd name="connsiteY4" fmla="*/ 5911760 h 6834881"/>
                    <a:gd name="connsiteX5" fmla="*/ 897709 w 4458789"/>
                    <a:gd name="connsiteY5" fmla="*/ 5911759 h 6834881"/>
                    <a:gd name="connsiteX6" fmla="*/ 938984 w 4458789"/>
                    <a:gd name="connsiteY6" fmla="*/ 5849847 h 6834881"/>
                    <a:gd name="connsiteX7" fmla="*/ 927872 w 4458789"/>
                    <a:gd name="connsiteY7" fmla="*/ 5799047 h 6834881"/>
                    <a:gd name="connsiteX8" fmla="*/ 954859 w 4458789"/>
                    <a:gd name="connsiteY8" fmla="*/ 5724434 h 6834881"/>
                    <a:gd name="connsiteX9" fmla="*/ 943747 w 4458789"/>
                    <a:gd name="connsiteY9" fmla="*/ 5683159 h 6834881"/>
                    <a:gd name="connsiteX10" fmla="*/ 1045347 w 4458789"/>
                    <a:gd name="connsiteY10" fmla="*/ 5637122 h 6834881"/>
                    <a:gd name="connsiteX11" fmla="*/ 1096147 w 4458789"/>
                    <a:gd name="connsiteY11" fmla="*/ 5591084 h 6834881"/>
                    <a:gd name="connsiteX12" fmla="*/ 1143772 w 4458789"/>
                    <a:gd name="connsiteY12" fmla="*/ 5533934 h 6834881"/>
                    <a:gd name="connsiteX13" fmla="*/ 1159647 w 4458789"/>
                    <a:gd name="connsiteY13" fmla="*/ 5478372 h 6834881"/>
                    <a:gd name="connsiteX14" fmla="*/ 1197747 w 4458789"/>
                    <a:gd name="connsiteY14" fmla="*/ 5427572 h 6834881"/>
                    <a:gd name="connsiteX15" fmla="*/ 1267597 w 4458789"/>
                    <a:gd name="connsiteY15" fmla="*/ 5345022 h 6834881"/>
                    <a:gd name="connsiteX16" fmla="*/ 1281884 w 4458789"/>
                    <a:gd name="connsiteY16" fmla="*/ 5389472 h 6834881"/>
                    <a:gd name="connsiteX17" fmla="*/ 1324747 w 4458789"/>
                    <a:gd name="connsiteY17" fmla="*/ 5341847 h 6834881"/>
                    <a:gd name="connsiteX18" fmla="*/ 1367609 w 4458789"/>
                    <a:gd name="connsiteY18" fmla="*/ 5324384 h 6834881"/>
                    <a:gd name="connsiteX19" fmla="*/ 1367246 w 4458789"/>
                    <a:gd name="connsiteY19" fmla="*/ 5277394 h 6834881"/>
                    <a:gd name="connsiteX20" fmla="*/ 1394597 w 4458789"/>
                    <a:gd name="connsiteY20" fmla="*/ 5175159 h 6834881"/>
                    <a:gd name="connsiteX21" fmla="*/ 1440634 w 4458789"/>
                    <a:gd name="connsiteY21" fmla="*/ 5149759 h 6834881"/>
                    <a:gd name="connsiteX22" fmla="*/ 1429522 w 4458789"/>
                    <a:gd name="connsiteY22" fmla="*/ 5017997 h 6834881"/>
                    <a:gd name="connsiteX23" fmla="*/ 1477147 w 4458789"/>
                    <a:gd name="connsiteY23" fmla="*/ 4971959 h 6834881"/>
                    <a:gd name="connsiteX24" fmla="*/ 1541418 w 4458789"/>
                    <a:gd name="connsiteY24" fmla="*/ 4955177 h 6834881"/>
                    <a:gd name="connsiteX25" fmla="*/ 1375547 w 4458789"/>
                    <a:gd name="connsiteY25" fmla="*/ 4913222 h 6834881"/>
                    <a:gd name="connsiteX26" fmla="*/ 1307284 w 4458789"/>
                    <a:gd name="connsiteY26" fmla="*/ 4854484 h 6834881"/>
                    <a:gd name="connsiteX27" fmla="*/ 1232672 w 4458789"/>
                    <a:gd name="connsiteY27" fmla="*/ 4883059 h 6834881"/>
                    <a:gd name="connsiteX28" fmla="*/ 1172801 w 4458789"/>
                    <a:gd name="connsiteY28" fmla="*/ 4820692 h 6834881"/>
                    <a:gd name="connsiteX29" fmla="*/ 1353322 w 4458789"/>
                    <a:gd name="connsiteY29" fmla="*/ 4757647 h 6834881"/>
                    <a:gd name="connsiteX30" fmla="*/ 1396184 w 4458789"/>
                    <a:gd name="connsiteY30" fmla="*/ 4762409 h 6834881"/>
                    <a:gd name="connsiteX31" fmla="*/ 1473473 w 4458789"/>
                    <a:gd name="connsiteY31" fmla="*/ 4779509 h 6834881"/>
                    <a:gd name="connsiteX32" fmla="*/ 1404122 w 4458789"/>
                    <a:gd name="connsiteY32" fmla="*/ 4619534 h 6834881"/>
                    <a:gd name="connsiteX33" fmla="*/ 1335859 w 4458789"/>
                    <a:gd name="connsiteY33" fmla="*/ 4551271 h 6834881"/>
                    <a:gd name="connsiteX34" fmla="*/ 1439047 w 4458789"/>
                    <a:gd name="connsiteY34" fmla="*/ 4506822 h 6834881"/>
                    <a:gd name="connsiteX35" fmla="*/ 1362847 w 4458789"/>
                    <a:gd name="connsiteY35" fmla="*/ 4400459 h 6834881"/>
                    <a:gd name="connsiteX36" fmla="*/ 1262834 w 4458789"/>
                    <a:gd name="connsiteY36" fmla="*/ 4309972 h 6834881"/>
                    <a:gd name="connsiteX37" fmla="*/ 1202509 w 4458789"/>
                    <a:gd name="connsiteY37" fmla="*/ 4102009 h 6834881"/>
                    <a:gd name="connsiteX38" fmla="*/ 1143772 w 4458789"/>
                    <a:gd name="connsiteY38" fmla="*/ 3930559 h 6834881"/>
                    <a:gd name="connsiteX39" fmla="*/ 1012644 w 4458789"/>
                    <a:gd name="connsiteY39" fmla="*/ 3831363 h 6834881"/>
                    <a:gd name="connsiteX40" fmla="*/ 946922 w 4458789"/>
                    <a:gd name="connsiteY40" fmla="*/ 3773397 h 6834881"/>
                    <a:gd name="connsiteX41" fmla="*/ 946922 w 4458789"/>
                    <a:gd name="connsiteY41" fmla="*/ 3717834 h 6834881"/>
                    <a:gd name="connsiteX42" fmla="*/ 980259 w 4458789"/>
                    <a:gd name="connsiteY42" fmla="*/ 3711484 h 6834881"/>
                    <a:gd name="connsiteX43" fmla="*/ 1038997 w 4458789"/>
                    <a:gd name="connsiteY43" fmla="*/ 3609884 h 6834881"/>
                    <a:gd name="connsiteX44" fmla="*/ 1077097 w 4458789"/>
                    <a:gd name="connsiteY44" fmla="*/ 3598772 h 6834881"/>
                    <a:gd name="connsiteX45" fmla="*/ 1139009 w 4458789"/>
                    <a:gd name="connsiteY45" fmla="*/ 3535272 h 6834881"/>
                    <a:gd name="connsiteX46" fmla="*/ 1196159 w 4458789"/>
                    <a:gd name="connsiteY46" fmla="*/ 3498759 h 6834881"/>
                    <a:gd name="connsiteX47" fmla="*/ 1237434 w 4458789"/>
                    <a:gd name="connsiteY47" fmla="*/ 3489234 h 6834881"/>
                    <a:gd name="connsiteX48" fmla="*/ 1267506 w 4458789"/>
                    <a:gd name="connsiteY48" fmla="*/ 3418432 h 6834881"/>
                    <a:gd name="connsiteX49" fmla="*/ 1326335 w 4458789"/>
                    <a:gd name="connsiteY49" fmla="*/ 3387634 h 6834881"/>
                    <a:gd name="connsiteX50" fmla="*/ 1385072 w 4458789"/>
                    <a:gd name="connsiteY50" fmla="*/ 3354297 h 6834881"/>
                    <a:gd name="connsiteX51" fmla="*/ 1491434 w 4458789"/>
                    <a:gd name="connsiteY51" fmla="*/ 3309847 h 6834881"/>
                    <a:gd name="connsiteX52" fmla="*/ 1567543 w 4458789"/>
                    <a:gd name="connsiteY52" fmla="*/ 3317965 h 6834881"/>
                    <a:gd name="connsiteX53" fmla="*/ 1610497 w 4458789"/>
                    <a:gd name="connsiteY53" fmla="*/ 3271747 h 6834881"/>
                    <a:gd name="connsiteX54" fmla="*/ 1631134 w 4458789"/>
                    <a:gd name="connsiteY54" fmla="*/ 3201897 h 6834881"/>
                    <a:gd name="connsiteX55" fmla="*/ 1564459 w 4458789"/>
                    <a:gd name="connsiteY55" fmla="*/ 3174909 h 6834881"/>
                    <a:gd name="connsiteX56" fmla="*/ 1543731 w 4458789"/>
                    <a:gd name="connsiteY56" fmla="*/ 3150960 h 6834881"/>
                    <a:gd name="connsiteX57" fmla="*/ 1427934 w 4458789"/>
                    <a:gd name="connsiteY57" fmla="*/ 3163797 h 6834881"/>
                    <a:gd name="connsiteX58" fmla="*/ 1364434 w 4458789"/>
                    <a:gd name="connsiteY58" fmla="*/ 3127284 h 6834881"/>
                    <a:gd name="connsiteX59" fmla="*/ 1350147 w 4458789"/>
                    <a:gd name="connsiteY59" fmla="*/ 3101884 h 6834881"/>
                    <a:gd name="connsiteX60" fmla="*/ 1289731 w 4458789"/>
                    <a:gd name="connsiteY60" fmla="*/ 3082154 h 6834881"/>
                    <a:gd name="connsiteX61" fmla="*/ 1189809 w 4458789"/>
                    <a:gd name="connsiteY61" fmla="*/ 3098709 h 6834881"/>
                    <a:gd name="connsiteX62" fmla="*/ 1164409 w 4458789"/>
                    <a:gd name="connsiteY62" fmla="*/ 3144747 h 6834881"/>
                    <a:gd name="connsiteX63" fmla="*/ 1108847 w 4458789"/>
                    <a:gd name="connsiteY63" fmla="*/ 3174909 h 6834881"/>
                    <a:gd name="connsiteX64" fmla="*/ 1075509 w 4458789"/>
                    <a:gd name="connsiteY64" fmla="*/ 3225709 h 6834881"/>
                    <a:gd name="connsiteX65" fmla="*/ 1007247 w 4458789"/>
                    <a:gd name="connsiteY65" fmla="*/ 3238409 h 6834881"/>
                    <a:gd name="connsiteX66" fmla="*/ 926782 w 4458789"/>
                    <a:gd name="connsiteY66" fmla="*/ 3181803 h 6834881"/>
                    <a:gd name="connsiteX67" fmla="*/ 942159 w 4458789"/>
                    <a:gd name="connsiteY67" fmla="*/ 3111409 h 6834881"/>
                    <a:gd name="connsiteX68" fmla="*/ 989784 w 4458789"/>
                    <a:gd name="connsiteY68" fmla="*/ 3078072 h 6834881"/>
                    <a:gd name="connsiteX69" fmla="*/ 941161 w 4458789"/>
                    <a:gd name="connsiteY69" fmla="*/ 2986994 h 6834881"/>
                    <a:gd name="connsiteX70" fmla="*/ 865959 w 4458789"/>
                    <a:gd name="connsiteY70" fmla="*/ 2989172 h 6834881"/>
                    <a:gd name="connsiteX71" fmla="*/ 743722 w 4458789"/>
                    <a:gd name="connsiteY71" fmla="*/ 2943134 h 6834881"/>
                    <a:gd name="connsiteX72" fmla="*/ 708797 w 4458789"/>
                    <a:gd name="connsiteY72" fmla="*/ 2852647 h 6834881"/>
                    <a:gd name="connsiteX73" fmla="*/ 750707 w 4458789"/>
                    <a:gd name="connsiteY73" fmla="*/ 2804160 h 6834881"/>
                    <a:gd name="connsiteX74" fmla="*/ 748484 w 4458789"/>
                    <a:gd name="connsiteY74" fmla="*/ 2738347 h 6834881"/>
                    <a:gd name="connsiteX75" fmla="*/ 788172 w 4458789"/>
                    <a:gd name="connsiteY75" fmla="*/ 2711359 h 6834881"/>
                    <a:gd name="connsiteX76" fmla="*/ 865959 w 4458789"/>
                    <a:gd name="connsiteY76" fmla="*/ 2771684 h 6834881"/>
                    <a:gd name="connsiteX77" fmla="*/ 892947 w 4458789"/>
                    <a:gd name="connsiteY77" fmla="*/ 2798672 h 6834881"/>
                    <a:gd name="connsiteX78" fmla="*/ 900884 w 4458789"/>
                    <a:gd name="connsiteY78" fmla="*/ 2743110 h 6834881"/>
                    <a:gd name="connsiteX79" fmla="*/ 937351 w 4458789"/>
                    <a:gd name="connsiteY79" fmla="*/ 2730546 h 6834881"/>
                    <a:gd name="connsiteX80" fmla="*/ 981847 w 4458789"/>
                    <a:gd name="connsiteY80" fmla="*/ 2730409 h 6834881"/>
                    <a:gd name="connsiteX81" fmla="*/ 1008834 w 4458789"/>
                    <a:gd name="connsiteY81" fmla="*/ 2698659 h 6834881"/>
                    <a:gd name="connsiteX82" fmla="*/ 1085034 w 4458789"/>
                    <a:gd name="connsiteY82" fmla="*/ 2592297 h 6834881"/>
                    <a:gd name="connsiteX83" fmla="*/ 1174841 w 4458789"/>
                    <a:gd name="connsiteY83" fmla="*/ 2532652 h 6834881"/>
                    <a:gd name="connsiteX84" fmla="*/ 1256484 w 4458789"/>
                    <a:gd name="connsiteY84" fmla="*/ 2501809 h 6834881"/>
                    <a:gd name="connsiteX85" fmla="*/ 1404122 w 4458789"/>
                    <a:gd name="connsiteY85" fmla="*/ 2358934 h 6834881"/>
                    <a:gd name="connsiteX86" fmla="*/ 1518512 w 4458789"/>
                    <a:gd name="connsiteY86" fmla="*/ 2368913 h 6834881"/>
                    <a:gd name="connsiteX87" fmla="*/ 1584598 w 4458789"/>
                    <a:gd name="connsiteY87" fmla="*/ 2464298 h 6834881"/>
                    <a:gd name="connsiteX88" fmla="*/ 1527947 w 4458789"/>
                    <a:gd name="connsiteY88" fmla="*/ 2535147 h 6834881"/>
                    <a:gd name="connsiteX89" fmla="*/ 1431109 w 4458789"/>
                    <a:gd name="connsiteY89" fmla="*/ 2627222 h 6834881"/>
                    <a:gd name="connsiteX90" fmla="*/ 1393372 w 4458789"/>
                    <a:gd name="connsiteY90" fmla="*/ 2647405 h 6834881"/>
                    <a:gd name="connsiteX91" fmla="*/ 1404983 w 4458789"/>
                    <a:gd name="connsiteY91" fmla="*/ 2708456 h 6834881"/>
                    <a:gd name="connsiteX92" fmla="*/ 1454922 w 4458789"/>
                    <a:gd name="connsiteY92" fmla="*/ 2736759 h 6834881"/>
                    <a:gd name="connsiteX93" fmla="*/ 1448572 w 4458789"/>
                    <a:gd name="connsiteY93" fmla="*/ 2774859 h 6834881"/>
                    <a:gd name="connsiteX94" fmla="*/ 1357675 w 4458789"/>
                    <a:gd name="connsiteY94" fmla="*/ 2829515 h 6834881"/>
                    <a:gd name="connsiteX95" fmla="*/ 1394597 w 4458789"/>
                    <a:gd name="connsiteY95" fmla="*/ 2863759 h 6834881"/>
                    <a:gd name="connsiteX96" fmla="*/ 1550172 w 4458789"/>
                    <a:gd name="connsiteY96" fmla="*/ 2790734 h 6834881"/>
                    <a:gd name="connsiteX97" fmla="*/ 1586684 w 4458789"/>
                    <a:gd name="connsiteY97" fmla="*/ 2733584 h 6834881"/>
                    <a:gd name="connsiteX98" fmla="*/ 1651772 w 4458789"/>
                    <a:gd name="connsiteY98" fmla="*/ 2703422 h 6834881"/>
                    <a:gd name="connsiteX99" fmla="*/ 1708922 w 4458789"/>
                    <a:gd name="connsiteY99" fmla="*/ 2666909 h 6834881"/>
                    <a:gd name="connsiteX100" fmla="*/ 1810522 w 4458789"/>
                    <a:gd name="connsiteY100" fmla="*/ 2636747 h 6834881"/>
                    <a:gd name="connsiteX101" fmla="*/ 1908947 w 4458789"/>
                    <a:gd name="connsiteY101" fmla="*/ 2627222 h 6834881"/>
                    <a:gd name="connsiteX102" fmla="*/ 1952218 w 4458789"/>
                    <a:gd name="connsiteY102" fmla="*/ 2602275 h 6834881"/>
                    <a:gd name="connsiteX103" fmla="*/ 2020072 w 4458789"/>
                    <a:gd name="connsiteY103" fmla="*/ 2662147 h 6834881"/>
                    <a:gd name="connsiteX104" fmla="*/ 2089922 w 4458789"/>
                    <a:gd name="connsiteY104" fmla="*/ 2678022 h 6834881"/>
                    <a:gd name="connsiteX105" fmla="*/ 2164579 w 4458789"/>
                    <a:gd name="connsiteY105" fmla="*/ 2690902 h 6834881"/>
                    <a:gd name="connsiteX106" fmla="*/ 2115322 w 4458789"/>
                    <a:gd name="connsiteY106" fmla="*/ 2820897 h 6834881"/>
                    <a:gd name="connsiteX107" fmla="*/ 2011680 w 4458789"/>
                    <a:gd name="connsiteY107" fmla="*/ 2934788 h 6834881"/>
                    <a:gd name="connsiteX108" fmla="*/ 2194560 w 4458789"/>
                    <a:gd name="connsiteY108" fmla="*/ 3082834 h 6834881"/>
                    <a:gd name="connsiteX109" fmla="*/ 2394858 w 4458789"/>
                    <a:gd name="connsiteY109" fmla="*/ 3117668 h 6834881"/>
                    <a:gd name="connsiteX110" fmla="*/ 2377440 w 4458789"/>
                    <a:gd name="connsiteY110" fmla="*/ 3335383 h 6834881"/>
                    <a:gd name="connsiteX111" fmla="*/ 2377440 w 4458789"/>
                    <a:gd name="connsiteY111" fmla="*/ 3335383 h 6834881"/>
                    <a:gd name="connsiteX112" fmla="*/ 2333898 w 4458789"/>
                    <a:gd name="connsiteY112" fmla="*/ 3640183 h 6834881"/>
                    <a:gd name="connsiteX113" fmla="*/ 2290355 w 4458789"/>
                    <a:gd name="connsiteY113" fmla="*/ 3875314 h 6834881"/>
                    <a:gd name="connsiteX114" fmla="*/ 2595155 w 4458789"/>
                    <a:gd name="connsiteY114" fmla="*/ 3857897 h 6834881"/>
                    <a:gd name="connsiteX115" fmla="*/ 2891246 w 4458789"/>
                    <a:gd name="connsiteY115" fmla="*/ 3744685 h 6834881"/>
                    <a:gd name="connsiteX116" fmla="*/ 2891155 w 4458789"/>
                    <a:gd name="connsiteY116" fmla="*/ 3215186 h 6834881"/>
                    <a:gd name="connsiteX117" fmla="*/ 2772547 w 4458789"/>
                    <a:gd name="connsiteY117" fmla="*/ 3039972 h 6834881"/>
                    <a:gd name="connsiteX118" fmla="*/ 2704284 w 4458789"/>
                    <a:gd name="connsiteY118" fmla="*/ 2897097 h 6834881"/>
                    <a:gd name="connsiteX119" fmla="*/ 2508069 w 4458789"/>
                    <a:gd name="connsiteY119" fmla="*/ 2717074 h 6834881"/>
                    <a:gd name="connsiteX120" fmla="*/ 2638698 w 4458789"/>
                    <a:gd name="connsiteY120" fmla="*/ 2577737 h 6834881"/>
                    <a:gd name="connsiteX121" fmla="*/ 2978332 w 4458789"/>
                    <a:gd name="connsiteY121" fmla="*/ 2333897 h 6834881"/>
                    <a:gd name="connsiteX122" fmla="*/ 2987040 w 4458789"/>
                    <a:gd name="connsiteY122" fmla="*/ 2159725 h 6834881"/>
                    <a:gd name="connsiteX123" fmla="*/ 3344092 w 4458789"/>
                    <a:gd name="connsiteY123" fmla="*/ 1672045 h 6834881"/>
                    <a:gd name="connsiteX124" fmla="*/ 3544389 w 4458789"/>
                    <a:gd name="connsiteY124" fmla="*/ 1863634 h 6834881"/>
                    <a:gd name="connsiteX125" fmla="*/ 3962400 w 4458789"/>
                    <a:gd name="connsiteY125" fmla="*/ 1419497 h 6834881"/>
                    <a:gd name="connsiteX126" fmla="*/ 4458789 w 4458789"/>
                    <a:gd name="connsiteY126" fmla="*/ 374468 h 6834881"/>
                    <a:gd name="connsiteX127" fmla="*/ 4415246 w 4458789"/>
                    <a:gd name="connsiteY127" fmla="*/ 0 h 6834881"/>
                    <a:gd name="connsiteX128" fmla="*/ 17418 w 4458789"/>
                    <a:gd name="connsiteY128" fmla="*/ 17417 h 6834881"/>
                    <a:gd name="connsiteX129" fmla="*/ 0 w 4458789"/>
                    <a:gd name="connsiteY129" fmla="*/ 6470468 h 6834881"/>
                    <a:gd name="connsiteX0" fmla="*/ 0 w 4458789"/>
                    <a:gd name="connsiteY0" fmla="*/ 6470468 h 6834881"/>
                    <a:gd name="connsiteX1" fmla="*/ 843734 w 4458789"/>
                    <a:gd name="connsiteY1" fmla="*/ 6027646 h 6834881"/>
                    <a:gd name="connsiteX2" fmla="*/ 831034 w 4458789"/>
                    <a:gd name="connsiteY2" fmla="*/ 5948272 h 6834881"/>
                    <a:gd name="connsiteX3" fmla="*/ 966063 w 4458789"/>
                    <a:gd name="connsiteY3" fmla="*/ 5940878 h 6834881"/>
                    <a:gd name="connsiteX4" fmla="*/ 951685 w 4458789"/>
                    <a:gd name="connsiteY4" fmla="*/ 5911760 h 6834881"/>
                    <a:gd name="connsiteX5" fmla="*/ 897709 w 4458789"/>
                    <a:gd name="connsiteY5" fmla="*/ 5911759 h 6834881"/>
                    <a:gd name="connsiteX6" fmla="*/ 938984 w 4458789"/>
                    <a:gd name="connsiteY6" fmla="*/ 5849847 h 6834881"/>
                    <a:gd name="connsiteX7" fmla="*/ 927872 w 4458789"/>
                    <a:gd name="connsiteY7" fmla="*/ 5799047 h 6834881"/>
                    <a:gd name="connsiteX8" fmla="*/ 954859 w 4458789"/>
                    <a:gd name="connsiteY8" fmla="*/ 5724434 h 6834881"/>
                    <a:gd name="connsiteX9" fmla="*/ 943747 w 4458789"/>
                    <a:gd name="connsiteY9" fmla="*/ 5683159 h 6834881"/>
                    <a:gd name="connsiteX10" fmla="*/ 1045347 w 4458789"/>
                    <a:gd name="connsiteY10" fmla="*/ 5637122 h 6834881"/>
                    <a:gd name="connsiteX11" fmla="*/ 1096147 w 4458789"/>
                    <a:gd name="connsiteY11" fmla="*/ 5591084 h 6834881"/>
                    <a:gd name="connsiteX12" fmla="*/ 1143772 w 4458789"/>
                    <a:gd name="connsiteY12" fmla="*/ 5533934 h 6834881"/>
                    <a:gd name="connsiteX13" fmla="*/ 1159647 w 4458789"/>
                    <a:gd name="connsiteY13" fmla="*/ 5478372 h 6834881"/>
                    <a:gd name="connsiteX14" fmla="*/ 1197747 w 4458789"/>
                    <a:gd name="connsiteY14" fmla="*/ 5427572 h 6834881"/>
                    <a:gd name="connsiteX15" fmla="*/ 1267597 w 4458789"/>
                    <a:gd name="connsiteY15" fmla="*/ 5345022 h 6834881"/>
                    <a:gd name="connsiteX16" fmla="*/ 1281884 w 4458789"/>
                    <a:gd name="connsiteY16" fmla="*/ 5389472 h 6834881"/>
                    <a:gd name="connsiteX17" fmla="*/ 1324747 w 4458789"/>
                    <a:gd name="connsiteY17" fmla="*/ 5341847 h 6834881"/>
                    <a:gd name="connsiteX18" fmla="*/ 1367609 w 4458789"/>
                    <a:gd name="connsiteY18" fmla="*/ 5324384 h 6834881"/>
                    <a:gd name="connsiteX19" fmla="*/ 1367246 w 4458789"/>
                    <a:gd name="connsiteY19" fmla="*/ 5277394 h 6834881"/>
                    <a:gd name="connsiteX20" fmla="*/ 1394597 w 4458789"/>
                    <a:gd name="connsiteY20" fmla="*/ 5175159 h 6834881"/>
                    <a:gd name="connsiteX21" fmla="*/ 1440634 w 4458789"/>
                    <a:gd name="connsiteY21" fmla="*/ 5149759 h 6834881"/>
                    <a:gd name="connsiteX22" fmla="*/ 1429522 w 4458789"/>
                    <a:gd name="connsiteY22" fmla="*/ 5017997 h 6834881"/>
                    <a:gd name="connsiteX23" fmla="*/ 1477147 w 4458789"/>
                    <a:gd name="connsiteY23" fmla="*/ 4971959 h 6834881"/>
                    <a:gd name="connsiteX24" fmla="*/ 1541418 w 4458789"/>
                    <a:gd name="connsiteY24" fmla="*/ 4955177 h 6834881"/>
                    <a:gd name="connsiteX25" fmla="*/ 1375547 w 4458789"/>
                    <a:gd name="connsiteY25" fmla="*/ 4913222 h 6834881"/>
                    <a:gd name="connsiteX26" fmla="*/ 1307284 w 4458789"/>
                    <a:gd name="connsiteY26" fmla="*/ 4854484 h 6834881"/>
                    <a:gd name="connsiteX27" fmla="*/ 1232672 w 4458789"/>
                    <a:gd name="connsiteY27" fmla="*/ 4883059 h 6834881"/>
                    <a:gd name="connsiteX28" fmla="*/ 1172801 w 4458789"/>
                    <a:gd name="connsiteY28" fmla="*/ 4820692 h 6834881"/>
                    <a:gd name="connsiteX29" fmla="*/ 1353322 w 4458789"/>
                    <a:gd name="connsiteY29" fmla="*/ 4757647 h 6834881"/>
                    <a:gd name="connsiteX30" fmla="*/ 1396184 w 4458789"/>
                    <a:gd name="connsiteY30" fmla="*/ 4762409 h 6834881"/>
                    <a:gd name="connsiteX31" fmla="*/ 1473473 w 4458789"/>
                    <a:gd name="connsiteY31" fmla="*/ 4779509 h 6834881"/>
                    <a:gd name="connsiteX32" fmla="*/ 1404122 w 4458789"/>
                    <a:gd name="connsiteY32" fmla="*/ 4619534 h 6834881"/>
                    <a:gd name="connsiteX33" fmla="*/ 1335859 w 4458789"/>
                    <a:gd name="connsiteY33" fmla="*/ 4551271 h 6834881"/>
                    <a:gd name="connsiteX34" fmla="*/ 1439047 w 4458789"/>
                    <a:gd name="connsiteY34" fmla="*/ 4506822 h 6834881"/>
                    <a:gd name="connsiteX35" fmla="*/ 1362847 w 4458789"/>
                    <a:gd name="connsiteY35" fmla="*/ 4400459 h 6834881"/>
                    <a:gd name="connsiteX36" fmla="*/ 1262834 w 4458789"/>
                    <a:gd name="connsiteY36" fmla="*/ 4309972 h 6834881"/>
                    <a:gd name="connsiteX37" fmla="*/ 1202509 w 4458789"/>
                    <a:gd name="connsiteY37" fmla="*/ 4102009 h 6834881"/>
                    <a:gd name="connsiteX38" fmla="*/ 1143772 w 4458789"/>
                    <a:gd name="connsiteY38" fmla="*/ 3930559 h 6834881"/>
                    <a:gd name="connsiteX39" fmla="*/ 1012644 w 4458789"/>
                    <a:gd name="connsiteY39" fmla="*/ 3831363 h 6834881"/>
                    <a:gd name="connsiteX40" fmla="*/ 946922 w 4458789"/>
                    <a:gd name="connsiteY40" fmla="*/ 3773397 h 6834881"/>
                    <a:gd name="connsiteX41" fmla="*/ 946922 w 4458789"/>
                    <a:gd name="connsiteY41" fmla="*/ 3717834 h 6834881"/>
                    <a:gd name="connsiteX42" fmla="*/ 980259 w 4458789"/>
                    <a:gd name="connsiteY42" fmla="*/ 3711484 h 6834881"/>
                    <a:gd name="connsiteX43" fmla="*/ 1038997 w 4458789"/>
                    <a:gd name="connsiteY43" fmla="*/ 3609884 h 6834881"/>
                    <a:gd name="connsiteX44" fmla="*/ 1077097 w 4458789"/>
                    <a:gd name="connsiteY44" fmla="*/ 3598772 h 6834881"/>
                    <a:gd name="connsiteX45" fmla="*/ 1139009 w 4458789"/>
                    <a:gd name="connsiteY45" fmla="*/ 3535272 h 6834881"/>
                    <a:gd name="connsiteX46" fmla="*/ 1196159 w 4458789"/>
                    <a:gd name="connsiteY46" fmla="*/ 3498759 h 6834881"/>
                    <a:gd name="connsiteX47" fmla="*/ 1237434 w 4458789"/>
                    <a:gd name="connsiteY47" fmla="*/ 3489234 h 6834881"/>
                    <a:gd name="connsiteX48" fmla="*/ 1267506 w 4458789"/>
                    <a:gd name="connsiteY48" fmla="*/ 3418432 h 6834881"/>
                    <a:gd name="connsiteX49" fmla="*/ 1326335 w 4458789"/>
                    <a:gd name="connsiteY49" fmla="*/ 3387634 h 6834881"/>
                    <a:gd name="connsiteX50" fmla="*/ 1385072 w 4458789"/>
                    <a:gd name="connsiteY50" fmla="*/ 3354297 h 6834881"/>
                    <a:gd name="connsiteX51" fmla="*/ 1491434 w 4458789"/>
                    <a:gd name="connsiteY51" fmla="*/ 3309847 h 6834881"/>
                    <a:gd name="connsiteX52" fmla="*/ 1567543 w 4458789"/>
                    <a:gd name="connsiteY52" fmla="*/ 3317965 h 6834881"/>
                    <a:gd name="connsiteX53" fmla="*/ 1610497 w 4458789"/>
                    <a:gd name="connsiteY53" fmla="*/ 3271747 h 6834881"/>
                    <a:gd name="connsiteX54" fmla="*/ 1631134 w 4458789"/>
                    <a:gd name="connsiteY54" fmla="*/ 3201897 h 6834881"/>
                    <a:gd name="connsiteX55" fmla="*/ 1564459 w 4458789"/>
                    <a:gd name="connsiteY55" fmla="*/ 3174909 h 6834881"/>
                    <a:gd name="connsiteX56" fmla="*/ 1543731 w 4458789"/>
                    <a:gd name="connsiteY56" fmla="*/ 3150960 h 6834881"/>
                    <a:gd name="connsiteX57" fmla="*/ 1427934 w 4458789"/>
                    <a:gd name="connsiteY57" fmla="*/ 3163797 h 6834881"/>
                    <a:gd name="connsiteX58" fmla="*/ 1364434 w 4458789"/>
                    <a:gd name="connsiteY58" fmla="*/ 3127284 h 6834881"/>
                    <a:gd name="connsiteX59" fmla="*/ 1350147 w 4458789"/>
                    <a:gd name="connsiteY59" fmla="*/ 3101884 h 6834881"/>
                    <a:gd name="connsiteX60" fmla="*/ 1289731 w 4458789"/>
                    <a:gd name="connsiteY60" fmla="*/ 3082154 h 6834881"/>
                    <a:gd name="connsiteX61" fmla="*/ 1189809 w 4458789"/>
                    <a:gd name="connsiteY61" fmla="*/ 3098709 h 6834881"/>
                    <a:gd name="connsiteX62" fmla="*/ 1164409 w 4458789"/>
                    <a:gd name="connsiteY62" fmla="*/ 3144747 h 6834881"/>
                    <a:gd name="connsiteX63" fmla="*/ 1108847 w 4458789"/>
                    <a:gd name="connsiteY63" fmla="*/ 3174909 h 6834881"/>
                    <a:gd name="connsiteX64" fmla="*/ 1075509 w 4458789"/>
                    <a:gd name="connsiteY64" fmla="*/ 3225709 h 6834881"/>
                    <a:gd name="connsiteX65" fmla="*/ 1007247 w 4458789"/>
                    <a:gd name="connsiteY65" fmla="*/ 3238409 h 6834881"/>
                    <a:gd name="connsiteX66" fmla="*/ 926782 w 4458789"/>
                    <a:gd name="connsiteY66" fmla="*/ 3181803 h 6834881"/>
                    <a:gd name="connsiteX67" fmla="*/ 942159 w 4458789"/>
                    <a:gd name="connsiteY67" fmla="*/ 3111409 h 6834881"/>
                    <a:gd name="connsiteX68" fmla="*/ 989784 w 4458789"/>
                    <a:gd name="connsiteY68" fmla="*/ 3078072 h 6834881"/>
                    <a:gd name="connsiteX69" fmla="*/ 941161 w 4458789"/>
                    <a:gd name="connsiteY69" fmla="*/ 2986994 h 6834881"/>
                    <a:gd name="connsiteX70" fmla="*/ 865959 w 4458789"/>
                    <a:gd name="connsiteY70" fmla="*/ 2989172 h 6834881"/>
                    <a:gd name="connsiteX71" fmla="*/ 743722 w 4458789"/>
                    <a:gd name="connsiteY71" fmla="*/ 2943134 h 6834881"/>
                    <a:gd name="connsiteX72" fmla="*/ 708797 w 4458789"/>
                    <a:gd name="connsiteY72" fmla="*/ 2852647 h 6834881"/>
                    <a:gd name="connsiteX73" fmla="*/ 750707 w 4458789"/>
                    <a:gd name="connsiteY73" fmla="*/ 2804160 h 6834881"/>
                    <a:gd name="connsiteX74" fmla="*/ 748484 w 4458789"/>
                    <a:gd name="connsiteY74" fmla="*/ 2738347 h 6834881"/>
                    <a:gd name="connsiteX75" fmla="*/ 788172 w 4458789"/>
                    <a:gd name="connsiteY75" fmla="*/ 2711359 h 6834881"/>
                    <a:gd name="connsiteX76" fmla="*/ 865959 w 4458789"/>
                    <a:gd name="connsiteY76" fmla="*/ 2771684 h 6834881"/>
                    <a:gd name="connsiteX77" fmla="*/ 892947 w 4458789"/>
                    <a:gd name="connsiteY77" fmla="*/ 2798672 h 6834881"/>
                    <a:gd name="connsiteX78" fmla="*/ 900884 w 4458789"/>
                    <a:gd name="connsiteY78" fmla="*/ 2743110 h 6834881"/>
                    <a:gd name="connsiteX79" fmla="*/ 937351 w 4458789"/>
                    <a:gd name="connsiteY79" fmla="*/ 2730546 h 6834881"/>
                    <a:gd name="connsiteX80" fmla="*/ 981847 w 4458789"/>
                    <a:gd name="connsiteY80" fmla="*/ 2730409 h 6834881"/>
                    <a:gd name="connsiteX81" fmla="*/ 1008834 w 4458789"/>
                    <a:gd name="connsiteY81" fmla="*/ 2698659 h 6834881"/>
                    <a:gd name="connsiteX82" fmla="*/ 1085034 w 4458789"/>
                    <a:gd name="connsiteY82" fmla="*/ 2592297 h 6834881"/>
                    <a:gd name="connsiteX83" fmla="*/ 1174841 w 4458789"/>
                    <a:gd name="connsiteY83" fmla="*/ 2532652 h 6834881"/>
                    <a:gd name="connsiteX84" fmla="*/ 1256484 w 4458789"/>
                    <a:gd name="connsiteY84" fmla="*/ 2501809 h 6834881"/>
                    <a:gd name="connsiteX85" fmla="*/ 1404122 w 4458789"/>
                    <a:gd name="connsiteY85" fmla="*/ 2358934 h 6834881"/>
                    <a:gd name="connsiteX86" fmla="*/ 1518512 w 4458789"/>
                    <a:gd name="connsiteY86" fmla="*/ 2368913 h 6834881"/>
                    <a:gd name="connsiteX87" fmla="*/ 1584598 w 4458789"/>
                    <a:gd name="connsiteY87" fmla="*/ 2464298 h 6834881"/>
                    <a:gd name="connsiteX88" fmla="*/ 1527947 w 4458789"/>
                    <a:gd name="connsiteY88" fmla="*/ 2535147 h 6834881"/>
                    <a:gd name="connsiteX89" fmla="*/ 1431109 w 4458789"/>
                    <a:gd name="connsiteY89" fmla="*/ 2627222 h 6834881"/>
                    <a:gd name="connsiteX90" fmla="*/ 1393372 w 4458789"/>
                    <a:gd name="connsiteY90" fmla="*/ 2647405 h 6834881"/>
                    <a:gd name="connsiteX91" fmla="*/ 1404983 w 4458789"/>
                    <a:gd name="connsiteY91" fmla="*/ 2708456 h 6834881"/>
                    <a:gd name="connsiteX92" fmla="*/ 1454922 w 4458789"/>
                    <a:gd name="connsiteY92" fmla="*/ 2736759 h 6834881"/>
                    <a:gd name="connsiteX93" fmla="*/ 1448572 w 4458789"/>
                    <a:gd name="connsiteY93" fmla="*/ 2774859 h 6834881"/>
                    <a:gd name="connsiteX94" fmla="*/ 1357675 w 4458789"/>
                    <a:gd name="connsiteY94" fmla="*/ 2829515 h 6834881"/>
                    <a:gd name="connsiteX95" fmla="*/ 1394597 w 4458789"/>
                    <a:gd name="connsiteY95" fmla="*/ 2863759 h 6834881"/>
                    <a:gd name="connsiteX96" fmla="*/ 1550172 w 4458789"/>
                    <a:gd name="connsiteY96" fmla="*/ 2790734 h 6834881"/>
                    <a:gd name="connsiteX97" fmla="*/ 1586684 w 4458789"/>
                    <a:gd name="connsiteY97" fmla="*/ 2733584 h 6834881"/>
                    <a:gd name="connsiteX98" fmla="*/ 1651772 w 4458789"/>
                    <a:gd name="connsiteY98" fmla="*/ 2703422 h 6834881"/>
                    <a:gd name="connsiteX99" fmla="*/ 1708922 w 4458789"/>
                    <a:gd name="connsiteY99" fmla="*/ 2666909 h 6834881"/>
                    <a:gd name="connsiteX100" fmla="*/ 1810522 w 4458789"/>
                    <a:gd name="connsiteY100" fmla="*/ 2636747 h 6834881"/>
                    <a:gd name="connsiteX101" fmla="*/ 1908947 w 4458789"/>
                    <a:gd name="connsiteY101" fmla="*/ 2627222 h 6834881"/>
                    <a:gd name="connsiteX102" fmla="*/ 1952218 w 4458789"/>
                    <a:gd name="connsiteY102" fmla="*/ 2602275 h 6834881"/>
                    <a:gd name="connsiteX103" fmla="*/ 2020072 w 4458789"/>
                    <a:gd name="connsiteY103" fmla="*/ 2662147 h 6834881"/>
                    <a:gd name="connsiteX104" fmla="*/ 2089922 w 4458789"/>
                    <a:gd name="connsiteY104" fmla="*/ 2678022 h 6834881"/>
                    <a:gd name="connsiteX105" fmla="*/ 2164579 w 4458789"/>
                    <a:gd name="connsiteY105" fmla="*/ 2690902 h 6834881"/>
                    <a:gd name="connsiteX106" fmla="*/ 2115322 w 4458789"/>
                    <a:gd name="connsiteY106" fmla="*/ 2820897 h 6834881"/>
                    <a:gd name="connsiteX107" fmla="*/ 2011680 w 4458789"/>
                    <a:gd name="connsiteY107" fmla="*/ 2934788 h 6834881"/>
                    <a:gd name="connsiteX108" fmla="*/ 2194560 w 4458789"/>
                    <a:gd name="connsiteY108" fmla="*/ 3082834 h 6834881"/>
                    <a:gd name="connsiteX109" fmla="*/ 2394858 w 4458789"/>
                    <a:gd name="connsiteY109" fmla="*/ 3117668 h 6834881"/>
                    <a:gd name="connsiteX110" fmla="*/ 2377440 w 4458789"/>
                    <a:gd name="connsiteY110" fmla="*/ 3335383 h 6834881"/>
                    <a:gd name="connsiteX111" fmla="*/ 2377440 w 4458789"/>
                    <a:gd name="connsiteY111" fmla="*/ 3335383 h 6834881"/>
                    <a:gd name="connsiteX112" fmla="*/ 2333898 w 4458789"/>
                    <a:gd name="connsiteY112" fmla="*/ 3640183 h 6834881"/>
                    <a:gd name="connsiteX113" fmla="*/ 2290355 w 4458789"/>
                    <a:gd name="connsiteY113" fmla="*/ 3875314 h 6834881"/>
                    <a:gd name="connsiteX114" fmla="*/ 2595155 w 4458789"/>
                    <a:gd name="connsiteY114" fmla="*/ 3857897 h 6834881"/>
                    <a:gd name="connsiteX115" fmla="*/ 2891246 w 4458789"/>
                    <a:gd name="connsiteY115" fmla="*/ 3744685 h 6834881"/>
                    <a:gd name="connsiteX116" fmla="*/ 2891155 w 4458789"/>
                    <a:gd name="connsiteY116" fmla="*/ 3215186 h 6834881"/>
                    <a:gd name="connsiteX117" fmla="*/ 2772547 w 4458789"/>
                    <a:gd name="connsiteY117" fmla="*/ 3039972 h 6834881"/>
                    <a:gd name="connsiteX118" fmla="*/ 2704284 w 4458789"/>
                    <a:gd name="connsiteY118" fmla="*/ 2897097 h 6834881"/>
                    <a:gd name="connsiteX119" fmla="*/ 2508069 w 4458789"/>
                    <a:gd name="connsiteY119" fmla="*/ 2717074 h 6834881"/>
                    <a:gd name="connsiteX120" fmla="*/ 2638698 w 4458789"/>
                    <a:gd name="connsiteY120" fmla="*/ 2577737 h 6834881"/>
                    <a:gd name="connsiteX121" fmla="*/ 2978332 w 4458789"/>
                    <a:gd name="connsiteY121" fmla="*/ 2333897 h 6834881"/>
                    <a:gd name="connsiteX122" fmla="*/ 2987040 w 4458789"/>
                    <a:gd name="connsiteY122" fmla="*/ 2159725 h 6834881"/>
                    <a:gd name="connsiteX123" fmla="*/ 3344092 w 4458789"/>
                    <a:gd name="connsiteY123" fmla="*/ 1672045 h 6834881"/>
                    <a:gd name="connsiteX124" fmla="*/ 3544389 w 4458789"/>
                    <a:gd name="connsiteY124" fmla="*/ 1863634 h 6834881"/>
                    <a:gd name="connsiteX125" fmla="*/ 3962400 w 4458789"/>
                    <a:gd name="connsiteY125" fmla="*/ 1419497 h 6834881"/>
                    <a:gd name="connsiteX126" fmla="*/ 4458789 w 4458789"/>
                    <a:gd name="connsiteY126" fmla="*/ 374468 h 6834881"/>
                    <a:gd name="connsiteX127" fmla="*/ 4415246 w 4458789"/>
                    <a:gd name="connsiteY127" fmla="*/ 0 h 6834881"/>
                    <a:gd name="connsiteX128" fmla="*/ 17418 w 4458789"/>
                    <a:gd name="connsiteY128" fmla="*/ 17417 h 6834881"/>
                    <a:gd name="connsiteX129" fmla="*/ 0 w 4458789"/>
                    <a:gd name="connsiteY129" fmla="*/ 6470468 h 6834881"/>
                    <a:gd name="connsiteX0" fmla="*/ 0 w 4458789"/>
                    <a:gd name="connsiteY0" fmla="*/ 6470468 h 6834881"/>
                    <a:gd name="connsiteX1" fmla="*/ 843734 w 4458789"/>
                    <a:gd name="connsiteY1" fmla="*/ 6027646 h 6834881"/>
                    <a:gd name="connsiteX2" fmla="*/ 831034 w 4458789"/>
                    <a:gd name="connsiteY2" fmla="*/ 5948272 h 6834881"/>
                    <a:gd name="connsiteX3" fmla="*/ 966063 w 4458789"/>
                    <a:gd name="connsiteY3" fmla="*/ 5940878 h 6834881"/>
                    <a:gd name="connsiteX4" fmla="*/ 951685 w 4458789"/>
                    <a:gd name="connsiteY4" fmla="*/ 5911760 h 6834881"/>
                    <a:gd name="connsiteX5" fmla="*/ 897709 w 4458789"/>
                    <a:gd name="connsiteY5" fmla="*/ 5911759 h 6834881"/>
                    <a:gd name="connsiteX6" fmla="*/ 938984 w 4458789"/>
                    <a:gd name="connsiteY6" fmla="*/ 5849847 h 6834881"/>
                    <a:gd name="connsiteX7" fmla="*/ 927872 w 4458789"/>
                    <a:gd name="connsiteY7" fmla="*/ 5799047 h 6834881"/>
                    <a:gd name="connsiteX8" fmla="*/ 954859 w 4458789"/>
                    <a:gd name="connsiteY8" fmla="*/ 5724434 h 6834881"/>
                    <a:gd name="connsiteX9" fmla="*/ 943747 w 4458789"/>
                    <a:gd name="connsiteY9" fmla="*/ 5683159 h 6834881"/>
                    <a:gd name="connsiteX10" fmla="*/ 1045347 w 4458789"/>
                    <a:gd name="connsiteY10" fmla="*/ 5637122 h 6834881"/>
                    <a:gd name="connsiteX11" fmla="*/ 1096147 w 4458789"/>
                    <a:gd name="connsiteY11" fmla="*/ 5591084 h 6834881"/>
                    <a:gd name="connsiteX12" fmla="*/ 1143772 w 4458789"/>
                    <a:gd name="connsiteY12" fmla="*/ 5533934 h 6834881"/>
                    <a:gd name="connsiteX13" fmla="*/ 1159647 w 4458789"/>
                    <a:gd name="connsiteY13" fmla="*/ 5478372 h 6834881"/>
                    <a:gd name="connsiteX14" fmla="*/ 1197747 w 4458789"/>
                    <a:gd name="connsiteY14" fmla="*/ 5427572 h 6834881"/>
                    <a:gd name="connsiteX15" fmla="*/ 1267597 w 4458789"/>
                    <a:gd name="connsiteY15" fmla="*/ 5345022 h 6834881"/>
                    <a:gd name="connsiteX16" fmla="*/ 1281884 w 4458789"/>
                    <a:gd name="connsiteY16" fmla="*/ 5389472 h 6834881"/>
                    <a:gd name="connsiteX17" fmla="*/ 1324747 w 4458789"/>
                    <a:gd name="connsiteY17" fmla="*/ 5341847 h 6834881"/>
                    <a:gd name="connsiteX18" fmla="*/ 1367609 w 4458789"/>
                    <a:gd name="connsiteY18" fmla="*/ 5324384 h 6834881"/>
                    <a:gd name="connsiteX19" fmla="*/ 1367246 w 4458789"/>
                    <a:gd name="connsiteY19" fmla="*/ 5277394 h 6834881"/>
                    <a:gd name="connsiteX20" fmla="*/ 1394597 w 4458789"/>
                    <a:gd name="connsiteY20" fmla="*/ 5175159 h 6834881"/>
                    <a:gd name="connsiteX21" fmla="*/ 1440634 w 4458789"/>
                    <a:gd name="connsiteY21" fmla="*/ 5149759 h 6834881"/>
                    <a:gd name="connsiteX22" fmla="*/ 1429522 w 4458789"/>
                    <a:gd name="connsiteY22" fmla="*/ 5017997 h 6834881"/>
                    <a:gd name="connsiteX23" fmla="*/ 1477147 w 4458789"/>
                    <a:gd name="connsiteY23" fmla="*/ 4971959 h 6834881"/>
                    <a:gd name="connsiteX24" fmla="*/ 1541418 w 4458789"/>
                    <a:gd name="connsiteY24" fmla="*/ 4955177 h 6834881"/>
                    <a:gd name="connsiteX25" fmla="*/ 1375547 w 4458789"/>
                    <a:gd name="connsiteY25" fmla="*/ 4913222 h 6834881"/>
                    <a:gd name="connsiteX26" fmla="*/ 1307284 w 4458789"/>
                    <a:gd name="connsiteY26" fmla="*/ 4854484 h 6834881"/>
                    <a:gd name="connsiteX27" fmla="*/ 1232672 w 4458789"/>
                    <a:gd name="connsiteY27" fmla="*/ 4883059 h 6834881"/>
                    <a:gd name="connsiteX28" fmla="*/ 1172801 w 4458789"/>
                    <a:gd name="connsiteY28" fmla="*/ 4820692 h 6834881"/>
                    <a:gd name="connsiteX29" fmla="*/ 1353322 w 4458789"/>
                    <a:gd name="connsiteY29" fmla="*/ 4757647 h 6834881"/>
                    <a:gd name="connsiteX30" fmla="*/ 1396184 w 4458789"/>
                    <a:gd name="connsiteY30" fmla="*/ 4762409 h 6834881"/>
                    <a:gd name="connsiteX31" fmla="*/ 1473473 w 4458789"/>
                    <a:gd name="connsiteY31" fmla="*/ 4779509 h 6834881"/>
                    <a:gd name="connsiteX32" fmla="*/ 1404122 w 4458789"/>
                    <a:gd name="connsiteY32" fmla="*/ 4619534 h 6834881"/>
                    <a:gd name="connsiteX33" fmla="*/ 1335859 w 4458789"/>
                    <a:gd name="connsiteY33" fmla="*/ 4551271 h 6834881"/>
                    <a:gd name="connsiteX34" fmla="*/ 1439047 w 4458789"/>
                    <a:gd name="connsiteY34" fmla="*/ 4506822 h 6834881"/>
                    <a:gd name="connsiteX35" fmla="*/ 1362847 w 4458789"/>
                    <a:gd name="connsiteY35" fmla="*/ 4400459 h 6834881"/>
                    <a:gd name="connsiteX36" fmla="*/ 1262834 w 4458789"/>
                    <a:gd name="connsiteY36" fmla="*/ 4309972 h 6834881"/>
                    <a:gd name="connsiteX37" fmla="*/ 1202509 w 4458789"/>
                    <a:gd name="connsiteY37" fmla="*/ 4102009 h 6834881"/>
                    <a:gd name="connsiteX38" fmla="*/ 1143772 w 4458789"/>
                    <a:gd name="connsiteY38" fmla="*/ 3930559 h 6834881"/>
                    <a:gd name="connsiteX39" fmla="*/ 1012644 w 4458789"/>
                    <a:gd name="connsiteY39" fmla="*/ 3831363 h 6834881"/>
                    <a:gd name="connsiteX40" fmla="*/ 946922 w 4458789"/>
                    <a:gd name="connsiteY40" fmla="*/ 3773397 h 6834881"/>
                    <a:gd name="connsiteX41" fmla="*/ 946922 w 4458789"/>
                    <a:gd name="connsiteY41" fmla="*/ 3717834 h 6834881"/>
                    <a:gd name="connsiteX42" fmla="*/ 980259 w 4458789"/>
                    <a:gd name="connsiteY42" fmla="*/ 3711484 h 6834881"/>
                    <a:gd name="connsiteX43" fmla="*/ 1038997 w 4458789"/>
                    <a:gd name="connsiteY43" fmla="*/ 3609884 h 6834881"/>
                    <a:gd name="connsiteX44" fmla="*/ 1077097 w 4458789"/>
                    <a:gd name="connsiteY44" fmla="*/ 3598772 h 6834881"/>
                    <a:gd name="connsiteX45" fmla="*/ 1139009 w 4458789"/>
                    <a:gd name="connsiteY45" fmla="*/ 3535272 h 6834881"/>
                    <a:gd name="connsiteX46" fmla="*/ 1196159 w 4458789"/>
                    <a:gd name="connsiteY46" fmla="*/ 3498759 h 6834881"/>
                    <a:gd name="connsiteX47" fmla="*/ 1237434 w 4458789"/>
                    <a:gd name="connsiteY47" fmla="*/ 3489234 h 6834881"/>
                    <a:gd name="connsiteX48" fmla="*/ 1267506 w 4458789"/>
                    <a:gd name="connsiteY48" fmla="*/ 3418432 h 6834881"/>
                    <a:gd name="connsiteX49" fmla="*/ 1326335 w 4458789"/>
                    <a:gd name="connsiteY49" fmla="*/ 3387634 h 6834881"/>
                    <a:gd name="connsiteX50" fmla="*/ 1385072 w 4458789"/>
                    <a:gd name="connsiteY50" fmla="*/ 3354297 h 6834881"/>
                    <a:gd name="connsiteX51" fmla="*/ 1491434 w 4458789"/>
                    <a:gd name="connsiteY51" fmla="*/ 3309847 h 6834881"/>
                    <a:gd name="connsiteX52" fmla="*/ 1567543 w 4458789"/>
                    <a:gd name="connsiteY52" fmla="*/ 3317965 h 6834881"/>
                    <a:gd name="connsiteX53" fmla="*/ 1610497 w 4458789"/>
                    <a:gd name="connsiteY53" fmla="*/ 3271747 h 6834881"/>
                    <a:gd name="connsiteX54" fmla="*/ 1631134 w 4458789"/>
                    <a:gd name="connsiteY54" fmla="*/ 3201897 h 6834881"/>
                    <a:gd name="connsiteX55" fmla="*/ 1564459 w 4458789"/>
                    <a:gd name="connsiteY55" fmla="*/ 3174909 h 6834881"/>
                    <a:gd name="connsiteX56" fmla="*/ 1543731 w 4458789"/>
                    <a:gd name="connsiteY56" fmla="*/ 3150960 h 6834881"/>
                    <a:gd name="connsiteX57" fmla="*/ 1427934 w 4458789"/>
                    <a:gd name="connsiteY57" fmla="*/ 3163797 h 6834881"/>
                    <a:gd name="connsiteX58" fmla="*/ 1364434 w 4458789"/>
                    <a:gd name="connsiteY58" fmla="*/ 3127284 h 6834881"/>
                    <a:gd name="connsiteX59" fmla="*/ 1350147 w 4458789"/>
                    <a:gd name="connsiteY59" fmla="*/ 3101884 h 6834881"/>
                    <a:gd name="connsiteX60" fmla="*/ 1289731 w 4458789"/>
                    <a:gd name="connsiteY60" fmla="*/ 3082154 h 6834881"/>
                    <a:gd name="connsiteX61" fmla="*/ 1189809 w 4458789"/>
                    <a:gd name="connsiteY61" fmla="*/ 3098709 h 6834881"/>
                    <a:gd name="connsiteX62" fmla="*/ 1164409 w 4458789"/>
                    <a:gd name="connsiteY62" fmla="*/ 3144747 h 6834881"/>
                    <a:gd name="connsiteX63" fmla="*/ 1108847 w 4458789"/>
                    <a:gd name="connsiteY63" fmla="*/ 3174909 h 6834881"/>
                    <a:gd name="connsiteX64" fmla="*/ 1075509 w 4458789"/>
                    <a:gd name="connsiteY64" fmla="*/ 3225709 h 6834881"/>
                    <a:gd name="connsiteX65" fmla="*/ 1007247 w 4458789"/>
                    <a:gd name="connsiteY65" fmla="*/ 3238409 h 6834881"/>
                    <a:gd name="connsiteX66" fmla="*/ 926782 w 4458789"/>
                    <a:gd name="connsiteY66" fmla="*/ 3181803 h 6834881"/>
                    <a:gd name="connsiteX67" fmla="*/ 942159 w 4458789"/>
                    <a:gd name="connsiteY67" fmla="*/ 3111409 h 6834881"/>
                    <a:gd name="connsiteX68" fmla="*/ 989784 w 4458789"/>
                    <a:gd name="connsiteY68" fmla="*/ 3078072 h 6834881"/>
                    <a:gd name="connsiteX69" fmla="*/ 941161 w 4458789"/>
                    <a:gd name="connsiteY69" fmla="*/ 2986994 h 6834881"/>
                    <a:gd name="connsiteX70" fmla="*/ 865959 w 4458789"/>
                    <a:gd name="connsiteY70" fmla="*/ 2989172 h 6834881"/>
                    <a:gd name="connsiteX71" fmla="*/ 743722 w 4458789"/>
                    <a:gd name="connsiteY71" fmla="*/ 2943134 h 6834881"/>
                    <a:gd name="connsiteX72" fmla="*/ 708797 w 4458789"/>
                    <a:gd name="connsiteY72" fmla="*/ 2852647 h 6834881"/>
                    <a:gd name="connsiteX73" fmla="*/ 750707 w 4458789"/>
                    <a:gd name="connsiteY73" fmla="*/ 2804160 h 6834881"/>
                    <a:gd name="connsiteX74" fmla="*/ 748484 w 4458789"/>
                    <a:gd name="connsiteY74" fmla="*/ 2738347 h 6834881"/>
                    <a:gd name="connsiteX75" fmla="*/ 788172 w 4458789"/>
                    <a:gd name="connsiteY75" fmla="*/ 2711359 h 6834881"/>
                    <a:gd name="connsiteX76" fmla="*/ 865959 w 4458789"/>
                    <a:gd name="connsiteY76" fmla="*/ 2771684 h 6834881"/>
                    <a:gd name="connsiteX77" fmla="*/ 892947 w 4458789"/>
                    <a:gd name="connsiteY77" fmla="*/ 2798672 h 6834881"/>
                    <a:gd name="connsiteX78" fmla="*/ 900884 w 4458789"/>
                    <a:gd name="connsiteY78" fmla="*/ 2743110 h 6834881"/>
                    <a:gd name="connsiteX79" fmla="*/ 937351 w 4458789"/>
                    <a:gd name="connsiteY79" fmla="*/ 2730546 h 6834881"/>
                    <a:gd name="connsiteX80" fmla="*/ 981847 w 4458789"/>
                    <a:gd name="connsiteY80" fmla="*/ 2730409 h 6834881"/>
                    <a:gd name="connsiteX81" fmla="*/ 1008834 w 4458789"/>
                    <a:gd name="connsiteY81" fmla="*/ 2698659 h 6834881"/>
                    <a:gd name="connsiteX82" fmla="*/ 1085034 w 4458789"/>
                    <a:gd name="connsiteY82" fmla="*/ 2592297 h 6834881"/>
                    <a:gd name="connsiteX83" fmla="*/ 1174841 w 4458789"/>
                    <a:gd name="connsiteY83" fmla="*/ 2532652 h 6834881"/>
                    <a:gd name="connsiteX84" fmla="*/ 1256484 w 4458789"/>
                    <a:gd name="connsiteY84" fmla="*/ 2501809 h 6834881"/>
                    <a:gd name="connsiteX85" fmla="*/ 1404122 w 4458789"/>
                    <a:gd name="connsiteY85" fmla="*/ 2358934 h 6834881"/>
                    <a:gd name="connsiteX86" fmla="*/ 1518512 w 4458789"/>
                    <a:gd name="connsiteY86" fmla="*/ 2368913 h 6834881"/>
                    <a:gd name="connsiteX87" fmla="*/ 1584598 w 4458789"/>
                    <a:gd name="connsiteY87" fmla="*/ 2464298 h 6834881"/>
                    <a:gd name="connsiteX88" fmla="*/ 1527947 w 4458789"/>
                    <a:gd name="connsiteY88" fmla="*/ 2535147 h 6834881"/>
                    <a:gd name="connsiteX89" fmla="*/ 1431109 w 4458789"/>
                    <a:gd name="connsiteY89" fmla="*/ 2627222 h 6834881"/>
                    <a:gd name="connsiteX90" fmla="*/ 1393372 w 4458789"/>
                    <a:gd name="connsiteY90" fmla="*/ 2647405 h 6834881"/>
                    <a:gd name="connsiteX91" fmla="*/ 1404983 w 4458789"/>
                    <a:gd name="connsiteY91" fmla="*/ 2708456 h 6834881"/>
                    <a:gd name="connsiteX92" fmla="*/ 1454922 w 4458789"/>
                    <a:gd name="connsiteY92" fmla="*/ 2736759 h 6834881"/>
                    <a:gd name="connsiteX93" fmla="*/ 1448572 w 4458789"/>
                    <a:gd name="connsiteY93" fmla="*/ 2774859 h 6834881"/>
                    <a:gd name="connsiteX94" fmla="*/ 1357675 w 4458789"/>
                    <a:gd name="connsiteY94" fmla="*/ 2829515 h 6834881"/>
                    <a:gd name="connsiteX95" fmla="*/ 1394597 w 4458789"/>
                    <a:gd name="connsiteY95" fmla="*/ 2863759 h 6834881"/>
                    <a:gd name="connsiteX96" fmla="*/ 1550172 w 4458789"/>
                    <a:gd name="connsiteY96" fmla="*/ 2790734 h 6834881"/>
                    <a:gd name="connsiteX97" fmla="*/ 1586684 w 4458789"/>
                    <a:gd name="connsiteY97" fmla="*/ 2733584 h 6834881"/>
                    <a:gd name="connsiteX98" fmla="*/ 1651772 w 4458789"/>
                    <a:gd name="connsiteY98" fmla="*/ 2703422 h 6834881"/>
                    <a:gd name="connsiteX99" fmla="*/ 1708922 w 4458789"/>
                    <a:gd name="connsiteY99" fmla="*/ 2666909 h 6834881"/>
                    <a:gd name="connsiteX100" fmla="*/ 1810522 w 4458789"/>
                    <a:gd name="connsiteY100" fmla="*/ 2636747 h 6834881"/>
                    <a:gd name="connsiteX101" fmla="*/ 1908947 w 4458789"/>
                    <a:gd name="connsiteY101" fmla="*/ 2627222 h 6834881"/>
                    <a:gd name="connsiteX102" fmla="*/ 1952218 w 4458789"/>
                    <a:gd name="connsiteY102" fmla="*/ 2602275 h 6834881"/>
                    <a:gd name="connsiteX103" fmla="*/ 2020072 w 4458789"/>
                    <a:gd name="connsiteY103" fmla="*/ 2662147 h 6834881"/>
                    <a:gd name="connsiteX104" fmla="*/ 2089922 w 4458789"/>
                    <a:gd name="connsiteY104" fmla="*/ 2678022 h 6834881"/>
                    <a:gd name="connsiteX105" fmla="*/ 2164579 w 4458789"/>
                    <a:gd name="connsiteY105" fmla="*/ 2690902 h 6834881"/>
                    <a:gd name="connsiteX106" fmla="*/ 2115322 w 4458789"/>
                    <a:gd name="connsiteY106" fmla="*/ 2820897 h 6834881"/>
                    <a:gd name="connsiteX107" fmla="*/ 2011680 w 4458789"/>
                    <a:gd name="connsiteY107" fmla="*/ 2934788 h 6834881"/>
                    <a:gd name="connsiteX108" fmla="*/ 2194560 w 4458789"/>
                    <a:gd name="connsiteY108" fmla="*/ 3082834 h 6834881"/>
                    <a:gd name="connsiteX109" fmla="*/ 2394858 w 4458789"/>
                    <a:gd name="connsiteY109" fmla="*/ 3117668 h 6834881"/>
                    <a:gd name="connsiteX110" fmla="*/ 2377440 w 4458789"/>
                    <a:gd name="connsiteY110" fmla="*/ 3335383 h 6834881"/>
                    <a:gd name="connsiteX111" fmla="*/ 2377440 w 4458789"/>
                    <a:gd name="connsiteY111" fmla="*/ 3335383 h 6834881"/>
                    <a:gd name="connsiteX112" fmla="*/ 2333898 w 4458789"/>
                    <a:gd name="connsiteY112" fmla="*/ 3640183 h 6834881"/>
                    <a:gd name="connsiteX113" fmla="*/ 2290355 w 4458789"/>
                    <a:gd name="connsiteY113" fmla="*/ 3875314 h 6834881"/>
                    <a:gd name="connsiteX114" fmla="*/ 2595155 w 4458789"/>
                    <a:gd name="connsiteY114" fmla="*/ 3857897 h 6834881"/>
                    <a:gd name="connsiteX115" fmla="*/ 2891246 w 4458789"/>
                    <a:gd name="connsiteY115" fmla="*/ 3744685 h 6834881"/>
                    <a:gd name="connsiteX116" fmla="*/ 2891155 w 4458789"/>
                    <a:gd name="connsiteY116" fmla="*/ 3215186 h 6834881"/>
                    <a:gd name="connsiteX117" fmla="*/ 2772547 w 4458789"/>
                    <a:gd name="connsiteY117" fmla="*/ 3039972 h 6834881"/>
                    <a:gd name="connsiteX118" fmla="*/ 2704284 w 4458789"/>
                    <a:gd name="connsiteY118" fmla="*/ 2897097 h 6834881"/>
                    <a:gd name="connsiteX119" fmla="*/ 2508069 w 4458789"/>
                    <a:gd name="connsiteY119" fmla="*/ 2717074 h 6834881"/>
                    <a:gd name="connsiteX120" fmla="*/ 2638698 w 4458789"/>
                    <a:gd name="connsiteY120" fmla="*/ 2577737 h 6834881"/>
                    <a:gd name="connsiteX121" fmla="*/ 2978332 w 4458789"/>
                    <a:gd name="connsiteY121" fmla="*/ 2333897 h 6834881"/>
                    <a:gd name="connsiteX122" fmla="*/ 2987040 w 4458789"/>
                    <a:gd name="connsiteY122" fmla="*/ 2159725 h 6834881"/>
                    <a:gd name="connsiteX123" fmla="*/ 3344092 w 4458789"/>
                    <a:gd name="connsiteY123" fmla="*/ 1672045 h 6834881"/>
                    <a:gd name="connsiteX124" fmla="*/ 3544389 w 4458789"/>
                    <a:gd name="connsiteY124" fmla="*/ 1863634 h 6834881"/>
                    <a:gd name="connsiteX125" fmla="*/ 3962400 w 4458789"/>
                    <a:gd name="connsiteY125" fmla="*/ 1419497 h 6834881"/>
                    <a:gd name="connsiteX126" fmla="*/ 4458789 w 4458789"/>
                    <a:gd name="connsiteY126" fmla="*/ 374468 h 6834881"/>
                    <a:gd name="connsiteX127" fmla="*/ 4415246 w 4458789"/>
                    <a:gd name="connsiteY127" fmla="*/ 0 h 6834881"/>
                    <a:gd name="connsiteX128" fmla="*/ 17418 w 4458789"/>
                    <a:gd name="connsiteY128" fmla="*/ 17417 h 6834881"/>
                    <a:gd name="connsiteX129" fmla="*/ 0 w 4458789"/>
                    <a:gd name="connsiteY129" fmla="*/ 6470468 h 6834881"/>
                    <a:gd name="connsiteX0" fmla="*/ 0 w 4458789"/>
                    <a:gd name="connsiteY0" fmla="*/ 6470468 h 6837407"/>
                    <a:gd name="connsiteX1" fmla="*/ 781822 w 4458789"/>
                    <a:gd name="connsiteY1" fmla="*/ 6041934 h 6837407"/>
                    <a:gd name="connsiteX2" fmla="*/ 831034 w 4458789"/>
                    <a:gd name="connsiteY2" fmla="*/ 5948272 h 6837407"/>
                    <a:gd name="connsiteX3" fmla="*/ 966063 w 4458789"/>
                    <a:gd name="connsiteY3" fmla="*/ 5940878 h 6837407"/>
                    <a:gd name="connsiteX4" fmla="*/ 951685 w 4458789"/>
                    <a:gd name="connsiteY4" fmla="*/ 5911760 h 6837407"/>
                    <a:gd name="connsiteX5" fmla="*/ 897709 w 4458789"/>
                    <a:gd name="connsiteY5" fmla="*/ 5911759 h 6837407"/>
                    <a:gd name="connsiteX6" fmla="*/ 938984 w 4458789"/>
                    <a:gd name="connsiteY6" fmla="*/ 5849847 h 6837407"/>
                    <a:gd name="connsiteX7" fmla="*/ 927872 w 4458789"/>
                    <a:gd name="connsiteY7" fmla="*/ 5799047 h 6837407"/>
                    <a:gd name="connsiteX8" fmla="*/ 954859 w 4458789"/>
                    <a:gd name="connsiteY8" fmla="*/ 5724434 h 6837407"/>
                    <a:gd name="connsiteX9" fmla="*/ 943747 w 4458789"/>
                    <a:gd name="connsiteY9" fmla="*/ 5683159 h 6837407"/>
                    <a:gd name="connsiteX10" fmla="*/ 1045347 w 4458789"/>
                    <a:gd name="connsiteY10" fmla="*/ 5637122 h 6837407"/>
                    <a:gd name="connsiteX11" fmla="*/ 1096147 w 4458789"/>
                    <a:gd name="connsiteY11" fmla="*/ 5591084 h 6837407"/>
                    <a:gd name="connsiteX12" fmla="*/ 1143772 w 4458789"/>
                    <a:gd name="connsiteY12" fmla="*/ 5533934 h 6837407"/>
                    <a:gd name="connsiteX13" fmla="*/ 1159647 w 4458789"/>
                    <a:gd name="connsiteY13" fmla="*/ 5478372 h 6837407"/>
                    <a:gd name="connsiteX14" fmla="*/ 1197747 w 4458789"/>
                    <a:gd name="connsiteY14" fmla="*/ 5427572 h 6837407"/>
                    <a:gd name="connsiteX15" fmla="*/ 1267597 w 4458789"/>
                    <a:gd name="connsiteY15" fmla="*/ 5345022 h 6837407"/>
                    <a:gd name="connsiteX16" fmla="*/ 1281884 w 4458789"/>
                    <a:gd name="connsiteY16" fmla="*/ 5389472 h 6837407"/>
                    <a:gd name="connsiteX17" fmla="*/ 1324747 w 4458789"/>
                    <a:gd name="connsiteY17" fmla="*/ 5341847 h 6837407"/>
                    <a:gd name="connsiteX18" fmla="*/ 1367609 w 4458789"/>
                    <a:gd name="connsiteY18" fmla="*/ 5324384 h 6837407"/>
                    <a:gd name="connsiteX19" fmla="*/ 1367246 w 4458789"/>
                    <a:gd name="connsiteY19" fmla="*/ 5277394 h 6837407"/>
                    <a:gd name="connsiteX20" fmla="*/ 1394597 w 4458789"/>
                    <a:gd name="connsiteY20" fmla="*/ 5175159 h 6837407"/>
                    <a:gd name="connsiteX21" fmla="*/ 1440634 w 4458789"/>
                    <a:gd name="connsiteY21" fmla="*/ 5149759 h 6837407"/>
                    <a:gd name="connsiteX22" fmla="*/ 1429522 w 4458789"/>
                    <a:gd name="connsiteY22" fmla="*/ 5017997 h 6837407"/>
                    <a:gd name="connsiteX23" fmla="*/ 1477147 w 4458789"/>
                    <a:gd name="connsiteY23" fmla="*/ 4971959 h 6837407"/>
                    <a:gd name="connsiteX24" fmla="*/ 1541418 w 4458789"/>
                    <a:gd name="connsiteY24" fmla="*/ 4955177 h 6837407"/>
                    <a:gd name="connsiteX25" fmla="*/ 1375547 w 4458789"/>
                    <a:gd name="connsiteY25" fmla="*/ 4913222 h 6837407"/>
                    <a:gd name="connsiteX26" fmla="*/ 1307284 w 4458789"/>
                    <a:gd name="connsiteY26" fmla="*/ 4854484 h 6837407"/>
                    <a:gd name="connsiteX27" fmla="*/ 1232672 w 4458789"/>
                    <a:gd name="connsiteY27" fmla="*/ 4883059 h 6837407"/>
                    <a:gd name="connsiteX28" fmla="*/ 1172801 w 4458789"/>
                    <a:gd name="connsiteY28" fmla="*/ 4820692 h 6837407"/>
                    <a:gd name="connsiteX29" fmla="*/ 1353322 w 4458789"/>
                    <a:gd name="connsiteY29" fmla="*/ 4757647 h 6837407"/>
                    <a:gd name="connsiteX30" fmla="*/ 1396184 w 4458789"/>
                    <a:gd name="connsiteY30" fmla="*/ 4762409 h 6837407"/>
                    <a:gd name="connsiteX31" fmla="*/ 1473473 w 4458789"/>
                    <a:gd name="connsiteY31" fmla="*/ 4779509 h 6837407"/>
                    <a:gd name="connsiteX32" fmla="*/ 1404122 w 4458789"/>
                    <a:gd name="connsiteY32" fmla="*/ 4619534 h 6837407"/>
                    <a:gd name="connsiteX33" fmla="*/ 1335859 w 4458789"/>
                    <a:gd name="connsiteY33" fmla="*/ 4551271 h 6837407"/>
                    <a:gd name="connsiteX34" fmla="*/ 1439047 w 4458789"/>
                    <a:gd name="connsiteY34" fmla="*/ 4506822 h 6837407"/>
                    <a:gd name="connsiteX35" fmla="*/ 1362847 w 4458789"/>
                    <a:gd name="connsiteY35" fmla="*/ 4400459 h 6837407"/>
                    <a:gd name="connsiteX36" fmla="*/ 1262834 w 4458789"/>
                    <a:gd name="connsiteY36" fmla="*/ 4309972 h 6837407"/>
                    <a:gd name="connsiteX37" fmla="*/ 1202509 w 4458789"/>
                    <a:gd name="connsiteY37" fmla="*/ 4102009 h 6837407"/>
                    <a:gd name="connsiteX38" fmla="*/ 1143772 w 4458789"/>
                    <a:gd name="connsiteY38" fmla="*/ 3930559 h 6837407"/>
                    <a:gd name="connsiteX39" fmla="*/ 1012644 w 4458789"/>
                    <a:gd name="connsiteY39" fmla="*/ 3831363 h 6837407"/>
                    <a:gd name="connsiteX40" fmla="*/ 946922 w 4458789"/>
                    <a:gd name="connsiteY40" fmla="*/ 3773397 h 6837407"/>
                    <a:gd name="connsiteX41" fmla="*/ 946922 w 4458789"/>
                    <a:gd name="connsiteY41" fmla="*/ 3717834 h 6837407"/>
                    <a:gd name="connsiteX42" fmla="*/ 980259 w 4458789"/>
                    <a:gd name="connsiteY42" fmla="*/ 3711484 h 6837407"/>
                    <a:gd name="connsiteX43" fmla="*/ 1038997 w 4458789"/>
                    <a:gd name="connsiteY43" fmla="*/ 3609884 h 6837407"/>
                    <a:gd name="connsiteX44" fmla="*/ 1077097 w 4458789"/>
                    <a:gd name="connsiteY44" fmla="*/ 3598772 h 6837407"/>
                    <a:gd name="connsiteX45" fmla="*/ 1139009 w 4458789"/>
                    <a:gd name="connsiteY45" fmla="*/ 3535272 h 6837407"/>
                    <a:gd name="connsiteX46" fmla="*/ 1196159 w 4458789"/>
                    <a:gd name="connsiteY46" fmla="*/ 3498759 h 6837407"/>
                    <a:gd name="connsiteX47" fmla="*/ 1237434 w 4458789"/>
                    <a:gd name="connsiteY47" fmla="*/ 3489234 h 6837407"/>
                    <a:gd name="connsiteX48" fmla="*/ 1267506 w 4458789"/>
                    <a:gd name="connsiteY48" fmla="*/ 3418432 h 6837407"/>
                    <a:gd name="connsiteX49" fmla="*/ 1326335 w 4458789"/>
                    <a:gd name="connsiteY49" fmla="*/ 3387634 h 6837407"/>
                    <a:gd name="connsiteX50" fmla="*/ 1385072 w 4458789"/>
                    <a:gd name="connsiteY50" fmla="*/ 3354297 h 6837407"/>
                    <a:gd name="connsiteX51" fmla="*/ 1491434 w 4458789"/>
                    <a:gd name="connsiteY51" fmla="*/ 3309847 h 6837407"/>
                    <a:gd name="connsiteX52" fmla="*/ 1567543 w 4458789"/>
                    <a:gd name="connsiteY52" fmla="*/ 3317965 h 6837407"/>
                    <a:gd name="connsiteX53" fmla="*/ 1610497 w 4458789"/>
                    <a:gd name="connsiteY53" fmla="*/ 3271747 h 6837407"/>
                    <a:gd name="connsiteX54" fmla="*/ 1631134 w 4458789"/>
                    <a:gd name="connsiteY54" fmla="*/ 3201897 h 6837407"/>
                    <a:gd name="connsiteX55" fmla="*/ 1564459 w 4458789"/>
                    <a:gd name="connsiteY55" fmla="*/ 3174909 h 6837407"/>
                    <a:gd name="connsiteX56" fmla="*/ 1543731 w 4458789"/>
                    <a:gd name="connsiteY56" fmla="*/ 3150960 h 6837407"/>
                    <a:gd name="connsiteX57" fmla="*/ 1427934 w 4458789"/>
                    <a:gd name="connsiteY57" fmla="*/ 3163797 h 6837407"/>
                    <a:gd name="connsiteX58" fmla="*/ 1364434 w 4458789"/>
                    <a:gd name="connsiteY58" fmla="*/ 3127284 h 6837407"/>
                    <a:gd name="connsiteX59" fmla="*/ 1350147 w 4458789"/>
                    <a:gd name="connsiteY59" fmla="*/ 3101884 h 6837407"/>
                    <a:gd name="connsiteX60" fmla="*/ 1289731 w 4458789"/>
                    <a:gd name="connsiteY60" fmla="*/ 3082154 h 6837407"/>
                    <a:gd name="connsiteX61" fmla="*/ 1189809 w 4458789"/>
                    <a:gd name="connsiteY61" fmla="*/ 3098709 h 6837407"/>
                    <a:gd name="connsiteX62" fmla="*/ 1164409 w 4458789"/>
                    <a:gd name="connsiteY62" fmla="*/ 3144747 h 6837407"/>
                    <a:gd name="connsiteX63" fmla="*/ 1108847 w 4458789"/>
                    <a:gd name="connsiteY63" fmla="*/ 3174909 h 6837407"/>
                    <a:gd name="connsiteX64" fmla="*/ 1075509 w 4458789"/>
                    <a:gd name="connsiteY64" fmla="*/ 3225709 h 6837407"/>
                    <a:gd name="connsiteX65" fmla="*/ 1007247 w 4458789"/>
                    <a:gd name="connsiteY65" fmla="*/ 3238409 h 6837407"/>
                    <a:gd name="connsiteX66" fmla="*/ 926782 w 4458789"/>
                    <a:gd name="connsiteY66" fmla="*/ 3181803 h 6837407"/>
                    <a:gd name="connsiteX67" fmla="*/ 942159 w 4458789"/>
                    <a:gd name="connsiteY67" fmla="*/ 3111409 h 6837407"/>
                    <a:gd name="connsiteX68" fmla="*/ 989784 w 4458789"/>
                    <a:gd name="connsiteY68" fmla="*/ 3078072 h 6837407"/>
                    <a:gd name="connsiteX69" fmla="*/ 941161 w 4458789"/>
                    <a:gd name="connsiteY69" fmla="*/ 2986994 h 6837407"/>
                    <a:gd name="connsiteX70" fmla="*/ 865959 w 4458789"/>
                    <a:gd name="connsiteY70" fmla="*/ 2989172 h 6837407"/>
                    <a:gd name="connsiteX71" fmla="*/ 743722 w 4458789"/>
                    <a:gd name="connsiteY71" fmla="*/ 2943134 h 6837407"/>
                    <a:gd name="connsiteX72" fmla="*/ 708797 w 4458789"/>
                    <a:gd name="connsiteY72" fmla="*/ 2852647 h 6837407"/>
                    <a:gd name="connsiteX73" fmla="*/ 750707 w 4458789"/>
                    <a:gd name="connsiteY73" fmla="*/ 2804160 h 6837407"/>
                    <a:gd name="connsiteX74" fmla="*/ 748484 w 4458789"/>
                    <a:gd name="connsiteY74" fmla="*/ 2738347 h 6837407"/>
                    <a:gd name="connsiteX75" fmla="*/ 788172 w 4458789"/>
                    <a:gd name="connsiteY75" fmla="*/ 2711359 h 6837407"/>
                    <a:gd name="connsiteX76" fmla="*/ 865959 w 4458789"/>
                    <a:gd name="connsiteY76" fmla="*/ 2771684 h 6837407"/>
                    <a:gd name="connsiteX77" fmla="*/ 892947 w 4458789"/>
                    <a:gd name="connsiteY77" fmla="*/ 2798672 h 6837407"/>
                    <a:gd name="connsiteX78" fmla="*/ 900884 w 4458789"/>
                    <a:gd name="connsiteY78" fmla="*/ 2743110 h 6837407"/>
                    <a:gd name="connsiteX79" fmla="*/ 937351 w 4458789"/>
                    <a:gd name="connsiteY79" fmla="*/ 2730546 h 6837407"/>
                    <a:gd name="connsiteX80" fmla="*/ 981847 w 4458789"/>
                    <a:gd name="connsiteY80" fmla="*/ 2730409 h 6837407"/>
                    <a:gd name="connsiteX81" fmla="*/ 1008834 w 4458789"/>
                    <a:gd name="connsiteY81" fmla="*/ 2698659 h 6837407"/>
                    <a:gd name="connsiteX82" fmla="*/ 1085034 w 4458789"/>
                    <a:gd name="connsiteY82" fmla="*/ 2592297 h 6837407"/>
                    <a:gd name="connsiteX83" fmla="*/ 1174841 w 4458789"/>
                    <a:gd name="connsiteY83" fmla="*/ 2532652 h 6837407"/>
                    <a:gd name="connsiteX84" fmla="*/ 1256484 w 4458789"/>
                    <a:gd name="connsiteY84" fmla="*/ 2501809 h 6837407"/>
                    <a:gd name="connsiteX85" fmla="*/ 1404122 w 4458789"/>
                    <a:gd name="connsiteY85" fmla="*/ 2358934 h 6837407"/>
                    <a:gd name="connsiteX86" fmla="*/ 1518512 w 4458789"/>
                    <a:gd name="connsiteY86" fmla="*/ 2368913 h 6837407"/>
                    <a:gd name="connsiteX87" fmla="*/ 1584598 w 4458789"/>
                    <a:gd name="connsiteY87" fmla="*/ 2464298 h 6837407"/>
                    <a:gd name="connsiteX88" fmla="*/ 1527947 w 4458789"/>
                    <a:gd name="connsiteY88" fmla="*/ 2535147 h 6837407"/>
                    <a:gd name="connsiteX89" fmla="*/ 1431109 w 4458789"/>
                    <a:gd name="connsiteY89" fmla="*/ 2627222 h 6837407"/>
                    <a:gd name="connsiteX90" fmla="*/ 1393372 w 4458789"/>
                    <a:gd name="connsiteY90" fmla="*/ 2647405 h 6837407"/>
                    <a:gd name="connsiteX91" fmla="*/ 1404983 w 4458789"/>
                    <a:gd name="connsiteY91" fmla="*/ 2708456 h 6837407"/>
                    <a:gd name="connsiteX92" fmla="*/ 1454922 w 4458789"/>
                    <a:gd name="connsiteY92" fmla="*/ 2736759 h 6837407"/>
                    <a:gd name="connsiteX93" fmla="*/ 1448572 w 4458789"/>
                    <a:gd name="connsiteY93" fmla="*/ 2774859 h 6837407"/>
                    <a:gd name="connsiteX94" fmla="*/ 1357675 w 4458789"/>
                    <a:gd name="connsiteY94" fmla="*/ 2829515 h 6837407"/>
                    <a:gd name="connsiteX95" fmla="*/ 1394597 w 4458789"/>
                    <a:gd name="connsiteY95" fmla="*/ 2863759 h 6837407"/>
                    <a:gd name="connsiteX96" fmla="*/ 1550172 w 4458789"/>
                    <a:gd name="connsiteY96" fmla="*/ 2790734 h 6837407"/>
                    <a:gd name="connsiteX97" fmla="*/ 1586684 w 4458789"/>
                    <a:gd name="connsiteY97" fmla="*/ 2733584 h 6837407"/>
                    <a:gd name="connsiteX98" fmla="*/ 1651772 w 4458789"/>
                    <a:gd name="connsiteY98" fmla="*/ 2703422 h 6837407"/>
                    <a:gd name="connsiteX99" fmla="*/ 1708922 w 4458789"/>
                    <a:gd name="connsiteY99" fmla="*/ 2666909 h 6837407"/>
                    <a:gd name="connsiteX100" fmla="*/ 1810522 w 4458789"/>
                    <a:gd name="connsiteY100" fmla="*/ 2636747 h 6837407"/>
                    <a:gd name="connsiteX101" fmla="*/ 1908947 w 4458789"/>
                    <a:gd name="connsiteY101" fmla="*/ 2627222 h 6837407"/>
                    <a:gd name="connsiteX102" fmla="*/ 1952218 w 4458789"/>
                    <a:gd name="connsiteY102" fmla="*/ 2602275 h 6837407"/>
                    <a:gd name="connsiteX103" fmla="*/ 2020072 w 4458789"/>
                    <a:gd name="connsiteY103" fmla="*/ 2662147 h 6837407"/>
                    <a:gd name="connsiteX104" fmla="*/ 2089922 w 4458789"/>
                    <a:gd name="connsiteY104" fmla="*/ 2678022 h 6837407"/>
                    <a:gd name="connsiteX105" fmla="*/ 2164579 w 4458789"/>
                    <a:gd name="connsiteY105" fmla="*/ 2690902 h 6837407"/>
                    <a:gd name="connsiteX106" fmla="*/ 2115322 w 4458789"/>
                    <a:gd name="connsiteY106" fmla="*/ 2820897 h 6837407"/>
                    <a:gd name="connsiteX107" fmla="*/ 2011680 w 4458789"/>
                    <a:gd name="connsiteY107" fmla="*/ 2934788 h 6837407"/>
                    <a:gd name="connsiteX108" fmla="*/ 2194560 w 4458789"/>
                    <a:gd name="connsiteY108" fmla="*/ 3082834 h 6837407"/>
                    <a:gd name="connsiteX109" fmla="*/ 2394858 w 4458789"/>
                    <a:gd name="connsiteY109" fmla="*/ 3117668 h 6837407"/>
                    <a:gd name="connsiteX110" fmla="*/ 2377440 w 4458789"/>
                    <a:gd name="connsiteY110" fmla="*/ 3335383 h 6837407"/>
                    <a:gd name="connsiteX111" fmla="*/ 2377440 w 4458789"/>
                    <a:gd name="connsiteY111" fmla="*/ 3335383 h 6837407"/>
                    <a:gd name="connsiteX112" fmla="*/ 2333898 w 4458789"/>
                    <a:gd name="connsiteY112" fmla="*/ 3640183 h 6837407"/>
                    <a:gd name="connsiteX113" fmla="*/ 2290355 w 4458789"/>
                    <a:gd name="connsiteY113" fmla="*/ 3875314 h 6837407"/>
                    <a:gd name="connsiteX114" fmla="*/ 2595155 w 4458789"/>
                    <a:gd name="connsiteY114" fmla="*/ 3857897 h 6837407"/>
                    <a:gd name="connsiteX115" fmla="*/ 2891246 w 4458789"/>
                    <a:gd name="connsiteY115" fmla="*/ 3744685 h 6837407"/>
                    <a:gd name="connsiteX116" fmla="*/ 2891155 w 4458789"/>
                    <a:gd name="connsiteY116" fmla="*/ 3215186 h 6837407"/>
                    <a:gd name="connsiteX117" fmla="*/ 2772547 w 4458789"/>
                    <a:gd name="connsiteY117" fmla="*/ 3039972 h 6837407"/>
                    <a:gd name="connsiteX118" fmla="*/ 2704284 w 4458789"/>
                    <a:gd name="connsiteY118" fmla="*/ 2897097 h 6837407"/>
                    <a:gd name="connsiteX119" fmla="*/ 2508069 w 4458789"/>
                    <a:gd name="connsiteY119" fmla="*/ 2717074 h 6837407"/>
                    <a:gd name="connsiteX120" fmla="*/ 2638698 w 4458789"/>
                    <a:gd name="connsiteY120" fmla="*/ 2577737 h 6837407"/>
                    <a:gd name="connsiteX121" fmla="*/ 2978332 w 4458789"/>
                    <a:gd name="connsiteY121" fmla="*/ 2333897 h 6837407"/>
                    <a:gd name="connsiteX122" fmla="*/ 2987040 w 4458789"/>
                    <a:gd name="connsiteY122" fmla="*/ 2159725 h 6837407"/>
                    <a:gd name="connsiteX123" fmla="*/ 3344092 w 4458789"/>
                    <a:gd name="connsiteY123" fmla="*/ 1672045 h 6837407"/>
                    <a:gd name="connsiteX124" fmla="*/ 3544389 w 4458789"/>
                    <a:gd name="connsiteY124" fmla="*/ 1863634 h 6837407"/>
                    <a:gd name="connsiteX125" fmla="*/ 3962400 w 4458789"/>
                    <a:gd name="connsiteY125" fmla="*/ 1419497 h 6837407"/>
                    <a:gd name="connsiteX126" fmla="*/ 4458789 w 4458789"/>
                    <a:gd name="connsiteY126" fmla="*/ 374468 h 6837407"/>
                    <a:gd name="connsiteX127" fmla="*/ 4415246 w 4458789"/>
                    <a:gd name="connsiteY127" fmla="*/ 0 h 6837407"/>
                    <a:gd name="connsiteX128" fmla="*/ 17418 w 4458789"/>
                    <a:gd name="connsiteY128" fmla="*/ 17417 h 6837407"/>
                    <a:gd name="connsiteX129" fmla="*/ 0 w 4458789"/>
                    <a:gd name="connsiteY129" fmla="*/ 6470468 h 6837407"/>
                    <a:gd name="connsiteX0" fmla="*/ 0 w 4458789"/>
                    <a:gd name="connsiteY0" fmla="*/ 6470468 h 6837407"/>
                    <a:gd name="connsiteX1" fmla="*/ 781822 w 4458789"/>
                    <a:gd name="connsiteY1" fmla="*/ 6041934 h 6837407"/>
                    <a:gd name="connsiteX2" fmla="*/ 831034 w 4458789"/>
                    <a:gd name="connsiteY2" fmla="*/ 5948272 h 6837407"/>
                    <a:gd name="connsiteX3" fmla="*/ 966063 w 4458789"/>
                    <a:gd name="connsiteY3" fmla="*/ 5940878 h 6837407"/>
                    <a:gd name="connsiteX4" fmla="*/ 951685 w 4458789"/>
                    <a:gd name="connsiteY4" fmla="*/ 5911760 h 6837407"/>
                    <a:gd name="connsiteX5" fmla="*/ 897709 w 4458789"/>
                    <a:gd name="connsiteY5" fmla="*/ 5911759 h 6837407"/>
                    <a:gd name="connsiteX6" fmla="*/ 938984 w 4458789"/>
                    <a:gd name="connsiteY6" fmla="*/ 5849847 h 6837407"/>
                    <a:gd name="connsiteX7" fmla="*/ 927872 w 4458789"/>
                    <a:gd name="connsiteY7" fmla="*/ 5799047 h 6837407"/>
                    <a:gd name="connsiteX8" fmla="*/ 954859 w 4458789"/>
                    <a:gd name="connsiteY8" fmla="*/ 5724434 h 6837407"/>
                    <a:gd name="connsiteX9" fmla="*/ 943747 w 4458789"/>
                    <a:gd name="connsiteY9" fmla="*/ 5683159 h 6837407"/>
                    <a:gd name="connsiteX10" fmla="*/ 1045347 w 4458789"/>
                    <a:gd name="connsiteY10" fmla="*/ 5637122 h 6837407"/>
                    <a:gd name="connsiteX11" fmla="*/ 1096147 w 4458789"/>
                    <a:gd name="connsiteY11" fmla="*/ 5591084 h 6837407"/>
                    <a:gd name="connsiteX12" fmla="*/ 1143772 w 4458789"/>
                    <a:gd name="connsiteY12" fmla="*/ 5533934 h 6837407"/>
                    <a:gd name="connsiteX13" fmla="*/ 1159647 w 4458789"/>
                    <a:gd name="connsiteY13" fmla="*/ 5478372 h 6837407"/>
                    <a:gd name="connsiteX14" fmla="*/ 1197747 w 4458789"/>
                    <a:gd name="connsiteY14" fmla="*/ 5427572 h 6837407"/>
                    <a:gd name="connsiteX15" fmla="*/ 1267597 w 4458789"/>
                    <a:gd name="connsiteY15" fmla="*/ 5345022 h 6837407"/>
                    <a:gd name="connsiteX16" fmla="*/ 1281884 w 4458789"/>
                    <a:gd name="connsiteY16" fmla="*/ 5389472 h 6837407"/>
                    <a:gd name="connsiteX17" fmla="*/ 1324747 w 4458789"/>
                    <a:gd name="connsiteY17" fmla="*/ 5341847 h 6837407"/>
                    <a:gd name="connsiteX18" fmla="*/ 1367609 w 4458789"/>
                    <a:gd name="connsiteY18" fmla="*/ 5324384 h 6837407"/>
                    <a:gd name="connsiteX19" fmla="*/ 1367246 w 4458789"/>
                    <a:gd name="connsiteY19" fmla="*/ 5277394 h 6837407"/>
                    <a:gd name="connsiteX20" fmla="*/ 1394597 w 4458789"/>
                    <a:gd name="connsiteY20" fmla="*/ 5175159 h 6837407"/>
                    <a:gd name="connsiteX21" fmla="*/ 1440634 w 4458789"/>
                    <a:gd name="connsiteY21" fmla="*/ 5149759 h 6837407"/>
                    <a:gd name="connsiteX22" fmla="*/ 1429522 w 4458789"/>
                    <a:gd name="connsiteY22" fmla="*/ 5017997 h 6837407"/>
                    <a:gd name="connsiteX23" fmla="*/ 1477147 w 4458789"/>
                    <a:gd name="connsiteY23" fmla="*/ 4971959 h 6837407"/>
                    <a:gd name="connsiteX24" fmla="*/ 1541418 w 4458789"/>
                    <a:gd name="connsiteY24" fmla="*/ 4955177 h 6837407"/>
                    <a:gd name="connsiteX25" fmla="*/ 1375547 w 4458789"/>
                    <a:gd name="connsiteY25" fmla="*/ 4913222 h 6837407"/>
                    <a:gd name="connsiteX26" fmla="*/ 1307284 w 4458789"/>
                    <a:gd name="connsiteY26" fmla="*/ 4854484 h 6837407"/>
                    <a:gd name="connsiteX27" fmla="*/ 1232672 w 4458789"/>
                    <a:gd name="connsiteY27" fmla="*/ 4883059 h 6837407"/>
                    <a:gd name="connsiteX28" fmla="*/ 1172801 w 4458789"/>
                    <a:gd name="connsiteY28" fmla="*/ 4820692 h 6837407"/>
                    <a:gd name="connsiteX29" fmla="*/ 1353322 w 4458789"/>
                    <a:gd name="connsiteY29" fmla="*/ 4757647 h 6837407"/>
                    <a:gd name="connsiteX30" fmla="*/ 1396184 w 4458789"/>
                    <a:gd name="connsiteY30" fmla="*/ 4762409 h 6837407"/>
                    <a:gd name="connsiteX31" fmla="*/ 1473473 w 4458789"/>
                    <a:gd name="connsiteY31" fmla="*/ 4779509 h 6837407"/>
                    <a:gd name="connsiteX32" fmla="*/ 1404122 w 4458789"/>
                    <a:gd name="connsiteY32" fmla="*/ 4619534 h 6837407"/>
                    <a:gd name="connsiteX33" fmla="*/ 1335859 w 4458789"/>
                    <a:gd name="connsiteY33" fmla="*/ 4551271 h 6837407"/>
                    <a:gd name="connsiteX34" fmla="*/ 1439047 w 4458789"/>
                    <a:gd name="connsiteY34" fmla="*/ 4506822 h 6837407"/>
                    <a:gd name="connsiteX35" fmla="*/ 1362847 w 4458789"/>
                    <a:gd name="connsiteY35" fmla="*/ 4400459 h 6837407"/>
                    <a:gd name="connsiteX36" fmla="*/ 1262834 w 4458789"/>
                    <a:gd name="connsiteY36" fmla="*/ 4309972 h 6837407"/>
                    <a:gd name="connsiteX37" fmla="*/ 1202509 w 4458789"/>
                    <a:gd name="connsiteY37" fmla="*/ 4102009 h 6837407"/>
                    <a:gd name="connsiteX38" fmla="*/ 1143772 w 4458789"/>
                    <a:gd name="connsiteY38" fmla="*/ 3930559 h 6837407"/>
                    <a:gd name="connsiteX39" fmla="*/ 1012644 w 4458789"/>
                    <a:gd name="connsiteY39" fmla="*/ 3831363 h 6837407"/>
                    <a:gd name="connsiteX40" fmla="*/ 946922 w 4458789"/>
                    <a:gd name="connsiteY40" fmla="*/ 3773397 h 6837407"/>
                    <a:gd name="connsiteX41" fmla="*/ 946922 w 4458789"/>
                    <a:gd name="connsiteY41" fmla="*/ 3717834 h 6837407"/>
                    <a:gd name="connsiteX42" fmla="*/ 980259 w 4458789"/>
                    <a:gd name="connsiteY42" fmla="*/ 3711484 h 6837407"/>
                    <a:gd name="connsiteX43" fmla="*/ 1038997 w 4458789"/>
                    <a:gd name="connsiteY43" fmla="*/ 3609884 h 6837407"/>
                    <a:gd name="connsiteX44" fmla="*/ 1077097 w 4458789"/>
                    <a:gd name="connsiteY44" fmla="*/ 3598772 h 6837407"/>
                    <a:gd name="connsiteX45" fmla="*/ 1139009 w 4458789"/>
                    <a:gd name="connsiteY45" fmla="*/ 3535272 h 6837407"/>
                    <a:gd name="connsiteX46" fmla="*/ 1196159 w 4458789"/>
                    <a:gd name="connsiteY46" fmla="*/ 3498759 h 6837407"/>
                    <a:gd name="connsiteX47" fmla="*/ 1237434 w 4458789"/>
                    <a:gd name="connsiteY47" fmla="*/ 3489234 h 6837407"/>
                    <a:gd name="connsiteX48" fmla="*/ 1267506 w 4458789"/>
                    <a:gd name="connsiteY48" fmla="*/ 3418432 h 6837407"/>
                    <a:gd name="connsiteX49" fmla="*/ 1326335 w 4458789"/>
                    <a:gd name="connsiteY49" fmla="*/ 3387634 h 6837407"/>
                    <a:gd name="connsiteX50" fmla="*/ 1385072 w 4458789"/>
                    <a:gd name="connsiteY50" fmla="*/ 3354297 h 6837407"/>
                    <a:gd name="connsiteX51" fmla="*/ 1491434 w 4458789"/>
                    <a:gd name="connsiteY51" fmla="*/ 3309847 h 6837407"/>
                    <a:gd name="connsiteX52" fmla="*/ 1567543 w 4458789"/>
                    <a:gd name="connsiteY52" fmla="*/ 3317965 h 6837407"/>
                    <a:gd name="connsiteX53" fmla="*/ 1610497 w 4458789"/>
                    <a:gd name="connsiteY53" fmla="*/ 3271747 h 6837407"/>
                    <a:gd name="connsiteX54" fmla="*/ 1631134 w 4458789"/>
                    <a:gd name="connsiteY54" fmla="*/ 3201897 h 6837407"/>
                    <a:gd name="connsiteX55" fmla="*/ 1564459 w 4458789"/>
                    <a:gd name="connsiteY55" fmla="*/ 3174909 h 6837407"/>
                    <a:gd name="connsiteX56" fmla="*/ 1543731 w 4458789"/>
                    <a:gd name="connsiteY56" fmla="*/ 3150960 h 6837407"/>
                    <a:gd name="connsiteX57" fmla="*/ 1427934 w 4458789"/>
                    <a:gd name="connsiteY57" fmla="*/ 3163797 h 6837407"/>
                    <a:gd name="connsiteX58" fmla="*/ 1364434 w 4458789"/>
                    <a:gd name="connsiteY58" fmla="*/ 3127284 h 6837407"/>
                    <a:gd name="connsiteX59" fmla="*/ 1350147 w 4458789"/>
                    <a:gd name="connsiteY59" fmla="*/ 3101884 h 6837407"/>
                    <a:gd name="connsiteX60" fmla="*/ 1289731 w 4458789"/>
                    <a:gd name="connsiteY60" fmla="*/ 3082154 h 6837407"/>
                    <a:gd name="connsiteX61" fmla="*/ 1189809 w 4458789"/>
                    <a:gd name="connsiteY61" fmla="*/ 3098709 h 6837407"/>
                    <a:gd name="connsiteX62" fmla="*/ 1164409 w 4458789"/>
                    <a:gd name="connsiteY62" fmla="*/ 3144747 h 6837407"/>
                    <a:gd name="connsiteX63" fmla="*/ 1108847 w 4458789"/>
                    <a:gd name="connsiteY63" fmla="*/ 3174909 h 6837407"/>
                    <a:gd name="connsiteX64" fmla="*/ 1075509 w 4458789"/>
                    <a:gd name="connsiteY64" fmla="*/ 3225709 h 6837407"/>
                    <a:gd name="connsiteX65" fmla="*/ 1007247 w 4458789"/>
                    <a:gd name="connsiteY65" fmla="*/ 3238409 h 6837407"/>
                    <a:gd name="connsiteX66" fmla="*/ 926782 w 4458789"/>
                    <a:gd name="connsiteY66" fmla="*/ 3181803 h 6837407"/>
                    <a:gd name="connsiteX67" fmla="*/ 942159 w 4458789"/>
                    <a:gd name="connsiteY67" fmla="*/ 3111409 h 6837407"/>
                    <a:gd name="connsiteX68" fmla="*/ 989784 w 4458789"/>
                    <a:gd name="connsiteY68" fmla="*/ 3078072 h 6837407"/>
                    <a:gd name="connsiteX69" fmla="*/ 941161 w 4458789"/>
                    <a:gd name="connsiteY69" fmla="*/ 2986994 h 6837407"/>
                    <a:gd name="connsiteX70" fmla="*/ 865959 w 4458789"/>
                    <a:gd name="connsiteY70" fmla="*/ 2989172 h 6837407"/>
                    <a:gd name="connsiteX71" fmla="*/ 743722 w 4458789"/>
                    <a:gd name="connsiteY71" fmla="*/ 2943134 h 6837407"/>
                    <a:gd name="connsiteX72" fmla="*/ 708797 w 4458789"/>
                    <a:gd name="connsiteY72" fmla="*/ 2852647 h 6837407"/>
                    <a:gd name="connsiteX73" fmla="*/ 750707 w 4458789"/>
                    <a:gd name="connsiteY73" fmla="*/ 2804160 h 6837407"/>
                    <a:gd name="connsiteX74" fmla="*/ 748484 w 4458789"/>
                    <a:gd name="connsiteY74" fmla="*/ 2738347 h 6837407"/>
                    <a:gd name="connsiteX75" fmla="*/ 788172 w 4458789"/>
                    <a:gd name="connsiteY75" fmla="*/ 2711359 h 6837407"/>
                    <a:gd name="connsiteX76" fmla="*/ 865959 w 4458789"/>
                    <a:gd name="connsiteY76" fmla="*/ 2771684 h 6837407"/>
                    <a:gd name="connsiteX77" fmla="*/ 892947 w 4458789"/>
                    <a:gd name="connsiteY77" fmla="*/ 2798672 h 6837407"/>
                    <a:gd name="connsiteX78" fmla="*/ 900884 w 4458789"/>
                    <a:gd name="connsiteY78" fmla="*/ 2743110 h 6837407"/>
                    <a:gd name="connsiteX79" fmla="*/ 937351 w 4458789"/>
                    <a:gd name="connsiteY79" fmla="*/ 2730546 h 6837407"/>
                    <a:gd name="connsiteX80" fmla="*/ 981847 w 4458789"/>
                    <a:gd name="connsiteY80" fmla="*/ 2730409 h 6837407"/>
                    <a:gd name="connsiteX81" fmla="*/ 1008834 w 4458789"/>
                    <a:gd name="connsiteY81" fmla="*/ 2698659 h 6837407"/>
                    <a:gd name="connsiteX82" fmla="*/ 1085034 w 4458789"/>
                    <a:gd name="connsiteY82" fmla="*/ 2592297 h 6837407"/>
                    <a:gd name="connsiteX83" fmla="*/ 1174841 w 4458789"/>
                    <a:gd name="connsiteY83" fmla="*/ 2532652 h 6837407"/>
                    <a:gd name="connsiteX84" fmla="*/ 1256484 w 4458789"/>
                    <a:gd name="connsiteY84" fmla="*/ 2501809 h 6837407"/>
                    <a:gd name="connsiteX85" fmla="*/ 1404122 w 4458789"/>
                    <a:gd name="connsiteY85" fmla="*/ 2358934 h 6837407"/>
                    <a:gd name="connsiteX86" fmla="*/ 1518512 w 4458789"/>
                    <a:gd name="connsiteY86" fmla="*/ 2368913 h 6837407"/>
                    <a:gd name="connsiteX87" fmla="*/ 1584598 w 4458789"/>
                    <a:gd name="connsiteY87" fmla="*/ 2464298 h 6837407"/>
                    <a:gd name="connsiteX88" fmla="*/ 1527947 w 4458789"/>
                    <a:gd name="connsiteY88" fmla="*/ 2535147 h 6837407"/>
                    <a:gd name="connsiteX89" fmla="*/ 1431109 w 4458789"/>
                    <a:gd name="connsiteY89" fmla="*/ 2627222 h 6837407"/>
                    <a:gd name="connsiteX90" fmla="*/ 1393372 w 4458789"/>
                    <a:gd name="connsiteY90" fmla="*/ 2647405 h 6837407"/>
                    <a:gd name="connsiteX91" fmla="*/ 1404983 w 4458789"/>
                    <a:gd name="connsiteY91" fmla="*/ 2708456 h 6837407"/>
                    <a:gd name="connsiteX92" fmla="*/ 1454922 w 4458789"/>
                    <a:gd name="connsiteY92" fmla="*/ 2736759 h 6837407"/>
                    <a:gd name="connsiteX93" fmla="*/ 1448572 w 4458789"/>
                    <a:gd name="connsiteY93" fmla="*/ 2774859 h 6837407"/>
                    <a:gd name="connsiteX94" fmla="*/ 1357675 w 4458789"/>
                    <a:gd name="connsiteY94" fmla="*/ 2829515 h 6837407"/>
                    <a:gd name="connsiteX95" fmla="*/ 1394597 w 4458789"/>
                    <a:gd name="connsiteY95" fmla="*/ 2863759 h 6837407"/>
                    <a:gd name="connsiteX96" fmla="*/ 1550172 w 4458789"/>
                    <a:gd name="connsiteY96" fmla="*/ 2790734 h 6837407"/>
                    <a:gd name="connsiteX97" fmla="*/ 1586684 w 4458789"/>
                    <a:gd name="connsiteY97" fmla="*/ 2733584 h 6837407"/>
                    <a:gd name="connsiteX98" fmla="*/ 1651772 w 4458789"/>
                    <a:gd name="connsiteY98" fmla="*/ 2703422 h 6837407"/>
                    <a:gd name="connsiteX99" fmla="*/ 1708922 w 4458789"/>
                    <a:gd name="connsiteY99" fmla="*/ 2666909 h 6837407"/>
                    <a:gd name="connsiteX100" fmla="*/ 1810522 w 4458789"/>
                    <a:gd name="connsiteY100" fmla="*/ 2636747 h 6837407"/>
                    <a:gd name="connsiteX101" fmla="*/ 1908947 w 4458789"/>
                    <a:gd name="connsiteY101" fmla="*/ 2627222 h 6837407"/>
                    <a:gd name="connsiteX102" fmla="*/ 1952218 w 4458789"/>
                    <a:gd name="connsiteY102" fmla="*/ 2602275 h 6837407"/>
                    <a:gd name="connsiteX103" fmla="*/ 2020072 w 4458789"/>
                    <a:gd name="connsiteY103" fmla="*/ 2662147 h 6837407"/>
                    <a:gd name="connsiteX104" fmla="*/ 2089922 w 4458789"/>
                    <a:gd name="connsiteY104" fmla="*/ 2678022 h 6837407"/>
                    <a:gd name="connsiteX105" fmla="*/ 2164579 w 4458789"/>
                    <a:gd name="connsiteY105" fmla="*/ 2690902 h 6837407"/>
                    <a:gd name="connsiteX106" fmla="*/ 2115322 w 4458789"/>
                    <a:gd name="connsiteY106" fmla="*/ 2820897 h 6837407"/>
                    <a:gd name="connsiteX107" fmla="*/ 2011680 w 4458789"/>
                    <a:gd name="connsiteY107" fmla="*/ 2934788 h 6837407"/>
                    <a:gd name="connsiteX108" fmla="*/ 2194560 w 4458789"/>
                    <a:gd name="connsiteY108" fmla="*/ 3082834 h 6837407"/>
                    <a:gd name="connsiteX109" fmla="*/ 2394858 w 4458789"/>
                    <a:gd name="connsiteY109" fmla="*/ 3117668 h 6837407"/>
                    <a:gd name="connsiteX110" fmla="*/ 2377440 w 4458789"/>
                    <a:gd name="connsiteY110" fmla="*/ 3335383 h 6837407"/>
                    <a:gd name="connsiteX111" fmla="*/ 2377440 w 4458789"/>
                    <a:gd name="connsiteY111" fmla="*/ 3335383 h 6837407"/>
                    <a:gd name="connsiteX112" fmla="*/ 2333898 w 4458789"/>
                    <a:gd name="connsiteY112" fmla="*/ 3640183 h 6837407"/>
                    <a:gd name="connsiteX113" fmla="*/ 2290355 w 4458789"/>
                    <a:gd name="connsiteY113" fmla="*/ 3875314 h 6837407"/>
                    <a:gd name="connsiteX114" fmla="*/ 2595155 w 4458789"/>
                    <a:gd name="connsiteY114" fmla="*/ 3857897 h 6837407"/>
                    <a:gd name="connsiteX115" fmla="*/ 2891246 w 4458789"/>
                    <a:gd name="connsiteY115" fmla="*/ 3744685 h 6837407"/>
                    <a:gd name="connsiteX116" fmla="*/ 2891155 w 4458789"/>
                    <a:gd name="connsiteY116" fmla="*/ 3215186 h 6837407"/>
                    <a:gd name="connsiteX117" fmla="*/ 2772547 w 4458789"/>
                    <a:gd name="connsiteY117" fmla="*/ 3039972 h 6837407"/>
                    <a:gd name="connsiteX118" fmla="*/ 2704284 w 4458789"/>
                    <a:gd name="connsiteY118" fmla="*/ 2897097 h 6837407"/>
                    <a:gd name="connsiteX119" fmla="*/ 2508069 w 4458789"/>
                    <a:gd name="connsiteY119" fmla="*/ 2717074 h 6837407"/>
                    <a:gd name="connsiteX120" fmla="*/ 2638698 w 4458789"/>
                    <a:gd name="connsiteY120" fmla="*/ 2577737 h 6837407"/>
                    <a:gd name="connsiteX121" fmla="*/ 2978332 w 4458789"/>
                    <a:gd name="connsiteY121" fmla="*/ 2333897 h 6837407"/>
                    <a:gd name="connsiteX122" fmla="*/ 2987040 w 4458789"/>
                    <a:gd name="connsiteY122" fmla="*/ 2159725 h 6837407"/>
                    <a:gd name="connsiteX123" fmla="*/ 3344092 w 4458789"/>
                    <a:gd name="connsiteY123" fmla="*/ 1672045 h 6837407"/>
                    <a:gd name="connsiteX124" fmla="*/ 3544389 w 4458789"/>
                    <a:gd name="connsiteY124" fmla="*/ 1863634 h 6837407"/>
                    <a:gd name="connsiteX125" fmla="*/ 3962400 w 4458789"/>
                    <a:gd name="connsiteY125" fmla="*/ 1419497 h 6837407"/>
                    <a:gd name="connsiteX126" fmla="*/ 4458789 w 4458789"/>
                    <a:gd name="connsiteY126" fmla="*/ 374468 h 6837407"/>
                    <a:gd name="connsiteX127" fmla="*/ 4415246 w 4458789"/>
                    <a:gd name="connsiteY127" fmla="*/ 0 h 6837407"/>
                    <a:gd name="connsiteX128" fmla="*/ 17418 w 4458789"/>
                    <a:gd name="connsiteY128" fmla="*/ 17417 h 6837407"/>
                    <a:gd name="connsiteX129" fmla="*/ 0 w 4458789"/>
                    <a:gd name="connsiteY129" fmla="*/ 6470468 h 6837407"/>
                    <a:gd name="connsiteX0" fmla="*/ 0 w 4458789"/>
                    <a:gd name="connsiteY0" fmla="*/ 6470468 h 6833493"/>
                    <a:gd name="connsiteX1" fmla="*/ 813572 w 4458789"/>
                    <a:gd name="connsiteY1" fmla="*/ 6019709 h 6833493"/>
                    <a:gd name="connsiteX2" fmla="*/ 831034 w 4458789"/>
                    <a:gd name="connsiteY2" fmla="*/ 5948272 h 6833493"/>
                    <a:gd name="connsiteX3" fmla="*/ 966063 w 4458789"/>
                    <a:gd name="connsiteY3" fmla="*/ 5940878 h 6833493"/>
                    <a:gd name="connsiteX4" fmla="*/ 951685 w 4458789"/>
                    <a:gd name="connsiteY4" fmla="*/ 5911760 h 6833493"/>
                    <a:gd name="connsiteX5" fmla="*/ 897709 w 4458789"/>
                    <a:gd name="connsiteY5" fmla="*/ 5911759 h 6833493"/>
                    <a:gd name="connsiteX6" fmla="*/ 938984 w 4458789"/>
                    <a:gd name="connsiteY6" fmla="*/ 5849847 h 6833493"/>
                    <a:gd name="connsiteX7" fmla="*/ 927872 w 4458789"/>
                    <a:gd name="connsiteY7" fmla="*/ 5799047 h 6833493"/>
                    <a:gd name="connsiteX8" fmla="*/ 954859 w 4458789"/>
                    <a:gd name="connsiteY8" fmla="*/ 5724434 h 6833493"/>
                    <a:gd name="connsiteX9" fmla="*/ 943747 w 4458789"/>
                    <a:gd name="connsiteY9" fmla="*/ 5683159 h 6833493"/>
                    <a:gd name="connsiteX10" fmla="*/ 1045347 w 4458789"/>
                    <a:gd name="connsiteY10" fmla="*/ 5637122 h 6833493"/>
                    <a:gd name="connsiteX11" fmla="*/ 1096147 w 4458789"/>
                    <a:gd name="connsiteY11" fmla="*/ 5591084 h 6833493"/>
                    <a:gd name="connsiteX12" fmla="*/ 1143772 w 4458789"/>
                    <a:gd name="connsiteY12" fmla="*/ 5533934 h 6833493"/>
                    <a:gd name="connsiteX13" fmla="*/ 1159647 w 4458789"/>
                    <a:gd name="connsiteY13" fmla="*/ 5478372 h 6833493"/>
                    <a:gd name="connsiteX14" fmla="*/ 1197747 w 4458789"/>
                    <a:gd name="connsiteY14" fmla="*/ 5427572 h 6833493"/>
                    <a:gd name="connsiteX15" fmla="*/ 1267597 w 4458789"/>
                    <a:gd name="connsiteY15" fmla="*/ 5345022 h 6833493"/>
                    <a:gd name="connsiteX16" fmla="*/ 1281884 w 4458789"/>
                    <a:gd name="connsiteY16" fmla="*/ 5389472 h 6833493"/>
                    <a:gd name="connsiteX17" fmla="*/ 1324747 w 4458789"/>
                    <a:gd name="connsiteY17" fmla="*/ 5341847 h 6833493"/>
                    <a:gd name="connsiteX18" fmla="*/ 1367609 w 4458789"/>
                    <a:gd name="connsiteY18" fmla="*/ 5324384 h 6833493"/>
                    <a:gd name="connsiteX19" fmla="*/ 1367246 w 4458789"/>
                    <a:gd name="connsiteY19" fmla="*/ 5277394 h 6833493"/>
                    <a:gd name="connsiteX20" fmla="*/ 1394597 w 4458789"/>
                    <a:gd name="connsiteY20" fmla="*/ 5175159 h 6833493"/>
                    <a:gd name="connsiteX21" fmla="*/ 1440634 w 4458789"/>
                    <a:gd name="connsiteY21" fmla="*/ 5149759 h 6833493"/>
                    <a:gd name="connsiteX22" fmla="*/ 1429522 w 4458789"/>
                    <a:gd name="connsiteY22" fmla="*/ 5017997 h 6833493"/>
                    <a:gd name="connsiteX23" fmla="*/ 1477147 w 4458789"/>
                    <a:gd name="connsiteY23" fmla="*/ 4971959 h 6833493"/>
                    <a:gd name="connsiteX24" fmla="*/ 1541418 w 4458789"/>
                    <a:gd name="connsiteY24" fmla="*/ 4955177 h 6833493"/>
                    <a:gd name="connsiteX25" fmla="*/ 1375547 w 4458789"/>
                    <a:gd name="connsiteY25" fmla="*/ 4913222 h 6833493"/>
                    <a:gd name="connsiteX26" fmla="*/ 1307284 w 4458789"/>
                    <a:gd name="connsiteY26" fmla="*/ 4854484 h 6833493"/>
                    <a:gd name="connsiteX27" fmla="*/ 1232672 w 4458789"/>
                    <a:gd name="connsiteY27" fmla="*/ 4883059 h 6833493"/>
                    <a:gd name="connsiteX28" fmla="*/ 1172801 w 4458789"/>
                    <a:gd name="connsiteY28" fmla="*/ 4820692 h 6833493"/>
                    <a:gd name="connsiteX29" fmla="*/ 1353322 w 4458789"/>
                    <a:gd name="connsiteY29" fmla="*/ 4757647 h 6833493"/>
                    <a:gd name="connsiteX30" fmla="*/ 1396184 w 4458789"/>
                    <a:gd name="connsiteY30" fmla="*/ 4762409 h 6833493"/>
                    <a:gd name="connsiteX31" fmla="*/ 1473473 w 4458789"/>
                    <a:gd name="connsiteY31" fmla="*/ 4779509 h 6833493"/>
                    <a:gd name="connsiteX32" fmla="*/ 1404122 w 4458789"/>
                    <a:gd name="connsiteY32" fmla="*/ 4619534 h 6833493"/>
                    <a:gd name="connsiteX33" fmla="*/ 1335859 w 4458789"/>
                    <a:gd name="connsiteY33" fmla="*/ 4551271 h 6833493"/>
                    <a:gd name="connsiteX34" fmla="*/ 1439047 w 4458789"/>
                    <a:gd name="connsiteY34" fmla="*/ 4506822 h 6833493"/>
                    <a:gd name="connsiteX35" fmla="*/ 1362847 w 4458789"/>
                    <a:gd name="connsiteY35" fmla="*/ 4400459 h 6833493"/>
                    <a:gd name="connsiteX36" fmla="*/ 1262834 w 4458789"/>
                    <a:gd name="connsiteY36" fmla="*/ 4309972 h 6833493"/>
                    <a:gd name="connsiteX37" fmla="*/ 1202509 w 4458789"/>
                    <a:gd name="connsiteY37" fmla="*/ 4102009 h 6833493"/>
                    <a:gd name="connsiteX38" fmla="*/ 1143772 w 4458789"/>
                    <a:gd name="connsiteY38" fmla="*/ 3930559 h 6833493"/>
                    <a:gd name="connsiteX39" fmla="*/ 1012644 w 4458789"/>
                    <a:gd name="connsiteY39" fmla="*/ 3831363 h 6833493"/>
                    <a:gd name="connsiteX40" fmla="*/ 946922 w 4458789"/>
                    <a:gd name="connsiteY40" fmla="*/ 3773397 h 6833493"/>
                    <a:gd name="connsiteX41" fmla="*/ 946922 w 4458789"/>
                    <a:gd name="connsiteY41" fmla="*/ 3717834 h 6833493"/>
                    <a:gd name="connsiteX42" fmla="*/ 980259 w 4458789"/>
                    <a:gd name="connsiteY42" fmla="*/ 3711484 h 6833493"/>
                    <a:gd name="connsiteX43" fmla="*/ 1038997 w 4458789"/>
                    <a:gd name="connsiteY43" fmla="*/ 3609884 h 6833493"/>
                    <a:gd name="connsiteX44" fmla="*/ 1077097 w 4458789"/>
                    <a:gd name="connsiteY44" fmla="*/ 3598772 h 6833493"/>
                    <a:gd name="connsiteX45" fmla="*/ 1139009 w 4458789"/>
                    <a:gd name="connsiteY45" fmla="*/ 3535272 h 6833493"/>
                    <a:gd name="connsiteX46" fmla="*/ 1196159 w 4458789"/>
                    <a:gd name="connsiteY46" fmla="*/ 3498759 h 6833493"/>
                    <a:gd name="connsiteX47" fmla="*/ 1237434 w 4458789"/>
                    <a:gd name="connsiteY47" fmla="*/ 3489234 h 6833493"/>
                    <a:gd name="connsiteX48" fmla="*/ 1267506 w 4458789"/>
                    <a:gd name="connsiteY48" fmla="*/ 3418432 h 6833493"/>
                    <a:gd name="connsiteX49" fmla="*/ 1326335 w 4458789"/>
                    <a:gd name="connsiteY49" fmla="*/ 3387634 h 6833493"/>
                    <a:gd name="connsiteX50" fmla="*/ 1385072 w 4458789"/>
                    <a:gd name="connsiteY50" fmla="*/ 3354297 h 6833493"/>
                    <a:gd name="connsiteX51" fmla="*/ 1491434 w 4458789"/>
                    <a:gd name="connsiteY51" fmla="*/ 3309847 h 6833493"/>
                    <a:gd name="connsiteX52" fmla="*/ 1567543 w 4458789"/>
                    <a:gd name="connsiteY52" fmla="*/ 3317965 h 6833493"/>
                    <a:gd name="connsiteX53" fmla="*/ 1610497 w 4458789"/>
                    <a:gd name="connsiteY53" fmla="*/ 3271747 h 6833493"/>
                    <a:gd name="connsiteX54" fmla="*/ 1631134 w 4458789"/>
                    <a:gd name="connsiteY54" fmla="*/ 3201897 h 6833493"/>
                    <a:gd name="connsiteX55" fmla="*/ 1564459 w 4458789"/>
                    <a:gd name="connsiteY55" fmla="*/ 3174909 h 6833493"/>
                    <a:gd name="connsiteX56" fmla="*/ 1543731 w 4458789"/>
                    <a:gd name="connsiteY56" fmla="*/ 3150960 h 6833493"/>
                    <a:gd name="connsiteX57" fmla="*/ 1427934 w 4458789"/>
                    <a:gd name="connsiteY57" fmla="*/ 3163797 h 6833493"/>
                    <a:gd name="connsiteX58" fmla="*/ 1364434 w 4458789"/>
                    <a:gd name="connsiteY58" fmla="*/ 3127284 h 6833493"/>
                    <a:gd name="connsiteX59" fmla="*/ 1350147 w 4458789"/>
                    <a:gd name="connsiteY59" fmla="*/ 3101884 h 6833493"/>
                    <a:gd name="connsiteX60" fmla="*/ 1289731 w 4458789"/>
                    <a:gd name="connsiteY60" fmla="*/ 3082154 h 6833493"/>
                    <a:gd name="connsiteX61" fmla="*/ 1189809 w 4458789"/>
                    <a:gd name="connsiteY61" fmla="*/ 3098709 h 6833493"/>
                    <a:gd name="connsiteX62" fmla="*/ 1164409 w 4458789"/>
                    <a:gd name="connsiteY62" fmla="*/ 3144747 h 6833493"/>
                    <a:gd name="connsiteX63" fmla="*/ 1108847 w 4458789"/>
                    <a:gd name="connsiteY63" fmla="*/ 3174909 h 6833493"/>
                    <a:gd name="connsiteX64" fmla="*/ 1075509 w 4458789"/>
                    <a:gd name="connsiteY64" fmla="*/ 3225709 h 6833493"/>
                    <a:gd name="connsiteX65" fmla="*/ 1007247 w 4458789"/>
                    <a:gd name="connsiteY65" fmla="*/ 3238409 h 6833493"/>
                    <a:gd name="connsiteX66" fmla="*/ 926782 w 4458789"/>
                    <a:gd name="connsiteY66" fmla="*/ 3181803 h 6833493"/>
                    <a:gd name="connsiteX67" fmla="*/ 942159 w 4458789"/>
                    <a:gd name="connsiteY67" fmla="*/ 3111409 h 6833493"/>
                    <a:gd name="connsiteX68" fmla="*/ 989784 w 4458789"/>
                    <a:gd name="connsiteY68" fmla="*/ 3078072 h 6833493"/>
                    <a:gd name="connsiteX69" fmla="*/ 941161 w 4458789"/>
                    <a:gd name="connsiteY69" fmla="*/ 2986994 h 6833493"/>
                    <a:gd name="connsiteX70" fmla="*/ 865959 w 4458789"/>
                    <a:gd name="connsiteY70" fmla="*/ 2989172 h 6833493"/>
                    <a:gd name="connsiteX71" fmla="*/ 743722 w 4458789"/>
                    <a:gd name="connsiteY71" fmla="*/ 2943134 h 6833493"/>
                    <a:gd name="connsiteX72" fmla="*/ 708797 w 4458789"/>
                    <a:gd name="connsiteY72" fmla="*/ 2852647 h 6833493"/>
                    <a:gd name="connsiteX73" fmla="*/ 750707 w 4458789"/>
                    <a:gd name="connsiteY73" fmla="*/ 2804160 h 6833493"/>
                    <a:gd name="connsiteX74" fmla="*/ 748484 w 4458789"/>
                    <a:gd name="connsiteY74" fmla="*/ 2738347 h 6833493"/>
                    <a:gd name="connsiteX75" fmla="*/ 788172 w 4458789"/>
                    <a:gd name="connsiteY75" fmla="*/ 2711359 h 6833493"/>
                    <a:gd name="connsiteX76" fmla="*/ 865959 w 4458789"/>
                    <a:gd name="connsiteY76" fmla="*/ 2771684 h 6833493"/>
                    <a:gd name="connsiteX77" fmla="*/ 892947 w 4458789"/>
                    <a:gd name="connsiteY77" fmla="*/ 2798672 h 6833493"/>
                    <a:gd name="connsiteX78" fmla="*/ 900884 w 4458789"/>
                    <a:gd name="connsiteY78" fmla="*/ 2743110 h 6833493"/>
                    <a:gd name="connsiteX79" fmla="*/ 937351 w 4458789"/>
                    <a:gd name="connsiteY79" fmla="*/ 2730546 h 6833493"/>
                    <a:gd name="connsiteX80" fmla="*/ 981847 w 4458789"/>
                    <a:gd name="connsiteY80" fmla="*/ 2730409 h 6833493"/>
                    <a:gd name="connsiteX81" fmla="*/ 1008834 w 4458789"/>
                    <a:gd name="connsiteY81" fmla="*/ 2698659 h 6833493"/>
                    <a:gd name="connsiteX82" fmla="*/ 1085034 w 4458789"/>
                    <a:gd name="connsiteY82" fmla="*/ 2592297 h 6833493"/>
                    <a:gd name="connsiteX83" fmla="*/ 1174841 w 4458789"/>
                    <a:gd name="connsiteY83" fmla="*/ 2532652 h 6833493"/>
                    <a:gd name="connsiteX84" fmla="*/ 1256484 w 4458789"/>
                    <a:gd name="connsiteY84" fmla="*/ 2501809 h 6833493"/>
                    <a:gd name="connsiteX85" fmla="*/ 1404122 w 4458789"/>
                    <a:gd name="connsiteY85" fmla="*/ 2358934 h 6833493"/>
                    <a:gd name="connsiteX86" fmla="*/ 1518512 w 4458789"/>
                    <a:gd name="connsiteY86" fmla="*/ 2368913 h 6833493"/>
                    <a:gd name="connsiteX87" fmla="*/ 1584598 w 4458789"/>
                    <a:gd name="connsiteY87" fmla="*/ 2464298 h 6833493"/>
                    <a:gd name="connsiteX88" fmla="*/ 1527947 w 4458789"/>
                    <a:gd name="connsiteY88" fmla="*/ 2535147 h 6833493"/>
                    <a:gd name="connsiteX89" fmla="*/ 1431109 w 4458789"/>
                    <a:gd name="connsiteY89" fmla="*/ 2627222 h 6833493"/>
                    <a:gd name="connsiteX90" fmla="*/ 1393372 w 4458789"/>
                    <a:gd name="connsiteY90" fmla="*/ 2647405 h 6833493"/>
                    <a:gd name="connsiteX91" fmla="*/ 1404983 w 4458789"/>
                    <a:gd name="connsiteY91" fmla="*/ 2708456 h 6833493"/>
                    <a:gd name="connsiteX92" fmla="*/ 1454922 w 4458789"/>
                    <a:gd name="connsiteY92" fmla="*/ 2736759 h 6833493"/>
                    <a:gd name="connsiteX93" fmla="*/ 1448572 w 4458789"/>
                    <a:gd name="connsiteY93" fmla="*/ 2774859 h 6833493"/>
                    <a:gd name="connsiteX94" fmla="*/ 1357675 w 4458789"/>
                    <a:gd name="connsiteY94" fmla="*/ 2829515 h 6833493"/>
                    <a:gd name="connsiteX95" fmla="*/ 1394597 w 4458789"/>
                    <a:gd name="connsiteY95" fmla="*/ 2863759 h 6833493"/>
                    <a:gd name="connsiteX96" fmla="*/ 1550172 w 4458789"/>
                    <a:gd name="connsiteY96" fmla="*/ 2790734 h 6833493"/>
                    <a:gd name="connsiteX97" fmla="*/ 1586684 w 4458789"/>
                    <a:gd name="connsiteY97" fmla="*/ 2733584 h 6833493"/>
                    <a:gd name="connsiteX98" fmla="*/ 1651772 w 4458789"/>
                    <a:gd name="connsiteY98" fmla="*/ 2703422 h 6833493"/>
                    <a:gd name="connsiteX99" fmla="*/ 1708922 w 4458789"/>
                    <a:gd name="connsiteY99" fmla="*/ 2666909 h 6833493"/>
                    <a:gd name="connsiteX100" fmla="*/ 1810522 w 4458789"/>
                    <a:gd name="connsiteY100" fmla="*/ 2636747 h 6833493"/>
                    <a:gd name="connsiteX101" fmla="*/ 1908947 w 4458789"/>
                    <a:gd name="connsiteY101" fmla="*/ 2627222 h 6833493"/>
                    <a:gd name="connsiteX102" fmla="*/ 1952218 w 4458789"/>
                    <a:gd name="connsiteY102" fmla="*/ 2602275 h 6833493"/>
                    <a:gd name="connsiteX103" fmla="*/ 2020072 w 4458789"/>
                    <a:gd name="connsiteY103" fmla="*/ 2662147 h 6833493"/>
                    <a:gd name="connsiteX104" fmla="*/ 2089922 w 4458789"/>
                    <a:gd name="connsiteY104" fmla="*/ 2678022 h 6833493"/>
                    <a:gd name="connsiteX105" fmla="*/ 2164579 w 4458789"/>
                    <a:gd name="connsiteY105" fmla="*/ 2690902 h 6833493"/>
                    <a:gd name="connsiteX106" fmla="*/ 2115322 w 4458789"/>
                    <a:gd name="connsiteY106" fmla="*/ 2820897 h 6833493"/>
                    <a:gd name="connsiteX107" fmla="*/ 2011680 w 4458789"/>
                    <a:gd name="connsiteY107" fmla="*/ 2934788 h 6833493"/>
                    <a:gd name="connsiteX108" fmla="*/ 2194560 w 4458789"/>
                    <a:gd name="connsiteY108" fmla="*/ 3082834 h 6833493"/>
                    <a:gd name="connsiteX109" fmla="*/ 2394858 w 4458789"/>
                    <a:gd name="connsiteY109" fmla="*/ 3117668 h 6833493"/>
                    <a:gd name="connsiteX110" fmla="*/ 2377440 w 4458789"/>
                    <a:gd name="connsiteY110" fmla="*/ 3335383 h 6833493"/>
                    <a:gd name="connsiteX111" fmla="*/ 2377440 w 4458789"/>
                    <a:gd name="connsiteY111" fmla="*/ 3335383 h 6833493"/>
                    <a:gd name="connsiteX112" fmla="*/ 2333898 w 4458789"/>
                    <a:gd name="connsiteY112" fmla="*/ 3640183 h 6833493"/>
                    <a:gd name="connsiteX113" fmla="*/ 2290355 w 4458789"/>
                    <a:gd name="connsiteY113" fmla="*/ 3875314 h 6833493"/>
                    <a:gd name="connsiteX114" fmla="*/ 2595155 w 4458789"/>
                    <a:gd name="connsiteY114" fmla="*/ 3857897 h 6833493"/>
                    <a:gd name="connsiteX115" fmla="*/ 2891246 w 4458789"/>
                    <a:gd name="connsiteY115" fmla="*/ 3744685 h 6833493"/>
                    <a:gd name="connsiteX116" fmla="*/ 2891155 w 4458789"/>
                    <a:gd name="connsiteY116" fmla="*/ 3215186 h 6833493"/>
                    <a:gd name="connsiteX117" fmla="*/ 2772547 w 4458789"/>
                    <a:gd name="connsiteY117" fmla="*/ 3039972 h 6833493"/>
                    <a:gd name="connsiteX118" fmla="*/ 2704284 w 4458789"/>
                    <a:gd name="connsiteY118" fmla="*/ 2897097 h 6833493"/>
                    <a:gd name="connsiteX119" fmla="*/ 2508069 w 4458789"/>
                    <a:gd name="connsiteY119" fmla="*/ 2717074 h 6833493"/>
                    <a:gd name="connsiteX120" fmla="*/ 2638698 w 4458789"/>
                    <a:gd name="connsiteY120" fmla="*/ 2577737 h 6833493"/>
                    <a:gd name="connsiteX121" fmla="*/ 2978332 w 4458789"/>
                    <a:gd name="connsiteY121" fmla="*/ 2333897 h 6833493"/>
                    <a:gd name="connsiteX122" fmla="*/ 2987040 w 4458789"/>
                    <a:gd name="connsiteY122" fmla="*/ 2159725 h 6833493"/>
                    <a:gd name="connsiteX123" fmla="*/ 3344092 w 4458789"/>
                    <a:gd name="connsiteY123" fmla="*/ 1672045 h 6833493"/>
                    <a:gd name="connsiteX124" fmla="*/ 3544389 w 4458789"/>
                    <a:gd name="connsiteY124" fmla="*/ 1863634 h 6833493"/>
                    <a:gd name="connsiteX125" fmla="*/ 3962400 w 4458789"/>
                    <a:gd name="connsiteY125" fmla="*/ 1419497 h 6833493"/>
                    <a:gd name="connsiteX126" fmla="*/ 4458789 w 4458789"/>
                    <a:gd name="connsiteY126" fmla="*/ 374468 h 6833493"/>
                    <a:gd name="connsiteX127" fmla="*/ 4415246 w 4458789"/>
                    <a:gd name="connsiteY127" fmla="*/ 0 h 6833493"/>
                    <a:gd name="connsiteX128" fmla="*/ 17418 w 4458789"/>
                    <a:gd name="connsiteY128" fmla="*/ 17417 h 6833493"/>
                    <a:gd name="connsiteX129" fmla="*/ 0 w 4458789"/>
                    <a:gd name="connsiteY129" fmla="*/ 6470468 h 6833493"/>
                    <a:gd name="connsiteX0" fmla="*/ 0 w 4458789"/>
                    <a:gd name="connsiteY0" fmla="*/ 6470468 h 6820791"/>
                    <a:gd name="connsiteX1" fmla="*/ 813572 w 4458789"/>
                    <a:gd name="connsiteY1" fmla="*/ 6019709 h 6820791"/>
                    <a:gd name="connsiteX2" fmla="*/ 831034 w 4458789"/>
                    <a:gd name="connsiteY2" fmla="*/ 5948272 h 6820791"/>
                    <a:gd name="connsiteX3" fmla="*/ 966063 w 4458789"/>
                    <a:gd name="connsiteY3" fmla="*/ 5940878 h 6820791"/>
                    <a:gd name="connsiteX4" fmla="*/ 951685 w 4458789"/>
                    <a:gd name="connsiteY4" fmla="*/ 5911760 h 6820791"/>
                    <a:gd name="connsiteX5" fmla="*/ 897709 w 4458789"/>
                    <a:gd name="connsiteY5" fmla="*/ 5911759 h 6820791"/>
                    <a:gd name="connsiteX6" fmla="*/ 938984 w 4458789"/>
                    <a:gd name="connsiteY6" fmla="*/ 5849847 h 6820791"/>
                    <a:gd name="connsiteX7" fmla="*/ 927872 w 4458789"/>
                    <a:gd name="connsiteY7" fmla="*/ 5799047 h 6820791"/>
                    <a:gd name="connsiteX8" fmla="*/ 954859 w 4458789"/>
                    <a:gd name="connsiteY8" fmla="*/ 5724434 h 6820791"/>
                    <a:gd name="connsiteX9" fmla="*/ 943747 w 4458789"/>
                    <a:gd name="connsiteY9" fmla="*/ 5683159 h 6820791"/>
                    <a:gd name="connsiteX10" fmla="*/ 1045347 w 4458789"/>
                    <a:gd name="connsiteY10" fmla="*/ 5637122 h 6820791"/>
                    <a:gd name="connsiteX11" fmla="*/ 1096147 w 4458789"/>
                    <a:gd name="connsiteY11" fmla="*/ 5591084 h 6820791"/>
                    <a:gd name="connsiteX12" fmla="*/ 1143772 w 4458789"/>
                    <a:gd name="connsiteY12" fmla="*/ 5533934 h 6820791"/>
                    <a:gd name="connsiteX13" fmla="*/ 1159647 w 4458789"/>
                    <a:gd name="connsiteY13" fmla="*/ 5478372 h 6820791"/>
                    <a:gd name="connsiteX14" fmla="*/ 1197747 w 4458789"/>
                    <a:gd name="connsiteY14" fmla="*/ 5427572 h 6820791"/>
                    <a:gd name="connsiteX15" fmla="*/ 1267597 w 4458789"/>
                    <a:gd name="connsiteY15" fmla="*/ 5345022 h 6820791"/>
                    <a:gd name="connsiteX16" fmla="*/ 1281884 w 4458789"/>
                    <a:gd name="connsiteY16" fmla="*/ 5389472 h 6820791"/>
                    <a:gd name="connsiteX17" fmla="*/ 1324747 w 4458789"/>
                    <a:gd name="connsiteY17" fmla="*/ 5341847 h 6820791"/>
                    <a:gd name="connsiteX18" fmla="*/ 1367609 w 4458789"/>
                    <a:gd name="connsiteY18" fmla="*/ 5324384 h 6820791"/>
                    <a:gd name="connsiteX19" fmla="*/ 1367246 w 4458789"/>
                    <a:gd name="connsiteY19" fmla="*/ 5277394 h 6820791"/>
                    <a:gd name="connsiteX20" fmla="*/ 1394597 w 4458789"/>
                    <a:gd name="connsiteY20" fmla="*/ 5175159 h 6820791"/>
                    <a:gd name="connsiteX21" fmla="*/ 1440634 w 4458789"/>
                    <a:gd name="connsiteY21" fmla="*/ 5149759 h 6820791"/>
                    <a:gd name="connsiteX22" fmla="*/ 1429522 w 4458789"/>
                    <a:gd name="connsiteY22" fmla="*/ 5017997 h 6820791"/>
                    <a:gd name="connsiteX23" fmla="*/ 1477147 w 4458789"/>
                    <a:gd name="connsiteY23" fmla="*/ 4971959 h 6820791"/>
                    <a:gd name="connsiteX24" fmla="*/ 1541418 w 4458789"/>
                    <a:gd name="connsiteY24" fmla="*/ 4955177 h 6820791"/>
                    <a:gd name="connsiteX25" fmla="*/ 1375547 w 4458789"/>
                    <a:gd name="connsiteY25" fmla="*/ 4913222 h 6820791"/>
                    <a:gd name="connsiteX26" fmla="*/ 1307284 w 4458789"/>
                    <a:gd name="connsiteY26" fmla="*/ 4854484 h 6820791"/>
                    <a:gd name="connsiteX27" fmla="*/ 1232672 w 4458789"/>
                    <a:gd name="connsiteY27" fmla="*/ 4883059 h 6820791"/>
                    <a:gd name="connsiteX28" fmla="*/ 1172801 w 4458789"/>
                    <a:gd name="connsiteY28" fmla="*/ 4820692 h 6820791"/>
                    <a:gd name="connsiteX29" fmla="*/ 1353322 w 4458789"/>
                    <a:gd name="connsiteY29" fmla="*/ 4757647 h 6820791"/>
                    <a:gd name="connsiteX30" fmla="*/ 1396184 w 4458789"/>
                    <a:gd name="connsiteY30" fmla="*/ 4762409 h 6820791"/>
                    <a:gd name="connsiteX31" fmla="*/ 1473473 w 4458789"/>
                    <a:gd name="connsiteY31" fmla="*/ 4779509 h 6820791"/>
                    <a:gd name="connsiteX32" fmla="*/ 1404122 w 4458789"/>
                    <a:gd name="connsiteY32" fmla="*/ 4619534 h 6820791"/>
                    <a:gd name="connsiteX33" fmla="*/ 1335859 w 4458789"/>
                    <a:gd name="connsiteY33" fmla="*/ 4551271 h 6820791"/>
                    <a:gd name="connsiteX34" fmla="*/ 1439047 w 4458789"/>
                    <a:gd name="connsiteY34" fmla="*/ 4506822 h 6820791"/>
                    <a:gd name="connsiteX35" fmla="*/ 1362847 w 4458789"/>
                    <a:gd name="connsiteY35" fmla="*/ 4400459 h 6820791"/>
                    <a:gd name="connsiteX36" fmla="*/ 1262834 w 4458789"/>
                    <a:gd name="connsiteY36" fmla="*/ 4309972 h 6820791"/>
                    <a:gd name="connsiteX37" fmla="*/ 1202509 w 4458789"/>
                    <a:gd name="connsiteY37" fmla="*/ 4102009 h 6820791"/>
                    <a:gd name="connsiteX38" fmla="*/ 1143772 w 4458789"/>
                    <a:gd name="connsiteY38" fmla="*/ 3930559 h 6820791"/>
                    <a:gd name="connsiteX39" fmla="*/ 1012644 w 4458789"/>
                    <a:gd name="connsiteY39" fmla="*/ 3831363 h 6820791"/>
                    <a:gd name="connsiteX40" fmla="*/ 946922 w 4458789"/>
                    <a:gd name="connsiteY40" fmla="*/ 3773397 h 6820791"/>
                    <a:gd name="connsiteX41" fmla="*/ 946922 w 4458789"/>
                    <a:gd name="connsiteY41" fmla="*/ 3717834 h 6820791"/>
                    <a:gd name="connsiteX42" fmla="*/ 980259 w 4458789"/>
                    <a:gd name="connsiteY42" fmla="*/ 3711484 h 6820791"/>
                    <a:gd name="connsiteX43" fmla="*/ 1038997 w 4458789"/>
                    <a:gd name="connsiteY43" fmla="*/ 3609884 h 6820791"/>
                    <a:gd name="connsiteX44" fmla="*/ 1077097 w 4458789"/>
                    <a:gd name="connsiteY44" fmla="*/ 3598772 h 6820791"/>
                    <a:gd name="connsiteX45" fmla="*/ 1139009 w 4458789"/>
                    <a:gd name="connsiteY45" fmla="*/ 3535272 h 6820791"/>
                    <a:gd name="connsiteX46" fmla="*/ 1196159 w 4458789"/>
                    <a:gd name="connsiteY46" fmla="*/ 3498759 h 6820791"/>
                    <a:gd name="connsiteX47" fmla="*/ 1237434 w 4458789"/>
                    <a:gd name="connsiteY47" fmla="*/ 3489234 h 6820791"/>
                    <a:gd name="connsiteX48" fmla="*/ 1267506 w 4458789"/>
                    <a:gd name="connsiteY48" fmla="*/ 3418432 h 6820791"/>
                    <a:gd name="connsiteX49" fmla="*/ 1326335 w 4458789"/>
                    <a:gd name="connsiteY49" fmla="*/ 3387634 h 6820791"/>
                    <a:gd name="connsiteX50" fmla="*/ 1385072 w 4458789"/>
                    <a:gd name="connsiteY50" fmla="*/ 3354297 h 6820791"/>
                    <a:gd name="connsiteX51" fmla="*/ 1491434 w 4458789"/>
                    <a:gd name="connsiteY51" fmla="*/ 3309847 h 6820791"/>
                    <a:gd name="connsiteX52" fmla="*/ 1567543 w 4458789"/>
                    <a:gd name="connsiteY52" fmla="*/ 3317965 h 6820791"/>
                    <a:gd name="connsiteX53" fmla="*/ 1610497 w 4458789"/>
                    <a:gd name="connsiteY53" fmla="*/ 3271747 h 6820791"/>
                    <a:gd name="connsiteX54" fmla="*/ 1631134 w 4458789"/>
                    <a:gd name="connsiteY54" fmla="*/ 3201897 h 6820791"/>
                    <a:gd name="connsiteX55" fmla="*/ 1564459 w 4458789"/>
                    <a:gd name="connsiteY55" fmla="*/ 3174909 h 6820791"/>
                    <a:gd name="connsiteX56" fmla="*/ 1543731 w 4458789"/>
                    <a:gd name="connsiteY56" fmla="*/ 3150960 h 6820791"/>
                    <a:gd name="connsiteX57" fmla="*/ 1427934 w 4458789"/>
                    <a:gd name="connsiteY57" fmla="*/ 3163797 h 6820791"/>
                    <a:gd name="connsiteX58" fmla="*/ 1364434 w 4458789"/>
                    <a:gd name="connsiteY58" fmla="*/ 3127284 h 6820791"/>
                    <a:gd name="connsiteX59" fmla="*/ 1350147 w 4458789"/>
                    <a:gd name="connsiteY59" fmla="*/ 3101884 h 6820791"/>
                    <a:gd name="connsiteX60" fmla="*/ 1289731 w 4458789"/>
                    <a:gd name="connsiteY60" fmla="*/ 3082154 h 6820791"/>
                    <a:gd name="connsiteX61" fmla="*/ 1189809 w 4458789"/>
                    <a:gd name="connsiteY61" fmla="*/ 3098709 h 6820791"/>
                    <a:gd name="connsiteX62" fmla="*/ 1164409 w 4458789"/>
                    <a:gd name="connsiteY62" fmla="*/ 3144747 h 6820791"/>
                    <a:gd name="connsiteX63" fmla="*/ 1108847 w 4458789"/>
                    <a:gd name="connsiteY63" fmla="*/ 3174909 h 6820791"/>
                    <a:gd name="connsiteX64" fmla="*/ 1075509 w 4458789"/>
                    <a:gd name="connsiteY64" fmla="*/ 3225709 h 6820791"/>
                    <a:gd name="connsiteX65" fmla="*/ 1007247 w 4458789"/>
                    <a:gd name="connsiteY65" fmla="*/ 3238409 h 6820791"/>
                    <a:gd name="connsiteX66" fmla="*/ 926782 w 4458789"/>
                    <a:gd name="connsiteY66" fmla="*/ 3181803 h 6820791"/>
                    <a:gd name="connsiteX67" fmla="*/ 942159 w 4458789"/>
                    <a:gd name="connsiteY67" fmla="*/ 3111409 h 6820791"/>
                    <a:gd name="connsiteX68" fmla="*/ 989784 w 4458789"/>
                    <a:gd name="connsiteY68" fmla="*/ 3078072 h 6820791"/>
                    <a:gd name="connsiteX69" fmla="*/ 941161 w 4458789"/>
                    <a:gd name="connsiteY69" fmla="*/ 2986994 h 6820791"/>
                    <a:gd name="connsiteX70" fmla="*/ 865959 w 4458789"/>
                    <a:gd name="connsiteY70" fmla="*/ 2989172 h 6820791"/>
                    <a:gd name="connsiteX71" fmla="*/ 743722 w 4458789"/>
                    <a:gd name="connsiteY71" fmla="*/ 2943134 h 6820791"/>
                    <a:gd name="connsiteX72" fmla="*/ 708797 w 4458789"/>
                    <a:gd name="connsiteY72" fmla="*/ 2852647 h 6820791"/>
                    <a:gd name="connsiteX73" fmla="*/ 750707 w 4458789"/>
                    <a:gd name="connsiteY73" fmla="*/ 2804160 h 6820791"/>
                    <a:gd name="connsiteX74" fmla="*/ 748484 w 4458789"/>
                    <a:gd name="connsiteY74" fmla="*/ 2738347 h 6820791"/>
                    <a:gd name="connsiteX75" fmla="*/ 788172 w 4458789"/>
                    <a:gd name="connsiteY75" fmla="*/ 2711359 h 6820791"/>
                    <a:gd name="connsiteX76" fmla="*/ 865959 w 4458789"/>
                    <a:gd name="connsiteY76" fmla="*/ 2771684 h 6820791"/>
                    <a:gd name="connsiteX77" fmla="*/ 892947 w 4458789"/>
                    <a:gd name="connsiteY77" fmla="*/ 2798672 h 6820791"/>
                    <a:gd name="connsiteX78" fmla="*/ 900884 w 4458789"/>
                    <a:gd name="connsiteY78" fmla="*/ 2743110 h 6820791"/>
                    <a:gd name="connsiteX79" fmla="*/ 937351 w 4458789"/>
                    <a:gd name="connsiteY79" fmla="*/ 2730546 h 6820791"/>
                    <a:gd name="connsiteX80" fmla="*/ 981847 w 4458789"/>
                    <a:gd name="connsiteY80" fmla="*/ 2730409 h 6820791"/>
                    <a:gd name="connsiteX81" fmla="*/ 1008834 w 4458789"/>
                    <a:gd name="connsiteY81" fmla="*/ 2698659 h 6820791"/>
                    <a:gd name="connsiteX82" fmla="*/ 1085034 w 4458789"/>
                    <a:gd name="connsiteY82" fmla="*/ 2592297 h 6820791"/>
                    <a:gd name="connsiteX83" fmla="*/ 1174841 w 4458789"/>
                    <a:gd name="connsiteY83" fmla="*/ 2532652 h 6820791"/>
                    <a:gd name="connsiteX84" fmla="*/ 1256484 w 4458789"/>
                    <a:gd name="connsiteY84" fmla="*/ 2501809 h 6820791"/>
                    <a:gd name="connsiteX85" fmla="*/ 1404122 w 4458789"/>
                    <a:gd name="connsiteY85" fmla="*/ 2358934 h 6820791"/>
                    <a:gd name="connsiteX86" fmla="*/ 1518512 w 4458789"/>
                    <a:gd name="connsiteY86" fmla="*/ 2368913 h 6820791"/>
                    <a:gd name="connsiteX87" fmla="*/ 1584598 w 4458789"/>
                    <a:gd name="connsiteY87" fmla="*/ 2464298 h 6820791"/>
                    <a:gd name="connsiteX88" fmla="*/ 1527947 w 4458789"/>
                    <a:gd name="connsiteY88" fmla="*/ 2535147 h 6820791"/>
                    <a:gd name="connsiteX89" fmla="*/ 1431109 w 4458789"/>
                    <a:gd name="connsiteY89" fmla="*/ 2627222 h 6820791"/>
                    <a:gd name="connsiteX90" fmla="*/ 1393372 w 4458789"/>
                    <a:gd name="connsiteY90" fmla="*/ 2647405 h 6820791"/>
                    <a:gd name="connsiteX91" fmla="*/ 1404983 w 4458789"/>
                    <a:gd name="connsiteY91" fmla="*/ 2708456 h 6820791"/>
                    <a:gd name="connsiteX92" fmla="*/ 1454922 w 4458789"/>
                    <a:gd name="connsiteY92" fmla="*/ 2736759 h 6820791"/>
                    <a:gd name="connsiteX93" fmla="*/ 1448572 w 4458789"/>
                    <a:gd name="connsiteY93" fmla="*/ 2774859 h 6820791"/>
                    <a:gd name="connsiteX94" fmla="*/ 1357675 w 4458789"/>
                    <a:gd name="connsiteY94" fmla="*/ 2829515 h 6820791"/>
                    <a:gd name="connsiteX95" fmla="*/ 1394597 w 4458789"/>
                    <a:gd name="connsiteY95" fmla="*/ 2863759 h 6820791"/>
                    <a:gd name="connsiteX96" fmla="*/ 1550172 w 4458789"/>
                    <a:gd name="connsiteY96" fmla="*/ 2790734 h 6820791"/>
                    <a:gd name="connsiteX97" fmla="*/ 1586684 w 4458789"/>
                    <a:gd name="connsiteY97" fmla="*/ 2733584 h 6820791"/>
                    <a:gd name="connsiteX98" fmla="*/ 1651772 w 4458789"/>
                    <a:gd name="connsiteY98" fmla="*/ 2703422 h 6820791"/>
                    <a:gd name="connsiteX99" fmla="*/ 1708922 w 4458789"/>
                    <a:gd name="connsiteY99" fmla="*/ 2666909 h 6820791"/>
                    <a:gd name="connsiteX100" fmla="*/ 1810522 w 4458789"/>
                    <a:gd name="connsiteY100" fmla="*/ 2636747 h 6820791"/>
                    <a:gd name="connsiteX101" fmla="*/ 1908947 w 4458789"/>
                    <a:gd name="connsiteY101" fmla="*/ 2627222 h 6820791"/>
                    <a:gd name="connsiteX102" fmla="*/ 1952218 w 4458789"/>
                    <a:gd name="connsiteY102" fmla="*/ 2602275 h 6820791"/>
                    <a:gd name="connsiteX103" fmla="*/ 2020072 w 4458789"/>
                    <a:gd name="connsiteY103" fmla="*/ 2662147 h 6820791"/>
                    <a:gd name="connsiteX104" fmla="*/ 2089922 w 4458789"/>
                    <a:gd name="connsiteY104" fmla="*/ 2678022 h 6820791"/>
                    <a:gd name="connsiteX105" fmla="*/ 2164579 w 4458789"/>
                    <a:gd name="connsiteY105" fmla="*/ 2690902 h 6820791"/>
                    <a:gd name="connsiteX106" fmla="*/ 2115322 w 4458789"/>
                    <a:gd name="connsiteY106" fmla="*/ 2820897 h 6820791"/>
                    <a:gd name="connsiteX107" fmla="*/ 2011680 w 4458789"/>
                    <a:gd name="connsiteY107" fmla="*/ 2934788 h 6820791"/>
                    <a:gd name="connsiteX108" fmla="*/ 2194560 w 4458789"/>
                    <a:gd name="connsiteY108" fmla="*/ 3082834 h 6820791"/>
                    <a:gd name="connsiteX109" fmla="*/ 2394858 w 4458789"/>
                    <a:gd name="connsiteY109" fmla="*/ 3117668 h 6820791"/>
                    <a:gd name="connsiteX110" fmla="*/ 2377440 w 4458789"/>
                    <a:gd name="connsiteY110" fmla="*/ 3335383 h 6820791"/>
                    <a:gd name="connsiteX111" fmla="*/ 2377440 w 4458789"/>
                    <a:gd name="connsiteY111" fmla="*/ 3335383 h 6820791"/>
                    <a:gd name="connsiteX112" fmla="*/ 2333898 w 4458789"/>
                    <a:gd name="connsiteY112" fmla="*/ 3640183 h 6820791"/>
                    <a:gd name="connsiteX113" fmla="*/ 2290355 w 4458789"/>
                    <a:gd name="connsiteY113" fmla="*/ 3875314 h 6820791"/>
                    <a:gd name="connsiteX114" fmla="*/ 2595155 w 4458789"/>
                    <a:gd name="connsiteY114" fmla="*/ 3857897 h 6820791"/>
                    <a:gd name="connsiteX115" fmla="*/ 2891246 w 4458789"/>
                    <a:gd name="connsiteY115" fmla="*/ 3744685 h 6820791"/>
                    <a:gd name="connsiteX116" fmla="*/ 2891155 w 4458789"/>
                    <a:gd name="connsiteY116" fmla="*/ 3215186 h 6820791"/>
                    <a:gd name="connsiteX117" fmla="*/ 2772547 w 4458789"/>
                    <a:gd name="connsiteY117" fmla="*/ 3039972 h 6820791"/>
                    <a:gd name="connsiteX118" fmla="*/ 2704284 w 4458789"/>
                    <a:gd name="connsiteY118" fmla="*/ 2897097 h 6820791"/>
                    <a:gd name="connsiteX119" fmla="*/ 2508069 w 4458789"/>
                    <a:gd name="connsiteY119" fmla="*/ 2717074 h 6820791"/>
                    <a:gd name="connsiteX120" fmla="*/ 2638698 w 4458789"/>
                    <a:gd name="connsiteY120" fmla="*/ 2577737 h 6820791"/>
                    <a:gd name="connsiteX121" fmla="*/ 2978332 w 4458789"/>
                    <a:gd name="connsiteY121" fmla="*/ 2333897 h 6820791"/>
                    <a:gd name="connsiteX122" fmla="*/ 2987040 w 4458789"/>
                    <a:gd name="connsiteY122" fmla="*/ 2159725 h 6820791"/>
                    <a:gd name="connsiteX123" fmla="*/ 3344092 w 4458789"/>
                    <a:gd name="connsiteY123" fmla="*/ 1672045 h 6820791"/>
                    <a:gd name="connsiteX124" fmla="*/ 3544389 w 4458789"/>
                    <a:gd name="connsiteY124" fmla="*/ 1863634 h 6820791"/>
                    <a:gd name="connsiteX125" fmla="*/ 3962400 w 4458789"/>
                    <a:gd name="connsiteY125" fmla="*/ 1419497 h 6820791"/>
                    <a:gd name="connsiteX126" fmla="*/ 4458789 w 4458789"/>
                    <a:gd name="connsiteY126" fmla="*/ 374468 h 6820791"/>
                    <a:gd name="connsiteX127" fmla="*/ 4415246 w 4458789"/>
                    <a:gd name="connsiteY127" fmla="*/ 0 h 6820791"/>
                    <a:gd name="connsiteX128" fmla="*/ 17418 w 4458789"/>
                    <a:gd name="connsiteY128" fmla="*/ 17417 h 6820791"/>
                    <a:gd name="connsiteX129" fmla="*/ 0 w 4458789"/>
                    <a:gd name="connsiteY129" fmla="*/ 6470468 h 6820791"/>
                    <a:gd name="connsiteX0" fmla="*/ 0 w 4458789"/>
                    <a:gd name="connsiteY0" fmla="*/ 6470468 h 6835160"/>
                    <a:gd name="connsiteX1" fmla="*/ 767534 w 4458789"/>
                    <a:gd name="connsiteY1" fmla="*/ 6008597 h 6835160"/>
                    <a:gd name="connsiteX2" fmla="*/ 813572 w 4458789"/>
                    <a:gd name="connsiteY2" fmla="*/ 6019709 h 6835160"/>
                    <a:gd name="connsiteX3" fmla="*/ 831034 w 4458789"/>
                    <a:gd name="connsiteY3" fmla="*/ 5948272 h 6835160"/>
                    <a:gd name="connsiteX4" fmla="*/ 966063 w 4458789"/>
                    <a:gd name="connsiteY4" fmla="*/ 5940878 h 6835160"/>
                    <a:gd name="connsiteX5" fmla="*/ 951685 w 4458789"/>
                    <a:gd name="connsiteY5" fmla="*/ 5911760 h 6835160"/>
                    <a:gd name="connsiteX6" fmla="*/ 897709 w 4458789"/>
                    <a:gd name="connsiteY6" fmla="*/ 5911759 h 6835160"/>
                    <a:gd name="connsiteX7" fmla="*/ 938984 w 4458789"/>
                    <a:gd name="connsiteY7" fmla="*/ 5849847 h 6835160"/>
                    <a:gd name="connsiteX8" fmla="*/ 927872 w 4458789"/>
                    <a:gd name="connsiteY8" fmla="*/ 5799047 h 6835160"/>
                    <a:gd name="connsiteX9" fmla="*/ 954859 w 4458789"/>
                    <a:gd name="connsiteY9" fmla="*/ 5724434 h 6835160"/>
                    <a:gd name="connsiteX10" fmla="*/ 943747 w 4458789"/>
                    <a:gd name="connsiteY10" fmla="*/ 5683159 h 6835160"/>
                    <a:gd name="connsiteX11" fmla="*/ 1045347 w 4458789"/>
                    <a:gd name="connsiteY11" fmla="*/ 5637122 h 6835160"/>
                    <a:gd name="connsiteX12" fmla="*/ 1096147 w 4458789"/>
                    <a:gd name="connsiteY12" fmla="*/ 5591084 h 6835160"/>
                    <a:gd name="connsiteX13" fmla="*/ 1143772 w 4458789"/>
                    <a:gd name="connsiteY13" fmla="*/ 5533934 h 6835160"/>
                    <a:gd name="connsiteX14" fmla="*/ 1159647 w 4458789"/>
                    <a:gd name="connsiteY14" fmla="*/ 5478372 h 6835160"/>
                    <a:gd name="connsiteX15" fmla="*/ 1197747 w 4458789"/>
                    <a:gd name="connsiteY15" fmla="*/ 5427572 h 6835160"/>
                    <a:gd name="connsiteX16" fmla="*/ 1267597 w 4458789"/>
                    <a:gd name="connsiteY16" fmla="*/ 5345022 h 6835160"/>
                    <a:gd name="connsiteX17" fmla="*/ 1281884 w 4458789"/>
                    <a:gd name="connsiteY17" fmla="*/ 5389472 h 6835160"/>
                    <a:gd name="connsiteX18" fmla="*/ 1324747 w 4458789"/>
                    <a:gd name="connsiteY18" fmla="*/ 5341847 h 6835160"/>
                    <a:gd name="connsiteX19" fmla="*/ 1367609 w 4458789"/>
                    <a:gd name="connsiteY19" fmla="*/ 5324384 h 6835160"/>
                    <a:gd name="connsiteX20" fmla="*/ 1367246 w 4458789"/>
                    <a:gd name="connsiteY20" fmla="*/ 5277394 h 6835160"/>
                    <a:gd name="connsiteX21" fmla="*/ 1394597 w 4458789"/>
                    <a:gd name="connsiteY21" fmla="*/ 5175159 h 6835160"/>
                    <a:gd name="connsiteX22" fmla="*/ 1440634 w 4458789"/>
                    <a:gd name="connsiteY22" fmla="*/ 5149759 h 6835160"/>
                    <a:gd name="connsiteX23" fmla="*/ 1429522 w 4458789"/>
                    <a:gd name="connsiteY23" fmla="*/ 5017997 h 6835160"/>
                    <a:gd name="connsiteX24" fmla="*/ 1477147 w 4458789"/>
                    <a:gd name="connsiteY24" fmla="*/ 4971959 h 6835160"/>
                    <a:gd name="connsiteX25" fmla="*/ 1541418 w 4458789"/>
                    <a:gd name="connsiteY25" fmla="*/ 4955177 h 6835160"/>
                    <a:gd name="connsiteX26" fmla="*/ 1375547 w 4458789"/>
                    <a:gd name="connsiteY26" fmla="*/ 4913222 h 6835160"/>
                    <a:gd name="connsiteX27" fmla="*/ 1307284 w 4458789"/>
                    <a:gd name="connsiteY27" fmla="*/ 4854484 h 6835160"/>
                    <a:gd name="connsiteX28" fmla="*/ 1232672 w 4458789"/>
                    <a:gd name="connsiteY28" fmla="*/ 4883059 h 6835160"/>
                    <a:gd name="connsiteX29" fmla="*/ 1172801 w 4458789"/>
                    <a:gd name="connsiteY29" fmla="*/ 4820692 h 6835160"/>
                    <a:gd name="connsiteX30" fmla="*/ 1353322 w 4458789"/>
                    <a:gd name="connsiteY30" fmla="*/ 4757647 h 6835160"/>
                    <a:gd name="connsiteX31" fmla="*/ 1396184 w 4458789"/>
                    <a:gd name="connsiteY31" fmla="*/ 4762409 h 6835160"/>
                    <a:gd name="connsiteX32" fmla="*/ 1473473 w 4458789"/>
                    <a:gd name="connsiteY32" fmla="*/ 4779509 h 6835160"/>
                    <a:gd name="connsiteX33" fmla="*/ 1404122 w 4458789"/>
                    <a:gd name="connsiteY33" fmla="*/ 4619534 h 6835160"/>
                    <a:gd name="connsiteX34" fmla="*/ 1335859 w 4458789"/>
                    <a:gd name="connsiteY34" fmla="*/ 4551271 h 6835160"/>
                    <a:gd name="connsiteX35" fmla="*/ 1439047 w 4458789"/>
                    <a:gd name="connsiteY35" fmla="*/ 4506822 h 6835160"/>
                    <a:gd name="connsiteX36" fmla="*/ 1362847 w 4458789"/>
                    <a:gd name="connsiteY36" fmla="*/ 4400459 h 6835160"/>
                    <a:gd name="connsiteX37" fmla="*/ 1262834 w 4458789"/>
                    <a:gd name="connsiteY37" fmla="*/ 4309972 h 6835160"/>
                    <a:gd name="connsiteX38" fmla="*/ 1202509 w 4458789"/>
                    <a:gd name="connsiteY38" fmla="*/ 4102009 h 6835160"/>
                    <a:gd name="connsiteX39" fmla="*/ 1143772 w 4458789"/>
                    <a:gd name="connsiteY39" fmla="*/ 3930559 h 6835160"/>
                    <a:gd name="connsiteX40" fmla="*/ 1012644 w 4458789"/>
                    <a:gd name="connsiteY40" fmla="*/ 3831363 h 6835160"/>
                    <a:gd name="connsiteX41" fmla="*/ 946922 w 4458789"/>
                    <a:gd name="connsiteY41" fmla="*/ 3773397 h 6835160"/>
                    <a:gd name="connsiteX42" fmla="*/ 946922 w 4458789"/>
                    <a:gd name="connsiteY42" fmla="*/ 3717834 h 6835160"/>
                    <a:gd name="connsiteX43" fmla="*/ 980259 w 4458789"/>
                    <a:gd name="connsiteY43" fmla="*/ 3711484 h 6835160"/>
                    <a:gd name="connsiteX44" fmla="*/ 1038997 w 4458789"/>
                    <a:gd name="connsiteY44" fmla="*/ 3609884 h 6835160"/>
                    <a:gd name="connsiteX45" fmla="*/ 1077097 w 4458789"/>
                    <a:gd name="connsiteY45" fmla="*/ 3598772 h 6835160"/>
                    <a:gd name="connsiteX46" fmla="*/ 1139009 w 4458789"/>
                    <a:gd name="connsiteY46" fmla="*/ 3535272 h 6835160"/>
                    <a:gd name="connsiteX47" fmla="*/ 1196159 w 4458789"/>
                    <a:gd name="connsiteY47" fmla="*/ 3498759 h 6835160"/>
                    <a:gd name="connsiteX48" fmla="*/ 1237434 w 4458789"/>
                    <a:gd name="connsiteY48" fmla="*/ 3489234 h 6835160"/>
                    <a:gd name="connsiteX49" fmla="*/ 1267506 w 4458789"/>
                    <a:gd name="connsiteY49" fmla="*/ 3418432 h 6835160"/>
                    <a:gd name="connsiteX50" fmla="*/ 1326335 w 4458789"/>
                    <a:gd name="connsiteY50" fmla="*/ 3387634 h 6835160"/>
                    <a:gd name="connsiteX51" fmla="*/ 1385072 w 4458789"/>
                    <a:gd name="connsiteY51" fmla="*/ 3354297 h 6835160"/>
                    <a:gd name="connsiteX52" fmla="*/ 1491434 w 4458789"/>
                    <a:gd name="connsiteY52" fmla="*/ 3309847 h 6835160"/>
                    <a:gd name="connsiteX53" fmla="*/ 1567543 w 4458789"/>
                    <a:gd name="connsiteY53" fmla="*/ 3317965 h 6835160"/>
                    <a:gd name="connsiteX54" fmla="*/ 1610497 w 4458789"/>
                    <a:gd name="connsiteY54" fmla="*/ 3271747 h 6835160"/>
                    <a:gd name="connsiteX55" fmla="*/ 1631134 w 4458789"/>
                    <a:gd name="connsiteY55" fmla="*/ 3201897 h 6835160"/>
                    <a:gd name="connsiteX56" fmla="*/ 1564459 w 4458789"/>
                    <a:gd name="connsiteY56" fmla="*/ 3174909 h 6835160"/>
                    <a:gd name="connsiteX57" fmla="*/ 1543731 w 4458789"/>
                    <a:gd name="connsiteY57" fmla="*/ 3150960 h 6835160"/>
                    <a:gd name="connsiteX58" fmla="*/ 1427934 w 4458789"/>
                    <a:gd name="connsiteY58" fmla="*/ 3163797 h 6835160"/>
                    <a:gd name="connsiteX59" fmla="*/ 1364434 w 4458789"/>
                    <a:gd name="connsiteY59" fmla="*/ 3127284 h 6835160"/>
                    <a:gd name="connsiteX60" fmla="*/ 1350147 w 4458789"/>
                    <a:gd name="connsiteY60" fmla="*/ 3101884 h 6835160"/>
                    <a:gd name="connsiteX61" fmla="*/ 1289731 w 4458789"/>
                    <a:gd name="connsiteY61" fmla="*/ 3082154 h 6835160"/>
                    <a:gd name="connsiteX62" fmla="*/ 1189809 w 4458789"/>
                    <a:gd name="connsiteY62" fmla="*/ 3098709 h 6835160"/>
                    <a:gd name="connsiteX63" fmla="*/ 1164409 w 4458789"/>
                    <a:gd name="connsiteY63" fmla="*/ 3144747 h 6835160"/>
                    <a:gd name="connsiteX64" fmla="*/ 1108847 w 4458789"/>
                    <a:gd name="connsiteY64" fmla="*/ 3174909 h 6835160"/>
                    <a:gd name="connsiteX65" fmla="*/ 1075509 w 4458789"/>
                    <a:gd name="connsiteY65" fmla="*/ 3225709 h 6835160"/>
                    <a:gd name="connsiteX66" fmla="*/ 1007247 w 4458789"/>
                    <a:gd name="connsiteY66" fmla="*/ 3238409 h 6835160"/>
                    <a:gd name="connsiteX67" fmla="*/ 926782 w 4458789"/>
                    <a:gd name="connsiteY67" fmla="*/ 3181803 h 6835160"/>
                    <a:gd name="connsiteX68" fmla="*/ 942159 w 4458789"/>
                    <a:gd name="connsiteY68" fmla="*/ 3111409 h 6835160"/>
                    <a:gd name="connsiteX69" fmla="*/ 989784 w 4458789"/>
                    <a:gd name="connsiteY69" fmla="*/ 3078072 h 6835160"/>
                    <a:gd name="connsiteX70" fmla="*/ 941161 w 4458789"/>
                    <a:gd name="connsiteY70" fmla="*/ 2986994 h 6835160"/>
                    <a:gd name="connsiteX71" fmla="*/ 865959 w 4458789"/>
                    <a:gd name="connsiteY71" fmla="*/ 2989172 h 6835160"/>
                    <a:gd name="connsiteX72" fmla="*/ 743722 w 4458789"/>
                    <a:gd name="connsiteY72" fmla="*/ 2943134 h 6835160"/>
                    <a:gd name="connsiteX73" fmla="*/ 708797 w 4458789"/>
                    <a:gd name="connsiteY73" fmla="*/ 2852647 h 6835160"/>
                    <a:gd name="connsiteX74" fmla="*/ 750707 w 4458789"/>
                    <a:gd name="connsiteY74" fmla="*/ 2804160 h 6835160"/>
                    <a:gd name="connsiteX75" fmla="*/ 748484 w 4458789"/>
                    <a:gd name="connsiteY75" fmla="*/ 2738347 h 6835160"/>
                    <a:gd name="connsiteX76" fmla="*/ 788172 w 4458789"/>
                    <a:gd name="connsiteY76" fmla="*/ 2711359 h 6835160"/>
                    <a:gd name="connsiteX77" fmla="*/ 865959 w 4458789"/>
                    <a:gd name="connsiteY77" fmla="*/ 2771684 h 6835160"/>
                    <a:gd name="connsiteX78" fmla="*/ 892947 w 4458789"/>
                    <a:gd name="connsiteY78" fmla="*/ 2798672 h 6835160"/>
                    <a:gd name="connsiteX79" fmla="*/ 900884 w 4458789"/>
                    <a:gd name="connsiteY79" fmla="*/ 2743110 h 6835160"/>
                    <a:gd name="connsiteX80" fmla="*/ 937351 w 4458789"/>
                    <a:gd name="connsiteY80" fmla="*/ 2730546 h 6835160"/>
                    <a:gd name="connsiteX81" fmla="*/ 981847 w 4458789"/>
                    <a:gd name="connsiteY81" fmla="*/ 2730409 h 6835160"/>
                    <a:gd name="connsiteX82" fmla="*/ 1008834 w 4458789"/>
                    <a:gd name="connsiteY82" fmla="*/ 2698659 h 6835160"/>
                    <a:gd name="connsiteX83" fmla="*/ 1085034 w 4458789"/>
                    <a:gd name="connsiteY83" fmla="*/ 2592297 h 6835160"/>
                    <a:gd name="connsiteX84" fmla="*/ 1174841 w 4458789"/>
                    <a:gd name="connsiteY84" fmla="*/ 2532652 h 6835160"/>
                    <a:gd name="connsiteX85" fmla="*/ 1256484 w 4458789"/>
                    <a:gd name="connsiteY85" fmla="*/ 2501809 h 6835160"/>
                    <a:gd name="connsiteX86" fmla="*/ 1404122 w 4458789"/>
                    <a:gd name="connsiteY86" fmla="*/ 2358934 h 6835160"/>
                    <a:gd name="connsiteX87" fmla="*/ 1518512 w 4458789"/>
                    <a:gd name="connsiteY87" fmla="*/ 2368913 h 6835160"/>
                    <a:gd name="connsiteX88" fmla="*/ 1584598 w 4458789"/>
                    <a:gd name="connsiteY88" fmla="*/ 2464298 h 6835160"/>
                    <a:gd name="connsiteX89" fmla="*/ 1527947 w 4458789"/>
                    <a:gd name="connsiteY89" fmla="*/ 2535147 h 6835160"/>
                    <a:gd name="connsiteX90" fmla="*/ 1431109 w 4458789"/>
                    <a:gd name="connsiteY90" fmla="*/ 2627222 h 6835160"/>
                    <a:gd name="connsiteX91" fmla="*/ 1393372 w 4458789"/>
                    <a:gd name="connsiteY91" fmla="*/ 2647405 h 6835160"/>
                    <a:gd name="connsiteX92" fmla="*/ 1404983 w 4458789"/>
                    <a:gd name="connsiteY92" fmla="*/ 2708456 h 6835160"/>
                    <a:gd name="connsiteX93" fmla="*/ 1454922 w 4458789"/>
                    <a:gd name="connsiteY93" fmla="*/ 2736759 h 6835160"/>
                    <a:gd name="connsiteX94" fmla="*/ 1448572 w 4458789"/>
                    <a:gd name="connsiteY94" fmla="*/ 2774859 h 6835160"/>
                    <a:gd name="connsiteX95" fmla="*/ 1357675 w 4458789"/>
                    <a:gd name="connsiteY95" fmla="*/ 2829515 h 6835160"/>
                    <a:gd name="connsiteX96" fmla="*/ 1394597 w 4458789"/>
                    <a:gd name="connsiteY96" fmla="*/ 2863759 h 6835160"/>
                    <a:gd name="connsiteX97" fmla="*/ 1550172 w 4458789"/>
                    <a:gd name="connsiteY97" fmla="*/ 2790734 h 6835160"/>
                    <a:gd name="connsiteX98" fmla="*/ 1586684 w 4458789"/>
                    <a:gd name="connsiteY98" fmla="*/ 2733584 h 6835160"/>
                    <a:gd name="connsiteX99" fmla="*/ 1651772 w 4458789"/>
                    <a:gd name="connsiteY99" fmla="*/ 2703422 h 6835160"/>
                    <a:gd name="connsiteX100" fmla="*/ 1708922 w 4458789"/>
                    <a:gd name="connsiteY100" fmla="*/ 2666909 h 6835160"/>
                    <a:gd name="connsiteX101" fmla="*/ 1810522 w 4458789"/>
                    <a:gd name="connsiteY101" fmla="*/ 2636747 h 6835160"/>
                    <a:gd name="connsiteX102" fmla="*/ 1908947 w 4458789"/>
                    <a:gd name="connsiteY102" fmla="*/ 2627222 h 6835160"/>
                    <a:gd name="connsiteX103" fmla="*/ 1952218 w 4458789"/>
                    <a:gd name="connsiteY103" fmla="*/ 2602275 h 6835160"/>
                    <a:gd name="connsiteX104" fmla="*/ 2020072 w 4458789"/>
                    <a:gd name="connsiteY104" fmla="*/ 2662147 h 6835160"/>
                    <a:gd name="connsiteX105" fmla="*/ 2089922 w 4458789"/>
                    <a:gd name="connsiteY105" fmla="*/ 2678022 h 6835160"/>
                    <a:gd name="connsiteX106" fmla="*/ 2164579 w 4458789"/>
                    <a:gd name="connsiteY106" fmla="*/ 2690902 h 6835160"/>
                    <a:gd name="connsiteX107" fmla="*/ 2115322 w 4458789"/>
                    <a:gd name="connsiteY107" fmla="*/ 2820897 h 6835160"/>
                    <a:gd name="connsiteX108" fmla="*/ 2011680 w 4458789"/>
                    <a:gd name="connsiteY108" fmla="*/ 2934788 h 6835160"/>
                    <a:gd name="connsiteX109" fmla="*/ 2194560 w 4458789"/>
                    <a:gd name="connsiteY109" fmla="*/ 3082834 h 6835160"/>
                    <a:gd name="connsiteX110" fmla="*/ 2394858 w 4458789"/>
                    <a:gd name="connsiteY110" fmla="*/ 3117668 h 6835160"/>
                    <a:gd name="connsiteX111" fmla="*/ 2377440 w 4458789"/>
                    <a:gd name="connsiteY111" fmla="*/ 3335383 h 6835160"/>
                    <a:gd name="connsiteX112" fmla="*/ 2377440 w 4458789"/>
                    <a:gd name="connsiteY112" fmla="*/ 3335383 h 6835160"/>
                    <a:gd name="connsiteX113" fmla="*/ 2333898 w 4458789"/>
                    <a:gd name="connsiteY113" fmla="*/ 3640183 h 6835160"/>
                    <a:gd name="connsiteX114" fmla="*/ 2290355 w 4458789"/>
                    <a:gd name="connsiteY114" fmla="*/ 3875314 h 6835160"/>
                    <a:gd name="connsiteX115" fmla="*/ 2595155 w 4458789"/>
                    <a:gd name="connsiteY115" fmla="*/ 3857897 h 6835160"/>
                    <a:gd name="connsiteX116" fmla="*/ 2891246 w 4458789"/>
                    <a:gd name="connsiteY116" fmla="*/ 3744685 h 6835160"/>
                    <a:gd name="connsiteX117" fmla="*/ 2891155 w 4458789"/>
                    <a:gd name="connsiteY117" fmla="*/ 3215186 h 6835160"/>
                    <a:gd name="connsiteX118" fmla="*/ 2772547 w 4458789"/>
                    <a:gd name="connsiteY118" fmla="*/ 3039972 h 6835160"/>
                    <a:gd name="connsiteX119" fmla="*/ 2704284 w 4458789"/>
                    <a:gd name="connsiteY119" fmla="*/ 2897097 h 6835160"/>
                    <a:gd name="connsiteX120" fmla="*/ 2508069 w 4458789"/>
                    <a:gd name="connsiteY120" fmla="*/ 2717074 h 6835160"/>
                    <a:gd name="connsiteX121" fmla="*/ 2638698 w 4458789"/>
                    <a:gd name="connsiteY121" fmla="*/ 2577737 h 6835160"/>
                    <a:gd name="connsiteX122" fmla="*/ 2978332 w 4458789"/>
                    <a:gd name="connsiteY122" fmla="*/ 2333897 h 6835160"/>
                    <a:gd name="connsiteX123" fmla="*/ 2987040 w 4458789"/>
                    <a:gd name="connsiteY123" fmla="*/ 2159725 h 6835160"/>
                    <a:gd name="connsiteX124" fmla="*/ 3344092 w 4458789"/>
                    <a:gd name="connsiteY124" fmla="*/ 1672045 h 6835160"/>
                    <a:gd name="connsiteX125" fmla="*/ 3544389 w 4458789"/>
                    <a:gd name="connsiteY125" fmla="*/ 1863634 h 6835160"/>
                    <a:gd name="connsiteX126" fmla="*/ 3962400 w 4458789"/>
                    <a:gd name="connsiteY126" fmla="*/ 1419497 h 6835160"/>
                    <a:gd name="connsiteX127" fmla="*/ 4458789 w 4458789"/>
                    <a:gd name="connsiteY127" fmla="*/ 374468 h 6835160"/>
                    <a:gd name="connsiteX128" fmla="*/ 4415246 w 4458789"/>
                    <a:gd name="connsiteY128" fmla="*/ 0 h 6835160"/>
                    <a:gd name="connsiteX129" fmla="*/ 17418 w 4458789"/>
                    <a:gd name="connsiteY129" fmla="*/ 17417 h 6835160"/>
                    <a:gd name="connsiteX130" fmla="*/ 0 w 4458789"/>
                    <a:gd name="connsiteY130" fmla="*/ 6470468 h 6835160"/>
                    <a:gd name="connsiteX0" fmla="*/ 0 w 4458789"/>
                    <a:gd name="connsiteY0" fmla="*/ 6470468 h 6829151"/>
                    <a:gd name="connsiteX1" fmla="*/ 767534 w 4458789"/>
                    <a:gd name="connsiteY1" fmla="*/ 6008597 h 6829151"/>
                    <a:gd name="connsiteX2" fmla="*/ 813572 w 4458789"/>
                    <a:gd name="connsiteY2" fmla="*/ 6019709 h 6829151"/>
                    <a:gd name="connsiteX3" fmla="*/ 831034 w 4458789"/>
                    <a:gd name="connsiteY3" fmla="*/ 5948272 h 6829151"/>
                    <a:gd name="connsiteX4" fmla="*/ 966063 w 4458789"/>
                    <a:gd name="connsiteY4" fmla="*/ 5940878 h 6829151"/>
                    <a:gd name="connsiteX5" fmla="*/ 951685 w 4458789"/>
                    <a:gd name="connsiteY5" fmla="*/ 5911760 h 6829151"/>
                    <a:gd name="connsiteX6" fmla="*/ 897709 w 4458789"/>
                    <a:gd name="connsiteY6" fmla="*/ 5911759 h 6829151"/>
                    <a:gd name="connsiteX7" fmla="*/ 938984 w 4458789"/>
                    <a:gd name="connsiteY7" fmla="*/ 5849847 h 6829151"/>
                    <a:gd name="connsiteX8" fmla="*/ 927872 w 4458789"/>
                    <a:gd name="connsiteY8" fmla="*/ 5799047 h 6829151"/>
                    <a:gd name="connsiteX9" fmla="*/ 954859 w 4458789"/>
                    <a:gd name="connsiteY9" fmla="*/ 5724434 h 6829151"/>
                    <a:gd name="connsiteX10" fmla="*/ 943747 w 4458789"/>
                    <a:gd name="connsiteY10" fmla="*/ 5683159 h 6829151"/>
                    <a:gd name="connsiteX11" fmla="*/ 1045347 w 4458789"/>
                    <a:gd name="connsiteY11" fmla="*/ 5637122 h 6829151"/>
                    <a:gd name="connsiteX12" fmla="*/ 1096147 w 4458789"/>
                    <a:gd name="connsiteY12" fmla="*/ 5591084 h 6829151"/>
                    <a:gd name="connsiteX13" fmla="*/ 1143772 w 4458789"/>
                    <a:gd name="connsiteY13" fmla="*/ 5533934 h 6829151"/>
                    <a:gd name="connsiteX14" fmla="*/ 1159647 w 4458789"/>
                    <a:gd name="connsiteY14" fmla="*/ 5478372 h 6829151"/>
                    <a:gd name="connsiteX15" fmla="*/ 1197747 w 4458789"/>
                    <a:gd name="connsiteY15" fmla="*/ 5427572 h 6829151"/>
                    <a:gd name="connsiteX16" fmla="*/ 1267597 w 4458789"/>
                    <a:gd name="connsiteY16" fmla="*/ 5345022 h 6829151"/>
                    <a:gd name="connsiteX17" fmla="*/ 1281884 w 4458789"/>
                    <a:gd name="connsiteY17" fmla="*/ 5389472 h 6829151"/>
                    <a:gd name="connsiteX18" fmla="*/ 1324747 w 4458789"/>
                    <a:gd name="connsiteY18" fmla="*/ 5341847 h 6829151"/>
                    <a:gd name="connsiteX19" fmla="*/ 1367609 w 4458789"/>
                    <a:gd name="connsiteY19" fmla="*/ 5324384 h 6829151"/>
                    <a:gd name="connsiteX20" fmla="*/ 1367246 w 4458789"/>
                    <a:gd name="connsiteY20" fmla="*/ 5277394 h 6829151"/>
                    <a:gd name="connsiteX21" fmla="*/ 1394597 w 4458789"/>
                    <a:gd name="connsiteY21" fmla="*/ 5175159 h 6829151"/>
                    <a:gd name="connsiteX22" fmla="*/ 1440634 w 4458789"/>
                    <a:gd name="connsiteY22" fmla="*/ 5149759 h 6829151"/>
                    <a:gd name="connsiteX23" fmla="*/ 1429522 w 4458789"/>
                    <a:gd name="connsiteY23" fmla="*/ 5017997 h 6829151"/>
                    <a:gd name="connsiteX24" fmla="*/ 1477147 w 4458789"/>
                    <a:gd name="connsiteY24" fmla="*/ 4971959 h 6829151"/>
                    <a:gd name="connsiteX25" fmla="*/ 1541418 w 4458789"/>
                    <a:gd name="connsiteY25" fmla="*/ 4955177 h 6829151"/>
                    <a:gd name="connsiteX26" fmla="*/ 1375547 w 4458789"/>
                    <a:gd name="connsiteY26" fmla="*/ 4913222 h 6829151"/>
                    <a:gd name="connsiteX27" fmla="*/ 1307284 w 4458789"/>
                    <a:gd name="connsiteY27" fmla="*/ 4854484 h 6829151"/>
                    <a:gd name="connsiteX28" fmla="*/ 1232672 w 4458789"/>
                    <a:gd name="connsiteY28" fmla="*/ 4883059 h 6829151"/>
                    <a:gd name="connsiteX29" fmla="*/ 1172801 w 4458789"/>
                    <a:gd name="connsiteY29" fmla="*/ 4820692 h 6829151"/>
                    <a:gd name="connsiteX30" fmla="*/ 1353322 w 4458789"/>
                    <a:gd name="connsiteY30" fmla="*/ 4757647 h 6829151"/>
                    <a:gd name="connsiteX31" fmla="*/ 1396184 w 4458789"/>
                    <a:gd name="connsiteY31" fmla="*/ 4762409 h 6829151"/>
                    <a:gd name="connsiteX32" fmla="*/ 1473473 w 4458789"/>
                    <a:gd name="connsiteY32" fmla="*/ 4779509 h 6829151"/>
                    <a:gd name="connsiteX33" fmla="*/ 1404122 w 4458789"/>
                    <a:gd name="connsiteY33" fmla="*/ 4619534 h 6829151"/>
                    <a:gd name="connsiteX34" fmla="*/ 1335859 w 4458789"/>
                    <a:gd name="connsiteY34" fmla="*/ 4551271 h 6829151"/>
                    <a:gd name="connsiteX35" fmla="*/ 1439047 w 4458789"/>
                    <a:gd name="connsiteY35" fmla="*/ 4506822 h 6829151"/>
                    <a:gd name="connsiteX36" fmla="*/ 1362847 w 4458789"/>
                    <a:gd name="connsiteY36" fmla="*/ 4400459 h 6829151"/>
                    <a:gd name="connsiteX37" fmla="*/ 1262834 w 4458789"/>
                    <a:gd name="connsiteY37" fmla="*/ 4309972 h 6829151"/>
                    <a:gd name="connsiteX38" fmla="*/ 1202509 w 4458789"/>
                    <a:gd name="connsiteY38" fmla="*/ 4102009 h 6829151"/>
                    <a:gd name="connsiteX39" fmla="*/ 1143772 w 4458789"/>
                    <a:gd name="connsiteY39" fmla="*/ 3930559 h 6829151"/>
                    <a:gd name="connsiteX40" fmla="*/ 1012644 w 4458789"/>
                    <a:gd name="connsiteY40" fmla="*/ 3831363 h 6829151"/>
                    <a:gd name="connsiteX41" fmla="*/ 946922 w 4458789"/>
                    <a:gd name="connsiteY41" fmla="*/ 3773397 h 6829151"/>
                    <a:gd name="connsiteX42" fmla="*/ 946922 w 4458789"/>
                    <a:gd name="connsiteY42" fmla="*/ 3717834 h 6829151"/>
                    <a:gd name="connsiteX43" fmla="*/ 980259 w 4458789"/>
                    <a:gd name="connsiteY43" fmla="*/ 3711484 h 6829151"/>
                    <a:gd name="connsiteX44" fmla="*/ 1038997 w 4458789"/>
                    <a:gd name="connsiteY44" fmla="*/ 3609884 h 6829151"/>
                    <a:gd name="connsiteX45" fmla="*/ 1077097 w 4458789"/>
                    <a:gd name="connsiteY45" fmla="*/ 3598772 h 6829151"/>
                    <a:gd name="connsiteX46" fmla="*/ 1139009 w 4458789"/>
                    <a:gd name="connsiteY46" fmla="*/ 3535272 h 6829151"/>
                    <a:gd name="connsiteX47" fmla="*/ 1196159 w 4458789"/>
                    <a:gd name="connsiteY47" fmla="*/ 3498759 h 6829151"/>
                    <a:gd name="connsiteX48" fmla="*/ 1237434 w 4458789"/>
                    <a:gd name="connsiteY48" fmla="*/ 3489234 h 6829151"/>
                    <a:gd name="connsiteX49" fmla="*/ 1267506 w 4458789"/>
                    <a:gd name="connsiteY49" fmla="*/ 3418432 h 6829151"/>
                    <a:gd name="connsiteX50" fmla="*/ 1326335 w 4458789"/>
                    <a:gd name="connsiteY50" fmla="*/ 3387634 h 6829151"/>
                    <a:gd name="connsiteX51" fmla="*/ 1385072 w 4458789"/>
                    <a:gd name="connsiteY51" fmla="*/ 3354297 h 6829151"/>
                    <a:gd name="connsiteX52" fmla="*/ 1491434 w 4458789"/>
                    <a:gd name="connsiteY52" fmla="*/ 3309847 h 6829151"/>
                    <a:gd name="connsiteX53" fmla="*/ 1567543 w 4458789"/>
                    <a:gd name="connsiteY53" fmla="*/ 3317965 h 6829151"/>
                    <a:gd name="connsiteX54" fmla="*/ 1610497 w 4458789"/>
                    <a:gd name="connsiteY54" fmla="*/ 3271747 h 6829151"/>
                    <a:gd name="connsiteX55" fmla="*/ 1631134 w 4458789"/>
                    <a:gd name="connsiteY55" fmla="*/ 3201897 h 6829151"/>
                    <a:gd name="connsiteX56" fmla="*/ 1564459 w 4458789"/>
                    <a:gd name="connsiteY56" fmla="*/ 3174909 h 6829151"/>
                    <a:gd name="connsiteX57" fmla="*/ 1543731 w 4458789"/>
                    <a:gd name="connsiteY57" fmla="*/ 3150960 h 6829151"/>
                    <a:gd name="connsiteX58" fmla="*/ 1427934 w 4458789"/>
                    <a:gd name="connsiteY58" fmla="*/ 3163797 h 6829151"/>
                    <a:gd name="connsiteX59" fmla="*/ 1364434 w 4458789"/>
                    <a:gd name="connsiteY59" fmla="*/ 3127284 h 6829151"/>
                    <a:gd name="connsiteX60" fmla="*/ 1350147 w 4458789"/>
                    <a:gd name="connsiteY60" fmla="*/ 3101884 h 6829151"/>
                    <a:gd name="connsiteX61" fmla="*/ 1289731 w 4458789"/>
                    <a:gd name="connsiteY61" fmla="*/ 3082154 h 6829151"/>
                    <a:gd name="connsiteX62" fmla="*/ 1189809 w 4458789"/>
                    <a:gd name="connsiteY62" fmla="*/ 3098709 h 6829151"/>
                    <a:gd name="connsiteX63" fmla="*/ 1164409 w 4458789"/>
                    <a:gd name="connsiteY63" fmla="*/ 3144747 h 6829151"/>
                    <a:gd name="connsiteX64" fmla="*/ 1108847 w 4458789"/>
                    <a:gd name="connsiteY64" fmla="*/ 3174909 h 6829151"/>
                    <a:gd name="connsiteX65" fmla="*/ 1075509 w 4458789"/>
                    <a:gd name="connsiteY65" fmla="*/ 3225709 h 6829151"/>
                    <a:gd name="connsiteX66" fmla="*/ 1007247 w 4458789"/>
                    <a:gd name="connsiteY66" fmla="*/ 3238409 h 6829151"/>
                    <a:gd name="connsiteX67" fmla="*/ 926782 w 4458789"/>
                    <a:gd name="connsiteY67" fmla="*/ 3181803 h 6829151"/>
                    <a:gd name="connsiteX68" fmla="*/ 942159 w 4458789"/>
                    <a:gd name="connsiteY68" fmla="*/ 3111409 h 6829151"/>
                    <a:gd name="connsiteX69" fmla="*/ 989784 w 4458789"/>
                    <a:gd name="connsiteY69" fmla="*/ 3078072 h 6829151"/>
                    <a:gd name="connsiteX70" fmla="*/ 941161 w 4458789"/>
                    <a:gd name="connsiteY70" fmla="*/ 2986994 h 6829151"/>
                    <a:gd name="connsiteX71" fmla="*/ 865959 w 4458789"/>
                    <a:gd name="connsiteY71" fmla="*/ 2989172 h 6829151"/>
                    <a:gd name="connsiteX72" fmla="*/ 743722 w 4458789"/>
                    <a:gd name="connsiteY72" fmla="*/ 2943134 h 6829151"/>
                    <a:gd name="connsiteX73" fmla="*/ 708797 w 4458789"/>
                    <a:gd name="connsiteY73" fmla="*/ 2852647 h 6829151"/>
                    <a:gd name="connsiteX74" fmla="*/ 750707 w 4458789"/>
                    <a:gd name="connsiteY74" fmla="*/ 2804160 h 6829151"/>
                    <a:gd name="connsiteX75" fmla="*/ 748484 w 4458789"/>
                    <a:gd name="connsiteY75" fmla="*/ 2738347 h 6829151"/>
                    <a:gd name="connsiteX76" fmla="*/ 788172 w 4458789"/>
                    <a:gd name="connsiteY76" fmla="*/ 2711359 h 6829151"/>
                    <a:gd name="connsiteX77" fmla="*/ 865959 w 4458789"/>
                    <a:gd name="connsiteY77" fmla="*/ 2771684 h 6829151"/>
                    <a:gd name="connsiteX78" fmla="*/ 892947 w 4458789"/>
                    <a:gd name="connsiteY78" fmla="*/ 2798672 h 6829151"/>
                    <a:gd name="connsiteX79" fmla="*/ 900884 w 4458789"/>
                    <a:gd name="connsiteY79" fmla="*/ 2743110 h 6829151"/>
                    <a:gd name="connsiteX80" fmla="*/ 937351 w 4458789"/>
                    <a:gd name="connsiteY80" fmla="*/ 2730546 h 6829151"/>
                    <a:gd name="connsiteX81" fmla="*/ 981847 w 4458789"/>
                    <a:gd name="connsiteY81" fmla="*/ 2730409 h 6829151"/>
                    <a:gd name="connsiteX82" fmla="*/ 1008834 w 4458789"/>
                    <a:gd name="connsiteY82" fmla="*/ 2698659 h 6829151"/>
                    <a:gd name="connsiteX83" fmla="*/ 1085034 w 4458789"/>
                    <a:gd name="connsiteY83" fmla="*/ 2592297 h 6829151"/>
                    <a:gd name="connsiteX84" fmla="*/ 1174841 w 4458789"/>
                    <a:gd name="connsiteY84" fmla="*/ 2532652 h 6829151"/>
                    <a:gd name="connsiteX85" fmla="*/ 1256484 w 4458789"/>
                    <a:gd name="connsiteY85" fmla="*/ 2501809 h 6829151"/>
                    <a:gd name="connsiteX86" fmla="*/ 1404122 w 4458789"/>
                    <a:gd name="connsiteY86" fmla="*/ 2358934 h 6829151"/>
                    <a:gd name="connsiteX87" fmla="*/ 1518512 w 4458789"/>
                    <a:gd name="connsiteY87" fmla="*/ 2368913 h 6829151"/>
                    <a:gd name="connsiteX88" fmla="*/ 1584598 w 4458789"/>
                    <a:gd name="connsiteY88" fmla="*/ 2464298 h 6829151"/>
                    <a:gd name="connsiteX89" fmla="*/ 1527947 w 4458789"/>
                    <a:gd name="connsiteY89" fmla="*/ 2535147 h 6829151"/>
                    <a:gd name="connsiteX90" fmla="*/ 1431109 w 4458789"/>
                    <a:gd name="connsiteY90" fmla="*/ 2627222 h 6829151"/>
                    <a:gd name="connsiteX91" fmla="*/ 1393372 w 4458789"/>
                    <a:gd name="connsiteY91" fmla="*/ 2647405 h 6829151"/>
                    <a:gd name="connsiteX92" fmla="*/ 1404983 w 4458789"/>
                    <a:gd name="connsiteY92" fmla="*/ 2708456 h 6829151"/>
                    <a:gd name="connsiteX93" fmla="*/ 1454922 w 4458789"/>
                    <a:gd name="connsiteY93" fmla="*/ 2736759 h 6829151"/>
                    <a:gd name="connsiteX94" fmla="*/ 1448572 w 4458789"/>
                    <a:gd name="connsiteY94" fmla="*/ 2774859 h 6829151"/>
                    <a:gd name="connsiteX95" fmla="*/ 1357675 w 4458789"/>
                    <a:gd name="connsiteY95" fmla="*/ 2829515 h 6829151"/>
                    <a:gd name="connsiteX96" fmla="*/ 1394597 w 4458789"/>
                    <a:gd name="connsiteY96" fmla="*/ 2863759 h 6829151"/>
                    <a:gd name="connsiteX97" fmla="*/ 1550172 w 4458789"/>
                    <a:gd name="connsiteY97" fmla="*/ 2790734 h 6829151"/>
                    <a:gd name="connsiteX98" fmla="*/ 1586684 w 4458789"/>
                    <a:gd name="connsiteY98" fmla="*/ 2733584 h 6829151"/>
                    <a:gd name="connsiteX99" fmla="*/ 1651772 w 4458789"/>
                    <a:gd name="connsiteY99" fmla="*/ 2703422 h 6829151"/>
                    <a:gd name="connsiteX100" fmla="*/ 1708922 w 4458789"/>
                    <a:gd name="connsiteY100" fmla="*/ 2666909 h 6829151"/>
                    <a:gd name="connsiteX101" fmla="*/ 1810522 w 4458789"/>
                    <a:gd name="connsiteY101" fmla="*/ 2636747 h 6829151"/>
                    <a:gd name="connsiteX102" fmla="*/ 1908947 w 4458789"/>
                    <a:gd name="connsiteY102" fmla="*/ 2627222 h 6829151"/>
                    <a:gd name="connsiteX103" fmla="*/ 1952218 w 4458789"/>
                    <a:gd name="connsiteY103" fmla="*/ 2602275 h 6829151"/>
                    <a:gd name="connsiteX104" fmla="*/ 2020072 w 4458789"/>
                    <a:gd name="connsiteY104" fmla="*/ 2662147 h 6829151"/>
                    <a:gd name="connsiteX105" fmla="*/ 2089922 w 4458789"/>
                    <a:gd name="connsiteY105" fmla="*/ 2678022 h 6829151"/>
                    <a:gd name="connsiteX106" fmla="*/ 2164579 w 4458789"/>
                    <a:gd name="connsiteY106" fmla="*/ 2690902 h 6829151"/>
                    <a:gd name="connsiteX107" fmla="*/ 2115322 w 4458789"/>
                    <a:gd name="connsiteY107" fmla="*/ 2820897 h 6829151"/>
                    <a:gd name="connsiteX108" fmla="*/ 2011680 w 4458789"/>
                    <a:gd name="connsiteY108" fmla="*/ 2934788 h 6829151"/>
                    <a:gd name="connsiteX109" fmla="*/ 2194560 w 4458789"/>
                    <a:gd name="connsiteY109" fmla="*/ 3082834 h 6829151"/>
                    <a:gd name="connsiteX110" fmla="*/ 2394858 w 4458789"/>
                    <a:gd name="connsiteY110" fmla="*/ 3117668 h 6829151"/>
                    <a:gd name="connsiteX111" fmla="*/ 2377440 w 4458789"/>
                    <a:gd name="connsiteY111" fmla="*/ 3335383 h 6829151"/>
                    <a:gd name="connsiteX112" fmla="*/ 2377440 w 4458789"/>
                    <a:gd name="connsiteY112" fmla="*/ 3335383 h 6829151"/>
                    <a:gd name="connsiteX113" fmla="*/ 2333898 w 4458789"/>
                    <a:gd name="connsiteY113" fmla="*/ 3640183 h 6829151"/>
                    <a:gd name="connsiteX114" fmla="*/ 2290355 w 4458789"/>
                    <a:gd name="connsiteY114" fmla="*/ 3875314 h 6829151"/>
                    <a:gd name="connsiteX115" fmla="*/ 2595155 w 4458789"/>
                    <a:gd name="connsiteY115" fmla="*/ 3857897 h 6829151"/>
                    <a:gd name="connsiteX116" fmla="*/ 2891246 w 4458789"/>
                    <a:gd name="connsiteY116" fmla="*/ 3744685 h 6829151"/>
                    <a:gd name="connsiteX117" fmla="*/ 2891155 w 4458789"/>
                    <a:gd name="connsiteY117" fmla="*/ 3215186 h 6829151"/>
                    <a:gd name="connsiteX118" fmla="*/ 2772547 w 4458789"/>
                    <a:gd name="connsiteY118" fmla="*/ 3039972 h 6829151"/>
                    <a:gd name="connsiteX119" fmla="*/ 2704284 w 4458789"/>
                    <a:gd name="connsiteY119" fmla="*/ 2897097 h 6829151"/>
                    <a:gd name="connsiteX120" fmla="*/ 2508069 w 4458789"/>
                    <a:gd name="connsiteY120" fmla="*/ 2717074 h 6829151"/>
                    <a:gd name="connsiteX121" fmla="*/ 2638698 w 4458789"/>
                    <a:gd name="connsiteY121" fmla="*/ 2577737 h 6829151"/>
                    <a:gd name="connsiteX122" fmla="*/ 2978332 w 4458789"/>
                    <a:gd name="connsiteY122" fmla="*/ 2333897 h 6829151"/>
                    <a:gd name="connsiteX123" fmla="*/ 2987040 w 4458789"/>
                    <a:gd name="connsiteY123" fmla="*/ 2159725 h 6829151"/>
                    <a:gd name="connsiteX124" fmla="*/ 3344092 w 4458789"/>
                    <a:gd name="connsiteY124" fmla="*/ 1672045 h 6829151"/>
                    <a:gd name="connsiteX125" fmla="*/ 3544389 w 4458789"/>
                    <a:gd name="connsiteY125" fmla="*/ 1863634 h 6829151"/>
                    <a:gd name="connsiteX126" fmla="*/ 3962400 w 4458789"/>
                    <a:gd name="connsiteY126" fmla="*/ 1419497 h 6829151"/>
                    <a:gd name="connsiteX127" fmla="*/ 4458789 w 4458789"/>
                    <a:gd name="connsiteY127" fmla="*/ 374468 h 6829151"/>
                    <a:gd name="connsiteX128" fmla="*/ 4415246 w 4458789"/>
                    <a:gd name="connsiteY128" fmla="*/ 0 h 6829151"/>
                    <a:gd name="connsiteX129" fmla="*/ 17418 w 4458789"/>
                    <a:gd name="connsiteY129" fmla="*/ 17417 h 6829151"/>
                    <a:gd name="connsiteX130" fmla="*/ 0 w 4458789"/>
                    <a:gd name="connsiteY130" fmla="*/ 6470468 h 6829151"/>
                    <a:gd name="connsiteX0" fmla="*/ 0 w 4458789"/>
                    <a:gd name="connsiteY0" fmla="*/ 6470468 h 6829151"/>
                    <a:gd name="connsiteX1" fmla="*/ 767534 w 4458789"/>
                    <a:gd name="connsiteY1" fmla="*/ 6008597 h 6829151"/>
                    <a:gd name="connsiteX2" fmla="*/ 813572 w 4458789"/>
                    <a:gd name="connsiteY2" fmla="*/ 6019709 h 6829151"/>
                    <a:gd name="connsiteX3" fmla="*/ 831034 w 4458789"/>
                    <a:gd name="connsiteY3" fmla="*/ 5948272 h 6829151"/>
                    <a:gd name="connsiteX4" fmla="*/ 966063 w 4458789"/>
                    <a:gd name="connsiteY4" fmla="*/ 5940878 h 6829151"/>
                    <a:gd name="connsiteX5" fmla="*/ 951685 w 4458789"/>
                    <a:gd name="connsiteY5" fmla="*/ 5911760 h 6829151"/>
                    <a:gd name="connsiteX6" fmla="*/ 897709 w 4458789"/>
                    <a:gd name="connsiteY6" fmla="*/ 5911759 h 6829151"/>
                    <a:gd name="connsiteX7" fmla="*/ 938984 w 4458789"/>
                    <a:gd name="connsiteY7" fmla="*/ 5849847 h 6829151"/>
                    <a:gd name="connsiteX8" fmla="*/ 927872 w 4458789"/>
                    <a:gd name="connsiteY8" fmla="*/ 5799047 h 6829151"/>
                    <a:gd name="connsiteX9" fmla="*/ 954859 w 4458789"/>
                    <a:gd name="connsiteY9" fmla="*/ 5724434 h 6829151"/>
                    <a:gd name="connsiteX10" fmla="*/ 943747 w 4458789"/>
                    <a:gd name="connsiteY10" fmla="*/ 5683159 h 6829151"/>
                    <a:gd name="connsiteX11" fmla="*/ 1045347 w 4458789"/>
                    <a:gd name="connsiteY11" fmla="*/ 5637122 h 6829151"/>
                    <a:gd name="connsiteX12" fmla="*/ 1096147 w 4458789"/>
                    <a:gd name="connsiteY12" fmla="*/ 5591084 h 6829151"/>
                    <a:gd name="connsiteX13" fmla="*/ 1143772 w 4458789"/>
                    <a:gd name="connsiteY13" fmla="*/ 5533934 h 6829151"/>
                    <a:gd name="connsiteX14" fmla="*/ 1159647 w 4458789"/>
                    <a:gd name="connsiteY14" fmla="*/ 5478372 h 6829151"/>
                    <a:gd name="connsiteX15" fmla="*/ 1197747 w 4458789"/>
                    <a:gd name="connsiteY15" fmla="*/ 5427572 h 6829151"/>
                    <a:gd name="connsiteX16" fmla="*/ 1267597 w 4458789"/>
                    <a:gd name="connsiteY16" fmla="*/ 5345022 h 6829151"/>
                    <a:gd name="connsiteX17" fmla="*/ 1281884 w 4458789"/>
                    <a:gd name="connsiteY17" fmla="*/ 5389472 h 6829151"/>
                    <a:gd name="connsiteX18" fmla="*/ 1324747 w 4458789"/>
                    <a:gd name="connsiteY18" fmla="*/ 5341847 h 6829151"/>
                    <a:gd name="connsiteX19" fmla="*/ 1367609 w 4458789"/>
                    <a:gd name="connsiteY19" fmla="*/ 5324384 h 6829151"/>
                    <a:gd name="connsiteX20" fmla="*/ 1367246 w 4458789"/>
                    <a:gd name="connsiteY20" fmla="*/ 5277394 h 6829151"/>
                    <a:gd name="connsiteX21" fmla="*/ 1394597 w 4458789"/>
                    <a:gd name="connsiteY21" fmla="*/ 5175159 h 6829151"/>
                    <a:gd name="connsiteX22" fmla="*/ 1440634 w 4458789"/>
                    <a:gd name="connsiteY22" fmla="*/ 5149759 h 6829151"/>
                    <a:gd name="connsiteX23" fmla="*/ 1429522 w 4458789"/>
                    <a:gd name="connsiteY23" fmla="*/ 5017997 h 6829151"/>
                    <a:gd name="connsiteX24" fmla="*/ 1477147 w 4458789"/>
                    <a:gd name="connsiteY24" fmla="*/ 4971959 h 6829151"/>
                    <a:gd name="connsiteX25" fmla="*/ 1541418 w 4458789"/>
                    <a:gd name="connsiteY25" fmla="*/ 4955177 h 6829151"/>
                    <a:gd name="connsiteX26" fmla="*/ 1375547 w 4458789"/>
                    <a:gd name="connsiteY26" fmla="*/ 4913222 h 6829151"/>
                    <a:gd name="connsiteX27" fmla="*/ 1307284 w 4458789"/>
                    <a:gd name="connsiteY27" fmla="*/ 4854484 h 6829151"/>
                    <a:gd name="connsiteX28" fmla="*/ 1232672 w 4458789"/>
                    <a:gd name="connsiteY28" fmla="*/ 4883059 h 6829151"/>
                    <a:gd name="connsiteX29" fmla="*/ 1172801 w 4458789"/>
                    <a:gd name="connsiteY29" fmla="*/ 4820692 h 6829151"/>
                    <a:gd name="connsiteX30" fmla="*/ 1353322 w 4458789"/>
                    <a:gd name="connsiteY30" fmla="*/ 4757647 h 6829151"/>
                    <a:gd name="connsiteX31" fmla="*/ 1396184 w 4458789"/>
                    <a:gd name="connsiteY31" fmla="*/ 4762409 h 6829151"/>
                    <a:gd name="connsiteX32" fmla="*/ 1473473 w 4458789"/>
                    <a:gd name="connsiteY32" fmla="*/ 4779509 h 6829151"/>
                    <a:gd name="connsiteX33" fmla="*/ 1404122 w 4458789"/>
                    <a:gd name="connsiteY33" fmla="*/ 4619534 h 6829151"/>
                    <a:gd name="connsiteX34" fmla="*/ 1335859 w 4458789"/>
                    <a:gd name="connsiteY34" fmla="*/ 4551271 h 6829151"/>
                    <a:gd name="connsiteX35" fmla="*/ 1439047 w 4458789"/>
                    <a:gd name="connsiteY35" fmla="*/ 4506822 h 6829151"/>
                    <a:gd name="connsiteX36" fmla="*/ 1362847 w 4458789"/>
                    <a:gd name="connsiteY36" fmla="*/ 4400459 h 6829151"/>
                    <a:gd name="connsiteX37" fmla="*/ 1262834 w 4458789"/>
                    <a:gd name="connsiteY37" fmla="*/ 4309972 h 6829151"/>
                    <a:gd name="connsiteX38" fmla="*/ 1202509 w 4458789"/>
                    <a:gd name="connsiteY38" fmla="*/ 4102009 h 6829151"/>
                    <a:gd name="connsiteX39" fmla="*/ 1143772 w 4458789"/>
                    <a:gd name="connsiteY39" fmla="*/ 3930559 h 6829151"/>
                    <a:gd name="connsiteX40" fmla="*/ 1012644 w 4458789"/>
                    <a:gd name="connsiteY40" fmla="*/ 3831363 h 6829151"/>
                    <a:gd name="connsiteX41" fmla="*/ 946922 w 4458789"/>
                    <a:gd name="connsiteY41" fmla="*/ 3773397 h 6829151"/>
                    <a:gd name="connsiteX42" fmla="*/ 946922 w 4458789"/>
                    <a:gd name="connsiteY42" fmla="*/ 3717834 h 6829151"/>
                    <a:gd name="connsiteX43" fmla="*/ 980259 w 4458789"/>
                    <a:gd name="connsiteY43" fmla="*/ 3711484 h 6829151"/>
                    <a:gd name="connsiteX44" fmla="*/ 1038997 w 4458789"/>
                    <a:gd name="connsiteY44" fmla="*/ 3609884 h 6829151"/>
                    <a:gd name="connsiteX45" fmla="*/ 1077097 w 4458789"/>
                    <a:gd name="connsiteY45" fmla="*/ 3598772 h 6829151"/>
                    <a:gd name="connsiteX46" fmla="*/ 1139009 w 4458789"/>
                    <a:gd name="connsiteY46" fmla="*/ 3535272 h 6829151"/>
                    <a:gd name="connsiteX47" fmla="*/ 1196159 w 4458789"/>
                    <a:gd name="connsiteY47" fmla="*/ 3498759 h 6829151"/>
                    <a:gd name="connsiteX48" fmla="*/ 1237434 w 4458789"/>
                    <a:gd name="connsiteY48" fmla="*/ 3489234 h 6829151"/>
                    <a:gd name="connsiteX49" fmla="*/ 1267506 w 4458789"/>
                    <a:gd name="connsiteY49" fmla="*/ 3418432 h 6829151"/>
                    <a:gd name="connsiteX50" fmla="*/ 1326335 w 4458789"/>
                    <a:gd name="connsiteY50" fmla="*/ 3387634 h 6829151"/>
                    <a:gd name="connsiteX51" fmla="*/ 1385072 w 4458789"/>
                    <a:gd name="connsiteY51" fmla="*/ 3354297 h 6829151"/>
                    <a:gd name="connsiteX52" fmla="*/ 1491434 w 4458789"/>
                    <a:gd name="connsiteY52" fmla="*/ 3309847 h 6829151"/>
                    <a:gd name="connsiteX53" fmla="*/ 1567543 w 4458789"/>
                    <a:gd name="connsiteY53" fmla="*/ 3317965 h 6829151"/>
                    <a:gd name="connsiteX54" fmla="*/ 1610497 w 4458789"/>
                    <a:gd name="connsiteY54" fmla="*/ 3271747 h 6829151"/>
                    <a:gd name="connsiteX55" fmla="*/ 1631134 w 4458789"/>
                    <a:gd name="connsiteY55" fmla="*/ 3201897 h 6829151"/>
                    <a:gd name="connsiteX56" fmla="*/ 1564459 w 4458789"/>
                    <a:gd name="connsiteY56" fmla="*/ 3174909 h 6829151"/>
                    <a:gd name="connsiteX57" fmla="*/ 1543731 w 4458789"/>
                    <a:gd name="connsiteY57" fmla="*/ 3150960 h 6829151"/>
                    <a:gd name="connsiteX58" fmla="*/ 1427934 w 4458789"/>
                    <a:gd name="connsiteY58" fmla="*/ 3163797 h 6829151"/>
                    <a:gd name="connsiteX59" fmla="*/ 1364434 w 4458789"/>
                    <a:gd name="connsiteY59" fmla="*/ 3127284 h 6829151"/>
                    <a:gd name="connsiteX60" fmla="*/ 1350147 w 4458789"/>
                    <a:gd name="connsiteY60" fmla="*/ 3101884 h 6829151"/>
                    <a:gd name="connsiteX61" fmla="*/ 1289731 w 4458789"/>
                    <a:gd name="connsiteY61" fmla="*/ 3082154 h 6829151"/>
                    <a:gd name="connsiteX62" fmla="*/ 1189809 w 4458789"/>
                    <a:gd name="connsiteY62" fmla="*/ 3098709 h 6829151"/>
                    <a:gd name="connsiteX63" fmla="*/ 1164409 w 4458789"/>
                    <a:gd name="connsiteY63" fmla="*/ 3144747 h 6829151"/>
                    <a:gd name="connsiteX64" fmla="*/ 1108847 w 4458789"/>
                    <a:gd name="connsiteY64" fmla="*/ 3174909 h 6829151"/>
                    <a:gd name="connsiteX65" fmla="*/ 1075509 w 4458789"/>
                    <a:gd name="connsiteY65" fmla="*/ 3225709 h 6829151"/>
                    <a:gd name="connsiteX66" fmla="*/ 1007247 w 4458789"/>
                    <a:gd name="connsiteY66" fmla="*/ 3238409 h 6829151"/>
                    <a:gd name="connsiteX67" fmla="*/ 926782 w 4458789"/>
                    <a:gd name="connsiteY67" fmla="*/ 3181803 h 6829151"/>
                    <a:gd name="connsiteX68" fmla="*/ 942159 w 4458789"/>
                    <a:gd name="connsiteY68" fmla="*/ 3111409 h 6829151"/>
                    <a:gd name="connsiteX69" fmla="*/ 989784 w 4458789"/>
                    <a:gd name="connsiteY69" fmla="*/ 3078072 h 6829151"/>
                    <a:gd name="connsiteX70" fmla="*/ 941161 w 4458789"/>
                    <a:gd name="connsiteY70" fmla="*/ 2986994 h 6829151"/>
                    <a:gd name="connsiteX71" fmla="*/ 865959 w 4458789"/>
                    <a:gd name="connsiteY71" fmla="*/ 2989172 h 6829151"/>
                    <a:gd name="connsiteX72" fmla="*/ 743722 w 4458789"/>
                    <a:gd name="connsiteY72" fmla="*/ 2943134 h 6829151"/>
                    <a:gd name="connsiteX73" fmla="*/ 708797 w 4458789"/>
                    <a:gd name="connsiteY73" fmla="*/ 2852647 h 6829151"/>
                    <a:gd name="connsiteX74" fmla="*/ 750707 w 4458789"/>
                    <a:gd name="connsiteY74" fmla="*/ 2804160 h 6829151"/>
                    <a:gd name="connsiteX75" fmla="*/ 748484 w 4458789"/>
                    <a:gd name="connsiteY75" fmla="*/ 2738347 h 6829151"/>
                    <a:gd name="connsiteX76" fmla="*/ 788172 w 4458789"/>
                    <a:gd name="connsiteY76" fmla="*/ 2711359 h 6829151"/>
                    <a:gd name="connsiteX77" fmla="*/ 865959 w 4458789"/>
                    <a:gd name="connsiteY77" fmla="*/ 2771684 h 6829151"/>
                    <a:gd name="connsiteX78" fmla="*/ 892947 w 4458789"/>
                    <a:gd name="connsiteY78" fmla="*/ 2798672 h 6829151"/>
                    <a:gd name="connsiteX79" fmla="*/ 900884 w 4458789"/>
                    <a:gd name="connsiteY79" fmla="*/ 2743110 h 6829151"/>
                    <a:gd name="connsiteX80" fmla="*/ 937351 w 4458789"/>
                    <a:gd name="connsiteY80" fmla="*/ 2730546 h 6829151"/>
                    <a:gd name="connsiteX81" fmla="*/ 981847 w 4458789"/>
                    <a:gd name="connsiteY81" fmla="*/ 2730409 h 6829151"/>
                    <a:gd name="connsiteX82" fmla="*/ 1008834 w 4458789"/>
                    <a:gd name="connsiteY82" fmla="*/ 2698659 h 6829151"/>
                    <a:gd name="connsiteX83" fmla="*/ 1085034 w 4458789"/>
                    <a:gd name="connsiteY83" fmla="*/ 2592297 h 6829151"/>
                    <a:gd name="connsiteX84" fmla="*/ 1174841 w 4458789"/>
                    <a:gd name="connsiteY84" fmla="*/ 2532652 h 6829151"/>
                    <a:gd name="connsiteX85" fmla="*/ 1256484 w 4458789"/>
                    <a:gd name="connsiteY85" fmla="*/ 2501809 h 6829151"/>
                    <a:gd name="connsiteX86" fmla="*/ 1404122 w 4458789"/>
                    <a:gd name="connsiteY86" fmla="*/ 2358934 h 6829151"/>
                    <a:gd name="connsiteX87" fmla="*/ 1518512 w 4458789"/>
                    <a:gd name="connsiteY87" fmla="*/ 2368913 h 6829151"/>
                    <a:gd name="connsiteX88" fmla="*/ 1584598 w 4458789"/>
                    <a:gd name="connsiteY88" fmla="*/ 2464298 h 6829151"/>
                    <a:gd name="connsiteX89" fmla="*/ 1527947 w 4458789"/>
                    <a:gd name="connsiteY89" fmla="*/ 2535147 h 6829151"/>
                    <a:gd name="connsiteX90" fmla="*/ 1431109 w 4458789"/>
                    <a:gd name="connsiteY90" fmla="*/ 2627222 h 6829151"/>
                    <a:gd name="connsiteX91" fmla="*/ 1393372 w 4458789"/>
                    <a:gd name="connsiteY91" fmla="*/ 2647405 h 6829151"/>
                    <a:gd name="connsiteX92" fmla="*/ 1404983 w 4458789"/>
                    <a:gd name="connsiteY92" fmla="*/ 2708456 h 6829151"/>
                    <a:gd name="connsiteX93" fmla="*/ 1454922 w 4458789"/>
                    <a:gd name="connsiteY93" fmla="*/ 2736759 h 6829151"/>
                    <a:gd name="connsiteX94" fmla="*/ 1448572 w 4458789"/>
                    <a:gd name="connsiteY94" fmla="*/ 2774859 h 6829151"/>
                    <a:gd name="connsiteX95" fmla="*/ 1357675 w 4458789"/>
                    <a:gd name="connsiteY95" fmla="*/ 2829515 h 6829151"/>
                    <a:gd name="connsiteX96" fmla="*/ 1394597 w 4458789"/>
                    <a:gd name="connsiteY96" fmla="*/ 2863759 h 6829151"/>
                    <a:gd name="connsiteX97" fmla="*/ 1550172 w 4458789"/>
                    <a:gd name="connsiteY97" fmla="*/ 2790734 h 6829151"/>
                    <a:gd name="connsiteX98" fmla="*/ 1586684 w 4458789"/>
                    <a:gd name="connsiteY98" fmla="*/ 2733584 h 6829151"/>
                    <a:gd name="connsiteX99" fmla="*/ 1651772 w 4458789"/>
                    <a:gd name="connsiteY99" fmla="*/ 2703422 h 6829151"/>
                    <a:gd name="connsiteX100" fmla="*/ 1708922 w 4458789"/>
                    <a:gd name="connsiteY100" fmla="*/ 2666909 h 6829151"/>
                    <a:gd name="connsiteX101" fmla="*/ 1810522 w 4458789"/>
                    <a:gd name="connsiteY101" fmla="*/ 2636747 h 6829151"/>
                    <a:gd name="connsiteX102" fmla="*/ 1908947 w 4458789"/>
                    <a:gd name="connsiteY102" fmla="*/ 2627222 h 6829151"/>
                    <a:gd name="connsiteX103" fmla="*/ 1952218 w 4458789"/>
                    <a:gd name="connsiteY103" fmla="*/ 2602275 h 6829151"/>
                    <a:gd name="connsiteX104" fmla="*/ 2020072 w 4458789"/>
                    <a:gd name="connsiteY104" fmla="*/ 2662147 h 6829151"/>
                    <a:gd name="connsiteX105" fmla="*/ 2089922 w 4458789"/>
                    <a:gd name="connsiteY105" fmla="*/ 2678022 h 6829151"/>
                    <a:gd name="connsiteX106" fmla="*/ 2164579 w 4458789"/>
                    <a:gd name="connsiteY106" fmla="*/ 2690902 h 6829151"/>
                    <a:gd name="connsiteX107" fmla="*/ 2115322 w 4458789"/>
                    <a:gd name="connsiteY107" fmla="*/ 2820897 h 6829151"/>
                    <a:gd name="connsiteX108" fmla="*/ 2011680 w 4458789"/>
                    <a:gd name="connsiteY108" fmla="*/ 2934788 h 6829151"/>
                    <a:gd name="connsiteX109" fmla="*/ 2194560 w 4458789"/>
                    <a:gd name="connsiteY109" fmla="*/ 3082834 h 6829151"/>
                    <a:gd name="connsiteX110" fmla="*/ 2394858 w 4458789"/>
                    <a:gd name="connsiteY110" fmla="*/ 3117668 h 6829151"/>
                    <a:gd name="connsiteX111" fmla="*/ 2377440 w 4458789"/>
                    <a:gd name="connsiteY111" fmla="*/ 3335383 h 6829151"/>
                    <a:gd name="connsiteX112" fmla="*/ 2377440 w 4458789"/>
                    <a:gd name="connsiteY112" fmla="*/ 3335383 h 6829151"/>
                    <a:gd name="connsiteX113" fmla="*/ 2333898 w 4458789"/>
                    <a:gd name="connsiteY113" fmla="*/ 3640183 h 6829151"/>
                    <a:gd name="connsiteX114" fmla="*/ 2290355 w 4458789"/>
                    <a:gd name="connsiteY114" fmla="*/ 3875314 h 6829151"/>
                    <a:gd name="connsiteX115" fmla="*/ 2595155 w 4458789"/>
                    <a:gd name="connsiteY115" fmla="*/ 3857897 h 6829151"/>
                    <a:gd name="connsiteX116" fmla="*/ 2891246 w 4458789"/>
                    <a:gd name="connsiteY116" fmla="*/ 3744685 h 6829151"/>
                    <a:gd name="connsiteX117" fmla="*/ 2891155 w 4458789"/>
                    <a:gd name="connsiteY117" fmla="*/ 3215186 h 6829151"/>
                    <a:gd name="connsiteX118" fmla="*/ 2772547 w 4458789"/>
                    <a:gd name="connsiteY118" fmla="*/ 3039972 h 6829151"/>
                    <a:gd name="connsiteX119" fmla="*/ 2704284 w 4458789"/>
                    <a:gd name="connsiteY119" fmla="*/ 2897097 h 6829151"/>
                    <a:gd name="connsiteX120" fmla="*/ 2508069 w 4458789"/>
                    <a:gd name="connsiteY120" fmla="*/ 2717074 h 6829151"/>
                    <a:gd name="connsiteX121" fmla="*/ 2638698 w 4458789"/>
                    <a:gd name="connsiteY121" fmla="*/ 2577737 h 6829151"/>
                    <a:gd name="connsiteX122" fmla="*/ 2978332 w 4458789"/>
                    <a:gd name="connsiteY122" fmla="*/ 2333897 h 6829151"/>
                    <a:gd name="connsiteX123" fmla="*/ 2987040 w 4458789"/>
                    <a:gd name="connsiteY123" fmla="*/ 2159725 h 6829151"/>
                    <a:gd name="connsiteX124" fmla="*/ 3344092 w 4458789"/>
                    <a:gd name="connsiteY124" fmla="*/ 1672045 h 6829151"/>
                    <a:gd name="connsiteX125" fmla="*/ 3544389 w 4458789"/>
                    <a:gd name="connsiteY125" fmla="*/ 1863634 h 6829151"/>
                    <a:gd name="connsiteX126" fmla="*/ 3962400 w 4458789"/>
                    <a:gd name="connsiteY126" fmla="*/ 1419497 h 6829151"/>
                    <a:gd name="connsiteX127" fmla="*/ 4458789 w 4458789"/>
                    <a:gd name="connsiteY127" fmla="*/ 374468 h 6829151"/>
                    <a:gd name="connsiteX128" fmla="*/ 4415246 w 4458789"/>
                    <a:gd name="connsiteY128" fmla="*/ 0 h 6829151"/>
                    <a:gd name="connsiteX129" fmla="*/ 17418 w 4458789"/>
                    <a:gd name="connsiteY129" fmla="*/ 17417 h 6829151"/>
                    <a:gd name="connsiteX130" fmla="*/ 0 w 4458789"/>
                    <a:gd name="connsiteY130" fmla="*/ 6470468 h 6829151"/>
                    <a:gd name="connsiteX0" fmla="*/ 0 w 4458789"/>
                    <a:gd name="connsiteY0" fmla="*/ 6470468 h 6845202"/>
                    <a:gd name="connsiteX1" fmla="*/ 765947 w 4458789"/>
                    <a:gd name="connsiteY1" fmla="*/ 6065747 h 6845202"/>
                    <a:gd name="connsiteX2" fmla="*/ 767534 w 4458789"/>
                    <a:gd name="connsiteY2" fmla="*/ 6008597 h 6845202"/>
                    <a:gd name="connsiteX3" fmla="*/ 813572 w 4458789"/>
                    <a:gd name="connsiteY3" fmla="*/ 6019709 h 6845202"/>
                    <a:gd name="connsiteX4" fmla="*/ 831034 w 4458789"/>
                    <a:gd name="connsiteY4" fmla="*/ 5948272 h 6845202"/>
                    <a:gd name="connsiteX5" fmla="*/ 966063 w 4458789"/>
                    <a:gd name="connsiteY5" fmla="*/ 5940878 h 6845202"/>
                    <a:gd name="connsiteX6" fmla="*/ 951685 w 4458789"/>
                    <a:gd name="connsiteY6" fmla="*/ 5911760 h 6845202"/>
                    <a:gd name="connsiteX7" fmla="*/ 897709 w 4458789"/>
                    <a:gd name="connsiteY7" fmla="*/ 5911759 h 6845202"/>
                    <a:gd name="connsiteX8" fmla="*/ 938984 w 4458789"/>
                    <a:gd name="connsiteY8" fmla="*/ 5849847 h 6845202"/>
                    <a:gd name="connsiteX9" fmla="*/ 927872 w 4458789"/>
                    <a:gd name="connsiteY9" fmla="*/ 5799047 h 6845202"/>
                    <a:gd name="connsiteX10" fmla="*/ 954859 w 4458789"/>
                    <a:gd name="connsiteY10" fmla="*/ 5724434 h 6845202"/>
                    <a:gd name="connsiteX11" fmla="*/ 943747 w 4458789"/>
                    <a:gd name="connsiteY11" fmla="*/ 5683159 h 6845202"/>
                    <a:gd name="connsiteX12" fmla="*/ 1045347 w 4458789"/>
                    <a:gd name="connsiteY12" fmla="*/ 5637122 h 6845202"/>
                    <a:gd name="connsiteX13" fmla="*/ 1096147 w 4458789"/>
                    <a:gd name="connsiteY13" fmla="*/ 5591084 h 6845202"/>
                    <a:gd name="connsiteX14" fmla="*/ 1143772 w 4458789"/>
                    <a:gd name="connsiteY14" fmla="*/ 5533934 h 6845202"/>
                    <a:gd name="connsiteX15" fmla="*/ 1159647 w 4458789"/>
                    <a:gd name="connsiteY15" fmla="*/ 5478372 h 6845202"/>
                    <a:gd name="connsiteX16" fmla="*/ 1197747 w 4458789"/>
                    <a:gd name="connsiteY16" fmla="*/ 5427572 h 6845202"/>
                    <a:gd name="connsiteX17" fmla="*/ 1267597 w 4458789"/>
                    <a:gd name="connsiteY17" fmla="*/ 5345022 h 6845202"/>
                    <a:gd name="connsiteX18" fmla="*/ 1281884 w 4458789"/>
                    <a:gd name="connsiteY18" fmla="*/ 5389472 h 6845202"/>
                    <a:gd name="connsiteX19" fmla="*/ 1324747 w 4458789"/>
                    <a:gd name="connsiteY19" fmla="*/ 5341847 h 6845202"/>
                    <a:gd name="connsiteX20" fmla="*/ 1367609 w 4458789"/>
                    <a:gd name="connsiteY20" fmla="*/ 5324384 h 6845202"/>
                    <a:gd name="connsiteX21" fmla="*/ 1367246 w 4458789"/>
                    <a:gd name="connsiteY21" fmla="*/ 5277394 h 6845202"/>
                    <a:gd name="connsiteX22" fmla="*/ 1394597 w 4458789"/>
                    <a:gd name="connsiteY22" fmla="*/ 5175159 h 6845202"/>
                    <a:gd name="connsiteX23" fmla="*/ 1440634 w 4458789"/>
                    <a:gd name="connsiteY23" fmla="*/ 5149759 h 6845202"/>
                    <a:gd name="connsiteX24" fmla="*/ 1429522 w 4458789"/>
                    <a:gd name="connsiteY24" fmla="*/ 5017997 h 6845202"/>
                    <a:gd name="connsiteX25" fmla="*/ 1477147 w 4458789"/>
                    <a:gd name="connsiteY25" fmla="*/ 4971959 h 6845202"/>
                    <a:gd name="connsiteX26" fmla="*/ 1541418 w 4458789"/>
                    <a:gd name="connsiteY26" fmla="*/ 4955177 h 6845202"/>
                    <a:gd name="connsiteX27" fmla="*/ 1375547 w 4458789"/>
                    <a:gd name="connsiteY27" fmla="*/ 4913222 h 6845202"/>
                    <a:gd name="connsiteX28" fmla="*/ 1307284 w 4458789"/>
                    <a:gd name="connsiteY28" fmla="*/ 4854484 h 6845202"/>
                    <a:gd name="connsiteX29" fmla="*/ 1232672 w 4458789"/>
                    <a:gd name="connsiteY29" fmla="*/ 4883059 h 6845202"/>
                    <a:gd name="connsiteX30" fmla="*/ 1172801 w 4458789"/>
                    <a:gd name="connsiteY30" fmla="*/ 4820692 h 6845202"/>
                    <a:gd name="connsiteX31" fmla="*/ 1353322 w 4458789"/>
                    <a:gd name="connsiteY31" fmla="*/ 4757647 h 6845202"/>
                    <a:gd name="connsiteX32" fmla="*/ 1396184 w 4458789"/>
                    <a:gd name="connsiteY32" fmla="*/ 4762409 h 6845202"/>
                    <a:gd name="connsiteX33" fmla="*/ 1473473 w 4458789"/>
                    <a:gd name="connsiteY33" fmla="*/ 4779509 h 6845202"/>
                    <a:gd name="connsiteX34" fmla="*/ 1404122 w 4458789"/>
                    <a:gd name="connsiteY34" fmla="*/ 4619534 h 6845202"/>
                    <a:gd name="connsiteX35" fmla="*/ 1335859 w 4458789"/>
                    <a:gd name="connsiteY35" fmla="*/ 4551271 h 6845202"/>
                    <a:gd name="connsiteX36" fmla="*/ 1439047 w 4458789"/>
                    <a:gd name="connsiteY36" fmla="*/ 4506822 h 6845202"/>
                    <a:gd name="connsiteX37" fmla="*/ 1362847 w 4458789"/>
                    <a:gd name="connsiteY37" fmla="*/ 4400459 h 6845202"/>
                    <a:gd name="connsiteX38" fmla="*/ 1262834 w 4458789"/>
                    <a:gd name="connsiteY38" fmla="*/ 4309972 h 6845202"/>
                    <a:gd name="connsiteX39" fmla="*/ 1202509 w 4458789"/>
                    <a:gd name="connsiteY39" fmla="*/ 4102009 h 6845202"/>
                    <a:gd name="connsiteX40" fmla="*/ 1143772 w 4458789"/>
                    <a:gd name="connsiteY40" fmla="*/ 3930559 h 6845202"/>
                    <a:gd name="connsiteX41" fmla="*/ 1012644 w 4458789"/>
                    <a:gd name="connsiteY41" fmla="*/ 3831363 h 6845202"/>
                    <a:gd name="connsiteX42" fmla="*/ 946922 w 4458789"/>
                    <a:gd name="connsiteY42" fmla="*/ 3773397 h 6845202"/>
                    <a:gd name="connsiteX43" fmla="*/ 946922 w 4458789"/>
                    <a:gd name="connsiteY43" fmla="*/ 3717834 h 6845202"/>
                    <a:gd name="connsiteX44" fmla="*/ 980259 w 4458789"/>
                    <a:gd name="connsiteY44" fmla="*/ 3711484 h 6845202"/>
                    <a:gd name="connsiteX45" fmla="*/ 1038997 w 4458789"/>
                    <a:gd name="connsiteY45" fmla="*/ 3609884 h 6845202"/>
                    <a:gd name="connsiteX46" fmla="*/ 1077097 w 4458789"/>
                    <a:gd name="connsiteY46" fmla="*/ 3598772 h 6845202"/>
                    <a:gd name="connsiteX47" fmla="*/ 1139009 w 4458789"/>
                    <a:gd name="connsiteY47" fmla="*/ 3535272 h 6845202"/>
                    <a:gd name="connsiteX48" fmla="*/ 1196159 w 4458789"/>
                    <a:gd name="connsiteY48" fmla="*/ 3498759 h 6845202"/>
                    <a:gd name="connsiteX49" fmla="*/ 1237434 w 4458789"/>
                    <a:gd name="connsiteY49" fmla="*/ 3489234 h 6845202"/>
                    <a:gd name="connsiteX50" fmla="*/ 1267506 w 4458789"/>
                    <a:gd name="connsiteY50" fmla="*/ 3418432 h 6845202"/>
                    <a:gd name="connsiteX51" fmla="*/ 1326335 w 4458789"/>
                    <a:gd name="connsiteY51" fmla="*/ 3387634 h 6845202"/>
                    <a:gd name="connsiteX52" fmla="*/ 1385072 w 4458789"/>
                    <a:gd name="connsiteY52" fmla="*/ 3354297 h 6845202"/>
                    <a:gd name="connsiteX53" fmla="*/ 1491434 w 4458789"/>
                    <a:gd name="connsiteY53" fmla="*/ 3309847 h 6845202"/>
                    <a:gd name="connsiteX54" fmla="*/ 1567543 w 4458789"/>
                    <a:gd name="connsiteY54" fmla="*/ 3317965 h 6845202"/>
                    <a:gd name="connsiteX55" fmla="*/ 1610497 w 4458789"/>
                    <a:gd name="connsiteY55" fmla="*/ 3271747 h 6845202"/>
                    <a:gd name="connsiteX56" fmla="*/ 1631134 w 4458789"/>
                    <a:gd name="connsiteY56" fmla="*/ 3201897 h 6845202"/>
                    <a:gd name="connsiteX57" fmla="*/ 1564459 w 4458789"/>
                    <a:gd name="connsiteY57" fmla="*/ 3174909 h 6845202"/>
                    <a:gd name="connsiteX58" fmla="*/ 1543731 w 4458789"/>
                    <a:gd name="connsiteY58" fmla="*/ 3150960 h 6845202"/>
                    <a:gd name="connsiteX59" fmla="*/ 1427934 w 4458789"/>
                    <a:gd name="connsiteY59" fmla="*/ 3163797 h 6845202"/>
                    <a:gd name="connsiteX60" fmla="*/ 1364434 w 4458789"/>
                    <a:gd name="connsiteY60" fmla="*/ 3127284 h 6845202"/>
                    <a:gd name="connsiteX61" fmla="*/ 1350147 w 4458789"/>
                    <a:gd name="connsiteY61" fmla="*/ 3101884 h 6845202"/>
                    <a:gd name="connsiteX62" fmla="*/ 1289731 w 4458789"/>
                    <a:gd name="connsiteY62" fmla="*/ 3082154 h 6845202"/>
                    <a:gd name="connsiteX63" fmla="*/ 1189809 w 4458789"/>
                    <a:gd name="connsiteY63" fmla="*/ 3098709 h 6845202"/>
                    <a:gd name="connsiteX64" fmla="*/ 1164409 w 4458789"/>
                    <a:gd name="connsiteY64" fmla="*/ 3144747 h 6845202"/>
                    <a:gd name="connsiteX65" fmla="*/ 1108847 w 4458789"/>
                    <a:gd name="connsiteY65" fmla="*/ 3174909 h 6845202"/>
                    <a:gd name="connsiteX66" fmla="*/ 1075509 w 4458789"/>
                    <a:gd name="connsiteY66" fmla="*/ 3225709 h 6845202"/>
                    <a:gd name="connsiteX67" fmla="*/ 1007247 w 4458789"/>
                    <a:gd name="connsiteY67" fmla="*/ 3238409 h 6845202"/>
                    <a:gd name="connsiteX68" fmla="*/ 926782 w 4458789"/>
                    <a:gd name="connsiteY68" fmla="*/ 3181803 h 6845202"/>
                    <a:gd name="connsiteX69" fmla="*/ 942159 w 4458789"/>
                    <a:gd name="connsiteY69" fmla="*/ 3111409 h 6845202"/>
                    <a:gd name="connsiteX70" fmla="*/ 989784 w 4458789"/>
                    <a:gd name="connsiteY70" fmla="*/ 3078072 h 6845202"/>
                    <a:gd name="connsiteX71" fmla="*/ 941161 w 4458789"/>
                    <a:gd name="connsiteY71" fmla="*/ 2986994 h 6845202"/>
                    <a:gd name="connsiteX72" fmla="*/ 865959 w 4458789"/>
                    <a:gd name="connsiteY72" fmla="*/ 2989172 h 6845202"/>
                    <a:gd name="connsiteX73" fmla="*/ 743722 w 4458789"/>
                    <a:gd name="connsiteY73" fmla="*/ 2943134 h 6845202"/>
                    <a:gd name="connsiteX74" fmla="*/ 708797 w 4458789"/>
                    <a:gd name="connsiteY74" fmla="*/ 2852647 h 6845202"/>
                    <a:gd name="connsiteX75" fmla="*/ 750707 w 4458789"/>
                    <a:gd name="connsiteY75" fmla="*/ 2804160 h 6845202"/>
                    <a:gd name="connsiteX76" fmla="*/ 748484 w 4458789"/>
                    <a:gd name="connsiteY76" fmla="*/ 2738347 h 6845202"/>
                    <a:gd name="connsiteX77" fmla="*/ 788172 w 4458789"/>
                    <a:gd name="connsiteY77" fmla="*/ 2711359 h 6845202"/>
                    <a:gd name="connsiteX78" fmla="*/ 865959 w 4458789"/>
                    <a:gd name="connsiteY78" fmla="*/ 2771684 h 6845202"/>
                    <a:gd name="connsiteX79" fmla="*/ 892947 w 4458789"/>
                    <a:gd name="connsiteY79" fmla="*/ 2798672 h 6845202"/>
                    <a:gd name="connsiteX80" fmla="*/ 900884 w 4458789"/>
                    <a:gd name="connsiteY80" fmla="*/ 2743110 h 6845202"/>
                    <a:gd name="connsiteX81" fmla="*/ 937351 w 4458789"/>
                    <a:gd name="connsiteY81" fmla="*/ 2730546 h 6845202"/>
                    <a:gd name="connsiteX82" fmla="*/ 981847 w 4458789"/>
                    <a:gd name="connsiteY82" fmla="*/ 2730409 h 6845202"/>
                    <a:gd name="connsiteX83" fmla="*/ 1008834 w 4458789"/>
                    <a:gd name="connsiteY83" fmla="*/ 2698659 h 6845202"/>
                    <a:gd name="connsiteX84" fmla="*/ 1085034 w 4458789"/>
                    <a:gd name="connsiteY84" fmla="*/ 2592297 h 6845202"/>
                    <a:gd name="connsiteX85" fmla="*/ 1174841 w 4458789"/>
                    <a:gd name="connsiteY85" fmla="*/ 2532652 h 6845202"/>
                    <a:gd name="connsiteX86" fmla="*/ 1256484 w 4458789"/>
                    <a:gd name="connsiteY86" fmla="*/ 2501809 h 6845202"/>
                    <a:gd name="connsiteX87" fmla="*/ 1404122 w 4458789"/>
                    <a:gd name="connsiteY87" fmla="*/ 2358934 h 6845202"/>
                    <a:gd name="connsiteX88" fmla="*/ 1518512 w 4458789"/>
                    <a:gd name="connsiteY88" fmla="*/ 2368913 h 6845202"/>
                    <a:gd name="connsiteX89" fmla="*/ 1584598 w 4458789"/>
                    <a:gd name="connsiteY89" fmla="*/ 2464298 h 6845202"/>
                    <a:gd name="connsiteX90" fmla="*/ 1527947 w 4458789"/>
                    <a:gd name="connsiteY90" fmla="*/ 2535147 h 6845202"/>
                    <a:gd name="connsiteX91" fmla="*/ 1431109 w 4458789"/>
                    <a:gd name="connsiteY91" fmla="*/ 2627222 h 6845202"/>
                    <a:gd name="connsiteX92" fmla="*/ 1393372 w 4458789"/>
                    <a:gd name="connsiteY92" fmla="*/ 2647405 h 6845202"/>
                    <a:gd name="connsiteX93" fmla="*/ 1404983 w 4458789"/>
                    <a:gd name="connsiteY93" fmla="*/ 2708456 h 6845202"/>
                    <a:gd name="connsiteX94" fmla="*/ 1454922 w 4458789"/>
                    <a:gd name="connsiteY94" fmla="*/ 2736759 h 6845202"/>
                    <a:gd name="connsiteX95" fmla="*/ 1448572 w 4458789"/>
                    <a:gd name="connsiteY95" fmla="*/ 2774859 h 6845202"/>
                    <a:gd name="connsiteX96" fmla="*/ 1357675 w 4458789"/>
                    <a:gd name="connsiteY96" fmla="*/ 2829515 h 6845202"/>
                    <a:gd name="connsiteX97" fmla="*/ 1394597 w 4458789"/>
                    <a:gd name="connsiteY97" fmla="*/ 2863759 h 6845202"/>
                    <a:gd name="connsiteX98" fmla="*/ 1550172 w 4458789"/>
                    <a:gd name="connsiteY98" fmla="*/ 2790734 h 6845202"/>
                    <a:gd name="connsiteX99" fmla="*/ 1586684 w 4458789"/>
                    <a:gd name="connsiteY99" fmla="*/ 2733584 h 6845202"/>
                    <a:gd name="connsiteX100" fmla="*/ 1651772 w 4458789"/>
                    <a:gd name="connsiteY100" fmla="*/ 2703422 h 6845202"/>
                    <a:gd name="connsiteX101" fmla="*/ 1708922 w 4458789"/>
                    <a:gd name="connsiteY101" fmla="*/ 2666909 h 6845202"/>
                    <a:gd name="connsiteX102" fmla="*/ 1810522 w 4458789"/>
                    <a:gd name="connsiteY102" fmla="*/ 2636747 h 6845202"/>
                    <a:gd name="connsiteX103" fmla="*/ 1908947 w 4458789"/>
                    <a:gd name="connsiteY103" fmla="*/ 2627222 h 6845202"/>
                    <a:gd name="connsiteX104" fmla="*/ 1952218 w 4458789"/>
                    <a:gd name="connsiteY104" fmla="*/ 2602275 h 6845202"/>
                    <a:gd name="connsiteX105" fmla="*/ 2020072 w 4458789"/>
                    <a:gd name="connsiteY105" fmla="*/ 2662147 h 6845202"/>
                    <a:gd name="connsiteX106" fmla="*/ 2089922 w 4458789"/>
                    <a:gd name="connsiteY106" fmla="*/ 2678022 h 6845202"/>
                    <a:gd name="connsiteX107" fmla="*/ 2164579 w 4458789"/>
                    <a:gd name="connsiteY107" fmla="*/ 2690902 h 6845202"/>
                    <a:gd name="connsiteX108" fmla="*/ 2115322 w 4458789"/>
                    <a:gd name="connsiteY108" fmla="*/ 2820897 h 6845202"/>
                    <a:gd name="connsiteX109" fmla="*/ 2011680 w 4458789"/>
                    <a:gd name="connsiteY109" fmla="*/ 2934788 h 6845202"/>
                    <a:gd name="connsiteX110" fmla="*/ 2194560 w 4458789"/>
                    <a:gd name="connsiteY110" fmla="*/ 3082834 h 6845202"/>
                    <a:gd name="connsiteX111" fmla="*/ 2394858 w 4458789"/>
                    <a:gd name="connsiteY111" fmla="*/ 3117668 h 6845202"/>
                    <a:gd name="connsiteX112" fmla="*/ 2377440 w 4458789"/>
                    <a:gd name="connsiteY112" fmla="*/ 3335383 h 6845202"/>
                    <a:gd name="connsiteX113" fmla="*/ 2377440 w 4458789"/>
                    <a:gd name="connsiteY113" fmla="*/ 3335383 h 6845202"/>
                    <a:gd name="connsiteX114" fmla="*/ 2333898 w 4458789"/>
                    <a:gd name="connsiteY114" fmla="*/ 3640183 h 6845202"/>
                    <a:gd name="connsiteX115" fmla="*/ 2290355 w 4458789"/>
                    <a:gd name="connsiteY115" fmla="*/ 3875314 h 6845202"/>
                    <a:gd name="connsiteX116" fmla="*/ 2595155 w 4458789"/>
                    <a:gd name="connsiteY116" fmla="*/ 3857897 h 6845202"/>
                    <a:gd name="connsiteX117" fmla="*/ 2891246 w 4458789"/>
                    <a:gd name="connsiteY117" fmla="*/ 3744685 h 6845202"/>
                    <a:gd name="connsiteX118" fmla="*/ 2891155 w 4458789"/>
                    <a:gd name="connsiteY118" fmla="*/ 3215186 h 6845202"/>
                    <a:gd name="connsiteX119" fmla="*/ 2772547 w 4458789"/>
                    <a:gd name="connsiteY119" fmla="*/ 3039972 h 6845202"/>
                    <a:gd name="connsiteX120" fmla="*/ 2704284 w 4458789"/>
                    <a:gd name="connsiteY120" fmla="*/ 2897097 h 6845202"/>
                    <a:gd name="connsiteX121" fmla="*/ 2508069 w 4458789"/>
                    <a:gd name="connsiteY121" fmla="*/ 2717074 h 6845202"/>
                    <a:gd name="connsiteX122" fmla="*/ 2638698 w 4458789"/>
                    <a:gd name="connsiteY122" fmla="*/ 2577737 h 6845202"/>
                    <a:gd name="connsiteX123" fmla="*/ 2978332 w 4458789"/>
                    <a:gd name="connsiteY123" fmla="*/ 2333897 h 6845202"/>
                    <a:gd name="connsiteX124" fmla="*/ 2987040 w 4458789"/>
                    <a:gd name="connsiteY124" fmla="*/ 2159725 h 6845202"/>
                    <a:gd name="connsiteX125" fmla="*/ 3344092 w 4458789"/>
                    <a:gd name="connsiteY125" fmla="*/ 1672045 h 6845202"/>
                    <a:gd name="connsiteX126" fmla="*/ 3544389 w 4458789"/>
                    <a:gd name="connsiteY126" fmla="*/ 1863634 h 6845202"/>
                    <a:gd name="connsiteX127" fmla="*/ 3962400 w 4458789"/>
                    <a:gd name="connsiteY127" fmla="*/ 1419497 h 6845202"/>
                    <a:gd name="connsiteX128" fmla="*/ 4458789 w 4458789"/>
                    <a:gd name="connsiteY128" fmla="*/ 374468 h 6845202"/>
                    <a:gd name="connsiteX129" fmla="*/ 4415246 w 4458789"/>
                    <a:gd name="connsiteY129" fmla="*/ 0 h 6845202"/>
                    <a:gd name="connsiteX130" fmla="*/ 17418 w 4458789"/>
                    <a:gd name="connsiteY130" fmla="*/ 17417 h 6845202"/>
                    <a:gd name="connsiteX131" fmla="*/ 0 w 4458789"/>
                    <a:gd name="connsiteY131" fmla="*/ 6470468 h 6845202"/>
                    <a:gd name="connsiteX0" fmla="*/ 0 w 4458789"/>
                    <a:gd name="connsiteY0" fmla="*/ 6470468 h 6845202"/>
                    <a:gd name="connsiteX1" fmla="*/ 765947 w 4458789"/>
                    <a:gd name="connsiteY1" fmla="*/ 6065747 h 6845202"/>
                    <a:gd name="connsiteX2" fmla="*/ 767534 w 4458789"/>
                    <a:gd name="connsiteY2" fmla="*/ 6008597 h 6845202"/>
                    <a:gd name="connsiteX3" fmla="*/ 813572 w 4458789"/>
                    <a:gd name="connsiteY3" fmla="*/ 6019709 h 6845202"/>
                    <a:gd name="connsiteX4" fmla="*/ 831034 w 4458789"/>
                    <a:gd name="connsiteY4" fmla="*/ 5948272 h 6845202"/>
                    <a:gd name="connsiteX5" fmla="*/ 966063 w 4458789"/>
                    <a:gd name="connsiteY5" fmla="*/ 5940878 h 6845202"/>
                    <a:gd name="connsiteX6" fmla="*/ 951685 w 4458789"/>
                    <a:gd name="connsiteY6" fmla="*/ 5911760 h 6845202"/>
                    <a:gd name="connsiteX7" fmla="*/ 897709 w 4458789"/>
                    <a:gd name="connsiteY7" fmla="*/ 5911759 h 6845202"/>
                    <a:gd name="connsiteX8" fmla="*/ 938984 w 4458789"/>
                    <a:gd name="connsiteY8" fmla="*/ 5849847 h 6845202"/>
                    <a:gd name="connsiteX9" fmla="*/ 927872 w 4458789"/>
                    <a:gd name="connsiteY9" fmla="*/ 5799047 h 6845202"/>
                    <a:gd name="connsiteX10" fmla="*/ 954859 w 4458789"/>
                    <a:gd name="connsiteY10" fmla="*/ 5724434 h 6845202"/>
                    <a:gd name="connsiteX11" fmla="*/ 943747 w 4458789"/>
                    <a:gd name="connsiteY11" fmla="*/ 5683159 h 6845202"/>
                    <a:gd name="connsiteX12" fmla="*/ 1045347 w 4458789"/>
                    <a:gd name="connsiteY12" fmla="*/ 5637122 h 6845202"/>
                    <a:gd name="connsiteX13" fmla="*/ 1096147 w 4458789"/>
                    <a:gd name="connsiteY13" fmla="*/ 5591084 h 6845202"/>
                    <a:gd name="connsiteX14" fmla="*/ 1143772 w 4458789"/>
                    <a:gd name="connsiteY14" fmla="*/ 5533934 h 6845202"/>
                    <a:gd name="connsiteX15" fmla="*/ 1159647 w 4458789"/>
                    <a:gd name="connsiteY15" fmla="*/ 5478372 h 6845202"/>
                    <a:gd name="connsiteX16" fmla="*/ 1197747 w 4458789"/>
                    <a:gd name="connsiteY16" fmla="*/ 5427572 h 6845202"/>
                    <a:gd name="connsiteX17" fmla="*/ 1267597 w 4458789"/>
                    <a:gd name="connsiteY17" fmla="*/ 5345022 h 6845202"/>
                    <a:gd name="connsiteX18" fmla="*/ 1281884 w 4458789"/>
                    <a:gd name="connsiteY18" fmla="*/ 5389472 h 6845202"/>
                    <a:gd name="connsiteX19" fmla="*/ 1324747 w 4458789"/>
                    <a:gd name="connsiteY19" fmla="*/ 5341847 h 6845202"/>
                    <a:gd name="connsiteX20" fmla="*/ 1367609 w 4458789"/>
                    <a:gd name="connsiteY20" fmla="*/ 5324384 h 6845202"/>
                    <a:gd name="connsiteX21" fmla="*/ 1367246 w 4458789"/>
                    <a:gd name="connsiteY21" fmla="*/ 5277394 h 6845202"/>
                    <a:gd name="connsiteX22" fmla="*/ 1394597 w 4458789"/>
                    <a:gd name="connsiteY22" fmla="*/ 5175159 h 6845202"/>
                    <a:gd name="connsiteX23" fmla="*/ 1440634 w 4458789"/>
                    <a:gd name="connsiteY23" fmla="*/ 5149759 h 6845202"/>
                    <a:gd name="connsiteX24" fmla="*/ 1429522 w 4458789"/>
                    <a:gd name="connsiteY24" fmla="*/ 5017997 h 6845202"/>
                    <a:gd name="connsiteX25" fmla="*/ 1477147 w 4458789"/>
                    <a:gd name="connsiteY25" fmla="*/ 4971959 h 6845202"/>
                    <a:gd name="connsiteX26" fmla="*/ 1541418 w 4458789"/>
                    <a:gd name="connsiteY26" fmla="*/ 4955177 h 6845202"/>
                    <a:gd name="connsiteX27" fmla="*/ 1375547 w 4458789"/>
                    <a:gd name="connsiteY27" fmla="*/ 4913222 h 6845202"/>
                    <a:gd name="connsiteX28" fmla="*/ 1307284 w 4458789"/>
                    <a:gd name="connsiteY28" fmla="*/ 4854484 h 6845202"/>
                    <a:gd name="connsiteX29" fmla="*/ 1232672 w 4458789"/>
                    <a:gd name="connsiteY29" fmla="*/ 4883059 h 6845202"/>
                    <a:gd name="connsiteX30" fmla="*/ 1172801 w 4458789"/>
                    <a:gd name="connsiteY30" fmla="*/ 4820692 h 6845202"/>
                    <a:gd name="connsiteX31" fmla="*/ 1353322 w 4458789"/>
                    <a:gd name="connsiteY31" fmla="*/ 4757647 h 6845202"/>
                    <a:gd name="connsiteX32" fmla="*/ 1396184 w 4458789"/>
                    <a:gd name="connsiteY32" fmla="*/ 4762409 h 6845202"/>
                    <a:gd name="connsiteX33" fmla="*/ 1473473 w 4458789"/>
                    <a:gd name="connsiteY33" fmla="*/ 4779509 h 6845202"/>
                    <a:gd name="connsiteX34" fmla="*/ 1404122 w 4458789"/>
                    <a:gd name="connsiteY34" fmla="*/ 4619534 h 6845202"/>
                    <a:gd name="connsiteX35" fmla="*/ 1335859 w 4458789"/>
                    <a:gd name="connsiteY35" fmla="*/ 4551271 h 6845202"/>
                    <a:gd name="connsiteX36" fmla="*/ 1439047 w 4458789"/>
                    <a:gd name="connsiteY36" fmla="*/ 4506822 h 6845202"/>
                    <a:gd name="connsiteX37" fmla="*/ 1362847 w 4458789"/>
                    <a:gd name="connsiteY37" fmla="*/ 4400459 h 6845202"/>
                    <a:gd name="connsiteX38" fmla="*/ 1262834 w 4458789"/>
                    <a:gd name="connsiteY38" fmla="*/ 4309972 h 6845202"/>
                    <a:gd name="connsiteX39" fmla="*/ 1202509 w 4458789"/>
                    <a:gd name="connsiteY39" fmla="*/ 4102009 h 6845202"/>
                    <a:gd name="connsiteX40" fmla="*/ 1143772 w 4458789"/>
                    <a:gd name="connsiteY40" fmla="*/ 3930559 h 6845202"/>
                    <a:gd name="connsiteX41" fmla="*/ 1012644 w 4458789"/>
                    <a:gd name="connsiteY41" fmla="*/ 3831363 h 6845202"/>
                    <a:gd name="connsiteX42" fmla="*/ 946922 w 4458789"/>
                    <a:gd name="connsiteY42" fmla="*/ 3773397 h 6845202"/>
                    <a:gd name="connsiteX43" fmla="*/ 946922 w 4458789"/>
                    <a:gd name="connsiteY43" fmla="*/ 3717834 h 6845202"/>
                    <a:gd name="connsiteX44" fmla="*/ 980259 w 4458789"/>
                    <a:gd name="connsiteY44" fmla="*/ 3711484 h 6845202"/>
                    <a:gd name="connsiteX45" fmla="*/ 1038997 w 4458789"/>
                    <a:gd name="connsiteY45" fmla="*/ 3609884 h 6845202"/>
                    <a:gd name="connsiteX46" fmla="*/ 1077097 w 4458789"/>
                    <a:gd name="connsiteY46" fmla="*/ 3598772 h 6845202"/>
                    <a:gd name="connsiteX47" fmla="*/ 1139009 w 4458789"/>
                    <a:gd name="connsiteY47" fmla="*/ 3535272 h 6845202"/>
                    <a:gd name="connsiteX48" fmla="*/ 1196159 w 4458789"/>
                    <a:gd name="connsiteY48" fmla="*/ 3498759 h 6845202"/>
                    <a:gd name="connsiteX49" fmla="*/ 1237434 w 4458789"/>
                    <a:gd name="connsiteY49" fmla="*/ 3489234 h 6845202"/>
                    <a:gd name="connsiteX50" fmla="*/ 1267506 w 4458789"/>
                    <a:gd name="connsiteY50" fmla="*/ 3418432 h 6845202"/>
                    <a:gd name="connsiteX51" fmla="*/ 1326335 w 4458789"/>
                    <a:gd name="connsiteY51" fmla="*/ 3387634 h 6845202"/>
                    <a:gd name="connsiteX52" fmla="*/ 1385072 w 4458789"/>
                    <a:gd name="connsiteY52" fmla="*/ 3354297 h 6845202"/>
                    <a:gd name="connsiteX53" fmla="*/ 1491434 w 4458789"/>
                    <a:gd name="connsiteY53" fmla="*/ 3309847 h 6845202"/>
                    <a:gd name="connsiteX54" fmla="*/ 1567543 w 4458789"/>
                    <a:gd name="connsiteY54" fmla="*/ 3317965 h 6845202"/>
                    <a:gd name="connsiteX55" fmla="*/ 1610497 w 4458789"/>
                    <a:gd name="connsiteY55" fmla="*/ 3271747 h 6845202"/>
                    <a:gd name="connsiteX56" fmla="*/ 1631134 w 4458789"/>
                    <a:gd name="connsiteY56" fmla="*/ 3201897 h 6845202"/>
                    <a:gd name="connsiteX57" fmla="*/ 1564459 w 4458789"/>
                    <a:gd name="connsiteY57" fmla="*/ 3174909 h 6845202"/>
                    <a:gd name="connsiteX58" fmla="*/ 1543731 w 4458789"/>
                    <a:gd name="connsiteY58" fmla="*/ 3150960 h 6845202"/>
                    <a:gd name="connsiteX59" fmla="*/ 1427934 w 4458789"/>
                    <a:gd name="connsiteY59" fmla="*/ 3163797 h 6845202"/>
                    <a:gd name="connsiteX60" fmla="*/ 1364434 w 4458789"/>
                    <a:gd name="connsiteY60" fmla="*/ 3127284 h 6845202"/>
                    <a:gd name="connsiteX61" fmla="*/ 1350147 w 4458789"/>
                    <a:gd name="connsiteY61" fmla="*/ 3101884 h 6845202"/>
                    <a:gd name="connsiteX62" fmla="*/ 1289731 w 4458789"/>
                    <a:gd name="connsiteY62" fmla="*/ 3082154 h 6845202"/>
                    <a:gd name="connsiteX63" fmla="*/ 1189809 w 4458789"/>
                    <a:gd name="connsiteY63" fmla="*/ 3098709 h 6845202"/>
                    <a:gd name="connsiteX64" fmla="*/ 1164409 w 4458789"/>
                    <a:gd name="connsiteY64" fmla="*/ 3144747 h 6845202"/>
                    <a:gd name="connsiteX65" fmla="*/ 1108847 w 4458789"/>
                    <a:gd name="connsiteY65" fmla="*/ 3174909 h 6845202"/>
                    <a:gd name="connsiteX66" fmla="*/ 1075509 w 4458789"/>
                    <a:gd name="connsiteY66" fmla="*/ 3225709 h 6845202"/>
                    <a:gd name="connsiteX67" fmla="*/ 1007247 w 4458789"/>
                    <a:gd name="connsiteY67" fmla="*/ 3238409 h 6845202"/>
                    <a:gd name="connsiteX68" fmla="*/ 926782 w 4458789"/>
                    <a:gd name="connsiteY68" fmla="*/ 3181803 h 6845202"/>
                    <a:gd name="connsiteX69" fmla="*/ 942159 w 4458789"/>
                    <a:gd name="connsiteY69" fmla="*/ 3111409 h 6845202"/>
                    <a:gd name="connsiteX70" fmla="*/ 989784 w 4458789"/>
                    <a:gd name="connsiteY70" fmla="*/ 3078072 h 6845202"/>
                    <a:gd name="connsiteX71" fmla="*/ 941161 w 4458789"/>
                    <a:gd name="connsiteY71" fmla="*/ 2986994 h 6845202"/>
                    <a:gd name="connsiteX72" fmla="*/ 865959 w 4458789"/>
                    <a:gd name="connsiteY72" fmla="*/ 2989172 h 6845202"/>
                    <a:gd name="connsiteX73" fmla="*/ 743722 w 4458789"/>
                    <a:gd name="connsiteY73" fmla="*/ 2943134 h 6845202"/>
                    <a:gd name="connsiteX74" fmla="*/ 708797 w 4458789"/>
                    <a:gd name="connsiteY74" fmla="*/ 2852647 h 6845202"/>
                    <a:gd name="connsiteX75" fmla="*/ 750707 w 4458789"/>
                    <a:gd name="connsiteY75" fmla="*/ 2804160 h 6845202"/>
                    <a:gd name="connsiteX76" fmla="*/ 748484 w 4458789"/>
                    <a:gd name="connsiteY76" fmla="*/ 2738347 h 6845202"/>
                    <a:gd name="connsiteX77" fmla="*/ 788172 w 4458789"/>
                    <a:gd name="connsiteY77" fmla="*/ 2711359 h 6845202"/>
                    <a:gd name="connsiteX78" fmla="*/ 865959 w 4458789"/>
                    <a:gd name="connsiteY78" fmla="*/ 2771684 h 6845202"/>
                    <a:gd name="connsiteX79" fmla="*/ 892947 w 4458789"/>
                    <a:gd name="connsiteY79" fmla="*/ 2798672 h 6845202"/>
                    <a:gd name="connsiteX80" fmla="*/ 900884 w 4458789"/>
                    <a:gd name="connsiteY80" fmla="*/ 2743110 h 6845202"/>
                    <a:gd name="connsiteX81" fmla="*/ 937351 w 4458789"/>
                    <a:gd name="connsiteY81" fmla="*/ 2730546 h 6845202"/>
                    <a:gd name="connsiteX82" fmla="*/ 981847 w 4458789"/>
                    <a:gd name="connsiteY82" fmla="*/ 2730409 h 6845202"/>
                    <a:gd name="connsiteX83" fmla="*/ 1008834 w 4458789"/>
                    <a:gd name="connsiteY83" fmla="*/ 2698659 h 6845202"/>
                    <a:gd name="connsiteX84" fmla="*/ 1085034 w 4458789"/>
                    <a:gd name="connsiteY84" fmla="*/ 2592297 h 6845202"/>
                    <a:gd name="connsiteX85" fmla="*/ 1174841 w 4458789"/>
                    <a:gd name="connsiteY85" fmla="*/ 2532652 h 6845202"/>
                    <a:gd name="connsiteX86" fmla="*/ 1256484 w 4458789"/>
                    <a:gd name="connsiteY86" fmla="*/ 2501809 h 6845202"/>
                    <a:gd name="connsiteX87" fmla="*/ 1404122 w 4458789"/>
                    <a:gd name="connsiteY87" fmla="*/ 2358934 h 6845202"/>
                    <a:gd name="connsiteX88" fmla="*/ 1518512 w 4458789"/>
                    <a:gd name="connsiteY88" fmla="*/ 2368913 h 6845202"/>
                    <a:gd name="connsiteX89" fmla="*/ 1584598 w 4458789"/>
                    <a:gd name="connsiteY89" fmla="*/ 2464298 h 6845202"/>
                    <a:gd name="connsiteX90" fmla="*/ 1527947 w 4458789"/>
                    <a:gd name="connsiteY90" fmla="*/ 2535147 h 6845202"/>
                    <a:gd name="connsiteX91" fmla="*/ 1431109 w 4458789"/>
                    <a:gd name="connsiteY91" fmla="*/ 2627222 h 6845202"/>
                    <a:gd name="connsiteX92" fmla="*/ 1393372 w 4458789"/>
                    <a:gd name="connsiteY92" fmla="*/ 2647405 h 6845202"/>
                    <a:gd name="connsiteX93" fmla="*/ 1404983 w 4458789"/>
                    <a:gd name="connsiteY93" fmla="*/ 2708456 h 6845202"/>
                    <a:gd name="connsiteX94" fmla="*/ 1454922 w 4458789"/>
                    <a:gd name="connsiteY94" fmla="*/ 2736759 h 6845202"/>
                    <a:gd name="connsiteX95" fmla="*/ 1448572 w 4458789"/>
                    <a:gd name="connsiteY95" fmla="*/ 2774859 h 6845202"/>
                    <a:gd name="connsiteX96" fmla="*/ 1357675 w 4458789"/>
                    <a:gd name="connsiteY96" fmla="*/ 2829515 h 6845202"/>
                    <a:gd name="connsiteX97" fmla="*/ 1394597 w 4458789"/>
                    <a:gd name="connsiteY97" fmla="*/ 2863759 h 6845202"/>
                    <a:gd name="connsiteX98" fmla="*/ 1550172 w 4458789"/>
                    <a:gd name="connsiteY98" fmla="*/ 2790734 h 6845202"/>
                    <a:gd name="connsiteX99" fmla="*/ 1586684 w 4458789"/>
                    <a:gd name="connsiteY99" fmla="*/ 2733584 h 6845202"/>
                    <a:gd name="connsiteX100" fmla="*/ 1651772 w 4458789"/>
                    <a:gd name="connsiteY100" fmla="*/ 2703422 h 6845202"/>
                    <a:gd name="connsiteX101" fmla="*/ 1708922 w 4458789"/>
                    <a:gd name="connsiteY101" fmla="*/ 2666909 h 6845202"/>
                    <a:gd name="connsiteX102" fmla="*/ 1810522 w 4458789"/>
                    <a:gd name="connsiteY102" fmla="*/ 2636747 h 6845202"/>
                    <a:gd name="connsiteX103" fmla="*/ 1908947 w 4458789"/>
                    <a:gd name="connsiteY103" fmla="*/ 2627222 h 6845202"/>
                    <a:gd name="connsiteX104" fmla="*/ 1952218 w 4458789"/>
                    <a:gd name="connsiteY104" fmla="*/ 2602275 h 6845202"/>
                    <a:gd name="connsiteX105" fmla="*/ 2020072 w 4458789"/>
                    <a:gd name="connsiteY105" fmla="*/ 2662147 h 6845202"/>
                    <a:gd name="connsiteX106" fmla="*/ 2089922 w 4458789"/>
                    <a:gd name="connsiteY106" fmla="*/ 2678022 h 6845202"/>
                    <a:gd name="connsiteX107" fmla="*/ 2164579 w 4458789"/>
                    <a:gd name="connsiteY107" fmla="*/ 2690902 h 6845202"/>
                    <a:gd name="connsiteX108" fmla="*/ 2115322 w 4458789"/>
                    <a:gd name="connsiteY108" fmla="*/ 2820897 h 6845202"/>
                    <a:gd name="connsiteX109" fmla="*/ 2011680 w 4458789"/>
                    <a:gd name="connsiteY109" fmla="*/ 2934788 h 6845202"/>
                    <a:gd name="connsiteX110" fmla="*/ 2194560 w 4458789"/>
                    <a:gd name="connsiteY110" fmla="*/ 3082834 h 6845202"/>
                    <a:gd name="connsiteX111" fmla="*/ 2394858 w 4458789"/>
                    <a:gd name="connsiteY111" fmla="*/ 3117668 h 6845202"/>
                    <a:gd name="connsiteX112" fmla="*/ 2377440 w 4458789"/>
                    <a:gd name="connsiteY112" fmla="*/ 3335383 h 6845202"/>
                    <a:gd name="connsiteX113" fmla="*/ 2377440 w 4458789"/>
                    <a:gd name="connsiteY113" fmla="*/ 3335383 h 6845202"/>
                    <a:gd name="connsiteX114" fmla="*/ 2333898 w 4458789"/>
                    <a:gd name="connsiteY114" fmla="*/ 3640183 h 6845202"/>
                    <a:gd name="connsiteX115" fmla="*/ 2290355 w 4458789"/>
                    <a:gd name="connsiteY115" fmla="*/ 3875314 h 6845202"/>
                    <a:gd name="connsiteX116" fmla="*/ 2595155 w 4458789"/>
                    <a:gd name="connsiteY116" fmla="*/ 3857897 h 6845202"/>
                    <a:gd name="connsiteX117" fmla="*/ 2891246 w 4458789"/>
                    <a:gd name="connsiteY117" fmla="*/ 3744685 h 6845202"/>
                    <a:gd name="connsiteX118" fmla="*/ 2891155 w 4458789"/>
                    <a:gd name="connsiteY118" fmla="*/ 3215186 h 6845202"/>
                    <a:gd name="connsiteX119" fmla="*/ 2772547 w 4458789"/>
                    <a:gd name="connsiteY119" fmla="*/ 3039972 h 6845202"/>
                    <a:gd name="connsiteX120" fmla="*/ 2704284 w 4458789"/>
                    <a:gd name="connsiteY120" fmla="*/ 2897097 h 6845202"/>
                    <a:gd name="connsiteX121" fmla="*/ 2508069 w 4458789"/>
                    <a:gd name="connsiteY121" fmla="*/ 2717074 h 6845202"/>
                    <a:gd name="connsiteX122" fmla="*/ 2638698 w 4458789"/>
                    <a:gd name="connsiteY122" fmla="*/ 2577737 h 6845202"/>
                    <a:gd name="connsiteX123" fmla="*/ 2978332 w 4458789"/>
                    <a:gd name="connsiteY123" fmla="*/ 2333897 h 6845202"/>
                    <a:gd name="connsiteX124" fmla="*/ 2987040 w 4458789"/>
                    <a:gd name="connsiteY124" fmla="*/ 2159725 h 6845202"/>
                    <a:gd name="connsiteX125" fmla="*/ 3344092 w 4458789"/>
                    <a:gd name="connsiteY125" fmla="*/ 1672045 h 6845202"/>
                    <a:gd name="connsiteX126" fmla="*/ 3544389 w 4458789"/>
                    <a:gd name="connsiteY126" fmla="*/ 1863634 h 6845202"/>
                    <a:gd name="connsiteX127" fmla="*/ 3962400 w 4458789"/>
                    <a:gd name="connsiteY127" fmla="*/ 1419497 h 6845202"/>
                    <a:gd name="connsiteX128" fmla="*/ 4458789 w 4458789"/>
                    <a:gd name="connsiteY128" fmla="*/ 374468 h 6845202"/>
                    <a:gd name="connsiteX129" fmla="*/ 4415246 w 4458789"/>
                    <a:gd name="connsiteY129" fmla="*/ 0 h 6845202"/>
                    <a:gd name="connsiteX130" fmla="*/ 17418 w 4458789"/>
                    <a:gd name="connsiteY130" fmla="*/ 17417 h 6845202"/>
                    <a:gd name="connsiteX131" fmla="*/ 0 w 4458789"/>
                    <a:gd name="connsiteY131" fmla="*/ 6470468 h 6845202"/>
                    <a:gd name="connsiteX0" fmla="*/ 0 w 4458789"/>
                    <a:gd name="connsiteY0" fmla="*/ 6470468 h 6835424"/>
                    <a:gd name="connsiteX1" fmla="*/ 765947 w 4458789"/>
                    <a:gd name="connsiteY1" fmla="*/ 6065747 h 6835424"/>
                    <a:gd name="connsiteX2" fmla="*/ 767534 w 4458789"/>
                    <a:gd name="connsiteY2" fmla="*/ 6008597 h 6835424"/>
                    <a:gd name="connsiteX3" fmla="*/ 813572 w 4458789"/>
                    <a:gd name="connsiteY3" fmla="*/ 6019709 h 6835424"/>
                    <a:gd name="connsiteX4" fmla="*/ 831034 w 4458789"/>
                    <a:gd name="connsiteY4" fmla="*/ 5948272 h 6835424"/>
                    <a:gd name="connsiteX5" fmla="*/ 966063 w 4458789"/>
                    <a:gd name="connsiteY5" fmla="*/ 5940878 h 6835424"/>
                    <a:gd name="connsiteX6" fmla="*/ 951685 w 4458789"/>
                    <a:gd name="connsiteY6" fmla="*/ 5911760 h 6835424"/>
                    <a:gd name="connsiteX7" fmla="*/ 897709 w 4458789"/>
                    <a:gd name="connsiteY7" fmla="*/ 5911759 h 6835424"/>
                    <a:gd name="connsiteX8" fmla="*/ 938984 w 4458789"/>
                    <a:gd name="connsiteY8" fmla="*/ 5849847 h 6835424"/>
                    <a:gd name="connsiteX9" fmla="*/ 927872 w 4458789"/>
                    <a:gd name="connsiteY9" fmla="*/ 5799047 h 6835424"/>
                    <a:gd name="connsiteX10" fmla="*/ 954859 w 4458789"/>
                    <a:gd name="connsiteY10" fmla="*/ 5724434 h 6835424"/>
                    <a:gd name="connsiteX11" fmla="*/ 943747 w 4458789"/>
                    <a:gd name="connsiteY11" fmla="*/ 5683159 h 6835424"/>
                    <a:gd name="connsiteX12" fmla="*/ 1045347 w 4458789"/>
                    <a:gd name="connsiteY12" fmla="*/ 5637122 h 6835424"/>
                    <a:gd name="connsiteX13" fmla="*/ 1096147 w 4458789"/>
                    <a:gd name="connsiteY13" fmla="*/ 5591084 h 6835424"/>
                    <a:gd name="connsiteX14" fmla="*/ 1143772 w 4458789"/>
                    <a:gd name="connsiteY14" fmla="*/ 5533934 h 6835424"/>
                    <a:gd name="connsiteX15" fmla="*/ 1159647 w 4458789"/>
                    <a:gd name="connsiteY15" fmla="*/ 5478372 h 6835424"/>
                    <a:gd name="connsiteX16" fmla="*/ 1197747 w 4458789"/>
                    <a:gd name="connsiteY16" fmla="*/ 5427572 h 6835424"/>
                    <a:gd name="connsiteX17" fmla="*/ 1267597 w 4458789"/>
                    <a:gd name="connsiteY17" fmla="*/ 5345022 h 6835424"/>
                    <a:gd name="connsiteX18" fmla="*/ 1281884 w 4458789"/>
                    <a:gd name="connsiteY18" fmla="*/ 5389472 h 6835424"/>
                    <a:gd name="connsiteX19" fmla="*/ 1324747 w 4458789"/>
                    <a:gd name="connsiteY19" fmla="*/ 5341847 h 6835424"/>
                    <a:gd name="connsiteX20" fmla="*/ 1367609 w 4458789"/>
                    <a:gd name="connsiteY20" fmla="*/ 5324384 h 6835424"/>
                    <a:gd name="connsiteX21" fmla="*/ 1367246 w 4458789"/>
                    <a:gd name="connsiteY21" fmla="*/ 5277394 h 6835424"/>
                    <a:gd name="connsiteX22" fmla="*/ 1394597 w 4458789"/>
                    <a:gd name="connsiteY22" fmla="*/ 5175159 h 6835424"/>
                    <a:gd name="connsiteX23" fmla="*/ 1440634 w 4458789"/>
                    <a:gd name="connsiteY23" fmla="*/ 5149759 h 6835424"/>
                    <a:gd name="connsiteX24" fmla="*/ 1429522 w 4458789"/>
                    <a:gd name="connsiteY24" fmla="*/ 5017997 h 6835424"/>
                    <a:gd name="connsiteX25" fmla="*/ 1477147 w 4458789"/>
                    <a:gd name="connsiteY25" fmla="*/ 4971959 h 6835424"/>
                    <a:gd name="connsiteX26" fmla="*/ 1541418 w 4458789"/>
                    <a:gd name="connsiteY26" fmla="*/ 4955177 h 6835424"/>
                    <a:gd name="connsiteX27" fmla="*/ 1375547 w 4458789"/>
                    <a:gd name="connsiteY27" fmla="*/ 4913222 h 6835424"/>
                    <a:gd name="connsiteX28" fmla="*/ 1307284 w 4458789"/>
                    <a:gd name="connsiteY28" fmla="*/ 4854484 h 6835424"/>
                    <a:gd name="connsiteX29" fmla="*/ 1232672 w 4458789"/>
                    <a:gd name="connsiteY29" fmla="*/ 4883059 h 6835424"/>
                    <a:gd name="connsiteX30" fmla="*/ 1172801 w 4458789"/>
                    <a:gd name="connsiteY30" fmla="*/ 4820692 h 6835424"/>
                    <a:gd name="connsiteX31" fmla="*/ 1353322 w 4458789"/>
                    <a:gd name="connsiteY31" fmla="*/ 4757647 h 6835424"/>
                    <a:gd name="connsiteX32" fmla="*/ 1396184 w 4458789"/>
                    <a:gd name="connsiteY32" fmla="*/ 4762409 h 6835424"/>
                    <a:gd name="connsiteX33" fmla="*/ 1473473 w 4458789"/>
                    <a:gd name="connsiteY33" fmla="*/ 4779509 h 6835424"/>
                    <a:gd name="connsiteX34" fmla="*/ 1404122 w 4458789"/>
                    <a:gd name="connsiteY34" fmla="*/ 4619534 h 6835424"/>
                    <a:gd name="connsiteX35" fmla="*/ 1335859 w 4458789"/>
                    <a:gd name="connsiteY35" fmla="*/ 4551271 h 6835424"/>
                    <a:gd name="connsiteX36" fmla="*/ 1439047 w 4458789"/>
                    <a:gd name="connsiteY36" fmla="*/ 4506822 h 6835424"/>
                    <a:gd name="connsiteX37" fmla="*/ 1362847 w 4458789"/>
                    <a:gd name="connsiteY37" fmla="*/ 4400459 h 6835424"/>
                    <a:gd name="connsiteX38" fmla="*/ 1262834 w 4458789"/>
                    <a:gd name="connsiteY38" fmla="*/ 4309972 h 6835424"/>
                    <a:gd name="connsiteX39" fmla="*/ 1202509 w 4458789"/>
                    <a:gd name="connsiteY39" fmla="*/ 4102009 h 6835424"/>
                    <a:gd name="connsiteX40" fmla="*/ 1143772 w 4458789"/>
                    <a:gd name="connsiteY40" fmla="*/ 3930559 h 6835424"/>
                    <a:gd name="connsiteX41" fmla="*/ 1012644 w 4458789"/>
                    <a:gd name="connsiteY41" fmla="*/ 3831363 h 6835424"/>
                    <a:gd name="connsiteX42" fmla="*/ 946922 w 4458789"/>
                    <a:gd name="connsiteY42" fmla="*/ 3773397 h 6835424"/>
                    <a:gd name="connsiteX43" fmla="*/ 946922 w 4458789"/>
                    <a:gd name="connsiteY43" fmla="*/ 3717834 h 6835424"/>
                    <a:gd name="connsiteX44" fmla="*/ 980259 w 4458789"/>
                    <a:gd name="connsiteY44" fmla="*/ 3711484 h 6835424"/>
                    <a:gd name="connsiteX45" fmla="*/ 1038997 w 4458789"/>
                    <a:gd name="connsiteY45" fmla="*/ 3609884 h 6835424"/>
                    <a:gd name="connsiteX46" fmla="*/ 1077097 w 4458789"/>
                    <a:gd name="connsiteY46" fmla="*/ 3598772 h 6835424"/>
                    <a:gd name="connsiteX47" fmla="*/ 1139009 w 4458789"/>
                    <a:gd name="connsiteY47" fmla="*/ 3535272 h 6835424"/>
                    <a:gd name="connsiteX48" fmla="*/ 1196159 w 4458789"/>
                    <a:gd name="connsiteY48" fmla="*/ 3498759 h 6835424"/>
                    <a:gd name="connsiteX49" fmla="*/ 1237434 w 4458789"/>
                    <a:gd name="connsiteY49" fmla="*/ 3489234 h 6835424"/>
                    <a:gd name="connsiteX50" fmla="*/ 1267506 w 4458789"/>
                    <a:gd name="connsiteY50" fmla="*/ 3418432 h 6835424"/>
                    <a:gd name="connsiteX51" fmla="*/ 1326335 w 4458789"/>
                    <a:gd name="connsiteY51" fmla="*/ 3387634 h 6835424"/>
                    <a:gd name="connsiteX52" fmla="*/ 1385072 w 4458789"/>
                    <a:gd name="connsiteY52" fmla="*/ 3354297 h 6835424"/>
                    <a:gd name="connsiteX53" fmla="*/ 1491434 w 4458789"/>
                    <a:gd name="connsiteY53" fmla="*/ 3309847 h 6835424"/>
                    <a:gd name="connsiteX54" fmla="*/ 1567543 w 4458789"/>
                    <a:gd name="connsiteY54" fmla="*/ 3317965 h 6835424"/>
                    <a:gd name="connsiteX55" fmla="*/ 1610497 w 4458789"/>
                    <a:gd name="connsiteY55" fmla="*/ 3271747 h 6835424"/>
                    <a:gd name="connsiteX56" fmla="*/ 1631134 w 4458789"/>
                    <a:gd name="connsiteY56" fmla="*/ 3201897 h 6835424"/>
                    <a:gd name="connsiteX57" fmla="*/ 1564459 w 4458789"/>
                    <a:gd name="connsiteY57" fmla="*/ 3174909 h 6835424"/>
                    <a:gd name="connsiteX58" fmla="*/ 1543731 w 4458789"/>
                    <a:gd name="connsiteY58" fmla="*/ 3150960 h 6835424"/>
                    <a:gd name="connsiteX59" fmla="*/ 1427934 w 4458789"/>
                    <a:gd name="connsiteY59" fmla="*/ 3163797 h 6835424"/>
                    <a:gd name="connsiteX60" fmla="*/ 1364434 w 4458789"/>
                    <a:gd name="connsiteY60" fmla="*/ 3127284 h 6835424"/>
                    <a:gd name="connsiteX61" fmla="*/ 1350147 w 4458789"/>
                    <a:gd name="connsiteY61" fmla="*/ 3101884 h 6835424"/>
                    <a:gd name="connsiteX62" fmla="*/ 1289731 w 4458789"/>
                    <a:gd name="connsiteY62" fmla="*/ 3082154 h 6835424"/>
                    <a:gd name="connsiteX63" fmla="*/ 1189809 w 4458789"/>
                    <a:gd name="connsiteY63" fmla="*/ 3098709 h 6835424"/>
                    <a:gd name="connsiteX64" fmla="*/ 1164409 w 4458789"/>
                    <a:gd name="connsiteY64" fmla="*/ 3144747 h 6835424"/>
                    <a:gd name="connsiteX65" fmla="*/ 1108847 w 4458789"/>
                    <a:gd name="connsiteY65" fmla="*/ 3174909 h 6835424"/>
                    <a:gd name="connsiteX66" fmla="*/ 1075509 w 4458789"/>
                    <a:gd name="connsiteY66" fmla="*/ 3225709 h 6835424"/>
                    <a:gd name="connsiteX67" fmla="*/ 1007247 w 4458789"/>
                    <a:gd name="connsiteY67" fmla="*/ 3238409 h 6835424"/>
                    <a:gd name="connsiteX68" fmla="*/ 926782 w 4458789"/>
                    <a:gd name="connsiteY68" fmla="*/ 3181803 h 6835424"/>
                    <a:gd name="connsiteX69" fmla="*/ 942159 w 4458789"/>
                    <a:gd name="connsiteY69" fmla="*/ 3111409 h 6835424"/>
                    <a:gd name="connsiteX70" fmla="*/ 989784 w 4458789"/>
                    <a:gd name="connsiteY70" fmla="*/ 3078072 h 6835424"/>
                    <a:gd name="connsiteX71" fmla="*/ 941161 w 4458789"/>
                    <a:gd name="connsiteY71" fmla="*/ 2986994 h 6835424"/>
                    <a:gd name="connsiteX72" fmla="*/ 865959 w 4458789"/>
                    <a:gd name="connsiteY72" fmla="*/ 2989172 h 6835424"/>
                    <a:gd name="connsiteX73" fmla="*/ 743722 w 4458789"/>
                    <a:gd name="connsiteY73" fmla="*/ 2943134 h 6835424"/>
                    <a:gd name="connsiteX74" fmla="*/ 708797 w 4458789"/>
                    <a:gd name="connsiteY74" fmla="*/ 2852647 h 6835424"/>
                    <a:gd name="connsiteX75" fmla="*/ 750707 w 4458789"/>
                    <a:gd name="connsiteY75" fmla="*/ 2804160 h 6835424"/>
                    <a:gd name="connsiteX76" fmla="*/ 748484 w 4458789"/>
                    <a:gd name="connsiteY76" fmla="*/ 2738347 h 6835424"/>
                    <a:gd name="connsiteX77" fmla="*/ 788172 w 4458789"/>
                    <a:gd name="connsiteY77" fmla="*/ 2711359 h 6835424"/>
                    <a:gd name="connsiteX78" fmla="*/ 865959 w 4458789"/>
                    <a:gd name="connsiteY78" fmla="*/ 2771684 h 6835424"/>
                    <a:gd name="connsiteX79" fmla="*/ 892947 w 4458789"/>
                    <a:gd name="connsiteY79" fmla="*/ 2798672 h 6835424"/>
                    <a:gd name="connsiteX80" fmla="*/ 900884 w 4458789"/>
                    <a:gd name="connsiteY80" fmla="*/ 2743110 h 6835424"/>
                    <a:gd name="connsiteX81" fmla="*/ 937351 w 4458789"/>
                    <a:gd name="connsiteY81" fmla="*/ 2730546 h 6835424"/>
                    <a:gd name="connsiteX82" fmla="*/ 981847 w 4458789"/>
                    <a:gd name="connsiteY82" fmla="*/ 2730409 h 6835424"/>
                    <a:gd name="connsiteX83" fmla="*/ 1008834 w 4458789"/>
                    <a:gd name="connsiteY83" fmla="*/ 2698659 h 6835424"/>
                    <a:gd name="connsiteX84" fmla="*/ 1085034 w 4458789"/>
                    <a:gd name="connsiteY84" fmla="*/ 2592297 h 6835424"/>
                    <a:gd name="connsiteX85" fmla="*/ 1174841 w 4458789"/>
                    <a:gd name="connsiteY85" fmla="*/ 2532652 h 6835424"/>
                    <a:gd name="connsiteX86" fmla="*/ 1256484 w 4458789"/>
                    <a:gd name="connsiteY86" fmla="*/ 2501809 h 6835424"/>
                    <a:gd name="connsiteX87" fmla="*/ 1404122 w 4458789"/>
                    <a:gd name="connsiteY87" fmla="*/ 2358934 h 6835424"/>
                    <a:gd name="connsiteX88" fmla="*/ 1518512 w 4458789"/>
                    <a:gd name="connsiteY88" fmla="*/ 2368913 h 6835424"/>
                    <a:gd name="connsiteX89" fmla="*/ 1584598 w 4458789"/>
                    <a:gd name="connsiteY89" fmla="*/ 2464298 h 6835424"/>
                    <a:gd name="connsiteX90" fmla="*/ 1527947 w 4458789"/>
                    <a:gd name="connsiteY90" fmla="*/ 2535147 h 6835424"/>
                    <a:gd name="connsiteX91" fmla="*/ 1431109 w 4458789"/>
                    <a:gd name="connsiteY91" fmla="*/ 2627222 h 6835424"/>
                    <a:gd name="connsiteX92" fmla="*/ 1393372 w 4458789"/>
                    <a:gd name="connsiteY92" fmla="*/ 2647405 h 6835424"/>
                    <a:gd name="connsiteX93" fmla="*/ 1404983 w 4458789"/>
                    <a:gd name="connsiteY93" fmla="*/ 2708456 h 6835424"/>
                    <a:gd name="connsiteX94" fmla="*/ 1454922 w 4458789"/>
                    <a:gd name="connsiteY94" fmla="*/ 2736759 h 6835424"/>
                    <a:gd name="connsiteX95" fmla="*/ 1448572 w 4458789"/>
                    <a:gd name="connsiteY95" fmla="*/ 2774859 h 6835424"/>
                    <a:gd name="connsiteX96" fmla="*/ 1357675 w 4458789"/>
                    <a:gd name="connsiteY96" fmla="*/ 2829515 h 6835424"/>
                    <a:gd name="connsiteX97" fmla="*/ 1394597 w 4458789"/>
                    <a:gd name="connsiteY97" fmla="*/ 2863759 h 6835424"/>
                    <a:gd name="connsiteX98" fmla="*/ 1550172 w 4458789"/>
                    <a:gd name="connsiteY98" fmla="*/ 2790734 h 6835424"/>
                    <a:gd name="connsiteX99" fmla="*/ 1586684 w 4458789"/>
                    <a:gd name="connsiteY99" fmla="*/ 2733584 h 6835424"/>
                    <a:gd name="connsiteX100" fmla="*/ 1651772 w 4458789"/>
                    <a:gd name="connsiteY100" fmla="*/ 2703422 h 6835424"/>
                    <a:gd name="connsiteX101" fmla="*/ 1708922 w 4458789"/>
                    <a:gd name="connsiteY101" fmla="*/ 2666909 h 6835424"/>
                    <a:gd name="connsiteX102" fmla="*/ 1810522 w 4458789"/>
                    <a:gd name="connsiteY102" fmla="*/ 2636747 h 6835424"/>
                    <a:gd name="connsiteX103" fmla="*/ 1908947 w 4458789"/>
                    <a:gd name="connsiteY103" fmla="*/ 2627222 h 6835424"/>
                    <a:gd name="connsiteX104" fmla="*/ 1952218 w 4458789"/>
                    <a:gd name="connsiteY104" fmla="*/ 2602275 h 6835424"/>
                    <a:gd name="connsiteX105" fmla="*/ 2020072 w 4458789"/>
                    <a:gd name="connsiteY105" fmla="*/ 2662147 h 6835424"/>
                    <a:gd name="connsiteX106" fmla="*/ 2089922 w 4458789"/>
                    <a:gd name="connsiteY106" fmla="*/ 2678022 h 6835424"/>
                    <a:gd name="connsiteX107" fmla="*/ 2164579 w 4458789"/>
                    <a:gd name="connsiteY107" fmla="*/ 2690902 h 6835424"/>
                    <a:gd name="connsiteX108" fmla="*/ 2115322 w 4458789"/>
                    <a:gd name="connsiteY108" fmla="*/ 2820897 h 6835424"/>
                    <a:gd name="connsiteX109" fmla="*/ 2011680 w 4458789"/>
                    <a:gd name="connsiteY109" fmla="*/ 2934788 h 6835424"/>
                    <a:gd name="connsiteX110" fmla="*/ 2194560 w 4458789"/>
                    <a:gd name="connsiteY110" fmla="*/ 3082834 h 6835424"/>
                    <a:gd name="connsiteX111" fmla="*/ 2394858 w 4458789"/>
                    <a:gd name="connsiteY111" fmla="*/ 3117668 h 6835424"/>
                    <a:gd name="connsiteX112" fmla="*/ 2377440 w 4458789"/>
                    <a:gd name="connsiteY112" fmla="*/ 3335383 h 6835424"/>
                    <a:gd name="connsiteX113" fmla="*/ 2377440 w 4458789"/>
                    <a:gd name="connsiteY113" fmla="*/ 3335383 h 6835424"/>
                    <a:gd name="connsiteX114" fmla="*/ 2333898 w 4458789"/>
                    <a:gd name="connsiteY114" fmla="*/ 3640183 h 6835424"/>
                    <a:gd name="connsiteX115" fmla="*/ 2290355 w 4458789"/>
                    <a:gd name="connsiteY115" fmla="*/ 3875314 h 6835424"/>
                    <a:gd name="connsiteX116" fmla="*/ 2595155 w 4458789"/>
                    <a:gd name="connsiteY116" fmla="*/ 3857897 h 6835424"/>
                    <a:gd name="connsiteX117" fmla="*/ 2891246 w 4458789"/>
                    <a:gd name="connsiteY117" fmla="*/ 3744685 h 6835424"/>
                    <a:gd name="connsiteX118" fmla="*/ 2891155 w 4458789"/>
                    <a:gd name="connsiteY118" fmla="*/ 3215186 h 6835424"/>
                    <a:gd name="connsiteX119" fmla="*/ 2772547 w 4458789"/>
                    <a:gd name="connsiteY119" fmla="*/ 3039972 h 6835424"/>
                    <a:gd name="connsiteX120" fmla="*/ 2704284 w 4458789"/>
                    <a:gd name="connsiteY120" fmla="*/ 2897097 h 6835424"/>
                    <a:gd name="connsiteX121" fmla="*/ 2508069 w 4458789"/>
                    <a:gd name="connsiteY121" fmla="*/ 2717074 h 6835424"/>
                    <a:gd name="connsiteX122" fmla="*/ 2638698 w 4458789"/>
                    <a:gd name="connsiteY122" fmla="*/ 2577737 h 6835424"/>
                    <a:gd name="connsiteX123" fmla="*/ 2978332 w 4458789"/>
                    <a:gd name="connsiteY123" fmla="*/ 2333897 h 6835424"/>
                    <a:gd name="connsiteX124" fmla="*/ 2987040 w 4458789"/>
                    <a:gd name="connsiteY124" fmla="*/ 2159725 h 6835424"/>
                    <a:gd name="connsiteX125" fmla="*/ 3344092 w 4458789"/>
                    <a:gd name="connsiteY125" fmla="*/ 1672045 h 6835424"/>
                    <a:gd name="connsiteX126" fmla="*/ 3544389 w 4458789"/>
                    <a:gd name="connsiteY126" fmla="*/ 1863634 h 6835424"/>
                    <a:gd name="connsiteX127" fmla="*/ 3962400 w 4458789"/>
                    <a:gd name="connsiteY127" fmla="*/ 1419497 h 6835424"/>
                    <a:gd name="connsiteX128" fmla="*/ 4458789 w 4458789"/>
                    <a:gd name="connsiteY128" fmla="*/ 374468 h 6835424"/>
                    <a:gd name="connsiteX129" fmla="*/ 4415246 w 4458789"/>
                    <a:gd name="connsiteY129" fmla="*/ 0 h 6835424"/>
                    <a:gd name="connsiteX130" fmla="*/ 17418 w 4458789"/>
                    <a:gd name="connsiteY130" fmla="*/ 17417 h 6835424"/>
                    <a:gd name="connsiteX131" fmla="*/ 0 w 4458789"/>
                    <a:gd name="connsiteY131" fmla="*/ 6470468 h 6835424"/>
                    <a:gd name="connsiteX0" fmla="*/ 0 w 4458789"/>
                    <a:gd name="connsiteY0" fmla="*/ 6470468 h 6868878"/>
                    <a:gd name="connsiteX1" fmla="*/ 696097 w 4458789"/>
                    <a:gd name="connsiteY1" fmla="*/ 6157821 h 6868878"/>
                    <a:gd name="connsiteX2" fmla="*/ 765947 w 4458789"/>
                    <a:gd name="connsiteY2" fmla="*/ 6065747 h 6868878"/>
                    <a:gd name="connsiteX3" fmla="*/ 767534 w 4458789"/>
                    <a:gd name="connsiteY3" fmla="*/ 6008597 h 6868878"/>
                    <a:gd name="connsiteX4" fmla="*/ 813572 w 4458789"/>
                    <a:gd name="connsiteY4" fmla="*/ 6019709 h 6868878"/>
                    <a:gd name="connsiteX5" fmla="*/ 831034 w 4458789"/>
                    <a:gd name="connsiteY5" fmla="*/ 5948272 h 6868878"/>
                    <a:gd name="connsiteX6" fmla="*/ 966063 w 4458789"/>
                    <a:gd name="connsiteY6" fmla="*/ 5940878 h 6868878"/>
                    <a:gd name="connsiteX7" fmla="*/ 951685 w 4458789"/>
                    <a:gd name="connsiteY7" fmla="*/ 5911760 h 6868878"/>
                    <a:gd name="connsiteX8" fmla="*/ 897709 w 4458789"/>
                    <a:gd name="connsiteY8" fmla="*/ 5911759 h 6868878"/>
                    <a:gd name="connsiteX9" fmla="*/ 938984 w 4458789"/>
                    <a:gd name="connsiteY9" fmla="*/ 5849847 h 6868878"/>
                    <a:gd name="connsiteX10" fmla="*/ 927872 w 4458789"/>
                    <a:gd name="connsiteY10" fmla="*/ 5799047 h 6868878"/>
                    <a:gd name="connsiteX11" fmla="*/ 954859 w 4458789"/>
                    <a:gd name="connsiteY11" fmla="*/ 5724434 h 6868878"/>
                    <a:gd name="connsiteX12" fmla="*/ 943747 w 4458789"/>
                    <a:gd name="connsiteY12" fmla="*/ 5683159 h 6868878"/>
                    <a:gd name="connsiteX13" fmla="*/ 1045347 w 4458789"/>
                    <a:gd name="connsiteY13" fmla="*/ 5637122 h 6868878"/>
                    <a:gd name="connsiteX14" fmla="*/ 1096147 w 4458789"/>
                    <a:gd name="connsiteY14" fmla="*/ 5591084 h 6868878"/>
                    <a:gd name="connsiteX15" fmla="*/ 1143772 w 4458789"/>
                    <a:gd name="connsiteY15" fmla="*/ 5533934 h 6868878"/>
                    <a:gd name="connsiteX16" fmla="*/ 1159647 w 4458789"/>
                    <a:gd name="connsiteY16" fmla="*/ 5478372 h 6868878"/>
                    <a:gd name="connsiteX17" fmla="*/ 1197747 w 4458789"/>
                    <a:gd name="connsiteY17" fmla="*/ 5427572 h 6868878"/>
                    <a:gd name="connsiteX18" fmla="*/ 1267597 w 4458789"/>
                    <a:gd name="connsiteY18" fmla="*/ 5345022 h 6868878"/>
                    <a:gd name="connsiteX19" fmla="*/ 1281884 w 4458789"/>
                    <a:gd name="connsiteY19" fmla="*/ 5389472 h 6868878"/>
                    <a:gd name="connsiteX20" fmla="*/ 1324747 w 4458789"/>
                    <a:gd name="connsiteY20" fmla="*/ 5341847 h 6868878"/>
                    <a:gd name="connsiteX21" fmla="*/ 1367609 w 4458789"/>
                    <a:gd name="connsiteY21" fmla="*/ 5324384 h 6868878"/>
                    <a:gd name="connsiteX22" fmla="*/ 1367246 w 4458789"/>
                    <a:gd name="connsiteY22" fmla="*/ 5277394 h 6868878"/>
                    <a:gd name="connsiteX23" fmla="*/ 1394597 w 4458789"/>
                    <a:gd name="connsiteY23" fmla="*/ 5175159 h 6868878"/>
                    <a:gd name="connsiteX24" fmla="*/ 1440634 w 4458789"/>
                    <a:gd name="connsiteY24" fmla="*/ 5149759 h 6868878"/>
                    <a:gd name="connsiteX25" fmla="*/ 1429522 w 4458789"/>
                    <a:gd name="connsiteY25" fmla="*/ 5017997 h 6868878"/>
                    <a:gd name="connsiteX26" fmla="*/ 1477147 w 4458789"/>
                    <a:gd name="connsiteY26" fmla="*/ 4971959 h 6868878"/>
                    <a:gd name="connsiteX27" fmla="*/ 1541418 w 4458789"/>
                    <a:gd name="connsiteY27" fmla="*/ 4955177 h 6868878"/>
                    <a:gd name="connsiteX28" fmla="*/ 1375547 w 4458789"/>
                    <a:gd name="connsiteY28" fmla="*/ 4913222 h 6868878"/>
                    <a:gd name="connsiteX29" fmla="*/ 1307284 w 4458789"/>
                    <a:gd name="connsiteY29" fmla="*/ 4854484 h 6868878"/>
                    <a:gd name="connsiteX30" fmla="*/ 1232672 w 4458789"/>
                    <a:gd name="connsiteY30" fmla="*/ 4883059 h 6868878"/>
                    <a:gd name="connsiteX31" fmla="*/ 1172801 w 4458789"/>
                    <a:gd name="connsiteY31" fmla="*/ 4820692 h 6868878"/>
                    <a:gd name="connsiteX32" fmla="*/ 1353322 w 4458789"/>
                    <a:gd name="connsiteY32" fmla="*/ 4757647 h 6868878"/>
                    <a:gd name="connsiteX33" fmla="*/ 1396184 w 4458789"/>
                    <a:gd name="connsiteY33" fmla="*/ 4762409 h 6868878"/>
                    <a:gd name="connsiteX34" fmla="*/ 1473473 w 4458789"/>
                    <a:gd name="connsiteY34" fmla="*/ 4779509 h 6868878"/>
                    <a:gd name="connsiteX35" fmla="*/ 1404122 w 4458789"/>
                    <a:gd name="connsiteY35" fmla="*/ 4619534 h 6868878"/>
                    <a:gd name="connsiteX36" fmla="*/ 1335859 w 4458789"/>
                    <a:gd name="connsiteY36" fmla="*/ 4551271 h 6868878"/>
                    <a:gd name="connsiteX37" fmla="*/ 1439047 w 4458789"/>
                    <a:gd name="connsiteY37" fmla="*/ 4506822 h 6868878"/>
                    <a:gd name="connsiteX38" fmla="*/ 1362847 w 4458789"/>
                    <a:gd name="connsiteY38" fmla="*/ 4400459 h 6868878"/>
                    <a:gd name="connsiteX39" fmla="*/ 1262834 w 4458789"/>
                    <a:gd name="connsiteY39" fmla="*/ 4309972 h 6868878"/>
                    <a:gd name="connsiteX40" fmla="*/ 1202509 w 4458789"/>
                    <a:gd name="connsiteY40" fmla="*/ 4102009 h 6868878"/>
                    <a:gd name="connsiteX41" fmla="*/ 1143772 w 4458789"/>
                    <a:gd name="connsiteY41" fmla="*/ 3930559 h 6868878"/>
                    <a:gd name="connsiteX42" fmla="*/ 1012644 w 4458789"/>
                    <a:gd name="connsiteY42" fmla="*/ 3831363 h 6868878"/>
                    <a:gd name="connsiteX43" fmla="*/ 946922 w 4458789"/>
                    <a:gd name="connsiteY43" fmla="*/ 3773397 h 6868878"/>
                    <a:gd name="connsiteX44" fmla="*/ 946922 w 4458789"/>
                    <a:gd name="connsiteY44" fmla="*/ 3717834 h 6868878"/>
                    <a:gd name="connsiteX45" fmla="*/ 980259 w 4458789"/>
                    <a:gd name="connsiteY45" fmla="*/ 3711484 h 6868878"/>
                    <a:gd name="connsiteX46" fmla="*/ 1038997 w 4458789"/>
                    <a:gd name="connsiteY46" fmla="*/ 3609884 h 6868878"/>
                    <a:gd name="connsiteX47" fmla="*/ 1077097 w 4458789"/>
                    <a:gd name="connsiteY47" fmla="*/ 3598772 h 6868878"/>
                    <a:gd name="connsiteX48" fmla="*/ 1139009 w 4458789"/>
                    <a:gd name="connsiteY48" fmla="*/ 3535272 h 6868878"/>
                    <a:gd name="connsiteX49" fmla="*/ 1196159 w 4458789"/>
                    <a:gd name="connsiteY49" fmla="*/ 3498759 h 6868878"/>
                    <a:gd name="connsiteX50" fmla="*/ 1237434 w 4458789"/>
                    <a:gd name="connsiteY50" fmla="*/ 3489234 h 6868878"/>
                    <a:gd name="connsiteX51" fmla="*/ 1267506 w 4458789"/>
                    <a:gd name="connsiteY51" fmla="*/ 3418432 h 6868878"/>
                    <a:gd name="connsiteX52" fmla="*/ 1326335 w 4458789"/>
                    <a:gd name="connsiteY52" fmla="*/ 3387634 h 6868878"/>
                    <a:gd name="connsiteX53" fmla="*/ 1385072 w 4458789"/>
                    <a:gd name="connsiteY53" fmla="*/ 3354297 h 6868878"/>
                    <a:gd name="connsiteX54" fmla="*/ 1491434 w 4458789"/>
                    <a:gd name="connsiteY54" fmla="*/ 3309847 h 6868878"/>
                    <a:gd name="connsiteX55" fmla="*/ 1567543 w 4458789"/>
                    <a:gd name="connsiteY55" fmla="*/ 3317965 h 6868878"/>
                    <a:gd name="connsiteX56" fmla="*/ 1610497 w 4458789"/>
                    <a:gd name="connsiteY56" fmla="*/ 3271747 h 6868878"/>
                    <a:gd name="connsiteX57" fmla="*/ 1631134 w 4458789"/>
                    <a:gd name="connsiteY57" fmla="*/ 3201897 h 6868878"/>
                    <a:gd name="connsiteX58" fmla="*/ 1564459 w 4458789"/>
                    <a:gd name="connsiteY58" fmla="*/ 3174909 h 6868878"/>
                    <a:gd name="connsiteX59" fmla="*/ 1543731 w 4458789"/>
                    <a:gd name="connsiteY59" fmla="*/ 3150960 h 6868878"/>
                    <a:gd name="connsiteX60" fmla="*/ 1427934 w 4458789"/>
                    <a:gd name="connsiteY60" fmla="*/ 3163797 h 6868878"/>
                    <a:gd name="connsiteX61" fmla="*/ 1364434 w 4458789"/>
                    <a:gd name="connsiteY61" fmla="*/ 3127284 h 6868878"/>
                    <a:gd name="connsiteX62" fmla="*/ 1350147 w 4458789"/>
                    <a:gd name="connsiteY62" fmla="*/ 3101884 h 6868878"/>
                    <a:gd name="connsiteX63" fmla="*/ 1289731 w 4458789"/>
                    <a:gd name="connsiteY63" fmla="*/ 3082154 h 6868878"/>
                    <a:gd name="connsiteX64" fmla="*/ 1189809 w 4458789"/>
                    <a:gd name="connsiteY64" fmla="*/ 3098709 h 6868878"/>
                    <a:gd name="connsiteX65" fmla="*/ 1164409 w 4458789"/>
                    <a:gd name="connsiteY65" fmla="*/ 3144747 h 6868878"/>
                    <a:gd name="connsiteX66" fmla="*/ 1108847 w 4458789"/>
                    <a:gd name="connsiteY66" fmla="*/ 3174909 h 6868878"/>
                    <a:gd name="connsiteX67" fmla="*/ 1075509 w 4458789"/>
                    <a:gd name="connsiteY67" fmla="*/ 3225709 h 6868878"/>
                    <a:gd name="connsiteX68" fmla="*/ 1007247 w 4458789"/>
                    <a:gd name="connsiteY68" fmla="*/ 3238409 h 6868878"/>
                    <a:gd name="connsiteX69" fmla="*/ 926782 w 4458789"/>
                    <a:gd name="connsiteY69" fmla="*/ 3181803 h 6868878"/>
                    <a:gd name="connsiteX70" fmla="*/ 942159 w 4458789"/>
                    <a:gd name="connsiteY70" fmla="*/ 3111409 h 6868878"/>
                    <a:gd name="connsiteX71" fmla="*/ 989784 w 4458789"/>
                    <a:gd name="connsiteY71" fmla="*/ 3078072 h 6868878"/>
                    <a:gd name="connsiteX72" fmla="*/ 941161 w 4458789"/>
                    <a:gd name="connsiteY72" fmla="*/ 2986994 h 6868878"/>
                    <a:gd name="connsiteX73" fmla="*/ 865959 w 4458789"/>
                    <a:gd name="connsiteY73" fmla="*/ 2989172 h 6868878"/>
                    <a:gd name="connsiteX74" fmla="*/ 743722 w 4458789"/>
                    <a:gd name="connsiteY74" fmla="*/ 2943134 h 6868878"/>
                    <a:gd name="connsiteX75" fmla="*/ 708797 w 4458789"/>
                    <a:gd name="connsiteY75" fmla="*/ 2852647 h 6868878"/>
                    <a:gd name="connsiteX76" fmla="*/ 750707 w 4458789"/>
                    <a:gd name="connsiteY76" fmla="*/ 2804160 h 6868878"/>
                    <a:gd name="connsiteX77" fmla="*/ 748484 w 4458789"/>
                    <a:gd name="connsiteY77" fmla="*/ 2738347 h 6868878"/>
                    <a:gd name="connsiteX78" fmla="*/ 788172 w 4458789"/>
                    <a:gd name="connsiteY78" fmla="*/ 2711359 h 6868878"/>
                    <a:gd name="connsiteX79" fmla="*/ 865959 w 4458789"/>
                    <a:gd name="connsiteY79" fmla="*/ 2771684 h 6868878"/>
                    <a:gd name="connsiteX80" fmla="*/ 892947 w 4458789"/>
                    <a:gd name="connsiteY80" fmla="*/ 2798672 h 6868878"/>
                    <a:gd name="connsiteX81" fmla="*/ 900884 w 4458789"/>
                    <a:gd name="connsiteY81" fmla="*/ 2743110 h 6868878"/>
                    <a:gd name="connsiteX82" fmla="*/ 937351 w 4458789"/>
                    <a:gd name="connsiteY82" fmla="*/ 2730546 h 6868878"/>
                    <a:gd name="connsiteX83" fmla="*/ 981847 w 4458789"/>
                    <a:gd name="connsiteY83" fmla="*/ 2730409 h 6868878"/>
                    <a:gd name="connsiteX84" fmla="*/ 1008834 w 4458789"/>
                    <a:gd name="connsiteY84" fmla="*/ 2698659 h 6868878"/>
                    <a:gd name="connsiteX85" fmla="*/ 1085034 w 4458789"/>
                    <a:gd name="connsiteY85" fmla="*/ 2592297 h 6868878"/>
                    <a:gd name="connsiteX86" fmla="*/ 1174841 w 4458789"/>
                    <a:gd name="connsiteY86" fmla="*/ 2532652 h 6868878"/>
                    <a:gd name="connsiteX87" fmla="*/ 1256484 w 4458789"/>
                    <a:gd name="connsiteY87" fmla="*/ 2501809 h 6868878"/>
                    <a:gd name="connsiteX88" fmla="*/ 1404122 w 4458789"/>
                    <a:gd name="connsiteY88" fmla="*/ 2358934 h 6868878"/>
                    <a:gd name="connsiteX89" fmla="*/ 1518512 w 4458789"/>
                    <a:gd name="connsiteY89" fmla="*/ 2368913 h 6868878"/>
                    <a:gd name="connsiteX90" fmla="*/ 1584598 w 4458789"/>
                    <a:gd name="connsiteY90" fmla="*/ 2464298 h 6868878"/>
                    <a:gd name="connsiteX91" fmla="*/ 1527947 w 4458789"/>
                    <a:gd name="connsiteY91" fmla="*/ 2535147 h 6868878"/>
                    <a:gd name="connsiteX92" fmla="*/ 1431109 w 4458789"/>
                    <a:gd name="connsiteY92" fmla="*/ 2627222 h 6868878"/>
                    <a:gd name="connsiteX93" fmla="*/ 1393372 w 4458789"/>
                    <a:gd name="connsiteY93" fmla="*/ 2647405 h 6868878"/>
                    <a:gd name="connsiteX94" fmla="*/ 1404983 w 4458789"/>
                    <a:gd name="connsiteY94" fmla="*/ 2708456 h 6868878"/>
                    <a:gd name="connsiteX95" fmla="*/ 1454922 w 4458789"/>
                    <a:gd name="connsiteY95" fmla="*/ 2736759 h 6868878"/>
                    <a:gd name="connsiteX96" fmla="*/ 1448572 w 4458789"/>
                    <a:gd name="connsiteY96" fmla="*/ 2774859 h 6868878"/>
                    <a:gd name="connsiteX97" fmla="*/ 1357675 w 4458789"/>
                    <a:gd name="connsiteY97" fmla="*/ 2829515 h 6868878"/>
                    <a:gd name="connsiteX98" fmla="*/ 1394597 w 4458789"/>
                    <a:gd name="connsiteY98" fmla="*/ 2863759 h 6868878"/>
                    <a:gd name="connsiteX99" fmla="*/ 1550172 w 4458789"/>
                    <a:gd name="connsiteY99" fmla="*/ 2790734 h 6868878"/>
                    <a:gd name="connsiteX100" fmla="*/ 1586684 w 4458789"/>
                    <a:gd name="connsiteY100" fmla="*/ 2733584 h 6868878"/>
                    <a:gd name="connsiteX101" fmla="*/ 1651772 w 4458789"/>
                    <a:gd name="connsiteY101" fmla="*/ 2703422 h 6868878"/>
                    <a:gd name="connsiteX102" fmla="*/ 1708922 w 4458789"/>
                    <a:gd name="connsiteY102" fmla="*/ 2666909 h 6868878"/>
                    <a:gd name="connsiteX103" fmla="*/ 1810522 w 4458789"/>
                    <a:gd name="connsiteY103" fmla="*/ 2636747 h 6868878"/>
                    <a:gd name="connsiteX104" fmla="*/ 1908947 w 4458789"/>
                    <a:gd name="connsiteY104" fmla="*/ 2627222 h 6868878"/>
                    <a:gd name="connsiteX105" fmla="*/ 1952218 w 4458789"/>
                    <a:gd name="connsiteY105" fmla="*/ 2602275 h 6868878"/>
                    <a:gd name="connsiteX106" fmla="*/ 2020072 w 4458789"/>
                    <a:gd name="connsiteY106" fmla="*/ 2662147 h 6868878"/>
                    <a:gd name="connsiteX107" fmla="*/ 2089922 w 4458789"/>
                    <a:gd name="connsiteY107" fmla="*/ 2678022 h 6868878"/>
                    <a:gd name="connsiteX108" fmla="*/ 2164579 w 4458789"/>
                    <a:gd name="connsiteY108" fmla="*/ 2690902 h 6868878"/>
                    <a:gd name="connsiteX109" fmla="*/ 2115322 w 4458789"/>
                    <a:gd name="connsiteY109" fmla="*/ 2820897 h 6868878"/>
                    <a:gd name="connsiteX110" fmla="*/ 2011680 w 4458789"/>
                    <a:gd name="connsiteY110" fmla="*/ 2934788 h 6868878"/>
                    <a:gd name="connsiteX111" fmla="*/ 2194560 w 4458789"/>
                    <a:gd name="connsiteY111" fmla="*/ 3082834 h 6868878"/>
                    <a:gd name="connsiteX112" fmla="*/ 2394858 w 4458789"/>
                    <a:gd name="connsiteY112" fmla="*/ 3117668 h 6868878"/>
                    <a:gd name="connsiteX113" fmla="*/ 2377440 w 4458789"/>
                    <a:gd name="connsiteY113" fmla="*/ 3335383 h 6868878"/>
                    <a:gd name="connsiteX114" fmla="*/ 2377440 w 4458789"/>
                    <a:gd name="connsiteY114" fmla="*/ 3335383 h 6868878"/>
                    <a:gd name="connsiteX115" fmla="*/ 2333898 w 4458789"/>
                    <a:gd name="connsiteY115" fmla="*/ 3640183 h 6868878"/>
                    <a:gd name="connsiteX116" fmla="*/ 2290355 w 4458789"/>
                    <a:gd name="connsiteY116" fmla="*/ 3875314 h 6868878"/>
                    <a:gd name="connsiteX117" fmla="*/ 2595155 w 4458789"/>
                    <a:gd name="connsiteY117" fmla="*/ 3857897 h 6868878"/>
                    <a:gd name="connsiteX118" fmla="*/ 2891246 w 4458789"/>
                    <a:gd name="connsiteY118" fmla="*/ 3744685 h 6868878"/>
                    <a:gd name="connsiteX119" fmla="*/ 2891155 w 4458789"/>
                    <a:gd name="connsiteY119" fmla="*/ 3215186 h 6868878"/>
                    <a:gd name="connsiteX120" fmla="*/ 2772547 w 4458789"/>
                    <a:gd name="connsiteY120" fmla="*/ 3039972 h 6868878"/>
                    <a:gd name="connsiteX121" fmla="*/ 2704284 w 4458789"/>
                    <a:gd name="connsiteY121" fmla="*/ 2897097 h 6868878"/>
                    <a:gd name="connsiteX122" fmla="*/ 2508069 w 4458789"/>
                    <a:gd name="connsiteY122" fmla="*/ 2717074 h 6868878"/>
                    <a:gd name="connsiteX123" fmla="*/ 2638698 w 4458789"/>
                    <a:gd name="connsiteY123" fmla="*/ 2577737 h 6868878"/>
                    <a:gd name="connsiteX124" fmla="*/ 2978332 w 4458789"/>
                    <a:gd name="connsiteY124" fmla="*/ 2333897 h 6868878"/>
                    <a:gd name="connsiteX125" fmla="*/ 2987040 w 4458789"/>
                    <a:gd name="connsiteY125" fmla="*/ 2159725 h 6868878"/>
                    <a:gd name="connsiteX126" fmla="*/ 3344092 w 4458789"/>
                    <a:gd name="connsiteY126" fmla="*/ 1672045 h 6868878"/>
                    <a:gd name="connsiteX127" fmla="*/ 3544389 w 4458789"/>
                    <a:gd name="connsiteY127" fmla="*/ 1863634 h 6868878"/>
                    <a:gd name="connsiteX128" fmla="*/ 3962400 w 4458789"/>
                    <a:gd name="connsiteY128" fmla="*/ 1419497 h 6868878"/>
                    <a:gd name="connsiteX129" fmla="*/ 4458789 w 4458789"/>
                    <a:gd name="connsiteY129" fmla="*/ 374468 h 6868878"/>
                    <a:gd name="connsiteX130" fmla="*/ 4415246 w 4458789"/>
                    <a:gd name="connsiteY130" fmla="*/ 0 h 6868878"/>
                    <a:gd name="connsiteX131" fmla="*/ 17418 w 4458789"/>
                    <a:gd name="connsiteY131" fmla="*/ 17417 h 6868878"/>
                    <a:gd name="connsiteX132" fmla="*/ 0 w 4458789"/>
                    <a:gd name="connsiteY132" fmla="*/ 6470468 h 6868878"/>
                    <a:gd name="connsiteX0" fmla="*/ 0 w 4458789"/>
                    <a:gd name="connsiteY0" fmla="*/ 6470468 h 6882434"/>
                    <a:gd name="connsiteX1" fmla="*/ 581797 w 4458789"/>
                    <a:gd name="connsiteY1" fmla="*/ 6208621 h 6882434"/>
                    <a:gd name="connsiteX2" fmla="*/ 696097 w 4458789"/>
                    <a:gd name="connsiteY2" fmla="*/ 6157821 h 6882434"/>
                    <a:gd name="connsiteX3" fmla="*/ 765947 w 4458789"/>
                    <a:gd name="connsiteY3" fmla="*/ 6065747 h 6882434"/>
                    <a:gd name="connsiteX4" fmla="*/ 767534 w 4458789"/>
                    <a:gd name="connsiteY4" fmla="*/ 6008597 h 6882434"/>
                    <a:gd name="connsiteX5" fmla="*/ 813572 w 4458789"/>
                    <a:gd name="connsiteY5" fmla="*/ 6019709 h 6882434"/>
                    <a:gd name="connsiteX6" fmla="*/ 831034 w 4458789"/>
                    <a:gd name="connsiteY6" fmla="*/ 5948272 h 6882434"/>
                    <a:gd name="connsiteX7" fmla="*/ 966063 w 4458789"/>
                    <a:gd name="connsiteY7" fmla="*/ 5940878 h 6882434"/>
                    <a:gd name="connsiteX8" fmla="*/ 951685 w 4458789"/>
                    <a:gd name="connsiteY8" fmla="*/ 5911760 h 6882434"/>
                    <a:gd name="connsiteX9" fmla="*/ 897709 w 4458789"/>
                    <a:gd name="connsiteY9" fmla="*/ 5911759 h 6882434"/>
                    <a:gd name="connsiteX10" fmla="*/ 938984 w 4458789"/>
                    <a:gd name="connsiteY10" fmla="*/ 5849847 h 6882434"/>
                    <a:gd name="connsiteX11" fmla="*/ 927872 w 4458789"/>
                    <a:gd name="connsiteY11" fmla="*/ 5799047 h 6882434"/>
                    <a:gd name="connsiteX12" fmla="*/ 954859 w 4458789"/>
                    <a:gd name="connsiteY12" fmla="*/ 5724434 h 6882434"/>
                    <a:gd name="connsiteX13" fmla="*/ 943747 w 4458789"/>
                    <a:gd name="connsiteY13" fmla="*/ 5683159 h 6882434"/>
                    <a:gd name="connsiteX14" fmla="*/ 1045347 w 4458789"/>
                    <a:gd name="connsiteY14" fmla="*/ 5637122 h 6882434"/>
                    <a:gd name="connsiteX15" fmla="*/ 1096147 w 4458789"/>
                    <a:gd name="connsiteY15" fmla="*/ 5591084 h 6882434"/>
                    <a:gd name="connsiteX16" fmla="*/ 1143772 w 4458789"/>
                    <a:gd name="connsiteY16" fmla="*/ 5533934 h 6882434"/>
                    <a:gd name="connsiteX17" fmla="*/ 1159647 w 4458789"/>
                    <a:gd name="connsiteY17" fmla="*/ 5478372 h 6882434"/>
                    <a:gd name="connsiteX18" fmla="*/ 1197747 w 4458789"/>
                    <a:gd name="connsiteY18" fmla="*/ 5427572 h 6882434"/>
                    <a:gd name="connsiteX19" fmla="*/ 1267597 w 4458789"/>
                    <a:gd name="connsiteY19" fmla="*/ 5345022 h 6882434"/>
                    <a:gd name="connsiteX20" fmla="*/ 1281884 w 4458789"/>
                    <a:gd name="connsiteY20" fmla="*/ 5389472 h 6882434"/>
                    <a:gd name="connsiteX21" fmla="*/ 1324747 w 4458789"/>
                    <a:gd name="connsiteY21" fmla="*/ 5341847 h 6882434"/>
                    <a:gd name="connsiteX22" fmla="*/ 1367609 w 4458789"/>
                    <a:gd name="connsiteY22" fmla="*/ 5324384 h 6882434"/>
                    <a:gd name="connsiteX23" fmla="*/ 1367246 w 4458789"/>
                    <a:gd name="connsiteY23" fmla="*/ 5277394 h 6882434"/>
                    <a:gd name="connsiteX24" fmla="*/ 1394597 w 4458789"/>
                    <a:gd name="connsiteY24" fmla="*/ 5175159 h 6882434"/>
                    <a:gd name="connsiteX25" fmla="*/ 1440634 w 4458789"/>
                    <a:gd name="connsiteY25" fmla="*/ 5149759 h 6882434"/>
                    <a:gd name="connsiteX26" fmla="*/ 1429522 w 4458789"/>
                    <a:gd name="connsiteY26" fmla="*/ 5017997 h 6882434"/>
                    <a:gd name="connsiteX27" fmla="*/ 1477147 w 4458789"/>
                    <a:gd name="connsiteY27" fmla="*/ 4971959 h 6882434"/>
                    <a:gd name="connsiteX28" fmla="*/ 1541418 w 4458789"/>
                    <a:gd name="connsiteY28" fmla="*/ 4955177 h 6882434"/>
                    <a:gd name="connsiteX29" fmla="*/ 1375547 w 4458789"/>
                    <a:gd name="connsiteY29" fmla="*/ 4913222 h 6882434"/>
                    <a:gd name="connsiteX30" fmla="*/ 1307284 w 4458789"/>
                    <a:gd name="connsiteY30" fmla="*/ 4854484 h 6882434"/>
                    <a:gd name="connsiteX31" fmla="*/ 1232672 w 4458789"/>
                    <a:gd name="connsiteY31" fmla="*/ 4883059 h 6882434"/>
                    <a:gd name="connsiteX32" fmla="*/ 1172801 w 4458789"/>
                    <a:gd name="connsiteY32" fmla="*/ 4820692 h 6882434"/>
                    <a:gd name="connsiteX33" fmla="*/ 1353322 w 4458789"/>
                    <a:gd name="connsiteY33" fmla="*/ 4757647 h 6882434"/>
                    <a:gd name="connsiteX34" fmla="*/ 1396184 w 4458789"/>
                    <a:gd name="connsiteY34" fmla="*/ 4762409 h 6882434"/>
                    <a:gd name="connsiteX35" fmla="*/ 1473473 w 4458789"/>
                    <a:gd name="connsiteY35" fmla="*/ 4779509 h 6882434"/>
                    <a:gd name="connsiteX36" fmla="*/ 1404122 w 4458789"/>
                    <a:gd name="connsiteY36" fmla="*/ 4619534 h 6882434"/>
                    <a:gd name="connsiteX37" fmla="*/ 1335859 w 4458789"/>
                    <a:gd name="connsiteY37" fmla="*/ 4551271 h 6882434"/>
                    <a:gd name="connsiteX38" fmla="*/ 1439047 w 4458789"/>
                    <a:gd name="connsiteY38" fmla="*/ 4506822 h 6882434"/>
                    <a:gd name="connsiteX39" fmla="*/ 1362847 w 4458789"/>
                    <a:gd name="connsiteY39" fmla="*/ 4400459 h 6882434"/>
                    <a:gd name="connsiteX40" fmla="*/ 1262834 w 4458789"/>
                    <a:gd name="connsiteY40" fmla="*/ 4309972 h 6882434"/>
                    <a:gd name="connsiteX41" fmla="*/ 1202509 w 4458789"/>
                    <a:gd name="connsiteY41" fmla="*/ 4102009 h 6882434"/>
                    <a:gd name="connsiteX42" fmla="*/ 1143772 w 4458789"/>
                    <a:gd name="connsiteY42" fmla="*/ 3930559 h 6882434"/>
                    <a:gd name="connsiteX43" fmla="*/ 1012644 w 4458789"/>
                    <a:gd name="connsiteY43" fmla="*/ 3831363 h 6882434"/>
                    <a:gd name="connsiteX44" fmla="*/ 946922 w 4458789"/>
                    <a:gd name="connsiteY44" fmla="*/ 3773397 h 6882434"/>
                    <a:gd name="connsiteX45" fmla="*/ 946922 w 4458789"/>
                    <a:gd name="connsiteY45" fmla="*/ 3717834 h 6882434"/>
                    <a:gd name="connsiteX46" fmla="*/ 980259 w 4458789"/>
                    <a:gd name="connsiteY46" fmla="*/ 3711484 h 6882434"/>
                    <a:gd name="connsiteX47" fmla="*/ 1038997 w 4458789"/>
                    <a:gd name="connsiteY47" fmla="*/ 3609884 h 6882434"/>
                    <a:gd name="connsiteX48" fmla="*/ 1077097 w 4458789"/>
                    <a:gd name="connsiteY48" fmla="*/ 3598772 h 6882434"/>
                    <a:gd name="connsiteX49" fmla="*/ 1139009 w 4458789"/>
                    <a:gd name="connsiteY49" fmla="*/ 3535272 h 6882434"/>
                    <a:gd name="connsiteX50" fmla="*/ 1196159 w 4458789"/>
                    <a:gd name="connsiteY50" fmla="*/ 3498759 h 6882434"/>
                    <a:gd name="connsiteX51" fmla="*/ 1237434 w 4458789"/>
                    <a:gd name="connsiteY51" fmla="*/ 3489234 h 6882434"/>
                    <a:gd name="connsiteX52" fmla="*/ 1267506 w 4458789"/>
                    <a:gd name="connsiteY52" fmla="*/ 3418432 h 6882434"/>
                    <a:gd name="connsiteX53" fmla="*/ 1326335 w 4458789"/>
                    <a:gd name="connsiteY53" fmla="*/ 3387634 h 6882434"/>
                    <a:gd name="connsiteX54" fmla="*/ 1385072 w 4458789"/>
                    <a:gd name="connsiteY54" fmla="*/ 3354297 h 6882434"/>
                    <a:gd name="connsiteX55" fmla="*/ 1491434 w 4458789"/>
                    <a:gd name="connsiteY55" fmla="*/ 3309847 h 6882434"/>
                    <a:gd name="connsiteX56" fmla="*/ 1567543 w 4458789"/>
                    <a:gd name="connsiteY56" fmla="*/ 3317965 h 6882434"/>
                    <a:gd name="connsiteX57" fmla="*/ 1610497 w 4458789"/>
                    <a:gd name="connsiteY57" fmla="*/ 3271747 h 6882434"/>
                    <a:gd name="connsiteX58" fmla="*/ 1631134 w 4458789"/>
                    <a:gd name="connsiteY58" fmla="*/ 3201897 h 6882434"/>
                    <a:gd name="connsiteX59" fmla="*/ 1564459 w 4458789"/>
                    <a:gd name="connsiteY59" fmla="*/ 3174909 h 6882434"/>
                    <a:gd name="connsiteX60" fmla="*/ 1543731 w 4458789"/>
                    <a:gd name="connsiteY60" fmla="*/ 3150960 h 6882434"/>
                    <a:gd name="connsiteX61" fmla="*/ 1427934 w 4458789"/>
                    <a:gd name="connsiteY61" fmla="*/ 3163797 h 6882434"/>
                    <a:gd name="connsiteX62" fmla="*/ 1364434 w 4458789"/>
                    <a:gd name="connsiteY62" fmla="*/ 3127284 h 6882434"/>
                    <a:gd name="connsiteX63" fmla="*/ 1350147 w 4458789"/>
                    <a:gd name="connsiteY63" fmla="*/ 3101884 h 6882434"/>
                    <a:gd name="connsiteX64" fmla="*/ 1289731 w 4458789"/>
                    <a:gd name="connsiteY64" fmla="*/ 3082154 h 6882434"/>
                    <a:gd name="connsiteX65" fmla="*/ 1189809 w 4458789"/>
                    <a:gd name="connsiteY65" fmla="*/ 3098709 h 6882434"/>
                    <a:gd name="connsiteX66" fmla="*/ 1164409 w 4458789"/>
                    <a:gd name="connsiteY66" fmla="*/ 3144747 h 6882434"/>
                    <a:gd name="connsiteX67" fmla="*/ 1108847 w 4458789"/>
                    <a:gd name="connsiteY67" fmla="*/ 3174909 h 6882434"/>
                    <a:gd name="connsiteX68" fmla="*/ 1075509 w 4458789"/>
                    <a:gd name="connsiteY68" fmla="*/ 3225709 h 6882434"/>
                    <a:gd name="connsiteX69" fmla="*/ 1007247 w 4458789"/>
                    <a:gd name="connsiteY69" fmla="*/ 3238409 h 6882434"/>
                    <a:gd name="connsiteX70" fmla="*/ 926782 w 4458789"/>
                    <a:gd name="connsiteY70" fmla="*/ 3181803 h 6882434"/>
                    <a:gd name="connsiteX71" fmla="*/ 942159 w 4458789"/>
                    <a:gd name="connsiteY71" fmla="*/ 3111409 h 6882434"/>
                    <a:gd name="connsiteX72" fmla="*/ 989784 w 4458789"/>
                    <a:gd name="connsiteY72" fmla="*/ 3078072 h 6882434"/>
                    <a:gd name="connsiteX73" fmla="*/ 941161 w 4458789"/>
                    <a:gd name="connsiteY73" fmla="*/ 2986994 h 6882434"/>
                    <a:gd name="connsiteX74" fmla="*/ 865959 w 4458789"/>
                    <a:gd name="connsiteY74" fmla="*/ 2989172 h 6882434"/>
                    <a:gd name="connsiteX75" fmla="*/ 743722 w 4458789"/>
                    <a:gd name="connsiteY75" fmla="*/ 2943134 h 6882434"/>
                    <a:gd name="connsiteX76" fmla="*/ 708797 w 4458789"/>
                    <a:gd name="connsiteY76" fmla="*/ 2852647 h 6882434"/>
                    <a:gd name="connsiteX77" fmla="*/ 750707 w 4458789"/>
                    <a:gd name="connsiteY77" fmla="*/ 2804160 h 6882434"/>
                    <a:gd name="connsiteX78" fmla="*/ 748484 w 4458789"/>
                    <a:gd name="connsiteY78" fmla="*/ 2738347 h 6882434"/>
                    <a:gd name="connsiteX79" fmla="*/ 788172 w 4458789"/>
                    <a:gd name="connsiteY79" fmla="*/ 2711359 h 6882434"/>
                    <a:gd name="connsiteX80" fmla="*/ 865959 w 4458789"/>
                    <a:gd name="connsiteY80" fmla="*/ 2771684 h 6882434"/>
                    <a:gd name="connsiteX81" fmla="*/ 892947 w 4458789"/>
                    <a:gd name="connsiteY81" fmla="*/ 2798672 h 6882434"/>
                    <a:gd name="connsiteX82" fmla="*/ 900884 w 4458789"/>
                    <a:gd name="connsiteY82" fmla="*/ 2743110 h 6882434"/>
                    <a:gd name="connsiteX83" fmla="*/ 937351 w 4458789"/>
                    <a:gd name="connsiteY83" fmla="*/ 2730546 h 6882434"/>
                    <a:gd name="connsiteX84" fmla="*/ 981847 w 4458789"/>
                    <a:gd name="connsiteY84" fmla="*/ 2730409 h 6882434"/>
                    <a:gd name="connsiteX85" fmla="*/ 1008834 w 4458789"/>
                    <a:gd name="connsiteY85" fmla="*/ 2698659 h 6882434"/>
                    <a:gd name="connsiteX86" fmla="*/ 1085034 w 4458789"/>
                    <a:gd name="connsiteY86" fmla="*/ 2592297 h 6882434"/>
                    <a:gd name="connsiteX87" fmla="*/ 1174841 w 4458789"/>
                    <a:gd name="connsiteY87" fmla="*/ 2532652 h 6882434"/>
                    <a:gd name="connsiteX88" fmla="*/ 1256484 w 4458789"/>
                    <a:gd name="connsiteY88" fmla="*/ 2501809 h 6882434"/>
                    <a:gd name="connsiteX89" fmla="*/ 1404122 w 4458789"/>
                    <a:gd name="connsiteY89" fmla="*/ 2358934 h 6882434"/>
                    <a:gd name="connsiteX90" fmla="*/ 1518512 w 4458789"/>
                    <a:gd name="connsiteY90" fmla="*/ 2368913 h 6882434"/>
                    <a:gd name="connsiteX91" fmla="*/ 1584598 w 4458789"/>
                    <a:gd name="connsiteY91" fmla="*/ 2464298 h 6882434"/>
                    <a:gd name="connsiteX92" fmla="*/ 1527947 w 4458789"/>
                    <a:gd name="connsiteY92" fmla="*/ 2535147 h 6882434"/>
                    <a:gd name="connsiteX93" fmla="*/ 1431109 w 4458789"/>
                    <a:gd name="connsiteY93" fmla="*/ 2627222 h 6882434"/>
                    <a:gd name="connsiteX94" fmla="*/ 1393372 w 4458789"/>
                    <a:gd name="connsiteY94" fmla="*/ 2647405 h 6882434"/>
                    <a:gd name="connsiteX95" fmla="*/ 1404983 w 4458789"/>
                    <a:gd name="connsiteY95" fmla="*/ 2708456 h 6882434"/>
                    <a:gd name="connsiteX96" fmla="*/ 1454922 w 4458789"/>
                    <a:gd name="connsiteY96" fmla="*/ 2736759 h 6882434"/>
                    <a:gd name="connsiteX97" fmla="*/ 1448572 w 4458789"/>
                    <a:gd name="connsiteY97" fmla="*/ 2774859 h 6882434"/>
                    <a:gd name="connsiteX98" fmla="*/ 1357675 w 4458789"/>
                    <a:gd name="connsiteY98" fmla="*/ 2829515 h 6882434"/>
                    <a:gd name="connsiteX99" fmla="*/ 1394597 w 4458789"/>
                    <a:gd name="connsiteY99" fmla="*/ 2863759 h 6882434"/>
                    <a:gd name="connsiteX100" fmla="*/ 1550172 w 4458789"/>
                    <a:gd name="connsiteY100" fmla="*/ 2790734 h 6882434"/>
                    <a:gd name="connsiteX101" fmla="*/ 1586684 w 4458789"/>
                    <a:gd name="connsiteY101" fmla="*/ 2733584 h 6882434"/>
                    <a:gd name="connsiteX102" fmla="*/ 1651772 w 4458789"/>
                    <a:gd name="connsiteY102" fmla="*/ 2703422 h 6882434"/>
                    <a:gd name="connsiteX103" fmla="*/ 1708922 w 4458789"/>
                    <a:gd name="connsiteY103" fmla="*/ 2666909 h 6882434"/>
                    <a:gd name="connsiteX104" fmla="*/ 1810522 w 4458789"/>
                    <a:gd name="connsiteY104" fmla="*/ 2636747 h 6882434"/>
                    <a:gd name="connsiteX105" fmla="*/ 1908947 w 4458789"/>
                    <a:gd name="connsiteY105" fmla="*/ 2627222 h 6882434"/>
                    <a:gd name="connsiteX106" fmla="*/ 1952218 w 4458789"/>
                    <a:gd name="connsiteY106" fmla="*/ 2602275 h 6882434"/>
                    <a:gd name="connsiteX107" fmla="*/ 2020072 w 4458789"/>
                    <a:gd name="connsiteY107" fmla="*/ 2662147 h 6882434"/>
                    <a:gd name="connsiteX108" fmla="*/ 2089922 w 4458789"/>
                    <a:gd name="connsiteY108" fmla="*/ 2678022 h 6882434"/>
                    <a:gd name="connsiteX109" fmla="*/ 2164579 w 4458789"/>
                    <a:gd name="connsiteY109" fmla="*/ 2690902 h 6882434"/>
                    <a:gd name="connsiteX110" fmla="*/ 2115322 w 4458789"/>
                    <a:gd name="connsiteY110" fmla="*/ 2820897 h 6882434"/>
                    <a:gd name="connsiteX111" fmla="*/ 2011680 w 4458789"/>
                    <a:gd name="connsiteY111" fmla="*/ 2934788 h 6882434"/>
                    <a:gd name="connsiteX112" fmla="*/ 2194560 w 4458789"/>
                    <a:gd name="connsiteY112" fmla="*/ 3082834 h 6882434"/>
                    <a:gd name="connsiteX113" fmla="*/ 2394858 w 4458789"/>
                    <a:gd name="connsiteY113" fmla="*/ 3117668 h 6882434"/>
                    <a:gd name="connsiteX114" fmla="*/ 2377440 w 4458789"/>
                    <a:gd name="connsiteY114" fmla="*/ 3335383 h 6882434"/>
                    <a:gd name="connsiteX115" fmla="*/ 2377440 w 4458789"/>
                    <a:gd name="connsiteY115" fmla="*/ 3335383 h 6882434"/>
                    <a:gd name="connsiteX116" fmla="*/ 2333898 w 4458789"/>
                    <a:gd name="connsiteY116" fmla="*/ 3640183 h 6882434"/>
                    <a:gd name="connsiteX117" fmla="*/ 2290355 w 4458789"/>
                    <a:gd name="connsiteY117" fmla="*/ 3875314 h 6882434"/>
                    <a:gd name="connsiteX118" fmla="*/ 2595155 w 4458789"/>
                    <a:gd name="connsiteY118" fmla="*/ 3857897 h 6882434"/>
                    <a:gd name="connsiteX119" fmla="*/ 2891246 w 4458789"/>
                    <a:gd name="connsiteY119" fmla="*/ 3744685 h 6882434"/>
                    <a:gd name="connsiteX120" fmla="*/ 2891155 w 4458789"/>
                    <a:gd name="connsiteY120" fmla="*/ 3215186 h 6882434"/>
                    <a:gd name="connsiteX121" fmla="*/ 2772547 w 4458789"/>
                    <a:gd name="connsiteY121" fmla="*/ 3039972 h 6882434"/>
                    <a:gd name="connsiteX122" fmla="*/ 2704284 w 4458789"/>
                    <a:gd name="connsiteY122" fmla="*/ 2897097 h 6882434"/>
                    <a:gd name="connsiteX123" fmla="*/ 2508069 w 4458789"/>
                    <a:gd name="connsiteY123" fmla="*/ 2717074 h 6882434"/>
                    <a:gd name="connsiteX124" fmla="*/ 2638698 w 4458789"/>
                    <a:gd name="connsiteY124" fmla="*/ 2577737 h 6882434"/>
                    <a:gd name="connsiteX125" fmla="*/ 2978332 w 4458789"/>
                    <a:gd name="connsiteY125" fmla="*/ 2333897 h 6882434"/>
                    <a:gd name="connsiteX126" fmla="*/ 2987040 w 4458789"/>
                    <a:gd name="connsiteY126" fmla="*/ 2159725 h 6882434"/>
                    <a:gd name="connsiteX127" fmla="*/ 3344092 w 4458789"/>
                    <a:gd name="connsiteY127" fmla="*/ 1672045 h 6882434"/>
                    <a:gd name="connsiteX128" fmla="*/ 3544389 w 4458789"/>
                    <a:gd name="connsiteY128" fmla="*/ 1863634 h 6882434"/>
                    <a:gd name="connsiteX129" fmla="*/ 3962400 w 4458789"/>
                    <a:gd name="connsiteY129" fmla="*/ 1419497 h 6882434"/>
                    <a:gd name="connsiteX130" fmla="*/ 4458789 w 4458789"/>
                    <a:gd name="connsiteY130" fmla="*/ 374468 h 6882434"/>
                    <a:gd name="connsiteX131" fmla="*/ 4415246 w 4458789"/>
                    <a:gd name="connsiteY131" fmla="*/ 0 h 6882434"/>
                    <a:gd name="connsiteX132" fmla="*/ 17418 w 4458789"/>
                    <a:gd name="connsiteY132" fmla="*/ 17417 h 6882434"/>
                    <a:gd name="connsiteX133" fmla="*/ 0 w 4458789"/>
                    <a:gd name="connsiteY133" fmla="*/ 6470468 h 6882434"/>
                    <a:gd name="connsiteX0" fmla="*/ 0 w 4458789"/>
                    <a:gd name="connsiteY0" fmla="*/ 6470468 h 6914095"/>
                    <a:gd name="connsiteX1" fmla="*/ 418284 w 4458789"/>
                    <a:gd name="connsiteY1" fmla="*/ 6319746 h 6914095"/>
                    <a:gd name="connsiteX2" fmla="*/ 581797 w 4458789"/>
                    <a:gd name="connsiteY2" fmla="*/ 6208621 h 6914095"/>
                    <a:gd name="connsiteX3" fmla="*/ 696097 w 4458789"/>
                    <a:gd name="connsiteY3" fmla="*/ 6157821 h 6914095"/>
                    <a:gd name="connsiteX4" fmla="*/ 765947 w 4458789"/>
                    <a:gd name="connsiteY4" fmla="*/ 6065747 h 6914095"/>
                    <a:gd name="connsiteX5" fmla="*/ 767534 w 4458789"/>
                    <a:gd name="connsiteY5" fmla="*/ 6008597 h 6914095"/>
                    <a:gd name="connsiteX6" fmla="*/ 813572 w 4458789"/>
                    <a:gd name="connsiteY6" fmla="*/ 6019709 h 6914095"/>
                    <a:gd name="connsiteX7" fmla="*/ 831034 w 4458789"/>
                    <a:gd name="connsiteY7" fmla="*/ 5948272 h 6914095"/>
                    <a:gd name="connsiteX8" fmla="*/ 966063 w 4458789"/>
                    <a:gd name="connsiteY8" fmla="*/ 5940878 h 6914095"/>
                    <a:gd name="connsiteX9" fmla="*/ 951685 w 4458789"/>
                    <a:gd name="connsiteY9" fmla="*/ 5911760 h 6914095"/>
                    <a:gd name="connsiteX10" fmla="*/ 897709 w 4458789"/>
                    <a:gd name="connsiteY10" fmla="*/ 5911759 h 6914095"/>
                    <a:gd name="connsiteX11" fmla="*/ 938984 w 4458789"/>
                    <a:gd name="connsiteY11" fmla="*/ 5849847 h 6914095"/>
                    <a:gd name="connsiteX12" fmla="*/ 927872 w 4458789"/>
                    <a:gd name="connsiteY12" fmla="*/ 5799047 h 6914095"/>
                    <a:gd name="connsiteX13" fmla="*/ 954859 w 4458789"/>
                    <a:gd name="connsiteY13" fmla="*/ 5724434 h 6914095"/>
                    <a:gd name="connsiteX14" fmla="*/ 943747 w 4458789"/>
                    <a:gd name="connsiteY14" fmla="*/ 5683159 h 6914095"/>
                    <a:gd name="connsiteX15" fmla="*/ 1045347 w 4458789"/>
                    <a:gd name="connsiteY15" fmla="*/ 5637122 h 6914095"/>
                    <a:gd name="connsiteX16" fmla="*/ 1096147 w 4458789"/>
                    <a:gd name="connsiteY16" fmla="*/ 5591084 h 6914095"/>
                    <a:gd name="connsiteX17" fmla="*/ 1143772 w 4458789"/>
                    <a:gd name="connsiteY17" fmla="*/ 5533934 h 6914095"/>
                    <a:gd name="connsiteX18" fmla="*/ 1159647 w 4458789"/>
                    <a:gd name="connsiteY18" fmla="*/ 5478372 h 6914095"/>
                    <a:gd name="connsiteX19" fmla="*/ 1197747 w 4458789"/>
                    <a:gd name="connsiteY19" fmla="*/ 5427572 h 6914095"/>
                    <a:gd name="connsiteX20" fmla="*/ 1267597 w 4458789"/>
                    <a:gd name="connsiteY20" fmla="*/ 5345022 h 6914095"/>
                    <a:gd name="connsiteX21" fmla="*/ 1281884 w 4458789"/>
                    <a:gd name="connsiteY21" fmla="*/ 5389472 h 6914095"/>
                    <a:gd name="connsiteX22" fmla="*/ 1324747 w 4458789"/>
                    <a:gd name="connsiteY22" fmla="*/ 5341847 h 6914095"/>
                    <a:gd name="connsiteX23" fmla="*/ 1367609 w 4458789"/>
                    <a:gd name="connsiteY23" fmla="*/ 5324384 h 6914095"/>
                    <a:gd name="connsiteX24" fmla="*/ 1367246 w 4458789"/>
                    <a:gd name="connsiteY24" fmla="*/ 5277394 h 6914095"/>
                    <a:gd name="connsiteX25" fmla="*/ 1394597 w 4458789"/>
                    <a:gd name="connsiteY25" fmla="*/ 5175159 h 6914095"/>
                    <a:gd name="connsiteX26" fmla="*/ 1440634 w 4458789"/>
                    <a:gd name="connsiteY26" fmla="*/ 5149759 h 6914095"/>
                    <a:gd name="connsiteX27" fmla="*/ 1429522 w 4458789"/>
                    <a:gd name="connsiteY27" fmla="*/ 5017997 h 6914095"/>
                    <a:gd name="connsiteX28" fmla="*/ 1477147 w 4458789"/>
                    <a:gd name="connsiteY28" fmla="*/ 4971959 h 6914095"/>
                    <a:gd name="connsiteX29" fmla="*/ 1541418 w 4458789"/>
                    <a:gd name="connsiteY29" fmla="*/ 4955177 h 6914095"/>
                    <a:gd name="connsiteX30" fmla="*/ 1375547 w 4458789"/>
                    <a:gd name="connsiteY30" fmla="*/ 4913222 h 6914095"/>
                    <a:gd name="connsiteX31" fmla="*/ 1307284 w 4458789"/>
                    <a:gd name="connsiteY31" fmla="*/ 4854484 h 6914095"/>
                    <a:gd name="connsiteX32" fmla="*/ 1232672 w 4458789"/>
                    <a:gd name="connsiteY32" fmla="*/ 4883059 h 6914095"/>
                    <a:gd name="connsiteX33" fmla="*/ 1172801 w 4458789"/>
                    <a:gd name="connsiteY33" fmla="*/ 4820692 h 6914095"/>
                    <a:gd name="connsiteX34" fmla="*/ 1353322 w 4458789"/>
                    <a:gd name="connsiteY34" fmla="*/ 4757647 h 6914095"/>
                    <a:gd name="connsiteX35" fmla="*/ 1396184 w 4458789"/>
                    <a:gd name="connsiteY35" fmla="*/ 4762409 h 6914095"/>
                    <a:gd name="connsiteX36" fmla="*/ 1473473 w 4458789"/>
                    <a:gd name="connsiteY36" fmla="*/ 4779509 h 6914095"/>
                    <a:gd name="connsiteX37" fmla="*/ 1404122 w 4458789"/>
                    <a:gd name="connsiteY37" fmla="*/ 4619534 h 6914095"/>
                    <a:gd name="connsiteX38" fmla="*/ 1335859 w 4458789"/>
                    <a:gd name="connsiteY38" fmla="*/ 4551271 h 6914095"/>
                    <a:gd name="connsiteX39" fmla="*/ 1439047 w 4458789"/>
                    <a:gd name="connsiteY39" fmla="*/ 4506822 h 6914095"/>
                    <a:gd name="connsiteX40" fmla="*/ 1362847 w 4458789"/>
                    <a:gd name="connsiteY40" fmla="*/ 4400459 h 6914095"/>
                    <a:gd name="connsiteX41" fmla="*/ 1262834 w 4458789"/>
                    <a:gd name="connsiteY41" fmla="*/ 4309972 h 6914095"/>
                    <a:gd name="connsiteX42" fmla="*/ 1202509 w 4458789"/>
                    <a:gd name="connsiteY42" fmla="*/ 4102009 h 6914095"/>
                    <a:gd name="connsiteX43" fmla="*/ 1143772 w 4458789"/>
                    <a:gd name="connsiteY43" fmla="*/ 3930559 h 6914095"/>
                    <a:gd name="connsiteX44" fmla="*/ 1012644 w 4458789"/>
                    <a:gd name="connsiteY44" fmla="*/ 3831363 h 6914095"/>
                    <a:gd name="connsiteX45" fmla="*/ 946922 w 4458789"/>
                    <a:gd name="connsiteY45" fmla="*/ 3773397 h 6914095"/>
                    <a:gd name="connsiteX46" fmla="*/ 946922 w 4458789"/>
                    <a:gd name="connsiteY46" fmla="*/ 3717834 h 6914095"/>
                    <a:gd name="connsiteX47" fmla="*/ 980259 w 4458789"/>
                    <a:gd name="connsiteY47" fmla="*/ 3711484 h 6914095"/>
                    <a:gd name="connsiteX48" fmla="*/ 1038997 w 4458789"/>
                    <a:gd name="connsiteY48" fmla="*/ 3609884 h 6914095"/>
                    <a:gd name="connsiteX49" fmla="*/ 1077097 w 4458789"/>
                    <a:gd name="connsiteY49" fmla="*/ 3598772 h 6914095"/>
                    <a:gd name="connsiteX50" fmla="*/ 1139009 w 4458789"/>
                    <a:gd name="connsiteY50" fmla="*/ 3535272 h 6914095"/>
                    <a:gd name="connsiteX51" fmla="*/ 1196159 w 4458789"/>
                    <a:gd name="connsiteY51" fmla="*/ 3498759 h 6914095"/>
                    <a:gd name="connsiteX52" fmla="*/ 1237434 w 4458789"/>
                    <a:gd name="connsiteY52" fmla="*/ 3489234 h 6914095"/>
                    <a:gd name="connsiteX53" fmla="*/ 1267506 w 4458789"/>
                    <a:gd name="connsiteY53" fmla="*/ 3418432 h 6914095"/>
                    <a:gd name="connsiteX54" fmla="*/ 1326335 w 4458789"/>
                    <a:gd name="connsiteY54" fmla="*/ 3387634 h 6914095"/>
                    <a:gd name="connsiteX55" fmla="*/ 1385072 w 4458789"/>
                    <a:gd name="connsiteY55" fmla="*/ 3354297 h 6914095"/>
                    <a:gd name="connsiteX56" fmla="*/ 1491434 w 4458789"/>
                    <a:gd name="connsiteY56" fmla="*/ 3309847 h 6914095"/>
                    <a:gd name="connsiteX57" fmla="*/ 1567543 w 4458789"/>
                    <a:gd name="connsiteY57" fmla="*/ 3317965 h 6914095"/>
                    <a:gd name="connsiteX58" fmla="*/ 1610497 w 4458789"/>
                    <a:gd name="connsiteY58" fmla="*/ 3271747 h 6914095"/>
                    <a:gd name="connsiteX59" fmla="*/ 1631134 w 4458789"/>
                    <a:gd name="connsiteY59" fmla="*/ 3201897 h 6914095"/>
                    <a:gd name="connsiteX60" fmla="*/ 1564459 w 4458789"/>
                    <a:gd name="connsiteY60" fmla="*/ 3174909 h 6914095"/>
                    <a:gd name="connsiteX61" fmla="*/ 1543731 w 4458789"/>
                    <a:gd name="connsiteY61" fmla="*/ 3150960 h 6914095"/>
                    <a:gd name="connsiteX62" fmla="*/ 1427934 w 4458789"/>
                    <a:gd name="connsiteY62" fmla="*/ 3163797 h 6914095"/>
                    <a:gd name="connsiteX63" fmla="*/ 1364434 w 4458789"/>
                    <a:gd name="connsiteY63" fmla="*/ 3127284 h 6914095"/>
                    <a:gd name="connsiteX64" fmla="*/ 1350147 w 4458789"/>
                    <a:gd name="connsiteY64" fmla="*/ 3101884 h 6914095"/>
                    <a:gd name="connsiteX65" fmla="*/ 1289731 w 4458789"/>
                    <a:gd name="connsiteY65" fmla="*/ 3082154 h 6914095"/>
                    <a:gd name="connsiteX66" fmla="*/ 1189809 w 4458789"/>
                    <a:gd name="connsiteY66" fmla="*/ 3098709 h 6914095"/>
                    <a:gd name="connsiteX67" fmla="*/ 1164409 w 4458789"/>
                    <a:gd name="connsiteY67" fmla="*/ 3144747 h 6914095"/>
                    <a:gd name="connsiteX68" fmla="*/ 1108847 w 4458789"/>
                    <a:gd name="connsiteY68" fmla="*/ 3174909 h 6914095"/>
                    <a:gd name="connsiteX69" fmla="*/ 1075509 w 4458789"/>
                    <a:gd name="connsiteY69" fmla="*/ 3225709 h 6914095"/>
                    <a:gd name="connsiteX70" fmla="*/ 1007247 w 4458789"/>
                    <a:gd name="connsiteY70" fmla="*/ 3238409 h 6914095"/>
                    <a:gd name="connsiteX71" fmla="*/ 926782 w 4458789"/>
                    <a:gd name="connsiteY71" fmla="*/ 3181803 h 6914095"/>
                    <a:gd name="connsiteX72" fmla="*/ 942159 w 4458789"/>
                    <a:gd name="connsiteY72" fmla="*/ 3111409 h 6914095"/>
                    <a:gd name="connsiteX73" fmla="*/ 989784 w 4458789"/>
                    <a:gd name="connsiteY73" fmla="*/ 3078072 h 6914095"/>
                    <a:gd name="connsiteX74" fmla="*/ 941161 w 4458789"/>
                    <a:gd name="connsiteY74" fmla="*/ 2986994 h 6914095"/>
                    <a:gd name="connsiteX75" fmla="*/ 865959 w 4458789"/>
                    <a:gd name="connsiteY75" fmla="*/ 2989172 h 6914095"/>
                    <a:gd name="connsiteX76" fmla="*/ 743722 w 4458789"/>
                    <a:gd name="connsiteY76" fmla="*/ 2943134 h 6914095"/>
                    <a:gd name="connsiteX77" fmla="*/ 708797 w 4458789"/>
                    <a:gd name="connsiteY77" fmla="*/ 2852647 h 6914095"/>
                    <a:gd name="connsiteX78" fmla="*/ 750707 w 4458789"/>
                    <a:gd name="connsiteY78" fmla="*/ 2804160 h 6914095"/>
                    <a:gd name="connsiteX79" fmla="*/ 748484 w 4458789"/>
                    <a:gd name="connsiteY79" fmla="*/ 2738347 h 6914095"/>
                    <a:gd name="connsiteX80" fmla="*/ 788172 w 4458789"/>
                    <a:gd name="connsiteY80" fmla="*/ 2711359 h 6914095"/>
                    <a:gd name="connsiteX81" fmla="*/ 865959 w 4458789"/>
                    <a:gd name="connsiteY81" fmla="*/ 2771684 h 6914095"/>
                    <a:gd name="connsiteX82" fmla="*/ 892947 w 4458789"/>
                    <a:gd name="connsiteY82" fmla="*/ 2798672 h 6914095"/>
                    <a:gd name="connsiteX83" fmla="*/ 900884 w 4458789"/>
                    <a:gd name="connsiteY83" fmla="*/ 2743110 h 6914095"/>
                    <a:gd name="connsiteX84" fmla="*/ 937351 w 4458789"/>
                    <a:gd name="connsiteY84" fmla="*/ 2730546 h 6914095"/>
                    <a:gd name="connsiteX85" fmla="*/ 981847 w 4458789"/>
                    <a:gd name="connsiteY85" fmla="*/ 2730409 h 6914095"/>
                    <a:gd name="connsiteX86" fmla="*/ 1008834 w 4458789"/>
                    <a:gd name="connsiteY86" fmla="*/ 2698659 h 6914095"/>
                    <a:gd name="connsiteX87" fmla="*/ 1085034 w 4458789"/>
                    <a:gd name="connsiteY87" fmla="*/ 2592297 h 6914095"/>
                    <a:gd name="connsiteX88" fmla="*/ 1174841 w 4458789"/>
                    <a:gd name="connsiteY88" fmla="*/ 2532652 h 6914095"/>
                    <a:gd name="connsiteX89" fmla="*/ 1256484 w 4458789"/>
                    <a:gd name="connsiteY89" fmla="*/ 2501809 h 6914095"/>
                    <a:gd name="connsiteX90" fmla="*/ 1404122 w 4458789"/>
                    <a:gd name="connsiteY90" fmla="*/ 2358934 h 6914095"/>
                    <a:gd name="connsiteX91" fmla="*/ 1518512 w 4458789"/>
                    <a:gd name="connsiteY91" fmla="*/ 2368913 h 6914095"/>
                    <a:gd name="connsiteX92" fmla="*/ 1584598 w 4458789"/>
                    <a:gd name="connsiteY92" fmla="*/ 2464298 h 6914095"/>
                    <a:gd name="connsiteX93" fmla="*/ 1527947 w 4458789"/>
                    <a:gd name="connsiteY93" fmla="*/ 2535147 h 6914095"/>
                    <a:gd name="connsiteX94" fmla="*/ 1431109 w 4458789"/>
                    <a:gd name="connsiteY94" fmla="*/ 2627222 h 6914095"/>
                    <a:gd name="connsiteX95" fmla="*/ 1393372 w 4458789"/>
                    <a:gd name="connsiteY95" fmla="*/ 2647405 h 6914095"/>
                    <a:gd name="connsiteX96" fmla="*/ 1404983 w 4458789"/>
                    <a:gd name="connsiteY96" fmla="*/ 2708456 h 6914095"/>
                    <a:gd name="connsiteX97" fmla="*/ 1454922 w 4458789"/>
                    <a:gd name="connsiteY97" fmla="*/ 2736759 h 6914095"/>
                    <a:gd name="connsiteX98" fmla="*/ 1448572 w 4458789"/>
                    <a:gd name="connsiteY98" fmla="*/ 2774859 h 6914095"/>
                    <a:gd name="connsiteX99" fmla="*/ 1357675 w 4458789"/>
                    <a:gd name="connsiteY99" fmla="*/ 2829515 h 6914095"/>
                    <a:gd name="connsiteX100" fmla="*/ 1394597 w 4458789"/>
                    <a:gd name="connsiteY100" fmla="*/ 2863759 h 6914095"/>
                    <a:gd name="connsiteX101" fmla="*/ 1550172 w 4458789"/>
                    <a:gd name="connsiteY101" fmla="*/ 2790734 h 6914095"/>
                    <a:gd name="connsiteX102" fmla="*/ 1586684 w 4458789"/>
                    <a:gd name="connsiteY102" fmla="*/ 2733584 h 6914095"/>
                    <a:gd name="connsiteX103" fmla="*/ 1651772 w 4458789"/>
                    <a:gd name="connsiteY103" fmla="*/ 2703422 h 6914095"/>
                    <a:gd name="connsiteX104" fmla="*/ 1708922 w 4458789"/>
                    <a:gd name="connsiteY104" fmla="*/ 2666909 h 6914095"/>
                    <a:gd name="connsiteX105" fmla="*/ 1810522 w 4458789"/>
                    <a:gd name="connsiteY105" fmla="*/ 2636747 h 6914095"/>
                    <a:gd name="connsiteX106" fmla="*/ 1908947 w 4458789"/>
                    <a:gd name="connsiteY106" fmla="*/ 2627222 h 6914095"/>
                    <a:gd name="connsiteX107" fmla="*/ 1952218 w 4458789"/>
                    <a:gd name="connsiteY107" fmla="*/ 2602275 h 6914095"/>
                    <a:gd name="connsiteX108" fmla="*/ 2020072 w 4458789"/>
                    <a:gd name="connsiteY108" fmla="*/ 2662147 h 6914095"/>
                    <a:gd name="connsiteX109" fmla="*/ 2089922 w 4458789"/>
                    <a:gd name="connsiteY109" fmla="*/ 2678022 h 6914095"/>
                    <a:gd name="connsiteX110" fmla="*/ 2164579 w 4458789"/>
                    <a:gd name="connsiteY110" fmla="*/ 2690902 h 6914095"/>
                    <a:gd name="connsiteX111" fmla="*/ 2115322 w 4458789"/>
                    <a:gd name="connsiteY111" fmla="*/ 2820897 h 6914095"/>
                    <a:gd name="connsiteX112" fmla="*/ 2011680 w 4458789"/>
                    <a:gd name="connsiteY112" fmla="*/ 2934788 h 6914095"/>
                    <a:gd name="connsiteX113" fmla="*/ 2194560 w 4458789"/>
                    <a:gd name="connsiteY113" fmla="*/ 3082834 h 6914095"/>
                    <a:gd name="connsiteX114" fmla="*/ 2394858 w 4458789"/>
                    <a:gd name="connsiteY114" fmla="*/ 3117668 h 6914095"/>
                    <a:gd name="connsiteX115" fmla="*/ 2377440 w 4458789"/>
                    <a:gd name="connsiteY115" fmla="*/ 3335383 h 6914095"/>
                    <a:gd name="connsiteX116" fmla="*/ 2377440 w 4458789"/>
                    <a:gd name="connsiteY116" fmla="*/ 3335383 h 6914095"/>
                    <a:gd name="connsiteX117" fmla="*/ 2333898 w 4458789"/>
                    <a:gd name="connsiteY117" fmla="*/ 3640183 h 6914095"/>
                    <a:gd name="connsiteX118" fmla="*/ 2290355 w 4458789"/>
                    <a:gd name="connsiteY118" fmla="*/ 3875314 h 6914095"/>
                    <a:gd name="connsiteX119" fmla="*/ 2595155 w 4458789"/>
                    <a:gd name="connsiteY119" fmla="*/ 3857897 h 6914095"/>
                    <a:gd name="connsiteX120" fmla="*/ 2891246 w 4458789"/>
                    <a:gd name="connsiteY120" fmla="*/ 3744685 h 6914095"/>
                    <a:gd name="connsiteX121" fmla="*/ 2891155 w 4458789"/>
                    <a:gd name="connsiteY121" fmla="*/ 3215186 h 6914095"/>
                    <a:gd name="connsiteX122" fmla="*/ 2772547 w 4458789"/>
                    <a:gd name="connsiteY122" fmla="*/ 3039972 h 6914095"/>
                    <a:gd name="connsiteX123" fmla="*/ 2704284 w 4458789"/>
                    <a:gd name="connsiteY123" fmla="*/ 2897097 h 6914095"/>
                    <a:gd name="connsiteX124" fmla="*/ 2508069 w 4458789"/>
                    <a:gd name="connsiteY124" fmla="*/ 2717074 h 6914095"/>
                    <a:gd name="connsiteX125" fmla="*/ 2638698 w 4458789"/>
                    <a:gd name="connsiteY125" fmla="*/ 2577737 h 6914095"/>
                    <a:gd name="connsiteX126" fmla="*/ 2978332 w 4458789"/>
                    <a:gd name="connsiteY126" fmla="*/ 2333897 h 6914095"/>
                    <a:gd name="connsiteX127" fmla="*/ 2987040 w 4458789"/>
                    <a:gd name="connsiteY127" fmla="*/ 2159725 h 6914095"/>
                    <a:gd name="connsiteX128" fmla="*/ 3344092 w 4458789"/>
                    <a:gd name="connsiteY128" fmla="*/ 1672045 h 6914095"/>
                    <a:gd name="connsiteX129" fmla="*/ 3544389 w 4458789"/>
                    <a:gd name="connsiteY129" fmla="*/ 1863634 h 6914095"/>
                    <a:gd name="connsiteX130" fmla="*/ 3962400 w 4458789"/>
                    <a:gd name="connsiteY130" fmla="*/ 1419497 h 6914095"/>
                    <a:gd name="connsiteX131" fmla="*/ 4458789 w 4458789"/>
                    <a:gd name="connsiteY131" fmla="*/ 374468 h 6914095"/>
                    <a:gd name="connsiteX132" fmla="*/ 4415246 w 4458789"/>
                    <a:gd name="connsiteY132" fmla="*/ 0 h 6914095"/>
                    <a:gd name="connsiteX133" fmla="*/ 17418 w 4458789"/>
                    <a:gd name="connsiteY133" fmla="*/ 17417 h 6914095"/>
                    <a:gd name="connsiteX134" fmla="*/ 0 w 4458789"/>
                    <a:gd name="connsiteY134" fmla="*/ 6470468 h 6914095"/>
                    <a:gd name="connsiteX0" fmla="*/ 15919 w 4441371"/>
                    <a:gd name="connsiteY0" fmla="*/ 6470468 h 6914095"/>
                    <a:gd name="connsiteX1" fmla="*/ 400866 w 4441371"/>
                    <a:gd name="connsiteY1" fmla="*/ 6319746 h 6914095"/>
                    <a:gd name="connsiteX2" fmla="*/ 564379 w 4441371"/>
                    <a:gd name="connsiteY2" fmla="*/ 6208621 h 6914095"/>
                    <a:gd name="connsiteX3" fmla="*/ 678679 w 4441371"/>
                    <a:gd name="connsiteY3" fmla="*/ 6157821 h 6914095"/>
                    <a:gd name="connsiteX4" fmla="*/ 748529 w 4441371"/>
                    <a:gd name="connsiteY4" fmla="*/ 6065747 h 6914095"/>
                    <a:gd name="connsiteX5" fmla="*/ 750116 w 4441371"/>
                    <a:gd name="connsiteY5" fmla="*/ 6008597 h 6914095"/>
                    <a:gd name="connsiteX6" fmla="*/ 796154 w 4441371"/>
                    <a:gd name="connsiteY6" fmla="*/ 6019709 h 6914095"/>
                    <a:gd name="connsiteX7" fmla="*/ 813616 w 4441371"/>
                    <a:gd name="connsiteY7" fmla="*/ 5948272 h 6914095"/>
                    <a:gd name="connsiteX8" fmla="*/ 948645 w 4441371"/>
                    <a:gd name="connsiteY8" fmla="*/ 5940878 h 6914095"/>
                    <a:gd name="connsiteX9" fmla="*/ 934267 w 4441371"/>
                    <a:gd name="connsiteY9" fmla="*/ 5911760 h 6914095"/>
                    <a:gd name="connsiteX10" fmla="*/ 880291 w 4441371"/>
                    <a:gd name="connsiteY10" fmla="*/ 5911759 h 6914095"/>
                    <a:gd name="connsiteX11" fmla="*/ 921566 w 4441371"/>
                    <a:gd name="connsiteY11" fmla="*/ 5849847 h 6914095"/>
                    <a:gd name="connsiteX12" fmla="*/ 910454 w 4441371"/>
                    <a:gd name="connsiteY12" fmla="*/ 5799047 h 6914095"/>
                    <a:gd name="connsiteX13" fmla="*/ 937441 w 4441371"/>
                    <a:gd name="connsiteY13" fmla="*/ 5724434 h 6914095"/>
                    <a:gd name="connsiteX14" fmla="*/ 926329 w 4441371"/>
                    <a:gd name="connsiteY14" fmla="*/ 5683159 h 6914095"/>
                    <a:gd name="connsiteX15" fmla="*/ 1027929 w 4441371"/>
                    <a:gd name="connsiteY15" fmla="*/ 5637122 h 6914095"/>
                    <a:gd name="connsiteX16" fmla="*/ 1078729 w 4441371"/>
                    <a:gd name="connsiteY16" fmla="*/ 5591084 h 6914095"/>
                    <a:gd name="connsiteX17" fmla="*/ 1126354 w 4441371"/>
                    <a:gd name="connsiteY17" fmla="*/ 5533934 h 6914095"/>
                    <a:gd name="connsiteX18" fmla="*/ 1142229 w 4441371"/>
                    <a:gd name="connsiteY18" fmla="*/ 5478372 h 6914095"/>
                    <a:gd name="connsiteX19" fmla="*/ 1180329 w 4441371"/>
                    <a:gd name="connsiteY19" fmla="*/ 5427572 h 6914095"/>
                    <a:gd name="connsiteX20" fmla="*/ 1250179 w 4441371"/>
                    <a:gd name="connsiteY20" fmla="*/ 5345022 h 6914095"/>
                    <a:gd name="connsiteX21" fmla="*/ 1264466 w 4441371"/>
                    <a:gd name="connsiteY21" fmla="*/ 5389472 h 6914095"/>
                    <a:gd name="connsiteX22" fmla="*/ 1307329 w 4441371"/>
                    <a:gd name="connsiteY22" fmla="*/ 5341847 h 6914095"/>
                    <a:gd name="connsiteX23" fmla="*/ 1350191 w 4441371"/>
                    <a:gd name="connsiteY23" fmla="*/ 5324384 h 6914095"/>
                    <a:gd name="connsiteX24" fmla="*/ 1349828 w 4441371"/>
                    <a:gd name="connsiteY24" fmla="*/ 5277394 h 6914095"/>
                    <a:gd name="connsiteX25" fmla="*/ 1377179 w 4441371"/>
                    <a:gd name="connsiteY25" fmla="*/ 5175159 h 6914095"/>
                    <a:gd name="connsiteX26" fmla="*/ 1423216 w 4441371"/>
                    <a:gd name="connsiteY26" fmla="*/ 5149759 h 6914095"/>
                    <a:gd name="connsiteX27" fmla="*/ 1412104 w 4441371"/>
                    <a:gd name="connsiteY27" fmla="*/ 5017997 h 6914095"/>
                    <a:gd name="connsiteX28" fmla="*/ 1459729 w 4441371"/>
                    <a:gd name="connsiteY28" fmla="*/ 4971959 h 6914095"/>
                    <a:gd name="connsiteX29" fmla="*/ 1524000 w 4441371"/>
                    <a:gd name="connsiteY29" fmla="*/ 4955177 h 6914095"/>
                    <a:gd name="connsiteX30" fmla="*/ 1358129 w 4441371"/>
                    <a:gd name="connsiteY30" fmla="*/ 4913222 h 6914095"/>
                    <a:gd name="connsiteX31" fmla="*/ 1289866 w 4441371"/>
                    <a:gd name="connsiteY31" fmla="*/ 4854484 h 6914095"/>
                    <a:gd name="connsiteX32" fmla="*/ 1215254 w 4441371"/>
                    <a:gd name="connsiteY32" fmla="*/ 4883059 h 6914095"/>
                    <a:gd name="connsiteX33" fmla="*/ 1155383 w 4441371"/>
                    <a:gd name="connsiteY33" fmla="*/ 4820692 h 6914095"/>
                    <a:gd name="connsiteX34" fmla="*/ 1335904 w 4441371"/>
                    <a:gd name="connsiteY34" fmla="*/ 4757647 h 6914095"/>
                    <a:gd name="connsiteX35" fmla="*/ 1378766 w 4441371"/>
                    <a:gd name="connsiteY35" fmla="*/ 4762409 h 6914095"/>
                    <a:gd name="connsiteX36" fmla="*/ 1456055 w 4441371"/>
                    <a:gd name="connsiteY36" fmla="*/ 4779509 h 6914095"/>
                    <a:gd name="connsiteX37" fmla="*/ 1386704 w 4441371"/>
                    <a:gd name="connsiteY37" fmla="*/ 4619534 h 6914095"/>
                    <a:gd name="connsiteX38" fmla="*/ 1318441 w 4441371"/>
                    <a:gd name="connsiteY38" fmla="*/ 4551271 h 6914095"/>
                    <a:gd name="connsiteX39" fmla="*/ 1421629 w 4441371"/>
                    <a:gd name="connsiteY39" fmla="*/ 4506822 h 6914095"/>
                    <a:gd name="connsiteX40" fmla="*/ 1345429 w 4441371"/>
                    <a:gd name="connsiteY40" fmla="*/ 4400459 h 6914095"/>
                    <a:gd name="connsiteX41" fmla="*/ 1245416 w 4441371"/>
                    <a:gd name="connsiteY41" fmla="*/ 4309972 h 6914095"/>
                    <a:gd name="connsiteX42" fmla="*/ 1185091 w 4441371"/>
                    <a:gd name="connsiteY42" fmla="*/ 4102009 h 6914095"/>
                    <a:gd name="connsiteX43" fmla="*/ 1126354 w 4441371"/>
                    <a:gd name="connsiteY43" fmla="*/ 3930559 h 6914095"/>
                    <a:gd name="connsiteX44" fmla="*/ 995226 w 4441371"/>
                    <a:gd name="connsiteY44" fmla="*/ 3831363 h 6914095"/>
                    <a:gd name="connsiteX45" fmla="*/ 929504 w 4441371"/>
                    <a:gd name="connsiteY45" fmla="*/ 3773397 h 6914095"/>
                    <a:gd name="connsiteX46" fmla="*/ 929504 w 4441371"/>
                    <a:gd name="connsiteY46" fmla="*/ 3717834 h 6914095"/>
                    <a:gd name="connsiteX47" fmla="*/ 962841 w 4441371"/>
                    <a:gd name="connsiteY47" fmla="*/ 3711484 h 6914095"/>
                    <a:gd name="connsiteX48" fmla="*/ 1021579 w 4441371"/>
                    <a:gd name="connsiteY48" fmla="*/ 3609884 h 6914095"/>
                    <a:gd name="connsiteX49" fmla="*/ 1059679 w 4441371"/>
                    <a:gd name="connsiteY49" fmla="*/ 3598772 h 6914095"/>
                    <a:gd name="connsiteX50" fmla="*/ 1121591 w 4441371"/>
                    <a:gd name="connsiteY50" fmla="*/ 3535272 h 6914095"/>
                    <a:gd name="connsiteX51" fmla="*/ 1178741 w 4441371"/>
                    <a:gd name="connsiteY51" fmla="*/ 3498759 h 6914095"/>
                    <a:gd name="connsiteX52" fmla="*/ 1220016 w 4441371"/>
                    <a:gd name="connsiteY52" fmla="*/ 3489234 h 6914095"/>
                    <a:gd name="connsiteX53" fmla="*/ 1250088 w 4441371"/>
                    <a:gd name="connsiteY53" fmla="*/ 3418432 h 6914095"/>
                    <a:gd name="connsiteX54" fmla="*/ 1308917 w 4441371"/>
                    <a:gd name="connsiteY54" fmla="*/ 3387634 h 6914095"/>
                    <a:gd name="connsiteX55" fmla="*/ 1367654 w 4441371"/>
                    <a:gd name="connsiteY55" fmla="*/ 3354297 h 6914095"/>
                    <a:gd name="connsiteX56" fmla="*/ 1474016 w 4441371"/>
                    <a:gd name="connsiteY56" fmla="*/ 3309847 h 6914095"/>
                    <a:gd name="connsiteX57" fmla="*/ 1550125 w 4441371"/>
                    <a:gd name="connsiteY57" fmla="*/ 3317965 h 6914095"/>
                    <a:gd name="connsiteX58" fmla="*/ 1593079 w 4441371"/>
                    <a:gd name="connsiteY58" fmla="*/ 3271747 h 6914095"/>
                    <a:gd name="connsiteX59" fmla="*/ 1613716 w 4441371"/>
                    <a:gd name="connsiteY59" fmla="*/ 3201897 h 6914095"/>
                    <a:gd name="connsiteX60" fmla="*/ 1547041 w 4441371"/>
                    <a:gd name="connsiteY60" fmla="*/ 3174909 h 6914095"/>
                    <a:gd name="connsiteX61" fmla="*/ 1526313 w 4441371"/>
                    <a:gd name="connsiteY61" fmla="*/ 3150960 h 6914095"/>
                    <a:gd name="connsiteX62" fmla="*/ 1410516 w 4441371"/>
                    <a:gd name="connsiteY62" fmla="*/ 3163797 h 6914095"/>
                    <a:gd name="connsiteX63" fmla="*/ 1347016 w 4441371"/>
                    <a:gd name="connsiteY63" fmla="*/ 3127284 h 6914095"/>
                    <a:gd name="connsiteX64" fmla="*/ 1332729 w 4441371"/>
                    <a:gd name="connsiteY64" fmla="*/ 3101884 h 6914095"/>
                    <a:gd name="connsiteX65" fmla="*/ 1272313 w 4441371"/>
                    <a:gd name="connsiteY65" fmla="*/ 3082154 h 6914095"/>
                    <a:gd name="connsiteX66" fmla="*/ 1172391 w 4441371"/>
                    <a:gd name="connsiteY66" fmla="*/ 3098709 h 6914095"/>
                    <a:gd name="connsiteX67" fmla="*/ 1146991 w 4441371"/>
                    <a:gd name="connsiteY67" fmla="*/ 3144747 h 6914095"/>
                    <a:gd name="connsiteX68" fmla="*/ 1091429 w 4441371"/>
                    <a:gd name="connsiteY68" fmla="*/ 3174909 h 6914095"/>
                    <a:gd name="connsiteX69" fmla="*/ 1058091 w 4441371"/>
                    <a:gd name="connsiteY69" fmla="*/ 3225709 h 6914095"/>
                    <a:gd name="connsiteX70" fmla="*/ 989829 w 4441371"/>
                    <a:gd name="connsiteY70" fmla="*/ 3238409 h 6914095"/>
                    <a:gd name="connsiteX71" fmla="*/ 909364 w 4441371"/>
                    <a:gd name="connsiteY71" fmla="*/ 3181803 h 6914095"/>
                    <a:gd name="connsiteX72" fmla="*/ 924741 w 4441371"/>
                    <a:gd name="connsiteY72" fmla="*/ 3111409 h 6914095"/>
                    <a:gd name="connsiteX73" fmla="*/ 972366 w 4441371"/>
                    <a:gd name="connsiteY73" fmla="*/ 3078072 h 6914095"/>
                    <a:gd name="connsiteX74" fmla="*/ 923743 w 4441371"/>
                    <a:gd name="connsiteY74" fmla="*/ 2986994 h 6914095"/>
                    <a:gd name="connsiteX75" fmla="*/ 848541 w 4441371"/>
                    <a:gd name="connsiteY75" fmla="*/ 2989172 h 6914095"/>
                    <a:gd name="connsiteX76" fmla="*/ 726304 w 4441371"/>
                    <a:gd name="connsiteY76" fmla="*/ 2943134 h 6914095"/>
                    <a:gd name="connsiteX77" fmla="*/ 691379 w 4441371"/>
                    <a:gd name="connsiteY77" fmla="*/ 2852647 h 6914095"/>
                    <a:gd name="connsiteX78" fmla="*/ 733289 w 4441371"/>
                    <a:gd name="connsiteY78" fmla="*/ 2804160 h 6914095"/>
                    <a:gd name="connsiteX79" fmla="*/ 731066 w 4441371"/>
                    <a:gd name="connsiteY79" fmla="*/ 2738347 h 6914095"/>
                    <a:gd name="connsiteX80" fmla="*/ 770754 w 4441371"/>
                    <a:gd name="connsiteY80" fmla="*/ 2711359 h 6914095"/>
                    <a:gd name="connsiteX81" fmla="*/ 848541 w 4441371"/>
                    <a:gd name="connsiteY81" fmla="*/ 2771684 h 6914095"/>
                    <a:gd name="connsiteX82" fmla="*/ 875529 w 4441371"/>
                    <a:gd name="connsiteY82" fmla="*/ 2798672 h 6914095"/>
                    <a:gd name="connsiteX83" fmla="*/ 883466 w 4441371"/>
                    <a:gd name="connsiteY83" fmla="*/ 2743110 h 6914095"/>
                    <a:gd name="connsiteX84" fmla="*/ 919933 w 4441371"/>
                    <a:gd name="connsiteY84" fmla="*/ 2730546 h 6914095"/>
                    <a:gd name="connsiteX85" fmla="*/ 964429 w 4441371"/>
                    <a:gd name="connsiteY85" fmla="*/ 2730409 h 6914095"/>
                    <a:gd name="connsiteX86" fmla="*/ 991416 w 4441371"/>
                    <a:gd name="connsiteY86" fmla="*/ 2698659 h 6914095"/>
                    <a:gd name="connsiteX87" fmla="*/ 1067616 w 4441371"/>
                    <a:gd name="connsiteY87" fmla="*/ 2592297 h 6914095"/>
                    <a:gd name="connsiteX88" fmla="*/ 1157423 w 4441371"/>
                    <a:gd name="connsiteY88" fmla="*/ 2532652 h 6914095"/>
                    <a:gd name="connsiteX89" fmla="*/ 1239066 w 4441371"/>
                    <a:gd name="connsiteY89" fmla="*/ 2501809 h 6914095"/>
                    <a:gd name="connsiteX90" fmla="*/ 1386704 w 4441371"/>
                    <a:gd name="connsiteY90" fmla="*/ 2358934 h 6914095"/>
                    <a:gd name="connsiteX91" fmla="*/ 1501094 w 4441371"/>
                    <a:gd name="connsiteY91" fmla="*/ 2368913 h 6914095"/>
                    <a:gd name="connsiteX92" fmla="*/ 1567180 w 4441371"/>
                    <a:gd name="connsiteY92" fmla="*/ 2464298 h 6914095"/>
                    <a:gd name="connsiteX93" fmla="*/ 1510529 w 4441371"/>
                    <a:gd name="connsiteY93" fmla="*/ 2535147 h 6914095"/>
                    <a:gd name="connsiteX94" fmla="*/ 1413691 w 4441371"/>
                    <a:gd name="connsiteY94" fmla="*/ 2627222 h 6914095"/>
                    <a:gd name="connsiteX95" fmla="*/ 1375954 w 4441371"/>
                    <a:gd name="connsiteY95" fmla="*/ 2647405 h 6914095"/>
                    <a:gd name="connsiteX96" fmla="*/ 1387565 w 4441371"/>
                    <a:gd name="connsiteY96" fmla="*/ 2708456 h 6914095"/>
                    <a:gd name="connsiteX97" fmla="*/ 1437504 w 4441371"/>
                    <a:gd name="connsiteY97" fmla="*/ 2736759 h 6914095"/>
                    <a:gd name="connsiteX98" fmla="*/ 1431154 w 4441371"/>
                    <a:gd name="connsiteY98" fmla="*/ 2774859 h 6914095"/>
                    <a:gd name="connsiteX99" fmla="*/ 1340257 w 4441371"/>
                    <a:gd name="connsiteY99" fmla="*/ 2829515 h 6914095"/>
                    <a:gd name="connsiteX100" fmla="*/ 1377179 w 4441371"/>
                    <a:gd name="connsiteY100" fmla="*/ 2863759 h 6914095"/>
                    <a:gd name="connsiteX101" fmla="*/ 1532754 w 4441371"/>
                    <a:gd name="connsiteY101" fmla="*/ 2790734 h 6914095"/>
                    <a:gd name="connsiteX102" fmla="*/ 1569266 w 4441371"/>
                    <a:gd name="connsiteY102" fmla="*/ 2733584 h 6914095"/>
                    <a:gd name="connsiteX103" fmla="*/ 1634354 w 4441371"/>
                    <a:gd name="connsiteY103" fmla="*/ 2703422 h 6914095"/>
                    <a:gd name="connsiteX104" fmla="*/ 1691504 w 4441371"/>
                    <a:gd name="connsiteY104" fmla="*/ 2666909 h 6914095"/>
                    <a:gd name="connsiteX105" fmla="*/ 1793104 w 4441371"/>
                    <a:gd name="connsiteY105" fmla="*/ 2636747 h 6914095"/>
                    <a:gd name="connsiteX106" fmla="*/ 1891529 w 4441371"/>
                    <a:gd name="connsiteY106" fmla="*/ 2627222 h 6914095"/>
                    <a:gd name="connsiteX107" fmla="*/ 1934800 w 4441371"/>
                    <a:gd name="connsiteY107" fmla="*/ 2602275 h 6914095"/>
                    <a:gd name="connsiteX108" fmla="*/ 2002654 w 4441371"/>
                    <a:gd name="connsiteY108" fmla="*/ 2662147 h 6914095"/>
                    <a:gd name="connsiteX109" fmla="*/ 2072504 w 4441371"/>
                    <a:gd name="connsiteY109" fmla="*/ 2678022 h 6914095"/>
                    <a:gd name="connsiteX110" fmla="*/ 2147161 w 4441371"/>
                    <a:gd name="connsiteY110" fmla="*/ 2690902 h 6914095"/>
                    <a:gd name="connsiteX111" fmla="*/ 2097904 w 4441371"/>
                    <a:gd name="connsiteY111" fmla="*/ 2820897 h 6914095"/>
                    <a:gd name="connsiteX112" fmla="*/ 1994262 w 4441371"/>
                    <a:gd name="connsiteY112" fmla="*/ 2934788 h 6914095"/>
                    <a:gd name="connsiteX113" fmla="*/ 2177142 w 4441371"/>
                    <a:gd name="connsiteY113" fmla="*/ 3082834 h 6914095"/>
                    <a:gd name="connsiteX114" fmla="*/ 2377440 w 4441371"/>
                    <a:gd name="connsiteY114" fmla="*/ 3117668 h 6914095"/>
                    <a:gd name="connsiteX115" fmla="*/ 2360022 w 4441371"/>
                    <a:gd name="connsiteY115" fmla="*/ 3335383 h 6914095"/>
                    <a:gd name="connsiteX116" fmla="*/ 2360022 w 4441371"/>
                    <a:gd name="connsiteY116" fmla="*/ 3335383 h 6914095"/>
                    <a:gd name="connsiteX117" fmla="*/ 2316480 w 4441371"/>
                    <a:gd name="connsiteY117" fmla="*/ 3640183 h 6914095"/>
                    <a:gd name="connsiteX118" fmla="*/ 2272937 w 4441371"/>
                    <a:gd name="connsiteY118" fmla="*/ 3875314 h 6914095"/>
                    <a:gd name="connsiteX119" fmla="*/ 2577737 w 4441371"/>
                    <a:gd name="connsiteY119" fmla="*/ 3857897 h 6914095"/>
                    <a:gd name="connsiteX120" fmla="*/ 2873828 w 4441371"/>
                    <a:gd name="connsiteY120" fmla="*/ 3744685 h 6914095"/>
                    <a:gd name="connsiteX121" fmla="*/ 2873737 w 4441371"/>
                    <a:gd name="connsiteY121" fmla="*/ 3215186 h 6914095"/>
                    <a:gd name="connsiteX122" fmla="*/ 2755129 w 4441371"/>
                    <a:gd name="connsiteY122" fmla="*/ 3039972 h 6914095"/>
                    <a:gd name="connsiteX123" fmla="*/ 2686866 w 4441371"/>
                    <a:gd name="connsiteY123" fmla="*/ 2897097 h 6914095"/>
                    <a:gd name="connsiteX124" fmla="*/ 2490651 w 4441371"/>
                    <a:gd name="connsiteY124" fmla="*/ 2717074 h 6914095"/>
                    <a:gd name="connsiteX125" fmla="*/ 2621280 w 4441371"/>
                    <a:gd name="connsiteY125" fmla="*/ 2577737 h 6914095"/>
                    <a:gd name="connsiteX126" fmla="*/ 2960914 w 4441371"/>
                    <a:gd name="connsiteY126" fmla="*/ 2333897 h 6914095"/>
                    <a:gd name="connsiteX127" fmla="*/ 2969622 w 4441371"/>
                    <a:gd name="connsiteY127" fmla="*/ 2159725 h 6914095"/>
                    <a:gd name="connsiteX128" fmla="*/ 3326674 w 4441371"/>
                    <a:gd name="connsiteY128" fmla="*/ 1672045 h 6914095"/>
                    <a:gd name="connsiteX129" fmla="*/ 3526971 w 4441371"/>
                    <a:gd name="connsiteY129" fmla="*/ 1863634 h 6914095"/>
                    <a:gd name="connsiteX130" fmla="*/ 3944982 w 4441371"/>
                    <a:gd name="connsiteY130" fmla="*/ 1419497 h 6914095"/>
                    <a:gd name="connsiteX131" fmla="*/ 4441371 w 4441371"/>
                    <a:gd name="connsiteY131" fmla="*/ 374468 h 6914095"/>
                    <a:gd name="connsiteX132" fmla="*/ 4397828 w 4441371"/>
                    <a:gd name="connsiteY132" fmla="*/ 0 h 6914095"/>
                    <a:gd name="connsiteX133" fmla="*/ 0 w 4441371"/>
                    <a:gd name="connsiteY133" fmla="*/ 17417 h 6914095"/>
                    <a:gd name="connsiteX134" fmla="*/ 15919 w 4441371"/>
                    <a:gd name="connsiteY134" fmla="*/ 6470468 h 6914095"/>
                    <a:gd name="connsiteX0" fmla="*/ 15919 w 4441371"/>
                    <a:gd name="connsiteY0" fmla="*/ 6470468 h 6981953"/>
                    <a:gd name="connsiteX1" fmla="*/ 207191 w 4441371"/>
                    <a:gd name="connsiteY1" fmla="*/ 6451508 h 6981953"/>
                    <a:gd name="connsiteX2" fmla="*/ 400866 w 4441371"/>
                    <a:gd name="connsiteY2" fmla="*/ 6319746 h 6981953"/>
                    <a:gd name="connsiteX3" fmla="*/ 564379 w 4441371"/>
                    <a:gd name="connsiteY3" fmla="*/ 6208621 h 6981953"/>
                    <a:gd name="connsiteX4" fmla="*/ 678679 w 4441371"/>
                    <a:gd name="connsiteY4" fmla="*/ 6157821 h 6981953"/>
                    <a:gd name="connsiteX5" fmla="*/ 748529 w 4441371"/>
                    <a:gd name="connsiteY5" fmla="*/ 6065747 h 6981953"/>
                    <a:gd name="connsiteX6" fmla="*/ 750116 w 4441371"/>
                    <a:gd name="connsiteY6" fmla="*/ 6008597 h 6981953"/>
                    <a:gd name="connsiteX7" fmla="*/ 796154 w 4441371"/>
                    <a:gd name="connsiteY7" fmla="*/ 6019709 h 6981953"/>
                    <a:gd name="connsiteX8" fmla="*/ 813616 w 4441371"/>
                    <a:gd name="connsiteY8" fmla="*/ 5948272 h 6981953"/>
                    <a:gd name="connsiteX9" fmla="*/ 948645 w 4441371"/>
                    <a:gd name="connsiteY9" fmla="*/ 5940878 h 6981953"/>
                    <a:gd name="connsiteX10" fmla="*/ 934267 w 4441371"/>
                    <a:gd name="connsiteY10" fmla="*/ 5911760 h 6981953"/>
                    <a:gd name="connsiteX11" fmla="*/ 880291 w 4441371"/>
                    <a:gd name="connsiteY11" fmla="*/ 5911759 h 6981953"/>
                    <a:gd name="connsiteX12" fmla="*/ 921566 w 4441371"/>
                    <a:gd name="connsiteY12" fmla="*/ 5849847 h 6981953"/>
                    <a:gd name="connsiteX13" fmla="*/ 910454 w 4441371"/>
                    <a:gd name="connsiteY13" fmla="*/ 5799047 h 6981953"/>
                    <a:gd name="connsiteX14" fmla="*/ 937441 w 4441371"/>
                    <a:gd name="connsiteY14" fmla="*/ 5724434 h 6981953"/>
                    <a:gd name="connsiteX15" fmla="*/ 926329 w 4441371"/>
                    <a:gd name="connsiteY15" fmla="*/ 5683159 h 6981953"/>
                    <a:gd name="connsiteX16" fmla="*/ 1027929 w 4441371"/>
                    <a:gd name="connsiteY16" fmla="*/ 5637122 h 6981953"/>
                    <a:gd name="connsiteX17" fmla="*/ 1078729 w 4441371"/>
                    <a:gd name="connsiteY17" fmla="*/ 5591084 h 6981953"/>
                    <a:gd name="connsiteX18" fmla="*/ 1126354 w 4441371"/>
                    <a:gd name="connsiteY18" fmla="*/ 5533934 h 6981953"/>
                    <a:gd name="connsiteX19" fmla="*/ 1142229 w 4441371"/>
                    <a:gd name="connsiteY19" fmla="*/ 5478372 h 6981953"/>
                    <a:gd name="connsiteX20" fmla="*/ 1180329 w 4441371"/>
                    <a:gd name="connsiteY20" fmla="*/ 5427572 h 6981953"/>
                    <a:gd name="connsiteX21" fmla="*/ 1250179 w 4441371"/>
                    <a:gd name="connsiteY21" fmla="*/ 5345022 h 6981953"/>
                    <a:gd name="connsiteX22" fmla="*/ 1264466 w 4441371"/>
                    <a:gd name="connsiteY22" fmla="*/ 5389472 h 6981953"/>
                    <a:gd name="connsiteX23" fmla="*/ 1307329 w 4441371"/>
                    <a:gd name="connsiteY23" fmla="*/ 5341847 h 6981953"/>
                    <a:gd name="connsiteX24" fmla="*/ 1350191 w 4441371"/>
                    <a:gd name="connsiteY24" fmla="*/ 5324384 h 6981953"/>
                    <a:gd name="connsiteX25" fmla="*/ 1349828 w 4441371"/>
                    <a:gd name="connsiteY25" fmla="*/ 5277394 h 6981953"/>
                    <a:gd name="connsiteX26" fmla="*/ 1377179 w 4441371"/>
                    <a:gd name="connsiteY26" fmla="*/ 5175159 h 6981953"/>
                    <a:gd name="connsiteX27" fmla="*/ 1423216 w 4441371"/>
                    <a:gd name="connsiteY27" fmla="*/ 5149759 h 6981953"/>
                    <a:gd name="connsiteX28" fmla="*/ 1412104 w 4441371"/>
                    <a:gd name="connsiteY28" fmla="*/ 5017997 h 6981953"/>
                    <a:gd name="connsiteX29" fmla="*/ 1459729 w 4441371"/>
                    <a:gd name="connsiteY29" fmla="*/ 4971959 h 6981953"/>
                    <a:gd name="connsiteX30" fmla="*/ 1524000 w 4441371"/>
                    <a:gd name="connsiteY30" fmla="*/ 4955177 h 6981953"/>
                    <a:gd name="connsiteX31" fmla="*/ 1358129 w 4441371"/>
                    <a:gd name="connsiteY31" fmla="*/ 4913222 h 6981953"/>
                    <a:gd name="connsiteX32" fmla="*/ 1289866 w 4441371"/>
                    <a:gd name="connsiteY32" fmla="*/ 4854484 h 6981953"/>
                    <a:gd name="connsiteX33" fmla="*/ 1215254 w 4441371"/>
                    <a:gd name="connsiteY33" fmla="*/ 4883059 h 6981953"/>
                    <a:gd name="connsiteX34" fmla="*/ 1155383 w 4441371"/>
                    <a:gd name="connsiteY34" fmla="*/ 4820692 h 6981953"/>
                    <a:gd name="connsiteX35" fmla="*/ 1335904 w 4441371"/>
                    <a:gd name="connsiteY35" fmla="*/ 4757647 h 6981953"/>
                    <a:gd name="connsiteX36" fmla="*/ 1378766 w 4441371"/>
                    <a:gd name="connsiteY36" fmla="*/ 4762409 h 6981953"/>
                    <a:gd name="connsiteX37" fmla="*/ 1456055 w 4441371"/>
                    <a:gd name="connsiteY37" fmla="*/ 4779509 h 6981953"/>
                    <a:gd name="connsiteX38" fmla="*/ 1386704 w 4441371"/>
                    <a:gd name="connsiteY38" fmla="*/ 4619534 h 6981953"/>
                    <a:gd name="connsiteX39" fmla="*/ 1318441 w 4441371"/>
                    <a:gd name="connsiteY39" fmla="*/ 4551271 h 6981953"/>
                    <a:gd name="connsiteX40" fmla="*/ 1421629 w 4441371"/>
                    <a:gd name="connsiteY40" fmla="*/ 4506822 h 6981953"/>
                    <a:gd name="connsiteX41" fmla="*/ 1345429 w 4441371"/>
                    <a:gd name="connsiteY41" fmla="*/ 4400459 h 6981953"/>
                    <a:gd name="connsiteX42" fmla="*/ 1245416 w 4441371"/>
                    <a:gd name="connsiteY42" fmla="*/ 4309972 h 6981953"/>
                    <a:gd name="connsiteX43" fmla="*/ 1185091 w 4441371"/>
                    <a:gd name="connsiteY43" fmla="*/ 4102009 h 6981953"/>
                    <a:gd name="connsiteX44" fmla="*/ 1126354 w 4441371"/>
                    <a:gd name="connsiteY44" fmla="*/ 3930559 h 6981953"/>
                    <a:gd name="connsiteX45" fmla="*/ 995226 w 4441371"/>
                    <a:gd name="connsiteY45" fmla="*/ 3831363 h 6981953"/>
                    <a:gd name="connsiteX46" fmla="*/ 929504 w 4441371"/>
                    <a:gd name="connsiteY46" fmla="*/ 3773397 h 6981953"/>
                    <a:gd name="connsiteX47" fmla="*/ 929504 w 4441371"/>
                    <a:gd name="connsiteY47" fmla="*/ 3717834 h 6981953"/>
                    <a:gd name="connsiteX48" fmla="*/ 962841 w 4441371"/>
                    <a:gd name="connsiteY48" fmla="*/ 3711484 h 6981953"/>
                    <a:gd name="connsiteX49" fmla="*/ 1021579 w 4441371"/>
                    <a:gd name="connsiteY49" fmla="*/ 3609884 h 6981953"/>
                    <a:gd name="connsiteX50" fmla="*/ 1059679 w 4441371"/>
                    <a:gd name="connsiteY50" fmla="*/ 3598772 h 6981953"/>
                    <a:gd name="connsiteX51" fmla="*/ 1121591 w 4441371"/>
                    <a:gd name="connsiteY51" fmla="*/ 3535272 h 6981953"/>
                    <a:gd name="connsiteX52" fmla="*/ 1178741 w 4441371"/>
                    <a:gd name="connsiteY52" fmla="*/ 3498759 h 6981953"/>
                    <a:gd name="connsiteX53" fmla="*/ 1220016 w 4441371"/>
                    <a:gd name="connsiteY53" fmla="*/ 3489234 h 6981953"/>
                    <a:gd name="connsiteX54" fmla="*/ 1250088 w 4441371"/>
                    <a:gd name="connsiteY54" fmla="*/ 3418432 h 6981953"/>
                    <a:gd name="connsiteX55" fmla="*/ 1308917 w 4441371"/>
                    <a:gd name="connsiteY55" fmla="*/ 3387634 h 6981953"/>
                    <a:gd name="connsiteX56" fmla="*/ 1367654 w 4441371"/>
                    <a:gd name="connsiteY56" fmla="*/ 3354297 h 6981953"/>
                    <a:gd name="connsiteX57" fmla="*/ 1474016 w 4441371"/>
                    <a:gd name="connsiteY57" fmla="*/ 3309847 h 6981953"/>
                    <a:gd name="connsiteX58" fmla="*/ 1550125 w 4441371"/>
                    <a:gd name="connsiteY58" fmla="*/ 3317965 h 6981953"/>
                    <a:gd name="connsiteX59" fmla="*/ 1593079 w 4441371"/>
                    <a:gd name="connsiteY59" fmla="*/ 3271747 h 6981953"/>
                    <a:gd name="connsiteX60" fmla="*/ 1613716 w 4441371"/>
                    <a:gd name="connsiteY60" fmla="*/ 3201897 h 6981953"/>
                    <a:gd name="connsiteX61" fmla="*/ 1547041 w 4441371"/>
                    <a:gd name="connsiteY61" fmla="*/ 3174909 h 6981953"/>
                    <a:gd name="connsiteX62" fmla="*/ 1526313 w 4441371"/>
                    <a:gd name="connsiteY62" fmla="*/ 3150960 h 6981953"/>
                    <a:gd name="connsiteX63" fmla="*/ 1410516 w 4441371"/>
                    <a:gd name="connsiteY63" fmla="*/ 3163797 h 6981953"/>
                    <a:gd name="connsiteX64" fmla="*/ 1347016 w 4441371"/>
                    <a:gd name="connsiteY64" fmla="*/ 3127284 h 6981953"/>
                    <a:gd name="connsiteX65" fmla="*/ 1332729 w 4441371"/>
                    <a:gd name="connsiteY65" fmla="*/ 3101884 h 6981953"/>
                    <a:gd name="connsiteX66" fmla="*/ 1272313 w 4441371"/>
                    <a:gd name="connsiteY66" fmla="*/ 3082154 h 6981953"/>
                    <a:gd name="connsiteX67" fmla="*/ 1172391 w 4441371"/>
                    <a:gd name="connsiteY67" fmla="*/ 3098709 h 6981953"/>
                    <a:gd name="connsiteX68" fmla="*/ 1146991 w 4441371"/>
                    <a:gd name="connsiteY68" fmla="*/ 3144747 h 6981953"/>
                    <a:gd name="connsiteX69" fmla="*/ 1091429 w 4441371"/>
                    <a:gd name="connsiteY69" fmla="*/ 3174909 h 6981953"/>
                    <a:gd name="connsiteX70" fmla="*/ 1058091 w 4441371"/>
                    <a:gd name="connsiteY70" fmla="*/ 3225709 h 6981953"/>
                    <a:gd name="connsiteX71" fmla="*/ 989829 w 4441371"/>
                    <a:gd name="connsiteY71" fmla="*/ 3238409 h 6981953"/>
                    <a:gd name="connsiteX72" fmla="*/ 909364 w 4441371"/>
                    <a:gd name="connsiteY72" fmla="*/ 3181803 h 6981953"/>
                    <a:gd name="connsiteX73" fmla="*/ 924741 w 4441371"/>
                    <a:gd name="connsiteY73" fmla="*/ 3111409 h 6981953"/>
                    <a:gd name="connsiteX74" fmla="*/ 972366 w 4441371"/>
                    <a:gd name="connsiteY74" fmla="*/ 3078072 h 6981953"/>
                    <a:gd name="connsiteX75" fmla="*/ 923743 w 4441371"/>
                    <a:gd name="connsiteY75" fmla="*/ 2986994 h 6981953"/>
                    <a:gd name="connsiteX76" fmla="*/ 848541 w 4441371"/>
                    <a:gd name="connsiteY76" fmla="*/ 2989172 h 6981953"/>
                    <a:gd name="connsiteX77" fmla="*/ 726304 w 4441371"/>
                    <a:gd name="connsiteY77" fmla="*/ 2943134 h 6981953"/>
                    <a:gd name="connsiteX78" fmla="*/ 691379 w 4441371"/>
                    <a:gd name="connsiteY78" fmla="*/ 2852647 h 6981953"/>
                    <a:gd name="connsiteX79" fmla="*/ 733289 w 4441371"/>
                    <a:gd name="connsiteY79" fmla="*/ 2804160 h 6981953"/>
                    <a:gd name="connsiteX80" fmla="*/ 731066 w 4441371"/>
                    <a:gd name="connsiteY80" fmla="*/ 2738347 h 6981953"/>
                    <a:gd name="connsiteX81" fmla="*/ 770754 w 4441371"/>
                    <a:gd name="connsiteY81" fmla="*/ 2711359 h 6981953"/>
                    <a:gd name="connsiteX82" fmla="*/ 848541 w 4441371"/>
                    <a:gd name="connsiteY82" fmla="*/ 2771684 h 6981953"/>
                    <a:gd name="connsiteX83" fmla="*/ 875529 w 4441371"/>
                    <a:gd name="connsiteY83" fmla="*/ 2798672 h 6981953"/>
                    <a:gd name="connsiteX84" fmla="*/ 883466 w 4441371"/>
                    <a:gd name="connsiteY84" fmla="*/ 2743110 h 6981953"/>
                    <a:gd name="connsiteX85" fmla="*/ 919933 w 4441371"/>
                    <a:gd name="connsiteY85" fmla="*/ 2730546 h 6981953"/>
                    <a:gd name="connsiteX86" fmla="*/ 964429 w 4441371"/>
                    <a:gd name="connsiteY86" fmla="*/ 2730409 h 6981953"/>
                    <a:gd name="connsiteX87" fmla="*/ 991416 w 4441371"/>
                    <a:gd name="connsiteY87" fmla="*/ 2698659 h 6981953"/>
                    <a:gd name="connsiteX88" fmla="*/ 1067616 w 4441371"/>
                    <a:gd name="connsiteY88" fmla="*/ 2592297 h 6981953"/>
                    <a:gd name="connsiteX89" fmla="*/ 1157423 w 4441371"/>
                    <a:gd name="connsiteY89" fmla="*/ 2532652 h 6981953"/>
                    <a:gd name="connsiteX90" fmla="*/ 1239066 w 4441371"/>
                    <a:gd name="connsiteY90" fmla="*/ 2501809 h 6981953"/>
                    <a:gd name="connsiteX91" fmla="*/ 1386704 w 4441371"/>
                    <a:gd name="connsiteY91" fmla="*/ 2358934 h 6981953"/>
                    <a:gd name="connsiteX92" fmla="*/ 1501094 w 4441371"/>
                    <a:gd name="connsiteY92" fmla="*/ 2368913 h 6981953"/>
                    <a:gd name="connsiteX93" fmla="*/ 1567180 w 4441371"/>
                    <a:gd name="connsiteY93" fmla="*/ 2464298 h 6981953"/>
                    <a:gd name="connsiteX94" fmla="*/ 1510529 w 4441371"/>
                    <a:gd name="connsiteY94" fmla="*/ 2535147 h 6981953"/>
                    <a:gd name="connsiteX95" fmla="*/ 1413691 w 4441371"/>
                    <a:gd name="connsiteY95" fmla="*/ 2627222 h 6981953"/>
                    <a:gd name="connsiteX96" fmla="*/ 1375954 w 4441371"/>
                    <a:gd name="connsiteY96" fmla="*/ 2647405 h 6981953"/>
                    <a:gd name="connsiteX97" fmla="*/ 1387565 w 4441371"/>
                    <a:gd name="connsiteY97" fmla="*/ 2708456 h 6981953"/>
                    <a:gd name="connsiteX98" fmla="*/ 1437504 w 4441371"/>
                    <a:gd name="connsiteY98" fmla="*/ 2736759 h 6981953"/>
                    <a:gd name="connsiteX99" fmla="*/ 1431154 w 4441371"/>
                    <a:gd name="connsiteY99" fmla="*/ 2774859 h 6981953"/>
                    <a:gd name="connsiteX100" fmla="*/ 1340257 w 4441371"/>
                    <a:gd name="connsiteY100" fmla="*/ 2829515 h 6981953"/>
                    <a:gd name="connsiteX101" fmla="*/ 1377179 w 4441371"/>
                    <a:gd name="connsiteY101" fmla="*/ 2863759 h 6981953"/>
                    <a:gd name="connsiteX102" fmla="*/ 1532754 w 4441371"/>
                    <a:gd name="connsiteY102" fmla="*/ 2790734 h 6981953"/>
                    <a:gd name="connsiteX103" fmla="*/ 1569266 w 4441371"/>
                    <a:gd name="connsiteY103" fmla="*/ 2733584 h 6981953"/>
                    <a:gd name="connsiteX104" fmla="*/ 1634354 w 4441371"/>
                    <a:gd name="connsiteY104" fmla="*/ 2703422 h 6981953"/>
                    <a:gd name="connsiteX105" fmla="*/ 1691504 w 4441371"/>
                    <a:gd name="connsiteY105" fmla="*/ 2666909 h 6981953"/>
                    <a:gd name="connsiteX106" fmla="*/ 1793104 w 4441371"/>
                    <a:gd name="connsiteY106" fmla="*/ 2636747 h 6981953"/>
                    <a:gd name="connsiteX107" fmla="*/ 1891529 w 4441371"/>
                    <a:gd name="connsiteY107" fmla="*/ 2627222 h 6981953"/>
                    <a:gd name="connsiteX108" fmla="*/ 1934800 w 4441371"/>
                    <a:gd name="connsiteY108" fmla="*/ 2602275 h 6981953"/>
                    <a:gd name="connsiteX109" fmla="*/ 2002654 w 4441371"/>
                    <a:gd name="connsiteY109" fmla="*/ 2662147 h 6981953"/>
                    <a:gd name="connsiteX110" fmla="*/ 2072504 w 4441371"/>
                    <a:gd name="connsiteY110" fmla="*/ 2678022 h 6981953"/>
                    <a:gd name="connsiteX111" fmla="*/ 2147161 w 4441371"/>
                    <a:gd name="connsiteY111" fmla="*/ 2690902 h 6981953"/>
                    <a:gd name="connsiteX112" fmla="*/ 2097904 w 4441371"/>
                    <a:gd name="connsiteY112" fmla="*/ 2820897 h 6981953"/>
                    <a:gd name="connsiteX113" fmla="*/ 1994262 w 4441371"/>
                    <a:gd name="connsiteY113" fmla="*/ 2934788 h 6981953"/>
                    <a:gd name="connsiteX114" fmla="*/ 2177142 w 4441371"/>
                    <a:gd name="connsiteY114" fmla="*/ 3082834 h 6981953"/>
                    <a:gd name="connsiteX115" fmla="*/ 2377440 w 4441371"/>
                    <a:gd name="connsiteY115" fmla="*/ 3117668 h 6981953"/>
                    <a:gd name="connsiteX116" fmla="*/ 2360022 w 4441371"/>
                    <a:gd name="connsiteY116" fmla="*/ 3335383 h 6981953"/>
                    <a:gd name="connsiteX117" fmla="*/ 2360022 w 4441371"/>
                    <a:gd name="connsiteY117" fmla="*/ 3335383 h 6981953"/>
                    <a:gd name="connsiteX118" fmla="*/ 2316480 w 4441371"/>
                    <a:gd name="connsiteY118" fmla="*/ 3640183 h 6981953"/>
                    <a:gd name="connsiteX119" fmla="*/ 2272937 w 4441371"/>
                    <a:gd name="connsiteY119" fmla="*/ 3875314 h 6981953"/>
                    <a:gd name="connsiteX120" fmla="*/ 2577737 w 4441371"/>
                    <a:gd name="connsiteY120" fmla="*/ 3857897 h 6981953"/>
                    <a:gd name="connsiteX121" fmla="*/ 2873828 w 4441371"/>
                    <a:gd name="connsiteY121" fmla="*/ 3744685 h 6981953"/>
                    <a:gd name="connsiteX122" fmla="*/ 2873737 w 4441371"/>
                    <a:gd name="connsiteY122" fmla="*/ 3215186 h 6981953"/>
                    <a:gd name="connsiteX123" fmla="*/ 2755129 w 4441371"/>
                    <a:gd name="connsiteY123" fmla="*/ 3039972 h 6981953"/>
                    <a:gd name="connsiteX124" fmla="*/ 2686866 w 4441371"/>
                    <a:gd name="connsiteY124" fmla="*/ 2897097 h 6981953"/>
                    <a:gd name="connsiteX125" fmla="*/ 2490651 w 4441371"/>
                    <a:gd name="connsiteY125" fmla="*/ 2717074 h 6981953"/>
                    <a:gd name="connsiteX126" fmla="*/ 2621280 w 4441371"/>
                    <a:gd name="connsiteY126" fmla="*/ 2577737 h 6981953"/>
                    <a:gd name="connsiteX127" fmla="*/ 2960914 w 4441371"/>
                    <a:gd name="connsiteY127" fmla="*/ 2333897 h 6981953"/>
                    <a:gd name="connsiteX128" fmla="*/ 2969622 w 4441371"/>
                    <a:gd name="connsiteY128" fmla="*/ 2159725 h 6981953"/>
                    <a:gd name="connsiteX129" fmla="*/ 3326674 w 4441371"/>
                    <a:gd name="connsiteY129" fmla="*/ 1672045 h 6981953"/>
                    <a:gd name="connsiteX130" fmla="*/ 3526971 w 4441371"/>
                    <a:gd name="connsiteY130" fmla="*/ 1863634 h 6981953"/>
                    <a:gd name="connsiteX131" fmla="*/ 3944982 w 4441371"/>
                    <a:gd name="connsiteY131" fmla="*/ 1419497 h 6981953"/>
                    <a:gd name="connsiteX132" fmla="*/ 4441371 w 4441371"/>
                    <a:gd name="connsiteY132" fmla="*/ 374468 h 6981953"/>
                    <a:gd name="connsiteX133" fmla="*/ 4397828 w 4441371"/>
                    <a:gd name="connsiteY133" fmla="*/ 0 h 6981953"/>
                    <a:gd name="connsiteX134" fmla="*/ 0 w 4441371"/>
                    <a:gd name="connsiteY134" fmla="*/ 17417 h 6981953"/>
                    <a:gd name="connsiteX135" fmla="*/ 15919 w 4441371"/>
                    <a:gd name="connsiteY135" fmla="*/ 6470468 h 6981953"/>
                    <a:gd name="connsiteX0" fmla="*/ 15919 w 4441371"/>
                    <a:gd name="connsiteY0" fmla="*/ 6470468 h 6478892"/>
                    <a:gd name="connsiteX1" fmla="*/ 207191 w 4441371"/>
                    <a:gd name="connsiteY1" fmla="*/ 6451508 h 6478892"/>
                    <a:gd name="connsiteX2" fmla="*/ 400866 w 4441371"/>
                    <a:gd name="connsiteY2" fmla="*/ 6319746 h 6478892"/>
                    <a:gd name="connsiteX3" fmla="*/ 564379 w 4441371"/>
                    <a:gd name="connsiteY3" fmla="*/ 6208621 h 6478892"/>
                    <a:gd name="connsiteX4" fmla="*/ 678679 w 4441371"/>
                    <a:gd name="connsiteY4" fmla="*/ 6157821 h 6478892"/>
                    <a:gd name="connsiteX5" fmla="*/ 748529 w 4441371"/>
                    <a:gd name="connsiteY5" fmla="*/ 6065747 h 6478892"/>
                    <a:gd name="connsiteX6" fmla="*/ 750116 w 4441371"/>
                    <a:gd name="connsiteY6" fmla="*/ 6008597 h 6478892"/>
                    <a:gd name="connsiteX7" fmla="*/ 796154 w 4441371"/>
                    <a:gd name="connsiteY7" fmla="*/ 6019709 h 6478892"/>
                    <a:gd name="connsiteX8" fmla="*/ 813616 w 4441371"/>
                    <a:gd name="connsiteY8" fmla="*/ 5948272 h 6478892"/>
                    <a:gd name="connsiteX9" fmla="*/ 948645 w 4441371"/>
                    <a:gd name="connsiteY9" fmla="*/ 5940878 h 6478892"/>
                    <a:gd name="connsiteX10" fmla="*/ 934267 w 4441371"/>
                    <a:gd name="connsiteY10" fmla="*/ 5911760 h 6478892"/>
                    <a:gd name="connsiteX11" fmla="*/ 880291 w 4441371"/>
                    <a:gd name="connsiteY11" fmla="*/ 5911759 h 6478892"/>
                    <a:gd name="connsiteX12" fmla="*/ 921566 w 4441371"/>
                    <a:gd name="connsiteY12" fmla="*/ 5849847 h 6478892"/>
                    <a:gd name="connsiteX13" fmla="*/ 910454 w 4441371"/>
                    <a:gd name="connsiteY13" fmla="*/ 5799047 h 6478892"/>
                    <a:gd name="connsiteX14" fmla="*/ 937441 w 4441371"/>
                    <a:gd name="connsiteY14" fmla="*/ 5724434 h 6478892"/>
                    <a:gd name="connsiteX15" fmla="*/ 926329 w 4441371"/>
                    <a:gd name="connsiteY15" fmla="*/ 5683159 h 6478892"/>
                    <a:gd name="connsiteX16" fmla="*/ 1027929 w 4441371"/>
                    <a:gd name="connsiteY16" fmla="*/ 5637122 h 6478892"/>
                    <a:gd name="connsiteX17" fmla="*/ 1078729 w 4441371"/>
                    <a:gd name="connsiteY17" fmla="*/ 5591084 h 6478892"/>
                    <a:gd name="connsiteX18" fmla="*/ 1126354 w 4441371"/>
                    <a:gd name="connsiteY18" fmla="*/ 5533934 h 6478892"/>
                    <a:gd name="connsiteX19" fmla="*/ 1142229 w 4441371"/>
                    <a:gd name="connsiteY19" fmla="*/ 5478372 h 6478892"/>
                    <a:gd name="connsiteX20" fmla="*/ 1180329 w 4441371"/>
                    <a:gd name="connsiteY20" fmla="*/ 5427572 h 6478892"/>
                    <a:gd name="connsiteX21" fmla="*/ 1250179 w 4441371"/>
                    <a:gd name="connsiteY21" fmla="*/ 5345022 h 6478892"/>
                    <a:gd name="connsiteX22" fmla="*/ 1264466 w 4441371"/>
                    <a:gd name="connsiteY22" fmla="*/ 5389472 h 6478892"/>
                    <a:gd name="connsiteX23" fmla="*/ 1307329 w 4441371"/>
                    <a:gd name="connsiteY23" fmla="*/ 5341847 h 6478892"/>
                    <a:gd name="connsiteX24" fmla="*/ 1350191 w 4441371"/>
                    <a:gd name="connsiteY24" fmla="*/ 5324384 h 6478892"/>
                    <a:gd name="connsiteX25" fmla="*/ 1349828 w 4441371"/>
                    <a:gd name="connsiteY25" fmla="*/ 5277394 h 6478892"/>
                    <a:gd name="connsiteX26" fmla="*/ 1377179 w 4441371"/>
                    <a:gd name="connsiteY26" fmla="*/ 5175159 h 6478892"/>
                    <a:gd name="connsiteX27" fmla="*/ 1423216 w 4441371"/>
                    <a:gd name="connsiteY27" fmla="*/ 5149759 h 6478892"/>
                    <a:gd name="connsiteX28" fmla="*/ 1412104 w 4441371"/>
                    <a:gd name="connsiteY28" fmla="*/ 5017997 h 6478892"/>
                    <a:gd name="connsiteX29" fmla="*/ 1459729 w 4441371"/>
                    <a:gd name="connsiteY29" fmla="*/ 4971959 h 6478892"/>
                    <a:gd name="connsiteX30" fmla="*/ 1524000 w 4441371"/>
                    <a:gd name="connsiteY30" fmla="*/ 4955177 h 6478892"/>
                    <a:gd name="connsiteX31" fmla="*/ 1358129 w 4441371"/>
                    <a:gd name="connsiteY31" fmla="*/ 4913222 h 6478892"/>
                    <a:gd name="connsiteX32" fmla="*/ 1289866 w 4441371"/>
                    <a:gd name="connsiteY32" fmla="*/ 4854484 h 6478892"/>
                    <a:gd name="connsiteX33" fmla="*/ 1215254 w 4441371"/>
                    <a:gd name="connsiteY33" fmla="*/ 4883059 h 6478892"/>
                    <a:gd name="connsiteX34" fmla="*/ 1155383 w 4441371"/>
                    <a:gd name="connsiteY34" fmla="*/ 4820692 h 6478892"/>
                    <a:gd name="connsiteX35" fmla="*/ 1335904 w 4441371"/>
                    <a:gd name="connsiteY35" fmla="*/ 4757647 h 6478892"/>
                    <a:gd name="connsiteX36" fmla="*/ 1378766 w 4441371"/>
                    <a:gd name="connsiteY36" fmla="*/ 4762409 h 6478892"/>
                    <a:gd name="connsiteX37" fmla="*/ 1456055 w 4441371"/>
                    <a:gd name="connsiteY37" fmla="*/ 4779509 h 6478892"/>
                    <a:gd name="connsiteX38" fmla="*/ 1386704 w 4441371"/>
                    <a:gd name="connsiteY38" fmla="*/ 4619534 h 6478892"/>
                    <a:gd name="connsiteX39" fmla="*/ 1318441 w 4441371"/>
                    <a:gd name="connsiteY39" fmla="*/ 4551271 h 6478892"/>
                    <a:gd name="connsiteX40" fmla="*/ 1421629 w 4441371"/>
                    <a:gd name="connsiteY40" fmla="*/ 4506822 h 6478892"/>
                    <a:gd name="connsiteX41" fmla="*/ 1345429 w 4441371"/>
                    <a:gd name="connsiteY41" fmla="*/ 4400459 h 6478892"/>
                    <a:gd name="connsiteX42" fmla="*/ 1245416 w 4441371"/>
                    <a:gd name="connsiteY42" fmla="*/ 4309972 h 6478892"/>
                    <a:gd name="connsiteX43" fmla="*/ 1185091 w 4441371"/>
                    <a:gd name="connsiteY43" fmla="*/ 4102009 h 6478892"/>
                    <a:gd name="connsiteX44" fmla="*/ 1126354 w 4441371"/>
                    <a:gd name="connsiteY44" fmla="*/ 3930559 h 6478892"/>
                    <a:gd name="connsiteX45" fmla="*/ 995226 w 4441371"/>
                    <a:gd name="connsiteY45" fmla="*/ 3831363 h 6478892"/>
                    <a:gd name="connsiteX46" fmla="*/ 929504 w 4441371"/>
                    <a:gd name="connsiteY46" fmla="*/ 3773397 h 6478892"/>
                    <a:gd name="connsiteX47" fmla="*/ 929504 w 4441371"/>
                    <a:gd name="connsiteY47" fmla="*/ 3717834 h 6478892"/>
                    <a:gd name="connsiteX48" fmla="*/ 962841 w 4441371"/>
                    <a:gd name="connsiteY48" fmla="*/ 3711484 h 6478892"/>
                    <a:gd name="connsiteX49" fmla="*/ 1021579 w 4441371"/>
                    <a:gd name="connsiteY49" fmla="*/ 3609884 h 6478892"/>
                    <a:gd name="connsiteX50" fmla="*/ 1059679 w 4441371"/>
                    <a:gd name="connsiteY50" fmla="*/ 3598772 h 6478892"/>
                    <a:gd name="connsiteX51" fmla="*/ 1121591 w 4441371"/>
                    <a:gd name="connsiteY51" fmla="*/ 3535272 h 6478892"/>
                    <a:gd name="connsiteX52" fmla="*/ 1178741 w 4441371"/>
                    <a:gd name="connsiteY52" fmla="*/ 3498759 h 6478892"/>
                    <a:gd name="connsiteX53" fmla="*/ 1220016 w 4441371"/>
                    <a:gd name="connsiteY53" fmla="*/ 3489234 h 6478892"/>
                    <a:gd name="connsiteX54" fmla="*/ 1250088 w 4441371"/>
                    <a:gd name="connsiteY54" fmla="*/ 3418432 h 6478892"/>
                    <a:gd name="connsiteX55" fmla="*/ 1308917 w 4441371"/>
                    <a:gd name="connsiteY55" fmla="*/ 3387634 h 6478892"/>
                    <a:gd name="connsiteX56" fmla="*/ 1367654 w 4441371"/>
                    <a:gd name="connsiteY56" fmla="*/ 3354297 h 6478892"/>
                    <a:gd name="connsiteX57" fmla="*/ 1474016 w 4441371"/>
                    <a:gd name="connsiteY57" fmla="*/ 3309847 h 6478892"/>
                    <a:gd name="connsiteX58" fmla="*/ 1550125 w 4441371"/>
                    <a:gd name="connsiteY58" fmla="*/ 3317965 h 6478892"/>
                    <a:gd name="connsiteX59" fmla="*/ 1593079 w 4441371"/>
                    <a:gd name="connsiteY59" fmla="*/ 3271747 h 6478892"/>
                    <a:gd name="connsiteX60" fmla="*/ 1613716 w 4441371"/>
                    <a:gd name="connsiteY60" fmla="*/ 3201897 h 6478892"/>
                    <a:gd name="connsiteX61" fmla="*/ 1547041 w 4441371"/>
                    <a:gd name="connsiteY61" fmla="*/ 3174909 h 6478892"/>
                    <a:gd name="connsiteX62" fmla="*/ 1526313 w 4441371"/>
                    <a:gd name="connsiteY62" fmla="*/ 3150960 h 6478892"/>
                    <a:gd name="connsiteX63" fmla="*/ 1410516 w 4441371"/>
                    <a:gd name="connsiteY63" fmla="*/ 3163797 h 6478892"/>
                    <a:gd name="connsiteX64" fmla="*/ 1347016 w 4441371"/>
                    <a:gd name="connsiteY64" fmla="*/ 3127284 h 6478892"/>
                    <a:gd name="connsiteX65" fmla="*/ 1332729 w 4441371"/>
                    <a:gd name="connsiteY65" fmla="*/ 3101884 h 6478892"/>
                    <a:gd name="connsiteX66" fmla="*/ 1272313 w 4441371"/>
                    <a:gd name="connsiteY66" fmla="*/ 3082154 h 6478892"/>
                    <a:gd name="connsiteX67" fmla="*/ 1172391 w 4441371"/>
                    <a:gd name="connsiteY67" fmla="*/ 3098709 h 6478892"/>
                    <a:gd name="connsiteX68" fmla="*/ 1146991 w 4441371"/>
                    <a:gd name="connsiteY68" fmla="*/ 3144747 h 6478892"/>
                    <a:gd name="connsiteX69" fmla="*/ 1091429 w 4441371"/>
                    <a:gd name="connsiteY69" fmla="*/ 3174909 h 6478892"/>
                    <a:gd name="connsiteX70" fmla="*/ 1058091 w 4441371"/>
                    <a:gd name="connsiteY70" fmla="*/ 3225709 h 6478892"/>
                    <a:gd name="connsiteX71" fmla="*/ 989829 w 4441371"/>
                    <a:gd name="connsiteY71" fmla="*/ 3238409 h 6478892"/>
                    <a:gd name="connsiteX72" fmla="*/ 909364 w 4441371"/>
                    <a:gd name="connsiteY72" fmla="*/ 3181803 h 6478892"/>
                    <a:gd name="connsiteX73" fmla="*/ 924741 w 4441371"/>
                    <a:gd name="connsiteY73" fmla="*/ 3111409 h 6478892"/>
                    <a:gd name="connsiteX74" fmla="*/ 972366 w 4441371"/>
                    <a:gd name="connsiteY74" fmla="*/ 3078072 h 6478892"/>
                    <a:gd name="connsiteX75" fmla="*/ 923743 w 4441371"/>
                    <a:gd name="connsiteY75" fmla="*/ 2986994 h 6478892"/>
                    <a:gd name="connsiteX76" fmla="*/ 848541 w 4441371"/>
                    <a:gd name="connsiteY76" fmla="*/ 2989172 h 6478892"/>
                    <a:gd name="connsiteX77" fmla="*/ 726304 w 4441371"/>
                    <a:gd name="connsiteY77" fmla="*/ 2943134 h 6478892"/>
                    <a:gd name="connsiteX78" fmla="*/ 691379 w 4441371"/>
                    <a:gd name="connsiteY78" fmla="*/ 2852647 h 6478892"/>
                    <a:gd name="connsiteX79" fmla="*/ 733289 w 4441371"/>
                    <a:gd name="connsiteY79" fmla="*/ 2804160 h 6478892"/>
                    <a:gd name="connsiteX80" fmla="*/ 731066 w 4441371"/>
                    <a:gd name="connsiteY80" fmla="*/ 2738347 h 6478892"/>
                    <a:gd name="connsiteX81" fmla="*/ 770754 w 4441371"/>
                    <a:gd name="connsiteY81" fmla="*/ 2711359 h 6478892"/>
                    <a:gd name="connsiteX82" fmla="*/ 848541 w 4441371"/>
                    <a:gd name="connsiteY82" fmla="*/ 2771684 h 6478892"/>
                    <a:gd name="connsiteX83" fmla="*/ 875529 w 4441371"/>
                    <a:gd name="connsiteY83" fmla="*/ 2798672 h 6478892"/>
                    <a:gd name="connsiteX84" fmla="*/ 883466 w 4441371"/>
                    <a:gd name="connsiteY84" fmla="*/ 2743110 h 6478892"/>
                    <a:gd name="connsiteX85" fmla="*/ 919933 w 4441371"/>
                    <a:gd name="connsiteY85" fmla="*/ 2730546 h 6478892"/>
                    <a:gd name="connsiteX86" fmla="*/ 964429 w 4441371"/>
                    <a:gd name="connsiteY86" fmla="*/ 2730409 h 6478892"/>
                    <a:gd name="connsiteX87" fmla="*/ 991416 w 4441371"/>
                    <a:gd name="connsiteY87" fmla="*/ 2698659 h 6478892"/>
                    <a:gd name="connsiteX88" fmla="*/ 1067616 w 4441371"/>
                    <a:gd name="connsiteY88" fmla="*/ 2592297 h 6478892"/>
                    <a:gd name="connsiteX89" fmla="*/ 1157423 w 4441371"/>
                    <a:gd name="connsiteY89" fmla="*/ 2532652 h 6478892"/>
                    <a:gd name="connsiteX90" fmla="*/ 1239066 w 4441371"/>
                    <a:gd name="connsiteY90" fmla="*/ 2501809 h 6478892"/>
                    <a:gd name="connsiteX91" fmla="*/ 1386704 w 4441371"/>
                    <a:gd name="connsiteY91" fmla="*/ 2358934 h 6478892"/>
                    <a:gd name="connsiteX92" fmla="*/ 1501094 w 4441371"/>
                    <a:gd name="connsiteY92" fmla="*/ 2368913 h 6478892"/>
                    <a:gd name="connsiteX93" fmla="*/ 1567180 w 4441371"/>
                    <a:gd name="connsiteY93" fmla="*/ 2464298 h 6478892"/>
                    <a:gd name="connsiteX94" fmla="*/ 1510529 w 4441371"/>
                    <a:gd name="connsiteY94" fmla="*/ 2535147 h 6478892"/>
                    <a:gd name="connsiteX95" fmla="*/ 1413691 w 4441371"/>
                    <a:gd name="connsiteY95" fmla="*/ 2627222 h 6478892"/>
                    <a:gd name="connsiteX96" fmla="*/ 1375954 w 4441371"/>
                    <a:gd name="connsiteY96" fmla="*/ 2647405 h 6478892"/>
                    <a:gd name="connsiteX97" fmla="*/ 1387565 w 4441371"/>
                    <a:gd name="connsiteY97" fmla="*/ 2708456 h 6478892"/>
                    <a:gd name="connsiteX98" fmla="*/ 1437504 w 4441371"/>
                    <a:gd name="connsiteY98" fmla="*/ 2736759 h 6478892"/>
                    <a:gd name="connsiteX99" fmla="*/ 1431154 w 4441371"/>
                    <a:gd name="connsiteY99" fmla="*/ 2774859 h 6478892"/>
                    <a:gd name="connsiteX100" fmla="*/ 1340257 w 4441371"/>
                    <a:gd name="connsiteY100" fmla="*/ 2829515 h 6478892"/>
                    <a:gd name="connsiteX101" fmla="*/ 1377179 w 4441371"/>
                    <a:gd name="connsiteY101" fmla="*/ 2863759 h 6478892"/>
                    <a:gd name="connsiteX102" fmla="*/ 1532754 w 4441371"/>
                    <a:gd name="connsiteY102" fmla="*/ 2790734 h 6478892"/>
                    <a:gd name="connsiteX103" fmla="*/ 1569266 w 4441371"/>
                    <a:gd name="connsiteY103" fmla="*/ 2733584 h 6478892"/>
                    <a:gd name="connsiteX104" fmla="*/ 1634354 w 4441371"/>
                    <a:gd name="connsiteY104" fmla="*/ 2703422 h 6478892"/>
                    <a:gd name="connsiteX105" fmla="*/ 1691504 w 4441371"/>
                    <a:gd name="connsiteY105" fmla="*/ 2666909 h 6478892"/>
                    <a:gd name="connsiteX106" fmla="*/ 1793104 w 4441371"/>
                    <a:gd name="connsiteY106" fmla="*/ 2636747 h 6478892"/>
                    <a:gd name="connsiteX107" fmla="*/ 1891529 w 4441371"/>
                    <a:gd name="connsiteY107" fmla="*/ 2627222 h 6478892"/>
                    <a:gd name="connsiteX108" fmla="*/ 1934800 w 4441371"/>
                    <a:gd name="connsiteY108" fmla="*/ 2602275 h 6478892"/>
                    <a:gd name="connsiteX109" fmla="*/ 2002654 w 4441371"/>
                    <a:gd name="connsiteY109" fmla="*/ 2662147 h 6478892"/>
                    <a:gd name="connsiteX110" fmla="*/ 2072504 w 4441371"/>
                    <a:gd name="connsiteY110" fmla="*/ 2678022 h 6478892"/>
                    <a:gd name="connsiteX111" fmla="*/ 2147161 w 4441371"/>
                    <a:gd name="connsiteY111" fmla="*/ 2690902 h 6478892"/>
                    <a:gd name="connsiteX112" fmla="*/ 2097904 w 4441371"/>
                    <a:gd name="connsiteY112" fmla="*/ 2820897 h 6478892"/>
                    <a:gd name="connsiteX113" fmla="*/ 1994262 w 4441371"/>
                    <a:gd name="connsiteY113" fmla="*/ 2934788 h 6478892"/>
                    <a:gd name="connsiteX114" fmla="*/ 2177142 w 4441371"/>
                    <a:gd name="connsiteY114" fmla="*/ 3082834 h 6478892"/>
                    <a:gd name="connsiteX115" fmla="*/ 2377440 w 4441371"/>
                    <a:gd name="connsiteY115" fmla="*/ 3117668 h 6478892"/>
                    <a:gd name="connsiteX116" fmla="*/ 2360022 w 4441371"/>
                    <a:gd name="connsiteY116" fmla="*/ 3335383 h 6478892"/>
                    <a:gd name="connsiteX117" fmla="*/ 2360022 w 4441371"/>
                    <a:gd name="connsiteY117" fmla="*/ 3335383 h 6478892"/>
                    <a:gd name="connsiteX118" fmla="*/ 2316480 w 4441371"/>
                    <a:gd name="connsiteY118" fmla="*/ 3640183 h 6478892"/>
                    <a:gd name="connsiteX119" fmla="*/ 2272937 w 4441371"/>
                    <a:gd name="connsiteY119" fmla="*/ 3875314 h 6478892"/>
                    <a:gd name="connsiteX120" fmla="*/ 2577737 w 4441371"/>
                    <a:gd name="connsiteY120" fmla="*/ 3857897 h 6478892"/>
                    <a:gd name="connsiteX121" fmla="*/ 2873828 w 4441371"/>
                    <a:gd name="connsiteY121" fmla="*/ 3744685 h 6478892"/>
                    <a:gd name="connsiteX122" fmla="*/ 2873737 w 4441371"/>
                    <a:gd name="connsiteY122" fmla="*/ 3215186 h 6478892"/>
                    <a:gd name="connsiteX123" fmla="*/ 2755129 w 4441371"/>
                    <a:gd name="connsiteY123" fmla="*/ 3039972 h 6478892"/>
                    <a:gd name="connsiteX124" fmla="*/ 2686866 w 4441371"/>
                    <a:gd name="connsiteY124" fmla="*/ 2897097 h 6478892"/>
                    <a:gd name="connsiteX125" fmla="*/ 2490651 w 4441371"/>
                    <a:gd name="connsiteY125" fmla="*/ 2717074 h 6478892"/>
                    <a:gd name="connsiteX126" fmla="*/ 2621280 w 4441371"/>
                    <a:gd name="connsiteY126" fmla="*/ 2577737 h 6478892"/>
                    <a:gd name="connsiteX127" fmla="*/ 2960914 w 4441371"/>
                    <a:gd name="connsiteY127" fmla="*/ 2333897 h 6478892"/>
                    <a:gd name="connsiteX128" fmla="*/ 2969622 w 4441371"/>
                    <a:gd name="connsiteY128" fmla="*/ 2159725 h 6478892"/>
                    <a:gd name="connsiteX129" fmla="*/ 3326674 w 4441371"/>
                    <a:gd name="connsiteY129" fmla="*/ 1672045 h 6478892"/>
                    <a:gd name="connsiteX130" fmla="*/ 3526971 w 4441371"/>
                    <a:gd name="connsiteY130" fmla="*/ 1863634 h 6478892"/>
                    <a:gd name="connsiteX131" fmla="*/ 3944982 w 4441371"/>
                    <a:gd name="connsiteY131" fmla="*/ 1419497 h 6478892"/>
                    <a:gd name="connsiteX132" fmla="*/ 4441371 w 4441371"/>
                    <a:gd name="connsiteY132" fmla="*/ 374468 h 6478892"/>
                    <a:gd name="connsiteX133" fmla="*/ 4397828 w 4441371"/>
                    <a:gd name="connsiteY133" fmla="*/ 0 h 6478892"/>
                    <a:gd name="connsiteX134" fmla="*/ 0 w 4441371"/>
                    <a:gd name="connsiteY134" fmla="*/ 17417 h 6478892"/>
                    <a:gd name="connsiteX135" fmla="*/ 15919 w 4441371"/>
                    <a:gd name="connsiteY135" fmla="*/ 6470468 h 6478892"/>
                    <a:gd name="connsiteX0" fmla="*/ 15919 w 4441371"/>
                    <a:gd name="connsiteY0" fmla="*/ 6470468 h 6478892"/>
                    <a:gd name="connsiteX1" fmla="*/ 207191 w 4441371"/>
                    <a:gd name="connsiteY1" fmla="*/ 6451508 h 6478892"/>
                    <a:gd name="connsiteX2" fmla="*/ 302441 w 4441371"/>
                    <a:gd name="connsiteY2" fmla="*/ 6357846 h 6478892"/>
                    <a:gd name="connsiteX3" fmla="*/ 400866 w 4441371"/>
                    <a:gd name="connsiteY3" fmla="*/ 6319746 h 6478892"/>
                    <a:gd name="connsiteX4" fmla="*/ 564379 w 4441371"/>
                    <a:gd name="connsiteY4" fmla="*/ 6208621 h 6478892"/>
                    <a:gd name="connsiteX5" fmla="*/ 678679 w 4441371"/>
                    <a:gd name="connsiteY5" fmla="*/ 6157821 h 6478892"/>
                    <a:gd name="connsiteX6" fmla="*/ 748529 w 4441371"/>
                    <a:gd name="connsiteY6" fmla="*/ 6065747 h 6478892"/>
                    <a:gd name="connsiteX7" fmla="*/ 750116 w 4441371"/>
                    <a:gd name="connsiteY7" fmla="*/ 6008597 h 6478892"/>
                    <a:gd name="connsiteX8" fmla="*/ 796154 w 4441371"/>
                    <a:gd name="connsiteY8" fmla="*/ 6019709 h 6478892"/>
                    <a:gd name="connsiteX9" fmla="*/ 813616 w 4441371"/>
                    <a:gd name="connsiteY9" fmla="*/ 5948272 h 6478892"/>
                    <a:gd name="connsiteX10" fmla="*/ 948645 w 4441371"/>
                    <a:gd name="connsiteY10" fmla="*/ 5940878 h 6478892"/>
                    <a:gd name="connsiteX11" fmla="*/ 934267 w 4441371"/>
                    <a:gd name="connsiteY11" fmla="*/ 5911760 h 6478892"/>
                    <a:gd name="connsiteX12" fmla="*/ 880291 w 4441371"/>
                    <a:gd name="connsiteY12" fmla="*/ 5911759 h 6478892"/>
                    <a:gd name="connsiteX13" fmla="*/ 921566 w 4441371"/>
                    <a:gd name="connsiteY13" fmla="*/ 5849847 h 6478892"/>
                    <a:gd name="connsiteX14" fmla="*/ 910454 w 4441371"/>
                    <a:gd name="connsiteY14" fmla="*/ 5799047 h 6478892"/>
                    <a:gd name="connsiteX15" fmla="*/ 937441 w 4441371"/>
                    <a:gd name="connsiteY15" fmla="*/ 5724434 h 6478892"/>
                    <a:gd name="connsiteX16" fmla="*/ 926329 w 4441371"/>
                    <a:gd name="connsiteY16" fmla="*/ 5683159 h 6478892"/>
                    <a:gd name="connsiteX17" fmla="*/ 1027929 w 4441371"/>
                    <a:gd name="connsiteY17" fmla="*/ 5637122 h 6478892"/>
                    <a:gd name="connsiteX18" fmla="*/ 1078729 w 4441371"/>
                    <a:gd name="connsiteY18" fmla="*/ 5591084 h 6478892"/>
                    <a:gd name="connsiteX19" fmla="*/ 1126354 w 4441371"/>
                    <a:gd name="connsiteY19" fmla="*/ 5533934 h 6478892"/>
                    <a:gd name="connsiteX20" fmla="*/ 1142229 w 4441371"/>
                    <a:gd name="connsiteY20" fmla="*/ 5478372 h 6478892"/>
                    <a:gd name="connsiteX21" fmla="*/ 1180329 w 4441371"/>
                    <a:gd name="connsiteY21" fmla="*/ 5427572 h 6478892"/>
                    <a:gd name="connsiteX22" fmla="*/ 1250179 w 4441371"/>
                    <a:gd name="connsiteY22" fmla="*/ 5345022 h 6478892"/>
                    <a:gd name="connsiteX23" fmla="*/ 1264466 w 4441371"/>
                    <a:gd name="connsiteY23" fmla="*/ 5389472 h 6478892"/>
                    <a:gd name="connsiteX24" fmla="*/ 1307329 w 4441371"/>
                    <a:gd name="connsiteY24" fmla="*/ 5341847 h 6478892"/>
                    <a:gd name="connsiteX25" fmla="*/ 1350191 w 4441371"/>
                    <a:gd name="connsiteY25" fmla="*/ 5324384 h 6478892"/>
                    <a:gd name="connsiteX26" fmla="*/ 1349828 w 4441371"/>
                    <a:gd name="connsiteY26" fmla="*/ 5277394 h 6478892"/>
                    <a:gd name="connsiteX27" fmla="*/ 1377179 w 4441371"/>
                    <a:gd name="connsiteY27" fmla="*/ 5175159 h 6478892"/>
                    <a:gd name="connsiteX28" fmla="*/ 1423216 w 4441371"/>
                    <a:gd name="connsiteY28" fmla="*/ 5149759 h 6478892"/>
                    <a:gd name="connsiteX29" fmla="*/ 1412104 w 4441371"/>
                    <a:gd name="connsiteY29" fmla="*/ 5017997 h 6478892"/>
                    <a:gd name="connsiteX30" fmla="*/ 1459729 w 4441371"/>
                    <a:gd name="connsiteY30" fmla="*/ 4971959 h 6478892"/>
                    <a:gd name="connsiteX31" fmla="*/ 1524000 w 4441371"/>
                    <a:gd name="connsiteY31" fmla="*/ 4955177 h 6478892"/>
                    <a:gd name="connsiteX32" fmla="*/ 1358129 w 4441371"/>
                    <a:gd name="connsiteY32" fmla="*/ 4913222 h 6478892"/>
                    <a:gd name="connsiteX33" fmla="*/ 1289866 w 4441371"/>
                    <a:gd name="connsiteY33" fmla="*/ 4854484 h 6478892"/>
                    <a:gd name="connsiteX34" fmla="*/ 1215254 w 4441371"/>
                    <a:gd name="connsiteY34" fmla="*/ 4883059 h 6478892"/>
                    <a:gd name="connsiteX35" fmla="*/ 1155383 w 4441371"/>
                    <a:gd name="connsiteY35" fmla="*/ 4820692 h 6478892"/>
                    <a:gd name="connsiteX36" fmla="*/ 1335904 w 4441371"/>
                    <a:gd name="connsiteY36" fmla="*/ 4757647 h 6478892"/>
                    <a:gd name="connsiteX37" fmla="*/ 1378766 w 4441371"/>
                    <a:gd name="connsiteY37" fmla="*/ 4762409 h 6478892"/>
                    <a:gd name="connsiteX38" fmla="*/ 1456055 w 4441371"/>
                    <a:gd name="connsiteY38" fmla="*/ 4779509 h 6478892"/>
                    <a:gd name="connsiteX39" fmla="*/ 1386704 w 4441371"/>
                    <a:gd name="connsiteY39" fmla="*/ 4619534 h 6478892"/>
                    <a:gd name="connsiteX40" fmla="*/ 1318441 w 4441371"/>
                    <a:gd name="connsiteY40" fmla="*/ 4551271 h 6478892"/>
                    <a:gd name="connsiteX41" fmla="*/ 1421629 w 4441371"/>
                    <a:gd name="connsiteY41" fmla="*/ 4506822 h 6478892"/>
                    <a:gd name="connsiteX42" fmla="*/ 1345429 w 4441371"/>
                    <a:gd name="connsiteY42" fmla="*/ 4400459 h 6478892"/>
                    <a:gd name="connsiteX43" fmla="*/ 1245416 w 4441371"/>
                    <a:gd name="connsiteY43" fmla="*/ 4309972 h 6478892"/>
                    <a:gd name="connsiteX44" fmla="*/ 1185091 w 4441371"/>
                    <a:gd name="connsiteY44" fmla="*/ 4102009 h 6478892"/>
                    <a:gd name="connsiteX45" fmla="*/ 1126354 w 4441371"/>
                    <a:gd name="connsiteY45" fmla="*/ 3930559 h 6478892"/>
                    <a:gd name="connsiteX46" fmla="*/ 995226 w 4441371"/>
                    <a:gd name="connsiteY46" fmla="*/ 3831363 h 6478892"/>
                    <a:gd name="connsiteX47" fmla="*/ 929504 w 4441371"/>
                    <a:gd name="connsiteY47" fmla="*/ 3773397 h 6478892"/>
                    <a:gd name="connsiteX48" fmla="*/ 929504 w 4441371"/>
                    <a:gd name="connsiteY48" fmla="*/ 3717834 h 6478892"/>
                    <a:gd name="connsiteX49" fmla="*/ 962841 w 4441371"/>
                    <a:gd name="connsiteY49" fmla="*/ 3711484 h 6478892"/>
                    <a:gd name="connsiteX50" fmla="*/ 1021579 w 4441371"/>
                    <a:gd name="connsiteY50" fmla="*/ 3609884 h 6478892"/>
                    <a:gd name="connsiteX51" fmla="*/ 1059679 w 4441371"/>
                    <a:gd name="connsiteY51" fmla="*/ 3598772 h 6478892"/>
                    <a:gd name="connsiteX52" fmla="*/ 1121591 w 4441371"/>
                    <a:gd name="connsiteY52" fmla="*/ 3535272 h 6478892"/>
                    <a:gd name="connsiteX53" fmla="*/ 1178741 w 4441371"/>
                    <a:gd name="connsiteY53" fmla="*/ 3498759 h 6478892"/>
                    <a:gd name="connsiteX54" fmla="*/ 1220016 w 4441371"/>
                    <a:gd name="connsiteY54" fmla="*/ 3489234 h 6478892"/>
                    <a:gd name="connsiteX55" fmla="*/ 1250088 w 4441371"/>
                    <a:gd name="connsiteY55" fmla="*/ 3418432 h 6478892"/>
                    <a:gd name="connsiteX56" fmla="*/ 1308917 w 4441371"/>
                    <a:gd name="connsiteY56" fmla="*/ 3387634 h 6478892"/>
                    <a:gd name="connsiteX57" fmla="*/ 1367654 w 4441371"/>
                    <a:gd name="connsiteY57" fmla="*/ 3354297 h 6478892"/>
                    <a:gd name="connsiteX58" fmla="*/ 1474016 w 4441371"/>
                    <a:gd name="connsiteY58" fmla="*/ 3309847 h 6478892"/>
                    <a:gd name="connsiteX59" fmla="*/ 1550125 w 4441371"/>
                    <a:gd name="connsiteY59" fmla="*/ 3317965 h 6478892"/>
                    <a:gd name="connsiteX60" fmla="*/ 1593079 w 4441371"/>
                    <a:gd name="connsiteY60" fmla="*/ 3271747 h 6478892"/>
                    <a:gd name="connsiteX61" fmla="*/ 1613716 w 4441371"/>
                    <a:gd name="connsiteY61" fmla="*/ 3201897 h 6478892"/>
                    <a:gd name="connsiteX62" fmla="*/ 1547041 w 4441371"/>
                    <a:gd name="connsiteY62" fmla="*/ 3174909 h 6478892"/>
                    <a:gd name="connsiteX63" fmla="*/ 1526313 w 4441371"/>
                    <a:gd name="connsiteY63" fmla="*/ 3150960 h 6478892"/>
                    <a:gd name="connsiteX64" fmla="*/ 1410516 w 4441371"/>
                    <a:gd name="connsiteY64" fmla="*/ 3163797 h 6478892"/>
                    <a:gd name="connsiteX65" fmla="*/ 1347016 w 4441371"/>
                    <a:gd name="connsiteY65" fmla="*/ 3127284 h 6478892"/>
                    <a:gd name="connsiteX66" fmla="*/ 1332729 w 4441371"/>
                    <a:gd name="connsiteY66" fmla="*/ 3101884 h 6478892"/>
                    <a:gd name="connsiteX67" fmla="*/ 1272313 w 4441371"/>
                    <a:gd name="connsiteY67" fmla="*/ 3082154 h 6478892"/>
                    <a:gd name="connsiteX68" fmla="*/ 1172391 w 4441371"/>
                    <a:gd name="connsiteY68" fmla="*/ 3098709 h 6478892"/>
                    <a:gd name="connsiteX69" fmla="*/ 1146991 w 4441371"/>
                    <a:gd name="connsiteY69" fmla="*/ 3144747 h 6478892"/>
                    <a:gd name="connsiteX70" fmla="*/ 1091429 w 4441371"/>
                    <a:gd name="connsiteY70" fmla="*/ 3174909 h 6478892"/>
                    <a:gd name="connsiteX71" fmla="*/ 1058091 w 4441371"/>
                    <a:gd name="connsiteY71" fmla="*/ 3225709 h 6478892"/>
                    <a:gd name="connsiteX72" fmla="*/ 989829 w 4441371"/>
                    <a:gd name="connsiteY72" fmla="*/ 3238409 h 6478892"/>
                    <a:gd name="connsiteX73" fmla="*/ 909364 w 4441371"/>
                    <a:gd name="connsiteY73" fmla="*/ 3181803 h 6478892"/>
                    <a:gd name="connsiteX74" fmla="*/ 924741 w 4441371"/>
                    <a:gd name="connsiteY74" fmla="*/ 3111409 h 6478892"/>
                    <a:gd name="connsiteX75" fmla="*/ 972366 w 4441371"/>
                    <a:gd name="connsiteY75" fmla="*/ 3078072 h 6478892"/>
                    <a:gd name="connsiteX76" fmla="*/ 923743 w 4441371"/>
                    <a:gd name="connsiteY76" fmla="*/ 2986994 h 6478892"/>
                    <a:gd name="connsiteX77" fmla="*/ 848541 w 4441371"/>
                    <a:gd name="connsiteY77" fmla="*/ 2989172 h 6478892"/>
                    <a:gd name="connsiteX78" fmla="*/ 726304 w 4441371"/>
                    <a:gd name="connsiteY78" fmla="*/ 2943134 h 6478892"/>
                    <a:gd name="connsiteX79" fmla="*/ 691379 w 4441371"/>
                    <a:gd name="connsiteY79" fmla="*/ 2852647 h 6478892"/>
                    <a:gd name="connsiteX80" fmla="*/ 733289 w 4441371"/>
                    <a:gd name="connsiteY80" fmla="*/ 2804160 h 6478892"/>
                    <a:gd name="connsiteX81" fmla="*/ 731066 w 4441371"/>
                    <a:gd name="connsiteY81" fmla="*/ 2738347 h 6478892"/>
                    <a:gd name="connsiteX82" fmla="*/ 770754 w 4441371"/>
                    <a:gd name="connsiteY82" fmla="*/ 2711359 h 6478892"/>
                    <a:gd name="connsiteX83" fmla="*/ 848541 w 4441371"/>
                    <a:gd name="connsiteY83" fmla="*/ 2771684 h 6478892"/>
                    <a:gd name="connsiteX84" fmla="*/ 875529 w 4441371"/>
                    <a:gd name="connsiteY84" fmla="*/ 2798672 h 6478892"/>
                    <a:gd name="connsiteX85" fmla="*/ 883466 w 4441371"/>
                    <a:gd name="connsiteY85" fmla="*/ 2743110 h 6478892"/>
                    <a:gd name="connsiteX86" fmla="*/ 919933 w 4441371"/>
                    <a:gd name="connsiteY86" fmla="*/ 2730546 h 6478892"/>
                    <a:gd name="connsiteX87" fmla="*/ 964429 w 4441371"/>
                    <a:gd name="connsiteY87" fmla="*/ 2730409 h 6478892"/>
                    <a:gd name="connsiteX88" fmla="*/ 991416 w 4441371"/>
                    <a:gd name="connsiteY88" fmla="*/ 2698659 h 6478892"/>
                    <a:gd name="connsiteX89" fmla="*/ 1067616 w 4441371"/>
                    <a:gd name="connsiteY89" fmla="*/ 2592297 h 6478892"/>
                    <a:gd name="connsiteX90" fmla="*/ 1157423 w 4441371"/>
                    <a:gd name="connsiteY90" fmla="*/ 2532652 h 6478892"/>
                    <a:gd name="connsiteX91" fmla="*/ 1239066 w 4441371"/>
                    <a:gd name="connsiteY91" fmla="*/ 2501809 h 6478892"/>
                    <a:gd name="connsiteX92" fmla="*/ 1386704 w 4441371"/>
                    <a:gd name="connsiteY92" fmla="*/ 2358934 h 6478892"/>
                    <a:gd name="connsiteX93" fmla="*/ 1501094 w 4441371"/>
                    <a:gd name="connsiteY93" fmla="*/ 2368913 h 6478892"/>
                    <a:gd name="connsiteX94" fmla="*/ 1567180 w 4441371"/>
                    <a:gd name="connsiteY94" fmla="*/ 2464298 h 6478892"/>
                    <a:gd name="connsiteX95" fmla="*/ 1510529 w 4441371"/>
                    <a:gd name="connsiteY95" fmla="*/ 2535147 h 6478892"/>
                    <a:gd name="connsiteX96" fmla="*/ 1413691 w 4441371"/>
                    <a:gd name="connsiteY96" fmla="*/ 2627222 h 6478892"/>
                    <a:gd name="connsiteX97" fmla="*/ 1375954 w 4441371"/>
                    <a:gd name="connsiteY97" fmla="*/ 2647405 h 6478892"/>
                    <a:gd name="connsiteX98" fmla="*/ 1387565 w 4441371"/>
                    <a:gd name="connsiteY98" fmla="*/ 2708456 h 6478892"/>
                    <a:gd name="connsiteX99" fmla="*/ 1437504 w 4441371"/>
                    <a:gd name="connsiteY99" fmla="*/ 2736759 h 6478892"/>
                    <a:gd name="connsiteX100" fmla="*/ 1431154 w 4441371"/>
                    <a:gd name="connsiteY100" fmla="*/ 2774859 h 6478892"/>
                    <a:gd name="connsiteX101" fmla="*/ 1340257 w 4441371"/>
                    <a:gd name="connsiteY101" fmla="*/ 2829515 h 6478892"/>
                    <a:gd name="connsiteX102" fmla="*/ 1377179 w 4441371"/>
                    <a:gd name="connsiteY102" fmla="*/ 2863759 h 6478892"/>
                    <a:gd name="connsiteX103" fmla="*/ 1532754 w 4441371"/>
                    <a:gd name="connsiteY103" fmla="*/ 2790734 h 6478892"/>
                    <a:gd name="connsiteX104" fmla="*/ 1569266 w 4441371"/>
                    <a:gd name="connsiteY104" fmla="*/ 2733584 h 6478892"/>
                    <a:gd name="connsiteX105" fmla="*/ 1634354 w 4441371"/>
                    <a:gd name="connsiteY105" fmla="*/ 2703422 h 6478892"/>
                    <a:gd name="connsiteX106" fmla="*/ 1691504 w 4441371"/>
                    <a:gd name="connsiteY106" fmla="*/ 2666909 h 6478892"/>
                    <a:gd name="connsiteX107" fmla="*/ 1793104 w 4441371"/>
                    <a:gd name="connsiteY107" fmla="*/ 2636747 h 6478892"/>
                    <a:gd name="connsiteX108" fmla="*/ 1891529 w 4441371"/>
                    <a:gd name="connsiteY108" fmla="*/ 2627222 h 6478892"/>
                    <a:gd name="connsiteX109" fmla="*/ 1934800 w 4441371"/>
                    <a:gd name="connsiteY109" fmla="*/ 2602275 h 6478892"/>
                    <a:gd name="connsiteX110" fmla="*/ 2002654 w 4441371"/>
                    <a:gd name="connsiteY110" fmla="*/ 2662147 h 6478892"/>
                    <a:gd name="connsiteX111" fmla="*/ 2072504 w 4441371"/>
                    <a:gd name="connsiteY111" fmla="*/ 2678022 h 6478892"/>
                    <a:gd name="connsiteX112" fmla="*/ 2147161 w 4441371"/>
                    <a:gd name="connsiteY112" fmla="*/ 2690902 h 6478892"/>
                    <a:gd name="connsiteX113" fmla="*/ 2097904 w 4441371"/>
                    <a:gd name="connsiteY113" fmla="*/ 2820897 h 6478892"/>
                    <a:gd name="connsiteX114" fmla="*/ 1994262 w 4441371"/>
                    <a:gd name="connsiteY114" fmla="*/ 2934788 h 6478892"/>
                    <a:gd name="connsiteX115" fmla="*/ 2177142 w 4441371"/>
                    <a:gd name="connsiteY115" fmla="*/ 3082834 h 6478892"/>
                    <a:gd name="connsiteX116" fmla="*/ 2377440 w 4441371"/>
                    <a:gd name="connsiteY116" fmla="*/ 3117668 h 6478892"/>
                    <a:gd name="connsiteX117" fmla="*/ 2360022 w 4441371"/>
                    <a:gd name="connsiteY117" fmla="*/ 3335383 h 6478892"/>
                    <a:gd name="connsiteX118" fmla="*/ 2360022 w 4441371"/>
                    <a:gd name="connsiteY118" fmla="*/ 3335383 h 6478892"/>
                    <a:gd name="connsiteX119" fmla="*/ 2316480 w 4441371"/>
                    <a:gd name="connsiteY119" fmla="*/ 3640183 h 6478892"/>
                    <a:gd name="connsiteX120" fmla="*/ 2272937 w 4441371"/>
                    <a:gd name="connsiteY120" fmla="*/ 3875314 h 6478892"/>
                    <a:gd name="connsiteX121" fmla="*/ 2577737 w 4441371"/>
                    <a:gd name="connsiteY121" fmla="*/ 3857897 h 6478892"/>
                    <a:gd name="connsiteX122" fmla="*/ 2873828 w 4441371"/>
                    <a:gd name="connsiteY122" fmla="*/ 3744685 h 6478892"/>
                    <a:gd name="connsiteX123" fmla="*/ 2873737 w 4441371"/>
                    <a:gd name="connsiteY123" fmla="*/ 3215186 h 6478892"/>
                    <a:gd name="connsiteX124" fmla="*/ 2755129 w 4441371"/>
                    <a:gd name="connsiteY124" fmla="*/ 3039972 h 6478892"/>
                    <a:gd name="connsiteX125" fmla="*/ 2686866 w 4441371"/>
                    <a:gd name="connsiteY125" fmla="*/ 2897097 h 6478892"/>
                    <a:gd name="connsiteX126" fmla="*/ 2490651 w 4441371"/>
                    <a:gd name="connsiteY126" fmla="*/ 2717074 h 6478892"/>
                    <a:gd name="connsiteX127" fmla="*/ 2621280 w 4441371"/>
                    <a:gd name="connsiteY127" fmla="*/ 2577737 h 6478892"/>
                    <a:gd name="connsiteX128" fmla="*/ 2960914 w 4441371"/>
                    <a:gd name="connsiteY128" fmla="*/ 2333897 h 6478892"/>
                    <a:gd name="connsiteX129" fmla="*/ 2969622 w 4441371"/>
                    <a:gd name="connsiteY129" fmla="*/ 2159725 h 6478892"/>
                    <a:gd name="connsiteX130" fmla="*/ 3326674 w 4441371"/>
                    <a:gd name="connsiteY130" fmla="*/ 1672045 h 6478892"/>
                    <a:gd name="connsiteX131" fmla="*/ 3526971 w 4441371"/>
                    <a:gd name="connsiteY131" fmla="*/ 1863634 h 6478892"/>
                    <a:gd name="connsiteX132" fmla="*/ 3944982 w 4441371"/>
                    <a:gd name="connsiteY132" fmla="*/ 1419497 h 6478892"/>
                    <a:gd name="connsiteX133" fmla="*/ 4441371 w 4441371"/>
                    <a:gd name="connsiteY133" fmla="*/ 374468 h 6478892"/>
                    <a:gd name="connsiteX134" fmla="*/ 4397828 w 4441371"/>
                    <a:gd name="connsiteY134" fmla="*/ 0 h 6478892"/>
                    <a:gd name="connsiteX135" fmla="*/ 0 w 4441371"/>
                    <a:gd name="connsiteY135" fmla="*/ 17417 h 6478892"/>
                    <a:gd name="connsiteX136" fmla="*/ 15919 w 4441371"/>
                    <a:gd name="connsiteY136" fmla="*/ 6470468 h 6478892"/>
                    <a:gd name="connsiteX0" fmla="*/ 15919 w 4441371"/>
                    <a:gd name="connsiteY0" fmla="*/ 6470468 h 6478892"/>
                    <a:gd name="connsiteX1" fmla="*/ 207191 w 4441371"/>
                    <a:gd name="connsiteY1" fmla="*/ 6451508 h 6478892"/>
                    <a:gd name="connsiteX2" fmla="*/ 302441 w 4441371"/>
                    <a:gd name="connsiteY2" fmla="*/ 6357846 h 6478892"/>
                    <a:gd name="connsiteX3" fmla="*/ 400866 w 4441371"/>
                    <a:gd name="connsiteY3" fmla="*/ 6319746 h 6478892"/>
                    <a:gd name="connsiteX4" fmla="*/ 564379 w 4441371"/>
                    <a:gd name="connsiteY4" fmla="*/ 6208621 h 6478892"/>
                    <a:gd name="connsiteX5" fmla="*/ 610416 w 4441371"/>
                    <a:gd name="connsiteY5" fmla="*/ 6135596 h 6478892"/>
                    <a:gd name="connsiteX6" fmla="*/ 678679 w 4441371"/>
                    <a:gd name="connsiteY6" fmla="*/ 6157821 h 6478892"/>
                    <a:gd name="connsiteX7" fmla="*/ 748529 w 4441371"/>
                    <a:gd name="connsiteY7" fmla="*/ 6065747 h 6478892"/>
                    <a:gd name="connsiteX8" fmla="*/ 750116 w 4441371"/>
                    <a:gd name="connsiteY8" fmla="*/ 6008597 h 6478892"/>
                    <a:gd name="connsiteX9" fmla="*/ 796154 w 4441371"/>
                    <a:gd name="connsiteY9" fmla="*/ 6019709 h 6478892"/>
                    <a:gd name="connsiteX10" fmla="*/ 813616 w 4441371"/>
                    <a:gd name="connsiteY10" fmla="*/ 5948272 h 6478892"/>
                    <a:gd name="connsiteX11" fmla="*/ 948645 w 4441371"/>
                    <a:gd name="connsiteY11" fmla="*/ 5940878 h 6478892"/>
                    <a:gd name="connsiteX12" fmla="*/ 934267 w 4441371"/>
                    <a:gd name="connsiteY12" fmla="*/ 5911760 h 6478892"/>
                    <a:gd name="connsiteX13" fmla="*/ 880291 w 4441371"/>
                    <a:gd name="connsiteY13" fmla="*/ 5911759 h 6478892"/>
                    <a:gd name="connsiteX14" fmla="*/ 921566 w 4441371"/>
                    <a:gd name="connsiteY14" fmla="*/ 5849847 h 6478892"/>
                    <a:gd name="connsiteX15" fmla="*/ 910454 w 4441371"/>
                    <a:gd name="connsiteY15" fmla="*/ 5799047 h 6478892"/>
                    <a:gd name="connsiteX16" fmla="*/ 937441 w 4441371"/>
                    <a:gd name="connsiteY16" fmla="*/ 5724434 h 6478892"/>
                    <a:gd name="connsiteX17" fmla="*/ 926329 w 4441371"/>
                    <a:gd name="connsiteY17" fmla="*/ 5683159 h 6478892"/>
                    <a:gd name="connsiteX18" fmla="*/ 1027929 w 4441371"/>
                    <a:gd name="connsiteY18" fmla="*/ 5637122 h 6478892"/>
                    <a:gd name="connsiteX19" fmla="*/ 1078729 w 4441371"/>
                    <a:gd name="connsiteY19" fmla="*/ 5591084 h 6478892"/>
                    <a:gd name="connsiteX20" fmla="*/ 1126354 w 4441371"/>
                    <a:gd name="connsiteY20" fmla="*/ 5533934 h 6478892"/>
                    <a:gd name="connsiteX21" fmla="*/ 1142229 w 4441371"/>
                    <a:gd name="connsiteY21" fmla="*/ 5478372 h 6478892"/>
                    <a:gd name="connsiteX22" fmla="*/ 1180329 w 4441371"/>
                    <a:gd name="connsiteY22" fmla="*/ 5427572 h 6478892"/>
                    <a:gd name="connsiteX23" fmla="*/ 1250179 w 4441371"/>
                    <a:gd name="connsiteY23" fmla="*/ 5345022 h 6478892"/>
                    <a:gd name="connsiteX24" fmla="*/ 1264466 w 4441371"/>
                    <a:gd name="connsiteY24" fmla="*/ 5389472 h 6478892"/>
                    <a:gd name="connsiteX25" fmla="*/ 1307329 w 4441371"/>
                    <a:gd name="connsiteY25" fmla="*/ 5341847 h 6478892"/>
                    <a:gd name="connsiteX26" fmla="*/ 1350191 w 4441371"/>
                    <a:gd name="connsiteY26" fmla="*/ 5324384 h 6478892"/>
                    <a:gd name="connsiteX27" fmla="*/ 1349828 w 4441371"/>
                    <a:gd name="connsiteY27" fmla="*/ 5277394 h 6478892"/>
                    <a:gd name="connsiteX28" fmla="*/ 1377179 w 4441371"/>
                    <a:gd name="connsiteY28" fmla="*/ 5175159 h 6478892"/>
                    <a:gd name="connsiteX29" fmla="*/ 1423216 w 4441371"/>
                    <a:gd name="connsiteY29" fmla="*/ 5149759 h 6478892"/>
                    <a:gd name="connsiteX30" fmla="*/ 1412104 w 4441371"/>
                    <a:gd name="connsiteY30" fmla="*/ 5017997 h 6478892"/>
                    <a:gd name="connsiteX31" fmla="*/ 1459729 w 4441371"/>
                    <a:gd name="connsiteY31" fmla="*/ 4971959 h 6478892"/>
                    <a:gd name="connsiteX32" fmla="*/ 1524000 w 4441371"/>
                    <a:gd name="connsiteY32" fmla="*/ 4955177 h 6478892"/>
                    <a:gd name="connsiteX33" fmla="*/ 1358129 w 4441371"/>
                    <a:gd name="connsiteY33" fmla="*/ 4913222 h 6478892"/>
                    <a:gd name="connsiteX34" fmla="*/ 1289866 w 4441371"/>
                    <a:gd name="connsiteY34" fmla="*/ 4854484 h 6478892"/>
                    <a:gd name="connsiteX35" fmla="*/ 1215254 w 4441371"/>
                    <a:gd name="connsiteY35" fmla="*/ 4883059 h 6478892"/>
                    <a:gd name="connsiteX36" fmla="*/ 1155383 w 4441371"/>
                    <a:gd name="connsiteY36" fmla="*/ 4820692 h 6478892"/>
                    <a:gd name="connsiteX37" fmla="*/ 1335904 w 4441371"/>
                    <a:gd name="connsiteY37" fmla="*/ 4757647 h 6478892"/>
                    <a:gd name="connsiteX38" fmla="*/ 1378766 w 4441371"/>
                    <a:gd name="connsiteY38" fmla="*/ 4762409 h 6478892"/>
                    <a:gd name="connsiteX39" fmla="*/ 1456055 w 4441371"/>
                    <a:gd name="connsiteY39" fmla="*/ 4779509 h 6478892"/>
                    <a:gd name="connsiteX40" fmla="*/ 1386704 w 4441371"/>
                    <a:gd name="connsiteY40" fmla="*/ 4619534 h 6478892"/>
                    <a:gd name="connsiteX41" fmla="*/ 1318441 w 4441371"/>
                    <a:gd name="connsiteY41" fmla="*/ 4551271 h 6478892"/>
                    <a:gd name="connsiteX42" fmla="*/ 1421629 w 4441371"/>
                    <a:gd name="connsiteY42" fmla="*/ 4506822 h 6478892"/>
                    <a:gd name="connsiteX43" fmla="*/ 1345429 w 4441371"/>
                    <a:gd name="connsiteY43" fmla="*/ 4400459 h 6478892"/>
                    <a:gd name="connsiteX44" fmla="*/ 1245416 w 4441371"/>
                    <a:gd name="connsiteY44" fmla="*/ 4309972 h 6478892"/>
                    <a:gd name="connsiteX45" fmla="*/ 1185091 w 4441371"/>
                    <a:gd name="connsiteY45" fmla="*/ 4102009 h 6478892"/>
                    <a:gd name="connsiteX46" fmla="*/ 1126354 w 4441371"/>
                    <a:gd name="connsiteY46" fmla="*/ 3930559 h 6478892"/>
                    <a:gd name="connsiteX47" fmla="*/ 995226 w 4441371"/>
                    <a:gd name="connsiteY47" fmla="*/ 3831363 h 6478892"/>
                    <a:gd name="connsiteX48" fmla="*/ 929504 w 4441371"/>
                    <a:gd name="connsiteY48" fmla="*/ 3773397 h 6478892"/>
                    <a:gd name="connsiteX49" fmla="*/ 929504 w 4441371"/>
                    <a:gd name="connsiteY49" fmla="*/ 3717834 h 6478892"/>
                    <a:gd name="connsiteX50" fmla="*/ 962841 w 4441371"/>
                    <a:gd name="connsiteY50" fmla="*/ 3711484 h 6478892"/>
                    <a:gd name="connsiteX51" fmla="*/ 1021579 w 4441371"/>
                    <a:gd name="connsiteY51" fmla="*/ 3609884 h 6478892"/>
                    <a:gd name="connsiteX52" fmla="*/ 1059679 w 4441371"/>
                    <a:gd name="connsiteY52" fmla="*/ 3598772 h 6478892"/>
                    <a:gd name="connsiteX53" fmla="*/ 1121591 w 4441371"/>
                    <a:gd name="connsiteY53" fmla="*/ 3535272 h 6478892"/>
                    <a:gd name="connsiteX54" fmla="*/ 1178741 w 4441371"/>
                    <a:gd name="connsiteY54" fmla="*/ 3498759 h 6478892"/>
                    <a:gd name="connsiteX55" fmla="*/ 1220016 w 4441371"/>
                    <a:gd name="connsiteY55" fmla="*/ 3489234 h 6478892"/>
                    <a:gd name="connsiteX56" fmla="*/ 1250088 w 4441371"/>
                    <a:gd name="connsiteY56" fmla="*/ 3418432 h 6478892"/>
                    <a:gd name="connsiteX57" fmla="*/ 1308917 w 4441371"/>
                    <a:gd name="connsiteY57" fmla="*/ 3387634 h 6478892"/>
                    <a:gd name="connsiteX58" fmla="*/ 1367654 w 4441371"/>
                    <a:gd name="connsiteY58" fmla="*/ 3354297 h 6478892"/>
                    <a:gd name="connsiteX59" fmla="*/ 1474016 w 4441371"/>
                    <a:gd name="connsiteY59" fmla="*/ 3309847 h 6478892"/>
                    <a:gd name="connsiteX60" fmla="*/ 1550125 w 4441371"/>
                    <a:gd name="connsiteY60" fmla="*/ 3317965 h 6478892"/>
                    <a:gd name="connsiteX61" fmla="*/ 1593079 w 4441371"/>
                    <a:gd name="connsiteY61" fmla="*/ 3271747 h 6478892"/>
                    <a:gd name="connsiteX62" fmla="*/ 1613716 w 4441371"/>
                    <a:gd name="connsiteY62" fmla="*/ 3201897 h 6478892"/>
                    <a:gd name="connsiteX63" fmla="*/ 1547041 w 4441371"/>
                    <a:gd name="connsiteY63" fmla="*/ 3174909 h 6478892"/>
                    <a:gd name="connsiteX64" fmla="*/ 1526313 w 4441371"/>
                    <a:gd name="connsiteY64" fmla="*/ 3150960 h 6478892"/>
                    <a:gd name="connsiteX65" fmla="*/ 1410516 w 4441371"/>
                    <a:gd name="connsiteY65" fmla="*/ 3163797 h 6478892"/>
                    <a:gd name="connsiteX66" fmla="*/ 1347016 w 4441371"/>
                    <a:gd name="connsiteY66" fmla="*/ 3127284 h 6478892"/>
                    <a:gd name="connsiteX67" fmla="*/ 1332729 w 4441371"/>
                    <a:gd name="connsiteY67" fmla="*/ 3101884 h 6478892"/>
                    <a:gd name="connsiteX68" fmla="*/ 1272313 w 4441371"/>
                    <a:gd name="connsiteY68" fmla="*/ 3082154 h 6478892"/>
                    <a:gd name="connsiteX69" fmla="*/ 1172391 w 4441371"/>
                    <a:gd name="connsiteY69" fmla="*/ 3098709 h 6478892"/>
                    <a:gd name="connsiteX70" fmla="*/ 1146991 w 4441371"/>
                    <a:gd name="connsiteY70" fmla="*/ 3144747 h 6478892"/>
                    <a:gd name="connsiteX71" fmla="*/ 1091429 w 4441371"/>
                    <a:gd name="connsiteY71" fmla="*/ 3174909 h 6478892"/>
                    <a:gd name="connsiteX72" fmla="*/ 1058091 w 4441371"/>
                    <a:gd name="connsiteY72" fmla="*/ 3225709 h 6478892"/>
                    <a:gd name="connsiteX73" fmla="*/ 989829 w 4441371"/>
                    <a:gd name="connsiteY73" fmla="*/ 3238409 h 6478892"/>
                    <a:gd name="connsiteX74" fmla="*/ 909364 w 4441371"/>
                    <a:gd name="connsiteY74" fmla="*/ 3181803 h 6478892"/>
                    <a:gd name="connsiteX75" fmla="*/ 924741 w 4441371"/>
                    <a:gd name="connsiteY75" fmla="*/ 3111409 h 6478892"/>
                    <a:gd name="connsiteX76" fmla="*/ 972366 w 4441371"/>
                    <a:gd name="connsiteY76" fmla="*/ 3078072 h 6478892"/>
                    <a:gd name="connsiteX77" fmla="*/ 923743 w 4441371"/>
                    <a:gd name="connsiteY77" fmla="*/ 2986994 h 6478892"/>
                    <a:gd name="connsiteX78" fmla="*/ 848541 w 4441371"/>
                    <a:gd name="connsiteY78" fmla="*/ 2989172 h 6478892"/>
                    <a:gd name="connsiteX79" fmla="*/ 726304 w 4441371"/>
                    <a:gd name="connsiteY79" fmla="*/ 2943134 h 6478892"/>
                    <a:gd name="connsiteX80" fmla="*/ 691379 w 4441371"/>
                    <a:gd name="connsiteY80" fmla="*/ 2852647 h 6478892"/>
                    <a:gd name="connsiteX81" fmla="*/ 733289 w 4441371"/>
                    <a:gd name="connsiteY81" fmla="*/ 2804160 h 6478892"/>
                    <a:gd name="connsiteX82" fmla="*/ 731066 w 4441371"/>
                    <a:gd name="connsiteY82" fmla="*/ 2738347 h 6478892"/>
                    <a:gd name="connsiteX83" fmla="*/ 770754 w 4441371"/>
                    <a:gd name="connsiteY83" fmla="*/ 2711359 h 6478892"/>
                    <a:gd name="connsiteX84" fmla="*/ 848541 w 4441371"/>
                    <a:gd name="connsiteY84" fmla="*/ 2771684 h 6478892"/>
                    <a:gd name="connsiteX85" fmla="*/ 875529 w 4441371"/>
                    <a:gd name="connsiteY85" fmla="*/ 2798672 h 6478892"/>
                    <a:gd name="connsiteX86" fmla="*/ 883466 w 4441371"/>
                    <a:gd name="connsiteY86" fmla="*/ 2743110 h 6478892"/>
                    <a:gd name="connsiteX87" fmla="*/ 919933 w 4441371"/>
                    <a:gd name="connsiteY87" fmla="*/ 2730546 h 6478892"/>
                    <a:gd name="connsiteX88" fmla="*/ 964429 w 4441371"/>
                    <a:gd name="connsiteY88" fmla="*/ 2730409 h 6478892"/>
                    <a:gd name="connsiteX89" fmla="*/ 991416 w 4441371"/>
                    <a:gd name="connsiteY89" fmla="*/ 2698659 h 6478892"/>
                    <a:gd name="connsiteX90" fmla="*/ 1067616 w 4441371"/>
                    <a:gd name="connsiteY90" fmla="*/ 2592297 h 6478892"/>
                    <a:gd name="connsiteX91" fmla="*/ 1157423 w 4441371"/>
                    <a:gd name="connsiteY91" fmla="*/ 2532652 h 6478892"/>
                    <a:gd name="connsiteX92" fmla="*/ 1239066 w 4441371"/>
                    <a:gd name="connsiteY92" fmla="*/ 2501809 h 6478892"/>
                    <a:gd name="connsiteX93" fmla="*/ 1386704 w 4441371"/>
                    <a:gd name="connsiteY93" fmla="*/ 2358934 h 6478892"/>
                    <a:gd name="connsiteX94" fmla="*/ 1501094 w 4441371"/>
                    <a:gd name="connsiteY94" fmla="*/ 2368913 h 6478892"/>
                    <a:gd name="connsiteX95" fmla="*/ 1567180 w 4441371"/>
                    <a:gd name="connsiteY95" fmla="*/ 2464298 h 6478892"/>
                    <a:gd name="connsiteX96" fmla="*/ 1510529 w 4441371"/>
                    <a:gd name="connsiteY96" fmla="*/ 2535147 h 6478892"/>
                    <a:gd name="connsiteX97" fmla="*/ 1413691 w 4441371"/>
                    <a:gd name="connsiteY97" fmla="*/ 2627222 h 6478892"/>
                    <a:gd name="connsiteX98" fmla="*/ 1375954 w 4441371"/>
                    <a:gd name="connsiteY98" fmla="*/ 2647405 h 6478892"/>
                    <a:gd name="connsiteX99" fmla="*/ 1387565 w 4441371"/>
                    <a:gd name="connsiteY99" fmla="*/ 2708456 h 6478892"/>
                    <a:gd name="connsiteX100" fmla="*/ 1437504 w 4441371"/>
                    <a:gd name="connsiteY100" fmla="*/ 2736759 h 6478892"/>
                    <a:gd name="connsiteX101" fmla="*/ 1431154 w 4441371"/>
                    <a:gd name="connsiteY101" fmla="*/ 2774859 h 6478892"/>
                    <a:gd name="connsiteX102" fmla="*/ 1340257 w 4441371"/>
                    <a:gd name="connsiteY102" fmla="*/ 2829515 h 6478892"/>
                    <a:gd name="connsiteX103" fmla="*/ 1377179 w 4441371"/>
                    <a:gd name="connsiteY103" fmla="*/ 2863759 h 6478892"/>
                    <a:gd name="connsiteX104" fmla="*/ 1532754 w 4441371"/>
                    <a:gd name="connsiteY104" fmla="*/ 2790734 h 6478892"/>
                    <a:gd name="connsiteX105" fmla="*/ 1569266 w 4441371"/>
                    <a:gd name="connsiteY105" fmla="*/ 2733584 h 6478892"/>
                    <a:gd name="connsiteX106" fmla="*/ 1634354 w 4441371"/>
                    <a:gd name="connsiteY106" fmla="*/ 2703422 h 6478892"/>
                    <a:gd name="connsiteX107" fmla="*/ 1691504 w 4441371"/>
                    <a:gd name="connsiteY107" fmla="*/ 2666909 h 6478892"/>
                    <a:gd name="connsiteX108" fmla="*/ 1793104 w 4441371"/>
                    <a:gd name="connsiteY108" fmla="*/ 2636747 h 6478892"/>
                    <a:gd name="connsiteX109" fmla="*/ 1891529 w 4441371"/>
                    <a:gd name="connsiteY109" fmla="*/ 2627222 h 6478892"/>
                    <a:gd name="connsiteX110" fmla="*/ 1934800 w 4441371"/>
                    <a:gd name="connsiteY110" fmla="*/ 2602275 h 6478892"/>
                    <a:gd name="connsiteX111" fmla="*/ 2002654 w 4441371"/>
                    <a:gd name="connsiteY111" fmla="*/ 2662147 h 6478892"/>
                    <a:gd name="connsiteX112" fmla="*/ 2072504 w 4441371"/>
                    <a:gd name="connsiteY112" fmla="*/ 2678022 h 6478892"/>
                    <a:gd name="connsiteX113" fmla="*/ 2147161 w 4441371"/>
                    <a:gd name="connsiteY113" fmla="*/ 2690902 h 6478892"/>
                    <a:gd name="connsiteX114" fmla="*/ 2097904 w 4441371"/>
                    <a:gd name="connsiteY114" fmla="*/ 2820897 h 6478892"/>
                    <a:gd name="connsiteX115" fmla="*/ 1994262 w 4441371"/>
                    <a:gd name="connsiteY115" fmla="*/ 2934788 h 6478892"/>
                    <a:gd name="connsiteX116" fmla="*/ 2177142 w 4441371"/>
                    <a:gd name="connsiteY116" fmla="*/ 3082834 h 6478892"/>
                    <a:gd name="connsiteX117" fmla="*/ 2377440 w 4441371"/>
                    <a:gd name="connsiteY117" fmla="*/ 3117668 h 6478892"/>
                    <a:gd name="connsiteX118" fmla="*/ 2360022 w 4441371"/>
                    <a:gd name="connsiteY118" fmla="*/ 3335383 h 6478892"/>
                    <a:gd name="connsiteX119" fmla="*/ 2360022 w 4441371"/>
                    <a:gd name="connsiteY119" fmla="*/ 3335383 h 6478892"/>
                    <a:gd name="connsiteX120" fmla="*/ 2316480 w 4441371"/>
                    <a:gd name="connsiteY120" fmla="*/ 3640183 h 6478892"/>
                    <a:gd name="connsiteX121" fmla="*/ 2272937 w 4441371"/>
                    <a:gd name="connsiteY121" fmla="*/ 3875314 h 6478892"/>
                    <a:gd name="connsiteX122" fmla="*/ 2577737 w 4441371"/>
                    <a:gd name="connsiteY122" fmla="*/ 3857897 h 6478892"/>
                    <a:gd name="connsiteX123" fmla="*/ 2873828 w 4441371"/>
                    <a:gd name="connsiteY123" fmla="*/ 3744685 h 6478892"/>
                    <a:gd name="connsiteX124" fmla="*/ 2873737 w 4441371"/>
                    <a:gd name="connsiteY124" fmla="*/ 3215186 h 6478892"/>
                    <a:gd name="connsiteX125" fmla="*/ 2755129 w 4441371"/>
                    <a:gd name="connsiteY125" fmla="*/ 3039972 h 6478892"/>
                    <a:gd name="connsiteX126" fmla="*/ 2686866 w 4441371"/>
                    <a:gd name="connsiteY126" fmla="*/ 2897097 h 6478892"/>
                    <a:gd name="connsiteX127" fmla="*/ 2490651 w 4441371"/>
                    <a:gd name="connsiteY127" fmla="*/ 2717074 h 6478892"/>
                    <a:gd name="connsiteX128" fmla="*/ 2621280 w 4441371"/>
                    <a:gd name="connsiteY128" fmla="*/ 2577737 h 6478892"/>
                    <a:gd name="connsiteX129" fmla="*/ 2960914 w 4441371"/>
                    <a:gd name="connsiteY129" fmla="*/ 2333897 h 6478892"/>
                    <a:gd name="connsiteX130" fmla="*/ 2969622 w 4441371"/>
                    <a:gd name="connsiteY130" fmla="*/ 2159725 h 6478892"/>
                    <a:gd name="connsiteX131" fmla="*/ 3326674 w 4441371"/>
                    <a:gd name="connsiteY131" fmla="*/ 1672045 h 6478892"/>
                    <a:gd name="connsiteX132" fmla="*/ 3526971 w 4441371"/>
                    <a:gd name="connsiteY132" fmla="*/ 1863634 h 6478892"/>
                    <a:gd name="connsiteX133" fmla="*/ 3944982 w 4441371"/>
                    <a:gd name="connsiteY133" fmla="*/ 1419497 h 6478892"/>
                    <a:gd name="connsiteX134" fmla="*/ 4441371 w 4441371"/>
                    <a:gd name="connsiteY134" fmla="*/ 374468 h 6478892"/>
                    <a:gd name="connsiteX135" fmla="*/ 4397828 w 4441371"/>
                    <a:gd name="connsiteY135" fmla="*/ 0 h 6478892"/>
                    <a:gd name="connsiteX136" fmla="*/ 0 w 4441371"/>
                    <a:gd name="connsiteY136" fmla="*/ 17417 h 6478892"/>
                    <a:gd name="connsiteX137" fmla="*/ 15919 w 4441371"/>
                    <a:gd name="connsiteY137" fmla="*/ 6470468 h 6478892"/>
                    <a:gd name="connsiteX0" fmla="*/ 15919 w 4441371"/>
                    <a:gd name="connsiteY0" fmla="*/ 6470468 h 6478892"/>
                    <a:gd name="connsiteX1" fmla="*/ 207191 w 4441371"/>
                    <a:gd name="connsiteY1" fmla="*/ 6451508 h 6478892"/>
                    <a:gd name="connsiteX2" fmla="*/ 302441 w 4441371"/>
                    <a:gd name="connsiteY2" fmla="*/ 6357846 h 6478892"/>
                    <a:gd name="connsiteX3" fmla="*/ 400866 w 4441371"/>
                    <a:gd name="connsiteY3" fmla="*/ 6319746 h 6478892"/>
                    <a:gd name="connsiteX4" fmla="*/ 564379 w 4441371"/>
                    <a:gd name="connsiteY4" fmla="*/ 6208621 h 6478892"/>
                    <a:gd name="connsiteX5" fmla="*/ 610416 w 4441371"/>
                    <a:gd name="connsiteY5" fmla="*/ 6135596 h 6478892"/>
                    <a:gd name="connsiteX6" fmla="*/ 678679 w 4441371"/>
                    <a:gd name="connsiteY6" fmla="*/ 6157821 h 6478892"/>
                    <a:gd name="connsiteX7" fmla="*/ 748529 w 4441371"/>
                    <a:gd name="connsiteY7" fmla="*/ 6065747 h 6478892"/>
                    <a:gd name="connsiteX8" fmla="*/ 750116 w 4441371"/>
                    <a:gd name="connsiteY8" fmla="*/ 6008597 h 6478892"/>
                    <a:gd name="connsiteX9" fmla="*/ 796154 w 4441371"/>
                    <a:gd name="connsiteY9" fmla="*/ 6019709 h 6478892"/>
                    <a:gd name="connsiteX10" fmla="*/ 813616 w 4441371"/>
                    <a:gd name="connsiteY10" fmla="*/ 5948272 h 6478892"/>
                    <a:gd name="connsiteX11" fmla="*/ 894579 w 4441371"/>
                    <a:gd name="connsiteY11" fmla="*/ 5965733 h 6478892"/>
                    <a:gd name="connsiteX12" fmla="*/ 948645 w 4441371"/>
                    <a:gd name="connsiteY12" fmla="*/ 5940878 h 6478892"/>
                    <a:gd name="connsiteX13" fmla="*/ 934267 w 4441371"/>
                    <a:gd name="connsiteY13" fmla="*/ 5911760 h 6478892"/>
                    <a:gd name="connsiteX14" fmla="*/ 880291 w 4441371"/>
                    <a:gd name="connsiteY14" fmla="*/ 5911759 h 6478892"/>
                    <a:gd name="connsiteX15" fmla="*/ 921566 w 4441371"/>
                    <a:gd name="connsiteY15" fmla="*/ 5849847 h 6478892"/>
                    <a:gd name="connsiteX16" fmla="*/ 910454 w 4441371"/>
                    <a:gd name="connsiteY16" fmla="*/ 5799047 h 6478892"/>
                    <a:gd name="connsiteX17" fmla="*/ 937441 w 4441371"/>
                    <a:gd name="connsiteY17" fmla="*/ 5724434 h 6478892"/>
                    <a:gd name="connsiteX18" fmla="*/ 926329 w 4441371"/>
                    <a:gd name="connsiteY18" fmla="*/ 5683159 h 6478892"/>
                    <a:gd name="connsiteX19" fmla="*/ 1027929 w 4441371"/>
                    <a:gd name="connsiteY19" fmla="*/ 5637122 h 6478892"/>
                    <a:gd name="connsiteX20" fmla="*/ 1078729 w 4441371"/>
                    <a:gd name="connsiteY20" fmla="*/ 5591084 h 6478892"/>
                    <a:gd name="connsiteX21" fmla="*/ 1126354 w 4441371"/>
                    <a:gd name="connsiteY21" fmla="*/ 5533934 h 6478892"/>
                    <a:gd name="connsiteX22" fmla="*/ 1142229 w 4441371"/>
                    <a:gd name="connsiteY22" fmla="*/ 5478372 h 6478892"/>
                    <a:gd name="connsiteX23" fmla="*/ 1180329 w 4441371"/>
                    <a:gd name="connsiteY23" fmla="*/ 5427572 h 6478892"/>
                    <a:gd name="connsiteX24" fmla="*/ 1250179 w 4441371"/>
                    <a:gd name="connsiteY24" fmla="*/ 5345022 h 6478892"/>
                    <a:gd name="connsiteX25" fmla="*/ 1264466 w 4441371"/>
                    <a:gd name="connsiteY25" fmla="*/ 5389472 h 6478892"/>
                    <a:gd name="connsiteX26" fmla="*/ 1307329 w 4441371"/>
                    <a:gd name="connsiteY26" fmla="*/ 5341847 h 6478892"/>
                    <a:gd name="connsiteX27" fmla="*/ 1350191 w 4441371"/>
                    <a:gd name="connsiteY27" fmla="*/ 5324384 h 6478892"/>
                    <a:gd name="connsiteX28" fmla="*/ 1349828 w 4441371"/>
                    <a:gd name="connsiteY28" fmla="*/ 5277394 h 6478892"/>
                    <a:gd name="connsiteX29" fmla="*/ 1377179 w 4441371"/>
                    <a:gd name="connsiteY29" fmla="*/ 5175159 h 6478892"/>
                    <a:gd name="connsiteX30" fmla="*/ 1423216 w 4441371"/>
                    <a:gd name="connsiteY30" fmla="*/ 5149759 h 6478892"/>
                    <a:gd name="connsiteX31" fmla="*/ 1412104 w 4441371"/>
                    <a:gd name="connsiteY31" fmla="*/ 5017997 h 6478892"/>
                    <a:gd name="connsiteX32" fmla="*/ 1459729 w 4441371"/>
                    <a:gd name="connsiteY32" fmla="*/ 4971959 h 6478892"/>
                    <a:gd name="connsiteX33" fmla="*/ 1524000 w 4441371"/>
                    <a:gd name="connsiteY33" fmla="*/ 4955177 h 6478892"/>
                    <a:gd name="connsiteX34" fmla="*/ 1358129 w 4441371"/>
                    <a:gd name="connsiteY34" fmla="*/ 4913222 h 6478892"/>
                    <a:gd name="connsiteX35" fmla="*/ 1289866 w 4441371"/>
                    <a:gd name="connsiteY35" fmla="*/ 4854484 h 6478892"/>
                    <a:gd name="connsiteX36" fmla="*/ 1215254 w 4441371"/>
                    <a:gd name="connsiteY36" fmla="*/ 4883059 h 6478892"/>
                    <a:gd name="connsiteX37" fmla="*/ 1155383 w 4441371"/>
                    <a:gd name="connsiteY37" fmla="*/ 4820692 h 6478892"/>
                    <a:gd name="connsiteX38" fmla="*/ 1335904 w 4441371"/>
                    <a:gd name="connsiteY38" fmla="*/ 4757647 h 6478892"/>
                    <a:gd name="connsiteX39" fmla="*/ 1378766 w 4441371"/>
                    <a:gd name="connsiteY39" fmla="*/ 4762409 h 6478892"/>
                    <a:gd name="connsiteX40" fmla="*/ 1456055 w 4441371"/>
                    <a:gd name="connsiteY40" fmla="*/ 4779509 h 6478892"/>
                    <a:gd name="connsiteX41" fmla="*/ 1386704 w 4441371"/>
                    <a:gd name="connsiteY41" fmla="*/ 4619534 h 6478892"/>
                    <a:gd name="connsiteX42" fmla="*/ 1318441 w 4441371"/>
                    <a:gd name="connsiteY42" fmla="*/ 4551271 h 6478892"/>
                    <a:gd name="connsiteX43" fmla="*/ 1421629 w 4441371"/>
                    <a:gd name="connsiteY43" fmla="*/ 4506822 h 6478892"/>
                    <a:gd name="connsiteX44" fmla="*/ 1345429 w 4441371"/>
                    <a:gd name="connsiteY44" fmla="*/ 4400459 h 6478892"/>
                    <a:gd name="connsiteX45" fmla="*/ 1245416 w 4441371"/>
                    <a:gd name="connsiteY45" fmla="*/ 4309972 h 6478892"/>
                    <a:gd name="connsiteX46" fmla="*/ 1185091 w 4441371"/>
                    <a:gd name="connsiteY46" fmla="*/ 4102009 h 6478892"/>
                    <a:gd name="connsiteX47" fmla="*/ 1126354 w 4441371"/>
                    <a:gd name="connsiteY47" fmla="*/ 3930559 h 6478892"/>
                    <a:gd name="connsiteX48" fmla="*/ 995226 w 4441371"/>
                    <a:gd name="connsiteY48" fmla="*/ 3831363 h 6478892"/>
                    <a:gd name="connsiteX49" fmla="*/ 929504 w 4441371"/>
                    <a:gd name="connsiteY49" fmla="*/ 3773397 h 6478892"/>
                    <a:gd name="connsiteX50" fmla="*/ 929504 w 4441371"/>
                    <a:gd name="connsiteY50" fmla="*/ 3717834 h 6478892"/>
                    <a:gd name="connsiteX51" fmla="*/ 962841 w 4441371"/>
                    <a:gd name="connsiteY51" fmla="*/ 3711484 h 6478892"/>
                    <a:gd name="connsiteX52" fmla="*/ 1021579 w 4441371"/>
                    <a:gd name="connsiteY52" fmla="*/ 3609884 h 6478892"/>
                    <a:gd name="connsiteX53" fmla="*/ 1059679 w 4441371"/>
                    <a:gd name="connsiteY53" fmla="*/ 3598772 h 6478892"/>
                    <a:gd name="connsiteX54" fmla="*/ 1121591 w 4441371"/>
                    <a:gd name="connsiteY54" fmla="*/ 3535272 h 6478892"/>
                    <a:gd name="connsiteX55" fmla="*/ 1178741 w 4441371"/>
                    <a:gd name="connsiteY55" fmla="*/ 3498759 h 6478892"/>
                    <a:gd name="connsiteX56" fmla="*/ 1220016 w 4441371"/>
                    <a:gd name="connsiteY56" fmla="*/ 3489234 h 6478892"/>
                    <a:gd name="connsiteX57" fmla="*/ 1250088 w 4441371"/>
                    <a:gd name="connsiteY57" fmla="*/ 3418432 h 6478892"/>
                    <a:gd name="connsiteX58" fmla="*/ 1308917 w 4441371"/>
                    <a:gd name="connsiteY58" fmla="*/ 3387634 h 6478892"/>
                    <a:gd name="connsiteX59" fmla="*/ 1367654 w 4441371"/>
                    <a:gd name="connsiteY59" fmla="*/ 3354297 h 6478892"/>
                    <a:gd name="connsiteX60" fmla="*/ 1474016 w 4441371"/>
                    <a:gd name="connsiteY60" fmla="*/ 3309847 h 6478892"/>
                    <a:gd name="connsiteX61" fmla="*/ 1550125 w 4441371"/>
                    <a:gd name="connsiteY61" fmla="*/ 3317965 h 6478892"/>
                    <a:gd name="connsiteX62" fmla="*/ 1593079 w 4441371"/>
                    <a:gd name="connsiteY62" fmla="*/ 3271747 h 6478892"/>
                    <a:gd name="connsiteX63" fmla="*/ 1613716 w 4441371"/>
                    <a:gd name="connsiteY63" fmla="*/ 3201897 h 6478892"/>
                    <a:gd name="connsiteX64" fmla="*/ 1547041 w 4441371"/>
                    <a:gd name="connsiteY64" fmla="*/ 3174909 h 6478892"/>
                    <a:gd name="connsiteX65" fmla="*/ 1526313 w 4441371"/>
                    <a:gd name="connsiteY65" fmla="*/ 3150960 h 6478892"/>
                    <a:gd name="connsiteX66" fmla="*/ 1410516 w 4441371"/>
                    <a:gd name="connsiteY66" fmla="*/ 3163797 h 6478892"/>
                    <a:gd name="connsiteX67" fmla="*/ 1347016 w 4441371"/>
                    <a:gd name="connsiteY67" fmla="*/ 3127284 h 6478892"/>
                    <a:gd name="connsiteX68" fmla="*/ 1332729 w 4441371"/>
                    <a:gd name="connsiteY68" fmla="*/ 3101884 h 6478892"/>
                    <a:gd name="connsiteX69" fmla="*/ 1272313 w 4441371"/>
                    <a:gd name="connsiteY69" fmla="*/ 3082154 h 6478892"/>
                    <a:gd name="connsiteX70" fmla="*/ 1172391 w 4441371"/>
                    <a:gd name="connsiteY70" fmla="*/ 3098709 h 6478892"/>
                    <a:gd name="connsiteX71" fmla="*/ 1146991 w 4441371"/>
                    <a:gd name="connsiteY71" fmla="*/ 3144747 h 6478892"/>
                    <a:gd name="connsiteX72" fmla="*/ 1091429 w 4441371"/>
                    <a:gd name="connsiteY72" fmla="*/ 3174909 h 6478892"/>
                    <a:gd name="connsiteX73" fmla="*/ 1058091 w 4441371"/>
                    <a:gd name="connsiteY73" fmla="*/ 3225709 h 6478892"/>
                    <a:gd name="connsiteX74" fmla="*/ 989829 w 4441371"/>
                    <a:gd name="connsiteY74" fmla="*/ 3238409 h 6478892"/>
                    <a:gd name="connsiteX75" fmla="*/ 909364 w 4441371"/>
                    <a:gd name="connsiteY75" fmla="*/ 3181803 h 6478892"/>
                    <a:gd name="connsiteX76" fmla="*/ 924741 w 4441371"/>
                    <a:gd name="connsiteY76" fmla="*/ 3111409 h 6478892"/>
                    <a:gd name="connsiteX77" fmla="*/ 972366 w 4441371"/>
                    <a:gd name="connsiteY77" fmla="*/ 3078072 h 6478892"/>
                    <a:gd name="connsiteX78" fmla="*/ 923743 w 4441371"/>
                    <a:gd name="connsiteY78" fmla="*/ 2986994 h 6478892"/>
                    <a:gd name="connsiteX79" fmla="*/ 848541 w 4441371"/>
                    <a:gd name="connsiteY79" fmla="*/ 2989172 h 6478892"/>
                    <a:gd name="connsiteX80" fmla="*/ 726304 w 4441371"/>
                    <a:gd name="connsiteY80" fmla="*/ 2943134 h 6478892"/>
                    <a:gd name="connsiteX81" fmla="*/ 691379 w 4441371"/>
                    <a:gd name="connsiteY81" fmla="*/ 2852647 h 6478892"/>
                    <a:gd name="connsiteX82" fmla="*/ 733289 w 4441371"/>
                    <a:gd name="connsiteY82" fmla="*/ 2804160 h 6478892"/>
                    <a:gd name="connsiteX83" fmla="*/ 731066 w 4441371"/>
                    <a:gd name="connsiteY83" fmla="*/ 2738347 h 6478892"/>
                    <a:gd name="connsiteX84" fmla="*/ 770754 w 4441371"/>
                    <a:gd name="connsiteY84" fmla="*/ 2711359 h 6478892"/>
                    <a:gd name="connsiteX85" fmla="*/ 848541 w 4441371"/>
                    <a:gd name="connsiteY85" fmla="*/ 2771684 h 6478892"/>
                    <a:gd name="connsiteX86" fmla="*/ 875529 w 4441371"/>
                    <a:gd name="connsiteY86" fmla="*/ 2798672 h 6478892"/>
                    <a:gd name="connsiteX87" fmla="*/ 883466 w 4441371"/>
                    <a:gd name="connsiteY87" fmla="*/ 2743110 h 6478892"/>
                    <a:gd name="connsiteX88" fmla="*/ 919933 w 4441371"/>
                    <a:gd name="connsiteY88" fmla="*/ 2730546 h 6478892"/>
                    <a:gd name="connsiteX89" fmla="*/ 964429 w 4441371"/>
                    <a:gd name="connsiteY89" fmla="*/ 2730409 h 6478892"/>
                    <a:gd name="connsiteX90" fmla="*/ 991416 w 4441371"/>
                    <a:gd name="connsiteY90" fmla="*/ 2698659 h 6478892"/>
                    <a:gd name="connsiteX91" fmla="*/ 1067616 w 4441371"/>
                    <a:gd name="connsiteY91" fmla="*/ 2592297 h 6478892"/>
                    <a:gd name="connsiteX92" fmla="*/ 1157423 w 4441371"/>
                    <a:gd name="connsiteY92" fmla="*/ 2532652 h 6478892"/>
                    <a:gd name="connsiteX93" fmla="*/ 1239066 w 4441371"/>
                    <a:gd name="connsiteY93" fmla="*/ 2501809 h 6478892"/>
                    <a:gd name="connsiteX94" fmla="*/ 1386704 w 4441371"/>
                    <a:gd name="connsiteY94" fmla="*/ 2358934 h 6478892"/>
                    <a:gd name="connsiteX95" fmla="*/ 1501094 w 4441371"/>
                    <a:gd name="connsiteY95" fmla="*/ 2368913 h 6478892"/>
                    <a:gd name="connsiteX96" fmla="*/ 1567180 w 4441371"/>
                    <a:gd name="connsiteY96" fmla="*/ 2464298 h 6478892"/>
                    <a:gd name="connsiteX97" fmla="*/ 1510529 w 4441371"/>
                    <a:gd name="connsiteY97" fmla="*/ 2535147 h 6478892"/>
                    <a:gd name="connsiteX98" fmla="*/ 1413691 w 4441371"/>
                    <a:gd name="connsiteY98" fmla="*/ 2627222 h 6478892"/>
                    <a:gd name="connsiteX99" fmla="*/ 1375954 w 4441371"/>
                    <a:gd name="connsiteY99" fmla="*/ 2647405 h 6478892"/>
                    <a:gd name="connsiteX100" fmla="*/ 1387565 w 4441371"/>
                    <a:gd name="connsiteY100" fmla="*/ 2708456 h 6478892"/>
                    <a:gd name="connsiteX101" fmla="*/ 1437504 w 4441371"/>
                    <a:gd name="connsiteY101" fmla="*/ 2736759 h 6478892"/>
                    <a:gd name="connsiteX102" fmla="*/ 1431154 w 4441371"/>
                    <a:gd name="connsiteY102" fmla="*/ 2774859 h 6478892"/>
                    <a:gd name="connsiteX103" fmla="*/ 1340257 w 4441371"/>
                    <a:gd name="connsiteY103" fmla="*/ 2829515 h 6478892"/>
                    <a:gd name="connsiteX104" fmla="*/ 1377179 w 4441371"/>
                    <a:gd name="connsiteY104" fmla="*/ 2863759 h 6478892"/>
                    <a:gd name="connsiteX105" fmla="*/ 1532754 w 4441371"/>
                    <a:gd name="connsiteY105" fmla="*/ 2790734 h 6478892"/>
                    <a:gd name="connsiteX106" fmla="*/ 1569266 w 4441371"/>
                    <a:gd name="connsiteY106" fmla="*/ 2733584 h 6478892"/>
                    <a:gd name="connsiteX107" fmla="*/ 1634354 w 4441371"/>
                    <a:gd name="connsiteY107" fmla="*/ 2703422 h 6478892"/>
                    <a:gd name="connsiteX108" fmla="*/ 1691504 w 4441371"/>
                    <a:gd name="connsiteY108" fmla="*/ 2666909 h 6478892"/>
                    <a:gd name="connsiteX109" fmla="*/ 1793104 w 4441371"/>
                    <a:gd name="connsiteY109" fmla="*/ 2636747 h 6478892"/>
                    <a:gd name="connsiteX110" fmla="*/ 1891529 w 4441371"/>
                    <a:gd name="connsiteY110" fmla="*/ 2627222 h 6478892"/>
                    <a:gd name="connsiteX111" fmla="*/ 1934800 w 4441371"/>
                    <a:gd name="connsiteY111" fmla="*/ 2602275 h 6478892"/>
                    <a:gd name="connsiteX112" fmla="*/ 2002654 w 4441371"/>
                    <a:gd name="connsiteY112" fmla="*/ 2662147 h 6478892"/>
                    <a:gd name="connsiteX113" fmla="*/ 2072504 w 4441371"/>
                    <a:gd name="connsiteY113" fmla="*/ 2678022 h 6478892"/>
                    <a:gd name="connsiteX114" fmla="*/ 2147161 w 4441371"/>
                    <a:gd name="connsiteY114" fmla="*/ 2690902 h 6478892"/>
                    <a:gd name="connsiteX115" fmla="*/ 2097904 w 4441371"/>
                    <a:gd name="connsiteY115" fmla="*/ 2820897 h 6478892"/>
                    <a:gd name="connsiteX116" fmla="*/ 1994262 w 4441371"/>
                    <a:gd name="connsiteY116" fmla="*/ 2934788 h 6478892"/>
                    <a:gd name="connsiteX117" fmla="*/ 2177142 w 4441371"/>
                    <a:gd name="connsiteY117" fmla="*/ 3082834 h 6478892"/>
                    <a:gd name="connsiteX118" fmla="*/ 2377440 w 4441371"/>
                    <a:gd name="connsiteY118" fmla="*/ 3117668 h 6478892"/>
                    <a:gd name="connsiteX119" fmla="*/ 2360022 w 4441371"/>
                    <a:gd name="connsiteY119" fmla="*/ 3335383 h 6478892"/>
                    <a:gd name="connsiteX120" fmla="*/ 2360022 w 4441371"/>
                    <a:gd name="connsiteY120" fmla="*/ 3335383 h 6478892"/>
                    <a:gd name="connsiteX121" fmla="*/ 2316480 w 4441371"/>
                    <a:gd name="connsiteY121" fmla="*/ 3640183 h 6478892"/>
                    <a:gd name="connsiteX122" fmla="*/ 2272937 w 4441371"/>
                    <a:gd name="connsiteY122" fmla="*/ 3875314 h 6478892"/>
                    <a:gd name="connsiteX123" fmla="*/ 2577737 w 4441371"/>
                    <a:gd name="connsiteY123" fmla="*/ 3857897 h 6478892"/>
                    <a:gd name="connsiteX124" fmla="*/ 2873828 w 4441371"/>
                    <a:gd name="connsiteY124" fmla="*/ 3744685 h 6478892"/>
                    <a:gd name="connsiteX125" fmla="*/ 2873737 w 4441371"/>
                    <a:gd name="connsiteY125" fmla="*/ 3215186 h 6478892"/>
                    <a:gd name="connsiteX126" fmla="*/ 2755129 w 4441371"/>
                    <a:gd name="connsiteY126" fmla="*/ 3039972 h 6478892"/>
                    <a:gd name="connsiteX127" fmla="*/ 2686866 w 4441371"/>
                    <a:gd name="connsiteY127" fmla="*/ 2897097 h 6478892"/>
                    <a:gd name="connsiteX128" fmla="*/ 2490651 w 4441371"/>
                    <a:gd name="connsiteY128" fmla="*/ 2717074 h 6478892"/>
                    <a:gd name="connsiteX129" fmla="*/ 2621280 w 4441371"/>
                    <a:gd name="connsiteY129" fmla="*/ 2577737 h 6478892"/>
                    <a:gd name="connsiteX130" fmla="*/ 2960914 w 4441371"/>
                    <a:gd name="connsiteY130" fmla="*/ 2333897 h 6478892"/>
                    <a:gd name="connsiteX131" fmla="*/ 2969622 w 4441371"/>
                    <a:gd name="connsiteY131" fmla="*/ 2159725 h 6478892"/>
                    <a:gd name="connsiteX132" fmla="*/ 3326674 w 4441371"/>
                    <a:gd name="connsiteY132" fmla="*/ 1672045 h 6478892"/>
                    <a:gd name="connsiteX133" fmla="*/ 3526971 w 4441371"/>
                    <a:gd name="connsiteY133" fmla="*/ 1863634 h 6478892"/>
                    <a:gd name="connsiteX134" fmla="*/ 3944982 w 4441371"/>
                    <a:gd name="connsiteY134" fmla="*/ 1419497 h 6478892"/>
                    <a:gd name="connsiteX135" fmla="*/ 4441371 w 4441371"/>
                    <a:gd name="connsiteY135" fmla="*/ 374468 h 6478892"/>
                    <a:gd name="connsiteX136" fmla="*/ 4397828 w 4441371"/>
                    <a:gd name="connsiteY136" fmla="*/ 0 h 6478892"/>
                    <a:gd name="connsiteX137" fmla="*/ 0 w 4441371"/>
                    <a:gd name="connsiteY137" fmla="*/ 17417 h 6478892"/>
                    <a:gd name="connsiteX138" fmla="*/ 15919 w 4441371"/>
                    <a:gd name="connsiteY138" fmla="*/ 6470468 h 6478892"/>
                    <a:gd name="connsiteX0" fmla="*/ 15919 w 4441371"/>
                    <a:gd name="connsiteY0" fmla="*/ 6470468 h 6478892"/>
                    <a:gd name="connsiteX1" fmla="*/ 207191 w 4441371"/>
                    <a:gd name="connsiteY1" fmla="*/ 6451508 h 6478892"/>
                    <a:gd name="connsiteX2" fmla="*/ 302441 w 4441371"/>
                    <a:gd name="connsiteY2" fmla="*/ 6357846 h 6478892"/>
                    <a:gd name="connsiteX3" fmla="*/ 400866 w 4441371"/>
                    <a:gd name="connsiteY3" fmla="*/ 6319746 h 6478892"/>
                    <a:gd name="connsiteX4" fmla="*/ 564379 w 4441371"/>
                    <a:gd name="connsiteY4" fmla="*/ 6208621 h 6478892"/>
                    <a:gd name="connsiteX5" fmla="*/ 610416 w 4441371"/>
                    <a:gd name="connsiteY5" fmla="*/ 6135596 h 6478892"/>
                    <a:gd name="connsiteX6" fmla="*/ 678679 w 4441371"/>
                    <a:gd name="connsiteY6" fmla="*/ 6157821 h 6478892"/>
                    <a:gd name="connsiteX7" fmla="*/ 748529 w 4441371"/>
                    <a:gd name="connsiteY7" fmla="*/ 6065747 h 6478892"/>
                    <a:gd name="connsiteX8" fmla="*/ 750116 w 4441371"/>
                    <a:gd name="connsiteY8" fmla="*/ 6008597 h 6478892"/>
                    <a:gd name="connsiteX9" fmla="*/ 796154 w 4441371"/>
                    <a:gd name="connsiteY9" fmla="*/ 6019709 h 6478892"/>
                    <a:gd name="connsiteX10" fmla="*/ 813616 w 4441371"/>
                    <a:gd name="connsiteY10" fmla="*/ 5948272 h 6478892"/>
                    <a:gd name="connsiteX11" fmla="*/ 894579 w 4441371"/>
                    <a:gd name="connsiteY11" fmla="*/ 5965733 h 6478892"/>
                    <a:gd name="connsiteX12" fmla="*/ 948645 w 4441371"/>
                    <a:gd name="connsiteY12" fmla="*/ 5940878 h 6478892"/>
                    <a:gd name="connsiteX13" fmla="*/ 934267 w 4441371"/>
                    <a:gd name="connsiteY13" fmla="*/ 5911760 h 6478892"/>
                    <a:gd name="connsiteX14" fmla="*/ 880291 w 4441371"/>
                    <a:gd name="connsiteY14" fmla="*/ 5911759 h 6478892"/>
                    <a:gd name="connsiteX15" fmla="*/ 921566 w 4441371"/>
                    <a:gd name="connsiteY15" fmla="*/ 5849847 h 6478892"/>
                    <a:gd name="connsiteX16" fmla="*/ 910454 w 4441371"/>
                    <a:gd name="connsiteY16" fmla="*/ 5799047 h 6478892"/>
                    <a:gd name="connsiteX17" fmla="*/ 937441 w 4441371"/>
                    <a:gd name="connsiteY17" fmla="*/ 5724434 h 6478892"/>
                    <a:gd name="connsiteX18" fmla="*/ 926329 w 4441371"/>
                    <a:gd name="connsiteY18" fmla="*/ 5683159 h 6478892"/>
                    <a:gd name="connsiteX19" fmla="*/ 1027929 w 4441371"/>
                    <a:gd name="connsiteY19" fmla="*/ 5637122 h 6478892"/>
                    <a:gd name="connsiteX20" fmla="*/ 1078729 w 4441371"/>
                    <a:gd name="connsiteY20" fmla="*/ 5591084 h 6478892"/>
                    <a:gd name="connsiteX21" fmla="*/ 1126354 w 4441371"/>
                    <a:gd name="connsiteY21" fmla="*/ 5533934 h 6478892"/>
                    <a:gd name="connsiteX22" fmla="*/ 1142229 w 4441371"/>
                    <a:gd name="connsiteY22" fmla="*/ 5478372 h 6478892"/>
                    <a:gd name="connsiteX23" fmla="*/ 1180329 w 4441371"/>
                    <a:gd name="connsiteY23" fmla="*/ 5427572 h 6478892"/>
                    <a:gd name="connsiteX24" fmla="*/ 1250179 w 4441371"/>
                    <a:gd name="connsiteY24" fmla="*/ 5345022 h 6478892"/>
                    <a:gd name="connsiteX25" fmla="*/ 1264466 w 4441371"/>
                    <a:gd name="connsiteY25" fmla="*/ 5389472 h 6478892"/>
                    <a:gd name="connsiteX26" fmla="*/ 1307329 w 4441371"/>
                    <a:gd name="connsiteY26" fmla="*/ 5341847 h 6478892"/>
                    <a:gd name="connsiteX27" fmla="*/ 1350191 w 4441371"/>
                    <a:gd name="connsiteY27" fmla="*/ 5324384 h 6478892"/>
                    <a:gd name="connsiteX28" fmla="*/ 1349828 w 4441371"/>
                    <a:gd name="connsiteY28" fmla="*/ 5277394 h 6478892"/>
                    <a:gd name="connsiteX29" fmla="*/ 1377179 w 4441371"/>
                    <a:gd name="connsiteY29" fmla="*/ 5175159 h 6478892"/>
                    <a:gd name="connsiteX30" fmla="*/ 1423216 w 4441371"/>
                    <a:gd name="connsiteY30" fmla="*/ 5149759 h 6478892"/>
                    <a:gd name="connsiteX31" fmla="*/ 1412104 w 4441371"/>
                    <a:gd name="connsiteY31" fmla="*/ 5017997 h 6478892"/>
                    <a:gd name="connsiteX32" fmla="*/ 1459729 w 4441371"/>
                    <a:gd name="connsiteY32" fmla="*/ 4971959 h 6478892"/>
                    <a:gd name="connsiteX33" fmla="*/ 1524000 w 4441371"/>
                    <a:gd name="connsiteY33" fmla="*/ 4955177 h 6478892"/>
                    <a:gd name="connsiteX34" fmla="*/ 1432741 w 4441371"/>
                    <a:gd name="connsiteY34" fmla="*/ 4903696 h 6478892"/>
                    <a:gd name="connsiteX35" fmla="*/ 1358129 w 4441371"/>
                    <a:gd name="connsiteY35" fmla="*/ 4913222 h 6478892"/>
                    <a:gd name="connsiteX36" fmla="*/ 1289866 w 4441371"/>
                    <a:gd name="connsiteY36" fmla="*/ 4854484 h 6478892"/>
                    <a:gd name="connsiteX37" fmla="*/ 1215254 w 4441371"/>
                    <a:gd name="connsiteY37" fmla="*/ 4883059 h 6478892"/>
                    <a:gd name="connsiteX38" fmla="*/ 1155383 w 4441371"/>
                    <a:gd name="connsiteY38" fmla="*/ 4820692 h 6478892"/>
                    <a:gd name="connsiteX39" fmla="*/ 1335904 w 4441371"/>
                    <a:gd name="connsiteY39" fmla="*/ 4757647 h 6478892"/>
                    <a:gd name="connsiteX40" fmla="*/ 1378766 w 4441371"/>
                    <a:gd name="connsiteY40" fmla="*/ 4762409 h 6478892"/>
                    <a:gd name="connsiteX41" fmla="*/ 1456055 w 4441371"/>
                    <a:gd name="connsiteY41" fmla="*/ 4779509 h 6478892"/>
                    <a:gd name="connsiteX42" fmla="*/ 1386704 w 4441371"/>
                    <a:gd name="connsiteY42" fmla="*/ 4619534 h 6478892"/>
                    <a:gd name="connsiteX43" fmla="*/ 1318441 w 4441371"/>
                    <a:gd name="connsiteY43" fmla="*/ 4551271 h 6478892"/>
                    <a:gd name="connsiteX44" fmla="*/ 1421629 w 4441371"/>
                    <a:gd name="connsiteY44" fmla="*/ 4506822 h 6478892"/>
                    <a:gd name="connsiteX45" fmla="*/ 1345429 w 4441371"/>
                    <a:gd name="connsiteY45" fmla="*/ 4400459 h 6478892"/>
                    <a:gd name="connsiteX46" fmla="*/ 1245416 w 4441371"/>
                    <a:gd name="connsiteY46" fmla="*/ 4309972 h 6478892"/>
                    <a:gd name="connsiteX47" fmla="*/ 1185091 w 4441371"/>
                    <a:gd name="connsiteY47" fmla="*/ 4102009 h 6478892"/>
                    <a:gd name="connsiteX48" fmla="*/ 1126354 w 4441371"/>
                    <a:gd name="connsiteY48" fmla="*/ 3930559 h 6478892"/>
                    <a:gd name="connsiteX49" fmla="*/ 995226 w 4441371"/>
                    <a:gd name="connsiteY49" fmla="*/ 3831363 h 6478892"/>
                    <a:gd name="connsiteX50" fmla="*/ 929504 w 4441371"/>
                    <a:gd name="connsiteY50" fmla="*/ 3773397 h 6478892"/>
                    <a:gd name="connsiteX51" fmla="*/ 929504 w 4441371"/>
                    <a:gd name="connsiteY51" fmla="*/ 3717834 h 6478892"/>
                    <a:gd name="connsiteX52" fmla="*/ 962841 w 4441371"/>
                    <a:gd name="connsiteY52" fmla="*/ 3711484 h 6478892"/>
                    <a:gd name="connsiteX53" fmla="*/ 1021579 w 4441371"/>
                    <a:gd name="connsiteY53" fmla="*/ 3609884 h 6478892"/>
                    <a:gd name="connsiteX54" fmla="*/ 1059679 w 4441371"/>
                    <a:gd name="connsiteY54" fmla="*/ 3598772 h 6478892"/>
                    <a:gd name="connsiteX55" fmla="*/ 1121591 w 4441371"/>
                    <a:gd name="connsiteY55" fmla="*/ 3535272 h 6478892"/>
                    <a:gd name="connsiteX56" fmla="*/ 1178741 w 4441371"/>
                    <a:gd name="connsiteY56" fmla="*/ 3498759 h 6478892"/>
                    <a:gd name="connsiteX57" fmla="*/ 1220016 w 4441371"/>
                    <a:gd name="connsiteY57" fmla="*/ 3489234 h 6478892"/>
                    <a:gd name="connsiteX58" fmla="*/ 1250088 w 4441371"/>
                    <a:gd name="connsiteY58" fmla="*/ 3418432 h 6478892"/>
                    <a:gd name="connsiteX59" fmla="*/ 1308917 w 4441371"/>
                    <a:gd name="connsiteY59" fmla="*/ 3387634 h 6478892"/>
                    <a:gd name="connsiteX60" fmla="*/ 1367654 w 4441371"/>
                    <a:gd name="connsiteY60" fmla="*/ 3354297 h 6478892"/>
                    <a:gd name="connsiteX61" fmla="*/ 1474016 w 4441371"/>
                    <a:gd name="connsiteY61" fmla="*/ 3309847 h 6478892"/>
                    <a:gd name="connsiteX62" fmla="*/ 1550125 w 4441371"/>
                    <a:gd name="connsiteY62" fmla="*/ 3317965 h 6478892"/>
                    <a:gd name="connsiteX63" fmla="*/ 1593079 w 4441371"/>
                    <a:gd name="connsiteY63" fmla="*/ 3271747 h 6478892"/>
                    <a:gd name="connsiteX64" fmla="*/ 1613716 w 4441371"/>
                    <a:gd name="connsiteY64" fmla="*/ 3201897 h 6478892"/>
                    <a:gd name="connsiteX65" fmla="*/ 1547041 w 4441371"/>
                    <a:gd name="connsiteY65" fmla="*/ 3174909 h 6478892"/>
                    <a:gd name="connsiteX66" fmla="*/ 1526313 w 4441371"/>
                    <a:gd name="connsiteY66" fmla="*/ 3150960 h 6478892"/>
                    <a:gd name="connsiteX67" fmla="*/ 1410516 w 4441371"/>
                    <a:gd name="connsiteY67" fmla="*/ 3163797 h 6478892"/>
                    <a:gd name="connsiteX68" fmla="*/ 1347016 w 4441371"/>
                    <a:gd name="connsiteY68" fmla="*/ 3127284 h 6478892"/>
                    <a:gd name="connsiteX69" fmla="*/ 1332729 w 4441371"/>
                    <a:gd name="connsiteY69" fmla="*/ 3101884 h 6478892"/>
                    <a:gd name="connsiteX70" fmla="*/ 1272313 w 4441371"/>
                    <a:gd name="connsiteY70" fmla="*/ 3082154 h 6478892"/>
                    <a:gd name="connsiteX71" fmla="*/ 1172391 w 4441371"/>
                    <a:gd name="connsiteY71" fmla="*/ 3098709 h 6478892"/>
                    <a:gd name="connsiteX72" fmla="*/ 1146991 w 4441371"/>
                    <a:gd name="connsiteY72" fmla="*/ 3144747 h 6478892"/>
                    <a:gd name="connsiteX73" fmla="*/ 1091429 w 4441371"/>
                    <a:gd name="connsiteY73" fmla="*/ 3174909 h 6478892"/>
                    <a:gd name="connsiteX74" fmla="*/ 1058091 w 4441371"/>
                    <a:gd name="connsiteY74" fmla="*/ 3225709 h 6478892"/>
                    <a:gd name="connsiteX75" fmla="*/ 989829 w 4441371"/>
                    <a:gd name="connsiteY75" fmla="*/ 3238409 h 6478892"/>
                    <a:gd name="connsiteX76" fmla="*/ 909364 w 4441371"/>
                    <a:gd name="connsiteY76" fmla="*/ 3181803 h 6478892"/>
                    <a:gd name="connsiteX77" fmla="*/ 924741 w 4441371"/>
                    <a:gd name="connsiteY77" fmla="*/ 3111409 h 6478892"/>
                    <a:gd name="connsiteX78" fmla="*/ 972366 w 4441371"/>
                    <a:gd name="connsiteY78" fmla="*/ 3078072 h 6478892"/>
                    <a:gd name="connsiteX79" fmla="*/ 923743 w 4441371"/>
                    <a:gd name="connsiteY79" fmla="*/ 2986994 h 6478892"/>
                    <a:gd name="connsiteX80" fmla="*/ 848541 w 4441371"/>
                    <a:gd name="connsiteY80" fmla="*/ 2989172 h 6478892"/>
                    <a:gd name="connsiteX81" fmla="*/ 726304 w 4441371"/>
                    <a:gd name="connsiteY81" fmla="*/ 2943134 h 6478892"/>
                    <a:gd name="connsiteX82" fmla="*/ 691379 w 4441371"/>
                    <a:gd name="connsiteY82" fmla="*/ 2852647 h 6478892"/>
                    <a:gd name="connsiteX83" fmla="*/ 733289 w 4441371"/>
                    <a:gd name="connsiteY83" fmla="*/ 2804160 h 6478892"/>
                    <a:gd name="connsiteX84" fmla="*/ 731066 w 4441371"/>
                    <a:gd name="connsiteY84" fmla="*/ 2738347 h 6478892"/>
                    <a:gd name="connsiteX85" fmla="*/ 770754 w 4441371"/>
                    <a:gd name="connsiteY85" fmla="*/ 2711359 h 6478892"/>
                    <a:gd name="connsiteX86" fmla="*/ 848541 w 4441371"/>
                    <a:gd name="connsiteY86" fmla="*/ 2771684 h 6478892"/>
                    <a:gd name="connsiteX87" fmla="*/ 875529 w 4441371"/>
                    <a:gd name="connsiteY87" fmla="*/ 2798672 h 6478892"/>
                    <a:gd name="connsiteX88" fmla="*/ 883466 w 4441371"/>
                    <a:gd name="connsiteY88" fmla="*/ 2743110 h 6478892"/>
                    <a:gd name="connsiteX89" fmla="*/ 919933 w 4441371"/>
                    <a:gd name="connsiteY89" fmla="*/ 2730546 h 6478892"/>
                    <a:gd name="connsiteX90" fmla="*/ 964429 w 4441371"/>
                    <a:gd name="connsiteY90" fmla="*/ 2730409 h 6478892"/>
                    <a:gd name="connsiteX91" fmla="*/ 991416 w 4441371"/>
                    <a:gd name="connsiteY91" fmla="*/ 2698659 h 6478892"/>
                    <a:gd name="connsiteX92" fmla="*/ 1067616 w 4441371"/>
                    <a:gd name="connsiteY92" fmla="*/ 2592297 h 6478892"/>
                    <a:gd name="connsiteX93" fmla="*/ 1157423 w 4441371"/>
                    <a:gd name="connsiteY93" fmla="*/ 2532652 h 6478892"/>
                    <a:gd name="connsiteX94" fmla="*/ 1239066 w 4441371"/>
                    <a:gd name="connsiteY94" fmla="*/ 2501809 h 6478892"/>
                    <a:gd name="connsiteX95" fmla="*/ 1386704 w 4441371"/>
                    <a:gd name="connsiteY95" fmla="*/ 2358934 h 6478892"/>
                    <a:gd name="connsiteX96" fmla="*/ 1501094 w 4441371"/>
                    <a:gd name="connsiteY96" fmla="*/ 2368913 h 6478892"/>
                    <a:gd name="connsiteX97" fmla="*/ 1567180 w 4441371"/>
                    <a:gd name="connsiteY97" fmla="*/ 2464298 h 6478892"/>
                    <a:gd name="connsiteX98" fmla="*/ 1510529 w 4441371"/>
                    <a:gd name="connsiteY98" fmla="*/ 2535147 h 6478892"/>
                    <a:gd name="connsiteX99" fmla="*/ 1413691 w 4441371"/>
                    <a:gd name="connsiteY99" fmla="*/ 2627222 h 6478892"/>
                    <a:gd name="connsiteX100" fmla="*/ 1375954 w 4441371"/>
                    <a:gd name="connsiteY100" fmla="*/ 2647405 h 6478892"/>
                    <a:gd name="connsiteX101" fmla="*/ 1387565 w 4441371"/>
                    <a:gd name="connsiteY101" fmla="*/ 2708456 h 6478892"/>
                    <a:gd name="connsiteX102" fmla="*/ 1437504 w 4441371"/>
                    <a:gd name="connsiteY102" fmla="*/ 2736759 h 6478892"/>
                    <a:gd name="connsiteX103" fmla="*/ 1431154 w 4441371"/>
                    <a:gd name="connsiteY103" fmla="*/ 2774859 h 6478892"/>
                    <a:gd name="connsiteX104" fmla="*/ 1340257 w 4441371"/>
                    <a:gd name="connsiteY104" fmla="*/ 2829515 h 6478892"/>
                    <a:gd name="connsiteX105" fmla="*/ 1377179 w 4441371"/>
                    <a:gd name="connsiteY105" fmla="*/ 2863759 h 6478892"/>
                    <a:gd name="connsiteX106" fmla="*/ 1532754 w 4441371"/>
                    <a:gd name="connsiteY106" fmla="*/ 2790734 h 6478892"/>
                    <a:gd name="connsiteX107" fmla="*/ 1569266 w 4441371"/>
                    <a:gd name="connsiteY107" fmla="*/ 2733584 h 6478892"/>
                    <a:gd name="connsiteX108" fmla="*/ 1634354 w 4441371"/>
                    <a:gd name="connsiteY108" fmla="*/ 2703422 h 6478892"/>
                    <a:gd name="connsiteX109" fmla="*/ 1691504 w 4441371"/>
                    <a:gd name="connsiteY109" fmla="*/ 2666909 h 6478892"/>
                    <a:gd name="connsiteX110" fmla="*/ 1793104 w 4441371"/>
                    <a:gd name="connsiteY110" fmla="*/ 2636747 h 6478892"/>
                    <a:gd name="connsiteX111" fmla="*/ 1891529 w 4441371"/>
                    <a:gd name="connsiteY111" fmla="*/ 2627222 h 6478892"/>
                    <a:gd name="connsiteX112" fmla="*/ 1934800 w 4441371"/>
                    <a:gd name="connsiteY112" fmla="*/ 2602275 h 6478892"/>
                    <a:gd name="connsiteX113" fmla="*/ 2002654 w 4441371"/>
                    <a:gd name="connsiteY113" fmla="*/ 2662147 h 6478892"/>
                    <a:gd name="connsiteX114" fmla="*/ 2072504 w 4441371"/>
                    <a:gd name="connsiteY114" fmla="*/ 2678022 h 6478892"/>
                    <a:gd name="connsiteX115" fmla="*/ 2147161 w 4441371"/>
                    <a:gd name="connsiteY115" fmla="*/ 2690902 h 6478892"/>
                    <a:gd name="connsiteX116" fmla="*/ 2097904 w 4441371"/>
                    <a:gd name="connsiteY116" fmla="*/ 2820897 h 6478892"/>
                    <a:gd name="connsiteX117" fmla="*/ 1994262 w 4441371"/>
                    <a:gd name="connsiteY117" fmla="*/ 2934788 h 6478892"/>
                    <a:gd name="connsiteX118" fmla="*/ 2177142 w 4441371"/>
                    <a:gd name="connsiteY118" fmla="*/ 3082834 h 6478892"/>
                    <a:gd name="connsiteX119" fmla="*/ 2377440 w 4441371"/>
                    <a:gd name="connsiteY119" fmla="*/ 3117668 h 6478892"/>
                    <a:gd name="connsiteX120" fmla="*/ 2360022 w 4441371"/>
                    <a:gd name="connsiteY120" fmla="*/ 3335383 h 6478892"/>
                    <a:gd name="connsiteX121" fmla="*/ 2360022 w 4441371"/>
                    <a:gd name="connsiteY121" fmla="*/ 3335383 h 6478892"/>
                    <a:gd name="connsiteX122" fmla="*/ 2316480 w 4441371"/>
                    <a:gd name="connsiteY122" fmla="*/ 3640183 h 6478892"/>
                    <a:gd name="connsiteX123" fmla="*/ 2272937 w 4441371"/>
                    <a:gd name="connsiteY123" fmla="*/ 3875314 h 6478892"/>
                    <a:gd name="connsiteX124" fmla="*/ 2577737 w 4441371"/>
                    <a:gd name="connsiteY124" fmla="*/ 3857897 h 6478892"/>
                    <a:gd name="connsiteX125" fmla="*/ 2873828 w 4441371"/>
                    <a:gd name="connsiteY125" fmla="*/ 3744685 h 6478892"/>
                    <a:gd name="connsiteX126" fmla="*/ 2873737 w 4441371"/>
                    <a:gd name="connsiteY126" fmla="*/ 3215186 h 6478892"/>
                    <a:gd name="connsiteX127" fmla="*/ 2755129 w 4441371"/>
                    <a:gd name="connsiteY127" fmla="*/ 3039972 h 6478892"/>
                    <a:gd name="connsiteX128" fmla="*/ 2686866 w 4441371"/>
                    <a:gd name="connsiteY128" fmla="*/ 2897097 h 6478892"/>
                    <a:gd name="connsiteX129" fmla="*/ 2490651 w 4441371"/>
                    <a:gd name="connsiteY129" fmla="*/ 2717074 h 6478892"/>
                    <a:gd name="connsiteX130" fmla="*/ 2621280 w 4441371"/>
                    <a:gd name="connsiteY130" fmla="*/ 2577737 h 6478892"/>
                    <a:gd name="connsiteX131" fmla="*/ 2960914 w 4441371"/>
                    <a:gd name="connsiteY131" fmla="*/ 2333897 h 6478892"/>
                    <a:gd name="connsiteX132" fmla="*/ 2969622 w 4441371"/>
                    <a:gd name="connsiteY132" fmla="*/ 2159725 h 6478892"/>
                    <a:gd name="connsiteX133" fmla="*/ 3326674 w 4441371"/>
                    <a:gd name="connsiteY133" fmla="*/ 1672045 h 6478892"/>
                    <a:gd name="connsiteX134" fmla="*/ 3526971 w 4441371"/>
                    <a:gd name="connsiteY134" fmla="*/ 1863634 h 6478892"/>
                    <a:gd name="connsiteX135" fmla="*/ 3944982 w 4441371"/>
                    <a:gd name="connsiteY135" fmla="*/ 1419497 h 6478892"/>
                    <a:gd name="connsiteX136" fmla="*/ 4441371 w 4441371"/>
                    <a:gd name="connsiteY136" fmla="*/ 374468 h 6478892"/>
                    <a:gd name="connsiteX137" fmla="*/ 4397828 w 4441371"/>
                    <a:gd name="connsiteY137" fmla="*/ 0 h 6478892"/>
                    <a:gd name="connsiteX138" fmla="*/ 0 w 4441371"/>
                    <a:gd name="connsiteY138" fmla="*/ 17417 h 6478892"/>
                    <a:gd name="connsiteX139" fmla="*/ 15919 w 4441371"/>
                    <a:gd name="connsiteY139" fmla="*/ 6470468 h 6478892"/>
                    <a:gd name="connsiteX0" fmla="*/ 15919 w 4441371"/>
                    <a:gd name="connsiteY0" fmla="*/ 6470468 h 6478892"/>
                    <a:gd name="connsiteX1" fmla="*/ 207191 w 4441371"/>
                    <a:gd name="connsiteY1" fmla="*/ 6451508 h 6478892"/>
                    <a:gd name="connsiteX2" fmla="*/ 302441 w 4441371"/>
                    <a:gd name="connsiteY2" fmla="*/ 6357846 h 6478892"/>
                    <a:gd name="connsiteX3" fmla="*/ 400866 w 4441371"/>
                    <a:gd name="connsiteY3" fmla="*/ 6319746 h 6478892"/>
                    <a:gd name="connsiteX4" fmla="*/ 564379 w 4441371"/>
                    <a:gd name="connsiteY4" fmla="*/ 6208621 h 6478892"/>
                    <a:gd name="connsiteX5" fmla="*/ 610416 w 4441371"/>
                    <a:gd name="connsiteY5" fmla="*/ 6135596 h 6478892"/>
                    <a:gd name="connsiteX6" fmla="*/ 678679 w 4441371"/>
                    <a:gd name="connsiteY6" fmla="*/ 6157821 h 6478892"/>
                    <a:gd name="connsiteX7" fmla="*/ 748529 w 4441371"/>
                    <a:gd name="connsiteY7" fmla="*/ 6065747 h 6478892"/>
                    <a:gd name="connsiteX8" fmla="*/ 750116 w 4441371"/>
                    <a:gd name="connsiteY8" fmla="*/ 6008597 h 6478892"/>
                    <a:gd name="connsiteX9" fmla="*/ 796154 w 4441371"/>
                    <a:gd name="connsiteY9" fmla="*/ 6019709 h 6478892"/>
                    <a:gd name="connsiteX10" fmla="*/ 813616 w 4441371"/>
                    <a:gd name="connsiteY10" fmla="*/ 5948272 h 6478892"/>
                    <a:gd name="connsiteX11" fmla="*/ 894579 w 4441371"/>
                    <a:gd name="connsiteY11" fmla="*/ 5965733 h 6478892"/>
                    <a:gd name="connsiteX12" fmla="*/ 948645 w 4441371"/>
                    <a:gd name="connsiteY12" fmla="*/ 5940878 h 6478892"/>
                    <a:gd name="connsiteX13" fmla="*/ 934267 w 4441371"/>
                    <a:gd name="connsiteY13" fmla="*/ 5911760 h 6478892"/>
                    <a:gd name="connsiteX14" fmla="*/ 880291 w 4441371"/>
                    <a:gd name="connsiteY14" fmla="*/ 5911759 h 6478892"/>
                    <a:gd name="connsiteX15" fmla="*/ 921566 w 4441371"/>
                    <a:gd name="connsiteY15" fmla="*/ 5849847 h 6478892"/>
                    <a:gd name="connsiteX16" fmla="*/ 910454 w 4441371"/>
                    <a:gd name="connsiteY16" fmla="*/ 5799047 h 6478892"/>
                    <a:gd name="connsiteX17" fmla="*/ 937441 w 4441371"/>
                    <a:gd name="connsiteY17" fmla="*/ 5724434 h 6478892"/>
                    <a:gd name="connsiteX18" fmla="*/ 926329 w 4441371"/>
                    <a:gd name="connsiteY18" fmla="*/ 5683159 h 6478892"/>
                    <a:gd name="connsiteX19" fmla="*/ 1027929 w 4441371"/>
                    <a:gd name="connsiteY19" fmla="*/ 5637122 h 6478892"/>
                    <a:gd name="connsiteX20" fmla="*/ 1078729 w 4441371"/>
                    <a:gd name="connsiteY20" fmla="*/ 5591084 h 6478892"/>
                    <a:gd name="connsiteX21" fmla="*/ 1126354 w 4441371"/>
                    <a:gd name="connsiteY21" fmla="*/ 5533934 h 6478892"/>
                    <a:gd name="connsiteX22" fmla="*/ 1142229 w 4441371"/>
                    <a:gd name="connsiteY22" fmla="*/ 5478372 h 6478892"/>
                    <a:gd name="connsiteX23" fmla="*/ 1180329 w 4441371"/>
                    <a:gd name="connsiteY23" fmla="*/ 5427572 h 6478892"/>
                    <a:gd name="connsiteX24" fmla="*/ 1250179 w 4441371"/>
                    <a:gd name="connsiteY24" fmla="*/ 5345022 h 6478892"/>
                    <a:gd name="connsiteX25" fmla="*/ 1264466 w 4441371"/>
                    <a:gd name="connsiteY25" fmla="*/ 5389472 h 6478892"/>
                    <a:gd name="connsiteX26" fmla="*/ 1307329 w 4441371"/>
                    <a:gd name="connsiteY26" fmla="*/ 5341847 h 6478892"/>
                    <a:gd name="connsiteX27" fmla="*/ 1350191 w 4441371"/>
                    <a:gd name="connsiteY27" fmla="*/ 5324384 h 6478892"/>
                    <a:gd name="connsiteX28" fmla="*/ 1349828 w 4441371"/>
                    <a:gd name="connsiteY28" fmla="*/ 5277394 h 6478892"/>
                    <a:gd name="connsiteX29" fmla="*/ 1377179 w 4441371"/>
                    <a:gd name="connsiteY29" fmla="*/ 5175159 h 6478892"/>
                    <a:gd name="connsiteX30" fmla="*/ 1423216 w 4441371"/>
                    <a:gd name="connsiteY30" fmla="*/ 5149759 h 6478892"/>
                    <a:gd name="connsiteX31" fmla="*/ 1412104 w 4441371"/>
                    <a:gd name="connsiteY31" fmla="*/ 5017997 h 6478892"/>
                    <a:gd name="connsiteX32" fmla="*/ 1459729 w 4441371"/>
                    <a:gd name="connsiteY32" fmla="*/ 4971959 h 6478892"/>
                    <a:gd name="connsiteX33" fmla="*/ 1516062 w 4441371"/>
                    <a:gd name="connsiteY33" fmla="*/ 4966289 h 6478892"/>
                    <a:gd name="connsiteX34" fmla="*/ 1432741 w 4441371"/>
                    <a:gd name="connsiteY34" fmla="*/ 4903696 h 6478892"/>
                    <a:gd name="connsiteX35" fmla="*/ 1358129 w 4441371"/>
                    <a:gd name="connsiteY35" fmla="*/ 4913222 h 6478892"/>
                    <a:gd name="connsiteX36" fmla="*/ 1289866 w 4441371"/>
                    <a:gd name="connsiteY36" fmla="*/ 4854484 h 6478892"/>
                    <a:gd name="connsiteX37" fmla="*/ 1215254 w 4441371"/>
                    <a:gd name="connsiteY37" fmla="*/ 4883059 h 6478892"/>
                    <a:gd name="connsiteX38" fmla="*/ 1155383 w 4441371"/>
                    <a:gd name="connsiteY38" fmla="*/ 4820692 h 6478892"/>
                    <a:gd name="connsiteX39" fmla="*/ 1335904 w 4441371"/>
                    <a:gd name="connsiteY39" fmla="*/ 4757647 h 6478892"/>
                    <a:gd name="connsiteX40" fmla="*/ 1378766 w 4441371"/>
                    <a:gd name="connsiteY40" fmla="*/ 4762409 h 6478892"/>
                    <a:gd name="connsiteX41" fmla="*/ 1456055 w 4441371"/>
                    <a:gd name="connsiteY41" fmla="*/ 4779509 h 6478892"/>
                    <a:gd name="connsiteX42" fmla="*/ 1386704 w 4441371"/>
                    <a:gd name="connsiteY42" fmla="*/ 4619534 h 6478892"/>
                    <a:gd name="connsiteX43" fmla="*/ 1318441 w 4441371"/>
                    <a:gd name="connsiteY43" fmla="*/ 4551271 h 6478892"/>
                    <a:gd name="connsiteX44" fmla="*/ 1421629 w 4441371"/>
                    <a:gd name="connsiteY44" fmla="*/ 4506822 h 6478892"/>
                    <a:gd name="connsiteX45" fmla="*/ 1345429 w 4441371"/>
                    <a:gd name="connsiteY45" fmla="*/ 4400459 h 6478892"/>
                    <a:gd name="connsiteX46" fmla="*/ 1245416 w 4441371"/>
                    <a:gd name="connsiteY46" fmla="*/ 4309972 h 6478892"/>
                    <a:gd name="connsiteX47" fmla="*/ 1185091 w 4441371"/>
                    <a:gd name="connsiteY47" fmla="*/ 4102009 h 6478892"/>
                    <a:gd name="connsiteX48" fmla="*/ 1126354 w 4441371"/>
                    <a:gd name="connsiteY48" fmla="*/ 3930559 h 6478892"/>
                    <a:gd name="connsiteX49" fmla="*/ 995226 w 4441371"/>
                    <a:gd name="connsiteY49" fmla="*/ 3831363 h 6478892"/>
                    <a:gd name="connsiteX50" fmla="*/ 929504 w 4441371"/>
                    <a:gd name="connsiteY50" fmla="*/ 3773397 h 6478892"/>
                    <a:gd name="connsiteX51" fmla="*/ 929504 w 4441371"/>
                    <a:gd name="connsiteY51" fmla="*/ 3717834 h 6478892"/>
                    <a:gd name="connsiteX52" fmla="*/ 962841 w 4441371"/>
                    <a:gd name="connsiteY52" fmla="*/ 3711484 h 6478892"/>
                    <a:gd name="connsiteX53" fmla="*/ 1021579 w 4441371"/>
                    <a:gd name="connsiteY53" fmla="*/ 3609884 h 6478892"/>
                    <a:gd name="connsiteX54" fmla="*/ 1059679 w 4441371"/>
                    <a:gd name="connsiteY54" fmla="*/ 3598772 h 6478892"/>
                    <a:gd name="connsiteX55" fmla="*/ 1121591 w 4441371"/>
                    <a:gd name="connsiteY55" fmla="*/ 3535272 h 6478892"/>
                    <a:gd name="connsiteX56" fmla="*/ 1178741 w 4441371"/>
                    <a:gd name="connsiteY56" fmla="*/ 3498759 h 6478892"/>
                    <a:gd name="connsiteX57" fmla="*/ 1220016 w 4441371"/>
                    <a:gd name="connsiteY57" fmla="*/ 3489234 h 6478892"/>
                    <a:gd name="connsiteX58" fmla="*/ 1250088 w 4441371"/>
                    <a:gd name="connsiteY58" fmla="*/ 3418432 h 6478892"/>
                    <a:gd name="connsiteX59" fmla="*/ 1308917 w 4441371"/>
                    <a:gd name="connsiteY59" fmla="*/ 3387634 h 6478892"/>
                    <a:gd name="connsiteX60" fmla="*/ 1367654 w 4441371"/>
                    <a:gd name="connsiteY60" fmla="*/ 3354297 h 6478892"/>
                    <a:gd name="connsiteX61" fmla="*/ 1474016 w 4441371"/>
                    <a:gd name="connsiteY61" fmla="*/ 3309847 h 6478892"/>
                    <a:gd name="connsiteX62" fmla="*/ 1550125 w 4441371"/>
                    <a:gd name="connsiteY62" fmla="*/ 3317965 h 6478892"/>
                    <a:gd name="connsiteX63" fmla="*/ 1593079 w 4441371"/>
                    <a:gd name="connsiteY63" fmla="*/ 3271747 h 6478892"/>
                    <a:gd name="connsiteX64" fmla="*/ 1613716 w 4441371"/>
                    <a:gd name="connsiteY64" fmla="*/ 3201897 h 6478892"/>
                    <a:gd name="connsiteX65" fmla="*/ 1547041 w 4441371"/>
                    <a:gd name="connsiteY65" fmla="*/ 3174909 h 6478892"/>
                    <a:gd name="connsiteX66" fmla="*/ 1526313 w 4441371"/>
                    <a:gd name="connsiteY66" fmla="*/ 3150960 h 6478892"/>
                    <a:gd name="connsiteX67" fmla="*/ 1410516 w 4441371"/>
                    <a:gd name="connsiteY67" fmla="*/ 3163797 h 6478892"/>
                    <a:gd name="connsiteX68" fmla="*/ 1347016 w 4441371"/>
                    <a:gd name="connsiteY68" fmla="*/ 3127284 h 6478892"/>
                    <a:gd name="connsiteX69" fmla="*/ 1332729 w 4441371"/>
                    <a:gd name="connsiteY69" fmla="*/ 3101884 h 6478892"/>
                    <a:gd name="connsiteX70" fmla="*/ 1272313 w 4441371"/>
                    <a:gd name="connsiteY70" fmla="*/ 3082154 h 6478892"/>
                    <a:gd name="connsiteX71" fmla="*/ 1172391 w 4441371"/>
                    <a:gd name="connsiteY71" fmla="*/ 3098709 h 6478892"/>
                    <a:gd name="connsiteX72" fmla="*/ 1146991 w 4441371"/>
                    <a:gd name="connsiteY72" fmla="*/ 3144747 h 6478892"/>
                    <a:gd name="connsiteX73" fmla="*/ 1091429 w 4441371"/>
                    <a:gd name="connsiteY73" fmla="*/ 3174909 h 6478892"/>
                    <a:gd name="connsiteX74" fmla="*/ 1058091 w 4441371"/>
                    <a:gd name="connsiteY74" fmla="*/ 3225709 h 6478892"/>
                    <a:gd name="connsiteX75" fmla="*/ 989829 w 4441371"/>
                    <a:gd name="connsiteY75" fmla="*/ 3238409 h 6478892"/>
                    <a:gd name="connsiteX76" fmla="*/ 909364 w 4441371"/>
                    <a:gd name="connsiteY76" fmla="*/ 3181803 h 6478892"/>
                    <a:gd name="connsiteX77" fmla="*/ 924741 w 4441371"/>
                    <a:gd name="connsiteY77" fmla="*/ 3111409 h 6478892"/>
                    <a:gd name="connsiteX78" fmla="*/ 972366 w 4441371"/>
                    <a:gd name="connsiteY78" fmla="*/ 3078072 h 6478892"/>
                    <a:gd name="connsiteX79" fmla="*/ 923743 w 4441371"/>
                    <a:gd name="connsiteY79" fmla="*/ 2986994 h 6478892"/>
                    <a:gd name="connsiteX80" fmla="*/ 848541 w 4441371"/>
                    <a:gd name="connsiteY80" fmla="*/ 2989172 h 6478892"/>
                    <a:gd name="connsiteX81" fmla="*/ 726304 w 4441371"/>
                    <a:gd name="connsiteY81" fmla="*/ 2943134 h 6478892"/>
                    <a:gd name="connsiteX82" fmla="*/ 691379 w 4441371"/>
                    <a:gd name="connsiteY82" fmla="*/ 2852647 h 6478892"/>
                    <a:gd name="connsiteX83" fmla="*/ 733289 w 4441371"/>
                    <a:gd name="connsiteY83" fmla="*/ 2804160 h 6478892"/>
                    <a:gd name="connsiteX84" fmla="*/ 731066 w 4441371"/>
                    <a:gd name="connsiteY84" fmla="*/ 2738347 h 6478892"/>
                    <a:gd name="connsiteX85" fmla="*/ 770754 w 4441371"/>
                    <a:gd name="connsiteY85" fmla="*/ 2711359 h 6478892"/>
                    <a:gd name="connsiteX86" fmla="*/ 848541 w 4441371"/>
                    <a:gd name="connsiteY86" fmla="*/ 2771684 h 6478892"/>
                    <a:gd name="connsiteX87" fmla="*/ 875529 w 4441371"/>
                    <a:gd name="connsiteY87" fmla="*/ 2798672 h 6478892"/>
                    <a:gd name="connsiteX88" fmla="*/ 883466 w 4441371"/>
                    <a:gd name="connsiteY88" fmla="*/ 2743110 h 6478892"/>
                    <a:gd name="connsiteX89" fmla="*/ 919933 w 4441371"/>
                    <a:gd name="connsiteY89" fmla="*/ 2730546 h 6478892"/>
                    <a:gd name="connsiteX90" fmla="*/ 964429 w 4441371"/>
                    <a:gd name="connsiteY90" fmla="*/ 2730409 h 6478892"/>
                    <a:gd name="connsiteX91" fmla="*/ 991416 w 4441371"/>
                    <a:gd name="connsiteY91" fmla="*/ 2698659 h 6478892"/>
                    <a:gd name="connsiteX92" fmla="*/ 1067616 w 4441371"/>
                    <a:gd name="connsiteY92" fmla="*/ 2592297 h 6478892"/>
                    <a:gd name="connsiteX93" fmla="*/ 1157423 w 4441371"/>
                    <a:gd name="connsiteY93" fmla="*/ 2532652 h 6478892"/>
                    <a:gd name="connsiteX94" fmla="*/ 1239066 w 4441371"/>
                    <a:gd name="connsiteY94" fmla="*/ 2501809 h 6478892"/>
                    <a:gd name="connsiteX95" fmla="*/ 1386704 w 4441371"/>
                    <a:gd name="connsiteY95" fmla="*/ 2358934 h 6478892"/>
                    <a:gd name="connsiteX96" fmla="*/ 1501094 w 4441371"/>
                    <a:gd name="connsiteY96" fmla="*/ 2368913 h 6478892"/>
                    <a:gd name="connsiteX97" fmla="*/ 1567180 w 4441371"/>
                    <a:gd name="connsiteY97" fmla="*/ 2464298 h 6478892"/>
                    <a:gd name="connsiteX98" fmla="*/ 1510529 w 4441371"/>
                    <a:gd name="connsiteY98" fmla="*/ 2535147 h 6478892"/>
                    <a:gd name="connsiteX99" fmla="*/ 1413691 w 4441371"/>
                    <a:gd name="connsiteY99" fmla="*/ 2627222 h 6478892"/>
                    <a:gd name="connsiteX100" fmla="*/ 1375954 w 4441371"/>
                    <a:gd name="connsiteY100" fmla="*/ 2647405 h 6478892"/>
                    <a:gd name="connsiteX101" fmla="*/ 1387565 w 4441371"/>
                    <a:gd name="connsiteY101" fmla="*/ 2708456 h 6478892"/>
                    <a:gd name="connsiteX102" fmla="*/ 1437504 w 4441371"/>
                    <a:gd name="connsiteY102" fmla="*/ 2736759 h 6478892"/>
                    <a:gd name="connsiteX103" fmla="*/ 1431154 w 4441371"/>
                    <a:gd name="connsiteY103" fmla="*/ 2774859 h 6478892"/>
                    <a:gd name="connsiteX104" fmla="*/ 1340257 w 4441371"/>
                    <a:gd name="connsiteY104" fmla="*/ 2829515 h 6478892"/>
                    <a:gd name="connsiteX105" fmla="*/ 1377179 w 4441371"/>
                    <a:gd name="connsiteY105" fmla="*/ 2863759 h 6478892"/>
                    <a:gd name="connsiteX106" fmla="*/ 1532754 w 4441371"/>
                    <a:gd name="connsiteY106" fmla="*/ 2790734 h 6478892"/>
                    <a:gd name="connsiteX107" fmla="*/ 1569266 w 4441371"/>
                    <a:gd name="connsiteY107" fmla="*/ 2733584 h 6478892"/>
                    <a:gd name="connsiteX108" fmla="*/ 1634354 w 4441371"/>
                    <a:gd name="connsiteY108" fmla="*/ 2703422 h 6478892"/>
                    <a:gd name="connsiteX109" fmla="*/ 1691504 w 4441371"/>
                    <a:gd name="connsiteY109" fmla="*/ 2666909 h 6478892"/>
                    <a:gd name="connsiteX110" fmla="*/ 1793104 w 4441371"/>
                    <a:gd name="connsiteY110" fmla="*/ 2636747 h 6478892"/>
                    <a:gd name="connsiteX111" fmla="*/ 1891529 w 4441371"/>
                    <a:gd name="connsiteY111" fmla="*/ 2627222 h 6478892"/>
                    <a:gd name="connsiteX112" fmla="*/ 1934800 w 4441371"/>
                    <a:gd name="connsiteY112" fmla="*/ 2602275 h 6478892"/>
                    <a:gd name="connsiteX113" fmla="*/ 2002654 w 4441371"/>
                    <a:gd name="connsiteY113" fmla="*/ 2662147 h 6478892"/>
                    <a:gd name="connsiteX114" fmla="*/ 2072504 w 4441371"/>
                    <a:gd name="connsiteY114" fmla="*/ 2678022 h 6478892"/>
                    <a:gd name="connsiteX115" fmla="*/ 2147161 w 4441371"/>
                    <a:gd name="connsiteY115" fmla="*/ 2690902 h 6478892"/>
                    <a:gd name="connsiteX116" fmla="*/ 2097904 w 4441371"/>
                    <a:gd name="connsiteY116" fmla="*/ 2820897 h 6478892"/>
                    <a:gd name="connsiteX117" fmla="*/ 1994262 w 4441371"/>
                    <a:gd name="connsiteY117" fmla="*/ 2934788 h 6478892"/>
                    <a:gd name="connsiteX118" fmla="*/ 2177142 w 4441371"/>
                    <a:gd name="connsiteY118" fmla="*/ 3082834 h 6478892"/>
                    <a:gd name="connsiteX119" fmla="*/ 2377440 w 4441371"/>
                    <a:gd name="connsiteY119" fmla="*/ 3117668 h 6478892"/>
                    <a:gd name="connsiteX120" fmla="*/ 2360022 w 4441371"/>
                    <a:gd name="connsiteY120" fmla="*/ 3335383 h 6478892"/>
                    <a:gd name="connsiteX121" fmla="*/ 2360022 w 4441371"/>
                    <a:gd name="connsiteY121" fmla="*/ 3335383 h 6478892"/>
                    <a:gd name="connsiteX122" fmla="*/ 2316480 w 4441371"/>
                    <a:gd name="connsiteY122" fmla="*/ 3640183 h 6478892"/>
                    <a:gd name="connsiteX123" fmla="*/ 2272937 w 4441371"/>
                    <a:gd name="connsiteY123" fmla="*/ 3875314 h 6478892"/>
                    <a:gd name="connsiteX124" fmla="*/ 2577737 w 4441371"/>
                    <a:gd name="connsiteY124" fmla="*/ 3857897 h 6478892"/>
                    <a:gd name="connsiteX125" fmla="*/ 2873828 w 4441371"/>
                    <a:gd name="connsiteY125" fmla="*/ 3744685 h 6478892"/>
                    <a:gd name="connsiteX126" fmla="*/ 2873737 w 4441371"/>
                    <a:gd name="connsiteY126" fmla="*/ 3215186 h 6478892"/>
                    <a:gd name="connsiteX127" fmla="*/ 2755129 w 4441371"/>
                    <a:gd name="connsiteY127" fmla="*/ 3039972 h 6478892"/>
                    <a:gd name="connsiteX128" fmla="*/ 2686866 w 4441371"/>
                    <a:gd name="connsiteY128" fmla="*/ 2897097 h 6478892"/>
                    <a:gd name="connsiteX129" fmla="*/ 2490651 w 4441371"/>
                    <a:gd name="connsiteY129" fmla="*/ 2717074 h 6478892"/>
                    <a:gd name="connsiteX130" fmla="*/ 2621280 w 4441371"/>
                    <a:gd name="connsiteY130" fmla="*/ 2577737 h 6478892"/>
                    <a:gd name="connsiteX131" fmla="*/ 2960914 w 4441371"/>
                    <a:gd name="connsiteY131" fmla="*/ 2333897 h 6478892"/>
                    <a:gd name="connsiteX132" fmla="*/ 2969622 w 4441371"/>
                    <a:gd name="connsiteY132" fmla="*/ 2159725 h 6478892"/>
                    <a:gd name="connsiteX133" fmla="*/ 3326674 w 4441371"/>
                    <a:gd name="connsiteY133" fmla="*/ 1672045 h 6478892"/>
                    <a:gd name="connsiteX134" fmla="*/ 3526971 w 4441371"/>
                    <a:gd name="connsiteY134" fmla="*/ 1863634 h 6478892"/>
                    <a:gd name="connsiteX135" fmla="*/ 3944982 w 4441371"/>
                    <a:gd name="connsiteY135" fmla="*/ 1419497 h 6478892"/>
                    <a:gd name="connsiteX136" fmla="*/ 4441371 w 4441371"/>
                    <a:gd name="connsiteY136" fmla="*/ 374468 h 6478892"/>
                    <a:gd name="connsiteX137" fmla="*/ 4397828 w 4441371"/>
                    <a:gd name="connsiteY137" fmla="*/ 0 h 6478892"/>
                    <a:gd name="connsiteX138" fmla="*/ 0 w 4441371"/>
                    <a:gd name="connsiteY138" fmla="*/ 17417 h 6478892"/>
                    <a:gd name="connsiteX139" fmla="*/ 15919 w 4441371"/>
                    <a:gd name="connsiteY139" fmla="*/ 6470468 h 6478892"/>
                    <a:gd name="connsiteX0" fmla="*/ 0 w 4425452"/>
                    <a:gd name="connsiteY0" fmla="*/ 6470468 h 6478892"/>
                    <a:gd name="connsiteX1" fmla="*/ 191272 w 4425452"/>
                    <a:gd name="connsiteY1" fmla="*/ 6451508 h 6478892"/>
                    <a:gd name="connsiteX2" fmla="*/ 286522 w 4425452"/>
                    <a:gd name="connsiteY2" fmla="*/ 6357846 h 6478892"/>
                    <a:gd name="connsiteX3" fmla="*/ 384947 w 4425452"/>
                    <a:gd name="connsiteY3" fmla="*/ 6319746 h 6478892"/>
                    <a:gd name="connsiteX4" fmla="*/ 548460 w 4425452"/>
                    <a:gd name="connsiteY4" fmla="*/ 6208621 h 6478892"/>
                    <a:gd name="connsiteX5" fmla="*/ 594497 w 4425452"/>
                    <a:gd name="connsiteY5" fmla="*/ 6135596 h 6478892"/>
                    <a:gd name="connsiteX6" fmla="*/ 662760 w 4425452"/>
                    <a:gd name="connsiteY6" fmla="*/ 6157821 h 6478892"/>
                    <a:gd name="connsiteX7" fmla="*/ 732610 w 4425452"/>
                    <a:gd name="connsiteY7" fmla="*/ 6065747 h 6478892"/>
                    <a:gd name="connsiteX8" fmla="*/ 734197 w 4425452"/>
                    <a:gd name="connsiteY8" fmla="*/ 6008597 h 6478892"/>
                    <a:gd name="connsiteX9" fmla="*/ 780235 w 4425452"/>
                    <a:gd name="connsiteY9" fmla="*/ 6019709 h 6478892"/>
                    <a:gd name="connsiteX10" fmla="*/ 797697 w 4425452"/>
                    <a:gd name="connsiteY10" fmla="*/ 5948272 h 6478892"/>
                    <a:gd name="connsiteX11" fmla="*/ 878660 w 4425452"/>
                    <a:gd name="connsiteY11" fmla="*/ 5965733 h 6478892"/>
                    <a:gd name="connsiteX12" fmla="*/ 932726 w 4425452"/>
                    <a:gd name="connsiteY12" fmla="*/ 5940878 h 6478892"/>
                    <a:gd name="connsiteX13" fmla="*/ 918348 w 4425452"/>
                    <a:gd name="connsiteY13" fmla="*/ 5911760 h 6478892"/>
                    <a:gd name="connsiteX14" fmla="*/ 864372 w 4425452"/>
                    <a:gd name="connsiteY14" fmla="*/ 5911759 h 6478892"/>
                    <a:gd name="connsiteX15" fmla="*/ 905647 w 4425452"/>
                    <a:gd name="connsiteY15" fmla="*/ 5849847 h 6478892"/>
                    <a:gd name="connsiteX16" fmla="*/ 894535 w 4425452"/>
                    <a:gd name="connsiteY16" fmla="*/ 5799047 h 6478892"/>
                    <a:gd name="connsiteX17" fmla="*/ 921522 w 4425452"/>
                    <a:gd name="connsiteY17" fmla="*/ 5724434 h 6478892"/>
                    <a:gd name="connsiteX18" fmla="*/ 910410 w 4425452"/>
                    <a:gd name="connsiteY18" fmla="*/ 5683159 h 6478892"/>
                    <a:gd name="connsiteX19" fmla="*/ 1012010 w 4425452"/>
                    <a:gd name="connsiteY19" fmla="*/ 5637122 h 6478892"/>
                    <a:gd name="connsiteX20" fmla="*/ 1062810 w 4425452"/>
                    <a:gd name="connsiteY20" fmla="*/ 5591084 h 6478892"/>
                    <a:gd name="connsiteX21" fmla="*/ 1110435 w 4425452"/>
                    <a:gd name="connsiteY21" fmla="*/ 5533934 h 6478892"/>
                    <a:gd name="connsiteX22" fmla="*/ 1126310 w 4425452"/>
                    <a:gd name="connsiteY22" fmla="*/ 5478372 h 6478892"/>
                    <a:gd name="connsiteX23" fmla="*/ 1164410 w 4425452"/>
                    <a:gd name="connsiteY23" fmla="*/ 5427572 h 6478892"/>
                    <a:gd name="connsiteX24" fmla="*/ 1234260 w 4425452"/>
                    <a:gd name="connsiteY24" fmla="*/ 5345022 h 6478892"/>
                    <a:gd name="connsiteX25" fmla="*/ 1248547 w 4425452"/>
                    <a:gd name="connsiteY25" fmla="*/ 5389472 h 6478892"/>
                    <a:gd name="connsiteX26" fmla="*/ 1291410 w 4425452"/>
                    <a:gd name="connsiteY26" fmla="*/ 5341847 h 6478892"/>
                    <a:gd name="connsiteX27" fmla="*/ 1334272 w 4425452"/>
                    <a:gd name="connsiteY27" fmla="*/ 5324384 h 6478892"/>
                    <a:gd name="connsiteX28" fmla="*/ 1333909 w 4425452"/>
                    <a:gd name="connsiteY28" fmla="*/ 5277394 h 6478892"/>
                    <a:gd name="connsiteX29" fmla="*/ 1361260 w 4425452"/>
                    <a:gd name="connsiteY29" fmla="*/ 5175159 h 6478892"/>
                    <a:gd name="connsiteX30" fmla="*/ 1407297 w 4425452"/>
                    <a:gd name="connsiteY30" fmla="*/ 5149759 h 6478892"/>
                    <a:gd name="connsiteX31" fmla="*/ 1396185 w 4425452"/>
                    <a:gd name="connsiteY31" fmla="*/ 5017997 h 6478892"/>
                    <a:gd name="connsiteX32" fmla="*/ 1443810 w 4425452"/>
                    <a:gd name="connsiteY32" fmla="*/ 4971959 h 6478892"/>
                    <a:gd name="connsiteX33" fmla="*/ 1500143 w 4425452"/>
                    <a:gd name="connsiteY33" fmla="*/ 4966289 h 6478892"/>
                    <a:gd name="connsiteX34" fmla="*/ 1416822 w 4425452"/>
                    <a:gd name="connsiteY34" fmla="*/ 4903696 h 6478892"/>
                    <a:gd name="connsiteX35" fmla="*/ 1342210 w 4425452"/>
                    <a:gd name="connsiteY35" fmla="*/ 4913222 h 6478892"/>
                    <a:gd name="connsiteX36" fmla="*/ 1273947 w 4425452"/>
                    <a:gd name="connsiteY36" fmla="*/ 4854484 h 6478892"/>
                    <a:gd name="connsiteX37" fmla="*/ 1199335 w 4425452"/>
                    <a:gd name="connsiteY37" fmla="*/ 4883059 h 6478892"/>
                    <a:gd name="connsiteX38" fmla="*/ 1139464 w 4425452"/>
                    <a:gd name="connsiteY38" fmla="*/ 4820692 h 6478892"/>
                    <a:gd name="connsiteX39" fmla="*/ 1319985 w 4425452"/>
                    <a:gd name="connsiteY39" fmla="*/ 4757647 h 6478892"/>
                    <a:gd name="connsiteX40" fmla="*/ 1362847 w 4425452"/>
                    <a:gd name="connsiteY40" fmla="*/ 4762409 h 6478892"/>
                    <a:gd name="connsiteX41" fmla="*/ 1440136 w 4425452"/>
                    <a:gd name="connsiteY41" fmla="*/ 4779509 h 6478892"/>
                    <a:gd name="connsiteX42" fmla="*/ 1370785 w 4425452"/>
                    <a:gd name="connsiteY42" fmla="*/ 4619534 h 6478892"/>
                    <a:gd name="connsiteX43" fmla="*/ 1302522 w 4425452"/>
                    <a:gd name="connsiteY43" fmla="*/ 4551271 h 6478892"/>
                    <a:gd name="connsiteX44" fmla="*/ 1405710 w 4425452"/>
                    <a:gd name="connsiteY44" fmla="*/ 4506822 h 6478892"/>
                    <a:gd name="connsiteX45" fmla="*/ 1329510 w 4425452"/>
                    <a:gd name="connsiteY45" fmla="*/ 4400459 h 6478892"/>
                    <a:gd name="connsiteX46" fmla="*/ 1229497 w 4425452"/>
                    <a:gd name="connsiteY46" fmla="*/ 4309972 h 6478892"/>
                    <a:gd name="connsiteX47" fmla="*/ 1169172 w 4425452"/>
                    <a:gd name="connsiteY47" fmla="*/ 4102009 h 6478892"/>
                    <a:gd name="connsiteX48" fmla="*/ 1110435 w 4425452"/>
                    <a:gd name="connsiteY48" fmla="*/ 3930559 h 6478892"/>
                    <a:gd name="connsiteX49" fmla="*/ 979307 w 4425452"/>
                    <a:gd name="connsiteY49" fmla="*/ 3831363 h 6478892"/>
                    <a:gd name="connsiteX50" fmla="*/ 913585 w 4425452"/>
                    <a:gd name="connsiteY50" fmla="*/ 3773397 h 6478892"/>
                    <a:gd name="connsiteX51" fmla="*/ 913585 w 4425452"/>
                    <a:gd name="connsiteY51" fmla="*/ 3717834 h 6478892"/>
                    <a:gd name="connsiteX52" fmla="*/ 946922 w 4425452"/>
                    <a:gd name="connsiteY52" fmla="*/ 3711484 h 6478892"/>
                    <a:gd name="connsiteX53" fmla="*/ 1005660 w 4425452"/>
                    <a:gd name="connsiteY53" fmla="*/ 3609884 h 6478892"/>
                    <a:gd name="connsiteX54" fmla="*/ 1043760 w 4425452"/>
                    <a:gd name="connsiteY54" fmla="*/ 3598772 h 6478892"/>
                    <a:gd name="connsiteX55" fmla="*/ 1105672 w 4425452"/>
                    <a:gd name="connsiteY55" fmla="*/ 3535272 h 6478892"/>
                    <a:gd name="connsiteX56" fmla="*/ 1162822 w 4425452"/>
                    <a:gd name="connsiteY56" fmla="*/ 3498759 h 6478892"/>
                    <a:gd name="connsiteX57" fmla="*/ 1204097 w 4425452"/>
                    <a:gd name="connsiteY57" fmla="*/ 3489234 h 6478892"/>
                    <a:gd name="connsiteX58" fmla="*/ 1234169 w 4425452"/>
                    <a:gd name="connsiteY58" fmla="*/ 3418432 h 6478892"/>
                    <a:gd name="connsiteX59" fmla="*/ 1292998 w 4425452"/>
                    <a:gd name="connsiteY59" fmla="*/ 3387634 h 6478892"/>
                    <a:gd name="connsiteX60" fmla="*/ 1351735 w 4425452"/>
                    <a:gd name="connsiteY60" fmla="*/ 3354297 h 6478892"/>
                    <a:gd name="connsiteX61" fmla="*/ 1458097 w 4425452"/>
                    <a:gd name="connsiteY61" fmla="*/ 3309847 h 6478892"/>
                    <a:gd name="connsiteX62" fmla="*/ 1534206 w 4425452"/>
                    <a:gd name="connsiteY62" fmla="*/ 3317965 h 6478892"/>
                    <a:gd name="connsiteX63" fmla="*/ 1577160 w 4425452"/>
                    <a:gd name="connsiteY63" fmla="*/ 3271747 h 6478892"/>
                    <a:gd name="connsiteX64" fmla="*/ 1597797 w 4425452"/>
                    <a:gd name="connsiteY64" fmla="*/ 3201897 h 6478892"/>
                    <a:gd name="connsiteX65" fmla="*/ 1531122 w 4425452"/>
                    <a:gd name="connsiteY65" fmla="*/ 3174909 h 6478892"/>
                    <a:gd name="connsiteX66" fmla="*/ 1510394 w 4425452"/>
                    <a:gd name="connsiteY66" fmla="*/ 3150960 h 6478892"/>
                    <a:gd name="connsiteX67" fmla="*/ 1394597 w 4425452"/>
                    <a:gd name="connsiteY67" fmla="*/ 3163797 h 6478892"/>
                    <a:gd name="connsiteX68" fmla="*/ 1331097 w 4425452"/>
                    <a:gd name="connsiteY68" fmla="*/ 3127284 h 6478892"/>
                    <a:gd name="connsiteX69" fmla="*/ 1316810 w 4425452"/>
                    <a:gd name="connsiteY69" fmla="*/ 3101884 h 6478892"/>
                    <a:gd name="connsiteX70" fmla="*/ 1256394 w 4425452"/>
                    <a:gd name="connsiteY70" fmla="*/ 3082154 h 6478892"/>
                    <a:gd name="connsiteX71" fmla="*/ 1156472 w 4425452"/>
                    <a:gd name="connsiteY71" fmla="*/ 3098709 h 6478892"/>
                    <a:gd name="connsiteX72" fmla="*/ 1131072 w 4425452"/>
                    <a:gd name="connsiteY72" fmla="*/ 3144747 h 6478892"/>
                    <a:gd name="connsiteX73" fmla="*/ 1075510 w 4425452"/>
                    <a:gd name="connsiteY73" fmla="*/ 3174909 h 6478892"/>
                    <a:gd name="connsiteX74" fmla="*/ 1042172 w 4425452"/>
                    <a:gd name="connsiteY74" fmla="*/ 3225709 h 6478892"/>
                    <a:gd name="connsiteX75" fmla="*/ 973910 w 4425452"/>
                    <a:gd name="connsiteY75" fmla="*/ 3238409 h 6478892"/>
                    <a:gd name="connsiteX76" fmla="*/ 893445 w 4425452"/>
                    <a:gd name="connsiteY76" fmla="*/ 3181803 h 6478892"/>
                    <a:gd name="connsiteX77" fmla="*/ 908822 w 4425452"/>
                    <a:gd name="connsiteY77" fmla="*/ 3111409 h 6478892"/>
                    <a:gd name="connsiteX78" fmla="*/ 956447 w 4425452"/>
                    <a:gd name="connsiteY78" fmla="*/ 3078072 h 6478892"/>
                    <a:gd name="connsiteX79" fmla="*/ 907824 w 4425452"/>
                    <a:gd name="connsiteY79" fmla="*/ 2986994 h 6478892"/>
                    <a:gd name="connsiteX80" fmla="*/ 832622 w 4425452"/>
                    <a:gd name="connsiteY80" fmla="*/ 2989172 h 6478892"/>
                    <a:gd name="connsiteX81" fmla="*/ 710385 w 4425452"/>
                    <a:gd name="connsiteY81" fmla="*/ 2943134 h 6478892"/>
                    <a:gd name="connsiteX82" fmla="*/ 675460 w 4425452"/>
                    <a:gd name="connsiteY82" fmla="*/ 2852647 h 6478892"/>
                    <a:gd name="connsiteX83" fmla="*/ 717370 w 4425452"/>
                    <a:gd name="connsiteY83" fmla="*/ 2804160 h 6478892"/>
                    <a:gd name="connsiteX84" fmla="*/ 715147 w 4425452"/>
                    <a:gd name="connsiteY84" fmla="*/ 2738347 h 6478892"/>
                    <a:gd name="connsiteX85" fmla="*/ 754835 w 4425452"/>
                    <a:gd name="connsiteY85" fmla="*/ 2711359 h 6478892"/>
                    <a:gd name="connsiteX86" fmla="*/ 832622 w 4425452"/>
                    <a:gd name="connsiteY86" fmla="*/ 2771684 h 6478892"/>
                    <a:gd name="connsiteX87" fmla="*/ 859610 w 4425452"/>
                    <a:gd name="connsiteY87" fmla="*/ 2798672 h 6478892"/>
                    <a:gd name="connsiteX88" fmla="*/ 867547 w 4425452"/>
                    <a:gd name="connsiteY88" fmla="*/ 2743110 h 6478892"/>
                    <a:gd name="connsiteX89" fmla="*/ 904014 w 4425452"/>
                    <a:gd name="connsiteY89" fmla="*/ 2730546 h 6478892"/>
                    <a:gd name="connsiteX90" fmla="*/ 948510 w 4425452"/>
                    <a:gd name="connsiteY90" fmla="*/ 2730409 h 6478892"/>
                    <a:gd name="connsiteX91" fmla="*/ 975497 w 4425452"/>
                    <a:gd name="connsiteY91" fmla="*/ 2698659 h 6478892"/>
                    <a:gd name="connsiteX92" fmla="*/ 1051697 w 4425452"/>
                    <a:gd name="connsiteY92" fmla="*/ 2592297 h 6478892"/>
                    <a:gd name="connsiteX93" fmla="*/ 1141504 w 4425452"/>
                    <a:gd name="connsiteY93" fmla="*/ 2532652 h 6478892"/>
                    <a:gd name="connsiteX94" fmla="*/ 1223147 w 4425452"/>
                    <a:gd name="connsiteY94" fmla="*/ 2501809 h 6478892"/>
                    <a:gd name="connsiteX95" fmla="*/ 1370785 w 4425452"/>
                    <a:gd name="connsiteY95" fmla="*/ 2358934 h 6478892"/>
                    <a:gd name="connsiteX96" fmla="*/ 1485175 w 4425452"/>
                    <a:gd name="connsiteY96" fmla="*/ 2368913 h 6478892"/>
                    <a:gd name="connsiteX97" fmla="*/ 1551261 w 4425452"/>
                    <a:gd name="connsiteY97" fmla="*/ 2464298 h 6478892"/>
                    <a:gd name="connsiteX98" fmla="*/ 1494610 w 4425452"/>
                    <a:gd name="connsiteY98" fmla="*/ 2535147 h 6478892"/>
                    <a:gd name="connsiteX99" fmla="*/ 1397772 w 4425452"/>
                    <a:gd name="connsiteY99" fmla="*/ 2627222 h 6478892"/>
                    <a:gd name="connsiteX100" fmla="*/ 1360035 w 4425452"/>
                    <a:gd name="connsiteY100" fmla="*/ 2647405 h 6478892"/>
                    <a:gd name="connsiteX101" fmla="*/ 1371646 w 4425452"/>
                    <a:gd name="connsiteY101" fmla="*/ 2708456 h 6478892"/>
                    <a:gd name="connsiteX102" fmla="*/ 1421585 w 4425452"/>
                    <a:gd name="connsiteY102" fmla="*/ 2736759 h 6478892"/>
                    <a:gd name="connsiteX103" fmla="*/ 1415235 w 4425452"/>
                    <a:gd name="connsiteY103" fmla="*/ 2774859 h 6478892"/>
                    <a:gd name="connsiteX104" fmla="*/ 1324338 w 4425452"/>
                    <a:gd name="connsiteY104" fmla="*/ 2829515 h 6478892"/>
                    <a:gd name="connsiteX105" fmla="*/ 1361260 w 4425452"/>
                    <a:gd name="connsiteY105" fmla="*/ 2863759 h 6478892"/>
                    <a:gd name="connsiteX106" fmla="*/ 1516835 w 4425452"/>
                    <a:gd name="connsiteY106" fmla="*/ 2790734 h 6478892"/>
                    <a:gd name="connsiteX107" fmla="*/ 1553347 w 4425452"/>
                    <a:gd name="connsiteY107" fmla="*/ 2733584 h 6478892"/>
                    <a:gd name="connsiteX108" fmla="*/ 1618435 w 4425452"/>
                    <a:gd name="connsiteY108" fmla="*/ 2703422 h 6478892"/>
                    <a:gd name="connsiteX109" fmla="*/ 1675585 w 4425452"/>
                    <a:gd name="connsiteY109" fmla="*/ 2666909 h 6478892"/>
                    <a:gd name="connsiteX110" fmla="*/ 1777185 w 4425452"/>
                    <a:gd name="connsiteY110" fmla="*/ 2636747 h 6478892"/>
                    <a:gd name="connsiteX111" fmla="*/ 1875610 w 4425452"/>
                    <a:gd name="connsiteY111" fmla="*/ 2627222 h 6478892"/>
                    <a:gd name="connsiteX112" fmla="*/ 1918881 w 4425452"/>
                    <a:gd name="connsiteY112" fmla="*/ 2602275 h 6478892"/>
                    <a:gd name="connsiteX113" fmla="*/ 1986735 w 4425452"/>
                    <a:gd name="connsiteY113" fmla="*/ 2662147 h 6478892"/>
                    <a:gd name="connsiteX114" fmla="*/ 2056585 w 4425452"/>
                    <a:gd name="connsiteY114" fmla="*/ 2678022 h 6478892"/>
                    <a:gd name="connsiteX115" fmla="*/ 2131242 w 4425452"/>
                    <a:gd name="connsiteY115" fmla="*/ 2690902 h 6478892"/>
                    <a:gd name="connsiteX116" fmla="*/ 2081985 w 4425452"/>
                    <a:gd name="connsiteY116" fmla="*/ 2820897 h 6478892"/>
                    <a:gd name="connsiteX117" fmla="*/ 1978343 w 4425452"/>
                    <a:gd name="connsiteY117" fmla="*/ 2934788 h 6478892"/>
                    <a:gd name="connsiteX118" fmla="*/ 2161223 w 4425452"/>
                    <a:gd name="connsiteY118" fmla="*/ 3082834 h 6478892"/>
                    <a:gd name="connsiteX119" fmla="*/ 2361521 w 4425452"/>
                    <a:gd name="connsiteY119" fmla="*/ 3117668 h 6478892"/>
                    <a:gd name="connsiteX120" fmla="*/ 2344103 w 4425452"/>
                    <a:gd name="connsiteY120" fmla="*/ 3335383 h 6478892"/>
                    <a:gd name="connsiteX121" fmla="*/ 2344103 w 4425452"/>
                    <a:gd name="connsiteY121" fmla="*/ 3335383 h 6478892"/>
                    <a:gd name="connsiteX122" fmla="*/ 2300561 w 4425452"/>
                    <a:gd name="connsiteY122" fmla="*/ 3640183 h 6478892"/>
                    <a:gd name="connsiteX123" fmla="*/ 2257018 w 4425452"/>
                    <a:gd name="connsiteY123" fmla="*/ 3875314 h 6478892"/>
                    <a:gd name="connsiteX124" fmla="*/ 2561818 w 4425452"/>
                    <a:gd name="connsiteY124" fmla="*/ 3857897 h 6478892"/>
                    <a:gd name="connsiteX125" fmla="*/ 2857909 w 4425452"/>
                    <a:gd name="connsiteY125" fmla="*/ 3744685 h 6478892"/>
                    <a:gd name="connsiteX126" fmla="*/ 2857818 w 4425452"/>
                    <a:gd name="connsiteY126" fmla="*/ 3215186 h 6478892"/>
                    <a:gd name="connsiteX127" fmla="*/ 2739210 w 4425452"/>
                    <a:gd name="connsiteY127" fmla="*/ 3039972 h 6478892"/>
                    <a:gd name="connsiteX128" fmla="*/ 2670947 w 4425452"/>
                    <a:gd name="connsiteY128" fmla="*/ 2897097 h 6478892"/>
                    <a:gd name="connsiteX129" fmla="*/ 2474732 w 4425452"/>
                    <a:gd name="connsiteY129" fmla="*/ 2717074 h 6478892"/>
                    <a:gd name="connsiteX130" fmla="*/ 2605361 w 4425452"/>
                    <a:gd name="connsiteY130" fmla="*/ 2577737 h 6478892"/>
                    <a:gd name="connsiteX131" fmla="*/ 2944995 w 4425452"/>
                    <a:gd name="connsiteY131" fmla="*/ 2333897 h 6478892"/>
                    <a:gd name="connsiteX132" fmla="*/ 2953703 w 4425452"/>
                    <a:gd name="connsiteY132" fmla="*/ 2159725 h 6478892"/>
                    <a:gd name="connsiteX133" fmla="*/ 3310755 w 4425452"/>
                    <a:gd name="connsiteY133" fmla="*/ 1672045 h 6478892"/>
                    <a:gd name="connsiteX134" fmla="*/ 3511052 w 4425452"/>
                    <a:gd name="connsiteY134" fmla="*/ 1863634 h 6478892"/>
                    <a:gd name="connsiteX135" fmla="*/ 3929063 w 4425452"/>
                    <a:gd name="connsiteY135" fmla="*/ 1419497 h 6478892"/>
                    <a:gd name="connsiteX136" fmla="*/ 4425452 w 4425452"/>
                    <a:gd name="connsiteY136" fmla="*/ 374468 h 6478892"/>
                    <a:gd name="connsiteX137" fmla="*/ 4381909 w 4425452"/>
                    <a:gd name="connsiteY137" fmla="*/ 0 h 6478892"/>
                    <a:gd name="connsiteX138" fmla="*/ 3131 w 4425452"/>
                    <a:gd name="connsiteY138" fmla="*/ 17417 h 6478892"/>
                    <a:gd name="connsiteX139" fmla="*/ 0 w 4425452"/>
                    <a:gd name="connsiteY139" fmla="*/ 6470468 h 6478892"/>
                    <a:gd name="connsiteX0" fmla="*/ 0 w 4425452"/>
                    <a:gd name="connsiteY0" fmla="*/ 6470468 h 6478892"/>
                    <a:gd name="connsiteX1" fmla="*/ 191272 w 4425452"/>
                    <a:gd name="connsiteY1" fmla="*/ 6451508 h 6478892"/>
                    <a:gd name="connsiteX2" fmla="*/ 286522 w 4425452"/>
                    <a:gd name="connsiteY2" fmla="*/ 6357846 h 6478892"/>
                    <a:gd name="connsiteX3" fmla="*/ 384947 w 4425452"/>
                    <a:gd name="connsiteY3" fmla="*/ 6319746 h 6478892"/>
                    <a:gd name="connsiteX4" fmla="*/ 548460 w 4425452"/>
                    <a:gd name="connsiteY4" fmla="*/ 6208621 h 6478892"/>
                    <a:gd name="connsiteX5" fmla="*/ 594497 w 4425452"/>
                    <a:gd name="connsiteY5" fmla="*/ 6135596 h 6478892"/>
                    <a:gd name="connsiteX6" fmla="*/ 662760 w 4425452"/>
                    <a:gd name="connsiteY6" fmla="*/ 6157821 h 6478892"/>
                    <a:gd name="connsiteX7" fmla="*/ 732610 w 4425452"/>
                    <a:gd name="connsiteY7" fmla="*/ 6065747 h 6478892"/>
                    <a:gd name="connsiteX8" fmla="*/ 734197 w 4425452"/>
                    <a:gd name="connsiteY8" fmla="*/ 6008597 h 6478892"/>
                    <a:gd name="connsiteX9" fmla="*/ 780235 w 4425452"/>
                    <a:gd name="connsiteY9" fmla="*/ 6019709 h 6478892"/>
                    <a:gd name="connsiteX10" fmla="*/ 797697 w 4425452"/>
                    <a:gd name="connsiteY10" fmla="*/ 5948272 h 6478892"/>
                    <a:gd name="connsiteX11" fmla="*/ 878660 w 4425452"/>
                    <a:gd name="connsiteY11" fmla="*/ 5965733 h 6478892"/>
                    <a:gd name="connsiteX12" fmla="*/ 932726 w 4425452"/>
                    <a:gd name="connsiteY12" fmla="*/ 5940878 h 6478892"/>
                    <a:gd name="connsiteX13" fmla="*/ 918348 w 4425452"/>
                    <a:gd name="connsiteY13" fmla="*/ 5911760 h 6478892"/>
                    <a:gd name="connsiteX14" fmla="*/ 864372 w 4425452"/>
                    <a:gd name="connsiteY14" fmla="*/ 5911759 h 6478892"/>
                    <a:gd name="connsiteX15" fmla="*/ 905647 w 4425452"/>
                    <a:gd name="connsiteY15" fmla="*/ 5849847 h 6478892"/>
                    <a:gd name="connsiteX16" fmla="*/ 894535 w 4425452"/>
                    <a:gd name="connsiteY16" fmla="*/ 5799047 h 6478892"/>
                    <a:gd name="connsiteX17" fmla="*/ 921522 w 4425452"/>
                    <a:gd name="connsiteY17" fmla="*/ 5724434 h 6478892"/>
                    <a:gd name="connsiteX18" fmla="*/ 910410 w 4425452"/>
                    <a:gd name="connsiteY18" fmla="*/ 5683159 h 6478892"/>
                    <a:gd name="connsiteX19" fmla="*/ 1012010 w 4425452"/>
                    <a:gd name="connsiteY19" fmla="*/ 5637122 h 6478892"/>
                    <a:gd name="connsiteX20" fmla="*/ 1062810 w 4425452"/>
                    <a:gd name="connsiteY20" fmla="*/ 5591084 h 6478892"/>
                    <a:gd name="connsiteX21" fmla="*/ 1110435 w 4425452"/>
                    <a:gd name="connsiteY21" fmla="*/ 5533934 h 6478892"/>
                    <a:gd name="connsiteX22" fmla="*/ 1126310 w 4425452"/>
                    <a:gd name="connsiteY22" fmla="*/ 5478372 h 6478892"/>
                    <a:gd name="connsiteX23" fmla="*/ 1164410 w 4425452"/>
                    <a:gd name="connsiteY23" fmla="*/ 5427572 h 6478892"/>
                    <a:gd name="connsiteX24" fmla="*/ 1234260 w 4425452"/>
                    <a:gd name="connsiteY24" fmla="*/ 5345022 h 6478892"/>
                    <a:gd name="connsiteX25" fmla="*/ 1248547 w 4425452"/>
                    <a:gd name="connsiteY25" fmla="*/ 5389472 h 6478892"/>
                    <a:gd name="connsiteX26" fmla="*/ 1291410 w 4425452"/>
                    <a:gd name="connsiteY26" fmla="*/ 5341847 h 6478892"/>
                    <a:gd name="connsiteX27" fmla="*/ 1334272 w 4425452"/>
                    <a:gd name="connsiteY27" fmla="*/ 5324384 h 6478892"/>
                    <a:gd name="connsiteX28" fmla="*/ 1333909 w 4425452"/>
                    <a:gd name="connsiteY28" fmla="*/ 5277394 h 6478892"/>
                    <a:gd name="connsiteX29" fmla="*/ 1361260 w 4425452"/>
                    <a:gd name="connsiteY29" fmla="*/ 5175159 h 6478892"/>
                    <a:gd name="connsiteX30" fmla="*/ 1407297 w 4425452"/>
                    <a:gd name="connsiteY30" fmla="*/ 5149759 h 6478892"/>
                    <a:gd name="connsiteX31" fmla="*/ 1396185 w 4425452"/>
                    <a:gd name="connsiteY31" fmla="*/ 5017997 h 6478892"/>
                    <a:gd name="connsiteX32" fmla="*/ 1443810 w 4425452"/>
                    <a:gd name="connsiteY32" fmla="*/ 4971959 h 6478892"/>
                    <a:gd name="connsiteX33" fmla="*/ 1500143 w 4425452"/>
                    <a:gd name="connsiteY33" fmla="*/ 4966289 h 6478892"/>
                    <a:gd name="connsiteX34" fmla="*/ 1416822 w 4425452"/>
                    <a:gd name="connsiteY34" fmla="*/ 4903696 h 6478892"/>
                    <a:gd name="connsiteX35" fmla="*/ 1342210 w 4425452"/>
                    <a:gd name="connsiteY35" fmla="*/ 4913222 h 6478892"/>
                    <a:gd name="connsiteX36" fmla="*/ 1273947 w 4425452"/>
                    <a:gd name="connsiteY36" fmla="*/ 4854484 h 6478892"/>
                    <a:gd name="connsiteX37" fmla="*/ 1199335 w 4425452"/>
                    <a:gd name="connsiteY37" fmla="*/ 4883059 h 6478892"/>
                    <a:gd name="connsiteX38" fmla="*/ 1139464 w 4425452"/>
                    <a:gd name="connsiteY38" fmla="*/ 4820692 h 6478892"/>
                    <a:gd name="connsiteX39" fmla="*/ 1319985 w 4425452"/>
                    <a:gd name="connsiteY39" fmla="*/ 4757647 h 6478892"/>
                    <a:gd name="connsiteX40" fmla="*/ 1362847 w 4425452"/>
                    <a:gd name="connsiteY40" fmla="*/ 4762409 h 6478892"/>
                    <a:gd name="connsiteX41" fmla="*/ 1440136 w 4425452"/>
                    <a:gd name="connsiteY41" fmla="*/ 4779509 h 6478892"/>
                    <a:gd name="connsiteX42" fmla="*/ 1370785 w 4425452"/>
                    <a:gd name="connsiteY42" fmla="*/ 4619534 h 6478892"/>
                    <a:gd name="connsiteX43" fmla="*/ 1302522 w 4425452"/>
                    <a:gd name="connsiteY43" fmla="*/ 4551271 h 6478892"/>
                    <a:gd name="connsiteX44" fmla="*/ 1405710 w 4425452"/>
                    <a:gd name="connsiteY44" fmla="*/ 4506822 h 6478892"/>
                    <a:gd name="connsiteX45" fmla="*/ 1329510 w 4425452"/>
                    <a:gd name="connsiteY45" fmla="*/ 4400459 h 6478892"/>
                    <a:gd name="connsiteX46" fmla="*/ 1229497 w 4425452"/>
                    <a:gd name="connsiteY46" fmla="*/ 4309972 h 6478892"/>
                    <a:gd name="connsiteX47" fmla="*/ 1169172 w 4425452"/>
                    <a:gd name="connsiteY47" fmla="*/ 4102009 h 6478892"/>
                    <a:gd name="connsiteX48" fmla="*/ 1110435 w 4425452"/>
                    <a:gd name="connsiteY48" fmla="*/ 3930559 h 6478892"/>
                    <a:gd name="connsiteX49" fmla="*/ 979307 w 4425452"/>
                    <a:gd name="connsiteY49" fmla="*/ 3831363 h 6478892"/>
                    <a:gd name="connsiteX50" fmla="*/ 913585 w 4425452"/>
                    <a:gd name="connsiteY50" fmla="*/ 3773397 h 6478892"/>
                    <a:gd name="connsiteX51" fmla="*/ 913585 w 4425452"/>
                    <a:gd name="connsiteY51" fmla="*/ 3717834 h 6478892"/>
                    <a:gd name="connsiteX52" fmla="*/ 946922 w 4425452"/>
                    <a:gd name="connsiteY52" fmla="*/ 3711484 h 6478892"/>
                    <a:gd name="connsiteX53" fmla="*/ 1005660 w 4425452"/>
                    <a:gd name="connsiteY53" fmla="*/ 3609884 h 6478892"/>
                    <a:gd name="connsiteX54" fmla="*/ 1043760 w 4425452"/>
                    <a:gd name="connsiteY54" fmla="*/ 3598772 h 6478892"/>
                    <a:gd name="connsiteX55" fmla="*/ 1105672 w 4425452"/>
                    <a:gd name="connsiteY55" fmla="*/ 3535272 h 6478892"/>
                    <a:gd name="connsiteX56" fmla="*/ 1162822 w 4425452"/>
                    <a:gd name="connsiteY56" fmla="*/ 3498759 h 6478892"/>
                    <a:gd name="connsiteX57" fmla="*/ 1204097 w 4425452"/>
                    <a:gd name="connsiteY57" fmla="*/ 3489234 h 6478892"/>
                    <a:gd name="connsiteX58" fmla="*/ 1234169 w 4425452"/>
                    <a:gd name="connsiteY58" fmla="*/ 3418432 h 6478892"/>
                    <a:gd name="connsiteX59" fmla="*/ 1292998 w 4425452"/>
                    <a:gd name="connsiteY59" fmla="*/ 3387634 h 6478892"/>
                    <a:gd name="connsiteX60" fmla="*/ 1351735 w 4425452"/>
                    <a:gd name="connsiteY60" fmla="*/ 3354297 h 6478892"/>
                    <a:gd name="connsiteX61" fmla="*/ 1458097 w 4425452"/>
                    <a:gd name="connsiteY61" fmla="*/ 3309847 h 6478892"/>
                    <a:gd name="connsiteX62" fmla="*/ 1534206 w 4425452"/>
                    <a:gd name="connsiteY62" fmla="*/ 3317965 h 6478892"/>
                    <a:gd name="connsiteX63" fmla="*/ 1577160 w 4425452"/>
                    <a:gd name="connsiteY63" fmla="*/ 3271747 h 6478892"/>
                    <a:gd name="connsiteX64" fmla="*/ 1597797 w 4425452"/>
                    <a:gd name="connsiteY64" fmla="*/ 3201897 h 6478892"/>
                    <a:gd name="connsiteX65" fmla="*/ 1531122 w 4425452"/>
                    <a:gd name="connsiteY65" fmla="*/ 3174909 h 6478892"/>
                    <a:gd name="connsiteX66" fmla="*/ 1510394 w 4425452"/>
                    <a:gd name="connsiteY66" fmla="*/ 3150960 h 6478892"/>
                    <a:gd name="connsiteX67" fmla="*/ 1394597 w 4425452"/>
                    <a:gd name="connsiteY67" fmla="*/ 3163797 h 6478892"/>
                    <a:gd name="connsiteX68" fmla="*/ 1331097 w 4425452"/>
                    <a:gd name="connsiteY68" fmla="*/ 3127284 h 6478892"/>
                    <a:gd name="connsiteX69" fmla="*/ 1316810 w 4425452"/>
                    <a:gd name="connsiteY69" fmla="*/ 3101884 h 6478892"/>
                    <a:gd name="connsiteX70" fmla="*/ 1256394 w 4425452"/>
                    <a:gd name="connsiteY70" fmla="*/ 3082154 h 6478892"/>
                    <a:gd name="connsiteX71" fmla="*/ 1156472 w 4425452"/>
                    <a:gd name="connsiteY71" fmla="*/ 3098709 h 6478892"/>
                    <a:gd name="connsiteX72" fmla="*/ 1131072 w 4425452"/>
                    <a:gd name="connsiteY72" fmla="*/ 3144747 h 6478892"/>
                    <a:gd name="connsiteX73" fmla="*/ 1075510 w 4425452"/>
                    <a:gd name="connsiteY73" fmla="*/ 3174909 h 6478892"/>
                    <a:gd name="connsiteX74" fmla="*/ 1042172 w 4425452"/>
                    <a:gd name="connsiteY74" fmla="*/ 3225709 h 6478892"/>
                    <a:gd name="connsiteX75" fmla="*/ 973910 w 4425452"/>
                    <a:gd name="connsiteY75" fmla="*/ 3238409 h 6478892"/>
                    <a:gd name="connsiteX76" fmla="*/ 893445 w 4425452"/>
                    <a:gd name="connsiteY76" fmla="*/ 3181803 h 6478892"/>
                    <a:gd name="connsiteX77" fmla="*/ 908822 w 4425452"/>
                    <a:gd name="connsiteY77" fmla="*/ 3111409 h 6478892"/>
                    <a:gd name="connsiteX78" fmla="*/ 956447 w 4425452"/>
                    <a:gd name="connsiteY78" fmla="*/ 3078072 h 6478892"/>
                    <a:gd name="connsiteX79" fmla="*/ 907824 w 4425452"/>
                    <a:gd name="connsiteY79" fmla="*/ 2986994 h 6478892"/>
                    <a:gd name="connsiteX80" fmla="*/ 832622 w 4425452"/>
                    <a:gd name="connsiteY80" fmla="*/ 2989172 h 6478892"/>
                    <a:gd name="connsiteX81" fmla="*/ 710385 w 4425452"/>
                    <a:gd name="connsiteY81" fmla="*/ 2943134 h 6478892"/>
                    <a:gd name="connsiteX82" fmla="*/ 675460 w 4425452"/>
                    <a:gd name="connsiteY82" fmla="*/ 2852647 h 6478892"/>
                    <a:gd name="connsiteX83" fmla="*/ 717370 w 4425452"/>
                    <a:gd name="connsiteY83" fmla="*/ 2804160 h 6478892"/>
                    <a:gd name="connsiteX84" fmla="*/ 715147 w 4425452"/>
                    <a:gd name="connsiteY84" fmla="*/ 2738347 h 6478892"/>
                    <a:gd name="connsiteX85" fmla="*/ 754835 w 4425452"/>
                    <a:gd name="connsiteY85" fmla="*/ 2711359 h 6478892"/>
                    <a:gd name="connsiteX86" fmla="*/ 832622 w 4425452"/>
                    <a:gd name="connsiteY86" fmla="*/ 2771684 h 6478892"/>
                    <a:gd name="connsiteX87" fmla="*/ 859610 w 4425452"/>
                    <a:gd name="connsiteY87" fmla="*/ 2798672 h 6478892"/>
                    <a:gd name="connsiteX88" fmla="*/ 867547 w 4425452"/>
                    <a:gd name="connsiteY88" fmla="*/ 2743110 h 6478892"/>
                    <a:gd name="connsiteX89" fmla="*/ 904014 w 4425452"/>
                    <a:gd name="connsiteY89" fmla="*/ 2730546 h 6478892"/>
                    <a:gd name="connsiteX90" fmla="*/ 948510 w 4425452"/>
                    <a:gd name="connsiteY90" fmla="*/ 2730409 h 6478892"/>
                    <a:gd name="connsiteX91" fmla="*/ 975497 w 4425452"/>
                    <a:gd name="connsiteY91" fmla="*/ 2698659 h 6478892"/>
                    <a:gd name="connsiteX92" fmla="*/ 1051697 w 4425452"/>
                    <a:gd name="connsiteY92" fmla="*/ 2592297 h 6478892"/>
                    <a:gd name="connsiteX93" fmla="*/ 1141504 w 4425452"/>
                    <a:gd name="connsiteY93" fmla="*/ 2532652 h 6478892"/>
                    <a:gd name="connsiteX94" fmla="*/ 1223147 w 4425452"/>
                    <a:gd name="connsiteY94" fmla="*/ 2501809 h 6478892"/>
                    <a:gd name="connsiteX95" fmla="*/ 1370785 w 4425452"/>
                    <a:gd name="connsiteY95" fmla="*/ 2358934 h 6478892"/>
                    <a:gd name="connsiteX96" fmla="*/ 1485175 w 4425452"/>
                    <a:gd name="connsiteY96" fmla="*/ 2368913 h 6478892"/>
                    <a:gd name="connsiteX97" fmla="*/ 1551261 w 4425452"/>
                    <a:gd name="connsiteY97" fmla="*/ 2464298 h 6478892"/>
                    <a:gd name="connsiteX98" fmla="*/ 1494610 w 4425452"/>
                    <a:gd name="connsiteY98" fmla="*/ 2535147 h 6478892"/>
                    <a:gd name="connsiteX99" fmla="*/ 1397772 w 4425452"/>
                    <a:gd name="connsiteY99" fmla="*/ 2627222 h 6478892"/>
                    <a:gd name="connsiteX100" fmla="*/ 1360035 w 4425452"/>
                    <a:gd name="connsiteY100" fmla="*/ 2647405 h 6478892"/>
                    <a:gd name="connsiteX101" fmla="*/ 1371646 w 4425452"/>
                    <a:gd name="connsiteY101" fmla="*/ 2708456 h 6478892"/>
                    <a:gd name="connsiteX102" fmla="*/ 1421585 w 4425452"/>
                    <a:gd name="connsiteY102" fmla="*/ 2736759 h 6478892"/>
                    <a:gd name="connsiteX103" fmla="*/ 1415235 w 4425452"/>
                    <a:gd name="connsiteY103" fmla="*/ 2774859 h 6478892"/>
                    <a:gd name="connsiteX104" fmla="*/ 1324338 w 4425452"/>
                    <a:gd name="connsiteY104" fmla="*/ 2829515 h 6478892"/>
                    <a:gd name="connsiteX105" fmla="*/ 1361260 w 4425452"/>
                    <a:gd name="connsiteY105" fmla="*/ 2863759 h 6478892"/>
                    <a:gd name="connsiteX106" fmla="*/ 1516835 w 4425452"/>
                    <a:gd name="connsiteY106" fmla="*/ 2790734 h 6478892"/>
                    <a:gd name="connsiteX107" fmla="*/ 1553347 w 4425452"/>
                    <a:gd name="connsiteY107" fmla="*/ 2733584 h 6478892"/>
                    <a:gd name="connsiteX108" fmla="*/ 1618435 w 4425452"/>
                    <a:gd name="connsiteY108" fmla="*/ 2703422 h 6478892"/>
                    <a:gd name="connsiteX109" fmla="*/ 1675585 w 4425452"/>
                    <a:gd name="connsiteY109" fmla="*/ 2666909 h 6478892"/>
                    <a:gd name="connsiteX110" fmla="*/ 1777185 w 4425452"/>
                    <a:gd name="connsiteY110" fmla="*/ 2636747 h 6478892"/>
                    <a:gd name="connsiteX111" fmla="*/ 1875610 w 4425452"/>
                    <a:gd name="connsiteY111" fmla="*/ 2627222 h 6478892"/>
                    <a:gd name="connsiteX112" fmla="*/ 1918881 w 4425452"/>
                    <a:gd name="connsiteY112" fmla="*/ 2602275 h 6478892"/>
                    <a:gd name="connsiteX113" fmla="*/ 1986735 w 4425452"/>
                    <a:gd name="connsiteY113" fmla="*/ 2662147 h 6478892"/>
                    <a:gd name="connsiteX114" fmla="*/ 2056585 w 4425452"/>
                    <a:gd name="connsiteY114" fmla="*/ 2678022 h 6478892"/>
                    <a:gd name="connsiteX115" fmla="*/ 2131242 w 4425452"/>
                    <a:gd name="connsiteY115" fmla="*/ 2690902 h 6478892"/>
                    <a:gd name="connsiteX116" fmla="*/ 2081985 w 4425452"/>
                    <a:gd name="connsiteY116" fmla="*/ 2820897 h 6478892"/>
                    <a:gd name="connsiteX117" fmla="*/ 1978343 w 4425452"/>
                    <a:gd name="connsiteY117" fmla="*/ 2934788 h 6478892"/>
                    <a:gd name="connsiteX118" fmla="*/ 2161223 w 4425452"/>
                    <a:gd name="connsiteY118" fmla="*/ 3082834 h 6478892"/>
                    <a:gd name="connsiteX119" fmla="*/ 2361521 w 4425452"/>
                    <a:gd name="connsiteY119" fmla="*/ 3117668 h 6478892"/>
                    <a:gd name="connsiteX120" fmla="*/ 2344103 w 4425452"/>
                    <a:gd name="connsiteY120" fmla="*/ 3335383 h 6478892"/>
                    <a:gd name="connsiteX121" fmla="*/ 2344103 w 4425452"/>
                    <a:gd name="connsiteY121" fmla="*/ 3335383 h 6478892"/>
                    <a:gd name="connsiteX122" fmla="*/ 2300561 w 4425452"/>
                    <a:gd name="connsiteY122" fmla="*/ 3640183 h 6478892"/>
                    <a:gd name="connsiteX123" fmla="*/ 2257018 w 4425452"/>
                    <a:gd name="connsiteY123" fmla="*/ 3875314 h 6478892"/>
                    <a:gd name="connsiteX124" fmla="*/ 2561818 w 4425452"/>
                    <a:gd name="connsiteY124" fmla="*/ 3857897 h 6478892"/>
                    <a:gd name="connsiteX125" fmla="*/ 2857909 w 4425452"/>
                    <a:gd name="connsiteY125" fmla="*/ 3744685 h 6478892"/>
                    <a:gd name="connsiteX126" fmla="*/ 2857818 w 4425452"/>
                    <a:gd name="connsiteY126" fmla="*/ 3215186 h 6478892"/>
                    <a:gd name="connsiteX127" fmla="*/ 2739210 w 4425452"/>
                    <a:gd name="connsiteY127" fmla="*/ 3039972 h 6478892"/>
                    <a:gd name="connsiteX128" fmla="*/ 2670947 w 4425452"/>
                    <a:gd name="connsiteY128" fmla="*/ 2897097 h 6478892"/>
                    <a:gd name="connsiteX129" fmla="*/ 2474732 w 4425452"/>
                    <a:gd name="connsiteY129" fmla="*/ 2717074 h 6478892"/>
                    <a:gd name="connsiteX130" fmla="*/ 2605361 w 4425452"/>
                    <a:gd name="connsiteY130" fmla="*/ 2577737 h 6478892"/>
                    <a:gd name="connsiteX131" fmla="*/ 2944995 w 4425452"/>
                    <a:gd name="connsiteY131" fmla="*/ 2333897 h 6478892"/>
                    <a:gd name="connsiteX132" fmla="*/ 2953703 w 4425452"/>
                    <a:gd name="connsiteY132" fmla="*/ 2159725 h 6478892"/>
                    <a:gd name="connsiteX133" fmla="*/ 3310755 w 4425452"/>
                    <a:gd name="connsiteY133" fmla="*/ 1672045 h 6478892"/>
                    <a:gd name="connsiteX134" fmla="*/ 3511052 w 4425452"/>
                    <a:gd name="connsiteY134" fmla="*/ 1863634 h 6478892"/>
                    <a:gd name="connsiteX135" fmla="*/ 3929063 w 4425452"/>
                    <a:gd name="connsiteY135" fmla="*/ 1419497 h 6478892"/>
                    <a:gd name="connsiteX136" fmla="*/ 4425452 w 4425452"/>
                    <a:gd name="connsiteY136" fmla="*/ 374468 h 6478892"/>
                    <a:gd name="connsiteX137" fmla="*/ 4381909 w 4425452"/>
                    <a:gd name="connsiteY137" fmla="*/ 0 h 6478892"/>
                    <a:gd name="connsiteX138" fmla="*/ 22181 w 4425452"/>
                    <a:gd name="connsiteY138" fmla="*/ 17417 h 6478892"/>
                    <a:gd name="connsiteX139" fmla="*/ 0 w 4425452"/>
                    <a:gd name="connsiteY139" fmla="*/ 6470468 h 6478892"/>
                    <a:gd name="connsiteX0" fmla="*/ 0 w 4425452"/>
                    <a:gd name="connsiteY0" fmla="*/ 6470468 h 6478892"/>
                    <a:gd name="connsiteX1" fmla="*/ 191272 w 4425452"/>
                    <a:gd name="connsiteY1" fmla="*/ 6451508 h 6478892"/>
                    <a:gd name="connsiteX2" fmla="*/ 286522 w 4425452"/>
                    <a:gd name="connsiteY2" fmla="*/ 6357846 h 6478892"/>
                    <a:gd name="connsiteX3" fmla="*/ 384947 w 4425452"/>
                    <a:gd name="connsiteY3" fmla="*/ 6319746 h 6478892"/>
                    <a:gd name="connsiteX4" fmla="*/ 548460 w 4425452"/>
                    <a:gd name="connsiteY4" fmla="*/ 6208621 h 6478892"/>
                    <a:gd name="connsiteX5" fmla="*/ 594497 w 4425452"/>
                    <a:gd name="connsiteY5" fmla="*/ 6135596 h 6478892"/>
                    <a:gd name="connsiteX6" fmla="*/ 662760 w 4425452"/>
                    <a:gd name="connsiteY6" fmla="*/ 6157821 h 6478892"/>
                    <a:gd name="connsiteX7" fmla="*/ 732610 w 4425452"/>
                    <a:gd name="connsiteY7" fmla="*/ 6065747 h 6478892"/>
                    <a:gd name="connsiteX8" fmla="*/ 734197 w 4425452"/>
                    <a:gd name="connsiteY8" fmla="*/ 6008597 h 6478892"/>
                    <a:gd name="connsiteX9" fmla="*/ 780235 w 4425452"/>
                    <a:gd name="connsiteY9" fmla="*/ 6019709 h 6478892"/>
                    <a:gd name="connsiteX10" fmla="*/ 797697 w 4425452"/>
                    <a:gd name="connsiteY10" fmla="*/ 5948272 h 6478892"/>
                    <a:gd name="connsiteX11" fmla="*/ 878660 w 4425452"/>
                    <a:gd name="connsiteY11" fmla="*/ 5965733 h 6478892"/>
                    <a:gd name="connsiteX12" fmla="*/ 932726 w 4425452"/>
                    <a:gd name="connsiteY12" fmla="*/ 5940878 h 6478892"/>
                    <a:gd name="connsiteX13" fmla="*/ 918348 w 4425452"/>
                    <a:gd name="connsiteY13" fmla="*/ 5911760 h 6478892"/>
                    <a:gd name="connsiteX14" fmla="*/ 864372 w 4425452"/>
                    <a:gd name="connsiteY14" fmla="*/ 5911759 h 6478892"/>
                    <a:gd name="connsiteX15" fmla="*/ 905647 w 4425452"/>
                    <a:gd name="connsiteY15" fmla="*/ 5849847 h 6478892"/>
                    <a:gd name="connsiteX16" fmla="*/ 894535 w 4425452"/>
                    <a:gd name="connsiteY16" fmla="*/ 5799047 h 6478892"/>
                    <a:gd name="connsiteX17" fmla="*/ 921522 w 4425452"/>
                    <a:gd name="connsiteY17" fmla="*/ 5724434 h 6478892"/>
                    <a:gd name="connsiteX18" fmla="*/ 910410 w 4425452"/>
                    <a:gd name="connsiteY18" fmla="*/ 5683159 h 6478892"/>
                    <a:gd name="connsiteX19" fmla="*/ 1012010 w 4425452"/>
                    <a:gd name="connsiteY19" fmla="*/ 5637122 h 6478892"/>
                    <a:gd name="connsiteX20" fmla="*/ 1062810 w 4425452"/>
                    <a:gd name="connsiteY20" fmla="*/ 5591084 h 6478892"/>
                    <a:gd name="connsiteX21" fmla="*/ 1110435 w 4425452"/>
                    <a:gd name="connsiteY21" fmla="*/ 5533934 h 6478892"/>
                    <a:gd name="connsiteX22" fmla="*/ 1126310 w 4425452"/>
                    <a:gd name="connsiteY22" fmla="*/ 5478372 h 6478892"/>
                    <a:gd name="connsiteX23" fmla="*/ 1164410 w 4425452"/>
                    <a:gd name="connsiteY23" fmla="*/ 5427572 h 6478892"/>
                    <a:gd name="connsiteX24" fmla="*/ 1234260 w 4425452"/>
                    <a:gd name="connsiteY24" fmla="*/ 5345022 h 6478892"/>
                    <a:gd name="connsiteX25" fmla="*/ 1248547 w 4425452"/>
                    <a:gd name="connsiteY25" fmla="*/ 5389472 h 6478892"/>
                    <a:gd name="connsiteX26" fmla="*/ 1291410 w 4425452"/>
                    <a:gd name="connsiteY26" fmla="*/ 5341847 h 6478892"/>
                    <a:gd name="connsiteX27" fmla="*/ 1334272 w 4425452"/>
                    <a:gd name="connsiteY27" fmla="*/ 5324384 h 6478892"/>
                    <a:gd name="connsiteX28" fmla="*/ 1333909 w 4425452"/>
                    <a:gd name="connsiteY28" fmla="*/ 5277394 h 6478892"/>
                    <a:gd name="connsiteX29" fmla="*/ 1361260 w 4425452"/>
                    <a:gd name="connsiteY29" fmla="*/ 5175159 h 6478892"/>
                    <a:gd name="connsiteX30" fmla="*/ 1407297 w 4425452"/>
                    <a:gd name="connsiteY30" fmla="*/ 5149759 h 6478892"/>
                    <a:gd name="connsiteX31" fmla="*/ 1396185 w 4425452"/>
                    <a:gd name="connsiteY31" fmla="*/ 5017997 h 6478892"/>
                    <a:gd name="connsiteX32" fmla="*/ 1443810 w 4425452"/>
                    <a:gd name="connsiteY32" fmla="*/ 4971959 h 6478892"/>
                    <a:gd name="connsiteX33" fmla="*/ 1500143 w 4425452"/>
                    <a:gd name="connsiteY33" fmla="*/ 4966289 h 6478892"/>
                    <a:gd name="connsiteX34" fmla="*/ 1416822 w 4425452"/>
                    <a:gd name="connsiteY34" fmla="*/ 4903696 h 6478892"/>
                    <a:gd name="connsiteX35" fmla="*/ 1342210 w 4425452"/>
                    <a:gd name="connsiteY35" fmla="*/ 4913222 h 6478892"/>
                    <a:gd name="connsiteX36" fmla="*/ 1273947 w 4425452"/>
                    <a:gd name="connsiteY36" fmla="*/ 4854484 h 6478892"/>
                    <a:gd name="connsiteX37" fmla="*/ 1199335 w 4425452"/>
                    <a:gd name="connsiteY37" fmla="*/ 4883059 h 6478892"/>
                    <a:gd name="connsiteX38" fmla="*/ 1139464 w 4425452"/>
                    <a:gd name="connsiteY38" fmla="*/ 4820692 h 6478892"/>
                    <a:gd name="connsiteX39" fmla="*/ 1319985 w 4425452"/>
                    <a:gd name="connsiteY39" fmla="*/ 4757647 h 6478892"/>
                    <a:gd name="connsiteX40" fmla="*/ 1362847 w 4425452"/>
                    <a:gd name="connsiteY40" fmla="*/ 4762409 h 6478892"/>
                    <a:gd name="connsiteX41" fmla="*/ 1440136 w 4425452"/>
                    <a:gd name="connsiteY41" fmla="*/ 4779509 h 6478892"/>
                    <a:gd name="connsiteX42" fmla="*/ 1370785 w 4425452"/>
                    <a:gd name="connsiteY42" fmla="*/ 4619534 h 6478892"/>
                    <a:gd name="connsiteX43" fmla="*/ 1302522 w 4425452"/>
                    <a:gd name="connsiteY43" fmla="*/ 4551271 h 6478892"/>
                    <a:gd name="connsiteX44" fmla="*/ 1405710 w 4425452"/>
                    <a:gd name="connsiteY44" fmla="*/ 4506822 h 6478892"/>
                    <a:gd name="connsiteX45" fmla="*/ 1329510 w 4425452"/>
                    <a:gd name="connsiteY45" fmla="*/ 4400459 h 6478892"/>
                    <a:gd name="connsiteX46" fmla="*/ 1229497 w 4425452"/>
                    <a:gd name="connsiteY46" fmla="*/ 4309972 h 6478892"/>
                    <a:gd name="connsiteX47" fmla="*/ 1169172 w 4425452"/>
                    <a:gd name="connsiteY47" fmla="*/ 4102009 h 6478892"/>
                    <a:gd name="connsiteX48" fmla="*/ 1110435 w 4425452"/>
                    <a:gd name="connsiteY48" fmla="*/ 3930559 h 6478892"/>
                    <a:gd name="connsiteX49" fmla="*/ 979307 w 4425452"/>
                    <a:gd name="connsiteY49" fmla="*/ 3831363 h 6478892"/>
                    <a:gd name="connsiteX50" fmla="*/ 913585 w 4425452"/>
                    <a:gd name="connsiteY50" fmla="*/ 3773397 h 6478892"/>
                    <a:gd name="connsiteX51" fmla="*/ 913585 w 4425452"/>
                    <a:gd name="connsiteY51" fmla="*/ 3717834 h 6478892"/>
                    <a:gd name="connsiteX52" fmla="*/ 946922 w 4425452"/>
                    <a:gd name="connsiteY52" fmla="*/ 3711484 h 6478892"/>
                    <a:gd name="connsiteX53" fmla="*/ 1005660 w 4425452"/>
                    <a:gd name="connsiteY53" fmla="*/ 3609884 h 6478892"/>
                    <a:gd name="connsiteX54" fmla="*/ 1043760 w 4425452"/>
                    <a:gd name="connsiteY54" fmla="*/ 3598772 h 6478892"/>
                    <a:gd name="connsiteX55" fmla="*/ 1105672 w 4425452"/>
                    <a:gd name="connsiteY55" fmla="*/ 3535272 h 6478892"/>
                    <a:gd name="connsiteX56" fmla="*/ 1162822 w 4425452"/>
                    <a:gd name="connsiteY56" fmla="*/ 3498759 h 6478892"/>
                    <a:gd name="connsiteX57" fmla="*/ 1204097 w 4425452"/>
                    <a:gd name="connsiteY57" fmla="*/ 3489234 h 6478892"/>
                    <a:gd name="connsiteX58" fmla="*/ 1234169 w 4425452"/>
                    <a:gd name="connsiteY58" fmla="*/ 3418432 h 6478892"/>
                    <a:gd name="connsiteX59" fmla="*/ 1292998 w 4425452"/>
                    <a:gd name="connsiteY59" fmla="*/ 3387634 h 6478892"/>
                    <a:gd name="connsiteX60" fmla="*/ 1351735 w 4425452"/>
                    <a:gd name="connsiteY60" fmla="*/ 3354297 h 6478892"/>
                    <a:gd name="connsiteX61" fmla="*/ 1458097 w 4425452"/>
                    <a:gd name="connsiteY61" fmla="*/ 3309847 h 6478892"/>
                    <a:gd name="connsiteX62" fmla="*/ 1534206 w 4425452"/>
                    <a:gd name="connsiteY62" fmla="*/ 3317965 h 6478892"/>
                    <a:gd name="connsiteX63" fmla="*/ 1577160 w 4425452"/>
                    <a:gd name="connsiteY63" fmla="*/ 3271747 h 6478892"/>
                    <a:gd name="connsiteX64" fmla="*/ 1597797 w 4425452"/>
                    <a:gd name="connsiteY64" fmla="*/ 3201897 h 6478892"/>
                    <a:gd name="connsiteX65" fmla="*/ 1531122 w 4425452"/>
                    <a:gd name="connsiteY65" fmla="*/ 3174909 h 6478892"/>
                    <a:gd name="connsiteX66" fmla="*/ 1510394 w 4425452"/>
                    <a:gd name="connsiteY66" fmla="*/ 3150960 h 6478892"/>
                    <a:gd name="connsiteX67" fmla="*/ 1394597 w 4425452"/>
                    <a:gd name="connsiteY67" fmla="*/ 3163797 h 6478892"/>
                    <a:gd name="connsiteX68" fmla="*/ 1331097 w 4425452"/>
                    <a:gd name="connsiteY68" fmla="*/ 3127284 h 6478892"/>
                    <a:gd name="connsiteX69" fmla="*/ 1316810 w 4425452"/>
                    <a:gd name="connsiteY69" fmla="*/ 3101884 h 6478892"/>
                    <a:gd name="connsiteX70" fmla="*/ 1256394 w 4425452"/>
                    <a:gd name="connsiteY70" fmla="*/ 3082154 h 6478892"/>
                    <a:gd name="connsiteX71" fmla="*/ 1156472 w 4425452"/>
                    <a:gd name="connsiteY71" fmla="*/ 3098709 h 6478892"/>
                    <a:gd name="connsiteX72" fmla="*/ 1131072 w 4425452"/>
                    <a:gd name="connsiteY72" fmla="*/ 3144747 h 6478892"/>
                    <a:gd name="connsiteX73" fmla="*/ 1075510 w 4425452"/>
                    <a:gd name="connsiteY73" fmla="*/ 3174909 h 6478892"/>
                    <a:gd name="connsiteX74" fmla="*/ 1042172 w 4425452"/>
                    <a:gd name="connsiteY74" fmla="*/ 3225709 h 6478892"/>
                    <a:gd name="connsiteX75" fmla="*/ 973910 w 4425452"/>
                    <a:gd name="connsiteY75" fmla="*/ 3238409 h 6478892"/>
                    <a:gd name="connsiteX76" fmla="*/ 893445 w 4425452"/>
                    <a:gd name="connsiteY76" fmla="*/ 3181803 h 6478892"/>
                    <a:gd name="connsiteX77" fmla="*/ 908822 w 4425452"/>
                    <a:gd name="connsiteY77" fmla="*/ 3111409 h 6478892"/>
                    <a:gd name="connsiteX78" fmla="*/ 956447 w 4425452"/>
                    <a:gd name="connsiteY78" fmla="*/ 3078072 h 6478892"/>
                    <a:gd name="connsiteX79" fmla="*/ 907824 w 4425452"/>
                    <a:gd name="connsiteY79" fmla="*/ 2986994 h 6478892"/>
                    <a:gd name="connsiteX80" fmla="*/ 832622 w 4425452"/>
                    <a:gd name="connsiteY80" fmla="*/ 2989172 h 6478892"/>
                    <a:gd name="connsiteX81" fmla="*/ 710385 w 4425452"/>
                    <a:gd name="connsiteY81" fmla="*/ 2943134 h 6478892"/>
                    <a:gd name="connsiteX82" fmla="*/ 675460 w 4425452"/>
                    <a:gd name="connsiteY82" fmla="*/ 2852647 h 6478892"/>
                    <a:gd name="connsiteX83" fmla="*/ 717370 w 4425452"/>
                    <a:gd name="connsiteY83" fmla="*/ 2804160 h 6478892"/>
                    <a:gd name="connsiteX84" fmla="*/ 715147 w 4425452"/>
                    <a:gd name="connsiteY84" fmla="*/ 2738347 h 6478892"/>
                    <a:gd name="connsiteX85" fmla="*/ 754835 w 4425452"/>
                    <a:gd name="connsiteY85" fmla="*/ 2711359 h 6478892"/>
                    <a:gd name="connsiteX86" fmla="*/ 832622 w 4425452"/>
                    <a:gd name="connsiteY86" fmla="*/ 2771684 h 6478892"/>
                    <a:gd name="connsiteX87" fmla="*/ 859610 w 4425452"/>
                    <a:gd name="connsiteY87" fmla="*/ 2798672 h 6478892"/>
                    <a:gd name="connsiteX88" fmla="*/ 867547 w 4425452"/>
                    <a:gd name="connsiteY88" fmla="*/ 2743110 h 6478892"/>
                    <a:gd name="connsiteX89" fmla="*/ 904014 w 4425452"/>
                    <a:gd name="connsiteY89" fmla="*/ 2730546 h 6478892"/>
                    <a:gd name="connsiteX90" fmla="*/ 948510 w 4425452"/>
                    <a:gd name="connsiteY90" fmla="*/ 2730409 h 6478892"/>
                    <a:gd name="connsiteX91" fmla="*/ 975497 w 4425452"/>
                    <a:gd name="connsiteY91" fmla="*/ 2698659 h 6478892"/>
                    <a:gd name="connsiteX92" fmla="*/ 1051697 w 4425452"/>
                    <a:gd name="connsiteY92" fmla="*/ 2592297 h 6478892"/>
                    <a:gd name="connsiteX93" fmla="*/ 1141504 w 4425452"/>
                    <a:gd name="connsiteY93" fmla="*/ 2532652 h 6478892"/>
                    <a:gd name="connsiteX94" fmla="*/ 1223147 w 4425452"/>
                    <a:gd name="connsiteY94" fmla="*/ 2501809 h 6478892"/>
                    <a:gd name="connsiteX95" fmla="*/ 1370785 w 4425452"/>
                    <a:gd name="connsiteY95" fmla="*/ 2358934 h 6478892"/>
                    <a:gd name="connsiteX96" fmla="*/ 1485175 w 4425452"/>
                    <a:gd name="connsiteY96" fmla="*/ 2368913 h 6478892"/>
                    <a:gd name="connsiteX97" fmla="*/ 1551261 w 4425452"/>
                    <a:gd name="connsiteY97" fmla="*/ 2464298 h 6478892"/>
                    <a:gd name="connsiteX98" fmla="*/ 1494610 w 4425452"/>
                    <a:gd name="connsiteY98" fmla="*/ 2535147 h 6478892"/>
                    <a:gd name="connsiteX99" fmla="*/ 1397772 w 4425452"/>
                    <a:gd name="connsiteY99" fmla="*/ 2627222 h 6478892"/>
                    <a:gd name="connsiteX100" fmla="*/ 1360035 w 4425452"/>
                    <a:gd name="connsiteY100" fmla="*/ 2647405 h 6478892"/>
                    <a:gd name="connsiteX101" fmla="*/ 1371646 w 4425452"/>
                    <a:gd name="connsiteY101" fmla="*/ 2708456 h 6478892"/>
                    <a:gd name="connsiteX102" fmla="*/ 1421585 w 4425452"/>
                    <a:gd name="connsiteY102" fmla="*/ 2736759 h 6478892"/>
                    <a:gd name="connsiteX103" fmla="*/ 1415235 w 4425452"/>
                    <a:gd name="connsiteY103" fmla="*/ 2774859 h 6478892"/>
                    <a:gd name="connsiteX104" fmla="*/ 1324338 w 4425452"/>
                    <a:gd name="connsiteY104" fmla="*/ 2829515 h 6478892"/>
                    <a:gd name="connsiteX105" fmla="*/ 1361260 w 4425452"/>
                    <a:gd name="connsiteY105" fmla="*/ 2863759 h 6478892"/>
                    <a:gd name="connsiteX106" fmla="*/ 1516835 w 4425452"/>
                    <a:gd name="connsiteY106" fmla="*/ 2790734 h 6478892"/>
                    <a:gd name="connsiteX107" fmla="*/ 1553347 w 4425452"/>
                    <a:gd name="connsiteY107" fmla="*/ 2733584 h 6478892"/>
                    <a:gd name="connsiteX108" fmla="*/ 1618435 w 4425452"/>
                    <a:gd name="connsiteY108" fmla="*/ 2703422 h 6478892"/>
                    <a:gd name="connsiteX109" fmla="*/ 1675585 w 4425452"/>
                    <a:gd name="connsiteY109" fmla="*/ 2666909 h 6478892"/>
                    <a:gd name="connsiteX110" fmla="*/ 1777185 w 4425452"/>
                    <a:gd name="connsiteY110" fmla="*/ 2636747 h 6478892"/>
                    <a:gd name="connsiteX111" fmla="*/ 1875610 w 4425452"/>
                    <a:gd name="connsiteY111" fmla="*/ 2627222 h 6478892"/>
                    <a:gd name="connsiteX112" fmla="*/ 1918881 w 4425452"/>
                    <a:gd name="connsiteY112" fmla="*/ 2602275 h 6478892"/>
                    <a:gd name="connsiteX113" fmla="*/ 1986735 w 4425452"/>
                    <a:gd name="connsiteY113" fmla="*/ 2662147 h 6478892"/>
                    <a:gd name="connsiteX114" fmla="*/ 2056585 w 4425452"/>
                    <a:gd name="connsiteY114" fmla="*/ 2678022 h 6478892"/>
                    <a:gd name="connsiteX115" fmla="*/ 2131242 w 4425452"/>
                    <a:gd name="connsiteY115" fmla="*/ 2690902 h 6478892"/>
                    <a:gd name="connsiteX116" fmla="*/ 2081985 w 4425452"/>
                    <a:gd name="connsiteY116" fmla="*/ 2820897 h 6478892"/>
                    <a:gd name="connsiteX117" fmla="*/ 1978343 w 4425452"/>
                    <a:gd name="connsiteY117" fmla="*/ 2934788 h 6478892"/>
                    <a:gd name="connsiteX118" fmla="*/ 2161223 w 4425452"/>
                    <a:gd name="connsiteY118" fmla="*/ 3082834 h 6478892"/>
                    <a:gd name="connsiteX119" fmla="*/ 2361521 w 4425452"/>
                    <a:gd name="connsiteY119" fmla="*/ 3117668 h 6478892"/>
                    <a:gd name="connsiteX120" fmla="*/ 2344103 w 4425452"/>
                    <a:gd name="connsiteY120" fmla="*/ 3335383 h 6478892"/>
                    <a:gd name="connsiteX121" fmla="*/ 2344103 w 4425452"/>
                    <a:gd name="connsiteY121" fmla="*/ 3335383 h 6478892"/>
                    <a:gd name="connsiteX122" fmla="*/ 2300561 w 4425452"/>
                    <a:gd name="connsiteY122" fmla="*/ 3640183 h 6478892"/>
                    <a:gd name="connsiteX123" fmla="*/ 2257018 w 4425452"/>
                    <a:gd name="connsiteY123" fmla="*/ 3875314 h 6478892"/>
                    <a:gd name="connsiteX124" fmla="*/ 2561818 w 4425452"/>
                    <a:gd name="connsiteY124" fmla="*/ 3857897 h 6478892"/>
                    <a:gd name="connsiteX125" fmla="*/ 2857909 w 4425452"/>
                    <a:gd name="connsiteY125" fmla="*/ 3744685 h 6478892"/>
                    <a:gd name="connsiteX126" fmla="*/ 2857818 w 4425452"/>
                    <a:gd name="connsiteY126" fmla="*/ 3215186 h 6478892"/>
                    <a:gd name="connsiteX127" fmla="*/ 2739210 w 4425452"/>
                    <a:gd name="connsiteY127" fmla="*/ 3039972 h 6478892"/>
                    <a:gd name="connsiteX128" fmla="*/ 2670947 w 4425452"/>
                    <a:gd name="connsiteY128" fmla="*/ 2897097 h 6478892"/>
                    <a:gd name="connsiteX129" fmla="*/ 2474732 w 4425452"/>
                    <a:gd name="connsiteY129" fmla="*/ 2717074 h 6478892"/>
                    <a:gd name="connsiteX130" fmla="*/ 2605361 w 4425452"/>
                    <a:gd name="connsiteY130" fmla="*/ 2577737 h 6478892"/>
                    <a:gd name="connsiteX131" fmla="*/ 2944995 w 4425452"/>
                    <a:gd name="connsiteY131" fmla="*/ 2333897 h 6478892"/>
                    <a:gd name="connsiteX132" fmla="*/ 2953703 w 4425452"/>
                    <a:gd name="connsiteY132" fmla="*/ 2159725 h 6478892"/>
                    <a:gd name="connsiteX133" fmla="*/ 3310755 w 4425452"/>
                    <a:gd name="connsiteY133" fmla="*/ 1672045 h 6478892"/>
                    <a:gd name="connsiteX134" fmla="*/ 3511052 w 4425452"/>
                    <a:gd name="connsiteY134" fmla="*/ 1863634 h 6478892"/>
                    <a:gd name="connsiteX135" fmla="*/ 3929063 w 4425452"/>
                    <a:gd name="connsiteY135" fmla="*/ 1419497 h 6478892"/>
                    <a:gd name="connsiteX136" fmla="*/ 4425452 w 4425452"/>
                    <a:gd name="connsiteY136" fmla="*/ 374468 h 6478892"/>
                    <a:gd name="connsiteX137" fmla="*/ 4381909 w 4425452"/>
                    <a:gd name="connsiteY137" fmla="*/ 0 h 6478892"/>
                    <a:gd name="connsiteX138" fmla="*/ 15831 w 4425452"/>
                    <a:gd name="connsiteY138" fmla="*/ 17417 h 6478892"/>
                    <a:gd name="connsiteX139" fmla="*/ 0 w 4425452"/>
                    <a:gd name="connsiteY139" fmla="*/ 6470468 h 6478892"/>
                    <a:gd name="connsiteX0" fmla="*/ 0 w 4425452"/>
                    <a:gd name="connsiteY0" fmla="*/ 6470468 h 6478892"/>
                    <a:gd name="connsiteX1" fmla="*/ 191272 w 4425452"/>
                    <a:gd name="connsiteY1" fmla="*/ 6451508 h 6478892"/>
                    <a:gd name="connsiteX2" fmla="*/ 286522 w 4425452"/>
                    <a:gd name="connsiteY2" fmla="*/ 6357846 h 6478892"/>
                    <a:gd name="connsiteX3" fmla="*/ 384947 w 4425452"/>
                    <a:gd name="connsiteY3" fmla="*/ 6319746 h 6478892"/>
                    <a:gd name="connsiteX4" fmla="*/ 548460 w 4425452"/>
                    <a:gd name="connsiteY4" fmla="*/ 6208621 h 6478892"/>
                    <a:gd name="connsiteX5" fmla="*/ 594497 w 4425452"/>
                    <a:gd name="connsiteY5" fmla="*/ 6135596 h 6478892"/>
                    <a:gd name="connsiteX6" fmla="*/ 662760 w 4425452"/>
                    <a:gd name="connsiteY6" fmla="*/ 6157821 h 6478892"/>
                    <a:gd name="connsiteX7" fmla="*/ 732610 w 4425452"/>
                    <a:gd name="connsiteY7" fmla="*/ 6065747 h 6478892"/>
                    <a:gd name="connsiteX8" fmla="*/ 734197 w 4425452"/>
                    <a:gd name="connsiteY8" fmla="*/ 6008597 h 6478892"/>
                    <a:gd name="connsiteX9" fmla="*/ 780235 w 4425452"/>
                    <a:gd name="connsiteY9" fmla="*/ 6019709 h 6478892"/>
                    <a:gd name="connsiteX10" fmla="*/ 797697 w 4425452"/>
                    <a:gd name="connsiteY10" fmla="*/ 5948272 h 6478892"/>
                    <a:gd name="connsiteX11" fmla="*/ 878660 w 4425452"/>
                    <a:gd name="connsiteY11" fmla="*/ 5965733 h 6478892"/>
                    <a:gd name="connsiteX12" fmla="*/ 932726 w 4425452"/>
                    <a:gd name="connsiteY12" fmla="*/ 5940878 h 6478892"/>
                    <a:gd name="connsiteX13" fmla="*/ 918348 w 4425452"/>
                    <a:gd name="connsiteY13" fmla="*/ 5911760 h 6478892"/>
                    <a:gd name="connsiteX14" fmla="*/ 864372 w 4425452"/>
                    <a:gd name="connsiteY14" fmla="*/ 5911759 h 6478892"/>
                    <a:gd name="connsiteX15" fmla="*/ 905647 w 4425452"/>
                    <a:gd name="connsiteY15" fmla="*/ 5849847 h 6478892"/>
                    <a:gd name="connsiteX16" fmla="*/ 894535 w 4425452"/>
                    <a:gd name="connsiteY16" fmla="*/ 5799047 h 6478892"/>
                    <a:gd name="connsiteX17" fmla="*/ 921522 w 4425452"/>
                    <a:gd name="connsiteY17" fmla="*/ 5724434 h 6478892"/>
                    <a:gd name="connsiteX18" fmla="*/ 910410 w 4425452"/>
                    <a:gd name="connsiteY18" fmla="*/ 5683159 h 6478892"/>
                    <a:gd name="connsiteX19" fmla="*/ 1012010 w 4425452"/>
                    <a:gd name="connsiteY19" fmla="*/ 5637122 h 6478892"/>
                    <a:gd name="connsiteX20" fmla="*/ 1062810 w 4425452"/>
                    <a:gd name="connsiteY20" fmla="*/ 5591084 h 6478892"/>
                    <a:gd name="connsiteX21" fmla="*/ 1110435 w 4425452"/>
                    <a:gd name="connsiteY21" fmla="*/ 5533934 h 6478892"/>
                    <a:gd name="connsiteX22" fmla="*/ 1126310 w 4425452"/>
                    <a:gd name="connsiteY22" fmla="*/ 5478372 h 6478892"/>
                    <a:gd name="connsiteX23" fmla="*/ 1164410 w 4425452"/>
                    <a:gd name="connsiteY23" fmla="*/ 5427572 h 6478892"/>
                    <a:gd name="connsiteX24" fmla="*/ 1234260 w 4425452"/>
                    <a:gd name="connsiteY24" fmla="*/ 5345022 h 6478892"/>
                    <a:gd name="connsiteX25" fmla="*/ 1248547 w 4425452"/>
                    <a:gd name="connsiteY25" fmla="*/ 5389472 h 6478892"/>
                    <a:gd name="connsiteX26" fmla="*/ 1291410 w 4425452"/>
                    <a:gd name="connsiteY26" fmla="*/ 5341847 h 6478892"/>
                    <a:gd name="connsiteX27" fmla="*/ 1334272 w 4425452"/>
                    <a:gd name="connsiteY27" fmla="*/ 5324384 h 6478892"/>
                    <a:gd name="connsiteX28" fmla="*/ 1333909 w 4425452"/>
                    <a:gd name="connsiteY28" fmla="*/ 5277394 h 6478892"/>
                    <a:gd name="connsiteX29" fmla="*/ 1361260 w 4425452"/>
                    <a:gd name="connsiteY29" fmla="*/ 5175159 h 6478892"/>
                    <a:gd name="connsiteX30" fmla="*/ 1407297 w 4425452"/>
                    <a:gd name="connsiteY30" fmla="*/ 5149759 h 6478892"/>
                    <a:gd name="connsiteX31" fmla="*/ 1396185 w 4425452"/>
                    <a:gd name="connsiteY31" fmla="*/ 5017997 h 6478892"/>
                    <a:gd name="connsiteX32" fmla="*/ 1443810 w 4425452"/>
                    <a:gd name="connsiteY32" fmla="*/ 4971959 h 6478892"/>
                    <a:gd name="connsiteX33" fmla="*/ 1500143 w 4425452"/>
                    <a:gd name="connsiteY33" fmla="*/ 4966289 h 6478892"/>
                    <a:gd name="connsiteX34" fmla="*/ 1416822 w 4425452"/>
                    <a:gd name="connsiteY34" fmla="*/ 4903696 h 6478892"/>
                    <a:gd name="connsiteX35" fmla="*/ 1342210 w 4425452"/>
                    <a:gd name="connsiteY35" fmla="*/ 4913222 h 6478892"/>
                    <a:gd name="connsiteX36" fmla="*/ 1273947 w 4425452"/>
                    <a:gd name="connsiteY36" fmla="*/ 4854484 h 6478892"/>
                    <a:gd name="connsiteX37" fmla="*/ 1199335 w 4425452"/>
                    <a:gd name="connsiteY37" fmla="*/ 4883059 h 6478892"/>
                    <a:gd name="connsiteX38" fmla="*/ 1139464 w 4425452"/>
                    <a:gd name="connsiteY38" fmla="*/ 4820692 h 6478892"/>
                    <a:gd name="connsiteX39" fmla="*/ 1319985 w 4425452"/>
                    <a:gd name="connsiteY39" fmla="*/ 4757647 h 6478892"/>
                    <a:gd name="connsiteX40" fmla="*/ 1362847 w 4425452"/>
                    <a:gd name="connsiteY40" fmla="*/ 4762409 h 6478892"/>
                    <a:gd name="connsiteX41" fmla="*/ 1440136 w 4425452"/>
                    <a:gd name="connsiteY41" fmla="*/ 4779509 h 6478892"/>
                    <a:gd name="connsiteX42" fmla="*/ 1370785 w 4425452"/>
                    <a:gd name="connsiteY42" fmla="*/ 4619534 h 6478892"/>
                    <a:gd name="connsiteX43" fmla="*/ 1302522 w 4425452"/>
                    <a:gd name="connsiteY43" fmla="*/ 4551271 h 6478892"/>
                    <a:gd name="connsiteX44" fmla="*/ 1405710 w 4425452"/>
                    <a:gd name="connsiteY44" fmla="*/ 4506822 h 6478892"/>
                    <a:gd name="connsiteX45" fmla="*/ 1329510 w 4425452"/>
                    <a:gd name="connsiteY45" fmla="*/ 4400459 h 6478892"/>
                    <a:gd name="connsiteX46" fmla="*/ 1229497 w 4425452"/>
                    <a:gd name="connsiteY46" fmla="*/ 4309972 h 6478892"/>
                    <a:gd name="connsiteX47" fmla="*/ 1169172 w 4425452"/>
                    <a:gd name="connsiteY47" fmla="*/ 4102009 h 6478892"/>
                    <a:gd name="connsiteX48" fmla="*/ 1110435 w 4425452"/>
                    <a:gd name="connsiteY48" fmla="*/ 3930559 h 6478892"/>
                    <a:gd name="connsiteX49" fmla="*/ 979307 w 4425452"/>
                    <a:gd name="connsiteY49" fmla="*/ 3831363 h 6478892"/>
                    <a:gd name="connsiteX50" fmla="*/ 913585 w 4425452"/>
                    <a:gd name="connsiteY50" fmla="*/ 3773397 h 6478892"/>
                    <a:gd name="connsiteX51" fmla="*/ 913585 w 4425452"/>
                    <a:gd name="connsiteY51" fmla="*/ 3717834 h 6478892"/>
                    <a:gd name="connsiteX52" fmla="*/ 946922 w 4425452"/>
                    <a:gd name="connsiteY52" fmla="*/ 3711484 h 6478892"/>
                    <a:gd name="connsiteX53" fmla="*/ 1005660 w 4425452"/>
                    <a:gd name="connsiteY53" fmla="*/ 3609884 h 6478892"/>
                    <a:gd name="connsiteX54" fmla="*/ 1043760 w 4425452"/>
                    <a:gd name="connsiteY54" fmla="*/ 3598772 h 6478892"/>
                    <a:gd name="connsiteX55" fmla="*/ 1105672 w 4425452"/>
                    <a:gd name="connsiteY55" fmla="*/ 3535272 h 6478892"/>
                    <a:gd name="connsiteX56" fmla="*/ 1162822 w 4425452"/>
                    <a:gd name="connsiteY56" fmla="*/ 3498759 h 6478892"/>
                    <a:gd name="connsiteX57" fmla="*/ 1204097 w 4425452"/>
                    <a:gd name="connsiteY57" fmla="*/ 3489234 h 6478892"/>
                    <a:gd name="connsiteX58" fmla="*/ 1234169 w 4425452"/>
                    <a:gd name="connsiteY58" fmla="*/ 3418432 h 6478892"/>
                    <a:gd name="connsiteX59" fmla="*/ 1292998 w 4425452"/>
                    <a:gd name="connsiteY59" fmla="*/ 3387634 h 6478892"/>
                    <a:gd name="connsiteX60" fmla="*/ 1351735 w 4425452"/>
                    <a:gd name="connsiteY60" fmla="*/ 3354297 h 6478892"/>
                    <a:gd name="connsiteX61" fmla="*/ 1458097 w 4425452"/>
                    <a:gd name="connsiteY61" fmla="*/ 3309847 h 6478892"/>
                    <a:gd name="connsiteX62" fmla="*/ 1534206 w 4425452"/>
                    <a:gd name="connsiteY62" fmla="*/ 3317965 h 6478892"/>
                    <a:gd name="connsiteX63" fmla="*/ 1577160 w 4425452"/>
                    <a:gd name="connsiteY63" fmla="*/ 3271747 h 6478892"/>
                    <a:gd name="connsiteX64" fmla="*/ 1597797 w 4425452"/>
                    <a:gd name="connsiteY64" fmla="*/ 3201897 h 6478892"/>
                    <a:gd name="connsiteX65" fmla="*/ 1531122 w 4425452"/>
                    <a:gd name="connsiteY65" fmla="*/ 3174909 h 6478892"/>
                    <a:gd name="connsiteX66" fmla="*/ 1510394 w 4425452"/>
                    <a:gd name="connsiteY66" fmla="*/ 3150960 h 6478892"/>
                    <a:gd name="connsiteX67" fmla="*/ 1394597 w 4425452"/>
                    <a:gd name="connsiteY67" fmla="*/ 3163797 h 6478892"/>
                    <a:gd name="connsiteX68" fmla="*/ 1331097 w 4425452"/>
                    <a:gd name="connsiteY68" fmla="*/ 3127284 h 6478892"/>
                    <a:gd name="connsiteX69" fmla="*/ 1316810 w 4425452"/>
                    <a:gd name="connsiteY69" fmla="*/ 3101884 h 6478892"/>
                    <a:gd name="connsiteX70" fmla="*/ 1256394 w 4425452"/>
                    <a:gd name="connsiteY70" fmla="*/ 3082154 h 6478892"/>
                    <a:gd name="connsiteX71" fmla="*/ 1156472 w 4425452"/>
                    <a:gd name="connsiteY71" fmla="*/ 3098709 h 6478892"/>
                    <a:gd name="connsiteX72" fmla="*/ 1131072 w 4425452"/>
                    <a:gd name="connsiteY72" fmla="*/ 3144747 h 6478892"/>
                    <a:gd name="connsiteX73" fmla="*/ 1075510 w 4425452"/>
                    <a:gd name="connsiteY73" fmla="*/ 3174909 h 6478892"/>
                    <a:gd name="connsiteX74" fmla="*/ 1042172 w 4425452"/>
                    <a:gd name="connsiteY74" fmla="*/ 3225709 h 6478892"/>
                    <a:gd name="connsiteX75" fmla="*/ 973910 w 4425452"/>
                    <a:gd name="connsiteY75" fmla="*/ 3238409 h 6478892"/>
                    <a:gd name="connsiteX76" fmla="*/ 893445 w 4425452"/>
                    <a:gd name="connsiteY76" fmla="*/ 3181803 h 6478892"/>
                    <a:gd name="connsiteX77" fmla="*/ 908822 w 4425452"/>
                    <a:gd name="connsiteY77" fmla="*/ 3111409 h 6478892"/>
                    <a:gd name="connsiteX78" fmla="*/ 956447 w 4425452"/>
                    <a:gd name="connsiteY78" fmla="*/ 3078072 h 6478892"/>
                    <a:gd name="connsiteX79" fmla="*/ 907824 w 4425452"/>
                    <a:gd name="connsiteY79" fmla="*/ 2986994 h 6478892"/>
                    <a:gd name="connsiteX80" fmla="*/ 832622 w 4425452"/>
                    <a:gd name="connsiteY80" fmla="*/ 2989172 h 6478892"/>
                    <a:gd name="connsiteX81" fmla="*/ 710385 w 4425452"/>
                    <a:gd name="connsiteY81" fmla="*/ 2943134 h 6478892"/>
                    <a:gd name="connsiteX82" fmla="*/ 675460 w 4425452"/>
                    <a:gd name="connsiteY82" fmla="*/ 2852647 h 6478892"/>
                    <a:gd name="connsiteX83" fmla="*/ 717370 w 4425452"/>
                    <a:gd name="connsiteY83" fmla="*/ 2804160 h 6478892"/>
                    <a:gd name="connsiteX84" fmla="*/ 715147 w 4425452"/>
                    <a:gd name="connsiteY84" fmla="*/ 2738347 h 6478892"/>
                    <a:gd name="connsiteX85" fmla="*/ 754835 w 4425452"/>
                    <a:gd name="connsiteY85" fmla="*/ 2711359 h 6478892"/>
                    <a:gd name="connsiteX86" fmla="*/ 832622 w 4425452"/>
                    <a:gd name="connsiteY86" fmla="*/ 2771684 h 6478892"/>
                    <a:gd name="connsiteX87" fmla="*/ 859610 w 4425452"/>
                    <a:gd name="connsiteY87" fmla="*/ 2798672 h 6478892"/>
                    <a:gd name="connsiteX88" fmla="*/ 867547 w 4425452"/>
                    <a:gd name="connsiteY88" fmla="*/ 2743110 h 6478892"/>
                    <a:gd name="connsiteX89" fmla="*/ 904014 w 4425452"/>
                    <a:gd name="connsiteY89" fmla="*/ 2730546 h 6478892"/>
                    <a:gd name="connsiteX90" fmla="*/ 948510 w 4425452"/>
                    <a:gd name="connsiteY90" fmla="*/ 2730409 h 6478892"/>
                    <a:gd name="connsiteX91" fmla="*/ 975497 w 4425452"/>
                    <a:gd name="connsiteY91" fmla="*/ 2698659 h 6478892"/>
                    <a:gd name="connsiteX92" fmla="*/ 1051697 w 4425452"/>
                    <a:gd name="connsiteY92" fmla="*/ 2592297 h 6478892"/>
                    <a:gd name="connsiteX93" fmla="*/ 1141504 w 4425452"/>
                    <a:gd name="connsiteY93" fmla="*/ 2532652 h 6478892"/>
                    <a:gd name="connsiteX94" fmla="*/ 1223147 w 4425452"/>
                    <a:gd name="connsiteY94" fmla="*/ 2501809 h 6478892"/>
                    <a:gd name="connsiteX95" fmla="*/ 1370785 w 4425452"/>
                    <a:gd name="connsiteY95" fmla="*/ 2358934 h 6478892"/>
                    <a:gd name="connsiteX96" fmla="*/ 1485175 w 4425452"/>
                    <a:gd name="connsiteY96" fmla="*/ 2368913 h 6478892"/>
                    <a:gd name="connsiteX97" fmla="*/ 1551261 w 4425452"/>
                    <a:gd name="connsiteY97" fmla="*/ 2464298 h 6478892"/>
                    <a:gd name="connsiteX98" fmla="*/ 1494610 w 4425452"/>
                    <a:gd name="connsiteY98" fmla="*/ 2535147 h 6478892"/>
                    <a:gd name="connsiteX99" fmla="*/ 1397772 w 4425452"/>
                    <a:gd name="connsiteY99" fmla="*/ 2627222 h 6478892"/>
                    <a:gd name="connsiteX100" fmla="*/ 1360035 w 4425452"/>
                    <a:gd name="connsiteY100" fmla="*/ 2647405 h 6478892"/>
                    <a:gd name="connsiteX101" fmla="*/ 1371646 w 4425452"/>
                    <a:gd name="connsiteY101" fmla="*/ 2708456 h 6478892"/>
                    <a:gd name="connsiteX102" fmla="*/ 1421585 w 4425452"/>
                    <a:gd name="connsiteY102" fmla="*/ 2736759 h 6478892"/>
                    <a:gd name="connsiteX103" fmla="*/ 1415235 w 4425452"/>
                    <a:gd name="connsiteY103" fmla="*/ 2774859 h 6478892"/>
                    <a:gd name="connsiteX104" fmla="*/ 1324338 w 4425452"/>
                    <a:gd name="connsiteY104" fmla="*/ 2829515 h 6478892"/>
                    <a:gd name="connsiteX105" fmla="*/ 1361260 w 4425452"/>
                    <a:gd name="connsiteY105" fmla="*/ 2863759 h 6478892"/>
                    <a:gd name="connsiteX106" fmla="*/ 1516835 w 4425452"/>
                    <a:gd name="connsiteY106" fmla="*/ 2790734 h 6478892"/>
                    <a:gd name="connsiteX107" fmla="*/ 1553347 w 4425452"/>
                    <a:gd name="connsiteY107" fmla="*/ 2733584 h 6478892"/>
                    <a:gd name="connsiteX108" fmla="*/ 1618435 w 4425452"/>
                    <a:gd name="connsiteY108" fmla="*/ 2703422 h 6478892"/>
                    <a:gd name="connsiteX109" fmla="*/ 1675585 w 4425452"/>
                    <a:gd name="connsiteY109" fmla="*/ 2666909 h 6478892"/>
                    <a:gd name="connsiteX110" fmla="*/ 1777185 w 4425452"/>
                    <a:gd name="connsiteY110" fmla="*/ 2636747 h 6478892"/>
                    <a:gd name="connsiteX111" fmla="*/ 1875610 w 4425452"/>
                    <a:gd name="connsiteY111" fmla="*/ 2627222 h 6478892"/>
                    <a:gd name="connsiteX112" fmla="*/ 1918881 w 4425452"/>
                    <a:gd name="connsiteY112" fmla="*/ 2602275 h 6478892"/>
                    <a:gd name="connsiteX113" fmla="*/ 1986735 w 4425452"/>
                    <a:gd name="connsiteY113" fmla="*/ 2662147 h 6478892"/>
                    <a:gd name="connsiteX114" fmla="*/ 2056585 w 4425452"/>
                    <a:gd name="connsiteY114" fmla="*/ 2678022 h 6478892"/>
                    <a:gd name="connsiteX115" fmla="*/ 2131242 w 4425452"/>
                    <a:gd name="connsiteY115" fmla="*/ 2690902 h 6478892"/>
                    <a:gd name="connsiteX116" fmla="*/ 2081985 w 4425452"/>
                    <a:gd name="connsiteY116" fmla="*/ 2820897 h 6478892"/>
                    <a:gd name="connsiteX117" fmla="*/ 1978343 w 4425452"/>
                    <a:gd name="connsiteY117" fmla="*/ 2934788 h 6478892"/>
                    <a:gd name="connsiteX118" fmla="*/ 2161223 w 4425452"/>
                    <a:gd name="connsiteY118" fmla="*/ 3082834 h 6478892"/>
                    <a:gd name="connsiteX119" fmla="*/ 2361521 w 4425452"/>
                    <a:gd name="connsiteY119" fmla="*/ 3117668 h 6478892"/>
                    <a:gd name="connsiteX120" fmla="*/ 2344103 w 4425452"/>
                    <a:gd name="connsiteY120" fmla="*/ 3335383 h 6478892"/>
                    <a:gd name="connsiteX121" fmla="*/ 2344103 w 4425452"/>
                    <a:gd name="connsiteY121" fmla="*/ 3335383 h 6478892"/>
                    <a:gd name="connsiteX122" fmla="*/ 2300561 w 4425452"/>
                    <a:gd name="connsiteY122" fmla="*/ 3640183 h 6478892"/>
                    <a:gd name="connsiteX123" fmla="*/ 2257018 w 4425452"/>
                    <a:gd name="connsiteY123" fmla="*/ 3875314 h 6478892"/>
                    <a:gd name="connsiteX124" fmla="*/ 2561818 w 4425452"/>
                    <a:gd name="connsiteY124" fmla="*/ 3857897 h 6478892"/>
                    <a:gd name="connsiteX125" fmla="*/ 2857909 w 4425452"/>
                    <a:gd name="connsiteY125" fmla="*/ 3744685 h 6478892"/>
                    <a:gd name="connsiteX126" fmla="*/ 2857818 w 4425452"/>
                    <a:gd name="connsiteY126" fmla="*/ 3215186 h 6478892"/>
                    <a:gd name="connsiteX127" fmla="*/ 2739210 w 4425452"/>
                    <a:gd name="connsiteY127" fmla="*/ 3039972 h 6478892"/>
                    <a:gd name="connsiteX128" fmla="*/ 2670947 w 4425452"/>
                    <a:gd name="connsiteY128" fmla="*/ 2897097 h 6478892"/>
                    <a:gd name="connsiteX129" fmla="*/ 2474732 w 4425452"/>
                    <a:gd name="connsiteY129" fmla="*/ 2717074 h 6478892"/>
                    <a:gd name="connsiteX130" fmla="*/ 2605361 w 4425452"/>
                    <a:gd name="connsiteY130" fmla="*/ 2577737 h 6478892"/>
                    <a:gd name="connsiteX131" fmla="*/ 2944995 w 4425452"/>
                    <a:gd name="connsiteY131" fmla="*/ 2333897 h 6478892"/>
                    <a:gd name="connsiteX132" fmla="*/ 2953703 w 4425452"/>
                    <a:gd name="connsiteY132" fmla="*/ 2159725 h 6478892"/>
                    <a:gd name="connsiteX133" fmla="*/ 3310755 w 4425452"/>
                    <a:gd name="connsiteY133" fmla="*/ 1672045 h 6478892"/>
                    <a:gd name="connsiteX134" fmla="*/ 3511052 w 4425452"/>
                    <a:gd name="connsiteY134" fmla="*/ 1863634 h 6478892"/>
                    <a:gd name="connsiteX135" fmla="*/ 3929063 w 4425452"/>
                    <a:gd name="connsiteY135" fmla="*/ 1419497 h 6478892"/>
                    <a:gd name="connsiteX136" fmla="*/ 4425452 w 4425452"/>
                    <a:gd name="connsiteY136" fmla="*/ 374468 h 6478892"/>
                    <a:gd name="connsiteX137" fmla="*/ 4381909 w 4425452"/>
                    <a:gd name="connsiteY137" fmla="*/ 0 h 6478892"/>
                    <a:gd name="connsiteX138" fmla="*/ 22181 w 4425452"/>
                    <a:gd name="connsiteY138" fmla="*/ 17417 h 6478892"/>
                    <a:gd name="connsiteX139" fmla="*/ 0 w 4425452"/>
                    <a:gd name="connsiteY139" fmla="*/ 6470468 h 64788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161223 w 4425452"/>
                    <a:gd name="connsiteY118" fmla="*/ 3070134 h 6466192"/>
                    <a:gd name="connsiteX119" fmla="*/ 2361521 w 4425452"/>
                    <a:gd name="connsiteY119" fmla="*/ 3104968 h 6466192"/>
                    <a:gd name="connsiteX120" fmla="*/ 2344103 w 4425452"/>
                    <a:gd name="connsiteY120" fmla="*/ 3322683 h 6466192"/>
                    <a:gd name="connsiteX121" fmla="*/ 2344103 w 4425452"/>
                    <a:gd name="connsiteY121" fmla="*/ 3322683 h 6466192"/>
                    <a:gd name="connsiteX122" fmla="*/ 2300561 w 4425452"/>
                    <a:gd name="connsiteY122" fmla="*/ 3627483 h 6466192"/>
                    <a:gd name="connsiteX123" fmla="*/ 2257018 w 4425452"/>
                    <a:gd name="connsiteY123" fmla="*/ 3862614 h 6466192"/>
                    <a:gd name="connsiteX124" fmla="*/ 2561818 w 4425452"/>
                    <a:gd name="connsiteY124" fmla="*/ 3845197 h 6466192"/>
                    <a:gd name="connsiteX125" fmla="*/ 2857909 w 4425452"/>
                    <a:gd name="connsiteY125" fmla="*/ 3731985 h 6466192"/>
                    <a:gd name="connsiteX126" fmla="*/ 2857818 w 4425452"/>
                    <a:gd name="connsiteY126" fmla="*/ 3202486 h 6466192"/>
                    <a:gd name="connsiteX127" fmla="*/ 2739210 w 4425452"/>
                    <a:gd name="connsiteY127" fmla="*/ 3027272 h 6466192"/>
                    <a:gd name="connsiteX128" fmla="*/ 2670947 w 4425452"/>
                    <a:gd name="connsiteY128" fmla="*/ 2884397 h 6466192"/>
                    <a:gd name="connsiteX129" fmla="*/ 2474732 w 4425452"/>
                    <a:gd name="connsiteY129" fmla="*/ 2704374 h 6466192"/>
                    <a:gd name="connsiteX130" fmla="*/ 2605361 w 4425452"/>
                    <a:gd name="connsiteY130" fmla="*/ 2565037 h 6466192"/>
                    <a:gd name="connsiteX131" fmla="*/ 2944995 w 4425452"/>
                    <a:gd name="connsiteY131" fmla="*/ 2321197 h 6466192"/>
                    <a:gd name="connsiteX132" fmla="*/ 2953703 w 4425452"/>
                    <a:gd name="connsiteY132" fmla="*/ 2147025 h 6466192"/>
                    <a:gd name="connsiteX133" fmla="*/ 3310755 w 4425452"/>
                    <a:gd name="connsiteY133" fmla="*/ 1659345 h 6466192"/>
                    <a:gd name="connsiteX134" fmla="*/ 3511052 w 4425452"/>
                    <a:gd name="connsiteY134" fmla="*/ 1850934 h 6466192"/>
                    <a:gd name="connsiteX135" fmla="*/ 3929063 w 4425452"/>
                    <a:gd name="connsiteY135" fmla="*/ 1406797 h 6466192"/>
                    <a:gd name="connsiteX136" fmla="*/ 4425452 w 4425452"/>
                    <a:gd name="connsiteY136" fmla="*/ 361768 h 6466192"/>
                    <a:gd name="connsiteX137" fmla="*/ 4394609 w 4425452"/>
                    <a:gd name="connsiteY137" fmla="*/ 0 h 6466192"/>
                    <a:gd name="connsiteX138" fmla="*/ 22181 w 4425452"/>
                    <a:gd name="connsiteY138" fmla="*/ 4717 h 6466192"/>
                    <a:gd name="connsiteX139" fmla="*/ 0 w 4425452"/>
                    <a:gd name="connsiteY139"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32771 w 4425452"/>
                    <a:gd name="connsiteY118" fmla="*/ 3012983 h 6466192"/>
                    <a:gd name="connsiteX119" fmla="*/ 2161223 w 4425452"/>
                    <a:gd name="connsiteY119" fmla="*/ 3070134 h 6466192"/>
                    <a:gd name="connsiteX120" fmla="*/ 2361521 w 4425452"/>
                    <a:gd name="connsiteY120" fmla="*/ 3104968 h 6466192"/>
                    <a:gd name="connsiteX121" fmla="*/ 2344103 w 4425452"/>
                    <a:gd name="connsiteY121" fmla="*/ 3322683 h 6466192"/>
                    <a:gd name="connsiteX122" fmla="*/ 2344103 w 4425452"/>
                    <a:gd name="connsiteY122" fmla="*/ 3322683 h 6466192"/>
                    <a:gd name="connsiteX123" fmla="*/ 2300561 w 4425452"/>
                    <a:gd name="connsiteY123" fmla="*/ 3627483 h 6466192"/>
                    <a:gd name="connsiteX124" fmla="*/ 2257018 w 4425452"/>
                    <a:gd name="connsiteY124" fmla="*/ 3862614 h 6466192"/>
                    <a:gd name="connsiteX125" fmla="*/ 2561818 w 4425452"/>
                    <a:gd name="connsiteY125" fmla="*/ 3845197 h 6466192"/>
                    <a:gd name="connsiteX126" fmla="*/ 2857909 w 4425452"/>
                    <a:gd name="connsiteY126" fmla="*/ 3731985 h 6466192"/>
                    <a:gd name="connsiteX127" fmla="*/ 2857818 w 4425452"/>
                    <a:gd name="connsiteY127" fmla="*/ 3202486 h 6466192"/>
                    <a:gd name="connsiteX128" fmla="*/ 2739210 w 4425452"/>
                    <a:gd name="connsiteY128" fmla="*/ 3027272 h 6466192"/>
                    <a:gd name="connsiteX129" fmla="*/ 2670947 w 4425452"/>
                    <a:gd name="connsiteY129" fmla="*/ 2884397 h 6466192"/>
                    <a:gd name="connsiteX130" fmla="*/ 2474732 w 4425452"/>
                    <a:gd name="connsiteY130" fmla="*/ 2704374 h 6466192"/>
                    <a:gd name="connsiteX131" fmla="*/ 2605361 w 4425452"/>
                    <a:gd name="connsiteY131" fmla="*/ 2565037 h 6466192"/>
                    <a:gd name="connsiteX132" fmla="*/ 2944995 w 4425452"/>
                    <a:gd name="connsiteY132" fmla="*/ 2321197 h 6466192"/>
                    <a:gd name="connsiteX133" fmla="*/ 2953703 w 4425452"/>
                    <a:gd name="connsiteY133" fmla="*/ 2147025 h 6466192"/>
                    <a:gd name="connsiteX134" fmla="*/ 3310755 w 4425452"/>
                    <a:gd name="connsiteY134" fmla="*/ 1659345 h 6466192"/>
                    <a:gd name="connsiteX135" fmla="*/ 3511052 w 4425452"/>
                    <a:gd name="connsiteY135" fmla="*/ 1850934 h 6466192"/>
                    <a:gd name="connsiteX136" fmla="*/ 3929063 w 4425452"/>
                    <a:gd name="connsiteY136" fmla="*/ 1406797 h 6466192"/>
                    <a:gd name="connsiteX137" fmla="*/ 4425452 w 4425452"/>
                    <a:gd name="connsiteY137" fmla="*/ 361768 h 6466192"/>
                    <a:gd name="connsiteX138" fmla="*/ 4394609 w 4425452"/>
                    <a:gd name="connsiteY138" fmla="*/ 0 h 6466192"/>
                    <a:gd name="connsiteX139" fmla="*/ 22181 w 4425452"/>
                    <a:gd name="connsiteY139" fmla="*/ 4717 h 6466192"/>
                    <a:gd name="connsiteX140" fmla="*/ 0 w 4425452"/>
                    <a:gd name="connsiteY140"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32771 w 4425452"/>
                    <a:gd name="connsiteY118" fmla="*/ 3012983 h 6466192"/>
                    <a:gd name="connsiteX119" fmla="*/ 2161223 w 4425452"/>
                    <a:gd name="connsiteY119" fmla="*/ 3070134 h 6466192"/>
                    <a:gd name="connsiteX120" fmla="*/ 2361521 w 4425452"/>
                    <a:gd name="connsiteY120" fmla="*/ 3104968 h 6466192"/>
                    <a:gd name="connsiteX121" fmla="*/ 2344103 w 4425452"/>
                    <a:gd name="connsiteY121" fmla="*/ 3322683 h 6466192"/>
                    <a:gd name="connsiteX122" fmla="*/ 2344103 w 4425452"/>
                    <a:gd name="connsiteY122" fmla="*/ 3322683 h 6466192"/>
                    <a:gd name="connsiteX123" fmla="*/ 2300561 w 4425452"/>
                    <a:gd name="connsiteY123" fmla="*/ 3627483 h 6466192"/>
                    <a:gd name="connsiteX124" fmla="*/ 2257018 w 4425452"/>
                    <a:gd name="connsiteY124" fmla="*/ 3862614 h 6466192"/>
                    <a:gd name="connsiteX125" fmla="*/ 2362971 w 4425452"/>
                    <a:gd name="connsiteY125" fmla="*/ 3889283 h 6466192"/>
                    <a:gd name="connsiteX126" fmla="*/ 2561818 w 4425452"/>
                    <a:gd name="connsiteY126" fmla="*/ 3845197 h 6466192"/>
                    <a:gd name="connsiteX127" fmla="*/ 2857909 w 4425452"/>
                    <a:gd name="connsiteY127" fmla="*/ 3731985 h 6466192"/>
                    <a:gd name="connsiteX128" fmla="*/ 2857818 w 4425452"/>
                    <a:gd name="connsiteY128" fmla="*/ 3202486 h 6466192"/>
                    <a:gd name="connsiteX129" fmla="*/ 2739210 w 4425452"/>
                    <a:gd name="connsiteY129" fmla="*/ 3027272 h 6466192"/>
                    <a:gd name="connsiteX130" fmla="*/ 2670947 w 4425452"/>
                    <a:gd name="connsiteY130" fmla="*/ 2884397 h 6466192"/>
                    <a:gd name="connsiteX131" fmla="*/ 2474732 w 4425452"/>
                    <a:gd name="connsiteY131" fmla="*/ 2704374 h 6466192"/>
                    <a:gd name="connsiteX132" fmla="*/ 2605361 w 4425452"/>
                    <a:gd name="connsiteY132" fmla="*/ 2565037 h 6466192"/>
                    <a:gd name="connsiteX133" fmla="*/ 2944995 w 4425452"/>
                    <a:gd name="connsiteY133" fmla="*/ 2321197 h 6466192"/>
                    <a:gd name="connsiteX134" fmla="*/ 2953703 w 4425452"/>
                    <a:gd name="connsiteY134" fmla="*/ 2147025 h 6466192"/>
                    <a:gd name="connsiteX135" fmla="*/ 3310755 w 4425452"/>
                    <a:gd name="connsiteY135" fmla="*/ 1659345 h 6466192"/>
                    <a:gd name="connsiteX136" fmla="*/ 3511052 w 4425452"/>
                    <a:gd name="connsiteY136" fmla="*/ 1850934 h 6466192"/>
                    <a:gd name="connsiteX137" fmla="*/ 3929063 w 4425452"/>
                    <a:gd name="connsiteY137" fmla="*/ 1406797 h 6466192"/>
                    <a:gd name="connsiteX138" fmla="*/ 4425452 w 4425452"/>
                    <a:gd name="connsiteY138" fmla="*/ 361768 h 6466192"/>
                    <a:gd name="connsiteX139" fmla="*/ 4394609 w 4425452"/>
                    <a:gd name="connsiteY139" fmla="*/ 0 h 6466192"/>
                    <a:gd name="connsiteX140" fmla="*/ 22181 w 4425452"/>
                    <a:gd name="connsiteY140" fmla="*/ 4717 h 6466192"/>
                    <a:gd name="connsiteX141" fmla="*/ 0 w 4425452"/>
                    <a:gd name="connsiteY141"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32771 w 4425452"/>
                    <a:gd name="connsiteY118" fmla="*/ 3012983 h 6466192"/>
                    <a:gd name="connsiteX119" fmla="*/ 2161223 w 4425452"/>
                    <a:gd name="connsiteY119" fmla="*/ 3070134 h 6466192"/>
                    <a:gd name="connsiteX120" fmla="*/ 2361521 w 4425452"/>
                    <a:gd name="connsiteY120" fmla="*/ 3104968 h 6466192"/>
                    <a:gd name="connsiteX121" fmla="*/ 2344103 w 4425452"/>
                    <a:gd name="connsiteY121" fmla="*/ 3322683 h 6466192"/>
                    <a:gd name="connsiteX122" fmla="*/ 2344103 w 4425452"/>
                    <a:gd name="connsiteY122" fmla="*/ 3322683 h 6466192"/>
                    <a:gd name="connsiteX123" fmla="*/ 2300561 w 4425452"/>
                    <a:gd name="connsiteY123" fmla="*/ 3627483 h 6466192"/>
                    <a:gd name="connsiteX124" fmla="*/ 2257018 w 4425452"/>
                    <a:gd name="connsiteY124" fmla="*/ 3862614 h 6466192"/>
                    <a:gd name="connsiteX125" fmla="*/ 2362971 w 4425452"/>
                    <a:gd name="connsiteY125" fmla="*/ 3889283 h 6466192"/>
                    <a:gd name="connsiteX126" fmla="*/ 2561818 w 4425452"/>
                    <a:gd name="connsiteY126" fmla="*/ 3845197 h 6466192"/>
                    <a:gd name="connsiteX127" fmla="*/ 2857909 w 4425452"/>
                    <a:gd name="connsiteY127" fmla="*/ 3731985 h 6466192"/>
                    <a:gd name="connsiteX128" fmla="*/ 2857818 w 4425452"/>
                    <a:gd name="connsiteY128" fmla="*/ 3202486 h 6466192"/>
                    <a:gd name="connsiteX129" fmla="*/ 2739210 w 4425452"/>
                    <a:gd name="connsiteY129" fmla="*/ 3027272 h 6466192"/>
                    <a:gd name="connsiteX130" fmla="*/ 2670947 w 4425452"/>
                    <a:gd name="connsiteY130" fmla="*/ 2884397 h 6466192"/>
                    <a:gd name="connsiteX131" fmla="*/ 2474732 w 4425452"/>
                    <a:gd name="connsiteY131" fmla="*/ 2704374 h 6466192"/>
                    <a:gd name="connsiteX132" fmla="*/ 2605361 w 4425452"/>
                    <a:gd name="connsiteY132" fmla="*/ 2565037 h 6466192"/>
                    <a:gd name="connsiteX133" fmla="*/ 2944995 w 4425452"/>
                    <a:gd name="connsiteY133" fmla="*/ 2321197 h 6466192"/>
                    <a:gd name="connsiteX134" fmla="*/ 2953703 w 4425452"/>
                    <a:gd name="connsiteY134" fmla="*/ 2147025 h 6466192"/>
                    <a:gd name="connsiteX135" fmla="*/ 3310755 w 4425452"/>
                    <a:gd name="connsiteY135" fmla="*/ 1659345 h 6466192"/>
                    <a:gd name="connsiteX136" fmla="*/ 3511052 w 4425452"/>
                    <a:gd name="connsiteY136" fmla="*/ 1850934 h 6466192"/>
                    <a:gd name="connsiteX137" fmla="*/ 3929063 w 4425452"/>
                    <a:gd name="connsiteY137" fmla="*/ 1406797 h 6466192"/>
                    <a:gd name="connsiteX138" fmla="*/ 4425452 w 4425452"/>
                    <a:gd name="connsiteY138" fmla="*/ 361768 h 6466192"/>
                    <a:gd name="connsiteX139" fmla="*/ 4394609 w 4425452"/>
                    <a:gd name="connsiteY139" fmla="*/ 0 h 6466192"/>
                    <a:gd name="connsiteX140" fmla="*/ 22181 w 4425452"/>
                    <a:gd name="connsiteY140" fmla="*/ 4717 h 6466192"/>
                    <a:gd name="connsiteX141" fmla="*/ 0 w 4425452"/>
                    <a:gd name="connsiteY141"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32771 w 4425452"/>
                    <a:gd name="connsiteY118" fmla="*/ 3012983 h 6466192"/>
                    <a:gd name="connsiteX119" fmla="*/ 2161223 w 4425452"/>
                    <a:gd name="connsiteY119" fmla="*/ 3070134 h 6466192"/>
                    <a:gd name="connsiteX120" fmla="*/ 2361521 w 4425452"/>
                    <a:gd name="connsiteY120" fmla="*/ 3104968 h 6466192"/>
                    <a:gd name="connsiteX121" fmla="*/ 2344103 w 4425452"/>
                    <a:gd name="connsiteY121" fmla="*/ 3322683 h 6466192"/>
                    <a:gd name="connsiteX122" fmla="*/ 2344103 w 4425452"/>
                    <a:gd name="connsiteY122" fmla="*/ 3322683 h 6466192"/>
                    <a:gd name="connsiteX123" fmla="*/ 2300561 w 4425452"/>
                    <a:gd name="connsiteY123" fmla="*/ 3627483 h 6466192"/>
                    <a:gd name="connsiteX124" fmla="*/ 2257018 w 4425452"/>
                    <a:gd name="connsiteY124" fmla="*/ 3862614 h 6466192"/>
                    <a:gd name="connsiteX125" fmla="*/ 2362971 w 4425452"/>
                    <a:gd name="connsiteY125" fmla="*/ 3889283 h 6466192"/>
                    <a:gd name="connsiteX126" fmla="*/ 2561818 w 4425452"/>
                    <a:gd name="connsiteY126" fmla="*/ 3845197 h 6466192"/>
                    <a:gd name="connsiteX127" fmla="*/ 2857909 w 4425452"/>
                    <a:gd name="connsiteY127" fmla="*/ 3731985 h 6466192"/>
                    <a:gd name="connsiteX128" fmla="*/ 2857818 w 4425452"/>
                    <a:gd name="connsiteY128" fmla="*/ 3202486 h 6466192"/>
                    <a:gd name="connsiteX129" fmla="*/ 2739210 w 4425452"/>
                    <a:gd name="connsiteY129" fmla="*/ 3027272 h 6466192"/>
                    <a:gd name="connsiteX130" fmla="*/ 2670947 w 4425452"/>
                    <a:gd name="connsiteY130" fmla="*/ 2884397 h 6466192"/>
                    <a:gd name="connsiteX131" fmla="*/ 2474732 w 4425452"/>
                    <a:gd name="connsiteY131" fmla="*/ 2704374 h 6466192"/>
                    <a:gd name="connsiteX132" fmla="*/ 2605361 w 4425452"/>
                    <a:gd name="connsiteY132" fmla="*/ 2565037 h 6466192"/>
                    <a:gd name="connsiteX133" fmla="*/ 2944995 w 4425452"/>
                    <a:gd name="connsiteY133" fmla="*/ 2321197 h 6466192"/>
                    <a:gd name="connsiteX134" fmla="*/ 2953703 w 4425452"/>
                    <a:gd name="connsiteY134" fmla="*/ 2147025 h 6466192"/>
                    <a:gd name="connsiteX135" fmla="*/ 3310755 w 4425452"/>
                    <a:gd name="connsiteY135" fmla="*/ 1659345 h 6466192"/>
                    <a:gd name="connsiteX136" fmla="*/ 3511052 w 4425452"/>
                    <a:gd name="connsiteY136" fmla="*/ 1850934 h 6466192"/>
                    <a:gd name="connsiteX137" fmla="*/ 3929063 w 4425452"/>
                    <a:gd name="connsiteY137" fmla="*/ 1406797 h 6466192"/>
                    <a:gd name="connsiteX138" fmla="*/ 4425452 w 4425452"/>
                    <a:gd name="connsiteY138" fmla="*/ 361768 h 6466192"/>
                    <a:gd name="connsiteX139" fmla="*/ 4394609 w 4425452"/>
                    <a:gd name="connsiteY139" fmla="*/ 0 h 6466192"/>
                    <a:gd name="connsiteX140" fmla="*/ 22181 w 4425452"/>
                    <a:gd name="connsiteY140" fmla="*/ 4717 h 6466192"/>
                    <a:gd name="connsiteX141" fmla="*/ 0 w 4425452"/>
                    <a:gd name="connsiteY141"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32771 w 4425452"/>
                    <a:gd name="connsiteY118" fmla="*/ 3012983 h 6466192"/>
                    <a:gd name="connsiteX119" fmla="*/ 2161223 w 4425452"/>
                    <a:gd name="connsiteY119" fmla="*/ 3070134 h 6466192"/>
                    <a:gd name="connsiteX120" fmla="*/ 2361521 w 4425452"/>
                    <a:gd name="connsiteY120" fmla="*/ 3104968 h 6466192"/>
                    <a:gd name="connsiteX121" fmla="*/ 2344103 w 4425452"/>
                    <a:gd name="connsiteY121" fmla="*/ 3322683 h 6466192"/>
                    <a:gd name="connsiteX122" fmla="*/ 2344103 w 4425452"/>
                    <a:gd name="connsiteY122" fmla="*/ 3322683 h 6466192"/>
                    <a:gd name="connsiteX123" fmla="*/ 2300561 w 4425452"/>
                    <a:gd name="connsiteY123" fmla="*/ 3627483 h 6466192"/>
                    <a:gd name="connsiteX124" fmla="*/ 2257018 w 4425452"/>
                    <a:gd name="connsiteY124" fmla="*/ 3862614 h 6466192"/>
                    <a:gd name="connsiteX125" fmla="*/ 2362971 w 4425452"/>
                    <a:gd name="connsiteY125" fmla="*/ 3889283 h 6466192"/>
                    <a:gd name="connsiteX126" fmla="*/ 2561818 w 4425452"/>
                    <a:gd name="connsiteY126" fmla="*/ 3845197 h 6466192"/>
                    <a:gd name="connsiteX127" fmla="*/ 2857909 w 4425452"/>
                    <a:gd name="connsiteY127" fmla="*/ 3731985 h 6466192"/>
                    <a:gd name="connsiteX128" fmla="*/ 2857818 w 4425452"/>
                    <a:gd name="connsiteY128" fmla="*/ 3202486 h 6466192"/>
                    <a:gd name="connsiteX129" fmla="*/ 2739210 w 4425452"/>
                    <a:gd name="connsiteY129" fmla="*/ 3027272 h 6466192"/>
                    <a:gd name="connsiteX130" fmla="*/ 2670947 w 4425452"/>
                    <a:gd name="connsiteY130" fmla="*/ 2884397 h 6466192"/>
                    <a:gd name="connsiteX131" fmla="*/ 2474732 w 4425452"/>
                    <a:gd name="connsiteY131" fmla="*/ 2704374 h 6466192"/>
                    <a:gd name="connsiteX132" fmla="*/ 2605361 w 4425452"/>
                    <a:gd name="connsiteY132" fmla="*/ 2565037 h 6466192"/>
                    <a:gd name="connsiteX133" fmla="*/ 2944995 w 4425452"/>
                    <a:gd name="connsiteY133" fmla="*/ 2321197 h 6466192"/>
                    <a:gd name="connsiteX134" fmla="*/ 2953703 w 4425452"/>
                    <a:gd name="connsiteY134" fmla="*/ 2147025 h 6466192"/>
                    <a:gd name="connsiteX135" fmla="*/ 3310755 w 4425452"/>
                    <a:gd name="connsiteY135" fmla="*/ 1659345 h 6466192"/>
                    <a:gd name="connsiteX136" fmla="*/ 3511052 w 4425452"/>
                    <a:gd name="connsiteY136" fmla="*/ 1850934 h 6466192"/>
                    <a:gd name="connsiteX137" fmla="*/ 3929063 w 4425452"/>
                    <a:gd name="connsiteY137" fmla="*/ 1406797 h 6466192"/>
                    <a:gd name="connsiteX138" fmla="*/ 4102871 w 4425452"/>
                    <a:gd name="connsiteY138" fmla="*/ 1107983 h 6466192"/>
                    <a:gd name="connsiteX139" fmla="*/ 4425452 w 4425452"/>
                    <a:gd name="connsiteY139" fmla="*/ 361768 h 6466192"/>
                    <a:gd name="connsiteX140" fmla="*/ 4394609 w 4425452"/>
                    <a:gd name="connsiteY140" fmla="*/ 0 h 6466192"/>
                    <a:gd name="connsiteX141" fmla="*/ 22181 w 4425452"/>
                    <a:gd name="connsiteY141" fmla="*/ 4717 h 6466192"/>
                    <a:gd name="connsiteX142" fmla="*/ 0 w 4425452"/>
                    <a:gd name="connsiteY142"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32771 w 4425452"/>
                    <a:gd name="connsiteY118" fmla="*/ 3012983 h 6466192"/>
                    <a:gd name="connsiteX119" fmla="*/ 2161223 w 4425452"/>
                    <a:gd name="connsiteY119" fmla="*/ 3070134 h 6466192"/>
                    <a:gd name="connsiteX120" fmla="*/ 2361521 w 4425452"/>
                    <a:gd name="connsiteY120" fmla="*/ 3104968 h 6466192"/>
                    <a:gd name="connsiteX121" fmla="*/ 2344103 w 4425452"/>
                    <a:gd name="connsiteY121" fmla="*/ 3322683 h 6466192"/>
                    <a:gd name="connsiteX122" fmla="*/ 2344103 w 4425452"/>
                    <a:gd name="connsiteY122" fmla="*/ 3322683 h 6466192"/>
                    <a:gd name="connsiteX123" fmla="*/ 2267721 w 4425452"/>
                    <a:gd name="connsiteY123" fmla="*/ 3335246 h 6466192"/>
                    <a:gd name="connsiteX124" fmla="*/ 2300561 w 4425452"/>
                    <a:gd name="connsiteY124" fmla="*/ 3627483 h 6466192"/>
                    <a:gd name="connsiteX125" fmla="*/ 2257018 w 4425452"/>
                    <a:gd name="connsiteY125" fmla="*/ 3862614 h 6466192"/>
                    <a:gd name="connsiteX126" fmla="*/ 2362971 w 4425452"/>
                    <a:gd name="connsiteY126" fmla="*/ 3889283 h 6466192"/>
                    <a:gd name="connsiteX127" fmla="*/ 2561818 w 4425452"/>
                    <a:gd name="connsiteY127" fmla="*/ 3845197 h 6466192"/>
                    <a:gd name="connsiteX128" fmla="*/ 2857909 w 4425452"/>
                    <a:gd name="connsiteY128" fmla="*/ 3731985 h 6466192"/>
                    <a:gd name="connsiteX129" fmla="*/ 2857818 w 4425452"/>
                    <a:gd name="connsiteY129" fmla="*/ 3202486 h 6466192"/>
                    <a:gd name="connsiteX130" fmla="*/ 2739210 w 4425452"/>
                    <a:gd name="connsiteY130" fmla="*/ 3027272 h 6466192"/>
                    <a:gd name="connsiteX131" fmla="*/ 2670947 w 4425452"/>
                    <a:gd name="connsiteY131" fmla="*/ 2884397 h 6466192"/>
                    <a:gd name="connsiteX132" fmla="*/ 2474732 w 4425452"/>
                    <a:gd name="connsiteY132" fmla="*/ 2704374 h 6466192"/>
                    <a:gd name="connsiteX133" fmla="*/ 2605361 w 4425452"/>
                    <a:gd name="connsiteY133" fmla="*/ 2565037 h 6466192"/>
                    <a:gd name="connsiteX134" fmla="*/ 2944995 w 4425452"/>
                    <a:gd name="connsiteY134" fmla="*/ 2321197 h 6466192"/>
                    <a:gd name="connsiteX135" fmla="*/ 2953703 w 4425452"/>
                    <a:gd name="connsiteY135" fmla="*/ 2147025 h 6466192"/>
                    <a:gd name="connsiteX136" fmla="*/ 3310755 w 4425452"/>
                    <a:gd name="connsiteY136" fmla="*/ 1659345 h 6466192"/>
                    <a:gd name="connsiteX137" fmla="*/ 3511052 w 4425452"/>
                    <a:gd name="connsiteY137" fmla="*/ 1850934 h 6466192"/>
                    <a:gd name="connsiteX138" fmla="*/ 3929063 w 4425452"/>
                    <a:gd name="connsiteY138" fmla="*/ 1406797 h 6466192"/>
                    <a:gd name="connsiteX139" fmla="*/ 4102871 w 4425452"/>
                    <a:gd name="connsiteY139" fmla="*/ 1107983 h 6466192"/>
                    <a:gd name="connsiteX140" fmla="*/ 4425452 w 4425452"/>
                    <a:gd name="connsiteY140" fmla="*/ 361768 h 6466192"/>
                    <a:gd name="connsiteX141" fmla="*/ 4394609 w 4425452"/>
                    <a:gd name="connsiteY141" fmla="*/ 0 h 6466192"/>
                    <a:gd name="connsiteX142" fmla="*/ 22181 w 4425452"/>
                    <a:gd name="connsiteY142" fmla="*/ 4717 h 6466192"/>
                    <a:gd name="connsiteX143" fmla="*/ 0 w 4425452"/>
                    <a:gd name="connsiteY143"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32771 w 4425452"/>
                    <a:gd name="connsiteY118" fmla="*/ 3012983 h 6466192"/>
                    <a:gd name="connsiteX119" fmla="*/ 2161223 w 4425452"/>
                    <a:gd name="connsiteY119" fmla="*/ 3070134 h 6466192"/>
                    <a:gd name="connsiteX120" fmla="*/ 2361521 w 4425452"/>
                    <a:gd name="connsiteY120" fmla="*/ 3104968 h 6466192"/>
                    <a:gd name="connsiteX121" fmla="*/ 2344103 w 4425452"/>
                    <a:gd name="connsiteY121" fmla="*/ 3322683 h 6466192"/>
                    <a:gd name="connsiteX122" fmla="*/ 2332991 w 4425452"/>
                    <a:gd name="connsiteY122" fmla="*/ 3286170 h 6466192"/>
                    <a:gd name="connsiteX123" fmla="*/ 2267721 w 4425452"/>
                    <a:gd name="connsiteY123" fmla="*/ 3335246 h 6466192"/>
                    <a:gd name="connsiteX124" fmla="*/ 2300561 w 4425452"/>
                    <a:gd name="connsiteY124" fmla="*/ 3627483 h 6466192"/>
                    <a:gd name="connsiteX125" fmla="*/ 2257018 w 4425452"/>
                    <a:gd name="connsiteY125" fmla="*/ 3862614 h 6466192"/>
                    <a:gd name="connsiteX126" fmla="*/ 2362971 w 4425452"/>
                    <a:gd name="connsiteY126" fmla="*/ 3889283 h 6466192"/>
                    <a:gd name="connsiteX127" fmla="*/ 2561818 w 4425452"/>
                    <a:gd name="connsiteY127" fmla="*/ 3845197 h 6466192"/>
                    <a:gd name="connsiteX128" fmla="*/ 2857909 w 4425452"/>
                    <a:gd name="connsiteY128" fmla="*/ 3731985 h 6466192"/>
                    <a:gd name="connsiteX129" fmla="*/ 2857818 w 4425452"/>
                    <a:gd name="connsiteY129" fmla="*/ 3202486 h 6466192"/>
                    <a:gd name="connsiteX130" fmla="*/ 2739210 w 4425452"/>
                    <a:gd name="connsiteY130" fmla="*/ 3027272 h 6466192"/>
                    <a:gd name="connsiteX131" fmla="*/ 2670947 w 4425452"/>
                    <a:gd name="connsiteY131" fmla="*/ 2884397 h 6466192"/>
                    <a:gd name="connsiteX132" fmla="*/ 2474732 w 4425452"/>
                    <a:gd name="connsiteY132" fmla="*/ 2704374 h 6466192"/>
                    <a:gd name="connsiteX133" fmla="*/ 2605361 w 4425452"/>
                    <a:gd name="connsiteY133" fmla="*/ 2565037 h 6466192"/>
                    <a:gd name="connsiteX134" fmla="*/ 2944995 w 4425452"/>
                    <a:gd name="connsiteY134" fmla="*/ 2321197 h 6466192"/>
                    <a:gd name="connsiteX135" fmla="*/ 2953703 w 4425452"/>
                    <a:gd name="connsiteY135" fmla="*/ 2147025 h 6466192"/>
                    <a:gd name="connsiteX136" fmla="*/ 3310755 w 4425452"/>
                    <a:gd name="connsiteY136" fmla="*/ 1659345 h 6466192"/>
                    <a:gd name="connsiteX137" fmla="*/ 3511052 w 4425452"/>
                    <a:gd name="connsiteY137" fmla="*/ 1850934 h 6466192"/>
                    <a:gd name="connsiteX138" fmla="*/ 3929063 w 4425452"/>
                    <a:gd name="connsiteY138" fmla="*/ 1406797 h 6466192"/>
                    <a:gd name="connsiteX139" fmla="*/ 4102871 w 4425452"/>
                    <a:gd name="connsiteY139" fmla="*/ 1107983 h 6466192"/>
                    <a:gd name="connsiteX140" fmla="*/ 4425452 w 4425452"/>
                    <a:gd name="connsiteY140" fmla="*/ 361768 h 6466192"/>
                    <a:gd name="connsiteX141" fmla="*/ 4394609 w 4425452"/>
                    <a:gd name="connsiteY141" fmla="*/ 0 h 6466192"/>
                    <a:gd name="connsiteX142" fmla="*/ 22181 w 4425452"/>
                    <a:gd name="connsiteY142" fmla="*/ 4717 h 6466192"/>
                    <a:gd name="connsiteX143" fmla="*/ 0 w 4425452"/>
                    <a:gd name="connsiteY143"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32771 w 4425452"/>
                    <a:gd name="connsiteY118" fmla="*/ 3012983 h 6466192"/>
                    <a:gd name="connsiteX119" fmla="*/ 2161223 w 4425452"/>
                    <a:gd name="connsiteY119" fmla="*/ 3070134 h 6466192"/>
                    <a:gd name="connsiteX120" fmla="*/ 2363108 w 4425452"/>
                    <a:gd name="connsiteY120" fmla="*/ 3181168 h 6466192"/>
                    <a:gd name="connsiteX121" fmla="*/ 2344103 w 4425452"/>
                    <a:gd name="connsiteY121" fmla="*/ 3322683 h 6466192"/>
                    <a:gd name="connsiteX122" fmla="*/ 2332991 w 4425452"/>
                    <a:gd name="connsiteY122" fmla="*/ 3286170 h 6466192"/>
                    <a:gd name="connsiteX123" fmla="*/ 2267721 w 4425452"/>
                    <a:gd name="connsiteY123" fmla="*/ 3335246 h 6466192"/>
                    <a:gd name="connsiteX124" fmla="*/ 2300561 w 4425452"/>
                    <a:gd name="connsiteY124" fmla="*/ 3627483 h 6466192"/>
                    <a:gd name="connsiteX125" fmla="*/ 2257018 w 4425452"/>
                    <a:gd name="connsiteY125" fmla="*/ 3862614 h 6466192"/>
                    <a:gd name="connsiteX126" fmla="*/ 2362971 w 4425452"/>
                    <a:gd name="connsiteY126" fmla="*/ 3889283 h 6466192"/>
                    <a:gd name="connsiteX127" fmla="*/ 2561818 w 4425452"/>
                    <a:gd name="connsiteY127" fmla="*/ 3845197 h 6466192"/>
                    <a:gd name="connsiteX128" fmla="*/ 2857909 w 4425452"/>
                    <a:gd name="connsiteY128" fmla="*/ 3731985 h 6466192"/>
                    <a:gd name="connsiteX129" fmla="*/ 2857818 w 4425452"/>
                    <a:gd name="connsiteY129" fmla="*/ 3202486 h 6466192"/>
                    <a:gd name="connsiteX130" fmla="*/ 2739210 w 4425452"/>
                    <a:gd name="connsiteY130" fmla="*/ 3027272 h 6466192"/>
                    <a:gd name="connsiteX131" fmla="*/ 2670947 w 4425452"/>
                    <a:gd name="connsiteY131" fmla="*/ 2884397 h 6466192"/>
                    <a:gd name="connsiteX132" fmla="*/ 2474732 w 4425452"/>
                    <a:gd name="connsiteY132" fmla="*/ 2704374 h 6466192"/>
                    <a:gd name="connsiteX133" fmla="*/ 2605361 w 4425452"/>
                    <a:gd name="connsiteY133" fmla="*/ 2565037 h 6466192"/>
                    <a:gd name="connsiteX134" fmla="*/ 2944995 w 4425452"/>
                    <a:gd name="connsiteY134" fmla="*/ 2321197 h 6466192"/>
                    <a:gd name="connsiteX135" fmla="*/ 2953703 w 4425452"/>
                    <a:gd name="connsiteY135" fmla="*/ 2147025 h 6466192"/>
                    <a:gd name="connsiteX136" fmla="*/ 3310755 w 4425452"/>
                    <a:gd name="connsiteY136" fmla="*/ 1659345 h 6466192"/>
                    <a:gd name="connsiteX137" fmla="*/ 3511052 w 4425452"/>
                    <a:gd name="connsiteY137" fmla="*/ 1850934 h 6466192"/>
                    <a:gd name="connsiteX138" fmla="*/ 3929063 w 4425452"/>
                    <a:gd name="connsiteY138" fmla="*/ 1406797 h 6466192"/>
                    <a:gd name="connsiteX139" fmla="*/ 4102871 w 4425452"/>
                    <a:gd name="connsiteY139" fmla="*/ 1107983 h 6466192"/>
                    <a:gd name="connsiteX140" fmla="*/ 4425452 w 4425452"/>
                    <a:gd name="connsiteY140" fmla="*/ 361768 h 6466192"/>
                    <a:gd name="connsiteX141" fmla="*/ 4394609 w 4425452"/>
                    <a:gd name="connsiteY141" fmla="*/ 0 h 6466192"/>
                    <a:gd name="connsiteX142" fmla="*/ 22181 w 4425452"/>
                    <a:gd name="connsiteY142" fmla="*/ 4717 h 6466192"/>
                    <a:gd name="connsiteX143" fmla="*/ 0 w 4425452"/>
                    <a:gd name="connsiteY143"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32771 w 4425452"/>
                    <a:gd name="connsiteY118" fmla="*/ 3012983 h 6466192"/>
                    <a:gd name="connsiteX119" fmla="*/ 2161223 w 4425452"/>
                    <a:gd name="connsiteY119" fmla="*/ 3070134 h 6466192"/>
                    <a:gd name="connsiteX120" fmla="*/ 2291534 w 4425452"/>
                    <a:gd name="connsiteY120" fmla="*/ 3087596 h 6466192"/>
                    <a:gd name="connsiteX121" fmla="*/ 2363108 w 4425452"/>
                    <a:gd name="connsiteY121" fmla="*/ 3181168 h 6466192"/>
                    <a:gd name="connsiteX122" fmla="*/ 2344103 w 4425452"/>
                    <a:gd name="connsiteY122" fmla="*/ 3322683 h 6466192"/>
                    <a:gd name="connsiteX123" fmla="*/ 2332991 w 4425452"/>
                    <a:gd name="connsiteY123" fmla="*/ 3286170 h 6466192"/>
                    <a:gd name="connsiteX124" fmla="*/ 2267721 w 4425452"/>
                    <a:gd name="connsiteY124" fmla="*/ 3335246 h 6466192"/>
                    <a:gd name="connsiteX125" fmla="*/ 2300561 w 4425452"/>
                    <a:gd name="connsiteY125" fmla="*/ 3627483 h 6466192"/>
                    <a:gd name="connsiteX126" fmla="*/ 2257018 w 4425452"/>
                    <a:gd name="connsiteY126" fmla="*/ 3862614 h 6466192"/>
                    <a:gd name="connsiteX127" fmla="*/ 2362971 w 4425452"/>
                    <a:gd name="connsiteY127" fmla="*/ 3889283 h 6466192"/>
                    <a:gd name="connsiteX128" fmla="*/ 2561818 w 4425452"/>
                    <a:gd name="connsiteY128" fmla="*/ 3845197 h 6466192"/>
                    <a:gd name="connsiteX129" fmla="*/ 2857909 w 4425452"/>
                    <a:gd name="connsiteY129" fmla="*/ 3731985 h 6466192"/>
                    <a:gd name="connsiteX130" fmla="*/ 2857818 w 4425452"/>
                    <a:gd name="connsiteY130" fmla="*/ 3202486 h 6466192"/>
                    <a:gd name="connsiteX131" fmla="*/ 2739210 w 4425452"/>
                    <a:gd name="connsiteY131" fmla="*/ 3027272 h 6466192"/>
                    <a:gd name="connsiteX132" fmla="*/ 2670947 w 4425452"/>
                    <a:gd name="connsiteY132" fmla="*/ 2884397 h 6466192"/>
                    <a:gd name="connsiteX133" fmla="*/ 2474732 w 4425452"/>
                    <a:gd name="connsiteY133" fmla="*/ 2704374 h 6466192"/>
                    <a:gd name="connsiteX134" fmla="*/ 2605361 w 4425452"/>
                    <a:gd name="connsiteY134" fmla="*/ 2565037 h 6466192"/>
                    <a:gd name="connsiteX135" fmla="*/ 2944995 w 4425452"/>
                    <a:gd name="connsiteY135" fmla="*/ 2321197 h 6466192"/>
                    <a:gd name="connsiteX136" fmla="*/ 2953703 w 4425452"/>
                    <a:gd name="connsiteY136" fmla="*/ 2147025 h 6466192"/>
                    <a:gd name="connsiteX137" fmla="*/ 3310755 w 4425452"/>
                    <a:gd name="connsiteY137" fmla="*/ 1659345 h 6466192"/>
                    <a:gd name="connsiteX138" fmla="*/ 3511052 w 4425452"/>
                    <a:gd name="connsiteY138" fmla="*/ 1850934 h 6466192"/>
                    <a:gd name="connsiteX139" fmla="*/ 3929063 w 4425452"/>
                    <a:gd name="connsiteY139" fmla="*/ 1406797 h 6466192"/>
                    <a:gd name="connsiteX140" fmla="*/ 4102871 w 4425452"/>
                    <a:gd name="connsiteY140" fmla="*/ 1107983 h 6466192"/>
                    <a:gd name="connsiteX141" fmla="*/ 4425452 w 4425452"/>
                    <a:gd name="connsiteY141" fmla="*/ 361768 h 6466192"/>
                    <a:gd name="connsiteX142" fmla="*/ 4394609 w 4425452"/>
                    <a:gd name="connsiteY142" fmla="*/ 0 h 6466192"/>
                    <a:gd name="connsiteX143" fmla="*/ 22181 w 4425452"/>
                    <a:gd name="connsiteY143" fmla="*/ 4717 h 6466192"/>
                    <a:gd name="connsiteX144" fmla="*/ 0 w 4425452"/>
                    <a:gd name="connsiteY144"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32771 w 4425452"/>
                    <a:gd name="connsiteY118" fmla="*/ 3012983 h 6466192"/>
                    <a:gd name="connsiteX119" fmla="*/ 2104073 w 4425452"/>
                    <a:gd name="connsiteY119" fmla="*/ 3112997 h 6466192"/>
                    <a:gd name="connsiteX120" fmla="*/ 2291534 w 4425452"/>
                    <a:gd name="connsiteY120" fmla="*/ 3087596 h 6466192"/>
                    <a:gd name="connsiteX121" fmla="*/ 2363108 w 4425452"/>
                    <a:gd name="connsiteY121" fmla="*/ 3181168 h 6466192"/>
                    <a:gd name="connsiteX122" fmla="*/ 2344103 w 4425452"/>
                    <a:gd name="connsiteY122" fmla="*/ 3322683 h 6466192"/>
                    <a:gd name="connsiteX123" fmla="*/ 2332991 w 4425452"/>
                    <a:gd name="connsiteY123" fmla="*/ 3286170 h 6466192"/>
                    <a:gd name="connsiteX124" fmla="*/ 2267721 w 4425452"/>
                    <a:gd name="connsiteY124" fmla="*/ 3335246 h 6466192"/>
                    <a:gd name="connsiteX125" fmla="*/ 2300561 w 4425452"/>
                    <a:gd name="connsiteY125" fmla="*/ 3627483 h 6466192"/>
                    <a:gd name="connsiteX126" fmla="*/ 2257018 w 4425452"/>
                    <a:gd name="connsiteY126" fmla="*/ 3862614 h 6466192"/>
                    <a:gd name="connsiteX127" fmla="*/ 2362971 w 4425452"/>
                    <a:gd name="connsiteY127" fmla="*/ 3889283 h 6466192"/>
                    <a:gd name="connsiteX128" fmla="*/ 2561818 w 4425452"/>
                    <a:gd name="connsiteY128" fmla="*/ 3845197 h 6466192"/>
                    <a:gd name="connsiteX129" fmla="*/ 2857909 w 4425452"/>
                    <a:gd name="connsiteY129" fmla="*/ 3731985 h 6466192"/>
                    <a:gd name="connsiteX130" fmla="*/ 2857818 w 4425452"/>
                    <a:gd name="connsiteY130" fmla="*/ 3202486 h 6466192"/>
                    <a:gd name="connsiteX131" fmla="*/ 2739210 w 4425452"/>
                    <a:gd name="connsiteY131" fmla="*/ 3027272 h 6466192"/>
                    <a:gd name="connsiteX132" fmla="*/ 2670947 w 4425452"/>
                    <a:gd name="connsiteY132" fmla="*/ 2884397 h 6466192"/>
                    <a:gd name="connsiteX133" fmla="*/ 2474732 w 4425452"/>
                    <a:gd name="connsiteY133" fmla="*/ 2704374 h 6466192"/>
                    <a:gd name="connsiteX134" fmla="*/ 2605361 w 4425452"/>
                    <a:gd name="connsiteY134" fmla="*/ 2565037 h 6466192"/>
                    <a:gd name="connsiteX135" fmla="*/ 2944995 w 4425452"/>
                    <a:gd name="connsiteY135" fmla="*/ 2321197 h 6466192"/>
                    <a:gd name="connsiteX136" fmla="*/ 2953703 w 4425452"/>
                    <a:gd name="connsiteY136" fmla="*/ 2147025 h 6466192"/>
                    <a:gd name="connsiteX137" fmla="*/ 3310755 w 4425452"/>
                    <a:gd name="connsiteY137" fmla="*/ 1659345 h 6466192"/>
                    <a:gd name="connsiteX138" fmla="*/ 3511052 w 4425452"/>
                    <a:gd name="connsiteY138" fmla="*/ 1850934 h 6466192"/>
                    <a:gd name="connsiteX139" fmla="*/ 3929063 w 4425452"/>
                    <a:gd name="connsiteY139" fmla="*/ 1406797 h 6466192"/>
                    <a:gd name="connsiteX140" fmla="*/ 4102871 w 4425452"/>
                    <a:gd name="connsiteY140" fmla="*/ 1107983 h 6466192"/>
                    <a:gd name="connsiteX141" fmla="*/ 4425452 w 4425452"/>
                    <a:gd name="connsiteY141" fmla="*/ 361768 h 6466192"/>
                    <a:gd name="connsiteX142" fmla="*/ 4394609 w 4425452"/>
                    <a:gd name="connsiteY142" fmla="*/ 0 h 6466192"/>
                    <a:gd name="connsiteX143" fmla="*/ 22181 w 4425452"/>
                    <a:gd name="connsiteY143" fmla="*/ 4717 h 6466192"/>
                    <a:gd name="connsiteX144" fmla="*/ 0 w 4425452"/>
                    <a:gd name="connsiteY144"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32771 w 4425452"/>
                    <a:gd name="connsiteY118" fmla="*/ 3012983 h 6466192"/>
                    <a:gd name="connsiteX119" fmla="*/ 2104073 w 4425452"/>
                    <a:gd name="connsiteY119" fmla="*/ 3112997 h 6466192"/>
                    <a:gd name="connsiteX120" fmla="*/ 2186759 w 4425452"/>
                    <a:gd name="connsiteY120" fmla="*/ 3068546 h 6466192"/>
                    <a:gd name="connsiteX121" fmla="*/ 2291534 w 4425452"/>
                    <a:gd name="connsiteY121" fmla="*/ 3087596 h 6466192"/>
                    <a:gd name="connsiteX122" fmla="*/ 2363108 w 4425452"/>
                    <a:gd name="connsiteY122" fmla="*/ 3181168 h 6466192"/>
                    <a:gd name="connsiteX123" fmla="*/ 2344103 w 4425452"/>
                    <a:gd name="connsiteY123" fmla="*/ 3322683 h 6466192"/>
                    <a:gd name="connsiteX124" fmla="*/ 2332991 w 4425452"/>
                    <a:gd name="connsiteY124" fmla="*/ 3286170 h 6466192"/>
                    <a:gd name="connsiteX125" fmla="*/ 2267721 w 4425452"/>
                    <a:gd name="connsiteY125" fmla="*/ 3335246 h 6466192"/>
                    <a:gd name="connsiteX126" fmla="*/ 2300561 w 4425452"/>
                    <a:gd name="connsiteY126" fmla="*/ 3627483 h 6466192"/>
                    <a:gd name="connsiteX127" fmla="*/ 2257018 w 4425452"/>
                    <a:gd name="connsiteY127" fmla="*/ 3862614 h 6466192"/>
                    <a:gd name="connsiteX128" fmla="*/ 2362971 w 4425452"/>
                    <a:gd name="connsiteY128" fmla="*/ 3889283 h 6466192"/>
                    <a:gd name="connsiteX129" fmla="*/ 2561818 w 4425452"/>
                    <a:gd name="connsiteY129" fmla="*/ 3845197 h 6466192"/>
                    <a:gd name="connsiteX130" fmla="*/ 2857909 w 4425452"/>
                    <a:gd name="connsiteY130" fmla="*/ 3731985 h 6466192"/>
                    <a:gd name="connsiteX131" fmla="*/ 2857818 w 4425452"/>
                    <a:gd name="connsiteY131" fmla="*/ 3202486 h 6466192"/>
                    <a:gd name="connsiteX132" fmla="*/ 2739210 w 4425452"/>
                    <a:gd name="connsiteY132" fmla="*/ 3027272 h 6466192"/>
                    <a:gd name="connsiteX133" fmla="*/ 2670947 w 4425452"/>
                    <a:gd name="connsiteY133" fmla="*/ 2884397 h 6466192"/>
                    <a:gd name="connsiteX134" fmla="*/ 2474732 w 4425452"/>
                    <a:gd name="connsiteY134" fmla="*/ 2704374 h 6466192"/>
                    <a:gd name="connsiteX135" fmla="*/ 2605361 w 4425452"/>
                    <a:gd name="connsiteY135" fmla="*/ 2565037 h 6466192"/>
                    <a:gd name="connsiteX136" fmla="*/ 2944995 w 4425452"/>
                    <a:gd name="connsiteY136" fmla="*/ 2321197 h 6466192"/>
                    <a:gd name="connsiteX137" fmla="*/ 2953703 w 4425452"/>
                    <a:gd name="connsiteY137" fmla="*/ 2147025 h 6466192"/>
                    <a:gd name="connsiteX138" fmla="*/ 3310755 w 4425452"/>
                    <a:gd name="connsiteY138" fmla="*/ 1659345 h 6466192"/>
                    <a:gd name="connsiteX139" fmla="*/ 3511052 w 4425452"/>
                    <a:gd name="connsiteY139" fmla="*/ 1850934 h 6466192"/>
                    <a:gd name="connsiteX140" fmla="*/ 3929063 w 4425452"/>
                    <a:gd name="connsiteY140" fmla="*/ 1406797 h 6466192"/>
                    <a:gd name="connsiteX141" fmla="*/ 4102871 w 4425452"/>
                    <a:gd name="connsiteY141" fmla="*/ 1107983 h 6466192"/>
                    <a:gd name="connsiteX142" fmla="*/ 4425452 w 4425452"/>
                    <a:gd name="connsiteY142" fmla="*/ 361768 h 6466192"/>
                    <a:gd name="connsiteX143" fmla="*/ 4394609 w 4425452"/>
                    <a:gd name="connsiteY143" fmla="*/ 0 h 6466192"/>
                    <a:gd name="connsiteX144" fmla="*/ 22181 w 4425452"/>
                    <a:gd name="connsiteY144" fmla="*/ 4717 h 6466192"/>
                    <a:gd name="connsiteX145" fmla="*/ 0 w 4425452"/>
                    <a:gd name="connsiteY145"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32771 w 4425452"/>
                    <a:gd name="connsiteY118" fmla="*/ 3012983 h 6466192"/>
                    <a:gd name="connsiteX119" fmla="*/ 2104073 w 4425452"/>
                    <a:gd name="connsiteY119" fmla="*/ 3112997 h 6466192"/>
                    <a:gd name="connsiteX120" fmla="*/ 2186759 w 4425452"/>
                    <a:gd name="connsiteY120" fmla="*/ 3068546 h 6466192"/>
                    <a:gd name="connsiteX121" fmla="*/ 2291534 w 4425452"/>
                    <a:gd name="connsiteY121" fmla="*/ 3087596 h 6466192"/>
                    <a:gd name="connsiteX122" fmla="*/ 2363108 w 4425452"/>
                    <a:gd name="connsiteY122" fmla="*/ 3181168 h 6466192"/>
                    <a:gd name="connsiteX123" fmla="*/ 2344103 w 4425452"/>
                    <a:gd name="connsiteY123" fmla="*/ 3322683 h 6466192"/>
                    <a:gd name="connsiteX124" fmla="*/ 2332991 w 4425452"/>
                    <a:gd name="connsiteY124" fmla="*/ 3286170 h 6466192"/>
                    <a:gd name="connsiteX125" fmla="*/ 2267721 w 4425452"/>
                    <a:gd name="connsiteY125" fmla="*/ 3335246 h 6466192"/>
                    <a:gd name="connsiteX126" fmla="*/ 2300561 w 4425452"/>
                    <a:gd name="connsiteY126" fmla="*/ 3627483 h 6466192"/>
                    <a:gd name="connsiteX127" fmla="*/ 2257018 w 4425452"/>
                    <a:gd name="connsiteY127" fmla="*/ 3862614 h 6466192"/>
                    <a:gd name="connsiteX128" fmla="*/ 2362971 w 4425452"/>
                    <a:gd name="connsiteY128" fmla="*/ 3889283 h 6466192"/>
                    <a:gd name="connsiteX129" fmla="*/ 2561818 w 4425452"/>
                    <a:gd name="connsiteY129" fmla="*/ 3845197 h 6466192"/>
                    <a:gd name="connsiteX130" fmla="*/ 2857909 w 4425452"/>
                    <a:gd name="connsiteY130" fmla="*/ 3731985 h 6466192"/>
                    <a:gd name="connsiteX131" fmla="*/ 2857818 w 4425452"/>
                    <a:gd name="connsiteY131" fmla="*/ 3202486 h 6466192"/>
                    <a:gd name="connsiteX132" fmla="*/ 2739210 w 4425452"/>
                    <a:gd name="connsiteY132" fmla="*/ 3027272 h 6466192"/>
                    <a:gd name="connsiteX133" fmla="*/ 2670947 w 4425452"/>
                    <a:gd name="connsiteY133" fmla="*/ 2884397 h 6466192"/>
                    <a:gd name="connsiteX134" fmla="*/ 2474732 w 4425452"/>
                    <a:gd name="connsiteY134" fmla="*/ 2704374 h 6466192"/>
                    <a:gd name="connsiteX135" fmla="*/ 2605361 w 4425452"/>
                    <a:gd name="connsiteY135" fmla="*/ 2565037 h 6466192"/>
                    <a:gd name="connsiteX136" fmla="*/ 2944995 w 4425452"/>
                    <a:gd name="connsiteY136" fmla="*/ 2321197 h 6466192"/>
                    <a:gd name="connsiteX137" fmla="*/ 2953703 w 4425452"/>
                    <a:gd name="connsiteY137" fmla="*/ 2147025 h 6466192"/>
                    <a:gd name="connsiteX138" fmla="*/ 3310755 w 4425452"/>
                    <a:gd name="connsiteY138" fmla="*/ 1659345 h 6466192"/>
                    <a:gd name="connsiteX139" fmla="*/ 3511052 w 4425452"/>
                    <a:gd name="connsiteY139" fmla="*/ 1850934 h 6466192"/>
                    <a:gd name="connsiteX140" fmla="*/ 3929063 w 4425452"/>
                    <a:gd name="connsiteY140" fmla="*/ 1406797 h 6466192"/>
                    <a:gd name="connsiteX141" fmla="*/ 4102871 w 4425452"/>
                    <a:gd name="connsiteY141" fmla="*/ 1107983 h 6466192"/>
                    <a:gd name="connsiteX142" fmla="*/ 4425452 w 4425452"/>
                    <a:gd name="connsiteY142" fmla="*/ 361768 h 6466192"/>
                    <a:gd name="connsiteX143" fmla="*/ 4394609 w 4425452"/>
                    <a:gd name="connsiteY143" fmla="*/ 0 h 6466192"/>
                    <a:gd name="connsiteX144" fmla="*/ 22181 w 4425452"/>
                    <a:gd name="connsiteY144" fmla="*/ 4717 h 6466192"/>
                    <a:gd name="connsiteX145" fmla="*/ 0 w 4425452"/>
                    <a:gd name="connsiteY145"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02608 w 4425452"/>
                    <a:gd name="connsiteY118" fmla="*/ 3035208 h 6466192"/>
                    <a:gd name="connsiteX119" fmla="*/ 2104073 w 4425452"/>
                    <a:gd name="connsiteY119" fmla="*/ 3112997 h 6466192"/>
                    <a:gd name="connsiteX120" fmla="*/ 2186759 w 4425452"/>
                    <a:gd name="connsiteY120" fmla="*/ 3068546 h 6466192"/>
                    <a:gd name="connsiteX121" fmla="*/ 2291534 w 4425452"/>
                    <a:gd name="connsiteY121" fmla="*/ 3087596 h 6466192"/>
                    <a:gd name="connsiteX122" fmla="*/ 2363108 w 4425452"/>
                    <a:gd name="connsiteY122" fmla="*/ 3181168 h 6466192"/>
                    <a:gd name="connsiteX123" fmla="*/ 2344103 w 4425452"/>
                    <a:gd name="connsiteY123" fmla="*/ 3322683 h 6466192"/>
                    <a:gd name="connsiteX124" fmla="*/ 2332991 w 4425452"/>
                    <a:gd name="connsiteY124" fmla="*/ 3286170 h 6466192"/>
                    <a:gd name="connsiteX125" fmla="*/ 2267721 w 4425452"/>
                    <a:gd name="connsiteY125" fmla="*/ 3335246 h 6466192"/>
                    <a:gd name="connsiteX126" fmla="*/ 2300561 w 4425452"/>
                    <a:gd name="connsiteY126" fmla="*/ 3627483 h 6466192"/>
                    <a:gd name="connsiteX127" fmla="*/ 2257018 w 4425452"/>
                    <a:gd name="connsiteY127" fmla="*/ 3862614 h 6466192"/>
                    <a:gd name="connsiteX128" fmla="*/ 2362971 w 4425452"/>
                    <a:gd name="connsiteY128" fmla="*/ 3889283 h 6466192"/>
                    <a:gd name="connsiteX129" fmla="*/ 2561818 w 4425452"/>
                    <a:gd name="connsiteY129" fmla="*/ 3845197 h 6466192"/>
                    <a:gd name="connsiteX130" fmla="*/ 2857909 w 4425452"/>
                    <a:gd name="connsiteY130" fmla="*/ 3731985 h 6466192"/>
                    <a:gd name="connsiteX131" fmla="*/ 2857818 w 4425452"/>
                    <a:gd name="connsiteY131" fmla="*/ 3202486 h 6466192"/>
                    <a:gd name="connsiteX132" fmla="*/ 2739210 w 4425452"/>
                    <a:gd name="connsiteY132" fmla="*/ 3027272 h 6466192"/>
                    <a:gd name="connsiteX133" fmla="*/ 2670947 w 4425452"/>
                    <a:gd name="connsiteY133" fmla="*/ 2884397 h 6466192"/>
                    <a:gd name="connsiteX134" fmla="*/ 2474732 w 4425452"/>
                    <a:gd name="connsiteY134" fmla="*/ 2704374 h 6466192"/>
                    <a:gd name="connsiteX135" fmla="*/ 2605361 w 4425452"/>
                    <a:gd name="connsiteY135" fmla="*/ 2565037 h 6466192"/>
                    <a:gd name="connsiteX136" fmla="*/ 2944995 w 4425452"/>
                    <a:gd name="connsiteY136" fmla="*/ 2321197 h 6466192"/>
                    <a:gd name="connsiteX137" fmla="*/ 2953703 w 4425452"/>
                    <a:gd name="connsiteY137" fmla="*/ 2147025 h 6466192"/>
                    <a:gd name="connsiteX138" fmla="*/ 3310755 w 4425452"/>
                    <a:gd name="connsiteY138" fmla="*/ 1659345 h 6466192"/>
                    <a:gd name="connsiteX139" fmla="*/ 3511052 w 4425452"/>
                    <a:gd name="connsiteY139" fmla="*/ 1850934 h 6466192"/>
                    <a:gd name="connsiteX140" fmla="*/ 3929063 w 4425452"/>
                    <a:gd name="connsiteY140" fmla="*/ 1406797 h 6466192"/>
                    <a:gd name="connsiteX141" fmla="*/ 4102871 w 4425452"/>
                    <a:gd name="connsiteY141" fmla="*/ 1107983 h 6466192"/>
                    <a:gd name="connsiteX142" fmla="*/ 4425452 w 4425452"/>
                    <a:gd name="connsiteY142" fmla="*/ 361768 h 6466192"/>
                    <a:gd name="connsiteX143" fmla="*/ 4394609 w 4425452"/>
                    <a:gd name="connsiteY143" fmla="*/ 0 h 6466192"/>
                    <a:gd name="connsiteX144" fmla="*/ 22181 w 4425452"/>
                    <a:gd name="connsiteY144" fmla="*/ 4717 h 6466192"/>
                    <a:gd name="connsiteX145" fmla="*/ 0 w 4425452"/>
                    <a:gd name="connsiteY145"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104073 w 4425452"/>
                    <a:gd name="connsiteY120" fmla="*/ 3112997 h 6466192"/>
                    <a:gd name="connsiteX121" fmla="*/ 2186759 w 4425452"/>
                    <a:gd name="connsiteY121" fmla="*/ 3068546 h 6466192"/>
                    <a:gd name="connsiteX122" fmla="*/ 2291534 w 4425452"/>
                    <a:gd name="connsiteY122" fmla="*/ 3087596 h 6466192"/>
                    <a:gd name="connsiteX123" fmla="*/ 2363108 w 4425452"/>
                    <a:gd name="connsiteY123" fmla="*/ 3181168 h 6466192"/>
                    <a:gd name="connsiteX124" fmla="*/ 2344103 w 4425452"/>
                    <a:gd name="connsiteY124" fmla="*/ 3322683 h 6466192"/>
                    <a:gd name="connsiteX125" fmla="*/ 2332991 w 4425452"/>
                    <a:gd name="connsiteY125" fmla="*/ 3286170 h 6466192"/>
                    <a:gd name="connsiteX126" fmla="*/ 2267721 w 4425452"/>
                    <a:gd name="connsiteY126" fmla="*/ 3335246 h 6466192"/>
                    <a:gd name="connsiteX127" fmla="*/ 2300561 w 4425452"/>
                    <a:gd name="connsiteY127" fmla="*/ 3627483 h 6466192"/>
                    <a:gd name="connsiteX128" fmla="*/ 2257018 w 4425452"/>
                    <a:gd name="connsiteY128" fmla="*/ 3862614 h 6466192"/>
                    <a:gd name="connsiteX129" fmla="*/ 2362971 w 4425452"/>
                    <a:gd name="connsiteY129" fmla="*/ 3889283 h 6466192"/>
                    <a:gd name="connsiteX130" fmla="*/ 2561818 w 4425452"/>
                    <a:gd name="connsiteY130" fmla="*/ 3845197 h 6466192"/>
                    <a:gd name="connsiteX131" fmla="*/ 2857909 w 4425452"/>
                    <a:gd name="connsiteY131" fmla="*/ 3731985 h 6466192"/>
                    <a:gd name="connsiteX132" fmla="*/ 2857818 w 4425452"/>
                    <a:gd name="connsiteY132" fmla="*/ 3202486 h 6466192"/>
                    <a:gd name="connsiteX133" fmla="*/ 2739210 w 4425452"/>
                    <a:gd name="connsiteY133" fmla="*/ 3027272 h 6466192"/>
                    <a:gd name="connsiteX134" fmla="*/ 2670947 w 4425452"/>
                    <a:gd name="connsiteY134" fmla="*/ 2884397 h 6466192"/>
                    <a:gd name="connsiteX135" fmla="*/ 2474732 w 4425452"/>
                    <a:gd name="connsiteY135" fmla="*/ 2704374 h 6466192"/>
                    <a:gd name="connsiteX136" fmla="*/ 2605361 w 4425452"/>
                    <a:gd name="connsiteY136" fmla="*/ 2565037 h 6466192"/>
                    <a:gd name="connsiteX137" fmla="*/ 2944995 w 4425452"/>
                    <a:gd name="connsiteY137" fmla="*/ 2321197 h 6466192"/>
                    <a:gd name="connsiteX138" fmla="*/ 2953703 w 4425452"/>
                    <a:gd name="connsiteY138" fmla="*/ 2147025 h 6466192"/>
                    <a:gd name="connsiteX139" fmla="*/ 3310755 w 4425452"/>
                    <a:gd name="connsiteY139" fmla="*/ 1659345 h 6466192"/>
                    <a:gd name="connsiteX140" fmla="*/ 3511052 w 4425452"/>
                    <a:gd name="connsiteY140" fmla="*/ 1850934 h 6466192"/>
                    <a:gd name="connsiteX141" fmla="*/ 3929063 w 4425452"/>
                    <a:gd name="connsiteY141" fmla="*/ 1406797 h 6466192"/>
                    <a:gd name="connsiteX142" fmla="*/ 4102871 w 4425452"/>
                    <a:gd name="connsiteY142" fmla="*/ 1107983 h 6466192"/>
                    <a:gd name="connsiteX143" fmla="*/ 4425452 w 4425452"/>
                    <a:gd name="connsiteY143" fmla="*/ 361768 h 6466192"/>
                    <a:gd name="connsiteX144" fmla="*/ 4394609 w 4425452"/>
                    <a:gd name="connsiteY144" fmla="*/ 0 h 6466192"/>
                    <a:gd name="connsiteX145" fmla="*/ 22181 w 4425452"/>
                    <a:gd name="connsiteY145" fmla="*/ 4717 h 6466192"/>
                    <a:gd name="connsiteX146" fmla="*/ 0 w 4425452"/>
                    <a:gd name="connsiteY146"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104073 w 4425452"/>
                    <a:gd name="connsiteY121" fmla="*/ 3112997 h 6466192"/>
                    <a:gd name="connsiteX122" fmla="*/ 2186759 w 4425452"/>
                    <a:gd name="connsiteY122" fmla="*/ 3068546 h 6466192"/>
                    <a:gd name="connsiteX123" fmla="*/ 2291534 w 4425452"/>
                    <a:gd name="connsiteY123" fmla="*/ 3087596 h 6466192"/>
                    <a:gd name="connsiteX124" fmla="*/ 2363108 w 4425452"/>
                    <a:gd name="connsiteY124" fmla="*/ 3181168 h 6466192"/>
                    <a:gd name="connsiteX125" fmla="*/ 2344103 w 4425452"/>
                    <a:gd name="connsiteY125" fmla="*/ 3322683 h 6466192"/>
                    <a:gd name="connsiteX126" fmla="*/ 2332991 w 4425452"/>
                    <a:gd name="connsiteY126" fmla="*/ 3286170 h 6466192"/>
                    <a:gd name="connsiteX127" fmla="*/ 2267721 w 4425452"/>
                    <a:gd name="connsiteY127" fmla="*/ 3335246 h 6466192"/>
                    <a:gd name="connsiteX128" fmla="*/ 2300561 w 4425452"/>
                    <a:gd name="connsiteY128" fmla="*/ 3627483 h 6466192"/>
                    <a:gd name="connsiteX129" fmla="*/ 2257018 w 4425452"/>
                    <a:gd name="connsiteY129" fmla="*/ 3862614 h 6466192"/>
                    <a:gd name="connsiteX130" fmla="*/ 2362971 w 4425452"/>
                    <a:gd name="connsiteY130" fmla="*/ 3889283 h 6466192"/>
                    <a:gd name="connsiteX131" fmla="*/ 2561818 w 4425452"/>
                    <a:gd name="connsiteY131" fmla="*/ 3845197 h 6466192"/>
                    <a:gd name="connsiteX132" fmla="*/ 2857909 w 4425452"/>
                    <a:gd name="connsiteY132" fmla="*/ 3731985 h 6466192"/>
                    <a:gd name="connsiteX133" fmla="*/ 2857818 w 4425452"/>
                    <a:gd name="connsiteY133" fmla="*/ 3202486 h 6466192"/>
                    <a:gd name="connsiteX134" fmla="*/ 2739210 w 4425452"/>
                    <a:gd name="connsiteY134" fmla="*/ 3027272 h 6466192"/>
                    <a:gd name="connsiteX135" fmla="*/ 2670947 w 4425452"/>
                    <a:gd name="connsiteY135" fmla="*/ 2884397 h 6466192"/>
                    <a:gd name="connsiteX136" fmla="*/ 2474732 w 4425452"/>
                    <a:gd name="connsiteY136" fmla="*/ 2704374 h 6466192"/>
                    <a:gd name="connsiteX137" fmla="*/ 2605361 w 4425452"/>
                    <a:gd name="connsiteY137" fmla="*/ 2565037 h 6466192"/>
                    <a:gd name="connsiteX138" fmla="*/ 2944995 w 4425452"/>
                    <a:gd name="connsiteY138" fmla="*/ 2321197 h 6466192"/>
                    <a:gd name="connsiteX139" fmla="*/ 2953703 w 4425452"/>
                    <a:gd name="connsiteY139" fmla="*/ 2147025 h 6466192"/>
                    <a:gd name="connsiteX140" fmla="*/ 3310755 w 4425452"/>
                    <a:gd name="connsiteY140" fmla="*/ 1659345 h 6466192"/>
                    <a:gd name="connsiteX141" fmla="*/ 3511052 w 4425452"/>
                    <a:gd name="connsiteY141" fmla="*/ 1850934 h 6466192"/>
                    <a:gd name="connsiteX142" fmla="*/ 3929063 w 4425452"/>
                    <a:gd name="connsiteY142" fmla="*/ 1406797 h 6466192"/>
                    <a:gd name="connsiteX143" fmla="*/ 4102871 w 4425452"/>
                    <a:gd name="connsiteY143" fmla="*/ 1107983 h 6466192"/>
                    <a:gd name="connsiteX144" fmla="*/ 4425452 w 4425452"/>
                    <a:gd name="connsiteY144" fmla="*/ 361768 h 6466192"/>
                    <a:gd name="connsiteX145" fmla="*/ 4394609 w 4425452"/>
                    <a:gd name="connsiteY145" fmla="*/ 0 h 6466192"/>
                    <a:gd name="connsiteX146" fmla="*/ 22181 w 4425452"/>
                    <a:gd name="connsiteY146" fmla="*/ 4717 h 6466192"/>
                    <a:gd name="connsiteX147" fmla="*/ 0 w 4425452"/>
                    <a:gd name="connsiteY147"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04073 w 4425452"/>
                    <a:gd name="connsiteY122" fmla="*/ 3112997 h 6466192"/>
                    <a:gd name="connsiteX123" fmla="*/ 2186759 w 4425452"/>
                    <a:gd name="connsiteY123" fmla="*/ 3068546 h 6466192"/>
                    <a:gd name="connsiteX124" fmla="*/ 2291534 w 4425452"/>
                    <a:gd name="connsiteY124" fmla="*/ 3087596 h 6466192"/>
                    <a:gd name="connsiteX125" fmla="*/ 2363108 w 4425452"/>
                    <a:gd name="connsiteY125" fmla="*/ 3181168 h 6466192"/>
                    <a:gd name="connsiteX126" fmla="*/ 2344103 w 4425452"/>
                    <a:gd name="connsiteY126" fmla="*/ 3322683 h 6466192"/>
                    <a:gd name="connsiteX127" fmla="*/ 2332991 w 4425452"/>
                    <a:gd name="connsiteY127" fmla="*/ 3286170 h 6466192"/>
                    <a:gd name="connsiteX128" fmla="*/ 2267721 w 4425452"/>
                    <a:gd name="connsiteY128" fmla="*/ 3335246 h 6466192"/>
                    <a:gd name="connsiteX129" fmla="*/ 2300561 w 4425452"/>
                    <a:gd name="connsiteY129" fmla="*/ 3627483 h 6466192"/>
                    <a:gd name="connsiteX130" fmla="*/ 2257018 w 4425452"/>
                    <a:gd name="connsiteY130" fmla="*/ 3862614 h 6466192"/>
                    <a:gd name="connsiteX131" fmla="*/ 2362971 w 4425452"/>
                    <a:gd name="connsiteY131" fmla="*/ 3889283 h 6466192"/>
                    <a:gd name="connsiteX132" fmla="*/ 2561818 w 4425452"/>
                    <a:gd name="connsiteY132" fmla="*/ 3845197 h 6466192"/>
                    <a:gd name="connsiteX133" fmla="*/ 2857909 w 4425452"/>
                    <a:gd name="connsiteY133" fmla="*/ 3731985 h 6466192"/>
                    <a:gd name="connsiteX134" fmla="*/ 2857818 w 4425452"/>
                    <a:gd name="connsiteY134" fmla="*/ 3202486 h 6466192"/>
                    <a:gd name="connsiteX135" fmla="*/ 2739210 w 4425452"/>
                    <a:gd name="connsiteY135" fmla="*/ 3027272 h 6466192"/>
                    <a:gd name="connsiteX136" fmla="*/ 2670947 w 4425452"/>
                    <a:gd name="connsiteY136" fmla="*/ 2884397 h 6466192"/>
                    <a:gd name="connsiteX137" fmla="*/ 2474732 w 4425452"/>
                    <a:gd name="connsiteY137" fmla="*/ 2704374 h 6466192"/>
                    <a:gd name="connsiteX138" fmla="*/ 2605361 w 4425452"/>
                    <a:gd name="connsiteY138" fmla="*/ 2565037 h 6466192"/>
                    <a:gd name="connsiteX139" fmla="*/ 2944995 w 4425452"/>
                    <a:gd name="connsiteY139" fmla="*/ 2321197 h 6466192"/>
                    <a:gd name="connsiteX140" fmla="*/ 2953703 w 4425452"/>
                    <a:gd name="connsiteY140" fmla="*/ 2147025 h 6466192"/>
                    <a:gd name="connsiteX141" fmla="*/ 3310755 w 4425452"/>
                    <a:gd name="connsiteY141" fmla="*/ 1659345 h 6466192"/>
                    <a:gd name="connsiteX142" fmla="*/ 3511052 w 4425452"/>
                    <a:gd name="connsiteY142" fmla="*/ 1850934 h 6466192"/>
                    <a:gd name="connsiteX143" fmla="*/ 3929063 w 4425452"/>
                    <a:gd name="connsiteY143" fmla="*/ 1406797 h 6466192"/>
                    <a:gd name="connsiteX144" fmla="*/ 4102871 w 4425452"/>
                    <a:gd name="connsiteY144" fmla="*/ 1107983 h 6466192"/>
                    <a:gd name="connsiteX145" fmla="*/ 4425452 w 4425452"/>
                    <a:gd name="connsiteY145" fmla="*/ 361768 h 6466192"/>
                    <a:gd name="connsiteX146" fmla="*/ 4394609 w 4425452"/>
                    <a:gd name="connsiteY146" fmla="*/ 0 h 6466192"/>
                    <a:gd name="connsiteX147" fmla="*/ 22181 w 4425452"/>
                    <a:gd name="connsiteY147" fmla="*/ 4717 h 6466192"/>
                    <a:gd name="connsiteX148" fmla="*/ 0 w 4425452"/>
                    <a:gd name="connsiteY148"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63108 w 4425452"/>
                    <a:gd name="connsiteY125" fmla="*/ 3181168 h 6466192"/>
                    <a:gd name="connsiteX126" fmla="*/ 2344103 w 4425452"/>
                    <a:gd name="connsiteY126" fmla="*/ 3322683 h 6466192"/>
                    <a:gd name="connsiteX127" fmla="*/ 2332991 w 4425452"/>
                    <a:gd name="connsiteY127" fmla="*/ 3286170 h 6466192"/>
                    <a:gd name="connsiteX128" fmla="*/ 2267721 w 4425452"/>
                    <a:gd name="connsiteY128" fmla="*/ 3335246 h 6466192"/>
                    <a:gd name="connsiteX129" fmla="*/ 2300561 w 4425452"/>
                    <a:gd name="connsiteY129" fmla="*/ 3627483 h 6466192"/>
                    <a:gd name="connsiteX130" fmla="*/ 2257018 w 4425452"/>
                    <a:gd name="connsiteY130" fmla="*/ 3862614 h 6466192"/>
                    <a:gd name="connsiteX131" fmla="*/ 2362971 w 4425452"/>
                    <a:gd name="connsiteY131" fmla="*/ 3889283 h 6466192"/>
                    <a:gd name="connsiteX132" fmla="*/ 2561818 w 4425452"/>
                    <a:gd name="connsiteY132" fmla="*/ 3845197 h 6466192"/>
                    <a:gd name="connsiteX133" fmla="*/ 2857909 w 4425452"/>
                    <a:gd name="connsiteY133" fmla="*/ 3731985 h 6466192"/>
                    <a:gd name="connsiteX134" fmla="*/ 2857818 w 4425452"/>
                    <a:gd name="connsiteY134" fmla="*/ 3202486 h 6466192"/>
                    <a:gd name="connsiteX135" fmla="*/ 2739210 w 4425452"/>
                    <a:gd name="connsiteY135" fmla="*/ 3027272 h 6466192"/>
                    <a:gd name="connsiteX136" fmla="*/ 2670947 w 4425452"/>
                    <a:gd name="connsiteY136" fmla="*/ 2884397 h 6466192"/>
                    <a:gd name="connsiteX137" fmla="*/ 2474732 w 4425452"/>
                    <a:gd name="connsiteY137" fmla="*/ 2704374 h 6466192"/>
                    <a:gd name="connsiteX138" fmla="*/ 2605361 w 4425452"/>
                    <a:gd name="connsiteY138" fmla="*/ 2565037 h 6466192"/>
                    <a:gd name="connsiteX139" fmla="*/ 2944995 w 4425452"/>
                    <a:gd name="connsiteY139" fmla="*/ 2321197 h 6466192"/>
                    <a:gd name="connsiteX140" fmla="*/ 2953703 w 4425452"/>
                    <a:gd name="connsiteY140" fmla="*/ 2147025 h 6466192"/>
                    <a:gd name="connsiteX141" fmla="*/ 3310755 w 4425452"/>
                    <a:gd name="connsiteY141" fmla="*/ 1659345 h 6466192"/>
                    <a:gd name="connsiteX142" fmla="*/ 3511052 w 4425452"/>
                    <a:gd name="connsiteY142" fmla="*/ 1850934 h 6466192"/>
                    <a:gd name="connsiteX143" fmla="*/ 3929063 w 4425452"/>
                    <a:gd name="connsiteY143" fmla="*/ 1406797 h 6466192"/>
                    <a:gd name="connsiteX144" fmla="*/ 4102871 w 4425452"/>
                    <a:gd name="connsiteY144" fmla="*/ 1107983 h 6466192"/>
                    <a:gd name="connsiteX145" fmla="*/ 4425452 w 4425452"/>
                    <a:gd name="connsiteY145" fmla="*/ 361768 h 6466192"/>
                    <a:gd name="connsiteX146" fmla="*/ 4394609 w 4425452"/>
                    <a:gd name="connsiteY146" fmla="*/ 0 h 6466192"/>
                    <a:gd name="connsiteX147" fmla="*/ 22181 w 4425452"/>
                    <a:gd name="connsiteY147" fmla="*/ 4717 h 6466192"/>
                    <a:gd name="connsiteX148" fmla="*/ 0 w 4425452"/>
                    <a:gd name="connsiteY148"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44103 w 4425452"/>
                    <a:gd name="connsiteY127" fmla="*/ 3322683 h 6466192"/>
                    <a:gd name="connsiteX128" fmla="*/ 2332991 w 4425452"/>
                    <a:gd name="connsiteY128" fmla="*/ 3286170 h 6466192"/>
                    <a:gd name="connsiteX129" fmla="*/ 2267721 w 4425452"/>
                    <a:gd name="connsiteY129" fmla="*/ 3335246 h 6466192"/>
                    <a:gd name="connsiteX130" fmla="*/ 2300561 w 4425452"/>
                    <a:gd name="connsiteY130" fmla="*/ 3627483 h 6466192"/>
                    <a:gd name="connsiteX131" fmla="*/ 2257018 w 4425452"/>
                    <a:gd name="connsiteY131" fmla="*/ 3862614 h 6466192"/>
                    <a:gd name="connsiteX132" fmla="*/ 2362971 w 4425452"/>
                    <a:gd name="connsiteY132" fmla="*/ 3889283 h 6466192"/>
                    <a:gd name="connsiteX133" fmla="*/ 2561818 w 4425452"/>
                    <a:gd name="connsiteY133" fmla="*/ 3845197 h 6466192"/>
                    <a:gd name="connsiteX134" fmla="*/ 2857909 w 4425452"/>
                    <a:gd name="connsiteY134" fmla="*/ 3731985 h 6466192"/>
                    <a:gd name="connsiteX135" fmla="*/ 2857818 w 4425452"/>
                    <a:gd name="connsiteY135" fmla="*/ 3202486 h 6466192"/>
                    <a:gd name="connsiteX136" fmla="*/ 2739210 w 4425452"/>
                    <a:gd name="connsiteY136" fmla="*/ 3027272 h 6466192"/>
                    <a:gd name="connsiteX137" fmla="*/ 2670947 w 4425452"/>
                    <a:gd name="connsiteY137" fmla="*/ 2884397 h 6466192"/>
                    <a:gd name="connsiteX138" fmla="*/ 2474732 w 4425452"/>
                    <a:gd name="connsiteY138" fmla="*/ 2704374 h 6466192"/>
                    <a:gd name="connsiteX139" fmla="*/ 2605361 w 4425452"/>
                    <a:gd name="connsiteY139" fmla="*/ 2565037 h 6466192"/>
                    <a:gd name="connsiteX140" fmla="*/ 2944995 w 4425452"/>
                    <a:gd name="connsiteY140" fmla="*/ 2321197 h 6466192"/>
                    <a:gd name="connsiteX141" fmla="*/ 2953703 w 4425452"/>
                    <a:gd name="connsiteY141" fmla="*/ 2147025 h 6466192"/>
                    <a:gd name="connsiteX142" fmla="*/ 3310755 w 4425452"/>
                    <a:gd name="connsiteY142" fmla="*/ 1659345 h 6466192"/>
                    <a:gd name="connsiteX143" fmla="*/ 3511052 w 4425452"/>
                    <a:gd name="connsiteY143" fmla="*/ 1850934 h 6466192"/>
                    <a:gd name="connsiteX144" fmla="*/ 3929063 w 4425452"/>
                    <a:gd name="connsiteY144" fmla="*/ 1406797 h 6466192"/>
                    <a:gd name="connsiteX145" fmla="*/ 4102871 w 4425452"/>
                    <a:gd name="connsiteY145" fmla="*/ 1107983 h 6466192"/>
                    <a:gd name="connsiteX146" fmla="*/ 4425452 w 4425452"/>
                    <a:gd name="connsiteY146" fmla="*/ 361768 h 6466192"/>
                    <a:gd name="connsiteX147" fmla="*/ 4394609 w 4425452"/>
                    <a:gd name="connsiteY147" fmla="*/ 0 h 6466192"/>
                    <a:gd name="connsiteX148" fmla="*/ 22181 w 4425452"/>
                    <a:gd name="connsiteY148" fmla="*/ 4717 h 6466192"/>
                    <a:gd name="connsiteX149" fmla="*/ 0 w 4425452"/>
                    <a:gd name="connsiteY149"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44103 w 4425452"/>
                    <a:gd name="connsiteY127" fmla="*/ 3322683 h 6466192"/>
                    <a:gd name="connsiteX128" fmla="*/ 2332991 w 4425452"/>
                    <a:gd name="connsiteY128" fmla="*/ 3286170 h 6466192"/>
                    <a:gd name="connsiteX129" fmla="*/ 2267721 w 4425452"/>
                    <a:gd name="connsiteY129" fmla="*/ 3335246 h 6466192"/>
                    <a:gd name="connsiteX130" fmla="*/ 2300561 w 4425452"/>
                    <a:gd name="connsiteY130" fmla="*/ 3627483 h 6466192"/>
                    <a:gd name="connsiteX131" fmla="*/ 2257018 w 4425452"/>
                    <a:gd name="connsiteY131" fmla="*/ 3862614 h 6466192"/>
                    <a:gd name="connsiteX132" fmla="*/ 2362971 w 4425452"/>
                    <a:gd name="connsiteY132" fmla="*/ 3889283 h 6466192"/>
                    <a:gd name="connsiteX133" fmla="*/ 2561818 w 4425452"/>
                    <a:gd name="connsiteY133" fmla="*/ 3845197 h 6466192"/>
                    <a:gd name="connsiteX134" fmla="*/ 2857909 w 4425452"/>
                    <a:gd name="connsiteY134" fmla="*/ 3731985 h 6466192"/>
                    <a:gd name="connsiteX135" fmla="*/ 2857818 w 4425452"/>
                    <a:gd name="connsiteY135" fmla="*/ 3202486 h 6466192"/>
                    <a:gd name="connsiteX136" fmla="*/ 2739210 w 4425452"/>
                    <a:gd name="connsiteY136" fmla="*/ 3027272 h 6466192"/>
                    <a:gd name="connsiteX137" fmla="*/ 2670947 w 4425452"/>
                    <a:gd name="connsiteY137" fmla="*/ 2884397 h 6466192"/>
                    <a:gd name="connsiteX138" fmla="*/ 2474732 w 4425452"/>
                    <a:gd name="connsiteY138" fmla="*/ 2704374 h 6466192"/>
                    <a:gd name="connsiteX139" fmla="*/ 2605361 w 4425452"/>
                    <a:gd name="connsiteY139" fmla="*/ 2565037 h 6466192"/>
                    <a:gd name="connsiteX140" fmla="*/ 2944995 w 4425452"/>
                    <a:gd name="connsiteY140" fmla="*/ 2321197 h 6466192"/>
                    <a:gd name="connsiteX141" fmla="*/ 2953703 w 4425452"/>
                    <a:gd name="connsiteY141" fmla="*/ 2147025 h 6466192"/>
                    <a:gd name="connsiteX142" fmla="*/ 3310755 w 4425452"/>
                    <a:gd name="connsiteY142" fmla="*/ 1659345 h 6466192"/>
                    <a:gd name="connsiteX143" fmla="*/ 3511052 w 4425452"/>
                    <a:gd name="connsiteY143" fmla="*/ 1850934 h 6466192"/>
                    <a:gd name="connsiteX144" fmla="*/ 3929063 w 4425452"/>
                    <a:gd name="connsiteY144" fmla="*/ 1406797 h 6466192"/>
                    <a:gd name="connsiteX145" fmla="*/ 4102871 w 4425452"/>
                    <a:gd name="connsiteY145" fmla="*/ 1107983 h 6466192"/>
                    <a:gd name="connsiteX146" fmla="*/ 4425452 w 4425452"/>
                    <a:gd name="connsiteY146" fmla="*/ 361768 h 6466192"/>
                    <a:gd name="connsiteX147" fmla="*/ 4394609 w 4425452"/>
                    <a:gd name="connsiteY147" fmla="*/ 0 h 6466192"/>
                    <a:gd name="connsiteX148" fmla="*/ 22181 w 4425452"/>
                    <a:gd name="connsiteY148" fmla="*/ 4717 h 6466192"/>
                    <a:gd name="connsiteX149" fmla="*/ 0 w 4425452"/>
                    <a:gd name="connsiteY149"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91728 w 4425452"/>
                    <a:gd name="connsiteY127" fmla="*/ 3314746 h 6466192"/>
                    <a:gd name="connsiteX128" fmla="*/ 2332991 w 4425452"/>
                    <a:gd name="connsiteY128" fmla="*/ 3286170 h 6466192"/>
                    <a:gd name="connsiteX129" fmla="*/ 2267721 w 4425452"/>
                    <a:gd name="connsiteY129" fmla="*/ 3335246 h 6466192"/>
                    <a:gd name="connsiteX130" fmla="*/ 2300561 w 4425452"/>
                    <a:gd name="connsiteY130" fmla="*/ 3627483 h 6466192"/>
                    <a:gd name="connsiteX131" fmla="*/ 2257018 w 4425452"/>
                    <a:gd name="connsiteY131" fmla="*/ 3862614 h 6466192"/>
                    <a:gd name="connsiteX132" fmla="*/ 2362971 w 4425452"/>
                    <a:gd name="connsiteY132" fmla="*/ 3889283 h 6466192"/>
                    <a:gd name="connsiteX133" fmla="*/ 2561818 w 4425452"/>
                    <a:gd name="connsiteY133" fmla="*/ 3845197 h 6466192"/>
                    <a:gd name="connsiteX134" fmla="*/ 2857909 w 4425452"/>
                    <a:gd name="connsiteY134" fmla="*/ 3731985 h 6466192"/>
                    <a:gd name="connsiteX135" fmla="*/ 2857818 w 4425452"/>
                    <a:gd name="connsiteY135" fmla="*/ 3202486 h 6466192"/>
                    <a:gd name="connsiteX136" fmla="*/ 2739210 w 4425452"/>
                    <a:gd name="connsiteY136" fmla="*/ 3027272 h 6466192"/>
                    <a:gd name="connsiteX137" fmla="*/ 2670947 w 4425452"/>
                    <a:gd name="connsiteY137" fmla="*/ 2884397 h 6466192"/>
                    <a:gd name="connsiteX138" fmla="*/ 2474732 w 4425452"/>
                    <a:gd name="connsiteY138" fmla="*/ 2704374 h 6466192"/>
                    <a:gd name="connsiteX139" fmla="*/ 2605361 w 4425452"/>
                    <a:gd name="connsiteY139" fmla="*/ 2565037 h 6466192"/>
                    <a:gd name="connsiteX140" fmla="*/ 2944995 w 4425452"/>
                    <a:gd name="connsiteY140" fmla="*/ 2321197 h 6466192"/>
                    <a:gd name="connsiteX141" fmla="*/ 2953703 w 4425452"/>
                    <a:gd name="connsiteY141" fmla="*/ 2147025 h 6466192"/>
                    <a:gd name="connsiteX142" fmla="*/ 3310755 w 4425452"/>
                    <a:gd name="connsiteY142" fmla="*/ 1659345 h 6466192"/>
                    <a:gd name="connsiteX143" fmla="*/ 3511052 w 4425452"/>
                    <a:gd name="connsiteY143" fmla="*/ 1850934 h 6466192"/>
                    <a:gd name="connsiteX144" fmla="*/ 3929063 w 4425452"/>
                    <a:gd name="connsiteY144" fmla="*/ 1406797 h 6466192"/>
                    <a:gd name="connsiteX145" fmla="*/ 4102871 w 4425452"/>
                    <a:gd name="connsiteY145" fmla="*/ 1107983 h 6466192"/>
                    <a:gd name="connsiteX146" fmla="*/ 4425452 w 4425452"/>
                    <a:gd name="connsiteY146" fmla="*/ 361768 h 6466192"/>
                    <a:gd name="connsiteX147" fmla="*/ 4394609 w 4425452"/>
                    <a:gd name="connsiteY147" fmla="*/ 0 h 6466192"/>
                    <a:gd name="connsiteX148" fmla="*/ 22181 w 4425452"/>
                    <a:gd name="connsiteY148" fmla="*/ 4717 h 6466192"/>
                    <a:gd name="connsiteX149" fmla="*/ 0 w 4425452"/>
                    <a:gd name="connsiteY149"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0561 w 4425452"/>
                    <a:gd name="connsiteY131" fmla="*/ 3627483 h 6466192"/>
                    <a:gd name="connsiteX132" fmla="*/ 2257018 w 4425452"/>
                    <a:gd name="connsiteY132" fmla="*/ 3862614 h 6466192"/>
                    <a:gd name="connsiteX133" fmla="*/ 2362971 w 4425452"/>
                    <a:gd name="connsiteY133" fmla="*/ 3889283 h 6466192"/>
                    <a:gd name="connsiteX134" fmla="*/ 2561818 w 4425452"/>
                    <a:gd name="connsiteY134" fmla="*/ 3845197 h 6466192"/>
                    <a:gd name="connsiteX135" fmla="*/ 2857909 w 4425452"/>
                    <a:gd name="connsiteY135" fmla="*/ 3731985 h 6466192"/>
                    <a:gd name="connsiteX136" fmla="*/ 2857818 w 4425452"/>
                    <a:gd name="connsiteY136" fmla="*/ 3202486 h 6466192"/>
                    <a:gd name="connsiteX137" fmla="*/ 2739210 w 4425452"/>
                    <a:gd name="connsiteY137" fmla="*/ 3027272 h 6466192"/>
                    <a:gd name="connsiteX138" fmla="*/ 2670947 w 4425452"/>
                    <a:gd name="connsiteY138" fmla="*/ 2884397 h 6466192"/>
                    <a:gd name="connsiteX139" fmla="*/ 2474732 w 4425452"/>
                    <a:gd name="connsiteY139" fmla="*/ 2704374 h 6466192"/>
                    <a:gd name="connsiteX140" fmla="*/ 2605361 w 4425452"/>
                    <a:gd name="connsiteY140" fmla="*/ 2565037 h 6466192"/>
                    <a:gd name="connsiteX141" fmla="*/ 2944995 w 4425452"/>
                    <a:gd name="connsiteY141" fmla="*/ 2321197 h 6466192"/>
                    <a:gd name="connsiteX142" fmla="*/ 2953703 w 4425452"/>
                    <a:gd name="connsiteY142" fmla="*/ 2147025 h 6466192"/>
                    <a:gd name="connsiteX143" fmla="*/ 3310755 w 4425452"/>
                    <a:gd name="connsiteY143" fmla="*/ 1659345 h 6466192"/>
                    <a:gd name="connsiteX144" fmla="*/ 3511052 w 4425452"/>
                    <a:gd name="connsiteY144" fmla="*/ 1850934 h 6466192"/>
                    <a:gd name="connsiteX145" fmla="*/ 3929063 w 4425452"/>
                    <a:gd name="connsiteY145" fmla="*/ 1406797 h 6466192"/>
                    <a:gd name="connsiteX146" fmla="*/ 4102871 w 4425452"/>
                    <a:gd name="connsiteY146" fmla="*/ 1107983 h 6466192"/>
                    <a:gd name="connsiteX147" fmla="*/ 4425452 w 4425452"/>
                    <a:gd name="connsiteY147" fmla="*/ 361768 h 6466192"/>
                    <a:gd name="connsiteX148" fmla="*/ 4394609 w 4425452"/>
                    <a:gd name="connsiteY148" fmla="*/ 0 h 6466192"/>
                    <a:gd name="connsiteX149" fmla="*/ 22181 w 4425452"/>
                    <a:gd name="connsiteY149" fmla="*/ 4717 h 6466192"/>
                    <a:gd name="connsiteX150" fmla="*/ 0 w 4425452"/>
                    <a:gd name="connsiteY150"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00561 w 4425452"/>
                    <a:gd name="connsiteY132" fmla="*/ 3627483 h 6466192"/>
                    <a:gd name="connsiteX133" fmla="*/ 2257018 w 4425452"/>
                    <a:gd name="connsiteY133" fmla="*/ 3862614 h 6466192"/>
                    <a:gd name="connsiteX134" fmla="*/ 2362971 w 4425452"/>
                    <a:gd name="connsiteY134" fmla="*/ 3889283 h 6466192"/>
                    <a:gd name="connsiteX135" fmla="*/ 2561818 w 4425452"/>
                    <a:gd name="connsiteY135" fmla="*/ 3845197 h 6466192"/>
                    <a:gd name="connsiteX136" fmla="*/ 2857909 w 4425452"/>
                    <a:gd name="connsiteY136" fmla="*/ 3731985 h 6466192"/>
                    <a:gd name="connsiteX137" fmla="*/ 2857818 w 4425452"/>
                    <a:gd name="connsiteY137" fmla="*/ 3202486 h 6466192"/>
                    <a:gd name="connsiteX138" fmla="*/ 2739210 w 4425452"/>
                    <a:gd name="connsiteY138" fmla="*/ 3027272 h 6466192"/>
                    <a:gd name="connsiteX139" fmla="*/ 2670947 w 4425452"/>
                    <a:gd name="connsiteY139" fmla="*/ 2884397 h 6466192"/>
                    <a:gd name="connsiteX140" fmla="*/ 2474732 w 4425452"/>
                    <a:gd name="connsiteY140" fmla="*/ 2704374 h 6466192"/>
                    <a:gd name="connsiteX141" fmla="*/ 2605361 w 4425452"/>
                    <a:gd name="connsiteY141" fmla="*/ 2565037 h 6466192"/>
                    <a:gd name="connsiteX142" fmla="*/ 2944995 w 4425452"/>
                    <a:gd name="connsiteY142" fmla="*/ 2321197 h 6466192"/>
                    <a:gd name="connsiteX143" fmla="*/ 2953703 w 4425452"/>
                    <a:gd name="connsiteY143" fmla="*/ 2147025 h 6466192"/>
                    <a:gd name="connsiteX144" fmla="*/ 3310755 w 4425452"/>
                    <a:gd name="connsiteY144" fmla="*/ 1659345 h 6466192"/>
                    <a:gd name="connsiteX145" fmla="*/ 3511052 w 4425452"/>
                    <a:gd name="connsiteY145" fmla="*/ 1850934 h 6466192"/>
                    <a:gd name="connsiteX146" fmla="*/ 3929063 w 4425452"/>
                    <a:gd name="connsiteY146" fmla="*/ 1406797 h 6466192"/>
                    <a:gd name="connsiteX147" fmla="*/ 4102871 w 4425452"/>
                    <a:gd name="connsiteY147" fmla="*/ 1107983 h 6466192"/>
                    <a:gd name="connsiteX148" fmla="*/ 4425452 w 4425452"/>
                    <a:gd name="connsiteY148" fmla="*/ 361768 h 6466192"/>
                    <a:gd name="connsiteX149" fmla="*/ 4394609 w 4425452"/>
                    <a:gd name="connsiteY149" fmla="*/ 0 h 6466192"/>
                    <a:gd name="connsiteX150" fmla="*/ 22181 w 4425452"/>
                    <a:gd name="connsiteY150" fmla="*/ 4717 h 6466192"/>
                    <a:gd name="connsiteX151" fmla="*/ 0 w 4425452"/>
                    <a:gd name="connsiteY151"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00561 w 4425452"/>
                    <a:gd name="connsiteY133" fmla="*/ 3627483 h 6466192"/>
                    <a:gd name="connsiteX134" fmla="*/ 2257018 w 4425452"/>
                    <a:gd name="connsiteY134" fmla="*/ 3862614 h 6466192"/>
                    <a:gd name="connsiteX135" fmla="*/ 2362971 w 4425452"/>
                    <a:gd name="connsiteY135" fmla="*/ 3889283 h 6466192"/>
                    <a:gd name="connsiteX136" fmla="*/ 2561818 w 4425452"/>
                    <a:gd name="connsiteY136" fmla="*/ 3845197 h 6466192"/>
                    <a:gd name="connsiteX137" fmla="*/ 2857909 w 4425452"/>
                    <a:gd name="connsiteY137" fmla="*/ 3731985 h 6466192"/>
                    <a:gd name="connsiteX138" fmla="*/ 2857818 w 4425452"/>
                    <a:gd name="connsiteY138" fmla="*/ 3202486 h 6466192"/>
                    <a:gd name="connsiteX139" fmla="*/ 2739210 w 4425452"/>
                    <a:gd name="connsiteY139" fmla="*/ 3027272 h 6466192"/>
                    <a:gd name="connsiteX140" fmla="*/ 2670947 w 4425452"/>
                    <a:gd name="connsiteY140" fmla="*/ 2884397 h 6466192"/>
                    <a:gd name="connsiteX141" fmla="*/ 2474732 w 4425452"/>
                    <a:gd name="connsiteY141" fmla="*/ 2704374 h 6466192"/>
                    <a:gd name="connsiteX142" fmla="*/ 2605361 w 4425452"/>
                    <a:gd name="connsiteY142" fmla="*/ 2565037 h 6466192"/>
                    <a:gd name="connsiteX143" fmla="*/ 2944995 w 4425452"/>
                    <a:gd name="connsiteY143" fmla="*/ 2321197 h 6466192"/>
                    <a:gd name="connsiteX144" fmla="*/ 2953703 w 4425452"/>
                    <a:gd name="connsiteY144" fmla="*/ 2147025 h 6466192"/>
                    <a:gd name="connsiteX145" fmla="*/ 3310755 w 4425452"/>
                    <a:gd name="connsiteY145" fmla="*/ 1659345 h 6466192"/>
                    <a:gd name="connsiteX146" fmla="*/ 3511052 w 4425452"/>
                    <a:gd name="connsiteY146" fmla="*/ 1850934 h 6466192"/>
                    <a:gd name="connsiteX147" fmla="*/ 3929063 w 4425452"/>
                    <a:gd name="connsiteY147" fmla="*/ 1406797 h 6466192"/>
                    <a:gd name="connsiteX148" fmla="*/ 4102871 w 4425452"/>
                    <a:gd name="connsiteY148" fmla="*/ 1107983 h 6466192"/>
                    <a:gd name="connsiteX149" fmla="*/ 4425452 w 4425452"/>
                    <a:gd name="connsiteY149" fmla="*/ 361768 h 6466192"/>
                    <a:gd name="connsiteX150" fmla="*/ 4394609 w 4425452"/>
                    <a:gd name="connsiteY150" fmla="*/ 0 h 6466192"/>
                    <a:gd name="connsiteX151" fmla="*/ 22181 w 4425452"/>
                    <a:gd name="connsiteY151" fmla="*/ 4717 h 6466192"/>
                    <a:gd name="connsiteX152" fmla="*/ 0 w 4425452"/>
                    <a:gd name="connsiteY152"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57018 w 4425452"/>
                    <a:gd name="connsiteY134" fmla="*/ 3862614 h 6466192"/>
                    <a:gd name="connsiteX135" fmla="*/ 2362971 w 4425452"/>
                    <a:gd name="connsiteY135" fmla="*/ 3889283 h 6466192"/>
                    <a:gd name="connsiteX136" fmla="*/ 2561818 w 4425452"/>
                    <a:gd name="connsiteY136" fmla="*/ 3845197 h 6466192"/>
                    <a:gd name="connsiteX137" fmla="*/ 2857909 w 4425452"/>
                    <a:gd name="connsiteY137" fmla="*/ 3731985 h 6466192"/>
                    <a:gd name="connsiteX138" fmla="*/ 2857818 w 4425452"/>
                    <a:gd name="connsiteY138" fmla="*/ 3202486 h 6466192"/>
                    <a:gd name="connsiteX139" fmla="*/ 2739210 w 4425452"/>
                    <a:gd name="connsiteY139" fmla="*/ 3027272 h 6466192"/>
                    <a:gd name="connsiteX140" fmla="*/ 2670947 w 4425452"/>
                    <a:gd name="connsiteY140" fmla="*/ 2884397 h 6466192"/>
                    <a:gd name="connsiteX141" fmla="*/ 2474732 w 4425452"/>
                    <a:gd name="connsiteY141" fmla="*/ 2704374 h 6466192"/>
                    <a:gd name="connsiteX142" fmla="*/ 2605361 w 4425452"/>
                    <a:gd name="connsiteY142" fmla="*/ 2565037 h 6466192"/>
                    <a:gd name="connsiteX143" fmla="*/ 2944995 w 4425452"/>
                    <a:gd name="connsiteY143" fmla="*/ 2321197 h 6466192"/>
                    <a:gd name="connsiteX144" fmla="*/ 2953703 w 4425452"/>
                    <a:gd name="connsiteY144" fmla="*/ 2147025 h 6466192"/>
                    <a:gd name="connsiteX145" fmla="*/ 3310755 w 4425452"/>
                    <a:gd name="connsiteY145" fmla="*/ 1659345 h 6466192"/>
                    <a:gd name="connsiteX146" fmla="*/ 3511052 w 4425452"/>
                    <a:gd name="connsiteY146" fmla="*/ 1850934 h 6466192"/>
                    <a:gd name="connsiteX147" fmla="*/ 3929063 w 4425452"/>
                    <a:gd name="connsiteY147" fmla="*/ 1406797 h 6466192"/>
                    <a:gd name="connsiteX148" fmla="*/ 4102871 w 4425452"/>
                    <a:gd name="connsiteY148" fmla="*/ 1107983 h 6466192"/>
                    <a:gd name="connsiteX149" fmla="*/ 4425452 w 4425452"/>
                    <a:gd name="connsiteY149" fmla="*/ 361768 h 6466192"/>
                    <a:gd name="connsiteX150" fmla="*/ 4394609 w 4425452"/>
                    <a:gd name="connsiteY150" fmla="*/ 0 h 6466192"/>
                    <a:gd name="connsiteX151" fmla="*/ 22181 w 4425452"/>
                    <a:gd name="connsiteY151" fmla="*/ 4717 h 6466192"/>
                    <a:gd name="connsiteX152" fmla="*/ 0 w 4425452"/>
                    <a:gd name="connsiteY152"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47493 w 4425452"/>
                    <a:gd name="connsiteY134" fmla="*/ 3843564 h 6466192"/>
                    <a:gd name="connsiteX135" fmla="*/ 2362971 w 4425452"/>
                    <a:gd name="connsiteY135" fmla="*/ 3889283 h 6466192"/>
                    <a:gd name="connsiteX136" fmla="*/ 2561818 w 4425452"/>
                    <a:gd name="connsiteY136" fmla="*/ 3845197 h 6466192"/>
                    <a:gd name="connsiteX137" fmla="*/ 2857909 w 4425452"/>
                    <a:gd name="connsiteY137" fmla="*/ 3731985 h 6466192"/>
                    <a:gd name="connsiteX138" fmla="*/ 2857818 w 4425452"/>
                    <a:gd name="connsiteY138" fmla="*/ 3202486 h 6466192"/>
                    <a:gd name="connsiteX139" fmla="*/ 2739210 w 4425452"/>
                    <a:gd name="connsiteY139" fmla="*/ 3027272 h 6466192"/>
                    <a:gd name="connsiteX140" fmla="*/ 2670947 w 4425452"/>
                    <a:gd name="connsiteY140" fmla="*/ 2884397 h 6466192"/>
                    <a:gd name="connsiteX141" fmla="*/ 2474732 w 4425452"/>
                    <a:gd name="connsiteY141" fmla="*/ 2704374 h 6466192"/>
                    <a:gd name="connsiteX142" fmla="*/ 2605361 w 4425452"/>
                    <a:gd name="connsiteY142" fmla="*/ 2565037 h 6466192"/>
                    <a:gd name="connsiteX143" fmla="*/ 2944995 w 4425452"/>
                    <a:gd name="connsiteY143" fmla="*/ 2321197 h 6466192"/>
                    <a:gd name="connsiteX144" fmla="*/ 2953703 w 4425452"/>
                    <a:gd name="connsiteY144" fmla="*/ 2147025 h 6466192"/>
                    <a:gd name="connsiteX145" fmla="*/ 3310755 w 4425452"/>
                    <a:gd name="connsiteY145" fmla="*/ 1659345 h 6466192"/>
                    <a:gd name="connsiteX146" fmla="*/ 3511052 w 4425452"/>
                    <a:gd name="connsiteY146" fmla="*/ 1850934 h 6466192"/>
                    <a:gd name="connsiteX147" fmla="*/ 3929063 w 4425452"/>
                    <a:gd name="connsiteY147" fmla="*/ 1406797 h 6466192"/>
                    <a:gd name="connsiteX148" fmla="*/ 4102871 w 4425452"/>
                    <a:gd name="connsiteY148" fmla="*/ 1107983 h 6466192"/>
                    <a:gd name="connsiteX149" fmla="*/ 4425452 w 4425452"/>
                    <a:gd name="connsiteY149" fmla="*/ 361768 h 6466192"/>
                    <a:gd name="connsiteX150" fmla="*/ 4394609 w 4425452"/>
                    <a:gd name="connsiteY150" fmla="*/ 0 h 6466192"/>
                    <a:gd name="connsiteX151" fmla="*/ 22181 w 4425452"/>
                    <a:gd name="connsiteY151" fmla="*/ 4717 h 6466192"/>
                    <a:gd name="connsiteX152" fmla="*/ 0 w 4425452"/>
                    <a:gd name="connsiteY152"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362971 w 4425452"/>
                    <a:gd name="connsiteY136" fmla="*/ 3889283 h 6466192"/>
                    <a:gd name="connsiteX137" fmla="*/ 2561818 w 4425452"/>
                    <a:gd name="connsiteY137" fmla="*/ 3845197 h 6466192"/>
                    <a:gd name="connsiteX138" fmla="*/ 2857909 w 4425452"/>
                    <a:gd name="connsiteY138" fmla="*/ 3731985 h 6466192"/>
                    <a:gd name="connsiteX139" fmla="*/ 2857818 w 4425452"/>
                    <a:gd name="connsiteY139" fmla="*/ 3202486 h 6466192"/>
                    <a:gd name="connsiteX140" fmla="*/ 2739210 w 4425452"/>
                    <a:gd name="connsiteY140" fmla="*/ 3027272 h 6466192"/>
                    <a:gd name="connsiteX141" fmla="*/ 2670947 w 4425452"/>
                    <a:gd name="connsiteY141" fmla="*/ 2884397 h 6466192"/>
                    <a:gd name="connsiteX142" fmla="*/ 2474732 w 4425452"/>
                    <a:gd name="connsiteY142" fmla="*/ 2704374 h 6466192"/>
                    <a:gd name="connsiteX143" fmla="*/ 2605361 w 4425452"/>
                    <a:gd name="connsiteY143" fmla="*/ 2565037 h 6466192"/>
                    <a:gd name="connsiteX144" fmla="*/ 2944995 w 4425452"/>
                    <a:gd name="connsiteY144" fmla="*/ 2321197 h 6466192"/>
                    <a:gd name="connsiteX145" fmla="*/ 2953703 w 4425452"/>
                    <a:gd name="connsiteY145" fmla="*/ 2147025 h 6466192"/>
                    <a:gd name="connsiteX146" fmla="*/ 3310755 w 4425452"/>
                    <a:gd name="connsiteY146" fmla="*/ 1659345 h 6466192"/>
                    <a:gd name="connsiteX147" fmla="*/ 3511052 w 4425452"/>
                    <a:gd name="connsiteY147" fmla="*/ 1850934 h 6466192"/>
                    <a:gd name="connsiteX148" fmla="*/ 3929063 w 4425452"/>
                    <a:gd name="connsiteY148" fmla="*/ 1406797 h 6466192"/>
                    <a:gd name="connsiteX149" fmla="*/ 4102871 w 4425452"/>
                    <a:gd name="connsiteY149" fmla="*/ 1107983 h 6466192"/>
                    <a:gd name="connsiteX150" fmla="*/ 4425452 w 4425452"/>
                    <a:gd name="connsiteY150" fmla="*/ 361768 h 6466192"/>
                    <a:gd name="connsiteX151" fmla="*/ 4394609 w 4425452"/>
                    <a:gd name="connsiteY151" fmla="*/ 0 h 6466192"/>
                    <a:gd name="connsiteX152" fmla="*/ 22181 w 4425452"/>
                    <a:gd name="connsiteY152" fmla="*/ 4717 h 6466192"/>
                    <a:gd name="connsiteX153" fmla="*/ 0 w 4425452"/>
                    <a:gd name="connsiteY153"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362971 w 4425452"/>
                    <a:gd name="connsiteY136" fmla="*/ 3889283 h 6466192"/>
                    <a:gd name="connsiteX137" fmla="*/ 2561818 w 4425452"/>
                    <a:gd name="connsiteY137" fmla="*/ 3845197 h 6466192"/>
                    <a:gd name="connsiteX138" fmla="*/ 2857909 w 4425452"/>
                    <a:gd name="connsiteY138" fmla="*/ 3731985 h 6466192"/>
                    <a:gd name="connsiteX139" fmla="*/ 2857818 w 4425452"/>
                    <a:gd name="connsiteY139" fmla="*/ 3202486 h 6466192"/>
                    <a:gd name="connsiteX140" fmla="*/ 2739210 w 4425452"/>
                    <a:gd name="connsiteY140" fmla="*/ 3027272 h 6466192"/>
                    <a:gd name="connsiteX141" fmla="*/ 2670947 w 4425452"/>
                    <a:gd name="connsiteY141" fmla="*/ 2884397 h 6466192"/>
                    <a:gd name="connsiteX142" fmla="*/ 2474732 w 4425452"/>
                    <a:gd name="connsiteY142" fmla="*/ 2704374 h 6466192"/>
                    <a:gd name="connsiteX143" fmla="*/ 2605361 w 4425452"/>
                    <a:gd name="connsiteY143" fmla="*/ 2565037 h 6466192"/>
                    <a:gd name="connsiteX144" fmla="*/ 2944995 w 4425452"/>
                    <a:gd name="connsiteY144" fmla="*/ 2321197 h 6466192"/>
                    <a:gd name="connsiteX145" fmla="*/ 2953703 w 4425452"/>
                    <a:gd name="connsiteY145" fmla="*/ 2147025 h 6466192"/>
                    <a:gd name="connsiteX146" fmla="*/ 3310755 w 4425452"/>
                    <a:gd name="connsiteY146" fmla="*/ 1659345 h 6466192"/>
                    <a:gd name="connsiteX147" fmla="*/ 3511052 w 4425452"/>
                    <a:gd name="connsiteY147" fmla="*/ 1850934 h 6466192"/>
                    <a:gd name="connsiteX148" fmla="*/ 3929063 w 4425452"/>
                    <a:gd name="connsiteY148" fmla="*/ 1406797 h 6466192"/>
                    <a:gd name="connsiteX149" fmla="*/ 4102871 w 4425452"/>
                    <a:gd name="connsiteY149" fmla="*/ 1107983 h 6466192"/>
                    <a:gd name="connsiteX150" fmla="*/ 4425452 w 4425452"/>
                    <a:gd name="connsiteY150" fmla="*/ 361768 h 6466192"/>
                    <a:gd name="connsiteX151" fmla="*/ 4394609 w 4425452"/>
                    <a:gd name="connsiteY151" fmla="*/ 0 h 6466192"/>
                    <a:gd name="connsiteX152" fmla="*/ 22181 w 4425452"/>
                    <a:gd name="connsiteY152" fmla="*/ 4717 h 6466192"/>
                    <a:gd name="connsiteX153" fmla="*/ 0 w 4425452"/>
                    <a:gd name="connsiteY153"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64546 w 4425452"/>
                    <a:gd name="connsiteY136" fmla="*/ 3921033 h 6466192"/>
                    <a:gd name="connsiteX137" fmla="*/ 2362971 w 4425452"/>
                    <a:gd name="connsiteY137" fmla="*/ 3889283 h 6466192"/>
                    <a:gd name="connsiteX138" fmla="*/ 2561818 w 4425452"/>
                    <a:gd name="connsiteY138" fmla="*/ 3845197 h 6466192"/>
                    <a:gd name="connsiteX139" fmla="*/ 2857909 w 4425452"/>
                    <a:gd name="connsiteY139" fmla="*/ 3731985 h 6466192"/>
                    <a:gd name="connsiteX140" fmla="*/ 2857818 w 4425452"/>
                    <a:gd name="connsiteY140" fmla="*/ 3202486 h 6466192"/>
                    <a:gd name="connsiteX141" fmla="*/ 2739210 w 4425452"/>
                    <a:gd name="connsiteY141" fmla="*/ 3027272 h 6466192"/>
                    <a:gd name="connsiteX142" fmla="*/ 2670947 w 4425452"/>
                    <a:gd name="connsiteY142" fmla="*/ 2884397 h 6466192"/>
                    <a:gd name="connsiteX143" fmla="*/ 2474732 w 4425452"/>
                    <a:gd name="connsiteY143" fmla="*/ 2704374 h 6466192"/>
                    <a:gd name="connsiteX144" fmla="*/ 2605361 w 4425452"/>
                    <a:gd name="connsiteY144" fmla="*/ 2565037 h 6466192"/>
                    <a:gd name="connsiteX145" fmla="*/ 2944995 w 4425452"/>
                    <a:gd name="connsiteY145" fmla="*/ 2321197 h 6466192"/>
                    <a:gd name="connsiteX146" fmla="*/ 2953703 w 4425452"/>
                    <a:gd name="connsiteY146" fmla="*/ 2147025 h 6466192"/>
                    <a:gd name="connsiteX147" fmla="*/ 3310755 w 4425452"/>
                    <a:gd name="connsiteY147" fmla="*/ 1659345 h 6466192"/>
                    <a:gd name="connsiteX148" fmla="*/ 3511052 w 4425452"/>
                    <a:gd name="connsiteY148" fmla="*/ 1850934 h 6466192"/>
                    <a:gd name="connsiteX149" fmla="*/ 3929063 w 4425452"/>
                    <a:gd name="connsiteY149" fmla="*/ 1406797 h 6466192"/>
                    <a:gd name="connsiteX150" fmla="*/ 4102871 w 4425452"/>
                    <a:gd name="connsiteY150" fmla="*/ 1107983 h 6466192"/>
                    <a:gd name="connsiteX151" fmla="*/ 4425452 w 4425452"/>
                    <a:gd name="connsiteY151" fmla="*/ 361768 h 6466192"/>
                    <a:gd name="connsiteX152" fmla="*/ 4394609 w 4425452"/>
                    <a:gd name="connsiteY152" fmla="*/ 0 h 6466192"/>
                    <a:gd name="connsiteX153" fmla="*/ 22181 w 4425452"/>
                    <a:gd name="connsiteY153" fmla="*/ 4717 h 6466192"/>
                    <a:gd name="connsiteX154" fmla="*/ 0 w 4425452"/>
                    <a:gd name="connsiteY154"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62971 w 4425452"/>
                    <a:gd name="connsiteY138" fmla="*/ 3889283 h 6466192"/>
                    <a:gd name="connsiteX139" fmla="*/ 2561818 w 4425452"/>
                    <a:gd name="connsiteY139" fmla="*/ 3845197 h 6466192"/>
                    <a:gd name="connsiteX140" fmla="*/ 2857909 w 4425452"/>
                    <a:gd name="connsiteY140" fmla="*/ 3731985 h 6466192"/>
                    <a:gd name="connsiteX141" fmla="*/ 2857818 w 4425452"/>
                    <a:gd name="connsiteY141" fmla="*/ 3202486 h 6466192"/>
                    <a:gd name="connsiteX142" fmla="*/ 2739210 w 4425452"/>
                    <a:gd name="connsiteY142" fmla="*/ 3027272 h 6466192"/>
                    <a:gd name="connsiteX143" fmla="*/ 2670947 w 4425452"/>
                    <a:gd name="connsiteY143" fmla="*/ 2884397 h 6466192"/>
                    <a:gd name="connsiteX144" fmla="*/ 2474732 w 4425452"/>
                    <a:gd name="connsiteY144" fmla="*/ 2704374 h 6466192"/>
                    <a:gd name="connsiteX145" fmla="*/ 2605361 w 4425452"/>
                    <a:gd name="connsiteY145" fmla="*/ 2565037 h 6466192"/>
                    <a:gd name="connsiteX146" fmla="*/ 2944995 w 4425452"/>
                    <a:gd name="connsiteY146" fmla="*/ 2321197 h 6466192"/>
                    <a:gd name="connsiteX147" fmla="*/ 2953703 w 4425452"/>
                    <a:gd name="connsiteY147" fmla="*/ 2147025 h 6466192"/>
                    <a:gd name="connsiteX148" fmla="*/ 3310755 w 4425452"/>
                    <a:gd name="connsiteY148" fmla="*/ 1659345 h 6466192"/>
                    <a:gd name="connsiteX149" fmla="*/ 3511052 w 4425452"/>
                    <a:gd name="connsiteY149" fmla="*/ 1850934 h 6466192"/>
                    <a:gd name="connsiteX150" fmla="*/ 3929063 w 4425452"/>
                    <a:gd name="connsiteY150" fmla="*/ 1406797 h 6466192"/>
                    <a:gd name="connsiteX151" fmla="*/ 4102871 w 4425452"/>
                    <a:gd name="connsiteY151" fmla="*/ 1107983 h 6466192"/>
                    <a:gd name="connsiteX152" fmla="*/ 4425452 w 4425452"/>
                    <a:gd name="connsiteY152" fmla="*/ 361768 h 6466192"/>
                    <a:gd name="connsiteX153" fmla="*/ 4394609 w 4425452"/>
                    <a:gd name="connsiteY153" fmla="*/ 0 h 6466192"/>
                    <a:gd name="connsiteX154" fmla="*/ 22181 w 4425452"/>
                    <a:gd name="connsiteY154" fmla="*/ 4717 h 6466192"/>
                    <a:gd name="connsiteX155" fmla="*/ 0 w 4425452"/>
                    <a:gd name="connsiteY155"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62971 w 4425452"/>
                    <a:gd name="connsiteY139" fmla="*/ 3889283 h 6466192"/>
                    <a:gd name="connsiteX140" fmla="*/ 2561818 w 4425452"/>
                    <a:gd name="connsiteY140" fmla="*/ 3845197 h 6466192"/>
                    <a:gd name="connsiteX141" fmla="*/ 2857909 w 4425452"/>
                    <a:gd name="connsiteY141" fmla="*/ 3731985 h 6466192"/>
                    <a:gd name="connsiteX142" fmla="*/ 2857818 w 4425452"/>
                    <a:gd name="connsiteY142" fmla="*/ 3202486 h 6466192"/>
                    <a:gd name="connsiteX143" fmla="*/ 2739210 w 4425452"/>
                    <a:gd name="connsiteY143" fmla="*/ 3027272 h 6466192"/>
                    <a:gd name="connsiteX144" fmla="*/ 2670947 w 4425452"/>
                    <a:gd name="connsiteY144" fmla="*/ 2884397 h 6466192"/>
                    <a:gd name="connsiteX145" fmla="*/ 2474732 w 4425452"/>
                    <a:gd name="connsiteY145" fmla="*/ 2704374 h 6466192"/>
                    <a:gd name="connsiteX146" fmla="*/ 2605361 w 4425452"/>
                    <a:gd name="connsiteY146" fmla="*/ 2565037 h 6466192"/>
                    <a:gd name="connsiteX147" fmla="*/ 2944995 w 4425452"/>
                    <a:gd name="connsiteY147" fmla="*/ 2321197 h 6466192"/>
                    <a:gd name="connsiteX148" fmla="*/ 2953703 w 4425452"/>
                    <a:gd name="connsiteY148" fmla="*/ 2147025 h 6466192"/>
                    <a:gd name="connsiteX149" fmla="*/ 3310755 w 4425452"/>
                    <a:gd name="connsiteY149" fmla="*/ 1659345 h 6466192"/>
                    <a:gd name="connsiteX150" fmla="*/ 3511052 w 4425452"/>
                    <a:gd name="connsiteY150" fmla="*/ 1850934 h 6466192"/>
                    <a:gd name="connsiteX151" fmla="*/ 3929063 w 4425452"/>
                    <a:gd name="connsiteY151" fmla="*/ 1406797 h 6466192"/>
                    <a:gd name="connsiteX152" fmla="*/ 4102871 w 4425452"/>
                    <a:gd name="connsiteY152" fmla="*/ 1107983 h 6466192"/>
                    <a:gd name="connsiteX153" fmla="*/ 4425452 w 4425452"/>
                    <a:gd name="connsiteY153" fmla="*/ 361768 h 6466192"/>
                    <a:gd name="connsiteX154" fmla="*/ 4394609 w 4425452"/>
                    <a:gd name="connsiteY154" fmla="*/ 0 h 6466192"/>
                    <a:gd name="connsiteX155" fmla="*/ 22181 w 4425452"/>
                    <a:gd name="connsiteY155" fmla="*/ 4717 h 6466192"/>
                    <a:gd name="connsiteX156" fmla="*/ 0 w 4425452"/>
                    <a:gd name="connsiteY156"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561818 w 4425452"/>
                    <a:gd name="connsiteY140" fmla="*/ 3845197 h 6466192"/>
                    <a:gd name="connsiteX141" fmla="*/ 2857909 w 4425452"/>
                    <a:gd name="connsiteY141" fmla="*/ 3731985 h 6466192"/>
                    <a:gd name="connsiteX142" fmla="*/ 2857818 w 4425452"/>
                    <a:gd name="connsiteY142" fmla="*/ 3202486 h 6466192"/>
                    <a:gd name="connsiteX143" fmla="*/ 2739210 w 4425452"/>
                    <a:gd name="connsiteY143" fmla="*/ 3027272 h 6466192"/>
                    <a:gd name="connsiteX144" fmla="*/ 2670947 w 4425452"/>
                    <a:gd name="connsiteY144" fmla="*/ 2884397 h 6466192"/>
                    <a:gd name="connsiteX145" fmla="*/ 2474732 w 4425452"/>
                    <a:gd name="connsiteY145" fmla="*/ 2704374 h 6466192"/>
                    <a:gd name="connsiteX146" fmla="*/ 2605361 w 4425452"/>
                    <a:gd name="connsiteY146" fmla="*/ 2565037 h 6466192"/>
                    <a:gd name="connsiteX147" fmla="*/ 2944995 w 4425452"/>
                    <a:gd name="connsiteY147" fmla="*/ 2321197 h 6466192"/>
                    <a:gd name="connsiteX148" fmla="*/ 2953703 w 4425452"/>
                    <a:gd name="connsiteY148" fmla="*/ 2147025 h 6466192"/>
                    <a:gd name="connsiteX149" fmla="*/ 3310755 w 4425452"/>
                    <a:gd name="connsiteY149" fmla="*/ 1659345 h 6466192"/>
                    <a:gd name="connsiteX150" fmla="*/ 3511052 w 4425452"/>
                    <a:gd name="connsiteY150" fmla="*/ 1850934 h 6466192"/>
                    <a:gd name="connsiteX151" fmla="*/ 3929063 w 4425452"/>
                    <a:gd name="connsiteY151" fmla="*/ 1406797 h 6466192"/>
                    <a:gd name="connsiteX152" fmla="*/ 4102871 w 4425452"/>
                    <a:gd name="connsiteY152" fmla="*/ 1107983 h 6466192"/>
                    <a:gd name="connsiteX153" fmla="*/ 4425452 w 4425452"/>
                    <a:gd name="connsiteY153" fmla="*/ 361768 h 6466192"/>
                    <a:gd name="connsiteX154" fmla="*/ 4394609 w 4425452"/>
                    <a:gd name="connsiteY154" fmla="*/ 0 h 6466192"/>
                    <a:gd name="connsiteX155" fmla="*/ 22181 w 4425452"/>
                    <a:gd name="connsiteY155" fmla="*/ 4717 h 6466192"/>
                    <a:gd name="connsiteX156" fmla="*/ 0 w 4425452"/>
                    <a:gd name="connsiteY156"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561818 w 4425452"/>
                    <a:gd name="connsiteY141" fmla="*/ 3845197 h 6466192"/>
                    <a:gd name="connsiteX142" fmla="*/ 2857909 w 4425452"/>
                    <a:gd name="connsiteY142" fmla="*/ 3731985 h 6466192"/>
                    <a:gd name="connsiteX143" fmla="*/ 2857818 w 4425452"/>
                    <a:gd name="connsiteY143" fmla="*/ 3202486 h 6466192"/>
                    <a:gd name="connsiteX144" fmla="*/ 2739210 w 4425452"/>
                    <a:gd name="connsiteY144" fmla="*/ 3027272 h 6466192"/>
                    <a:gd name="connsiteX145" fmla="*/ 2670947 w 4425452"/>
                    <a:gd name="connsiteY145" fmla="*/ 2884397 h 6466192"/>
                    <a:gd name="connsiteX146" fmla="*/ 2474732 w 4425452"/>
                    <a:gd name="connsiteY146" fmla="*/ 2704374 h 6466192"/>
                    <a:gd name="connsiteX147" fmla="*/ 2605361 w 4425452"/>
                    <a:gd name="connsiteY147" fmla="*/ 2565037 h 6466192"/>
                    <a:gd name="connsiteX148" fmla="*/ 2944995 w 4425452"/>
                    <a:gd name="connsiteY148" fmla="*/ 2321197 h 6466192"/>
                    <a:gd name="connsiteX149" fmla="*/ 2953703 w 4425452"/>
                    <a:gd name="connsiteY149" fmla="*/ 2147025 h 6466192"/>
                    <a:gd name="connsiteX150" fmla="*/ 3310755 w 4425452"/>
                    <a:gd name="connsiteY150" fmla="*/ 1659345 h 6466192"/>
                    <a:gd name="connsiteX151" fmla="*/ 3511052 w 4425452"/>
                    <a:gd name="connsiteY151" fmla="*/ 1850934 h 6466192"/>
                    <a:gd name="connsiteX152" fmla="*/ 3929063 w 4425452"/>
                    <a:gd name="connsiteY152" fmla="*/ 1406797 h 6466192"/>
                    <a:gd name="connsiteX153" fmla="*/ 4102871 w 4425452"/>
                    <a:gd name="connsiteY153" fmla="*/ 1107983 h 6466192"/>
                    <a:gd name="connsiteX154" fmla="*/ 4425452 w 4425452"/>
                    <a:gd name="connsiteY154" fmla="*/ 361768 h 6466192"/>
                    <a:gd name="connsiteX155" fmla="*/ 4394609 w 4425452"/>
                    <a:gd name="connsiteY155" fmla="*/ 0 h 6466192"/>
                    <a:gd name="connsiteX156" fmla="*/ 22181 w 4425452"/>
                    <a:gd name="connsiteY156" fmla="*/ 4717 h 6466192"/>
                    <a:gd name="connsiteX157" fmla="*/ 0 w 4425452"/>
                    <a:gd name="connsiteY157"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72509 w 4425452"/>
                    <a:gd name="connsiteY141" fmla="*/ 3840071 h 6466192"/>
                    <a:gd name="connsiteX142" fmla="*/ 2561818 w 4425452"/>
                    <a:gd name="connsiteY142" fmla="*/ 3845197 h 6466192"/>
                    <a:gd name="connsiteX143" fmla="*/ 2857909 w 4425452"/>
                    <a:gd name="connsiteY143" fmla="*/ 3731985 h 6466192"/>
                    <a:gd name="connsiteX144" fmla="*/ 2857818 w 4425452"/>
                    <a:gd name="connsiteY144" fmla="*/ 3202486 h 6466192"/>
                    <a:gd name="connsiteX145" fmla="*/ 2739210 w 4425452"/>
                    <a:gd name="connsiteY145" fmla="*/ 3027272 h 6466192"/>
                    <a:gd name="connsiteX146" fmla="*/ 2670947 w 4425452"/>
                    <a:gd name="connsiteY146" fmla="*/ 2884397 h 6466192"/>
                    <a:gd name="connsiteX147" fmla="*/ 2474732 w 4425452"/>
                    <a:gd name="connsiteY147" fmla="*/ 2704374 h 6466192"/>
                    <a:gd name="connsiteX148" fmla="*/ 2605361 w 4425452"/>
                    <a:gd name="connsiteY148" fmla="*/ 2565037 h 6466192"/>
                    <a:gd name="connsiteX149" fmla="*/ 2944995 w 4425452"/>
                    <a:gd name="connsiteY149" fmla="*/ 2321197 h 6466192"/>
                    <a:gd name="connsiteX150" fmla="*/ 2953703 w 4425452"/>
                    <a:gd name="connsiteY150" fmla="*/ 2147025 h 6466192"/>
                    <a:gd name="connsiteX151" fmla="*/ 3310755 w 4425452"/>
                    <a:gd name="connsiteY151" fmla="*/ 1659345 h 6466192"/>
                    <a:gd name="connsiteX152" fmla="*/ 3511052 w 4425452"/>
                    <a:gd name="connsiteY152" fmla="*/ 1850934 h 6466192"/>
                    <a:gd name="connsiteX153" fmla="*/ 3929063 w 4425452"/>
                    <a:gd name="connsiteY153" fmla="*/ 1406797 h 6466192"/>
                    <a:gd name="connsiteX154" fmla="*/ 4102871 w 4425452"/>
                    <a:gd name="connsiteY154" fmla="*/ 1107983 h 6466192"/>
                    <a:gd name="connsiteX155" fmla="*/ 4425452 w 4425452"/>
                    <a:gd name="connsiteY155" fmla="*/ 361768 h 6466192"/>
                    <a:gd name="connsiteX156" fmla="*/ 4394609 w 4425452"/>
                    <a:gd name="connsiteY156" fmla="*/ 0 h 6466192"/>
                    <a:gd name="connsiteX157" fmla="*/ 22181 w 4425452"/>
                    <a:gd name="connsiteY157" fmla="*/ 4717 h 6466192"/>
                    <a:gd name="connsiteX158" fmla="*/ 0 w 4425452"/>
                    <a:gd name="connsiteY158"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72509 w 4425452"/>
                    <a:gd name="connsiteY141" fmla="*/ 3840071 h 6466192"/>
                    <a:gd name="connsiteX142" fmla="*/ 2488384 w 4425452"/>
                    <a:gd name="connsiteY142" fmla="*/ 3892458 h 6466192"/>
                    <a:gd name="connsiteX143" fmla="*/ 2561818 w 4425452"/>
                    <a:gd name="connsiteY143" fmla="*/ 3845197 h 6466192"/>
                    <a:gd name="connsiteX144" fmla="*/ 2857909 w 4425452"/>
                    <a:gd name="connsiteY144" fmla="*/ 3731985 h 6466192"/>
                    <a:gd name="connsiteX145" fmla="*/ 2857818 w 4425452"/>
                    <a:gd name="connsiteY145" fmla="*/ 3202486 h 6466192"/>
                    <a:gd name="connsiteX146" fmla="*/ 2739210 w 4425452"/>
                    <a:gd name="connsiteY146" fmla="*/ 3027272 h 6466192"/>
                    <a:gd name="connsiteX147" fmla="*/ 2670947 w 4425452"/>
                    <a:gd name="connsiteY147" fmla="*/ 2884397 h 6466192"/>
                    <a:gd name="connsiteX148" fmla="*/ 2474732 w 4425452"/>
                    <a:gd name="connsiteY148" fmla="*/ 2704374 h 6466192"/>
                    <a:gd name="connsiteX149" fmla="*/ 2605361 w 4425452"/>
                    <a:gd name="connsiteY149" fmla="*/ 2565037 h 6466192"/>
                    <a:gd name="connsiteX150" fmla="*/ 2944995 w 4425452"/>
                    <a:gd name="connsiteY150" fmla="*/ 2321197 h 6466192"/>
                    <a:gd name="connsiteX151" fmla="*/ 2953703 w 4425452"/>
                    <a:gd name="connsiteY151" fmla="*/ 2147025 h 6466192"/>
                    <a:gd name="connsiteX152" fmla="*/ 3310755 w 4425452"/>
                    <a:gd name="connsiteY152" fmla="*/ 1659345 h 6466192"/>
                    <a:gd name="connsiteX153" fmla="*/ 3511052 w 4425452"/>
                    <a:gd name="connsiteY153" fmla="*/ 1850934 h 6466192"/>
                    <a:gd name="connsiteX154" fmla="*/ 3929063 w 4425452"/>
                    <a:gd name="connsiteY154" fmla="*/ 1406797 h 6466192"/>
                    <a:gd name="connsiteX155" fmla="*/ 4102871 w 4425452"/>
                    <a:gd name="connsiteY155" fmla="*/ 1107983 h 6466192"/>
                    <a:gd name="connsiteX156" fmla="*/ 4425452 w 4425452"/>
                    <a:gd name="connsiteY156" fmla="*/ 361768 h 6466192"/>
                    <a:gd name="connsiteX157" fmla="*/ 4394609 w 4425452"/>
                    <a:gd name="connsiteY157" fmla="*/ 0 h 6466192"/>
                    <a:gd name="connsiteX158" fmla="*/ 22181 w 4425452"/>
                    <a:gd name="connsiteY158" fmla="*/ 4717 h 6466192"/>
                    <a:gd name="connsiteX159" fmla="*/ 0 w 4425452"/>
                    <a:gd name="connsiteY159"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88384 w 4425452"/>
                    <a:gd name="connsiteY142" fmla="*/ 3892458 h 6466192"/>
                    <a:gd name="connsiteX143" fmla="*/ 2561818 w 4425452"/>
                    <a:gd name="connsiteY143" fmla="*/ 3845197 h 6466192"/>
                    <a:gd name="connsiteX144" fmla="*/ 2857909 w 4425452"/>
                    <a:gd name="connsiteY144" fmla="*/ 3731985 h 6466192"/>
                    <a:gd name="connsiteX145" fmla="*/ 2857818 w 4425452"/>
                    <a:gd name="connsiteY145" fmla="*/ 3202486 h 6466192"/>
                    <a:gd name="connsiteX146" fmla="*/ 2739210 w 4425452"/>
                    <a:gd name="connsiteY146" fmla="*/ 3027272 h 6466192"/>
                    <a:gd name="connsiteX147" fmla="*/ 2670947 w 4425452"/>
                    <a:gd name="connsiteY147" fmla="*/ 2884397 h 6466192"/>
                    <a:gd name="connsiteX148" fmla="*/ 2474732 w 4425452"/>
                    <a:gd name="connsiteY148" fmla="*/ 2704374 h 6466192"/>
                    <a:gd name="connsiteX149" fmla="*/ 2605361 w 4425452"/>
                    <a:gd name="connsiteY149" fmla="*/ 2565037 h 6466192"/>
                    <a:gd name="connsiteX150" fmla="*/ 2944995 w 4425452"/>
                    <a:gd name="connsiteY150" fmla="*/ 2321197 h 6466192"/>
                    <a:gd name="connsiteX151" fmla="*/ 2953703 w 4425452"/>
                    <a:gd name="connsiteY151" fmla="*/ 2147025 h 6466192"/>
                    <a:gd name="connsiteX152" fmla="*/ 3310755 w 4425452"/>
                    <a:gd name="connsiteY152" fmla="*/ 1659345 h 6466192"/>
                    <a:gd name="connsiteX153" fmla="*/ 3511052 w 4425452"/>
                    <a:gd name="connsiteY153" fmla="*/ 1850934 h 6466192"/>
                    <a:gd name="connsiteX154" fmla="*/ 3929063 w 4425452"/>
                    <a:gd name="connsiteY154" fmla="*/ 1406797 h 6466192"/>
                    <a:gd name="connsiteX155" fmla="*/ 4102871 w 4425452"/>
                    <a:gd name="connsiteY155" fmla="*/ 1107983 h 6466192"/>
                    <a:gd name="connsiteX156" fmla="*/ 4425452 w 4425452"/>
                    <a:gd name="connsiteY156" fmla="*/ 361768 h 6466192"/>
                    <a:gd name="connsiteX157" fmla="*/ 4394609 w 4425452"/>
                    <a:gd name="connsiteY157" fmla="*/ 0 h 6466192"/>
                    <a:gd name="connsiteX158" fmla="*/ 22181 w 4425452"/>
                    <a:gd name="connsiteY158" fmla="*/ 4717 h 6466192"/>
                    <a:gd name="connsiteX159" fmla="*/ 0 w 4425452"/>
                    <a:gd name="connsiteY159"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61818 w 4425452"/>
                    <a:gd name="connsiteY143" fmla="*/ 3845197 h 6466192"/>
                    <a:gd name="connsiteX144" fmla="*/ 2857909 w 4425452"/>
                    <a:gd name="connsiteY144" fmla="*/ 3731985 h 6466192"/>
                    <a:gd name="connsiteX145" fmla="*/ 2857818 w 4425452"/>
                    <a:gd name="connsiteY145" fmla="*/ 3202486 h 6466192"/>
                    <a:gd name="connsiteX146" fmla="*/ 2739210 w 4425452"/>
                    <a:gd name="connsiteY146" fmla="*/ 3027272 h 6466192"/>
                    <a:gd name="connsiteX147" fmla="*/ 2670947 w 4425452"/>
                    <a:gd name="connsiteY147" fmla="*/ 2884397 h 6466192"/>
                    <a:gd name="connsiteX148" fmla="*/ 2474732 w 4425452"/>
                    <a:gd name="connsiteY148" fmla="*/ 2704374 h 6466192"/>
                    <a:gd name="connsiteX149" fmla="*/ 2605361 w 4425452"/>
                    <a:gd name="connsiteY149" fmla="*/ 2565037 h 6466192"/>
                    <a:gd name="connsiteX150" fmla="*/ 2944995 w 4425452"/>
                    <a:gd name="connsiteY150" fmla="*/ 2321197 h 6466192"/>
                    <a:gd name="connsiteX151" fmla="*/ 2953703 w 4425452"/>
                    <a:gd name="connsiteY151" fmla="*/ 2147025 h 6466192"/>
                    <a:gd name="connsiteX152" fmla="*/ 3310755 w 4425452"/>
                    <a:gd name="connsiteY152" fmla="*/ 1659345 h 6466192"/>
                    <a:gd name="connsiteX153" fmla="*/ 3511052 w 4425452"/>
                    <a:gd name="connsiteY153" fmla="*/ 1850934 h 6466192"/>
                    <a:gd name="connsiteX154" fmla="*/ 3929063 w 4425452"/>
                    <a:gd name="connsiteY154" fmla="*/ 1406797 h 6466192"/>
                    <a:gd name="connsiteX155" fmla="*/ 4102871 w 4425452"/>
                    <a:gd name="connsiteY155" fmla="*/ 1107983 h 6466192"/>
                    <a:gd name="connsiteX156" fmla="*/ 4425452 w 4425452"/>
                    <a:gd name="connsiteY156" fmla="*/ 361768 h 6466192"/>
                    <a:gd name="connsiteX157" fmla="*/ 4394609 w 4425452"/>
                    <a:gd name="connsiteY157" fmla="*/ 0 h 6466192"/>
                    <a:gd name="connsiteX158" fmla="*/ 22181 w 4425452"/>
                    <a:gd name="connsiteY158" fmla="*/ 4717 h 6466192"/>
                    <a:gd name="connsiteX159" fmla="*/ 0 w 4425452"/>
                    <a:gd name="connsiteY159"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61818 w 4425452"/>
                    <a:gd name="connsiteY143" fmla="*/ 3845197 h 6466192"/>
                    <a:gd name="connsiteX144" fmla="*/ 2857909 w 4425452"/>
                    <a:gd name="connsiteY144" fmla="*/ 3731985 h 6466192"/>
                    <a:gd name="connsiteX145" fmla="*/ 2857818 w 4425452"/>
                    <a:gd name="connsiteY145" fmla="*/ 3202486 h 6466192"/>
                    <a:gd name="connsiteX146" fmla="*/ 2739210 w 4425452"/>
                    <a:gd name="connsiteY146" fmla="*/ 3027272 h 6466192"/>
                    <a:gd name="connsiteX147" fmla="*/ 2670947 w 4425452"/>
                    <a:gd name="connsiteY147" fmla="*/ 2884397 h 6466192"/>
                    <a:gd name="connsiteX148" fmla="*/ 2474732 w 4425452"/>
                    <a:gd name="connsiteY148" fmla="*/ 2704374 h 6466192"/>
                    <a:gd name="connsiteX149" fmla="*/ 2605361 w 4425452"/>
                    <a:gd name="connsiteY149" fmla="*/ 2565037 h 6466192"/>
                    <a:gd name="connsiteX150" fmla="*/ 2944995 w 4425452"/>
                    <a:gd name="connsiteY150" fmla="*/ 2321197 h 6466192"/>
                    <a:gd name="connsiteX151" fmla="*/ 2953703 w 4425452"/>
                    <a:gd name="connsiteY151" fmla="*/ 2147025 h 6466192"/>
                    <a:gd name="connsiteX152" fmla="*/ 3310755 w 4425452"/>
                    <a:gd name="connsiteY152" fmla="*/ 1659345 h 6466192"/>
                    <a:gd name="connsiteX153" fmla="*/ 3511052 w 4425452"/>
                    <a:gd name="connsiteY153" fmla="*/ 1850934 h 6466192"/>
                    <a:gd name="connsiteX154" fmla="*/ 3929063 w 4425452"/>
                    <a:gd name="connsiteY154" fmla="*/ 1406797 h 6466192"/>
                    <a:gd name="connsiteX155" fmla="*/ 4102871 w 4425452"/>
                    <a:gd name="connsiteY155" fmla="*/ 1107983 h 6466192"/>
                    <a:gd name="connsiteX156" fmla="*/ 4425452 w 4425452"/>
                    <a:gd name="connsiteY156" fmla="*/ 361768 h 6466192"/>
                    <a:gd name="connsiteX157" fmla="*/ 4394609 w 4425452"/>
                    <a:gd name="connsiteY157" fmla="*/ 0 h 6466192"/>
                    <a:gd name="connsiteX158" fmla="*/ 22181 w 4425452"/>
                    <a:gd name="connsiteY158" fmla="*/ 4717 h 6466192"/>
                    <a:gd name="connsiteX159" fmla="*/ 0 w 4425452"/>
                    <a:gd name="connsiteY159"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857909 w 4425452"/>
                    <a:gd name="connsiteY144" fmla="*/ 3731985 h 6466192"/>
                    <a:gd name="connsiteX145" fmla="*/ 2857818 w 4425452"/>
                    <a:gd name="connsiteY145" fmla="*/ 3202486 h 6466192"/>
                    <a:gd name="connsiteX146" fmla="*/ 2739210 w 4425452"/>
                    <a:gd name="connsiteY146" fmla="*/ 3027272 h 6466192"/>
                    <a:gd name="connsiteX147" fmla="*/ 2670947 w 4425452"/>
                    <a:gd name="connsiteY147" fmla="*/ 2884397 h 6466192"/>
                    <a:gd name="connsiteX148" fmla="*/ 2474732 w 4425452"/>
                    <a:gd name="connsiteY148" fmla="*/ 2704374 h 6466192"/>
                    <a:gd name="connsiteX149" fmla="*/ 2605361 w 4425452"/>
                    <a:gd name="connsiteY149" fmla="*/ 2565037 h 6466192"/>
                    <a:gd name="connsiteX150" fmla="*/ 2944995 w 4425452"/>
                    <a:gd name="connsiteY150" fmla="*/ 2321197 h 6466192"/>
                    <a:gd name="connsiteX151" fmla="*/ 2953703 w 4425452"/>
                    <a:gd name="connsiteY151" fmla="*/ 2147025 h 6466192"/>
                    <a:gd name="connsiteX152" fmla="*/ 3310755 w 4425452"/>
                    <a:gd name="connsiteY152" fmla="*/ 1659345 h 6466192"/>
                    <a:gd name="connsiteX153" fmla="*/ 3511052 w 4425452"/>
                    <a:gd name="connsiteY153" fmla="*/ 1850934 h 6466192"/>
                    <a:gd name="connsiteX154" fmla="*/ 3929063 w 4425452"/>
                    <a:gd name="connsiteY154" fmla="*/ 1406797 h 6466192"/>
                    <a:gd name="connsiteX155" fmla="*/ 4102871 w 4425452"/>
                    <a:gd name="connsiteY155" fmla="*/ 1107983 h 6466192"/>
                    <a:gd name="connsiteX156" fmla="*/ 4425452 w 4425452"/>
                    <a:gd name="connsiteY156" fmla="*/ 361768 h 6466192"/>
                    <a:gd name="connsiteX157" fmla="*/ 4394609 w 4425452"/>
                    <a:gd name="connsiteY157" fmla="*/ 0 h 6466192"/>
                    <a:gd name="connsiteX158" fmla="*/ 22181 w 4425452"/>
                    <a:gd name="connsiteY158" fmla="*/ 4717 h 6466192"/>
                    <a:gd name="connsiteX159" fmla="*/ 0 w 4425452"/>
                    <a:gd name="connsiteY159"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857909 w 4425452"/>
                    <a:gd name="connsiteY144" fmla="*/ 3731985 h 6466192"/>
                    <a:gd name="connsiteX145" fmla="*/ 2857818 w 4425452"/>
                    <a:gd name="connsiteY145" fmla="*/ 3202486 h 6466192"/>
                    <a:gd name="connsiteX146" fmla="*/ 2739210 w 4425452"/>
                    <a:gd name="connsiteY146" fmla="*/ 3027272 h 6466192"/>
                    <a:gd name="connsiteX147" fmla="*/ 2670947 w 4425452"/>
                    <a:gd name="connsiteY147" fmla="*/ 2884397 h 6466192"/>
                    <a:gd name="connsiteX148" fmla="*/ 2474732 w 4425452"/>
                    <a:gd name="connsiteY148" fmla="*/ 2704374 h 6466192"/>
                    <a:gd name="connsiteX149" fmla="*/ 2605361 w 4425452"/>
                    <a:gd name="connsiteY149" fmla="*/ 2565037 h 6466192"/>
                    <a:gd name="connsiteX150" fmla="*/ 2944995 w 4425452"/>
                    <a:gd name="connsiteY150" fmla="*/ 2321197 h 6466192"/>
                    <a:gd name="connsiteX151" fmla="*/ 2953703 w 4425452"/>
                    <a:gd name="connsiteY151" fmla="*/ 2147025 h 6466192"/>
                    <a:gd name="connsiteX152" fmla="*/ 3310755 w 4425452"/>
                    <a:gd name="connsiteY152" fmla="*/ 1659345 h 6466192"/>
                    <a:gd name="connsiteX153" fmla="*/ 3511052 w 4425452"/>
                    <a:gd name="connsiteY153" fmla="*/ 1850934 h 6466192"/>
                    <a:gd name="connsiteX154" fmla="*/ 3929063 w 4425452"/>
                    <a:gd name="connsiteY154" fmla="*/ 1406797 h 6466192"/>
                    <a:gd name="connsiteX155" fmla="*/ 4102871 w 4425452"/>
                    <a:gd name="connsiteY155" fmla="*/ 1107983 h 6466192"/>
                    <a:gd name="connsiteX156" fmla="*/ 4425452 w 4425452"/>
                    <a:gd name="connsiteY156" fmla="*/ 361768 h 6466192"/>
                    <a:gd name="connsiteX157" fmla="*/ 4394609 w 4425452"/>
                    <a:gd name="connsiteY157" fmla="*/ 0 h 6466192"/>
                    <a:gd name="connsiteX158" fmla="*/ 22181 w 4425452"/>
                    <a:gd name="connsiteY158" fmla="*/ 4717 h 6466192"/>
                    <a:gd name="connsiteX159" fmla="*/ 0 w 4425452"/>
                    <a:gd name="connsiteY159"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857909 w 4425452"/>
                    <a:gd name="connsiteY145" fmla="*/ 3731985 h 6466192"/>
                    <a:gd name="connsiteX146" fmla="*/ 2857818 w 4425452"/>
                    <a:gd name="connsiteY146" fmla="*/ 3202486 h 6466192"/>
                    <a:gd name="connsiteX147" fmla="*/ 2739210 w 4425452"/>
                    <a:gd name="connsiteY147" fmla="*/ 3027272 h 6466192"/>
                    <a:gd name="connsiteX148" fmla="*/ 2670947 w 4425452"/>
                    <a:gd name="connsiteY148" fmla="*/ 2884397 h 6466192"/>
                    <a:gd name="connsiteX149" fmla="*/ 2474732 w 4425452"/>
                    <a:gd name="connsiteY149" fmla="*/ 2704374 h 6466192"/>
                    <a:gd name="connsiteX150" fmla="*/ 2605361 w 4425452"/>
                    <a:gd name="connsiteY150" fmla="*/ 2565037 h 6466192"/>
                    <a:gd name="connsiteX151" fmla="*/ 2944995 w 4425452"/>
                    <a:gd name="connsiteY151" fmla="*/ 2321197 h 6466192"/>
                    <a:gd name="connsiteX152" fmla="*/ 2953703 w 4425452"/>
                    <a:gd name="connsiteY152" fmla="*/ 2147025 h 6466192"/>
                    <a:gd name="connsiteX153" fmla="*/ 3310755 w 4425452"/>
                    <a:gd name="connsiteY153" fmla="*/ 1659345 h 6466192"/>
                    <a:gd name="connsiteX154" fmla="*/ 3511052 w 4425452"/>
                    <a:gd name="connsiteY154" fmla="*/ 1850934 h 6466192"/>
                    <a:gd name="connsiteX155" fmla="*/ 3929063 w 4425452"/>
                    <a:gd name="connsiteY155" fmla="*/ 1406797 h 6466192"/>
                    <a:gd name="connsiteX156" fmla="*/ 4102871 w 4425452"/>
                    <a:gd name="connsiteY156" fmla="*/ 1107983 h 6466192"/>
                    <a:gd name="connsiteX157" fmla="*/ 4425452 w 4425452"/>
                    <a:gd name="connsiteY157" fmla="*/ 361768 h 6466192"/>
                    <a:gd name="connsiteX158" fmla="*/ 4394609 w 4425452"/>
                    <a:gd name="connsiteY158" fmla="*/ 0 h 6466192"/>
                    <a:gd name="connsiteX159" fmla="*/ 22181 w 4425452"/>
                    <a:gd name="connsiteY159" fmla="*/ 4717 h 6466192"/>
                    <a:gd name="connsiteX160" fmla="*/ 0 w 4425452"/>
                    <a:gd name="connsiteY160"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857909 w 4425452"/>
                    <a:gd name="connsiteY145" fmla="*/ 3731985 h 6466192"/>
                    <a:gd name="connsiteX146" fmla="*/ 2857818 w 4425452"/>
                    <a:gd name="connsiteY146" fmla="*/ 3202486 h 6466192"/>
                    <a:gd name="connsiteX147" fmla="*/ 2739210 w 4425452"/>
                    <a:gd name="connsiteY147" fmla="*/ 3027272 h 6466192"/>
                    <a:gd name="connsiteX148" fmla="*/ 2670947 w 4425452"/>
                    <a:gd name="connsiteY148" fmla="*/ 2884397 h 6466192"/>
                    <a:gd name="connsiteX149" fmla="*/ 2474732 w 4425452"/>
                    <a:gd name="connsiteY149" fmla="*/ 2704374 h 6466192"/>
                    <a:gd name="connsiteX150" fmla="*/ 2605361 w 4425452"/>
                    <a:gd name="connsiteY150" fmla="*/ 2565037 h 6466192"/>
                    <a:gd name="connsiteX151" fmla="*/ 2944995 w 4425452"/>
                    <a:gd name="connsiteY151" fmla="*/ 2321197 h 6466192"/>
                    <a:gd name="connsiteX152" fmla="*/ 2953703 w 4425452"/>
                    <a:gd name="connsiteY152" fmla="*/ 2147025 h 6466192"/>
                    <a:gd name="connsiteX153" fmla="*/ 3310755 w 4425452"/>
                    <a:gd name="connsiteY153" fmla="*/ 1659345 h 6466192"/>
                    <a:gd name="connsiteX154" fmla="*/ 3511052 w 4425452"/>
                    <a:gd name="connsiteY154" fmla="*/ 1850934 h 6466192"/>
                    <a:gd name="connsiteX155" fmla="*/ 3929063 w 4425452"/>
                    <a:gd name="connsiteY155" fmla="*/ 1406797 h 6466192"/>
                    <a:gd name="connsiteX156" fmla="*/ 4102871 w 4425452"/>
                    <a:gd name="connsiteY156" fmla="*/ 1107983 h 6466192"/>
                    <a:gd name="connsiteX157" fmla="*/ 4425452 w 4425452"/>
                    <a:gd name="connsiteY157" fmla="*/ 361768 h 6466192"/>
                    <a:gd name="connsiteX158" fmla="*/ 4394609 w 4425452"/>
                    <a:gd name="connsiteY158" fmla="*/ 0 h 6466192"/>
                    <a:gd name="connsiteX159" fmla="*/ 22181 w 4425452"/>
                    <a:gd name="connsiteY159" fmla="*/ 4717 h 6466192"/>
                    <a:gd name="connsiteX160" fmla="*/ 0 w 4425452"/>
                    <a:gd name="connsiteY160"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857909 w 4425452"/>
                    <a:gd name="connsiteY146" fmla="*/ 3731985 h 6466192"/>
                    <a:gd name="connsiteX147" fmla="*/ 2857818 w 4425452"/>
                    <a:gd name="connsiteY147" fmla="*/ 3202486 h 6466192"/>
                    <a:gd name="connsiteX148" fmla="*/ 2739210 w 4425452"/>
                    <a:gd name="connsiteY148" fmla="*/ 3027272 h 6466192"/>
                    <a:gd name="connsiteX149" fmla="*/ 2670947 w 4425452"/>
                    <a:gd name="connsiteY149" fmla="*/ 2884397 h 6466192"/>
                    <a:gd name="connsiteX150" fmla="*/ 2474732 w 4425452"/>
                    <a:gd name="connsiteY150" fmla="*/ 2704374 h 6466192"/>
                    <a:gd name="connsiteX151" fmla="*/ 2605361 w 4425452"/>
                    <a:gd name="connsiteY151" fmla="*/ 2565037 h 6466192"/>
                    <a:gd name="connsiteX152" fmla="*/ 2944995 w 4425452"/>
                    <a:gd name="connsiteY152" fmla="*/ 2321197 h 6466192"/>
                    <a:gd name="connsiteX153" fmla="*/ 2953703 w 4425452"/>
                    <a:gd name="connsiteY153" fmla="*/ 2147025 h 6466192"/>
                    <a:gd name="connsiteX154" fmla="*/ 3310755 w 4425452"/>
                    <a:gd name="connsiteY154" fmla="*/ 1659345 h 6466192"/>
                    <a:gd name="connsiteX155" fmla="*/ 3511052 w 4425452"/>
                    <a:gd name="connsiteY155" fmla="*/ 1850934 h 6466192"/>
                    <a:gd name="connsiteX156" fmla="*/ 3929063 w 4425452"/>
                    <a:gd name="connsiteY156" fmla="*/ 1406797 h 6466192"/>
                    <a:gd name="connsiteX157" fmla="*/ 4102871 w 4425452"/>
                    <a:gd name="connsiteY157" fmla="*/ 1107983 h 6466192"/>
                    <a:gd name="connsiteX158" fmla="*/ 4425452 w 4425452"/>
                    <a:gd name="connsiteY158" fmla="*/ 361768 h 6466192"/>
                    <a:gd name="connsiteX159" fmla="*/ 4394609 w 4425452"/>
                    <a:gd name="connsiteY159" fmla="*/ 0 h 6466192"/>
                    <a:gd name="connsiteX160" fmla="*/ 22181 w 4425452"/>
                    <a:gd name="connsiteY160" fmla="*/ 4717 h 6466192"/>
                    <a:gd name="connsiteX161" fmla="*/ 0 w 4425452"/>
                    <a:gd name="connsiteY161"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857909 w 4425452"/>
                    <a:gd name="connsiteY146" fmla="*/ 3731985 h 6466192"/>
                    <a:gd name="connsiteX147" fmla="*/ 2857818 w 4425452"/>
                    <a:gd name="connsiteY147" fmla="*/ 3202486 h 6466192"/>
                    <a:gd name="connsiteX148" fmla="*/ 2739210 w 4425452"/>
                    <a:gd name="connsiteY148" fmla="*/ 3027272 h 6466192"/>
                    <a:gd name="connsiteX149" fmla="*/ 2670947 w 4425452"/>
                    <a:gd name="connsiteY149" fmla="*/ 2884397 h 6466192"/>
                    <a:gd name="connsiteX150" fmla="*/ 2474732 w 4425452"/>
                    <a:gd name="connsiteY150" fmla="*/ 2704374 h 6466192"/>
                    <a:gd name="connsiteX151" fmla="*/ 2605361 w 4425452"/>
                    <a:gd name="connsiteY151" fmla="*/ 2565037 h 6466192"/>
                    <a:gd name="connsiteX152" fmla="*/ 2944995 w 4425452"/>
                    <a:gd name="connsiteY152" fmla="*/ 2321197 h 6466192"/>
                    <a:gd name="connsiteX153" fmla="*/ 2953703 w 4425452"/>
                    <a:gd name="connsiteY153" fmla="*/ 2147025 h 6466192"/>
                    <a:gd name="connsiteX154" fmla="*/ 3310755 w 4425452"/>
                    <a:gd name="connsiteY154" fmla="*/ 1659345 h 6466192"/>
                    <a:gd name="connsiteX155" fmla="*/ 3511052 w 4425452"/>
                    <a:gd name="connsiteY155" fmla="*/ 1850934 h 6466192"/>
                    <a:gd name="connsiteX156" fmla="*/ 3929063 w 4425452"/>
                    <a:gd name="connsiteY156" fmla="*/ 1406797 h 6466192"/>
                    <a:gd name="connsiteX157" fmla="*/ 4102871 w 4425452"/>
                    <a:gd name="connsiteY157" fmla="*/ 1107983 h 6466192"/>
                    <a:gd name="connsiteX158" fmla="*/ 4425452 w 4425452"/>
                    <a:gd name="connsiteY158" fmla="*/ 361768 h 6466192"/>
                    <a:gd name="connsiteX159" fmla="*/ 4394609 w 4425452"/>
                    <a:gd name="connsiteY159" fmla="*/ 0 h 6466192"/>
                    <a:gd name="connsiteX160" fmla="*/ 22181 w 4425452"/>
                    <a:gd name="connsiteY160" fmla="*/ 4717 h 6466192"/>
                    <a:gd name="connsiteX161" fmla="*/ 0 w 4425452"/>
                    <a:gd name="connsiteY161"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857909 w 4425452"/>
                    <a:gd name="connsiteY147" fmla="*/ 3731985 h 6466192"/>
                    <a:gd name="connsiteX148" fmla="*/ 2857818 w 4425452"/>
                    <a:gd name="connsiteY148" fmla="*/ 3202486 h 6466192"/>
                    <a:gd name="connsiteX149" fmla="*/ 2739210 w 4425452"/>
                    <a:gd name="connsiteY149" fmla="*/ 3027272 h 6466192"/>
                    <a:gd name="connsiteX150" fmla="*/ 2670947 w 4425452"/>
                    <a:gd name="connsiteY150" fmla="*/ 2884397 h 6466192"/>
                    <a:gd name="connsiteX151" fmla="*/ 2474732 w 4425452"/>
                    <a:gd name="connsiteY151" fmla="*/ 2704374 h 6466192"/>
                    <a:gd name="connsiteX152" fmla="*/ 2605361 w 4425452"/>
                    <a:gd name="connsiteY152" fmla="*/ 2565037 h 6466192"/>
                    <a:gd name="connsiteX153" fmla="*/ 2944995 w 4425452"/>
                    <a:gd name="connsiteY153" fmla="*/ 2321197 h 6466192"/>
                    <a:gd name="connsiteX154" fmla="*/ 2953703 w 4425452"/>
                    <a:gd name="connsiteY154" fmla="*/ 2147025 h 6466192"/>
                    <a:gd name="connsiteX155" fmla="*/ 3310755 w 4425452"/>
                    <a:gd name="connsiteY155" fmla="*/ 1659345 h 6466192"/>
                    <a:gd name="connsiteX156" fmla="*/ 3511052 w 4425452"/>
                    <a:gd name="connsiteY156" fmla="*/ 1850934 h 6466192"/>
                    <a:gd name="connsiteX157" fmla="*/ 3929063 w 4425452"/>
                    <a:gd name="connsiteY157" fmla="*/ 1406797 h 6466192"/>
                    <a:gd name="connsiteX158" fmla="*/ 4102871 w 4425452"/>
                    <a:gd name="connsiteY158" fmla="*/ 1107983 h 6466192"/>
                    <a:gd name="connsiteX159" fmla="*/ 4425452 w 4425452"/>
                    <a:gd name="connsiteY159" fmla="*/ 361768 h 6466192"/>
                    <a:gd name="connsiteX160" fmla="*/ 4394609 w 4425452"/>
                    <a:gd name="connsiteY160" fmla="*/ 0 h 6466192"/>
                    <a:gd name="connsiteX161" fmla="*/ 22181 w 4425452"/>
                    <a:gd name="connsiteY161" fmla="*/ 4717 h 6466192"/>
                    <a:gd name="connsiteX162" fmla="*/ 0 w 4425452"/>
                    <a:gd name="connsiteY162"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57909 w 4425452"/>
                    <a:gd name="connsiteY148" fmla="*/ 3731985 h 6466192"/>
                    <a:gd name="connsiteX149" fmla="*/ 2857818 w 4425452"/>
                    <a:gd name="connsiteY149" fmla="*/ 3202486 h 6466192"/>
                    <a:gd name="connsiteX150" fmla="*/ 2739210 w 4425452"/>
                    <a:gd name="connsiteY150" fmla="*/ 3027272 h 6466192"/>
                    <a:gd name="connsiteX151" fmla="*/ 2670947 w 4425452"/>
                    <a:gd name="connsiteY151" fmla="*/ 2884397 h 6466192"/>
                    <a:gd name="connsiteX152" fmla="*/ 2474732 w 4425452"/>
                    <a:gd name="connsiteY152" fmla="*/ 2704374 h 6466192"/>
                    <a:gd name="connsiteX153" fmla="*/ 2605361 w 4425452"/>
                    <a:gd name="connsiteY153" fmla="*/ 2565037 h 6466192"/>
                    <a:gd name="connsiteX154" fmla="*/ 2944995 w 4425452"/>
                    <a:gd name="connsiteY154" fmla="*/ 2321197 h 6466192"/>
                    <a:gd name="connsiteX155" fmla="*/ 2953703 w 4425452"/>
                    <a:gd name="connsiteY155" fmla="*/ 2147025 h 6466192"/>
                    <a:gd name="connsiteX156" fmla="*/ 3310755 w 4425452"/>
                    <a:gd name="connsiteY156" fmla="*/ 1659345 h 6466192"/>
                    <a:gd name="connsiteX157" fmla="*/ 3511052 w 4425452"/>
                    <a:gd name="connsiteY157" fmla="*/ 1850934 h 6466192"/>
                    <a:gd name="connsiteX158" fmla="*/ 3929063 w 4425452"/>
                    <a:gd name="connsiteY158" fmla="*/ 1406797 h 6466192"/>
                    <a:gd name="connsiteX159" fmla="*/ 4102871 w 4425452"/>
                    <a:gd name="connsiteY159" fmla="*/ 1107983 h 6466192"/>
                    <a:gd name="connsiteX160" fmla="*/ 4425452 w 4425452"/>
                    <a:gd name="connsiteY160" fmla="*/ 361768 h 6466192"/>
                    <a:gd name="connsiteX161" fmla="*/ 4394609 w 4425452"/>
                    <a:gd name="connsiteY161" fmla="*/ 0 h 6466192"/>
                    <a:gd name="connsiteX162" fmla="*/ 22181 w 4425452"/>
                    <a:gd name="connsiteY162" fmla="*/ 4717 h 6466192"/>
                    <a:gd name="connsiteX163" fmla="*/ 0 w 4425452"/>
                    <a:gd name="connsiteY163"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57909 w 4425452"/>
                    <a:gd name="connsiteY149" fmla="*/ 3731985 h 6466192"/>
                    <a:gd name="connsiteX150" fmla="*/ 2857818 w 4425452"/>
                    <a:gd name="connsiteY150" fmla="*/ 3202486 h 6466192"/>
                    <a:gd name="connsiteX151" fmla="*/ 2739210 w 4425452"/>
                    <a:gd name="connsiteY151" fmla="*/ 3027272 h 6466192"/>
                    <a:gd name="connsiteX152" fmla="*/ 2670947 w 4425452"/>
                    <a:gd name="connsiteY152" fmla="*/ 2884397 h 6466192"/>
                    <a:gd name="connsiteX153" fmla="*/ 2474732 w 4425452"/>
                    <a:gd name="connsiteY153" fmla="*/ 2704374 h 6466192"/>
                    <a:gd name="connsiteX154" fmla="*/ 2605361 w 4425452"/>
                    <a:gd name="connsiteY154" fmla="*/ 2565037 h 6466192"/>
                    <a:gd name="connsiteX155" fmla="*/ 2944995 w 4425452"/>
                    <a:gd name="connsiteY155" fmla="*/ 2321197 h 6466192"/>
                    <a:gd name="connsiteX156" fmla="*/ 2953703 w 4425452"/>
                    <a:gd name="connsiteY156" fmla="*/ 2147025 h 6466192"/>
                    <a:gd name="connsiteX157" fmla="*/ 3310755 w 4425452"/>
                    <a:gd name="connsiteY157" fmla="*/ 1659345 h 6466192"/>
                    <a:gd name="connsiteX158" fmla="*/ 3511052 w 4425452"/>
                    <a:gd name="connsiteY158" fmla="*/ 1850934 h 6466192"/>
                    <a:gd name="connsiteX159" fmla="*/ 3929063 w 4425452"/>
                    <a:gd name="connsiteY159" fmla="*/ 1406797 h 6466192"/>
                    <a:gd name="connsiteX160" fmla="*/ 4102871 w 4425452"/>
                    <a:gd name="connsiteY160" fmla="*/ 1107983 h 6466192"/>
                    <a:gd name="connsiteX161" fmla="*/ 4425452 w 4425452"/>
                    <a:gd name="connsiteY161" fmla="*/ 361768 h 6466192"/>
                    <a:gd name="connsiteX162" fmla="*/ 4394609 w 4425452"/>
                    <a:gd name="connsiteY162" fmla="*/ 0 h 6466192"/>
                    <a:gd name="connsiteX163" fmla="*/ 22181 w 4425452"/>
                    <a:gd name="connsiteY163" fmla="*/ 4717 h 6466192"/>
                    <a:gd name="connsiteX164" fmla="*/ 0 w 4425452"/>
                    <a:gd name="connsiteY164"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857818 w 4425452"/>
                    <a:gd name="connsiteY150" fmla="*/ 3202486 h 6466192"/>
                    <a:gd name="connsiteX151" fmla="*/ 2739210 w 4425452"/>
                    <a:gd name="connsiteY151" fmla="*/ 3027272 h 6466192"/>
                    <a:gd name="connsiteX152" fmla="*/ 2670947 w 4425452"/>
                    <a:gd name="connsiteY152" fmla="*/ 2884397 h 6466192"/>
                    <a:gd name="connsiteX153" fmla="*/ 2474732 w 4425452"/>
                    <a:gd name="connsiteY153" fmla="*/ 2704374 h 6466192"/>
                    <a:gd name="connsiteX154" fmla="*/ 2605361 w 4425452"/>
                    <a:gd name="connsiteY154" fmla="*/ 2565037 h 6466192"/>
                    <a:gd name="connsiteX155" fmla="*/ 2944995 w 4425452"/>
                    <a:gd name="connsiteY155" fmla="*/ 2321197 h 6466192"/>
                    <a:gd name="connsiteX156" fmla="*/ 2953703 w 4425452"/>
                    <a:gd name="connsiteY156" fmla="*/ 2147025 h 6466192"/>
                    <a:gd name="connsiteX157" fmla="*/ 3310755 w 4425452"/>
                    <a:gd name="connsiteY157" fmla="*/ 1659345 h 6466192"/>
                    <a:gd name="connsiteX158" fmla="*/ 3511052 w 4425452"/>
                    <a:gd name="connsiteY158" fmla="*/ 1850934 h 6466192"/>
                    <a:gd name="connsiteX159" fmla="*/ 3929063 w 4425452"/>
                    <a:gd name="connsiteY159" fmla="*/ 1406797 h 6466192"/>
                    <a:gd name="connsiteX160" fmla="*/ 4102871 w 4425452"/>
                    <a:gd name="connsiteY160" fmla="*/ 1107983 h 6466192"/>
                    <a:gd name="connsiteX161" fmla="*/ 4425452 w 4425452"/>
                    <a:gd name="connsiteY161" fmla="*/ 361768 h 6466192"/>
                    <a:gd name="connsiteX162" fmla="*/ 4394609 w 4425452"/>
                    <a:gd name="connsiteY162" fmla="*/ 0 h 6466192"/>
                    <a:gd name="connsiteX163" fmla="*/ 22181 w 4425452"/>
                    <a:gd name="connsiteY163" fmla="*/ 4717 h 6466192"/>
                    <a:gd name="connsiteX164" fmla="*/ 0 w 4425452"/>
                    <a:gd name="connsiteY164"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886846 w 4425452"/>
                    <a:gd name="connsiteY150" fmla="*/ 3330483 h 6466192"/>
                    <a:gd name="connsiteX151" fmla="*/ 2857818 w 4425452"/>
                    <a:gd name="connsiteY151" fmla="*/ 3202486 h 6466192"/>
                    <a:gd name="connsiteX152" fmla="*/ 2739210 w 4425452"/>
                    <a:gd name="connsiteY152" fmla="*/ 3027272 h 6466192"/>
                    <a:gd name="connsiteX153" fmla="*/ 2670947 w 4425452"/>
                    <a:gd name="connsiteY153" fmla="*/ 2884397 h 6466192"/>
                    <a:gd name="connsiteX154" fmla="*/ 2474732 w 4425452"/>
                    <a:gd name="connsiteY154" fmla="*/ 2704374 h 6466192"/>
                    <a:gd name="connsiteX155" fmla="*/ 2605361 w 4425452"/>
                    <a:gd name="connsiteY155" fmla="*/ 2565037 h 6466192"/>
                    <a:gd name="connsiteX156" fmla="*/ 2944995 w 4425452"/>
                    <a:gd name="connsiteY156" fmla="*/ 2321197 h 6466192"/>
                    <a:gd name="connsiteX157" fmla="*/ 2953703 w 4425452"/>
                    <a:gd name="connsiteY157" fmla="*/ 2147025 h 6466192"/>
                    <a:gd name="connsiteX158" fmla="*/ 3310755 w 4425452"/>
                    <a:gd name="connsiteY158" fmla="*/ 1659345 h 6466192"/>
                    <a:gd name="connsiteX159" fmla="*/ 3511052 w 4425452"/>
                    <a:gd name="connsiteY159" fmla="*/ 1850934 h 6466192"/>
                    <a:gd name="connsiteX160" fmla="*/ 3929063 w 4425452"/>
                    <a:gd name="connsiteY160" fmla="*/ 1406797 h 6466192"/>
                    <a:gd name="connsiteX161" fmla="*/ 4102871 w 4425452"/>
                    <a:gd name="connsiteY161" fmla="*/ 1107983 h 6466192"/>
                    <a:gd name="connsiteX162" fmla="*/ 4425452 w 4425452"/>
                    <a:gd name="connsiteY162" fmla="*/ 361768 h 6466192"/>
                    <a:gd name="connsiteX163" fmla="*/ 4394609 w 4425452"/>
                    <a:gd name="connsiteY163" fmla="*/ 0 h 6466192"/>
                    <a:gd name="connsiteX164" fmla="*/ 22181 w 4425452"/>
                    <a:gd name="connsiteY164" fmla="*/ 4717 h 6466192"/>
                    <a:gd name="connsiteX165" fmla="*/ 0 w 4425452"/>
                    <a:gd name="connsiteY165"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739210 w 4425452"/>
                    <a:gd name="connsiteY153" fmla="*/ 3027272 h 6466192"/>
                    <a:gd name="connsiteX154" fmla="*/ 2670947 w 4425452"/>
                    <a:gd name="connsiteY154" fmla="*/ 2884397 h 6466192"/>
                    <a:gd name="connsiteX155" fmla="*/ 2474732 w 4425452"/>
                    <a:gd name="connsiteY155" fmla="*/ 2704374 h 6466192"/>
                    <a:gd name="connsiteX156" fmla="*/ 2605361 w 4425452"/>
                    <a:gd name="connsiteY156" fmla="*/ 2565037 h 6466192"/>
                    <a:gd name="connsiteX157" fmla="*/ 2944995 w 4425452"/>
                    <a:gd name="connsiteY157" fmla="*/ 2321197 h 6466192"/>
                    <a:gd name="connsiteX158" fmla="*/ 2953703 w 4425452"/>
                    <a:gd name="connsiteY158" fmla="*/ 2147025 h 6466192"/>
                    <a:gd name="connsiteX159" fmla="*/ 3310755 w 4425452"/>
                    <a:gd name="connsiteY159" fmla="*/ 1659345 h 6466192"/>
                    <a:gd name="connsiteX160" fmla="*/ 3511052 w 4425452"/>
                    <a:gd name="connsiteY160" fmla="*/ 1850934 h 6466192"/>
                    <a:gd name="connsiteX161" fmla="*/ 3929063 w 4425452"/>
                    <a:gd name="connsiteY161" fmla="*/ 1406797 h 6466192"/>
                    <a:gd name="connsiteX162" fmla="*/ 4102871 w 4425452"/>
                    <a:gd name="connsiteY162" fmla="*/ 1107983 h 6466192"/>
                    <a:gd name="connsiteX163" fmla="*/ 4425452 w 4425452"/>
                    <a:gd name="connsiteY163" fmla="*/ 361768 h 6466192"/>
                    <a:gd name="connsiteX164" fmla="*/ 4394609 w 4425452"/>
                    <a:gd name="connsiteY164" fmla="*/ 0 h 6466192"/>
                    <a:gd name="connsiteX165" fmla="*/ 22181 w 4425452"/>
                    <a:gd name="connsiteY165" fmla="*/ 4717 h 6466192"/>
                    <a:gd name="connsiteX166" fmla="*/ 0 w 4425452"/>
                    <a:gd name="connsiteY166"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474732 w 4425452"/>
                    <a:gd name="connsiteY156" fmla="*/ 2704374 h 6466192"/>
                    <a:gd name="connsiteX157" fmla="*/ 2605361 w 4425452"/>
                    <a:gd name="connsiteY157" fmla="*/ 2565037 h 6466192"/>
                    <a:gd name="connsiteX158" fmla="*/ 2944995 w 4425452"/>
                    <a:gd name="connsiteY158" fmla="*/ 2321197 h 6466192"/>
                    <a:gd name="connsiteX159" fmla="*/ 2953703 w 4425452"/>
                    <a:gd name="connsiteY159" fmla="*/ 2147025 h 6466192"/>
                    <a:gd name="connsiteX160" fmla="*/ 3310755 w 4425452"/>
                    <a:gd name="connsiteY160" fmla="*/ 1659345 h 6466192"/>
                    <a:gd name="connsiteX161" fmla="*/ 3511052 w 4425452"/>
                    <a:gd name="connsiteY161" fmla="*/ 1850934 h 6466192"/>
                    <a:gd name="connsiteX162" fmla="*/ 3929063 w 4425452"/>
                    <a:gd name="connsiteY162" fmla="*/ 1406797 h 6466192"/>
                    <a:gd name="connsiteX163" fmla="*/ 4102871 w 4425452"/>
                    <a:gd name="connsiteY163" fmla="*/ 1107983 h 6466192"/>
                    <a:gd name="connsiteX164" fmla="*/ 4425452 w 4425452"/>
                    <a:gd name="connsiteY164" fmla="*/ 361768 h 6466192"/>
                    <a:gd name="connsiteX165" fmla="*/ 4394609 w 4425452"/>
                    <a:gd name="connsiteY165" fmla="*/ 0 h 6466192"/>
                    <a:gd name="connsiteX166" fmla="*/ 22181 w 4425452"/>
                    <a:gd name="connsiteY166" fmla="*/ 4717 h 6466192"/>
                    <a:gd name="connsiteX167" fmla="*/ 0 w 4425452"/>
                    <a:gd name="connsiteY167"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474732 w 4425452"/>
                    <a:gd name="connsiteY157" fmla="*/ 2704374 h 6466192"/>
                    <a:gd name="connsiteX158" fmla="*/ 2605361 w 4425452"/>
                    <a:gd name="connsiteY158" fmla="*/ 2565037 h 6466192"/>
                    <a:gd name="connsiteX159" fmla="*/ 2944995 w 4425452"/>
                    <a:gd name="connsiteY159" fmla="*/ 2321197 h 6466192"/>
                    <a:gd name="connsiteX160" fmla="*/ 2953703 w 4425452"/>
                    <a:gd name="connsiteY160" fmla="*/ 2147025 h 6466192"/>
                    <a:gd name="connsiteX161" fmla="*/ 3310755 w 4425452"/>
                    <a:gd name="connsiteY161" fmla="*/ 1659345 h 6466192"/>
                    <a:gd name="connsiteX162" fmla="*/ 3511052 w 4425452"/>
                    <a:gd name="connsiteY162" fmla="*/ 1850934 h 6466192"/>
                    <a:gd name="connsiteX163" fmla="*/ 3929063 w 4425452"/>
                    <a:gd name="connsiteY163" fmla="*/ 1406797 h 6466192"/>
                    <a:gd name="connsiteX164" fmla="*/ 4102871 w 4425452"/>
                    <a:gd name="connsiteY164" fmla="*/ 1107983 h 6466192"/>
                    <a:gd name="connsiteX165" fmla="*/ 4425452 w 4425452"/>
                    <a:gd name="connsiteY165" fmla="*/ 361768 h 6466192"/>
                    <a:gd name="connsiteX166" fmla="*/ 4394609 w 4425452"/>
                    <a:gd name="connsiteY166" fmla="*/ 0 h 6466192"/>
                    <a:gd name="connsiteX167" fmla="*/ 22181 w 4425452"/>
                    <a:gd name="connsiteY167" fmla="*/ 4717 h 6466192"/>
                    <a:gd name="connsiteX168" fmla="*/ 0 w 4425452"/>
                    <a:gd name="connsiteY168"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474732 w 4425452"/>
                    <a:gd name="connsiteY157" fmla="*/ 2704374 h 6466192"/>
                    <a:gd name="connsiteX158" fmla="*/ 2605361 w 4425452"/>
                    <a:gd name="connsiteY158" fmla="*/ 2565037 h 6466192"/>
                    <a:gd name="connsiteX159" fmla="*/ 2944995 w 4425452"/>
                    <a:gd name="connsiteY159" fmla="*/ 2321197 h 6466192"/>
                    <a:gd name="connsiteX160" fmla="*/ 2953703 w 4425452"/>
                    <a:gd name="connsiteY160" fmla="*/ 2147025 h 6466192"/>
                    <a:gd name="connsiteX161" fmla="*/ 3310755 w 4425452"/>
                    <a:gd name="connsiteY161" fmla="*/ 1659345 h 6466192"/>
                    <a:gd name="connsiteX162" fmla="*/ 3511052 w 4425452"/>
                    <a:gd name="connsiteY162" fmla="*/ 1850934 h 6466192"/>
                    <a:gd name="connsiteX163" fmla="*/ 3929063 w 4425452"/>
                    <a:gd name="connsiteY163" fmla="*/ 1406797 h 6466192"/>
                    <a:gd name="connsiteX164" fmla="*/ 4102871 w 4425452"/>
                    <a:gd name="connsiteY164" fmla="*/ 1107983 h 6466192"/>
                    <a:gd name="connsiteX165" fmla="*/ 4425452 w 4425452"/>
                    <a:gd name="connsiteY165" fmla="*/ 361768 h 6466192"/>
                    <a:gd name="connsiteX166" fmla="*/ 4394609 w 4425452"/>
                    <a:gd name="connsiteY166" fmla="*/ 0 h 6466192"/>
                    <a:gd name="connsiteX167" fmla="*/ 22181 w 4425452"/>
                    <a:gd name="connsiteY167" fmla="*/ 4717 h 6466192"/>
                    <a:gd name="connsiteX168" fmla="*/ 0 w 4425452"/>
                    <a:gd name="connsiteY168"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605361 w 4425452"/>
                    <a:gd name="connsiteY158" fmla="*/ 2565037 h 6466192"/>
                    <a:gd name="connsiteX159" fmla="*/ 2944995 w 4425452"/>
                    <a:gd name="connsiteY159" fmla="*/ 2321197 h 6466192"/>
                    <a:gd name="connsiteX160" fmla="*/ 2953703 w 4425452"/>
                    <a:gd name="connsiteY160" fmla="*/ 2147025 h 6466192"/>
                    <a:gd name="connsiteX161" fmla="*/ 3310755 w 4425452"/>
                    <a:gd name="connsiteY161" fmla="*/ 1659345 h 6466192"/>
                    <a:gd name="connsiteX162" fmla="*/ 3511052 w 4425452"/>
                    <a:gd name="connsiteY162" fmla="*/ 1850934 h 6466192"/>
                    <a:gd name="connsiteX163" fmla="*/ 3929063 w 4425452"/>
                    <a:gd name="connsiteY163" fmla="*/ 1406797 h 6466192"/>
                    <a:gd name="connsiteX164" fmla="*/ 4102871 w 4425452"/>
                    <a:gd name="connsiteY164" fmla="*/ 1107983 h 6466192"/>
                    <a:gd name="connsiteX165" fmla="*/ 4425452 w 4425452"/>
                    <a:gd name="connsiteY165" fmla="*/ 361768 h 6466192"/>
                    <a:gd name="connsiteX166" fmla="*/ 4394609 w 4425452"/>
                    <a:gd name="connsiteY166" fmla="*/ 0 h 6466192"/>
                    <a:gd name="connsiteX167" fmla="*/ 22181 w 4425452"/>
                    <a:gd name="connsiteY167" fmla="*/ 4717 h 6466192"/>
                    <a:gd name="connsiteX168" fmla="*/ 0 w 4425452"/>
                    <a:gd name="connsiteY168"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944995 w 4425452"/>
                    <a:gd name="connsiteY160" fmla="*/ 2321197 h 6466192"/>
                    <a:gd name="connsiteX161" fmla="*/ 2953703 w 4425452"/>
                    <a:gd name="connsiteY161" fmla="*/ 2147025 h 6466192"/>
                    <a:gd name="connsiteX162" fmla="*/ 3310755 w 4425452"/>
                    <a:gd name="connsiteY162" fmla="*/ 1659345 h 6466192"/>
                    <a:gd name="connsiteX163" fmla="*/ 3511052 w 4425452"/>
                    <a:gd name="connsiteY163" fmla="*/ 1850934 h 6466192"/>
                    <a:gd name="connsiteX164" fmla="*/ 3929063 w 4425452"/>
                    <a:gd name="connsiteY164" fmla="*/ 1406797 h 6466192"/>
                    <a:gd name="connsiteX165" fmla="*/ 4102871 w 4425452"/>
                    <a:gd name="connsiteY165" fmla="*/ 1107983 h 6466192"/>
                    <a:gd name="connsiteX166" fmla="*/ 4425452 w 4425452"/>
                    <a:gd name="connsiteY166" fmla="*/ 361768 h 6466192"/>
                    <a:gd name="connsiteX167" fmla="*/ 4394609 w 4425452"/>
                    <a:gd name="connsiteY167" fmla="*/ 0 h 6466192"/>
                    <a:gd name="connsiteX168" fmla="*/ 22181 w 4425452"/>
                    <a:gd name="connsiteY168" fmla="*/ 4717 h 6466192"/>
                    <a:gd name="connsiteX169" fmla="*/ 0 w 4425452"/>
                    <a:gd name="connsiteY169"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944995 w 4425452"/>
                    <a:gd name="connsiteY161" fmla="*/ 2321197 h 6466192"/>
                    <a:gd name="connsiteX162" fmla="*/ 2953703 w 4425452"/>
                    <a:gd name="connsiteY162" fmla="*/ 2147025 h 6466192"/>
                    <a:gd name="connsiteX163" fmla="*/ 3310755 w 4425452"/>
                    <a:gd name="connsiteY163" fmla="*/ 1659345 h 6466192"/>
                    <a:gd name="connsiteX164" fmla="*/ 3511052 w 4425452"/>
                    <a:gd name="connsiteY164" fmla="*/ 1850934 h 6466192"/>
                    <a:gd name="connsiteX165" fmla="*/ 3929063 w 4425452"/>
                    <a:gd name="connsiteY165" fmla="*/ 1406797 h 6466192"/>
                    <a:gd name="connsiteX166" fmla="*/ 4102871 w 4425452"/>
                    <a:gd name="connsiteY166" fmla="*/ 1107983 h 6466192"/>
                    <a:gd name="connsiteX167" fmla="*/ 4425452 w 4425452"/>
                    <a:gd name="connsiteY167" fmla="*/ 361768 h 6466192"/>
                    <a:gd name="connsiteX168" fmla="*/ 4394609 w 4425452"/>
                    <a:gd name="connsiteY168" fmla="*/ 0 h 6466192"/>
                    <a:gd name="connsiteX169" fmla="*/ 22181 w 4425452"/>
                    <a:gd name="connsiteY169" fmla="*/ 4717 h 6466192"/>
                    <a:gd name="connsiteX170" fmla="*/ 0 w 4425452"/>
                    <a:gd name="connsiteY170"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44995 w 4425452"/>
                    <a:gd name="connsiteY162" fmla="*/ 2321197 h 6466192"/>
                    <a:gd name="connsiteX163" fmla="*/ 2953703 w 4425452"/>
                    <a:gd name="connsiteY163" fmla="*/ 2147025 h 6466192"/>
                    <a:gd name="connsiteX164" fmla="*/ 3310755 w 4425452"/>
                    <a:gd name="connsiteY164" fmla="*/ 1659345 h 6466192"/>
                    <a:gd name="connsiteX165" fmla="*/ 3511052 w 4425452"/>
                    <a:gd name="connsiteY165" fmla="*/ 1850934 h 6466192"/>
                    <a:gd name="connsiteX166" fmla="*/ 3929063 w 4425452"/>
                    <a:gd name="connsiteY166" fmla="*/ 1406797 h 6466192"/>
                    <a:gd name="connsiteX167" fmla="*/ 4102871 w 4425452"/>
                    <a:gd name="connsiteY167" fmla="*/ 1107983 h 6466192"/>
                    <a:gd name="connsiteX168" fmla="*/ 4425452 w 4425452"/>
                    <a:gd name="connsiteY168" fmla="*/ 361768 h 6466192"/>
                    <a:gd name="connsiteX169" fmla="*/ 4394609 w 4425452"/>
                    <a:gd name="connsiteY169" fmla="*/ 0 h 6466192"/>
                    <a:gd name="connsiteX170" fmla="*/ 22181 w 4425452"/>
                    <a:gd name="connsiteY170" fmla="*/ 4717 h 6466192"/>
                    <a:gd name="connsiteX171" fmla="*/ 0 w 4425452"/>
                    <a:gd name="connsiteY171"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53703 w 4425452"/>
                    <a:gd name="connsiteY163" fmla="*/ 2147025 h 6466192"/>
                    <a:gd name="connsiteX164" fmla="*/ 3310755 w 4425452"/>
                    <a:gd name="connsiteY164" fmla="*/ 1659345 h 6466192"/>
                    <a:gd name="connsiteX165" fmla="*/ 3511052 w 4425452"/>
                    <a:gd name="connsiteY165" fmla="*/ 1850934 h 6466192"/>
                    <a:gd name="connsiteX166" fmla="*/ 3929063 w 4425452"/>
                    <a:gd name="connsiteY166" fmla="*/ 1406797 h 6466192"/>
                    <a:gd name="connsiteX167" fmla="*/ 4102871 w 4425452"/>
                    <a:gd name="connsiteY167" fmla="*/ 1107983 h 6466192"/>
                    <a:gd name="connsiteX168" fmla="*/ 4425452 w 4425452"/>
                    <a:gd name="connsiteY168" fmla="*/ 361768 h 6466192"/>
                    <a:gd name="connsiteX169" fmla="*/ 4394609 w 4425452"/>
                    <a:gd name="connsiteY169" fmla="*/ 0 h 6466192"/>
                    <a:gd name="connsiteX170" fmla="*/ 22181 w 4425452"/>
                    <a:gd name="connsiteY170" fmla="*/ 4717 h 6466192"/>
                    <a:gd name="connsiteX171" fmla="*/ 0 w 4425452"/>
                    <a:gd name="connsiteY171"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3310755 w 4425452"/>
                    <a:gd name="connsiteY164" fmla="*/ 1659345 h 6466192"/>
                    <a:gd name="connsiteX165" fmla="*/ 3511052 w 4425452"/>
                    <a:gd name="connsiteY165" fmla="*/ 1850934 h 6466192"/>
                    <a:gd name="connsiteX166" fmla="*/ 3929063 w 4425452"/>
                    <a:gd name="connsiteY166" fmla="*/ 1406797 h 6466192"/>
                    <a:gd name="connsiteX167" fmla="*/ 4102871 w 4425452"/>
                    <a:gd name="connsiteY167" fmla="*/ 1107983 h 6466192"/>
                    <a:gd name="connsiteX168" fmla="*/ 4425452 w 4425452"/>
                    <a:gd name="connsiteY168" fmla="*/ 361768 h 6466192"/>
                    <a:gd name="connsiteX169" fmla="*/ 4394609 w 4425452"/>
                    <a:gd name="connsiteY169" fmla="*/ 0 h 6466192"/>
                    <a:gd name="connsiteX170" fmla="*/ 22181 w 4425452"/>
                    <a:gd name="connsiteY170" fmla="*/ 4717 h 6466192"/>
                    <a:gd name="connsiteX171" fmla="*/ 0 w 4425452"/>
                    <a:gd name="connsiteY171"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3310755 w 4425452"/>
                    <a:gd name="connsiteY164" fmla="*/ 1659345 h 6466192"/>
                    <a:gd name="connsiteX165" fmla="*/ 3511052 w 4425452"/>
                    <a:gd name="connsiteY165" fmla="*/ 1850934 h 6466192"/>
                    <a:gd name="connsiteX166" fmla="*/ 3929063 w 4425452"/>
                    <a:gd name="connsiteY166" fmla="*/ 1406797 h 6466192"/>
                    <a:gd name="connsiteX167" fmla="*/ 4102871 w 4425452"/>
                    <a:gd name="connsiteY167" fmla="*/ 1107983 h 6466192"/>
                    <a:gd name="connsiteX168" fmla="*/ 4425452 w 4425452"/>
                    <a:gd name="connsiteY168" fmla="*/ 361768 h 6466192"/>
                    <a:gd name="connsiteX169" fmla="*/ 4394609 w 4425452"/>
                    <a:gd name="connsiteY169" fmla="*/ 0 h 6466192"/>
                    <a:gd name="connsiteX170" fmla="*/ 22181 w 4425452"/>
                    <a:gd name="connsiteY170" fmla="*/ 4717 h 6466192"/>
                    <a:gd name="connsiteX171" fmla="*/ 0 w 4425452"/>
                    <a:gd name="connsiteY171"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310755 w 4425452"/>
                    <a:gd name="connsiteY165" fmla="*/ 1659345 h 6466192"/>
                    <a:gd name="connsiteX166" fmla="*/ 3511052 w 4425452"/>
                    <a:gd name="connsiteY166" fmla="*/ 1850934 h 6466192"/>
                    <a:gd name="connsiteX167" fmla="*/ 3929063 w 4425452"/>
                    <a:gd name="connsiteY167" fmla="*/ 1406797 h 6466192"/>
                    <a:gd name="connsiteX168" fmla="*/ 4102871 w 4425452"/>
                    <a:gd name="connsiteY168" fmla="*/ 1107983 h 6466192"/>
                    <a:gd name="connsiteX169" fmla="*/ 4425452 w 4425452"/>
                    <a:gd name="connsiteY169" fmla="*/ 361768 h 6466192"/>
                    <a:gd name="connsiteX170" fmla="*/ 4394609 w 4425452"/>
                    <a:gd name="connsiteY170" fmla="*/ 0 h 6466192"/>
                    <a:gd name="connsiteX171" fmla="*/ 22181 w 4425452"/>
                    <a:gd name="connsiteY171" fmla="*/ 4717 h 6466192"/>
                    <a:gd name="connsiteX172" fmla="*/ 0 w 4425452"/>
                    <a:gd name="connsiteY172"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310755 w 4425452"/>
                    <a:gd name="connsiteY166" fmla="*/ 1659345 h 6466192"/>
                    <a:gd name="connsiteX167" fmla="*/ 3511052 w 4425452"/>
                    <a:gd name="connsiteY167" fmla="*/ 1850934 h 6466192"/>
                    <a:gd name="connsiteX168" fmla="*/ 3929063 w 4425452"/>
                    <a:gd name="connsiteY168" fmla="*/ 1406797 h 6466192"/>
                    <a:gd name="connsiteX169" fmla="*/ 4102871 w 4425452"/>
                    <a:gd name="connsiteY169" fmla="*/ 1107983 h 6466192"/>
                    <a:gd name="connsiteX170" fmla="*/ 4425452 w 4425452"/>
                    <a:gd name="connsiteY170" fmla="*/ 361768 h 6466192"/>
                    <a:gd name="connsiteX171" fmla="*/ 4394609 w 4425452"/>
                    <a:gd name="connsiteY171" fmla="*/ 0 h 6466192"/>
                    <a:gd name="connsiteX172" fmla="*/ 22181 w 4425452"/>
                    <a:gd name="connsiteY172" fmla="*/ 4717 h 6466192"/>
                    <a:gd name="connsiteX173" fmla="*/ 0 w 4425452"/>
                    <a:gd name="connsiteY173"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310755 w 4425452"/>
                    <a:gd name="connsiteY166" fmla="*/ 1659345 h 6466192"/>
                    <a:gd name="connsiteX167" fmla="*/ 3511052 w 4425452"/>
                    <a:gd name="connsiteY167" fmla="*/ 1850934 h 6466192"/>
                    <a:gd name="connsiteX168" fmla="*/ 3929063 w 4425452"/>
                    <a:gd name="connsiteY168" fmla="*/ 1406797 h 6466192"/>
                    <a:gd name="connsiteX169" fmla="*/ 4102871 w 4425452"/>
                    <a:gd name="connsiteY169" fmla="*/ 1107983 h 6466192"/>
                    <a:gd name="connsiteX170" fmla="*/ 4425452 w 4425452"/>
                    <a:gd name="connsiteY170" fmla="*/ 361768 h 6466192"/>
                    <a:gd name="connsiteX171" fmla="*/ 4394609 w 4425452"/>
                    <a:gd name="connsiteY171" fmla="*/ 0 h 6466192"/>
                    <a:gd name="connsiteX172" fmla="*/ 22181 w 4425452"/>
                    <a:gd name="connsiteY172" fmla="*/ 4717 h 6466192"/>
                    <a:gd name="connsiteX173" fmla="*/ 0 w 4425452"/>
                    <a:gd name="connsiteY173"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310755 w 4425452"/>
                    <a:gd name="connsiteY166" fmla="*/ 1659345 h 6466192"/>
                    <a:gd name="connsiteX167" fmla="*/ 3511052 w 4425452"/>
                    <a:gd name="connsiteY167" fmla="*/ 1850934 h 6466192"/>
                    <a:gd name="connsiteX168" fmla="*/ 3929063 w 4425452"/>
                    <a:gd name="connsiteY168" fmla="*/ 1406797 h 6466192"/>
                    <a:gd name="connsiteX169" fmla="*/ 4102871 w 4425452"/>
                    <a:gd name="connsiteY169" fmla="*/ 1107983 h 6466192"/>
                    <a:gd name="connsiteX170" fmla="*/ 4425452 w 4425452"/>
                    <a:gd name="connsiteY170" fmla="*/ 361768 h 6466192"/>
                    <a:gd name="connsiteX171" fmla="*/ 4394609 w 4425452"/>
                    <a:gd name="connsiteY171" fmla="*/ 0 h 6466192"/>
                    <a:gd name="connsiteX172" fmla="*/ 22181 w 4425452"/>
                    <a:gd name="connsiteY172" fmla="*/ 4717 h 6466192"/>
                    <a:gd name="connsiteX173" fmla="*/ 0 w 4425452"/>
                    <a:gd name="connsiteY173"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310755 w 4425452"/>
                    <a:gd name="connsiteY166" fmla="*/ 1659345 h 6466192"/>
                    <a:gd name="connsiteX167" fmla="*/ 3511052 w 4425452"/>
                    <a:gd name="connsiteY167" fmla="*/ 1850934 h 6466192"/>
                    <a:gd name="connsiteX168" fmla="*/ 3929063 w 4425452"/>
                    <a:gd name="connsiteY168" fmla="*/ 1406797 h 6466192"/>
                    <a:gd name="connsiteX169" fmla="*/ 4102871 w 4425452"/>
                    <a:gd name="connsiteY169" fmla="*/ 1107983 h 6466192"/>
                    <a:gd name="connsiteX170" fmla="*/ 4425452 w 4425452"/>
                    <a:gd name="connsiteY170" fmla="*/ 361768 h 6466192"/>
                    <a:gd name="connsiteX171" fmla="*/ 4394609 w 4425452"/>
                    <a:gd name="connsiteY171" fmla="*/ 0 h 6466192"/>
                    <a:gd name="connsiteX172" fmla="*/ 22181 w 4425452"/>
                    <a:gd name="connsiteY172" fmla="*/ 4717 h 6466192"/>
                    <a:gd name="connsiteX173" fmla="*/ 0 w 4425452"/>
                    <a:gd name="connsiteY173"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139259 w 4425452"/>
                    <a:gd name="connsiteY166" fmla="*/ 1920783 h 6466192"/>
                    <a:gd name="connsiteX167" fmla="*/ 3310755 w 4425452"/>
                    <a:gd name="connsiteY167" fmla="*/ 1659345 h 6466192"/>
                    <a:gd name="connsiteX168" fmla="*/ 3511052 w 4425452"/>
                    <a:gd name="connsiteY168" fmla="*/ 1850934 h 6466192"/>
                    <a:gd name="connsiteX169" fmla="*/ 3929063 w 4425452"/>
                    <a:gd name="connsiteY169" fmla="*/ 1406797 h 6466192"/>
                    <a:gd name="connsiteX170" fmla="*/ 4102871 w 4425452"/>
                    <a:gd name="connsiteY170" fmla="*/ 1107983 h 6466192"/>
                    <a:gd name="connsiteX171" fmla="*/ 4425452 w 4425452"/>
                    <a:gd name="connsiteY171" fmla="*/ 361768 h 6466192"/>
                    <a:gd name="connsiteX172" fmla="*/ 4394609 w 4425452"/>
                    <a:gd name="connsiteY172" fmla="*/ 0 h 6466192"/>
                    <a:gd name="connsiteX173" fmla="*/ 22181 w 4425452"/>
                    <a:gd name="connsiteY173" fmla="*/ 4717 h 6466192"/>
                    <a:gd name="connsiteX174" fmla="*/ 0 w 4425452"/>
                    <a:gd name="connsiteY174"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139259 w 4425452"/>
                    <a:gd name="connsiteY166" fmla="*/ 1920783 h 6466192"/>
                    <a:gd name="connsiteX167" fmla="*/ 3310755 w 4425452"/>
                    <a:gd name="connsiteY167" fmla="*/ 1659345 h 6466192"/>
                    <a:gd name="connsiteX168" fmla="*/ 3511052 w 4425452"/>
                    <a:gd name="connsiteY168" fmla="*/ 1850934 h 6466192"/>
                    <a:gd name="connsiteX169" fmla="*/ 3929063 w 4425452"/>
                    <a:gd name="connsiteY169" fmla="*/ 1406797 h 6466192"/>
                    <a:gd name="connsiteX170" fmla="*/ 4102871 w 4425452"/>
                    <a:gd name="connsiteY170" fmla="*/ 1107983 h 6466192"/>
                    <a:gd name="connsiteX171" fmla="*/ 4425452 w 4425452"/>
                    <a:gd name="connsiteY171" fmla="*/ 361768 h 6466192"/>
                    <a:gd name="connsiteX172" fmla="*/ 4394609 w 4425452"/>
                    <a:gd name="connsiteY172" fmla="*/ 0 h 6466192"/>
                    <a:gd name="connsiteX173" fmla="*/ 22181 w 4425452"/>
                    <a:gd name="connsiteY173" fmla="*/ 4717 h 6466192"/>
                    <a:gd name="connsiteX174" fmla="*/ 0 w 4425452"/>
                    <a:gd name="connsiteY174"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139259 w 4425452"/>
                    <a:gd name="connsiteY166" fmla="*/ 1920783 h 6466192"/>
                    <a:gd name="connsiteX167" fmla="*/ 3242492 w 4425452"/>
                    <a:gd name="connsiteY167" fmla="*/ 1822858 h 6466192"/>
                    <a:gd name="connsiteX168" fmla="*/ 3511052 w 4425452"/>
                    <a:gd name="connsiteY168" fmla="*/ 1850934 h 6466192"/>
                    <a:gd name="connsiteX169" fmla="*/ 3929063 w 4425452"/>
                    <a:gd name="connsiteY169" fmla="*/ 1406797 h 6466192"/>
                    <a:gd name="connsiteX170" fmla="*/ 4102871 w 4425452"/>
                    <a:gd name="connsiteY170" fmla="*/ 1107983 h 6466192"/>
                    <a:gd name="connsiteX171" fmla="*/ 4425452 w 4425452"/>
                    <a:gd name="connsiteY171" fmla="*/ 361768 h 6466192"/>
                    <a:gd name="connsiteX172" fmla="*/ 4394609 w 4425452"/>
                    <a:gd name="connsiteY172" fmla="*/ 0 h 6466192"/>
                    <a:gd name="connsiteX173" fmla="*/ 22181 w 4425452"/>
                    <a:gd name="connsiteY173" fmla="*/ 4717 h 6466192"/>
                    <a:gd name="connsiteX174" fmla="*/ 0 w 4425452"/>
                    <a:gd name="connsiteY174"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139259 w 4425452"/>
                    <a:gd name="connsiteY166" fmla="*/ 1920783 h 6466192"/>
                    <a:gd name="connsiteX167" fmla="*/ 3242492 w 4425452"/>
                    <a:gd name="connsiteY167" fmla="*/ 1822858 h 6466192"/>
                    <a:gd name="connsiteX168" fmla="*/ 3310709 w 4425452"/>
                    <a:gd name="connsiteY168" fmla="*/ 1771558 h 6466192"/>
                    <a:gd name="connsiteX169" fmla="*/ 3511052 w 4425452"/>
                    <a:gd name="connsiteY169" fmla="*/ 1850934 h 6466192"/>
                    <a:gd name="connsiteX170" fmla="*/ 3929063 w 4425452"/>
                    <a:gd name="connsiteY170" fmla="*/ 1406797 h 6466192"/>
                    <a:gd name="connsiteX171" fmla="*/ 4102871 w 4425452"/>
                    <a:gd name="connsiteY171" fmla="*/ 1107983 h 6466192"/>
                    <a:gd name="connsiteX172" fmla="*/ 4425452 w 4425452"/>
                    <a:gd name="connsiteY172" fmla="*/ 361768 h 6466192"/>
                    <a:gd name="connsiteX173" fmla="*/ 4394609 w 4425452"/>
                    <a:gd name="connsiteY173" fmla="*/ 0 h 6466192"/>
                    <a:gd name="connsiteX174" fmla="*/ 22181 w 4425452"/>
                    <a:gd name="connsiteY174" fmla="*/ 4717 h 6466192"/>
                    <a:gd name="connsiteX175" fmla="*/ 0 w 4425452"/>
                    <a:gd name="connsiteY175"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139259 w 4425452"/>
                    <a:gd name="connsiteY166" fmla="*/ 1920783 h 6466192"/>
                    <a:gd name="connsiteX167" fmla="*/ 3215459 w 4425452"/>
                    <a:gd name="connsiteY167" fmla="*/ 1781083 h 6466192"/>
                    <a:gd name="connsiteX168" fmla="*/ 3242492 w 4425452"/>
                    <a:gd name="connsiteY168" fmla="*/ 1822858 h 6466192"/>
                    <a:gd name="connsiteX169" fmla="*/ 3310709 w 4425452"/>
                    <a:gd name="connsiteY169" fmla="*/ 1771558 h 6466192"/>
                    <a:gd name="connsiteX170" fmla="*/ 3511052 w 4425452"/>
                    <a:gd name="connsiteY170" fmla="*/ 1850934 h 6466192"/>
                    <a:gd name="connsiteX171" fmla="*/ 3929063 w 4425452"/>
                    <a:gd name="connsiteY171" fmla="*/ 1406797 h 6466192"/>
                    <a:gd name="connsiteX172" fmla="*/ 4102871 w 4425452"/>
                    <a:gd name="connsiteY172" fmla="*/ 1107983 h 6466192"/>
                    <a:gd name="connsiteX173" fmla="*/ 4425452 w 4425452"/>
                    <a:gd name="connsiteY173" fmla="*/ 361768 h 6466192"/>
                    <a:gd name="connsiteX174" fmla="*/ 4394609 w 4425452"/>
                    <a:gd name="connsiteY174" fmla="*/ 0 h 6466192"/>
                    <a:gd name="connsiteX175" fmla="*/ 22181 w 4425452"/>
                    <a:gd name="connsiteY175" fmla="*/ 4717 h 6466192"/>
                    <a:gd name="connsiteX176" fmla="*/ 0 w 4425452"/>
                    <a:gd name="connsiteY176"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139259 w 4425452"/>
                    <a:gd name="connsiteY166" fmla="*/ 1920783 h 6466192"/>
                    <a:gd name="connsiteX167" fmla="*/ 3215459 w 4425452"/>
                    <a:gd name="connsiteY167" fmla="*/ 1781083 h 6466192"/>
                    <a:gd name="connsiteX168" fmla="*/ 3242492 w 4425452"/>
                    <a:gd name="connsiteY168" fmla="*/ 1822858 h 6466192"/>
                    <a:gd name="connsiteX169" fmla="*/ 3310709 w 4425452"/>
                    <a:gd name="connsiteY169" fmla="*/ 1771558 h 6466192"/>
                    <a:gd name="connsiteX170" fmla="*/ 3332934 w 4425452"/>
                    <a:gd name="connsiteY170" fmla="*/ 1846171 h 6466192"/>
                    <a:gd name="connsiteX171" fmla="*/ 3511052 w 4425452"/>
                    <a:gd name="connsiteY171" fmla="*/ 1850934 h 6466192"/>
                    <a:gd name="connsiteX172" fmla="*/ 3929063 w 4425452"/>
                    <a:gd name="connsiteY172" fmla="*/ 1406797 h 6466192"/>
                    <a:gd name="connsiteX173" fmla="*/ 4102871 w 4425452"/>
                    <a:gd name="connsiteY173" fmla="*/ 1107983 h 6466192"/>
                    <a:gd name="connsiteX174" fmla="*/ 4425452 w 4425452"/>
                    <a:gd name="connsiteY174" fmla="*/ 361768 h 6466192"/>
                    <a:gd name="connsiteX175" fmla="*/ 4394609 w 4425452"/>
                    <a:gd name="connsiteY175" fmla="*/ 0 h 6466192"/>
                    <a:gd name="connsiteX176" fmla="*/ 22181 w 4425452"/>
                    <a:gd name="connsiteY176" fmla="*/ 4717 h 6466192"/>
                    <a:gd name="connsiteX177" fmla="*/ 0 w 4425452"/>
                    <a:gd name="connsiteY177"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139259 w 4425452"/>
                    <a:gd name="connsiteY166" fmla="*/ 1920783 h 6466192"/>
                    <a:gd name="connsiteX167" fmla="*/ 3215459 w 4425452"/>
                    <a:gd name="connsiteY167" fmla="*/ 1781083 h 6466192"/>
                    <a:gd name="connsiteX168" fmla="*/ 3242492 w 4425452"/>
                    <a:gd name="connsiteY168" fmla="*/ 1822858 h 6466192"/>
                    <a:gd name="connsiteX169" fmla="*/ 3310709 w 4425452"/>
                    <a:gd name="connsiteY169" fmla="*/ 1771558 h 6466192"/>
                    <a:gd name="connsiteX170" fmla="*/ 3332934 w 4425452"/>
                    <a:gd name="connsiteY170" fmla="*/ 1846171 h 6466192"/>
                    <a:gd name="connsiteX171" fmla="*/ 3467871 w 4425452"/>
                    <a:gd name="connsiteY171" fmla="*/ 1866808 h 6466192"/>
                    <a:gd name="connsiteX172" fmla="*/ 3511052 w 4425452"/>
                    <a:gd name="connsiteY172" fmla="*/ 1850934 h 6466192"/>
                    <a:gd name="connsiteX173" fmla="*/ 3929063 w 4425452"/>
                    <a:gd name="connsiteY173" fmla="*/ 1406797 h 6466192"/>
                    <a:gd name="connsiteX174" fmla="*/ 4102871 w 4425452"/>
                    <a:gd name="connsiteY174" fmla="*/ 1107983 h 6466192"/>
                    <a:gd name="connsiteX175" fmla="*/ 4425452 w 4425452"/>
                    <a:gd name="connsiteY175" fmla="*/ 361768 h 6466192"/>
                    <a:gd name="connsiteX176" fmla="*/ 4394609 w 4425452"/>
                    <a:gd name="connsiteY176" fmla="*/ 0 h 6466192"/>
                    <a:gd name="connsiteX177" fmla="*/ 22181 w 4425452"/>
                    <a:gd name="connsiteY177" fmla="*/ 4717 h 6466192"/>
                    <a:gd name="connsiteX178" fmla="*/ 0 w 4425452"/>
                    <a:gd name="connsiteY178"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139259 w 4425452"/>
                    <a:gd name="connsiteY166" fmla="*/ 1920783 h 6466192"/>
                    <a:gd name="connsiteX167" fmla="*/ 3215459 w 4425452"/>
                    <a:gd name="connsiteY167" fmla="*/ 1781083 h 6466192"/>
                    <a:gd name="connsiteX168" fmla="*/ 3242492 w 4425452"/>
                    <a:gd name="connsiteY168" fmla="*/ 1822858 h 6466192"/>
                    <a:gd name="connsiteX169" fmla="*/ 3310709 w 4425452"/>
                    <a:gd name="connsiteY169" fmla="*/ 1771558 h 6466192"/>
                    <a:gd name="connsiteX170" fmla="*/ 3332934 w 4425452"/>
                    <a:gd name="connsiteY170" fmla="*/ 1846171 h 6466192"/>
                    <a:gd name="connsiteX171" fmla="*/ 3467871 w 4425452"/>
                    <a:gd name="connsiteY171" fmla="*/ 1866808 h 6466192"/>
                    <a:gd name="connsiteX172" fmla="*/ 3511052 w 4425452"/>
                    <a:gd name="connsiteY172" fmla="*/ 1850934 h 6466192"/>
                    <a:gd name="connsiteX173" fmla="*/ 3777434 w 4425452"/>
                    <a:gd name="connsiteY173" fmla="*/ 1666783 h 6466192"/>
                    <a:gd name="connsiteX174" fmla="*/ 3929063 w 4425452"/>
                    <a:gd name="connsiteY174" fmla="*/ 1406797 h 6466192"/>
                    <a:gd name="connsiteX175" fmla="*/ 4102871 w 4425452"/>
                    <a:gd name="connsiteY175" fmla="*/ 1107983 h 6466192"/>
                    <a:gd name="connsiteX176" fmla="*/ 4425452 w 4425452"/>
                    <a:gd name="connsiteY176" fmla="*/ 361768 h 6466192"/>
                    <a:gd name="connsiteX177" fmla="*/ 4394609 w 4425452"/>
                    <a:gd name="connsiteY177" fmla="*/ 0 h 6466192"/>
                    <a:gd name="connsiteX178" fmla="*/ 22181 w 4425452"/>
                    <a:gd name="connsiteY178" fmla="*/ 4717 h 6466192"/>
                    <a:gd name="connsiteX179" fmla="*/ 0 w 4425452"/>
                    <a:gd name="connsiteY179"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139259 w 4425452"/>
                    <a:gd name="connsiteY166" fmla="*/ 1920783 h 6466192"/>
                    <a:gd name="connsiteX167" fmla="*/ 3215459 w 4425452"/>
                    <a:gd name="connsiteY167" fmla="*/ 1781083 h 6466192"/>
                    <a:gd name="connsiteX168" fmla="*/ 3242492 w 4425452"/>
                    <a:gd name="connsiteY168" fmla="*/ 1822858 h 6466192"/>
                    <a:gd name="connsiteX169" fmla="*/ 3310709 w 4425452"/>
                    <a:gd name="connsiteY169" fmla="*/ 1771558 h 6466192"/>
                    <a:gd name="connsiteX170" fmla="*/ 3332934 w 4425452"/>
                    <a:gd name="connsiteY170" fmla="*/ 1846171 h 6466192"/>
                    <a:gd name="connsiteX171" fmla="*/ 3467871 w 4425452"/>
                    <a:gd name="connsiteY171" fmla="*/ 1866808 h 6466192"/>
                    <a:gd name="connsiteX172" fmla="*/ 3511052 w 4425452"/>
                    <a:gd name="connsiteY172" fmla="*/ 1850934 h 6466192"/>
                    <a:gd name="connsiteX173" fmla="*/ 3777434 w 4425452"/>
                    <a:gd name="connsiteY173" fmla="*/ 1666783 h 6466192"/>
                    <a:gd name="connsiteX174" fmla="*/ 3929063 w 4425452"/>
                    <a:gd name="connsiteY174" fmla="*/ 1406797 h 6466192"/>
                    <a:gd name="connsiteX175" fmla="*/ 4102871 w 4425452"/>
                    <a:gd name="connsiteY175" fmla="*/ 1107983 h 6466192"/>
                    <a:gd name="connsiteX176" fmla="*/ 4174309 w 4425452"/>
                    <a:gd name="connsiteY176" fmla="*/ 996858 h 6466192"/>
                    <a:gd name="connsiteX177" fmla="*/ 4425452 w 4425452"/>
                    <a:gd name="connsiteY177" fmla="*/ 361768 h 6466192"/>
                    <a:gd name="connsiteX178" fmla="*/ 4394609 w 4425452"/>
                    <a:gd name="connsiteY178" fmla="*/ 0 h 6466192"/>
                    <a:gd name="connsiteX179" fmla="*/ 22181 w 4425452"/>
                    <a:gd name="connsiteY179" fmla="*/ 4717 h 6466192"/>
                    <a:gd name="connsiteX180" fmla="*/ 0 w 4425452"/>
                    <a:gd name="connsiteY180"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139259 w 4425452"/>
                    <a:gd name="connsiteY166" fmla="*/ 1920783 h 6466192"/>
                    <a:gd name="connsiteX167" fmla="*/ 3215459 w 4425452"/>
                    <a:gd name="connsiteY167" fmla="*/ 1781083 h 6466192"/>
                    <a:gd name="connsiteX168" fmla="*/ 3242492 w 4425452"/>
                    <a:gd name="connsiteY168" fmla="*/ 1822858 h 6466192"/>
                    <a:gd name="connsiteX169" fmla="*/ 3310709 w 4425452"/>
                    <a:gd name="connsiteY169" fmla="*/ 1771558 h 6466192"/>
                    <a:gd name="connsiteX170" fmla="*/ 3332934 w 4425452"/>
                    <a:gd name="connsiteY170" fmla="*/ 1846171 h 6466192"/>
                    <a:gd name="connsiteX171" fmla="*/ 3467871 w 4425452"/>
                    <a:gd name="connsiteY171" fmla="*/ 1866808 h 6466192"/>
                    <a:gd name="connsiteX172" fmla="*/ 3511052 w 4425452"/>
                    <a:gd name="connsiteY172" fmla="*/ 1850934 h 6466192"/>
                    <a:gd name="connsiteX173" fmla="*/ 3607860 w 4425452"/>
                    <a:gd name="connsiteY173" fmla="*/ 1817163 h 6466192"/>
                    <a:gd name="connsiteX174" fmla="*/ 3777434 w 4425452"/>
                    <a:gd name="connsiteY174" fmla="*/ 1666783 h 6466192"/>
                    <a:gd name="connsiteX175" fmla="*/ 3929063 w 4425452"/>
                    <a:gd name="connsiteY175" fmla="*/ 1406797 h 6466192"/>
                    <a:gd name="connsiteX176" fmla="*/ 4102871 w 4425452"/>
                    <a:gd name="connsiteY176" fmla="*/ 1107983 h 6466192"/>
                    <a:gd name="connsiteX177" fmla="*/ 4174309 w 4425452"/>
                    <a:gd name="connsiteY177" fmla="*/ 996858 h 6466192"/>
                    <a:gd name="connsiteX178" fmla="*/ 4425452 w 4425452"/>
                    <a:gd name="connsiteY178" fmla="*/ 361768 h 6466192"/>
                    <a:gd name="connsiteX179" fmla="*/ 4394609 w 4425452"/>
                    <a:gd name="connsiteY179" fmla="*/ 0 h 6466192"/>
                    <a:gd name="connsiteX180" fmla="*/ 22181 w 4425452"/>
                    <a:gd name="connsiteY180" fmla="*/ 4717 h 6466192"/>
                    <a:gd name="connsiteX181" fmla="*/ 0 w 4425452"/>
                    <a:gd name="connsiteY181"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139259 w 4425452"/>
                    <a:gd name="connsiteY166" fmla="*/ 1920783 h 6466192"/>
                    <a:gd name="connsiteX167" fmla="*/ 3215459 w 4425452"/>
                    <a:gd name="connsiteY167" fmla="*/ 1781083 h 6466192"/>
                    <a:gd name="connsiteX168" fmla="*/ 3242492 w 4425452"/>
                    <a:gd name="connsiteY168" fmla="*/ 1822858 h 6466192"/>
                    <a:gd name="connsiteX169" fmla="*/ 3310709 w 4425452"/>
                    <a:gd name="connsiteY169" fmla="*/ 1771558 h 6466192"/>
                    <a:gd name="connsiteX170" fmla="*/ 3332934 w 4425452"/>
                    <a:gd name="connsiteY170" fmla="*/ 1846171 h 6466192"/>
                    <a:gd name="connsiteX171" fmla="*/ 3467871 w 4425452"/>
                    <a:gd name="connsiteY171" fmla="*/ 1866808 h 6466192"/>
                    <a:gd name="connsiteX172" fmla="*/ 3511052 w 4425452"/>
                    <a:gd name="connsiteY172" fmla="*/ 1850934 h 6466192"/>
                    <a:gd name="connsiteX173" fmla="*/ 3607860 w 4425452"/>
                    <a:gd name="connsiteY173" fmla="*/ 1817163 h 6466192"/>
                    <a:gd name="connsiteX174" fmla="*/ 3777434 w 4425452"/>
                    <a:gd name="connsiteY174" fmla="*/ 1666783 h 6466192"/>
                    <a:gd name="connsiteX175" fmla="*/ 3929063 w 4425452"/>
                    <a:gd name="connsiteY175" fmla="*/ 1406797 h 6466192"/>
                    <a:gd name="connsiteX176" fmla="*/ 4102871 w 4425452"/>
                    <a:gd name="connsiteY176" fmla="*/ 1107983 h 6466192"/>
                    <a:gd name="connsiteX177" fmla="*/ 4174309 w 4425452"/>
                    <a:gd name="connsiteY177" fmla="*/ 996858 h 6466192"/>
                    <a:gd name="connsiteX178" fmla="*/ 4425452 w 4425452"/>
                    <a:gd name="connsiteY178" fmla="*/ 361768 h 6466192"/>
                    <a:gd name="connsiteX179" fmla="*/ 4394609 w 4425452"/>
                    <a:gd name="connsiteY179" fmla="*/ 0 h 6466192"/>
                    <a:gd name="connsiteX180" fmla="*/ 22181 w 4425452"/>
                    <a:gd name="connsiteY180" fmla="*/ 4717 h 6466192"/>
                    <a:gd name="connsiteX181" fmla="*/ 0 w 4425452"/>
                    <a:gd name="connsiteY181"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139259 w 4425452"/>
                    <a:gd name="connsiteY166" fmla="*/ 1920783 h 6466192"/>
                    <a:gd name="connsiteX167" fmla="*/ 3215459 w 4425452"/>
                    <a:gd name="connsiteY167" fmla="*/ 1781083 h 6466192"/>
                    <a:gd name="connsiteX168" fmla="*/ 3242492 w 4425452"/>
                    <a:gd name="connsiteY168" fmla="*/ 1822858 h 6466192"/>
                    <a:gd name="connsiteX169" fmla="*/ 3310709 w 4425452"/>
                    <a:gd name="connsiteY169" fmla="*/ 1771558 h 6466192"/>
                    <a:gd name="connsiteX170" fmla="*/ 3332934 w 4425452"/>
                    <a:gd name="connsiteY170" fmla="*/ 1846171 h 6466192"/>
                    <a:gd name="connsiteX171" fmla="*/ 3467871 w 4425452"/>
                    <a:gd name="connsiteY171" fmla="*/ 1866808 h 6466192"/>
                    <a:gd name="connsiteX172" fmla="*/ 3511052 w 4425452"/>
                    <a:gd name="connsiteY172" fmla="*/ 1850934 h 6466192"/>
                    <a:gd name="connsiteX173" fmla="*/ 3607860 w 4425452"/>
                    <a:gd name="connsiteY173" fmla="*/ 1817163 h 6466192"/>
                    <a:gd name="connsiteX174" fmla="*/ 3777434 w 4425452"/>
                    <a:gd name="connsiteY174" fmla="*/ 1666783 h 6466192"/>
                    <a:gd name="connsiteX175" fmla="*/ 3929063 w 4425452"/>
                    <a:gd name="connsiteY175" fmla="*/ 1406797 h 6466192"/>
                    <a:gd name="connsiteX176" fmla="*/ 4102871 w 4425452"/>
                    <a:gd name="connsiteY176" fmla="*/ 1107983 h 6466192"/>
                    <a:gd name="connsiteX177" fmla="*/ 4174309 w 4425452"/>
                    <a:gd name="connsiteY177" fmla="*/ 996858 h 6466192"/>
                    <a:gd name="connsiteX178" fmla="*/ 4337821 w 4425452"/>
                    <a:gd name="connsiteY178" fmla="*/ 583242 h 6466192"/>
                    <a:gd name="connsiteX179" fmla="*/ 4425452 w 4425452"/>
                    <a:gd name="connsiteY179" fmla="*/ 361768 h 6466192"/>
                    <a:gd name="connsiteX180" fmla="*/ 4394609 w 4425452"/>
                    <a:gd name="connsiteY180" fmla="*/ 0 h 6466192"/>
                    <a:gd name="connsiteX181" fmla="*/ 22181 w 4425452"/>
                    <a:gd name="connsiteY181" fmla="*/ 4717 h 6466192"/>
                    <a:gd name="connsiteX182" fmla="*/ 0 w 4425452"/>
                    <a:gd name="connsiteY182"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139259 w 4425452"/>
                    <a:gd name="connsiteY166" fmla="*/ 1920783 h 6466192"/>
                    <a:gd name="connsiteX167" fmla="*/ 3215459 w 4425452"/>
                    <a:gd name="connsiteY167" fmla="*/ 1781083 h 6466192"/>
                    <a:gd name="connsiteX168" fmla="*/ 3242492 w 4425452"/>
                    <a:gd name="connsiteY168" fmla="*/ 1822858 h 6466192"/>
                    <a:gd name="connsiteX169" fmla="*/ 3310709 w 4425452"/>
                    <a:gd name="connsiteY169" fmla="*/ 1771558 h 6466192"/>
                    <a:gd name="connsiteX170" fmla="*/ 3332934 w 4425452"/>
                    <a:gd name="connsiteY170" fmla="*/ 1846171 h 6466192"/>
                    <a:gd name="connsiteX171" fmla="*/ 3467871 w 4425452"/>
                    <a:gd name="connsiteY171" fmla="*/ 1866808 h 6466192"/>
                    <a:gd name="connsiteX172" fmla="*/ 3511052 w 4425452"/>
                    <a:gd name="connsiteY172" fmla="*/ 1850934 h 6466192"/>
                    <a:gd name="connsiteX173" fmla="*/ 3607860 w 4425452"/>
                    <a:gd name="connsiteY173" fmla="*/ 1817163 h 6466192"/>
                    <a:gd name="connsiteX174" fmla="*/ 3777434 w 4425452"/>
                    <a:gd name="connsiteY174" fmla="*/ 1666783 h 6466192"/>
                    <a:gd name="connsiteX175" fmla="*/ 3929063 w 4425452"/>
                    <a:gd name="connsiteY175" fmla="*/ 1406797 h 6466192"/>
                    <a:gd name="connsiteX176" fmla="*/ 4102871 w 4425452"/>
                    <a:gd name="connsiteY176" fmla="*/ 1107983 h 6466192"/>
                    <a:gd name="connsiteX177" fmla="*/ 4174309 w 4425452"/>
                    <a:gd name="connsiteY177" fmla="*/ 996858 h 6466192"/>
                    <a:gd name="connsiteX178" fmla="*/ 4246901 w 4425452"/>
                    <a:gd name="connsiteY178" fmla="*/ 793658 h 6466192"/>
                    <a:gd name="connsiteX179" fmla="*/ 4337821 w 4425452"/>
                    <a:gd name="connsiteY179" fmla="*/ 583242 h 6466192"/>
                    <a:gd name="connsiteX180" fmla="*/ 4425452 w 4425452"/>
                    <a:gd name="connsiteY180" fmla="*/ 361768 h 6466192"/>
                    <a:gd name="connsiteX181" fmla="*/ 4394609 w 4425452"/>
                    <a:gd name="connsiteY181" fmla="*/ 0 h 6466192"/>
                    <a:gd name="connsiteX182" fmla="*/ 22181 w 4425452"/>
                    <a:gd name="connsiteY182" fmla="*/ 4717 h 6466192"/>
                    <a:gd name="connsiteX183" fmla="*/ 0 w 4425452"/>
                    <a:gd name="connsiteY183"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06473 w 4425452"/>
                    <a:gd name="connsiteY164" fmla="*/ 2167856 h 6466192"/>
                    <a:gd name="connsiteX165" fmla="*/ 2947171 w 4425452"/>
                    <a:gd name="connsiteY165" fmla="*/ 2096996 h 6466192"/>
                    <a:gd name="connsiteX166" fmla="*/ 3056709 w 4425452"/>
                    <a:gd name="connsiteY166" fmla="*/ 2006508 h 6466192"/>
                    <a:gd name="connsiteX167" fmla="*/ 3139259 w 4425452"/>
                    <a:gd name="connsiteY167" fmla="*/ 1920783 h 6466192"/>
                    <a:gd name="connsiteX168" fmla="*/ 3215459 w 4425452"/>
                    <a:gd name="connsiteY168" fmla="*/ 1781083 h 6466192"/>
                    <a:gd name="connsiteX169" fmla="*/ 3242492 w 4425452"/>
                    <a:gd name="connsiteY169" fmla="*/ 1822858 h 6466192"/>
                    <a:gd name="connsiteX170" fmla="*/ 3310709 w 4425452"/>
                    <a:gd name="connsiteY170" fmla="*/ 1771558 h 6466192"/>
                    <a:gd name="connsiteX171" fmla="*/ 3332934 w 4425452"/>
                    <a:gd name="connsiteY171" fmla="*/ 1846171 h 6466192"/>
                    <a:gd name="connsiteX172" fmla="*/ 3467871 w 4425452"/>
                    <a:gd name="connsiteY172" fmla="*/ 1866808 h 6466192"/>
                    <a:gd name="connsiteX173" fmla="*/ 3511052 w 4425452"/>
                    <a:gd name="connsiteY173" fmla="*/ 1850934 h 6466192"/>
                    <a:gd name="connsiteX174" fmla="*/ 3607860 w 4425452"/>
                    <a:gd name="connsiteY174" fmla="*/ 1817163 h 6466192"/>
                    <a:gd name="connsiteX175" fmla="*/ 3777434 w 4425452"/>
                    <a:gd name="connsiteY175" fmla="*/ 1666783 h 6466192"/>
                    <a:gd name="connsiteX176" fmla="*/ 3929063 w 4425452"/>
                    <a:gd name="connsiteY176" fmla="*/ 1406797 h 6466192"/>
                    <a:gd name="connsiteX177" fmla="*/ 4102871 w 4425452"/>
                    <a:gd name="connsiteY177" fmla="*/ 1107983 h 6466192"/>
                    <a:gd name="connsiteX178" fmla="*/ 4174309 w 4425452"/>
                    <a:gd name="connsiteY178" fmla="*/ 996858 h 6466192"/>
                    <a:gd name="connsiteX179" fmla="*/ 4246901 w 4425452"/>
                    <a:gd name="connsiteY179" fmla="*/ 793658 h 6466192"/>
                    <a:gd name="connsiteX180" fmla="*/ 4337821 w 4425452"/>
                    <a:gd name="connsiteY180" fmla="*/ 583242 h 6466192"/>
                    <a:gd name="connsiteX181" fmla="*/ 4425452 w 4425452"/>
                    <a:gd name="connsiteY181" fmla="*/ 361768 h 6466192"/>
                    <a:gd name="connsiteX182" fmla="*/ 4394609 w 4425452"/>
                    <a:gd name="connsiteY182" fmla="*/ 0 h 6466192"/>
                    <a:gd name="connsiteX183" fmla="*/ 22181 w 4425452"/>
                    <a:gd name="connsiteY183" fmla="*/ 4717 h 6466192"/>
                    <a:gd name="connsiteX184" fmla="*/ 0 w 4425452"/>
                    <a:gd name="connsiteY184" fmla="*/ 6457768 h 6466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4425452" h="6466192">
                      <a:moveTo>
                        <a:pt x="0" y="6457768"/>
                      </a:moveTo>
                      <a:cubicBezTo>
                        <a:pt x="86655" y="6475223"/>
                        <a:pt x="127114" y="6463928"/>
                        <a:pt x="191272" y="6438808"/>
                      </a:cubicBezTo>
                      <a:cubicBezTo>
                        <a:pt x="240878" y="6429298"/>
                        <a:pt x="254243" y="6367106"/>
                        <a:pt x="286522" y="6345146"/>
                      </a:cubicBezTo>
                      <a:cubicBezTo>
                        <a:pt x="318801" y="6323186"/>
                        <a:pt x="343143" y="6341177"/>
                        <a:pt x="384947" y="6307046"/>
                      </a:cubicBezTo>
                      <a:cubicBezTo>
                        <a:pt x="426751" y="6272915"/>
                        <a:pt x="511948" y="6218940"/>
                        <a:pt x="548460" y="6195921"/>
                      </a:cubicBezTo>
                      <a:cubicBezTo>
                        <a:pt x="584972" y="6172902"/>
                        <a:pt x="575447" y="6131363"/>
                        <a:pt x="594497" y="6122896"/>
                      </a:cubicBezTo>
                      <a:cubicBezTo>
                        <a:pt x="613547" y="6114429"/>
                        <a:pt x="641329" y="6164435"/>
                        <a:pt x="662760" y="6145121"/>
                      </a:cubicBezTo>
                      <a:cubicBezTo>
                        <a:pt x="684191" y="6125807"/>
                        <a:pt x="720175" y="6080299"/>
                        <a:pt x="732610" y="6053047"/>
                      </a:cubicBezTo>
                      <a:cubicBezTo>
                        <a:pt x="768457" y="6030044"/>
                        <a:pt x="720174" y="6003305"/>
                        <a:pt x="734197" y="5995897"/>
                      </a:cubicBezTo>
                      <a:cubicBezTo>
                        <a:pt x="763430" y="5981096"/>
                        <a:pt x="772298" y="6027117"/>
                        <a:pt x="780235" y="6007009"/>
                      </a:cubicBezTo>
                      <a:cubicBezTo>
                        <a:pt x="867677" y="5946699"/>
                        <a:pt x="810117" y="5965379"/>
                        <a:pt x="797697" y="5935572"/>
                      </a:cubicBezTo>
                      <a:cubicBezTo>
                        <a:pt x="814101" y="5923137"/>
                        <a:pt x="856155" y="5954265"/>
                        <a:pt x="878660" y="5953033"/>
                      </a:cubicBezTo>
                      <a:cubicBezTo>
                        <a:pt x="901165" y="5951801"/>
                        <a:pt x="926111" y="5933734"/>
                        <a:pt x="932726" y="5928178"/>
                      </a:cubicBezTo>
                      <a:cubicBezTo>
                        <a:pt x="969632" y="5903852"/>
                        <a:pt x="929740" y="5903913"/>
                        <a:pt x="918348" y="5899060"/>
                      </a:cubicBezTo>
                      <a:cubicBezTo>
                        <a:pt x="906956" y="5894207"/>
                        <a:pt x="878130" y="5906732"/>
                        <a:pt x="864372" y="5899059"/>
                      </a:cubicBezTo>
                      <a:cubicBezTo>
                        <a:pt x="850614" y="5891386"/>
                        <a:pt x="911203" y="5853551"/>
                        <a:pt x="905647" y="5837147"/>
                      </a:cubicBezTo>
                      <a:cubicBezTo>
                        <a:pt x="900091" y="5820743"/>
                        <a:pt x="896652" y="5807249"/>
                        <a:pt x="894535" y="5786347"/>
                      </a:cubicBezTo>
                      <a:cubicBezTo>
                        <a:pt x="902193" y="5752919"/>
                        <a:pt x="918876" y="5731049"/>
                        <a:pt x="921522" y="5711734"/>
                      </a:cubicBezTo>
                      <a:cubicBezTo>
                        <a:pt x="924168" y="5692419"/>
                        <a:pt x="891889" y="5684482"/>
                        <a:pt x="910410" y="5670459"/>
                      </a:cubicBezTo>
                      <a:cubicBezTo>
                        <a:pt x="928931" y="5656436"/>
                        <a:pt x="986610" y="5639768"/>
                        <a:pt x="1012010" y="5624422"/>
                      </a:cubicBezTo>
                      <a:cubicBezTo>
                        <a:pt x="1037410" y="5609076"/>
                        <a:pt x="1043231" y="5594259"/>
                        <a:pt x="1062810" y="5578384"/>
                      </a:cubicBezTo>
                      <a:cubicBezTo>
                        <a:pt x="1082389" y="5562509"/>
                        <a:pt x="1099852" y="5540019"/>
                        <a:pt x="1110435" y="5521234"/>
                      </a:cubicBezTo>
                      <a:cubicBezTo>
                        <a:pt x="1121018" y="5502449"/>
                        <a:pt x="1116520" y="5483135"/>
                        <a:pt x="1126310" y="5465672"/>
                      </a:cubicBezTo>
                      <a:cubicBezTo>
                        <a:pt x="1136100" y="5448209"/>
                        <a:pt x="1148006" y="5437097"/>
                        <a:pt x="1164410" y="5414872"/>
                      </a:cubicBezTo>
                      <a:cubicBezTo>
                        <a:pt x="1180814" y="5392647"/>
                        <a:pt x="1222619" y="5341053"/>
                        <a:pt x="1234260" y="5332322"/>
                      </a:cubicBezTo>
                      <a:cubicBezTo>
                        <a:pt x="1254353" y="5361601"/>
                        <a:pt x="1225793" y="5400849"/>
                        <a:pt x="1248547" y="5376772"/>
                      </a:cubicBezTo>
                      <a:cubicBezTo>
                        <a:pt x="1259924" y="5376772"/>
                        <a:pt x="1277123" y="5339995"/>
                        <a:pt x="1291410" y="5329147"/>
                      </a:cubicBezTo>
                      <a:cubicBezTo>
                        <a:pt x="1305697" y="5318299"/>
                        <a:pt x="1329041" y="5322955"/>
                        <a:pt x="1334272" y="5311684"/>
                      </a:cubicBezTo>
                      <a:lnTo>
                        <a:pt x="1333909" y="5264694"/>
                      </a:lnTo>
                      <a:cubicBezTo>
                        <a:pt x="1332307" y="5215126"/>
                        <a:pt x="1349029" y="5183731"/>
                        <a:pt x="1361260" y="5162459"/>
                      </a:cubicBezTo>
                      <a:cubicBezTo>
                        <a:pt x="1373491" y="5141187"/>
                        <a:pt x="1402799" y="5171455"/>
                        <a:pt x="1407297" y="5137059"/>
                      </a:cubicBezTo>
                      <a:cubicBezTo>
                        <a:pt x="1411795" y="5102663"/>
                        <a:pt x="1386925" y="5032020"/>
                        <a:pt x="1396185" y="5005297"/>
                      </a:cubicBezTo>
                      <a:cubicBezTo>
                        <a:pt x="1405445" y="4978574"/>
                        <a:pt x="1429129" y="4971052"/>
                        <a:pt x="1443810" y="4959259"/>
                      </a:cubicBezTo>
                      <a:lnTo>
                        <a:pt x="1500143" y="4953589"/>
                      </a:lnTo>
                      <a:cubicBezTo>
                        <a:pt x="1496703" y="4944064"/>
                        <a:pt x="1444467" y="4897988"/>
                        <a:pt x="1416822" y="4890996"/>
                      </a:cubicBezTo>
                      <a:cubicBezTo>
                        <a:pt x="1389177" y="4884004"/>
                        <a:pt x="1367081" y="4910576"/>
                        <a:pt x="1342210" y="4900522"/>
                      </a:cubicBezTo>
                      <a:cubicBezTo>
                        <a:pt x="1317339" y="4890468"/>
                        <a:pt x="1299876" y="4840197"/>
                        <a:pt x="1273947" y="4841784"/>
                      </a:cubicBezTo>
                      <a:cubicBezTo>
                        <a:pt x="1248018" y="4843372"/>
                        <a:pt x="1227305" y="4879166"/>
                        <a:pt x="1199335" y="4870359"/>
                      </a:cubicBezTo>
                      <a:lnTo>
                        <a:pt x="1139464" y="4807992"/>
                      </a:lnTo>
                      <a:cubicBezTo>
                        <a:pt x="1159043" y="4790530"/>
                        <a:pt x="1284077" y="4759159"/>
                        <a:pt x="1319985" y="4744947"/>
                      </a:cubicBezTo>
                      <a:cubicBezTo>
                        <a:pt x="1355893" y="4730735"/>
                        <a:pt x="1342293" y="4749505"/>
                        <a:pt x="1362847" y="4749709"/>
                      </a:cubicBezTo>
                      <a:cubicBezTo>
                        <a:pt x="1402111" y="4755810"/>
                        <a:pt x="1435109" y="4793796"/>
                        <a:pt x="1440136" y="4766809"/>
                      </a:cubicBezTo>
                      <a:cubicBezTo>
                        <a:pt x="1439078" y="4746965"/>
                        <a:pt x="1393721" y="4644874"/>
                        <a:pt x="1370785" y="4606834"/>
                      </a:cubicBezTo>
                      <a:cubicBezTo>
                        <a:pt x="1347849" y="4568794"/>
                        <a:pt x="1294320" y="4561325"/>
                        <a:pt x="1302522" y="4538571"/>
                      </a:cubicBezTo>
                      <a:cubicBezTo>
                        <a:pt x="1310724" y="4515817"/>
                        <a:pt x="1417352" y="4535397"/>
                        <a:pt x="1405710" y="4494122"/>
                      </a:cubicBezTo>
                      <a:cubicBezTo>
                        <a:pt x="1394068" y="4452847"/>
                        <a:pt x="1350941" y="4426123"/>
                        <a:pt x="1329510" y="4387759"/>
                      </a:cubicBezTo>
                      <a:cubicBezTo>
                        <a:pt x="1308079" y="4349395"/>
                        <a:pt x="1248282" y="4355745"/>
                        <a:pt x="1229497" y="4297272"/>
                      </a:cubicBezTo>
                      <a:cubicBezTo>
                        <a:pt x="1193332" y="4189912"/>
                        <a:pt x="1190868" y="4152544"/>
                        <a:pt x="1169172" y="4089309"/>
                      </a:cubicBezTo>
                      <a:cubicBezTo>
                        <a:pt x="1162905" y="4034336"/>
                        <a:pt x="1143402" y="3963496"/>
                        <a:pt x="1110435" y="3917859"/>
                      </a:cubicBezTo>
                      <a:cubicBezTo>
                        <a:pt x="1085489" y="3852704"/>
                        <a:pt x="1001003" y="3851736"/>
                        <a:pt x="979307" y="3818663"/>
                      </a:cubicBezTo>
                      <a:cubicBezTo>
                        <a:pt x="934940" y="3743317"/>
                        <a:pt x="924539" y="3779618"/>
                        <a:pt x="913585" y="3760697"/>
                      </a:cubicBezTo>
                      <a:cubicBezTo>
                        <a:pt x="902631" y="3741776"/>
                        <a:pt x="909087" y="3719157"/>
                        <a:pt x="913585" y="3705134"/>
                      </a:cubicBezTo>
                      <a:cubicBezTo>
                        <a:pt x="918083" y="3691111"/>
                        <a:pt x="931047" y="3711484"/>
                        <a:pt x="946922" y="3698784"/>
                      </a:cubicBezTo>
                      <a:cubicBezTo>
                        <a:pt x="962797" y="3686084"/>
                        <a:pt x="989520" y="3615969"/>
                        <a:pt x="1005660" y="3597184"/>
                      </a:cubicBezTo>
                      <a:cubicBezTo>
                        <a:pt x="1021800" y="3578399"/>
                        <a:pt x="1027620" y="3603799"/>
                        <a:pt x="1043760" y="3586072"/>
                      </a:cubicBezTo>
                      <a:cubicBezTo>
                        <a:pt x="1059900" y="3568345"/>
                        <a:pt x="1085828" y="3537918"/>
                        <a:pt x="1105672" y="3522572"/>
                      </a:cubicBezTo>
                      <a:cubicBezTo>
                        <a:pt x="1125516" y="3507226"/>
                        <a:pt x="1146418" y="3493732"/>
                        <a:pt x="1162822" y="3486059"/>
                      </a:cubicBezTo>
                      <a:cubicBezTo>
                        <a:pt x="1179226" y="3478386"/>
                        <a:pt x="1192206" y="3491245"/>
                        <a:pt x="1204097" y="3476534"/>
                      </a:cubicBezTo>
                      <a:lnTo>
                        <a:pt x="1234169" y="3405732"/>
                      </a:lnTo>
                      <a:cubicBezTo>
                        <a:pt x="1295447" y="3357971"/>
                        <a:pt x="1254883" y="3398058"/>
                        <a:pt x="1292998" y="3374934"/>
                      </a:cubicBezTo>
                      <a:cubicBezTo>
                        <a:pt x="1313651" y="3365832"/>
                        <a:pt x="1307021" y="3340539"/>
                        <a:pt x="1351735" y="3341597"/>
                      </a:cubicBezTo>
                      <a:cubicBezTo>
                        <a:pt x="1380574" y="3325193"/>
                        <a:pt x="1428743" y="3304790"/>
                        <a:pt x="1458097" y="3297147"/>
                      </a:cubicBezTo>
                      <a:lnTo>
                        <a:pt x="1534206" y="3305265"/>
                      </a:lnTo>
                      <a:cubicBezTo>
                        <a:pt x="1592694" y="3276055"/>
                        <a:pt x="1566562" y="3278392"/>
                        <a:pt x="1577160" y="3259047"/>
                      </a:cubicBezTo>
                      <a:cubicBezTo>
                        <a:pt x="1587758" y="3239702"/>
                        <a:pt x="1605470" y="3206130"/>
                        <a:pt x="1597797" y="3189197"/>
                      </a:cubicBezTo>
                      <a:cubicBezTo>
                        <a:pt x="1590124" y="3172264"/>
                        <a:pt x="1545689" y="3170699"/>
                        <a:pt x="1531122" y="3162209"/>
                      </a:cubicBezTo>
                      <a:cubicBezTo>
                        <a:pt x="1516555" y="3153720"/>
                        <a:pt x="1533148" y="3139318"/>
                        <a:pt x="1510394" y="3138260"/>
                      </a:cubicBezTo>
                      <a:cubicBezTo>
                        <a:pt x="1467562" y="3130897"/>
                        <a:pt x="1437429" y="3158460"/>
                        <a:pt x="1394597" y="3151097"/>
                      </a:cubicBezTo>
                      <a:cubicBezTo>
                        <a:pt x="1367095" y="3145563"/>
                        <a:pt x="1344061" y="3124903"/>
                        <a:pt x="1331097" y="3114584"/>
                      </a:cubicBezTo>
                      <a:cubicBezTo>
                        <a:pt x="1318133" y="3104265"/>
                        <a:pt x="1331642" y="3095118"/>
                        <a:pt x="1316810" y="3089184"/>
                      </a:cubicBezTo>
                      <a:lnTo>
                        <a:pt x="1256394" y="3069454"/>
                      </a:lnTo>
                      <a:cubicBezTo>
                        <a:pt x="1193438" y="3065773"/>
                        <a:pt x="1186619" y="3070550"/>
                        <a:pt x="1156472" y="3086009"/>
                      </a:cubicBezTo>
                      <a:cubicBezTo>
                        <a:pt x="1131881" y="3094589"/>
                        <a:pt x="1144566" y="3119347"/>
                        <a:pt x="1131072" y="3132047"/>
                      </a:cubicBezTo>
                      <a:cubicBezTo>
                        <a:pt x="1117578" y="3144747"/>
                        <a:pt x="1086622" y="3146863"/>
                        <a:pt x="1075510" y="3162209"/>
                      </a:cubicBezTo>
                      <a:cubicBezTo>
                        <a:pt x="1063354" y="3202804"/>
                        <a:pt x="1063074" y="3203220"/>
                        <a:pt x="1042172" y="3213009"/>
                      </a:cubicBezTo>
                      <a:cubicBezTo>
                        <a:pt x="1019418" y="3205072"/>
                        <a:pt x="996664" y="3233646"/>
                        <a:pt x="973910" y="3225709"/>
                      </a:cubicBezTo>
                      <a:lnTo>
                        <a:pt x="893445" y="3169103"/>
                      </a:lnTo>
                      <a:cubicBezTo>
                        <a:pt x="903862" y="3151459"/>
                        <a:pt x="898405" y="3116353"/>
                        <a:pt x="908822" y="3098709"/>
                      </a:cubicBezTo>
                      <a:cubicBezTo>
                        <a:pt x="924697" y="3087597"/>
                        <a:pt x="946922" y="3095534"/>
                        <a:pt x="956447" y="3065372"/>
                      </a:cubicBezTo>
                      <a:lnTo>
                        <a:pt x="907824" y="2974294"/>
                      </a:lnTo>
                      <a:cubicBezTo>
                        <a:pt x="878637" y="2939278"/>
                        <a:pt x="865528" y="2983782"/>
                        <a:pt x="832622" y="2976472"/>
                      </a:cubicBezTo>
                      <a:cubicBezTo>
                        <a:pt x="799716" y="2969162"/>
                        <a:pt x="732874" y="2954776"/>
                        <a:pt x="710385" y="2930434"/>
                      </a:cubicBezTo>
                      <a:cubicBezTo>
                        <a:pt x="706152" y="2897097"/>
                        <a:pt x="679693" y="2873284"/>
                        <a:pt x="675460" y="2839947"/>
                      </a:cubicBezTo>
                      <a:lnTo>
                        <a:pt x="717370" y="2791460"/>
                      </a:lnTo>
                      <a:cubicBezTo>
                        <a:pt x="718164" y="2757329"/>
                        <a:pt x="704140" y="2739526"/>
                        <a:pt x="715147" y="2725647"/>
                      </a:cubicBezTo>
                      <a:cubicBezTo>
                        <a:pt x="726154" y="2711768"/>
                        <a:pt x="735256" y="2693103"/>
                        <a:pt x="754835" y="2698659"/>
                      </a:cubicBezTo>
                      <a:cubicBezTo>
                        <a:pt x="785950" y="2691924"/>
                        <a:pt x="815160" y="2744432"/>
                        <a:pt x="832622" y="2758984"/>
                      </a:cubicBezTo>
                      <a:cubicBezTo>
                        <a:pt x="850085" y="2773536"/>
                        <a:pt x="851937" y="2788618"/>
                        <a:pt x="859610" y="2785972"/>
                      </a:cubicBezTo>
                      <a:cubicBezTo>
                        <a:pt x="869664" y="2770626"/>
                        <a:pt x="857493" y="2745756"/>
                        <a:pt x="867547" y="2730410"/>
                      </a:cubicBezTo>
                      <a:lnTo>
                        <a:pt x="904014" y="2717846"/>
                      </a:lnTo>
                      <a:cubicBezTo>
                        <a:pt x="914333" y="2712554"/>
                        <a:pt x="936596" y="2723023"/>
                        <a:pt x="948510" y="2717709"/>
                      </a:cubicBezTo>
                      <a:cubicBezTo>
                        <a:pt x="960424" y="2712395"/>
                        <a:pt x="956976" y="2706596"/>
                        <a:pt x="975497" y="2685959"/>
                      </a:cubicBezTo>
                      <a:cubicBezTo>
                        <a:pt x="994018" y="2665322"/>
                        <a:pt x="1020590" y="2604619"/>
                        <a:pt x="1051697" y="2579597"/>
                      </a:cubicBezTo>
                      <a:lnTo>
                        <a:pt x="1141504" y="2519952"/>
                      </a:lnTo>
                      <a:cubicBezTo>
                        <a:pt x="1192841" y="2508023"/>
                        <a:pt x="1186521" y="2515416"/>
                        <a:pt x="1223147" y="2489109"/>
                      </a:cubicBezTo>
                      <a:cubicBezTo>
                        <a:pt x="1259773" y="2462802"/>
                        <a:pt x="1325791" y="2363621"/>
                        <a:pt x="1370785" y="2346234"/>
                      </a:cubicBezTo>
                      <a:lnTo>
                        <a:pt x="1485175" y="2356213"/>
                      </a:lnTo>
                      <a:lnTo>
                        <a:pt x="1551261" y="2451598"/>
                      </a:lnTo>
                      <a:cubicBezTo>
                        <a:pt x="1551511" y="2479304"/>
                        <a:pt x="1520191" y="2495293"/>
                        <a:pt x="1494610" y="2522447"/>
                      </a:cubicBezTo>
                      <a:cubicBezTo>
                        <a:pt x="1469029" y="2549601"/>
                        <a:pt x="1418878" y="2595812"/>
                        <a:pt x="1397772" y="2614522"/>
                      </a:cubicBezTo>
                      <a:lnTo>
                        <a:pt x="1360035" y="2634705"/>
                      </a:lnTo>
                      <a:lnTo>
                        <a:pt x="1371646" y="2695756"/>
                      </a:lnTo>
                      <a:cubicBezTo>
                        <a:pt x="1378200" y="2711707"/>
                        <a:pt x="1414320" y="2712992"/>
                        <a:pt x="1421585" y="2724059"/>
                      </a:cubicBezTo>
                      <a:cubicBezTo>
                        <a:pt x="1428850" y="2735126"/>
                        <a:pt x="1427739" y="2747758"/>
                        <a:pt x="1415235" y="2762159"/>
                      </a:cubicBezTo>
                      <a:lnTo>
                        <a:pt x="1324338" y="2816815"/>
                      </a:lnTo>
                      <a:cubicBezTo>
                        <a:pt x="1307261" y="2845874"/>
                        <a:pt x="1339957" y="2860357"/>
                        <a:pt x="1361260" y="2851059"/>
                      </a:cubicBezTo>
                      <a:cubicBezTo>
                        <a:pt x="1394401" y="2844066"/>
                        <a:pt x="1423898" y="2821615"/>
                        <a:pt x="1516835" y="2778034"/>
                      </a:cubicBezTo>
                      <a:cubicBezTo>
                        <a:pt x="1550173" y="2758720"/>
                        <a:pt x="1536414" y="2735436"/>
                        <a:pt x="1553347" y="2720884"/>
                      </a:cubicBezTo>
                      <a:cubicBezTo>
                        <a:pt x="1570280" y="2706332"/>
                        <a:pt x="1598062" y="2700776"/>
                        <a:pt x="1618435" y="2690722"/>
                      </a:cubicBezTo>
                      <a:cubicBezTo>
                        <a:pt x="1638808" y="2680668"/>
                        <a:pt x="1649127" y="2665322"/>
                        <a:pt x="1675585" y="2654209"/>
                      </a:cubicBezTo>
                      <a:cubicBezTo>
                        <a:pt x="1702043" y="2643097"/>
                        <a:pt x="1743848" y="2631720"/>
                        <a:pt x="1777185" y="2624047"/>
                      </a:cubicBezTo>
                      <a:cubicBezTo>
                        <a:pt x="1810523" y="2616374"/>
                        <a:pt x="1851994" y="2623442"/>
                        <a:pt x="1875610" y="2614522"/>
                      </a:cubicBezTo>
                      <a:cubicBezTo>
                        <a:pt x="1899226" y="2605602"/>
                        <a:pt x="1898508" y="2581902"/>
                        <a:pt x="1918881" y="2589575"/>
                      </a:cubicBezTo>
                      <a:cubicBezTo>
                        <a:pt x="1965780" y="2604013"/>
                        <a:pt x="1969341" y="2637087"/>
                        <a:pt x="1986735" y="2649447"/>
                      </a:cubicBezTo>
                      <a:cubicBezTo>
                        <a:pt x="2004129" y="2661807"/>
                        <a:pt x="2033823" y="2655502"/>
                        <a:pt x="2056585" y="2665322"/>
                      </a:cubicBezTo>
                      <a:lnTo>
                        <a:pt x="2131242" y="2678202"/>
                      </a:lnTo>
                      <a:cubicBezTo>
                        <a:pt x="2106885" y="2716771"/>
                        <a:pt x="2106342" y="2769628"/>
                        <a:pt x="2081985" y="2808197"/>
                      </a:cubicBezTo>
                      <a:lnTo>
                        <a:pt x="1978343" y="2922088"/>
                      </a:lnTo>
                      <a:cubicBezTo>
                        <a:pt x="1963526" y="2949604"/>
                        <a:pt x="2011265" y="2925868"/>
                        <a:pt x="2015309" y="2944721"/>
                      </a:cubicBezTo>
                      <a:cubicBezTo>
                        <a:pt x="2019353" y="2963574"/>
                        <a:pt x="1999433" y="3015894"/>
                        <a:pt x="2002608" y="3035208"/>
                      </a:cubicBezTo>
                      <a:cubicBezTo>
                        <a:pt x="2013192" y="3043675"/>
                        <a:pt x="2058700" y="3026741"/>
                        <a:pt x="2069284" y="3035208"/>
                      </a:cubicBezTo>
                      <a:cubicBezTo>
                        <a:pt x="2075634" y="3051083"/>
                        <a:pt x="2050234" y="3062196"/>
                        <a:pt x="2056584" y="3078071"/>
                      </a:cubicBezTo>
                      <a:lnTo>
                        <a:pt x="2124711" y="3101884"/>
                      </a:lnTo>
                      <a:cubicBezTo>
                        <a:pt x="2151434" y="3116701"/>
                        <a:pt x="2155516" y="3072779"/>
                        <a:pt x="2186759" y="3068546"/>
                      </a:cubicBezTo>
                      <a:cubicBezTo>
                        <a:pt x="2218002" y="3064313"/>
                        <a:pt x="2242322" y="3123051"/>
                        <a:pt x="2291534" y="3087596"/>
                      </a:cubicBezTo>
                      <a:cubicBezTo>
                        <a:pt x="2304234" y="3102413"/>
                        <a:pt x="2291534" y="3118816"/>
                        <a:pt x="2304234" y="3133633"/>
                      </a:cubicBezTo>
                      <a:lnTo>
                        <a:pt x="2363108" y="3181168"/>
                      </a:lnTo>
                      <a:cubicBezTo>
                        <a:pt x="2374485" y="3200218"/>
                        <a:pt x="2364551" y="3230433"/>
                        <a:pt x="2369321" y="3252696"/>
                      </a:cubicBezTo>
                      <a:cubicBezTo>
                        <a:pt x="2374091" y="3274959"/>
                        <a:pt x="2397783" y="3309167"/>
                        <a:pt x="2391728" y="3314746"/>
                      </a:cubicBezTo>
                      <a:cubicBezTo>
                        <a:pt x="2385673" y="3320325"/>
                        <a:pt x="2353659" y="3282753"/>
                        <a:pt x="2332991" y="3286170"/>
                      </a:cubicBezTo>
                      <a:cubicBezTo>
                        <a:pt x="2312323" y="3289587"/>
                        <a:pt x="2277276" y="3314896"/>
                        <a:pt x="2267721" y="3335246"/>
                      </a:cubicBezTo>
                      <a:cubicBezTo>
                        <a:pt x="2270367" y="3359588"/>
                        <a:pt x="2303175" y="3382341"/>
                        <a:pt x="2305821" y="3406683"/>
                      </a:cubicBezTo>
                      <a:cubicBezTo>
                        <a:pt x="2304763" y="3460658"/>
                        <a:pt x="2364029" y="3503521"/>
                        <a:pt x="2362971" y="3557496"/>
                      </a:cubicBezTo>
                      <a:lnTo>
                        <a:pt x="2321199" y="3637008"/>
                      </a:lnTo>
                      <a:cubicBezTo>
                        <a:pt x="2301256" y="3691996"/>
                        <a:pt x="2284489" y="3753332"/>
                        <a:pt x="2286771" y="3803558"/>
                      </a:cubicBezTo>
                      <a:lnTo>
                        <a:pt x="2247493" y="3843564"/>
                      </a:lnTo>
                      <a:cubicBezTo>
                        <a:pt x="2241408" y="3856528"/>
                        <a:pt x="2279167" y="3860497"/>
                        <a:pt x="2282009" y="3873408"/>
                      </a:cubicBezTo>
                      <a:cubicBezTo>
                        <a:pt x="2284851" y="3886319"/>
                        <a:pt x="2259254" y="3915477"/>
                        <a:pt x="2264546" y="3921033"/>
                      </a:cubicBezTo>
                      <a:cubicBezTo>
                        <a:pt x="2269838" y="3926589"/>
                        <a:pt x="2297355" y="3912038"/>
                        <a:pt x="2313759" y="3906746"/>
                      </a:cubicBezTo>
                      <a:cubicBezTo>
                        <a:pt x="2330163" y="3901454"/>
                        <a:pt x="2340217" y="3929764"/>
                        <a:pt x="2355034" y="3930558"/>
                      </a:cubicBezTo>
                      <a:cubicBezTo>
                        <a:pt x="2370909" y="3924208"/>
                        <a:pt x="2386784" y="3930558"/>
                        <a:pt x="2402659" y="3924208"/>
                      </a:cubicBezTo>
                      <a:cubicBezTo>
                        <a:pt x="2430176" y="3910979"/>
                        <a:pt x="2435467" y="3864412"/>
                        <a:pt x="2462984" y="3851183"/>
                      </a:cubicBezTo>
                      <a:cubicBezTo>
                        <a:pt x="2473038" y="3852241"/>
                        <a:pt x="2448168" y="3888225"/>
                        <a:pt x="2458222" y="3889283"/>
                      </a:cubicBezTo>
                      <a:cubicBezTo>
                        <a:pt x="2516566" y="3895225"/>
                        <a:pt x="2530461" y="3864654"/>
                        <a:pt x="2526893" y="3826147"/>
                      </a:cubicBezTo>
                      <a:cubicBezTo>
                        <a:pt x="2539986" y="3822322"/>
                        <a:pt x="2559428" y="3831196"/>
                        <a:pt x="2572521" y="3827371"/>
                      </a:cubicBezTo>
                      <a:cubicBezTo>
                        <a:pt x="2596001" y="3823077"/>
                        <a:pt x="2605918" y="3803581"/>
                        <a:pt x="2607446" y="3773396"/>
                      </a:cubicBezTo>
                      <a:cubicBezTo>
                        <a:pt x="2629936" y="3765194"/>
                        <a:pt x="2668890" y="3799348"/>
                        <a:pt x="2710634" y="3792446"/>
                      </a:cubicBezTo>
                      <a:cubicBezTo>
                        <a:pt x="2745030" y="3794827"/>
                        <a:pt x="2735300" y="3753310"/>
                        <a:pt x="2759846" y="3743233"/>
                      </a:cubicBezTo>
                      <a:cubicBezTo>
                        <a:pt x="2782865" y="3739793"/>
                        <a:pt x="2829227" y="3756221"/>
                        <a:pt x="2845571" y="3754346"/>
                      </a:cubicBezTo>
                      <a:cubicBezTo>
                        <a:pt x="2861915" y="3752471"/>
                        <a:pt x="2874049" y="3681450"/>
                        <a:pt x="2880134" y="3646260"/>
                      </a:cubicBezTo>
                      <a:cubicBezTo>
                        <a:pt x="2886219" y="3611070"/>
                        <a:pt x="2909540" y="3595837"/>
                        <a:pt x="2910659" y="3543208"/>
                      </a:cubicBezTo>
                      <a:cubicBezTo>
                        <a:pt x="2911778" y="3490579"/>
                        <a:pt x="2890890" y="3387270"/>
                        <a:pt x="2886846" y="3330483"/>
                      </a:cubicBezTo>
                      <a:cubicBezTo>
                        <a:pt x="2882802" y="3273696"/>
                        <a:pt x="2867872" y="3238469"/>
                        <a:pt x="2857818" y="3202486"/>
                      </a:cubicBezTo>
                      <a:cubicBezTo>
                        <a:pt x="2847764" y="3166503"/>
                        <a:pt x="2822477" y="3151723"/>
                        <a:pt x="2802709" y="3122521"/>
                      </a:cubicBezTo>
                      <a:cubicBezTo>
                        <a:pt x="2782941" y="3093319"/>
                        <a:pt x="2765139" y="3065636"/>
                        <a:pt x="2739210" y="3027272"/>
                      </a:cubicBezTo>
                      <a:cubicBezTo>
                        <a:pt x="2713281" y="2988908"/>
                        <a:pt x="2708518" y="2931493"/>
                        <a:pt x="2670947" y="2884397"/>
                      </a:cubicBezTo>
                      <a:cubicBezTo>
                        <a:pt x="2618559" y="2837830"/>
                        <a:pt x="2569346" y="2800788"/>
                        <a:pt x="2509021" y="2760571"/>
                      </a:cubicBezTo>
                      <a:lnTo>
                        <a:pt x="2501720" y="2707549"/>
                      </a:lnTo>
                      <a:cubicBezTo>
                        <a:pt x="2519500" y="2682360"/>
                        <a:pt x="2515054" y="2652410"/>
                        <a:pt x="2532834" y="2627221"/>
                      </a:cubicBezTo>
                      <a:lnTo>
                        <a:pt x="2605361" y="2565037"/>
                      </a:lnTo>
                      <a:cubicBezTo>
                        <a:pt x="2637806" y="2541315"/>
                        <a:pt x="2681364" y="2527118"/>
                        <a:pt x="2713809" y="2503396"/>
                      </a:cubicBezTo>
                      <a:cubicBezTo>
                        <a:pt x="2751909" y="2471117"/>
                        <a:pt x="2785246" y="2434075"/>
                        <a:pt x="2823346" y="2401796"/>
                      </a:cubicBezTo>
                      <a:lnTo>
                        <a:pt x="2903720" y="2356122"/>
                      </a:lnTo>
                      <a:cubicBezTo>
                        <a:pt x="2903977" y="2316585"/>
                        <a:pt x="2904233" y="2277049"/>
                        <a:pt x="2904490" y="2237512"/>
                      </a:cubicBezTo>
                      <a:cubicBezTo>
                        <a:pt x="2905815" y="2206134"/>
                        <a:pt x="2899360" y="2191275"/>
                        <a:pt x="2906473" y="2167856"/>
                      </a:cubicBezTo>
                      <a:cubicBezTo>
                        <a:pt x="2913587" y="2144437"/>
                        <a:pt x="2922998" y="2123887"/>
                        <a:pt x="2947171" y="2096996"/>
                      </a:cubicBezTo>
                      <a:cubicBezTo>
                        <a:pt x="2969366" y="2051881"/>
                        <a:pt x="3002462" y="2025475"/>
                        <a:pt x="3056709" y="2006508"/>
                      </a:cubicBezTo>
                      <a:cubicBezTo>
                        <a:pt x="3085813" y="1971848"/>
                        <a:pt x="3071518" y="1942131"/>
                        <a:pt x="3139259" y="1920783"/>
                      </a:cubicBezTo>
                      <a:cubicBezTo>
                        <a:pt x="3162278" y="1893002"/>
                        <a:pt x="3198254" y="1797404"/>
                        <a:pt x="3215459" y="1781083"/>
                      </a:cubicBezTo>
                      <a:cubicBezTo>
                        <a:pt x="3232664" y="1764762"/>
                        <a:pt x="3223178" y="1834235"/>
                        <a:pt x="3242492" y="1822858"/>
                      </a:cubicBezTo>
                      <a:cubicBezTo>
                        <a:pt x="3260468" y="1825866"/>
                        <a:pt x="3292733" y="1768550"/>
                        <a:pt x="3310709" y="1771558"/>
                      </a:cubicBezTo>
                      <a:cubicBezTo>
                        <a:pt x="3328701" y="1778437"/>
                        <a:pt x="3314942" y="1839292"/>
                        <a:pt x="3332934" y="1846171"/>
                      </a:cubicBezTo>
                      <a:cubicBezTo>
                        <a:pt x="3375267" y="1847229"/>
                        <a:pt x="3425538" y="1865750"/>
                        <a:pt x="3467871" y="1866808"/>
                      </a:cubicBezTo>
                      <a:lnTo>
                        <a:pt x="3511052" y="1850934"/>
                      </a:lnTo>
                      <a:cubicBezTo>
                        <a:pt x="3532219" y="1839196"/>
                        <a:pt x="3563463" y="1847855"/>
                        <a:pt x="3607860" y="1817163"/>
                      </a:cubicBezTo>
                      <a:cubicBezTo>
                        <a:pt x="3652257" y="1786471"/>
                        <a:pt x="3721735" y="1731714"/>
                        <a:pt x="3777434" y="1666783"/>
                      </a:cubicBezTo>
                      <a:cubicBezTo>
                        <a:pt x="3833133" y="1601852"/>
                        <a:pt x="3869003" y="1499930"/>
                        <a:pt x="3929063" y="1406797"/>
                      </a:cubicBezTo>
                      <a:cubicBezTo>
                        <a:pt x="3974299" y="1307192"/>
                        <a:pt x="4057635" y="1207588"/>
                        <a:pt x="4102871" y="1107983"/>
                      </a:cubicBezTo>
                      <a:cubicBezTo>
                        <a:pt x="4119275" y="1067237"/>
                        <a:pt x="4157905" y="1037604"/>
                        <a:pt x="4174309" y="996858"/>
                      </a:cubicBezTo>
                      <a:cubicBezTo>
                        <a:pt x="4200046" y="944471"/>
                        <a:pt x="4219649" y="862594"/>
                        <a:pt x="4246901" y="793658"/>
                      </a:cubicBezTo>
                      <a:cubicBezTo>
                        <a:pt x="4274153" y="724722"/>
                        <a:pt x="4309794" y="655224"/>
                        <a:pt x="4337821" y="583242"/>
                      </a:cubicBezTo>
                      <a:cubicBezTo>
                        <a:pt x="4365848" y="511260"/>
                        <a:pt x="4419018" y="463304"/>
                        <a:pt x="4425452" y="361768"/>
                      </a:cubicBezTo>
                      <a:lnTo>
                        <a:pt x="4394609" y="0"/>
                      </a:lnTo>
                      <a:lnTo>
                        <a:pt x="22181" y="4717"/>
                      </a:lnTo>
                      <a:cubicBezTo>
                        <a:pt x="27987" y="2152831"/>
                        <a:pt x="29029" y="4300946"/>
                        <a:pt x="0" y="6457768"/>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0" name="Freeform: Shape 179">
                  <a:extLst>
                    <a:ext uri="{FF2B5EF4-FFF2-40B4-BE49-F238E27FC236}">
                      <a16:creationId xmlns:a16="http://schemas.microsoft.com/office/drawing/2014/main" id="{DC277ED2-01E4-4C52-98D4-E7CBE2F86169}"/>
                    </a:ext>
                  </a:extLst>
                </p:cNvPr>
                <p:cNvSpPr/>
                <p:nvPr/>
              </p:nvSpPr>
              <p:spPr>
                <a:xfrm>
                  <a:off x="5330536" y="1960830"/>
                  <a:ext cx="2252230" cy="2680134"/>
                </a:xfrm>
                <a:custGeom>
                  <a:avLst/>
                  <a:gdLst>
                    <a:gd name="connsiteX0" fmla="*/ 293544 w 2252230"/>
                    <a:gd name="connsiteY0" fmla="*/ 2392507 h 2392507"/>
                    <a:gd name="connsiteX1" fmla="*/ 179244 w 2252230"/>
                    <a:gd name="connsiteY1" fmla="*/ 2337955 h 2392507"/>
                    <a:gd name="connsiteX2" fmla="*/ 236394 w 2252230"/>
                    <a:gd name="connsiteY2" fmla="*/ 2262621 h 2392507"/>
                    <a:gd name="connsiteX3" fmla="*/ 207819 w 2252230"/>
                    <a:gd name="connsiteY3" fmla="*/ 2187287 h 2392507"/>
                    <a:gd name="connsiteX4" fmla="*/ 161059 w 2252230"/>
                    <a:gd name="connsiteY4" fmla="*/ 2140527 h 2392507"/>
                    <a:gd name="connsiteX5" fmla="*/ 114300 w 2252230"/>
                    <a:gd name="connsiteY5" fmla="*/ 2008043 h 2392507"/>
                    <a:gd name="connsiteX6" fmla="*/ 41564 w 2252230"/>
                    <a:gd name="connsiteY6" fmla="*/ 1930112 h 2392507"/>
                    <a:gd name="connsiteX7" fmla="*/ 0 w 2252230"/>
                    <a:gd name="connsiteY7" fmla="*/ 1870364 h 2392507"/>
                    <a:gd name="connsiteX8" fmla="*/ 109105 w 2252230"/>
                    <a:gd name="connsiteY8" fmla="*/ 1865168 h 2392507"/>
                    <a:gd name="connsiteX9" fmla="*/ 200025 w 2252230"/>
                    <a:gd name="connsiteY9" fmla="*/ 1831398 h 2392507"/>
                    <a:gd name="connsiteX10" fmla="*/ 332509 w 2252230"/>
                    <a:gd name="connsiteY10" fmla="*/ 1727489 h 2392507"/>
                    <a:gd name="connsiteX11" fmla="*/ 322119 w 2252230"/>
                    <a:gd name="connsiteY11" fmla="*/ 1613189 h 2392507"/>
                    <a:gd name="connsiteX12" fmla="*/ 407844 w 2252230"/>
                    <a:gd name="connsiteY12" fmla="*/ 1613189 h 2392507"/>
                    <a:gd name="connsiteX13" fmla="*/ 587087 w 2252230"/>
                    <a:gd name="connsiteY13" fmla="*/ 1441739 h 2392507"/>
                    <a:gd name="connsiteX14" fmla="*/ 745548 w 2252230"/>
                    <a:gd name="connsiteY14" fmla="*/ 1291071 h 2392507"/>
                    <a:gd name="connsiteX15" fmla="*/ 787112 w 2252230"/>
                    <a:gd name="connsiteY15" fmla="*/ 1332634 h 2392507"/>
                    <a:gd name="connsiteX16" fmla="*/ 1083253 w 2252230"/>
                    <a:gd name="connsiteY16" fmla="*/ 1231323 h 2392507"/>
                    <a:gd name="connsiteX17" fmla="*/ 1252105 w 2252230"/>
                    <a:gd name="connsiteY17" fmla="*/ 1244312 h 2392507"/>
                    <a:gd name="connsiteX18" fmla="*/ 1340428 w 2252230"/>
                    <a:gd name="connsiteY18" fmla="*/ 1296266 h 2392507"/>
                    <a:gd name="connsiteX19" fmla="*/ 1262496 w 2252230"/>
                    <a:gd name="connsiteY19" fmla="*/ 1161184 h 2392507"/>
                    <a:gd name="connsiteX20" fmla="*/ 1358612 w 2252230"/>
                    <a:gd name="connsiteY20" fmla="*/ 1010516 h 2392507"/>
                    <a:gd name="connsiteX21" fmla="*/ 1381991 w 2252230"/>
                    <a:gd name="connsiteY21" fmla="*/ 961159 h 2392507"/>
                    <a:gd name="connsiteX22" fmla="*/ 1379394 w 2252230"/>
                    <a:gd name="connsiteY22" fmla="*/ 836468 h 2392507"/>
                    <a:gd name="connsiteX23" fmla="*/ 1462521 w 2252230"/>
                    <a:gd name="connsiteY23" fmla="*/ 755939 h 2392507"/>
                    <a:gd name="connsiteX24" fmla="*/ 1498889 w 2252230"/>
                    <a:gd name="connsiteY24" fmla="*/ 794905 h 2392507"/>
                    <a:gd name="connsiteX25" fmla="*/ 1444337 w 2252230"/>
                    <a:gd name="connsiteY25" fmla="*/ 906607 h 2392507"/>
                    <a:gd name="connsiteX26" fmla="*/ 1504084 w 2252230"/>
                    <a:gd name="connsiteY26" fmla="*/ 968952 h 2392507"/>
                    <a:gd name="connsiteX27" fmla="*/ 1535257 w 2252230"/>
                    <a:gd name="connsiteY27" fmla="*/ 891021 h 2392507"/>
                    <a:gd name="connsiteX28" fmla="*/ 1732684 w 2252230"/>
                    <a:gd name="connsiteY28" fmla="*/ 693593 h 2392507"/>
                    <a:gd name="connsiteX29" fmla="*/ 1836594 w 2252230"/>
                    <a:gd name="connsiteY29" fmla="*/ 605271 h 2392507"/>
                    <a:gd name="connsiteX30" fmla="*/ 1836594 w 2252230"/>
                    <a:gd name="connsiteY30" fmla="*/ 503959 h 2392507"/>
                    <a:gd name="connsiteX31" fmla="*/ 1914525 w 2252230"/>
                    <a:gd name="connsiteY31" fmla="*/ 293543 h 2392507"/>
                    <a:gd name="connsiteX32" fmla="*/ 1875559 w 2252230"/>
                    <a:gd name="connsiteY32" fmla="*/ 137680 h 2392507"/>
                    <a:gd name="connsiteX33" fmla="*/ 1823605 w 2252230"/>
                    <a:gd name="connsiteY33" fmla="*/ 140277 h 2392507"/>
                    <a:gd name="connsiteX34" fmla="*/ 1859973 w 2252230"/>
                    <a:gd name="connsiteY34" fmla="*/ 72737 h 2392507"/>
                    <a:gd name="connsiteX35" fmla="*/ 1833996 w 2252230"/>
                    <a:gd name="connsiteY35" fmla="*/ 0 h 2392507"/>
                    <a:gd name="connsiteX36" fmla="*/ 2189884 w 2252230"/>
                    <a:gd name="connsiteY36" fmla="*/ 23380 h 2392507"/>
                    <a:gd name="connsiteX37" fmla="*/ 2252230 w 2252230"/>
                    <a:gd name="connsiteY37" fmla="*/ 166255 h 2392507"/>
                    <a:gd name="connsiteX38" fmla="*/ 2244437 w 2252230"/>
                    <a:gd name="connsiteY38" fmla="*/ 290946 h 2392507"/>
                    <a:gd name="connsiteX39" fmla="*/ 2200275 w 2252230"/>
                    <a:gd name="connsiteY39" fmla="*/ 337705 h 2392507"/>
                    <a:gd name="connsiteX40" fmla="*/ 2208069 w 2252230"/>
                    <a:gd name="connsiteY40" fmla="*/ 480580 h 2392507"/>
                    <a:gd name="connsiteX41" fmla="*/ 2109355 w 2252230"/>
                    <a:gd name="connsiteY41" fmla="*/ 524741 h 2392507"/>
                    <a:gd name="connsiteX42" fmla="*/ 2163907 w 2252230"/>
                    <a:gd name="connsiteY42" fmla="*/ 696191 h 2392507"/>
                    <a:gd name="connsiteX43" fmla="*/ 2135332 w 2252230"/>
                    <a:gd name="connsiteY43" fmla="*/ 857250 h 2392507"/>
                    <a:gd name="connsiteX44" fmla="*/ 2122344 w 2252230"/>
                    <a:gd name="connsiteY44" fmla="*/ 979343 h 2392507"/>
                    <a:gd name="connsiteX45" fmla="*/ 2166505 w 2252230"/>
                    <a:gd name="connsiteY45" fmla="*/ 1104034 h 2392507"/>
                    <a:gd name="connsiteX46" fmla="*/ 2098964 w 2252230"/>
                    <a:gd name="connsiteY46" fmla="*/ 1168977 h 2392507"/>
                    <a:gd name="connsiteX47" fmla="*/ 2114550 w 2252230"/>
                    <a:gd name="connsiteY47" fmla="*/ 1246909 h 2392507"/>
                    <a:gd name="connsiteX48" fmla="*/ 2044412 w 2252230"/>
                    <a:gd name="connsiteY48" fmla="*/ 1270289 h 2392507"/>
                    <a:gd name="connsiteX49" fmla="*/ 2044412 w 2252230"/>
                    <a:gd name="connsiteY49" fmla="*/ 1327439 h 2392507"/>
                    <a:gd name="connsiteX50" fmla="*/ 2010641 w 2252230"/>
                    <a:gd name="connsiteY50" fmla="*/ 1254702 h 2392507"/>
                    <a:gd name="connsiteX51" fmla="*/ 2021032 w 2252230"/>
                    <a:gd name="connsiteY51" fmla="*/ 1143000 h 2392507"/>
                    <a:gd name="connsiteX52" fmla="*/ 2015837 w 2252230"/>
                    <a:gd name="connsiteY52" fmla="*/ 1171575 h 2392507"/>
                    <a:gd name="connsiteX53" fmla="*/ 1958687 w 2252230"/>
                    <a:gd name="connsiteY53" fmla="*/ 1254702 h 2392507"/>
                    <a:gd name="connsiteX54" fmla="*/ 1901537 w 2252230"/>
                    <a:gd name="connsiteY54" fmla="*/ 1278082 h 2392507"/>
                    <a:gd name="connsiteX55" fmla="*/ 1891146 w 2252230"/>
                    <a:gd name="connsiteY55" fmla="*/ 1420957 h 2392507"/>
                    <a:gd name="connsiteX56" fmla="*/ 1841789 w 2252230"/>
                    <a:gd name="connsiteY56" fmla="*/ 1420957 h 2392507"/>
                    <a:gd name="connsiteX57" fmla="*/ 1846984 w 2252230"/>
                    <a:gd name="connsiteY57" fmla="*/ 1397577 h 2392507"/>
                    <a:gd name="connsiteX58" fmla="*/ 1808019 w 2252230"/>
                    <a:gd name="connsiteY58" fmla="*/ 1304059 h 2392507"/>
                    <a:gd name="connsiteX59" fmla="*/ 1748271 w 2252230"/>
                    <a:gd name="connsiteY59" fmla="*/ 1384589 h 2392507"/>
                    <a:gd name="connsiteX60" fmla="*/ 1717098 w 2252230"/>
                    <a:gd name="connsiteY60" fmla="*/ 1423555 h 2392507"/>
                    <a:gd name="connsiteX61" fmla="*/ 1602798 w 2252230"/>
                    <a:gd name="connsiteY61" fmla="*/ 1433946 h 2392507"/>
                    <a:gd name="connsiteX62" fmla="*/ 1506682 w 2252230"/>
                    <a:gd name="connsiteY62" fmla="*/ 1467716 h 2392507"/>
                    <a:gd name="connsiteX63" fmla="*/ 1545648 w 2252230"/>
                    <a:gd name="connsiteY63" fmla="*/ 1418359 h 2392507"/>
                    <a:gd name="connsiteX64" fmla="*/ 1493694 w 2252230"/>
                    <a:gd name="connsiteY64" fmla="*/ 1418359 h 2392507"/>
                    <a:gd name="connsiteX65" fmla="*/ 1459923 w 2252230"/>
                    <a:gd name="connsiteY65" fmla="*/ 1402773 h 2392507"/>
                    <a:gd name="connsiteX66" fmla="*/ 1423555 w 2252230"/>
                    <a:gd name="connsiteY66" fmla="*/ 1353416 h 2392507"/>
                    <a:gd name="connsiteX67" fmla="*/ 1410566 w 2252230"/>
                    <a:gd name="connsiteY67" fmla="*/ 1462521 h 2392507"/>
                    <a:gd name="connsiteX68" fmla="*/ 1493694 w 2252230"/>
                    <a:gd name="connsiteY68" fmla="*/ 1524866 h 2392507"/>
                    <a:gd name="connsiteX69" fmla="*/ 1376796 w 2252230"/>
                    <a:gd name="connsiteY69" fmla="*/ 1589809 h 2392507"/>
                    <a:gd name="connsiteX70" fmla="*/ 1304059 w 2252230"/>
                    <a:gd name="connsiteY70" fmla="*/ 1750868 h 2392507"/>
                    <a:gd name="connsiteX71" fmla="*/ 1215737 w 2252230"/>
                    <a:gd name="connsiteY71" fmla="*/ 1724891 h 2392507"/>
                    <a:gd name="connsiteX72" fmla="*/ 1150794 w 2252230"/>
                    <a:gd name="connsiteY72" fmla="*/ 1667741 h 2392507"/>
                    <a:gd name="connsiteX73" fmla="*/ 1179369 w 2252230"/>
                    <a:gd name="connsiteY73" fmla="*/ 1563832 h 2392507"/>
                    <a:gd name="connsiteX74" fmla="*/ 1192357 w 2252230"/>
                    <a:gd name="connsiteY74" fmla="*/ 1452130 h 2392507"/>
                    <a:gd name="connsiteX75" fmla="*/ 1127414 w 2252230"/>
                    <a:gd name="connsiteY75" fmla="*/ 1501487 h 2392507"/>
                    <a:gd name="connsiteX76" fmla="*/ 1080655 w 2252230"/>
                    <a:gd name="connsiteY76" fmla="*/ 1605396 h 2392507"/>
                    <a:gd name="connsiteX77" fmla="*/ 1046884 w 2252230"/>
                    <a:gd name="connsiteY77" fmla="*/ 1579418 h 2392507"/>
                    <a:gd name="connsiteX78" fmla="*/ 1101437 w 2252230"/>
                    <a:gd name="connsiteY78" fmla="*/ 1485900 h 2392507"/>
                    <a:gd name="connsiteX79" fmla="*/ 994930 w 2252230"/>
                    <a:gd name="connsiteY79" fmla="*/ 1483302 h 2392507"/>
                    <a:gd name="connsiteX80" fmla="*/ 919596 w 2252230"/>
                    <a:gd name="connsiteY80" fmla="*/ 1550843 h 2392507"/>
                    <a:gd name="connsiteX81" fmla="*/ 794905 w 2252230"/>
                    <a:gd name="connsiteY81" fmla="*/ 1589809 h 2392507"/>
                    <a:gd name="connsiteX82" fmla="*/ 683203 w 2252230"/>
                    <a:gd name="connsiteY82" fmla="*/ 1639166 h 2392507"/>
                    <a:gd name="connsiteX83" fmla="*/ 592282 w 2252230"/>
                    <a:gd name="connsiteY83" fmla="*/ 1633971 h 2392507"/>
                    <a:gd name="connsiteX84" fmla="*/ 589684 w 2252230"/>
                    <a:gd name="connsiteY84" fmla="*/ 1698914 h 2392507"/>
                    <a:gd name="connsiteX85" fmla="*/ 423430 w 2252230"/>
                    <a:gd name="connsiteY85" fmla="*/ 1719696 h 2392507"/>
                    <a:gd name="connsiteX86" fmla="*/ 361084 w 2252230"/>
                    <a:gd name="connsiteY86" fmla="*/ 1727489 h 2392507"/>
                    <a:gd name="connsiteX87" fmla="*/ 400050 w 2252230"/>
                    <a:gd name="connsiteY87" fmla="*/ 1815812 h 2392507"/>
                    <a:gd name="connsiteX88" fmla="*/ 493569 w 2252230"/>
                    <a:gd name="connsiteY88" fmla="*/ 1779443 h 2392507"/>
                    <a:gd name="connsiteX89" fmla="*/ 511753 w 2252230"/>
                    <a:gd name="connsiteY89" fmla="*/ 1836593 h 2392507"/>
                    <a:gd name="connsiteX90" fmla="*/ 467591 w 2252230"/>
                    <a:gd name="connsiteY90" fmla="*/ 1878157 h 2392507"/>
                    <a:gd name="connsiteX91" fmla="*/ 545523 w 2252230"/>
                    <a:gd name="connsiteY91" fmla="*/ 1904134 h 2392507"/>
                    <a:gd name="connsiteX92" fmla="*/ 574098 w 2252230"/>
                    <a:gd name="connsiteY92" fmla="*/ 1984664 h 2392507"/>
                    <a:gd name="connsiteX93" fmla="*/ 509155 w 2252230"/>
                    <a:gd name="connsiteY93" fmla="*/ 2028825 h 2392507"/>
                    <a:gd name="connsiteX94" fmla="*/ 464994 w 2252230"/>
                    <a:gd name="connsiteY94" fmla="*/ 2202873 h 2392507"/>
                    <a:gd name="connsiteX95" fmla="*/ 457200 w 2252230"/>
                    <a:gd name="connsiteY95" fmla="*/ 2327564 h 2392507"/>
                    <a:gd name="connsiteX96" fmla="*/ 402648 w 2252230"/>
                    <a:gd name="connsiteY96" fmla="*/ 2314575 h 2392507"/>
                    <a:gd name="connsiteX97" fmla="*/ 381866 w 2252230"/>
                    <a:gd name="connsiteY97" fmla="*/ 2335357 h 2392507"/>
                    <a:gd name="connsiteX98" fmla="*/ 402648 w 2252230"/>
                    <a:gd name="connsiteY98" fmla="*/ 2361334 h 2392507"/>
                    <a:gd name="connsiteX99" fmla="*/ 293544 w 2252230"/>
                    <a:gd name="connsiteY99" fmla="*/ 2392507 h 2392507"/>
                    <a:gd name="connsiteX0" fmla="*/ 293544 w 2252230"/>
                    <a:gd name="connsiteY0" fmla="*/ 2649701 h 2649701"/>
                    <a:gd name="connsiteX1" fmla="*/ 179244 w 2252230"/>
                    <a:gd name="connsiteY1" fmla="*/ 2595149 h 2649701"/>
                    <a:gd name="connsiteX2" fmla="*/ 236394 w 2252230"/>
                    <a:gd name="connsiteY2" fmla="*/ 2519815 h 2649701"/>
                    <a:gd name="connsiteX3" fmla="*/ 207819 w 2252230"/>
                    <a:gd name="connsiteY3" fmla="*/ 2444481 h 2649701"/>
                    <a:gd name="connsiteX4" fmla="*/ 161059 w 2252230"/>
                    <a:gd name="connsiteY4" fmla="*/ 2397721 h 2649701"/>
                    <a:gd name="connsiteX5" fmla="*/ 114300 w 2252230"/>
                    <a:gd name="connsiteY5" fmla="*/ 2265237 h 2649701"/>
                    <a:gd name="connsiteX6" fmla="*/ 41564 w 2252230"/>
                    <a:gd name="connsiteY6" fmla="*/ 2187306 h 2649701"/>
                    <a:gd name="connsiteX7" fmla="*/ 0 w 2252230"/>
                    <a:gd name="connsiteY7" fmla="*/ 2127558 h 2649701"/>
                    <a:gd name="connsiteX8" fmla="*/ 109105 w 2252230"/>
                    <a:gd name="connsiteY8" fmla="*/ 2122362 h 2649701"/>
                    <a:gd name="connsiteX9" fmla="*/ 200025 w 2252230"/>
                    <a:gd name="connsiteY9" fmla="*/ 2088592 h 2649701"/>
                    <a:gd name="connsiteX10" fmla="*/ 332509 w 2252230"/>
                    <a:gd name="connsiteY10" fmla="*/ 1984683 h 2649701"/>
                    <a:gd name="connsiteX11" fmla="*/ 322119 w 2252230"/>
                    <a:gd name="connsiteY11" fmla="*/ 1870383 h 2649701"/>
                    <a:gd name="connsiteX12" fmla="*/ 407844 w 2252230"/>
                    <a:gd name="connsiteY12" fmla="*/ 1870383 h 2649701"/>
                    <a:gd name="connsiteX13" fmla="*/ 587087 w 2252230"/>
                    <a:gd name="connsiteY13" fmla="*/ 1698933 h 2649701"/>
                    <a:gd name="connsiteX14" fmla="*/ 745548 w 2252230"/>
                    <a:gd name="connsiteY14" fmla="*/ 1548265 h 2649701"/>
                    <a:gd name="connsiteX15" fmla="*/ 787112 w 2252230"/>
                    <a:gd name="connsiteY15" fmla="*/ 1589828 h 2649701"/>
                    <a:gd name="connsiteX16" fmla="*/ 1083253 w 2252230"/>
                    <a:gd name="connsiteY16" fmla="*/ 1488517 h 2649701"/>
                    <a:gd name="connsiteX17" fmla="*/ 1252105 w 2252230"/>
                    <a:gd name="connsiteY17" fmla="*/ 1501506 h 2649701"/>
                    <a:gd name="connsiteX18" fmla="*/ 1340428 w 2252230"/>
                    <a:gd name="connsiteY18" fmla="*/ 1553460 h 2649701"/>
                    <a:gd name="connsiteX19" fmla="*/ 1262496 w 2252230"/>
                    <a:gd name="connsiteY19" fmla="*/ 1418378 h 2649701"/>
                    <a:gd name="connsiteX20" fmla="*/ 1358612 w 2252230"/>
                    <a:gd name="connsiteY20" fmla="*/ 1267710 h 2649701"/>
                    <a:gd name="connsiteX21" fmla="*/ 1381991 w 2252230"/>
                    <a:gd name="connsiteY21" fmla="*/ 1218353 h 2649701"/>
                    <a:gd name="connsiteX22" fmla="*/ 1379394 w 2252230"/>
                    <a:gd name="connsiteY22" fmla="*/ 1093662 h 2649701"/>
                    <a:gd name="connsiteX23" fmla="*/ 1462521 w 2252230"/>
                    <a:gd name="connsiteY23" fmla="*/ 1013133 h 2649701"/>
                    <a:gd name="connsiteX24" fmla="*/ 1498889 w 2252230"/>
                    <a:gd name="connsiteY24" fmla="*/ 1052099 h 2649701"/>
                    <a:gd name="connsiteX25" fmla="*/ 1444337 w 2252230"/>
                    <a:gd name="connsiteY25" fmla="*/ 1163801 h 2649701"/>
                    <a:gd name="connsiteX26" fmla="*/ 1504084 w 2252230"/>
                    <a:gd name="connsiteY26" fmla="*/ 1226146 h 2649701"/>
                    <a:gd name="connsiteX27" fmla="*/ 1535257 w 2252230"/>
                    <a:gd name="connsiteY27" fmla="*/ 1148215 h 2649701"/>
                    <a:gd name="connsiteX28" fmla="*/ 1732684 w 2252230"/>
                    <a:gd name="connsiteY28" fmla="*/ 950787 h 2649701"/>
                    <a:gd name="connsiteX29" fmla="*/ 1836594 w 2252230"/>
                    <a:gd name="connsiteY29" fmla="*/ 862465 h 2649701"/>
                    <a:gd name="connsiteX30" fmla="*/ 1836594 w 2252230"/>
                    <a:gd name="connsiteY30" fmla="*/ 761153 h 2649701"/>
                    <a:gd name="connsiteX31" fmla="*/ 1914525 w 2252230"/>
                    <a:gd name="connsiteY31" fmla="*/ 550737 h 2649701"/>
                    <a:gd name="connsiteX32" fmla="*/ 1875559 w 2252230"/>
                    <a:gd name="connsiteY32" fmla="*/ 394874 h 2649701"/>
                    <a:gd name="connsiteX33" fmla="*/ 1823605 w 2252230"/>
                    <a:gd name="connsiteY33" fmla="*/ 397471 h 2649701"/>
                    <a:gd name="connsiteX34" fmla="*/ 1859973 w 2252230"/>
                    <a:gd name="connsiteY34" fmla="*/ 329931 h 2649701"/>
                    <a:gd name="connsiteX35" fmla="*/ 1833996 w 2252230"/>
                    <a:gd name="connsiteY35" fmla="*/ 257194 h 2649701"/>
                    <a:gd name="connsiteX36" fmla="*/ 2021032 w 2252230"/>
                    <a:gd name="connsiteY36" fmla="*/ 19 h 2649701"/>
                    <a:gd name="connsiteX37" fmla="*/ 2189884 w 2252230"/>
                    <a:gd name="connsiteY37" fmla="*/ 280574 h 2649701"/>
                    <a:gd name="connsiteX38" fmla="*/ 2252230 w 2252230"/>
                    <a:gd name="connsiteY38" fmla="*/ 423449 h 2649701"/>
                    <a:gd name="connsiteX39" fmla="*/ 2244437 w 2252230"/>
                    <a:gd name="connsiteY39" fmla="*/ 548140 h 2649701"/>
                    <a:gd name="connsiteX40" fmla="*/ 2200275 w 2252230"/>
                    <a:gd name="connsiteY40" fmla="*/ 594899 h 2649701"/>
                    <a:gd name="connsiteX41" fmla="*/ 2208069 w 2252230"/>
                    <a:gd name="connsiteY41" fmla="*/ 737774 h 2649701"/>
                    <a:gd name="connsiteX42" fmla="*/ 2109355 w 2252230"/>
                    <a:gd name="connsiteY42" fmla="*/ 781935 h 2649701"/>
                    <a:gd name="connsiteX43" fmla="*/ 2163907 w 2252230"/>
                    <a:gd name="connsiteY43" fmla="*/ 953385 h 2649701"/>
                    <a:gd name="connsiteX44" fmla="*/ 2135332 w 2252230"/>
                    <a:gd name="connsiteY44" fmla="*/ 1114444 h 2649701"/>
                    <a:gd name="connsiteX45" fmla="*/ 2122344 w 2252230"/>
                    <a:gd name="connsiteY45" fmla="*/ 1236537 h 2649701"/>
                    <a:gd name="connsiteX46" fmla="*/ 2166505 w 2252230"/>
                    <a:gd name="connsiteY46" fmla="*/ 1361228 h 2649701"/>
                    <a:gd name="connsiteX47" fmla="*/ 2098964 w 2252230"/>
                    <a:gd name="connsiteY47" fmla="*/ 1426171 h 2649701"/>
                    <a:gd name="connsiteX48" fmla="*/ 2114550 w 2252230"/>
                    <a:gd name="connsiteY48" fmla="*/ 1504103 h 2649701"/>
                    <a:gd name="connsiteX49" fmla="*/ 2044412 w 2252230"/>
                    <a:gd name="connsiteY49" fmla="*/ 1527483 h 2649701"/>
                    <a:gd name="connsiteX50" fmla="*/ 2044412 w 2252230"/>
                    <a:gd name="connsiteY50" fmla="*/ 1584633 h 2649701"/>
                    <a:gd name="connsiteX51" fmla="*/ 2010641 w 2252230"/>
                    <a:gd name="connsiteY51" fmla="*/ 1511896 h 2649701"/>
                    <a:gd name="connsiteX52" fmla="*/ 2021032 w 2252230"/>
                    <a:gd name="connsiteY52" fmla="*/ 1400194 h 2649701"/>
                    <a:gd name="connsiteX53" fmla="*/ 2015837 w 2252230"/>
                    <a:gd name="connsiteY53" fmla="*/ 1428769 h 2649701"/>
                    <a:gd name="connsiteX54" fmla="*/ 1958687 w 2252230"/>
                    <a:gd name="connsiteY54" fmla="*/ 1511896 h 2649701"/>
                    <a:gd name="connsiteX55" fmla="*/ 1901537 w 2252230"/>
                    <a:gd name="connsiteY55" fmla="*/ 1535276 h 2649701"/>
                    <a:gd name="connsiteX56" fmla="*/ 1891146 w 2252230"/>
                    <a:gd name="connsiteY56" fmla="*/ 1678151 h 2649701"/>
                    <a:gd name="connsiteX57" fmla="*/ 1841789 w 2252230"/>
                    <a:gd name="connsiteY57" fmla="*/ 1678151 h 2649701"/>
                    <a:gd name="connsiteX58" fmla="*/ 1846984 w 2252230"/>
                    <a:gd name="connsiteY58" fmla="*/ 1654771 h 2649701"/>
                    <a:gd name="connsiteX59" fmla="*/ 1808019 w 2252230"/>
                    <a:gd name="connsiteY59" fmla="*/ 1561253 h 2649701"/>
                    <a:gd name="connsiteX60" fmla="*/ 1748271 w 2252230"/>
                    <a:gd name="connsiteY60" fmla="*/ 1641783 h 2649701"/>
                    <a:gd name="connsiteX61" fmla="*/ 1717098 w 2252230"/>
                    <a:gd name="connsiteY61" fmla="*/ 1680749 h 2649701"/>
                    <a:gd name="connsiteX62" fmla="*/ 1602798 w 2252230"/>
                    <a:gd name="connsiteY62" fmla="*/ 1691140 h 2649701"/>
                    <a:gd name="connsiteX63" fmla="*/ 1506682 w 2252230"/>
                    <a:gd name="connsiteY63" fmla="*/ 1724910 h 2649701"/>
                    <a:gd name="connsiteX64" fmla="*/ 1545648 w 2252230"/>
                    <a:gd name="connsiteY64" fmla="*/ 1675553 h 2649701"/>
                    <a:gd name="connsiteX65" fmla="*/ 1493694 w 2252230"/>
                    <a:gd name="connsiteY65" fmla="*/ 1675553 h 2649701"/>
                    <a:gd name="connsiteX66" fmla="*/ 1459923 w 2252230"/>
                    <a:gd name="connsiteY66" fmla="*/ 1659967 h 2649701"/>
                    <a:gd name="connsiteX67" fmla="*/ 1423555 w 2252230"/>
                    <a:gd name="connsiteY67" fmla="*/ 1610610 h 2649701"/>
                    <a:gd name="connsiteX68" fmla="*/ 1410566 w 2252230"/>
                    <a:gd name="connsiteY68" fmla="*/ 1719715 h 2649701"/>
                    <a:gd name="connsiteX69" fmla="*/ 1493694 w 2252230"/>
                    <a:gd name="connsiteY69" fmla="*/ 1782060 h 2649701"/>
                    <a:gd name="connsiteX70" fmla="*/ 1376796 w 2252230"/>
                    <a:gd name="connsiteY70" fmla="*/ 1847003 h 2649701"/>
                    <a:gd name="connsiteX71" fmla="*/ 1304059 w 2252230"/>
                    <a:gd name="connsiteY71" fmla="*/ 2008062 h 2649701"/>
                    <a:gd name="connsiteX72" fmla="*/ 1215737 w 2252230"/>
                    <a:gd name="connsiteY72" fmla="*/ 1982085 h 2649701"/>
                    <a:gd name="connsiteX73" fmla="*/ 1150794 w 2252230"/>
                    <a:gd name="connsiteY73" fmla="*/ 1924935 h 2649701"/>
                    <a:gd name="connsiteX74" fmla="*/ 1179369 w 2252230"/>
                    <a:gd name="connsiteY74" fmla="*/ 1821026 h 2649701"/>
                    <a:gd name="connsiteX75" fmla="*/ 1192357 w 2252230"/>
                    <a:gd name="connsiteY75" fmla="*/ 1709324 h 2649701"/>
                    <a:gd name="connsiteX76" fmla="*/ 1127414 w 2252230"/>
                    <a:gd name="connsiteY76" fmla="*/ 1758681 h 2649701"/>
                    <a:gd name="connsiteX77" fmla="*/ 1080655 w 2252230"/>
                    <a:gd name="connsiteY77" fmla="*/ 1862590 h 2649701"/>
                    <a:gd name="connsiteX78" fmla="*/ 1046884 w 2252230"/>
                    <a:gd name="connsiteY78" fmla="*/ 1836612 h 2649701"/>
                    <a:gd name="connsiteX79" fmla="*/ 1101437 w 2252230"/>
                    <a:gd name="connsiteY79" fmla="*/ 1743094 h 2649701"/>
                    <a:gd name="connsiteX80" fmla="*/ 994930 w 2252230"/>
                    <a:gd name="connsiteY80" fmla="*/ 1740496 h 2649701"/>
                    <a:gd name="connsiteX81" fmla="*/ 919596 w 2252230"/>
                    <a:gd name="connsiteY81" fmla="*/ 1808037 h 2649701"/>
                    <a:gd name="connsiteX82" fmla="*/ 794905 w 2252230"/>
                    <a:gd name="connsiteY82" fmla="*/ 1847003 h 2649701"/>
                    <a:gd name="connsiteX83" fmla="*/ 683203 w 2252230"/>
                    <a:gd name="connsiteY83" fmla="*/ 1896360 h 2649701"/>
                    <a:gd name="connsiteX84" fmla="*/ 592282 w 2252230"/>
                    <a:gd name="connsiteY84" fmla="*/ 1891165 h 2649701"/>
                    <a:gd name="connsiteX85" fmla="*/ 589684 w 2252230"/>
                    <a:gd name="connsiteY85" fmla="*/ 1956108 h 2649701"/>
                    <a:gd name="connsiteX86" fmla="*/ 423430 w 2252230"/>
                    <a:gd name="connsiteY86" fmla="*/ 1976890 h 2649701"/>
                    <a:gd name="connsiteX87" fmla="*/ 361084 w 2252230"/>
                    <a:gd name="connsiteY87" fmla="*/ 1984683 h 2649701"/>
                    <a:gd name="connsiteX88" fmla="*/ 400050 w 2252230"/>
                    <a:gd name="connsiteY88" fmla="*/ 2073006 h 2649701"/>
                    <a:gd name="connsiteX89" fmla="*/ 493569 w 2252230"/>
                    <a:gd name="connsiteY89" fmla="*/ 2036637 h 2649701"/>
                    <a:gd name="connsiteX90" fmla="*/ 511753 w 2252230"/>
                    <a:gd name="connsiteY90" fmla="*/ 2093787 h 2649701"/>
                    <a:gd name="connsiteX91" fmla="*/ 467591 w 2252230"/>
                    <a:gd name="connsiteY91" fmla="*/ 2135351 h 2649701"/>
                    <a:gd name="connsiteX92" fmla="*/ 545523 w 2252230"/>
                    <a:gd name="connsiteY92" fmla="*/ 2161328 h 2649701"/>
                    <a:gd name="connsiteX93" fmla="*/ 574098 w 2252230"/>
                    <a:gd name="connsiteY93" fmla="*/ 2241858 h 2649701"/>
                    <a:gd name="connsiteX94" fmla="*/ 509155 w 2252230"/>
                    <a:gd name="connsiteY94" fmla="*/ 2286019 h 2649701"/>
                    <a:gd name="connsiteX95" fmla="*/ 464994 w 2252230"/>
                    <a:gd name="connsiteY95" fmla="*/ 2460067 h 2649701"/>
                    <a:gd name="connsiteX96" fmla="*/ 457200 w 2252230"/>
                    <a:gd name="connsiteY96" fmla="*/ 2584758 h 2649701"/>
                    <a:gd name="connsiteX97" fmla="*/ 402648 w 2252230"/>
                    <a:gd name="connsiteY97" fmla="*/ 2571769 h 2649701"/>
                    <a:gd name="connsiteX98" fmla="*/ 381866 w 2252230"/>
                    <a:gd name="connsiteY98" fmla="*/ 2592551 h 2649701"/>
                    <a:gd name="connsiteX99" fmla="*/ 402648 w 2252230"/>
                    <a:gd name="connsiteY99" fmla="*/ 2618528 h 2649701"/>
                    <a:gd name="connsiteX100" fmla="*/ 293544 w 2252230"/>
                    <a:gd name="connsiteY100" fmla="*/ 2649701 h 2649701"/>
                    <a:gd name="connsiteX0" fmla="*/ 293544 w 2252230"/>
                    <a:gd name="connsiteY0" fmla="*/ 2655521 h 2655521"/>
                    <a:gd name="connsiteX1" fmla="*/ 179244 w 2252230"/>
                    <a:gd name="connsiteY1" fmla="*/ 2600969 h 2655521"/>
                    <a:gd name="connsiteX2" fmla="*/ 236394 w 2252230"/>
                    <a:gd name="connsiteY2" fmla="*/ 2525635 h 2655521"/>
                    <a:gd name="connsiteX3" fmla="*/ 207819 w 2252230"/>
                    <a:gd name="connsiteY3" fmla="*/ 2450301 h 2655521"/>
                    <a:gd name="connsiteX4" fmla="*/ 161059 w 2252230"/>
                    <a:gd name="connsiteY4" fmla="*/ 2403541 h 2655521"/>
                    <a:gd name="connsiteX5" fmla="*/ 114300 w 2252230"/>
                    <a:gd name="connsiteY5" fmla="*/ 2271057 h 2655521"/>
                    <a:gd name="connsiteX6" fmla="*/ 41564 w 2252230"/>
                    <a:gd name="connsiteY6" fmla="*/ 2193126 h 2655521"/>
                    <a:gd name="connsiteX7" fmla="*/ 0 w 2252230"/>
                    <a:gd name="connsiteY7" fmla="*/ 2133378 h 2655521"/>
                    <a:gd name="connsiteX8" fmla="*/ 109105 w 2252230"/>
                    <a:gd name="connsiteY8" fmla="*/ 2128182 h 2655521"/>
                    <a:gd name="connsiteX9" fmla="*/ 200025 w 2252230"/>
                    <a:gd name="connsiteY9" fmla="*/ 2094412 h 2655521"/>
                    <a:gd name="connsiteX10" fmla="*/ 332509 w 2252230"/>
                    <a:gd name="connsiteY10" fmla="*/ 1990503 h 2655521"/>
                    <a:gd name="connsiteX11" fmla="*/ 322119 w 2252230"/>
                    <a:gd name="connsiteY11" fmla="*/ 1876203 h 2655521"/>
                    <a:gd name="connsiteX12" fmla="*/ 407844 w 2252230"/>
                    <a:gd name="connsiteY12" fmla="*/ 1876203 h 2655521"/>
                    <a:gd name="connsiteX13" fmla="*/ 587087 w 2252230"/>
                    <a:gd name="connsiteY13" fmla="*/ 1704753 h 2655521"/>
                    <a:gd name="connsiteX14" fmla="*/ 745548 w 2252230"/>
                    <a:gd name="connsiteY14" fmla="*/ 1554085 h 2655521"/>
                    <a:gd name="connsiteX15" fmla="*/ 787112 w 2252230"/>
                    <a:gd name="connsiteY15" fmla="*/ 1595648 h 2655521"/>
                    <a:gd name="connsiteX16" fmla="*/ 1083253 w 2252230"/>
                    <a:gd name="connsiteY16" fmla="*/ 1494337 h 2655521"/>
                    <a:gd name="connsiteX17" fmla="*/ 1252105 w 2252230"/>
                    <a:gd name="connsiteY17" fmla="*/ 1507326 h 2655521"/>
                    <a:gd name="connsiteX18" fmla="*/ 1340428 w 2252230"/>
                    <a:gd name="connsiteY18" fmla="*/ 1559280 h 2655521"/>
                    <a:gd name="connsiteX19" fmla="*/ 1262496 w 2252230"/>
                    <a:gd name="connsiteY19" fmla="*/ 1424198 h 2655521"/>
                    <a:gd name="connsiteX20" fmla="*/ 1358612 w 2252230"/>
                    <a:gd name="connsiteY20" fmla="*/ 1273530 h 2655521"/>
                    <a:gd name="connsiteX21" fmla="*/ 1381991 w 2252230"/>
                    <a:gd name="connsiteY21" fmla="*/ 1224173 h 2655521"/>
                    <a:gd name="connsiteX22" fmla="*/ 1379394 w 2252230"/>
                    <a:gd name="connsiteY22" fmla="*/ 1099482 h 2655521"/>
                    <a:gd name="connsiteX23" fmla="*/ 1462521 w 2252230"/>
                    <a:gd name="connsiteY23" fmla="*/ 1018953 h 2655521"/>
                    <a:gd name="connsiteX24" fmla="*/ 1498889 w 2252230"/>
                    <a:gd name="connsiteY24" fmla="*/ 1057919 h 2655521"/>
                    <a:gd name="connsiteX25" fmla="*/ 1444337 w 2252230"/>
                    <a:gd name="connsiteY25" fmla="*/ 1169621 h 2655521"/>
                    <a:gd name="connsiteX26" fmla="*/ 1504084 w 2252230"/>
                    <a:gd name="connsiteY26" fmla="*/ 1231966 h 2655521"/>
                    <a:gd name="connsiteX27" fmla="*/ 1535257 w 2252230"/>
                    <a:gd name="connsiteY27" fmla="*/ 1154035 h 2655521"/>
                    <a:gd name="connsiteX28" fmla="*/ 1732684 w 2252230"/>
                    <a:gd name="connsiteY28" fmla="*/ 956607 h 2655521"/>
                    <a:gd name="connsiteX29" fmla="*/ 1836594 w 2252230"/>
                    <a:gd name="connsiteY29" fmla="*/ 868285 h 2655521"/>
                    <a:gd name="connsiteX30" fmla="*/ 1836594 w 2252230"/>
                    <a:gd name="connsiteY30" fmla="*/ 766973 h 2655521"/>
                    <a:gd name="connsiteX31" fmla="*/ 1914525 w 2252230"/>
                    <a:gd name="connsiteY31" fmla="*/ 556557 h 2655521"/>
                    <a:gd name="connsiteX32" fmla="*/ 1875559 w 2252230"/>
                    <a:gd name="connsiteY32" fmla="*/ 400694 h 2655521"/>
                    <a:gd name="connsiteX33" fmla="*/ 1823605 w 2252230"/>
                    <a:gd name="connsiteY33" fmla="*/ 403291 h 2655521"/>
                    <a:gd name="connsiteX34" fmla="*/ 1859973 w 2252230"/>
                    <a:gd name="connsiteY34" fmla="*/ 335751 h 2655521"/>
                    <a:gd name="connsiteX35" fmla="*/ 1833996 w 2252230"/>
                    <a:gd name="connsiteY35" fmla="*/ 263014 h 2655521"/>
                    <a:gd name="connsiteX36" fmla="*/ 1896341 w 2252230"/>
                    <a:gd name="connsiteY36" fmla="*/ 91564 h 2655521"/>
                    <a:gd name="connsiteX37" fmla="*/ 2021032 w 2252230"/>
                    <a:gd name="connsiteY37" fmla="*/ 5839 h 2655521"/>
                    <a:gd name="connsiteX38" fmla="*/ 2189884 w 2252230"/>
                    <a:gd name="connsiteY38" fmla="*/ 286394 h 2655521"/>
                    <a:gd name="connsiteX39" fmla="*/ 2252230 w 2252230"/>
                    <a:gd name="connsiteY39" fmla="*/ 429269 h 2655521"/>
                    <a:gd name="connsiteX40" fmla="*/ 2244437 w 2252230"/>
                    <a:gd name="connsiteY40" fmla="*/ 553960 h 2655521"/>
                    <a:gd name="connsiteX41" fmla="*/ 2200275 w 2252230"/>
                    <a:gd name="connsiteY41" fmla="*/ 600719 h 2655521"/>
                    <a:gd name="connsiteX42" fmla="*/ 2208069 w 2252230"/>
                    <a:gd name="connsiteY42" fmla="*/ 743594 h 2655521"/>
                    <a:gd name="connsiteX43" fmla="*/ 2109355 w 2252230"/>
                    <a:gd name="connsiteY43" fmla="*/ 787755 h 2655521"/>
                    <a:gd name="connsiteX44" fmla="*/ 2163907 w 2252230"/>
                    <a:gd name="connsiteY44" fmla="*/ 959205 h 2655521"/>
                    <a:gd name="connsiteX45" fmla="*/ 2135332 w 2252230"/>
                    <a:gd name="connsiteY45" fmla="*/ 1120264 h 2655521"/>
                    <a:gd name="connsiteX46" fmla="*/ 2122344 w 2252230"/>
                    <a:gd name="connsiteY46" fmla="*/ 1242357 h 2655521"/>
                    <a:gd name="connsiteX47" fmla="*/ 2166505 w 2252230"/>
                    <a:gd name="connsiteY47" fmla="*/ 1367048 h 2655521"/>
                    <a:gd name="connsiteX48" fmla="*/ 2098964 w 2252230"/>
                    <a:gd name="connsiteY48" fmla="*/ 1431991 h 2655521"/>
                    <a:gd name="connsiteX49" fmla="*/ 2114550 w 2252230"/>
                    <a:gd name="connsiteY49" fmla="*/ 1509923 h 2655521"/>
                    <a:gd name="connsiteX50" fmla="*/ 2044412 w 2252230"/>
                    <a:gd name="connsiteY50" fmla="*/ 1533303 h 2655521"/>
                    <a:gd name="connsiteX51" fmla="*/ 2044412 w 2252230"/>
                    <a:gd name="connsiteY51" fmla="*/ 1590453 h 2655521"/>
                    <a:gd name="connsiteX52" fmla="*/ 2010641 w 2252230"/>
                    <a:gd name="connsiteY52" fmla="*/ 1517716 h 2655521"/>
                    <a:gd name="connsiteX53" fmla="*/ 2021032 w 2252230"/>
                    <a:gd name="connsiteY53" fmla="*/ 1406014 h 2655521"/>
                    <a:gd name="connsiteX54" fmla="*/ 2015837 w 2252230"/>
                    <a:gd name="connsiteY54" fmla="*/ 1434589 h 2655521"/>
                    <a:gd name="connsiteX55" fmla="*/ 1958687 w 2252230"/>
                    <a:gd name="connsiteY55" fmla="*/ 1517716 h 2655521"/>
                    <a:gd name="connsiteX56" fmla="*/ 1901537 w 2252230"/>
                    <a:gd name="connsiteY56" fmla="*/ 1541096 h 2655521"/>
                    <a:gd name="connsiteX57" fmla="*/ 1891146 w 2252230"/>
                    <a:gd name="connsiteY57" fmla="*/ 1683971 h 2655521"/>
                    <a:gd name="connsiteX58" fmla="*/ 1841789 w 2252230"/>
                    <a:gd name="connsiteY58" fmla="*/ 1683971 h 2655521"/>
                    <a:gd name="connsiteX59" fmla="*/ 1846984 w 2252230"/>
                    <a:gd name="connsiteY59" fmla="*/ 1660591 h 2655521"/>
                    <a:gd name="connsiteX60" fmla="*/ 1808019 w 2252230"/>
                    <a:gd name="connsiteY60" fmla="*/ 1567073 h 2655521"/>
                    <a:gd name="connsiteX61" fmla="*/ 1748271 w 2252230"/>
                    <a:gd name="connsiteY61" fmla="*/ 1647603 h 2655521"/>
                    <a:gd name="connsiteX62" fmla="*/ 1717098 w 2252230"/>
                    <a:gd name="connsiteY62" fmla="*/ 1686569 h 2655521"/>
                    <a:gd name="connsiteX63" fmla="*/ 1602798 w 2252230"/>
                    <a:gd name="connsiteY63" fmla="*/ 1696960 h 2655521"/>
                    <a:gd name="connsiteX64" fmla="*/ 1506682 w 2252230"/>
                    <a:gd name="connsiteY64" fmla="*/ 1730730 h 2655521"/>
                    <a:gd name="connsiteX65" fmla="*/ 1545648 w 2252230"/>
                    <a:gd name="connsiteY65" fmla="*/ 1681373 h 2655521"/>
                    <a:gd name="connsiteX66" fmla="*/ 1493694 w 2252230"/>
                    <a:gd name="connsiteY66" fmla="*/ 1681373 h 2655521"/>
                    <a:gd name="connsiteX67" fmla="*/ 1459923 w 2252230"/>
                    <a:gd name="connsiteY67" fmla="*/ 1665787 h 2655521"/>
                    <a:gd name="connsiteX68" fmla="*/ 1423555 w 2252230"/>
                    <a:gd name="connsiteY68" fmla="*/ 1616430 h 2655521"/>
                    <a:gd name="connsiteX69" fmla="*/ 1410566 w 2252230"/>
                    <a:gd name="connsiteY69" fmla="*/ 1725535 h 2655521"/>
                    <a:gd name="connsiteX70" fmla="*/ 1493694 w 2252230"/>
                    <a:gd name="connsiteY70" fmla="*/ 1787880 h 2655521"/>
                    <a:gd name="connsiteX71" fmla="*/ 1376796 w 2252230"/>
                    <a:gd name="connsiteY71" fmla="*/ 1852823 h 2655521"/>
                    <a:gd name="connsiteX72" fmla="*/ 1304059 w 2252230"/>
                    <a:gd name="connsiteY72" fmla="*/ 2013882 h 2655521"/>
                    <a:gd name="connsiteX73" fmla="*/ 1215737 w 2252230"/>
                    <a:gd name="connsiteY73" fmla="*/ 1987905 h 2655521"/>
                    <a:gd name="connsiteX74" fmla="*/ 1150794 w 2252230"/>
                    <a:gd name="connsiteY74" fmla="*/ 1930755 h 2655521"/>
                    <a:gd name="connsiteX75" fmla="*/ 1179369 w 2252230"/>
                    <a:gd name="connsiteY75" fmla="*/ 1826846 h 2655521"/>
                    <a:gd name="connsiteX76" fmla="*/ 1192357 w 2252230"/>
                    <a:gd name="connsiteY76" fmla="*/ 1715144 h 2655521"/>
                    <a:gd name="connsiteX77" fmla="*/ 1127414 w 2252230"/>
                    <a:gd name="connsiteY77" fmla="*/ 1764501 h 2655521"/>
                    <a:gd name="connsiteX78" fmla="*/ 1080655 w 2252230"/>
                    <a:gd name="connsiteY78" fmla="*/ 1868410 h 2655521"/>
                    <a:gd name="connsiteX79" fmla="*/ 1046884 w 2252230"/>
                    <a:gd name="connsiteY79" fmla="*/ 1842432 h 2655521"/>
                    <a:gd name="connsiteX80" fmla="*/ 1101437 w 2252230"/>
                    <a:gd name="connsiteY80" fmla="*/ 1748914 h 2655521"/>
                    <a:gd name="connsiteX81" fmla="*/ 994930 w 2252230"/>
                    <a:gd name="connsiteY81" fmla="*/ 1746316 h 2655521"/>
                    <a:gd name="connsiteX82" fmla="*/ 919596 w 2252230"/>
                    <a:gd name="connsiteY82" fmla="*/ 1813857 h 2655521"/>
                    <a:gd name="connsiteX83" fmla="*/ 794905 w 2252230"/>
                    <a:gd name="connsiteY83" fmla="*/ 1852823 h 2655521"/>
                    <a:gd name="connsiteX84" fmla="*/ 683203 w 2252230"/>
                    <a:gd name="connsiteY84" fmla="*/ 1902180 h 2655521"/>
                    <a:gd name="connsiteX85" fmla="*/ 592282 w 2252230"/>
                    <a:gd name="connsiteY85" fmla="*/ 1896985 h 2655521"/>
                    <a:gd name="connsiteX86" fmla="*/ 589684 w 2252230"/>
                    <a:gd name="connsiteY86" fmla="*/ 1961928 h 2655521"/>
                    <a:gd name="connsiteX87" fmla="*/ 423430 w 2252230"/>
                    <a:gd name="connsiteY87" fmla="*/ 1982710 h 2655521"/>
                    <a:gd name="connsiteX88" fmla="*/ 361084 w 2252230"/>
                    <a:gd name="connsiteY88" fmla="*/ 1990503 h 2655521"/>
                    <a:gd name="connsiteX89" fmla="*/ 400050 w 2252230"/>
                    <a:gd name="connsiteY89" fmla="*/ 2078826 h 2655521"/>
                    <a:gd name="connsiteX90" fmla="*/ 493569 w 2252230"/>
                    <a:gd name="connsiteY90" fmla="*/ 2042457 h 2655521"/>
                    <a:gd name="connsiteX91" fmla="*/ 511753 w 2252230"/>
                    <a:gd name="connsiteY91" fmla="*/ 2099607 h 2655521"/>
                    <a:gd name="connsiteX92" fmla="*/ 467591 w 2252230"/>
                    <a:gd name="connsiteY92" fmla="*/ 2141171 h 2655521"/>
                    <a:gd name="connsiteX93" fmla="*/ 545523 w 2252230"/>
                    <a:gd name="connsiteY93" fmla="*/ 2167148 h 2655521"/>
                    <a:gd name="connsiteX94" fmla="*/ 574098 w 2252230"/>
                    <a:gd name="connsiteY94" fmla="*/ 2247678 h 2655521"/>
                    <a:gd name="connsiteX95" fmla="*/ 509155 w 2252230"/>
                    <a:gd name="connsiteY95" fmla="*/ 2291839 h 2655521"/>
                    <a:gd name="connsiteX96" fmla="*/ 464994 w 2252230"/>
                    <a:gd name="connsiteY96" fmla="*/ 2465887 h 2655521"/>
                    <a:gd name="connsiteX97" fmla="*/ 457200 w 2252230"/>
                    <a:gd name="connsiteY97" fmla="*/ 2590578 h 2655521"/>
                    <a:gd name="connsiteX98" fmla="*/ 402648 w 2252230"/>
                    <a:gd name="connsiteY98" fmla="*/ 2577589 h 2655521"/>
                    <a:gd name="connsiteX99" fmla="*/ 381866 w 2252230"/>
                    <a:gd name="connsiteY99" fmla="*/ 2598371 h 2655521"/>
                    <a:gd name="connsiteX100" fmla="*/ 402648 w 2252230"/>
                    <a:gd name="connsiteY100" fmla="*/ 2624348 h 2655521"/>
                    <a:gd name="connsiteX101" fmla="*/ 293544 w 2252230"/>
                    <a:gd name="connsiteY101" fmla="*/ 2655521 h 2655521"/>
                    <a:gd name="connsiteX0" fmla="*/ 293544 w 2252230"/>
                    <a:gd name="connsiteY0" fmla="*/ 2668321 h 2668321"/>
                    <a:gd name="connsiteX1" fmla="*/ 179244 w 2252230"/>
                    <a:gd name="connsiteY1" fmla="*/ 2613769 h 2668321"/>
                    <a:gd name="connsiteX2" fmla="*/ 236394 w 2252230"/>
                    <a:gd name="connsiteY2" fmla="*/ 2538435 h 2668321"/>
                    <a:gd name="connsiteX3" fmla="*/ 207819 w 2252230"/>
                    <a:gd name="connsiteY3" fmla="*/ 2463101 h 2668321"/>
                    <a:gd name="connsiteX4" fmla="*/ 161059 w 2252230"/>
                    <a:gd name="connsiteY4" fmla="*/ 2416341 h 2668321"/>
                    <a:gd name="connsiteX5" fmla="*/ 114300 w 2252230"/>
                    <a:gd name="connsiteY5" fmla="*/ 2283857 h 2668321"/>
                    <a:gd name="connsiteX6" fmla="*/ 41564 w 2252230"/>
                    <a:gd name="connsiteY6" fmla="*/ 2205926 h 2668321"/>
                    <a:gd name="connsiteX7" fmla="*/ 0 w 2252230"/>
                    <a:gd name="connsiteY7" fmla="*/ 2146178 h 2668321"/>
                    <a:gd name="connsiteX8" fmla="*/ 109105 w 2252230"/>
                    <a:gd name="connsiteY8" fmla="*/ 2140982 h 2668321"/>
                    <a:gd name="connsiteX9" fmla="*/ 200025 w 2252230"/>
                    <a:gd name="connsiteY9" fmla="*/ 2107212 h 2668321"/>
                    <a:gd name="connsiteX10" fmla="*/ 332509 w 2252230"/>
                    <a:gd name="connsiteY10" fmla="*/ 2003303 h 2668321"/>
                    <a:gd name="connsiteX11" fmla="*/ 322119 w 2252230"/>
                    <a:gd name="connsiteY11" fmla="*/ 1889003 h 2668321"/>
                    <a:gd name="connsiteX12" fmla="*/ 407844 w 2252230"/>
                    <a:gd name="connsiteY12" fmla="*/ 1889003 h 2668321"/>
                    <a:gd name="connsiteX13" fmla="*/ 587087 w 2252230"/>
                    <a:gd name="connsiteY13" fmla="*/ 1717553 h 2668321"/>
                    <a:gd name="connsiteX14" fmla="*/ 745548 w 2252230"/>
                    <a:gd name="connsiteY14" fmla="*/ 1566885 h 2668321"/>
                    <a:gd name="connsiteX15" fmla="*/ 787112 w 2252230"/>
                    <a:gd name="connsiteY15" fmla="*/ 1608448 h 2668321"/>
                    <a:gd name="connsiteX16" fmla="*/ 1083253 w 2252230"/>
                    <a:gd name="connsiteY16" fmla="*/ 1507137 h 2668321"/>
                    <a:gd name="connsiteX17" fmla="*/ 1252105 w 2252230"/>
                    <a:gd name="connsiteY17" fmla="*/ 1520126 h 2668321"/>
                    <a:gd name="connsiteX18" fmla="*/ 1340428 w 2252230"/>
                    <a:gd name="connsiteY18" fmla="*/ 1572080 h 2668321"/>
                    <a:gd name="connsiteX19" fmla="*/ 1262496 w 2252230"/>
                    <a:gd name="connsiteY19" fmla="*/ 1436998 h 2668321"/>
                    <a:gd name="connsiteX20" fmla="*/ 1358612 w 2252230"/>
                    <a:gd name="connsiteY20" fmla="*/ 1286330 h 2668321"/>
                    <a:gd name="connsiteX21" fmla="*/ 1381991 w 2252230"/>
                    <a:gd name="connsiteY21" fmla="*/ 1236973 h 2668321"/>
                    <a:gd name="connsiteX22" fmla="*/ 1379394 w 2252230"/>
                    <a:gd name="connsiteY22" fmla="*/ 1112282 h 2668321"/>
                    <a:gd name="connsiteX23" fmla="*/ 1462521 w 2252230"/>
                    <a:gd name="connsiteY23" fmla="*/ 1031753 h 2668321"/>
                    <a:gd name="connsiteX24" fmla="*/ 1498889 w 2252230"/>
                    <a:gd name="connsiteY24" fmla="*/ 1070719 h 2668321"/>
                    <a:gd name="connsiteX25" fmla="*/ 1444337 w 2252230"/>
                    <a:gd name="connsiteY25" fmla="*/ 1182421 h 2668321"/>
                    <a:gd name="connsiteX26" fmla="*/ 1504084 w 2252230"/>
                    <a:gd name="connsiteY26" fmla="*/ 1244766 h 2668321"/>
                    <a:gd name="connsiteX27" fmla="*/ 1535257 w 2252230"/>
                    <a:gd name="connsiteY27" fmla="*/ 1166835 h 2668321"/>
                    <a:gd name="connsiteX28" fmla="*/ 1732684 w 2252230"/>
                    <a:gd name="connsiteY28" fmla="*/ 969407 h 2668321"/>
                    <a:gd name="connsiteX29" fmla="*/ 1836594 w 2252230"/>
                    <a:gd name="connsiteY29" fmla="*/ 881085 h 2668321"/>
                    <a:gd name="connsiteX30" fmla="*/ 1836594 w 2252230"/>
                    <a:gd name="connsiteY30" fmla="*/ 779773 h 2668321"/>
                    <a:gd name="connsiteX31" fmla="*/ 1914525 w 2252230"/>
                    <a:gd name="connsiteY31" fmla="*/ 569357 h 2668321"/>
                    <a:gd name="connsiteX32" fmla="*/ 1875559 w 2252230"/>
                    <a:gd name="connsiteY32" fmla="*/ 413494 h 2668321"/>
                    <a:gd name="connsiteX33" fmla="*/ 1823605 w 2252230"/>
                    <a:gd name="connsiteY33" fmla="*/ 416091 h 2668321"/>
                    <a:gd name="connsiteX34" fmla="*/ 1859973 w 2252230"/>
                    <a:gd name="connsiteY34" fmla="*/ 348551 h 2668321"/>
                    <a:gd name="connsiteX35" fmla="*/ 1833996 w 2252230"/>
                    <a:gd name="connsiteY35" fmla="*/ 275814 h 2668321"/>
                    <a:gd name="connsiteX36" fmla="*/ 1896341 w 2252230"/>
                    <a:gd name="connsiteY36" fmla="*/ 104364 h 2668321"/>
                    <a:gd name="connsiteX37" fmla="*/ 1961284 w 2252230"/>
                    <a:gd name="connsiteY37" fmla="*/ 34226 h 2668321"/>
                    <a:gd name="connsiteX38" fmla="*/ 2021032 w 2252230"/>
                    <a:gd name="connsiteY38" fmla="*/ 18639 h 2668321"/>
                    <a:gd name="connsiteX39" fmla="*/ 2189884 w 2252230"/>
                    <a:gd name="connsiteY39" fmla="*/ 299194 h 2668321"/>
                    <a:gd name="connsiteX40" fmla="*/ 2252230 w 2252230"/>
                    <a:gd name="connsiteY40" fmla="*/ 442069 h 2668321"/>
                    <a:gd name="connsiteX41" fmla="*/ 2244437 w 2252230"/>
                    <a:gd name="connsiteY41" fmla="*/ 566760 h 2668321"/>
                    <a:gd name="connsiteX42" fmla="*/ 2200275 w 2252230"/>
                    <a:gd name="connsiteY42" fmla="*/ 613519 h 2668321"/>
                    <a:gd name="connsiteX43" fmla="*/ 2208069 w 2252230"/>
                    <a:gd name="connsiteY43" fmla="*/ 756394 h 2668321"/>
                    <a:gd name="connsiteX44" fmla="*/ 2109355 w 2252230"/>
                    <a:gd name="connsiteY44" fmla="*/ 800555 h 2668321"/>
                    <a:gd name="connsiteX45" fmla="*/ 2163907 w 2252230"/>
                    <a:gd name="connsiteY45" fmla="*/ 972005 h 2668321"/>
                    <a:gd name="connsiteX46" fmla="*/ 2135332 w 2252230"/>
                    <a:gd name="connsiteY46" fmla="*/ 1133064 h 2668321"/>
                    <a:gd name="connsiteX47" fmla="*/ 2122344 w 2252230"/>
                    <a:gd name="connsiteY47" fmla="*/ 1255157 h 2668321"/>
                    <a:gd name="connsiteX48" fmla="*/ 2166505 w 2252230"/>
                    <a:gd name="connsiteY48" fmla="*/ 1379848 h 2668321"/>
                    <a:gd name="connsiteX49" fmla="*/ 2098964 w 2252230"/>
                    <a:gd name="connsiteY49" fmla="*/ 1444791 h 2668321"/>
                    <a:gd name="connsiteX50" fmla="*/ 2114550 w 2252230"/>
                    <a:gd name="connsiteY50" fmla="*/ 1522723 h 2668321"/>
                    <a:gd name="connsiteX51" fmla="*/ 2044412 w 2252230"/>
                    <a:gd name="connsiteY51" fmla="*/ 1546103 h 2668321"/>
                    <a:gd name="connsiteX52" fmla="*/ 2044412 w 2252230"/>
                    <a:gd name="connsiteY52" fmla="*/ 1603253 h 2668321"/>
                    <a:gd name="connsiteX53" fmla="*/ 2010641 w 2252230"/>
                    <a:gd name="connsiteY53" fmla="*/ 1530516 h 2668321"/>
                    <a:gd name="connsiteX54" fmla="*/ 2021032 w 2252230"/>
                    <a:gd name="connsiteY54" fmla="*/ 1418814 h 2668321"/>
                    <a:gd name="connsiteX55" fmla="*/ 2015837 w 2252230"/>
                    <a:gd name="connsiteY55" fmla="*/ 1447389 h 2668321"/>
                    <a:gd name="connsiteX56" fmla="*/ 1958687 w 2252230"/>
                    <a:gd name="connsiteY56" fmla="*/ 1530516 h 2668321"/>
                    <a:gd name="connsiteX57" fmla="*/ 1901537 w 2252230"/>
                    <a:gd name="connsiteY57" fmla="*/ 1553896 h 2668321"/>
                    <a:gd name="connsiteX58" fmla="*/ 1891146 w 2252230"/>
                    <a:gd name="connsiteY58" fmla="*/ 1696771 h 2668321"/>
                    <a:gd name="connsiteX59" fmla="*/ 1841789 w 2252230"/>
                    <a:gd name="connsiteY59" fmla="*/ 1696771 h 2668321"/>
                    <a:gd name="connsiteX60" fmla="*/ 1846984 w 2252230"/>
                    <a:gd name="connsiteY60" fmla="*/ 1673391 h 2668321"/>
                    <a:gd name="connsiteX61" fmla="*/ 1808019 w 2252230"/>
                    <a:gd name="connsiteY61" fmla="*/ 1579873 h 2668321"/>
                    <a:gd name="connsiteX62" fmla="*/ 1748271 w 2252230"/>
                    <a:gd name="connsiteY62" fmla="*/ 1660403 h 2668321"/>
                    <a:gd name="connsiteX63" fmla="*/ 1717098 w 2252230"/>
                    <a:gd name="connsiteY63" fmla="*/ 1699369 h 2668321"/>
                    <a:gd name="connsiteX64" fmla="*/ 1602798 w 2252230"/>
                    <a:gd name="connsiteY64" fmla="*/ 1709760 h 2668321"/>
                    <a:gd name="connsiteX65" fmla="*/ 1506682 w 2252230"/>
                    <a:gd name="connsiteY65" fmla="*/ 1743530 h 2668321"/>
                    <a:gd name="connsiteX66" fmla="*/ 1545648 w 2252230"/>
                    <a:gd name="connsiteY66" fmla="*/ 1694173 h 2668321"/>
                    <a:gd name="connsiteX67" fmla="*/ 1493694 w 2252230"/>
                    <a:gd name="connsiteY67" fmla="*/ 1694173 h 2668321"/>
                    <a:gd name="connsiteX68" fmla="*/ 1459923 w 2252230"/>
                    <a:gd name="connsiteY68" fmla="*/ 1678587 h 2668321"/>
                    <a:gd name="connsiteX69" fmla="*/ 1423555 w 2252230"/>
                    <a:gd name="connsiteY69" fmla="*/ 1629230 h 2668321"/>
                    <a:gd name="connsiteX70" fmla="*/ 1410566 w 2252230"/>
                    <a:gd name="connsiteY70" fmla="*/ 1738335 h 2668321"/>
                    <a:gd name="connsiteX71" fmla="*/ 1493694 w 2252230"/>
                    <a:gd name="connsiteY71" fmla="*/ 1800680 h 2668321"/>
                    <a:gd name="connsiteX72" fmla="*/ 1376796 w 2252230"/>
                    <a:gd name="connsiteY72" fmla="*/ 1865623 h 2668321"/>
                    <a:gd name="connsiteX73" fmla="*/ 1304059 w 2252230"/>
                    <a:gd name="connsiteY73" fmla="*/ 2026682 h 2668321"/>
                    <a:gd name="connsiteX74" fmla="*/ 1215737 w 2252230"/>
                    <a:gd name="connsiteY74" fmla="*/ 2000705 h 2668321"/>
                    <a:gd name="connsiteX75" fmla="*/ 1150794 w 2252230"/>
                    <a:gd name="connsiteY75" fmla="*/ 1943555 h 2668321"/>
                    <a:gd name="connsiteX76" fmla="*/ 1179369 w 2252230"/>
                    <a:gd name="connsiteY76" fmla="*/ 1839646 h 2668321"/>
                    <a:gd name="connsiteX77" fmla="*/ 1192357 w 2252230"/>
                    <a:gd name="connsiteY77" fmla="*/ 1727944 h 2668321"/>
                    <a:gd name="connsiteX78" fmla="*/ 1127414 w 2252230"/>
                    <a:gd name="connsiteY78" fmla="*/ 1777301 h 2668321"/>
                    <a:gd name="connsiteX79" fmla="*/ 1080655 w 2252230"/>
                    <a:gd name="connsiteY79" fmla="*/ 1881210 h 2668321"/>
                    <a:gd name="connsiteX80" fmla="*/ 1046884 w 2252230"/>
                    <a:gd name="connsiteY80" fmla="*/ 1855232 h 2668321"/>
                    <a:gd name="connsiteX81" fmla="*/ 1101437 w 2252230"/>
                    <a:gd name="connsiteY81" fmla="*/ 1761714 h 2668321"/>
                    <a:gd name="connsiteX82" fmla="*/ 994930 w 2252230"/>
                    <a:gd name="connsiteY82" fmla="*/ 1759116 h 2668321"/>
                    <a:gd name="connsiteX83" fmla="*/ 919596 w 2252230"/>
                    <a:gd name="connsiteY83" fmla="*/ 1826657 h 2668321"/>
                    <a:gd name="connsiteX84" fmla="*/ 794905 w 2252230"/>
                    <a:gd name="connsiteY84" fmla="*/ 1865623 h 2668321"/>
                    <a:gd name="connsiteX85" fmla="*/ 683203 w 2252230"/>
                    <a:gd name="connsiteY85" fmla="*/ 1914980 h 2668321"/>
                    <a:gd name="connsiteX86" fmla="*/ 592282 w 2252230"/>
                    <a:gd name="connsiteY86" fmla="*/ 1909785 h 2668321"/>
                    <a:gd name="connsiteX87" fmla="*/ 589684 w 2252230"/>
                    <a:gd name="connsiteY87" fmla="*/ 1974728 h 2668321"/>
                    <a:gd name="connsiteX88" fmla="*/ 423430 w 2252230"/>
                    <a:gd name="connsiteY88" fmla="*/ 1995510 h 2668321"/>
                    <a:gd name="connsiteX89" fmla="*/ 361084 w 2252230"/>
                    <a:gd name="connsiteY89" fmla="*/ 2003303 h 2668321"/>
                    <a:gd name="connsiteX90" fmla="*/ 400050 w 2252230"/>
                    <a:gd name="connsiteY90" fmla="*/ 2091626 h 2668321"/>
                    <a:gd name="connsiteX91" fmla="*/ 493569 w 2252230"/>
                    <a:gd name="connsiteY91" fmla="*/ 2055257 h 2668321"/>
                    <a:gd name="connsiteX92" fmla="*/ 511753 w 2252230"/>
                    <a:gd name="connsiteY92" fmla="*/ 2112407 h 2668321"/>
                    <a:gd name="connsiteX93" fmla="*/ 467591 w 2252230"/>
                    <a:gd name="connsiteY93" fmla="*/ 2153971 h 2668321"/>
                    <a:gd name="connsiteX94" fmla="*/ 545523 w 2252230"/>
                    <a:gd name="connsiteY94" fmla="*/ 2179948 h 2668321"/>
                    <a:gd name="connsiteX95" fmla="*/ 574098 w 2252230"/>
                    <a:gd name="connsiteY95" fmla="*/ 2260478 h 2668321"/>
                    <a:gd name="connsiteX96" fmla="*/ 509155 w 2252230"/>
                    <a:gd name="connsiteY96" fmla="*/ 2304639 h 2668321"/>
                    <a:gd name="connsiteX97" fmla="*/ 464994 w 2252230"/>
                    <a:gd name="connsiteY97" fmla="*/ 2478687 h 2668321"/>
                    <a:gd name="connsiteX98" fmla="*/ 457200 w 2252230"/>
                    <a:gd name="connsiteY98" fmla="*/ 2603378 h 2668321"/>
                    <a:gd name="connsiteX99" fmla="*/ 402648 w 2252230"/>
                    <a:gd name="connsiteY99" fmla="*/ 2590389 h 2668321"/>
                    <a:gd name="connsiteX100" fmla="*/ 381866 w 2252230"/>
                    <a:gd name="connsiteY100" fmla="*/ 2611171 h 2668321"/>
                    <a:gd name="connsiteX101" fmla="*/ 402648 w 2252230"/>
                    <a:gd name="connsiteY101" fmla="*/ 2637148 h 2668321"/>
                    <a:gd name="connsiteX102" fmla="*/ 293544 w 2252230"/>
                    <a:gd name="connsiteY102" fmla="*/ 2668321 h 2668321"/>
                    <a:gd name="connsiteX0" fmla="*/ 293544 w 2252230"/>
                    <a:gd name="connsiteY0" fmla="*/ 2668321 h 2668321"/>
                    <a:gd name="connsiteX1" fmla="*/ 179244 w 2252230"/>
                    <a:gd name="connsiteY1" fmla="*/ 2613769 h 2668321"/>
                    <a:gd name="connsiteX2" fmla="*/ 236394 w 2252230"/>
                    <a:gd name="connsiteY2" fmla="*/ 2538435 h 2668321"/>
                    <a:gd name="connsiteX3" fmla="*/ 207819 w 2252230"/>
                    <a:gd name="connsiteY3" fmla="*/ 2463101 h 2668321"/>
                    <a:gd name="connsiteX4" fmla="*/ 161059 w 2252230"/>
                    <a:gd name="connsiteY4" fmla="*/ 2416341 h 2668321"/>
                    <a:gd name="connsiteX5" fmla="*/ 114300 w 2252230"/>
                    <a:gd name="connsiteY5" fmla="*/ 2283857 h 2668321"/>
                    <a:gd name="connsiteX6" fmla="*/ 41564 w 2252230"/>
                    <a:gd name="connsiteY6" fmla="*/ 2205926 h 2668321"/>
                    <a:gd name="connsiteX7" fmla="*/ 0 w 2252230"/>
                    <a:gd name="connsiteY7" fmla="*/ 2146178 h 2668321"/>
                    <a:gd name="connsiteX8" fmla="*/ 109105 w 2252230"/>
                    <a:gd name="connsiteY8" fmla="*/ 2140982 h 2668321"/>
                    <a:gd name="connsiteX9" fmla="*/ 200025 w 2252230"/>
                    <a:gd name="connsiteY9" fmla="*/ 2107212 h 2668321"/>
                    <a:gd name="connsiteX10" fmla="*/ 332509 w 2252230"/>
                    <a:gd name="connsiteY10" fmla="*/ 2003303 h 2668321"/>
                    <a:gd name="connsiteX11" fmla="*/ 322119 w 2252230"/>
                    <a:gd name="connsiteY11" fmla="*/ 1889003 h 2668321"/>
                    <a:gd name="connsiteX12" fmla="*/ 407844 w 2252230"/>
                    <a:gd name="connsiteY12" fmla="*/ 1889003 h 2668321"/>
                    <a:gd name="connsiteX13" fmla="*/ 587087 w 2252230"/>
                    <a:gd name="connsiteY13" fmla="*/ 1717553 h 2668321"/>
                    <a:gd name="connsiteX14" fmla="*/ 745548 w 2252230"/>
                    <a:gd name="connsiteY14" fmla="*/ 1566885 h 2668321"/>
                    <a:gd name="connsiteX15" fmla="*/ 787112 w 2252230"/>
                    <a:gd name="connsiteY15" fmla="*/ 1608448 h 2668321"/>
                    <a:gd name="connsiteX16" fmla="*/ 1083253 w 2252230"/>
                    <a:gd name="connsiteY16" fmla="*/ 1507137 h 2668321"/>
                    <a:gd name="connsiteX17" fmla="*/ 1252105 w 2252230"/>
                    <a:gd name="connsiteY17" fmla="*/ 1520126 h 2668321"/>
                    <a:gd name="connsiteX18" fmla="*/ 1340428 w 2252230"/>
                    <a:gd name="connsiteY18" fmla="*/ 1572080 h 2668321"/>
                    <a:gd name="connsiteX19" fmla="*/ 1262496 w 2252230"/>
                    <a:gd name="connsiteY19" fmla="*/ 1436998 h 2668321"/>
                    <a:gd name="connsiteX20" fmla="*/ 1358612 w 2252230"/>
                    <a:gd name="connsiteY20" fmla="*/ 1286330 h 2668321"/>
                    <a:gd name="connsiteX21" fmla="*/ 1381991 w 2252230"/>
                    <a:gd name="connsiteY21" fmla="*/ 1236973 h 2668321"/>
                    <a:gd name="connsiteX22" fmla="*/ 1379394 w 2252230"/>
                    <a:gd name="connsiteY22" fmla="*/ 1112282 h 2668321"/>
                    <a:gd name="connsiteX23" fmla="*/ 1462521 w 2252230"/>
                    <a:gd name="connsiteY23" fmla="*/ 1031753 h 2668321"/>
                    <a:gd name="connsiteX24" fmla="*/ 1498889 w 2252230"/>
                    <a:gd name="connsiteY24" fmla="*/ 1070719 h 2668321"/>
                    <a:gd name="connsiteX25" fmla="*/ 1444337 w 2252230"/>
                    <a:gd name="connsiteY25" fmla="*/ 1182421 h 2668321"/>
                    <a:gd name="connsiteX26" fmla="*/ 1504084 w 2252230"/>
                    <a:gd name="connsiteY26" fmla="*/ 1244766 h 2668321"/>
                    <a:gd name="connsiteX27" fmla="*/ 1535257 w 2252230"/>
                    <a:gd name="connsiteY27" fmla="*/ 1166835 h 2668321"/>
                    <a:gd name="connsiteX28" fmla="*/ 1732684 w 2252230"/>
                    <a:gd name="connsiteY28" fmla="*/ 969407 h 2668321"/>
                    <a:gd name="connsiteX29" fmla="*/ 1836594 w 2252230"/>
                    <a:gd name="connsiteY29" fmla="*/ 881085 h 2668321"/>
                    <a:gd name="connsiteX30" fmla="*/ 1836594 w 2252230"/>
                    <a:gd name="connsiteY30" fmla="*/ 779773 h 2668321"/>
                    <a:gd name="connsiteX31" fmla="*/ 1914525 w 2252230"/>
                    <a:gd name="connsiteY31" fmla="*/ 569357 h 2668321"/>
                    <a:gd name="connsiteX32" fmla="*/ 1875559 w 2252230"/>
                    <a:gd name="connsiteY32" fmla="*/ 413494 h 2668321"/>
                    <a:gd name="connsiteX33" fmla="*/ 1823605 w 2252230"/>
                    <a:gd name="connsiteY33" fmla="*/ 416091 h 2668321"/>
                    <a:gd name="connsiteX34" fmla="*/ 1859973 w 2252230"/>
                    <a:gd name="connsiteY34" fmla="*/ 348551 h 2668321"/>
                    <a:gd name="connsiteX35" fmla="*/ 1833996 w 2252230"/>
                    <a:gd name="connsiteY35" fmla="*/ 275814 h 2668321"/>
                    <a:gd name="connsiteX36" fmla="*/ 1896341 w 2252230"/>
                    <a:gd name="connsiteY36" fmla="*/ 104364 h 2668321"/>
                    <a:gd name="connsiteX37" fmla="*/ 1961284 w 2252230"/>
                    <a:gd name="connsiteY37" fmla="*/ 34226 h 2668321"/>
                    <a:gd name="connsiteX38" fmla="*/ 2021032 w 2252230"/>
                    <a:gd name="connsiteY38" fmla="*/ 18639 h 2668321"/>
                    <a:gd name="connsiteX39" fmla="*/ 2189884 w 2252230"/>
                    <a:gd name="connsiteY39" fmla="*/ 299194 h 2668321"/>
                    <a:gd name="connsiteX40" fmla="*/ 2252230 w 2252230"/>
                    <a:gd name="connsiteY40" fmla="*/ 442069 h 2668321"/>
                    <a:gd name="connsiteX41" fmla="*/ 2244437 w 2252230"/>
                    <a:gd name="connsiteY41" fmla="*/ 566760 h 2668321"/>
                    <a:gd name="connsiteX42" fmla="*/ 2200275 w 2252230"/>
                    <a:gd name="connsiteY42" fmla="*/ 613519 h 2668321"/>
                    <a:gd name="connsiteX43" fmla="*/ 2208069 w 2252230"/>
                    <a:gd name="connsiteY43" fmla="*/ 756394 h 2668321"/>
                    <a:gd name="connsiteX44" fmla="*/ 2109355 w 2252230"/>
                    <a:gd name="connsiteY44" fmla="*/ 800555 h 2668321"/>
                    <a:gd name="connsiteX45" fmla="*/ 2163907 w 2252230"/>
                    <a:gd name="connsiteY45" fmla="*/ 972005 h 2668321"/>
                    <a:gd name="connsiteX46" fmla="*/ 2135332 w 2252230"/>
                    <a:gd name="connsiteY46" fmla="*/ 1133064 h 2668321"/>
                    <a:gd name="connsiteX47" fmla="*/ 2122344 w 2252230"/>
                    <a:gd name="connsiteY47" fmla="*/ 1255157 h 2668321"/>
                    <a:gd name="connsiteX48" fmla="*/ 2166505 w 2252230"/>
                    <a:gd name="connsiteY48" fmla="*/ 1379848 h 2668321"/>
                    <a:gd name="connsiteX49" fmla="*/ 2098964 w 2252230"/>
                    <a:gd name="connsiteY49" fmla="*/ 1444791 h 2668321"/>
                    <a:gd name="connsiteX50" fmla="*/ 2114550 w 2252230"/>
                    <a:gd name="connsiteY50" fmla="*/ 1522723 h 2668321"/>
                    <a:gd name="connsiteX51" fmla="*/ 2044412 w 2252230"/>
                    <a:gd name="connsiteY51" fmla="*/ 1546103 h 2668321"/>
                    <a:gd name="connsiteX52" fmla="*/ 2044412 w 2252230"/>
                    <a:gd name="connsiteY52" fmla="*/ 1603253 h 2668321"/>
                    <a:gd name="connsiteX53" fmla="*/ 2010641 w 2252230"/>
                    <a:gd name="connsiteY53" fmla="*/ 1530516 h 2668321"/>
                    <a:gd name="connsiteX54" fmla="*/ 2021032 w 2252230"/>
                    <a:gd name="connsiteY54" fmla="*/ 1418814 h 2668321"/>
                    <a:gd name="connsiteX55" fmla="*/ 2015837 w 2252230"/>
                    <a:gd name="connsiteY55" fmla="*/ 1447389 h 2668321"/>
                    <a:gd name="connsiteX56" fmla="*/ 1958687 w 2252230"/>
                    <a:gd name="connsiteY56" fmla="*/ 1530516 h 2668321"/>
                    <a:gd name="connsiteX57" fmla="*/ 1901537 w 2252230"/>
                    <a:gd name="connsiteY57" fmla="*/ 1553896 h 2668321"/>
                    <a:gd name="connsiteX58" fmla="*/ 1891146 w 2252230"/>
                    <a:gd name="connsiteY58" fmla="*/ 1696771 h 2668321"/>
                    <a:gd name="connsiteX59" fmla="*/ 1841789 w 2252230"/>
                    <a:gd name="connsiteY59" fmla="*/ 1696771 h 2668321"/>
                    <a:gd name="connsiteX60" fmla="*/ 1846984 w 2252230"/>
                    <a:gd name="connsiteY60" fmla="*/ 1673391 h 2668321"/>
                    <a:gd name="connsiteX61" fmla="*/ 1808019 w 2252230"/>
                    <a:gd name="connsiteY61" fmla="*/ 1579873 h 2668321"/>
                    <a:gd name="connsiteX62" fmla="*/ 1748271 w 2252230"/>
                    <a:gd name="connsiteY62" fmla="*/ 1660403 h 2668321"/>
                    <a:gd name="connsiteX63" fmla="*/ 1717098 w 2252230"/>
                    <a:gd name="connsiteY63" fmla="*/ 1699369 h 2668321"/>
                    <a:gd name="connsiteX64" fmla="*/ 1602798 w 2252230"/>
                    <a:gd name="connsiteY64" fmla="*/ 1709760 h 2668321"/>
                    <a:gd name="connsiteX65" fmla="*/ 1506682 w 2252230"/>
                    <a:gd name="connsiteY65" fmla="*/ 1743530 h 2668321"/>
                    <a:gd name="connsiteX66" fmla="*/ 1545648 w 2252230"/>
                    <a:gd name="connsiteY66" fmla="*/ 1694173 h 2668321"/>
                    <a:gd name="connsiteX67" fmla="*/ 1493694 w 2252230"/>
                    <a:gd name="connsiteY67" fmla="*/ 1694173 h 2668321"/>
                    <a:gd name="connsiteX68" fmla="*/ 1459923 w 2252230"/>
                    <a:gd name="connsiteY68" fmla="*/ 1678587 h 2668321"/>
                    <a:gd name="connsiteX69" fmla="*/ 1423555 w 2252230"/>
                    <a:gd name="connsiteY69" fmla="*/ 1629230 h 2668321"/>
                    <a:gd name="connsiteX70" fmla="*/ 1410566 w 2252230"/>
                    <a:gd name="connsiteY70" fmla="*/ 1738335 h 2668321"/>
                    <a:gd name="connsiteX71" fmla="*/ 1493694 w 2252230"/>
                    <a:gd name="connsiteY71" fmla="*/ 1800680 h 2668321"/>
                    <a:gd name="connsiteX72" fmla="*/ 1376796 w 2252230"/>
                    <a:gd name="connsiteY72" fmla="*/ 1865623 h 2668321"/>
                    <a:gd name="connsiteX73" fmla="*/ 1304059 w 2252230"/>
                    <a:gd name="connsiteY73" fmla="*/ 2026682 h 2668321"/>
                    <a:gd name="connsiteX74" fmla="*/ 1215737 w 2252230"/>
                    <a:gd name="connsiteY74" fmla="*/ 2000705 h 2668321"/>
                    <a:gd name="connsiteX75" fmla="*/ 1150794 w 2252230"/>
                    <a:gd name="connsiteY75" fmla="*/ 1943555 h 2668321"/>
                    <a:gd name="connsiteX76" fmla="*/ 1179369 w 2252230"/>
                    <a:gd name="connsiteY76" fmla="*/ 1839646 h 2668321"/>
                    <a:gd name="connsiteX77" fmla="*/ 1192357 w 2252230"/>
                    <a:gd name="connsiteY77" fmla="*/ 1727944 h 2668321"/>
                    <a:gd name="connsiteX78" fmla="*/ 1127414 w 2252230"/>
                    <a:gd name="connsiteY78" fmla="*/ 1777301 h 2668321"/>
                    <a:gd name="connsiteX79" fmla="*/ 1080655 w 2252230"/>
                    <a:gd name="connsiteY79" fmla="*/ 1881210 h 2668321"/>
                    <a:gd name="connsiteX80" fmla="*/ 1046884 w 2252230"/>
                    <a:gd name="connsiteY80" fmla="*/ 1855232 h 2668321"/>
                    <a:gd name="connsiteX81" fmla="*/ 1101437 w 2252230"/>
                    <a:gd name="connsiteY81" fmla="*/ 1761714 h 2668321"/>
                    <a:gd name="connsiteX82" fmla="*/ 994930 w 2252230"/>
                    <a:gd name="connsiteY82" fmla="*/ 1759116 h 2668321"/>
                    <a:gd name="connsiteX83" fmla="*/ 919596 w 2252230"/>
                    <a:gd name="connsiteY83" fmla="*/ 1826657 h 2668321"/>
                    <a:gd name="connsiteX84" fmla="*/ 794905 w 2252230"/>
                    <a:gd name="connsiteY84" fmla="*/ 1865623 h 2668321"/>
                    <a:gd name="connsiteX85" fmla="*/ 683203 w 2252230"/>
                    <a:gd name="connsiteY85" fmla="*/ 1914980 h 2668321"/>
                    <a:gd name="connsiteX86" fmla="*/ 592282 w 2252230"/>
                    <a:gd name="connsiteY86" fmla="*/ 1909785 h 2668321"/>
                    <a:gd name="connsiteX87" fmla="*/ 589684 w 2252230"/>
                    <a:gd name="connsiteY87" fmla="*/ 1974728 h 2668321"/>
                    <a:gd name="connsiteX88" fmla="*/ 423430 w 2252230"/>
                    <a:gd name="connsiteY88" fmla="*/ 1995510 h 2668321"/>
                    <a:gd name="connsiteX89" fmla="*/ 361084 w 2252230"/>
                    <a:gd name="connsiteY89" fmla="*/ 2003303 h 2668321"/>
                    <a:gd name="connsiteX90" fmla="*/ 400050 w 2252230"/>
                    <a:gd name="connsiteY90" fmla="*/ 2091626 h 2668321"/>
                    <a:gd name="connsiteX91" fmla="*/ 493569 w 2252230"/>
                    <a:gd name="connsiteY91" fmla="*/ 2055257 h 2668321"/>
                    <a:gd name="connsiteX92" fmla="*/ 511753 w 2252230"/>
                    <a:gd name="connsiteY92" fmla="*/ 2112407 h 2668321"/>
                    <a:gd name="connsiteX93" fmla="*/ 467591 w 2252230"/>
                    <a:gd name="connsiteY93" fmla="*/ 2153971 h 2668321"/>
                    <a:gd name="connsiteX94" fmla="*/ 545523 w 2252230"/>
                    <a:gd name="connsiteY94" fmla="*/ 2179948 h 2668321"/>
                    <a:gd name="connsiteX95" fmla="*/ 574098 w 2252230"/>
                    <a:gd name="connsiteY95" fmla="*/ 2260478 h 2668321"/>
                    <a:gd name="connsiteX96" fmla="*/ 509155 w 2252230"/>
                    <a:gd name="connsiteY96" fmla="*/ 2304639 h 2668321"/>
                    <a:gd name="connsiteX97" fmla="*/ 464994 w 2252230"/>
                    <a:gd name="connsiteY97" fmla="*/ 2478687 h 2668321"/>
                    <a:gd name="connsiteX98" fmla="*/ 457200 w 2252230"/>
                    <a:gd name="connsiteY98" fmla="*/ 2603378 h 2668321"/>
                    <a:gd name="connsiteX99" fmla="*/ 402648 w 2252230"/>
                    <a:gd name="connsiteY99" fmla="*/ 2590389 h 2668321"/>
                    <a:gd name="connsiteX100" fmla="*/ 381866 w 2252230"/>
                    <a:gd name="connsiteY100" fmla="*/ 2611171 h 2668321"/>
                    <a:gd name="connsiteX101" fmla="*/ 402648 w 2252230"/>
                    <a:gd name="connsiteY101" fmla="*/ 2637148 h 2668321"/>
                    <a:gd name="connsiteX102" fmla="*/ 293544 w 2252230"/>
                    <a:gd name="connsiteY102" fmla="*/ 2668321 h 2668321"/>
                    <a:gd name="connsiteX0" fmla="*/ 293544 w 2252230"/>
                    <a:gd name="connsiteY0" fmla="*/ 2668321 h 2668321"/>
                    <a:gd name="connsiteX1" fmla="*/ 179244 w 2252230"/>
                    <a:gd name="connsiteY1" fmla="*/ 2613769 h 2668321"/>
                    <a:gd name="connsiteX2" fmla="*/ 236394 w 2252230"/>
                    <a:gd name="connsiteY2" fmla="*/ 2538435 h 2668321"/>
                    <a:gd name="connsiteX3" fmla="*/ 207819 w 2252230"/>
                    <a:gd name="connsiteY3" fmla="*/ 2463101 h 2668321"/>
                    <a:gd name="connsiteX4" fmla="*/ 161059 w 2252230"/>
                    <a:gd name="connsiteY4" fmla="*/ 2416341 h 2668321"/>
                    <a:gd name="connsiteX5" fmla="*/ 114300 w 2252230"/>
                    <a:gd name="connsiteY5" fmla="*/ 2283857 h 2668321"/>
                    <a:gd name="connsiteX6" fmla="*/ 41564 w 2252230"/>
                    <a:gd name="connsiteY6" fmla="*/ 2205926 h 2668321"/>
                    <a:gd name="connsiteX7" fmla="*/ 0 w 2252230"/>
                    <a:gd name="connsiteY7" fmla="*/ 2146178 h 2668321"/>
                    <a:gd name="connsiteX8" fmla="*/ 109105 w 2252230"/>
                    <a:gd name="connsiteY8" fmla="*/ 2140982 h 2668321"/>
                    <a:gd name="connsiteX9" fmla="*/ 200025 w 2252230"/>
                    <a:gd name="connsiteY9" fmla="*/ 2107212 h 2668321"/>
                    <a:gd name="connsiteX10" fmla="*/ 332509 w 2252230"/>
                    <a:gd name="connsiteY10" fmla="*/ 2003303 h 2668321"/>
                    <a:gd name="connsiteX11" fmla="*/ 322119 w 2252230"/>
                    <a:gd name="connsiteY11" fmla="*/ 1889003 h 2668321"/>
                    <a:gd name="connsiteX12" fmla="*/ 407844 w 2252230"/>
                    <a:gd name="connsiteY12" fmla="*/ 1889003 h 2668321"/>
                    <a:gd name="connsiteX13" fmla="*/ 587087 w 2252230"/>
                    <a:gd name="connsiteY13" fmla="*/ 1717553 h 2668321"/>
                    <a:gd name="connsiteX14" fmla="*/ 745548 w 2252230"/>
                    <a:gd name="connsiteY14" fmla="*/ 1566885 h 2668321"/>
                    <a:gd name="connsiteX15" fmla="*/ 787112 w 2252230"/>
                    <a:gd name="connsiteY15" fmla="*/ 1608448 h 2668321"/>
                    <a:gd name="connsiteX16" fmla="*/ 1083253 w 2252230"/>
                    <a:gd name="connsiteY16" fmla="*/ 1507137 h 2668321"/>
                    <a:gd name="connsiteX17" fmla="*/ 1252105 w 2252230"/>
                    <a:gd name="connsiteY17" fmla="*/ 1520126 h 2668321"/>
                    <a:gd name="connsiteX18" fmla="*/ 1340428 w 2252230"/>
                    <a:gd name="connsiteY18" fmla="*/ 1572080 h 2668321"/>
                    <a:gd name="connsiteX19" fmla="*/ 1262496 w 2252230"/>
                    <a:gd name="connsiteY19" fmla="*/ 1436998 h 2668321"/>
                    <a:gd name="connsiteX20" fmla="*/ 1358612 w 2252230"/>
                    <a:gd name="connsiteY20" fmla="*/ 1286330 h 2668321"/>
                    <a:gd name="connsiteX21" fmla="*/ 1381991 w 2252230"/>
                    <a:gd name="connsiteY21" fmla="*/ 1236973 h 2668321"/>
                    <a:gd name="connsiteX22" fmla="*/ 1379394 w 2252230"/>
                    <a:gd name="connsiteY22" fmla="*/ 1112282 h 2668321"/>
                    <a:gd name="connsiteX23" fmla="*/ 1462521 w 2252230"/>
                    <a:gd name="connsiteY23" fmla="*/ 1031753 h 2668321"/>
                    <a:gd name="connsiteX24" fmla="*/ 1498889 w 2252230"/>
                    <a:gd name="connsiteY24" fmla="*/ 1070719 h 2668321"/>
                    <a:gd name="connsiteX25" fmla="*/ 1444337 w 2252230"/>
                    <a:gd name="connsiteY25" fmla="*/ 1182421 h 2668321"/>
                    <a:gd name="connsiteX26" fmla="*/ 1504084 w 2252230"/>
                    <a:gd name="connsiteY26" fmla="*/ 1244766 h 2668321"/>
                    <a:gd name="connsiteX27" fmla="*/ 1535257 w 2252230"/>
                    <a:gd name="connsiteY27" fmla="*/ 1166835 h 2668321"/>
                    <a:gd name="connsiteX28" fmla="*/ 1732684 w 2252230"/>
                    <a:gd name="connsiteY28" fmla="*/ 969407 h 2668321"/>
                    <a:gd name="connsiteX29" fmla="*/ 1836594 w 2252230"/>
                    <a:gd name="connsiteY29" fmla="*/ 881085 h 2668321"/>
                    <a:gd name="connsiteX30" fmla="*/ 1836594 w 2252230"/>
                    <a:gd name="connsiteY30" fmla="*/ 779773 h 2668321"/>
                    <a:gd name="connsiteX31" fmla="*/ 1914525 w 2252230"/>
                    <a:gd name="connsiteY31" fmla="*/ 569357 h 2668321"/>
                    <a:gd name="connsiteX32" fmla="*/ 1875559 w 2252230"/>
                    <a:gd name="connsiteY32" fmla="*/ 413494 h 2668321"/>
                    <a:gd name="connsiteX33" fmla="*/ 1823605 w 2252230"/>
                    <a:gd name="connsiteY33" fmla="*/ 416091 h 2668321"/>
                    <a:gd name="connsiteX34" fmla="*/ 1859973 w 2252230"/>
                    <a:gd name="connsiteY34" fmla="*/ 348551 h 2668321"/>
                    <a:gd name="connsiteX35" fmla="*/ 1833996 w 2252230"/>
                    <a:gd name="connsiteY35" fmla="*/ 275814 h 2668321"/>
                    <a:gd name="connsiteX36" fmla="*/ 1896341 w 2252230"/>
                    <a:gd name="connsiteY36" fmla="*/ 104364 h 2668321"/>
                    <a:gd name="connsiteX37" fmla="*/ 1995055 w 2252230"/>
                    <a:gd name="connsiteY37" fmla="*/ 169307 h 2668321"/>
                    <a:gd name="connsiteX38" fmla="*/ 1961284 w 2252230"/>
                    <a:gd name="connsiteY38" fmla="*/ 34226 h 2668321"/>
                    <a:gd name="connsiteX39" fmla="*/ 2021032 w 2252230"/>
                    <a:gd name="connsiteY39" fmla="*/ 18639 h 2668321"/>
                    <a:gd name="connsiteX40" fmla="*/ 2189884 w 2252230"/>
                    <a:gd name="connsiteY40" fmla="*/ 299194 h 2668321"/>
                    <a:gd name="connsiteX41" fmla="*/ 2252230 w 2252230"/>
                    <a:gd name="connsiteY41" fmla="*/ 442069 h 2668321"/>
                    <a:gd name="connsiteX42" fmla="*/ 2244437 w 2252230"/>
                    <a:gd name="connsiteY42" fmla="*/ 566760 h 2668321"/>
                    <a:gd name="connsiteX43" fmla="*/ 2200275 w 2252230"/>
                    <a:gd name="connsiteY43" fmla="*/ 613519 h 2668321"/>
                    <a:gd name="connsiteX44" fmla="*/ 2208069 w 2252230"/>
                    <a:gd name="connsiteY44" fmla="*/ 756394 h 2668321"/>
                    <a:gd name="connsiteX45" fmla="*/ 2109355 w 2252230"/>
                    <a:gd name="connsiteY45" fmla="*/ 800555 h 2668321"/>
                    <a:gd name="connsiteX46" fmla="*/ 2163907 w 2252230"/>
                    <a:gd name="connsiteY46" fmla="*/ 972005 h 2668321"/>
                    <a:gd name="connsiteX47" fmla="*/ 2135332 w 2252230"/>
                    <a:gd name="connsiteY47" fmla="*/ 1133064 h 2668321"/>
                    <a:gd name="connsiteX48" fmla="*/ 2122344 w 2252230"/>
                    <a:gd name="connsiteY48" fmla="*/ 1255157 h 2668321"/>
                    <a:gd name="connsiteX49" fmla="*/ 2166505 w 2252230"/>
                    <a:gd name="connsiteY49" fmla="*/ 1379848 h 2668321"/>
                    <a:gd name="connsiteX50" fmla="*/ 2098964 w 2252230"/>
                    <a:gd name="connsiteY50" fmla="*/ 1444791 h 2668321"/>
                    <a:gd name="connsiteX51" fmla="*/ 2114550 w 2252230"/>
                    <a:gd name="connsiteY51" fmla="*/ 1522723 h 2668321"/>
                    <a:gd name="connsiteX52" fmla="*/ 2044412 w 2252230"/>
                    <a:gd name="connsiteY52" fmla="*/ 1546103 h 2668321"/>
                    <a:gd name="connsiteX53" fmla="*/ 2044412 w 2252230"/>
                    <a:gd name="connsiteY53" fmla="*/ 1603253 h 2668321"/>
                    <a:gd name="connsiteX54" fmla="*/ 2010641 w 2252230"/>
                    <a:gd name="connsiteY54" fmla="*/ 1530516 h 2668321"/>
                    <a:gd name="connsiteX55" fmla="*/ 2021032 w 2252230"/>
                    <a:gd name="connsiteY55" fmla="*/ 1418814 h 2668321"/>
                    <a:gd name="connsiteX56" fmla="*/ 2015837 w 2252230"/>
                    <a:gd name="connsiteY56" fmla="*/ 1447389 h 2668321"/>
                    <a:gd name="connsiteX57" fmla="*/ 1958687 w 2252230"/>
                    <a:gd name="connsiteY57" fmla="*/ 1530516 h 2668321"/>
                    <a:gd name="connsiteX58" fmla="*/ 1901537 w 2252230"/>
                    <a:gd name="connsiteY58" fmla="*/ 1553896 h 2668321"/>
                    <a:gd name="connsiteX59" fmla="*/ 1891146 w 2252230"/>
                    <a:gd name="connsiteY59" fmla="*/ 1696771 h 2668321"/>
                    <a:gd name="connsiteX60" fmla="*/ 1841789 w 2252230"/>
                    <a:gd name="connsiteY60" fmla="*/ 1696771 h 2668321"/>
                    <a:gd name="connsiteX61" fmla="*/ 1846984 w 2252230"/>
                    <a:gd name="connsiteY61" fmla="*/ 1673391 h 2668321"/>
                    <a:gd name="connsiteX62" fmla="*/ 1808019 w 2252230"/>
                    <a:gd name="connsiteY62" fmla="*/ 1579873 h 2668321"/>
                    <a:gd name="connsiteX63" fmla="*/ 1748271 w 2252230"/>
                    <a:gd name="connsiteY63" fmla="*/ 1660403 h 2668321"/>
                    <a:gd name="connsiteX64" fmla="*/ 1717098 w 2252230"/>
                    <a:gd name="connsiteY64" fmla="*/ 1699369 h 2668321"/>
                    <a:gd name="connsiteX65" fmla="*/ 1602798 w 2252230"/>
                    <a:gd name="connsiteY65" fmla="*/ 1709760 h 2668321"/>
                    <a:gd name="connsiteX66" fmla="*/ 1506682 w 2252230"/>
                    <a:gd name="connsiteY66" fmla="*/ 1743530 h 2668321"/>
                    <a:gd name="connsiteX67" fmla="*/ 1545648 w 2252230"/>
                    <a:gd name="connsiteY67" fmla="*/ 1694173 h 2668321"/>
                    <a:gd name="connsiteX68" fmla="*/ 1493694 w 2252230"/>
                    <a:gd name="connsiteY68" fmla="*/ 1694173 h 2668321"/>
                    <a:gd name="connsiteX69" fmla="*/ 1459923 w 2252230"/>
                    <a:gd name="connsiteY69" fmla="*/ 1678587 h 2668321"/>
                    <a:gd name="connsiteX70" fmla="*/ 1423555 w 2252230"/>
                    <a:gd name="connsiteY70" fmla="*/ 1629230 h 2668321"/>
                    <a:gd name="connsiteX71" fmla="*/ 1410566 w 2252230"/>
                    <a:gd name="connsiteY71" fmla="*/ 1738335 h 2668321"/>
                    <a:gd name="connsiteX72" fmla="*/ 1493694 w 2252230"/>
                    <a:gd name="connsiteY72" fmla="*/ 1800680 h 2668321"/>
                    <a:gd name="connsiteX73" fmla="*/ 1376796 w 2252230"/>
                    <a:gd name="connsiteY73" fmla="*/ 1865623 h 2668321"/>
                    <a:gd name="connsiteX74" fmla="*/ 1304059 w 2252230"/>
                    <a:gd name="connsiteY74" fmla="*/ 2026682 h 2668321"/>
                    <a:gd name="connsiteX75" fmla="*/ 1215737 w 2252230"/>
                    <a:gd name="connsiteY75" fmla="*/ 2000705 h 2668321"/>
                    <a:gd name="connsiteX76" fmla="*/ 1150794 w 2252230"/>
                    <a:gd name="connsiteY76" fmla="*/ 1943555 h 2668321"/>
                    <a:gd name="connsiteX77" fmla="*/ 1179369 w 2252230"/>
                    <a:gd name="connsiteY77" fmla="*/ 1839646 h 2668321"/>
                    <a:gd name="connsiteX78" fmla="*/ 1192357 w 2252230"/>
                    <a:gd name="connsiteY78" fmla="*/ 1727944 h 2668321"/>
                    <a:gd name="connsiteX79" fmla="*/ 1127414 w 2252230"/>
                    <a:gd name="connsiteY79" fmla="*/ 1777301 h 2668321"/>
                    <a:gd name="connsiteX80" fmla="*/ 1080655 w 2252230"/>
                    <a:gd name="connsiteY80" fmla="*/ 1881210 h 2668321"/>
                    <a:gd name="connsiteX81" fmla="*/ 1046884 w 2252230"/>
                    <a:gd name="connsiteY81" fmla="*/ 1855232 h 2668321"/>
                    <a:gd name="connsiteX82" fmla="*/ 1101437 w 2252230"/>
                    <a:gd name="connsiteY82" fmla="*/ 1761714 h 2668321"/>
                    <a:gd name="connsiteX83" fmla="*/ 994930 w 2252230"/>
                    <a:gd name="connsiteY83" fmla="*/ 1759116 h 2668321"/>
                    <a:gd name="connsiteX84" fmla="*/ 919596 w 2252230"/>
                    <a:gd name="connsiteY84" fmla="*/ 1826657 h 2668321"/>
                    <a:gd name="connsiteX85" fmla="*/ 794905 w 2252230"/>
                    <a:gd name="connsiteY85" fmla="*/ 1865623 h 2668321"/>
                    <a:gd name="connsiteX86" fmla="*/ 683203 w 2252230"/>
                    <a:gd name="connsiteY86" fmla="*/ 1914980 h 2668321"/>
                    <a:gd name="connsiteX87" fmla="*/ 592282 w 2252230"/>
                    <a:gd name="connsiteY87" fmla="*/ 1909785 h 2668321"/>
                    <a:gd name="connsiteX88" fmla="*/ 589684 w 2252230"/>
                    <a:gd name="connsiteY88" fmla="*/ 1974728 h 2668321"/>
                    <a:gd name="connsiteX89" fmla="*/ 423430 w 2252230"/>
                    <a:gd name="connsiteY89" fmla="*/ 1995510 h 2668321"/>
                    <a:gd name="connsiteX90" fmla="*/ 361084 w 2252230"/>
                    <a:gd name="connsiteY90" fmla="*/ 2003303 h 2668321"/>
                    <a:gd name="connsiteX91" fmla="*/ 400050 w 2252230"/>
                    <a:gd name="connsiteY91" fmla="*/ 2091626 h 2668321"/>
                    <a:gd name="connsiteX92" fmla="*/ 493569 w 2252230"/>
                    <a:gd name="connsiteY92" fmla="*/ 2055257 h 2668321"/>
                    <a:gd name="connsiteX93" fmla="*/ 511753 w 2252230"/>
                    <a:gd name="connsiteY93" fmla="*/ 2112407 h 2668321"/>
                    <a:gd name="connsiteX94" fmla="*/ 467591 w 2252230"/>
                    <a:gd name="connsiteY94" fmla="*/ 2153971 h 2668321"/>
                    <a:gd name="connsiteX95" fmla="*/ 545523 w 2252230"/>
                    <a:gd name="connsiteY95" fmla="*/ 2179948 h 2668321"/>
                    <a:gd name="connsiteX96" fmla="*/ 574098 w 2252230"/>
                    <a:gd name="connsiteY96" fmla="*/ 2260478 h 2668321"/>
                    <a:gd name="connsiteX97" fmla="*/ 509155 w 2252230"/>
                    <a:gd name="connsiteY97" fmla="*/ 2304639 h 2668321"/>
                    <a:gd name="connsiteX98" fmla="*/ 464994 w 2252230"/>
                    <a:gd name="connsiteY98" fmla="*/ 2478687 h 2668321"/>
                    <a:gd name="connsiteX99" fmla="*/ 457200 w 2252230"/>
                    <a:gd name="connsiteY99" fmla="*/ 2603378 h 2668321"/>
                    <a:gd name="connsiteX100" fmla="*/ 402648 w 2252230"/>
                    <a:gd name="connsiteY100" fmla="*/ 2590389 h 2668321"/>
                    <a:gd name="connsiteX101" fmla="*/ 381866 w 2252230"/>
                    <a:gd name="connsiteY101" fmla="*/ 2611171 h 2668321"/>
                    <a:gd name="connsiteX102" fmla="*/ 402648 w 2252230"/>
                    <a:gd name="connsiteY102" fmla="*/ 2637148 h 2668321"/>
                    <a:gd name="connsiteX103" fmla="*/ 293544 w 2252230"/>
                    <a:gd name="connsiteY103" fmla="*/ 2668321 h 2668321"/>
                    <a:gd name="connsiteX0" fmla="*/ 293544 w 2252230"/>
                    <a:gd name="connsiteY0" fmla="*/ 2668321 h 2668321"/>
                    <a:gd name="connsiteX1" fmla="*/ 179244 w 2252230"/>
                    <a:gd name="connsiteY1" fmla="*/ 2613769 h 2668321"/>
                    <a:gd name="connsiteX2" fmla="*/ 236394 w 2252230"/>
                    <a:gd name="connsiteY2" fmla="*/ 2538435 h 2668321"/>
                    <a:gd name="connsiteX3" fmla="*/ 207819 w 2252230"/>
                    <a:gd name="connsiteY3" fmla="*/ 2463101 h 2668321"/>
                    <a:gd name="connsiteX4" fmla="*/ 161059 w 2252230"/>
                    <a:gd name="connsiteY4" fmla="*/ 2416341 h 2668321"/>
                    <a:gd name="connsiteX5" fmla="*/ 114300 w 2252230"/>
                    <a:gd name="connsiteY5" fmla="*/ 2283857 h 2668321"/>
                    <a:gd name="connsiteX6" fmla="*/ 41564 w 2252230"/>
                    <a:gd name="connsiteY6" fmla="*/ 2205926 h 2668321"/>
                    <a:gd name="connsiteX7" fmla="*/ 0 w 2252230"/>
                    <a:gd name="connsiteY7" fmla="*/ 2146178 h 2668321"/>
                    <a:gd name="connsiteX8" fmla="*/ 109105 w 2252230"/>
                    <a:gd name="connsiteY8" fmla="*/ 2140982 h 2668321"/>
                    <a:gd name="connsiteX9" fmla="*/ 200025 w 2252230"/>
                    <a:gd name="connsiteY9" fmla="*/ 2107212 h 2668321"/>
                    <a:gd name="connsiteX10" fmla="*/ 332509 w 2252230"/>
                    <a:gd name="connsiteY10" fmla="*/ 2003303 h 2668321"/>
                    <a:gd name="connsiteX11" fmla="*/ 322119 w 2252230"/>
                    <a:gd name="connsiteY11" fmla="*/ 1889003 h 2668321"/>
                    <a:gd name="connsiteX12" fmla="*/ 407844 w 2252230"/>
                    <a:gd name="connsiteY12" fmla="*/ 1889003 h 2668321"/>
                    <a:gd name="connsiteX13" fmla="*/ 587087 w 2252230"/>
                    <a:gd name="connsiteY13" fmla="*/ 1717553 h 2668321"/>
                    <a:gd name="connsiteX14" fmla="*/ 745548 w 2252230"/>
                    <a:gd name="connsiteY14" fmla="*/ 1566885 h 2668321"/>
                    <a:gd name="connsiteX15" fmla="*/ 787112 w 2252230"/>
                    <a:gd name="connsiteY15" fmla="*/ 1608448 h 2668321"/>
                    <a:gd name="connsiteX16" fmla="*/ 1083253 w 2252230"/>
                    <a:gd name="connsiteY16" fmla="*/ 1507137 h 2668321"/>
                    <a:gd name="connsiteX17" fmla="*/ 1252105 w 2252230"/>
                    <a:gd name="connsiteY17" fmla="*/ 1520126 h 2668321"/>
                    <a:gd name="connsiteX18" fmla="*/ 1340428 w 2252230"/>
                    <a:gd name="connsiteY18" fmla="*/ 1572080 h 2668321"/>
                    <a:gd name="connsiteX19" fmla="*/ 1262496 w 2252230"/>
                    <a:gd name="connsiteY19" fmla="*/ 1436998 h 2668321"/>
                    <a:gd name="connsiteX20" fmla="*/ 1358612 w 2252230"/>
                    <a:gd name="connsiteY20" fmla="*/ 1286330 h 2668321"/>
                    <a:gd name="connsiteX21" fmla="*/ 1381991 w 2252230"/>
                    <a:gd name="connsiteY21" fmla="*/ 1236973 h 2668321"/>
                    <a:gd name="connsiteX22" fmla="*/ 1379394 w 2252230"/>
                    <a:gd name="connsiteY22" fmla="*/ 1112282 h 2668321"/>
                    <a:gd name="connsiteX23" fmla="*/ 1462521 w 2252230"/>
                    <a:gd name="connsiteY23" fmla="*/ 1031753 h 2668321"/>
                    <a:gd name="connsiteX24" fmla="*/ 1498889 w 2252230"/>
                    <a:gd name="connsiteY24" fmla="*/ 1070719 h 2668321"/>
                    <a:gd name="connsiteX25" fmla="*/ 1444337 w 2252230"/>
                    <a:gd name="connsiteY25" fmla="*/ 1182421 h 2668321"/>
                    <a:gd name="connsiteX26" fmla="*/ 1504084 w 2252230"/>
                    <a:gd name="connsiteY26" fmla="*/ 1244766 h 2668321"/>
                    <a:gd name="connsiteX27" fmla="*/ 1535257 w 2252230"/>
                    <a:gd name="connsiteY27" fmla="*/ 1166835 h 2668321"/>
                    <a:gd name="connsiteX28" fmla="*/ 1732684 w 2252230"/>
                    <a:gd name="connsiteY28" fmla="*/ 969407 h 2668321"/>
                    <a:gd name="connsiteX29" fmla="*/ 1836594 w 2252230"/>
                    <a:gd name="connsiteY29" fmla="*/ 881085 h 2668321"/>
                    <a:gd name="connsiteX30" fmla="*/ 1836594 w 2252230"/>
                    <a:gd name="connsiteY30" fmla="*/ 779773 h 2668321"/>
                    <a:gd name="connsiteX31" fmla="*/ 1914525 w 2252230"/>
                    <a:gd name="connsiteY31" fmla="*/ 569357 h 2668321"/>
                    <a:gd name="connsiteX32" fmla="*/ 1875559 w 2252230"/>
                    <a:gd name="connsiteY32" fmla="*/ 413494 h 2668321"/>
                    <a:gd name="connsiteX33" fmla="*/ 1823605 w 2252230"/>
                    <a:gd name="connsiteY33" fmla="*/ 416091 h 2668321"/>
                    <a:gd name="connsiteX34" fmla="*/ 1859973 w 2252230"/>
                    <a:gd name="connsiteY34" fmla="*/ 348551 h 2668321"/>
                    <a:gd name="connsiteX35" fmla="*/ 1833996 w 2252230"/>
                    <a:gd name="connsiteY35" fmla="*/ 275814 h 2668321"/>
                    <a:gd name="connsiteX36" fmla="*/ 1896341 w 2252230"/>
                    <a:gd name="connsiteY36" fmla="*/ 104364 h 2668321"/>
                    <a:gd name="connsiteX37" fmla="*/ 1995055 w 2252230"/>
                    <a:gd name="connsiteY37" fmla="*/ 169307 h 2668321"/>
                    <a:gd name="connsiteX38" fmla="*/ 2044412 w 2252230"/>
                    <a:gd name="connsiteY38" fmla="*/ 106962 h 2668321"/>
                    <a:gd name="connsiteX39" fmla="*/ 1961284 w 2252230"/>
                    <a:gd name="connsiteY39" fmla="*/ 34226 h 2668321"/>
                    <a:gd name="connsiteX40" fmla="*/ 2021032 w 2252230"/>
                    <a:gd name="connsiteY40" fmla="*/ 18639 h 2668321"/>
                    <a:gd name="connsiteX41" fmla="*/ 2189884 w 2252230"/>
                    <a:gd name="connsiteY41" fmla="*/ 299194 h 2668321"/>
                    <a:gd name="connsiteX42" fmla="*/ 2252230 w 2252230"/>
                    <a:gd name="connsiteY42" fmla="*/ 442069 h 2668321"/>
                    <a:gd name="connsiteX43" fmla="*/ 2244437 w 2252230"/>
                    <a:gd name="connsiteY43" fmla="*/ 566760 h 2668321"/>
                    <a:gd name="connsiteX44" fmla="*/ 2200275 w 2252230"/>
                    <a:gd name="connsiteY44" fmla="*/ 613519 h 2668321"/>
                    <a:gd name="connsiteX45" fmla="*/ 2208069 w 2252230"/>
                    <a:gd name="connsiteY45" fmla="*/ 756394 h 2668321"/>
                    <a:gd name="connsiteX46" fmla="*/ 2109355 w 2252230"/>
                    <a:gd name="connsiteY46" fmla="*/ 800555 h 2668321"/>
                    <a:gd name="connsiteX47" fmla="*/ 2163907 w 2252230"/>
                    <a:gd name="connsiteY47" fmla="*/ 972005 h 2668321"/>
                    <a:gd name="connsiteX48" fmla="*/ 2135332 w 2252230"/>
                    <a:gd name="connsiteY48" fmla="*/ 1133064 h 2668321"/>
                    <a:gd name="connsiteX49" fmla="*/ 2122344 w 2252230"/>
                    <a:gd name="connsiteY49" fmla="*/ 1255157 h 2668321"/>
                    <a:gd name="connsiteX50" fmla="*/ 2166505 w 2252230"/>
                    <a:gd name="connsiteY50" fmla="*/ 1379848 h 2668321"/>
                    <a:gd name="connsiteX51" fmla="*/ 2098964 w 2252230"/>
                    <a:gd name="connsiteY51" fmla="*/ 1444791 h 2668321"/>
                    <a:gd name="connsiteX52" fmla="*/ 2114550 w 2252230"/>
                    <a:gd name="connsiteY52" fmla="*/ 1522723 h 2668321"/>
                    <a:gd name="connsiteX53" fmla="*/ 2044412 w 2252230"/>
                    <a:gd name="connsiteY53" fmla="*/ 1546103 h 2668321"/>
                    <a:gd name="connsiteX54" fmla="*/ 2044412 w 2252230"/>
                    <a:gd name="connsiteY54" fmla="*/ 1603253 h 2668321"/>
                    <a:gd name="connsiteX55" fmla="*/ 2010641 w 2252230"/>
                    <a:gd name="connsiteY55" fmla="*/ 1530516 h 2668321"/>
                    <a:gd name="connsiteX56" fmla="*/ 2021032 w 2252230"/>
                    <a:gd name="connsiteY56" fmla="*/ 1418814 h 2668321"/>
                    <a:gd name="connsiteX57" fmla="*/ 2015837 w 2252230"/>
                    <a:gd name="connsiteY57" fmla="*/ 1447389 h 2668321"/>
                    <a:gd name="connsiteX58" fmla="*/ 1958687 w 2252230"/>
                    <a:gd name="connsiteY58" fmla="*/ 1530516 h 2668321"/>
                    <a:gd name="connsiteX59" fmla="*/ 1901537 w 2252230"/>
                    <a:gd name="connsiteY59" fmla="*/ 1553896 h 2668321"/>
                    <a:gd name="connsiteX60" fmla="*/ 1891146 w 2252230"/>
                    <a:gd name="connsiteY60" fmla="*/ 1696771 h 2668321"/>
                    <a:gd name="connsiteX61" fmla="*/ 1841789 w 2252230"/>
                    <a:gd name="connsiteY61" fmla="*/ 1696771 h 2668321"/>
                    <a:gd name="connsiteX62" fmla="*/ 1846984 w 2252230"/>
                    <a:gd name="connsiteY62" fmla="*/ 1673391 h 2668321"/>
                    <a:gd name="connsiteX63" fmla="*/ 1808019 w 2252230"/>
                    <a:gd name="connsiteY63" fmla="*/ 1579873 h 2668321"/>
                    <a:gd name="connsiteX64" fmla="*/ 1748271 w 2252230"/>
                    <a:gd name="connsiteY64" fmla="*/ 1660403 h 2668321"/>
                    <a:gd name="connsiteX65" fmla="*/ 1717098 w 2252230"/>
                    <a:gd name="connsiteY65" fmla="*/ 1699369 h 2668321"/>
                    <a:gd name="connsiteX66" fmla="*/ 1602798 w 2252230"/>
                    <a:gd name="connsiteY66" fmla="*/ 1709760 h 2668321"/>
                    <a:gd name="connsiteX67" fmla="*/ 1506682 w 2252230"/>
                    <a:gd name="connsiteY67" fmla="*/ 1743530 h 2668321"/>
                    <a:gd name="connsiteX68" fmla="*/ 1545648 w 2252230"/>
                    <a:gd name="connsiteY68" fmla="*/ 1694173 h 2668321"/>
                    <a:gd name="connsiteX69" fmla="*/ 1493694 w 2252230"/>
                    <a:gd name="connsiteY69" fmla="*/ 1694173 h 2668321"/>
                    <a:gd name="connsiteX70" fmla="*/ 1459923 w 2252230"/>
                    <a:gd name="connsiteY70" fmla="*/ 1678587 h 2668321"/>
                    <a:gd name="connsiteX71" fmla="*/ 1423555 w 2252230"/>
                    <a:gd name="connsiteY71" fmla="*/ 1629230 h 2668321"/>
                    <a:gd name="connsiteX72" fmla="*/ 1410566 w 2252230"/>
                    <a:gd name="connsiteY72" fmla="*/ 1738335 h 2668321"/>
                    <a:gd name="connsiteX73" fmla="*/ 1493694 w 2252230"/>
                    <a:gd name="connsiteY73" fmla="*/ 1800680 h 2668321"/>
                    <a:gd name="connsiteX74" fmla="*/ 1376796 w 2252230"/>
                    <a:gd name="connsiteY74" fmla="*/ 1865623 h 2668321"/>
                    <a:gd name="connsiteX75" fmla="*/ 1304059 w 2252230"/>
                    <a:gd name="connsiteY75" fmla="*/ 2026682 h 2668321"/>
                    <a:gd name="connsiteX76" fmla="*/ 1215737 w 2252230"/>
                    <a:gd name="connsiteY76" fmla="*/ 2000705 h 2668321"/>
                    <a:gd name="connsiteX77" fmla="*/ 1150794 w 2252230"/>
                    <a:gd name="connsiteY77" fmla="*/ 1943555 h 2668321"/>
                    <a:gd name="connsiteX78" fmla="*/ 1179369 w 2252230"/>
                    <a:gd name="connsiteY78" fmla="*/ 1839646 h 2668321"/>
                    <a:gd name="connsiteX79" fmla="*/ 1192357 w 2252230"/>
                    <a:gd name="connsiteY79" fmla="*/ 1727944 h 2668321"/>
                    <a:gd name="connsiteX80" fmla="*/ 1127414 w 2252230"/>
                    <a:gd name="connsiteY80" fmla="*/ 1777301 h 2668321"/>
                    <a:gd name="connsiteX81" fmla="*/ 1080655 w 2252230"/>
                    <a:gd name="connsiteY81" fmla="*/ 1881210 h 2668321"/>
                    <a:gd name="connsiteX82" fmla="*/ 1046884 w 2252230"/>
                    <a:gd name="connsiteY82" fmla="*/ 1855232 h 2668321"/>
                    <a:gd name="connsiteX83" fmla="*/ 1101437 w 2252230"/>
                    <a:gd name="connsiteY83" fmla="*/ 1761714 h 2668321"/>
                    <a:gd name="connsiteX84" fmla="*/ 994930 w 2252230"/>
                    <a:gd name="connsiteY84" fmla="*/ 1759116 h 2668321"/>
                    <a:gd name="connsiteX85" fmla="*/ 919596 w 2252230"/>
                    <a:gd name="connsiteY85" fmla="*/ 1826657 h 2668321"/>
                    <a:gd name="connsiteX86" fmla="*/ 794905 w 2252230"/>
                    <a:gd name="connsiteY86" fmla="*/ 1865623 h 2668321"/>
                    <a:gd name="connsiteX87" fmla="*/ 683203 w 2252230"/>
                    <a:gd name="connsiteY87" fmla="*/ 1914980 h 2668321"/>
                    <a:gd name="connsiteX88" fmla="*/ 592282 w 2252230"/>
                    <a:gd name="connsiteY88" fmla="*/ 1909785 h 2668321"/>
                    <a:gd name="connsiteX89" fmla="*/ 589684 w 2252230"/>
                    <a:gd name="connsiteY89" fmla="*/ 1974728 h 2668321"/>
                    <a:gd name="connsiteX90" fmla="*/ 423430 w 2252230"/>
                    <a:gd name="connsiteY90" fmla="*/ 1995510 h 2668321"/>
                    <a:gd name="connsiteX91" fmla="*/ 361084 w 2252230"/>
                    <a:gd name="connsiteY91" fmla="*/ 2003303 h 2668321"/>
                    <a:gd name="connsiteX92" fmla="*/ 400050 w 2252230"/>
                    <a:gd name="connsiteY92" fmla="*/ 2091626 h 2668321"/>
                    <a:gd name="connsiteX93" fmla="*/ 493569 w 2252230"/>
                    <a:gd name="connsiteY93" fmla="*/ 2055257 h 2668321"/>
                    <a:gd name="connsiteX94" fmla="*/ 511753 w 2252230"/>
                    <a:gd name="connsiteY94" fmla="*/ 2112407 h 2668321"/>
                    <a:gd name="connsiteX95" fmla="*/ 467591 w 2252230"/>
                    <a:gd name="connsiteY95" fmla="*/ 2153971 h 2668321"/>
                    <a:gd name="connsiteX96" fmla="*/ 545523 w 2252230"/>
                    <a:gd name="connsiteY96" fmla="*/ 2179948 h 2668321"/>
                    <a:gd name="connsiteX97" fmla="*/ 574098 w 2252230"/>
                    <a:gd name="connsiteY97" fmla="*/ 2260478 h 2668321"/>
                    <a:gd name="connsiteX98" fmla="*/ 509155 w 2252230"/>
                    <a:gd name="connsiteY98" fmla="*/ 2304639 h 2668321"/>
                    <a:gd name="connsiteX99" fmla="*/ 464994 w 2252230"/>
                    <a:gd name="connsiteY99" fmla="*/ 2478687 h 2668321"/>
                    <a:gd name="connsiteX100" fmla="*/ 457200 w 2252230"/>
                    <a:gd name="connsiteY100" fmla="*/ 2603378 h 2668321"/>
                    <a:gd name="connsiteX101" fmla="*/ 402648 w 2252230"/>
                    <a:gd name="connsiteY101" fmla="*/ 2590389 h 2668321"/>
                    <a:gd name="connsiteX102" fmla="*/ 381866 w 2252230"/>
                    <a:gd name="connsiteY102" fmla="*/ 2611171 h 2668321"/>
                    <a:gd name="connsiteX103" fmla="*/ 402648 w 2252230"/>
                    <a:gd name="connsiteY103" fmla="*/ 2637148 h 2668321"/>
                    <a:gd name="connsiteX104" fmla="*/ 293544 w 2252230"/>
                    <a:gd name="connsiteY104" fmla="*/ 2668321 h 2668321"/>
                    <a:gd name="connsiteX0" fmla="*/ 293544 w 2252230"/>
                    <a:gd name="connsiteY0" fmla="*/ 2668321 h 2668321"/>
                    <a:gd name="connsiteX1" fmla="*/ 179244 w 2252230"/>
                    <a:gd name="connsiteY1" fmla="*/ 2613769 h 2668321"/>
                    <a:gd name="connsiteX2" fmla="*/ 236394 w 2252230"/>
                    <a:gd name="connsiteY2" fmla="*/ 2538435 h 2668321"/>
                    <a:gd name="connsiteX3" fmla="*/ 207819 w 2252230"/>
                    <a:gd name="connsiteY3" fmla="*/ 2463101 h 2668321"/>
                    <a:gd name="connsiteX4" fmla="*/ 161059 w 2252230"/>
                    <a:gd name="connsiteY4" fmla="*/ 2416341 h 2668321"/>
                    <a:gd name="connsiteX5" fmla="*/ 114300 w 2252230"/>
                    <a:gd name="connsiteY5" fmla="*/ 2283857 h 2668321"/>
                    <a:gd name="connsiteX6" fmla="*/ 41564 w 2252230"/>
                    <a:gd name="connsiteY6" fmla="*/ 2205926 h 2668321"/>
                    <a:gd name="connsiteX7" fmla="*/ 0 w 2252230"/>
                    <a:gd name="connsiteY7" fmla="*/ 2146178 h 2668321"/>
                    <a:gd name="connsiteX8" fmla="*/ 109105 w 2252230"/>
                    <a:gd name="connsiteY8" fmla="*/ 2140982 h 2668321"/>
                    <a:gd name="connsiteX9" fmla="*/ 200025 w 2252230"/>
                    <a:gd name="connsiteY9" fmla="*/ 2107212 h 2668321"/>
                    <a:gd name="connsiteX10" fmla="*/ 332509 w 2252230"/>
                    <a:gd name="connsiteY10" fmla="*/ 2003303 h 2668321"/>
                    <a:gd name="connsiteX11" fmla="*/ 322119 w 2252230"/>
                    <a:gd name="connsiteY11" fmla="*/ 1889003 h 2668321"/>
                    <a:gd name="connsiteX12" fmla="*/ 407844 w 2252230"/>
                    <a:gd name="connsiteY12" fmla="*/ 1889003 h 2668321"/>
                    <a:gd name="connsiteX13" fmla="*/ 587087 w 2252230"/>
                    <a:gd name="connsiteY13" fmla="*/ 1717553 h 2668321"/>
                    <a:gd name="connsiteX14" fmla="*/ 745548 w 2252230"/>
                    <a:gd name="connsiteY14" fmla="*/ 1566885 h 2668321"/>
                    <a:gd name="connsiteX15" fmla="*/ 787112 w 2252230"/>
                    <a:gd name="connsiteY15" fmla="*/ 1608448 h 2668321"/>
                    <a:gd name="connsiteX16" fmla="*/ 1083253 w 2252230"/>
                    <a:gd name="connsiteY16" fmla="*/ 1507137 h 2668321"/>
                    <a:gd name="connsiteX17" fmla="*/ 1252105 w 2252230"/>
                    <a:gd name="connsiteY17" fmla="*/ 1520126 h 2668321"/>
                    <a:gd name="connsiteX18" fmla="*/ 1340428 w 2252230"/>
                    <a:gd name="connsiteY18" fmla="*/ 1572080 h 2668321"/>
                    <a:gd name="connsiteX19" fmla="*/ 1262496 w 2252230"/>
                    <a:gd name="connsiteY19" fmla="*/ 1436998 h 2668321"/>
                    <a:gd name="connsiteX20" fmla="*/ 1358612 w 2252230"/>
                    <a:gd name="connsiteY20" fmla="*/ 1286330 h 2668321"/>
                    <a:gd name="connsiteX21" fmla="*/ 1381991 w 2252230"/>
                    <a:gd name="connsiteY21" fmla="*/ 1236973 h 2668321"/>
                    <a:gd name="connsiteX22" fmla="*/ 1379394 w 2252230"/>
                    <a:gd name="connsiteY22" fmla="*/ 1112282 h 2668321"/>
                    <a:gd name="connsiteX23" fmla="*/ 1462521 w 2252230"/>
                    <a:gd name="connsiteY23" fmla="*/ 1031753 h 2668321"/>
                    <a:gd name="connsiteX24" fmla="*/ 1498889 w 2252230"/>
                    <a:gd name="connsiteY24" fmla="*/ 1070719 h 2668321"/>
                    <a:gd name="connsiteX25" fmla="*/ 1444337 w 2252230"/>
                    <a:gd name="connsiteY25" fmla="*/ 1182421 h 2668321"/>
                    <a:gd name="connsiteX26" fmla="*/ 1504084 w 2252230"/>
                    <a:gd name="connsiteY26" fmla="*/ 1244766 h 2668321"/>
                    <a:gd name="connsiteX27" fmla="*/ 1535257 w 2252230"/>
                    <a:gd name="connsiteY27" fmla="*/ 1166835 h 2668321"/>
                    <a:gd name="connsiteX28" fmla="*/ 1732684 w 2252230"/>
                    <a:gd name="connsiteY28" fmla="*/ 969407 h 2668321"/>
                    <a:gd name="connsiteX29" fmla="*/ 1836594 w 2252230"/>
                    <a:gd name="connsiteY29" fmla="*/ 881085 h 2668321"/>
                    <a:gd name="connsiteX30" fmla="*/ 1836594 w 2252230"/>
                    <a:gd name="connsiteY30" fmla="*/ 779773 h 2668321"/>
                    <a:gd name="connsiteX31" fmla="*/ 1914525 w 2252230"/>
                    <a:gd name="connsiteY31" fmla="*/ 569357 h 2668321"/>
                    <a:gd name="connsiteX32" fmla="*/ 1875559 w 2252230"/>
                    <a:gd name="connsiteY32" fmla="*/ 413494 h 2668321"/>
                    <a:gd name="connsiteX33" fmla="*/ 1823605 w 2252230"/>
                    <a:gd name="connsiteY33" fmla="*/ 416091 h 2668321"/>
                    <a:gd name="connsiteX34" fmla="*/ 1859973 w 2252230"/>
                    <a:gd name="connsiteY34" fmla="*/ 348551 h 2668321"/>
                    <a:gd name="connsiteX35" fmla="*/ 1833996 w 2252230"/>
                    <a:gd name="connsiteY35" fmla="*/ 275814 h 2668321"/>
                    <a:gd name="connsiteX36" fmla="*/ 1896341 w 2252230"/>
                    <a:gd name="connsiteY36" fmla="*/ 104364 h 2668321"/>
                    <a:gd name="connsiteX37" fmla="*/ 1995055 w 2252230"/>
                    <a:gd name="connsiteY37" fmla="*/ 169307 h 2668321"/>
                    <a:gd name="connsiteX38" fmla="*/ 2044412 w 2252230"/>
                    <a:gd name="connsiteY38" fmla="*/ 106962 h 2668321"/>
                    <a:gd name="connsiteX39" fmla="*/ 1989859 w 2252230"/>
                    <a:gd name="connsiteY39" fmla="*/ 91376 h 2668321"/>
                    <a:gd name="connsiteX40" fmla="*/ 1961284 w 2252230"/>
                    <a:gd name="connsiteY40" fmla="*/ 34226 h 2668321"/>
                    <a:gd name="connsiteX41" fmla="*/ 2021032 w 2252230"/>
                    <a:gd name="connsiteY41" fmla="*/ 18639 h 2668321"/>
                    <a:gd name="connsiteX42" fmla="*/ 2189884 w 2252230"/>
                    <a:gd name="connsiteY42" fmla="*/ 299194 h 2668321"/>
                    <a:gd name="connsiteX43" fmla="*/ 2252230 w 2252230"/>
                    <a:gd name="connsiteY43" fmla="*/ 442069 h 2668321"/>
                    <a:gd name="connsiteX44" fmla="*/ 2244437 w 2252230"/>
                    <a:gd name="connsiteY44" fmla="*/ 566760 h 2668321"/>
                    <a:gd name="connsiteX45" fmla="*/ 2200275 w 2252230"/>
                    <a:gd name="connsiteY45" fmla="*/ 613519 h 2668321"/>
                    <a:gd name="connsiteX46" fmla="*/ 2208069 w 2252230"/>
                    <a:gd name="connsiteY46" fmla="*/ 756394 h 2668321"/>
                    <a:gd name="connsiteX47" fmla="*/ 2109355 w 2252230"/>
                    <a:gd name="connsiteY47" fmla="*/ 800555 h 2668321"/>
                    <a:gd name="connsiteX48" fmla="*/ 2163907 w 2252230"/>
                    <a:gd name="connsiteY48" fmla="*/ 972005 h 2668321"/>
                    <a:gd name="connsiteX49" fmla="*/ 2135332 w 2252230"/>
                    <a:gd name="connsiteY49" fmla="*/ 1133064 h 2668321"/>
                    <a:gd name="connsiteX50" fmla="*/ 2122344 w 2252230"/>
                    <a:gd name="connsiteY50" fmla="*/ 1255157 h 2668321"/>
                    <a:gd name="connsiteX51" fmla="*/ 2166505 w 2252230"/>
                    <a:gd name="connsiteY51" fmla="*/ 1379848 h 2668321"/>
                    <a:gd name="connsiteX52" fmla="*/ 2098964 w 2252230"/>
                    <a:gd name="connsiteY52" fmla="*/ 1444791 h 2668321"/>
                    <a:gd name="connsiteX53" fmla="*/ 2114550 w 2252230"/>
                    <a:gd name="connsiteY53" fmla="*/ 1522723 h 2668321"/>
                    <a:gd name="connsiteX54" fmla="*/ 2044412 w 2252230"/>
                    <a:gd name="connsiteY54" fmla="*/ 1546103 h 2668321"/>
                    <a:gd name="connsiteX55" fmla="*/ 2044412 w 2252230"/>
                    <a:gd name="connsiteY55" fmla="*/ 1603253 h 2668321"/>
                    <a:gd name="connsiteX56" fmla="*/ 2010641 w 2252230"/>
                    <a:gd name="connsiteY56" fmla="*/ 1530516 h 2668321"/>
                    <a:gd name="connsiteX57" fmla="*/ 2021032 w 2252230"/>
                    <a:gd name="connsiteY57" fmla="*/ 1418814 h 2668321"/>
                    <a:gd name="connsiteX58" fmla="*/ 2015837 w 2252230"/>
                    <a:gd name="connsiteY58" fmla="*/ 1447389 h 2668321"/>
                    <a:gd name="connsiteX59" fmla="*/ 1958687 w 2252230"/>
                    <a:gd name="connsiteY59" fmla="*/ 1530516 h 2668321"/>
                    <a:gd name="connsiteX60" fmla="*/ 1901537 w 2252230"/>
                    <a:gd name="connsiteY60" fmla="*/ 1553896 h 2668321"/>
                    <a:gd name="connsiteX61" fmla="*/ 1891146 w 2252230"/>
                    <a:gd name="connsiteY61" fmla="*/ 1696771 h 2668321"/>
                    <a:gd name="connsiteX62" fmla="*/ 1841789 w 2252230"/>
                    <a:gd name="connsiteY62" fmla="*/ 1696771 h 2668321"/>
                    <a:gd name="connsiteX63" fmla="*/ 1846984 w 2252230"/>
                    <a:gd name="connsiteY63" fmla="*/ 1673391 h 2668321"/>
                    <a:gd name="connsiteX64" fmla="*/ 1808019 w 2252230"/>
                    <a:gd name="connsiteY64" fmla="*/ 1579873 h 2668321"/>
                    <a:gd name="connsiteX65" fmla="*/ 1748271 w 2252230"/>
                    <a:gd name="connsiteY65" fmla="*/ 1660403 h 2668321"/>
                    <a:gd name="connsiteX66" fmla="*/ 1717098 w 2252230"/>
                    <a:gd name="connsiteY66" fmla="*/ 1699369 h 2668321"/>
                    <a:gd name="connsiteX67" fmla="*/ 1602798 w 2252230"/>
                    <a:gd name="connsiteY67" fmla="*/ 1709760 h 2668321"/>
                    <a:gd name="connsiteX68" fmla="*/ 1506682 w 2252230"/>
                    <a:gd name="connsiteY68" fmla="*/ 1743530 h 2668321"/>
                    <a:gd name="connsiteX69" fmla="*/ 1545648 w 2252230"/>
                    <a:gd name="connsiteY69" fmla="*/ 1694173 h 2668321"/>
                    <a:gd name="connsiteX70" fmla="*/ 1493694 w 2252230"/>
                    <a:gd name="connsiteY70" fmla="*/ 1694173 h 2668321"/>
                    <a:gd name="connsiteX71" fmla="*/ 1459923 w 2252230"/>
                    <a:gd name="connsiteY71" fmla="*/ 1678587 h 2668321"/>
                    <a:gd name="connsiteX72" fmla="*/ 1423555 w 2252230"/>
                    <a:gd name="connsiteY72" fmla="*/ 1629230 h 2668321"/>
                    <a:gd name="connsiteX73" fmla="*/ 1410566 w 2252230"/>
                    <a:gd name="connsiteY73" fmla="*/ 1738335 h 2668321"/>
                    <a:gd name="connsiteX74" fmla="*/ 1493694 w 2252230"/>
                    <a:gd name="connsiteY74" fmla="*/ 1800680 h 2668321"/>
                    <a:gd name="connsiteX75" fmla="*/ 1376796 w 2252230"/>
                    <a:gd name="connsiteY75" fmla="*/ 1865623 h 2668321"/>
                    <a:gd name="connsiteX76" fmla="*/ 1304059 w 2252230"/>
                    <a:gd name="connsiteY76" fmla="*/ 2026682 h 2668321"/>
                    <a:gd name="connsiteX77" fmla="*/ 1215737 w 2252230"/>
                    <a:gd name="connsiteY77" fmla="*/ 2000705 h 2668321"/>
                    <a:gd name="connsiteX78" fmla="*/ 1150794 w 2252230"/>
                    <a:gd name="connsiteY78" fmla="*/ 1943555 h 2668321"/>
                    <a:gd name="connsiteX79" fmla="*/ 1179369 w 2252230"/>
                    <a:gd name="connsiteY79" fmla="*/ 1839646 h 2668321"/>
                    <a:gd name="connsiteX80" fmla="*/ 1192357 w 2252230"/>
                    <a:gd name="connsiteY80" fmla="*/ 1727944 h 2668321"/>
                    <a:gd name="connsiteX81" fmla="*/ 1127414 w 2252230"/>
                    <a:gd name="connsiteY81" fmla="*/ 1777301 h 2668321"/>
                    <a:gd name="connsiteX82" fmla="*/ 1080655 w 2252230"/>
                    <a:gd name="connsiteY82" fmla="*/ 1881210 h 2668321"/>
                    <a:gd name="connsiteX83" fmla="*/ 1046884 w 2252230"/>
                    <a:gd name="connsiteY83" fmla="*/ 1855232 h 2668321"/>
                    <a:gd name="connsiteX84" fmla="*/ 1101437 w 2252230"/>
                    <a:gd name="connsiteY84" fmla="*/ 1761714 h 2668321"/>
                    <a:gd name="connsiteX85" fmla="*/ 994930 w 2252230"/>
                    <a:gd name="connsiteY85" fmla="*/ 1759116 h 2668321"/>
                    <a:gd name="connsiteX86" fmla="*/ 919596 w 2252230"/>
                    <a:gd name="connsiteY86" fmla="*/ 1826657 h 2668321"/>
                    <a:gd name="connsiteX87" fmla="*/ 794905 w 2252230"/>
                    <a:gd name="connsiteY87" fmla="*/ 1865623 h 2668321"/>
                    <a:gd name="connsiteX88" fmla="*/ 683203 w 2252230"/>
                    <a:gd name="connsiteY88" fmla="*/ 1914980 h 2668321"/>
                    <a:gd name="connsiteX89" fmla="*/ 592282 w 2252230"/>
                    <a:gd name="connsiteY89" fmla="*/ 1909785 h 2668321"/>
                    <a:gd name="connsiteX90" fmla="*/ 589684 w 2252230"/>
                    <a:gd name="connsiteY90" fmla="*/ 1974728 h 2668321"/>
                    <a:gd name="connsiteX91" fmla="*/ 423430 w 2252230"/>
                    <a:gd name="connsiteY91" fmla="*/ 1995510 h 2668321"/>
                    <a:gd name="connsiteX92" fmla="*/ 361084 w 2252230"/>
                    <a:gd name="connsiteY92" fmla="*/ 2003303 h 2668321"/>
                    <a:gd name="connsiteX93" fmla="*/ 400050 w 2252230"/>
                    <a:gd name="connsiteY93" fmla="*/ 2091626 h 2668321"/>
                    <a:gd name="connsiteX94" fmla="*/ 493569 w 2252230"/>
                    <a:gd name="connsiteY94" fmla="*/ 2055257 h 2668321"/>
                    <a:gd name="connsiteX95" fmla="*/ 511753 w 2252230"/>
                    <a:gd name="connsiteY95" fmla="*/ 2112407 h 2668321"/>
                    <a:gd name="connsiteX96" fmla="*/ 467591 w 2252230"/>
                    <a:gd name="connsiteY96" fmla="*/ 2153971 h 2668321"/>
                    <a:gd name="connsiteX97" fmla="*/ 545523 w 2252230"/>
                    <a:gd name="connsiteY97" fmla="*/ 2179948 h 2668321"/>
                    <a:gd name="connsiteX98" fmla="*/ 574098 w 2252230"/>
                    <a:gd name="connsiteY98" fmla="*/ 2260478 h 2668321"/>
                    <a:gd name="connsiteX99" fmla="*/ 509155 w 2252230"/>
                    <a:gd name="connsiteY99" fmla="*/ 2304639 h 2668321"/>
                    <a:gd name="connsiteX100" fmla="*/ 464994 w 2252230"/>
                    <a:gd name="connsiteY100" fmla="*/ 2478687 h 2668321"/>
                    <a:gd name="connsiteX101" fmla="*/ 457200 w 2252230"/>
                    <a:gd name="connsiteY101" fmla="*/ 2603378 h 2668321"/>
                    <a:gd name="connsiteX102" fmla="*/ 402648 w 2252230"/>
                    <a:gd name="connsiteY102" fmla="*/ 2590389 h 2668321"/>
                    <a:gd name="connsiteX103" fmla="*/ 381866 w 2252230"/>
                    <a:gd name="connsiteY103" fmla="*/ 2611171 h 2668321"/>
                    <a:gd name="connsiteX104" fmla="*/ 402648 w 2252230"/>
                    <a:gd name="connsiteY104" fmla="*/ 2637148 h 2668321"/>
                    <a:gd name="connsiteX105" fmla="*/ 293544 w 2252230"/>
                    <a:gd name="connsiteY105" fmla="*/ 2668321 h 2668321"/>
                    <a:gd name="connsiteX0" fmla="*/ 293544 w 2252230"/>
                    <a:gd name="connsiteY0" fmla="*/ 2668321 h 2668321"/>
                    <a:gd name="connsiteX1" fmla="*/ 179244 w 2252230"/>
                    <a:gd name="connsiteY1" fmla="*/ 2613769 h 2668321"/>
                    <a:gd name="connsiteX2" fmla="*/ 236394 w 2252230"/>
                    <a:gd name="connsiteY2" fmla="*/ 2538435 h 2668321"/>
                    <a:gd name="connsiteX3" fmla="*/ 207819 w 2252230"/>
                    <a:gd name="connsiteY3" fmla="*/ 2463101 h 2668321"/>
                    <a:gd name="connsiteX4" fmla="*/ 161059 w 2252230"/>
                    <a:gd name="connsiteY4" fmla="*/ 2416341 h 2668321"/>
                    <a:gd name="connsiteX5" fmla="*/ 114300 w 2252230"/>
                    <a:gd name="connsiteY5" fmla="*/ 2283857 h 2668321"/>
                    <a:gd name="connsiteX6" fmla="*/ 41564 w 2252230"/>
                    <a:gd name="connsiteY6" fmla="*/ 2205926 h 2668321"/>
                    <a:gd name="connsiteX7" fmla="*/ 0 w 2252230"/>
                    <a:gd name="connsiteY7" fmla="*/ 2146178 h 2668321"/>
                    <a:gd name="connsiteX8" fmla="*/ 109105 w 2252230"/>
                    <a:gd name="connsiteY8" fmla="*/ 2140982 h 2668321"/>
                    <a:gd name="connsiteX9" fmla="*/ 200025 w 2252230"/>
                    <a:gd name="connsiteY9" fmla="*/ 2107212 h 2668321"/>
                    <a:gd name="connsiteX10" fmla="*/ 332509 w 2252230"/>
                    <a:gd name="connsiteY10" fmla="*/ 2003303 h 2668321"/>
                    <a:gd name="connsiteX11" fmla="*/ 322119 w 2252230"/>
                    <a:gd name="connsiteY11" fmla="*/ 1889003 h 2668321"/>
                    <a:gd name="connsiteX12" fmla="*/ 407844 w 2252230"/>
                    <a:gd name="connsiteY12" fmla="*/ 1889003 h 2668321"/>
                    <a:gd name="connsiteX13" fmla="*/ 587087 w 2252230"/>
                    <a:gd name="connsiteY13" fmla="*/ 1717553 h 2668321"/>
                    <a:gd name="connsiteX14" fmla="*/ 745548 w 2252230"/>
                    <a:gd name="connsiteY14" fmla="*/ 1566885 h 2668321"/>
                    <a:gd name="connsiteX15" fmla="*/ 787112 w 2252230"/>
                    <a:gd name="connsiteY15" fmla="*/ 1608448 h 2668321"/>
                    <a:gd name="connsiteX16" fmla="*/ 1083253 w 2252230"/>
                    <a:gd name="connsiteY16" fmla="*/ 1507137 h 2668321"/>
                    <a:gd name="connsiteX17" fmla="*/ 1252105 w 2252230"/>
                    <a:gd name="connsiteY17" fmla="*/ 1520126 h 2668321"/>
                    <a:gd name="connsiteX18" fmla="*/ 1340428 w 2252230"/>
                    <a:gd name="connsiteY18" fmla="*/ 1572080 h 2668321"/>
                    <a:gd name="connsiteX19" fmla="*/ 1262496 w 2252230"/>
                    <a:gd name="connsiteY19" fmla="*/ 1436998 h 2668321"/>
                    <a:gd name="connsiteX20" fmla="*/ 1358612 w 2252230"/>
                    <a:gd name="connsiteY20" fmla="*/ 1286330 h 2668321"/>
                    <a:gd name="connsiteX21" fmla="*/ 1381991 w 2252230"/>
                    <a:gd name="connsiteY21" fmla="*/ 1236973 h 2668321"/>
                    <a:gd name="connsiteX22" fmla="*/ 1379394 w 2252230"/>
                    <a:gd name="connsiteY22" fmla="*/ 1112282 h 2668321"/>
                    <a:gd name="connsiteX23" fmla="*/ 1462521 w 2252230"/>
                    <a:gd name="connsiteY23" fmla="*/ 1031753 h 2668321"/>
                    <a:gd name="connsiteX24" fmla="*/ 1498889 w 2252230"/>
                    <a:gd name="connsiteY24" fmla="*/ 1070719 h 2668321"/>
                    <a:gd name="connsiteX25" fmla="*/ 1444337 w 2252230"/>
                    <a:gd name="connsiteY25" fmla="*/ 1182421 h 2668321"/>
                    <a:gd name="connsiteX26" fmla="*/ 1504084 w 2252230"/>
                    <a:gd name="connsiteY26" fmla="*/ 1244766 h 2668321"/>
                    <a:gd name="connsiteX27" fmla="*/ 1535257 w 2252230"/>
                    <a:gd name="connsiteY27" fmla="*/ 1166835 h 2668321"/>
                    <a:gd name="connsiteX28" fmla="*/ 1732684 w 2252230"/>
                    <a:gd name="connsiteY28" fmla="*/ 969407 h 2668321"/>
                    <a:gd name="connsiteX29" fmla="*/ 1836594 w 2252230"/>
                    <a:gd name="connsiteY29" fmla="*/ 881085 h 2668321"/>
                    <a:gd name="connsiteX30" fmla="*/ 1836594 w 2252230"/>
                    <a:gd name="connsiteY30" fmla="*/ 779773 h 2668321"/>
                    <a:gd name="connsiteX31" fmla="*/ 1914525 w 2252230"/>
                    <a:gd name="connsiteY31" fmla="*/ 569357 h 2668321"/>
                    <a:gd name="connsiteX32" fmla="*/ 1875559 w 2252230"/>
                    <a:gd name="connsiteY32" fmla="*/ 413494 h 2668321"/>
                    <a:gd name="connsiteX33" fmla="*/ 1823605 w 2252230"/>
                    <a:gd name="connsiteY33" fmla="*/ 416091 h 2668321"/>
                    <a:gd name="connsiteX34" fmla="*/ 1859973 w 2252230"/>
                    <a:gd name="connsiteY34" fmla="*/ 348551 h 2668321"/>
                    <a:gd name="connsiteX35" fmla="*/ 1833996 w 2252230"/>
                    <a:gd name="connsiteY35" fmla="*/ 275814 h 2668321"/>
                    <a:gd name="connsiteX36" fmla="*/ 1896341 w 2252230"/>
                    <a:gd name="connsiteY36" fmla="*/ 104364 h 2668321"/>
                    <a:gd name="connsiteX37" fmla="*/ 1995055 w 2252230"/>
                    <a:gd name="connsiteY37" fmla="*/ 169307 h 2668321"/>
                    <a:gd name="connsiteX38" fmla="*/ 2044412 w 2252230"/>
                    <a:gd name="connsiteY38" fmla="*/ 106962 h 2668321"/>
                    <a:gd name="connsiteX39" fmla="*/ 1989859 w 2252230"/>
                    <a:gd name="connsiteY39" fmla="*/ 91376 h 2668321"/>
                    <a:gd name="connsiteX40" fmla="*/ 1961284 w 2252230"/>
                    <a:gd name="connsiteY40" fmla="*/ 34226 h 2668321"/>
                    <a:gd name="connsiteX41" fmla="*/ 2021032 w 2252230"/>
                    <a:gd name="connsiteY41" fmla="*/ 18639 h 2668321"/>
                    <a:gd name="connsiteX42" fmla="*/ 2072987 w 2252230"/>
                    <a:gd name="connsiteY42" fmla="*/ 55007 h 2668321"/>
                    <a:gd name="connsiteX43" fmla="*/ 2189884 w 2252230"/>
                    <a:gd name="connsiteY43" fmla="*/ 299194 h 2668321"/>
                    <a:gd name="connsiteX44" fmla="*/ 2252230 w 2252230"/>
                    <a:gd name="connsiteY44" fmla="*/ 442069 h 2668321"/>
                    <a:gd name="connsiteX45" fmla="*/ 2244437 w 2252230"/>
                    <a:gd name="connsiteY45" fmla="*/ 566760 h 2668321"/>
                    <a:gd name="connsiteX46" fmla="*/ 2200275 w 2252230"/>
                    <a:gd name="connsiteY46" fmla="*/ 613519 h 2668321"/>
                    <a:gd name="connsiteX47" fmla="*/ 2208069 w 2252230"/>
                    <a:gd name="connsiteY47" fmla="*/ 756394 h 2668321"/>
                    <a:gd name="connsiteX48" fmla="*/ 2109355 w 2252230"/>
                    <a:gd name="connsiteY48" fmla="*/ 800555 h 2668321"/>
                    <a:gd name="connsiteX49" fmla="*/ 2163907 w 2252230"/>
                    <a:gd name="connsiteY49" fmla="*/ 972005 h 2668321"/>
                    <a:gd name="connsiteX50" fmla="*/ 2135332 w 2252230"/>
                    <a:gd name="connsiteY50" fmla="*/ 1133064 h 2668321"/>
                    <a:gd name="connsiteX51" fmla="*/ 2122344 w 2252230"/>
                    <a:gd name="connsiteY51" fmla="*/ 1255157 h 2668321"/>
                    <a:gd name="connsiteX52" fmla="*/ 2166505 w 2252230"/>
                    <a:gd name="connsiteY52" fmla="*/ 1379848 h 2668321"/>
                    <a:gd name="connsiteX53" fmla="*/ 2098964 w 2252230"/>
                    <a:gd name="connsiteY53" fmla="*/ 1444791 h 2668321"/>
                    <a:gd name="connsiteX54" fmla="*/ 2114550 w 2252230"/>
                    <a:gd name="connsiteY54" fmla="*/ 1522723 h 2668321"/>
                    <a:gd name="connsiteX55" fmla="*/ 2044412 w 2252230"/>
                    <a:gd name="connsiteY55" fmla="*/ 1546103 h 2668321"/>
                    <a:gd name="connsiteX56" fmla="*/ 2044412 w 2252230"/>
                    <a:gd name="connsiteY56" fmla="*/ 1603253 h 2668321"/>
                    <a:gd name="connsiteX57" fmla="*/ 2010641 w 2252230"/>
                    <a:gd name="connsiteY57" fmla="*/ 1530516 h 2668321"/>
                    <a:gd name="connsiteX58" fmla="*/ 2021032 w 2252230"/>
                    <a:gd name="connsiteY58" fmla="*/ 1418814 h 2668321"/>
                    <a:gd name="connsiteX59" fmla="*/ 2015837 w 2252230"/>
                    <a:gd name="connsiteY59" fmla="*/ 1447389 h 2668321"/>
                    <a:gd name="connsiteX60" fmla="*/ 1958687 w 2252230"/>
                    <a:gd name="connsiteY60" fmla="*/ 1530516 h 2668321"/>
                    <a:gd name="connsiteX61" fmla="*/ 1901537 w 2252230"/>
                    <a:gd name="connsiteY61" fmla="*/ 1553896 h 2668321"/>
                    <a:gd name="connsiteX62" fmla="*/ 1891146 w 2252230"/>
                    <a:gd name="connsiteY62" fmla="*/ 1696771 h 2668321"/>
                    <a:gd name="connsiteX63" fmla="*/ 1841789 w 2252230"/>
                    <a:gd name="connsiteY63" fmla="*/ 1696771 h 2668321"/>
                    <a:gd name="connsiteX64" fmla="*/ 1846984 w 2252230"/>
                    <a:gd name="connsiteY64" fmla="*/ 1673391 h 2668321"/>
                    <a:gd name="connsiteX65" fmla="*/ 1808019 w 2252230"/>
                    <a:gd name="connsiteY65" fmla="*/ 1579873 h 2668321"/>
                    <a:gd name="connsiteX66" fmla="*/ 1748271 w 2252230"/>
                    <a:gd name="connsiteY66" fmla="*/ 1660403 h 2668321"/>
                    <a:gd name="connsiteX67" fmla="*/ 1717098 w 2252230"/>
                    <a:gd name="connsiteY67" fmla="*/ 1699369 h 2668321"/>
                    <a:gd name="connsiteX68" fmla="*/ 1602798 w 2252230"/>
                    <a:gd name="connsiteY68" fmla="*/ 1709760 h 2668321"/>
                    <a:gd name="connsiteX69" fmla="*/ 1506682 w 2252230"/>
                    <a:gd name="connsiteY69" fmla="*/ 1743530 h 2668321"/>
                    <a:gd name="connsiteX70" fmla="*/ 1545648 w 2252230"/>
                    <a:gd name="connsiteY70" fmla="*/ 1694173 h 2668321"/>
                    <a:gd name="connsiteX71" fmla="*/ 1493694 w 2252230"/>
                    <a:gd name="connsiteY71" fmla="*/ 1694173 h 2668321"/>
                    <a:gd name="connsiteX72" fmla="*/ 1459923 w 2252230"/>
                    <a:gd name="connsiteY72" fmla="*/ 1678587 h 2668321"/>
                    <a:gd name="connsiteX73" fmla="*/ 1423555 w 2252230"/>
                    <a:gd name="connsiteY73" fmla="*/ 1629230 h 2668321"/>
                    <a:gd name="connsiteX74" fmla="*/ 1410566 w 2252230"/>
                    <a:gd name="connsiteY74" fmla="*/ 1738335 h 2668321"/>
                    <a:gd name="connsiteX75" fmla="*/ 1493694 w 2252230"/>
                    <a:gd name="connsiteY75" fmla="*/ 1800680 h 2668321"/>
                    <a:gd name="connsiteX76" fmla="*/ 1376796 w 2252230"/>
                    <a:gd name="connsiteY76" fmla="*/ 1865623 h 2668321"/>
                    <a:gd name="connsiteX77" fmla="*/ 1304059 w 2252230"/>
                    <a:gd name="connsiteY77" fmla="*/ 2026682 h 2668321"/>
                    <a:gd name="connsiteX78" fmla="*/ 1215737 w 2252230"/>
                    <a:gd name="connsiteY78" fmla="*/ 2000705 h 2668321"/>
                    <a:gd name="connsiteX79" fmla="*/ 1150794 w 2252230"/>
                    <a:gd name="connsiteY79" fmla="*/ 1943555 h 2668321"/>
                    <a:gd name="connsiteX80" fmla="*/ 1179369 w 2252230"/>
                    <a:gd name="connsiteY80" fmla="*/ 1839646 h 2668321"/>
                    <a:gd name="connsiteX81" fmla="*/ 1192357 w 2252230"/>
                    <a:gd name="connsiteY81" fmla="*/ 1727944 h 2668321"/>
                    <a:gd name="connsiteX82" fmla="*/ 1127414 w 2252230"/>
                    <a:gd name="connsiteY82" fmla="*/ 1777301 h 2668321"/>
                    <a:gd name="connsiteX83" fmla="*/ 1080655 w 2252230"/>
                    <a:gd name="connsiteY83" fmla="*/ 1881210 h 2668321"/>
                    <a:gd name="connsiteX84" fmla="*/ 1046884 w 2252230"/>
                    <a:gd name="connsiteY84" fmla="*/ 1855232 h 2668321"/>
                    <a:gd name="connsiteX85" fmla="*/ 1101437 w 2252230"/>
                    <a:gd name="connsiteY85" fmla="*/ 1761714 h 2668321"/>
                    <a:gd name="connsiteX86" fmla="*/ 994930 w 2252230"/>
                    <a:gd name="connsiteY86" fmla="*/ 1759116 h 2668321"/>
                    <a:gd name="connsiteX87" fmla="*/ 919596 w 2252230"/>
                    <a:gd name="connsiteY87" fmla="*/ 1826657 h 2668321"/>
                    <a:gd name="connsiteX88" fmla="*/ 794905 w 2252230"/>
                    <a:gd name="connsiteY88" fmla="*/ 1865623 h 2668321"/>
                    <a:gd name="connsiteX89" fmla="*/ 683203 w 2252230"/>
                    <a:gd name="connsiteY89" fmla="*/ 1914980 h 2668321"/>
                    <a:gd name="connsiteX90" fmla="*/ 592282 w 2252230"/>
                    <a:gd name="connsiteY90" fmla="*/ 1909785 h 2668321"/>
                    <a:gd name="connsiteX91" fmla="*/ 589684 w 2252230"/>
                    <a:gd name="connsiteY91" fmla="*/ 1974728 h 2668321"/>
                    <a:gd name="connsiteX92" fmla="*/ 423430 w 2252230"/>
                    <a:gd name="connsiteY92" fmla="*/ 1995510 h 2668321"/>
                    <a:gd name="connsiteX93" fmla="*/ 361084 w 2252230"/>
                    <a:gd name="connsiteY93" fmla="*/ 2003303 h 2668321"/>
                    <a:gd name="connsiteX94" fmla="*/ 400050 w 2252230"/>
                    <a:gd name="connsiteY94" fmla="*/ 2091626 h 2668321"/>
                    <a:gd name="connsiteX95" fmla="*/ 493569 w 2252230"/>
                    <a:gd name="connsiteY95" fmla="*/ 2055257 h 2668321"/>
                    <a:gd name="connsiteX96" fmla="*/ 511753 w 2252230"/>
                    <a:gd name="connsiteY96" fmla="*/ 2112407 h 2668321"/>
                    <a:gd name="connsiteX97" fmla="*/ 467591 w 2252230"/>
                    <a:gd name="connsiteY97" fmla="*/ 2153971 h 2668321"/>
                    <a:gd name="connsiteX98" fmla="*/ 545523 w 2252230"/>
                    <a:gd name="connsiteY98" fmla="*/ 2179948 h 2668321"/>
                    <a:gd name="connsiteX99" fmla="*/ 574098 w 2252230"/>
                    <a:gd name="connsiteY99" fmla="*/ 2260478 h 2668321"/>
                    <a:gd name="connsiteX100" fmla="*/ 509155 w 2252230"/>
                    <a:gd name="connsiteY100" fmla="*/ 2304639 h 2668321"/>
                    <a:gd name="connsiteX101" fmla="*/ 464994 w 2252230"/>
                    <a:gd name="connsiteY101" fmla="*/ 2478687 h 2668321"/>
                    <a:gd name="connsiteX102" fmla="*/ 457200 w 2252230"/>
                    <a:gd name="connsiteY102" fmla="*/ 2603378 h 2668321"/>
                    <a:gd name="connsiteX103" fmla="*/ 402648 w 2252230"/>
                    <a:gd name="connsiteY103" fmla="*/ 2590389 h 2668321"/>
                    <a:gd name="connsiteX104" fmla="*/ 381866 w 2252230"/>
                    <a:gd name="connsiteY104" fmla="*/ 2611171 h 2668321"/>
                    <a:gd name="connsiteX105" fmla="*/ 402648 w 2252230"/>
                    <a:gd name="connsiteY105" fmla="*/ 2637148 h 2668321"/>
                    <a:gd name="connsiteX106" fmla="*/ 293544 w 2252230"/>
                    <a:gd name="connsiteY106" fmla="*/ 2668321 h 2668321"/>
                    <a:gd name="connsiteX0" fmla="*/ 293544 w 2252230"/>
                    <a:gd name="connsiteY0" fmla="*/ 2668321 h 2668321"/>
                    <a:gd name="connsiteX1" fmla="*/ 179244 w 2252230"/>
                    <a:gd name="connsiteY1" fmla="*/ 2613769 h 2668321"/>
                    <a:gd name="connsiteX2" fmla="*/ 236394 w 2252230"/>
                    <a:gd name="connsiteY2" fmla="*/ 2538435 h 2668321"/>
                    <a:gd name="connsiteX3" fmla="*/ 207819 w 2252230"/>
                    <a:gd name="connsiteY3" fmla="*/ 2463101 h 2668321"/>
                    <a:gd name="connsiteX4" fmla="*/ 161059 w 2252230"/>
                    <a:gd name="connsiteY4" fmla="*/ 2416341 h 2668321"/>
                    <a:gd name="connsiteX5" fmla="*/ 114300 w 2252230"/>
                    <a:gd name="connsiteY5" fmla="*/ 2283857 h 2668321"/>
                    <a:gd name="connsiteX6" fmla="*/ 41564 w 2252230"/>
                    <a:gd name="connsiteY6" fmla="*/ 2205926 h 2668321"/>
                    <a:gd name="connsiteX7" fmla="*/ 0 w 2252230"/>
                    <a:gd name="connsiteY7" fmla="*/ 2146178 h 2668321"/>
                    <a:gd name="connsiteX8" fmla="*/ 109105 w 2252230"/>
                    <a:gd name="connsiteY8" fmla="*/ 2140982 h 2668321"/>
                    <a:gd name="connsiteX9" fmla="*/ 200025 w 2252230"/>
                    <a:gd name="connsiteY9" fmla="*/ 2107212 h 2668321"/>
                    <a:gd name="connsiteX10" fmla="*/ 332509 w 2252230"/>
                    <a:gd name="connsiteY10" fmla="*/ 2003303 h 2668321"/>
                    <a:gd name="connsiteX11" fmla="*/ 322119 w 2252230"/>
                    <a:gd name="connsiteY11" fmla="*/ 1889003 h 2668321"/>
                    <a:gd name="connsiteX12" fmla="*/ 407844 w 2252230"/>
                    <a:gd name="connsiteY12" fmla="*/ 1889003 h 2668321"/>
                    <a:gd name="connsiteX13" fmla="*/ 587087 w 2252230"/>
                    <a:gd name="connsiteY13" fmla="*/ 1717553 h 2668321"/>
                    <a:gd name="connsiteX14" fmla="*/ 745548 w 2252230"/>
                    <a:gd name="connsiteY14" fmla="*/ 1566885 h 2668321"/>
                    <a:gd name="connsiteX15" fmla="*/ 787112 w 2252230"/>
                    <a:gd name="connsiteY15" fmla="*/ 1608448 h 2668321"/>
                    <a:gd name="connsiteX16" fmla="*/ 1083253 w 2252230"/>
                    <a:gd name="connsiteY16" fmla="*/ 1507137 h 2668321"/>
                    <a:gd name="connsiteX17" fmla="*/ 1252105 w 2252230"/>
                    <a:gd name="connsiteY17" fmla="*/ 1520126 h 2668321"/>
                    <a:gd name="connsiteX18" fmla="*/ 1340428 w 2252230"/>
                    <a:gd name="connsiteY18" fmla="*/ 1572080 h 2668321"/>
                    <a:gd name="connsiteX19" fmla="*/ 1262496 w 2252230"/>
                    <a:gd name="connsiteY19" fmla="*/ 1436998 h 2668321"/>
                    <a:gd name="connsiteX20" fmla="*/ 1358612 w 2252230"/>
                    <a:gd name="connsiteY20" fmla="*/ 1286330 h 2668321"/>
                    <a:gd name="connsiteX21" fmla="*/ 1381991 w 2252230"/>
                    <a:gd name="connsiteY21" fmla="*/ 1236973 h 2668321"/>
                    <a:gd name="connsiteX22" fmla="*/ 1379394 w 2252230"/>
                    <a:gd name="connsiteY22" fmla="*/ 1112282 h 2668321"/>
                    <a:gd name="connsiteX23" fmla="*/ 1462521 w 2252230"/>
                    <a:gd name="connsiteY23" fmla="*/ 1031753 h 2668321"/>
                    <a:gd name="connsiteX24" fmla="*/ 1498889 w 2252230"/>
                    <a:gd name="connsiteY24" fmla="*/ 1070719 h 2668321"/>
                    <a:gd name="connsiteX25" fmla="*/ 1444337 w 2252230"/>
                    <a:gd name="connsiteY25" fmla="*/ 1182421 h 2668321"/>
                    <a:gd name="connsiteX26" fmla="*/ 1504084 w 2252230"/>
                    <a:gd name="connsiteY26" fmla="*/ 1244766 h 2668321"/>
                    <a:gd name="connsiteX27" fmla="*/ 1535257 w 2252230"/>
                    <a:gd name="connsiteY27" fmla="*/ 1166835 h 2668321"/>
                    <a:gd name="connsiteX28" fmla="*/ 1732684 w 2252230"/>
                    <a:gd name="connsiteY28" fmla="*/ 969407 h 2668321"/>
                    <a:gd name="connsiteX29" fmla="*/ 1836594 w 2252230"/>
                    <a:gd name="connsiteY29" fmla="*/ 881085 h 2668321"/>
                    <a:gd name="connsiteX30" fmla="*/ 1836594 w 2252230"/>
                    <a:gd name="connsiteY30" fmla="*/ 779773 h 2668321"/>
                    <a:gd name="connsiteX31" fmla="*/ 1914525 w 2252230"/>
                    <a:gd name="connsiteY31" fmla="*/ 569357 h 2668321"/>
                    <a:gd name="connsiteX32" fmla="*/ 1875559 w 2252230"/>
                    <a:gd name="connsiteY32" fmla="*/ 413494 h 2668321"/>
                    <a:gd name="connsiteX33" fmla="*/ 1823605 w 2252230"/>
                    <a:gd name="connsiteY33" fmla="*/ 416091 h 2668321"/>
                    <a:gd name="connsiteX34" fmla="*/ 1859973 w 2252230"/>
                    <a:gd name="connsiteY34" fmla="*/ 348551 h 2668321"/>
                    <a:gd name="connsiteX35" fmla="*/ 1833996 w 2252230"/>
                    <a:gd name="connsiteY35" fmla="*/ 275814 h 2668321"/>
                    <a:gd name="connsiteX36" fmla="*/ 1896341 w 2252230"/>
                    <a:gd name="connsiteY36" fmla="*/ 104364 h 2668321"/>
                    <a:gd name="connsiteX37" fmla="*/ 1995055 w 2252230"/>
                    <a:gd name="connsiteY37" fmla="*/ 169307 h 2668321"/>
                    <a:gd name="connsiteX38" fmla="*/ 2044412 w 2252230"/>
                    <a:gd name="connsiteY38" fmla="*/ 106962 h 2668321"/>
                    <a:gd name="connsiteX39" fmla="*/ 1989859 w 2252230"/>
                    <a:gd name="connsiteY39" fmla="*/ 91376 h 2668321"/>
                    <a:gd name="connsiteX40" fmla="*/ 1961284 w 2252230"/>
                    <a:gd name="connsiteY40" fmla="*/ 34226 h 2668321"/>
                    <a:gd name="connsiteX41" fmla="*/ 2021032 w 2252230"/>
                    <a:gd name="connsiteY41" fmla="*/ 18639 h 2668321"/>
                    <a:gd name="connsiteX42" fmla="*/ 2072987 w 2252230"/>
                    <a:gd name="connsiteY42" fmla="*/ 55007 h 2668321"/>
                    <a:gd name="connsiteX43" fmla="*/ 2109355 w 2252230"/>
                    <a:gd name="connsiteY43" fmla="*/ 205676 h 2668321"/>
                    <a:gd name="connsiteX44" fmla="*/ 2189884 w 2252230"/>
                    <a:gd name="connsiteY44" fmla="*/ 299194 h 2668321"/>
                    <a:gd name="connsiteX45" fmla="*/ 2252230 w 2252230"/>
                    <a:gd name="connsiteY45" fmla="*/ 442069 h 2668321"/>
                    <a:gd name="connsiteX46" fmla="*/ 2244437 w 2252230"/>
                    <a:gd name="connsiteY46" fmla="*/ 566760 h 2668321"/>
                    <a:gd name="connsiteX47" fmla="*/ 2200275 w 2252230"/>
                    <a:gd name="connsiteY47" fmla="*/ 613519 h 2668321"/>
                    <a:gd name="connsiteX48" fmla="*/ 2208069 w 2252230"/>
                    <a:gd name="connsiteY48" fmla="*/ 756394 h 2668321"/>
                    <a:gd name="connsiteX49" fmla="*/ 2109355 w 2252230"/>
                    <a:gd name="connsiteY49" fmla="*/ 800555 h 2668321"/>
                    <a:gd name="connsiteX50" fmla="*/ 2163907 w 2252230"/>
                    <a:gd name="connsiteY50" fmla="*/ 972005 h 2668321"/>
                    <a:gd name="connsiteX51" fmla="*/ 2135332 w 2252230"/>
                    <a:gd name="connsiteY51" fmla="*/ 1133064 h 2668321"/>
                    <a:gd name="connsiteX52" fmla="*/ 2122344 w 2252230"/>
                    <a:gd name="connsiteY52" fmla="*/ 1255157 h 2668321"/>
                    <a:gd name="connsiteX53" fmla="*/ 2166505 w 2252230"/>
                    <a:gd name="connsiteY53" fmla="*/ 1379848 h 2668321"/>
                    <a:gd name="connsiteX54" fmla="*/ 2098964 w 2252230"/>
                    <a:gd name="connsiteY54" fmla="*/ 1444791 h 2668321"/>
                    <a:gd name="connsiteX55" fmla="*/ 2114550 w 2252230"/>
                    <a:gd name="connsiteY55" fmla="*/ 1522723 h 2668321"/>
                    <a:gd name="connsiteX56" fmla="*/ 2044412 w 2252230"/>
                    <a:gd name="connsiteY56" fmla="*/ 1546103 h 2668321"/>
                    <a:gd name="connsiteX57" fmla="*/ 2044412 w 2252230"/>
                    <a:gd name="connsiteY57" fmla="*/ 1603253 h 2668321"/>
                    <a:gd name="connsiteX58" fmla="*/ 2010641 w 2252230"/>
                    <a:gd name="connsiteY58" fmla="*/ 1530516 h 2668321"/>
                    <a:gd name="connsiteX59" fmla="*/ 2021032 w 2252230"/>
                    <a:gd name="connsiteY59" fmla="*/ 1418814 h 2668321"/>
                    <a:gd name="connsiteX60" fmla="*/ 2015837 w 2252230"/>
                    <a:gd name="connsiteY60" fmla="*/ 1447389 h 2668321"/>
                    <a:gd name="connsiteX61" fmla="*/ 1958687 w 2252230"/>
                    <a:gd name="connsiteY61" fmla="*/ 1530516 h 2668321"/>
                    <a:gd name="connsiteX62" fmla="*/ 1901537 w 2252230"/>
                    <a:gd name="connsiteY62" fmla="*/ 1553896 h 2668321"/>
                    <a:gd name="connsiteX63" fmla="*/ 1891146 w 2252230"/>
                    <a:gd name="connsiteY63" fmla="*/ 1696771 h 2668321"/>
                    <a:gd name="connsiteX64" fmla="*/ 1841789 w 2252230"/>
                    <a:gd name="connsiteY64" fmla="*/ 1696771 h 2668321"/>
                    <a:gd name="connsiteX65" fmla="*/ 1846984 w 2252230"/>
                    <a:gd name="connsiteY65" fmla="*/ 1673391 h 2668321"/>
                    <a:gd name="connsiteX66" fmla="*/ 1808019 w 2252230"/>
                    <a:gd name="connsiteY66" fmla="*/ 1579873 h 2668321"/>
                    <a:gd name="connsiteX67" fmla="*/ 1748271 w 2252230"/>
                    <a:gd name="connsiteY67" fmla="*/ 1660403 h 2668321"/>
                    <a:gd name="connsiteX68" fmla="*/ 1717098 w 2252230"/>
                    <a:gd name="connsiteY68" fmla="*/ 1699369 h 2668321"/>
                    <a:gd name="connsiteX69" fmla="*/ 1602798 w 2252230"/>
                    <a:gd name="connsiteY69" fmla="*/ 1709760 h 2668321"/>
                    <a:gd name="connsiteX70" fmla="*/ 1506682 w 2252230"/>
                    <a:gd name="connsiteY70" fmla="*/ 1743530 h 2668321"/>
                    <a:gd name="connsiteX71" fmla="*/ 1545648 w 2252230"/>
                    <a:gd name="connsiteY71" fmla="*/ 1694173 h 2668321"/>
                    <a:gd name="connsiteX72" fmla="*/ 1493694 w 2252230"/>
                    <a:gd name="connsiteY72" fmla="*/ 1694173 h 2668321"/>
                    <a:gd name="connsiteX73" fmla="*/ 1459923 w 2252230"/>
                    <a:gd name="connsiteY73" fmla="*/ 1678587 h 2668321"/>
                    <a:gd name="connsiteX74" fmla="*/ 1423555 w 2252230"/>
                    <a:gd name="connsiteY74" fmla="*/ 1629230 h 2668321"/>
                    <a:gd name="connsiteX75" fmla="*/ 1410566 w 2252230"/>
                    <a:gd name="connsiteY75" fmla="*/ 1738335 h 2668321"/>
                    <a:gd name="connsiteX76" fmla="*/ 1493694 w 2252230"/>
                    <a:gd name="connsiteY76" fmla="*/ 1800680 h 2668321"/>
                    <a:gd name="connsiteX77" fmla="*/ 1376796 w 2252230"/>
                    <a:gd name="connsiteY77" fmla="*/ 1865623 h 2668321"/>
                    <a:gd name="connsiteX78" fmla="*/ 1304059 w 2252230"/>
                    <a:gd name="connsiteY78" fmla="*/ 2026682 h 2668321"/>
                    <a:gd name="connsiteX79" fmla="*/ 1215737 w 2252230"/>
                    <a:gd name="connsiteY79" fmla="*/ 2000705 h 2668321"/>
                    <a:gd name="connsiteX80" fmla="*/ 1150794 w 2252230"/>
                    <a:gd name="connsiteY80" fmla="*/ 1943555 h 2668321"/>
                    <a:gd name="connsiteX81" fmla="*/ 1179369 w 2252230"/>
                    <a:gd name="connsiteY81" fmla="*/ 1839646 h 2668321"/>
                    <a:gd name="connsiteX82" fmla="*/ 1192357 w 2252230"/>
                    <a:gd name="connsiteY82" fmla="*/ 1727944 h 2668321"/>
                    <a:gd name="connsiteX83" fmla="*/ 1127414 w 2252230"/>
                    <a:gd name="connsiteY83" fmla="*/ 1777301 h 2668321"/>
                    <a:gd name="connsiteX84" fmla="*/ 1080655 w 2252230"/>
                    <a:gd name="connsiteY84" fmla="*/ 1881210 h 2668321"/>
                    <a:gd name="connsiteX85" fmla="*/ 1046884 w 2252230"/>
                    <a:gd name="connsiteY85" fmla="*/ 1855232 h 2668321"/>
                    <a:gd name="connsiteX86" fmla="*/ 1101437 w 2252230"/>
                    <a:gd name="connsiteY86" fmla="*/ 1761714 h 2668321"/>
                    <a:gd name="connsiteX87" fmla="*/ 994930 w 2252230"/>
                    <a:gd name="connsiteY87" fmla="*/ 1759116 h 2668321"/>
                    <a:gd name="connsiteX88" fmla="*/ 919596 w 2252230"/>
                    <a:gd name="connsiteY88" fmla="*/ 1826657 h 2668321"/>
                    <a:gd name="connsiteX89" fmla="*/ 794905 w 2252230"/>
                    <a:gd name="connsiteY89" fmla="*/ 1865623 h 2668321"/>
                    <a:gd name="connsiteX90" fmla="*/ 683203 w 2252230"/>
                    <a:gd name="connsiteY90" fmla="*/ 1914980 h 2668321"/>
                    <a:gd name="connsiteX91" fmla="*/ 592282 w 2252230"/>
                    <a:gd name="connsiteY91" fmla="*/ 1909785 h 2668321"/>
                    <a:gd name="connsiteX92" fmla="*/ 589684 w 2252230"/>
                    <a:gd name="connsiteY92" fmla="*/ 1974728 h 2668321"/>
                    <a:gd name="connsiteX93" fmla="*/ 423430 w 2252230"/>
                    <a:gd name="connsiteY93" fmla="*/ 1995510 h 2668321"/>
                    <a:gd name="connsiteX94" fmla="*/ 361084 w 2252230"/>
                    <a:gd name="connsiteY94" fmla="*/ 2003303 h 2668321"/>
                    <a:gd name="connsiteX95" fmla="*/ 400050 w 2252230"/>
                    <a:gd name="connsiteY95" fmla="*/ 2091626 h 2668321"/>
                    <a:gd name="connsiteX96" fmla="*/ 493569 w 2252230"/>
                    <a:gd name="connsiteY96" fmla="*/ 2055257 h 2668321"/>
                    <a:gd name="connsiteX97" fmla="*/ 511753 w 2252230"/>
                    <a:gd name="connsiteY97" fmla="*/ 2112407 h 2668321"/>
                    <a:gd name="connsiteX98" fmla="*/ 467591 w 2252230"/>
                    <a:gd name="connsiteY98" fmla="*/ 2153971 h 2668321"/>
                    <a:gd name="connsiteX99" fmla="*/ 545523 w 2252230"/>
                    <a:gd name="connsiteY99" fmla="*/ 2179948 h 2668321"/>
                    <a:gd name="connsiteX100" fmla="*/ 574098 w 2252230"/>
                    <a:gd name="connsiteY100" fmla="*/ 2260478 h 2668321"/>
                    <a:gd name="connsiteX101" fmla="*/ 509155 w 2252230"/>
                    <a:gd name="connsiteY101" fmla="*/ 2304639 h 2668321"/>
                    <a:gd name="connsiteX102" fmla="*/ 464994 w 2252230"/>
                    <a:gd name="connsiteY102" fmla="*/ 2478687 h 2668321"/>
                    <a:gd name="connsiteX103" fmla="*/ 457200 w 2252230"/>
                    <a:gd name="connsiteY103" fmla="*/ 2603378 h 2668321"/>
                    <a:gd name="connsiteX104" fmla="*/ 402648 w 2252230"/>
                    <a:gd name="connsiteY104" fmla="*/ 2590389 h 2668321"/>
                    <a:gd name="connsiteX105" fmla="*/ 381866 w 2252230"/>
                    <a:gd name="connsiteY105" fmla="*/ 2611171 h 2668321"/>
                    <a:gd name="connsiteX106" fmla="*/ 402648 w 2252230"/>
                    <a:gd name="connsiteY106" fmla="*/ 2637148 h 2668321"/>
                    <a:gd name="connsiteX107" fmla="*/ 293544 w 2252230"/>
                    <a:gd name="connsiteY107" fmla="*/ 2668321 h 2668321"/>
                    <a:gd name="connsiteX0" fmla="*/ 293544 w 2252230"/>
                    <a:gd name="connsiteY0" fmla="*/ 2668321 h 2668321"/>
                    <a:gd name="connsiteX1" fmla="*/ 179244 w 2252230"/>
                    <a:gd name="connsiteY1" fmla="*/ 2613769 h 2668321"/>
                    <a:gd name="connsiteX2" fmla="*/ 236394 w 2252230"/>
                    <a:gd name="connsiteY2" fmla="*/ 2538435 h 2668321"/>
                    <a:gd name="connsiteX3" fmla="*/ 207819 w 2252230"/>
                    <a:gd name="connsiteY3" fmla="*/ 2463101 h 2668321"/>
                    <a:gd name="connsiteX4" fmla="*/ 161059 w 2252230"/>
                    <a:gd name="connsiteY4" fmla="*/ 2416341 h 2668321"/>
                    <a:gd name="connsiteX5" fmla="*/ 114300 w 2252230"/>
                    <a:gd name="connsiteY5" fmla="*/ 2283857 h 2668321"/>
                    <a:gd name="connsiteX6" fmla="*/ 41564 w 2252230"/>
                    <a:gd name="connsiteY6" fmla="*/ 2205926 h 2668321"/>
                    <a:gd name="connsiteX7" fmla="*/ 0 w 2252230"/>
                    <a:gd name="connsiteY7" fmla="*/ 2146178 h 2668321"/>
                    <a:gd name="connsiteX8" fmla="*/ 109105 w 2252230"/>
                    <a:gd name="connsiteY8" fmla="*/ 2140982 h 2668321"/>
                    <a:gd name="connsiteX9" fmla="*/ 200025 w 2252230"/>
                    <a:gd name="connsiteY9" fmla="*/ 2107212 h 2668321"/>
                    <a:gd name="connsiteX10" fmla="*/ 332509 w 2252230"/>
                    <a:gd name="connsiteY10" fmla="*/ 2003303 h 2668321"/>
                    <a:gd name="connsiteX11" fmla="*/ 322119 w 2252230"/>
                    <a:gd name="connsiteY11" fmla="*/ 1889003 h 2668321"/>
                    <a:gd name="connsiteX12" fmla="*/ 407844 w 2252230"/>
                    <a:gd name="connsiteY12" fmla="*/ 1889003 h 2668321"/>
                    <a:gd name="connsiteX13" fmla="*/ 587087 w 2252230"/>
                    <a:gd name="connsiteY13" fmla="*/ 1717553 h 2668321"/>
                    <a:gd name="connsiteX14" fmla="*/ 745548 w 2252230"/>
                    <a:gd name="connsiteY14" fmla="*/ 1566885 h 2668321"/>
                    <a:gd name="connsiteX15" fmla="*/ 787112 w 2252230"/>
                    <a:gd name="connsiteY15" fmla="*/ 1608448 h 2668321"/>
                    <a:gd name="connsiteX16" fmla="*/ 1083253 w 2252230"/>
                    <a:gd name="connsiteY16" fmla="*/ 1507137 h 2668321"/>
                    <a:gd name="connsiteX17" fmla="*/ 1252105 w 2252230"/>
                    <a:gd name="connsiteY17" fmla="*/ 1520126 h 2668321"/>
                    <a:gd name="connsiteX18" fmla="*/ 1340428 w 2252230"/>
                    <a:gd name="connsiteY18" fmla="*/ 1572080 h 2668321"/>
                    <a:gd name="connsiteX19" fmla="*/ 1262496 w 2252230"/>
                    <a:gd name="connsiteY19" fmla="*/ 1436998 h 2668321"/>
                    <a:gd name="connsiteX20" fmla="*/ 1358612 w 2252230"/>
                    <a:gd name="connsiteY20" fmla="*/ 1286330 h 2668321"/>
                    <a:gd name="connsiteX21" fmla="*/ 1381991 w 2252230"/>
                    <a:gd name="connsiteY21" fmla="*/ 1236973 h 2668321"/>
                    <a:gd name="connsiteX22" fmla="*/ 1379394 w 2252230"/>
                    <a:gd name="connsiteY22" fmla="*/ 1112282 h 2668321"/>
                    <a:gd name="connsiteX23" fmla="*/ 1462521 w 2252230"/>
                    <a:gd name="connsiteY23" fmla="*/ 1031753 h 2668321"/>
                    <a:gd name="connsiteX24" fmla="*/ 1498889 w 2252230"/>
                    <a:gd name="connsiteY24" fmla="*/ 1070719 h 2668321"/>
                    <a:gd name="connsiteX25" fmla="*/ 1444337 w 2252230"/>
                    <a:gd name="connsiteY25" fmla="*/ 1182421 h 2668321"/>
                    <a:gd name="connsiteX26" fmla="*/ 1504084 w 2252230"/>
                    <a:gd name="connsiteY26" fmla="*/ 1244766 h 2668321"/>
                    <a:gd name="connsiteX27" fmla="*/ 1535257 w 2252230"/>
                    <a:gd name="connsiteY27" fmla="*/ 1166835 h 2668321"/>
                    <a:gd name="connsiteX28" fmla="*/ 1732684 w 2252230"/>
                    <a:gd name="connsiteY28" fmla="*/ 969407 h 2668321"/>
                    <a:gd name="connsiteX29" fmla="*/ 1836594 w 2252230"/>
                    <a:gd name="connsiteY29" fmla="*/ 881085 h 2668321"/>
                    <a:gd name="connsiteX30" fmla="*/ 1836594 w 2252230"/>
                    <a:gd name="connsiteY30" fmla="*/ 779773 h 2668321"/>
                    <a:gd name="connsiteX31" fmla="*/ 1914525 w 2252230"/>
                    <a:gd name="connsiteY31" fmla="*/ 569357 h 2668321"/>
                    <a:gd name="connsiteX32" fmla="*/ 1875559 w 2252230"/>
                    <a:gd name="connsiteY32" fmla="*/ 413494 h 2668321"/>
                    <a:gd name="connsiteX33" fmla="*/ 1823605 w 2252230"/>
                    <a:gd name="connsiteY33" fmla="*/ 416091 h 2668321"/>
                    <a:gd name="connsiteX34" fmla="*/ 1859973 w 2252230"/>
                    <a:gd name="connsiteY34" fmla="*/ 348551 h 2668321"/>
                    <a:gd name="connsiteX35" fmla="*/ 1833996 w 2252230"/>
                    <a:gd name="connsiteY35" fmla="*/ 275814 h 2668321"/>
                    <a:gd name="connsiteX36" fmla="*/ 1888548 w 2252230"/>
                    <a:gd name="connsiteY36" fmla="*/ 187491 h 2668321"/>
                    <a:gd name="connsiteX37" fmla="*/ 1896341 w 2252230"/>
                    <a:gd name="connsiteY37" fmla="*/ 104364 h 2668321"/>
                    <a:gd name="connsiteX38" fmla="*/ 1995055 w 2252230"/>
                    <a:gd name="connsiteY38" fmla="*/ 169307 h 2668321"/>
                    <a:gd name="connsiteX39" fmla="*/ 2044412 w 2252230"/>
                    <a:gd name="connsiteY39" fmla="*/ 106962 h 2668321"/>
                    <a:gd name="connsiteX40" fmla="*/ 1989859 w 2252230"/>
                    <a:gd name="connsiteY40" fmla="*/ 91376 h 2668321"/>
                    <a:gd name="connsiteX41" fmla="*/ 1961284 w 2252230"/>
                    <a:gd name="connsiteY41" fmla="*/ 34226 h 2668321"/>
                    <a:gd name="connsiteX42" fmla="*/ 2021032 w 2252230"/>
                    <a:gd name="connsiteY42" fmla="*/ 18639 h 2668321"/>
                    <a:gd name="connsiteX43" fmla="*/ 2072987 w 2252230"/>
                    <a:gd name="connsiteY43" fmla="*/ 55007 h 2668321"/>
                    <a:gd name="connsiteX44" fmla="*/ 2109355 w 2252230"/>
                    <a:gd name="connsiteY44" fmla="*/ 205676 h 2668321"/>
                    <a:gd name="connsiteX45" fmla="*/ 2189884 w 2252230"/>
                    <a:gd name="connsiteY45" fmla="*/ 299194 h 2668321"/>
                    <a:gd name="connsiteX46" fmla="*/ 2252230 w 2252230"/>
                    <a:gd name="connsiteY46" fmla="*/ 442069 h 2668321"/>
                    <a:gd name="connsiteX47" fmla="*/ 2244437 w 2252230"/>
                    <a:gd name="connsiteY47" fmla="*/ 566760 h 2668321"/>
                    <a:gd name="connsiteX48" fmla="*/ 2200275 w 2252230"/>
                    <a:gd name="connsiteY48" fmla="*/ 613519 h 2668321"/>
                    <a:gd name="connsiteX49" fmla="*/ 2208069 w 2252230"/>
                    <a:gd name="connsiteY49" fmla="*/ 756394 h 2668321"/>
                    <a:gd name="connsiteX50" fmla="*/ 2109355 w 2252230"/>
                    <a:gd name="connsiteY50" fmla="*/ 800555 h 2668321"/>
                    <a:gd name="connsiteX51" fmla="*/ 2163907 w 2252230"/>
                    <a:gd name="connsiteY51" fmla="*/ 972005 h 2668321"/>
                    <a:gd name="connsiteX52" fmla="*/ 2135332 w 2252230"/>
                    <a:gd name="connsiteY52" fmla="*/ 1133064 h 2668321"/>
                    <a:gd name="connsiteX53" fmla="*/ 2122344 w 2252230"/>
                    <a:gd name="connsiteY53" fmla="*/ 1255157 h 2668321"/>
                    <a:gd name="connsiteX54" fmla="*/ 2166505 w 2252230"/>
                    <a:gd name="connsiteY54" fmla="*/ 1379848 h 2668321"/>
                    <a:gd name="connsiteX55" fmla="*/ 2098964 w 2252230"/>
                    <a:gd name="connsiteY55" fmla="*/ 1444791 h 2668321"/>
                    <a:gd name="connsiteX56" fmla="*/ 2114550 w 2252230"/>
                    <a:gd name="connsiteY56" fmla="*/ 1522723 h 2668321"/>
                    <a:gd name="connsiteX57" fmla="*/ 2044412 w 2252230"/>
                    <a:gd name="connsiteY57" fmla="*/ 1546103 h 2668321"/>
                    <a:gd name="connsiteX58" fmla="*/ 2044412 w 2252230"/>
                    <a:gd name="connsiteY58" fmla="*/ 1603253 h 2668321"/>
                    <a:gd name="connsiteX59" fmla="*/ 2010641 w 2252230"/>
                    <a:gd name="connsiteY59" fmla="*/ 1530516 h 2668321"/>
                    <a:gd name="connsiteX60" fmla="*/ 2021032 w 2252230"/>
                    <a:gd name="connsiteY60" fmla="*/ 1418814 h 2668321"/>
                    <a:gd name="connsiteX61" fmla="*/ 2015837 w 2252230"/>
                    <a:gd name="connsiteY61" fmla="*/ 1447389 h 2668321"/>
                    <a:gd name="connsiteX62" fmla="*/ 1958687 w 2252230"/>
                    <a:gd name="connsiteY62" fmla="*/ 1530516 h 2668321"/>
                    <a:gd name="connsiteX63" fmla="*/ 1901537 w 2252230"/>
                    <a:gd name="connsiteY63" fmla="*/ 1553896 h 2668321"/>
                    <a:gd name="connsiteX64" fmla="*/ 1891146 w 2252230"/>
                    <a:gd name="connsiteY64" fmla="*/ 1696771 h 2668321"/>
                    <a:gd name="connsiteX65" fmla="*/ 1841789 w 2252230"/>
                    <a:gd name="connsiteY65" fmla="*/ 1696771 h 2668321"/>
                    <a:gd name="connsiteX66" fmla="*/ 1846984 w 2252230"/>
                    <a:gd name="connsiteY66" fmla="*/ 1673391 h 2668321"/>
                    <a:gd name="connsiteX67" fmla="*/ 1808019 w 2252230"/>
                    <a:gd name="connsiteY67" fmla="*/ 1579873 h 2668321"/>
                    <a:gd name="connsiteX68" fmla="*/ 1748271 w 2252230"/>
                    <a:gd name="connsiteY68" fmla="*/ 1660403 h 2668321"/>
                    <a:gd name="connsiteX69" fmla="*/ 1717098 w 2252230"/>
                    <a:gd name="connsiteY69" fmla="*/ 1699369 h 2668321"/>
                    <a:gd name="connsiteX70" fmla="*/ 1602798 w 2252230"/>
                    <a:gd name="connsiteY70" fmla="*/ 1709760 h 2668321"/>
                    <a:gd name="connsiteX71" fmla="*/ 1506682 w 2252230"/>
                    <a:gd name="connsiteY71" fmla="*/ 1743530 h 2668321"/>
                    <a:gd name="connsiteX72" fmla="*/ 1545648 w 2252230"/>
                    <a:gd name="connsiteY72" fmla="*/ 1694173 h 2668321"/>
                    <a:gd name="connsiteX73" fmla="*/ 1493694 w 2252230"/>
                    <a:gd name="connsiteY73" fmla="*/ 1694173 h 2668321"/>
                    <a:gd name="connsiteX74" fmla="*/ 1459923 w 2252230"/>
                    <a:gd name="connsiteY74" fmla="*/ 1678587 h 2668321"/>
                    <a:gd name="connsiteX75" fmla="*/ 1423555 w 2252230"/>
                    <a:gd name="connsiteY75" fmla="*/ 1629230 h 2668321"/>
                    <a:gd name="connsiteX76" fmla="*/ 1410566 w 2252230"/>
                    <a:gd name="connsiteY76" fmla="*/ 1738335 h 2668321"/>
                    <a:gd name="connsiteX77" fmla="*/ 1493694 w 2252230"/>
                    <a:gd name="connsiteY77" fmla="*/ 1800680 h 2668321"/>
                    <a:gd name="connsiteX78" fmla="*/ 1376796 w 2252230"/>
                    <a:gd name="connsiteY78" fmla="*/ 1865623 h 2668321"/>
                    <a:gd name="connsiteX79" fmla="*/ 1304059 w 2252230"/>
                    <a:gd name="connsiteY79" fmla="*/ 2026682 h 2668321"/>
                    <a:gd name="connsiteX80" fmla="*/ 1215737 w 2252230"/>
                    <a:gd name="connsiteY80" fmla="*/ 2000705 h 2668321"/>
                    <a:gd name="connsiteX81" fmla="*/ 1150794 w 2252230"/>
                    <a:gd name="connsiteY81" fmla="*/ 1943555 h 2668321"/>
                    <a:gd name="connsiteX82" fmla="*/ 1179369 w 2252230"/>
                    <a:gd name="connsiteY82" fmla="*/ 1839646 h 2668321"/>
                    <a:gd name="connsiteX83" fmla="*/ 1192357 w 2252230"/>
                    <a:gd name="connsiteY83" fmla="*/ 1727944 h 2668321"/>
                    <a:gd name="connsiteX84" fmla="*/ 1127414 w 2252230"/>
                    <a:gd name="connsiteY84" fmla="*/ 1777301 h 2668321"/>
                    <a:gd name="connsiteX85" fmla="*/ 1080655 w 2252230"/>
                    <a:gd name="connsiteY85" fmla="*/ 1881210 h 2668321"/>
                    <a:gd name="connsiteX86" fmla="*/ 1046884 w 2252230"/>
                    <a:gd name="connsiteY86" fmla="*/ 1855232 h 2668321"/>
                    <a:gd name="connsiteX87" fmla="*/ 1101437 w 2252230"/>
                    <a:gd name="connsiteY87" fmla="*/ 1761714 h 2668321"/>
                    <a:gd name="connsiteX88" fmla="*/ 994930 w 2252230"/>
                    <a:gd name="connsiteY88" fmla="*/ 1759116 h 2668321"/>
                    <a:gd name="connsiteX89" fmla="*/ 919596 w 2252230"/>
                    <a:gd name="connsiteY89" fmla="*/ 1826657 h 2668321"/>
                    <a:gd name="connsiteX90" fmla="*/ 794905 w 2252230"/>
                    <a:gd name="connsiteY90" fmla="*/ 1865623 h 2668321"/>
                    <a:gd name="connsiteX91" fmla="*/ 683203 w 2252230"/>
                    <a:gd name="connsiteY91" fmla="*/ 1914980 h 2668321"/>
                    <a:gd name="connsiteX92" fmla="*/ 592282 w 2252230"/>
                    <a:gd name="connsiteY92" fmla="*/ 1909785 h 2668321"/>
                    <a:gd name="connsiteX93" fmla="*/ 589684 w 2252230"/>
                    <a:gd name="connsiteY93" fmla="*/ 1974728 h 2668321"/>
                    <a:gd name="connsiteX94" fmla="*/ 423430 w 2252230"/>
                    <a:gd name="connsiteY94" fmla="*/ 1995510 h 2668321"/>
                    <a:gd name="connsiteX95" fmla="*/ 361084 w 2252230"/>
                    <a:gd name="connsiteY95" fmla="*/ 2003303 h 2668321"/>
                    <a:gd name="connsiteX96" fmla="*/ 400050 w 2252230"/>
                    <a:gd name="connsiteY96" fmla="*/ 2091626 h 2668321"/>
                    <a:gd name="connsiteX97" fmla="*/ 493569 w 2252230"/>
                    <a:gd name="connsiteY97" fmla="*/ 2055257 h 2668321"/>
                    <a:gd name="connsiteX98" fmla="*/ 511753 w 2252230"/>
                    <a:gd name="connsiteY98" fmla="*/ 2112407 h 2668321"/>
                    <a:gd name="connsiteX99" fmla="*/ 467591 w 2252230"/>
                    <a:gd name="connsiteY99" fmla="*/ 2153971 h 2668321"/>
                    <a:gd name="connsiteX100" fmla="*/ 545523 w 2252230"/>
                    <a:gd name="connsiteY100" fmla="*/ 2179948 h 2668321"/>
                    <a:gd name="connsiteX101" fmla="*/ 574098 w 2252230"/>
                    <a:gd name="connsiteY101" fmla="*/ 2260478 h 2668321"/>
                    <a:gd name="connsiteX102" fmla="*/ 509155 w 2252230"/>
                    <a:gd name="connsiteY102" fmla="*/ 2304639 h 2668321"/>
                    <a:gd name="connsiteX103" fmla="*/ 464994 w 2252230"/>
                    <a:gd name="connsiteY103" fmla="*/ 2478687 h 2668321"/>
                    <a:gd name="connsiteX104" fmla="*/ 457200 w 2252230"/>
                    <a:gd name="connsiteY104" fmla="*/ 2603378 h 2668321"/>
                    <a:gd name="connsiteX105" fmla="*/ 402648 w 2252230"/>
                    <a:gd name="connsiteY105" fmla="*/ 2590389 h 2668321"/>
                    <a:gd name="connsiteX106" fmla="*/ 381866 w 2252230"/>
                    <a:gd name="connsiteY106" fmla="*/ 2611171 h 2668321"/>
                    <a:gd name="connsiteX107" fmla="*/ 402648 w 2252230"/>
                    <a:gd name="connsiteY107" fmla="*/ 2637148 h 2668321"/>
                    <a:gd name="connsiteX108" fmla="*/ 293544 w 2252230"/>
                    <a:gd name="connsiteY108" fmla="*/ 2668321 h 2668321"/>
                    <a:gd name="connsiteX0" fmla="*/ 293544 w 2252230"/>
                    <a:gd name="connsiteY0" fmla="*/ 2668321 h 2668321"/>
                    <a:gd name="connsiteX1" fmla="*/ 179244 w 2252230"/>
                    <a:gd name="connsiteY1" fmla="*/ 2613769 h 2668321"/>
                    <a:gd name="connsiteX2" fmla="*/ 236394 w 2252230"/>
                    <a:gd name="connsiteY2" fmla="*/ 2538435 h 2668321"/>
                    <a:gd name="connsiteX3" fmla="*/ 207819 w 2252230"/>
                    <a:gd name="connsiteY3" fmla="*/ 2463101 h 2668321"/>
                    <a:gd name="connsiteX4" fmla="*/ 161059 w 2252230"/>
                    <a:gd name="connsiteY4" fmla="*/ 2416341 h 2668321"/>
                    <a:gd name="connsiteX5" fmla="*/ 114300 w 2252230"/>
                    <a:gd name="connsiteY5" fmla="*/ 2283857 h 2668321"/>
                    <a:gd name="connsiteX6" fmla="*/ 41564 w 2252230"/>
                    <a:gd name="connsiteY6" fmla="*/ 2205926 h 2668321"/>
                    <a:gd name="connsiteX7" fmla="*/ 0 w 2252230"/>
                    <a:gd name="connsiteY7" fmla="*/ 2146178 h 2668321"/>
                    <a:gd name="connsiteX8" fmla="*/ 109105 w 2252230"/>
                    <a:gd name="connsiteY8" fmla="*/ 2140982 h 2668321"/>
                    <a:gd name="connsiteX9" fmla="*/ 200025 w 2252230"/>
                    <a:gd name="connsiteY9" fmla="*/ 2107212 h 2668321"/>
                    <a:gd name="connsiteX10" fmla="*/ 332509 w 2252230"/>
                    <a:gd name="connsiteY10" fmla="*/ 2003303 h 2668321"/>
                    <a:gd name="connsiteX11" fmla="*/ 322119 w 2252230"/>
                    <a:gd name="connsiteY11" fmla="*/ 1889003 h 2668321"/>
                    <a:gd name="connsiteX12" fmla="*/ 407844 w 2252230"/>
                    <a:gd name="connsiteY12" fmla="*/ 1889003 h 2668321"/>
                    <a:gd name="connsiteX13" fmla="*/ 587087 w 2252230"/>
                    <a:gd name="connsiteY13" fmla="*/ 1717553 h 2668321"/>
                    <a:gd name="connsiteX14" fmla="*/ 745548 w 2252230"/>
                    <a:gd name="connsiteY14" fmla="*/ 1566885 h 2668321"/>
                    <a:gd name="connsiteX15" fmla="*/ 787112 w 2252230"/>
                    <a:gd name="connsiteY15" fmla="*/ 1608448 h 2668321"/>
                    <a:gd name="connsiteX16" fmla="*/ 1083253 w 2252230"/>
                    <a:gd name="connsiteY16" fmla="*/ 1507137 h 2668321"/>
                    <a:gd name="connsiteX17" fmla="*/ 1252105 w 2252230"/>
                    <a:gd name="connsiteY17" fmla="*/ 1520126 h 2668321"/>
                    <a:gd name="connsiteX18" fmla="*/ 1340428 w 2252230"/>
                    <a:gd name="connsiteY18" fmla="*/ 1572080 h 2668321"/>
                    <a:gd name="connsiteX19" fmla="*/ 1262496 w 2252230"/>
                    <a:gd name="connsiteY19" fmla="*/ 1436998 h 2668321"/>
                    <a:gd name="connsiteX20" fmla="*/ 1358612 w 2252230"/>
                    <a:gd name="connsiteY20" fmla="*/ 1286330 h 2668321"/>
                    <a:gd name="connsiteX21" fmla="*/ 1381991 w 2252230"/>
                    <a:gd name="connsiteY21" fmla="*/ 1236973 h 2668321"/>
                    <a:gd name="connsiteX22" fmla="*/ 1379394 w 2252230"/>
                    <a:gd name="connsiteY22" fmla="*/ 1112282 h 2668321"/>
                    <a:gd name="connsiteX23" fmla="*/ 1462521 w 2252230"/>
                    <a:gd name="connsiteY23" fmla="*/ 1031753 h 2668321"/>
                    <a:gd name="connsiteX24" fmla="*/ 1498889 w 2252230"/>
                    <a:gd name="connsiteY24" fmla="*/ 1070719 h 2668321"/>
                    <a:gd name="connsiteX25" fmla="*/ 1444337 w 2252230"/>
                    <a:gd name="connsiteY25" fmla="*/ 1182421 h 2668321"/>
                    <a:gd name="connsiteX26" fmla="*/ 1504084 w 2252230"/>
                    <a:gd name="connsiteY26" fmla="*/ 1244766 h 2668321"/>
                    <a:gd name="connsiteX27" fmla="*/ 1535257 w 2252230"/>
                    <a:gd name="connsiteY27" fmla="*/ 1166835 h 2668321"/>
                    <a:gd name="connsiteX28" fmla="*/ 1678132 w 2252230"/>
                    <a:gd name="connsiteY28" fmla="*/ 1091501 h 2668321"/>
                    <a:gd name="connsiteX29" fmla="*/ 1732684 w 2252230"/>
                    <a:gd name="connsiteY29" fmla="*/ 969407 h 2668321"/>
                    <a:gd name="connsiteX30" fmla="*/ 1836594 w 2252230"/>
                    <a:gd name="connsiteY30" fmla="*/ 881085 h 2668321"/>
                    <a:gd name="connsiteX31" fmla="*/ 1836594 w 2252230"/>
                    <a:gd name="connsiteY31" fmla="*/ 779773 h 2668321"/>
                    <a:gd name="connsiteX32" fmla="*/ 1914525 w 2252230"/>
                    <a:gd name="connsiteY32" fmla="*/ 569357 h 2668321"/>
                    <a:gd name="connsiteX33" fmla="*/ 1875559 w 2252230"/>
                    <a:gd name="connsiteY33" fmla="*/ 413494 h 2668321"/>
                    <a:gd name="connsiteX34" fmla="*/ 1823605 w 2252230"/>
                    <a:gd name="connsiteY34" fmla="*/ 416091 h 2668321"/>
                    <a:gd name="connsiteX35" fmla="*/ 1859973 w 2252230"/>
                    <a:gd name="connsiteY35" fmla="*/ 348551 h 2668321"/>
                    <a:gd name="connsiteX36" fmla="*/ 1833996 w 2252230"/>
                    <a:gd name="connsiteY36" fmla="*/ 275814 h 2668321"/>
                    <a:gd name="connsiteX37" fmla="*/ 1888548 w 2252230"/>
                    <a:gd name="connsiteY37" fmla="*/ 187491 h 2668321"/>
                    <a:gd name="connsiteX38" fmla="*/ 1896341 w 2252230"/>
                    <a:gd name="connsiteY38" fmla="*/ 104364 h 2668321"/>
                    <a:gd name="connsiteX39" fmla="*/ 1995055 w 2252230"/>
                    <a:gd name="connsiteY39" fmla="*/ 169307 h 2668321"/>
                    <a:gd name="connsiteX40" fmla="*/ 2044412 w 2252230"/>
                    <a:gd name="connsiteY40" fmla="*/ 106962 h 2668321"/>
                    <a:gd name="connsiteX41" fmla="*/ 1989859 w 2252230"/>
                    <a:gd name="connsiteY41" fmla="*/ 91376 h 2668321"/>
                    <a:gd name="connsiteX42" fmla="*/ 1961284 w 2252230"/>
                    <a:gd name="connsiteY42" fmla="*/ 34226 h 2668321"/>
                    <a:gd name="connsiteX43" fmla="*/ 2021032 w 2252230"/>
                    <a:gd name="connsiteY43" fmla="*/ 18639 h 2668321"/>
                    <a:gd name="connsiteX44" fmla="*/ 2072987 w 2252230"/>
                    <a:gd name="connsiteY44" fmla="*/ 55007 h 2668321"/>
                    <a:gd name="connsiteX45" fmla="*/ 2109355 w 2252230"/>
                    <a:gd name="connsiteY45" fmla="*/ 205676 h 2668321"/>
                    <a:gd name="connsiteX46" fmla="*/ 2189884 w 2252230"/>
                    <a:gd name="connsiteY46" fmla="*/ 299194 h 2668321"/>
                    <a:gd name="connsiteX47" fmla="*/ 2252230 w 2252230"/>
                    <a:gd name="connsiteY47" fmla="*/ 442069 h 2668321"/>
                    <a:gd name="connsiteX48" fmla="*/ 2244437 w 2252230"/>
                    <a:gd name="connsiteY48" fmla="*/ 566760 h 2668321"/>
                    <a:gd name="connsiteX49" fmla="*/ 2200275 w 2252230"/>
                    <a:gd name="connsiteY49" fmla="*/ 613519 h 2668321"/>
                    <a:gd name="connsiteX50" fmla="*/ 2208069 w 2252230"/>
                    <a:gd name="connsiteY50" fmla="*/ 756394 h 2668321"/>
                    <a:gd name="connsiteX51" fmla="*/ 2109355 w 2252230"/>
                    <a:gd name="connsiteY51" fmla="*/ 800555 h 2668321"/>
                    <a:gd name="connsiteX52" fmla="*/ 2163907 w 2252230"/>
                    <a:gd name="connsiteY52" fmla="*/ 972005 h 2668321"/>
                    <a:gd name="connsiteX53" fmla="*/ 2135332 w 2252230"/>
                    <a:gd name="connsiteY53" fmla="*/ 1133064 h 2668321"/>
                    <a:gd name="connsiteX54" fmla="*/ 2122344 w 2252230"/>
                    <a:gd name="connsiteY54" fmla="*/ 1255157 h 2668321"/>
                    <a:gd name="connsiteX55" fmla="*/ 2166505 w 2252230"/>
                    <a:gd name="connsiteY55" fmla="*/ 1379848 h 2668321"/>
                    <a:gd name="connsiteX56" fmla="*/ 2098964 w 2252230"/>
                    <a:gd name="connsiteY56" fmla="*/ 1444791 h 2668321"/>
                    <a:gd name="connsiteX57" fmla="*/ 2114550 w 2252230"/>
                    <a:gd name="connsiteY57" fmla="*/ 1522723 h 2668321"/>
                    <a:gd name="connsiteX58" fmla="*/ 2044412 w 2252230"/>
                    <a:gd name="connsiteY58" fmla="*/ 1546103 h 2668321"/>
                    <a:gd name="connsiteX59" fmla="*/ 2044412 w 2252230"/>
                    <a:gd name="connsiteY59" fmla="*/ 1603253 h 2668321"/>
                    <a:gd name="connsiteX60" fmla="*/ 2010641 w 2252230"/>
                    <a:gd name="connsiteY60" fmla="*/ 1530516 h 2668321"/>
                    <a:gd name="connsiteX61" fmla="*/ 2021032 w 2252230"/>
                    <a:gd name="connsiteY61" fmla="*/ 1418814 h 2668321"/>
                    <a:gd name="connsiteX62" fmla="*/ 2015837 w 2252230"/>
                    <a:gd name="connsiteY62" fmla="*/ 1447389 h 2668321"/>
                    <a:gd name="connsiteX63" fmla="*/ 1958687 w 2252230"/>
                    <a:gd name="connsiteY63" fmla="*/ 1530516 h 2668321"/>
                    <a:gd name="connsiteX64" fmla="*/ 1901537 w 2252230"/>
                    <a:gd name="connsiteY64" fmla="*/ 1553896 h 2668321"/>
                    <a:gd name="connsiteX65" fmla="*/ 1891146 w 2252230"/>
                    <a:gd name="connsiteY65" fmla="*/ 1696771 h 2668321"/>
                    <a:gd name="connsiteX66" fmla="*/ 1841789 w 2252230"/>
                    <a:gd name="connsiteY66" fmla="*/ 1696771 h 2668321"/>
                    <a:gd name="connsiteX67" fmla="*/ 1846984 w 2252230"/>
                    <a:gd name="connsiteY67" fmla="*/ 1673391 h 2668321"/>
                    <a:gd name="connsiteX68" fmla="*/ 1808019 w 2252230"/>
                    <a:gd name="connsiteY68" fmla="*/ 1579873 h 2668321"/>
                    <a:gd name="connsiteX69" fmla="*/ 1748271 w 2252230"/>
                    <a:gd name="connsiteY69" fmla="*/ 1660403 h 2668321"/>
                    <a:gd name="connsiteX70" fmla="*/ 1717098 w 2252230"/>
                    <a:gd name="connsiteY70" fmla="*/ 1699369 h 2668321"/>
                    <a:gd name="connsiteX71" fmla="*/ 1602798 w 2252230"/>
                    <a:gd name="connsiteY71" fmla="*/ 1709760 h 2668321"/>
                    <a:gd name="connsiteX72" fmla="*/ 1506682 w 2252230"/>
                    <a:gd name="connsiteY72" fmla="*/ 1743530 h 2668321"/>
                    <a:gd name="connsiteX73" fmla="*/ 1545648 w 2252230"/>
                    <a:gd name="connsiteY73" fmla="*/ 1694173 h 2668321"/>
                    <a:gd name="connsiteX74" fmla="*/ 1493694 w 2252230"/>
                    <a:gd name="connsiteY74" fmla="*/ 1694173 h 2668321"/>
                    <a:gd name="connsiteX75" fmla="*/ 1459923 w 2252230"/>
                    <a:gd name="connsiteY75" fmla="*/ 1678587 h 2668321"/>
                    <a:gd name="connsiteX76" fmla="*/ 1423555 w 2252230"/>
                    <a:gd name="connsiteY76" fmla="*/ 1629230 h 2668321"/>
                    <a:gd name="connsiteX77" fmla="*/ 1410566 w 2252230"/>
                    <a:gd name="connsiteY77" fmla="*/ 1738335 h 2668321"/>
                    <a:gd name="connsiteX78" fmla="*/ 1493694 w 2252230"/>
                    <a:gd name="connsiteY78" fmla="*/ 1800680 h 2668321"/>
                    <a:gd name="connsiteX79" fmla="*/ 1376796 w 2252230"/>
                    <a:gd name="connsiteY79" fmla="*/ 1865623 h 2668321"/>
                    <a:gd name="connsiteX80" fmla="*/ 1304059 w 2252230"/>
                    <a:gd name="connsiteY80" fmla="*/ 2026682 h 2668321"/>
                    <a:gd name="connsiteX81" fmla="*/ 1215737 w 2252230"/>
                    <a:gd name="connsiteY81" fmla="*/ 2000705 h 2668321"/>
                    <a:gd name="connsiteX82" fmla="*/ 1150794 w 2252230"/>
                    <a:gd name="connsiteY82" fmla="*/ 1943555 h 2668321"/>
                    <a:gd name="connsiteX83" fmla="*/ 1179369 w 2252230"/>
                    <a:gd name="connsiteY83" fmla="*/ 1839646 h 2668321"/>
                    <a:gd name="connsiteX84" fmla="*/ 1192357 w 2252230"/>
                    <a:gd name="connsiteY84" fmla="*/ 1727944 h 2668321"/>
                    <a:gd name="connsiteX85" fmla="*/ 1127414 w 2252230"/>
                    <a:gd name="connsiteY85" fmla="*/ 1777301 h 2668321"/>
                    <a:gd name="connsiteX86" fmla="*/ 1080655 w 2252230"/>
                    <a:gd name="connsiteY86" fmla="*/ 1881210 h 2668321"/>
                    <a:gd name="connsiteX87" fmla="*/ 1046884 w 2252230"/>
                    <a:gd name="connsiteY87" fmla="*/ 1855232 h 2668321"/>
                    <a:gd name="connsiteX88" fmla="*/ 1101437 w 2252230"/>
                    <a:gd name="connsiteY88" fmla="*/ 1761714 h 2668321"/>
                    <a:gd name="connsiteX89" fmla="*/ 994930 w 2252230"/>
                    <a:gd name="connsiteY89" fmla="*/ 1759116 h 2668321"/>
                    <a:gd name="connsiteX90" fmla="*/ 919596 w 2252230"/>
                    <a:gd name="connsiteY90" fmla="*/ 1826657 h 2668321"/>
                    <a:gd name="connsiteX91" fmla="*/ 794905 w 2252230"/>
                    <a:gd name="connsiteY91" fmla="*/ 1865623 h 2668321"/>
                    <a:gd name="connsiteX92" fmla="*/ 683203 w 2252230"/>
                    <a:gd name="connsiteY92" fmla="*/ 1914980 h 2668321"/>
                    <a:gd name="connsiteX93" fmla="*/ 592282 w 2252230"/>
                    <a:gd name="connsiteY93" fmla="*/ 1909785 h 2668321"/>
                    <a:gd name="connsiteX94" fmla="*/ 589684 w 2252230"/>
                    <a:gd name="connsiteY94" fmla="*/ 1974728 h 2668321"/>
                    <a:gd name="connsiteX95" fmla="*/ 423430 w 2252230"/>
                    <a:gd name="connsiteY95" fmla="*/ 1995510 h 2668321"/>
                    <a:gd name="connsiteX96" fmla="*/ 361084 w 2252230"/>
                    <a:gd name="connsiteY96" fmla="*/ 2003303 h 2668321"/>
                    <a:gd name="connsiteX97" fmla="*/ 400050 w 2252230"/>
                    <a:gd name="connsiteY97" fmla="*/ 2091626 h 2668321"/>
                    <a:gd name="connsiteX98" fmla="*/ 493569 w 2252230"/>
                    <a:gd name="connsiteY98" fmla="*/ 2055257 h 2668321"/>
                    <a:gd name="connsiteX99" fmla="*/ 511753 w 2252230"/>
                    <a:gd name="connsiteY99" fmla="*/ 2112407 h 2668321"/>
                    <a:gd name="connsiteX100" fmla="*/ 467591 w 2252230"/>
                    <a:gd name="connsiteY100" fmla="*/ 2153971 h 2668321"/>
                    <a:gd name="connsiteX101" fmla="*/ 545523 w 2252230"/>
                    <a:gd name="connsiteY101" fmla="*/ 2179948 h 2668321"/>
                    <a:gd name="connsiteX102" fmla="*/ 574098 w 2252230"/>
                    <a:gd name="connsiteY102" fmla="*/ 2260478 h 2668321"/>
                    <a:gd name="connsiteX103" fmla="*/ 509155 w 2252230"/>
                    <a:gd name="connsiteY103" fmla="*/ 2304639 h 2668321"/>
                    <a:gd name="connsiteX104" fmla="*/ 464994 w 2252230"/>
                    <a:gd name="connsiteY104" fmla="*/ 2478687 h 2668321"/>
                    <a:gd name="connsiteX105" fmla="*/ 457200 w 2252230"/>
                    <a:gd name="connsiteY105" fmla="*/ 2603378 h 2668321"/>
                    <a:gd name="connsiteX106" fmla="*/ 402648 w 2252230"/>
                    <a:gd name="connsiteY106" fmla="*/ 2590389 h 2668321"/>
                    <a:gd name="connsiteX107" fmla="*/ 381866 w 2252230"/>
                    <a:gd name="connsiteY107" fmla="*/ 2611171 h 2668321"/>
                    <a:gd name="connsiteX108" fmla="*/ 402648 w 2252230"/>
                    <a:gd name="connsiteY108" fmla="*/ 2637148 h 2668321"/>
                    <a:gd name="connsiteX109" fmla="*/ 293544 w 2252230"/>
                    <a:gd name="connsiteY109" fmla="*/ 2668321 h 2668321"/>
                    <a:gd name="connsiteX0" fmla="*/ 293544 w 2252230"/>
                    <a:gd name="connsiteY0" fmla="*/ 2668321 h 2668321"/>
                    <a:gd name="connsiteX1" fmla="*/ 179244 w 2252230"/>
                    <a:gd name="connsiteY1" fmla="*/ 2613769 h 2668321"/>
                    <a:gd name="connsiteX2" fmla="*/ 236394 w 2252230"/>
                    <a:gd name="connsiteY2" fmla="*/ 2538435 h 2668321"/>
                    <a:gd name="connsiteX3" fmla="*/ 207819 w 2252230"/>
                    <a:gd name="connsiteY3" fmla="*/ 2463101 h 2668321"/>
                    <a:gd name="connsiteX4" fmla="*/ 161059 w 2252230"/>
                    <a:gd name="connsiteY4" fmla="*/ 2416341 h 2668321"/>
                    <a:gd name="connsiteX5" fmla="*/ 114300 w 2252230"/>
                    <a:gd name="connsiteY5" fmla="*/ 2283857 h 2668321"/>
                    <a:gd name="connsiteX6" fmla="*/ 41564 w 2252230"/>
                    <a:gd name="connsiteY6" fmla="*/ 2205926 h 2668321"/>
                    <a:gd name="connsiteX7" fmla="*/ 0 w 2252230"/>
                    <a:gd name="connsiteY7" fmla="*/ 2146178 h 2668321"/>
                    <a:gd name="connsiteX8" fmla="*/ 109105 w 2252230"/>
                    <a:gd name="connsiteY8" fmla="*/ 2140982 h 2668321"/>
                    <a:gd name="connsiteX9" fmla="*/ 200025 w 2252230"/>
                    <a:gd name="connsiteY9" fmla="*/ 2107212 h 2668321"/>
                    <a:gd name="connsiteX10" fmla="*/ 332509 w 2252230"/>
                    <a:gd name="connsiteY10" fmla="*/ 2003303 h 2668321"/>
                    <a:gd name="connsiteX11" fmla="*/ 322119 w 2252230"/>
                    <a:gd name="connsiteY11" fmla="*/ 1889003 h 2668321"/>
                    <a:gd name="connsiteX12" fmla="*/ 407844 w 2252230"/>
                    <a:gd name="connsiteY12" fmla="*/ 1889003 h 2668321"/>
                    <a:gd name="connsiteX13" fmla="*/ 587087 w 2252230"/>
                    <a:gd name="connsiteY13" fmla="*/ 1717553 h 2668321"/>
                    <a:gd name="connsiteX14" fmla="*/ 745548 w 2252230"/>
                    <a:gd name="connsiteY14" fmla="*/ 1566885 h 2668321"/>
                    <a:gd name="connsiteX15" fmla="*/ 787112 w 2252230"/>
                    <a:gd name="connsiteY15" fmla="*/ 1608448 h 2668321"/>
                    <a:gd name="connsiteX16" fmla="*/ 1083253 w 2252230"/>
                    <a:gd name="connsiteY16" fmla="*/ 1507137 h 2668321"/>
                    <a:gd name="connsiteX17" fmla="*/ 1252105 w 2252230"/>
                    <a:gd name="connsiteY17" fmla="*/ 1520126 h 2668321"/>
                    <a:gd name="connsiteX18" fmla="*/ 1340428 w 2252230"/>
                    <a:gd name="connsiteY18" fmla="*/ 1572080 h 2668321"/>
                    <a:gd name="connsiteX19" fmla="*/ 1262496 w 2252230"/>
                    <a:gd name="connsiteY19" fmla="*/ 1436998 h 2668321"/>
                    <a:gd name="connsiteX20" fmla="*/ 1358612 w 2252230"/>
                    <a:gd name="connsiteY20" fmla="*/ 1286330 h 2668321"/>
                    <a:gd name="connsiteX21" fmla="*/ 1381991 w 2252230"/>
                    <a:gd name="connsiteY21" fmla="*/ 1236973 h 2668321"/>
                    <a:gd name="connsiteX22" fmla="*/ 1379394 w 2252230"/>
                    <a:gd name="connsiteY22" fmla="*/ 1112282 h 2668321"/>
                    <a:gd name="connsiteX23" fmla="*/ 1462521 w 2252230"/>
                    <a:gd name="connsiteY23" fmla="*/ 1031753 h 2668321"/>
                    <a:gd name="connsiteX24" fmla="*/ 1498889 w 2252230"/>
                    <a:gd name="connsiteY24" fmla="*/ 1070719 h 2668321"/>
                    <a:gd name="connsiteX25" fmla="*/ 1444337 w 2252230"/>
                    <a:gd name="connsiteY25" fmla="*/ 1182421 h 2668321"/>
                    <a:gd name="connsiteX26" fmla="*/ 1504084 w 2252230"/>
                    <a:gd name="connsiteY26" fmla="*/ 1244766 h 2668321"/>
                    <a:gd name="connsiteX27" fmla="*/ 1535257 w 2252230"/>
                    <a:gd name="connsiteY27" fmla="*/ 1166835 h 2668321"/>
                    <a:gd name="connsiteX28" fmla="*/ 1678132 w 2252230"/>
                    <a:gd name="connsiteY28" fmla="*/ 1091501 h 2668321"/>
                    <a:gd name="connsiteX29" fmla="*/ 1732684 w 2252230"/>
                    <a:gd name="connsiteY29" fmla="*/ 969407 h 2668321"/>
                    <a:gd name="connsiteX30" fmla="*/ 1836594 w 2252230"/>
                    <a:gd name="connsiteY30" fmla="*/ 881085 h 2668321"/>
                    <a:gd name="connsiteX31" fmla="*/ 1836594 w 2252230"/>
                    <a:gd name="connsiteY31" fmla="*/ 779773 h 2668321"/>
                    <a:gd name="connsiteX32" fmla="*/ 1914525 w 2252230"/>
                    <a:gd name="connsiteY32" fmla="*/ 569357 h 2668321"/>
                    <a:gd name="connsiteX33" fmla="*/ 1875559 w 2252230"/>
                    <a:gd name="connsiteY33" fmla="*/ 413494 h 2668321"/>
                    <a:gd name="connsiteX34" fmla="*/ 1823605 w 2252230"/>
                    <a:gd name="connsiteY34" fmla="*/ 416091 h 2668321"/>
                    <a:gd name="connsiteX35" fmla="*/ 1859973 w 2252230"/>
                    <a:gd name="connsiteY35" fmla="*/ 348551 h 2668321"/>
                    <a:gd name="connsiteX36" fmla="*/ 1833996 w 2252230"/>
                    <a:gd name="connsiteY36" fmla="*/ 275814 h 2668321"/>
                    <a:gd name="connsiteX37" fmla="*/ 1888548 w 2252230"/>
                    <a:gd name="connsiteY37" fmla="*/ 187491 h 2668321"/>
                    <a:gd name="connsiteX38" fmla="*/ 1896341 w 2252230"/>
                    <a:gd name="connsiteY38" fmla="*/ 104364 h 2668321"/>
                    <a:gd name="connsiteX39" fmla="*/ 1995055 w 2252230"/>
                    <a:gd name="connsiteY39" fmla="*/ 169307 h 2668321"/>
                    <a:gd name="connsiteX40" fmla="*/ 2044412 w 2252230"/>
                    <a:gd name="connsiteY40" fmla="*/ 106962 h 2668321"/>
                    <a:gd name="connsiteX41" fmla="*/ 1989859 w 2252230"/>
                    <a:gd name="connsiteY41" fmla="*/ 91376 h 2668321"/>
                    <a:gd name="connsiteX42" fmla="*/ 1961284 w 2252230"/>
                    <a:gd name="connsiteY42" fmla="*/ 34226 h 2668321"/>
                    <a:gd name="connsiteX43" fmla="*/ 2021032 w 2252230"/>
                    <a:gd name="connsiteY43" fmla="*/ 18639 h 2668321"/>
                    <a:gd name="connsiteX44" fmla="*/ 2072987 w 2252230"/>
                    <a:gd name="connsiteY44" fmla="*/ 55007 h 2668321"/>
                    <a:gd name="connsiteX45" fmla="*/ 2109355 w 2252230"/>
                    <a:gd name="connsiteY45" fmla="*/ 205676 h 2668321"/>
                    <a:gd name="connsiteX46" fmla="*/ 2189884 w 2252230"/>
                    <a:gd name="connsiteY46" fmla="*/ 299194 h 2668321"/>
                    <a:gd name="connsiteX47" fmla="*/ 2252230 w 2252230"/>
                    <a:gd name="connsiteY47" fmla="*/ 442069 h 2668321"/>
                    <a:gd name="connsiteX48" fmla="*/ 2244437 w 2252230"/>
                    <a:gd name="connsiteY48" fmla="*/ 566760 h 2668321"/>
                    <a:gd name="connsiteX49" fmla="*/ 2200275 w 2252230"/>
                    <a:gd name="connsiteY49" fmla="*/ 613519 h 2668321"/>
                    <a:gd name="connsiteX50" fmla="*/ 2208069 w 2252230"/>
                    <a:gd name="connsiteY50" fmla="*/ 756394 h 2668321"/>
                    <a:gd name="connsiteX51" fmla="*/ 2148321 w 2252230"/>
                    <a:gd name="connsiteY51" fmla="*/ 746003 h 2668321"/>
                    <a:gd name="connsiteX52" fmla="*/ 2109355 w 2252230"/>
                    <a:gd name="connsiteY52" fmla="*/ 800555 h 2668321"/>
                    <a:gd name="connsiteX53" fmla="*/ 2163907 w 2252230"/>
                    <a:gd name="connsiteY53" fmla="*/ 972005 h 2668321"/>
                    <a:gd name="connsiteX54" fmla="*/ 2135332 w 2252230"/>
                    <a:gd name="connsiteY54" fmla="*/ 1133064 h 2668321"/>
                    <a:gd name="connsiteX55" fmla="*/ 2122344 w 2252230"/>
                    <a:gd name="connsiteY55" fmla="*/ 1255157 h 2668321"/>
                    <a:gd name="connsiteX56" fmla="*/ 2166505 w 2252230"/>
                    <a:gd name="connsiteY56" fmla="*/ 1379848 h 2668321"/>
                    <a:gd name="connsiteX57" fmla="*/ 2098964 w 2252230"/>
                    <a:gd name="connsiteY57" fmla="*/ 1444791 h 2668321"/>
                    <a:gd name="connsiteX58" fmla="*/ 2114550 w 2252230"/>
                    <a:gd name="connsiteY58" fmla="*/ 1522723 h 2668321"/>
                    <a:gd name="connsiteX59" fmla="*/ 2044412 w 2252230"/>
                    <a:gd name="connsiteY59" fmla="*/ 1546103 h 2668321"/>
                    <a:gd name="connsiteX60" fmla="*/ 2044412 w 2252230"/>
                    <a:gd name="connsiteY60" fmla="*/ 1603253 h 2668321"/>
                    <a:gd name="connsiteX61" fmla="*/ 2010641 w 2252230"/>
                    <a:gd name="connsiteY61" fmla="*/ 1530516 h 2668321"/>
                    <a:gd name="connsiteX62" fmla="*/ 2021032 w 2252230"/>
                    <a:gd name="connsiteY62" fmla="*/ 1418814 h 2668321"/>
                    <a:gd name="connsiteX63" fmla="*/ 2015837 w 2252230"/>
                    <a:gd name="connsiteY63" fmla="*/ 1447389 h 2668321"/>
                    <a:gd name="connsiteX64" fmla="*/ 1958687 w 2252230"/>
                    <a:gd name="connsiteY64" fmla="*/ 1530516 h 2668321"/>
                    <a:gd name="connsiteX65" fmla="*/ 1901537 w 2252230"/>
                    <a:gd name="connsiteY65" fmla="*/ 1553896 h 2668321"/>
                    <a:gd name="connsiteX66" fmla="*/ 1891146 w 2252230"/>
                    <a:gd name="connsiteY66" fmla="*/ 1696771 h 2668321"/>
                    <a:gd name="connsiteX67" fmla="*/ 1841789 w 2252230"/>
                    <a:gd name="connsiteY67" fmla="*/ 1696771 h 2668321"/>
                    <a:gd name="connsiteX68" fmla="*/ 1846984 w 2252230"/>
                    <a:gd name="connsiteY68" fmla="*/ 1673391 h 2668321"/>
                    <a:gd name="connsiteX69" fmla="*/ 1808019 w 2252230"/>
                    <a:gd name="connsiteY69" fmla="*/ 1579873 h 2668321"/>
                    <a:gd name="connsiteX70" fmla="*/ 1748271 w 2252230"/>
                    <a:gd name="connsiteY70" fmla="*/ 1660403 h 2668321"/>
                    <a:gd name="connsiteX71" fmla="*/ 1717098 w 2252230"/>
                    <a:gd name="connsiteY71" fmla="*/ 1699369 h 2668321"/>
                    <a:gd name="connsiteX72" fmla="*/ 1602798 w 2252230"/>
                    <a:gd name="connsiteY72" fmla="*/ 1709760 h 2668321"/>
                    <a:gd name="connsiteX73" fmla="*/ 1506682 w 2252230"/>
                    <a:gd name="connsiteY73" fmla="*/ 1743530 h 2668321"/>
                    <a:gd name="connsiteX74" fmla="*/ 1545648 w 2252230"/>
                    <a:gd name="connsiteY74" fmla="*/ 1694173 h 2668321"/>
                    <a:gd name="connsiteX75" fmla="*/ 1493694 w 2252230"/>
                    <a:gd name="connsiteY75" fmla="*/ 1694173 h 2668321"/>
                    <a:gd name="connsiteX76" fmla="*/ 1459923 w 2252230"/>
                    <a:gd name="connsiteY76" fmla="*/ 1678587 h 2668321"/>
                    <a:gd name="connsiteX77" fmla="*/ 1423555 w 2252230"/>
                    <a:gd name="connsiteY77" fmla="*/ 1629230 h 2668321"/>
                    <a:gd name="connsiteX78" fmla="*/ 1410566 w 2252230"/>
                    <a:gd name="connsiteY78" fmla="*/ 1738335 h 2668321"/>
                    <a:gd name="connsiteX79" fmla="*/ 1493694 w 2252230"/>
                    <a:gd name="connsiteY79" fmla="*/ 1800680 h 2668321"/>
                    <a:gd name="connsiteX80" fmla="*/ 1376796 w 2252230"/>
                    <a:gd name="connsiteY80" fmla="*/ 1865623 h 2668321"/>
                    <a:gd name="connsiteX81" fmla="*/ 1304059 w 2252230"/>
                    <a:gd name="connsiteY81" fmla="*/ 2026682 h 2668321"/>
                    <a:gd name="connsiteX82" fmla="*/ 1215737 w 2252230"/>
                    <a:gd name="connsiteY82" fmla="*/ 2000705 h 2668321"/>
                    <a:gd name="connsiteX83" fmla="*/ 1150794 w 2252230"/>
                    <a:gd name="connsiteY83" fmla="*/ 1943555 h 2668321"/>
                    <a:gd name="connsiteX84" fmla="*/ 1179369 w 2252230"/>
                    <a:gd name="connsiteY84" fmla="*/ 1839646 h 2668321"/>
                    <a:gd name="connsiteX85" fmla="*/ 1192357 w 2252230"/>
                    <a:gd name="connsiteY85" fmla="*/ 1727944 h 2668321"/>
                    <a:gd name="connsiteX86" fmla="*/ 1127414 w 2252230"/>
                    <a:gd name="connsiteY86" fmla="*/ 1777301 h 2668321"/>
                    <a:gd name="connsiteX87" fmla="*/ 1080655 w 2252230"/>
                    <a:gd name="connsiteY87" fmla="*/ 1881210 h 2668321"/>
                    <a:gd name="connsiteX88" fmla="*/ 1046884 w 2252230"/>
                    <a:gd name="connsiteY88" fmla="*/ 1855232 h 2668321"/>
                    <a:gd name="connsiteX89" fmla="*/ 1101437 w 2252230"/>
                    <a:gd name="connsiteY89" fmla="*/ 1761714 h 2668321"/>
                    <a:gd name="connsiteX90" fmla="*/ 994930 w 2252230"/>
                    <a:gd name="connsiteY90" fmla="*/ 1759116 h 2668321"/>
                    <a:gd name="connsiteX91" fmla="*/ 919596 w 2252230"/>
                    <a:gd name="connsiteY91" fmla="*/ 1826657 h 2668321"/>
                    <a:gd name="connsiteX92" fmla="*/ 794905 w 2252230"/>
                    <a:gd name="connsiteY92" fmla="*/ 1865623 h 2668321"/>
                    <a:gd name="connsiteX93" fmla="*/ 683203 w 2252230"/>
                    <a:gd name="connsiteY93" fmla="*/ 1914980 h 2668321"/>
                    <a:gd name="connsiteX94" fmla="*/ 592282 w 2252230"/>
                    <a:gd name="connsiteY94" fmla="*/ 1909785 h 2668321"/>
                    <a:gd name="connsiteX95" fmla="*/ 589684 w 2252230"/>
                    <a:gd name="connsiteY95" fmla="*/ 1974728 h 2668321"/>
                    <a:gd name="connsiteX96" fmla="*/ 423430 w 2252230"/>
                    <a:gd name="connsiteY96" fmla="*/ 1995510 h 2668321"/>
                    <a:gd name="connsiteX97" fmla="*/ 361084 w 2252230"/>
                    <a:gd name="connsiteY97" fmla="*/ 2003303 h 2668321"/>
                    <a:gd name="connsiteX98" fmla="*/ 400050 w 2252230"/>
                    <a:gd name="connsiteY98" fmla="*/ 2091626 h 2668321"/>
                    <a:gd name="connsiteX99" fmla="*/ 493569 w 2252230"/>
                    <a:gd name="connsiteY99" fmla="*/ 2055257 h 2668321"/>
                    <a:gd name="connsiteX100" fmla="*/ 511753 w 2252230"/>
                    <a:gd name="connsiteY100" fmla="*/ 2112407 h 2668321"/>
                    <a:gd name="connsiteX101" fmla="*/ 467591 w 2252230"/>
                    <a:gd name="connsiteY101" fmla="*/ 2153971 h 2668321"/>
                    <a:gd name="connsiteX102" fmla="*/ 545523 w 2252230"/>
                    <a:gd name="connsiteY102" fmla="*/ 2179948 h 2668321"/>
                    <a:gd name="connsiteX103" fmla="*/ 574098 w 2252230"/>
                    <a:gd name="connsiteY103" fmla="*/ 2260478 h 2668321"/>
                    <a:gd name="connsiteX104" fmla="*/ 509155 w 2252230"/>
                    <a:gd name="connsiteY104" fmla="*/ 2304639 h 2668321"/>
                    <a:gd name="connsiteX105" fmla="*/ 464994 w 2252230"/>
                    <a:gd name="connsiteY105" fmla="*/ 2478687 h 2668321"/>
                    <a:gd name="connsiteX106" fmla="*/ 457200 w 2252230"/>
                    <a:gd name="connsiteY106" fmla="*/ 2603378 h 2668321"/>
                    <a:gd name="connsiteX107" fmla="*/ 402648 w 2252230"/>
                    <a:gd name="connsiteY107" fmla="*/ 2590389 h 2668321"/>
                    <a:gd name="connsiteX108" fmla="*/ 381866 w 2252230"/>
                    <a:gd name="connsiteY108" fmla="*/ 2611171 h 2668321"/>
                    <a:gd name="connsiteX109" fmla="*/ 402648 w 2252230"/>
                    <a:gd name="connsiteY109" fmla="*/ 2637148 h 2668321"/>
                    <a:gd name="connsiteX110" fmla="*/ 293544 w 2252230"/>
                    <a:gd name="connsiteY110" fmla="*/ 2668321 h 2668321"/>
                    <a:gd name="connsiteX0" fmla="*/ 293544 w 2252230"/>
                    <a:gd name="connsiteY0" fmla="*/ 2668321 h 2668321"/>
                    <a:gd name="connsiteX1" fmla="*/ 225714 w 2252230"/>
                    <a:gd name="connsiteY1" fmla="*/ 2646096 h 2668321"/>
                    <a:gd name="connsiteX2" fmla="*/ 179244 w 2252230"/>
                    <a:gd name="connsiteY2" fmla="*/ 2613769 h 2668321"/>
                    <a:gd name="connsiteX3" fmla="*/ 236394 w 2252230"/>
                    <a:gd name="connsiteY3" fmla="*/ 2538435 h 2668321"/>
                    <a:gd name="connsiteX4" fmla="*/ 207819 w 2252230"/>
                    <a:gd name="connsiteY4" fmla="*/ 2463101 h 2668321"/>
                    <a:gd name="connsiteX5" fmla="*/ 161059 w 2252230"/>
                    <a:gd name="connsiteY5" fmla="*/ 2416341 h 2668321"/>
                    <a:gd name="connsiteX6" fmla="*/ 114300 w 2252230"/>
                    <a:gd name="connsiteY6" fmla="*/ 2283857 h 2668321"/>
                    <a:gd name="connsiteX7" fmla="*/ 41564 w 2252230"/>
                    <a:gd name="connsiteY7" fmla="*/ 2205926 h 2668321"/>
                    <a:gd name="connsiteX8" fmla="*/ 0 w 2252230"/>
                    <a:gd name="connsiteY8" fmla="*/ 2146178 h 2668321"/>
                    <a:gd name="connsiteX9" fmla="*/ 109105 w 2252230"/>
                    <a:gd name="connsiteY9" fmla="*/ 2140982 h 2668321"/>
                    <a:gd name="connsiteX10" fmla="*/ 200025 w 2252230"/>
                    <a:gd name="connsiteY10" fmla="*/ 2107212 h 2668321"/>
                    <a:gd name="connsiteX11" fmla="*/ 332509 w 2252230"/>
                    <a:gd name="connsiteY11" fmla="*/ 2003303 h 2668321"/>
                    <a:gd name="connsiteX12" fmla="*/ 322119 w 2252230"/>
                    <a:gd name="connsiteY12" fmla="*/ 1889003 h 2668321"/>
                    <a:gd name="connsiteX13" fmla="*/ 407844 w 2252230"/>
                    <a:gd name="connsiteY13" fmla="*/ 1889003 h 2668321"/>
                    <a:gd name="connsiteX14" fmla="*/ 587087 w 2252230"/>
                    <a:gd name="connsiteY14" fmla="*/ 1717553 h 2668321"/>
                    <a:gd name="connsiteX15" fmla="*/ 745548 w 2252230"/>
                    <a:gd name="connsiteY15" fmla="*/ 1566885 h 2668321"/>
                    <a:gd name="connsiteX16" fmla="*/ 787112 w 2252230"/>
                    <a:gd name="connsiteY16" fmla="*/ 1608448 h 2668321"/>
                    <a:gd name="connsiteX17" fmla="*/ 1083253 w 2252230"/>
                    <a:gd name="connsiteY17" fmla="*/ 1507137 h 2668321"/>
                    <a:gd name="connsiteX18" fmla="*/ 1252105 w 2252230"/>
                    <a:gd name="connsiteY18" fmla="*/ 1520126 h 2668321"/>
                    <a:gd name="connsiteX19" fmla="*/ 1340428 w 2252230"/>
                    <a:gd name="connsiteY19" fmla="*/ 1572080 h 2668321"/>
                    <a:gd name="connsiteX20" fmla="*/ 1262496 w 2252230"/>
                    <a:gd name="connsiteY20" fmla="*/ 1436998 h 2668321"/>
                    <a:gd name="connsiteX21" fmla="*/ 1358612 w 2252230"/>
                    <a:gd name="connsiteY21" fmla="*/ 1286330 h 2668321"/>
                    <a:gd name="connsiteX22" fmla="*/ 1381991 w 2252230"/>
                    <a:gd name="connsiteY22" fmla="*/ 1236973 h 2668321"/>
                    <a:gd name="connsiteX23" fmla="*/ 1379394 w 2252230"/>
                    <a:gd name="connsiteY23" fmla="*/ 1112282 h 2668321"/>
                    <a:gd name="connsiteX24" fmla="*/ 1462521 w 2252230"/>
                    <a:gd name="connsiteY24" fmla="*/ 1031753 h 2668321"/>
                    <a:gd name="connsiteX25" fmla="*/ 1498889 w 2252230"/>
                    <a:gd name="connsiteY25" fmla="*/ 1070719 h 2668321"/>
                    <a:gd name="connsiteX26" fmla="*/ 1444337 w 2252230"/>
                    <a:gd name="connsiteY26" fmla="*/ 1182421 h 2668321"/>
                    <a:gd name="connsiteX27" fmla="*/ 1504084 w 2252230"/>
                    <a:gd name="connsiteY27" fmla="*/ 1244766 h 2668321"/>
                    <a:gd name="connsiteX28" fmla="*/ 1535257 w 2252230"/>
                    <a:gd name="connsiteY28" fmla="*/ 1166835 h 2668321"/>
                    <a:gd name="connsiteX29" fmla="*/ 1678132 w 2252230"/>
                    <a:gd name="connsiteY29" fmla="*/ 1091501 h 2668321"/>
                    <a:gd name="connsiteX30" fmla="*/ 1732684 w 2252230"/>
                    <a:gd name="connsiteY30" fmla="*/ 969407 h 2668321"/>
                    <a:gd name="connsiteX31" fmla="*/ 1836594 w 2252230"/>
                    <a:gd name="connsiteY31" fmla="*/ 881085 h 2668321"/>
                    <a:gd name="connsiteX32" fmla="*/ 1836594 w 2252230"/>
                    <a:gd name="connsiteY32" fmla="*/ 779773 h 2668321"/>
                    <a:gd name="connsiteX33" fmla="*/ 1914525 w 2252230"/>
                    <a:gd name="connsiteY33" fmla="*/ 569357 h 2668321"/>
                    <a:gd name="connsiteX34" fmla="*/ 1875559 w 2252230"/>
                    <a:gd name="connsiteY34" fmla="*/ 413494 h 2668321"/>
                    <a:gd name="connsiteX35" fmla="*/ 1823605 w 2252230"/>
                    <a:gd name="connsiteY35" fmla="*/ 416091 h 2668321"/>
                    <a:gd name="connsiteX36" fmla="*/ 1859973 w 2252230"/>
                    <a:gd name="connsiteY36" fmla="*/ 348551 h 2668321"/>
                    <a:gd name="connsiteX37" fmla="*/ 1833996 w 2252230"/>
                    <a:gd name="connsiteY37" fmla="*/ 275814 h 2668321"/>
                    <a:gd name="connsiteX38" fmla="*/ 1888548 w 2252230"/>
                    <a:gd name="connsiteY38" fmla="*/ 187491 h 2668321"/>
                    <a:gd name="connsiteX39" fmla="*/ 1896341 w 2252230"/>
                    <a:gd name="connsiteY39" fmla="*/ 104364 h 2668321"/>
                    <a:gd name="connsiteX40" fmla="*/ 1995055 w 2252230"/>
                    <a:gd name="connsiteY40" fmla="*/ 169307 h 2668321"/>
                    <a:gd name="connsiteX41" fmla="*/ 2044412 w 2252230"/>
                    <a:gd name="connsiteY41" fmla="*/ 106962 h 2668321"/>
                    <a:gd name="connsiteX42" fmla="*/ 1989859 w 2252230"/>
                    <a:gd name="connsiteY42" fmla="*/ 91376 h 2668321"/>
                    <a:gd name="connsiteX43" fmla="*/ 1961284 w 2252230"/>
                    <a:gd name="connsiteY43" fmla="*/ 34226 h 2668321"/>
                    <a:gd name="connsiteX44" fmla="*/ 2021032 w 2252230"/>
                    <a:gd name="connsiteY44" fmla="*/ 18639 h 2668321"/>
                    <a:gd name="connsiteX45" fmla="*/ 2072987 w 2252230"/>
                    <a:gd name="connsiteY45" fmla="*/ 55007 h 2668321"/>
                    <a:gd name="connsiteX46" fmla="*/ 2109355 w 2252230"/>
                    <a:gd name="connsiteY46" fmla="*/ 205676 h 2668321"/>
                    <a:gd name="connsiteX47" fmla="*/ 2189884 w 2252230"/>
                    <a:gd name="connsiteY47" fmla="*/ 299194 h 2668321"/>
                    <a:gd name="connsiteX48" fmla="*/ 2252230 w 2252230"/>
                    <a:gd name="connsiteY48" fmla="*/ 442069 h 2668321"/>
                    <a:gd name="connsiteX49" fmla="*/ 2244437 w 2252230"/>
                    <a:gd name="connsiteY49" fmla="*/ 566760 h 2668321"/>
                    <a:gd name="connsiteX50" fmla="*/ 2200275 w 2252230"/>
                    <a:gd name="connsiteY50" fmla="*/ 613519 h 2668321"/>
                    <a:gd name="connsiteX51" fmla="*/ 2208069 w 2252230"/>
                    <a:gd name="connsiteY51" fmla="*/ 756394 h 2668321"/>
                    <a:gd name="connsiteX52" fmla="*/ 2148321 w 2252230"/>
                    <a:gd name="connsiteY52" fmla="*/ 746003 h 2668321"/>
                    <a:gd name="connsiteX53" fmla="*/ 2109355 w 2252230"/>
                    <a:gd name="connsiteY53" fmla="*/ 800555 h 2668321"/>
                    <a:gd name="connsiteX54" fmla="*/ 2163907 w 2252230"/>
                    <a:gd name="connsiteY54" fmla="*/ 972005 h 2668321"/>
                    <a:gd name="connsiteX55" fmla="*/ 2135332 w 2252230"/>
                    <a:gd name="connsiteY55" fmla="*/ 1133064 h 2668321"/>
                    <a:gd name="connsiteX56" fmla="*/ 2122344 w 2252230"/>
                    <a:gd name="connsiteY56" fmla="*/ 1255157 h 2668321"/>
                    <a:gd name="connsiteX57" fmla="*/ 2166505 w 2252230"/>
                    <a:gd name="connsiteY57" fmla="*/ 1379848 h 2668321"/>
                    <a:gd name="connsiteX58" fmla="*/ 2098964 w 2252230"/>
                    <a:gd name="connsiteY58" fmla="*/ 1444791 h 2668321"/>
                    <a:gd name="connsiteX59" fmla="*/ 2114550 w 2252230"/>
                    <a:gd name="connsiteY59" fmla="*/ 1522723 h 2668321"/>
                    <a:gd name="connsiteX60" fmla="*/ 2044412 w 2252230"/>
                    <a:gd name="connsiteY60" fmla="*/ 1546103 h 2668321"/>
                    <a:gd name="connsiteX61" fmla="*/ 2044412 w 2252230"/>
                    <a:gd name="connsiteY61" fmla="*/ 1603253 h 2668321"/>
                    <a:gd name="connsiteX62" fmla="*/ 2010641 w 2252230"/>
                    <a:gd name="connsiteY62" fmla="*/ 1530516 h 2668321"/>
                    <a:gd name="connsiteX63" fmla="*/ 2021032 w 2252230"/>
                    <a:gd name="connsiteY63" fmla="*/ 1418814 h 2668321"/>
                    <a:gd name="connsiteX64" fmla="*/ 2015837 w 2252230"/>
                    <a:gd name="connsiteY64" fmla="*/ 1447389 h 2668321"/>
                    <a:gd name="connsiteX65" fmla="*/ 1958687 w 2252230"/>
                    <a:gd name="connsiteY65" fmla="*/ 1530516 h 2668321"/>
                    <a:gd name="connsiteX66" fmla="*/ 1901537 w 2252230"/>
                    <a:gd name="connsiteY66" fmla="*/ 1553896 h 2668321"/>
                    <a:gd name="connsiteX67" fmla="*/ 1891146 w 2252230"/>
                    <a:gd name="connsiteY67" fmla="*/ 1696771 h 2668321"/>
                    <a:gd name="connsiteX68" fmla="*/ 1841789 w 2252230"/>
                    <a:gd name="connsiteY68" fmla="*/ 1696771 h 2668321"/>
                    <a:gd name="connsiteX69" fmla="*/ 1846984 w 2252230"/>
                    <a:gd name="connsiteY69" fmla="*/ 1673391 h 2668321"/>
                    <a:gd name="connsiteX70" fmla="*/ 1808019 w 2252230"/>
                    <a:gd name="connsiteY70" fmla="*/ 1579873 h 2668321"/>
                    <a:gd name="connsiteX71" fmla="*/ 1748271 w 2252230"/>
                    <a:gd name="connsiteY71" fmla="*/ 1660403 h 2668321"/>
                    <a:gd name="connsiteX72" fmla="*/ 1717098 w 2252230"/>
                    <a:gd name="connsiteY72" fmla="*/ 1699369 h 2668321"/>
                    <a:gd name="connsiteX73" fmla="*/ 1602798 w 2252230"/>
                    <a:gd name="connsiteY73" fmla="*/ 1709760 h 2668321"/>
                    <a:gd name="connsiteX74" fmla="*/ 1506682 w 2252230"/>
                    <a:gd name="connsiteY74" fmla="*/ 1743530 h 2668321"/>
                    <a:gd name="connsiteX75" fmla="*/ 1545648 w 2252230"/>
                    <a:gd name="connsiteY75" fmla="*/ 1694173 h 2668321"/>
                    <a:gd name="connsiteX76" fmla="*/ 1493694 w 2252230"/>
                    <a:gd name="connsiteY76" fmla="*/ 1694173 h 2668321"/>
                    <a:gd name="connsiteX77" fmla="*/ 1459923 w 2252230"/>
                    <a:gd name="connsiteY77" fmla="*/ 1678587 h 2668321"/>
                    <a:gd name="connsiteX78" fmla="*/ 1423555 w 2252230"/>
                    <a:gd name="connsiteY78" fmla="*/ 1629230 h 2668321"/>
                    <a:gd name="connsiteX79" fmla="*/ 1410566 w 2252230"/>
                    <a:gd name="connsiteY79" fmla="*/ 1738335 h 2668321"/>
                    <a:gd name="connsiteX80" fmla="*/ 1493694 w 2252230"/>
                    <a:gd name="connsiteY80" fmla="*/ 1800680 h 2668321"/>
                    <a:gd name="connsiteX81" fmla="*/ 1376796 w 2252230"/>
                    <a:gd name="connsiteY81" fmla="*/ 1865623 h 2668321"/>
                    <a:gd name="connsiteX82" fmla="*/ 1304059 w 2252230"/>
                    <a:gd name="connsiteY82" fmla="*/ 2026682 h 2668321"/>
                    <a:gd name="connsiteX83" fmla="*/ 1215737 w 2252230"/>
                    <a:gd name="connsiteY83" fmla="*/ 2000705 h 2668321"/>
                    <a:gd name="connsiteX84" fmla="*/ 1150794 w 2252230"/>
                    <a:gd name="connsiteY84" fmla="*/ 1943555 h 2668321"/>
                    <a:gd name="connsiteX85" fmla="*/ 1179369 w 2252230"/>
                    <a:gd name="connsiteY85" fmla="*/ 1839646 h 2668321"/>
                    <a:gd name="connsiteX86" fmla="*/ 1192357 w 2252230"/>
                    <a:gd name="connsiteY86" fmla="*/ 1727944 h 2668321"/>
                    <a:gd name="connsiteX87" fmla="*/ 1127414 w 2252230"/>
                    <a:gd name="connsiteY87" fmla="*/ 1777301 h 2668321"/>
                    <a:gd name="connsiteX88" fmla="*/ 1080655 w 2252230"/>
                    <a:gd name="connsiteY88" fmla="*/ 1881210 h 2668321"/>
                    <a:gd name="connsiteX89" fmla="*/ 1046884 w 2252230"/>
                    <a:gd name="connsiteY89" fmla="*/ 1855232 h 2668321"/>
                    <a:gd name="connsiteX90" fmla="*/ 1101437 w 2252230"/>
                    <a:gd name="connsiteY90" fmla="*/ 1761714 h 2668321"/>
                    <a:gd name="connsiteX91" fmla="*/ 994930 w 2252230"/>
                    <a:gd name="connsiteY91" fmla="*/ 1759116 h 2668321"/>
                    <a:gd name="connsiteX92" fmla="*/ 919596 w 2252230"/>
                    <a:gd name="connsiteY92" fmla="*/ 1826657 h 2668321"/>
                    <a:gd name="connsiteX93" fmla="*/ 794905 w 2252230"/>
                    <a:gd name="connsiteY93" fmla="*/ 1865623 h 2668321"/>
                    <a:gd name="connsiteX94" fmla="*/ 683203 w 2252230"/>
                    <a:gd name="connsiteY94" fmla="*/ 1914980 h 2668321"/>
                    <a:gd name="connsiteX95" fmla="*/ 592282 w 2252230"/>
                    <a:gd name="connsiteY95" fmla="*/ 1909785 h 2668321"/>
                    <a:gd name="connsiteX96" fmla="*/ 589684 w 2252230"/>
                    <a:gd name="connsiteY96" fmla="*/ 1974728 h 2668321"/>
                    <a:gd name="connsiteX97" fmla="*/ 423430 w 2252230"/>
                    <a:gd name="connsiteY97" fmla="*/ 1995510 h 2668321"/>
                    <a:gd name="connsiteX98" fmla="*/ 361084 w 2252230"/>
                    <a:gd name="connsiteY98" fmla="*/ 2003303 h 2668321"/>
                    <a:gd name="connsiteX99" fmla="*/ 400050 w 2252230"/>
                    <a:gd name="connsiteY99" fmla="*/ 2091626 h 2668321"/>
                    <a:gd name="connsiteX100" fmla="*/ 493569 w 2252230"/>
                    <a:gd name="connsiteY100" fmla="*/ 2055257 h 2668321"/>
                    <a:gd name="connsiteX101" fmla="*/ 511753 w 2252230"/>
                    <a:gd name="connsiteY101" fmla="*/ 2112407 h 2668321"/>
                    <a:gd name="connsiteX102" fmla="*/ 467591 w 2252230"/>
                    <a:gd name="connsiteY102" fmla="*/ 2153971 h 2668321"/>
                    <a:gd name="connsiteX103" fmla="*/ 545523 w 2252230"/>
                    <a:gd name="connsiteY103" fmla="*/ 2179948 h 2668321"/>
                    <a:gd name="connsiteX104" fmla="*/ 574098 w 2252230"/>
                    <a:gd name="connsiteY104" fmla="*/ 2260478 h 2668321"/>
                    <a:gd name="connsiteX105" fmla="*/ 509155 w 2252230"/>
                    <a:gd name="connsiteY105" fmla="*/ 2304639 h 2668321"/>
                    <a:gd name="connsiteX106" fmla="*/ 464994 w 2252230"/>
                    <a:gd name="connsiteY106" fmla="*/ 2478687 h 2668321"/>
                    <a:gd name="connsiteX107" fmla="*/ 457200 w 2252230"/>
                    <a:gd name="connsiteY107" fmla="*/ 2603378 h 2668321"/>
                    <a:gd name="connsiteX108" fmla="*/ 402648 w 2252230"/>
                    <a:gd name="connsiteY108" fmla="*/ 2590389 h 2668321"/>
                    <a:gd name="connsiteX109" fmla="*/ 381866 w 2252230"/>
                    <a:gd name="connsiteY109" fmla="*/ 2611171 h 2668321"/>
                    <a:gd name="connsiteX110" fmla="*/ 402648 w 2252230"/>
                    <a:gd name="connsiteY110" fmla="*/ 2637148 h 2668321"/>
                    <a:gd name="connsiteX111" fmla="*/ 293544 w 2252230"/>
                    <a:gd name="connsiteY111" fmla="*/ 2668321 h 2668321"/>
                    <a:gd name="connsiteX0" fmla="*/ 293544 w 2252230"/>
                    <a:gd name="connsiteY0" fmla="*/ 2668321 h 2668321"/>
                    <a:gd name="connsiteX1" fmla="*/ 225714 w 2252230"/>
                    <a:gd name="connsiteY1" fmla="*/ 2646096 h 2668321"/>
                    <a:gd name="connsiteX2" fmla="*/ 179244 w 2252230"/>
                    <a:gd name="connsiteY2" fmla="*/ 2613769 h 2668321"/>
                    <a:gd name="connsiteX3" fmla="*/ 236394 w 2252230"/>
                    <a:gd name="connsiteY3" fmla="*/ 2538435 h 2668321"/>
                    <a:gd name="connsiteX4" fmla="*/ 207819 w 2252230"/>
                    <a:gd name="connsiteY4" fmla="*/ 2463101 h 2668321"/>
                    <a:gd name="connsiteX5" fmla="*/ 161059 w 2252230"/>
                    <a:gd name="connsiteY5" fmla="*/ 2416341 h 2668321"/>
                    <a:gd name="connsiteX6" fmla="*/ 114300 w 2252230"/>
                    <a:gd name="connsiteY6" fmla="*/ 2283857 h 2668321"/>
                    <a:gd name="connsiteX7" fmla="*/ 41564 w 2252230"/>
                    <a:gd name="connsiteY7" fmla="*/ 2205926 h 2668321"/>
                    <a:gd name="connsiteX8" fmla="*/ 0 w 2252230"/>
                    <a:gd name="connsiteY8" fmla="*/ 2146178 h 2668321"/>
                    <a:gd name="connsiteX9" fmla="*/ 109105 w 2252230"/>
                    <a:gd name="connsiteY9" fmla="*/ 2140982 h 2668321"/>
                    <a:gd name="connsiteX10" fmla="*/ 200025 w 2252230"/>
                    <a:gd name="connsiteY10" fmla="*/ 2107212 h 2668321"/>
                    <a:gd name="connsiteX11" fmla="*/ 332509 w 2252230"/>
                    <a:gd name="connsiteY11" fmla="*/ 2003303 h 2668321"/>
                    <a:gd name="connsiteX12" fmla="*/ 322119 w 2252230"/>
                    <a:gd name="connsiteY12" fmla="*/ 1889003 h 2668321"/>
                    <a:gd name="connsiteX13" fmla="*/ 407844 w 2252230"/>
                    <a:gd name="connsiteY13" fmla="*/ 1889003 h 2668321"/>
                    <a:gd name="connsiteX14" fmla="*/ 587087 w 2252230"/>
                    <a:gd name="connsiteY14" fmla="*/ 1717553 h 2668321"/>
                    <a:gd name="connsiteX15" fmla="*/ 745548 w 2252230"/>
                    <a:gd name="connsiteY15" fmla="*/ 1566885 h 2668321"/>
                    <a:gd name="connsiteX16" fmla="*/ 787112 w 2252230"/>
                    <a:gd name="connsiteY16" fmla="*/ 1608448 h 2668321"/>
                    <a:gd name="connsiteX17" fmla="*/ 1083253 w 2252230"/>
                    <a:gd name="connsiteY17" fmla="*/ 1507137 h 2668321"/>
                    <a:gd name="connsiteX18" fmla="*/ 1252105 w 2252230"/>
                    <a:gd name="connsiteY18" fmla="*/ 1520126 h 2668321"/>
                    <a:gd name="connsiteX19" fmla="*/ 1340428 w 2252230"/>
                    <a:gd name="connsiteY19" fmla="*/ 1572080 h 2668321"/>
                    <a:gd name="connsiteX20" fmla="*/ 1262496 w 2252230"/>
                    <a:gd name="connsiteY20" fmla="*/ 1436998 h 2668321"/>
                    <a:gd name="connsiteX21" fmla="*/ 1358612 w 2252230"/>
                    <a:gd name="connsiteY21" fmla="*/ 1286330 h 2668321"/>
                    <a:gd name="connsiteX22" fmla="*/ 1381991 w 2252230"/>
                    <a:gd name="connsiteY22" fmla="*/ 1236973 h 2668321"/>
                    <a:gd name="connsiteX23" fmla="*/ 1379394 w 2252230"/>
                    <a:gd name="connsiteY23" fmla="*/ 1112282 h 2668321"/>
                    <a:gd name="connsiteX24" fmla="*/ 1462521 w 2252230"/>
                    <a:gd name="connsiteY24" fmla="*/ 1031753 h 2668321"/>
                    <a:gd name="connsiteX25" fmla="*/ 1498889 w 2252230"/>
                    <a:gd name="connsiteY25" fmla="*/ 1070719 h 2668321"/>
                    <a:gd name="connsiteX26" fmla="*/ 1444337 w 2252230"/>
                    <a:gd name="connsiteY26" fmla="*/ 1182421 h 2668321"/>
                    <a:gd name="connsiteX27" fmla="*/ 1504084 w 2252230"/>
                    <a:gd name="connsiteY27" fmla="*/ 1244766 h 2668321"/>
                    <a:gd name="connsiteX28" fmla="*/ 1535257 w 2252230"/>
                    <a:gd name="connsiteY28" fmla="*/ 1166835 h 2668321"/>
                    <a:gd name="connsiteX29" fmla="*/ 1678132 w 2252230"/>
                    <a:gd name="connsiteY29" fmla="*/ 1091501 h 2668321"/>
                    <a:gd name="connsiteX30" fmla="*/ 1732684 w 2252230"/>
                    <a:gd name="connsiteY30" fmla="*/ 969407 h 2668321"/>
                    <a:gd name="connsiteX31" fmla="*/ 1836594 w 2252230"/>
                    <a:gd name="connsiteY31" fmla="*/ 881085 h 2668321"/>
                    <a:gd name="connsiteX32" fmla="*/ 1836594 w 2252230"/>
                    <a:gd name="connsiteY32" fmla="*/ 779773 h 2668321"/>
                    <a:gd name="connsiteX33" fmla="*/ 1914525 w 2252230"/>
                    <a:gd name="connsiteY33" fmla="*/ 569357 h 2668321"/>
                    <a:gd name="connsiteX34" fmla="*/ 1875559 w 2252230"/>
                    <a:gd name="connsiteY34" fmla="*/ 413494 h 2668321"/>
                    <a:gd name="connsiteX35" fmla="*/ 1823605 w 2252230"/>
                    <a:gd name="connsiteY35" fmla="*/ 416091 h 2668321"/>
                    <a:gd name="connsiteX36" fmla="*/ 1859973 w 2252230"/>
                    <a:gd name="connsiteY36" fmla="*/ 348551 h 2668321"/>
                    <a:gd name="connsiteX37" fmla="*/ 1833996 w 2252230"/>
                    <a:gd name="connsiteY37" fmla="*/ 275814 h 2668321"/>
                    <a:gd name="connsiteX38" fmla="*/ 1888548 w 2252230"/>
                    <a:gd name="connsiteY38" fmla="*/ 187491 h 2668321"/>
                    <a:gd name="connsiteX39" fmla="*/ 1896341 w 2252230"/>
                    <a:gd name="connsiteY39" fmla="*/ 104364 h 2668321"/>
                    <a:gd name="connsiteX40" fmla="*/ 1995055 w 2252230"/>
                    <a:gd name="connsiteY40" fmla="*/ 169307 h 2668321"/>
                    <a:gd name="connsiteX41" fmla="*/ 2044412 w 2252230"/>
                    <a:gd name="connsiteY41" fmla="*/ 106962 h 2668321"/>
                    <a:gd name="connsiteX42" fmla="*/ 1989859 w 2252230"/>
                    <a:gd name="connsiteY42" fmla="*/ 91376 h 2668321"/>
                    <a:gd name="connsiteX43" fmla="*/ 1961284 w 2252230"/>
                    <a:gd name="connsiteY43" fmla="*/ 34226 h 2668321"/>
                    <a:gd name="connsiteX44" fmla="*/ 2021032 w 2252230"/>
                    <a:gd name="connsiteY44" fmla="*/ 18639 h 2668321"/>
                    <a:gd name="connsiteX45" fmla="*/ 2072987 w 2252230"/>
                    <a:gd name="connsiteY45" fmla="*/ 55007 h 2668321"/>
                    <a:gd name="connsiteX46" fmla="*/ 2109355 w 2252230"/>
                    <a:gd name="connsiteY46" fmla="*/ 205676 h 2668321"/>
                    <a:gd name="connsiteX47" fmla="*/ 2189884 w 2252230"/>
                    <a:gd name="connsiteY47" fmla="*/ 299194 h 2668321"/>
                    <a:gd name="connsiteX48" fmla="*/ 2252230 w 2252230"/>
                    <a:gd name="connsiteY48" fmla="*/ 442069 h 2668321"/>
                    <a:gd name="connsiteX49" fmla="*/ 2244437 w 2252230"/>
                    <a:gd name="connsiteY49" fmla="*/ 566760 h 2668321"/>
                    <a:gd name="connsiteX50" fmla="*/ 2200275 w 2252230"/>
                    <a:gd name="connsiteY50" fmla="*/ 613519 h 2668321"/>
                    <a:gd name="connsiteX51" fmla="*/ 2208069 w 2252230"/>
                    <a:gd name="connsiteY51" fmla="*/ 756394 h 2668321"/>
                    <a:gd name="connsiteX52" fmla="*/ 2148321 w 2252230"/>
                    <a:gd name="connsiteY52" fmla="*/ 746003 h 2668321"/>
                    <a:gd name="connsiteX53" fmla="*/ 2109355 w 2252230"/>
                    <a:gd name="connsiteY53" fmla="*/ 800555 h 2668321"/>
                    <a:gd name="connsiteX54" fmla="*/ 2163907 w 2252230"/>
                    <a:gd name="connsiteY54" fmla="*/ 972005 h 2668321"/>
                    <a:gd name="connsiteX55" fmla="*/ 2135332 w 2252230"/>
                    <a:gd name="connsiteY55" fmla="*/ 1133064 h 2668321"/>
                    <a:gd name="connsiteX56" fmla="*/ 2122344 w 2252230"/>
                    <a:gd name="connsiteY56" fmla="*/ 1255157 h 2668321"/>
                    <a:gd name="connsiteX57" fmla="*/ 2166505 w 2252230"/>
                    <a:gd name="connsiteY57" fmla="*/ 1379848 h 2668321"/>
                    <a:gd name="connsiteX58" fmla="*/ 2098964 w 2252230"/>
                    <a:gd name="connsiteY58" fmla="*/ 1444791 h 2668321"/>
                    <a:gd name="connsiteX59" fmla="*/ 2114550 w 2252230"/>
                    <a:gd name="connsiteY59" fmla="*/ 1522723 h 2668321"/>
                    <a:gd name="connsiteX60" fmla="*/ 2044412 w 2252230"/>
                    <a:gd name="connsiteY60" fmla="*/ 1546103 h 2668321"/>
                    <a:gd name="connsiteX61" fmla="*/ 2044412 w 2252230"/>
                    <a:gd name="connsiteY61" fmla="*/ 1603253 h 2668321"/>
                    <a:gd name="connsiteX62" fmla="*/ 2010641 w 2252230"/>
                    <a:gd name="connsiteY62" fmla="*/ 1530516 h 2668321"/>
                    <a:gd name="connsiteX63" fmla="*/ 2021032 w 2252230"/>
                    <a:gd name="connsiteY63" fmla="*/ 1418814 h 2668321"/>
                    <a:gd name="connsiteX64" fmla="*/ 2015837 w 2252230"/>
                    <a:gd name="connsiteY64" fmla="*/ 1447389 h 2668321"/>
                    <a:gd name="connsiteX65" fmla="*/ 1958687 w 2252230"/>
                    <a:gd name="connsiteY65" fmla="*/ 1530516 h 2668321"/>
                    <a:gd name="connsiteX66" fmla="*/ 1901537 w 2252230"/>
                    <a:gd name="connsiteY66" fmla="*/ 1553896 h 2668321"/>
                    <a:gd name="connsiteX67" fmla="*/ 1891146 w 2252230"/>
                    <a:gd name="connsiteY67" fmla="*/ 1696771 h 2668321"/>
                    <a:gd name="connsiteX68" fmla="*/ 1841789 w 2252230"/>
                    <a:gd name="connsiteY68" fmla="*/ 1696771 h 2668321"/>
                    <a:gd name="connsiteX69" fmla="*/ 1846984 w 2252230"/>
                    <a:gd name="connsiteY69" fmla="*/ 1673391 h 2668321"/>
                    <a:gd name="connsiteX70" fmla="*/ 1808019 w 2252230"/>
                    <a:gd name="connsiteY70" fmla="*/ 1579873 h 2668321"/>
                    <a:gd name="connsiteX71" fmla="*/ 1748271 w 2252230"/>
                    <a:gd name="connsiteY71" fmla="*/ 1660403 h 2668321"/>
                    <a:gd name="connsiteX72" fmla="*/ 1717098 w 2252230"/>
                    <a:gd name="connsiteY72" fmla="*/ 1699369 h 2668321"/>
                    <a:gd name="connsiteX73" fmla="*/ 1602798 w 2252230"/>
                    <a:gd name="connsiteY73" fmla="*/ 1709760 h 2668321"/>
                    <a:gd name="connsiteX74" fmla="*/ 1506682 w 2252230"/>
                    <a:gd name="connsiteY74" fmla="*/ 1743530 h 2668321"/>
                    <a:gd name="connsiteX75" fmla="*/ 1545648 w 2252230"/>
                    <a:gd name="connsiteY75" fmla="*/ 1694173 h 2668321"/>
                    <a:gd name="connsiteX76" fmla="*/ 1493694 w 2252230"/>
                    <a:gd name="connsiteY76" fmla="*/ 1694173 h 2668321"/>
                    <a:gd name="connsiteX77" fmla="*/ 1459923 w 2252230"/>
                    <a:gd name="connsiteY77" fmla="*/ 1678587 h 2668321"/>
                    <a:gd name="connsiteX78" fmla="*/ 1423555 w 2252230"/>
                    <a:gd name="connsiteY78" fmla="*/ 1629230 h 2668321"/>
                    <a:gd name="connsiteX79" fmla="*/ 1410566 w 2252230"/>
                    <a:gd name="connsiteY79" fmla="*/ 1738335 h 2668321"/>
                    <a:gd name="connsiteX80" fmla="*/ 1493694 w 2252230"/>
                    <a:gd name="connsiteY80" fmla="*/ 1800680 h 2668321"/>
                    <a:gd name="connsiteX81" fmla="*/ 1376796 w 2252230"/>
                    <a:gd name="connsiteY81" fmla="*/ 1865623 h 2668321"/>
                    <a:gd name="connsiteX82" fmla="*/ 1304059 w 2252230"/>
                    <a:gd name="connsiteY82" fmla="*/ 2026682 h 2668321"/>
                    <a:gd name="connsiteX83" fmla="*/ 1215737 w 2252230"/>
                    <a:gd name="connsiteY83" fmla="*/ 2000705 h 2668321"/>
                    <a:gd name="connsiteX84" fmla="*/ 1150794 w 2252230"/>
                    <a:gd name="connsiteY84" fmla="*/ 1943555 h 2668321"/>
                    <a:gd name="connsiteX85" fmla="*/ 1179369 w 2252230"/>
                    <a:gd name="connsiteY85" fmla="*/ 1839646 h 2668321"/>
                    <a:gd name="connsiteX86" fmla="*/ 1192357 w 2252230"/>
                    <a:gd name="connsiteY86" fmla="*/ 1727944 h 2668321"/>
                    <a:gd name="connsiteX87" fmla="*/ 1127414 w 2252230"/>
                    <a:gd name="connsiteY87" fmla="*/ 1777301 h 2668321"/>
                    <a:gd name="connsiteX88" fmla="*/ 1080655 w 2252230"/>
                    <a:gd name="connsiteY88" fmla="*/ 1881210 h 2668321"/>
                    <a:gd name="connsiteX89" fmla="*/ 1046884 w 2252230"/>
                    <a:gd name="connsiteY89" fmla="*/ 1855232 h 2668321"/>
                    <a:gd name="connsiteX90" fmla="*/ 1101437 w 2252230"/>
                    <a:gd name="connsiteY90" fmla="*/ 1761714 h 2668321"/>
                    <a:gd name="connsiteX91" fmla="*/ 994930 w 2252230"/>
                    <a:gd name="connsiteY91" fmla="*/ 1759116 h 2668321"/>
                    <a:gd name="connsiteX92" fmla="*/ 919596 w 2252230"/>
                    <a:gd name="connsiteY92" fmla="*/ 1826657 h 2668321"/>
                    <a:gd name="connsiteX93" fmla="*/ 794905 w 2252230"/>
                    <a:gd name="connsiteY93" fmla="*/ 1865623 h 2668321"/>
                    <a:gd name="connsiteX94" fmla="*/ 683203 w 2252230"/>
                    <a:gd name="connsiteY94" fmla="*/ 1914980 h 2668321"/>
                    <a:gd name="connsiteX95" fmla="*/ 592282 w 2252230"/>
                    <a:gd name="connsiteY95" fmla="*/ 1909785 h 2668321"/>
                    <a:gd name="connsiteX96" fmla="*/ 589684 w 2252230"/>
                    <a:gd name="connsiteY96" fmla="*/ 1974728 h 2668321"/>
                    <a:gd name="connsiteX97" fmla="*/ 423430 w 2252230"/>
                    <a:gd name="connsiteY97" fmla="*/ 1995510 h 2668321"/>
                    <a:gd name="connsiteX98" fmla="*/ 361084 w 2252230"/>
                    <a:gd name="connsiteY98" fmla="*/ 2003303 h 2668321"/>
                    <a:gd name="connsiteX99" fmla="*/ 400050 w 2252230"/>
                    <a:gd name="connsiteY99" fmla="*/ 2091626 h 2668321"/>
                    <a:gd name="connsiteX100" fmla="*/ 493569 w 2252230"/>
                    <a:gd name="connsiteY100" fmla="*/ 2055257 h 2668321"/>
                    <a:gd name="connsiteX101" fmla="*/ 511753 w 2252230"/>
                    <a:gd name="connsiteY101" fmla="*/ 2112407 h 2668321"/>
                    <a:gd name="connsiteX102" fmla="*/ 467591 w 2252230"/>
                    <a:gd name="connsiteY102" fmla="*/ 2153971 h 2668321"/>
                    <a:gd name="connsiteX103" fmla="*/ 545523 w 2252230"/>
                    <a:gd name="connsiteY103" fmla="*/ 2179948 h 2668321"/>
                    <a:gd name="connsiteX104" fmla="*/ 574098 w 2252230"/>
                    <a:gd name="connsiteY104" fmla="*/ 2260478 h 2668321"/>
                    <a:gd name="connsiteX105" fmla="*/ 509155 w 2252230"/>
                    <a:gd name="connsiteY105" fmla="*/ 2304639 h 2668321"/>
                    <a:gd name="connsiteX106" fmla="*/ 464994 w 2252230"/>
                    <a:gd name="connsiteY106" fmla="*/ 2478687 h 2668321"/>
                    <a:gd name="connsiteX107" fmla="*/ 457200 w 2252230"/>
                    <a:gd name="connsiteY107" fmla="*/ 2603378 h 2668321"/>
                    <a:gd name="connsiteX108" fmla="*/ 402648 w 2252230"/>
                    <a:gd name="connsiteY108" fmla="*/ 2590389 h 2668321"/>
                    <a:gd name="connsiteX109" fmla="*/ 381866 w 2252230"/>
                    <a:gd name="connsiteY109" fmla="*/ 2611171 h 2668321"/>
                    <a:gd name="connsiteX110" fmla="*/ 402648 w 2252230"/>
                    <a:gd name="connsiteY110" fmla="*/ 2637148 h 2668321"/>
                    <a:gd name="connsiteX111" fmla="*/ 311439 w 2252230"/>
                    <a:gd name="connsiteY111" fmla="*/ 2550846 h 2668321"/>
                    <a:gd name="connsiteX112" fmla="*/ 293544 w 2252230"/>
                    <a:gd name="connsiteY112" fmla="*/ 2668321 h 2668321"/>
                    <a:gd name="connsiteX0" fmla="*/ 293544 w 2252230"/>
                    <a:gd name="connsiteY0" fmla="*/ 2668321 h 2680134"/>
                    <a:gd name="connsiteX1" fmla="*/ 225714 w 2252230"/>
                    <a:gd name="connsiteY1" fmla="*/ 2646096 h 2680134"/>
                    <a:gd name="connsiteX2" fmla="*/ 179244 w 2252230"/>
                    <a:gd name="connsiteY2" fmla="*/ 2613769 h 2680134"/>
                    <a:gd name="connsiteX3" fmla="*/ 236394 w 2252230"/>
                    <a:gd name="connsiteY3" fmla="*/ 2538435 h 2680134"/>
                    <a:gd name="connsiteX4" fmla="*/ 207819 w 2252230"/>
                    <a:gd name="connsiteY4" fmla="*/ 2463101 h 2680134"/>
                    <a:gd name="connsiteX5" fmla="*/ 161059 w 2252230"/>
                    <a:gd name="connsiteY5" fmla="*/ 2416341 h 2680134"/>
                    <a:gd name="connsiteX6" fmla="*/ 114300 w 2252230"/>
                    <a:gd name="connsiteY6" fmla="*/ 2283857 h 2680134"/>
                    <a:gd name="connsiteX7" fmla="*/ 41564 w 2252230"/>
                    <a:gd name="connsiteY7" fmla="*/ 2205926 h 2680134"/>
                    <a:gd name="connsiteX8" fmla="*/ 0 w 2252230"/>
                    <a:gd name="connsiteY8" fmla="*/ 2146178 h 2680134"/>
                    <a:gd name="connsiteX9" fmla="*/ 109105 w 2252230"/>
                    <a:gd name="connsiteY9" fmla="*/ 2140982 h 2680134"/>
                    <a:gd name="connsiteX10" fmla="*/ 200025 w 2252230"/>
                    <a:gd name="connsiteY10" fmla="*/ 2107212 h 2680134"/>
                    <a:gd name="connsiteX11" fmla="*/ 332509 w 2252230"/>
                    <a:gd name="connsiteY11" fmla="*/ 2003303 h 2680134"/>
                    <a:gd name="connsiteX12" fmla="*/ 322119 w 2252230"/>
                    <a:gd name="connsiteY12" fmla="*/ 1889003 h 2680134"/>
                    <a:gd name="connsiteX13" fmla="*/ 407844 w 2252230"/>
                    <a:gd name="connsiteY13" fmla="*/ 1889003 h 2680134"/>
                    <a:gd name="connsiteX14" fmla="*/ 587087 w 2252230"/>
                    <a:gd name="connsiteY14" fmla="*/ 1717553 h 2680134"/>
                    <a:gd name="connsiteX15" fmla="*/ 745548 w 2252230"/>
                    <a:gd name="connsiteY15" fmla="*/ 1566885 h 2680134"/>
                    <a:gd name="connsiteX16" fmla="*/ 787112 w 2252230"/>
                    <a:gd name="connsiteY16" fmla="*/ 1608448 h 2680134"/>
                    <a:gd name="connsiteX17" fmla="*/ 1083253 w 2252230"/>
                    <a:gd name="connsiteY17" fmla="*/ 1507137 h 2680134"/>
                    <a:gd name="connsiteX18" fmla="*/ 1252105 w 2252230"/>
                    <a:gd name="connsiteY18" fmla="*/ 1520126 h 2680134"/>
                    <a:gd name="connsiteX19" fmla="*/ 1340428 w 2252230"/>
                    <a:gd name="connsiteY19" fmla="*/ 1572080 h 2680134"/>
                    <a:gd name="connsiteX20" fmla="*/ 1262496 w 2252230"/>
                    <a:gd name="connsiteY20" fmla="*/ 1436998 h 2680134"/>
                    <a:gd name="connsiteX21" fmla="*/ 1358612 w 2252230"/>
                    <a:gd name="connsiteY21" fmla="*/ 1286330 h 2680134"/>
                    <a:gd name="connsiteX22" fmla="*/ 1381991 w 2252230"/>
                    <a:gd name="connsiteY22" fmla="*/ 1236973 h 2680134"/>
                    <a:gd name="connsiteX23" fmla="*/ 1379394 w 2252230"/>
                    <a:gd name="connsiteY23" fmla="*/ 1112282 h 2680134"/>
                    <a:gd name="connsiteX24" fmla="*/ 1462521 w 2252230"/>
                    <a:gd name="connsiteY24" fmla="*/ 1031753 h 2680134"/>
                    <a:gd name="connsiteX25" fmla="*/ 1498889 w 2252230"/>
                    <a:gd name="connsiteY25" fmla="*/ 1070719 h 2680134"/>
                    <a:gd name="connsiteX26" fmla="*/ 1444337 w 2252230"/>
                    <a:gd name="connsiteY26" fmla="*/ 1182421 h 2680134"/>
                    <a:gd name="connsiteX27" fmla="*/ 1504084 w 2252230"/>
                    <a:gd name="connsiteY27" fmla="*/ 1244766 h 2680134"/>
                    <a:gd name="connsiteX28" fmla="*/ 1535257 w 2252230"/>
                    <a:gd name="connsiteY28" fmla="*/ 1166835 h 2680134"/>
                    <a:gd name="connsiteX29" fmla="*/ 1678132 w 2252230"/>
                    <a:gd name="connsiteY29" fmla="*/ 1091501 h 2680134"/>
                    <a:gd name="connsiteX30" fmla="*/ 1732684 w 2252230"/>
                    <a:gd name="connsiteY30" fmla="*/ 969407 h 2680134"/>
                    <a:gd name="connsiteX31" fmla="*/ 1836594 w 2252230"/>
                    <a:gd name="connsiteY31" fmla="*/ 881085 h 2680134"/>
                    <a:gd name="connsiteX32" fmla="*/ 1836594 w 2252230"/>
                    <a:gd name="connsiteY32" fmla="*/ 779773 h 2680134"/>
                    <a:gd name="connsiteX33" fmla="*/ 1914525 w 2252230"/>
                    <a:gd name="connsiteY33" fmla="*/ 569357 h 2680134"/>
                    <a:gd name="connsiteX34" fmla="*/ 1875559 w 2252230"/>
                    <a:gd name="connsiteY34" fmla="*/ 413494 h 2680134"/>
                    <a:gd name="connsiteX35" fmla="*/ 1823605 w 2252230"/>
                    <a:gd name="connsiteY35" fmla="*/ 416091 h 2680134"/>
                    <a:gd name="connsiteX36" fmla="*/ 1859973 w 2252230"/>
                    <a:gd name="connsiteY36" fmla="*/ 348551 h 2680134"/>
                    <a:gd name="connsiteX37" fmla="*/ 1833996 w 2252230"/>
                    <a:gd name="connsiteY37" fmla="*/ 275814 h 2680134"/>
                    <a:gd name="connsiteX38" fmla="*/ 1888548 w 2252230"/>
                    <a:gd name="connsiteY38" fmla="*/ 187491 h 2680134"/>
                    <a:gd name="connsiteX39" fmla="*/ 1896341 w 2252230"/>
                    <a:gd name="connsiteY39" fmla="*/ 104364 h 2680134"/>
                    <a:gd name="connsiteX40" fmla="*/ 1995055 w 2252230"/>
                    <a:gd name="connsiteY40" fmla="*/ 169307 h 2680134"/>
                    <a:gd name="connsiteX41" fmla="*/ 2044412 w 2252230"/>
                    <a:gd name="connsiteY41" fmla="*/ 106962 h 2680134"/>
                    <a:gd name="connsiteX42" fmla="*/ 1989859 w 2252230"/>
                    <a:gd name="connsiteY42" fmla="*/ 91376 h 2680134"/>
                    <a:gd name="connsiteX43" fmla="*/ 1961284 w 2252230"/>
                    <a:gd name="connsiteY43" fmla="*/ 34226 h 2680134"/>
                    <a:gd name="connsiteX44" fmla="*/ 2021032 w 2252230"/>
                    <a:gd name="connsiteY44" fmla="*/ 18639 h 2680134"/>
                    <a:gd name="connsiteX45" fmla="*/ 2072987 w 2252230"/>
                    <a:gd name="connsiteY45" fmla="*/ 55007 h 2680134"/>
                    <a:gd name="connsiteX46" fmla="*/ 2109355 w 2252230"/>
                    <a:gd name="connsiteY46" fmla="*/ 205676 h 2680134"/>
                    <a:gd name="connsiteX47" fmla="*/ 2189884 w 2252230"/>
                    <a:gd name="connsiteY47" fmla="*/ 299194 h 2680134"/>
                    <a:gd name="connsiteX48" fmla="*/ 2252230 w 2252230"/>
                    <a:gd name="connsiteY48" fmla="*/ 442069 h 2680134"/>
                    <a:gd name="connsiteX49" fmla="*/ 2244437 w 2252230"/>
                    <a:gd name="connsiteY49" fmla="*/ 566760 h 2680134"/>
                    <a:gd name="connsiteX50" fmla="*/ 2200275 w 2252230"/>
                    <a:gd name="connsiteY50" fmla="*/ 613519 h 2680134"/>
                    <a:gd name="connsiteX51" fmla="*/ 2208069 w 2252230"/>
                    <a:gd name="connsiteY51" fmla="*/ 756394 h 2680134"/>
                    <a:gd name="connsiteX52" fmla="*/ 2148321 w 2252230"/>
                    <a:gd name="connsiteY52" fmla="*/ 746003 h 2680134"/>
                    <a:gd name="connsiteX53" fmla="*/ 2109355 w 2252230"/>
                    <a:gd name="connsiteY53" fmla="*/ 800555 h 2680134"/>
                    <a:gd name="connsiteX54" fmla="*/ 2163907 w 2252230"/>
                    <a:gd name="connsiteY54" fmla="*/ 972005 h 2680134"/>
                    <a:gd name="connsiteX55" fmla="*/ 2135332 w 2252230"/>
                    <a:gd name="connsiteY55" fmla="*/ 1133064 h 2680134"/>
                    <a:gd name="connsiteX56" fmla="*/ 2122344 w 2252230"/>
                    <a:gd name="connsiteY56" fmla="*/ 1255157 h 2680134"/>
                    <a:gd name="connsiteX57" fmla="*/ 2166505 w 2252230"/>
                    <a:gd name="connsiteY57" fmla="*/ 1379848 h 2680134"/>
                    <a:gd name="connsiteX58" fmla="*/ 2098964 w 2252230"/>
                    <a:gd name="connsiteY58" fmla="*/ 1444791 h 2680134"/>
                    <a:gd name="connsiteX59" fmla="*/ 2114550 w 2252230"/>
                    <a:gd name="connsiteY59" fmla="*/ 1522723 h 2680134"/>
                    <a:gd name="connsiteX60" fmla="*/ 2044412 w 2252230"/>
                    <a:gd name="connsiteY60" fmla="*/ 1546103 h 2680134"/>
                    <a:gd name="connsiteX61" fmla="*/ 2044412 w 2252230"/>
                    <a:gd name="connsiteY61" fmla="*/ 1603253 h 2680134"/>
                    <a:gd name="connsiteX62" fmla="*/ 2010641 w 2252230"/>
                    <a:gd name="connsiteY62" fmla="*/ 1530516 h 2680134"/>
                    <a:gd name="connsiteX63" fmla="*/ 2021032 w 2252230"/>
                    <a:gd name="connsiteY63" fmla="*/ 1418814 h 2680134"/>
                    <a:gd name="connsiteX64" fmla="*/ 2015837 w 2252230"/>
                    <a:gd name="connsiteY64" fmla="*/ 1447389 h 2680134"/>
                    <a:gd name="connsiteX65" fmla="*/ 1958687 w 2252230"/>
                    <a:gd name="connsiteY65" fmla="*/ 1530516 h 2680134"/>
                    <a:gd name="connsiteX66" fmla="*/ 1901537 w 2252230"/>
                    <a:gd name="connsiteY66" fmla="*/ 1553896 h 2680134"/>
                    <a:gd name="connsiteX67" fmla="*/ 1891146 w 2252230"/>
                    <a:gd name="connsiteY67" fmla="*/ 1696771 h 2680134"/>
                    <a:gd name="connsiteX68" fmla="*/ 1841789 w 2252230"/>
                    <a:gd name="connsiteY68" fmla="*/ 1696771 h 2680134"/>
                    <a:gd name="connsiteX69" fmla="*/ 1846984 w 2252230"/>
                    <a:gd name="connsiteY69" fmla="*/ 1673391 h 2680134"/>
                    <a:gd name="connsiteX70" fmla="*/ 1808019 w 2252230"/>
                    <a:gd name="connsiteY70" fmla="*/ 1579873 h 2680134"/>
                    <a:gd name="connsiteX71" fmla="*/ 1748271 w 2252230"/>
                    <a:gd name="connsiteY71" fmla="*/ 1660403 h 2680134"/>
                    <a:gd name="connsiteX72" fmla="*/ 1717098 w 2252230"/>
                    <a:gd name="connsiteY72" fmla="*/ 1699369 h 2680134"/>
                    <a:gd name="connsiteX73" fmla="*/ 1602798 w 2252230"/>
                    <a:gd name="connsiteY73" fmla="*/ 1709760 h 2680134"/>
                    <a:gd name="connsiteX74" fmla="*/ 1506682 w 2252230"/>
                    <a:gd name="connsiteY74" fmla="*/ 1743530 h 2680134"/>
                    <a:gd name="connsiteX75" fmla="*/ 1545648 w 2252230"/>
                    <a:gd name="connsiteY75" fmla="*/ 1694173 h 2680134"/>
                    <a:gd name="connsiteX76" fmla="*/ 1493694 w 2252230"/>
                    <a:gd name="connsiteY76" fmla="*/ 1694173 h 2680134"/>
                    <a:gd name="connsiteX77" fmla="*/ 1459923 w 2252230"/>
                    <a:gd name="connsiteY77" fmla="*/ 1678587 h 2680134"/>
                    <a:gd name="connsiteX78" fmla="*/ 1423555 w 2252230"/>
                    <a:gd name="connsiteY78" fmla="*/ 1629230 h 2680134"/>
                    <a:gd name="connsiteX79" fmla="*/ 1410566 w 2252230"/>
                    <a:gd name="connsiteY79" fmla="*/ 1738335 h 2680134"/>
                    <a:gd name="connsiteX80" fmla="*/ 1493694 w 2252230"/>
                    <a:gd name="connsiteY80" fmla="*/ 1800680 h 2680134"/>
                    <a:gd name="connsiteX81" fmla="*/ 1376796 w 2252230"/>
                    <a:gd name="connsiteY81" fmla="*/ 1865623 h 2680134"/>
                    <a:gd name="connsiteX82" fmla="*/ 1304059 w 2252230"/>
                    <a:gd name="connsiteY82" fmla="*/ 2026682 h 2680134"/>
                    <a:gd name="connsiteX83" fmla="*/ 1215737 w 2252230"/>
                    <a:gd name="connsiteY83" fmla="*/ 2000705 h 2680134"/>
                    <a:gd name="connsiteX84" fmla="*/ 1150794 w 2252230"/>
                    <a:gd name="connsiteY84" fmla="*/ 1943555 h 2680134"/>
                    <a:gd name="connsiteX85" fmla="*/ 1179369 w 2252230"/>
                    <a:gd name="connsiteY85" fmla="*/ 1839646 h 2680134"/>
                    <a:gd name="connsiteX86" fmla="*/ 1192357 w 2252230"/>
                    <a:gd name="connsiteY86" fmla="*/ 1727944 h 2680134"/>
                    <a:gd name="connsiteX87" fmla="*/ 1127414 w 2252230"/>
                    <a:gd name="connsiteY87" fmla="*/ 1777301 h 2680134"/>
                    <a:gd name="connsiteX88" fmla="*/ 1080655 w 2252230"/>
                    <a:gd name="connsiteY88" fmla="*/ 1881210 h 2680134"/>
                    <a:gd name="connsiteX89" fmla="*/ 1046884 w 2252230"/>
                    <a:gd name="connsiteY89" fmla="*/ 1855232 h 2680134"/>
                    <a:gd name="connsiteX90" fmla="*/ 1101437 w 2252230"/>
                    <a:gd name="connsiteY90" fmla="*/ 1761714 h 2680134"/>
                    <a:gd name="connsiteX91" fmla="*/ 994930 w 2252230"/>
                    <a:gd name="connsiteY91" fmla="*/ 1759116 h 2680134"/>
                    <a:gd name="connsiteX92" fmla="*/ 919596 w 2252230"/>
                    <a:gd name="connsiteY92" fmla="*/ 1826657 h 2680134"/>
                    <a:gd name="connsiteX93" fmla="*/ 794905 w 2252230"/>
                    <a:gd name="connsiteY93" fmla="*/ 1865623 h 2680134"/>
                    <a:gd name="connsiteX94" fmla="*/ 683203 w 2252230"/>
                    <a:gd name="connsiteY94" fmla="*/ 1914980 h 2680134"/>
                    <a:gd name="connsiteX95" fmla="*/ 592282 w 2252230"/>
                    <a:gd name="connsiteY95" fmla="*/ 1909785 h 2680134"/>
                    <a:gd name="connsiteX96" fmla="*/ 589684 w 2252230"/>
                    <a:gd name="connsiteY96" fmla="*/ 1974728 h 2680134"/>
                    <a:gd name="connsiteX97" fmla="*/ 423430 w 2252230"/>
                    <a:gd name="connsiteY97" fmla="*/ 1995510 h 2680134"/>
                    <a:gd name="connsiteX98" fmla="*/ 361084 w 2252230"/>
                    <a:gd name="connsiteY98" fmla="*/ 2003303 h 2680134"/>
                    <a:gd name="connsiteX99" fmla="*/ 400050 w 2252230"/>
                    <a:gd name="connsiteY99" fmla="*/ 2091626 h 2680134"/>
                    <a:gd name="connsiteX100" fmla="*/ 493569 w 2252230"/>
                    <a:gd name="connsiteY100" fmla="*/ 2055257 h 2680134"/>
                    <a:gd name="connsiteX101" fmla="*/ 511753 w 2252230"/>
                    <a:gd name="connsiteY101" fmla="*/ 2112407 h 2680134"/>
                    <a:gd name="connsiteX102" fmla="*/ 467591 w 2252230"/>
                    <a:gd name="connsiteY102" fmla="*/ 2153971 h 2680134"/>
                    <a:gd name="connsiteX103" fmla="*/ 545523 w 2252230"/>
                    <a:gd name="connsiteY103" fmla="*/ 2179948 h 2680134"/>
                    <a:gd name="connsiteX104" fmla="*/ 574098 w 2252230"/>
                    <a:gd name="connsiteY104" fmla="*/ 2260478 h 2680134"/>
                    <a:gd name="connsiteX105" fmla="*/ 509155 w 2252230"/>
                    <a:gd name="connsiteY105" fmla="*/ 2304639 h 2680134"/>
                    <a:gd name="connsiteX106" fmla="*/ 464994 w 2252230"/>
                    <a:gd name="connsiteY106" fmla="*/ 2478687 h 2680134"/>
                    <a:gd name="connsiteX107" fmla="*/ 457200 w 2252230"/>
                    <a:gd name="connsiteY107" fmla="*/ 2603378 h 2680134"/>
                    <a:gd name="connsiteX108" fmla="*/ 402648 w 2252230"/>
                    <a:gd name="connsiteY108" fmla="*/ 2590389 h 2680134"/>
                    <a:gd name="connsiteX109" fmla="*/ 381866 w 2252230"/>
                    <a:gd name="connsiteY109" fmla="*/ 2611171 h 2680134"/>
                    <a:gd name="connsiteX110" fmla="*/ 402648 w 2252230"/>
                    <a:gd name="connsiteY110" fmla="*/ 2637148 h 2680134"/>
                    <a:gd name="connsiteX111" fmla="*/ 325727 w 2252230"/>
                    <a:gd name="connsiteY111" fmla="*/ 2677846 h 2680134"/>
                    <a:gd name="connsiteX112" fmla="*/ 311439 w 2252230"/>
                    <a:gd name="connsiteY112" fmla="*/ 2550846 h 2680134"/>
                    <a:gd name="connsiteX113" fmla="*/ 293544 w 2252230"/>
                    <a:gd name="connsiteY113"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6394 w 2252230"/>
                    <a:gd name="connsiteY3" fmla="*/ 2538435 h 2680134"/>
                    <a:gd name="connsiteX4" fmla="*/ 207819 w 2252230"/>
                    <a:gd name="connsiteY4" fmla="*/ 2463101 h 2680134"/>
                    <a:gd name="connsiteX5" fmla="*/ 161059 w 2252230"/>
                    <a:gd name="connsiteY5" fmla="*/ 2416341 h 2680134"/>
                    <a:gd name="connsiteX6" fmla="*/ 114300 w 2252230"/>
                    <a:gd name="connsiteY6" fmla="*/ 2283857 h 2680134"/>
                    <a:gd name="connsiteX7" fmla="*/ 41564 w 2252230"/>
                    <a:gd name="connsiteY7" fmla="*/ 2205926 h 2680134"/>
                    <a:gd name="connsiteX8" fmla="*/ 0 w 2252230"/>
                    <a:gd name="connsiteY8" fmla="*/ 2146178 h 2680134"/>
                    <a:gd name="connsiteX9" fmla="*/ 109105 w 2252230"/>
                    <a:gd name="connsiteY9" fmla="*/ 2140982 h 2680134"/>
                    <a:gd name="connsiteX10" fmla="*/ 200025 w 2252230"/>
                    <a:gd name="connsiteY10" fmla="*/ 2107212 h 2680134"/>
                    <a:gd name="connsiteX11" fmla="*/ 332509 w 2252230"/>
                    <a:gd name="connsiteY11" fmla="*/ 2003303 h 2680134"/>
                    <a:gd name="connsiteX12" fmla="*/ 322119 w 2252230"/>
                    <a:gd name="connsiteY12" fmla="*/ 1889003 h 2680134"/>
                    <a:gd name="connsiteX13" fmla="*/ 407844 w 2252230"/>
                    <a:gd name="connsiteY13" fmla="*/ 1889003 h 2680134"/>
                    <a:gd name="connsiteX14" fmla="*/ 587087 w 2252230"/>
                    <a:gd name="connsiteY14" fmla="*/ 1717553 h 2680134"/>
                    <a:gd name="connsiteX15" fmla="*/ 745548 w 2252230"/>
                    <a:gd name="connsiteY15" fmla="*/ 1566885 h 2680134"/>
                    <a:gd name="connsiteX16" fmla="*/ 787112 w 2252230"/>
                    <a:gd name="connsiteY16" fmla="*/ 1608448 h 2680134"/>
                    <a:gd name="connsiteX17" fmla="*/ 1083253 w 2252230"/>
                    <a:gd name="connsiteY17" fmla="*/ 1507137 h 2680134"/>
                    <a:gd name="connsiteX18" fmla="*/ 1252105 w 2252230"/>
                    <a:gd name="connsiteY18" fmla="*/ 1520126 h 2680134"/>
                    <a:gd name="connsiteX19" fmla="*/ 1340428 w 2252230"/>
                    <a:gd name="connsiteY19" fmla="*/ 1572080 h 2680134"/>
                    <a:gd name="connsiteX20" fmla="*/ 1262496 w 2252230"/>
                    <a:gd name="connsiteY20" fmla="*/ 1436998 h 2680134"/>
                    <a:gd name="connsiteX21" fmla="*/ 1358612 w 2252230"/>
                    <a:gd name="connsiteY21" fmla="*/ 1286330 h 2680134"/>
                    <a:gd name="connsiteX22" fmla="*/ 1381991 w 2252230"/>
                    <a:gd name="connsiteY22" fmla="*/ 1236973 h 2680134"/>
                    <a:gd name="connsiteX23" fmla="*/ 1379394 w 2252230"/>
                    <a:gd name="connsiteY23" fmla="*/ 1112282 h 2680134"/>
                    <a:gd name="connsiteX24" fmla="*/ 1462521 w 2252230"/>
                    <a:gd name="connsiteY24" fmla="*/ 1031753 h 2680134"/>
                    <a:gd name="connsiteX25" fmla="*/ 1498889 w 2252230"/>
                    <a:gd name="connsiteY25" fmla="*/ 1070719 h 2680134"/>
                    <a:gd name="connsiteX26" fmla="*/ 1444337 w 2252230"/>
                    <a:gd name="connsiteY26" fmla="*/ 1182421 h 2680134"/>
                    <a:gd name="connsiteX27" fmla="*/ 1504084 w 2252230"/>
                    <a:gd name="connsiteY27" fmla="*/ 1244766 h 2680134"/>
                    <a:gd name="connsiteX28" fmla="*/ 1535257 w 2252230"/>
                    <a:gd name="connsiteY28" fmla="*/ 1166835 h 2680134"/>
                    <a:gd name="connsiteX29" fmla="*/ 1678132 w 2252230"/>
                    <a:gd name="connsiteY29" fmla="*/ 1091501 h 2680134"/>
                    <a:gd name="connsiteX30" fmla="*/ 1732684 w 2252230"/>
                    <a:gd name="connsiteY30" fmla="*/ 969407 h 2680134"/>
                    <a:gd name="connsiteX31" fmla="*/ 1836594 w 2252230"/>
                    <a:gd name="connsiteY31" fmla="*/ 881085 h 2680134"/>
                    <a:gd name="connsiteX32" fmla="*/ 1836594 w 2252230"/>
                    <a:gd name="connsiteY32" fmla="*/ 779773 h 2680134"/>
                    <a:gd name="connsiteX33" fmla="*/ 1914525 w 2252230"/>
                    <a:gd name="connsiteY33" fmla="*/ 569357 h 2680134"/>
                    <a:gd name="connsiteX34" fmla="*/ 1875559 w 2252230"/>
                    <a:gd name="connsiteY34" fmla="*/ 413494 h 2680134"/>
                    <a:gd name="connsiteX35" fmla="*/ 1823605 w 2252230"/>
                    <a:gd name="connsiteY35" fmla="*/ 416091 h 2680134"/>
                    <a:gd name="connsiteX36" fmla="*/ 1859973 w 2252230"/>
                    <a:gd name="connsiteY36" fmla="*/ 348551 h 2680134"/>
                    <a:gd name="connsiteX37" fmla="*/ 1833996 w 2252230"/>
                    <a:gd name="connsiteY37" fmla="*/ 275814 h 2680134"/>
                    <a:gd name="connsiteX38" fmla="*/ 1888548 w 2252230"/>
                    <a:gd name="connsiteY38" fmla="*/ 187491 h 2680134"/>
                    <a:gd name="connsiteX39" fmla="*/ 1896341 w 2252230"/>
                    <a:gd name="connsiteY39" fmla="*/ 104364 h 2680134"/>
                    <a:gd name="connsiteX40" fmla="*/ 1995055 w 2252230"/>
                    <a:gd name="connsiteY40" fmla="*/ 169307 h 2680134"/>
                    <a:gd name="connsiteX41" fmla="*/ 2044412 w 2252230"/>
                    <a:gd name="connsiteY41" fmla="*/ 106962 h 2680134"/>
                    <a:gd name="connsiteX42" fmla="*/ 1989859 w 2252230"/>
                    <a:gd name="connsiteY42" fmla="*/ 91376 h 2680134"/>
                    <a:gd name="connsiteX43" fmla="*/ 1961284 w 2252230"/>
                    <a:gd name="connsiteY43" fmla="*/ 34226 h 2680134"/>
                    <a:gd name="connsiteX44" fmla="*/ 2021032 w 2252230"/>
                    <a:gd name="connsiteY44" fmla="*/ 18639 h 2680134"/>
                    <a:gd name="connsiteX45" fmla="*/ 2072987 w 2252230"/>
                    <a:gd name="connsiteY45" fmla="*/ 55007 h 2680134"/>
                    <a:gd name="connsiteX46" fmla="*/ 2109355 w 2252230"/>
                    <a:gd name="connsiteY46" fmla="*/ 205676 h 2680134"/>
                    <a:gd name="connsiteX47" fmla="*/ 2189884 w 2252230"/>
                    <a:gd name="connsiteY47" fmla="*/ 299194 h 2680134"/>
                    <a:gd name="connsiteX48" fmla="*/ 2252230 w 2252230"/>
                    <a:gd name="connsiteY48" fmla="*/ 442069 h 2680134"/>
                    <a:gd name="connsiteX49" fmla="*/ 2244437 w 2252230"/>
                    <a:gd name="connsiteY49" fmla="*/ 566760 h 2680134"/>
                    <a:gd name="connsiteX50" fmla="*/ 2200275 w 2252230"/>
                    <a:gd name="connsiteY50" fmla="*/ 613519 h 2680134"/>
                    <a:gd name="connsiteX51" fmla="*/ 2208069 w 2252230"/>
                    <a:gd name="connsiteY51" fmla="*/ 756394 h 2680134"/>
                    <a:gd name="connsiteX52" fmla="*/ 2148321 w 2252230"/>
                    <a:gd name="connsiteY52" fmla="*/ 746003 h 2680134"/>
                    <a:gd name="connsiteX53" fmla="*/ 2109355 w 2252230"/>
                    <a:gd name="connsiteY53" fmla="*/ 800555 h 2680134"/>
                    <a:gd name="connsiteX54" fmla="*/ 2163907 w 2252230"/>
                    <a:gd name="connsiteY54" fmla="*/ 972005 h 2680134"/>
                    <a:gd name="connsiteX55" fmla="*/ 2135332 w 2252230"/>
                    <a:gd name="connsiteY55" fmla="*/ 1133064 h 2680134"/>
                    <a:gd name="connsiteX56" fmla="*/ 2122344 w 2252230"/>
                    <a:gd name="connsiteY56" fmla="*/ 1255157 h 2680134"/>
                    <a:gd name="connsiteX57" fmla="*/ 2166505 w 2252230"/>
                    <a:gd name="connsiteY57" fmla="*/ 1379848 h 2680134"/>
                    <a:gd name="connsiteX58" fmla="*/ 2098964 w 2252230"/>
                    <a:gd name="connsiteY58" fmla="*/ 1444791 h 2680134"/>
                    <a:gd name="connsiteX59" fmla="*/ 2114550 w 2252230"/>
                    <a:gd name="connsiteY59" fmla="*/ 1522723 h 2680134"/>
                    <a:gd name="connsiteX60" fmla="*/ 2044412 w 2252230"/>
                    <a:gd name="connsiteY60" fmla="*/ 1546103 h 2680134"/>
                    <a:gd name="connsiteX61" fmla="*/ 2044412 w 2252230"/>
                    <a:gd name="connsiteY61" fmla="*/ 1603253 h 2680134"/>
                    <a:gd name="connsiteX62" fmla="*/ 2010641 w 2252230"/>
                    <a:gd name="connsiteY62" fmla="*/ 1530516 h 2680134"/>
                    <a:gd name="connsiteX63" fmla="*/ 2021032 w 2252230"/>
                    <a:gd name="connsiteY63" fmla="*/ 1418814 h 2680134"/>
                    <a:gd name="connsiteX64" fmla="*/ 2015837 w 2252230"/>
                    <a:gd name="connsiteY64" fmla="*/ 1447389 h 2680134"/>
                    <a:gd name="connsiteX65" fmla="*/ 1958687 w 2252230"/>
                    <a:gd name="connsiteY65" fmla="*/ 1530516 h 2680134"/>
                    <a:gd name="connsiteX66" fmla="*/ 1901537 w 2252230"/>
                    <a:gd name="connsiteY66" fmla="*/ 1553896 h 2680134"/>
                    <a:gd name="connsiteX67" fmla="*/ 1891146 w 2252230"/>
                    <a:gd name="connsiteY67" fmla="*/ 1696771 h 2680134"/>
                    <a:gd name="connsiteX68" fmla="*/ 1841789 w 2252230"/>
                    <a:gd name="connsiteY68" fmla="*/ 1696771 h 2680134"/>
                    <a:gd name="connsiteX69" fmla="*/ 1846984 w 2252230"/>
                    <a:gd name="connsiteY69" fmla="*/ 1673391 h 2680134"/>
                    <a:gd name="connsiteX70" fmla="*/ 1808019 w 2252230"/>
                    <a:gd name="connsiteY70" fmla="*/ 1579873 h 2680134"/>
                    <a:gd name="connsiteX71" fmla="*/ 1748271 w 2252230"/>
                    <a:gd name="connsiteY71" fmla="*/ 1660403 h 2680134"/>
                    <a:gd name="connsiteX72" fmla="*/ 1717098 w 2252230"/>
                    <a:gd name="connsiteY72" fmla="*/ 1699369 h 2680134"/>
                    <a:gd name="connsiteX73" fmla="*/ 1602798 w 2252230"/>
                    <a:gd name="connsiteY73" fmla="*/ 1709760 h 2680134"/>
                    <a:gd name="connsiteX74" fmla="*/ 1506682 w 2252230"/>
                    <a:gd name="connsiteY74" fmla="*/ 1743530 h 2680134"/>
                    <a:gd name="connsiteX75" fmla="*/ 1545648 w 2252230"/>
                    <a:gd name="connsiteY75" fmla="*/ 1694173 h 2680134"/>
                    <a:gd name="connsiteX76" fmla="*/ 1493694 w 2252230"/>
                    <a:gd name="connsiteY76" fmla="*/ 1694173 h 2680134"/>
                    <a:gd name="connsiteX77" fmla="*/ 1459923 w 2252230"/>
                    <a:gd name="connsiteY77" fmla="*/ 1678587 h 2680134"/>
                    <a:gd name="connsiteX78" fmla="*/ 1423555 w 2252230"/>
                    <a:gd name="connsiteY78" fmla="*/ 1629230 h 2680134"/>
                    <a:gd name="connsiteX79" fmla="*/ 1410566 w 2252230"/>
                    <a:gd name="connsiteY79" fmla="*/ 1738335 h 2680134"/>
                    <a:gd name="connsiteX80" fmla="*/ 1493694 w 2252230"/>
                    <a:gd name="connsiteY80" fmla="*/ 1800680 h 2680134"/>
                    <a:gd name="connsiteX81" fmla="*/ 1376796 w 2252230"/>
                    <a:gd name="connsiteY81" fmla="*/ 1865623 h 2680134"/>
                    <a:gd name="connsiteX82" fmla="*/ 1304059 w 2252230"/>
                    <a:gd name="connsiteY82" fmla="*/ 2026682 h 2680134"/>
                    <a:gd name="connsiteX83" fmla="*/ 1215737 w 2252230"/>
                    <a:gd name="connsiteY83" fmla="*/ 2000705 h 2680134"/>
                    <a:gd name="connsiteX84" fmla="*/ 1150794 w 2252230"/>
                    <a:gd name="connsiteY84" fmla="*/ 1943555 h 2680134"/>
                    <a:gd name="connsiteX85" fmla="*/ 1179369 w 2252230"/>
                    <a:gd name="connsiteY85" fmla="*/ 1839646 h 2680134"/>
                    <a:gd name="connsiteX86" fmla="*/ 1192357 w 2252230"/>
                    <a:gd name="connsiteY86" fmla="*/ 1727944 h 2680134"/>
                    <a:gd name="connsiteX87" fmla="*/ 1127414 w 2252230"/>
                    <a:gd name="connsiteY87" fmla="*/ 1777301 h 2680134"/>
                    <a:gd name="connsiteX88" fmla="*/ 1080655 w 2252230"/>
                    <a:gd name="connsiteY88" fmla="*/ 1881210 h 2680134"/>
                    <a:gd name="connsiteX89" fmla="*/ 1046884 w 2252230"/>
                    <a:gd name="connsiteY89" fmla="*/ 1855232 h 2680134"/>
                    <a:gd name="connsiteX90" fmla="*/ 1101437 w 2252230"/>
                    <a:gd name="connsiteY90" fmla="*/ 1761714 h 2680134"/>
                    <a:gd name="connsiteX91" fmla="*/ 994930 w 2252230"/>
                    <a:gd name="connsiteY91" fmla="*/ 1759116 h 2680134"/>
                    <a:gd name="connsiteX92" fmla="*/ 919596 w 2252230"/>
                    <a:gd name="connsiteY92" fmla="*/ 1826657 h 2680134"/>
                    <a:gd name="connsiteX93" fmla="*/ 794905 w 2252230"/>
                    <a:gd name="connsiteY93" fmla="*/ 1865623 h 2680134"/>
                    <a:gd name="connsiteX94" fmla="*/ 683203 w 2252230"/>
                    <a:gd name="connsiteY94" fmla="*/ 1914980 h 2680134"/>
                    <a:gd name="connsiteX95" fmla="*/ 592282 w 2252230"/>
                    <a:gd name="connsiteY95" fmla="*/ 1909785 h 2680134"/>
                    <a:gd name="connsiteX96" fmla="*/ 589684 w 2252230"/>
                    <a:gd name="connsiteY96" fmla="*/ 1974728 h 2680134"/>
                    <a:gd name="connsiteX97" fmla="*/ 423430 w 2252230"/>
                    <a:gd name="connsiteY97" fmla="*/ 1995510 h 2680134"/>
                    <a:gd name="connsiteX98" fmla="*/ 361084 w 2252230"/>
                    <a:gd name="connsiteY98" fmla="*/ 2003303 h 2680134"/>
                    <a:gd name="connsiteX99" fmla="*/ 400050 w 2252230"/>
                    <a:gd name="connsiteY99" fmla="*/ 2091626 h 2680134"/>
                    <a:gd name="connsiteX100" fmla="*/ 493569 w 2252230"/>
                    <a:gd name="connsiteY100" fmla="*/ 2055257 h 2680134"/>
                    <a:gd name="connsiteX101" fmla="*/ 511753 w 2252230"/>
                    <a:gd name="connsiteY101" fmla="*/ 2112407 h 2680134"/>
                    <a:gd name="connsiteX102" fmla="*/ 467591 w 2252230"/>
                    <a:gd name="connsiteY102" fmla="*/ 2153971 h 2680134"/>
                    <a:gd name="connsiteX103" fmla="*/ 545523 w 2252230"/>
                    <a:gd name="connsiteY103" fmla="*/ 2179948 h 2680134"/>
                    <a:gd name="connsiteX104" fmla="*/ 574098 w 2252230"/>
                    <a:gd name="connsiteY104" fmla="*/ 2260478 h 2680134"/>
                    <a:gd name="connsiteX105" fmla="*/ 509155 w 2252230"/>
                    <a:gd name="connsiteY105" fmla="*/ 2304639 h 2680134"/>
                    <a:gd name="connsiteX106" fmla="*/ 464994 w 2252230"/>
                    <a:gd name="connsiteY106" fmla="*/ 2478687 h 2680134"/>
                    <a:gd name="connsiteX107" fmla="*/ 457200 w 2252230"/>
                    <a:gd name="connsiteY107" fmla="*/ 2603378 h 2680134"/>
                    <a:gd name="connsiteX108" fmla="*/ 402648 w 2252230"/>
                    <a:gd name="connsiteY108" fmla="*/ 2590389 h 2680134"/>
                    <a:gd name="connsiteX109" fmla="*/ 381866 w 2252230"/>
                    <a:gd name="connsiteY109" fmla="*/ 2611171 h 2680134"/>
                    <a:gd name="connsiteX110" fmla="*/ 402648 w 2252230"/>
                    <a:gd name="connsiteY110" fmla="*/ 2637148 h 2680134"/>
                    <a:gd name="connsiteX111" fmla="*/ 325727 w 2252230"/>
                    <a:gd name="connsiteY111" fmla="*/ 2677846 h 2680134"/>
                    <a:gd name="connsiteX112" fmla="*/ 340014 w 2252230"/>
                    <a:gd name="connsiteY112" fmla="*/ 2623870 h 2680134"/>
                    <a:gd name="connsiteX113" fmla="*/ 311439 w 2252230"/>
                    <a:gd name="connsiteY113" fmla="*/ 2550846 h 2680134"/>
                    <a:gd name="connsiteX114" fmla="*/ 293544 w 2252230"/>
                    <a:gd name="connsiteY114"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07819 w 2252230"/>
                    <a:gd name="connsiteY5" fmla="*/ 2463101 h 2680134"/>
                    <a:gd name="connsiteX6" fmla="*/ 161059 w 2252230"/>
                    <a:gd name="connsiteY6" fmla="*/ 2416341 h 2680134"/>
                    <a:gd name="connsiteX7" fmla="*/ 114300 w 2252230"/>
                    <a:gd name="connsiteY7" fmla="*/ 2283857 h 2680134"/>
                    <a:gd name="connsiteX8" fmla="*/ 41564 w 2252230"/>
                    <a:gd name="connsiteY8" fmla="*/ 2205926 h 2680134"/>
                    <a:gd name="connsiteX9" fmla="*/ 0 w 2252230"/>
                    <a:gd name="connsiteY9" fmla="*/ 2146178 h 2680134"/>
                    <a:gd name="connsiteX10" fmla="*/ 109105 w 2252230"/>
                    <a:gd name="connsiteY10" fmla="*/ 2140982 h 2680134"/>
                    <a:gd name="connsiteX11" fmla="*/ 200025 w 2252230"/>
                    <a:gd name="connsiteY11" fmla="*/ 2107212 h 2680134"/>
                    <a:gd name="connsiteX12" fmla="*/ 332509 w 2252230"/>
                    <a:gd name="connsiteY12" fmla="*/ 2003303 h 2680134"/>
                    <a:gd name="connsiteX13" fmla="*/ 322119 w 2252230"/>
                    <a:gd name="connsiteY13" fmla="*/ 1889003 h 2680134"/>
                    <a:gd name="connsiteX14" fmla="*/ 407844 w 2252230"/>
                    <a:gd name="connsiteY14" fmla="*/ 1889003 h 2680134"/>
                    <a:gd name="connsiteX15" fmla="*/ 587087 w 2252230"/>
                    <a:gd name="connsiteY15" fmla="*/ 1717553 h 2680134"/>
                    <a:gd name="connsiteX16" fmla="*/ 745548 w 2252230"/>
                    <a:gd name="connsiteY16" fmla="*/ 1566885 h 2680134"/>
                    <a:gd name="connsiteX17" fmla="*/ 787112 w 2252230"/>
                    <a:gd name="connsiteY17" fmla="*/ 1608448 h 2680134"/>
                    <a:gd name="connsiteX18" fmla="*/ 1083253 w 2252230"/>
                    <a:gd name="connsiteY18" fmla="*/ 1507137 h 2680134"/>
                    <a:gd name="connsiteX19" fmla="*/ 1252105 w 2252230"/>
                    <a:gd name="connsiteY19" fmla="*/ 1520126 h 2680134"/>
                    <a:gd name="connsiteX20" fmla="*/ 1340428 w 2252230"/>
                    <a:gd name="connsiteY20" fmla="*/ 1572080 h 2680134"/>
                    <a:gd name="connsiteX21" fmla="*/ 1262496 w 2252230"/>
                    <a:gd name="connsiteY21" fmla="*/ 1436998 h 2680134"/>
                    <a:gd name="connsiteX22" fmla="*/ 1358612 w 2252230"/>
                    <a:gd name="connsiteY22" fmla="*/ 1286330 h 2680134"/>
                    <a:gd name="connsiteX23" fmla="*/ 1381991 w 2252230"/>
                    <a:gd name="connsiteY23" fmla="*/ 1236973 h 2680134"/>
                    <a:gd name="connsiteX24" fmla="*/ 1379394 w 2252230"/>
                    <a:gd name="connsiteY24" fmla="*/ 1112282 h 2680134"/>
                    <a:gd name="connsiteX25" fmla="*/ 1462521 w 2252230"/>
                    <a:gd name="connsiteY25" fmla="*/ 1031753 h 2680134"/>
                    <a:gd name="connsiteX26" fmla="*/ 1498889 w 2252230"/>
                    <a:gd name="connsiteY26" fmla="*/ 1070719 h 2680134"/>
                    <a:gd name="connsiteX27" fmla="*/ 1444337 w 2252230"/>
                    <a:gd name="connsiteY27" fmla="*/ 1182421 h 2680134"/>
                    <a:gd name="connsiteX28" fmla="*/ 1504084 w 2252230"/>
                    <a:gd name="connsiteY28" fmla="*/ 1244766 h 2680134"/>
                    <a:gd name="connsiteX29" fmla="*/ 1535257 w 2252230"/>
                    <a:gd name="connsiteY29" fmla="*/ 1166835 h 2680134"/>
                    <a:gd name="connsiteX30" fmla="*/ 1678132 w 2252230"/>
                    <a:gd name="connsiteY30" fmla="*/ 1091501 h 2680134"/>
                    <a:gd name="connsiteX31" fmla="*/ 1732684 w 2252230"/>
                    <a:gd name="connsiteY31" fmla="*/ 969407 h 2680134"/>
                    <a:gd name="connsiteX32" fmla="*/ 1836594 w 2252230"/>
                    <a:gd name="connsiteY32" fmla="*/ 881085 h 2680134"/>
                    <a:gd name="connsiteX33" fmla="*/ 1836594 w 2252230"/>
                    <a:gd name="connsiteY33" fmla="*/ 779773 h 2680134"/>
                    <a:gd name="connsiteX34" fmla="*/ 1914525 w 2252230"/>
                    <a:gd name="connsiteY34" fmla="*/ 569357 h 2680134"/>
                    <a:gd name="connsiteX35" fmla="*/ 1875559 w 2252230"/>
                    <a:gd name="connsiteY35" fmla="*/ 413494 h 2680134"/>
                    <a:gd name="connsiteX36" fmla="*/ 1823605 w 2252230"/>
                    <a:gd name="connsiteY36" fmla="*/ 416091 h 2680134"/>
                    <a:gd name="connsiteX37" fmla="*/ 1859973 w 2252230"/>
                    <a:gd name="connsiteY37" fmla="*/ 348551 h 2680134"/>
                    <a:gd name="connsiteX38" fmla="*/ 1833996 w 2252230"/>
                    <a:gd name="connsiteY38" fmla="*/ 275814 h 2680134"/>
                    <a:gd name="connsiteX39" fmla="*/ 1888548 w 2252230"/>
                    <a:gd name="connsiteY39" fmla="*/ 187491 h 2680134"/>
                    <a:gd name="connsiteX40" fmla="*/ 1896341 w 2252230"/>
                    <a:gd name="connsiteY40" fmla="*/ 104364 h 2680134"/>
                    <a:gd name="connsiteX41" fmla="*/ 1995055 w 2252230"/>
                    <a:gd name="connsiteY41" fmla="*/ 169307 h 2680134"/>
                    <a:gd name="connsiteX42" fmla="*/ 2044412 w 2252230"/>
                    <a:gd name="connsiteY42" fmla="*/ 106962 h 2680134"/>
                    <a:gd name="connsiteX43" fmla="*/ 1989859 w 2252230"/>
                    <a:gd name="connsiteY43" fmla="*/ 91376 h 2680134"/>
                    <a:gd name="connsiteX44" fmla="*/ 1961284 w 2252230"/>
                    <a:gd name="connsiteY44" fmla="*/ 34226 h 2680134"/>
                    <a:gd name="connsiteX45" fmla="*/ 2021032 w 2252230"/>
                    <a:gd name="connsiteY45" fmla="*/ 18639 h 2680134"/>
                    <a:gd name="connsiteX46" fmla="*/ 2072987 w 2252230"/>
                    <a:gd name="connsiteY46" fmla="*/ 55007 h 2680134"/>
                    <a:gd name="connsiteX47" fmla="*/ 2109355 w 2252230"/>
                    <a:gd name="connsiteY47" fmla="*/ 205676 h 2680134"/>
                    <a:gd name="connsiteX48" fmla="*/ 2189884 w 2252230"/>
                    <a:gd name="connsiteY48" fmla="*/ 299194 h 2680134"/>
                    <a:gd name="connsiteX49" fmla="*/ 2252230 w 2252230"/>
                    <a:gd name="connsiteY49" fmla="*/ 442069 h 2680134"/>
                    <a:gd name="connsiteX50" fmla="*/ 2244437 w 2252230"/>
                    <a:gd name="connsiteY50" fmla="*/ 566760 h 2680134"/>
                    <a:gd name="connsiteX51" fmla="*/ 2200275 w 2252230"/>
                    <a:gd name="connsiteY51" fmla="*/ 613519 h 2680134"/>
                    <a:gd name="connsiteX52" fmla="*/ 2208069 w 2252230"/>
                    <a:gd name="connsiteY52" fmla="*/ 756394 h 2680134"/>
                    <a:gd name="connsiteX53" fmla="*/ 2148321 w 2252230"/>
                    <a:gd name="connsiteY53" fmla="*/ 746003 h 2680134"/>
                    <a:gd name="connsiteX54" fmla="*/ 2109355 w 2252230"/>
                    <a:gd name="connsiteY54" fmla="*/ 800555 h 2680134"/>
                    <a:gd name="connsiteX55" fmla="*/ 2163907 w 2252230"/>
                    <a:gd name="connsiteY55" fmla="*/ 972005 h 2680134"/>
                    <a:gd name="connsiteX56" fmla="*/ 2135332 w 2252230"/>
                    <a:gd name="connsiteY56" fmla="*/ 1133064 h 2680134"/>
                    <a:gd name="connsiteX57" fmla="*/ 2122344 w 2252230"/>
                    <a:gd name="connsiteY57" fmla="*/ 1255157 h 2680134"/>
                    <a:gd name="connsiteX58" fmla="*/ 2166505 w 2252230"/>
                    <a:gd name="connsiteY58" fmla="*/ 1379848 h 2680134"/>
                    <a:gd name="connsiteX59" fmla="*/ 2098964 w 2252230"/>
                    <a:gd name="connsiteY59" fmla="*/ 1444791 h 2680134"/>
                    <a:gd name="connsiteX60" fmla="*/ 2114550 w 2252230"/>
                    <a:gd name="connsiteY60" fmla="*/ 1522723 h 2680134"/>
                    <a:gd name="connsiteX61" fmla="*/ 2044412 w 2252230"/>
                    <a:gd name="connsiteY61" fmla="*/ 1546103 h 2680134"/>
                    <a:gd name="connsiteX62" fmla="*/ 2044412 w 2252230"/>
                    <a:gd name="connsiteY62" fmla="*/ 1603253 h 2680134"/>
                    <a:gd name="connsiteX63" fmla="*/ 2010641 w 2252230"/>
                    <a:gd name="connsiteY63" fmla="*/ 1530516 h 2680134"/>
                    <a:gd name="connsiteX64" fmla="*/ 2021032 w 2252230"/>
                    <a:gd name="connsiteY64" fmla="*/ 1418814 h 2680134"/>
                    <a:gd name="connsiteX65" fmla="*/ 2015837 w 2252230"/>
                    <a:gd name="connsiteY65" fmla="*/ 1447389 h 2680134"/>
                    <a:gd name="connsiteX66" fmla="*/ 1958687 w 2252230"/>
                    <a:gd name="connsiteY66" fmla="*/ 1530516 h 2680134"/>
                    <a:gd name="connsiteX67" fmla="*/ 1901537 w 2252230"/>
                    <a:gd name="connsiteY67" fmla="*/ 1553896 h 2680134"/>
                    <a:gd name="connsiteX68" fmla="*/ 1891146 w 2252230"/>
                    <a:gd name="connsiteY68" fmla="*/ 1696771 h 2680134"/>
                    <a:gd name="connsiteX69" fmla="*/ 1841789 w 2252230"/>
                    <a:gd name="connsiteY69" fmla="*/ 1696771 h 2680134"/>
                    <a:gd name="connsiteX70" fmla="*/ 1846984 w 2252230"/>
                    <a:gd name="connsiteY70" fmla="*/ 1673391 h 2680134"/>
                    <a:gd name="connsiteX71" fmla="*/ 1808019 w 2252230"/>
                    <a:gd name="connsiteY71" fmla="*/ 1579873 h 2680134"/>
                    <a:gd name="connsiteX72" fmla="*/ 1748271 w 2252230"/>
                    <a:gd name="connsiteY72" fmla="*/ 1660403 h 2680134"/>
                    <a:gd name="connsiteX73" fmla="*/ 1717098 w 2252230"/>
                    <a:gd name="connsiteY73" fmla="*/ 1699369 h 2680134"/>
                    <a:gd name="connsiteX74" fmla="*/ 1602798 w 2252230"/>
                    <a:gd name="connsiteY74" fmla="*/ 1709760 h 2680134"/>
                    <a:gd name="connsiteX75" fmla="*/ 1506682 w 2252230"/>
                    <a:gd name="connsiteY75" fmla="*/ 1743530 h 2680134"/>
                    <a:gd name="connsiteX76" fmla="*/ 1545648 w 2252230"/>
                    <a:gd name="connsiteY76" fmla="*/ 1694173 h 2680134"/>
                    <a:gd name="connsiteX77" fmla="*/ 1493694 w 2252230"/>
                    <a:gd name="connsiteY77" fmla="*/ 1694173 h 2680134"/>
                    <a:gd name="connsiteX78" fmla="*/ 1459923 w 2252230"/>
                    <a:gd name="connsiteY78" fmla="*/ 1678587 h 2680134"/>
                    <a:gd name="connsiteX79" fmla="*/ 1423555 w 2252230"/>
                    <a:gd name="connsiteY79" fmla="*/ 1629230 h 2680134"/>
                    <a:gd name="connsiteX80" fmla="*/ 1410566 w 2252230"/>
                    <a:gd name="connsiteY80" fmla="*/ 1738335 h 2680134"/>
                    <a:gd name="connsiteX81" fmla="*/ 1493694 w 2252230"/>
                    <a:gd name="connsiteY81" fmla="*/ 1800680 h 2680134"/>
                    <a:gd name="connsiteX82" fmla="*/ 1376796 w 2252230"/>
                    <a:gd name="connsiteY82" fmla="*/ 1865623 h 2680134"/>
                    <a:gd name="connsiteX83" fmla="*/ 1304059 w 2252230"/>
                    <a:gd name="connsiteY83" fmla="*/ 2026682 h 2680134"/>
                    <a:gd name="connsiteX84" fmla="*/ 1215737 w 2252230"/>
                    <a:gd name="connsiteY84" fmla="*/ 2000705 h 2680134"/>
                    <a:gd name="connsiteX85" fmla="*/ 1150794 w 2252230"/>
                    <a:gd name="connsiteY85" fmla="*/ 1943555 h 2680134"/>
                    <a:gd name="connsiteX86" fmla="*/ 1179369 w 2252230"/>
                    <a:gd name="connsiteY86" fmla="*/ 1839646 h 2680134"/>
                    <a:gd name="connsiteX87" fmla="*/ 1192357 w 2252230"/>
                    <a:gd name="connsiteY87" fmla="*/ 1727944 h 2680134"/>
                    <a:gd name="connsiteX88" fmla="*/ 1127414 w 2252230"/>
                    <a:gd name="connsiteY88" fmla="*/ 1777301 h 2680134"/>
                    <a:gd name="connsiteX89" fmla="*/ 1080655 w 2252230"/>
                    <a:gd name="connsiteY89" fmla="*/ 1881210 h 2680134"/>
                    <a:gd name="connsiteX90" fmla="*/ 1046884 w 2252230"/>
                    <a:gd name="connsiteY90" fmla="*/ 1855232 h 2680134"/>
                    <a:gd name="connsiteX91" fmla="*/ 1101437 w 2252230"/>
                    <a:gd name="connsiteY91" fmla="*/ 1761714 h 2680134"/>
                    <a:gd name="connsiteX92" fmla="*/ 994930 w 2252230"/>
                    <a:gd name="connsiteY92" fmla="*/ 1759116 h 2680134"/>
                    <a:gd name="connsiteX93" fmla="*/ 919596 w 2252230"/>
                    <a:gd name="connsiteY93" fmla="*/ 1826657 h 2680134"/>
                    <a:gd name="connsiteX94" fmla="*/ 794905 w 2252230"/>
                    <a:gd name="connsiteY94" fmla="*/ 1865623 h 2680134"/>
                    <a:gd name="connsiteX95" fmla="*/ 683203 w 2252230"/>
                    <a:gd name="connsiteY95" fmla="*/ 1914980 h 2680134"/>
                    <a:gd name="connsiteX96" fmla="*/ 592282 w 2252230"/>
                    <a:gd name="connsiteY96" fmla="*/ 1909785 h 2680134"/>
                    <a:gd name="connsiteX97" fmla="*/ 589684 w 2252230"/>
                    <a:gd name="connsiteY97" fmla="*/ 1974728 h 2680134"/>
                    <a:gd name="connsiteX98" fmla="*/ 423430 w 2252230"/>
                    <a:gd name="connsiteY98" fmla="*/ 1995510 h 2680134"/>
                    <a:gd name="connsiteX99" fmla="*/ 361084 w 2252230"/>
                    <a:gd name="connsiteY99" fmla="*/ 2003303 h 2680134"/>
                    <a:gd name="connsiteX100" fmla="*/ 400050 w 2252230"/>
                    <a:gd name="connsiteY100" fmla="*/ 2091626 h 2680134"/>
                    <a:gd name="connsiteX101" fmla="*/ 493569 w 2252230"/>
                    <a:gd name="connsiteY101" fmla="*/ 2055257 h 2680134"/>
                    <a:gd name="connsiteX102" fmla="*/ 511753 w 2252230"/>
                    <a:gd name="connsiteY102" fmla="*/ 2112407 h 2680134"/>
                    <a:gd name="connsiteX103" fmla="*/ 467591 w 2252230"/>
                    <a:gd name="connsiteY103" fmla="*/ 2153971 h 2680134"/>
                    <a:gd name="connsiteX104" fmla="*/ 545523 w 2252230"/>
                    <a:gd name="connsiteY104" fmla="*/ 2179948 h 2680134"/>
                    <a:gd name="connsiteX105" fmla="*/ 574098 w 2252230"/>
                    <a:gd name="connsiteY105" fmla="*/ 2260478 h 2680134"/>
                    <a:gd name="connsiteX106" fmla="*/ 509155 w 2252230"/>
                    <a:gd name="connsiteY106" fmla="*/ 2304639 h 2680134"/>
                    <a:gd name="connsiteX107" fmla="*/ 464994 w 2252230"/>
                    <a:gd name="connsiteY107" fmla="*/ 2478687 h 2680134"/>
                    <a:gd name="connsiteX108" fmla="*/ 457200 w 2252230"/>
                    <a:gd name="connsiteY108" fmla="*/ 2603378 h 2680134"/>
                    <a:gd name="connsiteX109" fmla="*/ 402648 w 2252230"/>
                    <a:gd name="connsiteY109" fmla="*/ 2590389 h 2680134"/>
                    <a:gd name="connsiteX110" fmla="*/ 381866 w 2252230"/>
                    <a:gd name="connsiteY110" fmla="*/ 2611171 h 2680134"/>
                    <a:gd name="connsiteX111" fmla="*/ 402648 w 2252230"/>
                    <a:gd name="connsiteY111" fmla="*/ 2637148 h 2680134"/>
                    <a:gd name="connsiteX112" fmla="*/ 325727 w 2252230"/>
                    <a:gd name="connsiteY112" fmla="*/ 2677846 h 2680134"/>
                    <a:gd name="connsiteX113" fmla="*/ 340014 w 2252230"/>
                    <a:gd name="connsiteY113" fmla="*/ 2623870 h 2680134"/>
                    <a:gd name="connsiteX114" fmla="*/ 311439 w 2252230"/>
                    <a:gd name="connsiteY114" fmla="*/ 2550846 h 2680134"/>
                    <a:gd name="connsiteX115" fmla="*/ 293544 w 2252230"/>
                    <a:gd name="connsiteY115"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332509 w 2252230"/>
                    <a:gd name="connsiteY13" fmla="*/ 2003303 h 2680134"/>
                    <a:gd name="connsiteX14" fmla="*/ 322119 w 2252230"/>
                    <a:gd name="connsiteY14" fmla="*/ 1889003 h 2680134"/>
                    <a:gd name="connsiteX15" fmla="*/ 407844 w 2252230"/>
                    <a:gd name="connsiteY15" fmla="*/ 1889003 h 2680134"/>
                    <a:gd name="connsiteX16" fmla="*/ 587087 w 2252230"/>
                    <a:gd name="connsiteY16" fmla="*/ 1717553 h 2680134"/>
                    <a:gd name="connsiteX17" fmla="*/ 745548 w 2252230"/>
                    <a:gd name="connsiteY17" fmla="*/ 1566885 h 2680134"/>
                    <a:gd name="connsiteX18" fmla="*/ 787112 w 2252230"/>
                    <a:gd name="connsiteY18" fmla="*/ 1608448 h 2680134"/>
                    <a:gd name="connsiteX19" fmla="*/ 1083253 w 2252230"/>
                    <a:gd name="connsiteY19" fmla="*/ 1507137 h 2680134"/>
                    <a:gd name="connsiteX20" fmla="*/ 1252105 w 2252230"/>
                    <a:gd name="connsiteY20" fmla="*/ 1520126 h 2680134"/>
                    <a:gd name="connsiteX21" fmla="*/ 1340428 w 2252230"/>
                    <a:gd name="connsiteY21" fmla="*/ 1572080 h 2680134"/>
                    <a:gd name="connsiteX22" fmla="*/ 1262496 w 2252230"/>
                    <a:gd name="connsiteY22" fmla="*/ 1436998 h 2680134"/>
                    <a:gd name="connsiteX23" fmla="*/ 1358612 w 2252230"/>
                    <a:gd name="connsiteY23" fmla="*/ 1286330 h 2680134"/>
                    <a:gd name="connsiteX24" fmla="*/ 1381991 w 2252230"/>
                    <a:gd name="connsiteY24" fmla="*/ 1236973 h 2680134"/>
                    <a:gd name="connsiteX25" fmla="*/ 1379394 w 2252230"/>
                    <a:gd name="connsiteY25" fmla="*/ 1112282 h 2680134"/>
                    <a:gd name="connsiteX26" fmla="*/ 1462521 w 2252230"/>
                    <a:gd name="connsiteY26" fmla="*/ 1031753 h 2680134"/>
                    <a:gd name="connsiteX27" fmla="*/ 1498889 w 2252230"/>
                    <a:gd name="connsiteY27" fmla="*/ 1070719 h 2680134"/>
                    <a:gd name="connsiteX28" fmla="*/ 1444337 w 2252230"/>
                    <a:gd name="connsiteY28" fmla="*/ 1182421 h 2680134"/>
                    <a:gd name="connsiteX29" fmla="*/ 1504084 w 2252230"/>
                    <a:gd name="connsiteY29" fmla="*/ 1244766 h 2680134"/>
                    <a:gd name="connsiteX30" fmla="*/ 1535257 w 2252230"/>
                    <a:gd name="connsiteY30" fmla="*/ 1166835 h 2680134"/>
                    <a:gd name="connsiteX31" fmla="*/ 1678132 w 2252230"/>
                    <a:gd name="connsiteY31" fmla="*/ 1091501 h 2680134"/>
                    <a:gd name="connsiteX32" fmla="*/ 1732684 w 2252230"/>
                    <a:gd name="connsiteY32" fmla="*/ 969407 h 2680134"/>
                    <a:gd name="connsiteX33" fmla="*/ 1836594 w 2252230"/>
                    <a:gd name="connsiteY33" fmla="*/ 881085 h 2680134"/>
                    <a:gd name="connsiteX34" fmla="*/ 1836594 w 2252230"/>
                    <a:gd name="connsiteY34" fmla="*/ 779773 h 2680134"/>
                    <a:gd name="connsiteX35" fmla="*/ 1914525 w 2252230"/>
                    <a:gd name="connsiteY35" fmla="*/ 569357 h 2680134"/>
                    <a:gd name="connsiteX36" fmla="*/ 1875559 w 2252230"/>
                    <a:gd name="connsiteY36" fmla="*/ 413494 h 2680134"/>
                    <a:gd name="connsiteX37" fmla="*/ 1823605 w 2252230"/>
                    <a:gd name="connsiteY37" fmla="*/ 416091 h 2680134"/>
                    <a:gd name="connsiteX38" fmla="*/ 1859973 w 2252230"/>
                    <a:gd name="connsiteY38" fmla="*/ 348551 h 2680134"/>
                    <a:gd name="connsiteX39" fmla="*/ 1833996 w 2252230"/>
                    <a:gd name="connsiteY39" fmla="*/ 275814 h 2680134"/>
                    <a:gd name="connsiteX40" fmla="*/ 1888548 w 2252230"/>
                    <a:gd name="connsiteY40" fmla="*/ 187491 h 2680134"/>
                    <a:gd name="connsiteX41" fmla="*/ 1896341 w 2252230"/>
                    <a:gd name="connsiteY41" fmla="*/ 104364 h 2680134"/>
                    <a:gd name="connsiteX42" fmla="*/ 1995055 w 2252230"/>
                    <a:gd name="connsiteY42" fmla="*/ 169307 h 2680134"/>
                    <a:gd name="connsiteX43" fmla="*/ 2044412 w 2252230"/>
                    <a:gd name="connsiteY43" fmla="*/ 106962 h 2680134"/>
                    <a:gd name="connsiteX44" fmla="*/ 1989859 w 2252230"/>
                    <a:gd name="connsiteY44" fmla="*/ 91376 h 2680134"/>
                    <a:gd name="connsiteX45" fmla="*/ 1961284 w 2252230"/>
                    <a:gd name="connsiteY45" fmla="*/ 34226 h 2680134"/>
                    <a:gd name="connsiteX46" fmla="*/ 2021032 w 2252230"/>
                    <a:gd name="connsiteY46" fmla="*/ 18639 h 2680134"/>
                    <a:gd name="connsiteX47" fmla="*/ 2072987 w 2252230"/>
                    <a:gd name="connsiteY47" fmla="*/ 55007 h 2680134"/>
                    <a:gd name="connsiteX48" fmla="*/ 2109355 w 2252230"/>
                    <a:gd name="connsiteY48" fmla="*/ 205676 h 2680134"/>
                    <a:gd name="connsiteX49" fmla="*/ 2189884 w 2252230"/>
                    <a:gd name="connsiteY49" fmla="*/ 299194 h 2680134"/>
                    <a:gd name="connsiteX50" fmla="*/ 2252230 w 2252230"/>
                    <a:gd name="connsiteY50" fmla="*/ 442069 h 2680134"/>
                    <a:gd name="connsiteX51" fmla="*/ 2244437 w 2252230"/>
                    <a:gd name="connsiteY51" fmla="*/ 566760 h 2680134"/>
                    <a:gd name="connsiteX52" fmla="*/ 2200275 w 2252230"/>
                    <a:gd name="connsiteY52" fmla="*/ 613519 h 2680134"/>
                    <a:gd name="connsiteX53" fmla="*/ 2208069 w 2252230"/>
                    <a:gd name="connsiteY53" fmla="*/ 756394 h 2680134"/>
                    <a:gd name="connsiteX54" fmla="*/ 2148321 w 2252230"/>
                    <a:gd name="connsiteY54" fmla="*/ 746003 h 2680134"/>
                    <a:gd name="connsiteX55" fmla="*/ 2109355 w 2252230"/>
                    <a:gd name="connsiteY55" fmla="*/ 800555 h 2680134"/>
                    <a:gd name="connsiteX56" fmla="*/ 2163907 w 2252230"/>
                    <a:gd name="connsiteY56" fmla="*/ 972005 h 2680134"/>
                    <a:gd name="connsiteX57" fmla="*/ 2135332 w 2252230"/>
                    <a:gd name="connsiteY57" fmla="*/ 1133064 h 2680134"/>
                    <a:gd name="connsiteX58" fmla="*/ 2122344 w 2252230"/>
                    <a:gd name="connsiteY58" fmla="*/ 1255157 h 2680134"/>
                    <a:gd name="connsiteX59" fmla="*/ 2166505 w 2252230"/>
                    <a:gd name="connsiteY59" fmla="*/ 1379848 h 2680134"/>
                    <a:gd name="connsiteX60" fmla="*/ 2098964 w 2252230"/>
                    <a:gd name="connsiteY60" fmla="*/ 1444791 h 2680134"/>
                    <a:gd name="connsiteX61" fmla="*/ 2114550 w 2252230"/>
                    <a:gd name="connsiteY61" fmla="*/ 1522723 h 2680134"/>
                    <a:gd name="connsiteX62" fmla="*/ 2044412 w 2252230"/>
                    <a:gd name="connsiteY62" fmla="*/ 1546103 h 2680134"/>
                    <a:gd name="connsiteX63" fmla="*/ 2044412 w 2252230"/>
                    <a:gd name="connsiteY63" fmla="*/ 1603253 h 2680134"/>
                    <a:gd name="connsiteX64" fmla="*/ 2010641 w 2252230"/>
                    <a:gd name="connsiteY64" fmla="*/ 1530516 h 2680134"/>
                    <a:gd name="connsiteX65" fmla="*/ 2021032 w 2252230"/>
                    <a:gd name="connsiteY65" fmla="*/ 1418814 h 2680134"/>
                    <a:gd name="connsiteX66" fmla="*/ 2015837 w 2252230"/>
                    <a:gd name="connsiteY66" fmla="*/ 1447389 h 2680134"/>
                    <a:gd name="connsiteX67" fmla="*/ 1958687 w 2252230"/>
                    <a:gd name="connsiteY67" fmla="*/ 1530516 h 2680134"/>
                    <a:gd name="connsiteX68" fmla="*/ 1901537 w 2252230"/>
                    <a:gd name="connsiteY68" fmla="*/ 1553896 h 2680134"/>
                    <a:gd name="connsiteX69" fmla="*/ 1891146 w 2252230"/>
                    <a:gd name="connsiteY69" fmla="*/ 1696771 h 2680134"/>
                    <a:gd name="connsiteX70" fmla="*/ 1841789 w 2252230"/>
                    <a:gd name="connsiteY70" fmla="*/ 1696771 h 2680134"/>
                    <a:gd name="connsiteX71" fmla="*/ 1846984 w 2252230"/>
                    <a:gd name="connsiteY71" fmla="*/ 1673391 h 2680134"/>
                    <a:gd name="connsiteX72" fmla="*/ 1808019 w 2252230"/>
                    <a:gd name="connsiteY72" fmla="*/ 1579873 h 2680134"/>
                    <a:gd name="connsiteX73" fmla="*/ 1748271 w 2252230"/>
                    <a:gd name="connsiteY73" fmla="*/ 1660403 h 2680134"/>
                    <a:gd name="connsiteX74" fmla="*/ 1717098 w 2252230"/>
                    <a:gd name="connsiteY74" fmla="*/ 1699369 h 2680134"/>
                    <a:gd name="connsiteX75" fmla="*/ 1602798 w 2252230"/>
                    <a:gd name="connsiteY75" fmla="*/ 1709760 h 2680134"/>
                    <a:gd name="connsiteX76" fmla="*/ 1506682 w 2252230"/>
                    <a:gd name="connsiteY76" fmla="*/ 1743530 h 2680134"/>
                    <a:gd name="connsiteX77" fmla="*/ 1545648 w 2252230"/>
                    <a:gd name="connsiteY77" fmla="*/ 1694173 h 2680134"/>
                    <a:gd name="connsiteX78" fmla="*/ 1493694 w 2252230"/>
                    <a:gd name="connsiteY78" fmla="*/ 1694173 h 2680134"/>
                    <a:gd name="connsiteX79" fmla="*/ 1459923 w 2252230"/>
                    <a:gd name="connsiteY79" fmla="*/ 1678587 h 2680134"/>
                    <a:gd name="connsiteX80" fmla="*/ 1423555 w 2252230"/>
                    <a:gd name="connsiteY80" fmla="*/ 1629230 h 2680134"/>
                    <a:gd name="connsiteX81" fmla="*/ 1410566 w 2252230"/>
                    <a:gd name="connsiteY81" fmla="*/ 1738335 h 2680134"/>
                    <a:gd name="connsiteX82" fmla="*/ 1493694 w 2252230"/>
                    <a:gd name="connsiteY82" fmla="*/ 1800680 h 2680134"/>
                    <a:gd name="connsiteX83" fmla="*/ 1376796 w 2252230"/>
                    <a:gd name="connsiteY83" fmla="*/ 1865623 h 2680134"/>
                    <a:gd name="connsiteX84" fmla="*/ 1304059 w 2252230"/>
                    <a:gd name="connsiteY84" fmla="*/ 2026682 h 2680134"/>
                    <a:gd name="connsiteX85" fmla="*/ 1215737 w 2252230"/>
                    <a:gd name="connsiteY85" fmla="*/ 2000705 h 2680134"/>
                    <a:gd name="connsiteX86" fmla="*/ 1150794 w 2252230"/>
                    <a:gd name="connsiteY86" fmla="*/ 1943555 h 2680134"/>
                    <a:gd name="connsiteX87" fmla="*/ 1179369 w 2252230"/>
                    <a:gd name="connsiteY87" fmla="*/ 1839646 h 2680134"/>
                    <a:gd name="connsiteX88" fmla="*/ 1192357 w 2252230"/>
                    <a:gd name="connsiteY88" fmla="*/ 1727944 h 2680134"/>
                    <a:gd name="connsiteX89" fmla="*/ 1127414 w 2252230"/>
                    <a:gd name="connsiteY89" fmla="*/ 1777301 h 2680134"/>
                    <a:gd name="connsiteX90" fmla="*/ 1080655 w 2252230"/>
                    <a:gd name="connsiteY90" fmla="*/ 1881210 h 2680134"/>
                    <a:gd name="connsiteX91" fmla="*/ 1046884 w 2252230"/>
                    <a:gd name="connsiteY91" fmla="*/ 1855232 h 2680134"/>
                    <a:gd name="connsiteX92" fmla="*/ 1101437 w 2252230"/>
                    <a:gd name="connsiteY92" fmla="*/ 1761714 h 2680134"/>
                    <a:gd name="connsiteX93" fmla="*/ 994930 w 2252230"/>
                    <a:gd name="connsiteY93" fmla="*/ 1759116 h 2680134"/>
                    <a:gd name="connsiteX94" fmla="*/ 919596 w 2252230"/>
                    <a:gd name="connsiteY94" fmla="*/ 1826657 h 2680134"/>
                    <a:gd name="connsiteX95" fmla="*/ 794905 w 2252230"/>
                    <a:gd name="connsiteY95" fmla="*/ 1865623 h 2680134"/>
                    <a:gd name="connsiteX96" fmla="*/ 683203 w 2252230"/>
                    <a:gd name="connsiteY96" fmla="*/ 1914980 h 2680134"/>
                    <a:gd name="connsiteX97" fmla="*/ 592282 w 2252230"/>
                    <a:gd name="connsiteY97" fmla="*/ 1909785 h 2680134"/>
                    <a:gd name="connsiteX98" fmla="*/ 589684 w 2252230"/>
                    <a:gd name="connsiteY98" fmla="*/ 1974728 h 2680134"/>
                    <a:gd name="connsiteX99" fmla="*/ 423430 w 2252230"/>
                    <a:gd name="connsiteY99" fmla="*/ 1995510 h 2680134"/>
                    <a:gd name="connsiteX100" fmla="*/ 361084 w 2252230"/>
                    <a:gd name="connsiteY100" fmla="*/ 2003303 h 2680134"/>
                    <a:gd name="connsiteX101" fmla="*/ 400050 w 2252230"/>
                    <a:gd name="connsiteY101" fmla="*/ 2091626 h 2680134"/>
                    <a:gd name="connsiteX102" fmla="*/ 493569 w 2252230"/>
                    <a:gd name="connsiteY102" fmla="*/ 2055257 h 2680134"/>
                    <a:gd name="connsiteX103" fmla="*/ 511753 w 2252230"/>
                    <a:gd name="connsiteY103" fmla="*/ 2112407 h 2680134"/>
                    <a:gd name="connsiteX104" fmla="*/ 467591 w 2252230"/>
                    <a:gd name="connsiteY104" fmla="*/ 2153971 h 2680134"/>
                    <a:gd name="connsiteX105" fmla="*/ 545523 w 2252230"/>
                    <a:gd name="connsiteY105" fmla="*/ 2179948 h 2680134"/>
                    <a:gd name="connsiteX106" fmla="*/ 574098 w 2252230"/>
                    <a:gd name="connsiteY106" fmla="*/ 2260478 h 2680134"/>
                    <a:gd name="connsiteX107" fmla="*/ 509155 w 2252230"/>
                    <a:gd name="connsiteY107" fmla="*/ 2304639 h 2680134"/>
                    <a:gd name="connsiteX108" fmla="*/ 464994 w 2252230"/>
                    <a:gd name="connsiteY108" fmla="*/ 2478687 h 2680134"/>
                    <a:gd name="connsiteX109" fmla="*/ 457200 w 2252230"/>
                    <a:gd name="connsiteY109" fmla="*/ 2603378 h 2680134"/>
                    <a:gd name="connsiteX110" fmla="*/ 402648 w 2252230"/>
                    <a:gd name="connsiteY110" fmla="*/ 2590389 h 2680134"/>
                    <a:gd name="connsiteX111" fmla="*/ 381866 w 2252230"/>
                    <a:gd name="connsiteY111" fmla="*/ 2611171 h 2680134"/>
                    <a:gd name="connsiteX112" fmla="*/ 402648 w 2252230"/>
                    <a:gd name="connsiteY112" fmla="*/ 2637148 h 2680134"/>
                    <a:gd name="connsiteX113" fmla="*/ 325727 w 2252230"/>
                    <a:gd name="connsiteY113" fmla="*/ 2677846 h 2680134"/>
                    <a:gd name="connsiteX114" fmla="*/ 340014 w 2252230"/>
                    <a:gd name="connsiteY114" fmla="*/ 2623870 h 2680134"/>
                    <a:gd name="connsiteX115" fmla="*/ 311439 w 2252230"/>
                    <a:gd name="connsiteY115" fmla="*/ 2550846 h 2680134"/>
                    <a:gd name="connsiteX116" fmla="*/ 293544 w 2252230"/>
                    <a:gd name="connsiteY116"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589684 w 2252230"/>
                    <a:gd name="connsiteY99" fmla="*/ 1974728 h 2680134"/>
                    <a:gd name="connsiteX100" fmla="*/ 423430 w 2252230"/>
                    <a:gd name="connsiteY100" fmla="*/ 1995510 h 2680134"/>
                    <a:gd name="connsiteX101" fmla="*/ 361084 w 2252230"/>
                    <a:gd name="connsiteY101" fmla="*/ 2003303 h 2680134"/>
                    <a:gd name="connsiteX102" fmla="*/ 400050 w 2252230"/>
                    <a:gd name="connsiteY102" fmla="*/ 2091626 h 2680134"/>
                    <a:gd name="connsiteX103" fmla="*/ 493569 w 2252230"/>
                    <a:gd name="connsiteY103" fmla="*/ 2055257 h 2680134"/>
                    <a:gd name="connsiteX104" fmla="*/ 511753 w 2252230"/>
                    <a:gd name="connsiteY104" fmla="*/ 2112407 h 2680134"/>
                    <a:gd name="connsiteX105" fmla="*/ 467591 w 2252230"/>
                    <a:gd name="connsiteY105" fmla="*/ 2153971 h 2680134"/>
                    <a:gd name="connsiteX106" fmla="*/ 545523 w 2252230"/>
                    <a:gd name="connsiteY106" fmla="*/ 2179948 h 2680134"/>
                    <a:gd name="connsiteX107" fmla="*/ 574098 w 2252230"/>
                    <a:gd name="connsiteY107" fmla="*/ 2260478 h 2680134"/>
                    <a:gd name="connsiteX108" fmla="*/ 509155 w 2252230"/>
                    <a:gd name="connsiteY108" fmla="*/ 2304639 h 2680134"/>
                    <a:gd name="connsiteX109" fmla="*/ 464994 w 2252230"/>
                    <a:gd name="connsiteY109" fmla="*/ 2478687 h 2680134"/>
                    <a:gd name="connsiteX110" fmla="*/ 457200 w 2252230"/>
                    <a:gd name="connsiteY110" fmla="*/ 2603378 h 2680134"/>
                    <a:gd name="connsiteX111" fmla="*/ 402648 w 2252230"/>
                    <a:gd name="connsiteY111" fmla="*/ 2590389 h 2680134"/>
                    <a:gd name="connsiteX112" fmla="*/ 381866 w 2252230"/>
                    <a:gd name="connsiteY112" fmla="*/ 2611171 h 2680134"/>
                    <a:gd name="connsiteX113" fmla="*/ 402648 w 2252230"/>
                    <a:gd name="connsiteY113" fmla="*/ 2637148 h 2680134"/>
                    <a:gd name="connsiteX114" fmla="*/ 325727 w 2252230"/>
                    <a:gd name="connsiteY114" fmla="*/ 2677846 h 2680134"/>
                    <a:gd name="connsiteX115" fmla="*/ 340014 w 2252230"/>
                    <a:gd name="connsiteY115" fmla="*/ 2623870 h 2680134"/>
                    <a:gd name="connsiteX116" fmla="*/ 311439 w 2252230"/>
                    <a:gd name="connsiteY116" fmla="*/ 2550846 h 2680134"/>
                    <a:gd name="connsiteX117" fmla="*/ 293544 w 2252230"/>
                    <a:gd name="connsiteY117"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589684 w 2252230"/>
                    <a:gd name="connsiteY99" fmla="*/ 1974728 h 2680134"/>
                    <a:gd name="connsiteX100" fmla="*/ 423430 w 2252230"/>
                    <a:gd name="connsiteY100" fmla="*/ 1995510 h 2680134"/>
                    <a:gd name="connsiteX101" fmla="*/ 361084 w 2252230"/>
                    <a:gd name="connsiteY101" fmla="*/ 2003303 h 2680134"/>
                    <a:gd name="connsiteX102" fmla="*/ 400050 w 2252230"/>
                    <a:gd name="connsiteY102" fmla="*/ 2091626 h 2680134"/>
                    <a:gd name="connsiteX103" fmla="*/ 493569 w 2252230"/>
                    <a:gd name="connsiteY103" fmla="*/ 2055257 h 2680134"/>
                    <a:gd name="connsiteX104" fmla="*/ 511753 w 2252230"/>
                    <a:gd name="connsiteY104" fmla="*/ 2112407 h 2680134"/>
                    <a:gd name="connsiteX105" fmla="*/ 467591 w 2252230"/>
                    <a:gd name="connsiteY105" fmla="*/ 2153971 h 2680134"/>
                    <a:gd name="connsiteX106" fmla="*/ 545523 w 2252230"/>
                    <a:gd name="connsiteY106" fmla="*/ 2179948 h 2680134"/>
                    <a:gd name="connsiteX107" fmla="*/ 574098 w 2252230"/>
                    <a:gd name="connsiteY107" fmla="*/ 2260478 h 2680134"/>
                    <a:gd name="connsiteX108" fmla="*/ 509155 w 2252230"/>
                    <a:gd name="connsiteY108" fmla="*/ 2304639 h 2680134"/>
                    <a:gd name="connsiteX109" fmla="*/ 464994 w 2252230"/>
                    <a:gd name="connsiteY109" fmla="*/ 2478687 h 2680134"/>
                    <a:gd name="connsiteX110" fmla="*/ 457200 w 2252230"/>
                    <a:gd name="connsiteY110" fmla="*/ 2603378 h 2680134"/>
                    <a:gd name="connsiteX111" fmla="*/ 402648 w 2252230"/>
                    <a:gd name="connsiteY111" fmla="*/ 2590389 h 2680134"/>
                    <a:gd name="connsiteX112" fmla="*/ 381866 w 2252230"/>
                    <a:gd name="connsiteY112" fmla="*/ 2611171 h 2680134"/>
                    <a:gd name="connsiteX113" fmla="*/ 402648 w 2252230"/>
                    <a:gd name="connsiteY113" fmla="*/ 2637148 h 2680134"/>
                    <a:gd name="connsiteX114" fmla="*/ 325727 w 2252230"/>
                    <a:gd name="connsiteY114" fmla="*/ 2677846 h 2680134"/>
                    <a:gd name="connsiteX115" fmla="*/ 340014 w 2252230"/>
                    <a:gd name="connsiteY115" fmla="*/ 2623870 h 2680134"/>
                    <a:gd name="connsiteX116" fmla="*/ 311439 w 2252230"/>
                    <a:gd name="connsiteY116" fmla="*/ 2550846 h 2680134"/>
                    <a:gd name="connsiteX117" fmla="*/ 293544 w 2252230"/>
                    <a:gd name="connsiteY117"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589684 w 2252230"/>
                    <a:gd name="connsiteY99" fmla="*/ 1974728 h 2680134"/>
                    <a:gd name="connsiteX100" fmla="*/ 423430 w 2252230"/>
                    <a:gd name="connsiteY100" fmla="*/ 1995510 h 2680134"/>
                    <a:gd name="connsiteX101" fmla="*/ 361084 w 2252230"/>
                    <a:gd name="connsiteY101" fmla="*/ 2003303 h 2680134"/>
                    <a:gd name="connsiteX102" fmla="*/ 400050 w 2252230"/>
                    <a:gd name="connsiteY102" fmla="*/ 2091626 h 2680134"/>
                    <a:gd name="connsiteX103" fmla="*/ 493569 w 2252230"/>
                    <a:gd name="connsiteY103" fmla="*/ 2055257 h 2680134"/>
                    <a:gd name="connsiteX104" fmla="*/ 511753 w 2252230"/>
                    <a:gd name="connsiteY104" fmla="*/ 2112407 h 2680134"/>
                    <a:gd name="connsiteX105" fmla="*/ 467591 w 2252230"/>
                    <a:gd name="connsiteY105" fmla="*/ 2153971 h 2680134"/>
                    <a:gd name="connsiteX106" fmla="*/ 545523 w 2252230"/>
                    <a:gd name="connsiteY106" fmla="*/ 2179948 h 2680134"/>
                    <a:gd name="connsiteX107" fmla="*/ 574098 w 2252230"/>
                    <a:gd name="connsiteY107" fmla="*/ 2260478 h 2680134"/>
                    <a:gd name="connsiteX108" fmla="*/ 509155 w 2252230"/>
                    <a:gd name="connsiteY108" fmla="*/ 2304639 h 2680134"/>
                    <a:gd name="connsiteX109" fmla="*/ 464994 w 2252230"/>
                    <a:gd name="connsiteY109" fmla="*/ 2478687 h 2680134"/>
                    <a:gd name="connsiteX110" fmla="*/ 457200 w 2252230"/>
                    <a:gd name="connsiteY110" fmla="*/ 2603378 h 2680134"/>
                    <a:gd name="connsiteX111" fmla="*/ 402648 w 2252230"/>
                    <a:gd name="connsiteY111" fmla="*/ 2590389 h 2680134"/>
                    <a:gd name="connsiteX112" fmla="*/ 381866 w 2252230"/>
                    <a:gd name="connsiteY112" fmla="*/ 2611171 h 2680134"/>
                    <a:gd name="connsiteX113" fmla="*/ 402648 w 2252230"/>
                    <a:gd name="connsiteY113" fmla="*/ 2637148 h 2680134"/>
                    <a:gd name="connsiteX114" fmla="*/ 325727 w 2252230"/>
                    <a:gd name="connsiteY114" fmla="*/ 2677846 h 2680134"/>
                    <a:gd name="connsiteX115" fmla="*/ 340014 w 2252230"/>
                    <a:gd name="connsiteY115" fmla="*/ 2623870 h 2680134"/>
                    <a:gd name="connsiteX116" fmla="*/ 311439 w 2252230"/>
                    <a:gd name="connsiteY116" fmla="*/ 2550846 h 2680134"/>
                    <a:gd name="connsiteX117" fmla="*/ 293544 w 2252230"/>
                    <a:gd name="connsiteY117"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589684 w 2252230"/>
                    <a:gd name="connsiteY99" fmla="*/ 1974728 h 2680134"/>
                    <a:gd name="connsiteX100" fmla="*/ 423430 w 2252230"/>
                    <a:gd name="connsiteY100" fmla="*/ 1995510 h 2680134"/>
                    <a:gd name="connsiteX101" fmla="*/ 361084 w 2252230"/>
                    <a:gd name="connsiteY101" fmla="*/ 2003303 h 2680134"/>
                    <a:gd name="connsiteX102" fmla="*/ 400050 w 2252230"/>
                    <a:gd name="connsiteY102" fmla="*/ 2091626 h 2680134"/>
                    <a:gd name="connsiteX103" fmla="*/ 493569 w 2252230"/>
                    <a:gd name="connsiteY103" fmla="*/ 2055257 h 2680134"/>
                    <a:gd name="connsiteX104" fmla="*/ 511753 w 2252230"/>
                    <a:gd name="connsiteY104" fmla="*/ 2112407 h 2680134"/>
                    <a:gd name="connsiteX105" fmla="*/ 467591 w 2252230"/>
                    <a:gd name="connsiteY105" fmla="*/ 2153971 h 2680134"/>
                    <a:gd name="connsiteX106" fmla="*/ 545523 w 2252230"/>
                    <a:gd name="connsiteY106" fmla="*/ 2179948 h 2680134"/>
                    <a:gd name="connsiteX107" fmla="*/ 574098 w 2252230"/>
                    <a:gd name="connsiteY107" fmla="*/ 2260478 h 2680134"/>
                    <a:gd name="connsiteX108" fmla="*/ 509155 w 2252230"/>
                    <a:gd name="connsiteY108" fmla="*/ 2304639 h 2680134"/>
                    <a:gd name="connsiteX109" fmla="*/ 464994 w 2252230"/>
                    <a:gd name="connsiteY109" fmla="*/ 2478687 h 2680134"/>
                    <a:gd name="connsiteX110" fmla="*/ 457200 w 2252230"/>
                    <a:gd name="connsiteY110" fmla="*/ 2603378 h 2680134"/>
                    <a:gd name="connsiteX111" fmla="*/ 402648 w 2252230"/>
                    <a:gd name="connsiteY111" fmla="*/ 2590389 h 2680134"/>
                    <a:gd name="connsiteX112" fmla="*/ 381866 w 2252230"/>
                    <a:gd name="connsiteY112" fmla="*/ 2611171 h 2680134"/>
                    <a:gd name="connsiteX113" fmla="*/ 402648 w 2252230"/>
                    <a:gd name="connsiteY113" fmla="*/ 2637148 h 2680134"/>
                    <a:gd name="connsiteX114" fmla="*/ 325727 w 2252230"/>
                    <a:gd name="connsiteY114" fmla="*/ 2677846 h 2680134"/>
                    <a:gd name="connsiteX115" fmla="*/ 340014 w 2252230"/>
                    <a:gd name="connsiteY115" fmla="*/ 2623870 h 2680134"/>
                    <a:gd name="connsiteX116" fmla="*/ 311439 w 2252230"/>
                    <a:gd name="connsiteY116" fmla="*/ 2550846 h 2680134"/>
                    <a:gd name="connsiteX117" fmla="*/ 293544 w 2252230"/>
                    <a:gd name="connsiteY117"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589684 w 2252230"/>
                    <a:gd name="connsiteY99" fmla="*/ 1974728 h 2680134"/>
                    <a:gd name="connsiteX100" fmla="*/ 423430 w 2252230"/>
                    <a:gd name="connsiteY100" fmla="*/ 1995510 h 2680134"/>
                    <a:gd name="connsiteX101" fmla="*/ 361084 w 2252230"/>
                    <a:gd name="connsiteY101" fmla="*/ 2003303 h 2680134"/>
                    <a:gd name="connsiteX102" fmla="*/ 400050 w 2252230"/>
                    <a:gd name="connsiteY102" fmla="*/ 2091626 h 2680134"/>
                    <a:gd name="connsiteX103" fmla="*/ 493569 w 2252230"/>
                    <a:gd name="connsiteY103" fmla="*/ 2055257 h 2680134"/>
                    <a:gd name="connsiteX104" fmla="*/ 511753 w 2252230"/>
                    <a:gd name="connsiteY104" fmla="*/ 2112407 h 2680134"/>
                    <a:gd name="connsiteX105" fmla="*/ 467591 w 2252230"/>
                    <a:gd name="connsiteY105" fmla="*/ 2153971 h 2680134"/>
                    <a:gd name="connsiteX106" fmla="*/ 545523 w 2252230"/>
                    <a:gd name="connsiteY106" fmla="*/ 2179948 h 2680134"/>
                    <a:gd name="connsiteX107" fmla="*/ 574098 w 2252230"/>
                    <a:gd name="connsiteY107" fmla="*/ 2260478 h 2680134"/>
                    <a:gd name="connsiteX108" fmla="*/ 509155 w 2252230"/>
                    <a:gd name="connsiteY108" fmla="*/ 2304639 h 2680134"/>
                    <a:gd name="connsiteX109" fmla="*/ 464994 w 2252230"/>
                    <a:gd name="connsiteY109" fmla="*/ 2478687 h 2680134"/>
                    <a:gd name="connsiteX110" fmla="*/ 457200 w 2252230"/>
                    <a:gd name="connsiteY110" fmla="*/ 2603378 h 2680134"/>
                    <a:gd name="connsiteX111" fmla="*/ 402648 w 2252230"/>
                    <a:gd name="connsiteY111" fmla="*/ 2590389 h 2680134"/>
                    <a:gd name="connsiteX112" fmla="*/ 381866 w 2252230"/>
                    <a:gd name="connsiteY112" fmla="*/ 2611171 h 2680134"/>
                    <a:gd name="connsiteX113" fmla="*/ 402648 w 2252230"/>
                    <a:gd name="connsiteY113" fmla="*/ 2637148 h 2680134"/>
                    <a:gd name="connsiteX114" fmla="*/ 325727 w 2252230"/>
                    <a:gd name="connsiteY114" fmla="*/ 2677846 h 2680134"/>
                    <a:gd name="connsiteX115" fmla="*/ 340014 w 2252230"/>
                    <a:gd name="connsiteY115" fmla="*/ 2623870 h 2680134"/>
                    <a:gd name="connsiteX116" fmla="*/ 311439 w 2252230"/>
                    <a:gd name="connsiteY116" fmla="*/ 2550846 h 2680134"/>
                    <a:gd name="connsiteX117" fmla="*/ 293544 w 2252230"/>
                    <a:gd name="connsiteY117"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589684 w 2252230"/>
                    <a:gd name="connsiteY99" fmla="*/ 1974728 h 2680134"/>
                    <a:gd name="connsiteX100" fmla="*/ 423430 w 2252230"/>
                    <a:gd name="connsiteY100" fmla="*/ 1995510 h 2680134"/>
                    <a:gd name="connsiteX101" fmla="*/ 361084 w 2252230"/>
                    <a:gd name="connsiteY101" fmla="*/ 2003303 h 2680134"/>
                    <a:gd name="connsiteX102" fmla="*/ 400050 w 2252230"/>
                    <a:gd name="connsiteY102" fmla="*/ 2091626 h 2680134"/>
                    <a:gd name="connsiteX103" fmla="*/ 493569 w 2252230"/>
                    <a:gd name="connsiteY103" fmla="*/ 2055257 h 2680134"/>
                    <a:gd name="connsiteX104" fmla="*/ 511753 w 2252230"/>
                    <a:gd name="connsiteY104" fmla="*/ 2112407 h 2680134"/>
                    <a:gd name="connsiteX105" fmla="*/ 467591 w 2252230"/>
                    <a:gd name="connsiteY105" fmla="*/ 2153971 h 2680134"/>
                    <a:gd name="connsiteX106" fmla="*/ 545523 w 2252230"/>
                    <a:gd name="connsiteY106" fmla="*/ 2179948 h 2680134"/>
                    <a:gd name="connsiteX107" fmla="*/ 574098 w 2252230"/>
                    <a:gd name="connsiteY107" fmla="*/ 2260478 h 2680134"/>
                    <a:gd name="connsiteX108" fmla="*/ 509155 w 2252230"/>
                    <a:gd name="connsiteY108" fmla="*/ 2304639 h 2680134"/>
                    <a:gd name="connsiteX109" fmla="*/ 464994 w 2252230"/>
                    <a:gd name="connsiteY109" fmla="*/ 2478687 h 2680134"/>
                    <a:gd name="connsiteX110" fmla="*/ 457200 w 2252230"/>
                    <a:gd name="connsiteY110" fmla="*/ 2603378 h 2680134"/>
                    <a:gd name="connsiteX111" fmla="*/ 402648 w 2252230"/>
                    <a:gd name="connsiteY111" fmla="*/ 2590389 h 2680134"/>
                    <a:gd name="connsiteX112" fmla="*/ 381866 w 2252230"/>
                    <a:gd name="connsiteY112" fmla="*/ 2611171 h 2680134"/>
                    <a:gd name="connsiteX113" fmla="*/ 402648 w 2252230"/>
                    <a:gd name="connsiteY113" fmla="*/ 2637148 h 2680134"/>
                    <a:gd name="connsiteX114" fmla="*/ 325727 w 2252230"/>
                    <a:gd name="connsiteY114" fmla="*/ 2677846 h 2680134"/>
                    <a:gd name="connsiteX115" fmla="*/ 340014 w 2252230"/>
                    <a:gd name="connsiteY115" fmla="*/ 2623870 h 2680134"/>
                    <a:gd name="connsiteX116" fmla="*/ 311439 w 2252230"/>
                    <a:gd name="connsiteY116" fmla="*/ 2550846 h 2680134"/>
                    <a:gd name="connsiteX117" fmla="*/ 293544 w 2252230"/>
                    <a:gd name="connsiteY117"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589684 w 2252230"/>
                    <a:gd name="connsiteY99" fmla="*/ 1974728 h 2680134"/>
                    <a:gd name="connsiteX100" fmla="*/ 423430 w 2252230"/>
                    <a:gd name="connsiteY100" fmla="*/ 1995510 h 2680134"/>
                    <a:gd name="connsiteX101" fmla="*/ 361084 w 2252230"/>
                    <a:gd name="connsiteY101" fmla="*/ 2003303 h 2680134"/>
                    <a:gd name="connsiteX102" fmla="*/ 400050 w 2252230"/>
                    <a:gd name="connsiteY102" fmla="*/ 2091626 h 2680134"/>
                    <a:gd name="connsiteX103" fmla="*/ 493569 w 2252230"/>
                    <a:gd name="connsiteY103" fmla="*/ 2055257 h 2680134"/>
                    <a:gd name="connsiteX104" fmla="*/ 511753 w 2252230"/>
                    <a:gd name="connsiteY104" fmla="*/ 2112407 h 2680134"/>
                    <a:gd name="connsiteX105" fmla="*/ 467591 w 2252230"/>
                    <a:gd name="connsiteY105" fmla="*/ 2153971 h 2680134"/>
                    <a:gd name="connsiteX106" fmla="*/ 545523 w 2252230"/>
                    <a:gd name="connsiteY106" fmla="*/ 2179948 h 2680134"/>
                    <a:gd name="connsiteX107" fmla="*/ 574098 w 2252230"/>
                    <a:gd name="connsiteY107" fmla="*/ 2260478 h 2680134"/>
                    <a:gd name="connsiteX108" fmla="*/ 509155 w 2252230"/>
                    <a:gd name="connsiteY108" fmla="*/ 2304639 h 2680134"/>
                    <a:gd name="connsiteX109" fmla="*/ 464994 w 2252230"/>
                    <a:gd name="connsiteY109" fmla="*/ 2478687 h 2680134"/>
                    <a:gd name="connsiteX110" fmla="*/ 457200 w 2252230"/>
                    <a:gd name="connsiteY110" fmla="*/ 2603378 h 2680134"/>
                    <a:gd name="connsiteX111" fmla="*/ 402648 w 2252230"/>
                    <a:gd name="connsiteY111" fmla="*/ 2590389 h 2680134"/>
                    <a:gd name="connsiteX112" fmla="*/ 381866 w 2252230"/>
                    <a:gd name="connsiteY112" fmla="*/ 2611171 h 2680134"/>
                    <a:gd name="connsiteX113" fmla="*/ 402648 w 2252230"/>
                    <a:gd name="connsiteY113" fmla="*/ 2637148 h 2680134"/>
                    <a:gd name="connsiteX114" fmla="*/ 325727 w 2252230"/>
                    <a:gd name="connsiteY114" fmla="*/ 2677846 h 2680134"/>
                    <a:gd name="connsiteX115" fmla="*/ 340014 w 2252230"/>
                    <a:gd name="connsiteY115" fmla="*/ 2623870 h 2680134"/>
                    <a:gd name="connsiteX116" fmla="*/ 311439 w 2252230"/>
                    <a:gd name="connsiteY116" fmla="*/ 2550846 h 2680134"/>
                    <a:gd name="connsiteX117" fmla="*/ 293544 w 2252230"/>
                    <a:gd name="connsiteY117"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589684 w 2252230"/>
                    <a:gd name="connsiteY99" fmla="*/ 1974728 h 2680134"/>
                    <a:gd name="connsiteX100" fmla="*/ 423430 w 2252230"/>
                    <a:gd name="connsiteY100" fmla="*/ 1995510 h 2680134"/>
                    <a:gd name="connsiteX101" fmla="*/ 361084 w 2252230"/>
                    <a:gd name="connsiteY101" fmla="*/ 2003303 h 2680134"/>
                    <a:gd name="connsiteX102" fmla="*/ 400050 w 2252230"/>
                    <a:gd name="connsiteY102" fmla="*/ 2091626 h 2680134"/>
                    <a:gd name="connsiteX103" fmla="*/ 493569 w 2252230"/>
                    <a:gd name="connsiteY103" fmla="*/ 2055257 h 2680134"/>
                    <a:gd name="connsiteX104" fmla="*/ 511753 w 2252230"/>
                    <a:gd name="connsiteY104" fmla="*/ 2112407 h 2680134"/>
                    <a:gd name="connsiteX105" fmla="*/ 467591 w 2252230"/>
                    <a:gd name="connsiteY105" fmla="*/ 2153971 h 2680134"/>
                    <a:gd name="connsiteX106" fmla="*/ 545523 w 2252230"/>
                    <a:gd name="connsiteY106" fmla="*/ 2179948 h 2680134"/>
                    <a:gd name="connsiteX107" fmla="*/ 574098 w 2252230"/>
                    <a:gd name="connsiteY107" fmla="*/ 2260478 h 2680134"/>
                    <a:gd name="connsiteX108" fmla="*/ 509155 w 2252230"/>
                    <a:gd name="connsiteY108" fmla="*/ 2304639 h 2680134"/>
                    <a:gd name="connsiteX109" fmla="*/ 464994 w 2252230"/>
                    <a:gd name="connsiteY109" fmla="*/ 2478687 h 2680134"/>
                    <a:gd name="connsiteX110" fmla="*/ 457200 w 2252230"/>
                    <a:gd name="connsiteY110" fmla="*/ 2603378 h 2680134"/>
                    <a:gd name="connsiteX111" fmla="*/ 402648 w 2252230"/>
                    <a:gd name="connsiteY111" fmla="*/ 2590389 h 2680134"/>
                    <a:gd name="connsiteX112" fmla="*/ 381866 w 2252230"/>
                    <a:gd name="connsiteY112" fmla="*/ 2611171 h 2680134"/>
                    <a:gd name="connsiteX113" fmla="*/ 402648 w 2252230"/>
                    <a:gd name="connsiteY113" fmla="*/ 2637148 h 2680134"/>
                    <a:gd name="connsiteX114" fmla="*/ 325727 w 2252230"/>
                    <a:gd name="connsiteY114" fmla="*/ 2677846 h 2680134"/>
                    <a:gd name="connsiteX115" fmla="*/ 340014 w 2252230"/>
                    <a:gd name="connsiteY115" fmla="*/ 2623870 h 2680134"/>
                    <a:gd name="connsiteX116" fmla="*/ 311439 w 2252230"/>
                    <a:gd name="connsiteY116" fmla="*/ 2550846 h 2680134"/>
                    <a:gd name="connsiteX117" fmla="*/ 293544 w 2252230"/>
                    <a:gd name="connsiteY117"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589684 w 2252230"/>
                    <a:gd name="connsiteY99" fmla="*/ 1974728 h 2680134"/>
                    <a:gd name="connsiteX100" fmla="*/ 423430 w 2252230"/>
                    <a:gd name="connsiteY100" fmla="*/ 1995510 h 2680134"/>
                    <a:gd name="connsiteX101" fmla="*/ 361084 w 2252230"/>
                    <a:gd name="connsiteY101" fmla="*/ 2003303 h 2680134"/>
                    <a:gd name="connsiteX102" fmla="*/ 400050 w 2252230"/>
                    <a:gd name="connsiteY102" fmla="*/ 2091626 h 2680134"/>
                    <a:gd name="connsiteX103" fmla="*/ 493569 w 2252230"/>
                    <a:gd name="connsiteY103" fmla="*/ 2055257 h 2680134"/>
                    <a:gd name="connsiteX104" fmla="*/ 511753 w 2252230"/>
                    <a:gd name="connsiteY104" fmla="*/ 2112407 h 2680134"/>
                    <a:gd name="connsiteX105" fmla="*/ 467591 w 2252230"/>
                    <a:gd name="connsiteY105" fmla="*/ 2153971 h 2680134"/>
                    <a:gd name="connsiteX106" fmla="*/ 545523 w 2252230"/>
                    <a:gd name="connsiteY106" fmla="*/ 2179948 h 2680134"/>
                    <a:gd name="connsiteX107" fmla="*/ 574098 w 2252230"/>
                    <a:gd name="connsiteY107" fmla="*/ 2260478 h 2680134"/>
                    <a:gd name="connsiteX108" fmla="*/ 509155 w 2252230"/>
                    <a:gd name="connsiteY108" fmla="*/ 2304639 h 2680134"/>
                    <a:gd name="connsiteX109" fmla="*/ 464994 w 2252230"/>
                    <a:gd name="connsiteY109" fmla="*/ 2478687 h 2680134"/>
                    <a:gd name="connsiteX110" fmla="*/ 457200 w 2252230"/>
                    <a:gd name="connsiteY110" fmla="*/ 2603378 h 2680134"/>
                    <a:gd name="connsiteX111" fmla="*/ 402648 w 2252230"/>
                    <a:gd name="connsiteY111" fmla="*/ 2590389 h 2680134"/>
                    <a:gd name="connsiteX112" fmla="*/ 381866 w 2252230"/>
                    <a:gd name="connsiteY112" fmla="*/ 2611171 h 2680134"/>
                    <a:gd name="connsiteX113" fmla="*/ 402648 w 2252230"/>
                    <a:gd name="connsiteY113" fmla="*/ 2637148 h 2680134"/>
                    <a:gd name="connsiteX114" fmla="*/ 325727 w 2252230"/>
                    <a:gd name="connsiteY114" fmla="*/ 2677846 h 2680134"/>
                    <a:gd name="connsiteX115" fmla="*/ 340014 w 2252230"/>
                    <a:gd name="connsiteY115" fmla="*/ 2623870 h 2680134"/>
                    <a:gd name="connsiteX116" fmla="*/ 311439 w 2252230"/>
                    <a:gd name="connsiteY116" fmla="*/ 2550846 h 2680134"/>
                    <a:gd name="connsiteX117" fmla="*/ 293544 w 2252230"/>
                    <a:gd name="connsiteY117"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602384 w 2252230"/>
                    <a:gd name="connsiteY99" fmla="*/ 1996953 h 2680134"/>
                    <a:gd name="connsiteX100" fmla="*/ 423430 w 2252230"/>
                    <a:gd name="connsiteY100" fmla="*/ 1995510 h 2680134"/>
                    <a:gd name="connsiteX101" fmla="*/ 361084 w 2252230"/>
                    <a:gd name="connsiteY101" fmla="*/ 2003303 h 2680134"/>
                    <a:gd name="connsiteX102" fmla="*/ 400050 w 2252230"/>
                    <a:gd name="connsiteY102" fmla="*/ 2091626 h 2680134"/>
                    <a:gd name="connsiteX103" fmla="*/ 493569 w 2252230"/>
                    <a:gd name="connsiteY103" fmla="*/ 2055257 h 2680134"/>
                    <a:gd name="connsiteX104" fmla="*/ 511753 w 2252230"/>
                    <a:gd name="connsiteY104" fmla="*/ 2112407 h 2680134"/>
                    <a:gd name="connsiteX105" fmla="*/ 467591 w 2252230"/>
                    <a:gd name="connsiteY105" fmla="*/ 2153971 h 2680134"/>
                    <a:gd name="connsiteX106" fmla="*/ 545523 w 2252230"/>
                    <a:gd name="connsiteY106" fmla="*/ 2179948 h 2680134"/>
                    <a:gd name="connsiteX107" fmla="*/ 574098 w 2252230"/>
                    <a:gd name="connsiteY107" fmla="*/ 2260478 h 2680134"/>
                    <a:gd name="connsiteX108" fmla="*/ 509155 w 2252230"/>
                    <a:gd name="connsiteY108" fmla="*/ 2304639 h 2680134"/>
                    <a:gd name="connsiteX109" fmla="*/ 464994 w 2252230"/>
                    <a:gd name="connsiteY109" fmla="*/ 2478687 h 2680134"/>
                    <a:gd name="connsiteX110" fmla="*/ 457200 w 2252230"/>
                    <a:gd name="connsiteY110" fmla="*/ 2603378 h 2680134"/>
                    <a:gd name="connsiteX111" fmla="*/ 402648 w 2252230"/>
                    <a:gd name="connsiteY111" fmla="*/ 2590389 h 2680134"/>
                    <a:gd name="connsiteX112" fmla="*/ 381866 w 2252230"/>
                    <a:gd name="connsiteY112" fmla="*/ 2611171 h 2680134"/>
                    <a:gd name="connsiteX113" fmla="*/ 402648 w 2252230"/>
                    <a:gd name="connsiteY113" fmla="*/ 2637148 h 2680134"/>
                    <a:gd name="connsiteX114" fmla="*/ 325727 w 2252230"/>
                    <a:gd name="connsiteY114" fmla="*/ 2677846 h 2680134"/>
                    <a:gd name="connsiteX115" fmla="*/ 340014 w 2252230"/>
                    <a:gd name="connsiteY115" fmla="*/ 2623870 h 2680134"/>
                    <a:gd name="connsiteX116" fmla="*/ 311439 w 2252230"/>
                    <a:gd name="connsiteY116" fmla="*/ 2550846 h 2680134"/>
                    <a:gd name="connsiteX117" fmla="*/ 293544 w 2252230"/>
                    <a:gd name="connsiteY117"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602384 w 2252230"/>
                    <a:gd name="connsiteY99" fmla="*/ 1996953 h 2680134"/>
                    <a:gd name="connsiteX100" fmla="*/ 497177 w 2252230"/>
                    <a:gd name="connsiteY100" fmla="*/ 1977758 h 2680134"/>
                    <a:gd name="connsiteX101" fmla="*/ 423430 w 2252230"/>
                    <a:gd name="connsiteY101" fmla="*/ 1995510 h 2680134"/>
                    <a:gd name="connsiteX102" fmla="*/ 361084 w 2252230"/>
                    <a:gd name="connsiteY102" fmla="*/ 2003303 h 2680134"/>
                    <a:gd name="connsiteX103" fmla="*/ 400050 w 2252230"/>
                    <a:gd name="connsiteY103" fmla="*/ 2091626 h 2680134"/>
                    <a:gd name="connsiteX104" fmla="*/ 493569 w 2252230"/>
                    <a:gd name="connsiteY104" fmla="*/ 2055257 h 2680134"/>
                    <a:gd name="connsiteX105" fmla="*/ 511753 w 2252230"/>
                    <a:gd name="connsiteY105" fmla="*/ 2112407 h 2680134"/>
                    <a:gd name="connsiteX106" fmla="*/ 467591 w 2252230"/>
                    <a:gd name="connsiteY106" fmla="*/ 2153971 h 2680134"/>
                    <a:gd name="connsiteX107" fmla="*/ 545523 w 2252230"/>
                    <a:gd name="connsiteY107" fmla="*/ 2179948 h 2680134"/>
                    <a:gd name="connsiteX108" fmla="*/ 574098 w 2252230"/>
                    <a:gd name="connsiteY108" fmla="*/ 2260478 h 2680134"/>
                    <a:gd name="connsiteX109" fmla="*/ 509155 w 2252230"/>
                    <a:gd name="connsiteY109" fmla="*/ 2304639 h 2680134"/>
                    <a:gd name="connsiteX110" fmla="*/ 464994 w 2252230"/>
                    <a:gd name="connsiteY110" fmla="*/ 2478687 h 2680134"/>
                    <a:gd name="connsiteX111" fmla="*/ 457200 w 2252230"/>
                    <a:gd name="connsiteY111" fmla="*/ 2603378 h 2680134"/>
                    <a:gd name="connsiteX112" fmla="*/ 402648 w 2252230"/>
                    <a:gd name="connsiteY112" fmla="*/ 2590389 h 2680134"/>
                    <a:gd name="connsiteX113" fmla="*/ 381866 w 2252230"/>
                    <a:gd name="connsiteY113" fmla="*/ 2611171 h 2680134"/>
                    <a:gd name="connsiteX114" fmla="*/ 402648 w 2252230"/>
                    <a:gd name="connsiteY114" fmla="*/ 2637148 h 2680134"/>
                    <a:gd name="connsiteX115" fmla="*/ 325727 w 2252230"/>
                    <a:gd name="connsiteY115" fmla="*/ 2677846 h 2680134"/>
                    <a:gd name="connsiteX116" fmla="*/ 340014 w 2252230"/>
                    <a:gd name="connsiteY116" fmla="*/ 2623870 h 2680134"/>
                    <a:gd name="connsiteX117" fmla="*/ 311439 w 2252230"/>
                    <a:gd name="connsiteY117" fmla="*/ 2550846 h 2680134"/>
                    <a:gd name="connsiteX118" fmla="*/ 293544 w 2252230"/>
                    <a:gd name="connsiteY118"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602384 w 2252230"/>
                    <a:gd name="connsiteY99" fmla="*/ 1996953 h 2680134"/>
                    <a:gd name="connsiteX100" fmla="*/ 497177 w 2252230"/>
                    <a:gd name="connsiteY100" fmla="*/ 1977758 h 2680134"/>
                    <a:gd name="connsiteX101" fmla="*/ 423430 w 2252230"/>
                    <a:gd name="connsiteY101" fmla="*/ 1995510 h 2680134"/>
                    <a:gd name="connsiteX102" fmla="*/ 361084 w 2252230"/>
                    <a:gd name="connsiteY102" fmla="*/ 2003303 h 2680134"/>
                    <a:gd name="connsiteX103" fmla="*/ 400050 w 2252230"/>
                    <a:gd name="connsiteY103" fmla="*/ 2091626 h 2680134"/>
                    <a:gd name="connsiteX104" fmla="*/ 493569 w 2252230"/>
                    <a:gd name="connsiteY104" fmla="*/ 2055257 h 2680134"/>
                    <a:gd name="connsiteX105" fmla="*/ 511753 w 2252230"/>
                    <a:gd name="connsiteY105" fmla="*/ 2112407 h 2680134"/>
                    <a:gd name="connsiteX106" fmla="*/ 467591 w 2252230"/>
                    <a:gd name="connsiteY106" fmla="*/ 2153971 h 2680134"/>
                    <a:gd name="connsiteX107" fmla="*/ 545523 w 2252230"/>
                    <a:gd name="connsiteY107" fmla="*/ 2179948 h 2680134"/>
                    <a:gd name="connsiteX108" fmla="*/ 574098 w 2252230"/>
                    <a:gd name="connsiteY108" fmla="*/ 2260478 h 2680134"/>
                    <a:gd name="connsiteX109" fmla="*/ 509155 w 2252230"/>
                    <a:gd name="connsiteY109" fmla="*/ 2304639 h 2680134"/>
                    <a:gd name="connsiteX110" fmla="*/ 464994 w 2252230"/>
                    <a:gd name="connsiteY110" fmla="*/ 2478687 h 2680134"/>
                    <a:gd name="connsiteX111" fmla="*/ 457200 w 2252230"/>
                    <a:gd name="connsiteY111" fmla="*/ 2603378 h 2680134"/>
                    <a:gd name="connsiteX112" fmla="*/ 402648 w 2252230"/>
                    <a:gd name="connsiteY112" fmla="*/ 2590389 h 2680134"/>
                    <a:gd name="connsiteX113" fmla="*/ 381866 w 2252230"/>
                    <a:gd name="connsiteY113" fmla="*/ 2611171 h 2680134"/>
                    <a:gd name="connsiteX114" fmla="*/ 402648 w 2252230"/>
                    <a:gd name="connsiteY114" fmla="*/ 2637148 h 2680134"/>
                    <a:gd name="connsiteX115" fmla="*/ 325727 w 2252230"/>
                    <a:gd name="connsiteY115" fmla="*/ 2677846 h 2680134"/>
                    <a:gd name="connsiteX116" fmla="*/ 340014 w 2252230"/>
                    <a:gd name="connsiteY116" fmla="*/ 2623870 h 2680134"/>
                    <a:gd name="connsiteX117" fmla="*/ 311439 w 2252230"/>
                    <a:gd name="connsiteY117" fmla="*/ 2550846 h 2680134"/>
                    <a:gd name="connsiteX118" fmla="*/ 293544 w 2252230"/>
                    <a:gd name="connsiteY118"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602384 w 2252230"/>
                    <a:gd name="connsiteY99" fmla="*/ 1996953 h 2680134"/>
                    <a:gd name="connsiteX100" fmla="*/ 497177 w 2252230"/>
                    <a:gd name="connsiteY100" fmla="*/ 1977758 h 2680134"/>
                    <a:gd name="connsiteX101" fmla="*/ 423430 w 2252230"/>
                    <a:gd name="connsiteY101" fmla="*/ 1995510 h 2680134"/>
                    <a:gd name="connsiteX102" fmla="*/ 361084 w 2252230"/>
                    <a:gd name="connsiteY102" fmla="*/ 2003303 h 2680134"/>
                    <a:gd name="connsiteX103" fmla="*/ 400050 w 2252230"/>
                    <a:gd name="connsiteY103" fmla="*/ 2091626 h 2680134"/>
                    <a:gd name="connsiteX104" fmla="*/ 493569 w 2252230"/>
                    <a:gd name="connsiteY104" fmla="*/ 2055257 h 2680134"/>
                    <a:gd name="connsiteX105" fmla="*/ 511753 w 2252230"/>
                    <a:gd name="connsiteY105" fmla="*/ 2112407 h 2680134"/>
                    <a:gd name="connsiteX106" fmla="*/ 467591 w 2252230"/>
                    <a:gd name="connsiteY106" fmla="*/ 2153971 h 2680134"/>
                    <a:gd name="connsiteX107" fmla="*/ 545523 w 2252230"/>
                    <a:gd name="connsiteY107" fmla="*/ 2179948 h 2680134"/>
                    <a:gd name="connsiteX108" fmla="*/ 574098 w 2252230"/>
                    <a:gd name="connsiteY108" fmla="*/ 2260478 h 2680134"/>
                    <a:gd name="connsiteX109" fmla="*/ 509155 w 2252230"/>
                    <a:gd name="connsiteY109" fmla="*/ 2304639 h 2680134"/>
                    <a:gd name="connsiteX110" fmla="*/ 464994 w 2252230"/>
                    <a:gd name="connsiteY110" fmla="*/ 2478687 h 2680134"/>
                    <a:gd name="connsiteX111" fmla="*/ 457200 w 2252230"/>
                    <a:gd name="connsiteY111" fmla="*/ 2603378 h 2680134"/>
                    <a:gd name="connsiteX112" fmla="*/ 402648 w 2252230"/>
                    <a:gd name="connsiteY112" fmla="*/ 2590389 h 2680134"/>
                    <a:gd name="connsiteX113" fmla="*/ 381866 w 2252230"/>
                    <a:gd name="connsiteY113" fmla="*/ 2611171 h 2680134"/>
                    <a:gd name="connsiteX114" fmla="*/ 402648 w 2252230"/>
                    <a:gd name="connsiteY114" fmla="*/ 2637148 h 2680134"/>
                    <a:gd name="connsiteX115" fmla="*/ 325727 w 2252230"/>
                    <a:gd name="connsiteY115" fmla="*/ 2677846 h 2680134"/>
                    <a:gd name="connsiteX116" fmla="*/ 340014 w 2252230"/>
                    <a:gd name="connsiteY116" fmla="*/ 2623870 h 2680134"/>
                    <a:gd name="connsiteX117" fmla="*/ 311439 w 2252230"/>
                    <a:gd name="connsiteY117" fmla="*/ 2550846 h 2680134"/>
                    <a:gd name="connsiteX118" fmla="*/ 293544 w 2252230"/>
                    <a:gd name="connsiteY118"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602384 w 2252230"/>
                    <a:gd name="connsiteY99" fmla="*/ 1996953 h 2680134"/>
                    <a:gd name="connsiteX100" fmla="*/ 497177 w 2252230"/>
                    <a:gd name="connsiteY100" fmla="*/ 1977758 h 2680134"/>
                    <a:gd name="connsiteX101" fmla="*/ 423430 w 2252230"/>
                    <a:gd name="connsiteY101" fmla="*/ 1995510 h 2680134"/>
                    <a:gd name="connsiteX102" fmla="*/ 361084 w 2252230"/>
                    <a:gd name="connsiteY102" fmla="*/ 2003303 h 2680134"/>
                    <a:gd name="connsiteX103" fmla="*/ 400050 w 2252230"/>
                    <a:gd name="connsiteY103" fmla="*/ 2091626 h 2680134"/>
                    <a:gd name="connsiteX104" fmla="*/ 493569 w 2252230"/>
                    <a:gd name="connsiteY104" fmla="*/ 2055257 h 2680134"/>
                    <a:gd name="connsiteX105" fmla="*/ 511753 w 2252230"/>
                    <a:gd name="connsiteY105" fmla="*/ 2112407 h 2680134"/>
                    <a:gd name="connsiteX106" fmla="*/ 467591 w 2252230"/>
                    <a:gd name="connsiteY106" fmla="*/ 2153971 h 2680134"/>
                    <a:gd name="connsiteX107" fmla="*/ 545523 w 2252230"/>
                    <a:gd name="connsiteY107" fmla="*/ 2179948 h 2680134"/>
                    <a:gd name="connsiteX108" fmla="*/ 574098 w 2252230"/>
                    <a:gd name="connsiteY108" fmla="*/ 2260478 h 2680134"/>
                    <a:gd name="connsiteX109" fmla="*/ 509155 w 2252230"/>
                    <a:gd name="connsiteY109" fmla="*/ 2304639 h 2680134"/>
                    <a:gd name="connsiteX110" fmla="*/ 464994 w 2252230"/>
                    <a:gd name="connsiteY110" fmla="*/ 2478687 h 2680134"/>
                    <a:gd name="connsiteX111" fmla="*/ 457200 w 2252230"/>
                    <a:gd name="connsiteY111" fmla="*/ 2603378 h 2680134"/>
                    <a:gd name="connsiteX112" fmla="*/ 402648 w 2252230"/>
                    <a:gd name="connsiteY112" fmla="*/ 2590389 h 2680134"/>
                    <a:gd name="connsiteX113" fmla="*/ 381866 w 2252230"/>
                    <a:gd name="connsiteY113" fmla="*/ 2611171 h 2680134"/>
                    <a:gd name="connsiteX114" fmla="*/ 402648 w 2252230"/>
                    <a:gd name="connsiteY114" fmla="*/ 2637148 h 2680134"/>
                    <a:gd name="connsiteX115" fmla="*/ 325727 w 2252230"/>
                    <a:gd name="connsiteY115" fmla="*/ 2677846 h 2680134"/>
                    <a:gd name="connsiteX116" fmla="*/ 340014 w 2252230"/>
                    <a:gd name="connsiteY116" fmla="*/ 2623870 h 2680134"/>
                    <a:gd name="connsiteX117" fmla="*/ 311439 w 2252230"/>
                    <a:gd name="connsiteY117" fmla="*/ 2550846 h 2680134"/>
                    <a:gd name="connsiteX118" fmla="*/ 293544 w 2252230"/>
                    <a:gd name="connsiteY118"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602384 w 2252230"/>
                    <a:gd name="connsiteY99" fmla="*/ 1996953 h 2680134"/>
                    <a:gd name="connsiteX100" fmla="*/ 497177 w 2252230"/>
                    <a:gd name="connsiteY100" fmla="*/ 1977758 h 2680134"/>
                    <a:gd name="connsiteX101" fmla="*/ 423430 w 2252230"/>
                    <a:gd name="connsiteY101" fmla="*/ 1995510 h 2680134"/>
                    <a:gd name="connsiteX102" fmla="*/ 361084 w 2252230"/>
                    <a:gd name="connsiteY102" fmla="*/ 2003303 h 2680134"/>
                    <a:gd name="connsiteX103" fmla="*/ 400050 w 2252230"/>
                    <a:gd name="connsiteY103" fmla="*/ 2091626 h 2680134"/>
                    <a:gd name="connsiteX104" fmla="*/ 493569 w 2252230"/>
                    <a:gd name="connsiteY104" fmla="*/ 2055257 h 2680134"/>
                    <a:gd name="connsiteX105" fmla="*/ 511753 w 2252230"/>
                    <a:gd name="connsiteY105" fmla="*/ 2112407 h 2680134"/>
                    <a:gd name="connsiteX106" fmla="*/ 467591 w 2252230"/>
                    <a:gd name="connsiteY106" fmla="*/ 2153971 h 2680134"/>
                    <a:gd name="connsiteX107" fmla="*/ 545523 w 2252230"/>
                    <a:gd name="connsiteY107" fmla="*/ 2179948 h 2680134"/>
                    <a:gd name="connsiteX108" fmla="*/ 574098 w 2252230"/>
                    <a:gd name="connsiteY108" fmla="*/ 2260478 h 2680134"/>
                    <a:gd name="connsiteX109" fmla="*/ 509155 w 2252230"/>
                    <a:gd name="connsiteY109" fmla="*/ 2304639 h 2680134"/>
                    <a:gd name="connsiteX110" fmla="*/ 464994 w 2252230"/>
                    <a:gd name="connsiteY110" fmla="*/ 2478687 h 2680134"/>
                    <a:gd name="connsiteX111" fmla="*/ 457200 w 2252230"/>
                    <a:gd name="connsiteY111" fmla="*/ 2603378 h 2680134"/>
                    <a:gd name="connsiteX112" fmla="*/ 402648 w 2252230"/>
                    <a:gd name="connsiteY112" fmla="*/ 2590389 h 2680134"/>
                    <a:gd name="connsiteX113" fmla="*/ 381866 w 2252230"/>
                    <a:gd name="connsiteY113" fmla="*/ 2611171 h 2680134"/>
                    <a:gd name="connsiteX114" fmla="*/ 402648 w 2252230"/>
                    <a:gd name="connsiteY114" fmla="*/ 2637148 h 2680134"/>
                    <a:gd name="connsiteX115" fmla="*/ 325727 w 2252230"/>
                    <a:gd name="connsiteY115" fmla="*/ 2677846 h 2680134"/>
                    <a:gd name="connsiteX116" fmla="*/ 340014 w 2252230"/>
                    <a:gd name="connsiteY116" fmla="*/ 2623870 h 2680134"/>
                    <a:gd name="connsiteX117" fmla="*/ 311439 w 2252230"/>
                    <a:gd name="connsiteY117" fmla="*/ 2550846 h 2680134"/>
                    <a:gd name="connsiteX118" fmla="*/ 293544 w 2252230"/>
                    <a:gd name="connsiteY118"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602384 w 2252230"/>
                    <a:gd name="connsiteY99" fmla="*/ 1996953 h 2680134"/>
                    <a:gd name="connsiteX100" fmla="*/ 497177 w 2252230"/>
                    <a:gd name="connsiteY100" fmla="*/ 1977758 h 2680134"/>
                    <a:gd name="connsiteX101" fmla="*/ 423430 w 2252230"/>
                    <a:gd name="connsiteY101" fmla="*/ 1995510 h 2680134"/>
                    <a:gd name="connsiteX102" fmla="*/ 361084 w 2252230"/>
                    <a:gd name="connsiteY102" fmla="*/ 2003303 h 2680134"/>
                    <a:gd name="connsiteX103" fmla="*/ 400050 w 2252230"/>
                    <a:gd name="connsiteY103" fmla="*/ 2091626 h 2680134"/>
                    <a:gd name="connsiteX104" fmla="*/ 493569 w 2252230"/>
                    <a:gd name="connsiteY104" fmla="*/ 2055257 h 2680134"/>
                    <a:gd name="connsiteX105" fmla="*/ 511753 w 2252230"/>
                    <a:gd name="connsiteY105" fmla="*/ 2112407 h 2680134"/>
                    <a:gd name="connsiteX106" fmla="*/ 467591 w 2252230"/>
                    <a:gd name="connsiteY106" fmla="*/ 2153971 h 2680134"/>
                    <a:gd name="connsiteX107" fmla="*/ 545523 w 2252230"/>
                    <a:gd name="connsiteY107" fmla="*/ 2179948 h 2680134"/>
                    <a:gd name="connsiteX108" fmla="*/ 574098 w 2252230"/>
                    <a:gd name="connsiteY108" fmla="*/ 2260478 h 2680134"/>
                    <a:gd name="connsiteX109" fmla="*/ 509155 w 2252230"/>
                    <a:gd name="connsiteY109" fmla="*/ 2304639 h 2680134"/>
                    <a:gd name="connsiteX110" fmla="*/ 464994 w 2252230"/>
                    <a:gd name="connsiteY110" fmla="*/ 2478687 h 2680134"/>
                    <a:gd name="connsiteX111" fmla="*/ 457200 w 2252230"/>
                    <a:gd name="connsiteY111" fmla="*/ 2603378 h 2680134"/>
                    <a:gd name="connsiteX112" fmla="*/ 402648 w 2252230"/>
                    <a:gd name="connsiteY112" fmla="*/ 2590389 h 2680134"/>
                    <a:gd name="connsiteX113" fmla="*/ 381866 w 2252230"/>
                    <a:gd name="connsiteY113" fmla="*/ 2611171 h 2680134"/>
                    <a:gd name="connsiteX114" fmla="*/ 402648 w 2252230"/>
                    <a:gd name="connsiteY114" fmla="*/ 2637148 h 2680134"/>
                    <a:gd name="connsiteX115" fmla="*/ 325727 w 2252230"/>
                    <a:gd name="connsiteY115" fmla="*/ 2677846 h 2680134"/>
                    <a:gd name="connsiteX116" fmla="*/ 340014 w 2252230"/>
                    <a:gd name="connsiteY116" fmla="*/ 2623870 h 2680134"/>
                    <a:gd name="connsiteX117" fmla="*/ 311439 w 2252230"/>
                    <a:gd name="connsiteY117" fmla="*/ 2550846 h 2680134"/>
                    <a:gd name="connsiteX118" fmla="*/ 293544 w 2252230"/>
                    <a:gd name="connsiteY118"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602384 w 2252230"/>
                    <a:gd name="connsiteY99" fmla="*/ 1996953 h 2680134"/>
                    <a:gd name="connsiteX100" fmla="*/ 497177 w 2252230"/>
                    <a:gd name="connsiteY100" fmla="*/ 1977758 h 2680134"/>
                    <a:gd name="connsiteX101" fmla="*/ 423430 w 2252230"/>
                    <a:gd name="connsiteY101" fmla="*/ 1995510 h 2680134"/>
                    <a:gd name="connsiteX102" fmla="*/ 361084 w 2252230"/>
                    <a:gd name="connsiteY102" fmla="*/ 2003303 h 2680134"/>
                    <a:gd name="connsiteX103" fmla="*/ 400050 w 2252230"/>
                    <a:gd name="connsiteY103" fmla="*/ 2091626 h 2680134"/>
                    <a:gd name="connsiteX104" fmla="*/ 493569 w 2252230"/>
                    <a:gd name="connsiteY104" fmla="*/ 2055257 h 2680134"/>
                    <a:gd name="connsiteX105" fmla="*/ 511753 w 2252230"/>
                    <a:gd name="connsiteY105" fmla="*/ 2112407 h 2680134"/>
                    <a:gd name="connsiteX106" fmla="*/ 467591 w 2252230"/>
                    <a:gd name="connsiteY106" fmla="*/ 2153971 h 2680134"/>
                    <a:gd name="connsiteX107" fmla="*/ 545523 w 2252230"/>
                    <a:gd name="connsiteY107" fmla="*/ 2179948 h 2680134"/>
                    <a:gd name="connsiteX108" fmla="*/ 574098 w 2252230"/>
                    <a:gd name="connsiteY108" fmla="*/ 2260478 h 2680134"/>
                    <a:gd name="connsiteX109" fmla="*/ 509155 w 2252230"/>
                    <a:gd name="connsiteY109" fmla="*/ 2304639 h 2680134"/>
                    <a:gd name="connsiteX110" fmla="*/ 464994 w 2252230"/>
                    <a:gd name="connsiteY110" fmla="*/ 2478687 h 2680134"/>
                    <a:gd name="connsiteX111" fmla="*/ 457200 w 2252230"/>
                    <a:gd name="connsiteY111" fmla="*/ 2603378 h 2680134"/>
                    <a:gd name="connsiteX112" fmla="*/ 402648 w 2252230"/>
                    <a:gd name="connsiteY112" fmla="*/ 2590389 h 2680134"/>
                    <a:gd name="connsiteX113" fmla="*/ 381866 w 2252230"/>
                    <a:gd name="connsiteY113" fmla="*/ 2611171 h 2680134"/>
                    <a:gd name="connsiteX114" fmla="*/ 402648 w 2252230"/>
                    <a:gd name="connsiteY114" fmla="*/ 2637148 h 2680134"/>
                    <a:gd name="connsiteX115" fmla="*/ 325727 w 2252230"/>
                    <a:gd name="connsiteY115" fmla="*/ 2677846 h 2680134"/>
                    <a:gd name="connsiteX116" fmla="*/ 340014 w 2252230"/>
                    <a:gd name="connsiteY116" fmla="*/ 2623870 h 2680134"/>
                    <a:gd name="connsiteX117" fmla="*/ 311439 w 2252230"/>
                    <a:gd name="connsiteY117" fmla="*/ 2550846 h 2680134"/>
                    <a:gd name="connsiteX118" fmla="*/ 293544 w 2252230"/>
                    <a:gd name="connsiteY118"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602384 w 2252230"/>
                    <a:gd name="connsiteY99" fmla="*/ 1996953 h 2680134"/>
                    <a:gd name="connsiteX100" fmla="*/ 497177 w 2252230"/>
                    <a:gd name="connsiteY100" fmla="*/ 1977758 h 2680134"/>
                    <a:gd name="connsiteX101" fmla="*/ 423430 w 2252230"/>
                    <a:gd name="connsiteY101" fmla="*/ 1995510 h 2680134"/>
                    <a:gd name="connsiteX102" fmla="*/ 361084 w 2252230"/>
                    <a:gd name="connsiteY102" fmla="*/ 2003303 h 2680134"/>
                    <a:gd name="connsiteX103" fmla="*/ 400050 w 2252230"/>
                    <a:gd name="connsiteY103" fmla="*/ 2091626 h 2680134"/>
                    <a:gd name="connsiteX104" fmla="*/ 493569 w 2252230"/>
                    <a:gd name="connsiteY104" fmla="*/ 2055257 h 2680134"/>
                    <a:gd name="connsiteX105" fmla="*/ 511753 w 2252230"/>
                    <a:gd name="connsiteY105" fmla="*/ 2112407 h 2680134"/>
                    <a:gd name="connsiteX106" fmla="*/ 467591 w 2252230"/>
                    <a:gd name="connsiteY106" fmla="*/ 2153971 h 2680134"/>
                    <a:gd name="connsiteX107" fmla="*/ 545523 w 2252230"/>
                    <a:gd name="connsiteY107" fmla="*/ 2179948 h 2680134"/>
                    <a:gd name="connsiteX108" fmla="*/ 574098 w 2252230"/>
                    <a:gd name="connsiteY108" fmla="*/ 2260478 h 2680134"/>
                    <a:gd name="connsiteX109" fmla="*/ 509155 w 2252230"/>
                    <a:gd name="connsiteY109" fmla="*/ 2304639 h 2680134"/>
                    <a:gd name="connsiteX110" fmla="*/ 464994 w 2252230"/>
                    <a:gd name="connsiteY110" fmla="*/ 2478687 h 2680134"/>
                    <a:gd name="connsiteX111" fmla="*/ 457200 w 2252230"/>
                    <a:gd name="connsiteY111" fmla="*/ 2603378 h 2680134"/>
                    <a:gd name="connsiteX112" fmla="*/ 402648 w 2252230"/>
                    <a:gd name="connsiteY112" fmla="*/ 2590389 h 2680134"/>
                    <a:gd name="connsiteX113" fmla="*/ 381866 w 2252230"/>
                    <a:gd name="connsiteY113" fmla="*/ 2611171 h 2680134"/>
                    <a:gd name="connsiteX114" fmla="*/ 402648 w 2252230"/>
                    <a:gd name="connsiteY114" fmla="*/ 2637148 h 2680134"/>
                    <a:gd name="connsiteX115" fmla="*/ 325727 w 2252230"/>
                    <a:gd name="connsiteY115" fmla="*/ 2677846 h 2680134"/>
                    <a:gd name="connsiteX116" fmla="*/ 340014 w 2252230"/>
                    <a:gd name="connsiteY116" fmla="*/ 2623870 h 2680134"/>
                    <a:gd name="connsiteX117" fmla="*/ 311439 w 2252230"/>
                    <a:gd name="connsiteY117" fmla="*/ 2550846 h 2680134"/>
                    <a:gd name="connsiteX118" fmla="*/ 293544 w 2252230"/>
                    <a:gd name="connsiteY118"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949614 w 2252230"/>
                    <a:gd name="connsiteY20" fmla="*/ 1566595 h 2680134"/>
                    <a:gd name="connsiteX21" fmla="*/ 1083253 w 2252230"/>
                    <a:gd name="connsiteY21" fmla="*/ 1507137 h 2680134"/>
                    <a:gd name="connsiteX22" fmla="*/ 1252105 w 2252230"/>
                    <a:gd name="connsiteY22" fmla="*/ 1520126 h 2680134"/>
                    <a:gd name="connsiteX23" fmla="*/ 1340428 w 2252230"/>
                    <a:gd name="connsiteY23" fmla="*/ 1572080 h 2680134"/>
                    <a:gd name="connsiteX24" fmla="*/ 1262496 w 2252230"/>
                    <a:gd name="connsiteY24" fmla="*/ 1436998 h 2680134"/>
                    <a:gd name="connsiteX25" fmla="*/ 1358612 w 2252230"/>
                    <a:gd name="connsiteY25" fmla="*/ 1286330 h 2680134"/>
                    <a:gd name="connsiteX26" fmla="*/ 1381991 w 2252230"/>
                    <a:gd name="connsiteY26" fmla="*/ 1236973 h 2680134"/>
                    <a:gd name="connsiteX27" fmla="*/ 1379394 w 2252230"/>
                    <a:gd name="connsiteY27" fmla="*/ 1112282 h 2680134"/>
                    <a:gd name="connsiteX28" fmla="*/ 1462521 w 2252230"/>
                    <a:gd name="connsiteY28" fmla="*/ 1031753 h 2680134"/>
                    <a:gd name="connsiteX29" fmla="*/ 1498889 w 2252230"/>
                    <a:gd name="connsiteY29" fmla="*/ 1070719 h 2680134"/>
                    <a:gd name="connsiteX30" fmla="*/ 1444337 w 2252230"/>
                    <a:gd name="connsiteY30" fmla="*/ 1182421 h 2680134"/>
                    <a:gd name="connsiteX31" fmla="*/ 1504084 w 2252230"/>
                    <a:gd name="connsiteY31" fmla="*/ 1244766 h 2680134"/>
                    <a:gd name="connsiteX32" fmla="*/ 1535257 w 2252230"/>
                    <a:gd name="connsiteY32" fmla="*/ 1166835 h 2680134"/>
                    <a:gd name="connsiteX33" fmla="*/ 1678132 w 2252230"/>
                    <a:gd name="connsiteY33" fmla="*/ 1091501 h 2680134"/>
                    <a:gd name="connsiteX34" fmla="*/ 1732684 w 2252230"/>
                    <a:gd name="connsiteY34" fmla="*/ 969407 h 2680134"/>
                    <a:gd name="connsiteX35" fmla="*/ 1836594 w 2252230"/>
                    <a:gd name="connsiteY35" fmla="*/ 881085 h 2680134"/>
                    <a:gd name="connsiteX36" fmla="*/ 1836594 w 2252230"/>
                    <a:gd name="connsiteY36" fmla="*/ 779773 h 2680134"/>
                    <a:gd name="connsiteX37" fmla="*/ 1914525 w 2252230"/>
                    <a:gd name="connsiteY37" fmla="*/ 569357 h 2680134"/>
                    <a:gd name="connsiteX38" fmla="*/ 1875559 w 2252230"/>
                    <a:gd name="connsiteY38" fmla="*/ 413494 h 2680134"/>
                    <a:gd name="connsiteX39" fmla="*/ 1823605 w 2252230"/>
                    <a:gd name="connsiteY39" fmla="*/ 416091 h 2680134"/>
                    <a:gd name="connsiteX40" fmla="*/ 1859973 w 2252230"/>
                    <a:gd name="connsiteY40" fmla="*/ 348551 h 2680134"/>
                    <a:gd name="connsiteX41" fmla="*/ 1833996 w 2252230"/>
                    <a:gd name="connsiteY41" fmla="*/ 275814 h 2680134"/>
                    <a:gd name="connsiteX42" fmla="*/ 1888548 w 2252230"/>
                    <a:gd name="connsiteY42" fmla="*/ 187491 h 2680134"/>
                    <a:gd name="connsiteX43" fmla="*/ 1896341 w 2252230"/>
                    <a:gd name="connsiteY43" fmla="*/ 104364 h 2680134"/>
                    <a:gd name="connsiteX44" fmla="*/ 1995055 w 2252230"/>
                    <a:gd name="connsiteY44" fmla="*/ 169307 h 2680134"/>
                    <a:gd name="connsiteX45" fmla="*/ 2044412 w 2252230"/>
                    <a:gd name="connsiteY45" fmla="*/ 106962 h 2680134"/>
                    <a:gd name="connsiteX46" fmla="*/ 1989859 w 2252230"/>
                    <a:gd name="connsiteY46" fmla="*/ 91376 h 2680134"/>
                    <a:gd name="connsiteX47" fmla="*/ 1961284 w 2252230"/>
                    <a:gd name="connsiteY47" fmla="*/ 34226 h 2680134"/>
                    <a:gd name="connsiteX48" fmla="*/ 2021032 w 2252230"/>
                    <a:gd name="connsiteY48" fmla="*/ 18639 h 2680134"/>
                    <a:gd name="connsiteX49" fmla="*/ 2072987 w 2252230"/>
                    <a:gd name="connsiteY49" fmla="*/ 55007 h 2680134"/>
                    <a:gd name="connsiteX50" fmla="*/ 2109355 w 2252230"/>
                    <a:gd name="connsiteY50" fmla="*/ 205676 h 2680134"/>
                    <a:gd name="connsiteX51" fmla="*/ 2189884 w 2252230"/>
                    <a:gd name="connsiteY51" fmla="*/ 299194 h 2680134"/>
                    <a:gd name="connsiteX52" fmla="*/ 2252230 w 2252230"/>
                    <a:gd name="connsiteY52" fmla="*/ 442069 h 2680134"/>
                    <a:gd name="connsiteX53" fmla="*/ 2244437 w 2252230"/>
                    <a:gd name="connsiteY53" fmla="*/ 566760 h 2680134"/>
                    <a:gd name="connsiteX54" fmla="*/ 2200275 w 2252230"/>
                    <a:gd name="connsiteY54" fmla="*/ 613519 h 2680134"/>
                    <a:gd name="connsiteX55" fmla="*/ 2208069 w 2252230"/>
                    <a:gd name="connsiteY55" fmla="*/ 756394 h 2680134"/>
                    <a:gd name="connsiteX56" fmla="*/ 2148321 w 2252230"/>
                    <a:gd name="connsiteY56" fmla="*/ 746003 h 2680134"/>
                    <a:gd name="connsiteX57" fmla="*/ 2109355 w 2252230"/>
                    <a:gd name="connsiteY57" fmla="*/ 800555 h 2680134"/>
                    <a:gd name="connsiteX58" fmla="*/ 2163907 w 2252230"/>
                    <a:gd name="connsiteY58" fmla="*/ 972005 h 2680134"/>
                    <a:gd name="connsiteX59" fmla="*/ 2135332 w 2252230"/>
                    <a:gd name="connsiteY59" fmla="*/ 1133064 h 2680134"/>
                    <a:gd name="connsiteX60" fmla="*/ 2122344 w 2252230"/>
                    <a:gd name="connsiteY60" fmla="*/ 1255157 h 2680134"/>
                    <a:gd name="connsiteX61" fmla="*/ 2166505 w 2252230"/>
                    <a:gd name="connsiteY61" fmla="*/ 1379848 h 2680134"/>
                    <a:gd name="connsiteX62" fmla="*/ 2098964 w 2252230"/>
                    <a:gd name="connsiteY62" fmla="*/ 1444791 h 2680134"/>
                    <a:gd name="connsiteX63" fmla="*/ 2114550 w 2252230"/>
                    <a:gd name="connsiteY63" fmla="*/ 1522723 h 2680134"/>
                    <a:gd name="connsiteX64" fmla="*/ 2044412 w 2252230"/>
                    <a:gd name="connsiteY64" fmla="*/ 1546103 h 2680134"/>
                    <a:gd name="connsiteX65" fmla="*/ 2044412 w 2252230"/>
                    <a:gd name="connsiteY65" fmla="*/ 1603253 h 2680134"/>
                    <a:gd name="connsiteX66" fmla="*/ 2010641 w 2252230"/>
                    <a:gd name="connsiteY66" fmla="*/ 1530516 h 2680134"/>
                    <a:gd name="connsiteX67" fmla="*/ 2021032 w 2252230"/>
                    <a:gd name="connsiteY67" fmla="*/ 1418814 h 2680134"/>
                    <a:gd name="connsiteX68" fmla="*/ 2015837 w 2252230"/>
                    <a:gd name="connsiteY68" fmla="*/ 1447389 h 2680134"/>
                    <a:gd name="connsiteX69" fmla="*/ 1958687 w 2252230"/>
                    <a:gd name="connsiteY69" fmla="*/ 1530516 h 2680134"/>
                    <a:gd name="connsiteX70" fmla="*/ 1901537 w 2252230"/>
                    <a:gd name="connsiteY70" fmla="*/ 1553896 h 2680134"/>
                    <a:gd name="connsiteX71" fmla="*/ 1891146 w 2252230"/>
                    <a:gd name="connsiteY71" fmla="*/ 1696771 h 2680134"/>
                    <a:gd name="connsiteX72" fmla="*/ 1841789 w 2252230"/>
                    <a:gd name="connsiteY72" fmla="*/ 1696771 h 2680134"/>
                    <a:gd name="connsiteX73" fmla="*/ 1846984 w 2252230"/>
                    <a:gd name="connsiteY73" fmla="*/ 1673391 h 2680134"/>
                    <a:gd name="connsiteX74" fmla="*/ 1808019 w 2252230"/>
                    <a:gd name="connsiteY74" fmla="*/ 1579873 h 2680134"/>
                    <a:gd name="connsiteX75" fmla="*/ 1748271 w 2252230"/>
                    <a:gd name="connsiteY75" fmla="*/ 1660403 h 2680134"/>
                    <a:gd name="connsiteX76" fmla="*/ 1717098 w 2252230"/>
                    <a:gd name="connsiteY76" fmla="*/ 1699369 h 2680134"/>
                    <a:gd name="connsiteX77" fmla="*/ 1602798 w 2252230"/>
                    <a:gd name="connsiteY77" fmla="*/ 1709760 h 2680134"/>
                    <a:gd name="connsiteX78" fmla="*/ 1506682 w 2252230"/>
                    <a:gd name="connsiteY78" fmla="*/ 1743530 h 2680134"/>
                    <a:gd name="connsiteX79" fmla="*/ 1545648 w 2252230"/>
                    <a:gd name="connsiteY79" fmla="*/ 1694173 h 2680134"/>
                    <a:gd name="connsiteX80" fmla="*/ 1493694 w 2252230"/>
                    <a:gd name="connsiteY80" fmla="*/ 1694173 h 2680134"/>
                    <a:gd name="connsiteX81" fmla="*/ 1459923 w 2252230"/>
                    <a:gd name="connsiteY81" fmla="*/ 1678587 h 2680134"/>
                    <a:gd name="connsiteX82" fmla="*/ 1423555 w 2252230"/>
                    <a:gd name="connsiteY82" fmla="*/ 1629230 h 2680134"/>
                    <a:gd name="connsiteX83" fmla="*/ 1410566 w 2252230"/>
                    <a:gd name="connsiteY83" fmla="*/ 1738335 h 2680134"/>
                    <a:gd name="connsiteX84" fmla="*/ 1493694 w 2252230"/>
                    <a:gd name="connsiteY84" fmla="*/ 1800680 h 2680134"/>
                    <a:gd name="connsiteX85" fmla="*/ 1376796 w 2252230"/>
                    <a:gd name="connsiteY85" fmla="*/ 1865623 h 2680134"/>
                    <a:gd name="connsiteX86" fmla="*/ 1304059 w 2252230"/>
                    <a:gd name="connsiteY86" fmla="*/ 2026682 h 2680134"/>
                    <a:gd name="connsiteX87" fmla="*/ 1215737 w 2252230"/>
                    <a:gd name="connsiteY87" fmla="*/ 2000705 h 2680134"/>
                    <a:gd name="connsiteX88" fmla="*/ 1150794 w 2252230"/>
                    <a:gd name="connsiteY88" fmla="*/ 1943555 h 2680134"/>
                    <a:gd name="connsiteX89" fmla="*/ 1179369 w 2252230"/>
                    <a:gd name="connsiteY89" fmla="*/ 1839646 h 2680134"/>
                    <a:gd name="connsiteX90" fmla="*/ 1192357 w 2252230"/>
                    <a:gd name="connsiteY90" fmla="*/ 1727944 h 2680134"/>
                    <a:gd name="connsiteX91" fmla="*/ 1127414 w 2252230"/>
                    <a:gd name="connsiteY91" fmla="*/ 1777301 h 2680134"/>
                    <a:gd name="connsiteX92" fmla="*/ 1080655 w 2252230"/>
                    <a:gd name="connsiteY92" fmla="*/ 1881210 h 2680134"/>
                    <a:gd name="connsiteX93" fmla="*/ 1046884 w 2252230"/>
                    <a:gd name="connsiteY93" fmla="*/ 1855232 h 2680134"/>
                    <a:gd name="connsiteX94" fmla="*/ 1101437 w 2252230"/>
                    <a:gd name="connsiteY94" fmla="*/ 1761714 h 2680134"/>
                    <a:gd name="connsiteX95" fmla="*/ 994930 w 2252230"/>
                    <a:gd name="connsiteY95" fmla="*/ 1759116 h 2680134"/>
                    <a:gd name="connsiteX96" fmla="*/ 919596 w 2252230"/>
                    <a:gd name="connsiteY96" fmla="*/ 1826657 h 2680134"/>
                    <a:gd name="connsiteX97" fmla="*/ 794905 w 2252230"/>
                    <a:gd name="connsiteY97" fmla="*/ 1865623 h 2680134"/>
                    <a:gd name="connsiteX98" fmla="*/ 683203 w 2252230"/>
                    <a:gd name="connsiteY98" fmla="*/ 1914980 h 2680134"/>
                    <a:gd name="connsiteX99" fmla="*/ 592282 w 2252230"/>
                    <a:gd name="connsiteY99" fmla="*/ 1909785 h 2680134"/>
                    <a:gd name="connsiteX100" fmla="*/ 602384 w 2252230"/>
                    <a:gd name="connsiteY100" fmla="*/ 1996953 h 2680134"/>
                    <a:gd name="connsiteX101" fmla="*/ 497177 w 2252230"/>
                    <a:gd name="connsiteY101" fmla="*/ 1977758 h 2680134"/>
                    <a:gd name="connsiteX102" fmla="*/ 423430 w 2252230"/>
                    <a:gd name="connsiteY102" fmla="*/ 1995510 h 2680134"/>
                    <a:gd name="connsiteX103" fmla="*/ 361084 w 2252230"/>
                    <a:gd name="connsiteY103" fmla="*/ 2003303 h 2680134"/>
                    <a:gd name="connsiteX104" fmla="*/ 400050 w 2252230"/>
                    <a:gd name="connsiteY104" fmla="*/ 2091626 h 2680134"/>
                    <a:gd name="connsiteX105" fmla="*/ 493569 w 2252230"/>
                    <a:gd name="connsiteY105" fmla="*/ 2055257 h 2680134"/>
                    <a:gd name="connsiteX106" fmla="*/ 511753 w 2252230"/>
                    <a:gd name="connsiteY106" fmla="*/ 2112407 h 2680134"/>
                    <a:gd name="connsiteX107" fmla="*/ 467591 w 2252230"/>
                    <a:gd name="connsiteY107" fmla="*/ 2153971 h 2680134"/>
                    <a:gd name="connsiteX108" fmla="*/ 545523 w 2252230"/>
                    <a:gd name="connsiteY108" fmla="*/ 2179948 h 2680134"/>
                    <a:gd name="connsiteX109" fmla="*/ 574098 w 2252230"/>
                    <a:gd name="connsiteY109" fmla="*/ 2260478 h 2680134"/>
                    <a:gd name="connsiteX110" fmla="*/ 509155 w 2252230"/>
                    <a:gd name="connsiteY110" fmla="*/ 2304639 h 2680134"/>
                    <a:gd name="connsiteX111" fmla="*/ 464994 w 2252230"/>
                    <a:gd name="connsiteY111" fmla="*/ 2478687 h 2680134"/>
                    <a:gd name="connsiteX112" fmla="*/ 457200 w 2252230"/>
                    <a:gd name="connsiteY112" fmla="*/ 2603378 h 2680134"/>
                    <a:gd name="connsiteX113" fmla="*/ 402648 w 2252230"/>
                    <a:gd name="connsiteY113" fmla="*/ 2590389 h 2680134"/>
                    <a:gd name="connsiteX114" fmla="*/ 381866 w 2252230"/>
                    <a:gd name="connsiteY114" fmla="*/ 2611171 h 2680134"/>
                    <a:gd name="connsiteX115" fmla="*/ 402648 w 2252230"/>
                    <a:gd name="connsiteY115" fmla="*/ 2637148 h 2680134"/>
                    <a:gd name="connsiteX116" fmla="*/ 325727 w 2252230"/>
                    <a:gd name="connsiteY116" fmla="*/ 2677846 h 2680134"/>
                    <a:gd name="connsiteX117" fmla="*/ 340014 w 2252230"/>
                    <a:gd name="connsiteY117" fmla="*/ 2623870 h 2680134"/>
                    <a:gd name="connsiteX118" fmla="*/ 311439 w 2252230"/>
                    <a:gd name="connsiteY118" fmla="*/ 2550846 h 2680134"/>
                    <a:gd name="connsiteX119" fmla="*/ 293544 w 2252230"/>
                    <a:gd name="connsiteY119"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949614 w 2252230"/>
                    <a:gd name="connsiteY20" fmla="*/ 1566595 h 2680134"/>
                    <a:gd name="connsiteX21" fmla="*/ 1083253 w 2252230"/>
                    <a:gd name="connsiteY21" fmla="*/ 1507137 h 2680134"/>
                    <a:gd name="connsiteX22" fmla="*/ 1252105 w 2252230"/>
                    <a:gd name="connsiteY22" fmla="*/ 1520126 h 2680134"/>
                    <a:gd name="connsiteX23" fmla="*/ 1340428 w 2252230"/>
                    <a:gd name="connsiteY23" fmla="*/ 1572080 h 2680134"/>
                    <a:gd name="connsiteX24" fmla="*/ 1262496 w 2252230"/>
                    <a:gd name="connsiteY24" fmla="*/ 1436998 h 2680134"/>
                    <a:gd name="connsiteX25" fmla="*/ 1358612 w 2252230"/>
                    <a:gd name="connsiteY25" fmla="*/ 1286330 h 2680134"/>
                    <a:gd name="connsiteX26" fmla="*/ 1381991 w 2252230"/>
                    <a:gd name="connsiteY26" fmla="*/ 1236973 h 2680134"/>
                    <a:gd name="connsiteX27" fmla="*/ 1379394 w 2252230"/>
                    <a:gd name="connsiteY27" fmla="*/ 1112282 h 2680134"/>
                    <a:gd name="connsiteX28" fmla="*/ 1462521 w 2252230"/>
                    <a:gd name="connsiteY28" fmla="*/ 1031753 h 2680134"/>
                    <a:gd name="connsiteX29" fmla="*/ 1498889 w 2252230"/>
                    <a:gd name="connsiteY29" fmla="*/ 1070719 h 2680134"/>
                    <a:gd name="connsiteX30" fmla="*/ 1444337 w 2252230"/>
                    <a:gd name="connsiteY30" fmla="*/ 1182421 h 2680134"/>
                    <a:gd name="connsiteX31" fmla="*/ 1504084 w 2252230"/>
                    <a:gd name="connsiteY31" fmla="*/ 1244766 h 2680134"/>
                    <a:gd name="connsiteX32" fmla="*/ 1535257 w 2252230"/>
                    <a:gd name="connsiteY32" fmla="*/ 1166835 h 2680134"/>
                    <a:gd name="connsiteX33" fmla="*/ 1678132 w 2252230"/>
                    <a:gd name="connsiteY33" fmla="*/ 1091501 h 2680134"/>
                    <a:gd name="connsiteX34" fmla="*/ 1732684 w 2252230"/>
                    <a:gd name="connsiteY34" fmla="*/ 969407 h 2680134"/>
                    <a:gd name="connsiteX35" fmla="*/ 1836594 w 2252230"/>
                    <a:gd name="connsiteY35" fmla="*/ 881085 h 2680134"/>
                    <a:gd name="connsiteX36" fmla="*/ 1836594 w 2252230"/>
                    <a:gd name="connsiteY36" fmla="*/ 779773 h 2680134"/>
                    <a:gd name="connsiteX37" fmla="*/ 1914525 w 2252230"/>
                    <a:gd name="connsiteY37" fmla="*/ 569357 h 2680134"/>
                    <a:gd name="connsiteX38" fmla="*/ 1875559 w 2252230"/>
                    <a:gd name="connsiteY38" fmla="*/ 413494 h 2680134"/>
                    <a:gd name="connsiteX39" fmla="*/ 1823605 w 2252230"/>
                    <a:gd name="connsiteY39" fmla="*/ 416091 h 2680134"/>
                    <a:gd name="connsiteX40" fmla="*/ 1859973 w 2252230"/>
                    <a:gd name="connsiteY40" fmla="*/ 348551 h 2680134"/>
                    <a:gd name="connsiteX41" fmla="*/ 1833996 w 2252230"/>
                    <a:gd name="connsiteY41" fmla="*/ 275814 h 2680134"/>
                    <a:gd name="connsiteX42" fmla="*/ 1888548 w 2252230"/>
                    <a:gd name="connsiteY42" fmla="*/ 187491 h 2680134"/>
                    <a:gd name="connsiteX43" fmla="*/ 1896341 w 2252230"/>
                    <a:gd name="connsiteY43" fmla="*/ 104364 h 2680134"/>
                    <a:gd name="connsiteX44" fmla="*/ 1995055 w 2252230"/>
                    <a:gd name="connsiteY44" fmla="*/ 169307 h 2680134"/>
                    <a:gd name="connsiteX45" fmla="*/ 2044412 w 2252230"/>
                    <a:gd name="connsiteY45" fmla="*/ 106962 h 2680134"/>
                    <a:gd name="connsiteX46" fmla="*/ 1989859 w 2252230"/>
                    <a:gd name="connsiteY46" fmla="*/ 91376 h 2680134"/>
                    <a:gd name="connsiteX47" fmla="*/ 1961284 w 2252230"/>
                    <a:gd name="connsiteY47" fmla="*/ 34226 h 2680134"/>
                    <a:gd name="connsiteX48" fmla="*/ 2021032 w 2252230"/>
                    <a:gd name="connsiteY48" fmla="*/ 18639 h 2680134"/>
                    <a:gd name="connsiteX49" fmla="*/ 2072987 w 2252230"/>
                    <a:gd name="connsiteY49" fmla="*/ 55007 h 2680134"/>
                    <a:gd name="connsiteX50" fmla="*/ 2109355 w 2252230"/>
                    <a:gd name="connsiteY50" fmla="*/ 205676 h 2680134"/>
                    <a:gd name="connsiteX51" fmla="*/ 2189884 w 2252230"/>
                    <a:gd name="connsiteY51" fmla="*/ 299194 h 2680134"/>
                    <a:gd name="connsiteX52" fmla="*/ 2252230 w 2252230"/>
                    <a:gd name="connsiteY52" fmla="*/ 442069 h 2680134"/>
                    <a:gd name="connsiteX53" fmla="*/ 2244437 w 2252230"/>
                    <a:gd name="connsiteY53" fmla="*/ 566760 h 2680134"/>
                    <a:gd name="connsiteX54" fmla="*/ 2200275 w 2252230"/>
                    <a:gd name="connsiteY54" fmla="*/ 613519 h 2680134"/>
                    <a:gd name="connsiteX55" fmla="*/ 2208069 w 2252230"/>
                    <a:gd name="connsiteY55" fmla="*/ 756394 h 2680134"/>
                    <a:gd name="connsiteX56" fmla="*/ 2148321 w 2252230"/>
                    <a:gd name="connsiteY56" fmla="*/ 746003 h 2680134"/>
                    <a:gd name="connsiteX57" fmla="*/ 2109355 w 2252230"/>
                    <a:gd name="connsiteY57" fmla="*/ 800555 h 2680134"/>
                    <a:gd name="connsiteX58" fmla="*/ 2163907 w 2252230"/>
                    <a:gd name="connsiteY58" fmla="*/ 972005 h 2680134"/>
                    <a:gd name="connsiteX59" fmla="*/ 2135332 w 2252230"/>
                    <a:gd name="connsiteY59" fmla="*/ 1133064 h 2680134"/>
                    <a:gd name="connsiteX60" fmla="*/ 2122344 w 2252230"/>
                    <a:gd name="connsiteY60" fmla="*/ 1255157 h 2680134"/>
                    <a:gd name="connsiteX61" fmla="*/ 2166505 w 2252230"/>
                    <a:gd name="connsiteY61" fmla="*/ 1379848 h 2680134"/>
                    <a:gd name="connsiteX62" fmla="*/ 2098964 w 2252230"/>
                    <a:gd name="connsiteY62" fmla="*/ 1444791 h 2680134"/>
                    <a:gd name="connsiteX63" fmla="*/ 2114550 w 2252230"/>
                    <a:gd name="connsiteY63" fmla="*/ 1522723 h 2680134"/>
                    <a:gd name="connsiteX64" fmla="*/ 2044412 w 2252230"/>
                    <a:gd name="connsiteY64" fmla="*/ 1546103 h 2680134"/>
                    <a:gd name="connsiteX65" fmla="*/ 2044412 w 2252230"/>
                    <a:gd name="connsiteY65" fmla="*/ 1603253 h 2680134"/>
                    <a:gd name="connsiteX66" fmla="*/ 2010641 w 2252230"/>
                    <a:gd name="connsiteY66" fmla="*/ 1530516 h 2680134"/>
                    <a:gd name="connsiteX67" fmla="*/ 2021032 w 2252230"/>
                    <a:gd name="connsiteY67" fmla="*/ 1418814 h 2680134"/>
                    <a:gd name="connsiteX68" fmla="*/ 2015837 w 2252230"/>
                    <a:gd name="connsiteY68" fmla="*/ 1447389 h 2680134"/>
                    <a:gd name="connsiteX69" fmla="*/ 1958687 w 2252230"/>
                    <a:gd name="connsiteY69" fmla="*/ 1530516 h 2680134"/>
                    <a:gd name="connsiteX70" fmla="*/ 1901537 w 2252230"/>
                    <a:gd name="connsiteY70" fmla="*/ 1553896 h 2680134"/>
                    <a:gd name="connsiteX71" fmla="*/ 1891146 w 2252230"/>
                    <a:gd name="connsiteY71" fmla="*/ 1696771 h 2680134"/>
                    <a:gd name="connsiteX72" fmla="*/ 1841789 w 2252230"/>
                    <a:gd name="connsiteY72" fmla="*/ 1696771 h 2680134"/>
                    <a:gd name="connsiteX73" fmla="*/ 1846984 w 2252230"/>
                    <a:gd name="connsiteY73" fmla="*/ 1673391 h 2680134"/>
                    <a:gd name="connsiteX74" fmla="*/ 1808019 w 2252230"/>
                    <a:gd name="connsiteY74" fmla="*/ 1579873 h 2680134"/>
                    <a:gd name="connsiteX75" fmla="*/ 1748271 w 2252230"/>
                    <a:gd name="connsiteY75" fmla="*/ 1660403 h 2680134"/>
                    <a:gd name="connsiteX76" fmla="*/ 1717098 w 2252230"/>
                    <a:gd name="connsiteY76" fmla="*/ 1699369 h 2680134"/>
                    <a:gd name="connsiteX77" fmla="*/ 1602798 w 2252230"/>
                    <a:gd name="connsiteY77" fmla="*/ 1709760 h 2680134"/>
                    <a:gd name="connsiteX78" fmla="*/ 1506682 w 2252230"/>
                    <a:gd name="connsiteY78" fmla="*/ 1743530 h 2680134"/>
                    <a:gd name="connsiteX79" fmla="*/ 1545648 w 2252230"/>
                    <a:gd name="connsiteY79" fmla="*/ 1694173 h 2680134"/>
                    <a:gd name="connsiteX80" fmla="*/ 1493694 w 2252230"/>
                    <a:gd name="connsiteY80" fmla="*/ 1694173 h 2680134"/>
                    <a:gd name="connsiteX81" fmla="*/ 1459923 w 2252230"/>
                    <a:gd name="connsiteY81" fmla="*/ 1678587 h 2680134"/>
                    <a:gd name="connsiteX82" fmla="*/ 1423555 w 2252230"/>
                    <a:gd name="connsiteY82" fmla="*/ 1629230 h 2680134"/>
                    <a:gd name="connsiteX83" fmla="*/ 1410566 w 2252230"/>
                    <a:gd name="connsiteY83" fmla="*/ 1738335 h 2680134"/>
                    <a:gd name="connsiteX84" fmla="*/ 1493694 w 2252230"/>
                    <a:gd name="connsiteY84" fmla="*/ 1800680 h 2680134"/>
                    <a:gd name="connsiteX85" fmla="*/ 1376796 w 2252230"/>
                    <a:gd name="connsiteY85" fmla="*/ 1865623 h 2680134"/>
                    <a:gd name="connsiteX86" fmla="*/ 1304059 w 2252230"/>
                    <a:gd name="connsiteY86" fmla="*/ 2026682 h 2680134"/>
                    <a:gd name="connsiteX87" fmla="*/ 1215737 w 2252230"/>
                    <a:gd name="connsiteY87" fmla="*/ 2000705 h 2680134"/>
                    <a:gd name="connsiteX88" fmla="*/ 1150794 w 2252230"/>
                    <a:gd name="connsiteY88" fmla="*/ 1943555 h 2680134"/>
                    <a:gd name="connsiteX89" fmla="*/ 1179369 w 2252230"/>
                    <a:gd name="connsiteY89" fmla="*/ 1839646 h 2680134"/>
                    <a:gd name="connsiteX90" fmla="*/ 1192357 w 2252230"/>
                    <a:gd name="connsiteY90" fmla="*/ 1727944 h 2680134"/>
                    <a:gd name="connsiteX91" fmla="*/ 1127414 w 2252230"/>
                    <a:gd name="connsiteY91" fmla="*/ 1777301 h 2680134"/>
                    <a:gd name="connsiteX92" fmla="*/ 1080655 w 2252230"/>
                    <a:gd name="connsiteY92" fmla="*/ 1881210 h 2680134"/>
                    <a:gd name="connsiteX93" fmla="*/ 1046884 w 2252230"/>
                    <a:gd name="connsiteY93" fmla="*/ 1855232 h 2680134"/>
                    <a:gd name="connsiteX94" fmla="*/ 1101437 w 2252230"/>
                    <a:gd name="connsiteY94" fmla="*/ 1761714 h 2680134"/>
                    <a:gd name="connsiteX95" fmla="*/ 994930 w 2252230"/>
                    <a:gd name="connsiteY95" fmla="*/ 1759116 h 2680134"/>
                    <a:gd name="connsiteX96" fmla="*/ 919596 w 2252230"/>
                    <a:gd name="connsiteY96" fmla="*/ 1826657 h 2680134"/>
                    <a:gd name="connsiteX97" fmla="*/ 794905 w 2252230"/>
                    <a:gd name="connsiteY97" fmla="*/ 1865623 h 2680134"/>
                    <a:gd name="connsiteX98" fmla="*/ 683203 w 2252230"/>
                    <a:gd name="connsiteY98" fmla="*/ 1914980 h 2680134"/>
                    <a:gd name="connsiteX99" fmla="*/ 592282 w 2252230"/>
                    <a:gd name="connsiteY99" fmla="*/ 1909785 h 2680134"/>
                    <a:gd name="connsiteX100" fmla="*/ 602384 w 2252230"/>
                    <a:gd name="connsiteY100" fmla="*/ 1996953 h 2680134"/>
                    <a:gd name="connsiteX101" fmla="*/ 497177 w 2252230"/>
                    <a:gd name="connsiteY101" fmla="*/ 1977758 h 2680134"/>
                    <a:gd name="connsiteX102" fmla="*/ 423430 w 2252230"/>
                    <a:gd name="connsiteY102" fmla="*/ 1995510 h 2680134"/>
                    <a:gd name="connsiteX103" fmla="*/ 361084 w 2252230"/>
                    <a:gd name="connsiteY103" fmla="*/ 2003303 h 2680134"/>
                    <a:gd name="connsiteX104" fmla="*/ 400050 w 2252230"/>
                    <a:gd name="connsiteY104" fmla="*/ 2091626 h 2680134"/>
                    <a:gd name="connsiteX105" fmla="*/ 493569 w 2252230"/>
                    <a:gd name="connsiteY105" fmla="*/ 2055257 h 2680134"/>
                    <a:gd name="connsiteX106" fmla="*/ 511753 w 2252230"/>
                    <a:gd name="connsiteY106" fmla="*/ 2112407 h 2680134"/>
                    <a:gd name="connsiteX107" fmla="*/ 467591 w 2252230"/>
                    <a:gd name="connsiteY107" fmla="*/ 2153971 h 2680134"/>
                    <a:gd name="connsiteX108" fmla="*/ 545523 w 2252230"/>
                    <a:gd name="connsiteY108" fmla="*/ 2179948 h 2680134"/>
                    <a:gd name="connsiteX109" fmla="*/ 574098 w 2252230"/>
                    <a:gd name="connsiteY109" fmla="*/ 2260478 h 2680134"/>
                    <a:gd name="connsiteX110" fmla="*/ 509155 w 2252230"/>
                    <a:gd name="connsiteY110" fmla="*/ 2304639 h 2680134"/>
                    <a:gd name="connsiteX111" fmla="*/ 464994 w 2252230"/>
                    <a:gd name="connsiteY111" fmla="*/ 2478687 h 2680134"/>
                    <a:gd name="connsiteX112" fmla="*/ 457200 w 2252230"/>
                    <a:gd name="connsiteY112" fmla="*/ 2603378 h 2680134"/>
                    <a:gd name="connsiteX113" fmla="*/ 402648 w 2252230"/>
                    <a:gd name="connsiteY113" fmla="*/ 2590389 h 2680134"/>
                    <a:gd name="connsiteX114" fmla="*/ 381866 w 2252230"/>
                    <a:gd name="connsiteY114" fmla="*/ 2611171 h 2680134"/>
                    <a:gd name="connsiteX115" fmla="*/ 402648 w 2252230"/>
                    <a:gd name="connsiteY115" fmla="*/ 2637148 h 2680134"/>
                    <a:gd name="connsiteX116" fmla="*/ 325727 w 2252230"/>
                    <a:gd name="connsiteY116" fmla="*/ 2677846 h 2680134"/>
                    <a:gd name="connsiteX117" fmla="*/ 340014 w 2252230"/>
                    <a:gd name="connsiteY117" fmla="*/ 2623870 h 2680134"/>
                    <a:gd name="connsiteX118" fmla="*/ 311439 w 2252230"/>
                    <a:gd name="connsiteY118" fmla="*/ 2550846 h 2680134"/>
                    <a:gd name="connsiteX119" fmla="*/ 293544 w 2252230"/>
                    <a:gd name="connsiteY119"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949614 w 2252230"/>
                    <a:gd name="connsiteY20" fmla="*/ 1566595 h 2680134"/>
                    <a:gd name="connsiteX21" fmla="*/ 1083253 w 2252230"/>
                    <a:gd name="connsiteY21" fmla="*/ 1507137 h 2680134"/>
                    <a:gd name="connsiteX22" fmla="*/ 1252105 w 2252230"/>
                    <a:gd name="connsiteY22" fmla="*/ 1520126 h 2680134"/>
                    <a:gd name="connsiteX23" fmla="*/ 1340428 w 2252230"/>
                    <a:gd name="connsiteY23" fmla="*/ 1572080 h 2680134"/>
                    <a:gd name="connsiteX24" fmla="*/ 1262496 w 2252230"/>
                    <a:gd name="connsiteY24" fmla="*/ 1436998 h 2680134"/>
                    <a:gd name="connsiteX25" fmla="*/ 1358612 w 2252230"/>
                    <a:gd name="connsiteY25" fmla="*/ 1286330 h 2680134"/>
                    <a:gd name="connsiteX26" fmla="*/ 1381991 w 2252230"/>
                    <a:gd name="connsiteY26" fmla="*/ 1236973 h 2680134"/>
                    <a:gd name="connsiteX27" fmla="*/ 1379394 w 2252230"/>
                    <a:gd name="connsiteY27" fmla="*/ 1112282 h 2680134"/>
                    <a:gd name="connsiteX28" fmla="*/ 1462521 w 2252230"/>
                    <a:gd name="connsiteY28" fmla="*/ 1031753 h 2680134"/>
                    <a:gd name="connsiteX29" fmla="*/ 1498889 w 2252230"/>
                    <a:gd name="connsiteY29" fmla="*/ 1070719 h 2680134"/>
                    <a:gd name="connsiteX30" fmla="*/ 1444337 w 2252230"/>
                    <a:gd name="connsiteY30" fmla="*/ 1182421 h 2680134"/>
                    <a:gd name="connsiteX31" fmla="*/ 1504084 w 2252230"/>
                    <a:gd name="connsiteY31" fmla="*/ 1244766 h 2680134"/>
                    <a:gd name="connsiteX32" fmla="*/ 1535257 w 2252230"/>
                    <a:gd name="connsiteY32" fmla="*/ 1166835 h 2680134"/>
                    <a:gd name="connsiteX33" fmla="*/ 1678132 w 2252230"/>
                    <a:gd name="connsiteY33" fmla="*/ 1091501 h 2680134"/>
                    <a:gd name="connsiteX34" fmla="*/ 1732684 w 2252230"/>
                    <a:gd name="connsiteY34" fmla="*/ 969407 h 2680134"/>
                    <a:gd name="connsiteX35" fmla="*/ 1836594 w 2252230"/>
                    <a:gd name="connsiteY35" fmla="*/ 881085 h 2680134"/>
                    <a:gd name="connsiteX36" fmla="*/ 1836594 w 2252230"/>
                    <a:gd name="connsiteY36" fmla="*/ 779773 h 2680134"/>
                    <a:gd name="connsiteX37" fmla="*/ 1914525 w 2252230"/>
                    <a:gd name="connsiteY37" fmla="*/ 569357 h 2680134"/>
                    <a:gd name="connsiteX38" fmla="*/ 1875559 w 2252230"/>
                    <a:gd name="connsiteY38" fmla="*/ 413494 h 2680134"/>
                    <a:gd name="connsiteX39" fmla="*/ 1823605 w 2252230"/>
                    <a:gd name="connsiteY39" fmla="*/ 416091 h 2680134"/>
                    <a:gd name="connsiteX40" fmla="*/ 1859973 w 2252230"/>
                    <a:gd name="connsiteY40" fmla="*/ 348551 h 2680134"/>
                    <a:gd name="connsiteX41" fmla="*/ 1833996 w 2252230"/>
                    <a:gd name="connsiteY41" fmla="*/ 275814 h 2680134"/>
                    <a:gd name="connsiteX42" fmla="*/ 1888548 w 2252230"/>
                    <a:gd name="connsiteY42" fmla="*/ 187491 h 2680134"/>
                    <a:gd name="connsiteX43" fmla="*/ 1896341 w 2252230"/>
                    <a:gd name="connsiteY43" fmla="*/ 104364 h 2680134"/>
                    <a:gd name="connsiteX44" fmla="*/ 1995055 w 2252230"/>
                    <a:gd name="connsiteY44" fmla="*/ 169307 h 2680134"/>
                    <a:gd name="connsiteX45" fmla="*/ 2044412 w 2252230"/>
                    <a:gd name="connsiteY45" fmla="*/ 106962 h 2680134"/>
                    <a:gd name="connsiteX46" fmla="*/ 1989859 w 2252230"/>
                    <a:gd name="connsiteY46" fmla="*/ 91376 h 2680134"/>
                    <a:gd name="connsiteX47" fmla="*/ 1961284 w 2252230"/>
                    <a:gd name="connsiteY47" fmla="*/ 34226 h 2680134"/>
                    <a:gd name="connsiteX48" fmla="*/ 2021032 w 2252230"/>
                    <a:gd name="connsiteY48" fmla="*/ 18639 h 2680134"/>
                    <a:gd name="connsiteX49" fmla="*/ 2072987 w 2252230"/>
                    <a:gd name="connsiteY49" fmla="*/ 55007 h 2680134"/>
                    <a:gd name="connsiteX50" fmla="*/ 2109355 w 2252230"/>
                    <a:gd name="connsiteY50" fmla="*/ 205676 h 2680134"/>
                    <a:gd name="connsiteX51" fmla="*/ 2189884 w 2252230"/>
                    <a:gd name="connsiteY51" fmla="*/ 299194 h 2680134"/>
                    <a:gd name="connsiteX52" fmla="*/ 2252230 w 2252230"/>
                    <a:gd name="connsiteY52" fmla="*/ 442069 h 2680134"/>
                    <a:gd name="connsiteX53" fmla="*/ 2244437 w 2252230"/>
                    <a:gd name="connsiteY53" fmla="*/ 566760 h 2680134"/>
                    <a:gd name="connsiteX54" fmla="*/ 2200275 w 2252230"/>
                    <a:gd name="connsiteY54" fmla="*/ 613519 h 2680134"/>
                    <a:gd name="connsiteX55" fmla="*/ 2208069 w 2252230"/>
                    <a:gd name="connsiteY55" fmla="*/ 756394 h 2680134"/>
                    <a:gd name="connsiteX56" fmla="*/ 2148321 w 2252230"/>
                    <a:gd name="connsiteY56" fmla="*/ 746003 h 2680134"/>
                    <a:gd name="connsiteX57" fmla="*/ 2109355 w 2252230"/>
                    <a:gd name="connsiteY57" fmla="*/ 800555 h 2680134"/>
                    <a:gd name="connsiteX58" fmla="*/ 2163907 w 2252230"/>
                    <a:gd name="connsiteY58" fmla="*/ 972005 h 2680134"/>
                    <a:gd name="connsiteX59" fmla="*/ 2135332 w 2252230"/>
                    <a:gd name="connsiteY59" fmla="*/ 1133064 h 2680134"/>
                    <a:gd name="connsiteX60" fmla="*/ 2122344 w 2252230"/>
                    <a:gd name="connsiteY60" fmla="*/ 1255157 h 2680134"/>
                    <a:gd name="connsiteX61" fmla="*/ 2166505 w 2252230"/>
                    <a:gd name="connsiteY61" fmla="*/ 1379848 h 2680134"/>
                    <a:gd name="connsiteX62" fmla="*/ 2098964 w 2252230"/>
                    <a:gd name="connsiteY62" fmla="*/ 1444791 h 2680134"/>
                    <a:gd name="connsiteX63" fmla="*/ 2114550 w 2252230"/>
                    <a:gd name="connsiteY63" fmla="*/ 1522723 h 2680134"/>
                    <a:gd name="connsiteX64" fmla="*/ 2044412 w 2252230"/>
                    <a:gd name="connsiteY64" fmla="*/ 1546103 h 2680134"/>
                    <a:gd name="connsiteX65" fmla="*/ 2044412 w 2252230"/>
                    <a:gd name="connsiteY65" fmla="*/ 1603253 h 2680134"/>
                    <a:gd name="connsiteX66" fmla="*/ 2010641 w 2252230"/>
                    <a:gd name="connsiteY66" fmla="*/ 1530516 h 2680134"/>
                    <a:gd name="connsiteX67" fmla="*/ 2021032 w 2252230"/>
                    <a:gd name="connsiteY67" fmla="*/ 1418814 h 2680134"/>
                    <a:gd name="connsiteX68" fmla="*/ 2015837 w 2252230"/>
                    <a:gd name="connsiteY68" fmla="*/ 1447389 h 2680134"/>
                    <a:gd name="connsiteX69" fmla="*/ 1958687 w 2252230"/>
                    <a:gd name="connsiteY69" fmla="*/ 1530516 h 2680134"/>
                    <a:gd name="connsiteX70" fmla="*/ 1901537 w 2252230"/>
                    <a:gd name="connsiteY70" fmla="*/ 1553896 h 2680134"/>
                    <a:gd name="connsiteX71" fmla="*/ 1891146 w 2252230"/>
                    <a:gd name="connsiteY71" fmla="*/ 1696771 h 2680134"/>
                    <a:gd name="connsiteX72" fmla="*/ 1841789 w 2252230"/>
                    <a:gd name="connsiteY72" fmla="*/ 1696771 h 2680134"/>
                    <a:gd name="connsiteX73" fmla="*/ 1846984 w 2252230"/>
                    <a:gd name="connsiteY73" fmla="*/ 1673391 h 2680134"/>
                    <a:gd name="connsiteX74" fmla="*/ 1808019 w 2252230"/>
                    <a:gd name="connsiteY74" fmla="*/ 1579873 h 2680134"/>
                    <a:gd name="connsiteX75" fmla="*/ 1748271 w 2252230"/>
                    <a:gd name="connsiteY75" fmla="*/ 1660403 h 2680134"/>
                    <a:gd name="connsiteX76" fmla="*/ 1717098 w 2252230"/>
                    <a:gd name="connsiteY76" fmla="*/ 1699369 h 2680134"/>
                    <a:gd name="connsiteX77" fmla="*/ 1602798 w 2252230"/>
                    <a:gd name="connsiteY77" fmla="*/ 1709760 h 2680134"/>
                    <a:gd name="connsiteX78" fmla="*/ 1506682 w 2252230"/>
                    <a:gd name="connsiteY78" fmla="*/ 1743530 h 2680134"/>
                    <a:gd name="connsiteX79" fmla="*/ 1545648 w 2252230"/>
                    <a:gd name="connsiteY79" fmla="*/ 1694173 h 2680134"/>
                    <a:gd name="connsiteX80" fmla="*/ 1493694 w 2252230"/>
                    <a:gd name="connsiteY80" fmla="*/ 1694173 h 2680134"/>
                    <a:gd name="connsiteX81" fmla="*/ 1459923 w 2252230"/>
                    <a:gd name="connsiteY81" fmla="*/ 1678587 h 2680134"/>
                    <a:gd name="connsiteX82" fmla="*/ 1423555 w 2252230"/>
                    <a:gd name="connsiteY82" fmla="*/ 1629230 h 2680134"/>
                    <a:gd name="connsiteX83" fmla="*/ 1410566 w 2252230"/>
                    <a:gd name="connsiteY83" fmla="*/ 1738335 h 2680134"/>
                    <a:gd name="connsiteX84" fmla="*/ 1493694 w 2252230"/>
                    <a:gd name="connsiteY84" fmla="*/ 1800680 h 2680134"/>
                    <a:gd name="connsiteX85" fmla="*/ 1376796 w 2252230"/>
                    <a:gd name="connsiteY85" fmla="*/ 1865623 h 2680134"/>
                    <a:gd name="connsiteX86" fmla="*/ 1304059 w 2252230"/>
                    <a:gd name="connsiteY86" fmla="*/ 2026682 h 2680134"/>
                    <a:gd name="connsiteX87" fmla="*/ 1215737 w 2252230"/>
                    <a:gd name="connsiteY87" fmla="*/ 2000705 h 2680134"/>
                    <a:gd name="connsiteX88" fmla="*/ 1150794 w 2252230"/>
                    <a:gd name="connsiteY88" fmla="*/ 1943555 h 2680134"/>
                    <a:gd name="connsiteX89" fmla="*/ 1179369 w 2252230"/>
                    <a:gd name="connsiteY89" fmla="*/ 1839646 h 2680134"/>
                    <a:gd name="connsiteX90" fmla="*/ 1192357 w 2252230"/>
                    <a:gd name="connsiteY90" fmla="*/ 1727944 h 2680134"/>
                    <a:gd name="connsiteX91" fmla="*/ 1127414 w 2252230"/>
                    <a:gd name="connsiteY91" fmla="*/ 1777301 h 2680134"/>
                    <a:gd name="connsiteX92" fmla="*/ 1080655 w 2252230"/>
                    <a:gd name="connsiteY92" fmla="*/ 1881210 h 2680134"/>
                    <a:gd name="connsiteX93" fmla="*/ 1046884 w 2252230"/>
                    <a:gd name="connsiteY93" fmla="*/ 1855232 h 2680134"/>
                    <a:gd name="connsiteX94" fmla="*/ 1101437 w 2252230"/>
                    <a:gd name="connsiteY94" fmla="*/ 1761714 h 2680134"/>
                    <a:gd name="connsiteX95" fmla="*/ 994930 w 2252230"/>
                    <a:gd name="connsiteY95" fmla="*/ 1759116 h 2680134"/>
                    <a:gd name="connsiteX96" fmla="*/ 919596 w 2252230"/>
                    <a:gd name="connsiteY96" fmla="*/ 1826657 h 2680134"/>
                    <a:gd name="connsiteX97" fmla="*/ 794905 w 2252230"/>
                    <a:gd name="connsiteY97" fmla="*/ 1865623 h 2680134"/>
                    <a:gd name="connsiteX98" fmla="*/ 683203 w 2252230"/>
                    <a:gd name="connsiteY98" fmla="*/ 1914980 h 2680134"/>
                    <a:gd name="connsiteX99" fmla="*/ 592282 w 2252230"/>
                    <a:gd name="connsiteY99" fmla="*/ 1909785 h 2680134"/>
                    <a:gd name="connsiteX100" fmla="*/ 602384 w 2252230"/>
                    <a:gd name="connsiteY100" fmla="*/ 1996953 h 2680134"/>
                    <a:gd name="connsiteX101" fmla="*/ 497177 w 2252230"/>
                    <a:gd name="connsiteY101" fmla="*/ 1977758 h 2680134"/>
                    <a:gd name="connsiteX102" fmla="*/ 423430 w 2252230"/>
                    <a:gd name="connsiteY102" fmla="*/ 1995510 h 2680134"/>
                    <a:gd name="connsiteX103" fmla="*/ 361084 w 2252230"/>
                    <a:gd name="connsiteY103" fmla="*/ 2003303 h 2680134"/>
                    <a:gd name="connsiteX104" fmla="*/ 400050 w 2252230"/>
                    <a:gd name="connsiteY104" fmla="*/ 2091626 h 2680134"/>
                    <a:gd name="connsiteX105" fmla="*/ 493569 w 2252230"/>
                    <a:gd name="connsiteY105" fmla="*/ 2055257 h 2680134"/>
                    <a:gd name="connsiteX106" fmla="*/ 511753 w 2252230"/>
                    <a:gd name="connsiteY106" fmla="*/ 2112407 h 2680134"/>
                    <a:gd name="connsiteX107" fmla="*/ 467591 w 2252230"/>
                    <a:gd name="connsiteY107" fmla="*/ 2153971 h 2680134"/>
                    <a:gd name="connsiteX108" fmla="*/ 545523 w 2252230"/>
                    <a:gd name="connsiteY108" fmla="*/ 2179948 h 2680134"/>
                    <a:gd name="connsiteX109" fmla="*/ 574098 w 2252230"/>
                    <a:gd name="connsiteY109" fmla="*/ 2260478 h 2680134"/>
                    <a:gd name="connsiteX110" fmla="*/ 509155 w 2252230"/>
                    <a:gd name="connsiteY110" fmla="*/ 2304639 h 2680134"/>
                    <a:gd name="connsiteX111" fmla="*/ 464994 w 2252230"/>
                    <a:gd name="connsiteY111" fmla="*/ 2478687 h 2680134"/>
                    <a:gd name="connsiteX112" fmla="*/ 457200 w 2252230"/>
                    <a:gd name="connsiteY112" fmla="*/ 2603378 h 2680134"/>
                    <a:gd name="connsiteX113" fmla="*/ 402648 w 2252230"/>
                    <a:gd name="connsiteY113" fmla="*/ 2590389 h 2680134"/>
                    <a:gd name="connsiteX114" fmla="*/ 381866 w 2252230"/>
                    <a:gd name="connsiteY114" fmla="*/ 2611171 h 2680134"/>
                    <a:gd name="connsiteX115" fmla="*/ 402648 w 2252230"/>
                    <a:gd name="connsiteY115" fmla="*/ 2637148 h 2680134"/>
                    <a:gd name="connsiteX116" fmla="*/ 325727 w 2252230"/>
                    <a:gd name="connsiteY116" fmla="*/ 2677846 h 2680134"/>
                    <a:gd name="connsiteX117" fmla="*/ 340014 w 2252230"/>
                    <a:gd name="connsiteY117" fmla="*/ 2623870 h 2680134"/>
                    <a:gd name="connsiteX118" fmla="*/ 311439 w 2252230"/>
                    <a:gd name="connsiteY118" fmla="*/ 2550846 h 2680134"/>
                    <a:gd name="connsiteX119" fmla="*/ 293544 w 2252230"/>
                    <a:gd name="connsiteY119"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949614 w 2252230"/>
                    <a:gd name="connsiteY20" fmla="*/ 1566595 h 2680134"/>
                    <a:gd name="connsiteX21" fmla="*/ 1083253 w 2252230"/>
                    <a:gd name="connsiteY21" fmla="*/ 1507137 h 2680134"/>
                    <a:gd name="connsiteX22" fmla="*/ 1252105 w 2252230"/>
                    <a:gd name="connsiteY22" fmla="*/ 1520126 h 2680134"/>
                    <a:gd name="connsiteX23" fmla="*/ 1340428 w 2252230"/>
                    <a:gd name="connsiteY23" fmla="*/ 1572080 h 2680134"/>
                    <a:gd name="connsiteX24" fmla="*/ 1262496 w 2252230"/>
                    <a:gd name="connsiteY24" fmla="*/ 1436998 h 2680134"/>
                    <a:gd name="connsiteX25" fmla="*/ 1358612 w 2252230"/>
                    <a:gd name="connsiteY25" fmla="*/ 1286330 h 2680134"/>
                    <a:gd name="connsiteX26" fmla="*/ 1381991 w 2252230"/>
                    <a:gd name="connsiteY26" fmla="*/ 1236973 h 2680134"/>
                    <a:gd name="connsiteX27" fmla="*/ 1379394 w 2252230"/>
                    <a:gd name="connsiteY27" fmla="*/ 1112282 h 2680134"/>
                    <a:gd name="connsiteX28" fmla="*/ 1462521 w 2252230"/>
                    <a:gd name="connsiteY28" fmla="*/ 1031753 h 2680134"/>
                    <a:gd name="connsiteX29" fmla="*/ 1498889 w 2252230"/>
                    <a:gd name="connsiteY29" fmla="*/ 1070719 h 2680134"/>
                    <a:gd name="connsiteX30" fmla="*/ 1444337 w 2252230"/>
                    <a:gd name="connsiteY30" fmla="*/ 1182421 h 2680134"/>
                    <a:gd name="connsiteX31" fmla="*/ 1504084 w 2252230"/>
                    <a:gd name="connsiteY31" fmla="*/ 1244766 h 2680134"/>
                    <a:gd name="connsiteX32" fmla="*/ 1535257 w 2252230"/>
                    <a:gd name="connsiteY32" fmla="*/ 1166835 h 2680134"/>
                    <a:gd name="connsiteX33" fmla="*/ 1678132 w 2252230"/>
                    <a:gd name="connsiteY33" fmla="*/ 1091501 h 2680134"/>
                    <a:gd name="connsiteX34" fmla="*/ 1732684 w 2252230"/>
                    <a:gd name="connsiteY34" fmla="*/ 969407 h 2680134"/>
                    <a:gd name="connsiteX35" fmla="*/ 1836594 w 2252230"/>
                    <a:gd name="connsiteY35" fmla="*/ 881085 h 2680134"/>
                    <a:gd name="connsiteX36" fmla="*/ 1836594 w 2252230"/>
                    <a:gd name="connsiteY36" fmla="*/ 779773 h 2680134"/>
                    <a:gd name="connsiteX37" fmla="*/ 1914525 w 2252230"/>
                    <a:gd name="connsiteY37" fmla="*/ 569357 h 2680134"/>
                    <a:gd name="connsiteX38" fmla="*/ 1875559 w 2252230"/>
                    <a:gd name="connsiteY38" fmla="*/ 413494 h 2680134"/>
                    <a:gd name="connsiteX39" fmla="*/ 1823605 w 2252230"/>
                    <a:gd name="connsiteY39" fmla="*/ 416091 h 2680134"/>
                    <a:gd name="connsiteX40" fmla="*/ 1859973 w 2252230"/>
                    <a:gd name="connsiteY40" fmla="*/ 348551 h 2680134"/>
                    <a:gd name="connsiteX41" fmla="*/ 1833996 w 2252230"/>
                    <a:gd name="connsiteY41" fmla="*/ 275814 h 2680134"/>
                    <a:gd name="connsiteX42" fmla="*/ 1888548 w 2252230"/>
                    <a:gd name="connsiteY42" fmla="*/ 187491 h 2680134"/>
                    <a:gd name="connsiteX43" fmla="*/ 1896341 w 2252230"/>
                    <a:gd name="connsiteY43" fmla="*/ 104364 h 2680134"/>
                    <a:gd name="connsiteX44" fmla="*/ 1995055 w 2252230"/>
                    <a:gd name="connsiteY44" fmla="*/ 169307 h 2680134"/>
                    <a:gd name="connsiteX45" fmla="*/ 2044412 w 2252230"/>
                    <a:gd name="connsiteY45" fmla="*/ 106962 h 2680134"/>
                    <a:gd name="connsiteX46" fmla="*/ 1989859 w 2252230"/>
                    <a:gd name="connsiteY46" fmla="*/ 91376 h 2680134"/>
                    <a:gd name="connsiteX47" fmla="*/ 1961284 w 2252230"/>
                    <a:gd name="connsiteY47" fmla="*/ 34226 h 2680134"/>
                    <a:gd name="connsiteX48" fmla="*/ 2021032 w 2252230"/>
                    <a:gd name="connsiteY48" fmla="*/ 18639 h 2680134"/>
                    <a:gd name="connsiteX49" fmla="*/ 2072987 w 2252230"/>
                    <a:gd name="connsiteY49" fmla="*/ 55007 h 2680134"/>
                    <a:gd name="connsiteX50" fmla="*/ 2109355 w 2252230"/>
                    <a:gd name="connsiteY50" fmla="*/ 205676 h 2680134"/>
                    <a:gd name="connsiteX51" fmla="*/ 2189884 w 2252230"/>
                    <a:gd name="connsiteY51" fmla="*/ 299194 h 2680134"/>
                    <a:gd name="connsiteX52" fmla="*/ 2252230 w 2252230"/>
                    <a:gd name="connsiteY52" fmla="*/ 442069 h 2680134"/>
                    <a:gd name="connsiteX53" fmla="*/ 2244437 w 2252230"/>
                    <a:gd name="connsiteY53" fmla="*/ 566760 h 2680134"/>
                    <a:gd name="connsiteX54" fmla="*/ 2200275 w 2252230"/>
                    <a:gd name="connsiteY54" fmla="*/ 613519 h 2680134"/>
                    <a:gd name="connsiteX55" fmla="*/ 2208069 w 2252230"/>
                    <a:gd name="connsiteY55" fmla="*/ 756394 h 2680134"/>
                    <a:gd name="connsiteX56" fmla="*/ 2148321 w 2252230"/>
                    <a:gd name="connsiteY56" fmla="*/ 746003 h 2680134"/>
                    <a:gd name="connsiteX57" fmla="*/ 2109355 w 2252230"/>
                    <a:gd name="connsiteY57" fmla="*/ 800555 h 2680134"/>
                    <a:gd name="connsiteX58" fmla="*/ 2163907 w 2252230"/>
                    <a:gd name="connsiteY58" fmla="*/ 972005 h 2680134"/>
                    <a:gd name="connsiteX59" fmla="*/ 2135332 w 2252230"/>
                    <a:gd name="connsiteY59" fmla="*/ 1133064 h 2680134"/>
                    <a:gd name="connsiteX60" fmla="*/ 2122344 w 2252230"/>
                    <a:gd name="connsiteY60" fmla="*/ 1255157 h 2680134"/>
                    <a:gd name="connsiteX61" fmla="*/ 2166505 w 2252230"/>
                    <a:gd name="connsiteY61" fmla="*/ 1379848 h 2680134"/>
                    <a:gd name="connsiteX62" fmla="*/ 2098964 w 2252230"/>
                    <a:gd name="connsiteY62" fmla="*/ 1444791 h 2680134"/>
                    <a:gd name="connsiteX63" fmla="*/ 2114550 w 2252230"/>
                    <a:gd name="connsiteY63" fmla="*/ 1522723 h 2680134"/>
                    <a:gd name="connsiteX64" fmla="*/ 2044412 w 2252230"/>
                    <a:gd name="connsiteY64" fmla="*/ 1546103 h 2680134"/>
                    <a:gd name="connsiteX65" fmla="*/ 2044412 w 2252230"/>
                    <a:gd name="connsiteY65" fmla="*/ 1603253 h 2680134"/>
                    <a:gd name="connsiteX66" fmla="*/ 2010641 w 2252230"/>
                    <a:gd name="connsiteY66" fmla="*/ 1530516 h 2680134"/>
                    <a:gd name="connsiteX67" fmla="*/ 2021032 w 2252230"/>
                    <a:gd name="connsiteY67" fmla="*/ 1418814 h 2680134"/>
                    <a:gd name="connsiteX68" fmla="*/ 2015837 w 2252230"/>
                    <a:gd name="connsiteY68" fmla="*/ 1447389 h 2680134"/>
                    <a:gd name="connsiteX69" fmla="*/ 1958687 w 2252230"/>
                    <a:gd name="connsiteY69" fmla="*/ 1530516 h 2680134"/>
                    <a:gd name="connsiteX70" fmla="*/ 1901537 w 2252230"/>
                    <a:gd name="connsiteY70" fmla="*/ 1553896 h 2680134"/>
                    <a:gd name="connsiteX71" fmla="*/ 1891146 w 2252230"/>
                    <a:gd name="connsiteY71" fmla="*/ 1696771 h 2680134"/>
                    <a:gd name="connsiteX72" fmla="*/ 1841789 w 2252230"/>
                    <a:gd name="connsiteY72" fmla="*/ 1696771 h 2680134"/>
                    <a:gd name="connsiteX73" fmla="*/ 1846984 w 2252230"/>
                    <a:gd name="connsiteY73" fmla="*/ 1673391 h 2680134"/>
                    <a:gd name="connsiteX74" fmla="*/ 1808019 w 2252230"/>
                    <a:gd name="connsiteY74" fmla="*/ 1579873 h 2680134"/>
                    <a:gd name="connsiteX75" fmla="*/ 1748271 w 2252230"/>
                    <a:gd name="connsiteY75" fmla="*/ 1660403 h 2680134"/>
                    <a:gd name="connsiteX76" fmla="*/ 1717098 w 2252230"/>
                    <a:gd name="connsiteY76" fmla="*/ 1699369 h 2680134"/>
                    <a:gd name="connsiteX77" fmla="*/ 1602798 w 2252230"/>
                    <a:gd name="connsiteY77" fmla="*/ 1709760 h 2680134"/>
                    <a:gd name="connsiteX78" fmla="*/ 1506682 w 2252230"/>
                    <a:gd name="connsiteY78" fmla="*/ 1743530 h 2680134"/>
                    <a:gd name="connsiteX79" fmla="*/ 1545648 w 2252230"/>
                    <a:gd name="connsiteY79" fmla="*/ 1694173 h 2680134"/>
                    <a:gd name="connsiteX80" fmla="*/ 1493694 w 2252230"/>
                    <a:gd name="connsiteY80" fmla="*/ 1694173 h 2680134"/>
                    <a:gd name="connsiteX81" fmla="*/ 1459923 w 2252230"/>
                    <a:gd name="connsiteY81" fmla="*/ 1678587 h 2680134"/>
                    <a:gd name="connsiteX82" fmla="*/ 1423555 w 2252230"/>
                    <a:gd name="connsiteY82" fmla="*/ 1629230 h 2680134"/>
                    <a:gd name="connsiteX83" fmla="*/ 1410566 w 2252230"/>
                    <a:gd name="connsiteY83" fmla="*/ 1738335 h 2680134"/>
                    <a:gd name="connsiteX84" fmla="*/ 1493694 w 2252230"/>
                    <a:gd name="connsiteY84" fmla="*/ 1800680 h 2680134"/>
                    <a:gd name="connsiteX85" fmla="*/ 1376796 w 2252230"/>
                    <a:gd name="connsiteY85" fmla="*/ 1865623 h 2680134"/>
                    <a:gd name="connsiteX86" fmla="*/ 1304059 w 2252230"/>
                    <a:gd name="connsiteY86" fmla="*/ 2026682 h 2680134"/>
                    <a:gd name="connsiteX87" fmla="*/ 1215737 w 2252230"/>
                    <a:gd name="connsiteY87" fmla="*/ 2000705 h 2680134"/>
                    <a:gd name="connsiteX88" fmla="*/ 1150794 w 2252230"/>
                    <a:gd name="connsiteY88" fmla="*/ 1943555 h 2680134"/>
                    <a:gd name="connsiteX89" fmla="*/ 1179369 w 2252230"/>
                    <a:gd name="connsiteY89" fmla="*/ 1839646 h 2680134"/>
                    <a:gd name="connsiteX90" fmla="*/ 1192357 w 2252230"/>
                    <a:gd name="connsiteY90" fmla="*/ 1727944 h 2680134"/>
                    <a:gd name="connsiteX91" fmla="*/ 1127414 w 2252230"/>
                    <a:gd name="connsiteY91" fmla="*/ 1777301 h 2680134"/>
                    <a:gd name="connsiteX92" fmla="*/ 1080655 w 2252230"/>
                    <a:gd name="connsiteY92" fmla="*/ 1881210 h 2680134"/>
                    <a:gd name="connsiteX93" fmla="*/ 1046884 w 2252230"/>
                    <a:gd name="connsiteY93" fmla="*/ 1855232 h 2680134"/>
                    <a:gd name="connsiteX94" fmla="*/ 1101437 w 2252230"/>
                    <a:gd name="connsiteY94" fmla="*/ 1761714 h 2680134"/>
                    <a:gd name="connsiteX95" fmla="*/ 994930 w 2252230"/>
                    <a:gd name="connsiteY95" fmla="*/ 1759116 h 2680134"/>
                    <a:gd name="connsiteX96" fmla="*/ 919596 w 2252230"/>
                    <a:gd name="connsiteY96" fmla="*/ 1826657 h 2680134"/>
                    <a:gd name="connsiteX97" fmla="*/ 794905 w 2252230"/>
                    <a:gd name="connsiteY97" fmla="*/ 1865623 h 2680134"/>
                    <a:gd name="connsiteX98" fmla="*/ 683203 w 2252230"/>
                    <a:gd name="connsiteY98" fmla="*/ 1914980 h 2680134"/>
                    <a:gd name="connsiteX99" fmla="*/ 592282 w 2252230"/>
                    <a:gd name="connsiteY99" fmla="*/ 1909785 h 2680134"/>
                    <a:gd name="connsiteX100" fmla="*/ 602384 w 2252230"/>
                    <a:gd name="connsiteY100" fmla="*/ 1996953 h 2680134"/>
                    <a:gd name="connsiteX101" fmla="*/ 497177 w 2252230"/>
                    <a:gd name="connsiteY101" fmla="*/ 1977758 h 2680134"/>
                    <a:gd name="connsiteX102" fmla="*/ 423430 w 2252230"/>
                    <a:gd name="connsiteY102" fmla="*/ 1995510 h 2680134"/>
                    <a:gd name="connsiteX103" fmla="*/ 361084 w 2252230"/>
                    <a:gd name="connsiteY103" fmla="*/ 2003303 h 2680134"/>
                    <a:gd name="connsiteX104" fmla="*/ 400050 w 2252230"/>
                    <a:gd name="connsiteY104" fmla="*/ 2091626 h 2680134"/>
                    <a:gd name="connsiteX105" fmla="*/ 493569 w 2252230"/>
                    <a:gd name="connsiteY105" fmla="*/ 2055257 h 2680134"/>
                    <a:gd name="connsiteX106" fmla="*/ 511753 w 2252230"/>
                    <a:gd name="connsiteY106" fmla="*/ 2112407 h 2680134"/>
                    <a:gd name="connsiteX107" fmla="*/ 467591 w 2252230"/>
                    <a:gd name="connsiteY107" fmla="*/ 2153971 h 2680134"/>
                    <a:gd name="connsiteX108" fmla="*/ 545523 w 2252230"/>
                    <a:gd name="connsiteY108" fmla="*/ 2179948 h 2680134"/>
                    <a:gd name="connsiteX109" fmla="*/ 574098 w 2252230"/>
                    <a:gd name="connsiteY109" fmla="*/ 2260478 h 2680134"/>
                    <a:gd name="connsiteX110" fmla="*/ 509155 w 2252230"/>
                    <a:gd name="connsiteY110" fmla="*/ 2304639 h 2680134"/>
                    <a:gd name="connsiteX111" fmla="*/ 464994 w 2252230"/>
                    <a:gd name="connsiteY111" fmla="*/ 2478687 h 2680134"/>
                    <a:gd name="connsiteX112" fmla="*/ 457200 w 2252230"/>
                    <a:gd name="connsiteY112" fmla="*/ 2603378 h 2680134"/>
                    <a:gd name="connsiteX113" fmla="*/ 402648 w 2252230"/>
                    <a:gd name="connsiteY113" fmla="*/ 2590389 h 2680134"/>
                    <a:gd name="connsiteX114" fmla="*/ 381866 w 2252230"/>
                    <a:gd name="connsiteY114" fmla="*/ 2611171 h 2680134"/>
                    <a:gd name="connsiteX115" fmla="*/ 402648 w 2252230"/>
                    <a:gd name="connsiteY115" fmla="*/ 2637148 h 2680134"/>
                    <a:gd name="connsiteX116" fmla="*/ 325727 w 2252230"/>
                    <a:gd name="connsiteY116" fmla="*/ 2677846 h 2680134"/>
                    <a:gd name="connsiteX117" fmla="*/ 340014 w 2252230"/>
                    <a:gd name="connsiteY117" fmla="*/ 2623870 h 2680134"/>
                    <a:gd name="connsiteX118" fmla="*/ 311439 w 2252230"/>
                    <a:gd name="connsiteY118" fmla="*/ 2550846 h 2680134"/>
                    <a:gd name="connsiteX119" fmla="*/ 293544 w 2252230"/>
                    <a:gd name="connsiteY119" fmla="*/ 2668321 h 2680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2252230" h="2680134">
                      <a:moveTo>
                        <a:pt x="293544" y="2668321"/>
                      </a:moveTo>
                      <a:cubicBezTo>
                        <a:pt x="275697" y="2658796"/>
                        <a:pt x="243561" y="2655621"/>
                        <a:pt x="225714" y="2646096"/>
                      </a:cubicBezTo>
                      <a:lnTo>
                        <a:pt x="179244" y="2613769"/>
                      </a:lnTo>
                      <a:cubicBezTo>
                        <a:pt x="187855" y="2600732"/>
                        <a:pt x="221866" y="2600395"/>
                        <a:pt x="230477" y="2587358"/>
                      </a:cubicBezTo>
                      <a:lnTo>
                        <a:pt x="236394" y="2538435"/>
                      </a:lnTo>
                      <a:cubicBezTo>
                        <a:pt x="232305" y="2524051"/>
                        <a:pt x="221866" y="2527129"/>
                        <a:pt x="217777" y="2512745"/>
                      </a:cubicBezTo>
                      <a:lnTo>
                        <a:pt x="207819" y="2463101"/>
                      </a:lnTo>
                      <a:lnTo>
                        <a:pt x="161059" y="2416341"/>
                      </a:lnTo>
                      <a:lnTo>
                        <a:pt x="114300" y="2283857"/>
                      </a:lnTo>
                      <a:lnTo>
                        <a:pt x="41564" y="2205926"/>
                      </a:lnTo>
                      <a:lnTo>
                        <a:pt x="0" y="2146178"/>
                      </a:lnTo>
                      <a:cubicBezTo>
                        <a:pt x="34780" y="2122221"/>
                        <a:pt x="72737" y="2142714"/>
                        <a:pt x="109105" y="2140982"/>
                      </a:cubicBezTo>
                      <a:lnTo>
                        <a:pt x="200025" y="2107212"/>
                      </a:lnTo>
                      <a:cubicBezTo>
                        <a:pt x="225521" y="2085756"/>
                        <a:pt x="238318" y="2048426"/>
                        <a:pt x="263814" y="2026970"/>
                      </a:cubicBezTo>
                      <a:lnTo>
                        <a:pt x="332509" y="2003303"/>
                      </a:lnTo>
                      <a:lnTo>
                        <a:pt x="322119" y="1889003"/>
                      </a:lnTo>
                      <a:cubicBezTo>
                        <a:pt x="350694" y="1869953"/>
                        <a:pt x="382444" y="1900115"/>
                        <a:pt x="407844" y="1889003"/>
                      </a:cubicBezTo>
                      <a:lnTo>
                        <a:pt x="587087" y="1717553"/>
                      </a:lnTo>
                      <a:cubicBezTo>
                        <a:pt x="639907" y="1667330"/>
                        <a:pt x="686378" y="1609171"/>
                        <a:pt x="745548" y="1566885"/>
                      </a:cubicBezTo>
                      <a:lnTo>
                        <a:pt x="787112" y="1608448"/>
                      </a:lnTo>
                      <a:cubicBezTo>
                        <a:pt x="821917" y="1606812"/>
                        <a:pt x="900257" y="1583480"/>
                        <a:pt x="949614" y="1566595"/>
                      </a:cubicBezTo>
                      <a:cubicBezTo>
                        <a:pt x="998971" y="1549710"/>
                        <a:pt x="1033632" y="1513294"/>
                        <a:pt x="1083253" y="1507137"/>
                      </a:cubicBezTo>
                      <a:lnTo>
                        <a:pt x="1252105" y="1520126"/>
                      </a:lnTo>
                      <a:lnTo>
                        <a:pt x="1340428" y="1572080"/>
                      </a:lnTo>
                      <a:lnTo>
                        <a:pt x="1262496" y="1436998"/>
                      </a:lnTo>
                      <a:cubicBezTo>
                        <a:pt x="1277073" y="1385188"/>
                        <a:pt x="1326573" y="1336553"/>
                        <a:pt x="1358612" y="1286330"/>
                      </a:cubicBezTo>
                      <a:lnTo>
                        <a:pt x="1381991" y="1236973"/>
                      </a:lnTo>
                      <a:cubicBezTo>
                        <a:pt x="1381125" y="1195409"/>
                        <a:pt x="1380260" y="1153846"/>
                        <a:pt x="1379394" y="1112282"/>
                      </a:cubicBezTo>
                      <a:lnTo>
                        <a:pt x="1462521" y="1031753"/>
                      </a:lnTo>
                      <a:lnTo>
                        <a:pt x="1498889" y="1070719"/>
                      </a:lnTo>
                      <a:lnTo>
                        <a:pt x="1444337" y="1182421"/>
                      </a:lnTo>
                      <a:lnTo>
                        <a:pt x="1504084" y="1244766"/>
                      </a:lnTo>
                      <a:lnTo>
                        <a:pt x="1535257" y="1166835"/>
                      </a:lnTo>
                      <a:cubicBezTo>
                        <a:pt x="1565564" y="1137394"/>
                        <a:pt x="1647825" y="1120942"/>
                        <a:pt x="1678132" y="1091501"/>
                      </a:cubicBezTo>
                      <a:lnTo>
                        <a:pt x="1732684" y="969407"/>
                      </a:lnTo>
                      <a:lnTo>
                        <a:pt x="1836594" y="881085"/>
                      </a:lnTo>
                      <a:lnTo>
                        <a:pt x="1836594" y="779773"/>
                      </a:lnTo>
                      <a:lnTo>
                        <a:pt x="1914525" y="569357"/>
                      </a:lnTo>
                      <a:lnTo>
                        <a:pt x="1875559" y="413494"/>
                      </a:lnTo>
                      <a:lnTo>
                        <a:pt x="1823605" y="416091"/>
                      </a:lnTo>
                      <a:lnTo>
                        <a:pt x="1859973" y="348551"/>
                      </a:lnTo>
                      <a:lnTo>
                        <a:pt x="1833996" y="275814"/>
                      </a:lnTo>
                      <a:cubicBezTo>
                        <a:pt x="1833996" y="248105"/>
                        <a:pt x="1878157" y="216066"/>
                        <a:pt x="1888548" y="187491"/>
                      </a:cubicBezTo>
                      <a:cubicBezTo>
                        <a:pt x="1898939" y="158916"/>
                        <a:pt x="1873827" y="106529"/>
                        <a:pt x="1896341" y="104364"/>
                      </a:cubicBezTo>
                      <a:cubicBezTo>
                        <a:pt x="1917556" y="72758"/>
                        <a:pt x="1984231" y="180997"/>
                        <a:pt x="1995055" y="169307"/>
                      </a:cubicBezTo>
                      <a:cubicBezTo>
                        <a:pt x="2009775" y="169740"/>
                        <a:pt x="2050040" y="129475"/>
                        <a:pt x="2044412" y="106962"/>
                      </a:cubicBezTo>
                      <a:cubicBezTo>
                        <a:pt x="2045711" y="90077"/>
                        <a:pt x="2003714" y="103499"/>
                        <a:pt x="1989859" y="91376"/>
                      </a:cubicBezTo>
                      <a:cubicBezTo>
                        <a:pt x="1976004" y="79253"/>
                        <a:pt x="1958253" y="42452"/>
                        <a:pt x="1961284" y="34226"/>
                      </a:cubicBezTo>
                      <a:cubicBezTo>
                        <a:pt x="1982066" y="19939"/>
                        <a:pt x="1982499" y="-25089"/>
                        <a:pt x="2021032" y="18639"/>
                      </a:cubicBezTo>
                      <a:cubicBezTo>
                        <a:pt x="2032289" y="35091"/>
                        <a:pt x="2061730" y="38555"/>
                        <a:pt x="2072987" y="55007"/>
                      </a:cubicBezTo>
                      <a:cubicBezTo>
                        <a:pt x="2094635" y="99168"/>
                        <a:pt x="2087707" y="161515"/>
                        <a:pt x="2109355" y="205676"/>
                      </a:cubicBezTo>
                      <a:lnTo>
                        <a:pt x="2189884" y="299194"/>
                      </a:lnTo>
                      <a:lnTo>
                        <a:pt x="2252230" y="442069"/>
                      </a:lnTo>
                      <a:lnTo>
                        <a:pt x="2244437" y="566760"/>
                      </a:lnTo>
                      <a:lnTo>
                        <a:pt x="2200275" y="613519"/>
                      </a:lnTo>
                      <a:lnTo>
                        <a:pt x="2208069" y="756394"/>
                      </a:lnTo>
                      <a:cubicBezTo>
                        <a:pt x="2190751" y="762455"/>
                        <a:pt x="2165639" y="739942"/>
                        <a:pt x="2148321" y="746003"/>
                      </a:cubicBezTo>
                      <a:lnTo>
                        <a:pt x="2109355" y="800555"/>
                      </a:lnTo>
                      <a:lnTo>
                        <a:pt x="2163907" y="972005"/>
                      </a:lnTo>
                      <a:lnTo>
                        <a:pt x="2135332" y="1133064"/>
                      </a:lnTo>
                      <a:lnTo>
                        <a:pt x="2122344" y="1255157"/>
                      </a:lnTo>
                      <a:lnTo>
                        <a:pt x="2166505" y="1379848"/>
                      </a:lnTo>
                      <a:lnTo>
                        <a:pt x="2098964" y="1444791"/>
                      </a:lnTo>
                      <a:lnTo>
                        <a:pt x="2114550" y="1522723"/>
                      </a:lnTo>
                      <a:lnTo>
                        <a:pt x="2044412" y="1546103"/>
                      </a:lnTo>
                      <a:lnTo>
                        <a:pt x="2044412" y="1603253"/>
                      </a:lnTo>
                      <a:lnTo>
                        <a:pt x="2010641" y="1530516"/>
                      </a:lnTo>
                      <a:lnTo>
                        <a:pt x="2021032" y="1418814"/>
                      </a:lnTo>
                      <a:lnTo>
                        <a:pt x="2015837" y="1447389"/>
                      </a:lnTo>
                      <a:lnTo>
                        <a:pt x="1958687" y="1530516"/>
                      </a:lnTo>
                      <a:lnTo>
                        <a:pt x="1901537" y="1553896"/>
                      </a:lnTo>
                      <a:lnTo>
                        <a:pt x="1891146" y="1696771"/>
                      </a:lnTo>
                      <a:lnTo>
                        <a:pt x="1841789" y="1696771"/>
                      </a:lnTo>
                      <a:lnTo>
                        <a:pt x="1846984" y="1673391"/>
                      </a:lnTo>
                      <a:lnTo>
                        <a:pt x="1808019" y="1579873"/>
                      </a:lnTo>
                      <a:lnTo>
                        <a:pt x="1748271" y="1660403"/>
                      </a:lnTo>
                      <a:lnTo>
                        <a:pt x="1717098" y="1699369"/>
                      </a:lnTo>
                      <a:lnTo>
                        <a:pt x="1602798" y="1709760"/>
                      </a:lnTo>
                      <a:cubicBezTo>
                        <a:pt x="1570759" y="1721017"/>
                        <a:pt x="1540309" y="1757673"/>
                        <a:pt x="1506682" y="1743530"/>
                      </a:cubicBezTo>
                      <a:lnTo>
                        <a:pt x="1545648" y="1694173"/>
                      </a:lnTo>
                      <a:lnTo>
                        <a:pt x="1493694" y="1694173"/>
                      </a:lnTo>
                      <a:lnTo>
                        <a:pt x="1459923" y="1678587"/>
                      </a:lnTo>
                      <a:lnTo>
                        <a:pt x="1423555" y="1629230"/>
                      </a:lnTo>
                      <a:lnTo>
                        <a:pt x="1410566" y="1738335"/>
                      </a:lnTo>
                      <a:lnTo>
                        <a:pt x="1493694" y="1800680"/>
                      </a:lnTo>
                      <a:cubicBezTo>
                        <a:pt x="1462666" y="1833440"/>
                        <a:pt x="1415762" y="1843975"/>
                        <a:pt x="1376796" y="1865623"/>
                      </a:cubicBezTo>
                      <a:lnTo>
                        <a:pt x="1304059" y="2026682"/>
                      </a:lnTo>
                      <a:cubicBezTo>
                        <a:pt x="1265093" y="2048186"/>
                        <a:pt x="1242003" y="2028414"/>
                        <a:pt x="1215737" y="2000705"/>
                      </a:cubicBezTo>
                      <a:lnTo>
                        <a:pt x="1150794" y="1943555"/>
                      </a:lnTo>
                      <a:cubicBezTo>
                        <a:pt x="1160319" y="1908919"/>
                        <a:pt x="1152381" y="1845707"/>
                        <a:pt x="1179369" y="1839646"/>
                      </a:cubicBezTo>
                      <a:lnTo>
                        <a:pt x="1192357" y="1727944"/>
                      </a:lnTo>
                      <a:lnTo>
                        <a:pt x="1127414" y="1777301"/>
                      </a:lnTo>
                      <a:cubicBezTo>
                        <a:pt x="1111828" y="1811937"/>
                        <a:pt x="1120054" y="1876736"/>
                        <a:pt x="1080655" y="1881210"/>
                      </a:cubicBezTo>
                      <a:lnTo>
                        <a:pt x="1046884" y="1855232"/>
                      </a:lnTo>
                      <a:lnTo>
                        <a:pt x="1101437" y="1761714"/>
                      </a:lnTo>
                      <a:lnTo>
                        <a:pt x="994930" y="1759116"/>
                      </a:lnTo>
                      <a:lnTo>
                        <a:pt x="919596" y="1826657"/>
                      </a:lnTo>
                      <a:lnTo>
                        <a:pt x="794905" y="1865623"/>
                      </a:lnTo>
                      <a:lnTo>
                        <a:pt x="683203" y="1914980"/>
                      </a:lnTo>
                      <a:lnTo>
                        <a:pt x="592282" y="1909785"/>
                      </a:lnTo>
                      <a:lnTo>
                        <a:pt x="602384" y="1996953"/>
                      </a:lnTo>
                      <a:cubicBezTo>
                        <a:pt x="556203" y="2023362"/>
                        <a:pt x="532246" y="1978336"/>
                        <a:pt x="497177" y="1977758"/>
                      </a:cubicBezTo>
                      <a:cubicBezTo>
                        <a:pt x="472595" y="1983675"/>
                        <a:pt x="446112" y="1991253"/>
                        <a:pt x="423430" y="1995510"/>
                      </a:cubicBezTo>
                      <a:cubicBezTo>
                        <a:pt x="400748" y="1999767"/>
                        <a:pt x="381866" y="2000705"/>
                        <a:pt x="361084" y="2003303"/>
                      </a:cubicBezTo>
                      <a:cubicBezTo>
                        <a:pt x="374073" y="2032744"/>
                        <a:pt x="358486" y="2062185"/>
                        <a:pt x="400050" y="2091626"/>
                      </a:cubicBezTo>
                      <a:cubicBezTo>
                        <a:pt x="427344" y="2110959"/>
                        <a:pt x="463983" y="2043568"/>
                        <a:pt x="493569" y="2055257"/>
                      </a:cubicBezTo>
                      <a:lnTo>
                        <a:pt x="511753" y="2112407"/>
                      </a:lnTo>
                      <a:lnTo>
                        <a:pt x="467591" y="2153971"/>
                      </a:lnTo>
                      <a:cubicBezTo>
                        <a:pt x="493568" y="2162630"/>
                        <a:pt x="530659" y="2157002"/>
                        <a:pt x="545523" y="2179948"/>
                      </a:cubicBezTo>
                      <a:lnTo>
                        <a:pt x="574098" y="2260478"/>
                      </a:lnTo>
                      <a:lnTo>
                        <a:pt x="509155" y="2304639"/>
                      </a:lnTo>
                      <a:lnTo>
                        <a:pt x="464994" y="2478687"/>
                      </a:lnTo>
                      <a:cubicBezTo>
                        <a:pt x="462396" y="2520251"/>
                        <a:pt x="470911" y="2557051"/>
                        <a:pt x="457200" y="2603378"/>
                      </a:cubicBezTo>
                      <a:cubicBezTo>
                        <a:pt x="437429" y="2606985"/>
                        <a:pt x="420832" y="2594719"/>
                        <a:pt x="402648" y="2590389"/>
                      </a:cubicBezTo>
                      <a:lnTo>
                        <a:pt x="381866" y="2611171"/>
                      </a:lnTo>
                      <a:lnTo>
                        <a:pt x="402648" y="2637148"/>
                      </a:lnTo>
                      <a:cubicBezTo>
                        <a:pt x="398583" y="2633973"/>
                        <a:pt x="340928" y="2692230"/>
                        <a:pt x="325727" y="2677846"/>
                      </a:cubicBezTo>
                      <a:cubicBezTo>
                        <a:pt x="311584" y="2675898"/>
                        <a:pt x="342395" y="2645037"/>
                        <a:pt x="340014" y="2623870"/>
                      </a:cubicBezTo>
                      <a:cubicBezTo>
                        <a:pt x="337633" y="2602703"/>
                        <a:pt x="315480" y="2543702"/>
                        <a:pt x="311439" y="2550846"/>
                      </a:cubicBezTo>
                      <a:lnTo>
                        <a:pt x="293544" y="2668321"/>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1" name="Freeform: Shape 180">
                  <a:extLst>
                    <a:ext uri="{FF2B5EF4-FFF2-40B4-BE49-F238E27FC236}">
                      <a16:creationId xmlns:a16="http://schemas.microsoft.com/office/drawing/2014/main" id="{A26AAA49-C263-48D7-B142-06379CE25272}"/>
                    </a:ext>
                  </a:extLst>
                </p:cNvPr>
                <p:cNvSpPr/>
                <p:nvPr/>
              </p:nvSpPr>
              <p:spPr>
                <a:xfrm>
                  <a:off x="5891645" y="3815630"/>
                  <a:ext cx="500503" cy="400482"/>
                </a:xfrm>
                <a:custGeom>
                  <a:avLst/>
                  <a:gdLst>
                    <a:gd name="connsiteX0" fmla="*/ 140278 w 498764"/>
                    <a:gd name="connsiteY0" fmla="*/ 405245 h 405245"/>
                    <a:gd name="connsiteX1" fmla="*/ 85725 w 498764"/>
                    <a:gd name="connsiteY1" fmla="*/ 355889 h 405245"/>
                    <a:gd name="connsiteX2" fmla="*/ 75335 w 498764"/>
                    <a:gd name="connsiteY2" fmla="*/ 264968 h 405245"/>
                    <a:gd name="connsiteX3" fmla="*/ 0 w 498764"/>
                    <a:gd name="connsiteY3" fmla="*/ 275359 h 405245"/>
                    <a:gd name="connsiteX4" fmla="*/ 106507 w 498764"/>
                    <a:gd name="connsiteY4" fmla="*/ 197427 h 405245"/>
                    <a:gd name="connsiteX5" fmla="*/ 166255 w 498764"/>
                    <a:gd name="connsiteY5" fmla="*/ 64943 h 405245"/>
                    <a:gd name="connsiteX6" fmla="*/ 213014 w 498764"/>
                    <a:gd name="connsiteY6" fmla="*/ 124691 h 405245"/>
                    <a:gd name="connsiteX7" fmla="*/ 296141 w 498764"/>
                    <a:gd name="connsiteY7" fmla="*/ 90920 h 405245"/>
                    <a:gd name="connsiteX8" fmla="*/ 298739 w 498764"/>
                    <a:gd name="connsiteY8" fmla="*/ 51954 h 405245"/>
                    <a:gd name="connsiteX9" fmla="*/ 415637 w 498764"/>
                    <a:gd name="connsiteY9" fmla="*/ 0 h 405245"/>
                    <a:gd name="connsiteX10" fmla="*/ 488373 w 498764"/>
                    <a:gd name="connsiteY10" fmla="*/ 31173 h 405245"/>
                    <a:gd name="connsiteX11" fmla="*/ 498764 w 498764"/>
                    <a:gd name="connsiteY11" fmla="*/ 88323 h 405245"/>
                    <a:gd name="connsiteX12" fmla="*/ 423430 w 498764"/>
                    <a:gd name="connsiteY12" fmla="*/ 226002 h 405245"/>
                    <a:gd name="connsiteX13" fmla="*/ 410441 w 498764"/>
                    <a:gd name="connsiteY13" fmla="*/ 257175 h 405245"/>
                    <a:gd name="connsiteX14" fmla="*/ 342900 w 498764"/>
                    <a:gd name="connsiteY14" fmla="*/ 226002 h 405245"/>
                    <a:gd name="connsiteX15" fmla="*/ 233796 w 498764"/>
                    <a:gd name="connsiteY15" fmla="*/ 272761 h 405245"/>
                    <a:gd name="connsiteX16" fmla="*/ 197428 w 498764"/>
                    <a:gd name="connsiteY16" fmla="*/ 381866 h 405245"/>
                    <a:gd name="connsiteX17" fmla="*/ 140278 w 498764"/>
                    <a:gd name="connsiteY17" fmla="*/ 405245 h 405245"/>
                    <a:gd name="connsiteX0" fmla="*/ 140278 w 498764"/>
                    <a:gd name="connsiteY0" fmla="*/ 405245 h 405245"/>
                    <a:gd name="connsiteX1" fmla="*/ 85725 w 498764"/>
                    <a:gd name="connsiteY1" fmla="*/ 355889 h 405245"/>
                    <a:gd name="connsiteX2" fmla="*/ 75335 w 498764"/>
                    <a:gd name="connsiteY2" fmla="*/ 264968 h 405245"/>
                    <a:gd name="connsiteX3" fmla="*/ 0 w 498764"/>
                    <a:gd name="connsiteY3" fmla="*/ 275359 h 405245"/>
                    <a:gd name="connsiteX4" fmla="*/ 106507 w 498764"/>
                    <a:gd name="connsiteY4" fmla="*/ 197427 h 405245"/>
                    <a:gd name="connsiteX5" fmla="*/ 166255 w 498764"/>
                    <a:gd name="connsiteY5" fmla="*/ 64943 h 405245"/>
                    <a:gd name="connsiteX6" fmla="*/ 213014 w 498764"/>
                    <a:gd name="connsiteY6" fmla="*/ 124691 h 405245"/>
                    <a:gd name="connsiteX7" fmla="*/ 296141 w 498764"/>
                    <a:gd name="connsiteY7" fmla="*/ 90920 h 405245"/>
                    <a:gd name="connsiteX8" fmla="*/ 298739 w 498764"/>
                    <a:gd name="connsiteY8" fmla="*/ 51954 h 405245"/>
                    <a:gd name="connsiteX9" fmla="*/ 415637 w 498764"/>
                    <a:gd name="connsiteY9" fmla="*/ 0 h 405245"/>
                    <a:gd name="connsiteX10" fmla="*/ 488373 w 498764"/>
                    <a:gd name="connsiteY10" fmla="*/ 31173 h 405245"/>
                    <a:gd name="connsiteX11" fmla="*/ 498764 w 498764"/>
                    <a:gd name="connsiteY11" fmla="*/ 88323 h 405245"/>
                    <a:gd name="connsiteX12" fmla="*/ 423430 w 498764"/>
                    <a:gd name="connsiteY12" fmla="*/ 226002 h 405245"/>
                    <a:gd name="connsiteX13" fmla="*/ 410441 w 498764"/>
                    <a:gd name="connsiteY13" fmla="*/ 257175 h 405245"/>
                    <a:gd name="connsiteX14" fmla="*/ 342900 w 498764"/>
                    <a:gd name="connsiteY14" fmla="*/ 226002 h 405245"/>
                    <a:gd name="connsiteX15" fmla="*/ 233796 w 498764"/>
                    <a:gd name="connsiteY15" fmla="*/ 272761 h 405245"/>
                    <a:gd name="connsiteX16" fmla="*/ 197428 w 498764"/>
                    <a:gd name="connsiteY16" fmla="*/ 381866 h 405245"/>
                    <a:gd name="connsiteX17" fmla="*/ 140278 w 498764"/>
                    <a:gd name="connsiteY17" fmla="*/ 405245 h 405245"/>
                    <a:gd name="connsiteX0" fmla="*/ 140278 w 498764"/>
                    <a:gd name="connsiteY0" fmla="*/ 405245 h 405245"/>
                    <a:gd name="connsiteX1" fmla="*/ 85725 w 498764"/>
                    <a:gd name="connsiteY1" fmla="*/ 355889 h 405245"/>
                    <a:gd name="connsiteX2" fmla="*/ 75335 w 498764"/>
                    <a:gd name="connsiteY2" fmla="*/ 264968 h 405245"/>
                    <a:gd name="connsiteX3" fmla="*/ 0 w 498764"/>
                    <a:gd name="connsiteY3" fmla="*/ 275359 h 405245"/>
                    <a:gd name="connsiteX4" fmla="*/ 106507 w 498764"/>
                    <a:gd name="connsiteY4" fmla="*/ 197427 h 405245"/>
                    <a:gd name="connsiteX5" fmla="*/ 166255 w 498764"/>
                    <a:gd name="connsiteY5" fmla="*/ 64943 h 405245"/>
                    <a:gd name="connsiteX6" fmla="*/ 213014 w 498764"/>
                    <a:gd name="connsiteY6" fmla="*/ 124691 h 405245"/>
                    <a:gd name="connsiteX7" fmla="*/ 296141 w 498764"/>
                    <a:gd name="connsiteY7" fmla="*/ 90920 h 405245"/>
                    <a:gd name="connsiteX8" fmla="*/ 298739 w 498764"/>
                    <a:gd name="connsiteY8" fmla="*/ 51954 h 405245"/>
                    <a:gd name="connsiteX9" fmla="*/ 415637 w 498764"/>
                    <a:gd name="connsiteY9" fmla="*/ 0 h 405245"/>
                    <a:gd name="connsiteX10" fmla="*/ 488373 w 498764"/>
                    <a:gd name="connsiteY10" fmla="*/ 31173 h 405245"/>
                    <a:gd name="connsiteX11" fmla="*/ 498764 w 498764"/>
                    <a:gd name="connsiteY11" fmla="*/ 88323 h 405245"/>
                    <a:gd name="connsiteX12" fmla="*/ 423430 w 498764"/>
                    <a:gd name="connsiteY12" fmla="*/ 226002 h 405245"/>
                    <a:gd name="connsiteX13" fmla="*/ 410441 w 498764"/>
                    <a:gd name="connsiteY13" fmla="*/ 257175 h 405245"/>
                    <a:gd name="connsiteX14" fmla="*/ 342900 w 498764"/>
                    <a:gd name="connsiteY14" fmla="*/ 226002 h 405245"/>
                    <a:gd name="connsiteX15" fmla="*/ 233796 w 498764"/>
                    <a:gd name="connsiteY15" fmla="*/ 272761 h 405245"/>
                    <a:gd name="connsiteX16" fmla="*/ 197428 w 498764"/>
                    <a:gd name="connsiteY16" fmla="*/ 381866 h 405245"/>
                    <a:gd name="connsiteX17" fmla="*/ 140278 w 498764"/>
                    <a:gd name="connsiteY17" fmla="*/ 405245 h 405245"/>
                    <a:gd name="connsiteX0" fmla="*/ 140278 w 498764"/>
                    <a:gd name="connsiteY0" fmla="*/ 405245 h 405245"/>
                    <a:gd name="connsiteX1" fmla="*/ 85725 w 498764"/>
                    <a:gd name="connsiteY1" fmla="*/ 355889 h 405245"/>
                    <a:gd name="connsiteX2" fmla="*/ 75335 w 498764"/>
                    <a:gd name="connsiteY2" fmla="*/ 264968 h 405245"/>
                    <a:gd name="connsiteX3" fmla="*/ 0 w 498764"/>
                    <a:gd name="connsiteY3" fmla="*/ 275359 h 405245"/>
                    <a:gd name="connsiteX4" fmla="*/ 106507 w 498764"/>
                    <a:gd name="connsiteY4" fmla="*/ 197427 h 405245"/>
                    <a:gd name="connsiteX5" fmla="*/ 166255 w 498764"/>
                    <a:gd name="connsiteY5" fmla="*/ 64943 h 405245"/>
                    <a:gd name="connsiteX6" fmla="*/ 213014 w 498764"/>
                    <a:gd name="connsiteY6" fmla="*/ 124691 h 405245"/>
                    <a:gd name="connsiteX7" fmla="*/ 296141 w 498764"/>
                    <a:gd name="connsiteY7" fmla="*/ 90920 h 405245"/>
                    <a:gd name="connsiteX8" fmla="*/ 298739 w 498764"/>
                    <a:gd name="connsiteY8" fmla="*/ 51954 h 405245"/>
                    <a:gd name="connsiteX9" fmla="*/ 415637 w 498764"/>
                    <a:gd name="connsiteY9" fmla="*/ 0 h 405245"/>
                    <a:gd name="connsiteX10" fmla="*/ 488373 w 498764"/>
                    <a:gd name="connsiteY10" fmla="*/ 31173 h 405245"/>
                    <a:gd name="connsiteX11" fmla="*/ 498764 w 498764"/>
                    <a:gd name="connsiteY11" fmla="*/ 88323 h 405245"/>
                    <a:gd name="connsiteX12" fmla="*/ 423430 w 498764"/>
                    <a:gd name="connsiteY12" fmla="*/ 226002 h 405245"/>
                    <a:gd name="connsiteX13" fmla="*/ 410441 w 498764"/>
                    <a:gd name="connsiteY13" fmla="*/ 257175 h 405245"/>
                    <a:gd name="connsiteX14" fmla="*/ 342900 w 498764"/>
                    <a:gd name="connsiteY14" fmla="*/ 226002 h 405245"/>
                    <a:gd name="connsiteX15" fmla="*/ 233796 w 498764"/>
                    <a:gd name="connsiteY15" fmla="*/ 272761 h 405245"/>
                    <a:gd name="connsiteX16" fmla="*/ 197428 w 498764"/>
                    <a:gd name="connsiteY16" fmla="*/ 381866 h 405245"/>
                    <a:gd name="connsiteX17" fmla="*/ 140278 w 498764"/>
                    <a:gd name="connsiteY17" fmla="*/ 405245 h 405245"/>
                    <a:gd name="connsiteX0" fmla="*/ 140278 w 500503"/>
                    <a:gd name="connsiteY0" fmla="*/ 405245 h 405245"/>
                    <a:gd name="connsiteX1" fmla="*/ 85725 w 500503"/>
                    <a:gd name="connsiteY1" fmla="*/ 355889 h 405245"/>
                    <a:gd name="connsiteX2" fmla="*/ 75335 w 500503"/>
                    <a:gd name="connsiteY2" fmla="*/ 264968 h 405245"/>
                    <a:gd name="connsiteX3" fmla="*/ 0 w 500503"/>
                    <a:gd name="connsiteY3" fmla="*/ 275359 h 405245"/>
                    <a:gd name="connsiteX4" fmla="*/ 106507 w 500503"/>
                    <a:gd name="connsiteY4" fmla="*/ 197427 h 405245"/>
                    <a:gd name="connsiteX5" fmla="*/ 166255 w 500503"/>
                    <a:gd name="connsiteY5" fmla="*/ 64943 h 405245"/>
                    <a:gd name="connsiteX6" fmla="*/ 213014 w 500503"/>
                    <a:gd name="connsiteY6" fmla="*/ 124691 h 405245"/>
                    <a:gd name="connsiteX7" fmla="*/ 296141 w 500503"/>
                    <a:gd name="connsiteY7" fmla="*/ 90920 h 405245"/>
                    <a:gd name="connsiteX8" fmla="*/ 298739 w 500503"/>
                    <a:gd name="connsiteY8" fmla="*/ 51954 h 405245"/>
                    <a:gd name="connsiteX9" fmla="*/ 415637 w 500503"/>
                    <a:gd name="connsiteY9" fmla="*/ 0 h 405245"/>
                    <a:gd name="connsiteX10" fmla="*/ 488373 w 500503"/>
                    <a:gd name="connsiteY10" fmla="*/ 31173 h 405245"/>
                    <a:gd name="connsiteX11" fmla="*/ 498764 w 500503"/>
                    <a:gd name="connsiteY11" fmla="*/ 88323 h 405245"/>
                    <a:gd name="connsiteX12" fmla="*/ 423430 w 500503"/>
                    <a:gd name="connsiteY12" fmla="*/ 226002 h 405245"/>
                    <a:gd name="connsiteX13" fmla="*/ 410441 w 500503"/>
                    <a:gd name="connsiteY13" fmla="*/ 257175 h 405245"/>
                    <a:gd name="connsiteX14" fmla="*/ 342900 w 500503"/>
                    <a:gd name="connsiteY14" fmla="*/ 226002 h 405245"/>
                    <a:gd name="connsiteX15" fmla="*/ 233796 w 500503"/>
                    <a:gd name="connsiteY15" fmla="*/ 272761 h 405245"/>
                    <a:gd name="connsiteX16" fmla="*/ 197428 w 500503"/>
                    <a:gd name="connsiteY16" fmla="*/ 381866 h 405245"/>
                    <a:gd name="connsiteX17" fmla="*/ 140278 w 500503"/>
                    <a:gd name="connsiteY17" fmla="*/ 405245 h 405245"/>
                    <a:gd name="connsiteX0" fmla="*/ 140278 w 500503"/>
                    <a:gd name="connsiteY0" fmla="*/ 400482 h 400482"/>
                    <a:gd name="connsiteX1" fmla="*/ 85725 w 500503"/>
                    <a:gd name="connsiteY1" fmla="*/ 351126 h 400482"/>
                    <a:gd name="connsiteX2" fmla="*/ 75335 w 500503"/>
                    <a:gd name="connsiteY2" fmla="*/ 260205 h 400482"/>
                    <a:gd name="connsiteX3" fmla="*/ 0 w 500503"/>
                    <a:gd name="connsiteY3" fmla="*/ 270596 h 400482"/>
                    <a:gd name="connsiteX4" fmla="*/ 106507 w 500503"/>
                    <a:gd name="connsiteY4" fmla="*/ 192664 h 400482"/>
                    <a:gd name="connsiteX5" fmla="*/ 166255 w 500503"/>
                    <a:gd name="connsiteY5" fmla="*/ 60180 h 400482"/>
                    <a:gd name="connsiteX6" fmla="*/ 213014 w 500503"/>
                    <a:gd name="connsiteY6" fmla="*/ 119928 h 400482"/>
                    <a:gd name="connsiteX7" fmla="*/ 296141 w 500503"/>
                    <a:gd name="connsiteY7" fmla="*/ 86157 h 400482"/>
                    <a:gd name="connsiteX8" fmla="*/ 298739 w 500503"/>
                    <a:gd name="connsiteY8" fmla="*/ 47191 h 400482"/>
                    <a:gd name="connsiteX9" fmla="*/ 375950 w 500503"/>
                    <a:gd name="connsiteY9" fmla="*/ 0 h 400482"/>
                    <a:gd name="connsiteX10" fmla="*/ 488373 w 500503"/>
                    <a:gd name="connsiteY10" fmla="*/ 26410 h 400482"/>
                    <a:gd name="connsiteX11" fmla="*/ 498764 w 500503"/>
                    <a:gd name="connsiteY11" fmla="*/ 83560 h 400482"/>
                    <a:gd name="connsiteX12" fmla="*/ 423430 w 500503"/>
                    <a:gd name="connsiteY12" fmla="*/ 221239 h 400482"/>
                    <a:gd name="connsiteX13" fmla="*/ 410441 w 500503"/>
                    <a:gd name="connsiteY13" fmla="*/ 252412 h 400482"/>
                    <a:gd name="connsiteX14" fmla="*/ 342900 w 500503"/>
                    <a:gd name="connsiteY14" fmla="*/ 221239 h 400482"/>
                    <a:gd name="connsiteX15" fmla="*/ 233796 w 500503"/>
                    <a:gd name="connsiteY15" fmla="*/ 267998 h 400482"/>
                    <a:gd name="connsiteX16" fmla="*/ 197428 w 500503"/>
                    <a:gd name="connsiteY16" fmla="*/ 377103 h 400482"/>
                    <a:gd name="connsiteX17" fmla="*/ 140278 w 500503"/>
                    <a:gd name="connsiteY17" fmla="*/ 400482 h 400482"/>
                    <a:gd name="connsiteX0" fmla="*/ 140278 w 500503"/>
                    <a:gd name="connsiteY0" fmla="*/ 400482 h 400482"/>
                    <a:gd name="connsiteX1" fmla="*/ 85725 w 500503"/>
                    <a:gd name="connsiteY1" fmla="*/ 351126 h 400482"/>
                    <a:gd name="connsiteX2" fmla="*/ 75335 w 500503"/>
                    <a:gd name="connsiteY2" fmla="*/ 260205 h 400482"/>
                    <a:gd name="connsiteX3" fmla="*/ 0 w 500503"/>
                    <a:gd name="connsiteY3" fmla="*/ 270596 h 400482"/>
                    <a:gd name="connsiteX4" fmla="*/ 106507 w 500503"/>
                    <a:gd name="connsiteY4" fmla="*/ 192664 h 400482"/>
                    <a:gd name="connsiteX5" fmla="*/ 166255 w 500503"/>
                    <a:gd name="connsiteY5" fmla="*/ 60180 h 400482"/>
                    <a:gd name="connsiteX6" fmla="*/ 213014 w 500503"/>
                    <a:gd name="connsiteY6" fmla="*/ 119928 h 400482"/>
                    <a:gd name="connsiteX7" fmla="*/ 296141 w 500503"/>
                    <a:gd name="connsiteY7" fmla="*/ 86157 h 400482"/>
                    <a:gd name="connsiteX8" fmla="*/ 298739 w 500503"/>
                    <a:gd name="connsiteY8" fmla="*/ 47191 h 400482"/>
                    <a:gd name="connsiteX9" fmla="*/ 375950 w 500503"/>
                    <a:gd name="connsiteY9" fmla="*/ 0 h 400482"/>
                    <a:gd name="connsiteX10" fmla="*/ 488373 w 500503"/>
                    <a:gd name="connsiteY10" fmla="*/ 26410 h 400482"/>
                    <a:gd name="connsiteX11" fmla="*/ 498764 w 500503"/>
                    <a:gd name="connsiteY11" fmla="*/ 83560 h 400482"/>
                    <a:gd name="connsiteX12" fmla="*/ 423430 w 500503"/>
                    <a:gd name="connsiteY12" fmla="*/ 221239 h 400482"/>
                    <a:gd name="connsiteX13" fmla="*/ 410441 w 500503"/>
                    <a:gd name="connsiteY13" fmla="*/ 252412 h 400482"/>
                    <a:gd name="connsiteX14" fmla="*/ 342900 w 500503"/>
                    <a:gd name="connsiteY14" fmla="*/ 221239 h 400482"/>
                    <a:gd name="connsiteX15" fmla="*/ 233796 w 500503"/>
                    <a:gd name="connsiteY15" fmla="*/ 267998 h 400482"/>
                    <a:gd name="connsiteX16" fmla="*/ 197428 w 500503"/>
                    <a:gd name="connsiteY16" fmla="*/ 377103 h 400482"/>
                    <a:gd name="connsiteX17" fmla="*/ 140278 w 500503"/>
                    <a:gd name="connsiteY17" fmla="*/ 400482 h 400482"/>
                    <a:gd name="connsiteX0" fmla="*/ 140278 w 500503"/>
                    <a:gd name="connsiteY0" fmla="*/ 400482 h 400482"/>
                    <a:gd name="connsiteX1" fmla="*/ 85725 w 500503"/>
                    <a:gd name="connsiteY1" fmla="*/ 351126 h 400482"/>
                    <a:gd name="connsiteX2" fmla="*/ 75335 w 500503"/>
                    <a:gd name="connsiteY2" fmla="*/ 260205 h 400482"/>
                    <a:gd name="connsiteX3" fmla="*/ 0 w 500503"/>
                    <a:gd name="connsiteY3" fmla="*/ 270596 h 400482"/>
                    <a:gd name="connsiteX4" fmla="*/ 106507 w 500503"/>
                    <a:gd name="connsiteY4" fmla="*/ 192664 h 400482"/>
                    <a:gd name="connsiteX5" fmla="*/ 166255 w 500503"/>
                    <a:gd name="connsiteY5" fmla="*/ 69705 h 400482"/>
                    <a:gd name="connsiteX6" fmla="*/ 213014 w 500503"/>
                    <a:gd name="connsiteY6" fmla="*/ 119928 h 400482"/>
                    <a:gd name="connsiteX7" fmla="*/ 296141 w 500503"/>
                    <a:gd name="connsiteY7" fmla="*/ 86157 h 400482"/>
                    <a:gd name="connsiteX8" fmla="*/ 298739 w 500503"/>
                    <a:gd name="connsiteY8" fmla="*/ 47191 h 400482"/>
                    <a:gd name="connsiteX9" fmla="*/ 375950 w 500503"/>
                    <a:gd name="connsiteY9" fmla="*/ 0 h 400482"/>
                    <a:gd name="connsiteX10" fmla="*/ 488373 w 500503"/>
                    <a:gd name="connsiteY10" fmla="*/ 26410 h 400482"/>
                    <a:gd name="connsiteX11" fmla="*/ 498764 w 500503"/>
                    <a:gd name="connsiteY11" fmla="*/ 83560 h 400482"/>
                    <a:gd name="connsiteX12" fmla="*/ 423430 w 500503"/>
                    <a:gd name="connsiteY12" fmla="*/ 221239 h 400482"/>
                    <a:gd name="connsiteX13" fmla="*/ 410441 w 500503"/>
                    <a:gd name="connsiteY13" fmla="*/ 252412 h 400482"/>
                    <a:gd name="connsiteX14" fmla="*/ 342900 w 500503"/>
                    <a:gd name="connsiteY14" fmla="*/ 221239 h 400482"/>
                    <a:gd name="connsiteX15" fmla="*/ 233796 w 500503"/>
                    <a:gd name="connsiteY15" fmla="*/ 267998 h 400482"/>
                    <a:gd name="connsiteX16" fmla="*/ 197428 w 500503"/>
                    <a:gd name="connsiteY16" fmla="*/ 377103 h 400482"/>
                    <a:gd name="connsiteX17" fmla="*/ 140278 w 500503"/>
                    <a:gd name="connsiteY17" fmla="*/ 400482 h 400482"/>
                    <a:gd name="connsiteX0" fmla="*/ 140278 w 500503"/>
                    <a:gd name="connsiteY0" fmla="*/ 400482 h 400482"/>
                    <a:gd name="connsiteX1" fmla="*/ 85725 w 500503"/>
                    <a:gd name="connsiteY1" fmla="*/ 351126 h 400482"/>
                    <a:gd name="connsiteX2" fmla="*/ 75335 w 500503"/>
                    <a:gd name="connsiteY2" fmla="*/ 260205 h 400482"/>
                    <a:gd name="connsiteX3" fmla="*/ 0 w 500503"/>
                    <a:gd name="connsiteY3" fmla="*/ 270596 h 400482"/>
                    <a:gd name="connsiteX4" fmla="*/ 106507 w 500503"/>
                    <a:gd name="connsiteY4" fmla="*/ 192664 h 400482"/>
                    <a:gd name="connsiteX5" fmla="*/ 166255 w 500503"/>
                    <a:gd name="connsiteY5" fmla="*/ 69705 h 400482"/>
                    <a:gd name="connsiteX6" fmla="*/ 213014 w 500503"/>
                    <a:gd name="connsiteY6" fmla="*/ 119928 h 400482"/>
                    <a:gd name="connsiteX7" fmla="*/ 296141 w 500503"/>
                    <a:gd name="connsiteY7" fmla="*/ 86157 h 400482"/>
                    <a:gd name="connsiteX8" fmla="*/ 298739 w 500503"/>
                    <a:gd name="connsiteY8" fmla="*/ 47191 h 400482"/>
                    <a:gd name="connsiteX9" fmla="*/ 375950 w 500503"/>
                    <a:gd name="connsiteY9" fmla="*/ 0 h 400482"/>
                    <a:gd name="connsiteX10" fmla="*/ 488373 w 500503"/>
                    <a:gd name="connsiteY10" fmla="*/ 26410 h 400482"/>
                    <a:gd name="connsiteX11" fmla="*/ 498764 w 500503"/>
                    <a:gd name="connsiteY11" fmla="*/ 83560 h 400482"/>
                    <a:gd name="connsiteX12" fmla="*/ 423430 w 500503"/>
                    <a:gd name="connsiteY12" fmla="*/ 221239 h 400482"/>
                    <a:gd name="connsiteX13" fmla="*/ 410441 w 500503"/>
                    <a:gd name="connsiteY13" fmla="*/ 252412 h 400482"/>
                    <a:gd name="connsiteX14" fmla="*/ 342900 w 500503"/>
                    <a:gd name="connsiteY14" fmla="*/ 221239 h 400482"/>
                    <a:gd name="connsiteX15" fmla="*/ 233796 w 500503"/>
                    <a:gd name="connsiteY15" fmla="*/ 267998 h 400482"/>
                    <a:gd name="connsiteX16" fmla="*/ 197428 w 500503"/>
                    <a:gd name="connsiteY16" fmla="*/ 377103 h 400482"/>
                    <a:gd name="connsiteX17" fmla="*/ 140278 w 500503"/>
                    <a:gd name="connsiteY17" fmla="*/ 400482 h 40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00503" h="400482">
                      <a:moveTo>
                        <a:pt x="140278" y="400482"/>
                      </a:moveTo>
                      <a:lnTo>
                        <a:pt x="85725" y="351126"/>
                      </a:lnTo>
                      <a:lnTo>
                        <a:pt x="75335" y="260205"/>
                      </a:lnTo>
                      <a:cubicBezTo>
                        <a:pt x="50223" y="263669"/>
                        <a:pt x="25112" y="289357"/>
                        <a:pt x="0" y="270596"/>
                      </a:cubicBezTo>
                      <a:lnTo>
                        <a:pt x="106507" y="192664"/>
                      </a:lnTo>
                      <a:lnTo>
                        <a:pt x="166255" y="69705"/>
                      </a:lnTo>
                      <a:cubicBezTo>
                        <a:pt x="208828" y="80096"/>
                        <a:pt x="197428" y="100012"/>
                        <a:pt x="213014" y="119928"/>
                      </a:cubicBezTo>
                      <a:lnTo>
                        <a:pt x="296141" y="86157"/>
                      </a:lnTo>
                      <a:lnTo>
                        <a:pt x="298739" y="47191"/>
                      </a:lnTo>
                      <a:lnTo>
                        <a:pt x="375950" y="0"/>
                      </a:lnTo>
                      <a:lnTo>
                        <a:pt x="488373" y="26410"/>
                      </a:lnTo>
                      <a:lnTo>
                        <a:pt x="498764" y="83560"/>
                      </a:lnTo>
                      <a:cubicBezTo>
                        <a:pt x="511753" y="127866"/>
                        <a:pt x="448541" y="175346"/>
                        <a:pt x="423430" y="221239"/>
                      </a:cubicBezTo>
                      <a:lnTo>
                        <a:pt x="410441" y="252412"/>
                      </a:lnTo>
                      <a:cubicBezTo>
                        <a:pt x="387927" y="253133"/>
                        <a:pt x="365414" y="231630"/>
                        <a:pt x="342900" y="221239"/>
                      </a:cubicBezTo>
                      <a:cubicBezTo>
                        <a:pt x="292245" y="216187"/>
                        <a:pt x="270164" y="252412"/>
                        <a:pt x="233796" y="267998"/>
                      </a:cubicBezTo>
                      <a:lnTo>
                        <a:pt x="197428" y="377103"/>
                      </a:lnTo>
                      <a:cubicBezTo>
                        <a:pt x="186315" y="405533"/>
                        <a:pt x="159328" y="392689"/>
                        <a:pt x="140278" y="400482"/>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2" name="Freeform: Shape 181">
                  <a:extLst>
                    <a:ext uri="{FF2B5EF4-FFF2-40B4-BE49-F238E27FC236}">
                      <a16:creationId xmlns:a16="http://schemas.microsoft.com/office/drawing/2014/main" id="{245B8047-3F4A-4D26-9D21-F38EA314AEA5}"/>
                    </a:ext>
                  </a:extLst>
                </p:cNvPr>
                <p:cNvSpPr/>
                <p:nvPr/>
              </p:nvSpPr>
              <p:spPr>
                <a:xfrm>
                  <a:off x="7076209" y="1015711"/>
                  <a:ext cx="941258" cy="1018309"/>
                </a:xfrm>
                <a:custGeom>
                  <a:avLst/>
                  <a:gdLst>
                    <a:gd name="connsiteX0" fmla="*/ 88323 w 937780"/>
                    <a:gd name="connsiteY0" fmla="*/ 1018309 h 1018309"/>
                    <a:gd name="connsiteX1" fmla="*/ 62346 w 937780"/>
                    <a:gd name="connsiteY1" fmla="*/ 963757 h 1018309"/>
                    <a:gd name="connsiteX2" fmla="*/ 70139 w 937780"/>
                    <a:gd name="connsiteY2" fmla="*/ 852055 h 1018309"/>
                    <a:gd name="connsiteX3" fmla="*/ 7793 w 937780"/>
                    <a:gd name="connsiteY3" fmla="*/ 820882 h 1018309"/>
                    <a:gd name="connsiteX4" fmla="*/ 0 w 937780"/>
                    <a:gd name="connsiteY4" fmla="*/ 742950 h 1018309"/>
                    <a:gd name="connsiteX5" fmla="*/ 90921 w 937780"/>
                    <a:gd name="connsiteY5" fmla="*/ 641639 h 1018309"/>
                    <a:gd name="connsiteX6" fmla="*/ 51955 w 937780"/>
                    <a:gd name="connsiteY6" fmla="*/ 529937 h 1018309"/>
                    <a:gd name="connsiteX7" fmla="*/ 181841 w 937780"/>
                    <a:gd name="connsiteY7" fmla="*/ 555914 h 1018309"/>
                    <a:gd name="connsiteX8" fmla="*/ 228600 w 937780"/>
                    <a:gd name="connsiteY8" fmla="*/ 537730 h 1018309"/>
                    <a:gd name="connsiteX9" fmla="*/ 194830 w 937780"/>
                    <a:gd name="connsiteY9" fmla="*/ 418234 h 1018309"/>
                    <a:gd name="connsiteX10" fmla="*/ 231198 w 937780"/>
                    <a:gd name="connsiteY10" fmla="*/ 267566 h 1018309"/>
                    <a:gd name="connsiteX11" fmla="*/ 181841 w 937780"/>
                    <a:gd name="connsiteY11" fmla="*/ 114300 h 1018309"/>
                    <a:gd name="connsiteX12" fmla="*/ 202623 w 937780"/>
                    <a:gd name="connsiteY12" fmla="*/ 0 h 1018309"/>
                    <a:gd name="connsiteX13" fmla="*/ 428625 w 937780"/>
                    <a:gd name="connsiteY13" fmla="*/ 189634 h 1018309"/>
                    <a:gd name="connsiteX14" fmla="*/ 584489 w 937780"/>
                    <a:gd name="connsiteY14" fmla="*/ 270164 h 1018309"/>
                    <a:gd name="connsiteX15" fmla="*/ 610466 w 937780"/>
                    <a:gd name="connsiteY15" fmla="*/ 275359 h 1018309"/>
                    <a:gd name="connsiteX16" fmla="*/ 631248 w 937780"/>
                    <a:gd name="connsiteY16" fmla="*/ 249382 h 1018309"/>
                    <a:gd name="connsiteX17" fmla="*/ 698789 w 937780"/>
                    <a:gd name="connsiteY17" fmla="*/ 309130 h 1018309"/>
                    <a:gd name="connsiteX18" fmla="*/ 810491 w 937780"/>
                    <a:gd name="connsiteY18" fmla="*/ 174048 h 1018309"/>
                    <a:gd name="connsiteX19" fmla="*/ 810491 w 937780"/>
                    <a:gd name="connsiteY19" fmla="*/ 335107 h 1018309"/>
                    <a:gd name="connsiteX20" fmla="*/ 888423 w 937780"/>
                    <a:gd name="connsiteY20" fmla="*/ 413039 h 1018309"/>
                    <a:gd name="connsiteX21" fmla="*/ 937780 w 937780"/>
                    <a:gd name="connsiteY21" fmla="*/ 371475 h 1018309"/>
                    <a:gd name="connsiteX22" fmla="*/ 852055 w 937780"/>
                    <a:gd name="connsiteY22" fmla="*/ 475384 h 1018309"/>
                    <a:gd name="connsiteX23" fmla="*/ 807893 w 937780"/>
                    <a:gd name="connsiteY23" fmla="*/ 522144 h 1018309"/>
                    <a:gd name="connsiteX24" fmla="*/ 709180 w 937780"/>
                    <a:gd name="connsiteY24" fmla="*/ 519546 h 1018309"/>
                    <a:gd name="connsiteX25" fmla="*/ 587086 w 937780"/>
                    <a:gd name="connsiteY25" fmla="*/ 670214 h 1018309"/>
                    <a:gd name="connsiteX26" fmla="*/ 587086 w 937780"/>
                    <a:gd name="connsiteY26" fmla="*/ 797503 h 1018309"/>
                    <a:gd name="connsiteX27" fmla="*/ 340302 w 937780"/>
                    <a:gd name="connsiteY27" fmla="*/ 714375 h 1018309"/>
                    <a:gd name="connsiteX28" fmla="*/ 267566 w 937780"/>
                    <a:gd name="connsiteY28" fmla="*/ 688398 h 1018309"/>
                    <a:gd name="connsiteX29" fmla="*/ 192232 w 937780"/>
                    <a:gd name="connsiteY29" fmla="*/ 776721 h 1018309"/>
                    <a:gd name="connsiteX30" fmla="*/ 150668 w 937780"/>
                    <a:gd name="connsiteY30" fmla="*/ 724766 h 1018309"/>
                    <a:gd name="connsiteX31" fmla="*/ 103909 w 937780"/>
                    <a:gd name="connsiteY31" fmla="*/ 768928 h 1018309"/>
                    <a:gd name="connsiteX32" fmla="*/ 161059 w 937780"/>
                    <a:gd name="connsiteY32" fmla="*/ 818284 h 1018309"/>
                    <a:gd name="connsiteX33" fmla="*/ 270164 w 937780"/>
                    <a:gd name="connsiteY33" fmla="*/ 893619 h 1018309"/>
                    <a:gd name="connsiteX34" fmla="*/ 174048 w 937780"/>
                    <a:gd name="connsiteY34" fmla="*/ 901412 h 1018309"/>
                    <a:gd name="connsiteX35" fmla="*/ 129886 w 937780"/>
                    <a:gd name="connsiteY35" fmla="*/ 987137 h 1018309"/>
                    <a:gd name="connsiteX36" fmla="*/ 88323 w 937780"/>
                    <a:gd name="connsiteY36" fmla="*/ 1018309 h 1018309"/>
                    <a:gd name="connsiteX0" fmla="*/ 88323 w 937780"/>
                    <a:gd name="connsiteY0" fmla="*/ 1018309 h 1018309"/>
                    <a:gd name="connsiteX1" fmla="*/ 62346 w 937780"/>
                    <a:gd name="connsiteY1" fmla="*/ 963757 h 1018309"/>
                    <a:gd name="connsiteX2" fmla="*/ 70139 w 937780"/>
                    <a:gd name="connsiteY2" fmla="*/ 852055 h 1018309"/>
                    <a:gd name="connsiteX3" fmla="*/ 7793 w 937780"/>
                    <a:gd name="connsiteY3" fmla="*/ 820882 h 1018309"/>
                    <a:gd name="connsiteX4" fmla="*/ 0 w 937780"/>
                    <a:gd name="connsiteY4" fmla="*/ 742950 h 1018309"/>
                    <a:gd name="connsiteX5" fmla="*/ 90921 w 937780"/>
                    <a:gd name="connsiteY5" fmla="*/ 641639 h 1018309"/>
                    <a:gd name="connsiteX6" fmla="*/ 51955 w 937780"/>
                    <a:gd name="connsiteY6" fmla="*/ 529937 h 1018309"/>
                    <a:gd name="connsiteX7" fmla="*/ 181841 w 937780"/>
                    <a:gd name="connsiteY7" fmla="*/ 555914 h 1018309"/>
                    <a:gd name="connsiteX8" fmla="*/ 228600 w 937780"/>
                    <a:gd name="connsiteY8" fmla="*/ 537730 h 1018309"/>
                    <a:gd name="connsiteX9" fmla="*/ 194830 w 937780"/>
                    <a:gd name="connsiteY9" fmla="*/ 418234 h 1018309"/>
                    <a:gd name="connsiteX10" fmla="*/ 231198 w 937780"/>
                    <a:gd name="connsiteY10" fmla="*/ 267566 h 1018309"/>
                    <a:gd name="connsiteX11" fmla="*/ 181841 w 937780"/>
                    <a:gd name="connsiteY11" fmla="*/ 114300 h 1018309"/>
                    <a:gd name="connsiteX12" fmla="*/ 202623 w 937780"/>
                    <a:gd name="connsiteY12" fmla="*/ 0 h 1018309"/>
                    <a:gd name="connsiteX13" fmla="*/ 428625 w 937780"/>
                    <a:gd name="connsiteY13" fmla="*/ 189634 h 1018309"/>
                    <a:gd name="connsiteX14" fmla="*/ 584489 w 937780"/>
                    <a:gd name="connsiteY14" fmla="*/ 270164 h 1018309"/>
                    <a:gd name="connsiteX15" fmla="*/ 610466 w 937780"/>
                    <a:gd name="connsiteY15" fmla="*/ 275359 h 1018309"/>
                    <a:gd name="connsiteX16" fmla="*/ 631248 w 937780"/>
                    <a:gd name="connsiteY16" fmla="*/ 249382 h 1018309"/>
                    <a:gd name="connsiteX17" fmla="*/ 698789 w 937780"/>
                    <a:gd name="connsiteY17" fmla="*/ 309130 h 1018309"/>
                    <a:gd name="connsiteX18" fmla="*/ 810491 w 937780"/>
                    <a:gd name="connsiteY18" fmla="*/ 174048 h 1018309"/>
                    <a:gd name="connsiteX19" fmla="*/ 810491 w 937780"/>
                    <a:gd name="connsiteY19" fmla="*/ 335107 h 1018309"/>
                    <a:gd name="connsiteX20" fmla="*/ 888423 w 937780"/>
                    <a:gd name="connsiteY20" fmla="*/ 413039 h 1018309"/>
                    <a:gd name="connsiteX21" fmla="*/ 937780 w 937780"/>
                    <a:gd name="connsiteY21" fmla="*/ 371475 h 1018309"/>
                    <a:gd name="connsiteX22" fmla="*/ 852055 w 937780"/>
                    <a:gd name="connsiteY22" fmla="*/ 475384 h 1018309"/>
                    <a:gd name="connsiteX23" fmla="*/ 807893 w 937780"/>
                    <a:gd name="connsiteY23" fmla="*/ 522144 h 1018309"/>
                    <a:gd name="connsiteX24" fmla="*/ 709180 w 937780"/>
                    <a:gd name="connsiteY24" fmla="*/ 519546 h 1018309"/>
                    <a:gd name="connsiteX25" fmla="*/ 587086 w 937780"/>
                    <a:gd name="connsiteY25" fmla="*/ 670214 h 1018309"/>
                    <a:gd name="connsiteX26" fmla="*/ 587086 w 937780"/>
                    <a:gd name="connsiteY26" fmla="*/ 797503 h 1018309"/>
                    <a:gd name="connsiteX27" fmla="*/ 340302 w 937780"/>
                    <a:gd name="connsiteY27" fmla="*/ 714375 h 1018309"/>
                    <a:gd name="connsiteX28" fmla="*/ 267566 w 937780"/>
                    <a:gd name="connsiteY28" fmla="*/ 688398 h 1018309"/>
                    <a:gd name="connsiteX29" fmla="*/ 192232 w 937780"/>
                    <a:gd name="connsiteY29" fmla="*/ 776721 h 1018309"/>
                    <a:gd name="connsiteX30" fmla="*/ 150668 w 937780"/>
                    <a:gd name="connsiteY30" fmla="*/ 724766 h 1018309"/>
                    <a:gd name="connsiteX31" fmla="*/ 103909 w 937780"/>
                    <a:gd name="connsiteY31" fmla="*/ 768928 h 1018309"/>
                    <a:gd name="connsiteX32" fmla="*/ 119496 w 937780"/>
                    <a:gd name="connsiteY32" fmla="*/ 818284 h 1018309"/>
                    <a:gd name="connsiteX33" fmla="*/ 161059 w 937780"/>
                    <a:gd name="connsiteY33" fmla="*/ 818284 h 1018309"/>
                    <a:gd name="connsiteX34" fmla="*/ 270164 w 937780"/>
                    <a:gd name="connsiteY34" fmla="*/ 893619 h 1018309"/>
                    <a:gd name="connsiteX35" fmla="*/ 174048 w 937780"/>
                    <a:gd name="connsiteY35" fmla="*/ 901412 h 1018309"/>
                    <a:gd name="connsiteX36" fmla="*/ 129886 w 937780"/>
                    <a:gd name="connsiteY36" fmla="*/ 987137 h 1018309"/>
                    <a:gd name="connsiteX37" fmla="*/ 88323 w 937780"/>
                    <a:gd name="connsiteY37" fmla="*/ 1018309 h 1018309"/>
                    <a:gd name="connsiteX0" fmla="*/ 88323 w 937780"/>
                    <a:gd name="connsiteY0" fmla="*/ 1018309 h 1018309"/>
                    <a:gd name="connsiteX1" fmla="*/ 62346 w 937780"/>
                    <a:gd name="connsiteY1" fmla="*/ 963757 h 1018309"/>
                    <a:gd name="connsiteX2" fmla="*/ 70139 w 937780"/>
                    <a:gd name="connsiteY2" fmla="*/ 852055 h 1018309"/>
                    <a:gd name="connsiteX3" fmla="*/ 7793 w 937780"/>
                    <a:gd name="connsiteY3" fmla="*/ 820882 h 1018309"/>
                    <a:gd name="connsiteX4" fmla="*/ 0 w 937780"/>
                    <a:gd name="connsiteY4" fmla="*/ 742950 h 1018309"/>
                    <a:gd name="connsiteX5" fmla="*/ 90921 w 937780"/>
                    <a:gd name="connsiteY5" fmla="*/ 641639 h 1018309"/>
                    <a:gd name="connsiteX6" fmla="*/ 51955 w 937780"/>
                    <a:gd name="connsiteY6" fmla="*/ 529937 h 1018309"/>
                    <a:gd name="connsiteX7" fmla="*/ 181841 w 937780"/>
                    <a:gd name="connsiteY7" fmla="*/ 555914 h 1018309"/>
                    <a:gd name="connsiteX8" fmla="*/ 228600 w 937780"/>
                    <a:gd name="connsiteY8" fmla="*/ 537730 h 1018309"/>
                    <a:gd name="connsiteX9" fmla="*/ 194830 w 937780"/>
                    <a:gd name="connsiteY9" fmla="*/ 418234 h 1018309"/>
                    <a:gd name="connsiteX10" fmla="*/ 231198 w 937780"/>
                    <a:gd name="connsiteY10" fmla="*/ 267566 h 1018309"/>
                    <a:gd name="connsiteX11" fmla="*/ 181841 w 937780"/>
                    <a:gd name="connsiteY11" fmla="*/ 114300 h 1018309"/>
                    <a:gd name="connsiteX12" fmla="*/ 202623 w 937780"/>
                    <a:gd name="connsiteY12" fmla="*/ 0 h 1018309"/>
                    <a:gd name="connsiteX13" fmla="*/ 428625 w 937780"/>
                    <a:gd name="connsiteY13" fmla="*/ 189634 h 1018309"/>
                    <a:gd name="connsiteX14" fmla="*/ 584489 w 937780"/>
                    <a:gd name="connsiteY14" fmla="*/ 270164 h 1018309"/>
                    <a:gd name="connsiteX15" fmla="*/ 610466 w 937780"/>
                    <a:gd name="connsiteY15" fmla="*/ 275359 h 1018309"/>
                    <a:gd name="connsiteX16" fmla="*/ 631248 w 937780"/>
                    <a:gd name="connsiteY16" fmla="*/ 249382 h 1018309"/>
                    <a:gd name="connsiteX17" fmla="*/ 698789 w 937780"/>
                    <a:gd name="connsiteY17" fmla="*/ 309130 h 1018309"/>
                    <a:gd name="connsiteX18" fmla="*/ 810491 w 937780"/>
                    <a:gd name="connsiteY18" fmla="*/ 174048 h 1018309"/>
                    <a:gd name="connsiteX19" fmla="*/ 810491 w 937780"/>
                    <a:gd name="connsiteY19" fmla="*/ 335107 h 1018309"/>
                    <a:gd name="connsiteX20" fmla="*/ 888423 w 937780"/>
                    <a:gd name="connsiteY20" fmla="*/ 413039 h 1018309"/>
                    <a:gd name="connsiteX21" fmla="*/ 937780 w 937780"/>
                    <a:gd name="connsiteY21" fmla="*/ 371475 h 1018309"/>
                    <a:gd name="connsiteX22" fmla="*/ 852055 w 937780"/>
                    <a:gd name="connsiteY22" fmla="*/ 475384 h 1018309"/>
                    <a:gd name="connsiteX23" fmla="*/ 807893 w 937780"/>
                    <a:gd name="connsiteY23" fmla="*/ 522144 h 1018309"/>
                    <a:gd name="connsiteX24" fmla="*/ 709180 w 937780"/>
                    <a:gd name="connsiteY24" fmla="*/ 519546 h 1018309"/>
                    <a:gd name="connsiteX25" fmla="*/ 587086 w 937780"/>
                    <a:gd name="connsiteY25" fmla="*/ 670214 h 1018309"/>
                    <a:gd name="connsiteX26" fmla="*/ 587086 w 937780"/>
                    <a:gd name="connsiteY26" fmla="*/ 797503 h 1018309"/>
                    <a:gd name="connsiteX27" fmla="*/ 340302 w 937780"/>
                    <a:gd name="connsiteY27" fmla="*/ 714375 h 1018309"/>
                    <a:gd name="connsiteX28" fmla="*/ 267566 w 937780"/>
                    <a:gd name="connsiteY28" fmla="*/ 688398 h 1018309"/>
                    <a:gd name="connsiteX29" fmla="*/ 192232 w 937780"/>
                    <a:gd name="connsiteY29" fmla="*/ 776721 h 1018309"/>
                    <a:gd name="connsiteX30" fmla="*/ 150668 w 937780"/>
                    <a:gd name="connsiteY30" fmla="*/ 724766 h 1018309"/>
                    <a:gd name="connsiteX31" fmla="*/ 103909 w 937780"/>
                    <a:gd name="connsiteY31" fmla="*/ 768928 h 1018309"/>
                    <a:gd name="connsiteX32" fmla="*/ 119496 w 937780"/>
                    <a:gd name="connsiteY32" fmla="*/ 818284 h 1018309"/>
                    <a:gd name="connsiteX33" fmla="*/ 161059 w 937780"/>
                    <a:gd name="connsiteY33" fmla="*/ 818284 h 1018309"/>
                    <a:gd name="connsiteX34" fmla="*/ 270164 w 937780"/>
                    <a:gd name="connsiteY34" fmla="*/ 893619 h 1018309"/>
                    <a:gd name="connsiteX35" fmla="*/ 174048 w 937780"/>
                    <a:gd name="connsiteY35" fmla="*/ 901412 h 1018309"/>
                    <a:gd name="connsiteX36" fmla="*/ 129886 w 937780"/>
                    <a:gd name="connsiteY36" fmla="*/ 987137 h 1018309"/>
                    <a:gd name="connsiteX37" fmla="*/ 88323 w 937780"/>
                    <a:gd name="connsiteY37" fmla="*/ 1018309 h 1018309"/>
                    <a:gd name="connsiteX0" fmla="*/ 88323 w 937780"/>
                    <a:gd name="connsiteY0" fmla="*/ 1018309 h 1018309"/>
                    <a:gd name="connsiteX1" fmla="*/ 62346 w 937780"/>
                    <a:gd name="connsiteY1" fmla="*/ 963757 h 1018309"/>
                    <a:gd name="connsiteX2" fmla="*/ 70139 w 937780"/>
                    <a:gd name="connsiteY2" fmla="*/ 852055 h 1018309"/>
                    <a:gd name="connsiteX3" fmla="*/ 7793 w 937780"/>
                    <a:gd name="connsiteY3" fmla="*/ 820882 h 1018309"/>
                    <a:gd name="connsiteX4" fmla="*/ 0 w 937780"/>
                    <a:gd name="connsiteY4" fmla="*/ 742950 h 1018309"/>
                    <a:gd name="connsiteX5" fmla="*/ 90921 w 937780"/>
                    <a:gd name="connsiteY5" fmla="*/ 641639 h 1018309"/>
                    <a:gd name="connsiteX6" fmla="*/ 51955 w 937780"/>
                    <a:gd name="connsiteY6" fmla="*/ 529937 h 1018309"/>
                    <a:gd name="connsiteX7" fmla="*/ 181841 w 937780"/>
                    <a:gd name="connsiteY7" fmla="*/ 555914 h 1018309"/>
                    <a:gd name="connsiteX8" fmla="*/ 228600 w 937780"/>
                    <a:gd name="connsiteY8" fmla="*/ 537730 h 1018309"/>
                    <a:gd name="connsiteX9" fmla="*/ 194830 w 937780"/>
                    <a:gd name="connsiteY9" fmla="*/ 418234 h 1018309"/>
                    <a:gd name="connsiteX10" fmla="*/ 231198 w 937780"/>
                    <a:gd name="connsiteY10" fmla="*/ 267566 h 1018309"/>
                    <a:gd name="connsiteX11" fmla="*/ 181841 w 937780"/>
                    <a:gd name="connsiteY11" fmla="*/ 114300 h 1018309"/>
                    <a:gd name="connsiteX12" fmla="*/ 202623 w 937780"/>
                    <a:gd name="connsiteY12" fmla="*/ 0 h 1018309"/>
                    <a:gd name="connsiteX13" fmla="*/ 428625 w 937780"/>
                    <a:gd name="connsiteY13" fmla="*/ 189634 h 1018309"/>
                    <a:gd name="connsiteX14" fmla="*/ 584489 w 937780"/>
                    <a:gd name="connsiteY14" fmla="*/ 270164 h 1018309"/>
                    <a:gd name="connsiteX15" fmla="*/ 610466 w 937780"/>
                    <a:gd name="connsiteY15" fmla="*/ 275359 h 1018309"/>
                    <a:gd name="connsiteX16" fmla="*/ 631248 w 937780"/>
                    <a:gd name="connsiteY16" fmla="*/ 249382 h 1018309"/>
                    <a:gd name="connsiteX17" fmla="*/ 698789 w 937780"/>
                    <a:gd name="connsiteY17" fmla="*/ 309130 h 1018309"/>
                    <a:gd name="connsiteX18" fmla="*/ 810491 w 937780"/>
                    <a:gd name="connsiteY18" fmla="*/ 174048 h 1018309"/>
                    <a:gd name="connsiteX19" fmla="*/ 810491 w 937780"/>
                    <a:gd name="connsiteY19" fmla="*/ 335107 h 1018309"/>
                    <a:gd name="connsiteX20" fmla="*/ 888423 w 937780"/>
                    <a:gd name="connsiteY20" fmla="*/ 413039 h 1018309"/>
                    <a:gd name="connsiteX21" fmla="*/ 937780 w 937780"/>
                    <a:gd name="connsiteY21" fmla="*/ 371475 h 1018309"/>
                    <a:gd name="connsiteX22" fmla="*/ 852055 w 937780"/>
                    <a:gd name="connsiteY22" fmla="*/ 475384 h 1018309"/>
                    <a:gd name="connsiteX23" fmla="*/ 807893 w 937780"/>
                    <a:gd name="connsiteY23" fmla="*/ 522144 h 1018309"/>
                    <a:gd name="connsiteX24" fmla="*/ 709180 w 937780"/>
                    <a:gd name="connsiteY24" fmla="*/ 519546 h 1018309"/>
                    <a:gd name="connsiteX25" fmla="*/ 587086 w 937780"/>
                    <a:gd name="connsiteY25" fmla="*/ 670214 h 1018309"/>
                    <a:gd name="connsiteX26" fmla="*/ 587086 w 937780"/>
                    <a:gd name="connsiteY26" fmla="*/ 797503 h 1018309"/>
                    <a:gd name="connsiteX27" fmla="*/ 340302 w 937780"/>
                    <a:gd name="connsiteY27" fmla="*/ 714375 h 1018309"/>
                    <a:gd name="connsiteX28" fmla="*/ 267566 w 937780"/>
                    <a:gd name="connsiteY28" fmla="*/ 688398 h 1018309"/>
                    <a:gd name="connsiteX29" fmla="*/ 192232 w 937780"/>
                    <a:gd name="connsiteY29" fmla="*/ 776721 h 1018309"/>
                    <a:gd name="connsiteX30" fmla="*/ 150668 w 937780"/>
                    <a:gd name="connsiteY30" fmla="*/ 724766 h 1018309"/>
                    <a:gd name="connsiteX31" fmla="*/ 103909 w 937780"/>
                    <a:gd name="connsiteY31" fmla="*/ 768928 h 1018309"/>
                    <a:gd name="connsiteX32" fmla="*/ 119496 w 937780"/>
                    <a:gd name="connsiteY32" fmla="*/ 818284 h 1018309"/>
                    <a:gd name="connsiteX33" fmla="*/ 161059 w 937780"/>
                    <a:gd name="connsiteY33" fmla="*/ 818284 h 1018309"/>
                    <a:gd name="connsiteX34" fmla="*/ 270164 w 937780"/>
                    <a:gd name="connsiteY34" fmla="*/ 893619 h 1018309"/>
                    <a:gd name="connsiteX35" fmla="*/ 174048 w 937780"/>
                    <a:gd name="connsiteY35" fmla="*/ 901412 h 1018309"/>
                    <a:gd name="connsiteX36" fmla="*/ 129886 w 937780"/>
                    <a:gd name="connsiteY36" fmla="*/ 987137 h 1018309"/>
                    <a:gd name="connsiteX37" fmla="*/ 88323 w 937780"/>
                    <a:gd name="connsiteY37" fmla="*/ 1018309 h 1018309"/>
                    <a:gd name="connsiteX0" fmla="*/ 88323 w 937780"/>
                    <a:gd name="connsiteY0" fmla="*/ 1018309 h 1018309"/>
                    <a:gd name="connsiteX1" fmla="*/ 62346 w 937780"/>
                    <a:gd name="connsiteY1" fmla="*/ 963757 h 1018309"/>
                    <a:gd name="connsiteX2" fmla="*/ 70139 w 937780"/>
                    <a:gd name="connsiteY2" fmla="*/ 852055 h 1018309"/>
                    <a:gd name="connsiteX3" fmla="*/ 7793 w 937780"/>
                    <a:gd name="connsiteY3" fmla="*/ 820882 h 1018309"/>
                    <a:gd name="connsiteX4" fmla="*/ 0 w 937780"/>
                    <a:gd name="connsiteY4" fmla="*/ 742950 h 1018309"/>
                    <a:gd name="connsiteX5" fmla="*/ 90921 w 937780"/>
                    <a:gd name="connsiteY5" fmla="*/ 641639 h 1018309"/>
                    <a:gd name="connsiteX6" fmla="*/ 51955 w 937780"/>
                    <a:gd name="connsiteY6" fmla="*/ 529937 h 1018309"/>
                    <a:gd name="connsiteX7" fmla="*/ 181841 w 937780"/>
                    <a:gd name="connsiteY7" fmla="*/ 555914 h 1018309"/>
                    <a:gd name="connsiteX8" fmla="*/ 228600 w 937780"/>
                    <a:gd name="connsiteY8" fmla="*/ 537730 h 1018309"/>
                    <a:gd name="connsiteX9" fmla="*/ 194830 w 937780"/>
                    <a:gd name="connsiteY9" fmla="*/ 418234 h 1018309"/>
                    <a:gd name="connsiteX10" fmla="*/ 231198 w 937780"/>
                    <a:gd name="connsiteY10" fmla="*/ 267566 h 1018309"/>
                    <a:gd name="connsiteX11" fmla="*/ 181841 w 937780"/>
                    <a:gd name="connsiteY11" fmla="*/ 114300 h 1018309"/>
                    <a:gd name="connsiteX12" fmla="*/ 202623 w 937780"/>
                    <a:gd name="connsiteY12" fmla="*/ 0 h 1018309"/>
                    <a:gd name="connsiteX13" fmla="*/ 428625 w 937780"/>
                    <a:gd name="connsiteY13" fmla="*/ 189634 h 1018309"/>
                    <a:gd name="connsiteX14" fmla="*/ 584489 w 937780"/>
                    <a:gd name="connsiteY14" fmla="*/ 270164 h 1018309"/>
                    <a:gd name="connsiteX15" fmla="*/ 610466 w 937780"/>
                    <a:gd name="connsiteY15" fmla="*/ 275359 h 1018309"/>
                    <a:gd name="connsiteX16" fmla="*/ 631248 w 937780"/>
                    <a:gd name="connsiteY16" fmla="*/ 249382 h 1018309"/>
                    <a:gd name="connsiteX17" fmla="*/ 698789 w 937780"/>
                    <a:gd name="connsiteY17" fmla="*/ 309130 h 1018309"/>
                    <a:gd name="connsiteX18" fmla="*/ 810491 w 937780"/>
                    <a:gd name="connsiteY18" fmla="*/ 174048 h 1018309"/>
                    <a:gd name="connsiteX19" fmla="*/ 810491 w 937780"/>
                    <a:gd name="connsiteY19" fmla="*/ 335107 h 1018309"/>
                    <a:gd name="connsiteX20" fmla="*/ 888423 w 937780"/>
                    <a:gd name="connsiteY20" fmla="*/ 413039 h 1018309"/>
                    <a:gd name="connsiteX21" fmla="*/ 937780 w 937780"/>
                    <a:gd name="connsiteY21" fmla="*/ 371475 h 1018309"/>
                    <a:gd name="connsiteX22" fmla="*/ 852055 w 937780"/>
                    <a:gd name="connsiteY22" fmla="*/ 475384 h 1018309"/>
                    <a:gd name="connsiteX23" fmla="*/ 807893 w 937780"/>
                    <a:gd name="connsiteY23" fmla="*/ 522144 h 1018309"/>
                    <a:gd name="connsiteX24" fmla="*/ 709180 w 937780"/>
                    <a:gd name="connsiteY24" fmla="*/ 519546 h 1018309"/>
                    <a:gd name="connsiteX25" fmla="*/ 587086 w 937780"/>
                    <a:gd name="connsiteY25" fmla="*/ 670214 h 1018309"/>
                    <a:gd name="connsiteX26" fmla="*/ 587086 w 937780"/>
                    <a:gd name="connsiteY26" fmla="*/ 797503 h 1018309"/>
                    <a:gd name="connsiteX27" fmla="*/ 340302 w 937780"/>
                    <a:gd name="connsiteY27" fmla="*/ 714375 h 1018309"/>
                    <a:gd name="connsiteX28" fmla="*/ 267566 w 937780"/>
                    <a:gd name="connsiteY28" fmla="*/ 688398 h 1018309"/>
                    <a:gd name="connsiteX29" fmla="*/ 192232 w 937780"/>
                    <a:gd name="connsiteY29" fmla="*/ 776721 h 1018309"/>
                    <a:gd name="connsiteX30" fmla="*/ 150668 w 937780"/>
                    <a:gd name="connsiteY30" fmla="*/ 724766 h 1018309"/>
                    <a:gd name="connsiteX31" fmla="*/ 103909 w 937780"/>
                    <a:gd name="connsiteY31" fmla="*/ 768928 h 1018309"/>
                    <a:gd name="connsiteX32" fmla="*/ 119496 w 937780"/>
                    <a:gd name="connsiteY32" fmla="*/ 818284 h 1018309"/>
                    <a:gd name="connsiteX33" fmla="*/ 161059 w 937780"/>
                    <a:gd name="connsiteY33" fmla="*/ 818284 h 1018309"/>
                    <a:gd name="connsiteX34" fmla="*/ 270164 w 937780"/>
                    <a:gd name="connsiteY34" fmla="*/ 893619 h 1018309"/>
                    <a:gd name="connsiteX35" fmla="*/ 174048 w 937780"/>
                    <a:gd name="connsiteY35" fmla="*/ 901412 h 1018309"/>
                    <a:gd name="connsiteX36" fmla="*/ 129886 w 937780"/>
                    <a:gd name="connsiteY36" fmla="*/ 987137 h 1018309"/>
                    <a:gd name="connsiteX37" fmla="*/ 88323 w 937780"/>
                    <a:gd name="connsiteY37" fmla="*/ 1018309 h 1018309"/>
                    <a:gd name="connsiteX0" fmla="*/ 88323 w 937780"/>
                    <a:gd name="connsiteY0" fmla="*/ 1018309 h 1018309"/>
                    <a:gd name="connsiteX1" fmla="*/ 62346 w 937780"/>
                    <a:gd name="connsiteY1" fmla="*/ 963757 h 1018309"/>
                    <a:gd name="connsiteX2" fmla="*/ 70139 w 937780"/>
                    <a:gd name="connsiteY2" fmla="*/ 852055 h 1018309"/>
                    <a:gd name="connsiteX3" fmla="*/ 7793 w 937780"/>
                    <a:gd name="connsiteY3" fmla="*/ 820882 h 1018309"/>
                    <a:gd name="connsiteX4" fmla="*/ 0 w 937780"/>
                    <a:gd name="connsiteY4" fmla="*/ 742950 h 1018309"/>
                    <a:gd name="connsiteX5" fmla="*/ 90921 w 937780"/>
                    <a:gd name="connsiteY5" fmla="*/ 641639 h 1018309"/>
                    <a:gd name="connsiteX6" fmla="*/ 51955 w 937780"/>
                    <a:gd name="connsiteY6" fmla="*/ 529937 h 1018309"/>
                    <a:gd name="connsiteX7" fmla="*/ 181841 w 937780"/>
                    <a:gd name="connsiteY7" fmla="*/ 555914 h 1018309"/>
                    <a:gd name="connsiteX8" fmla="*/ 228600 w 937780"/>
                    <a:gd name="connsiteY8" fmla="*/ 537730 h 1018309"/>
                    <a:gd name="connsiteX9" fmla="*/ 194830 w 937780"/>
                    <a:gd name="connsiteY9" fmla="*/ 418234 h 1018309"/>
                    <a:gd name="connsiteX10" fmla="*/ 231198 w 937780"/>
                    <a:gd name="connsiteY10" fmla="*/ 267566 h 1018309"/>
                    <a:gd name="connsiteX11" fmla="*/ 181841 w 937780"/>
                    <a:gd name="connsiteY11" fmla="*/ 114300 h 1018309"/>
                    <a:gd name="connsiteX12" fmla="*/ 202623 w 937780"/>
                    <a:gd name="connsiteY12" fmla="*/ 0 h 1018309"/>
                    <a:gd name="connsiteX13" fmla="*/ 428625 w 937780"/>
                    <a:gd name="connsiteY13" fmla="*/ 189634 h 1018309"/>
                    <a:gd name="connsiteX14" fmla="*/ 584489 w 937780"/>
                    <a:gd name="connsiteY14" fmla="*/ 270164 h 1018309"/>
                    <a:gd name="connsiteX15" fmla="*/ 610466 w 937780"/>
                    <a:gd name="connsiteY15" fmla="*/ 275359 h 1018309"/>
                    <a:gd name="connsiteX16" fmla="*/ 631248 w 937780"/>
                    <a:gd name="connsiteY16" fmla="*/ 249382 h 1018309"/>
                    <a:gd name="connsiteX17" fmla="*/ 698789 w 937780"/>
                    <a:gd name="connsiteY17" fmla="*/ 309130 h 1018309"/>
                    <a:gd name="connsiteX18" fmla="*/ 810491 w 937780"/>
                    <a:gd name="connsiteY18" fmla="*/ 174048 h 1018309"/>
                    <a:gd name="connsiteX19" fmla="*/ 810491 w 937780"/>
                    <a:gd name="connsiteY19" fmla="*/ 335107 h 1018309"/>
                    <a:gd name="connsiteX20" fmla="*/ 888423 w 937780"/>
                    <a:gd name="connsiteY20" fmla="*/ 413039 h 1018309"/>
                    <a:gd name="connsiteX21" fmla="*/ 937780 w 937780"/>
                    <a:gd name="connsiteY21" fmla="*/ 371475 h 1018309"/>
                    <a:gd name="connsiteX22" fmla="*/ 852055 w 937780"/>
                    <a:gd name="connsiteY22" fmla="*/ 475384 h 1018309"/>
                    <a:gd name="connsiteX23" fmla="*/ 807893 w 937780"/>
                    <a:gd name="connsiteY23" fmla="*/ 522144 h 1018309"/>
                    <a:gd name="connsiteX24" fmla="*/ 709180 w 937780"/>
                    <a:gd name="connsiteY24" fmla="*/ 519546 h 1018309"/>
                    <a:gd name="connsiteX25" fmla="*/ 587086 w 937780"/>
                    <a:gd name="connsiteY25" fmla="*/ 670214 h 1018309"/>
                    <a:gd name="connsiteX26" fmla="*/ 587086 w 937780"/>
                    <a:gd name="connsiteY26" fmla="*/ 797503 h 1018309"/>
                    <a:gd name="connsiteX27" fmla="*/ 340302 w 937780"/>
                    <a:gd name="connsiteY27" fmla="*/ 714375 h 1018309"/>
                    <a:gd name="connsiteX28" fmla="*/ 267566 w 937780"/>
                    <a:gd name="connsiteY28" fmla="*/ 688398 h 1018309"/>
                    <a:gd name="connsiteX29" fmla="*/ 192232 w 937780"/>
                    <a:gd name="connsiteY29" fmla="*/ 776721 h 1018309"/>
                    <a:gd name="connsiteX30" fmla="*/ 150668 w 937780"/>
                    <a:gd name="connsiteY30" fmla="*/ 724766 h 1018309"/>
                    <a:gd name="connsiteX31" fmla="*/ 103909 w 937780"/>
                    <a:gd name="connsiteY31" fmla="*/ 768928 h 1018309"/>
                    <a:gd name="connsiteX32" fmla="*/ 119496 w 937780"/>
                    <a:gd name="connsiteY32" fmla="*/ 818284 h 1018309"/>
                    <a:gd name="connsiteX33" fmla="*/ 161059 w 937780"/>
                    <a:gd name="connsiteY33" fmla="*/ 818284 h 1018309"/>
                    <a:gd name="connsiteX34" fmla="*/ 270164 w 937780"/>
                    <a:gd name="connsiteY34" fmla="*/ 893619 h 1018309"/>
                    <a:gd name="connsiteX35" fmla="*/ 174048 w 937780"/>
                    <a:gd name="connsiteY35" fmla="*/ 901412 h 1018309"/>
                    <a:gd name="connsiteX36" fmla="*/ 129886 w 937780"/>
                    <a:gd name="connsiteY36" fmla="*/ 987137 h 1018309"/>
                    <a:gd name="connsiteX37" fmla="*/ 88323 w 937780"/>
                    <a:gd name="connsiteY37" fmla="*/ 1018309 h 1018309"/>
                    <a:gd name="connsiteX0" fmla="*/ 88323 w 937780"/>
                    <a:gd name="connsiteY0" fmla="*/ 1018309 h 1018309"/>
                    <a:gd name="connsiteX1" fmla="*/ 62346 w 937780"/>
                    <a:gd name="connsiteY1" fmla="*/ 963757 h 1018309"/>
                    <a:gd name="connsiteX2" fmla="*/ 70139 w 937780"/>
                    <a:gd name="connsiteY2" fmla="*/ 852055 h 1018309"/>
                    <a:gd name="connsiteX3" fmla="*/ 7793 w 937780"/>
                    <a:gd name="connsiteY3" fmla="*/ 820882 h 1018309"/>
                    <a:gd name="connsiteX4" fmla="*/ 0 w 937780"/>
                    <a:gd name="connsiteY4" fmla="*/ 742950 h 1018309"/>
                    <a:gd name="connsiteX5" fmla="*/ 90921 w 937780"/>
                    <a:gd name="connsiteY5" fmla="*/ 641639 h 1018309"/>
                    <a:gd name="connsiteX6" fmla="*/ 51955 w 937780"/>
                    <a:gd name="connsiteY6" fmla="*/ 529937 h 1018309"/>
                    <a:gd name="connsiteX7" fmla="*/ 181841 w 937780"/>
                    <a:gd name="connsiteY7" fmla="*/ 555914 h 1018309"/>
                    <a:gd name="connsiteX8" fmla="*/ 228600 w 937780"/>
                    <a:gd name="connsiteY8" fmla="*/ 537730 h 1018309"/>
                    <a:gd name="connsiteX9" fmla="*/ 194830 w 937780"/>
                    <a:gd name="connsiteY9" fmla="*/ 418234 h 1018309"/>
                    <a:gd name="connsiteX10" fmla="*/ 231198 w 937780"/>
                    <a:gd name="connsiteY10" fmla="*/ 267566 h 1018309"/>
                    <a:gd name="connsiteX11" fmla="*/ 181841 w 937780"/>
                    <a:gd name="connsiteY11" fmla="*/ 114300 h 1018309"/>
                    <a:gd name="connsiteX12" fmla="*/ 202623 w 937780"/>
                    <a:gd name="connsiteY12" fmla="*/ 0 h 1018309"/>
                    <a:gd name="connsiteX13" fmla="*/ 428625 w 937780"/>
                    <a:gd name="connsiteY13" fmla="*/ 189634 h 1018309"/>
                    <a:gd name="connsiteX14" fmla="*/ 584489 w 937780"/>
                    <a:gd name="connsiteY14" fmla="*/ 270164 h 1018309"/>
                    <a:gd name="connsiteX15" fmla="*/ 610466 w 937780"/>
                    <a:gd name="connsiteY15" fmla="*/ 275359 h 1018309"/>
                    <a:gd name="connsiteX16" fmla="*/ 631248 w 937780"/>
                    <a:gd name="connsiteY16" fmla="*/ 249382 h 1018309"/>
                    <a:gd name="connsiteX17" fmla="*/ 698789 w 937780"/>
                    <a:gd name="connsiteY17" fmla="*/ 309130 h 1018309"/>
                    <a:gd name="connsiteX18" fmla="*/ 758536 w 937780"/>
                    <a:gd name="connsiteY18" fmla="*/ 257175 h 1018309"/>
                    <a:gd name="connsiteX19" fmla="*/ 810491 w 937780"/>
                    <a:gd name="connsiteY19" fmla="*/ 174048 h 1018309"/>
                    <a:gd name="connsiteX20" fmla="*/ 810491 w 937780"/>
                    <a:gd name="connsiteY20" fmla="*/ 335107 h 1018309"/>
                    <a:gd name="connsiteX21" fmla="*/ 888423 w 937780"/>
                    <a:gd name="connsiteY21" fmla="*/ 413039 h 1018309"/>
                    <a:gd name="connsiteX22" fmla="*/ 937780 w 937780"/>
                    <a:gd name="connsiteY22" fmla="*/ 371475 h 1018309"/>
                    <a:gd name="connsiteX23" fmla="*/ 852055 w 937780"/>
                    <a:gd name="connsiteY23" fmla="*/ 475384 h 1018309"/>
                    <a:gd name="connsiteX24" fmla="*/ 807893 w 937780"/>
                    <a:gd name="connsiteY24" fmla="*/ 522144 h 1018309"/>
                    <a:gd name="connsiteX25" fmla="*/ 709180 w 937780"/>
                    <a:gd name="connsiteY25" fmla="*/ 519546 h 1018309"/>
                    <a:gd name="connsiteX26" fmla="*/ 587086 w 937780"/>
                    <a:gd name="connsiteY26" fmla="*/ 670214 h 1018309"/>
                    <a:gd name="connsiteX27" fmla="*/ 587086 w 937780"/>
                    <a:gd name="connsiteY27" fmla="*/ 797503 h 1018309"/>
                    <a:gd name="connsiteX28" fmla="*/ 340302 w 937780"/>
                    <a:gd name="connsiteY28" fmla="*/ 714375 h 1018309"/>
                    <a:gd name="connsiteX29" fmla="*/ 267566 w 937780"/>
                    <a:gd name="connsiteY29" fmla="*/ 688398 h 1018309"/>
                    <a:gd name="connsiteX30" fmla="*/ 192232 w 937780"/>
                    <a:gd name="connsiteY30" fmla="*/ 776721 h 1018309"/>
                    <a:gd name="connsiteX31" fmla="*/ 150668 w 937780"/>
                    <a:gd name="connsiteY31" fmla="*/ 724766 h 1018309"/>
                    <a:gd name="connsiteX32" fmla="*/ 103909 w 937780"/>
                    <a:gd name="connsiteY32" fmla="*/ 768928 h 1018309"/>
                    <a:gd name="connsiteX33" fmla="*/ 119496 w 937780"/>
                    <a:gd name="connsiteY33" fmla="*/ 818284 h 1018309"/>
                    <a:gd name="connsiteX34" fmla="*/ 161059 w 937780"/>
                    <a:gd name="connsiteY34" fmla="*/ 818284 h 1018309"/>
                    <a:gd name="connsiteX35" fmla="*/ 270164 w 937780"/>
                    <a:gd name="connsiteY35" fmla="*/ 893619 h 1018309"/>
                    <a:gd name="connsiteX36" fmla="*/ 174048 w 937780"/>
                    <a:gd name="connsiteY36" fmla="*/ 901412 h 1018309"/>
                    <a:gd name="connsiteX37" fmla="*/ 129886 w 937780"/>
                    <a:gd name="connsiteY37" fmla="*/ 987137 h 1018309"/>
                    <a:gd name="connsiteX38" fmla="*/ 88323 w 937780"/>
                    <a:gd name="connsiteY38" fmla="*/ 1018309 h 1018309"/>
                    <a:gd name="connsiteX0" fmla="*/ 88323 w 941258"/>
                    <a:gd name="connsiteY0" fmla="*/ 1018309 h 1018309"/>
                    <a:gd name="connsiteX1" fmla="*/ 62346 w 941258"/>
                    <a:gd name="connsiteY1" fmla="*/ 963757 h 1018309"/>
                    <a:gd name="connsiteX2" fmla="*/ 70139 w 941258"/>
                    <a:gd name="connsiteY2" fmla="*/ 852055 h 1018309"/>
                    <a:gd name="connsiteX3" fmla="*/ 7793 w 941258"/>
                    <a:gd name="connsiteY3" fmla="*/ 820882 h 1018309"/>
                    <a:gd name="connsiteX4" fmla="*/ 0 w 941258"/>
                    <a:gd name="connsiteY4" fmla="*/ 742950 h 1018309"/>
                    <a:gd name="connsiteX5" fmla="*/ 90921 w 941258"/>
                    <a:gd name="connsiteY5" fmla="*/ 641639 h 1018309"/>
                    <a:gd name="connsiteX6" fmla="*/ 51955 w 941258"/>
                    <a:gd name="connsiteY6" fmla="*/ 529937 h 1018309"/>
                    <a:gd name="connsiteX7" fmla="*/ 181841 w 941258"/>
                    <a:gd name="connsiteY7" fmla="*/ 555914 h 1018309"/>
                    <a:gd name="connsiteX8" fmla="*/ 228600 w 941258"/>
                    <a:gd name="connsiteY8" fmla="*/ 537730 h 1018309"/>
                    <a:gd name="connsiteX9" fmla="*/ 194830 w 941258"/>
                    <a:gd name="connsiteY9" fmla="*/ 418234 h 1018309"/>
                    <a:gd name="connsiteX10" fmla="*/ 231198 w 941258"/>
                    <a:gd name="connsiteY10" fmla="*/ 267566 h 1018309"/>
                    <a:gd name="connsiteX11" fmla="*/ 181841 w 941258"/>
                    <a:gd name="connsiteY11" fmla="*/ 114300 h 1018309"/>
                    <a:gd name="connsiteX12" fmla="*/ 202623 w 941258"/>
                    <a:gd name="connsiteY12" fmla="*/ 0 h 1018309"/>
                    <a:gd name="connsiteX13" fmla="*/ 428625 w 941258"/>
                    <a:gd name="connsiteY13" fmla="*/ 189634 h 1018309"/>
                    <a:gd name="connsiteX14" fmla="*/ 584489 w 941258"/>
                    <a:gd name="connsiteY14" fmla="*/ 270164 h 1018309"/>
                    <a:gd name="connsiteX15" fmla="*/ 610466 w 941258"/>
                    <a:gd name="connsiteY15" fmla="*/ 275359 h 1018309"/>
                    <a:gd name="connsiteX16" fmla="*/ 631248 w 941258"/>
                    <a:gd name="connsiteY16" fmla="*/ 249382 h 1018309"/>
                    <a:gd name="connsiteX17" fmla="*/ 698789 w 941258"/>
                    <a:gd name="connsiteY17" fmla="*/ 309130 h 1018309"/>
                    <a:gd name="connsiteX18" fmla="*/ 758536 w 941258"/>
                    <a:gd name="connsiteY18" fmla="*/ 257175 h 1018309"/>
                    <a:gd name="connsiteX19" fmla="*/ 810491 w 941258"/>
                    <a:gd name="connsiteY19" fmla="*/ 174048 h 1018309"/>
                    <a:gd name="connsiteX20" fmla="*/ 810491 w 941258"/>
                    <a:gd name="connsiteY20" fmla="*/ 335107 h 1018309"/>
                    <a:gd name="connsiteX21" fmla="*/ 888423 w 941258"/>
                    <a:gd name="connsiteY21" fmla="*/ 413039 h 1018309"/>
                    <a:gd name="connsiteX22" fmla="*/ 937780 w 941258"/>
                    <a:gd name="connsiteY22" fmla="*/ 371475 h 1018309"/>
                    <a:gd name="connsiteX23" fmla="*/ 852055 w 941258"/>
                    <a:gd name="connsiteY23" fmla="*/ 475384 h 1018309"/>
                    <a:gd name="connsiteX24" fmla="*/ 807893 w 941258"/>
                    <a:gd name="connsiteY24" fmla="*/ 522144 h 1018309"/>
                    <a:gd name="connsiteX25" fmla="*/ 709180 w 941258"/>
                    <a:gd name="connsiteY25" fmla="*/ 519546 h 1018309"/>
                    <a:gd name="connsiteX26" fmla="*/ 587086 w 941258"/>
                    <a:gd name="connsiteY26" fmla="*/ 670214 h 1018309"/>
                    <a:gd name="connsiteX27" fmla="*/ 587086 w 941258"/>
                    <a:gd name="connsiteY27" fmla="*/ 797503 h 1018309"/>
                    <a:gd name="connsiteX28" fmla="*/ 340302 w 941258"/>
                    <a:gd name="connsiteY28" fmla="*/ 714375 h 1018309"/>
                    <a:gd name="connsiteX29" fmla="*/ 267566 w 941258"/>
                    <a:gd name="connsiteY29" fmla="*/ 688398 h 1018309"/>
                    <a:gd name="connsiteX30" fmla="*/ 192232 w 941258"/>
                    <a:gd name="connsiteY30" fmla="*/ 776721 h 1018309"/>
                    <a:gd name="connsiteX31" fmla="*/ 150668 w 941258"/>
                    <a:gd name="connsiteY31" fmla="*/ 724766 h 1018309"/>
                    <a:gd name="connsiteX32" fmla="*/ 103909 w 941258"/>
                    <a:gd name="connsiteY32" fmla="*/ 768928 h 1018309"/>
                    <a:gd name="connsiteX33" fmla="*/ 119496 w 941258"/>
                    <a:gd name="connsiteY33" fmla="*/ 818284 h 1018309"/>
                    <a:gd name="connsiteX34" fmla="*/ 161059 w 941258"/>
                    <a:gd name="connsiteY34" fmla="*/ 818284 h 1018309"/>
                    <a:gd name="connsiteX35" fmla="*/ 270164 w 941258"/>
                    <a:gd name="connsiteY35" fmla="*/ 893619 h 1018309"/>
                    <a:gd name="connsiteX36" fmla="*/ 174048 w 941258"/>
                    <a:gd name="connsiteY36" fmla="*/ 901412 h 1018309"/>
                    <a:gd name="connsiteX37" fmla="*/ 129886 w 941258"/>
                    <a:gd name="connsiteY37" fmla="*/ 987137 h 1018309"/>
                    <a:gd name="connsiteX38" fmla="*/ 88323 w 941258"/>
                    <a:gd name="connsiteY38" fmla="*/ 1018309 h 1018309"/>
                    <a:gd name="connsiteX0" fmla="*/ 88323 w 941258"/>
                    <a:gd name="connsiteY0" fmla="*/ 1018309 h 1018309"/>
                    <a:gd name="connsiteX1" fmla="*/ 62346 w 941258"/>
                    <a:gd name="connsiteY1" fmla="*/ 963757 h 1018309"/>
                    <a:gd name="connsiteX2" fmla="*/ 70139 w 941258"/>
                    <a:gd name="connsiteY2" fmla="*/ 852055 h 1018309"/>
                    <a:gd name="connsiteX3" fmla="*/ 7793 w 941258"/>
                    <a:gd name="connsiteY3" fmla="*/ 820882 h 1018309"/>
                    <a:gd name="connsiteX4" fmla="*/ 0 w 941258"/>
                    <a:gd name="connsiteY4" fmla="*/ 742950 h 1018309"/>
                    <a:gd name="connsiteX5" fmla="*/ 90921 w 941258"/>
                    <a:gd name="connsiteY5" fmla="*/ 641639 h 1018309"/>
                    <a:gd name="connsiteX6" fmla="*/ 51955 w 941258"/>
                    <a:gd name="connsiteY6" fmla="*/ 529937 h 1018309"/>
                    <a:gd name="connsiteX7" fmla="*/ 181841 w 941258"/>
                    <a:gd name="connsiteY7" fmla="*/ 555914 h 1018309"/>
                    <a:gd name="connsiteX8" fmla="*/ 228600 w 941258"/>
                    <a:gd name="connsiteY8" fmla="*/ 537730 h 1018309"/>
                    <a:gd name="connsiteX9" fmla="*/ 194830 w 941258"/>
                    <a:gd name="connsiteY9" fmla="*/ 418234 h 1018309"/>
                    <a:gd name="connsiteX10" fmla="*/ 231198 w 941258"/>
                    <a:gd name="connsiteY10" fmla="*/ 267566 h 1018309"/>
                    <a:gd name="connsiteX11" fmla="*/ 181841 w 941258"/>
                    <a:gd name="connsiteY11" fmla="*/ 114300 h 1018309"/>
                    <a:gd name="connsiteX12" fmla="*/ 202623 w 941258"/>
                    <a:gd name="connsiteY12" fmla="*/ 0 h 1018309"/>
                    <a:gd name="connsiteX13" fmla="*/ 428625 w 941258"/>
                    <a:gd name="connsiteY13" fmla="*/ 189634 h 1018309"/>
                    <a:gd name="connsiteX14" fmla="*/ 584489 w 941258"/>
                    <a:gd name="connsiteY14" fmla="*/ 270164 h 1018309"/>
                    <a:gd name="connsiteX15" fmla="*/ 610466 w 941258"/>
                    <a:gd name="connsiteY15" fmla="*/ 275359 h 1018309"/>
                    <a:gd name="connsiteX16" fmla="*/ 631248 w 941258"/>
                    <a:gd name="connsiteY16" fmla="*/ 249382 h 1018309"/>
                    <a:gd name="connsiteX17" fmla="*/ 698789 w 941258"/>
                    <a:gd name="connsiteY17" fmla="*/ 309130 h 1018309"/>
                    <a:gd name="connsiteX18" fmla="*/ 758536 w 941258"/>
                    <a:gd name="connsiteY18" fmla="*/ 257175 h 1018309"/>
                    <a:gd name="connsiteX19" fmla="*/ 810491 w 941258"/>
                    <a:gd name="connsiteY19" fmla="*/ 174048 h 1018309"/>
                    <a:gd name="connsiteX20" fmla="*/ 810491 w 941258"/>
                    <a:gd name="connsiteY20" fmla="*/ 335107 h 1018309"/>
                    <a:gd name="connsiteX21" fmla="*/ 885825 w 941258"/>
                    <a:gd name="connsiteY21" fmla="*/ 402648 h 1018309"/>
                    <a:gd name="connsiteX22" fmla="*/ 937780 w 941258"/>
                    <a:gd name="connsiteY22" fmla="*/ 371475 h 1018309"/>
                    <a:gd name="connsiteX23" fmla="*/ 852055 w 941258"/>
                    <a:gd name="connsiteY23" fmla="*/ 475384 h 1018309"/>
                    <a:gd name="connsiteX24" fmla="*/ 807893 w 941258"/>
                    <a:gd name="connsiteY24" fmla="*/ 522144 h 1018309"/>
                    <a:gd name="connsiteX25" fmla="*/ 709180 w 941258"/>
                    <a:gd name="connsiteY25" fmla="*/ 519546 h 1018309"/>
                    <a:gd name="connsiteX26" fmla="*/ 587086 w 941258"/>
                    <a:gd name="connsiteY26" fmla="*/ 670214 h 1018309"/>
                    <a:gd name="connsiteX27" fmla="*/ 587086 w 941258"/>
                    <a:gd name="connsiteY27" fmla="*/ 797503 h 1018309"/>
                    <a:gd name="connsiteX28" fmla="*/ 340302 w 941258"/>
                    <a:gd name="connsiteY28" fmla="*/ 714375 h 1018309"/>
                    <a:gd name="connsiteX29" fmla="*/ 267566 w 941258"/>
                    <a:gd name="connsiteY29" fmla="*/ 688398 h 1018309"/>
                    <a:gd name="connsiteX30" fmla="*/ 192232 w 941258"/>
                    <a:gd name="connsiteY30" fmla="*/ 776721 h 1018309"/>
                    <a:gd name="connsiteX31" fmla="*/ 150668 w 941258"/>
                    <a:gd name="connsiteY31" fmla="*/ 724766 h 1018309"/>
                    <a:gd name="connsiteX32" fmla="*/ 103909 w 941258"/>
                    <a:gd name="connsiteY32" fmla="*/ 768928 h 1018309"/>
                    <a:gd name="connsiteX33" fmla="*/ 119496 w 941258"/>
                    <a:gd name="connsiteY33" fmla="*/ 818284 h 1018309"/>
                    <a:gd name="connsiteX34" fmla="*/ 161059 w 941258"/>
                    <a:gd name="connsiteY34" fmla="*/ 818284 h 1018309"/>
                    <a:gd name="connsiteX35" fmla="*/ 270164 w 941258"/>
                    <a:gd name="connsiteY35" fmla="*/ 893619 h 1018309"/>
                    <a:gd name="connsiteX36" fmla="*/ 174048 w 941258"/>
                    <a:gd name="connsiteY36" fmla="*/ 901412 h 1018309"/>
                    <a:gd name="connsiteX37" fmla="*/ 129886 w 941258"/>
                    <a:gd name="connsiteY37" fmla="*/ 987137 h 1018309"/>
                    <a:gd name="connsiteX38" fmla="*/ 88323 w 941258"/>
                    <a:gd name="connsiteY38" fmla="*/ 1018309 h 1018309"/>
                    <a:gd name="connsiteX0" fmla="*/ 88323 w 941258"/>
                    <a:gd name="connsiteY0" fmla="*/ 1018309 h 1018309"/>
                    <a:gd name="connsiteX1" fmla="*/ 62346 w 941258"/>
                    <a:gd name="connsiteY1" fmla="*/ 963757 h 1018309"/>
                    <a:gd name="connsiteX2" fmla="*/ 70139 w 941258"/>
                    <a:gd name="connsiteY2" fmla="*/ 852055 h 1018309"/>
                    <a:gd name="connsiteX3" fmla="*/ 7793 w 941258"/>
                    <a:gd name="connsiteY3" fmla="*/ 820882 h 1018309"/>
                    <a:gd name="connsiteX4" fmla="*/ 0 w 941258"/>
                    <a:gd name="connsiteY4" fmla="*/ 742950 h 1018309"/>
                    <a:gd name="connsiteX5" fmla="*/ 90921 w 941258"/>
                    <a:gd name="connsiteY5" fmla="*/ 641639 h 1018309"/>
                    <a:gd name="connsiteX6" fmla="*/ 51955 w 941258"/>
                    <a:gd name="connsiteY6" fmla="*/ 529937 h 1018309"/>
                    <a:gd name="connsiteX7" fmla="*/ 181841 w 941258"/>
                    <a:gd name="connsiteY7" fmla="*/ 555914 h 1018309"/>
                    <a:gd name="connsiteX8" fmla="*/ 228600 w 941258"/>
                    <a:gd name="connsiteY8" fmla="*/ 537730 h 1018309"/>
                    <a:gd name="connsiteX9" fmla="*/ 194830 w 941258"/>
                    <a:gd name="connsiteY9" fmla="*/ 418234 h 1018309"/>
                    <a:gd name="connsiteX10" fmla="*/ 231198 w 941258"/>
                    <a:gd name="connsiteY10" fmla="*/ 267566 h 1018309"/>
                    <a:gd name="connsiteX11" fmla="*/ 181841 w 941258"/>
                    <a:gd name="connsiteY11" fmla="*/ 114300 h 1018309"/>
                    <a:gd name="connsiteX12" fmla="*/ 202623 w 941258"/>
                    <a:gd name="connsiteY12" fmla="*/ 0 h 1018309"/>
                    <a:gd name="connsiteX13" fmla="*/ 428625 w 941258"/>
                    <a:gd name="connsiteY13" fmla="*/ 189634 h 1018309"/>
                    <a:gd name="connsiteX14" fmla="*/ 584489 w 941258"/>
                    <a:gd name="connsiteY14" fmla="*/ 270164 h 1018309"/>
                    <a:gd name="connsiteX15" fmla="*/ 610466 w 941258"/>
                    <a:gd name="connsiteY15" fmla="*/ 275359 h 1018309"/>
                    <a:gd name="connsiteX16" fmla="*/ 631248 w 941258"/>
                    <a:gd name="connsiteY16" fmla="*/ 249382 h 1018309"/>
                    <a:gd name="connsiteX17" fmla="*/ 698789 w 941258"/>
                    <a:gd name="connsiteY17" fmla="*/ 309130 h 1018309"/>
                    <a:gd name="connsiteX18" fmla="*/ 758536 w 941258"/>
                    <a:gd name="connsiteY18" fmla="*/ 257175 h 1018309"/>
                    <a:gd name="connsiteX19" fmla="*/ 810491 w 941258"/>
                    <a:gd name="connsiteY19" fmla="*/ 174048 h 1018309"/>
                    <a:gd name="connsiteX20" fmla="*/ 810491 w 941258"/>
                    <a:gd name="connsiteY20" fmla="*/ 335107 h 1018309"/>
                    <a:gd name="connsiteX21" fmla="*/ 885825 w 941258"/>
                    <a:gd name="connsiteY21" fmla="*/ 402648 h 1018309"/>
                    <a:gd name="connsiteX22" fmla="*/ 937780 w 941258"/>
                    <a:gd name="connsiteY22" fmla="*/ 371475 h 1018309"/>
                    <a:gd name="connsiteX23" fmla="*/ 852055 w 941258"/>
                    <a:gd name="connsiteY23" fmla="*/ 475384 h 1018309"/>
                    <a:gd name="connsiteX24" fmla="*/ 807893 w 941258"/>
                    <a:gd name="connsiteY24" fmla="*/ 522144 h 1018309"/>
                    <a:gd name="connsiteX25" fmla="*/ 709180 w 941258"/>
                    <a:gd name="connsiteY25" fmla="*/ 519546 h 1018309"/>
                    <a:gd name="connsiteX26" fmla="*/ 587086 w 941258"/>
                    <a:gd name="connsiteY26" fmla="*/ 670214 h 1018309"/>
                    <a:gd name="connsiteX27" fmla="*/ 587086 w 941258"/>
                    <a:gd name="connsiteY27" fmla="*/ 797503 h 1018309"/>
                    <a:gd name="connsiteX28" fmla="*/ 340302 w 941258"/>
                    <a:gd name="connsiteY28" fmla="*/ 714375 h 1018309"/>
                    <a:gd name="connsiteX29" fmla="*/ 267566 w 941258"/>
                    <a:gd name="connsiteY29" fmla="*/ 688398 h 1018309"/>
                    <a:gd name="connsiteX30" fmla="*/ 192232 w 941258"/>
                    <a:gd name="connsiteY30" fmla="*/ 776721 h 1018309"/>
                    <a:gd name="connsiteX31" fmla="*/ 150668 w 941258"/>
                    <a:gd name="connsiteY31" fmla="*/ 724766 h 1018309"/>
                    <a:gd name="connsiteX32" fmla="*/ 103909 w 941258"/>
                    <a:gd name="connsiteY32" fmla="*/ 768928 h 1018309"/>
                    <a:gd name="connsiteX33" fmla="*/ 119496 w 941258"/>
                    <a:gd name="connsiteY33" fmla="*/ 818284 h 1018309"/>
                    <a:gd name="connsiteX34" fmla="*/ 161059 w 941258"/>
                    <a:gd name="connsiteY34" fmla="*/ 818284 h 1018309"/>
                    <a:gd name="connsiteX35" fmla="*/ 270164 w 941258"/>
                    <a:gd name="connsiteY35" fmla="*/ 893619 h 1018309"/>
                    <a:gd name="connsiteX36" fmla="*/ 174048 w 941258"/>
                    <a:gd name="connsiteY36" fmla="*/ 901412 h 1018309"/>
                    <a:gd name="connsiteX37" fmla="*/ 129886 w 941258"/>
                    <a:gd name="connsiteY37" fmla="*/ 987137 h 1018309"/>
                    <a:gd name="connsiteX38" fmla="*/ 88323 w 941258"/>
                    <a:gd name="connsiteY38" fmla="*/ 1018309 h 1018309"/>
                    <a:gd name="connsiteX0" fmla="*/ 88323 w 941258"/>
                    <a:gd name="connsiteY0" fmla="*/ 1018309 h 1018309"/>
                    <a:gd name="connsiteX1" fmla="*/ 62346 w 941258"/>
                    <a:gd name="connsiteY1" fmla="*/ 963757 h 1018309"/>
                    <a:gd name="connsiteX2" fmla="*/ 70139 w 941258"/>
                    <a:gd name="connsiteY2" fmla="*/ 852055 h 1018309"/>
                    <a:gd name="connsiteX3" fmla="*/ 7793 w 941258"/>
                    <a:gd name="connsiteY3" fmla="*/ 820882 h 1018309"/>
                    <a:gd name="connsiteX4" fmla="*/ 0 w 941258"/>
                    <a:gd name="connsiteY4" fmla="*/ 742950 h 1018309"/>
                    <a:gd name="connsiteX5" fmla="*/ 90921 w 941258"/>
                    <a:gd name="connsiteY5" fmla="*/ 641639 h 1018309"/>
                    <a:gd name="connsiteX6" fmla="*/ 51955 w 941258"/>
                    <a:gd name="connsiteY6" fmla="*/ 529937 h 1018309"/>
                    <a:gd name="connsiteX7" fmla="*/ 181841 w 941258"/>
                    <a:gd name="connsiteY7" fmla="*/ 555914 h 1018309"/>
                    <a:gd name="connsiteX8" fmla="*/ 228600 w 941258"/>
                    <a:gd name="connsiteY8" fmla="*/ 537730 h 1018309"/>
                    <a:gd name="connsiteX9" fmla="*/ 194830 w 941258"/>
                    <a:gd name="connsiteY9" fmla="*/ 418234 h 1018309"/>
                    <a:gd name="connsiteX10" fmla="*/ 231198 w 941258"/>
                    <a:gd name="connsiteY10" fmla="*/ 267566 h 1018309"/>
                    <a:gd name="connsiteX11" fmla="*/ 181841 w 941258"/>
                    <a:gd name="connsiteY11" fmla="*/ 114300 h 1018309"/>
                    <a:gd name="connsiteX12" fmla="*/ 202623 w 941258"/>
                    <a:gd name="connsiteY12" fmla="*/ 0 h 1018309"/>
                    <a:gd name="connsiteX13" fmla="*/ 428625 w 941258"/>
                    <a:gd name="connsiteY13" fmla="*/ 189634 h 1018309"/>
                    <a:gd name="connsiteX14" fmla="*/ 584489 w 941258"/>
                    <a:gd name="connsiteY14" fmla="*/ 270164 h 1018309"/>
                    <a:gd name="connsiteX15" fmla="*/ 610466 w 941258"/>
                    <a:gd name="connsiteY15" fmla="*/ 275359 h 1018309"/>
                    <a:gd name="connsiteX16" fmla="*/ 631248 w 941258"/>
                    <a:gd name="connsiteY16" fmla="*/ 249382 h 1018309"/>
                    <a:gd name="connsiteX17" fmla="*/ 698789 w 941258"/>
                    <a:gd name="connsiteY17" fmla="*/ 309130 h 1018309"/>
                    <a:gd name="connsiteX18" fmla="*/ 758536 w 941258"/>
                    <a:gd name="connsiteY18" fmla="*/ 257175 h 1018309"/>
                    <a:gd name="connsiteX19" fmla="*/ 810491 w 941258"/>
                    <a:gd name="connsiteY19" fmla="*/ 174048 h 1018309"/>
                    <a:gd name="connsiteX20" fmla="*/ 810491 w 941258"/>
                    <a:gd name="connsiteY20" fmla="*/ 335107 h 1018309"/>
                    <a:gd name="connsiteX21" fmla="*/ 885825 w 941258"/>
                    <a:gd name="connsiteY21" fmla="*/ 402648 h 1018309"/>
                    <a:gd name="connsiteX22" fmla="*/ 937780 w 941258"/>
                    <a:gd name="connsiteY22" fmla="*/ 371475 h 1018309"/>
                    <a:gd name="connsiteX23" fmla="*/ 852055 w 941258"/>
                    <a:gd name="connsiteY23" fmla="*/ 475384 h 1018309"/>
                    <a:gd name="connsiteX24" fmla="*/ 807893 w 941258"/>
                    <a:gd name="connsiteY24" fmla="*/ 522144 h 1018309"/>
                    <a:gd name="connsiteX25" fmla="*/ 709180 w 941258"/>
                    <a:gd name="connsiteY25" fmla="*/ 519546 h 1018309"/>
                    <a:gd name="connsiteX26" fmla="*/ 587086 w 941258"/>
                    <a:gd name="connsiteY26" fmla="*/ 670214 h 1018309"/>
                    <a:gd name="connsiteX27" fmla="*/ 587086 w 941258"/>
                    <a:gd name="connsiteY27" fmla="*/ 797503 h 1018309"/>
                    <a:gd name="connsiteX28" fmla="*/ 340302 w 941258"/>
                    <a:gd name="connsiteY28" fmla="*/ 714375 h 1018309"/>
                    <a:gd name="connsiteX29" fmla="*/ 267566 w 941258"/>
                    <a:gd name="connsiteY29" fmla="*/ 688398 h 1018309"/>
                    <a:gd name="connsiteX30" fmla="*/ 192232 w 941258"/>
                    <a:gd name="connsiteY30" fmla="*/ 776721 h 1018309"/>
                    <a:gd name="connsiteX31" fmla="*/ 150668 w 941258"/>
                    <a:gd name="connsiteY31" fmla="*/ 724766 h 1018309"/>
                    <a:gd name="connsiteX32" fmla="*/ 103909 w 941258"/>
                    <a:gd name="connsiteY32" fmla="*/ 768928 h 1018309"/>
                    <a:gd name="connsiteX33" fmla="*/ 119496 w 941258"/>
                    <a:gd name="connsiteY33" fmla="*/ 818284 h 1018309"/>
                    <a:gd name="connsiteX34" fmla="*/ 161059 w 941258"/>
                    <a:gd name="connsiteY34" fmla="*/ 818284 h 1018309"/>
                    <a:gd name="connsiteX35" fmla="*/ 270164 w 941258"/>
                    <a:gd name="connsiteY35" fmla="*/ 893619 h 1018309"/>
                    <a:gd name="connsiteX36" fmla="*/ 174048 w 941258"/>
                    <a:gd name="connsiteY36" fmla="*/ 901412 h 1018309"/>
                    <a:gd name="connsiteX37" fmla="*/ 129886 w 941258"/>
                    <a:gd name="connsiteY37" fmla="*/ 987137 h 1018309"/>
                    <a:gd name="connsiteX38" fmla="*/ 88323 w 941258"/>
                    <a:gd name="connsiteY38" fmla="*/ 1018309 h 1018309"/>
                    <a:gd name="connsiteX0" fmla="*/ 88323 w 941258"/>
                    <a:gd name="connsiteY0" fmla="*/ 1018309 h 1018309"/>
                    <a:gd name="connsiteX1" fmla="*/ 62346 w 941258"/>
                    <a:gd name="connsiteY1" fmla="*/ 963757 h 1018309"/>
                    <a:gd name="connsiteX2" fmla="*/ 70139 w 941258"/>
                    <a:gd name="connsiteY2" fmla="*/ 852055 h 1018309"/>
                    <a:gd name="connsiteX3" fmla="*/ 7793 w 941258"/>
                    <a:gd name="connsiteY3" fmla="*/ 820882 h 1018309"/>
                    <a:gd name="connsiteX4" fmla="*/ 0 w 941258"/>
                    <a:gd name="connsiteY4" fmla="*/ 742950 h 1018309"/>
                    <a:gd name="connsiteX5" fmla="*/ 90921 w 941258"/>
                    <a:gd name="connsiteY5" fmla="*/ 641639 h 1018309"/>
                    <a:gd name="connsiteX6" fmla="*/ 51955 w 941258"/>
                    <a:gd name="connsiteY6" fmla="*/ 529937 h 1018309"/>
                    <a:gd name="connsiteX7" fmla="*/ 181841 w 941258"/>
                    <a:gd name="connsiteY7" fmla="*/ 555914 h 1018309"/>
                    <a:gd name="connsiteX8" fmla="*/ 228600 w 941258"/>
                    <a:gd name="connsiteY8" fmla="*/ 537730 h 1018309"/>
                    <a:gd name="connsiteX9" fmla="*/ 194830 w 941258"/>
                    <a:gd name="connsiteY9" fmla="*/ 418234 h 1018309"/>
                    <a:gd name="connsiteX10" fmla="*/ 231198 w 941258"/>
                    <a:gd name="connsiteY10" fmla="*/ 267566 h 1018309"/>
                    <a:gd name="connsiteX11" fmla="*/ 181841 w 941258"/>
                    <a:gd name="connsiteY11" fmla="*/ 114300 h 1018309"/>
                    <a:gd name="connsiteX12" fmla="*/ 202623 w 941258"/>
                    <a:gd name="connsiteY12" fmla="*/ 0 h 1018309"/>
                    <a:gd name="connsiteX13" fmla="*/ 428625 w 941258"/>
                    <a:gd name="connsiteY13" fmla="*/ 189634 h 1018309"/>
                    <a:gd name="connsiteX14" fmla="*/ 584489 w 941258"/>
                    <a:gd name="connsiteY14" fmla="*/ 270164 h 1018309"/>
                    <a:gd name="connsiteX15" fmla="*/ 610466 w 941258"/>
                    <a:gd name="connsiteY15" fmla="*/ 275359 h 1018309"/>
                    <a:gd name="connsiteX16" fmla="*/ 631248 w 941258"/>
                    <a:gd name="connsiteY16" fmla="*/ 249382 h 1018309"/>
                    <a:gd name="connsiteX17" fmla="*/ 698789 w 941258"/>
                    <a:gd name="connsiteY17" fmla="*/ 309130 h 1018309"/>
                    <a:gd name="connsiteX18" fmla="*/ 758536 w 941258"/>
                    <a:gd name="connsiteY18" fmla="*/ 257175 h 1018309"/>
                    <a:gd name="connsiteX19" fmla="*/ 810491 w 941258"/>
                    <a:gd name="connsiteY19" fmla="*/ 174048 h 1018309"/>
                    <a:gd name="connsiteX20" fmla="*/ 810491 w 941258"/>
                    <a:gd name="connsiteY20" fmla="*/ 335107 h 1018309"/>
                    <a:gd name="connsiteX21" fmla="*/ 885825 w 941258"/>
                    <a:gd name="connsiteY21" fmla="*/ 402648 h 1018309"/>
                    <a:gd name="connsiteX22" fmla="*/ 937780 w 941258"/>
                    <a:gd name="connsiteY22" fmla="*/ 371475 h 1018309"/>
                    <a:gd name="connsiteX23" fmla="*/ 852055 w 941258"/>
                    <a:gd name="connsiteY23" fmla="*/ 475384 h 1018309"/>
                    <a:gd name="connsiteX24" fmla="*/ 807893 w 941258"/>
                    <a:gd name="connsiteY24" fmla="*/ 522144 h 1018309"/>
                    <a:gd name="connsiteX25" fmla="*/ 709180 w 941258"/>
                    <a:gd name="connsiteY25" fmla="*/ 519546 h 1018309"/>
                    <a:gd name="connsiteX26" fmla="*/ 587086 w 941258"/>
                    <a:gd name="connsiteY26" fmla="*/ 670214 h 1018309"/>
                    <a:gd name="connsiteX27" fmla="*/ 587086 w 941258"/>
                    <a:gd name="connsiteY27" fmla="*/ 797503 h 1018309"/>
                    <a:gd name="connsiteX28" fmla="*/ 340302 w 941258"/>
                    <a:gd name="connsiteY28" fmla="*/ 714375 h 1018309"/>
                    <a:gd name="connsiteX29" fmla="*/ 267566 w 941258"/>
                    <a:gd name="connsiteY29" fmla="*/ 688398 h 1018309"/>
                    <a:gd name="connsiteX30" fmla="*/ 192232 w 941258"/>
                    <a:gd name="connsiteY30" fmla="*/ 776721 h 1018309"/>
                    <a:gd name="connsiteX31" fmla="*/ 150668 w 941258"/>
                    <a:gd name="connsiteY31" fmla="*/ 724766 h 1018309"/>
                    <a:gd name="connsiteX32" fmla="*/ 103909 w 941258"/>
                    <a:gd name="connsiteY32" fmla="*/ 768928 h 1018309"/>
                    <a:gd name="connsiteX33" fmla="*/ 119496 w 941258"/>
                    <a:gd name="connsiteY33" fmla="*/ 818284 h 1018309"/>
                    <a:gd name="connsiteX34" fmla="*/ 161059 w 941258"/>
                    <a:gd name="connsiteY34" fmla="*/ 818284 h 1018309"/>
                    <a:gd name="connsiteX35" fmla="*/ 270164 w 941258"/>
                    <a:gd name="connsiteY35" fmla="*/ 893619 h 1018309"/>
                    <a:gd name="connsiteX36" fmla="*/ 174048 w 941258"/>
                    <a:gd name="connsiteY36" fmla="*/ 901412 h 1018309"/>
                    <a:gd name="connsiteX37" fmla="*/ 129886 w 941258"/>
                    <a:gd name="connsiteY37" fmla="*/ 987137 h 1018309"/>
                    <a:gd name="connsiteX38" fmla="*/ 88323 w 941258"/>
                    <a:gd name="connsiteY38" fmla="*/ 1018309 h 1018309"/>
                    <a:gd name="connsiteX0" fmla="*/ 88323 w 941258"/>
                    <a:gd name="connsiteY0" fmla="*/ 1018309 h 1018309"/>
                    <a:gd name="connsiteX1" fmla="*/ 62346 w 941258"/>
                    <a:gd name="connsiteY1" fmla="*/ 963757 h 1018309"/>
                    <a:gd name="connsiteX2" fmla="*/ 70139 w 941258"/>
                    <a:gd name="connsiteY2" fmla="*/ 852055 h 1018309"/>
                    <a:gd name="connsiteX3" fmla="*/ 7793 w 941258"/>
                    <a:gd name="connsiteY3" fmla="*/ 820882 h 1018309"/>
                    <a:gd name="connsiteX4" fmla="*/ 0 w 941258"/>
                    <a:gd name="connsiteY4" fmla="*/ 742950 h 1018309"/>
                    <a:gd name="connsiteX5" fmla="*/ 90921 w 941258"/>
                    <a:gd name="connsiteY5" fmla="*/ 641639 h 1018309"/>
                    <a:gd name="connsiteX6" fmla="*/ 51955 w 941258"/>
                    <a:gd name="connsiteY6" fmla="*/ 529937 h 1018309"/>
                    <a:gd name="connsiteX7" fmla="*/ 181841 w 941258"/>
                    <a:gd name="connsiteY7" fmla="*/ 555914 h 1018309"/>
                    <a:gd name="connsiteX8" fmla="*/ 228600 w 941258"/>
                    <a:gd name="connsiteY8" fmla="*/ 537730 h 1018309"/>
                    <a:gd name="connsiteX9" fmla="*/ 194830 w 941258"/>
                    <a:gd name="connsiteY9" fmla="*/ 418234 h 1018309"/>
                    <a:gd name="connsiteX10" fmla="*/ 231198 w 941258"/>
                    <a:gd name="connsiteY10" fmla="*/ 267566 h 1018309"/>
                    <a:gd name="connsiteX11" fmla="*/ 181841 w 941258"/>
                    <a:gd name="connsiteY11" fmla="*/ 114300 h 1018309"/>
                    <a:gd name="connsiteX12" fmla="*/ 202623 w 941258"/>
                    <a:gd name="connsiteY12" fmla="*/ 0 h 1018309"/>
                    <a:gd name="connsiteX13" fmla="*/ 428625 w 941258"/>
                    <a:gd name="connsiteY13" fmla="*/ 189634 h 1018309"/>
                    <a:gd name="connsiteX14" fmla="*/ 584489 w 941258"/>
                    <a:gd name="connsiteY14" fmla="*/ 270164 h 1018309"/>
                    <a:gd name="connsiteX15" fmla="*/ 610466 w 941258"/>
                    <a:gd name="connsiteY15" fmla="*/ 275359 h 1018309"/>
                    <a:gd name="connsiteX16" fmla="*/ 631248 w 941258"/>
                    <a:gd name="connsiteY16" fmla="*/ 249382 h 1018309"/>
                    <a:gd name="connsiteX17" fmla="*/ 698789 w 941258"/>
                    <a:gd name="connsiteY17" fmla="*/ 309130 h 1018309"/>
                    <a:gd name="connsiteX18" fmla="*/ 758536 w 941258"/>
                    <a:gd name="connsiteY18" fmla="*/ 257175 h 1018309"/>
                    <a:gd name="connsiteX19" fmla="*/ 810491 w 941258"/>
                    <a:gd name="connsiteY19" fmla="*/ 174048 h 1018309"/>
                    <a:gd name="connsiteX20" fmla="*/ 810491 w 941258"/>
                    <a:gd name="connsiteY20" fmla="*/ 335107 h 1018309"/>
                    <a:gd name="connsiteX21" fmla="*/ 885825 w 941258"/>
                    <a:gd name="connsiteY21" fmla="*/ 402648 h 1018309"/>
                    <a:gd name="connsiteX22" fmla="*/ 937780 w 941258"/>
                    <a:gd name="connsiteY22" fmla="*/ 371475 h 1018309"/>
                    <a:gd name="connsiteX23" fmla="*/ 852055 w 941258"/>
                    <a:gd name="connsiteY23" fmla="*/ 475384 h 1018309"/>
                    <a:gd name="connsiteX24" fmla="*/ 807893 w 941258"/>
                    <a:gd name="connsiteY24" fmla="*/ 522144 h 1018309"/>
                    <a:gd name="connsiteX25" fmla="*/ 709180 w 941258"/>
                    <a:gd name="connsiteY25" fmla="*/ 519546 h 1018309"/>
                    <a:gd name="connsiteX26" fmla="*/ 587086 w 941258"/>
                    <a:gd name="connsiteY26" fmla="*/ 670214 h 1018309"/>
                    <a:gd name="connsiteX27" fmla="*/ 587086 w 941258"/>
                    <a:gd name="connsiteY27" fmla="*/ 797503 h 1018309"/>
                    <a:gd name="connsiteX28" fmla="*/ 340302 w 941258"/>
                    <a:gd name="connsiteY28" fmla="*/ 714375 h 1018309"/>
                    <a:gd name="connsiteX29" fmla="*/ 267566 w 941258"/>
                    <a:gd name="connsiteY29" fmla="*/ 688398 h 1018309"/>
                    <a:gd name="connsiteX30" fmla="*/ 192232 w 941258"/>
                    <a:gd name="connsiteY30" fmla="*/ 776721 h 1018309"/>
                    <a:gd name="connsiteX31" fmla="*/ 150668 w 941258"/>
                    <a:gd name="connsiteY31" fmla="*/ 724766 h 1018309"/>
                    <a:gd name="connsiteX32" fmla="*/ 103909 w 941258"/>
                    <a:gd name="connsiteY32" fmla="*/ 768928 h 1018309"/>
                    <a:gd name="connsiteX33" fmla="*/ 119496 w 941258"/>
                    <a:gd name="connsiteY33" fmla="*/ 818284 h 1018309"/>
                    <a:gd name="connsiteX34" fmla="*/ 161059 w 941258"/>
                    <a:gd name="connsiteY34" fmla="*/ 818284 h 1018309"/>
                    <a:gd name="connsiteX35" fmla="*/ 259773 w 941258"/>
                    <a:gd name="connsiteY35" fmla="*/ 898815 h 1018309"/>
                    <a:gd name="connsiteX36" fmla="*/ 174048 w 941258"/>
                    <a:gd name="connsiteY36" fmla="*/ 901412 h 1018309"/>
                    <a:gd name="connsiteX37" fmla="*/ 129886 w 941258"/>
                    <a:gd name="connsiteY37" fmla="*/ 987137 h 1018309"/>
                    <a:gd name="connsiteX38" fmla="*/ 88323 w 941258"/>
                    <a:gd name="connsiteY38" fmla="*/ 1018309 h 1018309"/>
                    <a:gd name="connsiteX0" fmla="*/ 88323 w 941258"/>
                    <a:gd name="connsiteY0" fmla="*/ 1018309 h 1018309"/>
                    <a:gd name="connsiteX1" fmla="*/ 62346 w 941258"/>
                    <a:gd name="connsiteY1" fmla="*/ 963757 h 1018309"/>
                    <a:gd name="connsiteX2" fmla="*/ 70139 w 941258"/>
                    <a:gd name="connsiteY2" fmla="*/ 852055 h 1018309"/>
                    <a:gd name="connsiteX3" fmla="*/ 7793 w 941258"/>
                    <a:gd name="connsiteY3" fmla="*/ 820882 h 1018309"/>
                    <a:gd name="connsiteX4" fmla="*/ 0 w 941258"/>
                    <a:gd name="connsiteY4" fmla="*/ 742950 h 1018309"/>
                    <a:gd name="connsiteX5" fmla="*/ 90921 w 941258"/>
                    <a:gd name="connsiteY5" fmla="*/ 641639 h 1018309"/>
                    <a:gd name="connsiteX6" fmla="*/ 33771 w 941258"/>
                    <a:gd name="connsiteY6" fmla="*/ 561110 h 1018309"/>
                    <a:gd name="connsiteX7" fmla="*/ 181841 w 941258"/>
                    <a:gd name="connsiteY7" fmla="*/ 555914 h 1018309"/>
                    <a:gd name="connsiteX8" fmla="*/ 228600 w 941258"/>
                    <a:gd name="connsiteY8" fmla="*/ 537730 h 1018309"/>
                    <a:gd name="connsiteX9" fmla="*/ 194830 w 941258"/>
                    <a:gd name="connsiteY9" fmla="*/ 418234 h 1018309"/>
                    <a:gd name="connsiteX10" fmla="*/ 231198 w 941258"/>
                    <a:gd name="connsiteY10" fmla="*/ 267566 h 1018309"/>
                    <a:gd name="connsiteX11" fmla="*/ 181841 w 941258"/>
                    <a:gd name="connsiteY11" fmla="*/ 114300 h 1018309"/>
                    <a:gd name="connsiteX12" fmla="*/ 202623 w 941258"/>
                    <a:gd name="connsiteY12" fmla="*/ 0 h 1018309"/>
                    <a:gd name="connsiteX13" fmla="*/ 428625 w 941258"/>
                    <a:gd name="connsiteY13" fmla="*/ 189634 h 1018309"/>
                    <a:gd name="connsiteX14" fmla="*/ 584489 w 941258"/>
                    <a:gd name="connsiteY14" fmla="*/ 270164 h 1018309"/>
                    <a:gd name="connsiteX15" fmla="*/ 610466 w 941258"/>
                    <a:gd name="connsiteY15" fmla="*/ 275359 h 1018309"/>
                    <a:gd name="connsiteX16" fmla="*/ 631248 w 941258"/>
                    <a:gd name="connsiteY16" fmla="*/ 249382 h 1018309"/>
                    <a:gd name="connsiteX17" fmla="*/ 698789 w 941258"/>
                    <a:gd name="connsiteY17" fmla="*/ 309130 h 1018309"/>
                    <a:gd name="connsiteX18" fmla="*/ 758536 w 941258"/>
                    <a:gd name="connsiteY18" fmla="*/ 257175 h 1018309"/>
                    <a:gd name="connsiteX19" fmla="*/ 810491 w 941258"/>
                    <a:gd name="connsiteY19" fmla="*/ 174048 h 1018309"/>
                    <a:gd name="connsiteX20" fmla="*/ 810491 w 941258"/>
                    <a:gd name="connsiteY20" fmla="*/ 335107 h 1018309"/>
                    <a:gd name="connsiteX21" fmla="*/ 885825 w 941258"/>
                    <a:gd name="connsiteY21" fmla="*/ 402648 h 1018309"/>
                    <a:gd name="connsiteX22" fmla="*/ 937780 w 941258"/>
                    <a:gd name="connsiteY22" fmla="*/ 371475 h 1018309"/>
                    <a:gd name="connsiteX23" fmla="*/ 852055 w 941258"/>
                    <a:gd name="connsiteY23" fmla="*/ 475384 h 1018309"/>
                    <a:gd name="connsiteX24" fmla="*/ 807893 w 941258"/>
                    <a:gd name="connsiteY24" fmla="*/ 522144 h 1018309"/>
                    <a:gd name="connsiteX25" fmla="*/ 709180 w 941258"/>
                    <a:gd name="connsiteY25" fmla="*/ 519546 h 1018309"/>
                    <a:gd name="connsiteX26" fmla="*/ 587086 w 941258"/>
                    <a:gd name="connsiteY26" fmla="*/ 670214 h 1018309"/>
                    <a:gd name="connsiteX27" fmla="*/ 587086 w 941258"/>
                    <a:gd name="connsiteY27" fmla="*/ 797503 h 1018309"/>
                    <a:gd name="connsiteX28" fmla="*/ 340302 w 941258"/>
                    <a:gd name="connsiteY28" fmla="*/ 714375 h 1018309"/>
                    <a:gd name="connsiteX29" fmla="*/ 267566 w 941258"/>
                    <a:gd name="connsiteY29" fmla="*/ 688398 h 1018309"/>
                    <a:gd name="connsiteX30" fmla="*/ 192232 w 941258"/>
                    <a:gd name="connsiteY30" fmla="*/ 776721 h 1018309"/>
                    <a:gd name="connsiteX31" fmla="*/ 150668 w 941258"/>
                    <a:gd name="connsiteY31" fmla="*/ 724766 h 1018309"/>
                    <a:gd name="connsiteX32" fmla="*/ 103909 w 941258"/>
                    <a:gd name="connsiteY32" fmla="*/ 768928 h 1018309"/>
                    <a:gd name="connsiteX33" fmla="*/ 119496 w 941258"/>
                    <a:gd name="connsiteY33" fmla="*/ 818284 h 1018309"/>
                    <a:gd name="connsiteX34" fmla="*/ 161059 w 941258"/>
                    <a:gd name="connsiteY34" fmla="*/ 818284 h 1018309"/>
                    <a:gd name="connsiteX35" fmla="*/ 259773 w 941258"/>
                    <a:gd name="connsiteY35" fmla="*/ 898815 h 1018309"/>
                    <a:gd name="connsiteX36" fmla="*/ 174048 w 941258"/>
                    <a:gd name="connsiteY36" fmla="*/ 901412 h 1018309"/>
                    <a:gd name="connsiteX37" fmla="*/ 129886 w 941258"/>
                    <a:gd name="connsiteY37" fmla="*/ 987137 h 1018309"/>
                    <a:gd name="connsiteX38" fmla="*/ 88323 w 941258"/>
                    <a:gd name="connsiteY38" fmla="*/ 1018309 h 1018309"/>
                    <a:gd name="connsiteX0" fmla="*/ 88323 w 941258"/>
                    <a:gd name="connsiteY0" fmla="*/ 1018309 h 1018309"/>
                    <a:gd name="connsiteX1" fmla="*/ 62346 w 941258"/>
                    <a:gd name="connsiteY1" fmla="*/ 963757 h 1018309"/>
                    <a:gd name="connsiteX2" fmla="*/ 70139 w 941258"/>
                    <a:gd name="connsiteY2" fmla="*/ 852055 h 1018309"/>
                    <a:gd name="connsiteX3" fmla="*/ 7793 w 941258"/>
                    <a:gd name="connsiteY3" fmla="*/ 820882 h 1018309"/>
                    <a:gd name="connsiteX4" fmla="*/ 0 w 941258"/>
                    <a:gd name="connsiteY4" fmla="*/ 742950 h 1018309"/>
                    <a:gd name="connsiteX5" fmla="*/ 90921 w 941258"/>
                    <a:gd name="connsiteY5" fmla="*/ 641639 h 1018309"/>
                    <a:gd name="connsiteX6" fmla="*/ 33771 w 941258"/>
                    <a:gd name="connsiteY6" fmla="*/ 561110 h 1018309"/>
                    <a:gd name="connsiteX7" fmla="*/ 181841 w 941258"/>
                    <a:gd name="connsiteY7" fmla="*/ 555914 h 1018309"/>
                    <a:gd name="connsiteX8" fmla="*/ 228600 w 941258"/>
                    <a:gd name="connsiteY8" fmla="*/ 537730 h 1018309"/>
                    <a:gd name="connsiteX9" fmla="*/ 194830 w 941258"/>
                    <a:gd name="connsiteY9" fmla="*/ 418234 h 1018309"/>
                    <a:gd name="connsiteX10" fmla="*/ 231198 w 941258"/>
                    <a:gd name="connsiteY10" fmla="*/ 267566 h 1018309"/>
                    <a:gd name="connsiteX11" fmla="*/ 181841 w 941258"/>
                    <a:gd name="connsiteY11" fmla="*/ 114300 h 1018309"/>
                    <a:gd name="connsiteX12" fmla="*/ 202623 w 941258"/>
                    <a:gd name="connsiteY12" fmla="*/ 0 h 1018309"/>
                    <a:gd name="connsiteX13" fmla="*/ 428625 w 941258"/>
                    <a:gd name="connsiteY13" fmla="*/ 189634 h 1018309"/>
                    <a:gd name="connsiteX14" fmla="*/ 584489 w 941258"/>
                    <a:gd name="connsiteY14" fmla="*/ 270164 h 1018309"/>
                    <a:gd name="connsiteX15" fmla="*/ 610466 w 941258"/>
                    <a:gd name="connsiteY15" fmla="*/ 275359 h 1018309"/>
                    <a:gd name="connsiteX16" fmla="*/ 631248 w 941258"/>
                    <a:gd name="connsiteY16" fmla="*/ 249382 h 1018309"/>
                    <a:gd name="connsiteX17" fmla="*/ 698789 w 941258"/>
                    <a:gd name="connsiteY17" fmla="*/ 309130 h 1018309"/>
                    <a:gd name="connsiteX18" fmla="*/ 758536 w 941258"/>
                    <a:gd name="connsiteY18" fmla="*/ 257175 h 1018309"/>
                    <a:gd name="connsiteX19" fmla="*/ 810491 w 941258"/>
                    <a:gd name="connsiteY19" fmla="*/ 174048 h 1018309"/>
                    <a:gd name="connsiteX20" fmla="*/ 810491 w 941258"/>
                    <a:gd name="connsiteY20" fmla="*/ 335107 h 1018309"/>
                    <a:gd name="connsiteX21" fmla="*/ 885825 w 941258"/>
                    <a:gd name="connsiteY21" fmla="*/ 402648 h 1018309"/>
                    <a:gd name="connsiteX22" fmla="*/ 937780 w 941258"/>
                    <a:gd name="connsiteY22" fmla="*/ 371475 h 1018309"/>
                    <a:gd name="connsiteX23" fmla="*/ 852055 w 941258"/>
                    <a:gd name="connsiteY23" fmla="*/ 475384 h 1018309"/>
                    <a:gd name="connsiteX24" fmla="*/ 807893 w 941258"/>
                    <a:gd name="connsiteY24" fmla="*/ 522144 h 1018309"/>
                    <a:gd name="connsiteX25" fmla="*/ 709180 w 941258"/>
                    <a:gd name="connsiteY25" fmla="*/ 519546 h 1018309"/>
                    <a:gd name="connsiteX26" fmla="*/ 587086 w 941258"/>
                    <a:gd name="connsiteY26" fmla="*/ 670214 h 1018309"/>
                    <a:gd name="connsiteX27" fmla="*/ 587086 w 941258"/>
                    <a:gd name="connsiteY27" fmla="*/ 797503 h 1018309"/>
                    <a:gd name="connsiteX28" fmla="*/ 340302 w 941258"/>
                    <a:gd name="connsiteY28" fmla="*/ 714375 h 1018309"/>
                    <a:gd name="connsiteX29" fmla="*/ 267566 w 941258"/>
                    <a:gd name="connsiteY29" fmla="*/ 688398 h 1018309"/>
                    <a:gd name="connsiteX30" fmla="*/ 192232 w 941258"/>
                    <a:gd name="connsiteY30" fmla="*/ 776721 h 1018309"/>
                    <a:gd name="connsiteX31" fmla="*/ 150668 w 941258"/>
                    <a:gd name="connsiteY31" fmla="*/ 724766 h 1018309"/>
                    <a:gd name="connsiteX32" fmla="*/ 103909 w 941258"/>
                    <a:gd name="connsiteY32" fmla="*/ 768928 h 1018309"/>
                    <a:gd name="connsiteX33" fmla="*/ 119496 w 941258"/>
                    <a:gd name="connsiteY33" fmla="*/ 818284 h 1018309"/>
                    <a:gd name="connsiteX34" fmla="*/ 161059 w 941258"/>
                    <a:gd name="connsiteY34" fmla="*/ 818284 h 1018309"/>
                    <a:gd name="connsiteX35" fmla="*/ 259773 w 941258"/>
                    <a:gd name="connsiteY35" fmla="*/ 898815 h 1018309"/>
                    <a:gd name="connsiteX36" fmla="*/ 174048 w 941258"/>
                    <a:gd name="connsiteY36" fmla="*/ 901412 h 1018309"/>
                    <a:gd name="connsiteX37" fmla="*/ 129886 w 941258"/>
                    <a:gd name="connsiteY37" fmla="*/ 987137 h 1018309"/>
                    <a:gd name="connsiteX38" fmla="*/ 88323 w 941258"/>
                    <a:gd name="connsiteY38" fmla="*/ 1018309 h 1018309"/>
                    <a:gd name="connsiteX0" fmla="*/ 88323 w 941258"/>
                    <a:gd name="connsiteY0" fmla="*/ 1018309 h 1018309"/>
                    <a:gd name="connsiteX1" fmla="*/ 62346 w 941258"/>
                    <a:gd name="connsiteY1" fmla="*/ 963757 h 1018309"/>
                    <a:gd name="connsiteX2" fmla="*/ 70139 w 941258"/>
                    <a:gd name="connsiteY2" fmla="*/ 852055 h 1018309"/>
                    <a:gd name="connsiteX3" fmla="*/ 7793 w 941258"/>
                    <a:gd name="connsiteY3" fmla="*/ 820882 h 1018309"/>
                    <a:gd name="connsiteX4" fmla="*/ 0 w 941258"/>
                    <a:gd name="connsiteY4" fmla="*/ 742950 h 1018309"/>
                    <a:gd name="connsiteX5" fmla="*/ 90921 w 941258"/>
                    <a:gd name="connsiteY5" fmla="*/ 641639 h 1018309"/>
                    <a:gd name="connsiteX6" fmla="*/ 46759 w 941258"/>
                    <a:gd name="connsiteY6" fmla="*/ 548121 h 1018309"/>
                    <a:gd name="connsiteX7" fmla="*/ 181841 w 941258"/>
                    <a:gd name="connsiteY7" fmla="*/ 555914 h 1018309"/>
                    <a:gd name="connsiteX8" fmla="*/ 228600 w 941258"/>
                    <a:gd name="connsiteY8" fmla="*/ 537730 h 1018309"/>
                    <a:gd name="connsiteX9" fmla="*/ 194830 w 941258"/>
                    <a:gd name="connsiteY9" fmla="*/ 418234 h 1018309"/>
                    <a:gd name="connsiteX10" fmla="*/ 231198 w 941258"/>
                    <a:gd name="connsiteY10" fmla="*/ 267566 h 1018309"/>
                    <a:gd name="connsiteX11" fmla="*/ 181841 w 941258"/>
                    <a:gd name="connsiteY11" fmla="*/ 114300 h 1018309"/>
                    <a:gd name="connsiteX12" fmla="*/ 202623 w 941258"/>
                    <a:gd name="connsiteY12" fmla="*/ 0 h 1018309"/>
                    <a:gd name="connsiteX13" fmla="*/ 428625 w 941258"/>
                    <a:gd name="connsiteY13" fmla="*/ 189634 h 1018309"/>
                    <a:gd name="connsiteX14" fmla="*/ 584489 w 941258"/>
                    <a:gd name="connsiteY14" fmla="*/ 270164 h 1018309"/>
                    <a:gd name="connsiteX15" fmla="*/ 610466 w 941258"/>
                    <a:gd name="connsiteY15" fmla="*/ 275359 h 1018309"/>
                    <a:gd name="connsiteX16" fmla="*/ 631248 w 941258"/>
                    <a:gd name="connsiteY16" fmla="*/ 249382 h 1018309"/>
                    <a:gd name="connsiteX17" fmla="*/ 698789 w 941258"/>
                    <a:gd name="connsiteY17" fmla="*/ 309130 h 1018309"/>
                    <a:gd name="connsiteX18" fmla="*/ 758536 w 941258"/>
                    <a:gd name="connsiteY18" fmla="*/ 257175 h 1018309"/>
                    <a:gd name="connsiteX19" fmla="*/ 810491 w 941258"/>
                    <a:gd name="connsiteY19" fmla="*/ 174048 h 1018309"/>
                    <a:gd name="connsiteX20" fmla="*/ 810491 w 941258"/>
                    <a:gd name="connsiteY20" fmla="*/ 335107 h 1018309"/>
                    <a:gd name="connsiteX21" fmla="*/ 885825 w 941258"/>
                    <a:gd name="connsiteY21" fmla="*/ 402648 h 1018309"/>
                    <a:gd name="connsiteX22" fmla="*/ 937780 w 941258"/>
                    <a:gd name="connsiteY22" fmla="*/ 371475 h 1018309"/>
                    <a:gd name="connsiteX23" fmla="*/ 852055 w 941258"/>
                    <a:gd name="connsiteY23" fmla="*/ 475384 h 1018309"/>
                    <a:gd name="connsiteX24" fmla="*/ 807893 w 941258"/>
                    <a:gd name="connsiteY24" fmla="*/ 522144 h 1018309"/>
                    <a:gd name="connsiteX25" fmla="*/ 709180 w 941258"/>
                    <a:gd name="connsiteY25" fmla="*/ 519546 h 1018309"/>
                    <a:gd name="connsiteX26" fmla="*/ 587086 w 941258"/>
                    <a:gd name="connsiteY26" fmla="*/ 670214 h 1018309"/>
                    <a:gd name="connsiteX27" fmla="*/ 587086 w 941258"/>
                    <a:gd name="connsiteY27" fmla="*/ 797503 h 1018309"/>
                    <a:gd name="connsiteX28" fmla="*/ 340302 w 941258"/>
                    <a:gd name="connsiteY28" fmla="*/ 714375 h 1018309"/>
                    <a:gd name="connsiteX29" fmla="*/ 267566 w 941258"/>
                    <a:gd name="connsiteY29" fmla="*/ 688398 h 1018309"/>
                    <a:gd name="connsiteX30" fmla="*/ 192232 w 941258"/>
                    <a:gd name="connsiteY30" fmla="*/ 776721 h 1018309"/>
                    <a:gd name="connsiteX31" fmla="*/ 150668 w 941258"/>
                    <a:gd name="connsiteY31" fmla="*/ 724766 h 1018309"/>
                    <a:gd name="connsiteX32" fmla="*/ 103909 w 941258"/>
                    <a:gd name="connsiteY32" fmla="*/ 768928 h 1018309"/>
                    <a:gd name="connsiteX33" fmla="*/ 119496 w 941258"/>
                    <a:gd name="connsiteY33" fmla="*/ 818284 h 1018309"/>
                    <a:gd name="connsiteX34" fmla="*/ 161059 w 941258"/>
                    <a:gd name="connsiteY34" fmla="*/ 818284 h 1018309"/>
                    <a:gd name="connsiteX35" fmla="*/ 259773 w 941258"/>
                    <a:gd name="connsiteY35" fmla="*/ 898815 h 1018309"/>
                    <a:gd name="connsiteX36" fmla="*/ 174048 w 941258"/>
                    <a:gd name="connsiteY36" fmla="*/ 901412 h 1018309"/>
                    <a:gd name="connsiteX37" fmla="*/ 129886 w 941258"/>
                    <a:gd name="connsiteY37" fmla="*/ 987137 h 1018309"/>
                    <a:gd name="connsiteX38" fmla="*/ 88323 w 941258"/>
                    <a:gd name="connsiteY38" fmla="*/ 1018309 h 1018309"/>
                    <a:gd name="connsiteX0" fmla="*/ 88323 w 941258"/>
                    <a:gd name="connsiteY0" fmla="*/ 1018309 h 1018309"/>
                    <a:gd name="connsiteX1" fmla="*/ 62346 w 941258"/>
                    <a:gd name="connsiteY1" fmla="*/ 963757 h 1018309"/>
                    <a:gd name="connsiteX2" fmla="*/ 70139 w 941258"/>
                    <a:gd name="connsiteY2" fmla="*/ 852055 h 1018309"/>
                    <a:gd name="connsiteX3" fmla="*/ 7793 w 941258"/>
                    <a:gd name="connsiteY3" fmla="*/ 820882 h 1018309"/>
                    <a:gd name="connsiteX4" fmla="*/ 0 w 941258"/>
                    <a:gd name="connsiteY4" fmla="*/ 742950 h 1018309"/>
                    <a:gd name="connsiteX5" fmla="*/ 90921 w 941258"/>
                    <a:gd name="connsiteY5" fmla="*/ 641639 h 1018309"/>
                    <a:gd name="connsiteX6" fmla="*/ 46759 w 941258"/>
                    <a:gd name="connsiteY6" fmla="*/ 548121 h 1018309"/>
                    <a:gd name="connsiteX7" fmla="*/ 129886 w 941258"/>
                    <a:gd name="connsiteY7" fmla="*/ 558512 h 1018309"/>
                    <a:gd name="connsiteX8" fmla="*/ 181841 w 941258"/>
                    <a:gd name="connsiteY8" fmla="*/ 555914 h 1018309"/>
                    <a:gd name="connsiteX9" fmla="*/ 228600 w 941258"/>
                    <a:gd name="connsiteY9" fmla="*/ 537730 h 1018309"/>
                    <a:gd name="connsiteX10" fmla="*/ 194830 w 941258"/>
                    <a:gd name="connsiteY10" fmla="*/ 418234 h 1018309"/>
                    <a:gd name="connsiteX11" fmla="*/ 231198 w 941258"/>
                    <a:gd name="connsiteY11" fmla="*/ 267566 h 1018309"/>
                    <a:gd name="connsiteX12" fmla="*/ 181841 w 941258"/>
                    <a:gd name="connsiteY12" fmla="*/ 114300 h 1018309"/>
                    <a:gd name="connsiteX13" fmla="*/ 202623 w 941258"/>
                    <a:gd name="connsiteY13" fmla="*/ 0 h 1018309"/>
                    <a:gd name="connsiteX14" fmla="*/ 428625 w 941258"/>
                    <a:gd name="connsiteY14" fmla="*/ 189634 h 1018309"/>
                    <a:gd name="connsiteX15" fmla="*/ 584489 w 941258"/>
                    <a:gd name="connsiteY15" fmla="*/ 270164 h 1018309"/>
                    <a:gd name="connsiteX16" fmla="*/ 610466 w 941258"/>
                    <a:gd name="connsiteY16" fmla="*/ 275359 h 1018309"/>
                    <a:gd name="connsiteX17" fmla="*/ 631248 w 941258"/>
                    <a:gd name="connsiteY17" fmla="*/ 249382 h 1018309"/>
                    <a:gd name="connsiteX18" fmla="*/ 698789 w 941258"/>
                    <a:gd name="connsiteY18" fmla="*/ 309130 h 1018309"/>
                    <a:gd name="connsiteX19" fmla="*/ 758536 w 941258"/>
                    <a:gd name="connsiteY19" fmla="*/ 257175 h 1018309"/>
                    <a:gd name="connsiteX20" fmla="*/ 810491 w 941258"/>
                    <a:gd name="connsiteY20" fmla="*/ 174048 h 1018309"/>
                    <a:gd name="connsiteX21" fmla="*/ 810491 w 941258"/>
                    <a:gd name="connsiteY21" fmla="*/ 335107 h 1018309"/>
                    <a:gd name="connsiteX22" fmla="*/ 885825 w 941258"/>
                    <a:gd name="connsiteY22" fmla="*/ 402648 h 1018309"/>
                    <a:gd name="connsiteX23" fmla="*/ 937780 w 941258"/>
                    <a:gd name="connsiteY23" fmla="*/ 371475 h 1018309"/>
                    <a:gd name="connsiteX24" fmla="*/ 852055 w 941258"/>
                    <a:gd name="connsiteY24" fmla="*/ 475384 h 1018309"/>
                    <a:gd name="connsiteX25" fmla="*/ 807893 w 941258"/>
                    <a:gd name="connsiteY25" fmla="*/ 522144 h 1018309"/>
                    <a:gd name="connsiteX26" fmla="*/ 709180 w 941258"/>
                    <a:gd name="connsiteY26" fmla="*/ 519546 h 1018309"/>
                    <a:gd name="connsiteX27" fmla="*/ 587086 w 941258"/>
                    <a:gd name="connsiteY27" fmla="*/ 670214 h 1018309"/>
                    <a:gd name="connsiteX28" fmla="*/ 587086 w 941258"/>
                    <a:gd name="connsiteY28" fmla="*/ 797503 h 1018309"/>
                    <a:gd name="connsiteX29" fmla="*/ 340302 w 941258"/>
                    <a:gd name="connsiteY29" fmla="*/ 714375 h 1018309"/>
                    <a:gd name="connsiteX30" fmla="*/ 267566 w 941258"/>
                    <a:gd name="connsiteY30" fmla="*/ 688398 h 1018309"/>
                    <a:gd name="connsiteX31" fmla="*/ 192232 w 941258"/>
                    <a:gd name="connsiteY31" fmla="*/ 776721 h 1018309"/>
                    <a:gd name="connsiteX32" fmla="*/ 150668 w 941258"/>
                    <a:gd name="connsiteY32" fmla="*/ 724766 h 1018309"/>
                    <a:gd name="connsiteX33" fmla="*/ 103909 w 941258"/>
                    <a:gd name="connsiteY33" fmla="*/ 768928 h 1018309"/>
                    <a:gd name="connsiteX34" fmla="*/ 119496 w 941258"/>
                    <a:gd name="connsiteY34" fmla="*/ 818284 h 1018309"/>
                    <a:gd name="connsiteX35" fmla="*/ 161059 w 941258"/>
                    <a:gd name="connsiteY35" fmla="*/ 818284 h 1018309"/>
                    <a:gd name="connsiteX36" fmla="*/ 259773 w 941258"/>
                    <a:gd name="connsiteY36" fmla="*/ 898815 h 1018309"/>
                    <a:gd name="connsiteX37" fmla="*/ 174048 w 941258"/>
                    <a:gd name="connsiteY37" fmla="*/ 901412 h 1018309"/>
                    <a:gd name="connsiteX38" fmla="*/ 129886 w 941258"/>
                    <a:gd name="connsiteY38" fmla="*/ 987137 h 1018309"/>
                    <a:gd name="connsiteX39" fmla="*/ 88323 w 941258"/>
                    <a:gd name="connsiteY39" fmla="*/ 1018309 h 1018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41258" h="1018309">
                      <a:moveTo>
                        <a:pt x="88323" y="1018309"/>
                      </a:moveTo>
                      <a:lnTo>
                        <a:pt x="62346" y="963757"/>
                      </a:lnTo>
                      <a:lnTo>
                        <a:pt x="70139" y="852055"/>
                      </a:lnTo>
                      <a:lnTo>
                        <a:pt x="7793" y="820882"/>
                      </a:lnTo>
                      <a:lnTo>
                        <a:pt x="0" y="742950"/>
                      </a:lnTo>
                      <a:lnTo>
                        <a:pt x="90921" y="641639"/>
                      </a:lnTo>
                      <a:cubicBezTo>
                        <a:pt x="77932" y="604405"/>
                        <a:pt x="59748" y="554182"/>
                        <a:pt x="46759" y="548121"/>
                      </a:cubicBezTo>
                      <a:cubicBezTo>
                        <a:pt x="53253" y="532535"/>
                        <a:pt x="107373" y="557213"/>
                        <a:pt x="129886" y="558512"/>
                      </a:cubicBezTo>
                      <a:cubicBezTo>
                        <a:pt x="152399" y="559811"/>
                        <a:pt x="165389" y="557646"/>
                        <a:pt x="181841" y="555914"/>
                      </a:cubicBezTo>
                      <a:lnTo>
                        <a:pt x="228600" y="537730"/>
                      </a:lnTo>
                      <a:lnTo>
                        <a:pt x="194830" y="418234"/>
                      </a:lnTo>
                      <a:lnTo>
                        <a:pt x="231198" y="267566"/>
                      </a:lnTo>
                      <a:cubicBezTo>
                        <a:pt x="253712" y="195695"/>
                        <a:pt x="198293" y="165389"/>
                        <a:pt x="181841" y="114300"/>
                      </a:cubicBezTo>
                      <a:cubicBezTo>
                        <a:pt x="175780" y="76200"/>
                        <a:pt x="195696" y="38100"/>
                        <a:pt x="202623" y="0"/>
                      </a:cubicBezTo>
                      <a:lnTo>
                        <a:pt x="428625" y="189634"/>
                      </a:lnTo>
                      <a:lnTo>
                        <a:pt x="584489" y="270164"/>
                      </a:lnTo>
                      <a:cubicBezTo>
                        <a:pt x="608713" y="275547"/>
                        <a:pt x="599885" y="275359"/>
                        <a:pt x="610466" y="275359"/>
                      </a:cubicBezTo>
                      <a:lnTo>
                        <a:pt x="631248" y="249382"/>
                      </a:lnTo>
                      <a:lnTo>
                        <a:pt x="698789" y="309130"/>
                      </a:lnTo>
                      <a:cubicBezTo>
                        <a:pt x="716973" y="306532"/>
                        <a:pt x="739919" y="279689"/>
                        <a:pt x="758536" y="257175"/>
                      </a:cubicBezTo>
                      <a:cubicBezTo>
                        <a:pt x="777153" y="234661"/>
                        <a:pt x="798801" y="157163"/>
                        <a:pt x="810491" y="174048"/>
                      </a:cubicBezTo>
                      <a:lnTo>
                        <a:pt x="810491" y="335107"/>
                      </a:lnTo>
                      <a:lnTo>
                        <a:pt x="885825" y="402648"/>
                      </a:lnTo>
                      <a:lnTo>
                        <a:pt x="937780" y="371475"/>
                      </a:lnTo>
                      <a:cubicBezTo>
                        <a:pt x="958561" y="424296"/>
                        <a:pt x="880630" y="440748"/>
                        <a:pt x="852055" y="475384"/>
                      </a:cubicBezTo>
                      <a:lnTo>
                        <a:pt x="807893" y="522144"/>
                      </a:lnTo>
                      <a:lnTo>
                        <a:pt x="709180" y="519546"/>
                      </a:lnTo>
                      <a:lnTo>
                        <a:pt x="587086" y="670214"/>
                      </a:lnTo>
                      <a:cubicBezTo>
                        <a:pt x="587086" y="712644"/>
                        <a:pt x="618259" y="744682"/>
                        <a:pt x="587086" y="797503"/>
                      </a:cubicBezTo>
                      <a:lnTo>
                        <a:pt x="340302" y="714375"/>
                      </a:lnTo>
                      <a:lnTo>
                        <a:pt x="267566" y="688398"/>
                      </a:lnTo>
                      <a:lnTo>
                        <a:pt x="192232" y="776721"/>
                      </a:lnTo>
                      <a:lnTo>
                        <a:pt x="150668" y="724766"/>
                      </a:lnTo>
                      <a:lnTo>
                        <a:pt x="103909" y="768928"/>
                      </a:lnTo>
                      <a:cubicBezTo>
                        <a:pt x="112568" y="775855"/>
                        <a:pt x="110837" y="811357"/>
                        <a:pt x="119496" y="818284"/>
                      </a:cubicBezTo>
                      <a:lnTo>
                        <a:pt x="161059" y="818284"/>
                      </a:lnTo>
                      <a:cubicBezTo>
                        <a:pt x="197427" y="843396"/>
                        <a:pt x="267566" y="852921"/>
                        <a:pt x="259773" y="898815"/>
                      </a:cubicBezTo>
                      <a:cubicBezTo>
                        <a:pt x="222539" y="924793"/>
                        <a:pt x="206087" y="898814"/>
                        <a:pt x="174048" y="901412"/>
                      </a:cubicBezTo>
                      <a:lnTo>
                        <a:pt x="129886" y="987137"/>
                      </a:lnTo>
                      <a:lnTo>
                        <a:pt x="88323" y="1018309"/>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3" name="Freeform: Shape 182">
                  <a:extLst>
                    <a:ext uri="{FF2B5EF4-FFF2-40B4-BE49-F238E27FC236}">
                      <a16:creationId xmlns:a16="http://schemas.microsoft.com/office/drawing/2014/main" id="{DF7B28F3-C0CB-4E4D-8E73-6997A592B65C}"/>
                    </a:ext>
                  </a:extLst>
                </p:cNvPr>
                <p:cNvSpPr/>
                <p:nvPr/>
              </p:nvSpPr>
              <p:spPr>
                <a:xfrm>
                  <a:off x="7092950" y="-6351"/>
                  <a:ext cx="415539" cy="943223"/>
                </a:xfrm>
                <a:custGeom>
                  <a:avLst/>
                  <a:gdLst>
                    <a:gd name="connsiteX0" fmla="*/ 0 w 412750"/>
                    <a:gd name="connsiteY0" fmla="*/ 12700 h 939800"/>
                    <a:gd name="connsiteX1" fmla="*/ 25400 w 412750"/>
                    <a:gd name="connsiteY1" fmla="*/ 234950 h 939800"/>
                    <a:gd name="connsiteX2" fmla="*/ 31750 w 412750"/>
                    <a:gd name="connsiteY2" fmla="*/ 400050 h 939800"/>
                    <a:gd name="connsiteX3" fmla="*/ 120650 w 412750"/>
                    <a:gd name="connsiteY3" fmla="*/ 571500 h 939800"/>
                    <a:gd name="connsiteX4" fmla="*/ 146050 w 412750"/>
                    <a:gd name="connsiteY4" fmla="*/ 939800 h 939800"/>
                    <a:gd name="connsiteX5" fmla="*/ 247650 w 412750"/>
                    <a:gd name="connsiteY5" fmla="*/ 749300 h 939800"/>
                    <a:gd name="connsiteX6" fmla="*/ 412750 w 412750"/>
                    <a:gd name="connsiteY6" fmla="*/ 882650 h 939800"/>
                    <a:gd name="connsiteX7" fmla="*/ 317500 w 412750"/>
                    <a:gd name="connsiteY7" fmla="*/ 660400 h 939800"/>
                    <a:gd name="connsiteX8" fmla="*/ 177800 w 412750"/>
                    <a:gd name="connsiteY8" fmla="*/ 488950 h 939800"/>
                    <a:gd name="connsiteX9" fmla="*/ 177800 w 412750"/>
                    <a:gd name="connsiteY9" fmla="*/ 196850 h 939800"/>
                    <a:gd name="connsiteX10" fmla="*/ 292100 w 412750"/>
                    <a:gd name="connsiteY10" fmla="*/ 146050 h 939800"/>
                    <a:gd name="connsiteX11" fmla="*/ 406400 w 412750"/>
                    <a:gd name="connsiteY11" fmla="*/ 266700 h 939800"/>
                    <a:gd name="connsiteX12" fmla="*/ 266700 w 412750"/>
                    <a:gd name="connsiteY12" fmla="*/ 0 h 939800"/>
                    <a:gd name="connsiteX13" fmla="*/ 0 w 412750"/>
                    <a:gd name="connsiteY13" fmla="*/ 12700 h 939800"/>
                    <a:gd name="connsiteX0" fmla="*/ 0 w 412750"/>
                    <a:gd name="connsiteY0" fmla="*/ 12700 h 955675"/>
                    <a:gd name="connsiteX1" fmla="*/ 25400 w 412750"/>
                    <a:gd name="connsiteY1" fmla="*/ 234950 h 955675"/>
                    <a:gd name="connsiteX2" fmla="*/ 31750 w 412750"/>
                    <a:gd name="connsiteY2" fmla="*/ 400050 h 955675"/>
                    <a:gd name="connsiteX3" fmla="*/ 120650 w 412750"/>
                    <a:gd name="connsiteY3" fmla="*/ 571500 h 955675"/>
                    <a:gd name="connsiteX4" fmla="*/ 196850 w 412750"/>
                    <a:gd name="connsiteY4" fmla="*/ 955675 h 955675"/>
                    <a:gd name="connsiteX5" fmla="*/ 247650 w 412750"/>
                    <a:gd name="connsiteY5" fmla="*/ 749300 h 955675"/>
                    <a:gd name="connsiteX6" fmla="*/ 412750 w 412750"/>
                    <a:gd name="connsiteY6" fmla="*/ 882650 h 955675"/>
                    <a:gd name="connsiteX7" fmla="*/ 317500 w 412750"/>
                    <a:gd name="connsiteY7" fmla="*/ 660400 h 955675"/>
                    <a:gd name="connsiteX8" fmla="*/ 177800 w 412750"/>
                    <a:gd name="connsiteY8" fmla="*/ 488950 h 955675"/>
                    <a:gd name="connsiteX9" fmla="*/ 177800 w 412750"/>
                    <a:gd name="connsiteY9" fmla="*/ 196850 h 955675"/>
                    <a:gd name="connsiteX10" fmla="*/ 292100 w 412750"/>
                    <a:gd name="connsiteY10" fmla="*/ 146050 h 955675"/>
                    <a:gd name="connsiteX11" fmla="*/ 406400 w 412750"/>
                    <a:gd name="connsiteY11" fmla="*/ 266700 h 955675"/>
                    <a:gd name="connsiteX12" fmla="*/ 266700 w 412750"/>
                    <a:gd name="connsiteY12" fmla="*/ 0 h 955675"/>
                    <a:gd name="connsiteX13" fmla="*/ 0 w 412750"/>
                    <a:gd name="connsiteY13" fmla="*/ 12700 h 955675"/>
                    <a:gd name="connsiteX0" fmla="*/ 0 w 412750"/>
                    <a:gd name="connsiteY0" fmla="*/ 12700 h 955675"/>
                    <a:gd name="connsiteX1" fmla="*/ 25400 w 412750"/>
                    <a:gd name="connsiteY1" fmla="*/ 234950 h 955675"/>
                    <a:gd name="connsiteX2" fmla="*/ 31750 w 412750"/>
                    <a:gd name="connsiteY2" fmla="*/ 400050 h 955675"/>
                    <a:gd name="connsiteX3" fmla="*/ 120650 w 412750"/>
                    <a:gd name="connsiteY3" fmla="*/ 571500 h 955675"/>
                    <a:gd name="connsiteX4" fmla="*/ 196850 w 412750"/>
                    <a:gd name="connsiteY4" fmla="*/ 955675 h 955675"/>
                    <a:gd name="connsiteX5" fmla="*/ 247650 w 412750"/>
                    <a:gd name="connsiteY5" fmla="*/ 749300 h 955675"/>
                    <a:gd name="connsiteX6" fmla="*/ 412750 w 412750"/>
                    <a:gd name="connsiteY6" fmla="*/ 882650 h 955675"/>
                    <a:gd name="connsiteX7" fmla="*/ 317500 w 412750"/>
                    <a:gd name="connsiteY7" fmla="*/ 660400 h 955675"/>
                    <a:gd name="connsiteX8" fmla="*/ 177800 w 412750"/>
                    <a:gd name="connsiteY8" fmla="*/ 488950 h 955675"/>
                    <a:gd name="connsiteX9" fmla="*/ 177800 w 412750"/>
                    <a:gd name="connsiteY9" fmla="*/ 196850 h 955675"/>
                    <a:gd name="connsiteX10" fmla="*/ 292100 w 412750"/>
                    <a:gd name="connsiteY10" fmla="*/ 146050 h 955675"/>
                    <a:gd name="connsiteX11" fmla="*/ 406400 w 412750"/>
                    <a:gd name="connsiteY11" fmla="*/ 266700 h 955675"/>
                    <a:gd name="connsiteX12" fmla="*/ 266700 w 412750"/>
                    <a:gd name="connsiteY12" fmla="*/ 0 h 955675"/>
                    <a:gd name="connsiteX13" fmla="*/ 0 w 412750"/>
                    <a:gd name="connsiteY13" fmla="*/ 12700 h 955675"/>
                    <a:gd name="connsiteX0" fmla="*/ 0 w 412750"/>
                    <a:gd name="connsiteY0" fmla="*/ 12700 h 957431"/>
                    <a:gd name="connsiteX1" fmla="*/ 25400 w 412750"/>
                    <a:gd name="connsiteY1" fmla="*/ 234950 h 957431"/>
                    <a:gd name="connsiteX2" fmla="*/ 31750 w 412750"/>
                    <a:gd name="connsiteY2" fmla="*/ 400050 h 957431"/>
                    <a:gd name="connsiteX3" fmla="*/ 120650 w 412750"/>
                    <a:gd name="connsiteY3" fmla="*/ 571500 h 957431"/>
                    <a:gd name="connsiteX4" fmla="*/ 138113 w 412750"/>
                    <a:gd name="connsiteY4" fmla="*/ 830263 h 957431"/>
                    <a:gd name="connsiteX5" fmla="*/ 196850 w 412750"/>
                    <a:gd name="connsiteY5" fmla="*/ 955675 h 957431"/>
                    <a:gd name="connsiteX6" fmla="*/ 247650 w 412750"/>
                    <a:gd name="connsiteY6" fmla="*/ 749300 h 957431"/>
                    <a:gd name="connsiteX7" fmla="*/ 412750 w 412750"/>
                    <a:gd name="connsiteY7" fmla="*/ 882650 h 957431"/>
                    <a:gd name="connsiteX8" fmla="*/ 317500 w 412750"/>
                    <a:gd name="connsiteY8" fmla="*/ 660400 h 957431"/>
                    <a:gd name="connsiteX9" fmla="*/ 177800 w 412750"/>
                    <a:gd name="connsiteY9" fmla="*/ 488950 h 957431"/>
                    <a:gd name="connsiteX10" fmla="*/ 177800 w 412750"/>
                    <a:gd name="connsiteY10" fmla="*/ 196850 h 957431"/>
                    <a:gd name="connsiteX11" fmla="*/ 292100 w 412750"/>
                    <a:gd name="connsiteY11" fmla="*/ 146050 h 957431"/>
                    <a:gd name="connsiteX12" fmla="*/ 406400 w 412750"/>
                    <a:gd name="connsiteY12" fmla="*/ 266700 h 957431"/>
                    <a:gd name="connsiteX13" fmla="*/ 266700 w 412750"/>
                    <a:gd name="connsiteY13" fmla="*/ 0 h 957431"/>
                    <a:gd name="connsiteX14" fmla="*/ 0 w 412750"/>
                    <a:gd name="connsiteY14" fmla="*/ 12700 h 957431"/>
                    <a:gd name="connsiteX0" fmla="*/ 0 w 412750"/>
                    <a:gd name="connsiteY0" fmla="*/ 12700 h 957431"/>
                    <a:gd name="connsiteX1" fmla="*/ 25400 w 412750"/>
                    <a:gd name="connsiteY1" fmla="*/ 234950 h 957431"/>
                    <a:gd name="connsiteX2" fmla="*/ 31750 w 412750"/>
                    <a:gd name="connsiteY2" fmla="*/ 400050 h 957431"/>
                    <a:gd name="connsiteX3" fmla="*/ 120650 w 412750"/>
                    <a:gd name="connsiteY3" fmla="*/ 571500 h 957431"/>
                    <a:gd name="connsiteX4" fmla="*/ 138113 w 412750"/>
                    <a:gd name="connsiteY4" fmla="*/ 830263 h 957431"/>
                    <a:gd name="connsiteX5" fmla="*/ 196850 w 412750"/>
                    <a:gd name="connsiteY5" fmla="*/ 955675 h 957431"/>
                    <a:gd name="connsiteX6" fmla="*/ 247650 w 412750"/>
                    <a:gd name="connsiteY6" fmla="*/ 749300 h 957431"/>
                    <a:gd name="connsiteX7" fmla="*/ 412750 w 412750"/>
                    <a:gd name="connsiteY7" fmla="*/ 882650 h 957431"/>
                    <a:gd name="connsiteX8" fmla="*/ 317500 w 412750"/>
                    <a:gd name="connsiteY8" fmla="*/ 660400 h 957431"/>
                    <a:gd name="connsiteX9" fmla="*/ 177800 w 412750"/>
                    <a:gd name="connsiteY9" fmla="*/ 488950 h 957431"/>
                    <a:gd name="connsiteX10" fmla="*/ 177800 w 412750"/>
                    <a:gd name="connsiteY10" fmla="*/ 196850 h 957431"/>
                    <a:gd name="connsiteX11" fmla="*/ 292100 w 412750"/>
                    <a:gd name="connsiteY11" fmla="*/ 146050 h 957431"/>
                    <a:gd name="connsiteX12" fmla="*/ 406400 w 412750"/>
                    <a:gd name="connsiteY12" fmla="*/ 266700 h 957431"/>
                    <a:gd name="connsiteX13" fmla="*/ 266700 w 412750"/>
                    <a:gd name="connsiteY13" fmla="*/ 0 h 957431"/>
                    <a:gd name="connsiteX14" fmla="*/ 0 w 412750"/>
                    <a:gd name="connsiteY14" fmla="*/ 12700 h 957431"/>
                    <a:gd name="connsiteX0" fmla="*/ 0 w 412750"/>
                    <a:gd name="connsiteY0" fmla="*/ 12700 h 957431"/>
                    <a:gd name="connsiteX1" fmla="*/ 25400 w 412750"/>
                    <a:gd name="connsiteY1" fmla="*/ 234950 h 957431"/>
                    <a:gd name="connsiteX2" fmla="*/ 31750 w 412750"/>
                    <a:gd name="connsiteY2" fmla="*/ 400050 h 957431"/>
                    <a:gd name="connsiteX3" fmla="*/ 120650 w 412750"/>
                    <a:gd name="connsiteY3" fmla="*/ 571500 h 957431"/>
                    <a:gd name="connsiteX4" fmla="*/ 138113 w 412750"/>
                    <a:gd name="connsiteY4" fmla="*/ 830263 h 957431"/>
                    <a:gd name="connsiteX5" fmla="*/ 196850 w 412750"/>
                    <a:gd name="connsiteY5" fmla="*/ 955675 h 957431"/>
                    <a:gd name="connsiteX6" fmla="*/ 247650 w 412750"/>
                    <a:gd name="connsiteY6" fmla="*/ 749300 h 957431"/>
                    <a:gd name="connsiteX7" fmla="*/ 412750 w 412750"/>
                    <a:gd name="connsiteY7" fmla="*/ 882650 h 957431"/>
                    <a:gd name="connsiteX8" fmla="*/ 317500 w 412750"/>
                    <a:gd name="connsiteY8" fmla="*/ 660400 h 957431"/>
                    <a:gd name="connsiteX9" fmla="*/ 177800 w 412750"/>
                    <a:gd name="connsiteY9" fmla="*/ 488950 h 957431"/>
                    <a:gd name="connsiteX10" fmla="*/ 177800 w 412750"/>
                    <a:gd name="connsiteY10" fmla="*/ 196850 h 957431"/>
                    <a:gd name="connsiteX11" fmla="*/ 292100 w 412750"/>
                    <a:gd name="connsiteY11" fmla="*/ 146050 h 957431"/>
                    <a:gd name="connsiteX12" fmla="*/ 406400 w 412750"/>
                    <a:gd name="connsiteY12" fmla="*/ 266700 h 957431"/>
                    <a:gd name="connsiteX13" fmla="*/ 266700 w 412750"/>
                    <a:gd name="connsiteY13" fmla="*/ 0 h 957431"/>
                    <a:gd name="connsiteX14" fmla="*/ 0 w 412750"/>
                    <a:gd name="connsiteY14" fmla="*/ 12700 h 957431"/>
                    <a:gd name="connsiteX0" fmla="*/ 0 w 412750"/>
                    <a:gd name="connsiteY0" fmla="*/ 12700 h 955998"/>
                    <a:gd name="connsiteX1" fmla="*/ 25400 w 412750"/>
                    <a:gd name="connsiteY1" fmla="*/ 234950 h 955998"/>
                    <a:gd name="connsiteX2" fmla="*/ 31750 w 412750"/>
                    <a:gd name="connsiteY2" fmla="*/ 400050 h 955998"/>
                    <a:gd name="connsiteX3" fmla="*/ 120650 w 412750"/>
                    <a:gd name="connsiteY3" fmla="*/ 571500 h 955998"/>
                    <a:gd name="connsiteX4" fmla="*/ 138113 w 412750"/>
                    <a:gd name="connsiteY4" fmla="*/ 830263 h 955998"/>
                    <a:gd name="connsiteX5" fmla="*/ 196850 w 412750"/>
                    <a:gd name="connsiteY5" fmla="*/ 955675 h 955998"/>
                    <a:gd name="connsiteX6" fmla="*/ 227013 w 412750"/>
                    <a:gd name="connsiteY6" fmla="*/ 793750 h 955998"/>
                    <a:gd name="connsiteX7" fmla="*/ 247650 w 412750"/>
                    <a:gd name="connsiteY7" fmla="*/ 749300 h 955998"/>
                    <a:gd name="connsiteX8" fmla="*/ 412750 w 412750"/>
                    <a:gd name="connsiteY8" fmla="*/ 882650 h 955998"/>
                    <a:gd name="connsiteX9" fmla="*/ 317500 w 412750"/>
                    <a:gd name="connsiteY9" fmla="*/ 660400 h 955998"/>
                    <a:gd name="connsiteX10" fmla="*/ 177800 w 412750"/>
                    <a:gd name="connsiteY10" fmla="*/ 488950 h 955998"/>
                    <a:gd name="connsiteX11" fmla="*/ 177800 w 412750"/>
                    <a:gd name="connsiteY11" fmla="*/ 196850 h 955998"/>
                    <a:gd name="connsiteX12" fmla="*/ 292100 w 412750"/>
                    <a:gd name="connsiteY12" fmla="*/ 146050 h 955998"/>
                    <a:gd name="connsiteX13" fmla="*/ 406400 w 412750"/>
                    <a:gd name="connsiteY13" fmla="*/ 266700 h 955998"/>
                    <a:gd name="connsiteX14" fmla="*/ 266700 w 412750"/>
                    <a:gd name="connsiteY14" fmla="*/ 0 h 955998"/>
                    <a:gd name="connsiteX15" fmla="*/ 0 w 412750"/>
                    <a:gd name="connsiteY15" fmla="*/ 12700 h 955998"/>
                    <a:gd name="connsiteX0" fmla="*/ 0 w 412750"/>
                    <a:gd name="connsiteY0" fmla="*/ 12700 h 955998"/>
                    <a:gd name="connsiteX1" fmla="*/ 25400 w 412750"/>
                    <a:gd name="connsiteY1" fmla="*/ 234950 h 955998"/>
                    <a:gd name="connsiteX2" fmla="*/ 31750 w 412750"/>
                    <a:gd name="connsiteY2" fmla="*/ 400050 h 955998"/>
                    <a:gd name="connsiteX3" fmla="*/ 120650 w 412750"/>
                    <a:gd name="connsiteY3" fmla="*/ 571500 h 955998"/>
                    <a:gd name="connsiteX4" fmla="*/ 138113 w 412750"/>
                    <a:gd name="connsiteY4" fmla="*/ 830263 h 955998"/>
                    <a:gd name="connsiteX5" fmla="*/ 196850 w 412750"/>
                    <a:gd name="connsiteY5" fmla="*/ 955675 h 955998"/>
                    <a:gd name="connsiteX6" fmla="*/ 227013 w 412750"/>
                    <a:gd name="connsiteY6" fmla="*/ 793750 h 955998"/>
                    <a:gd name="connsiteX7" fmla="*/ 247650 w 412750"/>
                    <a:gd name="connsiteY7" fmla="*/ 749300 h 955998"/>
                    <a:gd name="connsiteX8" fmla="*/ 274638 w 412750"/>
                    <a:gd name="connsiteY8" fmla="*/ 784225 h 955998"/>
                    <a:gd name="connsiteX9" fmla="*/ 412750 w 412750"/>
                    <a:gd name="connsiteY9" fmla="*/ 882650 h 955998"/>
                    <a:gd name="connsiteX10" fmla="*/ 317500 w 412750"/>
                    <a:gd name="connsiteY10" fmla="*/ 660400 h 955998"/>
                    <a:gd name="connsiteX11" fmla="*/ 177800 w 412750"/>
                    <a:gd name="connsiteY11" fmla="*/ 488950 h 955998"/>
                    <a:gd name="connsiteX12" fmla="*/ 177800 w 412750"/>
                    <a:gd name="connsiteY12" fmla="*/ 196850 h 955998"/>
                    <a:gd name="connsiteX13" fmla="*/ 292100 w 412750"/>
                    <a:gd name="connsiteY13" fmla="*/ 146050 h 955998"/>
                    <a:gd name="connsiteX14" fmla="*/ 406400 w 412750"/>
                    <a:gd name="connsiteY14" fmla="*/ 266700 h 955998"/>
                    <a:gd name="connsiteX15" fmla="*/ 266700 w 412750"/>
                    <a:gd name="connsiteY15" fmla="*/ 0 h 955998"/>
                    <a:gd name="connsiteX16" fmla="*/ 0 w 412750"/>
                    <a:gd name="connsiteY16" fmla="*/ 12700 h 955998"/>
                    <a:gd name="connsiteX0" fmla="*/ 0 w 412986"/>
                    <a:gd name="connsiteY0" fmla="*/ 12700 h 955998"/>
                    <a:gd name="connsiteX1" fmla="*/ 25400 w 412986"/>
                    <a:gd name="connsiteY1" fmla="*/ 234950 h 955998"/>
                    <a:gd name="connsiteX2" fmla="*/ 31750 w 412986"/>
                    <a:gd name="connsiteY2" fmla="*/ 400050 h 955998"/>
                    <a:gd name="connsiteX3" fmla="*/ 120650 w 412986"/>
                    <a:gd name="connsiteY3" fmla="*/ 571500 h 955998"/>
                    <a:gd name="connsiteX4" fmla="*/ 138113 w 412986"/>
                    <a:gd name="connsiteY4" fmla="*/ 830263 h 955998"/>
                    <a:gd name="connsiteX5" fmla="*/ 196850 w 412986"/>
                    <a:gd name="connsiteY5" fmla="*/ 955675 h 955998"/>
                    <a:gd name="connsiteX6" fmla="*/ 227013 w 412986"/>
                    <a:gd name="connsiteY6" fmla="*/ 793750 h 955998"/>
                    <a:gd name="connsiteX7" fmla="*/ 247650 w 412986"/>
                    <a:gd name="connsiteY7" fmla="*/ 749300 h 955998"/>
                    <a:gd name="connsiteX8" fmla="*/ 274638 w 412986"/>
                    <a:gd name="connsiteY8" fmla="*/ 784225 h 955998"/>
                    <a:gd name="connsiteX9" fmla="*/ 412750 w 412986"/>
                    <a:gd name="connsiteY9" fmla="*/ 882650 h 955998"/>
                    <a:gd name="connsiteX10" fmla="*/ 317500 w 412986"/>
                    <a:gd name="connsiteY10" fmla="*/ 660400 h 955998"/>
                    <a:gd name="connsiteX11" fmla="*/ 177800 w 412986"/>
                    <a:gd name="connsiteY11" fmla="*/ 488950 h 955998"/>
                    <a:gd name="connsiteX12" fmla="*/ 177800 w 412986"/>
                    <a:gd name="connsiteY12" fmla="*/ 196850 h 955998"/>
                    <a:gd name="connsiteX13" fmla="*/ 292100 w 412986"/>
                    <a:gd name="connsiteY13" fmla="*/ 146050 h 955998"/>
                    <a:gd name="connsiteX14" fmla="*/ 406400 w 412986"/>
                    <a:gd name="connsiteY14" fmla="*/ 266700 h 955998"/>
                    <a:gd name="connsiteX15" fmla="*/ 266700 w 412986"/>
                    <a:gd name="connsiteY15" fmla="*/ 0 h 955998"/>
                    <a:gd name="connsiteX16" fmla="*/ 0 w 412986"/>
                    <a:gd name="connsiteY16" fmla="*/ 12700 h 955998"/>
                    <a:gd name="connsiteX0" fmla="*/ 0 w 415539"/>
                    <a:gd name="connsiteY0" fmla="*/ 12700 h 955998"/>
                    <a:gd name="connsiteX1" fmla="*/ 25400 w 415539"/>
                    <a:gd name="connsiteY1" fmla="*/ 234950 h 955998"/>
                    <a:gd name="connsiteX2" fmla="*/ 31750 w 415539"/>
                    <a:gd name="connsiteY2" fmla="*/ 400050 h 955998"/>
                    <a:gd name="connsiteX3" fmla="*/ 120650 w 415539"/>
                    <a:gd name="connsiteY3" fmla="*/ 571500 h 955998"/>
                    <a:gd name="connsiteX4" fmla="*/ 138113 w 415539"/>
                    <a:gd name="connsiteY4" fmla="*/ 830263 h 955998"/>
                    <a:gd name="connsiteX5" fmla="*/ 196850 w 415539"/>
                    <a:gd name="connsiteY5" fmla="*/ 955675 h 955998"/>
                    <a:gd name="connsiteX6" fmla="*/ 227013 w 415539"/>
                    <a:gd name="connsiteY6" fmla="*/ 793750 h 955998"/>
                    <a:gd name="connsiteX7" fmla="*/ 247650 w 415539"/>
                    <a:gd name="connsiteY7" fmla="*/ 749300 h 955998"/>
                    <a:gd name="connsiteX8" fmla="*/ 274638 w 415539"/>
                    <a:gd name="connsiteY8" fmla="*/ 784225 h 955998"/>
                    <a:gd name="connsiteX9" fmla="*/ 412750 w 415539"/>
                    <a:gd name="connsiteY9" fmla="*/ 882650 h 955998"/>
                    <a:gd name="connsiteX10" fmla="*/ 368300 w 415539"/>
                    <a:gd name="connsiteY10" fmla="*/ 714375 h 955998"/>
                    <a:gd name="connsiteX11" fmla="*/ 317500 w 415539"/>
                    <a:gd name="connsiteY11" fmla="*/ 660400 h 955998"/>
                    <a:gd name="connsiteX12" fmla="*/ 177800 w 415539"/>
                    <a:gd name="connsiteY12" fmla="*/ 488950 h 955998"/>
                    <a:gd name="connsiteX13" fmla="*/ 177800 w 415539"/>
                    <a:gd name="connsiteY13" fmla="*/ 196850 h 955998"/>
                    <a:gd name="connsiteX14" fmla="*/ 292100 w 415539"/>
                    <a:gd name="connsiteY14" fmla="*/ 146050 h 955998"/>
                    <a:gd name="connsiteX15" fmla="*/ 406400 w 415539"/>
                    <a:gd name="connsiteY15" fmla="*/ 266700 h 955998"/>
                    <a:gd name="connsiteX16" fmla="*/ 266700 w 415539"/>
                    <a:gd name="connsiteY16" fmla="*/ 0 h 955998"/>
                    <a:gd name="connsiteX17" fmla="*/ 0 w 415539"/>
                    <a:gd name="connsiteY17" fmla="*/ 12700 h 955998"/>
                    <a:gd name="connsiteX0" fmla="*/ 0 w 415539"/>
                    <a:gd name="connsiteY0" fmla="*/ 12700 h 955998"/>
                    <a:gd name="connsiteX1" fmla="*/ 25400 w 415539"/>
                    <a:gd name="connsiteY1" fmla="*/ 234950 h 955998"/>
                    <a:gd name="connsiteX2" fmla="*/ 31750 w 415539"/>
                    <a:gd name="connsiteY2" fmla="*/ 400050 h 955998"/>
                    <a:gd name="connsiteX3" fmla="*/ 120650 w 415539"/>
                    <a:gd name="connsiteY3" fmla="*/ 571500 h 955998"/>
                    <a:gd name="connsiteX4" fmla="*/ 138113 w 415539"/>
                    <a:gd name="connsiteY4" fmla="*/ 830263 h 955998"/>
                    <a:gd name="connsiteX5" fmla="*/ 196850 w 415539"/>
                    <a:gd name="connsiteY5" fmla="*/ 955675 h 955998"/>
                    <a:gd name="connsiteX6" fmla="*/ 227013 w 415539"/>
                    <a:gd name="connsiteY6" fmla="*/ 793750 h 955998"/>
                    <a:gd name="connsiteX7" fmla="*/ 247650 w 415539"/>
                    <a:gd name="connsiteY7" fmla="*/ 749300 h 955998"/>
                    <a:gd name="connsiteX8" fmla="*/ 274638 w 415539"/>
                    <a:gd name="connsiteY8" fmla="*/ 784225 h 955998"/>
                    <a:gd name="connsiteX9" fmla="*/ 412750 w 415539"/>
                    <a:gd name="connsiteY9" fmla="*/ 882650 h 955998"/>
                    <a:gd name="connsiteX10" fmla="*/ 368300 w 415539"/>
                    <a:gd name="connsiteY10" fmla="*/ 714375 h 955998"/>
                    <a:gd name="connsiteX11" fmla="*/ 317500 w 415539"/>
                    <a:gd name="connsiteY11" fmla="*/ 660400 h 955998"/>
                    <a:gd name="connsiteX12" fmla="*/ 177800 w 415539"/>
                    <a:gd name="connsiteY12" fmla="*/ 488950 h 955998"/>
                    <a:gd name="connsiteX13" fmla="*/ 177800 w 415539"/>
                    <a:gd name="connsiteY13" fmla="*/ 196850 h 955998"/>
                    <a:gd name="connsiteX14" fmla="*/ 292100 w 415539"/>
                    <a:gd name="connsiteY14" fmla="*/ 146050 h 955998"/>
                    <a:gd name="connsiteX15" fmla="*/ 406400 w 415539"/>
                    <a:gd name="connsiteY15" fmla="*/ 266700 h 955998"/>
                    <a:gd name="connsiteX16" fmla="*/ 266700 w 415539"/>
                    <a:gd name="connsiteY16" fmla="*/ 0 h 955998"/>
                    <a:gd name="connsiteX17" fmla="*/ 0 w 415539"/>
                    <a:gd name="connsiteY17" fmla="*/ 12700 h 955998"/>
                    <a:gd name="connsiteX0" fmla="*/ 0 w 415539"/>
                    <a:gd name="connsiteY0" fmla="*/ 12700 h 955998"/>
                    <a:gd name="connsiteX1" fmla="*/ 25400 w 415539"/>
                    <a:gd name="connsiteY1" fmla="*/ 234950 h 955998"/>
                    <a:gd name="connsiteX2" fmla="*/ 31750 w 415539"/>
                    <a:gd name="connsiteY2" fmla="*/ 400050 h 955998"/>
                    <a:gd name="connsiteX3" fmla="*/ 120650 w 415539"/>
                    <a:gd name="connsiteY3" fmla="*/ 571500 h 955998"/>
                    <a:gd name="connsiteX4" fmla="*/ 138113 w 415539"/>
                    <a:gd name="connsiteY4" fmla="*/ 830263 h 955998"/>
                    <a:gd name="connsiteX5" fmla="*/ 196850 w 415539"/>
                    <a:gd name="connsiteY5" fmla="*/ 955675 h 955998"/>
                    <a:gd name="connsiteX6" fmla="*/ 227013 w 415539"/>
                    <a:gd name="connsiteY6" fmla="*/ 793750 h 955998"/>
                    <a:gd name="connsiteX7" fmla="*/ 247650 w 415539"/>
                    <a:gd name="connsiteY7" fmla="*/ 749300 h 955998"/>
                    <a:gd name="connsiteX8" fmla="*/ 274638 w 415539"/>
                    <a:gd name="connsiteY8" fmla="*/ 784225 h 955998"/>
                    <a:gd name="connsiteX9" fmla="*/ 412750 w 415539"/>
                    <a:gd name="connsiteY9" fmla="*/ 882650 h 955998"/>
                    <a:gd name="connsiteX10" fmla="*/ 368300 w 415539"/>
                    <a:gd name="connsiteY10" fmla="*/ 714375 h 955998"/>
                    <a:gd name="connsiteX11" fmla="*/ 284163 w 415539"/>
                    <a:gd name="connsiteY11" fmla="*/ 636587 h 955998"/>
                    <a:gd name="connsiteX12" fmla="*/ 177800 w 415539"/>
                    <a:gd name="connsiteY12" fmla="*/ 488950 h 955998"/>
                    <a:gd name="connsiteX13" fmla="*/ 177800 w 415539"/>
                    <a:gd name="connsiteY13" fmla="*/ 196850 h 955998"/>
                    <a:gd name="connsiteX14" fmla="*/ 292100 w 415539"/>
                    <a:gd name="connsiteY14" fmla="*/ 146050 h 955998"/>
                    <a:gd name="connsiteX15" fmla="*/ 406400 w 415539"/>
                    <a:gd name="connsiteY15" fmla="*/ 266700 h 955998"/>
                    <a:gd name="connsiteX16" fmla="*/ 266700 w 415539"/>
                    <a:gd name="connsiteY16" fmla="*/ 0 h 955998"/>
                    <a:gd name="connsiteX17" fmla="*/ 0 w 415539"/>
                    <a:gd name="connsiteY17" fmla="*/ 12700 h 955998"/>
                    <a:gd name="connsiteX0" fmla="*/ 0 w 415539"/>
                    <a:gd name="connsiteY0" fmla="*/ 12700 h 955998"/>
                    <a:gd name="connsiteX1" fmla="*/ 25400 w 415539"/>
                    <a:gd name="connsiteY1" fmla="*/ 234950 h 955998"/>
                    <a:gd name="connsiteX2" fmla="*/ 31750 w 415539"/>
                    <a:gd name="connsiteY2" fmla="*/ 400050 h 955998"/>
                    <a:gd name="connsiteX3" fmla="*/ 120650 w 415539"/>
                    <a:gd name="connsiteY3" fmla="*/ 571500 h 955998"/>
                    <a:gd name="connsiteX4" fmla="*/ 138113 w 415539"/>
                    <a:gd name="connsiteY4" fmla="*/ 830263 h 955998"/>
                    <a:gd name="connsiteX5" fmla="*/ 196850 w 415539"/>
                    <a:gd name="connsiteY5" fmla="*/ 955675 h 955998"/>
                    <a:gd name="connsiteX6" fmla="*/ 227013 w 415539"/>
                    <a:gd name="connsiteY6" fmla="*/ 793750 h 955998"/>
                    <a:gd name="connsiteX7" fmla="*/ 247650 w 415539"/>
                    <a:gd name="connsiteY7" fmla="*/ 749300 h 955998"/>
                    <a:gd name="connsiteX8" fmla="*/ 274638 w 415539"/>
                    <a:gd name="connsiteY8" fmla="*/ 784225 h 955998"/>
                    <a:gd name="connsiteX9" fmla="*/ 412750 w 415539"/>
                    <a:gd name="connsiteY9" fmla="*/ 882650 h 955998"/>
                    <a:gd name="connsiteX10" fmla="*/ 368300 w 415539"/>
                    <a:gd name="connsiteY10" fmla="*/ 714375 h 955998"/>
                    <a:gd name="connsiteX11" fmla="*/ 330200 w 415539"/>
                    <a:gd name="connsiteY11" fmla="*/ 708025 h 955998"/>
                    <a:gd name="connsiteX12" fmla="*/ 284163 w 415539"/>
                    <a:gd name="connsiteY12" fmla="*/ 636587 h 955998"/>
                    <a:gd name="connsiteX13" fmla="*/ 177800 w 415539"/>
                    <a:gd name="connsiteY13" fmla="*/ 488950 h 955998"/>
                    <a:gd name="connsiteX14" fmla="*/ 177800 w 415539"/>
                    <a:gd name="connsiteY14" fmla="*/ 196850 h 955998"/>
                    <a:gd name="connsiteX15" fmla="*/ 292100 w 415539"/>
                    <a:gd name="connsiteY15" fmla="*/ 146050 h 955998"/>
                    <a:gd name="connsiteX16" fmla="*/ 406400 w 415539"/>
                    <a:gd name="connsiteY16" fmla="*/ 266700 h 955998"/>
                    <a:gd name="connsiteX17" fmla="*/ 266700 w 415539"/>
                    <a:gd name="connsiteY17" fmla="*/ 0 h 955998"/>
                    <a:gd name="connsiteX18" fmla="*/ 0 w 415539"/>
                    <a:gd name="connsiteY18" fmla="*/ 12700 h 955998"/>
                    <a:gd name="connsiteX0" fmla="*/ 0 w 415539"/>
                    <a:gd name="connsiteY0" fmla="*/ 12700 h 955998"/>
                    <a:gd name="connsiteX1" fmla="*/ 25400 w 415539"/>
                    <a:gd name="connsiteY1" fmla="*/ 234950 h 955998"/>
                    <a:gd name="connsiteX2" fmla="*/ 31750 w 415539"/>
                    <a:gd name="connsiteY2" fmla="*/ 400050 h 955998"/>
                    <a:gd name="connsiteX3" fmla="*/ 120650 w 415539"/>
                    <a:gd name="connsiteY3" fmla="*/ 571500 h 955998"/>
                    <a:gd name="connsiteX4" fmla="*/ 138113 w 415539"/>
                    <a:gd name="connsiteY4" fmla="*/ 830263 h 955998"/>
                    <a:gd name="connsiteX5" fmla="*/ 196850 w 415539"/>
                    <a:gd name="connsiteY5" fmla="*/ 955675 h 955998"/>
                    <a:gd name="connsiteX6" fmla="*/ 227013 w 415539"/>
                    <a:gd name="connsiteY6" fmla="*/ 793750 h 955998"/>
                    <a:gd name="connsiteX7" fmla="*/ 247650 w 415539"/>
                    <a:gd name="connsiteY7" fmla="*/ 749300 h 955998"/>
                    <a:gd name="connsiteX8" fmla="*/ 274638 w 415539"/>
                    <a:gd name="connsiteY8" fmla="*/ 784225 h 955998"/>
                    <a:gd name="connsiteX9" fmla="*/ 344488 w 415539"/>
                    <a:gd name="connsiteY9" fmla="*/ 777875 h 955998"/>
                    <a:gd name="connsiteX10" fmla="*/ 412750 w 415539"/>
                    <a:gd name="connsiteY10" fmla="*/ 882650 h 955998"/>
                    <a:gd name="connsiteX11" fmla="*/ 368300 w 415539"/>
                    <a:gd name="connsiteY11" fmla="*/ 714375 h 955998"/>
                    <a:gd name="connsiteX12" fmla="*/ 330200 w 415539"/>
                    <a:gd name="connsiteY12" fmla="*/ 708025 h 955998"/>
                    <a:gd name="connsiteX13" fmla="*/ 284163 w 415539"/>
                    <a:gd name="connsiteY13" fmla="*/ 636587 h 955998"/>
                    <a:gd name="connsiteX14" fmla="*/ 177800 w 415539"/>
                    <a:gd name="connsiteY14" fmla="*/ 488950 h 955998"/>
                    <a:gd name="connsiteX15" fmla="*/ 177800 w 415539"/>
                    <a:gd name="connsiteY15" fmla="*/ 196850 h 955998"/>
                    <a:gd name="connsiteX16" fmla="*/ 292100 w 415539"/>
                    <a:gd name="connsiteY16" fmla="*/ 146050 h 955998"/>
                    <a:gd name="connsiteX17" fmla="*/ 406400 w 415539"/>
                    <a:gd name="connsiteY17" fmla="*/ 266700 h 955998"/>
                    <a:gd name="connsiteX18" fmla="*/ 266700 w 415539"/>
                    <a:gd name="connsiteY18" fmla="*/ 0 h 955998"/>
                    <a:gd name="connsiteX19" fmla="*/ 0 w 415539"/>
                    <a:gd name="connsiteY19" fmla="*/ 12700 h 955998"/>
                    <a:gd name="connsiteX0" fmla="*/ 0 w 415539"/>
                    <a:gd name="connsiteY0" fmla="*/ 12700 h 955998"/>
                    <a:gd name="connsiteX1" fmla="*/ 25400 w 415539"/>
                    <a:gd name="connsiteY1" fmla="*/ 234950 h 955998"/>
                    <a:gd name="connsiteX2" fmla="*/ 31750 w 415539"/>
                    <a:gd name="connsiteY2" fmla="*/ 400050 h 955998"/>
                    <a:gd name="connsiteX3" fmla="*/ 95250 w 415539"/>
                    <a:gd name="connsiteY3" fmla="*/ 571500 h 955998"/>
                    <a:gd name="connsiteX4" fmla="*/ 138113 w 415539"/>
                    <a:gd name="connsiteY4" fmla="*/ 830263 h 955998"/>
                    <a:gd name="connsiteX5" fmla="*/ 196850 w 415539"/>
                    <a:gd name="connsiteY5" fmla="*/ 955675 h 955998"/>
                    <a:gd name="connsiteX6" fmla="*/ 227013 w 415539"/>
                    <a:gd name="connsiteY6" fmla="*/ 793750 h 955998"/>
                    <a:gd name="connsiteX7" fmla="*/ 247650 w 415539"/>
                    <a:gd name="connsiteY7" fmla="*/ 749300 h 955998"/>
                    <a:gd name="connsiteX8" fmla="*/ 274638 w 415539"/>
                    <a:gd name="connsiteY8" fmla="*/ 784225 h 955998"/>
                    <a:gd name="connsiteX9" fmla="*/ 344488 w 415539"/>
                    <a:gd name="connsiteY9" fmla="*/ 777875 h 955998"/>
                    <a:gd name="connsiteX10" fmla="*/ 412750 w 415539"/>
                    <a:gd name="connsiteY10" fmla="*/ 882650 h 955998"/>
                    <a:gd name="connsiteX11" fmla="*/ 368300 w 415539"/>
                    <a:gd name="connsiteY11" fmla="*/ 714375 h 955998"/>
                    <a:gd name="connsiteX12" fmla="*/ 330200 w 415539"/>
                    <a:gd name="connsiteY12" fmla="*/ 708025 h 955998"/>
                    <a:gd name="connsiteX13" fmla="*/ 284163 w 415539"/>
                    <a:gd name="connsiteY13" fmla="*/ 636587 h 955998"/>
                    <a:gd name="connsiteX14" fmla="*/ 177800 w 415539"/>
                    <a:gd name="connsiteY14" fmla="*/ 488950 h 955998"/>
                    <a:gd name="connsiteX15" fmla="*/ 177800 w 415539"/>
                    <a:gd name="connsiteY15" fmla="*/ 196850 h 955998"/>
                    <a:gd name="connsiteX16" fmla="*/ 292100 w 415539"/>
                    <a:gd name="connsiteY16" fmla="*/ 146050 h 955998"/>
                    <a:gd name="connsiteX17" fmla="*/ 406400 w 415539"/>
                    <a:gd name="connsiteY17" fmla="*/ 266700 h 955998"/>
                    <a:gd name="connsiteX18" fmla="*/ 266700 w 415539"/>
                    <a:gd name="connsiteY18" fmla="*/ 0 h 955998"/>
                    <a:gd name="connsiteX19" fmla="*/ 0 w 415539"/>
                    <a:gd name="connsiteY19" fmla="*/ 12700 h 955998"/>
                    <a:gd name="connsiteX0" fmla="*/ 0 w 415539"/>
                    <a:gd name="connsiteY0" fmla="*/ 12700 h 955923"/>
                    <a:gd name="connsiteX1" fmla="*/ 25400 w 415539"/>
                    <a:gd name="connsiteY1" fmla="*/ 234950 h 955923"/>
                    <a:gd name="connsiteX2" fmla="*/ 31750 w 415539"/>
                    <a:gd name="connsiteY2" fmla="*/ 400050 h 955923"/>
                    <a:gd name="connsiteX3" fmla="*/ 95250 w 415539"/>
                    <a:gd name="connsiteY3" fmla="*/ 571500 h 955923"/>
                    <a:gd name="connsiteX4" fmla="*/ 136525 w 415539"/>
                    <a:gd name="connsiteY4" fmla="*/ 692150 h 955923"/>
                    <a:gd name="connsiteX5" fmla="*/ 138113 w 415539"/>
                    <a:gd name="connsiteY5" fmla="*/ 830263 h 955923"/>
                    <a:gd name="connsiteX6" fmla="*/ 196850 w 415539"/>
                    <a:gd name="connsiteY6" fmla="*/ 955675 h 955923"/>
                    <a:gd name="connsiteX7" fmla="*/ 227013 w 415539"/>
                    <a:gd name="connsiteY7" fmla="*/ 793750 h 955923"/>
                    <a:gd name="connsiteX8" fmla="*/ 247650 w 415539"/>
                    <a:gd name="connsiteY8" fmla="*/ 749300 h 955923"/>
                    <a:gd name="connsiteX9" fmla="*/ 274638 w 415539"/>
                    <a:gd name="connsiteY9" fmla="*/ 784225 h 955923"/>
                    <a:gd name="connsiteX10" fmla="*/ 344488 w 415539"/>
                    <a:gd name="connsiteY10" fmla="*/ 777875 h 955923"/>
                    <a:gd name="connsiteX11" fmla="*/ 412750 w 415539"/>
                    <a:gd name="connsiteY11" fmla="*/ 882650 h 955923"/>
                    <a:gd name="connsiteX12" fmla="*/ 368300 w 415539"/>
                    <a:gd name="connsiteY12" fmla="*/ 714375 h 955923"/>
                    <a:gd name="connsiteX13" fmla="*/ 330200 w 415539"/>
                    <a:gd name="connsiteY13" fmla="*/ 708025 h 955923"/>
                    <a:gd name="connsiteX14" fmla="*/ 284163 w 415539"/>
                    <a:gd name="connsiteY14" fmla="*/ 636587 h 955923"/>
                    <a:gd name="connsiteX15" fmla="*/ 177800 w 415539"/>
                    <a:gd name="connsiteY15" fmla="*/ 488950 h 955923"/>
                    <a:gd name="connsiteX16" fmla="*/ 177800 w 415539"/>
                    <a:gd name="connsiteY16" fmla="*/ 196850 h 955923"/>
                    <a:gd name="connsiteX17" fmla="*/ 292100 w 415539"/>
                    <a:gd name="connsiteY17" fmla="*/ 146050 h 955923"/>
                    <a:gd name="connsiteX18" fmla="*/ 406400 w 415539"/>
                    <a:gd name="connsiteY18" fmla="*/ 266700 h 955923"/>
                    <a:gd name="connsiteX19" fmla="*/ 266700 w 415539"/>
                    <a:gd name="connsiteY19" fmla="*/ 0 h 955923"/>
                    <a:gd name="connsiteX20" fmla="*/ 0 w 415539"/>
                    <a:gd name="connsiteY20" fmla="*/ 12700 h 955923"/>
                    <a:gd name="connsiteX0" fmla="*/ 0 w 415539"/>
                    <a:gd name="connsiteY0" fmla="*/ 12700 h 955923"/>
                    <a:gd name="connsiteX1" fmla="*/ 25400 w 415539"/>
                    <a:gd name="connsiteY1" fmla="*/ 234950 h 955923"/>
                    <a:gd name="connsiteX2" fmla="*/ 31750 w 415539"/>
                    <a:gd name="connsiteY2" fmla="*/ 357187 h 955923"/>
                    <a:gd name="connsiteX3" fmla="*/ 95250 w 415539"/>
                    <a:gd name="connsiteY3" fmla="*/ 571500 h 955923"/>
                    <a:gd name="connsiteX4" fmla="*/ 136525 w 415539"/>
                    <a:gd name="connsiteY4" fmla="*/ 692150 h 955923"/>
                    <a:gd name="connsiteX5" fmla="*/ 138113 w 415539"/>
                    <a:gd name="connsiteY5" fmla="*/ 830263 h 955923"/>
                    <a:gd name="connsiteX6" fmla="*/ 196850 w 415539"/>
                    <a:gd name="connsiteY6" fmla="*/ 955675 h 955923"/>
                    <a:gd name="connsiteX7" fmla="*/ 227013 w 415539"/>
                    <a:gd name="connsiteY7" fmla="*/ 793750 h 955923"/>
                    <a:gd name="connsiteX8" fmla="*/ 247650 w 415539"/>
                    <a:gd name="connsiteY8" fmla="*/ 749300 h 955923"/>
                    <a:gd name="connsiteX9" fmla="*/ 274638 w 415539"/>
                    <a:gd name="connsiteY9" fmla="*/ 784225 h 955923"/>
                    <a:gd name="connsiteX10" fmla="*/ 344488 w 415539"/>
                    <a:gd name="connsiteY10" fmla="*/ 777875 h 955923"/>
                    <a:gd name="connsiteX11" fmla="*/ 412750 w 415539"/>
                    <a:gd name="connsiteY11" fmla="*/ 882650 h 955923"/>
                    <a:gd name="connsiteX12" fmla="*/ 368300 w 415539"/>
                    <a:gd name="connsiteY12" fmla="*/ 714375 h 955923"/>
                    <a:gd name="connsiteX13" fmla="*/ 330200 w 415539"/>
                    <a:gd name="connsiteY13" fmla="*/ 708025 h 955923"/>
                    <a:gd name="connsiteX14" fmla="*/ 284163 w 415539"/>
                    <a:gd name="connsiteY14" fmla="*/ 636587 h 955923"/>
                    <a:gd name="connsiteX15" fmla="*/ 177800 w 415539"/>
                    <a:gd name="connsiteY15" fmla="*/ 488950 h 955923"/>
                    <a:gd name="connsiteX16" fmla="*/ 177800 w 415539"/>
                    <a:gd name="connsiteY16" fmla="*/ 196850 h 955923"/>
                    <a:gd name="connsiteX17" fmla="*/ 292100 w 415539"/>
                    <a:gd name="connsiteY17" fmla="*/ 146050 h 955923"/>
                    <a:gd name="connsiteX18" fmla="*/ 406400 w 415539"/>
                    <a:gd name="connsiteY18" fmla="*/ 266700 h 955923"/>
                    <a:gd name="connsiteX19" fmla="*/ 266700 w 415539"/>
                    <a:gd name="connsiteY19" fmla="*/ 0 h 955923"/>
                    <a:gd name="connsiteX20" fmla="*/ 0 w 415539"/>
                    <a:gd name="connsiteY20" fmla="*/ 12700 h 955923"/>
                    <a:gd name="connsiteX0" fmla="*/ 0 w 415539"/>
                    <a:gd name="connsiteY0" fmla="*/ 12700 h 955923"/>
                    <a:gd name="connsiteX1" fmla="*/ 25400 w 415539"/>
                    <a:gd name="connsiteY1" fmla="*/ 234950 h 955923"/>
                    <a:gd name="connsiteX2" fmla="*/ 31750 w 415539"/>
                    <a:gd name="connsiteY2" fmla="*/ 357187 h 955923"/>
                    <a:gd name="connsiteX3" fmla="*/ 101600 w 415539"/>
                    <a:gd name="connsiteY3" fmla="*/ 460376 h 955923"/>
                    <a:gd name="connsiteX4" fmla="*/ 95250 w 415539"/>
                    <a:gd name="connsiteY4" fmla="*/ 571500 h 955923"/>
                    <a:gd name="connsiteX5" fmla="*/ 136525 w 415539"/>
                    <a:gd name="connsiteY5" fmla="*/ 692150 h 955923"/>
                    <a:gd name="connsiteX6" fmla="*/ 138113 w 415539"/>
                    <a:gd name="connsiteY6" fmla="*/ 830263 h 955923"/>
                    <a:gd name="connsiteX7" fmla="*/ 196850 w 415539"/>
                    <a:gd name="connsiteY7" fmla="*/ 955675 h 955923"/>
                    <a:gd name="connsiteX8" fmla="*/ 227013 w 415539"/>
                    <a:gd name="connsiteY8" fmla="*/ 793750 h 955923"/>
                    <a:gd name="connsiteX9" fmla="*/ 247650 w 415539"/>
                    <a:gd name="connsiteY9" fmla="*/ 749300 h 955923"/>
                    <a:gd name="connsiteX10" fmla="*/ 274638 w 415539"/>
                    <a:gd name="connsiteY10" fmla="*/ 784225 h 955923"/>
                    <a:gd name="connsiteX11" fmla="*/ 344488 w 415539"/>
                    <a:gd name="connsiteY11" fmla="*/ 777875 h 955923"/>
                    <a:gd name="connsiteX12" fmla="*/ 412750 w 415539"/>
                    <a:gd name="connsiteY12" fmla="*/ 882650 h 955923"/>
                    <a:gd name="connsiteX13" fmla="*/ 368300 w 415539"/>
                    <a:gd name="connsiteY13" fmla="*/ 714375 h 955923"/>
                    <a:gd name="connsiteX14" fmla="*/ 330200 w 415539"/>
                    <a:gd name="connsiteY14" fmla="*/ 708025 h 955923"/>
                    <a:gd name="connsiteX15" fmla="*/ 284163 w 415539"/>
                    <a:gd name="connsiteY15" fmla="*/ 636587 h 955923"/>
                    <a:gd name="connsiteX16" fmla="*/ 177800 w 415539"/>
                    <a:gd name="connsiteY16" fmla="*/ 488950 h 955923"/>
                    <a:gd name="connsiteX17" fmla="*/ 177800 w 415539"/>
                    <a:gd name="connsiteY17" fmla="*/ 196850 h 955923"/>
                    <a:gd name="connsiteX18" fmla="*/ 292100 w 415539"/>
                    <a:gd name="connsiteY18" fmla="*/ 146050 h 955923"/>
                    <a:gd name="connsiteX19" fmla="*/ 406400 w 415539"/>
                    <a:gd name="connsiteY19" fmla="*/ 266700 h 955923"/>
                    <a:gd name="connsiteX20" fmla="*/ 266700 w 415539"/>
                    <a:gd name="connsiteY20" fmla="*/ 0 h 955923"/>
                    <a:gd name="connsiteX21" fmla="*/ 0 w 415539"/>
                    <a:gd name="connsiteY21" fmla="*/ 12700 h 955923"/>
                    <a:gd name="connsiteX0" fmla="*/ 0 w 415539"/>
                    <a:gd name="connsiteY0" fmla="*/ 12700 h 955923"/>
                    <a:gd name="connsiteX1" fmla="*/ 25400 w 415539"/>
                    <a:gd name="connsiteY1" fmla="*/ 234950 h 955923"/>
                    <a:gd name="connsiteX2" fmla="*/ 31750 w 415539"/>
                    <a:gd name="connsiteY2" fmla="*/ 357187 h 955923"/>
                    <a:gd name="connsiteX3" fmla="*/ 101600 w 415539"/>
                    <a:gd name="connsiteY3" fmla="*/ 460376 h 955923"/>
                    <a:gd name="connsiteX4" fmla="*/ 95250 w 415539"/>
                    <a:gd name="connsiteY4" fmla="*/ 571500 h 955923"/>
                    <a:gd name="connsiteX5" fmla="*/ 136525 w 415539"/>
                    <a:gd name="connsiteY5" fmla="*/ 692150 h 955923"/>
                    <a:gd name="connsiteX6" fmla="*/ 138113 w 415539"/>
                    <a:gd name="connsiteY6" fmla="*/ 830263 h 955923"/>
                    <a:gd name="connsiteX7" fmla="*/ 196850 w 415539"/>
                    <a:gd name="connsiteY7" fmla="*/ 955675 h 955923"/>
                    <a:gd name="connsiteX8" fmla="*/ 227013 w 415539"/>
                    <a:gd name="connsiteY8" fmla="*/ 793750 h 955923"/>
                    <a:gd name="connsiteX9" fmla="*/ 247650 w 415539"/>
                    <a:gd name="connsiteY9" fmla="*/ 749300 h 955923"/>
                    <a:gd name="connsiteX10" fmla="*/ 274638 w 415539"/>
                    <a:gd name="connsiteY10" fmla="*/ 784225 h 955923"/>
                    <a:gd name="connsiteX11" fmla="*/ 344488 w 415539"/>
                    <a:gd name="connsiteY11" fmla="*/ 777875 h 955923"/>
                    <a:gd name="connsiteX12" fmla="*/ 412750 w 415539"/>
                    <a:gd name="connsiteY12" fmla="*/ 882650 h 955923"/>
                    <a:gd name="connsiteX13" fmla="*/ 368300 w 415539"/>
                    <a:gd name="connsiteY13" fmla="*/ 714375 h 955923"/>
                    <a:gd name="connsiteX14" fmla="*/ 330200 w 415539"/>
                    <a:gd name="connsiteY14" fmla="*/ 708025 h 955923"/>
                    <a:gd name="connsiteX15" fmla="*/ 284163 w 415539"/>
                    <a:gd name="connsiteY15" fmla="*/ 636587 h 955923"/>
                    <a:gd name="connsiteX16" fmla="*/ 177800 w 415539"/>
                    <a:gd name="connsiteY16" fmla="*/ 488950 h 955923"/>
                    <a:gd name="connsiteX17" fmla="*/ 177800 w 415539"/>
                    <a:gd name="connsiteY17" fmla="*/ 196850 h 955923"/>
                    <a:gd name="connsiteX18" fmla="*/ 292100 w 415539"/>
                    <a:gd name="connsiteY18" fmla="*/ 146050 h 955923"/>
                    <a:gd name="connsiteX19" fmla="*/ 406400 w 415539"/>
                    <a:gd name="connsiteY19" fmla="*/ 266700 h 955923"/>
                    <a:gd name="connsiteX20" fmla="*/ 266700 w 415539"/>
                    <a:gd name="connsiteY20" fmla="*/ 0 h 955923"/>
                    <a:gd name="connsiteX21" fmla="*/ 0 w 415539"/>
                    <a:gd name="connsiteY21" fmla="*/ 12700 h 955923"/>
                    <a:gd name="connsiteX0" fmla="*/ 0 w 415539"/>
                    <a:gd name="connsiteY0" fmla="*/ 12700 h 955923"/>
                    <a:gd name="connsiteX1" fmla="*/ 25400 w 415539"/>
                    <a:gd name="connsiteY1" fmla="*/ 234950 h 955923"/>
                    <a:gd name="connsiteX2" fmla="*/ 31750 w 415539"/>
                    <a:gd name="connsiteY2" fmla="*/ 357187 h 955923"/>
                    <a:gd name="connsiteX3" fmla="*/ 101600 w 415539"/>
                    <a:gd name="connsiteY3" fmla="*/ 460376 h 955923"/>
                    <a:gd name="connsiteX4" fmla="*/ 95250 w 415539"/>
                    <a:gd name="connsiteY4" fmla="*/ 571500 h 955923"/>
                    <a:gd name="connsiteX5" fmla="*/ 136525 w 415539"/>
                    <a:gd name="connsiteY5" fmla="*/ 692150 h 955923"/>
                    <a:gd name="connsiteX6" fmla="*/ 138113 w 415539"/>
                    <a:gd name="connsiteY6" fmla="*/ 830263 h 955923"/>
                    <a:gd name="connsiteX7" fmla="*/ 196850 w 415539"/>
                    <a:gd name="connsiteY7" fmla="*/ 955675 h 955923"/>
                    <a:gd name="connsiteX8" fmla="*/ 227013 w 415539"/>
                    <a:gd name="connsiteY8" fmla="*/ 793750 h 955923"/>
                    <a:gd name="connsiteX9" fmla="*/ 247650 w 415539"/>
                    <a:gd name="connsiteY9" fmla="*/ 749300 h 955923"/>
                    <a:gd name="connsiteX10" fmla="*/ 274638 w 415539"/>
                    <a:gd name="connsiteY10" fmla="*/ 784225 h 955923"/>
                    <a:gd name="connsiteX11" fmla="*/ 344488 w 415539"/>
                    <a:gd name="connsiteY11" fmla="*/ 777875 h 955923"/>
                    <a:gd name="connsiteX12" fmla="*/ 412750 w 415539"/>
                    <a:gd name="connsiteY12" fmla="*/ 882650 h 955923"/>
                    <a:gd name="connsiteX13" fmla="*/ 368300 w 415539"/>
                    <a:gd name="connsiteY13" fmla="*/ 714375 h 955923"/>
                    <a:gd name="connsiteX14" fmla="*/ 330200 w 415539"/>
                    <a:gd name="connsiteY14" fmla="*/ 708025 h 955923"/>
                    <a:gd name="connsiteX15" fmla="*/ 284163 w 415539"/>
                    <a:gd name="connsiteY15" fmla="*/ 636587 h 955923"/>
                    <a:gd name="connsiteX16" fmla="*/ 177800 w 415539"/>
                    <a:gd name="connsiteY16" fmla="*/ 488950 h 955923"/>
                    <a:gd name="connsiteX17" fmla="*/ 177800 w 415539"/>
                    <a:gd name="connsiteY17" fmla="*/ 196850 h 955923"/>
                    <a:gd name="connsiteX18" fmla="*/ 292100 w 415539"/>
                    <a:gd name="connsiteY18" fmla="*/ 146050 h 955923"/>
                    <a:gd name="connsiteX19" fmla="*/ 406400 w 415539"/>
                    <a:gd name="connsiteY19" fmla="*/ 266700 h 955923"/>
                    <a:gd name="connsiteX20" fmla="*/ 266700 w 415539"/>
                    <a:gd name="connsiteY20" fmla="*/ 0 h 955923"/>
                    <a:gd name="connsiteX21" fmla="*/ 0 w 415539"/>
                    <a:gd name="connsiteY21" fmla="*/ 12700 h 955923"/>
                    <a:gd name="connsiteX0" fmla="*/ 0 w 415539"/>
                    <a:gd name="connsiteY0" fmla="*/ 12700 h 955923"/>
                    <a:gd name="connsiteX1" fmla="*/ 25400 w 415539"/>
                    <a:gd name="connsiteY1" fmla="*/ 234950 h 955923"/>
                    <a:gd name="connsiteX2" fmla="*/ 31750 w 415539"/>
                    <a:gd name="connsiteY2" fmla="*/ 357187 h 955923"/>
                    <a:gd name="connsiteX3" fmla="*/ 101600 w 415539"/>
                    <a:gd name="connsiteY3" fmla="*/ 460376 h 955923"/>
                    <a:gd name="connsiteX4" fmla="*/ 95250 w 415539"/>
                    <a:gd name="connsiteY4" fmla="*/ 571500 h 955923"/>
                    <a:gd name="connsiteX5" fmla="*/ 136525 w 415539"/>
                    <a:gd name="connsiteY5" fmla="*/ 692150 h 955923"/>
                    <a:gd name="connsiteX6" fmla="*/ 138113 w 415539"/>
                    <a:gd name="connsiteY6" fmla="*/ 830263 h 955923"/>
                    <a:gd name="connsiteX7" fmla="*/ 196850 w 415539"/>
                    <a:gd name="connsiteY7" fmla="*/ 955675 h 955923"/>
                    <a:gd name="connsiteX8" fmla="*/ 227013 w 415539"/>
                    <a:gd name="connsiteY8" fmla="*/ 793750 h 955923"/>
                    <a:gd name="connsiteX9" fmla="*/ 247650 w 415539"/>
                    <a:gd name="connsiteY9" fmla="*/ 749300 h 955923"/>
                    <a:gd name="connsiteX10" fmla="*/ 274638 w 415539"/>
                    <a:gd name="connsiteY10" fmla="*/ 784225 h 955923"/>
                    <a:gd name="connsiteX11" fmla="*/ 344488 w 415539"/>
                    <a:gd name="connsiteY11" fmla="*/ 777875 h 955923"/>
                    <a:gd name="connsiteX12" fmla="*/ 412750 w 415539"/>
                    <a:gd name="connsiteY12" fmla="*/ 882650 h 955923"/>
                    <a:gd name="connsiteX13" fmla="*/ 368300 w 415539"/>
                    <a:gd name="connsiteY13" fmla="*/ 714375 h 955923"/>
                    <a:gd name="connsiteX14" fmla="*/ 314325 w 415539"/>
                    <a:gd name="connsiteY14" fmla="*/ 709613 h 955923"/>
                    <a:gd name="connsiteX15" fmla="*/ 284163 w 415539"/>
                    <a:gd name="connsiteY15" fmla="*/ 636587 h 955923"/>
                    <a:gd name="connsiteX16" fmla="*/ 177800 w 415539"/>
                    <a:gd name="connsiteY16" fmla="*/ 488950 h 955923"/>
                    <a:gd name="connsiteX17" fmla="*/ 177800 w 415539"/>
                    <a:gd name="connsiteY17" fmla="*/ 196850 h 955923"/>
                    <a:gd name="connsiteX18" fmla="*/ 292100 w 415539"/>
                    <a:gd name="connsiteY18" fmla="*/ 146050 h 955923"/>
                    <a:gd name="connsiteX19" fmla="*/ 406400 w 415539"/>
                    <a:gd name="connsiteY19" fmla="*/ 266700 h 955923"/>
                    <a:gd name="connsiteX20" fmla="*/ 266700 w 415539"/>
                    <a:gd name="connsiteY20" fmla="*/ 0 h 955923"/>
                    <a:gd name="connsiteX21" fmla="*/ 0 w 415539"/>
                    <a:gd name="connsiteY21" fmla="*/ 12700 h 955923"/>
                    <a:gd name="connsiteX0" fmla="*/ 0 w 415539"/>
                    <a:gd name="connsiteY0" fmla="*/ 12700 h 955923"/>
                    <a:gd name="connsiteX1" fmla="*/ 25400 w 415539"/>
                    <a:gd name="connsiteY1" fmla="*/ 234950 h 955923"/>
                    <a:gd name="connsiteX2" fmla="*/ 31750 w 415539"/>
                    <a:gd name="connsiteY2" fmla="*/ 357187 h 955923"/>
                    <a:gd name="connsiteX3" fmla="*/ 101600 w 415539"/>
                    <a:gd name="connsiteY3" fmla="*/ 460376 h 955923"/>
                    <a:gd name="connsiteX4" fmla="*/ 95250 w 415539"/>
                    <a:gd name="connsiteY4" fmla="*/ 571500 h 955923"/>
                    <a:gd name="connsiteX5" fmla="*/ 136525 w 415539"/>
                    <a:gd name="connsiteY5" fmla="*/ 692150 h 955923"/>
                    <a:gd name="connsiteX6" fmla="*/ 138113 w 415539"/>
                    <a:gd name="connsiteY6" fmla="*/ 830263 h 955923"/>
                    <a:gd name="connsiteX7" fmla="*/ 196850 w 415539"/>
                    <a:gd name="connsiteY7" fmla="*/ 955675 h 955923"/>
                    <a:gd name="connsiteX8" fmla="*/ 227013 w 415539"/>
                    <a:gd name="connsiteY8" fmla="*/ 793750 h 955923"/>
                    <a:gd name="connsiteX9" fmla="*/ 247650 w 415539"/>
                    <a:gd name="connsiteY9" fmla="*/ 749300 h 955923"/>
                    <a:gd name="connsiteX10" fmla="*/ 274638 w 415539"/>
                    <a:gd name="connsiteY10" fmla="*/ 784225 h 955923"/>
                    <a:gd name="connsiteX11" fmla="*/ 344488 w 415539"/>
                    <a:gd name="connsiteY11" fmla="*/ 777875 h 955923"/>
                    <a:gd name="connsiteX12" fmla="*/ 412750 w 415539"/>
                    <a:gd name="connsiteY12" fmla="*/ 882650 h 955923"/>
                    <a:gd name="connsiteX13" fmla="*/ 368300 w 415539"/>
                    <a:gd name="connsiteY13" fmla="*/ 714375 h 955923"/>
                    <a:gd name="connsiteX14" fmla="*/ 314325 w 415539"/>
                    <a:gd name="connsiteY14" fmla="*/ 709613 h 955923"/>
                    <a:gd name="connsiteX15" fmla="*/ 284163 w 415539"/>
                    <a:gd name="connsiteY15" fmla="*/ 636587 h 955923"/>
                    <a:gd name="connsiteX16" fmla="*/ 177800 w 415539"/>
                    <a:gd name="connsiteY16" fmla="*/ 488950 h 955923"/>
                    <a:gd name="connsiteX17" fmla="*/ 177800 w 415539"/>
                    <a:gd name="connsiteY17" fmla="*/ 196850 h 955923"/>
                    <a:gd name="connsiteX18" fmla="*/ 292100 w 415539"/>
                    <a:gd name="connsiteY18" fmla="*/ 146050 h 955923"/>
                    <a:gd name="connsiteX19" fmla="*/ 406400 w 415539"/>
                    <a:gd name="connsiteY19" fmla="*/ 266700 h 955923"/>
                    <a:gd name="connsiteX20" fmla="*/ 266700 w 415539"/>
                    <a:gd name="connsiteY20" fmla="*/ 0 h 955923"/>
                    <a:gd name="connsiteX21" fmla="*/ 0 w 415539"/>
                    <a:gd name="connsiteY21" fmla="*/ 12700 h 955923"/>
                    <a:gd name="connsiteX0" fmla="*/ 0 w 415539"/>
                    <a:gd name="connsiteY0" fmla="*/ 12700 h 955923"/>
                    <a:gd name="connsiteX1" fmla="*/ 25400 w 415539"/>
                    <a:gd name="connsiteY1" fmla="*/ 234950 h 955923"/>
                    <a:gd name="connsiteX2" fmla="*/ 31750 w 415539"/>
                    <a:gd name="connsiteY2" fmla="*/ 357187 h 955923"/>
                    <a:gd name="connsiteX3" fmla="*/ 101600 w 415539"/>
                    <a:gd name="connsiteY3" fmla="*/ 460376 h 955923"/>
                    <a:gd name="connsiteX4" fmla="*/ 95250 w 415539"/>
                    <a:gd name="connsiteY4" fmla="*/ 571500 h 955923"/>
                    <a:gd name="connsiteX5" fmla="*/ 136525 w 415539"/>
                    <a:gd name="connsiteY5" fmla="*/ 692150 h 955923"/>
                    <a:gd name="connsiteX6" fmla="*/ 138113 w 415539"/>
                    <a:gd name="connsiteY6" fmla="*/ 830263 h 955923"/>
                    <a:gd name="connsiteX7" fmla="*/ 196850 w 415539"/>
                    <a:gd name="connsiteY7" fmla="*/ 955675 h 955923"/>
                    <a:gd name="connsiteX8" fmla="*/ 227013 w 415539"/>
                    <a:gd name="connsiteY8" fmla="*/ 793750 h 955923"/>
                    <a:gd name="connsiteX9" fmla="*/ 247650 w 415539"/>
                    <a:gd name="connsiteY9" fmla="*/ 749300 h 955923"/>
                    <a:gd name="connsiteX10" fmla="*/ 274638 w 415539"/>
                    <a:gd name="connsiteY10" fmla="*/ 784225 h 955923"/>
                    <a:gd name="connsiteX11" fmla="*/ 344488 w 415539"/>
                    <a:gd name="connsiteY11" fmla="*/ 777875 h 955923"/>
                    <a:gd name="connsiteX12" fmla="*/ 412750 w 415539"/>
                    <a:gd name="connsiteY12" fmla="*/ 882650 h 955923"/>
                    <a:gd name="connsiteX13" fmla="*/ 368300 w 415539"/>
                    <a:gd name="connsiteY13" fmla="*/ 714375 h 955923"/>
                    <a:gd name="connsiteX14" fmla="*/ 314325 w 415539"/>
                    <a:gd name="connsiteY14" fmla="*/ 709613 h 955923"/>
                    <a:gd name="connsiteX15" fmla="*/ 284163 w 415539"/>
                    <a:gd name="connsiteY15" fmla="*/ 636587 h 955923"/>
                    <a:gd name="connsiteX16" fmla="*/ 177800 w 415539"/>
                    <a:gd name="connsiteY16" fmla="*/ 488950 h 955923"/>
                    <a:gd name="connsiteX17" fmla="*/ 177800 w 415539"/>
                    <a:gd name="connsiteY17" fmla="*/ 196850 h 955923"/>
                    <a:gd name="connsiteX18" fmla="*/ 292100 w 415539"/>
                    <a:gd name="connsiteY18" fmla="*/ 146050 h 955923"/>
                    <a:gd name="connsiteX19" fmla="*/ 406400 w 415539"/>
                    <a:gd name="connsiteY19" fmla="*/ 266700 h 955923"/>
                    <a:gd name="connsiteX20" fmla="*/ 266700 w 415539"/>
                    <a:gd name="connsiteY20" fmla="*/ 0 h 955923"/>
                    <a:gd name="connsiteX21" fmla="*/ 0 w 415539"/>
                    <a:gd name="connsiteY21" fmla="*/ 12700 h 955923"/>
                    <a:gd name="connsiteX0" fmla="*/ 0 w 415539"/>
                    <a:gd name="connsiteY0" fmla="*/ 12700 h 955923"/>
                    <a:gd name="connsiteX1" fmla="*/ 25400 w 415539"/>
                    <a:gd name="connsiteY1" fmla="*/ 234950 h 955923"/>
                    <a:gd name="connsiteX2" fmla="*/ 31750 w 415539"/>
                    <a:gd name="connsiteY2" fmla="*/ 357187 h 955923"/>
                    <a:gd name="connsiteX3" fmla="*/ 101600 w 415539"/>
                    <a:gd name="connsiteY3" fmla="*/ 460376 h 955923"/>
                    <a:gd name="connsiteX4" fmla="*/ 95250 w 415539"/>
                    <a:gd name="connsiteY4" fmla="*/ 571500 h 955923"/>
                    <a:gd name="connsiteX5" fmla="*/ 136525 w 415539"/>
                    <a:gd name="connsiteY5" fmla="*/ 692150 h 955923"/>
                    <a:gd name="connsiteX6" fmla="*/ 138113 w 415539"/>
                    <a:gd name="connsiteY6" fmla="*/ 830263 h 955923"/>
                    <a:gd name="connsiteX7" fmla="*/ 196850 w 415539"/>
                    <a:gd name="connsiteY7" fmla="*/ 955675 h 955923"/>
                    <a:gd name="connsiteX8" fmla="*/ 227013 w 415539"/>
                    <a:gd name="connsiteY8" fmla="*/ 793750 h 955923"/>
                    <a:gd name="connsiteX9" fmla="*/ 247650 w 415539"/>
                    <a:gd name="connsiteY9" fmla="*/ 749300 h 955923"/>
                    <a:gd name="connsiteX10" fmla="*/ 274638 w 415539"/>
                    <a:gd name="connsiteY10" fmla="*/ 784225 h 955923"/>
                    <a:gd name="connsiteX11" fmla="*/ 344488 w 415539"/>
                    <a:gd name="connsiteY11" fmla="*/ 777875 h 955923"/>
                    <a:gd name="connsiteX12" fmla="*/ 412750 w 415539"/>
                    <a:gd name="connsiteY12" fmla="*/ 882650 h 955923"/>
                    <a:gd name="connsiteX13" fmla="*/ 368300 w 415539"/>
                    <a:gd name="connsiteY13" fmla="*/ 714375 h 955923"/>
                    <a:gd name="connsiteX14" fmla="*/ 314325 w 415539"/>
                    <a:gd name="connsiteY14" fmla="*/ 709613 h 955923"/>
                    <a:gd name="connsiteX15" fmla="*/ 284163 w 415539"/>
                    <a:gd name="connsiteY15" fmla="*/ 636587 h 955923"/>
                    <a:gd name="connsiteX16" fmla="*/ 177800 w 415539"/>
                    <a:gd name="connsiteY16" fmla="*/ 488950 h 955923"/>
                    <a:gd name="connsiteX17" fmla="*/ 177800 w 415539"/>
                    <a:gd name="connsiteY17" fmla="*/ 196850 h 955923"/>
                    <a:gd name="connsiteX18" fmla="*/ 292100 w 415539"/>
                    <a:gd name="connsiteY18" fmla="*/ 146050 h 955923"/>
                    <a:gd name="connsiteX19" fmla="*/ 350838 w 415539"/>
                    <a:gd name="connsiteY19" fmla="*/ 192089 h 955923"/>
                    <a:gd name="connsiteX20" fmla="*/ 406400 w 415539"/>
                    <a:gd name="connsiteY20" fmla="*/ 266700 h 955923"/>
                    <a:gd name="connsiteX21" fmla="*/ 266700 w 415539"/>
                    <a:gd name="connsiteY21" fmla="*/ 0 h 955923"/>
                    <a:gd name="connsiteX22" fmla="*/ 0 w 415539"/>
                    <a:gd name="connsiteY22" fmla="*/ 12700 h 955923"/>
                    <a:gd name="connsiteX0" fmla="*/ 0 w 415539"/>
                    <a:gd name="connsiteY0" fmla="*/ 12700 h 955923"/>
                    <a:gd name="connsiteX1" fmla="*/ 25400 w 415539"/>
                    <a:gd name="connsiteY1" fmla="*/ 234950 h 955923"/>
                    <a:gd name="connsiteX2" fmla="*/ 31750 w 415539"/>
                    <a:gd name="connsiteY2" fmla="*/ 357187 h 955923"/>
                    <a:gd name="connsiteX3" fmla="*/ 101600 w 415539"/>
                    <a:gd name="connsiteY3" fmla="*/ 460376 h 955923"/>
                    <a:gd name="connsiteX4" fmla="*/ 95250 w 415539"/>
                    <a:gd name="connsiteY4" fmla="*/ 571500 h 955923"/>
                    <a:gd name="connsiteX5" fmla="*/ 136525 w 415539"/>
                    <a:gd name="connsiteY5" fmla="*/ 692150 h 955923"/>
                    <a:gd name="connsiteX6" fmla="*/ 138113 w 415539"/>
                    <a:gd name="connsiteY6" fmla="*/ 830263 h 955923"/>
                    <a:gd name="connsiteX7" fmla="*/ 196850 w 415539"/>
                    <a:gd name="connsiteY7" fmla="*/ 955675 h 955923"/>
                    <a:gd name="connsiteX8" fmla="*/ 227013 w 415539"/>
                    <a:gd name="connsiteY8" fmla="*/ 793750 h 955923"/>
                    <a:gd name="connsiteX9" fmla="*/ 247650 w 415539"/>
                    <a:gd name="connsiteY9" fmla="*/ 749300 h 955923"/>
                    <a:gd name="connsiteX10" fmla="*/ 274638 w 415539"/>
                    <a:gd name="connsiteY10" fmla="*/ 784225 h 955923"/>
                    <a:gd name="connsiteX11" fmla="*/ 344488 w 415539"/>
                    <a:gd name="connsiteY11" fmla="*/ 777875 h 955923"/>
                    <a:gd name="connsiteX12" fmla="*/ 412750 w 415539"/>
                    <a:gd name="connsiteY12" fmla="*/ 882650 h 955923"/>
                    <a:gd name="connsiteX13" fmla="*/ 368300 w 415539"/>
                    <a:gd name="connsiteY13" fmla="*/ 714375 h 955923"/>
                    <a:gd name="connsiteX14" fmla="*/ 314325 w 415539"/>
                    <a:gd name="connsiteY14" fmla="*/ 709613 h 955923"/>
                    <a:gd name="connsiteX15" fmla="*/ 284163 w 415539"/>
                    <a:gd name="connsiteY15" fmla="*/ 636587 h 955923"/>
                    <a:gd name="connsiteX16" fmla="*/ 177800 w 415539"/>
                    <a:gd name="connsiteY16" fmla="*/ 488950 h 955923"/>
                    <a:gd name="connsiteX17" fmla="*/ 177800 w 415539"/>
                    <a:gd name="connsiteY17" fmla="*/ 196850 h 955923"/>
                    <a:gd name="connsiteX18" fmla="*/ 292100 w 415539"/>
                    <a:gd name="connsiteY18" fmla="*/ 146050 h 955923"/>
                    <a:gd name="connsiteX19" fmla="*/ 350838 w 415539"/>
                    <a:gd name="connsiteY19" fmla="*/ 192089 h 955923"/>
                    <a:gd name="connsiteX20" fmla="*/ 406400 w 415539"/>
                    <a:gd name="connsiteY20" fmla="*/ 266700 h 955923"/>
                    <a:gd name="connsiteX21" fmla="*/ 266700 w 415539"/>
                    <a:gd name="connsiteY21" fmla="*/ 0 h 955923"/>
                    <a:gd name="connsiteX22" fmla="*/ 0 w 415539"/>
                    <a:gd name="connsiteY22" fmla="*/ 12700 h 955923"/>
                    <a:gd name="connsiteX0" fmla="*/ 0 w 415539"/>
                    <a:gd name="connsiteY0" fmla="*/ 0 h 943223"/>
                    <a:gd name="connsiteX1" fmla="*/ 25400 w 415539"/>
                    <a:gd name="connsiteY1" fmla="*/ 222250 h 943223"/>
                    <a:gd name="connsiteX2" fmla="*/ 31750 w 415539"/>
                    <a:gd name="connsiteY2" fmla="*/ 344487 h 943223"/>
                    <a:gd name="connsiteX3" fmla="*/ 101600 w 415539"/>
                    <a:gd name="connsiteY3" fmla="*/ 447676 h 943223"/>
                    <a:gd name="connsiteX4" fmla="*/ 95250 w 415539"/>
                    <a:gd name="connsiteY4" fmla="*/ 558800 h 943223"/>
                    <a:gd name="connsiteX5" fmla="*/ 136525 w 415539"/>
                    <a:gd name="connsiteY5" fmla="*/ 679450 h 943223"/>
                    <a:gd name="connsiteX6" fmla="*/ 138113 w 415539"/>
                    <a:gd name="connsiteY6" fmla="*/ 817563 h 943223"/>
                    <a:gd name="connsiteX7" fmla="*/ 196850 w 415539"/>
                    <a:gd name="connsiteY7" fmla="*/ 942975 h 943223"/>
                    <a:gd name="connsiteX8" fmla="*/ 227013 w 415539"/>
                    <a:gd name="connsiteY8" fmla="*/ 781050 h 943223"/>
                    <a:gd name="connsiteX9" fmla="*/ 247650 w 415539"/>
                    <a:gd name="connsiteY9" fmla="*/ 736600 h 943223"/>
                    <a:gd name="connsiteX10" fmla="*/ 274638 w 415539"/>
                    <a:gd name="connsiteY10" fmla="*/ 771525 h 943223"/>
                    <a:gd name="connsiteX11" fmla="*/ 344488 w 415539"/>
                    <a:gd name="connsiteY11" fmla="*/ 765175 h 943223"/>
                    <a:gd name="connsiteX12" fmla="*/ 412750 w 415539"/>
                    <a:gd name="connsiteY12" fmla="*/ 869950 h 943223"/>
                    <a:gd name="connsiteX13" fmla="*/ 368300 w 415539"/>
                    <a:gd name="connsiteY13" fmla="*/ 701675 h 943223"/>
                    <a:gd name="connsiteX14" fmla="*/ 314325 w 415539"/>
                    <a:gd name="connsiteY14" fmla="*/ 696913 h 943223"/>
                    <a:gd name="connsiteX15" fmla="*/ 284163 w 415539"/>
                    <a:gd name="connsiteY15" fmla="*/ 623887 h 943223"/>
                    <a:gd name="connsiteX16" fmla="*/ 177800 w 415539"/>
                    <a:gd name="connsiteY16" fmla="*/ 476250 h 943223"/>
                    <a:gd name="connsiteX17" fmla="*/ 177800 w 415539"/>
                    <a:gd name="connsiteY17" fmla="*/ 184150 h 943223"/>
                    <a:gd name="connsiteX18" fmla="*/ 292100 w 415539"/>
                    <a:gd name="connsiteY18" fmla="*/ 133350 h 943223"/>
                    <a:gd name="connsiteX19" fmla="*/ 350838 w 415539"/>
                    <a:gd name="connsiteY19" fmla="*/ 179389 h 943223"/>
                    <a:gd name="connsiteX20" fmla="*/ 406400 w 415539"/>
                    <a:gd name="connsiteY20" fmla="*/ 254000 h 943223"/>
                    <a:gd name="connsiteX21" fmla="*/ 277812 w 415539"/>
                    <a:gd name="connsiteY21" fmla="*/ 0 h 943223"/>
                    <a:gd name="connsiteX22" fmla="*/ 0 w 415539"/>
                    <a:gd name="connsiteY22" fmla="*/ 0 h 943223"/>
                    <a:gd name="connsiteX0" fmla="*/ 0 w 415539"/>
                    <a:gd name="connsiteY0" fmla="*/ 0 h 943223"/>
                    <a:gd name="connsiteX1" fmla="*/ 25400 w 415539"/>
                    <a:gd name="connsiteY1" fmla="*/ 222250 h 943223"/>
                    <a:gd name="connsiteX2" fmla="*/ 31750 w 415539"/>
                    <a:gd name="connsiteY2" fmla="*/ 344487 h 943223"/>
                    <a:gd name="connsiteX3" fmla="*/ 101600 w 415539"/>
                    <a:gd name="connsiteY3" fmla="*/ 447676 h 943223"/>
                    <a:gd name="connsiteX4" fmla="*/ 95250 w 415539"/>
                    <a:gd name="connsiteY4" fmla="*/ 558800 h 943223"/>
                    <a:gd name="connsiteX5" fmla="*/ 136525 w 415539"/>
                    <a:gd name="connsiteY5" fmla="*/ 679450 h 943223"/>
                    <a:gd name="connsiteX6" fmla="*/ 138113 w 415539"/>
                    <a:gd name="connsiteY6" fmla="*/ 817563 h 943223"/>
                    <a:gd name="connsiteX7" fmla="*/ 196850 w 415539"/>
                    <a:gd name="connsiteY7" fmla="*/ 942975 h 943223"/>
                    <a:gd name="connsiteX8" fmla="*/ 227013 w 415539"/>
                    <a:gd name="connsiteY8" fmla="*/ 781050 h 943223"/>
                    <a:gd name="connsiteX9" fmla="*/ 247650 w 415539"/>
                    <a:gd name="connsiteY9" fmla="*/ 736600 h 943223"/>
                    <a:gd name="connsiteX10" fmla="*/ 274638 w 415539"/>
                    <a:gd name="connsiteY10" fmla="*/ 771525 h 943223"/>
                    <a:gd name="connsiteX11" fmla="*/ 344488 w 415539"/>
                    <a:gd name="connsiteY11" fmla="*/ 765175 h 943223"/>
                    <a:gd name="connsiteX12" fmla="*/ 412750 w 415539"/>
                    <a:gd name="connsiteY12" fmla="*/ 869950 h 943223"/>
                    <a:gd name="connsiteX13" fmla="*/ 368300 w 415539"/>
                    <a:gd name="connsiteY13" fmla="*/ 701675 h 943223"/>
                    <a:gd name="connsiteX14" fmla="*/ 314325 w 415539"/>
                    <a:gd name="connsiteY14" fmla="*/ 696913 h 943223"/>
                    <a:gd name="connsiteX15" fmla="*/ 284163 w 415539"/>
                    <a:gd name="connsiteY15" fmla="*/ 623887 h 943223"/>
                    <a:gd name="connsiteX16" fmla="*/ 177800 w 415539"/>
                    <a:gd name="connsiteY16" fmla="*/ 476250 h 943223"/>
                    <a:gd name="connsiteX17" fmla="*/ 177800 w 415539"/>
                    <a:gd name="connsiteY17" fmla="*/ 184150 h 943223"/>
                    <a:gd name="connsiteX18" fmla="*/ 215900 w 415539"/>
                    <a:gd name="connsiteY18" fmla="*/ 131764 h 943223"/>
                    <a:gd name="connsiteX19" fmla="*/ 292100 w 415539"/>
                    <a:gd name="connsiteY19" fmla="*/ 133350 h 943223"/>
                    <a:gd name="connsiteX20" fmla="*/ 350838 w 415539"/>
                    <a:gd name="connsiteY20" fmla="*/ 179389 h 943223"/>
                    <a:gd name="connsiteX21" fmla="*/ 406400 w 415539"/>
                    <a:gd name="connsiteY21" fmla="*/ 254000 h 943223"/>
                    <a:gd name="connsiteX22" fmla="*/ 277812 w 415539"/>
                    <a:gd name="connsiteY22" fmla="*/ 0 h 943223"/>
                    <a:gd name="connsiteX23" fmla="*/ 0 w 415539"/>
                    <a:gd name="connsiteY23" fmla="*/ 0 h 943223"/>
                    <a:gd name="connsiteX0" fmla="*/ 0 w 415539"/>
                    <a:gd name="connsiteY0" fmla="*/ 0 h 943223"/>
                    <a:gd name="connsiteX1" fmla="*/ 14288 w 415539"/>
                    <a:gd name="connsiteY1" fmla="*/ 139701 h 943223"/>
                    <a:gd name="connsiteX2" fmla="*/ 25400 w 415539"/>
                    <a:gd name="connsiteY2" fmla="*/ 222250 h 943223"/>
                    <a:gd name="connsiteX3" fmla="*/ 31750 w 415539"/>
                    <a:gd name="connsiteY3" fmla="*/ 344487 h 943223"/>
                    <a:gd name="connsiteX4" fmla="*/ 101600 w 415539"/>
                    <a:gd name="connsiteY4" fmla="*/ 447676 h 943223"/>
                    <a:gd name="connsiteX5" fmla="*/ 95250 w 415539"/>
                    <a:gd name="connsiteY5" fmla="*/ 558800 h 943223"/>
                    <a:gd name="connsiteX6" fmla="*/ 136525 w 415539"/>
                    <a:gd name="connsiteY6" fmla="*/ 679450 h 943223"/>
                    <a:gd name="connsiteX7" fmla="*/ 138113 w 415539"/>
                    <a:gd name="connsiteY7" fmla="*/ 817563 h 943223"/>
                    <a:gd name="connsiteX8" fmla="*/ 196850 w 415539"/>
                    <a:gd name="connsiteY8" fmla="*/ 942975 h 943223"/>
                    <a:gd name="connsiteX9" fmla="*/ 227013 w 415539"/>
                    <a:gd name="connsiteY9" fmla="*/ 781050 h 943223"/>
                    <a:gd name="connsiteX10" fmla="*/ 247650 w 415539"/>
                    <a:gd name="connsiteY10" fmla="*/ 736600 h 943223"/>
                    <a:gd name="connsiteX11" fmla="*/ 274638 w 415539"/>
                    <a:gd name="connsiteY11" fmla="*/ 771525 h 943223"/>
                    <a:gd name="connsiteX12" fmla="*/ 344488 w 415539"/>
                    <a:gd name="connsiteY12" fmla="*/ 765175 h 943223"/>
                    <a:gd name="connsiteX13" fmla="*/ 412750 w 415539"/>
                    <a:gd name="connsiteY13" fmla="*/ 869950 h 943223"/>
                    <a:gd name="connsiteX14" fmla="*/ 368300 w 415539"/>
                    <a:gd name="connsiteY14" fmla="*/ 701675 h 943223"/>
                    <a:gd name="connsiteX15" fmla="*/ 314325 w 415539"/>
                    <a:gd name="connsiteY15" fmla="*/ 696913 h 943223"/>
                    <a:gd name="connsiteX16" fmla="*/ 284163 w 415539"/>
                    <a:gd name="connsiteY16" fmla="*/ 623887 h 943223"/>
                    <a:gd name="connsiteX17" fmla="*/ 177800 w 415539"/>
                    <a:gd name="connsiteY17" fmla="*/ 476250 h 943223"/>
                    <a:gd name="connsiteX18" fmla="*/ 177800 w 415539"/>
                    <a:gd name="connsiteY18" fmla="*/ 184150 h 943223"/>
                    <a:gd name="connsiteX19" fmla="*/ 215900 w 415539"/>
                    <a:gd name="connsiteY19" fmla="*/ 131764 h 943223"/>
                    <a:gd name="connsiteX20" fmla="*/ 292100 w 415539"/>
                    <a:gd name="connsiteY20" fmla="*/ 133350 h 943223"/>
                    <a:gd name="connsiteX21" fmla="*/ 350838 w 415539"/>
                    <a:gd name="connsiteY21" fmla="*/ 179389 h 943223"/>
                    <a:gd name="connsiteX22" fmla="*/ 406400 w 415539"/>
                    <a:gd name="connsiteY22" fmla="*/ 254000 h 943223"/>
                    <a:gd name="connsiteX23" fmla="*/ 277812 w 415539"/>
                    <a:gd name="connsiteY23" fmla="*/ 0 h 943223"/>
                    <a:gd name="connsiteX24" fmla="*/ 0 w 415539"/>
                    <a:gd name="connsiteY24" fmla="*/ 0 h 943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5539" h="943223">
                      <a:moveTo>
                        <a:pt x="0" y="0"/>
                      </a:moveTo>
                      <a:lnTo>
                        <a:pt x="14288" y="139701"/>
                      </a:lnTo>
                      <a:lnTo>
                        <a:pt x="25400" y="222250"/>
                      </a:lnTo>
                      <a:lnTo>
                        <a:pt x="31750" y="344487"/>
                      </a:lnTo>
                      <a:cubicBezTo>
                        <a:pt x="55563" y="375179"/>
                        <a:pt x="92075" y="410634"/>
                        <a:pt x="101600" y="447676"/>
                      </a:cubicBezTo>
                      <a:lnTo>
                        <a:pt x="95250" y="558800"/>
                      </a:lnTo>
                      <a:cubicBezTo>
                        <a:pt x="109538" y="609336"/>
                        <a:pt x="129381" y="636323"/>
                        <a:pt x="136525" y="679450"/>
                      </a:cubicBezTo>
                      <a:cubicBezTo>
                        <a:pt x="143669" y="722577"/>
                        <a:pt x="124884" y="775494"/>
                        <a:pt x="138113" y="817563"/>
                      </a:cubicBezTo>
                      <a:cubicBezTo>
                        <a:pt x="151342" y="859632"/>
                        <a:pt x="181240" y="948531"/>
                        <a:pt x="196850" y="942975"/>
                      </a:cubicBezTo>
                      <a:cubicBezTo>
                        <a:pt x="212460" y="937419"/>
                        <a:pt x="218546" y="815446"/>
                        <a:pt x="227013" y="781050"/>
                      </a:cubicBezTo>
                      <a:cubicBezTo>
                        <a:pt x="235480" y="746654"/>
                        <a:pt x="238919" y="739246"/>
                        <a:pt x="247650" y="736600"/>
                      </a:cubicBezTo>
                      <a:cubicBezTo>
                        <a:pt x="258233" y="746125"/>
                        <a:pt x="264055" y="762000"/>
                        <a:pt x="274638" y="771525"/>
                      </a:cubicBezTo>
                      <a:cubicBezTo>
                        <a:pt x="292630" y="785813"/>
                        <a:pt x="326496" y="750887"/>
                        <a:pt x="344488" y="765175"/>
                      </a:cubicBezTo>
                      <a:lnTo>
                        <a:pt x="412750" y="869950"/>
                      </a:lnTo>
                      <a:cubicBezTo>
                        <a:pt x="426773" y="862012"/>
                        <a:pt x="384175" y="738717"/>
                        <a:pt x="368300" y="701675"/>
                      </a:cubicBezTo>
                      <a:cubicBezTo>
                        <a:pt x="355600" y="669925"/>
                        <a:pt x="328348" y="709877"/>
                        <a:pt x="314325" y="696913"/>
                      </a:cubicBezTo>
                      <a:cubicBezTo>
                        <a:pt x="300302" y="683949"/>
                        <a:pt x="310621" y="657754"/>
                        <a:pt x="284163" y="623887"/>
                      </a:cubicBezTo>
                      <a:cubicBezTo>
                        <a:pt x="248709" y="574675"/>
                        <a:pt x="173566" y="555625"/>
                        <a:pt x="177800" y="476250"/>
                      </a:cubicBezTo>
                      <a:lnTo>
                        <a:pt x="177800" y="184150"/>
                      </a:lnTo>
                      <a:cubicBezTo>
                        <a:pt x="186267" y="128852"/>
                        <a:pt x="196850" y="140231"/>
                        <a:pt x="215900" y="131764"/>
                      </a:cubicBezTo>
                      <a:cubicBezTo>
                        <a:pt x="234950" y="123297"/>
                        <a:pt x="271727" y="127529"/>
                        <a:pt x="292100" y="133350"/>
                      </a:cubicBezTo>
                      <a:cubicBezTo>
                        <a:pt x="308504" y="149755"/>
                        <a:pt x="334434" y="162984"/>
                        <a:pt x="350838" y="179389"/>
                      </a:cubicBezTo>
                      <a:cubicBezTo>
                        <a:pt x="369359" y="204259"/>
                        <a:pt x="386291" y="249768"/>
                        <a:pt x="406400" y="254000"/>
                      </a:cubicBezTo>
                      <a:cubicBezTo>
                        <a:pt x="407458" y="223837"/>
                        <a:pt x="324379" y="88900"/>
                        <a:pt x="277812" y="0"/>
                      </a:cubicBezTo>
                      <a:lnTo>
                        <a:pt x="0" y="0"/>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4" name="Freeform: Shape 183">
                  <a:extLst>
                    <a:ext uri="{FF2B5EF4-FFF2-40B4-BE49-F238E27FC236}">
                      <a16:creationId xmlns:a16="http://schemas.microsoft.com/office/drawing/2014/main" id="{23064988-90AF-4834-AF47-D5FD38E0E433}"/>
                    </a:ext>
                  </a:extLst>
                </p:cNvPr>
                <p:cNvSpPr/>
                <p:nvPr/>
              </p:nvSpPr>
              <p:spPr>
                <a:xfrm>
                  <a:off x="3397250" y="5958980"/>
                  <a:ext cx="446088" cy="764092"/>
                </a:xfrm>
                <a:custGeom>
                  <a:avLst/>
                  <a:gdLst>
                    <a:gd name="connsiteX0" fmla="*/ 133350 w 457200"/>
                    <a:gd name="connsiteY0" fmla="*/ 825500 h 971550"/>
                    <a:gd name="connsiteX1" fmla="*/ 133350 w 457200"/>
                    <a:gd name="connsiteY1" fmla="*/ 971550 h 971550"/>
                    <a:gd name="connsiteX2" fmla="*/ 0 w 457200"/>
                    <a:gd name="connsiteY2" fmla="*/ 577850 h 971550"/>
                    <a:gd name="connsiteX3" fmla="*/ 95250 w 457200"/>
                    <a:gd name="connsiteY3" fmla="*/ 228600 h 971550"/>
                    <a:gd name="connsiteX4" fmla="*/ 457200 w 457200"/>
                    <a:gd name="connsiteY4" fmla="*/ 0 h 971550"/>
                    <a:gd name="connsiteX5" fmla="*/ 419100 w 457200"/>
                    <a:gd name="connsiteY5" fmla="*/ 298450 h 971550"/>
                    <a:gd name="connsiteX6" fmla="*/ 146050 w 457200"/>
                    <a:gd name="connsiteY6" fmla="*/ 882650 h 971550"/>
                    <a:gd name="connsiteX7" fmla="*/ 107950 w 457200"/>
                    <a:gd name="connsiteY7" fmla="*/ 895350 h 971550"/>
                    <a:gd name="connsiteX0" fmla="*/ 133350 w 419100"/>
                    <a:gd name="connsiteY0" fmla="*/ 781050 h 927100"/>
                    <a:gd name="connsiteX1" fmla="*/ 133350 w 419100"/>
                    <a:gd name="connsiteY1" fmla="*/ 927100 h 927100"/>
                    <a:gd name="connsiteX2" fmla="*/ 0 w 419100"/>
                    <a:gd name="connsiteY2" fmla="*/ 533400 h 927100"/>
                    <a:gd name="connsiteX3" fmla="*/ 95250 w 419100"/>
                    <a:gd name="connsiteY3" fmla="*/ 184150 h 927100"/>
                    <a:gd name="connsiteX4" fmla="*/ 381000 w 419100"/>
                    <a:gd name="connsiteY4" fmla="*/ 0 h 927100"/>
                    <a:gd name="connsiteX5" fmla="*/ 419100 w 419100"/>
                    <a:gd name="connsiteY5" fmla="*/ 254000 h 927100"/>
                    <a:gd name="connsiteX6" fmla="*/ 146050 w 419100"/>
                    <a:gd name="connsiteY6" fmla="*/ 838200 h 927100"/>
                    <a:gd name="connsiteX7" fmla="*/ 107950 w 419100"/>
                    <a:gd name="connsiteY7" fmla="*/ 850900 h 927100"/>
                    <a:gd name="connsiteX0" fmla="*/ 133350 w 419100"/>
                    <a:gd name="connsiteY0" fmla="*/ 781050 h 927100"/>
                    <a:gd name="connsiteX1" fmla="*/ 133350 w 419100"/>
                    <a:gd name="connsiteY1" fmla="*/ 927100 h 927100"/>
                    <a:gd name="connsiteX2" fmla="*/ 0 w 419100"/>
                    <a:gd name="connsiteY2" fmla="*/ 533400 h 927100"/>
                    <a:gd name="connsiteX3" fmla="*/ 95250 w 419100"/>
                    <a:gd name="connsiteY3" fmla="*/ 184150 h 927100"/>
                    <a:gd name="connsiteX4" fmla="*/ 381000 w 419100"/>
                    <a:gd name="connsiteY4" fmla="*/ 0 h 927100"/>
                    <a:gd name="connsiteX5" fmla="*/ 419100 w 419100"/>
                    <a:gd name="connsiteY5" fmla="*/ 254000 h 927100"/>
                    <a:gd name="connsiteX6" fmla="*/ 146050 w 419100"/>
                    <a:gd name="connsiteY6" fmla="*/ 838200 h 927100"/>
                    <a:gd name="connsiteX7" fmla="*/ 107950 w 419100"/>
                    <a:gd name="connsiteY7" fmla="*/ 850900 h 927100"/>
                    <a:gd name="connsiteX0" fmla="*/ 133350 w 446088"/>
                    <a:gd name="connsiteY0" fmla="*/ 781050 h 927100"/>
                    <a:gd name="connsiteX1" fmla="*/ 133350 w 446088"/>
                    <a:gd name="connsiteY1" fmla="*/ 927100 h 927100"/>
                    <a:gd name="connsiteX2" fmla="*/ 0 w 446088"/>
                    <a:gd name="connsiteY2" fmla="*/ 533400 h 927100"/>
                    <a:gd name="connsiteX3" fmla="*/ 95250 w 446088"/>
                    <a:gd name="connsiteY3" fmla="*/ 184150 h 927100"/>
                    <a:gd name="connsiteX4" fmla="*/ 381000 w 446088"/>
                    <a:gd name="connsiteY4" fmla="*/ 0 h 927100"/>
                    <a:gd name="connsiteX5" fmla="*/ 446088 w 446088"/>
                    <a:gd name="connsiteY5" fmla="*/ 92075 h 927100"/>
                    <a:gd name="connsiteX6" fmla="*/ 419100 w 446088"/>
                    <a:gd name="connsiteY6" fmla="*/ 254000 h 927100"/>
                    <a:gd name="connsiteX7" fmla="*/ 146050 w 446088"/>
                    <a:gd name="connsiteY7" fmla="*/ 838200 h 927100"/>
                    <a:gd name="connsiteX8" fmla="*/ 107950 w 446088"/>
                    <a:gd name="connsiteY8" fmla="*/ 850900 h 927100"/>
                    <a:gd name="connsiteX0" fmla="*/ 133350 w 446088"/>
                    <a:gd name="connsiteY0" fmla="*/ 781050 h 927100"/>
                    <a:gd name="connsiteX1" fmla="*/ 133350 w 446088"/>
                    <a:gd name="connsiteY1" fmla="*/ 927100 h 927100"/>
                    <a:gd name="connsiteX2" fmla="*/ 0 w 446088"/>
                    <a:gd name="connsiteY2" fmla="*/ 533400 h 927100"/>
                    <a:gd name="connsiteX3" fmla="*/ 95250 w 446088"/>
                    <a:gd name="connsiteY3" fmla="*/ 184150 h 927100"/>
                    <a:gd name="connsiteX4" fmla="*/ 381000 w 446088"/>
                    <a:gd name="connsiteY4" fmla="*/ 0 h 927100"/>
                    <a:gd name="connsiteX5" fmla="*/ 446088 w 446088"/>
                    <a:gd name="connsiteY5" fmla="*/ 92075 h 927100"/>
                    <a:gd name="connsiteX6" fmla="*/ 420688 w 446088"/>
                    <a:gd name="connsiteY6" fmla="*/ 158750 h 927100"/>
                    <a:gd name="connsiteX7" fmla="*/ 419100 w 446088"/>
                    <a:gd name="connsiteY7" fmla="*/ 254000 h 927100"/>
                    <a:gd name="connsiteX8" fmla="*/ 146050 w 446088"/>
                    <a:gd name="connsiteY8" fmla="*/ 838200 h 927100"/>
                    <a:gd name="connsiteX9" fmla="*/ 107950 w 446088"/>
                    <a:gd name="connsiteY9" fmla="*/ 850900 h 927100"/>
                    <a:gd name="connsiteX0" fmla="*/ 133350 w 446088"/>
                    <a:gd name="connsiteY0" fmla="*/ 781050 h 927100"/>
                    <a:gd name="connsiteX1" fmla="*/ 133350 w 446088"/>
                    <a:gd name="connsiteY1" fmla="*/ 927100 h 927100"/>
                    <a:gd name="connsiteX2" fmla="*/ 0 w 446088"/>
                    <a:gd name="connsiteY2" fmla="*/ 533400 h 927100"/>
                    <a:gd name="connsiteX3" fmla="*/ 161925 w 446088"/>
                    <a:gd name="connsiteY3" fmla="*/ 165100 h 927100"/>
                    <a:gd name="connsiteX4" fmla="*/ 381000 w 446088"/>
                    <a:gd name="connsiteY4" fmla="*/ 0 h 927100"/>
                    <a:gd name="connsiteX5" fmla="*/ 446088 w 446088"/>
                    <a:gd name="connsiteY5" fmla="*/ 92075 h 927100"/>
                    <a:gd name="connsiteX6" fmla="*/ 420688 w 446088"/>
                    <a:gd name="connsiteY6" fmla="*/ 158750 h 927100"/>
                    <a:gd name="connsiteX7" fmla="*/ 419100 w 446088"/>
                    <a:gd name="connsiteY7" fmla="*/ 254000 h 927100"/>
                    <a:gd name="connsiteX8" fmla="*/ 146050 w 446088"/>
                    <a:gd name="connsiteY8" fmla="*/ 838200 h 927100"/>
                    <a:gd name="connsiteX9" fmla="*/ 107950 w 446088"/>
                    <a:gd name="connsiteY9" fmla="*/ 850900 h 927100"/>
                    <a:gd name="connsiteX0" fmla="*/ 133350 w 446088"/>
                    <a:gd name="connsiteY0" fmla="*/ 781050 h 927100"/>
                    <a:gd name="connsiteX1" fmla="*/ 133350 w 446088"/>
                    <a:gd name="connsiteY1" fmla="*/ 927100 h 927100"/>
                    <a:gd name="connsiteX2" fmla="*/ 0 w 446088"/>
                    <a:gd name="connsiteY2" fmla="*/ 533400 h 927100"/>
                    <a:gd name="connsiteX3" fmla="*/ 161925 w 446088"/>
                    <a:gd name="connsiteY3" fmla="*/ 165100 h 927100"/>
                    <a:gd name="connsiteX4" fmla="*/ 381000 w 446088"/>
                    <a:gd name="connsiteY4" fmla="*/ 0 h 927100"/>
                    <a:gd name="connsiteX5" fmla="*/ 446088 w 446088"/>
                    <a:gd name="connsiteY5" fmla="*/ 92075 h 927100"/>
                    <a:gd name="connsiteX6" fmla="*/ 420688 w 446088"/>
                    <a:gd name="connsiteY6" fmla="*/ 158750 h 927100"/>
                    <a:gd name="connsiteX7" fmla="*/ 419100 w 446088"/>
                    <a:gd name="connsiteY7" fmla="*/ 254000 h 927100"/>
                    <a:gd name="connsiteX8" fmla="*/ 146050 w 446088"/>
                    <a:gd name="connsiteY8" fmla="*/ 838200 h 927100"/>
                    <a:gd name="connsiteX9" fmla="*/ 107950 w 446088"/>
                    <a:gd name="connsiteY9" fmla="*/ 850900 h 927100"/>
                    <a:gd name="connsiteX0" fmla="*/ 133350 w 446088"/>
                    <a:gd name="connsiteY0" fmla="*/ 782523 h 928573"/>
                    <a:gd name="connsiteX1" fmla="*/ 133350 w 446088"/>
                    <a:gd name="connsiteY1" fmla="*/ 928573 h 928573"/>
                    <a:gd name="connsiteX2" fmla="*/ 0 w 446088"/>
                    <a:gd name="connsiteY2" fmla="*/ 534873 h 928573"/>
                    <a:gd name="connsiteX3" fmla="*/ 161925 w 446088"/>
                    <a:gd name="connsiteY3" fmla="*/ 166573 h 928573"/>
                    <a:gd name="connsiteX4" fmla="*/ 300038 w 446088"/>
                    <a:gd name="connsiteY4" fmla="*/ 64973 h 928573"/>
                    <a:gd name="connsiteX5" fmla="*/ 381000 w 446088"/>
                    <a:gd name="connsiteY5" fmla="*/ 1473 h 928573"/>
                    <a:gd name="connsiteX6" fmla="*/ 446088 w 446088"/>
                    <a:gd name="connsiteY6" fmla="*/ 93548 h 928573"/>
                    <a:gd name="connsiteX7" fmla="*/ 420688 w 446088"/>
                    <a:gd name="connsiteY7" fmla="*/ 160223 h 928573"/>
                    <a:gd name="connsiteX8" fmla="*/ 419100 w 446088"/>
                    <a:gd name="connsiteY8" fmla="*/ 255473 h 928573"/>
                    <a:gd name="connsiteX9" fmla="*/ 146050 w 446088"/>
                    <a:gd name="connsiteY9" fmla="*/ 839673 h 928573"/>
                    <a:gd name="connsiteX10" fmla="*/ 107950 w 446088"/>
                    <a:gd name="connsiteY10" fmla="*/ 852373 h 928573"/>
                    <a:gd name="connsiteX0" fmla="*/ 133350 w 446088"/>
                    <a:gd name="connsiteY0" fmla="*/ 782523 h 928573"/>
                    <a:gd name="connsiteX1" fmla="*/ 133350 w 446088"/>
                    <a:gd name="connsiteY1" fmla="*/ 928573 h 928573"/>
                    <a:gd name="connsiteX2" fmla="*/ 0 w 446088"/>
                    <a:gd name="connsiteY2" fmla="*/ 534873 h 928573"/>
                    <a:gd name="connsiteX3" fmla="*/ 44450 w 446088"/>
                    <a:gd name="connsiteY3" fmla="*/ 358662 h 928573"/>
                    <a:gd name="connsiteX4" fmla="*/ 161925 w 446088"/>
                    <a:gd name="connsiteY4" fmla="*/ 166573 h 928573"/>
                    <a:gd name="connsiteX5" fmla="*/ 300038 w 446088"/>
                    <a:gd name="connsiteY5" fmla="*/ 64973 h 928573"/>
                    <a:gd name="connsiteX6" fmla="*/ 381000 w 446088"/>
                    <a:gd name="connsiteY6" fmla="*/ 1473 h 928573"/>
                    <a:gd name="connsiteX7" fmla="*/ 446088 w 446088"/>
                    <a:gd name="connsiteY7" fmla="*/ 93548 h 928573"/>
                    <a:gd name="connsiteX8" fmla="*/ 420688 w 446088"/>
                    <a:gd name="connsiteY8" fmla="*/ 160223 h 928573"/>
                    <a:gd name="connsiteX9" fmla="*/ 419100 w 446088"/>
                    <a:gd name="connsiteY9" fmla="*/ 255473 h 928573"/>
                    <a:gd name="connsiteX10" fmla="*/ 146050 w 446088"/>
                    <a:gd name="connsiteY10" fmla="*/ 839673 h 928573"/>
                    <a:gd name="connsiteX11" fmla="*/ 107950 w 446088"/>
                    <a:gd name="connsiteY11" fmla="*/ 852373 h 928573"/>
                    <a:gd name="connsiteX0" fmla="*/ 133350 w 446088"/>
                    <a:gd name="connsiteY0" fmla="*/ 782523 h 928573"/>
                    <a:gd name="connsiteX1" fmla="*/ 133350 w 446088"/>
                    <a:gd name="connsiteY1" fmla="*/ 928573 h 928573"/>
                    <a:gd name="connsiteX2" fmla="*/ 46038 w 446088"/>
                    <a:gd name="connsiteY2" fmla="*/ 598374 h 928573"/>
                    <a:gd name="connsiteX3" fmla="*/ 0 w 446088"/>
                    <a:gd name="connsiteY3" fmla="*/ 534873 h 928573"/>
                    <a:gd name="connsiteX4" fmla="*/ 44450 w 446088"/>
                    <a:gd name="connsiteY4" fmla="*/ 358662 h 928573"/>
                    <a:gd name="connsiteX5" fmla="*/ 161925 w 446088"/>
                    <a:gd name="connsiteY5" fmla="*/ 166573 h 928573"/>
                    <a:gd name="connsiteX6" fmla="*/ 300038 w 446088"/>
                    <a:gd name="connsiteY6" fmla="*/ 64973 h 928573"/>
                    <a:gd name="connsiteX7" fmla="*/ 381000 w 446088"/>
                    <a:gd name="connsiteY7" fmla="*/ 1473 h 928573"/>
                    <a:gd name="connsiteX8" fmla="*/ 446088 w 446088"/>
                    <a:gd name="connsiteY8" fmla="*/ 93548 h 928573"/>
                    <a:gd name="connsiteX9" fmla="*/ 420688 w 446088"/>
                    <a:gd name="connsiteY9" fmla="*/ 160223 h 928573"/>
                    <a:gd name="connsiteX10" fmla="*/ 419100 w 446088"/>
                    <a:gd name="connsiteY10" fmla="*/ 255473 h 928573"/>
                    <a:gd name="connsiteX11" fmla="*/ 146050 w 446088"/>
                    <a:gd name="connsiteY11" fmla="*/ 839673 h 928573"/>
                    <a:gd name="connsiteX12" fmla="*/ 107950 w 446088"/>
                    <a:gd name="connsiteY12" fmla="*/ 852373 h 928573"/>
                    <a:gd name="connsiteX0" fmla="*/ 133350 w 446088"/>
                    <a:gd name="connsiteY0" fmla="*/ 782523 h 852373"/>
                    <a:gd name="connsiteX1" fmla="*/ 46038 w 446088"/>
                    <a:gd name="connsiteY1" fmla="*/ 598374 h 852373"/>
                    <a:gd name="connsiteX2" fmla="*/ 0 w 446088"/>
                    <a:gd name="connsiteY2" fmla="*/ 534873 h 852373"/>
                    <a:gd name="connsiteX3" fmla="*/ 44450 w 446088"/>
                    <a:gd name="connsiteY3" fmla="*/ 358662 h 852373"/>
                    <a:gd name="connsiteX4" fmla="*/ 161925 w 446088"/>
                    <a:gd name="connsiteY4" fmla="*/ 166573 h 852373"/>
                    <a:gd name="connsiteX5" fmla="*/ 300038 w 446088"/>
                    <a:gd name="connsiteY5" fmla="*/ 64973 h 852373"/>
                    <a:gd name="connsiteX6" fmla="*/ 381000 w 446088"/>
                    <a:gd name="connsiteY6" fmla="*/ 1473 h 852373"/>
                    <a:gd name="connsiteX7" fmla="*/ 446088 w 446088"/>
                    <a:gd name="connsiteY7" fmla="*/ 93548 h 852373"/>
                    <a:gd name="connsiteX8" fmla="*/ 420688 w 446088"/>
                    <a:gd name="connsiteY8" fmla="*/ 160223 h 852373"/>
                    <a:gd name="connsiteX9" fmla="*/ 419100 w 446088"/>
                    <a:gd name="connsiteY9" fmla="*/ 255473 h 852373"/>
                    <a:gd name="connsiteX10" fmla="*/ 146050 w 446088"/>
                    <a:gd name="connsiteY10" fmla="*/ 839673 h 852373"/>
                    <a:gd name="connsiteX11" fmla="*/ 107950 w 446088"/>
                    <a:gd name="connsiteY11" fmla="*/ 852373 h 852373"/>
                    <a:gd name="connsiteX0" fmla="*/ 133350 w 446088"/>
                    <a:gd name="connsiteY0" fmla="*/ 782523 h 839673"/>
                    <a:gd name="connsiteX1" fmla="*/ 46038 w 446088"/>
                    <a:gd name="connsiteY1" fmla="*/ 598374 h 839673"/>
                    <a:gd name="connsiteX2" fmla="*/ 0 w 446088"/>
                    <a:gd name="connsiteY2" fmla="*/ 534873 h 839673"/>
                    <a:gd name="connsiteX3" fmla="*/ 44450 w 446088"/>
                    <a:gd name="connsiteY3" fmla="*/ 358662 h 839673"/>
                    <a:gd name="connsiteX4" fmla="*/ 161925 w 446088"/>
                    <a:gd name="connsiteY4" fmla="*/ 166573 h 839673"/>
                    <a:gd name="connsiteX5" fmla="*/ 300038 w 446088"/>
                    <a:gd name="connsiteY5" fmla="*/ 64973 h 839673"/>
                    <a:gd name="connsiteX6" fmla="*/ 381000 w 446088"/>
                    <a:gd name="connsiteY6" fmla="*/ 1473 h 839673"/>
                    <a:gd name="connsiteX7" fmla="*/ 446088 w 446088"/>
                    <a:gd name="connsiteY7" fmla="*/ 93548 h 839673"/>
                    <a:gd name="connsiteX8" fmla="*/ 420688 w 446088"/>
                    <a:gd name="connsiteY8" fmla="*/ 160223 h 839673"/>
                    <a:gd name="connsiteX9" fmla="*/ 419100 w 446088"/>
                    <a:gd name="connsiteY9" fmla="*/ 255473 h 839673"/>
                    <a:gd name="connsiteX10" fmla="*/ 146050 w 446088"/>
                    <a:gd name="connsiteY10" fmla="*/ 839673 h 839673"/>
                    <a:gd name="connsiteX0" fmla="*/ 133350 w 446088"/>
                    <a:gd name="connsiteY0" fmla="*/ 782523 h 782523"/>
                    <a:gd name="connsiteX1" fmla="*/ 46038 w 446088"/>
                    <a:gd name="connsiteY1" fmla="*/ 598374 h 782523"/>
                    <a:gd name="connsiteX2" fmla="*/ 0 w 446088"/>
                    <a:gd name="connsiteY2" fmla="*/ 534873 h 782523"/>
                    <a:gd name="connsiteX3" fmla="*/ 44450 w 446088"/>
                    <a:gd name="connsiteY3" fmla="*/ 358662 h 782523"/>
                    <a:gd name="connsiteX4" fmla="*/ 161925 w 446088"/>
                    <a:gd name="connsiteY4" fmla="*/ 166573 h 782523"/>
                    <a:gd name="connsiteX5" fmla="*/ 300038 w 446088"/>
                    <a:gd name="connsiteY5" fmla="*/ 64973 h 782523"/>
                    <a:gd name="connsiteX6" fmla="*/ 381000 w 446088"/>
                    <a:gd name="connsiteY6" fmla="*/ 1473 h 782523"/>
                    <a:gd name="connsiteX7" fmla="*/ 446088 w 446088"/>
                    <a:gd name="connsiteY7" fmla="*/ 93548 h 782523"/>
                    <a:gd name="connsiteX8" fmla="*/ 420688 w 446088"/>
                    <a:gd name="connsiteY8" fmla="*/ 160223 h 782523"/>
                    <a:gd name="connsiteX9" fmla="*/ 419100 w 446088"/>
                    <a:gd name="connsiteY9" fmla="*/ 255473 h 782523"/>
                    <a:gd name="connsiteX0" fmla="*/ 330200 w 446088"/>
                    <a:gd name="connsiteY0" fmla="*/ 441211 h 598374"/>
                    <a:gd name="connsiteX1" fmla="*/ 46038 w 446088"/>
                    <a:gd name="connsiteY1" fmla="*/ 598374 h 598374"/>
                    <a:gd name="connsiteX2" fmla="*/ 0 w 446088"/>
                    <a:gd name="connsiteY2" fmla="*/ 534873 h 598374"/>
                    <a:gd name="connsiteX3" fmla="*/ 44450 w 446088"/>
                    <a:gd name="connsiteY3" fmla="*/ 358662 h 598374"/>
                    <a:gd name="connsiteX4" fmla="*/ 161925 w 446088"/>
                    <a:gd name="connsiteY4" fmla="*/ 166573 h 598374"/>
                    <a:gd name="connsiteX5" fmla="*/ 300038 w 446088"/>
                    <a:gd name="connsiteY5" fmla="*/ 64973 h 598374"/>
                    <a:gd name="connsiteX6" fmla="*/ 381000 w 446088"/>
                    <a:gd name="connsiteY6" fmla="*/ 1473 h 598374"/>
                    <a:gd name="connsiteX7" fmla="*/ 446088 w 446088"/>
                    <a:gd name="connsiteY7" fmla="*/ 93548 h 598374"/>
                    <a:gd name="connsiteX8" fmla="*/ 420688 w 446088"/>
                    <a:gd name="connsiteY8" fmla="*/ 160223 h 598374"/>
                    <a:gd name="connsiteX9" fmla="*/ 419100 w 446088"/>
                    <a:gd name="connsiteY9" fmla="*/ 255473 h 598374"/>
                    <a:gd name="connsiteX0" fmla="*/ 330200 w 446088"/>
                    <a:gd name="connsiteY0" fmla="*/ 441211 h 774587"/>
                    <a:gd name="connsiteX1" fmla="*/ 163513 w 446088"/>
                    <a:gd name="connsiteY1" fmla="*/ 774587 h 774587"/>
                    <a:gd name="connsiteX2" fmla="*/ 46038 w 446088"/>
                    <a:gd name="connsiteY2" fmla="*/ 598374 h 774587"/>
                    <a:gd name="connsiteX3" fmla="*/ 0 w 446088"/>
                    <a:gd name="connsiteY3" fmla="*/ 534873 h 774587"/>
                    <a:gd name="connsiteX4" fmla="*/ 44450 w 446088"/>
                    <a:gd name="connsiteY4" fmla="*/ 358662 h 774587"/>
                    <a:gd name="connsiteX5" fmla="*/ 161925 w 446088"/>
                    <a:gd name="connsiteY5" fmla="*/ 166573 h 774587"/>
                    <a:gd name="connsiteX6" fmla="*/ 300038 w 446088"/>
                    <a:gd name="connsiteY6" fmla="*/ 64973 h 774587"/>
                    <a:gd name="connsiteX7" fmla="*/ 381000 w 446088"/>
                    <a:gd name="connsiteY7" fmla="*/ 1473 h 774587"/>
                    <a:gd name="connsiteX8" fmla="*/ 446088 w 446088"/>
                    <a:gd name="connsiteY8" fmla="*/ 93548 h 774587"/>
                    <a:gd name="connsiteX9" fmla="*/ 420688 w 446088"/>
                    <a:gd name="connsiteY9" fmla="*/ 160223 h 774587"/>
                    <a:gd name="connsiteX10" fmla="*/ 419100 w 446088"/>
                    <a:gd name="connsiteY10" fmla="*/ 255473 h 774587"/>
                    <a:gd name="connsiteX0" fmla="*/ 330200 w 446088"/>
                    <a:gd name="connsiteY0" fmla="*/ 441211 h 775061"/>
                    <a:gd name="connsiteX1" fmla="*/ 223838 w 446088"/>
                    <a:gd name="connsiteY1" fmla="*/ 639649 h 775061"/>
                    <a:gd name="connsiteX2" fmla="*/ 163513 w 446088"/>
                    <a:gd name="connsiteY2" fmla="*/ 774587 h 775061"/>
                    <a:gd name="connsiteX3" fmla="*/ 46038 w 446088"/>
                    <a:gd name="connsiteY3" fmla="*/ 598374 h 775061"/>
                    <a:gd name="connsiteX4" fmla="*/ 0 w 446088"/>
                    <a:gd name="connsiteY4" fmla="*/ 534873 h 775061"/>
                    <a:gd name="connsiteX5" fmla="*/ 44450 w 446088"/>
                    <a:gd name="connsiteY5" fmla="*/ 358662 h 775061"/>
                    <a:gd name="connsiteX6" fmla="*/ 161925 w 446088"/>
                    <a:gd name="connsiteY6" fmla="*/ 166573 h 775061"/>
                    <a:gd name="connsiteX7" fmla="*/ 300038 w 446088"/>
                    <a:gd name="connsiteY7" fmla="*/ 64973 h 775061"/>
                    <a:gd name="connsiteX8" fmla="*/ 381000 w 446088"/>
                    <a:gd name="connsiteY8" fmla="*/ 1473 h 775061"/>
                    <a:gd name="connsiteX9" fmla="*/ 446088 w 446088"/>
                    <a:gd name="connsiteY9" fmla="*/ 93548 h 775061"/>
                    <a:gd name="connsiteX10" fmla="*/ 420688 w 446088"/>
                    <a:gd name="connsiteY10" fmla="*/ 160223 h 775061"/>
                    <a:gd name="connsiteX11" fmla="*/ 419100 w 446088"/>
                    <a:gd name="connsiteY11" fmla="*/ 255473 h 775061"/>
                    <a:gd name="connsiteX0" fmla="*/ 330200 w 446088"/>
                    <a:gd name="connsiteY0" fmla="*/ 441211 h 774997"/>
                    <a:gd name="connsiteX1" fmla="*/ 300038 w 446088"/>
                    <a:gd name="connsiteY1" fmla="*/ 550749 h 774997"/>
                    <a:gd name="connsiteX2" fmla="*/ 223838 w 446088"/>
                    <a:gd name="connsiteY2" fmla="*/ 639649 h 774997"/>
                    <a:gd name="connsiteX3" fmla="*/ 163513 w 446088"/>
                    <a:gd name="connsiteY3" fmla="*/ 774587 h 774997"/>
                    <a:gd name="connsiteX4" fmla="*/ 46038 w 446088"/>
                    <a:gd name="connsiteY4" fmla="*/ 598374 h 774997"/>
                    <a:gd name="connsiteX5" fmla="*/ 0 w 446088"/>
                    <a:gd name="connsiteY5" fmla="*/ 534873 h 774997"/>
                    <a:gd name="connsiteX6" fmla="*/ 44450 w 446088"/>
                    <a:gd name="connsiteY6" fmla="*/ 358662 h 774997"/>
                    <a:gd name="connsiteX7" fmla="*/ 161925 w 446088"/>
                    <a:gd name="connsiteY7" fmla="*/ 166573 h 774997"/>
                    <a:gd name="connsiteX8" fmla="*/ 300038 w 446088"/>
                    <a:gd name="connsiteY8" fmla="*/ 64973 h 774997"/>
                    <a:gd name="connsiteX9" fmla="*/ 381000 w 446088"/>
                    <a:gd name="connsiteY9" fmla="*/ 1473 h 774997"/>
                    <a:gd name="connsiteX10" fmla="*/ 446088 w 446088"/>
                    <a:gd name="connsiteY10" fmla="*/ 93548 h 774997"/>
                    <a:gd name="connsiteX11" fmla="*/ 420688 w 446088"/>
                    <a:gd name="connsiteY11" fmla="*/ 160223 h 774997"/>
                    <a:gd name="connsiteX12" fmla="*/ 419100 w 446088"/>
                    <a:gd name="connsiteY12" fmla="*/ 255473 h 774997"/>
                    <a:gd name="connsiteX0" fmla="*/ 330200 w 446088"/>
                    <a:gd name="connsiteY0" fmla="*/ 441211 h 774997"/>
                    <a:gd name="connsiteX1" fmla="*/ 300038 w 446088"/>
                    <a:gd name="connsiteY1" fmla="*/ 550749 h 774997"/>
                    <a:gd name="connsiteX2" fmla="*/ 223838 w 446088"/>
                    <a:gd name="connsiteY2" fmla="*/ 639649 h 774997"/>
                    <a:gd name="connsiteX3" fmla="*/ 163513 w 446088"/>
                    <a:gd name="connsiteY3" fmla="*/ 774587 h 774997"/>
                    <a:gd name="connsiteX4" fmla="*/ 46038 w 446088"/>
                    <a:gd name="connsiteY4" fmla="*/ 598374 h 774997"/>
                    <a:gd name="connsiteX5" fmla="*/ 0 w 446088"/>
                    <a:gd name="connsiteY5" fmla="*/ 534873 h 774997"/>
                    <a:gd name="connsiteX6" fmla="*/ 44450 w 446088"/>
                    <a:gd name="connsiteY6" fmla="*/ 358662 h 774997"/>
                    <a:gd name="connsiteX7" fmla="*/ 161925 w 446088"/>
                    <a:gd name="connsiteY7" fmla="*/ 166573 h 774997"/>
                    <a:gd name="connsiteX8" fmla="*/ 300038 w 446088"/>
                    <a:gd name="connsiteY8" fmla="*/ 64973 h 774997"/>
                    <a:gd name="connsiteX9" fmla="*/ 381000 w 446088"/>
                    <a:gd name="connsiteY9" fmla="*/ 1473 h 774997"/>
                    <a:gd name="connsiteX10" fmla="*/ 446088 w 446088"/>
                    <a:gd name="connsiteY10" fmla="*/ 93548 h 774997"/>
                    <a:gd name="connsiteX11" fmla="*/ 420688 w 446088"/>
                    <a:gd name="connsiteY11" fmla="*/ 160223 h 774997"/>
                    <a:gd name="connsiteX12" fmla="*/ 419100 w 446088"/>
                    <a:gd name="connsiteY12" fmla="*/ 255473 h 774997"/>
                    <a:gd name="connsiteX0" fmla="*/ 330200 w 446088"/>
                    <a:gd name="connsiteY0" fmla="*/ 441211 h 774595"/>
                    <a:gd name="connsiteX1" fmla="*/ 300038 w 446088"/>
                    <a:gd name="connsiteY1" fmla="*/ 550749 h 774595"/>
                    <a:gd name="connsiteX2" fmla="*/ 223838 w 446088"/>
                    <a:gd name="connsiteY2" fmla="*/ 639649 h 774595"/>
                    <a:gd name="connsiteX3" fmla="*/ 163513 w 446088"/>
                    <a:gd name="connsiteY3" fmla="*/ 774587 h 774595"/>
                    <a:gd name="connsiteX4" fmla="*/ 63500 w 446088"/>
                    <a:gd name="connsiteY4" fmla="*/ 641237 h 774595"/>
                    <a:gd name="connsiteX5" fmla="*/ 46038 w 446088"/>
                    <a:gd name="connsiteY5" fmla="*/ 598374 h 774595"/>
                    <a:gd name="connsiteX6" fmla="*/ 0 w 446088"/>
                    <a:gd name="connsiteY6" fmla="*/ 534873 h 774595"/>
                    <a:gd name="connsiteX7" fmla="*/ 44450 w 446088"/>
                    <a:gd name="connsiteY7" fmla="*/ 358662 h 774595"/>
                    <a:gd name="connsiteX8" fmla="*/ 161925 w 446088"/>
                    <a:gd name="connsiteY8" fmla="*/ 166573 h 774595"/>
                    <a:gd name="connsiteX9" fmla="*/ 300038 w 446088"/>
                    <a:gd name="connsiteY9" fmla="*/ 64973 h 774595"/>
                    <a:gd name="connsiteX10" fmla="*/ 381000 w 446088"/>
                    <a:gd name="connsiteY10" fmla="*/ 1473 h 774595"/>
                    <a:gd name="connsiteX11" fmla="*/ 446088 w 446088"/>
                    <a:gd name="connsiteY11" fmla="*/ 93548 h 774595"/>
                    <a:gd name="connsiteX12" fmla="*/ 420688 w 446088"/>
                    <a:gd name="connsiteY12" fmla="*/ 160223 h 774595"/>
                    <a:gd name="connsiteX13" fmla="*/ 419100 w 446088"/>
                    <a:gd name="connsiteY13" fmla="*/ 255473 h 774595"/>
                    <a:gd name="connsiteX0" fmla="*/ 376238 w 446088"/>
                    <a:gd name="connsiteY0" fmla="*/ 317386 h 774595"/>
                    <a:gd name="connsiteX1" fmla="*/ 300038 w 446088"/>
                    <a:gd name="connsiteY1" fmla="*/ 550749 h 774595"/>
                    <a:gd name="connsiteX2" fmla="*/ 223838 w 446088"/>
                    <a:gd name="connsiteY2" fmla="*/ 639649 h 774595"/>
                    <a:gd name="connsiteX3" fmla="*/ 163513 w 446088"/>
                    <a:gd name="connsiteY3" fmla="*/ 774587 h 774595"/>
                    <a:gd name="connsiteX4" fmla="*/ 63500 w 446088"/>
                    <a:gd name="connsiteY4" fmla="*/ 641237 h 774595"/>
                    <a:gd name="connsiteX5" fmla="*/ 46038 w 446088"/>
                    <a:gd name="connsiteY5" fmla="*/ 598374 h 774595"/>
                    <a:gd name="connsiteX6" fmla="*/ 0 w 446088"/>
                    <a:gd name="connsiteY6" fmla="*/ 534873 h 774595"/>
                    <a:gd name="connsiteX7" fmla="*/ 44450 w 446088"/>
                    <a:gd name="connsiteY7" fmla="*/ 358662 h 774595"/>
                    <a:gd name="connsiteX8" fmla="*/ 161925 w 446088"/>
                    <a:gd name="connsiteY8" fmla="*/ 166573 h 774595"/>
                    <a:gd name="connsiteX9" fmla="*/ 300038 w 446088"/>
                    <a:gd name="connsiteY9" fmla="*/ 64973 h 774595"/>
                    <a:gd name="connsiteX10" fmla="*/ 381000 w 446088"/>
                    <a:gd name="connsiteY10" fmla="*/ 1473 h 774595"/>
                    <a:gd name="connsiteX11" fmla="*/ 446088 w 446088"/>
                    <a:gd name="connsiteY11" fmla="*/ 93548 h 774595"/>
                    <a:gd name="connsiteX12" fmla="*/ 420688 w 446088"/>
                    <a:gd name="connsiteY12" fmla="*/ 160223 h 774595"/>
                    <a:gd name="connsiteX13" fmla="*/ 419100 w 446088"/>
                    <a:gd name="connsiteY13" fmla="*/ 255473 h 774595"/>
                    <a:gd name="connsiteX0" fmla="*/ 376238 w 446088"/>
                    <a:gd name="connsiteY0" fmla="*/ 316292 h 773501"/>
                    <a:gd name="connsiteX1" fmla="*/ 300038 w 446088"/>
                    <a:gd name="connsiteY1" fmla="*/ 549655 h 773501"/>
                    <a:gd name="connsiteX2" fmla="*/ 223838 w 446088"/>
                    <a:gd name="connsiteY2" fmla="*/ 638555 h 773501"/>
                    <a:gd name="connsiteX3" fmla="*/ 163513 w 446088"/>
                    <a:gd name="connsiteY3" fmla="*/ 773493 h 773501"/>
                    <a:gd name="connsiteX4" fmla="*/ 63500 w 446088"/>
                    <a:gd name="connsiteY4" fmla="*/ 640143 h 773501"/>
                    <a:gd name="connsiteX5" fmla="*/ 46038 w 446088"/>
                    <a:gd name="connsiteY5" fmla="*/ 597280 h 773501"/>
                    <a:gd name="connsiteX6" fmla="*/ 0 w 446088"/>
                    <a:gd name="connsiteY6" fmla="*/ 533779 h 773501"/>
                    <a:gd name="connsiteX7" fmla="*/ 44450 w 446088"/>
                    <a:gd name="connsiteY7" fmla="*/ 357568 h 773501"/>
                    <a:gd name="connsiteX8" fmla="*/ 161925 w 446088"/>
                    <a:gd name="connsiteY8" fmla="*/ 165479 h 773501"/>
                    <a:gd name="connsiteX9" fmla="*/ 300038 w 446088"/>
                    <a:gd name="connsiteY9" fmla="*/ 63879 h 773501"/>
                    <a:gd name="connsiteX10" fmla="*/ 381000 w 446088"/>
                    <a:gd name="connsiteY10" fmla="*/ 379 h 773501"/>
                    <a:gd name="connsiteX11" fmla="*/ 396875 w 446088"/>
                    <a:gd name="connsiteY11" fmla="*/ 48005 h 773501"/>
                    <a:gd name="connsiteX12" fmla="*/ 446088 w 446088"/>
                    <a:gd name="connsiteY12" fmla="*/ 92454 h 773501"/>
                    <a:gd name="connsiteX13" fmla="*/ 420688 w 446088"/>
                    <a:gd name="connsiteY13" fmla="*/ 159129 h 773501"/>
                    <a:gd name="connsiteX14" fmla="*/ 419100 w 446088"/>
                    <a:gd name="connsiteY14" fmla="*/ 254379 h 773501"/>
                    <a:gd name="connsiteX0" fmla="*/ 376238 w 446088"/>
                    <a:gd name="connsiteY0" fmla="*/ 316292 h 773501"/>
                    <a:gd name="connsiteX1" fmla="*/ 300038 w 446088"/>
                    <a:gd name="connsiteY1" fmla="*/ 549655 h 773501"/>
                    <a:gd name="connsiteX2" fmla="*/ 223838 w 446088"/>
                    <a:gd name="connsiteY2" fmla="*/ 638555 h 773501"/>
                    <a:gd name="connsiteX3" fmla="*/ 163513 w 446088"/>
                    <a:gd name="connsiteY3" fmla="*/ 773493 h 773501"/>
                    <a:gd name="connsiteX4" fmla="*/ 63500 w 446088"/>
                    <a:gd name="connsiteY4" fmla="*/ 640143 h 773501"/>
                    <a:gd name="connsiteX5" fmla="*/ 46038 w 446088"/>
                    <a:gd name="connsiteY5" fmla="*/ 597280 h 773501"/>
                    <a:gd name="connsiteX6" fmla="*/ 0 w 446088"/>
                    <a:gd name="connsiteY6" fmla="*/ 533779 h 773501"/>
                    <a:gd name="connsiteX7" fmla="*/ 44450 w 446088"/>
                    <a:gd name="connsiteY7" fmla="*/ 357568 h 773501"/>
                    <a:gd name="connsiteX8" fmla="*/ 161925 w 446088"/>
                    <a:gd name="connsiteY8" fmla="*/ 165479 h 773501"/>
                    <a:gd name="connsiteX9" fmla="*/ 285750 w 446088"/>
                    <a:gd name="connsiteY9" fmla="*/ 71817 h 773501"/>
                    <a:gd name="connsiteX10" fmla="*/ 381000 w 446088"/>
                    <a:gd name="connsiteY10" fmla="*/ 379 h 773501"/>
                    <a:gd name="connsiteX11" fmla="*/ 396875 w 446088"/>
                    <a:gd name="connsiteY11" fmla="*/ 48005 h 773501"/>
                    <a:gd name="connsiteX12" fmla="*/ 446088 w 446088"/>
                    <a:gd name="connsiteY12" fmla="*/ 92454 h 773501"/>
                    <a:gd name="connsiteX13" fmla="*/ 420688 w 446088"/>
                    <a:gd name="connsiteY13" fmla="*/ 159129 h 773501"/>
                    <a:gd name="connsiteX14" fmla="*/ 419100 w 446088"/>
                    <a:gd name="connsiteY14" fmla="*/ 254379 h 773501"/>
                    <a:gd name="connsiteX0" fmla="*/ 376238 w 446088"/>
                    <a:gd name="connsiteY0" fmla="*/ 316292 h 773501"/>
                    <a:gd name="connsiteX1" fmla="*/ 300038 w 446088"/>
                    <a:gd name="connsiteY1" fmla="*/ 549655 h 773501"/>
                    <a:gd name="connsiteX2" fmla="*/ 223838 w 446088"/>
                    <a:gd name="connsiteY2" fmla="*/ 638555 h 773501"/>
                    <a:gd name="connsiteX3" fmla="*/ 163513 w 446088"/>
                    <a:gd name="connsiteY3" fmla="*/ 773493 h 773501"/>
                    <a:gd name="connsiteX4" fmla="*/ 63500 w 446088"/>
                    <a:gd name="connsiteY4" fmla="*/ 640143 h 773501"/>
                    <a:gd name="connsiteX5" fmla="*/ 46038 w 446088"/>
                    <a:gd name="connsiteY5" fmla="*/ 597280 h 773501"/>
                    <a:gd name="connsiteX6" fmla="*/ 0 w 446088"/>
                    <a:gd name="connsiteY6" fmla="*/ 533779 h 773501"/>
                    <a:gd name="connsiteX7" fmla="*/ 44450 w 446088"/>
                    <a:gd name="connsiteY7" fmla="*/ 357568 h 773501"/>
                    <a:gd name="connsiteX8" fmla="*/ 161925 w 446088"/>
                    <a:gd name="connsiteY8" fmla="*/ 165479 h 773501"/>
                    <a:gd name="connsiteX9" fmla="*/ 285750 w 446088"/>
                    <a:gd name="connsiteY9" fmla="*/ 71817 h 773501"/>
                    <a:gd name="connsiteX10" fmla="*/ 381000 w 446088"/>
                    <a:gd name="connsiteY10" fmla="*/ 379 h 773501"/>
                    <a:gd name="connsiteX11" fmla="*/ 396875 w 446088"/>
                    <a:gd name="connsiteY11" fmla="*/ 48005 h 773501"/>
                    <a:gd name="connsiteX12" fmla="*/ 446088 w 446088"/>
                    <a:gd name="connsiteY12" fmla="*/ 92454 h 773501"/>
                    <a:gd name="connsiteX13" fmla="*/ 420688 w 446088"/>
                    <a:gd name="connsiteY13" fmla="*/ 159129 h 773501"/>
                    <a:gd name="connsiteX14" fmla="*/ 419100 w 446088"/>
                    <a:gd name="connsiteY14" fmla="*/ 254379 h 773501"/>
                    <a:gd name="connsiteX0" fmla="*/ 376238 w 446088"/>
                    <a:gd name="connsiteY0" fmla="*/ 316292 h 773501"/>
                    <a:gd name="connsiteX1" fmla="*/ 300038 w 446088"/>
                    <a:gd name="connsiteY1" fmla="*/ 549655 h 773501"/>
                    <a:gd name="connsiteX2" fmla="*/ 223838 w 446088"/>
                    <a:gd name="connsiteY2" fmla="*/ 638555 h 773501"/>
                    <a:gd name="connsiteX3" fmla="*/ 163513 w 446088"/>
                    <a:gd name="connsiteY3" fmla="*/ 773493 h 773501"/>
                    <a:gd name="connsiteX4" fmla="*/ 63500 w 446088"/>
                    <a:gd name="connsiteY4" fmla="*/ 640143 h 773501"/>
                    <a:gd name="connsiteX5" fmla="*/ 46038 w 446088"/>
                    <a:gd name="connsiteY5" fmla="*/ 597280 h 773501"/>
                    <a:gd name="connsiteX6" fmla="*/ 0 w 446088"/>
                    <a:gd name="connsiteY6" fmla="*/ 533779 h 773501"/>
                    <a:gd name="connsiteX7" fmla="*/ 44450 w 446088"/>
                    <a:gd name="connsiteY7" fmla="*/ 357568 h 773501"/>
                    <a:gd name="connsiteX8" fmla="*/ 161925 w 446088"/>
                    <a:gd name="connsiteY8" fmla="*/ 165479 h 773501"/>
                    <a:gd name="connsiteX9" fmla="*/ 285750 w 446088"/>
                    <a:gd name="connsiteY9" fmla="*/ 71817 h 773501"/>
                    <a:gd name="connsiteX10" fmla="*/ 381000 w 446088"/>
                    <a:gd name="connsiteY10" fmla="*/ 379 h 773501"/>
                    <a:gd name="connsiteX11" fmla="*/ 396875 w 446088"/>
                    <a:gd name="connsiteY11" fmla="*/ 48005 h 773501"/>
                    <a:gd name="connsiteX12" fmla="*/ 446088 w 446088"/>
                    <a:gd name="connsiteY12" fmla="*/ 92454 h 773501"/>
                    <a:gd name="connsiteX13" fmla="*/ 420688 w 446088"/>
                    <a:gd name="connsiteY13" fmla="*/ 159129 h 773501"/>
                    <a:gd name="connsiteX14" fmla="*/ 419100 w 446088"/>
                    <a:gd name="connsiteY14" fmla="*/ 254379 h 773501"/>
                    <a:gd name="connsiteX0" fmla="*/ 376238 w 446088"/>
                    <a:gd name="connsiteY0" fmla="*/ 316292 h 773501"/>
                    <a:gd name="connsiteX1" fmla="*/ 300038 w 446088"/>
                    <a:gd name="connsiteY1" fmla="*/ 549655 h 773501"/>
                    <a:gd name="connsiteX2" fmla="*/ 223838 w 446088"/>
                    <a:gd name="connsiteY2" fmla="*/ 638555 h 773501"/>
                    <a:gd name="connsiteX3" fmla="*/ 163513 w 446088"/>
                    <a:gd name="connsiteY3" fmla="*/ 773493 h 773501"/>
                    <a:gd name="connsiteX4" fmla="*/ 63500 w 446088"/>
                    <a:gd name="connsiteY4" fmla="*/ 640143 h 773501"/>
                    <a:gd name="connsiteX5" fmla="*/ 46038 w 446088"/>
                    <a:gd name="connsiteY5" fmla="*/ 597280 h 773501"/>
                    <a:gd name="connsiteX6" fmla="*/ 0 w 446088"/>
                    <a:gd name="connsiteY6" fmla="*/ 533779 h 773501"/>
                    <a:gd name="connsiteX7" fmla="*/ 44450 w 446088"/>
                    <a:gd name="connsiteY7" fmla="*/ 357568 h 773501"/>
                    <a:gd name="connsiteX8" fmla="*/ 161925 w 446088"/>
                    <a:gd name="connsiteY8" fmla="*/ 165479 h 773501"/>
                    <a:gd name="connsiteX9" fmla="*/ 285750 w 446088"/>
                    <a:gd name="connsiteY9" fmla="*/ 71817 h 773501"/>
                    <a:gd name="connsiteX10" fmla="*/ 381000 w 446088"/>
                    <a:gd name="connsiteY10" fmla="*/ 379 h 773501"/>
                    <a:gd name="connsiteX11" fmla="*/ 396875 w 446088"/>
                    <a:gd name="connsiteY11" fmla="*/ 48005 h 773501"/>
                    <a:gd name="connsiteX12" fmla="*/ 446088 w 446088"/>
                    <a:gd name="connsiteY12" fmla="*/ 92454 h 773501"/>
                    <a:gd name="connsiteX13" fmla="*/ 420688 w 446088"/>
                    <a:gd name="connsiteY13" fmla="*/ 159129 h 773501"/>
                    <a:gd name="connsiteX14" fmla="*/ 419100 w 446088"/>
                    <a:gd name="connsiteY14" fmla="*/ 254379 h 773501"/>
                    <a:gd name="connsiteX0" fmla="*/ 376238 w 446088"/>
                    <a:gd name="connsiteY0" fmla="*/ 306883 h 764092"/>
                    <a:gd name="connsiteX1" fmla="*/ 300038 w 446088"/>
                    <a:gd name="connsiteY1" fmla="*/ 540246 h 764092"/>
                    <a:gd name="connsiteX2" fmla="*/ 223838 w 446088"/>
                    <a:gd name="connsiteY2" fmla="*/ 629146 h 764092"/>
                    <a:gd name="connsiteX3" fmla="*/ 163513 w 446088"/>
                    <a:gd name="connsiteY3" fmla="*/ 764084 h 764092"/>
                    <a:gd name="connsiteX4" fmla="*/ 63500 w 446088"/>
                    <a:gd name="connsiteY4" fmla="*/ 630734 h 764092"/>
                    <a:gd name="connsiteX5" fmla="*/ 46038 w 446088"/>
                    <a:gd name="connsiteY5" fmla="*/ 587871 h 764092"/>
                    <a:gd name="connsiteX6" fmla="*/ 0 w 446088"/>
                    <a:gd name="connsiteY6" fmla="*/ 524370 h 764092"/>
                    <a:gd name="connsiteX7" fmla="*/ 44450 w 446088"/>
                    <a:gd name="connsiteY7" fmla="*/ 348159 h 764092"/>
                    <a:gd name="connsiteX8" fmla="*/ 161925 w 446088"/>
                    <a:gd name="connsiteY8" fmla="*/ 156070 h 764092"/>
                    <a:gd name="connsiteX9" fmla="*/ 285750 w 446088"/>
                    <a:gd name="connsiteY9" fmla="*/ 62408 h 764092"/>
                    <a:gd name="connsiteX10" fmla="*/ 376238 w 446088"/>
                    <a:gd name="connsiteY10" fmla="*/ 495 h 764092"/>
                    <a:gd name="connsiteX11" fmla="*/ 396875 w 446088"/>
                    <a:gd name="connsiteY11" fmla="*/ 38596 h 764092"/>
                    <a:gd name="connsiteX12" fmla="*/ 446088 w 446088"/>
                    <a:gd name="connsiteY12" fmla="*/ 83045 h 764092"/>
                    <a:gd name="connsiteX13" fmla="*/ 420688 w 446088"/>
                    <a:gd name="connsiteY13" fmla="*/ 149720 h 764092"/>
                    <a:gd name="connsiteX14" fmla="*/ 419100 w 446088"/>
                    <a:gd name="connsiteY14" fmla="*/ 244970 h 764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6088" h="764092">
                      <a:moveTo>
                        <a:pt x="376238" y="306883"/>
                      </a:moveTo>
                      <a:cubicBezTo>
                        <a:pt x="368300" y="321700"/>
                        <a:pt x="317765" y="507173"/>
                        <a:pt x="300038" y="540246"/>
                      </a:cubicBezTo>
                      <a:cubicBezTo>
                        <a:pt x="282311" y="573319"/>
                        <a:pt x="243682" y="588400"/>
                        <a:pt x="223838" y="629146"/>
                      </a:cubicBezTo>
                      <a:cubicBezTo>
                        <a:pt x="194469" y="665130"/>
                        <a:pt x="190236" y="765142"/>
                        <a:pt x="163513" y="764084"/>
                      </a:cubicBezTo>
                      <a:cubicBezTo>
                        <a:pt x="136790" y="763026"/>
                        <a:pt x="127529" y="652166"/>
                        <a:pt x="63500" y="630734"/>
                      </a:cubicBezTo>
                      <a:cubicBezTo>
                        <a:pt x="43921" y="601365"/>
                        <a:pt x="56621" y="604275"/>
                        <a:pt x="46038" y="587871"/>
                      </a:cubicBezTo>
                      <a:lnTo>
                        <a:pt x="0" y="524370"/>
                      </a:lnTo>
                      <a:cubicBezTo>
                        <a:pt x="24871" y="466691"/>
                        <a:pt x="19579" y="405838"/>
                        <a:pt x="44450" y="348159"/>
                      </a:cubicBezTo>
                      <a:lnTo>
                        <a:pt x="161925" y="156070"/>
                      </a:lnTo>
                      <a:cubicBezTo>
                        <a:pt x="212460" y="72197"/>
                        <a:pt x="242888" y="75637"/>
                        <a:pt x="285750" y="62408"/>
                      </a:cubicBezTo>
                      <a:cubicBezTo>
                        <a:pt x="322262" y="34891"/>
                        <a:pt x="358246" y="4993"/>
                        <a:pt x="376238" y="495"/>
                      </a:cubicBezTo>
                      <a:cubicBezTo>
                        <a:pt x="394230" y="-4003"/>
                        <a:pt x="386027" y="23250"/>
                        <a:pt x="396875" y="38596"/>
                      </a:cubicBezTo>
                      <a:cubicBezTo>
                        <a:pt x="407723" y="53942"/>
                        <a:pt x="443971" y="62672"/>
                        <a:pt x="446088" y="83045"/>
                      </a:cubicBezTo>
                      <a:cubicBezTo>
                        <a:pt x="442384" y="112149"/>
                        <a:pt x="424392" y="120616"/>
                        <a:pt x="420688" y="149720"/>
                      </a:cubicBezTo>
                      <a:cubicBezTo>
                        <a:pt x="420159" y="181470"/>
                        <a:pt x="419629" y="213220"/>
                        <a:pt x="419100" y="244970"/>
                      </a:cubicBezTo>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5" name="Freeform: Shape 184">
                  <a:extLst>
                    <a:ext uri="{FF2B5EF4-FFF2-40B4-BE49-F238E27FC236}">
                      <a16:creationId xmlns:a16="http://schemas.microsoft.com/office/drawing/2014/main" id="{6B7690F2-ECC1-4914-93C4-A9CC8D2F2C36}"/>
                    </a:ext>
                  </a:extLst>
                </p:cNvPr>
                <p:cNvSpPr/>
                <p:nvPr/>
              </p:nvSpPr>
              <p:spPr>
                <a:xfrm>
                  <a:off x="4725455" y="4084249"/>
                  <a:ext cx="158238" cy="87417"/>
                </a:xfrm>
                <a:custGeom>
                  <a:avLst/>
                  <a:gdLst>
                    <a:gd name="connsiteX0" fmla="*/ 0 w 240030"/>
                    <a:gd name="connsiteY0" fmla="*/ 182880 h 194310"/>
                    <a:gd name="connsiteX1" fmla="*/ 240030 w 240030"/>
                    <a:gd name="connsiteY1" fmla="*/ 194310 h 194310"/>
                    <a:gd name="connsiteX2" fmla="*/ 217170 w 240030"/>
                    <a:gd name="connsiteY2" fmla="*/ 0 h 194310"/>
                    <a:gd name="connsiteX3" fmla="*/ 11430 w 240030"/>
                    <a:gd name="connsiteY3" fmla="*/ 0 h 194310"/>
                    <a:gd name="connsiteX4" fmla="*/ 0 w 240030"/>
                    <a:gd name="connsiteY4" fmla="*/ 182880 h 194310"/>
                    <a:gd name="connsiteX0" fmla="*/ 0 w 217170"/>
                    <a:gd name="connsiteY0" fmla="*/ 182880 h 182880"/>
                    <a:gd name="connsiteX1" fmla="*/ 179705 w 217170"/>
                    <a:gd name="connsiteY1" fmla="*/ 138747 h 182880"/>
                    <a:gd name="connsiteX2" fmla="*/ 217170 w 217170"/>
                    <a:gd name="connsiteY2" fmla="*/ 0 h 182880"/>
                    <a:gd name="connsiteX3" fmla="*/ 11430 w 217170"/>
                    <a:gd name="connsiteY3" fmla="*/ 0 h 182880"/>
                    <a:gd name="connsiteX4" fmla="*/ 0 w 217170"/>
                    <a:gd name="connsiteY4" fmla="*/ 182880 h 182880"/>
                    <a:gd name="connsiteX0" fmla="*/ 0 w 194945"/>
                    <a:gd name="connsiteY0" fmla="*/ 182880 h 182880"/>
                    <a:gd name="connsiteX1" fmla="*/ 179705 w 194945"/>
                    <a:gd name="connsiteY1" fmla="*/ 138747 h 182880"/>
                    <a:gd name="connsiteX2" fmla="*/ 194945 w 194945"/>
                    <a:gd name="connsiteY2" fmla="*/ 71438 h 182880"/>
                    <a:gd name="connsiteX3" fmla="*/ 11430 w 194945"/>
                    <a:gd name="connsiteY3" fmla="*/ 0 h 182880"/>
                    <a:gd name="connsiteX4" fmla="*/ 0 w 194945"/>
                    <a:gd name="connsiteY4" fmla="*/ 182880 h 182880"/>
                    <a:gd name="connsiteX0" fmla="*/ 0 w 197393"/>
                    <a:gd name="connsiteY0" fmla="*/ 182880 h 182880"/>
                    <a:gd name="connsiteX1" fmla="*/ 179705 w 197393"/>
                    <a:gd name="connsiteY1" fmla="*/ 138747 h 182880"/>
                    <a:gd name="connsiteX2" fmla="*/ 194945 w 197393"/>
                    <a:gd name="connsiteY2" fmla="*/ 71438 h 182880"/>
                    <a:gd name="connsiteX3" fmla="*/ 11430 w 197393"/>
                    <a:gd name="connsiteY3" fmla="*/ 0 h 182880"/>
                    <a:gd name="connsiteX4" fmla="*/ 0 w 197393"/>
                    <a:gd name="connsiteY4" fmla="*/ 182880 h 182880"/>
                    <a:gd name="connsiteX0" fmla="*/ 0 w 197393"/>
                    <a:gd name="connsiteY0" fmla="*/ 111442 h 111442"/>
                    <a:gd name="connsiteX1" fmla="*/ 179705 w 197393"/>
                    <a:gd name="connsiteY1" fmla="*/ 67309 h 111442"/>
                    <a:gd name="connsiteX2" fmla="*/ 194945 w 197393"/>
                    <a:gd name="connsiteY2" fmla="*/ 0 h 111442"/>
                    <a:gd name="connsiteX3" fmla="*/ 73342 w 197393"/>
                    <a:gd name="connsiteY3" fmla="*/ 20637 h 111442"/>
                    <a:gd name="connsiteX4" fmla="*/ 0 w 197393"/>
                    <a:gd name="connsiteY4" fmla="*/ 111442 h 111442"/>
                    <a:gd name="connsiteX0" fmla="*/ 0 w 197393"/>
                    <a:gd name="connsiteY0" fmla="*/ 111442 h 111442"/>
                    <a:gd name="connsiteX1" fmla="*/ 179705 w 197393"/>
                    <a:gd name="connsiteY1" fmla="*/ 67309 h 111442"/>
                    <a:gd name="connsiteX2" fmla="*/ 194945 w 197393"/>
                    <a:gd name="connsiteY2" fmla="*/ 0 h 111442"/>
                    <a:gd name="connsiteX3" fmla="*/ 73342 w 197393"/>
                    <a:gd name="connsiteY3" fmla="*/ 20637 h 111442"/>
                    <a:gd name="connsiteX4" fmla="*/ 0 w 197393"/>
                    <a:gd name="connsiteY4" fmla="*/ 111442 h 111442"/>
                    <a:gd name="connsiteX0" fmla="*/ 0 w 157706"/>
                    <a:gd name="connsiteY0" fmla="*/ 87629 h 87629"/>
                    <a:gd name="connsiteX1" fmla="*/ 140018 w 157706"/>
                    <a:gd name="connsiteY1" fmla="*/ 67309 h 87629"/>
                    <a:gd name="connsiteX2" fmla="*/ 155258 w 157706"/>
                    <a:gd name="connsiteY2" fmla="*/ 0 h 87629"/>
                    <a:gd name="connsiteX3" fmla="*/ 33655 w 157706"/>
                    <a:gd name="connsiteY3" fmla="*/ 20637 h 87629"/>
                    <a:gd name="connsiteX4" fmla="*/ 0 w 157706"/>
                    <a:gd name="connsiteY4" fmla="*/ 87629 h 87629"/>
                    <a:gd name="connsiteX0" fmla="*/ 532 w 158238"/>
                    <a:gd name="connsiteY0" fmla="*/ 87629 h 87629"/>
                    <a:gd name="connsiteX1" fmla="*/ 140550 w 158238"/>
                    <a:gd name="connsiteY1" fmla="*/ 67309 h 87629"/>
                    <a:gd name="connsiteX2" fmla="*/ 155790 w 158238"/>
                    <a:gd name="connsiteY2" fmla="*/ 0 h 87629"/>
                    <a:gd name="connsiteX3" fmla="*/ 34187 w 158238"/>
                    <a:gd name="connsiteY3" fmla="*/ 20637 h 87629"/>
                    <a:gd name="connsiteX4" fmla="*/ 532 w 158238"/>
                    <a:gd name="connsiteY4" fmla="*/ 87629 h 87629"/>
                    <a:gd name="connsiteX0" fmla="*/ 532 w 158238"/>
                    <a:gd name="connsiteY0" fmla="*/ 87629 h 88299"/>
                    <a:gd name="connsiteX1" fmla="*/ 140550 w 158238"/>
                    <a:gd name="connsiteY1" fmla="*/ 67309 h 88299"/>
                    <a:gd name="connsiteX2" fmla="*/ 155790 w 158238"/>
                    <a:gd name="connsiteY2" fmla="*/ 0 h 88299"/>
                    <a:gd name="connsiteX3" fmla="*/ 34187 w 158238"/>
                    <a:gd name="connsiteY3" fmla="*/ 20637 h 88299"/>
                    <a:gd name="connsiteX4" fmla="*/ 532 w 158238"/>
                    <a:gd name="connsiteY4" fmla="*/ 87629 h 88299"/>
                    <a:gd name="connsiteX0" fmla="*/ 532 w 158238"/>
                    <a:gd name="connsiteY0" fmla="*/ 90510 h 91180"/>
                    <a:gd name="connsiteX1" fmla="*/ 140550 w 158238"/>
                    <a:gd name="connsiteY1" fmla="*/ 70190 h 91180"/>
                    <a:gd name="connsiteX2" fmla="*/ 155790 w 158238"/>
                    <a:gd name="connsiteY2" fmla="*/ 2881 h 91180"/>
                    <a:gd name="connsiteX3" fmla="*/ 34187 w 158238"/>
                    <a:gd name="connsiteY3" fmla="*/ 23518 h 91180"/>
                    <a:gd name="connsiteX4" fmla="*/ 532 w 158238"/>
                    <a:gd name="connsiteY4" fmla="*/ 90510 h 91180"/>
                    <a:gd name="connsiteX0" fmla="*/ 532 w 158238"/>
                    <a:gd name="connsiteY0" fmla="*/ 86747 h 87417"/>
                    <a:gd name="connsiteX1" fmla="*/ 140550 w 158238"/>
                    <a:gd name="connsiteY1" fmla="*/ 66427 h 87417"/>
                    <a:gd name="connsiteX2" fmla="*/ 155790 w 158238"/>
                    <a:gd name="connsiteY2" fmla="*/ 3881 h 87417"/>
                    <a:gd name="connsiteX3" fmla="*/ 34187 w 158238"/>
                    <a:gd name="connsiteY3" fmla="*/ 19755 h 87417"/>
                    <a:gd name="connsiteX4" fmla="*/ 532 w 158238"/>
                    <a:gd name="connsiteY4" fmla="*/ 86747 h 87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238" h="87417">
                      <a:moveTo>
                        <a:pt x="532" y="86747"/>
                      </a:moveTo>
                      <a:cubicBezTo>
                        <a:pt x="59905" y="91087"/>
                        <a:pt x="93877" y="73200"/>
                        <a:pt x="140550" y="66427"/>
                      </a:cubicBezTo>
                      <a:cubicBezTo>
                        <a:pt x="145630" y="43991"/>
                        <a:pt x="164998" y="35842"/>
                        <a:pt x="155790" y="3881"/>
                      </a:cubicBezTo>
                      <a:cubicBezTo>
                        <a:pt x="134306" y="-3528"/>
                        <a:pt x="74721" y="-1411"/>
                        <a:pt x="34187" y="19755"/>
                      </a:cubicBezTo>
                      <a:cubicBezTo>
                        <a:pt x="22969" y="42086"/>
                        <a:pt x="-4125" y="51716"/>
                        <a:pt x="532" y="86747"/>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6" name="Freeform: Shape 185">
                  <a:extLst>
                    <a:ext uri="{FF2B5EF4-FFF2-40B4-BE49-F238E27FC236}">
                      <a16:creationId xmlns:a16="http://schemas.microsoft.com/office/drawing/2014/main" id="{21916D54-646E-4878-BEE3-989A99E547F7}"/>
                    </a:ext>
                  </a:extLst>
                </p:cNvPr>
                <p:cNvSpPr/>
                <p:nvPr/>
              </p:nvSpPr>
              <p:spPr>
                <a:xfrm>
                  <a:off x="7923403" y="1128445"/>
                  <a:ext cx="149036" cy="228092"/>
                </a:xfrm>
                <a:custGeom>
                  <a:avLst/>
                  <a:gdLst>
                    <a:gd name="connsiteX0" fmla="*/ 0 w 130175"/>
                    <a:gd name="connsiteY0" fmla="*/ 215900 h 215900"/>
                    <a:gd name="connsiteX1" fmla="*/ 25400 w 130175"/>
                    <a:gd name="connsiteY1" fmla="*/ 4763 h 215900"/>
                    <a:gd name="connsiteX2" fmla="*/ 130175 w 130175"/>
                    <a:gd name="connsiteY2" fmla="*/ 0 h 215900"/>
                    <a:gd name="connsiteX3" fmla="*/ 0 w 130175"/>
                    <a:gd name="connsiteY3" fmla="*/ 215900 h 215900"/>
                    <a:gd name="connsiteX0" fmla="*/ 18496 w 148671"/>
                    <a:gd name="connsiteY0" fmla="*/ 215900 h 215900"/>
                    <a:gd name="connsiteX1" fmla="*/ 43896 w 148671"/>
                    <a:gd name="connsiteY1" fmla="*/ 4763 h 215900"/>
                    <a:gd name="connsiteX2" fmla="*/ 148671 w 148671"/>
                    <a:gd name="connsiteY2" fmla="*/ 0 h 215900"/>
                    <a:gd name="connsiteX3" fmla="*/ 18496 w 148671"/>
                    <a:gd name="connsiteY3" fmla="*/ 215900 h 215900"/>
                    <a:gd name="connsiteX0" fmla="*/ 6945 w 137120"/>
                    <a:gd name="connsiteY0" fmla="*/ 215900 h 216906"/>
                    <a:gd name="connsiteX1" fmla="*/ 22820 w 137120"/>
                    <a:gd name="connsiteY1" fmla="*/ 77788 h 216906"/>
                    <a:gd name="connsiteX2" fmla="*/ 32345 w 137120"/>
                    <a:gd name="connsiteY2" fmla="*/ 4763 h 216906"/>
                    <a:gd name="connsiteX3" fmla="*/ 137120 w 137120"/>
                    <a:gd name="connsiteY3" fmla="*/ 0 h 216906"/>
                    <a:gd name="connsiteX4" fmla="*/ 6945 w 137120"/>
                    <a:gd name="connsiteY4" fmla="*/ 215900 h 216906"/>
                    <a:gd name="connsiteX0" fmla="*/ 6945 w 137120"/>
                    <a:gd name="connsiteY0" fmla="*/ 221992 h 222998"/>
                    <a:gd name="connsiteX1" fmla="*/ 22820 w 137120"/>
                    <a:gd name="connsiteY1" fmla="*/ 83880 h 222998"/>
                    <a:gd name="connsiteX2" fmla="*/ 32345 w 137120"/>
                    <a:gd name="connsiteY2" fmla="*/ 10855 h 222998"/>
                    <a:gd name="connsiteX3" fmla="*/ 137120 w 137120"/>
                    <a:gd name="connsiteY3" fmla="*/ 6092 h 222998"/>
                    <a:gd name="connsiteX4" fmla="*/ 6945 w 137120"/>
                    <a:gd name="connsiteY4" fmla="*/ 221992 h 222998"/>
                    <a:gd name="connsiteX0" fmla="*/ 6945 w 137120"/>
                    <a:gd name="connsiteY0" fmla="*/ 220931 h 221937"/>
                    <a:gd name="connsiteX1" fmla="*/ 22820 w 137120"/>
                    <a:gd name="connsiteY1" fmla="*/ 82819 h 221937"/>
                    <a:gd name="connsiteX2" fmla="*/ 56158 w 137120"/>
                    <a:gd name="connsiteY2" fmla="*/ 11381 h 221937"/>
                    <a:gd name="connsiteX3" fmla="*/ 137120 w 137120"/>
                    <a:gd name="connsiteY3" fmla="*/ 5031 h 221937"/>
                    <a:gd name="connsiteX4" fmla="*/ 6945 w 137120"/>
                    <a:gd name="connsiteY4" fmla="*/ 220931 h 221937"/>
                    <a:gd name="connsiteX0" fmla="*/ 18861 w 149036"/>
                    <a:gd name="connsiteY0" fmla="*/ 220931 h 228092"/>
                    <a:gd name="connsiteX1" fmla="*/ 1397 w 149036"/>
                    <a:gd name="connsiteY1" fmla="*/ 171719 h 228092"/>
                    <a:gd name="connsiteX2" fmla="*/ 34736 w 149036"/>
                    <a:gd name="connsiteY2" fmla="*/ 82819 h 228092"/>
                    <a:gd name="connsiteX3" fmla="*/ 68074 w 149036"/>
                    <a:gd name="connsiteY3" fmla="*/ 11381 h 228092"/>
                    <a:gd name="connsiteX4" fmla="*/ 149036 w 149036"/>
                    <a:gd name="connsiteY4" fmla="*/ 5031 h 228092"/>
                    <a:gd name="connsiteX5" fmla="*/ 18861 w 149036"/>
                    <a:gd name="connsiteY5" fmla="*/ 220931 h 228092"/>
                    <a:gd name="connsiteX0" fmla="*/ 18861 w 149036"/>
                    <a:gd name="connsiteY0" fmla="*/ 220931 h 228092"/>
                    <a:gd name="connsiteX1" fmla="*/ 1397 w 149036"/>
                    <a:gd name="connsiteY1" fmla="*/ 171719 h 228092"/>
                    <a:gd name="connsiteX2" fmla="*/ 34736 w 149036"/>
                    <a:gd name="connsiteY2" fmla="*/ 82819 h 228092"/>
                    <a:gd name="connsiteX3" fmla="*/ 68074 w 149036"/>
                    <a:gd name="connsiteY3" fmla="*/ 11381 h 228092"/>
                    <a:gd name="connsiteX4" fmla="*/ 149036 w 149036"/>
                    <a:gd name="connsiteY4" fmla="*/ 5031 h 228092"/>
                    <a:gd name="connsiteX5" fmla="*/ 64897 w 149036"/>
                    <a:gd name="connsiteY5" fmla="*/ 98693 h 228092"/>
                    <a:gd name="connsiteX6" fmla="*/ 18861 w 149036"/>
                    <a:gd name="connsiteY6" fmla="*/ 220931 h 228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036" h="228092">
                      <a:moveTo>
                        <a:pt x="18861" y="220931"/>
                      </a:moveTo>
                      <a:cubicBezTo>
                        <a:pt x="-2306" y="247125"/>
                        <a:pt x="-1249" y="194738"/>
                        <a:pt x="1397" y="171719"/>
                      </a:cubicBezTo>
                      <a:cubicBezTo>
                        <a:pt x="4043" y="148700"/>
                        <a:pt x="27063" y="107954"/>
                        <a:pt x="34736" y="82819"/>
                      </a:cubicBezTo>
                      <a:cubicBezTo>
                        <a:pt x="42409" y="57684"/>
                        <a:pt x="47172" y="24346"/>
                        <a:pt x="68074" y="11381"/>
                      </a:cubicBezTo>
                      <a:cubicBezTo>
                        <a:pt x="110937" y="-10845"/>
                        <a:pt x="114111" y="6619"/>
                        <a:pt x="149036" y="5031"/>
                      </a:cubicBezTo>
                      <a:cubicBezTo>
                        <a:pt x="125223" y="41014"/>
                        <a:pt x="88710" y="62710"/>
                        <a:pt x="64897" y="98693"/>
                      </a:cubicBezTo>
                      <a:lnTo>
                        <a:pt x="18861" y="220931"/>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7" name="Freeform: Shape 186">
                  <a:extLst>
                    <a:ext uri="{FF2B5EF4-FFF2-40B4-BE49-F238E27FC236}">
                      <a16:creationId xmlns:a16="http://schemas.microsoft.com/office/drawing/2014/main" id="{ED7F6BFE-F967-414E-AC85-A71DB64E6001}"/>
                    </a:ext>
                  </a:extLst>
                </p:cNvPr>
                <p:cNvSpPr/>
                <p:nvPr/>
              </p:nvSpPr>
              <p:spPr>
                <a:xfrm>
                  <a:off x="8109395" y="782638"/>
                  <a:ext cx="257697" cy="349250"/>
                </a:xfrm>
                <a:custGeom>
                  <a:avLst/>
                  <a:gdLst>
                    <a:gd name="connsiteX0" fmla="*/ 0 w 252412"/>
                    <a:gd name="connsiteY0" fmla="*/ 349250 h 349250"/>
                    <a:gd name="connsiteX1" fmla="*/ 9525 w 252412"/>
                    <a:gd name="connsiteY1" fmla="*/ 211137 h 349250"/>
                    <a:gd name="connsiteX2" fmla="*/ 207962 w 252412"/>
                    <a:gd name="connsiteY2" fmla="*/ 0 h 349250"/>
                    <a:gd name="connsiteX3" fmla="*/ 252412 w 252412"/>
                    <a:gd name="connsiteY3" fmla="*/ 66675 h 349250"/>
                    <a:gd name="connsiteX4" fmla="*/ 0 w 252412"/>
                    <a:gd name="connsiteY4" fmla="*/ 349250 h 349250"/>
                    <a:gd name="connsiteX0" fmla="*/ 4317 w 256729"/>
                    <a:gd name="connsiteY0" fmla="*/ 349250 h 349250"/>
                    <a:gd name="connsiteX1" fmla="*/ 13842 w 256729"/>
                    <a:gd name="connsiteY1" fmla="*/ 211137 h 349250"/>
                    <a:gd name="connsiteX2" fmla="*/ 212279 w 256729"/>
                    <a:gd name="connsiteY2" fmla="*/ 0 h 349250"/>
                    <a:gd name="connsiteX3" fmla="*/ 256729 w 256729"/>
                    <a:gd name="connsiteY3" fmla="*/ 66675 h 349250"/>
                    <a:gd name="connsiteX4" fmla="*/ 4317 w 256729"/>
                    <a:gd name="connsiteY4" fmla="*/ 349250 h 349250"/>
                    <a:gd name="connsiteX0" fmla="*/ 4317 w 256729"/>
                    <a:gd name="connsiteY0" fmla="*/ 349250 h 349250"/>
                    <a:gd name="connsiteX1" fmla="*/ 13842 w 256729"/>
                    <a:gd name="connsiteY1" fmla="*/ 211137 h 349250"/>
                    <a:gd name="connsiteX2" fmla="*/ 212279 w 256729"/>
                    <a:gd name="connsiteY2" fmla="*/ 0 h 349250"/>
                    <a:gd name="connsiteX3" fmla="*/ 256729 w 256729"/>
                    <a:gd name="connsiteY3" fmla="*/ 66675 h 349250"/>
                    <a:gd name="connsiteX4" fmla="*/ 142430 w 256729"/>
                    <a:gd name="connsiteY4" fmla="*/ 160337 h 349250"/>
                    <a:gd name="connsiteX5" fmla="*/ 4317 w 256729"/>
                    <a:gd name="connsiteY5" fmla="*/ 349250 h 349250"/>
                    <a:gd name="connsiteX0" fmla="*/ 4317 w 257697"/>
                    <a:gd name="connsiteY0" fmla="*/ 349250 h 349250"/>
                    <a:gd name="connsiteX1" fmla="*/ 13842 w 257697"/>
                    <a:gd name="connsiteY1" fmla="*/ 211137 h 349250"/>
                    <a:gd name="connsiteX2" fmla="*/ 212279 w 257697"/>
                    <a:gd name="connsiteY2" fmla="*/ 0 h 349250"/>
                    <a:gd name="connsiteX3" fmla="*/ 256729 w 257697"/>
                    <a:gd name="connsiteY3" fmla="*/ 66675 h 349250"/>
                    <a:gd name="connsiteX4" fmla="*/ 142430 w 257697"/>
                    <a:gd name="connsiteY4" fmla="*/ 160337 h 349250"/>
                    <a:gd name="connsiteX5" fmla="*/ 4317 w 257697"/>
                    <a:gd name="connsiteY5" fmla="*/ 349250 h 349250"/>
                    <a:gd name="connsiteX0" fmla="*/ 4317 w 257697"/>
                    <a:gd name="connsiteY0" fmla="*/ 349250 h 349250"/>
                    <a:gd name="connsiteX1" fmla="*/ 13842 w 257697"/>
                    <a:gd name="connsiteY1" fmla="*/ 211137 h 349250"/>
                    <a:gd name="connsiteX2" fmla="*/ 99568 w 257697"/>
                    <a:gd name="connsiteY2" fmla="*/ 90487 h 349250"/>
                    <a:gd name="connsiteX3" fmla="*/ 212279 w 257697"/>
                    <a:gd name="connsiteY3" fmla="*/ 0 h 349250"/>
                    <a:gd name="connsiteX4" fmla="*/ 256729 w 257697"/>
                    <a:gd name="connsiteY4" fmla="*/ 66675 h 349250"/>
                    <a:gd name="connsiteX5" fmla="*/ 142430 w 257697"/>
                    <a:gd name="connsiteY5" fmla="*/ 160337 h 349250"/>
                    <a:gd name="connsiteX6" fmla="*/ 4317 w 257697"/>
                    <a:gd name="connsiteY6" fmla="*/ 349250 h 349250"/>
                    <a:gd name="connsiteX0" fmla="*/ 4317 w 257697"/>
                    <a:gd name="connsiteY0" fmla="*/ 349250 h 349250"/>
                    <a:gd name="connsiteX1" fmla="*/ 13842 w 257697"/>
                    <a:gd name="connsiteY1" fmla="*/ 211137 h 349250"/>
                    <a:gd name="connsiteX2" fmla="*/ 99568 w 257697"/>
                    <a:gd name="connsiteY2" fmla="*/ 90487 h 349250"/>
                    <a:gd name="connsiteX3" fmla="*/ 153543 w 257697"/>
                    <a:gd name="connsiteY3" fmla="*/ 88900 h 349250"/>
                    <a:gd name="connsiteX4" fmla="*/ 212279 w 257697"/>
                    <a:gd name="connsiteY4" fmla="*/ 0 h 349250"/>
                    <a:gd name="connsiteX5" fmla="*/ 256729 w 257697"/>
                    <a:gd name="connsiteY5" fmla="*/ 66675 h 349250"/>
                    <a:gd name="connsiteX6" fmla="*/ 142430 w 257697"/>
                    <a:gd name="connsiteY6" fmla="*/ 160337 h 349250"/>
                    <a:gd name="connsiteX7" fmla="*/ 4317 w 257697"/>
                    <a:gd name="connsiteY7" fmla="*/ 349250 h 349250"/>
                    <a:gd name="connsiteX0" fmla="*/ 4317 w 257697"/>
                    <a:gd name="connsiteY0" fmla="*/ 349250 h 349250"/>
                    <a:gd name="connsiteX1" fmla="*/ 13842 w 257697"/>
                    <a:gd name="connsiteY1" fmla="*/ 211137 h 349250"/>
                    <a:gd name="connsiteX2" fmla="*/ 48768 w 257697"/>
                    <a:gd name="connsiteY2" fmla="*/ 182562 h 349250"/>
                    <a:gd name="connsiteX3" fmla="*/ 99568 w 257697"/>
                    <a:gd name="connsiteY3" fmla="*/ 90487 h 349250"/>
                    <a:gd name="connsiteX4" fmla="*/ 153543 w 257697"/>
                    <a:gd name="connsiteY4" fmla="*/ 88900 h 349250"/>
                    <a:gd name="connsiteX5" fmla="*/ 212279 w 257697"/>
                    <a:gd name="connsiteY5" fmla="*/ 0 h 349250"/>
                    <a:gd name="connsiteX6" fmla="*/ 256729 w 257697"/>
                    <a:gd name="connsiteY6" fmla="*/ 66675 h 349250"/>
                    <a:gd name="connsiteX7" fmla="*/ 142430 w 257697"/>
                    <a:gd name="connsiteY7" fmla="*/ 160337 h 349250"/>
                    <a:gd name="connsiteX8" fmla="*/ 4317 w 257697"/>
                    <a:gd name="connsiteY8" fmla="*/ 349250 h 349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7697" h="349250">
                      <a:moveTo>
                        <a:pt x="4317" y="349250"/>
                      </a:moveTo>
                      <a:cubicBezTo>
                        <a:pt x="-8383" y="306387"/>
                        <a:pt x="10667" y="257175"/>
                        <a:pt x="13842" y="211137"/>
                      </a:cubicBezTo>
                      <a:cubicBezTo>
                        <a:pt x="20457" y="182033"/>
                        <a:pt x="34480" y="202670"/>
                        <a:pt x="48768" y="182562"/>
                      </a:cubicBezTo>
                      <a:cubicBezTo>
                        <a:pt x="63056" y="162454"/>
                        <a:pt x="81312" y="104775"/>
                        <a:pt x="99568" y="90487"/>
                      </a:cubicBezTo>
                      <a:cubicBezTo>
                        <a:pt x="115443" y="76729"/>
                        <a:pt x="137668" y="102658"/>
                        <a:pt x="153543" y="88900"/>
                      </a:cubicBezTo>
                      <a:lnTo>
                        <a:pt x="212279" y="0"/>
                      </a:lnTo>
                      <a:cubicBezTo>
                        <a:pt x="227096" y="22225"/>
                        <a:pt x="264137" y="28575"/>
                        <a:pt x="256729" y="66675"/>
                      </a:cubicBezTo>
                      <a:cubicBezTo>
                        <a:pt x="222863" y="103187"/>
                        <a:pt x="176296" y="123825"/>
                        <a:pt x="142430" y="160337"/>
                      </a:cubicBezTo>
                      <a:lnTo>
                        <a:pt x="4317" y="349250"/>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8" name="Freeform: Shape 187">
                  <a:extLst>
                    <a:ext uri="{FF2B5EF4-FFF2-40B4-BE49-F238E27FC236}">
                      <a16:creationId xmlns:a16="http://schemas.microsoft.com/office/drawing/2014/main" id="{54963FF6-33D9-4560-B35F-0C496BBADE0E}"/>
                    </a:ext>
                  </a:extLst>
                </p:cNvPr>
                <p:cNvSpPr/>
                <p:nvPr/>
              </p:nvSpPr>
              <p:spPr>
                <a:xfrm>
                  <a:off x="8420100" y="557213"/>
                  <a:ext cx="115888" cy="222250"/>
                </a:xfrm>
                <a:custGeom>
                  <a:avLst/>
                  <a:gdLst>
                    <a:gd name="connsiteX0" fmla="*/ 30162 w 166687"/>
                    <a:gd name="connsiteY0" fmla="*/ 222250 h 222250"/>
                    <a:gd name="connsiteX1" fmla="*/ 0 w 166687"/>
                    <a:gd name="connsiteY1" fmla="*/ 169862 h 222250"/>
                    <a:gd name="connsiteX2" fmla="*/ 146050 w 166687"/>
                    <a:gd name="connsiteY2" fmla="*/ 0 h 222250"/>
                    <a:gd name="connsiteX3" fmla="*/ 166687 w 166687"/>
                    <a:gd name="connsiteY3" fmla="*/ 65087 h 222250"/>
                    <a:gd name="connsiteX4" fmla="*/ 30162 w 166687"/>
                    <a:gd name="connsiteY4" fmla="*/ 222250 h 222250"/>
                    <a:gd name="connsiteX0" fmla="*/ 30162 w 166687"/>
                    <a:gd name="connsiteY0" fmla="*/ 222250 h 222250"/>
                    <a:gd name="connsiteX1" fmla="*/ 0 w 166687"/>
                    <a:gd name="connsiteY1" fmla="*/ 169862 h 222250"/>
                    <a:gd name="connsiteX2" fmla="*/ 146050 w 166687"/>
                    <a:gd name="connsiteY2" fmla="*/ 0 h 222250"/>
                    <a:gd name="connsiteX3" fmla="*/ 166687 w 166687"/>
                    <a:gd name="connsiteY3" fmla="*/ 65087 h 222250"/>
                    <a:gd name="connsiteX4" fmla="*/ 30162 w 166687"/>
                    <a:gd name="connsiteY4" fmla="*/ 222250 h 222250"/>
                    <a:gd name="connsiteX0" fmla="*/ 30162 w 146050"/>
                    <a:gd name="connsiteY0" fmla="*/ 222250 h 222250"/>
                    <a:gd name="connsiteX1" fmla="*/ 0 w 146050"/>
                    <a:gd name="connsiteY1" fmla="*/ 169862 h 222250"/>
                    <a:gd name="connsiteX2" fmla="*/ 146050 w 146050"/>
                    <a:gd name="connsiteY2" fmla="*/ 0 h 222250"/>
                    <a:gd name="connsiteX3" fmla="*/ 117475 w 146050"/>
                    <a:gd name="connsiteY3" fmla="*/ 106362 h 222250"/>
                    <a:gd name="connsiteX4" fmla="*/ 30162 w 146050"/>
                    <a:gd name="connsiteY4" fmla="*/ 222250 h 222250"/>
                    <a:gd name="connsiteX0" fmla="*/ 30162 w 146050"/>
                    <a:gd name="connsiteY0" fmla="*/ 222250 h 222250"/>
                    <a:gd name="connsiteX1" fmla="*/ 0 w 146050"/>
                    <a:gd name="connsiteY1" fmla="*/ 169862 h 222250"/>
                    <a:gd name="connsiteX2" fmla="*/ 146050 w 146050"/>
                    <a:gd name="connsiteY2" fmla="*/ 0 h 222250"/>
                    <a:gd name="connsiteX3" fmla="*/ 117475 w 146050"/>
                    <a:gd name="connsiteY3" fmla="*/ 106362 h 222250"/>
                    <a:gd name="connsiteX4" fmla="*/ 30162 w 146050"/>
                    <a:gd name="connsiteY4" fmla="*/ 222250 h 222250"/>
                    <a:gd name="connsiteX0" fmla="*/ 0 w 115888"/>
                    <a:gd name="connsiteY0" fmla="*/ 222250 h 222250"/>
                    <a:gd name="connsiteX1" fmla="*/ 14288 w 115888"/>
                    <a:gd name="connsiteY1" fmla="*/ 136525 h 222250"/>
                    <a:gd name="connsiteX2" fmla="*/ 115888 w 115888"/>
                    <a:gd name="connsiteY2" fmla="*/ 0 h 222250"/>
                    <a:gd name="connsiteX3" fmla="*/ 87313 w 115888"/>
                    <a:gd name="connsiteY3" fmla="*/ 106362 h 222250"/>
                    <a:gd name="connsiteX4" fmla="*/ 0 w 115888"/>
                    <a:gd name="connsiteY4" fmla="*/ 222250 h 222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88" h="222250">
                      <a:moveTo>
                        <a:pt x="0" y="222250"/>
                      </a:moveTo>
                      <a:lnTo>
                        <a:pt x="14288" y="136525"/>
                      </a:lnTo>
                      <a:cubicBezTo>
                        <a:pt x="62971" y="79904"/>
                        <a:pt x="68792" y="32809"/>
                        <a:pt x="115888" y="0"/>
                      </a:cubicBezTo>
                      <a:lnTo>
                        <a:pt x="87313" y="106362"/>
                      </a:lnTo>
                      <a:cubicBezTo>
                        <a:pt x="41805" y="158750"/>
                        <a:pt x="43920" y="200025"/>
                        <a:pt x="0" y="222250"/>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9" name="Freeform: Shape 188">
                  <a:extLst>
                    <a:ext uri="{FF2B5EF4-FFF2-40B4-BE49-F238E27FC236}">
                      <a16:creationId xmlns:a16="http://schemas.microsoft.com/office/drawing/2014/main" id="{26D36928-8EAD-4132-8E62-B64A34CDCD2F}"/>
                    </a:ext>
                  </a:extLst>
                </p:cNvPr>
                <p:cNvSpPr/>
                <p:nvPr/>
              </p:nvSpPr>
              <p:spPr>
                <a:xfrm>
                  <a:off x="6946084" y="2777864"/>
                  <a:ext cx="88045" cy="143183"/>
                </a:xfrm>
                <a:custGeom>
                  <a:avLst/>
                  <a:gdLst>
                    <a:gd name="connsiteX0" fmla="*/ 21812 w 85568"/>
                    <a:gd name="connsiteY0" fmla="*/ 142613 h 142613"/>
                    <a:gd name="connsiteX1" fmla="*/ 0 w 85568"/>
                    <a:gd name="connsiteY1" fmla="*/ 90601 h 142613"/>
                    <a:gd name="connsiteX2" fmla="*/ 43623 w 85568"/>
                    <a:gd name="connsiteY2" fmla="*/ 0 h 142613"/>
                    <a:gd name="connsiteX3" fmla="*/ 85568 w 85568"/>
                    <a:gd name="connsiteY3" fmla="*/ 97312 h 142613"/>
                    <a:gd name="connsiteX4" fmla="*/ 21812 w 85568"/>
                    <a:gd name="connsiteY4" fmla="*/ 142613 h 142613"/>
                    <a:gd name="connsiteX0" fmla="*/ 21812 w 85568"/>
                    <a:gd name="connsiteY0" fmla="*/ 142613 h 142613"/>
                    <a:gd name="connsiteX1" fmla="*/ 0 w 85568"/>
                    <a:gd name="connsiteY1" fmla="*/ 90601 h 142613"/>
                    <a:gd name="connsiteX2" fmla="*/ 43623 w 85568"/>
                    <a:gd name="connsiteY2" fmla="*/ 0 h 142613"/>
                    <a:gd name="connsiteX3" fmla="*/ 85568 w 85568"/>
                    <a:gd name="connsiteY3" fmla="*/ 97312 h 142613"/>
                    <a:gd name="connsiteX4" fmla="*/ 21812 w 85568"/>
                    <a:gd name="connsiteY4" fmla="*/ 142613 h 142613"/>
                    <a:gd name="connsiteX0" fmla="*/ 21812 w 85568"/>
                    <a:gd name="connsiteY0" fmla="*/ 142613 h 142613"/>
                    <a:gd name="connsiteX1" fmla="*/ 0 w 85568"/>
                    <a:gd name="connsiteY1" fmla="*/ 90601 h 142613"/>
                    <a:gd name="connsiteX2" fmla="*/ 43623 w 85568"/>
                    <a:gd name="connsiteY2" fmla="*/ 0 h 142613"/>
                    <a:gd name="connsiteX3" fmla="*/ 85568 w 85568"/>
                    <a:gd name="connsiteY3" fmla="*/ 97312 h 142613"/>
                    <a:gd name="connsiteX4" fmla="*/ 21812 w 85568"/>
                    <a:gd name="connsiteY4" fmla="*/ 142613 h 142613"/>
                    <a:gd name="connsiteX0" fmla="*/ 21812 w 85568"/>
                    <a:gd name="connsiteY0" fmla="*/ 142613 h 142613"/>
                    <a:gd name="connsiteX1" fmla="*/ 0 w 85568"/>
                    <a:gd name="connsiteY1" fmla="*/ 90601 h 142613"/>
                    <a:gd name="connsiteX2" fmla="*/ 43623 w 85568"/>
                    <a:gd name="connsiteY2" fmla="*/ 0 h 142613"/>
                    <a:gd name="connsiteX3" fmla="*/ 85568 w 85568"/>
                    <a:gd name="connsiteY3" fmla="*/ 97312 h 142613"/>
                    <a:gd name="connsiteX4" fmla="*/ 21812 w 85568"/>
                    <a:gd name="connsiteY4" fmla="*/ 142613 h 142613"/>
                    <a:gd name="connsiteX0" fmla="*/ 21812 w 85568"/>
                    <a:gd name="connsiteY0" fmla="*/ 142613 h 142613"/>
                    <a:gd name="connsiteX1" fmla="*/ 0 w 85568"/>
                    <a:gd name="connsiteY1" fmla="*/ 90601 h 142613"/>
                    <a:gd name="connsiteX2" fmla="*/ 43623 w 85568"/>
                    <a:gd name="connsiteY2" fmla="*/ 0 h 142613"/>
                    <a:gd name="connsiteX3" fmla="*/ 85568 w 85568"/>
                    <a:gd name="connsiteY3" fmla="*/ 97312 h 142613"/>
                    <a:gd name="connsiteX4" fmla="*/ 21812 w 85568"/>
                    <a:gd name="connsiteY4" fmla="*/ 142613 h 142613"/>
                    <a:gd name="connsiteX0" fmla="*/ 21812 w 88045"/>
                    <a:gd name="connsiteY0" fmla="*/ 143183 h 143183"/>
                    <a:gd name="connsiteX1" fmla="*/ 0 w 88045"/>
                    <a:gd name="connsiteY1" fmla="*/ 91171 h 143183"/>
                    <a:gd name="connsiteX2" fmla="*/ 43623 w 88045"/>
                    <a:gd name="connsiteY2" fmla="*/ 570 h 143183"/>
                    <a:gd name="connsiteX3" fmla="*/ 68790 w 88045"/>
                    <a:gd name="connsiteY3" fmla="*/ 55937 h 143183"/>
                    <a:gd name="connsiteX4" fmla="*/ 85568 w 88045"/>
                    <a:gd name="connsiteY4" fmla="*/ 97882 h 143183"/>
                    <a:gd name="connsiteX5" fmla="*/ 21812 w 88045"/>
                    <a:gd name="connsiteY5" fmla="*/ 143183 h 143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045" h="143183">
                      <a:moveTo>
                        <a:pt x="21812" y="143183"/>
                      </a:moveTo>
                      <a:cubicBezTo>
                        <a:pt x="-8949" y="129201"/>
                        <a:pt x="7271" y="108508"/>
                        <a:pt x="0" y="91171"/>
                      </a:cubicBezTo>
                      <a:cubicBezTo>
                        <a:pt x="14541" y="60971"/>
                        <a:pt x="17338" y="25736"/>
                        <a:pt x="43623" y="570"/>
                      </a:cubicBezTo>
                      <a:cubicBezTo>
                        <a:pt x="56486" y="-5582"/>
                        <a:pt x="61799" y="39718"/>
                        <a:pt x="68790" y="55937"/>
                      </a:cubicBezTo>
                      <a:cubicBezTo>
                        <a:pt x="75781" y="72156"/>
                        <a:pt x="94796" y="83061"/>
                        <a:pt x="85568" y="97882"/>
                      </a:cubicBezTo>
                      <a:cubicBezTo>
                        <a:pt x="64316" y="112982"/>
                        <a:pt x="54808" y="131438"/>
                        <a:pt x="21812" y="143183"/>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0" name="Freeform: Shape 189">
                  <a:extLst>
                    <a:ext uri="{FF2B5EF4-FFF2-40B4-BE49-F238E27FC236}">
                      <a16:creationId xmlns:a16="http://schemas.microsoft.com/office/drawing/2014/main" id="{EC9E01A1-0335-40C5-8C63-4FC258B48F24}"/>
                    </a:ext>
                  </a:extLst>
                </p:cNvPr>
                <p:cNvSpPr/>
                <p:nvPr/>
              </p:nvSpPr>
              <p:spPr>
                <a:xfrm>
                  <a:off x="5282588" y="3762259"/>
                  <a:ext cx="140465" cy="201059"/>
                </a:xfrm>
                <a:custGeom>
                  <a:avLst/>
                  <a:gdLst>
                    <a:gd name="connsiteX0" fmla="*/ 110169 w 110169"/>
                    <a:gd name="connsiteY0" fmla="*/ 52330 h 212075"/>
                    <a:gd name="connsiteX1" fmla="*/ 79872 w 110169"/>
                    <a:gd name="connsiteY1" fmla="*/ 212075 h 212075"/>
                    <a:gd name="connsiteX2" fmla="*/ 0 w 110169"/>
                    <a:gd name="connsiteY2" fmla="*/ 192796 h 212075"/>
                    <a:gd name="connsiteX3" fmla="*/ 71610 w 110169"/>
                    <a:gd name="connsiteY3" fmla="*/ 0 h 212075"/>
                    <a:gd name="connsiteX4" fmla="*/ 110169 w 110169"/>
                    <a:gd name="connsiteY4" fmla="*/ 52330 h 212075"/>
                    <a:gd name="connsiteX0" fmla="*/ 140465 w 140465"/>
                    <a:gd name="connsiteY0" fmla="*/ 52330 h 212075"/>
                    <a:gd name="connsiteX1" fmla="*/ 79872 w 140465"/>
                    <a:gd name="connsiteY1" fmla="*/ 212075 h 212075"/>
                    <a:gd name="connsiteX2" fmla="*/ 0 w 140465"/>
                    <a:gd name="connsiteY2" fmla="*/ 192796 h 212075"/>
                    <a:gd name="connsiteX3" fmla="*/ 71610 w 140465"/>
                    <a:gd name="connsiteY3" fmla="*/ 0 h 212075"/>
                    <a:gd name="connsiteX4" fmla="*/ 140465 w 140465"/>
                    <a:gd name="connsiteY4" fmla="*/ 52330 h 212075"/>
                    <a:gd name="connsiteX0" fmla="*/ 140465 w 140465"/>
                    <a:gd name="connsiteY0" fmla="*/ 52330 h 212075"/>
                    <a:gd name="connsiteX1" fmla="*/ 68855 w 140465"/>
                    <a:gd name="connsiteY1" fmla="*/ 212075 h 212075"/>
                    <a:gd name="connsiteX2" fmla="*/ 0 w 140465"/>
                    <a:gd name="connsiteY2" fmla="*/ 192796 h 212075"/>
                    <a:gd name="connsiteX3" fmla="*/ 71610 w 140465"/>
                    <a:gd name="connsiteY3" fmla="*/ 0 h 212075"/>
                    <a:gd name="connsiteX4" fmla="*/ 140465 w 140465"/>
                    <a:gd name="connsiteY4" fmla="*/ 52330 h 212075"/>
                    <a:gd name="connsiteX0" fmla="*/ 140465 w 140465"/>
                    <a:gd name="connsiteY0" fmla="*/ 41314 h 201059"/>
                    <a:gd name="connsiteX1" fmla="*/ 68855 w 140465"/>
                    <a:gd name="connsiteY1" fmla="*/ 201059 h 201059"/>
                    <a:gd name="connsiteX2" fmla="*/ 0 w 140465"/>
                    <a:gd name="connsiteY2" fmla="*/ 181780 h 201059"/>
                    <a:gd name="connsiteX3" fmla="*/ 88135 w 140465"/>
                    <a:gd name="connsiteY3" fmla="*/ 0 h 201059"/>
                    <a:gd name="connsiteX4" fmla="*/ 140465 w 140465"/>
                    <a:gd name="connsiteY4" fmla="*/ 41314 h 201059"/>
                    <a:gd name="connsiteX0" fmla="*/ 140465 w 140465"/>
                    <a:gd name="connsiteY0" fmla="*/ 41314 h 201059"/>
                    <a:gd name="connsiteX1" fmla="*/ 68855 w 140465"/>
                    <a:gd name="connsiteY1" fmla="*/ 201059 h 201059"/>
                    <a:gd name="connsiteX2" fmla="*/ 0 w 140465"/>
                    <a:gd name="connsiteY2" fmla="*/ 181780 h 201059"/>
                    <a:gd name="connsiteX3" fmla="*/ 88135 w 140465"/>
                    <a:gd name="connsiteY3" fmla="*/ 0 h 201059"/>
                    <a:gd name="connsiteX4" fmla="*/ 140465 w 140465"/>
                    <a:gd name="connsiteY4" fmla="*/ 41314 h 201059"/>
                    <a:gd name="connsiteX0" fmla="*/ 140465 w 140465"/>
                    <a:gd name="connsiteY0" fmla="*/ 41314 h 201059"/>
                    <a:gd name="connsiteX1" fmla="*/ 68855 w 140465"/>
                    <a:gd name="connsiteY1" fmla="*/ 201059 h 201059"/>
                    <a:gd name="connsiteX2" fmla="*/ 0 w 140465"/>
                    <a:gd name="connsiteY2" fmla="*/ 181780 h 201059"/>
                    <a:gd name="connsiteX3" fmla="*/ 88135 w 140465"/>
                    <a:gd name="connsiteY3" fmla="*/ 0 h 201059"/>
                    <a:gd name="connsiteX4" fmla="*/ 140465 w 140465"/>
                    <a:gd name="connsiteY4" fmla="*/ 41314 h 201059"/>
                    <a:gd name="connsiteX0" fmla="*/ 140465 w 140465"/>
                    <a:gd name="connsiteY0" fmla="*/ 41314 h 201059"/>
                    <a:gd name="connsiteX1" fmla="*/ 68855 w 140465"/>
                    <a:gd name="connsiteY1" fmla="*/ 201059 h 201059"/>
                    <a:gd name="connsiteX2" fmla="*/ 0 w 140465"/>
                    <a:gd name="connsiteY2" fmla="*/ 181780 h 201059"/>
                    <a:gd name="connsiteX3" fmla="*/ 88135 w 140465"/>
                    <a:gd name="connsiteY3" fmla="*/ 0 h 201059"/>
                    <a:gd name="connsiteX4" fmla="*/ 140465 w 140465"/>
                    <a:gd name="connsiteY4" fmla="*/ 41314 h 201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465" h="201059">
                      <a:moveTo>
                        <a:pt x="140465" y="41314"/>
                      </a:moveTo>
                      <a:cubicBezTo>
                        <a:pt x="127612" y="94562"/>
                        <a:pt x="92725" y="147811"/>
                        <a:pt x="68855" y="201059"/>
                      </a:cubicBezTo>
                      <a:cubicBezTo>
                        <a:pt x="45903" y="194633"/>
                        <a:pt x="6427" y="207485"/>
                        <a:pt x="0" y="181780"/>
                      </a:cubicBezTo>
                      <a:cubicBezTo>
                        <a:pt x="29378" y="121187"/>
                        <a:pt x="50494" y="44067"/>
                        <a:pt x="88135" y="0"/>
                      </a:cubicBezTo>
                      <a:lnTo>
                        <a:pt x="140465" y="41314"/>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1" name="Freeform: Shape 190">
                  <a:extLst>
                    <a:ext uri="{FF2B5EF4-FFF2-40B4-BE49-F238E27FC236}">
                      <a16:creationId xmlns:a16="http://schemas.microsoft.com/office/drawing/2014/main" id="{8A9ED79E-88D0-4D1A-9C4F-707A89F948F1}"/>
                    </a:ext>
                  </a:extLst>
                </p:cNvPr>
                <p:cNvSpPr/>
                <p:nvPr/>
              </p:nvSpPr>
              <p:spPr>
                <a:xfrm>
                  <a:off x="5031954" y="5632373"/>
                  <a:ext cx="168007" cy="190041"/>
                </a:xfrm>
                <a:custGeom>
                  <a:avLst/>
                  <a:gdLst>
                    <a:gd name="connsiteX0" fmla="*/ 0 w 168007"/>
                    <a:gd name="connsiteY0" fmla="*/ 190041 h 190041"/>
                    <a:gd name="connsiteX1" fmla="*/ 0 w 168007"/>
                    <a:gd name="connsiteY1" fmla="*/ 190041 h 190041"/>
                    <a:gd name="connsiteX2" fmla="*/ 104660 w 168007"/>
                    <a:gd name="connsiteY2" fmla="*/ 159745 h 190041"/>
                    <a:gd name="connsiteX3" fmla="*/ 168007 w 168007"/>
                    <a:gd name="connsiteY3" fmla="*/ 11017 h 190041"/>
                    <a:gd name="connsiteX4" fmla="*/ 118432 w 168007"/>
                    <a:gd name="connsiteY4" fmla="*/ 0 h 190041"/>
                    <a:gd name="connsiteX5" fmla="*/ 0 w 168007"/>
                    <a:gd name="connsiteY5" fmla="*/ 190041 h 190041"/>
                    <a:gd name="connsiteX0" fmla="*/ 0 w 168007"/>
                    <a:gd name="connsiteY0" fmla="*/ 190041 h 190041"/>
                    <a:gd name="connsiteX1" fmla="*/ 0 w 168007"/>
                    <a:gd name="connsiteY1" fmla="*/ 190041 h 190041"/>
                    <a:gd name="connsiteX2" fmla="*/ 104660 w 168007"/>
                    <a:gd name="connsiteY2" fmla="*/ 159745 h 190041"/>
                    <a:gd name="connsiteX3" fmla="*/ 168007 w 168007"/>
                    <a:gd name="connsiteY3" fmla="*/ 11017 h 190041"/>
                    <a:gd name="connsiteX4" fmla="*/ 118432 w 168007"/>
                    <a:gd name="connsiteY4" fmla="*/ 0 h 190041"/>
                    <a:gd name="connsiteX5" fmla="*/ 0 w 168007"/>
                    <a:gd name="connsiteY5" fmla="*/ 190041 h 190041"/>
                    <a:gd name="connsiteX0" fmla="*/ 0 w 168007"/>
                    <a:gd name="connsiteY0" fmla="*/ 190041 h 190041"/>
                    <a:gd name="connsiteX1" fmla="*/ 0 w 168007"/>
                    <a:gd name="connsiteY1" fmla="*/ 190041 h 190041"/>
                    <a:gd name="connsiteX2" fmla="*/ 104660 w 168007"/>
                    <a:gd name="connsiteY2" fmla="*/ 159745 h 190041"/>
                    <a:gd name="connsiteX3" fmla="*/ 168007 w 168007"/>
                    <a:gd name="connsiteY3" fmla="*/ 11017 h 190041"/>
                    <a:gd name="connsiteX4" fmla="*/ 118432 w 168007"/>
                    <a:gd name="connsiteY4" fmla="*/ 0 h 190041"/>
                    <a:gd name="connsiteX5" fmla="*/ 44068 w 168007"/>
                    <a:gd name="connsiteY5" fmla="*/ 112923 h 190041"/>
                    <a:gd name="connsiteX6" fmla="*/ 0 w 168007"/>
                    <a:gd name="connsiteY6" fmla="*/ 190041 h 190041"/>
                    <a:gd name="connsiteX0" fmla="*/ 0 w 168007"/>
                    <a:gd name="connsiteY0" fmla="*/ 190041 h 190041"/>
                    <a:gd name="connsiteX1" fmla="*/ 0 w 168007"/>
                    <a:gd name="connsiteY1" fmla="*/ 190041 h 190041"/>
                    <a:gd name="connsiteX2" fmla="*/ 99152 w 168007"/>
                    <a:gd name="connsiteY2" fmla="*/ 137711 h 190041"/>
                    <a:gd name="connsiteX3" fmla="*/ 168007 w 168007"/>
                    <a:gd name="connsiteY3" fmla="*/ 11017 h 190041"/>
                    <a:gd name="connsiteX4" fmla="*/ 118432 w 168007"/>
                    <a:gd name="connsiteY4" fmla="*/ 0 h 190041"/>
                    <a:gd name="connsiteX5" fmla="*/ 44068 w 168007"/>
                    <a:gd name="connsiteY5" fmla="*/ 112923 h 190041"/>
                    <a:gd name="connsiteX6" fmla="*/ 0 w 168007"/>
                    <a:gd name="connsiteY6" fmla="*/ 190041 h 190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007" h="190041">
                      <a:moveTo>
                        <a:pt x="0" y="190041"/>
                      </a:moveTo>
                      <a:lnTo>
                        <a:pt x="0" y="190041"/>
                      </a:lnTo>
                      <a:lnTo>
                        <a:pt x="99152" y="137711"/>
                      </a:lnTo>
                      <a:lnTo>
                        <a:pt x="168007" y="11017"/>
                      </a:lnTo>
                      <a:lnTo>
                        <a:pt x="118432" y="0"/>
                      </a:lnTo>
                      <a:cubicBezTo>
                        <a:pt x="96398" y="37641"/>
                        <a:pt x="66102" y="75282"/>
                        <a:pt x="44068" y="112923"/>
                      </a:cubicBezTo>
                      <a:lnTo>
                        <a:pt x="0" y="190041"/>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2" name="Freeform: Shape 191">
                  <a:extLst>
                    <a:ext uri="{FF2B5EF4-FFF2-40B4-BE49-F238E27FC236}">
                      <a16:creationId xmlns:a16="http://schemas.microsoft.com/office/drawing/2014/main" id="{92019530-9B27-42F5-994F-A41295B8DAEC}"/>
                    </a:ext>
                  </a:extLst>
                </p:cNvPr>
                <p:cNvSpPr/>
                <p:nvPr/>
              </p:nvSpPr>
              <p:spPr>
                <a:xfrm>
                  <a:off x="5356952" y="5255046"/>
                  <a:ext cx="143219" cy="85381"/>
                </a:xfrm>
                <a:custGeom>
                  <a:avLst/>
                  <a:gdLst>
                    <a:gd name="connsiteX0" fmla="*/ 90889 w 143219"/>
                    <a:gd name="connsiteY0" fmla="*/ 0 h 85381"/>
                    <a:gd name="connsiteX1" fmla="*/ 0 w 143219"/>
                    <a:gd name="connsiteY1" fmla="*/ 52330 h 85381"/>
                    <a:gd name="connsiteX2" fmla="*/ 35805 w 143219"/>
                    <a:gd name="connsiteY2" fmla="*/ 85381 h 85381"/>
                    <a:gd name="connsiteX3" fmla="*/ 143219 w 143219"/>
                    <a:gd name="connsiteY3" fmla="*/ 24788 h 85381"/>
                    <a:gd name="connsiteX4" fmla="*/ 90889 w 143219"/>
                    <a:gd name="connsiteY4" fmla="*/ 0 h 85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219" h="85381">
                      <a:moveTo>
                        <a:pt x="90889" y="0"/>
                      </a:moveTo>
                      <a:lnTo>
                        <a:pt x="0" y="52330"/>
                      </a:lnTo>
                      <a:lnTo>
                        <a:pt x="35805" y="85381"/>
                      </a:lnTo>
                      <a:lnTo>
                        <a:pt x="143219" y="24788"/>
                      </a:lnTo>
                      <a:lnTo>
                        <a:pt x="90889" y="0"/>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3" name="Freeform: Shape 192">
                  <a:extLst>
                    <a:ext uri="{FF2B5EF4-FFF2-40B4-BE49-F238E27FC236}">
                      <a16:creationId xmlns:a16="http://schemas.microsoft.com/office/drawing/2014/main" id="{80BAF5B6-F232-4DB6-925F-68A073D9C002}"/>
                    </a:ext>
                  </a:extLst>
                </p:cNvPr>
                <p:cNvSpPr/>
                <p:nvPr/>
              </p:nvSpPr>
              <p:spPr>
                <a:xfrm>
                  <a:off x="5588306" y="4770304"/>
                  <a:ext cx="79872" cy="96397"/>
                </a:xfrm>
                <a:custGeom>
                  <a:avLst/>
                  <a:gdLst>
                    <a:gd name="connsiteX0" fmla="*/ 0 w 79872"/>
                    <a:gd name="connsiteY0" fmla="*/ 35804 h 96397"/>
                    <a:gd name="connsiteX1" fmla="*/ 19280 w 79872"/>
                    <a:gd name="connsiteY1" fmla="*/ 96397 h 96397"/>
                    <a:gd name="connsiteX2" fmla="*/ 79872 w 79872"/>
                    <a:gd name="connsiteY2" fmla="*/ 60592 h 96397"/>
                    <a:gd name="connsiteX3" fmla="*/ 38559 w 79872"/>
                    <a:gd name="connsiteY3" fmla="*/ 0 h 96397"/>
                    <a:gd name="connsiteX4" fmla="*/ 0 w 79872"/>
                    <a:gd name="connsiteY4" fmla="*/ 35804 h 96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72" h="96397">
                      <a:moveTo>
                        <a:pt x="0" y="35804"/>
                      </a:moveTo>
                      <a:lnTo>
                        <a:pt x="19280" y="96397"/>
                      </a:lnTo>
                      <a:lnTo>
                        <a:pt x="79872" y="60592"/>
                      </a:lnTo>
                      <a:lnTo>
                        <a:pt x="38559" y="0"/>
                      </a:lnTo>
                      <a:lnTo>
                        <a:pt x="0" y="35804"/>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4" name="Freeform: Shape 193">
                  <a:extLst>
                    <a:ext uri="{FF2B5EF4-FFF2-40B4-BE49-F238E27FC236}">
                      <a16:creationId xmlns:a16="http://schemas.microsoft.com/office/drawing/2014/main" id="{A9DFDE62-F52B-41F3-AFFD-8FD54981C033}"/>
                    </a:ext>
                  </a:extLst>
                </p:cNvPr>
                <p:cNvSpPr/>
                <p:nvPr/>
              </p:nvSpPr>
              <p:spPr>
                <a:xfrm>
                  <a:off x="5704228" y="4693186"/>
                  <a:ext cx="38314" cy="123939"/>
                </a:xfrm>
                <a:custGeom>
                  <a:avLst/>
                  <a:gdLst>
                    <a:gd name="connsiteX0" fmla="*/ 22034 w 35805"/>
                    <a:gd name="connsiteY0" fmla="*/ 123939 h 123939"/>
                    <a:gd name="connsiteX1" fmla="*/ 35805 w 35805"/>
                    <a:gd name="connsiteY1" fmla="*/ 5508 h 123939"/>
                    <a:gd name="connsiteX2" fmla="*/ 0 w 35805"/>
                    <a:gd name="connsiteY2" fmla="*/ 0 h 123939"/>
                    <a:gd name="connsiteX3" fmla="*/ 22034 w 35805"/>
                    <a:gd name="connsiteY3" fmla="*/ 123939 h 123939"/>
                    <a:gd name="connsiteX0" fmla="*/ 24543 w 38314"/>
                    <a:gd name="connsiteY0" fmla="*/ 123939 h 123939"/>
                    <a:gd name="connsiteX1" fmla="*/ 38314 w 38314"/>
                    <a:gd name="connsiteY1" fmla="*/ 5508 h 123939"/>
                    <a:gd name="connsiteX2" fmla="*/ 2509 w 38314"/>
                    <a:gd name="connsiteY2" fmla="*/ 0 h 123939"/>
                    <a:gd name="connsiteX3" fmla="*/ 24543 w 38314"/>
                    <a:gd name="connsiteY3" fmla="*/ 123939 h 123939"/>
                  </a:gdLst>
                  <a:ahLst/>
                  <a:cxnLst>
                    <a:cxn ang="0">
                      <a:pos x="connsiteX0" y="connsiteY0"/>
                    </a:cxn>
                    <a:cxn ang="0">
                      <a:pos x="connsiteX1" y="connsiteY1"/>
                    </a:cxn>
                    <a:cxn ang="0">
                      <a:pos x="connsiteX2" y="connsiteY2"/>
                    </a:cxn>
                    <a:cxn ang="0">
                      <a:pos x="connsiteX3" y="connsiteY3"/>
                    </a:cxn>
                  </a:cxnLst>
                  <a:rect l="l" t="t" r="r" b="b"/>
                  <a:pathLst>
                    <a:path w="38314" h="123939">
                      <a:moveTo>
                        <a:pt x="24543" y="123939"/>
                      </a:moveTo>
                      <a:lnTo>
                        <a:pt x="38314" y="5508"/>
                      </a:lnTo>
                      <a:lnTo>
                        <a:pt x="2509" y="0"/>
                      </a:lnTo>
                      <a:cubicBezTo>
                        <a:pt x="9854" y="41313"/>
                        <a:pt x="-18606" y="118431"/>
                        <a:pt x="24543" y="123939"/>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5" name="Freeform: Shape 194">
                  <a:extLst>
                    <a:ext uri="{FF2B5EF4-FFF2-40B4-BE49-F238E27FC236}">
                      <a16:creationId xmlns:a16="http://schemas.microsoft.com/office/drawing/2014/main" id="{82D268BA-113D-4251-BF30-A6EB079ADFC6}"/>
                    </a:ext>
                  </a:extLst>
                </p:cNvPr>
                <p:cNvSpPr/>
                <p:nvPr/>
              </p:nvSpPr>
              <p:spPr>
                <a:xfrm>
                  <a:off x="5202715" y="4244248"/>
                  <a:ext cx="74363" cy="70117"/>
                </a:xfrm>
                <a:custGeom>
                  <a:avLst/>
                  <a:gdLst>
                    <a:gd name="connsiteX0" fmla="*/ 24788 w 82626"/>
                    <a:gd name="connsiteY0" fmla="*/ 0 h 66101"/>
                    <a:gd name="connsiteX1" fmla="*/ 0 w 82626"/>
                    <a:gd name="connsiteY1" fmla="*/ 66101 h 66101"/>
                    <a:gd name="connsiteX2" fmla="*/ 82626 w 82626"/>
                    <a:gd name="connsiteY2" fmla="*/ 49576 h 66101"/>
                    <a:gd name="connsiteX3" fmla="*/ 24788 w 82626"/>
                    <a:gd name="connsiteY3" fmla="*/ 0 h 66101"/>
                    <a:gd name="connsiteX0" fmla="*/ 24788 w 82626"/>
                    <a:gd name="connsiteY0" fmla="*/ 0 h 68130"/>
                    <a:gd name="connsiteX1" fmla="*/ 0 w 82626"/>
                    <a:gd name="connsiteY1" fmla="*/ 66101 h 68130"/>
                    <a:gd name="connsiteX2" fmla="*/ 82626 w 82626"/>
                    <a:gd name="connsiteY2" fmla="*/ 49576 h 68130"/>
                    <a:gd name="connsiteX3" fmla="*/ 24788 w 82626"/>
                    <a:gd name="connsiteY3" fmla="*/ 0 h 68130"/>
                    <a:gd name="connsiteX0" fmla="*/ 24788 w 74363"/>
                    <a:gd name="connsiteY0" fmla="*/ 0 h 67635"/>
                    <a:gd name="connsiteX1" fmla="*/ 0 w 74363"/>
                    <a:gd name="connsiteY1" fmla="*/ 66101 h 67635"/>
                    <a:gd name="connsiteX2" fmla="*/ 74363 w 74363"/>
                    <a:gd name="connsiteY2" fmla="*/ 41313 h 67635"/>
                    <a:gd name="connsiteX3" fmla="*/ 24788 w 74363"/>
                    <a:gd name="connsiteY3" fmla="*/ 0 h 67635"/>
                    <a:gd name="connsiteX0" fmla="*/ 24788 w 74363"/>
                    <a:gd name="connsiteY0" fmla="*/ 0 h 70117"/>
                    <a:gd name="connsiteX1" fmla="*/ 0 w 74363"/>
                    <a:gd name="connsiteY1" fmla="*/ 66101 h 70117"/>
                    <a:gd name="connsiteX2" fmla="*/ 74363 w 74363"/>
                    <a:gd name="connsiteY2" fmla="*/ 41313 h 70117"/>
                    <a:gd name="connsiteX3" fmla="*/ 24788 w 74363"/>
                    <a:gd name="connsiteY3" fmla="*/ 0 h 70117"/>
                    <a:gd name="connsiteX0" fmla="*/ 24788 w 74363"/>
                    <a:gd name="connsiteY0" fmla="*/ 0 h 70117"/>
                    <a:gd name="connsiteX1" fmla="*/ 0 w 74363"/>
                    <a:gd name="connsiteY1" fmla="*/ 66101 h 70117"/>
                    <a:gd name="connsiteX2" fmla="*/ 74363 w 74363"/>
                    <a:gd name="connsiteY2" fmla="*/ 41313 h 70117"/>
                    <a:gd name="connsiteX3" fmla="*/ 24788 w 74363"/>
                    <a:gd name="connsiteY3" fmla="*/ 0 h 70117"/>
                  </a:gdLst>
                  <a:ahLst/>
                  <a:cxnLst>
                    <a:cxn ang="0">
                      <a:pos x="connsiteX0" y="connsiteY0"/>
                    </a:cxn>
                    <a:cxn ang="0">
                      <a:pos x="connsiteX1" y="connsiteY1"/>
                    </a:cxn>
                    <a:cxn ang="0">
                      <a:pos x="connsiteX2" y="connsiteY2"/>
                    </a:cxn>
                    <a:cxn ang="0">
                      <a:pos x="connsiteX3" y="connsiteY3"/>
                    </a:cxn>
                  </a:cxnLst>
                  <a:rect l="l" t="t" r="r" b="b"/>
                  <a:pathLst>
                    <a:path w="74363" h="70117">
                      <a:moveTo>
                        <a:pt x="24788" y="0"/>
                      </a:moveTo>
                      <a:lnTo>
                        <a:pt x="0" y="66101"/>
                      </a:lnTo>
                      <a:cubicBezTo>
                        <a:pt x="22034" y="74364"/>
                        <a:pt x="63346" y="71609"/>
                        <a:pt x="74363" y="41313"/>
                      </a:cubicBezTo>
                      <a:lnTo>
                        <a:pt x="24788" y="0"/>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6" name="Freeform: Shape 195">
                  <a:extLst>
                    <a:ext uri="{FF2B5EF4-FFF2-40B4-BE49-F238E27FC236}">
                      <a16:creationId xmlns:a16="http://schemas.microsoft.com/office/drawing/2014/main" id="{447F3D2A-48B2-4D02-ABBC-FE35539E1283}"/>
                    </a:ext>
                  </a:extLst>
                </p:cNvPr>
                <p:cNvSpPr/>
                <p:nvPr/>
              </p:nvSpPr>
              <p:spPr>
                <a:xfrm>
                  <a:off x="6062662" y="3357563"/>
                  <a:ext cx="48319" cy="58737"/>
                </a:xfrm>
                <a:custGeom>
                  <a:avLst/>
                  <a:gdLst>
                    <a:gd name="connsiteX0" fmla="*/ 0 w 69850"/>
                    <a:gd name="connsiteY0" fmla="*/ 49212 h 65087"/>
                    <a:gd name="connsiteX1" fmla="*/ 49213 w 69850"/>
                    <a:gd name="connsiteY1" fmla="*/ 65087 h 65087"/>
                    <a:gd name="connsiteX2" fmla="*/ 69850 w 69850"/>
                    <a:gd name="connsiteY2" fmla="*/ 20637 h 65087"/>
                    <a:gd name="connsiteX3" fmla="*/ 28575 w 69850"/>
                    <a:gd name="connsiteY3" fmla="*/ 0 h 65087"/>
                    <a:gd name="connsiteX4" fmla="*/ 0 w 69850"/>
                    <a:gd name="connsiteY4" fmla="*/ 49212 h 65087"/>
                    <a:gd name="connsiteX0" fmla="*/ 0 w 69850"/>
                    <a:gd name="connsiteY0" fmla="*/ 65087 h 65087"/>
                    <a:gd name="connsiteX1" fmla="*/ 49213 w 69850"/>
                    <a:gd name="connsiteY1" fmla="*/ 65087 h 65087"/>
                    <a:gd name="connsiteX2" fmla="*/ 69850 w 69850"/>
                    <a:gd name="connsiteY2" fmla="*/ 20637 h 65087"/>
                    <a:gd name="connsiteX3" fmla="*/ 28575 w 69850"/>
                    <a:gd name="connsiteY3" fmla="*/ 0 h 65087"/>
                    <a:gd name="connsiteX4" fmla="*/ 0 w 69850"/>
                    <a:gd name="connsiteY4" fmla="*/ 65087 h 65087"/>
                    <a:gd name="connsiteX0" fmla="*/ 0 w 69850"/>
                    <a:gd name="connsiteY0" fmla="*/ 65087 h 65087"/>
                    <a:gd name="connsiteX1" fmla="*/ 49213 w 69850"/>
                    <a:gd name="connsiteY1" fmla="*/ 65087 h 65087"/>
                    <a:gd name="connsiteX2" fmla="*/ 69850 w 69850"/>
                    <a:gd name="connsiteY2" fmla="*/ 20637 h 65087"/>
                    <a:gd name="connsiteX3" fmla="*/ 28575 w 69850"/>
                    <a:gd name="connsiteY3" fmla="*/ 0 h 65087"/>
                    <a:gd name="connsiteX4" fmla="*/ 0 w 69850"/>
                    <a:gd name="connsiteY4" fmla="*/ 65087 h 65087"/>
                    <a:gd name="connsiteX0" fmla="*/ 0 w 68263"/>
                    <a:gd name="connsiteY0" fmla="*/ 58737 h 65087"/>
                    <a:gd name="connsiteX1" fmla="*/ 47626 w 68263"/>
                    <a:gd name="connsiteY1" fmla="*/ 65087 h 65087"/>
                    <a:gd name="connsiteX2" fmla="*/ 68263 w 68263"/>
                    <a:gd name="connsiteY2" fmla="*/ 20637 h 65087"/>
                    <a:gd name="connsiteX3" fmla="*/ 26988 w 68263"/>
                    <a:gd name="connsiteY3" fmla="*/ 0 h 65087"/>
                    <a:gd name="connsiteX4" fmla="*/ 0 w 68263"/>
                    <a:gd name="connsiteY4" fmla="*/ 58737 h 65087"/>
                    <a:gd name="connsiteX0" fmla="*/ 0 w 68263"/>
                    <a:gd name="connsiteY0" fmla="*/ 58737 h 65087"/>
                    <a:gd name="connsiteX1" fmla="*/ 47626 w 68263"/>
                    <a:gd name="connsiteY1" fmla="*/ 65087 h 65087"/>
                    <a:gd name="connsiteX2" fmla="*/ 68263 w 68263"/>
                    <a:gd name="connsiteY2" fmla="*/ 7937 h 65087"/>
                    <a:gd name="connsiteX3" fmla="*/ 26988 w 68263"/>
                    <a:gd name="connsiteY3" fmla="*/ 0 h 65087"/>
                    <a:gd name="connsiteX4" fmla="*/ 0 w 68263"/>
                    <a:gd name="connsiteY4" fmla="*/ 58737 h 65087"/>
                    <a:gd name="connsiteX0" fmla="*/ 0 w 68549"/>
                    <a:gd name="connsiteY0" fmla="*/ 58737 h 65087"/>
                    <a:gd name="connsiteX1" fmla="*/ 47626 w 68549"/>
                    <a:gd name="connsiteY1" fmla="*/ 65087 h 65087"/>
                    <a:gd name="connsiteX2" fmla="*/ 68263 w 68549"/>
                    <a:gd name="connsiteY2" fmla="*/ 7937 h 65087"/>
                    <a:gd name="connsiteX3" fmla="*/ 26988 w 68549"/>
                    <a:gd name="connsiteY3" fmla="*/ 0 h 65087"/>
                    <a:gd name="connsiteX4" fmla="*/ 0 w 68549"/>
                    <a:gd name="connsiteY4" fmla="*/ 58737 h 65087"/>
                    <a:gd name="connsiteX0" fmla="*/ 0 w 68549"/>
                    <a:gd name="connsiteY0" fmla="*/ 58938 h 65288"/>
                    <a:gd name="connsiteX1" fmla="*/ 47626 w 68549"/>
                    <a:gd name="connsiteY1" fmla="*/ 65288 h 65288"/>
                    <a:gd name="connsiteX2" fmla="*/ 68263 w 68549"/>
                    <a:gd name="connsiteY2" fmla="*/ 8138 h 65288"/>
                    <a:gd name="connsiteX3" fmla="*/ 26988 w 68549"/>
                    <a:gd name="connsiteY3" fmla="*/ 201 h 65288"/>
                    <a:gd name="connsiteX4" fmla="*/ 0 w 68549"/>
                    <a:gd name="connsiteY4" fmla="*/ 58938 h 65288"/>
                    <a:gd name="connsiteX0" fmla="*/ 0 w 66987"/>
                    <a:gd name="connsiteY0" fmla="*/ 58737 h 65087"/>
                    <a:gd name="connsiteX1" fmla="*/ 47626 w 66987"/>
                    <a:gd name="connsiteY1" fmla="*/ 65087 h 65087"/>
                    <a:gd name="connsiteX2" fmla="*/ 66675 w 66987"/>
                    <a:gd name="connsiteY2" fmla="*/ 14287 h 65087"/>
                    <a:gd name="connsiteX3" fmla="*/ 26988 w 66987"/>
                    <a:gd name="connsiteY3" fmla="*/ 0 h 65087"/>
                    <a:gd name="connsiteX4" fmla="*/ 0 w 66987"/>
                    <a:gd name="connsiteY4" fmla="*/ 58737 h 65087"/>
                    <a:gd name="connsiteX0" fmla="*/ 0 w 66987"/>
                    <a:gd name="connsiteY0" fmla="*/ 58737 h 58737"/>
                    <a:gd name="connsiteX1" fmla="*/ 47626 w 66987"/>
                    <a:gd name="connsiteY1" fmla="*/ 58737 h 58737"/>
                    <a:gd name="connsiteX2" fmla="*/ 66675 w 66987"/>
                    <a:gd name="connsiteY2" fmla="*/ 14287 h 58737"/>
                    <a:gd name="connsiteX3" fmla="*/ 26988 w 66987"/>
                    <a:gd name="connsiteY3" fmla="*/ 0 h 58737"/>
                    <a:gd name="connsiteX4" fmla="*/ 0 w 66987"/>
                    <a:gd name="connsiteY4" fmla="*/ 58737 h 58737"/>
                    <a:gd name="connsiteX0" fmla="*/ 0 w 57462"/>
                    <a:gd name="connsiteY0" fmla="*/ 50799 h 58737"/>
                    <a:gd name="connsiteX1" fmla="*/ 38101 w 57462"/>
                    <a:gd name="connsiteY1" fmla="*/ 58737 h 58737"/>
                    <a:gd name="connsiteX2" fmla="*/ 57150 w 57462"/>
                    <a:gd name="connsiteY2" fmla="*/ 14287 h 58737"/>
                    <a:gd name="connsiteX3" fmla="*/ 17463 w 57462"/>
                    <a:gd name="connsiteY3" fmla="*/ 0 h 58737"/>
                    <a:gd name="connsiteX4" fmla="*/ 0 w 57462"/>
                    <a:gd name="connsiteY4" fmla="*/ 50799 h 58737"/>
                    <a:gd name="connsiteX0" fmla="*/ 0 w 48319"/>
                    <a:gd name="connsiteY0" fmla="*/ 50799 h 58737"/>
                    <a:gd name="connsiteX1" fmla="*/ 38101 w 48319"/>
                    <a:gd name="connsiteY1" fmla="*/ 58737 h 58737"/>
                    <a:gd name="connsiteX2" fmla="*/ 47625 w 48319"/>
                    <a:gd name="connsiteY2" fmla="*/ 20637 h 58737"/>
                    <a:gd name="connsiteX3" fmla="*/ 17463 w 48319"/>
                    <a:gd name="connsiteY3" fmla="*/ 0 h 58737"/>
                    <a:gd name="connsiteX4" fmla="*/ 0 w 48319"/>
                    <a:gd name="connsiteY4" fmla="*/ 50799 h 58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19" h="58737">
                      <a:moveTo>
                        <a:pt x="0" y="50799"/>
                      </a:moveTo>
                      <a:lnTo>
                        <a:pt x="38101" y="58737"/>
                      </a:lnTo>
                      <a:cubicBezTo>
                        <a:pt x="44980" y="39687"/>
                        <a:pt x="50271" y="50800"/>
                        <a:pt x="47625" y="20637"/>
                      </a:cubicBezTo>
                      <a:cubicBezTo>
                        <a:pt x="35454" y="6878"/>
                        <a:pt x="31221" y="2646"/>
                        <a:pt x="17463" y="0"/>
                      </a:cubicBezTo>
                      <a:cubicBezTo>
                        <a:pt x="7938" y="21696"/>
                        <a:pt x="1588" y="17990"/>
                        <a:pt x="0" y="50799"/>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7" name="Freeform: Shape 196">
                  <a:extLst>
                    <a:ext uri="{FF2B5EF4-FFF2-40B4-BE49-F238E27FC236}">
                      <a16:creationId xmlns:a16="http://schemas.microsoft.com/office/drawing/2014/main" id="{EFCCD610-A80C-4038-9DA7-5151AC035366}"/>
                    </a:ext>
                  </a:extLst>
                </p:cNvPr>
                <p:cNvSpPr/>
                <p:nvPr/>
              </p:nvSpPr>
              <p:spPr>
                <a:xfrm>
                  <a:off x="4191000" y="6183313"/>
                  <a:ext cx="68263" cy="66675"/>
                </a:xfrm>
                <a:custGeom>
                  <a:avLst/>
                  <a:gdLst>
                    <a:gd name="connsiteX0" fmla="*/ 0 w 68263"/>
                    <a:gd name="connsiteY0" fmla="*/ 50800 h 66675"/>
                    <a:gd name="connsiteX1" fmla="*/ 57150 w 68263"/>
                    <a:gd name="connsiteY1" fmla="*/ 66675 h 66675"/>
                    <a:gd name="connsiteX2" fmla="*/ 68263 w 68263"/>
                    <a:gd name="connsiteY2" fmla="*/ 15875 h 66675"/>
                    <a:gd name="connsiteX3" fmla="*/ 25400 w 68263"/>
                    <a:gd name="connsiteY3" fmla="*/ 0 h 66675"/>
                    <a:gd name="connsiteX4" fmla="*/ 0 w 68263"/>
                    <a:gd name="connsiteY4" fmla="*/ 50800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263" h="66675">
                      <a:moveTo>
                        <a:pt x="0" y="50800"/>
                      </a:moveTo>
                      <a:lnTo>
                        <a:pt x="57150" y="66675"/>
                      </a:lnTo>
                      <a:lnTo>
                        <a:pt x="68263" y="15875"/>
                      </a:lnTo>
                      <a:lnTo>
                        <a:pt x="25400" y="0"/>
                      </a:lnTo>
                      <a:lnTo>
                        <a:pt x="0" y="50800"/>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8" name="Freeform: Shape 197">
                  <a:extLst>
                    <a:ext uri="{FF2B5EF4-FFF2-40B4-BE49-F238E27FC236}">
                      <a16:creationId xmlns:a16="http://schemas.microsoft.com/office/drawing/2014/main" id="{698E3C50-7F99-4628-855D-9CBBA26F514B}"/>
                    </a:ext>
                  </a:extLst>
                </p:cNvPr>
                <p:cNvSpPr/>
                <p:nvPr/>
              </p:nvSpPr>
              <p:spPr>
                <a:xfrm>
                  <a:off x="4535488" y="6084888"/>
                  <a:ext cx="58737" cy="61912"/>
                </a:xfrm>
                <a:custGeom>
                  <a:avLst/>
                  <a:gdLst>
                    <a:gd name="connsiteX0" fmla="*/ 0 w 58737"/>
                    <a:gd name="connsiteY0" fmla="*/ 61912 h 61912"/>
                    <a:gd name="connsiteX1" fmla="*/ 58737 w 58737"/>
                    <a:gd name="connsiteY1" fmla="*/ 52387 h 61912"/>
                    <a:gd name="connsiteX2" fmla="*/ 1587 w 58737"/>
                    <a:gd name="connsiteY2" fmla="*/ 0 h 61912"/>
                    <a:gd name="connsiteX3" fmla="*/ 0 w 58737"/>
                    <a:gd name="connsiteY3" fmla="*/ 61912 h 61912"/>
                  </a:gdLst>
                  <a:ahLst/>
                  <a:cxnLst>
                    <a:cxn ang="0">
                      <a:pos x="connsiteX0" y="connsiteY0"/>
                    </a:cxn>
                    <a:cxn ang="0">
                      <a:pos x="connsiteX1" y="connsiteY1"/>
                    </a:cxn>
                    <a:cxn ang="0">
                      <a:pos x="connsiteX2" y="connsiteY2"/>
                    </a:cxn>
                    <a:cxn ang="0">
                      <a:pos x="connsiteX3" y="connsiteY3"/>
                    </a:cxn>
                  </a:cxnLst>
                  <a:rect l="l" t="t" r="r" b="b"/>
                  <a:pathLst>
                    <a:path w="58737" h="61912">
                      <a:moveTo>
                        <a:pt x="0" y="61912"/>
                      </a:moveTo>
                      <a:lnTo>
                        <a:pt x="58737" y="52387"/>
                      </a:lnTo>
                      <a:lnTo>
                        <a:pt x="1587" y="0"/>
                      </a:lnTo>
                      <a:lnTo>
                        <a:pt x="0" y="61912"/>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9" name="Freeform: Shape 198">
                  <a:extLst>
                    <a:ext uri="{FF2B5EF4-FFF2-40B4-BE49-F238E27FC236}">
                      <a16:creationId xmlns:a16="http://schemas.microsoft.com/office/drawing/2014/main" id="{20ADA95D-26FE-4350-AE05-5240A79EBB00}"/>
                    </a:ext>
                  </a:extLst>
                </p:cNvPr>
                <p:cNvSpPr/>
                <p:nvPr/>
              </p:nvSpPr>
              <p:spPr>
                <a:xfrm>
                  <a:off x="5297488" y="5381625"/>
                  <a:ext cx="58737" cy="77788"/>
                </a:xfrm>
                <a:custGeom>
                  <a:avLst/>
                  <a:gdLst>
                    <a:gd name="connsiteX0" fmla="*/ 0 w 58737"/>
                    <a:gd name="connsiteY0" fmla="*/ 77788 h 77788"/>
                    <a:gd name="connsiteX1" fmla="*/ 58737 w 58737"/>
                    <a:gd name="connsiteY1" fmla="*/ 68263 h 77788"/>
                    <a:gd name="connsiteX2" fmla="*/ 0 w 58737"/>
                    <a:gd name="connsiteY2" fmla="*/ 0 h 77788"/>
                    <a:gd name="connsiteX3" fmla="*/ 0 w 58737"/>
                    <a:gd name="connsiteY3" fmla="*/ 77788 h 77788"/>
                  </a:gdLst>
                  <a:ahLst/>
                  <a:cxnLst>
                    <a:cxn ang="0">
                      <a:pos x="connsiteX0" y="connsiteY0"/>
                    </a:cxn>
                    <a:cxn ang="0">
                      <a:pos x="connsiteX1" y="connsiteY1"/>
                    </a:cxn>
                    <a:cxn ang="0">
                      <a:pos x="connsiteX2" y="connsiteY2"/>
                    </a:cxn>
                    <a:cxn ang="0">
                      <a:pos x="connsiteX3" y="connsiteY3"/>
                    </a:cxn>
                  </a:cxnLst>
                  <a:rect l="l" t="t" r="r" b="b"/>
                  <a:pathLst>
                    <a:path w="58737" h="77788">
                      <a:moveTo>
                        <a:pt x="0" y="77788"/>
                      </a:moveTo>
                      <a:lnTo>
                        <a:pt x="58737" y="68263"/>
                      </a:lnTo>
                      <a:lnTo>
                        <a:pt x="0" y="0"/>
                      </a:lnTo>
                      <a:lnTo>
                        <a:pt x="0" y="77788"/>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74" name="Rectangle 173">
                <a:extLst>
                  <a:ext uri="{FF2B5EF4-FFF2-40B4-BE49-F238E27FC236}">
                    <a16:creationId xmlns:a16="http://schemas.microsoft.com/office/drawing/2014/main" id="{78696D6D-D1CA-4400-9B40-52845537616C}"/>
                  </a:ext>
                </a:extLst>
              </p:cNvPr>
              <p:cNvSpPr/>
              <p:nvPr/>
            </p:nvSpPr>
            <p:spPr>
              <a:xfrm rot="5400000">
                <a:off x="9225855" y="5624231"/>
                <a:ext cx="691200" cy="15026"/>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75" name="Rectangle 174">
                <a:extLst>
                  <a:ext uri="{FF2B5EF4-FFF2-40B4-BE49-F238E27FC236}">
                    <a16:creationId xmlns:a16="http://schemas.microsoft.com/office/drawing/2014/main" id="{97FF4186-6138-4C6C-B03D-D6AC2F0D0D1C}"/>
                  </a:ext>
                </a:extLst>
              </p:cNvPr>
              <p:cNvSpPr/>
              <p:nvPr/>
            </p:nvSpPr>
            <p:spPr>
              <a:xfrm>
                <a:off x="9563942" y="5962318"/>
                <a:ext cx="792000" cy="15026"/>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76" name="Rectangle 175">
                <a:extLst>
                  <a:ext uri="{FF2B5EF4-FFF2-40B4-BE49-F238E27FC236}">
                    <a16:creationId xmlns:a16="http://schemas.microsoft.com/office/drawing/2014/main" id="{42CB8713-BEAE-4558-9E67-68E25F259F4B}"/>
                  </a:ext>
                </a:extLst>
              </p:cNvPr>
              <p:cNvSpPr/>
              <p:nvPr/>
            </p:nvSpPr>
            <p:spPr>
              <a:xfrm>
                <a:off x="9563942" y="5285134"/>
                <a:ext cx="792000" cy="15026"/>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77" name="Rectangle 176">
                <a:extLst>
                  <a:ext uri="{FF2B5EF4-FFF2-40B4-BE49-F238E27FC236}">
                    <a16:creationId xmlns:a16="http://schemas.microsoft.com/office/drawing/2014/main" id="{7CEB4D6D-9D99-4B88-86D3-B08389F1B0C8}"/>
                  </a:ext>
                </a:extLst>
              </p:cNvPr>
              <p:cNvSpPr/>
              <p:nvPr/>
            </p:nvSpPr>
            <p:spPr>
              <a:xfrm rot="5400000">
                <a:off x="10002601" y="5624231"/>
                <a:ext cx="691200" cy="15026"/>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grpSp>
          <p:nvGrpSpPr>
            <p:cNvPr id="39" name="Group 38">
              <a:extLst>
                <a:ext uri="{FF2B5EF4-FFF2-40B4-BE49-F238E27FC236}">
                  <a16:creationId xmlns:a16="http://schemas.microsoft.com/office/drawing/2014/main" id="{496591F2-6C07-4DA9-98CA-384517145F41}"/>
                </a:ext>
              </a:extLst>
            </p:cNvPr>
            <p:cNvGrpSpPr>
              <a:grpSpLocks noChangeAspect="1"/>
            </p:cNvGrpSpPr>
            <p:nvPr/>
          </p:nvGrpSpPr>
          <p:grpSpPr>
            <a:xfrm>
              <a:off x="7265235" y="3151613"/>
              <a:ext cx="539089" cy="514828"/>
              <a:chOff x="10482661" y="5233448"/>
              <a:chExt cx="774564" cy="726787"/>
            </a:xfrm>
          </p:grpSpPr>
          <p:grpSp>
            <p:nvGrpSpPr>
              <p:cNvPr id="156" name="Group 155">
                <a:extLst>
                  <a:ext uri="{FF2B5EF4-FFF2-40B4-BE49-F238E27FC236}">
                    <a16:creationId xmlns:a16="http://schemas.microsoft.com/office/drawing/2014/main" id="{47B3A103-7C08-4422-9E32-00547F11A50C}"/>
                  </a:ext>
                </a:extLst>
              </p:cNvPr>
              <p:cNvGrpSpPr>
                <a:grpSpLocks noChangeAspect="1"/>
              </p:cNvGrpSpPr>
              <p:nvPr/>
            </p:nvGrpSpPr>
            <p:grpSpPr>
              <a:xfrm>
                <a:off x="10482661" y="5239854"/>
                <a:ext cx="774564" cy="714029"/>
                <a:chOff x="4349247" y="2860098"/>
                <a:chExt cx="2148975" cy="2144711"/>
              </a:xfrm>
            </p:grpSpPr>
            <p:sp>
              <p:nvSpPr>
                <p:cNvPr id="158" name="Oval 157">
                  <a:extLst>
                    <a:ext uri="{FF2B5EF4-FFF2-40B4-BE49-F238E27FC236}">
                      <a16:creationId xmlns:a16="http://schemas.microsoft.com/office/drawing/2014/main" id="{4A3B3DB3-10AE-4602-9D91-406013FF8029}"/>
                    </a:ext>
                  </a:extLst>
                </p:cNvPr>
                <p:cNvSpPr>
                  <a:spLocks noChangeAspect="1"/>
                </p:cNvSpPr>
                <p:nvPr/>
              </p:nvSpPr>
              <p:spPr>
                <a:xfrm>
                  <a:off x="4352396" y="2860099"/>
                  <a:ext cx="2145826" cy="2144710"/>
                </a:xfrm>
                <a:prstGeom prst="ellipse">
                  <a:avLst/>
                </a:pr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dirty="0">
                    <a:solidFill>
                      <a:prstClr val="white"/>
                    </a:solidFill>
                    <a:latin typeface="Calibri" panose="020F0502020204030204"/>
                  </a:endParaRPr>
                </a:p>
              </p:txBody>
            </p:sp>
            <p:sp>
              <p:nvSpPr>
                <p:cNvPr id="159" name="Oval 4">
                  <a:extLst>
                    <a:ext uri="{FF2B5EF4-FFF2-40B4-BE49-F238E27FC236}">
                      <a16:creationId xmlns:a16="http://schemas.microsoft.com/office/drawing/2014/main" id="{94AD9604-82BE-46EE-96CF-A35023581B5F}"/>
                    </a:ext>
                  </a:extLst>
                </p:cNvPr>
                <p:cNvSpPr>
                  <a:spLocks noChangeAspect="1"/>
                </p:cNvSpPr>
                <p:nvPr/>
              </p:nvSpPr>
              <p:spPr>
                <a:xfrm>
                  <a:off x="4349247" y="2860098"/>
                  <a:ext cx="1693582" cy="1201482"/>
                </a:xfrm>
                <a:custGeom>
                  <a:avLst/>
                  <a:gdLst>
                    <a:gd name="connsiteX0" fmla="*/ 0 w 4739469"/>
                    <a:gd name="connsiteY0" fmla="*/ 2368502 h 4737004"/>
                    <a:gd name="connsiteX1" fmla="*/ 2369735 w 4739469"/>
                    <a:gd name="connsiteY1" fmla="*/ 0 h 4737004"/>
                    <a:gd name="connsiteX2" fmla="*/ 4739470 w 4739469"/>
                    <a:gd name="connsiteY2" fmla="*/ 2368502 h 4737004"/>
                    <a:gd name="connsiteX3" fmla="*/ 2369735 w 4739469"/>
                    <a:gd name="connsiteY3" fmla="*/ 4737004 h 4737004"/>
                    <a:gd name="connsiteX4" fmla="*/ 0 w 4739469"/>
                    <a:gd name="connsiteY4" fmla="*/ 2368502 h 4737004"/>
                    <a:gd name="connsiteX0" fmla="*/ 0 w 4739470"/>
                    <a:gd name="connsiteY0" fmla="*/ 2368502 h 4737004"/>
                    <a:gd name="connsiteX1" fmla="*/ 2369735 w 4739470"/>
                    <a:gd name="connsiteY1" fmla="*/ 0 h 4737004"/>
                    <a:gd name="connsiteX2" fmla="*/ 4739470 w 4739470"/>
                    <a:gd name="connsiteY2" fmla="*/ 2368502 h 4737004"/>
                    <a:gd name="connsiteX3" fmla="*/ 2369735 w 4739470"/>
                    <a:gd name="connsiteY3" fmla="*/ 4737004 h 4737004"/>
                    <a:gd name="connsiteX4" fmla="*/ 0 w 4739470"/>
                    <a:gd name="connsiteY4" fmla="*/ 2368502 h 4737004"/>
                    <a:gd name="connsiteX0" fmla="*/ 0 w 4739470"/>
                    <a:gd name="connsiteY0" fmla="*/ 2368502 h 4737004"/>
                    <a:gd name="connsiteX1" fmla="*/ 2369735 w 4739470"/>
                    <a:gd name="connsiteY1" fmla="*/ 0 h 4737004"/>
                    <a:gd name="connsiteX2" fmla="*/ 4739470 w 4739470"/>
                    <a:gd name="connsiteY2" fmla="*/ 2368502 h 4737004"/>
                    <a:gd name="connsiteX3" fmla="*/ 2369735 w 4739470"/>
                    <a:gd name="connsiteY3" fmla="*/ 4737004 h 4737004"/>
                    <a:gd name="connsiteX4" fmla="*/ 0 w 4739470"/>
                    <a:gd name="connsiteY4" fmla="*/ 2368502 h 4737004"/>
                    <a:gd name="connsiteX0" fmla="*/ 291134 w 5030604"/>
                    <a:gd name="connsiteY0" fmla="*/ 2368502 h 4737821"/>
                    <a:gd name="connsiteX1" fmla="*/ 2660869 w 5030604"/>
                    <a:gd name="connsiteY1" fmla="*/ 0 h 4737821"/>
                    <a:gd name="connsiteX2" fmla="*/ 5030604 w 5030604"/>
                    <a:gd name="connsiteY2" fmla="*/ 2368502 h 4737821"/>
                    <a:gd name="connsiteX3" fmla="*/ 2660869 w 5030604"/>
                    <a:gd name="connsiteY3" fmla="*/ 4737004 h 4737821"/>
                    <a:gd name="connsiteX4" fmla="*/ 300229 w 5030604"/>
                    <a:gd name="connsiteY4" fmla="*/ 2633077 h 4737821"/>
                    <a:gd name="connsiteX5" fmla="*/ 291134 w 5030604"/>
                    <a:gd name="connsiteY5" fmla="*/ 2368502 h 4737821"/>
                    <a:gd name="connsiteX0" fmla="*/ 291134 w 5063839"/>
                    <a:gd name="connsiteY0" fmla="*/ 2503974 h 4873293"/>
                    <a:gd name="connsiteX1" fmla="*/ 2660869 w 5063839"/>
                    <a:gd name="connsiteY1" fmla="*/ 135472 h 4873293"/>
                    <a:gd name="connsiteX2" fmla="*/ 3957829 w 5063839"/>
                    <a:gd name="connsiteY2" fmla="*/ 527238 h 4873293"/>
                    <a:gd name="connsiteX3" fmla="*/ 5030604 w 5063839"/>
                    <a:gd name="connsiteY3" fmla="*/ 2503974 h 4873293"/>
                    <a:gd name="connsiteX4" fmla="*/ 2660869 w 5063839"/>
                    <a:gd name="connsiteY4" fmla="*/ 4872476 h 4873293"/>
                    <a:gd name="connsiteX5" fmla="*/ 300229 w 5063839"/>
                    <a:gd name="connsiteY5" fmla="*/ 2768549 h 4873293"/>
                    <a:gd name="connsiteX6" fmla="*/ 291134 w 5063839"/>
                    <a:gd name="connsiteY6" fmla="*/ 2503974 h 4873293"/>
                    <a:gd name="connsiteX0" fmla="*/ 291134 w 4464458"/>
                    <a:gd name="connsiteY0" fmla="*/ 2503974 h 4873973"/>
                    <a:gd name="connsiteX1" fmla="*/ 2660869 w 4464458"/>
                    <a:gd name="connsiteY1" fmla="*/ 135472 h 4873973"/>
                    <a:gd name="connsiteX2" fmla="*/ 3957829 w 4464458"/>
                    <a:gd name="connsiteY2" fmla="*/ 527238 h 4873973"/>
                    <a:gd name="connsiteX3" fmla="*/ 4384336 w 4464458"/>
                    <a:gd name="connsiteY3" fmla="*/ 2407721 h 4873973"/>
                    <a:gd name="connsiteX4" fmla="*/ 2660869 w 4464458"/>
                    <a:gd name="connsiteY4" fmla="*/ 4872476 h 4873973"/>
                    <a:gd name="connsiteX5" fmla="*/ 300229 w 4464458"/>
                    <a:gd name="connsiteY5" fmla="*/ 2768549 h 4873973"/>
                    <a:gd name="connsiteX6" fmla="*/ 291134 w 4464458"/>
                    <a:gd name="connsiteY6" fmla="*/ 2503974 h 4873973"/>
                    <a:gd name="connsiteX0" fmla="*/ 291134 w 4464458"/>
                    <a:gd name="connsiteY0" fmla="*/ 2368502 h 4738501"/>
                    <a:gd name="connsiteX1" fmla="*/ 2660869 w 4464458"/>
                    <a:gd name="connsiteY1" fmla="*/ 0 h 4738501"/>
                    <a:gd name="connsiteX2" fmla="*/ 3957829 w 4464458"/>
                    <a:gd name="connsiteY2" fmla="*/ 391766 h 4738501"/>
                    <a:gd name="connsiteX3" fmla="*/ 4384336 w 4464458"/>
                    <a:gd name="connsiteY3" fmla="*/ 2272249 h 4738501"/>
                    <a:gd name="connsiteX4" fmla="*/ 2660869 w 4464458"/>
                    <a:gd name="connsiteY4" fmla="*/ 4737004 h 4738501"/>
                    <a:gd name="connsiteX5" fmla="*/ 300229 w 4464458"/>
                    <a:gd name="connsiteY5" fmla="*/ 2633077 h 4738501"/>
                    <a:gd name="connsiteX6" fmla="*/ 291134 w 4464458"/>
                    <a:gd name="connsiteY6" fmla="*/ 2368502 h 4738501"/>
                    <a:gd name="connsiteX0" fmla="*/ 291134 w 4464458"/>
                    <a:gd name="connsiteY0" fmla="*/ 2368502 h 4738501"/>
                    <a:gd name="connsiteX1" fmla="*/ 2660869 w 4464458"/>
                    <a:gd name="connsiteY1" fmla="*/ 0 h 4738501"/>
                    <a:gd name="connsiteX2" fmla="*/ 3957829 w 4464458"/>
                    <a:gd name="connsiteY2" fmla="*/ 391766 h 4738501"/>
                    <a:gd name="connsiteX3" fmla="*/ 4384336 w 4464458"/>
                    <a:gd name="connsiteY3" fmla="*/ 2272249 h 4738501"/>
                    <a:gd name="connsiteX4" fmla="*/ 2660869 w 4464458"/>
                    <a:gd name="connsiteY4" fmla="*/ 4737004 h 4738501"/>
                    <a:gd name="connsiteX5" fmla="*/ 300229 w 4464458"/>
                    <a:gd name="connsiteY5" fmla="*/ 2633077 h 4738501"/>
                    <a:gd name="connsiteX6" fmla="*/ 291134 w 4464458"/>
                    <a:gd name="connsiteY6" fmla="*/ 2368502 h 4738501"/>
                    <a:gd name="connsiteX0" fmla="*/ 164571 w 4337895"/>
                    <a:gd name="connsiteY0" fmla="*/ 2368502 h 4738501"/>
                    <a:gd name="connsiteX1" fmla="*/ 2534306 w 4337895"/>
                    <a:gd name="connsiteY1" fmla="*/ 0 h 4738501"/>
                    <a:gd name="connsiteX2" fmla="*/ 3831266 w 4337895"/>
                    <a:gd name="connsiteY2" fmla="*/ 391766 h 4738501"/>
                    <a:gd name="connsiteX3" fmla="*/ 4257773 w 4337895"/>
                    <a:gd name="connsiteY3" fmla="*/ 2272249 h 4738501"/>
                    <a:gd name="connsiteX4" fmla="*/ 2534306 w 4337895"/>
                    <a:gd name="connsiteY4" fmla="*/ 4737004 h 4738501"/>
                    <a:gd name="connsiteX5" fmla="*/ 173666 w 4337895"/>
                    <a:gd name="connsiteY5" fmla="*/ 2633077 h 4738501"/>
                    <a:gd name="connsiteX6" fmla="*/ 164571 w 4337895"/>
                    <a:gd name="connsiteY6" fmla="*/ 2368502 h 4738501"/>
                    <a:gd name="connsiteX0" fmla="*/ 0 w 4173324"/>
                    <a:gd name="connsiteY0" fmla="*/ 2368502 h 4738501"/>
                    <a:gd name="connsiteX1" fmla="*/ 2369735 w 4173324"/>
                    <a:gd name="connsiteY1" fmla="*/ 0 h 4738501"/>
                    <a:gd name="connsiteX2" fmla="*/ 3666695 w 4173324"/>
                    <a:gd name="connsiteY2" fmla="*/ 391766 h 4738501"/>
                    <a:gd name="connsiteX3" fmla="*/ 4093202 w 4173324"/>
                    <a:gd name="connsiteY3" fmla="*/ 2272249 h 4738501"/>
                    <a:gd name="connsiteX4" fmla="*/ 2369735 w 4173324"/>
                    <a:gd name="connsiteY4" fmla="*/ 4737004 h 4738501"/>
                    <a:gd name="connsiteX5" fmla="*/ 9095 w 4173324"/>
                    <a:gd name="connsiteY5" fmla="*/ 2633077 h 4738501"/>
                    <a:gd name="connsiteX6" fmla="*/ 0 w 4173324"/>
                    <a:gd name="connsiteY6" fmla="*/ 2368502 h 4738501"/>
                    <a:gd name="connsiteX0" fmla="*/ 0 w 4173324"/>
                    <a:gd name="connsiteY0" fmla="*/ 2368502 h 2718956"/>
                    <a:gd name="connsiteX1" fmla="*/ 2369735 w 4173324"/>
                    <a:gd name="connsiteY1" fmla="*/ 0 h 2718956"/>
                    <a:gd name="connsiteX2" fmla="*/ 3666695 w 4173324"/>
                    <a:gd name="connsiteY2" fmla="*/ 391766 h 2718956"/>
                    <a:gd name="connsiteX3" fmla="*/ 4093202 w 4173324"/>
                    <a:gd name="connsiteY3" fmla="*/ 2272249 h 2718956"/>
                    <a:gd name="connsiteX4" fmla="*/ 1799094 w 4173324"/>
                    <a:gd name="connsiteY4" fmla="*/ 1876926 h 2718956"/>
                    <a:gd name="connsiteX5" fmla="*/ 9095 w 4173324"/>
                    <a:gd name="connsiteY5" fmla="*/ 2633077 h 2718956"/>
                    <a:gd name="connsiteX6" fmla="*/ 0 w 4173324"/>
                    <a:gd name="connsiteY6" fmla="*/ 2368502 h 2718956"/>
                    <a:gd name="connsiteX0" fmla="*/ 0 w 4173324"/>
                    <a:gd name="connsiteY0" fmla="*/ 2368502 h 2718956"/>
                    <a:gd name="connsiteX1" fmla="*/ 2369735 w 4173324"/>
                    <a:gd name="connsiteY1" fmla="*/ 0 h 2718956"/>
                    <a:gd name="connsiteX2" fmla="*/ 3666695 w 4173324"/>
                    <a:gd name="connsiteY2" fmla="*/ 391766 h 2718956"/>
                    <a:gd name="connsiteX3" fmla="*/ 4093202 w 4173324"/>
                    <a:gd name="connsiteY3" fmla="*/ 2272249 h 2718956"/>
                    <a:gd name="connsiteX4" fmla="*/ 1799094 w 4173324"/>
                    <a:gd name="connsiteY4" fmla="*/ 1876926 h 2718956"/>
                    <a:gd name="connsiteX5" fmla="*/ 9095 w 4173324"/>
                    <a:gd name="connsiteY5" fmla="*/ 2633077 h 2718956"/>
                    <a:gd name="connsiteX6" fmla="*/ 0 w 4173324"/>
                    <a:gd name="connsiteY6" fmla="*/ 2368502 h 2718956"/>
                    <a:gd name="connsiteX0" fmla="*/ 0 w 4193950"/>
                    <a:gd name="connsiteY0" fmla="*/ 2416628 h 2718956"/>
                    <a:gd name="connsiteX1" fmla="*/ 2390361 w 4193950"/>
                    <a:gd name="connsiteY1" fmla="*/ 0 h 2718956"/>
                    <a:gd name="connsiteX2" fmla="*/ 3687321 w 4193950"/>
                    <a:gd name="connsiteY2" fmla="*/ 391766 h 2718956"/>
                    <a:gd name="connsiteX3" fmla="*/ 4113828 w 4193950"/>
                    <a:gd name="connsiteY3" fmla="*/ 2272249 h 2718956"/>
                    <a:gd name="connsiteX4" fmla="*/ 1819720 w 4193950"/>
                    <a:gd name="connsiteY4" fmla="*/ 1876926 h 2718956"/>
                    <a:gd name="connsiteX5" fmla="*/ 29721 w 4193950"/>
                    <a:gd name="connsiteY5" fmla="*/ 2633077 h 2718956"/>
                    <a:gd name="connsiteX6" fmla="*/ 0 w 4193950"/>
                    <a:gd name="connsiteY6" fmla="*/ 2416628 h 2718956"/>
                    <a:gd name="connsiteX0" fmla="*/ 80 w 4194030"/>
                    <a:gd name="connsiteY0" fmla="*/ 2416628 h 2718956"/>
                    <a:gd name="connsiteX1" fmla="*/ 2390441 w 4194030"/>
                    <a:gd name="connsiteY1" fmla="*/ 0 h 2718956"/>
                    <a:gd name="connsiteX2" fmla="*/ 3687401 w 4194030"/>
                    <a:gd name="connsiteY2" fmla="*/ 391766 h 2718956"/>
                    <a:gd name="connsiteX3" fmla="*/ 4113908 w 4194030"/>
                    <a:gd name="connsiteY3" fmla="*/ 2272249 h 2718956"/>
                    <a:gd name="connsiteX4" fmla="*/ 1819800 w 4194030"/>
                    <a:gd name="connsiteY4" fmla="*/ 1876926 h 2718956"/>
                    <a:gd name="connsiteX5" fmla="*/ 29801 w 4194030"/>
                    <a:gd name="connsiteY5" fmla="*/ 2633077 h 2718956"/>
                    <a:gd name="connsiteX6" fmla="*/ 80 w 4194030"/>
                    <a:gd name="connsiteY6" fmla="*/ 2416628 h 2718956"/>
                    <a:gd name="connsiteX0" fmla="*/ 80 w 4194030"/>
                    <a:gd name="connsiteY0" fmla="*/ 2416628 h 2698835"/>
                    <a:gd name="connsiteX1" fmla="*/ 2390441 w 4194030"/>
                    <a:gd name="connsiteY1" fmla="*/ 0 h 2698835"/>
                    <a:gd name="connsiteX2" fmla="*/ 3687401 w 4194030"/>
                    <a:gd name="connsiteY2" fmla="*/ 391766 h 2698835"/>
                    <a:gd name="connsiteX3" fmla="*/ 4113908 w 4194030"/>
                    <a:gd name="connsiteY3" fmla="*/ 2272249 h 2698835"/>
                    <a:gd name="connsiteX4" fmla="*/ 1819800 w 4194030"/>
                    <a:gd name="connsiteY4" fmla="*/ 1876926 h 2698835"/>
                    <a:gd name="connsiteX5" fmla="*/ 1308585 w 4194030"/>
                    <a:gd name="connsiteY5" fmla="*/ 2653703 h 2698835"/>
                    <a:gd name="connsiteX6" fmla="*/ 29801 w 4194030"/>
                    <a:gd name="connsiteY6" fmla="*/ 2633077 h 2698835"/>
                    <a:gd name="connsiteX7" fmla="*/ 80 w 4194030"/>
                    <a:gd name="connsiteY7" fmla="*/ 2416628 h 2698835"/>
                    <a:gd name="connsiteX0" fmla="*/ 80 w 4194030"/>
                    <a:gd name="connsiteY0" fmla="*/ 2416628 h 2664479"/>
                    <a:gd name="connsiteX1" fmla="*/ 2390441 w 4194030"/>
                    <a:gd name="connsiteY1" fmla="*/ 0 h 2664479"/>
                    <a:gd name="connsiteX2" fmla="*/ 3687401 w 4194030"/>
                    <a:gd name="connsiteY2" fmla="*/ 391766 h 2664479"/>
                    <a:gd name="connsiteX3" fmla="*/ 4113908 w 4194030"/>
                    <a:gd name="connsiteY3" fmla="*/ 2272249 h 2664479"/>
                    <a:gd name="connsiteX4" fmla="*/ 1819800 w 4194030"/>
                    <a:gd name="connsiteY4" fmla="*/ 1876926 h 2664479"/>
                    <a:gd name="connsiteX5" fmla="*/ 1308585 w 4194030"/>
                    <a:gd name="connsiteY5" fmla="*/ 2653703 h 2664479"/>
                    <a:gd name="connsiteX6" fmla="*/ 847947 w 4194030"/>
                    <a:gd name="connsiteY6" fmla="*/ 1643051 h 2664479"/>
                    <a:gd name="connsiteX7" fmla="*/ 29801 w 4194030"/>
                    <a:gd name="connsiteY7" fmla="*/ 2633077 h 2664479"/>
                    <a:gd name="connsiteX8" fmla="*/ 80 w 4194030"/>
                    <a:gd name="connsiteY8" fmla="*/ 2416628 h 2664479"/>
                    <a:gd name="connsiteX0" fmla="*/ 80 w 4194030"/>
                    <a:gd name="connsiteY0" fmla="*/ 2416628 h 2665865"/>
                    <a:gd name="connsiteX1" fmla="*/ 2390441 w 4194030"/>
                    <a:gd name="connsiteY1" fmla="*/ 0 h 2665865"/>
                    <a:gd name="connsiteX2" fmla="*/ 3687401 w 4194030"/>
                    <a:gd name="connsiteY2" fmla="*/ 391766 h 2665865"/>
                    <a:gd name="connsiteX3" fmla="*/ 4113908 w 4194030"/>
                    <a:gd name="connsiteY3" fmla="*/ 2272249 h 2665865"/>
                    <a:gd name="connsiteX4" fmla="*/ 1819800 w 4194030"/>
                    <a:gd name="connsiteY4" fmla="*/ 1876926 h 2665865"/>
                    <a:gd name="connsiteX5" fmla="*/ 1308585 w 4194030"/>
                    <a:gd name="connsiteY5" fmla="*/ 2653703 h 2665865"/>
                    <a:gd name="connsiteX6" fmla="*/ 847947 w 4194030"/>
                    <a:gd name="connsiteY6" fmla="*/ 1643051 h 2665865"/>
                    <a:gd name="connsiteX7" fmla="*/ 559189 w 4194030"/>
                    <a:gd name="connsiteY7" fmla="*/ 1526173 h 2665865"/>
                    <a:gd name="connsiteX8" fmla="*/ 29801 w 4194030"/>
                    <a:gd name="connsiteY8" fmla="*/ 2633077 h 2665865"/>
                    <a:gd name="connsiteX9" fmla="*/ 80 w 4194030"/>
                    <a:gd name="connsiteY9" fmla="*/ 2416628 h 2665865"/>
                    <a:gd name="connsiteX0" fmla="*/ 80 w 4194030"/>
                    <a:gd name="connsiteY0" fmla="*/ 2416628 h 2665865"/>
                    <a:gd name="connsiteX1" fmla="*/ 2390441 w 4194030"/>
                    <a:gd name="connsiteY1" fmla="*/ 0 h 2665865"/>
                    <a:gd name="connsiteX2" fmla="*/ 3687401 w 4194030"/>
                    <a:gd name="connsiteY2" fmla="*/ 391766 h 2665865"/>
                    <a:gd name="connsiteX3" fmla="*/ 4113908 w 4194030"/>
                    <a:gd name="connsiteY3" fmla="*/ 2272249 h 2665865"/>
                    <a:gd name="connsiteX4" fmla="*/ 1819800 w 4194030"/>
                    <a:gd name="connsiteY4" fmla="*/ 1876926 h 2665865"/>
                    <a:gd name="connsiteX5" fmla="*/ 1308585 w 4194030"/>
                    <a:gd name="connsiteY5" fmla="*/ 2653703 h 2665865"/>
                    <a:gd name="connsiteX6" fmla="*/ 847947 w 4194030"/>
                    <a:gd name="connsiteY6" fmla="*/ 1643051 h 2665865"/>
                    <a:gd name="connsiteX7" fmla="*/ 559189 w 4194030"/>
                    <a:gd name="connsiteY7" fmla="*/ 1526173 h 2665865"/>
                    <a:gd name="connsiteX8" fmla="*/ 607315 w 4194030"/>
                    <a:gd name="connsiteY8" fmla="*/ 1849307 h 2665865"/>
                    <a:gd name="connsiteX9" fmla="*/ 29801 w 4194030"/>
                    <a:gd name="connsiteY9" fmla="*/ 2633077 h 2665865"/>
                    <a:gd name="connsiteX10" fmla="*/ 80 w 4194030"/>
                    <a:gd name="connsiteY10" fmla="*/ 2416628 h 2665865"/>
                    <a:gd name="connsiteX0" fmla="*/ 80 w 4194030"/>
                    <a:gd name="connsiteY0" fmla="*/ 2416628 h 2665865"/>
                    <a:gd name="connsiteX1" fmla="*/ 2390441 w 4194030"/>
                    <a:gd name="connsiteY1" fmla="*/ 0 h 2665865"/>
                    <a:gd name="connsiteX2" fmla="*/ 3687401 w 4194030"/>
                    <a:gd name="connsiteY2" fmla="*/ 391766 h 2665865"/>
                    <a:gd name="connsiteX3" fmla="*/ 4113908 w 4194030"/>
                    <a:gd name="connsiteY3" fmla="*/ 2272249 h 2665865"/>
                    <a:gd name="connsiteX4" fmla="*/ 1819800 w 4194030"/>
                    <a:gd name="connsiteY4" fmla="*/ 1876926 h 2665865"/>
                    <a:gd name="connsiteX5" fmla="*/ 1308585 w 4194030"/>
                    <a:gd name="connsiteY5" fmla="*/ 2653703 h 2665865"/>
                    <a:gd name="connsiteX6" fmla="*/ 847947 w 4194030"/>
                    <a:gd name="connsiteY6" fmla="*/ 1643051 h 2665865"/>
                    <a:gd name="connsiteX7" fmla="*/ 559189 w 4194030"/>
                    <a:gd name="connsiteY7" fmla="*/ 1526173 h 2665865"/>
                    <a:gd name="connsiteX8" fmla="*/ 607315 w 4194030"/>
                    <a:gd name="connsiteY8" fmla="*/ 1849307 h 2665865"/>
                    <a:gd name="connsiteX9" fmla="*/ 174179 w 4194030"/>
                    <a:gd name="connsiteY9" fmla="*/ 2083063 h 2665865"/>
                    <a:gd name="connsiteX10" fmla="*/ 29801 w 4194030"/>
                    <a:gd name="connsiteY10" fmla="*/ 2633077 h 2665865"/>
                    <a:gd name="connsiteX11" fmla="*/ 80 w 4194030"/>
                    <a:gd name="connsiteY11" fmla="*/ 2416628 h 2665865"/>
                    <a:gd name="connsiteX0" fmla="*/ 80 w 4194030"/>
                    <a:gd name="connsiteY0" fmla="*/ 2416628 h 2665865"/>
                    <a:gd name="connsiteX1" fmla="*/ 2390441 w 4194030"/>
                    <a:gd name="connsiteY1" fmla="*/ 0 h 2665865"/>
                    <a:gd name="connsiteX2" fmla="*/ 3687401 w 4194030"/>
                    <a:gd name="connsiteY2" fmla="*/ 391766 h 2665865"/>
                    <a:gd name="connsiteX3" fmla="*/ 4113908 w 4194030"/>
                    <a:gd name="connsiteY3" fmla="*/ 2272249 h 2665865"/>
                    <a:gd name="connsiteX4" fmla="*/ 1819800 w 4194030"/>
                    <a:gd name="connsiteY4" fmla="*/ 1876926 h 2665865"/>
                    <a:gd name="connsiteX5" fmla="*/ 1308585 w 4194030"/>
                    <a:gd name="connsiteY5" fmla="*/ 2653703 h 2665865"/>
                    <a:gd name="connsiteX6" fmla="*/ 847947 w 4194030"/>
                    <a:gd name="connsiteY6" fmla="*/ 1643051 h 2665865"/>
                    <a:gd name="connsiteX7" fmla="*/ 559189 w 4194030"/>
                    <a:gd name="connsiteY7" fmla="*/ 1526173 h 2665865"/>
                    <a:gd name="connsiteX8" fmla="*/ 607315 w 4194030"/>
                    <a:gd name="connsiteY8" fmla="*/ 1849307 h 2665865"/>
                    <a:gd name="connsiteX9" fmla="*/ 174179 w 4194030"/>
                    <a:gd name="connsiteY9" fmla="*/ 2083063 h 2665865"/>
                    <a:gd name="connsiteX10" fmla="*/ 394185 w 4194030"/>
                    <a:gd name="connsiteY10" fmla="*/ 2282444 h 2665865"/>
                    <a:gd name="connsiteX11" fmla="*/ 29801 w 4194030"/>
                    <a:gd name="connsiteY11" fmla="*/ 2633077 h 2665865"/>
                    <a:gd name="connsiteX12" fmla="*/ 80 w 4194030"/>
                    <a:gd name="connsiteY12" fmla="*/ 2416628 h 2665865"/>
                    <a:gd name="connsiteX0" fmla="*/ 80 w 4194030"/>
                    <a:gd name="connsiteY0" fmla="*/ 2416628 h 2665865"/>
                    <a:gd name="connsiteX1" fmla="*/ 2390441 w 4194030"/>
                    <a:gd name="connsiteY1" fmla="*/ 0 h 2665865"/>
                    <a:gd name="connsiteX2" fmla="*/ 3687401 w 4194030"/>
                    <a:gd name="connsiteY2" fmla="*/ 391766 h 2665865"/>
                    <a:gd name="connsiteX3" fmla="*/ 4113908 w 4194030"/>
                    <a:gd name="connsiteY3" fmla="*/ 2272249 h 2665865"/>
                    <a:gd name="connsiteX4" fmla="*/ 2161108 w 4194030"/>
                    <a:gd name="connsiteY4" fmla="*/ 2248068 h 2665865"/>
                    <a:gd name="connsiteX5" fmla="*/ 1819800 w 4194030"/>
                    <a:gd name="connsiteY5" fmla="*/ 1876926 h 2665865"/>
                    <a:gd name="connsiteX6" fmla="*/ 1308585 w 4194030"/>
                    <a:gd name="connsiteY6" fmla="*/ 2653703 h 2665865"/>
                    <a:gd name="connsiteX7" fmla="*/ 847947 w 4194030"/>
                    <a:gd name="connsiteY7" fmla="*/ 1643051 h 2665865"/>
                    <a:gd name="connsiteX8" fmla="*/ 559189 w 4194030"/>
                    <a:gd name="connsiteY8" fmla="*/ 1526173 h 2665865"/>
                    <a:gd name="connsiteX9" fmla="*/ 607315 w 4194030"/>
                    <a:gd name="connsiteY9" fmla="*/ 1849307 h 2665865"/>
                    <a:gd name="connsiteX10" fmla="*/ 174179 w 4194030"/>
                    <a:gd name="connsiteY10" fmla="*/ 2083063 h 2665865"/>
                    <a:gd name="connsiteX11" fmla="*/ 394185 w 4194030"/>
                    <a:gd name="connsiteY11" fmla="*/ 2282444 h 2665865"/>
                    <a:gd name="connsiteX12" fmla="*/ 29801 w 4194030"/>
                    <a:gd name="connsiteY12" fmla="*/ 2633077 h 2665865"/>
                    <a:gd name="connsiteX13" fmla="*/ 80 w 4194030"/>
                    <a:gd name="connsiteY13" fmla="*/ 2416628 h 2665865"/>
                    <a:gd name="connsiteX0" fmla="*/ 80 w 4194030"/>
                    <a:gd name="connsiteY0" fmla="*/ 2416628 h 2665865"/>
                    <a:gd name="connsiteX1" fmla="*/ 2390441 w 4194030"/>
                    <a:gd name="connsiteY1" fmla="*/ 0 h 2665865"/>
                    <a:gd name="connsiteX2" fmla="*/ 3687401 w 4194030"/>
                    <a:gd name="connsiteY2" fmla="*/ 391766 h 2665865"/>
                    <a:gd name="connsiteX3" fmla="*/ 4113908 w 4194030"/>
                    <a:gd name="connsiteY3" fmla="*/ 2272249 h 2665865"/>
                    <a:gd name="connsiteX4" fmla="*/ 2546118 w 4194030"/>
                    <a:gd name="connsiteY4" fmla="*/ 2557451 h 2665865"/>
                    <a:gd name="connsiteX5" fmla="*/ 2161108 w 4194030"/>
                    <a:gd name="connsiteY5" fmla="*/ 2248068 h 2665865"/>
                    <a:gd name="connsiteX6" fmla="*/ 1819800 w 4194030"/>
                    <a:gd name="connsiteY6" fmla="*/ 1876926 h 2665865"/>
                    <a:gd name="connsiteX7" fmla="*/ 1308585 w 4194030"/>
                    <a:gd name="connsiteY7" fmla="*/ 2653703 h 2665865"/>
                    <a:gd name="connsiteX8" fmla="*/ 847947 w 4194030"/>
                    <a:gd name="connsiteY8" fmla="*/ 1643051 h 2665865"/>
                    <a:gd name="connsiteX9" fmla="*/ 559189 w 4194030"/>
                    <a:gd name="connsiteY9" fmla="*/ 1526173 h 2665865"/>
                    <a:gd name="connsiteX10" fmla="*/ 607315 w 4194030"/>
                    <a:gd name="connsiteY10" fmla="*/ 1849307 h 2665865"/>
                    <a:gd name="connsiteX11" fmla="*/ 174179 w 4194030"/>
                    <a:gd name="connsiteY11" fmla="*/ 2083063 h 2665865"/>
                    <a:gd name="connsiteX12" fmla="*/ 394185 w 4194030"/>
                    <a:gd name="connsiteY12" fmla="*/ 2282444 h 2665865"/>
                    <a:gd name="connsiteX13" fmla="*/ 29801 w 4194030"/>
                    <a:gd name="connsiteY13" fmla="*/ 2633077 h 2665865"/>
                    <a:gd name="connsiteX14" fmla="*/ 80 w 4194030"/>
                    <a:gd name="connsiteY14" fmla="*/ 2416628 h 2665865"/>
                    <a:gd name="connsiteX0" fmla="*/ 80 w 4194030"/>
                    <a:gd name="connsiteY0" fmla="*/ 2416628 h 2665865"/>
                    <a:gd name="connsiteX1" fmla="*/ 2390441 w 4194030"/>
                    <a:gd name="connsiteY1" fmla="*/ 0 h 2665865"/>
                    <a:gd name="connsiteX2" fmla="*/ 3687401 w 4194030"/>
                    <a:gd name="connsiteY2" fmla="*/ 391766 h 2665865"/>
                    <a:gd name="connsiteX3" fmla="*/ 4113908 w 4194030"/>
                    <a:gd name="connsiteY3" fmla="*/ 2272249 h 2665865"/>
                    <a:gd name="connsiteX4" fmla="*/ 2717998 w 4194030"/>
                    <a:gd name="connsiteY4" fmla="*/ 1863057 h 2665865"/>
                    <a:gd name="connsiteX5" fmla="*/ 2546118 w 4194030"/>
                    <a:gd name="connsiteY5" fmla="*/ 2557451 h 2665865"/>
                    <a:gd name="connsiteX6" fmla="*/ 2161108 w 4194030"/>
                    <a:gd name="connsiteY6" fmla="*/ 2248068 h 2665865"/>
                    <a:gd name="connsiteX7" fmla="*/ 1819800 w 4194030"/>
                    <a:gd name="connsiteY7" fmla="*/ 1876926 h 2665865"/>
                    <a:gd name="connsiteX8" fmla="*/ 1308585 w 4194030"/>
                    <a:gd name="connsiteY8" fmla="*/ 2653703 h 2665865"/>
                    <a:gd name="connsiteX9" fmla="*/ 847947 w 4194030"/>
                    <a:gd name="connsiteY9" fmla="*/ 1643051 h 2665865"/>
                    <a:gd name="connsiteX10" fmla="*/ 559189 w 4194030"/>
                    <a:gd name="connsiteY10" fmla="*/ 1526173 h 2665865"/>
                    <a:gd name="connsiteX11" fmla="*/ 607315 w 4194030"/>
                    <a:gd name="connsiteY11" fmla="*/ 1849307 h 2665865"/>
                    <a:gd name="connsiteX12" fmla="*/ 174179 w 4194030"/>
                    <a:gd name="connsiteY12" fmla="*/ 2083063 h 2665865"/>
                    <a:gd name="connsiteX13" fmla="*/ 394185 w 4194030"/>
                    <a:gd name="connsiteY13" fmla="*/ 2282444 h 2665865"/>
                    <a:gd name="connsiteX14" fmla="*/ 29801 w 4194030"/>
                    <a:gd name="connsiteY14" fmla="*/ 2633077 h 2665865"/>
                    <a:gd name="connsiteX15" fmla="*/ 80 w 4194030"/>
                    <a:gd name="connsiteY15" fmla="*/ 2416628 h 2665865"/>
                    <a:gd name="connsiteX0" fmla="*/ 80 w 3844829"/>
                    <a:gd name="connsiteY0" fmla="*/ 2416628 h 2665865"/>
                    <a:gd name="connsiteX1" fmla="*/ 2390441 w 3844829"/>
                    <a:gd name="connsiteY1" fmla="*/ 0 h 2665865"/>
                    <a:gd name="connsiteX2" fmla="*/ 3687401 w 3844829"/>
                    <a:gd name="connsiteY2" fmla="*/ 391766 h 2665865"/>
                    <a:gd name="connsiteX3" fmla="*/ 3419514 w 3844829"/>
                    <a:gd name="connsiteY3" fmla="*/ 1316598 h 2665865"/>
                    <a:gd name="connsiteX4" fmla="*/ 2717998 w 3844829"/>
                    <a:gd name="connsiteY4" fmla="*/ 1863057 h 2665865"/>
                    <a:gd name="connsiteX5" fmla="*/ 2546118 w 3844829"/>
                    <a:gd name="connsiteY5" fmla="*/ 2557451 h 2665865"/>
                    <a:gd name="connsiteX6" fmla="*/ 2161108 w 3844829"/>
                    <a:gd name="connsiteY6" fmla="*/ 2248068 h 2665865"/>
                    <a:gd name="connsiteX7" fmla="*/ 1819800 w 3844829"/>
                    <a:gd name="connsiteY7" fmla="*/ 1876926 h 2665865"/>
                    <a:gd name="connsiteX8" fmla="*/ 1308585 w 3844829"/>
                    <a:gd name="connsiteY8" fmla="*/ 2653703 h 2665865"/>
                    <a:gd name="connsiteX9" fmla="*/ 847947 w 3844829"/>
                    <a:gd name="connsiteY9" fmla="*/ 1643051 h 2665865"/>
                    <a:gd name="connsiteX10" fmla="*/ 559189 w 3844829"/>
                    <a:gd name="connsiteY10" fmla="*/ 1526173 h 2665865"/>
                    <a:gd name="connsiteX11" fmla="*/ 607315 w 3844829"/>
                    <a:gd name="connsiteY11" fmla="*/ 1849307 h 2665865"/>
                    <a:gd name="connsiteX12" fmla="*/ 174179 w 3844829"/>
                    <a:gd name="connsiteY12" fmla="*/ 2083063 h 2665865"/>
                    <a:gd name="connsiteX13" fmla="*/ 394185 w 3844829"/>
                    <a:gd name="connsiteY13" fmla="*/ 2282444 h 2665865"/>
                    <a:gd name="connsiteX14" fmla="*/ 29801 w 3844829"/>
                    <a:gd name="connsiteY14" fmla="*/ 2633077 h 2665865"/>
                    <a:gd name="connsiteX15" fmla="*/ 80 w 3844829"/>
                    <a:gd name="connsiteY15" fmla="*/ 2416628 h 2665865"/>
                    <a:gd name="connsiteX0" fmla="*/ 80 w 3724810"/>
                    <a:gd name="connsiteY0" fmla="*/ 2416628 h 2665865"/>
                    <a:gd name="connsiteX1" fmla="*/ 2390441 w 3724810"/>
                    <a:gd name="connsiteY1" fmla="*/ 0 h 2665865"/>
                    <a:gd name="connsiteX2" fmla="*/ 3687401 w 3724810"/>
                    <a:gd name="connsiteY2" fmla="*/ 391766 h 2665865"/>
                    <a:gd name="connsiteX3" fmla="*/ 3219888 w 3724810"/>
                    <a:gd name="connsiteY3" fmla="*/ 1099911 h 2665865"/>
                    <a:gd name="connsiteX4" fmla="*/ 3419514 w 3724810"/>
                    <a:gd name="connsiteY4" fmla="*/ 1316598 h 2665865"/>
                    <a:gd name="connsiteX5" fmla="*/ 2717998 w 3724810"/>
                    <a:gd name="connsiteY5" fmla="*/ 1863057 h 2665865"/>
                    <a:gd name="connsiteX6" fmla="*/ 2546118 w 3724810"/>
                    <a:gd name="connsiteY6" fmla="*/ 2557451 h 2665865"/>
                    <a:gd name="connsiteX7" fmla="*/ 2161108 w 3724810"/>
                    <a:gd name="connsiteY7" fmla="*/ 2248068 h 2665865"/>
                    <a:gd name="connsiteX8" fmla="*/ 1819800 w 3724810"/>
                    <a:gd name="connsiteY8" fmla="*/ 1876926 h 2665865"/>
                    <a:gd name="connsiteX9" fmla="*/ 1308585 w 3724810"/>
                    <a:gd name="connsiteY9" fmla="*/ 2653703 h 2665865"/>
                    <a:gd name="connsiteX10" fmla="*/ 847947 w 3724810"/>
                    <a:gd name="connsiteY10" fmla="*/ 1643051 h 2665865"/>
                    <a:gd name="connsiteX11" fmla="*/ 559189 w 3724810"/>
                    <a:gd name="connsiteY11" fmla="*/ 1526173 h 2665865"/>
                    <a:gd name="connsiteX12" fmla="*/ 607315 w 3724810"/>
                    <a:gd name="connsiteY12" fmla="*/ 1849307 h 2665865"/>
                    <a:gd name="connsiteX13" fmla="*/ 174179 w 3724810"/>
                    <a:gd name="connsiteY13" fmla="*/ 2083063 h 2665865"/>
                    <a:gd name="connsiteX14" fmla="*/ 394185 w 3724810"/>
                    <a:gd name="connsiteY14" fmla="*/ 2282444 h 2665865"/>
                    <a:gd name="connsiteX15" fmla="*/ 29801 w 3724810"/>
                    <a:gd name="connsiteY15" fmla="*/ 2633077 h 2665865"/>
                    <a:gd name="connsiteX16" fmla="*/ 80 w 3724810"/>
                    <a:gd name="connsiteY16" fmla="*/ 2416628 h 2665865"/>
                    <a:gd name="connsiteX0" fmla="*/ 80 w 3724810"/>
                    <a:gd name="connsiteY0" fmla="*/ 2416628 h 2665865"/>
                    <a:gd name="connsiteX1" fmla="*/ 2390441 w 3724810"/>
                    <a:gd name="connsiteY1" fmla="*/ 0 h 2665865"/>
                    <a:gd name="connsiteX2" fmla="*/ 3687401 w 3724810"/>
                    <a:gd name="connsiteY2" fmla="*/ 391766 h 2665865"/>
                    <a:gd name="connsiteX3" fmla="*/ 3219888 w 3724810"/>
                    <a:gd name="connsiteY3" fmla="*/ 1099911 h 2665865"/>
                    <a:gd name="connsiteX4" fmla="*/ 3337012 w 3724810"/>
                    <a:gd name="connsiteY4" fmla="*/ 1392226 h 2665865"/>
                    <a:gd name="connsiteX5" fmla="*/ 2717998 w 3724810"/>
                    <a:gd name="connsiteY5" fmla="*/ 1863057 h 2665865"/>
                    <a:gd name="connsiteX6" fmla="*/ 2546118 w 3724810"/>
                    <a:gd name="connsiteY6" fmla="*/ 2557451 h 2665865"/>
                    <a:gd name="connsiteX7" fmla="*/ 2161108 w 3724810"/>
                    <a:gd name="connsiteY7" fmla="*/ 2248068 h 2665865"/>
                    <a:gd name="connsiteX8" fmla="*/ 1819800 w 3724810"/>
                    <a:gd name="connsiteY8" fmla="*/ 1876926 h 2665865"/>
                    <a:gd name="connsiteX9" fmla="*/ 1308585 w 3724810"/>
                    <a:gd name="connsiteY9" fmla="*/ 2653703 h 2665865"/>
                    <a:gd name="connsiteX10" fmla="*/ 847947 w 3724810"/>
                    <a:gd name="connsiteY10" fmla="*/ 1643051 h 2665865"/>
                    <a:gd name="connsiteX11" fmla="*/ 559189 w 3724810"/>
                    <a:gd name="connsiteY11" fmla="*/ 1526173 h 2665865"/>
                    <a:gd name="connsiteX12" fmla="*/ 607315 w 3724810"/>
                    <a:gd name="connsiteY12" fmla="*/ 1849307 h 2665865"/>
                    <a:gd name="connsiteX13" fmla="*/ 174179 w 3724810"/>
                    <a:gd name="connsiteY13" fmla="*/ 2083063 h 2665865"/>
                    <a:gd name="connsiteX14" fmla="*/ 394185 w 3724810"/>
                    <a:gd name="connsiteY14" fmla="*/ 2282444 h 2665865"/>
                    <a:gd name="connsiteX15" fmla="*/ 29801 w 3724810"/>
                    <a:gd name="connsiteY15" fmla="*/ 2633077 h 2665865"/>
                    <a:gd name="connsiteX16" fmla="*/ 80 w 3724810"/>
                    <a:gd name="connsiteY16" fmla="*/ 2416628 h 2665865"/>
                    <a:gd name="connsiteX0" fmla="*/ 80 w 3738538"/>
                    <a:gd name="connsiteY0" fmla="*/ 2416628 h 2665865"/>
                    <a:gd name="connsiteX1" fmla="*/ 2390441 w 3738538"/>
                    <a:gd name="connsiteY1" fmla="*/ 0 h 2665865"/>
                    <a:gd name="connsiteX2" fmla="*/ 3687401 w 3738538"/>
                    <a:gd name="connsiteY2" fmla="*/ 391766 h 2665865"/>
                    <a:gd name="connsiteX3" fmla="*/ 3488020 w 3738538"/>
                    <a:gd name="connsiteY3" fmla="*/ 1189289 h 2665865"/>
                    <a:gd name="connsiteX4" fmla="*/ 3219888 w 3738538"/>
                    <a:gd name="connsiteY4" fmla="*/ 1099911 h 2665865"/>
                    <a:gd name="connsiteX5" fmla="*/ 3337012 w 3738538"/>
                    <a:gd name="connsiteY5" fmla="*/ 1392226 h 2665865"/>
                    <a:gd name="connsiteX6" fmla="*/ 2717998 w 3738538"/>
                    <a:gd name="connsiteY6" fmla="*/ 1863057 h 2665865"/>
                    <a:gd name="connsiteX7" fmla="*/ 2546118 w 3738538"/>
                    <a:gd name="connsiteY7" fmla="*/ 2557451 h 2665865"/>
                    <a:gd name="connsiteX8" fmla="*/ 2161108 w 3738538"/>
                    <a:gd name="connsiteY8" fmla="*/ 2248068 h 2665865"/>
                    <a:gd name="connsiteX9" fmla="*/ 1819800 w 3738538"/>
                    <a:gd name="connsiteY9" fmla="*/ 1876926 h 2665865"/>
                    <a:gd name="connsiteX10" fmla="*/ 1308585 w 3738538"/>
                    <a:gd name="connsiteY10" fmla="*/ 2653703 h 2665865"/>
                    <a:gd name="connsiteX11" fmla="*/ 847947 w 3738538"/>
                    <a:gd name="connsiteY11" fmla="*/ 1643051 h 2665865"/>
                    <a:gd name="connsiteX12" fmla="*/ 559189 w 3738538"/>
                    <a:gd name="connsiteY12" fmla="*/ 1526173 h 2665865"/>
                    <a:gd name="connsiteX13" fmla="*/ 607315 w 3738538"/>
                    <a:gd name="connsiteY13" fmla="*/ 1849307 h 2665865"/>
                    <a:gd name="connsiteX14" fmla="*/ 174179 w 3738538"/>
                    <a:gd name="connsiteY14" fmla="*/ 2083063 h 2665865"/>
                    <a:gd name="connsiteX15" fmla="*/ 394185 w 3738538"/>
                    <a:gd name="connsiteY15" fmla="*/ 2282444 h 2665865"/>
                    <a:gd name="connsiteX16" fmla="*/ 29801 w 3738538"/>
                    <a:gd name="connsiteY16" fmla="*/ 2633077 h 2665865"/>
                    <a:gd name="connsiteX17" fmla="*/ 80 w 3738538"/>
                    <a:gd name="connsiteY17" fmla="*/ 2416628 h 2665865"/>
                    <a:gd name="connsiteX0" fmla="*/ 80 w 3738844"/>
                    <a:gd name="connsiteY0" fmla="*/ 2416628 h 2665865"/>
                    <a:gd name="connsiteX1" fmla="*/ 2390441 w 3738844"/>
                    <a:gd name="connsiteY1" fmla="*/ 0 h 2665865"/>
                    <a:gd name="connsiteX2" fmla="*/ 3687401 w 3738844"/>
                    <a:gd name="connsiteY2" fmla="*/ 391766 h 2665865"/>
                    <a:gd name="connsiteX3" fmla="*/ 3398643 w 3738844"/>
                    <a:gd name="connsiteY3" fmla="*/ 928032 h 2665865"/>
                    <a:gd name="connsiteX4" fmla="*/ 3488020 w 3738844"/>
                    <a:gd name="connsiteY4" fmla="*/ 1189289 h 2665865"/>
                    <a:gd name="connsiteX5" fmla="*/ 3219888 w 3738844"/>
                    <a:gd name="connsiteY5" fmla="*/ 1099911 h 2665865"/>
                    <a:gd name="connsiteX6" fmla="*/ 3337012 w 3738844"/>
                    <a:gd name="connsiteY6" fmla="*/ 1392226 h 2665865"/>
                    <a:gd name="connsiteX7" fmla="*/ 2717998 w 3738844"/>
                    <a:gd name="connsiteY7" fmla="*/ 1863057 h 2665865"/>
                    <a:gd name="connsiteX8" fmla="*/ 2546118 w 3738844"/>
                    <a:gd name="connsiteY8" fmla="*/ 2557451 h 2665865"/>
                    <a:gd name="connsiteX9" fmla="*/ 2161108 w 3738844"/>
                    <a:gd name="connsiteY9" fmla="*/ 2248068 h 2665865"/>
                    <a:gd name="connsiteX10" fmla="*/ 1819800 w 3738844"/>
                    <a:gd name="connsiteY10" fmla="*/ 1876926 h 2665865"/>
                    <a:gd name="connsiteX11" fmla="*/ 1308585 w 3738844"/>
                    <a:gd name="connsiteY11" fmla="*/ 2653703 h 2665865"/>
                    <a:gd name="connsiteX12" fmla="*/ 847947 w 3738844"/>
                    <a:gd name="connsiteY12" fmla="*/ 1643051 h 2665865"/>
                    <a:gd name="connsiteX13" fmla="*/ 559189 w 3738844"/>
                    <a:gd name="connsiteY13" fmla="*/ 1526173 h 2665865"/>
                    <a:gd name="connsiteX14" fmla="*/ 607315 w 3738844"/>
                    <a:gd name="connsiteY14" fmla="*/ 1849307 h 2665865"/>
                    <a:gd name="connsiteX15" fmla="*/ 174179 w 3738844"/>
                    <a:gd name="connsiteY15" fmla="*/ 2083063 h 2665865"/>
                    <a:gd name="connsiteX16" fmla="*/ 394185 w 3738844"/>
                    <a:gd name="connsiteY16" fmla="*/ 2282444 h 2665865"/>
                    <a:gd name="connsiteX17" fmla="*/ 29801 w 3738844"/>
                    <a:gd name="connsiteY17" fmla="*/ 2633077 h 2665865"/>
                    <a:gd name="connsiteX18" fmla="*/ 80 w 3738844"/>
                    <a:gd name="connsiteY18" fmla="*/ 2416628 h 2665865"/>
                    <a:gd name="connsiteX0" fmla="*/ 80 w 3767775"/>
                    <a:gd name="connsiteY0" fmla="*/ 2416628 h 2665865"/>
                    <a:gd name="connsiteX1" fmla="*/ 2390441 w 3767775"/>
                    <a:gd name="connsiteY1" fmla="*/ 0 h 2665865"/>
                    <a:gd name="connsiteX2" fmla="*/ 3687401 w 3767775"/>
                    <a:gd name="connsiteY2" fmla="*/ 391766 h 2665865"/>
                    <a:gd name="connsiteX3" fmla="*/ 3591148 w 3767775"/>
                    <a:gd name="connsiteY3" fmla="*/ 646149 h 2665865"/>
                    <a:gd name="connsiteX4" fmla="*/ 3398643 w 3767775"/>
                    <a:gd name="connsiteY4" fmla="*/ 928032 h 2665865"/>
                    <a:gd name="connsiteX5" fmla="*/ 3488020 w 3767775"/>
                    <a:gd name="connsiteY5" fmla="*/ 1189289 h 2665865"/>
                    <a:gd name="connsiteX6" fmla="*/ 3219888 w 3767775"/>
                    <a:gd name="connsiteY6" fmla="*/ 1099911 h 2665865"/>
                    <a:gd name="connsiteX7" fmla="*/ 3337012 w 3767775"/>
                    <a:gd name="connsiteY7" fmla="*/ 1392226 h 2665865"/>
                    <a:gd name="connsiteX8" fmla="*/ 2717998 w 3767775"/>
                    <a:gd name="connsiteY8" fmla="*/ 1863057 h 2665865"/>
                    <a:gd name="connsiteX9" fmla="*/ 2546118 w 3767775"/>
                    <a:gd name="connsiteY9" fmla="*/ 2557451 h 2665865"/>
                    <a:gd name="connsiteX10" fmla="*/ 2161108 w 3767775"/>
                    <a:gd name="connsiteY10" fmla="*/ 2248068 h 2665865"/>
                    <a:gd name="connsiteX11" fmla="*/ 1819800 w 3767775"/>
                    <a:gd name="connsiteY11" fmla="*/ 1876926 h 2665865"/>
                    <a:gd name="connsiteX12" fmla="*/ 1308585 w 3767775"/>
                    <a:gd name="connsiteY12" fmla="*/ 2653703 h 2665865"/>
                    <a:gd name="connsiteX13" fmla="*/ 847947 w 3767775"/>
                    <a:gd name="connsiteY13" fmla="*/ 1643051 h 2665865"/>
                    <a:gd name="connsiteX14" fmla="*/ 559189 w 3767775"/>
                    <a:gd name="connsiteY14" fmla="*/ 1526173 h 2665865"/>
                    <a:gd name="connsiteX15" fmla="*/ 607315 w 3767775"/>
                    <a:gd name="connsiteY15" fmla="*/ 1849307 h 2665865"/>
                    <a:gd name="connsiteX16" fmla="*/ 174179 w 3767775"/>
                    <a:gd name="connsiteY16" fmla="*/ 2083063 h 2665865"/>
                    <a:gd name="connsiteX17" fmla="*/ 394185 w 3767775"/>
                    <a:gd name="connsiteY17" fmla="*/ 2282444 h 2665865"/>
                    <a:gd name="connsiteX18" fmla="*/ 29801 w 3767775"/>
                    <a:gd name="connsiteY18" fmla="*/ 2633077 h 2665865"/>
                    <a:gd name="connsiteX19" fmla="*/ 80 w 3767775"/>
                    <a:gd name="connsiteY19" fmla="*/ 2416628 h 2665865"/>
                    <a:gd name="connsiteX0" fmla="*/ 80 w 3739399"/>
                    <a:gd name="connsiteY0" fmla="*/ 2416628 h 2665865"/>
                    <a:gd name="connsiteX1" fmla="*/ 2390441 w 3739399"/>
                    <a:gd name="connsiteY1" fmla="*/ 0 h 2665865"/>
                    <a:gd name="connsiteX2" fmla="*/ 3687401 w 3739399"/>
                    <a:gd name="connsiteY2" fmla="*/ 391766 h 2665865"/>
                    <a:gd name="connsiteX3" fmla="*/ 3591148 w 3739399"/>
                    <a:gd name="connsiteY3" fmla="*/ 646149 h 2665865"/>
                    <a:gd name="connsiteX4" fmla="*/ 3398643 w 3739399"/>
                    <a:gd name="connsiteY4" fmla="*/ 928032 h 2665865"/>
                    <a:gd name="connsiteX5" fmla="*/ 3488020 w 3739399"/>
                    <a:gd name="connsiteY5" fmla="*/ 1189289 h 2665865"/>
                    <a:gd name="connsiteX6" fmla="*/ 3219888 w 3739399"/>
                    <a:gd name="connsiteY6" fmla="*/ 1099911 h 2665865"/>
                    <a:gd name="connsiteX7" fmla="*/ 3337012 w 3739399"/>
                    <a:gd name="connsiteY7" fmla="*/ 1392226 h 2665865"/>
                    <a:gd name="connsiteX8" fmla="*/ 2717998 w 3739399"/>
                    <a:gd name="connsiteY8" fmla="*/ 1863057 h 2665865"/>
                    <a:gd name="connsiteX9" fmla="*/ 2546118 w 3739399"/>
                    <a:gd name="connsiteY9" fmla="*/ 2557451 h 2665865"/>
                    <a:gd name="connsiteX10" fmla="*/ 2161108 w 3739399"/>
                    <a:gd name="connsiteY10" fmla="*/ 2248068 h 2665865"/>
                    <a:gd name="connsiteX11" fmla="*/ 1819800 w 3739399"/>
                    <a:gd name="connsiteY11" fmla="*/ 1876926 h 2665865"/>
                    <a:gd name="connsiteX12" fmla="*/ 1308585 w 3739399"/>
                    <a:gd name="connsiteY12" fmla="*/ 2653703 h 2665865"/>
                    <a:gd name="connsiteX13" fmla="*/ 847947 w 3739399"/>
                    <a:gd name="connsiteY13" fmla="*/ 1643051 h 2665865"/>
                    <a:gd name="connsiteX14" fmla="*/ 559189 w 3739399"/>
                    <a:gd name="connsiteY14" fmla="*/ 1526173 h 2665865"/>
                    <a:gd name="connsiteX15" fmla="*/ 607315 w 3739399"/>
                    <a:gd name="connsiteY15" fmla="*/ 1849307 h 2665865"/>
                    <a:gd name="connsiteX16" fmla="*/ 174179 w 3739399"/>
                    <a:gd name="connsiteY16" fmla="*/ 2083063 h 2665865"/>
                    <a:gd name="connsiteX17" fmla="*/ 394185 w 3739399"/>
                    <a:gd name="connsiteY17" fmla="*/ 2282444 h 2665865"/>
                    <a:gd name="connsiteX18" fmla="*/ 29801 w 3739399"/>
                    <a:gd name="connsiteY18" fmla="*/ 2633077 h 2665865"/>
                    <a:gd name="connsiteX19" fmla="*/ 80 w 3739399"/>
                    <a:gd name="connsiteY19" fmla="*/ 2416628 h 2665865"/>
                    <a:gd name="connsiteX0" fmla="*/ 80 w 3741546"/>
                    <a:gd name="connsiteY0" fmla="*/ 2416628 h 2665865"/>
                    <a:gd name="connsiteX1" fmla="*/ 2390441 w 3741546"/>
                    <a:gd name="connsiteY1" fmla="*/ 0 h 2665865"/>
                    <a:gd name="connsiteX2" fmla="*/ 3687401 w 3741546"/>
                    <a:gd name="connsiteY2" fmla="*/ 391766 h 2665865"/>
                    <a:gd name="connsiteX3" fmla="*/ 3453644 w 3741546"/>
                    <a:gd name="connsiteY3" fmla="*/ 460519 h 2665865"/>
                    <a:gd name="connsiteX4" fmla="*/ 3591148 w 3741546"/>
                    <a:gd name="connsiteY4" fmla="*/ 646149 h 2665865"/>
                    <a:gd name="connsiteX5" fmla="*/ 3398643 w 3741546"/>
                    <a:gd name="connsiteY5" fmla="*/ 928032 h 2665865"/>
                    <a:gd name="connsiteX6" fmla="*/ 3488020 w 3741546"/>
                    <a:gd name="connsiteY6" fmla="*/ 1189289 h 2665865"/>
                    <a:gd name="connsiteX7" fmla="*/ 3219888 w 3741546"/>
                    <a:gd name="connsiteY7" fmla="*/ 1099911 h 2665865"/>
                    <a:gd name="connsiteX8" fmla="*/ 3337012 w 3741546"/>
                    <a:gd name="connsiteY8" fmla="*/ 1392226 h 2665865"/>
                    <a:gd name="connsiteX9" fmla="*/ 2717998 w 3741546"/>
                    <a:gd name="connsiteY9" fmla="*/ 1863057 h 2665865"/>
                    <a:gd name="connsiteX10" fmla="*/ 2546118 w 3741546"/>
                    <a:gd name="connsiteY10" fmla="*/ 2557451 h 2665865"/>
                    <a:gd name="connsiteX11" fmla="*/ 2161108 w 3741546"/>
                    <a:gd name="connsiteY11" fmla="*/ 2248068 h 2665865"/>
                    <a:gd name="connsiteX12" fmla="*/ 1819800 w 3741546"/>
                    <a:gd name="connsiteY12" fmla="*/ 1876926 h 2665865"/>
                    <a:gd name="connsiteX13" fmla="*/ 1308585 w 3741546"/>
                    <a:gd name="connsiteY13" fmla="*/ 2653703 h 2665865"/>
                    <a:gd name="connsiteX14" fmla="*/ 847947 w 3741546"/>
                    <a:gd name="connsiteY14" fmla="*/ 1643051 h 2665865"/>
                    <a:gd name="connsiteX15" fmla="*/ 559189 w 3741546"/>
                    <a:gd name="connsiteY15" fmla="*/ 1526173 h 2665865"/>
                    <a:gd name="connsiteX16" fmla="*/ 607315 w 3741546"/>
                    <a:gd name="connsiteY16" fmla="*/ 1849307 h 2665865"/>
                    <a:gd name="connsiteX17" fmla="*/ 174179 w 3741546"/>
                    <a:gd name="connsiteY17" fmla="*/ 2083063 h 2665865"/>
                    <a:gd name="connsiteX18" fmla="*/ 394185 w 3741546"/>
                    <a:gd name="connsiteY18" fmla="*/ 2282444 h 2665865"/>
                    <a:gd name="connsiteX19" fmla="*/ 29801 w 3741546"/>
                    <a:gd name="connsiteY19" fmla="*/ 2633077 h 2665865"/>
                    <a:gd name="connsiteX20" fmla="*/ 80 w 3741546"/>
                    <a:gd name="connsiteY20" fmla="*/ 2416628 h 2665865"/>
                    <a:gd name="connsiteX0" fmla="*/ 80 w 3741546"/>
                    <a:gd name="connsiteY0" fmla="*/ 2416628 h 2665865"/>
                    <a:gd name="connsiteX1" fmla="*/ 2390441 w 3741546"/>
                    <a:gd name="connsiteY1" fmla="*/ 0 h 2665865"/>
                    <a:gd name="connsiteX2" fmla="*/ 3687401 w 3741546"/>
                    <a:gd name="connsiteY2" fmla="*/ 391766 h 2665865"/>
                    <a:gd name="connsiteX3" fmla="*/ 3453644 w 3741546"/>
                    <a:gd name="connsiteY3" fmla="*/ 460519 h 2665865"/>
                    <a:gd name="connsiteX4" fmla="*/ 3591148 w 3741546"/>
                    <a:gd name="connsiteY4" fmla="*/ 646149 h 2665865"/>
                    <a:gd name="connsiteX5" fmla="*/ 3398643 w 3741546"/>
                    <a:gd name="connsiteY5" fmla="*/ 928032 h 2665865"/>
                    <a:gd name="connsiteX6" fmla="*/ 3488020 w 3741546"/>
                    <a:gd name="connsiteY6" fmla="*/ 1189289 h 2665865"/>
                    <a:gd name="connsiteX7" fmla="*/ 3219888 w 3741546"/>
                    <a:gd name="connsiteY7" fmla="*/ 1099911 h 2665865"/>
                    <a:gd name="connsiteX8" fmla="*/ 3337012 w 3741546"/>
                    <a:gd name="connsiteY8" fmla="*/ 1392226 h 2665865"/>
                    <a:gd name="connsiteX9" fmla="*/ 2717998 w 3741546"/>
                    <a:gd name="connsiteY9" fmla="*/ 1863057 h 2665865"/>
                    <a:gd name="connsiteX10" fmla="*/ 2593743 w 3741546"/>
                    <a:gd name="connsiteY10" fmla="*/ 2511413 h 2665865"/>
                    <a:gd name="connsiteX11" fmla="*/ 2161108 w 3741546"/>
                    <a:gd name="connsiteY11" fmla="*/ 2248068 h 2665865"/>
                    <a:gd name="connsiteX12" fmla="*/ 1819800 w 3741546"/>
                    <a:gd name="connsiteY12" fmla="*/ 1876926 h 2665865"/>
                    <a:gd name="connsiteX13" fmla="*/ 1308585 w 3741546"/>
                    <a:gd name="connsiteY13" fmla="*/ 2653703 h 2665865"/>
                    <a:gd name="connsiteX14" fmla="*/ 847947 w 3741546"/>
                    <a:gd name="connsiteY14" fmla="*/ 1643051 h 2665865"/>
                    <a:gd name="connsiteX15" fmla="*/ 559189 w 3741546"/>
                    <a:gd name="connsiteY15" fmla="*/ 1526173 h 2665865"/>
                    <a:gd name="connsiteX16" fmla="*/ 607315 w 3741546"/>
                    <a:gd name="connsiteY16" fmla="*/ 1849307 h 2665865"/>
                    <a:gd name="connsiteX17" fmla="*/ 174179 w 3741546"/>
                    <a:gd name="connsiteY17" fmla="*/ 2083063 h 2665865"/>
                    <a:gd name="connsiteX18" fmla="*/ 394185 w 3741546"/>
                    <a:gd name="connsiteY18" fmla="*/ 2282444 h 2665865"/>
                    <a:gd name="connsiteX19" fmla="*/ 29801 w 3741546"/>
                    <a:gd name="connsiteY19" fmla="*/ 2633077 h 2665865"/>
                    <a:gd name="connsiteX20" fmla="*/ 80 w 3741546"/>
                    <a:gd name="connsiteY20" fmla="*/ 2416628 h 2665865"/>
                    <a:gd name="connsiteX0" fmla="*/ 80 w 3741546"/>
                    <a:gd name="connsiteY0" fmla="*/ 2416628 h 2665865"/>
                    <a:gd name="connsiteX1" fmla="*/ 2390441 w 3741546"/>
                    <a:gd name="connsiteY1" fmla="*/ 0 h 2665865"/>
                    <a:gd name="connsiteX2" fmla="*/ 3687401 w 3741546"/>
                    <a:gd name="connsiteY2" fmla="*/ 391766 h 2665865"/>
                    <a:gd name="connsiteX3" fmla="*/ 3453644 w 3741546"/>
                    <a:gd name="connsiteY3" fmla="*/ 460519 h 2665865"/>
                    <a:gd name="connsiteX4" fmla="*/ 3591148 w 3741546"/>
                    <a:gd name="connsiteY4" fmla="*/ 646149 h 2665865"/>
                    <a:gd name="connsiteX5" fmla="*/ 3398643 w 3741546"/>
                    <a:gd name="connsiteY5" fmla="*/ 928032 h 2665865"/>
                    <a:gd name="connsiteX6" fmla="*/ 3488020 w 3741546"/>
                    <a:gd name="connsiteY6" fmla="*/ 1189289 h 2665865"/>
                    <a:gd name="connsiteX7" fmla="*/ 3219888 w 3741546"/>
                    <a:gd name="connsiteY7" fmla="*/ 1099911 h 2665865"/>
                    <a:gd name="connsiteX8" fmla="*/ 3337012 w 3741546"/>
                    <a:gd name="connsiteY8" fmla="*/ 1392226 h 2665865"/>
                    <a:gd name="connsiteX9" fmla="*/ 2717998 w 3741546"/>
                    <a:gd name="connsiteY9" fmla="*/ 1863057 h 2665865"/>
                    <a:gd name="connsiteX10" fmla="*/ 2792086 w 3741546"/>
                    <a:gd name="connsiteY10" fmla="*/ 2328816 h 2665865"/>
                    <a:gd name="connsiteX11" fmla="*/ 2593743 w 3741546"/>
                    <a:gd name="connsiteY11" fmla="*/ 2511413 h 2665865"/>
                    <a:gd name="connsiteX12" fmla="*/ 2161108 w 3741546"/>
                    <a:gd name="connsiteY12" fmla="*/ 2248068 h 2665865"/>
                    <a:gd name="connsiteX13" fmla="*/ 1819800 w 3741546"/>
                    <a:gd name="connsiteY13" fmla="*/ 1876926 h 2665865"/>
                    <a:gd name="connsiteX14" fmla="*/ 1308585 w 3741546"/>
                    <a:gd name="connsiteY14" fmla="*/ 2653703 h 2665865"/>
                    <a:gd name="connsiteX15" fmla="*/ 847947 w 3741546"/>
                    <a:gd name="connsiteY15" fmla="*/ 1643051 h 2665865"/>
                    <a:gd name="connsiteX16" fmla="*/ 559189 w 3741546"/>
                    <a:gd name="connsiteY16" fmla="*/ 1526173 h 2665865"/>
                    <a:gd name="connsiteX17" fmla="*/ 607315 w 3741546"/>
                    <a:gd name="connsiteY17" fmla="*/ 1849307 h 2665865"/>
                    <a:gd name="connsiteX18" fmla="*/ 174179 w 3741546"/>
                    <a:gd name="connsiteY18" fmla="*/ 2083063 h 2665865"/>
                    <a:gd name="connsiteX19" fmla="*/ 394185 w 3741546"/>
                    <a:gd name="connsiteY19" fmla="*/ 2282444 h 2665865"/>
                    <a:gd name="connsiteX20" fmla="*/ 29801 w 3741546"/>
                    <a:gd name="connsiteY20" fmla="*/ 2633077 h 2665865"/>
                    <a:gd name="connsiteX21" fmla="*/ 80 w 3741546"/>
                    <a:gd name="connsiteY21" fmla="*/ 2416628 h 2665865"/>
                    <a:gd name="connsiteX0" fmla="*/ 80 w 3741546"/>
                    <a:gd name="connsiteY0" fmla="*/ 2416628 h 2665865"/>
                    <a:gd name="connsiteX1" fmla="*/ 2390441 w 3741546"/>
                    <a:gd name="connsiteY1" fmla="*/ 0 h 2665865"/>
                    <a:gd name="connsiteX2" fmla="*/ 3687401 w 3741546"/>
                    <a:gd name="connsiteY2" fmla="*/ 391766 h 2665865"/>
                    <a:gd name="connsiteX3" fmla="*/ 3453644 w 3741546"/>
                    <a:gd name="connsiteY3" fmla="*/ 460519 h 2665865"/>
                    <a:gd name="connsiteX4" fmla="*/ 3591148 w 3741546"/>
                    <a:gd name="connsiteY4" fmla="*/ 646149 h 2665865"/>
                    <a:gd name="connsiteX5" fmla="*/ 3398643 w 3741546"/>
                    <a:gd name="connsiteY5" fmla="*/ 928032 h 2665865"/>
                    <a:gd name="connsiteX6" fmla="*/ 3488020 w 3741546"/>
                    <a:gd name="connsiteY6" fmla="*/ 1189289 h 2665865"/>
                    <a:gd name="connsiteX7" fmla="*/ 3219888 w 3741546"/>
                    <a:gd name="connsiteY7" fmla="*/ 1099911 h 2665865"/>
                    <a:gd name="connsiteX8" fmla="*/ 3337012 w 3741546"/>
                    <a:gd name="connsiteY8" fmla="*/ 1392226 h 2665865"/>
                    <a:gd name="connsiteX9" fmla="*/ 2717998 w 3741546"/>
                    <a:gd name="connsiteY9" fmla="*/ 1863057 h 2665865"/>
                    <a:gd name="connsiteX10" fmla="*/ 2573011 w 3741546"/>
                    <a:gd name="connsiteY10" fmla="*/ 1989091 h 2665865"/>
                    <a:gd name="connsiteX11" fmla="*/ 2792086 w 3741546"/>
                    <a:gd name="connsiteY11" fmla="*/ 2328816 h 2665865"/>
                    <a:gd name="connsiteX12" fmla="*/ 2593743 w 3741546"/>
                    <a:gd name="connsiteY12" fmla="*/ 2511413 h 2665865"/>
                    <a:gd name="connsiteX13" fmla="*/ 2161108 w 3741546"/>
                    <a:gd name="connsiteY13" fmla="*/ 2248068 h 2665865"/>
                    <a:gd name="connsiteX14" fmla="*/ 1819800 w 3741546"/>
                    <a:gd name="connsiteY14" fmla="*/ 1876926 h 2665865"/>
                    <a:gd name="connsiteX15" fmla="*/ 1308585 w 3741546"/>
                    <a:gd name="connsiteY15" fmla="*/ 2653703 h 2665865"/>
                    <a:gd name="connsiteX16" fmla="*/ 847947 w 3741546"/>
                    <a:gd name="connsiteY16" fmla="*/ 1643051 h 2665865"/>
                    <a:gd name="connsiteX17" fmla="*/ 559189 w 3741546"/>
                    <a:gd name="connsiteY17" fmla="*/ 1526173 h 2665865"/>
                    <a:gd name="connsiteX18" fmla="*/ 607315 w 3741546"/>
                    <a:gd name="connsiteY18" fmla="*/ 1849307 h 2665865"/>
                    <a:gd name="connsiteX19" fmla="*/ 174179 w 3741546"/>
                    <a:gd name="connsiteY19" fmla="*/ 2083063 h 2665865"/>
                    <a:gd name="connsiteX20" fmla="*/ 394185 w 3741546"/>
                    <a:gd name="connsiteY20" fmla="*/ 2282444 h 2665865"/>
                    <a:gd name="connsiteX21" fmla="*/ 29801 w 3741546"/>
                    <a:gd name="connsiteY21" fmla="*/ 2633077 h 2665865"/>
                    <a:gd name="connsiteX22" fmla="*/ 80 w 3741546"/>
                    <a:gd name="connsiteY22" fmla="*/ 2416628 h 2665865"/>
                    <a:gd name="connsiteX0" fmla="*/ 80 w 3741546"/>
                    <a:gd name="connsiteY0" fmla="*/ 2416628 h 2665865"/>
                    <a:gd name="connsiteX1" fmla="*/ 2390441 w 3741546"/>
                    <a:gd name="connsiteY1" fmla="*/ 0 h 2665865"/>
                    <a:gd name="connsiteX2" fmla="*/ 3687401 w 3741546"/>
                    <a:gd name="connsiteY2" fmla="*/ 391766 h 2665865"/>
                    <a:gd name="connsiteX3" fmla="*/ 3453644 w 3741546"/>
                    <a:gd name="connsiteY3" fmla="*/ 460519 h 2665865"/>
                    <a:gd name="connsiteX4" fmla="*/ 3591148 w 3741546"/>
                    <a:gd name="connsiteY4" fmla="*/ 646149 h 2665865"/>
                    <a:gd name="connsiteX5" fmla="*/ 3398643 w 3741546"/>
                    <a:gd name="connsiteY5" fmla="*/ 928032 h 2665865"/>
                    <a:gd name="connsiteX6" fmla="*/ 3488020 w 3741546"/>
                    <a:gd name="connsiteY6" fmla="*/ 1189289 h 2665865"/>
                    <a:gd name="connsiteX7" fmla="*/ 3219888 w 3741546"/>
                    <a:gd name="connsiteY7" fmla="*/ 1099911 h 2665865"/>
                    <a:gd name="connsiteX8" fmla="*/ 3337012 w 3741546"/>
                    <a:gd name="connsiteY8" fmla="*/ 1392226 h 2665865"/>
                    <a:gd name="connsiteX9" fmla="*/ 2739698 w 3741546"/>
                    <a:gd name="connsiteY9" fmla="*/ 2017666 h 2665865"/>
                    <a:gd name="connsiteX10" fmla="*/ 2717998 w 3741546"/>
                    <a:gd name="connsiteY10" fmla="*/ 1863057 h 2665865"/>
                    <a:gd name="connsiteX11" fmla="*/ 2573011 w 3741546"/>
                    <a:gd name="connsiteY11" fmla="*/ 1989091 h 2665865"/>
                    <a:gd name="connsiteX12" fmla="*/ 2792086 w 3741546"/>
                    <a:gd name="connsiteY12" fmla="*/ 2328816 h 2665865"/>
                    <a:gd name="connsiteX13" fmla="*/ 2593743 w 3741546"/>
                    <a:gd name="connsiteY13" fmla="*/ 2511413 h 2665865"/>
                    <a:gd name="connsiteX14" fmla="*/ 2161108 w 3741546"/>
                    <a:gd name="connsiteY14" fmla="*/ 2248068 h 2665865"/>
                    <a:gd name="connsiteX15" fmla="*/ 1819800 w 3741546"/>
                    <a:gd name="connsiteY15" fmla="*/ 1876926 h 2665865"/>
                    <a:gd name="connsiteX16" fmla="*/ 1308585 w 3741546"/>
                    <a:gd name="connsiteY16" fmla="*/ 2653703 h 2665865"/>
                    <a:gd name="connsiteX17" fmla="*/ 847947 w 3741546"/>
                    <a:gd name="connsiteY17" fmla="*/ 1643051 h 2665865"/>
                    <a:gd name="connsiteX18" fmla="*/ 559189 w 3741546"/>
                    <a:gd name="connsiteY18" fmla="*/ 1526173 h 2665865"/>
                    <a:gd name="connsiteX19" fmla="*/ 607315 w 3741546"/>
                    <a:gd name="connsiteY19" fmla="*/ 1849307 h 2665865"/>
                    <a:gd name="connsiteX20" fmla="*/ 174179 w 3741546"/>
                    <a:gd name="connsiteY20" fmla="*/ 2083063 h 2665865"/>
                    <a:gd name="connsiteX21" fmla="*/ 394185 w 3741546"/>
                    <a:gd name="connsiteY21" fmla="*/ 2282444 h 2665865"/>
                    <a:gd name="connsiteX22" fmla="*/ 29801 w 3741546"/>
                    <a:gd name="connsiteY22" fmla="*/ 2633077 h 2665865"/>
                    <a:gd name="connsiteX23" fmla="*/ 80 w 3741546"/>
                    <a:gd name="connsiteY23" fmla="*/ 2416628 h 2665865"/>
                    <a:gd name="connsiteX0" fmla="*/ 80 w 3741546"/>
                    <a:gd name="connsiteY0" fmla="*/ 2416628 h 2665865"/>
                    <a:gd name="connsiteX1" fmla="*/ 2390441 w 3741546"/>
                    <a:gd name="connsiteY1" fmla="*/ 0 h 2665865"/>
                    <a:gd name="connsiteX2" fmla="*/ 3687401 w 3741546"/>
                    <a:gd name="connsiteY2" fmla="*/ 391766 h 2665865"/>
                    <a:gd name="connsiteX3" fmla="*/ 3453644 w 3741546"/>
                    <a:gd name="connsiteY3" fmla="*/ 460519 h 2665865"/>
                    <a:gd name="connsiteX4" fmla="*/ 3591148 w 3741546"/>
                    <a:gd name="connsiteY4" fmla="*/ 646149 h 2665865"/>
                    <a:gd name="connsiteX5" fmla="*/ 3398643 w 3741546"/>
                    <a:gd name="connsiteY5" fmla="*/ 928032 h 2665865"/>
                    <a:gd name="connsiteX6" fmla="*/ 3488020 w 3741546"/>
                    <a:gd name="connsiteY6" fmla="*/ 1189289 h 2665865"/>
                    <a:gd name="connsiteX7" fmla="*/ 3219888 w 3741546"/>
                    <a:gd name="connsiteY7" fmla="*/ 1099911 h 2665865"/>
                    <a:gd name="connsiteX8" fmla="*/ 3337012 w 3741546"/>
                    <a:gd name="connsiteY8" fmla="*/ 1392226 h 2665865"/>
                    <a:gd name="connsiteX9" fmla="*/ 2846061 w 3741546"/>
                    <a:gd name="connsiteY9" fmla="*/ 1979566 h 2665865"/>
                    <a:gd name="connsiteX10" fmla="*/ 2739698 w 3741546"/>
                    <a:gd name="connsiteY10" fmla="*/ 2017666 h 2665865"/>
                    <a:gd name="connsiteX11" fmla="*/ 2717998 w 3741546"/>
                    <a:gd name="connsiteY11" fmla="*/ 1863057 h 2665865"/>
                    <a:gd name="connsiteX12" fmla="*/ 2573011 w 3741546"/>
                    <a:gd name="connsiteY12" fmla="*/ 1989091 h 2665865"/>
                    <a:gd name="connsiteX13" fmla="*/ 2792086 w 3741546"/>
                    <a:gd name="connsiteY13" fmla="*/ 2328816 h 2665865"/>
                    <a:gd name="connsiteX14" fmla="*/ 2593743 w 3741546"/>
                    <a:gd name="connsiteY14" fmla="*/ 2511413 h 2665865"/>
                    <a:gd name="connsiteX15" fmla="*/ 2161108 w 3741546"/>
                    <a:gd name="connsiteY15" fmla="*/ 2248068 h 2665865"/>
                    <a:gd name="connsiteX16" fmla="*/ 1819800 w 3741546"/>
                    <a:gd name="connsiteY16" fmla="*/ 1876926 h 2665865"/>
                    <a:gd name="connsiteX17" fmla="*/ 1308585 w 3741546"/>
                    <a:gd name="connsiteY17" fmla="*/ 2653703 h 2665865"/>
                    <a:gd name="connsiteX18" fmla="*/ 847947 w 3741546"/>
                    <a:gd name="connsiteY18" fmla="*/ 1643051 h 2665865"/>
                    <a:gd name="connsiteX19" fmla="*/ 559189 w 3741546"/>
                    <a:gd name="connsiteY19" fmla="*/ 1526173 h 2665865"/>
                    <a:gd name="connsiteX20" fmla="*/ 607315 w 3741546"/>
                    <a:gd name="connsiteY20" fmla="*/ 1849307 h 2665865"/>
                    <a:gd name="connsiteX21" fmla="*/ 174179 w 3741546"/>
                    <a:gd name="connsiteY21" fmla="*/ 2083063 h 2665865"/>
                    <a:gd name="connsiteX22" fmla="*/ 394185 w 3741546"/>
                    <a:gd name="connsiteY22" fmla="*/ 2282444 h 2665865"/>
                    <a:gd name="connsiteX23" fmla="*/ 29801 w 3741546"/>
                    <a:gd name="connsiteY23" fmla="*/ 2633077 h 2665865"/>
                    <a:gd name="connsiteX24" fmla="*/ 80 w 3741546"/>
                    <a:gd name="connsiteY24" fmla="*/ 2416628 h 2665865"/>
                    <a:gd name="connsiteX0" fmla="*/ 80 w 3741546"/>
                    <a:gd name="connsiteY0" fmla="*/ 2416628 h 2665865"/>
                    <a:gd name="connsiteX1" fmla="*/ 2390441 w 3741546"/>
                    <a:gd name="connsiteY1" fmla="*/ 0 h 2665865"/>
                    <a:gd name="connsiteX2" fmla="*/ 3687401 w 3741546"/>
                    <a:gd name="connsiteY2" fmla="*/ 391766 h 2665865"/>
                    <a:gd name="connsiteX3" fmla="*/ 3453644 w 3741546"/>
                    <a:gd name="connsiteY3" fmla="*/ 460519 h 2665865"/>
                    <a:gd name="connsiteX4" fmla="*/ 3591148 w 3741546"/>
                    <a:gd name="connsiteY4" fmla="*/ 646149 h 2665865"/>
                    <a:gd name="connsiteX5" fmla="*/ 3398643 w 3741546"/>
                    <a:gd name="connsiteY5" fmla="*/ 928032 h 2665865"/>
                    <a:gd name="connsiteX6" fmla="*/ 3488020 w 3741546"/>
                    <a:gd name="connsiteY6" fmla="*/ 1189289 h 2665865"/>
                    <a:gd name="connsiteX7" fmla="*/ 3219888 w 3741546"/>
                    <a:gd name="connsiteY7" fmla="*/ 1099911 h 2665865"/>
                    <a:gd name="connsiteX8" fmla="*/ 3337012 w 3741546"/>
                    <a:gd name="connsiteY8" fmla="*/ 1392226 h 2665865"/>
                    <a:gd name="connsiteX9" fmla="*/ 2846061 w 3741546"/>
                    <a:gd name="connsiteY9" fmla="*/ 1979566 h 2665865"/>
                    <a:gd name="connsiteX10" fmla="*/ 2701598 w 3741546"/>
                    <a:gd name="connsiteY10" fmla="*/ 2006554 h 2665865"/>
                    <a:gd name="connsiteX11" fmla="*/ 2717998 w 3741546"/>
                    <a:gd name="connsiteY11" fmla="*/ 1863057 h 2665865"/>
                    <a:gd name="connsiteX12" fmla="*/ 2573011 w 3741546"/>
                    <a:gd name="connsiteY12" fmla="*/ 1989091 h 2665865"/>
                    <a:gd name="connsiteX13" fmla="*/ 2792086 w 3741546"/>
                    <a:gd name="connsiteY13" fmla="*/ 2328816 h 2665865"/>
                    <a:gd name="connsiteX14" fmla="*/ 2593743 w 3741546"/>
                    <a:gd name="connsiteY14" fmla="*/ 2511413 h 2665865"/>
                    <a:gd name="connsiteX15" fmla="*/ 2161108 w 3741546"/>
                    <a:gd name="connsiteY15" fmla="*/ 2248068 h 2665865"/>
                    <a:gd name="connsiteX16" fmla="*/ 1819800 w 3741546"/>
                    <a:gd name="connsiteY16" fmla="*/ 1876926 h 2665865"/>
                    <a:gd name="connsiteX17" fmla="*/ 1308585 w 3741546"/>
                    <a:gd name="connsiteY17" fmla="*/ 2653703 h 2665865"/>
                    <a:gd name="connsiteX18" fmla="*/ 847947 w 3741546"/>
                    <a:gd name="connsiteY18" fmla="*/ 1643051 h 2665865"/>
                    <a:gd name="connsiteX19" fmla="*/ 559189 w 3741546"/>
                    <a:gd name="connsiteY19" fmla="*/ 1526173 h 2665865"/>
                    <a:gd name="connsiteX20" fmla="*/ 607315 w 3741546"/>
                    <a:gd name="connsiteY20" fmla="*/ 1849307 h 2665865"/>
                    <a:gd name="connsiteX21" fmla="*/ 174179 w 3741546"/>
                    <a:gd name="connsiteY21" fmla="*/ 2083063 h 2665865"/>
                    <a:gd name="connsiteX22" fmla="*/ 394185 w 3741546"/>
                    <a:gd name="connsiteY22" fmla="*/ 2282444 h 2665865"/>
                    <a:gd name="connsiteX23" fmla="*/ 29801 w 3741546"/>
                    <a:gd name="connsiteY23" fmla="*/ 2633077 h 2665865"/>
                    <a:gd name="connsiteX24" fmla="*/ 80 w 3741546"/>
                    <a:gd name="connsiteY24" fmla="*/ 2416628 h 2665865"/>
                    <a:gd name="connsiteX0" fmla="*/ 80 w 3741546"/>
                    <a:gd name="connsiteY0" fmla="*/ 2416628 h 2665865"/>
                    <a:gd name="connsiteX1" fmla="*/ 2390441 w 3741546"/>
                    <a:gd name="connsiteY1" fmla="*/ 0 h 2665865"/>
                    <a:gd name="connsiteX2" fmla="*/ 3687401 w 3741546"/>
                    <a:gd name="connsiteY2" fmla="*/ 391766 h 2665865"/>
                    <a:gd name="connsiteX3" fmla="*/ 3453644 w 3741546"/>
                    <a:gd name="connsiteY3" fmla="*/ 460519 h 2665865"/>
                    <a:gd name="connsiteX4" fmla="*/ 3591148 w 3741546"/>
                    <a:gd name="connsiteY4" fmla="*/ 646149 h 2665865"/>
                    <a:gd name="connsiteX5" fmla="*/ 3398643 w 3741546"/>
                    <a:gd name="connsiteY5" fmla="*/ 928032 h 2665865"/>
                    <a:gd name="connsiteX6" fmla="*/ 3488020 w 3741546"/>
                    <a:gd name="connsiteY6" fmla="*/ 1189289 h 2665865"/>
                    <a:gd name="connsiteX7" fmla="*/ 3219888 w 3741546"/>
                    <a:gd name="connsiteY7" fmla="*/ 1099911 h 2665865"/>
                    <a:gd name="connsiteX8" fmla="*/ 3337012 w 3741546"/>
                    <a:gd name="connsiteY8" fmla="*/ 1392226 h 2665865"/>
                    <a:gd name="connsiteX9" fmla="*/ 2846061 w 3741546"/>
                    <a:gd name="connsiteY9" fmla="*/ 1979566 h 2665865"/>
                    <a:gd name="connsiteX10" fmla="*/ 2701598 w 3741546"/>
                    <a:gd name="connsiteY10" fmla="*/ 2006554 h 2665865"/>
                    <a:gd name="connsiteX11" fmla="*/ 2717998 w 3741546"/>
                    <a:gd name="connsiteY11" fmla="*/ 1863057 h 2665865"/>
                    <a:gd name="connsiteX12" fmla="*/ 2573011 w 3741546"/>
                    <a:gd name="connsiteY12" fmla="*/ 1989091 h 2665865"/>
                    <a:gd name="connsiteX13" fmla="*/ 2792086 w 3741546"/>
                    <a:gd name="connsiteY13" fmla="*/ 2328816 h 2665865"/>
                    <a:gd name="connsiteX14" fmla="*/ 2593743 w 3741546"/>
                    <a:gd name="connsiteY14" fmla="*/ 2511413 h 2665865"/>
                    <a:gd name="connsiteX15" fmla="*/ 2161108 w 3741546"/>
                    <a:gd name="connsiteY15" fmla="*/ 2248068 h 2665865"/>
                    <a:gd name="connsiteX16" fmla="*/ 1819800 w 3741546"/>
                    <a:gd name="connsiteY16" fmla="*/ 1876926 h 2665865"/>
                    <a:gd name="connsiteX17" fmla="*/ 1308585 w 3741546"/>
                    <a:gd name="connsiteY17" fmla="*/ 2653703 h 2665865"/>
                    <a:gd name="connsiteX18" fmla="*/ 847947 w 3741546"/>
                    <a:gd name="connsiteY18" fmla="*/ 1643051 h 2665865"/>
                    <a:gd name="connsiteX19" fmla="*/ 559189 w 3741546"/>
                    <a:gd name="connsiteY19" fmla="*/ 1526173 h 2665865"/>
                    <a:gd name="connsiteX20" fmla="*/ 607315 w 3741546"/>
                    <a:gd name="connsiteY20" fmla="*/ 1849307 h 2665865"/>
                    <a:gd name="connsiteX21" fmla="*/ 174179 w 3741546"/>
                    <a:gd name="connsiteY21" fmla="*/ 2083063 h 2665865"/>
                    <a:gd name="connsiteX22" fmla="*/ 394185 w 3741546"/>
                    <a:gd name="connsiteY22" fmla="*/ 2282444 h 2665865"/>
                    <a:gd name="connsiteX23" fmla="*/ 29801 w 3741546"/>
                    <a:gd name="connsiteY23" fmla="*/ 2633077 h 2665865"/>
                    <a:gd name="connsiteX24" fmla="*/ 80 w 3741546"/>
                    <a:gd name="connsiteY24" fmla="*/ 2416628 h 2665865"/>
                    <a:gd name="connsiteX0" fmla="*/ 80 w 3741546"/>
                    <a:gd name="connsiteY0" fmla="*/ 2416628 h 2665865"/>
                    <a:gd name="connsiteX1" fmla="*/ 2390441 w 3741546"/>
                    <a:gd name="connsiteY1" fmla="*/ 0 h 2665865"/>
                    <a:gd name="connsiteX2" fmla="*/ 3687401 w 3741546"/>
                    <a:gd name="connsiteY2" fmla="*/ 391766 h 2665865"/>
                    <a:gd name="connsiteX3" fmla="*/ 3453644 w 3741546"/>
                    <a:gd name="connsiteY3" fmla="*/ 460519 h 2665865"/>
                    <a:gd name="connsiteX4" fmla="*/ 3591148 w 3741546"/>
                    <a:gd name="connsiteY4" fmla="*/ 646149 h 2665865"/>
                    <a:gd name="connsiteX5" fmla="*/ 3398643 w 3741546"/>
                    <a:gd name="connsiteY5" fmla="*/ 928032 h 2665865"/>
                    <a:gd name="connsiteX6" fmla="*/ 3488020 w 3741546"/>
                    <a:gd name="connsiteY6" fmla="*/ 1189289 h 2665865"/>
                    <a:gd name="connsiteX7" fmla="*/ 3219888 w 3741546"/>
                    <a:gd name="connsiteY7" fmla="*/ 1099911 h 2665865"/>
                    <a:gd name="connsiteX8" fmla="*/ 3337012 w 3741546"/>
                    <a:gd name="connsiteY8" fmla="*/ 1392226 h 2665865"/>
                    <a:gd name="connsiteX9" fmla="*/ 2846061 w 3741546"/>
                    <a:gd name="connsiteY9" fmla="*/ 1979566 h 2665865"/>
                    <a:gd name="connsiteX10" fmla="*/ 2701598 w 3741546"/>
                    <a:gd name="connsiteY10" fmla="*/ 2006554 h 2665865"/>
                    <a:gd name="connsiteX11" fmla="*/ 2717998 w 3741546"/>
                    <a:gd name="connsiteY11" fmla="*/ 1863057 h 2665865"/>
                    <a:gd name="connsiteX12" fmla="*/ 2573011 w 3741546"/>
                    <a:gd name="connsiteY12" fmla="*/ 1989091 h 2665865"/>
                    <a:gd name="connsiteX13" fmla="*/ 2792086 w 3741546"/>
                    <a:gd name="connsiteY13" fmla="*/ 2328816 h 2665865"/>
                    <a:gd name="connsiteX14" fmla="*/ 2593743 w 3741546"/>
                    <a:gd name="connsiteY14" fmla="*/ 2511413 h 2665865"/>
                    <a:gd name="connsiteX15" fmla="*/ 2161108 w 3741546"/>
                    <a:gd name="connsiteY15" fmla="*/ 2248068 h 2665865"/>
                    <a:gd name="connsiteX16" fmla="*/ 1819800 w 3741546"/>
                    <a:gd name="connsiteY16" fmla="*/ 1876926 h 2665865"/>
                    <a:gd name="connsiteX17" fmla="*/ 1308585 w 3741546"/>
                    <a:gd name="connsiteY17" fmla="*/ 2653703 h 2665865"/>
                    <a:gd name="connsiteX18" fmla="*/ 847947 w 3741546"/>
                    <a:gd name="connsiteY18" fmla="*/ 1643051 h 2665865"/>
                    <a:gd name="connsiteX19" fmla="*/ 559189 w 3741546"/>
                    <a:gd name="connsiteY19" fmla="*/ 1526173 h 2665865"/>
                    <a:gd name="connsiteX20" fmla="*/ 607315 w 3741546"/>
                    <a:gd name="connsiteY20" fmla="*/ 1849307 h 2665865"/>
                    <a:gd name="connsiteX21" fmla="*/ 174179 w 3741546"/>
                    <a:gd name="connsiteY21" fmla="*/ 2083063 h 2665865"/>
                    <a:gd name="connsiteX22" fmla="*/ 394185 w 3741546"/>
                    <a:gd name="connsiteY22" fmla="*/ 2282444 h 2665865"/>
                    <a:gd name="connsiteX23" fmla="*/ 29801 w 3741546"/>
                    <a:gd name="connsiteY23" fmla="*/ 2633077 h 2665865"/>
                    <a:gd name="connsiteX24" fmla="*/ 80 w 3741546"/>
                    <a:gd name="connsiteY24" fmla="*/ 2416628 h 2665865"/>
                    <a:gd name="connsiteX0" fmla="*/ 80 w 3741546"/>
                    <a:gd name="connsiteY0" fmla="*/ 2416628 h 2665865"/>
                    <a:gd name="connsiteX1" fmla="*/ 2390441 w 3741546"/>
                    <a:gd name="connsiteY1" fmla="*/ 0 h 2665865"/>
                    <a:gd name="connsiteX2" fmla="*/ 3687401 w 3741546"/>
                    <a:gd name="connsiteY2" fmla="*/ 391766 h 2665865"/>
                    <a:gd name="connsiteX3" fmla="*/ 3453644 w 3741546"/>
                    <a:gd name="connsiteY3" fmla="*/ 460519 h 2665865"/>
                    <a:gd name="connsiteX4" fmla="*/ 3591148 w 3741546"/>
                    <a:gd name="connsiteY4" fmla="*/ 646149 h 2665865"/>
                    <a:gd name="connsiteX5" fmla="*/ 3398643 w 3741546"/>
                    <a:gd name="connsiteY5" fmla="*/ 928032 h 2665865"/>
                    <a:gd name="connsiteX6" fmla="*/ 3488020 w 3741546"/>
                    <a:gd name="connsiteY6" fmla="*/ 1189289 h 2665865"/>
                    <a:gd name="connsiteX7" fmla="*/ 3219888 w 3741546"/>
                    <a:gd name="connsiteY7" fmla="*/ 1099911 h 2665865"/>
                    <a:gd name="connsiteX8" fmla="*/ 3337012 w 3741546"/>
                    <a:gd name="connsiteY8" fmla="*/ 1392226 h 2665865"/>
                    <a:gd name="connsiteX9" fmla="*/ 2846061 w 3741546"/>
                    <a:gd name="connsiteY9" fmla="*/ 1979566 h 2665865"/>
                    <a:gd name="connsiteX10" fmla="*/ 2701598 w 3741546"/>
                    <a:gd name="connsiteY10" fmla="*/ 2006554 h 2665865"/>
                    <a:gd name="connsiteX11" fmla="*/ 2717998 w 3741546"/>
                    <a:gd name="connsiteY11" fmla="*/ 1863057 h 2665865"/>
                    <a:gd name="connsiteX12" fmla="*/ 2573011 w 3741546"/>
                    <a:gd name="connsiteY12" fmla="*/ 1989091 h 2665865"/>
                    <a:gd name="connsiteX13" fmla="*/ 2733348 w 3741546"/>
                    <a:gd name="connsiteY13" fmla="*/ 2146253 h 2665865"/>
                    <a:gd name="connsiteX14" fmla="*/ 2792086 w 3741546"/>
                    <a:gd name="connsiteY14" fmla="*/ 2328816 h 2665865"/>
                    <a:gd name="connsiteX15" fmla="*/ 2593743 w 3741546"/>
                    <a:gd name="connsiteY15" fmla="*/ 2511413 h 2665865"/>
                    <a:gd name="connsiteX16" fmla="*/ 2161108 w 3741546"/>
                    <a:gd name="connsiteY16" fmla="*/ 2248068 h 2665865"/>
                    <a:gd name="connsiteX17" fmla="*/ 1819800 w 3741546"/>
                    <a:gd name="connsiteY17" fmla="*/ 1876926 h 2665865"/>
                    <a:gd name="connsiteX18" fmla="*/ 1308585 w 3741546"/>
                    <a:gd name="connsiteY18" fmla="*/ 2653703 h 2665865"/>
                    <a:gd name="connsiteX19" fmla="*/ 847947 w 3741546"/>
                    <a:gd name="connsiteY19" fmla="*/ 1643051 h 2665865"/>
                    <a:gd name="connsiteX20" fmla="*/ 559189 w 3741546"/>
                    <a:gd name="connsiteY20" fmla="*/ 1526173 h 2665865"/>
                    <a:gd name="connsiteX21" fmla="*/ 607315 w 3741546"/>
                    <a:gd name="connsiteY21" fmla="*/ 1849307 h 2665865"/>
                    <a:gd name="connsiteX22" fmla="*/ 174179 w 3741546"/>
                    <a:gd name="connsiteY22" fmla="*/ 2083063 h 2665865"/>
                    <a:gd name="connsiteX23" fmla="*/ 394185 w 3741546"/>
                    <a:gd name="connsiteY23" fmla="*/ 2282444 h 2665865"/>
                    <a:gd name="connsiteX24" fmla="*/ 29801 w 3741546"/>
                    <a:gd name="connsiteY24" fmla="*/ 2633077 h 2665865"/>
                    <a:gd name="connsiteX25" fmla="*/ 80 w 3741546"/>
                    <a:gd name="connsiteY25" fmla="*/ 2416628 h 2665865"/>
                    <a:gd name="connsiteX0" fmla="*/ 80 w 3741546"/>
                    <a:gd name="connsiteY0" fmla="*/ 2416628 h 2665865"/>
                    <a:gd name="connsiteX1" fmla="*/ 2390441 w 3741546"/>
                    <a:gd name="connsiteY1" fmla="*/ 0 h 2665865"/>
                    <a:gd name="connsiteX2" fmla="*/ 3687401 w 3741546"/>
                    <a:gd name="connsiteY2" fmla="*/ 391766 h 2665865"/>
                    <a:gd name="connsiteX3" fmla="*/ 3453644 w 3741546"/>
                    <a:gd name="connsiteY3" fmla="*/ 460519 h 2665865"/>
                    <a:gd name="connsiteX4" fmla="*/ 3591148 w 3741546"/>
                    <a:gd name="connsiteY4" fmla="*/ 646149 h 2665865"/>
                    <a:gd name="connsiteX5" fmla="*/ 3398643 w 3741546"/>
                    <a:gd name="connsiteY5" fmla="*/ 928032 h 2665865"/>
                    <a:gd name="connsiteX6" fmla="*/ 3488020 w 3741546"/>
                    <a:gd name="connsiteY6" fmla="*/ 1189289 h 2665865"/>
                    <a:gd name="connsiteX7" fmla="*/ 3219888 w 3741546"/>
                    <a:gd name="connsiteY7" fmla="*/ 1099911 h 2665865"/>
                    <a:gd name="connsiteX8" fmla="*/ 3337012 w 3741546"/>
                    <a:gd name="connsiteY8" fmla="*/ 1392226 h 2665865"/>
                    <a:gd name="connsiteX9" fmla="*/ 2846061 w 3741546"/>
                    <a:gd name="connsiteY9" fmla="*/ 1979566 h 2665865"/>
                    <a:gd name="connsiteX10" fmla="*/ 2701598 w 3741546"/>
                    <a:gd name="connsiteY10" fmla="*/ 2006554 h 2665865"/>
                    <a:gd name="connsiteX11" fmla="*/ 2717998 w 3741546"/>
                    <a:gd name="connsiteY11" fmla="*/ 1863057 h 2665865"/>
                    <a:gd name="connsiteX12" fmla="*/ 2573011 w 3741546"/>
                    <a:gd name="connsiteY12" fmla="*/ 1989091 h 2665865"/>
                    <a:gd name="connsiteX13" fmla="*/ 2733348 w 3741546"/>
                    <a:gd name="connsiteY13" fmla="*/ 2146253 h 2665865"/>
                    <a:gd name="connsiteX14" fmla="*/ 2792086 w 3741546"/>
                    <a:gd name="connsiteY14" fmla="*/ 2328816 h 2665865"/>
                    <a:gd name="connsiteX15" fmla="*/ 2757161 w 3741546"/>
                    <a:gd name="connsiteY15" fmla="*/ 2371678 h 2665865"/>
                    <a:gd name="connsiteX16" fmla="*/ 2593743 w 3741546"/>
                    <a:gd name="connsiteY16" fmla="*/ 2511413 h 2665865"/>
                    <a:gd name="connsiteX17" fmla="*/ 2161108 w 3741546"/>
                    <a:gd name="connsiteY17" fmla="*/ 2248068 h 2665865"/>
                    <a:gd name="connsiteX18" fmla="*/ 1819800 w 3741546"/>
                    <a:gd name="connsiteY18" fmla="*/ 1876926 h 2665865"/>
                    <a:gd name="connsiteX19" fmla="*/ 1308585 w 3741546"/>
                    <a:gd name="connsiteY19" fmla="*/ 2653703 h 2665865"/>
                    <a:gd name="connsiteX20" fmla="*/ 847947 w 3741546"/>
                    <a:gd name="connsiteY20" fmla="*/ 1643051 h 2665865"/>
                    <a:gd name="connsiteX21" fmla="*/ 559189 w 3741546"/>
                    <a:gd name="connsiteY21" fmla="*/ 1526173 h 2665865"/>
                    <a:gd name="connsiteX22" fmla="*/ 607315 w 3741546"/>
                    <a:gd name="connsiteY22" fmla="*/ 1849307 h 2665865"/>
                    <a:gd name="connsiteX23" fmla="*/ 174179 w 3741546"/>
                    <a:gd name="connsiteY23" fmla="*/ 2083063 h 2665865"/>
                    <a:gd name="connsiteX24" fmla="*/ 394185 w 3741546"/>
                    <a:gd name="connsiteY24" fmla="*/ 2282444 h 2665865"/>
                    <a:gd name="connsiteX25" fmla="*/ 29801 w 3741546"/>
                    <a:gd name="connsiteY25" fmla="*/ 2633077 h 2665865"/>
                    <a:gd name="connsiteX26" fmla="*/ 80 w 3741546"/>
                    <a:gd name="connsiteY26" fmla="*/ 2416628 h 2665865"/>
                    <a:gd name="connsiteX0" fmla="*/ 80 w 3741546"/>
                    <a:gd name="connsiteY0" fmla="*/ 2416628 h 2665865"/>
                    <a:gd name="connsiteX1" fmla="*/ 2390441 w 3741546"/>
                    <a:gd name="connsiteY1" fmla="*/ 0 h 2665865"/>
                    <a:gd name="connsiteX2" fmla="*/ 3687401 w 3741546"/>
                    <a:gd name="connsiteY2" fmla="*/ 391766 h 2665865"/>
                    <a:gd name="connsiteX3" fmla="*/ 3453644 w 3741546"/>
                    <a:gd name="connsiteY3" fmla="*/ 460519 h 2665865"/>
                    <a:gd name="connsiteX4" fmla="*/ 3591148 w 3741546"/>
                    <a:gd name="connsiteY4" fmla="*/ 646149 h 2665865"/>
                    <a:gd name="connsiteX5" fmla="*/ 3398643 w 3741546"/>
                    <a:gd name="connsiteY5" fmla="*/ 928032 h 2665865"/>
                    <a:gd name="connsiteX6" fmla="*/ 3488020 w 3741546"/>
                    <a:gd name="connsiteY6" fmla="*/ 1189289 h 2665865"/>
                    <a:gd name="connsiteX7" fmla="*/ 3219888 w 3741546"/>
                    <a:gd name="connsiteY7" fmla="*/ 1099911 h 2665865"/>
                    <a:gd name="connsiteX8" fmla="*/ 3337012 w 3741546"/>
                    <a:gd name="connsiteY8" fmla="*/ 1392226 h 2665865"/>
                    <a:gd name="connsiteX9" fmla="*/ 2860348 w 3741546"/>
                    <a:gd name="connsiteY9" fmla="*/ 1893841 h 2665865"/>
                    <a:gd name="connsiteX10" fmla="*/ 2846061 w 3741546"/>
                    <a:gd name="connsiteY10" fmla="*/ 1979566 h 2665865"/>
                    <a:gd name="connsiteX11" fmla="*/ 2701598 w 3741546"/>
                    <a:gd name="connsiteY11" fmla="*/ 2006554 h 2665865"/>
                    <a:gd name="connsiteX12" fmla="*/ 2717998 w 3741546"/>
                    <a:gd name="connsiteY12" fmla="*/ 1863057 h 2665865"/>
                    <a:gd name="connsiteX13" fmla="*/ 2573011 w 3741546"/>
                    <a:gd name="connsiteY13" fmla="*/ 1989091 h 2665865"/>
                    <a:gd name="connsiteX14" fmla="*/ 2733348 w 3741546"/>
                    <a:gd name="connsiteY14" fmla="*/ 2146253 h 2665865"/>
                    <a:gd name="connsiteX15" fmla="*/ 2792086 w 3741546"/>
                    <a:gd name="connsiteY15" fmla="*/ 2328816 h 2665865"/>
                    <a:gd name="connsiteX16" fmla="*/ 2757161 w 3741546"/>
                    <a:gd name="connsiteY16" fmla="*/ 2371678 h 2665865"/>
                    <a:gd name="connsiteX17" fmla="*/ 2593743 w 3741546"/>
                    <a:gd name="connsiteY17" fmla="*/ 2511413 h 2665865"/>
                    <a:gd name="connsiteX18" fmla="*/ 2161108 w 3741546"/>
                    <a:gd name="connsiteY18" fmla="*/ 2248068 h 2665865"/>
                    <a:gd name="connsiteX19" fmla="*/ 1819800 w 3741546"/>
                    <a:gd name="connsiteY19" fmla="*/ 1876926 h 2665865"/>
                    <a:gd name="connsiteX20" fmla="*/ 1308585 w 3741546"/>
                    <a:gd name="connsiteY20" fmla="*/ 2653703 h 2665865"/>
                    <a:gd name="connsiteX21" fmla="*/ 847947 w 3741546"/>
                    <a:gd name="connsiteY21" fmla="*/ 1643051 h 2665865"/>
                    <a:gd name="connsiteX22" fmla="*/ 559189 w 3741546"/>
                    <a:gd name="connsiteY22" fmla="*/ 1526173 h 2665865"/>
                    <a:gd name="connsiteX23" fmla="*/ 607315 w 3741546"/>
                    <a:gd name="connsiteY23" fmla="*/ 1849307 h 2665865"/>
                    <a:gd name="connsiteX24" fmla="*/ 174179 w 3741546"/>
                    <a:gd name="connsiteY24" fmla="*/ 2083063 h 2665865"/>
                    <a:gd name="connsiteX25" fmla="*/ 394185 w 3741546"/>
                    <a:gd name="connsiteY25" fmla="*/ 2282444 h 2665865"/>
                    <a:gd name="connsiteX26" fmla="*/ 29801 w 3741546"/>
                    <a:gd name="connsiteY26" fmla="*/ 2633077 h 2665865"/>
                    <a:gd name="connsiteX27" fmla="*/ 80 w 3741546"/>
                    <a:gd name="connsiteY27" fmla="*/ 2416628 h 2665865"/>
                    <a:gd name="connsiteX0" fmla="*/ 80 w 3741546"/>
                    <a:gd name="connsiteY0" fmla="*/ 2416628 h 2665865"/>
                    <a:gd name="connsiteX1" fmla="*/ 2390441 w 3741546"/>
                    <a:gd name="connsiteY1" fmla="*/ 0 h 2665865"/>
                    <a:gd name="connsiteX2" fmla="*/ 3687401 w 3741546"/>
                    <a:gd name="connsiteY2" fmla="*/ 391766 h 2665865"/>
                    <a:gd name="connsiteX3" fmla="*/ 3453644 w 3741546"/>
                    <a:gd name="connsiteY3" fmla="*/ 460519 h 2665865"/>
                    <a:gd name="connsiteX4" fmla="*/ 3591148 w 3741546"/>
                    <a:gd name="connsiteY4" fmla="*/ 646149 h 2665865"/>
                    <a:gd name="connsiteX5" fmla="*/ 3398643 w 3741546"/>
                    <a:gd name="connsiteY5" fmla="*/ 928032 h 2665865"/>
                    <a:gd name="connsiteX6" fmla="*/ 3488020 w 3741546"/>
                    <a:gd name="connsiteY6" fmla="*/ 1189289 h 2665865"/>
                    <a:gd name="connsiteX7" fmla="*/ 3219888 w 3741546"/>
                    <a:gd name="connsiteY7" fmla="*/ 1099911 h 2665865"/>
                    <a:gd name="connsiteX8" fmla="*/ 3337012 w 3741546"/>
                    <a:gd name="connsiteY8" fmla="*/ 1392226 h 2665865"/>
                    <a:gd name="connsiteX9" fmla="*/ 2955598 w 3741546"/>
                    <a:gd name="connsiteY9" fmla="*/ 1776366 h 2665865"/>
                    <a:gd name="connsiteX10" fmla="*/ 2860348 w 3741546"/>
                    <a:gd name="connsiteY10" fmla="*/ 1893841 h 2665865"/>
                    <a:gd name="connsiteX11" fmla="*/ 2846061 w 3741546"/>
                    <a:gd name="connsiteY11" fmla="*/ 1979566 h 2665865"/>
                    <a:gd name="connsiteX12" fmla="*/ 2701598 w 3741546"/>
                    <a:gd name="connsiteY12" fmla="*/ 2006554 h 2665865"/>
                    <a:gd name="connsiteX13" fmla="*/ 2717998 w 3741546"/>
                    <a:gd name="connsiteY13" fmla="*/ 1863057 h 2665865"/>
                    <a:gd name="connsiteX14" fmla="*/ 2573011 w 3741546"/>
                    <a:gd name="connsiteY14" fmla="*/ 1989091 h 2665865"/>
                    <a:gd name="connsiteX15" fmla="*/ 2733348 w 3741546"/>
                    <a:gd name="connsiteY15" fmla="*/ 2146253 h 2665865"/>
                    <a:gd name="connsiteX16" fmla="*/ 2792086 w 3741546"/>
                    <a:gd name="connsiteY16" fmla="*/ 2328816 h 2665865"/>
                    <a:gd name="connsiteX17" fmla="*/ 2757161 w 3741546"/>
                    <a:gd name="connsiteY17" fmla="*/ 2371678 h 2665865"/>
                    <a:gd name="connsiteX18" fmla="*/ 2593743 w 3741546"/>
                    <a:gd name="connsiteY18" fmla="*/ 2511413 h 2665865"/>
                    <a:gd name="connsiteX19" fmla="*/ 2161108 w 3741546"/>
                    <a:gd name="connsiteY19" fmla="*/ 2248068 h 2665865"/>
                    <a:gd name="connsiteX20" fmla="*/ 1819800 w 3741546"/>
                    <a:gd name="connsiteY20" fmla="*/ 1876926 h 2665865"/>
                    <a:gd name="connsiteX21" fmla="*/ 1308585 w 3741546"/>
                    <a:gd name="connsiteY21" fmla="*/ 2653703 h 2665865"/>
                    <a:gd name="connsiteX22" fmla="*/ 847947 w 3741546"/>
                    <a:gd name="connsiteY22" fmla="*/ 1643051 h 2665865"/>
                    <a:gd name="connsiteX23" fmla="*/ 559189 w 3741546"/>
                    <a:gd name="connsiteY23" fmla="*/ 1526173 h 2665865"/>
                    <a:gd name="connsiteX24" fmla="*/ 607315 w 3741546"/>
                    <a:gd name="connsiteY24" fmla="*/ 1849307 h 2665865"/>
                    <a:gd name="connsiteX25" fmla="*/ 174179 w 3741546"/>
                    <a:gd name="connsiteY25" fmla="*/ 2083063 h 2665865"/>
                    <a:gd name="connsiteX26" fmla="*/ 394185 w 3741546"/>
                    <a:gd name="connsiteY26" fmla="*/ 2282444 h 2665865"/>
                    <a:gd name="connsiteX27" fmla="*/ 29801 w 3741546"/>
                    <a:gd name="connsiteY27" fmla="*/ 2633077 h 2665865"/>
                    <a:gd name="connsiteX28" fmla="*/ 80 w 3741546"/>
                    <a:gd name="connsiteY28" fmla="*/ 2416628 h 2665865"/>
                    <a:gd name="connsiteX0" fmla="*/ 80 w 3741546"/>
                    <a:gd name="connsiteY0" fmla="*/ 2416628 h 2665865"/>
                    <a:gd name="connsiteX1" fmla="*/ 2390441 w 3741546"/>
                    <a:gd name="connsiteY1" fmla="*/ 0 h 2665865"/>
                    <a:gd name="connsiteX2" fmla="*/ 3687401 w 3741546"/>
                    <a:gd name="connsiteY2" fmla="*/ 391766 h 2665865"/>
                    <a:gd name="connsiteX3" fmla="*/ 3453644 w 3741546"/>
                    <a:gd name="connsiteY3" fmla="*/ 460519 h 2665865"/>
                    <a:gd name="connsiteX4" fmla="*/ 3591148 w 3741546"/>
                    <a:gd name="connsiteY4" fmla="*/ 646149 h 2665865"/>
                    <a:gd name="connsiteX5" fmla="*/ 3398643 w 3741546"/>
                    <a:gd name="connsiteY5" fmla="*/ 928032 h 2665865"/>
                    <a:gd name="connsiteX6" fmla="*/ 3488020 w 3741546"/>
                    <a:gd name="connsiteY6" fmla="*/ 1189289 h 2665865"/>
                    <a:gd name="connsiteX7" fmla="*/ 3219888 w 3741546"/>
                    <a:gd name="connsiteY7" fmla="*/ 1099911 h 2665865"/>
                    <a:gd name="connsiteX8" fmla="*/ 3337012 w 3741546"/>
                    <a:gd name="connsiteY8" fmla="*/ 1392226 h 2665865"/>
                    <a:gd name="connsiteX9" fmla="*/ 3141336 w 3741546"/>
                    <a:gd name="connsiteY9" fmla="*/ 1744616 h 2665865"/>
                    <a:gd name="connsiteX10" fmla="*/ 2955598 w 3741546"/>
                    <a:gd name="connsiteY10" fmla="*/ 1776366 h 2665865"/>
                    <a:gd name="connsiteX11" fmla="*/ 2860348 w 3741546"/>
                    <a:gd name="connsiteY11" fmla="*/ 1893841 h 2665865"/>
                    <a:gd name="connsiteX12" fmla="*/ 2846061 w 3741546"/>
                    <a:gd name="connsiteY12" fmla="*/ 1979566 h 2665865"/>
                    <a:gd name="connsiteX13" fmla="*/ 2701598 w 3741546"/>
                    <a:gd name="connsiteY13" fmla="*/ 2006554 h 2665865"/>
                    <a:gd name="connsiteX14" fmla="*/ 2717998 w 3741546"/>
                    <a:gd name="connsiteY14" fmla="*/ 1863057 h 2665865"/>
                    <a:gd name="connsiteX15" fmla="*/ 2573011 w 3741546"/>
                    <a:gd name="connsiteY15" fmla="*/ 1989091 h 2665865"/>
                    <a:gd name="connsiteX16" fmla="*/ 2733348 w 3741546"/>
                    <a:gd name="connsiteY16" fmla="*/ 2146253 h 2665865"/>
                    <a:gd name="connsiteX17" fmla="*/ 2792086 w 3741546"/>
                    <a:gd name="connsiteY17" fmla="*/ 2328816 h 2665865"/>
                    <a:gd name="connsiteX18" fmla="*/ 2757161 w 3741546"/>
                    <a:gd name="connsiteY18" fmla="*/ 2371678 h 2665865"/>
                    <a:gd name="connsiteX19" fmla="*/ 2593743 w 3741546"/>
                    <a:gd name="connsiteY19" fmla="*/ 2511413 h 2665865"/>
                    <a:gd name="connsiteX20" fmla="*/ 2161108 w 3741546"/>
                    <a:gd name="connsiteY20" fmla="*/ 2248068 h 2665865"/>
                    <a:gd name="connsiteX21" fmla="*/ 1819800 w 3741546"/>
                    <a:gd name="connsiteY21" fmla="*/ 1876926 h 2665865"/>
                    <a:gd name="connsiteX22" fmla="*/ 1308585 w 3741546"/>
                    <a:gd name="connsiteY22" fmla="*/ 2653703 h 2665865"/>
                    <a:gd name="connsiteX23" fmla="*/ 847947 w 3741546"/>
                    <a:gd name="connsiteY23" fmla="*/ 1643051 h 2665865"/>
                    <a:gd name="connsiteX24" fmla="*/ 559189 w 3741546"/>
                    <a:gd name="connsiteY24" fmla="*/ 1526173 h 2665865"/>
                    <a:gd name="connsiteX25" fmla="*/ 607315 w 3741546"/>
                    <a:gd name="connsiteY25" fmla="*/ 1849307 h 2665865"/>
                    <a:gd name="connsiteX26" fmla="*/ 174179 w 3741546"/>
                    <a:gd name="connsiteY26" fmla="*/ 2083063 h 2665865"/>
                    <a:gd name="connsiteX27" fmla="*/ 394185 w 3741546"/>
                    <a:gd name="connsiteY27" fmla="*/ 2282444 h 2665865"/>
                    <a:gd name="connsiteX28" fmla="*/ 29801 w 3741546"/>
                    <a:gd name="connsiteY28" fmla="*/ 2633077 h 2665865"/>
                    <a:gd name="connsiteX29" fmla="*/ 80 w 3741546"/>
                    <a:gd name="connsiteY29" fmla="*/ 2416628 h 2665865"/>
                    <a:gd name="connsiteX0" fmla="*/ 80 w 3741546"/>
                    <a:gd name="connsiteY0" fmla="*/ 2416628 h 2665865"/>
                    <a:gd name="connsiteX1" fmla="*/ 2390441 w 3741546"/>
                    <a:gd name="connsiteY1" fmla="*/ 0 h 2665865"/>
                    <a:gd name="connsiteX2" fmla="*/ 3687401 w 3741546"/>
                    <a:gd name="connsiteY2" fmla="*/ 391766 h 2665865"/>
                    <a:gd name="connsiteX3" fmla="*/ 3453644 w 3741546"/>
                    <a:gd name="connsiteY3" fmla="*/ 460519 h 2665865"/>
                    <a:gd name="connsiteX4" fmla="*/ 3591148 w 3741546"/>
                    <a:gd name="connsiteY4" fmla="*/ 646149 h 2665865"/>
                    <a:gd name="connsiteX5" fmla="*/ 3398643 w 3741546"/>
                    <a:gd name="connsiteY5" fmla="*/ 928032 h 2665865"/>
                    <a:gd name="connsiteX6" fmla="*/ 3488020 w 3741546"/>
                    <a:gd name="connsiteY6" fmla="*/ 1189289 h 2665865"/>
                    <a:gd name="connsiteX7" fmla="*/ 3219888 w 3741546"/>
                    <a:gd name="connsiteY7" fmla="*/ 1099911 h 2665865"/>
                    <a:gd name="connsiteX8" fmla="*/ 3337012 w 3741546"/>
                    <a:gd name="connsiteY8" fmla="*/ 1392226 h 2665865"/>
                    <a:gd name="connsiteX9" fmla="*/ 3246111 w 3741546"/>
                    <a:gd name="connsiteY9" fmla="*/ 1576341 h 2665865"/>
                    <a:gd name="connsiteX10" fmla="*/ 3141336 w 3741546"/>
                    <a:gd name="connsiteY10" fmla="*/ 1744616 h 2665865"/>
                    <a:gd name="connsiteX11" fmla="*/ 2955598 w 3741546"/>
                    <a:gd name="connsiteY11" fmla="*/ 1776366 h 2665865"/>
                    <a:gd name="connsiteX12" fmla="*/ 2860348 w 3741546"/>
                    <a:gd name="connsiteY12" fmla="*/ 1893841 h 2665865"/>
                    <a:gd name="connsiteX13" fmla="*/ 2846061 w 3741546"/>
                    <a:gd name="connsiteY13" fmla="*/ 1979566 h 2665865"/>
                    <a:gd name="connsiteX14" fmla="*/ 2701598 w 3741546"/>
                    <a:gd name="connsiteY14" fmla="*/ 2006554 h 2665865"/>
                    <a:gd name="connsiteX15" fmla="*/ 2717998 w 3741546"/>
                    <a:gd name="connsiteY15" fmla="*/ 1863057 h 2665865"/>
                    <a:gd name="connsiteX16" fmla="*/ 2573011 w 3741546"/>
                    <a:gd name="connsiteY16" fmla="*/ 1989091 h 2665865"/>
                    <a:gd name="connsiteX17" fmla="*/ 2733348 w 3741546"/>
                    <a:gd name="connsiteY17" fmla="*/ 2146253 h 2665865"/>
                    <a:gd name="connsiteX18" fmla="*/ 2792086 w 3741546"/>
                    <a:gd name="connsiteY18" fmla="*/ 2328816 h 2665865"/>
                    <a:gd name="connsiteX19" fmla="*/ 2757161 w 3741546"/>
                    <a:gd name="connsiteY19" fmla="*/ 2371678 h 2665865"/>
                    <a:gd name="connsiteX20" fmla="*/ 2593743 w 3741546"/>
                    <a:gd name="connsiteY20" fmla="*/ 2511413 h 2665865"/>
                    <a:gd name="connsiteX21" fmla="*/ 2161108 w 3741546"/>
                    <a:gd name="connsiteY21" fmla="*/ 2248068 h 2665865"/>
                    <a:gd name="connsiteX22" fmla="*/ 1819800 w 3741546"/>
                    <a:gd name="connsiteY22" fmla="*/ 1876926 h 2665865"/>
                    <a:gd name="connsiteX23" fmla="*/ 1308585 w 3741546"/>
                    <a:gd name="connsiteY23" fmla="*/ 2653703 h 2665865"/>
                    <a:gd name="connsiteX24" fmla="*/ 847947 w 3741546"/>
                    <a:gd name="connsiteY24" fmla="*/ 1643051 h 2665865"/>
                    <a:gd name="connsiteX25" fmla="*/ 559189 w 3741546"/>
                    <a:gd name="connsiteY25" fmla="*/ 1526173 h 2665865"/>
                    <a:gd name="connsiteX26" fmla="*/ 607315 w 3741546"/>
                    <a:gd name="connsiteY26" fmla="*/ 1849307 h 2665865"/>
                    <a:gd name="connsiteX27" fmla="*/ 174179 w 3741546"/>
                    <a:gd name="connsiteY27" fmla="*/ 2083063 h 2665865"/>
                    <a:gd name="connsiteX28" fmla="*/ 394185 w 3741546"/>
                    <a:gd name="connsiteY28" fmla="*/ 2282444 h 2665865"/>
                    <a:gd name="connsiteX29" fmla="*/ 29801 w 3741546"/>
                    <a:gd name="connsiteY29" fmla="*/ 2633077 h 2665865"/>
                    <a:gd name="connsiteX30" fmla="*/ 80 w 3741546"/>
                    <a:gd name="connsiteY30" fmla="*/ 2416628 h 2665865"/>
                    <a:gd name="connsiteX0" fmla="*/ 80 w 3741546"/>
                    <a:gd name="connsiteY0" fmla="*/ 2416628 h 2665865"/>
                    <a:gd name="connsiteX1" fmla="*/ 2390441 w 3741546"/>
                    <a:gd name="connsiteY1" fmla="*/ 0 h 2665865"/>
                    <a:gd name="connsiteX2" fmla="*/ 3687401 w 3741546"/>
                    <a:gd name="connsiteY2" fmla="*/ 391766 h 2665865"/>
                    <a:gd name="connsiteX3" fmla="*/ 3453644 w 3741546"/>
                    <a:gd name="connsiteY3" fmla="*/ 460519 h 2665865"/>
                    <a:gd name="connsiteX4" fmla="*/ 3591148 w 3741546"/>
                    <a:gd name="connsiteY4" fmla="*/ 646149 h 2665865"/>
                    <a:gd name="connsiteX5" fmla="*/ 3509636 w 3741546"/>
                    <a:gd name="connsiteY5" fmla="*/ 825453 h 2665865"/>
                    <a:gd name="connsiteX6" fmla="*/ 3398643 w 3741546"/>
                    <a:gd name="connsiteY6" fmla="*/ 928032 h 2665865"/>
                    <a:gd name="connsiteX7" fmla="*/ 3488020 w 3741546"/>
                    <a:gd name="connsiteY7" fmla="*/ 1189289 h 2665865"/>
                    <a:gd name="connsiteX8" fmla="*/ 3219888 w 3741546"/>
                    <a:gd name="connsiteY8" fmla="*/ 1099911 h 2665865"/>
                    <a:gd name="connsiteX9" fmla="*/ 3337012 w 3741546"/>
                    <a:gd name="connsiteY9" fmla="*/ 1392226 h 2665865"/>
                    <a:gd name="connsiteX10" fmla="*/ 3246111 w 3741546"/>
                    <a:gd name="connsiteY10" fmla="*/ 1576341 h 2665865"/>
                    <a:gd name="connsiteX11" fmla="*/ 3141336 w 3741546"/>
                    <a:gd name="connsiteY11" fmla="*/ 1744616 h 2665865"/>
                    <a:gd name="connsiteX12" fmla="*/ 2955598 w 3741546"/>
                    <a:gd name="connsiteY12" fmla="*/ 1776366 h 2665865"/>
                    <a:gd name="connsiteX13" fmla="*/ 2860348 w 3741546"/>
                    <a:gd name="connsiteY13" fmla="*/ 1893841 h 2665865"/>
                    <a:gd name="connsiteX14" fmla="*/ 2846061 w 3741546"/>
                    <a:gd name="connsiteY14" fmla="*/ 1979566 h 2665865"/>
                    <a:gd name="connsiteX15" fmla="*/ 2701598 w 3741546"/>
                    <a:gd name="connsiteY15" fmla="*/ 2006554 h 2665865"/>
                    <a:gd name="connsiteX16" fmla="*/ 2717998 w 3741546"/>
                    <a:gd name="connsiteY16" fmla="*/ 1863057 h 2665865"/>
                    <a:gd name="connsiteX17" fmla="*/ 2573011 w 3741546"/>
                    <a:gd name="connsiteY17" fmla="*/ 1989091 h 2665865"/>
                    <a:gd name="connsiteX18" fmla="*/ 2733348 w 3741546"/>
                    <a:gd name="connsiteY18" fmla="*/ 2146253 h 2665865"/>
                    <a:gd name="connsiteX19" fmla="*/ 2792086 w 3741546"/>
                    <a:gd name="connsiteY19" fmla="*/ 2328816 h 2665865"/>
                    <a:gd name="connsiteX20" fmla="*/ 2757161 w 3741546"/>
                    <a:gd name="connsiteY20" fmla="*/ 2371678 h 2665865"/>
                    <a:gd name="connsiteX21" fmla="*/ 2593743 w 3741546"/>
                    <a:gd name="connsiteY21" fmla="*/ 2511413 h 2665865"/>
                    <a:gd name="connsiteX22" fmla="*/ 2161108 w 3741546"/>
                    <a:gd name="connsiteY22" fmla="*/ 2248068 h 2665865"/>
                    <a:gd name="connsiteX23" fmla="*/ 1819800 w 3741546"/>
                    <a:gd name="connsiteY23" fmla="*/ 1876926 h 2665865"/>
                    <a:gd name="connsiteX24" fmla="*/ 1308585 w 3741546"/>
                    <a:gd name="connsiteY24" fmla="*/ 2653703 h 2665865"/>
                    <a:gd name="connsiteX25" fmla="*/ 847947 w 3741546"/>
                    <a:gd name="connsiteY25" fmla="*/ 1643051 h 2665865"/>
                    <a:gd name="connsiteX26" fmla="*/ 559189 w 3741546"/>
                    <a:gd name="connsiteY26" fmla="*/ 1526173 h 2665865"/>
                    <a:gd name="connsiteX27" fmla="*/ 607315 w 3741546"/>
                    <a:gd name="connsiteY27" fmla="*/ 1849307 h 2665865"/>
                    <a:gd name="connsiteX28" fmla="*/ 174179 w 3741546"/>
                    <a:gd name="connsiteY28" fmla="*/ 2083063 h 2665865"/>
                    <a:gd name="connsiteX29" fmla="*/ 394185 w 3741546"/>
                    <a:gd name="connsiteY29" fmla="*/ 2282444 h 2665865"/>
                    <a:gd name="connsiteX30" fmla="*/ 29801 w 3741546"/>
                    <a:gd name="connsiteY30" fmla="*/ 2633077 h 2665865"/>
                    <a:gd name="connsiteX31" fmla="*/ 80 w 3741546"/>
                    <a:gd name="connsiteY31" fmla="*/ 2416628 h 2665865"/>
                    <a:gd name="connsiteX0" fmla="*/ 80 w 3741546"/>
                    <a:gd name="connsiteY0" fmla="*/ 2416628 h 2665865"/>
                    <a:gd name="connsiteX1" fmla="*/ 2390441 w 3741546"/>
                    <a:gd name="connsiteY1" fmla="*/ 0 h 2665865"/>
                    <a:gd name="connsiteX2" fmla="*/ 3687401 w 3741546"/>
                    <a:gd name="connsiteY2" fmla="*/ 391766 h 2665865"/>
                    <a:gd name="connsiteX3" fmla="*/ 3453644 w 3741546"/>
                    <a:gd name="connsiteY3" fmla="*/ 460519 h 2665865"/>
                    <a:gd name="connsiteX4" fmla="*/ 3591148 w 3741546"/>
                    <a:gd name="connsiteY4" fmla="*/ 646149 h 2665865"/>
                    <a:gd name="connsiteX5" fmla="*/ 3509636 w 3741546"/>
                    <a:gd name="connsiteY5" fmla="*/ 825453 h 2665865"/>
                    <a:gd name="connsiteX6" fmla="*/ 3428673 w 3741546"/>
                    <a:gd name="connsiteY6" fmla="*/ 819103 h 2665865"/>
                    <a:gd name="connsiteX7" fmla="*/ 3398643 w 3741546"/>
                    <a:gd name="connsiteY7" fmla="*/ 928032 h 2665865"/>
                    <a:gd name="connsiteX8" fmla="*/ 3488020 w 3741546"/>
                    <a:gd name="connsiteY8" fmla="*/ 1189289 h 2665865"/>
                    <a:gd name="connsiteX9" fmla="*/ 3219888 w 3741546"/>
                    <a:gd name="connsiteY9" fmla="*/ 1099911 h 2665865"/>
                    <a:gd name="connsiteX10" fmla="*/ 3337012 w 3741546"/>
                    <a:gd name="connsiteY10" fmla="*/ 1392226 h 2665865"/>
                    <a:gd name="connsiteX11" fmla="*/ 3246111 w 3741546"/>
                    <a:gd name="connsiteY11" fmla="*/ 1576341 h 2665865"/>
                    <a:gd name="connsiteX12" fmla="*/ 3141336 w 3741546"/>
                    <a:gd name="connsiteY12" fmla="*/ 1744616 h 2665865"/>
                    <a:gd name="connsiteX13" fmla="*/ 2955598 w 3741546"/>
                    <a:gd name="connsiteY13" fmla="*/ 1776366 h 2665865"/>
                    <a:gd name="connsiteX14" fmla="*/ 2860348 w 3741546"/>
                    <a:gd name="connsiteY14" fmla="*/ 1893841 h 2665865"/>
                    <a:gd name="connsiteX15" fmla="*/ 2846061 w 3741546"/>
                    <a:gd name="connsiteY15" fmla="*/ 1979566 h 2665865"/>
                    <a:gd name="connsiteX16" fmla="*/ 2701598 w 3741546"/>
                    <a:gd name="connsiteY16" fmla="*/ 2006554 h 2665865"/>
                    <a:gd name="connsiteX17" fmla="*/ 2717998 w 3741546"/>
                    <a:gd name="connsiteY17" fmla="*/ 1863057 h 2665865"/>
                    <a:gd name="connsiteX18" fmla="*/ 2573011 w 3741546"/>
                    <a:gd name="connsiteY18" fmla="*/ 1989091 h 2665865"/>
                    <a:gd name="connsiteX19" fmla="*/ 2733348 w 3741546"/>
                    <a:gd name="connsiteY19" fmla="*/ 2146253 h 2665865"/>
                    <a:gd name="connsiteX20" fmla="*/ 2792086 w 3741546"/>
                    <a:gd name="connsiteY20" fmla="*/ 2328816 h 2665865"/>
                    <a:gd name="connsiteX21" fmla="*/ 2757161 w 3741546"/>
                    <a:gd name="connsiteY21" fmla="*/ 2371678 h 2665865"/>
                    <a:gd name="connsiteX22" fmla="*/ 2593743 w 3741546"/>
                    <a:gd name="connsiteY22" fmla="*/ 2511413 h 2665865"/>
                    <a:gd name="connsiteX23" fmla="*/ 2161108 w 3741546"/>
                    <a:gd name="connsiteY23" fmla="*/ 2248068 h 2665865"/>
                    <a:gd name="connsiteX24" fmla="*/ 1819800 w 3741546"/>
                    <a:gd name="connsiteY24" fmla="*/ 1876926 h 2665865"/>
                    <a:gd name="connsiteX25" fmla="*/ 1308585 w 3741546"/>
                    <a:gd name="connsiteY25" fmla="*/ 2653703 h 2665865"/>
                    <a:gd name="connsiteX26" fmla="*/ 847947 w 3741546"/>
                    <a:gd name="connsiteY26" fmla="*/ 1643051 h 2665865"/>
                    <a:gd name="connsiteX27" fmla="*/ 559189 w 3741546"/>
                    <a:gd name="connsiteY27" fmla="*/ 1526173 h 2665865"/>
                    <a:gd name="connsiteX28" fmla="*/ 607315 w 3741546"/>
                    <a:gd name="connsiteY28" fmla="*/ 1849307 h 2665865"/>
                    <a:gd name="connsiteX29" fmla="*/ 174179 w 3741546"/>
                    <a:gd name="connsiteY29" fmla="*/ 2083063 h 2665865"/>
                    <a:gd name="connsiteX30" fmla="*/ 394185 w 3741546"/>
                    <a:gd name="connsiteY30" fmla="*/ 2282444 h 2665865"/>
                    <a:gd name="connsiteX31" fmla="*/ 29801 w 3741546"/>
                    <a:gd name="connsiteY31" fmla="*/ 2633077 h 2665865"/>
                    <a:gd name="connsiteX32" fmla="*/ 80 w 3741546"/>
                    <a:gd name="connsiteY32" fmla="*/ 2416628 h 2665865"/>
                    <a:gd name="connsiteX0" fmla="*/ 80 w 3741546"/>
                    <a:gd name="connsiteY0" fmla="*/ 2416628 h 2665865"/>
                    <a:gd name="connsiteX1" fmla="*/ 2390441 w 3741546"/>
                    <a:gd name="connsiteY1" fmla="*/ 0 h 2665865"/>
                    <a:gd name="connsiteX2" fmla="*/ 3687401 w 3741546"/>
                    <a:gd name="connsiteY2" fmla="*/ 391766 h 2665865"/>
                    <a:gd name="connsiteX3" fmla="*/ 3453644 w 3741546"/>
                    <a:gd name="connsiteY3" fmla="*/ 460519 h 2665865"/>
                    <a:gd name="connsiteX4" fmla="*/ 3591148 w 3741546"/>
                    <a:gd name="connsiteY4" fmla="*/ 646149 h 2665865"/>
                    <a:gd name="connsiteX5" fmla="*/ 3509636 w 3741546"/>
                    <a:gd name="connsiteY5" fmla="*/ 825453 h 2665865"/>
                    <a:gd name="connsiteX6" fmla="*/ 3428673 w 3741546"/>
                    <a:gd name="connsiteY6" fmla="*/ 819103 h 2665865"/>
                    <a:gd name="connsiteX7" fmla="*/ 3398643 w 3741546"/>
                    <a:gd name="connsiteY7" fmla="*/ 928032 h 2665865"/>
                    <a:gd name="connsiteX8" fmla="*/ 3371523 w 3741546"/>
                    <a:gd name="connsiteY8" fmla="*/ 981028 h 2665865"/>
                    <a:gd name="connsiteX9" fmla="*/ 3488020 w 3741546"/>
                    <a:gd name="connsiteY9" fmla="*/ 1189289 h 2665865"/>
                    <a:gd name="connsiteX10" fmla="*/ 3219888 w 3741546"/>
                    <a:gd name="connsiteY10" fmla="*/ 1099911 h 2665865"/>
                    <a:gd name="connsiteX11" fmla="*/ 3337012 w 3741546"/>
                    <a:gd name="connsiteY11" fmla="*/ 1392226 h 2665865"/>
                    <a:gd name="connsiteX12" fmla="*/ 3246111 w 3741546"/>
                    <a:gd name="connsiteY12" fmla="*/ 1576341 h 2665865"/>
                    <a:gd name="connsiteX13" fmla="*/ 3141336 w 3741546"/>
                    <a:gd name="connsiteY13" fmla="*/ 1744616 h 2665865"/>
                    <a:gd name="connsiteX14" fmla="*/ 2955598 w 3741546"/>
                    <a:gd name="connsiteY14" fmla="*/ 1776366 h 2665865"/>
                    <a:gd name="connsiteX15" fmla="*/ 2860348 w 3741546"/>
                    <a:gd name="connsiteY15" fmla="*/ 1893841 h 2665865"/>
                    <a:gd name="connsiteX16" fmla="*/ 2846061 w 3741546"/>
                    <a:gd name="connsiteY16" fmla="*/ 1979566 h 2665865"/>
                    <a:gd name="connsiteX17" fmla="*/ 2701598 w 3741546"/>
                    <a:gd name="connsiteY17" fmla="*/ 2006554 h 2665865"/>
                    <a:gd name="connsiteX18" fmla="*/ 2717998 w 3741546"/>
                    <a:gd name="connsiteY18" fmla="*/ 1863057 h 2665865"/>
                    <a:gd name="connsiteX19" fmla="*/ 2573011 w 3741546"/>
                    <a:gd name="connsiteY19" fmla="*/ 1989091 h 2665865"/>
                    <a:gd name="connsiteX20" fmla="*/ 2733348 w 3741546"/>
                    <a:gd name="connsiteY20" fmla="*/ 2146253 h 2665865"/>
                    <a:gd name="connsiteX21" fmla="*/ 2792086 w 3741546"/>
                    <a:gd name="connsiteY21" fmla="*/ 2328816 h 2665865"/>
                    <a:gd name="connsiteX22" fmla="*/ 2757161 w 3741546"/>
                    <a:gd name="connsiteY22" fmla="*/ 2371678 h 2665865"/>
                    <a:gd name="connsiteX23" fmla="*/ 2593743 w 3741546"/>
                    <a:gd name="connsiteY23" fmla="*/ 2511413 h 2665865"/>
                    <a:gd name="connsiteX24" fmla="*/ 2161108 w 3741546"/>
                    <a:gd name="connsiteY24" fmla="*/ 2248068 h 2665865"/>
                    <a:gd name="connsiteX25" fmla="*/ 1819800 w 3741546"/>
                    <a:gd name="connsiteY25" fmla="*/ 1876926 h 2665865"/>
                    <a:gd name="connsiteX26" fmla="*/ 1308585 w 3741546"/>
                    <a:gd name="connsiteY26" fmla="*/ 2653703 h 2665865"/>
                    <a:gd name="connsiteX27" fmla="*/ 847947 w 3741546"/>
                    <a:gd name="connsiteY27" fmla="*/ 1643051 h 2665865"/>
                    <a:gd name="connsiteX28" fmla="*/ 559189 w 3741546"/>
                    <a:gd name="connsiteY28" fmla="*/ 1526173 h 2665865"/>
                    <a:gd name="connsiteX29" fmla="*/ 607315 w 3741546"/>
                    <a:gd name="connsiteY29" fmla="*/ 1849307 h 2665865"/>
                    <a:gd name="connsiteX30" fmla="*/ 174179 w 3741546"/>
                    <a:gd name="connsiteY30" fmla="*/ 2083063 h 2665865"/>
                    <a:gd name="connsiteX31" fmla="*/ 394185 w 3741546"/>
                    <a:gd name="connsiteY31" fmla="*/ 2282444 h 2665865"/>
                    <a:gd name="connsiteX32" fmla="*/ 29801 w 3741546"/>
                    <a:gd name="connsiteY32" fmla="*/ 2633077 h 2665865"/>
                    <a:gd name="connsiteX33" fmla="*/ 80 w 3741546"/>
                    <a:gd name="connsiteY33" fmla="*/ 2416628 h 2665865"/>
                    <a:gd name="connsiteX0" fmla="*/ 80 w 3741546"/>
                    <a:gd name="connsiteY0" fmla="*/ 2416628 h 2665865"/>
                    <a:gd name="connsiteX1" fmla="*/ 2390441 w 3741546"/>
                    <a:gd name="connsiteY1" fmla="*/ 0 h 2665865"/>
                    <a:gd name="connsiteX2" fmla="*/ 3687401 w 3741546"/>
                    <a:gd name="connsiteY2" fmla="*/ 391766 h 2665865"/>
                    <a:gd name="connsiteX3" fmla="*/ 3453644 w 3741546"/>
                    <a:gd name="connsiteY3" fmla="*/ 460519 h 2665865"/>
                    <a:gd name="connsiteX4" fmla="*/ 3591148 w 3741546"/>
                    <a:gd name="connsiteY4" fmla="*/ 646149 h 2665865"/>
                    <a:gd name="connsiteX5" fmla="*/ 3509636 w 3741546"/>
                    <a:gd name="connsiteY5" fmla="*/ 825453 h 2665865"/>
                    <a:gd name="connsiteX6" fmla="*/ 3428673 w 3741546"/>
                    <a:gd name="connsiteY6" fmla="*/ 819103 h 2665865"/>
                    <a:gd name="connsiteX7" fmla="*/ 3398643 w 3741546"/>
                    <a:gd name="connsiteY7" fmla="*/ 928032 h 2665865"/>
                    <a:gd name="connsiteX8" fmla="*/ 3371523 w 3741546"/>
                    <a:gd name="connsiteY8" fmla="*/ 981028 h 2665865"/>
                    <a:gd name="connsiteX9" fmla="*/ 3477886 w 3741546"/>
                    <a:gd name="connsiteY9" fmla="*/ 1084216 h 2665865"/>
                    <a:gd name="connsiteX10" fmla="*/ 3488020 w 3741546"/>
                    <a:gd name="connsiteY10" fmla="*/ 1189289 h 2665865"/>
                    <a:gd name="connsiteX11" fmla="*/ 3219888 w 3741546"/>
                    <a:gd name="connsiteY11" fmla="*/ 1099911 h 2665865"/>
                    <a:gd name="connsiteX12" fmla="*/ 3337012 w 3741546"/>
                    <a:gd name="connsiteY12" fmla="*/ 1392226 h 2665865"/>
                    <a:gd name="connsiteX13" fmla="*/ 3246111 w 3741546"/>
                    <a:gd name="connsiteY13" fmla="*/ 1576341 h 2665865"/>
                    <a:gd name="connsiteX14" fmla="*/ 3141336 w 3741546"/>
                    <a:gd name="connsiteY14" fmla="*/ 1744616 h 2665865"/>
                    <a:gd name="connsiteX15" fmla="*/ 2955598 w 3741546"/>
                    <a:gd name="connsiteY15" fmla="*/ 1776366 h 2665865"/>
                    <a:gd name="connsiteX16" fmla="*/ 2860348 w 3741546"/>
                    <a:gd name="connsiteY16" fmla="*/ 1893841 h 2665865"/>
                    <a:gd name="connsiteX17" fmla="*/ 2846061 w 3741546"/>
                    <a:gd name="connsiteY17" fmla="*/ 1979566 h 2665865"/>
                    <a:gd name="connsiteX18" fmla="*/ 2701598 w 3741546"/>
                    <a:gd name="connsiteY18" fmla="*/ 2006554 h 2665865"/>
                    <a:gd name="connsiteX19" fmla="*/ 2717998 w 3741546"/>
                    <a:gd name="connsiteY19" fmla="*/ 1863057 h 2665865"/>
                    <a:gd name="connsiteX20" fmla="*/ 2573011 w 3741546"/>
                    <a:gd name="connsiteY20" fmla="*/ 1989091 h 2665865"/>
                    <a:gd name="connsiteX21" fmla="*/ 2733348 w 3741546"/>
                    <a:gd name="connsiteY21" fmla="*/ 2146253 h 2665865"/>
                    <a:gd name="connsiteX22" fmla="*/ 2792086 w 3741546"/>
                    <a:gd name="connsiteY22" fmla="*/ 2328816 h 2665865"/>
                    <a:gd name="connsiteX23" fmla="*/ 2757161 w 3741546"/>
                    <a:gd name="connsiteY23" fmla="*/ 2371678 h 2665865"/>
                    <a:gd name="connsiteX24" fmla="*/ 2593743 w 3741546"/>
                    <a:gd name="connsiteY24" fmla="*/ 2511413 h 2665865"/>
                    <a:gd name="connsiteX25" fmla="*/ 2161108 w 3741546"/>
                    <a:gd name="connsiteY25" fmla="*/ 2248068 h 2665865"/>
                    <a:gd name="connsiteX26" fmla="*/ 1819800 w 3741546"/>
                    <a:gd name="connsiteY26" fmla="*/ 1876926 h 2665865"/>
                    <a:gd name="connsiteX27" fmla="*/ 1308585 w 3741546"/>
                    <a:gd name="connsiteY27" fmla="*/ 2653703 h 2665865"/>
                    <a:gd name="connsiteX28" fmla="*/ 847947 w 3741546"/>
                    <a:gd name="connsiteY28" fmla="*/ 1643051 h 2665865"/>
                    <a:gd name="connsiteX29" fmla="*/ 559189 w 3741546"/>
                    <a:gd name="connsiteY29" fmla="*/ 1526173 h 2665865"/>
                    <a:gd name="connsiteX30" fmla="*/ 607315 w 3741546"/>
                    <a:gd name="connsiteY30" fmla="*/ 1849307 h 2665865"/>
                    <a:gd name="connsiteX31" fmla="*/ 174179 w 3741546"/>
                    <a:gd name="connsiteY31" fmla="*/ 2083063 h 2665865"/>
                    <a:gd name="connsiteX32" fmla="*/ 394185 w 3741546"/>
                    <a:gd name="connsiteY32" fmla="*/ 2282444 h 2665865"/>
                    <a:gd name="connsiteX33" fmla="*/ 29801 w 3741546"/>
                    <a:gd name="connsiteY33" fmla="*/ 2633077 h 2665865"/>
                    <a:gd name="connsiteX34" fmla="*/ 80 w 3741546"/>
                    <a:gd name="connsiteY34" fmla="*/ 2416628 h 2665865"/>
                    <a:gd name="connsiteX0" fmla="*/ 80 w 3741546"/>
                    <a:gd name="connsiteY0" fmla="*/ 2416628 h 2665865"/>
                    <a:gd name="connsiteX1" fmla="*/ 2390441 w 3741546"/>
                    <a:gd name="connsiteY1" fmla="*/ 0 h 2665865"/>
                    <a:gd name="connsiteX2" fmla="*/ 3687401 w 3741546"/>
                    <a:gd name="connsiteY2" fmla="*/ 391766 h 2665865"/>
                    <a:gd name="connsiteX3" fmla="*/ 3453644 w 3741546"/>
                    <a:gd name="connsiteY3" fmla="*/ 460519 h 2665865"/>
                    <a:gd name="connsiteX4" fmla="*/ 3591148 w 3741546"/>
                    <a:gd name="connsiteY4" fmla="*/ 646149 h 2665865"/>
                    <a:gd name="connsiteX5" fmla="*/ 3509636 w 3741546"/>
                    <a:gd name="connsiteY5" fmla="*/ 825453 h 2665865"/>
                    <a:gd name="connsiteX6" fmla="*/ 3428673 w 3741546"/>
                    <a:gd name="connsiteY6" fmla="*/ 819103 h 2665865"/>
                    <a:gd name="connsiteX7" fmla="*/ 3398643 w 3741546"/>
                    <a:gd name="connsiteY7" fmla="*/ 928032 h 2665865"/>
                    <a:gd name="connsiteX8" fmla="*/ 3371523 w 3741546"/>
                    <a:gd name="connsiteY8" fmla="*/ 981028 h 2665865"/>
                    <a:gd name="connsiteX9" fmla="*/ 3477886 w 3741546"/>
                    <a:gd name="connsiteY9" fmla="*/ 1084216 h 2665865"/>
                    <a:gd name="connsiteX10" fmla="*/ 3400708 w 3741546"/>
                    <a:gd name="connsiteY10" fmla="*/ 1195639 h 2665865"/>
                    <a:gd name="connsiteX11" fmla="*/ 3219888 w 3741546"/>
                    <a:gd name="connsiteY11" fmla="*/ 1099911 h 2665865"/>
                    <a:gd name="connsiteX12" fmla="*/ 3337012 w 3741546"/>
                    <a:gd name="connsiteY12" fmla="*/ 1392226 h 2665865"/>
                    <a:gd name="connsiteX13" fmla="*/ 3246111 w 3741546"/>
                    <a:gd name="connsiteY13" fmla="*/ 1576341 h 2665865"/>
                    <a:gd name="connsiteX14" fmla="*/ 3141336 w 3741546"/>
                    <a:gd name="connsiteY14" fmla="*/ 1744616 h 2665865"/>
                    <a:gd name="connsiteX15" fmla="*/ 2955598 w 3741546"/>
                    <a:gd name="connsiteY15" fmla="*/ 1776366 h 2665865"/>
                    <a:gd name="connsiteX16" fmla="*/ 2860348 w 3741546"/>
                    <a:gd name="connsiteY16" fmla="*/ 1893841 h 2665865"/>
                    <a:gd name="connsiteX17" fmla="*/ 2846061 w 3741546"/>
                    <a:gd name="connsiteY17" fmla="*/ 1979566 h 2665865"/>
                    <a:gd name="connsiteX18" fmla="*/ 2701598 w 3741546"/>
                    <a:gd name="connsiteY18" fmla="*/ 2006554 h 2665865"/>
                    <a:gd name="connsiteX19" fmla="*/ 2717998 w 3741546"/>
                    <a:gd name="connsiteY19" fmla="*/ 1863057 h 2665865"/>
                    <a:gd name="connsiteX20" fmla="*/ 2573011 w 3741546"/>
                    <a:gd name="connsiteY20" fmla="*/ 1989091 h 2665865"/>
                    <a:gd name="connsiteX21" fmla="*/ 2733348 w 3741546"/>
                    <a:gd name="connsiteY21" fmla="*/ 2146253 h 2665865"/>
                    <a:gd name="connsiteX22" fmla="*/ 2792086 w 3741546"/>
                    <a:gd name="connsiteY22" fmla="*/ 2328816 h 2665865"/>
                    <a:gd name="connsiteX23" fmla="*/ 2757161 w 3741546"/>
                    <a:gd name="connsiteY23" fmla="*/ 2371678 h 2665865"/>
                    <a:gd name="connsiteX24" fmla="*/ 2593743 w 3741546"/>
                    <a:gd name="connsiteY24" fmla="*/ 2511413 h 2665865"/>
                    <a:gd name="connsiteX25" fmla="*/ 2161108 w 3741546"/>
                    <a:gd name="connsiteY25" fmla="*/ 2248068 h 2665865"/>
                    <a:gd name="connsiteX26" fmla="*/ 1819800 w 3741546"/>
                    <a:gd name="connsiteY26" fmla="*/ 1876926 h 2665865"/>
                    <a:gd name="connsiteX27" fmla="*/ 1308585 w 3741546"/>
                    <a:gd name="connsiteY27" fmla="*/ 2653703 h 2665865"/>
                    <a:gd name="connsiteX28" fmla="*/ 847947 w 3741546"/>
                    <a:gd name="connsiteY28" fmla="*/ 1643051 h 2665865"/>
                    <a:gd name="connsiteX29" fmla="*/ 559189 w 3741546"/>
                    <a:gd name="connsiteY29" fmla="*/ 1526173 h 2665865"/>
                    <a:gd name="connsiteX30" fmla="*/ 607315 w 3741546"/>
                    <a:gd name="connsiteY30" fmla="*/ 1849307 h 2665865"/>
                    <a:gd name="connsiteX31" fmla="*/ 174179 w 3741546"/>
                    <a:gd name="connsiteY31" fmla="*/ 2083063 h 2665865"/>
                    <a:gd name="connsiteX32" fmla="*/ 394185 w 3741546"/>
                    <a:gd name="connsiteY32" fmla="*/ 2282444 h 2665865"/>
                    <a:gd name="connsiteX33" fmla="*/ 29801 w 3741546"/>
                    <a:gd name="connsiteY33" fmla="*/ 2633077 h 2665865"/>
                    <a:gd name="connsiteX34" fmla="*/ 80 w 3741546"/>
                    <a:gd name="connsiteY34" fmla="*/ 2416628 h 2665865"/>
                    <a:gd name="connsiteX0" fmla="*/ 80 w 3741546"/>
                    <a:gd name="connsiteY0" fmla="*/ 2416628 h 2665865"/>
                    <a:gd name="connsiteX1" fmla="*/ 2390441 w 3741546"/>
                    <a:gd name="connsiteY1" fmla="*/ 0 h 2665865"/>
                    <a:gd name="connsiteX2" fmla="*/ 3687401 w 3741546"/>
                    <a:gd name="connsiteY2" fmla="*/ 391766 h 2665865"/>
                    <a:gd name="connsiteX3" fmla="*/ 3453644 w 3741546"/>
                    <a:gd name="connsiteY3" fmla="*/ 460519 h 2665865"/>
                    <a:gd name="connsiteX4" fmla="*/ 3591148 w 3741546"/>
                    <a:gd name="connsiteY4" fmla="*/ 646149 h 2665865"/>
                    <a:gd name="connsiteX5" fmla="*/ 3509636 w 3741546"/>
                    <a:gd name="connsiteY5" fmla="*/ 825453 h 2665865"/>
                    <a:gd name="connsiteX6" fmla="*/ 3428673 w 3741546"/>
                    <a:gd name="connsiteY6" fmla="*/ 819103 h 2665865"/>
                    <a:gd name="connsiteX7" fmla="*/ 3398643 w 3741546"/>
                    <a:gd name="connsiteY7" fmla="*/ 928032 h 2665865"/>
                    <a:gd name="connsiteX8" fmla="*/ 3371523 w 3741546"/>
                    <a:gd name="connsiteY8" fmla="*/ 981028 h 2665865"/>
                    <a:gd name="connsiteX9" fmla="*/ 3477886 w 3741546"/>
                    <a:gd name="connsiteY9" fmla="*/ 1084216 h 2665865"/>
                    <a:gd name="connsiteX10" fmla="*/ 3400708 w 3741546"/>
                    <a:gd name="connsiteY10" fmla="*/ 1195639 h 2665865"/>
                    <a:gd name="connsiteX11" fmla="*/ 3327073 w 3741546"/>
                    <a:gd name="connsiteY11" fmla="*/ 1061991 h 2665865"/>
                    <a:gd name="connsiteX12" fmla="*/ 3219888 w 3741546"/>
                    <a:gd name="connsiteY12" fmla="*/ 1099911 h 2665865"/>
                    <a:gd name="connsiteX13" fmla="*/ 3337012 w 3741546"/>
                    <a:gd name="connsiteY13" fmla="*/ 1392226 h 2665865"/>
                    <a:gd name="connsiteX14" fmla="*/ 3246111 w 3741546"/>
                    <a:gd name="connsiteY14" fmla="*/ 1576341 h 2665865"/>
                    <a:gd name="connsiteX15" fmla="*/ 3141336 w 3741546"/>
                    <a:gd name="connsiteY15" fmla="*/ 1744616 h 2665865"/>
                    <a:gd name="connsiteX16" fmla="*/ 2955598 w 3741546"/>
                    <a:gd name="connsiteY16" fmla="*/ 1776366 h 2665865"/>
                    <a:gd name="connsiteX17" fmla="*/ 2860348 w 3741546"/>
                    <a:gd name="connsiteY17" fmla="*/ 1893841 h 2665865"/>
                    <a:gd name="connsiteX18" fmla="*/ 2846061 w 3741546"/>
                    <a:gd name="connsiteY18" fmla="*/ 1979566 h 2665865"/>
                    <a:gd name="connsiteX19" fmla="*/ 2701598 w 3741546"/>
                    <a:gd name="connsiteY19" fmla="*/ 2006554 h 2665865"/>
                    <a:gd name="connsiteX20" fmla="*/ 2717998 w 3741546"/>
                    <a:gd name="connsiteY20" fmla="*/ 1863057 h 2665865"/>
                    <a:gd name="connsiteX21" fmla="*/ 2573011 w 3741546"/>
                    <a:gd name="connsiteY21" fmla="*/ 1989091 h 2665865"/>
                    <a:gd name="connsiteX22" fmla="*/ 2733348 w 3741546"/>
                    <a:gd name="connsiteY22" fmla="*/ 2146253 h 2665865"/>
                    <a:gd name="connsiteX23" fmla="*/ 2792086 w 3741546"/>
                    <a:gd name="connsiteY23" fmla="*/ 2328816 h 2665865"/>
                    <a:gd name="connsiteX24" fmla="*/ 2757161 w 3741546"/>
                    <a:gd name="connsiteY24" fmla="*/ 2371678 h 2665865"/>
                    <a:gd name="connsiteX25" fmla="*/ 2593743 w 3741546"/>
                    <a:gd name="connsiteY25" fmla="*/ 2511413 h 2665865"/>
                    <a:gd name="connsiteX26" fmla="*/ 2161108 w 3741546"/>
                    <a:gd name="connsiteY26" fmla="*/ 2248068 h 2665865"/>
                    <a:gd name="connsiteX27" fmla="*/ 1819800 w 3741546"/>
                    <a:gd name="connsiteY27" fmla="*/ 1876926 h 2665865"/>
                    <a:gd name="connsiteX28" fmla="*/ 1308585 w 3741546"/>
                    <a:gd name="connsiteY28" fmla="*/ 2653703 h 2665865"/>
                    <a:gd name="connsiteX29" fmla="*/ 847947 w 3741546"/>
                    <a:gd name="connsiteY29" fmla="*/ 1643051 h 2665865"/>
                    <a:gd name="connsiteX30" fmla="*/ 559189 w 3741546"/>
                    <a:gd name="connsiteY30" fmla="*/ 1526173 h 2665865"/>
                    <a:gd name="connsiteX31" fmla="*/ 607315 w 3741546"/>
                    <a:gd name="connsiteY31" fmla="*/ 1849307 h 2665865"/>
                    <a:gd name="connsiteX32" fmla="*/ 174179 w 3741546"/>
                    <a:gd name="connsiteY32" fmla="*/ 2083063 h 2665865"/>
                    <a:gd name="connsiteX33" fmla="*/ 394185 w 3741546"/>
                    <a:gd name="connsiteY33" fmla="*/ 2282444 h 2665865"/>
                    <a:gd name="connsiteX34" fmla="*/ 29801 w 3741546"/>
                    <a:gd name="connsiteY34" fmla="*/ 2633077 h 2665865"/>
                    <a:gd name="connsiteX35" fmla="*/ 80 w 3741546"/>
                    <a:gd name="connsiteY35" fmla="*/ 2416628 h 2665865"/>
                    <a:gd name="connsiteX0" fmla="*/ 80 w 3741546"/>
                    <a:gd name="connsiteY0" fmla="*/ 2416628 h 2665865"/>
                    <a:gd name="connsiteX1" fmla="*/ 2390441 w 3741546"/>
                    <a:gd name="connsiteY1" fmla="*/ 0 h 2665865"/>
                    <a:gd name="connsiteX2" fmla="*/ 3687401 w 3741546"/>
                    <a:gd name="connsiteY2" fmla="*/ 391766 h 2665865"/>
                    <a:gd name="connsiteX3" fmla="*/ 3453644 w 3741546"/>
                    <a:gd name="connsiteY3" fmla="*/ 460519 h 2665865"/>
                    <a:gd name="connsiteX4" fmla="*/ 3591148 w 3741546"/>
                    <a:gd name="connsiteY4" fmla="*/ 646149 h 2665865"/>
                    <a:gd name="connsiteX5" fmla="*/ 3509636 w 3741546"/>
                    <a:gd name="connsiteY5" fmla="*/ 825453 h 2665865"/>
                    <a:gd name="connsiteX6" fmla="*/ 3428673 w 3741546"/>
                    <a:gd name="connsiteY6" fmla="*/ 819103 h 2665865"/>
                    <a:gd name="connsiteX7" fmla="*/ 3398643 w 3741546"/>
                    <a:gd name="connsiteY7" fmla="*/ 928032 h 2665865"/>
                    <a:gd name="connsiteX8" fmla="*/ 3371523 w 3741546"/>
                    <a:gd name="connsiteY8" fmla="*/ 981028 h 2665865"/>
                    <a:gd name="connsiteX9" fmla="*/ 3477886 w 3741546"/>
                    <a:gd name="connsiteY9" fmla="*/ 1084216 h 2665865"/>
                    <a:gd name="connsiteX10" fmla="*/ 3400708 w 3741546"/>
                    <a:gd name="connsiteY10" fmla="*/ 1195639 h 2665865"/>
                    <a:gd name="connsiteX11" fmla="*/ 3327073 w 3741546"/>
                    <a:gd name="connsiteY11" fmla="*/ 1061991 h 2665865"/>
                    <a:gd name="connsiteX12" fmla="*/ 3093711 w 3741546"/>
                    <a:gd name="connsiteY12" fmla="*/ 931816 h 2665865"/>
                    <a:gd name="connsiteX13" fmla="*/ 3219888 w 3741546"/>
                    <a:gd name="connsiteY13" fmla="*/ 1099911 h 2665865"/>
                    <a:gd name="connsiteX14" fmla="*/ 3337012 w 3741546"/>
                    <a:gd name="connsiteY14" fmla="*/ 1392226 h 2665865"/>
                    <a:gd name="connsiteX15" fmla="*/ 3246111 w 3741546"/>
                    <a:gd name="connsiteY15" fmla="*/ 1576341 h 2665865"/>
                    <a:gd name="connsiteX16" fmla="*/ 3141336 w 3741546"/>
                    <a:gd name="connsiteY16" fmla="*/ 1744616 h 2665865"/>
                    <a:gd name="connsiteX17" fmla="*/ 2955598 w 3741546"/>
                    <a:gd name="connsiteY17" fmla="*/ 1776366 h 2665865"/>
                    <a:gd name="connsiteX18" fmla="*/ 2860348 w 3741546"/>
                    <a:gd name="connsiteY18" fmla="*/ 1893841 h 2665865"/>
                    <a:gd name="connsiteX19" fmla="*/ 2846061 w 3741546"/>
                    <a:gd name="connsiteY19" fmla="*/ 1979566 h 2665865"/>
                    <a:gd name="connsiteX20" fmla="*/ 2701598 w 3741546"/>
                    <a:gd name="connsiteY20" fmla="*/ 2006554 h 2665865"/>
                    <a:gd name="connsiteX21" fmla="*/ 2717998 w 3741546"/>
                    <a:gd name="connsiteY21" fmla="*/ 1863057 h 2665865"/>
                    <a:gd name="connsiteX22" fmla="*/ 2573011 w 3741546"/>
                    <a:gd name="connsiteY22" fmla="*/ 1989091 h 2665865"/>
                    <a:gd name="connsiteX23" fmla="*/ 2733348 w 3741546"/>
                    <a:gd name="connsiteY23" fmla="*/ 2146253 h 2665865"/>
                    <a:gd name="connsiteX24" fmla="*/ 2792086 w 3741546"/>
                    <a:gd name="connsiteY24" fmla="*/ 2328816 h 2665865"/>
                    <a:gd name="connsiteX25" fmla="*/ 2757161 w 3741546"/>
                    <a:gd name="connsiteY25" fmla="*/ 2371678 h 2665865"/>
                    <a:gd name="connsiteX26" fmla="*/ 2593743 w 3741546"/>
                    <a:gd name="connsiteY26" fmla="*/ 2511413 h 2665865"/>
                    <a:gd name="connsiteX27" fmla="*/ 2161108 w 3741546"/>
                    <a:gd name="connsiteY27" fmla="*/ 2248068 h 2665865"/>
                    <a:gd name="connsiteX28" fmla="*/ 1819800 w 3741546"/>
                    <a:gd name="connsiteY28" fmla="*/ 1876926 h 2665865"/>
                    <a:gd name="connsiteX29" fmla="*/ 1308585 w 3741546"/>
                    <a:gd name="connsiteY29" fmla="*/ 2653703 h 2665865"/>
                    <a:gd name="connsiteX30" fmla="*/ 847947 w 3741546"/>
                    <a:gd name="connsiteY30" fmla="*/ 1643051 h 2665865"/>
                    <a:gd name="connsiteX31" fmla="*/ 559189 w 3741546"/>
                    <a:gd name="connsiteY31" fmla="*/ 1526173 h 2665865"/>
                    <a:gd name="connsiteX32" fmla="*/ 607315 w 3741546"/>
                    <a:gd name="connsiteY32" fmla="*/ 1849307 h 2665865"/>
                    <a:gd name="connsiteX33" fmla="*/ 174179 w 3741546"/>
                    <a:gd name="connsiteY33" fmla="*/ 2083063 h 2665865"/>
                    <a:gd name="connsiteX34" fmla="*/ 394185 w 3741546"/>
                    <a:gd name="connsiteY34" fmla="*/ 2282444 h 2665865"/>
                    <a:gd name="connsiteX35" fmla="*/ 29801 w 3741546"/>
                    <a:gd name="connsiteY35" fmla="*/ 2633077 h 2665865"/>
                    <a:gd name="connsiteX36" fmla="*/ 80 w 3741546"/>
                    <a:gd name="connsiteY36" fmla="*/ 2416628 h 2665865"/>
                    <a:gd name="connsiteX0" fmla="*/ 80 w 3741546"/>
                    <a:gd name="connsiteY0" fmla="*/ 2416628 h 2665865"/>
                    <a:gd name="connsiteX1" fmla="*/ 2390441 w 3741546"/>
                    <a:gd name="connsiteY1" fmla="*/ 0 h 2665865"/>
                    <a:gd name="connsiteX2" fmla="*/ 3687401 w 3741546"/>
                    <a:gd name="connsiteY2" fmla="*/ 391766 h 2665865"/>
                    <a:gd name="connsiteX3" fmla="*/ 3453644 w 3741546"/>
                    <a:gd name="connsiteY3" fmla="*/ 460519 h 2665865"/>
                    <a:gd name="connsiteX4" fmla="*/ 3591148 w 3741546"/>
                    <a:gd name="connsiteY4" fmla="*/ 646149 h 2665865"/>
                    <a:gd name="connsiteX5" fmla="*/ 3509636 w 3741546"/>
                    <a:gd name="connsiteY5" fmla="*/ 825453 h 2665865"/>
                    <a:gd name="connsiteX6" fmla="*/ 3428673 w 3741546"/>
                    <a:gd name="connsiteY6" fmla="*/ 819103 h 2665865"/>
                    <a:gd name="connsiteX7" fmla="*/ 3398643 w 3741546"/>
                    <a:gd name="connsiteY7" fmla="*/ 928032 h 2665865"/>
                    <a:gd name="connsiteX8" fmla="*/ 3371523 w 3741546"/>
                    <a:gd name="connsiteY8" fmla="*/ 981028 h 2665865"/>
                    <a:gd name="connsiteX9" fmla="*/ 3477886 w 3741546"/>
                    <a:gd name="connsiteY9" fmla="*/ 1084216 h 2665865"/>
                    <a:gd name="connsiteX10" fmla="*/ 3400708 w 3741546"/>
                    <a:gd name="connsiteY10" fmla="*/ 1195639 h 2665865"/>
                    <a:gd name="connsiteX11" fmla="*/ 3327073 w 3741546"/>
                    <a:gd name="connsiteY11" fmla="*/ 1061991 h 2665865"/>
                    <a:gd name="connsiteX12" fmla="*/ 3284211 w 3741546"/>
                    <a:gd name="connsiteY12" fmla="*/ 958803 h 2665865"/>
                    <a:gd name="connsiteX13" fmla="*/ 3093711 w 3741546"/>
                    <a:gd name="connsiteY13" fmla="*/ 931816 h 2665865"/>
                    <a:gd name="connsiteX14" fmla="*/ 3219888 w 3741546"/>
                    <a:gd name="connsiteY14" fmla="*/ 1099911 h 2665865"/>
                    <a:gd name="connsiteX15" fmla="*/ 3337012 w 3741546"/>
                    <a:gd name="connsiteY15" fmla="*/ 1392226 h 2665865"/>
                    <a:gd name="connsiteX16" fmla="*/ 3246111 w 3741546"/>
                    <a:gd name="connsiteY16" fmla="*/ 1576341 h 2665865"/>
                    <a:gd name="connsiteX17" fmla="*/ 3141336 w 3741546"/>
                    <a:gd name="connsiteY17" fmla="*/ 1744616 h 2665865"/>
                    <a:gd name="connsiteX18" fmla="*/ 2955598 w 3741546"/>
                    <a:gd name="connsiteY18" fmla="*/ 1776366 h 2665865"/>
                    <a:gd name="connsiteX19" fmla="*/ 2860348 w 3741546"/>
                    <a:gd name="connsiteY19" fmla="*/ 1893841 h 2665865"/>
                    <a:gd name="connsiteX20" fmla="*/ 2846061 w 3741546"/>
                    <a:gd name="connsiteY20" fmla="*/ 1979566 h 2665865"/>
                    <a:gd name="connsiteX21" fmla="*/ 2701598 w 3741546"/>
                    <a:gd name="connsiteY21" fmla="*/ 2006554 h 2665865"/>
                    <a:gd name="connsiteX22" fmla="*/ 2717998 w 3741546"/>
                    <a:gd name="connsiteY22" fmla="*/ 1863057 h 2665865"/>
                    <a:gd name="connsiteX23" fmla="*/ 2573011 w 3741546"/>
                    <a:gd name="connsiteY23" fmla="*/ 1989091 h 2665865"/>
                    <a:gd name="connsiteX24" fmla="*/ 2733348 w 3741546"/>
                    <a:gd name="connsiteY24" fmla="*/ 2146253 h 2665865"/>
                    <a:gd name="connsiteX25" fmla="*/ 2792086 w 3741546"/>
                    <a:gd name="connsiteY25" fmla="*/ 2328816 h 2665865"/>
                    <a:gd name="connsiteX26" fmla="*/ 2757161 w 3741546"/>
                    <a:gd name="connsiteY26" fmla="*/ 2371678 h 2665865"/>
                    <a:gd name="connsiteX27" fmla="*/ 2593743 w 3741546"/>
                    <a:gd name="connsiteY27" fmla="*/ 2511413 h 2665865"/>
                    <a:gd name="connsiteX28" fmla="*/ 2161108 w 3741546"/>
                    <a:gd name="connsiteY28" fmla="*/ 2248068 h 2665865"/>
                    <a:gd name="connsiteX29" fmla="*/ 1819800 w 3741546"/>
                    <a:gd name="connsiteY29" fmla="*/ 1876926 h 2665865"/>
                    <a:gd name="connsiteX30" fmla="*/ 1308585 w 3741546"/>
                    <a:gd name="connsiteY30" fmla="*/ 2653703 h 2665865"/>
                    <a:gd name="connsiteX31" fmla="*/ 847947 w 3741546"/>
                    <a:gd name="connsiteY31" fmla="*/ 1643051 h 2665865"/>
                    <a:gd name="connsiteX32" fmla="*/ 559189 w 3741546"/>
                    <a:gd name="connsiteY32" fmla="*/ 1526173 h 2665865"/>
                    <a:gd name="connsiteX33" fmla="*/ 607315 w 3741546"/>
                    <a:gd name="connsiteY33" fmla="*/ 1849307 h 2665865"/>
                    <a:gd name="connsiteX34" fmla="*/ 174179 w 3741546"/>
                    <a:gd name="connsiteY34" fmla="*/ 2083063 h 2665865"/>
                    <a:gd name="connsiteX35" fmla="*/ 394185 w 3741546"/>
                    <a:gd name="connsiteY35" fmla="*/ 2282444 h 2665865"/>
                    <a:gd name="connsiteX36" fmla="*/ 29801 w 3741546"/>
                    <a:gd name="connsiteY36" fmla="*/ 2633077 h 2665865"/>
                    <a:gd name="connsiteX37" fmla="*/ 80 w 3741546"/>
                    <a:gd name="connsiteY37" fmla="*/ 2416628 h 2665865"/>
                    <a:gd name="connsiteX0" fmla="*/ 80 w 3741546"/>
                    <a:gd name="connsiteY0" fmla="*/ 2416628 h 2665865"/>
                    <a:gd name="connsiteX1" fmla="*/ 2390441 w 3741546"/>
                    <a:gd name="connsiteY1" fmla="*/ 0 h 2665865"/>
                    <a:gd name="connsiteX2" fmla="*/ 3687401 w 3741546"/>
                    <a:gd name="connsiteY2" fmla="*/ 391766 h 2665865"/>
                    <a:gd name="connsiteX3" fmla="*/ 3453644 w 3741546"/>
                    <a:gd name="connsiteY3" fmla="*/ 460519 h 2665865"/>
                    <a:gd name="connsiteX4" fmla="*/ 3591148 w 3741546"/>
                    <a:gd name="connsiteY4" fmla="*/ 646149 h 2665865"/>
                    <a:gd name="connsiteX5" fmla="*/ 3509636 w 3741546"/>
                    <a:gd name="connsiteY5" fmla="*/ 825453 h 2665865"/>
                    <a:gd name="connsiteX6" fmla="*/ 3428673 w 3741546"/>
                    <a:gd name="connsiteY6" fmla="*/ 819103 h 2665865"/>
                    <a:gd name="connsiteX7" fmla="*/ 3398643 w 3741546"/>
                    <a:gd name="connsiteY7" fmla="*/ 928032 h 2665865"/>
                    <a:gd name="connsiteX8" fmla="*/ 3371523 w 3741546"/>
                    <a:gd name="connsiteY8" fmla="*/ 981028 h 2665865"/>
                    <a:gd name="connsiteX9" fmla="*/ 3477886 w 3741546"/>
                    <a:gd name="connsiteY9" fmla="*/ 1084216 h 2665865"/>
                    <a:gd name="connsiteX10" fmla="*/ 3400708 w 3741546"/>
                    <a:gd name="connsiteY10" fmla="*/ 1195639 h 2665865"/>
                    <a:gd name="connsiteX11" fmla="*/ 3281035 w 3741546"/>
                    <a:gd name="connsiteY11" fmla="*/ 1031828 h 2665865"/>
                    <a:gd name="connsiteX12" fmla="*/ 3284211 w 3741546"/>
                    <a:gd name="connsiteY12" fmla="*/ 958803 h 2665865"/>
                    <a:gd name="connsiteX13" fmla="*/ 3093711 w 3741546"/>
                    <a:gd name="connsiteY13" fmla="*/ 931816 h 2665865"/>
                    <a:gd name="connsiteX14" fmla="*/ 3219888 w 3741546"/>
                    <a:gd name="connsiteY14" fmla="*/ 1099911 h 2665865"/>
                    <a:gd name="connsiteX15" fmla="*/ 3337012 w 3741546"/>
                    <a:gd name="connsiteY15" fmla="*/ 1392226 h 2665865"/>
                    <a:gd name="connsiteX16" fmla="*/ 3246111 w 3741546"/>
                    <a:gd name="connsiteY16" fmla="*/ 1576341 h 2665865"/>
                    <a:gd name="connsiteX17" fmla="*/ 3141336 w 3741546"/>
                    <a:gd name="connsiteY17" fmla="*/ 1744616 h 2665865"/>
                    <a:gd name="connsiteX18" fmla="*/ 2955598 w 3741546"/>
                    <a:gd name="connsiteY18" fmla="*/ 1776366 h 2665865"/>
                    <a:gd name="connsiteX19" fmla="*/ 2860348 w 3741546"/>
                    <a:gd name="connsiteY19" fmla="*/ 1893841 h 2665865"/>
                    <a:gd name="connsiteX20" fmla="*/ 2846061 w 3741546"/>
                    <a:gd name="connsiteY20" fmla="*/ 1979566 h 2665865"/>
                    <a:gd name="connsiteX21" fmla="*/ 2701598 w 3741546"/>
                    <a:gd name="connsiteY21" fmla="*/ 2006554 h 2665865"/>
                    <a:gd name="connsiteX22" fmla="*/ 2717998 w 3741546"/>
                    <a:gd name="connsiteY22" fmla="*/ 1863057 h 2665865"/>
                    <a:gd name="connsiteX23" fmla="*/ 2573011 w 3741546"/>
                    <a:gd name="connsiteY23" fmla="*/ 1989091 h 2665865"/>
                    <a:gd name="connsiteX24" fmla="*/ 2733348 w 3741546"/>
                    <a:gd name="connsiteY24" fmla="*/ 2146253 h 2665865"/>
                    <a:gd name="connsiteX25" fmla="*/ 2792086 w 3741546"/>
                    <a:gd name="connsiteY25" fmla="*/ 2328816 h 2665865"/>
                    <a:gd name="connsiteX26" fmla="*/ 2757161 w 3741546"/>
                    <a:gd name="connsiteY26" fmla="*/ 2371678 h 2665865"/>
                    <a:gd name="connsiteX27" fmla="*/ 2593743 w 3741546"/>
                    <a:gd name="connsiteY27" fmla="*/ 2511413 h 2665865"/>
                    <a:gd name="connsiteX28" fmla="*/ 2161108 w 3741546"/>
                    <a:gd name="connsiteY28" fmla="*/ 2248068 h 2665865"/>
                    <a:gd name="connsiteX29" fmla="*/ 1819800 w 3741546"/>
                    <a:gd name="connsiteY29" fmla="*/ 1876926 h 2665865"/>
                    <a:gd name="connsiteX30" fmla="*/ 1308585 w 3741546"/>
                    <a:gd name="connsiteY30" fmla="*/ 2653703 h 2665865"/>
                    <a:gd name="connsiteX31" fmla="*/ 847947 w 3741546"/>
                    <a:gd name="connsiteY31" fmla="*/ 1643051 h 2665865"/>
                    <a:gd name="connsiteX32" fmla="*/ 559189 w 3741546"/>
                    <a:gd name="connsiteY32" fmla="*/ 1526173 h 2665865"/>
                    <a:gd name="connsiteX33" fmla="*/ 607315 w 3741546"/>
                    <a:gd name="connsiteY33" fmla="*/ 1849307 h 2665865"/>
                    <a:gd name="connsiteX34" fmla="*/ 174179 w 3741546"/>
                    <a:gd name="connsiteY34" fmla="*/ 2083063 h 2665865"/>
                    <a:gd name="connsiteX35" fmla="*/ 394185 w 3741546"/>
                    <a:gd name="connsiteY35" fmla="*/ 2282444 h 2665865"/>
                    <a:gd name="connsiteX36" fmla="*/ 29801 w 3741546"/>
                    <a:gd name="connsiteY36" fmla="*/ 2633077 h 2665865"/>
                    <a:gd name="connsiteX37" fmla="*/ 80 w 3741546"/>
                    <a:gd name="connsiteY37" fmla="*/ 2416628 h 2665865"/>
                    <a:gd name="connsiteX0" fmla="*/ 80 w 3741546"/>
                    <a:gd name="connsiteY0" fmla="*/ 2416628 h 2665865"/>
                    <a:gd name="connsiteX1" fmla="*/ 2390441 w 3741546"/>
                    <a:gd name="connsiteY1" fmla="*/ 0 h 2665865"/>
                    <a:gd name="connsiteX2" fmla="*/ 3687401 w 3741546"/>
                    <a:gd name="connsiteY2" fmla="*/ 391766 h 2665865"/>
                    <a:gd name="connsiteX3" fmla="*/ 3453644 w 3741546"/>
                    <a:gd name="connsiteY3" fmla="*/ 460519 h 2665865"/>
                    <a:gd name="connsiteX4" fmla="*/ 3591148 w 3741546"/>
                    <a:gd name="connsiteY4" fmla="*/ 646149 h 2665865"/>
                    <a:gd name="connsiteX5" fmla="*/ 3509636 w 3741546"/>
                    <a:gd name="connsiteY5" fmla="*/ 825453 h 2665865"/>
                    <a:gd name="connsiteX6" fmla="*/ 3428673 w 3741546"/>
                    <a:gd name="connsiteY6" fmla="*/ 819103 h 2665865"/>
                    <a:gd name="connsiteX7" fmla="*/ 3398643 w 3741546"/>
                    <a:gd name="connsiteY7" fmla="*/ 928032 h 2665865"/>
                    <a:gd name="connsiteX8" fmla="*/ 3371523 w 3741546"/>
                    <a:gd name="connsiteY8" fmla="*/ 981028 h 2665865"/>
                    <a:gd name="connsiteX9" fmla="*/ 3477886 w 3741546"/>
                    <a:gd name="connsiteY9" fmla="*/ 1084216 h 2665865"/>
                    <a:gd name="connsiteX10" fmla="*/ 3400708 w 3741546"/>
                    <a:gd name="connsiteY10" fmla="*/ 1195639 h 2665865"/>
                    <a:gd name="connsiteX11" fmla="*/ 3371523 w 3741546"/>
                    <a:gd name="connsiteY11" fmla="*/ 1071516 h 2665865"/>
                    <a:gd name="connsiteX12" fmla="*/ 3281035 w 3741546"/>
                    <a:gd name="connsiteY12" fmla="*/ 1031828 h 2665865"/>
                    <a:gd name="connsiteX13" fmla="*/ 3284211 w 3741546"/>
                    <a:gd name="connsiteY13" fmla="*/ 958803 h 2665865"/>
                    <a:gd name="connsiteX14" fmla="*/ 3093711 w 3741546"/>
                    <a:gd name="connsiteY14" fmla="*/ 931816 h 2665865"/>
                    <a:gd name="connsiteX15" fmla="*/ 3219888 w 3741546"/>
                    <a:gd name="connsiteY15" fmla="*/ 1099911 h 2665865"/>
                    <a:gd name="connsiteX16" fmla="*/ 3337012 w 3741546"/>
                    <a:gd name="connsiteY16" fmla="*/ 1392226 h 2665865"/>
                    <a:gd name="connsiteX17" fmla="*/ 3246111 w 3741546"/>
                    <a:gd name="connsiteY17" fmla="*/ 1576341 h 2665865"/>
                    <a:gd name="connsiteX18" fmla="*/ 3141336 w 3741546"/>
                    <a:gd name="connsiteY18" fmla="*/ 1744616 h 2665865"/>
                    <a:gd name="connsiteX19" fmla="*/ 2955598 w 3741546"/>
                    <a:gd name="connsiteY19" fmla="*/ 1776366 h 2665865"/>
                    <a:gd name="connsiteX20" fmla="*/ 2860348 w 3741546"/>
                    <a:gd name="connsiteY20" fmla="*/ 1893841 h 2665865"/>
                    <a:gd name="connsiteX21" fmla="*/ 2846061 w 3741546"/>
                    <a:gd name="connsiteY21" fmla="*/ 1979566 h 2665865"/>
                    <a:gd name="connsiteX22" fmla="*/ 2701598 w 3741546"/>
                    <a:gd name="connsiteY22" fmla="*/ 2006554 h 2665865"/>
                    <a:gd name="connsiteX23" fmla="*/ 2717998 w 3741546"/>
                    <a:gd name="connsiteY23" fmla="*/ 1863057 h 2665865"/>
                    <a:gd name="connsiteX24" fmla="*/ 2573011 w 3741546"/>
                    <a:gd name="connsiteY24" fmla="*/ 1989091 h 2665865"/>
                    <a:gd name="connsiteX25" fmla="*/ 2733348 w 3741546"/>
                    <a:gd name="connsiteY25" fmla="*/ 2146253 h 2665865"/>
                    <a:gd name="connsiteX26" fmla="*/ 2792086 w 3741546"/>
                    <a:gd name="connsiteY26" fmla="*/ 2328816 h 2665865"/>
                    <a:gd name="connsiteX27" fmla="*/ 2757161 w 3741546"/>
                    <a:gd name="connsiteY27" fmla="*/ 2371678 h 2665865"/>
                    <a:gd name="connsiteX28" fmla="*/ 2593743 w 3741546"/>
                    <a:gd name="connsiteY28" fmla="*/ 2511413 h 2665865"/>
                    <a:gd name="connsiteX29" fmla="*/ 2161108 w 3741546"/>
                    <a:gd name="connsiteY29" fmla="*/ 2248068 h 2665865"/>
                    <a:gd name="connsiteX30" fmla="*/ 1819800 w 3741546"/>
                    <a:gd name="connsiteY30" fmla="*/ 1876926 h 2665865"/>
                    <a:gd name="connsiteX31" fmla="*/ 1308585 w 3741546"/>
                    <a:gd name="connsiteY31" fmla="*/ 2653703 h 2665865"/>
                    <a:gd name="connsiteX32" fmla="*/ 847947 w 3741546"/>
                    <a:gd name="connsiteY32" fmla="*/ 1643051 h 2665865"/>
                    <a:gd name="connsiteX33" fmla="*/ 559189 w 3741546"/>
                    <a:gd name="connsiteY33" fmla="*/ 1526173 h 2665865"/>
                    <a:gd name="connsiteX34" fmla="*/ 607315 w 3741546"/>
                    <a:gd name="connsiteY34" fmla="*/ 1849307 h 2665865"/>
                    <a:gd name="connsiteX35" fmla="*/ 174179 w 3741546"/>
                    <a:gd name="connsiteY35" fmla="*/ 2083063 h 2665865"/>
                    <a:gd name="connsiteX36" fmla="*/ 394185 w 3741546"/>
                    <a:gd name="connsiteY36" fmla="*/ 2282444 h 2665865"/>
                    <a:gd name="connsiteX37" fmla="*/ 29801 w 3741546"/>
                    <a:gd name="connsiteY37" fmla="*/ 2633077 h 2665865"/>
                    <a:gd name="connsiteX38" fmla="*/ 80 w 3741546"/>
                    <a:gd name="connsiteY38" fmla="*/ 2416628 h 2665865"/>
                    <a:gd name="connsiteX0" fmla="*/ 80 w 3741546"/>
                    <a:gd name="connsiteY0" fmla="*/ 2416628 h 2665865"/>
                    <a:gd name="connsiteX1" fmla="*/ 2390441 w 3741546"/>
                    <a:gd name="connsiteY1" fmla="*/ 0 h 2665865"/>
                    <a:gd name="connsiteX2" fmla="*/ 3687401 w 3741546"/>
                    <a:gd name="connsiteY2" fmla="*/ 391766 h 2665865"/>
                    <a:gd name="connsiteX3" fmla="*/ 3453644 w 3741546"/>
                    <a:gd name="connsiteY3" fmla="*/ 460519 h 2665865"/>
                    <a:gd name="connsiteX4" fmla="*/ 3591148 w 3741546"/>
                    <a:gd name="connsiteY4" fmla="*/ 646149 h 2665865"/>
                    <a:gd name="connsiteX5" fmla="*/ 3509636 w 3741546"/>
                    <a:gd name="connsiteY5" fmla="*/ 825453 h 2665865"/>
                    <a:gd name="connsiteX6" fmla="*/ 3428673 w 3741546"/>
                    <a:gd name="connsiteY6" fmla="*/ 819103 h 2665865"/>
                    <a:gd name="connsiteX7" fmla="*/ 3398643 w 3741546"/>
                    <a:gd name="connsiteY7" fmla="*/ 928032 h 2665865"/>
                    <a:gd name="connsiteX8" fmla="*/ 3371523 w 3741546"/>
                    <a:gd name="connsiteY8" fmla="*/ 981028 h 2665865"/>
                    <a:gd name="connsiteX9" fmla="*/ 3477886 w 3741546"/>
                    <a:gd name="connsiteY9" fmla="*/ 1084216 h 2665865"/>
                    <a:gd name="connsiteX10" fmla="*/ 3400708 w 3741546"/>
                    <a:gd name="connsiteY10" fmla="*/ 1195639 h 2665865"/>
                    <a:gd name="connsiteX11" fmla="*/ 3371523 w 3741546"/>
                    <a:gd name="connsiteY11" fmla="*/ 1071516 h 2665865"/>
                    <a:gd name="connsiteX12" fmla="*/ 3281035 w 3741546"/>
                    <a:gd name="connsiteY12" fmla="*/ 1031828 h 2665865"/>
                    <a:gd name="connsiteX13" fmla="*/ 3284211 w 3741546"/>
                    <a:gd name="connsiteY13" fmla="*/ 958803 h 2665865"/>
                    <a:gd name="connsiteX14" fmla="*/ 3093711 w 3741546"/>
                    <a:gd name="connsiteY14" fmla="*/ 931816 h 2665865"/>
                    <a:gd name="connsiteX15" fmla="*/ 3219888 w 3741546"/>
                    <a:gd name="connsiteY15" fmla="*/ 1099911 h 2665865"/>
                    <a:gd name="connsiteX16" fmla="*/ 3337012 w 3741546"/>
                    <a:gd name="connsiteY16" fmla="*/ 1392226 h 2665865"/>
                    <a:gd name="connsiteX17" fmla="*/ 3246111 w 3741546"/>
                    <a:gd name="connsiteY17" fmla="*/ 1576341 h 2665865"/>
                    <a:gd name="connsiteX18" fmla="*/ 3141336 w 3741546"/>
                    <a:gd name="connsiteY18" fmla="*/ 1744616 h 2665865"/>
                    <a:gd name="connsiteX19" fmla="*/ 2955598 w 3741546"/>
                    <a:gd name="connsiteY19" fmla="*/ 1776366 h 2665865"/>
                    <a:gd name="connsiteX20" fmla="*/ 2860348 w 3741546"/>
                    <a:gd name="connsiteY20" fmla="*/ 1893841 h 2665865"/>
                    <a:gd name="connsiteX21" fmla="*/ 2846061 w 3741546"/>
                    <a:gd name="connsiteY21" fmla="*/ 1979566 h 2665865"/>
                    <a:gd name="connsiteX22" fmla="*/ 2701598 w 3741546"/>
                    <a:gd name="connsiteY22" fmla="*/ 2006554 h 2665865"/>
                    <a:gd name="connsiteX23" fmla="*/ 2717998 w 3741546"/>
                    <a:gd name="connsiteY23" fmla="*/ 1863057 h 2665865"/>
                    <a:gd name="connsiteX24" fmla="*/ 2573011 w 3741546"/>
                    <a:gd name="connsiteY24" fmla="*/ 1989091 h 2665865"/>
                    <a:gd name="connsiteX25" fmla="*/ 2733348 w 3741546"/>
                    <a:gd name="connsiteY25" fmla="*/ 2146253 h 2665865"/>
                    <a:gd name="connsiteX26" fmla="*/ 2792086 w 3741546"/>
                    <a:gd name="connsiteY26" fmla="*/ 2328816 h 2665865"/>
                    <a:gd name="connsiteX27" fmla="*/ 2757161 w 3741546"/>
                    <a:gd name="connsiteY27" fmla="*/ 2371678 h 2665865"/>
                    <a:gd name="connsiteX28" fmla="*/ 2593743 w 3741546"/>
                    <a:gd name="connsiteY28" fmla="*/ 2511413 h 2665865"/>
                    <a:gd name="connsiteX29" fmla="*/ 2161108 w 3741546"/>
                    <a:gd name="connsiteY29" fmla="*/ 2248068 h 2665865"/>
                    <a:gd name="connsiteX30" fmla="*/ 1819800 w 3741546"/>
                    <a:gd name="connsiteY30" fmla="*/ 1876926 h 2665865"/>
                    <a:gd name="connsiteX31" fmla="*/ 1308585 w 3741546"/>
                    <a:gd name="connsiteY31" fmla="*/ 2653703 h 2665865"/>
                    <a:gd name="connsiteX32" fmla="*/ 847947 w 3741546"/>
                    <a:gd name="connsiteY32" fmla="*/ 1643051 h 2665865"/>
                    <a:gd name="connsiteX33" fmla="*/ 559189 w 3741546"/>
                    <a:gd name="connsiteY33" fmla="*/ 1526173 h 2665865"/>
                    <a:gd name="connsiteX34" fmla="*/ 607315 w 3741546"/>
                    <a:gd name="connsiteY34" fmla="*/ 1849307 h 2665865"/>
                    <a:gd name="connsiteX35" fmla="*/ 174179 w 3741546"/>
                    <a:gd name="connsiteY35" fmla="*/ 2083063 h 2665865"/>
                    <a:gd name="connsiteX36" fmla="*/ 394185 w 3741546"/>
                    <a:gd name="connsiteY36" fmla="*/ 2282444 h 2665865"/>
                    <a:gd name="connsiteX37" fmla="*/ 29801 w 3741546"/>
                    <a:gd name="connsiteY37" fmla="*/ 2633077 h 2665865"/>
                    <a:gd name="connsiteX38" fmla="*/ 80 w 3741546"/>
                    <a:gd name="connsiteY38" fmla="*/ 2416628 h 2665865"/>
                    <a:gd name="connsiteX0" fmla="*/ 80 w 3741546"/>
                    <a:gd name="connsiteY0" fmla="*/ 2416628 h 2665865"/>
                    <a:gd name="connsiteX1" fmla="*/ 2390441 w 3741546"/>
                    <a:gd name="connsiteY1" fmla="*/ 0 h 2665865"/>
                    <a:gd name="connsiteX2" fmla="*/ 3687401 w 3741546"/>
                    <a:gd name="connsiteY2" fmla="*/ 391766 h 2665865"/>
                    <a:gd name="connsiteX3" fmla="*/ 3453644 w 3741546"/>
                    <a:gd name="connsiteY3" fmla="*/ 460519 h 2665865"/>
                    <a:gd name="connsiteX4" fmla="*/ 3591148 w 3741546"/>
                    <a:gd name="connsiteY4" fmla="*/ 646149 h 2665865"/>
                    <a:gd name="connsiteX5" fmla="*/ 3509636 w 3741546"/>
                    <a:gd name="connsiteY5" fmla="*/ 825453 h 2665865"/>
                    <a:gd name="connsiteX6" fmla="*/ 3428673 w 3741546"/>
                    <a:gd name="connsiteY6" fmla="*/ 819103 h 2665865"/>
                    <a:gd name="connsiteX7" fmla="*/ 3398643 w 3741546"/>
                    <a:gd name="connsiteY7" fmla="*/ 928032 h 2665865"/>
                    <a:gd name="connsiteX8" fmla="*/ 3371523 w 3741546"/>
                    <a:gd name="connsiteY8" fmla="*/ 981028 h 2665865"/>
                    <a:gd name="connsiteX9" fmla="*/ 3477886 w 3741546"/>
                    <a:gd name="connsiteY9" fmla="*/ 1084216 h 2665865"/>
                    <a:gd name="connsiteX10" fmla="*/ 3400708 w 3741546"/>
                    <a:gd name="connsiteY10" fmla="*/ 1195639 h 2665865"/>
                    <a:gd name="connsiteX11" fmla="*/ 3371523 w 3741546"/>
                    <a:gd name="connsiteY11" fmla="*/ 1071516 h 2665865"/>
                    <a:gd name="connsiteX12" fmla="*/ 3281035 w 3741546"/>
                    <a:gd name="connsiteY12" fmla="*/ 1031828 h 2665865"/>
                    <a:gd name="connsiteX13" fmla="*/ 3284211 w 3741546"/>
                    <a:gd name="connsiteY13" fmla="*/ 958803 h 2665865"/>
                    <a:gd name="connsiteX14" fmla="*/ 3093711 w 3741546"/>
                    <a:gd name="connsiteY14" fmla="*/ 931816 h 2665865"/>
                    <a:gd name="connsiteX15" fmla="*/ 3108763 w 3741546"/>
                    <a:gd name="connsiteY15" fmla="*/ 1122136 h 2665865"/>
                    <a:gd name="connsiteX16" fmla="*/ 3337012 w 3741546"/>
                    <a:gd name="connsiteY16" fmla="*/ 1392226 h 2665865"/>
                    <a:gd name="connsiteX17" fmla="*/ 3246111 w 3741546"/>
                    <a:gd name="connsiteY17" fmla="*/ 1576341 h 2665865"/>
                    <a:gd name="connsiteX18" fmla="*/ 3141336 w 3741546"/>
                    <a:gd name="connsiteY18" fmla="*/ 1744616 h 2665865"/>
                    <a:gd name="connsiteX19" fmla="*/ 2955598 w 3741546"/>
                    <a:gd name="connsiteY19" fmla="*/ 1776366 h 2665865"/>
                    <a:gd name="connsiteX20" fmla="*/ 2860348 w 3741546"/>
                    <a:gd name="connsiteY20" fmla="*/ 1893841 h 2665865"/>
                    <a:gd name="connsiteX21" fmla="*/ 2846061 w 3741546"/>
                    <a:gd name="connsiteY21" fmla="*/ 1979566 h 2665865"/>
                    <a:gd name="connsiteX22" fmla="*/ 2701598 w 3741546"/>
                    <a:gd name="connsiteY22" fmla="*/ 2006554 h 2665865"/>
                    <a:gd name="connsiteX23" fmla="*/ 2717998 w 3741546"/>
                    <a:gd name="connsiteY23" fmla="*/ 1863057 h 2665865"/>
                    <a:gd name="connsiteX24" fmla="*/ 2573011 w 3741546"/>
                    <a:gd name="connsiteY24" fmla="*/ 1989091 h 2665865"/>
                    <a:gd name="connsiteX25" fmla="*/ 2733348 w 3741546"/>
                    <a:gd name="connsiteY25" fmla="*/ 2146253 h 2665865"/>
                    <a:gd name="connsiteX26" fmla="*/ 2792086 w 3741546"/>
                    <a:gd name="connsiteY26" fmla="*/ 2328816 h 2665865"/>
                    <a:gd name="connsiteX27" fmla="*/ 2757161 w 3741546"/>
                    <a:gd name="connsiteY27" fmla="*/ 2371678 h 2665865"/>
                    <a:gd name="connsiteX28" fmla="*/ 2593743 w 3741546"/>
                    <a:gd name="connsiteY28" fmla="*/ 2511413 h 2665865"/>
                    <a:gd name="connsiteX29" fmla="*/ 2161108 w 3741546"/>
                    <a:gd name="connsiteY29" fmla="*/ 2248068 h 2665865"/>
                    <a:gd name="connsiteX30" fmla="*/ 1819800 w 3741546"/>
                    <a:gd name="connsiteY30" fmla="*/ 1876926 h 2665865"/>
                    <a:gd name="connsiteX31" fmla="*/ 1308585 w 3741546"/>
                    <a:gd name="connsiteY31" fmla="*/ 2653703 h 2665865"/>
                    <a:gd name="connsiteX32" fmla="*/ 847947 w 3741546"/>
                    <a:gd name="connsiteY32" fmla="*/ 1643051 h 2665865"/>
                    <a:gd name="connsiteX33" fmla="*/ 559189 w 3741546"/>
                    <a:gd name="connsiteY33" fmla="*/ 1526173 h 2665865"/>
                    <a:gd name="connsiteX34" fmla="*/ 607315 w 3741546"/>
                    <a:gd name="connsiteY34" fmla="*/ 1849307 h 2665865"/>
                    <a:gd name="connsiteX35" fmla="*/ 174179 w 3741546"/>
                    <a:gd name="connsiteY35" fmla="*/ 2083063 h 2665865"/>
                    <a:gd name="connsiteX36" fmla="*/ 394185 w 3741546"/>
                    <a:gd name="connsiteY36" fmla="*/ 2282444 h 2665865"/>
                    <a:gd name="connsiteX37" fmla="*/ 29801 w 3741546"/>
                    <a:gd name="connsiteY37" fmla="*/ 2633077 h 2665865"/>
                    <a:gd name="connsiteX38" fmla="*/ 80 w 3741546"/>
                    <a:gd name="connsiteY38" fmla="*/ 2416628 h 2665865"/>
                    <a:gd name="connsiteX0" fmla="*/ 80 w 3740601"/>
                    <a:gd name="connsiteY0" fmla="*/ 2416628 h 2665865"/>
                    <a:gd name="connsiteX1" fmla="*/ 2390441 w 3740601"/>
                    <a:gd name="connsiteY1" fmla="*/ 0 h 2665865"/>
                    <a:gd name="connsiteX2" fmla="*/ 3687401 w 3740601"/>
                    <a:gd name="connsiteY2" fmla="*/ 391766 h 2665865"/>
                    <a:gd name="connsiteX3" fmla="*/ 3468361 w 3740601"/>
                    <a:gd name="connsiteY3" fmla="*/ 382541 h 2665865"/>
                    <a:gd name="connsiteX4" fmla="*/ 3453644 w 3740601"/>
                    <a:gd name="connsiteY4" fmla="*/ 460519 h 2665865"/>
                    <a:gd name="connsiteX5" fmla="*/ 3591148 w 3740601"/>
                    <a:gd name="connsiteY5" fmla="*/ 646149 h 2665865"/>
                    <a:gd name="connsiteX6" fmla="*/ 3509636 w 3740601"/>
                    <a:gd name="connsiteY6" fmla="*/ 825453 h 2665865"/>
                    <a:gd name="connsiteX7" fmla="*/ 3428673 w 3740601"/>
                    <a:gd name="connsiteY7" fmla="*/ 819103 h 2665865"/>
                    <a:gd name="connsiteX8" fmla="*/ 3398643 w 3740601"/>
                    <a:gd name="connsiteY8" fmla="*/ 928032 h 2665865"/>
                    <a:gd name="connsiteX9" fmla="*/ 3371523 w 3740601"/>
                    <a:gd name="connsiteY9" fmla="*/ 981028 h 2665865"/>
                    <a:gd name="connsiteX10" fmla="*/ 3477886 w 3740601"/>
                    <a:gd name="connsiteY10" fmla="*/ 1084216 h 2665865"/>
                    <a:gd name="connsiteX11" fmla="*/ 3400708 w 3740601"/>
                    <a:gd name="connsiteY11" fmla="*/ 1195639 h 2665865"/>
                    <a:gd name="connsiteX12" fmla="*/ 3371523 w 3740601"/>
                    <a:gd name="connsiteY12" fmla="*/ 1071516 h 2665865"/>
                    <a:gd name="connsiteX13" fmla="*/ 3281035 w 3740601"/>
                    <a:gd name="connsiteY13" fmla="*/ 1031828 h 2665865"/>
                    <a:gd name="connsiteX14" fmla="*/ 3284211 w 3740601"/>
                    <a:gd name="connsiteY14" fmla="*/ 958803 h 2665865"/>
                    <a:gd name="connsiteX15" fmla="*/ 3093711 w 3740601"/>
                    <a:gd name="connsiteY15" fmla="*/ 931816 h 2665865"/>
                    <a:gd name="connsiteX16" fmla="*/ 3108763 w 3740601"/>
                    <a:gd name="connsiteY16" fmla="*/ 1122136 h 2665865"/>
                    <a:gd name="connsiteX17" fmla="*/ 3337012 w 3740601"/>
                    <a:gd name="connsiteY17" fmla="*/ 1392226 h 2665865"/>
                    <a:gd name="connsiteX18" fmla="*/ 3246111 w 3740601"/>
                    <a:gd name="connsiteY18" fmla="*/ 1576341 h 2665865"/>
                    <a:gd name="connsiteX19" fmla="*/ 3141336 w 3740601"/>
                    <a:gd name="connsiteY19" fmla="*/ 1744616 h 2665865"/>
                    <a:gd name="connsiteX20" fmla="*/ 2955598 w 3740601"/>
                    <a:gd name="connsiteY20" fmla="*/ 1776366 h 2665865"/>
                    <a:gd name="connsiteX21" fmla="*/ 2860348 w 3740601"/>
                    <a:gd name="connsiteY21" fmla="*/ 1893841 h 2665865"/>
                    <a:gd name="connsiteX22" fmla="*/ 2846061 w 3740601"/>
                    <a:gd name="connsiteY22" fmla="*/ 1979566 h 2665865"/>
                    <a:gd name="connsiteX23" fmla="*/ 2701598 w 3740601"/>
                    <a:gd name="connsiteY23" fmla="*/ 2006554 h 2665865"/>
                    <a:gd name="connsiteX24" fmla="*/ 2717998 w 3740601"/>
                    <a:gd name="connsiteY24" fmla="*/ 1863057 h 2665865"/>
                    <a:gd name="connsiteX25" fmla="*/ 2573011 w 3740601"/>
                    <a:gd name="connsiteY25" fmla="*/ 1989091 h 2665865"/>
                    <a:gd name="connsiteX26" fmla="*/ 2733348 w 3740601"/>
                    <a:gd name="connsiteY26" fmla="*/ 2146253 h 2665865"/>
                    <a:gd name="connsiteX27" fmla="*/ 2792086 w 3740601"/>
                    <a:gd name="connsiteY27" fmla="*/ 2328816 h 2665865"/>
                    <a:gd name="connsiteX28" fmla="*/ 2757161 w 3740601"/>
                    <a:gd name="connsiteY28" fmla="*/ 2371678 h 2665865"/>
                    <a:gd name="connsiteX29" fmla="*/ 2593743 w 3740601"/>
                    <a:gd name="connsiteY29" fmla="*/ 2511413 h 2665865"/>
                    <a:gd name="connsiteX30" fmla="*/ 2161108 w 3740601"/>
                    <a:gd name="connsiteY30" fmla="*/ 2248068 h 2665865"/>
                    <a:gd name="connsiteX31" fmla="*/ 1819800 w 3740601"/>
                    <a:gd name="connsiteY31" fmla="*/ 1876926 h 2665865"/>
                    <a:gd name="connsiteX32" fmla="*/ 1308585 w 3740601"/>
                    <a:gd name="connsiteY32" fmla="*/ 2653703 h 2665865"/>
                    <a:gd name="connsiteX33" fmla="*/ 847947 w 3740601"/>
                    <a:gd name="connsiteY33" fmla="*/ 1643051 h 2665865"/>
                    <a:gd name="connsiteX34" fmla="*/ 559189 w 3740601"/>
                    <a:gd name="connsiteY34" fmla="*/ 1526173 h 2665865"/>
                    <a:gd name="connsiteX35" fmla="*/ 607315 w 3740601"/>
                    <a:gd name="connsiteY35" fmla="*/ 1849307 h 2665865"/>
                    <a:gd name="connsiteX36" fmla="*/ 174179 w 3740601"/>
                    <a:gd name="connsiteY36" fmla="*/ 2083063 h 2665865"/>
                    <a:gd name="connsiteX37" fmla="*/ 394185 w 3740601"/>
                    <a:gd name="connsiteY37" fmla="*/ 2282444 h 2665865"/>
                    <a:gd name="connsiteX38" fmla="*/ 29801 w 3740601"/>
                    <a:gd name="connsiteY38" fmla="*/ 2633077 h 2665865"/>
                    <a:gd name="connsiteX39" fmla="*/ 80 w 3740601"/>
                    <a:gd name="connsiteY39" fmla="*/ 2416628 h 2665865"/>
                    <a:gd name="connsiteX0" fmla="*/ 80 w 3740601"/>
                    <a:gd name="connsiteY0" fmla="*/ 2416628 h 2665865"/>
                    <a:gd name="connsiteX1" fmla="*/ 2390441 w 3740601"/>
                    <a:gd name="connsiteY1" fmla="*/ 0 h 2665865"/>
                    <a:gd name="connsiteX2" fmla="*/ 3687401 w 3740601"/>
                    <a:gd name="connsiteY2" fmla="*/ 391766 h 2665865"/>
                    <a:gd name="connsiteX3" fmla="*/ 3468361 w 3740601"/>
                    <a:gd name="connsiteY3" fmla="*/ 382541 h 2665865"/>
                    <a:gd name="connsiteX4" fmla="*/ 3453644 w 3740601"/>
                    <a:gd name="connsiteY4" fmla="*/ 460519 h 2665865"/>
                    <a:gd name="connsiteX5" fmla="*/ 3591148 w 3740601"/>
                    <a:gd name="connsiteY5" fmla="*/ 646149 h 2665865"/>
                    <a:gd name="connsiteX6" fmla="*/ 3479474 w 3740601"/>
                    <a:gd name="connsiteY6" fmla="*/ 563516 h 2665865"/>
                    <a:gd name="connsiteX7" fmla="*/ 3509636 w 3740601"/>
                    <a:gd name="connsiteY7" fmla="*/ 825453 h 2665865"/>
                    <a:gd name="connsiteX8" fmla="*/ 3428673 w 3740601"/>
                    <a:gd name="connsiteY8" fmla="*/ 819103 h 2665865"/>
                    <a:gd name="connsiteX9" fmla="*/ 3398643 w 3740601"/>
                    <a:gd name="connsiteY9" fmla="*/ 928032 h 2665865"/>
                    <a:gd name="connsiteX10" fmla="*/ 3371523 w 3740601"/>
                    <a:gd name="connsiteY10" fmla="*/ 981028 h 2665865"/>
                    <a:gd name="connsiteX11" fmla="*/ 3477886 w 3740601"/>
                    <a:gd name="connsiteY11" fmla="*/ 1084216 h 2665865"/>
                    <a:gd name="connsiteX12" fmla="*/ 3400708 w 3740601"/>
                    <a:gd name="connsiteY12" fmla="*/ 1195639 h 2665865"/>
                    <a:gd name="connsiteX13" fmla="*/ 3371523 w 3740601"/>
                    <a:gd name="connsiteY13" fmla="*/ 1071516 h 2665865"/>
                    <a:gd name="connsiteX14" fmla="*/ 3281035 w 3740601"/>
                    <a:gd name="connsiteY14" fmla="*/ 1031828 h 2665865"/>
                    <a:gd name="connsiteX15" fmla="*/ 3284211 w 3740601"/>
                    <a:gd name="connsiteY15" fmla="*/ 958803 h 2665865"/>
                    <a:gd name="connsiteX16" fmla="*/ 3093711 w 3740601"/>
                    <a:gd name="connsiteY16" fmla="*/ 931816 h 2665865"/>
                    <a:gd name="connsiteX17" fmla="*/ 3108763 w 3740601"/>
                    <a:gd name="connsiteY17" fmla="*/ 1122136 h 2665865"/>
                    <a:gd name="connsiteX18" fmla="*/ 3337012 w 3740601"/>
                    <a:gd name="connsiteY18" fmla="*/ 1392226 h 2665865"/>
                    <a:gd name="connsiteX19" fmla="*/ 3246111 w 3740601"/>
                    <a:gd name="connsiteY19" fmla="*/ 1576341 h 2665865"/>
                    <a:gd name="connsiteX20" fmla="*/ 3141336 w 3740601"/>
                    <a:gd name="connsiteY20" fmla="*/ 1744616 h 2665865"/>
                    <a:gd name="connsiteX21" fmla="*/ 2955598 w 3740601"/>
                    <a:gd name="connsiteY21" fmla="*/ 1776366 h 2665865"/>
                    <a:gd name="connsiteX22" fmla="*/ 2860348 w 3740601"/>
                    <a:gd name="connsiteY22" fmla="*/ 1893841 h 2665865"/>
                    <a:gd name="connsiteX23" fmla="*/ 2846061 w 3740601"/>
                    <a:gd name="connsiteY23" fmla="*/ 1979566 h 2665865"/>
                    <a:gd name="connsiteX24" fmla="*/ 2701598 w 3740601"/>
                    <a:gd name="connsiteY24" fmla="*/ 2006554 h 2665865"/>
                    <a:gd name="connsiteX25" fmla="*/ 2717998 w 3740601"/>
                    <a:gd name="connsiteY25" fmla="*/ 1863057 h 2665865"/>
                    <a:gd name="connsiteX26" fmla="*/ 2573011 w 3740601"/>
                    <a:gd name="connsiteY26" fmla="*/ 1989091 h 2665865"/>
                    <a:gd name="connsiteX27" fmla="*/ 2733348 w 3740601"/>
                    <a:gd name="connsiteY27" fmla="*/ 2146253 h 2665865"/>
                    <a:gd name="connsiteX28" fmla="*/ 2792086 w 3740601"/>
                    <a:gd name="connsiteY28" fmla="*/ 2328816 h 2665865"/>
                    <a:gd name="connsiteX29" fmla="*/ 2757161 w 3740601"/>
                    <a:gd name="connsiteY29" fmla="*/ 2371678 h 2665865"/>
                    <a:gd name="connsiteX30" fmla="*/ 2593743 w 3740601"/>
                    <a:gd name="connsiteY30" fmla="*/ 2511413 h 2665865"/>
                    <a:gd name="connsiteX31" fmla="*/ 2161108 w 3740601"/>
                    <a:gd name="connsiteY31" fmla="*/ 2248068 h 2665865"/>
                    <a:gd name="connsiteX32" fmla="*/ 1819800 w 3740601"/>
                    <a:gd name="connsiteY32" fmla="*/ 1876926 h 2665865"/>
                    <a:gd name="connsiteX33" fmla="*/ 1308585 w 3740601"/>
                    <a:gd name="connsiteY33" fmla="*/ 2653703 h 2665865"/>
                    <a:gd name="connsiteX34" fmla="*/ 847947 w 3740601"/>
                    <a:gd name="connsiteY34" fmla="*/ 1643051 h 2665865"/>
                    <a:gd name="connsiteX35" fmla="*/ 559189 w 3740601"/>
                    <a:gd name="connsiteY35" fmla="*/ 1526173 h 2665865"/>
                    <a:gd name="connsiteX36" fmla="*/ 607315 w 3740601"/>
                    <a:gd name="connsiteY36" fmla="*/ 1849307 h 2665865"/>
                    <a:gd name="connsiteX37" fmla="*/ 174179 w 3740601"/>
                    <a:gd name="connsiteY37" fmla="*/ 2083063 h 2665865"/>
                    <a:gd name="connsiteX38" fmla="*/ 394185 w 3740601"/>
                    <a:gd name="connsiteY38" fmla="*/ 2282444 h 2665865"/>
                    <a:gd name="connsiteX39" fmla="*/ 29801 w 3740601"/>
                    <a:gd name="connsiteY39" fmla="*/ 2633077 h 2665865"/>
                    <a:gd name="connsiteX40" fmla="*/ 80 w 3740601"/>
                    <a:gd name="connsiteY40" fmla="*/ 2416628 h 2665865"/>
                    <a:gd name="connsiteX0" fmla="*/ 80 w 3740601"/>
                    <a:gd name="connsiteY0" fmla="*/ 2416628 h 2665865"/>
                    <a:gd name="connsiteX1" fmla="*/ 2390441 w 3740601"/>
                    <a:gd name="connsiteY1" fmla="*/ 0 h 2665865"/>
                    <a:gd name="connsiteX2" fmla="*/ 3687401 w 3740601"/>
                    <a:gd name="connsiteY2" fmla="*/ 391766 h 2665865"/>
                    <a:gd name="connsiteX3" fmla="*/ 3468361 w 3740601"/>
                    <a:gd name="connsiteY3" fmla="*/ 382541 h 2665865"/>
                    <a:gd name="connsiteX4" fmla="*/ 3453644 w 3740601"/>
                    <a:gd name="connsiteY4" fmla="*/ 460519 h 2665865"/>
                    <a:gd name="connsiteX5" fmla="*/ 3591148 w 3740601"/>
                    <a:gd name="connsiteY5" fmla="*/ 646149 h 2665865"/>
                    <a:gd name="connsiteX6" fmla="*/ 3479474 w 3740601"/>
                    <a:gd name="connsiteY6" fmla="*/ 563516 h 2665865"/>
                    <a:gd name="connsiteX7" fmla="*/ 3509636 w 3740601"/>
                    <a:gd name="connsiteY7" fmla="*/ 825453 h 2665865"/>
                    <a:gd name="connsiteX8" fmla="*/ 3428673 w 3740601"/>
                    <a:gd name="connsiteY8" fmla="*/ 819103 h 2665865"/>
                    <a:gd name="connsiteX9" fmla="*/ 3398643 w 3740601"/>
                    <a:gd name="connsiteY9" fmla="*/ 928032 h 2665865"/>
                    <a:gd name="connsiteX10" fmla="*/ 3371523 w 3740601"/>
                    <a:gd name="connsiteY10" fmla="*/ 981028 h 2665865"/>
                    <a:gd name="connsiteX11" fmla="*/ 3477886 w 3740601"/>
                    <a:gd name="connsiteY11" fmla="*/ 1084216 h 2665865"/>
                    <a:gd name="connsiteX12" fmla="*/ 3400708 w 3740601"/>
                    <a:gd name="connsiteY12" fmla="*/ 1195639 h 2665865"/>
                    <a:gd name="connsiteX13" fmla="*/ 3371523 w 3740601"/>
                    <a:gd name="connsiteY13" fmla="*/ 1071516 h 2665865"/>
                    <a:gd name="connsiteX14" fmla="*/ 3281035 w 3740601"/>
                    <a:gd name="connsiteY14" fmla="*/ 1031828 h 2665865"/>
                    <a:gd name="connsiteX15" fmla="*/ 3284211 w 3740601"/>
                    <a:gd name="connsiteY15" fmla="*/ 958803 h 2665865"/>
                    <a:gd name="connsiteX16" fmla="*/ 3093711 w 3740601"/>
                    <a:gd name="connsiteY16" fmla="*/ 931816 h 2665865"/>
                    <a:gd name="connsiteX17" fmla="*/ 3108763 w 3740601"/>
                    <a:gd name="connsiteY17" fmla="*/ 1122136 h 2665865"/>
                    <a:gd name="connsiteX18" fmla="*/ 3337012 w 3740601"/>
                    <a:gd name="connsiteY18" fmla="*/ 1392226 h 2665865"/>
                    <a:gd name="connsiteX19" fmla="*/ 3246111 w 3740601"/>
                    <a:gd name="connsiteY19" fmla="*/ 1576341 h 2665865"/>
                    <a:gd name="connsiteX20" fmla="*/ 3141336 w 3740601"/>
                    <a:gd name="connsiteY20" fmla="*/ 1744616 h 2665865"/>
                    <a:gd name="connsiteX21" fmla="*/ 2955598 w 3740601"/>
                    <a:gd name="connsiteY21" fmla="*/ 1776366 h 2665865"/>
                    <a:gd name="connsiteX22" fmla="*/ 2860348 w 3740601"/>
                    <a:gd name="connsiteY22" fmla="*/ 1893841 h 2665865"/>
                    <a:gd name="connsiteX23" fmla="*/ 2846061 w 3740601"/>
                    <a:gd name="connsiteY23" fmla="*/ 1979566 h 2665865"/>
                    <a:gd name="connsiteX24" fmla="*/ 2701598 w 3740601"/>
                    <a:gd name="connsiteY24" fmla="*/ 2006554 h 2665865"/>
                    <a:gd name="connsiteX25" fmla="*/ 2717998 w 3740601"/>
                    <a:gd name="connsiteY25" fmla="*/ 1863057 h 2665865"/>
                    <a:gd name="connsiteX26" fmla="*/ 2573011 w 3740601"/>
                    <a:gd name="connsiteY26" fmla="*/ 1989091 h 2665865"/>
                    <a:gd name="connsiteX27" fmla="*/ 2733348 w 3740601"/>
                    <a:gd name="connsiteY27" fmla="*/ 2146253 h 2665865"/>
                    <a:gd name="connsiteX28" fmla="*/ 2792086 w 3740601"/>
                    <a:gd name="connsiteY28" fmla="*/ 2328816 h 2665865"/>
                    <a:gd name="connsiteX29" fmla="*/ 2757161 w 3740601"/>
                    <a:gd name="connsiteY29" fmla="*/ 2371678 h 2665865"/>
                    <a:gd name="connsiteX30" fmla="*/ 2593743 w 3740601"/>
                    <a:gd name="connsiteY30" fmla="*/ 2511413 h 2665865"/>
                    <a:gd name="connsiteX31" fmla="*/ 2161108 w 3740601"/>
                    <a:gd name="connsiteY31" fmla="*/ 2248068 h 2665865"/>
                    <a:gd name="connsiteX32" fmla="*/ 1819800 w 3740601"/>
                    <a:gd name="connsiteY32" fmla="*/ 1876926 h 2665865"/>
                    <a:gd name="connsiteX33" fmla="*/ 1308585 w 3740601"/>
                    <a:gd name="connsiteY33" fmla="*/ 2653703 h 2665865"/>
                    <a:gd name="connsiteX34" fmla="*/ 847947 w 3740601"/>
                    <a:gd name="connsiteY34" fmla="*/ 1643051 h 2665865"/>
                    <a:gd name="connsiteX35" fmla="*/ 559189 w 3740601"/>
                    <a:gd name="connsiteY35" fmla="*/ 1526173 h 2665865"/>
                    <a:gd name="connsiteX36" fmla="*/ 607315 w 3740601"/>
                    <a:gd name="connsiteY36" fmla="*/ 1849307 h 2665865"/>
                    <a:gd name="connsiteX37" fmla="*/ 174179 w 3740601"/>
                    <a:gd name="connsiteY37" fmla="*/ 2083063 h 2665865"/>
                    <a:gd name="connsiteX38" fmla="*/ 394185 w 3740601"/>
                    <a:gd name="connsiteY38" fmla="*/ 2282444 h 2665865"/>
                    <a:gd name="connsiteX39" fmla="*/ 29801 w 3740601"/>
                    <a:gd name="connsiteY39" fmla="*/ 2633077 h 2665865"/>
                    <a:gd name="connsiteX40" fmla="*/ 80 w 3740601"/>
                    <a:gd name="connsiteY40" fmla="*/ 2416628 h 2665865"/>
                    <a:gd name="connsiteX0" fmla="*/ 80 w 3740601"/>
                    <a:gd name="connsiteY0" fmla="*/ 2416628 h 2665865"/>
                    <a:gd name="connsiteX1" fmla="*/ 2390441 w 3740601"/>
                    <a:gd name="connsiteY1" fmla="*/ 0 h 2665865"/>
                    <a:gd name="connsiteX2" fmla="*/ 3687401 w 3740601"/>
                    <a:gd name="connsiteY2" fmla="*/ 391766 h 2665865"/>
                    <a:gd name="connsiteX3" fmla="*/ 3468361 w 3740601"/>
                    <a:gd name="connsiteY3" fmla="*/ 382541 h 2665865"/>
                    <a:gd name="connsiteX4" fmla="*/ 3453644 w 3740601"/>
                    <a:gd name="connsiteY4" fmla="*/ 460519 h 2665865"/>
                    <a:gd name="connsiteX5" fmla="*/ 3591148 w 3740601"/>
                    <a:gd name="connsiteY5" fmla="*/ 646149 h 2665865"/>
                    <a:gd name="connsiteX6" fmla="*/ 3479474 w 3740601"/>
                    <a:gd name="connsiteY6" fmla="*/ 563516 h 2665865"/>
                    <a:gd name="connsiteX7" fmla="*/ 3509636 w 3740601"/>
                    <a:gd name="connsiteY7" fmla="*/ 825453 h 2665865"/>
                    <a:gd name="connsiteX8" fmla="*/ 3428673 w 3740601"/>
                    <a:gd name="connsiteY8" fmla="*/ 819103 h 2665865"/>
                    <a:gd name="connsiteX9" fmla="*/ 3398643 w 3740601"/>
                    <a:gd name="connsiteY9" fmla="*/ 928032 h 2665865"/>
                    <a:gd name="connsiteX10" fmla="*/ 3371523 w 3740601"/>
                    <a:gd name="connsiteY10" fmla="*/ 981028 h 2665865"/>
                    <a:gd name="connsiteX11" fmla="*/ 3477886 w 3740601"/>
                    <a:gd name="connsiteY11" fmla="*/ 1084216 h 2665865"/>
                    <a:gd name="connsiteX12" fmla="*/ 3493762 w 3740601"/>
                    <a:gd name="connsiteY12" fmla="*/ 1163591 h 2665865"/>
                    <a:gd name="connsiteX13" fmla="*/ 3400708 w 3740601"/>
                    <a:gd name="connsiteY13" fmla="*/ 1195639 h 2665865"/>
                    <a:gd name="connsiteX14" fmla="*/ 3371523 w 3740601"/>
                    <a:gd name="connsiteY14" fmla="*/ 1071516 h 2665865"/>
                    <a:gd name="connsiteX15" fmla="*/ 3281035 w 3740601"/>
                    <a:gd name="connsiteY15" fmla="*/ 1031828 h 2665865"/>
                    <a:gd name="connsiteX16" fmla="*/ 3284211 w 3740601"/>
                    <a:gd name="connsiteY16" fmla="*/ 958803 h 2665865"/>
                    <a:gd name="connsiteX17" fmla="*/ 3093711 w 3740601"/>
                    <a:gd name="connsiteY17" fmla="*/ 931816 h 2665865"/>
                    <a:gd name="connsiteX18" fmla="*/ 3108763 w 3740601"/>
                    <a:gd name="connsiteY18" fmla="*/ 1122136 h 2665865"/>
                    <a:gd name="connsiteX19" fmla="*/ 3337012 w 3740601"/>
                    <a:gd name="connsiteY19" fmla="*/ 1392226 h 2665865"/>
                    <a:gd name="connsiteX20" fmla="*/ 3246111 w 3740601"/>
                    <a:gd name="connsiteY20" fmla="*/ 1576341 h 2665865"/>
                    <a:gd name="connsiteX21" fmla="*/ 3141336 w 3740601"/>
                    <a:gd name="connsiteY21" fmla="*/ 1744616 h 2665865"/>
                    <a:gd name="connsiteX22" fmla="*/ 2955598 w 3740601"/>
                    <a:gd name="connsiteY22" fmla="*/ 1776366 h 2665865"/>
                    <a:gd name="connsiteX23" fmla="*/ 2860348 w 3740601"/>
                    <a:gd name="connsiteY23" fmla="*/ 1893841 h 2665865"/>
                    <a:gd name="connsiteX24" fmla="*/ 2846061 w 3740601"/>
                    <a:gd name="connsiteY24" fmla="*/ 1979566 h 2665865"/>
                    <a:gd name="connsiteX25" fmla="*/ 2701598 w 3740601"/>
                    <a:gd name="connsiteY25" fmla="*/ 2006554 h 2665865"/>
                    <a:gd name="connsiteX26" fmla="*/ 2717998 w 3740601"/>
                    <a:gd name="connsiteY26" fmla="*/ 1863057 h 2665865"/>
                    <a:gd name="connsiteX27" fmla="*/ 2573011 w 3740601"/>
                    <a:gd name="connsiteY27" fmla="*/ 1989091 h 2665865"/>
                    <a:gd name="connsiteX28" fmla="*/ 2733348 w 3740601"/>
                    <a:gd name="connsiteY28" fmla="*/ 2146253 h 2665865"/>
                    <a:gd name="connsiteX29" fmla="*/ 2792086 w 3740601"/>
                    <a:gd name="connsiteY29" fmla="*/ 2328816 h 2665865"/>
                    <a:gd name="connsiteX30" fmla="*/ 2757161 w 3740601"/>
                    <a:gd name="connsiteY30" fmla="*/ 2371678 h 2665865"/>
                    <a:gd name="connsiteX31" fmla="*/ 2593743 w 3740601"/>
                    <a:gd name="connsiteY31" fmla="*/ 2511413 h 2665865"/>
                    <a:gd name="connsiteX32" fmla="*/ 2161108 w 3740601"/>
                    <a:gd name="connsiteY32" fmla="*/ 2248068 h 2665865"/>
                    <a:gd name="connsiteX33" fmla="*/ 1819800 w 3740601"/>
                    <a:gd name="connsiteY33" fmla="*/ 1876926 h 2665865"/>
                    <a:gd name="connsiteX34" fmla="*/ 1308585 w 3740601"/>
                    <a:gd name="connsiteY34" fmla="*/ 2653703 h 2665865"/>
                    <a:gd name="connsiteX35" fmla="*/ 847947 w 3740601"/>
                    <a:gd name="connsiteY35" fmla="*/ 1643051 h 2665865"/>
                    <a:gd name="connsiteX36" fmla="*/ 559189 w 3740601"/>
                    <a:gd name="connsiteY36" fmla="*/ 1526173 h 2665865"/>
                    <a:gd name="connsiteX37" fmla="*/ 607315 w 3740601"/>
                    <a:gd name="connsiteY37" fmla="*/ 1849307 h 2665865"/>
                    <a:gd name="connsiteX38" fmla="*/ 174179 w 3740601"/>
                    <a:gd name="connsiteY38" fmla="*/ 2083063 h 2665865"/>
                    <a:gd name="connsiteX39" fmla="*/ 394185 w 3740601"/>
                    <a:gd name="connsiteY39" fmla="*/ 2282444 h 2665865"/>
                    <a:gd name="connsiteX40" fmla="*/ 29801 w 3740601"/>
                    <a:gd name="connsiteY40" fmla="*/ 2633077 h 2665865"/>
                    <a:gd name="connsiteX41" fmla="*/ 80 w 3740601"/>
                    <a:gd name="connsiteY41" fmla="*/ 2416628 h 2665865"/>
                    <a:gd name="connsiteX0" fmla="*/ 80 w 3740601"/>
                    <a:gd name="connsiteY0" fmla="*/ 2416628 h 2665865"/>
                    <a:gd name="connsiteX1" fmla="*/ 2390441 w 3740601"/>
                    <a:gd name="connsiteY1" fmla="*/ 0 h 2665865"/>
                    <a:gd name="connsiteX2" fmla="*/ 3687401 w 3740601"/>
                    <a:gd name="connsiteY2" fmla="*/ 391766 h 2665865"/>
                    <a:gd name="connsiteX3" fmla="*/ 3468361 w 3740601"/>
                    <a:gd name="connsiteY3" fmla="*/ 382541 h 2665865"/>
                    <a:gd name="connsiteX4" fmla="*/ 3453644 w 3740601"/>
                    <a:gd name="connsiteY4" fmla="*/ 460519 h 2665865"/>
                    <a:gd name="connsiteX5" fmla="*/ 3591148 w 3740601"/>
                    <a:gd name="connsiteY5" fmla="*/ 646149 h 2665865"/>
                    <a:gd name="connsiteX6" fmla="*/ 3479474 w 3740601"/>
                    <a:gd name="connsiteY6" fmla="*/ 563516 h 2665865"/>
                    <a:gd name="connsiteX7" fmla="*/ 3509636 w 3740601"/>
                    <a:gd name="connsiteY7" fmla="*/ 825453 h 2665865"/>
                    <a:gd name="connsiteX8" fmla="*/ 3428673 w 3740601"/>
                    <a:gd name="connsiteY8" fmla="*/ 819103 h 2665865"/>
                    <a:gd name="connsiteX9" fmla="*/ 3398643 w 3740601"/>
                    <a:gd name="connsiteY9" fmla="*/ 928032 h 2665865"/>
                    <a:gd name="connsiteX10" fmla="*/ 3371523 w 3740601"/>
                    <a:gd name="connsiteY10" fmla="*/ 981028 h 2665865"/>
                    <a:gd name="connsiteX11" fmla="*/ 3477886 w 3740601"/>
                    <a:gd name="connsiteY11" fmla="*/ 1084216 h 2665865"/>
                    <a:gd name="connsiteX12" fmla="*/ 3493762 w 3740601"/>
                    <a:gd name="connsiteY12" fmla="*/ 1163591 h 2665865"/>
                    <a:gd name="connsiteX13" fmla="*/ 3446137 w 3740601"/>
                    <a:gd name="connsiteY13" fmla="*/ 1174703 h 2665865"/>
                    <a:gd name="connsiteX14" fmla="*/ 3400708 w 3740601"/>
                    <a:gd name="connsiteY14" fmla="*/ 1195639 h 2665865"/>
                    <a:gd name="connsiteX15" fmla="*/ 3371523 w 3740601"/>
                    <a:gd name="connsiteY15" fmla="*/ 1071516 h 2665865"/>
                    <a:gd name="connsiteX16" fmla="*/ 3281035 w 3740601"/>
                    <a:gd name="connsiteY16" fmla="*/ 1031828 h 2665865"/>
                    <a:gd name="connsiteX17" fmla="*/ 3284211 w 3740601"/>
                    <a:gd name="connsiteY17" fmla="*/ 958803 h 2665865"/>
                    <a:gd name="connsiteX18" fmla="*/ 3093711 w 3740601"/>
                    <a:gd name="connsiteY18" fmla="*/ 931816 h 2665865"/>
                    <a:gd name="connsiteX19" fmla="*/ 3108763 w 3740601"/>
                    <a:gd name="connsiteY19" fmla="*/ 1122136 h 2665865"/>
                    <a:gd name="connsiteX20" fmla="*/ 3337012 w 3740601"/>
                    <a:gd name="connsiteY20" fmla="*/ 1392226 h 2665865"/>
                    <a:gd name="connsiteX21" fmla="*/ 3246111 w 3740601"/>
                    <a:gd name="connsiteY21" fmla="*/ 1576341 h 2665865"/>
                    <a:gd name="connsiteX22" fmla="*/ 3141336 w 3740601"/>
                    <a:gd name="connsiteY22" fmla="*/ 1744616 h 2665865"/>
                    <a:gd name="connsiteX23" fmla="*/ 2955598 w 3740601"/>
                    <a:gd name="connsiteY23" fmla="*/ 1776366 h 2665865"/>
                    <a:gd name="connsiteX24" fmla="*/ 2860348 w 3740601"/>
                    <a:gd name="connsiteY24" fmla="*/ 1893841 h 2665865"/>
                    <a:gd name="connsiteX25" fmla="*/ 2846061 w 3740601"/>
                    <a:gd name="connsiteY25" fmla="*/ 1979566 h 2665865"/>
                    <a:gd name="connsiteX26" fmla="*/ 2701598 w 3740601"/>
                    <a:gd name="connsiteY26" fmla="*/ 2006554 h 2665865"/>
                    <a:gd name="connsiteX27" fmla="*/ 2717998 w 3740601"/>
                    <a:gd name="connsiteY27" fmla="*/ 1863057 h 2665865"/>
                    <a:gd name="connsiteX28" fmla="*/ 2573011 w 3740601"/>
                    <a:gd name="connsiteY28" fmla="*/ 1989091 h 2665865"/>
                    <a:gd name="connsiteX29" fmla="*/ 2733348 w 3740601"/>
                    <a:gd name="connsiteY29" fmla="*/ 2146253 h 2665865"/>
                    <a:gd name="connsiteX30" fmla="*/ 2792086 w 3740601"/>
                    <a:gd name="connsiteY30" fmla="*/ 2328816 h 2665865"/>
                    <a:gd name="connsiteX31" fmla="*/ 2757161 w 3740601"/>
                    <a:gd name="connsiteY31" fmla="*/ 2371678 h 2665865"/>
                    <a:gd name="connsiteX32" fmla="*/ 2593743 w 3740601"/>
                    <a:gd name="connsiteY32" fmla="*/ 2511413 h 2665865"/>
                    <a:gd name="connsiteX33" fmla="*/ 2161108 w 3740601"/>
                    <a:gd name="connsiteY33" fmla="*/ 2248068 h 2665865"/>
                    <a:gd name="connsiteX34" fmla="*/ 1819800 w 3740601"/>
                    <a:gd name="connsiteY34" fmla="*/ 1876926 h 2665865"/>
                    <a:gd name="connsiteX35" fmla="*/ 1308585 w 3740601"/>
                    <a:gd name="connsiteY35" fmla="*/ 2653703 h 2665865"/>
                    <a:gd name="connsiteX36" fmla="*/ 847947 w 3740601"/>
                    <a:gd name="connsiteY36" fmla="*/ 1643051 h 2665865"/>
                    <a:gd name="connsiteX37" fmla="*/ 559189 w 3740601"/>
                    <a:gd name="connsiteY37" fmla="*/ 1526173 h 2665865"/>
                    <a:gd name="connsiteX38" fmla="*/ 607315 w 3740601"/>
                    <a:gd name="connsiteY38" fmla="*/ 1849307 h 2665865"/>
                    <a:gd name="connsiteX39" fmla="*/ 174179 w 3740601"/>
                    <a:gd name="connsiteY39" fmla="*/ 2083063 h 2665865"/>
                    <a:gd name="connsiteX40" fmla="*/ 394185 w 3740601"/>
                    <a:gd name="connsiteY40" fmla="*/ 2282444 h 2665865"/>
                    <a:gd name="connsiteX41" fmla="*/ 29801 w 3740601"/>
                    <a:gd name="connsiteY41" fmla="*/ 2633077 h 2665865"/>
                    <a:gd name="connsiteX42" fmla="*/ 80 w 3740601"/>
                    <a:gd name="connsiteY42" fmla="*/ 2416628 h 2665865"/>
                    <a:gd name="connsiteX0" fmla="*/ 80 w 3740601"/>
                    <a:gd name="connsiteY0" fmla="*/ 2416628 h 2665865"/>
                    <a:gd name="connsiteX1" fmla="*/ 2390441 w 3740601"/>
                    <a:gd name="connsiteY1" fmla="*/ 0 h 2665865"/>
                    <a:gd name="connsiteX2" fmla="*/ 3687401 w 3740601"/>
                    <a:gd name="connsiteY2" fmla="*/ 391766 h 2665865"/>
                    <a:gd name="connsiteX3" fmla="*/ 3468361 w 3740601"/>
                    <a:gd name="connsiteY3" fmla="*/ 382541 h 2665865"/>
                    <a:gd name="connsiteX4" fmla="*/ 3453644 w 3740601"/>
                    <a:gd name="connsiteY4" fmla="*/ 460519 h 2665865"/>
                    <a:gd name="connsiteX5" fmla="*/ 3591148 w 3740601"/>
                    <a:gd name="connsiteY5" fmla="*/ 646149 h 2665865"/>
                    <a:gd name="connsiteX6" fmla="*/ 3479474 w 3740601"/>
                    <a:gd name="connsiteY6" fmla="*/ 563516 h 2665865"/>
                    <a:gd name="connsiteX7" fmla="*/ 3509636 w 3740601"/>
                    <a:gd name="connsiteY7" fmla="*/ 825453 h 2665865"/>
                    <a:gd name="connsiteX8" fmla="*/ 3428673 w 3740601"/>
                    <a:gd name="connsiteY8" fmla="*/ 819103 h 2665865"/>
                    <a:gd name="connsiteX9" fmla="*/ 3398643 w 3740601"/>
                    <a:gd name="connsiteY9" fmla="*/ 928032 h 2665865"/>
                    <a:gd name="connsiteX10" fmla="*/ 3371523 w 3740601"/>
                    <a:gd name="connsiteY10" fmla="*/ 981028 h 2665865"/>
                    <a:gd name="connsiteX11" fmla="*/ 3477886 w 3740601"/>
                    <a:gd name="connsiteY11" fmla="*/ 1084216 h 2665865"/>
                    <a:gd name="connsiteX12" fmla="*/ 3493762 w 3740601"/>
                    <a:gd name="connsiteY12" fmla="*/ 1163591 h 2665865"/>
                    <a:gd name="connsiteX13" fmla="*/ 3446137 w 3740601"/>
                    <a:gd name="connsiteY13" fmla="*/ 1174703 h 2665865"/>
                    <a:gd name="connsiteX14" fmla="*/ 3400708 w 3740601"/>
                    <a:gd name="connsiteY14" fmla="*/ 1195639 h 2665865"/>
                    <a:gd name="connsiteX15" fmla="*/ 3371523 w 3740601"/>
                    <a:gd name="connsiteY15" fmla="*/ 1071516 h 2665865"/>
                    <a:gd name="connsiteX16" fmla="*/ 3281035 w 3740601"/>
                    <a:gd name="connsiteY16" fmla="*/ 1031828 h 2665865"/>
                    <a:gd name="connsiteX17" fmla="*/ 3284211 w 3740601"/>
                    <a:gd name="connsiteY17" fmla="*/ 958803 h 2665865"/>
                    <a:gd name="connsiteX18" fmla="*/ 3093711 w 3740601"/>
                    <a:gd name="connsiteY18" fmla="*/ 931816 h 2665865"/>
                    <a:gd name="connsiteX19" fmla="*/ 3108763 w 3740601"/>
                    <a:gd name="connsiteY19" fmla="*/ 1122136 h 2665865"/>
                    <a:gd name="connsiteX20" fmla="*/ 3337012 w 3740601"/>
                    <a:gd name="connsiteY20" fmla="*/ 1392226 h 2665865"/>
                    <a:gd name="connsiteX21" fmla="*/ 3246111 w 3740601"/>
                    <a:gd name="connsiteY21" fmla="*/ 1576341 h 2665865"/>
                    <a:gd name="connsiteX22" fmla="*/ 3141336 w 3740601"/>
                    <a:gd name="connsiteY22" fmla="*/ 1744616 h 2665865"/>
                    <a:gd name="connsiteX23" fmla="*/ 2955598 w 3740601"/>
                    <a:gd name="connsiteY23" fmla="*/ 1776366 h 2665865"/>
                    <a:gd name="connsiteX24" fmla="*/ 2860348 w 3740601"/>
                    <a:gd name="connsiteY24" fmla="*/ 1893841 h 2665865"/>
                    <a:gd name="connsiteX25" fmla="*/ 2846061 w 3740601"/>
                    <a:gd name="connsiteY25" fmla="*/ 1979566 h 2665865"/>
                    <a:gd name="connsiteX26" fmla="*/ 2701598 w 3740601"/>
                    <a:gd name="connsiteY26" fmla="*/ 2006554 h 2665865"/>
                    <a:gd name="connsiteX27" fmla="*/ 2717998 w 3740601"/>
                    <a:gd name="connsiteY27" fmla="*/ 1863057 h 2665865"/>
                    <a:gd name="connsiteX28" fmla="*/ 2573011 w 3740601"/>
                    <a:gd name="connsiteY28" fmla="*/ 1989091 h 2665865"/>
                    <a:gd name="connsiteX29" fmla="*/ 2733348 w 3740601"/>
                    <a:gd name="connsiteY29" fmla="*/ 2146253 h 2665865"/>
                    <a:gd name="connsiteX30" fmla="*/ 2792086 w 3740601"/>
                    <a:gd name="connsiteY30" fmla="*/ 2328816 h 2665865"/>
                    <a:gd name="connsiteX31" fmla="*/ 2757161 w 3740601"/>
                    <a:gd name="connsiteY31" fmla="*/ 2371678 h 2665865"/>
                    <a:gd name="connsiteX32" fmla="*/ 2593743 w 3740601"/>
                    <a:gd name="connsiteY32" fmla="*/ 2511413 h 2665865"/>
                    <a:gd name="connsiteX33" fmla="*/ 2161108 w 3740601"/>
                    <a:gd name="connsiteY33" fmla="*/ 2248068 h 2665865"/>
                    <a:gd name="connsiteX34" fmla="*/ 1819800 w 3740601"/>
                    <a:gd name="connsiteY34" fmla="*/ 1876926 h 2665865"/>
                    <a:gd name="connsiteX35" fmla="*/ 1308585 w 3740601"/>
                    <a:gd name="connsiteY35" fmla="*/ 2653703 h 2665865"/>
                    <a:gd name="connsiteX36" fmla="*/ 847947 w 3740601"/>
                    <a:gd name="connsiteY36" fmla="*/ 1643051 h 2665865"/>
                    <a:gd name="connsiteX37" fmla="*/ 559189 w 3740601"/>
                    <a:gd name="connsiteY37" fmla="*/ 1526173 h 2665865"/>
                    <a:gd name="connsiteX38" fmla="*/ 607315 w 3740601"/>
                    <a:gd name="connsiteY38" fmla="*/ 1849307 h 2665865"/>
                    <a:gd name="connsiteX39" fmla="*/ 174179 w 3740601"/>
                    <a:gd name="connsiteY39" fmla="*/ 2083063 h 2665865"/>
                    <a:gd name="connsiteX40" fmla="*/ 394185 w 3740601"/>
                    <a:gd name="connsiteY40" fmla="*/ 2282444 h 2665865"/>
                    <a:gd name="connsiteX41" fmla="*/ 29801 w 3740601"/>
                    <a:gd name="connsiteY41" fmla="*/ 2633077 h 2665865"/>
                    <a:gd name="connsiteX42" fmla="*/ 80 w 3740601"/>
                    <a:gd name="connsiteY42" fmla="*/ 2416628 h 2665865"/>
                    <a:gd name="connsiteX0" fmla="*/ 80 w 3740601"/>
                    <a:gd name="connsiteY0" fmla="*/ 2416628 h 2665865"/>
                    <a:gd name="connsiteX1" fmla="*/ 2390441 w 3740601"/>
                    <a:gd name="connsiteY1" fmla="*/ 0 h 2665865"/>
                    <a:gd name="connsiteX2" fmla="*/ 3687401 w 3740601"/>
                    <a:gd name="connsiteY2" fmla="*/ 391766 h 2665865"/>
                    <a:gd name="connsiteX3" fmla="*/ 3468361 w 3740601"/>
                    <a:gd name="connsiteY3" fmla="*/ 382541 h 2665865"/>
                    <a:gd name="connsiteX4" fmla="*/ 3453644 w 3740601"/>
                    <a:gd name="connsiteY4" fmla="*/ 460519 h 2665865"/>
                    <a:gd name="connsiteX5" fmla="*/ 3591148 w 3740601"/>
                    <a:gd name="connsiteY5" fmla="*/ 646149 h 2665865"/>
                    <a:gd name="connsiteX6" fmla="*/ 3479474 w 3740601"/>
                    <a:gd name="connsiteY6" fmla="*/ 563516 h 2665865"/>
                    <a:gd name="connsiteX7" fmla="*/ 3509636 w 3740601"/>
                    <a:gd name="connsiteY7" fmla="*/ 825453 h 2665865"/>
                    <a:gd name="connsiteX8" fmla="*/ 3428673 w 3740601"/>
                    <a:gd name="connsiteY8" fmla="*/ 819103 h 2665865"/>
                    <a:gd name="connsiteX9" fmla="*/ 3398643 w 3740601"/>
                    <a:gd name="connsiteY9" fmla="*/ 928032 h 2665865"/>
                    <a:gd name="connsiteX10" fmla="*/ 3371523 w 3740601"/>
                    <a:gd name="connsiteY10" fmla="*/ 981028 h 2665865"/>
                    <a:gd name="connsiteX11" fmla="*/ 3477886 w 3740601"/>
                    <a:gd name="connsiteY11" fmla="*/ 1084216 h 2665865"/>
                    <a:gd name="connsiteX12" fmla="*/ 3493762 w 3740601"/>
                    <a:gd name="connsiteY12" fmla="*/ 1163591 h 2665865"/>
                    <a:gd name="connsiteX13" fmla="*/ 3446137 w 3740601"/>
                    <a:gd name="connsiteY13" fmla="*/ 1174703 h 2665865"/>
                    <a:gd name="connsiteX14" fmla="*/ 3400708 w 3740601"/>
                    <a:gd name="connsiteY14" fmla="*/ 1195639 h 2665865"/>
                    <a:gd name="connsiteX15" fmla="*/ 3371523 w 3740601"/>
                    <a:gd name="connsiteY15" fmla="*/ 1071516 h 2665865"/>
                    <a:gd name="connsiteX16" fmla="*/ 3281035 w 3740601"/>
                    <a:gd name="connsiteY16" fmla="*/ 1031828 h 2665865"/>
                    <a:gd name="connsiteX17" fmla="*/ 3284211 w 3740601"/>
                    <a:gd name="connsiteY17" fmla="*/ 958803 h 2665865"/>
                    <a:gd name="connsiteX18" fmla="*/ 3093711 w 3740601"/>
                    <a:gd name="connsiteY18" fmla="*/ 931816 h 2665865"/>
                    <a:gd name="connsiteX19" fmla="*/ 3108763 w 3740601"/>
                    <a:gd name="connsiteY19" fmla="*/ 1122136 h 2665865"/>
                    <a:gd name="connsiteX20" fmla="*/ 3337012 w 3740601"/>
                    <a:gd name="connsiteY20" fmla="*/ 1392226 h 2665865"/>
                    <a:gd name="connsiteX21" fmla="*/ 3246111 w 3740601"/>
                    <a:gd name="connsiteY21" fmla="*/ 1576341 h 2665865"/>
                    <a:gd name="connsiteX22" fmla="*/ 3141336 w 3740601"/>
                    <a:gd name="connsiteY22" fmla="*/ 1744616 h 2665865"/>
                    <a:gd name="connsiteX23" fmla="*/ 2955598 w 3740601"/>
                    <a:gd name="connsiteY23" fmla="*/ 1776366 h 2665865"/>
                    <a:gd name="connsiteX24" fmla="*/ 2860348 w 3740601"/>
                    <a:gd name="connsiteY24" fmla="*/ 1893841 h 2665865"/>
                    <a:gd name="connsiteX25" fmla="*/ 2846061 w 3740601"/>
                    <a:gd name="connsiteY25" fmla="*/ 1979566 h 2665865"/>
                    <a:gd name="connsiteX26" fmla="*/ 2701598 w 3740601"/>
                    <a:gd name="connsiteY26" fmla="*/ 2006554 h 2665865"/>
                    <a:gd name="connsiteX27" fmla="*/ 2766687 w 3740601"/>
                    <a:gd name="connsiteY27" fmla="*/ 1909716 h 2665865"/>
                    <a:gd name="connsiteX28" fmla="*/ 2717998 w 3740601"/>
                    <a:gd name="connsiteY28" fmla="*/ 1863057 h 2665865"/>
                    <a:gd name="connsiteX29" fmla="*/ 2573011 w 3740601"/>
                    <a:gd name="connsiteY29" fmla="*/ 1989091 h 2665865"/>
                    <a:gd name="connsiteX30" fmla="*/ 2733348 w 3740601"/>
                    <a:gd name="connsiteY30" fmla="*/ 2146253 h 2665865"/>
                    <a:gd name="connsiteX31" fmla="*/ 2792086 w 3740601"/>
                    <a:gd name="connsiteY31" fmla="*/ 2328816 h 2665865"/>
                    <a:gd name="connsiteX32" fmla="*/ 2757161 w 3740601"/>
                    <a:gd name="connsiteY32" fmla="*/ 2371678 h 2665865"/>
                    <a:gd name="connsiteX33" fmla="*/ 2593743 w 3740601"/>
                    <a:gd name="connsiteY33" fmla="*/ 2511413 h 2665865"/>
                    <a:gd name="connsiteX34" fmla="*/ 2161108 w 3740601"/>
                    <a:gd name="connsiteY34" fmla="*/ 2248068 h 2665865"/>
                    <a:gd name="connsiteX35" fmla="*/ 1819800 w 3740601"/>
                    <a:gd name="connsiteY35" fmla="*/ 1876926 h 2665865"/>
                    <a:gd name="connsiteX36" fmla="*/ 1308585 w 3740601"/>
                    <a:gd name="connsiteY36" fmla="*/ 2653703 h 2665865"/>
                    <a:gd name="connsiteX37" fmla="*/ 847947 w 3740601"/>
                    <a:gd name="connsiteY37" fmla="*/ 1643051 h 2665865"/>
                    <a:gd name="connsiteX38" fmla="*/ 559189 w 3740601"/>
                    <a:gd name="connsiteY38" fmla="*/ 1526173 h 2665865"/>
                    <a:gd name="connsiteX39" fmla="*/ 607315 w 3740601"/>
                    <a:gd name="connsiteY39" fmla="*/ 1849307 h 2665865"/>
                    <a:gd name="connsiteX40" fmla="*/ 174179 w 3740601"/>
                    <a:gd name="connsiteY40" fmla="*/ 2083063 h 2665865"/>
                    <a:gd name="connsiteX41" fmla="*/ 394185 w 3740601"/>
                    <a:gd name="connsiteY41" fmla="*/ 2282444 h 2665865"/>
                    <a:gd name="connsiteX42" fmla="*/ 29801 w 3740601"/>
                    <a:gd name="connsiteY42" fmla="*/ 2633077 h 2665865"/>
                    <a:gd name="connsiteX43" fmla="*/ 80 w 3740601"/>
                    <a:gd name="connsiteY43" fmla="*/ 2416628 h 2665865"/>
                    <a:gd name="connsiteX0" fmla="*/ 80 w 3740601"/>
                    <a:gd name="connsiteY0" fmla="*/ 2416628 h 2665865"/>
                    <a:gd name="connsiteX1" fmla="*/ 2390441 w 3740601"/>
                    <a:gd name="connsiteY1" fmla="*/ 0 h 2665865"/>
                    <a:gd name="connsiteX2" fmla="*/ 3687401 w 3740601"/>
                    <a:gd name="connsiteY2" fmla="*/ 391766 h 2665865"/>
                    <a:gd name="connsiteX3" fmla="*/ 3468361 w 3740601"/>
                    <a:gd name="connsiteY3" fmla="*/ 382541 h 2665865"/>
                    <a:gd name="connsiteX4" fmla="*/ 3453644 w 3740601"/>
                    <a:gd name="connsiteY4" fmla="*/ 460519 h 2665865"/>
                    <a:gd name="connsiteX5" fmla="*/ 3591148 w 3740601"/>
                    <a:gd name="connsiteY5" fmla="*/ 646149 h 2665865"/>
                    <a:gd name="connsiteX6" fmla="*/ 3479474 w 3740601"/>
                    <a:gd name="connsiteY6" fmla="*/ 563516 h 2665865"/>
                    <a:gd name="connsiteX7" fmla="*/ 3509636 w 3740601"/>
                    <a:gd name="connsiteY7" fmla="*/ 825453 h 2665865"/>
                    <a:gd name="connsiteX8" fmla="*/ 3428673 w 3740601"/>
                    <a:gd name="connsiteY8" fmla="*/ 819103 h 2665865"/>
                    <a:gd name="connsiteX9" fmla="*/ 3398643 w 3740601"/>
                    <a:gd name="connsiteY9" fmla="*/ 928032 h 2665865"/>
                    <a:gd name="connsiteX10" fmla="*/ 3371523 w 3740601"/>
                    <a:gd name="connsiteY10" fmla="*/ 981028 h 2665865"/>
                    <a:gd name="connsiteX11" fmla="*/ 3477886 w 3740601"/>
                    <a:gd name="connsiteY11" fmla="*/ 1084216 h 2665865"/>
                    <a:gd name="connsiteX12" fmla="*/ 3493762 w 3740601"/>
                    <a:gd name="connsiteY12" fmla="*/ 1163591 h 2665865"/>
                    <a:gd name="connsiteX13" fmla="*/ 3446137 w 3740601"/>
                    <a:gd name="connsiteY13" fmla="*/ 1174703 h 2665865"/>
                    <a:gd name="connsiteX14" fmla="*/ 3400708 w 3740601"/>
                    <a:gd name="connsiteY14" fmla="*/ 1195639 h 2665865"/>
                    <a:gd name="connsiteX15" fmla="*/ 3371523 w 3740601"/>
                    <a:gd name="connsiteY15" fmla="*/ 1071516 h 2665865"/>
                    <a:gd name="connsiteX16" fmla="*/ 3281035 w 3740601"/>
                    <a:gd name="connsiteY16" fmla="*/ 1031828 h 2665865"/>
                    <a:gd name="connsiteX17" fmla="*/ 3284211 w 3740601"/>
                    <a:gd name="connsiteY17" fmla="*/ 958803 h 2665865"/>
                    <a:gd name="connsiteX18" fmla="*/ 3093711 w 3740601"/>
                    <a:gd name="connsiteY18" fmla="*/ 931816 h 2665865"/>
                    <a:gd name="connsiteX19" fmla="*/ 3108763 w 3740601"/>
                    <a:gd name="connsiteY19" fmla="*/ 1122136 h 2665865"/>
                    <a:gd name="connsiteX20" fmla="*/ 3337012 w 3740601"/>
                    <a:gd name="connsiteY20" fmla="*/ 1392226 h 2665865"/>
                    <a:gd name="connsiteX21" fmla="*/ 3246111 w 3740601"/>
                    <a:gd name="connsiteY21" fmla="*/ 1576341 h 2665865"/>
                    <a:gd name="connsiteX22" fmla="*/ 3141336 w 3740601"/>
                    <a:gd name="connsiteY22" fmla="*/ 1744616 h 2665865"/>
                    <a:gd name="connsiteX23" fmla="*/ 2955598 w 3740601"/>
                    <a:gd name="connsiteY23" fmla="*/ 1776366 h 2665865"/>
                    <a:gd name="connsiteX24" fmla="*/ 2860348 w 3740601"/>
                    <a:gd name="connsiteY24" fmla="*/ 1893841 h 2665865"/>
                    <a:gd name="connsiteX25" fmla="*/ 2846061 w 3740601"/>
                    <a:gd name="connsiteY25" fmla="*/ 1979566 h 2665865"/>
                    <a:gd name="connsiteX26" fmla="*/ 2701598 w 3740601"/>
                    <a:gd name="connsiteY26" fmla="*/ 2006554 h 2665865"/>
                    <a:gd name="connsiteX27" fmla="*/ 2766687 w 3740601"/>
                    <a:gd name="connsiteY27" fmla="*/ 1909716 h 2665865"/>
                    <a:gd name="connsiteX28" fmla="*/ 2717998 w 3740601"/>
                    <a:gd name="connsiteY28" fmla="*/ 1863057 h 2665865"/>
                    <a:gd name="connsiteX29" fmla="*/ 2573011 w 3740601"/>
                    <a:gd name="connsiteY29" fmla="*/ 1989091 h 2665865"/>
                    <a:gd name="connsiteX30" fmla="*/ 2733348 w 3740601"/>
                    <a:gd name="connsiteY30" fmla="*/ 2146253 h 2665865"/>
                    <a:gd name="connsiteX31" fmla="*/ 2792086 w 3740601"/>
                    <a:gd name="connsiteY31" fmla="*/ 2328816 h 2665865"/>
                    <a:gd name="connsiteX32" fmla="*/ 2757161 w 3740601"/>
                    <a:gd name="connsiteY32" fmla="*/ 2371678 h 2665865"/>
                    <a:gd name="connsiteX33" fmla="*/ 2593743 w 3740601"/>
                    <a:gd name="connsiteY33" fmla="*/ 2511413 h 2665865"/>
                    <a:gd name="connsiteX34" fmla="*/ 2161108 w 3740601"/>
                    <a:gd name="connsiteY34" fmla="*/ 2248068 h 2665865"/>
                    <a:gd name="connsiteX35" fmla="*/ 1819800 w 3740601"/>
                    <a:gd name="connsiteY35" fmla="*/ 1876926 h 2665865"/>
                    <a:gd name="connsiteX36" fmla="*/ 1308585 w 3740601"/>
                    <a:gd name="connsiteY36" fmla="*/ 2653703 h 2665865"/>
                    <a:gd name="connsiteX37" fmla="*/ 847947 w 3740601"/>
                    <a:gd name="connsiteY37" fmla="*/ 1643051 h 2665865"/>
                    <a:gd name="connsiteX38" fmla="*/ 559189 w 3740601"/>
                    <a:gd name="connsiteY38" fmla="*/ 1526173 h 2665865"/>
                    <a:gd name="connsiteX39" fmla="*/ 607315 w 3740601"/>
                    <a:gd name="connsiteY39" fmla="*/ 1849307 h 2665865"/>
                    <a:gd name="connsiteX40" fmla="*/ 174179 w 3740601"/>
                    <a:gd name="connsiteY40" fmla="*/ 2083063 h 2665865"/>
                    <a:gd name="connsiteX41" fmla="*/ 394185 w 3740601"/>
                    <a:gd name="connsiteY41" fmla="*/ 2282444 h 2665865"/>
                    <a:gd name="connsiteX42" fmla="*/ 29801 w 3740601"/>
                    <a:gd name="connsiteY42" fmla="*/ 2633077 h 2665865"/>
                    <a:gd name="connsiteX43" fmla="*/ 80 w 3740601"/>
                    <a:gd name="connsiteY43" fmla="*/ 2416628 h 2665865"/>
                    <a:gd name="connsiteX0" fmla="*/ 80 w 3740601"/>
                    <a:gd name="connsiteY0" fmla="*/ 2416628 h 2665865"/>
                    <a:gd name="connsiteX1" fmla="*/ 2390441 w 3740601"/>
                    <a:gd name="connsiteY1" fmla="*/ 0 h 2665865"/>
                    <a:gd name="connsiteX2" fmla="*/ 3687401 w 3740601"/>
                    <a:gd name="connsiteY2" fmla="*/ 391766 h 2665865"/>
                    <a:gd name="connsiteX3" fmla="*/ 3468361 w 3740601"/>
                    <a:gd name="connsiteY3" fmla="*/ 382541 h 2665865"/>
                    <a:gd name="connsiteX4" fmla="*/ 3453644 w 3740601"/>
                    <a:gd name="connsiteY4" fmla="*/ 460519 h 2665865"/>
                    <a:gd name="connsiteX5" fmla="*/ 3591148 w 3740601"/>
                    <a:gd name="connsiteY5" fmla="*/ 646149 h 2665865"/>
                    <a:gd name="connsiteX6" fmla="*/ 3479474 w 3740601"/>
                    <a:gd name="connsiteY6" fmla="*/ 563516 h 2665865"/>
                    <a:gd name="connsiteX7" fmla="*/ 3509636 w 3740601"/>
                    <a:gd name="connsiteY7" fmla="*/ 825453 h 2665865"/>
                    <a:gd name="connsiteX8" fmla="*/ 3428673 w 3740601"/>
                    <a:gd name="connsiteY8" fmla="*/ 819103 h 2665865"/>
                    <a:gd name="connsiteX9" fmla="*/ 3398643 w 3740601"/>
                    <a:gd name="connsiteY9" fmla="*/ 928032 h 2665865"/>
                    <a:gd name="connsiteX10" fmla="*/ 3371523 w 3740601"/>
                    <a:gd name="connsiteY10" fmla="*/ 981028 h 2665865"/>
                    <a:gd name="connsiteX11" fmla="*/ 3477886 w 3740601"/>
                    <a:gd name="connsiteY11" fmla="*/ 1084216 h 2665865"/>
                    <a:gd name="connsiteX12" fmla="*/ 3493762 w 3740601"/>
                    <a:gd name="connsiteY12" fmla="*/ 1163591 h 2665865"/>
                    <a:gd name="connsiteX13" fmla="*/ 3446137 w 3740601"/>
                    <a:gd name="connsiteY13" fmla="*/ 1174703 h 2665865"/>
                    <a:gd name="connsiteX14" fmla="*/ 3400708 w 3740601"/>
                    <a:gd name="connsiteY14" fmla="*/ 1195639 h 2665865"/>
                    <a:gd name="connsiteX15" fmla="*/ 3371523 w 3740601"/>
                    <a:gd name="connsiteY15" fmla="*/ 1071516 h 2665865"/>
                    <a:gd name="connsiteX16" fmla="*/ 3281035 w 3740601"/>
                    <a:gd name="connsiteY16" fmla="*/ 1031828 h 2665865"/>
                    <a:gd name="connsiteX17" fmla="*/ 3284211 w 3740601"/>
                    <a:gd name="connsiteY17" fmla="*/ 958803 h 2665865"/>
                    <a:gd name="connsiteX18" fmla="*/ 3093711 w 3740601"/>
                    <a:gd name="connsiteY18" fmla="*/ 931816 h 2665865"/>
                    <a:gd name="connsiteX19" fmla="*/ 3108763 w 3740601"/>
                    <a:gd name="connsiteY19" fmla="*/ 1122136 h 2665865"/>
                    <a:gd name="connsiteX20" fmla="*/ 3337012 w 3740601"/>
                    <a:gd name="connsiteY20" fmla="*/ 1392226 h 2665865"/>
                    <a:gd name="connsiteX21" fmla="*/ 3246111 w 3740601"/>
                    <a:gd name="connsiteY21" fmla="*/ 1576341 h 2665865"/>
                    <a:gd name="connsiteX22" fmla="*/ 3141336 w 3740601"/>
                    <a:gd name="connsiteY22" fmla="*/ 1744616 h 2665865"/>
                    <a:gd name="connsiteX23" fmla="*/ 2912736 w 3740601"/>
                    <a:gd name="connsiteY23" fmla="*/ 1741441 h 2665865"/>
                    <a:gd name="connsiteX24" fmla="*/ 2860348 w 3740601"/>
                    <a:gd name="connsiteY24" fmla="*/ 1893841 h 2665865"/>
                    <a:gd name="connsiteX25" fmla="*/ 2846061 w 3740601"/>
                    <a:gd name="connsiteY25" fmla="*/ 1979566 h 2665865"/>
                    <a:gd name="connsiteX26" fmla="*/ 2701598 w 3740601"/>
                    <a:gd name="connsiteY26" fmla="*/ 2006554 h 2665865"/>
                    <a:gd name="connsiteX27" fmla="*/ 2766687 w 3740601"/>
                    <a:gd name="connsiteY27" fmla="*/ 1909716 h 2665865"/>
                    <a:gd name="connsiteX28" fmla="*/ 2717998 w 3740601"/>
                    <a:gd name="connsiteY28" fmla="*/ 1863057 h 2665865"/>
                    <a:gd name="connsiteX29" fmla="*/ 2573011 w 3740601"/>
                    <a:gd name="connsiteY29" fmla="*/ 1989091 h 2665865"/>
                    <a:gd name="connsiteX30" fmla="*/ 2733348 w 3740601"/>
                    <a:gd name="connsiteY30" fmla="*/ 2146253 h 2665865"/>
                    <a:gd name="connsiteX31" fmla="*/ 2792086 w 3740601"/>
                    <a:gd name="connsiteY31" fmla="*/ 2328816 h 2665865"/>
                    <a:gd name="connsiteX32" fmla="*/ 2757161 w 3740601"/>
                    <a:gd name="connsiteY32" fmla="*/ 2371678 h 2665865"/>
                    <a:gd name="connsiteX33" fmla="*/ 2593743 w 3740601"/>
                    <a:gd name="connsiteY33" fmla="*/ 2511413 h 2665865"/>
                    <a:gd name="connsiteX34" fmla="*/ 2161108 w 3740601"/>
                    <a:gd name="connsiteY34" fmla="*/ 2248068 h 2665865"/>
                    <a:gd name="connsiteX35" fmla="*/ 1819800 w 3740601"/>
                    <a:gd name="connsiteY35" fmla="*/ 1876926 h 2665865"/>
                    <a:gd name="connsiteX36" fmla="*/ 1308585 w 3740601"/>
                    <a:gd name="connsiteY36" fmla="*/ 2653703 h 2665865"/>
                    <a:gd name="connsiteX37" fmla="*/ 847947 w 3740601"/>
                    <a:gd name="connsiteY37" fmla="*/ 1643051 h 2665865"/>
                    <a:gd name="connsiteX38" fmla="*/ 559189 w 3740601"/>
                    <a:gd name="connsiteY38" fmla="*/ 1526173 h 2665865"/>
                    <a:gd name="connsiteX39" fmla="*/ 607315 w 3740601"/>
                    <a:gd name="connsiteY39" fmla="*/ 1849307 h 2665865"/>
                    <a:gd name="connsiteX40" fmla="*/ 174179 w 3740601"/>
                    <a:gd name="connsiteY40" fmla="*/ 2083063 h 2665865"/>
                    <a:gd name="connsiteX41" fmla="*/ 394185 w 3740601"/>
                    <a:gd name="connsiteY41" fmla="*/ 2282444 h 2665865"/>
                    <a:gd name="connsiteX42" fmla="*/ 29801 w 3740601"/>
                    <a:gd name="connsiteY42" fmla="*/ 2633077 h 2665865"/>
                    <a:gd name="connsiteX43" fmla="*/ 80 w 3740601"/>
                    <a:gd name="connsiteY43" fmla="*/ 2416628 h 2665865"/>
                    <a:gd name="connsiteX0" fmla="*/ 80 w 3740601"/>
                    <a:gd name="connsiteY0" fmla="*/ 2416628 h 2665865"/>
                    <a:gd name="connsiteX1" fmla="*/ 2390441 w 3740601"/>
                    <a:gd name="connsiteY1" fmla="*/ 0 h 2665865"/>
                    <a:gd name="connsiteX2" fmla="*/ 3687401 w 3740601"/>
                    <a:gd name="connsiteY2" fmla="*/ 391766 h 2665865"/>
                    <a:gd name="connsiteX3" fmla="*/ 3468361 w 3740601"/>
                    <a:gd name="connsiteY3" fmla="*/ 382541 h 2665865"/>
                    <a:gd name="connsiteX4" fmla="*/ 3453644 w 3740601"/>
                    <a:gd name="connsiteY4" fmla="*/ 460519 h 2665865"/>
                    <a:gd name="connsiteX5" fmla="*/ 3591148 w 3740601"/>
                    <a:gd name="connsiteY5" fmla="*/ 646149 h 2665865"/>
                    <a:gd name="connsiteX6" fmla="*/ 3479474 w 3740601"/>
                    <a:gd name="connsiteY6" fmla="*/ 563516 h 2665865"/>
                    <a:gd name="connsiteX7" fmla="*/ 3509636 w 3740601"/>
                    <a:gd name="connsiteY7" fmla="*/ 825453 h 2665865"/>
                    <a:gd name="connsiteX8" fmla="*/ 3428673 w 3740601"/>
                    <a:gd name="connsiteY8" fmla="*/ 819103 h 2665865"/>
                    <a:gd name="connsiteX9" fmla="*/ 3398643 w 3740601"/>
                    <a:gd name="connsiteY9" fmla="*/ 928032 h 2665865"/>
                    <a:gd name="connsiteX10" fmla="*/ 3371523 w 3740601"/>
                    <a:gd name="connsiteY10" fmla="*/ 981028 h 2665865"/>
                    <a:gd name="connsiteX11" fmla="*/ 3477886 w 3740601"/>
                    <a:gd name="connsiteY11" fmla="*/ 1084216 h 2665865"/>
                    <a:gd name="connsiteX12" fmla="*/ 3493762 w 3740601"/>
                    <a:gd name="connsiteY12" fmla="*/ 1163591 h 2665865"/>
                    <a:gd name="connsiteX13" fmla="*/ 3446137 w 3740601"/>
                    <a:gd name="connsiteY13" fmla="*/ 1174703 h 2665865"/>
                    <a:gd name="connsiteX14" fmla="*/ 3400708 w 3740601"/>
                    <a:gd name="connsiteY14" fmla="*/ 1195639 h 2665865"/>
                    <a:gd name="connsiteX15" fmla="*/ 3371523 w 3740601"/>
                    <a:gd name="connsiteY15" fmla="*/ 1071516 h 2665865"/>
                    <a:gd name="connsiteX16" fmla="*/ 3281035 w 3740601"/>
                    <a:gd name="connsiteY16" fmla="*/ 1031828 h 2665865"/>
                    <a:gd name="connsiteX17" fmla="*/ 3284211 w 3740601"/>
                    <a:gd name="connsiteY17" fmla="*/ 958803 h 2665865"/>
                    <a:gd name="connsiteX18" fmla="*/ 3093711 w 3740601"/>
                    <a:gd name="connsiteY18" fmla="*/ 931816 h 2665865"/>
                    <a:gd name="connsiteX19" fmla="*/ 3108763 w 3740601"/>
                    <a:gd name="connsiteY19" fmla="*/ 1122136 h 2665865"/>
                    <a:gd name="connsiteX20" fmla="*/ 3337012 w 3740601"/>
                    <a:gd name="connsiteY20" fmla="*/ 1392226 h 2665865"/>
                    <a:gd name="connsiteX21" fmla="*/ 3246111 w 3740601"/>
                    <a:gd name="connsiteY21" fmla="*/ 1576341 h 2665865"/>
                    <a:gd name="connsiteX22" fmla="*/ 3141336 w 3740601"/>
                    <a:gd name="connsiteY22" fmla="*/ 1744616 h 2665865"/>
                    <a:gd name="connsiteX23" fmla="*/ 2912736 w 3740601"/>
                    <a:gd name="connsiteY23" fmla="*/ 1741441 h 2665865"/>
                    <a:gd name="connsiteX24" fmla="*/ 2860348 w 3740601"/>
                    <a:gd name="connsiteY24" fmla="*/ 1893841 h 2665865"/>
                    <a:gd name="connsiteX25" fmla="*/ 2846061 w 3740601"/>
                    <a:gd name="connsiteY25" fmla="*/ 1979566 h 2665865"/>
                    <a:gd name="connsiteX26" fmla="*/ 2701598 w 3740601"/>
                    <a:gd name="connsiteY26" fmla="*/ 2006554 h 2665865"/>
                    <a:gd name="connsiteX27" fmla="*/ 2766687 w 3740601"/>
                    <a:gd name="connsiteY27" fmla="*/ 1909716 h 2665865"/>
                    <a:gd name="connsiteX28" fmla="*/ 2717998 w 3740601"/>
                    <a:gd name="connsiteY28" fmla="*/ 1863057 h 2665865"/>
                    <a:gd name="connsiteX29" fmla="*/ 2573011 w 3740601"/>
                    <a:gd name="connsiteY29" fmla="*/ 1989091 h 2665865"/>
                    <a:gd name="connsiteX30" fmla="*/ 2733348 w 3740601"/>
                    <a:gd name="connsiteY30" fmla="*/ 2146253 h 2665865"/>
                    <a:gd name="connsiteX31" fmla="*/ 2792086 w 3740601"/>
                    <a:gd name="connsiteY31" fmla="*/ 2328816 h 2665865"/>
                    <a:gd name="connsiteX32" fmla="*/ 2757161 w 3740601"/>
                    <a:gd name="connsiteY32" fmla="*/ 2371678 h 2665865"/>
                    <a:gd name="connsiteX33" fmla="*/ 2593743 w 3740601"/>
                    <a:gd name="connsiteY33" fmla="*/ 2511413 h 2665865"/>
                    <a:gd name="connsiteX34" fmla="*/ 2161108 w 3740601"/>
                    <a:gd name="connsiteY34" fmla="*/ 2248068 h 2665865"/>
                    <a:gd name="connsiteX35" fmla="*/ 1819800 w 3740601"/>
                    <a:gd name="connsiteY35" fmla="*/ 1876926 h 2665865"/>
                    <a:gd name="connsiteX36" fmla="*/ 1308585 w 3740601"/>
                    <a:gd name="connsiteY36" fmla="*/ 2653703 h 2665865"/>
                    <a:gd name="connsiteX37" fmla="*/ 847947 w 3740601"/>
                    <a:gd name="connsiteY37" fmla="*/ 1643051 h 2665865"/>
                    <a:gd name="connsiteX38" fmla="*/ 559189 w 3740601"/>
                    <a:gd name="connsiteY38" fmla="*/ 1526173 h 2665865"/>
                    <a:gd name="connsiteX39" fmla="*/ 607315 w 3740601"/>
                    <a:gd name="connsiteY39" fmla="*/ 1849307 h 2665865"/>
                    <a:gd name="connsiteX40" fmla="*/ 174179 w 3740601"/>
                    <a:gd name="connsiteY40" fmla="*/ 2083063 h 2665865"/>
                    <a:gd name="connsiteX41" fmla="*/ 394185 w 3740601"/>
                    <a:gd name="connsiteY41" fmla="*/ 2282444 h 2665865"/>
                    <a:gd name="connsiteX42" fmla="*/ 29801 w 3740601"/>
                    <a:gd name="connsiteY42" fmla="*/ 2633077 h 2665865"/>
                    <a:gd name="connsiteX43" fmla="*/ 80 w 3740601"/>
                    <a:gd name="connsiteY43" fmla="*/ 2416628 h 2665865"/>
                    <a:gd name="connsiteX0" fmla="*/ 80 w 3740601"/>
                    <a:gd name="connsiteY0" fmla="*/ 2416628 h 2665865"/>
                    <a:gd name="connsiteX1" fmla="*/ 2390441 w 3740601"/>
                    <a:gd name="connsiteY1" fmla="*/ 0 h 2665865"/>
                    <a:gd name="connsiteX2" fmla="*/ 3687401 w 3740601"/>
                    <a:gd name="connsiteY2" fmla="*/ 391766 h 2665865"/>
                    <a:gd name="connsiteX3" fmla="*/ 3468361 w 3740601"/>
                    <a:gd name="connsiteY3" fmla="*/ 382541 h 2665865"/>
                    <a:gd name="connsiteX4" fmla="*/ 3453644 w 3740601"/>
                    <a:gd name="connsiteY4" fmla="*/ 460519 h 2665865"/>
                    <a:gd name="connsiteX5" fmla="*/ 3591148 w 3740601"/>
                    <a:gd name="connsiteY5" fmla="*/ 646149 h 2665865"/>
                    <a:gd name="connsiteX6" fmla="*/ 3479474 w 3740601"/>
                    <a:gd name="connsiteY6" fmla="*/ 563516 h 2665865"/>
                    <a:gd name="connsiteX7" fmla="*/ 3509636 w 3740601"/>
                    <a:gd name="connsiteY7" fmla="*/ 825453 h 2665865"/>
                    <a:gd name="connsiteX8" fmla="*/ 3428673 w 3740601"/>
                    <a:gd name="connsiteY8" fmla="*/ 819103 h 2665865"/>
                    <a:gd name="connsiteX9" fmla="*/ 3398643 w 3740601"/>
                    <a:gd name="connsiteY9" fmla="*/ 928032 h 2665865"/>
                    <a:gd name="connsiteX10" fmla="*/ 3371523 w 3740601"/>
                    <a:gd name="connsiteY10" fmla="*/ 981028 h 2665865"/>
                    <a:gd name="connsiteX11" fmla="*/ 3477886 w 3740601"/>
                    <a:gd name="connsiteY11" fmla="*/ 1084216 h 2665865"/>
                    <a:gd name="connsiteX12" fmla="*/ 3493762 w 3740601"/>
                    <a:gd name="connsiteY12" fmla="*/ 1163591 h 2665865"/>
                    <a:gd name="connsiteX13" fmla="*/ 3446137 w 3740601"/>
                    <a:gd name="connsiteY13" fmla="*/ 1174703 h 2665865"/>
                    <a:gd name="connsiteX14" fmla="*/ 3400708 w 3740601"/>
                    <a:gd name="connsiteY14" fmla="*/ 1195639 h 2665865"/>
                    <a:gd name="connsiteX15" fmla="*/ 3371523 w 3740601"/>
                    <a:gd name="connsiteY15" fmla="*/ 1071516 h 2665865"/>
                    <a:gd name="connsiteX16" fmla="*/ 3281035 w 3740601"/>
                    <a:gd name="connsiteY16" fmla="*/ 1031828 h 2665865"/>
                    <a:gd name="connsiteX17" fmla="*/ 3284211 w 3740601"/>
                    <a:gd name="connsiteY17" fmla="*/ 958803 h 2665865"/>
                    <a:gd name="connsiteX18" fmla="*/ 3093711 w 3740601"/>
                    <a:gd name="connsiteY18" fmla="*/ 931816 h 2665865"/>
                    <a:gd name="connsiteX19" fmla="*/ 3108763 w 3740601"/>
                    <a:gd name="connsiteY19" fmla="*/ 1122136 h 2665865"/>
                    <a:gd name="connsiteX20" fmla="*/ 3337012 w 3740601"/>
                    <a:gd name="connsiteY20" fmla="*/ 1392226 h 2665865"/>
                    <a:gd name="connsiteX21" fmla="*/ 3246111 w 3740601"/>
                    <a:gd name="connsiteY21" fmla="*/ 1576341 h 2665865"/>
                    <a:gd name="connsiteX22" fmla="*/ 3103236 w 3740601"/>
                    <a:gd name="connsiteY22" fmla="*/ 1736678 h 2665865"/>
                    <a:gd name="connsiteX23" fmla="*/ 2912736 w 3740601"/>
                    <a:gd name="connsiteY23" fmla="*/ 1741441 h 2665865"/>
                    <a:gd name="connsiteX24" fmla="*/ 2860348 w 3740601"/>
                    <a:gd name="connsiteY24" fmla="*/ 1893841 h 2665865"/>
                    <a:gd name="connsiteX25" fmla="*/ 2846061 w 3740601"/>
                    <a:gd name="connsiteY25" fmla="*/ 1979566 h 2665865"/>
                    <a:gd name="connsiteX26" fmla="*/ 2701598 w 3740601"/>
                    <a:gd name="connsiteY26" fmla="*/ 2006554 h 2665865"/>
                    <a:gd name="connsiteX27" fmla="*/ 2766687 w 3740601"/>
                    <a:gd name="connsiteY27" fmla="*/ 1909716 h 2665865"/>
                    <a:gd name="connsiteX28" fmla="*/ 2717998 w 3740601"/>
                    <a:gd name="connsiteY28" fmla="*/ 1863057 h 2665865"/>
                    <a:gd name="connsiteX29" fmla="*/ 2573011 w 3740601"/>
                    <a:gd name="connsiteY29" fmla="*/ 1989091 h 2665865"/>
                    <a:gd name="connsiteX30" fmla="*/ 2733348 w 3740601"/>
                    <a:gd name="connsiteY30" fmla="*/ 2146253 h 2665865"/>
                    <a:gd name="connsiteX31" fmla="*/ 2792086 w 3740601"/>
                    <a:gd name="connsiteY31" fmla="*/ 2328816 h 2665865"/>
                    <a:gd name="connsiteX32" fmla="*/ 2757161 w 3740601"/>
                    <a:gd name="connsiteY32" fmla="*/ 2371678 h 2665865"/>
                    <a:gd name="connsiteX33" fmla="*/ 2593743 w 3740601"/>
                    <a:gd name="connsiteY33" fmla="*/ 2511413 h 2665865"/>
                    <a:gd name="connsiteX34" fmla="*/ 2161108 w 3740601"/>
                    <a:gd name="connsiteY34" fmla="*/ 2248068 h 2665865"/>
                    <a:gd name="connsiteX35" fmla="*/ 1819800 w 3740601"/>
                    <a:gd name="connsiteY35" fmla="*/ 1876926 h 2665865"/>
                    <a:gd name="connsiteX36" fmla="*/ 1308585 w 3740601"/>
                    <a:gd name="connsiteY36" fmla="*/ 2653703 h 2665865"/>
                    <a:gd name="connsiteX37" fmla="*/ 847947 w 3740601"/>
                    <a:gd name="connsiteY37" fmla="*/ 1643051 h 2665865"/>
                    <a:gd name="connsiteX38" fmla="*/ 559189 w 3740601"/>
                    <a:gd name="connsiteY38" fmla="*/ 1526173 h 2665865"/>
                    <a:gd name="connsiteX39" fmla="*/ 607315 w 3740601"/>
                    <a:gd name="connsiteY39" fmla="*/ 1849307 h 2665865"/>
                    <a:gd name="connsiteX40" fmla="*/ 174179 w 3740601"/>
                    <a:gd name="connsiteY40" fmla="*/ 2083063 h 2665865"/>
                    <a:gd name="connsiteX41" fmla="*/ 394185 w 3740601"/>
                    <a:gd name="connsiteY41" fmla="*/ 2282444 h 2665865"/>
                    <a:gd name="connsiteX42" fmla="*/ 29801 w 3740601"/>
                    <a:gd name="connsiteY42" fmla="*/ 2633077 h 2665865"/>
                    <a:gd name="connsiteX43" fmla="*/ 80 w 3740601"/>
                    <a:gd name="connsiteY43" fmla="*/ 2416628 h 2665865"/>
                    <a:gd name="connsiteX0" fmla="*/ 80 w 3740601"/>
                    <a:gd name="connsiteY0" fmla="*/ 2416628 h 2665865"/>
                    <a:gd name="connsiteX1" fmla="*/ 2390441 w 3740601"/>
                    <a:gd name="connsiteY1" fmla="*/ 0 h 2665865"/>
                    <a:gd name="connsiteX2" fmla="*/ 3687401 w 3740601"/>
                    <a:gd name="connsiteY2" fmla="*/ 391766 h 2665865"/>
                    <a:gd name="connsiteX3" fmla="*/ 3468361 w 3740601"/>
                    <a:gd name="connsiteY3" fmla="*/ 382541 h 2665865"/>
                    <a:gd name="connsiteX4" fmla="*/ 3453644 w 3740601"/>
                    <a:gd name="connsiteY4" fmla="*/ 460519 h 2665865"/>
                    <a:gd name="connsiteX5" fmla="*/ 3591148 w 3740601"/>
                    <a:gd name="connsiteY5" fmla="*/ 646149 h 2665865"/>
                    <a:gd name="connsiteX6" fmla="*/ 3479474 w 3740601"/>
                    <a:gd name="connsiteY6" fmla="*/ 563516 h 2665865"/>
                    <a:gd name="connsiteX7" fmla="*/ 3509636 w 3740601"/>
                    <a:gd name="connsiteY7" fmla="*/ 825453 h 2665865"/>
                    <a:gd name="connsiteX8" fmla="*/ 3428673 w 3740601"/>
                    <a:gd name="connsiteY8" fmla="*/ 819103 h 2665865"/>
                    <a:gd name="connsiteX9" fmla="*/ 3398643 w 3740601"/>
                    <a:gd name="connsiteY9" fmla="*/ 928032 h 2665865"/>
                    <a:gd name="connsiteX10" fmla="*/ 3371523 w 3740601"/>
                    <a:gd name="connsiteY10" fmla="*/ 981028 h 2665865"/>
                    <a:gd name="connsiteX11" fmla="*/ 3477886 w 3740601"/>
                    <a:gd name="connsiteY11" fmla="*/ 1084216 h 2665865"/>
                    <a:gd name="connsiteX12" fmla="*/ 3493762 w 3740601"/>
                    <a:gd name="connsiteY12" fmla="*/ 1163591 h 2665865"/>
                    <a:gd name="connsiteX13" fmla="*/ 3446137 w 3740601"/>
                    <a:gd name="connsiteY13" fmla="*/ 1174703 h 2665865"/>
                    <a:gd name="connsiteX14" fmla="*/ 3400708 w 3740601"/>
                    <a:gd name="connsiteY14" fmla="*/ 1195639 h 2665865"/>
                    <a:gd name="connsiteX15" fmla="*/ 3371523 w 3740601"/>
                    <a:gd name="connsiteY15" fmla="*/ 1071516 h 2665865"/>
                    <a:gd name="connsiteX16" fmla="*/ 3281035 w 3740601"/>
                    <a:gd name="connsiteY16" fmla="*/ 1031828 h 2665865"/>
                    <a:gd name="connsiteX17" fmla="*/ 3284211 w 3740601"/>
                    <a:gd name="connsiteY17" fmla="*/ 958803 h 2665865"/>
                    <a:gd name="connsiteX18" fmla="*/ 3093711 w 3740601"/>
                    <a:gd name="connsiteY18" fmla="*/ 931816 h 2665865"/>
                    <a:gd name="connsiteX19" fmla="*/ 3108763 w 3740601"/>
                    <a:gd name="connsiteY19" fmla="*/ 1122136 h 2665865"/>
                    <a:gd name="connsiteX20" fmla="*/ 3337012 w 3740601"/>
                    <a:gd name="connsiteY20" fmla="*/ 1392226 h 2665865"/>
                    <a:gd name="connsiteX21" fmla="*/ 3246111 w 3740601"/>
                    <a:gd name="connsiteY21" fmla="*/ 1576341 h 2665865"/>
                    <a:gd name="connsiteX22" fmla="*/ 3103236 w 3740601"/>
                    <a:gd name="connsiteY22" fmla="*/ 1736678 h 2665865"/>
                    <a:gd name="connsiteX23" fmla="*/ 2912736 w 3740601"/>
                    <a:gd name="connsiteY23" fmla="*/ 1741441 h 2665865"/>
                    <a:gd name="connsiteX24" fmla="*/ 2860348 w 3740601"/>
                    <a:gd name="connsiteY24" fmla="*/ 1893841 h 2665865"/>
                    <a:gd name="connsiteX25" fmla="*/ 2846061 w 3740601"/>
                    <a:gd name="connsiteY25" fmla="*/ 1979566 h 2665865"/>
                    <a:gd name="connsiteX26" fmla="*/ 2701598 w 3740601"/>
                    <a:gd name="connsiteY26" fmla="*/ 2006554 h 2665865"/>
                    <a:gd name="connsiteX27" fmla="*/ 2766687 w 3740601"/>
                    <a:gd name="connsiteY27" fmla="*/ 1909716 h 2665865"/>
                    <a:gd name="connsiteX28" fmla="*/ 2717998 w 3740601"/>
                    <a:gd name="connsiteY28" fmla="*/ 1863057 h 2665865"/>
                    <a:gd name="connsiteX29" fmla="*/ 2573011 w 3740601"/>
                    <a:gd name="connsiteY29" fmla="*/ 1989091 h 2665865"/>
                    <a:gd name="connsiteX30" fmla="*/ 2722236 w 3740601"/>
                    <a:gd name="connsiteY30" fmla="*/ 2166891 h 2665865"/>
                    <a:gd name="connsiteX31" fmla="*/ 2792086 w 3740601"/>
                    <a:gd name="connsiteY31" fmla="*/ 2328816 h 2665865"/>
                    <a:gd name="connsiteX32" fmla="*/ 2757161 w 3740601"/>
                    <a:gd name="connsiteY32" fmla="*/ 2371678 h 2665865"/>
                    <a:gd name="connsiteX33" fmla="*/ 2593743 w 3740601"/>
                    <a:gd name="connsiteY33" fmla="*/ 2511413 h 2665865"/>
                    <a:gd name="connsiteX34" fmla="*/ 2161108 w 3740601"/>
                    <a:gd name="connsiteY34" fmla="*/ 2248068 h 2665865"/>
                    <a:gd name="connsiteX35" fmla="*/ 1819800 w 3740601"/>
                    <a:gd name="connsiteY35" fmla="*/ 1876926 h 2665865"/>
                    <a:gd name="connsiteX36" fmla="*/ 1308585 w 3740601"/>
                    <a:gd name="connsiteY36" fmla="*/ 2653703 h 2665865"/>
                    <a:gd name="connsiteX37" fmla="*/ 847947 w 3740601"/>
                    <a:gd name="connsiteY37" fmla="*/ 1643051 h 2665865"/>
                    <a:gd name="connsiteX38" fmla="*/ 559189 w 3740601"/>
                    <a:gd name="connsiteY38" fmla="*/ 1526173 h 2665865"/>
                    <a:gd name="connsiteX39" fmla="*/ 607315 w 3740601"/>
                    <a:gd name="connsiteY39" fmla="*/ 1849307 h 2665865"/>
                    <a:gd name="connsiteX40" fmla="*/ 174179 w 3740601"/>
                    <a:gd name="connsiteY40" fmla="*/ 2083063 h 2665865"/>
                    <a:gd name="connsiteX41" fmla="*/ 394185 w 3740601"/>
                    <a:gd name="connsiteY41" fmla="*/ 2282444 h 2665865"/>
                    <a:gd name="connsiteX42" fmla="*/ 29801 w 3740601"/>
                    <a:gd name="connsiteY42" fmla="*/ 2633077 h 2665865"/>
                    <a:gd name="connsiteX43" fmla="*/ 80 w 3740601"/>
                    <a:gd name="connsiteY43" fmla="*/ 2416628 h 2665865"/>
                    <a:gd name="connsiteX0" fmla="*/ 80 w 3740601"/>
                    <a:gd name="connsiteY0" fmla="*/ 2416628 h 2665865"/>
                    <a:gd name="connsiteX1" fmla="*/ 2390441 w 3740601"/>
                    <a:gd name="connsiteY1" fmla="*/ 0 h 2665865"/>
                    <a:gd name="connsiteX2" fmla="*/ 3687401 w 3740601"/>
                    <a:gd name="connsiteY2" fmla="*/ 391766 h 2665865"/>
                    <a:gd name="connsiteX3" fmla="*/ 3468361 w 3740601"/>
                    <a:gd name="connsiteY3" fmla="*/ 382541 h 2665865"/>
                    <a:gd name="connsiteX4" fmla="*/ 3453644 w 3740601"/>
                    <a:gd name="connsiteY4" fmla="*/ 460519 h 2665865"/>
                    <a:gd name="connsiteX5" fmla="*/ 3591148 w 3740601"/>
                    <a:gd name="connsiteY5" fmla="*/ 646149 h 2665865"/>
                    <a:gd name="connsiteX6" fmla="*/ 3479474 w 3740601"/>
                    <a:gd name="connsiteY6" fmla="*/ 563516 h 2665865"/>
                    <a:gd name="connsiteX7" fmla="*/ 3509636 w 3740601"/>
                    <a:gd name="connsiteY7" fmla="*/ 825453 h 2665865"/>
                    <a:gd name="connsiteX8" fmla="*/ 3428673 w 3740601"/>
                    <a:gd name="connsiteY8" fmla="*/ 819103 h 2665865"/>
                    <a:gd name="connsiteX9" fmla="*/ 3398643 w 3740601"/>
                    <a:gd name="connsiteY9" fmla="*/ 928032 h 2665865"/>
                    <a:gd name="connsiteX10" fmla="*/ 3371523 w 3740601"/>
                    <a:gd name="connsiteY10" fmla="*/ 981028 h 2665865"/>
                    <a:gd name="connsiteX11" fmla="*/ 3477886 w 3740601"/>
                    <a:gd name="connsiteY11" fmla="*/ 1084216 h 2665865"/>
                    <a:gd name="connsiteX12" fmla="*/ 3493762 w 3740601"/>
                    <a:gd name="connsiteY12" fmla="*/ 1163591 h 2665865"/>
                    <a:gd name="connsiteX13" fmla="*/ 3446137 w 3740601"/>
                    <a:gd name="connsiteY13" fmla="*/ 1174703 h 2665865"/>
                    <a:gd name="connsiteX14" fmla="*/ 3400708 w 3740601"/>
                    <a:gd name="connsiteY14" fmla="*/ 1195639 h 2665865"/>
                    <a:gd name="connsiteX15" fmla="*/ 3371523 w 3740601"/>
                    <a:gd name="connsiteY15" fmla="*/ 1071516 h 2665865"/>
                    <a:gd name="connsiteX16" fmla="*/ 3281035 w 3740601"/>
                    <a:gd name="connsiteY16" fmla="*/ 1031828 h 2665865"/>
                    <a:gd name="connsiteX17" fmla="*/ 3284211 w 3740601"/>
                    <a:gd name="connsiteY17" fmla="*/ 958803 h 2665865"/>
                    <a:gd name="connsiteX18" fmla="*/ 3093711 w 3740601"/>
                    <a:gd name="connsiteY18" fmla="*/ 931816 h 2665865"/>
                    <a:gd name="connsiteX19" fmla="*/ 3108763 w 3740601"/>
                    <a:gd name="connsiteY19" fmla="*/ 1122136 h 2665865"/>
                    <a:gd name="connsiteX20" fmla="*/ 3337012 w 3740601"/>
                    <a:gd name="connsiteY20" fmla="*/ 1392226 h 2665865"/>
                    <a:gd name="connsiteX21" fmla="*/ 3246111 w 3740601"/>
                    <a:gd name="connsiteY21" fmla="*/ 1576341 h 2665865"/>
                    <a:gd name="connsiteX22" fmla="*/ 3103236 w 3740601"/>
                    <a:gd name="connsiteY22" fmla="*/ 1736678 h 2665865"/>
                    <a:gd name="connsiteX23" fmla="*/ 2912736 w 3740601"/>
                    <a:gd name="connsiteY23" fmla="*/ 1741441 h 2665865"/>
                    <a:gd name="connsiteX24" fmla="*/ 2860348 w 3740601"/>
                    <a:gd name="connsiteY24" fmla="*/ 1893841 h 2665865"/>
                    <a:gd name="connsiteX25" fmla="*/ 2846061 w 3740601"/>
                    <a:gd name="connsiteY25" fmla="*/ 1979566 h 2665865"/>
                    <a:gd name="connsiteX26" fmla="*/ 2701598 w 3740601"/>
                    <a:gd name="connsiteY26" fmla="*/ 2006554 h 2665865"/>
                    <a:gd name="connsiteX27" fmla="*/ 2766687 w 3740601"/>
                    <a:gd name="connsiteY27" fmla="*/ 1909716 h 2665865"/>
                    <a:gd name="connsiteX28" fmla="*/ 2717998 w 3740601"/>
                    <a:gd name="connsiteY28" fmla="*/ 1863057 h 2665865"/>
                    <a:gd name="connsiteX29" fmla="*/ 2573011 w 3740601"/>
                    <a:gd name="connsiteY29" fmla="*/ 1989091 h 2665865"/>
                    <a:gd name="connsiteX30" fmla="*/ 2722236 w 3740601"/>
                    <a:gd name="connsiteY30" fmla="*/ 2166891 h 2665865"/>
                    <a:gd name="connsiteX31" fmla="*/ 2792086 w 3740601"/>
                    <a:gd name="connsiteY31" fmla="*/ 2328816 h 2665865"/>
                    <a:gd name="connsiteX32" fmla="*/ 2757161 w 3740601"/>
                    <a:gd name="connsiteY32" fmla="*/ 2371678 h 2665865"/>
                    <a:gd name="connsiteX33" fmla="*/ 2658737 w 3740601"/>
                    <a:gd name="connsiteY33" fmla="*/ 2435178 h 2665865"/>
                    <a:gd name="connsiteX34" fmla="*/ 2593743 w 3740601"/>
                    <a:gd name="connsiteY34" fmla="*/ 2511413 h 2665865"/>
                    <a:gd name="connsiteX35" fmla="*/ 2161108 w 3740601"/>
                    <a:gd name="connsiteY35" fmla="*/ 2248068 h 2665865"/>
                    <a:gd name="connsiteX36" fmla="*/ 1819800 w 3740601"/>
                    <a:gd name="connsiteY36" fmla="*/ 1876926 h 2665865"/>
                    <a:gd name="connsiteX37" fmla="*/ 1308585 w 3740601"/>
                    <a:gd name="connsiteY37" fmla="*/ 2653703 h 2665865"/>
                    <a:gd name="connsiteX38" fmla="*/ 847947 w 3740601"/>
                    <a:gd name="connsiteY38" fmla="*/ 1643051 h 2665865"/>
                    <a:gd name="connsiteX39" fmla="*/ 559189 w 3740601"/>
                    <a:gd name="connsiteY39" fmla="*/ 1526173 h 2665865"/>
                    <a:gd name="connsiteX40" fmla="*/ 607315 w 3740601"/>
                    <a:gd name="connsiteY40" fmla="*/ 1849307 h 2665865"/>
                    <a:gd name="connsiteX41" fmla="*/ 174179 w 3740601"/>
                    <a:gd name="connsiteY41" fmla="*/ 2083063 h 2665865"/>
                    <a:gd name="connsiteX42" fmla="*/ 394185 w 3740601"/>
                    <a:gd name="connsiteY42" fmla="*/ 2282444 h 2665865"/>
                    <a:gd name="connsiteX43" fmla="*/ 29801 w 3740601"/>
                    <a:gd name="connsiteY43" fmla="*/ 2633077 h 2665865"/>
                    <a:gd name="connsiteX44" fmla="*/ 80 w 3740601"/>
                    <a:gd name="connsiteY44" fmla="*/ 2416628 h 2665865"/>
                    <a:gd name="connsiteX0" fmla="*/ 80 w 3740601"/>
                    <a:gd name="connsiteY0" fmla="*/ 2416628 h 2680657"/>
                    <a:gd name="connsiteX1" fmla="*/ 2390441 w 3740601"/>
                    <a:gd name="connsiteY1" fmla="*/ 0 h 2680657"/>
                    <a:gd name="connsiteX2" fmla="*/ 3687401 w 3740601"/>
                    <a:gd name="connsiteY2" fmla="*/ 391766 h 2680657"/>
                    <a:gd name="connsiteX3" fmla="*/ 3468361 w 3740601"/>
                    <a:gd name="connsiteY3" fmla="*/ 382541 h 2680657"/>
                    <a:gd name="connsiteX4" fmla="*/ 3453644 w 3740601"/>
                    <a:gd name="connsiteY4" fmla="*/ 460519 h 2680657"/>
                    <a:gd name="connsiteX5" fmla="*/ 3591148 w 3740601"/>
                    <a:gd name="connsiteY5" fmla="*/ 646149 h 2680657"/>
                    <a:gd name="connsiteX6" fmla="*/ 3479474 w 3740601"/>
                    <a:gd name="connsiteY6" fmla="*/ 563516 h 2680657"/>
                    <a:gd name="connsiteX7" fmla="*/ 3509636 w 3740601"/>
                    <a:gd name="connsiteY7" fmla="*/ 825453 h 2680657"/>
                    <a:gd name="connsiteX8" fmla="*/ 3428673 w 3740601"/>
                    <a:gd name="connsiteY8" fmla="*/ 819103 h 2680657"/>
                    <a:gd name="connsiteX9" fmla="*/ 3398643 w 3740601"/>
                    <a:gd name="connsiteY9" fmla="*/ 928032 h 2680657"/>
                    <a:gd name="connsiteX10" fmla="*/ 3371523 w 3740601"/>
                    <a:gd name="connsiteY10" fmla="*/ 981028 h 2680657"/>
                    <a:gd name="connsiteX11" fmla="*/ 3477886 w 3740601"/>
                    <a:gd name="connsiteY11" fmla="*/ 1084216 h 2680657"/>
                    <a:gd name="connsiteX12" fmla="*/ 3493762 w 3740601"/>
                    <a:gd name="connsiteY12" fmla="*/ 1163591 h 2680657"/>
                    <a:gd name="connsiteX13" fmla="*/ 3446137 w 3740601"/>
                    <a:gd name="connsiteY13" fmla="*/ 1174703 h 2680657"/>
                    <a:gd name="connsiteX14" fmla="*/ 3400708 w 3740601"/>
                    <a:gd name="connsiteY14" fmla="*/ 1195639 h 2680657"/>
                    <a:gd name="connsiteX15" fmla="*/ 3371523 w 3740601"/>
                    <a:gd name="connsiteY15" fmla="*/ 1071516 h 2680657"/>
                    <a:gd name="connsiteX16" fmla="*/ 3281035 w 3740601"/>
                    <a:gd name="connsiteY16" fmla="*/ 1031828 h 2680657"/>
                    <a:gd name="connsiteX17" fmla="*/ 3284211 w 3740601"/>
                    <a:gd name="connsiteY17" fmla="*/ 958803 h 2680657"/>
                    <a:gd name="connsiteX18" fmla="*/ 3093711 w 3740601"/>
                    <a:gd name="connsiteY18" fmla="*/ 931816 h 2680657"/>
                    <a:gd name="connsiteX19" fmla="*/ 3108763 w 3740601"/>
                    <a:gd name="connsiteY19" fmla="*/ 1122136 h 2680657"/>
                    <a:gd name="connsiteX20" fmla="*/ 3337012 w 3740601"/>
                    <a:gd name="connsiteY20" fmla="*/ 1392226 h 2680657"/>
                    <a:gd name="connsiteX21" fmla="*/ 3246111 w 3740601"/>
                    <a:gd name="connsiteY21" fmla="*/ 1576341 h 2680657"/>
                    <a:gd name="connsiteX22" fmla="*/ 3103236 w 3740601"/>
                    <a:gd name="connsiteY22" fmla="*/ 1736678 h 2680657"/>
                    <a:gd name="connsiteX23" fmla="*/ 2912736 w 3740601"/>
                    <a:gd name="connsiteY23" fmla="*/ 1741441 h 2680657"/>
                    <a:gd name="connsiteX24" fmla="*/ 2860348 w 3740601"/>
                    <a:gd name="connsiteY24" fmla="*/ 1893841 h 2680657"/>
                    <a:gd name="connsiteX25" fmla="*/ 2846061 w 3740601"/>
                    <a:gd name="connsiteY25" fmla="*/ 1979566 h 2680657"/>
                    <a:gd name="connsiteX26" fmla="*/ 2701598 w 3740601"/>
                    <a:gd name="connsiteY26" fmla="*/ 2006554 h 2680657"/>
                    <a:gd name="connsiteX27" fmla="*/ 2766687 w 3740601"/>
                    <a:gd name="connsiteY27" fmla="*/ 1909716 h 2680657"/>
                    <a:gd name="connsiteX28" fmla="*/ 2717998 w 3740601"/>
                    <a:gd name="connsiteY28" fmla="*/ 1863057 h 2680657"/>
                    <a:gd name="connsiteX29" fmla="*/ 2573011 w 3740601"/>
                    <a:gd name="connsiteY29" fmla="*/ 1989091 h 2680657"/>
                    <a:gd name="connsiteX30" fmla="*/ 2722236 w 3740601"/>
                    <a:gd name="connsiteY30" fmla="*/ 2166891 h 2680657"/>
                    <a:gd name="connsiteX31" fmla="*/ 2792086 w 3740601"/>
                    <a:gd name="connsiteY31" fmla="*/ 2328816 h 2680657"/>
                    <a:gd name="connsiteX32" fmla="*/ 2757161 w 3740601"/>
                    <a:gd name="connsiteY32" fmla="*/ 2371678 h 2680657"/>
                    <a:gd name="connsiteX33" fmla="*/ 2658737 w 3740601"/>
                    <a:gd name="connsiteY33" fmla="*/ 2435178 h 2680657"/>
                    <a:gd name="connsiteX34" fmla="*/ 2593743 w 3740601"/>
                    <a:gd name="connsiteY34" fmla="*/ 2511413 h 2680657"/>
                    <a:gd name="connsiteX35" fmla="*/ 2161108 w 3740601"/>
                    <a:gd name="connsiteY35" fmla="*/ 2248068 h 2680657"/>
                    <a:gd name="connsiteX36" fmla="*/ 1819800 w 3740601"/>
                    <a:gd name="connsiteY36" fmla="*/ 1876926 h 2680657"/>
                    <a:gd name="connsiteX37" fmla="*/ 1331587 w 3740601"/>
                    <a:gd name="connsiteY37" fmla="*/ 2179591 h 2680657"/>
                    <a:gd name="connsiteX38" fmla="*/ 1308585 w 3740601"/>
                    <a:gd name="connsiteY38" fmla="*/ 2653703 h 2680657"/>
                    <a:gd name="connsiteX39" fmla="*/ 847947 w 3740601"/>
                    <a:gd name="connsiteY39" fmla="*/ 1643051 h 2680657"/>
                    <a:gd name="connsiteX40" fmla="*/ 559189 w 3740601"/>
                    <a:gd name="connsiteY40" fmla="*/ 1526173 h 2680657"/>
                    <a:gd name="connsiteX41" fmla="*/ 607315 w 3740601"/>
                    <a:gd name="connsiteY41" fmla="*/ 1849307 h 2680657"/>
                    <a:gd name="connsiteX42" fmla="*/ 174179 w 3740601"/>
                    <a:gd name="connsiteY42" fmla="*/ 2083063 h 2680657"/>
                    <a:gd name="connsiteX43" fmla="*/ 394185 w 3740601"/>
                    <a:gd name="connsiteY43" fmla="*/ 2282444 h 2680657"/>
                    <a:gd name="connsiteX44" fmla="*/ 29801 w 3740601"/>
                    <a:gd name="connsiteY44" fmla="*/ 2633077 h 2680657"/>
                    <a:gd name="connsiteX45" fmla="*/ 80 w 3740601"/>
                    <a:gd name="connsiteY45" fmla="*/ 2416628 h 2680657"/>
                    <a:gd name="connsiteX0" fmla="*/ 80 w 3740601"/>
                    <a:gd name="connsiteY0" fmla="*/ 2416628 h 2679766"/>
                    <a:gd name="connsiteX1" fmla="*/ 2390441 w 3740601"/>
                    <a:gd name="connsiteY1" fmla="*/ 0 h 2679766"/>
                    <a:gd name="connsiteX2" fmla="*/ 3687401 w 3740601"/>
                    <a:gd name="connsiteY2" fmla="*/ 391766 h 2679766"/>
                    <a:gd name="connsiteX3" fmla="*/ 3468361 w 3740601"/>
                    <a:gd name="connsiteY3" fmla="*/ 382541 h 2679766"/>
                    <a:gd name="connsiteX4" fmla="*/ 3453644 w 3740601"/>
                    <a:gd name="connsiteY4" fmla="*/ 460519 h 2679766"/>
                    <a:gd name="connsiteX5" fmla="*/ 3591148 w 3740601"/>
                    <a:gd name="connsiteY5" fmla="*/ 646149 h 2679766"/>
                    <a:gd name="connsiteX6" fmla="*/ 3479474 w 3740601"/>
                    <a:gd name="connsiteY6" fmla="*/ 563516 h 2679766"/>
                    <a:gd name="connsiteX7" fmla="*/ 3509636 w 3740601"/>
                    <a:gd name="connsiteY7" fmla="*/ 825453 h 2679766"/>
                    <a:gd name="connsiteX8" fmla="*/ 3428673 w 3740601"/>
                    <a:gd name="connsiteY8" fmla="*/ 819103 h 2679766"/>
                    <a:gd name="connsiteX9" fmla="*/ 3398643 w 3740601"/>
                    <a:gd name="connsiteY9" fmla="*/ 928032 h 2679766"/>
                    <a:gd name="connsiteX10" fmla="*/ 3371523 w 3740601"/>
                    <a:gd name="connsiteY10" fmla="*/ 981028 h 2679766"/>
                    <a:gd name="connsiteX11" fmla="*/ 3477886 w 3740601"/>
                    <a:gd name="connsiteY11" fmla="*/ 1084216 h 2679766"/>
                    <a:gd name="connsiteX12" fmla="*/ 3493762 w 3740601"/>
                    <a:gd name="connsiteY12" fmla="*/ 1163591 h 2679766"/>
                    <a:gd name="connsiteX13" fmla="*/ 3446137 w 3740601"/>
                    <a:gd name="connsiteY13" fmla="*/ 1174703 h 2679766"/>
                    <a:gd name="connsiteX14" fmla="*/ 3400708 w 3740601"/>
                    <a:gd name="connsiteY14" fmla="*/ 1195639 h 2679766"/>
                    <a:gd name="connsiteX15" fmla="*/ 3371523 w 3740601"/>
                    <a:gd name="connsiteY15" fmla="*/ 1071516 h 2679766"/>
                    <a:gd name="connsiteX16" fmla="*/ 3281035 w 3740601"/>
                    <a:gd name="connsiteY16" fmla="*/ 1031828 h 2679766"/>
                    <a:gd name="connsiteX17" fmla="*/ 3284211 w 3740601"/>
                    <a:gd name="connsiteY17" fmla="*/ 958803 h 2679766"/>
                    <a:gd name="connsiteX18" fmla="*/ 3093711 w 3740601"/>
                    <a:gd name="connsiteY18" fmla="*/ 931816 h 2679766"/>
                    <a:gd name="connsiteX19" fmla="*/ 3108763 w 3740601"/>
                    <a:gd name="connsiteY19" fmla="*/ 1122136 h 2679766"/>
                    <a:gd name="connsiteX20" fmla="*/ 3337012 w 3740601"/>
                    <a:gd name="connsiteY20" fmla="*/ 1392226 h 2679766"/>
                    <a:gd name="connsiteX21" fmla="*/ 3246111 w 3740601"/>
                    <a:gd name="connsiteY21" fmla="*/ 1576341 h 2679766"/>
                    <a:gd name="connsiteX22" fmla="*/ 3103236 w 3740601"/>
                    <a:gd name="connsiteY22" fmla="*/ 1736678 h 2679766"/>
                    <a:gd name="connsiteX23" fmla="*/ 2912736 w 3740601"/>
                    <a:gd name="connsiteY23" fmla="*/ 1741441 h 2679766"/>
                    <a:gd name="connsiteX24" fmla="*/ 2860348 w 3740601"/>
                    <a:gd name="connsiteY24" fmla="*/ 1893841 h 2679766"/>
                    <a:gd name="connsiteX25" fmla="*/ 2846061 w 3740601"/>
                    <a:gd name="connsiteY25" fmla="*/ 1979566 h 2679766"/>
                    <a:gd name="connsiteX26" fmla="*/ 2701598 w 3740601"/>
                    <a:gd name="connsiteY26" fmla="*/ 2006554 h 2679766"/>
                    <a:gd name="connsiteX27" fmla="*/ 2766687 w 3740601"/>
                    <a:gd name="connsiteY27" fmla="*/ 1909716 h 2679766"/>
                    <a:gd name="connsiteX28" fmla="*/ 2717998 w 3740601"/>
                    <a:gd name="connsiteY28" fmla="*/ 1863057 h 2679766"/>
                    <a:gd name="connsiteX29" fmla="*/ 2573011 w 3740601"/>
                    <a:gd name="connsiteY29" fmla="*/ 1989091 h 2679766"/>
                    <a:gd name="connsiteX30" fmla="*/ 2722236 w 3740601"/>
                    <a:gd name="connsiteY30" fmla="*/ 2166891 h 2679766"/>
                    <a:gd name="connsiteX31" fmla="*/ 2792086 w 3740601"/>
                    <a:gd name="connsiteY31" fmla="*/ 2328816 h 2679766"/>
                    <a:gd name="connsiteX32" fmla="*/ 2757161 w 3740601"/>
                    <a:gd name="connsiteY32" fmla="*/ 2371678 h 2679766"/>
                    <a:gd name="connsiteX33" fmla="*/ 2658737 w 3740601"/>
                    <a:gd name="connsiteY33" fmla="*/ 2435178 h 2679766"/>
                    <a:gd name="connsiteX34" fmla="*/ 2593743 w 3740601"/>
                    <a:gd name="connsiteY34" fmla="*/ 2511413 h 2679766"/>
                    <a:gd name="connsiteX35" fmla="*/ 2161108 w 3740601"/>
                    <a:gd name="connsiteY35" fmla="*/ 2248068 h 2679766"/>
                    <a:gd name="connsiteX36" fmla="*/ 1819800 w 3740601"/>
                    <a:gd name="connsiteY36" fmla="*/ 1876926 h 2679766"/>
                    <a:gd name="connsiteX37" fmla="*/ 1503037 w 3740601"/>
                    <a:gd name="connsiteY37" fmla="*/ 2011316 h 2679766"/>
                    <a:gd name="connsiteX38" fmla="*/ 1331587 w 3740601"/>
                    <a:gd name="connsiteY38" fmla="*/ 2179591 h 2679766"/>
                    <a:gd name="connsiteX39" fmla="*/ 1308585 w 3740601"/>
                    <a:gd name="connsiteY39" fmla="*/ 2653703 h 2679766"/>
                    <a:gd name="connsiteX40" fmla="*/ 847947 w 3740601"/>
                    <a:gd name="connsiteY40" fmla="*/ 1643051 h 2679766"/>
                    <a:gd name="connsiteX41" fmla="*/ 559189 w 3740601"/>
                    <a:gd name="connsiteY41" fmla="*/ 1526173 h 2679766"/>
                    <a:gd name="connsiteX42" fmla="*/ 607315 w 3740601"/>
                    <a:gd name="connsiteY42" fmla="*/ 1849307 h 2679766"/>
                    <a:gd name="connsiteX43" fmla="*/ 174179 w 3740601"/>
                    <a:gd name="connsiteY43" fmla="*/ 2083063 h 2679766"/>
                    <a:gd name="connsiteX44" fmla="*/ 394185 w 3740601"/>
                    <a:gd name="connsiteY44" fmla="*/ 2282444 h 2679766"/>
                    <a:gd name="connsiteX45" fmla="*/ 29801 w 3740601"/>
                    <a:gd name="connsiteY45" fmla="*/ 2633077 h 2679766"/>
                    <a:gd name="connsiteX46" fmla="*/ 80 w 3740601"/>
                    <a:gd name="connsiteY46" fmla="*/ 2416628 h 2679766"/>
                    <a:gd name="connsiteX0" fmla="*/ 80 w 3740601"/>
                    <a:gd name="connsiteY0" fmla="*/ 2416628 h 2677012"/>
                    <a:gd name="connsiteX1" fmla="*/ 2390441 w 3740601"/>
                    <a:gd name="connsiteY1" fmla="*/ 0 h 2677012"/>
                    <a:gd name="connsiteX2" fmla="*/ 3687401 w 3740601"/>
                    <a:gd name="connsiteY2" fmla="*/ 391766 h 2677012"/>
                    <a:gd name="connsiteX3" fmla="*/ 3468361 w 3740601"/>
                    <a:gd name="connsiteY3" fmla="*/ 382541 h 2677012"/>
                    <a:gd name="connsiteX4" fmla="*/ 3453644 w 3740601"/>
                    <a:gd name="connsiteY4" fmla="*/ 460519 h 2677012"/>
                    <a:gd name="connsiteX5" fmla="*/ 3591148 w 3740601"/>
                    <a:gd name="connsiteY5" fmla="*/ 646149 h 2677012"/>
                    <a:gd name="connsiteX6" fmla="*/ 3479474 w 3740601"/>
                    <a:gd name="connsiteY6" fmla="*/ 563516 h 2677012"/>
                    <a:gd name="connsiteX7" fmla="*/ 3509636 w 3740601"/>
                    <a:gd name="connsiteY7" fmla="*/ 825453 h 2677012"/>
                    <a:gd name="connsiteX8" fmla="*/ 3428673 w 3740601"/>
                    <a:gd name="connsiteY8" fmla="*/ 819103 h 2677012"/>
                    <a:gd name="connsiteX9" fmla="*/ 3398643 w 3740601"/>
                    <a:gd name="connsiteY9" fmla="*/ 928032 h 2677012"/>
                    <a:gd name="connsiteX10" fmla="*/ 3371523 w 3740601"/>
                    <a:gd name="connsiteY10" fmla="*/ 981028 h 2677012"/>
                    <a:gd name="connsiteX11" fmla="*/ 3477886 w 3740601"/>
                    <a:gd name="connsiteY11" fmla="*/ 1084216 h 2677012"/>
                    <a:gd name="connsiteX12" fmla="*/ 3493762 w 3740601"/>
                    <a:gd name="connsiteY12" fmla="*/ 1163591 h 2677012"/>
                    <a:gd name="connsiteX13" fmla="*/ 3446137 w 3740601"/>
                    <a:gd name="connsiteY13" fmla="*/ 1174703 h 2677012"/>
                    <a:gd name="connsiteX14" fmla="*/ 3400708 w 3740601"/>
                    <a:gd name="connsiteY14" fmla="*/ 1195639 h 2677012"/>
                    <a:gd name="connsiteX15" fmla="*/ 3371523 w 3740601"/>
                    <a:gd name="connsiteY15" fmla="*/ 1071516 h 2677012"/>
                    <a:gd name="connsiteX16" fmla="*/ 3281035 w 3740601"/>
                    <a:gd name="connsiteY16" fmla="*/ 1031828 h 2677012"/>
                    <a:gd name="connsiteX17" fmla="*/ 3284211 w 3740601"/>
                    <a:gd name="connsiteY17" fmla="*/ 958803 h 2677012"/>
                    <a:gd name="connsiteX18" fmla="*/ 3093711 w 3740601"/>
                    <a:gd name="connsiteY18" fmla="*/ 931816 h 2677012"/>
                    <a:gd name="connsiteX19" fmla="*/ 3108763 w 3740601"/>
                    <a:gd name="connsiteY19" fmla="*/ 1122136 h 2677012"/>
                    <a:gd name="connsiteX20" fmla="*/ 3337012 w 3740601"/>
                    <a:gd name="connsiteY20" fmla="*/ 1392226 h 2677012"/>
                    <a:gd name="connsiteX21" fmla="*/ 3246111 w 3740601"/>
                    <a:gd name="connsiteY21" fmla="*/ 1576341 h 2677012"/>
                    <a:gd name="connsiteX22" fmla="*/ 3103236 w 3740601"/>
                    <a:gd name="connsiteY22" fmla="*/ 1736678 h 2677012"/>
                    <a:gd name="connsiteX23" fmla="*/ 2912736 w 3740601"/>
                    <a:gd name="connsiteY23" fmla="*/ 1741441 h 2677012"/>
                    <a:gd name="connsiteX24" fmla="*/ 2860348 w 3740601"/>
                    <a:gd name="connsiteY24" fmla="*/ 1893841 h 2677012"/>
                    <a:gd name="connsiteX25" fmla="*/ 2846061 w 3740601"/>
                    <a:gd name="connsiteY25" fmla="*/ 1979566 h 2677012"/>
                    <a:gd name="connsiteX26" fmla="*/ 2701598 w 3740601"/>
                    <a:gd name="connsiteY26" fmla="*/ 2006554 h 2677012"/>
                    <a:gd name="connsiteX27" fmla="*/ 2766687 w 3740601"/>
                    <a:gd name="connsiteY27" fmla="*/ 1909716 h 2677012"/>
                    <a:gd name="connsiteX28" fmla="*/ 2717998 w 3740601"/>
                    <a:gd name="connsiteY28" fmla="*/ 1863057 h 2677012"/>
                    <a:gd name="connsiteX29" fmla="*/ 2573011 w 3740601"/>
                    <a:gd name="connsiteY29" fmla="*/ 1989091 h 2677012"/>
                    <a:gd name="connsiteX30" fmla="*/ 2722236 w 3740601"/>
                    <a:gd name="connsiteY30" fmla="*/ 2166891 h 2677012"/>
                    <a:gd name="connsiteX31" fmla="*/ 2792086 w 3740601"/>
                    <a:gd name="connsiteY31" fmla="*/ 2328816 h 2677012"/>
                    <a:gd name="connsiteX32" fmla="*/ 2757161 w 3740601"/>
                    <a:gd name="connsiteY32" fmla="*/ 2371678 h 2677012"/>
                    <a:gd name="connsiteX33" fmla="*/ 2658737 w 3740601"/>
                    <a:gd name="connsiteY33" fmla="*/ 2435178 h 2677012"/>
                    <a:gd name="connsiteX34" fmla="*/ 2593743 w 3740601"/>
                    <a:gd name="connsiteY34" fmla="*/ 2511413 h 2677012"/>
                    <a:gd name="connsiteX35" fmla="*/ 2161108 w 3740601"/>
                    <a:gd name="connsiteY35" fmla="*/ 2248068 h 2677012"/>
                    <a:gd name="connsiteX36" fmla="*/ 1819800 w 3740601"/>
                    <a:gd name="connsiteY36" fmla="*/ 1876926 h 2677012"/>
                    <a:gd name="connsiteX37" fmla="*/ 1503037 w 3740601"/>
                    <a:gd name="connsiteY37" fmla="*/ 2011316 h 2677012"/>
                    <a:gd name="connsiteX38" fmla="*/ 1331587 w 3740601"/>
                    <a:gd name="connsiteY38" fmla="*/ 2179591 h 2677012"/>
                    <a:gd name="connsiteX39" fmla="*/ 1308585 w 3740601"/>
                    <a:gd name="connsiteY39" fmla="*/ 2653703 h 2677012"/>
                    <a:gd name="connsiteX40" fmla="*/ 1125212 w 3740601"/>
                    <a:gd name="connsiteY40" fmla="*/ 2539953 h 2677012"/>
                    <a:gd name="connsiteX41" fmla="*/ 847947 w 3740601"/>
                    <a:gd name="connsiteY41" fmla="*/ 1643051 h 2677012"/>
                    <a:gd name="connsiteX42" fmla="*/ 559189 w 3740601"/>
                    <a:gd name="connsiteY42" fmla="*/ 1526173 h 2677012"/>
                    <a:gd name="connsiteX43" fmla="*/ 607315 w 3740601"/>
                    <a:gd name="connsiteY43" fmla="*/ 1849307 h 2677012"/>
                    <a:gd name="connsiteX44" fmla="*/ 174179 w 3740601"/>
                    <a:gd name="connsiteY44" fmla="*/ 2083063 h 2677012"/>
                    <a:gd name="connsiteX45" fmla="*/ 394185 w 3740601"/>
                    <a:gd name="connsiteY45" fmla="*/ 2282444 h 2677012"/>
                    <a:gd name="connsiteX46" fmla="*/ 29801 w 3740601"/>
                    <a:gd name="connsiteY46" fmla="*/ 2633077 h 2677012"/>
                    <a:gd name="connsiteX47" fmla="*/ 80 w 3740601"/>
                    <a:gd name="connsiteY47" fmla="*/ 2416628 h 2677012"/>
                    <a:gd name="connsiteX0" fmla="*/ 80 w 3740601"/>
                    <a:gd name="connsiteY0" fmla="*/ 2416628 h 2670592"/>
                    <a:gd name="connsiteX1" fmla="*/ 2390441 w 3740601"/>
                    <a:gd name="connsiteY1" fmla="*/ 0 h 2670592"/>
                    <a:gd name="connsiteX2" fmla="*/ 3687401 w 3740601"/>
                    <a:gd name="connsiteY2" fmla="*/ 391766 h 2670592"/>
                    <a:gd name="connsiteX3" fmla="*/ 3468361 w 3740601"/>
                    <a:gd name="connsiteY3" fmla="*/ 382541 h 2670592"/>
                    <a:gd name="connsiteX4" fmla="*/ 3453644 w 3740601"/>
                    <a:gd name="connsiteY4" fmla="*/ 460519 h 2670592"/>
                    <a:gd name="connsiteX5" fmla="*/ 3591148 w 3740601"/>
                    <a:gd name="connsiteY5" fmla="*/ 646149 h 2670592"/>
                    <a:gd name="connsiteX6" fmla="*/ 3479474 w 3740601"/>
                    <a:gd name="connsiteY6" fmla="*/ 563516 h 2670592"/>
                    <a:gd name="connsiteX7" fmla="*/ 3509636 w 3740601"/>
                    <a:gd name="connsiteY7" fmla="*/ 825453 h 2670592"/>
                    <a:gd name="connsiteX8" fmla="*/ 3428673 w 3740601"/>
                    <a:gd name="connsiteY8" fmla="*/ 819103 h 2670592"/>
                    <a:gd name="connsiteX9" fmla="*/ 3398643 w 3740601"/>
                    <a:gd name="connsiteY9" fmla="*/ 928032 h 2670592"/>
                    <a:gd name="connsiteX10" fmla="*/ 3371523 w 3740601"/>
                    <a:gd name="connsiteY10" fmla="*/ 981028 h 2670592"/>
                    <a:gd name="connsiteX11" fmla="*/ 3477886 w 3740601"/>
                    <a:gd name="connsiteY11" fmla="*/ 1084216 h 2670592"/>
                    <a:gd name="connsiteX12" fmla="*/ 3493762 w 3740601"/>
                    <a:gd name="connsiteY12" fmla="*/ 1163591 h 2670592"/>
                    <a:gd name="connsiteX13" fmla="*/ 3446137 w 3740601"/>
                    <a:gd name="connsiteY13" fmla="*/ 1174703 h 2670592"/>
                    <a:gd name="connsiteX14" fmla="*/ 3400708 w 3740601"/>
                    <a:gd name="connsiteY14" fmla="*/ 1195639 h 2670592"/>
                    <a:gd name="connsiteX15" fmla="*/ 3371523 w 3740601"/>
                    <a:gd name="connsiteY15" fmla="*/ 1071516 h 2670592"/>
                    <a:gd name="connsiteX16" fmla="*/ 3281035 w 3740601"/>
                    <a:gd name="connsiteY16" fmla="*/ 1031828 h 2670592"/>
                    <a:gd name="connsiteX17" fmla="*/ 3284211 w 3740601"/>
                    <a:gd name="connsiteY17" fmla="*/ 958803 h 2670592"/>
                    <a:gd name="connsiteX18" fmla="*/ 3093711 w 3740601"/>
                    <a:gd name="connsiteY18" fmla="*/ 931816 h 2670592"/>
                    <a:gd name="connsiteX19" fmla="*/ 3108763 w 3740601"/>
                    <a:gd name="connsiteY19" fmla="*/ 1122136 h 2670592"/>
                    <a:gd name="connsiteX20" fmla="*/ 3337012 w 3740601"/>
                    <a:gd name="connsiteY20" fmla="*/ 1392226 h 2670592"/>
                    <a:gd name="connsiteX21" fmla="*/ 3246111 w 3740601"/>
                    <a:gd name="connsiteY21" fmla="*/ 1576341 h 2670592"/>
                    <a:gd name="connsiteX22" fmla="*/ 3103236 w 3740601"/>
                    <a:gd name="connsiteY22" fmla="*/ 1736678 h 2670592"/>
                    <a:gd name="connsiteX23" fmla="*/ 2912736 w 3740601"/>
                    <a:gd name="connsiteY23" fmla="*/ 1741441 h 2670592"/>
                    <a:gd name="connsiteX24" fmla="*/ 2860348 w 3740601"/>
                    <a:gd name="connsiteY24" fmla="*/ 1893841 h 2670592"/>
                    <a:gd name="connsiteX25" fmla="*/ 2846061 w 3740601"/>
                    <a:gd name="connsiteY25" fmla="*/ 1979566 h 2670592"/>
                    <a:gd name="connsiteX26" fmla="*/ 2701598 w 3740601"/>
                    <a:gd name="connsiteY26" fmla="*/ 2006554 h 2670592"/>
                    <a:gd name="connsiteX27" fmla="*/ 2766687 w 3740601"/>
                    <a:gd name="connsiteY27" fmla="*/ 1909716 h 2670592"/>
                    <a:gd name="connsiteX28" fmla="*/ 2717998 w 3740601"/>
                    <a:gd name="connsiteY28" fmla="*/ 1863057 h 2670592"/>
                    <a:gd name="connsiteX29" fmla="*/ 2573011 w 3740601"/>
                    <a:gd name="connsiteY29" fmla="*/ 1989091 h 2670592"/>
                    <a:gd name="connsiteX30" fmla="*/ 2722236 w 3740601"/>
                    <a:gd name="connsiteY30" fmla="*/ 2166891 h 2670592"/>
                    <a:gd name="connsiteX31" fmla="*/ 2792086 w 3740601"/>
                    <a:gd name="connsiteY31" fmla="*/ 2328816 h 2670592"/>
                    <a:gd name="connsiteX32" fmla="*/ 2757161 w 3740601"/>
                    <a:gd name="connsiteY32" fmla="*/ 2371678 h 2670592"/>
                    <a:gd name="connsiteX33" fmla="*/ 2658737 w 3740601"/>
                    <a:gd name="connsiteY33" fmla="*/ 2435178 h 2670592"/>
                    <a:gd name="connsiteX34" fmla="*/ 2593743 w 3740601"/>
                    <a:gd name="connsiteY34" fmla="*/ 2511413 h 2670592"/>
                    <a:gd name="connsiteX35" fmla="*/ 2161108 w 3740601"/>
                    <a:gd name="connsiteY35" fmla="*/ 2248068 h 2670592"/>
                    <a:gd name="connsiteX36" fmla="*/ 1819800 w 3740601"/>
                    <a:gd name="connsiteY36" fmla="*/ 1876926 h 2670592"/>
                    <a:gd name="connsiteX37" fmla="*/ 1503037 w 3740601"/>
                    <a:gd name="connsiteY37" fmla="*/ 2011316 h 2670592"/>
                    <a:gd name="connsiteX38" fmla="*/ 1331587 w 3740601"/>
                    <a:gd name="connsiteY38" fmla="*/ 2179591 h 2670592"/>
                    <a:gd name="connsiteX39" fmla="*/ 1308585 w 3740601"/>
                    <a:gd name="connsiteY39" fmla="*/ 2653703 h 2670592"/>
                    <a:gd name="connsiteX40" fmla="*/ 1225224 w 3740601"/>
                    <a:gd name="connsiteY40" fmla="*/ 2487566 h 2670592"/>
                    <a:gd name="connsiteX41" fmla="*/ 1125212 w 3740601"/>
                    <a:gd name="connsiteY41" fmla="*/ 2539953 h 2670592"/>
                    <a:gd name="connsiteX42" fmla="*/ 847947 w 3740601"/>
                    <a:gd name="connsiteY42" fmla="*/ 1643051 h 2670592"/>
                    <a:gd name="connsiteX43" fmla="*/ 559189 w 3740601"/>
                    <a:gd name="connsiteY43" fmla="*/ 1526173 h 2670592"/>
                    <a:gd name="connsiteX44" fmla="*/ 607315 w 3740601"/>
                    <a:gd name="connsiteY44" fmla="*/ 1849307 h 2670592"/>
                    <a:gd name="connsiteX45" fmla="*/ 174179 w 3740601"/>
                    <a:gd name="connsiteY45" fmla="*/ 2083063 h 2670592"/>
                    <a:gd name="connsiteX46" fmla="*/ 394185 w 3740601"/>
                    <a:gd name="connsiteY46" fmla="*/ 2282444 h 2670592"/>
                    <a:gd name="connsiteX47" fmla="*/ 29801 w 3740601"/>
                    <a:gd name="connsiteY47" fmla="*/ 2633077 h 2670592"/>
                    <a:gd name="connsiteX48" fmla="*/ 80 w 3740601"/>
                    <a:gd name="connsiteY48" fmla="*/ 2416628 h 2670592"/>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31587 w 3740601"/>
                    <a:gd name="connsiteY38" fmla="*/ 2179591 h 2653703"/>
                    <a:gd name="connsiteX39" fmla="*/ 1308585 w 3740601"/>
                    <a:gd name="connsiteY39" fmla="*/ 2653703 h 2653703"/>
                    <a:gd name="connsiteX40" fmla="*/ 1225224 w 3740601"/>
                    <a:gd name="connsiteY40" fmla="*/ 2487566 h 2653703"/>
                    <a:gd name="connsiteX41" fmla="*/ 1125212 w 3740601"/>
                    <a:gd name="connsiteY41" fmla="*/ 2539953 h 2653703"/>
                    <a:gd name="connsiteX42" fmla="*/ 847947 w 3740601"/>
                    <a:gd name="connsiteY42" fmla="*/ 1643051 h 2653703"/>
                    <a:gd name="connsiteX43" fmla="*/ 559189 w 3740601"/>
                    <a:gd name="connsiteY43" fmla="*/ 1526173 h 2653703"/>
                    <a:gd name="connsiteX44" fmla="*/ 607315 w 3740601"/>
                    <a:gd name="connsiteY44" fmla="*/ 1849307 h 2653703"/>
                    <a:gd name="connsiteX45" fmla="*/ 174179 w 3740601"/>
                    <a:gd name="connsiteY45" fmla="*/ 2083063 h 2653703"/>
                    <a:gd name="connsiteX46" fmla="*/ 394185 w 3740601"/>
                    <a:gd name="connsiteY46" fmla="*/ 2282444 h 2653703"/>
                    <a:gd name="connsiteX47" fmla="*/ 29801 w 3740601"/>
                    <a:gd name="connsiteY47" fmla="*/ 2633077 h 2653703"/>
                    <a:gd name="connsiteX48" fmla="*/ 80 w 3740601"/>
                    <a:gd name="connsiteY48"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31587 w 3740601"/>
                    <a:gd name="connsiteY38" fmla="*/ 2179591 h 2653703"/>
                    <a:gd name="connsiteX39" fmla="*/ 1308585 w 3740601"/>
                    <a:gd name="connsiteY39" fmla="*/ 2653703 h 2653703"/>
                    <a:gd name="connsiteX40" fmla="*/ 1225224 w 3740601"/>
                    <a:gd name="connsiteY40" fmla="*/ 2487566 h 2653703"/>
                    <a:gd name="connsiteX41" fmla="*/ 1125212 w 3740601"/>
                    <a:gd name="connsiteY41" fmla="*/ 2539953 h 2653703"/>
                    <a:gd name="connsiteX42" fmla="*/ 847947 w 3740601"/>
                    <a:gd name="connsiteY42" fmla="*/ 1643051 h 2653703"/>
                    <a:gd name="connsiteX43" fmla="*/ 559189 w 3740601"/>
                    <a:gd name="connsiteY43" fmla="*/ 1526173 h 2653703"/>
                    <a:gd name="connsiteX44" fmla="*/ 607315 w 3740601"/>
                    <a:gd name="connsiteY44" fmla="*/ 1849307 h 2653703"/>
                    <a:gd name="connsiteX45" fmla="*/ 174179 w 3740601"/>
                    <a:gd name="connsiteY45" fmla="*/ 2083063 h 2653703"/>
                    <a:gd name="connsiteX46" fmla="*/ 394185 w 3740601"/>
                    <a:gd name="connsiteY46" fmla="*/ 2282444 h 2653703"/>
                    <a:gd name="connsiteX47" fmla="*/ 29801 w 3740601"/>
                    <a:gd name="connsiteY47" fmla="*/ 2633077 h 2653703"/>
                    <a:gd name="connsiteX48" fmla="*/ 80 w 3740601"/>
                    <a:gd name="connsiteY48"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31587 w 3740601"/>
                    <a:gd name="connsiteY38" fmla="*/ 2179591 h 2653703"/>
                    <a:gd name="connsiteX39" fmla="*/ 1291899 w 3740601"/>
                    <a:gd name="connsiteY39" fmla="*/ 2387554 h 2653703"/>
                    <a:gd name="connsiteX40" fmla="*/ 1308585 w 3740601"/>
                    <a:gd name="connsiteY40" fmla="*/ 2653703 h 2653703"/>
                    <a:gd name="connsiteX41" fmla="*/ 1225224 w 3740601"/>
                    <a:gd name="connsiteY41" fmla="*/ 2487566 h 2653703"/>
                    <a:gd name="connsiteX42" fmla="*/ 1125212 w 3740601"/>
                    <a:gd name="connsiteY42" fmla="*/ 2539953 h 2653703"/>
                    <a:gd name="connsiteX43" fmla="*/ 847947 w 3740601"/>
                    <a:gd name="connsiteY43" fmla="*/ 1643051 h 2653703"/>
                    <a:gd name="connsiteX44" fmla="*/ 559189 w 3740601"/>
                    <a:gd name="connsiteY44" fmla="*/ 1526173 h 2653703"/>
                    <a:gd name="connsiteX45" fmla="*/ 607315 w 3740601"/>
                    <a:gd name="connsiteY45" fmla="*/ 1849307 h 2653703"/>
                    <a:gd name="connsiteX46" fmla="*/ 174179 w 3740601"/>
                    <a:gd name="connsiteY46" fmla="*/ 2083063 h 2653703"/>
                    <a:gd name="connsiteX47" fmla="*/ 394185 w 3740601"/>
                    <a:gd name="connsiteY47" fmla="*/ 2282444 h 2653703"/>
                    <a:gd name="connsiteX48" fmla="*/ 29801 w 3740601"/>
                    <a:gd name="connsiteY48" fmla="*/ 2633077 h 2653703"/>
                    <a:gd name="connsiteX49" fmla="*/ 80 w 3740601"/>
                    <a:gd name="connsiteY49"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31587 w 3740601"/>
                    <a:gd name="connsiteY38" fmla="*/ 2179591 h 2653703"/>
                    <a:gd name="connsiteX39" fmla="*/ 1291899 w 3740601"/>
                    <a:gd name="connsiteY39" fmla="*/ 2387554 h 2653703"/>
                    <a:gd name="connsiteX40" fmla="*/ 1308585 w 3740601"/>
                    <a:gd name="connsiteY40" fmla="*/ 2653703 h 2653703"/>
                    <a:gd name="connsiteX41" fmla="*/ 1225224 w 3740601"/>
                    <a:gd name="connsiteY41" fmla="*/ 2487566 h 2653703"/>
                    <a:gd name="connsiteX42" fmla="*/ 1125212 w 3740601"/>
                    <a:gd name="connsiteY42" fmla="*/ 2539953 h 2653703"/>
                    <a:gd name="connsiteX43" fmla="*/ 847947 w 3740601"/>
                    <a:gd name="connsiteY43" fmla="*/ 1643051 h 2653703"/>
                    <a:gd name="connsiteX44" fmla="*/ 559189 w 3740601"/>
                    <a:gd name="connsiteY44" fmla="*/ 1526173 h 2653703"/>
                    <a:gd name="connsiteX45" fmla="*/ 607315 w 3740601"/>
                    <a:gd name="connsiteY45" fmla="*/ 1849307 h 2653703"/>
                    <a:gd name="connsiteX46" fmla="*/ 174179 w 3740601"/>
                    <a:gd name="connsiteY46" fmla="*/ 2083063 h 2653703"/>
                    <a:gd name="connsiteX47" fmla="*/ 394185 w 3740601"/>
                    <a:gd name="connsiteY47" fmla="*/ 2282444 h 2653703"/>
                    <a:gd name="connsiteX48" fmla="*/ 29801 w 3740601"/>
                    <a:gd name="connsiteY48" fmla="*/ 2633077 h 2653703"/>
                    <a:gd name="connsiteX49" fmla="*/ 80 w 3740601"/>
                    <a:gd name="connsiteY49"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31587 w 3740601"/>
                    <a:gd name="connsiteY38" fmla="*/ 2179591 h 2653703"/>
                    <a:gd name="connsiteX39" fmla="*/ 1291899 w 3740601"/>
                    <a:gd name="connsiteY39" fmla="*/ 2387554 h 2653703"/>
                    <a:gd name="connsiteX40" fmla="*/ 1308585 w 3740601"/>
                    <a:gd name="connsiteY40" fmla="*/ 2653703 h 2653703"/>
                    <a:gd name="connsiteX41" fmla="*/ 1253799 w 3740601"/>
                    <a:gd name="connsiteY41" fmla="*/ 2420891 h 2653703"/>
                    <a:gd name="connsiteX42" fmla="*/ 1125212 w 3740601"/>
                    <a:gd name="connsiteY42" fmla="*/ 2539953 h 2653703"/>
                    <a:gd name="connsiteX43" fmla="*/ 847947 w 3740601"/>
                    <a:gd name="connsiteY43" fmla="*/ 1643051 h 2653703"/>
                    <a:gd name="connsiteX44" fmla="*/ 559189 w 3740601"/>
                    <a:gd name="connsiteY44" fmla="*/ 1526173 h 2653703"/>
                    <a:gd name="connsiteX45" fmla="*/ 607315 w 3740601"/>
                    <a:gd name="connsiteY45" fmla="*/ 1849307 h 2653703"/>
                    <a:gd name="connsiteX46" fmla="*/ 174179 w 3740601"/>
                    <a:gd name="connsiteY46" fmla="*/ 2083063 h 2653703"/>
                    <a:gd name="connsiteX47" fmla="*/ 394185 w 3740601"/>
                    <a:gd name="connsiteY47" fmla="*/ 2282444 h 2653703"/>
                    <a:gd name="connsiteX48" fmla="*/ 29801 w 3740601"/>
                    <a:gd name="connsiteY48" fmla="*/ 2633077 h 2653703"/>
                    <a:gd name="connsiteX49" fmla="*/ 80 w 3740601"/>
                    <a:gd name="connsiteY49"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31587 w 3740601"/>
                    <a:gd name="connsiteY38" fmla="*/ 2179591 h 2653703"/>
                    <a:gd name="connsiteX39" fmla="*/ 1291899 w 3740601"/>
                    <a:gd name="connsiteY39" fmla="*/ 2387554 h 2653703"/>
                    <a:gd name="connsiteX40" fmla="*/ 1308585 w 3740601"/>
                    <a:gd name="connsiteY40" fmla="*/ 2653703 h 2653703"/>
                    <a:gd name="connsiteX41" fmla="*/ 1253799 w 3740601"/>
                    <a:gd name="connsiteY41" fmla="*/ 2420891 h 2653703"/>
                    <a:gd name="connsiteX42" fmla="*/ 1125212 w 3740601"/>
                    <a:gd name="connsiteY42" fmla="*/ 2539953 h 2653703"/>
                    <a:gd name="connsiteX43" fmla="*/ 847947 w 3740601"/>
                    <a:gd name="connsiteY43" fmla="*/ 1643051 h 2653703"/>
                    <a:gd name="connsiteX44" fmla="*/ 559189 w 3740601"/>
                    <a:gd name="connsiteY44" fmla="*/ 1526173 h 2653703"/>
                    <a:gd name="connsiteX45" fmla="*/ 607315 w 3740601"/>
                    <a:gd name="connsiteY45" fmla="*/ 1849307 h 2653703"/>
                    <a:gd name="connsiteX46" fmla="*/ 174179 w 3740601"/>
                    <a:gd name="connsiteY46" fmla="*/ 2083063 h 2653703"/>
                    <a:gd name="connsiteX47" fmla="*/ 394185 w 3740601"/>
                    <a:gd name="connsiteY47" fmla="*/ 2282444 h 2653703"/>
                    <a:gd name="connsiteX48" fmla="*/ 29801 w 3740601"/>
                    <a:gd name="connsiteY48" fmla="*/ 2633077 h 2653703"/>
                    <a:gd name="connsiteX49" fmla="*/ 80 w 3740601"/>
                    <a:gd name="connsiteY49"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31587 w 3740601"/>
                    <a:gd name="connsiteY38" fmla="*/ 2179591 h 2653703"/>
                    <a:gd name="connsiteX39" fmla="*/ 1279199 w 3740601"/>
                    <a:gd name="connsiteY39" fmla="*/ 2385967 h 2653703"/>
                    <a:gd name="connsiteX40" fmla="*/ 1308585 w 3740601"/>
                    <a:gd name="connsiteY40" fmla="*/ 2653703 h 2653703"/>
                    <a:gd name="connsiteX41" fmla="*/ 1253799 w 3740601"/>
                    <a:gd name="connsiteY41" fmla="*/ 2420891 h 2653703"/>
                    <a:gd name="connsiteX42" fmla="*/ 1125212 w 3740601"/>
                    <a:gd name="connsiteY42" fmla="*/ 2539953 h 2653703"/>
                    <a:gd name="connsiteX43" fmla="*/ 847947 w 3740601"/>
                    <a:gd name="connsiteY43" fmla="*/ 1643051 h 2653703"/>
                    <a:gd name="connsiteX44" fmla="*/ 559189 w 3740601"/>
                    <a:gd name="connsiteY44" fmla="*/ 1526173 h 2653703"/>
                    <a:gd name="connsiteX45" fmla="*/ 607315 w 3740601"/>
                    <a:gd name="connsiteY45" fmla="*/ 1849307 h 2653703"/>
                    <a:gd name="connsiteX46" fmla="*/ 174179 w 3740601"/>
                    <a:gd name="connsiteY46" fmla="*/ 2083063 h 2653703"/>
                    <a:gd name="connsiteX47" fmla="*/ 394185 w 3740601"/>
                    <a:gd name="connsiteY47" fmla="*/ 2282444 h 2653703"/>
                    <a:gd name="connsiteX48" fmla="*/ 29801 w 3740601"/>
                    <a:gd name="connsiteY48" fmla="*/ 2633077 h 2653703"/>
                    <a:gd name="connsiteX49" fmla="*/ 80 w 3740601"/>
                    <a:gd name="connsiteY49"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31587 w 3740601"/>
                    <a:gd name="connsiteY38" fmla="*/ 2179591 h 2653703"/>
                    <a:gd name="connsiteX39" fmla="*/ 1279199 w 3740601"/>
                    <a:gd name="connsiteY39" fmla="*/ 2385967 h 2653703"/>
                    <a:gd name="connsiteX40" fmla="*/ 1308585 w 3740601"/>
                    <a:gd name="connsiteY40" fmla="*/ 2653703 h 2653703"/>
                    <a:gd name="connsiteX41" fmla="*/ 1253799 w 3740601"/>
                    <a:gd name="connsiteY41" fmla="*/ 2420891 h 2653703"/>
                    <a:gd name="connsiteX42" fmla="*/ 1125212 w 3740601"/>
                    <a:gd name="connsiteY42" fmla="*/ 2539953 h 2653703"/>
                    <a:gd name="connsiteX43" fmla="*/ 1091874 w 3740601"/>
                    <a:gd name="connsiteY43" fmla="*/ 2385967 h 2653703"/>
                    <a:gd name="connsiteX44" fmla="*/ 847947 w 3740601"/>
                    <a:gd name="connsiteY44" fmla="*/ 1643051 h 2653703"/>
                    <a:gd name="connsiteX45" fmla="*/ 559189 w 3740601"/>
                    <a:gd name="connsiteY45" fmla="*/ 1526173 h 2653703"/>
                    <a:gd name="connsiteX46" fmla="*/ 607315 w 3740601"/>
                    <a:gd name="connsiteY46" fmla="*/ 1849307 h 2653703"/>
                    <a:gd name="connsiteX47" fmla="*/ 174179 w 3740601"/>
                    <a:gd name="connsiteY47" fmla="*/ 2083063 h 2653703"/>
                    <a:gd name="connsiteX48" fmla="*/ 394185 w 3740601"/>
                    <a:gd name="connsiteY48" fmla="*/ 2282444 h 2653703"/>
                    <a:gd name="connsiteX49" fmla="*/ 29801 w 3740601"/>
                    <a:gd name="connsiteY49" fmla="*/ 2633077 h 2653703"/>
                    <a:gd name="connsiteX50" fmla="*/ 80 w 3740601"/>
                    <a:gd name="connsiteY50"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31587 w 3740601"/>
                    <a:gd name="connsiteY38" fmla="*/ 2179591 h 2653703"/>
                    <a:gd name="connsiteX39" fmla="*/ 1279199 w 3740601"/>
                    <a:gd name="connsiteY39" fmla="*/ 2385967 h 2653703"/>
                    <a:gd name="connsiteX40" fmla="*/ 1308585 w 3740601"/>
                    <a:gd name="connsiteY40" fmla="*/ 2653703 h 2653703"/>
                    <a:gd name="connsiteX41" fmla="*/ 1253799 w 3740601"/>
                    <a:gd name="connsiteY41" fmla="*/ 2420891 h 2653703"/>
                    <a:gd name="connsiteX42" fmla="*/ 1199824 w 3740601"/>
                    <a:gd name="connsiteY42" fmla="*/ 2433592 h 2653703"/>
                    <a:gd name="connsiteX43" fmla="*/ 1125212 w 3740601"/>
                    <a:gd name="connsiteY43" fmla="*/ 2539953 h 2653703"/>
                    <a:gd name="connsiteX44" fmla="*/ 1091874 w 3740601"/>
                    <a:gd name="connsiteY44" fmla="*/ 2385967 h 2653703"/>
                    <a:gd name="connsiteX45" fmla="*/ 847947 w 3740601"/>
                    <a:gd name="connsiteY45" fmla="*/ 1643051 h 2653703"/>
                    <a:gd name="connsiteX46" fmla="*/ 559189 w 3740601"/>
                    <a:gd name="connsiteY46" fmla="*/ 1526173 h 2653703"/>
                    <a:gd name="connsiteX47" fmla="*/ 607315 w 3740601"/>
                    <a:gd name="connsiteY47" fmla="*/ 1849307 h 2653703"/>
                    <a:gd name="connsiteX48" fmla="*/ 174179 w 3740601"/>
                    <a:gd name="connsiteY48" fmla="*/ 2083063 h 2653703"/>
                    <a:gd name="connsiteX49" fmla="*/ 394185 w 3740601"/>
                    <a:gd name="connsiteY49" fmla="*/ 2282444 h 2653703"/>
                    <a:gd name="connsiteX50" fmla="*/ 29801 w 3740601"/>
                    <a:gd name="connsiteY50" fmla="*/ 2633077 h 2653703"/>
                    <a:gd name="connsiteX51" fmla="*/ 80 w 3740601"/>
                    <a:gd name="connsiteY51"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31587 w 3740601"/>
                    <a:gd name="connsiteY38" fmla="*/ 2179591 h 2653703"/>
                    <a:gd name="connsiteX39" fmla="*/ 1320474 w 3740601"/>
                    <a:gd name="connsiteY39" fmla="*/ 2238329 h 2653703"/>
                    <a:gd name="connsiteX40" fmla="*/ 1279199 w 3740601"/>
                    <a:gd name="connsiteY40" fmla="*/ 2385967 h 2653703"/>
                    <a:gd name="connsiteX41" fmla="*/ 1308585 w 3740601"/>
                    <a:gd name="connsiteY41" fmla="*/ 2653703 h 2653703"/>
                    <a:gd name="connsiteX42" fmla="*/ 1253799 w 3740601"/>
                    <a:gd name="connsiteY42" fmla="*/ 2420891 h 2653703"/>
                    <a:gd name="connsiteX43" fmla="*/ 1199824 w 3740601"/>
                    <a:gd name="connsiteY43" fmla="*/ 2433592 h 2653703"/>
                    <a:gd name="connsiteX44" fmla="*/ 1125212 w 3740601"/>
                    <a:gd name="connsiteY44" fmla="*/ 2539953 h 2653703"/>
                    <a:gd name="connsiteX45" fmla="*/ 1091874 w 3740601"/>
                    <a:gd name="connsiteY45" fmla="*/ 2385967 h 2653703"/>
                    <a:gd name="connsiteX46" fmla="*/ 847947 w 3740601"/>
                    <a:gd name="connsiteY46" fmla="*/ 1643051 h 2653703"/>
                    <a:gd name="connsiteX47" fmla="*/ 559189 w 3740601"/>
                    <a:gd name="connsiteY47" fmla="*/ 1526173 h 2653703"/>
                    <a:gd name="connsiteX48" fmla="*/ 607315 w 3740601"/>
                    <a:gd name="connsiteY48" fmla="*/ 1849307 h 2653703"/>
                    <a:gd name="connsiteX49" fmla="*/ 174179 w 3740601"/>
                    <a:gd name="connsiteY49" fmla="*/ 2083063 h 2653703"/>
                    <a:gd name="connsiteX50" fmla="*/ 394185 w 3740601"/>
                    <a:gd name="connsiteY50" fmla="*/ 2282444 h 2653703"/>
                    <a:gd name="connsiteX51" fmla="*/ 29801 w 3740601"/>
                    <a:gd name="connsiteY51" fmla="*/ 2633077 h 2653703"/>
                    <a:gd name="connsiteX52" fmla="*/ 80 w 3740601"/>
                    <a:gd name="connsiteY52"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10949 w 3740601"/>
                    <a:gd name="connsiteY38" fmla="*/ 2154191 h 2653703"/>
                    <a:gd name="connsiteX39" fmla="*/ 1320474 w 3740601"/>
                    <a:gd name="connsiteY39" fmla="*/ 2238329 h 2653703"/>
                    <a:gd name="connsiteX40" fmla="*/ 1279199 w 3740601"/>
                    <a:gd name="connsiteY40" fmla="*/ 2385967 h 2653703"/>
                    <a:gd name="connsiteX41" fmla="*/ 1308585 w 3740601"/>
                    <a:gd name="connsiteY41" fmla="*/ 2653703 h 2653703"/>
                    <a:gd name="connsiteX42" fmla="*/ 1253799 w 3740601"/>
                    <a:gd name="connsiteY42" fmla="*/ 2420891 h 2653703"/>
                    <a:gd name="connsiteX43" fmla="*/ 1199824 w 3740601"/>
                    <a:gd name="connsiteY43" fmla="*/ 2433592 h 2653703"/>
                    <a:gd name="connsiteX44" fmla="*/ 1125212 w 3740601"/>
                    <a:gd name="connsiteY44" fmla="*/ 2539953 h 2653703"/>
                    <a:gd name="connsiteX45" fmla="*/ 1091874 w 3740601"/>
                    <a:gd name="connsiteY45" fmla="*/ 2385967 h 2653703"/>
                    <a:gd name="connsiteX46" fmla="*/ 847947 w 3740601"/>
                    <a:gd name="connsiteY46" fmla="*/ 1643051 h 2653703"/>
                    <a:gd name="connsiteX47" fmla="*/ 559189 w 3740601"/>
                    <a:gd name="connsiteY47" fmla="*/ 1526173 h 2653703"/>
                    <a:gd name="connsiteX48" fmla="*/ 607315 w 3740601"/>
                    <a:gd name="connsiteY48" fmla="*/ 1849307 h 2653703"/>
                    <a:gd name="connsiteX49" fmla="*/ 174179 w 3740601"/>
                    <a:gd name="connsiteY49" fmla="*/ 2083063 h 2653703"/>
                    <a:gd name="connsiteX50" fmla="*/ 394185 w 3740601"/>
                    <a:gd name="connsiteY50" fmla="*/ 2282444 h 2653703"/>
                    <a:gd name="connsiteX51" fmla="*/ 29801 w 3740601"/>
                    <a:gd name="connsiteY51" fmla="*/ 2633077 h 2653703"/>
                    <a:gd name="connsiteX52" fmla="*/ 80 w 3740601"/>
                    <a:gd name="connsiteY52"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10949 w 3740601"/>
                    <a:gd name="connsiteY38" fmla="*/ 2154191 h 2653703"/>
                    <a:gd name="connsiteX39" fmla="*/ 1320474 w 3740601"/>
                    <a:gd name="connsiteY39" fmla="*/ 2238329 h 2653703"/>
                    <a:gd name="connsiteX40" fmla="*/ 1279199 w 3740601"/>
                    <a:gd name="connsiteY40" fmla="*/ 2385967 h 2653703"/>
                    <a:gd name="connsiteX41" fmla="*/ 1308585 w 3740601"/>
                    <a:gd name="connsiteY41" fmla="*/ 2653703 h 2653703"/>
                    <a:gd name="connsiteX42" fmla="*/ 1253799 w 3740601"/>
                    <a:gd name="connsiteY42" fmla="*/ 2420891 h 2653703"/>
                    <a:gd name="connsiteX43" fmla="*/ 1199824 w 3740601"/>
                    <a:gd name="connsiteY43" fmla="*/ 2433592 h 2653703"/>
                    <a:gd name="connsiteX44" fmla="*/ 1125212 w 3740601"/>
                    <a:gd name="connsiteY44" fmla="*/ 2539953 h 2653703"/>
                    <a:gd name="connsiteX45" fmla="*/ 1091874 w 3740601"/>
                    <a:gd name="connsiteY45" fmla="*/ 2385967 h 2653703"/>
                    <a:gd name="connsiteX46" fmla="*/ 847947 w 3740601"/>
                    <a:gd name="connsiteY46" fmla="*/ 1643051 h 2653703"/>
                    <a:gd name="connsiteX47" fmla="*/ 559189 w 3740601"/>
                    <a:gd name="connsiteY47" fmla="*/ 1526173 h 2653703"/>
                    <a:gd name="connsiteX48" fmla="*/ 607315 w 3740601"/>
                    <a:gd name="connsiteY48" fmla="*/ 1849307 h 2653703"/>
                    <a:gd name="connsiteX49" fmla="*/ 174179 w 3740601"/>
                    <a:gd name="connsiteY49" fmla="*/ 2083063 h 2653703"/>
                    <a:gd name="connsiteX50" fmla="*/ 394185 w 3740601"/>
                    <a:gd name="connsiteY50" fmla="*/ 2282444 h 2653703"/>
                    <a:gd name="connsiteX51" fmla="*/ 29801 w 3740601"/>
                    <a:gd name="connsiteY51" fmla="*/ 2633077 h 2653703"/>
                    <a:gd name="connsiteX52" fmla="*/ 80 w 3740601"/>
                    <a:gd name="connsiteY52"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10949 w 3740601"/>
                    <a:gd name="connsiteY38" fmla="*/ 2154191 h 2653703"/>
                    <a:gd name="connsiteX39" fmla="*/ 1320474 w 3740601"/>
                    <a:gd name="connsiteY39" fmla="*/ 2238329 h 2653703"/>
                    <a:gd name="connsiteX40" fmla="*/ 1279199 w 3740601"/>
                    <a:gd name="connsiteY40" fmla="*/ 2385967 h 2653703"/>
                    <a:gd name="connsiteX41" fmla="*/ 1308585 w 3740601"/>
                    <a:gd name="connsiteY41" fmla="*/ 2653703 h 2653703"/>
                    <a:gd name="connsiteX42" fmla="*/ 1253799 w 3740601"/>
                    <a:gd name="connsiteY42" fmla="*/ 2420891 h 2653703"/>
                    <a:gd name="connsiteX43" fmla="*/ 1199824 w 3740601"/>
                    <a:gd name="connsiteY43" fmla="*/ 2433592 h 2653703"/>
                    <a:gd name="connsiteX44" fmla="*/ 1125212 w 3740601"/>
                    <a:gd name="connsiteY44" fmla="*/ 2539953 h 2653703"/>
                    <a:gd name="connsiteX45" fmla="*/ 1091874 w 3740601"/>
                    <a:gd name="connsiteY45" fmla="*/ 2385967 h 2653703"/>
                    <a:gd name="connsiteX46" fmla="*/ 847947 w 3740601"/>
                    <a:gd name="connsiteY46" fmla="*/ 1643051 h 2653703"/>
                    <a:gd name="connsiteX47" fmla="*/ 559189 w 3740601"/>
                    <a:gd name="connsiteY47" fmla="*/ 1526173 h 2653703"/>
                    <a:gd name="connsiteX48" fmla="*/ 607315 w 3740601"/>
                    <a:gd name="connsiteY48" fmla="*/ 1849307 h 2653703"/>
                    <a:gd name="connsiteX49" fmla="*/ 174179 w 3740601"/>
                    <a:gd name="connsiteY49" fmla="*/ 2083063 h 2653703"/>
                    <a:gd name="connsiteX50" fmla="*/ 394185 w 3740601"/>
                    <a:gd name="connsiteY50" fmla="*/ 2282444 h 2653703"/>
                    <a:gd name="connsiteX51" fmla="*/ 29801 w 3740601"/>
                    <a:gd name="connsiteY51" fmla="*/ 2633077 h 2653703"/>
                    <a:gd name="connsiteX52" fmla="*/ 80 w 3740601"/>
                    <a:gd name="connsiteY52"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10949 w 3740601"/>
                    <a:gd name="connsiteY38" fmla="*/ 2154191 h 2653703"/>
                    <a:gd name="connsiteX39" fmla="*/ 1320474 w 3740601"/>
                    <a:gd name="connsiteY39" fmla="*/ 2238329 h 2653703"/>
                    <a:gd name="connsiteX40" fmla="*/ 1279199 w 3740601"/>
                    <a:gd name="connsiteY40" fmla="*/ 2385967 h 2653703"/>
                    <a:gd name="connsiteX41" fmla="*/ 1308585 w 3740601"/>
                    <a:gd name="connsiteY41" fmla="*/ 2653703 h 2653703"/>
                    <a:gd name="connsiteX42" fmla="*/ 1253799 w 3740601"/>
                    <a:gd name="connsiteY42" fmla="*/ 2420891 h 2653703"/>
                    <a:gd name="connsiteX43" fmla="*/ 1199824 w 3740601"/>
                    <a:gd name="connsiteY43" fmla="*/ 2433592 h 2653703"/>
                    <a:gd name="connsiteX44" fmla="*/ 1125212 w 3740601"/>
                    <a:gd name="connsiteY44" fmla="*/ 2539953 h 2653703"/>
                    <a:gd name="connsiteX45" fmla="*/ 1091874 w 3740601"/>
                    <a:gd name="connsiteY45" fmla="*/ 2385967 h 2653703"/>
                    <a:gd name="connsiteX46" fmla="*/ 987099 w 3740601"/>
                    <a:gd name="connsiteY46" fmla="*/ 1943054 h 2653703"/>
                    <a:gd name="connsiteX47" fmla="*/ 847947 w 3740601"/>
                    <a:gd name="connsiteY47" fmla="*/ 1643051 h 2653703"/>
                    <a:gd name="connsiteX48" fmla="*/ 559189 w 3740601"/>
                    <a:gd name="connsiteY48" fmla="*/ 1526173 h 2653703"/>
                    <a:gd name="connsiteX49" fmla="*/ 607315 w 3740601"/>
                    <a:gd name="connsiteY49" fmla="*/ 1849307 h 2653703"/>
                    <a:gd name="connsiteX50" fmla="*/ 174179 w 3740601"/>
                    <a:gd name="connsiteY50" fmla="*/ 2083063 h 2653703"/>
                    <a:gd name="connsiteX51" fmla="*/ 394185 w 3740601"/>
                    <a:gd name="connsiteY51" fmla="*/ 2282444 h 2653703"/>
                    <a:gd name="connsiteX52" fmla="*/ 29801 w 3740601"/>
                    <a:gd name="connsiteY52" fmla="*/ 2633077 h 2653703"/>
                    <a:gd name="connsiteX53" fmla="*/ 80 w 3740601"/>
                    <a:gd name="connsiteY53"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10949 w 3740601"/>
                    <a:gd name="connsiteY38" fmla="*/ 2154191 h 2653703"/>
                    <a:gd name="connsiteX39" fmla="*/ 1320474 w 3740601"/>
                    <a:gd name="connsiteY39" fmla="*/ 2238329 h 2653703"/>
                    <a:gd name="connsiteX40" fmla="*/ 1279199 w 3740601"/>
                    <a:gd name="connsiteY40" fmla="*/ 2385967 h 2653703"/>
                    <a:gd name="connsiteX41" fmla="*/ 1308585 w 3740601"/>
                    <a:gd name="connsiteY41" fmla="*/ 2653703 h 2653703"/>
                    <a:gd name="connsiteX42" fmla="*/ 1253799 w 3740601"/>
                    <a:gd name="connsiteY42" fmla="*/ 2420891 h 2653703"/>
                    <a:gd name="connsiteX43" fmla="*/ 1199824 w 3740601"/>
                    <a:gd name="connsiteY43" fmla="*/ 2433592 h 2653703"/>
                    <a:gd name="connsiteX44" fmla="*/ 1125212 w 3740601"/>
                    <a:gd name="connsiteY44" fmla="*/ 2539953 h 2653703"/>
                    <a:gd name="connsiteX45" fmla="*/ 1091874 w 3740601"/>
                    <a:gd name="connsiteY45" fmla="*/ 2385967 h 2653703"/>
                    <a:gd name="connsiteX46" fmla="*/ 987099 w 3740601"/>
                    <a:gd name="connsiteY46" fmla="*/ 1943054 h 2653703"/>
                    <a:gd name="connsiteX47" fmla="*/ 847947 w 3740601"/>
                    <a:gd name="connsiteY47" fmla="*/ 1643051 h 2653703"/>
                    <a:gd name="connsiteX48" fmla="*/ 559189 w 3740601"/>
                    <a:gd name="connsiteY48" fmla="*/ 1526173 h 2653703"/>
                    <a:gd name="connsiteX49" fmla="*/ 607315 w 3740601"/>
                    <a:gd name="connsiteY49" fmla="*/ 1849307 h 2653703"/>
                    <a:gd name="connsiteX50" fmla="*/ 174179 w 3740601"/>
                    <a:gd name="connsiteY50" fmla="*/ 2083063 h 2653703"/>
                    <a:gd name="connsiteX51" fmla="*/ 394185 w 3740601"/>
                    <a:gd name="connsiteY51" fmla="*/ 2282444 h 2653703"/>
                    <a:gd name="connsiteX52" fmla="*/ 29801 w 3740601"/>
                    <a:gd name="connsiteY52" fmla="*/ 2633077 h 2653703"/>
                    <a:gd name="connsiteX53" fmla="*/ 80 w 3740601"/>
                    <a:gd name="connsiteY53"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10949 w 3740601"/>
                    <a:gd name="connsiteY38" fmla="*/ 2154191 h 2653703"/>
                    <a:gd name="connsiteX39" fmla="*/ 1320474 w 3740601"/>
                    <a:gd name="connsiteY39" fmla="*/ 2238329 h 2653703"/>
                    <a:gd name="connsiteX40" fmla="*/ 1279199 w 3740601"/>
                    <a:gd name="connsiteY40" fmla="*/ 2385967 h 2653703"/>
                    <a:gd name="connsiteX41" fmla="*/ 1308585 w 3740601"/>
                    <a:gd name="connsiteY41" fmla="*/ 2653703 h 2653703"/>
                    <a:gd name="connsiteX42" fmla="*/ 1253799 w 3740601"/>
                    <a:gd name="connsiteY42" fmla="*/ 2420891 h 2653703"/>
                    <a:gd name="connsiteX43" fmla="*/ 1199824 w 3740601"/>
                    <a:gd name="connsiteY43" fmla="*/ 2433592 h 2653703"/>
                    <a:gd name="connsiteX44" fmla="*/ 1125212 w 3740601"/>
                    <a:gd name="connsiteY44" fmla="*/ 2539953 h 2653703"/>
                    <a:gd name="connsiteX45" fmla="*/ 1091874 w 3740601"/>
                    <a:gd name="connsiteY45" fmla="*/ 2385967 h 2653703"/>
                    <a:gd name="connsiteX46" fmla="*/ 987099 w 3740601"/>
                    <a:gd name="connsiteY46" fmla="*/ 1943054 h 2653703"/>
                    <a:gd name="connsiteX47" fmla="*/ 847947 w 3740601"/>
                    <a:gd name="connsiteY47" fmla="*/ 1643051 h 2653703"/>
                    <a:gd name="connsiteX48" fmla="*/ 559189 w 3740601"/>
                    <a:gd name="connsiteY48" fmla="*/ 1526173 h 2653703"/>
                    <a:gd name="connsiteX49" fmla="*/ 607315 w 3740601"/>
                    <a:gd name="connsiteY49" fmla="*/ 1849307 h 2653703"/>
                    <a:gd name="connsiteX50" fmla="*/ 174179 w 3740601"/>
                    <a:gd name="connsiteY50" fmla="*/ 2083063 h 2653703"/>
                    <a:gd name="connsiteX51" fmla="*/ 394185 w 3740601"/>
                    <a:gd name="connsiteY51" fmla="*/ 2282444 h 2653703"/>
                    <a:gd name="connsiteX52" fmla="*/ 29801 w 3740601"/>
                    <a:gd name="connsiteY52" fmla="*/ 2633077 h 2653703"/>
                    <a:gd name="connsiteX53" fmla="*/ 80 w 3740601"/>
                    <a:gd name="connsiteY53"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10949 w 3740601"/>
                    <a:gd name="connsiteY38" fmla="*/ 2154191 h 2653703"/>
                    <a:gd name="connsiteX39" fmla="*/ 1320474 w 3740601"/>
                    <a:gd name="connsiteY39" fmla="*/ 2238329 h 2653703"/>
                    <a:gd name="connsiteX40" fmla="*/ 1279199 w 3740601"/>
                    <a:gd name="connsiteY40" fmla="*/ 2385967 h 2653703"/>
                    <a:gd name="connsiteX41" fmla="*/ 1308585 w 3740601"/>
                    <a:gd name="connsiteY41" fmla="*/ 2653703 h 2653703"/>
                    <a:gd name="connsiteX42" fmla="*/ 1253799 w 3740601"/>
                    <a:gd name="connsiteY42" fmla="*/ 2420891 h 2653703"/>
                    <a:gd name="connsiteX43" fmla="*/ 1199824 w 3740601"/>
                    <a:gd name="connsiteY43" fmla="*/ 2433592 h 2653703"/>
                    <a:gd name="connsiteX44" fmla="*/ 1125212 w 3740601"/>
                    <a:gd name="connsiteY44" fmla="*/ 2539953 h 2653703"/>
                    <a:gd name="connsiteX45" fmla="*/ 1066474 w 3740601"/>
                    <a:gd name="connsiteY45" fmla="*/ 2400254 h 2653703"/>
                    <a:gd name="connsiteX46" fmla="*/ 987099 w 3740601"/>
                    <a:gd name="connsiteY46" fmla="*/ 1943054 h 2653703"/>
                    <a:gd name="connsiteX47" fmla="*/ 847947 w 3740601"/>
                    <a:gd name="connsiteY47" fmla="*/ 1643051 h 2653703"/>
                    <a:gd name="connsiteX48" fmla="*/ 559189 w 3740601"/>
                    <a:gd name="connsiteY48" fmla="*/ 1526173 h 2653703"/>
                    <a:gd name="connsiteX49" fmla="*/ 607315 w 3740601"/>
                    <a:gd name="connsiteY49" fmla="*/ 1849307 h 2653703"/>
                    <a:gd name="connsiteX50" fmla="*/ 174179 w 3740601"/>
                    <a:gd name="connsiteY50" fmla="*/ 2083063 h 2653703"/>
                    <a:gd name="connsiteX51" fmla="*/ 394185 w 3740601"/>
                    <a:gd name="connsiteY51" fmla="*/ 2282444 h 2653703"/>
                    <a:gd name="connsiteX52" fmla="*/ 29801 w 3740601"/>
                    <a:gd name="connsiteY52" fmla="*/ 2633077 h 2653703"/>
                    <a:gd name="connsiteX53" fmla="*/ 80 w 3740601"/>
                    <a:gd name="connsiteY53"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10949 w 3740601"/>
                    <a:gd name="connsiteY38" fmla="*/ 2154191 h 2653703"/>
                    <a:gd name="connsiteX39" fmla="*/ 1320474 w 3740601"/>
                    <a:gd name="connsiteY39" fmla="*/ 2238329 h 2653703"/>
                    <a:gd name="connsiteX40" fmla="*/ 1279199 w 3740601"/>
                    <a:gd name="connsiteY40" fmla="*/ 2385967 h 2653703"/>
                    <a:gd name="connsiteX41" fmla="*/ 1308585 w 3740601"/>
                    <a:gd name="connsiteY41" fmla="*/ 2653703 h 2653703"/>
                    <a:gd name="connsiteX42" fmla="*/ 1253799 w 3740601"/>
                    <a:gd name="connsiteY42" fmla="*/ 2420891 h 2653703"/>
                    <a:gd name="connsiteX43" fmla="*/ 1199824 w 3740601"/>
                    <a:gd name="connsiteY43" fmla="*/ 2433592 h 2653703"/>
                    <a:gd name="connsiteX44" fmla="*/ 1125212 w 3740601"/>
                    <a:gd name="connsiteY44" fmla="*/ 2539953 h 2653703"/>
                    <a:gd name="connsiteX45" fmla="*/ 1066474 w 3740601"/>
                    <a:gd name="connsiteY45" fmla="*/ 2400254 h 2653703"/>
                    <a:gd name="connsiteX46" fmla="*/ 987099 w 3740601"/>
                    <a:gd name="connsiteY46" fmla="*/ 1943054 h 2653703"/>
                    <a:gd name="connsiteX47" fmla="*/ 847947 w 3740601"/>
                    <a:gd name="connsiteY47" fmla="*/ 1643051 h 2653703"/>
                    <a:gd name="connsiteX48" fmla="*/ 559189 w 3740601"/>
                    <a:gd name="connsiteY48" fmla="*/ 1526173 h 2653703"/>
                    <a:gd name="connsiteX49" fmla="*/ 607315 w 3740601"/>
                    <a:gd name="connsiteY49" fmla="*/ 1849307 h 2653703"/>
                    <a:gd name="connsiteX50" fmla="*/ 174179 w 3740601"/>
                    <a:gd name="connsiteY50" fmla="*/ 2083063 h 2653703"/>
                    <a:gd name="connsiteX51" fmla="*/ 394185 w 3740601"/>
                    <a:gd name="connsiteY51" fmla="*/ 2282444 h 2653703"/>
                    <a:gd name="connsiteX52" fmla="*/ 29801 w 3740601"/>
                    <a:gd name="connsiteY52" fmla="*/ 2633077 h 2653703"/>
                    <a:gd name="connsiteX53" fmla="*/ 80 w 3740601"/>
                    <a:gd name="connsiteY53"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10949 w 3740601"/>
                    <a:gd name="connsiteY38" fmla="*/ 2154191 h 2653703"/>
                    <a:gd name="connsiteX39" fmla="*/ 1320474 w 3740601"/>
                    <a:gd name="connsiteY39" fmla="*/ 2238329 h 2653703"/>
                    <a:gd name="connsiteX40" fmla="*/ 1279199 w 3740601"/>
                    <a:gd name="connsiteY40" fmla="*/ 2385967 h 2653703"/>
                    <a:gd name="connsiteX41" fmla="*/ 1308585 w 3740601"/>
                    <a:gd name="connsiteY41" fmla="*/ 2653703 h 2653703"/>
                    <a:gd name="connsiteX42" fmla="*/ 1253799 w 3740601"/>
                    <a:gd name="connsiteY42" fmla="*/ 2420891 h 2653703"/>
                    <a:gd name="connsiteX43" fmla="*/ 1199824 w 3740601"/>
                    <a:gd name="connsiteY43" fmla="*/ 2433592 h 2653703"/>
                    <a:gd name="connsiteX44" fmla="*/ 1125212 w 3740601"/>
                    <a:gd name="connsiteY44" fmla="*/ 2539953 h 2653703"/>
                    <a:gd name="connsiteX45" fmla="*/ 1066474 w 3740601"/>
                    <a:gd name="connsiteY45" fmla="*/ 2400254 h 2653703"/>
                    <a:gd name="connsiteX46" fmla="*/ 987099 w 3740601"/>
                    <a:gd name="connsiteY46" fmla="*/ 1943054 h 2653703"/>
                    <a:gd name="connsiteX47" fmla="*/ 847947 w 3740601"/>
                    <a:gd name="connsiteY47" fmla="*/ 1643051 h 2653703"/>
                    <a:gd name="connsiteX48" fmla="*/ 559189 w 3740601"/>
                    <a:gd name="connsiteY48" fmla="*/ 1526173 h 2653703"/>
                    <a:gd name="connsiteX49" fmla="*/ 607315 w 3740601"/>
                    <a:gd name="connsiteY49" fmla="*/ 1849307 h 2653703"/>
                    <a:gd name="connsiteX50" fmla="*/ 174179 w 3740601"/>
                    <a:gd name="connsiteY50" fmla="*/ 2083063 h 2653703"/>
                    <a:gd name="connsiteX51" fmla="*/ 394185 w 3740601"/>
                    <a:gd name="connsiteY51" fmla="*/ 2282444 h 2653703"/>
                    <a:gd name="connsiteX52" fmla="*/ 29801 w 3740601"/>
                    <a:gd name="connsiteY52" fmla="*/ 2633077 h 2653703"/>
                    <a:gd name="connsiteX53" fmla="*/ 80 w 3740601"/>
                    <a:gd name="connsiteY53"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10949 w 3740601"/>
                    <a:gd name="connsiteY38" fmla="*/ 2154191 h 2653703"/>
                    <a:gd name="connsiteX39" fmla="*/ 1320474 w 3740601"/>
                    <a:gd name="connsiteY39" fmla="*/ 2238329 h 2653703"/>
                    <a:gd name="connsiteX40" fmla="*/ 1277612 w 3740601"/>
                    <a:gd name="connsiteY40" fmla="*/ 2385967 h 2653703"/>
                    <a:gd name="connsiteX41" fmla="*/ 1308585 w 3740601"/>
                    <a:gd name="connsiteY41" fmla="*/ 2653703 h 2653703"/>
                    <a:gd name="connsiteX42" fmla="*/ 1253799 w 3740601"/>
                    <a:gd name="connsiteY42" fmla="*/ 2420891 h 2653703"/>
                    <a:gd name="connsiteX43" fmla="*/ 1199824 w 3740601"/>
                    <a:gd name="connsiteY43" fmla="*/ 2433592 h 2653703"/>
                    <a:gd name="connsiteX44" fmla="*/ 1125212 w 3740601"/>
                    <a:gd name="connsiteY44" fmla="*/ 2539953 h 2653703"/>
                    <a:gd name="connsiteX45" fmla="*/ 1066474 w 3740601"/>
                    <a:gd name="connsiteY45" fmla="*/ 2400254 h 2653703"/>
                    <a:gd name="connsiteX46" fmla="*/ 987099 w 3740601"/>
                    <a:gd name="connsiteY46" fmla="*/ 1943054 h 2653703"/>
                    <a:gd name="connsiteX47" fmla="*/ 847947 w 3740601"/>
                    <a:gd name="connsiteY47" fmla="*/ 1643051 h 2653703"/>
                    <a:gd name="connsiteX48" fmla="*/ 559189 w 3740601"/>
                    <a:gd name="connsiteY48" fmla="*/ 1526173 h 2653703"/>
                    <a:gd name="connsiteX49" fmla="*/ 607315 w 3740601"/>
                    <a:gd name="connsiteY49" fmla="*/ 1849307 h 2653703"/>
                    <a:gd name="connsiteX50" fmla="*/ 174179 w 3740601"/>
                    <a:gd name="connsiteY50" fmla="*/ 2083063 h 2653703"/>
                    <a:gd name="connsiteX51" fmla="*/ 394185 w 3740601"/>
                    <a:gd name="connsiteY51" fmla="*/ 2282444 h 2653703"/>
                    <a:gd name="connsiteX52" fmla="*/ 29801 w 3740601"/>
                    <a:gd name="connsiteY52" fmla="*/ 2633077 h 2653703"/>
                    <a:gd name="connsiteX53" fmla="*/ 80 w 3740601"/>
                    <a:gd name="connsiteY53"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10949 w 3740601"/>
                    <a:gd name="connsiteY38" fmla="*/ 2154191 h 2653703"/>
                    <a:gd name="connsiteX39" fmla="*/ 1320474 w 3740601"/>
                    <a:gd name="connsiteY39" fmla="*/ 2238329 h 2653703"/>
                    <a:gd name="connsiteX40" fmla="*/ 1277612 w 3740601"/>
                    <a:gd name="connsiteY40" fmla="*/ 2385967 h 2653703"/>
                    <a:gd name="connsiteX41" fmla="*/ 1308585 w 3740601"/>
                    <a:gd name="connsiteY41" fmla="*/ 2653703 h 2653703"/>
                    <a:gd name="connsiteX42" fmla="*/ 1253799 w 3740601"/>
                    <a:gd name="connsiteY42" fmla="*/ 2420891 h 2653703"/>
                    <a:gd name="connsiteX43" fmla="*/ 1199824 w 3740601"/>
                    <a:gd name="connsiteY43" fmla="*/ 2433592 h 2653703"/>
                    <a:gd name="connsiteX44" fmla="*/ 1125212 w 3740601"/>
                    <a:gd name="connsiteY44" fmla="*/ 2539953 h 2653703"/>
                    <a:gd name="connsiteX45" fmla="*/ 1066474 w 3740601"/>
                    <a:gd name="connsiteY45" fmla="*/ 2400254 h 2653703"/>
                    <a:gd name="connsiteX46" fmla="*/ 987099 w 3740601"/>
                    <a:gd name="connsiteY46" fmla="*/ 1943054 h 2653703"/>
                    <a:gd name="connsiteX47" fmla="*/ 847947 w 3740601"/>
                    <a:gd name="connsiteY47" fmla="*/ 1643051 h 2653703"/>
                    <a:gd name="connsiteX48" fmla="*/ 668012 w 3740601"/>
                    <a:gd name="connsiteY48" fmla="*/ 1589042 h 2653703"/>
                    <a:gd name="connsiteX49" fmla="*/ 559189 w 3740601"/>
                    <a:gd name="connsiteY49" fmla="*/ 1526173 h 2653703"/>
                    <a:gd name="connsiteX50" fmla="*/ 607315 w 3740601"/>
                    <a:gd name="connsiteY50" fmla="*/ 1849307 h 2653703"/>
                    <a:gd name="connsiteX51" fmla="*/ 174179 w 3740601"/>
                    <a:gd name="connsiteY51" fmla="*/ 2083063 h 2653703"/>
                    <a:gd name="connsiteX52" fmla="*/ 394185 w 3740601"/>
                    <a:gd name="connsiteY52" fmla="*/ 2282444 h 2653703"/>
                    <a:gd name="connsiteX53" fmla="*/ 29801 w 3740601"/>
                    <a:gd name="connsiteY53" fmla="*/ 2633077 h 2653703"/>
                    <a:gd name="connsiteX54" fmla="*/ 80 w 3740601"/>
                    <a:gd name="connsiteY54"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10949 w 3740601"/>
                    <a:gd name="connsiteY38" fmla="*/ 2154191 h 2653703"/>
                    <a:gd name="connsiteX39" fmla="*/ 1320474 w 3740601"/>
                    <a:gd name="connsiteY39" fmla="*/ 2238329 h 2653703"/>
                    <a:gd name="connsiteX40" fmla="*/ 1277612 w 3740601"/>
                    <a:gd name="connsiteY40" fmla="*/ 2385967 h 2653703"/>
                    <a:gd name="connsiteX41" fmla="*/ 1308585 w 3740601"/>
                    <a:gd name="connsiteY41" fmla="*/ 2653703 h 2653703"/>
                    <a:gd name="connsiteX42" fmla="*/ 1253799 w 3740601"/>
                    <a:gd name="connsiteY42" fmla="*/ 2420891 h 2653703"/>
                    <a:gd name="connsiteX43" fmla="*/ 1199824 w 3740601"/>
                    <a:gd name="connsiteY43" fmla="*/ 2433592 h 2653703"/>
                    <a:gd name="connsiteX44" fmla="*/ 1125212 w 3740601"/>
                    <a:gd name="connsiteY44" fmla="*/ 2539953 h 2653703"/>
                    <a:gd name="connsiteX45" fmla="*/ 1066474 w 3740601"/>
                    <a:gd name="connsiteY45" fmla="*/ 2400254 h 2653703"/>
                    <a:gd name="connsiteX46" fmla="*/ 987099 w 3740601"/>
                    <a:gd name="connsiteY46" fmla="*/ 1943054 h 2653703"/>
                    <a:gd name="connsiteX47" fmla="*/ 855337 w 3740601"/>
                    <a:gd name="connsiteY47" fmla="*/ 1733504 h 2653703"/>
                    <a:gd name="connsiteX48" fmla="*/ 847947 w 3740601"/>
                    <a:gd name="connsiteY48" fmla="*/ 1643051 h 2653703"/>
                    <a:gd name="connsiteX49" fmla="*/ 668012 w 3740601"/>
                    <a:gd name="connsiteY49" fmla="*/ 1589042 h 2653703"/>
                    <a:gd name="connsiteX50" fmla="*/ 559189 w 3740601"/>
                    <a:gd name="connsiteY50" fmla="*/ 1526173 h 2653703"/>
                    <a:gd name="connsiteX51" fmla="*/ 607315 w 3740601"/>
                    <a:gd name="connsiteY51" fmla="*/ 1849307 h 2653703"/>
                    <a:gd name="connsiteX52" fmla="*/ 174179 w 3740601"/>
                    <a:gd name="connsiteY52" fmla="*/ 2083063 h 2653703"/>
                    <a:gd name="connsiteX53" fmla="*/ 394185 w 3740601"/>
                    <a:gd name="connsiteY53" fmla="*/ 2282444 h 2653703"/>
                    <a:gd name="connsiteX54" fmla="*/ 29801 w 3740601"/>
                    <a:gd name="connsiteY54" fmla="*/ 2633077 h 2653703"/>
                    <a:gd name="connsiteX55" fmla="*/ 80 w 3740601"/>
                    <a:gd name="connsiteY55"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10949 w 3740601"/>
                    <a:gd name="connsiteY38" fmla="*/ 2154191 h 2653703"/>
                    <a:gd name="connsiteX39" fmla="*/ 1320474 w 3740601"/>
                    <a:gd name="connsiteY39" fmla="*/ 2238329 h 2653703"/>
                    <a:gd name="connsiteX40" fmla="*/ 1277612 w 3740601"/>
                    <a:gd name="connsiteY40" fmla="*/ 2385967 h 2653703"/>
                    <a:gd name="connsiteX41" fmla="*/ 1308585 w 3740601"/>
                    <a:gd name="connsiteY41" fmla="*/ 2653703 h 2653703"/>
                    <a:gd name="connsiteX42" fmla="*/ 1253799 w 3740601"/>
                    <a:gd name="connsiteY42" fmla="*/ 2420891 h 2653703"/>
                    <a:gd name="connsiteX43" fmla="*/ 1199824 w 3740601"/>
                    <a:gd name="connsiteY43" fmla="*/ 2433592 h 2653703"/>
                    <a:gd name="connsiteX44" fmla="*/ 1125212 w 3740601"/>
                    <a:gd name="connsiteY44" fmla="*/ 2539953 h 2653703"/>
                    <a:gd name="connsiteX45" fmla="*/ 1066474 w 3740601"/>
                    <a:gd name="connsiteY45" fmla="*/ 2400254 h 2653703"/>
                    <a:gd name="connsiteX46" fmla="*/ 987099 w 3740601"/>
                    <a:gd name="connsiteY46" fmla="*/ 1943054 h 2653703"/>
                    <a:gd name="connsiteX47" fmla="*/ 855337 w 3740601"/>
                    <a:gd name="connsiteY47" fmla="*/ 1733504 h 2653703"/>
                    <a:gd name="connsiteX48" fmla="*/ 847947 w 3740601"/>
                    <a:gd name="connsiteY48" fmla="*/ 1643051 h 2653703"/>
                    <a:gd name="connsiteX49" fmla="*/ 668012 w 3740601"/>
                    <a:gd name="connsiteY49" fmla="*/ 1589042 h 2653703"/>
                    <a:gd name="connsiteX50" fmla="*/ 559189 w 3740601"/>
                    <a:gd name="connsiteY50" fmla="*/ 1526173 h 2653703"/>
                    <a:gd name="connsiteX51" fmla="*/ 607315 w 3740601"/>
                    <a:gd name="connsiteY51" fmla="*/ 1849307 h 2653703"/>
                    <a:gd name="connsiteX52" fmla="*/ 174179 w 3740601"/>
                    <a:gd name="connsiteY52" fmla="*/ 2083063 h 2653703"/>
                    <a:gd name="connsiteX53" fmla="*/ 394185 w 3740601"/>
                    <a:gd name="connsiteY53" fmla="*/ 2282444 h 2653703"/>
                    <a:gd name="connsiteX54" fmla="*/ 253674 w 3740601"/>
                    <a:gd name="connsiteY54" fmla="*/ 2614567 h 2653703"/>
                    <a:gd name="connsiteX55" fmla="*/ 29801 w 3740601"/>
                    <a:gd name="connsiteY55" fmla="*/ 2633077 h 2653703"/>
                    <a:gd name="connsiteX56" fmla="*/ 80 w 3740601"/>
                    <a:gd name="connsiteY56"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10949 w 3740601"/>
                    <a:gd name="connsiteY38" fmla="*/ 2154191 h 2653703"/>
                    <a:gd name="connsiteX39" fmla="*/ 1320474 w 3740601"/>
                    <a:gd name="connsiteY39" fmla="*/ 2238329 h 2653703"/>
                    <a:gd name="connsiteX40" fmla="*/ 1277612 w 3740601"/>
                    <a:gd name="connsiteY40" fmla="*/ 2385967 h 2653703"/>
                    <a:gd name="connsiteX41" fmla="*/ 1308585 w 3740601"/>
                    <a:gd name="connsiteY41" fmla="*/ 2653703 h 2653703"/>
                    <a:gd name="connsiteX42" fmla="*/ 1253799 w 3740601"/>
                    <a:gd name="connsiteY42" fmla="*/ 2420891 h 2653703"/>
                    <a:gd name="connsiteX43" fmla="*/ 1199824 w 3740601"/>
                    <a:gd name="connsiteY43" fmla="*/ 2433592 h 2653703"/>
                    <a:gd name="connsiteX44" fmla="*/ 1125212 w 3740601"/>
                    <a:gd name="connsiteY44" fmla="*/ 2539953 h 2653703"/>
                    <a:gd name="connsiteX45" fmla="*/ 1066474 w 3740601"/>
                    <a:gd name="connsiteY45" fmla="*/ 2400254 h 2653703"/>
                    <a:gd name="connsiteX46" fmla="*/ 987099 w 3740601"/>
                    <a:gd name="connsiteY46" fmla="*/ 1943054 h 2653703"/>
                    <a:gd name="connsiteX47" fmla="*/ 855337 w 3740601"/>
                    <a:gd name="connsiteY47" fmla="*/ 1733504 h 2653703"/>
                    <a:gd name="connsiteX48" fmla="*/ 847947 w 3740601"/>
                    <a:gd name="connsiteY48" fmla="*/ 1643051 h 2653703"/>
                    <a:gd name="connsiteX49" fmla="*/ 668012 w 3740601"/>
                    <a:gd name="connsiteY49" fmla="*/ 1589042 h 2653703"/>
                    <a:gd name="connsiteX50" fmla="*/ 559189 w 3740601"/>
                    <a:gd name="connsiteY50" fmla="*/ 1526173 h 2653703"/>
                    <a:gd name="connsiteX51" fmla="*/ 607315 w 3740601"/>
                    <a:gd name="connsiteY51" fmla="*/ 1849307 h 2653703"/>
                    <a:gd name="connsiteX52" fmla="*/ 174179 w 3740601"/>
                    <a:gd name="connsiteY52" fmla="*/ 2083063 h 2653703"/>
                    <a:gd name="connsiteX53" fmla="*/ 394185 w 3740601"/>
                    <a:gd name="connsiteY53" fmla="*/ 2282444 h 2653703"/>
                    <a:gd name="connsiteX54" fmla="*/ 253674 w 3740601"/>
                    <a:gd name="connsiteY54" fmla="*/ 2614567 h 2653703"/>
                    <a:gd name="connsiteX55" fmla="*/ 131437 w 3740601"/>
                    <a:gd name="connsiteY55" fmla="*/ 2609804 h 2653703"/>
                    <a:gd name="connsiteX56" fmla="*/ 29801 w 3740601"/>
                    <a:gd name="connsiteY56" fmla="*/ 2633077 h 2653703"/>
                    <a:gd name="connsiteX57" fmla="*/ 80 w 3740601"/>
                    <a:gd name="connsiteY57"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10949 w 3740601"/>
                    <a:gd name="connsiteY38" fmla="*/ 2154191 h 2653703"/>
                    <a:gd name="connsiteX39" fmla="*/ 1320474 w 3740601"/>
                    <a:gd name="connsiteY39" fmla="*/ 2238329 h 2653703"/>
                    <a:gd name="connsiteX40" fmla="*/ 1277612 w 3740601"/>
                    <a:gd name="connsiteY40" fmla="*/ 2385967 h 2653703"/>
                    <a:gd name="connsiteX41" fmla="*/ 1308585 w 3740601"/>
                    <a:gd name="connsiteY41" fmla="*/ 2653703 h 2653703"/>
                    <a:gd name="connsiteX42" fmla="*/ 1253799 w 3740601"/>
                    <a:gd name="connsiteY42" fmla="*/ 2420891 h 2653703"/>
                    <a:gd name="connsiteX43" fmla="*/ 1199824 w 3740601"/>
                    <a:gd name="connsiteY43" fmla="*/ 2433592 h 2653703"/>
                    <a:gd name="connsiteX44" fmla="*/ 1125212 w 3740601"/>
                    <a:gd name="connsiteY44" fmla="*/ 2539953 h 2653703"/>
                    <a:gd name="connsiteX45" fmla="*/ 1066474 w 3740601"/>
                    <a:gd name="connsiteY45" fmla="*/ 2400254 h 2653703"/>
                    <a:gd name="connsiteX46" fmla="*/ 987099 w 3740601"/>
                    <a:gd name="connsiteY46" fmla="*/ 1943054 h 2653703"/>
                    <a:gd name="connsiteX47" fmla="*/ 855337 w 3740601"/>
                    <a:gd name="connsiteY47" fmla="*/ 1733504 h 2653703"/>
                    <a:gd name="connsiteX48" fmla="*/ 847947 w 3740601"/>
                    <a:gd name="connsiteY48" fmla="*/ 1643051 h 2653703"/>
                    <a:gd name="connsiteX49" fmla="*/ 668012 w 3740601"/>
                    <a:gd name="connsiteY49" fmla="*/ 1589042 h 2653703"/>
                    <a:gd name="connsiteX50" fmla="*/ 559189 w 3740601"/>
                    <a:gd name="connsiteY50" fmla="*/ 1526173 h 2653703"/>
                    <a:gd name="connsiteX51" fmla="*/ 607315 w 3740601"/>
                    <a:gd name="connsiteY51" fmla="*/ 1849307 h 2653703"/>
                    <a:gd name="connsiteX52" fmla="*/ 174179 w 3740601"/>
                    <a:gd name="connsiteY52" fmla="*/ 2083063 h 2653703"/>
                    <a:gd name="connsiteX53" fmla="*/ 394185 w 3740601"/>
                    <a:gd name="connsiteY53" fmla="*/ 2282444 h 2653703"/>
                    <a:gd name="connsiteX54" fmla="*/ 233037 w 3740601"/>
                    <a:gd name="connsiteY54" fmla="*/ 2420892 h 2653703"/>
                    <a:gd name="connsiteX55" fmla="*/ 253674 w 3740601"/>
                    <a:gd name="connsiteY55" fmla="*/ 2614567 h 2653703"/>
                    <a:gd name="connsiteX56" fmla="*/ 131437 w 3740601"/>
                    <a:gd name="connsiteY56" fmla="*/ 2609804 h 2653703"/>
                    <a:gd name="connsiteX57" fmla="*/ 29801 w 3740601"/>
                    <a:gd name="connsiteY57" fmla="*/ 2633077 h 2653703"/>
                    <a:gd name="connsiteX58" fmla="*/ 80 w 3740601"/>
                    <a:gd name="connsiteY58"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10949 w 3740601"/>
                    <a:gd name="connsiteY38" fmla="*/ 2154191 h 2653703"/>
                    <a:gd name="connsiteX39" fmla="*/ 1320474 w 3740601"/>
                    <a:gd name="connsiteY39" fmla="*/ 2238329 h 2653703"/>
                    <a:gd name="connsiteX40" fmla="*/ 1277612 w 3740601"/>
                    <a:gd name="connsiteY40" fmla="*/ 2385967 h 2653703"/>
                    <a:gd name="connsiteX41" fmla="*/ 1308585 w 3740601"/>
                    <a:gd name="connsiteY41" fmla="*/ 2653703 h 2653703"/>
                    <a:gd name="connsiteX42" fmla="*/ 1253799 w 3740601"/>
                    <a:gd name="connsiteY42" fmla="*/ 2420891 h 2653703"/>
                    <a:gd name="connsiteX43" fmla="*/ 1199824 w 3740601"/>
                    <a:gd name="connsiteY43" fmla="*/ 2433592 h 2653703"/>
                    <a:gd name="connsiteX44" fmla="*/ 1125212 w 3740601"/>
                    <a:gd name="connsiteY44" fmla="*/ 2539953 h 2653703"/>
                    <a:gd name="connsiteX45" fmla="*/ 1066474 w 3740601"/>
                    <a:gd name="connsiteY45" fmla="*/ 2400254 h 2653703"/>
                    <a:gd name="connsiteX46" fmla="*/ 987099 w 3740601"/>
                    <a:gd name="connsiteY46" fmla="*/ 1943054 h 2653703"/>
                    <a:gd name="connsiteX47" fmla="*/ 855337 w 3740601"/>
                    <a:gd name="connsiteY47" fmla="*/ 1733504 h 2653703"/>
                    <a:gd name="connsiteX48" fmla="*/ 847947 w 3740601"/>
                    <a:gd name="connsiteY48" fmla="*/ 1643051 h 2653703"/>
                    <a:gd name="connsiteX49" fmla="*/ 668012 w 3740601"/>
                    <a:gd name="connsiteY49" fmla="*/ 1589042 h 2653703"/>
                    <a:gd name="connsiteX50" fmla="*/ 559189 w 3740601"/>
                    <a:gd name="connsiteY50" fmla="*/ 1526173 h 2653703"/>
                    <a:gd name="connsiteX51" fmla="*/ 607315 w 3740601"/>
                    <a:gd name="connsiteY51" fmla="*/ 1849307 h 2653703"/>
                    <a:gd name="connsiteX52" fmla="*/ 174179 w 3740601"/>
                    <a:gd name="connsiteY52" fmla="*/ 2083063 h 2653703"/>
                    <a:gd name="connsiteX53" fmla="*/ 324335 w 3740601"/>
                    <a:gd name="connsiteY53" fmla="*/ 2174494 h 2653703"/>
                    <a:gd name="connsiteX54" fmla="*/ 233037 w 3740601"/>
                    <a:gd name="connsiteY54" fmla="*/ 2420892 h 2653703"/>
                    <a:gd name="connsiteX55" fmla="*/ 253674 w 3740601"/>
                    <a:gd name="connsiteY55" fmla="*/ 2614567 h 2653703"/>
                    <a:gd name="connsiteX56" fmla="*/ 131437 w 3740601"/>
                    <a:gd name="connsiteY56" fmla="*/ 2609804 h 2653703"/>
                    <a:gd name="connsiteX57" fmla="*/ 29801 w 3740601"/>
                    <a:gd name="connsiteY57" fmla="*/ 2633077 h 2653703"/>
                    <a:gd name="connsiteX58" fmla="*/ 80 w 3740601"/>
                    <a:gd name="connsiteY58"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10949 w 3740601"/>
                    <a:gd name="connsiteY38" fmla="*/ 2154191 h 2653703"/>
                    <a:gd name="connsiteX39" fmla="*/ 1320474 w 3740601"/>
                    <a:gd name="connsiteY39" fmla="*/ 2238329 h 2653703"/>
                    <a:gd name="connsiteX40" fmla="*/ 1277612 w 3740601"/>
                    <a:gd name="connsiteY40" fmla="*/ 2385967 h 2653703"/>
                    <a:gd name="connsiteX41" fmla="*/ 1308585 w 3740601"/>
                    <a:gd name="connsiteY41" fmla="*/ 2653703 h 2653703"/>
                    <a:gd name="connsiteX42" fmla="*/ 1253799 w 3740601"/>
                    <a:gd name="connsiteY42" fmla="*/ 2420891 h 2653703"/>
                    <a:gd name="connsiteX43" fmla="*/ 1199824 w 3740601"/>
                    <a:gd name="connsiteY43" fmla="*/ 2433592 h 2653703"/>
                    <a:gd name="connsiteX44" fmla="*/ 1125212 w 3740601"/>
                    <a:gd name="connsiteY44" fmla="*/ 2539953 h 2653703"/>
                    <a:gd name="connsiteX45" fmla="*/ 1066474 w 3740601"/>
                    <a:gd name="connsiteY45" fmla="*/ 2400254 h 2653703"/>
                    <a:gd name="connsiteX46" fmla="*/ 987099 w 3740601"/>
                    <a:gd name="connsiteY46" fmla="*/ 1943054 h 2653703"/>
                    <a:gd name="connsiteX47" fmla="*/ 855337 w 3740601"/>
                    <a:gd name="connsiteY47" fmla="*/ 1733504 h 2653703"/>
                    <a:gd name="connsiteX48" fmla="*/ 847947 w 3740601"/>
                    <a:gd name="connsiteY48" fmla="*/ 1643051 h 2653703"/>
                    <a:gd name="connsiteX49" fmla="*/ 668012 w 3740601"/>
                    <a:gd name="connsiteY49" fmla="*/ 1589042 h 2653703"/>
                    <a:gd name="connsiteX50" fmla="*/ 559189 w 3740601"/>
                    <a:gd name="connsiteY50" fmla="*/ 1526173 h 2653703"/>
                    <a:gd name="connsiteX51" fmla="*/ 607315 w 3740601"/>
                    <a:gd name="connsiteY51" fmla="*/ 1849307 h 2653703"/>
                    <a:gd name="connsiteX52" fmla="*/ 174179 w 3740601"/>
                    <a:gd name="connsiteY52" fmla="*/ 2083063 h 2653703"/>
                    <a:gd name="connsiteX53" fmla="*/ 164774 w 3740601"/>
                    <a:gd name="connsiteY53" fmla="*/ 2179592 h 2653703"/>
                    <a:gd name="connsiteX54" fmla="*/ 324335 w 3740601"/>
                    <a:gd name="connsiteY54" fmla="*/ 2174494 h 2653703"/>
                    <a:gd name="connsiteX55" fmla="*/ 233037 w 3740601"/>
                    <a:gd name="connsiteY55" fmla="*/ 2420892 h 2653703"/>
                    <a:gd name="connsiteX56" fmla="*/ 253674 w 3740601"/>
                    <a:gd name="connsiteY56" fmla="*/ 2614567 h 2653703"/>
                    <a:gd name="connsiteX57" fmla="*/ 131437 w 3740601"/>
                    <a:gd name="connsiteY57" fmla="*/ 2609804 h 2653703"/>
                    <a:gd name="connsiteX58" fmla="*/ 29801 w 3740601"/>
                    <a:gd name="connsiteY58" fmla="*/ 2633077 h 2653703"/>
                    <a:gd name="connsiteX59" fmla="*/ 80 w 3740601"/>
                    <a:gd name="connsiteY59"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10949 w 3740601"/>
                    <a:gd name="connsiteY38" fmla="*/ 2154191 h 2653703"/>
                    <a:gd name="connsiteX39" fmla="*/ 1320474 w 3740601"/>
                    <a:gd name="connsiteY39" fmla="*/ 2238329 h 2653703"/>
                    <a:gd name="connsiteX40" fmla="*/ 1277612 w 3740601"/>
                    <a:gd name="connsiteY40" fmla="*/ 2385967 h 2653703"/>
                    <a:gd name="connsiteX41" fmla="*/ 1308585 w 3740601"/>
                    <a:gd name="connsiteY41" fmla="*/ 2653703 h 2653703"/>
                    <a:gd name="connsiteX42" fmla="*/ 1253799 w 3740601"/>
                    <a:gd name="connsiteY42" fmla="*/ 2420891 h 2653703"/>
                    <a:gd name="connsiteX43" fmla="*/ 1199824 w 3740601"/>
                    <a:gd name="connsiteY43" fmla="*/ 2433592 h 2653703"/>
                    <a:gd name="connsiteX44" fmla="*/ 1125212 w 3740601"/>
                    <a:gd name="connsiteY44" fmla="*/ 2539953 h 2653703"/>
                    <a:gd name="connsiteX45" fmla="*/ 1066474 w 3740601"/>
                    <a:gd name="connsiteY45" fmla="*/ 2400254 h 2653703"/>
                    <a:gd name="connsiteX46" fmla="*/ 987099 w 3740601"/>
                    <a:gd name="connsiteY46" fmla="*/ 1943054 h 2653703"/>
                    <a:gd name="connsiteX47" fmla="*/ 855337 w 3740601"/>
                    <a:gd name="connsiteY47" fmla="*/ 1733504 h 2653703"/>
                    <a:gd name="connsiteX48" fmla="*/ 847947 w 3740601"/>
                    <a:gd name="connsiteY48" fmla="*/ 1643051 h 2653703"/>
                    <a:gd name="connsiteX49" fmla="*/ 668012 w 3740601"/>
                    <a:gd name="connsiteY49" fmla="*/ 1589042 h 2653703"/>
                    <a:gd name="connsiteX50" fmla="*/ 559189 w 3740601"/>
                    <a:gd name="connsiteY50" fmla="*/ 1526173 h 2653703"/>
                    <a:gd name="connsiteX51" fmla="*/ 583502 w 3740601"/>
                    <a:gd name="connsiteY51" fmla="*/ 1815969 h 2653703"/>
                    <a:gd name="connsiteX52" fmla="*/ 174179 w 3740601"/>
                    <a:gd name="connsiteY52" fmla="*/ 2083063 h 2653703"/>
                    <a:gd name="connsiteX53" fmla="*/ 164774 w 3740601"/>
                    <a:gd name="connsiteY53" fmla="*/ 2179592 h 2653703"/>
                    <a:gd name="connsiteX54" fmla="*/ 324335 w 3740601"/>
                    <a:gd name="connsiteY54" fmla="*/ 2174494 h 2653703"/>
                    <a:gd name="connsiteX55" fmla="*/ 233037 w 3740601"/>
                    <a:gd name="connsiteY55" fmla="*/ 2420892 h 2653703"/>
                    <a:gd name="connsiteX56" fmla="*/ 253674 w 3740601"/>
                    <a:gd name="connsiteY56" fmla="*/ 2614567 h 2653703"/>
                    <a:gd name="connsiteX57" fmla="*/ 131437 w 3740601"/>
                    <a:gd name="connsiteY57" fmla="*/ 2609804 h 2653703"/>
                    <a:gd name="connsiteX58" fmla="*/ 29801 w 3740601"/>
                    <a:gd name="connsiteY58" fmla="*/ 2633077 h 2653703"/>
                    <a:gd name="connsiteX59" fmla="*/ 80 w 3740601"/>
                    <a:gd name="connsiteY59"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10949 w 3740601"/>
                    <a:gd name="connsiteY38" fmla="*/ 2154191 h 2653703"/>
                    <a:gd name="connsiteX39" fmla="*/ 1320474 w 3740601"/>
                    <a:gd name="connsiteY39" fmla="*/ 2238329 h 2653703"/>
                    <a:gd name="connsiteX40" fmla="*/ 1277612 w 3740601"/>
                    <a:gd name="connsiteY40" fmla="*/ 2385967 h 2653703"/>
                    <a:gd name="connsiteX41" fmla="*/ 1308585 w 3740601"/>
                    <a:gd name="connsiteY41" fmla="*/ 2653703 h 2653703"/>
                    <a:gd name="connsiteX42" fmla="*/ 1253799 w 3740601"/>
                    <a:gd name="connsiteY42" fmla="*/ 2420891 h 2653703"/>
                    <a:gd name="connsiteX43" fmla="*/ 1199824 w 3740601"/>
                    <a:gd name="connsiteY43" fmla="*/ 2433592 h 2653703"/>
                    <a:gd name="connsiteX44" fmla="*/ 1125212 w 3740601"/>
                    <a:gd name="connsiteY44" fmla="*/ 2539953 h 2653703"/>
                    <a:gd name="connsiteX45" fmla="*/ 1066474 w 3740601"/>
                    <a:gd name="connsiteY45" fmla="*/ 2400254 h 2653703"/>
                    <a:gd name="connsiteX46" fmla="*/ 987099 w 3740601"/>
                    <a:gd name="connsiteY46" fmla="*/ 1943054 h 2653703"/>
                    <a:gd name="connsiteX47" fmla="*/ 855337 w 3740601"/>
                    <a:gd name="connsiteY47" fmla="*/ 1733504 h 2653703"/>
                    <a:gd name="connsiteX48" fmla="*/ 847947 w 3740601"/>
                    <a:gd name="connsiteY48" fmla="*/ 1643051 h 2653703"/>
                    <a:gd name="connsiteX49" fmla="*/ 668012 w 3740601"/>
                    <a:gd name="connsiteY49" fmla="*/ 1589042 h 2653703"/>
                    <a:gd name="connsiteX50" fmla="*/ 559189 w 3740601"/>
                    <a:gd name="connsiteY50" fmla="*/ 1526173 h 2653703"/>
                    <a:gd name="connsiteX51" fmla="*/ 502912 w 3740601"/>
                    <a:gd name="connsiteY51" fmla="*/ 1601742 h 2653703"/>
                    <a:gd name="connsiteX52" fmla="*/ 583502 w 3740601"/>
                    <a:gd name="connsiteY52" fmla="*/ 1815969 h 2653703"/>
                    <a:gd name="connsiteX53" fmla="*/ 174179 w 3740601"/>
                    <a:gd name="connsiteY53" fmla="*/ 2083063 h 2653703"/>
                    <a:gd name="connsiteX54" fmla="*/ 164774 w 3740601"/>
                    <a:gd name="connsiteY54" fmla="*/ 2179592 h 2653703"/>
                    <a:gd name="connsiteX55" fmla="*/ 324335 w 3740601"/>
                    <a:gd name="connsiteY55" fmla="*/ 2174494 h 2653703"/>
                    <a:gd name="connsiteX56" fmla="*/ 233037 w 3740601"/>
                    <a:gd name="connsiteY56" fmla="*/ 2420892 h 2653703"/>
                    <a:gd name="connsiteX57" fmla="*/ 253674 w 3740601"/>
                    <a:gd name="connsiteY57" fmla="*/ 2614567 h 2653703"/>
                    <a:gd name="connsiteX58" fmla="*/ 131437 w 3740601"/>
                    <a:gd name="connsiteY58" fmla="*/ 2609804 h 2653703"/>
                    <a:gd name="connsiteX59" fmla="*/ 29801 w 3740601"/>
                    <a:gd name="connsiteY59" fmla="*/ 2633077 h 2653703"/>
                    <a:gd name="connsiteX60" fmla="*/ 80 w 3740601"/>
                    <a:gd name="connsiteY60"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10949 w 3740601"/>
                    <a:gd name="connsiteY38" fmla="*/ 2154191 h 2653703"/>
                    <a:gd name="connsiteX39" fmla="*/ 1320474 w 3740601"/>
                    <a:gd name="connsiteY39" fmla="*/ 2238329 h 2653703"/>
                    <a:gd name="connsiteX40" fmla="*/ 1277612 w 3740601"/>
                    <a:gd name="connsiteY40" fmla="*/ 2385967 h 2653703"/>
                    <a:gd name="connsiteX41" fmla="*/ 1308585 w 3740601"/>
                    <a:gd name="connsiteY41" fmla="*/ 2653703 h 2653703"/>
                    <a:gd name="connsiteX42" fmla="*/ 1253799 w 3740601"/>
                    <a:gd name="connsiteY42" fmla="*/ 2420891 h 2653703"/>
                    <a:gd name="connsiteX43" fmla="*/ 1199824 w 3740601"/>
                    <a:gd name="connsiteY43" fmla="*/ 2433592 h 2653703"/>
                    <a:gd name="connsiteX44" fmla="*/ 1125212 w 3740601"/>
                    <a:gd name="connsiteY44" fmla="*/ 2539953 h 2653703"/>
                    <a:gd name="connsiteX45" fmla="*/ 1066474 w 3740601"/>
                    <a:gd name="connsiteY45" fmla="*/ 2400254 h 2653703"/>
                    <a:gd name="connsiteX46" fmla="*/ 987099 w 3740601"/>
                    <a:gd name="connsiteY46" fmla="*/ 1943054 h 2653703"/>
                    <a:gd name="connsiteX47" fmla="*/ 855337 w 3740601"/>
                    <a:gd name="connsiteY47" fmla="*/ 1733504 h 2653703"/>
                    <a:gd name="connsiteX48" fmla="*/ 847947 w 3740601"/>
                    <a:gd name="connsiteY48" fmla="*/ 1643051 h 2653703"/>
                    <a:gd name="connsiteX49" fmla="*/ 668012 w 3740601"/>
                    <a:gd name="connsiteY49" fmla="*/ 1589042 h 2653703"/>
                    <a:gd name="connsiteX50" fmla="*/ 467114 w 3740601"/>
                    <a:gd name="connsiteY50" fmla="*/ 1381710 h 2653703"/>
                    <a:gd name="connsiteX51" fmla="*/ 502912 w 3740601"/>
                    <a:gd name="connsiteY51" fmla="*/ 1601742 h 2653703"/>
                    <a:gd name="connsiteX52" fmla="*/ 583502 w 3740601"/>
                    <a:gd name="connsiteY52" fmla="*/ 1815969 h 2653703"/>
                    <a:gd name="connsiteX53" fmla="*/ 174179 w 3740601"/>
                    <a:gd name="connsiteY53" fmla="*/ 2083063 h 2653703"/>
                    <a:gd name="connsiteX54" fmla="*/ 164774 w 3740601"/>
                    <a:gd name="connsiteY54" fmla="*/ 2179592 h 2653703"/>
                    <a:gd name="connsiteX55" fmla="*/ 324335 w 3740601"/>
                    <a:gd name="connsiteY55" fmla="*/ 2174494 h 2653703"/>
                    <a:gd name="connsiteX56" fmla="*/ 233037 w 3740601"/>
                    <a:gd name="connsiteY56" fmla="*/ 2420892 h 2653703"/>
                    <a:gd name="connsiteX57" fmla="*/ 253674 w 3740601"/>
                    <a:gd name="connsiteY57" fmla="*/ 2614567 h 2653703"/>
                    <a:gd name="connsiteX58" fmla="*/ 131437 w 3740601"/>
                    <a:gd name="connsiteY58" fmla="*/ 2609804 h 2653703"/>
                    <a:gd name="connsiteX59" fmla="*/ 29801 w 3740601"/>
                    <a:gd name="connsiteY59" fmla="*/ 2633077 h 2653703"/>
                    <a:gd name="connsiteX60" fmla="*/ 80 w 3740601"/>
                    <a:gd name="connsiteY60"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10949 w 3740601"/>
                    <a:gd name="connsiteY38" fmla="*/ 2154191 h 2653703"/>
                    <a:gd name="connsiteX39" fmla="*/ 1320474 w 3740601"/>
                    <a:gd name="connsiteY39" fmla="*/ 2238329 h 2653703"/>
                    <a:gd name="connsiteX40" fmla="*/ 1277612 w 3740601"/>
                    <a:gd name="connsiteY40" fmla="*/ 2385967 h 2653703"/>
                    <a:gd name="connsiteX41" fmla="*/ 1308585 w 3740601"/>
                    <a:gd name="connsiteY41" fmla="*/ 2653703 h 2653703"/>
                    <a:gd name="connsiteX42" fmla="*/ 1253799 w 3740601"/>
                    <a:gd name="connsiteY42" fmla="*/ 2420891 h 2653703"/>
                    <a:gd name="connsiteX43" fmla="*/ 1199824 w 3740601"/>
                    <a:gd name="connsiteY43" fmla="*/ 2433592 h 2653703"/>
                    <a:gd name="connsiteX44" fmla="*/ 1125212 w 3740601"/>
                    <a:gd name="connsiteY44" fmla="*/ 2539953 h 2653703"/>
                    <a:gd name="connsiteX45" fmla="*/ 1066474 w 3740601"/>
                    <a:gd name="connsiteY45" fmla="*/ 2400254 h 2653703"/>
                    <a:gd name="connsiteX46" fmla="*/ 987099 w 3740601"/>
                    <a:gd name="connsiteY46" fmla="*/ 1943054 h 2653703"/>
                    <a:gd name="connsiteX47" fmla="*/ 855337 w 3740601"/>
                    <a:gd name="connsiteY47" fmla="*/ 1733504 h 2653703"/>
                    <a:gd name="connsiteX48" fmla="*/ 847947 w 3740601"/>
                    <a:gd name="connsiteY48" fmla="*/ 1643051 h 2653703"/>
                    <a:gd name="connsiteX49" fmla="*/ 668012 w 3740601"/>
                    <a:gd name="connsiteY49" fmla="*/ 1589042 h 2653703"/>
                    <a:gd name="connsiteX50" fmla="*/ 567126 w 3740601"/>
                    <a:gd name="connsiteY50" fmla="*/ 1502360 h 2653703"/>
                    <a:gd name="connsiteX51" fmla="*/ 502912 w 3740601"/>
                    <a:gd name="connsiteY51" fmla="*/ 1601742 h 2653703"/>
                    <a:gd name="connsiteX52" fmla="*/ 583502 w 3740601"/>
                    <a:gd name="connsiteY52" fmla="*/ 1815969 h 2653703"/>
                    <a:gd name="connsiteX53" fmla="*/ 174179 w 3740601"/>
                    <a:gd name="connsiteY53" fmla="*/ 2083063 h 2653703"/>
                    <a:gd name="connsiteX54" fmla="*/ 164774 w 3740601"/>
                    <a:gd name="connsiteY54" fmla="*/ 2179592 h 2653703"/>
                    <a:gd name="connsiteX55" fmla="*/ 324335 w 3740601"/>
                    <a:gd name="connsiteY55" fmla="*/ 2174494 h 2653703"/>
                    <a:gd name="connsiteX56" fmla="*/ 233037 w 3740601"/>
                    <a:gd name="connsiteY56" fmla="*/ 2420892 h 2653703"/>
                    <a:gd name="connsiteX57" fmla="*/ 253674 w 3740601"/>
                    <a:gd name="connsiteY57" fmla="*/ 2614567 h 2653703"/>
                    <a:gd name="connsiteX58" fmla="*/ 131437 w 3740601"/>
                    <a:gd name="connsiteY58" fmla="*/ 2609804 h 2653703"/>
                    <a:gd name="connsiteX59" fmla="*/ 29801 w 3740601"/>
                    <a:gd name="connsiteY59" fmla="*/ 2633077 h 2653703"/>
                    <a:gd name="connsiteX60" fmla="*/ 80 w 3740601"/>
                    <a:gd name="connsiteY60"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10949 w 3740601"/>
                    <a:gd name="connsiteY38" fmla="*/ 2154191 h 2653703"/>
                    <a:gd name="connsiteX39" fmla="*/ 1320474 w 3740601"/>
                    <a:gd name="connsiteY39" fmla="*/ 2238329 h 2653703"/>
                    <a:gd name="connsiteX40" fmla="*/ 1277612 w 3740601"/>
                    <a:gd name="connsiteY40" fmla="*/ 2385967 h 2653703"/>
                    <a:gd name="connsiteX41" fmla="*/ 1308585 w 3740601"/>
                    <a:gd name="connsiteY41" fmla="*/ 2653703 h 2653703"/>
                    <a:gd name="connsiteX42" fmla="*/ 1253799 w 3740601"/>
                    <a:gd name="connsiteY42" fmla="*/ 2420891 h 2653703"/>
                    <a:gd name="connsiteX43" fmla="*/ 1199824 w 3740601"/>
                    <a:gd name="connsiteY43" fmla="*/ 2433592 h 2653703"/>
                    <a:gd name="connsiteX44" fmla="*/ 1125212 w 3740601"/>
                    <a:gd name="connsiteY44" fmla="*/ 2539953 h 2653703"/>
                    <a:gd name="connsiteX45" fmla="*/ 1066474 w 3740601"/>
                    <a:gd name="connsiteY45" fmla="*/ 2400254 h 2653703"/>
                    <a:gd name="connsiteX46" fmla="*/ 987099 w 3740601"/>
                    <a:gd name="connsiteY46" fmla="*/ 1943054 h 2653703"/>
                    <a:gd name="connsiteX47" fmla="*/ 855337 w 3740601"/>
                    <a:gd name="connsiteY47" fmla="*/ 1733504 h 2653703"/>
                    <a:gd name="connsiteX48" fmla="*/ 847947 w 3740601"/>
                    <a:gd name="connsiteY48" fmla="*/ 1643051 h 2653703"/>
                    <a:gd name="connsiteX49" fmla="*/ 668012 w 3740601"/>
                    <a:gd name="connsiteY49" fmla="*/ 1589042 h 2653703"/>
                    <a:gd name="connsiteX50" fmla="*/ 567126 w 3740601"/>
                    <a:gd name="connsiteY50" fmla="*/ 1502360 h 2653703"/>
                    <a:gd name="connsiteX51" fmla="*/ 502912 w 3740601"/>
                    <a:gd name="connsiteY51" fmla="*/ 1601742 h 2653703"/>
                    <a:gd name="connsiteX52" fmla="*/ 680712 w 3740601"/>
                    <a:gd name="connsiteY52" fmla="*/ 1681117 h 2653703"/>
                    <a:gd name="connsiteX53" fmla="*/ 583502 w 3740601"/>
                    <a:gd name="connsiteY53" fmla="*/ 1815969 h 2653703"/>
                    <a:gd name="connsiteX54" fmla="*/ 174179 w 3740601"/>
                    <a:gd name="connsiteY54" fmla="*/ 2083063 h 2653703"/>
                    <a:gd name="connsiteX55" fmla="*/ 164774 w 3740601"/>
                    <a:gd name="connsiteY55" fmla="*/ 2179592 h 2653703"/>
                    <a:gd name="connsiteX56" fmla="*/ 324335 w 3740601"/>
                    <a:gd name="connsiteY56" fmla="*/ 2174494 h 2653703"/>
                    <a:gd name="connsiteX57" fmla="*/ 233037 w 3740601"/>
                    <a:gd name="connsiteY57" fmla="*/ 2420892 h 2653703"/>
                    <a:gd name="connsiteX58" fmla="*/ 253674 w 3740601"/>
                    <a:gd name="connsiteY58" fmla="*/ 2614567 h 2653703"/>
                    <a:gd name="connsiteX59" fmla="*/ 131437 w 3740601"/>
                    <a:gd name="connsiteY59" fmla="*/ 2609804 h 2653703"/>
                    <a:gd name="connsiteX60" fmla="*/ 29801 w 3740601"/>
                    <a:gd name="connsiteY60" fmla="*/ 2633077 h 2653703"/>
                    <a:gd name="connsiteX61" fmla="*/ 80 w 3740601"/>
                    <a:gd name="connsiteY61"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10949 w 3740601"/>
                    <a:gd name="connsiteY38" fmla="*/ 2154191 h 2653703"/>
                    <a:gd name="connsiteX39" fmla="*/ 1320474 w 3740601"/>
                    <a:gd name="connsiteY39" fmla="*/ 2238329 h 2653703"/>
                    <a:gd name="connsiteX40" fmla="*/ 1277612 w 3740601"/>
                    <a:gd name="connsiteY40" fmla="*/ 2385967 h 2653703"/>
                    <a:gd name="connsiteX41" fmla="*/ 1308585 w 3740601"/>
                    <a:gd name="connsiteY41" fmla="*/ 2653703 h 2653703"/>
                    <a:gd name="connsiteX42" fmla="*/ 1253799 w 3740601"/>
                    <a:gd name="connsiteY42" fmla="*/ 2420891 h 2653703"/>
                    <a:gd name="connsiteX43" fmla="*/ 1199824 w 3740601"/>
                    <a:gd name="connsiteY43" fmla="*/ 2433592 h 2653703"/>
                    <a:gd name="connsiteX44" fmla="*/ 1125212 w 3740601"/>
                    <a:gd name="connsiteY44" fmla="*/ 2539953 h 2653703"/>
                    <a:gd name="connsiteX45" fmla="*/ 1066474 w 3740601"/>
                    <a:gd name="connsiteY45" fmla="*/ 2400254 h 2653703"/>
                    <a:gd name="connsiteX46" fmla="*/ 987099 w 3740601"/>
                    <a:gd name="connsiteY46" fmla="*/ 1943054 h 2653703"/>
                    <a:gd name="connsiteX47" fmla="*/ 855337 w 3740601"/>
                    <a:gd name="connsiteY47" fmla="*/ 1733504 h 2653703"/>
                    <a:gd name="connsiteX48" fmla="*/ 847947 w 3740601"/>
                    <a:gd name="connsiteY48" fmla="*/ 1643051 h 2653703"/>
                    <a:gd name="connsiteX49" fmla="*/ 668012 w 3740601"/>
                    <a:gd name="connsiteY49" fmla="*/ 1589042 h 2653703"/>
                    <a:gd name="connsiteX50" fmla="*/ 567126 w 3740601"/>
                    <a:gd name="connsiteY50" fmla="*/ 1502360 h 2653703"/>
                    <a:gd name="connsiteX51" fmla="*/ 502912 w 3740601"/>
                    <a:gd name="connsiteY51" fmla="*/ 1601742 h 2653703"/>
                    <a:gd name="connsiteX52" fmla="*/ 680712 w 3740601"/>
                    <a:gd name="connsiteY52" fmla="*/ 1681117 h 2653703"/>
                    <a:gd name="connsiteX53" fmla="*/ 623562 w 3740601"/>
                    <a:gd name="connsiteY53" fmla="*/ 1728742 h 2653703"/>
                    <a:gd name="connsiteX54" fmla="*/ 583502 w 3740601"/>
                    <a:gd name="connsiteY54" fmla="*/ 1815969 h 2653703"/>
                    <a:gd name="connsiteX55" fmla="*/ 174179 w 3740601"/>
                    <a:gd name="connsiteY55" fmla="*/ 2083063 h 2653703"/>
                    <a:gd name="connsiteX56" fmla="*/ 164774 w 3740601"/>
                    <a:gd name="connsiteY56" fmla="*/ 2179592 h 2653703"/>
                    <a:gd name="connsiteX57" fmla="*/ 324335 w 3740601"/>
                    <a:gd name="connsiteY57" fmla="*/ 2174494 h 2653703"/>
                    <a:gd name="connsiteX58" fmla="*/ 233037 w 3740601"/>
                    <a:gd name="connsiteY58" fmla="*/ 2420892 h 2653703"/>
                    <a:gd name="connsiteX59" fmla="*/ 253674 w 3740601"/>
                    <a:gd name="connsiteY59" fmla="*/ 2614567 h 2653703"/>
                    <a:gd name="connsiteX60" fmla="*/ 131437 w 3740601"/>
                    <a:gd name="connsiteY60" fmla="*/ 2609804 h 2653703"/>
                    <a:gd name="connsiteX61" fmla="*/ 29801 w 3740601"/>
                    <a:gd name="connsiteY61" fmla="*/ 2633077 h 2653703"/>
                    <a:gd name="connsiteX62" fmla="*/ 80 w 3740601"/>
                    <a:gd name="connsiteY62"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10949 w 3740601"/>
                    <a:gd name="connsiteY38" fmla="*/ 2154191 h 2653703"/>
                    <a:gd name="connsiteX39" fmla="*/ 1320474 w 3740601"/>
                    <a:gd name="connsiteY39" fmla="*/ 2238329 h 2653703"/>
                    <a:gd name="connsiteX40" fmla="*/ 1277612 w 3740601"/>
                    <a:gd name="connsiteY40" fmla="*/ 2385967 h 2653703"/>
                    <a:gd name="connsiteX41" fmla="*/ 1308585 w 3740601"/>
                    <a:gd name="connsiteY41" fmla="*/ 2653703 h 2653703"/>
                    <a:gd name="connsiteX42" fmla="*/ 1253799 w 3740601"/>
                    <a:gd name="connsiteY42" fmla="*/ 2420891 h 2653703"/>
                    <a:gd name="connsiteX43" fmla="*/ 1199824 w 3740601"/>
                    <a:gd name="connsiteY43" fmla="*/ 2433592 h 2653703"/>
                    <a:gd name="connsiteX44" fmla="*/ 1125212 w 3740601"/>
                    <a:gd name="connsiteY44" fmla="*/ 2539953 h 2653703"/>
                    <a:gd name="connsiteX45" fmla="*/ 1066474 w 3740601"/>
                    <a:gd name="connsiteY45" fmla="*/ 2400254 h 2653703"/>
                    <a:gd name="connsiteX46" fmla="*/ 987099 w 3740601"/>
                    <a:gd name="connsiteY46" fmla="*/ 1943054 h 2653703"/>
                    <a:gd name="connsiteX47" fmla="*/ 855337 w 3740601"/>
                    <a:gd name="connsiteY47" fmla="*/ 1733504 h 2653703"/>
                    <a:gd name="connsiteX48" fmla="*/ 847947 w 3740601"/>
                    <a:gd name="connsiteY48" fmla="*/ 1643051 h 2653703"/>
                    <a:gd name="connsiteX49" fmla="*/ 668012 w 3740601"/>
                    <a:gd name="connsiteY49" fmla="*/ 1589042 h 2653703"/>
                    <a:gd name="connsiteX50" fmla="*/ 567126 w 3740601"/>
                    <a:gd name="connsiteY50" fmla="*/ 1502360 h 2653703"/>
                    <a:gd name="connsiteX51" fmla="*/ 502912 w 3740601"/>
                    <a:gd name="connsiteY51" fmla="*/ 1601742 h 2653703"/>
                    <a:gd name="connsiteX52" fmla="*/ 680712 w 3740601"/>
                    <a:gd name="connsiteY52" fmla="*/ 1681117 h 2653703"/>
                    <a:gd name="connsiteX53" fmla="*/ 623562 w 3740601"/>
                    <a:gd name="connsiteY53" fmla="*/ 1728742 h 2653703"/>
                    <a:gd name="connsiteX54" fmla="*/ 583502 w 3740601"/>
                    <a:gd name="connsiteY54" fmla="*/ 1815969 h 2653703"/>
                    <a:gd name="connsiteX55" fmla="*/ 496562 w 3740601"/>
                    <a:gd name="connsiteY55" fmla="*/ 1924004 h 2653703"/>
                    <a:gd name="connsiteX56" fmla="*/ 174179 w 3740601"/>
                    <a:gd name="connsiteY56" fmla="*/ 2083063 h 2653703"/>
                    <a:gd name="connsiteX57" fmla="*/ 164774 w 3740601"/>
                    <a:gd name="connsiteY57" fmla="*/ 2179592 h 2653703"/>
                    <a:gd name="connsiteX58" fmla="*/ 324335 w 3740601"/>
                    <a:gd name="connsiteY58" fmla="*/ 2174494 h 2653703"/>
                    <a:gd name="connsiteX59" fmla="*/ 233037 w 3740601"/>
                    <a:gd name="connsiteY59" fmla="*/ 2420892 h 2653703"/>
                    <a:gd name="connsiteX60" fmla="*/ 253674 w 3740601"/>
                    <a:gd name="connsiteY60" fmla="*/ 2614567 h 2653703"/>
                    <a:gd name="connsiteX61" fmla="*/ 131437 w 3740601"/>
                    <a:gd name="connsiteY61" fmla="*/ 2609804 h 2653703"/>
                    <a:gd name="connsiteX62" fmla="*/ 29801 w 3740601"/>
                    <a:gd name="connsiteY62" fmla="*/ 2633077 h 2653703"/>
                    <a:gd name="connsiteX63" fmla="*/ 80 w 3740601"/>
                    <a:gd name="connsiteY63"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10949 w 3740601"/>
                    <a:gd name="connsiteY38" fmla="*/ 2154191 h 2653703"/>
                    <a:gd name="connsiteX39" fmla="*/ 1320474 w 3740601"/>
                    <a:gd name="connsiteY39" fmla="*/ 2238329 h 2653703"/>
                    <a:gd name="connsiteX40" fmla="*/ 1277612 w 3740601"/>
                    <a:gd name="connsiteY40" fmla="*/ 2385967 h 2653703"/>
                    <a:gd name="connsiteX41" fmla="*/ 1308585 w 3740601"/>
                    <a:gd name="connsiteY41" fmla="*/ 2653703 h 2653703"/>
                    <a:gd name="connsiteX42" fmla="*/ 1253799 w 3740601"/>
                    <a:gd name="connsiteY42" fmla="*/ 2420891 h 2653703"/>
                    <a:gd name="connsiteX43" fmla="*/ 1199824 w 3740601"/>
                    <a:gd name="connsiteY43" fmla="*/ 2433592 h 2653703"/>
                    <a:gd name="connsiteX44" fmla="*/ 1125212 w 3740601"/>
                    <a:gd name="connsiteY44" fmla="*/ 2539953 h 2653703"/>
                    <a:gd name="connsiteX45" fmla="*/ 1066474 w 3740601"/>
                    <a:gd name="connsiteY45" fmla="*/ 2400254 h 2653703"/>
                    <a:gd name="connsiteX46" fmla="*/ 987099 w 3740601"/>
                    <a:gd name="connsiteY46" fmla="*/ 1943054 h 2653703"/>
                    <a:gd name="connsiteX47" fmla="*/ 855337 w 3740601"/>
                    <a:gd name="connsiteY47" fmla="*/ 1733504 h 2653703"/>
                    <a:gd name="connsiteX48" fmla="*/ 847947 w 3740601"/>
                    <a:gd name="connsiteY48" fmla="*/ 1643051 h 2653703"/>
                    <a:gd name="connsiteX49" fmla="*/ 668012 w 3740601"/>
                    <a:gd name="connsiteY49" fmla="*/ 1589042 h 2653703"/>
                    <a:gd name="connsiteX50" fmla="*/ 567126 w 3740601"/>
                    <a:gd name="connsiteY50" fmla="*/ 1502360 h 2653703"/>
                    <a:gd name="connsiteX51" fmla="*/ 502912 w 3740601"/>
                    <a:gd name="connsiteY51" fmla="*/ 1601742 h 2653703"/>
                    <a:gd name="connsiteX52" fmla="*/ 680712 w 3740601"/>
                    <a:gd name="connsiteY52" fmla="*/ 1681117 h 2653703"/>
                    <a:gd name="connsiteX53" fmla="*/ 623562 w 3740601"/>
                    <a:gd name="connsiteY53" fmla="*/ 1728742 h 2653703"/>
                    <a:gd name="connsiteX54" fmla="*/ 583502 w 3740601"/>
                    <a:gd name="connsiteY54" fmla="*/ 1815969 h 2653703"/>
                    <a:gd name="connsiteX55" fmla="*/ 496562 w 3740601"/>
                    <a:gd name="connsiteY55" fmla="*/ 1924004 h 2653703"/>
                    <a:gd name="connsiteX56" fmla="*/ 337812 w 3740601"/>
                    <a:gd name="connsiteY56" fmla="*/ 1995442 h 2653703"/>
                    <a:gd name="connsiteX57" fmla="*/ 174179 w 3740601"/>
                    <a:gd name="connsiteY57" fmla="*/ 2083063 h 2653703"/>
                    <a:gd name="connsiteX58" fmla="*/ 164774 w 3740601"/>
                    <a:gd name="connsiteY58" fmla="*/ 2179592 h 2653703"/>
                    <a:gd name="connsiteX59" fmla="*/ 324335 w 3740601"/>
                    <a:gd name="connsiteY59" fmla="*/ 2174494 h 2653703"/>
                    <a:gd name="connsiteX60" fmla="*/ 233037 w 3740601"/>
                    <a:gd name="connsiteY60" fmla="*/ 2420892 h 2653703"/>
                    <a:gd name="connsiteX61" fmla="*/ 253674 w 3740601"/>
                    <a:gd name="connsiteY61" fmla="*/ 2614567 h 2653703"/>
                    <a:gd name="connsiteX62" fmla="*/ 131437 w 3740601"/>
                    <a:gd name="connsiteY62" fmla="*/ 2609804 h 2653703"/>
                    <a:gd name="connsiteX63" fmla="*/ 29801 w 3740601"/>
                    <a:gd name="connsiteY63" fmla="*/ 2633077 h 2653703"/>
                    <a:gd name="connsiteX64" fmla="*/ 80 w 3740601"/>
                    <a:gd name="connsiteY64"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495099 w 3740601"/>
                    <a:gd name="connsiteY38" fmla="*/ 2062117 h 2653703"/>
                    <a:gd name="connsiteX39" fmla="*/ 1310949 w 3740601"/>
                    <a:gd name="connsiteY39" fmla="*/ 2154191 h 2653703"/>
                    <a:gd name="connsiteX40" fmla="*/ 1320474 w 3740601"/>
                    <a:gd name="connsiteY40" fmla="*/ 2238329 h 2653703"/>
                    <a:gd name="connsiteX41" fmla="*/ 1277612 w 3740601"/>
                    <a:gd name="connsiteY41" fmla="*/ 2385967 h 2653703"/>
                    <a:gd name="connsiteX42" fmla="*/ 1308585 w 3740601"/>
                    <a:gd name="connsiteY42" fmla="*/ 2653703 h 2653703"/>
                    <a:gd name="connsiteX43" fmla="*/ 1253799 w 3740601"/>
                    <a:gd name="connsiteY43" fmla="*/ 2420891 h 2653703"/>
                    <a:gd name="connsiteX44" fmla="*/ 1199824 w 3740601"/>
                    <a:gd name="connsiteY44" fmla="*/ 2433592 h 2653703"/>
                    <a:gd name="connsiteX45" fmla="*/ 1125212 w 3740601"/>
                    <a:gd name="connsiteY45" fmla="*/ 2539953 h 2653703"/>
                    <a:gd name="connsiteX46" fmla="*/ 1066474 w 3740601"/>
                    <a:gd name="connsiteY46" fmla="*/ 2400254 h 2653703"/>
                    <a:gd name="connsiteX47" fmla="*/ 987099 w 3740601"/>
                    <a:gd name="connsiteY47" fmla="*/ 1943054 h 2653703"/>
                    <a:gd name="connsiteX48" fmla="*/ 855337 w 3740601"/>
                    <a:gd name="connsiteY48" fmla="*/ 1733504 h 2653703"/>
                    <a:gd name="connsiteX49" fmla="*/ 847947 w 3740601"/>
                    <a:gd name="connsiteY49" fmla="*/ 1643051 h 2653703"/>
                    <a:gd name="connsiteX50" fmla="*/ 668012 w 3740601"/>
                    <a:gd name="connsiteY50" fmla="*/ 1589042 h 2653703"/>
                    <a:gd name="connsiteX51" fmla="*/ 567126 w 3740601"/>
                    <a:gd name="connsiteY51" fmla="*/ 1502360 h 2653703"/>
                    <a:gd name="connsiteX52" fmla="*/ 502912 w 3740601"/>
                    <a:gd name="connsiteY52" fmla="*/ 1601742 h 2653703"/>
                    <a:gd name="connsiteX53" fmla="*/ 680712 w 3740601"/>
                    <a:gd name="connsiteY53" fmla="*/ 1681117 h 2653703"/>
                    <a:gd name="connsiteX54" fmla="*/ 623562 w 3740601"/>
                    <a:gd name="connsiteY54" fmla="*/ 1728742 h 2653703"/>
                    <a:gd name="connsiteX55" fmla="*/ 583502 w 3740601"/>
                    <a:gd name="connsiteY55" fmla="*/ 1815969 h 2653703"/>
                    <a:gd name="connsiteX56" fmla="*/ 496562 w 3740601"/>
                    <a:gd name="connsiteY56" fmla="*/ 1924004 h 2653703"/>
                    <a:gd name="connsiteX57" fmla="*/ 337812 w 3740601"/>
                    <a:gd name="connsiteY57" fmla="*/ 1995442 h 2653703"/>
                    <a:gd name="connsiteX58" fmla="*/ 174179 w 3740601"/>
                    <a:gd name="connsiteY58" fmla="*/ 2083063 h 2653703"/>
                    <a:gd name="connsiteX59" fmla="*/ 164774 w 3740601"/>
                    <a:gd name="connsiteY59" fmla="*/ 2179592 h 2653703"/>
                    <a:gd name="connsiteX60" fmla="*/ 324335 w 3740601"/>
                    <a:gd name="connsiteY60" fmla="*/ 2174494 h 2653703"/>
                    <a:gd name="connsiteX61" fmla="*/ 233037 w 3740601"/>
                    <a:gd name="connsiteY61" fmla="*/ 2420892 h 2653703"/>
                    <a:gd name="connsiteX62" fmla="*/ 253674 w 3740601"/>
                    <a:gd name="connsiteY62" fmla="*/ 2614567 h 2653703"/>
                    <a:gd name="connsiteX63" fmla="*/ 131437 w 3740601"/>
                    <a:gd name="connsiteY63" fmla="*/ 2609804 h 2653703"/>
                    <a:gd name="connsiteX64" fmla="*/ 29801 w 3740601"/>
                    <a:gd name="connsiteY64" fmla="*/ 2633077 h 2653703"/>
                    <a:gd name="connsiteX65" fmla="*/ 80 w 3740601"/>
                    <a:gd name="connsiteY65"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88762 w 3740601"/>
                    <a:gd name="connsiteY37" fmla="*/ 1947817 h 2653703"/>
                    <a:gd name="connsiteX38" fmla="*/ 1503037 w 3740601"/>
                    <a:gd name="connsiteY38" fmla="*/ 2011316 h 2653703"/>
                    <a:gd name="connsiteX39" fmla="*/ 1495099 w 3740601"/>
                    <a:gd name="connsiteY39" fmla="*/ 2062117 h 2653703"/>
                    <a:gd name="connsiteX40" fmla="*/ 1310949 w 3740601"/>
                    <a:gd name="connsiteY40" fmla="*/ 2154191 h 2653703"/>
                    <a:gd name="connsiteX41" fmla="*/ 1320474 w 3740601"/>
                    <a:gd name="connsiteY41" fmla="*/ 2238329 h 2653703"/>
                    <a:gd name="connsiteX42" fmla="*/ 1277612 w 3740601"/>
                    <a:gd name="connsiteY42" fmla="*/ 2385967 h 2653703"/>
                    <a:gd name="connsiteX43" fmla="*/ 1308585 w 3740601"/>
                    <a:gd name="connsiteY43" fmla="*/ 2653703 h 2653703"/>
                    <a:gd name="connsiteX44" fmla="*/ 1253799 w 3740601"/>
                    <a:gd name="connsiteY44" fmla="*/ 2420891 h 2653703"/>
                    <a:gd name="connsiteX45" fmla="*/ 1199824 w 3740601"/>
                    <a:gd name="connsiteY45" fmla="*/ 2433592 h 2653703"/>
                    <a:gd name="connsiteX46" fmla="*/ 1125212 w 3740601"/>
                    <a:gd name="connsiteY46" fmla="*/ 2539953 h 2653703"/>
                    <a:gd name="connsiteX47" fmla="*/ 1066474 w 3740601"/>
                    <a:gd name="connsiteY47" fmla="*/ 2400254 h 2653703"/>
                    <a:gd name="connsiteX48" fmla="*/ 987099 w 3740601"/>
                    <a:gd name="connsiteY48" fmla="*/ 1943054 h 2653703"/>
                    <a:gd name="connsiteX49" fmla="*/ 855337 w 3740601"/>
                    <a:gd name="connsiteY49" fmla="*/ 1733504 h 2653703"/>
                    <a:gd name="connsiteX50" fmla="*/ 847947 w 3740601"/>
                    <a:gd name="connsiteY50" fmla="*/ 1643051 h 2653703"/>
                    <a:gd name="connsiteX51" fmla="*/ 668012 w 3740601"/>
                    <a:gd name="connsiteY51" fmla="*/ 1589042 h 2653703"/>
                    <a:gd name="connsiteX52" fmla="*/ 567126 w 3740601"/>
                    <a:gd name="connsiteY52" fmla="*/ 1502360 h 2653703"/>
                    <a:gd name="connsiteX53" fmla="*/ 502912 w 3740601"/>
                    <a:gd name="connsiteY53" fmla="*/ 1601742 h 2653703"/>
                    <a:gd name="connsiteX54" fmla="*/ 680712 w 3740601"/>
                    <a:gd name="connsiteY54" fmla="*/ 1681117 h 2653703"/>
                    <a:gd name="connsiteX55" fmla="*/ 623562 w 3740601"/>
                    <a:gd name="connsiteY55" fmla="*/ 1728742 h 2653703"/>
                    <a:gd name="connsiteX56" fmla="*/ 583502 w 3740601"/>
                    <a:gd name="connsiteY56" fmla="*/ 1815969 h 2653703"/>
                    <a:gd name="connsiteX57" fmla="*/ 496562 w 3740601"/>
                    <a:gd name="connsiteY57" fmla="*/ 1924004 h 2653703"/>
                    <a:gd name="connsiteX58" fmla="*/ 337812 w 3740601"/>
                    <a:gd name="connsiteY58" fmla="*/ 1995442 h 2653703"/>
                    <a:gd name="connsiteX59" fmla="*/ 174179 w 3740601"/>
                    <a:gd name="connsiteY59" fmla="*/ 2083063 h 2653703"/>
                    <a:gd name="connsiteX60" fmla="*/ 164774 w 3740601"/>
                    <a:gd name="connsiteY60" fmla="*/ 2179592 h 2653703"/>
                    <a:gd name="connsiteX61" fmla="*/ 324335 w 3740601"/>
                    <a:gd name="connsiteY61" fmla="*/ 2174494 h 2653703"/>
                    <a:gd name="connsiteX62" fmla="*/ 233037 w 3740601"/>
                    <a:gd name="connsiteY62" fmla="*/ 2420892 h 2653703"/>
                    <a:gd name="connsiteX63" fmla="*/ 253674 w 3740601"/>
                    <a:gd name="connsiteY63" fmla="*/ 2614567 h 2653703"/>
                    <a:gd name="connsiteX64" fmla="*/ 131437 w 3740601"/>
                    <a:gd name="connsiteY64" fmla="*/ 2609804 h 2653703"/>
                    <a:gd name="connsiteX65" fmla="*/ 29801 w 3740601"/>
                    <a:gd name="connsiteY65" fmla="*/ 2633077 h 2653703"/>
                    <a:gd name="connsiteX66" fmla="*/ 80 w 3740601"/>
                    <a:gd name="connsiteY66"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780113 w 3740601"/>
                    <a:gd name="connsiteY36" fmla="*/ 1897564 h 2653703"/>
                    <a:gd name="connsiteX37" fmla="*/ 1588762 w 3740601"/>
                    <a:gd name="connsiteY37" fmla="*/ 1947817 h 2653703"/>
                    <a:gd name="connsiteX38" fmla="*/ 1503037 w 3740601"/>
                    <a:gd name="connsiteY38" fmla="*/ 2011316 h 2653703"/>
                    <a:gd name="connsiteX39" fmla="*/ 1495099 w 3740601"/>
                    <a:gd name="connsiteY39" fmla="*/ 2062117 h 2653703"/>
                    <a:gd name="connsiteX40" fmla="*/ 1310949 w 3740601"/>
                    <a:gd name="connsiteY40" fmla="*/ 2154191 h 2653703"/>
                    <a:gd name="connsiteX41" fmla="*/ 1320474 w 3740601"/>
                    <a:gd name="connsiteY41" fmla="*/ 2238329 h 2653703"/>
                    <a:gd name="connsiteX42" fmla="*/ 1277612 w 3740601"/>
                    <a:gd name="connsiteY42" fmla="*/ 2385967 h 2653703"/>
                    <a:gd name="connsiteX43" fmla="*/ 1308585 w 3740601"/>
                    <a:gd name="connsiteY43" fmla="*/ 2653703 h 2653703"/>
                    <a:gd name="connsiteX44" fmla="*/ 1253799 w 3740601"/>
                    <a:gd name="connsiteY44" fmla="*/ 2420891 h 2653703"/>
                    <a:gd name="connsiteX45" fmla="*/ 1199824 w 3740601"/>
                    <a:gd name="connsiteY45" fmla="*/ 2433592 h 2653703"/>
                    <a:gd name="connsiteX46" fmla="*/ 1125212 w 3740601"/>
                    <a:gd name="connsiteY46" fmla="*/ 2539953 h 2653703"/>
                    <a:gd name="connsiteX47" fmla="*/ 1066474 w 3740601"/>
                    <a:gd name="connsiteY47" fmla="*/ 2400254 h 2653703"/>
                    <a:gd name="connsiteX48" fmla="*/ 987099 w 3740601"/>
                    <a:gd name="connsiteY48" fmla="*/ 1943054 h 2653703"/>
                    <a:gd name="connsiteX49" fmla="*/ 855337 w 3740601"/>
                    <a:gd name="connsiteY49" fmla="*/ 1733504 h 2653703"/>
                    <a:gd name="connsiteX50" fmla="*/ 847947 w 3740601"/>
                    <a:gd name="connsiteY50" fmla="*/ 1643051 h 2653703"/>
                    <a:gd name="connsiteX51" fmla="*/ 668012 w 3740601"/>
                    <a:gd name="connsiteY51" fmla="*/ 1589042 h 2653703"/>
                    <a:gd name="connsiteX52" fmla="*/ 567126 w 3740601"/>
                    <a:gd name="connsiteY52" fmla="*/ 1502360 h 2653703"/>
                    <a:gd name="connsiteX53" fmla="*/ 502912 w 3740601"/>
                    <a:gd name="connsiteY53" fmla="*/ 1601742 h 2653703"/>
                    <a:gd name="connsiteX54" fmla="*/ 680712 w 3740601"/>
                    <a:gd name="connsiteY54" fmla="*/ 1681117 h 2653703"/>
                    <a:gd name="connsiteX55" fmla="*/ 623562 w 3740601"/>
                    <a:gd name="connsiteY55" fmla="*/ 1728742 h 2653703"/>
                    <a:gd name="connsiteX56" fmla="*/ 583502 w 3740601"/>
                    <a:gd name="connsiteY56" fmla="*/ 1815969 h 2653703"/>
                    <a:gd name="connsiteX57" fmla="*/ 496562 w 3740601"/>
                    <a:gd name="connsiteY57" fmla="*/ 1924004 h 2653703"/>
                    <a:gd name="connsiteX58" fmla="*/ 337812 w 3740601"/>
                    <a:gd name="connsiteY58" fmla="*/ 1995442 h 2653703"/>
                    <a:gd name="connsiteX59" fmla="*/ 174179 w 3740601"/>
                    <a:gd name="connsiteY59" fmla="*/ 2083063 h 2653703"/>
                    <a:gd name="connsiteX60" fmla="*/ 164774 w 3740601"/>
                    <a:gd name="connsiteY60" fmla="*/ 2179592 h 2653703"/>
                    <a:gd name="connsiteX61" fmla="*/ 324335 w 3740601"/>
                    <a:gd name="connsiteY61" fmla="*/ 2174494 h 2653703"/>
                    <a:gd name="connsiteX62" fmla="*/ 233037 w 3740601"/>
                    <a:gd name="connsiteY62" fmla="*/ 2420892 h 2653703"/>
                    <a:gd name="connsiteX63" fmla="*/ 253674 w 3740601"/>
                    <a:gd name="connsiteY63" fmla="*/ 2614567 h 2653703"/>
                    <a:gd name="connsiteX64" fmla="*/ 131437 w 3740601"/>
                    <a:gd name="connsiteY64" fmla="*/ 2609804 h 2653703"/>
                    <a:gd name="connsiteX65" fmla="*/ 29801 w 3740601"/>
                    <a:gd name="connsiteY65" fmla="*/ 2633077 h 2653703"/>
                    <a:gd name="connsiteX66" fmla="*/ 80 w 3740601"/>
                    <a:gd name="connsiteY66"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99912 w 3740601"/>
                    <a:gd name="connsiteY36" fmla="*/ 1912892 h 2653703"/>
                    <a:gd name="connsiteX37" fmla="*/ 1780113 w 3740601"/>
                    <a:gd name="connsiteY37" fmla="*/ 1897564 h 2653703"/>
                    <a:gd name="connsiteX38" fmla="*/ 1588762 w 3740601"/>
                    <a:gd name="connsiteY38" fmla="*/ 1947817 h 2653703"/>
                    <a:gd name="connsiteX39" fmla="*/ 1503037 w 3740601"/>
                    <a:gd name="connsiteY39" fmla="*/ 2011316 h 2653703"/>
                    <a:gd name="connsiteX40" fmla="*/ 1495099 w 3740601"/>
                    <a:gd name="connsiteY40" fmla="*/ 2062117 h 2653703"/>
                    <a:gd name="connsiteX41" fmla="*/ 1310949 w 3740601"/>
                    <a:gd name="connsiteY41" fmla="*/ 2154191 h 2653703"/>
                    <a:gd name="connsiteX42" fmla="*/ 1320474 w 3740601"/>
                    <a:gd name="connsiteY42" fmla="*/ 2238329 h 2653703"/>
                    <a:gd name="connsiteX43" fmla="*/ 1277612 w 3740601"/>
                    <a:gd name="connsiteY43" fmla="*/ 2385967 h 2653703"/>
                    <a:gd name="connsiteX44" fmla="*/ 1308585 w 3740601"/>
                    <a:gd name="connsiteY44" fmla="*/ 2653703 h 2653703"/>
                    <a:gd name="connsiteX45" fmla="*/ 1253799 w 3740601"/>
                    <a:gd name="connsiteY45" fmla="*/ 2420891 h 2653703"/>
                    <a:gd name="connsiteX46" fmla="*/ 1199824 w 3740601"/>
                    <a:gd name="connsiteY46" fmla="*/ 2433592 h 2653703"/>
                    <a:gd name="connsiteX47" fmla="*/ 1125212 w 3740601"/>
                    <a:gd name="connsiteY47" fmla="*/ 2539953 h 2653703"/>
                    <a:gd name="connsiteX48" fmla="*/ 1066474 w 3740601"/>
                    <a:gd name="connsiteY48" fmla="*/ 2400254 h 2653703"/>
                    <a:gd name="connsiteX49" fmla="*/ 987099 w 3740601"/>
                    <a:gd name="connsiteY49" fmla="*/ 1943054 h 2653703"/>
                    <a:gd name="connsiteX50" fmla="*/ 855337 w 3740601"/>
                    <a:gd name="connsiteY50" fmla="*/ 1733504 h 2653703"/>
                    <a:gd name="connsiteX51" fmla="*/ 847947 w 3740601"/>
                    <a:gd name="connsiteY51" fmla="*/ 1643051 h 2653703"/>
                    <a:gd name="connsiteX52" fmla="*/ 668012 w 3740601"/>
                    <a:gd name="connsiteY52" fmla="*/ 1589042 h 2653703"/>
                    <a:gd name="connsiteX53" fmla="*/ 567126 w 3740601"/>
                    <a:gd name="connsiteY53" fmla="*/ 1502360 h 2653703"/>
                    <a:gd name="connsiteX54" fmla="*/ 502912 w 3740601"/>
                    <a:gd name="connsiteY54" fmla="*/ 1601742 h 2653703"/>
                    <a:gd name="connsiteX55" fmla="*/ 680712 w 3740601"/>
                    <a:gd name="connsiteY55" fmla="*/ 1681117 h 2653703"/>
                    <a:gd name="connsiteX56" fmla="*/ 623562 w 3740601"/>
                    <a:gd name="connsiteY56" fmla="*/ 1728742 h 2653703"/>
                    <a:gd name="connsiteX57" fmla="*/ 583502 w 3740601"/>
                    <a:gd name="connsiteY57" fmla="*/ 1815969 h 2653703"/>
                    <a:gd name="connsiteX58" fmla="*/ 496562 w 3740601"/>
                    <a:gd name="connsiteY58" fmla="*/ 1924004 h 2653703"/>
                    <a:gd name="connsiteX59" fmla="*/ 337812 w 3740601"/>
                    <a:gd name="connsiteY59" fmla="*/ 1995442 h 2653703"/>
                    <a:gd name="connsiteX60" fmla="*/ 174179 w 3740601"/>
                    <a:gd name="connsiteY60" fmla="*/ 2083063 h 2653703"/>
                    <a:gd name="connsiteX61" fmla="*/ 164774 w 3740601"/>
                    <a:gd name="connsiteY61" fmla="*/ 2179592 h 2653703"/>
                    <a:gd name="connsiteX62" fmla="*/ 324335 w 3740601"/>
                    <a:gd name="connsiteY62" fmla="*/ 2174494 h 2653703"/>
                    <a:gd name="connsiteX63" fmla="*/ 233037 w 3740601"/>
                    <a:gd name="connsiteY63" fmla="*/ 2420892 h 2653703"/>
                    <a:gd name="connsiteX64" fmla="*/ 253674 w 3740601"/>
                    <a:gd name="connsiteY64" fmla="*/ 2614567 h 2653703"/>
                    <a:gd name="connsiteX65" fmla="*/ 131437 w 3740601"/>
                    <a:gd name="connsiteY65" fmla="*/ 2609804 h 2653703"/>
                    <a:gd name="connsiteX66" fmla="*/ 29801 w 3740601"/>
                    <a:gd name="connsiteY66" fmla="*/ 2633077 h 2653703"/>
                    <a:gd name="connsiteX67" fmla="*/ 80 w 3740601"/>
                    <a:gd name="connsiteY67"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90387 w 3740601"/>
                    <a:gd name="connsiteY36" fmla="*/ 1995442 h 2653703"/>
                    <a:gd name="connsiteX37" fmla="*/ 1899912 w 3740601"/>
                    <a:gd name="connsiteY37" fmla="*/ 1912892 h 2653703"/>
                    <a:gd name="connsiteX38" fmla="*/ 1780113 w 3740601"/>
                    <a:gd name="connsiteY38" fmla="*/ 1897564 h 2653703"/>
                    <a:gd name="connsiteX39" fmla="*/ 1588762 w 3740601"/>
                    <a:gd name="connsiteY39" fmla="*/ 1947817 h 2653703"/>
                    <a:gd name="connsiteX40" fmla="*/ 1503037 w 3740601"/>
                    <a:gd name="connsiteY40" fmla="*/ 2011316 h 2653703"/>
                    <a:gd name="connsiteX41" fmla="*/ 1495099 w 3740601"/>
                    <a:gd name="connsiteY41" fmla="*/ 2062117 h 2653703"/>
                    <a:gd name="connsiteX42" fmla="*/ 1310949 w 3740601"/>
                    <a:gd name="connsiteY42" fmla="*/ 2154191 h 2653703"/>
                    <a:gd name="connsiteX43" fmla="*/ 1320474 w 3740601"/>
                    <a:gd name="connsiteY43" fmla="*/ 2238329 h 2653703"/>
                    <a:gd name="connsiteX44" fmla="*/ 1277612 w 3740601"/>
                    <a:gd name="connsiteY44" fmla="*/ 2385967 h 2653703"/>
                    <a:gd name="connsiteX45" fmla="*/ 1308585 w 3740601"/>
                    <a:gd name="connsiteY45" fmla="*/ 2653703 h 2653703"/>
                    <a:gd name="connsiteX46" fmla="*/ 1253799 w 3740601"/>
                    <a:gd name="connsiteY46" fmla="*/ 2420891 h 2653703"/>
                    <a:gd name="connsiteX47" fmla="*/ 1199824 w 3740601"/>
                    <a:gd name="connsiteY47" fmla="*/ 2433592 h 2653703"/>
                    <a:gd name="connsiteX48" fmla="*/ 1125212 w 3740601"/>
                    <a:gd name="connsiteY48" fmla="*/ 2539953 h 2653703"/>
                    <a:gd name="connsiteX49" fmla="*/ 1066474 w 3740601"/>
                    <a:gd name="connsiteY49" fmla="*/ 2400254 h 2653703"/>
                    <a:gd name="connsiteX50" fmla="*/ 987099 w 3740601"/>
                    <a:gd name="connsiteY50" fmla="*/ 1943054 h 2653703"/>
                    <a:gd name="connsiteX51" fmla="*/ 855337 w 3740601"/>
                    <a:gd name="connsiteY51" fmla="*/ 1733504 h 2653703"/>
                    <a:gd name="connsiteX52" fmla="*/ 847947 w 3740601"/>
                    <a:gd name="connsiteY52" fmla="*/ 1643051 h 2653703"/>
                    <a:gd name="connsiteX53" fmla="*/ 668012 w 3740601"/>
                    <a:gd name="connsiteY53" fmla="*/ 1589042 h 2653703"/>
                    <a:gd name="connsiteX54" fmla="*/ 567126 w 3740601"/>
                    <a:gd name="connsiteY54" fmla="*/ 1502360 h 2653703"/>
                    <a:gd name="connsiteX55" fmla="*/ 502912 w 3740601"/>
                    <a:gd name="connsiteY55" fmla="*/ 1601742 h 2653703"/>
                    <a:gd name="connsiteX56" fmla="*/ 680712 w 3740601"/>
                    <a:gd name="connsiteY56" fmla="*/ 1681117 h 2653703"/>
                    <a:gd name="connsiteX57" fmla="*/ 623562 w 3740601"/>
                    <a:gd name="connsiteY57" fmla="*/ 1728742 h 2653703"/>
                    <a:gd name="connsiteX58" fmla="*/ 583502 w 3740601"/>
                    <a:gd name="connsiteY58" fmla="*/ 1815969 h 2653703"/>
                    <a:gd name="connsiteX59" fmla="*/ 496562 w 3740601"/>
                    <a:gd name="connsiteY59" fmla="*/ 1924004 h 2653703"/>
                    <a:gd name="connsiteX60" fmla="*/ 337812 w 3740601"/>
                    <a:gd name="connsiteY60" fmla="*/ 1995442 h 2653703"/>
                    <a:gd name="connsiteX61" fmla="*/ 174179 w 3740601"/>
                    <a:gd name="connsiteY61" fmla="*/ 2083063 h 2653703"/>
                    <a:gd name="connsiteX62" fmla="*/ 164774 w 3740601"/>
                    <a:gd name="connsiteY62" fmla="*/ 2179592 h 2653703"/>
                    <a:gd name="connsiteX63" fmla="*/ 324335 w 3740601"/>
                    <a:gd name="connsiteY63" fmla="*/ 2174494 h 2653703"/>
                    <a:gd name="connsiteX64" fmla="*/ 233037 w 3740601"/>
                    <a:gd name="connsiteY64" fmla="*/ 2420892 h 2653703"/>
                    <a:gd name="connsiteX65" fmla="*/ 253674 w 3740601"/>
                    <a:gd name="connsiteY65" fmla="*/ 2614567 h 2653703"/>
                    <a:gd name="connsiteX66" fmla="*/ 131437 w 3740601"/>
                    <a:gd name="connsiteY66" fmla="*/ 2609804 h 2653703"/>
                    <a:gd name="connsiteX67" fmla="*/ 29801 w 3740601"/>
                    <a:gd name="connsiteY67" fmla="*/ 2633077 h 2653703"/>
                    <a:gd name="connsiteX68" fmla="*/ 80 w 3740601"/>
                    <a:gd name="connsiteY68"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990399 w 3740601"/>
                    <a:gd name="connsiteY36" fmla="*/ 2054179 h 2653703"/>
                    <a:gd name="connsiteX37" fmla="*/ 1890387 w 3740601"/>
                    <a:gd name="connsiteY37" fmla="*/ 1995442 h 2653703"/>
                    <a:gd name="connsiteX38" fmla="*/ 1899912 w 3740601"/>
                    <a:gd name="connsiteY38" fmla="*/ 1912892 h 2653703"/>
                    <a:gd name="connsiteX39" fmla="*/ 1780113 w 3740601"/>
                    <a:gd name="connsiteY39" fmla="*/ 1897564 h 2653703"/>
                    <a:gd name="connsiteX40" fmla="*/ 1588762 w 3740601"/>
                    <a:gd name="connsiteY40" fmla="*/ 1947817 h 2653703"/>
                    <a:gd name="connsiteX41" fmla="*/ 1503037 w 3740601"/>
                    <a:gd name="connsiteY41" fmla="*/ 2011316 h 2653703"/>
                    <a:gd name="connsiteX42" fmla="*/ 1495099 w 3740601"/>
                    <a:gd name="connsiteY42" fmla="*/ 2062117 h 2653703"/>
                    <a:gd name="connsiteX43" fmla="*/ 1310949 w 3740601"/>
                    <a:gd name="connsiteY43" fmla="*/ 2154191 h 2653703"/>
                    <a:gd name="connsiteX44" fmla="*/ 1320474 w 3740601"/>
                    <a:gd name="connsiteY44" fmla="*/ 2238329 h 2653703"/>
                    <a:gd name="connsiteX45" fmla="*/ 1277612 w 3740601"/>
                    <a:gd name="connsiteY45" fmla="*/ 2385967 h 2653703"/>
                    <a:gd name="connsiteX46" fmla="*/ 1308585 w 3740601"/>
                    <a:gd name="connsiteY46" fmla="*/ 2653703 h 2653703"/>
                    <a:gd name="connsiteX47" fmla="*/ 1253799 w 3740601"/>
                    <a:gd name="connsiteY47" fmla="*/ 2420891 h 2653703"/>
                    <a:gd name="connsiteX48" fmla="*/ 1199824 w 3740601"/>
                    <a:gd name="connsiteY48" fmla="*/ 2433592 h 2653703"/>
                    <a:gd name="connsiteX49" fmla="*/ 1125212 w 3740601"/>
                    <a:gd name="connsiteY49" fmla="*/ 2539953 h 2653703"/>
                    <a:gd name="connsiteX50" fmla="*/ 1066474 w 3740601"/>
                    <a:gd name="connsiteY50" fmla="*/ 2400254 h 2653703"/>
                    <a:gd name="connsiteX51" fmla="*/ 987099 w 3740601"/>
                    <a:gd name="connsiteY51" fmla="*/ 1943054 h 2653703"/>
                    <a:gd name="connsiteX52" fmla="*/ 855337 w 3740601"/>
                    <a:gd name="connsiteY52" fmla="*/ 1733504 h 2653703"/>
                    <a:gd name="connsiteX53" fmla="*/ 847947 w 3740601"/>
                    <a:gd name="connsiteY53" fmla="*/ 1643051 h 2653703"/>
                    <a:gd name="connsiteX54" fmla="*/ 668012 w 3740601"/>
                    <a:gd name="connsiteY54" fmla="*/ 1589042 h 2653703"/>
                    <a:gd name="connsiteX55" fmla="*/ 567126 w 3740601"/>
                    <a:gd name="connsiteY55" fmla="*/ 1502360 h 2653703"/>
                    <a:gd name="connsiteX56" fmla="*/ 502912 w 3740601"/>
                    <a:gd name="connsiteY56" fmla="*/ 1601742 h 2653703"/>
                    <a:gd name="connsiteX57" fmla="*/ 680712 w 3740601"/>
                    <a:gd name="connsiteY57" fmla="*/ 1681117 h 2653703"/>
                    <a:gd name="connsiteX58" fmla="*/ 623562 w 3740601"/>
                    <a:gd name="connsiteY58" fmla="*/ 1728742 h 2653703"/>
                    <a:gd name="connsiteX59" fmla="*/ 583502 w 3740601"/>
                    <a:gd name="connsiteY59" fmla="*/ 1815969 h 2653703"/>
                    <a:gd name="connsiteX60" fmla="*/ 496562 w 3740601"/>
                    <a:gd name="connsiteY60" fmla="*/ 1924004 h 2653703"/>
                    <a:gd name="connsiteX61" fmla="*/ 337812 w 3740601"/>
                    <a:gd name="connsiteY61" fmla="*/ 1995442 h 2653703"/>
                    <a:gd name="connsiteX62" fmla="*/ 174179 w 3740601"/>
                    <a:gd name="connsiteY62" fmla="*/ 2083063 h 2653703"/>
                    <a:gd name="connsiteX63" fmla="*/ 164774 w 3740601"/>
                    <a:gd name="connsiteY63" fmla="*/ 2179592 h 2653703"/>
                    <a:gd name="connsiteX64" fmla="*/ 324335 w 3740601"/>
                    <a:gd name="connsiteY64" fmla="*/ 2174494 h 2653703"/>
                    <a:gd name="connsiteX65" fmla="*/ 233037 w 3740601"/>
                    <a:gd name="connsiteY65" fmla="*/ 2420892 h 2653703"/>
                    <a:gd name="connsiteX66" fmla="*/ 253674 w 3740601"/>
                    <a:gd name="connsiteY66" fmla="*/ 2614567 h 2653703"/>
                    <a:gd name="connsiteX67" fmla="*/ 131437 w 3740601"/>
                    <a:gd name="connsiteY67" fmla="*/ 2609804 h 2653703"/>
                    <a:gd name="connsiteX68" fmla="*/ 29801 w 3740601"/>
                    <a:gd name="connsiteY68" fmla="*/ 2633077 h 2653703"/>
                    <a:gd name="connsiteX69" fmla="*/ 80 w 3740601"/>
                    <a:gd name="connsiteY69"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969762 w 3740601"/>
                    <a:gd name="connsiteY36" fmla="*/ 2166892 h 2653703"/>
                    <a:gd name="connsiteX37" fmla="*/ 1990399 w 3740601"/>
                    <a:gd name="connsiteY37" fmla="*/ 2054179 h 2653703"/>
                    <a:gd name="connsiteX38" fmla="*/ 1890387 w 3740601"/>
                    <a:gd name="connsiteY38" fmla="*/ 1995442 h 2653703"/>
                    <a:gd name="connsiteX39" fmla="*/ 1899912 w 3740601"/>
                    <a:gd name="connsiteY39" fmla="*/ 1912892 h 2653703"/>
                    <a:gd name="connsiteX40" fmla="*/ 1780113 w 3740601"/>
                    <a:gd name="connsiteY40" fmla="*/ 1897564 h 2653703"/>
                    <a:gd name="connsiteX41" fmla="*/ 1588762 w 3740601"/>
                    <a:gd name="connsiteY41" fmla="*/ 1947817 h 2653703"/>
                    <a:gd name="connsiteX42" fmla="*/ 1503037 w 3740601"/>
                    <a:gd name="connsiteY42" fmla="*/ 2011316 h 2653703"/>
                    <a:gd name="connsiteX43" fmla="*/ 1495099 w 3740601"/>
                    <a:gd name="connsiteY43" fmla="*/ 2062117 h 2653703"/>
                    <a:gd name="connsiteX44" fmla="*/ 1310949 w 3740601"/>
                    <a:gd name="connsiteY44" fmla="*/ 2154191 h 2653703"/>
                    <a:gd name="connsiteX45" fmla="*/ 1320474 w 3740601"/>
                    <a:gd name="connsiteY45" fmla="*/ 2238329 h 2653703"/>
                    <a:gd name="connsiteX46" fmla="*/ 1277612 w 3740601"/>
                    <a:gd name="connsiteY46" fmla="*/ 2385967 h 2653703"/>
                    <a:gd name="connsiteX47" fmla="*/ 1308585 w 3740601"/>
                    <a:gd name="connsiteY47" fmla="*/ 2653703 h 2653703"/>
                    <a:gd name="connsiteX48" fmla="*/ 1253799 w 3740601"/>
                    <a:gd name="connsiteY48" fmla="*/ 2420891 h 2653703"/>
                    <a:gd name="connsiteX49" fmla="*/ 1199824 w 3740601"/>
                    <a:gd name="connsiteY49" fmla="*/ 2433592 h 2653703"/>
                    <a:gd name="connsiteX50" fmla="*/ 1125212 w 3740601"/>
                    <a:gd name="connsiteY50" fmla="*/ 2539953 h 2653703"/>
                    <a:gd name="connsiteX51" fmla="*/ 1066474 w 3740601"/>
                    <a:gd name="connsiteY51" fmla="*/ 2400254 h 2653703"/>
                    <a:gd name="connsiteX52" fmla="*/ 987099 w 3740601"/>
                    <a:gd name="connsiteY52" fmla="*/ 1943054 h 2653703"/>
                    <a:gd name="connsiteX53" fmla="*/ 855337 w 3740601"/>
                    <a:gd name="connsiteY53" fmla="*/ 1733504 h 2653703"/>
                    <a:gd name="connsiteX54" fmla="*/ 847947 w 3740601"/>
                    <a:gd name="connsiteY54" fmla="*/ 1643051 h 2653703"/>
                    <a:gd name="connsiteX55" fmla="*/ 668012 w 3740601"/>
                    <a:gd name="connsiteY55" fmla="*/ 1589042 h 2653703"/>
                    <a:gd name="connsiteX56" fmla="*/ 567126 w 3740601"/>
                    <a:gd name="connsiteY56" fmla="*/ 1502360 h 2653703"/>
                    <a:gd name="connsiteX57" fmla="*/ 502912 w 3740601"/>
                    <a:gd name="connsiteY57" fmla="*/ 1601742 h 2653703"/>
                    <a:gd name="connsiteX58" fmla="*/ 680712 w 3740601"/>
                    <a:gd name="connsiteY58" fmla="*/ 1681117 h 2653703"/>
                    <a:gd name="connsiteX59" fmla="*/ 623562 w 3740601"/>
                    <a:gd name="connsiteY59" fmla="*/ 1728742 h 2653703"/>
                    <a:gd name="connsiteX60" fmla="*/ 583502 w 3740601"/>
                    <a:gd name="connsiteY60" fmla="*/ 1815969 h 2653703"/>
                    <a:gd name="connsiteX61" fmla="*/ 496562 w 3740601"/>
                    <a:gd name="connsiteY61" fmla="*/ 1924004 h 2653703"/>
                    <a:gd name="connsiteX62" fmla="*/ 337812 w 3740601"/>
                    <a:gd name="connsiteY62" fmla="*/ 1995442 h 2653703"/>
                    <a:gd name="connsiteX63" fmla="*/ 174179 w 3740601"/>
                    <a:gd name="connsiteY63" fmla="*/ 2083063 h 2653703"/>
                    <a:gd name="connsiteX64" fmla="*/ 164774 w 3740601"/>
                    <a:gd name="connsiteY64" fmla="*/ 2179592 h 2653703"/>
                    <a:gd name="connsiteX65" fmla="*/ 324335 w 3740601"/>
                    <a:gd name="connsiteY65" fmla="*/ 2174494 h 2653703"/>
                    <a:gd name="connsiteX66" fmla="*/ 233037 w 3740601"/>
                    <a:gd name="connsiteY66" fmla="*/ 2420892 h 2653703"/>
                    <a:gd name="connsiteX67" fmla="*/ 253674 w 3740601"/>
                    <a:gd name="connsiteY67" fmla="*/ 2614567 h 2653703"/>
                    <a:gd name="connsiteX68" fmla="*/ 131437 w 3740601"/>
                    <a:gd name="connsiteY68" fmla="*/ 2609804 h 2653703"/>
                    <a:gd name="connsiteX69" fmla="*/ 29801 w 3740601"/>
                    <a:gd name="connsiteY69" fmla="*/ 2633077 h 2653703"/>
                    <a:gd name="connsiteX70" fmla="*/ 80 w 3740601"/>
                    <a:gd name="connsiteY70"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80899 w 3740601"/>
                    <a:gd name="connsiteY35" fmla="*/ 2262142 h 2653703"/>
                    <a:gd name="connsiteX36" fmla="*/ 2161108 w 3740601"/>
                    <a:gd name="connsiteY36" fmla="*/ 2248068 h 2653703"/>
                    <a:gd name="connsiteX37" fmla="*/ 1969762 w 3740601"/>
                    <a:gd name="connsiteY37" fmla="*/ 2166892 h 2653703"/>
                    <a:gd name="connsiteX38" fmla="*/ 1990399 w 3740601"/>
                    <a:gd name="connsiteY38" fmla="*/ 2054179 h 2653703"/>
                    <a:gd name="connsiteX39" fmla="*/ 1890387 w 3740601"/>
                    <a:gd name="connsiteY39" fmla="*/ 1995442 h 2653703"/>
                    <a:gd name="connsiteX40" fmla="*/ 1899912 w 3740601"/>
                    <a:gd name="connsiteY40" fmla="*/ 1912892 h 2653703"/>
                    <a:gd name="connsiteX41" fmla="*/ 1780113 w 3740601"/>
                    <a:gd name="connsiteY41" fmla="*/ 1897564 h 2653703"/>
                    <a:gd name="connsiteX42" fmla="*/ 1588762 w 3740601"/>
                    <a:gd name="connsiteY42" fmla="*/ 1947817 h 2653703"/>
                    <a:gd name="connsiteX43" fmla="*/ 1503037 w 3740601"/>
                    <a:gd name="connsiteY43" fmla="*/ 2011316 h 2653703"/>
                    <a:gd name="connsiteX44" fmla="*/ 1495099 w 3740601"/>
                    <a:gd name="connsiteY44" fmla="*/ 2062117 h 2653703"/>
                    <a:gd name="connsiteX45" fmla="*/ 1310949 w 3740601"/>
                    <a:gd name="connsiteY45" fmla="*/ 2154191 h 2653703"/>
                    <a:gd name="connsiteX46" fmla="*/ 1320474 w 3740601"/>
                    <a:gd name="connsiteY46" fmla="*/ 2238329 h 2653703"/>
                    <a:gd name="connsiteX47" fmla="*/ 1277612 w 3740601"/>
                    <a:gd name="connsiteY47" fmla="*/ 2385967 h 2653703"/>
                    <a:gd name="connsiteX48" fmla="*/ 1308585 w 3740601"/>
                    <a:gd name="connsiteY48" fmla="*/ 2653703 h 2653703"/>
                    <a:gd name="connsiteX49" fmla="*/ 1253799 w 3740601"/>
                    <a:gd name="connsiteY49" fmla="*/ 2420891 h 2653703"/>
                    <a:gd name="connsiteX50" fmla="*/ 1199824 w 3740601"/>
                    <a:gd name="connsiteY50" fmla="*/ 2433592 h 2653703"/>
                    <a:gd name="connsiteX51" fmla="*/ 1125212 w 3740601"/>
                    <a:gd name="connsiteY51" fmla="*/ 2539953 h 2653703"/>
                    <a:gd name="connsiteX52" fmla="*/ 1066474 w 3740601"/>
                    <a:gd name="connsiteY52" fmla="*/ 2400254 h 2653703"/>
                    <a:gd name="connsiteX53" fmla="*/ 987099 w 3740601"/>
                    <a:gd name="connsiteY53" fmla="*/ 1943054 h 2653703"/>
                    <a:gd name="connsiteX54" fmla="*/ 855337 w 3740601"/>
                    <a:gd name="connsiteY54" fmla="*/ 1733504 h 2653703"/>
                    <a:gd name="connsiteX55" fmla="*/ 847947 w 3740601"/>
                    <a:gd name="connsiteY55" fmla="*/ 1643051 h 2653703"/>
                    <a:gd name="connsiteX56" fmla="*/ 668012 w 3740601"/>
                    <a:gd name="connsiteY56" fmla="*/ 1589042 h 2653703"/>
                    <a:gd name="connsiteX57" fmla="*/ 567126 w 3740601"/>
                    <a:gd name="connsiteY57" fmla="*/ 1502360 h 2653703"/>
                    <a:gd name="connsiteX58" fmla="*/ 502912 w 3740601"/>
                    <a:gd name="connsiteY58" fmla="*/ 1601742 h 2653703"/>
                    <a:gd name="connsiteX59" fmla="*/ 680712 w 3740601"/>
                    <a:gd name="connsiteY59" fmla="*/ 1681117 h 2653703"/>
                    <a:gd name="connsiteX60" fmla="*/ 623562 w 3740601"/>
                    <a:gd name="connsiteY60" fmla="*/ 1728742 h 2653703"/>
                    <a:gd name="connsiteX61" fmla="*/ 583502 w 3740601"/>
                    <a:gd name="connsiteY61" fmla="*/ 1815969 h 2653703"/>
                    <a:gd name="connsiteX62" fmla="*/ 496562 w 3740601"/>
                    <a:gd name="connsiteY62" fmla="*/ 1924004 h 2653703"/>
                    <a:gd name="connsiteX63" fmla="*/ 337812 w 3740601"/>
                    <a:gd name="connsiteY63" fmla="*/ 1995442 h 2653703"/>
                    <a:gd name="connsiteX64" fmla="*/ 174179 w 3740601"/>
                    <a:gd name="connsiteY64" fmla="*/ 2083063 h 2653703"/>
                    <a:gd name="connsiteX65" fmla="*/ 164774 w 3740601"/>
                    <a:gd name="connsiteY65" fmla="*/ 2179592 h 2653703"/>
                    <a:gd name="connsiteX66" fmla="*/ 324335 w 3740601"/>
                    <a:gd name="connsiteY66" fmla="*/ 2174494 h 2653703"/>
                    <a:gd name="connsiteX67" fmla="*/ 233037 w 3740601"/>
                    <a:gd name="connsiteY67" fmla="*/ 2420892 h 2653703"/>
                    <a:gd name="connsiteX68" fmla="*/ 253674 w 3740601"/>
                    <a:gd name="connsiteY68" fmla="*/ 2614567 h 2653703"/>
                    <a:gd name="connsiteX69" fmla="*/ 131437 w 3740601"/>
                    <a:gd name="connsiteY69" fmla="*/ 2609804 h 2653703"/>
                    <a:gd name="connsiteX70" fmla="*/ 29801 w 3740601"/>
                    <a:gd name="connsiteY70" fmla="*/ 2633077 h 2653703"/>
                    <a:gd name="connsiteX71" fmla="*/ 80 w 3740601"/>
                    <a:gd name="connsiteY71"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095299 w 3740601"/>
                    <a:gd name="connsiteY19" fmla="*/ 1031829 h 2653703"/>
                    <a:gd name="connsiteX20" fmla="*/ 3108763 w 3740601"/>
                    <a:gd name="connsiteY20" fmla="*/ 1122136 h 2653703"/>
                    <a:gd name="connsiteX21" fmla="*/ 3337012 w 3740601"/>
                    <a:gd name="connsiteY21" fmla="*/ 1392226 h 2653703"/>
                    <a:gd name="connsiteX22" fmla="*/ 3246111 w 3740601"/>
                    <a:gd name="connsiteY22" fmla="*/ 1576341 h 2653703"/>
                    <a:gd name="connsiteX23" fmla="*/ 3103236 w 3740601"/>
                    <a:gd name="connsiteY23" fmla="*/ 1736678 h 2653703"/>
                    <a:gd name="connsiteX24" fmla="*/ 2912736 w 3740601"/>
                    <a:gd name="connsiteY24" fmla="*/ 1741441 h 2653703"/>
                    <a:gd name="connsiteX25" fmla="*/ 2860348 w 3740601"/>
                    <a:gd name="connsiteY25" fmla="*/ 1893841 h 2653703"/>
                    <a:gd name="connsiteX26" fmla="*/ 2846061 w 3740601"/>
                    <a:gd name="connsiteY26" fmla="*/ 1979566 h 2653703"/>
                    <a:gd name="connsiteX27" fmla="*/ 2701598 w 3740601"/>
                    <a:gd name="connsiteY27" fmla="*/ 2006554 h 2653703"/>
                    <a:gd name="connsiteX28" fmla="*/ 2766687 w 3740601"/>
                    <a:gd name="connsiteY28" fmla="*/ 1909716 h 2653703"/>
                    <a:gd name="connsiteX29" fmla="*/ 2717998 w 3740601"/>
                    <a:gd name="connsiteY29" fmla="*/ 1863057 h 2653703"/>
                    <a:gd name="connsiteX30" fmla="*/ 2573011 w 3740601"/>
                    <a:gd name="connsiteY30" fmla="*/ 1989091 h 2653703"/>
                    <a:gd name="connsiteX31" fmla="*/ 2722236 w 3740601"/>
                    <a:gd name="connsiteY31" fmla="*/ 2166891 h 2653703"/>
                    <a:gd name="connsiteX32" fmla="*/ 2792086 w 3740601"/>
                    <a:gd name="connsiteY32" fmla="*/ 2328816 h 2653703"/>
                    <a:gd name="connsiteX33" fmla="*/ 2757161 w 3740601"/>
                    <a:gd name="connsiteY33" fmla="*/ 2371678 h 2653703"/>
                    <a:gd name="connsiteX34" fmla="*/ 2658737 w 3740601"/>
                    <a:gd name="connsiteY34" fmla="*/ 2435178 h 2653703"/>
                    <a:gd name="connsiteX35" fmla="*/ 2593743 w 3740601"/>
                    <a:gd name="connsiteY35" fmla="*/ 2511413 h 2653703"/>
                    <a:gd name="connsiteX36" fmla="*/ 2180899 w 3740601"/>
                    <a:gd name="connsiteY36" fmla="*/ 2262142 h 2653703"/>
                    <a:gd name="connsiteX37" fmla="*/ 2161108 w 3740601"/>
                    <a:gd name="connsiteY37" fmla="*/ 2248068 h 2653703"/>
                    <a:gd name="connsiteX38" fmla="*/ 1969762 w 3740601"/>
                    <a:gd name="connsiteY38" fmla="*/ 2166892 h 2653703"/>
                    <a:gd name="connsiteX39" fmla="*/ 1990399 w 3740601"/>
                    <a:gd name="connsiteY39" fmla="*/ 2054179 h 2653703"/>
                    <a:gd name="connsiteX40" fmla="*/ 1890387 w 3740601"/>
                    <a:gd name="connsiteY40" fmla="*/ 1995442 h 2653703"/>
                    <a:gd name="connsiteX41" fmla="*/ 1899912 w 3740601"/>
                    <a:gd name="connsiteY41" fmla="*/ 1912892 h 2653703"/>
                    <a:gd name="connsiteX42" fmla="*/ 1780113 w 3740601"/>
                    <a:gd name="connsiteY42" fmla="*/ 1897564 h 2653703"/>
                    <a:gd name="connsiteX43" fmla="*/ 1588762 w 3740601"/>
                    <a:gd name="connsiteY43" fmla="*/ 1947817 h 2653703"/>
                    <a:gd name="connsiteX44" fmla="*/ 1503037 w 3740601"/>
                    <a:gd name="connsiteY44" fmla="*/ 2011316 h 2653703"/>
                    <a:gd name="connsiteX45" fmla="*/ 1495099 w 3740601"/>
                    <a:gd name="connsiteY45" fmla="*/ 2062117 h 2653703"/>
                    <a:gd name="connsiteX46" fmla="*/ 1310949 w 3740601"/>
                    <a:gd name="connsiteY46" fmla="*/ 2154191 h 2653703"/>
                    <a:gd name="connsiteX47" fmla="*/ 1320474 w 3740601"/>
                    <a:gd name="connsiteY47" fmla="*/ 2238329 h 2653703"/>
                    <a:gd name="connsiteX48" fmla="*/ 1277612 w 3740601"/>
                    <a:gd name="connsiteY48" fmla="*/ 2385967 h 2653703"/>
                    <a:gd name="connsiteX49" fmla="*/ 1308585 w 3740601"/>
                    <a:gd name="connsiteY49" fmla="*/ 2653703 h 2653703"/>
                    <a:gd name="connsiteX50" fmla="*/ 1253799 w 3740601"/>
                    <a:gd name="connsiteY50" fmla="*/ 2420891 h 2653703"/>
                    <a:gd name="connsiteX51" fmla="*/ 1199824 w 3740601"/>
                    <a:gd name="connsiteY51" fmla="*/ 2433592 h 2653703"/>
                    <a:gd name="connsiteX52" fmla="*/ 1125212 w 3740601"/>
                    <a:gd name="connsiteY52" fmla="*/ 2539953 h 2653703"/>
                    <a:gd name="connsiteX53" fmla="*/ 1066474 w 3740601"/>
                    <a:gd name="connsiteY53" fmla="*/ 2400254 h 2653703"/>
                    <a:gd name="connsiteX54" fmla="*/ 987099 w 3740601"/>
                    <a:gd name="connsiteY54" fmla="*/ 1943054 h 2653703"/>
                    <a:gd name="connsiteX55" fmla="*/ 855337 w 3740601"/>
                    <a:gd name="connsiteY55" fmla="*/ 1733504 h 2653703"/>
                    <a:gd name="connsiteX56" fmla="*/ 847947 w 3740601"/>
                    <a:gd name="connsiteY56" fmla="*/ 1643051 h 2653703"/>
                    <a:gd name="connsiteX57" fmla="*/ 668012 w 3740601"/>
                    <a:gd name="connsiteY57" fmla="*/ 1589042 h 2653703"/>
                    <a:gd name="connsiteX58" fmla="*/ 567126 w 3740601"/>
                    <a:gd name="connsiteY58" fmla="*/ 1502360 h 2653703"/>
                    <a:gd name="connsiteX59" fmla="*/ 502912 w 3740601"/>
                    <a:gd name="connsiteY59" fmla="*/ 1601742 h 2653703"/>
                    <a:gd name="connsiteX60" fmla="*/ 680712 w 3740601"/>
                    <a:gd name="connsiteY60" fmla="*/ 1681117 h 2653703"/>
                    <a:gd name="connsiteX61" fmla="*/ 623562 w 3740601"/>
                    <a:gd name="connsiteY61" fmla="*/ 1728742 h 2653703"/>
                    <a:gd name="connsiteX62" fmla="*/ 583502 w 3740601"/>
                    <a:gd name="connsiteY62" fmla="*/ 1815969 h 2653703"/>
                    <a:gd name="connsiteX63" fmla="*/ 496562 w 3740601"/>
                    <a:gd name="connsiteY63" fmla="*/ 1924004 h 2653703"/>
                    <a:gd name="connsiteX64" fmla="*/ 337812 w 3740601"/>
                    <a:gd name="connsiteY64" fmla="*/ 1995442 h 2653703"/>
                    <a:gd name="connsiteX65" fmla="*/ 174179 w 3740601"/>
                    <a:gd name="connsiteY65" fmla="*/ 2083063 h 2653703"/>
                    <a:gd name="connsiteX66" fmla="*/ 164774 w 3740601"/>
                    <a:gd name="connsiteY66" fmla="*/ 2179592 h 2653703"/>
                    <a:gd name="connsiteX67" fmla="*/ 324335 w 3740601"/>
                    <a:gd name="connsiteY67" fmla="*/ 2174494 h 2653703"/>
                    <a:gd name="connsiteX68" fmla="*/ 233037 w 3740601"/>
                    <a:gd name="connsiteY68" fmla="*/ 2420892 h 2653703"/>
                    <a:gd name="connsiteX69" fmla="*/ 253674 w 3740601"/>
                    <a:gd name="connsiteY69" fmla="*/ 2614567 h 2653703"/>
                    <a:gd name="connsiteX70" fmla="*/ 131437 w 3740601"/>
                    <a:gd name="connsiteY70" fmla="*/ 2609804 h 2653703"/>
                    <a:gd name="connsiteX71" fmla="*/ 29801 w 3740601"/>
                    <a:gd name="connsiteY71" fmla="*/ 2633077 h 2653703"/>
                    <a:gd name="connsiteX72" fmla="*/ 80 w 3740601"/>
                    <a:gd name="connsiteY72"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095299 w 3740601"/>
                    <a:gd name="connsiteY19" fmla="*/ 1031829 h 2653703"/>
                    <a:gd name="connsiteX20" fmla="*/ 3225474 w 3740601"/>
                    <a:gd name="connsiteY20" fmla="*/ 1076279 h 2653703"/>
                    <a:gd name="connsiteX21" fmla="*/ 3108763 w 3740601"/>
                    <a:gd name="connsiteY21" fmla="*/ 1122136 h 2653703"/>
                    <a:gd name="connsiteX22" fmla="*/ 3337012 w 3740601"/>
                    <a:gd name="connsiteY22" fmla="*/ 1392226 h 2653703"/>
                    <a:gd name="connsiteX23" fmla="*/ 3246111 w 3740601"/>
                    <a:gd name="connsiteY23" fmla="*/ 1576341 h 2653703"/>
                    <a:gd name="connsiteX24" fmla="*/ 3103236 w 3740601"/>
                    <a:gd name="connsiteY24" fmla="*/ 1736678 h 2653703"/>
                    <a:gd name="connsiteX25" fmla="*/ 2912736 w 3740601"/>
                    <a:gd name="connsiteY25" fmla="*/ 1741441 h 2653703"/>
                    <a:gd name="connsiteX26" fmla="*/ 2860348 w 3740601"/>
                    <a:gd name="connsiteY26" fmla="*/ 1893841 h 2653703"/>
                    <a:gd name="connsiteX27" fmla="*/ 2846061 w 3740601"/>
                    <a:gd name="connsiteY27" fmla="*/ 1979566 h 2653703"/>
                    <a:gd name="connsiteX28" fmla="*/ 2701598 w 3740601"/>
                    <a:gd name="connsiteY28" fmla="*/ 2006554 h 2653703"/>
                    <a:gd name="connsiteX29" fmla="*/ 2766687 w 3740601"/>
                    <a:gd name="connsiteY29" fmla="*/ 1909716 h 2653703"/>
                    <a:gd name="connsiteX30" fmla="*/ 2717998 w 3740601"/>
                    <a:gd name="connsiteY30" fmla="*/ 1863057 h 2653703"/>
                    <a:gd name="connsiteX31" fmla="*/ 2573011 w 3740601"/>
                    <a:gd name="connsiteY31" fmla="*/ 1989091 h 2653703"/>
                    <a:gd name="connsiteX32" fmla="*/ 2722236 w 3740601"/>
                    <a:gd name="connsiteY32" fmla="*/ 2166891 h 2653703"/>
                    <a:gd name="connsiteX33" fmla="*/ 2792086 w 3740601"/>
                    <a:gd name="connsiteY33" fmla="*/ 2328816 h 2653703"/>
                    <a:gd name="connsiteX34" fmla="*/ 2757161 w 3740601"/>
                    <a:gd name="connsiteY34" fmla="*/ 2371678 h 2653703"/>
                    <a:gd name="connsiteX35" fmla="*/ 2658737 w 3740601"/>
                    <a:gd name="connsiteY35" fmla="*/ 2435178 h 2653703"/>
                    <a:gd name="connsiteX36" fmla="*/ 2593743 w 3740601"/>
                    <a:gd name="connsiteY36" fmla="*/ 2511413 h 2653703"/>
                    <a:gd name="connsiteX37" fmla="*/ 2180899 w 3740601"/>
                    <a:gd name="connsiteY37" fmla="*/ 2262142 h 2653703"/>
                    <a:gd name="connsiteX38" fmla="*/ 2161108 w 3740601"/>
                    <a:gd name="connsiteY38" fmla="*/ 2248068 h 2653703"/>
                    <a:gd name="connsiteX39" fmla="*/ 1969762 w 3740601"/>
                    <a:gd name="connsiteY39" fmla="*/ 2166892 h 2653703"/>
                    <a:gd name="connsiteX40" fmla="*/ 1990399 w 3740601"/>
                    <a:gd name="connsiteY40" fmla="*/ 2054179 h 2653703"/>
                    <a:gd name="connsiteX41" fmla="*/ 1890387 w 3740601"/>
                    <a:gd name="connsiteY41" fmla="*/ 1995442 h 2653703"/>
                    <a:gd name="connsiteX42" fmla="*/ 1899912 w 3740601"/>
                    <a:gd name="connsiteY42" fmla="*/ 1912892 h 2653703"/>
                    <a:gd name="connsiteX43" fmla="*/ 1780113 w 3740601"/>
                    <a:gd name="connsiteY43" fmla="*/ 1897564 h 2653703"/>
                    <a:gd name="connsiteX44" fmla="*/ 1588762 w 3740601"/>
                    <a:gd name="connsiteY44" fmla="*/ 1947817 h 2653703"/>
                    <a:gd name="connsiteX45" fmla="*/ 1503037 w 3740601"/>
                    <a:gd name="connsiteY45" fmla="*/ 2011316 h 2653703"/>
                    <a:gd name="connsiteX46" fmla="*/ 1495099 w 3740601"/>
                    <a:gd name="connsiteY46" fmla="*/ 2062117 h 2653703"/>
                    <a:gd name="connsiteX47" fmla="*/ 1310949 w 3740601"/>
                    <a:gd name="connsiteY47" fmla="*/ 2154191 h 2653703"/>
                    <a:gd name="connsiteX48" fmla="*/ 1320474 w 3740601"/>
                    <a:gd name="connsiteY48" fmla="*/ 2238329 h 2653703"/>
                    <a:gd name="connsiteX49" fmla="*/ 1277612 w 3740601"/>
                    <a:gd name="connsiteY49" fmla="*/ 2385967 h 2653703"/>
                    <a:gd name="connsiteX50" fmla="*/ 1308585 w 3740601"/>
                    <a:gd name="connsiteY50" fmla="*/ 2653703 h 2653703"/>
                    <a:gd name="connsiteX51" fmla="*/ 1253799 w 3740601"/>
                    <a:gd name="connsiteY51" fmla="*/ 2420891 h 2653703"/>
                    <a:gd name="connsiteX52" fmla="*/ 1199824 w 3740601"/>
                    <a:gd name="connsiteY52" fmla="*/ 2433592 h 2653703"/>
                    <a:gd name="connsiteX53" fmla="*/ 1125212 w 3740601"/>
                    <a:gd name="connsiteY53" fmla="*/ 2539953 h 2653703"/>
                    <a:gd name="connsiteX54" fmla="*/ 1066474 w 3740601"/>
                    <a:gd name="connsiteY54" fmla="*/ 2400254 h 2653703"/>
                    <a:gd name="connsiteX55" fmla="*/ 987099 w 3740601"/>
                    <a:gd name="connsiteY55" fmla="*/ 1943054 h 2653703"/>
                    <a:gd name="connsiteX56" fmla="*/ 855337 w 3740601"/>
                    <a:gd name="connsiteY56" fmla="*/ 1733504 h 2653703"/>
                    <a:gd name="connsiteX57" fmla="*/ 847947 w 3740601"/>
                    <a:gd name="connsiteY57" fmla="*/ 1643051 h 2653703"/>
                    <a:gd name="connsiteX58" fmla="*/ 668012 w 3740601"/>
                    <a:gd name="connsiteY58" fmla="*/ 1589042 h 2653703"/>
                    <a:gd name="connsiteX59" fmla="*/ 567126 w 3740601"/>
                    <a:gd name="connsiteY59" fmla="*/ 1502360 h 2653703"/>
                    <a:gd name="connsiteX60" fmla="*/ 502912 w 3740601"/>
                    <a:gd name="connsiteY60" fmla="*/ 1601742 h 2653703"/>
                    <a:gd name="connsiteX61" fmla="*/ 680712 w 3740601"/>
                    <a:gd name="connsiteY61" fmla="*/ 1681117 h 2653703"/>
                    <a:gd name="connsiteX62" fmla="*/ 623562 w 3740601"/>
                    <a:gd name="connsiteY62" fmla="*/ 1728742 h 2653703"/>
                    <a:gd name="connsiteX63" fmla="*/ 583502 w 3740601"/>
                    <a:gd name="connsiteY63" fmla="*/ 1815969 h 2653703"/>
                    <a:gd name="connsiteX64" fmla="*/ 496562 w 3740601"/>
                    <a:gd name="connsiteY64" fmla="*/ 1924004 h 2653703"/>
                    <a:gd name="connsiteX65" fmla="*/ 337812 w 3740601"/>
                    <a:gd name="connsiteY65" fmla="*/ 1995442 h 2653703"/>
                    <a:gd name="connsiteX66" fmla="*/ 174179 w 3740601"/>
                    <a:gd name="connsiteY66" fmla="*/ 2083063 h 2653703"/>
                    <a:gd name="connsiteX67" fmla="*/ 164774 w 3740601"/>
                    <a:gd name="connsiteY67" fmla="*/ 2179592 h 2653703"/>
                    <a:gd name="connsiteX68" fmla="*/ 324335 w 3740601"/>
                    <a:gd name="connsiteY68" fmla="*/ 2174494 h 2653703"/>
                    <a:gd name="connsiteX69" fmla="*/ 233037 w 3740601"/>
                    <a:gd name="connsiteY69" fmla="*/ 2420892 h 2653703"/>
                    <a:gd name="connsiteX70" fmla="*/ 253674 w 3740601"/>
                    <a:gd name="connsiteY70" fmla="*/ 2614567 h 2653703"/>
                    <a:gd name="connsiteX71" fmla="*/ 131437 w 3740601"/>
                    <a:gd name="connsiteY71" fmla="*/ 2609804 h 2653703"/>
                    <a:gd name="connsiteX72" fmla="*/ 29801 w 3740601"/>
                    <a:gd name="connsiteY72" fmla="*/ 2633077 h 2653703"/>
                    <a:gd name="connsiteX73" fmla="*/ 80 w 3740601"/>
                    <a:gd name="connsiteY73"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095299 w 3740601"/>
                    <a:gd name="connsiteY19" fmla="*/ 1031829 h 2653703"/>
                    <a:gd name="connsiteX20" fmla="*/ 3225474 w 3740601"/>
                    <a:gd name="connsiteY20" fmla="*/ 1076279 h 2653703"/>
                    <a:gd name="connsiteX21" fmla="*/ 3108763 w 3740601"/>
                    <a:gd name="connsiteY21" fmla="*/ 1122136 h 2653703"/>
                    <a:gd name="connsiteX22" fmla="*/ 3337012 w 3740601"/>
                    <a:gd name="connsiteY22" fmla="*/ 1392226 h 2653703"/>
                    <a:gd name="connsiteX23" fmla="*/ 3246111 w 3740601"/>
                    <a:gd name="connsiteY23" fmla="*/ 1576341 h 2653703"/>
                    <a:gd name="connsiteX24" fmla="*/ 3103236 w 3740601"/>
                    <a:gd name="connsiteY24" fmla="*/ 1736678 h 2653703"/>
                    <a:gd name="connsiteX25" fmla="*/ 2912736 w 3740601"/>
                    <a:gd name="connsiteY25" fmla="*/ 1741441 h 2653703"/>
                    <a:gd name="connsiteX26" fmla="*/ 2860348 w 3740601"/>
                    <a:gd name="connsiteY26" fmla="*/ 1893841 h 2653703"/>
                    <a:gd name="connsiteX27" fmla="*/ 2846061 w 3740601"/>
                    <a:gd name="connsiteY27" fmla="*/ 1979566 h 2653703"/>
                    <a:gd name="connsiteX28" fmla="*/ 2701598 w 3740601"/>
                    <a:gd name="connsiteY28" fmla="*/ 2006554 h 2653703"/>
                    <a:gd name="connsiteX29" fmla="*/ 2766687 w 3740601"/>
                    <a:gd name="connsiteY29" fmla="*/ 1909716 h 2653703"/>
                    <a:gd name="connsiteX30" fmla="*/ 2717998 w 3740601"/>
                    <a:gd name="connsiteY30" fmla="*/ 1863057 h 2653703"/>
                    <a:gd name="connsiteX31" fmla="*/ 2573011 w 3740601"/>
                    <a:gd name="connsiteY31" fmla="*/ 1989091 h 2653703"/>
                    <a:gd name="connsiteX32" fmla="*/ 2722236 w 3740601"/>
                    <a:gd name="connsiteY32" fmla="*/ 2166891 h 2653703"/>
                    <a:gd name="connsiteX33" fmla="*/ 2792086 w 3740601"/>
                    <a:gd name="connsiteY33" fmla="*/ 2328816 h 2653703"/>
                    <a:gd name="connsiteX34" fmla="*/ 2757161 w 3740601"/>
                    <a:gd name="connsiteY34" fmla="*/ 2371678 h 2653703"/>
                    <a:gd name="connsiteX35" fmla="*/ 2658737 w 3740601"/>
                    <a:gd name="connsiteY35" fmla="*/ 2435178 h 2653703"/>
                    <a:gd name="connsiteX36" fmla="*/ 2593743 w 3740601"/>
                    <a:gd name="connsiteY36" fmla="*/ 2511413 h 2653703"/>
                    <a:gd name="connsiteX37" fmla="*/ 2180899 w 3740601"/>
                    <a:gd name="connsiteY37" fmla="*/ 2262142 h 2653703"/>
                    <a:gd name="connsiteX38" fmla="*/ 2161108 w 3740601"/>
                    <a:gd name="connsiteY38" fmla="*/ 2248068 h 2653703"/>
                    <a:gd name="connsiteX39" fmla="*/ 1969762 w 3740601"/>
                    <a:gd name="connsiteY39" fmla="*/ 2166892 h 2653703"/>
                    <a:gd name="connsiteX40" fmla="*/ 1990399 w 3740601"/>
                    <a:gd name="connsiteY40" fmla="*/ 2054179 h 2653703"/>
                    <a:gd name="connsiteX41" fmla="*/ 1890387 w 3740601"/>
                    <a:gd name="connsiteY41" fmla="*/ 1995442 h 2653703"/>
                    <a:gd name="connsiteX42" fmla="*/ 1899912 w 3740601"/>
                    <a:gd name="connsiteY42" fmla="*/ 1912892 h 2653703"/>
                    <a:gd name="connsiteX43" fmla="*/ 1780113 w 3740601"/>
                    <a:gd name="connsiteY43" fmla="*/ 1897564 h 2653703"/>
                    <a:gd name="connsiteX44" fmla="*/ 1588762 w 3740601"/>
                    <a:gd name="connsiteY44" fmla="*/ 1947817 h 2653703"/>
                    <a:gd name="connsiteX45" fmla="*/ 1503037 w 3740601"/>
                    <a:gd name="connsiteY45" fmla="*/ 2011316 h 2653703"/>
                    <a:gd name="connsiteX46" fmla="*/ 1495099 w 3740601"/>
                    <a:gd name="connsiteY46" fmla="*/ 2062117 h 2653703"/>
                    <a:gd name="connsiteX47" fmla="*/ 1310949 w 3740601"/>
                    <a:gd name="connsiteY47" fmla="*/ 2154191 h 2653703"/>
                    <a:gd name="connsiteX48" fmla="*/ 1320474 w 3740601"/>
                    <a:gd name="connsiteY48" fmla="*/ 2238329 h 2653703"/>
                    <a:gd name="connsiteX49" fmla="*/ 1277612 w 3740601"/>
                    <a:gd name="connsiteY49" fmla="*/ 2385967 h 2653703"/>
                    <a:gd name="connsiteX50" fmla="*/ 1308585 w 3740601"/>
                    <a:gd name="connsiteY50" fmla="*/ 2653703 h 2653703"/>
                    <a:gd name="connsiteX51" fmla="*/ 1253799 w 3740601"/>
                    <a:gd name="connsiteY51" fmla="*/ 2420891 h 2653703"/>
                    <a:gd name="connsiteX52" fmla="*/ 1199824 w 3740601"/>
                    <a:gd name="connsiteY52" fmla="*/ 2433592 h 2653703"/>
                    <a:gd name="connsiteX53" fmla="*/ 1125212 w 3740601"/>
                    <a:gd name="connsiteY53" fmla="*/ 2539953 h 2653703"/>
                    <a:gd name="connsiteX54" fmla="*/ 1066474 w 3740601"/>
                    <a:gd name="connsiteY54" fmla="*/ 2400254 h 2653703"/>
                    <a:gd name="connsiteX55" fmla="*/ 987099 w 3740601"/>
                    <a:gd name="connsiteY55" fmla="*/ 1943054 h 2653703"/>
                    <a:gd name="connsiteX56" fmla="*/ 855337 w 3740601"/>
                    <a:gd name="connsiteY56" fmla="*/ 1733504 h 2653703"/>
                    <a:gd name="connsiteX57" fmla="*/ 847947 w 3740601"/>
                    <a:gd name="connsiteY57" fmla="*/ 1643051 h 2653703"/>
                    <a:gd name="connsiteX58" fmla="*/ 668012 w 3740601"/>
                    <a:gd name="connsiteY58" fmla="*/ 1589042 h 2653703"/>
                    <a:gd name="connsiteX59" fmla="*/ 567126 w 3740601"/>
                    <a:gd name="connsiteY59" fmla="*/ 1502360 h 2653703"/>
                    <a:gd name="connsiteX60" fmla="*/ 502912 w 3740601"/>
                    <a:gd name="connsiteY60" fmla="*/ 1601742 h 2653703"/>
                    <a:gd name="connsiteX61" fmla="*/ 680712 w 3740601"/>
                    <a:gd name="connsiteY61" fmla="*/ 1681117 h 2653703"/>
                    <a:gd name="connsiteX62" fmla="*/ 623562 w 3740601"/>
                    <a:gd name="connsiteY62" fmla="*/ 1728742 h 2653703"/>
                    <a:gd name="connsiteX63" fmla="*/ 583502 w 3740601"/>
                    <a:gd name="connsiteY63" fmla="*/ 1815969 h 2653703"/>
                    <a:gd name="connsiteX64" fmla="*/ 496562 w 3740601"/>
                    <a:gd name="connsiteY64" fmla="*/ 1924004 h 2653703"/>
                    <a:gd name="connsiteX65" fmla="*/ 337812 w 3740601"/>
                    <a:gd name="connsiteY65" fmla="*/ 1995442 h 2653703"/>
                    <a:gd name="connsiteX66" fmla="*/ 174179 w 3740601"/>
                    <a:gd name="connsiteY66" fmla="*/ 2083063 h 2653703"/>
                    <a:gd name="connsiteX67" fmla="*/ 164774 w 3740601"/>
                    <a:gd name="connsiteY67" fmla="*/ 2179592 h 2653703"/>
                    <a:gd name="connsiteX68" fmla="*/ 324335 w 3740601"/>
                    <a:gd name="connsiteY68" fmla="*/ 2174494 h 2653703"/>
                    <a:gd name="connsiteX69" fmla="*/ 233037 w 3740601"/>
                    <a:gd name="connsiteY69" fmla="*/ 2420892 h 2653703"/>
                    <a:gd name="connsiteX70" fmla="*/ 253674 w 3740601"/>
                    <a:gd name="connsiteY70" fmla="*/ 2614567 h 2653703"/>
                    <a:gd name="connsiteX71" fmla="*/ 131437 w 3740601"/>
                    <a:gd name="connsiteY71" fmla="*/ 2609804 h 2653703"/>
                    <a:gd name="connsiteX72" fmla="*/ 29801 w 3740601"/>
                    <a:gd name="connsiteY72" fmla="*/ 2633077 h 2653703"/>
                    <a:gd name="connsiteX73" fmla="*/ 80 w 3740601"/>
                    <a:gd name="connsiteY73"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095299 w 3740601"/>
                    <a:gd name="connsiteY19" fmla="*/ 1031829 h 2653703"/>
                    <a:gd name="connsiteX20" fmla="*/ 3214361 w 3740601"/>
                    <a:gd name="connsiteY20" fmla="*/ 1103266 h 2653703"/>
                    <a:gd name="connsiteX21" fmla="*/ 3108763 w 3740601"/>
                    <a:gd name="connsiteY21" fmla="*/ 1122136 h 2653703"/>
                    <a:gd name="connsiteX22" fmla="*/ 3337012 w 3740601"/>
                    <a:gd name="connsiteY22" fmla="*/ 1392226 h 2653703"/>
                    <a:gd name="connsiteX23" fmla="*/ 3246111 w 3740601"/>
                    <a:gd name="connsiteY23" fmla="*/ 1576341 h 2653703"/>
                    <a:gd name="connsiteX24" fmla="*/ 3103236 w 3740601"/>
                    <a:gd name="connsiteY24" fmla="*/ 1736678 h 2653703"/>
                    <a:gd name="connsiteX25" fmla="*/ 2912736 w 3740601"/>
                    <a:gd name="connsiteY25" fmla="*/ 1741441 h 2653703"/>
                    <a:gd name="connsiteX26" fmla="*/ 2860348 w 3740601"/>
                    <a:gd name="connsiteY26" fmla="*/ 1893841 h 2653703"/>
                    <a:gd name="connsiteX27" fmla="*/ 2846061 w 3740601"/>
                    <a:gd name="connsiteY27" fmla="*/ 1979566 h 2653703"/>
                    <a:gd name="connsiteX28" fmla="*/ 2701598 w 3740601"/>
                    <a:gd name="connsiteY28" fmla="*/ 2006554 h 2653703"/>
                    <a:gd name="connsiteX29" fmla="*/ 2766687 w 3740601"/>
                    <a:gd name="connsiteY29" fmla="*/ 1909716 h 2653703"/>
                    <a:gd name="connsiteX30" fmla="*/ 2717998 w 3740601"/>
                    <a:gd name="connsiteY30" fmla="*/ 1863057 h 2653703"/>
                    <a:gd name="connsiteX31" fmla="*/ 2573011 w 3740601"/>
                    <a:gd name="connsiteY31" fmla="*/ 1989091 h 2653703"/>
                    <a:gd name="connsiteX32" fmla="*/ 2722236 w 3740601"/>
                    <a:gd name="connsiteY32" fmla="*/ 2166891 h 2653703"/>
                    <a:gd name="connsiteX33" fmla="*/ 2792086 w 3740601"/>
                    <a:gd name="connsiteY33" fmla="*/ 2328816 h 2653703"/>
                    <a:gd name="connsiteX34" fmla="*/ 2757161 w 3740601"/>
                    <a:gd name="connsiteY34" fmla="*/ 2371678 h 2653703"/>
                    <a:gd name="connsiteX35" fmla="*/ 2658737 w 3740601"/>
                    <a:gd name="connsiteY35" fmla="*/ 2435178 h 2653703"/>
                    <a:gd name="connsiteX36" fmla="*/ 2593743 w 3740601"/>
                    <a:gd name="connsiteY36" fmla="*/ 2511413 h 2653703"/>
                    <a:gd name="connsiteX37" fmla="*/ 2180899 w 3740601"/>
                    <a:gd name="connsiteY37" fmla="*/ 2262142 h 2653703"/>
                    <a:gd name="connsiteX38" fmla="*/ 2161108 w 3740601"/>
                    <a:gd name="connsiteY38" fmla="*/ 2248068 h 2653703"/>
                    <a:gd name="connsiteX39" fmla="*/ 1969762 w 3740601"/>
                    <a:gd name="connsiteY39" fmla="*/ 2166892 h 2653703"/>
                    <a:gd name="connsiteX40" fmla="*/ 1990399 w 3740601"/>
                    <a:gd name="connsiteY40" fmla="*/ 2054179 h 2653703"/>
                    <a:gd name="connsiteX41" fmla="*/ 1890387 w 3740601"/>
                    <a:gd name="connsiteY41" fmla="*/ 1995442 h 2653703"/>
                    <a:gd name="connsiteX42" fmla="*/ 1899912 w 3740601"/>
                    <a:gd name="connsiteY42" fmla="*/ 1912892 h 2653703"/>
                    <a:gd name="connsiteX43" fmla="*/ 1780113 w 3740601"/>
                    <a:gd name="connsiteY43" fmla="*/ 1897564 h 2653703"/>
                    <a:gd name="connsiteX44" fmla="*/ 1588762 w 3740601"/>
                    <a:gd name="connsiteY44" fmla="*/ 1947817 h 2653703"/>
                    <a:gd name="connsiteX45" fmla="*/ 1503037 w 3740601"/>
                    <a:gd name="connsiteY45" fmla="*/ 2011316 h 2653703"/>
                    <a:gd name="connsiteX46" fmla="*/ 1495099 w 3740601"/>
                    <a:gd name="connsiteY46" fmla="*/ 2062117 h 2653703"/>
                    <a:gd name="connsiteX47" fmla="*/ 1310949 w 3740601"/>
                    <a:gd name="connsiteY47" fmla="*/ 2154191 h 2653703"/>
                    <a:gd name="connsiteX48" fmla="*/ 1320474 w 3740601"/>
                    <a:gd name="connsiteY48" fmla="*/ 2238329 h 2653703"/>
                    <a:gd name="connsiteX49" fmla="*/ 1277612 w 3740601"/>
                    <a:gd name="connsiteY49" fmla="*/ 2385967 h 2653703"/>
                    <a:gd name="connsiteX50" fmla="*/ 1308585 w 3740601"/>
                    <a:gd name="connsiteY50" fmla="*/ 2653703 h 2653703"/>
                    <a:gd name="connsiteX51" fmla="*/ 1253799 w 3740601"/>
                    <a:gd name="connsiteY51" fmla="*/ 2420891 h 2653703"/>
                    <a:gd name="connsiteX52" fmla="*/ 1199824 w 3740601"/>
                    <a:gd name="connsiteY52" fmla="*/ 2433592 h 2653703"/>
                    <a:gd name="connsiteX53" fmla="*/ 1125212 w 3740601"/>
                    <a:gd name="connsiteY53" fmla="*/ 2539953 h 2653703"/>
                    <a:gd name="connsiteX54" fmla="*/ 1066474 w 3740601"/>
                    <a:gd name="connsiteY54" fmla="*/ 2400254 h 2653703"/>
                    <a:gd name="connsiteX55" fmla="*/ 987099 w 3740601"/>
                    <a:gd name="connsiteY55" fmla="*/ 1943054 h 2653703"/>
                    <a:gd name="connsiteX56" fmla="*/ 855337 w 3740601"/>
                    <a:gd name="connsiteY56" fmla="*/ 1733504 h 2653703"/>
                    <a:gd name="connsiteX57" fmla="*/ 847947 w 3740601"/>
                    <a:gd name="connsiteY57" fmla="*/ 1643051 h 2653703"/>
                    <a:gd name="connsiteX58" fmla="*/ 668012 w 3740601"/>
                    <a:gd name="connsiteY58" fmla="*/ 1589042 h 2653703"/>
                    <a:gd name="connsiteX59" fmla="*/ 567126 w 3740601"/>
                    <a:gd name="connsiteY59" fmla="*/ 1502360 h 2653703"/>
                    <a:gd name="connsiteX60" fmla="*/ 502912 w 3740601"/>
                    <a:gd name="connsiteY60" fmla="*/ 1601742 h 2653703"/>
                    <a:gd name="connsiteX61" fmla="*/ 680712 w 3740601"/>
                    <a:gd name="connsiteY61" fmla="*/ 1681117 h 2653703"/>
                    <a:gd name="connsiteX62" fmla="*/ 623562 w 3740601"/>
                    <a:gd name="connsiteY62" fmla="*/ 1728742 h 2653703"/>
                    <a:gd name="connsiteX63" fmla="*/ 583502 w 3740601"/>
                    <a:gd name="connsiteY63" fmla="*/ 1815969 h 2653703"/>
                    <a:gd name="connsiteX64" fmla="*/ 496562 w 3740601"/>
                    <a:gd name="connsiteY64" fmla="*/ 1924004 h 2653703"/>
                    <a:gd name="connsiteX65" fmla="*/ 337812 w 3740601"/>
                    <a:gd name="connsiteY65" fmla="*/ 1995442 h 2653703"/>
                    <a:gd name="connsiteX66" fmla="*/ 174179 w 3740601"/>
                    <a:gd name="connsiteY66" fmla="*/ 2083063 h 2653703"/>
                    <a:gd name="connsiteX67" fmla="*/ 164774 w 3740601"/>
                    <a:gd name="connsiteY67" fmla="*/ 2179592 h 2653703"/>
                    <a:gd name="connsiteX68" fmla="*/ 324335 w 3740601"/>
                    <a:gd name="connsiteY68" fmla="*/ 2174494 h 2653703"/>
                    <a:gd name="connsiteX69" fmla="*/ 233037 w 3740601"/>
                    <a:gd name="connsiteY69" fmla="*/ 2420892 h 2653703"/>
                    <a:gd name="connsiteX70" fmla="*/ 253674 w 3740601"/>
                    <a:gd name="connsiteY70" fmla="*/ 2614567 h 2653703"/>
                    <a:gd name="connsiteX71" fmla="*/ 131437 w 3740601"/>
                    <a:gd name="connsiteY71" fmla="*/ 2609804 h 2653703"/>
                    <a:gd name="connsiteX72" fmla="*/ 29801 w 3740601"/>
                    <a:gd name="connsiteY72" fmla="*/ 2633077 h 2653703"/>
                    <a:gd name="connsiteX73" fmla="*/ 80 w 3740601"/>
                    <a:gd name="connsiteY73"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095299 w 3740601"/>
                    <a:gd name="connsiteY19" fmla="*/ 1031829 h 2653703"/>
                    <a:gd name="connsiteX20" fmla="*/ 3214361 w 3740601"/>
                    <a:gd name="connsiteY20" fmla="*/ 1103266 h 2653703"/>
                    <a:gd name="connsiteX21" fmla="*/ 3108763 w 3740601"/>
                    <a:gd name="connsiteY21" fmla="*/ 1122136 h 2653703"/>
                    <a:gd name="connsiteX22" fmla="*/ 3337012 w 3740601"/>
                    <a:gd name="connsiteY22" fmla="*/ 1392226 h 2653703"/>
                    <a:gd name="connsiteX23" fmla="*/ 3246111 w 3740601"/>
                    <a:gd name="connsiteY23" fmla="*/ 1576341 h 2653703"/>
                    <a:gd name="connsiteX24" fmla="*/ 3103236 w 3740601"/>
                    <a:gd name="connsiteY24" fmla="*/ 1736678 h 2653703"/>
                    <a:gd name="connsiteX25" fmla="*/ 2912736 w 3740601"/>
                    <a:gd name="connsiteY25" fmla="*/ 1741441 h 2653703"/>
                    <a:gd name="connsiteX26" fmla="*/ 2860348 w 3740601"/>
                    <a:gd name="connsiteY26" fmla="*/ 1893841 h 2653703"/>
                    <a:gd name="connsiteX27" fmla="*/ 2846061 w 3740601"/>
                    <a:gd name="connsiteY27" fmla="*/ 1979566 h 2653703"/>
                    <a:gd name="connsiteX28" fmla="*/ 2701598 w 3740601"/>
                    <a:gd name="connsiteY28" fmla="*/ 2006554 h 2653703"/>
                    <a:gd name="connsiteX29" fmla="*/ 2766687 w 3740601"/>
                    <a:gd name="connsiteY29" fmla="*/ 1909716 h 2653703"/>
                    <a:gd name="connsiteX30" fmla="*/ 2717998 w 3740601"/>
                    <a:gd name="connsiteY30" fmla="*/ 1863057 h 2653703"/>
                    <a:gd name="connsiteX31" fmla="*/ 2573011 w 3740601"/>
                    <a:gd name="connsiteY31" fmla="*/ 1989091 h 2653703"/>
                    <a:gd name="connsiteX32" fmla="*/ 2722236 w 3740601"/>
                    <a:gd name="connsiteY32" fmla="*/ 2166891 h 2653703"/>
                    <a:gd name="connsiteX33" fmla="*/ 2792086 w 3740601"/>
                    <a:gd name="connsiteY33" fmla="*/ 2328816 h 2653703"/>
                    <a:gd name="connsiteX34" fmla="*/ 2757161 w 3740601"/>
                    <a:gd name="connsiteY34" fmla="*/ 2371678 h 2653703"/>
                    <a:gd name="connsiteX35" fmla="*/ 2658737 w 3740601"/>
                    <a:gd name="connsiteY35" fmla="*/ 2435178 h 2653703"/>
                    <a:gd name="connsiteX36" fmla="*/ 2593743 w 3740601"/>
                    <a:gd name="connsiteY36" fmla="*/ 2511413 h 2653703"/>
                    <a:gd name="connsiteX37" fmla="*/ 2180899 w 3740601"/>
                    <a:gd name="connsiteY37" fmla="*/ 2262142 h 2653703"/>
                    <a:gd name="connsiteX38" fmla="*/ 2161108 w 3740601"/>
                    <a:gd name="connsiteY38" fmla="*/ 2248068 h 2653703"/>
                    <a:gd name="connsiteX39" fmla="*/ 1969762 w 3740601"/>
                    <a:gd name="connsiteY39" fmla="*/ 2166892 h 2653703"/>
                    <a:gd name="connsiteX40" fmla="*/ 1990399 w 3740601"/>
                    <a:gd name="connsiteY40" fmla="*/ 2054179 h 2653703"/>
                    <a:gd name="connsiteX41" fmla="*/ 1890387 w 3740601"/>
                    <a:gd name="connsiteY41" fmla="*/ 1995442 h 2653703"/>
                    <a:gd name="connsiteX42" fmla="*/ 1899912 w 3740601"/>
                    <a:gd name="connsiteY42" fmla="*/ 1912892 h 2653703"/>
                    <a:gd name="connsiteX43" fmla="*/ 1780113 w 3740601"/>
                    <a:gd name="connsiteY43" fmla="*/ 1897564 h 2653703"/>
                    <a:gd name="connsiteX44" fmla="*/ 1588762 w 3740601"/>
                    <a:gd name="connsiteY44" fmla="*/ 1947817 h 2653703"/>
                    <a:gd name="connsiteX45" fmla="*/ 1503037 w 3740601"/>
                    <a:gd name="connsiteY45" fmla="*/ 2011316 h 2653703"/>
                    <a:gd name="connsiteX46" fmla="*/ 1495099 w 3740601"/>
                    <a:gd name="connsiteY46" fmla="*/ 2062117 h 2653703"/>
                    <a:gd name="connsiteX47" fmla="*/ 1310949 w 3740601"/>
                    <a:gd name="connsiteY47" fmla="*/ 2154191 h 2653703"/>
                    <a:gd name="connsiteX48" fmla="*/ 1320474 w 3740601"/>
                    <a:gd name="connsiteY48" fmla="*/ 2238329 h 2653703"/>
                    <a:gd name="connsiteX49" fmla="*/ 1277612 w 3740601"/>
                    <a:gd name="connsiteY49" fmla="*/ 2385967 h 2653703"/>
                    <a:gd name="connsiteX50" fmla="*/ 1308585 w 3740601"/>
                    <a:gd name="connsiteY50" fmla="*/ 2653703 h 2653703"/>
                    <a:gd name="connsiteX51" fmla="*/ 1253799 w 3740601"/>
                    <a:gd name="connsiteY51" fmla="*/ 2420891 h 2653703"/>
                    <a:gd name="connsiteX52" fmla="*/ 1199824 w 3740601"/>
                    <a:gd name="connsiteY52" fmla="*/ 2433592 h 2653703"/>
                    <a:gd name="connsiteX53" fmla="*/ 1125212 w 3740601"/>
                    <a:gd name="connsiteY53" fmla="*/ 2539953 h 2653703"/>
                    <a:gd name="connsiteX54" fmla="*/ 1066474 w 3740601"/>
                    <a:gd name="connsiteY54" fmla="*/ 2400254 h 2653703"/>
                    <a:gd name="connsiteX55" fmla="*/ 987099 w 3740601"/>
                    <a:gd name="connsiteY55" fmla="*/ 1943054 h 2653703"/>
                    <a:gd name="connsiteX56" fmla="*/ 855337 w 3740601"/>
                    <a:gd name="connsiteY56" fmla="*/ 1733504 h 2653703"/>
                    <a:gd name="connsiteX57" fmla="*/ 847947 w 3740601"/>
                    <a:gd name="connsiteY57" fmla="*/ 1643051 h 2653703"/>
                    <a:gd name="connsiteX58" fmla="*/ 668012 w 3740601"/>
                    <a:gd name="connsiteY58" fmla="*/ 1589042 h 2653703"/>
                    <a:gd name="connsiteX59" fmla="*/ 567126 w 3740601"/>
                    <a:gd name="connsiteY59" fmla="*/ 1502360 h 2653703"/>
                    <a:gd name="connsiteX60" fmla="*/ 502912 w 3740601"/>
                    <a:gd name="connsiteY60" fmla="*/ 1601742 h 2653703"/>
                    <a:gd name="connsiteX61" fmla="*/ 680712 w 3740601"/>
                    <a:gd name="connsiteY61" fmla="*/ 1681117 h 2653703"/>
                    <a:gd name="connsiteX62" fmla="*/ 623562 w 3740601"/>
                    <a:gd name="connsiteY62" fmla="*/ 1728742 h 2653703"/>
                    <a:gd name="connsiteX63" fmla="*/ 583502 w 3740601"/>
                    <a:gd name="connsiteY63" fmla="*/ 1815969 h 2653703"/>
                    <a:gd name="connsiteX64" fmla="*/ 496562 w 3740601"/>
                    <a:gd name="connsiteY64" fmla="*/ 1924004 h 2653703"/>
                    <a:gd name="connsiteX65" fmla="*/ 337812 w 3740601"/>
                    <a:gd name="connsiteY65" fmla="*/ 1995442 h 2653703"/>
                    <a:gd name="connsiteX66" fmla="*/ 174179 w 3740601"/>
                    <a:gd name="connsiteY66" fmla="*/ 2083063 h 2653703"/>
                    <a:gd name="connsiteX67" fmla="*/ 164774 w 3740601"/>
                    <a:gd name="connsiteY67" fmla="*/ 2179592 h 2653703"/>
                    <a:gd name="connsiteX68" fmla="*/ 324335 w 3740601"/>
                    <a:gd name="connsiteY68" fmla="*/ 2174494 h 2653703"/>
                    <a:gd name="connsiteX69" fmla="*/ 233037 w 3740601"/>
                    <a:gd name="connsiteY69" fmla="*/ 2420892 h 2653703"/>
                    <a:gd name="connsiteX70" fmla="*/ 253674 w 3740601"/>
                    <a:gd name="connsiteY70" fmla="*/ 2614567 h 2653703"/>
                    <a:gd name="connsiteX71" fmla="*/ 131437 w 3740601"/>
                    <a:gd name="connsiteY71" fmla="*/ 2609804 h 2653703"/>
                    <a:gd name="connsiteX72" fmla="*/ 29801 w 3740601"/>
                    <a:gd name="connsiteY72" fmla="*/ 2633077 h 2653703"/>
                    <a:gd name="connsiteX73" fmla="*/ 80 w 3740601"/>
                    <a:gd name="connsiteY73"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095299 w 3740601"/>
                    <a:gd name="connsiteY19" fmla="*/ 1031829 h 2653703"/>
                    <a:gd name="connsiteX20" fmla="*/ 3168324 w 3740601"/>
                    <a:gd name="connsiteY20" fmla="*/ 1050879 h 2653703"/>
                    <a:gd name="connsiteX21" fmla="*/ 3214361 w 3740601"/>
                    <a:gd name="connsiteY21" fmla="*/ 1103266 h 2653703"/>
                    <a:gd name="connsiteX22" fmla="*/ 3108763 w 3740601"/>
                    <a:gd name="connsiteY22" fmla="*/ 1122136 h 2653703"/>
                    <a:gd name="connsiteX23" fmla="*/ 3337012 w 3740601"/>
                    <a:gd name="connsiteY23" fmla="*/ 1392226 h 2653703"/>
                    <a:gd name="connsiteX24" fmla="*/ 3246111 w 3740601"/>
                    <a:gd name="connsiteY24" fmla="*/ 1576341 h 2653703"/>
                    <a:gd name="connsiteX25" fmla="*/ 3103236 w 3740601"/>
                    <a:gd name="connsiteY25" fmla="*/ 1736678 h 2653703"/>
                    <a:gd name="connsiteX26" fmla="*/ 2912736 w 3740601"/>
                    <a:gd name="connsiteY26" fmla="*/ 1741441 h 2653703"/>
                    <a:gd name="connsiteX27" fmla="*/ 2860348 w 3740601"/>
                    <a:gd name="connsiteY27" fmla="*/ 1893841 h 2653703"/>
                    <a:gd name="connsiteX28" fmla="*/ 2846061 w 3740601"/>
                    <a:gd name="connsiteY28" fmla="*/ 1979566 h 2653703"/>
                    <a:gd name="connsiteX29" fmla="*/ 2701598 w 3740601"/>
                    <a:gd name="connsiteY29" fmla="*/ 2006554 h 2653703"/>
                    <a:gd name="connsiteX30" fmla="*/ 2766687 w 3740601"/>
                    <a:gd name="connsiteY30" fmla="*/ 1909716 h 2653703"/>
                    <a:gd name="connsiteX31" fmla="*/ 2717998 w 3740601"/>
                    <a:gd name="connsiteY31" fmla="*/ 1863057 h 2653703"/>
                    <a:gd name="connsiteX32" fmla="*/ 2573011 w 3740601"/>
                    <a:gd name="connsiteY32" fmla="*/ 1989091 h 2653703"/>
                    <a:gd name="connsiteX33" fmla="*/ 2722236 w 3740601"/>
                    <a:gd name="connsiteY33" fmla="*/ 2166891 h 2653703"/>
                    <a:gd name="connsiteX34" fmla="*/ 2792086 w 3740601"/>
                    <a:gd name="connsiteY34" fmla="*/ 2328816 h 2653703"/>
                    <a:gd name="connsiteX35" fmla="*/ 2757161 w 3740601"/>
                    <a:gd name="connsiteY35" fmla="*/ 2371678 h 2653703"/>
                    <a:gd name="connsiteX36" fmla="*/ 2658737 w 3740601"/>
                    <a:gd name="connsiteY36" fmla="*/ 2435178 h 2653703"/>
                    <a:gd name="connsiteX37" fmla="*/ 2593743 w 3740601"/>
                    <a:gd name="connsiteY37" fmla="*/ 2511413 h 2653703"/>
                    <a:gd name="connsiteX38" fmla="*/ 2180899 w 3740601"/>
                    <a:gd name="connsiteY38" fmla="*/ 2262142 h 2653703"/>
                    <a:gd name="connsiteX39" fmla="*/ 2161108 w 3740601"/>
                    <a:gd name="connsiteY39" fmla="*/ 2248068 h 2653703"/>
                    <a:gd name="connsiteX40" fmla="*/ 1969762 w 3740601"/>
                    <a:gd name="connsiteY40" fmla="*/ 2166892 h 2653703"/>
                    <a:gd name="connsiteX41" fmla="*/ 1990399 w 3740601"/>
                    <a:gd name="connsiteY41" fmla="*/ 2054179 h 2653703"/>
                    <a:gd name="connsiteX42" fmla="*/ 1890387 w 3740601"/>
                    <a:gd name="connsiteY42" fmla="*/ 1995442 h 2653703"/>
                    <a:gd name="connsiteX43" fmla="*/ 1899912 w 3740601"/>
                    <a:gd name="connsiteY43" fmla="*/ 1912892 h 2653703"/>
                    <a:gd name="connsiteX44" fmla="*/ 1780113 w 3740601"/>
                    <a:gd name="connsiteY44" fmla="*/ 1897564 h 2653703"/>
                    <a:gd name="connsiteX45" fmla="*/ 1588762 w 3740601"/>
                    <a:gd name="connsiteY45" fmla="*/ 1947817 h 2653703"/>
                    <a:gd name="connsiteX46" fmla="*/ 1503037 w 3740601"/>
                    <a:gd name="connsiteY46" fmla="*/ 2011316 h 2653703"/>
                    <a:gd name="connsiteX47" fmla="*/ 1495099 w 3740601"/>
                    <a:gd name="connsiteY47" fmla="*/ 2062117 h 2653703"/>
                    <a:gd name="connsiteX48" fmla="*/ 1310949 w 3740601"/>
                    <a:gd name="connsiteY48" fmla="*/ 2154191 h 2653703"/>
                    <a:gd name="connsiteX49" fmla="*/ 1320474 w 3740601"/>
                    <a:gd name="connsiteY49" fmla="*/ 2238329 h 2653703"/>
                    <a:gd name="connsiteX50" fmla="*/ 1277612 w 3740601"/>
                    <a:gd name="connsiteY50" fmla="*/ 2385967 h 2653703"/>
                    <a:gd name="connsiteX51" fmla="*/ 1308585 w 3740601"/>
                    <a:gd name="connsiteY51" fmla="*/ 2653703 h 2653703"/>
                    <a:gd name="connsiteX52" fmla="*/ 1253799 w 3740601"/>
                    <a:gd name="connsiteY52" fmla="*/ 2420891 h 2653703"/>
                    <a:gd name="connsiteX53" fmla="*/ 1199824 w 3740601"/>
                    <a:gd name="connsiteY53" fmla="*/ 2433592 h 2653703"/>
                    <a:gd name="connsiteX54" fmla="*/ 1125212 w 3740601"/>
                    <a:gd name="connsiteY54" fmla="*/ 2539953 h 2653703"/>
                    <a:gd name="connsiteX55" fmla="*/ 1066474 w 3740601"/>
                    <a:gd name="connsiteY55" fmla="*/ 2400254 h 2653703"/>
                    <a:gd name="connsiteX56" fmla="*/ 987099 w 3740601"/>
                    <a:gd name="connsiteY56" fmla="*/ 1943054 h 2653703"/>
                    <a:gd name="connsiteX57" fmla="*/ 855337 w 3740601"/>
                    <a:gd name="connsiteY57" fmla="*/ 1733504 h 2653703"/>
                    <a:gd name="connsiteX58" fmla="*/ 847947 w 3740601"/>
                    <a:gd name="connsiteY58" fmla="*/ 1643051 h 2653703"/>
                    <a:gd name="connsiteX59" fmla="*/ 668012 w 3740601"/>
                    <a:gd name="connsiteY59" fmla="*/ 1589042 h 2653703"/>
                    <a:gd name="connsiteX60" fmla="*/ 567126 w 3740601"/>
                    <a:gd name="connsiteY60" fmla="*/ 1502360 h 2653703"/>
                    <a:gd name="connsiteX61" fmla="*/ 502912 w 3740601"/>
                    <a:gd name="connsiteY61" fmla="*/ 1601742 h 2653703"/>
                    <a:gd name="connsiteX62" fmla="*/ 680712 w 3740601"/>
                    <a:gd name="connsiteY62" fmla="*/ 1681117 h 2653703"/>
                    <a:gd name="connsiteX63" fmla="*/ 623562 w 3740601"/>
                    <a:gd name="connsiteY63" fmla="*/ 1728742 h 2653703"/>
                    <a:gd name="connsiteX64" fmla="*/ 583502 w 3740601"/>
                    <a:gd name="connsiteY64" fmla="*/ 1815969 h 2653703"/>
                    <a:gd name="connsiteX65" fmla="*/ 496562 w 3740601"/>
                    <a:gd name="connsiteY65" fmla="*/ 1924004 h 2653703"/>
                    <a:gd name="connsiteX66" fmla="*/ 337812 w 3740601"/>
                    <a:gd name="connsiteY66" fmla="*/ 1995442 h 2653703"/>
                    <a:gd name="connsiteX67" fmla="*/ 174179 w 3740601"/>
                    <a:gd name="connsiteY67" fmla="*/ 2083063 h 2653703"/>
                    <a:gd name="connsiteX68" fmla="*/ 164774 w 3740601"/>
                    <a:gd name="connsiteY68" fmla="*/ 2179592 h 2653703"/>
                    <a:gd name="connsiteX69" fmla="*/ 324335 w 3740601"/>
                    <a:gd name="connsiteY69" fmla="*/ 2174494 h 2653703"/>
                    <a:gd name="connsiteX70" fmla="*/ 233037 w 3740601"/>
                    <a:gd name="connsiteY70" fmla="*/ 2420892 h 2653703"/>
                    <a:gd name="connsiteX71" fmla="*/ 253674 w 3740601"/>
                    <a:gd name="connsiteY71" fmla="*/ 2614567 h 2653703"/>
                    <a:gd name="connsiteX72" fmla="*/ 131437 w 3740601"/>
                    <a:gd name="connsiteY72" fmla="*/ 2609804 h 2653703"/>
                    <a:gd name="connsiteX73" fmla="*/ 29801 w 3740601"/>
                    <a:gd name="connsiteY73" fmla="*/ 2633077 h 2653703"/>
                    <a:gd name="connsiteX74" fmla="*/ 80 w 3740601"/>
                    <a:gd name="connsiteY74"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177849 w 3740601"/>
                    <a:gd name="connsiteY18" fmla="*/ 960392 h 2653703"/>
                    <a:gd name="connsiteX19" fmla="*/ 3093711 w 3740601"/>
                    <a:gd name="connsiteY19" fmla="*/ 931816 h 2653703"/>
                    <a:gd name="connsiteX20" fmla="*/ 3095299 w 3740601"/>
                    <a:gd name="connsiteY20" fmla="*/ 1031829 h 2653703"/>
                    <a:gd name="connsiteX21" fmla="*/ 3168324 w 3740601"/>
                    <a:gd name="connsiteY21" fmla="*/ 1050879 h 2653703"/>
                    <a:gd name="connsiteX22" fmla="*/ 3214361 w 3740601"/>
                    <a:gd name="connsiteY22" fmla="*/ 1103266 h 2653703"/>
                    <a:gd name="connsiteX23" fmla="*/ 3108763 w 3740601"/>
                    <a:gd name="connsiteY23" fmla="*/ 1122136 h 2653703"/>
                    <a:gd name="connsiteX24" fmla="*/ 3337012 w 3740601"/>
                    <a:gd name="connsiteY24" fmla="*/ 1392226 h 2653703"/>
                    <a:gd name="connsiteX25" fmla="*/ 3246111 w 3740601"/>
                    <a:gd name="connsiteY25" fmla="*/ 1576341 h 2653703"/>
                    <a:gd name="connsiteX26" fmla="*/ 3103236 w 3740601"/>
                    <a:gd name="connsiteY26" fmla="*/ 1736678 h 2653703"/>
                    <a:gd name="connsiteX27" fmla="*/ 2912736 w 3740601"/>
                    <a:gd name="connsiteY27" fmla="*/ 1741441 h 2653703"/>
                    <a:gd name="connsiteX28" fmla="*/ 2860348 w 3740601"/>
                    <a:gd name="connsiteY28" fmla="*/ 1893841 h 2653703"/>
                    <a:gd name="connsiteX29" fmla="*/ 2846061 w 3740601"/>
                    <a:gd name="connsiteY29" fmla="*/ 1979566 h 2653703"/>
                    <a:gd name="connsiteX30" fmla="*/ 2701598 w 3740601"/>
                    <a:gd name="connsiteY30" fmla="*/ 2006554 h 2653703"/>
                    <a:gd name="connsiteX31" fmla="*/ 2766687 w 3740601"/>
                    <a:gd name="connsiteY31" fmla="*/ 1909716 h 2653703"/>
                    <a:gd name="connsiteX32" fmla="*/ 2717998 w 3740601"/>
                    <a:gd name="connsiteY32" fmla="*/ 1863057 h 2653703"/>
                    <a:gd name="connsiteX33" fmla="*/ 2573011 w 3740601"/>
                    <a:gd name="connsiteY33" fmla="*/ 1989091 h 2653703"/>
                    <a:gd name="connsiteX34" fmla="*/ 2722236 w 3740601"/>
                    <a:gd name="connsiteY34" fmla="*/ 2166891 h 2653703"/>
                    <a:gd name="connsiteX35" fmla="*/ 2792086 w 3740601"/>
                    <a:gd name="connsiteY35" fmla="*/ 2328816 h 2653703"/>
                    <a:gd name="connsiteX36" fmla="*/ 2757161 w 3740601"/>
                    <a:gd name="connsiteY36" fmla="*/ 2371678 h 2653703"/>
                    <a:gd name="connsiteX37" fmla="*/ 2658737 w 3740601"/>
                    <a:gd name="connsiteY37" fmla="*/ 2435178 h 2653703"/>
                    <a:gd name="connsiteX38" fmla="*/ 2593743 w 3740601"/>
                    <a:gd name="connsiteY38" fmla="*/ 2511413 h 2653703"/>
                    <a:gd name="connsiteX39" fmla="*/ 2180899 w 3740601"/>
                    <a:gd name="connsiteY39" fmla="*/ 2262142 h 2653703"/>
                    <a:gd name="connsiteX40" fmla="*/ 2161108 w 3740601"/>
                    <a:gd name="connsiteY40" fmla="*/ 2248068 h 2653703"/>
                    <a:gd name="connsiteX41" fmla="*/ 1969762 w 3740601"/>
                    <a:gd name="connsiteY41" fmla="*/ 2166892 h 2653703"/>
                    <a:gd name="connsiteX42" fmla="*/ 1990399 w 3740601"/>
                    <a:gd name="connsiteY42" fmla="*/ 2054179 h 2653703"/>
                    <a:gd name="connsiteX43" fmla="*/ 1890387 w 3740601"/>
                    <a:gd name="connsiteY43" fmla="*/ 1995442 h 2653703"/>
                    <a:gd name="connsiteX44" fmla="*/ 1899912 w 3740601"/>
                    <a:gd name="connsiteY44" fmla="*/ 1912892 h 2653703"/>
                    <a:gd name="connsiteX45" fmla="*/ 1780113 w 3740601"/>
                    <a:gd name="connsiteY45" fmla="*/ 1897564 h 2653703"/>
                    <a:gd name="connsiteX46" fmla="*/ 1588762 w 3740601"/>
                    <a:gd name="connsiteY46" fmla="*/ 1947817 h 2653703"/>
                    <a:gd name="connsiteX47" fmla="*/ 1503037 w 3740601"/>
                    <a:gd name="connsiteY47" fmla="*/ 2011316 h 2653703"/>
                    <a:gd name="connsiteX48" fmla="*/ 1495099 w 3740601"/>
                    <a:gd name="connsiteY48" fmla="*/ 2062117 h 2653703"/>
                    <a:gd name="connsiteX49" fmla="*/ 1310949 w 3740601"/>
                    <a:gd name="connsiteY49" fmla="*/ 2154191 h 2653703"/>
                    <a:gd name="connsiteX50" fmla="*/ 1320474 w 3740601"/>
                    <a:gd name="connsiteY50" fmla="*/ 2238329 h 2653703"/>
                    <a:gd name="connsiteX51" fmla="*/ 1277612 w 3740601"/>
                    <a:gd name="connsiteY51" fmla="*/ 2385967 h 2653703"/>
                    <a:gd name="connsiteX52" fmla="*/ 1308585 w 3740601"/>
                    <a:gd name="connsiteY52" fmla="*/ 2653703 h 2653703"/>
                    <a:gd name="connsiteX53" fmla="*/ 1253799 w 3740601"/>
                    <a:gd name="connsiteY53" fmla="*/ 2420891 h 2653703"/>
                    <a:gd name="connsiteX54" fmla="*/ 1199824 w 3740601"/>
                    <a:gd name="connsiteY54" fmla="*/ 2433592 h 2653703"/>
                    <a:gd name="connsiteX55" fmla="*/ 1125212 w 3740601"/>
                    <a:gd name="connsiteY55" fmla="*/ 2539953 h 2653703"/>
                    <a:gd name="connsiteX56" fmla="*/ 1066474 w 3740601"/>
                    <a:gd name="connsiteY56" fmla="*/ 2400254 h 2653703"/>
                    <a:gd name="connsiteX57" fmla="*/ 987099 w 3740601"/>
                    <a:gd name="connsiteY57" fmla="*/ 1943054 h 2653703"/>
                    <a:gd name="connsiteX58" fmla="*/ 855337 w 3740601"/>
                    <a:gd name="connsiteY58" fmla="*/ 1733504 h 2653703"/>
                    <a:gd name="connsiteX59" fmla="*/ 847947 w 3740601"/>
                    <a:gd name="connsiteY59" fmla="*/ 1643051 h 2653703"/>
                    <a:gd name="connsiteX60" fmla="*/ 668012 w 3740601"/>
                    <a:gd name="connsiteY60" fmla="*/ 1589042 h 2653703"/>
                    <a:gd name="connsiteX61" fmla="*/ 567126 w 3740601"/>
                    <a:gd name="connsiteY61" fmla="*/ 1502360 h 2653703"/>
                    <a:gd name="connsiteX62" fmla="*/ 502912 w 3740601"/>
                    <a:gd name="connsiteY62" fmla="*/ 1601742 h 2653703"/>
                    <a:gd name="connsiteX63" fmla="*/ 680712 w 3740601"/>
                    <a:gd name="connsiteY63" fmla="*/ 1681117 h 2653703"/>
                    <a:gd name="connsiteX64" fmla="*/ 623562 w 3740601"/>
                    <a:gd name="connsiteY64" fmla="*/ 1728742 h 2653703"/>
                    <a:gd name="connsiteX65" fmla="*/ 583502 w 3740601"/>
                    <a:gd name="connsiteY65" fmla="*/ 1815969 h 2653703"/>
                    <a:gd name="connsiteX66" fmla="*/ 496562 w 3740601"/>
                    <a:gd name="connsiteY66" fmla="*/ 1924004 h 2653703"/>
                    <a:gd name="connsiteX67" fmla="*/ 337812 w 3740601"/>
                    <a:gd name="connsiteY67" fmla="*/ 1995442 h 2653703"/>
                    <a:gd name="connsiteX68" fmla="*/ 174179 w 3740601"/>
                    <a:gd name="connsiteY68" fmla="*/ 2083063 h 2653703"/>
                    <a:gd name="connsiteX69" fmla="*/ 164774 w 3740601"/>
                    <a:gd name="connsiteY69" fmla="*/ 2179592 h 2653703"/>
                    <a:gd name="connsiteX70" fmla="*/ 324335 w 3740601"/>
                    <a:gd name="connsiteY70" fmla="*/ 2174494 h 2653703"/>
                    <a:gd name="connsiteX71" fmla="*/ 233037 w 3740601"/>
                    <a:gd name="connsiteY71" fmla="*/ 2420892 h 2653703"/>
                    <a:gd name="connsiteX72" fmla="*/ 253674 w 3740601"/>
                    <a:gd name="connsiteY72" fmla="*/ 2614567 h 2653703"/>
                    <a:gd name="connsiteX73" fmla="*/ 131437 w 3740601"/>
                    <a:gd name="connsiteY73" fmla="*/ 2609804 h 2653703"/>
                    <a:gd name="connsiteX74" fmla="*/ 29801 w 3740601"/>
                    <a:gd name="connsiteY74" fmla="*/ 2633077 h 2653703"/>
                    <a:gd name="connsiteX75" fmla="*/ 80 w 3740601"/>
                    <a:gd name="connsiteY75" fmla="*/ 2416628 h 2653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740601" h="2653703">
                      <a:moveTo>
                        <a:pt x="80" y="2416628"/>
                      </a:moveTo>
                      <a:cubicBezTo>
                        <a:pt x="80" y="1108540"/>
                        <a:pt x="1081672" y="0"/>
                        <a:pt x="2390441" y="0"/>
                      </a:cubicBezTo>
                      <a:cubicBezTo>
                        <a:pt x="3297191" y="553"/>
                        <a:pt x="3704956" y="402652"/>
                        <a:pt x="3687401" y="391766"/>
                      </a:cubicBezTo>
                      <a:cubicBezTo>
                        <a:pt x="3875521" y="465841"/>
                        <a:pt x="3507320" y="371082"/>
                        <a:pt x="3468361" y="382541"/>
                      </a:cubicBezTo>
                      <a:cubicBezTo>
                        <a:pt x="3429402" y="394000"/>
                        <a:pt x="3441646" y="426903"/>
                        <a:pt x="3453644" y="460519"/>
                      </a:cubicBezTo>
                      <a:cubicBezTo>
                        <a:pt x="3465642" y="494135"/>
                        <a:pt x="3571762" y="601202"/>
                        <a:pt x="3591148" y="646149"/>
                      </a:cubicBezTo>
                      <a:cubicBezTo>
                        <a:pt x="3610534" y="691096"/>
                        <a:pt x="3493059" y="533632"/>
                        <a:pt x="3479474" y="563516"/>
                      </a:cubicBezTo>
                      <a:cubicBezTo>
                        <a:pt x="3545264" y="641025"/>
                        <a:pt x="3533184" y="810636"/>
                        <a:pt x="3509636" y="825453"/>
                      </a:cubicBezTo>
                      <a:cubicBezTo>
                        <a:pt x="3486088" y="840270"/>
                        <a:pt x="3447172" y="802007"/>
                        <a:pt x="3428673" y="819103"/>
                      </a:cubicBezTo>
                      <a:cubicBezTo>
                        <a:pt x="3410174" y="836199"/>
                        <a:pt x="3399172" y="899722"/>
                        <a:pt x="3398643" y="928032"/>
                      </a:cubicBezTo>
                      <a:cubicBezTo>
                        <a:pt x="3398114" y="956342"/>
                        <a:pt x="3364401" y="954468"/>
                        <a:pt x="3371523" y="981028"/>
                      </a:cubicBezTo>
                      <a:cubicBezTo>
                        <a:pt x="3378645" y="1007588"/>
                        <a:pt x="3462805" y="1057229"/>
                        <a:pt x="3477886" y="1084216"/>
                      </a:cubicBezTo>
                      <a:cubicBezTo>
                        <a:pt x="3492967" y="1111203"/>
                        <a:pt x="3498789" y="1145864"/>
                        <a:pt x="3493762" y="1163591"/>
                      </a:cubicBezTo>
                      <a:cubicBezTo>
                        <a:pt x="3488735" y="1181318"/>
                        <a:pt x="3461646" y="1169362"/>
                        <a:pt x="3446137" y="1174703"/>
                      </a:cubicBezTo>
                      <a:cubicBezTo>
                        <a:pt x="3430628" y="1180044"/>
                        <a:pt x="3413408" y="1215483"/>
                        <a:pt x="3400708" y="1195639"/>
                      </a:cubicBezTo>
                      <a:cubicBezTo>
                        <a:pt x="3388008" y="1175795"/>
                        <a:pt x="3391469" y="1098818"/>
                        <a:pt x="3371523" y="1071516"/>
                      </a:cubicBezTo>
                      <a:cubicBezTo>
                        <a:pt x="3351577" y="1044214"/>
                        <a:pt x="3288708" y="1056434"/>
                        <a:pt x="3281035" y="1031828"/>
                      </a:cubicBezTo>
                      <a:cubicBezTo>
                        <a:pt x="3273362" y="1007222"/>
                        <a:pt x="3301938" y="976265"/>
                        <a:pt x="3284211" y="958803"/>
                      </a:cubicBezTo>
                      <a:cubicBezTo>
                        <a:pt x="3266484" y="941341"/>
                        <a:pt x="3209599" y="964890"/>
                        <a:pt x="3177849" y="960392"/>
                      </a:cubicBezTo>
                      <a:cubicBezTo>
                        <a:pt x="3146099" y="955894"/>
                        <a:pt x="3106940" y="914354"/>
                        <a:pt x="3093711" y="931816"/>
                      </a:cubicBezTo>
                      <a:cubicBezTo>
                        <a:pt x="3080482" y="949279"/>
                        <a:pt x="3082864" y="1010662"/>
                        <a:pt x="3095299" y="1031829"/>
                      </a:cubicBezTo>
                      <a:cubicBezTo>
                        <a:pt x="3107735" y="1052996"/>
                        <a:pt x="3148480" y="1038973"/>
                        <a:pt x="3168324" y="1050879"/>
                      </a:cubicBezTo>
                      <a:cubicBezTo>
                        <a:pt x="3188168" y="1062785"/>
                        <a:pt x="3224288" y="1092713"/>
                        <a:pt x="3214361" y="1103266"/>
                      </a:cubicBezTo>
                      <a:cubicBezTo>
                        <a:pt x="3216605" y="1118317"/>
                        <a:pt x="3067419" y="1071860"/>
                        <a:pt x="3108763" y="1122136"/>
                      </a:cubicBezTo>
                      <a:cubicBezTo>
                        <a:pt x="3150107" y="1172413"/>
                        <a:pt x="3332906" y="1309646"/>
                        <a:pt x="3337012" y="1392226"/>
                      </a:cubicBezTo>
                      <a:cubicBezTo>
                        <a:pt x="3341118" y="1474806"/>
                        <a:pt x="3278724" y="1517609"/>
                        <a:pt x="3246111" y="1576341"/>
                      </a:cubicBezTo>
                      <a:cubicBezTo>
                        <a:pt x="3213498" y="1635073"/>
                        <a:pt x="3151390" y="1706516"/>
                        <a:pt x="3103236" y="1736678"/>
                      </a:cubicBezTo>
                      <a:cubicBezTo>
                        <a:pt x="3055082" y="1766841"/>
                        <a:pt x="2954805" y="1748056"/>
                        <a:pt x="2912736" y="1741441"/>
                      </a:cubicBezTo>
                      <a:cubicBezTo>
                        <a:pt x="2877017" y="1779276"/>
                        <a:pt x="2883367" y="1859710"/>
                        <a:pt x="2860348" y="1893841"/>
                      </a:cubicBezTo>
                      <a:cubicBezTo>
                        <a:pt x="2837329" y="1927972"/>
                        <a:pt x="2878605" y="1966337"/>
                        <a:pt x="2846061" y="1979566"/>
                      </a:cubicBezTo>
                      <a:cubicBezTo>
                        <a:pt x="2813517" y="1992795"/>
                        <a:pt x="2720383" y="2018196"/>
                        <a:pt x="2701598" y="2006554"/>
                      </a:cubicBezTo>
                      <a:cubicBezTo>
                        <a:pt x="2682813" y="1994912"/>
                        <a:pt x="2763954" y="1933632"/>
                        <a:pt x="2766687" y="1909716"/>
                      </a:cubicBezTo>
                      <a:cubicBezTo>
                        <a:pt x="2769420" y="1885800"/>
                        <a:pt x="2744721" y="1849828"/>
                        <a:pt x="2717998" y="1863057"/>
                      </a:cubicBezTo>
                      <a:cubicBezTo>
                        <a:pt x="2681946" y="1815690"/>
                        <a:pt x="2560663" y="1911464"/>
                        <a:pt x="2573011" y="1989091"/>
                      </a:cubicBezTo>
                      <a:cubicBezTo>
                        <a:pt x="2570542" y="2040259"/>
                        <a:pt x="2685724" y="2110270"/>
                        <a:pt x="2722236" y="2166891"/>
                      </a:cubicBezTo>
                      <a:cubicBezTo>
                        <a:pt x="2758748" y="2223512"/>
                        <a:pt x="2786530" y="2291245"/>
                        <a:pt x="2792086" y="2328816"/>
                      </a:cubicBezTo>
                      <a:cubicBezTo>
                        <a:pt x="2797642" y="2366387"/>
                        <a:pt x="2774359" y="2348130"/>
                        <a:pt x="2757161" y="2371678"/>
                      </a:cubicBezTo>
                      <a:cubicBezTo>
                        <a:pt x="2739963" y="2395226"/>
                        <a:pt x="2685973" y="2411889"/>
                        <a:pt x="2658737" y="2435178"/>
                      </a:cubicBezTo>
                      <a:cubicBezTo>
                        <a:pt x="2631501" y="2458467"/>
                        <a:pt x="2673383" y="2540252"/>
                        <a:pt x="2593743" y="2511413"/>
                      </a:cubicBezTo>
                      <a:cubicBezTo>
                        <a:pt x="2514103" y="2482574"/>
                        <a:pt x="2253005" y="2306033"/>
                        <a:pt x="2180899" y="2262142"/>
                      </a:cubicBezTo>
                      <a:cubicBezTo>
                        <a:pt x="2108793" y="2218251"/>
                        <a:pt x="2196297" y="2263943"/>
                        <a:pt x="2161108" y="2248068"/>
                      </a:cubicBezTo>
                      <a:cubicBezTo>
                        <a:pt x="2125919" y="2232193"/>
                        <a:pt x="1998214" y="2199207"/>
                        <a:pt x="1969762" y="2166892"/>
                      </a:cubicBezTo>
                      <a:cubicBezTo>
                        <a:pt x="1941311" y="2134577"/>
                        <a:pt x="2016063" y="2076933"/>
                        <a:pt x="1990399" y="2054179"/>
                      </a:cubicBezTo>
                      <a:cubicBezTo>
                        <a:pt x="1964735" y="2031425"/>
                        <a:pt x="1902558" y="2023488"/>
                        <a:pt x="1890387" y="1995442"/>
                      </a:cubicBezTo>
                      <a:cubicBezTo>
                        <a:pt x="1878216" y="1967396"/>
                        <a:pt x="1930991" y="1930793"/>
                        <a:pt x="1899912" y="1912892"/>
                      </a:cubicBezTo>
                      <a:cubicBezTo>
                        <a:pt x="1868833" y="1894992"/>
                        <a:pt x="1831971" y="1891743"/>
                        <a:pt x="1780113" y="1897564"/>
                      </a:cubicBezTo>
                      <a:cubicBezTo>
                        <a:pt x="1728255" y="1903385"/>
                        <a:pt x="1641556" y="1925419"/>
                        <a:pt x="1588762" y="1947817"/>
                      </a:cubicBezTo>
                      <a:cubicBezTo>
                        <a:pt x="1535968" y="1970215"/>
                        <a:pt x="1518118" y="1994383"/>
                        <a:pt x="1503037" y="2011316"/>
                      </a:cubicBezTo>
                      <a:cubicBezTo>
                        <a:pt x="1487956" y="2028249"/>
                        <a:pt x="1527114" y="2038305"/>
                        <a:pt x="1495099" y="2062117"/>
                      </a:cubicBezTo>
                      <a:cubicBezTo>
                        <a:pt x="1463084" y="2085930"/>
                        <a:pt x="1335555" y="2120060"/>
                        <a:pt x="1310949" y="2154191"/>
                      </a:cubicBezTo>
                      <a:cubicBezTo>
                        <a:pt x="1286343" y="2188322"/>
                        <a:pt x="1329205" y="2203933"/>
                        <a:pt x="1320474" y="2238329"/>
                      </a:cubicBezTo>
                      <a:cubicBezTo>
                        <a:pt x="1311743" y="2272725"/>
                        <a:pt x="1278535" y="2314357"/>
                        <a:pt x="1277612" y="2385967"/>
                      </a:cubicBezTo>
                      <a:cubicBezTo>
                        <a:pt x="1330928" y="2503086"/>
                        <a:pt x="1365735" y="2625393"/>
                        <a:pt x="1308585" y="2653703"/>
                      </a:cubicBezTo>
                      <a:cubicBezTo>
                        <a:pt x="1153010" y="2647617"/>
                        <a:pt x="1284361" y="2439849"/>
                        <a:pt x="1253799" y="2420891"/>
                      </a:cubicBezTo>
                      <a:cubicBezTo>
                        <a:pt x="1235672" y="2389233"/>
                        <a:pt x="1221255" y="2413749"/>
                        <a:pt x="1199824" y="2433592"/>
                      </a:cubicBezTo>
                      <a:cubicBezTo>
                        <a:pt x="1178393" y="2453435"/>
                        <a:pt x="1189241" y="2538630"/>
                        <a:pt x="1125212" y="2539953"/>
                      </a:cubicBezTo>
                      <a:cubicBezTo>
                        <a:pt x="1081820" y="2526989"/>
                        <a:pt x="1123797" y="2565613"/>
                        <a:pt x="1066474" y="2400254"/>
                      </a:cubicBezTo>
                      <a:cubicBezTo>
                        <a:pt x="1040809" y="2303417"/>
                        <a:pt x="999178" y="2085923"/>
                        <a:pt x="987099" y="1943054"/>
                      </a:cubicBezTo>
                      <a:cubicBezTo>
                        <a:pt x="957466" y="1832194"/>
                        <a:pt x="878529" y="1783504"/>
                        <a:pt x="855337" y="1733504"/>
                      </a:cubicBezTo>
                      <a:cubicBezTo>
                        <a:pt x="832145" y="1683504"/>
                        <a:pt x="884724" y="1667393"/>
                        <a:pt x="847947" y="1643051"/>
                      </a:cubicBezTo>
                      <a:cubicBezTo>
                        <a:pt x="795295" y="1573730"/>
                        <a:pt x="716138" y="1608522"/>
                        <a:pt x="668012" y="1589042"/>
                      </a:cubicBezTo>
                      <a:cubicBezTo>
                        <a:pt x="619886" y="1569562"/>
                        <a:pt x="584059" y="1496275"/>
                        <a:pt x="567126" y="1502360"/>
                      </a:cubicBezTo>
                      <a:cubicBezTo>
                        <a:pt x="550193" y="1508445"/>
                        <a:pt x="506735" y="1574066"/>
                        <a:pt x="502912" y="1601742"/>
                      </a:cubicBezTo>
                      <a:cubicBezTo>
                        <a:pt x="499089" y="1629418"/>
                        <a:pt x="658752" y="1654394"/>
                        <a:pt x="680712" y="1681117"/>
                      </a:cubicBezTo>
                      <a:cubicBezTo>
                        <a:pt x="702672" y="1707840"/>
                        <a:pt x="639764" y="1706267"/>
                        <a:pt x="623562" y="1728742"/>
                      </a:cubicBezTo>
                      <a:cubicBezTo>
                        <a:pt x="607360" y="1751217"/>
                        <a:pt x="606785" y="1790305"/>
                        <a:pt x="583502" y="1815969"/>
                      </a:cubicBezTo>
                      <a:cubicBezTo>
                        <a:pt x="560219" y="1841633"/>
                        <a:pt x="536452" y="1894092"/>
                        <a:pt x="496562" y="1924004"/>
                      </a:cubicBezTo>
                      <a:cubicBezTo>
                        <a:pt x="456672" y="1953916"/>
                        <a:pt x="391542" y="1968932"/>
                        <a:pt x="337812" y="1995442"/>
                      </a:cubicBezTo>
                      <a:cubicBezTo>
                        <a:pt x="284082" y="2021952"/>
                        <a:pt x="204077" y="2052371"/>
                        <a:pt x="174179" y="2083063"/>
                      </a:cubicBezTo>
                      <a:cubicBezTo>
                        <a:pt x="144281" y="2113755"/>
                        <a:pt x="139748" y="2164354"/>
                        <a:pt x="164774" y="2179592"/>
                      </a:cubicBezTo>
                      <a:cubicBezTo>
                        <a:pt x="189800" y="2194830"/>
                        <a:pt x="318514" y="2126340"/>
                        <a:pt x="324335" y="2174494"/>
                      </a:cubicBezTo>
                      <a:cubicBezTo>
                        <a:pt x="330156" y="2222648"/>
                        <a:pt x="256455" y="2365538"/>
                        <a:pt x="233037" y="2420892"/>
                      </a:cubicBezTo>
                      <a:cubicBezTo>
                        <a:pt x="209619" y="2476246"/>
                        <a:pt x="287276" y="2590755"/>
                        <a:pt x="253674" y="2614567"/>
                      </a:cubicBezTo>
                      <a:cubicBezTo>
                        <a:pt x="220072" y="2638379"/>
                        <a:pt x="168749" y="2606719"/>
                        <a:pt x="131437" y="2609804"/>
                      </a:cubicBezTo>
                      <a:cubicBezTo>
                        <a:pt x="94125" y="2612889"/>
                        <a:pt x="51165" y="2672417"/>
                        <a:pt x="29801" y="2633077"/>
                      </a:cubicBezTo>
                      <a:cubicBezTo>
                        <a:pt x="19855" y="2458333"/>
                        <a:pt x="-1474" y="2532340"/>
                        <a:pt x="80" y="2416628"/>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60" name="Freeform: Shape 159">
                  <a:extLst>
                    <a:ext uri="{FF2B5EF4-FFF2-40B4-BE49-F238E27FC236}">
                      <a16:creationId xmlns:a16="http://schemas.microsoft.com/office/drawing/2014/main" id="{00C1B6B8-F60B-47F8-9E77-F9333A35B257}"/>
                    </a:ext>
                  </a:extLst>
                </p:cNvPr>
                <p:cNvSpPr/>
                <p:nvPr/>
              </p:nvSpPr>
              <p:spPr>
                <a:xfrm>
                  <a:off x="5593177" y="4043275"/>
                  <a:ext cx="242643" cy="256352"/>
                </a:xfrm>
                <a:custGeom>
                  <a:avLst/>
                  <a:gdLst>
                    <a:gd name="connsiteX0" fmla="*/ 523812 w 535923"/>
                    <a:gd name="connsiteY0" fmla="*/ 93863 h 566202"/>
                    <a:gd name="connsiteX1" fmla="*/ 436005 w 535923"/>
                    <a:gd name="connsiteY1" fmla="*/ 0 h 566202"/>
                    <a:gd name="connsiteX2" fmla="*/ 342143 w 535923"/>
                    <a:gd name="connsiteY2" fmla="*/ 118085 h 566202"/>
                    <a:gd name="connsiteX3" fmla="*/ 299753 w 535923"/>
                    <a:gd name="connsiteY3" fmla="*/ 118085 h 566202"/>
                    <a:gd name="connsiteX4" fmla="*/ 230114 w 535923"/>
                    <a:gd name="connsiteY4" fmla="*/ 230114 h 566202"/>
                    <a:gd name="connsiteX5" fmla="*/ 154418 w 535923"/>
                    <a:gd name="connsiteY5" fmla="*/ 230114 h 566202"/>
                    <a:gd name="connsiteX6" fmla="*/ 127168 w 535923"/>
                    <a:gd name="connsiteY6" fmla="*/ 302782 h 566202"/>
                    <a:gd name="connsiteX7" fmla="*/ 39361 w 535923"/>
                    <a:gd name="connsiteY7" fmla="*/ 275531 h 566202"/>
                    <a:gd name="connsiteX8" fmla="*/ 0 w 535923"/>
                    <a:gd name="connsiteY8" fmla="*/ 369394 h 566202"/>
                    <a:gd name="connsiteX9" fmla="*/ 69640 w 535923"/>
                    <a:gd name="connsiteY9" fmla="*/ 541979 h 566202"/>
                    <a:gd name="connsiteX10" fmla="*/ 375449 w 535923"/>
                    <a:gd name="connsiteY10" fmla="*/ 566202 h 566202"/>
                    <a:gd name="connsiteX11" fmla="*/ 399671 w 535923"/>
                    <a:gd name="connsiteY11" fmla="*/ 469312 h 566202"/>
                    <a:gd name="connsiteX12" fmla="*/ 451144 w 535923"/>
                    <a:gd name="connsiteY12" fmla="*/ 405728 h 566202"/>
                    <a:gd name="connsiteX13" fmla="*/ 484450 w 535923"/>
                    <a:gd name="connsiteY13" fmla="*/ 336088 h 566202"/>
                    <a:gd name="connsiteX14" fmla="*/ 535923 w 535923"/>
                    <a:gd name="connsiteY14" fmla="*/ 305810 h 566202"/>
                    <a:gd name="connsiteX15" fmla="*/ 496561 w 535923"/>
                    <a:gd name="connsiteY15" fmla="*/ 245253 h 566202"/>
                    <a:gd name="connsiteX16" fmla="*/ 523812 w 535923"/>
                    <a:gd name="connsiteY16" fmla="*/ 93863 h 566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35923" h="566202">
                      <a:moveTo>
                        <a:pt x="523812" y="93863"/>
                      </a:moveTo>
                      <a:lnTo>
                        <a:pt x="436005" y="0"/>
                      </a:lnTo>
                      <a:lnTo>
                        <a:pt x="342143" y="118085"/>
                      </a:lnTo>
                      <a:lnTo>
                        <a:pt x="299753" y="118085"/>
                      </a:lnTo>
                      <a:lnTo>
                        <a:pt x="230114" y="230114"/>
                      </a:lnTo>
                      <a:lnTo>
                        <a:pt x="154418" y="230114"/>
                      </a:lnTo>
                      <a:lnTo>
                        <a:pt x="127168" y="302782"/>
                      </a:lnTo>
                      <a:lnTo>
                        <a:pt x="39361" y="275531"/>
                      </a:lnTo>
                      <a:lnTo>
                        <a:pt x="0" y="369394"/>
                      </a:lnTo>
                      <a:lnTo>
                        <a:pt x="69640" y="541979"/>
                      </a:lnTo>
                      <a:lnTo>
                        <a:pt x="375449" y="566202"/>
                      </a:lnTo>
                      <a:lnTo>
                        <a:pt x="399671" y="469312"/>
                      </a:lnTo>
                      <a:lnTo>
                        <a:pt x="451144" y="405728"/>
                      </a:lnTo>
                      <a:lnTo>
                        <a:pt x="484450" y="336088"/>
                      </a:lnTo>
                      <a:lnTo>
                        <a:pt x="535923" y="305810"/>
                      </a:lnTo>
                      <a:lnTo>
                        <a:pt x="496561" y="245253"/>
                      </a:lnTo>
                      <a:lnTo>
                        <a:pt x="523812" y="93863"/>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61" name="Freeform: Shape 160">
                  <a:extLst>
                    <a:ext uri="{FF2B5EF4-FFF2-40B4-BE49-F238E27FC236}">
                      <a16:creationId xmlns:a16="http://schemas.microsoft.com/office/drawing/2014/main" id="{8780EF4A-0B7F-4FE1-859D-7F82E4A51C6A}"/>
                    </a:ext>
                  </a:extLst>
                </p:cNvPr>
                <p:cNvSpPr/>
                <p:nvPr/>
              </p:nvSpPr>
              <p:spPr>
                <a:xfrm>
                  <a:off x="5261428" y="4092626"/>
                  <a:ext cx="278285" cy="267318"/>
                </a:xfrm>
                <a:custGeom>
                  <a:avLst/>
                  <a:gdLst>
                    <a:gd name="connsiteX0" fmla="*/ 0 w 614646"/>
                    <a:gd name="connsiteY0" fmla="*/ 9083 h 590424"/>
                    <a:gd name="connsiteX1" fmla="*/ 233141 w 614646"/>
                    <a:gd name="connsiteY1" fmla="*/ 254336 h 590424"/>
                    <a:gd name="connsiteX2" fmla="*/ 508672 w 614646"/>
                    <a:gd name="connsiteY2" fmla="*/ 590424 h 590424"/>
                    <a:gd name="connsiteX3" fmla="*/ 614646 w 614646"/>
                    <a:gd name="connsiteY3" fmla="*/ 563173 h 590424"/>
                    <a:gd name="connsiteX4" fmla="*/ 608590 w 614646"/>
                    <a:gd name="connsiteY4" fmla="*/ 390588 h 590424"/>
                    <a:gd name="connsiteX5" fmla="*/ 436005 w 614646"/>
                    <a:gd name="connsiteY5" fmla="*/ 239197 h 590424"/>
                    <a:gd name="connsiteX6" fmla="*/ 254336 w 614646"/>
                    <a:gd name="connsiteY6" fmla="*/ 118084 h 590424"/>
                    <a:gd name="connsiteX7" fmla="*/ 112029 w 614646"/>
                    <a:gd name="connsiteY7" fmla="*/ 3028 h 590424"/>
                    <a:gd name="connsiteX8" fmla="*/ 69639 w 614646"/>
                    <a:gd name="connsiteY8" fmla="*/ 0 h 590424"/>
                    <a:gd name="connsiteX9" fmla="*/ 0 w 614646"/>
                    <a:gd name="connsiteY9" fmla="*/ 9083 h 59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4646" h="590424">
                      <a:moveTo>
                        <a:pt x="0" y="9083"/>
                      </a:moveTo>
                      <a:lnTo>
                        <a:pt x="233141" y="254336"/>
                      </a:lnTo>
                      <a:lnTo>
                        <a:pt x="508672" y="590424"/>
                      </a:lnTo>
                      <a:lnTo>
                        <a:pt x="614646" y="563173"/>
                      </a:lnTo>
                      <a:lnTo>
                        <a:pt x="608590" y="390588"/>
                      </a:lnTo>
                      <a:lnTo>
                        <a:pt x="436005" y="239197"/>
                      </a:lnTo>
                      <a:lnTo>
                        <a:pt x="254336" y="118084"/>
                      </a:lnTo>
                      <a:lnTo>
                        <a:pt x="112029" y="3028"/>
                      </a:lnTo>
                      <a:lnTo>
                        <a:pt x="69639" y="0"/>
                      </a:lnTo>
                      <a:lnTo>
                        <a:pt x="0" y="9083"/>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62" name="Freeform: Shape 161">
                  <a:extLst>
                    <a:ext uri="{FF2B5EF4-FFF2-40B4-BE49-F238E27FC236}">
                      <a16:creationId xmlns:a16="http://schemas.microsoft.com/office/drawing/2014/main" id="{129B2903-9AC9-4884-AB52-1BFF192166AF}"/>
                    </a:ext>
                  </a:extLst>
                </p:cNvPr>
                <p:cNvSpPr/>
                <p:nvPr/>
              </p:nvSpPr>
              <p:spPr>
                <a:xfrm>
                  <a:off x="5517779" y="4353090"/>
                  <a:ext cx="367391" cy="60318"/>
                </a:xfrm>
                <a:custGeom>
                  <a:avLst/>
                  <a:gdLst>
                    <a:gd name="connsiteX0" fmla="*/ 36334 w 811454"/>
                    <a:gd name="connsiteY0" fmla="*/ 81751 h 133224"/>
                    <a:gd name="connsiteX1" fmla="*/ 233142 w 811454"/>
                    <a:gd name="connsiteY1" fmla="*/ 102946 h 133224"/>
                    <a:gd name="connsiteX2" fmla="*/ 466283 w 811454"/>
                    <a:gd name="connsiteY2" fmla="*/ 121113 h 133224"/>
                    <a:gd name="connsiteX3" fmla="*/ 644924 w 811454"/>
                    <a:gd name="connsiteY3" fmla="*/ 133224 h 133224"/>
                    <a:gd name="connsiteX4" fmla="*/ 717592 w 811454"/>
                    <a:gd name="connsiteY4" fmla="*/ 102946 h 133224"/>
                    <a:gd name="connsiteX5" fmla="*/ 787232 w 811454"/>
                    <a:gd name="connsiteY5" fmla="*/ 133224 h 133224"/>
                    <a:gd name="connsiteX6" fmla="*/ 811454 w 811454"/>
                    <a:gd name="connsiteY6" fmla="*/ 75696 h 133224"/>
                    <a:gd name="connsiteX7" fmla="*/ 614646 w 811454"/>
                    <a:gd name="connsiteY7" fmla="*/ 63585 h 133224"/>
                    <a:gd name="connsiteX8" fmla="*/ 466283 w 811454"/>
                    <a:gd name="connsiteY8" fmla="*/ 81751 h 133224"/>
                    <a:gd name="connsiteX9" fmla="*/ 372421 w 811454"/>
                    <a:gd name="connsiteY9" fmla="*/ 78724 h 133224"/>
                    <a:gd name="connsiteX10" fmla="*/ 275531 w 811454"/>
                    <a:gd name="connsiteY10" fmla="*/ 18167 h 133224"/>
                    <a:gd name="connsiteX11" fmla="*/ 251309 w 811454"/>
                    <a:gd name="connsiteY11" fmla="*/ 42390 h 133224"/>
                    <a:gd name="connsiteX12" fmla="*/ 157446 w 811454"/>
                    <a:gd name="connsiteY12" fmla="*/ 42390 h 133224"/>
                    <a:gd name="connsiteX13" fmla="*/ 136252 w 811454"/>
                    <a:gd name="connsiteY13" fmla="*/ 9084 h 133224"/>
                    <a:gd name="connsiteX14" fmla="*/ 0 w 811454"/>
                    <a:gd name="connsiteY14" fmla="*/ 0 h 133224"/>
                    <a:gd name="connsiteX15" fmla="*/ 36334 w 811454"/>
                    <a:gd name="connsiteY15" fmla="*/ 81751 h 133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1454" h="133224">
                      <a:moveTo>
                        <a:pt x="36334" y="81751"/>
                      </a:moveTo>
                      <a:lnTo>
                        <a:pt x="233142" y="102946"/>
                      </a:lnTo>
                      <a:lnTo>
                        <a:pt x="466283" y="121113"/>
                      </a:lnTo>
                      <a:lnTo>
                        <a:pt x="644924" y="133224"/>
                      </a:lnTo>
                      <a:lnTo>
                        <a:pt x="717592" y="102946"/>
                      </a:lnTo>
                      <a:lnTo>
                        <a:pt x="787232" y="133224"/>
                      </a:lnTo>
                      <a:lnTo>
                        <a:pt x="811454" y="75696"/>
                      </a:lnTo>
                      <a:lnTo>
                        <a:pt x="614646" y="63585"/>
                      </a:lnTo>
                      <a:lnTo>
                        <a:pt x="466283" y="81751"/>
                      </a:lnTo>
                      <a:lnTo>
                        <a:pt x="372421" y="78724"/>
                      </a:lnTo>
                      <a:lnTo>
                        <a:pt x="275531" y="18167"/>
                      </a:lnTo>
                      <a:lnTo>
                        <a:pt x="251309" y="42390"/>
                      </a:lnTo>
                      <a:lnTo>
                        <a:pt x="157446" y="42390"/>
                      </a:lnTo>
                      <a:lnTo>
                        <a:pt x="136252" y="9084"/>
                      </a:lnTo>
                      <a:lnTo>
                        <a:pt x="0" y="0"/>
                      </a:lnTo>
                      <a:lnTo>
                        <a:pt x="36334" y="81751"/>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63" name="Freeform: Shape 162">
                  <a:extLst>
                    <a:ext uri="{FF2B5EF4-FFF2-40B4-BE49-F238E27FC236}">
                      <a16:creationId xmlns:a16="http://schemas.microsoft.com/office/drawing/2014/main" id="{D033A6D6-05C1-417F-BB15-D7D333DAB7BA}"/>
                    </a:ext>
                  </a:extLst>
                </p:cNvPr>
                <p:cNvSpPr/>
                <p:nvPr/>
              </p:nvSpPr>
              <p:spPr>
                <a:xfrm>
                  <a:off x="6085132" y="4183050"/>
                  <a:ext cx="260967" cy="153589"/>
                </a:xfrm>
                <a:custGeom>
                  <a:avLst/>
                  <a:gdLst>
                    <a:gd name="connsiteX0" fmla="*/ 51473 w 599507"/>
                    <a:gd name="connsiteY0" fmla="*/ 187725 h 390588"/>
                    <a:gd name="connsiteX1" fmla="*/ 0 w 599507"/>
                    <a:gd name="connsiteY1" fmla="*/ 54501 h 390588"/>
                    <a:gd name="connsiteX2" fmla="*/ 160474 w 599507"/>
                    <a:gd name="connsiteY2" fmla="*/ 15139 h 390588"/>
                    <a:gd name="connsiteX3" fmla="*/ 160474 w 599507"/>
                    <a:gd name="connsiteY3" fmla="*/ 154419 h 390588"/>
                    <a:gd name="connsiteX4" fmla="*/ 254336 w 599507"/>
                    <a:gd name="connsiteY4" fmla="*/ 0 h 390588"/>
                    <a:gd name="connsiteX5" fmla="*/ 323976 w 599507"/>
                    <a:gd name="connsiteY5" fmla="*/ 36334 h 390588"/>
                    <a:gd name="connsiteX6" fmla="*/ 445088 w 599507"/>
                    <a:gd name="connsiteY6" fmla="*/ 63584 h 390588"/>
                    <a:gd name="connsiteX7" fmla="*/ 481422 w 599507"/>
                    <a:gd name="connsiteY7" fmla="*/ 48445 h 390588"/>
                    <a:gd name="connsiteX8" fmla="*/ 526839 w 599507"/>
                    <a:gd name="connsiteY8" fmla="*/ 133224 h 390588"/>
                    <a:gd name="connsiteX9" fmla="*/ 578312 w 599507"/>
                    <a:gd name="connsiteY9" fmla="*/ 151391 h 390588"/>
                    <a:gd name="connsiteX10" fmla="*/ 535923 w 599507"/>
                    <a:gd name="connsiteY10" fmla="*/ 230114 h 390588"/>
                    <a:gd name="connsiteX11" fmla="*/ 599507 w 599507"/>
                    <a:gd name="connsiteY11" fmla="*/ 342143 h 390588"/>
                    <a:gd name="connsiteX12" fmla="*/ 511700 w 599507"/>
                    <a:gd name="connsiteY12" fmla="*/ 354255 h 390588"/>
                    <a:gd name="connsiteX13" fmla="*/ 469311 w 599507"/>
                    <a:gd name="connsiteY13" fmla="*/ 239198 h 390588"/>
                    <a:gd name="connsiteX14" fmla="*/ 390588 w 599507"/>
                    <a:gd name="connsiteY14" fmla="*/ 390588 h 390588"/>
                    <a:gd name="connsiteX15" fmla="*/ 357282 w 599507"/>
                    <a:gd name="connsiteY15" fmla="*/ 320949 h 390588"/>
                    <a:gd name="connsiteX16" fmla="*/ 290670 w 599507"/>
                    <a:gd name="connsiteY16" fmla="*/ 320949 h 390588"/>
                    <a:gd name="connsiteX17" fmla="*/ 239197 w 599507"/>
                    <a:gd name="connsiteY17" fmla="*/ 369394 h 390588"/>
                    <a:gd name="connsiteX18" fmla="*/ 205891 w 599507"/>
                    <a:gd name="connsiteY18" fmla="*/ 348199 h 390588"/>
                    <a:gd name="connsiteX19" fmla="*/ 287642 w 599507"/>
                    <a:gd name="connsiteY19" fmla="*/ 275531 h 390588"/>
                    <a:gd name="connsiteX20" fmla="*/ 248280 w 599507"/>
                    <a:gd name="connsiteY20" fmla="*/ 214975 h 390588"/>
                    <a:gd name="connsiteX21" fmla="*/ 118084 w 599507"/>
                    <a:gd name="connsiteY21" fmla="*/ 184697 h 390588"/>
                    <a:gd name="connsiteX22" fmla="*/ 51473 w 599507"/>
                    <a:gd name="connsiteY22" fmla="*/ 187725 h 390588"/>
                    <a:gd name="connsiteX0" fmla="*/ 51473 w 599507"/>
                    <a:gd name="connsiteY0" fmla="*/ 187725 h 390588"/>
                    <a:gd name="connsiteX1" fmla="*/ 0 w 599507"/>
                    <a:gd name="connsiteY1" fmla="*/ 54501 h 390588"/>
                    <a:gd name="connsiteX2" fmla="*/ 160474 w 599507"/>
                    <a:gd name="connsiteY2" fmla="*/ 15139 h 390588"/>
                    <a:gd name="connsiteX3" fmla="*/ 160474 w 599507"/>
                    <a:gd name="connsiteY3" fmla="*/ 154419 h 390588"/>
                    <a:gd name="connsiteX4" fmla="*/ 254336 w 599507"/>
                    <a:gd name="connsiteY4" fmla="*/ 0 h 390588"/>
                    <a:gd name="connsiteX5" fmla="*/ 323976 w 599507"/>
                    <a:gd name="connsiteY5" fmla="*/ 36334 h 390588"/>
                    <a:gd name="connsiteX6" fmla="*/ 445088 w 599507"/>
                    <a:gd name="connsiteY6" fmla="*/ 63584 h 390588"/>
                    <a:gd name="connsiteX7" fmla="*/ 481422 w 599507"/>
                    <a:gd name="connsiteY7" fmla="*/ 48445 h 390588"/>
                    <a:gd name="connsiteX8" fmla="*/ 526839 w 599507"/>
                    <a:gd name="connsiteY8" fmla="*/ 133224 h 390588"/>
                    <a:gd name="connsiteX9" fmla="*/ 578312 w 599507"/>
                    <a:gd name="connsiteY9" fmla="*/ 151391 h 390588"/>
                    <a:gd name="connsiteX10" fmla="*/ 535923 w 599507"/>
                    <a:gd name="connsiteY10" fmla="*/ 230114 h 390588"/>
                    <a:gd name="connsiteX11" fmla="*/ 599507 w 599507"/>
                    <a:gd name="connsiteY11" fmla="*/ 342143 h 390588"/>
                    <a:gd name="connsiteX12" fmla="*/ 511700 w 599507"/>
                    <a:gd name="connsiteY12" fmla="*/ 354255 h 390588"/>
                    <a:gd name="connsiteX13" fmla="*/ 469311 w 599507"/>
                    <a:gd name="connsiteY13" fmla="*/ 239198 h 390588"/>
                    <a:gd name="connsiteX14" fmla="*/ 390588 w 599507"/>
                    <a:gd name="connsiteY14" fmla="*/ 390588 h 390588"/>
                    <a:gd name="connsiteX15" fmla="*/ 357282 w 599507"/>
                    <a:gd name="connsiteY15" fmla="*/ 320949 h 390588"/>
                    <a:gd name="connsiteX16" fmla="*/ 290670 w 599507"/>
                    <a:gd name="connsiteY16" fmla="*/ 320949 h 390588"/>
                    <a:gd name="connsiteX17" fmla="*/ 239197 w 599507"/>
                    <a:gd name="connsiteY17" fmla="*/ 369394 h 390588"/>
                    <a:gd name="connsiteX18" fmla="*/ 205891 w 599507"/>
                    <a:gd name="connsiteY18" fmla="*/ 348199 h 390588"/>
                    <a:gd name="connsiteX19" fmla="*/ 287642 w 599507"/>
                    <a:gd name="connsiteY19" fmla="*/ 275531 h 390588"/>
                    <a:gd name="connsiteX20" fmla="*/ 248280 w 599507"/>
                    <a:gd name="connsiteY20" fmla="*/ 214975 h 390588"/>
                    <a:gd name="connsiteX21" fmla="*/ 118084 w 599507"/>
                    <a:gd name="connsiteY21" fmla="*/ 184697 h 390588"/>
                    <a:gd name="connsiteX22" fmla="*/ 51473 w 599507"/>
                    <a:gd name="connsiteY22" fmla="*/ 187725 h 390588"/>
                    <a:gd name="connsiteX0" fmla="*/ 51473 w 599507"/>
                    <a:gd name="connsiteY0" fmla="*/ 187725 h 390588"/>
                    <a:gd name="connsiteX1" fmla="*/ 0 w 599507"/>
                    <a:gd name="connsiteY1" fmla="*/ 54501 h 390588"/>
                    <a:gd name="connsiteX2" fmla="*/ 160474 w 599507"/>
                    <a:gd name="connsiteY2" fmla="*/ 15139 h 390588"/>
                    <a:gd name="connsiteX3" fmla="*/ 160474 w 599507"/>
                    <a:gd name="connsiteY3" fmla="*/ 154419 h 390588"/>
                    <a:gd name="connsiteX4" fmla="*/ 254336 w 599507"/>
                    <a:gd name="connsiteY4" fmla="*/ 0 h 390588"/>
                    <a:gd name="connsiteX5" fmla="*/ 323976 w 599507"/>
                    <a:gd name="connsiteY5" fmla="*/ 36334 h 390588"/>
                    <a:gd name="connsiteX6" fmla="*/ 445088 w 599507"/>
                    <a:gd name="connsiteY6" fmla="*/ 63584 h 390588"/>
                    <a:gd name="connsiteX7" fmla="*/ 481422 w 599507"/>
                    <a:gd name="connsiteY7" fmla="*/ 48445 h 390588"/>
                    <a:gd name="connsiteX8" fmla="*/ 526839 w 599507"/>
                    <a:gd name="connsiteY8" fmla="*/ 133224 h 390588"/>
                    <a:gd name="connsiteX9" fmla="*/ 578312 w 599507"/>
                    <a:gd name="connsiteY9" fmla="*/ 151391 h 390588"/>
                    <a:gd name="connsiteX10" fmla="*/ 535923 w 599507"/>
                    <a:gd name="connsiteY10" fmla="*/ 230114 h 390588"/>
                    <a:gd name="connsiteX11" fmla="*/ 599507 w 599507"/>
                    <a:gd name="connsiteY11" fmla="*/ 342143 h 390588"/>
                    <a:gd name="connsiteX12" fmla="*/ 511700 w 599507"/>
                    <a:gd name="connsiteY12" fmla="*/ 354255 h 390588"/>
                    <a:gd name="connsiteX13" fmla="*/ 469311 w 599507"/>
                    <a:gd name="connsiteY13" fmla="*/ 239198 h 390588"/>
                    <a:gd name="connsiteX14" fmla="*/ 390588 w 599507"/>
                    <a:gd name="connsiteY14" fmla="*/ 390588 h 390588"/>
                    <a:gd name="connsiteX15" fmla="*/ 357282 w 599507"/>
                    <a:gd name="connsiteY15" fmla="*/ 320949 h 390588"/>
                    <a:gd name="connsiteX16" fmla="*/ 290670 w 599507"/>
                    <a:gd name="connsiteY16" fmla="*/ 320949 h 390588"/>
                    <a:gd name="connsiteX17" fmla="*/ 239197 w 599507"/>
                    <a:gd name="connsiteY17" fmla="*/ 369394 h 390588"/>
                    <a:gd name="connsiteX18" fmla="*/ 205891 w 599507"/>
                    <a:gd name="connsiteY18" fmla="*/ 348199 h 390588"/>
                    <a:gd name="connsiteX19" fmla="*/ 287642 w 599507"/>
                    <a:gd name="connsiteY19" fmla="*/ 275531 h 390588"/>
                    <a:gd name="connsiteX20" fmla="*/ 248280 w 599507"/>
                    <a:gd name="connsiteY20" fmla="*/ 214975 h 390588"/>
                    <a:gd name="connsiteX21" fmla="*/ 118084 w 599507"/>
                    <a:gd name="connsiteY21" fmla="*/ 184697 h 390588"/>
                    <a:gd name="connsiteX22" fmla="*/ 51473 w 599507"/>
                    <a:gd name="connsiteY22" fmla="*/ 187725 h 390588"/>
                    <a:gd name="connsiteX0" fmla="*/ 51473 w 600547"/>
                    <a:gd name="connsiteY0" fmla="*/ 187725 h 390588"/>
                    <a:gd name="connsiteX1" fmla="*/ 0 w 600547"/>
                    <a:gd name="connsiteY1" fmla="*/ 54501 h 390588"/>
                    <a:gd name="connsiteX2" fmla="*/ 160474 w 600547"/>
                    <a:gd name="connsiteY2" fmla="*/ 15139 h 390588"/>
                    <a:gd name="connsiteX3" fmla="*/ 160474 w 600547"/>
                    <a:gd name="connsiteY3" fmla="*/ 154419 h 390588"/>
                    <a:gd name="connsiteX4" fmla="*/ 254336 w 600547"/>
                    <a:gd name="connsiteY4" fmla="*/ 0 h 390588"/>
                    <a:gd name="connsiteX5" fmla="*/ 323976 w 600547"/>
                    <a:gd name="connsiteY5" fmla="*/ 36334 h 390588"/>
                    <a:gd name="connsiteX6" fmla="*/ 445088 w 600547"/>
                    <a:gd name="connsiteY6" fmla="*/ 63584 h 390588"/>
                    <a:gd name="connsiteX7" fmla="*/ 481422 w 600547"/>
                    <a:gd name="connsiteY7" fmla="*/ 48445 h 390588"/>
                    <a:gd name="connsiteX8" fmla="*/ 526839 w 600547"/>
                    <a:gd name="connsiteY8" fmla="*/ 133224 h 390588"/>
                    <a:gd name="connsiteX9" fmla="*/ 578312 w 600547"/>
                    <a:gd name="connsiteY9" fmla="*/ 151391 h 390588"/>
                    <a:gd name="connsiteX10" fmla="*/ 535923 w 600547"/>
                    <a:gd name="connsiteY10" fmla="*/ 230114 h 390588"/>
                    <a:gd name="connsiteX11" fmla="*/ 599507 w 600547"/>
                    <a:gd name="connsiteY11" fmla="*/ 342143 h 390588"/>
                    <a:gd name="connsiteX12" fmla="*/ 511700 w 600547"/>
                    <a:gd name="connsiteY12" fmla="*/ 354255 h 390588"/>
                    <a:gd name="connsiteX13" fmla="*/ 469311 w 600547"/>
                    <a:gd name="connsiteY13" fmla="*/ 239198 h 390588"/>
                    <a:gd name="connsiteX14" fmla="*/ 390588 w 600547"/>
                    <a:gd name="connsiteY14" fmla="*/ 390588 h 390588"/>
                    <a:gd name="connsiteX15" fmla="*/ 357282 w 600547"/>
                    <a:gd name="connsiteY15" fmla="*/ 320949 h 390588"/>
                    <a:gd name="connsiteX16" fmla="*/ 290670 w 600547"/>
                    <a:gd name="connsiteY16" fmla="*/ 320949 h 390588"/>
                    <a:gd name="connsiteX17" fmla="*/ 239197 w 600547"/>
                    <a:gd name="connsiteY17" fmla="*/ 369394 h 390588"/>
                    <a:gd name="connsiteX18" fmla="*/ 205891 w 600547"/>
                    <a:gd name="connsiteY18" fmla="*/ 348199 h 390588"/>
                    <a:gd name="connsiteX19" fmla="*/ 287642 w 600547"/>
                    <a:gd name="connsiteY19" fmla="*/ 275531 h 390588"/>
                    <a:gd name="connsiteX20" fmla="*/ 248280 w 600547"/>
                    <a:gd name="connsiteY20" fmla="*/ 214975 h 390588"/>
                    <a:gd name="connsiteX21" fmla="*/ 118084 w 600547"/>
                    <a:gd name="connsiteY21" fmla="*/ 184697 h 390588"/>
                    <a:gd name="connsiteX22" fmla="*/ 51473 w 600547"/>
                    <a:gd name="connsiteY22" fmla="*/ 187725 h 390588"/>
                    <a:gd name="connsiteX0" fmla="*/ 51473 w 600547"/>
                    <a:gd name="connsiteY0" fmla="*/ 187725 h 390588"/>
                    <a:gd name="connsiteX1" fmla="*/ 0 w 600547"/>
                    <a:gd name="connsiteY1" fmla="*/ 54501 h 390588"/>
                    <a:gd name="connsiteX2" fmla="*/ 160474 w 600547"/>
                    <a:gd name="connsiteY2" fmla="*/ 15139 h 390588"/>
                    <a:gd name="connsiteX3" fmla="*/ 160474 w 600547"/>
                    <a:gd name="connsiteY3" fmla="*/ 154419 h 390588"/>
                    <a:gd name="connsiteX4" fmla="*/ 254336 w 600547"/>
                    <a:gd name="connsiteY4" fmla="*/ 0 h 390588"/>
                    <a:gd name="connsiteX5" fmla="*/ 323976 w 600547"/>
                    <a:gd name="connsiteY5" fmla="*/ 36334 h 390588"/>
                    <a:gd name="connsiteX6" fmla="*/ 445088 w 600547"/>
                    <a:gd name="connsiteY6" fmla="*/ 63584 h 390588"/>
                    <a:gd name="connsiteX7" fmla="*/ 481422 w 600547"/>
                    <a:gd name="connsiteY7" fmla="*/ 48445 h 390588"/>
                    <a:gd name="connsiteX8" fmla="*/ 526839 w 600547"/>
                    <a:gd name="connsiteY8" fmla="*/ 133224 h 390588"/>
                    <a:gd name="connsiteX9" fmla="*/ 578312 w 600547"/>
                    <a:gd name="connsiteY9" fmla="*/ 151391 h 390588"/>
                    <a:gd name="connsiteX10" fmla="*/ 535923 w 600547"/>
                    <a:gd name="connsiteY10" fmla="*/ 230114 h 390588"/>
                    <a:gd name="connsiteX11" fmla="*/ 599507 w 600547"/>
                    <a:gd name="connsiteY11" fmla="*/ 342143 h 390588"/>
                    <a:gd name="connsiteX12" fmla="*/ 511700 w 600547"/>
                    <a:gd name="connsiteY12" fmla="*/ 354255 h 390588"/>
                    <a:gd name="connsiteX13" fmla="*/ 469311 w 600547"/>
                    <a:gd name="connsiteY13" fmla="*/ 239198 h 390588"/>
                    <a:gd name="connsiteX14" fmla="*/ 390588 w 600547"/>
                    <a:gd name="connsiteY14" fmla="*/ 390588 h 390588"/>
                    <a:gd name="connsiteX15" fmla="*/ 357282 w 600547"/>
                    <a:gd name="connsiteY15" fmla="*/ 320949 h 390588"/>
                    <a:gd name="connsiteX16" fmla="*/ 290670 w 600547"/>
                    <a:gd name="connsiteY16" fmla="*/ 320949 h 390588"/>
                    <a:gd name="connsiteX17" fmla="*/ 239197 w 600547"/>
                    <a:gd name="connsiteY17" fmla="*/ 369394 h 390588"/>
                    <a:gd name="connsiteX18" fmla="*/ 205891 w 600547"/>
                    <a:gd name="connsiteY18" fmla="*/ 348199 h 390588"/>
                    <a:gd name="connsiteX19" fmla="*/ 287642 w 600547"/>
                    <a:gd name="connsiteY19" fmla="*/ 275531 h 390588"/>
                    <a:gd name="connsiteX20" fmla="*/ 248280 w 600547"/>
                    <a:gd name="connsiteY20" fmla="*/ 214975 h 390588"/>
                    <a:gd name="connsiteX21" fmla="*/ 118084 w 600547"/>
                    <a:gd name="connsiteY21" fmla="*/ 184697 h 390588"/>
                    <a:gd name="connsiteX22" fmla="*/ 51473 w 600547"/>
                    <a:gd name="connsiteY22" fmla="*/ 187725 h 390588"/>
                    <a:gd name="connsiteX0" fmla="*/ 51473 w 600547"/>
                    <a:gd name="connsiteY0" fmla="*/ 187725 h 390588"/>
                    <a:gd name="connsiteX1" fmla="*/ 0 w 600547"/>
                    <a:gd name="connsiteY1" fmla="*/ 54501 h 390588"/>
                    <a:gd name="connsiteX2" fmla="*/ 160474 w 600547"/>
                    <a:gd name="connsiteY2" fmla="*/ 15139 h 390588"/>
                    <a:gd name="connsiteX3" fmla="*/ 160474 w 600547"/>
                    <a:gd name="connsiteY3" fmla="*/ 154419 h 390588"/>
                    <a:gd name="connsiteX4" fmla="*/ 254336 w 600547"/>
                    <a:gd name="connsiteY4" fmla="*/ 0 h 390588"/>
                    <a:gd name="connsiteX5" fmla="*/ 323976 w 600547"/>
                    <a:gd name="connsiteY5" fmla="*/ 36334 h 390588"/>
                    <a:gd name="connsiteX6" fmla="*/ 445088 w 600547"/>
                    <a:gd name="connsiteY6" fmla="*/ 63584 h 390588"/>
                    <a:gd name="connsiteX7" fmla="*/ 481422 w 600547"/>
                    <a:gd name="connsiteY7" fmla="*/ 48445 h 390588"/>
                    <a:gd name="connsiteX8" fmla="*/ 526839 w 600547"/>
                    <a:gd name="connsiteY8" fmla="*/ 133224 h 390588"/>
                    <a:gd name="connsiteX9" fmla="*/ 578312 w 600547"/>
                    <a:gd name="connsiteY9" fmla="*/ 151391 h 390588"/>
                    <a:gd name="connsiteX10" fmla="*/ 535923 w 600547"/>
                    <a:gd name="connsiteY10" fmla="*/ 230114 h 390588"/>
                    <a:gd name="connsiteX11" fmla="*/ 599507 w 600547"/>
                    <a:gd name="connsiteY11" fmla="*/ 342143 h 390588"/>
                    <a:gd name="connsiteX12" fmla="*/ 511700 w 600547"/>
                    <a:gd name="connsiteY12" fmla="*/ 354255 h 390588"/>
                    <a:gd name="connsiteX13" fmla="*/ 469311 w 600547"/>
                    <a:gd name="connsiteY13" fmla="*/ 239198 h 390588"/>
                    <a:gd name="connsiteX14" fmla="*/ 390588 w 600547"/>
                    <a:gd name="connsiteY14" fmla="*/ 390588 h 390588"/>
                    <a:gd name="connsiteX15" fmla="*/ 357282 w 600547"/>
                    <a:gd name="connsiteY15" fmla="*/ 320949 h 390588"/>
                    <a:gd name="connsiteX16" fmla="*/ 290670 w 600547"/>
                    <a:gd name="connsiteY16" fmla="*/ 320949 h 390588"/>
                    <a:gd name="connsiteX17" fmla="*/ 239197 w 600547"/>
                    <a:gd name="connsiteY17" fmla="*/ 369394 h 390588"/>
                    <a:gd name="connsiteX18" fmla="*/ 205891 w 600547"/>
                    <a:gd name="connsiteY18" fmla="*/ 348199 h 390588"/>
                    <a:gd name="connsiteX19" fmla="*/ 287642 w 600547"/>
                    <a:gd name="connsiteY19" fmla="*/ 275531 h 390588"/>
                    <a:gd name="connsiteX20" fmla="*/ 248280 w 600547"/>
                    <a:gd name="connsiteY20" fmla="*/ 214975 h 390588"/>
                    <a:gd name="connsiteX21" fmla="*/ 118084 w 600547"/>
                    <a:gd name="connsiteY21" fmla="*/ 184697 h 390588"/>
                    <a:gd name="connsiteX22" fmla="*/ 51473 w 600547"/>
                    <a:gd name="connsiteY22" fmla="*/ 187725 h 390588"/>
                    <a:gd name="connsiteX0" fmla="*/ 51473 w 600547"/>
                    <a:gd name="connsiteY0" fmla="*/ 187725 h 390588"/>
                    <a:gd name="connsiteX1" fmla="*/ 0 w 600547"/>
                    <a:gd name="connsiteY1" fmla="*/ 54501 h 390588"/>
                    <a:gd name="connsiteX2" fmla="*/ 160474 w 600547"/>
                    <a:gd name="connsiteY2" fmla="*/ 15139 h 390588"/>
                    <a:gd name="connsiteX3" fmla="*/ 160474 w 600547"/>
                    <a:gd name="connsiteY3" fmla="*/ 154419 h 390588"/>
                    <a:gd name="connsiteX4" fmla="*/ 254336 w 600547"/>
                    <a:gd name="connsiteY4" fmla="*/ 0 h 390588"/>
                    <a:gd name="connsiteX5" fmla="*/ 323976 w 600547"/>
                    <a:gd name="connsiteY5" fmla="*/ 36334 h 390588"/>
                    <a:gd name="connsiteX6" fmla="*/ 445088 w 600547"/>
                    <a:gd name="connsiteY6" fmla="*/ 63584 h 390588"/>
                    <a:gd name="connsiteX7" fmla="*/ 481422 w 600547"/>
                    <a:gd name="connsiteY7" fmla="*/ 48445 h 390588"/>
                    <a:gd name="connsiteX8" fmla="*/ 526839 w 600547"/>
                    <a:gd name="connsiteY8" fmla="*/ 133224 h 390588"/>
                    <a:gd name="connsiteX9" fmla="*/ 578312 w 600547"/>
                    <a:gd name="connsiteY9" fmla="*/ 114879 h 390588"/>
                    <a:gd name="connsiteX10" fmla="*/ 535923 w 600547"/>
                    <a:gd name="connsiteY10" fmla="*/ 230114 h 390588"/>
                    <a:gd name="connsiteX11" fmla="*/ 599507 w 600547"/>
                    <a:gd name="connsiteY11" fmla="*/ 342143 h 390588"/>
                    <a:gd name="connsiteX12" fmla="*/ 511700 w 600547"/>
                    <a:gd name="connsiteY12" fmla="*/ 354255 h 390588"/>
                    <a:gd name="connsiteX13" fmla="*/ 469311 w 600547"/>
                    <a:gd name="connsiteY13" fmla="*/ 239198 h 390588"/>
                    <a:gd name="connsiteX14" fmla="*/ 390588 w 600547"/>
                    <a:gd name="connsiteY14" fmla="*/ 390588 h 390588"/>
                    <a:gd name="connsiteX15" fmla="*/ 357282 w 600547"/>
                    <a:gd name="connsiteY15" fmla="*/ 320949 h 390588"/>
                    <a:gd name="connsiteX16" fmla="*/ 290670 w 600547"/>
                    <a:gd name="connsiteY16" fmla="*/ 320949 h 390588"/>
                    <a:gd name="connsiteX17" fmla="*/ 239197 w 600547"/>
                    <a:gd name="connsiteY17" fmla="*/ 369394 h 390588"/>
                    <a:gd name="connsiteX18" fmla="*/ 205891 w 600547"/>
                    <a:gd name="connsiteY18" fmla="*/ 348199 h 390588"/>
                    <a:gd name="connsiteX19" fmla="*/ 287642 w 600547"/>
                    <a:gd name="connsiteY19" fmla="*/ 275531 h 390588"/>
                    <a:gd name="connsiteX20" fmla="*/ 248280 w 600547"/>
                    <a:gd name="connsiteY20" fmla="*/ 214975 h 390588"/>
                    <a:gd name="connsiteX21" fmla="*/ 118084 w 600547"/>
                    <a:gd name="connsiteY21" fmla="*/ 184697 h 390588"/>
                    <a:gd name="connsiteX22" fmla="*/ 51473 w 600547"/>
                    <a:gd name="connsiteY22" fmla="*/ 187725 h 390588"/>
                    <a:gd name="connsiteX0" fmla="*/ 51473 w 600547"/>
                    <a:gd name="connsiteY0" fmla="*/ 195088 h 397951"/>
                    <a:gd name="connsiteX1" fmla="*/ 0 w 600547"/>
                    <a:gd name="connsiteY1" fmla="*/ 61864 h 397951"/>
                    <a:gd name="connsiteX2" fmla="*/ 160474 w 600547"/>
                    <a:gd name="connsiteY2" fmla="*/ 22502 h 397951"/>
                    <a:gd name="connsiteX3" fmla="*/ 160474 w 600547"/>
                    <a:gd name="connsiteY3" fmla="*/ 161782 h 397951"/>
                    <a:gd name="connsiteX4" fmla="*/ 254336 w 600547"/>
                    <a:gd name="connsiteY4" fmla="*/ 7363 h 397951"/>
                    <a:gd name="connsiteX5" fmla="*/ 323976 w 600547"/>
                    <a:gd name="connsiteY5" fmla="*/ 43697 h 397951"/>
                    <a:gd name="connsiteX6" fmla="*/ 445088 w 600547"/>
                    <a:gd name="connsiteY6" fmla="*/ 70947 h 397951"/>
                    <a:gd name="connsiteX7" fmla="*/ 481422 w 600547"/>
                    <a:gd name="connsiteY7" fmla="*/ 55808 h 397951"/>
                    <a:gd name="connsiteX8" fmla="*/ 526839 w 600547"/>
                    <a:gd name="connsiteY8" fmla="*/ 140587 h 397951"/>
                    <a:gd name="connsiteX9" fmla="*/ 578312 w 600547"/>
                    <a:gd name="connsiteY9" fmla="*/ 122242 h 397951"/>
                    <a:gd name="connsiteX10" fmla="*/ 535923 w 600547"/>
                    <a:gd name="connsiteY10" fmla="*/ 237477 h 397951"/>
                    <a:gd name="connsiteX11" fmla="*/ 599507 w 600547"/>
                    <a:gd name="connsiteY11" fmla="*/ 349506 h 397951"/>
                    <a:gd name="connsiteX12" fmla="*/ 511700 w 600547"/>
                    <a:gd name="connsiteY12" fmla="*/ 361618 h 397951"/>
                    <a:gd name="connsiteX13" fmla="*/ 469311 w 600547"/>
                    <a:gd name="connsiteY13" fmla="*/ 246561 h 397951"/>
                    <a:gd name="connsiteX14" fmla="*/ 390588 w 600547"/>
                    <a:gd name="connsiteY14" fmla="*/ 397951 h 397951"/>
                    <a:gd name="connsiteX15" fmla="*/ 357282 w 600547"/>
                    <a:gd name="connsiteY15" fmla="*/ 328312 h 397951"/>
                    <a:gd name="connsiteX16" fmla="*/ 290670 w 600547"/>
                    <a:gd name="connsiteY16" fmla="*/ 328312 h 397951"/>
                    <a:gd name="connsiteX17" fmla="*/ 239197 w 600547"/>
                    <a:gd name="connsiteY17" fmla="*/ 376757 h 397951"/>
                    <a:gd name="connsiteX18" fmla="*/ 205891 w 600547"/>
                    <a:gd name="connsiteY18" fmla="*/ 355562 h 397951"/>
                    <a:gd name="connsiteX19" fmla="*/ 287642 w 600547"/>
                    <a:gd name="connsiteY19" fmla="*/ 282894 h 397951"/>
                    <a:gd name="connsiteX20" fmla="*/ 248280 w 600547"/>
                    <a:gd name="connsiteY20" fmla="*/ 222338 h 397951"/>
                    <a:gd name="connsiteX21" fmla="*/ 118084 w 600547"/>
                    <a:gd name="connsiteY21" fmla="*/ 192060 h 397951"/>
                    <a:gd name="connsiteX22" fmla="*/ 51473 w 600547"/>
                    <a:gd name="connsiteY22" fmla="*/ 195088 h 397951"/>
                    <a:gd name="connsiteX0" fmla="*/ 51473 w 600547"/>
                    <a:gd name="connsiteY0" fmla="*/ 195088 h 397951"/>
                    <a:gd name="connsiteX1" fmla="*/ 0 w 600547"/>
                    <a:gd name="connsiteY1" fmla="*/ 61864 h 397951"/>
                    <a:gd name="connsiteX2" fmla="*/ 160474 w 600547"/>
                    <a:gd name="connsiteY2" fmla="*/ 22502 h 397951"/>
                    <a:gd name="connsiteX3" fmla="*/ 160474 w 600547"/>
                    <a:gd name="connsiteY3" fmla="*/ 161782 h 397951"/>
                    <a:gd name="connsiteX4" fmla="*/ 254336 w 600547"/>
                    <a:gd name="connsiteY4" fmla="*/ 7363 h 397951"/>
                    <a:gd name="connsiteX5" fmla="*/ 323976 w 600547"/>
                    <a:gd name="connsiteY5" fmla="*/ 43697 h 397951"/>
                    <a:gd name="connsiteX6" fmla="*/ 445088 w 600547"/>
                    <a:gd name="connsiteY6" fmla="*/ 70947 h 397951"/>
                    <a:gd name="connsiteX7" fmla="*/ 481422 w 600547"/>
                    <a:gd name="connsiteY7" fmla="*/ 55808 h 397951"/>
                    <a:gd name="connsiteX8" fmla="*/ 526839 w 600547"/>
                    <a:gd name="connsiteY8" fmla="*/ 140587 h 397951"/>
                    <a:gd name="connsiteX9" fmla="*/ 578312 w 600547"/>
                    <a:gd name="connsiteY9" fmla="*/ 122242 h 397951"/>
                    <a:gd name="connsiteX10" fmla="*/ 535923 w 600547"/>
                    <a:gd name="connsiteY10" fmla="*/ 237477 h 397951"/>
                    <a:gd name="connsiteX11" fmla="*/ 599507 w 600547"/>
                    <a:gd name="connsiteY11" fmla="*/ 349506 h 397951"/>
                    <a:gd name="connsiteX12" fmla="*/ 511700 w 600547"/>
                    <a:gd name="connsiteY12" fmla="*/ 361618 h 397951"/>
                    <a:gd name="connsiteX13" fmla="*/ 469311 w 600547"/>
                    <a:gd name="connsiteY13" fmla="*/ 246561 h 397951"/>
                    <a:gd name="connsiteX14" fmla="*/ 390588 w 600547"/>
                    <a:gd name="connsiteY14" fmla="*/ 397951 h 397951"/>
                    <a:gd name="connsiteX15" fmla="*/ 357282 w 600547"/>
                    <a:gd name="connsiteY15" fmla="*/ 328312 h 397951"/>
                    <a:gd name="connsiteX16" fmla="*/ 290670 w 600547"/>
                    <a:gd name="connsiteY16" fmla="*/ 328312 h 397951"/>
                    <a:gd name="connsiteX17" fmla="*/ 239197 w 600547"/>
                    <a:gd name="connsiteY17" fmla="*/ 376757 h 397951"/>
                    <a:gd name="connsiteX18" fmla="*/ 205891 w 600547"/>
                    <a:gd name="connsiteY18" fmla="*/ 355562 h 397951"/>
                    <a:gd name="connsiteX19" fmla="*/ 287642 w 600547"/>
                    <a:gd name="connsiteY19" fmla="*/ 282894 h 397951"/>
                    <a:gd name="connsiteX20" fmla="*/ 248280 w 600547"/>
                    <a:gd name="connsiteY20" fmla="*/ 222338 h 397951"/>
                    <a:gd name="connsiteX21" fmla="*/ 118084 w 600547"/>
                    <a:gd name="connsiteY21" fmla="*/ 192060 h 397951"/>
                    <a:gd name="connsiteX22" fmla="*/ 51473 w 600547"/>
                    <a:gd name="connsiteY22" fmla="*/ 195088 h 397951"/>
                    <a:gd name="connsiteX0" fmla="*/ 51473 w 600547"/>
                    <a:gd name="connsiteY0" fmla="*/ 192708 h 395571"/>
                    <a:gd name="connsiteX1" fmla="*/ 0 w 600547"/>
                    <a:gd name="connsiteY1" fmla="*/ 59484 h 395571"/>
                    <a:gd name="connsiteX2" fmla="*/ 160474 w 600547"/>
                    <a:gd name="connsiteY2" fmla="*/ 20122 h 395571"/>
                    <a:gd name="connsiteX3" fmla="*/ 160474 w 600547"/>
                    <a:gd name="connsiteY3" fmla="*/ 159402 h 395571"/>
                    <a:gd name="connsiteX4" fmla="*/ 254336 w 600547"/>
                    <a:gd name="connsiteY4" fmla="*/ 4983 h 395571"/>
                    <a:gd name="connsiteX5" fmla="*/ 360488 w 600547"/>
                    <a:gd name="connsiteY5" fmla="*/ 74655 h 395571"/>
                    <a:gd name="connsiteX6" fmla="*/ 445088 w 600547"/>
                    <a:gd name="connsiteY6" fmla="*/ 68567 h 395571"/>
                    <a:gd name="connsiteX7" fmla="*/ 481422 w 600547"/>
                    <a:gd name="connsiteY7" fmla="*/ 53428 h 395571"/>
                    <a:gd name="connsiteX8" fmla="*/ 526839 w 600547"/>
                    <a:gd name="connsiteY8" fmla="*/ 138207 h 395571"/>
                    <a:gd name="connsiteX9" fmla="*/ 578312 w 600547"/>
                    <a:gd name="connsiteY9" fmla="*/ 119862 h 395571"/>
                    <a:gd name="connsiteX10" fmla="*/ 535923 w 600547"/>
                    <a:gd name="connsiteY10" fmla="*/ 235097 h 395571"/>
                    <a:gd name="connsiteX11" fmla="*/ 599507 w 600547"/>
                    <a:gd name="connsiteY11" fmla="*/ 347126 h 395571"/>
                    <a:gd name="connsiteX12" fmla="*/ 511700 w 600547"/>
                    <a:gd name="connsiteY12" fmla="*/ 359238 h 395571"/>
                    <a:gd name="connsiteX13" fmla="*/ 469311 w 600547"/>
                    <a:gd name="connsiteY13" fmla="*/ 244181 h 395571"/>
                    <a:gd name="connsiteX14" fmla="*/ 390588 w 600547"/>
                    <a:gd name="connsiteY14" fmla="*/ 395571 h 395571"/>
                    <a:gd name="connsiteX15" fmla="*/ 357282 w 600547"/>
                    <a:gd name="connsiteY15" fmla="*/ 325932 h 395571"/>
                    <a:gd name="connsiteX16" fmla="*/ 290670 w 600547"/>
                    <a:gd name="connsiteY16" fmla="*/ 325932 h 395571"/>
                    <a:gd name="connsiteX17" fmla="*/ 239197 w 600547"/>
                    <a:gd name="connsiteY17" fmla="*/ 374377 h 395571"/>
                    <a:gd name="connsiteX18" fmla="*/ 205891 w 600547"/>
                    <a:gd name="connsiteY18" fmla="*/ 353182 h 395571"/>
                    <a:gd name="connsiteX19" fmla="*/ 287642 w 600547"/>
                    <a:gd name="connsiteY19" fmla="*/ 280514 h 395571"/>
                    <a:gd name="connsiteX20" fmla="*/ 248280 w 600547"/>
                    <a:gd name="connsiteY20" fmla="*/ 219958 h 395571"/>
                    <a:gd name="connsiteX21" fmla="*/ 118084 w 600547"/>
                    <a:gd name="connsiteY21" fmla="*/ 189680 h 395571"/>
                    <a:gd name="connsiteX22" fmla="*/ 51473 w 600547"/>
                    <a:gd name="connsiteY22" fmla="*/ 192708 h 395571"/>
                    <a:gd name="connsiteX0" fmla="*/ 51473 w 600547"/>
                    <a:gd name="connsiteY0" fmla="*/ 172586 h 375449"/>
                    <a:gd name="connsiteX1" fmla="*/ 0 w 600547"/>
                    <a:gd name="connsiteY1" fmla="*/ 39362 h 375449"/>
                    <a:gd name="connsiteX2" fmla="*/ 160474 w 600547"/>
                    <a:gd name="connsiteY2" fmla="*/ 0 h 375449"/>
                    <a:gd name="connsiteX3" fmla="*/ 160474 w 600547"/>
                    <a:gd name="connsiteY3" fmla="*/ 139280 h 375449"/>
                    <a:gd name="connsiteX4" fmla="*/ 278149 w 600547"/>
                    <a:gd name="connsiteY4" fmla="*/ 15024 h 375449"/>
                    <a:gd name="connsiteX5" fmla="*/ 360488 w 600547"/>
                    <a:gd name="connsiteY5" fmla="*/ 54533 h 375449"/>
                    <a:gd name="connsiteX6" fmla="*/ 445088 w 600547"/>
                    <a:gd name="connsiteY6" fmla="*/ 48445 h 375449"/>
                    <a:gd name="connsiteX7" fmla="*/ 481422 w 600547"/>
                    <a:gd name="connsiteY7" fmla="*/ 33306 h 375449"/>
                    <a:gd name="connsiteX8" fmla="*/ 526839 w 600547"/>
                    <a:gd name="connsiteY8" fmla="*/ 118085 h 375449"/>
                    <a:gd name="connsiteX9" fmla="*/ 578312 w 600547"/>
                    <a:gd name="connsiteY9" fmla="*/ 99740 h 375449"/>
                    <a:gd name="connsiteX10" fmla="*/ 535923 w 600547"/>
                    <a:gd name="connsiteY10" fmla="*/ 214975 h 375449"/>
                    <a:gd name="connsiteX11" fmla="*/ 599507 w 600547"/>
                    <a:gd name="connsiteY11" fmla="*/ 327004 h 375449"/>
                    <a:gd name="connsiteX12" fmla="*/ 511700 w 600547"/>
                    <a:gd name="connsiteY12" fmla="*/ 339116 h 375449"/>
                    <a:gd name="connsiteX13" fmla="*/ 469311 w 600547"/>
                    <a:gd name="connsiteY13" fmla="*/ 224059 h 375449"/>
                    <a:gd name="connsiteX14" fmla="*/ 390588 w 600547"/>
                    <a:gd name="connsiteY14" fmla="*/ 375449 h 375449"/>
                    <a:gd name="connsiteX15" fmla="*/ 357282 w 600547"/>
                    <a:gd name="connsiteY15" fmla="*/ 305810 h 375449"/>
                    <a:gd name="connsiteX16" fmla="*/ 290670 w 600547"/>
                    <a:gd name="connsiteY16" fmla="*/ 305810 h 375449"/>
                    <a:gd name="connsiteX17" fmla="*/ 239197 w 600547"/>
                    <a:gd name="connsiteY17" fmla="*/ 354255 h 375449"/>
                    <a:gd name="connsiteX18" fmla="*/ 205891 w 600547"/>
                    <a:gd name="connsiteY18" fmla="*/ 333060 h 375449"/>
                    <a:gd name="connsiteX19" fmla="*/ 287642 w 600547"/>
                    <a:gd name="connsiteY19" fmla="*/ 260392 h 375449"/>
                    <a:gd name="connsiteX20" fmla="*/ 248280 w 600547"/>
                    <a:gd name="connsiteY20" fmla="*/ 199836 h 375449"/>
                    <a:gd name="connsiteX21" fmla="*/ 118084 w 600547"/>
                    <a:gd name="connsiteY21" fmla="*/ 169558 h 375449"/>
                    <a:gd name="connsiteX22" fmla="*/ 51473 w 600547"/>
                    <a:gd name="connsiteY22" fmla="*/ 172586 h 375449"/>
                    <a:gd name="connsiteX0" fmla="*/ 51473 w 600547"/>
                    <a:gd name="connsiteY0" fmla="*/ 172586 h 375449"/>
                    <a:gd name="connsiteX1" fmla="*/ 0 w 600547"/>
                    <a:gd name="connsiteY1" fmla="*/ 39362 h 375449"/>
                    <a:gd name="connsiteX2" fmla="*/ 160474 w 600547"/>
                    <a:gd name="connsiteY2" fmla="*/ 0 h 375449"/>
                    <a:gd name="connsiteX3" fmla="*/ 160474 w 600547"/>
                    <a:gd name="connsiteY3" fmla="*/ 139280 h 375449"/>
                    <a:gd name="connsiteX4" fmla="*/ 228053 w 600547"/>
                    <a:gd name="connsiteY4" fmla="*/ 74309 h 375449"/>
                    <a:gd name="connsiteX5" fmla="*/ 278149 w 600547"/>
                    <a:gd name="connsiteY5" fmla="*/ 15024 h 375449"/>
                    <a:gd name="connsiteX6" fmla="*/ 360488 w 600547"/>
                    <a:gd name="connsiteY6" fmla="*/ 54533 h 375449"/>
                    <a:gd name="connsiteX7" fmla="*/ 445088 w 600547"/>
                    <a:gd name="connsiteY7" fmla="*/ 48445 h 375449"/>
                    <a:gd name="connsiteX8" fmla="*/ 481422 w 600547"/>
                    <a:gd name="connsiteY8" fmla="*/ 33306 h 375449"/>
                    <a:gd name="connsiteX9" fmla="*/ 526839 w 600547"/>
                    <a:gd name="connsiteY9" fmla="*/ 118085 h 375449"/>
                    <a:gd name="connsiteX10" fmla="*/ 578312 w 600547"/>
                    <a:gd name="connsiteY10" fmla="*/ 99740 h 375449"/>
                    <a:gd name="connsiteX11" fmla="*/ 535923 w 600547"/>
                    <a:gd name="connsiteY11" fmla="*/ 214975 h 375449"/>
                    <a:gd name="connsiteX12" fmla="*/ 599507 w 600547"/>
                    <a:gd name="connsiteY12" fmla="*/ 327004 h 375449"/>
                    <a:gd name="connsiteX13" fmla="*/ 511700 w 600547"/>
                    <a:gd name="connsiteY13" fmla="*/ 339116 h 375449"/>
                    <a:gd name="connsiteX14" fmla="*/ 469311 w 600547"/>
                    <a:gd name="connsiteY14" fmla="*/ 224059 h 375449"/>
                    <a:gd name="connsiteX15" fmla="*/ 390588 w 600547"/>
                    <a:gd name="connsiteY15" fmla="*/ 375449 h 375449"/>
                    <a:gd name="connsiteX16" fmla="*/ 357282 w 600547"/>
                    <a:gd name="connsiteY16" fmla="*/ 305810 h 375449"/>
                    <a:gd name="connsiteX17" fmla="*/ 290670 w 600547"/>
                    <a:gd name="connsiteY17" fmla="*/ 305810 h 375449"/>
                    <a:gd name="connsiteX18" fmla="*/ 239197 w 600547"/>
                    <a:gd name="connsiteY18" fmla="*/ 354255 h 375449"/>
                    <a:gd name="connsiteX19" fmla="*/ 205891 w 600547"/>
                    <a:gd name="connsiteY19" fmla="*/ 333060 h 375449"/>
                    <a:gd name="connsiteX20" fmla="*/ 287642 w 600547"/>
                    <a:gd name="connsiteY20" fmla="*/ 260392 h 375449"/>
                    <a:gd name="connsiteX21" fmla="*/ 248280 w 600547"/>
                    <a:gd name="connsiteY21" fmla="*/ 199836 h 375449"/>
                    <a:gd name="connsiteX22" fmla="*/ 118084 w 600547"/>
                    <a:gd name="connsiteY22" fmla="*/ 169558 h 375449"/>
                    <a:gd name="connsiteX23" fmla="*/ 51473 w 600547"/>
                    <a:gd name="connsiteY23" fmla="*/ 172586 h 375449"/>
                    <a:gd name="connsiteX0" fmla="*/ 51473 w 600547"/>
                    <a:gd name="connsiteY0" fmla="*/ 172586 h 375449"/>
                    <a:gd name="connsiteX1" fmla="*/ 0 w 600547"/>
                    <a:gd name="connsiteY1" fmla="*/ 39362 h 375449"/>
                    <a:gd name="connsiteX2" fmla="*/ 160474 w 600547"/>
                    <a:gd name="connsiteY2" fmla="*/ 0 h 375449"/>
                    <a:gd name="connsiteX3" fmla="*/ 160474 w 600547"/>
                    <a:gd name="connsiteY3" fmla="*/ 139280 h 375449"/>
                    <a:gd name="connsiteX4" fmla="*/ 228053 w 600547"/>
                    <a:gd name="connsiteY4" fmla="*/ 74309 h 375449"/>
                    <a:gd name="connsiteX5" fmla="*/ 278149 w 600547"/>
                    <a:gd name="connsiteY5" fmla="*/ 15024 h 375449"/>
                    <a:gd name="connsiteX6" fmla="*/ 360488 w 600547"/>
                    <a:gd name="connsiteY6" fmla="*/ 54533 h 375449"/>
                    <a:gd name="connsiteX7" fmla="*/ 445088 w 600547"/>
                    <a:gd name="connsiteY7" fmla="*/ 48445 h 375449"/>
                    <a:gd name="connsiteX8" fmla="*/ 481422 w 600547"/>
                    <a:gd name="connsiteY8" fmla="*/ 33306 h 375449"/>
                    <a:gd name="connsiteX9" fmla="*/ 526839 w 600547"/>
                    <a:gd name="connsiteY9" fmla="*/ 118085 h 375449"/>
                    <a:gd name="connsiteX10" fmla="*/ 578312 w 600547"/>
                    <a:gd name="connsiteY10" fmla="*/ 99740 h 375449"/>
                    <a:gd name="connsiteX11" fmla="*/ 535923 w 600547"/>
                    <a:gd name="connsiteY11" fmla="*/ 214975 h 375449"/>
                    <a:gd name="connsiteX12" fmla="*/ 599507 w 600547"/>
                    <a:gd name="connsiteY12" fmla="*/ 327004 h 375449"/>
                    <a:gd name="connsiteX13" fmla="*/ 511700 w 600547"/>
                    <a:gd name="connsiteY13" fmla="*/ 339116 h 375449"/>
                    <a:gd name="connsiteX14" fmla="*/ 469311 w 600547"/>
                    <a:gd name="connsiteY14" fmla="*/ 224059 h 375449"/>
                    <a:gd name="connsiteX15" fmla="*/ 390588 w 600547"/>
                    <a:gd name="connsiteY15" fmla="*/ 375449 h 375449"/>
                    <a:gd name="connsiteX16" fmla="*/ 357282 w 600547"/>
                    <a:gd name="connsiteY16" fmla="*/ 305810 h 375449"/>
                    <a:gd name="connsiteX17" fmla="*/ 290670 w 600547"/>
                    <a:gd name="connsiteY17" fmla="*/ 305810 h 375449"/>
                    <a:gd name="connsiteX18" fmla="*/ 239197 w 600547"/>
                    <a:gd name="connsiteY18" fmla="*/ 354255 h 375449"/>
                    <a:gd name="connsiteX19" fmla="*/ 205891 w 600547"/>
                    <a:gd name="connsiteY19" fmla="*/ 333060 h 375449"/>
                    <a:gd name="connsiteX20" fmla="*/ 287642 w 600547"/>
                    <a:gd name="connsiteY20" fmla="*/ 260392 h 375449"/>
                    <a:gd name="connsiteX21" fmla="*/ 248280 w 600547"/>
                    <a:gd name="connsiteY21" fmla="*/ 199836 h 375449"/>
                    <a:gd name="connsiteX22" fmla="*/ 118084 w 600547"/>
                    <a:gd name="connsiteY22" fmla="*/ 169558 h 375449"/>
                    <a:gd name="connsiteX23" fmla="*/ 51473 w 600547"/>
                    <a:gd name="connsiteY23" fmla="*/ 172586 h 375449"/>
                    <a:gd name="connsiteX0" fmla="*/ 51473 w 600547"/>
                    <a:gd name="connsiteY0" fmla="*/ 164608 h 367471"/>
                    <a:gd name="connsiteX1" fmla="*/ 0 w 600547"/>
                    <a:gd name="connsiteY1" fmla="*/ 31384 h 367471"/>
                    <a:gd name="connsiteX2" fmla="*/ 109674 w 600547"/>
                    <a:gd name="connsiteY2" fmla="*/ 9484 h 367471"/>
                    <a:gd name="connsiteX3" fmla="*/ 160474 w 600547"/>
                    <a:gd name="connsiteY3" fmla="*/ 131302 h 367471"/>
                    <a:gd name="connsiteX4" fmla="*/ 228053 w 600547"/>
                    <a:gd name="connsiteY4" fmla="*/ 66331 h 367471"/>
                    <a:gd name="connsiteX5" fmla="*/ 278149 w 600547"/>
                    <a:gd name="connsiteY5" fmla="*/ 7046 h 367471"/>
                    <a:gd name="connsiteX6" fmla="*/ 360488 w 600547"/>
                    <a:gd name="connsiteY6" fmla="*/ 46555 h 367471"/>
                    <a:gd name="connsiteX7" fmla="*/ 445088 w 600547"/>
                    <a:gd name="connsiteY7" fmla="*/ 40467 h 367471"/>
                    <a:gd name="connsiteX8" fmla="*/ 481422 w 600547"/>
                    <a:gd name="connsiteY8" fmla="*/ 25328 h 367471"/>
                    <a:gd name="connsiteX9" fmla="*/ 526839 w 600547"/>
                    <a:gd name="connsiteY9" fmla="*/ 110107 h 367471"/>
                    <a:gd name="connsiteX10" fmla="*/ 578312 w 600547"/>
                    <a:gd name="connsiteY10" fmla="*/ 91762 h 367471"/>
                    <a:gd name="connsiteX11" fmla="*/ 535923 w 600547"/>
                    <a:gd name="connsiteY11" fmla="*/ 206997 h 367471"/>
                    <a:gd name="connsiteX12" fmla="*/ 599507 w 600547"/>
                    <a:gd name="connsiteY12" fmla="*/ 319026 h 367471"/>
                    <a:gd name="connsiteX13" fmla="*/ 511700 w 600547"/>
                    <a:gd name="connsiteY13" fmla="*/ 331138 h 367471"/>
                    <a:gd name="connsiteX14" fmla="*/ 469311 w 600547"/>
                    <a:gd name="connsiteY14" fmla="*/ 216081 h 367471"/>
                    <a:gd name="connsiteX15" fmla="*/ 390588 w 600547"/>
                    <a:gd name="connsiteY15" fmla="*/ 367471 h 367471"/>
                    <a:gd name="connsiteX16" fmla="*/ 357282 w 600547"/>
                    <a:gd name="connsiteY16" fmla="*/ 297832 h 367471"/>
                    <a:gd name="connsiteX17" fmla="*/ 290670 w 600547"/>
                    <a:gd name="connsiteY17" fmla="*/ 297832 h 367471"/>
                    <a:gd name="connsiteX18" fmla="*/ 239197 w 600547"/>
                    <a:gd name="connsiteY18" fmla="*/ 346277 h 367471"/>
                    <a:gd name="connsiteX19" fmla="*/ 205891 w 600547"/>
                    <a:gd name="connsiteY19" fmla="*/ 325082 h 367471"/>
                    <a:gd name="connsiteX20" fmla="*/ 287642 w 600547"/>
                    <a:gd name="connsiteY20" fmla="*/ 252414 h 367471"/>
                    <a:gd name="connsiteX21" fmla="*/ 248280 w 600547"/>
                    <a:gd name="connsiteY21" fmla="*/ 191858 h 367471"/>
                    <a:gd name="connsiteX22" fmla="*/ 118084 w 600547"/>
                    <a:gd name="connsiteY22" fmla="*/ 161580 h 367471"/>
                    <a:gd name="connsiteX23" fmla="*/ 51473 w 600547"/>
                    <a:gd name="connsiteY23" fmla="*/ 164608 h 367471"/>
                    <a:gd name="connsiteX0" fmla="*/ 51473 w 600547"/>
                    <a:gd name="connsiteY0" fmla="*/ 164608 h 367471"/>
                    <a:gd name="connsiteX1" fmla="*/ 0 w 600547"/>
                    <a:gd name="connsiteY1" fmla="*/ 31384 h 367471"/>
                    <a:gd name="connsiteX2" fmla="*/ 109674 w 600547"/>
                    <a:gd name="connsiteY2" fmla="*/ 9484 h 367471"/>
                    <a:gd name="connsiteX3" fmla="*/ 160474 w 600547"/>
                    <a:gd name="connsiteY3" fmla="*/ 131302 h 367471"/>
                    <a:gd name="connsiteX4" fmla="*/ 228053 w 600547"/>
                    <a:gd name="connsiteY4" fmla="*/ 66331 h 367471"/>
                    <a:gd name="connsiteX5" fmla="*/ 278149 w 600547"/>
                    <a:gd name="connsiteY5" fmla="*/ 7046 h 367471"/>
                    <a:gd name="connsiteX6" fmla="*/ 360488 w 600547"/>
                    <a:gd name="connsiteY6" fmla="*/ 46555 h 367471"/>
                    <a:gd name="connsiteX7" fmla="*/ 445088 w 600547"/>
                    <a:gd name="connsiteY7" fmla="*/ 40467 h 367471"/>
                    <a:gd name="connsiteX8" fmla="*/ 481422 w 600547"/>
                    <a:gd name="connsiteY8" fmla="*/ 25328 h 367471"/>
                    <a:gd name="connsiteX9" fmla="*/ 526839 w 600547"/>
                    <a:gd name="connsiteY9" fmla="*/ 110107 h 367471"/>
                    <a:gd name="connsiteX10" fmla="*/ 578312 w 600547"/>
                    <a:gd name="connsiteY10" fmla="*/ 91762 h 367471"/>
                    <a:gd name="connsiteX11" fmla="*/ 535923 w 600547"/>
                    <a:gd name="connsiteY11" fmla="*/ 206997 h 367471"/>
                    <a:gd name="connsiteX12" fmla="*/ 599507 w 600547"/>
                    <a:gd name="connsiteY12" fmla="*/ 319026 h 367471"/>
                    <a:gd name="connsiteX13" fmla="*/ 511700 w 600547"/>
                    <a:gd name="connsiteY13" fmla="*/ 331138 h 367471"/>
                    <a:gd name="connsiteX14" fmla="*/ 469311 w 600547"/>
                    <a:gd name="connsiteY14" fmla="*/ 216081 h 367471"/>
                    <a:gd name="connsiteX15" fmla="*/ 390588 w 600547"/>
                    <a:gd name="connsiteY15" fmla="*/ 367471 h 367471"/>
                    <a:gd name="connsiteX16" fmla="*/ 357282 w 600547"/>
                    <a:gd name="connsiteY16" fmla="*/ 297832 h 367471"/>
                    <a:gd name="connsiteX17" fmla="*/ 290670 w 600547"/>
                    <a:gd name="connsiteY17" fmla="*/ 297832 h 367471"/>
                    <a:gd name="connsiteX18" fmla="*/ 239197 w 600547"/>
                    <a:gd name="connsiteY18" fmla="*/ 346277 h 367471"/>
                    <a:gd name="connsiteX19" fmla="*/ 205891 w 600547"/>
                    <a:gd name="connsiteY19" fmla="*/ 325082 h 367471"/>
                    <a:gd name="connsiteX20" fmla="*/ 287642 w 600547"/>
                    <a:gd name="connsiteY20" fmla="*/ 252414 h 367471"/>
                    <a:gd name="connsiteX21" fmla="*/ 248280 w 600547"/>
                    <a:gd name="connsiteY21" fmla="*/ 191858 h 367471"/>
                    <a:gd name="connsiteX22" fmla="*/ 118084 w 600547"/>
                    <a:gd name="connsiteY22" fmla="*/ 161580 h 367471"/>
                    <a:gd name="connsiteX23" fmla="*/ 51473 w 600547"/>
                    <a:gd name="connsiteY23" fmla="*/ 164608 h 367471"/>
                    <a:gd name="connsiteX0" fmla="*/ 51473 w 600547"/>
                    <a:gd name="connsiteY0" fmla="*/ 164608 h 367471"/>
                    <a:gd name="connsiteX1" fmla="*/ 0 w 600547"/>
                    <a:gd name="connsiteY1" fmla="*/ 31384 h 367471"/>
                    <a:gd name="connsiteX2" fmla="*/ 109674 w 600547"/>
                    <a:gd name="connsiteY2" fmla="*/ 9484 h 367471"/>
                    <a:gd name="connsiteX3" fmla="*/ 160474 w 600547"/>
                    <a:gd name="connsiteY3" fmla="*/ 131302 h 367471"/>
                    <a:gd name="connsiteX4" fmla="*/ 228053 w 600547"/>
                    <a:gd name="connsiteY4" fmla="*/ 66331 h 367471"/>
                    <a:gd name="connsiteX5" fmla="*/ 278149 w 600547"/>
                    <a:gd name="connsiteY5" fmla="*/ 7046 h 367471"/>
                    <a:gd name="connsiteX6" fmla="*/ 360488 w 600547"/>
                    <a:gd name="connsiteY6" fmla="*/ 46555 h 367471"/>
                    <a:gd name="connsiteX7" fmla="*/ 445088 w 600547"/>
                    <a:gd name="connsiteY7" fmla="*/ 40467 h 367471"/>
                    <a:gd name="connsiteX8" fmla="*/ 481422 w 600547"/>
                    <a:gd name="connsiteY8" fmla="*/ 25328 h 367471"/>
                    <a:gd name="connsiteX9" fmla="*/ 526839 w 600547"/>
                    <a:gd name="connsiteY9" fmla="*/ 110107 h 367471"/>
                    <a:gd name="connsiteX10" fmla="*/ 578312 w 600547"/>
                    <a:gd name="connsiteY10" fmla="*/ 91762 h 367471"/>
                    <a:gd name="connsiteX11" fmla="*/ 535923 w 600547"/>
                    <a:gd name="connsiteY11" fmla="*/ 206997 h 367471"/>
                    <a:gd name="connsiteX12" fmla="*/ 599507 w 600547"/>
                    <a:gd name="connsiteY12" fmla="*/ 319026 h 367471"/>
                    <a:gd name="connsiteX13" fmla="*/ 511700 w 600547"/>
                    <a:gd name="connsiteY13" fmla="*/ 331138 h 367471"/>
                    <a:gd name="connsiteX14" fmla="*/ 469311 w 600547"/>
                    <a:gd name="connsiteY14" fmla="*/ 216081 h 367471"/>
                    <a:gd name="connsiteX15" fmla="*/ 390588 w 600547"/>
                    <a:gd name="connsiteY15" fmla="*/ 367471 h 367471"/>
                    <a:gd name="connsiteX16" fmla="*/ 357282 w 600547"/>
                    <a:gd name="connsiteY16" fmla="*/ 297832 h 367471"/>
                    <a:gd name="connsiteX17" fmla="*/ 290670 w 600547"/>
                    <a:gd name="connsiteY17" fmla="*/ 297832 h 367471"/>
                    <a:gd name="connsiteX18" fmla="*/ 239197 w 600547"/>
                    <a:gd name="connsiteY18" fmla="*/ 346277 h 367471"/>
                    <a:gd name="connsiteX19" fmla="*/ 205891 w 600547"/>
                    <a:gd name="connsiteY19" fmla="*/ 325082 h 367471"/>
                    <a:gd name="connsiteX20" fmla="*/ 287642 w 600547"/>
                    <a:gd name="connsiteY20" fmla="*/ 252414 h 367471"/>
                    <a:gd name="connsiteX21" fmla="*/ 248280 w 600547"/>
                    <a:gd name="connsiteY21" fmla="*/ 191858 h 367471"/>
                    <a:gd name="connsiteX22" fmla="*/ 118084 w 600547"/>
                    <a:gd name="connsiteY22" fmla="*/ 161580 h 367471"/>
                    <a:gd name="connsiteX23" fmla="*/ 51473 w 600547"/>
                    <a:gd name="connsiteY23" fmla="*/ 164608 h 367471"/>
                    <a:gd name="connsiteX0" fmla="*/ 27660 w 576734"/>
                    <a:gd name="connsiteY0" fmla="*/ 164608 h 367471"/>
                    <a:gd name="connsiteX1" fmla="*/ 0 w 576734"/>
                    <a:gd name="connsiteY1" fmla="*/ 31384 h 367471"/>
                    <a:gd name="connsiteX2" fmla="*/ 85861 w 576734"/>
                    <a:gd name="connsiteY2" fmla="*/ 9484 h 367471"/>
                    <a:gd name="connsiteX3" fmla="*/ 136661 w 576734"/>
                    <a:gd name="connsiteY3" fmla="*/ 131302 h 367471"/>
                    <a:gd name="connsiteX4" fmla="*/ 204240 w 576734"/>
                    <a:gd name="connsiteY4" fmla="*/ 66331 h 367471"/>
                    <a:gd name="connsiteX5" fmla="*/ 254336 w 576734"/>
                    <a:gd name="connsiteY5" fmla="*/ 7046 h 367471"/>
                    <a:gd name="connsiteX6" fmla="*/ 336675 w 576734"/>
                    <a:gd name="connsiteY6" fmla="*/ 46555 h 367471"/>
                    <a:gd name="connsiteX7" fmla="*/ 421275 w 576734"/>
                    <a:gd name="connsiteY7" fmla="*/ 40467 h 367471"/>
                    <a:gd name="connsiteX8" fmla="*/ 457609 w 576734"/>
                    <a:gd name="connsiteY8" fmla="*/ 25328 h 367471"/>
                    <a:gd name="connsiteX9" fmla="*/ 503026 w 576734"/>
                    <a:gd name="connsiteY9" fmla="*/ 110107 h 367471"/>
                    <a:gd name="connsiteX10" fmla="*/ 554499 w 576734"/>
                    <a:gd name="connsiteY10" fmla="*/ 91762 h 367471"/>
                    <a:gd name="connsiteX11" fmla="*/ 512110 w 576734"/>
                    <a:gd name="connsiteY11" fmla="*/ 206997 h 367471"/>
                    <a:gd name="connsiteX12" fmla="*/ 575694 w 576734"/>
                    <a:gd name="connsiteY12" fmla="*/ 319026 h 367471"/>
                    <a:gd name="connsiteX13" fmla="*/ 487887 w 576734"/>
                    <a:gd name="connsiteY13" fmla="*/ 331138 h 367471"/>
                    <a:gd name="connsiteX14" fmla="*/ 445498 w 576734"/>
                    <a:gd name="connsiteY14" fmla="*/ 216081 h 367471"/>
                    <a:gd name="connsiteX15" fmla="*/ 366775 w 576734"/>
                    <a:gd name="connsiteY15" fmla="*/ 367471 h 367471"/>
                    <a:gd name="connsiteX16" fmla="*/ 333469 w 576734"/>
                    <a:gd name="connsiteY16" fmla="*/ 297832 h 367471"/>
                    <a:gd name="connsiteX17" fmla="*/ 266857 w 576734"/>
                    <a:gd name="connsiteY17" fmla="*/ 297832 h 367471"/>
                    <a:gd name="connsiteX18" fmla="*/ 215384 w 576734"/>
                    <a:gd name="connsiteY18" fmla="*/ 346277 h 367471"/>
                    <a:gd name="connsiteX19" fmla="*/ 182078 w 576734"/>
                    <a:gd name="connsiteY19" fmla="*/ 325082 h 367471"/>
                    <a:gd name="connsiteX20" fmla="*/ 263829 w 576734"/>
                    <a:gd name="connsiteY20" fmla="*/ 252414 h 367471"/>
                    <a:gd name="connsiteX21" fmla="*/ 224467 w 576734"/>
                    <a:gd name="connsiteY21" fmla="*/ 191858 h 367471"/>
                    <a:gd name="connsiteX22" fmla="*/ 94271 w 576734"/>
                    <a:gd name="connsiteY22" fmla="*/ 161580 h 367471"/>
                    <a:gd name="connsiteX23" fmla="*/ 27660 w 576734"/>
                    <a:gd name="connsiteY23" fmla="*/ 164608 h 367471"/>
                    <a:gd name="connsiteX0" fmla="*/ 27660 w 576734"/>
                    <a:gd name="connsiteY0" fmla="*/ 164608 h 367471"/>
                    <a:gd name="connsiteX1" fmla="*/ 48664 w 576734"/>
                    <a:gd name="connsiteY1" fmla="*/ 126656 h 367471"/>
                    <a:gd name="connsiteX2" fmla="*/ 0 w 576734"/>
                    <a:gd name="connsiteY2" fmla="*/ 31384 h 367471"/>
                    <a:gd name="connsiteX3" fmla="*/ 85861 w 576734"/>
                    <a:gd name="connsiteY3" fmla="*/ 9484 h 367471"/>
                    <a:gd name="connsiteX4" fmla="*/ 136661 w 576734"/>
                    <a:gd name="connsiteY4" fmla="*/ 131302 h 367471"/>
                    <a:gd name="connsiteX5" fmla="*/ 204240 w 576734"/>
                    <a:gd name="connsiteY5" fmla="*/ 66331 h 367471"/>
                    <a:gd name="connsiteX6" fmla="*/ 254336 w 576734"/>
                    <a:gd name="connsiteY6" fmla="*/ 7046 h 367471"/>
                    <a:gd name="connsiteX7" fmla="*/ 336675 w 576734"/>
                    <a:gd name="connsiteY7" fmla="*/ 46555 h 367471"/>
                    <a:gd name="connsiteX8" fmla="*/ 421275 w 576734"/>
                    <a:gd name="connsiteY8" fmla="*/ 40467 h 367471"/>
                    <a:gd name="connsiteX9" fmla="*/ 457609 w 576734"/>
                    <a:gd name="connsiteY9" fmla="*/ 25328 h 367471"/>
                    <a:gd name="connsiteX10" fmla="*/ 503026 w 576734"/>
                    <a:gd name="connsiteY10" fmla="*/ 110107 h 367471"/>
                    <a:gd name="connsiteX11" fmla="*/ 554499 w 576734"/>
                    <a:gd name="connsiteY11" fmla="*/ 91762 h 367471"/>
                    <a:gd name="connsiteX12" fmla="*/ 512110 w 576734"/>
                    <a:gd name="connsiteY12" fmla="*/ 206997 h 367471"/>
                    <a:gd name="connsiteX13" fmla="*/ 575694 w 576734"/>
                    <a:gd name="connsiteY13" fmla="*/ 319026 h 367471"/>
                    <a:gd name="connsiteX14" fmla="*/ 487887 w 576734"/>
                    <a:gd name="connsiteY14" fmla="*/ 331138 h 367471"/>
                    <a:gd name="connsiteX15" fmla="*/ 445498 w 576734"/>
                    <a:gd name="connsiteY15" fmla="*/ 216081 h 367471"/>
                    <a:gd name="connsiteX16" fmla="*/ 366775 w 576734"/>
                    <a:gd name="connsiteY16" fmla="*/ 367471 h 367471"/>
                    <a:gd name="connsiteX17" fmla="*/ 333469 w 576734"/>
                    <a:gd name="connsiteY17" fmla="*/ 297832 h 367471"/>
                    <a:gd name="connsiteX18" fmla="*/ 266857 w 576734"/>
                    <a:gd name="connsiteY18" fmla="*/ 297832 h 367471"/>
                    <a:gd name="connsiteX19" fmla="*/ 215384 w 576734"/>
                    <a:gd name="connsiteY19" fmla="*/ 346277 h 367471"/>
                    <a:gd name="connsiteX20" fmla="*/ 182078 w 576734"/>
                    <a:gd name="connsiteY20" fmla="*/ 325082 h 367471"/>
                    <a:gd name="connsiteX21" fmla="*/ 263829 w 576734"/>
                    <a:gd name="connsiteY21" fmla="*/ 252414 h 367471"/>
                    <a:gd name="connsiteX22" fmla="*/ 224467 w 576734"/>
                    <a:gd name="connsiteY22" fmla="*/ 191858 h 367471"/>
                    <a:gd name="connsiteX23" fmla="*/ 94271 w 576734"/>
                    <a:gd name="connsiteY23" fmla="*/ 161580 h 367471"/>
                    <a:gd name="connsiteX24" fmla="*/ 27660 w 576734"/>
                    <a:gd name="connsiteY24" fmla="*/ 164608 h 367471"/>
                    <a:gd name="connsiteX0" fmla="*/ 27660 w 576734"/>
                    <a:gd name="connsiteY0" fmla="*/ 164608 h 367471"/>
                    <a:gd name="connsiteX1" fmla="*/ 48664 w 576734"/>
                    <a:gd name="connsiteY1" fmla="*/ 126656 h 367471"/>
                    <a:gd name="connsiteX2" fmla="*/ 0 w 576734"/>
                    <a:gd name="connsiteY2" fmla="*/ 31384 h 367471"/>
                    <a:gd name="connsiteX3" fmla="*/ 85861 w 576734"/>
                    <a:gd name="connsiteY3" fmla="*/ 9484 h 367471"/>
                    <a:gd name="connsiteX4" fmla="*/ 136661 w 576734"/>
                    <a:gd name="connsiteY4" fmla="*/ 131302 h 367471"/>
                    <a:gd name="connsiteX5" fmla="*/ 204240 w 576734"/>
                    <a:gd name="connsiteY5" fmla="*/ 66331 h 367471"/>
                    <a:gd name="connsiteX6" fmla="*/ 254336 w 576734"/>
                    <a:gd name="connsiteY6" fmla="*/ 7046 h 367471"/>
                    <a:gd name="connsiteX7" fmla="*/ 336675 w 576734"/>
                    <a:gd name="connsiteY7" fmla="*/ 46555 h 367471"/>
                    <a:gd name="connsiteX8" fmla="*/ 421275 w 576734"/>
                    <a:gd name="connsiteY8" fmla="*/ 40467 h 367471"/>
                    <a:gd name="connsiteX9" fmla="*/ 457609 w 576734"/>
                    <a:gd name="connsiteY9" fmla="*/ 25328 h 367471"/>
                    <a:gd name="connsiteX10" fmla="*/ 503026 w 576734"/>
                    <a:gd name="connsiteY10" fmla="*/ 110107 h 367471"/>
                    <a:gd name="connsiteX11" fmla="*/ 554499 w 576734"/>
                    <a:gd name="connsiteY11" fmla="*/ 91762 h 367471"/>
                    <a:gd name="connsiteX12" fmla="*/ 512110 w 576734"/>
                    <a:gd name="connsiteY12" fmla="*/ 206997 h 367471"/>
                    <a:gd name="connsiteX13" fmla="*/ 575694 w 576734"/>
                    <a:gd name="connsiteY13" fmla="*/ 319026 h 367471"/>
                    <a:gd name="connsiteX14" fmla="*/ 487887 w 576734"/>
                    <a:gd name="connsiteY14" fmla="*/ 331138 h 367471"/>
                    <a:gd name="connsiteX15" fmla="*/ 445498 w 576734"/>
                    <a:gd name="connsiteY15" fmla="*/ 216081 h 367471"/>
                    <a:gd name="connsiteX16" fmla="*/ 366775 w 576734"/>
                    <a:gd name="connsiteY16" fmla="*/ 367471 h 367471"/>
                    <a:gd name="connsiteX17" fmla="*/ 333469 w 576734"/>
                    <a:gd name="connsiteY17" fmla="*/ 297832 h 367471"/>
                    <a:gd name="connsiteX18" fmla="*/ 266857 w 576734"/>
                    <a:gd name="connsiteY18" fmla="*/ 297832 h 367471"/>
                    <a:gd name="connsiteX19" fmla="*/ 215384 w 576734"/>
                    <a:gd name="connsiteY19" fmla="*/ 346277 h 367471"/>
                    <a:gd name="connsiteX20" fmla="*/ 182078 w 576734"/>
                    <a:gd name="connsiteY20" fmla="*/ 325082 h 367471"/>
                    <a:gd name="connsiteX21" fmla="*/ 263829 w 576734"/>
                    <a:gd name="connsiteY21" fmla="*/ 252414 h 367471"/>
                    <a:gd name="connsiteX22" fmla="*/ 224467 w 576734"/>
                    <a:gd name="connsiteY22" fmla="*/ 191858 h 367471"/>
                    <a:gd name="connsiteX23" fmla="*/ 94271 w 576734"/>
                    <a:gd name="connsiteY23" fmla="*/ 161580 h 367471"/>
                    <a:gd name="connsiteX24" fmla="*/ 27660 w 576734"/>
                    <a:gd name="connsiteY24" fmla="*/ 164608 h 367471"/>
                    <a:gd name="connsiteX0" fmla="*/ 27660 w 576734"/>
                    <a:gd name="connsiteY0" fmla="*/ 164608 h 367471"/>
                    <a:gd name="connsiteX1" fmla="*/ 48664 w 576734"/>
                    <a:gd name="connsiteY1" fmla="*/ 126656 h 367471"/>
                    <a:gd name="connsiteX2" fmla="*/ 0 w 576734"/>
                    <a:gd name="connsiteY2" fmla="*/ 31384 h 367471"/>
                    <a:gd name="connsiteX3" fmla="*/ 85861 w 576734"/>
                    <a:gd name="connsiteY3" fmla="*/ 9484 h 367471"/>
                    <a:gd name="connsiteX4" fmla="*/ 136661 w 576734"/>
                    <a:gd name="connsiteY4" fmla="*/ 131302 h 367471"/>
                    <a:gd name="connsiteX5" fmla="*/ 204240 w 576734"/>
                    <a:gd name="connsiteY5" fmla="*/ 66331 h 367471"/>
                    <a:gd name="connsiteX6" fmla="*/ 254336 w 576734"/>
                    <a:gd name="connsiteY6" fmla="*/ 7046 h 367471"/>
                    <a:gd name="connsiteX7" fmla="*/ 336675 w 576734"/>
                    <a:gd name="connsiteY7" fmla="*/ 46555 h 367471"/>
                    <a:gd name="connsiteX8" fmla="*/ 421275 w 576734"/>
                    <a:gd name="connsiteY8" fmla="*/ 40467 h 367471"/>
                    <a:gd name="connsiteX9" fmla="*/ 457609 w 576734"/>
                    <a:gd name="connsiteY9" fmla="*/ 25328 h 367471"/>
                    <a:gd name="connsiteX10" fmla="*/ 503026 w 576734"/>
                    <a:gd name="connsiteY10" fmla="*/ 110107 h 367471"/>
                    <a:gd name="connsiteX11" fmla="*/ 554499 w 576734"/>
                    <a:gd name="connsiteY11" fmla="*/ 91762 h 367471"/>
                    <a:gd name="connsiteX12" fmla="*/ 512110 w 576734"/>
                    <a:gd name="connsiteY12" fmla="*/ 206997 h 367471"/>
                    <a:gd name="connsiteX13" fmla="*/ 575694 w 576734"/>
                    <a:gd name="connsiteY13" fmla="*/ 319026 h 367471"/>
                    <a:gd name="connsiteX14" fmla="*/ 487887 w 576734"/>
                    <a:gd name="connsiteY14" fmla="*/ 331138 h 367471"/>
                    <a:gd name="connsiteX15" fmla="*/ 445498 w 576734"/>
                    <a:gd name="connsiteY15" fmla="*/ 216081 h 367471"/>
                    <a:gd name="connsiteX16" fmla="*/ 366775 w 576734"/>
                    <a:gd name="connsiteY16" fmla="*/ 367471 h 367471"/>
                    <a:gd name="connsiteX17" fmla="*/ 333469 w 576734"/>
                    <a:gd name="connsiteY17" fmla="*/ 297832 h 367471"/>
                    <a:gd name="connsiteX18" fmla="*/ 266857 w 576734"/>
                    <a:gd name="connsiteY18" fmla="*/ 297832 h 367471"/>
                    <a:gd name="connsiteX19" fmla="*/ 215384 w 576734"/>
                    <a:gd name="connsiteY19" fmla="*/ 346277 h 367471"/>
                    <a:gd name="connsiteX20" fmla="*/ 182078 w 576734"/>
                    <a:gd name="connsiteY20" fmla="*/ 325082 h 367471"/>
                    <a:gd name="connsiteX21" fmla="*/ 263829 w 576734"/>
                    <a:gd name="connsiteY21" fmla="*/ 252414 h 367471"/>
                    <a:gd name="connsiteX22" fmla="*/ 224467 w 576734"/>
                    <a:gd name="connsiteY22" fmla="*/ 191858 h 367471"/>
                    <a:gd name="connsiteX23" fmla="*/ 94271 w 576734"/>
                    <a:gd name="connsiteY23" fmla="*/ 161580 h 367471"/>
                    <a:gd name="connsiteX24" fmla="*/ 27660 w 576734"/>
                    <a:gd name="connsiteY24" fmla="*/ 164608 h 367471"/>
                    <a:gd name="connsiteX0" fmla="*/ 27660 w 576734"/>
                    <a:gd name="connsiteY0" fmla="*/ 164608 h 367471"/>
                    <a:gd name="connsiteX1" fmla="*/ 48664 w 576734"/>
                    <a:gd name="connsiteY1" fmla="*/ 126656 h 367471"/>
                    <a:gd name="connsiteX2" fmla="*/ 0 w 576734"/>
                    <a:gd name="connsiteY2" fmla="*/ 31384 h 367471"/>
                    <a:gd name="connsiteX3" fmla="*/ 85861 w 576734"/>
                    <a:gd name="connsiteY3" fmla="*/ 9484 h 367471"/>
                    <a:gd name="connsiteX4" fmla="*/ 136661 w 576734"/>
                    <a:gd name="connsiteY4" fmla="*/ 131302 h 367471"/>
                    <a:gd name="connsiteX5" fmla="*/ 204240 w 576734"/>
                    <a:gd name="connsiteY5" fmla="*/ 66331 h 367471"/>
                    <a:gd name="connsiteX6" fmla="*/ 254336 w 576734"/>
                    <a:gd name="connsiteY6" fmla="*/ 7046 h 367471"/>
                    <a:gd name="connsiteX7" fmla="*/ 336675 w 576734"/>
                    <a:gd name="connsiteY7" fmla="*/ 46555 h 367471"/>
                    <a:gd name="connsiteX8" fmla="*/ 421275 w 576734"/>
                    <a:gd name="connsiteY8" fmla="*/ 40467 h 367471"/>
                    <a:gd name="connsiteX9" fmla="*/ 457609 w 576734"/>
                    <a:gd name="connsiteY9" fmla="*/ 25328 h 367471"/>
                    <a:gd name="connsiteX10" fmla="*/ 503026 w 576734"/>
                    <a:gd name="connsiteY10" fmla="*/ 110107 h 367471"/>
                    <a:gd name="connsiteX11" fmla="*/ 554499 w 576734"/>
                    <a:gd name="connsiteY11" fmla="*/ 91762 h 367471"/>
                    <a:gd name="connsiteX12" fmla="*/ 512110 w 576734"/>
                    <a:gd name="connsiteY12" fmla="*/ 206997 h 367471"/>
                    <a:gd name="connsiteX13" fmla="*/ 575694 w 576734"/>
                    <a:gd name="connsiteY13" fmla="*/ 319026 h 367471"/>
                    <a:gd name="connsiteX14" fmla="*/ 487887 w 576734"/>
                    <a:gd name="connsiteY14" fmla="*/ 331138 h 367471"/>
                    <a:gd name="connsiteX15" fmla="*/ 445498 w 576734"/>
                    <a:gd name="connsiteY15" fmla="*/ 216081 h 367471"/>
                    <a:gd name="connsiteX16" fmla="*/ 366775 w 576734"/>
                    <a:gd name="connsiteY16" fmla="*/ 367471 h 367471"/>
                    <a:gd name="connsiteX17" fmla="*/ 333469 w 576734"/>
                    <a:gd name="connsiteY17" fmla="*/ 297832 h 367471"/>
                    <a:gd name="connsiteX18" fmla="*/ 266857 w 576734"/>
                    <a:gd name="connsiteY18" fmla="*/ 297832 h 367471"/>
                    <a:gd name="connsiteX19" fmla="*/ 215384 w 576734"/>
                    <a:gd name="connsiteY19" fmla="*/ 346277 h 367471"/>
                    <a:gd name="connsiteX20" fmla="*/ 182078 w 576734"/>
                    <a:gd name="connsiteY20" fmla="*/ 325082 h 367471"/>
                    <a:gd name="connsiteX21" fmla="*/ 263829 w 576734"/>
                    <a:gd name="connsiteY21" fmla="*/ 252414 h 367471"/>
                    <a:gd name="connsiteX22" fmla="*/ 224467 w 576734"/>
                    <a:gd name="connsiteY22" fmla="*/ 191858 h 367471"/>
                    <a:gd name="connsiteX23" fmla="*/ 94271 w 576734"/>
                    <a:gd name="connsiteY23" fmla="*/ 161580 h 367471"/>
                    <a:gd name="connsiteX24" fmla="*/ 27660 w 576734"/>
                    <a:gd name="connsiteY24" fmla="*/ 164608 h 367471"/>
                    <a:gd name="connsiteX0" fmla="*/ 27660 w 576734"/>
                    <a:gd name="connsiteY0" fmla="*/ 164608 h 367471"/>
                    <a:gd name="connsiteX1" fmla="*/ 48664 w 576734"/>
                    <a:gd name="connsiteY1" fmla="*/ 126656 h 367471"/>
                    <a:gd name="connsiteX2" fmla="*/ 0 w 576734"/>
                    <a:gd name="connsiteY2" fmla="*/ 31384 h 367471"/>
                    <a:gd name="connsiteX3" fmla="*/ 85861 w 576734"/>
                    <a:gd name="connsiteY3" fmla="*/ 9484 h 367471"/>
                    <a:gd name="connsiteX4" fmla="*/ 136661 w 576734"/>
                    <a:gd name="connsiteY4" fmla="*/ 131302 h 367471"/>
                    <a:gd name="connsiteX5" fmla="*/ 204240 w 576734"/>
                    <a:gd name="connsiteY5" fmla="*/ 66331 h 367471"/>
                    <a:gd name="connsiteX6" fmla="*/ 254336 w 576734"/>
                    <a:gd name="connsiteY6" fmla="*/ 7046 h 367471"/>
                    <a:gd name="connsiteX7" fmla="*/ 336675 w 576734"/>
                    <a:gd name="connsiteY7" fmla="*/ 46555 h 367471"/>
                    <a:gd name="connsiteX8" fmla="*/ 421275 w 576734"/>
                    <a:gd name="connsiteY8" fmla="*/ 40467 h 367471"/>
                    <a:gd name="connsiteX9" fmla="*/ 457609 w 576734"/>
                    <a:gd name="connsiteY9" fmla="*/ 25328 h 367471"/>
                    <a:gd name="connsiteX10" fmla="*/ 503026 w 576734"/>
                    <a:gd name="connsiteY10" fmla="*/ 110107 h 367471"/>
                    <a:gd name="connsiteX11" fmla="*/ 554499 w 576734"/>
                    <a:gd name="connsiteY11" fmla="*/ 91762 h 367471"/>
                    <a:gd name="connsiteX12" fmla="*/ 512110 w 576734"/>
                    <a:gd name="connsiteY12" fmla="*/ 206997 h 367471"/>
                    <a:gd name="connsiteX13" fmla="*/ 575694 w 576734"/>
                    <a:gd name="connsiteY13" fmla="*/ 319026 h 367471"/>
                    <a:gd name="connsiteX14" fmla="*/ 487887 w 576734"/>
                    <a:gd name="connsiteY14" fmla="*/ 331138 h 367471"/>
                    <a:gd name="connsiteX15" fmla="*/ 445498 w 576734"/>
                    <a:gd name="connsiteY15" fmla="*/ 216081 h 367471"/>
                    <a:gd name="connsiteX16" fmla="*/ 366775 w 576734"/>
                    <a:gd name="connsiteY16" fmla="*/ 367471 h 367471"/>
                    <a:gd name="connsiteX17" fmla="*/ 333469 w 576734"/>
                    <a:gd name="connsiteY17" fmla="*/ 297832 h 367471"/>
                    <a:gd name="connsiteX18" fmla="*/ 266857 w 576734"/>
                    <a:gd name="connsiteY18" fmla="*/ 297832 h 367471"/>
                    <a:gd name="connsiteX19" fmla="*/ 215384 w 576734"/>
                    <a:gd name="connsiteY19" fmla="*/ 346277 h 367471"/>
                    <a:gd name="connsiteX20" fmla="*/ 209065 w 576734"/>
                    <a:gd name="connsiteY20" fmla="*/ 293332 h 367471"/>
                    <a:gd name="connsiteX21" fmla="*/ 263829 w 576734"/>
                    <a:gd name="connsiteY21" fmla="*/ 252414 h 367471"/>
                    <a:gd name="connsiteX22" fmla="*/ 224467 w 576734"/>
                    <a:gd name="connsiteY22" fmla="*/ 191858 h 367471"/>
                    <a:gd name="connsiteX23" fmla="*/ 94271 w 576734"/>
                    <a:gd name="connsiteY23" fmla="*/ 161580 h 367471"/>
                    <a:gd name="connsiteX24" fmla="*/ 27660 w 576734"/>
                    <a:gd name="connsiteY24" fmla="*/ 164608 h 367471"/>
                    <a:gd name="connsiteX0" fmla="*/ 27660 w 576734"/>
                    <a:gd name="connsiteY0" fmla="*/ 164608 h 367471"/>
                    <a:gd name="connsiteX1" fmla="*/ 48664 w 576734"/>
                    <a:gd name="connsiteY1" fmla="*/ 126656 h 367471"/>
                    <a:gd name="connsiteX2" fmla="*/ 0 w 576734"/>
                    <a:gd name="connsiteY2" fmla="*/ 31384 h 367471"/>
                    <a:gd name="connsiteX3" fmla="*/ 85861 w 576734"/>
                    <a:gd name="connsiteY3" fmla="*/ 9484 h 367471"/>
                    <a:gd name="connsiteX4" fmla="*/ 136661 w 576734"/>
                    <a:gd name="connsiteY4" fmla="*/ 131302 h 367471"/>
                    <a:gd name="connsiteX5" fmla="*/ 204240 w 576734"/>
                    <a:gd name="connsiteY5" fmla="*/ 66331 h 367471"/>
                    <a:gd name="connsiteX6" fmla="*/ 254336 w 576734"/>
                    <a:gd name="connsiteY6" fmla="*/ 7046 h 367471"/>
                    <a:gd name="connsiteX7" fmla="*/ 336675 w 576734"/>
                    <a:gd name="connsiteY7" fmla="*/ 46555 h 367471"/>
                    <a:gd name="connsiteX8" fmla="*/ 421275 w 576734"/>
                    <a:gd name="connsiteY8" fmla="*/ 40467 h 367471"/>
                    <a:gd name="connsiteX9" fmla="*/ 457609 w 576734"/>
                    <a:gd name="connsiteY9" fmla="*/ 25328 h 367471"/>
                    <a:gd name="connsiteX10" fmla="*/ 503026 w 576734"/>
                    <a:gd name="connsiteY10" fmla="*/ 110107 h 367471"/>
                    <a:gd name="connsiteX11" fmla="*/ 554499 w 576734"/>
                    <a:gd name="connsiteY11" fmla="*/ 91762 h 367471"/>
                    <a:gd name="connsiteX12" fmla="*/ 512110 w 576734"/>
                    <a:gd name="connsiteY12" fmla="*/ 206997 h 367471"/>
                    <a:gd name="connsiteX13" fmla="*/ 575694 w 576734"/>
                    <a:gd name="connsiteY13" fmla="*/ 319026 h 367471"/>
                    <a:gd name="connsiteX14" fmla="*/ 487887 w 576734"/>
                    <a:gd name="connsiteY14" fmla="*/ 331138 h 367471"/>
                    <a:gd name="connsiteX15" fmla="*/ 445498 w 576734"/>
                    <a:gd name="connsiteY15" fmla="*/ 216081 h 367471"/>
                    <a:gd name="connsiteX16" fmla="*/ 366775 w 576734"/>
                    <a:gd name="connsiteY16" fmla="*/ 367471 h 367471"/>
                    <a:gd name="connsiteX17" fmla="*/ 333469 w 576734"/>
                    <a:gd name="connsiteY17" fmla="*/ 297832 h 367471"/>
                    <a:gd name="connsiteX18" fmla="*/ 266857 w 576734"/>
                    <a:gd name="connsiteY18" fmla="*/ 297832 h 367471"/>
                    <a:gd name="connsiteX19" fmla="*/ 215384 w 576734"/>
                    <a:gd name="connsiteY19" fmla="*/ 346277 h 367471"/>
                    <a:gd name="connsiteX20" fmla="*/ 209065 w 576734"/>
                    <a:gd name="connsiteY20" fmla="*/ 293332 h 367471"/>
                    <a:gd name="connsiteX21" fmla="*/ 263829 w 576734"/>
                    <a:gd name="connsiteY21" fmla="*/ 252414 h 367471"/>
                    <a:gd name="connsiteX22" fmla="*/ 224467 w 576734"/>
                    <a:gd name="connsiteY22" fmla="*/ 191858 h 367471"/>
                    <a:gd name="connsiteX23" fmla="*/ 94271 w 576734"/>
                    <a:gd name="connsiteY23" fmla="*/ 161580 h 367471"/>
                    <a:gd name="connsiteX24" fmla="*/ 27660 w 576734"/>
                    <a:gd name="connsiteY24" fmla="*/ 164608 h 367471"/>
                    <a:gd name="connsiteX0" fmla="*/ 27660 w 576734"/>
                    <a:gd name="connsiteY0" fmla="*/ 164608 h 367471"/>
                    <a:gd name="connsiteX1" fmla="*/ 48664 w 576734"/>
                    <a:gd name="connsiteY1" fmla="*/ 126656 h 367471"/>
                    <a:gd name="connsiteX2" fmla="*/ 0 w 576734"/>
                    <a:gd name="connsiteY2" fmla="*/ 31384 h 367471"/>
                    <a:gd name="connsiteX3" fmla="*/ 85861 w 576734"/>
                    <a:gd name="connsiteY3" fmla="*/ 9484 h 367471"/>
                    <a:gd name="connsiteX4" fmla="*/ 136661 w 576734"/>
                    <a:gd name="connsiteY4" fmla="*/ 131302 h 367471"/>
                    <a:gd name="connsiteX5" fmla="*/ 204240 w 576734"/>
                    <a:gd name="connsiteY5" fmla="*/ 66331 h 367471"/>
                    <a:gd name="connsiteX6" fmla="*/ 254336 w 576734"/>
                    <a:gd name="connsiteY6" fmla="*/ 7046 h 367471"/>
                    <a:gd name="connsiteX7" fmla="*/ 336675 w 576734"/>
                    <a:gd name="connsiteY7" fmla="*/ 46555 h 367471"/>
                    <a:gd name="connsiteX8" fmla="*/ 421275 w 576734"/>
                    <a:gd name="connsiteY8" fmla="*/ 40467 h 367471"/>
                    <a:gd name="connsiteX9" fmla="*/ 457609 w 576734"/>
                    <a:gd name="connsiteY9" fmla="*/ 25328 h 367471"/>
                    <a:gd name="connsiteX10" fmla="*/ 503026 w 576734"/>
                    <a:gd name="connsiteY10" fmla="*/ 110107 h 367471"/>
                    <a:gd name="connsiteX11" fmla="*/ 554499 w 576734"/>
                    <a:gd name="connsiteY11" fmla="*/ 91762 h 367471"/>
                    <a:gd name="connsiteX12" fmla="*/ 512110 w 576734"/>
                    <a:gd name="connsiteY12" fmla="*/ 206997 h 367471"/>
                    <a:gd name="connsiteX13" fmla="*/ 575694 w 576734"/>
                    <a:gd name="connsiteY13" fmla="*/ 319026 h 367471"/>
                    <a:gd name="connsiteX14" fmla="*/ 487887 w 576734"/>
                    <a:gd name="connsiteY14" fmla="*/ 331138 h 367471"/>
                    <a:gd name="connsiteX15" fmla="*/ 445498 w 576734"/>
                    <a:gd name="connsiteY15" fmla="*/ 216081 h 367471"/>
                    <a:gd name="connsiteX16" fmla="*/ 366775 w 576734"/>
                    <a:gd name="connsiteY16" fmla="*/ 367471 h 367471"/>
                    <a:gd name="connsiteX17" fmla="*/ 290607 w 576734"/>
                    <a:gd name="connsiteY17" fmla="*/ 331170 h 367471"/>
                    <a:gd name="connsiteX18" fmla="*/ 266857 w 576734"/>
                    <a:gd name="connsiteY18" fmla="*/ 297832 h 367471"/>
                    <a:gd name="connsiteX19" fmla="*/ 215384 w 576734"/>
                    <a:gd name="connsiteY19" fmla="*/ 346277 h 367471"/>
                    <a:gd name="connsiteX20" fmla="*/ 209065 w 576734"/>
                    <a:gd name="connsiteY20" fmla="*/ 293332 h 367471"/>
                    <a:gd name="connsiteX21" fmla="*/ 263829 w 576734"/>
                    <a:gd name="connsiteY21" fmla="*/ 252414 h 367471"/>
                    <a:gd name="connsiteX22" fmla="*/ 224467 w 576734"/>
                    <a:gd name="connsiteY22" fmla="*/ 191858 h 367471"/>
                    <a:gd name="connsiteX23" fmla="*/ 94271 w 576734"/>
                    <a:gd name="connsiteY23" fmla="*/ 161580 h 367471"/>
                    <a:gd name="connsiteX24" fmla="*/ 27660 w 576734"/>
                    <a:gd name="connsiteY24" fmla="*/ 164608 h 367471"/>
                    <a:gd name="connsiteX0" fmla="*/ 27660 w 576734"/>
                    <a:gd name="connsiteY0" fmla="*/ 164608 h 346277"/>
                    <a:gd name="connsiteX1" fmla="*/ 48664 w 576734"/>
                    <a:gd name="connsiteY1" fmla="*/ 126656 h 346277"/>
                    <a:gd name="connsiteX2" fmla="*/ 0 w 576734"/>
                    <a:gd name="connsiteY2" fmla="*/ 31384 h 346277"/>
                    <a:gd name="connsiteX3" fmla="*/ 85861 w 576734"/>
                    <a:gd name="connsiteY3" fmla="*/ 9484 h 346277"/>
                    <a:gd name="connsiteX4" fmla="*/ 136661 w 576734"/>
                    <a:gd name="connsiteY4" fmla="*/ 131302 h 346277"/>
                    <a:gd name="connsiteX5" fmla="*/ 204240 w 576734"/>
                    <a:gd name="connsiteY5" fmla="*/ 66331 h 346277"/>
                    <a:gd name="connsiteX6" fmla="*/ 254336 w 576734"/>
                    <a:gd name="connsiteY6" fmla="*/ 7046 h 346277"/>
                    <a:gd name="connsiteX7" fmla="*/ 336675 w 576734"/>
                    <a:gd name="connsiteY7" fmla="*/ 46555 h 346277"/>
                    <a:gd name="connsiteX8" fmla="*/ 421275 w 576734"/>
                    <a:gd name="connsiteY8" fmla="*/ 40467 h 346277"/>
                    <a:gd name="connsiteX9" fmla="*/ 457609 w 576734"/>
                    <a:gd name="connsiteY9" fmla="*/ 25328 h 346277"/>
                    <a:gd name="connsiteX10" fmla="*/ 503026 w 576734"/>
                    <a:gd name="connsiteY10" fmla="*/ 110107 h 346277"/>
                    <a:gd name="connsiteX11" fmla="*/ 554499 w 576734"/>
                    <a:gd name="connsiteY11" fmla="*/ 91762 h 346277"/>
                    <a:gd name="connsiteX12" fmla="*/ 512110 w 576734"/>
                    <a:gd name="connsiteY12" fmla="*/ 206997 h 346277"/>
                    <a:gd name="connsiteX13" fmla="*/ 575694 w 576734"/>
                    <a:gd name="connsiteY13" fmla="*/ 319026 h 346277"/>
                    <a:gd name="connsiteX14" fmla="*/ 487887 w 576734"/>
                    <a:gd name="connsiteY14" fmla="*/ 331138 h 346277"/>
                    <a:gd name="connsiteX15" fmla="*/ 445498 w 576734"/>
                    <a:gd name="connsiteY15" fmla="*/ 216081 h 346277"/>
                    <a:gd name="connsiteX16" fmla="*/ 349312 w 576734"/>
                    <a:gd name="connsiteY16" fmla="*/ 343658 h 346277"/>
                    <a:gd name="connsiteX17" fmla="*/ 290607 w 576734"/>
                    <a:gd name="connsiteY17" fmla="*/ 331170 h 346277"/>
                    <a:gd name="connsiteX18" fmla="*/ 266857 w 576734"/>
                    <a:gd name="connsiteY18" fmla="*/ 297832 h 346277"/>
                    <a:gd name="connsiteX19" fmla="*/ 215384 w 576734"/>
                    <a:gd name="connsiteY19" fmla="*/ 346277 h 346277"/>
                    <a:gd name="connsiteX20" fmla="*/ 209065 w 576734"/>
                    <a:gd name="connsiteY20" fmla="*/ 293332 h 346277"/>
                    <a:gd name="connsiteX21" fmla="*/ 263829 w 576734"/>
                    <a:gd name="connsiteY21" fmla="*/ 252414 h 346277"/>
                    <a:gd name="connsiteX22" fmla="*/ 224467 w 576734"/>
                    <a:gd name="connsiteY22" fmla="*/ 191858 h 346277"/>
                    <a:gd name="connsiteX23" fmla="*/ 94271 w 576734"/>
                    <a:gd name="connsiteY23" fmla="*/ 161580 h 346277"/>
                    <a:gd name="connsiteX24" fmla="*/ 27660 w 576734"/>
                    <a:gd name="connsiteY24" fmla="*/ 164608 h 346277"/>
                    <a:gd name="connsiteX0" fmla="*/ 27660 w 576734"/>
                    <a:gd name="connsiteY0" fmla="*/ 164608 h 346277"/>
                    <a:gd name="connsiteX1" fmla="*/ 48664 w 576734"/>
                    <a:gd name="connsiteY1" fmla="*/ 126656 h 346277"/>
                    <a:gd name="connsiteX2" fmla="*/ 0 w 576734"/>
                    <a:gd name="connsiteY2" fmla="*/ 31384 h 346277"/>
                    <a:gd name="connsiteX3" fmla="*/ 85861 w 576734"/>
                    <a:gd name="connsiteY3" fmla="*/ 9484 h 346277"/>
                    <a:gd name="connsiteX4" fmla="*/ 136661 w 576734"/>
                    <a:gd name="connsiteY4" fmla="*/ 131302 h 346277"/>
                    <a:gd name="connsiteX5" fmla="*/ 204240 w 576734"/>
                    <a:gd name="connsiteY5" fmla="*/ 66331 h 346277"/>
                    <a:gd name="connsiteX6" fmla="*/ 254336 w 576734"/>
                    <a:gd name="connsiteY6" fmla="*/ 7046 h 346277"/>
                    <a:gd name="connsiteX7" fmla="*/ 336675 w 576734"/>
                    <a:gd name="connsiteY7" fmla="*/ 46555 h 346277"/>
                    <a:gd name="connsiteX8" fmla="*/ 421275 w 576734"/>
                    <a:gd name="connsiteY8" fmla="*/ 40467 h 346277"/>
                    <a:gd name="connsiteX9" fmla="*/ 457609 w 576734"/>
                    <a:gd name="connsiteY9" fmla="*/ 25328 h 346277"/>
                    <a:gd name="connsiteX10" fmla="*/ 503026 w 576734"/>
                    <a:gd name="connsiteY10" fmla="*/ 110107 h 346277"/>
                    <a:gd name="connsiteX11" fmla="*/ 554499 w 576734"/>
                    <a:gd name="connsiteY11" fmla="*/ 91762 h 346277"/>
                    <a:gd name="connsiteX12" fmla="*/ 512110 w 576734"/>
                    <a:gd name="connsiteY12" fmla="*/ 206997 h 346277"/>
                    <a:gd name="connsiteX13" fmla="*/ 575694 w 576734"/>
                    <a:gd name="connsiteY13" fmla="*/ 319026 h 346277"/>
                    <a:gd name="connsiteX14" fmla="*/ 487887 w 576734"/>
                    <a:gd name="connsiteY14" fmla="*/ 331138 h 346277"/>
                    <a:gd name="connsiteX15" fmla="*/ 445498 w 576734"/>
                    <a:gd name="connsiteY15" fmla="*/ 216081 h 346277"/>
                    <a:gd name="connsiteX16" fmla="*/ 349312 w 576734"/>
                    <a:gd name="connsiteY16" fmla="*/ 343658 h 346277"/>
                    <a:gd name="connsiteX17" fmla="*/ 290607 w 576734"/>
                    <a:gd name="connsiteY17" fmla="*/ 331170 h 346277"/>
                    <a:gd name="connsiteX18" fmla="*/ 266857 w 576734"/>
                    <a:gd name="connsiteY18" fmla="*/ 297832 h 346277"/>
                    <a:gd name="connsiteX19" fmla="*/ 215384 w 576734"/>
                    <a:gd name="connsiteY19" fmla="*/ 346277 h 346277"/>
                    <a:gd name="connsiteX20" fmla="*/ 209065 w 576734"/>
                    <a:gd name="connsiteY20" fmla="*/ 293332 h 346277"/>
                    <a:gd name="connsiteX21" fmla="*/ 263829 w 576734"/>
                    <a:gd name="connsiteY21" fmla="*/ 252414 h 346277"/>
                    <a:gd name="connsiteX22" fmla="*/ 224467 w 576734"/>
                    <a:gd name="connsiteY22" fmla="*/ 191858 h 346277"/>
                    <a:gd name="connsiteX23" fmla="*/ 94271 w 576734"/>
                    <a:gd name="connsiteY23" fmla="*/ 161580 h 346277"/>
                    <a:gd name="connsiteX24" fmla="*/ 27660 w 576734"/>
                    <a:gd name="connsiteY24" fmla="*/ 164608 h 346277"/>
                    <a:gd name="connsiteX0" fmla="*/ 27660 w 576734"/>
                    <a:gd name="connsiteY0" fmla="*/ 164608 h 346277"/>
                    <a:gd name="connsiteX1" fmla="*/ 48664 w 576734"/>
                    <a:gd name="connsiteY1" fmla="*/ 126656 h 346277"/>
                    <a:gd name="connsiteX2" fmla="*/ 0 w 576734"/>
                    <a:gd name="connsiteY2" fmla="*/ 31384 h 346277"/>
                    <a:gd name="connsiteX3" fmla="*/ 85861 w 576734"/>
                    <a:gd name="connsiteY3" fmla="*/ 9484 h 346277"/>
                    <a:gd name="connsiteX4" fmla="*/ 136661 w 576734"/>
                    <a:gd name="connsiteY4" fmla="*/ 131302 h 346277"/>
                    <a:gd name="connsiteX5" fmla="*/ 204240 w 576734"/>
                    <a:gd name="connsiteY5" fmla="*/ 66331 h 346277"/>
                    <a:gd name="connsiteX6" fmla="*/ 254336 w 576734"/>
                    <a:gd name="connsiteY6" fmla="*/ 7046 h 346277"/>
                    <a:gd name="connsiteX7" fmla="*/ 336675 w 576734"/>
                    <a:gd name="connsiteY7" fmla="*/ 46555 h 346277"/>
                    <a:gd name="connsiteX8" fmla="*/ 421275 w 576734"/>
                    <a:gd name="connsiteY8" fmla="*/ 40467 h 346277"/>
                    <a:gd name="connsiteX9" fmla="*/ 457609 w 576734"/>
                    <a:gd name="connsiteY9" fmla="*/ 25328 h 346277"/>
                    <a:gd name="connsiteX10" fmla="*/ 503026 w 576734"/>
                    <a:gd name="connsiteY10" fmla="*/ 110107 h 346277"/>
                    <a:gd name="connsiteX11" fmla="*/ 554499 w 576734"/>
                    <a:gd name="connsiteY11" fmla="*/ 91762 h 346277"/>
                    <a:gd name="connsiteX12" fmla="*/ 512110 w 576734"/>
                    <a:gd name="connsiteY12" fmla="*/ 206997 h 346277"/>
                    <a:gd name="connsiteX13" fmla="*/ 575694 w 576734"/>
                    <a:gd name="connsiteY13" fmla="*/ 319026 h 346277"/>
                    <a:gd name="connsiteX14" fmla="*/ 487887 w 576734"/>
                    <a:gd name="connsiteY14" fmla="*/ 331138 h 346277"/>
                    <a:gd name="connsiteX15" fmla="*/ 445498 w 576734"/>
                    <a:gd name="connsiteY15" fmla="*/ 216081 h 346277"/>
                    <a:gd name="connsiteX16" fmla="*/ 394739 w 576734"/>
                    <a:gd name="connsiteY16" fmla="*/ 258419 h 346277"/>
                    <a:gd name="connsiteX17" fmla="*/ 349312 w 576734"/>
                    <a:gd name="connsiteY17" fmla="*/ 343658 h 346277"/>
                    <a:gd name="connsiteX18" fmla="*/ 290607 w 576734"/>
                    <a:gd name="connsiteY18" fmla="*/ 331170 h 346277"/>
                    <a:gd name="connsiteX19" fmla="*/ 266857 w 576734"/>
                    <a:gd name="connsiteY19" fmla="*/ 297832 h 346277"/>
                    <a:gd name="connsiteX20" fmla="*/ 215384 w 576734"/>
                    <a:gd name="connsiteY20" fmla="*/ 346277 h 346277"/>
                    <a:gd name="connsiteX21" fmla="*/ 209065 w 576734"/>
                    <a:gd name="connsiteY21" fmla="*/ 293332 h 346277"/>
                    <a:gd name="connsiteX22" fmla="*/ 263829 w 576734"/>
                    <a:gd name="connsiteY22" fmla="*/ 252414 h 346277"/>
                    <a:gd name="connsiteX23" fmla="*/ 224467 w 576734"/>
                    <a:gd name="connsiteY23" fmla="*/ 191858 h 346277"/>
                    <a:gd name="connsiteX24" fmla="*/ 94271 w 576734"/>
                    <a:gd name="connsiteY24" fmla="*/ 161580 h 346277"/>
                    <a:gd name="connsiteX25" fmla="*/ 27660 w 576734"/>
                    <a:gd name="connsiteY25" fmla="*/ 164608 h 346277"/>
                    <a:gd name="connsiteX0" fmla="*/ 27660 w 576734"/>
                    <a:gd name="connsiteY0" fmla="*/ 164608 h 346277"/>
                    <a:gd name="connsiteX1" fmla="*/ 48664 w 576734"/>
                    <a:gd name="connsiteY1" fmla="*/ 126656 h 346277"/>
                    <a:gd name="connsiteX2" fmla="*/ 0 w 576734"/>
                    <a:gd name="connsiteY2" fmla="*/ 31384 h 346277"/>
                    <a:gd name="connsiteX3" fmla="*/ 85861 w 576734"/>
                    <a:gd name="connsiteY3" fmla="*/ 9484 h 346277"/>
                    <a:gd name="connsiteX4" fmla="*/ 136661 w 576734"/>
                    <a:gd name="connsiteY4" fmla="*/ 131302 h 346277"/>
                    <a:gd name="connsiteX5" fmla="*/ 204240 w 576734"/>
                    <a:gd name="connsiteY5" fmla="*/ 66331 h 346277"/>
                    <a:gd name="connsiteX6" fmla="*/ 254336 w 576734"/>
                    <a:gd name="connsiteY6" fmla="*/ 7046 h 346277"/>
                    <a:gd name="connsiteX7" fmla="*/ 336675 w 576734"/>
                    <a:gd name="connsiteY7" fmla="*/ 46555 h 346277"/>
                    <a:gd name="connsiteX8" fmla="*/ 421275 w 576734"/>
                    <a:gd name="connsiteY8" fmla="*/ 40467 h 346277"/>
                    <a:gd name="connsiteX9" fmla="*/ 457609 w 576734"/>
                    <a:gd name="connsiteY9" fmla="*/ 25328 h 346277"/>
                    <a:gd name="connsiteX10" fmla="*/ 503026 w 576734"/>
                    <a:gd name="connsiteY10" fmla="*/ 110107 h 346277"/>
                    <a:gd name="connsiteX11" fmla="*/ 554499 w 576734"/>
                    <a:gd name="connsiteY11" fmla="*/ 91762 h 346277"/>
                    <a:gd name="connsiteX12" fmla="*/ 512110 w 576734"/>
                    <a:gd name="connsiteY12" fmla="*/ 206997 h 346277"/>
                    <a:gd name="connsiteX13" fmla="*/ 575694 w 576734"/>
                    <a:gd name="connsiteY13" fmla="*/ 319026 h 346277"/>
                    <a:gd name="connsiteX14" fmla="*/ 487887 w 576734"/>
                    <a:gd name="connsiteY14" fmla="*/ 331138 h 346277"/>
                    <a:gd name="connsiteX15" fmla="*/ 445498 w 576734"/>
                    <a:gd name="connsiteY15" fmla="*/ 239893 h 346277"/>
                    <a:gd name="connsiteX16" fmla="*/ 394739 w 576734"/>
                    <a:gd name="connsiteY16" fmla="*/ 258419 h 346277"/>
                    <a:gd name="connsiteX17" fmla="*/ 349312 w 576734"/>
                    <a:gd name="connsiteY17" fmla="*/ 343658 h 346277"/>
                    <a:gd name="connsiteX18" fmla="*/ 290607 w 576734"/>
                    <a:gd name="connsiteY18" fmla="*/ 331170 h 346277"/>
                    <a:gd name="connsiteX19" fmla="*/ 266857 w 576734"/>
                    <a:gd name="connsiteY19" fmla="*/ 297832 h 346277"/>
                    <a:gd name="connsiteX20" fmla="*/ 215384 w 576734"/>
                    <a:gd name="connsiteY20" fmla="*/ 346277 h 346277"/>
                    <a:gd name="connsiteX21" fmla="*/ 209065 w 576734"/>
                    <a:gd name="connsiteY21" fmla="*/ 293332 h 346277"/>
                    <a:gd name="connsiteX22" fmla="*/ 263829 w 576734"/>
                    <a:gd name="connsiteY22" fmla="*/ 252414 h 346277"/>
                    <a:gd name="connsiteX23" fmla="*/ 224467 w 576734"/>
                    <a:gd name="connsiteY23" fmla="*/ 191858 h 346277"/>
                    <a:gd name="connsiteX24" fmla="*/ 94271 w 576734"/>
                    <a:gd name="connsiteY24" fmla="*/ 161580 h 346277"/>
                    <a:gd name="connsiteX25" fmla="*/ 27660 w 576734"/>
                    <a:gd name="connsiteY25" fmla="*/ 164608 h 346277"/>
                    <a:gd name="connsiteX0" fmla="*/ 27660 w 576734"/>
                    <a:gd name="connsiteY0" fmla="*/ 164608 h 346277"/>
                    <a:gd name="connsiteX1" fmla="*/ 48664 w 576734"/>
                    <a:gd name="connsiteY1" fmla="*/ 126656 h 346277"/>
                    <a:gd name="connsiteX2" fmla="*/ 0 w 576734"/>
                    <a:gd name="connsiteY2" fmla="*/ 31384 h 346277"/>
                    <a:gd name="connsiteX3" fmla="*/ 85861 w 576734"/>
                    <a:gd name="connsiteY3" fmla="*/ 9484 h 346277"/>
                    <a:gd name="connsiteX4" fmla="*/ 136661 w 576734"/>
                    <a:gd name="connsiteY4" fmla="*/ 131302 h 346277"/>
                    <a:gd name="connsiteX5" fmla="*/ 204240 w 576734"/>
                    <a:gd name="connsiteY5" fmla="*/ 66331 h 346277"/>
                    <a:gd name="connsiteX6" fmla="*/ 254336 w 576734"/>
                    <a:gd name="connsiteY6" fmla="*/ 7046 h 346277"/>
                    <a:gd name="connsiteX7" fmla="*/ 336675 w 576734"/>
                    <a:gd name="connsiteY7" fmla="*/ 46555 h 346277"/>
                    <a:gd name="connsiteX8" fmla="*/ 421275 w 576734"/>
                    <a:gd name="connsiteY8" fmla="*/ 40467 h 346277"/>
                    <a:gd name="connsiteX9" fmla="*/ 457609 w 576734"/>
                    <a:gd name="connsiteY9" fmla="*/ 25328 h 346277"/>
                    <a:gd name="connsiteX10" fmla="*/ 503026 w 576734"/>
                    <a:gd name="connsiteY10" fmla="*/ 110107 h 346277"/>
                    <a:gd name="connsiteX11" fmla="*/ 554499 w 576734"/>
                    <a:gd name="connsiteY11" fmla="*/ 91762 h 346277"/>
                    <a:gd name="connsiteX12" fmla="*/ 512110 w 576734"/>
                    <a:gd name="connsiteY12" fmla="*/ 206997 h 346277"/>
                    <a:gd name="connsiteX13" fmla="*/ 575694 w 576734"/>
                    <a:gd name="connsiteY13" fmla="*/ 319026 h 346277"/>
                    <a:gd name="connsiteX14" fmla="*/ 500587 w 576734"/>
                    <a:gd name="connsiteY14" fmla="*/ 321613 h 346277"/>
                    <a:gd name="connsiteX15" fmla="*/ 445498 w 576734"/>
                    <a:gd name="connsiteY15" fmla="*/ 239893 h 346277"/>
                    <a:gd name="connsiteX16" fmla="*/ 394739 w 576734"/>
                    <a:gd name="connsiteY16" fmla="*/ 258419 h 346277"/>
                    <a:gd name="connsiteX17" fmla="*/ 349312 w 576734"/>
                    <a:gd name="connsiteY17" fmla="*/ 343658 h 346277"/>
                    <a:gd name="connsiteX18" fmla="*/ 290607 w 576734"/>
                    <a:gd name="connsiteY18" fmla="*/ 331170 h 346277"/>
                    <a:gd name="connsiteX19" fmla="*/ 266857 w 576734"/>
                    <a:gd name="connsiteY19" fmla="*/ 297832 h 346277"/>
                    <a:gd name="connsiteX20" fmla="*/ 215384 w 576734"/>
                    <a:gd name="connsiteY20" fmla="*/ 346277 h 346277"/>
                    <a:gd name="connsiteX21" fmla="*/ 209065 w 576734"/>
                    <a:gd name="connsiteY21" fmla="*/ 293332 h 346277"/>
                    <a:gd name="connsiteX22" fmla="*/ 263829 w 576734"/>
                    <a:gd name="connsiteY22" fmla="*/ 252414 h 346277"/>
                    <a:gd name="connsiteX23" fmla="*/ 224467 w 576734"/>
                    <a:gd name="connsiteY23" fmla="*/ 191858 h 346277"/>
                    <a:gd name="connsiteX24" fmla="*/ 94271 w 576734"/>
                    <a:gd name="connsiteY24" fmla="*/ 161580 h 346277"/>
                    <a:gd name="connsiteX25" fmla="*/ 27660 w 576734"/>
                    <a:gd name="connsiteY25" fmla="*/ 164608 h 346277"/>
                    <a:gd name="connsiteX0" fmla="*/ 27660 w 576396"/>
                    <a:gd name="connsiteY0" fmla="*/ 164608 h 346277"/>
                    <a:gd name="connsiteX1" fmla="*/ 48664 w 576396"/>
                    <a:gd name="connsiteY1" fmla="*/ 126656 h 346277"/>
                    <a:gd name="connsiteX2" fmla="*/ 0 w 576396"/>
                    <a:gd name="connsiteY2" fmla="*/ 31384 h 346277"/>
                    <a:gd name="connsiteX3" fmla="*/ 85861 w 576396"/>
                    <a:gd name="connsiteY3" fmla="*/ 9484 h 346277"/>
                    <a:gd name="connsiteX4" fmla="*/ 136661 w 576396"/>
                    <a:gd name="connsiteY4" fmla="*/ 131302 h 346277"/>
                    <a:gd name="connsiteX5" fmla="*/ 204240 w 576396"/>
                    <a:gd name="connsiteY5" fmla="*/ 66331 h 346277"/>
                    <a:gd name="connsiteX6" fmla="*/ 254336 w 576396"/>
                    <a:gd name="connsiteY6" fmla="*/ 7046 h 346277"/>
                    <a:gd name="connsiteX7" fmla="*/ 336675 w 576396"/>
                    <a:gd name="connsiteY7" fmla="*/ 46555 h 346277"/>
                    <a:gd name="connsiteX8" fmla="*/ 421275 w 576396"/>
                    <a:gd name="connsiteY8" fmla="*/ 40467 h 346277"/>
                    <a:gd name="connsiteX9" fmla="*/ 457609 w 576396"/>
                    <a:gd name="connsiteY9" fmla="*/ 25328 h 346277"/>
                    <a:gd name="connsiteX10" fmla="*/ 503026 w 576396"/>
                    <a:gd name="connsiteY10" fmla="*/ 110107 h 346277"/>
                    <a:gd name="connsiteX11" fmla="*/ 554499 w 576396"/>
                    <a:gd name="connsiteY11" fmla="*/ 91762 h 346277"/>
                    <a:gd name="connsiteX12" fmla="*/ 512110 w 576396"/>
                    <a:gd name="connsiteY12" fmla="*/ 206997 h 346277"/>
                    <a:gd name="connsiteX13" fmla="*/ 575694 w 576396"/>
                    <a:gd name="connsiteY13" fmla="*/ 319026 h 346277"/>
                    <a:gd name="connsiteX14" fmla="*/ 500587 w 576396"/>
                    <a:gd name="connsiteY14" fmla="*/ 321613 h 346277"/>
                    <a:gd name="connsiteX15" fmla="*/ 445498 w 576396"/>
                    <a:gd name="connsiteY15" fmla="*/ 239893 h 346277"/>
                    <a:gd name="connsiteX16" fmla="*/ 394739 w 576396"/>
                    <a:gd name="connsiteY16" fmla="*/ 258419 h 346277"/>
                    <a:gd name="connsiteX17" fmla="*/ 349312 w 576396"/>
                    <a:gd name="connsiteY17" fmla="*/ 343658 h 346277"/>
                    <a:gd name="connsiteX18" fmla="*/ 290607 w 576396"/>
                    <a:gd name="connsiteY18" fmla="*/ 331170 h 346277"/>
                    <a:gd name="connsiteX19" fmla="*/ 266857 w 576396"/>
                    <a:gd name="connsiteY19" fmla="*/ 297832 h 346277"/>
                    <a:gd name="connsiteX20" fmla="*/ 215384 w 576396"/>
                    <a:gd name="connsiteY20" fmla="*/ 346277 h 346277"/>
                    <a:gd name="connsiteX21" fmla="*/ 209065 w 576396"/>
                    <a:gd name="connsiteY21" fmla="*/ 293332 h 346277"/>
                    <a:gd name="connsiteX22" fmla="*/ 263829 w 576396"/>
                    <a:gd name="connsiteY22" fmla="*/ 252414 h 346277"/>
                    <a:gd name="connsiteX23" fmla="*/ 224467 w 576396"/>
                    <a:gd name="connsiteY23" fmla="*/ 191858 h 346277"/>
                    <a:gd name="connsiteX24" fmla="*/ 94271 w 576396"/>
                    <a:gd name="connsiteY24" fmla="*/ 161580 h 346277"/>
                    <a:gd name="connsiteX25" fmla="*/ 27660 w 576396"/>
                    <a:gd name="connsiteY25" fmla="*/ 164608 h 346277"/>
                    <a:gd name="connsiteX0" fmla="*/ 27660 w 576396"/>
                    <a:gd name="connsiteY0" fmla="*/ 164608 h 346277"/>
                    <a:gd name="connsiteX1" fmla="*/ 48664 w 576396"/>
                    <a:gd name="connsiteY1" fmla="*/ 126656 h 346277"/>
                    <a:gd name="connsiteX2" fmla="*/ 0 w 576396"/>
                    <a:gd name="connsiteY2" fmla="*/ 31384 h 346277"/>
                    <a:gd name="connsiteX3" fmla="*/ 85861 w 576396"/>
                    <a:gd name="connsiteY3" fmla="*/ 9484 h 346277"/>
                    <a:gd name="connsiteX4" fmla="*/ 136661 w 576396"/>
                    <a:gd name="connsiteY4" fmla="*/ 131302 h 346277"/>
                    <a:gd name="connsiteX5" fmla="*/ 204240 w 576396"/>
                    <a:gd name="connsiteY5" fmla="*/ 66331 h 346277"/>
                    <a:gd name="connsiteX6" fmla="*/ 254336 w 576396"/>
                    <a:gd name="connsiteY6" fmla="*/ 7046 h 346277"/>
                    <a:gd name="connsiteX7" fmla="*/ 336675 w 576396"/>
                    <a:gd name="connsiteY7" fmla="*/ 46555 h 346277"/>
                    <a:gd name="connsiteX8" fmla="*/ 421275 w 576396"/>
                    <a:gd name="connsiteY8" fmla="*/ 40467 h 346277"/>
                    <a:gd name="connsiteX9" fmla="*/ 457609 w 576396"/>
                    <a:gd name="connsiteY9" fmla="*/ 25328 h 346277"/>
                    <a:gd name="connsiteX10" fmla="*/ 503026 w 576396"/>
                    <a:gd name="connsiteY10" fmla="*/ 110107 h 346277"/>
                    <a:gd name="connsiteX11" fmla="*/ 530687 w 576396"/>
                    <a:gd name="connsiteY11" fmla="*/ 129862 h 346277"/>
                    <a:gd name="connsiteX12" fmla="*/ 512110 w 576396"/>
                    <a:gd name="connsiteY12" fmla="*/ 206997 h 346277"/>
                    <a:gd name="connsiteX13" fmla="*/ 575694 w 576396"/>
                    <a:gd name="connsiteY13" fmla="*/ 319026 h 346277"/>
                    <a:gd name="connsiteX14" fmla="*/ 500587 w 576396"/>
                    <a:gd name="connsiteY14" fmla="*/ 321613 h 346277"/>
                    <a:gd name="connsiteX15" fmla="*/ 445498 w 576396"/>
                    <a:gd name="connsiteY15" fmla="*/ 239893 h 346277"/>
                    <a:gd name="connsiteX16" fmla="*/ 394739 w 576396"/>
                    <a:gd name="connsiteY16" fmla="*/ 258419 h 346277"/>
                    <a:gd name="connsiteX17" fmla="*/ 349312 w 576396"/>
                    <a:gd name="connsiteY17" fmla="*/ 343658 h 346277"/>
                    <a:gd name="connsiteX18" fmla="*/ 290607 w 576396"/>
                    <a:gd name="connsiteY18" fmla="*/ 331170 h 346277"/>
                    <a:gd name="connsiteX19" fmla="*/ 266857 w 576396"/>
                    <a:gd name="connsiteY19" fmla="*/ 297832 h 346277"/>
                    <a:gd name="connsiteX20" fmla="*/ 215384 w 576396"/>
                    <a:gd name="connsiteY20" fmla="*/ 346277 h 346277"/>
                    <a:gd name="connsiteX21" fmla="*/ 209065 w 576396"/>
                    <a:gd name="connsiteY21" fmla="*/ 293332 h 346277"/>
                    <a:gd name="connsiteX22" fmla="*/ 263829 w 576396"/>
                    <a:gd name="connsiteY22" fmla="*/ 252414 h 346277"/>
                    <a:gd name="connsiteX23" fmla="*/ 224467 w 576396"/>
                    <a:gd name="connsiteY23" fmla="*/ 191858 h 346277"/>
                    <a:gd name="connsiteX24" fmla="*/ 94271 w 576396"/>
                    <a:gd name="connsiteY24" fmla="*/ 161580 h 346277"/>
                    <a:gd name="connsiteX25" fmla="*/ 27660 w 576396"/>
                    <a:gd name="connsiteY25" fmla="*/ 164608 h 346277"/>
                    <a:gd name="connsiteX0" fmla="*/ 27660 w 576396"/>
                    <a:gd name="connsiteY0" fmla="*/ 164608 h 346277"/>
                    <a:gd name="connsiteX1" fmla="*/ 48664 w 576396"/>
                    <a:gd name="connsiteY1" fmla="*/ 126656 h 346277"/>
                    <a:gd name="connsiteX2" fmla="*/ 0 w 576396"/>
                    <a:gd name="connsiteY2" fmla="*/ 31384 h 346277"/>
                    <a:gd name="connsiteX3" fmla="*/ 85861 w 576396"/>
                    <a:gd name="connsiteY3" fmla="*/ 9484 h 346277"/>
                    <a:gd name="connsiteX4" fmla="*/ 136661 w 576396"/>
                    <a:gd name="connsiteY4" fmla="*/ 131302 h 346277"/>
                    <a:gd name="connsiteX5" fmla="*/ 204240 w 576396"/>
                    <a:gd name="connsiteY5" fmla="*/ 66331 h 346277"/>
                    <a:gd name="connsiteX6" fmla="*/ 254336 w 576396"/>
                    <a:gd name="connsiteY6" fmla="*/ 7046 h 346277"/>
                    <a:gd name="connsiteX7" fmla="*/ 336675 w 576396"/>
                    <a:gd name="connsiteY7" fmla="*/ 46555 h 346277"/>
                    <a:gd name="connsiteX8" fmla="*/ 421275 w 576396"/>
                    <a:gd name="connsiteY8" fmla="*/ 40467 h 346277"/>
                    <a:gd name="connsiteX9" fmla="*/ 457609 w 576396"/>
                    <a:gd name="connsiteY9" fmla="*/ 25328 h 346277"/>
                    <a:gd name="connsiteX10" fmla="*/ 487151 w 576396"/>
                    <a:gd name="connsiteY10" fmla="*/ 119632 h 346277"/>
                    <a:gd name="connsiteX11" fmla="*/ 530687 w 576396"/>
                    <a:gd name="connsiteY11" fmla="*/ 129862 h 346277"/>
                    <a:gd name="connsiteX12" fmla="*/ 512110 w 576396"/>
                    <a:gd name="connsiteY12" fmla="*/ 206997 h 346277"/>
                    <a:gd name="connsiteX13" fmla="*/ 575694 w 576396"/>
                    <a:gd name="connsiteY13" fmla="*/ 319026 h 346277"/>
                    <a:gd name="connsiteX14" fmla="*/ 500587 w 576396"/>
                    <a:gd name="connsiteY14" fmla="*/ 321613 h 346277"/>
                    <a:gd name="connsiteX15" fmla="*/ 445498 w 576396"/>
                    <a:gd name="connsiteY15" fmla="*/ 239893 h 346277"/>
                    <a:gd name="connsiteX16" fmla="*/ 394739 w 576396"/>
                    <a:gd name="connsiteY16" fmla="*/ 258419 h 346277"/>
                    <a:gd name="connsiteX17" fmla="*/ 349312 w 576396"/>
                    <a:gd name="connsiteY17" fmla="*/ 343658 h 346277"/>
                    <a:gd name="connsiteX18" fmla="*/ 290607 w 576396"/>
                    <a:gd name="connsiteY18" fmla="*/ 331170 h 346277"/>
                    <a:gd name="connsiteX19" fmla="*/ 266857 w 576396"/>
                    <a:gd name="connsiteY19" fmla="*/ 297832 h 346277"/>
                    <a:gd name="connsiteX20" fmla="*/ 215384 w 576396"/>
                    <a:gd name="connsiteY20" fmla="*/ 346277 h 346277"/>
                    <a:gd name="connsiteX21" fmla="*/ 209065 w 576396"/>
                    <a:gd name="connsiteY21" fmla="*/ 293332 h 346277"/>
                    <a:gd name="connsiteX22" fmla="*/ 263829 w 576396"/>
                    <a:gd name="connsiteY22" fmla="*/ 252414 h 346277"/>
                    <a:gd name="connsiteX23" fmla="*/ 224467 w 576396"/>
                    <a:gd name="connsiteY23" fmla="*/ 191858 h 346277"/>
                    <a:gd name="connsiteX24" fmla="*/ 94271 w 576396"/>
                    <a:gd name="connsiteY24" fmla="*/ 161580 h 346277"/>
                    <a:gd name="connsiteX25" fmla="*/ 27660 w 576396"/>
                    <a:gd name="connsiteY25" fmla="*/ 164608 h 346277"/>
                    <a:gd name="connsiteX0" fmla="*/ 27660 w 576396"/>
                    <a:gd name="connsiteY0" fmla="*/ 164608 h 346277"/>
                    <a:gd name="connsiteX1" fmla="*/ 48664 w 576396"/>
                    <a:gd name="connsiteY1" fmla="*/ 126656 h 346277"/>
                    <a:gd name="connsiteX2" fmla="*/ 0 w 576396"/>
                    <a:gd name="connsiteY2" fmla="*/ 31384 h 346277"/>
                    <a:gd name="connsiteX3" fmla="*/ 85861 w 576396"/>
                    <a:gd name="connsiteY3" fmla="*/ 9484 h 346277"/>
                    <a:gd name="connsiteX4" fmla="*/ 136661 w 576396"/>
                    <a:gd name="connsiteY4" fmla="*/ 131302 h 346277"/>
                    <a:gd name="connsiteX5" fmla="*/ 204240 w 576396"/>
                    <a:gd name="connsiteY5" fmla="*/ 66331 h 346277"/>
                    <a:gd name="connsiteX6" fmla="*/ 254336 w 576396"/>
                    <a:gd name="connsiteY6" fmla="*/ 7046 h 346277"/>
                    <a:gd name="connsiteX7" fmla="*/ 336675 w 576396"/>
                    <a:gd name="connsiteY7" fmla="*/ 46555 h 346277"/>
                    <a:gd name="connsiteX8" fmla="*/ 421275 w 576396"/>
                    <a:gd name="connsiteY8" fmla="*/ 40467 h 346277"/>
                    <a:gd name="connsiteX9" fmla="*/ 444909 w 576396"/>
                    <a:gd name="connsiteY9" fmla="*/ 72953 h 346277"/>
                    <a:gd name="connsiteX10" fmla="*/ 487151 w 576396"/>
                    <a:gd name="connsiteY10" fmla="*/ 119632 h 346277"/>
                    <a:gd name="connsiteX11" fmla="*/ 530687 w 576396"/>
                    <a:gd name="connsiteY11" fmla="*/ 129862 h 346277"/>
                    <a:gd name="connsiteX12" fmla="*/ 512110 w 576396"/>
                    <a:gd name="connsiteY12" fmla="*/ 206997 h 346277"/>
                    <a:gd name="connsiteX13" fmla="*/ 575694 w 576396"/>
                    <a:gd name="connsiteY13" fmla="*/ 319026 h 346277"/>
                    <a:gd name="connsiteX14" fmla="*/ 500587 w 576396"/>
                    <a:gd name="connsiteY14" fmla="*/ 321613 h 346277"/>
                    <a:gd name="connsiteX15" fmla="*/ 445498 w 576396"/>
                    <a:gd name="connsiteY15" fmla="*/ 239893 h 346277"/>
                    <a:gd name="connsiteX16" fmla="*/ 394739 w 576396"/>
                    <a:gd name="connsiteY16" fmla="*/ 258419 h 346277"/>
                    <a:gd name="connsiteX17" fmla="*/ 349312 w 576396"/>
                    <a:gd name="connsiteY17" fmla="*/ 343658 h 346277"/>
                    <a:gd name="connsiteX18" fmla="*/ 290607 w 576396"/>
                    <a:gd name="connsiteY18" fmla="*/ 331170 h 346277"/>
                    <a:gd name="connsiteX19" fmla="*/ 266857 w 576396"/>
                    <a:gd name="connsiteY19" fmla="*/ 297832 h 346277"/>
                    <a:gd name="connsiteX20" fmla="*/ 215384 w 576396"/>
                    <a:gd name="connsiteY20" fmla="*/ 346277 h 346277"/>
                    <a:gd name="connsiteX21" fmla="*/ 209065 w 576396"/>
                    <a:gd name="connsiteY21" fmla="*/ 293332 h 346277"/>
                    <a:gd name="connsiteX22" fmla="*/ 263829 w 576396"/>
                    <a:gd name="connsiteY22" fmla="*/ 252414 h 346277"/>
                    <a:gd name="connsiteX23" fmla="*/ 224467 w 576396"/>
                    <a:gd name="connsiteY23" fmla="*/ 191858 h 346277"/>
                    <a:gd name="connsiteX24" fmla="*/ 94271 w 576396"/>
                    <a:gd name="connsiteY24" fmla="*/ 161580 h 346277"/>
                    <a:gd name="connsiteX25" fmla="*/ 27660 w 576396"/>
                    <a:gd name="connsiteY25" fmla="*/ 164608 h 346277"/>
                    <a:gd name="connsiteX0" fmla="*/ 27660 w 576396"/>
                    <a:gd name="connsiteY0" fmla="*/ 164608 h 346277"/>
                    <a:gd name="connsiteX1" fmla="*/ 48664 w 576396"/>
                    <a:gd name="connsiteY1" fmla="*/ 126656 h 346277"/>
                    <a:gd name="connsiteX2" fmla="*/ 0 w 576396"/>
                    <a:gd name="connsiteY2" fmla="*/ 31384 h 346277"/>
                    <a:gd name="connsiteX3" fmla="*/ 85861 w 576396"/>
                    <a:gd name="connsiteY3" fmla="*/ 9484 h 346277"/>
                    <a:gd name="connsiteX4" fmla="*/ 136661 w 576396"/>
                    <a:gd name="connsiteY4" fmla="*/ 131302 h 346277"/>
                    <a:gd name="connsiteX5" fmla="*/ 204240 w 576396"/>
                    <a:gd name="connsiteY5" fmla="*/ 66331 h 346277"/>
                    <a:gd name="connsiteX6" fmla="*/ 254336 w 576396"/>
                    <a:gd name="connsiteY6" fmla="*/ 7046 h 346277"/>
                    <a:gd name="connsiteX7" fmla="*/ 336675 w 576396"/>
                    <a:gd name="connsiteY7" fmla="*/ 46555 h 346277"/>
                    <a:gd name="connsiteX8" fmla="*/ 400638 w 576396"/>
                    <a:gd name="connsiteY8" fmla="*/ 64279 h 346277"/>
                    <a:gd name="connsiteX9" fmla="*/ 444909 w 576396"/>
                    <a:gd name="connsiteY9" fmla="*/ 72953 h 346277"/>
                    <a:gd name="connsiteX10" fmla="*/ 487151 w 576396"/>
                    <a:gd name="connsiteY10" fmla="*/ 119632 h 346277"/>
                    <a:gd name="connsiteX11" fmla="*/ 530687 w 576396"/>
                    <a:gd name="connsiteY11" fmla="*/ 129862 h 346277"/>
                    <a:gd name="connsiteX12" fmla="*/ 512110 w 576396"/>
                    <a:gd name="connsiteY12" fmla="*/ 206997 h 346277"/>
                    <a:gd name="connsiteX13" fmla="*/ 575694 w 576396"/>
                    <a:gd name="connsiteY13" fmla="*/ 319026 h 346277"/>
                    <a:gd name="connsiteX14" fmla="*/ 500587 w 576396"/>
                    <a:gd name="connsiteY14" fmla="*/ 321613 h 346277"/>
                    <a:gd name="connsiteX15" fmla="*/ 445498 w 576396"/>
                    <a:gd name="connsiteY15" fmla="*/ 239893 h 346277"/>
                    <a:gd name="connsiteX16" fmla="*/ 394739 w 576396"/>
                    <a:gd name="connsiteY16" fmla="*/ 258419 h 346277"/>
                    <a:gd name="connsiteX17" fmla="*/ 349312 w 576396"/>
                    <a:gd name="connsiteY17" fmla="*/ 343658 h 346277"/>
                    <a:gd name="connsiteX18" fmla="*/ 290607 w 576396"/>
                    <a:gd name="connsiteY18" fmla="*/ 331170 h 346277"/>
                    <a:gd name="connsiteX19" fmla="*/ 266857 w 576396"/>
                    <a:gd name="connsiteY19" fmla="*/ 297832 h 346277"/>
                    <a:gd name="connsiteX20" fmla="*/ 215384 w 576396"/>
                    <a:gd name="connsiteY20" fmla="*/ 346277 h 346277"/>
                    <a:gd name="connsiteX21" fmla="*/ 209065 w 576396"/>
                    <a:gd name="connsiteY21" fmla="*/ 293332 h 346277"/>
                    <a:gd name="connsiteX22" fmla="*/ 263829 w 576396"/>
                    <a:gd name="connsiteY22" fmla="*/ 252414 h 346277"/>
                    <a:gd name="connsiteX23" fmla="*/ 224467 w 576396"/>
                    <a:gd name="connsiteY23" fmla="*/ 191858 h 346277"/>
                    <a:gd name="connsiteX24" fmla="*/ 94271 w 576396"/>
                    <a:gd name="connsiteY24" fmla="*/ 161580 h 346277"/>
                    <a:gd name="connsiteX25" fmla="*/ 27660 w 576396"/>
                    <a:gd name="connsiteY25" fmla="*/ 164608 h 346277"/>
                    <a:gd name="connsiteX0" fmla="*/ 27660 w 576396"/>
                    <a:gd name="connsiteY0" fmla="*/ 157562 h 339231"/>
                    <a:gd name="connsiteX1" fmla="*/ 48664 w 576396"/>
                    <a:gd name="connsiteY1" fmla="*/ 119610 h 339231"/>
                    <a:gd name="connsiteX2" fmla="*/ 0 w 576396"/>
                    <a:gd name="connsiteY2" fmla="*/ 24338 h 339231"/>
                    <a:gd name="connsiteX3" fmla="*/ 85861 w 576396"/>
                    <a:gd name="connsiteY3" fmla="*/ 2438 h 339231"/>
                    <a:gd name="connsiteX4" fmla="*/ 136661 w 576396"/>
                    <a:gd name="connsiteY4" fmla="*/ 124256 h 339231"/>
                    <a:gd name="connsiteX5" fmla="*/ 204240 w 576396"/>
                    <a:gd name="connsiteY5" fmla="*/ 59285 h 339231"/>
                    <a:gd name="connsiteX6" fmla="*/ 254336 w 576396"/>
                    <a:gd name="connsiteY6" fmla="*/ 0 h 339231"/>
                    <a:gd name="connsiteX7" fmla="*/ 336675 w 576396"/>
                    <a:gd name="connsiteY7" fmla="*/ 39509 h 339231"/>
                    <a:gd name="connsiteX8" fmla="*/ 400638 w 576396"/>
                    <a:gd name="connsiteY8" fmla="*/ 57233 h 339231"/>
                    <a:gd name="connsiteX9" fmla="*/ 444909 w 576396"/>
                    <a:gd name="connsiteY9" fmla="*/ 65907 h 339231"/>
                    <a:gd name="connsiteX10" fmla="*/ 487151 w 576396"/>
                    <a:gd name="connsiteY10" fmla="*/ 112586 h 339231"/>
                    <a:gd name="connsiteX11" fmla="*/ 530687 w 576396"/>
                    <a:gd name="connsiteY11" fmla="*/ 122816 h 339231"/>
                    <a:gd name="connsiteX12" fmla="*/ 512110 w 576396"/>
                    <a:gd name="connsiteY12" fmla="*/ 199951 h 339231"/>
                    <a:gd name="connsiteX13" fmla="*/ 575694 w 576396"/>
                    <a:gd name="connsiteY13" fmla="*/ 311980 h 339231"/>
                    <a:gd name="connsiteX14" fmla="*/ 500587 w 576396"/>
                    <a:gd name="connsiteY14" fmla="*/ 314567 h 339231"/>
                    <a:gd name="connsiteX15" fmla="*/ 445498 w 576396"/>
                    <a:gd name="connsiteY15" fmla="*/ 232847 h 339231"/>
                    <a:gd name="connsiteX16" fmla="*/ 394739 w 576396"/>
                    <a:gd name="connsiteY16" fmla="*/ 251373 h 339231"/>
                    <a:gd name="connsiteX17" fmla="*/ 349312 w 576396"/>
                    <a:gd name="connsiteY17" fmla="*/ 336612 h 339231"/>
                    <a:gd name="connsiteX18" fmla="*/ 290607 w 576396"/>
                    <a:gd name="connsiteY18" fmla="*/ 324124 h 339231"/>
                    <a:gd name="connsiteX19" fmla="*/ 266857 w 576396"/>
                    <a:gd name="connsiteY19" fmla="*/ 290786 h 339231"/>
                    <a:gd name="connsiteX20" fmla="*/ 215384 w 576396"/>
                    <a:gd name="connsiteY20" fmla="*/ 339231 h 339231"/>
                    <a:gd name="connsiteX21" fmla="*/ 209065 w 576396"/>
                    <a:gd name="connsiteY21" fmla="*/ 286286 h 339231"/>
                    <a:gd name="connsiteX22" fmla="*/ 263829 w 576396"/>
                    <a:gd name="connsiteY22" fmla="*/ 245368 h 339231"/>
                    <a:gd name="connsiteX23" fmla="*/ 224467 w 576396"/>
                    <a:gd name="connsiteY23" fmla="*/ 184812 h 339231"/>
                    <a:gd name="connsiteX24" fmla="*/ 94271 w 576396"/>
                    <a:gd name="connsiteY24" fmla="*/ 154534 h 339231"/>
                    <a:gd name="connsiteX25" fmla="*/ 27660 w 576396"/>
                    <a:gd name="connsiteY25" fmla="*/ 157562 h 339231"/>
                    <a:gd name="connsiteX0" fmla="*/ 27660 w 576396"/>
                    <a:gd name="connsiteY0" fmla="*/ 157562 h 339231"/>
                    <a:gd name="connsiteX1" fmla="*/ 48664 w 576396"/>
                    <a:gd name="connsiteY1" fmla="*/ 119610 h 339231"/>
                    <a:gd name="connsiteX2" fmla="*/ 0 w 576396"/>
                    <a:gd name="connsiteY2" fmla="*/ 24338 h 339231"/>
                    <a:gd name="connsiteX3" fmla="*/ 85861 w 576396"/>
                    <a:gd name="connsiteY3" fmla="*/ 2438 h 339231"/>
                    <a:gd name="connsiteX4" fmla="*/ 116927 w 576396"/>
                    <a:gd name="connsiteY4" fmla="*/ 70398 h 339231"/>
                    <a:gd name="connsiteX5" fmla="*/ 136661 w 576396"/>
                    <a:gd name="connsiteY5" fmla="*/ 124256 h 339231"/>
                    <a:gd name="connsiteX6" fmla="*/ 204240 w 576396"/>
                    <a:gd name="connsiteY6" fmla="*/ 59285 h 339231"/>
                    <a:gd name="connsiteX7" fmla="*/ 254336 w 576396"/>
                    <a:gd name="connsiteY7" fmla="*/ 0 h 339231"/>
                    <a:gd name="connsiteX8" fmla="*/ 336675 w 576396"/>
                    <a:gd name="connsiteY8" fmla="*/ 39509 h 339231"/>
                    <a:gd name="connsiteX9" fmla="*/ 400638 w 576396"/>
                    <a:gd name="connsiteY9" fmla="*/ 57233 h 339231"/>
                    <a:gd name="connsiteX10" fmla="*/ 444909 w 576396"/>
                    <a:gd name="connsiteY10" fmla="*/ 65907 h 339231"/>
                    <a:gd name="connsiteX11" fmla="*/ 487151 w 576396"/>
                    <a:gd name="connsiteY11" fmla="*/ 112586 h 339231"/>
                    <a:gd name="connsiteX12" fmla="*/ 530687 w 576396"/>
                    <a:gd name="connsiteY12" fmla="*/ 122816 h 339231"/>
                    <a:gd name="connsiteX13" fmla="*/ 512110 w 576396"/>
                    <a:gd name="connsiteY13" fmla="*/ 199951 h 339231"/>
                    <a:gd name="connsiteX14" fmla="*/ 575694 w 576396"/>
                    <a:gd name="connsiteY14" fmla="*/ 311980 h 339231"/>
                    <a:gd name="connsiteX15" fmla="*/ 500587 w 576396"/>
                    <a:gd name="connsiteY15" fmla="*/ 314567 h 339231"/>
                    <a:gd name="connsiteX16" fmla="*/ 445498 w 576396"/>
                    <a:gd name="connsiteY16" fmla="*/ 232847 h 339231"/>
                    <a:gd name="connsiteX17" fmla="*/ 394739 w 576396"/>
                    <a:gd name="connsiteY17" fmla="*/ 251373 h 339231"/>
                    <a:gd name="connsiteX18" fmla="*/ 349312 w 576396"/>
                    <a:gd name="connsiteY18" fmla="*/ 336612 h 339231"/>
                    <a:gd name="connsiteX19" fmla="*/ 290607 w 576396"/>
                    <a:gd name="connsiteY19" fmla="*/ 324124 h 339231"/>
                    <a:gd name="connsiteX20" fmla="*/ 266857 w 576396"/>
                    <a:gd name="connsiteY20" fmla="*/ 290786 h 339231"/>
                    <a:gd name="connsiteX21" fmla="*/ 215384 w 576396"/>
                    <a:gd name="connsiteY21" fmla="*/ 339231 h 339231"/>
                    <a:gd name="connsiteX22" fmla="*/ 209065 w 576396"/>
                    <a:gd name="connsiteY22" fmla="*/ 286286 h 339231"/>
                    <a:gd name="connsiteX23" fmla="*/ 263829 w 576396"/>
                    <a:gd name="connsiteY23" fmla="*/ 245368 h 339231"/>
                    <a:gd name="connsiteX24" fmla="*/ 224467 w 576396"/>
                    <a:gd name="connsiteY24" fmla="*/ 184812 h 339231"/>
                    <a:gd name="connsiteX25" fmla="*/ 94271 w 576396"/>
                    <a:gd name="connsiteY25" fmla="*/ 154534 h 339231"/>
                    <a:gd name="connsiteX26" fmla="*/ 27660 w 576396"/>
                    <a:gd name="connsiteY26" fmla="*/ 157562 h 339231"/>
                    <a:gd name="connsiteX0" fmla="*/ 27660 w 576396"/>
                    <a:gd name="connsiteY0" fmla="*/ 157562 h 339231"/>
                    <a:gd name="connsiteX1" fmla="*/ 80414 w 576396"/>
                    <a:gd name="connsiteY1" fmla="*/ 92622 h 339231"/>
                    <a:gd name="connsiteX2" fmla="*/ 0 w 576396"/>
                    <a:gd name="connsiteY2" fmla="*/ 24338 h 339231"/>
                    <a:gd name="connsiteX3" fmla="*/ 85861 w 576396"/>
                    <a:gd name="connsiteY3" fmla="*/ 2438 h 339231"/>
                    <a:gd name="connsiteX4" fmla="*/ 116927 w 576396"/>
                    <a:gd name="connsiteY4" fmla="*/ 70398 h 339231"/>
                    <a:gd name="connsiteX5" fmla="*/ 136661 w 576396"/>
                    <a:gd name="connsiteY5" fmla="*/ 124256 h 339231"/>
                    <a:gd name="connsiteX6" fmla="*/ 204240 w 576396"/>
                    <a:gd name="connsiteY6" fmla="*/ 59285 h 339231"/>
                    <a:gd name="connsiteX7" fmla="*/ 254336 w 576396"/>
                    <a:gd name="connsiteY7" fmla="*/ 0 h 339231"/>
                    <a:gd name="connsiteX8" fmla="*/ 336675 w 576396"/>
                    <a:gd name="connsiteY8" fmla="*/ 39509 h 339231"/>
                    <a:gd name="connsiteX9" fmla="*/ 400638 w 576396"/>
                    <a:gd name="connsiteY9" fmla="*/ 57233 h 339231"/>
                    <a:gd name="connsiteX10" fmla="*/ 444909 w 576396"/>
                    <a:gd name="connsiteY10" fmla="*/ 65907 h 339231"/>
                    <a:gd name="connsiteX11" fmla="*/ 487151 w 576396"/>
                    <a:gd name="connsiteY11" fmla="*/ 112586 h 339231"/>
                    <a:gd name="connsiteX12" fmla="*/ 530687 w 576396"/>
                    <a:gd name="connsiteY12" fmla="*/ 122816 h 339231"/>
                    <a:gd name="connsiteX13" fmla="*/ 512110 w 576396"/>
                    <a:gd name="connsiteY13" fmla="*/ 199951 h 339231"/>
                    <a:gd name="connsiteX14" fmla="*/ 575694 w 576396"/>
                    <a:gd name="connsiteY14" fmla="*/ 311980 h 339231"/>
                    <a:gd name="connsiteX15" fmla="*/ 500587 w 576396"/>
                    <a:gd name="connsiteY15" fmla="*/ 314567 h 339231"/>
                    <a:gd name="connsiteX16" fmla="*/ 445498 w 576396"/>
                    <a:gd name="connsiteY16" fmla="*/ 232847 h 339231"/>
                    <a:gd name="connsiteX17" fmla="*/ 394739 w 576396"/>
                    <a:gd name="connsiteY17" fmla="*/ 251373 h 339231"/>
                    <a:gd name="connsiteX18" fmla="*/ 349312 w 576396"/>
                    <a:gd name="connsiteY18" fmla="*/ 336612 h 339231"/>
                    <a:gd name="connsiteX19" fmla="*/ 290607 w 576396"/>
                    <a:gd name="connsiteY19" fmla="*/ 324124 h 339231"/>
                    <a:gd name="connsiteX20" fmla="*/ 266857 w 576396"/>
                    <a:gd name="connsiteY20" fmla="*/ 290786 h 339231"/>
                    <a:gd name="connsiteX21" fmla="*/ 215384 w 576396"/>
                    <a:gd name="connsiteY21" fmla="*/ 339231 h 339231"/>
                    <a:gd name="connsiteX22" fmla="*/ 209065 w 576396"/>
                    <a:gd name="connsiteY22" fmla="*/ 286286 h 339231"/>
                    <a:gd name="connsiteX23" fmla="*/ 263829 w 576396"/>
                    <a:gd name="connsiteY23" fmla="*/ 245368 h 339231"/>
                    <a:gd name="connsiteX24" fmla="*/ 224467 w 576396"/>
                    <a:gd name="connsiteY24" fmla="*/ 184812 h 339231"/>
                    <a:gd name="connsiteX25" fmla="*/ 94271 w 576396"/>
                    <a:gd name="connsiteY25" fmla="*/ 154534 h 339231"/>
                    <a:gd name="connsiteX26" fmla="*/ 27660 w 576396"/>
                    <a:gd name="connsiteY26" fmla="*/ 157562 h 339231"/>
                    <a:gd name="connsiteX0" fmla="*/ 27660 w 576396"/>
                    <a:gd name="connsiteY0" fmla="*/ 157562 h 339231"/>
                    <a:gd name="connsiteX1" fmla="*/ 80414 w 576396"/>
                    <a:gd name="connsiteY1" fmla="*/ 92622 h 339231"/>
                    <a:gd name="connsiteX2" fmla="*/ 0 w 576396"/>
                    <a:gd name="connsiteY2" fmla="*/ 24338 h 339231"/>
                    <a:gd name="connsiteX3" fmla="*/ 85861 w 576396"/>
                    <a:gd name="connsiteY3" fmla="*/ 2438 h 339231"/>
                    <a:gd name="connsiteX4" fmla="*/ 116927 w 576396"/>
                    <a:gd name="connsiteY4" fmla="*/ 70398 h 339231"/>
                    <a:gd name="connsiteX5" fmla="*/ 136661 w 576396"/>
                    <a:gd name="connsiteY5" fmla="*/ 124256 h 339231"/>
                    <a:gd name="connsiteX6" fmla="*/ 204240 w 576396"/>
                    <a:gd name="connsiteY6" fmla="*/ 59285 h 339231"/>
                    <a:gd name="connsiteX7" fmla="*/ 254336 w 576396"/>
                    <a:gd name="connsiteY7" fmla="*/ 0 h 339231"/>
                    <a:gd name="connsiteX8" fmla="*/ 336675 w 576396"/>
                    <a:gd name="connsiteY8" fmla="*/ 39509 h 339231"/>
                    <a:gd name="connsiteX9" fmla="*/ 400638 w 576396"/>
                    <a:gd name="connsiteY9" fmla="*/ 57233 h 339231"/>
                    <a:gd name="connsiteX10" fmla="*/ 444909 w 576396"/>
                    <a:gd name="connsiteY10" fmla="*/ 65907 h 339231"/>
                    <a:gd name="connsiteX11" fmla="*/ 487151 w 576396"/>
                    <a:gd name="connsiteY11" fmla="*/ 112586 h 339231"/>
                    <a:gd name="connsiteX12" fmla="*/ 530687 w 576396"/>
                    <a:gd name="connsiteY12" fmla="*/ 122816 h 339231"/>
                    <a:gd name="connsiteX13" fmla="*/ 512110 w 576396"/>
                    <a:gd name="connsiteY13" fmla="*/ 199951 h 339231"/>
                    <a:gd name="connsiteX14" fmla="*/ 575694 w 576396"/>
                    <a:gd name="connsiteY14" fmla="*/ 311980 h 339231"/>
                    <a:gd name="connsiteX15" fmla="*/ 500587 w 576396"/>
                    <a:gd name="connsiteY15" fmla="*/ 314567 h 339231"/>
                    <a:gd name="connsiteX16" fmla="*/ 445498 w 576396"/>
                    <a:gd name="connsiteY16" fmla="*/ 232847 h 339231"/>
                    <a:gd name="connsiteX17" fmla="*/ 394739 w 576396"/>
                    <a:gd name="connsiteY17" fmla="*/ 251373 h 339231"/>
                    <a:gd name="connsiteX18" fmla="*/ 349312 w 576396"/>
                    <a:gd name="connsiteY18" fmla="*/ 336612 h 339231"/>
                    <a:gd name="connsiteX19" fmla="*/ 290607 w 576396"/>
                    <a:gd name="connsiteY19" fmla="*/ 324124 h 339231"/>
                    <a:gd name="connsiteX20" fmla="*/ 266857 w 576396"/>
                    <a:gd name="connsiteY20" fmla="*/ 290786 h 339231"/>
                    <a:gd name="connsiteX21" fmla="*/ 215384 w 576396"/>
                    <a:gd name="connsiteY21" fmla="*/ 339231 h 339231"/>
                    <a:gd name="connsiteX22" fmla="*/ 209065 w 576396"/>
                    <a:gd name="connsiteY22" fmla="*/ 286286 h 339231"/>
                    <a:gd name="connsiteX23" fmla="*/ 263829 w 576396"/>
                    <a:gd name="connsiteY23" fmla="*/ 245368 h 339231"/>
                    <a:gd name="connsiteX24" fmla="*/ 224467 w 576396"/>
                    <a:gd name="connsiteY24" fmla="*/ 184812 h 339231"/>
                    <a:gd name="connsiteX25" fmla="*/ 94271 w 576396"/>
                    <a:gd name="connsiteY25" fmla="*/ 154534 h 339231"/>
                    <a:gd name="connsiteX26" fmla="*/ 27660 w 576396"/>
                    <a:gd name="connsiteY26" fmla="*/ 157562 h 339231"/>
                    <a:gd name="connsiteX0" fmla="*/ 34010 w 576396"/>
                    <a:gd name="connsiteY0" fmla="*/ 138512 h 339231"/>
                    <a:gd name="connsiteX1" fmla="*/ 80414 w 576396"/>
                    <a:gd name="connsiteY1" fmla="*/ 92622 h 339231"/>
                    <a:gd name="connsiteX2" fmla="*/ 0 w 576396"/>
                    <a:gd name="connsiteY2" fmla="*/ 24338 h 339231"/>
                    <a:gd name="connsiteX3" fmla="*/ 85861 w 576396"/>
                    <a:gd name="connsiteY3" fmla="*/ 2438 h 339231"/>
                    <a:gd name="connsiteX4" fmla="*/ 116927 w 576396"/>
                    <a:gd name="connsiteY4" fmla="*/ 70398 h 339231"/>
                    <a:gd name="connsiteX5" fmla="*/ 136661 w 576396"/>
                    <a:gd name="connsiteY5" fmla="*/ 124256 h 339231"/>
                    <a:gd name="connsiteX6" fmla="*/ 204240 w 576396"/>
                    <a:gd name="connsiteY6" fmla="*/ 59285 h 339231"/>
                    <a:gd name="connsiteX7" fmla="*/ 254336 w 576396"/>
                    <a:gd name="connsiteY7" fmla="*/ 0 h 339231"/>
                    <a:gd name="connsiteX8" fmla="*/ 336675 w 576396"/>
                    <a:gd name="connsiteY8" fmla="*/ 39509 h 339231"/>
                    <a:gd name="connsiteX9" fmla="*/ 400638 w 576396"/>
                    <a:gd name="connsiteY9" fmla="*/ 57233 h 339231"/>
                    <a:gd name="connsiteX10" fmla="*/ 444909 w 576396"/>
                    <a:gd name="connsiteY10" fmla="*/ 65907 h 339231"/>
                    <a:gd name="connsiteX11" fmla="*/ 487151 w 576396"/>
                    <a:gd name="connsiteY11" fmla="*/ 112586 h 339231"/>
                    <a:gd name="connsiteX12" fmla="*/ 530687 w 576396"/>
                    <a:gd name="connsiteY12" fmla="*/ 122816 h 339231"/>
                    <a:gd name="connsiteX13" fmla="*/ 512110 w 576396"/>
                    <a:gd name="connsiteY13" fmla="*/ 199951 h 339231"/>
                    <a:gd name="connsiteX14" fmla="*/ 575694 w 576396"/>
                    <a:gd name="connsiteY14" fmla="*/ 311980 h 339231"/>
                    <a:gd name="connsiteX15" fmla="*/ 500587 w 576396"/>
                    <a:gd name="connsiteY15" fmla="*/ 314567 h 339231"/>
                    <a:gd name="connsiteX16" fmla="*/ 445498 w 576396"/>
                    <a:gd name="connsiteY16" fmla="*/ 232847 h 339231"/>
                    <a:gd name="connsiteX17" fmla="*/ 394739 w 576396"/>
                    <a:gd name="connsiteY17" fmla="*/ 251373 h 339231"/>
                    <a:gd name="connsiteX18" fmla="*/ 349312 w 576396"/>
                    <a:gd name="connsiteY18" fmla="*/ 336612 h 339231"/>
                    <a:gd name="connsiteX19" fmla="*/ 290607 w 576396"/>
                    <a:gd name="connsiteY19" fmla="*/ 324124 h 339231"/>
                    <a:gd name="connsiteX20" fmla="*/ 266857 w 576396"/>
                    <a:gd name="connsiteY20" fmla="*/ 290786 h 339231"/>
                    <a:gd name="connsiteX21" fmla="*/ 215384 w 576396"/>
                    <a:gd name="connsiteY21" fmla="*/ 339231 h 339231"/>
                    <a:gd name="connsiteX22" fmla="*/ 209065 w 576396"/>
                    <a:gd name="connsiteY22" fmla="*/ 286286 h 339231"/>
                    <a:gd name="connsiteX23" fmla="*/ 263829 w 576396"/>
                    <a:gd name="connsiteY23" fmla="*/ 245368 h 339231"/>
                    <a:gd name="connsiteX24" fmla="*/ 224467 w 576396"/>
                    <a:gd name="connsiteY24" fmla="*/ 184812 h 339231"/>
                    <a:gd name="connsiteX25" fmla="*/ 94271 w 576396"/>
                    <a:gd name="connsiteY25" fmla="*/ 154534 h 339231"/>
                    <a:gd name="connsiteX26" fmla="*/ 34010 w 576396"/>
                    <a:gd name="connsiteY26" fmla="*/ 138512 h 339231"/>
                    <a:gd name="connsiteX0" fmla="*/ 34010 w 576396"/>
                    <a:gd name="connsiteY0" fmla="*/ 138512 h 339231"/>
                    <a:gd name="connsiteX1" fmla="*/ 80414 w 576396"/>
                    <a:gd name="connsiteY1" fmla="*/ 92622 h 339231"/>
                    <a:gd name="connsiteX2" fmla="*/ 0 w 576396"/>
                    <a:gd name="connsiteY2" fmla="*/ 24338 h 339231"/>
                    <a:gd name="connsiteX3" fmla="*/ 85861 w 576396"/>
                    <a:gd name="connsiteY3" fmla="*/ 2438 h 339231"/>
                    <a:gd name="connsiteX4" fmla="*/ 116927 w 576396"/>
                    <a:gd name="connsiteY4" fmla="*/ 70398 h 339231"/>
                    <a:gd name="connsiteX5" fmla="*/ 136661 w 576396"/>
                    <a:gd name="connsiteY5" fmla="*/ 124256 h 339231"/>
                    <a:gd name="connsiteX6" fmla="*/ 204240 w 576396"/>
                    <a:gd name="connsiteY6" fmla="*/ 59285 h 339231"/>
                    <a:gd name="connsiteX7" fmla="*/ 254336 w 576396"/>
                    <a:gd name="connsiteY7" fmla="*/ 0 h 339231"/>
                    <a:gd name="connsiteX8" fmla="*/ 336675 w 576396"/>
                    <a:gd name="connsiteY8" fmla="*/ 39509 h 339231"/>
                    <a:gd name="connsiteX9" fmla="*/ 400638 w 576396"/>
                    <a:gd name="connsiteY9" fmla="*/ 57233 h 339231"/>
                    <a:gd name="connsiteX10" fmla="*/ 444909 w 576396"/>
                    <a:gd name="connsiteY10" fmla="*/ 65907 h 339231"/>
                    <a:gd name="connsiteX11" fmla="*/ 487151 w 576396"/>
                    <a:gd name="connsiteY11" fmla="*/ 112586 h 339231"/>
                    <a:gd name="connsiteX12" fmla="*/ 530687 w 576396"/>
                    <a:gd name="connsiteY12" fmla="*/ 122816 h 339231"/>
                    <a:gd name="connsiteX13" fmla="*/ 512110 w 576396"/>
                    <a:gd name="connsiteY13" fmla="*/ 199951 h 339231"/>
                    <a:gd name="connsiteX14" fmla="*/ 575694 w 576396"/>
                    <a:gd name="connsiteY14" fmla="*/ 311980 h 339231"/>
                    <a:gd name="connsiteX15" fmla="*/ 500587 w 576396"/>
                    <a:gd name="connsiteY15" fmla="*/ 314567 h 339231"/>
                    <a:gd name="connsiteX16" fmla="*/ 445498 w 576396"/>
                    <a:gd name="connsiteY16" fmla="*/ 232847 h 339231"/>
                    <a:gd name="connsiteX17" fmla="*/ 394739 w 576396"/>
                    <a:gd name="connsiteY17" fmla="*/ 251373 h 339231"/>
                    <a:gd name="connsiteX18" fmla="*/ 349312 w 576396"/>
                    <a:gd name="connsiteY18" fmla="*/ 336612 h 339231"/>
                    <a:gd name="connsiteX19" fmla="*/ 290607 w 576396"/>
                    <a:gd name="connsiteY19" fmla="*/ 324124 h 339231"/>
                    <a:gd name="connsiteX20" fmla="*/ 266857 w 576396"/>
                    <a:gd name="connsiteY20" fmla="*/ 290786 h 339231"/>
                    <a:gd name="connsiteX21" fmla="*/ 215384 w 576396"/>
                    <a:gd name="connsiteY21" fmla="*/ 339231 h 339231"/>
                    <a:gd name="connsiteX22" fmla="*/ 209065 w 576396"/>
                    <a:gd name="connsiteY22" fmla="*/ 286286 h 339231"/>
                    <a:gd name="connsiteX23" fmla="*/ 263829 w 576396"/>
                    <a:gd name="connsiteY23" fmla="*/ 245368 h 339231"/>
                    <a:gd name="connsiteX24" fmla="*/ 224467 w 576396"/>
                    <a:gd name="connsiteY24" fmla="*/ 184812 h 339231"/>
                    <a:gd name="connsiteX25" fmla="*/ 94271 w 576396"/>
                    <a:gd name="connsiteY25" fmla="*/ 154534 h 339231"/>
                    <a:gd name="connsiteX26" fmla="*/ 34010 w 576396"/>
                    <a:gd name="connsiteY26" fmla="*/ 138512 h 339231"/>
                    <a:gd name="connsiteX0" fmla="*/ 34010 w 576396"/>
                    <a:gd name="connsiteY0" fmla="*/ 138512 h 339231"/>
                    <a:gd name="connsiteX1" fmla="*/ 80414 w 576396"/>
                    <a:gd name="connsiteY1" fmla="*/ 92622 h 339231"/>
                    <a:gd name="connsiteX2" fmla="*/ 0 w 576396"/>
                    <a:gd name="connsiteY2" fmla="*/ 24338 h 339231"/>
                    <a:gd name="connsiteX3" fmla="*/ 85861 w 576396"/>
                    <a:gd name="connsiteY3" fmla="*/ 2438 h 339231"/>
                    <a:gd name="connsiteX4" fmla="*/ 116927 w 576396"/>
                    <a:gd name="connsiteY4" fmla="*/ 70398 h 339231"/>
                    <a:gd name="connsiteX5" fmla="*/ 136661 w 576396"/>
                    <a:gd name="connsiteY5" fmla="*/ 124256 h 339231"/>
                    <a:gd name="connsiteX6" fmla="*/ 204240 w 576396"/>
                    <a:gd name="connsiteY6" fmla="*/ 59285 h 339231"/>
                    <a:gd name="connsiteX7" fmla="*/ 254336 w 576396"/>
                    <a:gd name="connsiteY7" fmla="*/ 0 h 339231"/>
                    <a:gd name="connsiteX8" fmla="*/ 336675 w 576396"/>
                    <a:gd name="connsiteY8" fmla="*/ 39509 h 339231"/>
                    <a:gd name="connsiteX9" fmla="*/ 400638 w 576396"/>
                    <a:gd name="connsiteY9" fmla="*/ 57233 h 339231"/>
                    <a:gd name="connsiteX10" fmla="*/ 444909 w 576396"/>
                    <a:gd name="connsiteY10" fmla="*/ 65907 h 339231"/>
                    <a:gd name="connsiteX11" fmla="*/ 487151 w 576396"/>
                    <a:gd name="connsiteY11" fmla="*/ 112586 h 339231"/>
                    <a:gd name="connsiteX12" fmla="*/ 530687 w 576396"/>
                    <a:gd name="connsiteY12" fmla="*/ 122816 h 339231"/>
                    <a:gd name="connsiteX13" fmla="*/ 512110 w 576396"/>
                    <a:gd name="connsiteY13" fmla="*/ 199951 h 339231"/>
                    <a:gd name="connsiteX14" fmla="*/ 575694 w 576396"/>
                    <a:gd name="connsiteY14" fmla="*/ 311980 h 339231"/>
                    <a:gd name="connsiteX15" fmla="*/ 500587 w 576396"/>
                    <a:gd name="connsiteY15" fmla="*/ 314567 h 339231"/>
                    <a:gd name="connsiteX16" fmla="*/ 445498 w 576396"/>
                    <a:gd name="connsiteY16" fmla="*/ 232847 h 339231"/>
                    <a:gd name="connsiteX17" fmla="*/ 394739 w 576396"/>
                    <a:gd name="connsiteY17" fmla="*/ 251373 h 339231"/>
                    <a:gd name="connsiteX18" fmla="*/ 349312 w 576396"/>
                    <a:gd name="connsiteY18" fmla="*/ 336612 h 339231"/>
                    <a:gd name="connsiteX19" fmla="*/ 290607 w 576396"/>
                    <a:gd name="connsiteY19" fmla="*/ 324124 h 339231"/>
                    <a:gd name="connsiteX20" fmla="*/ 266857 w 576396"/>
                    <a:gd name="connsiteY20" fmla="*/ 290786 h 339231"/>
                    <a:gd name="connsiteX21" fmla="*/ 215384 w 576396"/>
                    <a:gd name="connsiteY21" fmla="*/ 339231 h 339231"/>
                    <a:gd name="connsiteX22" fmla="*/ 209065 w 576396"/>
                    <a:gd name="connsiteY22" fmla="*/ 286286 h 339231"/>
                    <a:gd name="connsiteX23" fmla="*/ 263829 w 576396"/>
                    <a:gd name="connsiteY23" fmla="*/ 245368 h 339231"/>
                    <a:gd name="connsiteX24" fmla="*/ 289554 w 576396"/>
                    <a:gd name="connsiteY24" fmla="*/ 121312 h 339231"/>
                    <a:gd name="connsiteX25" fmla="*/ 94271 w 576396"/>
                    <a:gd name="connsiteY25" fmla="*/ 154534 h 339231"/>
                    <a:gd name="connsiteX26" fmla="*/ 34010 w 576396"/>
                    <a:gd name="connsiteY26" fmla="*/ 138512 h 339231"/>
                    <a:gd name="connsiteX0" fmla="*/ 34010 w 576396"/>
                    <a:gd name="connsiteY0" fmla="*/ 138512 h 339231"/>
                    <a:gd name="connsiteX1" fmla="*/ 80414 w 576396"/>
                    <a:gd name="connsiteY1" fmla="*/ 92622 h 339231"/>
                    <a:gd name="connsiteX2" fmla="*/ 0 w 576396"/>
                    <a:gd name="connsiteY2" fmla="*/ 24338 h 339231"/>
                    <a:gd name="connsiteX3" fmla="*/ 85861 w 576396"/>
                    <a:gd name="connsiteY3" fmla="*/ 2438 h 339231"/>
                    <a:gd name="connsiteX4" fmla="*/ 116927 w 576396"/>
                    <a:gd name="connsiteY4" fmla="*/ 70398 h 339231"/>
                    <a:gd name="connsiteX5" fmla="*/ 136661 w 576396"/>
                    <a:gd name="connsiteY5" fmla="*/ 124256 h 339231"/>
                    <a:gd name="connsiteX6" fmla="*/ 204240 w 576396"/>
                    <a:gd name="connsiteY6" fmla="*/ 59285 h 339231"/>
                    <a:gd name="connsiteX7" fmla="*/ 254336 w 576396"/>
                    <a:gd name="connsiteY7" fmla="*/ 0 h 339231"/>
                    <a:gd name="connsiteX8" fmla="*/ 336675 w 576396"/>
                    <a:gd name="connsiteY8" fmla="*/ 39509 h 339231"/>
                    <a:gd name="connsiteX9" fmla="*/ 400638 w 576396"/>
                    <a:gd name="connsiteY9" fmla="*/ 57233 h 339231"/>
                    <a:gd name="connsiteX10" fmla="*/ 444909 w 576396"/>
                    <a:gd name="connsiteY10" fmla="*/ 65907 h 339231"/>
                    <a:gd name="connsiteX11" fmla="*/ 487151 w 576396"/>
                    <a:gd name="connsiteY11" fmla="*/ 112586 h 339231"/>
                    <a:gd name="connsiteX12" fmla="*/ 530687 w 576396"/>
                    <a:gd name="connsiteY12" fmla="*/ 122816 h 339231"/>
                    <a:gd name="connsiteX13" fmla="*/ 512110 w 576396"/>
                    <a:gd name="connsiteY13" fmla="*/ 199951 h 339231"/>
                    <a:gd name="connsiteX14" fmla="*/ 575694 w 576396"/>
                    <a:gd name="connsiteY14" fmla="*/ 311980 h 339231"/>
                    <a:gd name="connsiteX15" fmla="*/ 500587 w 576396"/>
                    <a:gd name="connsiteY15" fmla="*/ 314567 h 339231"/>
                    <a:gd name="connsiteX16" fmla="*/ 445498 w 576396"/>
                    <a:gd name="connsiteY16" fmla="*/ 232847 h 339231"/>
                    <a:gd name="connsiteX17" fmla="*/ 394739 w 576396"/>
                    <a:gd name="connsiteY17" fmla="*/ 251373 h 339231"/>
                    <a:gd name="connsiteX18" fmla="*/ 349312 w 576396"/>
                    <a:gd name="connsiteY18" fmla="*/ 336612 h 339231"/>
                    <a:gd name="connsiteX19" fmla="*/ 290607 w 576396"/>
                    <a:gd name="connsiteY19" fmla="*/ 324124 h 339231"/>
                    <a:gd name="connsiteX20" fmla="*/ 266857 w 576396"/>
                    <a:gd name="connsiteY20" fmla="*/ 290786 h 339231"/>
                    <a:gd name="connsiteX21" fmla="*/ 215384 w 576396"/>
                    <a:gd name="connsiteY21" fmla="*/ 339231 h 339231"/>
                    <a:gd name="connsiteX22" fmla="*/ 209065 w 576396"/>
                    <a:gd name="connsiteY22" fmla="*/ 286286 h 339231"/>
                    <a:gd name="connsiteX23" fmla="*/ 263829 w 576396"/>
                    <a:gd name="connsiteY23" fmla="*/ 245368 h 339231"/>
                    <a:gd name="connsiteX24" fmla="*/ 224467 w 576396"/>
                    <a:gd name="connsiteY24" fmla="*/ 167350 h 339231"/>
                    <a:gd name="connsiteX25" fmla="*/ 94271 w 576396"/>
                    <a:gd name="connsiteY25" fmla="*/ 154534 h 339231"/>
                    <a:gd name="connsiteX26" fmla="*/ 34010 w 576396"/>
                    <a:gd name="connsiteY26" fmla="*/ 138512 h 33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76396" h="339231">
                      <a:moveTo>
                        <a:pt x="34010" y="138512"/>
                      </a:moveTo>
                      <a:cubicBezTo>
                        <a:pt x="5029" y="113691"/>
                        <a:pt x="82408" y="101568"/>
                        <a:pt x="80414" y="92622"/>
                      </a:cubicBezTo>
                      <a:cubicBezTo>
                        <a:pt x="30855" y="76741"/>
                        <a:pt x="16221" y="56095"/>
                        <a:pt x="0" y="24338"/>
                      </a:cubicBezTo>
                      <a:cubicBezTo>
                        <a:pt x="17508" y="-17887"/>
                        <a:pt x="49303" y="9738"/>
                        <a:pt x="85861" y="2438"/>
                      </a:cubicBezTo>
                      <a:cubicBezTo>
                        <a:pt x="105349" y="10115"/>
                        <a:pt x="108460" y="50095"/>
                        <a:pt x="116927" y="70398"/>
                      </a:cubicBezTo>
                      <a:cubicBezTo>
                        <a:pt x="125394" y="90701"/>
                        <a:pt x="122109" y="126108"/>
                        <a:pt x="136661" y="124256"/>
                      </a:cubicBezTo>
                      <a:cubicBezTo>
                        <a:pt x="146601" y="133995"/>
                        <a:pt x="184628" y="79994"/>
                        <a:pt x="204240" y="59285"/>
                      </a:cubicBezTo>
                      <a:cubicBezTo>
                        <a:pt x="223852" y="38576"/>
                        <a:pt x="230941" y="650"/>
                        <a:pt x="254336" y="0"/>
                      </a:cubicBezTo>
                      <a:cubicBezTo>
                        <a:pt x="295011" y="27986"/>
                        <a:pt x="313462" y="27398"/>
                        <a:pt x="336675" y="39509"/>
                      </a:cubicBezTo>
                      <a:lnTo>
                        <a:pt x="400638" y="57233"/>
                      </a:lnTo>
                      <a:lnTo>
                        <a:pt x="444909" y="65907"/>
                      </a:lnTo>
                      <a:lnTo>
                        <a:pt x="487151" y="112586"/>
                      </a:lnTo>
                      <a:lnTo>
                        <a:pt x="530687" y="122816"/>
                      </a:lnTo>
                      <a:cubicBezTo>
                        <a:pt x="519732" y="177632"/>
                        <a:pt x="526240" y="173710"/>
                        <a:pt x="512110" y="199951"/>
                      </a:cubicBezTo>
                      <a:cubicBezTo>
                        <a:pt x="504730" y="253169"/>
                        <a:pt x="584661" y="268287"/>
                        <a:pt x="575694" y="311980"/>
                      </a:cubicBezTo>
                      <a:cubicBezTo>
                        <a:pt x="536900" y="320780"/>
                        <a:pt x="529856" y="310530"/>
                        <a:pt x="500587" y="314567"/>
                      </a:cubicBezTo>
                      <a:cubicBezTo>
                        <a:pt x="457882" y="293678"/>
                        <a:pt x="459628" y="271199"/>
                        <a:pt x="445498" y="232847"/>
                      </a:cubicBezTo>
                      <a:cubicBezTo>
                        <a:pt x="432355" y="222844"/>
                        <a:pt x="410770" y="230110"/>
                        <a:pt x="394739" y="251373"/>
                      </a:cubicBezTo>
                      <a:cubicBezTo>
                        <a:pt x="378708" y="272636"/>
                        <a:pt x="369049" y="326604"/>
                        <a:pt x="349312" y="336612"/>
                      </a:cubicBezTo>
                      <a:cubicBezTo>
                        <a:pt x="298523" y="330861"/>
                        <a:pt x="301709" y="347337"/>
                        <a:pt x="290607" y="324124"/>
                      </a:cubicBezTo>
                      <a:lnTo>
                        <a:pt x="266857" y="290786"/>
                      </a:lnTo>
                      <a:lnTo>
                        <a:pt x="215384" y="339231"/>
                      </a:lnTo>
                      <a:cubicBezTo>
                        <a:pt x="192641" y="324758"/>
                        <a:pt x="211171" y="303934"/>
                        <a:pt x="209065" y="286286"/>
                      </a:cubicBezTo>
                      <a:lnTo>
                        <a:pt x="263829" y="245368"/>
                      </a:lnTo>
                      <a:lnTo>
                        <a:pt x="224467" y="167350"/>
                      </a:lnTo>
                      <a:lnTo>
                        <a:pt x="94271" y="154534"/>
                      </a:lnTo>
                      <a:cubicBezTo>
                        <a:pt x="72067" y="155543"/>
                        <a:pt x="56214" y="145441"/>
                        <a:pt x="34010" y="138512"/>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64" name="Freeform: Shape 163">
                  <a:extLst>
                    <a:ext uri="{FF2B5EF4-FFF2-40B4-BE49-F238E27FC236}">
                      <a16:creationId xmlns:a16="http://schemas.microsoft.com/office/drawing/2014/main" id="{17D0270E-C1AA-40FB-94E4-95C6B0DD0EE1}"/>
                    </a:ext>
                  </a:extLst>
                </p:cNvPr>
                <p:cNvSpPr/>
                <p:nvPr/>
              </p:nvSpPr>
              <p:spPr>
                <a:xfrm>
                  <a:off x="5651816" y="4354461"/>
                  <a:ext cx="621201" cy="499847"/>
                </a:xfrm>
                <a:custGeom>
                  <a:avLst/>
                  <a:gdLst>
                    <a:gd name="connsiteX0" fmla="*/ 236169 w 1356461"/>
                    <a:gd name="connsiteY0" fmla="*/ 772093 h 1096069"/>
                    <a:gd name="connsiteX1" fmla="*/ 169557 w 1356461"/>
                    <a:gd name="connsiteY1" fmla="*/ 611619 h 1096069"/>
                    <a:gd name="connsiteX2" fmla="*/ 393616 w 1356461"/>
                    <a:gd name="connsiteY2" fmla="*/ 563174 h 1096069"/>
                    <a:gd name="connsiteX3" fmla="*/ 457200 w 1356461"/>
                    <a:gd name="connsiteY3" fmla="*/ 375449 h 1096069"/>
                    <a:gd name="connsiteX4" fmla="*/ 575285 w 1356461"/>
                    <a:gd name="connsiteY4" fmla="*/ 360310 h 1096069"/>
                    <a:gd name="connsiteX5" fmla="*/ 678230 w 1356461"/>
                    <a:gd name="connsiteY5" fmla="*/ 260392 h 1096069"/>
                    <a:gd name="connsiteX6" fmla="*/ 811454 w 1356461"/>
                    <a:gd name="connsiteY6" fmla="*/ 251309 h 1096069"/>
                    <a:gd name="connsiteX7" fmla="*/ 935595 w 1356461"/>
                    <a:gd name="connsiteY7" fmla="*/ 90835 h 1096069"/>
                    <a:gd name="connsiteX8" fmla="*/ 1108180 w 1356461"/>
                    <a:gd name="connsiteY8" fmla="*/ 118085 h 1096069"/>
                    <a:gd name="connsiteX9" fmla="*/ 1074874 w 1356461"/>
                    <a:gd name="connsiteY9" fmla="*/ 260392 h 1096069"/>
                    <a:gd name="connsiteX10" fmla="*/ 1153597 w 1356461"/>
                    <a:gd name="connsiteY10" fmla="*/ 284615 h 1096069"/>
                    <a:gd name="connsiteX11" fmla="*/ 1295904 w 1356461"/>
                    <a:gd name="connsiteY11" fmla="*/ 0 h 1096069"/>
                    <a:gd name="connsiteX12" fmla="*/ 1317099 w 1356461"/>
                    <a:gd name="connsiteY12" fmla="*/ 139280 h 1096069"/>
                    <a:gd name="connsiteX13" fmla="*/ 1332238 w 1356461"/>
                    <a:gd name="connsiteY13" fmla="*/ 145335 h 1096069"/>
                    <a:gd name="connsiteX14" fmla="*/ 1317099 w 1356461"/>
                    <a:gd name="connsiteY14" fmla="*/ 269476 h 1096069"/>
                    <a:gd name="connsiteX15" fmla="*/ 1304988 w 1356461"/>
                    <a:gd name="connsiteY15" fmla="*/ 302782 h 1096069"/>
                    <a:gd name="connsiteX16" fmla="*/ 1356461 w 1356461"/>
                    <a:gd name="connsiteY16" fmla="*/ 393616 h 1096069"/>
                    <a:gd name="connsiteX17" fmla="*/ 838704 w 1356461"/>
                    <a:gd name="connsiteY17" fmla="*/ 1047624 h 1096069"/>
                    <a:gd name="connsiteX18" fmla="*/ 756953 w 1356461"/>
                    <a:gd name="connsiteY18" fmla="*/ 959817 h 1096069"/>
                    <a:gd name="connsiteX19" fmla="*/ 632813 w 1356461"/>
                    <a:gd name="connsiteY19" fmla="*/ 947706 h 1096069"/>
                    <a:gd name="connsiteX20" fmla="*/ 375449 w 1356461"/>
                    <a:gd name="connsiteY20" fmla="*/ 1020374 h 1096069"/>
                    <a:gd name="connsiteX21" fmla="*/ 121112 w 1356461"/>
                    <a:gd name="connsiteY21" fmla="*/ 1096069 h 1096069"/>
                    <a:gd name="connsiteX22" fmla="*/ 9083 w 1356461"/>
                    <a:gd name="connsiteY22" fmla="*/ 1077902 h 1096069"/>
                    <a:gd name="connsiteX23" fmla="*/ 75695 w 1356461"/>
                    <a:gd name="connsiteY23" fmla="*/ 944678 h 1096069"/>
                    <a:gd name="connsiteX24" fmla="*/ 0 w 1356461"/>
                    <a:gd name="connsiteY24" fmla="*/ 850816 h 1096069"/>
                    <a:gd name="connsiteX25" fmla="*/ 51473 w 1356461"/>
                    <a:gd name="connsiteY25" fmla="*/ 702453 h 1096069"/>
                    <a:gd name="connsiteX26" fmla="*/ 236169 w 1356461"/>
                    <a:gd name="connsiteY26" fmla="*/ 772093 h 1096069"/>
                    <a:gd name="connsiteX0" fmla="*/ 236169 w 1371600"/>
                    <a:gd name="connsiteY0" fmla="*/ 772093 h 1096069"/>
                    <a:gd name="connsiteX1" fmla="*/ 169557 w 1371600"/>
                    <a:gd name="connsiteY1" fmla="*/ 611619 h 1096069"/>
                    <a:gd name="connsiteX2" fmla="*/ 393616 w 1371600"/>
                    <a:gd name="connsiteY2" fmla="*/ 563174 h 1096069"/>
                    <a:gd name="connsiteX3" fmla="*/ 457200 w 1371600"/>
                    <a:gd name="connsiteY3" fmla="*/ 375449 h 1096069"/>
                    <a:gd name="connsiteX4" fmla="*/ 575285 w 1371600"/>
                    <a:gd name="connsiteY4" fmla="*/ 360310 h 1096069"/>
                    <a:gd name="connsiteX5" fmla="*/ 678230 w 1371600"/>
                    <a:gd name="connsiteY5" fmla="*/ 260392 h 1096069"/>
                    <a:gd name="connsiteX6" fmla="*/ 811454 w 1371600"/>
                    <a:gd name="connsiteY6" fmla="*/ 251309 h 1096069"/>
                    <a:gd name="connsiteX7" fmla="*/ 935595 w 1371600"/>
                    <a:gd name="connsiteY7" fmla="*/ 90835 h 1096069"/>
                    <a:gd name="connsiteX8" fmla="*/ 1108180 w 1371600"/>
                    <a:gd name="connsiteY8" fmla="*/ 118085 h 1096069"/>
                    <a:gd name="connsiteX9" fmla="*/ 1074874 w 1371600"/>
                    <a:gd name="connsiteY9" fmla="*/ 260392 h 1096069"/>
                    <a:gd name="connsiteX10" fmla="*/ 1153597 w 1371600"/>
                    <a:gd name="connsiteY10" fmla="*/ 284615 h 1096069"/>
                    <a:gd name="connsiteX11" fmla="*/ 1295904 w 1371600"/>
                    <a:gd name="connsiteY11" fmla="*/ 0 h 1096069"/>
                    <a:gd name="connsiteX12" fmla="*/ 1317099 w 1371600"/>
                    <a:gd name="connsiteY12" fmla="*/ 139280 h 1096069"/>
                    <a:gd name="connsiteX13" fmla="*/ 1332238 w 1371600"/>
                    <a:gd name="connsiteY13" fmla="*/ 145335 h 1096069"/>
                    <a:gd name="connsiteX14" fmla="*/ 1317099 w 1371600"/>
                    <a:gd name="connsiteY14" fmla="*/ 269476 h 1096069"/>
                    <a:gd name="connsiteX15" fmla="*/ 1304988 w 1371600"/>
                    <a:gd name="connsiteY15" fmla="*/ 302782 h 1096069"/>
                    <a:gd name="connsiteX16" fmla="*/ 1371600 w 1371600"/>
                    <a:gd name="connsiteY16" fmla="*/ 538951 h 1096069"/>
                    <a:gd name="connsiteX17" fmla="*/ 838704 w 1371600"/>
                    <a:gd name="connsiteY17" fmla="*/ 1047624 h 1096069"/>
                    <a:gd name="connsiteX18" fmla="*/ 756953 w 1371600"/>
                    <a:gd name="connsiteY18" fmla="*/ 959817 h 1096069"/>
                    <a:gd name="connsiteX19" fmla="*/ 632813 w 1371600"/>
                    <a:gd name="connsiteY19" fmla="*/ 947706 h 1096069"/>
                    <a:gd name="connsiteX20" fmla="*/ 375449 w 1371600"/>
                    <a:gd name="connsiteY20" fmla="*/ 1020374 h 1096069"/>
                    <a:gd name="connsiteX21" fmla="*/ 121112 w 1371600"/>
                    <a:gd name="connsiteY21" fmla="*/ 1096069 h 1096069"/>
                    <a:gd name="connsiteX22" fmla="*/ 9083 w 1371600"/>
                    <a:gd name="connsiteY22" fmla="*/ 1077902 h 1096069"/>
                    <a:gd name="connsiteX23" fmla="*/ 75695 w 1371600"/>
                    <a:gd name="connsiteY23" fmla="*/ 944678 h 1096069"/>
                    <a:gd name="connsiteX24" fmla="*/ 0 w 1371600"/>
                    <a:gd name="connsiteY24" fmla="*/ 850816 h 1096069"/>
                    <a:gd name="connsiteX25" fmla="*/ 51473 w 1371600"/>
                    <a:gd name="connsiteY25" fmla="*/ 702453 h 1096069"/>
                    <a:gd name="connsiteX26" fmla="*/ 236169 w 1371600"/>
                    <a:gd name="connsiteY26" fmla="*/ 772093 h 1096069"/>
                    <a:gd name="connsiteX0" fmla="*/ 236169 w 1371600"/>
                    <a:gd name="connsiteY0" fmla="*/ 772093 h 1096069"/>
                    <a:gd name="connsiteX1" fmla="*/ 169557 w 1371600"/>
                    <a:gd name="connsiteY1" fmla="*/ 611619 h 1096069"/>
                    <a:gd name="connsiteX2" fmla="*/ 393616 w 1371600"/>
                    <a:gd name="connsiteY2" fmla="*/ 563174 h 1096069"/>
                    <a:gd name="connsiteX3" fmla="*/ 457200 w 1371600"/>
                    <a:gd name="connsiteY3" fmla="*/ 375449 h 1096069"/>
                    <a:gd name="connsiteX4" fmla="*/ 575285 w 1371600"/>
                    <a:gd name="connsiteY4" fmla="*/ 360310 h 1096069"/>
                    <a:gd name="connsiteX5" fmla="*/ 678230 w 1371600"/>
                    <a:gd name="connsiteY5" fmla="*/ 260392 h 1096069"/>
                    <a:gd name="connsiteX6" fmla="*/ 811454 w 1371600"/>
                    <a:gd name="connsiteY6" fmla="*/ 251309 h 1096069"/>
                    <a:gd name="connsiteX7" fmla="*/ 935595 w 1371600"/>
                    <a:gd name="connsiteY7" fmla="*/ 90835 h 1096069"/>
                    <a:gd name="connsiteX8" fmla="*/ 1108180 w 1371600"/>
                    <a:gd name="connsiteY8" fmla="*/ 118085 h 1096069"/>
                    <a:gd name="connsiteX9" fmla="*/ 1074874 w 1371600"/>
                    <a:gd name="connsiteY9" fmla="*/ 260392 h 1096069"/>
                    <a:gd name="connsiteX10" fmla="*/ 1153597 w 1371600"/>
                    <a:gd name="connsiteY10" fmla="*/ 284615 h 1096069"/>
                    <a:gd name="connsiteX11" fmla="*/ 1295904 w 1371600"/>
                    <a:gd name="connsiteY11" fmla="*/ 0 h 1096069"/>
                    <a:gd name="connsiteX12" fmla="*/ 1317099 w 1371600"/>
                    <a:gd name="connsiteY12" fmla="*/ 139280 h 1096069"/>
                    <a:gd name="connsiteX13" fmla="*/ 1332238 w 1371600"/>
                    <a:gd name="connsiteY13" fmla="*/ 145335 h 1096069"/>
                    <a:gd name="connsiteX14" fmla="*/ 1317099 w 1371600"/>
                    <a:gd name="connsiteY14" fmla="*/ 269476 h 1096069"/>
                    <a:gd name="connsiteX15" fmla="*/ 1304988 w 1371600"/>
                    <a:gd name="connsiteY15" fmla="*/ 302782 h 1096069"/>
                    <a:gd name="connsiteX16" fmla="*/ 1371600 w 1371600"/>
                    <a:gd name="connsiteY16" fmla="*/ 538951 h 1096069"/>
                    <a:gd name="connsiteX17" fmla="*/ 838704 w 1371600"/>
                    <a:gd name="connsiteY17" fmla="*/ 1047624 h 1096069"/>
                    <a:gd name="connsiteX18" fmla="*/ 756953 w 1371600"/>
                    <a:gd name="connsiteY18" fmla="*/ 959817 h 1096069"/>
                    <a:gd name="connsiteX19" fmla="*/ 632813 w 1371600"/>
                    <a:gd name="connsiteY19" fmla="*/ 947706 h 1096069"/>
                    <a:gd name="connsiteX20" fmla="*/ 375449 w 1371600"/>
                    <a:gd name="connsiteY20" fmla="*/ 1020374 h 1096069"/>
                    <a:gd name="connsiteX21" fmla="*/ 121112 w 1371600"/>
                    <a:gd name="connsiteY21" fmla="*/ 1096069 h 1096069"/>
                    <a:gd name="connsiteX22" fmla="*/ 9083 w 1371600"/>
                    <a:gd name="connsiteY22" fmla="*/ 1077902 h 1096069"/>
                    <a:gd name="connsiteX23" fmla="*/ 75695 w 1371600"/>
                    <a:gd name="connsiteY23" fmla="*/ 944678 h 1096069"/>
                    <a:gd name="connsiteX24" fmla="*/ 0 w 1371600"/>
                    <a:gd name="connsiteY24" fmla="*/ 850816 h 1096069"/>
                    <a:gd name="connsiteX25" fmla="*/ 51473 w 1371600"/>
                    <a:gd name="connsiteY25" fmla="*/ 702453 h 1096069"/>
                    <a:gd name="connsiteX26" fmla="*/ 236169 w 1371600"/>
                    <a:gd name="connsiteY26" fmla="*/ 772093 h 1096069"/>
                    <a:gd name="connsiteX0" fmla="*/ 236169 w 1371600"/>
                    <a:gd name="connsiteY0" fmla="*/ 772093 h 1096069"/>
                    <a:gd name="connsiteX1" fmla="*/ 169557 w 1371600"/>
                    <a:gd name="connsiteY1" fmla="*/ 611619 h 1096069"/>
                    <a:gd name="connsiteX2" fmla="*/ 393616 w 1371600"/>
                    <a:gd name="connsiteY2" fmla="*/ 563174 h 1096069"/>
                    <a:gd name="connsiteX3" fmla="*/ 457200 w 1371600"/>
                    <a:gd name="connsiteY3" fmla="*/ 375449 h 1096069"/>
                    <a:gd name="connsiteX4" fmla="*/ 575285 w 1371600"/>
                    <a:gd name="connsiteY4" fmla="*/ 360310 h 1096069"/>
                    <a:gd name="connsiteX5" fmla="*/ 678230 w 1371600"/>
                    <a:gd name="connsiteY5" fmla="*/ 260392 h 1096069"/>
                    <a:gd name="connsiteX6" fmla="*/ 811454 w 1371600"/>
                    <a:gd name="connsiteY6" fmla="*/ 251309 h 1096069"/>
                    <a:gd name="connsiteX7" fmla="*/ 935595 w 1371600"/>
                    <a:gd name="connsiteY7" fmla="*/ 90835 h 1096069"/>
                    <a:gd name="connsiteX8" fmla="*/ 1108180 w 1371600"/>
                    <a:gd name="connsiteY8" fmla="*/ 118085 h 1096069"/>
                    <a:gd name="connsiteX9" fmla="*/ 1074874 w 1371600"/>
                    <a:gd name="connsiteY9" fmla="*/ 260392 h 1096069"/>
                    <a:gd name="connsiteX10" fmla="*/ 1153597 w 1371600"/>
                    <a:gd name="connsiteY10" fmla="*/ 284615 h 1096069"/>
                    <a:gd name="connsiteX11" fmla="*/ 1295904 w 1371600"/>
                    <a:gd name="connsiteY11" fmla="*/ 0 h 1096069"/>
                    <a:gd name="connsiteX12" fmla="*/ 1317099 w 1371600"/>
                    <a:gd name="connsiteY12" fmla="*/ 139280 h 1096069"/>
                    <a:gd name="connsiteX13" fmla="*/ 1332238 w 1371600"/>
                    <a:gd name="connsiteY13" fmla="*/ 145335 h 1096069"/>
                    <a:gd name="connsiteX14" fmla="*/ 1317099 w 1371600"/>
                    <a:gd name="connsiteY14" fmla="*/ 269476 h 1096069"/>
                    <a:gd name="connsiteX15" fmla="*/ 1304988 w 1371600"/>
                    <a:gd name="connsiteY15" fmla="*/ 302782 h 1096069"/>
                    <a:gd name="connsiteX16" fmla="*/ 1371600 w 1371600"/>
                    <a:gd name="connsiteY16" fmla="*/ 538951 h 1096069"/>
                    <a:gd name="connsiteX17" fmla="*/ 838704 w 1371600"/>
                    <a:gd name="connsiteY17" fmla="*/ 1047624 h 1096069"/>
                    <a:gd name="connsiteX18" fmla="*/ 756953 w 1371600"/>
                    <a:gd name="connsiteY18" fmla="*/ 959817 h 1096069"/>
                    <a:gd name="connsiteX19" fmla="*/ 632813 w 1371600"/>
                    <a:gd name="connsiteY19" fmla="*/ 947706 h 1096069"/>
                    <a:gd name="connsiteX20" fmla="*/ 375449 w 1371600"/>
                    <a:gd name="connsiteY20" fmla="*/ 1020374 h 1096069"/>
                    <a:gd name="connsiteX21" fmla="*/ 121112 w 1371600"/>
                    <a:gd name="connsiteY21" fmla="*/ 1096069 h 1096069"/>
                    <a:gd name="connsiteX22" fmla="*/ 9083 w 1371600"/>
                    <a:gd name="connsiteY22" fmla="*/ 1077902 h 1096069"/>
                    <a:gd name="connsiteX23" fmla="*/ 75695 w 1371600"/>
                    <a:gd name="connsiteY23" fmla="*/ 944678 h 1096069"/>
                    <a:gd name="connsiteX24" fmla="*/ 0 w 1371600"/>
                    <a:gd name="connsiteY24" fmla="*/ 850816 h 1096069"/>
                    <a:gd name="connsiteX25" fmla="*/ 51473 w 1371600"/>
                    <a:gd name="connsiteY25" fmla="*/ 702453 h 1096069"/>
                    <a:gd name="connsiteX26" fmla="*/ 236169 w 1371600"/>
                    <a:gd name="connsiteY26" fmla="*/ 772093 h 1096069"/>
                    <a:gd name="connsiteX0" fmla="*/ 236169 w 1371600"/>
                    <a:gd name="connsiteY0" fmla="*/ 772093 h 1096069"/>
                    <a:gd name="connsiteX1" fmla="*/ 169557 w 1371600"/>
                    <a:gd name="connsiteY1" fmla="*/ 611619 h 1096069"/>
                    <a:gd name="connsiteX2" fmla="*/ 393616 w 1371600"/>
                    <a:gd name="connsiteY2" fmla="*/ 563174 h 1096069"/>
                    <a:gd name="connsiteX3" fmla="*/ 457200 w 1371600"/>
                    <a:gd name="connsiteY3" fmla="*/ 375449 h 1096069"/>
                    <a:gd name="connsiteX4" fmla="*/ 575285 w 1371600"/>
                    <a:gd name="connsiteY4" fmla="*/ 360310 h 1096069"/>
                    <a:gd name="connsiteX5" fmla="*/ 678230 w 1371600"/>
                    <a:gd name="connsiteY5" fmla="*/ 260392 h 1096069"/>
                    <a:gd name="connsiteX6" fmla="*/ 811454 w 1371600"/>
                    <a:gd name="connsiteY6" fmla="*/ 251309 h 1096069"/>
                    <a:gd name="connsiteX7" fmla="*/ 935595 w 1371600"/>
                    <a:gd name="connsiteY7" fmla="*/ 90835 h 1096069"/>
                    <a:gd name="connsiteX8" fmla="*/ 1108180 w 1371600"/>
                    <a:gd name="connsiteY8" fmla="*/ 118085 h 1096069"/>
                    <a:gd name="connsiteX9" fmla="*/ 1074874 w 1371600"/>
                    <a:gd name="connsiteY9" fmla="*/ 260392 h 1096069"/>
                    <a:gd name="connsiteX10" fmla="*/ 1153597 w 1371600"/>
                    <a:gd name="connsiteY10" fmla="*/ 284615 h 1096069"/>
                    <a:gd name="connsiteX11" fmla="*/ 1295904 w 1371600"/>
                    <a:gd name="connsiteY11" fmla="*/ 0 h 1096069"/>
                    <a:gd name="connsiteX12" fmla="*/ 1317099 w 1371600"/>
                    <a:gd name="connsiteY12" fmla="*/ 139280 h 1096069"/>
                    <a:gd name="connsiteX13" fmla="*/ 1332238 w 1371600"/>
                    <a:gd name="connsiteY13" fmla="*/ 145335 h 1096069"/>
                    <a:gd name="connsiteX14" fmla="*/ 1317099 w 1371600"/>
                    <a:gd name="connsiteY14" fmla="*/ 269476 h 1096069"/>
                    <a:gd name="connsiteX15" fmla="*/ 1304988 w 1371600"/>
                    <a:gd name="connsiteY15" fmla="*/ 302782 h 1096069"/>
                    <a:gd name="connsiteX16" fmla="*/ 1371600 w 1371600"/>
                    <a:gd name="connsiteY16" fmla="*/ 538951 h 1096069"/>
                    <a:gd name="connsiteX17" fmla="*/ 829620 w 1371600"/>
                    <a:gd name="connsiteY17" fmla="*/ 1056707 h 1096069"/>
                    <a:gd name="connsiteX18" fmla="*/ 756953 w 1371600"/>
                    <a:gd name="connsiteY18" fmla="*/ 959817 h 1096069"/>
                    <a:gd name="connsiteX19" fmla="*/ 632813 w 1371600"/>
                    <a:gd name="connsiteY19" fmla="*/ 947706 h 1096069"/>
                    <a:gd name="connsiteX20" fmla="*/ 375449 w 1371600"/>
                    <a:gd name="connsiteY20" fmla="*/ 1020374 h 1096069"/>
                    <a:gd name="connsiteX21" fmla="*/ 121112 w 1371600"/>
                    <a:gd name="connsiteY21" fmla="*/ 1096069 h 1096069"/>
                    <a:gd name="connsiteX22" fmla="*/ 9083 w 1371600"/>
                    <a:gd name="connsiteY22" fmla="*/ 1077902 h 1096069"/>
                    <a:gd name="connsiteX23" fmla="*/ 75695 w 1371600"/>
                    <a:gd name="connsiteY23" fmla="*/ 944678 h 1096069"/>
                    <a:gd name="connsiteX24" fmla="*/ 0 w 1371600"/>
                    <a:gd name="connsiteY24" fmla="*/ 850816 h 1096069"/>
                    <a:gd name="connsiteX25" fmla="*/ 51473 w 1371600"/>
                    <a:gd name="connsiteY25" fmla="*/ 702453 h 1096069"/>
                    <a:gd name="connsiteX26" fmla="*/ 236169 w 1371600"/>
                    <a:gd name="connsiteY26" fmla="*/ 772093 h 1096069"/>
                    <a:gd name="connsiteX0" fmla="*/ 236169 w 1371600"/>
                    <a:gd name="connsiteY0" fmla="*/ 772093 h 1096069"/>
                    <a:gd name="connsiteX1" fmla="*/ 169557 w 1371600"/>
                    <a:gd name="connsiteY1" fmla="*/ 611619 h 1096069"/>
                    <a:gd name="connsiteX2" fmla="*/ 393616 w 1371600"/>
                    <a:gd name="connsiteY2" fmla="*/ 563174 h 1096069"/>
                    <a:gd name="connsiteX3" fmla="*/ 457200 w 1371600"/>
                    <a:gd name="connsiteY3" fmla="*/ 375449 h 1096069"/>
                    <a:gd name="connsiteX4" fmla="*/ 575285 w 1371600"/>
                    <a:gd name="connsiteY4" fmla="*/ 360310 h 1096069"/>
                    <a:gd name="connsiteX5" fmla="*/ 678230 w 1371600"/>
                    <a:gd name="connsiteY5" fmla="*/ 260392 h 1096069"/>
                    <a:gd name="connsiteX6" fmla="*/ 811454 w 1371600"/>
                    <a:gd name="connsiteY6" fmla="*/ 251309 h 1096069"/>
                    <a:gd name="connsiteX7" fmla="*/ 935595 w 1371600"/>
                    <a:gd name="connsiteY7" fmla="*/ 90835 h 1096069"/>
                    <a:gd name="connsiteX8" fmla="*/ 1108180 w 1371600"/>
                    <a:gd name="connsiteY8" fmla="*/ 118085 h 1096069"/>
                    <a:gd name="connsiteX9" fmla="*/ 1074874 w 1371600"/>
                    <a:gd name="connsiteY9" fmla="*/ 260392 h 1096069"/>
                    <a:gd name="connsiteX10" fmla="*/ 1153597 w 1371600"/>
                    <a:gd name="connsiteY10" fmla="*/ 284615 h 1096069"/>
                    <a:gd name="connsiteX11" fmla="*/ 1295904 w 1371600"/>
                    <a:gd name="connsiteY11" fmla="*/ 0 h 1096069"/>
                    <a:gd name="connsiteX12" fmla="*/ 1317099 w 1371600"/>
                    <a:gd name="connsiteY12" fmla="*/ 139280 h 1096069"/>
                    <a:gd name="connsiteX13" fmla="*/ 1332238 w 1371600"/>
                    <a:gd name="connsiteY13" fmla="*/ 145335 h 1096069"/>
                    <a:gd name="connsiteX14" fmla="*/ 1317099 w 1371600"/>
                    <a:gd name="connsiteY14" fmla="*/ 269476 h 1096069"/>
                    <a:gd name="connsiteX15" fmla="*/ 1304988 w 1371600"/>
                    <a:gd name="connsiteY15" fmla="*/ 302782 h 1096069"/>
                    <a:gd name="connsiteX16" fmla="*/ 1371600 w 1371600"/>
                    <a:gd name="connsiteY16" fmla="*/ 538951 h 1096069"/>
                    <a:gd name="connsiteX17" fmla="*/ 829620 w 1371600"/>
                    <a:gd name="connsiteY17" fmla="*/ 1056707 h 1096069"/>
                    <a:gd name="connsiteX18" fmla="*/ 756953 w 1371600"/>
                    <a:gd name="connsiteY18" fmla="*/ 959817 h 1096069"/>
                    <a:gd name="connsiteX19" fmla="*/ 632813 w 1371600"/>
                    <a:gd name="connsiteY19" fmla="*/ 947706 h 1096069"/>
                    <a:gd name="connsiteX20" fmla="*/ 375449 w 1371600"/>
                    <a:gd name="connsiteY20" fmla="*/ 1020374 h 1096069"/>
                    <a:gd name="connsiteX21" fmla="*/ 121112 w 1371600"/>
                    <a:gd name="connsiteY21" fmla="*/ 1096069 h 1096069"/>
                    <a:gd name="connsiteX22" fmla="*/ 9083 w 1371600"/>
                    <a:gd name="connsiteY22" fmla="*/ 1077902 h 1096069"/>
                    <a:gd name="connsiteX23" fmla="*/ 75695 w 1371600"/>
                    <a:gd name="connsiteY23" fmla="*/ 944678 h 1096069"/>
                    <a:gd name="connsiteX24" fmla="*/ 0 w 1371600"/>
                    <a:gd name="connsiteY24" fmla="*/ 850816 h 1096069"/>
                    <a:gd name="connsiteX25" fmla="*/ 51473 w 1371600"/>
                    <a:gd name="connsiteY25" fmla="*/ 702453 h 1096069"/>
                    <a:gd name="connsiteX26" fmla="*/ 236169 w 1371600"/>
                    <a:gd name="connsiteY26" fmla="*/ 772093 h 1096069"/>
                    <a:gd name="connsiteX0" fmla="*/ 236169 w 1410962"/>
                    <a:gd name="connsiteY0" fmla="*/ 772093 h 1096069"/>
                    <a:gd name="connsiteX1" fmla="*/ 169557 w 1410962"/>
                    <a:gd name="connsiteY1" fmla="*/ 611619 h 1096069"/>
                    <a:gd name="connsiteX2" fmla="*/ 393616 w 1410962"/>
                    <a:gd name="connsiteY2" fmla="*/ 563174 h 1096069"/>
                    <a:gd name="connsiteX3" fmla="*/ 457200 w 1410962"/>
                    <a:gd name="connsiteY3" fmla="*/ 375449 h 1096069"/>
                    <a:gd name="connsiteX4" fmla="*/ 575285 w 1410962"/>
                    <a:gd name="connsiteY4" fmla="*/ 360310 h 1096069"/>
                    <a:gd name="connsiteX5" fmla="*/ 678230 w 1410962"/>
                    <a:gd name="connsiteY5" fmla="*/ 260392 h 1096069"/>
                    <a:gd name="connsiteX6" fmla="*/ 811454 w 1410962"/>
                    <a:gd name="connsiteY6" fmla="*/ 251309 h 1096069"/>
                    <a:gd name="connsiteX7" fmla="*/ 935595 w 1410962"/>
                    <a:gd name="connsiteY7" fmla="*/ 90835 h 1096069"/>
                    <a:gd name="connsiteX8" fmla="*/ 1108180 w 1410962"/>
                    <a:gd name="connsiteY8" fmla="*/ 118085 h 1096069"/>
                    <a:gd name="connsiteX9" fmla="*/ 1074874 w 1410962"/>
                    <a:gd name="connsiteY9" fmla="*/ 260392 h 1096069"/>
                    <a:gd name="connsiteX10" fmla="*/ 1153597 w 1410962"/>
                    <a:gd name="connsiteY10" fmla="*/ 284615 h 1096069"/>
                    <a:gd name="connsiteX11" fmla="*/ 1295904 w 1410962"/>
                    <a:gd name="connsiteY11" fmla="*/ 0 h 1096069"/>
                    <a:gd name="connsiteX12" fmla="*/ 1317099 w 1410962"/>
                    <a:gd name="connsiteY12" fmla="*/ 139280 h 1096069"/>
                    <a:gd name="connsiteX13" fmla="*/ 1332238 w 1410962"/>
                    <a:gd name="connsiteY13" fmla="*/ 145335 h 1096069"/>
                    <a:gd name="connsiteX14" fmla="*/ 1317099 w 1410962"/>
                    <a:gd name="connsiteY14" fmla="*/ 269476 h 1096069"/>
                    <a:gd name="connsiteX15" fmla="*/ 1410962 w 1410962"/>
                    <a:gd name="connsiteY15" fmla="*/ 305810 h 1096069"/>
                    <a:gd name="connsiteX16" fmla="*/ 1371600 w 1410962"/>
                    <a:gd name="connsiteY16" fmla="*/ 538951 h 1096069"/>
                    <a:gd name="connsiteX17" fmla="*/ 829620 w 1410962"/>
                    <a:gd name="connsiteY17" fmla="*/ 1056707 h 1096069"/>
                    <a:gd name="connsiteX18" fmla="*/ 756953 w 1410962"/>
                    <a:gd name="connsiteY18" fmla="*/ 959817 h 1096069"/>
                    <a:gd name="connsiteX19" fmla="*/ 632813 w 1410962"/>
                    <a:gd name="connsiteY19" fmla="*/ 947706 h 1096069"/>
                    <a:gd name="connsiteX20" fmla="*/ 375449 w 1410962"/>
                    <a:gd name="connsiteY20" fmla="*/ 1020374 h 1096069"/>
                    <a:gd name="connsiteX21" fmla="*/ 121112 w 1410962"/>
                    <a:gd name="connsiteY21" fmla="*/ 1096069 h 1096069"/>
                    <a:gd name="connsiteX22" fmla="*/ 9083 w 1410962"/>
                    <a:gd name="connsiteY22" fmla="*/ 1077902 h 1096069"/>
                    <a:gd name="connsiteX23" fmla="*/ 75695 w 1410962"/>
                    <a:gd name="connsiteY23" fmla="*/ 944678 h 1096069"/>
                    <a:gd name="connsiteX24" fmla="*/ 0 w 1410962"/>
                    <a:gd name="connsiteY24" fmla="*/ 850816 h 1096069"/>
                    <a:gd name="connsiteX25" fmla="*/ 51473 w 1410962"/>
                    <a:gd name="connsiteY25" fmla="*/ 702453 h 1096069"/>
                    <a:gd name="connsiteX26" fmla="*/ 236169 w 1410962"/>
                    <a:gd name="connsiteY26" fmla="*/ 772093 h 1096069"/>
                    <a:gd name="connsiteX0" fmla="*/ 236169 w 1410962"/>
                    <a:gd name="connsiteY0" fmla="*/ 772093 h 1096069"/>
                    <a:gd name="connsiteX1" fmla="*/ 169557 w 1410962"/>
                    <a:gd name="connsiteY1" fmla="*/ 611619 h 1096069"/>
                    <a:gd name="connsiteX2" fmla="*/ 393616 w 1410962"/>
                    <a:gd name="connsiteY2" fmla="*/ 563174 h 1096069"/>
                    <a:gd name="connsiteX3" fmla="*/ 457200 w 1410962"/>
                    <a:gd name="connsiteY3" fmla="*/ 375449 h 1096069"/>
                    <a:gd name="connsiteX4" fmla="*/ 575285 w 1410962"/>
                    <a:gd name="connsiteY4" fmla="*/ 360310 h 1096069"/>
                    <a:gd name="connsiteX5" fmla="*/ 678230 w 1410962"/>
                    <a:gd name="connsiteY5" fmla="*/ 260392 h 1096069"/>
                    <a:gd name="connsiteX6" fmla="*/ 811454 w 1410962"/>
                    <a:gd name="connsiteY6" fmla="*/ 251309 h 1096069"/>
                    <a:gd name="connsiteX7" fmla="*/ 935595 w 1410962"/>
                    <a:gd name="connsiteY7" fmla="*/ 90835 h 1096069"/>
                    <a:gd name="connsiteX8" fmla="*/ 1108180 w 1410962"/>
                    <a:gd name="connsiteY8" fmla="*/ 118085 h 1096069"/>
                    <a:gd name="connsiteX9" fmla="*/ 1074874 w 1410962"/>
                    <a:gd name="connsiteY9" fmla="*/ 260392 h 1096069"/>
                    <a:gd name="connsiteX10" fmla="*/ 1153597 w 1410962"/>
                    <a:gd name="connsiteY10" fmla="*/ 284615 h 1096069"/>
                    <a:gd name="connsiteX11" fmla="*/ 1295904 w 1410962"/>
                    <a:gd name="connsiteY11" fmla="*/ 0 h 1096069"/>
                    <a:gd name="connsiteX12" fmla="*/ 1317099 w 1410962"/>
                    <a:gd name="connsiteY12" fmla="*/ 139280 h 1096069"/>
                    <a:gd name="connsiteX13" fmla="*/ 1332238 w 1410962"/>
                    <a:gd name="connsiteY13" fmla="*/ 145335 h 1096069"/>
                    <a:gd name="connsiteX14" fmla="*/ 1317099 w 1410962"/>
                    <a:gd name="connsiteY14" fmla="*/ 269476 h 1096069"/>
                    <a:gd name="connsiteX15" fmla="*/ 1410962 w 1410962"/>
                    <a:gd name="connsiteY15" fmla="*/ 305810 h 1096069"/>
                    <a:gd name="connsiteX16" fmla="*/ 1371600 w 1410962"/>
                    <a:gd name="connsiteY16" fmla="*/ 538951 h 1096069"/>
                    <a:gd name="connsiteX17" fmla="*/ 829620 w 1410962"/>
                    <a:gd name="connsiteY17" fmla="*/ 1056707 h 1096069"/>
                    <a:gd name="connsiteX18" fmla="*/ 756953 w 1410962"/>
                    <a:gd name="connsiteY18" fmla="*/ 959817 h 1096069"/>
                    <a:gd name="connsiteX19" fmla="*/ 632813 w 1410962"/>
                    <a:gd name="connsiteY19" fmla="*/ 947706 h 1096069"/>
                    <a:gd name="connsiteX20" fmla="*/ 375449 w 1410962"/>
                    <a:gd name="connsiteY20" fmla="*/ 1020374 h 1096069"/>
                    <a:gd name="connsiteX21" fmla="*/ 121112 w 1410962"/>
                    <a:gd name="connsiteY21" fmla="*/ 1096069 h 1096069"/>
                    <a:gd name="connsiteX22" fmla="*/ 9083 w 1410962"/>
                    <a:gd name="connsiteY22" fmla="*/ 1077902 h 1096069"/>
                    <a:gd name="connsiteX23" fmla="*/ 75695 w 1410962"/>
                    <a:gd name="connsiteY23" fmla="*/ 944678 h 1096069"/>
                    <a:gd name="connsiteX24" fmla="*/ 0 w 1410962"/>
                    <a:gd name="connsiteY24" fmla="*/ 850816 h 1096069"/>
                    <a:gd name="connsiteX25" fmla="*/ 51473 w 1410962"/>
                    <a:gd name="connsiteY25" fmla="*/ 702453 h 1096069"/>
                    <a:gd name="connsiteX26" fmla="*/ 236169 w 1410962"/>
                    <a:gd name="connsiteY26" fmla="*/ 772093 h 1096069"/>
                    <a:gd name="connsiteX0" fmla="*/ 236169 w 1410962"/>
                    <a:gd name="connsiteY0" fmla="*/ 772093 h 1096069"/>
                    <a:gd name="connsiteX1" fmla="*/ 169557 w 1410962"/>
                    <a:gd name="connsiteY1" fmla="*/ 611619 h 1096069"/>
                    <a:gd name="connsiteX2" fmla="*/ 393616 w 1410962"/>
                    <a:gd name="connsiteY2" fmla="*/ 563174 h 1096069"/>
                    <a:gd name="connsiteX3" fmla="*/ 457200 w 1410962"/>
                    <a:gd name="connsiteY3" fmla="*/ 375449 h 1096069"/>
                    <a:gd name="connsiteX4" fmla="*/ 575285 w 1410962"/>
                    <a:gd name="connsiteY4" fmla="*/ 360310 h 1096069"/>
                    <a:gd name="connsiteX5" fmla="*/ 678230 w 1410962"/>
                    <a:gd name="connsiteY5" fmla="*/ 260392 h 1096069"/>
                    <a:gd name="connsiteX6" fmla="*/ 811454 w 1410962"/>
                    <a:gd name="connsiteY6" fmla="*/ 251309 h 1096069"/>
                    <a:gd name="connsiteX7" fmla="*/ 935595 w 1410962"/>
                    <a:gd name="connsiteY7" fmla="*/ 90835 h 1096069"/>
                    <a:gd name="connsiteX8" fmla="*/ 1108180 w 1410962"/>
                    <a:gd name="connsiteY8" fmla="*/ 118085 h 1096069"/>
                    <a:gd name="connsiteX9" fmla="*/ 1074874 w 1410962"/>
                    <a:gd name="connsiteY9" fmla="*/ 260392 h 1096069"/>
                    <a:gd name="connsiteX10" fmla="*/ 1153597 w 1410962"/>
                    <a:gd name="connsiteY10" fmla="*/ 284615 h 1096069"/>
                    <a:gd name="connsiteX11" fmla="*/ 1295904 w 1410962"/>
                    <a:gd name="connsiteY11" fmla="*/ 0 h 1096069"/>
                    <a:gd name="connsiteX12" fmla="*/ 1317099 w 1410962"/>
                    <a:gd name="connsiteY12" fmla="*/ 139280 h 1096069"/>
                    <a:gd name="connsiteX13" fmla="*/ 1332238 w 1410962"/>
                    <a:gd name="connsiteY13" fmla="*/ 145335 h 1096069"/>
                    <a:gd name="connsiteX14" fmla="*/ 1317099 w 1410962"/>
                    <a:gd name="connsiteY14" fmla="*/ 269476 h 1096069"/>
                    <a:gd name="connsiteX15" fmla="*/ 1410962 w 1410962"/>
                    <a:gd name="connsiteY15" fmla="*/ 305810 h 1096069"/>
                    <a:gd name="connsiteX16" fmla="*/ 1371600 w 1410962"/>
                    <a:gd name="connsiteY16" fmla="*/ 538951 h 1096069"/>
                    <a:gd name="connsiteX17" fmla="*/ 829620 w 1410962"/>
                    <a:gd name="connsiteY17" fmla="*/ 1056707 h 1096069"/>
                    <a:gd name="connsiteX18" fmla="*/ 756953 w 1410962"/>
                    <a:gd name="connsiteY18" fmla="*/ 959817 h 1096069"/>
                    <a:gd name="connsiteX19" fmla="*/ 632813 w 1410962"/>
                    <a:gd name="connsiteY19" fmla="*/ 947706 h 1096069"/>
                    <a:gd name="connsiteX20" fmla="*/ 375449 w 1410962"/>
                    <a:gd name="connsiteY20" fmla="*/ 1020374 h 1096069"/>
                    <a:gd name="connsiteX21" fmla="*/ 121112 w 1410962"/>
                    <a:gd name="connsiteY21" fmla="*/ 1096069 h 1096069"/>
                    <a:gd name="connsiteX22" fmla="*/ 9083 w 1410962"/>
                    <a:gd name="connsiteY22" fmla="*/ 1077902 h 1096069"/>
                    <a:gd name="connsiteX23" fmla="*/ 75695 w 1410962"/>
                    <a:gd name="connsiteY23" fmla="*/ 944678 h 1096069"/>
                    <a:gd name="connsiteX24" fmla="*/ 0 w 1410962"/>
                    <a:gd name="connsiteY24" fmla="*/ 850816 h 1096069"/>
                    <a:gd name="connsiteX25" fmla="*/ 51473 w 1410962"/>
                    <a:gd name="connsiteY25" fmla="*/ 702453 h 1096069"/>
                    <a:gd name="connsiteX26" fmla="*/ 236169 w 1410962"/>
                    <a:gd name="connsiteY26" fmla="*/ 772093 h 1096069"/>
                    <a:gd name="connsiteX0" fmla="*/ 236169 w 1410962"/>
                    <a:gd name="connsiteY0" fmla="*/ 772093 h 1096069"/>
                    <a:gd name="connsiteX1" fmla="*/ 169557 w 1410962"/>
                    <a:gd name="connsiteY1" fmla="*/ 611619 h 1096069"/>
                    <a:gd name="connsiteX2" fmla="*/ 393616 w 1410962"/>
                    <a:gd name="connsiteY2" fmla="*/ 563174 h 1096069"/>
                    <a:gd name="connsiteX3" fmla="*/ 457200 w 1410962"/>
                    <a:gd name="connsiteY3" fmla="*/ 375449 h 1096069"/>
                    <a:gd name="connsiteX4" fmla="*/ 575285 w 1410962"/>
                    <a:gd name="connsiteY4" fmla="*/ 360310 h 1096069"/>
                    <a:gd name="connsiteX5" fmla="*/ 678230 w 1410962"/>
                    <a:gd name="connsiteY5" fmla="*/ 260392 h 1096069"/>
                    <a:gd name="connsiteX6" fmla="*/ 811454 w 1410962"/>
                    <a:gd name="connsiteY6" fmla="*/ 251309 h 1096069"/>
                    <a:gd name="connsiteX7" fmla="*/ 935595 w 1410962"/>
                    <a:gd name="connsiteY7" fmla="*/ 90835 h 1096069"/>
                    <a:gd name="connsiteX8" fmla="*/ 1108180 w 1410962"/>
                    <a:gd name="connsiteY8" fmla="*/ 118085 h 1096069"/>
                    <a:gd name="connsiteX9" fmla="*/ 1074874 w 1410962"/>
                    <a:gd name="connsiteY9" fmla="*/ 260392 h 1096069"/>
                    <a:gd name="connsiteX10" fmla="*/ 1153597 w 1410962"/>
                    <a:gd name="connsiteY10" fmla="*/ 284615 h 1096069"/>
                    <a:gd name="connsiteX11" fmla="*/ 1295904 w 1410962"/>
                    <a:gd name="connsiteY11" fmla="*/ 0 h 1096069"/>
                    <a:gd name="connsiteX12" fmla="*/ 1317099 w 1410962"/>
                    <a:gd name="connsiteY12" fmla="*/ 139280 h 1096069"/>
                    <a:gd name="connsiteX13" fmla="*/ 1332238 w 1410962"/>
                    <a:gd name="connsiteY13" fmla="*/ 145335 h 1096069"/>
                    <a:gd name="connsiteX14" fmla="*/ 1317099 w 1410962"/>
                    <a:gd name="connsiteY14" fmla="*/ 269476 h 1096069"/>
                    <a:gd name="connsiteX15" fmla="*/ 1410962 w 1410962"/>
                    <a:gd name="connsiteY15" fmla="*/ 305810 h 1096069"/>
                    <a:gd name="connsiteX16" fmla="*/ 1371600 w 1410962"/>
                    <a:gd name="connsiteY16" fmla="*/ 538951 h 1096069"/>
                    <a:gd name="connsiteX17" fmla="*/ 829620 w 1410962"/>
                    <a:gd name="connsiteY17" fmla="*/ 1056707 h 1096069"/>
                    <a:gd name="connsiteX18" fmla="*/ 756953 w 1410962"/>
                    <a:gd name="connsiteY18" fmla="*/ 959817 h 1096069"/>
                    <a:gd name="connsiteX19" fmla="*/ 632813 w 1410962"/>
                    <a:gd name="connsiteY19" fmla="*/ 947706 h 1096069"/>
                    <a:gd name="connsiteX20" fmla="*/ 375449 w 1410962"/>
                    <a:gd name="connsiteY20" fmla="*/ 1020374 h 1096069"/>
                    <a:gd name="connsiteX21" fmla="*/ 121112 w 1410962"/>
                    <a:gd name="connsiteY21" fmla="*/ 1096069 h 1096069"/>
                    <a:gd name="connsiteX22" fmla="*/ 9083 w 1410962"/>
                    <a:gd name="connsiteY22" fmla="*/ 1077902 h 1096069"/>
                    <a:gd name="connsiteX23" fmla="*/ 75695 w 1410962"/>
                    <a:gd name="connsiteY23" fmla="*/ 944678 h 1096069"/>
                    <a:gd name="connsiteX24" fmla="*/ 0 w 1410962"/>
                    <a:gd name="connsiteY24" fmla="*/ 850816 h 1096069"/>
                    <a:gd name="connsiteX25" fmla="*/ 51473 w 1410962"/>
                    <a:gd name="connsiteY25" fmla="*/ 702453 h 1096069"/>
                    <a:gd name="connsiteX26" fmla="*/ 236169 w 1410962"/>
                    <a:gd name="connsiteY26" fmla="*/ 772093 h 1096069"/>
                    <a:gd name="connsiteX0" fmla="*/ 236169 w 1410962"/>
                    <a:gd name="connsiteY0" fmla="*/ 772093 h 1096069"/>
                    <a:gd name="connsiteX1" fmla="*/ 169557 w 1410962"/>
                    <a:gd name="connsiteY1" fmla="*/ 611619 h 1096069"/>
                    <a:gd name="connsiteX2" fmla="*/ 393616 w 1410962"/>
                    <a:gd name="connsiteY2" fmla="*/ 563174 h 1096069"/>
                    <a:gd name="connsiteX3" fmla="*/ 457200 w 1410962"/>
                    <a:gd name="connsiteY3" fmla="*/ 375449 h 1096069"/>
                    <a:gd name="connsiteX4" fmla="*/ 575285 w 1410962"/>
                    <a:gd name="connsiteY4" fmla="*/ 360310 h 1096069"/>
                    <a:gd name="connsiteX5" fmla="*/ 678230 w 1410962"/>
                    <a:gd name="connsiteY5" fmla="*/ 260392 h 1096069"/>
                    <a:gd name="connsiteX6" fmla="*/ 811454 w 1410962"/>
                    <a:gd name="connsiteY6" fmla="*/ 251309 h 1096069"/>
                    <a:gd name="connsiteX7" fmla="*/ 935595 w 1410962"/>
                    <a:gd name="connsiteY7" fmla="*/ 90835 h 1096069"/>
                    <a:gd name="connsiteX8" fmla="*/ 1108180 w 1410962"/>
                    <a:gd name="connsiteY8" fmla="*/ 118085 h 1096069"/>
                    <a:gd name="connsiteX9" fmla="*/ 1074874 w 1410962"/>
                    <a:gd name="connsiteY9" fmla="*/ 260392 h 1096069"/>
                    <a:gd name="connsiteX10" fmla="*/ 1153597 w 1410962"/>
                    <a:gd name="connsiteY10" fmla="*/ 284615 h 1096069"/>
                    <a:gd name="connsiteX11" fmla="*/ 1295904 w 1410962"/>
                    <a:gd name="connsiteY11" fmla="*/ 0 h 1096069"/>
                    <a:gd name="connsiteX12" fmla="*/ 1317099 w 1410962"/>
                    <a:gd name="connsiteY12" fmla="*/ 139280 h 1096069"/>
                    <a:gd name="connsiteX13" fmla="*/ 1332238 w 1410962"/>
                    <a:gd name="connsiteY13" fmla="*/ 145335 h 1096069"/>
                    <a:gd name="connsiteX14" fmla="*/ 1317099 w 1410962"/>
                    <a:gd name="connsiteY14" fmla="*/ 269476 h 1096069"/>
                    <a:gd name="connsiteX15" fmla="*/ 1410962 w 1410962"/>
                    <a:gd name="connsiteY15" fmla="*/ 305810 h 1096069"/>
                    <a:gd name="connsiteX16" fmla="*/ 1371600 w 1410962"/>
                    <a:gd name="connsiteY16" fmla="*/ 538951 h 1096069"/>
                    <a:gd name="connsiteX17" fmla="*/ 829620 w 1410962"/>
                    <a:gd name="connsiteY17" fmla="*/ 1056707 h 1096069"/>
                    <a:gd name="connsiteX18" fmla="*/ 756953 w 1410962"/>
                    <a:gd name="connsiteY18" fmla="*/ 959817 h 1096069"/>
                    <a:gd name="connsiteX19" fmla="*/ 632813 w 1410962"/>
                    <a:gd name="connsiteY19" fmla="*/ 947706 h 1096069"/>
                    <a:gd name="connsiteX20" fmla="*/ 375449 w 1410962"/>
                    <a:gd name="connsiteY20" fmla="*/ 1020374 h 1096069"/>
                    <a:gd name="connsiteX21" fmla="*/ 121112 w 1410962"/>
                    <a:gd name="connsiteY21" fmla="*/ 1096069 h 1096069"/>
                    <a:gd name="connsiteX22" fmla="*/ 9083 w 1410962"/>
                    <a:gd name="connsiteY22" fmla="*/ 1077902 h 1096069"/>
                    <a:gd name="connsiteX23" fmla="*/ 75695 w 1410962"/>
                    <a:gd name="connsiteY23" fmla="*/ 944678 h 1096069"/>
                    <a:gd name="connsiteX24" fmla="*/ 0 w 1410962"/>
                    <a:gd name="connsiteY24" fmla="*/ 850816 h 1096069"/>
                    <a:gd name="connsiteX25" fmla="*/ 51473 w 1410962"/>
                    <a:gd name="connsiteY25" fmla="*/ 702453 h 1096069"/>
                    <a:gd name="connsiteX26" fmla="*/ 236169 w 1410962"/>
                    <a:gd name="connsiteY26" fmla="*/ 772093 h 1096069"/>
                    <a:gd name="connsiteX0" fmla="*/ 51473 w 1410962"/>
                    <a:gd name="connsiteY0" fmla="*/ 702453 h 1096069"/>
                    <a:gd name="connsiteX1" fmla="*/ 169557 w 1410962"/>
                    <a:gd name="connsiteY1" fmla="*/ 611619 h 1096069"/>
                    <a:gd name="connsiteX2" fmla="*/ 393616 w 1410962"/>
                    <a:gd name="connsiteY2" fmla="*/ 563174 h 1096069"/>
                    <a:gd name="connsiteX3" fmla="*/ 457200 w 1410962"/>
                    <a:gd name="connsiteY3" fmla="*/ 375449 h 1096069"/>
                    <a:gd name="connsiteX4" fmla="*/ 575285 w 1410962"/>
                    <a:gd name="connsiteY4" fmla="*/ 360310 h 1096069"/>
                    <a:gd name="connsiteX5" fmla="*/ 678230 w 1410962"/>
                    <a:gd name="connsiteY5" fmla="*/ 260392 h 1096069"/>
                    <a:gd name="connsiteX6" fmla="*/ 811454 w 1410962"/>
                    <a:gd name="connsiteY6" fmla="*/ 251309 h 1096069"/>
                    <a:gd name="connsiteX7" fmla="*/ 935595 w 1410962"/>
                    <a:gd name="connsiteY7" fmla="*/ 90835 h 1096069"/>
                    <a:gd name="connsiteX8" fmla="*/ 1108180 w 1410962"/>
                    <a:gd name="connsiteY8" fmla="*/ 118085 h 1096069"/>
                    <a:gd name="connsiteX9" fmla="*/ 1074874 w 1410962"/>
                    <a:gd name="connsiteY9" fmla="*/ 260392 h 1096069"/>
                    <a:gd name="connsiteX10" fmla="*/ 1153597 w 1410962"/>
                    <a:gd name="connsiteY10" fmla="*/ 284615 h 1096069"/>
                    <a:gd name="connsiteX11" fmla="*/ 1295904 w 1410962"/>
                    <a:gd name="connsiteY11" fmla="*/ 0 h 1096069"/>
                    <a:gd name="connsiteX12" fmla="*/ 1317099 w 1410962"/>
                    <a:gd name="connsiteY12" fmla="*/ 139280 h 1096069"/>
                    <a:gd name="connsiteX13" fmla="*/ 1332238 w 1410962"/>
                    <a:gd name="connsiteY13" fmla="*/ 145335 h 1096069"/>
                    <a:gd name="connsiteX14" fmla="*/ 1317099 w 1410962"/>
                    <a:gd name="connsiteY14" fmla="*/ 269476 h 1096069"/>
                    <a:gd name="connsiteX15" fmla="*/ 1410962 w 1410962"/>
                    <a:gd name="connsiteY15" fmla="*/ 305810 h 1096069"/>
                    <a:gd name="connsiteX16" fmla="*/ 1371600 w 1410962"/>
                    <a:gd name="connsiteY16" fmla="*/ 538951 h 1096069"/>
                    <a:gd name="connsiteX17" fmla="*/ 829620 w 1410962"/>
                    <a:gd name="connsiteY17" fmla="*/ 1056707 h 1096069"/>
                    <a:gd name="connsiteX18" fmla="*/ 756953 w 1410962"/>
                    <a:gd name="connsiteY18" fmla="*/ 959817 h 1096069"/>
                    <a:gd name="connsiteX19" fmla="*/ 632813 w 1410962"/>
                    <a:gd name="connsiteY19" fmla="*/ 947706 h 1096069"/>
                    <a:gd name="connsiteX20" fmla="*/ 375449 w 1410962"/>
                    <a:gd name="connsiteY20" fmla="*/ 1020374 h 1096069"/>
                    <a:gd name="connsiteX21" fmla="*/ 121112 w 1410962"/>
                    <a:gd name="connsiteY21" fmla="*/ 1096069 h 1096069"/>
                    <a:gd name="connsiteX22" fmla="*/ 9083 w 1410962"/>
                    <a:gd name="connsiteY22" fmla="*/ 1077902 h 1096069"/>
                    <a:gd name="connsiteX23" fmla="*/ 75695 w 1410962"/>
                    <a:gd name="connsiteY23" fmla="*/ 944678 h 1096069"/>
                    <a:gd name="connsiteX24" fmla="*/ 0 w 1410962"/>
                    <a:gd name="connsiteY24" fmla="*/ 850816 h 1096069"/>
                    <a:gd name="connsiteX25" fmla="*/ 51473 w 1410962"/>
                    <a:gd name="connsiteY25" fmla="*/ 702453 h 1096069"/>
                    <a:gd name="connsiteX0" fmla="*/ 51473 w 1410962"/>
                    <a:gd name="connsiteY0" fmla="*/ 702453 h 1099034"/>
                    <a:gd name="connsiteX1" fmla="*/ 169557 w 1410962"/>
                    <a:gd name="connsiteY1" fmla="*/ 611619 h 1099034"/>
                    <a:gd name="connsiteX2" fmla="*/ 393616 w 1410962"/>
                    <a:gd name="connsiteY2" fmla="*/ 563174 h 1099034"/>
                    <a:gd name="connsiteX3" fmla="*/ 457200 w 1410962"/>
                    <a:gd name="connsiteY3" fmla="*/ 375449 h 1099034"/>
                    <a:gd name="connsiteX4" fmla="*/ 575285 w 1410962"/>
                    <a:gd name="connsiteY4" fmla="*/ 360310 h 1099034"/>
                    <a:gd name="connsiteX5" fmla="*/ 678230 w 1410962"/>
                    <a:gd name="connsiteY5" fmla="*/ 260392 h 1099034"/>
                    <a:gd name="connsiteX6" fmla="*/ 811454 w 1410962"/>
                    <a:gd name="connsiteY6" fmla="*/ 251309 h 1099034"/>
                    <a:gd name="connsiteX7" fmla="*/ 935595 w 1410962"/>
                    <a:gd name="connsiteY7" fmla="*/ 90835 h 1099034"/>
                    <a:gd name="connsiteX8" fmla="*/ 1108180 w 1410962"/>
                    <a:gd name="connsiteY8" fmla="*/ 118085 h 1099034"/>
                    <a:gd name="connsiteX9" fmla="*/ 1074874 w 1410962"/>
                    <a:gd name="connsiteY9" fmla="*/ 260392 h 1099034"/>
                    <a:gd name="connsiteX10" fmla="*/ 1153597 w 1410962"/>
                    <a:gd name="connsiteY10" fmla="*/ 284615 h 1099034"/>
                    <a:gd name="connsiteX11" fmla="*/ 1295904 w 1410962"/>
                    <a:gd name="connsiteY11" fmla="*/ 0 h 1099034"/>
                    <a:gd name="connsiteX12" fmla="*/ 1317099 w 1410962"/>
                    <a:gd name="connsiteY12" fmla="*/ 139280 h 1099034"/>
                    <a:gd name="connsiteX13" fmla="*/ 1332238 w 1410962"/>
                    <a:gd name="connsiteY13" fmla="*/ 145335 h 1099034"/>
                    <a:gd name="connsiteX14" fmla="*/ 1317099 w 1410962"/>
                    <a:gd name="connsiteY14" fmla="*/ 269476 h 1099034"/>
                    <a:gd name="connsiteX15" fmla="*/ 1410962 w 1410962"/>
                    <a:gd name="connsiteY15" fmla="*/ 305810 h 1099034"/>
                    <a:gd name="connsiteX16" fmla="*/ 1371600 w 1410962"/>
                    <a:gd name="connsiteY16" fmla="*/ 538951 h 1099034"/>
                    <a:gd name="connsiteX17" fmla="*/ 829620 w 1410962"/>
                    <a:gd name="connsiteY17" fmla="*/ 1056707 h 1099034"/>
                    <a:gd name="connsiteX18" fmla="*/ 756953 w 1410962"/>
                    <a:gd name="connsiteY18" fmla="*/ 959817 h 1099034"/>
                    <a:gd name="connsiteX19" fmla="*/ 632813 w 1410962"/>
                    <a:gd name="connsiteY19" fmla="*/ 947706 h 1099034"/>
                    <a:gd name="connsiteX20" fmla="*/ 375449 w 1410962"/>
                    <a:gd name="connsiteY20" fmla="*/ 1011291 h 1099034"/>
                    <a:gd name="connsiteX21" fmla="*/ 121112 w 1410962"/>
                    <a:gd name="connsiteY21" fmla="*/ 1096069 h 1099034"/>
                    <a:gd name="connsiteX22" fmla="*/ 9083 w 1410962"/>
                    <a:gd name="connsiteY22" fmla="*/ 1077902 h 1099034"/>
                    <a:gd name="connsiteX23" fmla="*/ 75695 w 1410962"/>
                    <a:gd name="connsiteY23" fmla="*/ 944678 h 1099034"/>
                    <a:gd name="connsiteX24" fmla="*/ 0 w 1410962"/>
                    <a:gd name="connsiteY24" fmla="*/ 850816 h 1099034"/>
                    <a:gd name="connsiteX25" fmla="*/ 51473 w 1410962"/>
                    <a:gd name="connsiteY25" fmla="*/ 702453 h 1099034"/>
                    <a:gd name="connsiteX0" fmla="*/ 51473 w 1410962"/>
                    <a:gd name="connsiteY0" fmla="*/ 702453 h 1099034"/>
                    <a:gd name="connsiteX1" fmla="*/ 169557 w 1410962"/>
                    <a:gd name="connsiteY1" fmla="*/ 611619 h 1099034"/>
                    <a:gd name="connsiteX2" fmla="*/ 393616 w 1410962"/>
                    <a:gd name="connsiteY2" fmla="*/ 563174 h 1099034"/>
                    <a:gd name="connsiteX3" fmla="*/ 457200 w 1410962"/>
                    <a:gd name="connsiteY3" fmla="*/ 375449 h 1099034"/>
                    <a:gd name="connsiteX4" fmla="*/ 575285 w 1410962"/>
                    <a:gd name="connsiteY4" fmla="*/ 360310 h 1099034"/>
                    <a:gd name="connsiteX5" fmla="*/ 678230 w 1410962"/>
                    <a:gd name="connsiteY5" fmla="*/ 260392 h 1099034"/>
                    <a:gd name="connsiteX6" fmla="*/ 811454 w 1410962"/>
                    <a:gd name="connsiteY6" fmla="*/ 251309 h 1099034"/>
                    <a:gd name="connsiteX7" fmla="*/ 935595 w 1410962"/>
                    <a:gd name="connsiteY7" fmla="*/ 90835 h 1099034"/>
                    <a:gd name="connsiteX8" fmla="*/ 1108180 w 1410962"/>
                    <a:gd name="connsiteY8" fmla="*/ 118085 h 1099034"/>
                    <a:gd name="connsiteX9" fmla="*/ 1074874 w 1410962"/>
                    <a:gd name="connsiteY9" fmla="*/ 260392 h 1099034"/>
                    <a:gd name="connsiteX10" fmla="*/ 1153597 w 1410962"/>
                    <a:gd name="connsiteY10" fmla="*/ 284615 h 1099034"/>
                    <a:gd name="connsiteX11" fmla="*/ 1295904 w 1410962"/>
                    <a:gd name="connsiteY11" fmla="*/ 0 h 1099034"/>
                    <a:gd name="connsiteX12" fmla="*/ 1317099 w 1410962"/>
                    <a:gd name="connsiteY12" fmla="*/ 139280 h 1099034"/>
                    <a:gd name="connsiteX13" fmla="*/ 1332238 w 1410962"/>
                    <a:gd name="connsiteY13" fmla="*/ 145335 h 1099034"/>
                    <a:gd name="connsiteX14" fmla="*/ 1317099 w 1410962"/>
                    <a:gd name="connsiteY14" fmla="*/ 269476 h 1099034"/>
                    <a:gd name="connsiteX15" fmla="*/ 1410962 w 1410962"/>
                    <a:gd name="connsiteY15" fmla="*/ 305810 h 1099034"/>
                    <a:gd name="connsiteX16" fmla="*/ 1371600 w 1410962"/>
                    <a:gd name="connsiteY16" fmla="*/ 538951 h 1099034"/>
                    <a:gd name="connsiteX17" fmla="*/ 829620 w 1410962"/>
                    <a:gd name="connsiteY17" fmla="*/ 1056707 h 1099034"/>
                    <a:gd name="connsiteX18" fmla="*/ 756953 w 1410962"/>
                    <a:gd name="connsiteY18" fmla="*/ 959817 h 1099034"/>
                    <a:gd name="connsiteX19" fmla="*/ 632813 w 1410962"/>
                    <a:gd name="connsiteY19" fmla="*/ 947706 h 1099034"/>
                    <a:gd name="connsiteX20" fmla="*/ 375449 w 1410962"/>
                    <a:gd name="connsiteY20" fmla="*/ 1011291 h 1099034"/>
                    <a:gd name="connsiteX21" fmla="*/ 121112 w 1410962"/>
                    <a:gd name="connsiteY21" fmla="*/ 1096069 h 1099034"/>
                    <a:gd name="connsiteX22" fmla="*/ 9083 w 1410962"/>
                    <a:gd name="connsiteY22" fmla="*/ 1077902 h 1099034"/>
                    <a:gd name="connsiteX23" fmla="*/ 75695 w 1410962"/>
                    <a:gd name="connsiteY23" fmla="*/ 944678 h 1099034"/>
                    <a:gd name="connsiteX24" fmla="*/ 0 w 1410962"/>
                    <a:gd name="connsiteY24" fmla="*/ 850816 h 1099034"/>
                    <a:gd name="connsiteX25" fmla="*/ 51473 w 1410962"/>
                    <a:gd name="connsiteY25" fmla="*/ 702453 h 1099034"/>
                    <a:gd name="connsiteX0" fmla="*/ 51473 w 1410962"/>
                    <a:gd name="connsiteY0" fmla="*/ 702453 h 1099034"/>
                    <a:gd name="connsiteX1" fmla="*/ 169557 w 1410962"/>
                    <a:gd name="connsiteY1" fmla="*/ 611619 h 1099034"/>
                    <a:gd name="connsiteX2" fmla="*/ 393616 w 1410962"/>
                    <a:gd name="connsiteY2" fmla="*/ 563174 h 1099034"/>
                    <a:gd name="connsiteX3" fmla="*/ 457200 w 1410962"/>
                    <a:gd name="connsiteY3" fmla="*/ 375449 h 1099034"/>
                    <a:gd name="connsiteX4" fmla="*/ 575285 w 1410962"/>
                    <a:gd name="connsiteY4" fmla="*/ 360310 h 1099034"/>
                    <a:gd name="connsiteX5" fmla="*/ 678230 w 1410962"/>
                    <a:gd name="connsiteY5" fmla="*/ 260392 h 1099034"/>
                    <a:gd name="connsiteX6" fmla="*/ 811454 w 1410962"/>
                    <a:gd name="connsiteY6" fmla="*/ 251309 h 1099034"/>
                    <a:gd name="connsiteX7" fmla="*/ 935595 w 1410962"/>
                    <a:gd name="connsiteY7" fmla="*/ 90835 h 1099034"/>
                    <a:gd name="connsiteX8" fmla="*/ 1108180 w 1410962"/>
                    <a:gd name="connsiteY8" fmla="*/ 118085 h 1099034"/>
                    <a:gd name="connsiteX9" fmla="*/ 1074874 w 1410962"/>
                    <a:gd name="connsiteY9" fmla="*/ 260392 h 1099034"/>
                    <a:gd name="connsiteX10" fmla="*/ 1153597 w 1410962"/>
                    <a:gd name="connsiteY10" fmla="*/ 284615 h 1099034"/>
                    <a:gd name="connsiteX11" fmla="*/ 1295904 w 1410962"/>
                    <a:gd name="connsiteY11" fmla="*/ 0 h 1099034"/>
                    <a:gd name="connsiteX12" fmla="*/ 1317099 w 1410962"/>
                    <a:gd name="connsiteY12" fmla="*/ 139280 h 1099034"/>
                    <a:gd name="connsiteX13" fmla="*/ 1332238 w 1410962"/>
                    <a:gd name="connsiteY13" fmla="*/ 145335 h 1099034"/>
                    <a:gd name="connsiteX14" fmla="*/ 1317099 w 1410962"/>
                    <a:gd name="connsiteY14" fmla="*/ 269476 h 1099034"/>
                    <a:gd name="connsiteX15" fmla="*/ 1410962 w 1410962"/>
                    <a:gd name="connsiteY15" fmla="*/ 305810 h 1099034"/>
                    <a:gd name="connsiteX16" fmla="*/ 1371600 w 1410962"/>
                    <a:gd name="connsiteY16" fmla="*/ 538951 h 1099034"/>
                    <a:gd name="connsiteX17" fmla="*/ 829620 w 1410962"/>
                    <a:gd name="connsiteY17" fmla="*/ 1056707 h 1099034"/>
                    <a:gd name="connsiteX18" fmla="*/ 756953 w 1410962"/>
                    <a:gd name="connsiteY18" fmla="*/ 959817 h 1099034"/>
                    <a:gd name="connsiteX19" fmla="*/ 632813 w 1410962"/>
                    <a:gd name="connsiteY19" fmla="*/ 947706 h 1099034"/>
                    <a:gd name="connsiteX20" fmla="*/ 375449 w 1410962"/>
                    <a:gd name="connsiteY20" fmla="*/ 1011291 h 1099034"/>
                    <a:gd name="connsiteX21" fmla="*/ 121112 w 1410962"/>
                    <a:gd name="connsiteY21" fmla="*/ 1096069 h 1099034"/>
                    <a:gd name="connsiteX22" fmla="*/ 9083 w 1410962"/>
                    <a:gd name="connsiteY22" fmla="*/ 1077902 h 1099034"/>
                    <a:gd name="connsiteX23" fmla="*/ 75695 w 1410962"/>
                    <a:gd name="connsiteY23" fmla="*/ 944678 h 1099034"/>
                    <a:gd name="connsiteX24" fmla="*/ 0 w 1410962"/>
                    <a:gd name="connsiteY24" fmla="*/ 850816 h 1099034"/>
                    <a:gd name="connsiteX25" fmla="*/ 51473 w 1410962"/>
                    <a:gd name="connsiteY25" fmla="*/ 702453 h 1099034"/>
                    <a:gd name="connsiteX0" fmla="*/ 51473 w 1410962"/>
                    <a:gd name="connsiteY0" fmla="*/ 702453 h 1099034"/>
                    <a:gd name="connsiteX1" fmla="*/ 169557 w 1410962"/>
                    <a:gd name="connsiteY1" fmla="*/ 611619 h 1099034"/>
                    <a:gd name="connsiteX2" fmla="*/ 393616 w 1410962"/>
                    <a:gd name="connsiteY2" fmla="*/ 563174 h 1099034"/>
                    <a:gd name="connsiteX3" fmla="*/ 457200 w 1410962"/>
                    <a:gd name="connsiteY3" fmla="*/ 375449 h 1099034"/>
                    <a:gd name="connsiteX4" fmla="*/ 575285 w 1410962"/>
                    <a:gd name="connsiteY4" fmla="*/ 360310 h 1099034"/>
                    <a:gd name="connsiteX5" fmla="*/ 678230 w 1410962"/>
                    <a:gd name="connsiteY5" fmla="*/ 260392 h 1099034"/>
                    <a:gd name="connsiteX6" fmla="*/ 811454 w 1410962"/>
                    <a:gd name="connsiteY6" fmla="*/ 251309 h 1099034"/>
                    <a:gd name="connsiteX7" fmla="*/ 935595 w 1410962"/>
                    <a:gd name="connsiteY7" fmla="*/ 90835 h 1099034"/>
                    <a:gd name="connsiteX8" fmla="*/ 1108180 w 1410962"/>
                    <a:gd name="connsiteY8" fmla="*/ 118085 h 1099034"/>
                    <a:gd name="connsiteX9" fmla="*/ 1074874 w 1410962"/>
                    <a:gd name="connsiteY9" fmla="*/ 260392 h 1099034"/>
                    <a:gd name="connsiteX10" fmla="*/ 1153597 w 1410962"/>
                    <a:gd name="connsiteY10" fmla="*/ 284615 h 1099034"/>
                    <a:gd name="connsiteX11" fmla="*/ 1295904 w 1410962"/>
                    <a:gd name="connsiteY11" fmla="*/ 0 h 1099034"/>
                    <a:gd name="connsiteX12" fmla="*/ 1317099 w 1410962"/>
                    <a:gd name="connsiteY12" fmla="*/ 139280 h 1099034"/>
                    <a:gd name="connsiteX13" fmla="*/ 1332238 w 1410962"/>
                    <a:gd name="connsiteY13" fmla="*/ 145335 h 1099034"/>
                    <a:gd name="connsiteX14" fmla="*/ 1317099 w 1410962"/>
                    <a:gd name="connsiteY14" fmla="*/ 269476 h 1099034"/>
                    <a:gd name="connsiteX15" fmla="*/ 1410962 w 1410962"/>
                    <a:gd name="connsiteY15" fmla="*/ 305810 h 1099034"/>
                    <a:gd name="connsiteX16" fmla="*/ 1371600 w 1410962"/>
                    <a:gd name="connsiteY16" fmla="*/ 538951 h 1099034"/>
                    <a:gd name="connsiteX17" fmla="*/ 829620 w 1410962"/>
                    <a:gd name="connsiteY17" fmla="*/ 1056707 h 1099034"/>
                    <a:gd name="connsiteX18" fmla="*/ 756953 w 1410962"/>
                    <a:gd name="connsiteY18" fmla="*/ 959817 h 1099034"/>
                    <a:gd name="connsiteX19" fmla="*/ 632813 w 1410962"/>
                    <a:gd name="connsiteY19" fmla="*/ 947706 h 1099034"/>
                    <a:gd name="connsiteX20" fmla="*/ 375449 w 1410962"/>
                    <a:gd name="connsiteY20" fmla="*/ 1011291 h 1099034"/>
                    <a:gd name="connsiteX21" fmla="*/ 121112 w 1410962"/>
                    <a:gd name="connsiteY21" fmla="*/ 1096069 h 1099034"/>
                    <a:gd name="connsiteX22" fmla="*/ 9083 w 1410962"/>
                    <a:gd name="connsiteY22" fmla="*/ 1077902 h 1099034"/>
                    <a:gd name="connsiteX23" fmla="*/ 75695 w 1410962"/>
                    <a:gd name="connsiteY23" fmla="*/ 944678 h 1099034"/>
                    <a:gd name="connsiteX24" fmla="*/ 0 w 1410962"/>
                    <a:gd name="connsiteY24" fmla="*/ 850816 h 1099034"/>
                    <a:gd name="connsiteX25" fmla="*/ 51473 w 1410962"/>
                    <a:gd name="connsiteY25" fmla="*/ 702453 h 1099034"/>
                    <a:gd name="connsiteX0" fmla="*/ 51473 w 1410962"/>
                    <a:gd name="connsiteY0" fmla="*/ 702453 h 1104008"/>
                    <a:gd name="connsiteX1" fmla="*/ 169557 w 1410962"/>
                    <a:gd name="connsiteY1" fmla="*/ 611619 h 1104008"/>
                    <a:gd name="connsiteX2" fmla="*/ 393616 w 1410962"/>
                    <a:gd name="connsiteY2" fmla="*/ 563174 h 1104008"/>
                    <a:gd name="connsiteX3" fmla="*/ 457200 w 1410962"/>
                    <a:gd name="connsiteY3" fmla="*/ 375449 h 1104008"/>
                    <a:gd name="connsiteX4" fmla="*/ 575285 w 1410962"/>
                    <a:gd name="connsiteY4" fmla="*/ 360310 h 1104008"/>
                    <a:gd name="connsiteX5" fmla="*/ 678230 w 1410962"/>
                    <a:gd name="connsiteY5" fmla="*/ 260392 h 1104008"/>
                    <a:gd name="connsiteX6" fmla="*/ 811454 w 1410962"/>
                    <a:gd name="connsiteY6" fmla="*/ 251309 h 1104008"/>
                    <a:gd name="connsiteX7" fmla="*/ 935595 w 1410962"/>
                    <a:gd name="connsiteY7" fmla="*/ 90835 h 1104008"/>
                    <a:gd name="connsiteX8" fmla="*/ 1108180 w 1410962"/>
                    <a:gd name="connsiteY8" fmla="*/ 118085 h 1104008"/>
                    <a:gd name="connsiteX9" fmla="*/ 1074874 w 1410962"/>
                    <a:gd name="connsiteY9" fmla="*/ 260392 h 1104008"/>
                    <a:gd name="connsiteX10" fmla="*/ 1153597 w 1410962"/>
                    <a:gd name="connsiteY10" fmla="*/ 284615 h 1104008"/>
                    <a:gd name="connsiteX11" fmla="*/ 1295904 w 1410962"/>
                    <a:gd name="connsiteY11" fmla="*/ 0 h 1104008"/>
                    <a:gd name="connsiteX12" fmla="*/ 1317099 w 1410962"/>
                    <a:gd name="connsiteY12" fmla="*/ 139280 h 1104008"/>
                    <a:gd name="connsiteX13" fmla="*/ 1332238 w 1410962"/>
                    <a:gd name="connsiteY13" fmla="*/ 145335 h 1104008"/>
                    <a:gd name="connsiteX14" fmla="*/ 1317099 w 1410962"/>
                    <a:gd name="connsiteY14" fmla="*/ 269476 h 1104008"/>
                    <a:gd name="connsiteX15" fmla="*/ 1410962 w 1410962"/>
                    <a:gd name="connsiteY15" fmla="*/ 305810 h 1104008"/>
                    <a:gd name="connsiteX16" fmla="*/ 1371600 w 1410962"/>
                    <a:gd name="connsiteY16" fmla="*/ 538951 h 1104008"/>
                    <a:gd name="connsiteX17" fmla="*/ 829620 w 1410962"/>
                    <a:gd name="connsiteY17" fmla="*/ 1056707 h 1104008"/>
                    <a:gd name="connsiteX18" fmla="*/ 756953 w 1410962"/>
                    <a:gd name="connsiteY18" fmla="*/ 959817 h 1104008"/>
                    <a:gd name="connsiteX19" fmla="*/ 632813 w 1410962"/>
                    <a:gd name="connsiteY19" fmla="*/ 947706 h 1104008"/>
                    <a:gd name="connsiteX20" fmla="*/ 375449 w 1410962"/>
                    <a:gd name="connsiteY20" fmla="*/ 1011291 h 1104008"/>
                    <a:gd name="connsiteX21" fmla="*/ 121112 w 1410962"/>
                    <a:gd name="connsiteY21" fmla="*/ 1096069 h 1104008"/>
                    <a:gd name="connsiteX22" fmla="*/ 9083 w 1410962"/>
                    <a:gd name="connsiteY22" fmla="*/ 1077902 h 1104008"/>
                    <a:gd name="connsiteX23" fmla="*/ 75695 w 1410962"/>
                    <a:gd name="connsiteY23" fmla="*/ 944678 h 1104008"/>
                    <a:gd name="connsiteX24" fmla="*/ 0 w 1410962"/>
                    <a:gd name="connsiteY24" fmla="*/ 850816 h 1104008"/>
                    <a:gd name="connsiteX25" fmla="*/ 51473 w 1410962"/>
                    <a:gd name="connsiteY25" fmla="*/ 702453 h 1104008"/>
                    <a:gd name="connsiteX0" fmla="*/ 51473 w 1410962"/>
                    <a:gd name="connsiteY0" fmla="*/ 702453 h 1104008"/>
                    <a:gd name="connsiteX1" fmla="*/ 169557 w 1410962"/>
                    <a:gd name="connsiteY1" fmla="*/ 611619 h 1104008"/>
                    <a:gd name="connsiteX2" fmla="*/ 393616 w 1410962"/>
                    <a:gd name="connsiteY2" fmla="*/ 563174 h 1104008"/>
                    <a:gd name="connsiteX3" fmla="*/ 457200 w 1410962"/>
                    <a:gd name="connsiteY3" fmla="*/ 375449 h 1104008"/>
                    <a:gd name="connsiteX4" fmla="*/ 575285 w 1410962"/>
                    <a:gd name="connsiteY4" fmla="*/ 360310 h 1104008"/>
                    <a:gd name="connsiteX5" fmla="*/ 678230 w 1410962"/>
                    <a:gd name="connsiteY5" fmla="*/ 260392 h 1104008"/>
                    <a:gd name="connsiteX6" fmla="*/ 811454 w 1410962"/>
                    <a:gd name="connsiteY6" fmla="*/ 251309 h 1104008"/>
                    <a:gd name="connsiteX7" fmla="*/ 935595 w 1410962"/>
                    <a:gd name="connsiteY7" fmla="*/ 90835 h 1104008"/>
                    <a:gd name="connsiteX8" fmla="*/ 1108180 w 1410962"/>
                    <a:gd name="connsiteY8" fmla="*/ 118085 h 1104008"/>
                    <a:gd name="connsiteX9" fmla="*/ 1074874 w 1410962"/>
                    <a:gd name="connsiteY9" fmla="*/ 260392 h 1104008"/>
                    <a:gd name="connsiteX10" fmla="*/ 1153597 w 1410962"/>
                    <a:gd name="connsiteY10" fmla="*/ 284615 h 1104008"/>
                    <a:gd name="connsiteX11" fmla="*/ 1295904 w 1410962"/>
                    <a:gd name="connsiteY11" fmla="*/ 0 h 1104008"/>
                    <a:gd name="connsiteX12" fmla="*/ 1317099 w 1410962"/>
                    <a:gd name="connsiteY12" fmla="*/ 139280 h 1104008"/>
                    <a:gd name="connsiteX13" fmla="*/ 1332238 w 1410962"/>
                    <a:gd name="connsiteY13" fmla="*/ 145335 h 1104008"/>
                    <a:gd name="connsiteX14" fmla="*/ 1317099 w 1410962"/>
                    <a:gd name="connsiteY14" fmla="*/ 269476 h 1104008"/>
                    <a:gd name="connsiteX15" fmla="*/ 1410962 w 1410962"/>
                    <a:gd name="connsiteY15" fmla="*/ 305810 h 1104008"/>
                    <a:gd name="connsiteX16" fmla="*/ 1371600 w 1410962"/>
                    <a:gd name="connsiteY16" fmla="*/ 538951 h 1104008"/>
                    <a:gd name="connsiteX17" fmla="*/ 829620 w 1410962"/>
                    <a:gd name="connsiteY17" fmla="*/ 1056707 h 1104008"/>
                    <a:gd name="connsiteX18" fmla="*/ 756953 w 1410962"/>
                    <a:gd name="connsiteY18" fmla="*/ 959817 h 1104008"/>
                    <a:gd name="connsiteX19" fmla="*/ 632813 w 1410962"/>
                    <a:gd name="connsiteY19" fmla="*/ 947706 h 1104008"/>
                    <a:gd name="connsiteX20" fmla="*/ 375449 w 1410962"/>
                    <a:gd name="connsiteY20" fmla="*/ 1011291 h 1104008"/>
                    <a:gd name="connsiteX21" fmla="*/ 121112 w 1410962"/>
                    <a:gd name="connsiteY21" fmla="*/ 1096069 h 1104008"/>
                    <a:gd name="connsiteX22" fmla="*/ 9083 w 1410962"/>
                    <a:gd name="connsiteY22" fmla="*/ 1077902 h 1104008"/>
                    <a:gd name="connsiteX23" fmla="*/ 75695 w 1410962"/>
                    <a:gd name="connsiteY23" fmla="*/ 944678 h 1104008"/>
                    <a:gd name="connsiteX24" fmla="*/ 0 w 1410962"/>
                    <a:gd name="connsiteY24" fmla="*/ 850816 h 1104008"/>
                    <a:gd name="connsiteX25" fmla="*/ 51473 w 1410962"/>
                    <a:gd name="connsiteY25" fmla="*/ 702453 h 1104008"/>
                    <a:gd name="connsiteX0" fmla="*/ 51473 w 1410962"/>
                    <a:gd name="connsiteY0" fmla="*/ 702453 h 1104008"/>
                    <a:gd name="connsiteX1" fmla="*/ 169557 w 1410962"/>
                    <a:gd name="connsiteY1" fmla="*/ 611619 h 1104008"/>
                    <a:gd name="connsiteX2" fmla="*/ 393616 w 1410962"/>
                    <a:gd name="connsiteY2" fmla="*/ 563174 h 1104008"/>
                    <a:gd name="connsiteX3" fmla="*/ 457200 w 1410962"/>
                    <a:gd name="connsiteY3" fmla="*/ 375449 h 1104008"/>
                    <a:gd name="connsiteX4" fmla="*/ 575285 w 1410962"/>
                    <a:gd name="connsiteY4" fmla="*/ 360310 h 1104008"/>
                    <a:gd name="connsiteX5" fmla="*/ 678230 w 1410962"/>
                    <a:gd name="connsiteY5" fmla="*/ 260392 h 1104008"/>
                    <a:gd name="connsiteX6" fmla="*/ 811454 w 1410962"/>
                    <a:gd name="connsiteY6" fmla="*/ 251309 h 1104008"/>
                    <a:gd name="connsiteX7" fmla="*/ 935595 w 1410962"/>
                    <a:gd name="connsiteY7" fmla="*/ 90835 h 1104008"/>
                    <a:gd name="connsiteX8" fmla="*/ 1108180 w 1410962"/>
                    <a:gd name="connsiteY8" fmla="*/ 118085 h 1104008"/>
                    <a:gd name="connsiteX9" fmla="*/ 1074874 w 1410962"/>
                    <a:gd name="connsiteY9" fmla="*/ 260392 h 1104008"/>
                    <a:gd name="connsiteX10" fmla="*/ 1153597 w 1410962"/>
                    <a:gd name="connsiteY10" fmla="*/ 284615 h 1104008"/>
                    <a:gd name="connsiteX11" fmla="*/ 1295904 w 1410962"/>
                    <a:gd name="connsiteY11" fmla="*/ 0 h 1104008"/>
                    <a:gd name="connsiteX12" fmla="*/ 1317099 w 1410962"/>
                    <a:gd name="connsiteY12" fmla="*/ 139280 h 1104008"/>
                    <a:gd name="connsiteX13" fmla="*/ 1332238 w 1410962"/>
                    <a:gd name="connsiteY13" fmla="*/ 145335 h 1104008"/>
                    <a:gd name="connsiteX14" fmla="*/ 1317099 w 1410962"/>
                    <a:gd name="connsiteY14" fmla="*/ 269476 h 1104008"/>
                    <a:gd name="connsiteX15" fmla="*/ 1410962 w 1410962"/>
                    <a:gd name="connsiteY15" fmla="*/ 305810 h 1104008"/>
                    <a:gd name="connsiteX16" fmla="*/ 1371600 w 1410962"/>
                    <a:gd name="connsiteY16" fmla="*/ 538951 h 1104008"/>
                    <a:gd name="connsiteX17" fmla="*/ 829620 w 1410962"/>
                    <a:gd name="connsiteY17" fmla="*/ 1056707 h 1104008"/>
                    <a:gd name="connsiteX18" fmla="*/ 756953 w 1410962"/>
                    <a:gd name="connsiteY18" fmla="*/ 959817 h 1104008"/>
                    <a:gd name="connsiteX19" fmla="*/ 632813 w 1410962"/>
                    <a:gd name="connsiteY19" fmla="*/ 947706 h 1104008"/>
                    <a:gd name="connsiteX20" fmla="*/ 375449 w 1410962"/>
                    <a:gd name="connsiteY20" fmla="*/ 1011291 h 1104008"/>
                    <a:gd name="connsiteX21" fmla="*/ 121112 w 1410962"/>
                    <a:gd name="connsiteY21" fmla="*/ 1096069 h 1104008"/>
                    <a:gd name="connsiteX22" fmla="*/ 9083 w 1410962"/>
                    <a:gd name="connsiteY22" fmla="*/ 1077902 h 1104008"/>
                    <a:gd name="connsiteX23" fmla="*/ 75695 w 1410962"/>
                    <a:gd name="connsiteY23" fmla="*/ 944678 h 1104008"/>
                    <a:gd name="connsiteX24" fmla="*/ 0 w 1410962"/>
                    <a:gd name="connsiteY24" fmla="*/ 850816 h 1104008"/>
                    <a:gd name="connsiteX25" fmla="*/ 51473 w 1410962"/>
                    <a:gd name="connsiteY25" fmla="*/ 702453 h 1104008"/>
                    <a:gd name="connsiteX0" fmla="*/ 51473 w 1410962"/>
                    <a:gd name="connsiteY0" fmla="*/ 702453 h 1104008"/>
                    <a:gd name="connsiteX1" fmla="*/ 169557 w 1410962"/>
                    <a:gd name="connsiteY1" fmla="*/ 611619 h 1104008"/>
                    <a:gd name="connsiteX2" fmla="*/ 393616 w 1410962"/>
                    <a:gd name="connsiteY2" fmla="*/ 563174 h 1104008"/>
                    <a:gd name="connsiteX3" fmla="*/ 457200 w 1410962"/>
                    <a:gd name="connsiteY3" fmla="*/ 375449 h 1104008"/>
                    <a:gd name="connsiteX4" fmla="*/ 575285 w 1410962"/>
                    <a:gd name="connsiteY4" fmla="*/ 360310 h 1104008"/>
                    <a:gd name="connsiteX5" fmla="*/ 678230 w 1410962"/>
                    <a:gd name="connsiteY5" fmla="*/ 260392 h 1104008"/>
                    <a:gd name="connsiteX6" fmla="*/ 811454 w 1410962"/>
                    <a:gd name="connsiteY6" fmla="*/ 251309 h 1104008"/>
                    <a:gd name="connsiteX7" fmla="*/ 935595 w 1410962"/>
                    <a:gd name="connsiteY7" fmla="*/ 90835 h 1104008"/>
                    <a:gd name="connsiteX8" fmla="*/ 1108180 w 1410962"/>
                    <a:gd name="connsiteY8" fmla="*/ 118085 h 1104008"/>
                    <a:gd name="connsiteX9" fmla="*/ 1074874 w 1410962"/>
                    <a:gd name="connsiteY9" fmla="*/ 260392 h 1104008"/>
                    <a:gd name="connsiteX10" fmla="*/ 1153597 w 1410962"/>
                    <a:gd name="connsiteY10" fmla="*/ 284615 h 1104008"/>
                    <a:gd name="connsiteX11" fmla="*/ 1295904 w 1410962"/>
                    <a:gd name="connsiteY11" fmla="*/ 0 h 1104008"/>
                    <a:gd name="connsiteX12" fmla="*/ 1317099 w 1410962"/>
                    <a:gd name="connsiteY12" fmla="*/ 139280 h 1104008"/>
                    <a:gd name="connsiteX13" fmla="*/ 1332238 w 1410962"/>
                    <a:gd name="connsiteY13" fmla="*/ 145335 h 1104008"/>
                    <a:gd name="connsiteX14" fmla="*/ 1317099 w 1410962"/>
                    <a:gd name="connsiteY14" fmla="*/ 269476 h 1104008"/>
                    <a:gd name="connsiteX15" fmla="*/ 1410962 w 1410962"/>
                    <a:gd name="connsiteY15" fmla="*/ 305810 h 1104008"/>
                    <a:gd name="connsiteX16" fmla="*/ 1371600 w 1410962"/>
                    <a:gd name="connsiteY16" fmla="*/ 538951 h 1104008"/>
                    <a:gd name="connsiteX17" fmla="*/ 829620 w 1410962"/>
                    <a:gd name="connsiteY17" fmla="*/ 1056707 h 1104008"/>
                    <a:gd name="connsiteX18" fmla="*/ 756953 w 1410962"/>
                    <a:gd name="connsiteY18" fmla="*/ 959817 h 1104008"/>
                    <a:gd name="connsiteX19" fmla="*/ 632813 w 1410962"/>
                    <a:gd name="connsiteY19" fmla="*/ 947706 h 1104008"/>
                    <a:gd name="connsiteX20" fmla="*/ 375449 w 1410962"/>
                    <a:gd name="connsiteY20" fmla="*/ 1011291 h 1104008"/>
                    <a:gd name="connsiteX21" fmla="*/ 121112 w 1410962"/>
                    <a:gd name="connsiteY21" fmla="*/ 1096069 h 1104008"/>
                    <a:gd name="connsiteX22" fmla="*/ 9083 w 1410962"/>
                    <a:gd name="connsiteY22" fmla="*/ 1077902 h 1104008"/>
                    <a:gd name="connsiteX23" fmla="*/ 75695 w 1410962"/>
                    <a:gd name="connsiteY23" fmla="*/ 944678 h 1104008"/>
                    <a:gd name="connsiteX24" fmla="*/ 0 w 1410962"/>
                    <a:gd name="connsiteY24" fmla="*/ 850816 h 1104008"/>
                    <a:gd name="connsiteX25" fmla="*/ 51473 w 1410962"/>
                    <a:gd name="connsiteY25" fmla="*/ 702453 h 1104008"/>
                    <a:gd name="connsiteX0" fmla="*/ 51473 w 1410962"/>
                    <a:gd name="connsiteY0" fmla="*/ 702453 h 1104008"/>
                    <a:gd name="connsiteX1" fmla="*/ 169557 w 1410962"/>
                    <a:gd name="connsiteY1" fmla="*/ 611619 h 1104008"/>
                    <a:gd name="connsiteX2" fmla="*/ 393616 w 1410962"/>
                    <a:gd name="connsiteY2" fmla="*/ 563174 h 1104008"/>
                    <a:gd name="connsiteX3" fmla="*/ 457200 w 1410962"/>
                    <a:gd name="connsiteY3" fmla="*/ 375449 h 1104008"/>
                    <a:gd name="connsiteX4" fmla="*/ 575285 w 1410962"/>
                    <a:gd name="connsiteY4" fmla="*/ 360310 h 1104008"/>
                    <a:gd name="connsiteX5" fmla="*/ 678230 w 1410962"/>
                    <a:gd name="connsiteY5" fmla="*/ 260392 h 1104008"/>
                    <a:gd name="connsiteX6" fmla="*/ 811454 w 1410962"/>
                    <a:gd name="connsiteY6" fmla="*/ 251309 h 1104008"/>
                    <a:gd name="connsiteX7" fmla="*/ 935595 w 1410962"/>
                    <a:gd name="connsiteY7" fmla="*/ 90835 h 1104008"/>
                    <a:gd name="connsiteX8" fmla="*/ 1108180 w 1410962"/>
                    <a:gd name="connsiteY8" fmla="*/ 118085 h 1104008"/>
                    <a:gd name="connsiteX9" fmla="*/ 1074874 w 1410962"/>
                    <a:gd name="connsiteY9" fmla="*/ 260392 h 1104008"/>
                    <a:gd name="connsiteX10" fmla="*/ 1153597 w 1410962"/>
                    <a:gd name="connsiteY10" fmla="*/ 284615 h 1104008"/>
                    <a:gd name="connsiteX11" fmla="*/ 1295904 w 1410962"/>
                    <a:gd name="connsiteY11" fmla="*/ 0 h 1104008"/>
                    <a:gd name="connsiteX12" fmla="*/ 1317099 w 1410962"/>
                    <a:gd name="connsiteY12" fmla="*/ 139280 h 1104008"/>
                    <a:gd name="connsiteX13" fmla="*/ 1332238 w 1410962"/>
                    <a:gd name="connsiteY13" fmla="*/ 145335 h 1104008"/>
                    <a:gd name="connsiteX14" fmla="*/ 1317099 w 1410962"/>
                    <a:gd name="connsiteY14" fmla="*/ 269476 h 1104008"/>
                    <a:gd name="connsiteX15" fmla="*/ 1410962 w 1410962"/>
                    <a:gd name="connsiteY15" fmla="*/ 305810 h 1104008"/>
                    <a:gd name="connsiteX16" fmla="*/ 1371600 w 1410962"/>
                    <a:gd name="connsiteY16" fmla="*/ 538951 h 1104008"/>
                    <a:gd name="connsiteX17" fmla="*/ 829620 w 1410962"/>
                    <a:gd name="connsiteY17" fmla="*/ 1056707 h 1104008"/>
                    <a:gd name="connsiteX18" fmla="*/ 756953 w 1410962"/>
                    <a:gd name="connsiteY18" fmla="*/ 959817 h 1104008"/>
                    <a:gd name="connsiteX19" fmla="*/ 632813 w 1410962"/>
                    <a:gd name="connsiteY19" fmla="*/ 947706 h 1104008"/>
                    <a:gd name="connsiteX20" fmla="*/ 375449 w 1410962"/>
                    <a:gd name="connsiteY20" fmla="*/ 1011291 h 1104008"/>
                    <a:gd name="connsiteX21" fmla="*/ 121112 w 1410962"/>
                    <a:gd name="connsiteY21" fmla="*/ 1096069 h 1104008"/>
                    <a:gd name="connsiteX22" fmla="*/ 9083 w 1410962"/>
                    <a:gd name="connsiteY22" fmla="*/ 1077902 h 1104008"/>
                    <a:gd name="connsiteX23" fmla="*/ 75695 w 1410962"/>
                    <a:gd name="connsiteY23" fmla="*/ 944678 h 1104008"/>
                    <a:gd name="connsiteX24" fmla="*/ 0 w 1410962"/>
                    <a:gd name="connsiteY24" fmla="*/ 850816 h 1104008"/>
                    <a:gd name="connsiteX25" fmla="*/ 51473 w 1410962"/>
                    <a:gd name="connsiteY25" fmla="*/ 702453 h 1104008"/>
                    <a:gd name="connsiteX0" fmla="*/ 51473 w 1410962"/>
                    <a:gd name="connsiteY0" fmla="*/ 702453 h 1104008"/>
                    <a:gd name="connsiteX1" fmla="*/ 169557 w 1410962"/>
                    <a:gd name="connsiteY1" fmla="*/ 611619 h 1104008"/>
                    <a:gd name="connsiteX2" fmla="*/ 393616 w 1410962"/>
                    <a:gd name="connsiteY2" fmla="*/ 563174 h 1104008"/>
                    <a:gd name="connsiteX3" fmla="*/ 457200 w 1410962"/>
                    <a:gd name="connsiteY3" fmla="*/ 375449 h 1104008"/>
                    <a:gd name="connsiteX4" fmla="*/ 575285 w 1410962"/>
                    <a:gd name="connsiteY4" fmla="*/ 360310 h 1104008"/>
                    <a:gd name="connsiteX5" fmla="*/ 678230 w 1410962"/>
                    <a:gd name="connsiteY5" fmla="*/ 260392 h 1104008"/>
                    <a:gd name="connsiteX6" fmla="*/ 811454 w 1410962"/>
                    <a:gd name="connsiteY6" fmla="*/ 251309 h 1104008"/>
                    <a:gd name="connsiteX7" fmla="*/ 935595 w 1410962"/>
                    <a:gd name="connsiteY7" fmla="*/ 90835 h 1104008"/>
                    <a:gd name="connsiteX8" fmla="*/ 1108180 w 1410962"/>
                    <a:gd name="connsiteY8" fmla="*/ 118085 h 1104008"/>
                    <a:gd name="connsiteX9" fmla="*/ 1074874 w 1410962"/>
                    <a:gd name="connsiteY9" fmla="*/ 260392 h 1104008"/>
                    <a:gd name="connsiteX10" fmla="*/ 1153597 w 1410962"/>
                    <a:gd name="connsiteY10" fmla="*/ 284615 h 1104008"/>
                    <a:gd name="connsiteX11" fmla="*/ 1295904 w 1410962"/>
                    <a:gd name="connsiteY11" fmla="*/ 0 h 1104008"/>
                    <a:gd name="connsiteX12" fmla="*/ 1317099 w 1410962"/>
                    <a:gd name="connsiteY12" fmla="*/ 139280 h 1104008"/>
                    <a:gd name="connsiteX13" fmla="*/ 1332238 w 1410962"/>
                    <a:gd name="connsiteY13" fmla="*/ 145335 h 1104008"/>
                    <a:gd name="connsiteX14" fmla="*/ 1317099 w 1410962"/>
                    <a:gd name="connsiteY14" fmla="*/ 269476 h 1104008"/>
                    <a:gd name="connsiteX15" fmla="*/ 1410962 w 1410962"/>
                    <a:gd name="connsiteY15" fmla="*/ 305810 h 1104008"/>
                    <a:gd name="connsiteX16" fmla="*/ 1371600 w 1410962"/>
                    <a:gd name="connsiteY16" fmla="*/ 538951 h 1104008"/>
                    <a:gd name="connsiteX17" fmla="*/ 829620 w 1410962"/>
                    <a:gd name="connsiteY17" fmla="*/ 1056707 h 1104008"/>
                    <a:gd name="connsiteX18" fmla="*/ 756953 w 1410962"/>
                    <a:gd name="connsiteY18" fmla="*/ 959817 h 1104008"/>
                    <a:gd name="connsiteX19" fmla="*/ 632813 w 1410962"/>
                    <a:gd name="connsiteY19" fmla="*/ 947706 h 1104008"/>
                    <a:gd name="connsiteX20" fmla="*/ 375449 w 1410962"/>
                    <a:gd name="connsiteY20" fmla="*/ 1011291 h 1104008"/>
                    <a:gd name="connsiteX21" fmla="*/ 121112 w 1410962"/>
                    <a:gd name="connsiteY21" fmla="*/ 1096069 h 1104008"/>
                    <a:gd name="connsiteX22" fmla="*/ 9083 w 1410962"/>
                    <a:gd name="connsiteY22" fmla="*/ 1077902 h 1104008"/>
                    <a:gd name="connsiteX23" fmla="*/ 75695 w 1410962"/>
                    <a:gd name="connsiteY23" fmla="*/ 944678 h 1104008"/>
                    <a:gd name="connsiteX24" fmla="*/ 0 w 1410962"/>
                    <a:gd name="connsiteY24" fmla="*/ 850816 h 1104008"/>
                    <a:gd name="connsiteX25" fmla="*/ 51473 w 1410962"/>
                    <a:gd name="connsiteY25" fmla="*/ 702453 h 1104008"/>
                    <a:gd name="connsiteX0" fmla="*/ 51473 w 1410962"/>
                    <a:gd name="connsiteY0" fmla="*/ 702453 h 1104008"/>
                    <a:gd name="connsiteX1" fmla="*/ 169557 w 1410962"/>
                    <a:gd name="connsiteY1" fmla="*/ 611619 h 1104008"/>
                    <a:gd name="connsiteX2" fmla="*/ 393616 w 1410962"/>
                    <a:gd name="connsiteY2" fmla="*/ 563174 h 1104008"/>
                    <a:gd name="connsiteX3" fmla="*/ 457200 w 1410962"/>
                    <a:gd name="connsiteY3" fmla="*/ 375449 h 1104008"/>
                    <a:gd name="connsiteX4" fmla="*/ 575285 w 1410962"/>
                    <a:gd name="connsiteY4" fmla="*/ 360310 h 1104008"/>
                    <a:gd name="connsiteX5" fmla="*/ 678230 w 1410962"/>
                    <a:gd name="connsiteY5" fmla="*/ 260392 h 1104008"/>
                    <a:gd name="connsiteX6" fmla="*/ 811454 w 1410962"/>
                    <a:gd name="connsiteY6" fmla="*/ 251309 h 1104008"/>
                    <a:gd name="connsiteX7" fmla="*/ 935595 w 1410962"/>
                    <a:gd name="connsiteY7" fmla="*/ 90835 h 1104008"/>
                    <a:gd name="connsiteX8" fmla="*/ 1108180 w 1410962"/>
                    <a:gd name="connsiteY8" fmla="*/ 118085 h 1104008"/>
                    <a:gd name="connsiteX9" fmla="*/ 1074874 w 1410962"/>
                    <a:gd name="connsiteY9" fmla="*/ 260392 h 1104008"/>
                    <a:gd name="connsiteX10" fmla="*/ 1153597 w 1410962"/>
                    <a:gd name="connsiteY10" fmla="*/ 284615 h 1104008"/>
                    <a:gd name="connsiteX11" fmla="*/ 1295904 w 1410962"/>
                    <a:gd name="connsiteY11" fmla="*/ 0 h 1104008"/>
                    <a:gd name="connsiteX12" fmla="*/ 1317099 w 1410962"/>
                    <a:gd name="connsiteY12" fmla="*/ 139280 h 1104008"/>
                    <a:gd name="connsiteX13" fmla="*/ 1332238 w 1410962"/>
                    <a:gd name="connsiteY13" fmla="*/ 145335 h 1104008"/>
                    <a:gd name="connsiteX14" fmla="*/ 1317099 w 1410962"/>
                    <a:gd name="connsiteY14" fmla="*/ 269476 h 1104008"/>
                    <a:gd name="connsiteX15" fmla="*/ 1410962 w 1410962"/>
                    <a:gd name="connsiteY15" fmla="*/ 305810 h 1104008"/>
                    <a:gd name="connsiteX16" fmla="*/ 1371600 w 1410962"/>
                    <a:gd name="connsiteY16" fmla="*/ 538951 h 1104008"/>
                    <a:gd name="connsiteX17" fmla="*/ 829620 w 1410962"/>
                    <a:gd name="connsiteY17" fmla="*/ 1056707 h 1104008"/>
                    <a:gd name="connsiteX18" fmla="*/ 756953 w 1410962"/>
                    <a:gd name="connsiteY18" fmla="*/ 959817 h 1104008"/>
                    <a:gd name="connsiteX19" fmla="*/ 632813 w 1410962"/>
                    <a:gd name="connsiteY19" fmla="*/ 947706 h 1104008"/>
                    <a:gd name="connsiteX20" fmla="*/ 375449 w 1410962"/>
                    <a:gd name="connsiteY20" fmla="*/ 1011291 h 1104008"/>
                    <a:gd name="connsiteX21" fmla="*/ 121112 w 1410962"/>
                    <a:gd name="connsiteY21" fmla="*/ 1096069 h 1104008"/>
                    <a:gd name="connsiteX22" fmla="*/ 9083 w 1410962"/>
                    <a:gd name="connsiteY22" fmla="*/ 1077902 h 1104008"/>
                    <a:gd name="connsiteX23" fmla="*/ 75695 w 1410962"/>
                    <a:gd name="connsiteY23" fmla="*/ 944678 h 1104008"/>
                    <a:gd name="connsiteX24" fmla="*/ 0 w 1410962"/>
                    <a:gd name="connsiteY24" fmla="*/ 850816 h 1104008"/>
                    <a:gd name="connsiteX25" fmla="*/ 51473 w 1410962"/>
                    <a:gd name="connsiteY25" fmla="*/ 702453 h 1104008"/>
                    <a:gd name="connsiteX0" fmla="*/ 51473 w 1410962"/>
                    <a:gd name="connsiteY0" fmla="*/ 702453 h 1104008"/>
                    <a:gd name="connsiteX1" fmla="*/ 169557 w 1410962"/>
                    <a:gd name="connsiteY1" fmla="*/ 611619 h 1104008"/>
                    <a:gd name="connsiteX2" fmla="*/ 393616 w 1410962"/>
                    <a:gd name="connsiteY2" fmla="*/ 563174 h 1104008"/>
                    <a:gd name="connsiteX3" fmla="*/ 457200 w 1410962"/>
                    <a:gd name="connsiteY3" fmla="*/ 375449 h 1104008"/>
                    <a:gd name="connsiteX4" fmla="*/ 575285 w 1410962"/>
                    <a:gd name="connsiteY4" fmla="*/ 360310 h 1104008"/>
                    <a:gd name="connsiteX5" fmla="*/ 678230 w 1410962"/>
                    <a:gd name="connsiteY5" fmla="*/ 260392 h 1104008"/>
                    <a:gd name="connsiteX6" fmla="*/ 811454 w 1410962"/>
                    <a:gd name="connsiteY6" fmla="*/ 251309 h 1104008"/>
                    <a:gd name="connsiteX7" fmla="*/ 935595 w 1410962"/>
                    <a:gd name="connsiteY7" fmla="*/ 90835 h 1104008"/>
                    <a:gd name="connsiteX8" fmla="*/ 1108180 w 1410962"/>
                    <a:gd name="connsiteY8" fmla="*/ 118085 h 1104008"/>
                    <a:gd name="connsiteX9" fmla="*/ 1074874 w 1410962"/>
                    <a:gd name="connsiteY9" fmla="*/ 260392 h 1104008"/>
                    <a:gd name="connsiteX10" fmla="*/ 1153597 w 1410962"/>
                    <a:gd name="connsiteY10" fmla="*/ 284615 h 1104008"/>
                    <a:gd name="connsiteX11" fmla="*/ 1295904 w 1410962"/>
                    <a:gd name="connsiteY11" fmla="*/ 0 h 1104008"/>
                    <a:gd name="connsiteX12" fmla="*/ 1317099 w 1410962"/>
                    <a:gd name="connsiteY12" fmla="*/ 139280 h 1104008"/>
                    <a:gd name="connsiteX13" fmla="*/ 1332238 w 1410962"/>
                    <a:gd name="connsiteY13" fmla="*/ 145335 h 1104008"/>
                    <a:gd name="connsiteX14" fmla="*/ 1317099 w 1410962"/>
                    <a:gd name="connsiteY14" fmla="*/ 269476 h 1104008"/>
                    <a:gd name="connsiteX15" fmla="*/ 1410962 w 1410962"/>
                    <a:gd name="connsiteY15" fmla="*/ 305810 h 1104008"/>
                    <a:gd name="connsiteX16" fmla="*/ 1371600 w 1410962"/>
                    <a:gd name="connsiteY16" fmla="*/ 538951 h 1104008"/>
                    <a:gd name="connsiteX17" fmla="*/ 829620 w 1410962"/>
                    <a:gd name="connsiteY17" fmla="*/ 1056707 h 1104008"/>
                    <a:gd name="connsiteX18" fmla="*/ 756953 w 1410962"/>
                    <a:gd name="connsiteY18" fmla="*/ 959817 h 1104008"/>
                    <a:gd name="connsiteX19" fmla="*/ 632813 w 1410962"/>
                    <a:gd name="connsiteY19" fmla="*/ 947706 h 1104008"/>
                    <a:gd name="connsiteX20" fmla="*/ 375449 w 1410962"/>
                    <a:gd name="connsiteY20" fmla="*/ 1011291 h 1104008"/>
                    <a:gd name="connsiteX21" fmla="*/ 121112 w 1410962"/>
                    <a:gd name="connsiteY21" fmla="*/ 1096069 h 1104008"/>
                    <a:gd name="connsiteX22" fmla="*/ 9083 w 1410962"/>
                    <a:gd name="connsiteY22" fmla="*/ 1077902 h 1104008"/>
                    <a:gd name="connsiteX23" fmla="*/ 75695 w 1410962"/>
                    <a:gd name="connsiteY23" fmla="*/ 944678 h 1104008"/>
                    <a:gd name="connsiteX24" fmla="*/ 0 w 1410962"/>
                    <a:gd name="connsiteY24" fmla="*/ 850816 h 1104008"/>
                    <a:gd name="connsiteX25" fmla="*/ 51473 w 1410962"/>
                    <a:gd name="connsiteY25" fmla="*/ 702453 h 1104008"/>
                    <a:gd name="connsiteX0" fmla="*/ 51473 w 1413388"/>
                    <a:gd name="connsiteY0" fmla="*/ 702453 h 1104008"/>
                    <a:gd name="connsiteX1" fmla="*/ 169557 w 1413388"/>
                    <a:gd name="connsiteY1" fmla="*/ 611619 h 1104008"/>
                    <a:gd name="connsiteX2" fmla="*/ 393616 w 1413388"/>
                    <a:gd name="connsiteY2" fmla="*/ 563174 h 1104008"/>
                    <a:gd name="connsiteX3" fmla="*/ 457200 w 1413388"/>
                    <a:gd name="connsiteY3" fmla="*/ 375449 h 1104008"/>
                    <a:gd name="connsiteX4" fmla="*/ 575285 w 1413388"/>
                    <a:gd name="connsiteY4" fmla="*/ 360310 h 1104008"/>
                    <a:gd name="connsiteX5" fmla="*/ 678230 w 1413388"/>
                    <a:gd name="connsiteY5" fmla="*/ 260392 h 1104008"/>
                    <a:gd name="connsiteX6" fmla="*/ 811454 w 1413388"/>
                    <a:gd name="connsiteY6" fmla="*/ 251309 h 1104008"/>
                    <a:gd name="connsiteX7" fmla="*/ 935595 w 1413388"/>
                    <a:gd name="connsiteY7" fmla="*/ 90835 h 1104008"/>
                    <a:gd name="connsiteX8" fmla="*/ 1108180 w 1413388"/>
                    <a:gd name="connsiteY8" fmla="*/ 118085 h 1104008"/>
                    <a:gd name="connsiteX9" fmla="*/ 1074874 w 1413388"/>
                    <a:gd name="connsiteY9" fmla="*/ 260392 h 1104008"/>
                    <a:gd name="connsiteX10" fmla="*/ 1153597 w 1413388"/>
                    <a:gd name="connsiteY10" fmla="*/ 284615 h 1104008"/>
                    <a:gd name="connsiteX11" fmla="*/ 1295904 w 1413388"/>
                    <a:gd name="connsiteY11" fmla="*/ 0 h 1104008"/>
                    <a:gd name="connsiteX12" fmla="*/ 1317099 w 1413388"/>
                    <a:gd name="connsiteY12" fmla="*/ 139280 h 1104008"/>
                    <a:gd name="connsiteX13" fmla="*/ 1332238 w 1413388"/>
                    <a:gd name="connsiteY13" fmla="*/ 145335 h 1104008"/>
                    <a:gd name="connsiteX14" fmla="*/ 1317099 w 1413388"/>
                    <a:gd name="connsiteY14" fmla="*/ 269476 h 1104008"/>
                    <a:gd name="connsiteX15" fmla="*/ 1410962 w 1413388"/>
                    <a:gd name="connsiteY15" fmla="*/ 305810 h 1104008"/>
                    <a:gd name="connsiteX16" fmla="*/ 1371600 w 1413388"/>
                    <a:gd name="connsiteY16" fmla="*/ 538951 h 1104008"/>
                    <a:gd name="connsiteX17" fmla="*/ 829620 w 1413388"/>
                    <a:gd name="connsiteY17" fmla="*/ 1056707 h 1104008"/>
                    <a:gd name="connsiteX18" fmla="*/ 756953 w 1413388"/>
                    <a:gd name="connsiteY18" fmla="*/ 959817 h 1104008"/>
                    <a:gd name="connsiteX19" fmla="*/ 632813 w 1413388"/>
                    <a:gd name="connsiteY19" fmla="*/ 947706 h 1104008"/>
                    <a:gd name="connsiteX20" fmla="*/ 375449 w 1413388"/>
                    <a:gd name="connsiteY20" fmla="*/ 1011291 h 1104008"/>
                    <a:gd name="connsiteX21" fmla="*/ 121112 w 1413388"/>
                    <a:gd name="connsiteY21" fmla="*/ 1096069 h 1104008"/>
                    <a:gd name="connsiteX22" fmla="*/ 9083 w 1413388"/>
                    <a:gd name="connsiteY22" fmla="*/ 1077902 h 1104008"/>
                    <a:gd name="connsiteX23" fmla="*/ 75695 w 1413388"/>
                    <a:gd name="connsiteY23" fmla="*/ 944678 h 1104008"/>
                    <a:gd name="connsiteX24" fmla="*/ 0 w 1413388"/>
                    <a:gd name="connsiteY24" fmla="*/ 850816 h 1104008"/>
                    <a:gd name="connsiteX25" fmla="*/ 51473 w 1413388"/>
                    <a:gd name="connsiteY25" fmla="*/ 702453 h 1104008"/>
                    <a:gd name="connsiteX0" fmla="*/ 51473 w 1413388"/>
                    <a:gd name="connsiteY0" fmla="*/ 702453 h 1104008"/>
                    <a:gd name="connsiteX1" fmla="*/ 169557 w 1413388"/>
                    <a:gd name="connsiteY1" fmla="*/ 611619 h 1104008"/>
                    <a:gd name="connsiteX2" fmla="*/ 393616 w 1413388"/>
                    <a:gd name="connsiteY2" fmla="*/ 563174 h 1104008"/>
                    <a:gd name="connsiteX3" fmla="*/ 457200 w 1413388"/>
                    <a:gd name="connsiteY3" fmla="*/ 375449 h 1104008"/>
                    <a:gd name="connsiteX4" fmla="*/ 575285 w 1413388"/>
                    <a:gd name="connsiteY4" fmla="*/ 360310 h 1104008"/>
                    <a:gd name="connsiteX5" fmla="*/ 678230 w 1413388"/>
                    <a:gd name="connsiteY5" fmla="*/ 260392 h 1104008"/>
                    <a:gd name="connsiteX6" fmla="*/ 811454 w 1413388"/>
                    <a:gd name="connsiteY6" fmla="*/ 251309 h 1104008"/>
                    <a:gd name="connsiteX7" fmla="*/ 935595 w 1413388"/>
                    <a:gd name="connsiteY7" fmla="*/ 90835 h 1104008"/>
                    <a:gd name="connsiteX8" fmla="*/ 1108180 w 1413388"/>
                    <a:gd name="connsiteY8" fmla="*/ 118085 h 1104008"/>
                    <a:gd name="connsiteX9" fmla="*/ 1074874 w 1413388"/>
                    <a:gd name="connsiteY9" fmla="*/ 260392 h 1104008"/>
                    <a:gd name="connsiteX10" fmla="*/ 1153597 w 1413388"/>
                    <a:gd name="connsiteY10" fmla="*/ 284615 h 1104008"/>
                    <a:gd name="connsiteX11" fmla="*/ 1295904 w 1413388"/>
                    <a:gd name="connsiteY11" fmla="*/ 0 h 1104008"/>
                    <a:gd name="connsiteX12" fmla="*/ 1317099 w 1413388"/>
                    <a:gd name="connsiteY12" fmla="*/ 139280 h 1104008"/>
                    <a:gd name="connsiteX13" fmla="*/ 1332238 w 1413388"/>
                    <a:gd name="connsiteY13" fmla="*/ 145335 h 1104008"/>
                    <a:gd name="connsiteX14" fmla="*/ 1317099 w 1413388"/>
                    <a:gd name="connsiteY14" fmla="*/ 269476 h 1104008"/>
                    <a:gd name="connsiteX15" fmla="*/ 1410962 w 1413388"/>
                    <a:gd name="connsiteY15" fmla="*/ 305810 h 1104008"/>
                    <a:gd name="connsiteX16" fmla="*/ 1371600 w 1413388"/>
                    <a:gd name="connsiteY16" fmla="*/ 538951 h 1104008"/>
                    <a:gd name="connsiteX17" fmla="*/ 829620 w 1413388"/>
                    <a:gd name="connsiteY17" fmla="*/ 1056707 h 1104008"/>
                    <a:gd name="connsiteX18" fmla="*/ 756953 w 1413388"/>
                    <a:gd name="connsiteY18" fmla="*/ 959817 h 1104008"/>
                    <a:gd name="connsiteX19" fmla="*/ 632813 w 1413388"/>
                    <a:gd name="connsiteY19" fmla="*/ 947706 h 1104008"/>
                    <a:gd name="connsiteX20" fmla="*/ 375449 w 1413388"/>
                    <a:gd name="connsiteY20" fmla="*/ 1011291 h 1104008"/>
                    <a:gd name="connsiteX21" fmla="*/ 121112 w 1413388"/>
                    <a:gd name="connsiteY21" fmla="*/ 1096069 h 1104008"/>
                    <a:gd name="connsiteX22" fmla="*/ 9083 w 1413388"/>
                    <a:gd name="connsiteY22" fmla="*/ 1077902 h 1104008"/>
                    <a:gd name="connsiteX23" fmla="*/ 75695 w 1413388"/>
                    <a:gd name="connsiteY23" fmla="*/ 944678 h 1104008"/>
                    <a:gd name="connsiteX24" fmla="*/ 0 w 1413388"/>
                    <a:gd name="connsiteY24" fmla="*/ 850816 h 1104008"/>
                    <a:gd name="connsiteX25" fmla="*/ 51473 w 1413388"/>
                    <a:gd name="connsiteY25" fmla="*/ 702453 h 1104008"/>
                    <a:gd name="connsiteX0" fmla="*/ 51473 w 1413388"/>
                    <a:gd name="connsiteY0" fmla="*/ 702453 h 1104008"/>
                    <a:gd name="connsiteX1" fmla="*/ 169557 w 1413388"/>
                    <a:gd name="connsiteY1" fmla="*/ 611619 h 1104008"/>
                    <a:gd name="connsiteX2" fmla="*/ 393616 w 1413388"/>
                    <a:gd name="connsiteY2" fmla="*/ 563174 h 1104008"/>
                    <a:gd name="connsiteX3" fmla="*/ 457200 w 1413388"/>
                    <a:gd name="connsiteY3" fmla="*/ 375449 h 1104008"/>
                    <a:gd name="connsiteX4" fmla="*/ 575285 w 1413388"/>
                    <a:gd name="connsiteY4" fmla="*/ 360310 h 1104008"/>
                    <a:gd name="connsiteX5" fmla="*/ 678230 w 1413388"/>
                    <a:gd name="connsiteY5" fmla="*/ 260392 h 1104008"/>
                    <a:gd name="connsiteX6" fmla="*/ 811454 w 1413388"/>
                    <a:gd name="connsiteY6" fmla="*/ 251309 h 1104008"/>
                    <a:gd name="connsiteX7" fmla="*/ 935595 w 1413388"/>
                    <a:gd name="connsiteY7" fmla="*/ 90835 h 1104008"/>
                    <a:gd name="connsiteX8" fmla="*/ 1108180 w 1413388"/>
                    <a:gd name="connsiteY8" fmla="*/ 118085 h 1104008"/>
                    <a:gd name="connsiteX9" fmla="*/ 1074874 w 1413388"/>
                    <a:gd name="connsiteY9" fmla="*/ 260392 h 1104008"/>
                    <a:gd name="connsiteX10" fmla="*/ 1153597 w 1413388"/>
                    <a:gd name="connsiteY10" fmla="*/ 284615 h 1104008"/>
                    <a:gd name="connsiteX11" fmla="*/ 1295904 w 1413388"/>
                    <a:gd name="connsiteY11" fmla="*/ 0 h 1104008"/>
                    <a:gd name="connsiteX12" fmla="*/ 1317099 w 1413388"/>
                    <a:gd name="connsiteY12" fmla="*/ 139280 h 1104008"/>
                    <a:gd name="connsiteX13" fmla="*/ 1332238 w 1413388"/>
                    <a:gd name="connsiteY13" fmla="*/ 145335 h 1104008"/>
                    <a:gd name="connsiteX14" fmla="*/ 1317099 w 1413388"/>
                    <a:gd name="connsiteY14" fmla="*/ 269476 h 1104008"/>
                    <a:gd name="connsiteX15" fmla="*/ 1410962 w 1413388"/>
                    <a:gd name="connsiteY15" fmla="*/ 305810 h 1104008"/>
                    <a:gd name="connsiteX16" fmla="*/ 1371600 w 1413388"/>
                    <a:gd name="connsiteY16" fmla="*/ 538951 h 1104008"/>
                    <a:gd name="connsiteX17" fmla="*/ 829620 w 1413388"/>
                    <a:gd name="connsiteY17" fmla="*/ 1056707 h 1104008"/>
                    <a:gd name="connsiteX18" fmla="*/ 756953 w 1413388"/>
                    <a:gd name="connsiteY18" fmla="*/ 959817 h 1104008"/>
                    <a:gd name="connsiteX19" fmla="*/ 632813 w 1413388"/>
                    <a:gd name="connsiteY19" fmla="*/ 947706 h 1104008"/>
                    <a:gd name="connsiteX20" fmla="*/ 375449 w 1413388"/>
                    <a:gd name="connsiteY20" fmla="*/ 1011291 h 1104008"/>
                    <a:gd name="connsiteX21" fmla="*/ 121112 w 1413388"/>
                    <a:gd name="connsiteY21" fmla="*/ 1096069 h 1104008"/>
                    <a:gd name="connsiteX22" fmla="*/ 9083 w 1413388"/>
                    <a:gd name="connsiteY22" fmla="*/ 1077902 h 1104008"/>
                    <a:gd name="connsiteX23" fmla="*/ 75695 w 1413388"/>
                    <a:gd name="connsiteY23" fmla="*/ 944678 h 1104008"/>
                    <a:gd name="connsiteX24" fmla="*/ 0 w 1413388"/>
                    <a:gd name="connsiteY24" fmla="*/ 850816 h 1104008"/>
                    <a:gd name="connsiteX25" fmla="*/ 51473 w 1413388"/>
                    <a:gd name="connsiteY25" fmla="*/ 702453 h 1104008"/>
                    <a:gd name="connsiteX0" fmla="*/ 51473 w 1413388"/>
                    <a:gd name="connsiteY0" fmla="*/ 702453 h 1104008"/>
                    <a:gd name="connsiteX1" fmla="*/ 169557 w 1413388"/>
                    <a:gd name="connsiteY1" fmla="*/ 611619 h 1104008"/>
                    <a:gd name="connsiteX2" fmla="*/ 393616 w 1413388"/>
                    <a:gd name="connsiteY2" fmla="*/ 563174 h 1104008"/>
                    <a:gd name="connsiteX3" fmla="*/ 457200 w 1413388"/>
                    <a:gd name="connsiteY3" fmla="*/ 375449 h 1104008"/>
                    <a:gd name="connsiteX4" fmla="*/ 575285 w 1413388"/>
                    <a:gd name="connsiteY4" fmla="*/ 360310 h 1104008"/>
                    <a:gd name="connsiteX5" fmla="*/ 678230 w 1413388"/>
                    <a:gd name="connsiteY5" fmla="*/ 260392 h 1104008"/>
                    <a:gd name="connsiteX6" fmla="*/ 811454 w 1413388"/>
                    <a:gd name="connsiteY6" fmla="*/ 251309 h 1104008"/>
                    <a:gd name="connsiteX7" fmla="*/ 935595 w 1413388"/>
                    <a:gd name="connsiteY7" fmla="*/ 90835 h 1104008"/>
                    <a:gd name="connsiteX8" fmla="*/ 1108180 w 1413388"/>
                    <a:gd name="connsiteY8" fmla="*/ 118085 h 1104008"/>
                    <a:gd name="connsiteX9" fmla="*/ 1074874 w 1413388"/>
                    <a:gd name="connsiteY9" fmla="*/ 260392 h 1104008"/>
                    <a:gd name="connsiteX10" fmla="*/ 1153597 w 1413388"/>
                    <a:gd name="connsiteY10" fmla="*/ 284615 h 1104008"/>
                    <a:gd name="connsiteX11" fmla="*/ 1295904 w 1413388"/>
                    <a:gd name="connsiteY11" fmla="*/ 0 h 1104008"/>
                    <a:gd name="connsiteX12" fmla="*/ 1317099 w 1413388"/>
                    <a:gd name="connsiteY12" fmla="*/ 139280 h 1104008"/>
                    <a:gd name="connsiteX13" fmla="*/ 1332238 w 1413388"/>
                    <a:gd name="connsiteY13" fmla="*/ 145335 h 1104008"/>
                    <a:gd name="connsiteX14" fmla="*/ 1317099 w 1413388"/>
                    <a:gd name="connsiteY14" fmla="*/ 269476 h 1104008"/>
                    <a:gd name="connsiteX15" fmla="*/ 1410962 w 1413388"/>
                    <a:gd name="connsiteY15" fmla="*/ 305810 h 1104008"/>
                    <a:gd name="connsiteX16" fmla="*/ 1371600 w 1413388"/>
                    <a:gd name="connsiteY16" fmla="*/ 538951 h 1104008"/>
                    <a:gd name="connsiteX17" fmla="*/ 829620 w 1413388"/>
                    <a:gd name="connsiteY17" fmla="*/ 1056707 h 1104008"/>
                    <a:gd name="connsiteX18" fmla="*/ 756953 w 1413388"/>
                    <a:gd name="connsiteY18" fmla="*/ 959817 h 1104008"/>
                    <a:gd name="connsiteX19" fmla="*/ 632813 w 1413388"/>
                    <a:gd name="connsiteY19" fmla="*/ 947706 h 1104008"/>
                    <a:gd name="connsiteX20" fmla="*/ 375449 w 1413388"/>
                    <a:gd name="connsiteY20" fmla="*/ 1011291 h 1104008"/>
                    <a:gd name="connsiteX21" fmla="*/ 121112 w 1413388"/>
                    <a:gd name="connsiteY21" fmla="*/ 1096069 h 1104008"/>
                    <a:gd name="connsiteX22" fmla="*/ 9083 w 1413388"/>
                    <a:gd name="connsiteY22" fmla="*/ 1077902 h 1104008"/>
                    <a:gd name="connsiteX23" fmla="*/ 75695 w 1413388"/>
                    <a:gd name="connsiteY23" fmla="*/ 944678 h 1104008"/>
                    <a:gd name="connsiteX24" fmla="*/ 0 w 1413388"/>
                    <a:gd name="connsiteY24" fmla="*/ 850816 h 1104008"/>
                    <a:gd name="connsiteX25" fmla="*/ 51473 w 1413388"/>
                    <a:gd name="connsiteY25" fmla="*/ 702453 h 1104008"/>
                    <a:gd name="connsiteX0" fmla="*/ 51473 w 1413388"/>
                    <a:gd name="connsiteY0" fmla="*/ 702453 h 1104008"/>
                    <a:gd name="connsiteX1" fmla="*/ 169557 w 1413388"/>
                    <a:gd name="connsiteY1" fmla="*/ 611619 h 1104008"/>
                    <a:gd name="connsiteX2" fmla="*/ 393616 w 1413388"/>
                    <a:gd name="connsiteY2" fmla="*/ 563174 h 1104008"/>
                    <a:gd name="connsiteX3" fmla="*/ 457200 w 1413388"/>
                    <a:gd name="connsiteY3" fmla="*/ 375449 h 1104008"/>
                    <a:gd name="connsiteX4" fmla="*/ 575285 w 1413388"/>
                    <a:gd name="connsiteY4" fmla="*/ 360310 h 1104008"/>
                    <a:gd name="connsiteX5" fmla="*/ 678230 w 1413388"/>
                    <a:gd name="connsiteY5" fmla="*/ 260392 h 1104008"/>
                    <a:gd name="connsiteX6" fmla="*/ 811454 w 1413388"/>
                    <a:gd name="connsiteY6" fmla="*/ 251309 h 1104008"/>
                    <a:gd name="connsiteX7" fmla="*/ 935595 w 1413388"/>
                    <a:gd name="connsiteY7" fmla="*/ 90835 h 1104008"/>
                    <a:gd name="connsiteX8" fmla="*/ 1108180 w 1413388"/>
                    <a:gd name="connsiteY8" fmla="*/ 118085 h 1104008"/>
                    <a:gd name="connsiteX9" fmla="*/ 1074874 w 1413388"/>
                    <a:gd name="connsiteY9" fmla="*/ 260392 h 1104008"/>
                    <a:gd name="connsiteX10" fmla="*/ 1153597 w 1413388"/>
                    <a:gd name="connsiteY10" fmla="*/ 284615 h 1104008"/>
                    <a:gd name="connsiteX11" fmla="*/ 1295904 w 1413388"/>
                    <a:gd name="connsiteY11" fmla="*/ 0 h 1104008"/>
                    <a:gd name="connsiteX12" fmla="*/ 1317099 w 1413388"/>
                    <a:gd name="connsiteY12" fmla="*/ 139280 h 1104008"/>
                    <a:gd name="connsiteX13" fmla="*/ 1332238 w 1413388"/>
                    <a:gd name="connsiteY13" fmla="*/ 145335 h 1104008"/>
                    <a:gd name="connsiteX14" fmla="*/ 1317099 w 1413388"/>
                    <a:gd name="connsiteY14" fmla="*/ 269476 h 1104008"/>
                    <a:gd name="connsiteX15" fmla="*/ 1410962 w 1413388"/>
                    <a:gd name="connsiteY15" fmla="*/ 305810 h 1104008"/>
                    <a:gd name="connsiteX16" fmla="*/ 1371600 w 1413388"/>
                    <a:gd name="connsiteY16" fmla="*/ 538951 h 1104008"/>
                    <a:gd name="connsiteX17" fmla="*/ 829620 w 1413388"/>
                    <a:gd name="connsiteY17" fmla="*/ 1056707 h 1104008"/>
                    <a:gd name="connsiteX18" fmla="*/ 756953 w 1413388"/>
                    <a:gd name="connsiteY18" fmla="*/ 959817 h 1104008"/>
                    <a:gd name="connsiteX19" fmla="*/ 632813 w 1413388"/>
                    <a:gd name="connsiteY19" fmla="*/ 947706 h 1104008"/>
                    <a:gd name="connsiteX20" fmla="*/ 375449 w 1413388"/>
                    <a:gd name="connsiteY20" fmla="*/ 1011291 h 1104008"/>
                    <a:gd name="connsiteX21" fmla="*/ 121112 w 1413388"/>
                    <a:gd name="connsiteY21" fmla="*/ 1096069 h 1104008"/>
                    <a:gd name="connsiteX22" fmla="*/ 9083 w 1413388"/>
                    <a:gd name="connsiteY22" fmla="*/ 1077902 h 1104008"/>
                    <a:gd name="connsiteX23" fmla="*/ 75695 w 1413388"/>
                    <a:gd name="connsiteY23" fmla="*/ 944678 h 1104008"/>
                    <a:gd name="connsiteX24" fmla="*/ 0 w 1413388"/>
                    <a:gd name="connsiteY24" fmla="*/ 850816 h 1104008"/>
                    <a:gd name="connsiteX25" fmla="*/ 51473 w 1413388"/>
                    <a:gd name="connsiteY25" fmla="*/ 702453 h 1104008"/>
                    <a:gd name="connsiteX0" fmla="*/ 51473 w 1413388"/>
                    <a:gd name="connsiteY0" fmla="*/ 702453 h 1104008"/>
                    <a:gd name="connsiteX1" fmla="*/ 169557 w 1413388"/>
                    <a:gd name="connsiteY1" fmla="*/ 611619 h 1104008"/>
                    <a:gd name="connsiteX2" fmla="*/ 393616 w 1413388"/>
                    <a:gd name="connsiteY2" fmla="*/ 563174 h 1104008"/>
                    <a:gd name="connsiteX3" fmla="*/ 457200 w 1413388"/>
                    <a:gd name="connsiteY3" fmla="*/ 375449 h 1104008"/>
                    <a:gd name="connsiteX4" fmla="*/ 575285 w 1413388"/>
                    <a:gd name="connsiteY4" fmla="*/ 360310 h 1104008"/>
                    <a:gd name="connsiteX5" fmla="*/ 678230 w 1413388"/>
                    <a:gd name="connsiteY5" fmla="*/ 260392 h 1104008"/>
                    <a:gd name="connsiteX6" fmla="*/ 811454 w 1413388"/>
                    <a:gd name="connsiteY6" fmla="*/ 251309 h 1104008"/>
                    <a:gd name="connsiteX7" fmla="*/ 935595 w 1413388"/>
                    <a:gd name="connsiteY7" fmla="*/ 90835 h 1104008"/>
                    <a:gd name="connsiteX8" fmla="*/ 1108180 w 1413388"/>
                    <a:gd name="connsiteY8" fmla="*/ 118085 h 1104008"/>
                    <a:gd name="connsiteX9" fmla="*/ 1074874 w 1413388"/>
                    <a:gd name="connsiteY9" fmla="*/ 260392 h 1104008"/>
                    <a:gd name="connsiteX10" fmla="*/ 1153597 w 1413388"/>
                    <a:gd name="connsiteY10" fmla="*/ 284615 h 1104008"/>
                    <a:gd name="connsiteX11" fmla="*/ 1295904 w 1413388"/>
                    <a:gd name="connsiteY11" fmla="*/ 0 h 1104008"/>
                    <a:gd name="connsiteX12" fmla="*/ 1317099 w 1413388"/>
                    <a:gd name="connsiteY12" fmla="*/ 139280 h 1104008"/>
                    <a:gd name="connsiteX13" fmla="*/ 1332238 w 1413388"/>
                    <a:gd name="connsiteY13" fmla="*/ 145335 h 1104008"/>
                    <a:gd name="connsiteX14" fmla="*/ 1317099 w 1413388"/>
                    <a:gd name="connsiteY14" fmla="*/ 269476 h 1104008"/>
                    <a:gd name="connsiteX15" fmla="*/ 1410962 w 1413388"/>
                    <a:gd name="connsiteY15" fmla="*/ 305810 h 1104008"/>
                    <a:gd name="connsiteX16" fmla="*/ 1371600 w 1413388"/>
                    <a:gd name="connsiteY16" fmla="*/ 538951 h 1104008"/>
                    <a:gd name="connsiteX17" fmla="*/ 829620 w 1413388"/>
                    <a:gd name="connsiteY17" fmla="*/ 1056707 h 1104008"/>
                    <a:gd name="connsiteX18" fmla="*/ 756953 w 1413388"/>
                    <a:gd name="connsiteY18" fmla="*/ 959817 h 1104008"/>
                    <a:gd name="connsiteX19" fmla="*/ 632813 w 1413388"/>
                    <a:gd name="connsiteY19" fmla="*/ 947706 h 1104008"/>
                    <a:gd name="connsiteX20" fmla="*/ 375449 w 1413388"/>
                    <a:gd name="connsiteY20" fmla="*/ 1011291 h 1104008"/>
                    <a:gd name="connsiteX21" fmla="*/ 121112 w 1413388"/>
                    <a:gd name="connsiteY21" fmla="*/ 1096069 h 1104008"/>
                    <a:gd name="connsiteX22" fmla="*/ 9083 w 1413388"/>
                    <a:gd name="connsiteY22" fmla="*/ 1077902 h 1104008"/>
                    <a:gd name="connsiteX23" fmla="*/ 75695 w 1413388"/>
                    <a:gd name="connsiteY23" fmla="*/ 944678 h 1104008"/>
                    <a:gd name="connsiteX24" fmla="*/ 0 w 1413388"/>
                    <a:gd name="connsiteY24" fmla="*/ 850816 h 1104008"/>
                    <a:gd name="connsiteX25" fmla="*/ 51473 w 1413388"/>
                    <a:gd name="connsiteY25" fmla="*/ 702453 h 1104008"/>
                    <a:gd name="connsiteX0" fmla="*/ 51473 w 1413388"/>
                    <a:gd name="connsiteY0" fmla="*/ 702453 h 1104008"/>
                    <a:gd name="connsiteX1" fmla="*/ 169557 w 1413388"/>
                    <a:gd name="connsiteY1" fmla="*/ 611619 h 1104008"/>
                    <a:gd name="connsiteX2" fmla="*/ 393616 w 1413388"/>
                    <a:gd name="connsiteY2" fmla="*/ 563174 h 1104008"/>
                    <a:gd name="connsiteX3" fmla="*/ 457200 w 1413388"/>
                    <a:gd name="connsiteY3" fmla="*/ 375449 h 1104008"/>
                    <a:gd name="connsiteX4" fmla="*/ 575285 w 1413388"/>
                    <a:gd name="connsiteY4" fmla="*/ 360310 h 1104008"/>
                    <a:gd name="connsiteX5" fmla="*/ 678230 w 1413388"/>
                    <a:gd name="connsiteY5" fmla="*/ 260392 h 1104008"/>
                    <a:gd name="connsiteX6" fmla="*/ 811454 w 1413388"/>
                    <a:gd name="connsiteY6" fmla="*/ 251309 h 1104008"/>
                    <a:gd name="connsiteX7" fmla="*/ 935595 w 1413388"/>
                    <a:gd name="connsiteY7" fmla="*/ 90835 h 1104008"/>
                    <a:gd name="connsiteX8" fmla="*/ 1108180 w 1413388"/>
                    <a:gd name="connsiteY8" fmla="*/ 118085 h 1104008"/>
                    <a:gd name="connsiteX9" fmla="*/ 1074874 w 1413388"/>
                    <a:gd name="connsiteY9" fmla="*/ 260392 h 1104008"/>
                    <a:gd name="connsiteX10" fmla="*/ 1153597 w 1413388"/>
                    <a:gd name="connsiteY10" fmla="*/ 284615 h 1104008"/>
                    <a:gd name="connsiteX11" fmla="*/ 1295904 w 1413388"/>
                    <a:gd name="connsiteY11" fmla="*/ 0 h 1104008"/>
                    <a:gd name="connsiteX12" fmla="*/ 1317099 w 1413388"/>
                    <a:gd name="connsiteY12" fmla="*/ 139280 h 1104008"/>
                    <a:gd name="connsiteX13" fmla="*/ 1332238 w 1413388"/>
                    <a:gd name="connsiteY13" fmla="*/ 145335 h 1104008"/>
                    <a:gd name="connsiteX14" fmla="*/ 1317099 w 1413388"/>
                    <a:gd name="connsiteY14" fmla="*/ 269476 h 1104008"/>
                    <a:gd name="connsiteX15" fmla="*/ 1410962 w 1413388"/>
                    <a:gd name="connsiteY15" fmla="*/ 305810 h 1104008"/>
                    <a:gd name="connsiteX16" fmla="*/ 1371600 w 1413388"/>
                    <a:gd name="connsiteY16" fmla="*/ 538951 h 1104008"/>
                    <a:gd name="connsiteX17" fmla="*/ 829620 w 1413388"/>
                    <a:gd name="connsiteY17" fmla="*/ 1056707 h 1104008"/>
                    <a:gd name="connsiteX18" fmla="*/ 756953 w 1413388"/>
                    <a:gd name="connsiteY18" fmla="*/ 959817 h 1104008"/>
                    <a:gd name="connsiteX19" fmla="*/ 632813 w 1413388"/>
                    <a:gd name="connsiteY19" fmla="*/ 947706 h 1104008"/>
                    <a:gd name="connsiteX20" fmla="*/ 375449 w 1413388"/>
                    <a:gd name="connsiteY20" fmla="*/ 1011291 h 1104008"/>
                    <a:gd name="connsiteX21" fmla="*/ 121112 w 1413388"/>
                    <a:gd name="connsiteY21" fmla="*/ 1096069 h 1104008"/>
                    <a:gd name="connsiteX22" fmla="*/ 9083 w 1413388"/>
                    <a:gd name="connsiteY22" fmla="*/ 1077902 h 1104008"/>
                    <a:gd name="connsiteX23" fmla="*/ 75695 w 1413388"/>
                    <a:gd name="connsiteY23" fmla="*/ 944678 h 1104008"/>
                    <a:gd name="connsiteX24" fmla="*/ 0 w 1413388"/>
                    <a:gd name="connsiteY24" fmla="*/ 850816 h 1104008"/>
                    <a:gd name="connsiteX25" fmla="*/ 51473 w 1413388"/>
                    <a:gd name="connsiteY25" fmla="*/ 702453 h 1104008"/>
                    <a:gd name="connsiteX0" fmla="*/ 51473 w 1413388"/>
                    <a:gd name="connsiteY0" fmla="*/ 702453 h 1104008"/>
                    <a:gd name="connsiteX1" fmla="*/ 169557 w 1413388"/>
                    <a:gd name="connsiteY1" fmla="*/ 611619 h 1104008"/>
                    <a:gd name="connsiteX2" fmla="*/ 393616 w 1413388"/>
                    <a:gd name="connsiteY2" fmla="*/ 563174 h 1104008"/>
                    <a:gd name="connsiteX3" fmla="*/ 457200 w 1413388"/>
                    <a:gd name="connsiteY3" fmla="*/ 375449 h 1104008"/>
                    <a:gd name="connsiteX4" fmla="*/ 575285 w 1413388"/>
                    <a:gd name="connsiteY4" fmla="*/ 360310 h 1104008"/>
                    <a:gd name="connsiteX5" fmla="*/ 678230 w 1413388"/>
                    <a:gd name="connsiteY5" fmla="*/ 260392 h 1104008"/>
                    <a:gd name="connsiteX6" fmla="*/ 811454 w 1413388"/>
                    <a:gd name="connsiteY6" fmla="*/ 251309 h 1104008"/>
                    <a:gd name="connsiteX7" fmla="*/ 935595 w 1413388"/>
                    <a:gd name="connsiteY7" fmla="*/ 90835 h 1104008"/>
                    <a:gd name="connsiteX8" fmla="*/ 1103071 w 1413388"/>
                    <a:gd name="connsiteY8" fmla="*/ 124896 h 1104008"/>
                    <a:gd name="connsiteX9" fmla="*/ 1074874 w 1413388"/>
                    <a:gd name="connsiteY9" fmla="*/ 260392 h 1104008"/>
                    <a:gd name="connsiteX10" fmla="*/ 1153597 w 1413388"/>
                    <a:gd name="connsiteY10" fmla="*/ 284615 h 1104008"/>
                    <a:gd name="connsiteX11" fmla="*/ 1295904 w 1413388"/>
                    <a:gd name="connsiteY11" fmla="*/ 0 h 1104008"/>
                    <a:gd name="connsiteX12" fmla="*/ 1317099 w 1413388"/>
                    <a:gd name="connsiteY12" fmla="*/ 139280 h 1104008"/>
                    <a:gd name="connsiteX13" fmla="*/ 1332238 w 1413388"/>
                    <a:gd name="connsiteY13" fmla="*/ 145335 h 1104008"/>
                    <a:gd name="connsiteX14" fmla="*/ 1317099 w 1413388"/>
                    <a:gd name="connsiteY14" fmla="*/ 269476 h 1104008"/>
                    <a:gd name="connsiteX15" fmla="*/ 1410962 w 1413388"/>
                    <a:gd name="connsiteY15" fmla="*/ 305810 h 1104008"/>
                    <a:gd name="connsiteX16" fmla="*/ 1371600 w 1413388"/>
                    <a:gd name="connsiteY16" fmla="*/ 538951 h 1104008"/>
                    <a:gd name="connsiteX17" fmla="*/ 829620 w 1413388"/>
                    <a:gd name="connsiteY17" fmla="*/ 1056707 h 1104008"/>
                    <a:gd name="connsiteX18" fmla="*/ 756953 w 1413388"/>
                    <a:gd name="connsiteY18" fmla="*/ 959817 h 1104008"/>
                    <a:gd name="connsiteX19" fmla="*/ 632813 w 1413388"/>
                    <a:gd name="connsiteY19" fmla="*/ 947706 h 1104008"/>
                    <a:gd name="connsiteX20" fmla="*/ 375449 w 1413388"/>
                    <a:gd name="connsiteY20" fmla="*/ 1011291 h 1104008"/>
                    <a:gd name="connsiteX21" fmla="*/ 121112 w 1413388"/>
                    <a:gd name="connsiteY21" fmla="*/ 1096069 h 1104008"/>
                    <a:gd name="connsiteX22" fmla="*/ 9083 w 1413388"/>
                    <a:gd name="connsiteY22" fmla="*/ 1077902 h 1104008"/>
                    <a:gd name="connsiteX23" fmla="*/ 75695 w 1413388"/>
                    <a:gd name="connsiteY23" fmla="*/ 944678 h 1104008"/>
                    <a:gd name="connsiteX24" fmla="*/ 0 w 1413388"/>
                    <a:gd name="connsiteY24" fmla="*/ 850816 h 1104008"/>
                    <a:gd name="connsiteX25" fmla="*/ 51473 w 1413388"/>
                    <a:gd name="connsiteY25" fmla="*/ 702453 h 1104008"/>
                    <a:gd name="connsiteX0" fmla="*/ 51473 w 1413388"/>
                    <a:gd name="connsiteY0" fmla="*/ 702453 h 1104008"/>
                    <a:gd name="connsiteX1" fmla="*/ 169557 w 1413388"/>
                    <a:gd name="connsiteY1" fmla="*/ 611619 h 1104008"/>
                    <a:gd name="connsiteX2" fmla="*/ 393616 w 1413388"/>
                    <a:gd name="connsiteY2" fmla="*/ 563174 h 1104008"/>
                    <a:gd name="connsiteX3" fmla="*/ 457200 w 1413388"/>
                    <a:gd name="connsiteY3" fmla="*/ 375449 h 1104008"/>
                    <a:gd name="connsiteX4" fmla="*/ 575285 w 1413388"/>
                    <a:gd name="connsiteY4" fmla="*/ 360310 h 1104008"/>
                    <a:gd name="connsiteX5" fmla="*/ 678230 w 1413388"/>
                    <a:gd name="connsiteY5" fmla="*/ 260392 h 1104008"/>
                    <a:gd name="connsiteX6" fmla="*/ 811454 w 1413388"/>
                    <a:gd name="connsiteY6" fmla="*/ 251309 h 1104008"/>
                    <a:gd name="connsiteX7" fmla="*/ 935595 w 1413388"/>
                    <a:gd name="connsiteY7" fmla="*/ 90835 h 1104008"/>
                    <a:gd name="connsiteX8" fmla="*/ 1103071 w 1413388"/>
                    <a:gd name="connsiteY8" fmla="*/ 124896 h 1104008"/>
                    <a:gd name="connsiteX9" fmla="*/ 1040818 w 1413388"/>
                    <a:gd name="connsiteY9" fmla="*/ 274014 h 1104008"/>
                    <a:gd name="connsiteX10" fmla="*/ 1153597 w 1413388"/>
                    <a:gd name="connsiteY10" fmla="*/ 284615 h 1104008"/>
                    <a:gd name="connsiteX11" fmla="*/ 1295904 w 1413388"/>
                    <a:gd name="connsiteY11" fmla="*/ 0 h 1104008"/>
                    <a:gd name="connsiteX12" fmla="*/ 1317099 w 1413388"/>
                    <a:gd name="connsiteY12" fmla="*/ 139280 h 1104008"/>
                    <a:gd name="connsiteX13" fmla="*/ 1332238 w 1413388"/>
                    <a:gd name="connsiteY13" fmla="*/ 145335 h 1104008"/>
                    <a:gd name="connsiteX14" fmla="*/ 1317099 w 1413388"/>
                    <a:gd name="connsiteY14" fmla="*/ 269476 h 1104008"/>
                    <a:gd name="connsiteX15" fmla="*/ 1410962 w 1413388"/>
                    <a:gd name="connsiteY15" fmla="*/ 305810 h 1104008"/>
                    <a:gd name="connsiteX16" fmla="*/ 1371600 w 1413388"/>
                    <a:gd name="connsiteY16" fmla="*/ 538951 h 1104008"/>
                    <a:gd name="connsiteX17" fmla="*/ 829620 w 1413388"/>
                    <a:gd name="connsiteY17" fmla="*/ 1056707 h 1104008"/>
                    <a:gd name="connsiteX18" fmla="*/ 756953 w 1413388"/>
                    <a:gd name="connsiteY18" fmla="*/ 959817 h 1104008"/>
                    <a:gd name="connsiteX19" fmla="*/ 632813 w 1413388"/>
                    <a:gd name="connsiteY19" fmla="*/ 947706 h 1104008"/>
                    <a:gd name="connsiteX20" fmla="*/ 375449 w 1413388"/>
                    <a:gd name="connsiteY20" fmla="*/ 1011291 h 1104008"/>
                    <a:gd name="connsiteX21" fmla="*/ 121112 w 1413388"/>
                    <a:gd name="connsiteY21" fmla="*/ 1096069 h 1104008"/>
                    <a:gd name="connsiteX22" fmla="*/ 9083 w 1413388"/>
                    <a:gd name="connsiteY22" fmla="*/ 1077902 h 1104008"/>
                    <a:gd name="connsiteX23" fmla="*/ 75695 w 1413388"/>
                    <a:gd name="connsiteY23" fmla="*/ 944678 h 1104008"/>
                    <a:gd name="connsiteX24" fmla="*/ 0 w 1413388"/>
                    <a:gd name="connsiteY24" fmla="*/ 850816 h 1104008"/>
                    <a:gd name="connsiteX25" fmla="*/ 51473 w 1413388"/>
                    <a:gd name="connsiteY25" fmla="*/ 702453 h 1104008"/>
                    <a:gd name="connsiteX0" fmla="*/ 51473 w 1413388"/>
                    <a:gd name="connsiteY0" fmla="*/ 702453 h 1104008"/>
                    <a:gd name="connsiteX1" fmla="*/ 169557 w 1413388"/>
                    <a:gd name="connsiteY1" fmla="*/ 611619 h 1104008"/>
                    <a:gd name="connsiteX2" fmla="*/ 393616 w 1413388"/>
                    <a:gd name="connsiteY2" fmla="*/ 563174 h 1104008"/>
                    <a:gd name="connsiteX3" fmla="*/ 457200 w 1413388"/>
                    <a:gd name="connsiteY3" fmla="*/ 375449 h 1104008"/>
                    <a:gd name="connsiteX4" fmla="*/ 575285 w 1413388"/>
                    <a:gd name="connsiteY4" fmla="*/ 360310 h 1104008"/>
                    <a:gd name="connsiteX5" fmla="*/ 678230 w 1413388"/>
                    <a:gd name="connsiteY5" fmla="*/ 260392 h 1104008"/>
                    <a:gd name="connsiteX6" fmla="*/ 811454 w 1413388"/>
                    <a:gd name="connsiteY6" fmla="*/ 251309 h 1104008"/>
                    <a:gd name="connsiteX7" fmla="*/ 935595 w 1413388"/>
                    <a:gd name="connsiteY7" fmla="*/ 90835 h 1104008"/>
                    <a:gd name="connsiteX8" fmla="*/ 1103071 w 1413388"/>
                    <a:gd name="connsiteY8" fmla="*/ 124896 h 1104008"/>
                    <a:gd name="connsiteX9" fmla="*/ 1040818 w 1413388"/>
                    <a:gd name="connsiteY9" fmla="*/ 274014 h 1104008"/>
                    <a:gd name="connsiteX10" fmla="*/ 1141677 w 1413388"/>
                    <a:gd name="connsiteY10" fmla="*/ 318671 h 1104008"/>
                    <a:gd name="connsiteX11" fmla="*/ 1295904 w 1413388"/>
                    <a:gd name="connsiteY11" fmla="*/ 0 h 1104008"/>
                    <a:gd name="connsiteX12" fmla="*/ 1317099 w 1413388"/>
                    <a:gd name="connsiteY12" fmla="*/ 139280 h 1104008"/>
                    <a:gd name="connsiteX13" fmla="*/ 1332238 w 1413388"/>
                    <a:gd name="connsiteY13" fmla="*/ 145335 h 1104008"/>
                    <a:gd name="connsiteX14" fmla="*/ 1317099 w 1413388"/>
                    <a:gd name="connsiteY14" fmla="*/ 269476 h 1104008"/>
                    <a:gd name="connsiteX15" fmla="*/ 1410962 w 1413388"/>
                    <a:gd name="connsiteY15" fmla="*/ 305810 h 1104008"/>
                    <a:gd name="connsiteX16" fmla="*/ 1371600 w 1413388"/>
                    <a:gd name="connsiteY16" fmla="*/ 538951 h 1104008"/>
                    <a:gd name="connsiteX17" fmla="*/ 829620 w 1413388"/>
                    <a:gd name="connsiteY17" fmla="*/ 1056707 h 1104008"/>
                    <a:gd name="connsiteX18" fmla="*/ 756953 w 1413388"/>
                    <a:gd name="connsiteY18" fmla="*/ 959817 h 1104008"/>
                    <a:gd name="connsiteX19" fmla="*/ 632813 w 1413388"/>
                    <a:gd name="connsiteY19" fmla="*/ 947706 h 1104008"/>
                    <a:gd name="connsiteX20" fmla="*/ 375449 w 1413388"/>
                    <a:gd name="connsiteY20" fmla="*/ 1011291 h 1104008"/>
                    <a:gd name="connsiteX21" fmla="*/ 121112 w 1413388"/>
                    <a:gd name="connsiteY21" fmla="*/ 1096069 h 1104008"/>
                    <a:gd name="connsiteX22" fmla="*/ 9083 w 1413388"/>
                    <a:gd name="connsiteY22" fmla="*/ 1077902 h 1104008"/>
                    <a:gd name="connsiteX23" fmla="*/ 75695 w 1413388"/>
                    <a:gd name="connsiteY23" fmla="*/ 944678 h 1104008"/>
                    <a:gd name="connsiteX24" fmla="*/ 0 w 1413388"/>
                    <a:gd name="connsiteY24" fmla="*/ 850816 h 1104008"/>
                    <a:gd name="connsiteX25" fmla="*/ 51473 w 1413388"/>
                    <a:gd name="connsiteY25" fmla="*/ 702453 h 1104008"/>
                    <a:gd name="connsiteX0" fmla="*/ 51473 w 1413388"/>
                    <a:gd name="connsiteY0" fmla="*/ 702453 h 1104008"/>
                    <a:gd name="connsiteX1" fmla="*/ 169557 w 1413388"/>
                    <a:gd name="connsiteY1" fmla="*/ 611619 h 1104008"/>
                    <a:gd name="connsiteX2" fmla="*/ 393616 w 1413388"/>
                    <a:gd name="connsiteY2" fmla="*/ 563174 h 1104008"/>
                    <a:gd name="connsiteX3" fmla="*/ 498067 w 1413388"/>
                    <a:gd name="connsiteY3" fmla="*/ 377152 h 1104008"/>
                    <a:gd name="connsiteX4" fmla="*/ 575285 w 1413388"/>
                    <a:gd name="connsiteY4" fmla="*/ 360310 h 1104008"/>
                    <a:gd name="connsiteX5" fmla="*/ 678230 w 1413388"/>
                    <a:gd name="connsiteY5" fmla="*/ 260392 h 1104008"/>
                    <a:gd name="connsiteX6" fmla="*/ 811454 w 1413388"/>
                    <a:gd name="connsiteY6" fmla="*/ 251309 h 1104008"/>
                    <a:gd name="connsiteX7" fmla="*/ 935595 w 1413388"/>
                    <a:gd name="connsiteY7" fmla="*/ 90835 h 1104008"/>
                    <a:gd name="connsiteX8" fmla="*/ 1103071 w 1413388"/>
                    <a:gd name="connsiteY8" fmla="*/ 124896 h 1104008"/>
                    <a:gd name="connsiteX9" fmla="*/ 1040818 w 1413388"/>
                    <a:gd name="connsiteY9" fmla="*/ 274014 h 1104008"/>
                    <a:gd name="connsiteX10" fmla="*/ 1141677 w 1413388"/>
                    <a:gd name="connsiteY10" fmla="*/ 318671 h 1104008"/>
                    <a:gd name="connsiteX11" fmla="*/ 1295904 w 1413388"/>
                    <a:gd name="connsiteY11" fmla="*/ 0 h 1104008"/>
                    <a:gd name="connsiteX12" fmla="*/ 1317099 w 1413388"/>
                    <a:gd name="connsiteY12" fmla="*/ 139280 h 1104008"/>
                    <a:gd name="connsiteX13" fmla="*/ 1332238 w 1413388"/>
                    <a:gd name="connsiteY13" fmla="*/ 145335 h 1104008"/>
                    <a:gd name="connsiteX14" fmla="*/ 1317099 w 1413388"/>
                    <a:gd name="connsiteY14" fmla="*/ 269476 h 1104008"/>
                    <a:gd name="connsiteX15" fmla="*/ 1410962 w 1413388"/>
                    <a:gd name="connsiteY15" fmla="*/ 305810 h 1104008"/>
                    <a:gd name="connsiteX16" fmla="*/ 1371600 w 1413388"/>
                    <a:gd name="connsiteY16" fmla="*/ 538951 h 1104008"/>
                    <a:gd name="connsiteX17" fmla="*/ 829620 w 1413388"/>
                    <a:gd name="connsiteY17" fmla="*/ 1056707 h 1104008"/>
                    <a:gd name="connsiteX18" fmla="*/ 756953 w 1413388"/>
                    <a:gd name="connsiteY18" fmla="*/ 959817 h 1104008"/>
                    <a:gd name="connsiteX19" fmla="*/ 632813 w 1413388"/>
                    <a:gd name="connsiteY19" fmla="*/ 947706 h 1104008"/>
                    <a:gd name="connsiteX20" fmla="*/ 375449 w 1413388"/>
                    <a:gd name="connsiteY20" fmla="*/ 1011291 h 1104008"/>
                    <a:gd name="connsiteX21" fmla="*/ 121112 w 1413388"/>
                    <a:gd name="connsiteY21" fmla="*/ 1096069 h 1104008"/>
                    <a:gd name="connsiteX22" fmla="*/ 9083 w 1413388"/>
                    <a:gd name="connsiteY22" fmla="*/ 1077902 h 1104008"/>
                    <a:gd name="connsiteX23" fmla="*/ 75695 w 1413388"/>
                    <a:gd name="connsiteY23" fmla="*/ 944678 h 1104008"/>
                    <a:gd name="connsiteX24" fmla="*/ 0 w 1413388"/>
                    <a:gd name="connsiteY24" fmla="*/ 850816 h 1104008"/>
                    <a:gd name="connsiteX25" fmla="*/ 51473 w 1413388"/>
                    <a:gd name="connsiteY25" fmla="*/ 702453 h 1104008"/>
                    <a:gd name="connsiteX0" fmla="*/ 51473 w 1379757"/>
                    <a:gd name="connsiteY0" fmla="*/ 702453 h 1104008"/>
                    <a:gd name="connsiteX1" fmla="*/ 169557 w 1379757"/>
                    <a:gd name="connsiteY1" fmla="*/ 611619 h 1104008"/>
                    <a:gd name="connsiteX2" fmla="*/ 393616 w 1379757"/>
                    <a:gd name="connsiteY2" fmla="*/ 563174 h 1104008"/>
                    <a:gd name="connsiteX3" fmla="*/ 498067 w 1379757"/>
                    <a:gd name="connsiteY3" fmla="*/ 377152 h 1104008"/>
                    <a:gd name="connsiteX4" fmla="*/ 575285 w 1379757"/>
                    <a:gd name="connsiteY4" fmla="*/ 360310 h 1104008"/>
                    <a:gd name="connsiteX5" fmla="*/ 678230 w 1379757"/>
                    <a:gd name="connsiteY5" fmla="*/ 260392 h 1104008"/>
                    <a:gd name="connsiteX6" fmla="*/ 811454 w 1379757"/>
                    <a:gd name="connsiteY6" fmla="*/ 251309 h 1104008"/>
                    <a:gd name="connsiteX7" fmla="*/ 935595 w 1379757"/>
                    <a:gd name="connsiteY7" fmla="*/ 90835 h 1104008"/>
                    <a:gd name="connsiteX8" fmla="*/ 1103071 w 1379757"/>
                    <a:gd name="connsiteY8" fmla="*/ 124896 h 1104008"/>
                    <a:gd name="connsiteX9" fmla="*/ 1040818 w 1379757"/>
                    <a:gd name="connsiteY9" fmla="*/ 274014 h 1104008"/>
                    <a:gd name="connsiteX10" fmla="*/ 1141677 w 1379757"/>
                    <a:gd name="connsiteY10" fmla="*/ 318671 h 1104008"/>
                    <a:gd name="connsiteX11" fmla="*/ 1295904 w 1379757"/>
                    <a:gd name="connsiteY11" fmla="*/ 0 h 1104008"/>
                    <a:gd name="connsiteX12" fmla="*/ 1317099 w 1379757"/>
                    <a:gd name="connsiteY12" fmla="*/ 139280 h 1104008"/>
                    <a:gd name="connsiteX13" fmla="*/ 1332238 w 1379757"/>
                    <a:gd name="connsiteY13" fmla="*/ 145335 h 1104008"/>
                    <a:gd name="connsiteX14" fmla="*/ 1317099 w 1379757"/>
                    <a:gd name="connsiteY14" fmla="*/ 269476 h 1104008"/>
                    <a:gd name="connsiteX15" fmla="*/ 1368392 w 1379757"/>
                    <a:gd name="connsiteY15" fmla="*/ 353488 h 1104008"/>
                    <a:gd name="connsiteX16" fmla="*/ 1371600 w 1379757"/>
                    <a:gd name="connsiteY16" fmla="*/ 538951 h 1104008"/>
                    <a:gd name="connsiteX17" fmla="*/ 829620 w 1379757"/>
                    <a:gd name="connsiteY17" fmla="*/ 1056707 h 1104008"/>
                    <a:gd name="connsiteX18" fmla="*/ 756953 w 1379757"/>
                    <a:gd name="connsiteY18" fmla="*/ 959817 h 1104008"/>
                    <a:gd name="connsiteX19" fmla="*/ 632813 w 1379757"/>
                    <a:gd name="connsiteY19" fmla="*/ 947706 h 1104008"/>
                    <a:gd name="connsiteX20" fmla="*/ 375449 w 1379757"/>
                    <a:gd name="connsiteY20" fmla="*/ 1011291 h 1104008"/>
                    <a:gd name="connsiteX21" fmla="*/ 121112 w 1379757"/>
                    <a:gd name="connsiteY21" fmla="*/ 1096069 h 1104008"/>
                    <a:gd name="connsiteX22" fmla="*/ 9083 w 1379757"/>
                    <a:gd name="connsiteY22" fmla="*/ 1077902 h 1104008"/>
                    <a:gd name="connsiteX23" fmla="*/ 75695 w 1379757"/>
                    <a:gd name="connsiteY23" fmla="*/ 944678 h 1104008"/>
                    <a:gd name="connsiteX24" fmla="*/ 0 w 1379757"/>
                    <a:gd name="connsiteY24" fmla="*/ 850816 h 1104008"/>
                    <a:gd name="connsiteX25" fmla="*/ 51473 w 1379757"/>
                    <a:gd name="connsiteY25" fmla="*/ 702453 h 1104008"/>
                    <a:gd name="connsiteX0" fmla="*/ 51473 w 1379116"/>
                    <a:gd name="connsiteY0" fmla="*/ 702453 h 1104008"/>
                    <a:gd name="connsiteX1" fmla="*/ 169557 w 1379116"/>
                    <a:gd name="connsiteY1" fmla="*/ 611619 h 1104008"/>
                    <a:gd name="connsiteX2" fmla="*/ 393616 w 1379116"/>
                    <a:gd name="connsiteY2" fmla="*/ 563174 h 1104008"/>
                    <a:gd name="connsiteX3" fmla="*/ 498067 w 1379116"/>
                    <a:gd name="connsiteY3" fmla="*/ 377152 h 1104008"/>
                    <a:gd name="connsiteX4" fmla="*/ 575285 w 1379116"/>
                    <a:gd name="connsiteY4" fmla="*/ 360310 h 1104008"/>
                    <a:gd name="connsiteX5" fmla="*/ 678230 w 1379116"/>
                    <a:gd name="connsiteY5" fmla="*/ 260392 h 1104008"/>
                    <a:gd name="connsiteX6" fmla="*/ 811454 w 1379116"/>
                    <a:gd name="connsiteY6" fmla="*/ 251309 h 1104008"/>
                    <a:gd name="connsiteX7" fmla="*/ 935595 w 1379116"/>
                    <a:gd name="connsiteY7" fmla="*/ 90835 h 1104008"/>
                    <a:gd name="connsiteX8" fmla="*/ 1103071 w 1379116"/>
                    <a:gd name="connsiteY8" fmla="*/ 124896 h 1104008"/>
                    <a:gd name="connsiteX9" fmla="*/ 1040818 w 1379116"/>
                    <a:gd name="connsiteY9" fmla="*/ 274014 h 1104008"/>
                    <a:gd name="connsiteX10" fmla="*/ 1141677 w 1379116"/>
                    <a:gd name="connsiteY10" fmla="*/ 318671 h 1104008"/>
                    <a:gd name="connsiteX11" fmla="*/ 1295904 w 1379116"/>
                    <a:gd name="connsiteY11" fmla="*/ 0 h 1104008"/>
                    <a:gd name="connsiteX12" fmla="*/ 1317099 w 1379116"/>
                    <a:gd name="connsiteY12" fmla="*/ 139280 h 1104008"/>
                    <a:gd name="connsiteX13" fmla="*/ 1332238 w 1379116"/>
                    <a:gd name="connsiteY13" fmla="*/ 145335 h 1104008"/>
                    <a:gd name="connsiteX14" fmla="*/ 1317099 w 1379116"/>
                    <a:gd name="connsiteY14" fmla="*/ 269476 h 1104008"/>
                    <a:gd name="connsiteX15" fmla="*/ 1366689 w 1379116"/>
                    <a:gd name="connsiteY15" fmla="*/ 360299 h 1104008"/>
                    <a:gd name="connsiteX16" fmla="*/ 1371600 w 1379116"/>
                    <a:gd name="connsiteY16" fmla="*/ 538951 h 1104008"/>
                    <a:gd name="connsiteX17" fmla="*/ 829620 w 1379116"/>
                    <a:gd name="connsiteY17" fmla="*/ 1056707 h 1104008"/>
                    <a:gd name="connsiteX18" fmla="*/ 756953 w 1379116"/>
                    <a:gd name="connsiteY18" fmla="*/ 959817 h 1104008"/>
                    <a:gd name="connsiteX19" fmla="*/ 632813 w 1379116"/>
                    <a:gd name="connsiteY19" fmla="*/ 947706 h 1104008"/>
                    <a:gd name="connsiteX20" fmla="*/ 375449 w 1379116"/>
                    <a:gd name="connsiteY20" fmla="*/ 1011291 h 1104008"/>
                    <a:gd name="connsiteX21" fmla="*/ 121112 w 1379116"/>
                    <a:gd name="connsiteY21" fmla="*/ 1096069 h 1104008"/>
                    <a:gd name="connsiteX22" fmla="*/ 9083 w 1379116"/>
                    <a:gd name="connsiteY22" fmla="*/ 1077902 h 1104008"/>
                    <a:gd name="connsiteX23" fmla="*/ 75695 w 1379116"/>
                    <a:gd name="connsiteY23" fmla="*/ 944678 h 1104008"/>
                    <a:gd name="connsiteX24" fmla="*/ 0 w 1379116"/>
                    <a:gd name="connsiteY24" fmla="*/ 850816 h 1104008"/>
                    <a:gd name="connsiteX25" fmla="*/ 51473 w 1379116"/>
                    <a:gd name="connsiteY25" fmla="*/ 702453 h 1104008"/>
                    <a:gd name="connsiteX0" fmla="*/ 51473 w 1371362"/>
                    <a:gd name="connsiteY0" fmla="*/ 702453 h 1104008"/>
                    <a:gd name="connsiteX1" fmla="*/ 169557 w 1371362"/>
                    <a:gd name="connsiteY1" fmla="*/ 611619 h 1104008"/>
                    <a:gd name="connsiteX2" fmla="*/ 393616 w 1371362"/>
                    <a:gd name="connsiteY2" fmla="*/ 563174 h 1104008"/>
                    <a:gd name="connsiteX3" fmla="*/ 498067 w 1371362"/>
                    <a:gd name="connsiteY3" fmla="*/ 377152 h 1104008"/>
                    <a:gd name="connsiteX4" fmla="*/ 575285 w 1371362"/>
                    <a:gd name="connsiteY4" fmla="*/ 360310 h 1104008"/>
                    <a:gd name="connsiteX5" fmla="*/ 678230 w 1371362"/>
                    <a:gd name="connsiteY5" fmla="*/ 260392 h 1104008"/>
                    <a:gd name="connsiteX6" fmla="*/ 811454 w 1371362"/>
                    <a:gd name="connsiteY6" fmla="*/ 251309 h 1104008"/>
                    <a:gd name="connsiteX7" fmla="*/ 935595 w 1371362"/>
                    <a:gd name="connsiteY7" fmla="*/ 90835 h 1104008"/>
                    <a:gd name="connsiteX8" fmla="*/ 1103071 w 1371362"/>
                    <a:gd name="connsiteY8" fmla="*/ 124896 h 1104008"/>
                    <a:gd name="connsiteX9" fmla="*/ 1040818 w 1371362"/>
                    <a:gd name="connsiteY9" fmla="*/ 274014 h 1104008"/>
                    <a:gd name="connsiteX10" fmla="*/ 1141677 w 1371362"/>
                    <a:gd name="connsiteY10" fmla="*/ 318671 h 1104008"/>
                    <a:gd name="connsiteX11" fmla="*/ 1295904 w 1371362"/>
                    <a:gd name="connsiteY11" fmla="*/ 0 h 1104008"/>
                    <a:gd name="connsiteX12" fmla="*/ 1317099 w 1371362"/>
                    <a:gd name="connsiteY12" fmla="*/ 139280 h 1104008"/>
                    <a:gd name="connsiteX13" fmla="*/ 1332238 w 1371362"/>
                    <a:gd name="connsiteY13" fmla="*/ 145335 h 1104008"/>
                    <a:gd name="connsiteX14" fmla="*/ 1317099 w 1371362"/>
                    <a:gd name="connsiteY14" fmla="*/ 269476 h 1104008"/>
                    <a:gd name="connsiteX15" fmla="*/ 1366689 w 1371362"/>
                    <a:gd name="connsiteY15" fmla="*/ 360299 h 1104008"/>
                    <a:gd name="connsiteX16" fmla="*/ 1351166 w 1371362"/>
                    <a:gd name="connsiteY16" fmla="*/ 564493 h 1104008"/>
                    <a:gd name="connsiteX17" fmla="*/ 829620 w 1371362"/>
                    <a:gd name="connsiteY17" fmla="*/ 1056707 h 1104008"/>
                    <a:gd name="connsiteX18" fmla="*/ 756953 w 1371362"/>
                    <a:gd name="connsiteY18" fmla="*/ 959817 h 1104008"/>
                    <a:gd name="connsiteX19" fmla="*/ 632813 w 1371362"/>
                    <a:gd name="connsiteY19" fmla="*/ 947706 h 1104008"/>
                    <a:gd name="connsiteX20" fmla="*/ 375449 w 1371362"/>
                    <a:gd name="connsiteY20" fmla="*/ 1011291 h 1104008"/>
                    <a:gd name="connsiteX21" fmla="*/ 121112 w 1371362"/>
                    <a:gd name="connsiteY21" fmla="*/ 1096069 h 1104008"/>
                    <a:gd name="connsiteX22" fmla="*/ 9083 w 1371362"/>
                    <a:gd name="connsiteY22" fmla="*/ 1077902 h 1104008"/>
                    <a:gd name="connsiteX23" fmla="*/ 75695 w 1371362"/>
                    <a:gd name="connsiteY23" fmla="*/ 944678 h 1104008"/>
                    <a:gd name="connsiteX24" fmla="*/ 0 w 1371362"/>
                    <a:gd name="connsiteY24" fmla="*/ 850816 h 1104008"/>
                    <a:gd name="connsiteX25" fmla="*/ 51473 w 1371362"/>
                    <a:gd name="connsiteY25" fmla="*/ 702453 h 1104008"/>
                    <a:gd name="connsiteX0" fmla="*/ 51473 w 1371362"/>
                    <a:gd name="connsiteY0" fmla="*/ 702453 h 1104008"/>
                    <a:gd name="connsiteX1" fmla="*/ 169557 w 1371362"/>
                    <a:gd name="connsiteY1" fmla="*/ 611619 h 1104008"/>
                    <a:gd name="connsiteX2" fmla="*/ 393616 w 1371362"/>
                    <a:gd name="connsiteY2" fmla="*/ 563174 h 1104008"/>
                    <a:gd name="connsiteX3" fmla="*/ 498067 w 1371362"/>
                    <a:gd name="connsiteY3" fmla="*/ 377152 h 1104008"/>
                    <a:gd name="connsiteX4" fmla="*/ 575285 w 1371362"/>
                    <a:gd name="connsiteY4" fmla="*/ 360310 h 1104008"/>
                    <a:gd name="connsiteX5" fmla="*/ 678230 w 1371362"/>
                    <a:gd name="connsiteY5" fmla="*/ 260392 h 1104008"/>
                    <a:gd name="connsiteX6" fmla="*/ 811454 w 1371362"/>
                    <a:gd name="connsiteY6" fmla="*/ 251309 h 1104008"/>
                    <a:gd name="connsiteX7" fmla="*/ 935595 w 1371362"/>
                    <a:gd name="connsiteY7" fmla="*/ 90835 h 1104008"/>
                    <a:gd name="connsiteX8" fmla="*/ 1103071 w 1371362"/>
                    <a:gd name="connsiteY8" fmla="*/ 124896 h 1104008"/>
                    <a:gd name="connsiteX9" fmla="*/ 1040818 w 1371362"/>
                    <a:gd name="connsiteY9" fmla="*/ 274014 h 1104008"/>
                    <a:gd name="connsiteX10" fmla="*/ 1141677 w 1371362"/>
                    <a:gd name="connsiteY10" fmla="*/ 318671 h 1104008"/>
                    <a:gd name="connsiteX11" fmla="*/ 1295904 w 1371362"/>
                    <a:gd name="connsiteY11" fmla="*/ 0 h 1104008"/>
                    <a:gd name="connsiteX12" fmla="*/ 1317099 w 1371362"/>
                    <a:gd name="connsiteY12" fmla="*/ 139280 h 1104008"/>
                    <a:gd name="connsiteX13" fmla="*/ 1328833 w 1371362"/>
                    <a:gd name="connsiteY13" fmla="*/ 165769 h 1104008"/>
                    <a:gd name="connsiteX14" fmla="*/ 1317099 w 1371362"/>
                    <a:gd name="connsiteY14" fmla="*/ 269476 h 1104008"/>
                    <a:gd name="connsiteX15" fmla="*/ 1366689 w 1371362"/>
                    <a:gd name="connsiteY15" fmla="*/ 360299 h 1104008"/>
                    <a:gd name="connsiteX16" fmla="*/ 1351166 w 1371362"/>
                    <a:gd name="connsiteY16" fmla="*/ 564493 h 1104008"/>
                    <a:gd name="connsiteX17" fmla="*/ 829620 w 1371362"/>
                    <a:gd name="connsiteY17" fmla="*/ 1056707 h 1104008"/>
                    <a:gd name="connsiteX18" fmla="*/ 756953 w 1371362"/>
                    <a:gd name="connsiteY18" fmla="*/ 959817 h 1104008"/>
                    <a:gd name="connsiteX19" fmla="*/ 632813 w 1371362"/>
                    <a:gd name="connsiteY19" fmla="*/ 947706 h 1104008"/>
                    <a:gd name="connsiteX20" fmla="*/ 375449 w 1371362"/>
                    <a:gd name="connsiteY20" fmla="*/ 1011291 h 1104008"/>
                    <a:gd name="connsiteX21" fmla="*/ 121112 w 1371362"/>
                    <a:gd name="connsiteY21" fmla="*/ 1096069 h 1104008"/>
                    <a:gd name="connsiteX22" fmla="*/ 9083 w 1371362"/>
                    <a:gd name="connsiteY22" fmla="*/ 1077902 h 1104008"/>
                    <a:gd name="connsiteX23" fmla="*/ 75695 w 1371362"/>
                    <a:gd name="connsiteY23" fmla="*/ 944678 h 1104008"/>
                    <a:gd name="connsiteX24" fmla="*/ 0 w 1371362"/>
                    <a:gd name="connsiteY24" fmla="*/ 850816 h 1104008"/>
                    <a:gd name="connsiteX25" fmla="*/ 51473 w 1371362"/>
                    <a:gd name="connsiteY25" fmla="*/ 702453 h 1104008"/>
                    <a:gd name="connsiteX0" fmla="*/ 51473 w 1371362"/>
                    <a:gd name="connsiteY0" fmla="*/ 702453 h 1104008"/>
                    <a:gd name="connsiteX1" fmla="*/ 169557 w 1371362"/>
                    <a:gd name="connsiteY1" fmla="*/ 611619 h 1104008"/>
                    <a:gd name="connsiteX2" fmla="*/ 393616 w 1371362"/>
                    <a:gd name="connsiteY2" fmla="*/ 563174 h 1104008"/>
                    <a:gd name="connsiteX3" fmla="*/ 498067 w 1371362"/>
                    <a:gd name="connsiteY3" fmla="*/ 377152 h 1104008"/>
                    <a:gd name="connsiteX4" fmla="*/ 575285 w 1371362"/>
                    <a:gd name="connsiteY4" fmla="*/ 360310 h 1104008"/>
                    <a:gd name="connsiteX5" fmla="*/ 678230 w 1371362"/>
                    <a:gd name="connsiteY5" fmla="*/ 260392 h 1104008"/>
                    <a:gd name="connsiteX6" fmla="*/ 811454 w 1371362"/>
                    <a:gd name="connsiteY6" fmla="*/ 251309 h 1104008"/>
                    <a:gd name="connsiteX7" fmla="*/ 935595 w 1371362"/>
                    <a:gd name="connsiteY7" fmla="*/ 90835 h 1104008"/>
                    <a:gd name="connsiteX8" fmla="*/ 1103071 w 1371362"/>
                    <a:gd name="connsiteY8" fmla="*/ 124896 h 1104008"/>
                    <a:gd name="connsiteX9" fmla="*/ 1040818 w 1371362"/>
                    <a:gd name="connsiteY9" fmla="*/ 274014 h 1104008"/>
                    <a:gd name="connsiteX10" fmla="*/ 1141677 w 1371362"/>
                    <a:gd name="connsiteY10" fmla="*/ 318671 h 1104008"/>
                    <a:gd name="connsiteX11" fmla="*/ 1295904 w 1371362"/>
                    <a:gd name="connsiteY11" fmla="*/ 0 h 1104008"/>
                    <a:gd name="connsiteX12" fmla="*/ 1317099 w 1371362"/>
                    <a:gd name="connsiteY12" fmla="*/ 139280 h 1104008"/>
                    <a:gd name="connsiteX13" fmla="*/ 1328833 w 1371362"/>
                    <a:gd name="connsiteY13" fmla="*/ 165769 h 1104008"/>
                    <a:gd name="connsiteX14" fmla="*/ 1317099 w 1371362"/>
                    <a:gd name="connsiteY14" fmla="*/ 269476 h 1104008"/>
                    <a:gd name="connsiteX15" fmla="*/ 1366689 w 1371362"/>
                    <a:gd name="connsiteY15" fmla="*/ 360299 h 1104008"/>
                    <a:gd name="connsiteX16" fmla="*/ 1351166 w 1371362"/>
                    <a:gd name="connsiteY16" fmla="*/ 564493 h 1104008"/>
                    <a:gd name="connsiteX17" fmla="*/ 829620 w 1371362"/>
                    <a:gd name="connsiteY17" fmla="*/ 1056707 h 1104008"/>
                    <a:gd name="connsiteX18" fmla="*/ 756953 w 1371362"/>
                    <a:gd name="connsiteY18" fmla="*/ 959817 h 1104008"/>
                    <a:gd name="connsiteX19" fmla="*/ 632813 w 1371362"/>
                    <a:gd name="connsiteY19" fmla="*/ 947706 h 1104008"/>
                    <a:gd name="connsiteX20" fmla="*/ 375449 w 1371362"/>
                    <a:gd name="connsiteY20" fmla="*/ 1011291 h 1104008"/>
                    <a:gd name="connsiteX21" fmla="*/ 121112 w 1371362"/>
                    <a:gd name="connsiteY21" fmla="*/ 1096069 h 1104008"/>
                    <a:gd name="connsiteX22" fmla="*/ 9083 w 1371362"/>
                    <a:gd name="connsiteY22" fmla="*/ 1077902 h 1104008"/>
                    <a:gd name="connsiteX23" fmla="*/ 75695 w 1371362"/>
                    <a:gd name="connsiteY23" fmla="*/ 944678 h 1104008"/>
                    <a:gd name="connsiteX24" fmla="*/ 0 w 1371362"/>
                    <a:gd name="connsiteY24" fmla="*/ 850816 h 1104008"/>
                    <a:gd name="connsiteX25" fmla="*/ 51473 w 1371362"/>
                    <a:gd name="connsiteY25" fmla="*/ 702453 h 1104008"/>
                    <a:gd name="connsiteX0" fmla="*/ 51473 w 1371362"/>
                    <a:gd name="connsiteY0" fmla="*/ 702453 h 1104008"/>
                    <a:gd name="connsiteX1" fmla="*/ 169557 w 1371362"/>
                    <a:gd name="connsiteY1" fmla="*/ 611619 h 1104008"/>
                    <a:gd name="connsiteX2" fmla="*/ 393616 w 1371362"/>
                    <a:gd name="connsiteY2" fmla="*/ 563174 h 1104008"/>
                    <a:gd name="connsiteX3" fmla="*/ 498067 w 1371362"/>
                    <a:gd name="connsiteY3" fmla="*/ 377152 h 1104008"/>
                    <a:gd name="connsiteX4" fmla="*/ 575285 w 1371362"/>
                    <a:gd name="connsiteY4" fmla="*/ 360310 h 1104008"/>
                    <a:gd name="connsiteX5" fmla="*/ 678230 w 1371362"/>
                    <a:gd name="connsiteY5" fmla="*/ 260392 h 1104008"/>
                    <a:gd name="connsiteX6" fmla="*/ 811454 w 1371362"/>
                    <a:gd name="connsiteY6" fmla="*/ 251309 h 1104008"/>
                    <a:gd name="connsiteX7" fmla="*/ 932190 w 1371362"/>
                    <a:gd name="connsiteY7" fmla="*/ 109566 h 1104008"/>
                    <a:gd name="connsiteX8" fmla="*/ 1103071 w 1371362"/>
                    <a:gd name="connsiteY8" fmla="*/ 124896 h 1104008"/>
                    <a:gd name="connsiteX9" fmla="*/ 1040818 w 1371362"/>
                    <a:gd name="connsiteY9" fmla="*/ 274014 h 1104008"/>
                    <a:gd name="connsiteX10" fmla="*/ 1141677 w 1371362"/>
                    <a:gd name="connsiteY10" fmla="*/ 318671 h 1104008"/>
                    <a:gd name="connsiteX11" fmla="*/ 1295904 w 1371362"/>
                    <a:gd name="connsiteY11" fmla="*/ 0 h 1104008"/>
                    <a:gd name="connsiteX12" fmla="*/ 1317099 w 1371362"/>
                    <a:gd name="connsiteY12" fmla="*/ 139280 h 1104008"/>
                    <a:gd name="connsiteX13" fmla="*/ 1328833 w 1371362"/>
                    <a:gd name="connsiteY13" fmla="*/ 165769 h 1104008"/>
                    <a:gd name="connsiteX14" fmla="*/ 1317099 w 1371362"/>
                    <a:gd name="connsiteY14" fmla="*/ 269476 h 1104008"/>
                    <a:gd name="connsiteX15" fmla="*/ 1366689 w 1371362"/>
                    <a:gd name="connsiteY15" fmla="*/ 360299 h 1104008"/>
                    <a:gd name="connsiteX16" fmla="*/ 1351166 w 1371362"/>
                    <a:gd name="connsiteY16" fmla="*/ 564493 h 1104008"/>
                    <a:gd name="connsiteX17" fmla="*/ 829620 w 1371362"/>
                    <a:gd name="connsiteY17" fmla="*/ 1056707 h 1104008"/>
                    <a:gd name="connsiteX18" fmla="*/ 756953 w 1371362"/>
                    <a:gd name="connsiteY18" fmla="*/ 959817 h 1104008"/>
                    <a:gd name="connsiteX19" fmla="*/ 632813 w 1371362"/>
                    <a:gd name="connsiteY19" fmla="*/ 947706 h 1104008"/>
                    <a:gd name="connsiteX20" fmla="*/ 375449 w 1371362"/>
                    <a:gd name="connsiteY20" fmla="*/ 1011291 h 1104008"/>
                    <a:gd name="connsiteX21" fmla="*/ 121112 w 1371362"/>
                    <a:gd name="connsiteY21" fmla="*/ 1096069 h 1104008"/>
                    <a:gd name="connsiteX22" fmla="*/ 9083 w 1371362"/>
                    <a:gd name="connsiteY22" fmla="*/ 1077902 h 1104008"/>
                    <a:gd name="connsiteX23" fmla="*/ 75695 w 1371362"/>
                    <a:gd name="connsiteY23" fmla="*/ 944678 h 1104008"/>
                    <a:gd name="connsiteX24" fmla="*/ 0 w 1371362"/>
                    <a:gd name="connsiteY24" fmla="*/ 850816 h 1104008"/>
                    <a:gd name="connsiteX25" fmla="*/ 51473 w 1371362"/>
                    <a:gd name="connsiteY25" fmla="*/ 702453 h 1104008"/>
                    <a:gd name="connsiteX0" fmla="*/ 51473 w 1371362"/>
                    <a:gd name="connsiteY0" fmla="*/ 702453 h 1104008"/>
                    <a:gd name="connsiteX1" fmla="*/ 169557 w 1371362"/>
                    <a:gd name="connsiteY1" fmla="*/ 611619 h 1104008"/>
                    <a:gd name="connsiteX2" fmla="*/ 393616 w 1371362"/>
                    <a:gd name="connsiteY2" fmla="*/ 563174 h 1104008"/>
                    <a:gd name="connsiteX3" fmla="*/ 487850 w 1371362"/>
                    <a:gd name="connsiteY3" fmla="*/ 389071 h 1104008"/>
                    <a:gd name="connsiteX4" fmla="*/ 575285 w 1371362"/>
                    <a:gd name="connsiteY4" fmla="*/ 360310 h 1104008"/>
                    <a:gd name="connsiteX5" fmla="*/ 678230 w 1371362"/>
                    <a:gd name="connsiteY5" fmla="*/ 260392 h 1104008"/>
                    <a:gd name="connsiteX6" fmla="*/ 811454 w 1371362"/>
                    <a:gd name="connsiteY6" fmla="*/ 251309 h 1104008"/>
                    <a:gd name="connsiteX7" fmla="*/ 932190 w 1371362"/>
                    <a:gd name="connsiteY7" fmla="*/ 109566 h 1104008"/>
                    <a:gd name="connsiteX8" fmla="*/ 1103071 w 1371362"/>
                    <a:gd name="connsiteY8" fmla="*/ 124896 h 1104008"/>
                    <a:gd name="connsiteX9" fmla="*/ 1040818 w 1371362"/>
                    <a:gd name="connsiteY9" fmla="*/ 274014 h 1104008"/>
                    <a:gd name="connsiteX10" fmla="*/ 1141677 w 1371362"/>
                    <a:gd name="connsiteY10" fmla="*/ 318671 h 1104008"/>
                    <a:gd name="connsiteX11" fmla="*/ 1295904 w 1371362"/>
                    <a:gd name="connsiteY11" fmla="*/ 0 h 1104008"/>
                    <a:gd name="connsiteX12" fmla="*/ 1317099 w 1371362"/>
                    <a:gd name="connsiteY12" fmla="*/ 139280 h 1104008"/>
                    <a:gd name="connsiteX13" fmla="*/ 1328833 w 1371362"/>
                    <a:gd name="connsiteY13" fmla="*/ 165769 h 1104008"/>
                    <a:gd name="connsiteX14" fmla="*/ 1317099 w 1371362"/>
                    <a:gd name="connsiteY14" fmla="*/ 269476 h 1104008"/>
                    <a:gd name="connsiteX15" fmla="*/ 1366689 w 1371362"/>
                    <a:gd name="connsiteY15" fmla="*/ 360299 h 1104008"/>
                    <a:gd name="connsiteX16" fmla="*/ 1351166 w 1371362"/>
                    <a:gd name="connsiteY16" fmla="*/ 564493 h 1104008"/>
                    <a:gd name="connsiteX17" fmla="*/ 829620 w 1371362"/>
                    <a:gd name="connsiteY17" fmla="*/ 1056707 h 1104008"/>
                    <a:gd name="connsiteX18" fmla="*/ 756953 w 1371362"/>
                    <a:gd name="connsiteY18" fmla="*/ 959817 h 1104008"/>
                    <a:gd name="connsiteX19" fmla="*/ 632813 w 1371362"/>
                    <a:gd name="connsiteY19" fmla="*/ 947706 h 1104008"/>
                    <a:gd name="connsiteX20" fmla="*/ 375449 w 1371362"/>
                    <a:gd name="connsiteY20" fmla="*/ 1011291 h 1104008"/>
                    <a:gd name="connsiteX21" fmla="*/ 121112 w 1371362"/>
                    <a:gd name="connsiteY21" fmla="*/ 1096069 h 1104008"/>
                    <a:gd name="connsiteX22" fmla="*/ 9083 w 1371362"/>
                    <a:gd name="connsiteY22" fmla="*/ 1077902 h 1104008"/>
                    <a:gd name="connsiteX23" fmla="*/ 75695 w 1371362"/>
                    <a:gd name="connsiteY23" fmla="*/ 944678 h 1104008"/>
                    <a:gd name="connsiteX24" fmla="*/ 0 w 1371362"/>
                    <a:gd name="connsiteY24" fmla="*/ 850816 h 1104008"/>
                    <a:gd name="connsiteX25" fmla="*/ 51473 w 1371362"/>
                    <a:gd name="connsiteY25" fmla="*/ 702453 h 1104008"/>
                    <a:gd name="connsiteX0" fmla="*/ 51473 w 1371362"/>
                    <a:gd name="connsiteY0" fmla="*/ 702453 h 1104008"/>
                    <a:gd name="connsiteX1" fmla="*/ 169557 w 1371362"/>
                    <a:gd name="connsiteY1" fmla="*/ 611619 h 1104008"/>
                    <a:gd name="connsiteX2" fmla="*/ 393616 w 1371362"/>
                    <a:gd name="connsiteY2" fmla="*/ 563174 h 1104008"/>
                    <a:gd name="connsiteX3" fmla="*/ 487850 w 1371362"/>
                    <a:gd name="connsiteY3" fmla="*/ 389071 h 1104008"/>
                    <a:gd name="connsiteX4" fmla="*/ 575285 w 1371362"/>
                    <a:gd name="connsiteY4" fmla="*/ 360310 h 1104008"/>
                    <a:gd name="connsiteX5" fmla="*/ 678230 w 1371362"/>
                    <a:gd name="connsiteY5" fmla="*/ 260392 h 1104008"/>
                    <a:gd name="connsiteX6" fmla="*/ 811454 w 1371362"/>
                    <a:gd name="connsiteY6" fmla="*/ 251309 h 1104008"/>
                    <a:gd name="connsiteX7" fmla="*/ 932190 w 1371362"/>
                    <a:gd name="connsiteY7" fmla="*/ 109566 h 1104008"/>
                    <a:gd name="connsiteX8" fmla="*/ 1103071 w 1371362"/>
                    <a:gd name="connsiteY8" fmla="*/ 124896 h 1104008"/>
                    <a:gd name="connsiteX9" fmla="*/ 1040818 w 1371362"/>
                    <a:gd name="connsiteY9" fmla="*/ 274014 h 1104008"/>
                    <a:gd name="connsiteX10" fmla="*/ 1141677 w 1371362"/>
                    <a:gd name="connsiteY10" fmla="*/ 318671 h 1104008"/>
                    <a:gd name="connsiteX11" fmla="*/ 1295904 w 1371362"/>
                    <a:gd name="connsiteY11" fmla="*/ 0 h 1104008"/>
                    <a:gd name="connsiteX12" fmla="*/ 1317099 w 1371362"/>
                    <a:gd name="connsiteY12" fmla="*/ 139280 h 1104008"/>
                    <a:gd name="connsiteX13" fmla="*/ 1328833 w 1371362"/>
                    <a:gd name="connsiteY13" fmla="*/ 165769 h 1104008"/>
                    <a:gd name="connsiteX14" fmla="*/ 1317099 w 1371362"/>
                    <a:gd name="connsiteY14" fmla="*/ 269476 h 1104008"/>
                    <a:gd name="connsiteX15" fmla="*/ 1366689 w 1371362"/>
                    <a:gd name="connsiteY15" fmla="*/ 360299 h 1104008"/>
                    <a:gd name="connsiteX16" fmla="*/ 1351166 w 1371362"/>
                    <a:gd name="connsiteY16" fmla="*/ 564493 h 1104008"/>
                    <a:gd name="connsiteX17" fmla="*/ 829620 w 1371362"/>
                    <a:gd name="connsiteY17" fmla="*/ 1056707 h 1104008"/>
                    <a:gd name="connsiteX18" fmla="*/ 756953 w 1371362"/>
                    <a:gd name="connsiteY18" fmla="*/ 959817 h 1104008"/>
                    <a:gd name="connsiteX19" fmla="*/ 632813 w 1371362"/>
                    <a:gd name="connsiteY19" fmla="*/ 947706 h 1104008"/>
                    <a:gd name="connsiteX20" fmla="*/ 375449 w 1371362"/>
                    <a:gd name="connsiteY20" fmla="*/ 1011291 h 1104008"/>
                    <a:gd name="connsiteX21" fmla="*/ 121112 w 1371362"/>
                    <a:gd name="connsiteY21" fmla="*/ 1096069 h 1104008"/>
                    <a:gd name="connsiteX22" fmla="*/ 9083 w 1371362"/>
                    <a:gd name="connsiteY22" fmla="*/ 1077902 h 1104008"/>
                    <a:gd name="connsiteX23" fmla="*/ 75695 w 1371362"/>
                    <a:gd name="connsiteY23" fmla="*/ 944678 h 1104008"/>
                    <a:gd name="connsiteX24" fmla="*/ 0 w 1371362"/>
                    <a:gd name="connsiteY24" fmla="*/ 850816 h 1104008"/>
                    <a:gd name="connsiteX25" fmla="*/ 51473 w 1371362"/>
                    <a:gd name="connsiteY25" fmla="*/ 702453 h 1104008"/>
                    <a:gd name="connsiteX0" fmla="*/ 51473 w 1371362"/>
                    <a:gd name="connsiteY0" fmla="*/ 702453 h 1104008"/>
                    <a:gd name="connsiteX1" fmla="*/ 169557 w 1371362"/>
                    <a:gd name="connsiteY1" fmla="*/ 611619 h 1104008"/>
                    <a:gd name="connsiteX2" fmla="*/ 393616 w 1371362"/>
                    <a:gd name="connsiteY2" fmla="*/ 563174 h 1104008"/>
                    <a:gd name="connsiteX3" fmla="*/ 487850 w 1371362"/>
                    <a:gd name="connsiteY3" fmla="*/ 389071 h 1104008"/>
                    <a:gd name="connsiteX4" fmla="*/ 580394 w 1371362"/>
                    <a:gd name="connsiteY4" fmla="*/ 373932 h 1104008"/>
                    <a:gd name="connsiteX5" fmla="*/ 678230 w 1371362"/>
                    <a:gd name="connsiteY5" fmla="*/ 260392 h 1104008"/>
                    <a:gd name="connsiteX6" fmla="*/ 811454 w 1371362"/>
                    <a:gd name="connsiteY6" fmla="*/ 251309 h 1104008"/>
                    <a:gd name="connsiteX7" fmla="*/ 932190 w 1371362"/>
                    <a:gd name="connsiteY7" fmla="*/ 109566 h 1104008"/>
                    <a:gd name="connsiteX8" fmla="*/ 1103071 w 1371362"/>
                    <a:gd name="connsiteY8" fmla="*/ 124896 h 1104008"/>
                    <a:gd name="connsiteX9" fmla="*/ 1040818 w 1371362"/>
                    <a:gd name="connsiteY9" fmla="*/ 274014 h 1104008"/>
                    <a:gd name="connsiteX10" fmla="*/ 1141677 w 1371362"/>
                    <a:gd name="connsiteY10" fmla="*/ 318671 h 1104008"/>
                    <a:gd name="connsiteX11" fmla="*/ 1295904 w 1371362"/>
                    <a:gd name="connsiteY11" fmla="*/ 0 h 1104008"/>
                    <a:gd name="connsiteX12" fmla="*/ 1317099 w 1371362"/>
                    <a:gd name="connsiteY12" fmla="*/ 139280 h 1104008"/>
                    <a:gd name="connsiteX13" fmla="*/ 1328833 w 1371362"/>
                    <a:gd name="connsiteY13" fmla="*/ 165769 h 1104008"/>
                    <a:gd name="connsiteX14" fmla="*/ 1317099 w 1371362"/>
                    <a:gd name="connsiteY14" fmla="*/ 269476 h 1104008"/>
                    <a:gd name="connsiteX15" fmla="*/ 1366689 w 1371362"/>
                    <a:gd name="connsiteY15" fmla="*/ 360299 h 1104008"/>
                    <a:gd name="connsiteX16" fmla="*/ 1351166 w 1371362"/>
                    <a:gd name="connsiteY16" fmla="*/ 564493 h 1104008"/>
                    <a:gd name="connsiteX17" fmla="*/ 829620 w 1371362"/>
                    <a:gd name="connsiteY17" fmla="*/ 1056707 h 1104008"/>
                    <a:gd name="connsiteX18" fmla="*/ 756953 w 1371362"/>
                    <a:gd name="connsiteY18" fmla="*/ 959817 h 1104008"/>
                    <a:gd name="connsiteX19" fmla="*/ 632813 w 1371362"/>
                    <a:gd name="connsiteY19" fmla="*/ 947706 h 1104008"/>
                    <a:gd name="connsiteX20" fmla="*/ 375449 w 1371362"/>
                    <a:gd name="connsiteY20" fmla="*/ 1011291 h 1104008"/>
                    <a:gd name="connsiteX21" fmla="*/ 121112 w 1371362"/>
                    <a:gd name="connsiteY21" fmla="*/ 1096069 h 1104008"/>
                    <a:gd name="connsiteX22" fmla="*/ 9083 w 1371362"/>
                    <a:gd name="connsiteY22" fmla="*/ 1077902 h 1104008"/>
                    <a:gd name="connsiteX23" fmla="*/ 75695 w 1371362"/>
                    <a:gd name="connsiteY23" fmla="*/ 944678 h 1104008"/>
                    <a:gd name="connsiteX24" fmla="*/ 0 w 1371362"/>
                    <a:gd name="connsiteY24" fmla="*/ 850816 h 1104008"/>
                    <a:gd name="connsiteX25" fmla="*/ 51473 w 1371362"/>
                    <a:gd name="connsiteY25" fmla="*/ 702453 h 1104008"/>
                    <a:gd name="connsiteX0" fmla="*/ 51473 w 1371362"/>
                    <a:gd name="connsiteY0" fmla="*/ 702453 h 1104008"/>
                    <a:gd name="connsiteX1" fmla="*/ 169557 w 1371362"/>
                    <a:gd name="connsiteY1" fmla="*/ 611619 h 1104008"/>
                    <a:gd name="connsiteX2" fmla="*/ 393616 w 1371362"/>
                    <a:gd name="connsiteY2" fmla="*/ 563174 h 1104008"/>
                    <a:gd name="connsiteX3" fmla="*/ 487850 w 1371362"/>
                    <a:gd name="connsiteY3" fmla="*/ 389071 h 1104008"/>
                    <a:gd name="connsiteX4" fmla="*/ 580394 w 1371362"/>
                    <a:gd name="connsiteY4" fmla="*/ 373932 h 1104008"/>
                    <a:gd name="connsiteX5" fmla="*/ 678230 w 1371362"/>
                    <a:gd name="connsiteY5" fmla="*/ 260392 h 1104008"/>
                    <a:gd name="connsiteX6" fmla="*/ 811454 w 1371362"/>
                    <a:gd name="connsiteY6" fmla="*/ 251309 h 1104008"/>
                    <a:gd name="connsiteX7" fmla="*/ 932190 w 1371362"/>
                    <a:gd name="connsiteY7" fmla="*/ 109566 h 1104008"/>
                    <a:gd name="connsiteX8" fmla="*/ 1103071 w 1371362"/>
                    <a:gd name="connsiteY8" fmla="*/ 124896 h 1104008"/>
                    <a:gd name="connsiteX9" fmla="*/ 1040818 w 1371362"/>
                    <a:gd name="connsiteY9" fmla="*/ 274014 h 1104008"/>
                    <a:gd name="connsiteX10" fmla="*/ 1141677 w 1371362"/>
                    <a:gd name="connsiteY10" fmla="*/ 318671 h 1104008"/>
                    <a:gd name="connsiteX11" fmla="*/ 1295904 w 1371362"/>
                    <a:gd name="connsiteY11" fmla="*/ 0 h 1104008"/>
                    <a:gd name="connsiteX12" fmla="*/ 1317099 w 1371362"/>
                    <a:gd name="connsiteY12" fmla="*/ 139280 h 1104008"/>
                    <a:gd name="connsiteX13" fmla="*/ 1328833 w 1371362"/>
                    <a:gd name="connsiteY13" fmla="*/ 165769 h 1104008"/>
                    <a:gd name="connsiteX14" fmla="*/ 1317099 w 1371362"/>
                    <a:gd name="connsiteY14" fmla="*/ 269476 h 1104008"/>
                    <a:gd name="connsiteX15" fmla="*/ 1366689 w 1371362"/>
                    <a:gd name="connsiteY15" fmla="*/ 360299 h 1104008"/>
                    <a:gd name="connsiteX16" fmla="*/ 1351166 w 1371362"/>
                    <a:gd name="connsiteY16" fmla="*/ 564493 h 1104008"/>
                    <a:gd name="connsiteX17" fmla="*/ 829620 w 1371362"/>
                    <a:gd name="connsiteY17" fmla="*/ 1056707 h 1104008"/>
                    <a:gd name="connsiteX18" fmla="*/ 756953 w 1371362"/>
                    <a:gd name="connsiteY18" fmla="*/ 959817 h 1104008"/>
                    <a:gd name="connsiteX19" fmla="*/ 632813 w 1371362"/>
                    <a:gd name="connsiteY19" fmla="*/ 947706 h 1104008"/>
                    <a:gd name="connsiteX20" fmla="*/ 375449 w 1371362"/>
                    <a:gd name="connsiteY20" fmla="*/ 1011291 h 1104008"/>
                    <a:gd name="connsiteX21" fmla="*/ 121112 w 1371362"/>
                    <a:gd name="connsiteY21" fmla="*/ 1096069 h 1104008"/>
                    <a:gd name="connsiteX22" fmla="*/ 9083 w 1371362"/>
                    <a:gd name="connsiteY22" fmla="*/ 1077902 h 1104008"/>
                    <a:gd name="connsiteX23" fmla="*/ 75695 w 1371362"/>
                    <a:gd name="connsiteY23" fmla="*/ 944678 h 1104008"/>
                    <a:gd name="connsiteX24" fmla="*/ 0 w 1371362"/>
                    <a:gd name="connsiteY24" fmla="*/ 850816 h 1104008"/>
                    <a:gd name="connsiteX25" fmla="*/ 51473 w 1371362"/>
                    <a:gd name="connsiteY25" fmla="*/ 702453 h 1104008"/>
                    <a:gd name="connsiteX0" fmla="*/ 51473 w 1371362"/>
                    <a:gd name="connsiteY0" fmla="*/ 702453 h 1104008"/>
                    <a:gd name="connsiteX1" fmla="*/ 169557 w 1371362"/>
                    <a:gd name="connsiteY1" fmla="*/ 611619 h 1104008"/>
                    <a:gd name="connsiteX2" fmla="*/ 393616 w 1371362"/>
                    <a:gd name="connsiteY2" fmla="*/ 563174 h 1104008"/>
                    <a:gd name="connsiteX3" fmla="*/ 487850 w 1371362"/>
                    <a:gd name="connsiteY3" fmla="*/ 389071 h 1104008"/>
                    <a:gd name="connsiteX4" fmla="*/ 580394 w 1371362"/>
                    <a:gd name="connsiteY4" fmla="*/ 373932 h 1104008"/>
                    <a:gd name="connsiteX5" fmla="*/ 678230 w 1371362"/>
                    <a:gd name="connsiteY5" fmla="*/ 260392 h 1104008"/>
                    <a:gd name="connsiteX6" fmla="*/ 811454 w 1371362"/>
                    <a:gd name="connsiteY6" fmla="*/ 251309 h 1104008"/>
                    <a:gd name="connsiteX7" fmla="*/ 932190 w 1371362"/>
                    <a:gd name="connsiteY7" fmla="*/ 109566 h 1104008"/>
                    <a:gd name="connsiteX8" fmla="*/ 1103071 w 1371362"/>
                    <a:gd name="connsiteY8" fmla="*/ 124896 h 1104008"/>
                    <a:gd name="connsiteX9" fmla="*/ 1040818 w 1371362"/>
                    <a:gd name="connsiteY9" fmla="*/ 274014 h 1104008"/>
                    <a:gd name="connsiteX10" fmla="*/ 1141677 w 1371362"/>
                    <a:gd name="connsiteY10" fmla="*/ 318671 h 1104008"/>
                    <a:gd name="connsiteX11" fmla="*/ 1295904 w 1371362"/>
                    <a:gd name="connsiteY11" fmla="*/ 0 h 1104008"/>
                    <a:gd name="connsiteX12" fmla="*/ 1317099 w 1371362"/>
                    <a:gd name="connsiteY12" fmla="*/ 139280 h 1104008"/>
                    <a:gd name="connsiteX13" fmla="*/ 1328833 w 1371362"/>
                    <a:gd name="connsiteY13" fmla="*/ 165769 h 1104008"/>
                    <a:gd name="connsiteX14" fmla="*/ 1317099 w 1371362"/>
                    <a:gd name="connsiteY14" fmla="*/ 269476 h 1104008"/>
                    <a:gd name="connsiteX15" fmla="*/ 1366689 w 1371362"/>
                    <a:gd name="connsiteY15" fmla="*/ 360299 h 1104008"/>
                    <a:gd name="connsiteX16" fmla="*/ 1351166 w 1371362"/>
                    <a:gd name="connsiteY16" fmla="*/ 564493 h 1104008"/>
                    <a:gd name="connsiteX17" fmla="*/ 829620 w 1371362"/>
                    <a:gd name="connsiteY17" fmla="*/ 1056707 h 1104008"/>
                    <a:gd name="connsiteX18" fmla="*/ 756953 w 1371362"/>
                    <a:gd name="connsiteY18" fmla="*/ 959817 h 1104008"/>
                    <a:gd name="connsiteX19" fmla="*/ 632813 w 1371362"/>
                    <a:gd name="connsiteY19" fmla="*/ 947706 h 1104008"/>
                    <a:gd name="connsiteX20" fmla="*/ 375449 w 1371362"/>
                    <a:gd name="connsiteY20" fmla="*/ 1011291 h 1104008"/>
                    <a:gd name="connsiteX21" fmla="*/ 121112 w 1371362"/>
                    <a:gd name="connsiteY21" fmla="*/ 1096069 h 1104008"/>
                    <a:gd name="connsiteX22" fmla="*/ 9083 w 1371362"/>
                    <a:gd name="connsiteY22" fmla="*/ 1077902 h 1104008"/>
                    <a:gd name="connsiteX23" fmla="*/ 75695 w 1371362"/>
                    <a:gd name="connsiteY23" fmla="*/ 944678 h 1104008"/>
                    <a:gd name="connsiteX24" fmla="*/ 0 w 1371362"/>
                    <a:gd name="connsiteY24" fmla="*/ 850816 h 1104008"/>
                    <a:gd name="connsiteX25" fmla="*/ 51473 w 1371362"/>
                    <a:gd name="connsiteY25" fmla="*/ 702453 h 1104008"/>
                    <a:gd name="connsiteX0" fmla="*/ 52152 w 1372041"/>
                    <a:gd name="connsiteY0" fmla="*/ 702453 h 1104008"/>
                    <a:gd name="connsiteX1" fmla="*/ 170236 w 1372041"/>
                    <a:gd name="connsiteY1" fmla="*/ 611619 h 1104008"/>
                    <a:gd name="connsiteX2" fmla="*/ 394295 w 1372041"/>
                    <a:gd name="connsiteY2" fmla="*/ 563174 h 1104008"/>
                    <a:gd name="connsiteX3" fmla="*/ 488529 w 1372041"/>
                    <a:gd name="connsiteY3" fmla="*/ 389071 h 1104008"/>
                    <a:gd name="connsiteX4" fmla="*/ 581073 w 1372041"/>
                    <a:gd name="connsiteY4" fmla="*/ 373932 h 1104008"/>
                    <a:gd name="connsiteX5" fmla="*/ 678909 w 1372041"/>
                    <a:gd name="connsiteY5" fmla="*/ 260392 h 1104008"/>
                    <a:gd name="connsiteX6" fmla="*/ 812133 w 1372041"/>
                    <a:gd name="connsiteY6" fmla="*/ 251309 h 1104008"/>
                    <a:gd name="connsiteX7" fmla="*/ 932869 w 1372041"/>
                    <a:gd name="connsiteY7" fmla="*/ 109566 h 1104008"/>
                    <a:gd name="connsiteX8" fmla="*/ 1103750 w 1372041"/>
                    <a:gd name="connsiteY8" fmla="*/ 124896 h 1104008"/>
                    <a:gd name="connsiteX9" fmla="*/ 1041497 w 1372041"/>
                    <a:gd name="connsiteY9" fmla="*/ 274014 h 1104008"/>
                    <a:gd name="connsiteX10" fmla="*/ 1142356 w 1372041"/>
                    <a:gd name="connsiteY10" fmla="*/ 318671 h 1104008"/>
                    <a:gd name="connsiteX11" fmla="*/ 1296583 w 1372041"/>
                    <a:gd name="connsiteY11" fmla="*/ 0 h 1104008"/>
                    <a:gd name="connsiteX12" fmla="*/ 1317778 w 1372041"/>
                    <a:gd name="connsiteY12" fmla="*/ 139280 h 1104008"/>
                    <a:gd name="connsiteX13" fmla="*/ 1329512 w 1372041"/>
                    <a:gd name="connsiteY13" fmla="*/ 165769 h 1104008"/>
                    <a:gd name="connsiteX14" fmla="*/ 1317778 w 1372041"/>
                    <a:gd name="connsiteY14" fmla="*/ 269476 h 1104008"/>
                    <a:gd name="connsiteX15" fmla="*/ 1367368 w 1372041"/>
                    <a:gd name="connsiteY15" fmla="*/ 360299 h 1104008"/>
                    <a:gd name="connsiteX16" fmla="*/ 1351845 w 1372041"/>
                    <a:gd name="connsiteY16" fmla="*/ 564493 h 1104008"/>
                    <a:gd name="connsiteX17" fmla="*/ 830299 w 1372041"/>
                    <a:gd name="connsiteY17" fmla="*/ 1056707 h 1104008"/>
                    <a:gd name="connsiteX18" fmla="*/ 757632 w 1372041"/>
                    <a:gd name="connsiteY18" fmla="*/ 959817 h 1104008"/>
                    <a:gd name="connsiteX19" fmla="*/ 633492 w 1372041"/>
                    <a:gd name="connsiteY19" fmla="*/ 947706 h 1104008"/>
                    <a:gd name="connsiteX20" fmla="*/ 376128 w 1372041"/>
                    <a:gd name="connsiteY20" fmla="*/ 1011291 h 1104008"/>
                    <a:gd name="connsiteX21" fmla="*/ 121791 w 1372041"/>
                    <a:gd name="connsiteY21" fmla="*/ 1096069 h 1104008"/>
                    <a:gd name="connsiteX22" fmla="*/ 9762 w 1372041"/>
                    <a:gd name="connsiteY22" fmla="*/ 1077902 h 1104008"/>
                    <a:gd name="connsiteX23" fmla="*/ 76374 w 1372041"/>
                    <a:gd name="connsiteY23" fmla="*/ 944678 h 1104008"/>
                    <a:gd name="connsiteX24" fmla="*/ 679 w 1372041"/>
                    <a:gd name="connsiteY24" fmla="*/ 850816 h 1104008"/>
                    <a:gd name="connsiteX25" fmla="*/ 53809 w 1372041"/>
                    <a:gd name="connsiteY25" fmla="*/ 772926 h 1104008"/>
                    <a:gd name="connsiteX26" fmla="*/ 52152 w 1372041"/>
                    <a:gd name="connsiteY26" fmla="*/ 702453 h 1104008"/>
                    <a:gd name="connsiteX0" fmla="*/ 52152 w 1372041"/>
                    <a:gd name="connsiteY0" fmla="*/ 702453 h 1104008"/>
                    <a:gd name="connsiteX1" fmla="*/ 170236 w 1372041"/>
                    <a:gd name="connsiteY1" fmla="*/ 611619 h 1104008"/>
                    <a:gd name="connsiteX2" fmla="*/ 394295 w 1372041"/>
                    <a:gd name="connsiteY2" fmla="*/ 563174 h 1104008"/>
                    <a:gd name="connsiteX3" fmla="*/ 488529 w 1372041"/>
                    <a:gd name="connsiteY3" fmla="*/ 389071 h 1104008"/>
                    <a:gd name="connsiteX4" fmla="*/ 581073 w 1372041"/>
                    <a:gd name="connsiteY4" fmla="*/ 373932 h 1104008"/>
                    <a:gd name="connsiteX5" fmla="*/ 678909 w 1372041"/>
                    <a:gd name="connsiteY5" fmla="*/ 260392 h 1104008"/>
                    <a:gd name="connsiteX6" fmla="*/ 812133 w 1372041"/>
                    <a:gd name="connsiteY6" fmla="*/ 251309 h 1104008"/>
                    <a:gd name="connsiteX7" fmla="*/ 932869 w 1372041"/>
                    <a:gd name="connsiteY7" fmla="*/ 109566 h 1104008"/>
                    <a:gd name="connsiteX8" fmla="*/ 1103750 w 1372041"/>
                    <a:gd name="connsiteY8" fmla="*/ 124896 h 1104008"/>
                    <a:gd name="connsiteX9" fmla="*/ 1041497 w 1372041"/>
                    <a:gd name="connsiteY9" fmla="*/ 274014 h 1104008"/>
                    <a:gd name="connsiteX10" fmla="*/ 1142356 w 1372041"/>
                    <a:gd name="connsiteY10" fmla="*/ 318671 h 1104008"/>
                    <a:gd name="connsiteX11" fmla="*/ 1296583 w 1372041"/>
                    <a:gd name="connsiteY11" fmla="*/ 0 h 1104008"/>
                    <a:gd name="connsiteX12" fmla="*/ 1317778 w 1372041"/>
                    <a:gd name="connsiteY12" fmla="*/ 139280 h 1104008"/>
                    <a:gd name="connsiteX13" fmla="*/ 1329512 w 1372041"/>
                    <a:gd name="connsiteY13" fmla="*/ 165769 h 1104008"/>
                    <a:gd name="connsiteX14" fmla="*/ 1317778 w 1372041"/>
                    <a:gd name="connsiteY14" fmla="*/ 269476 h 1104008"/>
                    <a:gd name="connsiteX15" fmla="*/ 1367368 w 1372041"/>
                    <a:gd name="connsiteY15" fmla="*/ 360299 h 1104008"/>
                    <a:gd name="connsiteX16" fmla="*/ 1351845 w 1372041"/>
                    <a:gd name="connsiteY16" fmla="*/ 564493 h 1104008"/>
                    <a:gd name="connsiteX17" fmla="*/ 830299 w 1372041"/>
                    <a:gd name="connsiteY17" fmla="*/ 1056707 h 1104008"/>
                    <a:gd name="connsiteX18" fmla="*/ 757632 w 1372041"/>
                    <a:gd name="connsiteY18" fmla="*/ 959817 h 1104008"/>
                    <a:gd name="connsiteX19" fmla="*/ 633492 w 1372041"/>
                    <a:gd name="connsiteY19" fmla="*/ 947706 h 1104008"/>
                    <a:gd name="connsiteX20" fmla="*/ 448858 w 1372041"/>
                    <a:gd name="connsiteY20" fmla="*/ 973856 h 1104008"/>
                    <a:gd name="connsiteX21" fmla="*/ 376128 w 1372041"/>
                    <a:gd name="connsiteY21" fmla="*/ 1011291 h 1104008"/>
                    <a:gd name="connsiteX22" fmla="*/ 121791 w 1372041"/>
                    <a:gd name="connsiteY22" fmla="*/ 1096069 h 1104008"/>
                    <a:gd name="connsiteX23" fmla="*/ 9762 w 1372041"/>
                    <a:gd name="connsiteY23" fmla="*/ 1077902 h 1104008"/>
                    <a:gd name="connsiteX24" fmla="*/ 76374 w 1372041"/>
                    <a:gd name="connsiteY24" fmla="*/ 944678 h 1104008"/>
                    <a:gd name="connsiteX25" fmla="*/ 679 w 1372041"/>
                    <a:gd name="connsiteY25" fmla="*/ 850816 h 1104008"/>
                    <a:gd name="connsiteX26" fmla="*/ 53809 w 1372041"/>
                    <a:gd name="connsiteY26" fmla="*/ 772926 h 1104008"/>
                    <a:gd name="connsiteX27" fmla="*/ 52152 w 1372041"/>
                    <a:gd name="connsiteY27" fmla="*/ 702453 h 1104008"/>
                    <a:gd name="connsiteX0" fmla="*/ 52152 w 1372041"/>
                    <a:gd name="connsiteY0" fmla="*/ 702453 h 1104008"/>
                    <a:gd name="connsiteX1" fmla="*/ 170236 w 1372041"/>
                    <a:gd name="connsiteY1" fmla="*/ 611619 h 1104008"/>
                    <a:gd name="connsiteX2" fmla="*/ 394295 w 1372041"/>
                    <a:gd name="connsiteY2" fmla="*/ 563174 h 1104008"/>
                    <a:gd name="connsiteX3" fmla="*/ 488529 w 1372041"/>
                    <a:gd name="connsiteY3" fmla="*/ 389071 h 1104008"/>
                    <a:gd name="connsiteX4" fmla="*/ 581073 w 1372041"/>
                    <a:gd name="connsiteY4" fmla="*/ 373932 h 1104008"/>
                    <a:gd name="connsiteX5" fmla="*/ 678909 w 1372041"/>
                    <a:gd name="connsiteY5" fmla="*/ 260392 h 1104008"/>
                    <a:gd name="connsiteX6" fmla="*/ 812133 w 1372041"/>
                    <a:gd name="connsiteY6" fmla="*/ 251309 h 1104008"/>
                    <a:gd name="connsiteX7" fmla="*/ 932869 w 1372041"/>
                    <a:gd name="connsiteY7" fmla="*/ 109566 h 1104008"/>
                    <a:gd name="connsiteX8" fmla="*/ 1103750 w 1372041"/>
                    <a:gd name="connsiteY8" fmla="*/ 124896 h 1104008"/>
                    <a:gd name="connsiteX9" fmla="*/ 1041497 w 1372041"/>
                    <a:gd name="connsiteY9" fmla="*/ 274014 h 1104008"/>
                    <a:gd name="connsiteX10" fmla="*/ 1142356 w 1372041"/>
                    <a:gd name="connsiteY10" fmla="*/ 318671 h 1104008"/>
                    <a:gd name="connsiteX11" fmla="*/ 1296583 w 1372041"/>
                    <a:gd name="connsiteY11" fmla="*/ 0 h 1104008"/>
                    <a:gd name="connsiteX12" fmla="*/ 1317778 w 1372041"/>
                    <a:gd name="connsiteY12" fmla="*/ 139280 h 1104008"/>
                    <a:gd name="connsiteX13" fmla="*/ 1329512 w 1372041"/>
                    <a:gd name="connsiteY13" fmla="*/ 165769 h 1104008"/>
                    <a:gd name="connsiteX14" fmla="*/ 1317778 w 1372041"/>
                    <a:gd name="connsiteY14" fmla="*/ 269476 h 1104008"/>
                    <a:gd name="connsiteX15" fmla="*/ 1367368 w 1372041"/>
                    <a:gd name="connsiteY15" fmla="*/ 360299 h 1104008"/>
                    <a:gd name="connsiteX16" fmla="*/ 1351845 w 1372041"/>
                    <a:gd name="connsiteY16" fmla="*/ 564493 h 1104008"/>
                    <a:gd name="connsiteX17" fmla="*/ 830299 w 1372041"/>
                    <a:gd name="connsiteY17" fmla="*/ 1056707 h 1104008"/>
                    <a:gd name="connsiteX18" fmla="*/ 757632 w 1372041"/>
                    <a:gd name="connsiteY18" fmla="*/ 959817 h 1104008"/>
                    <a:gd name="connsiteX19" fmla="*/ 659034 w 1372041"/>
                    <a:gd name="connsiteY19" fmla="*/ 911948 h 1104008"/>
                    <a:gd name="connsiteX20" fmla="*/ 448858 w 1372041"/>
                    <a:gd name="connsiteY20" fmla="*/ 973856 h 1104008"/>
                    <a:gd name="connsiteX21" fmla="*/ 376128 w 1372041"/>
                    <a:gd name="connsiteY21" fmla="*/ 1011291 h 1104008"/>
                    <a:gd name="connsiteX22" fmla="*/ 121791 w 1372041"/>
                    <a:gd name="connsiteY22" fmla="*/ 1096069 h 1104008"/>
                    <a:gd name="connsiteX23" fmla="*/ 9762 w 1372041"/>
                    <a:gd name="connsiteY23" fmla="*/ 1077902 h 1104008"/>
                    <a:gd name="connsiteX24" fmla="*/ 76374 w 1372041"/>
                    <a:gd name="connsiteY24" fmla="*/ 944678 h 1104008"/>
                    <a:gd name="connsiteX25" fmla="*/ 679 w 1372041"/>
                    <a:gd name="connsiteY25" fmla="*/ 850816 h 1104008"/>
                    <a:gd name="connsiteX26" fmla="*/ 53809 w 1372041"/>
                    <a:gd name="connsiteY26" fmla="*/ 772926 h 1104008"/>
                    <a:gd name="connsiteX27" fmla="*/ 52152 w 1372041"/>
                    <a:gd name="connsiteY27" fmla="*/ 702453 h 1104008"/>
                    <a:gd name="connsiteX0" fmla="*/ 52152 w 1372041"/>
                    <a:gd name="connsiteY0" fmla="*/ 702453 h 1104008"/>
                    <a:gd name="connsiteX1" fmla="*/ 170236 w 1372041"/>
                    <a:gd name="connsiteY1" fmla="*/ 611619 h 1104008"/>
                    <a:gd name="connsiteX2" fmla="*/ 394295 w 1372041"/>
                    <a:gd name="connsiteY2" fmla="*/ 563174 h 1104008"/>
                    <a:gd name="connsiteX3" fmla="*/ 488529 w 1372041"/>
                    <a:gd name="connsiteY3" fmla="*/ 389071 h 1104008"/>
                    <a:gd name="connsiteX4" fmla="*/ 581073 w 1372041"/>
                    <a:gd name="connsiteY4" fmla="*/ 373932 h 1104008"/>
                    <a:gd name="connsiteX5" fmla="*/ 678909 w 1372041"/>
                    <a:gd name="connsiteY5" fmla="*/ 260392 h 1104008"/>
                    <a:gd name="connsiteX6" fmla="*/ 812133 w 1372041"/>
                    <a:gd name="connsiteY6" fmla="*/ 251309 h 1104008"/>
                    <a:gd name="connsiteX7" fmla="*/ 932869 w 1372041"/>
                    <a:gd name="connsiteY7" fmla="*/ 109566 h 1104008"/>
                    <a:gd name="connsiteX8" fmla="*/ 1103750 w 1372041"/>
                    <a:gd name="connsiteY8" fmla="*/ 124896 h 1104008"/>
                    <a:gd name="connsiteX9" fmla="*/ 1041497 w 1372041"/>
                    <a:gd name="connsiteY9" fmla="*/ 274014 h 1104008"/>
                    <a:gd name="connsiteX10" fmla="*/ 1142356 w 1372041"/>
                    <a:gd name="connsiteY10" fmla="*/ 318671 h 1104008"/>
                    <a:gd name="connsiteX11" fmla="*/ 1296583 w 1372041"/>
                    <a:gd name="connsiteY11" fmla="*/ 0 h 1104008"/>
                    <a:gd name="connsiteX12" fmla="*/ 1317778 w 1372041"/>
                    <a:gd name="connsiteY12" fmla="*/ 139280 h 1104008"/>
                    <a:gd name="connsiteX13" fmla="*/ 1329512 w 1372041"/>
                    <a:gd name="connsiteY13" fmla="*/ 165769 h 1104008"/>
                    <a:gd name="connsiteX14" fmla="*/ 1317778 w 1372041"/>
                    <a:gd name="connsiteY14" fmla="*/ 269476 h 1104008"/>
                    <a:gd name="connsiteX15" fmla="*/ 1367368 w 1372041"/>
                    <a:gd name="connsiteY15" fmla="*/ 360299 h 1104008"/>
                    <a:gd name="connsiteX16" fmla="*/ 1351845 w 1372041"/>
                    <a:gd name="connsiteY16" fmla="*/ 564493 h 1104008"/>
                    <a:gd name="connsiteX17" fmla="*/ 830299 w 1372041"/>
                    <a:gd name="connsiteY17" fmla="*/ 1056707 h 1104008"/>
                    <a:gd name="connsiteX18" fmla="*/ 757632 w 1372041"/>
                    <a:gd name="connsiteY18" fmla="*/ 959817 h 1104008"/>
                    <a:gd name="connsiteX19" fmla="*/ 659034 w 1372041"/>
                    <a:gd name="connsiteY19" fmla="*/ 911948 h 1104008"/>
                    <a:gd name="connsiteX20" fmla="*/ 448858 w 1372041"/>
                    <a:gd name="connsiteY20" fmla="*/ 973856 h 1104008"/>
                    <a:gd name="connsiteX21" fmla="*/ 376128 w 1372041"/>
                    <a:gd name="connsiteY21" fmla="*/ 1011291 h 1104008"/>
                    <a:gd name="connsiteX22" fmla="*/ 121791 w 1372041"/>
                    <a:gd name="connsiteY22" fmla="*/ 1096069 h 1104008"/>
                    <a:gd name="connsiteX23" fmla="*/ 9762 w 1372041"/>
                    <a:gd name="connsiteY23" fmla="*/ 1077902 h 1104008"/>
                    <a:gd name="connsiteX24" fmla="*/ 76374 w 1372041"/>
                    <a:gd name="connsiteY24" fmla="*/ 944678 h 1104008"/>
                    <a:gd name="connsiteX25" fmla="*/ 679 w 1372041"/>
                    <a:gd name="connsiteY25" fmla="*/ 850816 h 1104008"/>
                    <a:gd name="connsiteX26" fmla="*/ 53809 w 1372041"/>
                    <a:gd name="connsiteY26" fmla="*/ 772926 h 1104008"/>
                    <a:gd name="connsiteX27" fmla="*/ 52152 w 1372041"/>
                    <a:gd name="connsiteY27" fmla="*/ 702453 h 1104008"/>
                    <a:gd name="connsiteX0" fmla="*/ 52152 w 1372041"/>
                    <a:gd name="connsiteY0" fmla="*/ 702453 h 1104008"/>
                    <a:gd name="connsiteX1" fmla="*/ 170236 w 1372041"/>
                    <a:gd name="connsiteY1" fmla="*/ 611619 h 1104008"/>
                    <a:gd name="connsiteX2" fmla="*/ 394295 w 1372041"/>
                    <a:gd name="connsiteY2" fmla="*/ 563174 h 1104008"/>
                    <a:gd name="connsiteX3" fmla="*/ 488529 w 1372041"/>
                    <a:gd name="connsiteY3" fmla="*/ 389071 h 1104008"/>
                    <a:gd name="connsiteX4" fmla="*/ 581073 w 1372041"/>
                    <a:gd name="connsiteY4" fmla="*/ 373932 h 1104008"/>
                    <a:gd name="connsiteX5" fmla="*/ 678909 w 1372041"/>
                    <a:gd name="connsiteY5" fmla="*/ 260392 h 1104008"/>
                    <a:gd name="connsiteX6" fmla="*/ 812133 w 1372041"/>
                    <a:gd name="connsiteY6" fmla="*/ 251309 h 1104008"/>
                    <a:gd name="connsiteX7" fmla="*/ 932869 w 1372041"/>
                    <a:gd name="connsiteY7" fmla="*/ 109566 h 1104008"/>
                    <a:gd name="connsiteX8" fmla="*/ 1103750 w 1372041"/>
                    <a:gd name="connsiteY8" fmla="*/ 124896 h 1104008"/>
                    <a:gd name="connsiteX9" fmla="*/ 1041497 w 1372041"/>
                    <a:gd name="connsiteY9" fmla="*/ 274014 h 1104008"/>
                    <a:gd name="connsiteX10" fmla="*/ 1142356 w 1372041"/>
                    <a:gd name="connsiteY10" fmla="*/ 318671 h 1104008"/>
                    <a:gd name="connsiteX11" fmla="*/ 1296583 w 1372041"/>
                    <a:gd name="connsiteY11" fmla="*/ 0 h 1104008"/>
                    <a:gd name="connsiteX12" fmla="*/ 1317778 w 1372041"/>
                    <a:gd name="connsiteY12" fmla="*/ 139280 h 1104008"/>
                    <a:gd name="connsiteX13" fmla="*/ 1329512 w 1372041"/>
                    <a:gd name="connsiteY13" fmla="*/ 165769 h 1104008"/>
                    <a:gd name="connsiteX14" fmla="*/ 1317778 w 1372041"/>
                    <a:gd name="connsiteY14" fmla="*/ 269476 h 1104008"/>
                    <a:gd name="connsiteX15" fmla="*/ 1367368 w 1372041"/>
                    <a:gd name="connsiteY15" fmla="*/ 360299 h 1104008"/>
                    <a:gd name="connsiteX16" fmla="*/ 1351845 w 1372041"/>
                    <a:gd name="connsiteY16" fmla="*/ 564493 h 1104008"/>
                    <a:gd name="connsiteX17" fmla="*/ 830299 w 1372041"/>
                    <a:gd name="connsiteY17" fmla="*/ 1056707 h 1104008"/>
                    <a:gd name="connsiteX18" fmla="*/ 757632 w 1372041"/>
                    <a:gd name="connsiteY18" fmla="*/ 930870 h 1104008"/>
                    <a:gd name="connsiteX19" fmla="*/ 659034 w 1372041"/>
                    <a:gd name="connsiteY19" fmla="*/ 911948 h 1104008"/>
                    <a:gd name="connsiteX20" fmla="*/ 448858 w 1372041"/>
                    <a:gd name="connsiteY20" fmla="*/ 973856 h 1104008"/>
                    <a:gd name="connsiteX21" fmla="*/ 376128 w 1372041"/>
                    <a:gd name="connsiteY21" fmla="*/ 1011291 h 1104008"/>
                    <a:gd name="connsiteX22" fmla="*/ 121791 w 1372041"/>
                    <a:gd name="connsiteY22" fmla="*/ 1096069 h 1104008"/>
                    <a:gd name="connsiteX23" fmla="*/ 9762 w 1372041"/>
                    <a:gd name="connsiteY23" fmla="*/ 1077902 h 1104008"/>
                    <a:gd name="connsiteX24" fmla="*/ 76374 w 1372041"/>
                    <a:gd name="connsiteY24" fmla="*/ 944678 h 1104008"/>
                    <a:gd name="connsiteX25" fmla="*/ 679 w 1372041"/>
                    <a:gd name="connsiteY25" fmla="*/ 850816 h 1104008"/>
                    <a:gd name="connsiteX26" fmla="*/ 53809 w 1372041"/>
                    <a:gd name="connsiteY26" fmla="*/ 772926 h 1104008"/>
                    <a:gd name="connsiteX27" fmla="*/ 52152 w 1372041"/>
                    <a:gd name="connsiteY27" fmla="*/ 702453 h 1104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72041" h="1104008">
                      <a:moveTo>
                        <a:pt x="52152" y="702453"/>
                      </a:moveTo>
                      <a:cubicBezTo>
                        <a:pt x="91513" y="635841"/>
                        <a:pt x="130875" y="641897"/>
                        <a:pt x="170236" y="611619"/>
                      </a:cubicBezTo>
                      <a:cubicBezTo>
                        <a:pt x="254005" y="619694"/>
                        <a:pt x="319609" y="579322"/>
                        <a:pt x="394295" y="563174"/>
                      </a:cubicBezTo>
                      <a:cubicBezTo>
                        <a:pt x="439712" y="500599"/>
                        <a:pt x="431000" y="454674"/>
                        <a:pt x="488529" y="389071"/>
                      </a:cubicBezTo>
                      <a:cubicBezTo>
                        <a:pt x="532999" y="415242"/>
                        <a:pt x="551928" y="390330"/>
                        <a:pt x="581073" y="373932"/>
                      </a:cubicBezTo>
                      <a:lnTo>
                        <a:pt x="678909" y="260392"/>
                      </a:lnTo>
                      <a:cubicBezTo>
                        <a:pt x="723317" y="257364"/>
                        <a:pt x="747291" y="302016"/>
                        <a:pt x="812133" y="251309"/>
                      </a:cubicBezTo>
                      <a:cubicBezTo>
                        <a:pt x="853513" y="197818"/>
                        <a:pt x="827905" y="138835"/>
                        <a:pt x="932869" y="109566"/>
                      </a:cubicBezTo>
                      <a:cubicBezTo>
                        <a:pt x="990397" y="118649"/>
                        <a:pt x="1092952" y="86860"/>
                        <a:pt x="1103750" y="124896"/>
                      </a:cubicBezTo>
                      <a:cubicBezTo>
                        <a:pt x="1095676" y="190499"/>
                        <a:pt x="1052599" y="226578"/>
                        <a:pt x="1041497" y="274014"/>
                      </a:cubicBezTo>
                      <a:lnTo>
                        <a:pt x="1142356" y="318671"/>
                      </a:lnTo>
                      <a:cubicBezTo>
                        <a:pt x="1196411" y="290016"/>
                        <a:pt x="1267877" y="25057"/>
                        <a:pt x="1296583" y="0"/>
                      </a:cubicBezTo>
                      <a:cubicBezTo>
                        <a:pt x="1322379" y="10668"/>
                        <a:pt x="1310713" y="92853"/>
                        <a:pt x="1317778" y="139280"/>
                      </a:cubicBezTo>
                      <a:lnTo>
                        <a:pt x="1329512" y="165769"/>
                      </a:lnTo>
                      <a:cubicBezTo>
                        <a:pt x="1324466" y="207149"/>
                        <a:pt x="1333040" y="228096"/>
                        <a:pt x="1317778" y="269476"/>
                      </a:cubicBezTo>
                      <a:lnTo>
                        <a:pt x="1367368" y="360299"/>
                      </a:lnTo>
                      <a:cubicBezTo>
                        <a:pt x="1379789" y="420985"/>
                        <a:pt x="1364966" y="486779"/>
                        <a:pt x="1351845" y="564493"/>
                      </a:cubicBezTo>
                      <a:cubicBezTo>
                        <a:pt x="1189352" y="764329"/>
                        <a:pt x="1023069" y="914400"/>
                        <a:pt x="830299" y="1056707"/>
                      </a:cubicBezTo>
                      <a:cubicBezTo>
                        <a:pt x="766715" y="1030465"/>
                        <a:pt x="781854" y="963167"/>
                        <a:pt x="757632" y="930870"/>
                      </a:cubicBezTo>
                      <a:cubicBezTo>
                        <a:pt x="704896" y="906399"/>
                        <a:pt x="700414" y="915985"/>
                        <a:pt x="659034" y="911948"/>
                      </a:cubicBezTo>
                      <a:cubicBezTo>
                        <a:pt x="603165" y="925773"/>
                        <a:pt x="504727" y="960031"/>
                        <a:pt x="448858" y="973856"/>
                      </a:cubicBezTo>
                      <a:cubicBezTo>
                        <a:pt x="424615" y="986334"/>
                        <a:pt x="430639" y="990922"/>
                        <a:pt x="376128" y="1011291"/>
                      </a:cubicBezTo>
                      <a:cubicBezTo>
                        <a:pt x="321617" y="1031660"/>
                        <a:pt x="185880" y="1069828"/>
                        <a:pt x="121791" y="1096069"/>
                      </a:cubicBezTo>
                      <a:cubicBezTo>
                        <a:pt x="64357" y="1119585"/>
                        <a:pt x="47105" y="1083958"/>
                        <a:pt x="9762" y="1077902"/>
                      </a:cubicBezTo>
                      <a:cubicBezTo>
                        <a:pt x="50133" y="1009271"/>
                        <a:pt x="54170" y="989086"/>
                        <a:pt x="76374" y="944678"/>
                      </a:cubicBezTo>
                      <a:cubicBezTo>
                        <a:pt x="51142" y="913391"/>
                        <a:pt x="22883" y="933576"/>
                        <a:pt x="679" y="850816"/>
                      </a:cubicBezTo>
                      <a:cubicBezTo>
                        <a:pt x="-6487" y="818785"/>
                        <a:pt x="45230" y="797653"/>
                        <a:pt x="53809" y="772926"/>
                      </a:cubicBezTo>
                      <a:cubicBezTo>
                        <a:pt x="62388" y="748199"/>
                        <a:pt x="29342" y="725932"/>
                        <a:pt x="52152" y="702453"/>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65" name="Freeform: Shape 164">
                  <a:extLst>
                    <a:ext uri="{FF2B5EF4-FFF2-40B4-BE49-F238E27FC236}">
                      <a16:creationId xmlns:a16="http://schemas.microsoft.com/office/drawing/2014/main" id="{38E07254-648D-491E-A5F3-C06C93A49C8F}"/>
                    </a:ext>
                  </a:extLst>
                </p:cNvPr>
                <p:cNvSpPr/>
                <p:nvPr/>
              </p:nvSpPr>
              <p:spPr>
                <a:xfrm>
                  <a:off x="5822539" y="4158141"/>
                  <a:ext cx="136237" cy="175375"/>
                </a:xfrm>
                <a:custGeom>
                  <a:avLst/>
                  <a:gdLst>
                    <a:gd name="connsiteX0" fmla="*/ 295275 w 301625"/>
                    <a:gd name="connsiteY0" fmla="*/ 0 h 401638"/>
                    <a:gd name="connsiteX1" fmla="*/ 242888 w 301625"/>
                    <a:gd name="connsiteY1" fmla="*/ 44450 h 401638"/>
                    <a:gd name="connsiteX2" fmla="*/ 133350 w 301625"/>
                    <a:gd name="connsiteY2" fmla="*/ 26988 h 401638"/>
                    <a:gd name="connsiteX3" fmla="*/ 63500 w 301625"/>
                    <a:gd name="connsiteY3" fmla="*/ 58738 h 401638"/>
                    <a:gd name="connsiteX4" fmla="*/ 53975 w 301625"/>
                    <a:gd name="connsiteY4" fmla="*/ 153988 h 401638"/>
                    <a:gd name="connsiteX5" fmla="*/ 31750 w 301625"/>
                    <a:gd name="connsiteY5" fmla="*/ 163513 h 401638"/>
                    <a:gd name="connsiteX6" fmla="*/ 0 w 301625"/>
                    <a:gd name="connsiteY6" fmla="*/ 244475 h 401638"/>
                    <a:gd name="connsiteX7" fmla="*/ 4763 w 301625"/>
                    <a:gd name="connsiteY7" fmla="*/ 280988 h 401638"/>
                    <a:gd name="connsiteX8" fmla="*/ 39688 w 301625"/>
                    <a:gd name="connsiteY8" fmla="*/ 306388 h 401638"/>
                    <a:gd name="connsiteX9" fmla="*/ 39688 w 301625"/>
                    <a:gd name="connsiteY9" fmla="*/ 401638 h 401638"/>
                    <a:gd name="connsiteX10" fmla="*/ 76200 w 301625"/>
                    <a:gd name="connsiteY10" fmla="*/ 377825 h 401638"/>
                    <a:gd name="connsiteX11" fmla="*/ 100013 w 301625"/>
                    <a:gd name="connsiteY11" fmla="*/ 255588 h 401638"/>
                    <a:gd name="connsiteX12" fmla="*/ 157163 w 301625"/>
                    <a:gd name="connsiteY12" fmla="*/ 377825 h 401638"/>
                    <a:gd name="connsiteX13" fmla="*/ 217488 w 301625"/>
                    <a:gd name="connsiteY13" fmla="*/ 347663 h 401638"/>
                    <a:gd name="connsiteX14" fmla="*/ 165100 w 301625"/>
                    <a:gd name="connsiteY14" fmla="*/ 211138 h 401638"/>
                    <a:gd name="connsiteX15" fmla="*/ 190500 w 301625"/>
                    <a:gd name="connsiteY15" fmla="*/ 163513 h 401638"/>
                    <a:gd name="connsiteX16" fmla="*/ 268288 w 301625"/>
                    <a:gd name="connsiteY16" fmla="*/ 185738 h 401638"/>
                    <a:gd name="connsiteX17" fmla="*/ 196850 w 301625"/>
                    <a:gd name="connsiteY17" fmla="*/ 111125 h 401638"/>
                    <a:gd name="connsiteX18" fmla="*/ 125413 w 301625"/>
                    <a:gd name="connsiteY18" fmla="*/ 139700 h 401638"/>
                    <a:gd name="connsiteX19" fmla="*/ 103188 w 301625"/>
                    <a:gd name="connsiteY19" fmla="*/ 77788 h 401638"/>
                    <a:gd name="connsiteX20" fmla="*/ 242888 w 301625"/>
                    <a:gd name="connsiteY20" fmla="*/ 79375 h 401638"/>
                    <a:gd name="connsiteX21" fmla="*/ 301625 w 301625"/>
                    <a:gd name="connsiteY21" fmla="*/ 66675 h 401638"/>
                    <a:gd name="connsiteX22" fmla="*/ 295275 w 301625"/>
                    <a:gd name="connsiteY22" fmla="*/ 0 h 401638"/>
                    <a:gd name="connsiteX0" fmla="*/ 295275 w 301625"/>
                    <a:gd name="connsiteY0" fmla="*/ 0 h 401638"/>
                    <a:gd name="connsiteX1" fmla="*/ 242888 w 301625"/>
                    <a:gd name="connsiteY1" fmla="*/ 44450 h 401638"/>
                    <a:gd name="connsiteX2" fmla="*/ 133350 w 301625"/>
                    <a:gd name="connsiteY2" fmla="*/ 26988 h 401638"/>
                    <a:gd name="connsiteX3" fmla="*/ 63500 w 301625"/>
                    <a:gd name="connsiteY3" fmla="*/ 58738 h 401638"/>
                    <a:gd name="connsiteX4" fmla="*/ 53975 w 301625"/>
                    <a:gd name="connsiteY4" fmla="*/ 153988 h 401638"/>
                    <a:gd name="connsiteX5" fmla="*/ 31750 w 301625"/>
                    <a:gd name="connsiteY5" fmla="*/ 163513 h 401638"/>
                    <a:gd name="connsiteX6" fmla="*/ 0 w 301625"/>
                    <a:gd name="connsiteY6" fmla="*/ 244475 h 401638"/>
                    <a:gd name="connsiteX7" fmla="*/ 4763 w 301625"/>
                    <a:gd name="connsiteY7" fmla="*/ 280988 h 401638"/>
                    <a:gd name="connsiteX8" fmla="*/ 39688 w 301625"/>
                    <a:gd name="connsiteY8" fmla="*/ 306388 h 401638"/>
                    <a:gd name="connsiteX9" fmla="*/ 39688 w 301625"/>
                    <a:gd name="connsiteY9" fmla="*/ 401638 h 401638"/>
                    <a:gd name="connsiteX10" fmla="*/ 76200 w 301625"/>
                    <a:gd name="connsiteY10" fmla="*/ 377825 h 401638"/>
                    <a:gd name="connsiteX11" fmla="*/ 100013 w 301625"/>
                    <a:gd name="connsiteY11" fmla="*/ 255588 h 401638"/>
                    <a:gd name="connsiteX12" fmla="*/ 157163 w 301625"/>
                    <a:gd name="connsiteY12" fmla="*/ 377825 h 401638"/>
                    <a:gd name="connsiteX13" fmla="*/ 217488 w 301625"/>
                    <a:gd name="connsiteY13" fmla="*/ 347663 h 401638"/>
                    <a:gd name="connsiteX14" fmla="*/ 165100 w 301625"/>
                    <a:gd name="connsiteY14" fmla="*/ 211138 h 401638"/>
                    <a:gd name="connsiteX15" fmla="*/ 190500 w 301625"/>
                    <a:gd name="connsiteY15" fmla="*/ 163513 h 401638"/>
                    <a:gd name="connsiteX16" fmla="*/ 247650 w 301625"/>
                    <a:gd name="connsiteY16" fmla="*/ 150813 h 401638"/>
                    <a:gd name="connsiteX17" fmla="*/ 196850 w 301625"/>
                    <a:gd name="connsiteY17" fmla="*/ 111125 h 401638"/>
                    <a:gd name="connsiteX18" fmla="*/ 125413 w 301625"/>
                    <a:gd name="connsiteY18" fmla="*/ 139700 h 401638"/>
                    <a:gd name="connsiteX19" fmla="*/ 103188 w 301625"/>
                    <a:gd name="connsiteY19" fmla="*/ 77788 h 401638"/>
                    <a:gd name="connsiteX20" fmla="*/ 242888 w 301625"/>
                    <a:gd name="connsiteY20" fmla="*/ 79375 h 401638"/>
                    <a:gd name="connsiteX21" fmla="*/ 301625 w 301625"/>
                    <a:gd name="connsiteY21" fmla="*/ 66675 h 401638"/>
                    <a:gd name="connsiteX22" fmla="*/ 295275 w 301625"/>
                    <a:gd name="connsiteY22" fmla="*/ 0 h 401638"/>
                    <a:gd name="connsiteX0" fmla="*/ 295275 w 301625"/>
                    <a:gd name="connsiteY0" fmla="*/ 0 h 401638"/>
                    <a:gd name="connsiteX1" fmla="*/ 242888 w 301625"/>
                    <a:gd name="connsiteY1" fmla="*/ 44450 h 401638"/>
                    <a:gd name="connsiteX2" fmla="*/ 133350 w 301625"/>
                    <a:gd name="connsiteY2" fmla="*/ 26988 h 401638"/>
                    <a:gd name="connsiteX3" fmla="*/ 63500 w 301625"/>
                    <a:gd name="connsiteY3" fmla="*/ 58738 h 401638"/>
                    <a:gd name="connsiteX4" fmla="*/ 53975 w 301625"/>
                    <a:gd name="connsiteY4" fmla="*/ 153988 h 401638"/>
                    <a:gd name="connsiteX5" fmla="*/ 31750 w 301625"/>
                    <a:gd name="connsiteY5" fmla="*/ 163513 h 401638"/>
                    <a:gd name="connsiteX6" fmla="*/ 0 w 301625"/>
                    <a:gd name="connsiteY6" fmla="*/ 244475 h 401638"/>
                    <a:gd name="connsiteX7" fmla="*/ 4763 w 301625"/>
                    <a:gd name="connsiteY7" fmla="*/ 280988 h 401638"/>
                    <a:gd name="connsiteX8" fmla="*/ 39688 w 301625"/>
                    <a:gd name="connsiteY8" fmla="*/ 306388 h 401638"/>
                    <a:gd name="connsiteX9" fmla="*/ 39688 w 301625"/>
                    <a:gd name="connsiteY9" fmla="*/ 401638 h 401638"/>
                    <a:gd name="connsiteX10" fmla="*/ 76200 w 301625"/>
                    <a:gd name="connsiteY10" fmla="*/ 377825 h 401638"/>
                    <a:gd name="connsiteX11" fmla="*/ 100013 w 301625"/>
                    <a:gd name="connsiteY11" fmla="*/ 255588 h 401638"/>
                    <a:gd name="connsiteX12" fmla="*/ 157163 w 301625"/>
                    <a:gd name="connsiteY12" fmla="*/ 377825 h 401638"/>
                    <a:gd name="connsiteX13" fmla="*/ 217488 w 301625"/>
                    <a:gd name="connsiteY13" fmla="*/ 347663 h 401638"/>
                    <a:gd name="connsiteX14" fmla="*/ 165100 w 301625"/>
                    <a:gd name="connsiteY14" fmla="*/ 211138 h 401638"/>
                    <a:gd name="connsiteX15" fmla="*/ 190500 w 301625"/>
                    <a:gd name="connsiteY15" fmla="*/ 163513 h 401638"/>
                    <a:gd name="connsiteX16" fmla="*/ 247650 w 301625"/>
                    <a:gd name="connsiteY16" fmla="*/ 150813 h 401638"/>
                    <a:gd name="connsiteX17" fmla="*/ 190500 w 301625"/>
                    <a:gd name="connsiteY17" fmla="*/ 122237 h 401638"/>
                    <a:gd name="connsiteX18" fmla="*/ 125413 w 301625"/>
                    <a:gd name="connsiteY18" fmla="*/ 139700 h 401638"/>
                    <a:gd name="connsiteX19" fmla="*/ 103188 w 301625"/>
                    <a:gd name="connsiteY19" fmla="*/ 77788 h 401638"/>
                    <a:gd name="connsiteX20" fmla="*/ 242888 w 301625"/>
                    <a:gd name="connsiteY20" fmla="*/ 79375 h 401638"/>
                    <a:gd name="connsiteX21" fmla="*/ 301625 w 301625"/>
                    <a:gd name="connsiteY21" fmla="*/ 66675 h 401638"/>
                    <a:gd name="connsiteX22" fmla="*/ 295275 w 301625"/>
                    <a:gd name="connsiteY22" fmla="*/ 0 h 401638"/>
                    <a:gd name="connsiteX0" fmla="*/ 295275 w 301625"/>
                    <a:gd name="connsiteY0" fmla="*/ 0 h 401638"/>
                    <a:gd name="connsiteX1" fmla="*/ 242888 w 301625"/>
                    <a:gd name="connsiteY1" fmla="*/ 44450 h 401638"/>
                    <a:gd name="connsiteX2" fmla="*/ 133350 w 301625"/>
                    <a:gd name="connsiteY2" fmla="*/ 26988 h 401638"/>
                    <a:gd name="connsiteX3" fmla="*/ 63500 w 301625"/>
                    <a:gd name="connsiteY3" fmla="*/ 58738 h 401638"/>
                    <a:gd name="connsiteX4" fmla="*/ 53975 w 301625"/>
                    <a:gd name="connsiteY4" fmla="*/ 153988 h 401638"/>
                    <a:gd name="connsiteX5" fmla="*/ 31750 w 301625"/>
                    <a:gd name="connsiteY5" fmla="*/ 163513 h 401638"/>
                    <a:gd name="connsiteX6" fmla="*/ 0 w 301625"/>
                    <a:gd name="connsiteY6" fmla="*/ 244475 h 401638"/>
                    <a:gd name="connsiteX7" fmla="*/ 4763 w 301625"/>
                    <a:gd name="connsiteY7" fmla="*/ 280988 h 401638"/>
                    <a:gd name="connsiteX8" fmla="*/ 39688 w 301625"/>
                    <a:gd name="connsiteY8" fmla="*/ 306388 h 401638"/>
                    <a:gd name="connsiteX9" fmla="*/ 39688 w 301625"/>
                    <a:gd name="connsiteY9" fmla="*/ 401638 h 401638"/>
                    <a:gd name="connsiteX10" fmla="*/ 76200 w 301625"/>
                    <a:gd name="connsiteY10" fmla="*/ 377825 h 401638"/>
                    <a:gd name="connsiteX11" fmla="*/ 100013 w 301625"/>
                    <a:gd name="connsiteY11" fmla="*/ 255588 h 401638"/>
                    <a:gd name="connsiteX12" fmla="*/ 157163 w 301625"/>
                    <a:gd name="connsiteY12" fmla="*/ 377825 h 401638"/>
                    <a:gd name="connsiteX13" fmla="*/ 217488 w 301625"/>
                    <a:gd name="connsiteY13" fmla="*/ 347663 h 401638"/>
                    <a:gd name="connsiteX14" fmla="*/ 165100 w 301625"/>
                    <a:gd name="connsiteY14" fmla="*/ 211138 h 401638"/>
                    <a:gd name="connsiteX15" fmla="*/ 190500 w 301625"/>
                    <a:gd name="connsiteY15" fmla="*/ 163513 h 401638"/>
                    <a:gd name="connsiteX16" fmla="*/ 247650 w 301625"/>
                    <a:gd name="connsiteY16" fmla="*/ 150813 h 401638"/>
                    <a:gd name="connsiteX17" fmla="*/ 190500 w 301625"/>
                    <a:gd name="connsiteY17" fmla="*/ 122237 h 401638"/>
                    <a:gd name="connsiteX18" fmla="*/ 125413 w 301625"/>
                    <a:gd name="connsiteY18" fmla="*/ 139700 h 401638"/>
                    <a:gd name="connsiteX19" fmla="*/ 103188 w 301625"/>
                    <a:gd name="connsiteY19" fmla="*/ 77788 h 401638"/>
                    <a:gd name="connsiteX20" fmla="*/ 242888 w 301625"/>
                    <a:gd name="connsiteY20" fmla="*/ 79375 h 401638"/>
                    <a:gd name="connsiteX21" fmla="*/ 301625 w 301625"/>
                    <a:gd name="connsiteY21" fmla="*/ 66675 h 401638"/>
                    <a:gd name="connsiteX22" fmla="*/ 295275 w 301625"/>
                    <a:gd name="connsiteY22" fmla="*/ 0 h 401638"/>
                    <a:gd name="connsiteX0" fmla="*/ 295275 w 301625"/>
                    <a:gd name="connsiteY0" fmla="*/ 0 h 392113"/>
                    <a:gd name="connsiteX1" fmla="*/ 242888 w 301625"/>
                    <a:gd name="connsiteY1" fmla="*/ 44450 h 392113"/>
                    <a:gd name="connsiteX2" fmla="*/ 133350 w 301625"/>
                    <a:gd name="connsiteY2" fmla="*/ 26988 h 392113"/>
                    <a:gd name="connsiteX3" fmla="*/ 63500 w 301625"/>
                    <a:gd name="connsiteY3" fmla="*/ 58738 h 392113"/>
                    <a:gd name="connsiteX4" fmla="*/ 53975 w 301625"/>
                    <a:gd name="connsiteY4" fmla="*/ 153988 h 392113"/>
                    <a:gd name="connsiteX5" fmla="*/ 31750 w 301625"/>
                    <a:gd name="connsiteY5" fmla="*/ 163513 h 392113"/>
                    <a:gd name="connsiteX6" fmla="*/ 0 w 301625"/>
                    <a:gd name="connsiteY6" fmla="*/ 244475 h 392113"/>
                    <a:gd name="connsiteX7" fmla="*/ 4763 w 301625"/>
                    <a:gd name="connsiteY7" fmla="*/ 280988 h 392113"/>
                    <a:gd name="connsiteX8" fmla="*/ 39688 w 301625"/>
                    <a:gd name="connsiteY8" fmla="*/ 306388 h 392113"/>
                    <a:gd name="connsiteX9" fmla="*/ 26988 w 301625"/>
                    <a:gd name="connsiteY9" fmla="*/ 392113 h 392113"/>
                    <a:gd name="connsiteX10" fmla="*/ 76200 w 301625"/>
                    <a:gd name="connsiteY10" fmla="*/ 377825 h 392113"/>
                    <a:gd name="connsiteX11" fmla="*/ 100013 w 301625"/>
                    <a:gd name="connsiteY11" fmla="*/ 255588 h 392113"/>
                    <a:gd name="connsiteX12" fmla="*/ 157163 w 301625"/>
                    <a:gd name="connsiteY12" fmla="*/ 377825 h 392113"/>
                    <a:gd name="connsiteX13" fmla="*/ 217488 w 301625"/>
                    <a:gd name="connsiteY13" fmla="*/ 347663 h 392113"/>
                    <a:gd name="connsiteX14" fmla="*/ 165100 w 301625"/>
                    <a:gd name="connsiteY14" fmla="*/ 211138 h 392113"/>
                    <a:gd name="connsiteX15" fmla="*/ 190500 w 301625"/>
                    <a:gd name="connsiteY15" fmla="*/ 163513 h 392113"/>
                    <a:gd name="connsiteX16" fmla="*/ 247650 w 301625"/>
                    <a:gd name="connsiteY16" fmla="*/ 150813 h 392113"/>
                    <a:gd name="connsiteX17" fmla="*/ 190500 w 301625"/>
                    <a:gd name="connsiteY17" fmla="*/ 122237 h 392113"/>
                    <a:gd name="connsiteX18" fmla="*/ 125413 w 301625"/>
                    <a:gd name="connsiteY18" fmla="*/ 139700 h 392113"/>
                    <a:gd name="connsiteX19" fmla="*/ 103188 w 301625"/>
                    <a:gd name="connsiteY19" fmla="*/ 77788 h 392113"/>
                    <a:gd name="connsiteX20" fmla="*/ 242888 w 301625"/>
                    <a:gd name="connsiteY20" fmla="*/ 79375 h 392113"/>
                    <a:gd name="connsiteX21" fmla="*/ 301625 w 301625"/>
                    <a:gd name="connsiteY21" fmla="*/ 66675 h 392113"/>
                    <a:gd name="connsiteX22" fmla="*/ 295275 w 301625"/>
                    <a:gd name="connsiteY22" fmla="*/ 0 h 392113"/>
                    <a:gd name="connsiteX0" fmla="*/ 295275 w 301625"/>
                    <a:gd name="connsiteY0" fmla="*/ 0 h 392113"/>
                    <a:gd name="connsiteX1" fmla="*/ 242888 w 301625"/>
                    <a:gd name="connsiteY1" fmla="*/ 44450 h 392113"/>
                    <a:gd name="connsiteX2" fmla="*/ 133350 w 301625"/>
                    <a:gd name="connsiteY2" fmla="*/ 26988 h 392113"/>
                    <a:gd name="connsiteX3" fmla="*/ 63500 w 301625"/>
                    <a:gd name="connsiteY3" fmla="*/ 58738 h 392113"/>
                    <a:gd name="connsiteX4" fmla="*/ 53975 w 301625"/>
                    <a:gd name="connsiteY4" fmla="*/ 153988 h 392113"/>
                    <a:gd name="connsiteX5" fmla="*/ 31750 w 301625"/>
                    <a:gd name="connsiteY5" fmla="*/ 163513 h 392113"/>
                    <a:gd name="connsiteX6" fmla="*/ 0 w 301625"/>
                    <a:gd name="connsiteY6" fmla="*/ 244475 h 392113"/>
                    <a:gd name="connsiteX7" fmla="*/ 4763 w 301625"/>
                    <a:gd name="connsiteY7" fmla="*/ 280988 h 392113"/>
                    <a:gd name="connsiteX8" fmla="*/ 39688 w 301625"/>
                    <a:gd name="connsiteY8" fmla="*/ 306388 h 392113"/>
                    <a:gd name="connsiteX9" fmla="*/ 26988 w 301625"/>
                    <a:gd name="connsiteY9" fmla="*/ 392113 h 392113"/>
                    <a:gd name="connsiteX10" fmla="*/ 76200 w 301625"/>
                    <a:gd name="connsiteY10" fmla="*/ 377825 h 392113"/>
                    <a:gd name="connsiteX11" fmla="*/ 100013 w 301625"/>
                    <a:gd name="connsiteY11" fmla="*/ 255588 h 392113"/>
                    <a:gd name="connsiteX12" fmla="*/ 157163 w 301625"/>
                    <a:gd name="connsiteY12" fmla="*/ 377825 h 392113"/>
                    <a:gd name="connsiteX13" fmla="*/ 217488 w 301625"/>
                    <a:gd name="connsiteY13" fmla="*/ 347663 h 392113"/>
                    <a:gd name="connsiteX14" fmla="*/ 165100 w 301625"/>
                    <a:gd name="connsiteY14" fmla="*/ 211138 h 392113"/>
                    <a:gd name="connsiteX15" fmla="*/ 190500 w 301625"/>
                    <a:gd name="connsiteY15" fmla="*/ 163513 h 392113"/>
                    <a:gd name="connsiteX16" fmla="*/ 247650 w 301625"/>
                    <a:gd name="connsiteY16" fmla="*/ 150813 h 392113"/>
                    <a:gd name="connsiteX17" fmla="*/ 190500 w 301625"/>
                    <a:gd name="connsiteY17" fmla="*/ 122237 h 392113"/>
                    <a:gd name="connsiteX18" fmla="*/ 125413 w 301625"/>
                    <a:gd name="connsiteY18" fmla="*/ 139700 h 392113"/>
                    <a:gd name="connsiteX19" fmla="*/ 103188 w 301625"/>
                    <a:gd name="connsiteY19" fmla="*/ 77788 h 392113"/>
                    <a:gd name="connsiteX20" fmla="*/ 242888 w 301625"/>
                    <a:gd name="connsiteY20" fmla="*/ 79375 h 392113"/>
                    <a:gd name="connsiteX21" fmla="*/ 301625 w 301625"/>
                    <a:gd name="connsiteY21" fmla="*/ 66675 h 392113"/>
                    <a:gd name="connsiteX22" fmla="*/ 295275 w 301625"/>
                    <a:gd name="connsiteY22" fmla="*/ 0 h 392113"/>
                    <a:gd name="connsiteX0" fmla="*/ 295275 w 301625"/>
                    <a:gd name="connsiteY0" fmla="*/ 0 h 392113"/>
                    <a:gd name="connsiteX1" fmla="*/ 242888 w 301625"/>
                    <a:gd name="connsiteY1" fmla="*/ 44450 h 392113"/>
                    <a:gd name="connsiteX2" fmla="*/ 133350 w 301625"/>
                    <a:gd name="connsiteY2" fmla="*/ 26988 h 392113"/>
                    <a:gd name="connsiteX3" fmla="*/ 63500 w 301625"/>
                    <a:gd name="connsiteY3" fmla="*/ 58738 h 392113"/>
                    <a:gd name="connsiteX4" fmla="*/ 53975 w 301625"/>
                    <a:gd name="connsiteY4" fmla="*/ 153988 h 392113"/>
                    <a:gd name="connsiteX5" fmla="*/ 31750 w 301625"/>
                    <a:gd name="connsiteY5" fmla="*/ 163513 h 392113"/>
                    <a:gd name="connsiteX6" fmla="*/ 0 w 301625"/>
                    <a:gd name="connsiteY6" fmla="*/ 244475 h 392113"/>
                    <a:gd name="connsiteX7" fmla="*/ 4763 w 301625"/>
                    <a:gd name="connsiteY7" fmla="*/ 280988 h 392113"/>
                    <a:gd name="connsiteX8" fmla="*/ 39688 w 301625"/>
                    <a:gd name="connsiteY8" fmla="*/ 306388 h 392113"/>
                    <a:gd name="connsiteX9" fmla="*/ 26988 w 301625"/>
                    <a:gd name="connsiteY9" fmla="*/ 392113 h 392113"/>
                    <a:gd name="connsiteX10" fmla="*/ 76200 w 301625"/>
                    <a:gd name="connsiteY10" fmla="*/ 377825 h 392113"/>
                    <a:gd name="connsiteX11" fmla="*/ 100013 w 301625"/>
                    <a:gd name="connsiteY11" fmla="*/ 255588 h 392113"/>
                    <a:gd name="connsiteX12" fmla="*/ 157163 w 301625"/>
                    <a:gd name="connsiteY12" fmla="*/ 377825 h 392113"/>
                    <a:gd name="connsiteX13" fmla="*/ 217488 w 301625"/>
                    <a:gd name="connsiteY13" fmla="*/ 347663 h 392113"/>
                    <a:gd name="connsiteX14" fmla="*/ 165100 w 301625"/>
                    <a:gd name="connsiteY14" fmla="*/ 211138 h 392113"/>
                    <a:gd name="connsiteX15" fmla="*/ 190500 w 301625"/>
                    <a:gd name="connsiteY15" fmla="*/ 163513 h 392113"/>
                    <a:gd name="connsiteX16" fmla="*/ 247650 w 301625"/>
                    <a:gd name="connsiteY16" fmla="*/ 150813 h 392113"/>
                    <a:gd name="connsiteX17" fmla="*/ 190500 w 301625"/>
                    <a:gd name="connsiteY17" fmla="*/ 122237 h 392113"/>
                    <a:gd name="connsiteX18" fmla="*/ 125413 w 301625"/>
                    <a:gd name="connsiteY18" fmla="*/ 139700 h 392113"/>
                    <a:gd name="connsiteX19" fmla="*/ 103188 w 301625"/>
                    <a:gd name="connsiteY19" fmla="*/ 77788 h 392113"/>
                    <a:gd name="connsiteX20" fmla="*/ 242888 w 301625"/>
                    <a:gd name="connsiteY20" fmla="*/ 79375 h 392113"/>
                    <a:gd name="connsiteX21" fmla="*/ 301625 w 301625"/>
                    <a:gd name="connsiteY21" fmla="*/ 66675 h 392113"/>
                    <a:gd name="connsiteX22" fmla="*/ 295275 w 301625"/>
                    <a:gd name="connsiteY22" fmla="*/ 0 h 392113"/>
                    <a:gd name="connsiteX0" fmla="*/ 295275 w 301625"/>
                    <a:gd name="connsiteY0" fmla="*/ 0 h 392113"/>
                    <a:gd name="connsiteX1" fmla="*/ 242888 w 301625"/>
                    <a:gd name="connsiteY1" fmla="*/ 44450 h 392113"/>
                    <a:gd name="connsiteX2" fmla="*/ 133350 w 301625"/>
                    <a:gd name="connsiteY2" fmla="*/ 26988 h 392113"/>
                    <a:gd name="connsiteX3" fmla="*/ 63500 w 301625"/>
                    <a:gd name="connsiteY3" fmla="*/ 58738 h 392113"/>
                    <a:gd name="connsiteX4" fmla="*/ 53975 w 301625"/>
                    <a:gd name="connsiteY4" fmla="*/ 153988 h 392113"/>
                    <a:gd name="connsiteX5" fmla="*/ 31750 w 301625"/>
                    <a:gd name="connsiteY5" fmla="*/ 163513 h 392113"/>
                    <a:gd name="connsiteX6" fmla="*/ 0 w 301625"/>
                    <a:gd name="connsiteY6" fmla="*/ 244475 h 392113"/>
                    <a:gd name="connsiteX7" fmla="*/ 4763 w 301625"/>
                    <a:gd name="connsiteY7" fmla="*/ 280988 h 392113"/>
                    <a:gd name="connsiteX8" fmla="*/ 39688 w 301625"/>
                    <a:gd name="connsiteY8" fmla="*/ 306388 h 392113"/>
                    <a:gd name="connsiteX9" fmla="*/ 26988 w 301625"/>
                    <a:gd name="connsiteY9" fmla="*/ 392113 h 392113"/>
                    <a:gd name="connsiteX10" fmla="*/ 76200 w 301625"/>
                    <a:gd name="connsiteY10" fmla="*/ 377825 h 392113"/>
                    <a:gd name="connsiteX11" fmla="*/ 100013 w 301625"/>
                    <a:gd name="connsiteY11" fmla="*/ 255588 h 392113"/>
                    <a:gd name="connsiteX12" fmla="*/ 157163 w 301625"/>
                    <a:gd name="connsiteY12" fmla="*/ 377825 h 392113"/>
                    <a:gd name="connsiteX13" fmla="*/ 207963 w 301625"/>
                    <a:gd name="connsiteY13" fmla="*/ 295275 h 392113"/>
                    <a:gd name="connsiteX14" fmla="*/ 165100 w 301625"/>
                    <a:gd name="connsiteY14" fmla="*/ 211138 h 392113"/>
                    <a:gd name="connsiteX15" fmla="*/ 190500 w 301625"/>
                    <a:gd name="connsiteY15" fmla="*/ 163513 h 392113"/>
                    <a:gd name="connsiteX16" fmla="*/ 247650 w 301625"/>
                    <a:gd name="connsiteY16" fmla="*/ 150813 h 392113"/>
                    <a:gd name="connsiteX17" fmla="*/ 190500 w 301625"/>
                    <a:gd name="connsiteY17" fmla="*/ 122237 h 392113"/>
                    <a:gd name="connsiteX18" fmla="*/ 125413 w 301625"/>
                    <a:gd name="connsiteY18" fmla="*/ 139700 h 392113"/>
                    <a:gd name="connsiteX19" fmla="*/ 103188 w 301625"/>
                    <a:gd name="connsiteY19" fmla="*/ 77788 h 392113"/>
                    <a:gd name="connsiteX20" fmla="*/ 242888 w 301625"/>
                    <a:gd name="connsiteY20" fmla="*/ 79375 h 392113"/>
                    <a:gd name="connsiteX21" fmla="*/ 301625 w 301625"/>
                    <a:gd name="connsiteY21" fmla="*/ 66675 h 392113"/>
                    <a:gd name="connsiteX22" fmla="*/ 295275 w 301625"/>
                    <a:gd name="connsiteY22" fmla="*/ 0 h 392113"/>
                    <a:gd name="connsiteX0" fmla="*/ 295275 w 301625"/>
                    <a:gd name="connsiteY0" fmla="*/ 0 h 392113"/>
                    <a:gd name="connsiteX1" fmla="*/ 242888 w 301625"/>
                    <a:gd name="connsiteY1" fmla="*/ 44450 h 392113"/>
                    <a:gd name="connsiteX2" fmla="*/ 133350 w 301625"/>
                    <a:gd name="connsiteY2" fmla="*/ 26988 h 392113"/>
                    <a:gd name="connsiteX3" fmla="*/ 63500 w 301625"/>
                    <a:gd name="connsiteY3" fmla="*/ 58738 h 392113"/>
                    <a:gd name="connsiteX4" fmla="*/ 53975 w 301625"/>
                    <a:gd name="connsiteY4" fmla="*/ 153988 h 392113"/>
                    <a:gd name="connsiteX5" fmla="*/ 31750 w 301625"/>
                    <a:gd name="connsiteY5" fmla="*/ 163513 h 392113"/>
                    <a:gd name="connsiteX6" fmla="*/ 0 w 301625"/>
                    <a:gd name="connsiteY6" fmla="*/ 244475 h 392113"/>
                    <a:gd name="connsiteX7" fmla="*/ 4763 w 301625"/>
                    <a:gd name="connsiteY7" fmla="*/ 280988 h 392113"/>
                    <a:gd name="connsiteX8" fmla="*/ 39688 w 301625"/>
                    <a:gd name="connsiteY8" fmla="*/ 306388 h 392113"/>
                    <a:gd name="connsiteX9" fmla="*/ 26988 w 301625"/>
                    <a:gd name="connsiteY9" fmla="*/ 392113 h 392113"/>
                    <a:gd name="connsiteX10" fmla="*/ 76200 w 301625"/>
                    <a:gd name="connsiteY10" fmla="*/ 377825 h 392113"/>
                    <a:gd name="connsiteX11" fmla="*/ 100013 w 301625"/>
                    <a:gd name="connsiteY11" fmla="*/ 255588 h 392113"/>
                    <a:gd name="connsiteX12" fmla="*/ 157163 w 301625"/>
                    <a:gd name="connsiteY12" fmla="*/ 377825 h 392113"/>
                    <a:gd name="connsiteX13" fmla="*/ 207963 w 301625"/>
                    <a:gd name="connsiteY13" fmla="*/ 295275 h 392113"/>
                    <a:gd name="connsiteX14" fmla="*/ 165100 w 301625"/>
                    <a:gd name="connsiteY14" fmla="*/ 211138 h 392113"/>
                    <a:gd name="connsiteX15" fmla="*/ 190500 w 301625"/>
                    <a:gd name="connsiteY15" fmla="*/ 163513 h 392113"/>
                    <a:gd name="connsiteX16" fmla="*/ 247650 w 301625"/>
                    <a:gd name="connsiteY16" fmla="*/ 150813 h 392113"/>
                    <a:gd name="connsiteX17" fmla="*/ 190500 w 301625"/>
                    <a:gd name="connsiteY17" fmla="*/ 122237 h 392113"/>
                    <a:gd name="connsiteX18" fmla="*/ 125413 w 301625"/>
                    <a:gd name="connsiteY18" fmla="*/ 139700 h 392113"/>
                    <a:gd name="connsiteX19" fmla="*/ 103188 w 301625"/>
                    <a:gd name="connsiteY19" fmla="*/ 77788 h 392113"/>
                    <a:gd name="connsiteX20" fmla="*/ 242888 w 301625"/>
                    <a:gd name="connsiteY20" fmla="*/ 79375 h 392113"/>
                    <a:gd name="connsiteX21" fmla="*/ 301625 w 301625"/>
                    <a:gd name="connsiteY21" fmla="*/ 66675 h 392113"/>
                    <a:gd name="connsiteX22" fmla="*/ 295275 w 301625"/>
                    <a:gd name="connsiteY22" fmla="*/ 0 h 392113"/>
                    <a:gd name="connsiteX0" fmla="*/ 295275 w 301625"/>
                    <a:gd name="connsiteY0" fmla="*/ 0 h 392113"/>
                    <a:gd name="connsiteX1" fmla="*/ 242888 w 301625"/>
                    <a:gd name="connsiteY1" fmla="*/ 44450 h 392113"/>
                    <a:gd name="connsiteX2" fmla="*/ 133350 w 301625"/>
                    <a:gd name="connsiteY2" fmla="*/ 26988 h 392113"/>
                    <a:gd name="connsiteX3" fmla="*/ 63500 w 301625"/>
                    <a:gd name="connsiteY3" fmla="*/ 58738 h 392113"/>
                    <a:gd name="connsiteX4" fmla="*/ 53975 w 301625"/>
                    <a:gd name="connsiteY4" fmla="*/ 153988 h 392113"/>
                    <a:gd name="connsiteX5" fmla="*/ 31750 w 301625"/>
                    <a:gd name="connsiteY5" fmla="*/ 163513 h 392113"/>
                    <a:gd name="connsiteX6" fmla="*/ 0 w 301625"/>
                    <a:gd name="connsiteY6" fmla="*/ 244475 h 392113"/>
                    <a:gd name="connsiteX7" fmla="*/ 4763 w 301625"/>
                    <a:gd name="connsiteY7" fmla="*/ 280988 h 392113"/>
                    <a:gd name="connsiteX8" fmla="*/ 39688 w 301625"/>
                    <a:gd name="connsiteY8" fmla="*/ 306388 h 392113"/>
                    <a:gd name="connsiteX9" fmla="*/ 26988 w 301625"/>
                    <a:gd name="connsiteY9" fmla="*/ 392113 h 392113"/>
                    <a:gd name="connsiteX10" fmla="*/ 76200 w 301625"/>
                    <a:gd name="connsiteY10" fmla="*/ 377825 h 392113"/>
                    <a:gd name="connsiteX11" fmla="*/ 100013 w 301625"/>
                    <a:gd name="connsiteY11" fmla="*/ 255588 h 392113"/>
                    <a:gd name="connsiteX12" fmla="*/ 157163 w 301625"/>
                    <a:gd name="connsiteY12" fmla="*/ 377825 h 392113"/>
                    <a:gd name="connsiteX13" fmla="*/ 207963 w 301625"/>
                    <a:gd name="connsiteY13" fmla="*/ 295275 h 392113"/>
                    <a:gd name="connsiteX14" fmla="*/ 165100 w 301625"/>
                    <a:gd name="connsiteY14" fmla="*/ 211138 h 392113"/>
                    <a:gd name="connsiteX15" fmla="*/ 190500 w 301625"/>
                    <a:gd name="connsiteY15" fmla="*/ 163513 h 392113"/>
                    <a:gd name="connsiteX16" fmla="*/ 247650 w 301625"/>
                    <a:gd name="connsiteY16" fmla="*/ 150813 h 392113"/>
                    <a:gd name="connsiteX17" fmla="*/ 190500 w 301625"/>
                    <a:gd name="connsiteY17" fmla="*/ 122237 h 392113"/>
                    <a:gd name="connsiteX18" fmla="*/ 125413 w 301625"/>
                    <a:gd name="connsiteY18" fmla="*/ 139700 h 392113"/>
                    <a:gd name="connsiteX19" fmla="*/ 103188 w 301625"/>
                    <a:gd name="connsiteY19" fmla="*/ 77788 h 392113"/>
                    <a:gd name="connsiteX20" fmla="*/ 242888 w 301625"/>
                    <a:gd name="connsiteY20" fmla="*/ 79375 h 392113"/>
                    <a:gd name="connsiteX21" fmla="*/ 301625 w 301625"/>
                    <a:gd name="connsiteY21" fmla="*/ 66675 h 392113"/>
                    <a:gd name="connsiteX22" fmla="*/ 295275 w 301625"/>
                    <a:gd name="connsiteY22" fmla="*/ 0 h 392113"/>
                    <a:gd name="connsiteX0" fmla="*/ 295275 w 301625"/>
                    <a:gd name="connsiteY0" fmla="*/ 0 h 392113"/>
                    <a:gd name="connsiteX1" fmla="*/ 242888 w 301625"/>
                    <a:gd name="connsiteY1" fmla="*/ 44450 h 392113"/>
                    <a:gd name="connsiteX2" fmla="*/ 133350 w 301625"/>
                    <a:gd name="connsiteY2" fmla="*/ 26988 h 392113"/>
                    <a:gd name="connsiteX3" fmla="*/ 63500 w 301625"/>
                    <a:gd name="connsiteY3" fmla="*/ 58738 h 392113"/>
                    <a:gd name="connsiteX4" fmla="*/ 53975 w 301625"/>
                    <a:gd name="connsiteY4" fmla="*/ 153988 h 392113"/>
                    <a:gd name="connsiteX5" fmla="*/ 31750 w 301625"/>
                    <a:gd name="connsiteY5" fmla="*/ 163513 h 392113"/>
                    <a:gd name="connsiteX6" fmla="*/ 0 w 301625"/>
                    <a:gd name="connsiteY6" fmla="*/ 244475 h 392113"/>
                    <a:gd name="connsiteX7" fmla="*/ 4763 w 301625"/>
                    <a:gd name="connsiteY7" fmla="*/ 280988 h 392113"/>
                    <a:gd name="connsiteX8" fmla="*/ 39688 w 301625"/>
                    <a:gd name="connsiteY8" fmla="*/ 306388 h 392113"/>
                    <a:gd name="connsiteX9" fmla="*/ 26988 w 301625"/>
                    <a:gd name="connsiteY9" fmla="*/ 392113 h 392113"/>
                    <a:gd name="connsiteX10" fmla="*/ 76200 w 301625"/>
                    <a:gd name="connsiteY10" fmla="*/ 377825 h 392113"/>
                    <a:gd name="connsiteX11" fmla="*/ 100013 w 301625"/>
                    <a:gd name="connsiteY11" fmla="*/ 255588 h 392113"/>
                    <a:gd name="connsiteX12" fmla="*/ 157163 w 301625"/>
                    <a:gd name="connsiteY12" fmla="*/ 377825 h 392113"/>
                    <a:gd name="connsiteX13" fmla="*/ 207963 w 301625"/>
                    <a:gd name="connsiteY13" fmla="*/ 295275 h 392113"/>
                    <a:gd name="connsiteX14" fmla="*/ 165100 w 301625"/>
                    <a:gd name="connsiteY14" fmla="*/ 211138 h 392113"/>
                    <a:gd name="connsiteX15" fmla="*/ 190500 w 301625"/>
                    <a:gd name="connsiteY15" fmla="*/ 163513 h 392113"/>
                    <a:gd name="connsiteX16" fmla="*/ 247650 w 301625"/>
                    <a:gd name="connsiteY16" fmla="*/ 150813 h 392113"/>
                    <a:gd name="connsiteX17" fmla="*/ 190500 w 301625"/>
                    <a:gd name="connsiteY17" fmla="*/ 122237 h 392113"/>
                    <a:gd name="connsiteX18" fmla="*/ 125413 w 301625"/>
                    <a:gd name="connsiteY18" fmla="*/ 139700 h 392113"/>
                    <a:gd name="connsiteX19" fmla="*/ 103188 w 301625"/>
                    <a:gd name="connsiteY19" fmla="*/ 77788 h 392113"/>
                    <a:gd name="connsiteX20" fmla="*/ 242888 w 301625"/>
                    <a:gd name="connsiteY20" fmla="*/ 79375 h 392113"/>
                    <a:gd name="connsiteX21" fmla="*/ 301625 w 301625"/>
                    <a:gd name="connsiteY21" fmla="*/ 66675 h 392113"/>
                    <a:gd name="connsiteX22" fmla="*/ 295275 w 301625"/>
                    <a:gd name="connsiteY22" fmla="*/ 0 h 392113"/>
                    <a:gd name="connsiteX0" fmla="*/ 295275 w 301625"/>
                    <a:gd name="connsiteY0" fmla="*/ 0 h 392113"/>
                    <a:gd name="connsiteX1" fmla="*/ 242888 w 301625"/>
                    <a:gd name="connsiteY1" fmla="*/ 44450 h 392113"/>
                    <a:gd name="connsiteX2" fmla="*/ 133350 w 301625"/>
                    <a:gd name="connsiteY2" fmla="*/ 26988 h 392113"/>
                    <a:gd name="connsiteX3" fmla="*/ 63500 w 301625"/>
                    <a:gd name="connsiteY3" fmla="*/ 58738 h 392113"/>
                    <a:gd name="connsiteX4" fmla="*/ 53975 w 301625"/>
                    <a:gd name="connsiteY4" fmla="*/ 153988 h 392113"/>
                    <a:gd name="connsiteX5" fmla="*/ 31750 w 301625"/>
                    <a:gd name="connsiteY5" fmla="*/ 163513 h 392113"/>
                    <a:gd name="connsiteX6" fmla="*/ 0 w 301625"/>
                    <a:gd name="connsiteY6" fmla="*/ 244475 h 392113"/>
                    <a:gd name="connsiteX7" fmla="*/ 4763 w 301625"/>
                    <a:gd name="connsiteY7" fmla="*/ 280988 h 392113"/>
                    <a:gd name="connsiteX8" fmla="*/ 39688 w 301625"/>
                    <a:gd name="connsiteY8" fmla="*/ 306388 h 392113"/>
                    <a:gd name="connsiteX9" fmla="*/ 26988 w 301625"/>
                    <a:gd name="connsiteY9" fmla="*/ 392113 h 392113"/>
                    <a:gd name="connsiteX10" fmla="*/ 76200 w 301625"/>
                    <a:gd name="connsiteY10" fmla="*/ 377825 h 392113"/>
                    <a:gd name="connsiteX11" fmla="*/ 100013 w 301625"/>
                    <a:gd name="connsiteY11" fmla="*/ 255588 h 392113"/>
                    <a:gd name="connsiteX12" fmla="*/ 157163 w 301625"/>
                    <a:gd name="connsiteY12" fmla="*/ 369888 h 392113"/>
                    <a:gd name="connsiteX13" fmla="*/ 207963 w 301625"/>
                    <a:gd name="connsiteY13" fmla="*/ 295275 h 392113"/>
                    <a:gd name="connsiteX14" fmla="*/ 165100 w 301625"/>
                    <a:gd name="connsiteY14" fmla="*/ 211138 h 392113"/>
                    <a:gd name="connsiteX15" fmla="*/ 190500 w 301625"/>
                    <a:gd name="connsiteY15" fmla="*/ 163513 h 392113"/>
                    <a:gd name="connsiteX16" fmla="*/ 247650 w 301625"/>
                    <a:gd name="connsiteY16" fmla="*/ 150813 h 392113"/>
                    <a:gd name="connsiteX17" fmla="*/ 190500 w 301625"/>
                    <a:gd name="connsiteY17" fmla="*/ 122237 h 392113"/>
                    <a:gd name="connsiteX18" fmla="*/ 125413 w 301625"/>
                    <a:gd name="connsiteY18" fmla="*/ 139700 h 392113"/>
                    <a:gd name="connsiteX19" fmla="*/ 103188 w 301625"/>
                    <a:gd name="connsiteY19" fmla="*/ 77788 h 392113"/>
                    <a:gd name="connsiteX20" fmla="*/ 242888 w 301625"/>
                    <a:gd name="connsiteY20" fmla="*/ 79375 h 392113"/>
                    <a:gd name="connsiteX21" fmla="*/ 301625 w 301625"/>
                    <a:gd name="connsiteY21" fmla="*/ 66675 h 392113"/>
                    <a:gd name="connsiteX22" fmla="*/ 295275 w 301625"/>
                    <a:gd name="connsiteY22" fmla="*/ 0 h 392113"/>
                    <a:gd name="connsiteX0" fmla="*/ 295275 w 301625"/>
                    <a:gd name="connsiteY0" fmla="*/ 0 h 392113"/>
                    <a:gd name="connsiteX1" fmla="*/ 242888 w 301625"/>
                    <a:gd name="connsiteY1" fmla="*/ 44450 h 392113"/>
                    <a:gd name="connsiteX2" fmla="*/ 133350 w 301625"/>
                    <a:gd name="connsiteY2" fmla="*/ 26988 h 392113"/>
                    <a:gd name="connsiteX3" fmla="*/ 63500 w 301625"/>
                    <a:gd name="connsiteY3" fmla="*/ 58738 h 392113"/>
                    <a:gd name="connsiteX4" fmla="*/ 53975 w 301625"/>
                    <a:gd name="connsiteY4" fmla="*/ 153988 h 392113"/>
                    <a:gd name="connsiteX5" fmla="*/ 31750 w 301625"/>
                    <a:gd name="connsiteY5" fmla="*/ 163513 h 392113"/>
                    <a:gd name="connsiteX6" fmla="*/ 0 w 301625"/>
                    <a:gd name="connsiteY6" fmla="*/ 244475 h 392113"/>
                    <a:gd name="connsiteX7" fmla="*/ 4763 w 301625"/>
                    <a:gd name="connsiteY7" fmla="*/ 280988 h 392113"/>
                    <a:gd name="connsiteX8" fmla="*/ 39688 w 301625"/>
                    <a:gd name="connsiteY8" fmla="*/ 306388 h 392113"/>
                    <a:gd name="connsiteX9" fmla="*/ 26988 w 301625"/>
                    <a:gd name="connsiteY9" fmla="*/ 392113 h 392113"/>
                    <a:gd name="connsiteX10" fmla="*/ 76200 w 301625"/>
                    <a:gd name="connsiteY10" fmla="*/ 377825 h 392113"/>
                    <a:gd name="connsiteX11" fmla="*/ 100013 w 301625"/>
                    <a:gd name="connsiteY11" fmla="*/ 255588 h 392113"/>
                    <a:gd name="connsiteX12" fmla="*/ 157163 w 301625"/>
                    <a:gd name="connsiteY12" fmla="*/ 369888 h 392113"/>
                    <a:gd name="connsiteX13" fmla="*/ 207963 w 301625"/>
                    <a:gd name="connsiteY13" fmla="*/ 295275 h 392113"/>
                    <a:gd name="connsiteX14" fmla="*/ 182563 w 301625"/>
                    <a:gd name="connsiteY14" fmla="*/ 268289 h 392113"/>
                    <a:gd name="connsiteX15" fmla="*/ 165100 w 301625"/>
                    <a:gd name="connsiteY15" fmla="*/ 211138 h 392113"/>
                    <a:gd name="connsiteX16" fmla="*/ 190500 w 301625"/>
                    <a:gd name="connsiteY16" fmla="*/ 163513 h 392113"/>
                    <a:gd name="connsiteX17" fmla="*/ 247650 w 301625"/>
                    <a:gd name="connsiteY17" fmla="*/ 150813 h 392113"/>
                    <a:gd name="connsiteX18" fmla="*/ 190500 w 301625"/>
                    <a:gd name="connsiteY18" fmla="*/ 122237 h 392113"/>
                    <a:gd name="connsiteX19" fmla="*/ 125413 w 301625"/>
                    <a:gd name="connsiteY19" fmla="*/ 139700 h 392113"/>
                    <a:gd name="connsiteX20" fmla="*/ 103188 w 301625"/>
                    <a:gd name="connsiteY20" fmla="*/ 77788 h 392113"/>
                    <a:gd name="connsiteX21" fmla="*/ 242888 w 301625"/>
                    <a:gd name="connsiteY21" fmla="*/ 79375 h 392113"/>
                    <a:gd name="connsiteX22" fmla="*/ 301625 w 301625"/>
                    <a:gd name="connsiteY22" fmla="*/ 66675 h 392113"/>
                    <a:gd name="connsiteX23" fmla="*/ 295275 w 301625"/>
                    <a:gd name="connsiteY23" fmla="*/ 0 h 392113"/>
                    <a:gd name="connsiteX0" fmla="*/ 295275 w 301625"/>
                    <a:gd name="connsiteY0" fmla="*/ 0 h 392113"/>
                    <a:gd name="connsiteX1" fmla="*/ 242888 w 301625"/>
                    <a:gd name="connsiteY1" fmla="*/ 44450 h 392113"/>
                    <a:gd name="connsiteX2" fmla="*/ 133350 w 301625"/>
                    <a:gd name="connsiteY2" fmla="*/ 26988 h 392113"/>
                    <a:gd name="connsiteX3" fmla="*/ 63500 w 301625"/>
                    <a:gd name="connsiteY3" fmla="*/ 58738 h 392113"/>
                    <a:gd name="connsiteX4" fmla="*/ 53975 w 301625"/>
                    <a:gd name="connsiteY4" fmla="*/ 153988 h 392113"/>
                    <a:gd name="connsiteX5" fmla="*/ 31750 w 301625"/>
                    <a:gd name="connsiteY5" fmla="*/ 163513 h 392113"/>
                    <a:gd name="connsiteX6" fmla="*/ 0 w 301625"/>
                    <a:gd name="connsiteY6" fmla="*/ 244475 h 392113"/>
                    <a:gd name="connsiteX7" fmla="*/ 4763 w 301625"/>
                    <a:gd name="connsiteY7" fmla="*/ 280988 h 392113"/>
                    <a:gd name="connsiteX8" fmla="*/ 39688 w 301625"/>
                    <a:gd name="connsiteY8" fmla="*/ 306388 h 392113"/>
                    <a:gd name="connsiteX9" fmla="*/ 26988 w 301625"/>
                    <a:gd name="connsiteY9" fmla="*/ 392113 h 392113"/>
                    <a:gd name="connsiteX10" fmla="*/ 76200 w 301625"/>
                    <a:gd name="connsiteY10" fmla="*/ 377825 h 392113"/>
                    <a:gd name="connsiteX11" fmla="*/ 100013 w 301625"/>
                    <a:gd name="connsiteY11" fmla="*/ 255588 h 392113"/>
                    <a:gd name="connsiteX12" fmla="*/ 157163 w 301625"/>
                    <a:gd name="connsiteY12" fmla="*/ 369888 h 392113"/>
                    <a:gd name="connsiteX13" fmla="*/ 207963 w 301625"/>
                    <a:gd name="connsiteY13" fmla="*/ 295275 h 392113"/>
                    <a:gd name="connsiteX14" fmla="*/ 182563 w 301625"/>
                    <a:gd name="connsiteY14" fmla="*/ 268289 h 392113"/>
                    <a:gd name="connsiteX15" fmla="*/ 165100 w 301625"/>
                    <a:gd name="connsiteY15" fmla="*/ 211138 h 392113"/>
                    <a:gd name="connsiteX16" fmla="*/ 190500 w 301625"/>
                    <a:gd name="connsiteY16" fmla="*/ 163513 h 392113"/>
                    <a:gd name="connsiteX17" fmla="*/ 247650 w 301625"/>
                    <a:gd name="connsiteY17" fmla="*/ 150813 h 392113"/>
                    <a:gd name="connsiteX18" fmla="*/ 190500 w 301625"/>
                    <a:gd name="connsiteY18" fmla="*/ 122237 h 392113"/>
                    <a:gd name="connsiteX19" fmla="*/ 125413 w 301625"/>
                    <a:gd name="connsiteY19" fmla="*/ 139700 h 392113"/>
                    <a:gd name="connsiteX20" fmla="*/ 103188 w 301625"/>
                    <a:gd name="connsiteY20" fmla="*/ 77788 h 392113"/>
                    <a:gd name="connsiteX21" fmla="*/ 242888 w 301625"/>
                    <a:gd name="connsiteY21" fmla="*/ 79375 h 392113"/>
                    <a:gd name="connsiteX22" fmla="*/ 301625 w 301625"/>
                    <a:gd name="connsiteY22" fmla="*/ 66675 h 392113"/>
                    <a:gd name="connsiteX23" fmla="*/ 295275 w 301625"/>
                    <a:gd name="connsiteY23" fmla="*/ 0 h 392113"/>
                    <a:gd name="connsiteX0" fmla="*/ 295275 w 301625"/>
                    <a:gd name="connsiteY0" fmla="*/ 0 h 392113"/>
                    <a:gd name="connsiteX1" fmla="*/ 242888 w 301625"/>
                    <a:gd name="connsiteY1" fmla="*/ 44450 h 392113"/>
                    <a:gd name="connsiteX2" fmla="*/ 133350 w 301625"/>
                    <a:gd name="connsiteY2" fmla="*/ 26988 h 392113"/>
                    <a:gd name="connsiteX3" fmla="*/ 63500 w 301625"/>
                    <a:gd name="connsiteY3" fmla="*/ 58738 h 392113"/>
                    <a:gd name="connsiteX4" fmla="*/ 53975 w 301625"/>
                    <a:gd name="connsiteY4" fmla="*/ 153988 h 392113"/>
                    <a:gd name="connsiteX5" fmla="*/ 31750 w 301625"/>
                    <a:gd name="connsiteY5" fmla="*/ 163513 h 392113"/>
                    <a:gd name="connsiteX6" fmla="*/ 0 w 301625"/>
                    <a:gd name="connsiteY6" fmla="*/ 244475 h 392113"/>
                    <a:gd name="connsiteX7" fmla="*/ 4763 w 301625"/>
                    <a:gd name="connsiteY7" fmla="*/ 280988 h 392113"/>
                    <a:gd name="connsiteX8" fmla="*/ 39688 w 301625"/>
                    <a:gd name="connsiteY8" fmla="*/ 306388 h 392113"/>
                    <a:gd name="connsiteX9" fmla="*/ 26988 w 301625"/>
                    <a:gd name="connsiteY9" fmla="*/ 392113 h 392113"/>
                    <a:gd name="connsiteX10" fmla="*/ 76200 w 301625"/>
                    <a:gd name="connsiteY10" fmla="*/ 377825 h 392113"/>
                    <a:gd name="connsiteX11" fmla="*/ 100013 w 301625"/>
                    <a:gd name="connsiteY11" fmla="*/ 255588 h 392113"/>
                    <a:gd name="connsiteX12" fmla="*/ 157163 w 301625"/>
                    <a:gd name="connsiteY12" fmla="*/ 369888 h 392113"/>
                    <a:gd name="connsiteX13" fmla="*/ 207963 w 301625"/>
                    <a:gd name="connsiteY13" fmla="*/ 295275 h 392113"/>
                    <a:gd name="connsiteX14" fmla="*/ 182563 w 301625"/>
                    <a:gd name="connsiteY14" fmla="*/ 268289 h 392113"/>
                    <a:gd name="connsiteX15" fmla="*/ 165100 w 301625"/>
                    <a:gd name="connsiteY15" fmla="*/ 211138 h 392113"/>
                    <a:gd name="connsiteX16" fmla="*/ 190500 w 301625"/>
                    <a:gd name="connsiteY16" fmla="*/ 163513 h 392113"/>
                    <a:gd name="connsiteX17" fmla="*/ 247650 w 301625"/>
                    <a:gd name="connsiteY17" fmla="*/ 150813 h 392113"/>
                    <a:gd name="connsiteX18" fmla="*/ 190500 w 301625"/>
                    <a:gd name="connsiteY18" fmla="*/ 122237 h 392113"/>
                    <a:gd name="connsiteX19" fmla="*/ 125413 w 301625"/>
                    <a:gd name="connsiteY19" fmla="*/ 139700 h 392113"/>
                    <a:gd name="connsiteX20" fmla="*/ 103188 w 301625"/>
                    <a:gd name="connsiteY20" fmla="*/ 77788 h 392113"/>
                    <a:gd name="connsiteX21" fmla="*/ 242888 w 301625"/>
                    <a:gd name="connsiteY21" fmla="*/ 79375 h 392113"/>
                    <a:gd name="connsiteX22" fmla="*/ 301625 w 301625"/>
                    <a:gd name="connsiteY22" fmla="*/ 66675 h 392113"/>
                    <a:gd name="connsiteX23" fmla="*/ 295275 w 301625"/>
                    <a:gd name="connsiteY23" fmla="*/ 0 h 392113"/>
                    <a:gd name="connsiteX0" fmla="*/ 295275 w 301625"/>
                    <a:gd name="connsiteY0" fmla="*/ 0 h 392113"/>
                    <a:gd name="connsiteX1" fmla="*/ 242888 w 301625"/>
                    <a:gd name="connsiteY1" fmla="*/ 44450 h 392113"/>
                    <a:gd name="connsiteX2" fmla="*/ 133350 w 301625"/>
                    <a:gd name="connsiteY2" fmla="*/ 26988 h 392113"/>
                    <a:gd name="connsiteX3" fmla="*/ 63500 w 301625"/>
                    <a:gd name="connsiteY3" fmla="*/ 58738 h 392113"/>
                    <a:gd name="connsiteX4" fmla="*/ 53975 w 301625"/>
                    <a:gd name="connsiteY4" fmla="*/ 153988 h 392113"/>
                    <a:gd name="connsiteX5" fmla="*/ 31750 w 301625"/>
                    <a:gd name="connsiteY5" fmla="*/ 163513 h 392113"/>
                    <a:gd name="connsiteX6" fmla="*/ 0 w 301625"/>
                    <a:gd name="connsiteY6" fmla="*/ 244475 h 392113"/>
                    <a:gd name="connsiteX7" fmla="*/ 4763 w 301625"/>
                    <a:gd name="connsiteY7" fmla="*/ 280988 h 392113"/>
                    <a:gd name="connsiteX8" fmla="*/ 39688 w 301625"/>
                    <a:gd name="connsiteY8" fmla="*/ 306388 h 392113"/>
                    <a:gd name="connsiteX9" fmla="*/ 26988 w 301625"/>
                    <a:gd name="connsiteY9" fmla="*/ 392113 h 392113"/>
                    <a:gd name="connsiteX10" fmla="*/ 76200 w 301625"/>
                    <a:gd name="connsiteY10" fmla="*/ 377825 h 392113"/>
                    <a:gd name="connsiteX11" fmla="*/ 100013 w 301625"/>
                    <a:gd name="connsiteY11" fmla="*/ 255588 h 392113"/>
                    <a:gd name="connsiteX12" fmla="*/ 157163 w 301625"/>
                    <a:gd name="connsiteY12" fmla="*/ 369888 h 392113"/>
                    <a:gd name="connsiteX13" fmla="*/ 207963 w 301625"/>
                    <a:gd name="connsiteY13" fmla="*/ 295275 h 392113"/>
                    <a:gd name="connsiteX14" fmla="*/ 182563 w 301625"/>
                    <a:gd name="connsiteY14" fmla="*/ 268289 h 392113"/>
                    <a:gd name="connsiteX15" fmla="*/ 165100 w 301625"/>
                    <a:gd name="connsiteY15" fmla="*/ 211138 h 392113"/>
                    <a:gd name="connsiteX16" fmla="*/ 190500 w 301625"/>
                    <a:gd name="connsiteY16" fmla="*/ 163513 h 392113"/>
                    <a:gd name="connsiteX17" fmla="*/ 247650 w 301625"/>
                    <a:gd name="connsiteY17" fmla="*/ 150813 h 392113"/>
                    <a:gd name="connsiteX18" fmla="*/ 190500 w 301625"/>
                    <a:gd name="connsiteY18" fmla="*/ 122237 h 392113"/>
                    <a:gd name="connsiteX19" fmla="*/ 125413 w 301625"/>
                    <a:gd name="connsiteY19" fmla="*/ 139700 h 392113"/>
                    <a:gd name="connsiteX20" fmla="*/ 103188 w 301625"/>
                    <a:gd name="connsiteY20" fmla="*/ 77788 h 392113"/>
                    <a:gd name="connsiteX21" fmla="*/ 242888 w 301625"/>
                    <a:gd name="connsiteY21" fmla="*/ 79375 h 392113"/>
                    <a:gd name="connsiteX22" fmla="*/ 301625 w 301625"/>
                    <a:gd name="connsiteY22" fmla="*/ 66675 h 392113"/>
                    <a:gd name="connsiteX23" fmla="*/ 295275 w 301625"/>
                    <a:gd name="connsiteY23" fmla="*/ 0 h 392113"/>
                    <a:gd name="connsiteX0" fmla="*/ 295275 w 301625"/>
                    <a:gd name="connsiteY0" fmla="*/ 0 h 392113"/>
                    <a:gd name="connsiteX1" fmla="*/ 242888 w 301625"/>
                    <a:gd name="connsiteY1" fmla="*/ 44450 h 392113"/>
                    <a:gd name="connsiteX2" fmla="*/ 133350 w 301625"/>
                    <a:gd name="connsiteY2" fmla="*/ 26988 h 392113"/>
                    <a:gd name="connsiteX3" fmla="*/ 63500 w 301625"/>
                    <a:gd name="connsiteY3" fmla="*/ 58738 h 392113"/>
                    <a:gd name="connsiteX4" fmla="*/ 53975 w 301625"/>
                    <a:gd name="connsiteY4" fmla="*/ 153988 h 392113"/>
                    <a:gd name="connsiteX5" fmla="*/ 31750 w 301625"/>
                    <a:gd name="connsiteY5" fmla="*/ 163513 h 392113"/>
                    <a:gd name="connsiteX6" fmla="*/ 0 w 301625"/>
                    <a:gd name="connsiteY6" fmla="*/ 244475 h 392113"/>
                    <a:gd name="connsiteX7" fmla="*/ 4763 w 301625"/>
                    <a:gd name="connsiteY7" fmla="*/ 280988 h 392113"/>
                    <a:gd name="connsiteX8" fmla="*/ 39688 w 301625"/>
                    <a:gd name="connsiteY8" fmla="*/ 306388 h 392113"/>
                    <a:gd name="connsiteX9" fmla="*/ 26988 w 301625"/>
                    <a:gd name="connsiteY9" fmla="*/ 392113 h 392113"/>
                    <a:gd name="connsiteX10" fmla="*/ 76200 w 301625"/>
                    <a:gd name="connsiteY10" fmla="*/ 377825 h 392113"/>
                    <a:gd name="connsiteX11" fmla="*/ 100013 w 301625"/>
                    <a:gd name="connsiteY11" fmla="*/ 255588 h 392113"/>
                    <a:gd name="connsiteX12" fmla="*/ 157163 w 301625"/>
                    <a:gd name="connsiteY12" fmla="*/ 369888 h 392113"/>
                    <a:gd name="connsiteX13" fmla="*/ 207963 w 301625"/>
                    <a:gd name="connsiteY13" fmla="*/ 295275 h 392113"/>
                    <a:gd name="connsiteX14" fmla="*/ 182563 w 301625"/>
                    <a:gd name="connsiteY14" fmla="*/ 268289 h 392113"/>
                    <a:gd name="connsiteX15" fmla="*/ 165100 w 301625"/>
                    <a:gd name="connsiteY15" fmla="*/ 211138 h 392113"/>
                    <a:gd name="connsiteX16" fmla="*/ 190500 w 301625"/>
                    <a:gd name="connsiteY16" fmla="*/ 163513 h 392113"/>
                    <a:gd name="connsiteX17" fmla="*/ 247650 w 301625"/>
                    <a:gd name="connsiteY17" fmla="*/ 150813 h 392113"/>
                    <a:gd name="connsiteX18" fmla="*/ 190500 w 301625"/>
                    <a:gd name="connsiteY18" fmla="*/ 122237 h 392113"/>
                    <a:gd name="connsiteX19" fmla="*/ 125413 w 301625"/>
                    <a:gd name="connsiteY19" fmla="*/ 139700 h 392113"/>
                    <a:gd name="connsiteX20" fmla="*/ 103188 w 301625"/>
                    <a:gd name="connsiteY20" fmla="*/ 77788 h 392113"/>
                    <a:gd name="connsiteX21" fmla="*/ 225425 w 301625"/>
                    <a:gd name="connsiteY21" fmla="*/ 76200 h 392113"/>
                    <a:gd name="connsiteX22" fmla="*/ 301625 w 301625"/>
                    <a:gd name="connsiteY22" fmla="*/ 66675 h 392113"/>
                    <a:gd name="connsiteX23" fmla="*/ 295275 w 301625"/>
                    <a:gd name="connsiteY23" fmla="*/ 0 h 392113"/>
                    <a:gd name="connsiteX0" fmla="*/ 295275 w 301625"/>
                    <a:gd name="connsiteY0" fmla="*/ 0 h 392113"/>
                    <a:gd name="connsiteX1" fmla="*/ 242888 w 301625"/>
                    <a:gd name="connsiteY1" fmla="*/ 44450 h 392113"/>
                    <a:gd name="connsiteX2" fmla="*/ 133350 w 301625"/>
                    <a:gd name="connsiteY2" fmla="*/ 26988 h 392113"/>
                    <a:gd name="connsiteX3" fmla="*/ 63500 w 301625"/>
                    <a:gd name="connsiteY3" fmla="*/ 58738 h 392113"/>
                    <a:gd name="connsiteX4" fmla="*/ 53975 w 301625"/>
                    <a:gd name="connsiteY4" fmla="*/ 153988 h 392113"/>
                    <a:gd name="connsiteX5" fmla="*/ 31750 w 301625"/>
                    <a:gd name="connsiteY5" fmla="*/ 163513 h 392113"/>
                    <a:gd name="connsiteX6" fmla="*/ 0 w 301625"/>
                    <a:gd name="connsiteY6" fmla="*/ 244475 h 392113"/>
                    <a:gd name="connsiteX7" fmla="*/ 4763 w 301625"/>
                    <a:gd name="connsiteY7" fmla="*/ 280988 h 392113"/>
                    <a:gd name="connsiteX8" fmla="*/ 39688 w 301625"/>
                    <a:gd name="connsiteY8" fmla="*/ 306388 h 392113"/>
                    <a:gd name="connsiteX9" fmla="*/ 26988 w 301625"/>
                    <a:gd name="connsiteY9" fmla="*/ 392113 h 392113"/>
                    <a:gd name="connsiteX10" fmla="*/ 76200 w 301625"/>
                    <a:gd name="connsiteY10" fmla="*/ 377825 h 392113"/>
                    <a:gd name="connsiteX11" fmla="*/ 100013 w 301625"/>
                    <a:gd name="connsiteY11" fmla="*/ 255588 h 392113"/>
                    <a:gd name="connsiteX12" fmla="*/ 157163 w 301625"/>
                    <a:gd name="connsiteY12" fmla="*/ 369888 h 392113"/>
                    <a:gd name="connsiteX13" fmla="*/ 207963 w 301625"/>
                    <a:gd name="connsiteY13" fmla="*/ 295275 h 392113"/>
                    <a:gd name="connsiteX14" fmla="*/ 182563 w 301625"/>
                    <a:gd name="connsiteY14" fmla="*/ 268289 h 392113"/>
                    <a:gd name="connsiteX15" fmla="*/ 165100 w 301625"/>
                    <a:gd name="connsiteY15" fmla="*/ 211138 h 392113"/>
                    <a:gd name="connsiteX16" fmla="*/ 190500 w 301625"/>
                    <a:gd name="connsiteY16" fmla="*/ 163513 h 392113"/>
                    <a:gd name="connsiteX17" fmla="*/ 247650 w 301625"/>
                    <a:gd name="connsiteY17" fmla="*/ 150813 h 392113"/>
                    <a:gd name="connsiteX18" fmla="*/ 190500 w 301625"/>
                    <a:gd name="connsiteY18" fmla="*/ 122237 h 392113"/>
                    <a:gd name="connsiteX19" fmla="*/ 125413 w 301625"/>
                    <a:gd name="connsiteY19" fmla="*/ 139700 h 392113"/>
                    <a:gd name="connsiteX20" fmla="*/ 103188 w 301625"/>
                    <a:gd name="connsiteY20" fmla="*/ 77788 h 392113"/>
                    <a:gd name="connsiteX21" fmla="*/ 225425 w 301625"/>
                    <a:gd name="connsiteY21" fmla="*/ 76200 h 392113"/>
                    <a:gd name="connsiteX22" fmla="*/ 301625 w 301625"/>
                    <a:gd name="connsiteY22" fmla="*/ 66675 h 392113"/>
                    <a:gd name="connsiteX23" fmla="*/ 295275 w 301625"/>
                    <a:gd name="connsiteY23" fmla="*/ 0 h 392113"/>
                    <a:gd name="connsiteX0" fmla="*/ 295275 w 301625"/>
                    <a:gd name="connsiteY0" fmla="*/ 0 h 392113"/>
                    <a:gd name="connsiteX1" fmla="*/ 242888 w 301625"/>
                    <a:gd name="connsiteY1" fmla="*/ 44450 h 392113"/>
                    <a:gd name="connsiteX2" fmla="*/ 133350 w 301625"/>
                    <a:gd name="connsiteY2" fmla="*/ 26988 h 392113"/>
                    <a:gd name="connsiteX3" fmla="*/ 63500 w 301625"/>
                    <a:gd name="connsiteY3" fmla="*/ 58738 h 392113"/>
                    <a:gd name="connsiteX4" fmla="*/ 53975 w 301625"/>
                    <a:gd name="connsiteY4" fmla="*/ 153988 h 392113"/>
                    <a:gd name="connsiteX5" fmla="*/ 31750 w 301625"/>
                    <a:gd name="connsiteY5" fmla="*/ 163513 h 392113"/>
                    <a:gd name="connsiteX6" fmla="*/ 0 w 301625"/>
                    <a:gd name="connsiteY6" fmla="*/ 244475 h 392113"/>
                    <a:gd name="connsiteX7" fmla="*/ 4763 w 301625"/>
                    <a:gd name="connsiteY7" fmla="*/ 280988 h 392113"/>
                    <a:gd name="connsiteX8" fmla="*/ 39688 w 301625"/>
                    <a:gd name="connsiteY8" fmla="*/ 306388 h 392113"/>
                    <a:gd name="connsiteX9" fmla="*/ 26988 w 301625"/>
                    <a:gd name="connsiteY9" fmla="*/ 392113 h 392113"/>
                    <a:gd name="connsiteX10" fmla="*/ 76200 w 301625"/>
                    <a:gd name="connsiteY10" fmla="*/ 377825 h 392113"/>
                    <a:gd name="connsiteX11" fmla="*/ 100013 w 301625"/>
                    <a:gd name="connsiteY11" fmla="*/ 255588 h 392113"/>
                    <a:gd name="connsiteX12" fmla="*/ 157163 w 301625"/>
                    <a:gd name="connsiteY12" fmla="*/ 369888 h 392113"/>
                    <a:gd name="connsiteX13" fmla="*/ 207963 w 301625"/>
                    <a:gd name="connsiteY13" fmla="*/ 295275 h 392113"/>
                    <a:gd name="connsiteX14" fmla="*/ 182563 w 301625"/>
                    <a:gd name="connsiteY14" fmla="*/ 268289 h 392113"/>
                    <a:gd name="connsiteX15" fmla="*/ 165100 w 301625"/>
                    <a:gd name="connsiteY15" fmla="*/ 211138 h 392113"/>
                    <a:gd name="connsiteX16" fmla="*/ 190500 w 301625"/>
                    <a:gd name="connsiteY16" fmla="*/ 163513 h 392113"/>
                    <a:gd name="connsiteX17" fmla="*/ 247650 w 301625"/>
                    <a:gd name="connsiteY17" fmla="*/ 150813 h 392113"/>
                    <a:gd name="connsiteX18" fmla="*/ 190500 w 301625"/>
                    <a:gd name="connsiteY18" fmla="*/ 122237 h 392113"/>
                    <a:gd name="connsiteX19" fmla="*/ 125413 w 301625"/>
                    <a:gd name="connsiteY19" fmla="*/ 139700 h 392113"/>
                    <a:gd name="connsiteX20" fmla="*/ 103188 w 301625"/>
                    <a:gd name="connsiteY20" fmla="*/ 77788 h 392113"/>
                    <a:gd name="connsiteX21" fmla="*/ 225425 w 301625"/>
                    <a:gd name="connsiteY21" fmla="*/ 76200 h 392113"/>
                    <a:gd name="connsiteX22" fmla="*/ 301625 w 301625"/>
                    <a:gd name="connsiteY22" fmla="*/ 66675 h 392113"/>
                    <a:gd name="connsiteX23" fmla="*/ 295275 w 301625"/>
                    <a:gd name="connsiteY23" fmla="*/ 0 h 392113"/>
                    <a:gd name="connsiteX0" fmla="*/ 295275 w 303997"/>
                    <a:gd name="connsiteY0" fmla="*/ 0 h 392113"/>
                    <a:gd name="connsiteX1" fmla="*/ 242888 w 303997"/>
                    <a:gd name="connsiteY1" fmla="*/ 44450 h 392113"/>
                    <a:gd name="connsiteX2" fmla="*/ 133350 w 303997"/>
                    <a:gd name="connsiteY2" fmla="*/ 26988 h 392113"/>
                    <a:gd name="connsiteX3" fmla="*/ 63500 w 303997"/>
                    <a:gd name="connsiteY3" fmla="*/ 58738 h 392113"/>
                    <a:gd name="connsiteX4" fmla="*/ 53975 w 303997"/>
                    <a:gd name="connsiteY4" fmla="*/ 153988 h 392113"/>
                    <a:gd name="connsiteX5" fmla="*/ 31750 w 303997"/>
                    <a:gd name="connsiteY5" fmla="*/ 163513 h 392113"/>
                    <a:gd name="connsiteX6" fmla="*/ 0 w 303997"/>
                    <a:gd name="connsiteY6" fmla="*/ 244475 h 392113"/>
                    <a:gd name="connsiteX7" fmla="*/ 4763 w 303997"/>
                    <a:gd name="connsiteY7" fmla="*/ 280988 h 392113"/>
                    <a:gd name="connsiteX8" fmla="*/ 39688 w 303997"/>
                    <a:gd name="connsiteY8" fmla="*/ 306388 h 392113"/>
                    <a:gd name="connsiteX9" fmla="*/ 26988 w 303997"/>
                    <a:gd name="connsiteY9" fmla="*/ 392113 h 392113"/>
                    <a:gd name="connsiteX10" fmla="*/ 76200 w 303997"/>
                    <a:gd name="connsiteY10" fmla="*/ 377825 h 392113"/>
                    <a:gd name="connsiteX11" fmla="*/ 100013 w 303997"/>
                    <a:gd name="connsiteY11" fmla="*/ 255588 h 392113"/>
                    <a:gd name="connsiteX12" fmla="*/ 157163 w 303997"/>
                    <a:gd name="connsiteY12" fmla="*/ 369888 h 392113"/>
                    <a:gd name="connsiteX13" fmla="*/ 207963 w 303997"/>
                    <a:gd name="connsiteY13" fmla="*/ 295275 h 392113"/>
                    <a:gd name="connsiteX14" fmla="*/ 182563 w 303997"/>
                    <a:gd name="connsiteY14" fmla="*/ 268289 h 392113"/>
                    <a:gd name="connsiteX15" fmla="*/ 165100 w 303997"/>
                    <a:gd name="connsiteY15" fmla="*/ 211138 h 392113"/>
                    <a:gd name="connsiteX16" fmla="*/ 190500 w 303997"/>
                    <a:gd name="connsiteY16" fmla="*/ 163513 h 392113"/>
                    <a:gd name="connsiteX17" fmla="*/ 247650 w 303997"/>
                    <a:gd name="connsiteY17" fmla="*/ 150813 h 392113"/>
                    <a:gd name="connsiteX18" fmla="*/ 190500 w 303997"/>
                    <a:gd name="connsiteY18" fmla="*/ 122237 h 392113"/>
                    <a:gd name="connsiteX19" fmla="*/ 125413 w 303997"/>
                    <a:gd name="connsiteY19" fmla="*/ 139700 h 392113"/>
                    <a:gd name="connsiteX20" fmla="*/ 103188 w 303997"/>
                    <a:gd name="connsiteY20" fmla="*/ 77788 h 392113"/>
                    <a:gd name="connsiteX21" fmla="*/ 225425 w 303997"/>
                    <a:gd name="connsiteY21" fmla="*/ 76200 h 392113"/>
                    <a:gd name="connsiteX22" fmla="*/ 301625 w 303997"/>
                    <a:gd name="connsiteY22" fmla="*/ 66675 h 392113"/>
                    <a:gd name="connsiteX23" fmla="*/ 295275 w 303997"/>
                    <a:gd name="connsiteY23" fmla="*/ 0 h 392113"/>
                    <a:gd name="connsiteX0" fmla="*/ 295275 w 303997"/>
                    <a:gd name="connsiteY0" fmla="*/ 0 h 392113"/>
                    <a:gd name="connsiteX1" fmla="*/ 242888 w 303997"/>
                    <a:gd name="connsiteY1" fmla="*/ 44450 h 392113"/>
                    <a:gd name="connsiteX2" fmla="*/ 133350 w 303997"/>
                    <a:gd name="connsiteY2" fmla="*/ 26988 h 392113"/>
                    <a:gd name="connsiteX3" fmla="*/ 63500 w 303997"/>
                    <a:gd name="connsiteY3" fmla="*/ 58738 h 392113"/>
                    <a:gd name="connsiteX4" fmla="*/ 53975 w 303997"/>
                    <a:gd name="connsiteY4" fmla="*/ 153988 h 392113"/>
                    <a:gd name="connsiteX5" fmla="*/ 31750 w 303997"/>
                    <a:gd name="connsiteY5" fmla="*/ 163513 h 392113"/>
                    <a:gd name="connsiteX6" fmla="*/ 0 w 303997"/>
                    <a:gd name="connsiteY6" fmla="*/ 244475 h 392113"/>
                    <a:gd name="connsiteX7" fmla="*/ 4763 w 303997"/>
                    <a:gd name="connsiteY7" fmla="*/ 280988 h 392113"/>
                    <a:gd name="connsiteX8" fmla="*/ 39688 w 303997"/>
                    <a:gd name="connsiteY8" fmla="*/ 306388 h 392113"/>
                    <a:gd name="connsiteX9" fmla="*/ 26988 w 303997"/>
                    <a:gd name="connsiteY9" fmla="*/ 392113 h 392113"/>
                    <a:gd name="connsiteX10" fmla="*/ 76200 w 303997"/>
                    <a:gd name="connsiteY10" fmla="*/ 377825 h 392113"/>
                    <a:gd name="connsiteX11" fmla="*/ 100013 w 303997"/>
                    <a:gd name="connsiteY11" fmla="*/ 255588 h 392113"/>
                    <a:gd name="connsiteX12" fmla="*/ 157163 w 303997"/>
                    <a:gd name="connsiteY12" fmla="*/ 369888 h 392113"/>
                    <a:gd name="connsiteX13" fmla="*/ 207963 w 303997"/>
                    <a:gd name="connsiteY13" fmla="*/ 295275 h 392113"/>
                    <a:gd name="connsiteX14" fmla="*/ 182563 w 303997"/>
                    <a:gd name="connsiteY14" fmla="*/ 268289 h 392113"/>
                    <a:gd name="connsiteX15" fmla="*/ 165100 w 303997"/>
                    <a:gd name="connsiteY15" fmla="*/ 211138 h 392113"/>
                    <a:gd name="connsiteX16" fmla="*/ 190500 w 303997"/>
                    <a:gd name="connsiteY16" fmla="*/ 163513 h 392113"/>
                    <a:gd name="connsiteX17" fmla="*/ 247650 w 303997"/>
                    <a:gd name="connsiteY17" fmla="*/ 150813 h 392113"/>
                    <a:gd name="connsiteX18" fmla="*/ 190500 w 303997"/>
                    <a:gd name="connsiteY18" fmla="*/ 122237 h 392113"/>
                    <a:gd name="connsiteX19" fmla="*/ 125413 w 303997"/>
                    <a:gd name="connsiteY19" fmla="*/ 139700 h 392113"/>
                    <a:gd name="connsiteX20" fmla="*/ 103188 w 303997"/>
                    <a:gd name="connsiteY20" fmla="*/ 77788 h 392113"/>
                    <a:gd name="connsiteX21" fmla="*/ 225425 w 303997"/>
                    <a:gd name="connsiteY21" fmla="*/ 76200 h 392113"/>
                    <a:gd name="connsiteX22" fmla="*/ 301625 w 303997"/>
                    <a:gd name="connsiteY22" fmla="*/ 66675 h 392113"/>
                    <a:gd name="connsiteX23" fmla="*/ 295275 w 303997"/>
                    <a:gd name="connsiteY23" fmla="*/ 0 h 392113"/>
                    <a:gd name="connsiteX0" fmla="*/ 295275 w 303997"/>
                    <a:gd name="connsiteY0" fmla="*/ 0 h 392113"/>
                    <a:gd name="connsiteX1" fmla="*/ 242888 w 303997"/>
                    <a:gd name="connsiteY1" fmla="*/ 44450 h 392113"/>
                    <a:gd name="connsiteX2" fmla="*/ 133350 w 303997"/>
                    <a:gd name="connsiteY2" fmla="*/ 26988 h 392113"/>
                    <a:gd name="connsiteX3" fmla="*/ 63500 w 303997"/>
                    <a:gd name="connsiteY3" fmla="*/ 58738 h 392113"/>
                    <a:gd name="connsiteX4" fmla="*/ 53975 w 303997"/>
                    <a:gd name="connsiteY4" fmla="*/ 153988 h 392113"/>
                    <a:gd name="connsiteX5" fmla="*/ 31750 w 303997"/>
                    <a:gd name="connsiteY5" fmla="*/ 163513 h 392113"/>
                    <a:gd name="connsiteX6" fmla="*/ 0 w 303997"/>
                    <a:gd name="connsiteY6" fmla="*/ 244475 h 392113"/>
                    <a:gd name="connsiteX7" fmla="*/ 4763 w 303997"/>
                    <a:gd name="connsiteY7" fmla="*/ 280988 h 392113"/>
                    <a:gd name="connsiteX8" fmla="*/ 39688 w 303997"/>
                    <a:gd name="connsiteY8" fmla="*/ 306388 h 392113"/>
                    <a:gd name="connsiteX9" fmla="*/ 26988 w 303997"/>
                    <a:gd name="connsiteY9" fmla="*/ 392113 h 392113"/>
                    <a:gd name="connsiteX10" fmla="*/ 76200 w 303997"/>
                    <a:gd name="connsiteY10" fmla="*/ 377825 h 392113"/>
                    <a:gd name="connsiteX11" fmla="*/ 100013 w 303997"/>
                    <a:gd name="connsiteY11" fmla="*/ 255588 h 392113"/>
                    <a:gd name="connsiteX12" fmla="*/ 157163 w 303997"/>
                    <a:gd name="connsiteY12" fmla="*/ 369888 h 392113"/>
                    <a:gd name="connsiteX13" fmla="*/ 207963 w 303997"/>
                    <a:gd name="connsiteY13" fmla="*/ 295275 h 392113"/>
                    <a:gd name="connsiteX14" fmla="*/ 182563 w 303997"/>
                    <a:gd name="connsiteY14" fmla="*/ 268289 h 392113"/>
                    <a:gd name="connsiteX15" fmla="*/ 165100 w 303997"/>
                    <a:gd name="connsiteY15" fmla="*/ 211138 h 392113"/>
                    <a:gd name="connsiteX16" fmla="*/ 190500 w 303997"/>
                    <a:gd name="connsiteY16" fmla="*/ 163513 h 392113"/>
                    <a:gd name="connsiteX17" fmla="*/ 247650 w 303997"/>
                    <a:gd name="connsiteY17" fmla="*/ 150813 h 392113"/>
                    <a:gd name="connsiteX18" fmla="*/ 190500 w 303997"/>
                    <a:gd name="connsiteY18" fmla="*/ 122237 h 392113"/>
                    <a:gd name="connsiteX19" fmla="*/ 125413 w 303997"/>
                    <a:gd name="connsiteY19" fmla="*/ 139700 h 392113"/>
                    <a:gd name="connsiteX20" fmla="*/ 103188 w 303997"/>
                    <a:gd name="connsiteY20" fmla="*/ 77788 h 392113"/>
                    <a:gd name="connsiteX21" fmla="*/ 225425 w 303997"/>
                    <a:gd name="connsiteY21" fmla="*/ 76200 h 392113"/>
                    <a:gd name="connsiteX22" fmla="*/ 301625 w 303997"/>
                    <a:gd name="connsiteY22" fmla="*/ 66675 h 392113"/>
                    <a:gd name="connsiteX23" fmla="*/ 295275 w 303997"/>
                    <a:gd name="connsiteY23" fmla="*/ 0 h 392113"/>
                    <a:gd name="connsiteX0" fmla="*/ 295275 w 300905"/>
                    <a:gd name="connsiteY0" fmla="*/ 0 h 392113"/>
                    <a:gd name="connsiteX1" fmla="*/ 242888 w 300905"/>
                    <a:gd name="connsiteY1" fmla="*/ 44450 h 392113"/>
                    <a:gd name="connsiteX2" fmla="*/ 133350 w 300905"/>
                    <a:gd name="connsiteY2" fmla="*/ 26988 h 392113"/>
                    <a:gd name="connsiteX3" fmla="*/ 63500 w 300905"/>
                    <a:gd name="connsiteY3" fmla="*/ 58738 h 392113"/>
                    <a:gd name="connsiteX4" fmla="*/ 53975 w 300905"/>
                    <a:gd name="connsiteY4" fmla="*/ 153988 h 392113"/>
                    <a:gd name="connsiteX5" fmla="*/ 31750 w 300905"/>
                    <a:gd name="connsiteY5" fmla="*/ 163513 h 392113"/>
                    <a:gd name="connsiteX6" fmla="*/ 0 w 300905"/>
                    <a:gd name="connsiteY6" fmla="*/ 244475 h 392113"/>
                    <a:gd name="connsiteX7" fmla="*/ 4763 w 300905"/>
                    <a:gd name="connsiteY7" fmla="*/ 280988 h 392113"/>
                    <a:gd name="connsiteX8" fmla="*/ 39688 w 300905"/>
                    <a:gd name="connsiteY8" fmla="*/ 306388 h 392113"/>
                    <a:gd name="connsiteX9" fmla="*/ 26988 w 300905"/>
                    <a:gd name="connsiteY9" fmla="*/ 392113 h 392113"/>
                    <a:gd name="connsiteX10" fmla="*/ 76200 w 300905"/>
                    <a:gd name="connsiteY10" fmla="*/ 377825 h 392113"/>
                    <a:gd name="connsiteX11" fmla="*/ 100013 w 300905"/>
                    <a:gd name="connsiteY11" fmla="*/ 255588 h 392113"/>
                    <a:gd name="connsiteX12" fmla="*/ 157163 w 300905"/>
                    <a:gd name="connsiteY12" fmla="*/ 369888 h 392113"/>
                    <a:gd name="connsiteX13" fmla="*/ 207963 w 300905"/>
                    <a:gd name="connsiteY13" fmla="*/ 295275 h 392113"/>
                    <a:gd name="connsiteX14" fmla="*/ 182563 w 300905"/>
                    <a:gd name="connsiteY14" fmla="*/ 268289 h 392113"/>
                    <a:gd name="connsiteX15" fmla="*/ 165100 w 300905"/>
                    <a:gd name="connsiteY15" fmla="*/ 211138 h 392113"/>
                    <a:gd name="connsiteX16" fmla="*/ 190500 w 300905"/>
                    <a:gd name="connsiteY16" fmla="*/ 163513 h 392113"/>
                    <a:gd name="connsiteX17" fmla="*/ 247650 w 300905"/>
                    <a:gd name="connsiteY17" fmla="*/ 150813 h 392113"/>
                    <a:gd name="connsiteX18" fmla="*/ 190500 w 300905"/>
                    <a:gd name="connsiteY18" fmla="*/ 122237 h 392113"/>
                    <a:gd name="connsiteX19" fmla="*/ 125413 w 300905"/>
                    <a:gd name="connsiteY19" fmla="*/ 139700 h 392113"/>
                    <a:gd name="connsiteX20" fmla="*/ 103188 w 300905"/>
                    <a:gd name="connsiteY20" fmla="*/ 77788 h 392113"/>
                    <a:gd name="connsiteX21" fmla="*/ 225425 w 300905"/>
                    <a:gd name="connsiteY21" fmla="*/ 76200 h 392113"/>
                    <a:gd name="connsiteX22" fmla="*/ 288925 w 300905"/>
                    <a:gd name="connsiteY22" fmla="*/ 55562 h 392113"/>
                    <a:gd name="connsiteX23" fmla="*/ 295275 w 300905"/>
                    <a:gd name="connsiteY23" fmla="*/ 0 h 392113"/>
                    <a:gd name="connsiteX0" fmla="*/ 295275 w 300905"/>
                    <a:gd name="connsiteY0" fmla="*/ 0 h 392113"/>
                    <a:gd name="connsiteX1" fmla="*/ 242888 w 300905"/>
                    <a:gd name="connsiteY1" fmla="*/ 44450 h 392113"/>
                    <a:gd name="connsiteX2" fmla="*/ 133350 w 300905"/>
                    <a:gd name="connsiteY2" fmla="*/ 26988 h 392113"/>
                    <a:gd name="connsiteX3" fmla="*/ 63500 w 300905"/>
                    <a:gd name="connsiteY3" fmla="*/ 58738 h 392113"/>
                    <a:gd name="connsiteX4" fmla="*/ 53975 w 300905"/>
                    <a:gd name="connsiteY4" fmla="*/ 153988 h 392113"/>
                    <a:gd name="connsiteX5" fmla="*/ 31750 w 300905"/>
                    <a:gd name="connsiteY5" fmla="*/ 163513 h 392113"/>
                    <a:gd name="connsiteX6" fmla="*/ 0 w 300905"/>
                    <a:gd name="connsiteY6" fmla="*/ 244475 h 392113"/>
                    <a:gd name="connsiteX7" fmla="*/ 4763 w 300905"/>
                    <a:gd name="connsiteY7" fmla="*/ 280988 h 392113"/>
                    <a:gd name="connsiteX8" fmla="*/ 39688 w 300905"/>
                    <a:gd name="connsiteY8" fmla="*/ 306388 h 392113"/>
                    <a:gd name="connsiteX9" fmla="*/ 26988 w 300905"/>
                    <a:gd name="connsiteY9" fmla="*/ 392113 h 392113"/>
                    <a:gd name="connsiteX10" fmla="*/ 76200 w 300905"/>
                    <a:gd name="connsiteY10" fmla="*/ 377825 h 392113"/>
                    <a:gd name="connsiteX11" fmla="*/ 100013 w 300905"/>
                    <a:gd name="connsiteY11" fmla="*/ 255588 h 392113"/>
                    <a:gd name="connsiteX12" fmla="*/ 157163 w 300905"/>
                    <a:gd name="connsiteY12" fmla="*/ 369888 h 392113"/>
                    <a:gd name="connsiteX13" fmla="*/ 207963 w 300905"/>
                    <a:gd name="connsiteY13" fmla="*/ 295275 h 392113"/>
                    <a:gd name="connsiteX14" fmla="*/ 182563 w 300905"/>
                    <a:gd name="connsiteY14" fmla="*/ 268289 h 392113"/>
                    <a:gd name="connsiteX15" fmla="*/ 165100 w 300905"/>
                    <a:gd name="connsiteY15" fmla="*/ 211138 h 392113"/>
                    <a:gd name="connsiteX16" fmla="*/ 190500 w 300905"/>
                    <a:gd name="connsiteY16" fmla="*/ 163513 h 392113"/>
                    <a:gd name="connsiteX17" fmla="*/ 247650 w 300905"/>
                    <a:gd name="connsiteY17" fmla="*/ 150813 h 392113"/>
                    <a:gd name="connsiteX18" fmla="*/ 190500 w 300905"/>
                    <a:gd name="connsiteY18" fmla="*/ 122237 h 392113"/>
                    <a:gd name="connsiteX19" fmla="*/ 125413 w 300905"/>
                    <a:gd name="connsiteY19" fmla="*/ 139700 h 392113"/>
                    <a:gd name="connsiteX20" fmla="*/ 103188 w 300905"/>
                    <a:gd name="connsiteY20" fmla="*/ 77788 h 392113"/>
                    <a:gd name="connsiteX21" fmla="*/ 225425 w 300905"/>
                    <a:gd name="connsiteY21" fmla="*/ 76200 h 392113"/>
                    <a:gd name="connsiteX22" fmla="*/ 288925 w 300905"/>
                    <a:gd name="connsiteY22" fmla="*/ 55562 h 392113"/>
                    <a:gd name="connsiteX23" fmla="*/ 295275 w 300905"/>
                    <a:gd name="connsiteY23" fmla="*/ 0 h 392113"/>
                    <a:gd name="connsiteX0" fmla="*/ 295275 w 300905"/>
                    <a:gd name="connsiteY0" fmla="*/ 0 h 392113"/>
                    <a:gd name="connsiteX1" fmla="*/ 242888 w 300905"/>
                    <a:gd name="connsiteY1" fmla="*/ 44450 h 392113"/>
                    <a:gd name="connsiteX2" fmla="*/ 133350 w 300905"/>
                    <a:gd name="connsiteY2" fmla="*/ 26988 h 392113"/>
                    <a:gd name="connsiteX3" fmla="*/ 63500 w 300905"/>
                    <a:gd name="connsiteY3" fmla="*/ 58738 h 392113"/>
                    <a:gd name="connsiteX4" fmla="*/ 53975 w 300905"/>
                    <a:gd name="connsiteY4" fmla="*/ 153988 h 392113"/>
                    <a:gd name="connsiteX5" fmla="*/ 31750 w 300905"/>
                    <a:gd name="connsiteY5" fmla="*/ 163513 h 392113"/>
                    <a:gd name="connsiteX6" fmla="*/ 0 w 300905"/>
                    <a:gd name="connsiteY6" fmla="*/ 244475 h 392113"/>
                    <a:gd name="connsiteX7" fmla="*/ 4763 w 300905"/>
                    <a:gd name="connsiteY7" fmla="*/ 280988 h 392113"/>
                    <a:gd name="connsiteX8" fmla="*/ 39688 w 300905"/>
                    <a:gd name="connsiteY8" fmla="*/ 306388 h 392113"/>
                    <a:gd name="connsiteX9" fmla="*/ 26988 w 300905"/>
                    <a:gd name="connsiteY9" fmla="*/ 392113 h 392113"/>
                    <a:gd name="connsiteX10" fmla="*/ 76200 w 300905"/>
                    <a:gd name="connsiteY10" fmla="*/ 377825 h 392113"/>
                    <a:gd name="connsiteX11" fmla="*/ 100013 w 300905"/>
                    <a:gd name="connsiteY11" fmla="*/ 255588 h 392113"/>
                    <a:gd name="connsiteX12" fmla="*/ 157163 w 300905"/>
                    <a:gd name="connsiteY12" fmla="*/ 369888 h 392113"/>
                    <a:gd name="connsiteX13" fmla="*/ 207963 w 300905"/>
                    <a:gd name="connsiteY13" fmla="*/ 295275 h 392113"/>
                    <a:gd name="connsiteX14" fmla="*/ 182563 w 300905"/>
                    <a:gd name="connsiteY14" fmla="*/ 268289 h 392113"/>
                    <a:gd name="connsiteX15" fmla="*/ 165100 w 300905"/>
                    <a:gd name="connsiteY15" fmla="*/ 211138 h 392113"/>
                    <a:gd name="connsiteX16" fmla="*/ 190500 w 300905"/>
                    <a:gd name="connsiteY16" fmla="*/ 163513 h 392113"/>
                    <a:gd name="connsiteX17" fmla="*/ 247650 w 300905"/>
                    <a:gd name="connsiteY17" fmla="*/ 150813 h 392113"/>
                    <a:gd name="connsiteX18" fmla="*/ 190500 w 300905"/>
                    <a:gd name="connsiteY18" fmla="*/ 122237 h 392113"/>
                    <a:gd name="connsiteX19" fmla="*/ 125413 w 300905"/>
                    <a:gd name="connsiteY19" fmla="*/ 139700 h 392113"/>
                    <a:gd name="connsiteX20" fmla="*/ 103188 w 300905"/>
                    <a:gd name="connsiteY20" fmla="*/ 77788 h 392113"/>
                    <a:gd name="connsiteX21" fmla="*/ 225425 w 300905"/>
                    <a:gd name="connsiteY21" fmla="*/ 76200 h 392113"/>
                    <a:gd name="connsiteX22" fmla="*/ 288925 w 300905"/>
                    <a:gd name="connsiteY22" fmla="*/ 55562 h 392113"/>
                    <a:gd name="connsiteX23" fmla="*/ 295275 w 300905"/>
                    <a:gd name="connsiteY23" fmla="*/ 0 h 392113"/>
                    <a:gd name="connsiteX0" fmla="*/ 295275 w 300905"/>
                    <a:gd name="connsiteY0" fmla="*/ 0 h 392113"/>
                    <a:gd name="connsiteX1" fmla="*/ 242888 w 300905"/>
                    <a:gd name="connsiteY1" fmla="*/ 44450 h 392113"/>
                    <a:gd name="connsiteX2" fmla="*/ 144463 w 300905"/>
                    <a:gd name="connsiteY2" fmla="*/ 30163 h 392113"/>
                    <a:gd name="connsiteX3" fmla="*/ 63500 w 300905"/>
                    <a:gd name="connsiteY3" fmla="*/ 58738 h 392113"/>
                    <a:gd name="connsiteX4" fmla="*/ 53975 w 300905"/>
                    <a:gd name="connsiteY4" fmla="*/ 153988 h 392113"/>
                    <a:gd name="connsiteX5" fmla="*/ 31750 w 300905"/>
                    <a:gd name="connsiteY5" fmla="*/ 163513 h 392113"/>
                    <a:gd name="connsiteX6" fmla="*/ 0 w 300905"/>
                    <a:gd name="connsiteY6" fmla="*/ 244475 h 392113"/>
                    <a:gd name="connsiteX7" fmla="*/ 4763 w 300905"/>
                    <a:gd name="connsiteY7" fmla="*/ 280988 h 392113"/>
                    <a:gd name="connsiteX8" fmla="*/ 39688 w 300905"/>
                    <a:gd name="connsiteY8" fmla="*/ 306388 h 392113"/>
                    <a:gd name="connsiteX9" fmla="*/ 26988 w 300905"/>
                    <a:gd name="connsiteY9" fmla="*/ 392113 h 392113"/>
                    <a:gd name="connsiteX10" fmla="*/ 76200 w 300905"/>
                    <a:gd name="connsiteY10" fmla="*/ 377825 h 392113"/>
                    <a:gd name="connsiteX11" fmla="*/ 100013 w 300905"/>
                    <a:gd name="connsiteY11" fmla="*/ 255588 h 392113"/>
                    <a:gd name="connsiteX12" fmla="*/ 157163 w 300905"/>
                    <a:gd name="connsiteY12" fmla="*/ 369888 h 392113"/>
                    <a:gd name="connsiteX13" fmla="*/ 207963 w 300905"/>
                    <a:gd name="connsiteY13" fmla="*/ 295275 h 392113"/>
                    <a:gd name="connsiteX14" fmla="*/ 182563 w 300905"/>
                    <a:gd name="connsiteY14" fmla="*/ 268289 h 392113"/>
                    <a:gd name="connsiteX15" fmla="*/ 165100 w 300905"/>
                    <a:gd name="connsiteY15" fmla="*/ 211138 h 392113"/>
                    <a:gd name="connsiteX16" fmla="*/ 190500 w 300905"/>
                    <a:gd name="connsiteY16" fmla="*/ 163513 h 392113"/>
                    <a:gd name="connsiteX17" fmla="*/ 247650 w 300905"/>
                    <a:gd name="connsiteY17" fmla="*/ 150813 h 392113"/>
                    <a:gd name="connsiteX18" fmla="*/ 190500 w 300905"/>
                    <a:gd name="connsiteY18" fmla="*/ 122237 h 392113"/>
                    <a:gd name="connsiteX19" fmla="*/ 125413 w 300905"/>
                    <a:gd name="connsiteY19" fmla="*/ 139700 h 392113"/>
                    <a:gd name="connsiteX20" fmla="*/ 103188 w 300905"/>
                    <a:gd name="connsiteY20" fmla="*/ 77788 h 392113"/>
                    <a:gd name="connsiteX21" fmla="*/ 225425 w 300905"/>
                    <a:gd name="connsiteY21" fmla="*/ 76200 h 392113"/>
                    <a:gd name="connsiteX22" fmla="*/ 288925 w 300905"/>
                    <a:gd name="connsiteY22" fmla="*/ 55562 h 392113"/>
                    <a:gd name="connsiteX23" fmla="*/ 295275 w 300905"/>
                    <a:gd name="connsiteY23" fmla="*/ 0 h 392113"/>
                    <a:gd name="connsiteX0" fmla="*/ 295275 w 300905"/>
                    <a:gd name="connsiteY0" fmla="*/ 0 h 392113"/>
                    <a:gd name="connsiteX1" fmla="*/ 242888 w 300905"/>
                    <a:gd name="connsiteY1" fmla="*/ 44450 h 392113"/>
                    <a:gd name="connsiteX2" fmla="*/ 144463 w 300905"/>
                    <a:gd name="connsiteY2" fmla="*/ 30163 h 392113"/>
                    <a:gd name="connsiteX3" fmla="*/ 63500 w 300905"/>
                    <a:gd name="connsiteY3" fmla="*/ 58738 h 392113"/>
                    <a:gd name="connsiteX4" fmla="*/ 53975 w 300905"/>
                    <a:gd name="connsiteY4" fmla="*/ 153988 h 392113"/>
                    <a:gd name="connsiteX5" fmla="*/ 31750 w 300905"/>
                    <a:gd name="connsiteY5" fmla="*/ 163513 h 392113"/>
                    <a:gd name="connsiteX6" fmla="*/ 0 w 300905"/>
                    <a:gd name="connsiteY6" fmla="*/ 244475 h 392113"/>
                    <a:gd name="connsiteX7" fmla="*/ 4763 w 300905"/>
                    <a:gd name="connsiteY7" fmla="*/ 280988 h 392113"/>
                    <a:gd name="connsiteX8" fmla="*/ 39688 w 300905"/>
                    <a:gd name="connsiteY8" fmla="*/ 306388 h 392113"/>
                    <a:gd name="connsiteX9" fmla="*/ 26988 w 300905"/>
                    <a:gd name="connsiteY9" fmla="*/ 392113 h 392113"/>
                    <a:gd name="connsiteX10" fmla="*/ 76200 w 300905"/>
                    <a:gd name="connsiteY10" fmla="*/ 377825 h 392113"/>
                    <a:gd name="connsiteX11" fmla="*/ 100013 w 300905"/>
                    <a:gd name="connsiteY11" fmla="*/ 255588 h 392113"/>
                    <a:gd name="connsiteX12" fmla="*/ 157163 w 300905"/>
                    <a:gd name="connsiteY12" fmla="*/ 369888 h 392113"/>
                    <a:gd name="connsiteX13" fmla="*/ 207963 w 300905"/>
                    <a:gd name="connsiteY13" fmla="*/ 295275 h 392113"/>
                    <a:gd name="connsiteX14" fmla="*/ 182563 w 300905"/>
                    <a:gd name="connsiteY14" fmla="*/ 268289 h 392113"/>
                    <a:gd name="connsiteX15" fmla="*/ 165100 w 300905"/>
                    <a:gd name="connsiteY15" fmla="*/ 211138 h 392113"/>
                    <a:gd name="connsiteX16" fmla="*/ 190500 w 300905"/>
                    <a:gd name="connsiteY16" fmla="*/ 163513 h 392113"/>
                    <a:gd name="connsiteX17" fmla="*/ 247650 w 300905"/>
                    <a:gd name="connsiteY17" fmla="*/ 150813 h 392113"/>
                    <a:gd name="connsiteX18" fmla="*/ 190500 w 300905"/>
                    <a:gd name="connsiteY18" fmla="*/ 122237 h 392113"/>
                    <a:gd name="connsiteX19" fmla="*/ 125413 w 300905"/>
                    <a:gd name="connsiteY19" fmla="*/ 139700 h 392113"/>
                    <a:gd name="connsiteX20" fmla="*/ 103188 w 300905"/>
                    <a:gd name="connsiteY20" fmla="*/ 77788 h 392113"/>
                    <a:gd name="connsiteX21" fmla="*/ 225425 w 300905"/>
                    <a:gd name="connsiteY21" fmla="*/ 76200 h 392113"/>
                    <a:gd name="connsiteX22" fmla="*/ 288925 w 300905"/>
                    <a:gd name="connsiteY22" fmla="*/ 55562 h 392113"/>
                    <a:gd name="connsiteX23" fmla="*/ 295275 w 300905"/>
                    <a:gd name="connsiteY23" fmla="*/ 0 h 392113"/>
                    <a:gd name="connsiteX0" fmla="*/ 295275 w 300905"/>
                    <a:gd name="connsiteY0" fmla="*/ 0 h 392113"/>
                    <a:gd name="connsiteX1" fmla="*/ 242888 w 300905"/>
                    <a:gd name="connsiteY1" fmla="*/ 44450 h 392113"/>
                    <a:gd name="connsiteX2" fmla="*/ 144463 w 300905"/>
                    <a:gd name="connsiteY2" fmla="*/ 30163 h 392113"/>
                    <a:gd name="connsiteX3" fmla="*/ 63500 w 300905"/>
                    <a:gd name="connsiteY3" fmla="*/ 58738 h 392113"/>
                    <a:gd name="connsiteX4" fmla="*/ 53975 w 300905"/>
                    <a:gd name="connsiteY4" fmla="*/ 153988 h 392113"/>
                    <a:gd name="connsiteX5" fmla="*/ 31750 w 300905"/>
                    <a:gd name="connsiteY5" fmla="*/ 163513 h 392113"/>
                    <a:gd name="connsiteX6" fmla="*/ 0 w 300905"/>
                    <a:gd name="connsiteY6" fmla="*/ 244475 h 392113"/>
                    <a:gd name="connsiteX7" fmla="*/ 4763 w 300905"/>
                    <a:gd name="connsiteY7" fmla="*/ 280988 h 392113"/>
                    <a:gd name="connsiteX8" fmla="*/ 39688 w 300905"/>
                    <a:gd name="connsiteY8" fmla="*/ 306388 h 392113"/>
                    <a:gd name="connsiteX9" fmla="*/ 26988 w 300905"/>
                    <a:gd name="connsiteY9" fmla="*/ 392113 h 392113"/>
                    <a:gd name="connsiteX10" fmla="*/ 76200 w 300905"/>
                    <a:gd name="connsiteY10" fmla="*/ 377825 h 392113"/>
                    <a:gd name="connsiteX11" fmla="*/ 100013 w 300905"/>
                    <a:gd name="connsiteY11" fmla="*/ 255588 h 392113"/>
                    <a:gd name="connsiteX12" fmla="*/ 157163 w 300905"/>
                    <a:gd name="connsiteY12" fmla="*/ 369888 h 392113"/>
                    <a:gd name="connsiteX13" fmla="*/ 207963 w 300905"/>
                    <a:gd name="connsiteY13" fmla="*/ 295275 h 392113"/>
                    <a:gd name="connsiteX14" fmla="*/ 182563 w 300905"/>
                    <a:gd name="connsiteY14" fmla="*/ 268289 h 392113"/>
                    <a:gd name="connsiteX15" fmla="*/ 165100 w 300905"/>
                    <a:gd name="connsiteY15" fmla="*/ 211138 h 392113"/>
                    <a:gd name="connsiteX16" fmla="*/ 190500 w 300905"/>
                    <a:gd name="connsiteY16" fmla="*/ 163513 h 392113"/>
                    <a:gd name="connsiteX17" fmla="*/ 247650 w 300905"/>
                    <a:gd name="connsiteY17" fmla="*/ 150813 h 392113"/>
                    <a:gd name="connsiteX18" fmla="*/ 190500 w 300905"/>
                    <a:gd name="connsiteY18" fmla="*/ 122237 h 392113"/>
                    <a:gd name="connsiteX19" fmla="*/ 125413 w 300905"/>
                    <a:gd name="connsiteY19" fmla="*/ 139700 h 392113"/>
                    <a:gd name="connsiteX20" fmla="*/ 103188 w 300905"/>
                    <a:gd name="connsiteY20" fmla="*/ 77788 h 392113"/>
                    <a:gd name="connsiteX21" fmla="*/ 225425 w 300905"/>
                    <a:gd name="connsiteY21" fmla="*/ 76200 h 392113"/>
                    <a:gd name="connsiteX22" fmla="*/ 288925 w 300905"/>
                    <a:gd name="connsiteY22" fmla="*/ 55562 h 392113"/>
                    <a:gd name="connsiteX23" fmla="*/ 295275 w 300905"/>
                    <a:gd name="connsiteY23" fmla="*/ 0 h 392113"/>
                    <a:gd name="connsiteX0" fmla="*/ 295275 w 300905"/>
                    <a:gd name="connsiteY0" fmla="*/ 0 h 387350"/>
                    <a:gd name="connsiteX1" fmla="*/ 242888 w 300905"/>
                    <a:gd name="connsiteY1" fmla="*/ 44450 h 387350"/>
                    <a:gd name="connsiteX2" fmla="*/ 144463 w 300905"/>
                    <a:gd name="connsiteY2" fmla="*/ 30163 h 387350"/>
                    <a:gd name="connsiteX3" fmla="*/ 63500 w 300905"/>
                    <a:gd name="connsiteY3" fmla="*/ 58738 h 387350"/>
                    <a:gd name="connsiteX4" fmla="*/ 53975 w 300905"/>
                    <a:gd name="connsiteY4" fmla="*/ 153988 h 387350"/>
                    <a:gd name="connsiteX5" fmla="*/ 31750 w 300905"/>
                    <a:gd name="connsiteY5" fmla="*/ 163513 h 387350"/>
                    <a:gd name="connsiteX6" fmla="*/ 0 w 300905"/>
                    <a:gd name="connsiteY6" fmla="*/ 244475 h 387350"/>
                    <a:gd name="connsiteX7" fmla="*/ 4763 w 300905"/>
                    <a:gd name="connsiteY7" fmla="*/ 280988 h 387350"/>
                    <a:gd name="connsiteX8" fmla="*/ 39688 w 300905"/>
                    <a:gd name="connsiteY8" fmla="*/ 306388 h 387350"/>
                    <a:gd name="connsiteX9" fmla="*/ 34926 w 300905"/>
                    <a:gd name="connsiteY9" fmla="*/ 387350 h 387350"/>
                    <a:gd name="connsiteX10" fmla="*/ 76200 w 300905"/>
                    <a:gd name="connsiteY10" fmla="*/ 377825 h 387350"/>
                    <a:gd name="connsiteX11" fmla="*/ 100013 w 300905"/>
                    <a:gd name="connsiteY11" fmla="*/ 255588 h 387350"/>
                    <a:gd name="connsiteX12" fmla="*/ 157163 w 300905"/>
                    <a:gd name="connsiteY12" fmla="*/ 369888 h 387350"/>
                    <a:gd name="connsiteX13" fmla="*/ 207963 w 300905"/>
                    <a:gd name="connsiteY13" fmla="*/ 295275 h 387350"/>
                    <a:gd name="connsiteX14" fmla="*/ 182563 w 300905"/>
                    <a:gd name="connsiteY14" fmla="*/ 268289 h 387350"/>
                    <a:gd name="connsiteX15" fmla="*/ 165100 w 300905"/>
                    <a:gd name="connsiteY15" fmla="*/ 211138 h 387350"/>
                    <a:gd name="connsiteX16" fmla="*/ 190500 w 300905"/>
                    <a:gd name="connsiteY16" fmla="*/ 163513 h 387350"/>
                    <a:gd name="connsiteX17" fmla="*/ 247650 w 300905"/>
                    <a:gd name="connsiteY17" fmla="*/ 150813 h 387350"/>
                    <a:gd name="connsiteX18" fmla="*/ 190500 w 300905"/>
                    <a:gd name="connsiteY18" fmla="*/ 122237 h 387350"/>
                    <a:gd name="connsiteX19" fmla="*/ 125413 w 300905"/>
                    <a:gd name="connsiteY19" fmla="*/ 139700 h 387350"/>
                    <a:gd name="connsiteX20" fmla="*/ 103188 w 300905"/>
                    <a:gd name="connsiteY20" fmla="*/ 77788 h 387350"/>
                    <a:gd name="connsiteX21" fmla="*/ 225425 w 300905"/>
                    <a:gd name="connsiteY21" fmla="*/ 76200 h 387350"/>
                    <a:gd name="connsiteX22" fmla="*/ 288925 w 300905"/>
                    <a:gd name="connsiteY22" fmla="*/ 55562 h 387350"/>
                    <a:gd name="connsiteX23" fmla="*/ 295275 w 300905"/>
                    <a:gd name="connsiteY23" fmla="*/ 0 h 387350"/>
                    <a:gd name="connsiteX0" fmla="*/ 295275 w 300905"/>
                    <a:gd name="connsiteY0" fmla="*/ 0 h 387350"/>
                    <a:gd name="connsiteX1" fmla="*/ 242888 w 300905"/>
                    <a:gd name="connsiteY1" fmla="*/ 44450 h 387350"/>
                    <a:gd name="connsiteX2" fmla="*/ 144463 w 300905"/>
                    <a:gd name="connsiteY2" fmla="*/ 30163 h 387350"/>
                    <a:gd name="connsiteX3" fmla="*/ 63500 w 300905"/>
                    <a:gd name="connsiteY3" fmla="*/ 58738 h 387350"/>
                    <a:gd name="connsiteX4" fmla="*/ 53975 w 300905"/>
                    <a:gd name="connsiteY4" fmla="*/ 153988 h 387350"/>
                    <a:gd name="connsiteX5" fmla="*/ 31750 w 300905"/>
                    <a:gd name="connsiteY5" fmla="*/ 163513 h 387350"/>
                    <a:gd name="connsiteX6" fmla="*/ 0 w 300905"/>
                    <a:gd name="connsiteY6" fmla="*/ 244475 h 387350"/>
                    <a:gd name="connsiteX7" fmla="*/ 4763 w 300905"/>
                    <a:gd name="connsiteY7" fmla="*/ 280988 h 387350"/>
                    <a:gd name="connsiteX8" fmla="*/ 39688 w 300905"/>
                    <a:gd name="connsiteY8" fmla="*/ 306388 h 387350"/>
                    <a:gd name="connsiteX9" fmla="*/ 34926 w 300905"/>
                    <a:gd name="connsiteY9" fmla="*/ 387350 h 387350"/>
                    <a:gd name="connsiteX10" fmla="*/ 76200 w 300905"/>
                    <a:gd name="connsiteY10" fmla="*/ 377825 h 387350"/>
                    <a:gd name="connsiteX11" fmla="*/ 100013 w 300905"/>
                    <a:gd name="connsiteY11" fmla="*/ 255588 h 387350"/>
                    <a:gd name="connsiteX12" fmla="*/ 157163 w 300905"/>
                    <a:gd name="connsiteY12" fmla="*/ 369888 h 387350"/>
                    <a:gd name="connsiteX13" fmla="*/ 207963 w 300905"/>
                    <a:gd name="connsiteY13" fmla="*/ 295275 h 387350"/>
                    <a:gd name="connsiteX14" fmla="*/ 182563 w 300905"/>
                    <a:gd name="connsiteY14" fmla="*/ 268289 h 387350"/>
                    <a:gd name="connsiteX15" fmla="*/ 165100 w 300905"/>
                    <a:gd name="connsiteY15" fmla="*/ 211138 h 387350"/>
                    <a:gd name="connsiteX16" fmla="*/ 190500 w 300905"/>
                    <a:gd name="connsiteY16" fmla="*/ 163513 h 387350"/>
                    <a:gd name="connsiteX17" fmla="*/ 247650 w 300905"/>
                    <a:gd name="connsiteY17" fmla="*/ 150813 h 387350"/>
                    <a:gd name="connsiteX18" fmla="*/ 190500 w 300905"/>
                    <a:gd name="connsiteY18" fmla="*/ 122237 h 387350"/>
                    <a:gd name="connsiteX19" fmla="*/ 125413 w 300905"/>
                    <a:gd name="connsiteY19" fmla="*/ 139700 h 387350"/>
                    <a:gd name="connsiteX20" fmla="*/ 103188 w 300905"/>
                    <a:gd name="connsiteY20" fmla="*/ 77788 h 387350"/>
                    <a:gd name="connsiteX21" fmla="*/ 225425 w 300905"/>
                    <a:gd name="connsiteY21" fmla="*/ 76200 h 387350"/>
                    <a:gd name="connsiteX22" fmla="*/ 288925 w 300905"/>
                    <a:gd name="connsiteY22" fmla="*/ 55562 h 387350"/>
                    <a:gd name="connsiteX23" fmla="*/ 295275 w 300905"/>
                    <a:gd name="connsiteY23" fmla="*/ 0 h 387350"/>
                    <a:gd name="connsiteX0" fmla="*/ 295275 w 300905"/>
                    <a:gd name="connsiteY0" fmla="*/ 0 h 387350"/>
                    <a:gd name="connsiteX1" fmla="*/ 242888 w 300905"/>
                    <a:gd name="connsiteY1" fmla="*/ 44450 h 387350"/>
                    <a:gd name="connsiteX2" fmla="*/ 144463 w 300905"/>
                    <a:gd name="connsiteY2" fmla="*/ 30163 h 387350"/>
                    <a:gd name="connsiteX3" fmla="*/ 63500 w 300905"/>
                    <a:gd name="connsiteY3" fmla="*/ 58738 h 387350"/>
                    <a:gd name="connsiteX4" fmla="*/ 53975 w 300905"/>
                    <a:gd name="connsiteY4" fmla="*/ 153988 h 387350"/>
                    <a:gd name="connsiteX5" fmla="*/ 31750 w 300905"/>
                    <a:gd name="connsiteY5" fmla="*/ 163513 h 387350"/>
                    <a:gd name="connsiteX6" fmla="*/ 0 w 300905"/>
                    <a:gd name="connsiteY6" fmla="*/ 244475 h 387350"/>
                    <a:gd name="connsiteX7" fmla="*/ 4763 w 300905"/>
                    <a:gd name="connsiteY7" fmla="*/ 280988 h 387350"/>
                    <a:gd name="connsiteX8" fmla="*/ 39688 w 300905"/>
                    <a:gd name="connsiteY8" fmla="*/ 306388 h 387350"/>
                    <a:gd name="connsiteX9" fmla="*/ 34926 w 300905"/>
                    <a:gd name="connsiteY9" fmla="*/ 387350 h 387350"/>
                    <a:gd name="connsiteX10" fmla="*/ 76200 w 300905"/>
                    <a:gd name="connsiteY10" fmla="*/ 377825 h 387350"/>
                    <a:gd name="connsiteX11" fmla="*/ 100013 w 300905"/>
                    <a:gd name="connsiteY11" fmla="*/ 255588 h 387350"/>
                    <a:gd name="connsiteX12" fmla="*/ 157163 w 300905"/>
                    <a:gd name="connsiteY12" fmla="*/ 369888 h 387350"/>
                    <a:gd name="connsiteX13" fmla="*/ 207963 w 300905"/>
                    <a:gd name="connsiteY13" fmla="*/ 295275 h 387350"/>
                    <a:gd name="connsiteX14" fmla="*/ 182563 w 300905"/>
                    <a:gd name="connsiteY14" fmla="*/ 268289 h 387350"/>
                    <a:gd name="connsiteX15" fmla="*/ 165100 w 300905"/>
                    <a:gd name="connsiteY15" fmla="*/ 211138 h 387350"/>
                    <a:gd name="connsiteX16" fmla="*/ 190500 w 300905"/>
                    <a:gd name="connsiteY16" fmla="*/ 163513 h 387350"/>
                    <a:gd name="connsiteX17" fmla="*/ 247650 w 300905"/>
                    <a:gd name="connsiteY17" fmla="*/ 150813 h 387350"/>
                    <a:gd name="connsiteX18" fmla="*/ 190500 w 300905"/>
                    <a:gd name="connsiteY18" fmla="*/ 122237 h 387350"/>
                    <a:gd name="connsiteX19" fmla="*/ 125413 w 300905"/>
                    <a:gd name="connsiteY19" fmla="*/ 139700 h 387350"/>
                    <a:gd name="connsiteX20" fmla="*/ 103188 w 300905"/>
                    <a:gd name="connsiteY20" fmla="*/ 77788 h 387350"/>
                    <a:gd name="connsiteX21" fmla="*/ 225425 w 300905"/>
                    <a:gd name="connsiteY21" fmla="*/ 76200 h 387350"/>
                    <a:gd name="connsiteX22" fmla="*/ 288925 w 300905"/>
                    <a:gd name="connsiteY22" fmla="*/ 55562 h 387350"/>
                    <a:gd name="connsiteX23" fmla="*/ 295275 w 300905"/>
                    <a:gd name="connsiteY23" fmla="*/ 0 h 387350"/>
                    <a:gd name="connsiteX0" fmla="*/ 295275 w 300905"/>
                    <a:gd name="connsiteY0" fmla="*/ 0 h 387350"/>
                    <a:gd name="connsiteX1" fmla="*/ 242888 w 300905"/>
                    <a:gd name="connsiteY1" fmla="*/ 44450 h 387350"/>
                    <a:gd name="connsiteX2" fmla="*/ 144463 w 300905"/>
                    <a:gd name="connsiteY2" fmla="*/ 30163 h 387350"/>
                    <a:gd name="connsiteX3" fmla="*/ 63500 w 300905"/>
                    <a:gd name="connsiteY3" fmla="*/ 58738 h 387350"/>
                    <a:gd name="connsiteX4" fmla="*/ 53975 w 300905"/>
                    <a:gd name="connsiteY4" fmla="*/ 153988 h 387350"/>
                    <a:gd name="connsiteX5" fmla="*/ 31750 w 300905"/>
                    <a:gd name="connsiteY5" fmla="*/ 163513 h 387350"/>
                    <a:gd name="connsiteX6" fmla="*/ 0 w 300905"/>
                    <a:gd name="connsiteY6" fmla="*/ 244475 h 387350"/>
                    <a:gd name="connsiteX7" fmla="*/ 4763 w 300905"/>
                    <a:gd name="connsiteY7" fmla="*/ 280988 h 387350"/>
                    <a:gd name="connsiteX8" fmla="*/ 47626 w 300905"/>
                    <a:gd name="connsiteY8" fmla="*/ 285750 h 387350"/>
                    <a:gd name="connsiteX9" fmla="*/ 34926 w 300905"/>
                    <a:gd name="connsiteY9" fmla="*/ 387350 h 387350"/>
                    <a:gd name="connsiteX10" fmla="*/ 76200 w 300905"/>
                    <a:gd name="connsiteY10" fmla="*/ 377825 h 387350"/>
                    <a:gd name="connsiteX11" fmla="*/ 100013 w 300905"/>
                    <a:gd name="connsiteY11" fmla="*/ 255588 h 387350"/>
                    <a:gd name="connsiteX12" fmla="*/ 157163 w 300905"/>
                    <a:gd name="connsiteY12" fmla="*/ 369888 h 387350"/>
                    <a:gd name="connsiteX13" fmla="*/ 207963 w 300905"/>
                    <a:gd name="connsiteY13" fmla="*/ 295275 h 387350"/>
                    <a:gd name="connsiteX14" fmla="*/ 182563 w 300905"/>
                    <a:gd name="connsiteY14" fmla="*/ 268289 h 387350"/>
                    <a:gd name="connsiteX15" fmla="*/ 165100 w 300905"/>
                    <a:gd name="connsiteY15" fmla="*/ 211138 h 387350"/>
                    <a:gd name="connsiteX16" fmla="*/ 190500 w 300905"/>
                    <a:gd name="connsiteY16" fmla="*/ 163513 h 387350"/>
                    <a:gd name="connsiteX17" fmla="*/ 247650 w 300905"/>
                    <a:gd name="connsiteY17" fmla="*/ 150813 h 387350"/>
                    <a:gd name="connsiteX18" fmla="*/ 190500 w 300905"/>
                    <a:gd name="connsiteY18" fmla="*/ 122237 h 387350"/>
                    <a:gd name="connsiteX19" fmla="*/ 125413 w 300905"/>
                    <a:gd name="connsiteY19" fmla="*/ 139700 h 387350"/>
                    <a:gd name="connsiteX20" fmla="*/ 103188 w 300905"/>
                    <a:gd name="connsiteY20" fmla="*/ 77788 h 387350"/>
                    <a:gd name="connsiteX21" fmla="*/ 225425 w 300905"/>
                    <a:gd name="connsiteY21" fmla="*/ 76200 h 387350"/>
                    <a:gd name="connsiteX22" fmla="*/ 288925 w 300905"/>
                    <a:gd name="connsiteY22" fmla="*/ 55562 h 387350"/>
                    <a:gd name="connsiteX23" fmla="*/ 295275 w 300905"/>
                    <a:gd name="connsiteY23" fmla="*/ 0 h 387350"/>
                    <a:gd name="connsiteX0" fmla="*/ 295275 w 300905"/>
                    <a:gd name="connsiteY0" fmla="*/ 0 h 387350"/>
                    <a:gd name="connsiteX1" fmla="*/ 242888 w 300905"/>
                    <a:gd name="connsiteY1" fmla="*/ 44450 h 387350"/>
                    <a:gd name="connsiteX2" fmla="*/ 144463 w 300905"/>
                    <a:gd name="connsiteY2" fmla="*/ 30163 h 387350"/>
                    <a:gd name="connsiteX3" fmla="*/ 63500 w 300905"/>
                    <a:gd name="connsiteY3" fmla="*/ 58738 h 387350"/>
                    <a:gd name="connsiteX4" fmla="*/ 53975 w 300905"/>
                    <a:gd name="connsiteY4" fmla="*/ 153988 h 387350"/>
                    <a:gd name="connsiteX5" fmla="*/ 31750 w 300905"/>
                    <a:gd name="connsiteY5" fmla="*/ 163513 h 387350"/>
                    <a:gd name="connsiteX6" fmla="*/ 0 w 300905"/>
                    <a:gd name="connsiteY6" fmla="*/ 244475 h 387350"/>
                    <a:gd name="connsiteX7" fmla="*/ 4763 w 300905"/>
                    <a:gd name="connsiteY7" fmla="*/ 280988 h 387350"/>
                    <a:gd name="connsiteX8" fmla="*/ 47626 w 300905"/>
                    <a:gd name="connsiteY8" fmla="*/ 285750 h 387350"/>
                    <a:gd name="connsiteX9" fmla="*/ 34926 w 300905"/>
                    <a:gd name="connsiteY9" fmla="*/ 387350 h 387350"/>
                    <a:gd name="connsiteX10" fmla="*/ 76200 w 300905"/>
                    <a:gd name="connsiteY10" fmla="*/ 377825 h 387350"/>
                    <a:gd name="connsiteX11" fmla="*/ 100013 w 300905"/>
                    <a:gd name="connsiteY11" fmla="*/ 255588 h 387350"/>
                    <a:gd name="connsiteX12" fmla="*/ 134938 w 300905"/>
                    <a:gd name="connsiteY12" fmla="*/ 307976 h 387350"/>
                    <a:gd name="connsiteX13" fmla="*/ 157163 w 300905"/>
                    <a:gd name="connsiteY13" fmla="*/ 369888 h 387350"/>
                    <a:gd name="connsiteX14" fmla="*/ 207963 w 300905"/>
                    <a:gd name="connsiteY14" fmla="*/ 295275 h 387350"/>
                    <a:gd name="connsiteX15" fmla="*/ 182563 w 300905"/>
                    <a:gd name="connsiteY15" fmla="*/ 268289 h 387350"/>
                    <a:gd name="connsiteX16" fmla="*/ 165100 w 300905"/>
                    <a:gd name="connsiteY16" fmla="*/ 211138 h 387350"/>
                    <a:gd name="connsiteX17" fmla="*/ 190500 w 300905"/>
                    <a:gd name="connsiteY17" fmla="*/ 163513 h 387350"/>
                    <a:gd name="connsiteX18" fmla="*/ 247650 w 300905"/>
                    <a:gd name="connsiteY18" fmla="*/ 150813 h 387350"/>
                    <a:gd name="connsiteX19" fmla="*/ 190500 w 300905"/>
                    <a:gd name="connsiteY19" fmla="*/ 122237 h 387350"/>
                    <a:gd name="connsiteX20" fmla="*/ 125413 w 300905"/>
                    <a:gd name="connsiteY20" fmla="*/ 139700 h 387350"/>
                    <a:gd name="connsiteX21" fmla="*/ 103188 w 300905"/>
                    <a:gd name="connsiteY21" fmla="*/ 77788 h 387350"/>
                    <a:gd name="connsiteX22" fmla="*/ 225425 w 300905"/>
                    <a:gd name="connsiteY22" fmla="*/ 76200 h 387350"/>
                    <a:gd name="connsiteX23" fmla="*/ 288925 w 300905"/>
                    <a:gd name="connsiteY23" fmla="*/ 55562 h 387350"/>
                    <a:gd name="connsiteX24" fmla="*/ 295275 w 300905"/>
                    <a:gd name="connsiteY24" fmla="*/ 0 h 387350"/>
                    <a:gd name="connsiteX0" fmla="*/ 295275 w 300905"/>
                    <a:gd name="connsiteY0" fmla="*/ 0 h 387350"/>
                    <a:gd name="connsiteX1" fmla="*/ 242888 w 300905"/>
                    <a:gd name="connsiteY1" fmla="*/ 44450 h 387350"/>
                    <a:gd name="connsiteX2" fmla="*/ 144463 w 300905"/>
                    <a:gd name="connsiteY2" fmla="*/ 30163 h 387350"/>
                    <a:gd name="connsiteX3" fmla="*/ 63500 w 300905"/>
                    <a:gd name="connsiteY3" fmla="*/ 58738 h 387350"/>
                    <a:gd name="connsiteX4" fmla="*/ 53975 w 300905"/>
                    <a:gd name="connsiteY4" fmla="*/ 153988 h 387350"/>
                    <a:gd name="connsiteX5" fmla="*/ 31750 w 300905"/>
                    <a:gd name="connsiteY5" fmla="*/ 163513 h 387350"/>
                    <a:gd name="connsiteX6" fmla="*/ 0 w 300905"/>
                    <a:gd name="connsiteY6" fmla="*/ 244475 h 387350"/>
                    <a:gd name="connsiteX7" fmla="*/ 4763 w 300905"/>
                    <a:gd name="connsiteY7" fmla="*/ 280988 h 387350"/>
                    <a:gd name="connsiteX8" fmla="*/ 47626 w 300905"/>
                    <a:gd name="connsiteY8" fmla="*/ 285750 h 387350"/>
                    <a:gd name="connsiteX9" fmla="*/ 34926 w 300905"/>
                    <a:gd name="connsiteY9" fmla="*/ 387350 h 387350"/>
                    <a:gd name="connsiteX10" fmla="*/ 76200 w 300905"/>
                    <a:gd name="connsiteY10" fmla="*/ 377825 h 387350"/>
                    <a:gd name="connsiteX11" fmla="*/ 100013 w 300905"/>
                    <a:gd name="connsiteY11" fmla="*/ 255588 h 387350"/>
                    <a:gd name="connsiteX12" fmla="*/ 134938 w 300905"/>
                    <a:gd name="connsiteY12" fmla="*/ 307976 h 387350"/>
                    <a:gd name="connsiteX13" fmla="*/ 152400 w 300905"/>
                    <a:gd name="connsiteY13" fmla="*/ 361950 h 387350"/>
                    <a:gd name="connsiteX14" fmla="*/ 207963 w 300905"/>
                    <a:gd name="connsiteY14" fmla="*/ 295275 h 387350"/>
                    <a:gd name="connsiteX15" fmla="*/ 182563 w 300905"/>
                    <a:gd name="connsiteY15" fmla="*/ 268289 h 387350"/>
                    <a:gd name="connsiteX16" fmla="*/ 165100 w 300905"/>
                    <a:gd name="connsiteY16" fmla="*/ 211138 h 387350"/>
                    <a:gd name="connsiteX17" fmla="*/ 190500 w 300905"/>
                    <a:gd name="connsiteY17" fmla="*/ 163513 h 387350"/>
                    <a:gd name="connsiteX18" fmla="*/ 247650 w 300905"/>
                    <a:gd name="connsiteY18" fmla="*/ 150813 h 387350"/>
                    <a:gd name="connsiteX19" fmla="*/ 190500 w 300905"/>
                    <a:gd name="connsiteY19" fmla="*/ 122237 h 387350"/>
                    <a:gd name="connsiteX20" fmla="*/ 125413 w 300905"/>
                    <a:gd name="connsiteY20" fmla="*/ 139700 h 387350"/>
                    <a:gd name="connsiteX21" fmla="*/ 103188 w 300905"/>
                    <a:gd name="connsiteY21" fmla="*/ 77788 h 387350"/>
                    <a:gd name="connsiteX22" fmla="*/ 225425 w 300905"/>
                    <a:gd name="connsiteY22" fmla="*/ 76200 h 387350"/>
                    <a:gd name="connsiteX23" fmla="*/ 288925 w 300905"/>
                    <a:gd name="connsiteY23" fmla="*/ 55562 h 387350"/>
                    <a:gd name="connsiteX24" fmla="*/ 295275 w 300905"/>
                    <a:gd name="connsiteY24" fmla="*/ 0 h 387350"/>
                    <a:gd name="connsiteX0" fmla="*/ 295275 w 300905"/>
                    <a:gd name="connsiteY0" fmla="*/ 0 h 387350"/>
                    <a:gd name="connsiteX1" fmla="*/ 242888 w 300905"/>
                    <a:gd name="connsiteY1" fmla="*/ 44450 h 387350"/>
                    <a:gd name="connsiteX2" fmla="*/ 144463 w 300905"/>
                    <a:gd name="connsiteY2" fmla="*/ 30163 h 387350"/>
                    <a:gd name="connsiteX3" fmla="*/ 63500 w 300905"/>
                    <a:gd name="connsiteY3" fmla="*/ 58738 h 387350"/>
                    <a:gd name="connsiteX4" fmla="*/ 53975 w 300905"/>
                    <a:gd name="connsiteY4" fmla="*/ 153988 h 387350"/>
                    <a:gd name="connsiteX5" fmla="*/ 31750 w 300905"/>
                    <a:gd name="connsiteY5" fmla="*/ 163513 h 387350"/>
                    <a:gd name="connsiteX6" fmla="*/ 0 w 300905"/>
                    <a:gd name="connsiteY6" fmla="*/ 244475 h 387350"/>
                    <a:gd name="connsiteX7" fmla="*/ 4763 w 300905"/>
                    <a:gd name="connsiteY7" fmla="*/ 280988 h 387350"/>
                    <a:gd name="connsiteX8" fmla="*/ 47626 w 300905"/>
                    <a:gd name="connsiteY8" fmla="*/ 285750 h 387350"/>
                    <a:gd name="connsiteX9" fmla="*/ 34926 w 300905"/>
                    <a:gd name="connsiteY9" fmla="*/ 387350 h 387350"/>
                    <a:gd name="connsiteX10" fmla="*/ 76200 w 300905"/>
                    <a:gd name="connsiteY10" fmla="*/ 377825 h 387350"/>
                    <a:gd name="connsiteX11" fmla="*/ 100013 w 300905"/>
                    <a:gd name="connsiteY11" fmla="*/ 255588 h 387350"/>
                    <a:gd name="connsiteX12" fmla="*/ 134938 w 300905"/>
                    <a:gd name="connsiteY12" fmla="*/ 307976 h 387350"/>
                    <a:gd name="connsiteX13" fmla="*/ 152400 w 300905"/>
                    <a:gd name="connsiteY13" fmla="*/ 361950 h 387350"/>
                    <a:gd name="connsiteX14" fmla="*/ 207963 w 300905"/>
                    <a:gd name="connsiteY14" fmla="*/ 295275 h 387350"/>
                    <a:gd name="connsiteX15" fmla="*/ 182563 w 300905"/>
                    <a:gd name="connsiteY15" fmla="*/ 268289 h 387350"/>
                    <a:gd name="connsiteX16" fmla="*/ 165100 w 300905"/>
                    <a:gd name="connsiteY16" fmla="*/ 211138 h 387350"/>
                    <a:gd name="connsiteX17" fmla="*/ 190500 w 300905"/>
                    <a:gd name="connsiteY17" fmla="*/ 163513 h 387350"/>
                    <a:gd name="connsiteX18" fmla="*/ 247650 w 300905"/>
                    <a:gd name="connsiteY18" fmla="*/ 150813 h 387350"/>
                    <a:gd name="connsiteX19" fmla="*/ 190500 w 300905"/>
                    <a:gd name="connsiteY19" fmla="*/ 122237 h 387350"/>
                    <a:gd name="connsiteX20" fmla="*/ 125413 w 300905"/>
                    <a:gd name="connsiteY20" fmla="*/ 139700 h 387350"/>
                    <a:gd name="connsiteX21" fmla="*/ 103188 w 300905"/>
                    <a:gd name="connsiteY21" fmla="*/ 77788 h 387350"/>
                    <a:gd name="connsiteX22" fmla="*/ 225425 w 300905"/>
                    <a:gd name="connsiteY22" fmla="*/ 76200 h 387350"/>
                    <a:gd name="connsiteX23" fmla="*/ 288925 w 300905"/>
                    <a:gd name="connsiteY23" fmla="*/ 55562 h 387350"/>
                    <a:gd name="connsiteX24" fmla="*/ 295275 w 300905"/>
                    <a:gd name="connsiteY24" fmla="*/ 0 h 387350"/>
                    <a:gd name="connsiteX0" fmla="*/ 295275 w 300905"/>
                    <a:gd name="connsiteY0" fmla="*/ 0 h 387350"/>
                    <a:gd name="connsiteX1" fmla="*/ 242888 w 300905"/>
                    <a:gd name="connsiteY1" fmla="*/ 44450 h 387350"/>
                    <a:gd name="connsiteX2" fmla="*/ 144463 w 300905"/>
                    <a:gd name="connsiteY2" fmla="*/ 30163 h 387350"/>
                    <a:gd name="connsiteX3" fmla="*/ 63500 w 300905"/>
                    <a:gd name="connsiteY3" fmla="*/ 58738 h 387350"/>
                    <a:gd name="connsiteX4" fmla="*/ 53975 w 300905"/>
                    <a:gd name="connsiteY4" fmla="*/ 153988 h 387350"/>
                    <a:gd name="connsiteX5" fmla="*/ 31750 w 300905"/>
                    <a:gd name="connsiteY5" fmla="*/ 163513 h 387350"/>
                    <a:gd name="connsiteX6" fmla="*/ 0 w 300905"/>
                    <a:gd name="connsiteY6" fmla="*/ 244475 h 387350"/>
                    <a:gd name="connsiteX7" fmla="*/ 4763 w 300905"/>
                    <a:gd name="connsiteY7" fmla="*/ 280988 h 387350"/>
                    <a:gd name="connsiteX8" fmla="*/ 47626 w 300905"/>
                    <a:gd name="connsiteY8" fmla="*/ 285750 h 387350"/>
                    <a:gd name="connsiteX9" fmla="*/ 34926 w 300905"/>
                    <a:gd name="connsiteY9" fmla="*/ 387350 h 387350"/>
                    <a:gd name="connsiteX10" fmla="*/ 76200 w 300905"/>
                    <a:gd name="connsiteY10" fmla="*/ 377825 h 387350"/>
                    <a:gd name="connsiteX11" fmla="*/ 100013 w 300905"/>
                    <a:gd name="connsiteY11" fmla="*/ 255588 h 387350"/>
                    <a:gd name="connsiteX12" fmla="*/ 134938 w 300905"/>
                    <a:gd name="connsiteY12" fmla="*/ 307976 h 387350"/>
                    <a:gd name="connsiteX13" fmla="*/ 152400 w 300905"/>
                    <a:gd name="connsiteY13" fmla="*/ 361950 h 387350"/>
                    <a:gd name="connsiteX14" fmla="*/ 169863 w 300905"/>
                    <a:gd name="connsiteY14" fmla="*/ 319089 h 387350"/>
                    <a:gd name="connsiteX15" fmla="*/ 207963 w 300905"/>
                    <a:gd name="connsiteY15" fmla="*/ 295275 h 387350"/>
                    <a:gd name="connsiteX16" fmla="*/ 182563 w 300905"/>
                    <a:gd name="connsiteY16" fmla="*/ 268289 h 387350"/>
                    <a:gd name="connsiteX17" fmla="*/ 165100 w 300905"/>
                    <a:gd name="connsiteY17" fmla="*/ 211138 h 387350"/>
                    <a:gd name="connsiteX18" fmla="*/ 190500 w 300905"/>
                    <a:gd name="connsiteY18" fmla="*/ 163513 h 387350"/>
                    <a:gd name="connsiteX19" fmla="*/ 247650 w 300905"/>
                    <a:gd name="connsiteY19" fmla="*/ 150813 h 387350"/>
                    <a:gd name="connsiteX20" fmla="*/ 190500 w 300905"/>
                    <a:gd name="connsiteY20" fmla="*/ 122237 h 387350"/>
                    <a:gd name="connsiteX21" fmla="*/ 125413 w 300905"/>
                    <a:gd name="connsiteY21" fmla="*/ 139700 h 387350"/>
                    <a:gd name="connsiteX22" fmla="*/ 103188 w 300905"/>
                    <a:gd name="connsiteY22" fmla="*/ 77788 h 387350"/>
                    <a:gd name="connsiteX23" fmla="*/ 225425 w 300905"/>
                    <a:gd name="connsiteY23" fmla="*/ 76200 h 387350"/>
                    <a:gd name="connsiteX24" fmla="*/ 288925 w 300905"/>
                    <a:gd name="connsiteY24" fmla="*/ 55562 h 387350"/>
                    <a:gd name="connsiteX25" fmla="*/ 295275 w 300905"/>
                    <a:gd name="connsiteY25" fmla="*/ 0 h 387350"/>
                    <a:gd name="connsiteX0" fmla="*/ 295275 w 300905"/>
                    <a:gd name="connsiteY0" fmla="*/ 0 h 387350"/>
                    <a:gd name="connsiteX1" fmla="*/ 242888 w 300905"/>
                    <a:gd name="connsiteY1" fmla="*/ 44450 h 387350"/>
                    <a:gd name="connsiteX2" fmla="*/ 144463 w 300905"/>
                    <a:gd name="connsiteY2" fmla="*/ 30163 h 387350"/>
                    <a:gd name="connsiteX3" fmla="*/ 63500 w 300905"/>
                    <a:gd name="connsiteY3" fmla="*/ 58738 h 387350"/>
                    <a:gd name="connsiteX4" fmla="*/ 53975 w 300905"/>
                    <a:gd name="connsiteY4" fmla="*/ 153988 h 387350"/>
                    <a:gd name="connsiteX5" fmla="*/ 31750 w 300905"/>
                    <a:gd name="connsiteY5" fmla="*/ 163513 h 387350"/>
                    <a:gd name="connsiteX6" fmla="*/ 0 w 300905"/>
                    <a:gd name="connsiteY6" fmla="*/ 244475 h 387350"/>
                    <a:gd name="connsiteX7" fmla="*/ 4763 w 300905"/>
                    <a:gd name="connsiteY7" fmla="*/ 280988 h 387350"/>
                    <a:gd name="connsiteX8" fmla="*/ 47626 w 300905"/>
                    <a:gd name="connsiteY8" fmla="*/ 285750 h 387350"/>
                    <a:gd name="connsiteX9" fmla="*/ 34926 w 300905"/>
                    <a:gd name="connsiteY9" fmla="*/ 387350 h 387350"/>
                    <a:gd name="connsiteX10" fmla="*/ 76200 w 300905"/>
                    <a:gd name="connsiteY10" fmla="*/ 377825 h 387350"/>
                    <a:gd name="connsiteX11" fmla="*/ 100013 w 300905"/>
                    <a:gd name="connsiteY11" fmla="*/ 255588 h 387350"/>
                    <a:gd name="connsiteX12" fmla="*/ 134938 w 300905"/>
                    <a:gd name="connsiteY12" fmla="*/ 307976 h 387350"/>
                    <a:gd name="connsiteX13" fmla="*/ 152400 w 300905"/>
                    <a:gd name="connsiteY13" fmla="*/ 361950 h 387350"/>
                    <a:gd name="connsiteX14" fmla="*/ 169863 w 300905"/>
                    <a:gd name="connsiteY14" fmla="*/ 319089 h 387350"/>
                    <a:gd name="connsiteX15" fmla="*/ 207963 w 300905"/>
                    <a:gd name="connsiteY15" fmla="*/ 295275 h 387350"/>
                    <a:gd name="connsiteX16" fmla="*/ 182563 w 300905"/>
                    <a:gd name="connsiteY16" fmla="*/ 268289 h 387350"/>
                    <a:gd name="connsiteX17" fmla="*/ 165100 w 300905"/>
                    <a:gd name="connsiteY17" fmla="*/ 211138 h 387350"/>
                    <a:gd name="connsiteX18" fmla="*/ 190500 w 300905"/>
                    <a:gd name="connsiteY18" fmla="*/ 163513 h 387350"/>
                    <a:gd name="connsiteX19" fmla="*/ 247650 w 300905"/>
                    <a:gd name="connsiteY19" fmla="*/ 150813 h 387350"/>
                    <a:gd name="connsiteX20" fmla="*/ 190500 w 300905"/>
                    <a:gd name="connsiteY20" fmla="*/ 122237 h 387350"/>
                    <a:gd name="connsiteX21" fmla="*/ 125413 w 300905"/>
                    <a:gd name="connsiteY21" fmla="*/ 139700 h 387350"/>
                    <a:gd name="connsiteX22" fmla="*/ 103188 w 300905"/>
                    <a:gd name="connsiteY22" fmla="*/ 77788 h 387350"/>
                    <a:gd name="connsiteX23" fmla="*/ 225425 w 300905"/>
                    <a:gd name="connsiteY23" fmla="*/ 76200 h 387350"/>
                    <a:gd name="connsiteX24" fmla="*/ 288925 w 300905"/>
                    <a:gd name="connsiteY24" fmla="*/ 55562 h 387350"/>
                    <a:gd name="connsiteX25" fmla="*/ 295275 w 300905"/>
                    <a:gd name="connsiteY25" fmla="*/ 0 h 387350"/>
                    <a:gd name="connsiteX0" fmla="*/ 295275 w 300905"/>
                    <a:gd name="connsiteY0" fmla="*/ 0 h 387350"/>
                    <a:gd name="connsiteX1" fmla="*/ 242888 w 300905"/>
                    <a:gd name="connsiteY1" fmla="*/ 44450 h 387350"/>
                    <a:gd name="connsiteX2" fmla="*/ 144463 w 300905"/>
                    <a:gd name="connsiteY2" fmla="*/ 30163 h 387350"/>
                    <a:gd name="connsiteX3" fmla="*/ 63500 w 300905"/>
                    <a:gd name="connsiteY3" fmla="*/ 58738 h 387350"/>
                    <a:gd name="connsiteX4" fmla="*/ 53975 w 300905"/>
                    <a:gd name="connsiteY4" fmla="*/ 153988 h 387350"/>
                    <a:gd name="connsiteX5" fmla="*/ 31750 w 300905"/>
                    <a:gd name="connsiteY5" fmla="*/ 163513 h 387350"/>
                    <a:gd name="connsiteX6" fmla="*/ 0 w 300905"/>
                    <a:gd name="connsiteY6" fmla="*/ 244475 h 387350"/>
                    <a:gd name="connsiteX7" fmla="*/ 4763 w 300905"/>
                    <a:gd name="connsiteY7" fmla="*/ 280988 h 387350"/>
                    <a:gd name="connsiteX8" fmla="*/ 47626 w 300905"/>
                    <a:gd name="connsiteY8" fmla="*/ 285750 h 387350"/>
                    <a:gd name="connsiteX9" fmla="*/ 34926 w 300905"/>
                    <a:gd name="connsiteY9" fmla="*/ 387350 h 387350"/>
                    <a:gd name="connsiteX10" fmla="*/ 76200 w 300905"/>
                    <a:gd name="connsiteY10" fmla="*/ 377825 h 387350"/>
                    <a:gd name="connsiteX11" fmla="*/ 100013 w 300905"/>
                    <a:gd name="connsiteY11" fmla="*/ 255588 h 387350"/>
                    <a:gd name="connsiteX12" fmla="*/ 134938 w 300905"/>
                    <a:gd name="connsiteY12" fmla="*/ 307976 h 387350"/>
                    <a:gd name="connsiteX13" fmla="*/ 152400 w 300905"/>
                    <a:gd name="connsiteY13" fmla="*/ 361950 h 387350"/>
                    <a:gd name="connsiteX14" fmla="*/ 169863 w 300905"/>
                    <a:gd name="connsiteY14" fmla="*/ 319089 h 387350"/>
                    <a:gd name="connsiteX15" fmla="*/ 207963 w 300905"/>
                    <a:gd name="connsiteY15" fmla="*/ 295275 h 387350"/>
                    <a:gd name="connsiteX16" fmla="*/ 182563 w 300905"/>
                    <a:gd name="connsiteY16" fmla="*/ 268289 h 387350"/>
                    <a:gd name="connsiteX17" fmla="*/ 165100 w 300905"/>
                    <a:gd name="connsiteY17" fmla="*/ 211138 h 387350"/>
                    <a:gd name="connsiteX18" fmla="*/ 190500 w 300905"/>
                    <a:gd name="connsiteY18" fmla="*/ 163513 h 387350"/>
                    <a:gd name="connsiteX19" fmla="*/ 247650 w 300905"/>
                    <a:gd name="connsiteY19" fmla="*/ 150813 h 387350"/>
                    <a:gd name="connsiteX20" fmla="*/ 190500 w 300905"/>
                    <a:gd name="connsiteY20" fmla="*/ 122237 h 387350"/>
                    <a:gd name="connsiteX21" fmla="*/ 125413 w 300905"/>
                    <a:gd name="connsiteY21" fmla="*/ 139700 h 387350"/>
                    <a:gd name="connsiteX22" fmla="*/ 103188 w 300905"/>
                    <a:gd name="connsiteY22" fmla="*/ 77788 h 387350"/>
                    <a:gd name="connsiteX23" fmla="*/ 225425 w 300905"/>
                    <a:gd name="connsiteY23" fmla="*/ 76200 h 387350"/>
                    <a:gd name="connsiteX24" fmla="*/ 288925 w 300905"/>
                    <a:gd name="connsiteY24" fmla="*/ 55562 h 387350"/>
                    <a:gd name="connsiteX25" fmla="*/ 295275 w 300905"/>
                    <a:gd name="connsiteY25" fmla="*/ 0 h 387350"/>
                    <a:gd name="connsiteX0" fmla="*/ 295275 w 300905"/>
                    <a:gd name="connsiteY0" fmla="*/ 0 h 387350"/>
                    <a:gd name="connsiteX1" fmla="*/ 242888 w 300905"/>
                    <a:gd name="connsiteY1" fmla="*/ 44450 h 387350"/>
                    <a:gd name="connsiteX2" fmla="*/ 144463 w 300905"/>
                    <a:gd name="connsiteY2" fmla="*/ 30163 h 387350"/>
                    <a:gd name="connsiteX3" fmla="*/ 63500 w 300905"/>
                    <a:gd name="connsiteY3" fmla="*/ 58738 h 387350"/>
                    <a:gd name="connsiteX4" fmla="*/ 53975 w 300905"/>
                    <a:gd name="connsiteY4" fmla="*/ 153988 h 387350"/>
                    <a:gd name="connsiteX5" fmla="*/ 31750 w 300905"/>
                    <a:gd name="connsiteY5" fmla="*/ 163513 h 387350"/>
                    <a:gd name="connsiteX6" fmla="*/ 0 w 300905"/>
                    <a:gd name="connsiteY6" fmla="*/ 244475 h 387350"/>
                    <a:gd name="connsiteX7" fmla="*/ 4763 w 300905"/>
                    <a:gd name="connsiteY7" fmla="*/ 280988 h 387350"/>
                    <a:gd name="connsiteX8" fmla="*/ 47626 w 300905"/>
                    <a:gd name="connsiteY8" fmla="*/ 285750 h 387350"/>
                    <a:gd name="connsiteX9" fmla="*/ 34926 w 300905"/>
                    <a:gd name="connsiteY9" fmla="*/ 387350 h 387350"/>
                    <a:gd name="connsiteX10" fmla="*/ 76200 w 300905"/>
                    <a:gd name="connsiteY10" fmla="*/ 377825 h 387350"/>
                    <a:gd name="connsiteX11" fmla="*/ 100013 w 300905"/>
                    <a:gd name="connsiteY11" fmla="*/ 255588 h 387350"/>
                    <a:gd name="connsiteX12" fmla="*/ 134938 w 300905"/>
                    <a:gd name="connsiteY12" fmla="*/ 307976 h 387350"/>
                    <a:gd name="connsiteX13" fmla="*/ 152400 w 300905"/>
                    <a:gd name="connsiteY13" fmla="*/ 361950 h 387350"/>
                    <a:gd name="connsiteX14" fmla="*/ 169863 w 300905"/>
                    <a:gd name="connsiteY14" fmla="*/ 319089 h 387350"/>
                    <a:gd name="connsiteX15" fmla="*/ 207963 w 300905"/>
                    <a:gd name="connsiteY15" fmla="*/ 295275 h 387350"/>
                    <a:gd name="connsiteX16" fmla="*/ 182563 w 300905"/>
                    <a:gd name="connsiteY16" fmla="*/ 268289 h 387350"/>
                    <a:gd name="connsiteX17" fmla="*/ 165100 w 300905"/>
                    <a:gd name="connsiteY17" fmla="*/ 211138 h 387350"/>
                    <a:gd name="connsiteX18" fmla="*/ 190500 w 300905"/>
                    <a:gd name="connsiteY18" fmla="*/ 163513 h 387350"/>
                    <a:gd name="connsiteX19" fmla="*/ 236537 w 300905"/>
                    <a:gd name="connsiteY19" fmla="*/ 144463 h 387350"/>
                    <a:gd name="connsiteX20" fmla="*/ 190500 w 300905"/>
                    <a:gd name="connsiteY20" fmla="*/ 122237 h 387350"/>
                    <a:gd name="connsiteX21" fmla="*/ 125413 w 300905"/>
                    <a:gd name="connsiteY21" fmla="*/ 139700 h 387350"/>
                    <a:gd name="connsiteX22" fmla="*/ 103188 w 300905"/>
                    <a:gd name="connsiteY22" fmla="*/ 77788 h 387350"/>
                    <a:gd name="connsiteX23" fmla="*/ 225425 w 300905"/>
                    <a:gd name="connsiteY23" fmla="*/ 76200 h 387350"/>
                    <a:gd name="connsiteX24" fmla="*/ 288925 w 300905"/>
                    <a:gd name="connsiteY24" fmla="*/ 55562 h 387350"/>
                    <a:gd name="connsiteX25" fmla="*/ 295275 w 300905"/>
                    <a:gd name="connsiteY25" fmla="*/ 0 h 387350"/>
                    <a:gd name="connsiteX0" fmla="*/ 295275 w 300905"/>
                    <a:gd name="connsiteY0" fmla="*/ 0 h 387350"/>
                    <a:gd name="connsiteX1" fmla="*/ 242888 w 300905"/>
                    <a:gd name="connsiteY1" fmla="*/ 44450 h 387350"/>
                    <a:gd name="connsiteX2" fmla="*/ 144463 w 300905"/>
                    <a:gd name="connsiteY2" fmla="*/ 30163 h 387350"/>
                    <a:gd name="connsiteX3" fmla="*/ 63500 w 300905"/>
                    <a:gd name="connsiteY3" fmla="*/ 58738 h 387350"/>
                    <a:gd name="connsiteX4" fmla="*/ 53975 w 300905"/>
                    <a:gd name="connsiteY4" fmla="*/ 153988 h 387350"/>
                    <a:gd name="connsiteX5" fmla="*/ 31750 w 300905"/>
                    <a:gd name="connsiteY5" fmla="*/ 163513 h 387350"/>
                    <a:gd name="connsiteX6" fmla="*/ 0 w 300905"/>
                    <a:gd name="connsiteY6" fmla="*/ 244475 h 387350"/>
                    <a:gd name="connsiteX7" fmla="*/ 4763 w 300905"/>
                    <a:gd name="connsiteY7" fmla="*/ 280988 h 387350"/>
                    <a:gd name="connsiteX8" fmla="*/ 47626 w 300905"/>
                    <a:gd name="connsiteY8" fmla="*/ 285750 h 387350"/>
                    <a:gd name="connsiteX9" fmla="*/ 34926 w 300905"/>
                    <a:gd name="connsiteY9" fmla="*/ 387350 h 387350"/>
                    <a:gd name="connsiteX10" fmla="*/ 76200 w 300905"/>
                    <a:gd name="connsiteY10" fmla="*/ 377825 h 387350"/>
                    <a:gd name="connsiteX11" fmla="*/ 100013 w 300905"/>
                    <a:gd name="connsiteY11" fmla="*/ 255588 h 387350"/>
                    <a:gd name="connsiteX12" fmla="*/ 134938 w 300905"/>
                    <a:gd name="connsiteY12" fmla="*/ 307976 h 387350"/>
                    <a:gd name="connsiteX13" fmla="*/ 152400 w 300905"/>
                    <a:gd name="connsiteY13" fmla="*/ 361950 h 387350"/>
                    <a:gd name="connsiteX14" fmla="*/ 169863 w 300905"/>
                    <a:gd name="connsiteY14" fmla="*/ 319089 h 387350"/>
                    <a:gd name="connsiteX15" fmla="*/ 207963 w 300905"/>
                    <a:gd name="connsiteY15" fmla="*/ 295275 h 387350"/>
                    <a:gd name="connsiteX16" fmla="*/ 182563 w 300905"/>
                    <a:gd name="connsiteY16" fmla="*/ 268289 h 387350"/>
                    <a:gd name="connsiteX17" fmla="*/ 165100 w 300905"/>
                    <a:gd name="connsiteY17" fmla="*/ 211138 h 387350"/>
                    <a:gd name="connsiteX18" fmla="*/ 190500 w 300905"/>
                    <a:gd name="connsiteY18" fmla="*/ 163513 h 387350"/>
                    <a:gd name="connsiteX19" fmla="*/ 228600 w 300905"/>
                    <a:gd name="connsiteY19" fmla="*/ 141288 h 387350"/>
                    <a:gd name="connsiteX20" fmla="*/ 190500 w 300905"/>
                    <a:gd name="connsiteY20" fmla="*/ 122237 h 387350"/>
                    <a:gd name="connsiteX21" fmla="*/ 125413 w 300905"/>
                    <a:gd name="connsiteY21" fmla="*/ 139700 h 387350"/>
                    <a:gd name="connsiteX22" fmla="*/ 103188 w 300905"/>
                    <a:gd name="connsiteY22" fmla="*/ 77788 h 387350"/>
                    <a:gd name="connsiteX23" fmla="*/ 225425 w 300905"/>
                    <a:gd name="connsiteY23" fmla="*/ 76200 h 387350"/>
                    <a:gd name="connsiteX24" fmla="*/ 288925 w 300905"/>
                    <a:gd name="connsiteY24" fmla="*/ 55562 h 387350"/>
                    <a:gd name="connsiteX25" fmla="*/ 295275 w 300905"/>
                    <a:gd name="connsiteY25" fmla="*/ 0 h 387350"/>
                    <a:gd name="connsiteX0" fmla="*/ 295275 w 300905"/>
                    <a:gd name="connsiteY0" fmla="*/ 0 h 387350"/>
                    <a:gd name="connsiteX1" fmla="*/ 242888 w 300905"/>
                    <a:gd name="connsiteY1" fmla="*/ 44450 h 387350"/>
                    <a:gd name="connsiteX2" fmla="*/ 144463 w 300905"/>
                    <a:gd name="connsiteY2" fmla="*/ 30163 h 387350"/>
                    <a:gd name="connsiteX3" fmla="*/ 63500 w 300905"/>
                    <a:gd name="connsiteY3" fmla="*/ 58738 h 387350"/>
                    <a:gd name="connsiteX4" fmla="*/ 53975 w 300905"/>
                    <a:gd name="connsiteY4" fmla="*/ 153988 h 387350"/>
                    <a:gd name="connsiteX5" fmla="*/ 31750 w 300905"/>
                    <a:gd name="connsiteY5" fmla="*/ 163513 h 387350"/>
                    <a:gd name="connsiteX6" fmla="*/ 0 w 300905"/>
                    <a:gd name="connsiteY6" fmla="*/ 244475 h 387350"/>
                    <a:gd name="connsiteX7" fmla="*/ 4763 w 300905"/>
                    <a:gd name="connsiteY7" fmla="*/ 280988 h 387350"/>
                    <a:gd name="connsiteX8" fmla="*/ 47626 w 300905"/>
                    <a:gd name="connsiteY8" fmla="*/ 285750 h 387350"/>
                    <a:gd name="connsiteX9" fmla="*/ 34926 w 300905"/>
                    <a:gd name="connsiteY9" fmla="*/ 387350 h 387350"/>
                    <a:gd name="connsiteX10" fmla="*/ 76200 w 300905"/>
                    <a:gd name="connsiteY10" fmla="*/ 377825 h 387350"/>
                    <a:gd name="connsiteX11" fmla="*/ 100013 w 300905"/>
                    <a:gd name="connsiteY11" fmla="*/ 255588 h 387350"/>
                    <a:gd name="connsiteX12" fmla="*/ 134938 w 300905"/>
                    <a:gd name="connsiteY12" fmla="*/ 307976 h 387350"/>
                    <a:gd name="connsiteX13" fmla="*/ 152400 w 300905"/>
                    <a:gd name="connsiteY13" fmla="*/ 361950 h 387350"/>
                    <a:gd name="connsiteX14" fmla="*/ 169863 w 300905"/>
                    <a:gd name="connsiteY14" fmla="*/ 319089 h 387350"/>
                    <a:gd name="connsiteX15" fmla="*/ 207963 w 300905"/>
                    <a:gd name="connsiteY15" fmla="*/ 295275 h 387350"/>
                    <a:gd name="connsiteX16" fmla="*/ 182563 w 300905"/>
                    <a:gd name="connsiteY16" fmla="*/ 268289 h 387350"/>
                    <a:gd name="connsiteX17" fmla="*/ 131762 w 300905"/>
                    <a:gd name="connsiteY17" fmla="*/ 190500 h 387350"/>
                    <a:gd name="connsiteX18" fmla="*/ 190500 w 300905"/>
                    <a:gd name="connsiteY18" fmla="*/ 163513 h 387350"/>
                    <a:gd name="connsiteX19" fmla="*/ 228600 w 300905"/>
                    <a:gd name="connsiteY19" fmla="*/ 141288 h 387350"/>
                    <a:gd name="connsiteX20" fmla="*/ 190500 w 300905"/>
                    <a:gd name="connsiteY20" fmla="*/ 122237 h 387350"/>
                    <a:gd name="connsiteX21" fmla="*/ 125413 w 300905"/>
                    <a:gd name="connsiteY21" fmla="*/ 139700 h 387350"/>
                    <a:gd name="connsiteX22" fmla="*/ 103188 w 300905"/>
                    <a:gd name="connsiteY22" fmla="*/ 77788 h 387350"/>
                    <a:gd name="connsiteX23" fmla="*/ 225425 w 300905"/>
                    <a:gd name="connsiteY23" fmla="*/ 76200 h 387350"/>
                    <a:gd name="connsiteX24" fmla="*/ 288925 w 300905"/>
                    <a:gd name="connsiteY24" fmla="*/ 55562 h 387350"/>
                    <a:gd name="connsiteX25" fmla="*/ 295275 w 300905"/>
                    <a:gd name="connsiteY25" fmla="*/ 0 h 387350"/>
                    <a:gd name="connsiteX0" fmla="*/ 295275 w 300905"/>
                    <a:gd name="connsiteY0" fmla="*/ 0 h 387350"/>
                    <a:gd name="connsiteX1" fmla="*/ 242888 w 300905"/>
                    <a:gd name="connsiteY1" fmla="*/ 44450 h 387350"/>
                    <a:gd name="connsiteX2" fmla="*/ 144463 w 300905"/>
                    <a:gd name="connsiteY2" fmla="*/ 30163 h 387350"/>
                    <a:gd name="connsiteX3" fmla="*/ 63500 w 300905"/>
                    <a:gd name="connsiteY3" fmla="*/ 58738 h 387350"/>
                    <a:gd name="connsiteX4" fmla="*/ 53975 w 300905"/>
                    <a:gd name="connsiteY4" fmla="*/ 153988 h 387350"/>
                    <a:gd name="connsiteX5" fmla="*/ 31750 w 300905"/>
                    <a:gd name="connsiteY5" fmla="*/ 163513 h 387350"/>
                    <a:gd name="connsiteX6" fmla="*/ 0 w 300905"/>
                    <a:gd name="connsiteY6" fmla="*/ 244475 h 387350"/>
                    <a:gd name="connsiteX7" fmla="*/ 4763 w 300905"/>
                    <a:gd name="connsiteY7" fmla="*/ 280988 h 387350"/>
                    <a:gd name="connsiteX8" fmla="*/ 47626 w 300905"/>
                    <a:gd name="connsiteY8" fmla="*/ 285750 h 387350"/>
                    <a:gd name="connsiteX9" fmla="*/ 34926 w 300905"/>
                    <a:gd name="connsiteY9" fmla="*/ 387350 h 387350"/>
                    <a:gd name="connsiteX10" fmla="*/ 76200 w 300905"/>
                    <a:gd name="connsiteY10" fmla="*/ 377825 h 387350"/>
                    <a:gd name="connsiteX11" fmla="*/ 100013 w 300905"/>
                    <a:gd name="connsiteY11" fmla="*/ 255588 h 387350"/>
                    <a:gd name="connsiteX12" fmla="*/ 134938 w 300905"/>
                    <a:gd name="connsiteY12" fmla="*/ 307976 h 387350"/>
                    <a:gd name="connsiteX13" fmla="*/ 152400 w 300905"/>
                    <a:gd name="connsiteY13" fmla="*/ 361950 h 387350"/>
                    <a:gd name="connsiteX14" fmla="*/ 169863 w 300905"/>
                    <a:gd name="connsiteY14" fmla="*/ 319089 h 387350"/>
                    <a:gd name="connsiteX15" fmla="*/ 207963 w 300905"/>
                    <a:gd name="connsiteY15" fmla="*/ 295275 h 387350"/>
                    <a:gd name="connsiteX16" fmla="*/ 182563 w 300905"/>
                    <a:gd name="connsiteY16" fmla="*/ 268289 h 387350"/>
                    <a:gd name="connsiteX17" fmla="*/ 131762 w 300905"/>
                    <a:gd name="connsiteY17" fmla="*/ 190500 h 387350"/>
                    <a:gd name="connsiteX18" fmla="*/ 190500 w 300905"/>
                    <a:gd name="connsiteY18" fmla="*/ 163513 h 387350"/>
                    <a:gd name="connsiteX19" fmla="*/ 228600 w 300905"/>
                    <a:gd name="connsiteY19" fmla="*/ 141288 h 387350"/>
                    <a:gd name="connsiteX20" fmla="*/ 190500 w 300905"/>
                    <a:gd name="connsiteY20" fmla="*/ 122237 h 387350"/>
                    <a:gd name="connsiteX21" fmla="*/ 109538 w 300905"/>
                    <a:gd name="connsiteY21" fmla="*/ 153987 h 387350"/>
                    <a:gd name="connsiteX22" fmla="*/ 103188 w 300905"/>
                    <a:gd name="connsiteY22" fmla="*/ 77788 h 387350"/>
                    <a:gd name="connsiteX23" fmla="*/ 225425 w 300905"/>
                    <a:gd name="connsiteY23" fmla="*/ 76200 h 387350"/>
                    <a:gd name="connsiteX24" fmla="*/ 288925 w 300905"/>
                    <a:gd name="connsiteY24" fmla="*/ 55562 h 387350"/>
                    <a:gd name="connsiteX25" fmla="*/ 295275 w 300905"/>
                    <a:gd name="connsiteY25" fmla="*/ 0 h 38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0905" h="387350">
                      <a:moveTo>
                        <a:pt x="295275" y="0"/>
                      </a:moveTo>
                      <a:cubicBezTo>
                        <a:pt x="263526" y="10054"/>
                        <a:pt x="268023" y="39423"/>
                        <a:pt x="242888" y="44450"/>
                      </a:cubicBezTo>
                      <a:cubicBezTo>
                        <a:pt x="217753" y="49477"/>
                        <a:pt x="180976" y="35984"/>
                        <a:pt x="144463" y="30163"/>
                      </a:cubicBezTo>
                      <a:cubicBezTo>
                        <a:pt x="106892" y="40746"/>
                        <a:pt x="86783" y="48155"/>
                        <a:pt x="63500" y="58738"/>
                      </a:cubicBezTo>
                      <a:cubicBezTo>
                        <a:pt x="47625" y="103188"/>
                        <a:pt x="57150" y="122238"/>
                        <a:pt x="53975" y="153988"/>
                      </a:cubicBezTo>
                      <a:lnTo>
                        <a:pt x="31750" y="163513"/>
                      </a:lnTo>
                      <a:cubicBezTo>
                        <a:pt x="38630" y="206375"/>
                        <a:pt x="43921" y="220663"/>
                        <a:pt x="0" y="244475"/>
                      </a:cubicBezTo>
                      <a:lnTo>
                        <a:pt x="4763" y="280988"/>
                      </a:lnTo>
                      <a:lnTo>
                        <a:pt x="47626" y="285750"/>
                      </a:lnTo>
                      <a:cubicBezTo>
                        <a:pt x="43393" y="314325"/>
                        <a:pt x="21696" y="361950"/>
                        <a:pt x="34926" y="387350"/>
                      </a:cubicBezTo>
                      <a:lnTo>
                        <a:pt x="76200" y="377825"/>
                      </a:lnTo>
                      <a:cubicBezTo>
                        <a:pt x="71438" y="306916"/>
                        <a:pt x="80962" y="264584"/>
                        <a:pt x="100013" y="255588"/>
                      </a:cubicBezTo>
                      <a:cubicBezTo>
                        <a:pt x="108215" y="245270"/>
                        <a:pt x="125413" y="288926"/>
                        <a:pt x="134938" y="307976"/>
                      </a:cubicBezTo>
                      <a:cubicBezTo>
                        <a:pt x="144463" y="327026"/>
                        <a:pt x="146315" y="359040"/>
                        <a:pt x="152400" y="361950"/>
                      </a:cubicBezTo>
                      <a:cubicBezTo>
                        <a:pt x="158485" y="364860"/>
                        <a:pt x="160603" y="330201"/>
                        <a:pt x="169863" y="319089"/>
                      </a:cubicBezTo>
                      <a:cubicBezTo>
                        <a:pt x="179123" y="307977"/>
                        <a:pt x="206111" y="304800"/>
                        <a:pt x="207963" y="295275"/>
                      </a:cubicBezTo>
                      <a:cubicBezTo>
                        <a:pt x="200555" y="279930"/>
                        <a:pt x="189971" y="283634"/>
                        <a:pt x="182563" y="268289"/>
                      </a:cubicBezTo>
                      <a:lnTo>
                        <a:pt x="131762" y="190500"/>
                      </a:lnTo>
                      <a:lnTo>
                        <a:pt x="190500" y="163513"/>
                      </a:lnTo>
                      <a:cubicBezTo>
                        <a:pt x="209550" y="159280"/>
                        <a:pt x="206375" y="155046"/>
                        <a:pt x="228600" y="141288"/>
                      </a:cubicBezTo>
                      <a:cubicBezTo>
                        <a:pt x="206375" y="115888"/>
                        <a:pt x="209550" y="131762"/>
                        <a:pt x="190500" y="122237"/>
                      </a:cubicBezTo>
                      <a:lnTo>
                        <a:pt x="109538" y="153987"/>
                      </a:lnTo>
                      <a:cubicBezTo>
                        <a:pt x="76730" y="133350"/>
                        <a:pt x="110596" y="98425"/>
                        <a:pt x="103188" y="77788"/>
                      </a:cubicBezTo>
                      <a:cubicBezTo>
                        <a:pt x="143934" y="77259"/>
                        <a:pt x="149754" y="62441"/>
                        <a:pt x="225425" y="76200"/>
                      </a:cubicBezTo>
                      <a:cubicBezTo>
                        <a:pt x="252942" y="71967"/>
                        <a:pt x="262996" y="72495"/>
                        <a:pt x="288925" y="55562"/>
                      </a:cubicBezTo>
                      <a:cubicBezTo>
                        <a:pt x="286808" y="33337"/>
                        <a:pt x="311679" y="22225"/>
                        <a:pt x="295275" y="0"/>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66" name="Freeform: Shape 165">
                  <a:extLst>
                    <a:ext uri="{FF2B5EF4-FFF2-40B4-BE49-F238E27FC236}">
                      <a16:creationId xmlns:a16="http://schemas.microsoft.com/office/drawing/2014/main" id="{B752E372-BD09-42DB-B903-2E38C9EAEB3E}"/>
                    </a:ext>
                  </a:extLst>
                </p:cNvPr>
                <p:cNvSpPr/>
                <p:nvPr/>
              </p:nvSpPr>
              <p:spPr>
                <a:xfrm>
                  <a:off x="5921006" y="4373049"/>
                  <a:ext cx="57501" cy="40287"/>
                </a:xfrm>
                <a:custGeom>
                  <a:avLst/>
                  <a:gdLst>
                    <a:gd name="connsiteX0" fmla="*/ 0 w 165100"/>
                    <a:gd name="connsiteY0" fmla="*/ 88900 h 88900"/>
                    <a:gd name="connsiteX1" fmla="*/ 165100 w 165100"/>
                    <a:gd name="connsiteY1" fmla="*/ 34925 h 88900"/>
                    <a:gd name="connsiteX2" fmla="*/ 133350 w 165100"/>
                    <a:gd name="connsiteY2" fmla="*/ 0 h 88900"/>
                    <a:gd name="connsiteX3" fmla="*/ 0 w 165100"/>
                    <a:gd name="connsiteY3" fmla="*/ 88900 h 88900"/>
                    <a:gd name="connsiteX0" fmla="*/ 1 w 165101"/>
                    <a:gd name="connsiteY0" fmla="*/ 88900 h 105718"/>
                    <a:gd name="connsiteX1" fmla="*/ 165101 w 165101"/>
                    <a:gd name="connsiteY1" fmla="*/ 34925 h 105718"/>
                    <a:gd name="connsiteX2" fmla="*/ 133351 w 165101"/>
                    <a:gd name="connsiteY2" fmla="*/ 0 h 105718"/>
                    <a:gd name="connsiteX3" fmla="*/ 1 w 165101"/>
                    <a:gd name="connsiteY3" fmla="*/ 88900 h 105718"/>
                    <a:gd name="connsiteX0" fmla="*/ 1 w 165101"/>
                    <a:gd name="connsiteY0" fmla="*/ 65088 h 81906"/>
                    <a:gd name="connsiteX1" fmla="*/ 165101 w 165101"/>
                    <a:gd name="connsiteY1" fmla="*/ 11113 h 81906"/>
                    <a:gd name="connsiteX2" fmla="*/ 100014 w 165101"/>
                    <a:gd name="connsiteY2" fmla="*/ 0 h 81906"/>
                    <a:gd name="connsiteX3" fmla="*/ 1 w 165101"/>
                    <a:gd name="connsiteY3" fmla="*/ 65088 h 81906"/>
                    <a:gd name="connsiteX0" fmla="*/ 1 w 165101"/>
                    <a:gd name="connsiteY0" fmla="*/ 74897 h 91715"/>
                    <a:gd name="connsiteX1" fmla="*/ 165101 w 165101"/>
                    <a:gd name="connsiteY1" fmla="*/ 20922 h 91715"/>
                    <a:gd name="connsiteX2" fmla="*/ 100014 w 165101"/>
                    <a:gd name="connsiteY2" fmla="*/ 9809 h 91715"/>
                    <a:gd name="connsiteX3" fmla="*/ 1 w 165101"/>
                    <a:gd name="connsiteY3" fmla="*/ 74897 h 91715"/>
                    <a:gd name="connsiteX0" fmla="*/ 2 w 165102"/>
                    <a:gd name="connsiteY0" fmla="*/ 74897 h 93774"/>
                    <a:gd name="connsiteX1" fmla="*/ 165102 w 165102"/>
                    <a:gd name="connsiteY1" fmla="*/ 20922 h 93774"/>
                    <a:gd name="connsiteX2" fmla="*/ 100015 w 165102"/>
                    <a:gd name="connsiteY2" fmla="*/ 9809 h 93774"/>
                    <a:gd name="connsiteX3" fmla="*/ 2 w 165102"/>
                    <a:gd name="connsiteY3" fmla="*/ 74897 h 93774"/>
                    <a:gd name="connsiteX0" fmla="*/ 3 w 127003"/>
                    <a:gd name="connsiteY0" fmla="*/ 65088 h 88982"/>
                    <a:gd name="connsiteX1" fmla="*/ 127003 w 127003"/>
                    <a:gd name="connsiteY1" fmla="*/ 36513 h 88982"/>
                    <a:gd name="connsiteX2" fmla="*/ 100016 w 127003"/>
                    <a:gd name="connsiteY2" fmla="*/ 0 h 88982"/>
                    <a:gd name="connsiteX3" fmla="*/ 3 w 127003"/>
                    <a:gd name="connsiteY3" fmla="*/ 65088 h 88982"/>
                  </a:gdLst>
                  <a:ahLst/>
                  <a:cxnLst>
                    <a:cxn ang="0">
                      <a:pos x="connsiteX0" y="connsiteY0"/>
                    </a:cxn>
                    <a:cxn ang="0">
                      <a:pos x="connsiteX1" y="connsiteY1"/>
                    </a:cxn>
                    <a:cxn ang="0">
                      <a:pos x="connsiteX2" y="connsiteY2"/>
                    </a:cxn>
                    <a:cxn ang="0">
                      <a:pos x="connsiteX3" y="connsiteY3"/>
                    </a:cxn>
                  </a:cxnLst>
                  <a:rect l="l" t="t" r="r" b="b"/>
                  <a:pathLst>
                    <a:path w="127003" h="88982">
                      <a:moveTo>
                        <a:pt x="3" y="65088"/>
                      </a:moveTo>
                      <a:cubicBezTo>
                        <a:pt x="-527" y="118534"/>
                        <a:pt x="59270" y="70380"/>
                        <a:pt x="127003" y="36513"/>
                      </a:cubicBezTo>
                      <a:cubicBezTo>
                        <a:pt x="125945" y="-5291"/>
                        <a:pt x="121712" y="3704"/>
                        <a:pt x="100016" y="0"/>
                      </a:cubicBezTo>
                      <a:lnTo>
                        <a:pt x="3" y="65088"/>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67" name="Freeform: Shape 166">
                  <a:extLst>
                    <a:ext uri="{FF2B5EF4-FFF2-40B4-BE49-F238E27FC236}">
                      <a16:creationId xmlns:a16="http://schemas.microsoft.com/office/drawing/2014/main" id="{174A7047-952E-41CC-8B1C-3F2CA3BBB289}"/>
                    </a:ext>
                  </a:extLst>
                </p:cNvPr>
                <p:cNvSpPr/>
                <p:nvPr/>
              </p:nvSpPr>
              <p:spPr>
                <a:xfrm>
                  <a:off x="5946879" y="3177411"/>
                  <a:ext cx="137285" cy="290011"/>
                </a:xfrm>
                <a:custGeom>
                  <a:avLst/>
                  <a:gdLst>
                    <a:gd name="connsiteX0" fmla="*/ 69850 w 323850"/>
                    <a:gd name="connsiteY0" fmla="*/ 0 h 677862"/>
                    <a:gd name="connsiteX1" fmla="*/ 138112 w 323850"/>
                    <a:gd name="connsiteY1" fmla="*/ 112712 h 677862"/>
                    <a:gd name="connsiteX2" fmla="*/ 109537 w 323850"/>
                    <a:gd name="connsiteY2" fmla="*/ 190500 h 677862"/>
                    <a:gd name="connsiteX3" fmla="*/ 209550 w 323850"/>
                    <a:gd name="connsiteY3" fmla="*/ 344487 h 677862"/>
                    <a:gd name="connsiteX4" fmla="*/ 0 w 323850"/>
                    <a:gd name="connsiteY4" fmla="*/ 563562 h 677862"/>
                    <a:gd name="connsiteX5" fmla="*/ 96837 w 323850"/>
                    <a:gd name="connsiteY5" fmla="*/ 677862 h 677862"/>
                    <a:gd name="connsiteX6" fmla="*/ 323850 w 323850"/>
                    <a:gd name="connsiteY6" fmla="*/ 441325 h 677862"/>
                    <a:gd name="connsiteX7" fmla="*/ 198437 w 323850"/>
                    <a:gd name="connsiteY7" fmla="*/ 219075 h 677862"/>
                    <a:gd name="connsiteX8" fmla="*/ 193675 w 323850"/>
                    <a:gd name="connsiteY8" fmla="*/ 176212 h 677862"/>
                    <a:gd name="connsiteX9" fmla="*/ 241300 w 323850"/>
                    <a:gd name="connsiteY9" fmla="*/ 176212 h 677862"/>
                    <a:gd name="connsiteX10" fmla="*/ 241300 w 323850"/>
                    <a:gd name="connsiteY10" fmla="*/ 114300 h 677862"/>
                    <a:gd name="connsiteX11" fmla="*/ 69850 w 323850"/>
                    <a:gd name="connsiteY11" fmla="*/ 0 h 677862"/>
                    <a:gd name="connsiteX0" fmla="*/ 69850 w 323850"/>
                    <a:gd name="connsiteY0" fmla="*/ 0 h 677862"/>
                    <a:gd name="connsiteX1" fmla="*/ 138112 w 323850"/>
                    <a:gd name="connsiteY1" fmla="*/ 112712 h 677862"/>
                    <a:gd name="connsiteX2" fmla="*/ 109537 w 323850"/>
                    <a:gd name="connsiteY2" fmla="*/ 190500 h 677862"/>
                    <a:gd name="connsiteX3" fmla="*/ 209550 w 323850"/>
                    <a:gd name="connsiteY3" fmla="*/ 344487 h 677862"/>
                    <a:gd name="connsiteX4" fmla="*/ 0 w 323850"/>
                    <a:gd name="connsiteY4" fmla="*/ 563562 h 677862"/>
                    <a:gd name="connsiteX5" fmla="*/ 96837 w 323850"/>
                    <a:gd name="connsiteY5" fmla="*/ 677862 h 677862"/>
                    <a:gd name="connsiteX6" fmla="*/ 323850 w 323850"/>
                    <a:gd name="connsiteY6" fmla="*/ 441325 h 677862"/>
                    <a:gd name="connsiteX7" fmla="*/ 198437 w 323850"/>
                    <a:gd name="connsiteY7" fmla="*/ 219075 h 677862"/>
                    <a:gd name="connsiteX8" fmla="*/ 193675 w 323850"/>
                    <a:gd name="connsiteY8" fmla="*/ 176212 h 677862"/>
                    <a:gd name="connsiteX9" fmla="*/ 241300 w 323850"/>
                    <a:gd name="connsiteY9" fmla="*/ 176212 h 677862"/>
                    <a:gd name="connsiteX10" fmla="*/ 241300 w 323850"/>
                    <a:gd name="connsiteY10" fmla="*/ 114300 h 677862"/>
                    <a:gd name="connsiteX11" fmla="*/ 69850 w 323850"/>
                    <a:gd name="connsiteY11" fmla="*/ 0 h 677862"/>
                    <a:gd name="connsiteX0" fmla="*/ 69850 w 323850"/>
                    <a:gd name="connsiteY0" fmla="*/ 0 h 669924"/>
                    <a:gd name="connsiteX1" fmla="*/ 138112 w 323850"/>
                    <a:gd name="connsiteY1" fmla="*/ 112712 h 669924"/>
                    <a:gd name="connsiteX2" fmla="*/ 109537 w 323850"/>
                    <a:gd name="connsiteY2" fmla="*/ 190500 h 669924"/>
                    <a:gd name="connsiteX3" fmla="*/ 209550 w 323850"/>
                    <a:gd name="connsiteY3" fmla="*/ 344487 h 669924"/>
                    <a:gd name="connsiteX4" fmla="*/ 0 w 323850"/>
                    <a:gd name="connsiteY4" fmla="*/ 563562 h 669924"/>
                    <a:gd name="connsiteX5" fmla="*/ 82549 w 323850"/>
                    <a:gd name="connsiteY5" fmla="*/ 669924 h 669924"/>
                    <a:gd name="connsiteX6" fmla="*/ 323850 w 323850"/>
                    <a:gd name="connsiteY6" fmla="*/ 441325 h 669924"/>
                    <a:gd name="connsiteX7" fmla="*/ 198437 w 323850"/>
                    <a:gd name="connsiteY7" fmla="*/ 219075 h 669924"/>
                    <a:gd name="connsiteX8" fmla="*/ 193675 w 323850"/>
                    <a:gd name="connsiteY8" fmla="*/ 176212 h 669924"/>
                    <a:gd name="connsiteX9" fmla="*/ 241300 w 323850"/>
                    <a:gd name="connsiteY9" fmla="*/ 176212 h 669924"/>
                    <a:gd name="connsiteX10" fmla="*/ 241300 w 323850"/>
                    <a:gd name="connsiteY10" fmla="*/ 114300 h 669924"/>
                    <a:gd name="connsiteX11" fmla="*/ 69850 w 323850"/>
                    <a:gd name="connsiteY11" fmla="*/ 0 h 669924"/>
                    <a:gd name="connsiteX0" fmla="*/ 69850 w 323850"/>
                    <a:gd name="connsiteY0" fmla="*/ 0 h 669924"/>
                    <a:gd name="connsiteX1" fmla="*/ 138112 w 323850"/>
                    <a:gd name="connsiteY1" fmla="*/ 112712 h 669924"/>
                    <a:gd name="connsiteX2" fmla="*/ 109537 w 323850"/>
                    <a:gd name="connsiteY2" fmla="*/ 190500 h 669924"/>
                    <a:gd name="connsiteX3" fmla="*/ 209550 w 323850"/>
                    <a:gd name="connsiteY3" fmla="*/ 344487 h 669924"/>
                    <a:gd name="connsiteX4" fmla="*/ 0 w 323850"/>
                    <a:gd name="connsiteY4" fmla="*/ 563562 h 669924"/>
                    <a:gd name="connsiteX5" fmla="*/ 82549 w 323850"/>
                    <a:gd name="connsiteY5" fmla="*/ 669924 h 669924"/>
                    <a:gd name="connsiteX6" fmla="*/ 323850 w 323850"/>
                    <a:gd name="connsiteY6" fmla="*/ 441325 h 669924"/>
                    <a:gd name="connsiteX7" fmla="*/ 198437 w 323850"/>
                    <a:gd name="connsiteY7" fmla="*/ 219075 h 669924"/>
                    <a:gd name="connsiteX8" fmla="*/ 193675 w 323850"/>
                    <a:gd name="connsiteY8" fmla="*/ 176212 h 669924"/>
                    <a:gd name="connsiteX9" fmla="*/ 241300 w 323850"/>
                    <a:gd name="connsiteY9" fmla="*/ 176212 h 669924"/>
                    <a:gd name="connsiteX10" fmla="*/ 241300 w 323850"/>
                    <a:gd name="connsiteY10" fmla="*/ 114300 h 669924"/>
                    <a:gd name="connsiteX11" fmla="*/ 69850 w 323850"/>
                    <a:gd name="connsiteY11" fmla="*/ 0 h 669924"/>
                    <a:gd name="connsiteX0" fmla="*/ 69850 w 323850"/>
                    <a:gd name="connsiteY0" fmla="*/ 0 h 671854"/>
                    <a:gd name="connsiteX1" fmla="*/ 138112 w 323850"/>
                    <a:gd name="connsiteY1" fmla="*/ 112712 h 671854"/>
                    <a:gd name="connsiteX2" fmla="*/ 109537 w 323850"/>
                    <a:gd name="connsiteY2" fmla="*/ 190500 h 671854"/>
                    <a:gd name="connsiteX3" fmla="*/ 209550 w 323850"/>
                    <a:gd name="connsiteY3" fmla="*/ 344487 h 671854"/>
                    <a:gd name="connsiteX4" fmla="*/ 0 w 323850"/>
                    <a:gd name="connsiteY4" fmla="*/ 563562 h 671854"/>
                    <a:gd name="connsiteX5" fmla="*/ 82549 w 323850"/>
                    <a:gd name="connsiteY5" fmla="*/ 669924 h 671854"/>
                    <a:gd name="connsiteX6" fmla="*/ 106362 w 323850"/>
                    <a:gd name="connsiteY6" fmla="*/ 582612 h 671854"/>
                    <a:gd name="connsiteX7" fmla="*/ 323850 w 323850"/>
                    <a:gd name="connsiteY7" fmla="*/ 441325 h 671854"/>
                    <a:gd name="connsiteX8" fmla="*/ 198437 w 323850"/>
                    <a:gd name="connsiteY8" fmla="*/ 219075 h 671854"/>
                    <a:gd name="connsiteX9" fmla="*/ 193675 w 323850"/>
                    <a:gd name="connsiteY9" fmla="*/ 176212 h 671854"/>
                    <a:gd name="connsiteX10" fmla="*/ 241300 w 323850"/>
                    <a:gd name="connsiteY10" fmla="*/ 176212 h 671854"/>
                    <a:gd name="connsiteX11" fmla="*/ 241300 w 323850"/>
                    <a:gd name="connsiteY11" fmla="*/ 114300 h 671854"/>
                    <a:gd name="connsiteX12" fmla="*/ 69850 w 323850"/>
                    <a:gd name="connsiteY12" fmla="*/ 0 h 671854"/>
                    <a:gd name="connsiteX0" fmla="*/ 69850 w 323850"/>
                    <a:gd name="connsiteY0" fmla="*/ 0 h 669924"/>
                    <a:gd name="connsiteX1" fmla="*/ 138112 w 323850"/>
                    <a:gd name="connsiteY1" fmla="*/ 112712 h 669924"/>
                    <a:gd name="connsiteX2" fmla="*/ 109537 w 323850"/>
                    <a:gd name="connsiteY2" fmla="*/ 190500 h 669924"/>
                    <a:gd name="connsiteX3" fmla="*/ 209550 w 323850"/>
                    <a:gd name="connsiteY3" fmla="*/ 344487 h 669924"/>
                    <a:gd name="connsiteX4" fmla="*/ 0 w 323850"/>
                    <a:gd name="connsiteY4" fmla="*/ 563562 h 669924"/>
                    <a:gd name="connsiteX5" fmla="*/ 82549 w 323850"/>
                    <a:gd name="connsiteY5" fmla="*/ 669924 h 669924"/>
                    <a:gd name="connsiteX6" fmla="*/ 106362 w 323850"/>
                    <a:gd name="connsiteY6" fmla="*/ 582612 h 669924"/>
                    <a:gd name="connsiteX7" fmla="*/ 323850 w 323850"/>
                    <a:gd name="connsiteY7" fmla="*/ 441325 h 669924"/>
                    <a:gd name="connsiteX8" fmla="*/ 198437 w 323850"/>
                    <a:gd name="connsiteY8" fmla="*/ 219075 h 669924"/>
                    <a:gd name="connsiteX9" fmla="*/ 193675 w 323850"/>
                    <a:gd name="connsiteY9" fmla="*/ 176212 h 669924"/>
                    <a:gd name="connsiteX10" fmla="*/ 241300 w 323850"/>
                    <a:gd name="connsiteY10" fmla="*/ 176212 h 669924"/>
                    <a:gd name="connsiteX11" fmla="*/ 241300 w 323850"/>
                    <a:gd name="connsiteY11" fmla="*/ 114300 h 669924"/>
                    <a:gd name="connsiteX12" fmla="*/ 69850 w 323850"/>
                    <a:gd name="connsiteY12" fmla="*/ 0 h 669924"/>
                    <a:gd name="connsiteX0" fmla="*/ 69850 w 282575"/>
                    <a:gd name="connsiteY0" fmla="*/ 0 h 669924"/>
                    <a:gd name="connsiteX1" fmla="*/ 138112 w 282575"/>
                    <a:gd name="connsiteY1" fmla="*/ 112712 h 669924"/>
                    <a:gd name="connsiteX2" fmla="*/ 109537 w 282575"/>
                    <a:gd name="connsiteY2" fmla="*/ 190500 h 669924"/>
                    <a:gd name="connsiteX3" fmla="*/ 209550 w 282575"/>
                    <a:gd name="connsiteY3" fmla="*/ 344487 h 669924"/>
                    <a:gd name="connsiteX4" fmla="*/ 0 w 282575"/>
                    <a:gd name="connsiteY4" fmla="*/ 563562 h 669924"/>
                    <a:gd name="connsiteX5" fmla="*/ 82549 w 282575"/>
                    <a:gd name="connsiteY5" fmla="*/ 669924 h 669924"/>
                    <a:gd name="connsiteX6" fmla="*/ 106362 w 282575"/>
                    <a:gd name="connsiteY6" fmla="*/ 582612 h 669924"/>
                    <a:gd name="connsiteX7" fmla="*/ 282575 w 282575"/>
                    <a:gd name="connsiteY7" fmla="*/ 420687 h 669924"/>
                    <a:gd name="connsiteX8" fmla="*/ 198437 w 282575"/>
                    <a:gd name="connsiteY8" fmla="*/ 219075 h 669924"/>
                    <a:gd name="connsiteX9" fmla="*/ 193675 w 282575"/>
                    <a:gd name="connsiteY9" fmla="*/ 176212 h 669924"/>
                    <a:gd name="connsiteX10" fmla="*/ 241300 w 282575"/>
                    <a:gd name="connsiteY10" fmla="*/ 176212 h 669924"/>
                    <a:gd name="connsiteX11" fmla="*/ 241300 w 282575"/>
                    <a:gd name="connsiteY11" fmla="*/ 114300 h 669924"/>
                    <a:gd name="connsiteX12" fmla="*/ 69850 w 282575"/>
                    <a:gd name="connsiteY12" fmla="*/ 0 h 669924"/>
                    <a:gd name="connsiteX0" fmla="*/ 69850 w 282575"/>
                    <a:gd name="connsiteY0" fmla="*/ 0 h 669924"/>
                    <a:gd name="connsiteX1" fmla="*/ 138112 w 282575"/>
                    <a:gd name="connsiteY1" fmla="*/ 112712 h 669924"/>
                    <a:gd name="connsiteX2" fmla="*/ 109537 w 282575"/>
                    <a:gd name="connsiteY2" fmla="*/ 190500 h 669924"/>
                    <a:gd name="connsiteX3" fmla="*/ 209550 w 282575"/>
                    <a:gd name="connsiteY3" fmla="*/ 344487 h 669924"/>
                    <a:gd name="connsiteX4" fmla="*/ 0 w 282575"/>
                    <a:gd name="connsiteY4" fmla="*/ 563562 h 669924"/>
                    <a:gd name="connsiteX5" fmla="*/ 82549 w 282575"/>
                    <a:gd name="connsiteY5" fmla="*/ 669924 h 669924"/>
                    <a:gd name="connsiteX6" fmla="*/ 106362 w 282575"/>
                    <a:gd name="connsiteY6" fmla="*/ 582612 h 669924"/>
                    <a:gd name="connsiteX7" fmla="*/ 282575 w 282575"/>
                    <a:gd name="connsiteY7" fmla="*/ 420687 h 669924"/>
                    <a:gd name="connsiteX8" fmla="*/ 198437 w 282575"/>
                    <a:gd name="connsiteY8" fmla="*/ 219075 h 669924"/>
                    <a:gd name="connsiteX9" fmla="*/ 193675 w 282575"/>
                    <a:gd name="connsiteY9" fmla="*/ 176212 h 669924"/>
                    <a:gd name="connsiteX10" fmla="*/ 241300 w 282575"/>
                    <a:gd name="connsiteY10" fmla="*/ 176212 h 669924"/>
                    <a:gd name="connsiteX11" fmla="*/ 241300 w 282575"/>
                    <a:gd name="connsiteY11" fmla="*/ 114300 h 669924"/>
                    <a:gd name="connsiteX12" fmla="*/ 69850 w 282575"/>
                    <a:gd name="connsiteY12" fmla="*/ 0 h 669924"/>
                    <a:gd name="connsiteX0" fmla="*/ 69850 w 282575"/>
                    <a:gd name="connsiteY0" fmla="*/ 0 h 669924"/>
                    <a:gd name="connsiteX1" fmla="*/ 138112 w 282575"/>
                    <a:gd name="connsiteY1" fmla="*/ 112712 h 669924"/>
                    <a:gd name="connsiteX2" fmla="*/ 109537 w 282575"/>
                    <a:gd name="connsiteY2" fmla="*/ 190500 h 669924"/>
                    <a:gd name="connsiteX3" fmla="*/ 209550 w 282575"/>
                    <a:gd name="connsiteY3" fmla="*/ 344487 h 669924"/>
                    <a:gd name="connsiteX4" fmla="*/ 147638 w 282575"/>
                    <a:gd name="connsiteY4" fmla="*/ 452437 h 669924"/>
                    <a:gd name="connsiteX5" fmla="*/ 0 w 282575"/>
                    <a:gd name="connsiteY5" fmla="*/ 563562 h 669924"/>
                    <a:gd name="connsiteX6" fmla="*/ 82549 w 282575"/>
                    <a:gd name="connsiteY6" fmla="*/ 669924 h 669924"/>
                    <a:gd name="connsiteX7" fmla="*/ 106362 w 282575"/>
                    <a:gd name="connsiteY7" fmla="*/ 582612 h 669924"/>
                    <a:gd name="connsiteX8" fmla="*/ 282575 w 282575"/>
                    <a:gd name="connsiteY8" fmla="*/ 420687 h 669924"/>
                    <a:gd name="connsiteX9" fmla="*/ 198437 w 282575"/>
                    <a:gd name="connsiteY9" fmla="*/ 219075 h 669924"/>
                    <a:gd name="connsiteX10" fmla="*/ 193675 w 282575"/>
                    <a:gd name="connsiteY10" fmla="*/ 176212 h 669924"/>
                    <a:gd name="connsiteX11" fmla="*/ 241300 w 282575"/>
                    <a:gd name="connsiteY11" fmla="*/ 176212 h 669924"/>
                    <a:gd name="connsiteX12" fmla="*/ 241300 w 282575"/>
                    <a:gd name="connsiteY12" fmla="*/ 114300 h 669924"/>
                    <a:gd name="connsiteX13" fmla="*/ 69850 w 282575"/>
                    <a:gd name="connsiteY13" fmla="*/ 0 h 669924"/>
                    <a:gd name="connsiteX0" fmla="*/ 69850 w 282575"/>
                    <a:gd name="connsiteY0" fmla="*/ 0 h 669924"/>
                    <a:gd name="connsiteX1" fmla="*/ 138112 w 282575"/>
                    <a:gd name="connsiteY1" fmla="*/ 112712 h 669924"/>
                    <a:gd name="connsiteX2" fmla="*/ 109537 w 282575"/>
                    <a:gd name="connsiteY2" fmla="*/ 190500 h 669924"/>
                    <a:gd name="connsiteX3" fmla="*/ 209550 w 282575"/>
                    <a:gd name="connsiteY3" fmla="*/ 344487 h 669924"/>
                    <a:gd name="connsiteX4" fmla="*/ 147638 w 282575"/>
                    <a:gd name="connsiteY4" fmla="*/ 452437 h 669924"/>
                    <a:gd name="connsiteX5" fmla="*/ 0 w 282575"/>
                    <a:gd name="connsiteY5" fmla="*/ 563562 h 669924"/>
                    <a:gd name="connsiteX6" fmla="*/ 82549 w 282575"/>
                    <a:gd name="connsiteY6" fmla="*/ 669924 h 669924"/>
                    <a:gd name="connsiteX7" fmla="*/ 106362 w 282575"/>
                    <a:gd name="connsiteY7" fmla="*/ 582612 h 669924"/>
                    <a:gd name="connsiteX8" fmla="*/ 282575 w 282575"/>
                    <a:gd name="connsiteY8" fmla="*/ 420687 h 669924"/>
                    <a:gd name="connsiteX9" fmla="*/ 198437 w 282575"/>
                    <a:gd name="connsiteY9" fmla="*/ 219075 h 669924"/>
                    <a:gd name="connsiteX10" fmla="*/ 193675 w 282575"/>
                    <a:gd name="connsiteY10" fmla="*/ 176212 h 669924"/>
                    <a:gd name="connsiteX11" fmla="*/ 241300 w 282575"/>
                    <a:gd name="connsiteY11" fmla="*/ 176212 h 669924"/>
                    <a:gd name="connsiteX12" fmla="*/ 241300 w 282575"/>
                    <a:gd name="connsiteY12" fmla="*/ 114300 h 669924"/>
                    <a:gd name="connsiteX13" fmla="*/ 69850 w 282575"/>
                    <a:gd name="connsiteY13" fmla="*/ 0 h 669924"/>
                    <a:gd name="connsiteX0" fmla="*/ 69850 w 282575"/>
                    <a:gd name="connsiteY0" fmla="*/ 0 h 669924"/>
                    <a:gd name="connsiteX1" fmla="*/ 138112 w 282575"/>
                    <a:gd name="connsiteY1" fmla="*/ 112712 h 669924"/>
                    <a:gd name="connsiteX2" fmla="*/ 109537 w 282575"/>
                    <a:gd name="connsiteY2" fmla="*/ 190500 h 669924"/>
                    <a:gd name="connsiteX3" fmla="*/ 209550 w 282575"/>
                    <a:gd name="connsiteY3" fmla="*/ 344487 h 669924"/>
                    <a:gd name="connsiteX4" fmla="*/ 147638 w 282575"/>
                    <a:gd name="connsiteY4" fmla="*/ 452437 h 669924"/>
                    <a:gd name="connsiteX5" fmla="*/ 0 w 282575"/>
                    <a:gd name="connsiteY5" fmla="*/ 563562 h 669924"/>
                    <a:gd name="connsiteX6" fmla="*/ 82549 w 282575"/>
                    <a:gd name="connsiteY6" fmla="*/ 669924 h 669924"/>
                    <a:gd name="connsiteX7" fmla="*/ 106362 w 282575"/>
                    <a:gd name="connsiteY7" fmla="*/ 582612 h 669924"/>
                    <a:gd name="connsiteX8" fmla="*/ 282575 w 282575"/>
                    <a:gd name="connsiteY8" fmla="*/ 420687 h 669924"/>
                    <a:gd name="connsiteX9" fmla="*/ 260351 w 282575"/>
                    <a:gd name="connsiteY9" fmla="*/ 277812 h 669924"/>
                    <a:gd name="connsiteX10" fmla="*/ 198437 w 282575"/>
                    <a:gd name="connsiteY10" fmla="*/ 219075 h 669924"/>
                    <a:gd name="connsiteX11" fmla="*/ 193675 w 282575"/>
                    <a:gd name="connsiteY11" fmla="*/ 176212 h 669924"/>
                    <a:gd name="connsiteX12" fmla="*/ 241300 w 282575"/>
                    <a:gd name="connsiteY12" fmla="*/ 176212 h 669924"/>
                    <a:gd name="connsiteX13" fmla="*/ 241300 w 282575"/>
                    <a:gd name="connsiteY13" fmla="*/ 114300 h 669924"/>
                    <a:gd name="connsiteX14" fmla="*/ 69850 w 282575"/>
                    <a:gd name="connsiteY14" fmla="*/ 0 h 669924"/>
                    <a:gd name="connsiteX0" fmla="*/ 69850 w 303212"/>
                    <a:gd name="connsiteY0" fmla="*/ 0 h 669924"/>
                    <a:gd name="connsiteX1" fmla="*/ 138112 w 303212"/>
                    <a:gd name="connsiteY1" fmla="*/ 112712 h 669924"/>
                    <a:gd name="connsiteX2" fmla="*/ 109537 w 303212"/>
                    <a:gd name="connsiteY2" fmla="*/ 190500 h 669924"/>
                    <a:gd name="connsiteX3" fmla="*/ 209550 w 303212"/>
                    <a:gd name="connsiteY3" fmla="*/ 344487 h 669924"/>
                    <a:gd name="connsiteX4" fmla="*/ 147638 w 303212"/>
                    <a:gd name="connsiteY4" fmla="*/ 452437 h 669924"/>
                    <a:gd name="connsiteX5" fmla="*/ 0 w 303212"/>
                    <a:gd name="connsiteY5" fmla="*/ 563562 h 669924"/>
                    <a:gd name="connsiteX6" fmla="*/ 82549 w 303212"/>
                    <a:gd name="connsiteY6" fmla="*/ 669924 h 669924"/>
                    <a:gd name="connsiteX7" fmla="*/ 106362 w 303212"/>
                    <a:gd name="connsiteY7" fmla="*/ 582612 h 669924"/>
                    <a:gd name="connsiteX8" fmla="*/ 303212 w 303212"/>
                    <a:gd name="connsiteY8" fmla="*/ 404812 h 669924"/>
                    <a:gd name="connsiteX9" fmla="*/ 260351 w 303212"/>
                    <a:gd name="connsiteY9" fmla="*/ 277812 h 669924"/>
                    <a:gd name="connsiteX10" fmla="*/ 198437 w 303212"/>
                    <a:gd name="connsiteY10" fmla="*/ 219075 h 669924"/>
                    <a:gd name="connsiteX11" fmla="*/ 193675 w 303212"/>
                    <a:gd name="connsiteY11" fmla="*/ 176212 h 669924"/>
                    <a:gd name="connsiteX12" fmla="*/ 241300 w 303212"/>
                    <a:gd name="connsiteY12" fmla="*/ 176212 h 669924"/>
                    <a:gd name="connsiteX13" fmla="*/ 241300 w 303212"/>
                    <a:gd name="connsiteY13" fmla="*/ 114300 h 669924"/>
                    <a:gd name="connsiteX14" fmla="*/ 69850 w 303212"/>
                    <a:gd name="connsiteY14" fmla="*/ 0 h 669924"/>
                    <a:gd name="connsiteX0" fmla="*/ 69850 w 303212"/>
                    <a:gd name="connsiteY0" fmla="*/ 0 h 669924"/>
                    <a:gd name="connsiteX1" fmla="*/ 138112 w 303212"/>
                    <a:gd name="connsiteY1" fmla="*/ 112712 h 669924"/>
                    <a:gd name="connsiteX2" fmla="*/ 109537 w 303212"/>
                    <a:gd name="connsiteY2" fmla="*/ 190500 h 669924"/>
                    <a:gd name="connsiteX3" fmla="*/ 209550 w 303212"/>
                    <a:gd name="connsiteY3" fmla="*/ 344487 h 669924"/>
                    <a:gd name="connsiteX4" fmla="*/ 147638 w 303212"/>
                    <a:gd name="connsiteY4" fmla="*/ 452437 h 669924"/>
                    <a:gd name="connsiteX5" fmla="*/ 0 w 303212"/>
                    <a:gd name="connsiteY5" fmla="*/ 563562 h 669924"/>
                    <a:gd name="connsiteX6" fmla="*/ 82549 w 303212"/>
                    <a:gd name="connsiteY6" fmla="*/ 669924 h 669924"/>
                    <a:gd name="connsiteX7" fmla="*/ 106362 w 303212"/>
                    <a:gd name="connsiteY7" fmla="*/ 582612 h 669924"/>
                    <a:gd name="connsiteX8" fmla="*/ 203200 w 303212"/>
                    <a:gd name="connsiteY8" fmla="*/ 533400 h 669924"/>
                    <a:gd name="connsiteX9" fmla="*/ 303212 w 303212"/>
                    <a:gd name="connsiteY9" fmla="*/ 404812 h 669924"/>
                    <a:gd name="connsiteX10" fmla="*/ 260351 w 303212"/>
                    <a:gd name="connsiteY10" fmla="*/ 277812 h 669924"/>
                    <a:gd name="connsiteX11" fmla="*/ 198437 w 303212"/>
                    <a:gd name="connsiteY11" fmla="*/ 219075 h 669924"/>
                    <a:gd name="connsiteX12" fmla="*/ 193675 w 303212"/>
                    <a:gd name="connsiteY12" fmla="*/ 176212 h 669924"/>
                    <a:gd name="connsiteX13" fmla="*/ 241300 w 303212"/>
                    <a:gd name="connsiteY13" fmla="*/ 176212 h 669924"/>
                    <a:gd name="connsiteX14" fmla="*/ 241300 w 303212"/>
                    <a:gd name="connsiteY14" fmla="*/ 114300 h 669924"/>
                    <a:gd name="connsiteX15" fmla="*/ 69850 w 303212"/>
                    <a:gd name="connsiteY15" fmla="*/ 0 h 669924"/>
                    <a:gd name="connsiteX0" fmla="*/ 69850 w 303212"/>
                    <a:gd name="connsiteY0" fmla="*/ 0 h 669924"/>
                    <a:gd name="connsiteX1" fmla="*/ 138112 w 303212"/>
                    <a:gd name="connsiteY1" fmla="*/ 112712 h 669924"/>
                    <a:gd name="connsiteX2" fmla="*/ 109537 w 303212"/>
                    <a:gd name="connsiteY2" fmla="*/ 190500 h 669924"/>
                    <a:gd name="connsiteX3" fmla="*/ 209550 w 303212"/>
                    <a:gd name="connsiteY3" fmla="*/ 344487 h 669924"/>
                    <a:gd name="connsiteX4" fmla="*/ 147638 w 303212"/>
                    <a:gd name="connsiteY4" fmla="*/ 452437 h 669924"/>
                    <a:gd name="connsiteX5" fmla="*/ 0 w 303212"/>
                    <a:gd name="connsiteY5" fmla="*/ 563562 h 669924"/>
                    <a:gd name="connsiteX6" fmla="*/ 82549 w 303212"/>
                    <a:gd name="connsiteY6" fmla="*/ 669924 h 669924"/>
                    <a:gd name="connsiteX7" fmla="*/ 106362 w 303212"/>
                    <a:gd name="connsiteY7" fmla="*/ 582612 h 669924"/>
                    <a:gd name="connsiteX8" fmla="*/ 142875 w 303212"/>
                    <a:gd name="connsiteY8" fmla="*/ 542925 h 669924"/>
                    <a:gd name="connsiteX9" fmla="*/ 203200 w 303212"/>
                    <a:gd name="connsiteY9" fmla="*/ 533400 h 669924"/>
                    <a:gd name="connsiteX10" fmla="*/ 303212 w 303212"/>
                    <a:gd name="connsiteY10" fmla="*/ 404812 h 669924"/>
                    <a:gd name="connsiteX11" fmla="*/ 260351 w 303212"/>
                    <a:gd name="connsiteY11" fmla="*/ 277812 h 669924"/>
                    <a:gd name="connsiteX12" fmla="*/ 198437 w 303212"/>
                    <a:gd name="connsiteY12" fmla="*/ 219075 h 669924"/>
                    <a:gd name="connsiteX13" fmla="*/ 193675 w 303212"/>
                    <a:gd name="connsiteY13" fmla="*/ 176212 h 669924"/>
                    <a:gd name="connsiteX14" fmla="*/ 241300 w 303212"/>
                    <a:gd name="connsiteY14" fmla="*/ 176212 h 669924"/>
                    <a:gd name="connsiteX15" fmla="*/ 241300 w 303212"/>
                    <a:gd name="connsiteY15" fmla="*/ 114300 h 669924"/>
                    <a:gd name="connsiteX16" fmla="*/ 69850 w 303212"/>
                    <a:gd name="connsiteY16" fmla="*/ 0 h 669924"/>
                    <a:gd name="connsiteX0" fmla="*/ 69859 w 303221"/>
                    <a:gd name="connsiteY0" fmla="*/ 0 h 669924"/>
                    <a:gd name="connsiteX1" fmla="*/ 138121 w 303221"/>
                    <a:gd name="connsiteY1" fmla="*/ 112712 h 669924"/>
                    <a:gd name="connsiteX2" fmla="*/ 109546 w 303221"/>
                    <a:gd name="connsiteY2" fmla="*/ 190500 h 669924"/>
                    <a:gd name="connsiteX3" fmla="*/ 209559 w 303221"/>
                    <a:gd name="connsiteY3" fmla="*/ 344487 h 669924"/>
                    <a:gd name="connsiteX4" fmla="*/ 147647 w 303221"/>
                    <a:gd name="connsiteY4" fmla="*/ 452437 h 669924"/>
                    <a:gd name="connsiteX5" fmla="*/ 74621 w 303221"/>
                    <a:gd name="connsiteY5" fmla="*/ 463550 h 669924"/>
                    <a:gd name="connsiteX6" fmla="*/ 9 w 303221"/>
                    <a:gd name="connsiteY6" fmla="*/ 563562 h 669924"/>
                    <a:gd name="connsiteX7" fmla="*/ 82558 w 303221"/>
                    <a:gd name="connsiteY7" fmla="*/ 669924 h 669924"/>
                    <a:gd name="connsiteX8" fmla="*/ 106371 w 303221"/>
                    <a:gd name="connsiteY8" fmla="*/ 582612 h 669924"/>
                    <a:gd name="connsiteX9" fmla="*/ 142884 w 303221"/>
                    <a:gd name="connsiteY9" fmla="*/ 542925 h 669924"/>
                    <a:gd name="connsiteX10" fmla="*/ 203209 w 303221"/>
                    <a:gd name="connsiteY10" fmla="*/ 533400 h 669924"/>
                    <a:gd name="connsiteX11" fmla="*/ 303221 w 303221"/>
                    <a:gd name="connsiteY11" fmla="*/ 404812 h 669924"/>
                    <a:gd name="connsiteX12" fmla="*/ 260360 w 303221"/>
                    <a:gd name="connsiteY12" fmla="*/ 277812 h 669924"/>
                    <a:gd name="connsiteX13" fmla="*/ 198446 w 303221"/>
                    <a:gd name="connsiteY13" fmla="*/ 219075 h 669924"/>
                    <a:gd name="connsiteX14" fmla="*/ 193684 w 303221"/>
                    <a:gd name="connsiteY14" fmla="*/ 176212 h 669924"/>
                    <a:gd name="connsiteX15" fmla="*/ 241309 w 303221"/>
                    <a:gd name="connsiteY15" fmla="*/ 176212 h 669924"/>
                    <a:gd name="connsiteX16" fmla="*/ 241309 w 303221"/>
                    <a:gd name="connsiteY16" fmla="*/ 114300 h 669924"/>
                    <a:gd name="connsiteX17" fmla="*/ 69859 w 303221"/>
                    <a:gd name="connsiteY17" fmla="*/ 0 h 669924"/>
                    <a:gd name="connsiteX0" fmla="*/ 69859 w 303221"/>
                    <a:gd name="connsiteY0" fmla="*/ 0 h 669924"/>
                    <a:gd name="connsiteX1" fmla="*/ 138121 w 303221"/>
                    <a:gd name="connsiteY1" fmla="*/ 112712 h 669924"/>
                    <a:gd name="connsiteX2" fmla="*/ 109546 w 303221"/>
                    <a:gd name="connsiteY2" fmla="*/ 190500 h 669924"/>
                    <a:gd name="connsiteX3" fmla="*/ 209559 w 303221"/>
                    <a:gd name="connsiteY3" fmla="*/ 344487 h 669924"/>
                    <a:gd name="connsiteX4" fmla="*/ 184160 w 303221"/>
                    <a:gd name="connsiteY4" fmla="*/ 406400 h 669924"/>
                    <a:gd name="connsiteX5" fmla="*/ 147647 w 303221"/>
                    <a:gd name="connsiteY5" fmla="*/ 452437 h 669924"/>
                    <a:gd name="connsiteX6" fmla="*/ 74621 w 303221"/>
                    <a:gd name="connsiteY6" fmla="*/ 463550 h 669924"/>
                    <a:gd name="connsiteX7" fmla="*/ 9 w 303221"/>
                    <a:gd name="connsiteY7" fmla="*/ 563562 h 669924"/>
                    <a:gd name="connsiteX8" fmla="*/ 82558 w 303221"/>
                    <a:gd name="connsiteY8" fmla="*/ 669924 h 669924"/>
                    <a:gd name="connsiteX9" fmla="*/ 106371 w 303221"/>
                    <a:gd name="connsiteY9" fmla="*/ 582612 h 669924"/>
                    <a:gd name="connsiteX10" fmla="*/ 142884 w 303221"/>
                    <a:gd name="connsiteY10" fmla="*/ 542925 h 669924"/>
                    <a:gd name="connsiteX11" fmla="*/ 203209 w 303221"/>
                    <a:gd name="connsiteY11" fmla="*/ 533400 h 669924"/>
                    <a:gd name="connsiteX12" fmla="*/ 303221 w 303221"/>
                    <a:gd name="connsiteY12" fmla="*/ 404812 h 669924"/>
                    <a:gd name="connsiteX13" fmla="*/ 260360 w 303221"/>
                    <a:gd name="connsiteY13" fmla="*/ 277812 h 669924"/>
                    <a:gd name="connsiteX14" fmla="*/ 198446 w 303221"/>
                    <a:gd name="connsiteY14" fmla="*/ 219075 h 669924"/>
                    <a:gd name="connsiteX15" fmla="*/ 193684 w 303221"/>
                    <a:gd name="connsiteY15" fmla="*/ 176212 h 669924"/>
                    <a:gd name="connsiteX16" fmla="*/ 241309 w 303221"/>
                    <a:gd name="connsiteY16" fmla="*/ 176212 h 669924"/>
                    <a:gd name="connsiteX17" fmla="*/ 241309 w 303221"/>
                    <a:gd name="connsiteY17" fmla="*/ 114300 h 669924"/>
                    <a:gd name="connsiteX18" fmla="*/ 69859 w 303221"/>
                    <a:gd name="connsiteY18" fmla="*/ 0 h 669924"/>
                    <a:gd name="connsiteX0" fmla="*/ 69859 w 303221"/>
                    <a:gd name="connsiteY0" fmla="*/ 0 h 669924"/>
                    <a:gd name="connsiteX1" fmla="*/ 138121 w 303221"/>
                    <a:gd name="connsiteY1" fmla="*/ 112712 h 669924"/>
                    <a:gd name="connsiteX2" fmla="*/ 109546 w 303221"/>
                    <a:gd name="connsiteY2" fmla="*/ 190500 h 669924"/>
                    <a:gd name="connsiteX3" fmla="*/ 195272 w 303221"/>
                    <a:gd name="connsiteY3" fmla="*/ 274637 h 669924"/>
                    <a:gd name="connsiteX4" fmla="*/ 209559 w 303221"/>
                    <a:gd name="connsiteY4" fmla="*/ 344487 h 669924"/>
                    <a:gd name="connsiteX5" fmla="*/ 184160 w 303221"/>
                    <a:gd name="connsiteY5" fmla="*/ 406400 h 669924"/>
                    <a:gd name="connsiteX6" fmla="*/ 147647 w 303221"/>
                    <a:gd name="connsiteY6" fmla="*/ 452437 h 669924"/>
                    <a:gd name="connsiteX7" fmla="*/ 74621 w 303221"/>
                    <a:gd name="connsiteY7" fmla="*/ 463550 h 669924"/>
                    <a:gd name="connsiteX8" fmla="*/ 9 w 303221"/>
                    <a:gd name="connsiteY8" fmla="*/ 563562 h 669924"/>
                    <a:gd name="connsiteX9" fmla="*/ 82558 w 303221"/>
                    <a:gd name="connsiteY9" fmla="*/ 669924 h 669924"/>
                    <a:gd name="connsiteX10" fmla="*/ 106371 w 303221"/>
                    <a:gd name="connsiteY10" fmla="*/ 582612 h 669924"/>
                    <a:gd name="connsiteX11" fmla="*/ 142884 w 303221"/>
                    <a:gd name="connsiteY11" fmla="*/ 542925 h 669924"/>
                    <a:gd name="connsiteX12" fmla="*/ 203209 w 303221"/>
                    <a:gd name="connsiteY12" fmla="*/ 533400 h 669924"/>
                    <a:gd name="connsiteX13" fmla="*/ 303221 w 303221"/>
                    <a:gd name="connsiteY13" fmla="*/ 404812 h 669924"/>
                    <a:gd name="connsiteX14" fmla="*/ 260360 w 303221"/>
                    <a:gd name="connsiteY14" fmla="*/ 277812 h 669924"/>
                    <a:gd name="connsiteX15" fmla="*/ 198446 w 303221"/>
                    <a:gd name="connsiteY15" fmla="*/ 219075 h 669924"/>
                    <a:gd name="connsiteX16" fmla="*/ 193684 w 303221"/>
                    <a:gd name="connsiteY16" fmla="*/ 176212 h 669924"/>
                    <a:gd name="connsiteX17" fmla="*/ 241309 w 303221"/>
                    <a:gd name="connsiteY17" fmla="*/ 176212 h 669924"/>
                    <a:gd name="connsiteX18" fmla="*/ 241309 w 303221"/>
                    <a:gd name="connsiteY18" fmla="*/ 114300 h 669924"/>
                    <a:gd name="connsiteX19" fmla="*/ 69859 w 303221"/>
                    <a:gd name="connsiteY19" fmla="*/ 0 h 669924"/>
                    <a:gd name="connsiteX0" fmla="*/ 93671 w 303221"/>
                    <a:gd name="connsiteY0" fmla="*/ 0 h 639762"/>
                    <a:gd name="connsiteX1" fmla="*/ 138121 w 303221"/>
                    <a:gd name="connsiteY1" fmla="*/ 82550 h 639762"/>
                    <a:gd name="connsiteX2" fmla="*/ 109546 w 303221"/>
                    <a:gd name="connsiteY2" fmla="*/ 160338 h 639762"/>
                    <a:gd name="connsiteX3" fmla="*/ 195272 w 303221"/>
                    <a:gd name="connsiteY3" fmla="*/ 244475 h 639762"/>
                    <a:gd name="connsiteX4" fmla="*/ 209559 w 303221"/>
                    <a:gd name="connsiteY4" fmla="*/ 314325 h 639762"/>
                    <a:gd name="connsiteX5" fmla="*/ 184160 w 303221"/>
                    <a:gd name="connsiteY5" fmla="*/ 376238 h 639762"/>
                    <a:gd name="connsiteX6" fmla="*/ 147647 w 303221"/>
                    <a:gd name="connsiteY6" fmla="*/ 422275 h 639762"/>
                    <a:gd name="connsiteX7" fmla="*/ 74621 w 303221"/>
                    <a:gd name="connsiteY7" fmla="*/ 433388 h 639762"/>
                    <a:gd name="connsiteX8" fmla="*/ 9 w 303221"/>
                    <a:gd name="connsiteY8" fmla="*/ 533400 h 639762"/>
                    <a:gd name="connsiteX9" fmla="*/ 82558 w 303221"/>
                    <a:gd name="connsiteY9" fmla="*/ 639762 h 639762"/>
                    <a:gd name="connsiteX10" fmla="*/ 106371 w 303221"/>
                    <a:gd name="connsiteY10" fmla="*/ 552450 h 639762"/>
                    <a:gd name="connsiteX11" fmla="*/ 142884 w 303221"/>
                    <a:gd name="connsiteY11" fmla="*/ 512763 h 639762"/>
                    <a:gd name="connsiteX12" fmla="*/ 203209 w 303221"/>
                    <a:gd name="connsiteY12" fmla="*/ 503238 h 639762"/>
                    <a:gd name="connsiteX13" fmla="*/ 303221 w 303221"/>
                    <a:gd name="connsiteY13" fmla="*/ 374650 h 639762"/>
                    <a:gd name="connsiteX14" fmla="*/ 260360 w 303221"/>
                    <a:gd name="connsiteY14" fmla="*/ 247650 h 639762"/>
                    <a:gd name="connsiteX15" fmla="*/ 198446 w 303221"/>
                    <a:gd name="connsiteY15" fmla="*/ 188913 h 639762"/>
                    <a:gd name="connsiteX16" fmla="*/ 193684 w 303221"/>
                    <a:gd name="connsiteY16" fmla="*/ 146050 h 639762"/>
                    <a:gd name="connsiteX17" fmla="*/ 241309 w 303221"/>
                    <a:gd name="connsiteY17" fmla="*/ 146050 h 639762"/>
                    <a:gd name="connsiteX18" fmla="*/ 241309 w 303221"/>
                    <a:gd name="connsiteY18" fmla="*/ 84138 h 639762"/>
                    <a:gd name="connsiteX19" fmla="*/ 93671 w 303221"/>
                    <a:gd name="connsiteY19" fmla="*/ 0 h 639762"/>
                    <a:gd name="connsiteX0" fmla="*/ 93671 w 303221"/>
                    <a:gd name="connsiteY0" fmla="*/ 0 h 639762"/>
                    <a:gd name="connsiteX1" fmla="*/ 138121 w 303221"/>
                    <a:gd name="connsiteY1" fmla="*/ 82550 h 639762"/>
                    <a:gd name="connsiteX2" fmla="*/ 109546 w 303221"/>
                    <a:gd name="connsiteY2" fmla="*/ 160338 h 639762"/>
                    <a:gd name="connsiteX3" fmla="*/ 195272 w 303221"/>
                    <a:gd name="connsiteY3" fmla="*/ 244475 h 639762"/>
                    <a:gd name="connsiteX4" fmla="*/ 209559 w 303221"/>
                    <a:gd name="connsiteY4" fmla="*/ 314325 h 639762"/>
                    <a:gd name="connsiteX5" fmla="*/ 184160 w 303221"/>
                    <a:gd name="connsiteY5" fmla="*/ 376238 h 639762"/>
                    <a:gd name="connsiteX6" fmla="*/ 147647 w 303221"/>
                    <a:gd name="connsiteY6" fmla="*/ 422275 h 639762"/>
                    <a:gd name="connsiteX7" fmla="*/ 74621 w 303221"/>
                    <a:gd name="connsiteY7" fmla="*/ 433388 h 639762"/>
                    <a:gd name="connsiteX8" fmla="*/ 9 w 303221"/>
                    <a:gd name="connsiteY8" fmla="*/ 533400 h 639762"/>
                    <a:gd name="connsiteX9" fmla="*/ 82558 w 303221"/>
                    <a:gd name="connsiteY9" fmla="*/ 639762 h 639762"/>
                    <a:gd name="connsiteX10" fmla="*/ 106371 w 303221"/>
                    <a:gd name="connsiteY10" fmla="*/ 552450 h 639762"/>
                    <a:gd name="connsiteX11" fmla="*/ 142884 w 303221"/>
                    <a:gd name="connsiteY11" fmla="*/ 512763 h 639762"/>
                    <a:gd name="connsiteX12" fmla="*/ 203209 w 303221"/>
                    <a:gd name="connsiteY12" fmla="*/ 503238 h 639762"/>
                    <a:gd name="connsiteX13" fmla="*/ 303221 w 303221"/>
                    <a:gd name="connsiteY13" fmla="*/ 374650 h 639762"/>
                    <a:gd name="connsiteX14" fmla="*/ 260360 w 303221"/>
                    <a:gd name="connsiteY14" fmla="*/ 247650 h 639762"/>
                    <a:gd name="connsiteX15" fmla="*/ 198446 w 303221"/>
                    <a:gd name="connsiteY15" fmla="*/ 188913 h 639762"/>
                    <a:gd name="connsiteX16" fmla="*/ 193684 w 303221"/>
                    <a:gd name="connsiteY16" fmla="*/ 146050 h 639762"/>
                    <a:gd name="connsiteX17" fmla="*/ 241309 w 303221"/>
                    <a:gd name="connsiteY17" fmla="*/ 146050 h 639762"/>
                    <a:gd name="connsiteX18" fmla="*/ 241309 w 303221"/>
                    <a:gd name="connsiteY18" fmla="*/ 84138 h 639762"/>
                    <a:gd name="connsiteX19" fmla="*/ 93671 w 303221"/>
                    <a:gd name="connsiteY19" fmla="*/ 0 h 639762"/>
                    <a:gd name="connsiteX0" fmla="*/ 93671 w 303221"/>
                    <a:gd name="connsiteY0" fmla="*/ 758 h 640520"/>
                    <a:gd name="connsiteX1" fmla="*/ 138121 w 303221"/>
                    <a:gd name="connsiteY1" fmla="*/ 83308 h 640520"/>
                    <a:gd name="connsiteX2" fmla="*/ 109546 w 303221"/>
                    <a:gd name="connsiteY2" fmla="*/ 161096 h 640520"/>
                    <a:gd name="connsiteX3" fmla="*/ 195272 w 303221"/>
                    <a:gd name="connsiteY3" fmla="*/ 245233 h 640520"/>
                    <a:gd name="connsiteX4" fmla="*/ 209559 w 303221"/>
                    <a:gd name="connsiteY4" fmla="*/ 315083 h 640520"/>
                    <a:gd name="connsiteX5" fmla="*/ 184160 w 303221"/>
                    <a:gd name="connsiteY5" fmla="*/ 376996 h 640520"/>
                    <a:gd name="connsiteX6" fmla="*/ 147647 w 303221"/>
                    <a:gd name="connsiteY6" fmla="*/ 423033 h 640520"/>
                    <a:gd name="connsiteX7" fmla="*/ 74621 w 303221"/>
                    <a:gd name="connsiteY7" fmla="*/ 434146 h 640520"/>
                    <a:gd name="connsiteX8" fmla="*/ 9 w 303221"/>
                    <a:gd name="connsiteY8" fmla="*/ 534158 h 640520"/>
                    <a:gd name="connsiteX9" fmla="*/ 82558 w 303221"/>
                    <a:gd name="connsiteY9" fmla="*/ 640520 h 640520"/>
                    <a:gd name="connsiteX10" fmla="*/ 106371 w 303221"/>
                    <a:gd name="connsiteY10" fmla="*/ 553208 h 640520"/>
                    <a:gd name="connsiteX11" fmla="*/ 142884 w 303221"/>
                    <a:gd name="connsiteY11" fmla="*/ 513521 h 640520"/>
                    <a:gd name="connsiteX12" fmla="*/ 203209 w 303221"/>
                    <a:gd name="connsiteY12" fmla="*/ 503996 h 640520"/>
                    <a:gd name="connsiteX13" fmla="*/ 303221 w 303221"/>
                    <a:gd name="connsiteY13" fmla="*/ 375408 h 640520"/>
                    <a:gd name="connsiteX14" fmla="*/ 260360 w 303221"/>
                    <a:gd name="connsiteY14" fmla="*/ 248408 h 640520"/>
                    <a:gd name="connsiteX15" fmla="*/ 198446 w 303221"/>
                    <a:gd name="connsiteY15" fmla="*/ 189671 h 640520"/>
                    <a:gd name="connsiteX16" fmla="*/ 193684 w 303221"/>
                    <a:gd name="connsiteY16" fmla="*/ 146808 h 640520"/>
                    <a:gd name="connsiteX17" fmla="*/ 241309 w 303221"/>
                    <a:gd name="connsiteY17" fmla="*/ 146808 h 640520"/>
                    <a:gd name="connsiteX18" fmla="*/ 241309 w 303221"/>
                    <a:gd name="connsiteY18" fmla="*/ 84896 h 640520"/>
                    <a:gd name="connsiteX19" fmla="*/ 93671 w 303221"/>
                    <a:gd name="connsiteY19" fmla="*/ 758 h 640520"/>
                    <a:gd name="connsiteX0" fmla="*/ 93671 w 303221"/>
                    <a:gd name="connsiteY0" fmla="*/ 782 h 640544"/>
                    <a:gd name="connsiteX1" fmla="*/ 138121 w 303221"/>
                    <a:gd name="connsiteY1" fmla="*/ 83332 h 640544"/>
                    <a:gd name="connsiteX2" fmla="*/ 109546 w 303221"/>
                    <a:gd name="connsiteY2" fmla="*/ 161120 h 640544"/>
                    <a:gd name="connsiteX3" fmla="*/ 195272 w 303221"/>
                    <a:gd name="connsiteY3" fmla="*/ 245257 h 640544"/>
                    <a:gd name="connsiteX4" fmla="*/ 209559 w 303221"/>
                    <a:gd name="connsiteY4" fmla="*/ 315107 h 640544"/>
                    <a:gd name="connsiteX5" fmla="*/ 184160 w 303221"/>
                    <a:gd name="connsiteY5" fmla="*/ 377020 h 640544"/>
                    <a:gd name="connsiteX6" fmla="*/ 147647 w 303221"/>
                    <a:gd name="connsiteY6" fmla="*/ 423057 h 640544"/>
                    <a:gd name="connsiteX7" fmla="*/ 74621 w 303221"/>
                    <a:gd name="connsiteY7" fmla="*/ 434170 h 640544"/>
                    <a:gd name="connsiteX8" fmla="*/ 9 w 303221"/>
                    <a:gd name="connsiteY8" fmla="*/ 534182 h 640544"/>
                    <a:gd name="connsiteX9" fmla="*/ 82558 w 303221"/>
                    <a:gd name="connsiteY9" fmla="*/ 640544 h 640544"/>
                    <a:gd name="connsiteX10" fmla="*/ 106371 w 303221"/>
                    <a:gd name="connsiteY10" fmla="*/ 553232 h 640544"/>
                    <a:gd name="connsiteX11" fmla="*/ 142884 w 303221"/>
                    <a:gd name="connsiteY11" fmla="*/ 513545 h 640544"/>
                    <a:gd name="connsiteX12" fmla="*/ 203209 w 303221"/>
                    <a:gd name="connsiteY12" fmla="*/ 504020 h 640544"/>
                    <a:gd name="connsiteX13" fmla="*/ 303221 w 303221"/>
                    <a:gd name="connsiteY13" fmla="*/ 375432 h 640544"/>
                    <a:gd name="connsiteX14" fmla="*/ 260360 w 303221"/>
                    <a:gd name="connsiteY14" fmla="*/ 248432 h 640544"/>
                    <a:gd name="connsiteX15" fmla="*/ 198446 w 303221"/>
                    <a:gd name="connsiteY15" fmla="*/ 189695 h 640544"/>
                    <a:gd name="connsiteX16" fmla="*/ 193684 w 303221"/>
                    <a:gd name="connsiteY16" fmla="*/ 146832 h 640544"/>
                    <a:gd name="connsiteX17" fmla="*/ 241309 w 303221"/>
                    <a:gd name="connsiteY17" fmla="*/ 146832 h 640544"/>
                    <a:gd name="connsiteX18" fmla="*/ 241309 w 303221"/>
                    <a:gd name="connsiteY18" fmla="*/ 84920 h 640544"/>
                    <a:gd name="connsiteX19" fmla="*/ 171460 w 303221"/>
                    <a:gd name="connsiteY19" fmla="*/ 69045 h 640544"/>
                    <a:gd name="connsiteX20" fmla="*/ 93671 w 303221"/>
                    <a:gd name="connsiteY20" fmla="*/ 782 h 640544"/>
                    <a:gd name="connsiteX0" fmla="*/ 93671 w 303221"/>
                    <a:gd name="connsiteY0" fmla="*/ 782 h 640544"/>
                    <a:gd name="connsiteX1" fmla="*/ 138121 w 303221"/>
                    <a:gd name="connsiteY1" fmla="*/ 83332 h 640544"/>
                    <a:gd name="connsiteX2" fmla="*/ 109546 w 303221"/>
                    <a:gd name="connsiteY2" fmla="*/ 161120 h 640544"/>
                    <a:gd name="connsiteX3" fmla="*/ 195272 w 303221"/>
                    <a:gd name="connsiteY3" fmla="*/ 245257 h 640544"/>
                    <a:gd name="connsiteX4" fmla="*/ 209559 w 303221"/>
                    <a:gd name="connsiteY4" fmla="*/ 315107 h 640544"/>
                    <a:gd name="connsiteX5" fmla="*/ 184160 w 303221"/>
                    <a:gd name="connsiteY5" fmla="*/ 377020 h 640544"/>
                    <a:gd name="connsiteX6" fmla="*/ 147647 w 303221"/>
                    <a:gd name="connsiteY6" fmla="*/ 423057 h 640544"/>
                    <a:gd name="connsiteX7" fmla="*/ 74621 w 303221"/>
                    <a:gd name="connsiteY7" fmla="*/ 434170 h 640544"/>
                    <a:gd name="connsiteX8" fmla="*/ 9 w 303221"/>
                    <a:gd name="connsiteY8" fmla="*/ 534182 h 640544"/>
                    <a:gd name="connsiteX9" fmla="*/ 82558 w 303221"/>
                    <a:gd name="connsiteY9" fmla="*/ 640544 h 640544"/>
                    <a:gd name="connsiteX10" fmla="*/ 106371 w 303221"/>
                    <a:gd name="connsiteY10" fmla="*/ 553232 h 640544"/>
                    <a:gd name="connsiteX11" fmla="*/ 142884 w 303221"/>
                    <a:gd name="connsiteY11" fmla="*/ 513545 h 640544"/>
                    <a:gd name="connsiteX12" fmla="*/ 203209 w 303221"/>
                    <a:gd name="connsiteY12" fmla="*/ 504020 h 640544"/>
                    <a:gd name="connsiteX13" fmla="*/ 303221 w 303221"/>
                    <a:gd name="connsiteY13" fmla="*/ 375432 h 640544"/>
                    <a:gd name="connsiteX14" fmla="*/ 260360 w 303221"/>
                    <a:gd name="connsiteY14" fmla="*/ 248432 h 640544"/>
                    <a:gd name="connsiteX15" fmla="*/ 198446 w 303221"/>
                    <a:gd name="connsiteY15" fmla="*/ 189695 h 640544"/>
                    <a:gd name="connsiteX16" fmla="*/ 193684 w 303221"/>
                    <a:gd name="connsiteY16" fmla="*/ 146832 h 640544"/>
                    <a:gd name="connsiteX17" fmla="*/ 241309 w 303221"/>
                    <a:gd name="connsiteY17" fmla="*/ 146832 h 640544"/>
                    <a:gd name="connsiteX18" fmla="*/ 241309 w 303221"/>
                    <a:gd name="connsiteY18" fmla="*/ 84920 h 640544"/>
                    <a:gd name="connsiteX19" fmla="*/ 171460 w 303221"/>
                    <a:gd name="connsiteY19" fmla="*/ 69045 h 640544"/>
                    <a:gd name="connsiteX20" fmla="*/ 93671 w 303221"/>
                    <a:gd name="connsiteY20" fmla="*/ 782 h 640544"/>
                    <a:gd name="connsiteX0" fmla="*/ 93671 w 303221"/>
                    <a:gd name="connsiteY0" fmla="*/ 782 h 640544"/>
                    <a:gd name="connsiteX1" fmla="*/ 138121 w 303221"/>
                    <a:gd name="connsiteY1" fmla="*/ 83332 h 640544"/>
                    <a:gd name="connsiteX2" fmla="*/ 109546 w 303221"/>
                    <a:gd name="connsiteY2" fmla="*/ 161120 h 640544"/>
                    <a:gd name="connsiteX3" fmla="*/ 195272 w 303221"/>
                    <a:gd name="connsiteY3" fmla="*/ 245257 h 640544"/>
                    <a:gd name="connsiteX4" fmla="*/ 209559 w 303221"/>
                    <a:gd name="connsiteY4" fmla="*/ 315107 h 640544"/>
                    <a:gd name="connsiteX5" fmla="*/ 184160 w 303221"/>
                    <a:gd name="connsiteY5" fmla="*/ 377020 h 640544"/>
                    <a:gd name="connsiteX6" fmla="*/ 147647 w 303221"/>
                    <a:gd name="connsiteY6" fmla="*/ 423057 h 640544"/>
                    <a:gd name="connsiteX7" fmla="*/ 74621 w 303221"/>
                    <a:gd name="connsiteY7" fmla="*/ 434170 h 640544"/>
                    <a:gd name="connsiteX8" fmla="*/ 9 w 303221"/>
                    <a:gd name="connsiteY8" fmla="*/ 534182 h 640544"/>
                    <a:gd name="connsiteX9" fmla="*/ 82558 w 303221"/>
                    <a:gd name="connsiteY9" fmla="*/ 640544 h 640544"/>
                    <a:gd name="connsiteX10" fmla="*/ 106371 w 303221"/>
                    <a:gd name="connsiteY10" fmla="*/ 553232 h 640544"/>
                    <a:gd name="connsiteX11" fmla="*/ 142884 w 303221"/>
                    <a:gd name="connsiteY11" fmla="*/ 513545 h 640544"/>
                    <a:gd name="connsiteX12" fmla="*/ 203209 w 303221"/>
                    <a:gd name="connsiteY12" fmla="*/ 504020 h 640544"/>
                    <a:gd name="connsiteX13" fmla="*/ 303221 w 303221"/>
                    <a:gd name="connsiteY13" fmla="*/ 375432 h 640544"/>
                    <a:gd name="connsiteX14" fmla="*/ 260360 w 303221"/>
                    <a:gd name="connsiteY14" fmla="*/ 248432 h 640544"/>
                    <a:gd name="connsiteX15" fmla="*/ 198446 w 303221"/>
                    <a:gd name="connsiteY15" fmla="*/ 189695 h 640544"/>
                    <a:gd name="connsiteX16" fmla="*/ 193684 w 303221"/>
                    <a:gd name="connsiteY16" fmla="*/ 146832 h 640544"/>
                    <a:gd name="connsiteX17" fmla="*/ 241309 w 303221"/>
                    <a:gd name="connsiteY17" fmla="*/ 146832 h 640544"/>
                    <a:gd name="connsiteX18" fmla="*/ 241309 w 303221"/>
                    <a:gd name="connsiteY18" fmla="*/ 84920 h 640544"/>
                    <a:gd name="connsiteX19" fmla="*/ 171460 w 303221"/>
                    <a:gd name="connsiteY19" fmla="*/ 69045 h 640544"/>
                    <a:gd name="connsiteX20" fmla="*/ 93671 w 303221"/>
                    <a:gd name="connsiteY20" fmla="*/ 782 h 640544"/>
                    <a:gd name="connsiteX0" fmla="*/ 93671 w 303221"/>
                    <a:gd name="connsiteY0" fmla="*/ 782 h 640544"/>
                    <a:gd name="connsiteX1" fmla="*/ 138121 w 303221"/>
                    <a:gd name="connsiteY1" fmla="*/ 83332 h 640544"/>
                    <a:gd name="connsiteX2" fmla="*/ 109546 w 303221"/>
                    <a:gd name="connsiteY2" fmla="*/ 161120 h 640544"/>
                    <a:gd name="connsiteX3" fmla="*/ 195272 w 303221"/>
                    <a:gd name="connsiteY3" fmla="*/ 245257 h 640544"/>
                    <a:gd name="connsiteX4" fmla="*/ 209559 w 303221"/>
                    <a:gd name="connsiteY4" fmla="*/ 315107 h 640544"/>
                    <a:gd name="connsiteX5" fmla="*/ 184160 w 303221"/>
                    <a:gd name="connsiteY5" fmla="*/ 377020 h 640544"/>
                    <a:gd name="connsiteX6" fmla="*/ 147647 w 303221"/>
                    <a:gd name="connsiteY6" fmla="*/ 423057 h 640544"/>
                    <a:gd name="connsiteX7" fmla="*/ 74621 w 303221"/>
                    <a:gd name="connsiteY7" fmla="*/ 434170 h 640544"/>
                    <a:gd name="connsiteX8" fmla="*/ 9 w 303221"/>
                    <a:gd name="connsiteY8" fmla="*/ 534182 h 640544"/>
                    <a:gd name="connsiteX9" fmla="*/ 82558 w 303221"/>
                    <a:gd name="connsiteY9" fmla="*/ 640544 h 640544"/>
                    <a:gd name="connsiteX10" fmla="*/ 106371 w 303221"/>
                    <a:gd name="connsiteY10" fmla="*/ 553232 h 640544"/>
                    <a:gd name="connsiteX11" fmla="*/ 142884 w 303221"/>
                    <a:gd name="connsiteY11" fmla="*/ 513545 h 640544"/>
                    <a:gd name="connsiteX12" fmla="*/ 203209 w 303221"/>
                    <a:gd name="connsiteY12" fmla="*/ 504020 h 640544"/>
                    <a:gd name="connsiteX13" fmla="*/ 303221 w 303221"/>
                    <a:gd name="connsiteY13" fmla="*/ 375432 h 640544"/>
                    <a:gd name="connsiteX14" fmla="*/ 260360 w 303221"/>
                    <a:gd name="connsiteY14" fmla="*/ 248432 h 640544"/>
                    <a:gd name="connsiteX15" fmla="*/ 198446 w 303221"/>
                    <a:gd name="connsiteY15" fmla="*/ 189695 h 640544"/>
                    <a:gd name="connsiteX16" fmla="*/ 193684 w 303221"/>
                    <a:gd name="connsiteY16" fmla="*/ 146832 h 640544"/>
                    <a:gd name="connsiteX17" fmla="*/ 241309 w 303221"/>
                    <a:gd name="connsiteY17" fmla="*/ 146832 h 640544"/>
                    <a:gd name="connsiteX18" fmla="*/ 241309 w 303221"/>
                    <a:gd name="connsiteY18" fmla="*/ 84920 h 640544"/>
                    <a:gd name="connsiteX19" fmla="*/ 171460 w 303221"/>
                    <a:gd name="connsiteY19" fmla="*/ 69045 h 640544"/>
                    <a:gd name="connsiteX20" fmla="*/ 93671 w 303221"/>
                    <a:gd name="connsiteY20" fmla="*/ 782 h 640544"/>
                    <a:gd name="connsiteX0" fmla="*/ 93671 w 303221"/>
                    <a:gd name="connsiteY0" fmla="*/ 782 h 640544"/>
                    <a:gd name="connsiteX1" fmla="*/ 138121 w 303221"/>
                    <a:gd name="connsiteY1" fmla="*/ 83332 h 640544"/>
                    <a:gd name="connsiteX2" fmla="*/ 109546 w 303221"/>
                    <a:gd name="connsiteY2" fmla="*/ 161120 h 640544"/>
                    <a:gd name="connsiteX3" fmla="*/ 195272 w 303221"/>
                    <a:gd name="connsiteY3" fmla="*/ 245257 h 640544"/>
                    <a:gd name="connsiteX4" fmla="*/ 209559 w 303221"/>
                    <a:gd name="connsiteY4" fmla="*/ 315107 h 640544"/>
                    <a:gd name="connsiteX5" fmla="*/ 184160 w 303221"/>
                    <a:gd name="connsiteY5" fmla="*/ 377020 h 640544"/>
                    <a:gd name="connsiteX6" fmla="*/ 147647 w 303221"/>
                    <a:gd name="connsiteY6" fmla="*/ 423057 h 640544"/>
                    <a:gd name="connsiteX7" fmla="*/ 74621 w 303221"/>
                    <a:gd name="connsiteY7" fmla="*/ 434170 h 640544"/>
                    <a:gd name="connsiteX8" fmla="*/ 9 w 303221"/>
                    <a:gd name="connsiteY8" fmla="*/ 534182 h 640544"/>
                    <a:gd name="connsiteX9" fmla="*/ 82558 w 303221"/>
                    <a:gd name="connsiteY9" fmla="*/ 640544 h 640544"/>
                    <a:gd name="connsiteX10" fmla="*/ 106371 w 303221"/>
                    <a:gd name="connsiteY10" fmla="*/ 553232 h 640544"/>
                    <a:gd name="connsiteX11" fmla="*/ 142884 w 303221"/>
                    <a:gd name="connsiteY11" fmla="*/ 513545 h 640544"/>
                    <a:gd name="connsiteX12" fmla="*/ 203209 w 303221"/>
                    <a:gd name="connsiteY12" fmla="*/ 504020 h 640544"/>
                    <a:gd name="connsiteX13" fmla="*/ 303221 w 303221"/>
                    <a:gd name="connsiteY13" fmla="*/ 375432 h 640544"/>
                    <a:gd name="connsiteX14" fmla="*/ 260360 w 303221"/>
                    <a:gd name="connsiteY14" fmla="*/ 248432 h 640544"/>
                    <a:gd name="connsiteX15" fmla="*/ 198446 w 303221"/>
                    <a:gd name="connsiteY15" fmla="*/ 189695 h 640544"/>
                    <a:gd name="connsiteX16" fmla="*/ 193684 w 303221"/>
                    <a:gd name="connsiteY16" fmla="*/ 146832 h 640544"/>
                    <a:gd name="connsiteX17" fmla="*/ 231784 w 303221"/>
                    <a:gd name="connsiteY17" fmla="*/ 146832 h 640544"/>
                    <a:gd name="connsiteX18" fmla="*/ 241309 w 303221"/>
                    <a:gd name="connsiteY18" fmla="*/ 84920 h 640544"/>
                    <a:gd name="connsiteX19" fmla="*/ 171460 w 303221"/>
                    <a:gd name="connsiteY19" fmla="*/ 69045 h 640544"/>
                    <a:gd name="connsiteX20" fmla="*/ 93671 w 303221"/>
                    <a:gd name="connsiteY20" fmla="*/ 782 h 640544"/>
                    <a:gd name="connsiteX0" fmla="*/ 93671 w 303221"/>
                    <a:gd name="connsiteY0" fmla="*/ 782 h 640544"/>
                    <a:gd name="connsiteX1" fmla="*/ 138121 w 303221"/>
                    <a:gd name="connsiteY1" fmla="*/ 83332 h 640544"/>
                    <a:gd name="connsiteX2" fmla="*/ 109546 w 303221"/>
                    <a:gd name="connsiteY2" fmla="*/ 161120 h 640544"/>
                    <a:gd name="connsiteX3" fmla="*/ 195272 w 303221"/>
                    <a:gd name="connsiteY3" fmla="*/ 245257 h 640544"/>
                    <a:gd name="connsiteX4" fmla="*/ 209559 w 303221"/>
                    <a:gd name="connsiteY4" fmla="*/ 315107 h 640544"/>
                    <a:gd name="connsiteX5" fmla="*/ 184160 w 303221"/>
                    <a:gd name="connsiteY5" fmla="*/ 377020 h 640544"/>
                    <a:gd name="connsiteX6" fmla="*/ 147647 w 303221"/>
                    <a:gd name="connsiteY6" fmla="*/ 423057 h 640544"/>
                    <a:gd name="connsiteX7" fmla="*/ 74621 w 303221"/>
                    <a:gd name="connsiteY7" fmla="*/ 434170 h 640544"/>
                    <a:gd name="connsiteX8" fmla="*/ 9 w 303221"/>
                    <a:gd name="connsiteY8" fmla="*/ 534182 h 640544"/>
                    <a:gd name="connsiteX9" fmla="*/ 82558 w 303221"/>
                    <a:gd name="connsiteY9" fmla="*/ 640544 h 640544"/>
                    <a:gd name="connsiteX10" fmla="*/ 106371 w 303221"/>
                    <a:gd name="connsiteY10" fmla="*/ 553232 h 640544"/>
                    <a:gd name="connsiteX11" fmla="*/ 142884 w 303221"/>
                    <a:gd name="connsiteY11" fmla="*/ 513545 h 640544"/>
                    <a:gd name="connsiteX12" fmla="*/ 203209 w 303221"/>
                    <a:gd name="connsiteY12" fmla="*/ 504020 h 640544"/>
                    <a:gd name="connsiteX13" fmla="*/ 303221 w 303221"/>
                    <a:gd name="connsiteY13" fmla="*/ 375432 h 640544"/>
                    <a:gd name="connsiteX14" fmla="*/ 260360 w 303221"/>
                    <a:gd name="connsiteY14" fmla="*/ 248432 h 640544"/>
                    <a:gd name="connsiteX15" fmla="*/ 198446 w 303221"/>
                    <a:gd name="connsiteY15" fmla="*/ 189695 h 640544"/>
                    <a:gd name="connsiteX16" fmla="*/ 171459 w 303221"/>
                    <a:gd name="connsiteY16" fmla="*/ 143657 h 640544"/>
                    <a:gd name="connsiteX17" fmla="*/ 231784 w 303221"/>
                    <a:gd name="connsiteY17" fmla="*/ 146832 h 640544"/>
                    <a:gd name="connsiteX18" fmla="*/ 241309 w 303221"/>
                    <a:gd name="connsiteY18" fmla="*/ 84920 h 640544"/>
                    <a:gd name="connsiteX19" fmla="*/ 171460 w 303221"/>
                    <a:gd name="connsiteY19" fmla="*/ 69045 h 640544"/>
                    <a:gd name="connsiteX20" fmla="*/ 93671 w 303221"/>
                    <a:gd name="connsiteY20" fmla="*/ 782 h 640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3221" h="640544">
                      <a:moveTo>
                        <a:pt x="93671" y="782"/>
                      </a:moveTo>
                      <a:cubicBezTo>
                        <a:pt x="87850" y="28299"/>
                        <a:pt x="123304" y="55815"/>
                        <a:pt x="138121" y="83332"/>
                      </a:cubicBezTo>
                      <a:lnTo>
                        <a:pt x="109546" y="161120"/>
                      </a:lnTo>
                      <a:cubicBezTo>
                        <a:pt x="128596" y="192341"/>
                        <a:pt x="176222" y="214036"/>
                        <a:pt x="195272" y="245257"/>
                      </a:cubicBezTo>
                      <a:lnTo>
                        <a:pt x="209559" y="315107"/>
                      </a:lnTo>
                      <a:cubicBezTo>
                        <a:pt x="222788" y="351090"/>
                        <a:pt x="194479" y="359028"/>
                        <a:pt x="184160" y="377020"/>
                      </a:cubicBezTo>
                      <a:cubicBezTo>
                        <a:pt x="173841" y="395012"/>
                        <a:pt x="166697" y="413532"/>
                        <a:pt x="147647" y="423057"/>
                      </a:cubicBezTo>
                      <a:cubicBezTo>
                        <a:pt x="125687" y="445282"/>
                        <a:pt x="99227" y="415649"/>
                        <a:pt x="74621" y="434170"/>
                      </a:cubicBezTo>
                      <a:cubicBezTo>
                        <a:pt x="50015" y="452691"/>
                        <a:pt x="-785" y="502168"/>
                        <a:pt x="9" y="534182"/>
                      </a:cubicBezTo>
                      <a:cubicBezTo>
                        <a:pt x="32288" y="572282"/>
                        <a:pt x="-521" y="632607"/>
                        <a:pt x="82558" y="640544"/>
                      </a:cubicBezTo>
                      <a:cubicBezTo>
                        <a:pt x="114308" y="611439"/>
                        <a:pt x="66154" y="591332"/>
                        <a:pt x="106371" y="553232"/>
                      </a:cubicBezTo>
                      <a:cubicBezTo>
                        <a:pt x="116425" y="534711"/>
                        <a:pt x="126744" y="521747"/>
                        <a:pt x="142884" y="513545"/>
                      </a:cubicBezTo>
                      <a:cubicBezTo>
                        <a:pt x="159024" y="505343"/>
                        <a:pt x="176486" y="529684"/>
                        <a:pt x="203209" y="504020"/>
                      </a:cubicBezTo>
                      <a:cubicBezTo>
                        <a:pt x="229932" y="478356"/>
                        <a:pt x="292638" y="414590"/>
                        <a:pt x="303221" y="375432"/>
                      </a:cubicBezTo>
                      <a:cubicBezTo>
                        <a:pt x="285759" y="333099"/>
                        <a:pt x="277822" y="290765"/>
                        <a:pt x="260360" y="248432"/>
                      </a:cubicBezTo>
                      <a:lnTo>
                        <a:pt x="198446" y="189695"/>
                      </a:lnTo>
                      <a:lnTo>
                        <a:pt x="171459" y="143657"/>
                      </a:lnTo>
                      <a:lnTo>
                        <a:pt x="231784" y="146832"/>
                      </a:lnTo>
                      <a:cubicBezTo>
                        <a:pt x="255597" y="126195"/>
                        <a:pt x="220672" y="107144"/>
                        <a:pt x="241309" y="84920"/>
                      </a:cubicBezTo>
                      <a:cubicBezTo>
                        <a:pt x="217497" y="51582"/>
                        <a:pt x="196066" y="83068"/>
                        <a:pt x="171460" y="69045"/>
                      </a:cubicBezTo>
                      <a:cubicBezTo>
                        <a:pt x="146854" y="55022"/>
                        <a:pt x="98169" y="-7685"/>
                        <a:pt x="93671" y="782"/>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68" name="Freeform: Shape 167">
                  <a:extLst>
                    <a:ext uri="{FF2B5EF4-FFF2-40B4-BE49-F238E27FC236}">
                      <a16:creationId xmlns:a16="http://schemas.microsoft.com/office/drawing/2014/main" id="{1C439C05-E111-4783-8C4E-53178791D080}"/>
                    </a:ext>
                  </a:extLst>
                </p:cNvPr>
                <p:cNvSpPr/>
                <p:nvPr/>
              </p:nvSpPr>
              <p:spPr>
                <a:xfrm>
                  <a:off x="5835341" y="3751329"/>
                  <a:ext cx="158261" cy="302440"/>
                </a:xfrm>
                <a:custGeom>
                  <a:avLst/>
                  <a:gdLst>
                    <a:gd name="connsiteX0" fmla="*/ 42863 w 379413"/>
                    <a:gd name="connsiteY0" fmla="*/ 0 h 684213"/>
                    <a:gd name="connsiteX1" fmla="*/ 0 w 379413"/>
                    <a:gd name="connsiteY1" fmla="*/ 219075 h 684213"/>
                    <a:gd name="connsiteX2" fmla="*/ 96838 w 379413"/>
                    <a:gd name="connsiteY2" fmla="*/ 392113 h 684213"/>
                    <a:gd name="connsiteX3" fmla="*/ 149225 w 379413"/>
                    <a:gd name="connsiteY3" fmla="*/ 471488 h 684213"/>
                    <a:gd name="connsiteX4" fmla="*/ 153988 w 379413"/>
                    <a:gd name="connsiteY4" fmla="*/ 561975 h 684213"/>
                    <a:gd name="connsiteX5" fmla="*/ 242888 w 379413"/>
                    <a:gd name="connsiteY5" fmla="*/ 655638 h 684213"/>
                    <a:gd name="connsiteX6" fmla="*/ 339725 w 379413"/>
                    <a:gd name="connsiteY6" fmla="*/ 684213 h 684213"/>
                    <a:gd name="connsiteX7" fmla="*/ 379413 w 379413"/>
                    <a:gd name="connsiteY7" fmla="*/ 520700 h 684213"/>
                    <a:gd name="connsiteX8" fmla="*/ 314325 w 379413"/>
                    <a:gd name="connsiteY8" fmla="*/ 390525 h 684213"/>
                    <a:gd name="connsiteX9" fmla="*/ 319088 w 379413"/>
                    <a:gd name="connsiteY9" fmla="*/ 350838 h 684213"/>
                    <a:gd name="connsiteX10" fmla="*/ 236538 w 379413"/>
                    <a:gd name="connsiteY10" fmla="*/ 304800 h 684213"/>
                    <a:gd name="connsiteX11" fmla="*/ 239713 w 379413"/>
                    <a:gd name="connsiteY11" fmla="*/ 225425 h 684213"/>
                    <a:gd name="connsiteX12" fmla="*/ 98425 w 379413"/>
                    <a:gd name="connsiteY12" fmla="*/ 212725 h 684213"/>
                    <a:gd name="connsiteX13" fmla="*/ 147638 w 379413"/>
                    <a:gd name="connsiteY13" fmla="*/ 93663 h 684213"/>
                    <a:gd name="connsiteX14" fmla="*/ 136525 w 379413"/>
                    <a:gd name="connsiteY14" fmla="*/ 23813 h 684213"/>
                    <a:gd name="connsiteX15" fmla="*/ 42863 w 379413"/>
                    <a:gd name="connsiteY15" fmla="*/ 0 h 684213"/>
                    <a:gd name="connsiteX0" fmla="*/ 42863 w 379413"/>
                    <a:gd name="connsiteY0" fmla="*/ 0 h 688876"/>
                    <a:gd name="connsiteX1" fmla="*/ 0 w 379413"/>
                    <a:gd name="connsiteY1" fmla="*/ 219075 h 688876"/>
                    <a:gd name="connsiteX2" fmla="*/ 96838 w 379413"/>
                    <a:gd name="connsiteY2" fmla="*/ 392113 h 688876"/>
                    <a:gd name="connsiteX3" fmla="*/ 149225 w 379413"/>
                    <a:gd name="connsiteY3" fmla="*/ 471488 h 688876"/>
                    <a:gd name="connsiteX4" fmla="*/ 153988 w 379413"/>
                    <a:gd name="connsiteY4" fmla="*/ 561975 h 688876"/>
                    <a:gd name="connsiteX5" fmla="*/ 242888 w 379413"/>
                    <a:gd name="connsiteY5" fmla="*/ 655638 h 688876"/>
                    <a:gd name="connsiteX6" fmla="*/ 339725 w 379413"/>
                    <a:gd name="connsiteY6" fmla="*/ 684213 h 688876"/>
                    <a:gd name="connsiteX7" fmla="*/ 379413 w 379413"/>
                    <a:gd name="connsiteY7" fmla="*/ 520700 h 688876"/>
                    <a:gd name="connsiteX8" fmla="*/ 314325 w 379413"/>
                    <a:gd name="connsiteY8" fmla="*/ 390525 h 688876"/>
                    <a:gd name="connsiteX9" fmla="*/ 319088 w 379413"/>
                    <a:gd name="connsiteY9" fmla="*/ 350838 h 688876"/>
                    <a:gd name="connsiteX10" fmla="*/ 236538 w 379413"/>
                    <a:gd name="connsiteY10" fmla="*/ 304800 h 688876"/>
                    <a:gd name="connsiteX11" fmla="*/ 239713 w 379413"/>
                    <a:gd name="connsiteY11" fmla="*/ 225425 h 688876"/>
                    <a:gd name="connsiteX12" fmla="*/ 98425 w 379413"/>
                    <a:gd name="connsiteY12" fmla="*/ 212725 h 688876"/>
                    <a:gd name="connsiteX13" fmla="*/ 147638 w 379413"/>
                    <a:gd name="connsiteY13" fmla="*/ 93663 h 688876"/>
                    <a:gd name="connsiteX14" fmla="*/ 136525 w 379413"/>
                    <a:gd name="connsiteY14" fmla="*/ 23813 h 688876"/>
                    <a:gd name="connsiteX15" fmla="*/ 42863 w 379413"/>
                    <a:gd name="connsiteY15" fmla="*/ 0 h 688876"/>
                    <a:gd name="connsiteX0" fmla="*/ 42863 w 379413"/>
                    <a:gd name="connsiteY0" fmla="*/ 0 h 667996"/>
                    <a:gd name="connsiteX1" fmla="*/ 0 w 379413"/>
                    <a:gd name="connsiteY1" fmla="*/ 219075 h 667996"/>
                    <a:gd name="connsiteX2" fmla="*/ 96838 w 379413"/>
                    <a:gd name="connsiteY2" fmla="*/ 392113 h 667996"/>
                    <a:gd name="connsiteX3" fmla="*/ 149225 w 379413"/>
                    <a:gd name="connsiteY3" fmla="*/ 471488 h 667996"/>
                    <a:gd name="connsiteX4" fmla="*/ 153988 w 379413"/>
                    <a:gd name="connsiteY4" fmla="*/ 561975 h 667996"/>
                    <a:gd name="connsiteX5" fmla="*/ 242888 w 379413"/>
                    <a:gd name="connsiteY5" fmla="*/ 655638 h 667996"/>
                    <a:gd name="connsiteX6" fmla="*/ 312737 w 379413"/>
                    <a:gd name="connsiteY6" fmla="*/ 658813 h 667996"/>
                    <a:gd name="connsiteX7" fmla="*/ 379413 w 379413"/>
                    <a:gd name="connsiteY7" fmla="*/ 520700 h 667996"/>
                    <a:gd name="connsiteX8" fmla="*/ 314325 w 379413"/>
                    <a:gd name="connsiteY8" fmla="*/ 390525 h 667996"/>
                    <a:gd name="connsiteX9" fmla="*/ 319088 w 379413"/>
                    <a:gd name="connsiteY9" fmla="*/ 350838 h 667996"/>
                    <a:gd name="connsiteX10" fmla="*/ 236538 w 379413"/>
                    <a:gd name="connsiteY10" fmla="*/ 304800 h 667996"/>
                    <a:gd name="connsiteX11" fmla="*/ 239713 w 379413"/>
                    <a:gd name="connsiteY11" fmla="*/ 225425 h 667996"/>
                    <a:gd name="connsiteX12" fmla="*/ 98425 w 379413"/>
                    <a:gd name="connsiteY12" fmla="*/ 212725 h 667996"/>
                    <a:gd name="connsiteX13" fmla="*/ 147638 w 379413"/>
                    <a:gd name="connsiteY13" fmla="*/ 93663 h 667996"/>
                    <a:gd name="connsiteX14" fmla="*/ 136525 w 379413"/>
                    <a:gd name="connsiteY14" fmla="*/ 23813 h 667996"/>
                    <a:gd name="connsiteX15" fmla="*/ 42863 w 379413"/>
                    <a:gd name="connsiteY15" fmla="*/ 0 h 667996"/>
                    <a:gd name="connsiteX0" fmla="*/ 42863 w 379413"/>
                    <a:gd name="connsiteY0" fmla="*/ 0 h 667996"/>
                    <a:gd name="connsiteX1" fmla="*/ 0 w 379413"/>
                    <a:gd name="connsiteY1" fmla="*/ 219075 h 667996"/>
                    <a:gd name="connsiteX2" fmla="*/ 96838 w 379413"/>
                    <a:gd name="connsiteY2" fmla="*/ 392113 h 667996"/>
                    <a:gd name="connsiteX3" fmla="*/ 149225 w 379413"/>
                    <a:gd name="connsiteY3" fmla="*/ 471488 h 667996"/>
                    <a:gd name="connsiteX4" fmla="*/ 153988 w 379413"/>
                    <a:gd name="connsiteY4" fmla="*/ 561975 h 667996"/>
                    <a:gd name="connsiteX5" fmla="*/ 242888 w 379413"/>
                    <a:gd name="connsiteY5" fmla="*/ 655638 h 667996"/>
                    <a:gd name="connsiteX6" fmla="*/ 312737 w 379413"/>
                    <a:gd name="connsiteY6" fmla="*/ 658813 h 667996"/>
                    <a:gd name="connsiteX7" fmla="*/ 379413 w 379413"/>
                    <a:gd name="connsiteY7" fmla="*/ 520700 h 667996"/>
                    <a:gd name="connsiteX8" fmla="*/ 314325 w 379413"/>
                    <a:gd name="connsiteY8" fmla="*/ 390525 h 667996"/>
                    <a:gd name="connsiteX9" fmla="*/ 319088 w 379413"/>
                    <a:gd name="connsiteY9" fmla="*/ 350838 h 667996"/>
                    <a:gd name="connsiteX10" fmla="*/ 236538 w 379413"/>
                    <a:gd name="connsiteY10" fmla="*/ 304800 h 667996"/>
                    <a:gd name="connsiteX11" fmla="*/ 239713 w 379413"/>
                    <a:gd name="connsiteY11" fmla="*/ 225425 h 667996"/>
                    <a:gd name="connsiteX12" fmla="*/ 98425 w 379413"/>
                    <a:gd name="connsiteY12" fmla="*/ 212725 h 667996"/>
                    <a:gd name="connsiteX13" fmla="*/ 147638 w 379413"/>
                    <a:gd name="connsiteY13" fmla="*/ 93663 h 667996"/>
                    <a:gd name="connsiteX14" fmla="*/ 136525 w 379413"/>
                    <a:gd name="connsiteY14" fmla="*/ 23813 h 667996"/>
                    <a:gd name="connsiteX15" fmla="*/ 42863 w 379413"/>
                    <a:gd name="connsiteY15" fmla="*/ 0 h 667996"/>
                    <a:gd name="connsiteX0" fmla="*/ 42863 w 358775"/>
                    <a:gd name="connsiteY0" fmla="*/ 0 h 667996"/>
                    <a:gd name="connsiteX1" fmla="*/ 0 w 358775"/>
                    <a:gd name="connsiteY1" fmla="*/ 219075 h 667996"/>
                    <a:gd name="connsiteX2" fmla="*/ 96838 w 358775"/>
                    <a:gd name="connsiteY2" fmla="*/ 392113 h 667996"/>
                    <a:gd name="connsiteX3" fmla="*/ 149225 w 358775"/>
                    <a:gd name="connsiteY3" fmla="*/ 471488 h 667996"/>
                    <a:gd name="connsiteX4" fmla="*/ 153988 w 358775"/>
                    <a:gd name="connsiteY4" fmla="*/ 561975 h 667996"/>
                    <a:gd name="connsiteX5" fmla="*/ 242888 w 358775"/>
                    <a:gd name="connsiteY5" fmla="*/ 655638 h 667996"/>
                    <a:gd name="connsiteX6" fmla="*/ 312737 w 358775"/>
                    <a:gd name="connsiteY6" fmla="*/ 658813 h 667996"/>
                    <a:gd name="connsiteX7" fmla="*/ 358775 w 358775"/>
                    <a:gd name="connsiteY7" fmla="*/ 542925 h 667996"/>
                    <a:gd name="connsiteX8" fmla="*/ 314325 w 358775"/>
                    <a:gd name="connsiteY8" fmla="*/ 390525 h 667996"/>
                    <a:gd name="connsiteX9" fmla="*/ 319088 w 358775"/>
                    <a:gd name="connsiteY9" fmla="*/ 350838 h 667996"/>
                    <a:gd name="connsiteX10" fmla="*/ 236538 w 358775"/>
                    <a:gd name="connsiteY10" fmla="*/ 304800 h 667996"/>
                    <a:gd name="connsiteX11" fmla="*/ 239713 w 358775"/>
                    <a:gd name="connsiteY11" fmla="*/ 225425 h 667996"/>
                    <a:gd name="connsiteX12" fmla="*/ 98425 w 358775"/>
                    <a:gd name="connsiteY12" fmla="*/ 212725 h 667996"/>
                    <a:gd name="connsiteX13" fmla="*/ 147638 w 358775"/>
                    <a:gd name="connsiteY13" fmla="*/ 93663 h 667996"/>
                    <a:gd name="connsiteX14" fmla="*/ 136525 w 358775"/>
                    <a:gd name="connsiteY14" fmla="*/ 23813 h 667996"/>
                    <a:gd name="connsiteX15" fmla="*/ 42863 w 358775"/>
                    <a:gd name="connsiteY15" fmla="*/ 0 h 667996"/>
                    <a:gd name="connsiteX0" fmla="*/ 42863 w 358775"/>
                    <a:gd name="connsiteY0" fmla="*/ 0 h 667996"/>
                    <a:gd name="connsiteX1" fmla="*/ 0 w 358775"/>
                    <a:gd name="connsiteY1" fmla="*/ 219075 h 667996"/>
                    <a:gd name="connsiteX2" fmla="*/ 96838 w 358775"/>
                    <a:gd name="connsiteY2" fmla="*/ 392113 h 667996"/>
                    <a:gd name="connsiteX3" fmla="*/ 149225 w 358775"/>
                    <a:gd name="connsiteY3" fmla="*/ 471488 h 667996"/>
                    <a:gd name="connsiteX4" fmla="*/ 153988 w 358775"/>
                    <a:gd name="connsiteY4" fmla="*/ 561975 h 667996"/>
                    <a:gd name="connsiteX5" fmla="*/ 242888 w 358775"/>
                    <a:gd name="connsiteY5" fmla="*/ 655638 h 667996"/>
                    <a:gd name="connsiteX6" fmla="*/ 312737 w 358775"/>
                    <a:gd name="connsiteY6" fmla="*/ 658813 h 667996"/>
                    <a:gd name="connsiteX7" fmla="*/ 358775 w 358775"/>
                    <a:gd name="connsiteY7" fmla="*/ 542925 h 667996"/>
                    <a:gd name="connsiteX8" fmla="*/ 300038 w 358775"/>
                    <a:gd name="connsiteY8" fmla="*/ 463549 h 667996"/>
                    <a:gd name="connsiteX9" fmla="*/ 314325 w 358775"/>
                    <a:gd name="connsiteY9" fmla="*/ 390525 h 667996"/>
                    <a:gd name="connsiteX10" fmla="*/ 319088 w 358775"/>
                    <a:gd name="connsiteY10" fmla="*/ 350838 h 667996"/>
                    <a:gd name="connsiteX11" fmla="*/ 236538 w 358775"/>
                    <a:gd name="connsiteY11" fmla="*/ 304800 h 667996"/>
                    <a:gd name="connsiteX12" fmla="*/ 239713 w 358775"/>
                    <a:gd name="connsiteY12" fmla="*/ 225425 h 667996"/>
                    <a:gd name="connsiteX13" fmla="*/ 98425 w 358775"/>
                    <a:gd name="connsiteY13" fmla="*/ 212725 h 667996"/>
                    <a:gd name="connsiteX14" fmla="*/ 147638 w 358775"/>
                    <a:gd name="connsiteY14" fmla="*/ 93663 h 667996"/>
                    <a:gd name="connsiteX15" fmla="*/ 136525 w 358775"/>
                    <a:gd name="connsiteY15" fmla="*/ 23813 h 667996"/>
                    <a:gd name="connsiteX16" fmla="*/ 42863 w 358775"/>
                    <a:gd name="connsiteY16" fmla="*/ 0 h 667996"/>
                    <a:gd name="connsiteX0" fmla="*/ 42863 w 358775"/>
                    <a:gd name="connsiteY0" fmla="*/ 0 h 667996"/>
                    <a:gd name="connsiteX1" fmla="*/ 0 w 358775"/>
                    <a:gd name="connsiteY1" fmla="*/ 219075 h 667996"/>
                    <a:gd name="connsiteX2" fmla="*/ 96838 w 358775"/>
                    <a:gd name="connsiteY2" fmla="*/ 392113 h 667996"/>
                    <a:gd name="connsiteX3" fmla="*/ 149225 w 358775"/>
                    <a:gd name="connsiteY3" fmla="*/ 471488 h 667996"/>
                    <a:gd name="connsiteX4" fmla="*/ 153988 w 358775"/>
                    <a:gd name="connsiteY4" fmla="*/ 561975 h 667996"/>
                    <a:gd name="connsiteX5" fmla="*/ 242888 w 358775"/>
                    <a:gd name="connsiteY5" fmla="*/ 655638 h 667996"/>
                    <a:gd name="connsiteX6" fmla="*/ 312737 w 358775"/>
                    <a:gd name="connsiteY6" fmla="*/ 658813 h 667996"/>
                    <a:gd name="connsiteX7" fmla="*/ 358775 w 358775"/>
                    <a:gd name="connsiteY7" fmla="*/ 542925 h 667996"/>
                    <a:gd name="connsiteX8" fmla="*/ 300038 w 358775"/>
                    <a:gd name="connsiteY8" fmla="*/ 463549 h 667996"/>
                    <a:gd name="connsiteX9" fmla="*/ 314325 w 358775"/>
                    <a:gd name="connsiteY9" fmla="*/ 390525 h 667996"/>
                    <a:gd name="connsiteX10" fmla="*/ 319088 w 358775"/>
                    <a:gd name="connsiteY10" fmla="*/ 350838 h 667996"/>
                    <a:gd name="connsiteX11" fmla="*/ 236538 w 358775"/>
                    <a:gd name="connsiteY11" fmla="*/ 304800 h 667996"/>
                    <a:gd name="connsiteX12" fmla="*/ 239713 w 358775"/>
                    <a:gd name="connsiteY12" fmla="*/ 225425 h 667996"/>
                    <a:gd name="connsiteX13" fmla="*/ 98425 w 358775"/>
                    <a:gd name="connsiteY13" fmla="*/ 212725 h 667996"/>
                    <a:gd name="connsiteX14" fmla="*/ 147638 w 358775"/>
                    <a:gd name="connsiteY14" fmla="*/ 93663 h 667996"/>
                    <a:gd name="connsiteX15" fmla="*/ 136525 w 358775"/>
                    <a:gd name="connsiteY15" fmla="*/ 23813 h 667996"/>
                    <a:gd name="connsiteX16" fmla="*/ 42863 w 358775"/>
                    <a:gd name="connsiteY16" fmla="*/ 0 h 667996"/>
                    <a:gd name="connsiteX0" fmla="*/ 42863 w 358775"/>
                    <a:gd name="connsiteY0" fmla="*/ 0 h 667996"/>
                    <a:gd name="connsiteX1" fmla="*/ 0 w 358775"/>
                    <a:gd name="connsiteY1" fmla="*/ 219075 h 667996"/>
                    <a:gd name="connsiteX2" fmla="*/ 130176 w 358775"/>
                    <a:gd name="connsiteY2" fmla="*/ 339726 h 667996"/>
                    <a:gd name="connsiteX3" fmla="*/ 149225 w 358775"/>
                    <a:gd name="connsiteY3" fmla="*/ 471488 h 667996"/>
                    <a:gd name="connsiteX4" fmla="*/ 153988 w 358775"/>
                    <a:gd name="connsiteY4" fmla="*/ 561975 h 667996"/>
                    <a:gd name="connsiteX5" fmla="*/ 242888 w 358775"/>
                    <a:gd name="connsiteY5" fmla="*/ 655638 h 667996"/>
                    <a:gd name="connsiteX6" fmla="*/ 312737 w 358775"/>
                    <a:gd name="connsiteY6" fmla="*/ 658813 h 667996"/>
                    <a:gd name="connsiteX7" fmla="*/ 358775 w 358775"/>
                    <a:gd name="connsiteY7" fmla="*/ 542925 h 667996"/>
                    <a:gd name="connsiteX8" fmla="*/ 300038 w 358775"/>
                    <a:gd name="connsiteY8" fmla="*/ 463549 h 667996"/>
                    <a:gd name="connsiteX9" fmla="*/ 314325 w 358775"/>
                    <a:gd name="connsiteY9" fmla="*/ 390525 h 667996"/>
                    <a:gd name="connsiteX10" fmla="*/ 319088 w 358775"/>
                    <a:gd name="connsiteY10" fmla="*/ 350838 h 667996"/>
                    <a:gd name="connsiteX11" fmla="*/ 236538 w 358775"/>
                    <a:gd name="connsiteY11" fmla="*/ 304800 h 667996"/>
                    <a:gd name="connsiteX12" fmla="*/ 239713 w 358775"/>
                    <a:gd name="connsiteY12" fmla="*/ 225425 h 667996"/>
                    <a:gd name="connsiteX13" fmla="*/ 98425 w 358775"/>
                    <a:gd name="connsiteY13" fmla="*/ 212725 h 667996"/>
                    <a:gd name="connsiteX14" fmla="*/ 147638 w 358775"/>
                    <a:gd name="connsiteY14" fmla="*/ 93663 h 667996"/>
                    <a:gd name="connsiteX15" fmla="*/ 136525 w 358775"/>
                    <a:gd name="connsiteY15" fmla="*/ 23813 h 667996"/>
                    <a:gd name="connsiteX16" fmla="*/ 42863 w 358775"/>
                    <a:gd name="connsiteY16" fmla="*/ 0 h 667996"/>
                    <a:gd name="connsiteX0" fmla="*/ 26988 w 342900"/>
                    <a:gd name="connsiteY0" fmla="*/ 0 h 667996"/>
                    <a:gd name="connsiteX1" fmla="*/ 0 w 342900"/>
                    <a:gd name="connsiteY1" fmla="*/ 217488 h 667996"/>
                    <a:gd name="connsiteX2" fmla="*/ 114301 w 342900"/>
                    <a:gd name="connsiteY2" fmla="*/ 339726 h 667996"/>
                    <a:gd name="connsiteX3" fmla="*/ 133350 w 342900"/>
                    <a:gd name="connsiteY3" fmla="*/ 471488 h 667996"/>
                    <a:gd name="connsiteX4" fmla="*/ 138113 w 342900"/>
                    <a:gd name="connsiteY4" fmla="*/ 561975 h 667996"/>
                    <a:gd name="connsiteX5" fmla="*/ 227013 w 342900"/>
                    <a:gd name="connsiteY5" fmla="*/ 655638 h 667996"/>
                    <a:gd name="connsiteX6" fmla="*/ 296862 w 342900"/>
                    <a:gd name="connsiteY6" fmla="*/ 658813 h 667996"/>
                    <a:gd name="connsiteX7" fmla="*/ 342900 w 342900"/>
                    <a:gd name="connsiteY7" fmla="*/ 542925 h 667996"/>
                    <a:gd name="connsiteX8" fmla="*/ 284163 w 342900"/>
                    <a:gd name="connsiteY8" fmla="*/ 463549 h 667996"/>
                    <a:gd name="connsiteX9" fmla="*/ 298450 w 342900"/>
                    <a:gd name="connsiteY9" fmla="*/ 390525 h 667996"/>
                    <a:gd name="connsiteX10" fmla="*/ 303213 w 342900"/>
                    <a:gd name="connsiteY10" fmla="*/ 350838 h 667996"/>
                    <a:gd name="connsiteX11" fmla="*/ 220663 w 342900"/>
                    <a:gd name="connsiteY11" fmla="*/ 304800 h 667996"/>
                    <a:gd name="connsiteX12" fmla="*/ 223838 w 342900"/>
                    <a:gd name="connsiteY12" fmla="*/ 225425 h 667996"/>
                    <a:gd name="connsiteX13" fmla="*/ 82550 w 342900"/>
                    <a:gd name="connsiteY13" fmla="*/ 212725 h 667996"/>
                    <a:gd name="connsiteX14" fmla="*/ 131763 w 342900"/>
                    <a:gd name="connsiteY14" fmla="*/ 93663 h 667996"/>
                    <a:gd name="connsiteX15" fmla="*/ 120650 w 342900"/>
                    <a:gd name="connsiteY15" fmla="*/ 23813 h 667996"/>
                    <a:gd name="connsiteX16" fmla="*/ 26988 w 342900"/>
                    <a:gd name="connsiteY16" fmla="*/ 0 h 667996"/>
                    <a:gd name="connsiteX0" fmla="*/ 38999 w 354911"/>
                    <a:gd name="connsiteY0" fmla="*/ 0 h 667996"/>
                    <a:gd name="connsiteX1" fmla="*/ 12011 w 354911"/>
                    <a:gd name="connsiteY1" fmla="*/ 217488 h 667996"/>
                    <a:gd name="connsiteX2" fmla="*/ 126312 w 354911"/>
                    <a:gd name="connsiteY2" fmla="*/ 339726 h 667996"/>
                    <a:gd name="connsiteX3" fmla="*/ 145361 w 354911"/>
                    <a:gd name="connsiteY3" fmla="*/ 471488 h 667996"/>
                    <a:gd name="connsiteX4" fmla="*/ 150124 w 354911"/>
                    <a:gd name="connsiteY4" fmla="*/ 561975 h 667996"/>
                    <a:gd name="connsiteX5" fmla="*/ 239024 w 354911"/>
                    <a:gd name="connsiteY5" fmla="*/ 655638 h 667996"/>
                    <a:gd name="connsiteX6" fmla="*/ 308873 w 354911"/>
                    <a:gd name="connsiteY6" fmla="*/ 658813 h 667996"/>
                    <a:gd name="connsiteX7" fmla="*/ 354911 w 354911"/>
                    <a:gd name="connsiteY7" fmla="*/ 542925 h 667996"/>
                    <a:gd name="connsiteX8" fmla="*/ 296174 w 354911"/>
                    <a:gd name="connsiteY8" fmla="*/ 463549 h 667996"/>
                    <a:gd name="connsiteX9" fmla="*/ 310461 w 354911"/>
                    <a:gd name="connsiteY9" fmla="*/ 390525 h 667996"/>
                    <a:gd name="connsiteX10" fmla="*/ 315224 w 354911"/>
                    <a:gd name="connsiteY10" fmla="*/ 350838 h 667996"/>
                    <a:gd name="connsiteX11" fmla="*/ 232674 w 354911"/>
                    <a:gd name="connsiteY11" fmla="*/ 304800 h 667996"/>
                    <a:gd name="connsiteX12" fmla="*/ 235849 w 354911"/>
                    <a:gd name="connsiteY12" fmla="*/ 225425 h 667996"/>
                    <a:gd name="connsiteX13" fmla="*/ 94561 w 354911"/>
                    <a:gd name="connsiteY13" fmla="*/ 212725 h 667996"/>
                    <a:gd name="connsiteX14" fmla="*/ 143774 w 354911"/>
                    <a:gd name="connsiteY14" fmla="*/ 93663 h 667996"/>
                    <a:gd name="connsiteX15" fmla="*/ 132661 w 354911"/>
                    <a:gd name="connsiteY15" fmla="*/ 23813 h 667996"/>
                    <a:gd name="connsiteX16" fmla="*/ 38999 w 354911"/>
                    <a:gd name="connsiteY16" fmla="*/ 0 h 667996"/>
                    <a:gd name="connsiteX0" fmla="*/ 42408 w 358320"/>
                    <a:gd name="connsiteY0" fmla="*/ 0 h 667996"/>
                    <a:gd name="connsiteX1" fmla="*/ 15420 w 358320"/>
                    <a:gd name="connsiteY1" fmla="*/ 217488 h 667996"/>
                    <a:gd name="connsiteX2" fmla="*/ 129721 w 358320"/>
                    <a:gd name="connsiteY2" fmla="*/ 339726 h 667996"/>
                    <a:gd name="connsiteX3" fmla="*/ 148770 w 358320"/>
                    <a:gd name="connsiteY3" fmla="*/ 471488 h 667996"/>
                    <a:gd name="connsiteX4" fmla="*/ 153533 w 358320"/>
                    <a:gd name="connsiteY4" fmla="*/ 561975 h 667996"/>
                    <a:gd name="connsiteX5" fmla="*/ 242433 w 358320"/>
                    <a:gd name="connsiteY5" fmla="*/ 655638 h 667996"/>
                    <a:gd name="connsiteX6" fmla="*/ 312282 w 358320"/>
                    <a:gd name="connsiteY6" fmla="*/ 658813 h 667996"/>
                    <a:gd name="connsiteX7" fmla="*/ 358320 w 358320"/>
                    <a:gd name="connsiteY7" fmla="*/ 542925 h 667996"/>
                    <a:gd name="connsiteX8" fmla="*/ 299583 w 358320"/>
                    <a:gd name="connsiteY8" fmla="*/ 463549 h 667996"/>
                    <a:gd name="connsiteX9" fmla="*/ 313870 w 358320"/>
                    <a:gd name="connsiteY9" fmla="*/ 390525 h 667996"/>
                    <a:gd name="connsiteX10" fmla="*/ 318633 w 358320"/>
                    <a:gd name="connsiteY10" fmla="*/ 350838 h 667996"/>
                    <a:gd name="connsiteX11" fmla="*/ 236083 w 358320"/>
                    <a:gd name="connsiteY11" fmla="*/ 304800 h 667996"/>
                    <a:gd name="connsiteX12" fmla="*/ 239258 w 358320"/>
                    <a:gd name="connsiteY12" fmla="*/ 225425 h 667996"/>
                    <a:gd name="connsiteX13" fmla="*/ 97970 w 358320"/>
                    <a:gd name="connsiteY13" fmla="*/ 212725 h 667996"/>
                    <a:gd name="connsiteX14" fmla="*/ 147183 w 358320"/>
                    <a:gd name="connsiteY14" fmla="*/ 93663 h 667996"/>
                    <a:gd name="connsiteX15" fmla="*/ 136070 w 358320"/>
                    <a:gd name="connsiteY15" fmla="*/ 23813 h 667996"/>
                    <a:gd name="connsiteX16" fmla="*/ 42408 w 358320"/>
                    <a:gd name="connsiteY16" fmla="*/ 0 h 667996"/>
                    <a:gd name="connsiteX0" fmla="*/ 42408 w 358320"/>
                    <a:gd name="connsiteY0" fmla="*/ 0 h 667996"/>
                    <a:gd name="connsiteX1" fmla="*/ 15420 w 358320"/>
                    <a:gd name="connsiteY1" fmla="*/ 217488 h 667996"/>
                    <a:gd name="connsiteX2" fmla="*/ 129721 w 358320"/>
                    <a:gd name="connsiteY2" fmla="*/ 339726 h 667996"/>
                    <a:gd name="connsiteX3" fmla="*/ 148770 w 358320"/>
                    <a:gd name="connsiteY3" fmla="*/ 471488 h 667996"/>
                    <a:gd name="connsiteX4" fmla="*/ 153533 w 358320"/>
                    <a:gd name="connsiteY4" fmla="*/ 561975 h 667996"/>
                    <a:gd name="connsiteX5" fmla="*/ 242433 w 358320"/>
                    <a:gd name="connsiteY5" fmla="*/ 655638 h 667996"/>
                    <a:gd name="connsiteX6" fmla="*/ 312282 w 358320"/>
                    <a:gd name="connsiteY6" fmla="*/ 658813 h 667996"/>
                    <a:gd name="connsiteX7" fmla="*/ 358320 w 358320"/>
                    <a:gd name="connsiteY7" fmla="*/ 542925 h 667996"/>
                    <a:gd name="connsiteX8" fmla="*/ 299583 w 358320"/>
                    <a:gd name="connsiteY8" fmla="*/ 463549 h 667996"/>
                    <a:gd name="connsiteX9" fmla="*/ 313870 w 358320"/>
                    <a:gd name="connsiteY9" fmla="*/ 390525 h 667996"/>
                    <a:gd name="connsiteX10" fmla="*/ 318633 w 358320"/>
                    <a:gd name="connsiteY10" fmla="*/ 350838 h 667996"/>
                    <a:gd name="connsiteX11" fmla="*/ 236083 w 358320"/>
                    <a:gd name="connsiteY11" fmla="*/ 304800 h 667996"/>
                    <a:gd name="connsiteX12" fmla="*/ 239258 w 358320"/>
                    <a:gd name="connsiteY12" fmla="*/ 225425 h 667996"/>
                    <a:gd name="connsiteX13" fmla="*/ 97970 w 358320"/>
                    <a:gd name="connsiteY13" fmla="*/ 212725 h 667996"/>
                    <a:gd name="connsiteX14" fmla="*/ 147183 w 358320"/>
                    <a:gd name="connsiteY14" fmla="*/ 93663 h 667996"/>
                    <a:gd name="connsiteX15" fmla="*/ 136070 w 358320"/>
                    <a:gd name="connsiteY15" fmla="*/ 23813 h 667996"/>
                    <a:gd name="connsiteX16" fmla="*/ 42408 w 358320"/>
                    <a:gd name="connsiteY16" fmla="*/ 0 h 667996"/>
                    <a:gd name="connsiteX0" fmla="*/ 42408 w 358320"/>
                    <a:gd name="connsiteY0" fmla="*/ 0 h 667996"/>
                    <a:gd name="connsiteX1" fmla="*/ 15420 w 358320"/>
                    <a:gd name="connsiteY1" fmla="*/ 217488 h 667996"/>
                    <a:gd name="connsiteX2" fmla="*/ 129721 w 358320"/>
                    <a:gd name="connsiteY2" fmla="*/ 339726 h 667996"/>
                    <a:gd name="connsiteX3" fmla="*/ 148770 w 358320"/>
                    <a:gd name="connsiteY3" fmla="*/ 471488 h 667996"/>
                    <a:gd name="connsiteX4" fmla="*/ 153533 w 358320"/>
                    <a:gd name="connsiteY4" fmla="*/ 561975 h 667996"/>
                    <a:gd name="connsiteX5" fmla="*/ 242433 w 358320"/>
                    <a:gd name="connsiteY5" fmla="*/ 655638 h 667996"/>
                    <a:gd name="connsiteX6" fmla="*/ 312282 w 358320"/>
                    <a:gd name="connsiteY6" fmla="*/ 658813 h 667996"/>
                    <a:gd name="connsiteX7" fmla="*/ 358320 w 358320"/>
                    <a:gd name="connsiteY7" fmla="*/ 542925 h 667996"/>
                    <a:gd name="connsiteX8" fmla="*/ 299583 w 358320"/>
                    <a:gd name="connsiteY8" fmla="*/ 463549 h 667996"/>
                    <a:gd name="connsiteX9" fmla="*/ 313870 w 358320"/>
                    <a:gd name="connsiteY9" fmla="*/ 390525 h 667996"/>
                    <a:gd name="connsiteX10" fmla="*/ 318633 w 358320"/>
                    <a:gd name="connsiteY10" fmla="*/ 350838 h 667996"/>
                    <a:gd name="connsiteX11" fmla="*/ 236083 w 358320"/>
                    <a:gd name="connsiteY11" fmla="*/ 304800 h 667996"/>
                    <a:gd name="connsiteX12" fmla="*/ 207508 w 358320"/>
                    <a:gd name="connsiteY12" fmla="*/ 249238 h 667996"/>
                    <a:gd name="connsiteX13" fmla="*/ 97970 w 358320"/>
                    <a:gd name="connsiteY13" fmla="*/ 212725 h 667996"/>
                    <a:gd name="connsiteX14" fmla="*/ 147183 w 358320"/>
                    <a:gd name="connsiteY14" fmla="*/ 93663 h 667996"/>
                    <a:gd name="connsiteX15" fmla="*/ 136070 w 358320"/>
                    <a:gd name="connsiteY15" fmla="*/ 23813 h 667996"/>
                    <a:gd name="connsiteX16" fmla="*/ 42408 w 358320"/>
                    <a:gd name="connsiteY16" fmla="*/ 0 h 667996"/>
                    <a:gd name="connsiteX0" fmla="*/ 42408 w 358320"/>
                    <a:gd name="connsiteY0" fmla="*/ 0 h 667996"/>
                    <a:gd name="connsiteX1" fmla="*/ 15420 w 358320"/>
                    <a:gd name="connsiteY1" fmla="*/ 217488 h 667996"/>
                    <a:gd name="connsiteX2" fmla="*/ 129721 w 358320"/>
                    <a:gd name="connsiteY2" fmla="*/ 339726 h 667996"/>
                    <a:gd name="connsiteX3" fmla="*/ 148770 w 358320"/>
                    <a:gd name="connsiteY3" fmla="*/ 471488 h 667996"/>
                    <a:gd name="connsiteX4" fmla="*/ 153533 w 358320"/>
                    <a:gd name="connsiteY4" fmla="*/ 561975 h 667996"/>
                    <a:gd name="connsiteX5" fmla="*/ 242433 w 358320"/>
                    <a:gd name="connsiteY5" fmla="*/ 655638 h 667996"/>
                    <a:gd name="connsiteX6" fmla="*/ 312282 w 358320"/>
                    <a:gd name="connsiteY6" fmla="*/ 658813 h 667996"/>
                    <a:gd name="connsiteX7" fmla="*/ 358320 w 358320"/>
                    <a:gd name="connsiteY7" fmla="*/ 542925 h 667996"/>
                    <a:gd name="connsiteX8" fmla="*/ 299583 w 358320"/>
                    <a:gd name="connsiteY8" fmla="*/ 463549 h 667996"/>
                    <a:gd name="connsiteX9" fmla="*/ 313870 w 358320"/>
                    <a:gd name="connsiteY9" fmla="*/ 390525 h 667996"/>
                    <a:gd name="connsiteX10" fmla="*/ 296408 w 358320"/>
                    <a:gd name="connsiteY10" fmla="*/ 350838 h 667996"/>
                    <a:gd name="connsiteX11" fmla="*/ 236083 w 358320"/>
                    <a:gd name="connsiteY11" fmla="*/ 304800 h 667996"/>
                    <a:gd name="connsiteX12" fmla="*/ 207508 w 358320"/>
                    <a:gd name="connsiteY12" fmla="*/ 249238 h 667996"/>
                    <a:gd name="connsiteX13" fmla="*/ 97970 w 358320"/>
                    <a:gd name="connsiteY13" fmla="*/ 212725 h 667996"/>
                    <a:gd name="connsiteX14" fmla="*/ 147183 w 358320"/>
                    <a:gd name="connsiteY14" fmla="*/ 93663 h 667996"/>
                    <a:gd name="connsiteX15" fmla="*/ 136070 w 358320"/>
                    <a:gd name="connsiteY15" fmla="*/ 23813 h 667996"/>
                    <a:gd name="connsiteX16" fmla="*/ 42408 w 358320"/>
                    <a:gd name="connsiteY16" fmla="*/ 0 h 667996"/>
                    <a:gd name="connsiteX0" fmla="*/ 42408 w 358320"/>
                    <a:gd name="connsiteY0" fmla="*/ 0 h 667996"/>
                    <a:gd name="connsiteX1" fmla="*/ 15420 w 358320"/>
                    <a:gd name="connsiteY1" fmla="*/ 217488 h 667996"/>
                    <a:gd name="connsiteX2" fmla="*/ 129721 w 358320"/>
                    <a:gd name="connsiteY2" fmla="*/ 339726 h 667996"/>
                    <a:gd name="connsiteX3" fmla="*/ 148770 w 358320"/>
                    <a:gd name="connsiteY3" fmla="*/ 471488 h 667996"/>
                    <a:gd name="connsiteX4" fmla="*/ 153533 w 358320"/>
                    <a:gd name="connsiteY4" fmla="*/ 561975 h 667996"/>
                    <a:gd name="connsiteX5" fmla="*/ 242433 w 358320"/>
                    <a:gd name="connsiteY5" fmla="*/ 655638 h 667996"/>
                    <a:gd name="connsiteX6" fmla="*/ 312282 w 358320"/>
                    <a:gd name="connsiteY6" fmla="*/ 658813 h 667996"/>
                    <a:gd name="connsiteX7" fmla="*/ 358320 w 358320"/>
                    <a:gd name="connsiteY7" fmla="*/ 542925 h 667996"/>
                    <a:gd name="connsiteX8" fmla="*/ 264658 w 358320"/>
                    <a:gd name="connsiteY8" fmla="*/ 469899 h 667996"/>
                    <a:gd name="connsiteX9" fmla="*/ 313870 w 358320"/>
                    <a:gd name="connsiteY9" fmla="*/ 390525 h 667996"/>
                    <a:gd name="connsiteX10" fmla="*/ 296408 w 358320"/>
                    <a:gd name="connsiteY10" fmla="*/ 350838 h 667996"/>
                    <a:gd name="connsiteX11" fmla="*/ 236083 w 358320"/>
                    <a:gd name="connsiteY11" fmla="*/ 304800 h 667996"/>
                    <a:gd name="connsiteX12" fmla="*/ 207508 w 358320"/>
                    <a:gd name="connsiteY12" fmla="*/ 249238 h 667996"/>
                    <a:gd name="connsiteX13" fmla="*/ 97970 w 358320"/>
                    <a:gd name="connsiteY13" fmla="*/ 212725 h 667996"/>
                    <a:gd name="connsiteX14" fmla="*/ 147183 w 358320"/>
                    <a:gd name="connsiteY14" fmla="*/ 93663 h 667996"/>
                    <a:gd name="connsiteX15" fmla="*/ 136070 w 358320"/>
                    <a:gd name="connsiteY15" fmla="*/ 23813 h 667996"/>
                    <a:gd name="connsiteX16" fmla="*/ 42408 w 358320"/>
                    <a:gd name="connsiteY16" fmla="*/ 0 h 667996"/>
                    <a:gd name="connsiteX0" fmla="*/ 42408 w 358320"/>
                    <a:gd name="connsiteY0" fmla="*/ 0 h 667996"/>
                    <a:gd name="connsiteX1" fmla="*/ 15420 w 358320"/>
                    <a:gd name="connsiteY1" fmla="*/ 217488 h 667996"/>
                    <a:gd name="connsiteX2" fmla="*/ 129721 w 358320"/>
                    <a:gd name="connsiteY2" fmla="*/ 339726 h 667996"/>
                    <a:gd name="connsiteX3" fmla="*/ 148770 w 358320"/>
                    <a:gd name="connsiteY3" fmla="*/ 471488 h 667996"/>
                    <a:gd name="connsiteX4" fmla="*/ 153533 w 358320"/>
                    <a:gd name="connsiteY4" fmla="*/ 561975 h 667996"/>
                    <a:gd name="connsiteX5" fmla="*/ 242433 w 358320"/>
                    <a:gd name="connsiteY5" fmla="*/ 655638 h 667996"/>
                    <a:gd name="connsiteX6" fmla="*/ 312282 w 358320"/>
                    <a:gd name="connsiteY6" fmla="*/ 658813 h 667996"/>
                    <a:gd name="connsiteX7" fmla="*/ 358320 w 358320"/>
                    <a:gd name="connsiteY7" fmla="*/ 542925 h 667996"/>
                    <a:gd name="connsiteX8" fmla="*/ 264658 w 358320"/>
                    <a:gd name="connsiteY8" fmla="*/ 469899 h 667996"/>
                    <a:gd name="connsiteX9" fmla="*/ 313870 w 358320"/>
                    <a:gd name="connsiteY9" fmla="*/ 390525 h 667996"/>
                    <a:gd name="connsiteX10" fmla="*/ 296408 w 358320"/>
                    <a:gd name="connsiteY10" fmla="*/ 350838 h 667996"/>
                    <a:gd name="connsiteX11" fmla="*/ 236083 w 358320"/>
                    <a:gd name="connsiteY11" fmla="*/ 304800 h 667996"/>
                    <a:gd name="connsiteX12" fmla="*/ 207508 w 358320"/>
                    <a:gd name="connsiteY12" fmla="*/ 249238 h 667996"/>
                    <a:gd name="connsiteX13" fmla="*/ 97970 w 358320"/>
                    <a:gd name="connsiteY13" fmla="*/ 212725 h 667996"/>
                    <a:gd name="connsiteX14" fmla="*/ 147183 w 358320"/>
                    <a:gd name="connsiteY14" fmla="*/ 93663 h 667996"/>
                    <a:gd name="connsiteX15" fmla="*/ 136070 w 358320"/>
                    <a:gd name="connsiteY15" fmla="*/ 23813 h 667996"/>
                    <a:gd name="connsiteX16" fmla="*/ 42408 w 358320"/>
                    <a:gd name="connsiteY16" fmla="*/ 0 h 667996"/>
                    <a:gd name="connsiteX0" fmla="*/ 42408 w 358320"/>
                    <a:gd name="connsiteY0" fmla="*/ 0 h 667996"/>
                    <a:gd name="connsiteX1" fmla="*/ 15420 w 358320"/>
                    <a:gd name="connsiteY1" fmla="*/ 217488 h 667996"/>
                    <a:gd name="connsiteX2" fmla="*/ 129721 w 358320"/>
                    <a:gd name="connsiteY2" fmla="*/ 339726 h 667996"/>
                    <a:gd name="connsiteX3" fmla="*/ 148770 w 358320"/>
                    <a:gd name="connsiteY3" fmla="*/ 471488 h 667996"/>
                    <a:gd name="connsiteX4" fmla="*/ 153533 w 358320"/>
                    <a:gd name="connsiteY4" fmla="*/ 561975 h 667996"/>
                    <a:gd name="connsiteX5" fmla="*/ 242433 w 358320"/>
                    <a:gd name="connsiteY5" fmla="*/ 655638 h 667996"/>
                    <a:gd name="connsiteX6" fmla="*/ 312282 w 358320"/>
                    <a:gd name="connsiteY6" fmla="*/ 658813 h 667996"/>
                    <a:gd name="connsiteX7" fmla="*/ 358320 w 358320"/>
                    <a:gd name="connsiteY7" fmla="*/ 542925 h 667996"/>
                    <a:gd name="connsiteX8" fmla="*/ 264658 w 358320"/>
                    <a:gd name="connsiteY8" fmla="*/ 469899 h 667996"/>
                    <a:gd name="connsiteX9" fmla="*/ 302757 w 358320"/>
                    <a:gd name="connsiteY9" fmla="*/ 406400 h 667996"/>
                    <a:gd name="connsiteX10" fmla="*/ 296408 w 358320"/>
                    <a:gd name="connsiteY10" fmla="*/ 350838 h 667996"/>
                    <a:gd name="connsiteX11" fmla="*/ 236083 w 358320"/>
                    <a:gd name="connsiteY11" fmla="*/ 304800 h 667996"/>
                    <a:gd name="connsiteX12" fmla="*/ 207508 w 358320"/>
                    <a:gd name="connsiteY12" fmla="*/ 249238 h 667996"/>
                    <a:gd name="connsiteX13" fmla="*/ 97970 w 358320"/>
                    <a:gd name="connsiteY13" fmla="*/ 212725 h 667996"/>
                    <a:gd name="connsiteX14" fmla="*/ 147183 w 358320"/>
                    <a:gd name="connsiteY14" fmla="*/ 93663 h 667996"/>
                    <a:gd name="connsiteX15" fmla="*/ 136070 w 358320"/>
                    <a:gd name="connsiteY15" fmla="*/ 23813 h 667996"/>
                    <a:gd name="connsiteX16" fmla="*/ 42408 w 358320"/>
                    <a:gd name="connsiteY16" fmla="*/ 0 h 667996"/>
                    <a:gd name="connsiteX0" fmla="*/ 33638 w 349550"/>
                    <a:gd name="connsiteY0" fmla="*/ 0 h 667996"/>
                    <a:gd name="connsiteX1" fmla="*/ 22525 w 349550"/>
                    <a:gd name="connsiteY1" fmla="*/ 95249 h 667996"/>
                    <a:gd name="connsiteX2" fmla="*/ 6650 w 349550"/>
                    <a:gd name="connsiteY2" fmla="*/ 217488 h 667996"/>
                    <a:gd name="connsiteX3" fmla="*/ 120951 w 349550"/>
                    <a:gd name="connsiteY3" fmla="*/ 339726 h 667996"/>
                    <a:gd name="connsiteX4" fmla="*/ 140000 w 349550"/>
                    <a:gd name="connsiteY4" fmla="*/ 471488 h 667996"/>
                    <a:gd name="connsiteX5" fmla="*/ 144763 w 349550"/>
                    <a:gd name="connsiteY5" fmla="*/ 561975 h 667996"/>
                    <a:gd name="connsiteX6" fmla="*/ 233663 w 349550"/>
                    <a:gd name="connsiteY6" fmla="*/ 655638 h 667996"/>
                    <a:gd name="connsiteX7" fmla="*/ 303512 w 349550"/>
                    <a:gd name="connsiteY7" fmla="*/ 658813 h 667996"/>
                    <a:gd name="connsiteX8" fmla="*/ 349550 w 349550"/>
                    <a:gd name="connsiteY8" fmla="*/ 542925 h 667996"/>
                    <a:gd name="connsiteX9" fmla="*/ 255888 w 349550"/>
                    <a:gd name="connsiteY9" fmla="*/ 469899 h 667996"/>
                    <a:gd name="connsiteX10" fmla="*/ 293987 w 349550"/>
                    <a:gd name="connsiteY10" fmla="*/ 406400 h 667996"/>
                    <a:gd name="connsiteX11" fmla="*/ 287638 w 349550"/>
                    <a:gd name="connsiteY11" fmla="*/ 350838 h 667996"/>
                    <a:gd name="connsiteX12" fmla="*/ 227313 w 349550"/>
                    <a:gd name="connsiteY12" fmla="*/ 304800 h 667996"/>
                    <a:gd name="connsiteX13" fmla="*/ 198738 w 349550"/>
                    <a:gd name="connsiteY13" fmla="*/ 249238 h 667996"/>
                    <a:gd name="connsiteX14" fmla="*/ 89200 w 349550"/>
                    <a:gd name="connsiteY14" fmla="*/ 212725 h 667996"/>
                    <a:gd name="connsiteX15" fmla="*/ 138413 w 349550"/>
                    <a:gd name="connsiteY15" fmla="*/ 93663 h 667996"/>
                    <a:gd name="connsiteX16" fmla="*/ 127300 w 349550"/>
                    <a:gd name="connsiteY16" fmla="*/ 23813 h 667996"/>
                    <a:gd name="connsiteX17" fmla="*/ 33638 w 349550"/>
                    <a:gd name="connsiteY17" fmla="*/ 0 h 667996"/>
                    <a:gd name="connsiteX0" fmla="*/ 33638 w 349550"/>
                    <a:gd name="connsiteY0" fmla="*/ 0 h 667996"/>
                    <a:gd name="connsiteX1" fmla="*/ 22525 w 349550"/>
                    <a:gd name="connsiteY1" fmla="*/ 95249 h 667996"/>
                    <a:gd name="connsiteX2" fmla="*/ 6650 w 349550"/>
                    <a:gd name="connsiteY2" fmla="*/ 217488 h 667996"/>
                    <a:gd name="connsiteX3" fmla="*/ 120951 w 349550"/>
                    <a:gd name="connsiteY3" fmla="*/ 339726 h 667996"/>
                    <a:gd name="connsiteX4" fmla="*/ 140000 w 349550"/>
                    <a:gd name="connsiteY4" fmla="*/ 471488 h 667996"/>
                    <a:gd name="connsiteX5" fmla="*/ 144763 w 349550"/>
                    <a:gd name="connsiteY5" fmla="*/ 561975 h 667996"/>
                    <a:gd name="connsiteX6" fmla="*/ 233663 w 349550"/>
                    <a:gd name="connsiteY6" fmla="*/ 655638 h 667996"/>
                    <a:gd name="connsiteX7" fmla="*/ 303512 w 349550"/>
                    <a:gd name="connsiteY7" fmla="*/ 658813 h 667996"/>
                    <a:gd name="connsiteX8" fmla="*/ 349550 w 349550"/>
                    <a:gd name="connsiteY8" fmla="*/ 542925 h 667996"/>
                    <a:gd name="connsiteX9" fmla="*/ 255888 w 349550"/>
                    <a:gd name="connsiteY9" fmla="*/ 469899 h 667996"/>
                    <a:gd name="connsiteX10" fmla="*/ 293987 w 349550"/>
                    <a:gd name="connsiteY10" fmla="*/ 406400 h 667996"/>
                    <a:gd name="connsiteX11" fmla="*/ 287638 w 349550"/>
                    <a:gd name="connsiteY11" fmla="*/ 350838 h 667996"/>
                    <a:gd name="connsiteX12" fmla="*/ 227313 w 349550"/>
                    <a:gd name="connsiteY12" fmla="*/ 304800 h 667996"/>
                    <a:gd name="connsiteX13" fmla="*/ 198738 w 349550"/>
                    <a:gd name="connsiteY13" fmla="*/ 249238 h 667996"/>
                    <a:gd name="connsiteX14" fmla="*/ 89200 w 349550"/>
                    <a:gd name="connsiteY14" fmla="*/ 212725 h 667996"/>
                    <a:gd name="connsiteX15" fmla="*/ 92375 w 349550"/>
                    <a:gd name="connsiteY15" fmla="*/ 147637 h 667996"/>
                    <a:gd name="connsiteX16" fmla="*/ 138413 w 349550"/>
                    <a:gd name="connsiteY16" fmla="*/ 93663 h 667996"/>
                    <a:gd name="connsiteX17" fmla="*/ 127300 w 349550"/>
                    <a:gd name="connsiteY17" fmla="*/ 23813 h 667996"/>
                    <a:gd name="connsiteX18" fmla="*/ 33638 w 349550"/>
                    <a:gd name="connsiteY18" fmla="*/ 0 h 667996"/>
                    <a:gd name="connsiteX0" fmla="*/ 33638 w 349550"/>
                    <a:gd name="connsiteY0" fmla="*/ 0 h 667996"/>
                    <a:gd name="connsiteX1" fmla="*/ 22525 w 349550"/>
                    <a:gd name="connsiteY1" fmla="*/ 95249 h 667996"/>
                    <a:gd name="connsiteX2" fmla="*/ 6650 w 349550"/>
                    <a:gd name="connsiteY2" fmla="*/ 217488 h 667996"/>
                    <a:gd name="connsiteX3" fmla="*/ 120951 w 349550"/>
                    <a:gd name="connsiteY3" fmla="*/ 339726 h 667996"/>
                    <a:gd name="connsiteX4" fmla="*/ 140000 w 349550"/>
                    <a:gd name="connsiteY4" fmla="*/ 471488 h 667996"/>
                    <a:gd name="connsiteX5" fmla="*/ 144763 w 349550"/>
                    <a:gd name="connsiteY5" fmla="*/ 561975 h 667996"/>
                    <a:gd name="connsiteX6" fmla="*/ 233663 w 349550"/>
                    <a:gd name="connsiteY6" fmla="*/ 655638 h 667996"/>
                    <a:gd name="connsiteX7" fmla="*/ 303512 w 349550"/>
                    <a:gd name="connsiteY7" fmla="*/ 658813 h 667996"/>
                    <a:gd name="connsiteX8" fmla="*/ 349550 w 349550"/>
                    <a:gd name="connsiteY8" fmla="*/ 542925 h 667996"/>
                    <a:gd name="connsiteX9" fmla="*/ 255888 w 349550"/>
                    <a:gd name="connsiteY9" fmla="*/ 469899 h 667996"/>
                    <a:gd name="connsiteX10" fmla="*/ 293987 w 349550"/>
                    <a:gd name="connsiteY10" fmla="*/ 406400 h 667996"/>
                    <a:gd name="connsiteX11" fmla="*/ 287638 w 349550"/>
                    <a:gd name="connsiteY11" fmla="*/ 350838 h 667996"/>
                    <a:gd name="connsiteX12" fmla="*/ 227313 w 349550"/>
                    <a:gd name="connsiteY12" fmla="*/ 304800 h 667996"/>
                    <a:gd name="connsiteX13" fmla="*/ 198738 w 349550"/>
                    <a:gd name="connsiteY13" fmla="*/ 249238 h 667996"/>
                    <a:gd name="connsiteX14" fmla="*/ 89200 w 349550"/>
                    <a:gd name="connsiteY14" fmla="*/ 212725 h 667996"/>
                    <a:gd name="connsiteX15" fmla="*/ 92375 w 349550"/>
                    <a:gd name="connsiteY15" fmla="*/ 147637 h 667996"/>
                    <a:gd name="connsiteX16" fmla="*/ 138413 w 349550"/>
                    <a:gd name="connsiteY16" fmla="*/ 93663 h 667996"/>
                    <a:gd name="connsiteX17" fmla="*/ 127300 w 349550"/>
                    <a:gd name="connsiteY17" fmla="*/ 23813 h 667996"/>
                    <a:gd name="connsiteX18" fmla="*/ 71738 w 349550"/>
                    <a:gd name="connsiteY18" fmla="*/ 7937 h 667996"/>
                    <a:gd name="connsiteX19" fmla="*/ 33638 w 349550"/>
                    <a:gd name="connsiteY19" fmla="*/ 0 h 667996"/>
                    <a:gd name="connsiteX0" fmla="*/ 33638 w 349550"/>
                    <a:gd name="connsiteY0" fmla="*/ 0 h 667996"/>
                    <a:gd name="connsiteX1" fmla="*/ 22525 w 349550"/>
                    <a:gd name="connsiteY1" fmla="*/ 95249 h 667996"/>
                    <a:gd name="connsiteX2" fmla="*/ 6650 w 349550"/>
                    <a:gd name="connsiteY2" fmla="*/ 217488 h 667996"/>
                    <a:gd name="connsiteX3" fmla="*/ 120951 w 349550"/>
                    <a:gd name="connsiteY3" fmla="*/ 339726 h 667996"/>
                    <a:gd name="connsiteX4" fmla="*/ 140000 w 349550"/>
                    <a:gd name="connsiteY4" fmla="*/ 471488 h 667996"/>
                    <a:gd name="connsiteX5" fmla="*/ 217788 w 349550"/>
                    <a:gd name="connsiteY5" fmla="*/ 525462 h 667996"/>
                    <a:gd name="connsiteX6" fmla="*/ 144763 w 349550"/>
                    <a:gd name="connsiteY6" fmla="*/ 561975 h 667996"/>
                    <a:gd name="connsiteX7" fmla="*/ 233663 w 349550"/>
                    <a:gd name="connsiteY7" fmla="*/ 655638 h 667996"/>
                    <a:gd name="connsiteX8" fmla="*/ 303512 w 349550"/>
                    <a:gd name="connsiteY8" fmla="*/ 658813 h 667996"/>
                    <a:gd name="connsiteX9" fmla="*/ 349550 w 349550"/>
                    <a:gd name="connsiteY9" fmla="*/ 542925 h 667996"/>
                    <a:gd name="connsiteX10" fmla="*/ 255888 w 349550"/>
                    <a:gd name="connsiteY10" fmla="*/ 469899 h 667996"/>
                    <a:gd name="connsiteX11" fmla="*/ 293987 w 349550"/>
                    <a:gd name="connsiteY11" fmla="*/ 406400 h 667996"/>
                    <a:gd name="connsiteX12" fmla="*/ 287638 w 349550"/>
                    <a:gd name="connsiteY12" fmla="*/ 350838 h 667996"/>
                    <a:gd name="connsiteX13" fmla="*/ 227313 w 349550"/>
                    <a:gd name="connsiteY13" fmla="*/ 304800 h 667996"/>
                    <a:gd name="connsiteX14" fmla="*/ 198738 w 349550"/>
                    <a:gd name="connsiteY14" fmla="*/ 249238 h 667996"/>
                    <a:gd name="connsiteX15" fmla="*/ 89200 w 349550"/>
                    <a:gd name="connsiteY15" fmla="*/ 212725 h 667996"/>
                    <a:gd name="connsiteX16" fmla="*/ 92375 w 349550"/>
                    <a:gd name="connsiteY16" fmla="*/ 147637 h 667996"/>
                    <a:gd name="connsiteX17" fmla="*/ 138413 w 349550"/>
                    <a:gd name="connsiteY17" fmla="*/ 93663 h 667996"/>
                    <a:gd name="connsiteX18" fmla="*/ 127300 w 349550"/>
                    <a:gd name="connsiteY18" fmla="*/ 23813 h 667996"/>
                    <a:gd name="connsiteX19" fmla="*/ 71738 w 349550"/>
                    <a:gd name="connsiteY19" fmla="*/ 7937 h 667996"/>
                    <a:gd name="connsiteX20" fmla="*/ 33638 w 349550"/>
                    <a:gd name="connsiteY20" fmla="*/ 0 h 667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9550" h="667996">
                      <a:moveTo>
                        <a:pt x="33638" y="0"/>
                      </a:moveTo>
                      <a:cubicBezTo>
                        <a:pt x="12471" y="10583"/>
                        <a:pt x="27023" y="59001"/>
                        <a:pt x="22525" y="95249"/>
                      </a:cubicBezTo>
                      <a:cubicBezTo>
                        <a:pt x="18027" y="131497"/>
                        <a:pt x="-13458" y="175419"/>
                        <a:pt x="6650" y="217488"/>
                      </a:cubicBezTo>
                      <a:lnTo>
                        <a:pt x="120951" y="339726"/>
                      </a:lnTo>
                      <a:lnTo>
                        <a:pt x="140000" y="471488"/>
                      </a:lnTo>
                      <a:cubicBezTo>
                        <a:pt x="140529" y="489479"/>
                        <a:pt x="217259" y="507471"/>
                        <a:pt x="217788" y="525462"/>
                      </a:cubicBezTo>
                      <a:lnTo>
                        <a:pt x="144763" y="561975"/>
                      </a:lnTo>
                      <a:lnTo>
                        <a:pt x="233663" y="655638"/>
                      </a:lnTo>
                      <a:cubicBezTo>
                        <a:pt x="265942" y="665163"/>
                        <a:pt x="253771" y="676275"/>
                        <a:pt x="303512" y="658813"/>
                      </a:cubicBezTo>
                      <a:cubicBezTo>
                        <a:pt x="346375" y="611188"/>
                        <a:pt x="327325" y="588963"/>
                        <a:pt x="349550" y="542925"/>
                      </a:cubicBezTo>
                      <a:cubicBezTo>
                        <a:pt x="340025" y="508529"/>
                        <a:pt x="265413" y="504295"/>
                        <a:pt x="255888" y="469899"/>
                      </a:cubicBezTo>
                      <a:cubicBezTo>
                        <a:pt x="267530" y="421216"/>
                        <a:pt x="277583" y="432858"/>
                        <a:pt x="293987" y="406400"/>
                      </a:cubicBezTo>
                      <a:lnTo>
                        <a:pt x="287638" y="350838"/>
                      </a:lnTo>
                      <a:cubicBezTo>
                        <a:pt x="264884" y="287867"/>
                        <a:pt x="254830" y="320146"/>
                        <a:pt x="227313" y="304800"/>
                      </a:cubicBezTo>
                      <a:lnTo>
                        <a:pt x="198738" y="249238"/>
                      </a:lnTo>
                      <a:cubicBezTo>
                        <a:pt x="151642" y="245005"/>
                        <a:pt x="129946" y="258233"/>
                        <a:pt x="89200" y="212725"/>
                      </a:cubicBezTo>
                      <a:cubicBezTo>
                        <a:pt x="99783" y="187854"/>
                        <a:pt x="81792" y="172508"/>
                        <a:pt x="92375" y="147637"/>
                      </a:cubicBezTo>
                      <a:lnTo>
                        <a:pt x="138413" y="93663"/>
                      </a:lnTo>
                      <a:lnTo>
                        <a:pt x="127300" y="23813"/>
                      </a:lnTo>
                      <a:lnTo>
                        <a:pt x="71738" y="7937"/>
                      </a:lnTo>
                      <a:lnTo>
                        <a:pt x="33638" y="0"/>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69" name="Freeform: Shape 168">
                  <a:extLst>
                    <a:ext uri="{FF2B5EF4-FFF2-40B4-BE49-F238E27FC236}">
                      <a16:creationId xmlns:a16="http://schemas.microsoft.com/office/drawing/2014/main" id="{7FFC4B4C-95FB-4D60-BFB6-5D50DF05E29E}"/>
                    </a:ext>
                  </a:extLst>
                </p:cNvPr>
                <p:cNvSpPr/>
                <p:nvPr/>
              </p:nvSpPr>
              <p:spPr>
                <a:xfrm>
                  <a:off x="5337383" y="3859141"/>
                  <a:ext cx="145188" cy="327631"/>
                </a:xfrm>
                <a:custGeom>
                  <a:avLst/>
                  <a:gdLst>
                    <a:gd name="connsiteX0" fmla="*/ 322263 w 322263"/>
                    <a:gd name="connsiteY0" fmla="*/ 712788 h 712788"/>
                    <a:gd name="connsiteX1" fmla="*/ 138113 w 322263"/>
                    <a:gd name="connsiteY1" fmla="*/ 619125 h 712788"/>
                    <a:gd name="connsiteX2" fmla="*/ 111125 w 322263"/>
                    <a:gd name="connsiteY2" fmla="*/ 481013 h 712788"/>
                    <a:gd name="connsiteX3" fmla="*/ 0 w 322263"/>
                    <a:gd name="connsiteY3" fmla="*/ 333375 h 712788"/>
                    <a:gd name="connsiteX4" fmla="*/ 25400 w 322263"/>
                    <a:gd name="connsiteY4" fmla="*/ 3175 h 712788"/>
                    <a:gd name="connsiteX5" fmla="*/ 153988 w 322263"/>
                    <a:gd name="connsiteY5" fmla="*/ 0 h 712788"/>
                    <a:gd name="connsiteX6" fmla="*/ 47625 w 322263"/>
                    <a:gd name="connsiteY6" fmla="*/ 284163 h 712788"/>
                    <a:gd name="connsiteX7" fmla="*/ 100013 w 322263"/>
                    <a:gd name="connsiteY7" fmla="*/ 301625 h 712788"/>
                    <a:gd name="connsiteX8" fmla="*/ 111125 w 322263"/>
                    <a:gd name="connsiteY8" fmla="*/ 406400 h 712788"/>
                    <a:gd name="connsiteX9" fmla="*/ 284163 w 322263"/>
                    <a:gd name="connsiteY9" fmla="*/ 530225 h 712788"/>
                    <a:gd name="connsiteX10" fmla="*/ 293688 w 322263"/>
                    <a:gd name="connsiteY10" fmla="*/ 625475 h 712788"/>
                    <a:gd name="connsiteX11" fmla="*/ 322263 w 322263"/>
                    <a:gd name="connsiteY11" fmla="*/ 712788 h 712788"/>
                    <a:gd name="connsiteX0" fmla="*/ 322263 w 322263"/>
                    <a:gd name="connsiteY0" fmla="*/ 712788 h 723637"/>
                    <a:gd name="connsiteX1" fmla="*/ 138113 w 322263"/>
                    <a:gd name="connsiteY1" fmla="*/ 619125 h 723637"/>
                    <a:gd name="connsiteX2" fmla="*/ 111125 w 322263"/>
                    <a:gd name="connsiteY2" fmla="*/ 481013 h 723637"/>
                    <a:gd name="connsiteX3" fmla="*/ 0 w 322263"/>
                    <a:gd name="connsiteY3" fmla="*/ 333375 h 723637"/>
                    <a:gd name="connsiteX4" fmla="*/ 25400 w 322263"/>
                    <a:gd name="connsiteY4" fmla="*/ 3175 h 723637"/>
                    <a:gd name="connsiteX5" fmla="*/ 153988 w 322263"/>
                    <a:gd name="connsiteY5" fmla="*/ 0 h 723637"/>
                    <a:gd name="connsiteX6" fmla="*/ 47625 w 322263"/>
                    <a:gd name="connsiteY6" fmla="*/ 284163 h 723637"/>
                    <a:gd name="connsiteX7" fmla="*/ 100013 w 322263"/>
                    <a:gd name="connsiteY7" fmla="*/ 301625 h 723637"/>
                    <a:gd name="connsiteX8" fmla="*/ 111125 w 322263"/>
                    <a:gd name="connsiteY8" fmla="*/ 406400 h 723637"/>
                    <a:gd name="connsiteX9" fmla="*/ 284163 w 322263"/>
                    <a:gd name="connsiteY9" fmla="*/ 530225 h 723637"/>
                    <a:gd name="connsiteX10" fmla="*/ 293688 w 322263"/>
                    <a:gd name="connsiteY10" fmla="*/ 625475 h 723637"/>
                    <a:gd name="connsiteX11" fmla="*/ 322263 w 322263"/>
                    <a:gd name="connsiteY11" fmla="*/ 712788 h 723637"/>
                    <a:gd name="connsiteX0" fmla="*/ 322263 w 322263"/>
                    <a:gd name="connsiteY0" fmla="*/ 712788 h 723637"/>
                    <a:gd name="connsiteX1" fmla="*/ 138113 w 322263"/>
                    <a:gd name="connsiteY1" fmla="*/ 619125 h 723637"/>
                    <a:gd name="connsiteX2" fmla="*/ 111125 w 322263"/>
                    <a:gd name="connsiteY2" fmla="*/ 481013 h 723637"/>
                    <a:gd name="connsiteX3" fmla="*/ 0 w 322263"/>
                    <a:gd name="connsiteY3" fmla="*/ 333375 h 723637"/>
                    <a:gd name="connsiteX4" fmla="*/ 25400 w 322263"/>
                    <a:gd name="connsiteY4" fmla="*/ 3175 h 723637"/>
                    <a:gd name="connsiteX5" fmla="*/ 153988 w 322263"/>
                    <a:gd name="connsiteY5" fmla="*/ 0 h 723637"/>
                    <a:gd name="connsiteX6" fmla="*/ 47625 w 322263"/>
                    <a:gd name="connsiteY6" fmla="*/ 284163 h 723637"/>
                    <a:gd name="connsiteX7" fmla="*/ 100013 w 322263"/>
                    <a:gd name="connsiteY7" fmla="*/ 301625 h 723637"/>
                    <a:gd name="connsiteX8" fmla="*/ 111125 w 322263"/>
                    <a:gd name="connsiteY8" fmla="*/ 406400 h 723637"/>
                    <a:gd name="connsiteX9" fmla="*/ 284163 w 322263"/>
                    <a:gd name="connsiteY9" fmla="*/ 530225 h 723637"/>
                    <a:gd name="connsiteX10" fmla="*/ 293688 w 322263"/>
                    <a:gd name="connsiteY10" fmla="*/ 625475 h 723637"/>
                    <a:gd name="connsiteX11" fmla="*/ 322263 w 322263"/>
                    <a:gd name="connsiteY11" fmla="*/ 712788 h 723637"/>
                    <a:gd name="connsiteX0" fmla="*/ 322263 w 322263"/>
                    <a:gd name="connsiteY0" fmla="*/ 712788 h 723637"/>
                    <a:gd name="connsiteX1" fmla="*/ 138113 w 322263"/>
                    <a:gd name="connsiteY1" fmla="*/ 619125 h 723637"/>
                    <a:gd name="connsiteX2" fmla="*/ 111125 w 322263"/>
                    <a:gd name="connsiteY2" fmla="*/ 481013 h 723637"/>
                    <a:gd name="connsiteX3" fmla="*/ 0 w 322263"/>
                    <a:gd name="connsiteY3" fmla="*/ 333375 h 723637"/>
                    <a:gd name="connsiteX4" fmla="*/ 25400 w 322263"/>
                    <a:gd name="connsiteY4" fmla="*/ 3175 h 723637"/>
                    <a:gd name="connsiteX5" fmla="*/ 153988 w 322263"/>
                    <a:gd name="connsiteY5" fmla="*/ 0 h 723637"/>
                    <a:gd name="connsiteX6" fmla="*/ 47625 w 322263"/>
                    <a:gd name="connsiteY6" fmla="*/ 284163 h 723637"/>
                    <a:gd name="connsiteX7" fmla="*/ 100013 w 322263"/>
                    <a:gd name="connsiteY7" fmla="*/ 301625 h 723637"/>
                    <a:gd name="connsiteX8" fmla="*/ 111125 w 322263"/>
                    <a:gd name="connsiteY8" fmla="*/ 406400 h 723637"/>
                    <a:gd name="connsiteX9" fmla="*/ 284163 w 322263"/>
                    <a:gd name="connsiteY9" fmla="*/ 530225 h 723637"/>
                    <a:gd name="connsiteX10" fmla="*/ 293688 w 322263"/>
                    <a:gd name="connsiteY10" fmla="*/ 625475 h 723637"/>
                    <a:gd name="connsiteX11" fmla="*/ 322263 w 322263"/>
                    <a:gd name="connsiteY11" fmla="*/ 712788 h 723637"/>
                    <a:gd name="connsiteX0" fmla="*/ 322263 w 322263"/>
                    <a:gd name="connsiteY0" fmla="*/ 712788 h 723637"/>
                    <a:gd name="connsiteX1" fmla="*/ 138113 w 322263"/>
                    <a:gd name="connsiteY1" fmla="*/ 619125 h 723637"/>
                    <a:gd name="connsiteX2" fmla="*/ 111125 w 322263"/>
                    <a:gd name="connsiteY2" fmla="*/ 481013 h 723637"/>
                    <a:gd name="connsiteX3" fmla="*/ 0 w 322263"/>
                    <a:gd name="connsiteY3" fmla="*/ 333375 h 723637"/>
                    <a:gd name="connsiteX4" fmla="*/ 25400 w 322263"/>
                    <a:gd name="connsiteY4" fmla="*/ 3175 h 723637"/>
                    <a:gd name="connsiteX5" fmla="*/ 153988 w 322263"/>
                    <a:gd name="connsiteY5" fmla="*/ 0 h 723637"/>
                    <a:gd name="connsiteX6" fmla="*/ 47625 w 322263"/>
                    <a:gd name="connsiteY6" fmla="*/ 284163 h 723637"/>
                    <a:gd name="connsiteX7" fmla="*/ 100013 w 322263"/>
                    <a:gd name="connsiteY7" fmla="*/ 301625 h 723637"/>
                    <a:gd name="connsiteX8" fmla="*/ 111125 w 322263"/>
                    <a:gd name="connsiteY8" fmla="*/ 406400 h 723637"/>
                    <a:gd name="connsiteX9" fmla="*/ 284163 w 322263"/>
                    <a:gd name="connsiteY9" fmla="*/ 530225 h 723637"/>
                    <a:gd name="connsiteX10" fmla="*/ 276226 w 322263"/>
                    <a:gd name="connsiteY10" fmla="*/ 608013 h 723637"/>
                    <a:gd name="connsiteX11" fmla="*/ 322263 w 322263"/>
                    <a:gd name="connsiteY11" fmla="*/ 712788 h 723637"/>
                    <a:gd name="connsiteX0" fmla="*/ 322263 w 322263"/>
                    <a:gd name="connsiteY0" fmla="*/ 712788 h 723637"/>
                    <a:gd name="connsiteX1" fmla="*/ 138113 w 322263"/>
                    <a:gd name="connsiteY1" fmla="*/ 619125 h 723637"/>
                    <a:gd name="connsiteX2" fmla="*/ 111125 w 322263"/>
                    <a:gd name="connsiteY2" fmla="*/ 481013 h 723637"/>
                    <a:gd name="connsiteX3" fmla="*/ 0 w 322263"/>
                    <a:gd name="connsiteY3" fmla="*/ 333375 h 723637"/>
                    <a:gd name="connsiteX4" fmla="*/ 25400 w 322263"/>
                    <a:gd name="connsiteY4" fmla="*/ 3175 h 723637"/>
                    <a:gd name="connsiteX5" fmla="*/ 153988 w 322263"/>
                    <a:gd name="connsiteY5" fmla="*/ 0 h 723637"/>
                    <a:gd name="connsiteX6" fmla="*/ 47625 w 322263"/>
                    <a:gd name="connsiteY6" fmla="*/ 284163 h 723637"/>
                    <a:gd name="connsiteX7" fmla="*/ 100013 w 322263"/>
                    <a:gd name="connsiteY7" fmla="*/ 301625 h 723637"/>
                    <a:gd name="connsiteX8" fmla="*/ 111125 w 322263"/>
                    <a:gd name="connsiteY8" fmla="*/ 406400 h 723637"/>
                    <a:gd name="connsiteX9" fmla="*/ 284163 w 322263"/>
                    <a:gd name="connsiteY9" fmla="*/ 530225 h 723637"/>
                    <a:gd name="connsiteX10" fmla="*/ 276226 w 322263"/>
                    <a:gd name="connsiteY10" fmla="*/ 608013 h 723637"/>
                    <a:gd name="connsiteX11" fmla="*/ 322263 w 322263"/>
                    <a:gd name="connsiteY11" fmla="*/ 712788 h 723637"/>
                    <a:gd name="connsiteX0" fmla="*/ 322263 w 322263"/>
                    <a:gd name="connsiteY0" fmla="*/ 712788 h 723637"/>
                    <a:gd name="connsiteX1" fmla="*/ 138113 w 322263"/>
                    <a:gd name="connsiteY1" fmla="*/ 619125 h 723637"/>
                    <a:gd name="connsiteX2" fmla="*/ 111125 w 322263"/>
                    <a:gd name="connsiteY2" fmla="*/ 481013 h 723637"/>
                    <a:gd name="connsiteX3" fmla="*/ 0 w 322263"/>
                    <a:gd name="connsiteY3" fmla="*/ 333375 h 723637"/>
                    <a:gd name="connsiteX4" fmla="*/ 25400 w 322263"/>
                    <a:gd name="connsiteY4" fmla="*/ 3175 h 723637"/>
                    <a:gd name="connsiteX5" fmla="*/ 153988 w 322263"/>
                    <a:gd name="connsiteY5" fmla="*/ 0 h 723637"/>
                    <a:gd name="connsiteX6" fmla="*/ 47625 w 322263"/>
                    <a:gd name="connsiteY6" fmla="*/ 284163 h 723637"/>
                    <a:gd name="connsiteX7" fmla="*/ 100013 w 322263"/>
                    <a:gd name="connsiteY7" fmla="*/ 301625 h 723637"/>
                    <a:gd name="connsiteX8" fmla="*/ 111125 w 322263"/>
                    <a:gd name="connsiteY8" fmla="*/ 406400 h 723637"/>
                    <a:gd name="connsiteX9" fmla="*/ 284163 w 322263"/>
                    <a:gd name="connsiteY9" fmla="*/ 541337 h 723637"/>
                    <a:gd name="connsiteX10" fmla="*/ 276226 w 322263"/>
                    <a:gd name="connsiteY10" fmla="*/ 608013 h 723637"/>
                    <a:gd name="connsiteX11" fmla="*/ 322263 w 322263"/>
                    <a:gd name="connsiteY11" fmla="*/ 712788 h 723637"/>
                    <a:gd name="connsiteX0" fmla="*/ 322263 w 322263"/>
                    <a:gd name="connsiteY0" fmla="*/ 712788 h 723637"/>
                    <a:gd name="connsiteX1" fmla="*/ 138113 w 322263"/>
                    <a:gd name="connsiteY1" fmla="*/ 619125 h 723637"/>
                    <a:gd name="connsiteX2" fmla="*/ 111125 w 322263"/>
                    <a:gd name="connsiteY2" fmla="*/ 481013 h 723637"/>
                    <a:gd name="connsiteX3" fmla="*/ 0 w 322263"/>
                    <a:gd name="connsiteY3" fmla="*/ 333375 h 723637"/>
                    <a:gd name="connsiteX4" fmla="*/ 25400 w 322263"/>
                    <a:gd name="connsiteY4" fmla="*/ 3175 h 723637"/>
                    <a:gd name="connsiteX5" fmla="*/ 153988 w 322263"/>
                    <a:gd name="connsiteY5" fmla="*/ 0 h 723637"/>
                    <a:gd name="connsiteX6" fmla="*/ 47625 w 322263"/>
                    <a:gd name="connsiteY6" fmla="*/ 284163 h 723637"/>
                    <a:gd name="connsiteX7" fmla="*/ 100013 w 322263"/>
                    <a:gd name="connsiteY7" fmla="*/ 301625 h 723637"/>
                    <a:gd name="connsiteX8" fmla="*/ 111125 w 322263"/>
                    <a:gd name="connsiteY8" fmla="*/ 406400 h 723637"/>
                    <a:gd name="connsiteX9" fmla="*/ 284163 w 322263"/>
                    <a:gd name="connsiteY9" fmla="*/ 541337 h 723637"/>
                    <a:gd name="connsiteX10" fmla="*/ 276226 w 322263"/>
                    <a:gd name="connsiteY10" fmla="*/ 608013 h 723637"/>
                    <a:gd name="connsiteX11" fmla="*/ 322263 w 322263"/>
                    <a:gd name="connsiteY11" fmla="*/ 712788 h 723637"/>
                    <a:gd name="connsiteX0" fmla="*/ 322263 w 322263"/>
                    <a:gd name="connsiteY0" fmla="*/ 712788 h 723637"/>
                    <a:gd name="connsiteX1" fmla="*/ 138113 w 322263"/>
                    <a:gd name="connsiteY1" fmla="*/ 619125 h 723637"/>
                    <a:gd name="connsiteX2" fmla="*/ 111125 w 322263"/>
                    <a:gd name="connsiteY2" fmla="*/ 481013 h 723637"/>
                    <a:gd name="connsiteX3" fmla="*/ 0 w 322263"/>
                    <a:gd name="connsiteY3" fmla="*/ 333375 h 723637"/>
                    <a:gd name="connsiteX4" fmla="*/ 25400 w 322263"/>
                    <a:gd name="connsiteY4" fmla="*/ 3175 h 723637"/>
                    <a:gd name="connsiteX5" fmla="*/ 153988 w 322263"/>
                    <a:gd name="connsiteY5" fmla="*/ 0 h 723637"/>
                    <a:gd name="connsiteX6" fmla="*/ 47625 w 322263"/>
                    <a:gd name="connsiteY6" fmla="*/ 284163 h 723637"/>
                    <a:gd name="connsiteX7" fmla="*/ 100013 w 322263"/>
                    <a:gd name="connsiteY7" fmla="*/ 301625 h 723637"/>
                    <a:gd name="connsiteX8" fmla="*/ 111125 w 322263"/>
                    <a:gd name="connsiteY8" fmla="*/ 406400 h 723637"/>
                    <a:gd name="connsiteX9" fmla="*/ 284163 w 322263"/>
                    <a:gd name="connsiteY9" fmla="*/ 541337 h 723637"/>
                    <a:gd name="connsiteX10" fmla="*/ 276226 w 322263"/>
                    <a:gd name="connsiteY10" fmla="*/ 608013 h 723637"/>
                    <a:gd name="connsiteX11" fmla="*/ 322263 w 322263"/>
                    <a:gd name="connsiteY11" fmla="*/ 712788 h 723637"/>
                    <a:gd name="connsiteX0" fmla="*/ 322263 w 322263"/>
                    <a:gd name="connsiteY0" fmla="*/ 712788 h 723637"/>
                    <a:gd name="connsiteX1" fmla="*/ 138113 w 322263"/>
                    <a:gd name="connsiteY1" fmla="*/ 619125 h 723637"/>
                    <a:gd name="connsiteX2" fmla="*/ 111125 w 322263"/>
                    <a:gd name="connsiteY2" fmla="*/ 481013 h 723637"/>
                    <a:gd name="connsiteX3" fmla="*/ 0 w 322263"/>
                    <a:gd name="connsiteY3" fmla="*/ 333375 h 723637"/>
                    <a:gd name="connsiteX4" fmla="*/ 30163 w 322263"/>
                    <a:gd name="connsiteY4" fmla="*/ 200025 h 723637"/>
                    <a:gd name="connsiteX5" fmla="*/ 25400 w 322263"/>
                    <a:gd name="connsiteY5" fmla="*/ 3175 h 723637"/>
                    <a:gd name="connsiteX6" fmla="*/ 153988 w 322263"/>
                    <a:gd name="connsiteY6" fmla="*/ 0 h 723637"/>
                    <a:gd name="connsiteX7" fmla="*/ 47625 w 322263"/>
                    <a:gd name="connsiteY7" fmla="*/ 284163 h 723637"/>
                    <a:gd name="connsiteX8" fmla="*/ 100013 w 322263"/>
                    <a:gd name="connsiteY8" fmla="*/ 301625 h 723637"/>
                    <a:gd name="connsiteX9" fmla="*/ 111125 w 322263"/>
                    <a:gd name="connsiteY9" fmla="*/ 406400 h 723637"/>
                    <a:gd name="connsiteX10" fmla="*/ 284163 w 322263"/>
                    <a:gd name="connsiteY10" fmla="*/ 541337 h 723637"/>
                    <a:gd name="connsiteX11" fmla="*/ 276226 w 322263"/>
                    <a:gd name="connsiteY11" fmla="*/ 608013 h 723637"/>
                    <a:gd name="connsiteX12" fmla="*/ 322263 w 322263"/>
                    <a:gd name="connsiteY12" fmla="*/ 712788 h 723637"/>
                    <a:gd name="connsiteX0" fmla="*/ 322263 w 322263"/>
                    <a:gd name="connsiteY0" fmla="*/ 712788 h 723637"/>
                    <a:gd name="connsiteX1" fmla="*/ 138113 w 322263"/>
                    <a:gd name="connsiteY1" fmla="*/ 619125 h 723637"/>
                    <a:gd name="connsiteX2" fmla="*/ 111125 w 322263"/>
                    <a:gd name="connsiteY2" fmla="*/ 481013 h 723637"/>
                    <a:gd name="connsiteX3" fmla="*/ 0 w 322263"/>
                    <a:gd name="connsiteY3" fmla="*/ 333375 h 723637"/>
                    <a:gd name="connsiteX4" fmla="*/ 30163 w 322263"/>
                    <a:gd name="connsiteY4" fmla="*/ 200025 h 723637"/>
                    <a:gd name="connsiteX5" fmla="*/ 25400 w 322263"/>
                    <a:gd name="connsiteY5" fmla="*/ 3175 h 723637"/>
                    <a:gd name="connsiteX6" fmla="*/ 153988 w 322263"/>
                    <a:gd name="connsiteY6" fmla="*/ 0 h 723637"/>
                    <a:gd name="connsiteX7" fmla="*/ 47625 w 322263"/>
                    <a:gd name="connsiteY7" fmla="*/ 284163 h 723637"/>
                    <a:gd name="connsiteX8" fmla="*/ 100013 w 322263"/>
                    <a:gd name="connsiteY8" fmla="*/ 301625 h 723637"/>
                    <a:gd name="connsiteX9" fmla="*/ 111125 w 322263"/>
                    <a:gd name="connsiteY9" fmla="*/ 406400 h 723637"/>
                    <a:gd name="connsiteX10" fmla="*/ 284163 w 322263"/>
                    <a:gd name="connsiteY10" fmla="*/ 541337 h 723637"/>
                    <a:gd name="connsiteX11" fmla="*/ 276226 w 322263"/>
                    <a:gd name="connsiteY11" fmla="*/ 608013 h 723637"/>
                    <a:gd name="connsiteX12" fmla="*/ 322263 w 322263"/>
                    <a:gd name="connsiteY12" fmla="*/ 712788 h 723637"/>
                    <a:gd name="connsiteX0" fmla="*/ 320676 w 320676"/>
                    <a:gd name="connsiteY0" fmla="*/ 712788 h 723637"/>
                    <a:gd name="connsiteX1" fmla="*/ 136526 w 320676"/>
                    <a:gd name="connsiteY1" fmla="*/ 619125 h 723637"/>
                    <a:gd name="connsiteX2" fmla="*/ 109538 w 320676"/>
                    <a:gd name="connsiteY2" fmla="*/ 481013 h 723637"/>
                    <a:gd name="connsiteX3" fmla="*/ 0 w 320676"/>
                    <a:gd name="connsiteY3" fmla="*/ 317500 h 723637"/>
                    <a:gd name="connsiteX4" fmla="*/ 28576 w 320676"/>
                    <a:gd name="connsiteY4" fmla="*/ 200025 h 723637"/>
                    <a:gd name="connsiteX5" fmla="*/ 23813 w 320676"/>
                    <a:gd name="connsiteY5" fmla="*/ 3175 h 723637"/>
                    <a:gd name="connsiteX6" fmla="*/ 152401 w 320676"/>
                    <a:gd name="connsiteY6" fmla="*/ 0 h 723637"/>
                    <a:gd name="connsiteX7" fmla="*/ 46038 w 320676"/>
                    <a:gd name="connsiteY7" fmla="*/ 284163 h 723637"/>
                    <a:gd name="connsiteX8" fmla="*/ 98426 w 320676"/>
                    <a:gd name="connsiteY8" fmla="*/ 301625 h 723637"/>
                    <a:gd name="connsiteX9" fmla="*/ 109538 w 320676"/>
                    <a:gd name="connsiteY9" fmla="*/ 406400 h 723637"/>
                    <a:gd name="connsiteX10" fmla="*/ 282576 w 320676"/>
                    <a:gd name="connsiteY10" fmla="*/ 541337 h 723637"/>
                    <a:gd name="connsiteX11" fmla="*/ 274639 w 320676"/>
                    <a:gd name="connsiteY11" fmla="*/ 608013 h 723637"/>
                    <a:gd name="connsiteX12" fmla="*/ 320676 w 320676"/>
                    <a:gd name="connsiteY12" fmla="*/ 712788 h 72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0676" h="723637">
                      <a:moveTo>
                        <a:pt x="320676" y="712788"/>
                      </a:moveTo>
                      <a:cubicBezTo>
                        <a:pt x="265643" y="757767"/>
                        <a:pt x="197909" y="650346"/>
                        <a:pt x="136526" y="619125"/>
                      </a:cubicBezTo>
                      <a:lnTo>
                        <a:pt x="109538" y="481013"/>
                      </a:lnTo>
                      <a:cubicBezTo>
                        <a:pt x="104246" y="439738"/>
                        <a:pt x="6880" y="368300"/>
                        <a:pt x="0" y="317500"/>
                      </a:cubicBezTo>
                      <a:cubicBezTo>
                        <a:pt x="2646" y="278342"/>
                        <a:pt x="25930" y="239183"/>
                        <a:pt x="28576" y="200025"/>
                      </a:cubicBezTo>
                      <a:lnTo>
                        <a:pt x="23813" y="3175"/>
                      </a:lnTo>
                      <a:lnTo>
                        <a:pt x="152401" y="0"/>
                      </a:lnTo>
                      <a:lnTo>
                        <a:pt x="46038" y="284163"/>
                      </a:lnTo>
                      <a:lnTo>
                        <a:pt x="98426" y="301625"/>
                      </a:lnTo>
                      <a:cubicBezTo>
                        <a:pt x="122768" y="336550"/>
                        <a:pt x="105834" y="371475"/>
                        <a:pt x="109538" y="406400"/>
                      </a:cubicBezTo>
                      <a:cubicBezTo>
                        <a:pt x="167217" y="447675"/>
                        <a:pt x="242359" y="490537"/>
                        <a:pt x="282576" y="541337"/>
                      </a:cubicBezTo>
                      <a:cubicBezTo>
                        <a:pt x="300039" y="569912"/>
                        <a:pt x="271464" y="576263"/>
                        <a:pt x="274639" y="608013"/>
                      </a:cubicBezTo>
                      <a:lnTo>
                        <a:pt x="320676" y="712788"/>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dirty="0">
                    <a:solidFill>
                      <a:prstClr val="white"/>
                    </a:solidFill>
                    <a:latin typeface="Calibri" panose="020F0502020204030204"/>
                  </a:endParaRPr>
                </a:p>
              </p:txBody>
            </p:sp>
            <p:sp>
              <p:nvSpPr>
                <p:cNvPr id="170" name="Freeform: Shape 169">
                  <a:extLst>
                    <a:ext uri="{FF2B5EF4-FFF2-40B4-BE49-F238E27FC236}">
                      <a16:creationId xmlns:a16="http://schemas.microsoft.com/office/drawing/2014/main" id="{FA8C8595-9628-43A3-93FF-AB12A884305E}"/>
                    </a:ext>
                  </a:extLst>
                </p:cNvPr>
                <p:cNvSpPr/>
                <p:nvPr/>
              </p:nvSpPr>
              <p:spPr>
                <a:xfrm>
                  <a:off x="5933944" y="3013171"/>
                  <a:ext cx="159469" cy="132969"/>
                </a:xfrm>
                <a:custGeom>
                  <a:avLst/>
                  <a:gdLst>
                    <a:gd name="connsiteX0" fmla="*/ 0 w 381000"/>
                    <a:gd name="connsiteY0" fmla="*/ 33337 h 284162"/>
                    <a:gd name="connsiteX1" fmla="*/ 188912 w 381000"/>
                    <a:gd name="connsiteY1" fmla="*/ 215900 h 284162"/>
                    <a:gd name="connsiteX2" fmla="*/ 255587 w 381000"/>
                    <a:gd name="connsiteY2" fmla="*/ 211137 h 284162"/>
                    <a:gd name="connsiteX3" fmla="*/ 327025 w 381000"/>
                    <a:gd name="connsiteY3" fmla="*/ 284162 h 284162"/>
                    <a:gd name="connsiteX4" fmla="*/ 381000 w 381000"/>
                    <a:gd name="connsiteY4" fmla="*/ 273050 h 284162"/>
                    <a:gd name="connsiteX5" fmla="*/ 68262 w 381000"/>
                    <a:gd name="connsiteY5" fmla="*/ 0 h 284162"/>
                    <a:gd name="connsiteX6" fmla="*/ 0 w 381000"/>
                    <a:gd name="connsiteY6" fmla="*/ 33337 h 284162"/>
                    <a:gd name="connsiteX0" fmla="*/ 0 w 381000"/>
                    <a:gd name="connsiteY0" fmla="*/ 33337 h 293687"/>
                    <a:gd name="connsiteX1" fmla="*/ 188912 w 381000"/>
                    <a:gd name="connsiteY1" fmla="*/ 215900 h 293687"/>
                    <a:gd name="connsiteX2" fmla="*/ 255587 w 381000"/>
                    <a:gd name="connsiteY2" fmla="*/ 211137 h 293687"/>
                    <a:gd name="connsiteX3" fmla="*/ 314325 w 381000"/>
                    <a:gd name="connsiteY3" fmla="*/ 293687 h 293687"/>
                    <a:gd name="connsiteX4" fmla="*/ 381000 w 381000"/>
                    <a:gd name="connsiteY4" fmla="*/ 273050 h 293687"/>
                    <a:gd name="connsiteX5" fmla="*/ 68262 w 381000"/>
                    <a:gd name="connsiteY5" fmla="*/ 0 h 293687"/>
                    <a:gd name="connsiteX6" fmla="*/ 0 w 381000"/>
                    <a:gd name="connsiteY6" fmla="*/ 33337 h 293687"/>
                    <a:gd name="connsiteX0" fmla="*/ 0 w 350837"/>
                    <a:gd name="connsiteY0" fmla="*/ 33337 h 293687"/>
                    <a:gd name="connsiteX1" fmla="*/ 188912 w 350837"/>
                    <a:gd name="connsiteY1" fmla="*/ 215900 h 293687"/>
                    <a:gd name="connsiteX2" fmla="*/ 255587 w 350837"/>
                    <a:gd name="connsiteY2" fmla="*/ 211137 h 293687"/>
                    <a:gd name="connsiteX3" fmla="*/ 314325 w 350837"/>
                    <a:gd name="connsiteY3" fmla="*/ 293687 h 293687"/>
                    <a:gd name="connsiteX4" fmla="*/ 350837 w 350837"/>
                    <a:gd name="connsiteY4" fmla="*/ 244475 h 293687"/>
                    <a:gd name="connsiteX5" fmla="*/ 68262 w 350837"/>
                    <a:gd name="connsiteY5" fmla="*/ 0 h 293687"/>
                    <a:gd name="connsiteX6" fmla="*/ 0 w 350837"/>
                    <a:gd name="connsiteY6" fmla="*/ 33337 h 293687"/>
                    <a:gd name="connsiteX0" fmla="*/ 0 w 350837"/>
                    <a:gd name="connsiteY0" fmla="*/ 33337 h 293687"/>
                    <a:gd name="connsiteX1" fmla="*/ 188912 w 350837"/>
                    <a:gd name="connsiteY1" fmla="*/ 215900 h 293687"/>
                    <a:gd name="connsiteX2" fmla="*/ 255587 w 350837"/>
                    <a:gd name="connsiteY2" fmla="*/ 211137 h 293687"/>
                    <a:gd name="connsiteX3" fmla="*/ 314325 w 350837"/>
                    <a:gd name="connsiteY3" fmla="*/ 293687 h 293687"/>
                    <a:gd name="connsiteX4" fmla="*/ 350837 w 350837"/>
                    <a:gd name="connsiteY4" fmla="*/ 244475 h 293687"/>
                    <a:gd name="connsiteX5" fmla="*/ 171451 w 350837"/>
                    <a:gd name="connsiteY5" fmla="*/ 111125 h 293687"/>
                    <a:gd name="connsiteX6" fmla="*/ 68262 w 350837"/>
                    <a:gd name="connsiteY6" fmla="*/ 0 h 293687"/>
                    <a:gd name="connsiteX7" fmla="*/ 0 w 350837"/>
                    <a:gd name="connsiteY7" fmla="*/ 33337 h 293687"/>
                    <a:gd name="connsiteX0" fmla="*/ 0 w 350837"/>
                    <a:gd name="connsiteY0" fmla="*/ 33337 h 293687"/>
                    <a:gd name="connsiteX1" fmla="*/ 188912 w 350837"/>
                    <a:gd name="connsiteY1" fmla="*/ 215900 h 293687"/>
                    <a:gd name="connsiteX2" fmla="*/ 255587 w 350837"/>
                    <a:gd name="connsiteY2" fmla="*/ 211137 h 293687"/>
                    <a:gd name="connsiteX3" fmla="*/ 314325 w 350837"/>
                    <a:gd name="connsiteY3" fmla="*/ 293687 h 293687"/>
                    <a:gd name="connsiteX4" fmla="*/ 350837 w 350837"/>
                    <a:gd name="connsiteY4" fmla="*/ 244475 h 293687"/>
                    <a:gd name="connsiteX5" fmla="*/ 171451 w 350837"/>
                    <a:gd name="connsiteY5" fmla="*/ 111125 h 293687"/>
                    <a:gd name="connsiteX6" fmla="*/ 68262 w 350837"/>
                    <a:gd name="connsiteY6" fmla="*/ 0 h 293687"/>
                    <a:gd name="connsiteX7" fmla="*/ 0 w 350837"/>
                    <a:gd name="connsiteY7" fmla="*/ 33337 h 293687"/>
                    <a:gd name="connsiteX0" fmla="*/ 0 w 350837"/>
                    <a:gd name="connsiteY0" fmla="*/ 33337 h 293687"/>
                    <a:gd name="connsiteX1" fmla="*/ 188912 w 350837"/>
                    <a:gd name="connsiteY1" fmla="*/ 215900 h 293687"/>
                    <a:gd name="connsiteX2" fmla="*/ 255587 w 350837"/>
                    <a:gd name="connsiteY2" fmla="*/ 211137 h 293687"/>
                    <a:gd name="connsiteX3" fmla="*/ 314325 w 350837"/>
                    <a:gd name="connsiteY3" fmla="*/ 293687 h 293687"/>
                    <a:gd name="connsiteX4" fmla="*/ 350837 w 350837"/>
                    <a:gd name="connsiteY4" fmla="*/ 244475 h 293687"/>
                    <a:gd name="connsiteX5" fmla="*/ 171451 w 350837"/>
                    <a:gd name="connsiteY5" fmla="*/ 111125 h 293687"/>
                    <a:gd name="connsiteX6" fmla="*/ 68262 w 350837"/>
                    <a:gd name="connsiteY6" fmla="*/ 0 h 293687"/>
                    <a:gd name="connsiteX7" fmla="*/ 0 w 350837"/>
                    <a:gd name="connsiteY7" fmla="*/ 33337 h 293687"/>
                    <a:gd name="connsiteX0" fmla="*/ 0 w 350837"/>
                    <a:gd name="connsiteY0" fmla="*/ 33337 h 293687"/>
                    <a:gd name="connsiteX1" fmla="*/ 176212 w 350837"/>
                    <a:gd name="connsiteY1" fmla="*/ 190500 h 293687"/>
                    <a:gd name="connsiteX2" fmla="*/ 255587 w 350837"/>
                    <a:gd name="connsiteY2" fmla="*/ 211137 h 293687"/>
                    <a:gd name="connsiteX3" fmla="*/ 314325 w 350837"/>
                    <a:gd name="connsiteY3" fmla="*/ 293687 h 293687"/>
                    <a:gd name="connsiteX4" fmla="*/ 350837 w 350837"/>
                    <a:gd name="connsiteY4" fmla="*/ 244475 h 293687"/>
                    <a:gd name="connsiteX5" fmla="*/ 171451 w 350837"/>
                    <a:gd name="connsiteY5" fmla="*/ 111125 h 293687"/>
                    <a:gd name="connsiteX6" fmla="*/ 68262 w 350837"/>
                    <a:gd name="connsiteY6" fmla="*/ 0 h 293687"/>
                    <a:gd name="connsiteX7" fmla="*/ 0 w 350837"/>
                    <a:gd name="connsiteY7" fmla="*/ 33337 h 293687"/>
                    <a:gd name="connsiteX0" fmla="*/ 3 w 350840"/>
                    <a:gd name="connsiteY0" fmla="*/ 33337 h 293687"/>
                    <a:gd name="connsiteX1" fmla="*/ 90491 w 350840"/>
                    <a:gd name="connsiteY1" fmla="*/ 104775 h 293687"/>
                    <a:gd name="connsiteX2" fmla="*/ 176215 w 350840"/>
                    <a:gd name="connsiteY2" fmla="*/ 190500 h 293687"/>
                    <a:gd name="connsiteX3" fmla="*/ 255590 w 350840"/>
                    <a:gd name="connsiteY3" fmla="*/ 211137 h 293687"/>
                    <a:gd name="connsiteX4" fmla="*/ 314328 w 350840"/>
                    <a:gd name="connsiteY4" fmla="*/ 293687 h 293687"/>
                    <a:gd name="connsiteX5" fmla="*/ 350840 w 350840"/>
                    <a:gd name="connsiteY5" fmla="*/ 244475 h 293687"/>
                    <a:gd name="connsiteX6" fmla="*/ 171454 w 350840"/>
                    <a:gd name="connsiteY6" fmla="*/ 111125 h 293687"/>
                    <a:gd name="connsiteX7" fmla="*/ 68265 w 350840"/>
                    <a:gd name="connsiteY7" fmla="*/ 0 h 293687"/>
                    <a:gd name="connsiteX8" fmla="*/ 3 w 350840"/>
                    <a:gd name="connsiteY8" fmla="*/ 33337 h 293687"/>
                    <a:gd name="connsiteX0" fmla="*/ 3 w 350840"/>
                    <a:gd name="connsiteY0" fmla="*/ 33337 h 293687"/>
                    <a:gd name="connsiteX1" fmla="*/ 90491 w 350840"/>
                    <a:gd name="connsiteY1" fmla="*/ 104775 h 293687"/>
                    <a:gd name="connsiteX2" fmla="*/ 176215 w 350840"/>
                    <a:gd name="connsiteY2" fmla="*/ 190500 h 293687"/>
                    <a:gd name="connsiteX3" fmla="*/ 255590 w 350840"/>
                    <a:gd name="connsiteY3" fmla="*/ 211137 h 293687"/>
                    <a:gd name="connsiteX4" fmla="*/ 314328 w 350840"/>
                    <a:gd name="connsiteY4" fmla="*/ 293687 h 293687"/>
                    <a:gd name="connsiteX5" fmla="*/ 350840 w 350840"/>
                    <a:gd name="connsiteY5" fmla="*/ 244475 h 293687"/>
                    <a:gd name="connsiteX6" fmla="*/ 182566 w 350840"/>
                    <a:gd name="connsiteY6" fmla="*/ 127000 h 293687"/>
                    <a:gd name="connsiteX7" fmla="*/ 68265 w 350840"/>
                    <a:gd name="connsiteY7" fmla="*/ 0 h 293687"/>
                    <a:gd name="connsiteX8" fmla="*/ 3 w 350840"/>
                    <a:gd name="connsiteY8" fmla="*/ 33337 h 293687"/>
                    <a:gd name="connsiteX0" fmla="*/ 3 w 350840"/>
                    <a:gd name="connsiteY0" fmla="*/ 33337 h 293687"/>
                    <a:gd name="connsiteX1" fmla="*/ 90491 w 350840"/>
                    <a:gd name="connsiteY1" fmla="*/ 104775 h 293687"/>
                    <a:gd name="connsiteX2" fmla="*/ 176215 w 350840"/>
                    <a:gd name="connsiteY2" fmla="*/ 190500 h 293687"/>
                    <a:gd name="connsiteX3" fmla="*/ 255590 w 350840"/>
                    <a:gd name="connsiteY3" fmla="*/ 211137 h 293687"/>
                    <a:gd name="connsiteX4" fmla="*/ 314328 w 350840"/>
                    <a:gd name="connsiteY4" fmla="*/ 293687 h 293687"/>
                    <a:gd name="connsiteX5" fmla="*/ 350840 w 350840"/>
                    <a:gd name="connsiteY5" fmla="*/ 244475 h 293687"/>
                    <a:gd name="connsiteX6" fmla="*/ 182566 w 350840"/>
                    <a:gd name="connsiteY6" fmla="*/ 127000 h 293687"/>
                    <a:gd name="connsiteX7" fmla="*/ 68265 w 350840"/>
                    <a:gd name="connsiteY7" fmla="*/ 0 h 293687"/>
                    <a:gd name="connsiteX8" fmla="*/ 3 w 350840"/>
                    <a:gd name="connsiteY8" fmla="*/ 33337 h 293687"/>
                    <a:gd name="connsiteX0" fmla="*/ 3 w 352218"/>
                    <a:gd name="connsiteY0" fmla="*/ 33337 h 293687"/>
                    <a:gd name="connsiteX1" fmla="*/ 90491 w 352218"/>
                    <a:gd name="connsiteY1" fmla="*/ 104775 h 293687"/>
                    <a:gd name="connsiteX2" fmla="*/ 176215 w 352218"/>
                    <a:gd name="connsiteY2" fmla="*/ 190500 h 293687"/>
                    <a:gd name="connsiteX3" fmla="*/ 255590 w 352218"/>
                    <a:gd name="connsiteY3" fmla="*/ 211137 h 293687"/>
                    <a:gd name="connsiteX4" fmla="*/ 314328 w 352218"/>
                    <a:gd name="connsiteY4" fmla="*/ 293687 h 293687"/>
                    <a:gd name="connsiteX5" fmla="*/ 350840 w 352218"/>
                    <a:gd name="connsiteY5" fmla="*/ 244475 h 293687"/>
                    <a:gd name="connsiteX6" fmla="*/ 182566 w 352218"/>
                    <a:gd name="connsiteY6" fmla="*/ 127000 h 293687"/>
                    <a:gd name="connsiteX7" fmla="*/ 68265 w 352218"/>
                    <a:gd name="connsiteY7" fmla="*/ 0 h 293687"/>
                    <a:gd name="connsiteX8" fmla="*/ 3 w 352218"/>
                    <a:gd name="connsiteY8" fmla="*/ 33337 h 293687"/>
                    <a:gd name="connsiteX0" fmla="*/ 3 w 352218"/>
                    <a:gd name="connsiteY0" fmla="*/ 33337 h 293687"/>
                    <a:gd name="connsiteX1" fmla="*/ 90491 w 352218"/>
                    <a:gd name="connsiteY1" fmla="*/ 104775 h 293687"/>
                    <a:gd name="connsiteX2" fmla="*/ 176215 w 352218"/>
                    <a:gd name="connsiteY2" fmla="*/ 190500 h 293687"/>
                    <a:gd name="connsiteX3" fmla="*/ 255590 w 352218"/>
                    <a:gd name="connsiteY3" fmla="*/ 211137 h 293687"/>
                    <a:gd name="connsiteX4" fmla="*/ 314328 w 352218"/>
                    <a:gd name="connsiteY4" fmla="*/ 293687 h 293687"/>
                    <a:gd name="connsiteX5" fmla="*/ 350840 w 352218"/>
                    <a:gd name="connsiteY5" fmla="*/ 244475 h 293687"/>
                    <a:gd name="connsiteX6" fmla="*/ 182566 w 352218"/>
                    <a:gd name="connsiteY6" fmla="*/ 127000 h 293687"/>
                    <a:gd name="connsiteX7" fmla="*/ 68265 w 352218"/>
                    <a:gd name="connsiteY7" fmla="*/ 0 h 293687"/>
                    <a:gd name="connsiteX8" fmla="*/ 3 w 352218"/>
                    <a:gd name="connsiteY8" fmla="*/ 33337 h 293687"/>
                    <a:gd name="connsiteX0" fmla="*/ 3 w 352218"/>
                    <a:gd name="connsiteY0" fmla="*/ 33337 h 293687"/>
                    <a:gd name="connsiteX1" fmla="*/ 90491 w 352218"/>
                    <a:gd name="connsiteY1" fmla="*/ 104775 h 293687"/>
                    <a:gd name="connsiteX2" fmla="*/ 176215 w 352218"/>
                    <a:gd name="connsiteY2" fmla="*/ 190500 h 293687"/>
                    <a:gd name="connsiteX3" fmla="*/ 255590 w 352218"/>
                    <a:gd name="connsiteY3" fmla="*/ 211137 h 293687"/>
                    <a:gd name="connsiteX4" fmla="*/ 314328 w 352218"/>
                    <a:gd name="connsiteY4" fmla="*/ 293687 h 293687"/>
                    <a:gd name="connsiteX5" fmla="*/ 350840 w 352218"/>
                    <a:gd name="connsiteY5" fmla="*/ 244475 h 293687"/>
                    <a:gd name="connsiteX6" fmla="*/ 204791 w 352218"/>
                    <a:gd name="connsiteY6" fmla="*/ 111125 h 293687"/>
                    <a:gd name="connsiteX7" fmla="*/ 68265 w 352218"/>
                    <a:gd name="connsiteY7" fmla="*/ 0 h 293687"/>
                    <a:gd name="connsiteX8" fmla="*/ 3 w 352218"/>
                    <a:gd name="connsiteY8" fmla="*/ 33337 h 29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218" h="293687">
                      <a:moveTo>
                        <a:pt x="3" y="33337"/>
                      </a:moveTo>
                      <a:cubicBezTo>
                        <a:pt x="-526" y="50799"/>
                        <a:pt x="61122" y="78581"/>
                        <a:pt x="90491" y="104775"/>
                      </a:cubicBezTo>
                      <a:cubicBezTo>
                        <a:pt x="119860" y="130969"/>
                        <a:pt x="144465" y="172773"/>
                        <a:pt x="176215" y="190500"/>
                      </a:cubicBezTo>
                      <a:cubicBezTo>
                        <a:pt x="200028" y="209550"/>
                        <a:pt x="233365" y="212725"/>
                        <a:pt x="255590" y="211137"/>
                      </a:cubicBezTo>
                      <a:cubicBezTo>
                        <a:pt x="275169" y="238654"/>
                        <a:pt x="275699" y="261407"/>
                        <a:pt x="314328" y="293687"/>
                      </a:cubicBezTo>
                      <a:cubicBezTo>
                        <a:pt x="326499" y="277283"/>
                        <a:pt x="359307" y="265642"/>
                        <a:pt x="350840" y="244475"/>
                      </a:cubicBezTo>
                      <a:cubicBezTo>
                        <a:pt x="294749" y="195792"/>
                        <a:pt x="289457" y="161395"/>
                        <a:pt x="204791" y="111125"/>
                      </a:cubicBezTo>
                      <a:lnTo>
                        <a:pt x="68265" y="0"/>
                      </a:lnTo>
                      <a:lnTo>
                        <a:pt x="3" y="33337"/>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71" name="Freeform: Shape 170">
                  <a:extLst>
                    <a:ext uri="{FF2B5EF4-FFF2-40B4-BE49-F238E27FC236}">
                      <a16:creationId xmlns:a16="http://schemas.microsoft.com/office/drawing/2014/main" id="{0FD12DAA-BDB9-4601-9301-215621771036}"/>
                    </a:ext>
                  </a:extLst>
                </p:cNvPr>
                <p:cNvSpPr/>
                <p:nvPr/>
              </p:nvSpPr>
              <p:spPr>
                <a:xfrm>
                  <a:off x="5824696" y="3603985"/>
                  <a:ext cx="30906" cy="68281"/>
                </a:xfrm>
                <a:custGeom>
                  <a:avLst/>
                  <a:gdLst>
                    <a:gd name="connsiteX0" fmla="*/ 49212 w 80962"/>
                    <a:gd name="connsiteY0" fmla="*/ 0 h 150812"/>
                    <a:gd name="connsiteX1" fmla="*/ 0 w 80962"/>
                    <a:gd name="connsiteY1" fmla="*/ 112712 h 150812"/>
                    <a:gd name="connsiteX2" fmla="*/ 47625 w 80962"/>
                    <a:gd name="connsiteY2" fmla="*/ 150812 h 150812"/>
                    <a:gd name="connsiteX3" fmla="*/ 80962 w 80962"/>
                    <a:gd name="connsiteY3" fmla="*/ 96837 h 150812"/>
                    <a:gd name="connsiteX4" fmla="*/ 49212 w 80962"/>
                    <a:gd name="connsiteY4" fmla="*/ 0 h 150812"/>
                    <a:gd name="connsiteX0" fmla="*/ 49212 w 80962"/>
                    <a:gd name="connsiteY0" fmla="*/ 0 h 150812"/>
                    <a:gd name="connsiteX1" fmla="*/ 0 w 80962"/>
                    <a:gd name="connsiteY1" fmla="*/ 112712 h 150812"/>
                    <a:gd name="connsiteX2" fmla="*/ 47625 w 80962"/>
                    <a:gd name="connsiteY2" fmla="*/ 150812 h 150812"/>
                    <a:gd name="connsiteX3" fmla="*/ 80962 w 80962"/>
                    <a:gd name="connsiteY3" fmla="*/ 96837 h 150812"/>
                    <a:gd name="connsiteX4" fmla="*/ 49212 w 80962"/>
                    <a:gd name="connsiteY4" fmla="*/ 0 h 150812"/>
                    <a:gd name="connsiteX0" fmla="*/ 49212 w 80962"/>
                    <a:gd name="connsiteY0" fmla="*/ 0 h 150812"/>
                    <a:gd name="connsiteX1" fmla="*/ 0 w 80962"/>
                    <a:gd name="connsiteY1" fmla="*/ 112712 h 150812"/>
                    <a:gd name="connsiteX2" fmla="*/ 47625 w 80962"/>
                    <a:gd name="connsiteY2" fmla="*/ 150812 h 150812"/>
                    <a:gd name="connsiteX3" fmla="*/ 80962 w 80962"/>
                    <a:gd name="connsiteY3" fmla="*/ 96837 h 150812"/>
                    <a:gd name="connsiteX4" fmla="*/ 49212 w 80962"/>
                    <a:gd name="connsiteY4" fmla="*/ 0 h 150812"/>
                    <a:gd name="connsiteX0" fmla="*/ 49212 w 80962"/>
                    <a:gd name="connsiteY0" fmla="*/ 0 h 150812"/>
                    <a:gd name="connsiteX1" fmla="*/ 0 w 80962"/>
                    <a:gd name="connsiteY1" fmla="*/ 112712 h 150812"/>
                    <a:gd name="connsiteX2" fmla="*/ 47625 w 80962"/>
                    <a:gd name="connsiteY2" fmla="*/ 150812 h 150812"/>
                    <a:gd name="connsiteX3" fmla="*/ 80962 w 80962"/>
                    <a:gd name="connsiteY3" fmla="*/ 96837 h 150812"/>
                    <a:gd name="connsiteX4" fmla="*/ 49212 w 80962"/>
                    <a:gd name="connsiteY4" fmla="*/ 0 h 150812"/>
                    <a:gd name="connsiteX0" fmla="*/ 36512 w 68262"/>
                    <a:gd name="connsiteY0" fmla="*/ 0 h 150812"/>
                    <a:gd name="connsiteX1" fmla="*/ 0 w 68262"/>
                    <a:gd name="connsiteY1" fmla="*/ 87312 h 150812"/>
                    <a:gd name="connsiteX2" fmla="*/ 34925 w 68262"/>
                    <a:gd name="connsiteY2" fmla="*/ 150812 h 150812"/>
                    <a:gd name="connsiteX3" fmla="*/ 68262 w 68262"/>
                    <a:gd name="connsiteY3" fmla="*/ 96837 h 150812"/>
                    <a:gd name="connsiteX4" fmla="*/ 36512 w 68262"/>
                    <a:gd name="connsiteY4" fmla="*/ 0 h 150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262" h="150812">
                      <a:moveTo>
                        <a:pt x="36512" y="0"/>
                      </a:moveTo>
                      <a:lnTo>
                        <a:pt x="0" y="87312"/>
                      </a:lnTo>
                      <a:cubicBezTo>
                        <a:pt x="15875" y="100012"/>
                        <a:pt x="0" y="149224"/>
                        <a:pt x="34925" y="150812"/>
                      </a:cubicBezTo>
                      <a:cubicBezTo>
                        <a:pt x="49212" y="132820"/>
                        <a:pt x="57150" y="114829"/>
                        <a:pt x="68262" y="96837"/>
                      </a:cubicBezTo>
                      <a:cubicBezTo>
                        <a:pt x="57679" y="64558"/>
                        <a:pt x="67733" y="14817"/>
                        <a:pt x="36512" y="0"/>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72" name="Freeform: Shape 171">
                  <a:extLst>
                    <a:ext uri="{FF2B5EF4-FFF2-40B4-BE49-F238E27FC236}">
                      <a16:creationId xmlns:a16="http://schemas.microsoft.com/office/drawing/2014/main" id="{2A24557F-3169-4F9D-A7C7-F6115C189C5C}"/>
                    </a:ext>
                  </a:extLst>
                </p:cNvPr>
                <p:cNvSpPr/>
                <p:nvPr/>
              </p:nvSpPr>
              <p:spPr>
                <a:xfrm>
                  <a:off x="4449725" y="4315548"/>
                  <a:ext cx="116530" cy="278875"/>
                </a:xfrm>
                <a:custGeom>
                  <a:avLst/>
                  <a:gdLst>
                    <a:gd name="connsiteX0" fmla="*/ 0 w 257175"/>
                    <a:gd name="connsiteY0" fmla="*/ 142875 h 615950"/>
                    <a:gd name="connsiteX1" fmla="*/ 257175 w 257175"/>
                    <a:gd name="connsiteY1" fmla="*/ 615950 h 615950"/>
                    <a:gd name="connsiteX2" fmla="*/ 131763 w 257175"/>
                    <a:gd name="connsiteY2" fmla="*/ 100012 h 615950"/>
                    <a:gd name="connsiteX3" fmla="*/ 92075 w 257175"/>
                    <a:gd name="connsiteY3" fmla="*/ 152400 h 615950"/>
                    <a:gd name="connsiteX4" fmla="*/ 57150 w 257175"/>
                    <a:gd name="connsiteY4" fmla="*/ 0 h 615950"/>
                    <a:gd name="connsiteX5" fmla="*/ 0 w 257175"/>
                    <a:gd name="connsiteY5" fmla="*/ 142875 h 615950"/>
                    <a:gd name="connsiteX0" fmla="*/ 0 w 257175"/>
                    <a:gd name="connsiteY0" fmla="*/ 142875 h 615950"/>
                    <a:gd name="connsiteX1" fmla="*/ 257175 w 257175"/>
                    <a:gd name="connsiteY1" fmla="*/ 615950 h 615950"/>
                    <a:gd name="connsiteX2" fmla="*/ 131763 w 257175"/>
                    <a:gd name="connsiteY2" fmla="*/ 100012 h 615950"/>
                    <a:gd name="connsiteX3" fmla="*/ 92075 w 257175"/>
                    <a:gd name="connsiteY3" fmla="*/ 152400 h 615950"/>
                    <a:gd name="connsiteX4" fmla="*/ 57150 w 257175"/>
                    <a:gd name="connsiteY4" fmla="*/ 0 h 615950"/>
                    <a:gd name="connsiteX5" fmla="*/ 0 w 257175"/>
                    <a:gd name="connsiteY5" fmla="*/ 142875 h 615950"/>
                    <a:gd name="connsiteX0" fmla="*/ 0 w 257175"/>
                    <a:gd name="connsiteY0" fmla="*/ 142875 h 615950"/>
                    <a:gd name="connsiteX1" fmla="*/ 257175 w 257175"/>
                    <a:gd name="connsiteY1" fmla="*/ 615950 h 615950"/>
                    <a:gd name="connsiteX2" fmla="*/ 131763 w 257175"/>
                    <a:gd name="connsiteY2" fmla="*/ 100012 h 615950"/>
                    <a:gd name="connsiteX3" fmla="*/ 92075 w 257175"/>
                    <a:gd name="connsiteY3" fmla="*/ 152400 h 615950"/>
                    <a:gd name="connsiteX4" fmla="*/ 57150 w 257175"/>
                    <a:gd name="connsiteY4" fmla="*/ 0 h 615950"/>
                    <a:gd name="connsiteX5" fmla="*/ 0 w 257175"/>
                    <a:gd name="connsiteY5" fmla="*/ 142875 h 615950"/>
                    <a:gd name="connsiteX0" fmla="*/ 0 w 257175"/>
                    <a:gd name="connsiteY0" fmla="*/ 142875 h 615950"/>
                    <a:gd name="connsiteX1" fmla="*/ 257175 w 257175"/>
                    <a:gd name="connsiteY1" fmla="*/ 615950 h 615950"/>
                    <a:gd name="connsiteX2" fmla="*/ 131763 w 257175"/>
                    <a:gd name="connsiteY2" fmla="*/ 100012 h 615950"/>
                    <a:gd name="connsiteX3" fmla="*/ 92075 w 257175"/>
                    <a:gd name="connsiteY3" fmla="*/ 152400 h 615950"/>
                    <a:gd name="connsiteX4" fmla="*/ 57150 w 257175"/>
                    <a:gd name="connsiteY4" fmla="*/ 0 h 615950"/>
                    <a:gd name="connsiteX5" fmla="*/ 0 w 257175"/>
                    <a:gd name="connsiteY5" fmla="*/ 142875 h 615950"/>
                    <a:gd name="connsiteX0" fmla="*/ 0 w 257175"/>
                    <a:gd name="connsiteY0" fmla="*/ 142875 h 615950"/>
                    <a:gd name="connsiteX1" fmla="*/ 257175 w 257175"/>
                    <a:gd name="connsiteY1" fmla="*/ 615950 h 615950"/>
                    <a:gd name="connsiteX2" fmla="*/ 131763 w 257175"/>
                    <a:gd name="connsiteY2" fmla="*/ 100012 h 615950"/>
                    <a:gd name="connsiteX3" fmla="*/ 92075 w 257175"/>
                    <a:gd name="connsiteY3" fmla="*/ 152400 h 615950"/>
                    <a:gd name="connsiteX4" fmla="*/ 57150 w 257175"/>
                    <a:gd name="connsiteY4" fmla="*/ 0 h 615950"/>
                    <a:gd name="connsiteX5" fmla="*/ 0 w 257175"/>
                    <a:gd name="connsiteY5" fmla="*/ 142875 h 615950"/>
                    <a:gd name="connsiteX0" fmla="*/ 0 w 257175"/>
                    <a:gd name="connsiteY0" fmla="*/ 142875 h 615950"/>
                    <a:gd name="connsiteX1" fmla="*/ 257175 w 257175"/>
                    <a:gd name="connsiteY1" fmla="*/ 615950 h 615950"/>
                    <a:gd name="connsiteX2" fmla="*/ 131763 w 257175"/>
                    <a:gd name="connsiteY2" fmla="*/ 100012 h 615950"/>
                    <a:gd name="connsiteX3" fmla="*/ 92075 w 257175"/>
                    <a:gd name="connsiteY3" fmla="*/ 152400 h 615950"/>
                    <a:gd name="connsiteX4" fmla="*/ 57150 w 257175"/>
                    <a:gd name="connsiteY4" fmla="*/ 0 h 615950"/>
                    <a:gd name="connsiteX5" fmla="*/ 0 w 257175"/>
                    <a:gd name="connsiteY5" fmla="*/ 142875 h 615950"/>
                    <a:gd name="connsiteX0" fmla="*/ 0 w 257175"/>
                    <a:gd name="connsiteY0" fmla="*/ 142875 h 615950"/>
                    <a:gd name="connsiteX1" fmla="*/ 257175 w 257175"/>
                    <a:gd name="connsiteY1" fmla="*/ 615950 h 615950"/>
                    <a:gd name="connsiteX2" fmla="*/ 131763 w 257175"/>
                    <a:gd name="connsiteY2" fmla="*/ 100012 h 615950"/>
                    <a:gd name="connsiteX3" fmla="*/ 92075 w 257175"/>
                    <a:gd name="connsiteY3" fmla="*/ 152400 h 615950"/>
                    <a:gd name="connsiteX4" fmla="*/ 57150 w 257175"/>
                    <a:gd name="connsiteY4" fmla="*/ 0 h 615950"/>
                    <a:gd name="connsiteX5" fmla="*/ 0 w 257175"/>
                    <a:gd name="connsiteY5" fmla="*/ 142875 h 615950"/>
                    <a:gd name="connsiteX0" fmla="*/ 0 w 257175"/>
                    <a:gd name="connsiteY0" fmla="*/ 142875 h 615950"/>
                    <a:gd name="connsiteX1" fmla="*/ 257175 w 257175"/>
                    <a:gd name="connsiteY1" fmla="*/ 615950 h 615950"/>
                    <a:gd name="connsiteX2" fmla="*/ 131763 w 257175"/>
                    <a:gd name="connsiteY2" fmla="*/ 100012 h 615950"/>
                    <a:gd name="connsiteX3" fmla="*/ 92075 w 257175"/>
                    <a:gd name="connsiteY3" fmla="*/ 152400 h 615950"/>
                    <a:gd name="connsiteX4" fmla="*/ 57150 w 257175"/>
                    <a:gd name="connsiteY4" fmla="*/ 0 h 615950"/>
                    <a:gd name="connsiteX5" fmla="*/ 0 w 257175"/>
                    <a:gd name="connsiteY5" fmla="*/ 142875 h 615950"/>
                    <a:gd name="connsiteX0" fmla="*/ 0 w 257175"/>
                    <a:gd name="connsiteY0" fmla="*/ 142875 h 615950"/>
                    <a:gd name="connsiteX1" fmla="*/ 257175 w 257175"/>
                    <a:gd name="connsiteY1" fmla="*/ 615950 h 615950"/>
                    <a:gd name="connsiteX2" fmla="*/ 131763 w 257175"/>
                    <a:gd name="connsiteY2" fmla="*/ 100012 h 615950"/>
                    <a:gd name="connsiteX3" fmla="*/ 92075 w 257175"/>
                    <a:gd name="connsiteY3" fmla="*/ 152400 h 615950"/>
                    <a:gd name="connsiteX4" fmla="*/ 57150 w 257175"/>
                    <a:gd name="connsiteY4" fmla="*/ 0 h 615950"/>
                    <a:gd name="connsiteX5" fmla="*/ 0 w 257175"/>
                    <a:gd name="connsiteY5" fmla="*/ 142875 h 615950"/>
                    <a:gd name="connsiteX0" fmla="*/ 0 w 257175"/>
                    <a:gd name="connsiteY0" fmla="*/ 142875 h 615950"/>
                    <a:gd name="connsiteX1" fmla="*/ 257175 w 257175"/>
                    <a:gd name="connsiteY1" fmla="*/ 615950 h 615950"/>
                    <a:gd name="connsiteX2" fmla="*/ 131763 w 257175"/>
                    <a:gd name="connsiteY2" fmla="*/ 100012 h 615950"/>
                    <a:gd name="connsiteX3" fmla="*/ 92075 w 257175"/>
                    <a:gd name="connsiteY3" fmla="*/ 152400 h 615950"/>
                    <a:gd name="connsiteX4" fmla="*/ 57150 w 257175"/>
                    <a:gd name="connsiteY4" fmla="*/ 0 h 615950"/>
                    <a:gd name="connsiteX5" fmla="*/ 0 w 257175"/>
                    <a:gd name="connsiteY5" fmla="*/ 142875 h 615950"/>
                    <a:gd name="connsiteX0" fmla="*/ 0 w 257403"/>
                    <a:gd name="connsiteY0" fmla="*/ 142875 h 615950"/>
                    <a:gd name="connsiteX1" fmla="*/ 257175 w 257403"/>
                    <a:gd name="connsiteY1" fmla="*/ 615950 h 615950"/>
                    <a:gd name="connsiteX2" fmla="*/ 131763 w 257403"/>
                    <a:gd name="connsiteY2" fmla="*/ 100012 h 615950"/>
                    <a:gd name="connsiteX3" fmla="*/ 92075 w 257403"/>
                    <a:gd name="connsiteY3" fmla="*/ 152400 h 615950"/>
                    <a:gd name="connsiteX4" fmla="*/ 57150 w 257403"/>
                    <a:gd name="connsiteY4" fmla="*/ 0 h 615950"/>
                    <a:gd name="connsiteX5" fmla="*/ 0 w 257403"/>
                    <a:gd name="connsiteY5" fmla="*/ 142875 h 615950"/>
                    <a:gd name="connsiteX0" fmla="*/ 0 w 257378"/>
                    <a:gd name="connsiteY0" fmla="*/ 142875 h 615950"/>
                    <a:gd name="connsiteX1" fmla="*/ 257175 w 257378"/>
                    <a:gd name="connsiteY1" fmla="*/ 615950 h 615950"/>
                    <a:gd name="connsiteX2" fmla="*/ 131763 w 257378"/>
                    <a:gd name="connsiteY2" fmla="*/ 100012 h 615950"/>
                    <a:gd name="connsiteX3" fmla="*/ 92075 w 257378"/>
                    <a:gd name="connsiteY3" fmla="*/ 152400 h 615950"/>
                    <a:gd name="connsiteX4" fmla="*/ 57150 w 257378"/>
                    <a:gd name="connsiteY4" fmla="*/ 0 h 615950"/>
                    <a:gd name="connsiteX5" fmla="*/ 0 w 257378"/>
                    <a:gd name="connsiteY5" fmla="*/ 142875 h 61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378" h="615950">
                      <a:moveTo>
                        <a:pt x="0" y="142875"/>
                      </a:moveTo>
                      <a:cubicBezTo>
                        <a:pt x="73025" y="302155"/>
                        <a:pt x="160338" y="463020"/>
                        <a:pt x="257175" y="615950"/>
                      </a:cubicBezTo>
                      <a:cubicBezTo>
                        <a:pt x="262996" y="451908"/>
                        <a:pt x="141817" y="362479"/>
                        <a:pt x="131763" y="100012"/>
                      </a:cubicBezTo>
                      <a:cubicBezTo>
                        <a:pt x="105834" y="73025"/>
                        <a:pt x="105304" y="134937"/>
                        <a:pt x="92075" y="152400"/>
                      </a:cubicBezTo>
                      <a:cubicBezTo>
                        <a:pt x="51858" y="134938"/>
                        <a:pt x="87842" y="17462"/>
                        <a:pt x="57150" y="0"/>
                      </a:cubicBezTo>
                      <a:cubicBezTo>
                        <a:pt x="17463" y="19050"/>
                        <a:pt x="19050" y="95250"/>
                        <a:pt x="0" y="142875"/>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sp>
            <p:nvSpPr>
              <p:cNvPr id="157" name="Circle: Hollow 156">
                <a:extLst>
                  <a:ext uri="{FF2B5EF4-FFF2-40B4-BE49-F238E27FC236}">
                    <a16:creationId xmlns:a16="http://schemas.microsoft.com/office/drawing/2014/main" id="{6D694906-3372-46EE-90D8-A3BC6C2508B4}"/>
                  </a:ext>
                </a:extLst>
              </p:cNvPr>
              <p:cNvSpPr/>
              <p:nvPr/>
            </p:nvSpPr>
            <p:spPr>
              <a:xfrm>
                <a:off x="10482665" y="5233448"/>
                <a:ext cx="774000" cy="726787"/>
              </a:xfrm>
              <a:prstGeom prst="donut">
                <a:avLst>
                  <a:gd name="adj" fmla="val 2027"/>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grpSp>
        <p:grpSp>
          <p:nvGrpSpPr>
            <p:cNvPr id="40" name="Group 39">
              <a:extLst>
                <a:ext uri="{FF2B5EF4-FFF2-40B4-BE49-F238E27FC236}">
                  <a16:creationId xmlns:a16="http://schemas.microsoft.com/office/drawing/2014/main" id="{4AB04DC6-571E-49A4-ADE8-E3FDBE86FBC8}"/>
                </a:ext>
              </a:extLst>
            </p:cNvPr>
            <p:cNvGrpSpPr>
              <a:grpSpLocks noChangeAspect="1"/>
            </p:cNvGrpSpPr>
            <p:nvPr/>
          </p:nvGrpSpPr>
          <p:grpSpPr>
            <a:xfrm rot="19800000">
              <a:off x="7589719" y="3393369"/>
              <a:ext cx="1019832" cy="139513"/>
              <a:chOff x="7915519" y="-2138069"/>
              <a:chExt cx="1383251" cy="139513"/>
            </a:xfrm>
          </p:grpSpPr>
          <p:sp>
            <p:nvSpPr>
              <p:cNvPr id="153" name="Rectangle 152">
                <a:extLst>
                  <a:ext uri="{FF2B5EF4-FFF2-40B4-BE49-F238E27FC236}">
                    <a16:creationId xmlns:a16="http://schemas.microsoft.com/office/drawing/2014/main" id="{5227560D-19EE-48C3-8479-65F8377BD1C1}"/>
                  </a:ext>
                </a:extLst>
              </p:cNvPr>
              <p:cNvSpPr/>
              <p:nvPr/>
            </p:nvSpPr>
            <p:spPr>
              <a:xfrm>
                <a:off x="8031145" y="-2073712"/>
                <a:ext cx="1152000" cy="10800"/>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4" name="Isosceles Triangle 153">
                <a:extLst>
                  <a:ext uri="{FF2B5EF4-FFF2-40B4-BE49-F238E27FC236}">
                    <a16:creationId xmlns:a16="http://schemas.microsoft.com/office/drawing/2014/main" id="{7AFC7D04-8A91-4FC2-9D9D-7194CF446B6C}"/>
                  </a:ext>
                </a:extLst>
              </p:cNvPr>
              <p:cNvSpPr>
                <a:spLocks noChangeAspect="1"/>
              </p:cNvSpPr>
              <p:nvPr/>
            </p:nvSpPr>
            <p:spPr>
              <a:xfrm rot="5400000">
                <a:off x="9139013" y="-2158312"/>
                <a:ext cx="139513" cy="180000"/>
              </a:xfrm>
              <a:prstGeom prst="triangle">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5" name="Isosceles Triangle 154">
                <a:extLst>
                  <a:ext uri="{FF2B5EF4-FFF2-40B4-BE49-F238E27FC236}">
                    <a16:creationId xmlns:a16="http://schemas.microsoft.com/office/drawing/2014/main" id="{77DB9F74-5AF1-49F9-988C-F4E593BBE699}"/>
                  </a:ext>
                </a:extLst>
              </p:cNvPr>
              <p:cNvSpPr>
                <a:spLocks noChangeAspect="1"/>
              </p:cNvSpPr>
              <p:nvPr/>
            </p:nvSpPr>
            <p:spPr>
              <a:xfrm rot="16200000" flipH="1">
                <a:off x="7935762" y="-2158312"/>
                <a:ext cx="139513" cy="180000"/>
              </a:xfrm>
              <a:prstGeom prst="triangle">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1" name="Group 40">
              <a:extLst>
                <a:ext uri="{FF2B5EF4-FFF2-40B4-BE49-F238E27FC236}">
                  <a16:creationId xmlns:a16="http://schemas.microsoft.com/office/drawing/2014/main" id="{1453AEAA-2AE0-4C97-B042-87C44EB262FB}"/>
                </a:ext>
              </a:extLst>
            </p:cNvPr>
            <p:cNvGrpSpPr>
              <a:grpSpLocks noChangeAspect="1"/>
            </p:cNvGrpSpPr>
            <p:nvPr/>
          </p:nvGrpSpPr>
          <p:grpSpPr>
            <a:xfrm>
              <a:off x="6245747" y="1704052"/>
              <a:ext cx="2723071" cy="911332"/>
              <a:chOff x="1461304" y="4862892"/>
              <a:chExt cx="6897213" cy="1296164"/>
            </a:xfrm>
          </p:grpSpPr>
          <p:sp>
            <p:nvSpPr>
              <p:cNvPr id="147" name="Freeform: Shape 146">
                <a:extLst>
                  <a:ext uri="{FF2B5EF4-FFF2-40B4-BE49-F238E27FC236}">
                    <a16:creationId xmlns:a16="http://schemas.microsoft.com/office/drawing/2014/main" id="{F13EA258-9BF4-4BC7-BE8A-7F3B12CE1954}"/>
                  </a:ext>
                </a:extLst>
              </p:cNvPr>
              <p:cNvSpPr/>
              <p:nvPr/>
            </p:nvSpPr>
            <p:spPr>
              <a:xfrm>
                <a:off x="1461407" y="5870122"/>
                <a:ext cx="2539093" cy="288934"/>
              </a:xfrm>
              <a:custGeom>
                <a:avLst/>
                <a:gdLst>
                  <a:gd name="connsiteX0" fmla="*/ 0 w 2539093"/>
                  <a:gd name="connsiteY0" fmla="*/ 255815 h 255815"/>
                  <a:gd name="connsiteX1" fmla="*/ 0 w 2539093"/>
                  <a:gd name="connsiteY1" fmla="*/ 114300 h 255815"/>
                  <a:gd name="connsiteX2" fmla="*/ 59872 w 2539093"/>
                  <a:gd name="connsiteY2" fmla="*/ 127908 h 255815"/>
                  <a:gd name="connsiteX3" fmla="*/ 100693 w 2539093"/>
                  <a:gd name="connsiteY3" fmla="*/ 122465 h 255815"/>
                  <a:gd name="connsiteX4" fmla="*/ 141514 w 2539093"/>
                  <a:gd name="connsiteY4" fmla="*/ 127908 h 255815"/>
                  <a:gd name="connsiteX5" fmla="*/ 201386 w 2539093"/>
                  <a:gd name="connsiteY5" fmla="*/ 125186 h 255815"/>
                  <a:gd name="connsiteX6" fmla="*/ 244929 w 2539093"/>
                  <a:gd name="connsiteY6" fmla="*/ 136072 h 255815"/>
                  <a:gd name="connsiteX7" fmla="*/ 283029 w 2539093"/>
                  <a:gd name="connsiteY7" fmla="*/ 114300 h 255815"/>
                  <a:gd name="connsiteX8" fmla="*/ 342900 w 2539093"/>
                  <a:gd name="connsiteY8" fmla="*/ 119743 h 255815"/>
                  <a:gd name="connsiteX9" fmla="*/ 429986 w 2539093"/>
                  <a:gd name="connsiteY9" fmla="*/ 130629 h 255815"/>
                  <a:gd name="connsiteX10" fmla="*/ 473529 w 2539093"/>
                  <a:gd name="connsiteY10" fmla="*/ 108858 h 255815"/>
                  <a:gd name="connsiteX11" fmla="*/ 552450 w 2539093"/>
                  <a:gd name="connsiteY11" fmla="*/ 136072 h 255815"/>
                  <a:gd name="connsiteX12" fmla="*/ 601436 w 2539093"/>
                  <a:gd name="connsiteY12" fmla="*/ 130629 h 255815"/>
                  <a:gd name="connsiteX13" fmla="*/ 666750 w 2539093"/>
                  <a:gd name="connsiteY13" fmla="*/ 163286 h 255815"/>
                  <a:gd name="connsiteX14" fmla="*/ 723900 w 2539093"/>
                  <a:gd name="connsiteY14" fmla="*/ 160565 h 255815"/>
                  <a:gd name="connsiteX15" fmla="*/ 789214 w 2539093"/>
                  <a:gd name="connsiteY15" fmla="*/ 160565 h 255815"/>
                  <a:gd name="connsiteX16" fmla="*/ 830036 w 2539093"/>
                  <a:gd name="connsiteY16" fmla="*/ 160565 h 255815"/>
                  <a:gd name="connsiteX17" fmla="*/ 892629 w 2539093"/>
                  <a:gd name="connsiteY17" fmla="*/ 141515 h 255815"/>
                  <a:gd name="connsiteX18" fmla="*/ 993322 w 2539093"/>
                  <a:gd name="connsiteY18" fmla="*/ 130629 h 255815"/>
                  <a:gd name="connsiteX19" fmla="*/ 1083129 w 2539093"/>
                  <a:gd name="connsiteY19" fmla="*/ 133350 h 255815"/>
                  <a:gd name="connsiteX20" fmla="*/ 1143000 w 2539093"/>
                  <a:gd name="connsiteY20" fmla="*/ 133350 h 255815"/>
                  <a:gd name="connsiteX21" fmla="*/ 1213757 w 2539093"/>
                  <a:gd name="connsiteY21" fmla="*/ 119743 h 255815"/>
                  <a:gd name="connsiteX22" fmla="*/ 1238250 w 2539093"/>
                  <a:gd name="connsiteY22" fmla="*/ 130629 h 255815"/>
                  <a:gd name="connsiteX23" fmla="*/ 1420586 w 2539093"/>
                  <a:gd name="connsiteY23" fmla="*/ 95250 h 255815"/>
                  <a:gd name="connsiteX24" fmla="*/ 1515836 w 2539093"/>
                  <a:gd name="connsiteY24" fmla="*/ 130629 h 255815"/>
                  <a:gd name="connsiteX25" fmla="*/ 1611086 w 2539093"/>
                  <a:gd name="connsiteY25" fmla="*/ 106136 h 255815"/>
                  <a:gd name="connsiteX26" fmla="*/ 1657350 w 2539093"/>
                  <a:gd name="connsiteY26" fmla="*/ 119743 h 255815"/>
                  <a:gd name="connsiteX27" fmla="*/ 1695450 w 2539093"/>
                  <a:gd name="connsiteY27" fmla="*/ 103415 h 255815"/>
                  <a:gd name="connsiteX28" fmla="*/ 1752600 w 2539093"/>
                  <a:gd name="connsiteY28" fmla="*/ 92529 h 255815"/>
                  <a:gd name="connsiteX29" fmla="*/ 1801586 w 2539093"/>
                  <a:gd name="connsiteY29" fmla="*/ 84365 h 255815"/>
                  <a:gd name="connsiteX30" fmla="*/ 1842407 w 2539093"/>
                  <a:gd name="connsiteY30" fmla="*/ 70758 h 255815"/>
                  <a:gd name="connsiteX31" fmla="*/ 1899557 w 2539093"/>
                  <a:gd name="connsiteY31" fmla="*/ 95250 h 255815"/>
                  <a:gd name="connsiteX32" fmla="*/ 1934936 w 2539093"/>
                  <a:gd name="connsiteY32" fmla="*/ 114300 h 255815"/>
                  <a:gd name="connsiteX33" fmla="*/ 1994807 w 2539093"/>
                  <a:gd name="connsiteY33" fmla="*/ 97972 h 255815"/>
                  <a:gd name="connsiteX34" fmla="*/ 2032907 w 2539093"/>
                  <a:gd name="connsiteY34" fmla="*/ 97972 h 255815"/>
                  <a:gd name="connsiteX35" fmla="*/ 2111829 w 2539093"/>
                  <a:gd name="connsiteY35" fmla="*/ 73479 h 255815"/>
                  <a:gd name="connsiteX36" fmla="*/ 2168979 w 2539093"/>
                  <a:gd name="connsiteY36" fmla="*/ 54429 h 255815"/>
                  <a:gd name="connsiteX37" fmla="*/ 2228850 w 2539093"/>
                  <a:gd name="connsiteY37" fmla="*/ 54429 h 255815"/>
                  <a:gd name="connsiteX38" fmla="*/ 2364922 w 2539093"/>
                  <a:gd name="connsiteY38" fmla="*/ 35379 h 255815"/>
                  <a:gd name="connsiteX39" fmla="*/ 2419350 w 2539093"/>
                  <a:gd name="connsiteY39" fmla="*/ 27215 h 255815"/>
                  <a:gd name="connsiteX40" fmla="*/ 2492829 w 2539093"/>
                  <a:gd name="connsiteY40" fmla="*/ 16329 h 255815"/>
                  <a:gd name="connsiteX41" fmla="*/ 2539093 w 2539093"/>
                  <a:gd name="connsiteY41" fmla="*/ 0 h 255815"/>
                  <a:gd name="connsiteX42" fmla="*/ 2539093 w 2539093"/>
                  <a:gd name="connsiteY42" fmla="*/ 81643 h 255815"/>
                  <a:gd name="connsiteX43" fmla="*/ 2487386 w 2539093"/>
                  <a:gd name="connsiteY43" fmla="*/ 87086 h 255815"/>
                  <a:gd name="connsiteX44" fmla="*/ 2457450 w 2539093"/>
                  <a:gd name="connsiteY44" fmla="*/ 95250 h 255815"/>
                  <a:gd name="connsiteX45" fmla="*/ 2381250 w 2539093"/>
                  <a:gd name="connsiteY45" fmla="*/ 76200 h 255815"/>
                  <a:gd name="connsiteX46" fmla="*/ 2345872 w 2539093"/>
                  <a:gd name="connsiteY46" fmla="*/ 92529 h 255815"/>
                  <a:gd name="connsiteX47" fmla="*/ 2294164 w 2539093"/>
                  <a:gd name="connsiteY47" fmla="*/ 114300 h 255815"/>
                  <a:gd name="connsiteX48" fmla="*/ 2256064 w 2539093"/>
                  <a:gd name="connsiteY48" fmla="*/ 114300 h 255815"/>
                  <a:gd name="connsiteX49" fmla="*/ 2207079 w 2539093"/>
                  <a:gd name="connsiteY49" fmla="*/ 114300 h 255815"/>
                  <a:gd name="connsiteX50" fmla="*/ 2158093 w 2539093"/>
                  <a:gd name="connsiteY50" fmla="*/ 130629 h 255815"/>
                  <a:gd name="connsiteX51" fmla="*/ 2117272 w 2539093"/>
                  <a:gd name="connsiteY51" fmla="*/ 149679 h 255815"/>
                  <a:gd name="connsiteX52" fmla="*/ 2079172 w 2539093"/>
                  <a:gd name="connsiteY52" fmla="*/ 163286 h 255815"/>
                  <a:gd name="connsiteX53" fmla="*/ 2041072 w 2539093"/>
                  <a:gd name="connsiteY53" fmla="*/ 163286 h 255815"/>
                  <a:gd name="connsiteX54" fmla="*/ 2005693 w 2539093"/>
                  <a:gd name="connsiteY54" fmla="*/ 195943 h 255815"/>
                  <a:gd name="connsiteX55" fmla="*/ 1937657 w 2539093"/>
                  <a:gd name="connsiteY55" fmla="*/ 212272 h 255815"/>
                  <a:gd name="connsiteX0" fmla="*/ 0 w 2539093"/>
                  <a:gd name="connsiteY0" fmla="*/ 255815 h 255815"/>
                  <a:gd name="connsiteX1" fmla="*/ 0 w 2539093"/>
                  <a:gd name="connsiteY1" fmla="*/ 114300 h 255815"/>
                  <a:gd name="connsiteX2" fmla="*/ 59872 w 2539093"/>
                  <a:gd name="connsiteY2" fmla="*/ 127908 h 255815"/>
                  <a:gd name="connsiteX3" fmla="*/ 100693 w 2539093"/>
                  <a:gd name="connsiteY3" fmla="*/ 122465 h 255815"/>
                  <a:gd name="connsiteX4" fmla="*/ 141514 w 2539093"/>
                  <a:gd name="connsiteY4" fmla="*/ 127908 h 255815"/>
                  <a:gd name="connsiteX5" fmla="*/ 201386 w 2539093"/>
                  <a:gd name="connsiteY5" fmla="*/ 125186 h 255815"/>
                  <a:gd name="connsiteX6" fmla="*/ 244929 w 2539093"/>
                  <a:gd name="connsiteY6" fmla="*/ 136072 h 255815"/>
                  <a:gd name="connsiteX7" fmla="*/ 283029 w 2539093"/>
                  <a:gd name="connsiteY7" fmla="*/ 114300 h 255815"/>
                  <a:gd name="connsiteX8" fmla="*/ 342900 w 2539093"/>
                  <a:gd name="connsiteY8" fmla="*/ 119743 h 255815"/>
                  <a:gd name="connsiteX9" fmla="*/ 429986 w 2539093"/>
                  <a:gd name="connsiteY9" fmla="*/ 130629 h 255815"/>
                  <a:gd name="connsiteX10" fmla="*/ 473529 w 2539093"/>
                  <a:gd name="connsiteY10" fmla="*/ 108858 h 255815"/>
                  <a:gd name="connsiteX11" fmla="*/ 552450 w 2539093"/>
                  <a:gd name="connsiteY11" fmla="*/ 136072 h 255815"/>
                  <a:gd name="connsiteX12" fmla="*/ 601436 w 2539093"/>
                  <a:gd name="connsiteY12" fmla="*/ 130629 h 255815"/>
                  <a:gd name="connsiteX13" fmla="*/ 666750 w 2539093"/>
                  <a:gd name="connsiteY13" fmla="*/ 163286 h 255815"/>
                  <a:gd name="connsiteX14" fmla="*/ 723900 w 2539093"/>
                  <a:gd name="connsiteY14" fmla="*/ 160565 h 255815"/>
                  <a:gd name="connsiteX15" fmla="*/ 789214 w 2539093"/>
                  <a:gd name="connsiteY15" fmla="*/ 160565 h 255815"/>
                  <a:gd name="connsiteX16" fmla="*/ 830036 w 2539093"/>
                  <a:gd name="connsiteY16" fmla="*/ 160565 h 255815"/>
                  <a:gd name="connsiteX17" fmla="*/ 892629 w 2539093"/>
                  <a:gd name="connsiteY17" fmla="*/ 141515 h 255815"/>
                  <a:gd name="connsiteX18" fmla="*/ 993322 w 2539093"/>
                  <a:gd name="connsiteY18" fmla="*/ 130629 h 255815"/>
                  <a:gd name="connsiteX19" fmla="*/ 1083129 w 2539093"/>
                  <a:gd name="connsiteY19" fmla="*/ 133350 h 255815"/>
                  <a:gd name="connsiteX20" fmla="*/ 1143000 w 2539093"/>
                  <a:gd name="connsiteY20" fmla="*/ 133350 h 255815"/>
                  <a:gd name="connsiteX21" fmla="*/ 1213757 w 2539093"/>
                  <a:gd name="connsiteY21" fmla="*/ 119743 h 255815"/>
                  <a:gd name="connsiteX22" fmla="*/ 1238250 w 2539093"/>
                  <a:gd name="connsiteY22" fmla="*/ 130629 h 255815"/>
                  <a:gd name="connsiteX23" fmla="*/ 1420586 w 2539093"/>
                  <a:gd name="connsiteY23" fmla="*/ 95250 h 255815"/>
                  <a:gd name="connsiteX24" fmla="*/ 1515836 w 2539093"/>
                  <a:gd name="connsiteY24" fmla="*/ 130629 h 255815"/>
                  <a:gd name="connsiteX25" fmla="*/ 1611086 w 2539093"/>
                  <a:gd name="connsiteY25" fmla="*/ 106136 h 255815"/>
                  <a:gd name="connsiteX26" fmla="*/ 1657350 w 2539093"/>
                  <a:gd name="connsiteY26" fmla="*/ 119743 h 255815"/>
                  <a:gd name="connsiteX27" fmla="*/ 1695450 w 2539093"/>
                  <a:gd name="connsiteY27" fmla="*/ 103415 h 255815"/>
                  <a:gd name="connsiteX28" fmla="*/ 1752600 w 2539093"/>
                  <a:gd name="connsiteY28" fmla="*/ 92529 h 255815"/>
                  <a:gd name="connsiteX29" fmla="*/ 1801586 w 2539093"/>
                  <a:gd name="connsiteY29" fmla="*/ 84365 h 255815"/>
                  <a:gd name="connsiteX30" fmla="*/ 1842407 w 2539093"/>
                  <a:gd name="connsiteY30" fmla="*/ 70758 h 255815"/>
                  <a:gd name="connsiteX31" fmla="*/ 1899557 w 2539093"/>
                  <a:gd name="connsiteY31" fmla="*/ 95250 h 255815"/>
                  <a:gd name="connsiteX32" fmla="*/ 1934936 w 2539093"/>
                  <a:gd name="connsiteY32" fmla="*/ 114300 h 255815"/>
                  <a:gd name="connsiteX33" fmla="*/ 1994807 w 2539093"/>
                  <a:gd name="connsiteY33" fmla="*/ 97972 h 255815"/>
                  <a:gd name="connsiteX34" fmla="*/ 2032907 w 2539093"/>
                  <a:gd name="connsiteY34" fmla="*/ 97972 h 255815"/>
                  <a:gd name="connsiteX35" fmla="*/ 2111829 w 2539093"/>
                  <a:gd name="connsiteY35" fmla="*/ 73479 h 255815"/>
                  <a:gd name="connsiteX36" fmla="*/ 2168979 w 2539093"/>
                  <a:gd name="connsiteY36" fmla="*/ 54429 h 255815"/>
                  <a:gd name="connsiteX37" fmla="*/ 2228850 w 2539093"/>
                  <a:gd name="connsiteY37" fmla="*/ 54429 h 255815"/>
                  <a:gd name="connsiteX38" fmla="*/ 2364922 w 2539093"/>
                  <a:gd name="connsiteY38" fmla="*/ 35379 h 255815"/>
                  <a:gd name="connsiteX39" fmla="*/ 2419350 w 2539093"/>
                  <a:gd name="connsiteY39" fmla="*/ 27215 h 255815"/>
                  <a:gd name="connsiteX40" fmla="*/ 2492829 w 2539093"/>
                  <a:gd name="connsiteY40" fmla="*/ 16329 h 255815"/>
                  <a:gd name="connsiteX41" fmla="*/ 2539093 w 2539093"/>
                  <a:gd name="connsiteY41" fmla="*/ 0 h 255815"/>
                  <a:gd name="connsiteX42" fmla="*/ 2539093 w 2539093"/>
                  <a:gd name="connsiteY42" fmla="*/ 81643 h 255815"/>
                  <a:gd name="connsiteX43" fmla="*/ 2487386 w 2539093"/>
                  <a:gd name="connsiteY43" fmla="*/ 87086 h 255815"/>
                  <a:gd name="connsiteX44" fmla="*/ 2457450 w 2539093"/>
                  <a:gd name="connsiteY44" fmla="*/ 95250 h 255815"/>
                  <a:gd name="connsiteX45" fmla="*/ 2381250 w 2539093"/>
                  <a:gd name="connsiteY45" fmla="*/ 76200 h 255815"/>
                  <a:gd name="connsiteX46" fmla="*/ 2345872 w 2539093"/>
                  <a:gd name="connsiteY46" fmla="*/ 92529 h 255815"/>
                  <a:gd name="connsiteX47" fmla="*/ 2294164 w 2539093"/>
                  <a:gd name="connsiteY47" fmla="*/ 114300 h 255815"/>
                  <a:gd name="connsiteX48" fmla="*/ 2256064 w 2539093"/>
                  <a:gd name="connsiteY48" fmla="*/ 114300 h 255815"/>
                  <a:gd name="connsiteX49" fmla="*/ 2207079 w 2539093"/>
                  <a:gd name="connsiteY49" fmla="*/ 114300 h 255815"/>
                  <a:gd name="connsiteX50" fmla="*/ 2158093 w 2539093"/>
                  <a:gd name="connsiteY50" fmla="*/ 130629 h 255815"/>
                  <a:gd name="connsiteX51" fmla="*/ 2117272 w 2539093"/>
                  <a:gd name="connsiteY51" fmla="*/ 149679 h 255815"/>
                  <a:gd name="connsiteX52" fmla="*/ 2079172 w 2539093"/>
                  <a:gd name="connsiteY52" fmla="*/ 163286 h 255815"/>
                  <a:gd name="connsiteX53" fmla="*/ 2041072 w 2539093"/>
                  <a:gd name="connsiteY53" fmla="*/ 163286 h 255815"/>
                  <a:gd name="connsiteX54" fmla="*/ 2005693 w 2539093"/>
                  <a:gd name="connsiteY54" fmla="*/ 195943 h 255815"/>
                  <a:gd name="connsiteX55" fmla="*/ 21771 w 2539093"/>
                  <a:gd name="connsiteY55" fmla="*/ 255815 h 255815"/>
                  <a:gd name="connsiteX0" fmla="*/ 0 w 2539093"/>
                  <a:gd name="connsiteY0" fmla="*/ 255815 h 255815"/>
                  <a:gd name="connsiteX1" fmla="*/ 0 w 2539093"/>
                  <a:gd name="connsiteY1" fmla="*/ 114300 h 255815"/>
                  <a:gd name="connsiteX2" fmla="*/ 59872 w 2539093"/>
                  <a:gd name="connsiteY2" fmla="*/ 127908 h 255815"/>
                  <a:gd name="connsiteX3" fmla="*/ 100693 w 2539093"/>
                  <a:gd name="connsiteY3" fmla="*/ 122465 h 255815"/>
                  <a:gd name="connsiteX4" fmla="*/ 141514 w 2539093"/>
                  <a:gd name="connsiteY4" fmla="*/ 127908 h 255815"/>
                  <a:gd name="connsiteX5" fmla="*/ 201386 w 2539093"/>
                  <a:gd name="connsiteY5" fmla="*/ 125186 h 255815"/>
                  <a:gd name="connsiteX6" fmla="*/ 244929 w 2539093"/>
                  <a:gd name="connsiteY6" fmla="*/ 136072 h 255815"/>
                  <a:gd name="connsiteX7" fmla="*/ 283029 w 2539093"/>
                  <a:gd name="connsiteY7" fmla="*/ 114300 h 255815"/>
                  <a:gd name="connsiteX8" fmla="*/ 342900 w 2539093"/>
                  <a:gd name="connsiteY8" fmla="*/ 119743 h 255815"/>
                  <a:gd name="connsiteX9" fmla="*/ 429986 w 2539093"/>
                  <a:gd name="connsiteY9" fmla="*/ 130629 h 255815"/>
                  <a:gd name="connsiteX10" fmla="*/ 473529 w 2539093"/>
                  <a:gd name="connsiteY10" fmla="*/ 108858 h 255815"/>
                  <a:gd name="connsiteX11" fmla="*/ 552450 w 2539093"/>
                  <a:gd name="connsiteY11" fmla="*/ 136072 h 255815"/>
                  <a:gd name="connsiteX12" fmla="*/ 601436 w 2539093"/>
                  <a:gd name="connsiteY12" fmla="*/ 130629 h 255815"/>
                  <a:gd name="connsiteX13" fmla="*/ 666750 w 2539093"/>
                  <a:gd name="connsiteY13" fmla="*/ 163286 h 255815"/>
                  <a:gd name="connsiteX14" fmla="*/ 723900 w 2539093"/>
                  <a:gd name="connsiteY14" fmla="*/ 160565 h 255815"/>
                  <a:gd name="connsiteX15" fmla="*/ 789214 w 2539093"/>
                  <a:gd name="connsiteY15" fmla="*/ 160565 h 255815"/>
                  <a:gd name="connsiteX16" fmla="*/ 830036 w 2539093"/>
                  <a:gd name="connsiteY16" fmla="*/ 160565 h 255815"/>
                  <a:gd name="connsiteX17" fmla="*/ 892629 w 2539093"/>
                  <a:gd name="connsiteY17" fmla="*/ 141515 h 255815"/>
                  <a:gd name="connsiteX18" fmla="*/ 993322 w 2539093"/>
                  <a:gd name="connsiteY18" fmla="*/ 130629 h 255815"/>
                  <a:gd name="connsiteX19" fmla="*/ 1083129 w 2539093"/>
                  <a:gd name="connsiteY19" fmla="*/ 133350 h 255815"/>
                  <a:gd name="connsiteX20" fmla="*/ 1143000 w 2539093"/>
                  <a:gd name="connsiteY20" fmla="*/ 133350 h 255815"/>
                  <a:gd name="connsiteX21" fmla="*/ 1213757 w 2539093"/>
                  <a:gd name="connsiteY21" fmla="*/ 119743 h 255815"/>
                  <a:gd name="connsiteX22" fmla="*/ 1238250 w 2539093"/>
                  <a:gd name="connsiteY22" fmla="*/ 130629 h 255815"/>
                  <a:gd name="connsiteX23" fmla="*/ 1420586 w 2539093"/>
                  <a:gd name="connsiteY23" fmla="*/ 95250 h 255815"/>
                  <a:gd name="connsiteX24" fmla="*/ 1515836 w 2539093"/>
                  <a:gd name="connsiteY24" fmla="*/ 130629 h 255815"/>
                  <a:gd name="connsiteX25" fmla="*/ 1611086 w 2539093"/>
                  <a:gd name="connsiteY25" fmla="*/ 106136 h 255815"/>
                  <a:gd name="connsiteX26" fmla="*/ 1657350 w 2539093"/>
                  <a:gd name="connsiteY26" fmla="*/ 119743 h 255815"/>
                  <a:gd name="connsiteX27" fmla="*/ 1695450 w 2539093"/>
                  <a:gd name="connsiteY27" fmla="*/ 103415 h 255815"/>
                  <a:gd name="connsiteX28" fmla="*/ 1752600 w 2539093"/>
                  <a:gd name="connsiteY28" fmla="*/ 92529 h 255815"/>
                  <a:gd name="connsiteX29" fmla="*/ 1801586 w 2539093"/>
                  <a:gd name="connsiteY29" fmla="*/ 84365 h 255815"/>
                  <a:gd name="connsiteX30" fmla="*/ 1842407 w 2539093"/>
                  <a:gd name="connsiteY30" fmla="*/ 70758 h 255815"/>
                  <a:gd name="connsiteX31" fmla="*/ 1899557 w 2539093"/>
                  <a:gd name="connsiteY31" fmla="*/ 95250 h 255815"/>
                  <a:gd name="connsiteX32" fmla="*/ 1934936 w 2539093"/>
                  <a:gd name="connsiteY32" fmla="*/ 114300 h 255815"/>
                  <a:gd name="connsiteX33" fmla="*/ 1994807 w 2539093"/>
                  <a:gd name="connsiteY33" fmla="*/ 97972 h 255815"/>
                  <a:gd name="connsiteX34" fmla="*/ 2032907 w 2539093"/>
                  <a:gd name="connsiteY34" fmla="*/ 97972 h 255815"/>
                  <a:gd name="connsiteX35" fmla="*/ 2111829 w 2539093"/>
                  <a:gd name="connsiteY35" fmla="*/ 73479 h 255815"/>
                  <a:gd name="connsiteX36" fmla="*/ 2168979 w 2539093"/>
                  <a:gd name="connsiteY36" fmla="*/ 54429 h 255815"/>
                  <a:gd name="connsiteX37" fmla="*/ 2228850 w 2539093"/>
                  <a:gd name="connsiteY37" fmla="*/ 54429 h 255815"/>
                  <a:gd name="connsiteX38" fmla="*/ 2364922 w 2539093"/>
                  <a:gd name="connsiteY38" fmla="*/ 35379 h 255815"/>
                  <a:gd name="connsiteX39" fmla="*/ 2419350 w 2539093"/>
                  <a:gd name="connsiteY39" fmla="*/ 27215 h 255815"/>
                  <a:gd name="connsiteX40" fmla="*/ 2492829 w 2539093"/>
                  <a:gd name="connsiteY40" fmla="*/ 16329 h 255815"/>
                  <a:gd name="connsiteX41" fmla="*/ 2539093 w 2539093"/>
                  <a:gd name="connsiteY41" fmla="*/ 0 h 255815"/>
                  <a:gd name="connsiteX42" fmla="*/ 2539093 w 2539093"/>
                  <a:gd name="connsiteY42" fmla="*/ 81643 h 255815"/>
                  <a:gd name="connsiteX43" fmla="*/ 2487386 w 2539093"/>
                  <a:gd name="connsiteY43" fmla="*/ 87086 h 255815"/>
                  <a:gd name="connsiteX44" fmla="*/ 2457450 w 2539093"/>
                  <a:gd name="connsiteY44" fmla="*/ 95250 h 255815"/>
                  <a:gd name="connsiteX45" fmla="*/ 2381250 w 2539093"/>
                  <a:gd name="connsiteY45" fmla="*/ 76200 h 255815"/>
                  <a:gd name="connsiteX46" fmla="*/ 2345872 w 2539093"/>
                  <a:gd name="connsiteY46" fmla="*/ 92529 h 255815"/>
                  <a:gd name="connsiteX47" fmla="*/ 2294164 w 2539093"/>
                  <a:gd name="connsiteY47" fmla="*/ 114300 h 255815"/>
                  <a:gd name="connsiteX48" fmla="*/ 2256064 w 2539093"/>
                  <a:gd name="connsiteY48" fmla="*/ 114300 h 255815"/>
                  <a:gd name="connsiteX49" fmla="*/ 2207079 w 2539093"/>
                  <a:gd name="connsiteY49" fmla="*/ 114300 h 255815"/>
                  <a:gd name="connsiteX50" fmla="*/ 2158093 w 2539093"/>
                  <a:gd name="connsiteY50" fmla="*/ 130629 h 255815"/>
                  <a:gd name="connsiteX51" fmla="*/ 2117272 w 2539093"/>
                  <a:gd name="connsiteY51" fmla="*/ 149679 h 255815"/>
                  <a:gd name="connsiteX52" fmla="*/ 2079172 w 2539093"/>
                  <a:gd name="connsiteY52" fmla="*/ 163286 h 255815"/>
                  <a:gd name="connsiteX53" fmla="*/ 2041072 w 2539093"/>
                  <a:gd name="connsiteY53" fmla="*/ 163286 h 255815"/>
                  <a:gd name="connsiteX54" fmla="*/ 2005693 w 2539093"/>
                  <a:gd name="connsiteY54" fmla="*/ 195943 h 255815"/>
                  <a:gd name="connsiteX55" fmla="*/ 21771 w 2539093"/>
                  <a:gd name="connsiteY55" fmla="*/ 255815 h 255815"/>
                  <a:gd name="connsiteX0" fmla="*/ 0 w 2539093"/>
                  <a:gd name="connsiteY0" fmla="*/ 255815 h 288472"/>
                  <a:gd name="connsiteX1" fmla="*/ 0 w 2539093"/>
                  <a:gd name="connsiteY1" fmla="*/ 114300 h 288472"/>
                  <a:gd name="connsiteX2" fmla="*/ 59872 w 2539093"/>
                  <a:gd name="connsiteY2" fmla="*/ 127908 h 288472"/>
                  <a:gd name="connsiteX3" fmla="*/ 100693 w 2539093"/>
                  <a:gd name="connsiteY3" fmla="*/ 122465 h 288472"/>
                  <a:gd name="connsiteX4" fmla="*/ 141514 w 2539093"/>
                  <a:gd name="connsiteY4" fmla="*/ 127908 h 288472"/>
                  <a:gd name="connsiteX5" fmla="*/ 201386 w 2539093"/>
                  <a:gd name="connsiteY5" fmla="*/ 125186 h 288472"/>
                  <a:gd name="connsiteX6" fmla="*/ 244929 w 2539093"/>
                  <a:gd name="connsiteY6" fmla="*/ 136072 h 288472"/>
                  <a:gd name="connsiteX7" fmla="*/ 283029 w 2539093"/>
                  <a:gd name="connsiteY7" fmla="*/ 114300 h 288472"/>
                  <a:gd name="connsiteX8" fmla="*/ 342900 w 2539093"/>
                  <a:gd name="connsiteY8" fmla="*/ 119743 h 288472"/>
                  <a:gd name="connsiteX9" fmla="*/ 429986 w 2539093"/>
                  <a:gd name="connsiteY9" fmla="*/ 130629 h 288472"/>
                  <a:gd name="connsiteX10" fmla="*/ 473529 w 2539093"/>
                  <a:gd name="connsiteY10" fmla="*/ 108858 h 288472"/>
                  <a:gd name="connsiteX11" fmla="*/ 552450 w 2539093"/>
                  <a:gd name="connsiteY11" fmla="*/ 136072 h 288472"/>
                  <a:gd name="connsiteX12" fmla="*/ 601436 w 2539093"/>
                  <a:gd name="connsiteY12" fmla="*/ 130629 h 288472"/>
                  <a:gd name="connsiteX13" fmla="*/ 666750 w 2539093"/>
                  <a:gd name="connsiteY13" fmla="*/ 163286 h 288472"/>
                  <a:gd name="connsiteX14" fmla="*/ 723900 w 2539093"/>
                  <a:gd name="connsiteY14" fmla="*/ 160565 h 288472"/>
                  <a:gd name="connsiteX15" fmla="*/ 789214 w 2539093"/>
                  <a:gd name="connsiteY15" fmla="*/ 160565 h 288472"/>
                  <a:gd name="connsiteX16" fmla="*/ 830036 w 2539093"/>
                  <a:gd name="connsiteY16" fmla="*/ 160565 h 288472"/>
                  <a:gd name="connsiteX17" fmla="*/ 892629 w 2539093"/>
                  <a:gd name="connsiteY17" fmla="*/ 141515 h 288472"/>
                  <a:gd name="connsiteX18" fmla="*/ 993322 w 2539093"/>
                  <a:gd name="connsiteY18" fmla="*/ 130629 h 288472"/>
                  <a:gd name="connsiteX19" fmla="*/ 1083129 w 2539093"/>
                  <a:gd name="connsiteY19" fmla="*/ 133350 h 288472"/>
                  <a:gd name="connsiteX20" fmla="*/ 1143000 w 2539093"/>
                  <a:gd name="connsiteY20" fmla="*/ 133350 h 288472"/>
                  <a:gd name="connsiteX21" fmla="*/ 1213757 w 2539093"/>
                  <a:gd name="connsiteY21" fmla="*/ 119743 h 288472"/>
                  <a:gd name="connsiteX22" fmla="*/ 1238250 w 2539093"/>
                  <a:gd name="connsiteY22" fmla="*/ 130629 h 288472"/>
                  <a:gd name="connsiteX23" fmla="*/ 1420586 w 2539093"/>
                  <a:gd name="connsiteY23" fmla="*/ 95250 h 288472"/>
                  <a:gd name="connsiteX24" fmla="*/ 1515836 w 2539093"/>
                  <a:gd name="connsiteY24" fmla="*/ 130629 h 288472"/>
                  <a:gd name="connsiteX25" fmla="*/ 1611086 w 2539093"/>
                  <a:gd name="connsiteY25" fmla="*/ 106136 h 288472"/>
                  <a:gd name="connsiteX26" fmla="*/ 1657350 w 2539093"/>
                  <a:gd name="connsiteY26" fmla="*/ 119743 h 288472"/>
                  <a:gd name="connsiteX27" fmla="*/ 1695450 w 2539093"/>
                  <a:gd name="connsiteY27" fmla="*/ 103415 h 288472"/>
                  <a:gd name="connsiteX28" fmla="*/ 1752600 w 2539093"/>
                  <a:gd name="connsiteY28" fmla="*/ 92529 h 288472"/>
                  <a:gd name="connsiteX29" fmla="*/ 1801586 w 2539093"/>
                  <a:gd name="connsiteY29" fmla="*/ 84365 h 288472"/>
                  <a:gd name="connsiteX30" fmla="*/ 1842407 w 2539093"/>
                  <a:gd name="connsiteY30" fmla="*/ 70758 h 288472"/>
                  <a:gd name="connsiteX31" fmla="*/ 1899557 w 2539093"/>
                  <a:gd name="connsiteY31" fmla="*/ 95250 h 288472"/>
                  <a:gd name="connsiteX32" fmla="*/ 1934936 w 2539093"/>
                  <a:gd name="connsiteY32" fmla="*/ 114300 h 288472"/>
                  <a:gd name="connsiteX33" fmla="*/ 1994807 w 2539093"/>
                  <a:gd name="connsiteY33" fmla="*/ 97972 h 288472"/>
                  <a:gd name="connsiteX34" fmla="*/ 2032907 w 2539093"/>
                  <a:gd name="connsiteY34" fmla="*/ 97972 h 288472"/>
                  <a:gd name="connsiteX35" fmla="*/ 2111829 w 2539093"/>
                  <a:gd name="connsiteY35" fmla="*/ 73479 h 288472"/>
                  <a:gd name="connsiteX36" fmla="*/ 2168979 w 2539093"/>
                  <a:gd name="connsiteY36" fmla="*/ 54429 h 288472"/>
                  <a:gd name="connsiteX37" fmla="*/ 2228850 w 2539093"/>
                  <a:gd name="connsiteY37" fmla="*/ 54429 h 288472"/>
                  <a:gd name="connsiteX38" fmla="*/ 2364922 w 2539093"/>
                  <a:gd name="connsiteY38" fmla="*/ 35379 h 288472"/>
                  <a:gd name="connsiteX39" fmla="*/ 2419350 w 2539093"/>
                  <a:gd name="connsiteY39" fmla="*/ 27215 h 288472"/>
                  <a:gd name="connsiteX40" fmla="*/ 2492829 w 2539093"/>
                  <a:gd name="connsiteY40" fmla="*/ 16329 h 288472"/>
                  <a:gd name="connsiteX41" fmla="*/ 2539093 w 2539093"/>
                  <a:gd name="connsiteY41" fmla="*/ 0 h 288472"/>
                  <a:gd name="connsiteX42" fmla="*/ 2539093 w 2539093"/>
                  <a:gd name="connsiteY42" fmla="*/ 81643 h 288472"/>
                  <a:gd name="connsiteX43" fmla="*/ 2487386 w 2539093"/>
                  <a:gd name="connsiteY43" fmla="*/ 87086 h 288472"/>
                  <a:gd name="connsiteX44" fmla="*/ 2457450 w 2539093"/>
                  <a:gd name="connsiteY44" fmla="*/ 95250 h 288472"/>
                  <a:gd name="connsiteX45" fmla="*/ 2381250 w 2539093"/>
                  <a:gd name="connsiteY45" fmla="*/ 76200 h 288472"/>
                  <a:gd name="connsiteX46" fmla="*/ 2345872 w 2539093"/>
                  <a:gd name="connsiteY46" fmla="*/ 92529 h 288472"/>
                  <a:gd name="connsiteX47" fmla="*/ 2294164 w 2539093"/>
                  <a:gd name="connsiteY47" fmla="*/ 114300 h 288472"/>
                  <a:gd name="connsiteX48" fmla="*/ 2256064 w 2539093"/>
                  <a:gd name="connsiteY48" fmla="*/ 114300 h 288472"/>
                  <a:gd name="connsiteX49" fmla="*/ 2207079 w 2539093"/>
                  <a:gd name="connsiteY49" fmla="*/ 114300 h 288472"/>
                  <a:gd name="connsiteX50" fmla="*/ 2158093 w 2539093"/>
                  <a:gd name="connsiteY50" fmla="*/ 130629 h 288472"/>
                  <a:gd name="connsiteX51" fmla="*/ 2117272 w 2539093"/>
                  <a:gd name="connsiteY51" fmla="*/ 149679 h 288472"/>
                  <a:gd name="connsiteX52" fmla="*/ 2079172 w 2539093"/>
                  <a:gd name="connsiteY52" fmla="*/ 163286 h 288472"/>
                  <a:gd name="connsiteX53" fmla="*/ 2041072 w 2539093"/>
                  <a:gd name="connsiteY53" fmla="*/ 163286 h 288472"/>
                  <a:gd name="connsiteX54" fmla="*/ 2005693 w 2539093"/>
                  <a:gd name="connsiteY54" fmla="*/ 195943 h 288472"/>
                  <a:gd name="connsiteX55" fmla="*/ 666750 w 2539093"/>
                  <a:gd name="connsiteY55" fmla="*/ 288472 h 288472"/>
                  <a:gd name="connsiteX56" fmla="*/ 21771 w 2539093"/>
                  <a:gd name="connsiteY56" fmla="*/ 255815 h 288472"/>
                  <a:gd name="connsiteX0" fmla="*/ 0 w 2539093"/>
                  <a:gd name="connsiteY0" fmla="*/ 255815 h 288472"/>
                  <a:gd name="connsiteX1" fmla="*/ 0 w 2539093"/>
                  <a:gd name="connsiteY1" fmla="*/ 114300 h 288472"/>
                  <a:gd name="connsiteX2" fmla="*/ 59872 w 2539093"/>
                  <a:gd name="connsiteY2" fmla="*/ 127908 h 288472"/>
                  <a:gd name="connsiteX3" fmla="*/ 100693 w 2539093"/>
                  <a:gd name="connsiteY3" fmla="*/ 122465 h 288472"/>
                  <a:gd name="connsiteX4" fmla="*/ 141514 w 2539093"/>
                  <a:gd name="connsiteY4" fmla="*/ 127908 h 288472"/>
                  <a:gd name="connsiteX5" fmla="*/ 201386 w 2539093"/>
                  <a:gd name="connsiteY5" fmla="*/ 125186 h 288472"/>
                  <a:gd name="connsiteX6" fmla="*/ 244929 w 2539093"/>
                  <a:gd name="connsiteY6" fmla="*/ 136072 h 288472"/>
                  <a:gd name="connsiteX7" fmla="*/ 283029 w 2539093"/>
                  <a:gd name="connsiteY7" fmla="*/ 114300 h 288472"/>
                  <a:gd name="connsiteX8" fmla="*/ 342900 w 2539093"/>
                  <a:gd name="connsiteY8" fmla="*/ 119743 h 288472"/>
                  <a:gd name="connsiteX9" fmla="*/ 429986 w 2539093"/>
                  <a:gd name="connsiteY9" fmla="*/ 130629 h 288472"/>
                  <a:gd name="connsiteX10" fmla="*/ 473529 w 2539093"/>
                  <a:gd name="connsiteY10" fmla="*/ 108858 h 288472"/>
                  <a:gd name="connsiteX11" fmla="*/ 552450 w 2539093"/>
                  <a:gd name="connsiteY11" fmla="*/ 136072 h 288472"/>
                  <a:gd name="connsiteX12" fmla="*/ 601436 w 2539093"/>
                  <a:gd name="connsiteY12" fmla="*/ 130629 h 288472"/>
                  <a:gd name="connsiteX13" fmla="*/ 666750 w 2539093"/>
                  <a:gd name="connsiteY13" fmla="*/ 163286 h 288472"/>
                  <a:gd name="connsiteX14" fmla="*/ 723900 w 2539093"/>
                  <a:gd name="connsiteY14" fmla="*/ 160565 h 288472"/>
                  <a:gd name="connsiteX15" fmla="*/ 789214 w 2539093"/>
                  <a:gd name="connsiteY15" fmla="*/ 160565 h 288472"/>
                  <a:gd name="connsiteX16" fmla="*/ 830036 w 2539093"/>
                  <a:gd name="connsiteY16" fmla="*/ 160565 h 288472"/>
                  <a:gd name="connsiteX17" fmla="*/ 892629 w 2539093"/>
                  <a:gd name="connsiteY17" fmla="*/ 141515 h 288472"/>
                  <a:gd name="connsiteX18" fmla="*/ 993322 w 2539093"/>
                  <a:gd name="connsiteY18" fmla="*/ 130629 h 288472"/>
                  <a:gd name="connsiteX19" fmla="*/ 1083129 w 2539093"/>
                  <a:gd name="connsiteY19" fmla="*/ 133350 h 288472"/>
                  <a:gd name="connsiteX20" fmla="*/ 1143000 w 2539093"/>
                  <a:gd name="connsiteY20" fmla="*/ 133350 h 288472"/>
                  <a:gd name="connsiteX21" fmla="*/ 1213757 w 2539093"/>
                  <a:gd name="connsiteY21" fmla="*/ 119743 h 288472"/>
                  <a:gd name="connsiteX22" fmla="*/ 1238250 w 2539093"/>
                  <a:gd name="connsiteY22" fmla="*/ 130629 h 288472"/>
                  <a:gd name="connsiteX23" fmla="*/ 1420586 w 2539093"/>
                  <a:gd name="connsiteY23" fmla="*/ 95250 h 288472"/>
                  <a:gd name="connsiteX24" fmla="*/ 1515836 w 2539093"/>
                  <a:gd name="connsiteY24" fmla="*/ 130629 h 288472"/>
                  <a:gd name="connsiteX25" fmla="*/ 1611086 w 2539093"/>
                  <a:gd name="connsiteY25" fmla="*/ 106136 h 288472"/>
                  <a:gd name="connsiteX26" fmla="*/ 1657350 w 2539093"/>
                  <a:gd name="connsiteY26" fmla="*/ 119743 h 288472"/>
                  <a:gd name="connsiteX27" fmla="*/ 1695450 w 2539093"/>
                  <a:gd name="connsiteY27" fmla="*/ 103415 h 288472"/>
                  <a:gd name="connsiteX28" fmla="*/ 1752600 w 2539093"/>
                  <a:gd name="connsiteY28" fmla="*/ 92529 h 288472"/>
                  <a:gd name="connsiteX29" fmla="*/ 1801586 w 2539093"/>
                  <a:gd name="connsiteY29" fmla="*/ 84365 h 288472"/>
                  <a:gd name="connsiteX30" fmla="*/ 1842407 w 2539093"/>
                  <a:gd name="connsiteY30" fmla="*/ 70758 h 288472"/>
                  <a:gd name="connsiteX31" fmla="*/ 1899557 w 2539093"/>
                  <a:gd name="connsiteY31" fmla="*/ 95250 h 288472"/>
                  <a:gd name="connsiteX32" fmla="*/ 1934936 w 2539093"/>
                  <a:gd name="connsiteY32" fmla="*/ 114300 h 288472"/>
                  <a:gd name="connsiteX33" fmla="*/ 1994807 w 2539093"/>
                  <a:gd name="connsiteY33" fmla="*/ 97972 h 288472"/>
                  <a:gd name="connsiteX34" fmla="*/ 2032907 w 2539093"/>
                  <a:gd name="connsiteY34" fmla="*/ 97972 h 288472"/>
                  <a:gd name="connsiteX35" fmla="*/ 2111829 w 2539093"/>
                  <a:gd name="connsiteY35" fmla="*/ 73479 h 288472"/>
                  <a:gd name="connsiteX36" fmla="*/ 2168979 w 2539093"/>
                  <a:gd name="connsiteY36" fmla="*/ 54429 h 288472"/>
                  <a:gd name="connsiteX37" fmla="*/ 2228850 w 2539093"/>
                  <a:gd name="connsiteY37" fmla="*/ 54429 h 288472"/>
                  <a:gd name="connsiteX38" fmla="*/ 2364922 w 2539093"/>
                  <a:gd name="connsiteY38" fmla="*/ 35379 h 288472"/>
                  <a:gd name="connsiteX39" fmla="*/ 2419350 w 2539093"/>
                  <a:gd name="connsiteY39" fmla="*/ 27215 h 288472"/>
                  <a:gd name="connsiteX40" fmla="*/ 2492829 w 2539093"/>
                  <a:gd name="connsiteY40" fmla="*/ 16329 h 288472"/>
                  <a:gd name="connsiteX41" fmla="*/ 2539093 w 2539093"/>
                  <a:gd name="connsiteY41" fmla="*/ 0 h 288472"/>
                  <a:gd name="connsiteX42" fmla="*/ 2539093 w 2539093"/>
                  <a:gd name="connsiteY42" fmla="*/ 81643 h 288472"/>
                  <a:gd name="connsiteX43" fmla="*/ 2487386 w 2539093"/>
                  <a:gd name="connsiteY43" fmla="*/ 87086 h 288472"/>
                  <a:gd name="connsiteX44" fmla="*/ 2457450 w 2539093"/>
                  <a:gd name="connsiteY44" fmla="*/ 95250 h 288472"/>
                  <a:gd name="connsiteX45" fmla="*/ 2381250 w 2539093"/>
                  <a:gd name="connsiteY45" fmla="*/ 76200 h 288472"/>
                  <a:gd name="connsiteX46" fmla="*/ 2345872 w 2539093"/>
                  <a:gd name="connsiteY46" fmla="*/ 92529 h 288472"/>
                  <a:gd name="connsiteX47" fmla="*/ 2294164 w 2539093"/>
                  <a:gd name="connsiteY47" fmla="*/ 114300 h 288472"/>
                  <a:gd name="connsiteX48" fmla="*/ 2256064 w 2539093"/>
                  <a:gd name="connsiteY48" fmla="*/ 114300 h 288472"/>
                  <a:gd name="connsiteX49" fmla="*/ 2207079 w 2539093"/>
                  <a:gd name="connsiteY49" fmla="*/ 114300 h 288472"/>
                  <a:gd name="connsiteX50" fmla="*/ 2158093 w 2539093"/>
                  <a:gd name="connsiteY50" fmla="*/ 130629 h 288472"/>
                  <a:gd name="connsiteX51" fmla="*/ 2117272 w 2539093"/>
                  <a:gd name="connsiteY51" fmla="*/ 149679 h 288472"/>
                  <a:gd name="connsiteX52" fmla="*/ 2079172 w 2539093"/>
                  <a:gd name="connsiteY52" fmla="*/ 163286 h 288472"/>
                  <a:gd name="connsiteX53" fmla="*/ 2041072 w 2539093"/>
                  <a:gd name="connsiteY53" fmla="*/ 163286 h 288472"/>
                  <a:gd name="connsiteX54" fmla="*/ 2005693 w 2539093"/>
                  <a:gd name="connsiteY54" fmla="*/ 195943 h 288472"/>
                  <a:gd name="connsiteX55" fmla="*/ 666750 w 2539093"/>
                  <a:gd name="connsiteY55" fmla="*/ 288472 h 288472"/>
                  <a:gd name="connsiteX56" fmla="*/ 223157 w 2539093"/>
                  <a:gd name="connsiteY56" fmla="*/ 247649 h 288472"/>
                  <a:gd name="connsiteX57" fmla="*/ 21771 w 2539093"/>
                  <a:gd name="connsiteY57" fmla="*/ 255815 h 288472"/>
                  <a:gd name="connsiteX0" fmla="*/ 0 w 2539093"/>
                  <a:gd name="connsiteY0" fmla="*/ 255815 h 288472"/>
                  <a:gd name="connsiteX1" fmla="*/ 0 w 2539093"/>
                  <a:gd name="connsiteY1" fmla="*/ 114300 h 288472"/>
                  <a:gd name="connsiteX2" fmla="*/ 59872 w 2539093"/>
                  <a:gd name="connsiteY2" fmla="*/ 127908 h 288472"/>
                  <a:gd name="connsiteX3" fmla="*/ 100693 w 2539093"/>
                  <a:gd name="connsiteY3" fmla="*/ 122465 h 288472"/>
                  <a:gd name="connsiteX4" fmla="*/ 141514 w 2539093"/>
                  <a:gd name="connsiteY4" fmla="*/ 127908 h 288472"/>
                  <a:gd name="connsiteX5" fmla="*/ 201386 w 2539093"/>
                  <a:gd name="connsiteY5" fmla="*/ 125186 h 288472"/>
                  <a:gd name="connsiteX6" fmla="*/ 244929 w 2539093"/>
                  <a:gd name="connsiteY6" fmla="*/ 136072 h 288472"/>
                  <a:gd name="connsiteX7" fmla="*/ 283029 w 2539093"/>
                  <a:gd name="connsiteY7" fmla="*/ 114300 h 288472"/>
                  <a:gd name="connsiteX8" fmla="*/ 342900 w 2539093"/>
                  <a:gd name="connsiteY8" fmla="*/ 119743 h 288472"/>
                  <a:gd name="connsiteX9" fmla="*/ 429986 w 2539093"/>
                  <a:gd name="connsiteY9" fmla="*/ 130629 h 288472"/>
                  <a:gd name="connsiteX10" fmla="*/ 473529 w 2539093"/>
                  <a:gd name="connsiteY10" fmla="*/ 108858 h 288472"/>
                  <a:gd name="connsiteX11" fmla="*/ 552450 w 2539093"/>
                  <a:gd name="connsiteY11" fmla="*/ 136072 h 288472"/>
                  <a:gd name="connsiteX12" fmla="*/ 601436 w 2539093"/>
                  <a:gd name="connsiteY12" fmla="*/ 130629 h 288472"/>
                  <a:gd name="connsiteX13" fmla="*/ 666750 w 2539093"/>
                  <a:gd name="connsiteY13" fmla="*/ 163286 h 288472"/>
                  <a:gd name="connsiteX14" fmla="*/ 723900 w 2539093"/>
                  <a:gd name="connsiteY14" fmla="*/ 160565 h 288472"/>
                  <a:gd name="connsiteX15" fmla="*/ 789214 w 2539093"/>
                  <a:gd name="connsiteY15" fmla="*/ 160565 h 288472"/>
                  <a:gd name="connsiteX16" fmla="*/ 830036 w 2539093"/>
                  <a:gd name="connsiteY16" fmla="*/ 160565 h 288472"/>
                  <a:gd name="connsiteX17" fmla="*/ 892629 w 2539093"/>
                  <a:gd name="connsiteY17" fmla="*/ 141515 h 288472"/>
                  <a:gd name="connsiteX18" fmla="*/ 993322 w 2539093"/>
                  <a:gd name="connsiteY18" fmla="*/ 130629 h 288472"/>
                  <a:gd name="connsiteX19" fmla="*/ 1083129 w 2539093"/>
                  <a:gd name="connsiteY19" fmla="*/ 133350 h 288472"/>
                  <a:gd name="connsiteX20" fmla="*/ 1143000 w 2539093"/>
                  <a:gd name="connsiteY20" fmla="*/ 133350 h 288472"/>
                  <a:gd name="connsiteX21" fmla="*/ 1213757 w 2539093"/>
                  <a:gd name="connsiteY21" fmla="*/ 119743 h 288472"/>
                  <a:gd name="connsiteX22" fmla="*/ 1238250 w 2539093"/>
                  <a:gd name="connsiteY22" fmla="*/ 130629 h 288472"/>
                  <a:gd name="connsiteX23" fmla="*/ 1420586 w 2539093"/>
                  <a:gd name="connsiteY23" fmla="*/ 95250 h 288472"/>
                  <a:gd name="connsiteX24" fmla="*/ 1515836 w 2539093"/>
                  <a:gd name="connsiteY24" fmla="*/ 130629 h 288472"/>
                  <a:gd name="connsiteX25" fmla="*/ 1611086 w 2539093"/>
                  <a:gd name="connsiteY25" fmla="*/ 106136 h 288472"/>
                  <a:gd name="connsiteX26" fmla="*/ 1657350 w 2539093"/>
                  <a:gd name="connsiteY26" fmla="*/ 119743 h 288472"/>
                  <a:gd name="connsiteX27" fmla="*/ 1695450 w 2539093"/>
                  <a:gd name="connsiteY27" fmla="*/ 103415 h 288472"/>
                  <a:gd name="connsiteX28" fmla="*/ 1752600 w 2539093"/>
                  <a:gd name="connsiteY28" fmla="*/ 92529 h 288472"/>
                  <a:gd name="connsiteX29" fmla="*/ 1801586 w 2539093"/>
                  <a:gd name="connsiteY29" fmla="*/ 84365 h 288472"/>
                  <a:gd name="connsiteX30" fmla="*/ 1842407 w 2539093"/>
                  <a:gd name="connsiteY30" fmla="*/ 70758 h 288472"/>
                  <a:gd name="connsiteX31" fmla="*/ 1899557 w 2539093"/>
                  <a:gd name="connsiteY31" fmla="*/ 95250 h 288472"/>
                  <a:gd name="connsiteX32" fmla="*/ 1934936 w 2539093"/>
                  <a:gd name="connsiteY32" fmla="*/ 114300 h 288472"/>
                  <a:gd name="connsiteX33" fmla="*/ 1994807 w 2539093"/>
                  <a:gd name="connsiteY33" fmla="*/ 97972 h 288472"/>
                  <a:gd name="connsiteX34" fmla="*/ 2032907 w 2539093"/>
                  <a:gd name="connsiteY34" fmla="*/ 97972 h 288472"/>
                  <a:gd name="connsiteX35" fmla="*/ 2111829 w 2539093"/>
                  <a:gd name="connsiteY35" fmla="*/ 73479 h 288472"/>
                  <a:gd name="connsiteX36" fmla="*/ 2168979 w 2539093"/>
                  <a:gd name="connsiteY36" fmla="*/ 54429 h 288472"/>
                  <a:gd name="connsiteX37" fmla="*/ 2228850 w 2539093"/>
                  <a:gd name="connsiteY37" fmla="*/ 54429 h 288472"/>
                  <a:gd name="connsiteX38" fmla="*/ 2364922 w 2539093"/>
                  <a:gd name="connsiteY38" fmla="*/ 35379 h 288472"/>
                  <a:gd name="connsiteX39" fmla="*/ 2419350 w 2539093"/>
                  <a:gd name="connsiteY39" fmla="*/ 27215 h 288472"/>
                  <a:gd name="connsiteX40" fmla="*/ 2492829 w 2539093"/>
                  <a:gd name="connsiteY40" fmla="*/ 16329 h 288472"/>
                  <a:gd name="connsiteX41" fmla="*/ 2539093 w 2539093"/>
                  <a:gd name="connsiteY41" fmla="*/ 0 h 288472"/>
                  <a:gd name="connsiteX42" fmla="*/ 2539093 w 2539093"/>
                  <a:gd name="connsiteY42" fmla="*/ 81643 h 288472"/>
                  <a:gd name="connsiteX43" fmla="*/ 2487386 w 2539093"/>
                  <a:gd name="connsiteY43" fmla="*/ 87086 h 288472"/>
                  <a:gd name="connsiteX44" fmla="*/ 2457450 w 2539093"/>
                  <a:gd name="connsiteY44" fmla="*/ 95250 h 288472"/>
                  <a:gd name="connsiteX45" fmla="*/ 2381250 w 2539093"/>
                  <a:gd name="connsiteY45" fmla="*/ 76200 h 288472"/>
                  <a:gd name="connsiteX46" fmla="*/ 2345872 w 2539093"/>
                  <a:gd name="connsiteY46" fmla="*/ 92529 h 288472"/>
                  <a:gd name="connsiteX47" fmla="*/ 2294164 w 2539093"/>
                  <a:gd name="connsiteY47" fmla="*/ 114300 h 288472"/>
                  <a:gd name="connsiteX48" fmla="*/ 2256064 w 2539093"/>
                  <a:gd name="connsiteY48" fmla="*/ 114300 h 288472"/>
                  <a:gd name="connsiteX49" fmla="*/ 2207079 w 2539093"/>
                  <a:gd name="connsiteY49" fmla="*/ 114300 h 288472"/>
                  <a:gd name="connsiteX50" fmla="*/ 2158093 w 2539093"/>
                  <a:gd name="connsiteY50" fmla="*/ 130629 h 288472"/>
                  <a:gd name="connsiteX51" fmla="*/ 2117272 w 2539093"/>
                  <a:gd name="connsiteY51" fmla="*/ 149679 h 288472"/>
                  <a:gd name="connsiteX52" fmla="*/ 2079172 w 2539093"/>
                  <a:gd name="connsiteY52" fmla="*/ 163286 h 288472"/>
                  <a:gd name="connsiteX53" fmla="*/ 2041072 w 2539093"/>
                  <a:gd name="connsiteY53" fmla="*/ 163286 h 288472"/>
                  <a:gd name="connsiteX54" fmla="*/ 2005693 w 2539093"/>
                  <a:gd name="connsiteY54" fmla="*/ 195943 h 288472"/>
                  <a:gd name="connsiteX55" fmla="*/ 666750 w 2539093"/>
                  <a:gd name="connsiteY55" fmla="*/ 288472 h 288472"/>
                  <a:gd name="connsiteX56" fmla="*/ 223157 w 2539093"/>
                  <a:gd name="connsiteY56" fmla="*/ 247649 h 288472"/>
                  <a:gd name="connsiteX57" fmla="*/ 21771 w 2539093"/>
                  <a:gd name="connsiteY57" fmla="*/ 255815 h 288472"/>
                  <a:gd name="connsiteX0" fmla="*/ 0 w 2539093"/>
                  <a:gd name="connsiteY0" fmla="*/ 255815 h 290649"/>
                  <a:gd name="connsiteX1" fmla="*/ 0 w 2539093"/>
                  <a:gd name="connsiteY1" fmla="*/ 114300 h 290649"/>
                  <a:gd name="connsiteX2" fmla="*/ 59872 w 2539093"/>
                  <a:gd name="connsiteY2" fmla="*/ 127908 h 290649"/>
                  <a:gd name="connsiteX3" fmla="*/ 100693 w 2539093"/>
                  <a:gd name="connsiteY3" fmla="*/ 122465 h 290649"/>
                  <a:gd name="connsiteX4" fmla="*/ 141514 w 2539093"/>
                  <a:gd name="connsiteY4" fmla="*/ 127908 h 290649"/>
                  <a:gd name="connsiteX5" fmla="*/ 201386 w 2539093"/>
                  <a:gd name="connsiteY5" fmla="*/ 125186 h 290649"/>
                  <a:gd name="connsiteX6" fmla="*/ 244929 w 2539093"/>
                  <a:gd name="connsiteY6" fmla="*/ 136072 h 290649"/>
                  <a:gd name="connsiteX7" fmla="*/ 283029 w 2539093"/>
                  <a:gd name="connsiteY7" fmla="*/ 114300 h 290649"/>
                  <a:gd name="connsiteX8" fmla="*/ 342900 w 2539093"/>
                  <a:gd name="connsiteY8" fmla="*/ 119743 h 290649"/>
                  <a:gd name="connsiteX9" fmla="*/ 429986 w 2539093"/>
                  <a:gd name="connsiteY9" fmla="*/ 130629 h 290649"/>
                  <a:gd name="connsiteX10" fmla="*/ 473529 w 2539093"/>
                  <a:gd name="connsiteY10" fmla="*/ 108858 h 290649"/>
                  <a:gd name="connsiteX11" fmla="*/ 552450 w 2539093"/>
                  <a:gd name="connsiteY11" fmla="*/ 136072 h 290649"/>
                  <a:gd name="connsiteX12" fmla="*/ 601436 w 2539093"/>
                  <a:gd name="connsiteY12" fmla="*/ 130629 h 290649"/>
                  <a:gd name="connsiteX13" fmla="*/ 666750 w 2539093"/>
                  <a:gd name="connsiteY13" fmla="*/ 163286 h 290649"/>
                  <a:gd name="connsiteX14" fmla="*/ 723900 w 2539093"/>
                  <a:gd name="connsiteY14" fmla="*/ 160565 h 290649"/>
                  <a:gd name="connsiteX15" fmla="*/ 789214 w 2539093"/>
                  <a:gd name="connsiteY15" fmla="*/ 160565 h 290649"/>
                  <a:gd name="connsiteX16" fmla="*/ 830036 w 2539093"/>
                  <a:gd name="connsiteY16" fmla="*/ 160565 h 290649"/>
                  <a:gd name="connsiteX17" fmla="*/ 892629 w 2539093"/>
                  <a:gd name="connsiteY17" fmla="*/ 141515 h 290649"/>
                  <a:gd name="connsiteX18" fmla="*/ 993322 w 2539093"/>
                  <a:gd name="connsiteY18" fmla="*/ 130629 h 290649"/>
                  <a:gd name="connsiteX19" fmla="*/ 1083129 w 2539093"/>
                  <a:gd name="connsiteY19" fmla="*/ 133350 h 290649"/>
                  <a:gd name="connsiteX20" fmla="*/ 1143000 w 2539093"/>
                  <a:gd name="connsiteY20" fmla="*/ 133350 h 290649"/>
                  <a:gd name="connsiteX21" fmla="*/ 1213757 w 2539093"/>
                  <a:gd name="connsiteY21" fmla="*/ 119743 h 290649"/>
                  <a:gd name="connsiteX22" fmla="*/ 1238250 w 2539093"/>
                  <a:gd name="connsiteY22" fmla="*/ 130629 h 290649"/>
                  <a:gd name="connsiteX23" fmla="*/ 1420586 w 2539093"/>
                  <a:gd name="connsiteY23" fmla="*/ 95250 h 290649"/>
                  <a:gd name="connsiteX24" fmla="*/ 1515836 w 2539093"/>
                  <a:gd name="connsiteY24" fmla="*/ 130629 h 290649"/>
                  <a:gd name="connsiteX25" fmla="*/ 1611086 w 2539093"/>
                  <a:gd name="connsiteY25" fmla="*/ 106136 h 290649"/>
                  <a:gd name="connsiteX26" fmla="*/ 1657350 w 2539093"/>
                  <a:gd name="connsiteY26" fmla="*/ 119743 h 290649"/>
                  <a:gd name="connsiteX27" fmla="*/ 1695450 w 2539093"/>
                  <a:gd name="connsiteY27" fmla="*/ 103415 h 290649"/>
                  <a:gd name="connsiteX28" fmla="*/ 1752600 w 2539093"/>
                  <a:gd name="connsiteY28" fmla="*/ 92529 h 290649"/>
                  <a:gd name="connsiteX29" fmla="*/ 1801586 w 2539093"/>
                  <a:gd name="connsiteY29" fmla="*/ 84365 h 290649"/>
                  <a:gd name="connsiteX30" fmla="*/ 1842407 w 2539093"/>
                  <a:gd name="connsiteY30" fmla="*/ 70758 h 290649"/>
                  <a:gd name="connsiteX31" fmla="*/ 1899557 w 2539093"/>
                  <a:gd name="connsiteY31" fmla="*/ 95250 h 290649"/>
                  <a:gd name="connsiteX32" fmla="*/ 1934936 w 2539093"/>
                  <a:gd name="connsiteY32" fmla="*/ 114300 h 290649"/>
                  <a:gd name="connsiteX33" fmla="*/ 1994807 w 2539093"/>
                  <a:gd name="connsiteY33" fmla="*/ 97972 h 290649"/>
                  <a:gd name="connsiteX34" fmla="*/ 2032907 w 2539093"/>
                  <a:gd name="connsiteY34" fmla="*/ 97972 h 290649"/>
                  <a:gd name="connsiteX35" fmla="*/ 2111829 w 2539093"/>
                  <a:gd name="connsiteY35" fmla="*/ 73479 h 290649"/>
                  <a:gd name="connsiteX36" fmla="*/ 2168979 w 2539093"/>
                  <a:gd name="connsiteY36" fmla="*/ 54429 h 290649"/>
                  <a:gd name="connsiteX37" fmla="*/ 2228850 w 2539093"/>
                  <a:gd name="connsiteY37" fmla="*/ 54429 h 290649"/>
                  <a:gd name="connsiteX38" fmla="*/ 2364922 w 2539093"/>
                  <a:gd name="connsiteY38" fmla="*/ 35379 h 290649"/>
                  <a:gd name="connsiteX39" fmla="*/ 2419350 w 2539093"/>
                  <a:gd name="connsiteY39" fmla="*/ 27215 h 290649"/>
                  <a:gd name="connsiteX40" fmla="*/ 2492829 w 2539093"/>
                  <a:gd name="connsiteY40" fmla="*/ 16329 h 290649"/>
                  <a:gd name="connsiteX41" fmla="*/ 2539093 w 2539093"/>
                  <a:gd name="connsiteY41" fmla="*/ 0 h 290649"/>
                  <a:gd name="connsiteX42" fmla="*/ 2539093 w 2539093"/>
                  <a:gd name="connsiteY42" fmla="*/ 81643 h 290649"/>
                  <a:gd name="connsiteX43" fmla="*/ 2487386 w 2539093"/>
                  <a:gd name="connsiteY43" fmla="*/ 87086 h 290649"/>
                  <a:gd name="connsiteX44" fmla="*/ 2457450 w 2539093"/>
                  <a:gd name="connsiteY44" fmla="*/ 95250 h 290649"/>
                  <a:gd name="connsiteX45" fmla="*/ 2381250 w 2539093"/>
                  <a:gd name="connsiteY45" fmla="*/ 76200 h 290649"/>
                  <a:gd name="connsiteX46" fmla="*/ 2345872 w 2539093"/>
                  <a:gd name="connsiteY46" fmla="*/ 92529 h 290649"/>
                  <a:gd name="connsiteX47" fmla="*/ 2294164 w 2539093"/>
                  <a:gd name="connsiteY47" fmla="*/ 114300 h 290649"/>
                  <a:gd name="connsiteX48" fmla="*/ 2256064 w 2539093"/>
                  <a:gd name="connsiteY48" fmla="*/ 114300 h 290649"/>
                  <a:gd name="connsiteX49" fmla="*/ 2207079 w 2539093"/>
                  <a:gd name="connsiteY49" fmla="*/ 114300 h 290649"/>
                  <a:gd name="connsiteX50" fmla="*/ 2158093 w 2539093"/>
                  <a:gd name="connsiteY50" fmla="*/ 130629 h 290649"/>
                  <a:gd name="connsiteX51" fmla="*/ 2117272 w 2539093"/>
                  <a:gd name="connsiteY51" fmla="*/ 149679 h 290649"/>
                  <a:gd name="connsiteX52" fmla="*/ 2079172 w 2539093"/>
                  <a:gd name="connsiteY52" fmla="*/ 163286 h 290649"/>
                  <a:gd name="connsiteX53" fmla="*/ 2041072 w 2539093"/>
                  <a:gd name="connsiteY53" fmla="*/ 163286 h 290649"/>
                  <a:gd name="connsiteX54" fmla="*/ 2005693 w 2539093"/>
                  <a:gd name="connsiteY54" fmla="*/ 195943 h 290649"/>
                  <a:gd name="connsiteX55" fmla="*/ 666750 w 2539093"/>
                  <a:gd name="connsiteY55" fmla="*/ 288472 h 290649"/>
                  <a:gd name="connsiteX56" fmla="*/ 468086 w 2539093"/>
                  <a:gd name="connsiteY56" fmla="*/ 247649 h 290649"/>
                  <a:gd name="connsiteX57" fmla="*/ 223157 w 2539093"/>
                  <a:gd name="connsiteY57" fmla="*/ 247649 h 290649"/>
                  <a:gd name="connsiteX58" fmla="*/ 21771 w 2539093"/>
                  <a:gd name="connsiteY58" fmla="*/ 255815 h 290649"/>
                  <a:gd name="connsiteX0" fmla="*/ 0 w 2539093"/>
                  <a:gd name="connsiteY0" fmla="*/ 255815 h 289707"/>
                  <a:gd name="connsiteX1" fmla="*/ 0 w 2539093"/>
                  <a:gd name="connsiteY1" fmla="*/ 114300 h 289707"/>
                  <a:gd name="connsiteX2" fmla="*/ 59872 w 2539093"/>
                  <a:gd name="connsiteY2" fmla="*/ 127908 h 289707"/>
                  <a:gd name="connsiteX3" fmla="*/ 100693 w 2539093"/>
                  <a:gd name="connsiteY3" fmla="*/ 122465 h 289707"/>
                  <a:gd name="connsiteX4" fmla="*/ 141514 w 2539093"/>
                  <a:gd name="connsiteY4" fmla="*/ 127908 h 289707"/>
                  <a:gd name="connsiteX5" fmla="*/ 201386 w 2539093"/>
                  <a:gd name="connsiteY5" fmla="*/ 125186 h 289707"/>
                  <a:gd name="connsiteX6" fmla="*/ 244929 w 2539093"/>
                  <a:gd name="connsiteY6" fmla="*/ 136072 h 289707"/>
                  <a:gd name="connsiteX7" fmla="*/ 283029 w 2539093"/>
                  <a:gd name="connsiteY7" fmla="*/ 114300 h 289707"/>
                  <a:gd name="connsiteX8" fmla="*/ 342900 w 2539093"/>
                  <a:gd name="connsiteY8" fmla="*/ 119743 h 289707"/>
                  <a:gd name="connsiteX9" fmla="*/ 429986 w 2539093"/>
                  <a:gd name="connsiteY9" fmla="*/ 130629 h 289707"/>
                  <a:gd name="connsiteX10" fmla="*/ 473529 w 2539093"/>
                  <a:gd name="connsiteY10" fmla="*/ 108858 h 289707"/>
                  <a:gd name="connsiteX11" fmla="*/ 552450 w 2539093"/>
                  <a:gd name="connsiteY11" fmla="*/ 136072 h 289707"/>
                  <a:gd name="connsiteX12" fmla="*/ 601436 w 2539093"/>
                  <a:gd name="connsiteY12" fmla="*/ 130629 h 289707"/>
                  <a:gd name="connsiteX13" fmla="*/ 666750 w 2539093"/>
                  <a:gd name="connsiteY13" fmla="*/ 163286 h 289707"/>
                  <a:gd name="connsiteX14" fmla="*/ 723900 w 2539093"/>
                  <a:gd name="connsiteY14" fmla="*/ 160565 h 289707"/>
                  <a:gd name="connsiteX15" fmla="*/ 789214 w 2539093"/>
                  <a:gd name="connsiteY15" fmla="*/ 160565 h 289707"/>
                  <a:gd name="connsiteX16" fmla="*/ 830036 w 2539093"/>
                  <a:gd name="connsiteY16" fmla="*/ 160565 h 289707"/>
                  <a:gd name="connsiteX17" fmla="*/ 892629 w 2539093"/>
                  <a:gd name="connsiteY17" fmla="*/ 141515 h 289707"/>
                  <a:gd name="connsiteX18" fmla="*/ 993322 w 2539093"/>
                  <a:gd name="connsiteY18" fmla="*/ 130629 h 289707"/>
                  <a:gd name="connsiteX19" fmla="*/ 1083129 w 2539093"/>
                  <a:gd name="connsiteY19" fmla="*/ 133350 h 289707"/>
                  <a:gd name="connsiteX20" fmla="*/ 1143000 w 2539093"/>
                  <a:gd name="connsiteY20" fmla="*/ 133350 h 289707"/>
                  <a:gd name="connsiteX21" fmla="*/ 1213757 w 2539093"/>
                  <a:gd name="connsiteY21" fmla="*/ 119743 h 289707"/>
                  <a:gd name="connsiteX22" fmla="*/ 1238250 w 2539093"/>
                  <a:gd name="connsiteY22" fmla="*/ 130629 h 289707"/>
                  <a:gd name="connsiteX23" fmla="*/ 1420586 w 2539093"/>
                  <a:gd name="connsiteY23" fmla="*/ 95250 h 289707"/>
                  <a:gd name="connsiteX24" fmla="*/ 1515836 w 2539093"/>
                  <a:gd name="connsiteY24" fmla="*/ 130629 h 289707"/>
                  <a:gd name="connsiteX25" fmla="*/ 1611086 w 2539093"/>
                  <a:gd name="connsiteY25" fmla="*/ 106136 h 289707"/>
                  <a:gd name="connsiteX26" fmla="*/ 1657350 w 2539093"/>
                  <a:gd name="connsiteY26" fmla="*/ 119743 h 289707"/>
                  <a:gd name="connsiteX27" fmla="*/ 1695450 w 2539093"/>
                  <a:gd name="connsiteY27" fmla="*/ 103415 h 289707"/>
                  <a:gd name="connsiteX28" fmla="*/ 1752600 w 2539093"/>
                  <a:gd name="connsiteY28" fmla="*/ 92529 h 289707"/>
                  <a:gd name="connsiteX29" fmla="*/ 1801586 w 2539093"/>
                  <a:gd name="connsiteY29" fmla="*/ 84365 h 289707"/>
                  <a:gd name="connsiteX30" fmla="*/ 1842407 w 2539093"/>
                  <a:gd name="connsiteY30" fmla="*/ 70758 h 289707"/>
                  <a:gd name="connsiteX31" fmla="*/ 1899557 w 2539093"/>
                  <a:gd name="connsiteY31" fmla="*/ 95250 h 289707"/>
                  <a:gd name="connsiteX32" fmla="*/ 1934936 w 2539093"/>
                  <a:gd name="connsiteY32" fmla="*/ 114300 h 289707"/>
                  <a:gd name="connsiteX33" fmla="*/ 1994807 w 2539093"/>
                  <a:gd name="connsiteY33" fmla="*/ 97972 h 289707"/>
                  <a:gd name="connsiteX34" fmla="*/ 2032907 w 2539093"/>
                  <a:gd name="connsiteY34" fmla="*/ 97972 h 289707"/>
                  <a:gd name="connsiteX35" fmla="*/ 2111829 w 2539093"/>
                  <a:gd name="connsiteY35" fmla="*/ 73479 h 289707"/>
                  <a:gd name="connsiteX36" fmla="*/ 2168979 w 2539093"/>
                  <a:gd name="connsiteY36" fmla="*/ 54429 h 289707"/>
                  <a:gd name="connsiteX37" fmla="*/ 2228850 w 2539093"/>
                  <a:gd name="connsiteY37" fmla="*/ 54429 h 289707"/>
                  <a:gd name="connsiteX38" fmla="*/ 2364922 w 2539093"/>
                  <a:gd name="connsiteY38" fmla="*/ 35379 h 289707"/>
                  <a:gd name="connsiteX39" fmla="*/ 2419350 w 2539093"/>
                  <a:gd name="connsiteY39" fmla="*/ 27215 h 289707"/>
                  <a:gd name="connsiteX40" fmla="*/ 2492829 w 2539093"/>
                  <a:gd name="connsiteY40" fmla="*/ 16329 h 289707"/>
                  <a:gd name="connsiteX41" fmla="*/ 2539093 w 2539093"/>
                  <a:gd name="connsiteY41" fmla="*/ 0 h 289707"/>
                  <a:gd name="connsiteX42" fmla="*/ 2539093 w 2539093"/>
                  <a:gd name="connsiteY42" fmla="*/ 81643 h 289707"/>
                  <a:gd name="connsiteX43" fmla="*/ 2487386 w 2539093"/>
                  <a:gd name="connsiteY43" fmla="*/ 87086 h 289707"/>
                  <a:gd name="connsiteX44" fmla="*/ 2457450 w 2539093"/>
                  <a:gd name="connsiteY44" fmla="*/ 95250 h 289707"/>
                  <a:gd name="connsiteX45" fmla="*/ 2381250 w 2539093"/>
                  <a:gd name="connsiteY45" fmla="*/ 76200 h 289707"/>
                  <a:gd name="connsiteX46" fmla="*/ 2345872 w 2539093"/>
                  <a:gd name="connsiteY46" fmla="*/ 92529 h 289707"/>
                  <a:gd name="connsiteX47" fmla="*/ 2294164 w 2539093"/>
                  <a:gd name="connsiteY47" fmla="*/ 114300 h 289707"/>
                  <a:gd name="connsiteX48" fmla="*/ 2256064 w 2539093"/>
                  <a:gd name="connsiteY48" fmla="*/ 114300 h 289707"/>
                  <a:gd name="connsiteX49" fmla="*/ 2207079 w 2539093"/>
                  <a:gd name="connsiteY49" fmla="*/ 114300 h 289707"/>
                  <a:gd name="connsiteX50" fmla="*/ 2158093 w 2539093"/>
                  <a:gd name="connsiteY50" fmla="*/ 130629 h 289707"/>
                  <a:gd name="connsiteX51" fmla="*/ 2117272 w 2539093"/>
                  <a:gd name="connsiteY51" fmla="*/ 149679 h 289707"/>
                  <a:gd name="connsiteX52" fmla="*/ 2079172 w 2539093"/>
                  <a:gd name="connsiteY52" fmla="*/ 163286 h 289707"/>
                  <a:gd name="connsiteX53" fmla="*/ 2041072 w 2539093"/>
                  <a:gd name="connsiteY53" fmla="*/ 163286 h 289707"/>
                  <a:gd name="connsiteX54" fmla="*/ 2005693 w 2539093"/>
                  <a:gd name="connsiteY54" fmla="*/ 195943 h 289707"/>
                  <a:gd name="connsiteX55" fmla="*/ 666750 w 2539093"/>
                  <a:gd name="connsiteY55" fmla="*/ 288472 h 289707"/>
                  <a:gd name="connsiteX56" fmla="*/ 468086 w 2539093"/>
                  <a:gd name="connsiteY56" fmla="*/ 247649 h 289707"/>
                  <a:gd name="connsiteX57" fmla="*/ 223157 w 2539093"/>
                  <a:gd name="connsiteY57" fmla="*/ 247649 h 289707"/>
                  <a:gd name="connsiteX58" fmla="*/ 21771 w 2539093"/>
                  <a:gd name="connsiteY58" fmla="*/ 255815 h 289707"/>
                  <a:gd name="connsiteX0" fmla="*/ 0 w 2539093"/>
                  <a:gd name="connsiteY0" fmla="*/ 255815 h 294774"/>
                  <a:gd name="connsiteX1" fmla="*/ 0 w 2539093"/>
                  <a:gd name="connsiteY1" fmla="*/ 114300 h 294774"/>
                  <a:gd name="connsiteX2" fmla="*/ 59872 w 2539093"/>
                  <a:gd name="connsiteY2" fmla="*/ 127908 h 294774"/>
                  <a:gd name="connsiteX3" fmla="*/ 100693 w 2539093"/>
                  <a:gd name="connsiteY3" fmla="*/ 122465 h 294774"/>
                  <a:gd name="connsiteX4" fmla="*/ 141514 w 2539093"/>
                  <a:gd name="connsiteY4" fmla="*/ 127908 h 294774"/>
                  <a:gd name="connsiteX5" fmla="*/ 201386 w 2539093"/>
                  <a:gd name="connsiteY5" fmla="*/ 125186 h 294774"/>
                  <a:gd name="connsiteX6" fmla="*/ 244929 w 2539093"/>
                  <a:gd name="connsiteY6" fmla="*/ 136072 h 294774"/>
                  <a:gd name="connsiteX7" fmla="*/ 283029 w 2539093"/>
                  <a:gd name="connsiteY7" fmla="*/ 114300 h 294774"/>
                  <a:gd name="connsiteX8" fmla="*/ 342900 w 2539093"/>
                  <a:gd name="connsiteY8" fmla="*/ 119743 h 294774"/>
                  <a:gd name="connsiteX9" fmla="*/ 429986 w 2539093"/>
                  <a:gd name="connsiteY9" fmla="*/ 130629 h 294774"/>
                  <a:gd name="connsiteX10" fmla="*/ 473529 w 2539093"/>
                  <a:gd name="connsiteY10" fmla="*/ 108858 h 294774"/>
                  <a:gd name="connsiteX11" fmla="*/ 552450 w 2539093"/>
                  <a:gd name="connsiteY11" fmla="*/ 136072 h 294774"/>
                  <a:gd name="connsiteX12" fmla="*/ 601436 w 2539093"/>
                  <a:gd name="connsiteY12" fmla="*/ 130629 h 294774"/>
                  <a:gd name="connsiteX13" fmla="*/ 666750 w 2539093"/>
                  <a:gd name="connsiteY13" fmla="*/ 163286 h 294774"/>
                  <a:gd name="connsiteX14" fmla="*/ 723900 w 2539093"/>
                  <a:gd name="connsiteY14" fmla="*/ 160565 h 294774"/>
                  <a:gd name="connsiteX15" fmla="*/ 789214 w 2539093"/>
                  <a:gd name="connsiteY15" fmla="*/ 160565 h 294774"/>
                  <a:gd name="connsiteX16" fmla="*/ 830036 w 2539093"/>
                  <a:gd name="connsiteY16" fmla="*/ 160565 h 294774"/>
                  <a:gd name="connsiteX17" fmla="*/ 892629 w 2539093"/>
                  <a:gd name="connsiteY17" fmla="*/ 141515 h 294774"/>
                  <a:gd name="connsiteX18" fmla="*/ 993322 w 2539093"/>
                  <a:gd name="connsiteY18" fmla="*/ 130629 h 294774"/>
                  <a:gd name="connsiteX19" fmla="*/ 1083129 w 2539093"/>
                  <a:gd name="connsiteY19" fmla="*/ 133350 h 294774"/>
                  <a:gd name="connsiteX20" fmla="*/ 1143000 w 2539093"/>
                  <a:gd name="connsiteY20" fmla="*/ 133350 h 294774"/>
                  <a:gd name="connsiteX21" fmla="*/ 1213757 w 2539093"/>
                  <a:gd name="connsiteY21" fmla="*/ 119743 h 294774"/>
                  <a:gd name="connsiteX22" fmla="*/ 1238250 w 2539093"/>
                  <a:gd name="connsiteY22" fmla="*/ 130629 h 294774"/>
                  <a:gd name="connsiteX23" fmla="*/ 1420586 w 2539093"/>
                  <a:gd name="connsiteY23" fmla="*/ 95250 h 294774"/>
                  <a:gd name="connsiteX24" fmla="*/ 1515836 w 2539093"/>
                  <a:gd name="connsiteY24" fmla="*/ 130629 h 294774"/>
                  <a:gd name="connsiteX25" fmla="*/ 1611086 w 2539093"/>
                  <a:gd name="connsiteY25" fmla="*/ 106136 h 294774"/>
                  <a:gd name="connsiteX26" fmla="*/ 1657350 w 2539093"/>
                  <a:gd name="connsiteY26" fmla="*/ 119743 h 294774"/>
                  <a:gd name="connsiteX27" fmla="*/ 1695450 w 2539093"/>
                  <a:gd name="connsiteY27" fmla="*/ 103415 h 294774"/>
                  <a:gd name="connsiteX28" fmla="*/ 1752600 w 2539093"/>
                  <a:gd name="connsiteY28" fmla="*/ 92529 h 294774"/>
                  <a:gd name="connsiteX29" fmla="*/ 1801586 w 2539093"/>
                  <a:gd name="connsiteY29" fmla="*/ 84365 h 294774"/>
                  <a:gd name="connsiteX30" fmla="*/ 1842407 w 2539093"/>
                  <a:gd name="connsiteY30" fmla="*/ 70758 h 294774"/>
                  <a:gd name="connsiteX31" fmla="*/ 1899557 w 2539093"/>
                  <a:gd name="connsiteY31" fmla="*/ 95250 h 294774"/>
                  <a:gd name="connsiteX32" fmla="*/ 1934936 w 2539093"/>
                  <a:gd name="connsiteY32" fmla="*/ 114300 h 294774"/>
                  <a:gd name="connsiteX33" fmla="*/ 1994807 w 2539093"/>
                  <a:gd name="connsiteY33" fmla="*/ 97972 h 294774"/>
                  <a:gd name="connsiteX34" fmla="*/ 2032907 w 2539093"/>
                  <a:gd name="connsiteY34" fmla="*/ 97972 h 294774"/>
                  <a:gd name="connsiteX35" fmla="*/ 2111829 w 2539093"/>
                  <a:gd name="connsiteY35" fmla="*/ 73479 h 294774"/>
                  <a:gd name="connsiteX36" fmla="*/ 2168979 w 2539093"/>
                  <a:gd name="connsiteY36" fmla="*/ 54429 h 294774"/>
                  <a:gd name="connsiteX37" fmla="*/ 2228850 w 2539093"/>
                  <a:gd name="connsiteY37" fmla="*/ 54429 h 294774"/>
                  <a:gd name="connsiteX38" fmla="*/ 2364922 w 2539093"/>
                  <a:gd name="connsiteY38" fmla="*/ 35379 h 294774"/>
                  <a:gd name="connsiteX39" fmla="*/ 2419350 w 2539093"/>
                  <a:gd name="connsiteY39" fmla="*/ 27215 h 294774"/>
                  <a:gd name="connsiteX40" fmla="*/ 2492829 w 2539093"/>
                  <a:gd name="connsiteY40" fmla="*/ 16329 h 294774"/>
                  <a:gd name="connsiteX41" fmla="*/ 2539093 w 2539093"/>
                  <a:gd name="connsiteY41" fmla="*/ 0 h 294774"/>
                  <a:gd name="connsiteX42" fmla="*/ 2539093 w 2539093"/>
                  <a:gd name="connsiteY42" fmla="*/ 81643 h 294774"/>
                  <a:gd name="connsiteX43" fmla="*/ 2487386 w 2539093"/>
                  <a:gd name="connsiteY43" fmla="*/ 87086 h 294774"/>
                  <a:gd name="connsiteX44" fmla="*/ 2457450 w 2539093"/>
                  <a:gd name="connsiteY44" fmla="*/ 95250 h 294774"/>
                  <a:gd name="connsiteX45" fmla="*/ 2381250 w 2539093"/>
                  <a:gd name="connsiteY45" fmla="*/ 76200 h 294774"/>
                  <a:gd name="connsiteX46" fmla="*/ 2345872 w 2539093"/>
                  <a:gd name="connsiteY46" fmla="*/ 92529 h 294774"/>
                  <a:gd name="connsiteX47" fmla="*/ 2294164 w 2539093"/>
                  <a:gd name="connsiteY47" fmla="*/ 114300 h 294774"/>
                  <a:gd name="connsiteX48" fmla="*/ 2256064 w 2539093"/>
                  <a:gd name="connsiteY48" fmla="*/ 114300 h 294774"/>
                  <a:gd name="connsiteX49" fmla="*/ 2207079 w 2539093"/>
                  <a:gd name="connsiteY49" fmla="*/ 114300 h 294774"/>
                  <a:gd name="connsiteX50" fmla="*/ 2158093 w 2539093"/>
                  <a:gd name="connsiteY50" fmla="*/ 130629 h 294774"/>
                  <a:gd name="connsiteX51" fmla="*/ 2117272 w 2539093"/>
                  <a:gd name="connsiteY51" fmla="*/ 149679 h 294774"/>
                  <a:gd name="connsiteX52" fmla="*/ 2079172 w 2539093"/>
                  <a:gd name="connsiteY52" fmla="*/ 163286 h 294774"/>
                  <a:gd name="connsiteX53" fmla="*/ 2041072 w 2539093"/>
                  <a:gd name="connsiteY53" fmla="*/ 163286 h 294774"/>
                  <a:gd name="connsiteX54" fmla="*/ 2005693 w 2539093"/>
                  <a:gd name="connsiteY54" fmla="*/ 195943 h 294774"/>
                  <a:gd name="connsiteX55" fmla="*/ 666750 w 2539093"/>
                  <a:gd name="connsiteY55" fmla="*/ 288472 h 294774"/>
                  <a:gd name="connsiteX56" fmla="*/ 468086 w 2539093"/>
                  <a:gd name="connsiteY56" fmla="*/ 247649 h 294774"/>
                  <a:gd name="connsiteX57" fmla="*/ 223157 w 2539093"/>
                  <a:gd name="connsiteY57" fmla="*/ 247649 h 294774"/>
                  <a:gd name="connsiteX58" fmla="*/ 21771 w 2539093"/>
                  <a:gd name="connsiteY58" fmla="*/ 255815 h 294774"/>
                  <a:gd name="connsiteX0" fmla="*/ 0 w 2539093"/>
                  <a:gd name="connsiteY0" fmla="*/ 255815 h 290921"/>
                  <a:gd name="connsiteX1" fmla="*/ 0 w 2539093"/>
                  <a:gd name="connsiteY1" fmla="*/ 114300 h 290921"/>
                  <a:gd name="connsiteX2" fmla="*/ 59872 w 2539093"/>
                  <a:gd name="connsiteY2" fmla="*/ 127908 h 290921"/>
                  <a:gd name="connsiteX3" fmla="*/ 100693 w 2539093"/>
                  <a:gd name="connsiteY3" fmla="*/ 122465 h 290921"/>
                  <a:gd name="connsiteX4" fmla="*/ 141514 w 2539093"/>
                  <a:gd name="connsiteY4" fmla="*/ 127908 h 290921"/>
                  <a:gd name="connsiteX5" fmla="*/ 201386 w 2539093"/>
                  <a:gd name="connsiteY5" fmla="*/ 125186 h 290921"/>
                  <a:gd name="connsiteX6" fmla="*/ 244929 w 2539093"/>
                  <a:gd name="connsiteY6" fmla="*/ 136072 h 290921"/>
                  <a:gd name="connsiteX7" fmla="*/ 283029 w 2539093"/>
                  <a:gd name="connsiteY7" fmla="*/ 114300 h 290921"/>
                  <a:gd name="connsiteX8" fmla="*/ 342900 w 2539093"/>
                  <a:gd name="connsiteY8" fmla="*/ 119743 h 290921"/>
                  <a:gd name="connsiteX9" fmla="*/ 429986 w 2539093"/>
                  <a:gd name="connsiteY9" fmla="*/ 130629 h 290921"/>
                  <a:gd name="connsiteX10" fmla="*/ 473529 w 2539093"/>
                  <a:gd name="connsiteY10" fmla="*/ 108858 h 290921"/>
                  <a:gd name="connsiteX11" fmla="*/ 552450 w 2539093"/>
                  <a:gd name="connsiteY11" fmla="*/ 136072 h 290921"/>
                  <a:gd name="connsiteX12" fmla="*/ 601436 w 2539093"/>
                  <a:gd name="connsiteY12" fmla="*/ 130629 h 290921"/>
                  <a:gd name="connsiteX13" fmla="*/ 666750 w 2539093"/>
                  <a:gd name="connsiteY13" fmla="*/ 163286 h 290921"/>
                  <a:gd name="connsiteX14" fmla="*/ 723900 w 2539093"/>
                  <a:gd name="connsiteY14" fmla="*/ 160565 h 290921"/>
                  <a:gd name="connsiteX15" fmla="*/ 789214 w 2539093"/>
                  <a:gd name="connsiteY15" fmla="*/ 160565 h 290921"/>
                  <a:gd name="connsiteX16" fmla="*/ 830036 w 2539093"/>
                  <a:gd name="connsiteY16" fmla="*/ 160565 h 290921"/>
                  <a:gd name="connsiteX17" fmla="*/ 892629 w 2539093"/>
                  <a:gd name="connsiteY17" fmla="*/ 141515 h 290921"/>
                  <a:gd name="connsiteX18" fmla="*/ 993322 w 2539093"/>
                  <a:gd name="connsiteY18" fmla="*/ 130629 h 290921"/>
                  <a:gd name="connsiteX19" fmla="*/ 1083129 w 2539093"/>
                  <a:gd name="connsiteY19" fmla="*/ 133350 h 290921"/>
                  <a:gd name="connsiteX20" fmla="*/ 1143000 w 2539093"/>
                  <a:gd name="connsiteY20" fmla="*/ 133350 h 290921"/>
                  <a:gd name="connsiteX21" fmla="*/ 1213757 w 2539093"/>
                  <a:gd name="connsiteY21" fmla="*/ 119743 h 290921"/>
                  <a:gd name="connsiteX22" fmla="*/ 1238250 w 2539093"/>
                  <a:gd name="connsiteY22" fmla="*/ 130629 h 290921"/>
                  <a:gd name="connsiteX23" fmla="*/ 1420586 w 2539093"/>
                  <a:gd name="connsiteY23" fmla="*/ 95250 h 290921"/>
                  <a:gd name="connsiteX24" fmla="*/ 1515836 w 2539093"/>
                  <a:gd name="connsiteY24" fmla="*/ 130629 h 290921"/>
                  <a:gd name="connsiteX25" fmla="*/ 1611086 w 2539093"/>
                  <a:gd name="connsiteY25" fmla="*/ 106136 h 290921"/>
                  <a:gd name="connsiteX26" fmla="*/ 1657350 w 2539093"/>
                  <a:gd name="connsiteY26" fmla="*/ 119743 h 290921"/>
                  <a:gd name="connsiteX27" fmla="*/ 1695450 w 2539093"/>
                  <a:gd name="connsiteY27" fmla="*/ 103415 h 290921"/>
                  <a:gd name="connsiteX28" fmla="*/ 1752600 w 2539093"/>
                  <a:gd name="connsiteY28" fmla="*/ 92529 h 290921"/>
                  <a:gd name="connsiteX29" fmla="*/ 1801586 w 2539093"/>
                  <a:gd name="connsiteY29" fmla="*/ 84365 h 290921"/>
                  <a:gd name="connsiteX30" fmla="*/ 1842407 w 2539093"/>
                  <a:gd name="connsiteY30" fmla="*/ 70758 h 290921"/>
                  <a:gd name="connsiteX31" fmla="*/ 1899557 w 2539093"/>
                  <a:gd name="connsiteY31" fmla="*/ 95250 h 290921"/>
                  <a:gd name="connsiteX32" fmla="*/ 1934936 w 2539093"/>
                  <a:gd name="connsiteY32" fmla="*/ 114300 h 290921"/>
                  <a:gd name="connsiteX33" fmla="*/ 1994807 w 2539093"/>
                  <a:gd name="connsiteY33" fmla="*/ 97972 h 290921"/>
                  <a:gd name="connsiteX34" fmla="*/ 2032907 w 2539093"/>
                  <a:gd name="connsiteY34" fmla="*/ 97972 h 290921"/>
                  <a:gd name="connsiteX35" fmla="*/ 2111829 w 2539093"/>
                  <a:gd name="connsiteY35" fmla="*/ 73479 h 290921"/>
                  <a:gd name="connsiteX36" fmla="*/ 2168979 w 2539093"/>
                  <a:gd name="connsiteY36" fmla="*/ 54429 h 290921"/>
                  <a:gd name="connsiteX37" fmla="*/ 2228850 w 2539093"/>
                  <a:gd name="connsiteY37" fmla="*/ 54429 h 290921"/>
                  <a:gd name="connsiteX38" fmla="*/ 2364922 w 2539093"/>
                  <a:gd name="connsiteY38" fmla="*/ 35379 h 290921"/>
                  <a:gd name="connsiteX39" fmla="*/ 2419350 w 2539093"/>
                  <a:gd name="connsiteY39" fmla="*/ 27215 h 290921"/>
                  <a:gd name="connsiteX40" fmla="*/ 2492829 w 2539093"/>
                  <a:gd name="connsiteY40" fmla="*/ 16329 h 290921"/>
                  <a:gd name="connsiteX41" fmla="*/ 2539093 w 2539093"/>
                  <a:gd name="connsiteY41" fmla="*/ 0 h 290921"/>
                  <a:gd name="connsiteX42" fmla="*/ 2539093 w 2539093"/>
                  <a:gd name="connsiteY42" fmla="*/ 81643 h 290921"/>
                  <a:gd name="connsiteX43" fmla="*/ 2487386 w 2539093"/>
                  <a:gd name="connsiteY43" fmla="*/ 87086 h 290921"/>
                  <a:gd name="connsiteX44" fmla="*/ 2457450 w 2539093"/>
                  <a:gd name="connsiteY44" fmla="*/ 95250 h 290921"/>
                  <a:gd name="connsiteX45" fmla="*/ 2381250 w 2539093"/>
                  <a:gd name="connsiteY45" fmla="*/ 76200 h 290921"/>
                  <a:gd name="connsiteX46" fmla="*/ 2345872 w 2539093"/>
                  <a:gd name="connsiteY46" fmla="*/ 92529 h 290921"/>
                  <a:gd name="connsiteX47" fmla="*/ 2294164 w 2539093"/>
                  <a:gd name="connsiteY47" fmla="*/ 114300 h 290921"/>
                  <a:gd name="connsiteX48" fmla="*/ 2256064 w 2539093"/>
                  <a:gd name="connsiteY48" fmla="*/ 114300 h 290921"/>
                  <a:gd name="connsiteX49" fmla="*/ 2207079 w 2539093"/>
                  <a:gd name="connsiteY49" fmla="*/ 114300 h 290921"/>
                  <a:gd name="connsiteX50" fmla="*/ 2158093 w 2539093"/>
                  <a:gd name="connsiteY50" fmla="*/ 130629 h 290921"/>
                  <a:gd name="connsiteX51" fmla="*/ 2117272 w 2539093"/>
                  <a:gd name="connsiteY51" fmla="*/ 149679 h 290921"/>
                  <a:gd name="connsiteX52" fmla="*/ 2079172 w 2539093"/>
                  <a:gd name="connsiteY52" fmla="*/ 163286 h 290921"/>
                  <a:gd name="connsiteX53" fmla="*/ 2041072 w 2539093"/>
                  <a:gd name="connsiteY53" fmla="*/ 163286 h 290921"/>
                  <a:gd name="connsiteX54" fmla="*/ 2005693 w 2539093"/>
                  <a:gd name="connsiteY54" fmla="*/ 195943 h 290921"/>
                  <a:gd name="connsiteX55" fmla="*/ 666750 w 2539093"/>
                  <a:gd name="connsiteY55" fmla="*/ 288472 h 290921"/>
                  <a:gd name="connsiteX56" fmla="*/ 541564 w 2539093"/>
                  <a:gd name="connsiteY56" fmla="*/ 231320 h 290921"/>
                  <a:gd name="connsiteX57" fmla="*/ 468086 w 2539093"/>
                  <a:gd name="connsiteY57" fmla="*/ 247649 h 290921"/>
                  <a:gd name="connsiteX58" fmla="*/ 223157 w 2539093"/>
                  <a:gd name="connsiteY58" fmla="*/ 247649 h 290921"/>
                  <a:gd name="connsiteX59" fmla="*/ 21771 w 2539093"/>
                  <a:gd name="connsiteY59" fmla="*/ 255815 h 290921"/>
                  <a:gd name="connsiteX0" fmla="*/ 0 w 2539093"/>
                  <a:gd name="connsiteY0" fmla="*/ 255815 h 290921"/>
                  <a:gd name="connsiteX1" fmla="*/ 0 w 2539093"/>
                  <a:gd name="connsiteY1" fmla="*/ 114300 h 290921"/>
                  <a:gd name="connsiteX2" fmla="*/ 59872 w 2539093"/>
                  <a:gd name="connsiteY2" fmla="*/ 127908 h 290921"/>
                  <a:gd name="connsiteX3" fmla="*/ 100693 w 2539093"/>
                  <a:gd name="connsiteY3" fmla="*/ 122465 h 290921"/>
                  <a:gd name="connsiteX4" fmla="*/ 141514 w 2539093"/>
                  <a:gd name="connsiteY4" fmla="*/ 127908 h 290921"/>
                  <a:gd name="connsiteX5" fmla="*/ 201386 w 2539093"/>
                  <a:gd name="connsiteY5" fmla="*/ 125186 h 290921"/>
                  <a:gd name="connsiteX6" fmla="*/ 244929 w 2539093"/>
                  <a:gd name="connsiteY6" fmla="*/ 136072 h 290921"/>
                  <a:gd name="connsiteX7" fmla="*/ 283029 w 2539093"/>
                  <a:gd name="connsiteY7" fmla="*/ 114300 h 290921"/>
                  <a:gd name="connsiteX8" fmla="*/ 342900 w 2539093"/>
                  <a:gd name="connsiteY8" fmla="*/ 119743 h 290921"/>
                  <a:gd name="connsiteX9" fmla="*/ 429986 w 2539093"/>
                  <a:gd name="connsiteY9" fmla="*/ 130629 h 290921"/>
                  <a:gd name="connsiteX10" fmla="*/ 473529 w 2539093"/>
                  <a:gd name="connsiteY10" fmla="*/ 108858 h 290921"/>
                  <a:gd name="connsiteX11" fmla="*/ 552450 w 2539093"/>
                  <a:gd name="connsiteY11" fmla="*/ 136072 h 290921"/>
                  <a:gd name="connsiteX12" fmla="*/ 601436 w 2539093"/>
                  <a:gd name="connsiteY12" fmla="*/ 130629 h 290921"/>
                  <a:gd name="connsiteX13" fmla="*/ 666750 w 2539093"/>
                  <a:gd name="connsiteY13" fmla="*/ 163286 h 290921"/>
                  <a:gd name="connsiteX14" fmla="*/ 723900 w 2539093"/>
                  <a:gd name="connsiteY14" fmla="*/ 160565 h 290921"/>
                  <a:gd name="connsiteX15" fmla="*/ 789214 w 2539093"/>
                  <a:gd name="connsiteY15" fmla="*/ 160565 h 290921"/>
                  <a:gd name="connsiteX16" fmla="*/ 830036 w 2539093"/>
                  <a:gd name="connsiteY16" fmla="*/ 160565 h 290921"/>
                  <a:gd name="connsiteX17" fmla="*/ 892629 w 2539093"/>
                  <a:gd name="connsiteY17" fmla="*/ 141515 h 290921"/>
                  <a:gd name="connsiteX18" fmla="*/ 993322 w 2539093"/>
                  <a:gd name="connsiteY18" fmla="*/ 130629 h 290921"/>
                  <a:gd name="connsiteX19" fmla="*/ 1083129 w 2539093"/>
                  <a:gd name="connsiteY19" fmla="*/ 133350 h 290921"/>
                  <a:gd name="connsiteX20" fmla="*/ 1143000 w 2539093"/>
                  <a:gd name="connsiteY20" fmla="*/ 133350 h 290921"/>
                  <a:gd name="connsiteX21" fmla="*/ 1213757 w 2539093"/>
                  <a:gd name="connsiteY21" fmla="*/ 119743 h 290921"/>
                  <a:gd name="connsiteX22" fmla="*/ 1238250 w 2539093"/>
                  <a:gd name="connsiteY22" fmla="*/ 130629 h 290921"/>
                  <a:gd name="connsiteX23" fmla="*/ 1420586 w 2539093"/>
                  <a:gd name="connsiteY23" fmla="*/ 95250 h 290921"/>
                  <a:gd name="connsiteX24" fmla="*/ 1515836 w 2539093"/>
                  <a:gd name="connsiteY24" fmla="*/ 130629 h 290921"/>
                  <a:gd name="connsiteX25" fmla="*/ 1611086 w 2539093"/>
                  <a:gd name="connsiteY25" fmla="*/ 106136 h 290921"/>
                  <a:gd name="connsiteX26" fmla="*/ 1657350 w 2539093"/>
                  <a:gd name="connsiteY26" fmla="*/ 119743 h 290921"/>
                  <a:gd name="connsiteX27" fmla="*/ 1695450 w 2539093"/>
                  <a:gd name="connsiteY27" fmla="*/ 103415 h 290921"/>
                  <a:gd name="connsiteX28" fmla="*/ 1752600 w 2539093"/>
                  <a:gd name="connsiteY28" fmla="*/ 92529 h 290921"/>
                  <a:gd name="connsiteX29" fmla="*/ 1801586 w 2539093"/>
                  <a:gd name="connsiteY29" fmla="*/ 84365 h 290921"/>
                  <a:gd name="connsiteX30" fmla="*/ 1842407 w 2539093"/>
                  <a:gd name="connsiteY30" fmla="*/ 70758 h 290921"/>
                  <a:gd name="connsiteX31" fmla="*/ 1899557 w 2539093"/>
                  <a:gd name="connsiteY31" fmla="*/ 95250 h 290921"/>
                  <a:gd name="connsiteX32" fmla="*/ 1934936 w 2539093"/>
                  <a:gd name="connsiteY32" fmla="*/ 114300 h 290921"/>
                  <a:gd name="connsiteX33" fmla="*/ 1994807 w 2539093"/>
                  <a:gd name="connsiteY33" fmla="*/ 97972 h 290921"/>
                  <a:gd name="connsiteX34" fmla="*/ 2032907 w 2539093"/>
                  <a:gd name="connsiteY34" fmla="*/ 97972 h 290921"/>
                  <a:gd name="connsiteX35" fmla="*/ 2111829 w 2539093"/>
                  <a:gd name="connsiteY35" fmla="*/ 73479 h 290921"/>
                  <a:gd name="connsiteX36" fmla="*/ 2168979 w 2539093"/>
                  <a:gd name="connsiteY36" fmla="*/ 54429 h 290921"/>
                  <a:gd name="connsiteX37" fmla="*/ 2228850 w 2539093"/>
                  <a:gd name="connsiteY37" fmla="*/ 54429 h 290921"/>
                  <a:gd name="connsiteX38" fmla="*/ 2364922 w 2539093"/>
                  <a:gd name="connsiteY38" fmla="*/ 35379 h 290921"/>
                  <a:gd name="connsiteX39" fmla="*/ 2419350 w 2539093"/>
                  <a:gd name="connsiteY39" fmla="*/ 27215 h 290921"/>
                  <a:gd name="connsiteX40" fmla="*/ 2492829 w 2539093"/>
                  <a:gd name="connsiteY40" fmla="*/ 16329 h 290921"/>
                  <a:gd name="connsiteX41" fmla="*/ 2539093 w 2539093"/>
                  <a:gd name="connsiteY41" fmla="*/ 0 h 290921"/>
                  <a:gd name="connsiteX42" fmla="*/ 2539093 w 2539093"/>
                  <a:gd name="connsiteY42" fmla="*/ 81643 h 290921"/>
                  <a:gd name="connsiteX43" fmla="*/ 2487386 w 2539093"/>
                  <a:gd name="connsiteY43" fmla="*/ 87086 h 290921"/>
                  <a:gd name="connsiteX44" fmla="*/ 2457450 w 2539093"/>
                  <a:gd name="connsiteY44" fmla="*/ 95250 h 290921"/>
                  <a:gd name="connsiteX45" fmla="*/ 2381250 w 2539093"/>
                  <a:gd name="connsiteY45" fmla="*/ 76200 h 290921"/>
                  <a:gd name="connsiteX46" fmla="*/ 2345872 w 2539093"/>
                  <a:gd name="connsiteY46" fmla="*/ 92529 h 290921"/>
                  <a:gd name="connsiteX47" fmla="*/ 2294164 w 2539093"/>
                  <a:gd name="connsiteY47" fmla="*/ 114300 h 290921"/>
                  <a:gd name="connsiteX48" fmla="*/ 2256064 w 2539093"/>
                  <a:gd name="connsiteY48" fmla="*/ 114300 h 290921"/>
                  <a:gd name="connsiteX49" fmla="*/ 2207079 w 2539093"/>
                  <a:gd name="connsiteY49" fmla="*/ 114300 h 290921"/>
                  <a:gd name="connsiteX50" fmla="*/ 2158093 w 2539093"/>
                  <a:gd name="connsiteY50" fmla="*/ 130629 h 290921"/>
                  <a:gd name="connsiteX51" fmla="*/ 2117272 w 2539093"/>
                  <a:gd name="connsiteY51" fmla="*/ 149679 h 290921"/>
                  <a:gd name="connsiteX52" fmla="*/ 2079172 w 2539093"/>
                  <a:gd name="connsiteY52" fmla="*/ 163286 h 290921"/>
                  <a:gd name="connsiteX53" fmla="*/ 2041072 w 2539093"/>
                  <a:gd name="connsiteY53" fmla="*/ 163286 h 290921"/>
                  <a:gd name="connsiteX54" fmla="*/ 2005693 w 2539093"/>
                  <a:gd name="connsiteY54" fmla="*/ 195943 h 290921"/>
                  <a:gd name="connsiteX55" fmla="*/ 1532164 w 2539093"/>
                  <a:gd name="connsiteY55" fmla="*/ 225878 h 290921"/>
                  <a:gd name="connsiteX56" fmla="*/ 666750 w 2539093"/>
                  <a:gd name="connsiteY56" fmla="*/ 288472 h 290921"/>
                  <a:gd name="connsiteX57" fmla="*/ 541564 w 2539093"/>
                  <a:gd name="connsiteY57" fmla="*/ 231320 h 290921"/>
                  <a:gd name="connsiteX58" fmla="*/ 468086 w 2539093"/>
                  <a:gd name="connsiteY58" fmla="*/ 247649 h 290921"/>
                  <a:gd name="connsiteX59" fmla="*/ 223157 w 2539093"/>
                  <a:gd name="connsiteY59" fmla="*/ 247649 h 290921"/>
                  <a:gd name="connsiteX60" fmla="*/ 21771 w 2539093"/>
                  <a:gd name="connsiteY60" fmla="*/ 255815 h 290921"/>
                  <a:gd name="connsiteX0" fmla="*/ 0 w 2539093"/>
                  <a:gd name="connsiteY0" fmla="*/ 255815 h 290921"/>
                  <a:gd name="connsiteX1" fmla="*/ 0 w 2539093"/>
                  <a:gd name="connsiteY1" fmla="*/ 114300 h 290921"/>
                  <a:gd name="connsiteX2" fmla="*/ 59872 w 2539093"/>
                  <a:gd name="connsiteY2" fmla="*/ 127908 h 290921"/>
                  <a:gd name="connsiteX3" fmla="*/ 100693 w 2539093"/>
                  <a:gd name="connsiteY3" fmla="*/ 122465 h 290921"/>
                  <a:gd name="connsiteX4" fmla="*/ 141514 w 2539093"/>
                  <a:gd name="connsiteY4" fmla="*/ 127908 h 290921"/>
                  <a:gd name="connsiteX5" fmla="*/ 201386 w 2539093"/>
                  <a:gd name="connsiteY5" fmla="*/ 125186 h 290921"/>
                  <a:gd name="connsiteX6" fmla="*/ 244929 w 2539093"/>
                  <a:gd name="connsiteY6" fmla="*/ 136072 h 290921"/>
                  <a:gd name="connsiteX7" fmla="*/ 283029 w 2539093"/>
                  <a:gd name="connsiteY7" fmla="*/ 114300 h 290921"/>
                  <a:gd name="connsiteX8" fmla="*/ 342900 w 2539093"/>
                  <a:gd name="connsiteY8" fmla="*/ 119743 h 290921"/>
                  <a:gd name="connsiteX9" fmla="*/ 429986 w 2539093"/>
                  <a:gd name="connsiteY9" fmla="*/ 130629 h 290921"/>
                  <a:gd name="connsiteX10" fmla="*/ 473529 w 2539093"/>
                  <a:gd name="connsiteY10" fmla="*/ 108858 h 290921"/>
                  <a:gd name="connsiteX11" fmla="*/ 552450 w 2539093"/>
                  <a:gd name="connsiteY11" fmla="*/ 136072 h 290921"/>
                  <a:gd name="connsiteX12" fmla="*/ 601436 w 2539093"/>
                  <a:gd name="connsiteY12" fmla="*/ 130629 h 290921"/>
                  <a:gd name="connsiteX13" fmla="*/ 666750 w 2539093"/>
                  <a:gd name="connsiteY13" fmla="*/ 163286 h 290921"/>
                  <a:gd name="connsiteX14" fmla="*/ 723900 w 2539093"/>
                  <a:gd name="connsiteY14" fmla="*/ 160565 h 290921"/>
                  <a:gd name="connsiteX15" fmla="*/ 789214 w 2539093"/>
                  <a:gd name="connsiteY15" fmla="*/ 160565 h 290921"/>
                  <a:gd name="connsiteX16" fmla="*/ 830036 w 2539093"/>
                  <a:gd name="connsiteY16" fmla="*/ 160565 h 290921"/>
                  <a:gd name="connsiteX17" fmla="*/ 892629 w 2539093"/>
                  <a:gd name="connsiteY17" fmla="*/ 141515 h 290921"/>
                  <a:gd name="connsiteX18" fmla="*/ 993322 w 2539093"/>
                  <a:gd name="connsiteY18" fmla="*/ 130629 h 290921"/>
                  <a:gd name="connsiteX19" fmla="*/ 1083129 w 2539093"/>
                  <a:gd name="connsiteY19" fmla="*/ 133350 h 290921"/>
                  <a:gd name="connsiteX20" fmla="*/ 1143000 w 2539093"/>
                  <a:gd name="connsiteY20" fmla="*/ 133350 h 290921"/>
                  <a:gd name="connsiteX21" fmla="*/ 1213757 w 2539093"/>
                  <a:gd name="connsiteY21" fmla="*/ 119743 h 290921"/>
                  <a:gd name="connsiteX22" fmla="*/ 1238250 w 2539093"/>
                  <a:gd name="connsiteY22" fmla="*/ 130629 h 290921"/>
                  <a:gd name="connsiteX23" fmla="*/ 1420586 w 2539093"/>
                  <a:gd name="connsiteY23" fmla="*/ 95250 h 290921"/>
                  <a:gd name="connsiteX24" fmla="*/ 1515836 w 2539093"/>
                  <a:gd name="connsiteY24" fmla="*/ 130629 h 290921"/>
                  <a:gd name="connsiteX25" fmla="*/ 1611086 w 2539093"/>
                  <a:gd name="connsiteY25" fmla="*/ 106136 h 290921"/>
                  <a:gd name="connsiteX26" fmla="*/ 1657350 w 2539093"/>
                  <a:gd name="connsiteY26" fmla="*/ 119743 h 290921"/>
                  <a:gd name="connsiteX27" fmla="*/ 1695450 w 2539093"/>
                  <a:gd name="connsiteY27" fmla="*/ 103415 h 290921"/>
                  <a:gd name="connsiteX28" fmla="*/ 1752600 w 2539093"/>
                  <a:gd name="connsiteY28" fmla="*/ 92529 h 290921"/>
                  <a:gd name="connsiteX29" fmla="*/ 1801586 w 2539093"/>
                  <a:gd name="connsiteY29" fmla="*/ 84365 h 290921"/>
                  <a:gd name="connsiteX30" fmla="*/ 1842407 w 2539093"/>
                  <a:gd name="connsiteY30" fmla="*/ 70758 h 290921"/>
                  <a:gd name="connsiteX31" fmla="*/ 1899557 w 2539093"/>
                  <a:gd name="connsiteY31" fmla="*/ 95250 h 290921"/>
                  <a:gd name="connsiteX32" fmla="*/ 1934936 w 2539093"/>
                  <a:gd name="connsiteY32" fmla="*/ 114300 h 290921"/>
                  <a:gd name="connsiteX33" fmla="*/ 1994807 w 2539093"/>
                  <a:gd name="connsiteY33" fmla="*/ 97972 h 290921"/>
                  <a:gd name="connsiteX34" fmla="*/ 2032907 w 2539093"/>
                  <a:gd name="connsiteY34" fmla="*/ 97972 h 290921"/>
                  <a:gd name="connsiteX35" fmla="*/ 2111829 w 2539093"/>
                  <a:gd name="connsiteY35" fmla="*/ 73479 h 290921"/>
                  <a:gd name="connsiteX36" fmla="*/ 2168979 w 2539093"/>
                  <a:gd name="connsiteY36" fmla="*/ 54429 h 290921"/>
                  <a:gd name="connsiteX37" fmla="*/ 2228850 w 2539093"/>
                  <a:gd name="connsiteY37" fmla="*/ 54429 h 290921"/>
                  <a:gd name="connsiteX38" fmla="*/ 2364922 w 2539093"/>
                  <a:gd name="connsiteY38" fmla="*/ 35379 h 290921"/>
                  <a:gd name="connsiteX39" fmla="*/ 2419350 w 2539093"/>
                  <a:gd name="connsiteY39" fmla="*/ 27215 h 290921"/>
                  <a:gd name="connsiteX40" fmla="*/ 2492829 w 2539093"/>
                  <a:gd name="connsiteY40" fmla="*/ 16329 h 290921"/>
                  <a:gd name="connsiteX41" fmla="*/ 2539093 w 2539093"/>
                  <a:gd name="connsiteY41" fmla="*/ 0 h 290921"/>
                  <a:gd name="connsiteX42" fmla="*/ 2539093 w 2539093"/>
                  <a:gd name="connsiteY42" fmla="*/ 81643 h 290921"/>
                  <a:gd name="connsiteX43" fmla="*/ 2487386 w 2539093"/>
                  <a:gd name="connsiteY43" fmla="*/ 87086 h 290921"/>
                  <a:gd name="connsiteX44" fmla="*/ 2457450 w 2539093"/>
                  <a:gd name="connsiteY44" fmla="*/ 95250 h 290921"/>
                  <a:gd name="connsiteX45" fmla="*/ 2381250 w 2539093"/>
                  <a:gd name="connsiteY45" fmla="*/ 76200 h 290921"/>
                  <a:gd name="connsiteX46" fmla="*/ 2345872 w 2539093"/>
                  <a:gd name="connsiteY46" fmla="*/ 92529 h 290921"/>
                  <a:gd name="connsiteX47" fmla="*/ 2294164 w 2539093"/>
                  <a:gd name="connsiteY47" fmla="*/ 114300 h 290921"/>
                  <a:gd name="connsiteX48" fmla="*/ 2256064 w 2539093"/>
                  <a:gd name="connsiteY48" fmla="*/ 114300 h 290921"/>
                  <a:gd name="connsiteX49" fmla="*/ 2207079 w 2539093"/>
                  <a:gd name="connsiteY49" fmla="*/ 114300 h 290921"/>
                  <a:gd name="connsiteX50" fmla="*/ 2158093 w 2539093"/>
                  <a:gd name="connsiteY50" fmla="*/ 130629 h 290921"/>
                  <a:gd name="connsiteX51" fmla="*/ 2117272 w 2539093"/>
                  <a:gd name="connsiteY51" fmla="*/ 149679 h 290921"/>
                  <a:gd name="connsiteX52" fmla="*/ 2079172 w 2539093"/>
                  <a:gd name="connsiteY52" fmla="*/ 163286 h 290921"/>
                  <a:gd name="connsiteX53" fmla="*/ 2041072 w 2539093"/>
                  <a:gd name="connsiteY53" fmla="*/ 163286 h 290921"/>
                  <a:gd name="connsiteX54" fmla="*/ 2005693 w 2539093"/>
                  <a:gd name="connsiteY54" fmla="*/ 195943 h 290921"/>
                  <a:gd name="connsiteX55" fmla="*/ 1532164 w 2539093"/>
                  <a:gd name="connsiteY55" fmla="*/ 225878 h 290921"/>
                  <a:gd name="connsiteX56" fmla="*/ 666750 w 2539093"/>
                  <a:gd name="connsiteY56" fmla="*/ 288472 h 290921"/>
                  <a:gd name="connsiteX57" fmla="*/ 541564 w 2539093"/>
                  <a:gd name="connsiteY57" fmla="*/ 231320 h 290921"/>
                  <a:gd name="connsiteX58" fmla="*/ 468086 w 2539093"/>
                  <a:gd name="connsiteY58" fmla="*/ 247649 h 290921"/>
                  <a:gd name="connsiteX59" fmla="*/ 223157 w 2539093"/>
                  <a:gd name="connsiteY59" fmla="*/ 247649 h 290921"/>
                  <a:gd name="connsiteX60" fmla="*/ 21771 w 2539093"/>
                  <a:gd name="connsiteY60" fmla="*/ 255815 h 290921"/>
                  <a:gd name="connsiteX0" fmla="*/ 0 w 2539093"/>
                  <a:gd name="connsiteY0" fmla="*/ 255815 h 290921"/>
                  <a:gd name="connsiteX1" fmla="*/ 0 w 2539093"/>
                  <a:gd name="connsiteY1" fmla="*/ 114300 h 290921"/>
                  <a:gd name="connsiteX2" fmla="*/ 59872 w 2539093"/>
                  <a:gd name="connsiteY2" fmla="*/ 127908 h 290921"/>
                  <a:gd name="connsiteX3" fmla="*/ 100693 w 2539093"/>
                  <a:gd name="connsiteY3" fmla="*/ 122465 h 290921"/>
                  <a:gd name="connsiteX4" fmla="*/ 141514 w 2539093"/>
                  <a:gd name="connsiteY4" fmla="*/ 127908 h 290921"/>
                  <a:gd name="connsiteX5" fmla="*/ 201386 w 2539093"/>
                  <a:gd name="connsiteY5" fmla="*/ 125186 h 290921"/>
                  <a:gd name="connsiteX6" fmla="*/ 244929 w 2539093"/>
                  <a:gd name="connsiteY6" fmla="*/ 136072 h 290921"/>
                  <a:gd name="connsiteX7" fmla="*/ 283029 w 2539093"/>
                  <a:gd name="connsiteY7" fmla="*/ 114300 h 290921"/>
                  <a:gd name="connsiteX8" fmla="*/ 342900 w 2539093"/>
                  <a:gd name="connsiteY8" fmla="*/ 119743 h 290921"/>
                  <a:gd name="connsiteX9" fmla="*/ 429986 w 2539093"/>
                  <a:gd name="connsiteY9" fmla="*/ 130629 h 290921"/>
                  <a:gd name="connsiteX10" fmla="*/ 473529 w 2539093"/>
                  <a:gd name="connsiteY10" fmla="*/ 108858 h 290921"/>
                  <a:gd name="connsiteX11" fmla="*/ 552450 w 2539093"/>
                  <a:gd name="connsiteY11" fmla="*/ 136072 h 290921"/>
                  <a:gd name="connsiteX12" fmla="*/ 601436 w 2539093"/>
                  <a:gd name="connsiteY12" fmla="*/ 130629 h 290921"/>
                  <a:gd name="connsiteX13" fmla="*/ 666750 w 2539093"/>
                  <a:gd name="connsiteY13" fmla="*/ 163286 h 290921"/>
                  <a:gd name="connsiteX14" fmla="*/ 723900 w 2539093"/>
                  <a:gd name="connsiteY14" fmla="*/ 160565 h 290921"/>
                  <a:gd name="connsiteX15" fmla="*/ 789214 w 2539093"/>
                  <a:gd name="connsiteY15" fmla="*/ 160565 h 290921"/>
                  <a:gd name="connsiteX16" fmla="*/ 830036 w 2539093"/>
                  <a:gd name="connsiteY16" fmla="*/ 160565 h 290921"/>
                  <a:gd name="connsiteX17" fmla="*/ 892629 w 2539093"/>
                  <a:gd name="connsiteY17" fmla="*/ 141515 h 290921"/>
                  <a:gd name="connsiteX18" fmla="*/ 993322 w 2539093"/>
                  <a:gd name="connsiteY18" fmla="*/ 130629 h 290921"/>
                  <a:gd name="connsiteX19" fmla="*/ 1083129 w 2539093"/>
                  <a:gd name="connsiteY19" fmla="*/ 133350 h 290921"/>
                  <a:gd name="connsiteX20" fmla="*/ 1143000 w 2539093"/>
                  <a:gd name="connsiteY20" fmla="*/ 133350 h 290921"/>
                  <a:gd name="connsiteX21" fmla="*/ 1213757 w 2539093"/>
                  <a:gd name="connsiteY21" fmla="*/ 119743 h 290921"/>
                  <a:gd name="connsiteX22" fmla="*/ 1238250 w 2539093"/>
                  <a:gd name="connsiteY22" fmla="*/ 130629 h 290921"/>
                  <a:gd name="connsiteX23" fmla="*/ 1420586 w 2539093"/>
                  <a:gd name="connsiteY23" fmla="*/ 95250 h 290921"/>
                  <a:gd name="connsiteX24" fmla="*/ 1515836 w 2539093"/>
                  <a:gd name="connsiteY24" fmla="*/ 130629 h 290921"/>
                  <a:gd name="connsiteX25" fmla="*/ 1611086 w 2539093"/>
                  <a:gd name="connsiteY25" fmla="*/ 106136 h 290921"/>
                  <a:gd name="connsiteX26" fmla="*/ 1657350 w 2539093"/>
                  <a:gd name="connsiteY26" fmla="*/ 119743 h 290921"/>
                  <a:gd name="connsiteX27" fmla="*/ 1695450 w 2539093"/>
                  <a:gd name="connsiteY27" fmla="*/ 103415 h 290921"/>
                  <a:gd name="connsiteX28" fmla="*/ 1752600 w 2539093"/>
                  <a:gd name="connsiteY28" fmla="*/ 92529 h 290921"/>
                  <a:gd name="connsiteX29" fmla="*/ 1801586 w 2539093"/>
                  <a:gd name="connsiteY29" fmla="*/ 84365 h 290921"/>
                  <a:gd name="connsiteX30" fmla="*/ 1842407 w 2539093"/>
                  <a:gd name="connsiteY30" fmla="*/ 70758 h 290921"/>
                  <a:gd name="connsiteX31" fmla="*/ 1899557 w 2539093"/>
                  <a:gd name="connsiteY31" fmla="*/ 95250 h 290921"/>
                  <a:gd name="connsiteX32" fmla="*/ 1934936 w 2539093"/>
                  <a:gd name="connsiteY32" fmla="*/ 114300 h 290921"/>
                  <a:gd name="connsiteX33" fmla="*/ 1994807 w 2539093"/>
                  <a:gd name="connsiteY33" fmla="*/ 97972 h 290921"/>
                  <a:gd name="connsiteX34" fmla="*/ 2032907 w 2539093"/>
                  <a:gd name="connsiteY34" fmla="*/ 97972 h 290921"/>
                  <a:gd name="connsiteX35" fmla="*/ 2111829 w 2539093"/>
                  <a:gd name="connsiteY35" fmla="*/ 73479 h 290921"/>
                  <a:gd name="connsiteX36" fmla="*/ 2168979 w 2539093"/>
                  <a:gd name="connsiteY36" fmla="*/ 54429 h 290921"/>
                  <a:gd name="connsiteX37" fmla="*/ 2228850 w 2539093"/>
                  <a:gd name="connsiteY37" fmla="*/ 54429 h 290921"/>
                  <a:gd name="connsiteX38" fmla="*/ 2364922 w 2539093"/>
                  <a:gd name="connsiteY38" fmla="*/ 35379 h 290921"/>
                  <a:gd name="connsiteX39" fmla="*/ 2419350 w 2539093"/>
                  <a:gd name="connsiteY39" fmla="*/ 27215 h 290921"/>
                  <a:gd name="connsiteX40" fmla="*/ 2492829 w 2539093"/>
                  <a:gd name="connsiteY40" fmla="*/ 16329 h 290921"/>
                  <a:gd name="connsiteX41" fmla="*/ 2539093 w 2539093"/>
                  <a:gd name="connsiteY41" fmla="*/ 0 h 290921"/>
                  <a:gd name="connsiteX42" fmla="*/ 2539093 w 2539093"/>
                  <a:gd name="connsiteY42" fmla="*/ 81643 h 290921"/>
                  <a:gd name="connsiteX43" fmla="*/ 2487386 w 2539093"/>
                  <a:gd name="connsiteY43" fmla="*/ 87086 h 290921"/>
                  <a:gd name="connsiteX44" fmla="*/ 2457450 w 2539093"/>
                  <a:gd name="connsiteY44" fmla="*/ 95250 h 290921"/>
                  <a:gd name="connsiteX45" fmla="*/ 2381250 w 2539093"/>
                  <a:gd name="connsiteY45" fmla="*/ 76200 h 290921"/>
                  <a:gd name="connsiteX46" fmla="*/ 2345872 w 2539093"/>
                  <a:gd name="connsiteY46" fmla="*/ 92529 h 290921"/>
                  <a:gd name="connsiteX47" fmla="*/ 2294164 w 2539093"/>
                  <a:gd name="connsiteY47" fmla="*/ 114300 h 290921"/>
                  <a:gd name="connsiteX48" fmla="*/ 2256064 w 2539093"/>
                  <a:gd name="connsiteY48" fmla="*/ 114300 h 290921"/>
                  <a:gd name="connsiteX49" fmla="*/ 2207079 w 2539093"/>
                  <a:gd name="connsiteY49" fmla="*/ 114300 h 290921"/>
                  <a:gd name="connsiteX50" fmla="*/ 2158093 w 2539093"/>
                  <a:gd name="connsiteY50" fmla="*/ 130629 h 290921"/>
                  <a:gd name="connsiteX51" fmla="*/ 2117272 w 2539093"/>
                  <a:gd name="connsiteY51" fmla="*/ 149679 h 290921"/>
                  <a:gd name="connsiteX52" fmla="*/ 2079172 w 2539093"/>
                  <a:gd name="connsiteY52" fmla="*/ 163286 h 290921"/>
                  <a:gd name="connsiteX53" fmla="*/ 2041072 w 2539093"/>
                  <a:gd name="connsiteY53" fmla="*/ 163286 h 290921"/>
                  <a:gd name="connsiteX54" fmla="*/ 2005693 w 2539093"/>
                  <a:gd name="connsiteY54" fmla="*/ 195943 h 290921"/>
                  <a:gd name="connsiteX55" fmla="*/ 1532164 w 2539093"/>
                  <a:gd name="connsiteY55" fmla="*/ 225878 h 290921"/>
                  <a:gd name="connsiteX56" fmla="*/ 666750 w 2539093"/>
                  <a:gd name="connsiteY56" fmla="*/ 288472 h 290921"/>
                  <a:gd name="connsiteX57" fmla="*/ 541564 w 2539093"/>
                  <a:gd name="connsiteY57" fmla="*/ 231320 h 290921"/>
                  <a:gd name="connsiteX58" fmla="*/ 468086 w 2539093"/>
                  <a:gd name="connsiteY58" fmla="*/ 247649 h 290921"/>
                  <a:gd name="connsiteX59" fmla="*/ 223157 w 2539093"/>
                  <a:gd name="connsiteY59" fmla="*/ 247649 h 290921"/>
                  <a:gd name="connsiteX60" fmla="*/ 21771 w 2539093"/>
                  <a:gd name="connsiteY60" fmla="*/ 255815 h 290921"/>
                  <a:gd name="connsiteX0" fmla="*/ 0 w 2539093"/>
                  <a:gd name="connsiteY0" fmla="*/ 255815 h 290921"/>
                  <a:gd name="connsiteX1" fmla="*/ 0 w 2539093"/>
                  <a:gd name="connsiteY1" fmla="*/ 114300 h 290921"/>
                  <a:gd name="connsiteX2" fmla="*/ 59872 w 2539093"/>
                  <a:gd name="connsiteY2" fmla="*/ 127908 h 290921"/>
                  <a:gd name="connsiteX3" fmla="*/ 100693 w 2539093"/>
                  <a:gd name="connsiteY3" fmla="*/ 122465 h 290921"/>
                  <a:gd name="connsiteX4" fmla="*/ 141514 w 2539093"/>
                  <a:gd name="connsiteY4" fmla="*/ 127908 h 290921"/>
                  <a:gd name="connsiteX5" fmla="*/ 201386 w 2539093"/>
                  <a:gd name="connsiteY5" fmla="*/ 125186 h 290921"/>
                  <a:gd name="connsiteX6" fmla="*/ 244929 w 2539093"/>
                  <a:gd name="connsiteY6" fmla="*/ 136072 h 290921"/>
                  <a:gd name="connsiteX7" fmla="*/ 283029 w 2539093"/>
                  <a:gd name="connsiteY7" fmla="*/ 114300 h 290921"/>
                  <a:gd name="connsiteX8" fmla="*/ 342900 w 2539093"/>
                  <a:gd name="connsiteY8" fmla="*/ 119743 h 290921"/>
                  <a:gd name="connsiteX9" fmla="*/ 429986 w 2539093"/>
                  <a:gd name="connsiteY9" fmla="*/ 130629 h 290921"/>
                  <a:gd name="connsiteX10" fmla="*/ 473529 w 2539093"/>
                  <a:gd name="connsiteY10" fmla="*/ 108858 h 290921"/>
                  <a:gd name="connsiteX11" fmla="*/ 552450 w 2539093"/>
                  <a:gd name="connsiteY11" fmla="*/ 136072 h 290921"/>
                  <a:gd name="connsiteX12" fmla="*/ 601436 w 2539093"/>
                  <a:gd name="connsiteY12" fmla="*/ 130629 h 290921"/>
                  <a:gd name="connsiteX13" fmla="*/ 666750 w 2539093"/>
                  <a:gd name="connsiteY13" fmla="*/ 163286 h 290921"/>
                  <a:gd name="connsiteX14" fmla="*/ 723900 w 2539093"/>
                  <a:gd name="connsiteY14" fmla="*/ 160565 h 290921"/>
                  <a:gd name="connsiteX15" fmla="*/ 789214 w 2539093"/>
                  <a:gd name="connsiteY15" fmla="*/ 160565 h 290921"/>
                  <a:gd name="connsiteX16" fmla="*/ 830036 w 2539093"/>
                  <a:gd name="connsiteY16" fmla="*/ 160565 h 290921"/>
                  <a:gd name="connsiteX17" fmla="*/ 892629 w 2539093"/>
                  <a:gd name="connsiteY17" fmla="*/ 141515 h 290921"/>
                  <a:gd name="connsiteX18" fmla="*/ 993322 w 2539093"/>
                  <a:gd name="connsiteY18" fmla="*/ 130629 h 290921"/>
                  <a:gd name="connsiteX19" fmla="*/ 1083129 w 2539093"/>
                  <a:gd name="connsiteY19" fmla="*/ 133350 h 290921"/>
                  <a:gd name="connsiteX20" fmla="*/ 1143000 w 2539093"/>
                  <a:gd name="connsiteY20" fmla="*/ 133350 h 290921"/>
                  <a:gd name="connsiteX21" fmla="*/ 1213757 w 2539093"/>
                  <a:gd name="connsiteY21" fmla="*/ 119743 h 290921"/>
                  <a:gd name="connsiteX22" fmla="*/ 1238250 w 2539093"/>
                  <a:gd name="connsiteY22" fmla="*/ 130629 h 290921"/>
                  <a:gd name="connsiteX23" fmla="*/ 1420586 w 2539093"/>
                  <a:gd name="connsiteY23" fmla="*/ 95250 h 290921"/>
                  <a:gd name="connsiteX24" fmla="*/ 1515836 w 2539093"/>
                  <a:gd name="connsiteY24" fmla="*/ 130629 h 290921"/>
                  <a:gd name="connsiteX25" fmla="*/ 1611086 w 2539093"/>
                  <a:gd name="connsiteY25" fmla="*/ 106136 h 290921"/>
                  <a:gd name="connsiteX26" fmla="*/ 1657350 w 2539093"/>
                  <a:gd name="connsiteY26" fmla="*/ 119743 h 290921"/>
                  <a:gd name="connsiteX27" fmla="*/ 1695450 w 2539093"/>
                  <a:gd name="connsiteY27" fmla="*/ 103415 h 290921"/>
                  <a:gd name="connsiteX28" fmla="*/ 1752600 w 2539093"/>
                  <a:gd name="connsiteY28" fmla="*/ 92529 h 290921"/>
                  <a:gd name="connsiteX29" fmla="*/ 1801586 w 2539093"/>
                  <a:gd name="connsiteY29" fmla="*/ 84365 h 290921"/>
                  <a:gd name="connsiteX30" fmla="*/ 1842407 w 2539093"/>
                  <a:gd name="connsiteY30" fmla="*/ 70758 h 290921"/>
                  <a:gd name="connsiteX31" fmla="*/ 1899557 w 2539093"/>
                  <a:gd name="connsiteY31" fmla="*/ 95250 h 290921"/>
                  <a:gd name="connsiteX32" fmla="*/ 1934936 w 2539093"/>
                  <a:gd name="connsiteY32" fmla="*/ 114300 h 290921"/>
                  <a:gd name="connsiteX33" fmla="*/ 1994807 w 2539093"/>
                  <a:gd name="connsiteY33" fmla="*/ 97972 h 290921"/>
                  <a:gd name="connsiteX34" fmla="*/ 2032907 w 2539093"/>
                  <a:gd name="connsiteY34" fmla="*/ 97972 h 290921"/>
                  <a:gd name="connsiteX35" fmla="*/ 2111829 w 2539093"/>
                  <a:gd name="connsiteY35" fmla="*/ 73479 h 290921"/>
                  <a:gd name="connsiteX36" fmla="*/ 2168979 w 2539093"/>
                  <a:gd name="connsiteY36" fmla="*/ 54429 h 290921"/>
                  <a:gd name="connsiteX37" fmla="*/ 2228850 w 2539093"/>
                  <a:gd name="connsiteY37" fmla="*/ 54429 h 290921"/>
                  <a:gd name="connsiteX38" fmla="*/ 2364922 w 2539093"/>
                  <a:gd name="connsiteY38" fmla="*/ 35379 h 290921"/>
                  <a:gd name="connsiteX39" fmla="*/ 2419350 w 2539093"/>
                  <a:gd name="connsiteY39" fmla="*/ 27215 h 290921"/>
                  <a:gd name="connsiteX40" fmla="*/ 2492829 w 2539093"/>
                  <a:gd name="connsiteY40" fmla="*/ 16329 h 290921"/>
                  <a:gd name="connsiteX41" fmla="*/ 2539093 w 2539093"/>
                  <a:gd name="connsiteY41" fmla="*/ 0 h 290921"/>
                  <a:gd name="connsiteX42" fmla="*/ 2539093 w 2539093"/>
                  <a:gd name="connsiteY42" fmla="*/ 81643 h 290921"/>
                  <a:gd name="connsiteX43" fmla="*/ 2487386 w 2539093"/>
                  <a:gd name="connsiteY43" fmla="*/ 87086 h 290921"/>
                  <a:gd name="connsiteX44" fmla="*/ 2457450 w 2539093"/>
                  <a:gd name="connsiteY44" fmla="*/ 95250 h 290921"/>
                  <a:gd name="connsiteX45" fmla="*/ 2381250 w 2539093"/>
                  <a:gd name="connsiteY45" fmla="*/ 76200 h 290921"/>
                  <a:gd name="connsiteX46" fmla="*/ 2345872 w 2539093"/>
                  <a:gd name="connsiteY46" fmla="*/ 92529 h 290921"/>
                  <a:gd name="connsiteX47" fmla="*/ 2294164 w 2539093"/>
                  <a:gd name="connsiteY47" fmla="*/ 114300 h 290921"/>
                  <a:gd name="connsiteX48" fmla="*/ 2256064 w 2539093"/>
                  <a:gd name="connsiteY48" fmla="*/ 114300 h 290921"/>
                  <a:gd name="connsiteX49" fmla="*/ 2207079 w 2539093"/>
                  <a:gd name="connsiteY49" fmla="*/ 114300 h 290921"/>
                  <a:gd name="connsiteX50" fmla="*/ 2158093 w 2539093"/>
                  <a:gd name="connsiteY50" fmla="*/ 130629 h 290921"/>
                  <a:gd name="connsiteX51" fmla="*/ 2117272 w 2539093"/>
                  <a:gd name="connsiteY51" fmla="*/ 149679 h 290921"/>
                  <a:gd name="connsiteX52" fmla="*/ 2079172 w 2539093"/>
                  <a:gd name="connsiteY52" fmla="*/ 163286 h 290921"/>
                  <a:gd name="connsiteX53" fmla="*/ 2041072 w 2539093"/>
                  <a:gd name="connsiteY53" fmla="*/ 163286 h 290921"/>
                  <a:gd name="connsiteX54" fmla="*/ 2005693 w 2539093"/>
                  <a:gd name="connsiteY54" fmla="*/ 195943 h 290921"/>
                  <a:gd name="connsiteX55" fmla="*/ 1532164 w 2539093"/>
                  <a:gd name="connsiteY55" fmla="*/ 225878 h 290921"/>
                  <a:gd name="connsiteX56" fmla="*/ 1379764 w 2539093"/>
                  <a:gd name="connsiteY56" fmla="*/ 204107 h 290921"/>
                  <a:gd name="connsiteX57" fmla="*/ 666750 w 2539093"/>
                  <a:gd name="connsiteY57" fmla="*/ 288472 h 290921"/>
                  <a:gd name="connsiteX58" fmla="*/ 541564 w 2539093"/>
                  <a:gd name="connsiteY58" fmla="*/ 231320 h 290921"/>
                  <a:gd name="connsiteX59" fmla="*/ 468086 w 2539093"/>
                  <a:gd name="connsiteY59" fmla="*/ 247649 h 290921"/>
                  <a:gd name="connsiteX60" fmla="*/ 223157 w 2539093"/>
                  <a:gd name="connsiteY60" fmla="*/ 247649 h 290921"/>
                  <a:gd name="connsiteX61" fmla="*/ 21771 w 2539093"/>
                  <a:gd name="connsiteY61" fmla="*/ 255815 h 290921"/>
                  <a:gd name="connsiteX0" fmla="*/ 0 w 2539093"/>
                  <a:gd name="connsiteY0" fmla="*/ 255815 h 290921"/>
                  <a:gd name="connsiteX1" fmla="*/ 0 w 2539093"/>
                  <a:gd name="connsiteY1" fmla="*/ 114300 h 290921"/>
                  <a:gd name="connsiteX2" fmla="*/ 59872 w 2539093"/>
                  <a:gd name="connsiteY2" fmla="*/ 127908 h 290921"/>
                  <a:gd name="connsiteX3" fmla="*/ 100693 w 2539093"/>
                  <a:gd name="connsiteY3" fmla="*/ 122465 h 290921"/>
                  <a:gd name="connsiteX4" fmla="*/ 141514 w 2539093"/>
                  <a:gd name="connsiteY4" fmla="*/ 127908 h 290921"/>
                  <a:gd name="connsiteX5" fmla="*/ 201386 w 2539093"/>
                  <a:gd name="connsiteY5" fmla="*/ 125186 h 290921"/>
                  <a:gd name="connsiteX6" fmla="*/ 244929 w 2539093"/>
                  <a:gd name="connsiteY6" fmla="*/ 136072 h 290921"/>
                  <a:gd name="connsiteX7" fmla="*/ 283029 w 2539093"/>
                  <a:gd name="connsiteY7" fmla="*/ 114300 h 290921"/>
                  <a:gd name="connsiteX8" fmla="*/ 342900 w 2539093"/>
                  <a:gd name="connsiteY8" fmla="*/ 119743 h 290921"/>
                  <a:gd name="connsiteX9" fmla="*/ 429986 w 2539093"/>
                  <a:gd name="connsiteY9" fmla="*/ 130629 h 290921"/>
                  <a:gd name="connsiteX10" fmla="*/ 473529 w 2539093"/>
                  <a:gd name="connsiteY10" fmla="*/ 108858 h 290921"/>
                  <a:gd name="connsiteX11" fmla="*/ 552450 w 2539093"/>
                  <a:gd name="connsiteY11" fmla="*/ 136072 h 290921"/>
                  <a:gd name="connsiteX12" fmla="*/ 601436 w 2539093"/>
                  <a:gd name="connsiteY12" fmla="*/ 130629 h 290921"/>
                  <a:gd name="connsiteX13" fmla="*/ 666750 w 2539093"/>
                  <a:gd name="connsiteY13" fmla="*/ 163286 h 290921"/>
                  <a:gd name="connsiteX14" fmla="*/ 723900 w 2539093"/>
                  <a:gd name="connsiteY14" fmla="*/ 160565 h 290921"/>
                  <a:gd name="connsiteX15" fmla="*/ 789214 w 2539093"/>
                  <a:gd name="connsiteY15" fmla="*/ 160565 h 290921"/>
                  <a:gd name="connsiteX16" fmla="*/ 830036 w 2539093"/>
                  <a:gd name="connsiteY16" fmla="*/ 160565 h 290921"/>
                  <a:gd name="connsiteX17" fmla="*/ 892629 w 2539093"/>
                  <a:gd name="connsiteY17" fmla="*/ 141515 h 290921"/>
                  <a:gd name="connsiteX18" fmla="*/ 993322 w 2539093"/>
                  <a:gd name="connsiteY18" fmla="*/ 130629 h 290921"/>
                  <a:gd name="connsiteX19" fmla="*/ 1083129 w 2539093"/>
                  <a:gd name="connsiteY19" fmla="*/ 133350 h 290921"/>
                  <a:gd name="connsiteX20" fmla="*/ 1143000 w 2539093"/>
                  <a:gd name="connsiteY20" fmla="*/ 133350 h 290921"/>
                  <a:gd name="connsiteX21" fmla="*/ 1213757 w 2539093"/>
                  <a:gd name="connsiteY21" fmla="*/ 119743 h 290921"/>
                  <a:gd name="connsiteX22" fmla="*/ 1238250 w 2539093"/>
                  <a:gd name="connsiteY22" fmla="*/ 130629 h 290921"/>
                  <a:gd name="connsiteX23" fmla="*/ 1420586 w 2539093"/>
                  <a:gd name="connsiteY23" fmla="*/ 95250 h 290921"/>
                  <a:gd name="connsiteX24" fmla="*/ 1515836 w 2539093"/>
                  <a:gd name="connsiteY24" fmla="*/ 130629 h 290921"/>
                  <a:gd name="connsiteX25" fmla="*/ 1611086 w 2539093"/>
                  <a:gd name="connsiteY25" fmla="*/ 106136 h 290921"/>
                  <a:gd name="connsiteX26" fmla="*/ 1657350 w 2539093"/>
                  <a:gd name="connsiteY26" fmla="*/ 119743 h 290921"/>
                  <a:gd name="connsiteX27" fmla="*/ 1695450 w 2539093"/>
                  <a:gd name="connsiteY27" fmla="*/ 103415 h 290921"/>
                  <a:gd name="connsiteX28" fmla="*/ 1752600 w 2539093"/>
                  <a:gd name="connsiteY28" fmla="*/ 92529 h 290921"/>
                  <a:gd name="connsiteX29" fmla="*/ 1801586 w 2539093"/>
                  <a:gd name="connsiteY29" fmla="*/ 84365 h 290921"/>
                  <a:gd name="connsiteX30" fmla="*/ 1842407 w 2539093"/>
                  <a:gd name="connsiteY30" fmla="*/ 70758 h 290921"/>
                  <a:gd name="connsiteX31" fmla="*/ 1899557 w 2539093"/>
                  <a:gd name="connsiteY31" fmla="*/ 95250 h 290921"/>
                  <a:gd name="connsiteX32" fmla="*/ 1934936 w 2539093"/>
                  <a:gd name="connsiteY32" fmla="*/ 114300 h 290921"/>
                  <a:gd name="connsiteX33" fmla="*/ 1994807 w 2539093"/>
                  <a:gd name="connsiteY33" fmla="*/ 97972 h 290921"/>
                  <a:gd name="connsiteX34" fmla="*/ 2032907 w 2539093"/>
                  <a:gd name="connsiteY34" fmla="*/ 97972 h 290921"/>
                  <a:gd name="connsiteX35" fmla="*/ 2111829 w 2539093"/>
                  <a:gd name="connsiteY35" fmla="*/ 73479 h 290921"/>
                  <a:gd name="connsiteX36" fmla="*/ 2168979 w 2539093"/>
                  <a:gd name="connsiteY36" fmla="*/ 54429 h 290921"/>
                  <a:gd name="connsiteX37" fmla="*/ 2228850 w 2539093"/>
                  <a:gd name="connsiteY37" fmla="*/ 54429 h 290921"/>
                  <a:gd name="connsiteX38" fmla="*/ 2364922 w 2539093"/>
                  <a:gd name="connsiteY38" fmla="*/ 35379 h 290921"/>
                  <a:gd name="connsiteX39" fmla="*/ 2419350 w 2539093"/>
                  <a:gd name="connsiteY39" fmla="*/ 27215 h 290921"/>
                  <a:gd name="connsiteX40" fmla="*/ 2492829 w 2539093"/>
                  <a:gd name="connsiteY40" fmla="*/ 16329 h 290921"/>
                  <a:gd name="connsiteX41" fmla="*/ 2539093 w 2539093"/>
                  <a:gd name="connsiteY41" fmla="*/ 0 h 290921"/>
                  <a:gd name="connsiteX42" fmla="*/ 2539093 w 2539093"/>
                  <a:gd name="connsiteY42" fmla="*/ 81643 h 290921"/>
                  <a:gd name="connsiteX43" fmla="*/ 2487386 w 2539093"/>
                  <a:gd name="connsiteY43" fmla="*/ 87086 h 290921"/>
                  <a:gd name="connsiteX44" fmla="*/ 2457450 w 2539093"/>
                  <a:gd name="connsiteY44" fmla="*/ 95250 h 290921"/>
                  <a:gd name="connsiteX45" fmla="*/ 2381250 w 2539093"/>
                  <a:gd name="connsiteY45" fmla="*/ 76200 h 290921"/>
                  <a:gd name="connsiteX46" fmla="*/ 2345872 w 2539093"/>
                  <a:gd name="connsiteY46" fmla="*/ 92529 h 290921"/>
                  <a:gd name="connsiteX47" fmla="*/ 2294164 w 2539093"/>
                  <a:gd name="connsiteY47" fmla="*/ 114300 h 290921"/>
                  <a:gd name="connsiteX48" fmla="*/ 2256064 w 2539093"/>
                  <a:gd name="connsiteY48" fmla="*/ 114300 h 290921"/>
                  <a:gd name="connsiteX49" fmla="*/ 2207079 w 2539093"/>
                  <a:gd name="connsiteY49" fmla="*/ 114300 h 290921"/>
                  <a:gd name="connsiteX50" fmla="*/ 2158093 w 2539093"/>
                  <a:gd name="connsiteY50" fmla="*/ 130629 h 290921"/>
                  <a:gd name="connsiteX51" fmla="*/ 2117272 w 2539093"/>
                  <a:gd name="connsiteY51" fmla="*/ 149679 h 290921"/>
                  <a:gd name="connsiteX52" fmla="*/ 2079172 w 2539093"/>
                  <a:gd name="connsiteY52" fmla="*/ 163286 h 290921"/>
                  <a:gd name="connsiteX53" fmla="*/ 2041072 w 2539093"/>
                  <a:gd name="connsiteY53" fmla="*/ 163286 h 290921"/>
                  <a:gd name="connsiteX54" fmla="*/ 2005693 w 2539093"/>
                  <a:gd name="connsiteY54" fmla="*/ 195943 h 290921"/>
                  <a:gd name="connsiteX55" fmla="*/ 1532164 w 2539093"/>
                  <a:gd name="connsiteY55" fmla="*/ 225878 h 290921"/>
                  <a:gd name="connsiteX56" fmla="*/ 1379764 w 2539093"/>
                  <a:gd name="connsiteY56" fmla="*/ 204107 h 290921"/>
                  <a:gd name="connsiteX57" fmla="*/ 666750 w 2539093"/>
                  <a:gd name="connsiteY57" fmla="*/ 288472 h 290921"/>
                  <a:gd name="connsiteX58" fmla="*/ 541564 w 2539093"/>
                  <a:gd name="connsiteY58" fmla="*/ 231320 h 290921"/>
                  <a:gd name="connsiteX59" fmla="*/ 468086 w 2539093"/>
                  <a:gd name="connsiteY59" fmla="*/ 247649 h 290921"/>
                  <a:gd name="connsiteX60" fmla="*/ 223157 w 2539093"/>
                  <a:gd name="connsiteY60" fmla="*/ 247649 h 290921"/>
                  <a:gd name="connsiteX61" fmla="*/ 21771 w 2539093"/>
                  <a:gd name="connsiteY61" fmla="*/ 255815 h 290921"/>
                  <a:gd name="connsiteX0" fmla="*/ 0 w 2539093"/>
                  <a:gd name="connsiteY0" fmla="*/ 255815 h 290921"/>
                  <a:gd name="connsiteX1" fmla="*/ 0 w 2539093"/>
                  <a:gd name="connsiteY1" fmla="*/ 114300 h 290921"/>
                  <a:gd name="connsiteX2" fmla="*/ 59872 w 2539093"/>
                  <a:gd name="connsiteY2" fmla="*/ 127908 h 290921"/>
                  <a:gd name="connsiteX3" fmla="*/ 100693 w 2539093"/>
                  <a:gd name="connsiteY3" fmla="*/ 122465 h 290921"/>
                  <a:gd name="connsiteX4" fmla="*/ 141514 w 2539093"/>
                  <a:gd name="connsiteY4" fmla="*/ 127908 h 290921"/>
                  <a:gd name="connsiteX5" fmla="*/ 201386 w 2539093"/>
                  <a:gd name="connsiteY5" fmla="*/ 125186 h 290921"/>
                  <a:gd name="connsiteX6" fmla="*/ 244929 w 2539093"/>
                  <a:gd name="connsiteY6" fmla="*/ 136072 h 290921"/>
                  <a:gd name="connsiteX7" fmla="*/ 283029 w 2539093"/>
                  <a:gd name="connsiteY7" fmla="*/ 114300 h 290921"/>
                  <a:gd name="connsiteX8" fmla="*/ 342900 w 2539093"/>
                  <a:gd name="connsiteY8" fmla="*/ 119743 h 290921"/>
                  <a:gd name="connsiteX9" fmla="*/ 429986 w 2539093"/>
                  <a:gd name="connsiteY9" fmla="*/ 130629 h 290921"/>
                  <a:gd name="connsiteX10" fmla="*/ 473529 w 2539093"/>
                  <a:gd name="connsiteY10" fmla="*/ 108858 h 290921"/>
                  <a:gd name="connsiteX11" fmla="*/ 552450 w 2539093"/>
                  <a:gd name="connsiteY11" fmla="*/ 136072 h 290921"/>
                  <a:gd name="connsiteX12" fmla="*/ 601436 w 2539093"/>
                  <a:gd name="connsiteY12" fmla="*/ 130629 h 290921"/>
                  <a:gd name="connsiteX13" fmla="*/ 666750 w 2539093"/>
                  <a:gd name="connsiteY13" fmla="*/ 163286 h 290921"/>
                  <a:gd name="connsiteX14" fmla="*/ 723900 w 2539093"/>
                  <a:gd name="connsiteY14" fmla="*/ 160565 h 290921"/>
                  <a:gd name="connsiteX15" fmla="*/ 789214 w 2539093"/>
                  <a:gd name="connsiteY15" fmla="*/ 160565 h 290921"/>
                  <a:gd name="connsiteX16" fmla="*/ 830036 w 2539093"/>
                  <a:gd name="connsiteY16" fmla="*/ 160565 h 290921"/>
                  <a:gd name="connsiteX17" fmla="*/ 892629 w 2539093"/>
                  <a:gd name="connsiteY17" fmla="*/ 141515 h 290921"/>
                  <a:gd name="connsiteX18" fmla="*/ 993322 w 2539093"/>
                  <a:gd name="connsiteY18" fmla="*/ 130629 h 290921"/>
                  <a:gd name="connsiteX19" fmla="*/ 1083129 w 2539093"/>
                  <a:gd name="connsiteY19" fmla="*/ 133350 h 290921"/>
                  <a:gd name="connsiteX20" fmla="*/ 1143000 w 2539093"/>
                  <a:gd name="connsiteY20" fmla="*/ 133350 h 290921"/>
                  <a:gd name="connsiteX21" fmla="*/ 1213757 w 2539093"/>
                  <a:gd name="connsiteY21" fmla="*/ 119743 h 290921"/>
                  <a:gd name="connsiteX22" fmla="*/ 1238250 w 2539093"/>
                  <a:gd name="connsiteY22" fmla="*/ 130629 h 290921"/>
                  <a:gd name="connsiteX23" fmla="*/ 1420586 w 2539093"/>
                  <a:gd name="connsiteY23" fmla="*/ 95250 h 290921"/>
                  <a:gd name="connsiteX24" fmla="*/ 1515836 w 2539093"/>
                  <a:gd name="connsiteY24" fmla="*/ 130629 h 290921"/>
                  <a:gd name="connsiteX25" fmla="*/ 1611086 w 2539093"/>
                  <a:gd name="connsiteY25" fmla="*/ 106136 h 290921"/>
                  <a:gd name="connsiteX26" fmla="*/ 1657350 w 2539093"/>
                  <a:gd name="connsiteY26" fmla="*/ 119743 h 290921"/>
                  <a:gd name="connsiteX27" fmla="*/ 1695450 w 2539093"/>
                  <a:gd name="connsiteY27" fmla="*/ 103415 h 290921"/>
                  <a:gd name="connsiteX28" fmla="*/ 1752600 w 2539093"/>
                  <a:gd name="connsiteY28" fmla="*/ 92529 h 290921"/>
                  <a:gd name="connsiteX29" fmla="*/ 1801586 w 2539093"/>
                  <a:gd name="connsiteY29" fmla="*/ 84365 h 290921"/>
                  <a:gd name="connsiteX30" fmla="*/ 1842407 w 2539093"/>
                  <a:gd name="connsiteY30" fmla="*/ 70758 h 290921"/>
                  <a:gd name="connsiteX31" fmla="*/ 1899557 w 2539093"/>
                  <a:gd name="connsiteY31" fmla="*/ 95250 h 290921"/>
                  <a:gd name="connsiteX32" fmla="*/ 1934936 w 2539093"/>
                  <a:gd name="connsiteY32" fmla="*/ 114300 h 290921"/>
                  <a:gd name="connsiteX33" fmla="*/ 1994807 w 2539093"/>
                  <a:gd name="connsiteY33" fmla="*/ 97972 h 290921"/>
                  <a:gd name="connsiteX34" fmla="*/ 2032907 w 2539093"/>
                  <a:gd name="connsiteY34" fmla="*/ 97972 h 290921"/>
                  <a:gd name="connsiteX35" fmla="*/ 2111829 w 2539093"/>
                  <a:gd name="connsiteY35" fmla="*/ 73479 h 290921"/>
                  <a:gd name="connsiteX36" fmla="*/ 2168979 w 2539093"/>
                  <a:gd name="connsiteY36" fmla="*/ 54429 h 290921"/>
                  <a:gd name="connsiteX37" fmla="*/ 2228850 w 2539093"/>
                  <a:gd name="connsiteY37" fmla="*/ 54429 h 290921"/>
                  <a:gd name="connsiteX38" fmla="*/ 2364922 w 2539093"/>
                  <a:gd name="connsiteY38" fmla="*/ 35379 h 290921"/>
                  <a:gd name="connsiteX39" fmla="*/ 2419350 w 2539093"/>
                  <a:gd name="connsiteY39" fmla="*/ 27215 h 290921"/>
                  <a:gd name="connsiteX40" fmla="*/ 2492829 w 2539093"/>
                  <a:gd name="connsiteY40" fmla="*/ 16329 h 290921"/>
                  <a:gd name="connsiteX41" fmla="*/ 2539093 w 2539093"/>
                  <a:gd name="connsiteY41" fmla="*/ 0 h 290921"/>
                  <a:gd name="connsiteX42" fmla="*/ 2539093 w 2539093"/>
                  <a:gd name="connsiteY42" fmla="*/ 81643 h 290921"/>
                  <a:gd name="connsiteX43" fmla="*/ 2487386 w 2539093"/>
                  <a:gd name="connsiteY43" fmla="*/ 87086 h 290921"/>
                  <a:gd name="connsiteX44" fmla="*/ 2457450 w 2539093"/>
                  <a:gd name="connsiteY44" fmla="*/ 95250 h 290921"/>
                  <a:gd name="connsiteX45" fmla="*/ 2381250 w 2539093"/>
                  <a:gd name="connsiteY45" fmla="*/ 76200 h 290921"/>
                  <a:gd name="connsiteX46" fmla="*/ 2345872 w 2539093"/>
                  <a:gd name="connsiteY46" fmla="*/ 92529 h 290921"/>
                  <a:gd name="connsiteX47" fmla="*/ 2294164 w 2539093"/>
                  <a:gd name="connsiteY47" fmla="*/ 114300 h 290921"/>
                  <a:gd name="connsiteX48" fmla="*/ 2256064 w 2539093"/>
                  <a:gd name="connsiteY48" fmla="*/ 114300 h 290921"/>
                  <a:gd name="connsiteX49" fmla="*/ 2207079 w 2539093"/>
                  <a:gd name="connsiteY49" fmla="*/ 114300 h 290921"/>
                  <a:gd name="connsiteX50" fmla="*/ 2158093 w 2539093"/>
                  <a:gd name="connsiteY50" fmla="*/ 130629 h 290921"/>
                  <a:gd name="connsiteX51" fmla="*/ 2117272 w 2539093"/>
                  <a:gd name="connsiteY51" fmla="*/ 149679 h 290921"/>
                  <a:gd name="connsiteX52" fmla="*/ 2079172 w 2539093"/>
                  <a:gd name="connsiteY52" fmla="*/ 163286 h 290921"/>
                  <a:gd name="connsiteX53" fmla="*/ 2041072 w 2539093"/>
                  <a:gd name="connsiteY53" fmla="*/ 163286 h 290921"/>
                  <a:gd name="connsiteX54" fmla="*/ 2005693 w 2539093"/>
                  <a:gd name="connsiteY54" fmla="*/ 195943 h 290921"/>
                  <a:gd name="connsiteX55" fmla="*/ 1703614 w 2539093"/>
                  <a:gd name="connsiteY55" fmla="*/ 187778 h 290921"/>
                  <a:gd name="connsiteX56" fmla="*/ 1532164 w 2539093"/>
                  <a:gd name="connsiteY56" fmla="*/ 225878 h 290921"/>
                  <a:gd name="connsiteX57" fmla="*/ 1379764 w 2539093"/>
                  <a:gd name="connsiteY57" fmla="*/ 204107 h 290921"/>
                  <a:gd name="connsiteX58" fmla="*/ 666750 w 2539093"/>
                  <a:gd name="connsiteY58" fmla="*/ 288472 h 290921"/>
                  <a:gd name="connsiteX59" fmla="*/ 541564 w 2539093"/>
                  <a:gd name="connsiteY59" fmla="*/ 231320 h 290921"/>
                  <a:gd name="connsiteX60" fmla="*/ 468086 w 2539093"/>
                  <a:gd name="connsiteY60" fmla="*/ 247649 h 290921"/>
                  <a:gd name="connsiteX61" fmla="*/ 223157 w 2539093"/>
                  <a:gd name="connsiteY61" fmla="*/ 247649 h 290921"/>
                  <a:gd name="connsiteX62" fmla="*/ 21771 w 2539093"/>
                  <a:gd name="connsiteY62" fmla="*/ 255815 h 290921"/>
                  <a:gd name="connsiteX0" fmla="*/ 0 w 2539093"/>
                  <a:gd name="connsiteY0" fmla="*/ 255815 h 290921"/>
                  <a:gd name="connsiteX1" fmla="*/ 0 w 2539093"/>
                  <a:gd name="connsiteY1" fmla="*/ 114300 h 290921"/>
                  <a:gd name="connsiteX2" fmla="*/ 59872 w 2539093"/>
                  <a:gd name="connsiteY2" fmla="*/ 127908 h 290921"/>
                  <a:gd name="connsiteX3" fmla="*/ 100693 w 2539093"/>
                  <a:gd name="connsiteY3" fmla="*/ 122465 h 290921"/>
                  <a:gd name="connsiteX4" fmla="*/ 141514 w 2539093"/>
                  <a:gd name="connsiteY4" fmla="*/ 127908 h 290921"/>
                  <a:gd name="connsiteX5" fmla="*/ 201386 w 2539093"/>
                  <a:gd name="connsiteY5" fmla="*/ 125186 h 290921"/>
                  <a:gd name="connsiteX6" fmla="*/ 244929 w 2539093"/>
                  <a:gd name="connsiteY6" fmla="*/ 136072 h 290921"/>
                  <a:gd name="connsiteX7" fmla="*/ 283029 w 2539093"/>
                  <a:gd name="connsiteY7" fmla="*/ 114300 h 290921"/>
                  <a:gd name="connsiteX8" fmla="*/ 342900 w 2539093"/>
                  <a:gd name="connsiteY8" fmla="*/ 119743 h 290921"/>
                  <a:gd name="connsiteX9" fmla="*/ 429986 w 2539093"/>
                  <a:gd name="connsiteY9" fmla="*/ 130629 h 290921"/>
                  <a:gd name="connsiteX10" fmla="*/ 473529 w 2539093"/>
                  <a:gd name="connsiteY10" fmla="*/ 108858 h 290921"/>
                  <a:gd name="connsiteX11" fmla="*/ 552450 w 2539093"/>
                  <a:gd name="connsiteY11" fmla="*/ 136072 h 290921"/>
                  <a:gd name="connsiteX12" fmla="*/ 601436 w 2539093"/>
                  <a:gd name="connsiteY12" fmla="*/ 130629 h 290921"/>
                  <a:gd name="connsiteX13" fmla="*/ 666750 w 2539093"/>
                  <a:gd name="connsiteY13" fmla="*/ 163286 h 290921"/>
                  <a:gd name="connsiteX14" fmla="*/ 723900 w 2539093"/>
                  <a:gd name="connsiteY14" fmla="*/ 160565 h 290921"/>
                  <a:gd name="connsiteX15" fmla="*/ 789214 w 2539093"/>
                  <a:gd name="connsiteY15" fmla="*/ 160565 h 290921"/>
                  <a:gd name="connsiteX16" fmla="*/ 830036 w 2539093"/>
                  <a:gd name="connsiteY16" fmla="*/ 160565 h 290921"/>
                  <a:gd name="connsiteX17" fmla="*/ 892629 w 2539093"/>
                  <a:gd name="connsiteY17" fmla="*/ 141515 h 290921"/>
                  <a:gd name="connsiteX18" fmla="*/ 993322 w 2539093"/>
                  <a:gd name="connsiteY18" fmla="*/ 130629 h 290921"/>
                  <a:gd name="connsiteX19" fmla="*/ 1083129 w 2539093"/>
                  <a:gd name="connsiteY19" fmla="*/ 133350 h 290921"/>
                  <a:gd name="connsiteX20" fmla="*/ 1143000 w 2539093"/>
                  <a:gd name="connsiteY20" fmla="*/ 133350 h 290921"/>
                  <a:gd name="connsiteX21" fmla="*/ 1213757 w 2539093"/>
                  <a:gd name="connsiteY21" fmla="*/ 119743 h 290921"/>
                  <a:gd name="connsiteX22" fmla="*/ 1238250 w 2539093"/>
                  <a:gd name="connsiteY22" fmla="*/ 130629 h 290921"/>
                  <a:gd name="connsiteX23" fmla="*/ 1420586 w 2539093"/>
                  <a:gd name="connsiteY23" fmla="*/ 95250 h 290921"/>
                  <a:gd name="connsiteX24" fmla="*/ 1515836 w 2539093"/>
                  <a:gd name="connsiteY24" fmla="*/ 130629 h 290921"/>
                  <a:gd name="connsiteX25" fmla="*/ 1611086 w 2539093"/>
                  <a:gd name="connsiteY25" fmla="*/ 106136 h 290921"/>
                  <a:gd name="connsiteX26" fmla="*/ 1657350 w 2539093"/>
                  <a:gd name="connsiteY26" fmla="*/ 119743 h 290921"/>
                  <a:gd name="connsiteX27" fmla="*/ 1695450 w 2539093"/>
                  <a:gd name="connsiteY27" fmla="*/ 103415 h 290921"/>
                  <a:gd name="connsiteX28" fmla="*/ 1752600 w 2539093"/>
                  <a:gd name="connsiteY28" fmla="*/ 92529 h 290921"/>
                  <a:gd name="connsiteX29" fmla="*/ 1801586 w 2539093"/>
                  <a:gd name="connsiteY29" fmla="*/ 84365 h 290921"/>
                  <a:gd name="connsiteX30" fmla="*/ 1842407 w 2539093"/>
                  <a:gd name="connsiteY30" fmla="*/ 70758 h 290921"/>
                  <a:gd name="connsiteX31" fmla="*/ 1899557 w 2539093"/>
                  <a:gd name="connsiteY31" fmla="*/ 95250 h 290921"/>
                  <a:gd name="connsiteX32" fmla="*/ 1934936 w 2539093"/>
                  <a:gd name="connsiteY32" fmla="*/ 114300 h 290921"/>
                  <a:gd name="connsiteX33" fmla="*/ 1994807 w 2539093"/>
                  <a:gd name="connsiteY33" fmla="*/ 97972 h 290921"/>
                  <a:gd name="connsiteX34" fmla="*/ 2032907 w 2539093"/>
                  <a:gd name="connsiteY34" fmla="*/ 97972 h 290921"/>
                  <a:gd name="connsiteX35" fmla="*/ 2111829 w 2539093"/>
                  <a:gd name="connsiteY35" fmla="*/ 73479 h 290921"/>
                  <a:gd name="connsiteX36" fmla="*/ 2168979 w 2539093"/>
                  <a:gd name="connsiteY36" fmla="*/ 54429 h 290921"/>
                  <a:gd name="connsiteX37" fmla="*/ 2228850 w 2539093"/>
                  <a:gd name="connsiteY37" fmla="*/ 54429 h 290921"/>
                  <a:gd name="connsiteX38" fmla="*/ 2364922 w 2539093"/>
                  <a:gd name="connsiteY38" fmla="*/ 35379 h 290921"/>
                  <a:gd name="connsiteX39" fmla="*/ 2419350 w 2539093"/>
                  <a:gd name="connsiteY39" fmla="*/ 27215 h 290921"/>
                  <a:gd name="connsiteX40" fmla="*/ 2492829 w 2539093"/>
                  <a:gd name="connsiteY40" fmla="*/ 16329 h 290921"/>
                  <a:gd name="connsiteX41" fmla="*/ 2539093 w 2539093"/>
                  <a:gd name="connsiteY41" fmla="*/ 0 h 290921"/>
                  <a:gd name="connsiteX42" fmla="*/ 2539093 w 2539093"/>
                  <a:gd name="connsiteY42" fmla="*/ 81643 h 290921"/>
                  <a:gd name="connsiteX43" fmla="*/ 2487386 w 2539093"/>
                  <a:gd name="connsiteY43" fmla="*/ 87086 h 290921"/>
                  <a:gd name="connsiteX44" fmla="*/ 2457450 w 2539093"/>
                  <a:gd name="connsiteY44" fmla="*/ 95250 h 290921"/>
                  <a:gd name="connsiteX45" fmla="*/ 2381250 w 2539093"/>
                  <a:gd name="connsiteY45" fmla="*/ 76200 h 290921"/>
                  <a:gd name="connsiteX46" fmla="*/ 2345872 w 2539093"/>
                  <a:gd name="connsiteY46" fmla="*/ 92529 h 290921"/>
                  <a:gd name="connsiteX47" fmla="*/ 2294164 w 2539093"/>
                  <a:gd name="connsiteY47" fmla="*/ 114300 h 290921"/>
                  <a:gd name="connsiteX48" fmla="*/ 2256064 w 2539093"/>
                  <a:gd name="connsiteY48" fmla="*/ 114300 h 290921"/>
                  <a:gd name="connsiteX49" fmla="*/ 2207079 w 2539093"/>
                  <a:gd name="connsiteY49" fmla="*/ 114300 h 290921"/>
                  <a:gd name="connsiteX50" fmla="*/ 2158093 w 2539093"/>
                  <a:gd name="connsiteY50" fmla="*/ 130629 h 290921"/>
                  <a:gd name="connsiteX51" fmla="*/ 2117272 w 2539093"/>
                  <a:gd name="connsiteY51" fmla="*/ 149679 h 290921"/>
                  <a:gd name="connsiteX52" fmla="*/ 2079172 w 2539093"/>
                  <a:gd name="connsiteY52" fmla="*/ 163286 h 290921"/>
                  <a:gd name="connsiteX53" fmla="*/ 2041072 w 2539093"/>
                  <a:gd name="connsiteY53" fmla="*/ 163286 h 290921"/>
                  <a:gd name="connsiteX54" fmla="*/ 2005693 w 2539093"/>
                  <a:gd name="connsiteY54" fmla="*/ 195943 h 290921"/>
                  <a:gd name="connsiteX55" fmla="*/ 1934936 w 2539093"/>
                  <a:gd name="connsiteY55" fmla="*/ 217714 h 290921"/>
                  <a:gd name="connsiteX56" fmla="*/ 1703614 w 2539093"/>
                  <a:gd name="connsiteY56" fmla="*/ 187778 h 290921"/>
                  <a:gd name="connsiteX57" fmla="*/ 1532164 w 2539093"/>
                  <a:gd name="connsiteY57" fmla="*/ 225878 h 290921"/>
                  <a:gd name="connsiteX58" fmla="*/ 1379764 w 2539093"/>
                  <a:gd name="connsiteY58" fmla="*/ 204107 h 290921"/>
                  <a:gd name="connsiteX59" fmla="*/ 666750 w 2539093"/>
                  <a:gd name="connsiteY59" fmla="*/ 288472 h 290921"/>
                  <a:gd name="connsiteX60" fmla="*/ 541564 w 2539093"/>
                  <a:gd name="connsiteY60" fmla="*/ 231320 h 290921"/>
                  <a:gd name="connsiteX61" fmla="*/ 468086 w 2539093"/>
                  <a:gd name="connsiteY61" fmla="*/ 247649 h 290921"/>
                  <a:gd name="connsiteX62" fmla="*/ 223157 w 2539093"/>
                  <a:gd name="connsiteY62" fmla="*/ 247649 h 290921"/>
                  <a:gd name="connsiteX63" fmla="*/ 21771 w 2539093"/>
                  <a:gd name="connsiteY63" fmla="*/ 255815 h 290921"/>
                  <a:gd name="connsiteX0" fmla="*/ 0 w 2539093"/>
                  <a:gd name="connsiteY0" fmla="*/ 255815 h 290921"/>
                  <a:gd name="connsiteX1" fmla="*/ 0 w 2539093"/>
                  <a:gd name="connsiteY1" fmla="*/ 114300 h 290921"/>
                  <a:gd name="connsiteX2" fmla="*/ 59872 w 2539093"/>
                  <a:gd name="connsiteY2" fmla="*/ 127908 h 290921"/>
                  <a:gd name="connsiteX3" fmla="*/ 100693 w 2539093"/>
                  <a:gd name="connsiteY3" fmla="*/ 122465 h 290921"/>
                  <a:gd name="connsiteX4" fmla="*/ 141514 w 2539093"/>
                  <a:gd name="connsiteY4" fmla="*/ 127908 h 290921"/>
                  <a:gd name="connsiteX5" fmla="*/ 201386 w 2539093"/>
                  <a:gd name="connsiteY5" fmla="*/ 125186 h 290921"/>
                  <a:gd name="connsiteX6" fmla="*/ 244929 w 2539093"/>
                  <a:gd name="connsiteY6" fmla="*/ 136072 h 290921"/>
                  <a:gd name="connsiteX7" fmla="*/ 283029 w 2539093"/>
                  <a:gd name="connsiteY7" fmla="*/ 114300 h 290921"/>
                  <a:gd name="connsiteX8" fmla="*/ 342900 w 2539093"/>
                  <a:gd name="connsiteY8" fmla="*/ 119743 h 290921"/>
                  <a:gd name="connsiteX9" fmla="*/ 429986 w 2539093"/>
                  <a:gd name="connsiteY9" fmla="*/ 130629 h 290921"/>
                  <a:gd name="connsiteX10" fmla="*/ 473529 w 2539093"/>
                  <a:gd name="connsiteY10" fmla="*/ 108858 h 290921"/>
                  <a:gd name="connsiteX11" fmla="*/ 552450 w 2539093"/>
                  <a:gd name="connsiteY11" fmla="*/ 136072 h 290921"/>
                  <a:gd name="connsiteX12" fmla="*/ 601436 w 2539093"/>
                  <a:gd name="connsiteY12" fmla="*/ 130629 h 290921"/>
                  <a:gd name="connsiteX13" fmla="*/ 666750 w 2539093"/>
                  <a:gd name="connsiteY13" fmla="*/ 163286 h 290921"/>
                  <a:gd name="connsiteX14" fmla="*/ 723900 w 2539093"/>
                  <a:gd name="connsiteY14" fmla="*/ 160565 h 290921"/>
                  <a:gd name="connsiteX15" fmla="*/ 789214 w 2539093"/>
                  <a:gd name="connsiteY15" fmla="*/ 160565 h 290921"/>
                  <a:gd name="connsiteX16" fmla="*/ 830036 w 2539093"/>
                  <a:gd name="connsiteY16" fmla="*/ 160565 h 290921"/>
                  <a:gd name="connsiteX17" fmla="*/ 892629 w 2539093"/>
                  <a:gd name="connsiteY17" fmla="*/ 141515 h 290921"/>
                  <a:gd name="connsiteX18" fmla="*/ 993322 w 2539093"/>
                  <a:gd name="connsiteY18" fmla="*/ 130629 h 290921"/>
                  <a:gd name="connsiteX19" fmla="*/ 1083129 w 2539093"/>
                  <a:gd name="connsiteY19" fmla="*/ 133350 h 290921"/>
                  <a:gd name="connsiteX20" fmla="*/ 1143000 w 2539093"/>
                  <a:gd name="connsiteY20" fmla="*/ 133350 h 290921"/>
                  <a:gd name="connsiteX21" fmla="*/ 1213757 w 2539093"/>
                  <a:gd name="connsiteY21" fmla="*/ 119743 h 290921"/>
                  <a:gd name="connsiteX22" fmla="*/ 1238250 w 2539093"/>
                  <a:gd name="connsiteY22" fmla="*/ 130629 h 290921"/>
                  <a:gd name="connsiteX23" fmla="*/ 1420586 w 2539093"/>
                  <a:gd name="connsiteY23" fmla="*/ 95250 h 290921"/>
                  <a:gd name="connsiteX24" fmla="*/ 1515836 w 2539093"/>
                  <a:gd name="connsiteY24" fmla="*/ 130629 h 290921"/>
                  <a:gd name="connsiteX25" fmla="*/ 1611086 w 2539093"/>
                  <a:gd name="connsiteY25" fmla="*/ 106136 h 290921"/>
                  <a:gd name="connsiteX26" fmla="*/ 1657350 w 2539093"/>
                  <a:gd name="connsiteY26" fmla="*/ 119743 h 290921"/>
                  <a:gd name="connsiteX27" fmla="*/ 1695450 w 2539093"/>
                  <a:gd name="connsiteY27" fmla="*/ 103415 h 290921"/>
                  <a:gd name="connsiteX28" fmla="*/ 1752600 w 2539093"/>
                  <a:gd name="connsiteY28" fmla="*/ 92529 h 290921"/>
                  <a:gd name="connsiteX29" fmla="*/ 1801586 w 2539093"/>
                  <a:gd name="connsiteY29" fmla="*/ 84365 h 290921"/>
                  <a:gd name="connsiteX30" fmla="*/ 1842407 w 2539093"/>
                  <a:gd name="connsiteY30" fmla="*/ 70758 h 290921"/>
                  <a:gd name="connsiteX31" fmla="*/ 1899557 w 2539093"/>
                  <a:gd name="connsiteY31" fmla="*/ 95250 h 290921"/>
                  <a:gd name="connsiteX32" fmla="*/ 1934936 w 2539093"/>
                  <a:gd name="connsiteY32" fmla="*/ 114300 h 290921"/>
                  <a:gd name="connsiteX33" fmla="*/ 1994807 w 2539093"/>
                  <a:gd name="connsiteY33" fmla="*/ 97972 h 290921"/>
                  <a:gd name="connsiteX34" fmla="*/ 2032907 w 2539093"/>
                  <a:gd name="connsiteY34" fmla="*/ 97972 h 290921"/>
                  <a:gd name="connsiteX35" fmla="*/ 2111829 w 2539093"/>
                  <a:gd name="connsiteY35" fmla="*/ 73479 h 290921"/>
                  <a:gd name="connsiteX36" fmla="*/ 2168979 w 2539093"/>
                  <a:gd name="connsiteY36" fmla="*/ 54429 h 290921"/>
                  <a:gd name="connsiteX37" fmla="*/ 2228850 w 2539093"/>
                  <a:gd name="connsiteY37" fmla="*/ 54429 h 290921"/>
                  <a:gd name="connsiteX38" fmla="*/ 2364922 w 2539093"/>
                  <a:gd name="connsiteY38" fmla="*/ 35379 h 290921"/>
                  <a:gd name="connsiteX39" fmla="*/ 2419350 w 2539093"/>
                  <a:gd name="connsiteY39" fmla="*/ 27215 h 290921"/>
                  <a:gd name="connsiteX40" fmla="*/ 2492829 w 2539093"/>
                  <a:gd name="connsiteY40" fmla="*/ 16329 h 290921"/>
                  <a:gd name="connsiteX41" fmla="*/ 2539093 w 2539093"/>
                  <a:gd name="connsiteY41" fmla="*/ 0 h 290921"/>
                  <a:gd name="connsiteX42" fmla="*/ 2539093 w 2539093"/>
                  <a:gd name="connsiteY42" fmla="*/ 81643 h 290921"/>
                  <a:gd name="connsiteX43" fmla="*/ 2487386 w 2539093"/>
                  <a:gd name="connsiteY43" fmla="*/ 87086 h 290921"/>
                  <a:gd name="connsiteX44" fmla="*/ 2457450 w 2539093"/>
                  <a:gd name="connsiteY44" fmla="*/ 95250 h 290921"/>
                  <a:gd name="connsiteX45" fmla="*/ 2381250 w 2539093"/>
                  <a:gd name="connsiteY45" fmla="*/ 76200 h 290921"/>
                  <a:gd name="connsiteX46" fmla="*/ 2345872 w 2539093"/>
                  <a:gd name="connsiteY46" fmla="*/ 92529 h 290921"/>
                  <a:gd name="connsiteX47" fmla="*/ 2294164 w 2539093"/>
                  <a:gd name="connsiteY47" fmla="*/ 114300 h 290921"/>
                  <a:gd name="connsiteX48" fmla="*/ 2256064 w 2539093"/>
                  <a:gd name="connsiteY48" fmla="*/ 114300 h 290921"/>
                  <a:gd name="connsiteX49" fmla="*/ 2207079 w 2539093"/>
                  <a:gd name="connsiteY49" fmla="*/ 114300 h 290921"/>
                  <a:gd name="connsiteX50" fmla="*/ 2158093 w 2539093"/>
                  <a:gd name="connsiteY50" fmla="*/ 130629 h 290921"/>
                  <a:gd name="connsiteX51" fmla="*/ 2117272 w 2539093"/>
                  <a:gd name="connsiteY51" fmla="*/ 149679 h 290921"/>
                  <a:gd name="connsiteX52" fmla="*/ 2079172 w 2539093"/>
                  <a:gd name="connsiteY52" fmla="*/ 163286 h 290921"/>
                  <a:gd name="connsiteX53" fmla="*/ 2041072 w 2539093"/>
                  <a:gd name="connsiteY53" fmla="*/ 163286 h 290921"/>
                  <a:gd name="connsiteX54" fmla="*/ 2005693 w 2539093"/>
                  <a:gd name="connsiteY54" fmla="*/ 195943 h 290921"/>
                  <a:gd name="connsiteX55" fmla="*/ 1934936 w 2539093"/>
                  <a:gd name="connsiteY55" fmla="*/ 217714 h 290921"/>
                  <a:gd name="connsiteX56" fmla="*/ 1858736 w 2539093"/>
                  <a:gd name="connsiteY56" fmla="*/ 157842 h 290921"/>
                  <a:gd name="connsiteX57" fmla="*/ 1703614 w 2539093"/>
                  <a:gd name="connsiteY57" fmla="*/ 187778 h 290921"/>
                  <a:gd name="connsiteX58" fmla="*/ 1532164 w 2539093"/>
                  <a:gd name="connsiteY58" fmla="*/ 225878 h 290921"/>
                  <a:gd name="connsiteX59" fmla="*/ 1379764 w 2539093"/>
                  <a:gd name="connsiteY59" fmla="*/ 204107 h 290921"/>
                  <a:gd name="connsiteX60" fmla="*/ 666750 w 2539093"/>
                  <a:gd name="connsiteY60" fmla="*/ 288472 h 290921"/>
                  <a:gd name="connsiteX61" fmla="*/ 541564 w 2539093"/>
                  <a:gd name="connsiteY61" fmla="*/ 231320 h 290921"/>
                  <a:gd name="connsiteX62" fmla="*/ 468086 w 2539093"/>
                  <a:gd name="connsiteY62" fmla="*/ 247649 h 290921"/>
                  <a:gd name="connsiteX63" fmla="*/ 223157 w 2539093"/>
                  <a:gd name="connsiteY63" fmla="*/ 247649 h 290921"/>
                  <a:gd name="connsiteX64" fmla="*/ 21771 w 2539093"/>
                  <a:gd name="connsiteY64" fmla="*/ 255815 h 290921"/>
                  <a:gd name="connsiteX0" fmla="*/ 0 w 2539093"/>
                  <a:gd name="connsiteY0" fmla="*/ 255815 h 290921"/>
                  <a:gd name="connsiteX1" fmla="*/ 0 w 2539093"/>
                  <a:gd name="connsiteY1" fmla="*/ 114300 h 290921"/>
                  <a:gd name="connsiteX2" fmla="*/ 59872 w 2539093"/>
                  <a:gd name="connsiteY2" fmla="*/ 127908 h 290921"/>
                  <a:gd name="connsiteX3" fmla="*/ 100693 w 2539093"/>
                  <a:gd name="connsiteY3" fmla="*/ 122465 h 290921"/>
                  <a:gd name="connsiteX4" fmla="*/ 141514 w 2539093"/>
                  <a:gd name="connsiteY4" fmla="*/ 127908 h 290921"/>
                  <a:gd name="connsiteX5" fmla="*/ 201386 w 2539093"/>
                  <a:gd name="connsiteY5" fmla="*/ 125186 h 290921"/>
                  <a:gd name="connsiteX6" fmla="*/ 244929 w 2539093"/>
                  <a:gd name="connsiteY6" fmla="*/ 136072 h 290921"/>
                  <a:gd name="connsiteX7" fmla="*/ 283029 w 2539093"/>
                  <a:gd name="connsiteY7" fmla="*/ 114300 h 290921"/>
                  <a:gd name="connsiteX8" fmla="*/ 342900 w 2539093"/>
                  <a:gd name="connsiteY8" fmla="*/ 119743 h 290921"/>
                  <a:gd name="connsiteX9" fmla="*/ 429986 w 2539093"/>
                  <a:gd name="connsiteY9" fmla="*/ 130629 h 290921"/>
                  <a:gd name="connsiteX10" fmla="*/ 473529 w 2539093"/>
                  <a:gd name="connsiteY10" fmla="*/ 108858 h 290921"/>
                  <a:gd name="connsiteX11" fmla="*/ 552450 w 2539093"/>
                  <a:gd name="connsiteY11" fmla="*/ 136072 h 290921"/>
                  <a:gd name="connsiteX12" fmla="*/ 601436 w 2539093"/>
                  <a:gd name="connsiteY12" fmla="*/ 130629 h 290921"/>
                  <a:gd name="connsiteX13" fmla="*/ 666750 w 2539093"/>
                  <a:gd name="connsiteY13" fmla="*/ 163286 h 290921"/>
                  <a:gd name="connsiteX14" fmla="*/ 723900 w 2539093"/>
                  <a:gd name="connsiteY14" fmla="*/ 160565 h 290921"/>
                  <a:gd name="connsiteX15" fmla="*/ 789214 w 2539093"/>
                  <a:gd name="connsiteY15" fmla="*/ 160565 h 290921"/>
                  <a:gd name="connsiteX16" fmla="*/ 830036 w 2539093"/>
                  <a:gd name="connsiteY16" fmla="*/ 160565 h 290921"/>
                  <a:gd name="connsiteX17" fmla="*/ 892629 w 2539093"/>
                  <a:gd name="connsiteY17" fmla="*/ 141515 h 290921"/>
                  <a:gd name="connsiteX18" fmla="*/ 993322 w 2539093"/>
                  <a:gd name="connsiteY18" fmla="*/ 130629 h 290921"/>
                  <a:gd name="connsiteX19" fmla="*/ 1083129 w 2539093"/>
                  <a:gd name="connsiteY19" fmla="*/ 133350 h 290921"/>
                  <a:gd name="connsiteX20" fmla="*/ 1143000 w 2539093"/>
                  <a:gd name="connsiteY20" fmla="*/ 133350 h 290921"/>
                  <a:gd name="connsiteX21" fmla="*/ 1213757 w 2539093"/>
                  <a:gd name="connsiteY21" fmla="*/ 119743 h 290921"/>
                  <a:gd name="connsiteX22" fmla="*/ 1238250 w 2539093"/>
                  <a:gd name="connsiteY22" fmla="*/ 130629 h 290921"/>
                  <a:gd name="connsiteX23" fmla="*/ 1420586 w 2539093"/>
                  <a:gd name="connsiteY23" fmla="*/ 95250 h 290921"/>
                  <a:gd name="connsiteX24" fmla="*/ 1515836 w 2539093"/>
                  <a:gd name="connsiteY24" fmla="*/ 130629 h 290921"/>
                  <a:gd name="connsiteX25" fmla="*/ 1611086 w 2539093"/>
                  <a:gd name="connsiteY25" fmla="*/ 106136 h 290921"/>
                  <a:gd name="connsiteX26" fmla="*/ 1657350 w 2539093"/>
                  <a:gd name="connsiteY26" fmla="*/ 119743 h 290921"/>
                  <a:gd name="connsiteX27" fmla="*/ 1695450 w 2539093"/>
                  <a:gd name="connsiteY27" fmla="*/ 103415 h 290921"/>
                  <a:gd name="connsiteX28" fmla="*/ 1752600 w 2539093"/>
                  <a:gd name="connsiteY28" fmla="*/ 92529 h 290921"/>
                  <a:gd name="connsiteX29" fmla="*/ 1801586 w 2539093"/>
                  <a:gd name="connsiteY29" fmla="*/ 84365 h 290921"/>
                  <a:gd name="connsiteX30" fmla="*/ 1842407 w 2539093"/>
                  <a:gd name="connsiteY30" fmla="*/ 70758 h 290921"/>
                  <a:gd name="connsiteX31" fmla="*/ 1899557 w 2539093"/>
                  <a:gd name="connsiteY31" fmla="*/ 95250 h 290921"/>
                  <a:gd name="connsiteX32" fmla="*/ 1934936 w 2539093"/>
                  <a:gd name="connsiteY32" fmla="*/ 114300 h 290921"/>
                  <a:gd name="connsiteX33" fmla="*/ 1994807 w 2539093"/>
                  <a:gd name="connsiteY33" fmla="*/ 97972 h 290921"/>
                  <a:gd name="connsiteX34" fmla="*/ 2032907 w 2539093"/>
                  <a:gd name="connsiteY34" fmla="*/ 97972 h 290921"/>
                  <a:gd name="connsiteX35" fmla="*/ 2111829 w 2539093"/>
                  <a:gd name="connsiteY35" fmla="*/ 73479 h 290921"/>
                  <a:gd name="connsiteX36" fmla="*/ 2168979 w 2539093"/>
                  <a:gd name="connsiteY36" fmla="*/ 54429 h 290921"/>
                  <a:gd name="connsiteX37" fmla="*/ 2228850 w 2539093"/>
                  <a:gd name="connsiteY37" fmla="*/ 54429 h 290921"/>
                  <a:gd name="connsiteX38" fmla="*/ 2364922 w 2539093"/>
                  <a:gd name="connsiteY38" fmla="*/ 35379 h 290921"/>
                  <a:gd name="connsiteX39" fmla="*/ 2419350 w 2539093"/>
                  <a:gd name="connsiteY39" fmla="*/ 27215 h 290921"/>
                  <a:gd name="connsiteX40" fmla="*/ 2492829 w 2539093"/>
                  <a:gd name="connsiteY40" fmla="*/ 16329 h 290921"/>
                  <a:gd name="connsiteX41" fmla="*/ 2539093 w 2539093"/>
                  <a:gd name="connsiteY41" fmla="*/ 0 h 290921"/>
                  <a:gd name="connsiteX42" fmla="*/ 2539093 w 2539093"/>
                  <a:gd name="connsiteY42" fmla="*/ 81643 h 290921"/>
                  <a:gd name="connsiteX43" fmla="*/ 2487386 w 2539093"/>
                  <a:gd name="connsiteY43" fmla="*/ 87086 h 290921"/>
                  <a:gd name="connsiteX44" fmla="*/ 2457450 w 2539093"/>
                  <a:gd name="connsiteY44" fmla="*/ 95250 h 290921"/>
                  <a:gd name="connsiteX45" fmla="*/ 2381250 w 2539093"/>
                  <a:gd name="connsiteY45" fmla="*/ 76200 h 290921"/>
                  <a:gd name="connsiteX46" fmla="*/ 2345872 w 2539093"/>
                  <a:gd name="connsiteY46" fmla="*/ 92529 h 290921"/>
                  <a:gd name="connsiteX47" fmla="*/ 2294164 w 2539093"/>
                  <a:gd name="connsiteY47" fmla="*/ 114300 h 290921"/>
                  <a:gd name="connsiteX48" fmla="*/ 2256064 w 2539093"/>
                  <a:gd name="connsiteY48" fmla="*/ 114300 h 290921"/>
                  <a:gd name="connsiteX49" fmla="*/ 2207079 w 2539093"/>
                  <a:gd name="connsiteY49" fmla="*/ 114300 h 290921"/>
                  <a:gd name="connsiteX50" fmla="*/ 2158093 w 2539093"/>
                  <a:gd name="connsiteY50" fmla="*/ 130629 h 290921"/>
                  <a:gd name="connsiteX51" fmla="*/ 2117272 w 2539093"/>
                  <a:gd name="connsiteY51" fmla="*/ 149679 h 290921"/>
                  <a:gd name="connsiteX52" fmla="*/ 2079172 w 2539093"/>
                  <a:gd name="connsiteY52" fmla="*/ 163286 h 290921"/>
                  <a:gd name="connsiteX53" fmla="*/ 2041072 w 2539093"/>
                  <a:gd name="connsiteY53" fmla="*/ 163286 h 290921"/>
                  <a:gd name="connsiteX54" fmla="*/ 2005693 w 2539093"/>
                  <a:gd name="connsiteY54" fmla="*/ 195943 h 290921"/>
                  <a:gd name="connsiteX55" fmla="*/ 1934936 w 2539093"/>
                  <a:gd name="connsiteY55" fmla="*/ 217714 h 290921"/>
                  <a:gd name="connsiteX56" fmla="*/ 1858736 w 2539093"/>
                  <a:gd name="connsiteY56" fmla="*/ 157842 h 290921"/>
                  <a:gd name="connsiteX57" fmla="*/ 1703614 w 2539093"/>
                  <a:gd name="connsiteY57" fmla="*/ 187778 h 290921"/>
                  <a:gd name="connsiteX58" fmla="*/ 1532164 w 2539093"/>
                  <a:gd name="connsiteY58" fmla="*/ 225878 h 290921"/>
                  <a:gd name="connsiteX59" fmla="*/ 1379764 w 2539093"/>
                  <a:gd name="connsiteY59" fmla="*/ 204107 h 290921"/>
                  <a:gd name="connsiteX60" fmla="*/ 1023257 w 2539093"/>
                  <a:gd name="connsiteY60" fmla="*/ 231321 h 290921"/>
                  <a:gd name="connsiteX61" fmla="*/ 666750 w 2539093"/>
                  <a:gd name="connsiteY61" fmla="*/ 288472 h 290921"/>
                  <a:gd name="connsiteX62" fmla="*/ 541564 w 2539093"/>
                  <a:gd name="connsiteY62" fmla="*/ 231320 h 290921"/>
                  <a:gd name="connsiteX63" fmla="*/ 468086 w 2539093"/>
                  <a:gd name="connsiteY63" fmla="*/ 247649 h 290921"/>
                  <a:gd name="connsiteX64" fmla="*/ 223157 w 2539093"/>
                  <a:gd name="connsiteY64" fmla="*/ 247649 h 290921"/>
                  <a:gd name="connsiteX65" fmla="*/ 21771 w 2539093"/>
                  <a:gd name="connsiteY65" fmla="*/ 255815 h 290921"/>
                  <a:gd name="connsiteX0" fmla="*/ 0 w 2539093"/>
                  <a:gd name="connsiteY0" fmla="*/ 255815 h 290921"/>
                  <a:gd name="connsiteX1" fmla="*/ 0 w 2539093"/>
                  <a:gd name="connsiteY1" fmla="*/ 114300 h 290921"/>
                  <a:gd name="connsiteX2" fmla="*/ 59872 w 2539093"/>
                  <a:gd name="connsiteY2" fmla="*/ 127908 h 290921"/>
                  <a:gd name="connsiteX3" fmla="*/ 100693 w 2539093"/>
                  <a:gd name="connsiteY3" fmla="*/ 122465 h 290921"/>
                  <a:gd name="connsiteX4" fmla="*/ 141514 w 2539093"/>
                  <a:gd name="connsiteY4" fmla="*/ 127908 h 290921"/>
                  <a:gd name="connsiteX5" fmla="*/ 201386 w 2539093"/>
                  <a:gd name="connsiteY5" fmla="*/ 125186 h 290921"/>
                  <a:gd name="connsiteX6" fmla="*/ 244929 w 2539093"/>
                  <a:gd name="connsiteY6" fmla="*/ 136072 h 290921"/>
                  <a:gd name="connsiteX7" fmla="*/ 283029 w 2539093"/>
                  <a:gd name="connsiteY7" fmla="*/ 114300 h 290921"/>
                  <a:gd name="connsiteX8" fmla="*/ 342900 w 2539093"/>
                  <a:gd name="connsiteY8" fmla="*/ 119743 h 290921"/>
                  <a:gd name="connsiteX9" fmla="*/ 429986 w 2539093"/>
                  <a:gd name="connsiteY9" fmla="*/ 130629 h 290921"/>
                  <a:gd name="connsiteX10" fmla="*/ 473529 w 2539093"/>
                  <a:gd name="connsiteY10" fmla="*/ 108858 h 290921"/>
                  <a:gd name="connsiteX11" fmla="*/ 552450 w 2539093"/>
                  <a:gd name="connsiteY11" fmla="*/ 136072 h 290921"/>
                  <a:gd name="connsiteX12" fmla="*/ 601436 w 2539093"/>
                  <a:gd name="connsiteY12" fmla="*/ 130629 h 290921"/>
                  <a:gd name="connsiteX13" fmla="*/ 666750 w 2539093"/>
                  <a:gd name="connsiteY13" fmla="*/ 163286 h 290921"/>
                  <a:gd name="connsiteX14" fmla="*/ 723900 w 2539093"/>
                  <a:gd name="connsiteY14" fmla="*/ 160565 h 290921"/>
                  <a:gd name="connsiteX15" fmla="*/ 789214 w 2539093"/>
                  <a:gd name="connsiteY15" fmla="*/ 160565 h 290921"/>
                  <a:gd name="connsiteX16" fmla="*/ 830036 w 2539093"/>
                  <a:gd name="connsiteY16" fmla="*/ 160565 h 290921"/>
                  <a:gd name="connsiteX17" fmla="*/ 892629 w 2539093"/>
                  <a:gd name="connsiteY17" fmla="*/ 141515 h 290921"/>
                  <a:gd name="connsiteX18" fmla="*/ 993322 w 2539093"/>
                  <a:gd name="connsiteY18" fmla="*/ 130629 h 290921"/>
                  <a:gd name="connsiteX19" fmla="*/ 1083129 w 2539093"/>
                  <a:gd name="connsiteY19" fmla="*/ 133350 h 290921"/>
                  <a:gd name="connsiteX20" fmla="*/ 1143000 w 2539093"/>
                  <a:gd name="connsiteY20" fmla="*/ 133350 h 290921"/>
                  <a:gd name="connsiteX21" fmla="*/ 1213757 w 2539093"/>
                  <a:gd name="connsiteY21" fmla="*/ 119743 h 290921"/>
                  <a:gd name="connsiteX22" fmla="*/ 1238250 w 2539093"/>
                  <a:gd name="connsiteY22" fmla="*/ 130629 h 290921"/>
                  <a:gd name="connsiteX23" fmla="*/ 1420586 w 2539093"/>
                  <a:gd name="connsiteY23" fmla="*/ 95250 h 290921"/>
                  <a:gd name="connsiteX24" fmla="*/ 1515836 w 2539093"/>
                  <a:gd name="connsiteY24" fmla="*/ 130629 h 290921"/>
                  <a:gd name="connsiteX25" fmla="*/ 1611086 w 2539093"/>
                  <a:gd name="connsiteY25" fmla="*/ 106136 h 290921"/>
                  <a:gd name="connsiteX26" fmla="*/ 1657350 w 2539093"/>
                  <a:gd name="connsiteY26" fmla="*/ 119743 h 290921"/>
                  <a:gd name="connsiteX27" fmla="*/ 1695450 w 2539093"/>
                  <a:gd name="connsiteY27" fmla="*/ 103415 h 290921"/>
                  <a:gd name="connsiteX28" fmla="*/ 1752600 w 2539093"/>
                  <a:gd name="connsiteY28" fmla="*/ 92529 h 290921"/>
                  <a:gd name="connsiteX29" fmla="*/ 1801586 w 2539093"/>
                  <a:gd name="connsiteY29" fmla="*/ 84365 h 290921"/>
                  <a:gd name="connsiteX30" fmla="*/ 1842407 w 2539093"/>
                  <a:gd name="connsiteY30" fmla="*/ 70758 h 290921"/>
                  <a:gd name="connsiteX31" fmla="*/ 1899557 w 2539093"/>
                  <a:gd name="connsiteY31" fmla="*/ 95250 h 290921"/>
                  <a:gd name="connsiteX32" fmla="*/ 1934936 w 2539093"/>
                  <a:gd name="connsiteY32" fmla="*/ 114300 h 290921"/>
                  <a:gd name="connsiteX33" fmla="*/ 1994807 w 2539093"/>
                  <a:gd name="connsiteY33" fmla="*/ 97972 h 290921"/>
                  <a:gd name="connsiteX34" fmla="*/ 2032907 w 2539093"/>
                  <a:gd name="connsiteY34" fmla="*/ 97972 h 290921"/>
                  <a:gd name="connsiteX35" fmla="*/ 2111829 w 2539093"/>
                  <a:gd name="connsiteY35" fmla="*/ 73479 h 290921"/>
                  <a:gd name="connsiteX36" fmla="*/ 2168979 w 2539093"/>
                  <a:gd name="connsiteY36" fmla="*/ 54429 h 290921"/>
                  <a:gd name="connsiteX37" fmla="*/ 2228850 w 2539093"/>
                  <a:gd name="connsiteY37" fmla="*/ 54429 h 290921"/>
                  <a:gd name="connsiteX38" fmla="*/ 2364922 w 2539093"/>
                  <a:gd name="connsiteY38" fmla="*/ 35379 h 290921"/>
                  <a:gd name="connsiteX39" fmla="*/ 2419350 w 2539093"/>
                  <a:gd name="connsiteY39" fmla="*/ 27215 h 290921"/>
                  <a:gd name="connsiteX40" fmla="*/ 2492829 w 2539093"/>
                  <a:gd name="connsiteY40" fmla="*/ 16329 h 290921"/>
                  <a:gd name="connsiteX41" fmla="*/ 2539093 w 2539093"/>
                  <a:gd name="connsiteY41" fmla="*/ 0 h 290921"/>
                  <a:gd name="connsiteX42" fmla="*/ 2539093 w 2539093"/>
                  <a:gd name="connsiteY42" fmla="*/ 81643 h 290921"/>
                  <a:gd name="connsiteX43" fmla="*/ 2487386 w 2539093"/>
                  <a:gd name="connsiteY43" fmla="*/ 87086 h 290921"/>
                  <a:gd name="connsiteX44" fmla="*/ 2457450 w 2539093"/>
                  <a:gd name="connsiteY44" fmla="*/ 95250 h 290921"/>
                  <a:gd name="connsiteX45" fmla="*/ 2381250 w 2539093"/>
                  <a:gd name="connsiteY45" fmla="*/ 76200 h 290921"/>
                  <a:gd name="connsiteX46" fmla="*/ 2345872 w 2539093"/>
                  <a:gd name="connsiteY46" fmla="*/ 92529 h 290921"/>
                  <a:gd name="connsiteX47" fmla="*/ 2294164 w 2539093"/>
                  <a:gd name="connsiteY47" fmla="*/ 114300 h 290921"/>
                  <a:gd name="connsiteX48" fmla="*/ 2256064 w 2539093"/>
                  <a:gd name="connsiteY48" fmla="*/ 114300 h 290921"/>
                  <a:gd name="connsiteX49" fmla="*/ 2207079 w 2539093"/>
                  <a:gd name="connsiteY49" fmla="*/ 114300 h 290921"/>
                  <a:gd name="connsiteX50" fmla="*/ 2158093 w 2539093"/>
                  <a:gd name="connsiteY50" fmla="*/ 130629 h 290921"/>
                  <a:gd name="connsiteX51" fmla="*/ 2117272 w 2539093"/>
                  <a:gd name="connsiteY51" fmla="*/ 149679 h 290921"/>
                  <a:gd name="connsiteX52" fmla="*/ 2079172 w 2539093"/>
                  <a:gd name="connsiteY52" fmla="*/ 163286 h 290921"/>
                  <a:gd name="connsiteX53" fmla="*/ 2041072 w 2539093"/>
                  <a:gd name="connsiteY53" fmla="*/ 163286 h 290921"/>
                  <a:gd name="connsiteX54" fmla="*/ 2005693 w 2539093"/>
                  <a:gd name="connsiteY54" fmla="*/ 195943 h 290921"/>
                  <a:gd name="connsiteX55" fmla="*/ 1934936 w 2539093"/>
                  <a:gd name="connsiteY55" fmla="*/ 217714 h 290921"/>
                  <a:gd name="connsiteX56" fmla="*/ 1858736 w 2539093"/>
                  <a:gd name="connsiteY56" fmla="*/ 157842 h 290921"/>
                  <a:gd name="connsiteX57" fmla="*/ 1703614 w 2539093"/>
                  <a:gd name="connsiteY57" fmla="*/ 187778 h 290921"/>
                  <a:gd name="connsiteX58" fmla="*/ 1532164 w 2539093"/>
                  <a:gd name="connsiteY58" fmla="*/ 225878 h 290921"/>
                  <a:gd name="connsiteX59" fmla="*/ 1379764 w 2539093"/>
                  <a:gd name="connsiteY59" fmla="*/ 204107 h 290921"/>
                  <a:gd name="connsiteX60" fmla="*/ 1023257 w 2539093"/>
                  <a:gd name="connsiteY60" fmla="*/ 231321 h 290921"/>
                  <a:gd name="connsiteX61" fmla="*/ 794657 w 2539093"/>
                  <a:gd name="connsiteY61" fmla="*/ 255814 h 290921"/>
                  <a:gd name="connsiteX62" fmla="*/ 666750 w 2539093"/>
                  <a:gd name="connsiteY62" fmla="*/ 288472 h 290921"/>
                  <a:gd name="connsiteX63" fmla="*/ 541564 w 2539093"/>
                  <a:gd name="connsiteY63" fmla="*/ 231320 h 290921"/>
                  <a:gd name="connsiteX64" fmla="*/ 468086 w 2539093"/>
                  <a:gd name="connsiteY64" fmla="*/ 247649 h 290921"/>
                  <a:gd name="connsiteX65" fmla="*/ 223157 w 2539093"/>
                  <a:gd name="connsiteY65" fmla="*/ 247649 h 290921"/>
                  <a:gd name="connsiteX66" fmla="*/ 21771 w 2539093"/>
                  <a:gd name="connsiteY66" fmla="*/ 255815 h 290921"/>
                  <a:gd name="connsiteX0" fmla="*/ 0 w 2539093"/>
                  <a:gd name="connsiteY0" fmla="*/ 255815 h 288934"/>
                  <a:gd name="connsiteX1" fmla="*/ 0 w 2539093"/>
                  <a:gd name="connsiteY1" fmla="*/ 114300 h 288934"/>
                  <a:gd name="connsiteX2" fmla="*/ 59872 w 2539093"/>
                  <a:gd name="connsiteY2" fmla="*/ 127908 h 288934"/>
                  <a:gd name="connsiteX3" fmla="*/ 100693 w 2539093"/>
                  <a:gd name="connsiteY3" fmla="*/ 122465 h 288934"/>
                  <a:gd name="connsiteX4" fmla="*/ 141514 w 2539093"/>
                  <a:gd name="connsiteY4" fmla="*/ 127908 h 288934"/>
                  <a:gd name="connsiteX5" fmla="*/ 201386 w 2539093"/>
                  <a:gd name="connsiteY5" fmla="*/ 125186 h 288934"/>
                  <a:gd name="connsiteX6" fmla="*/ 244929 w 2539093"/>
                  <a:gd name="connsiteY6" fmla="*/ 136072 h 288934"/>
                  <a:gd name="connsiteX7" fmla="*/ 283029 w 2539093"/>
                  <a:gd name="connsiteY7" fmla="*/ 114300 h 288934"/>
                  <a:gd name="connsiteX8" fmla="*/ 342900 w 2539093"/>
                  <a:gd name="connsiteY8" fmla="*/ 119743 h 288934"/>
                  <a:gd name="connsiteX9" fmla="*/ 429986 w 2539093"/>
                  <a:gd name="connsiteY9" fmla="*/ 130629 h 288934"/>
                  <a:gd name="connsiteX10" fmla="*/ 473529 w 2539093"/>
                  <a:gd name="connsiteY10" fmla="*/ 108858 h 288934"/>
                  <a:gd name="connsiteX11" fmla="*/ 552450 w 2539093"/>
                  <a:gd name="connsiteY11" fmla="*/ 136072 h 288934"/>
                  <a:gd name="connsiteX12" fmla="*/ 601436 w 2539093"/>
                  <a:gd name="connsiteY12" fmla="*/ 130629 h 288934"/>
                  <a:gd name="connsiteX13" fmla="*/ 666750 w 2539093"/>
                  <a:gd name="connsiteY13" fmla="*/ 163286 h 288934"/>
                  <a:gd name="connsiteX14" fmla="*/ 723900 w 2539093"/>
                  <a:gd name="connsiteY14" fmla="*/ 160565 h 288934"/>
                  <a:gd name="connsiteX15" fmla="*/ 789214 w 2539093"/>
                  <a:gd name="connsiteY15" fmla="*/ 160565 h 288934"/>
                  <a:gd name="connsiteX16" fmla="*/ 830036 w 2539093"/>
                  <a:gd name="connsiteY16" fmla="*/ 160565 h 288934"/>
                  <a:gd name="connsiteX17" fmla="*/ 892629 w 2539093"/>
                  <a:gd name="connsiteY17" fmla="*/ 141515 h 288934"/>
                  <a:gd name="connsiteX18" fmla="*/ 993322 w 2539093"/>
                  <a:gd name="connsiteY18" fmla="*/ 130629 h 288934"/>
                  <a:gd name="connsiteX19" fmla="*/ 1083129 w 2539093"/>
                  <a:gd name="connsiteY19" fmla="*/ 133350 h 288934"/>
                  <a:gd name="connsiteX20" fmla="*/ 1143000 w 2539093"/>
                  <a:gd name="connsiteY20" fmla="*/ 133350 h 288934"/>
                  <a:gd name="connsiteX21" fmla="*/ 1213757 w 2539093"/>
                  <a:gd name="connsiteY21" fmla="*/ 119743 h 288934"/>
                  <a:gd name="connsiteX22" fmla="*/ 1238250 w 2539093"/>
                  <a:gd name="connsiteY22" fmla="*/ 130629 h 288934"/>
                  <a:gd name="connsiteX23" fmla="*/ 1420586 w 2539093"/>
                  <a:gd name="connsiteY23" fmla="*/ 95250 h 288934"/>
                  <a:gd name="connsiteX24" fmla="*/ 1515836 w 2539093"/>
                  <a:gd name="connsiteY24" fmla="*/ 130629 h 288934"/>
                  <a:gd name="connsiteX25" fmla="*/ 1611086 w 2539093"/>
                  <a:gd name="connsiteY25" fmla="*/ 106136 h 288934"/>
                  <a:gd name="connsiteX26" fmla="*/ 1657350 w 2539093"/>
                  <a:gd name="connsiteY26" fmla="*/ 119743 h 288934"/>
                  <a:gd name="connsiteX27" fmla="*/ 1695450 w 2539093"/>
                  <a:gd name="connsiteY27" fmla="*/ 103415 h 288934"/>
                  <a:gd name="connsiteX28" fmla="*/ 1752600 w 2539093"/>
                  <a:gd name="connsiteY28" fmla="*/ 92529 h 288934"/>
                  <a:gd name="connsiteX29" fmla="*/ 1801586 w 2539093"/>
                  <a:gd name="connsiteY29" fmla="*/ 84365 h 288934"/>
                  <a:gd name="connsiteX30" fmla="*/ 1842407 w 2539093"/>
                  <a:gd name="connsiteY30" fmla="*/ 70758 h 288934"/>
                  <a:gd name="connsiteX31" fmla="*/ 1899557 w 2539093"/>
                  <a:gd name="connsiteY31" fmla="*/ 95250 h 288934"/>
                  <a:gd name="connsiteX32" fmla="*/ 1934936 w 2539093"/>
                  <a:gd name="connsiteY32" fmla="*/ 114300 h 288934"/>
                  <a:gd name="connsiteX33" fmla="*/ 1994807 w 2539093"/>
                  <a:gd name="connsiteY33" fmla="*/ 97972 h 288934"/>
                  <a:gd name="connsiteX34" fmla="*/ 2032907 w 2539093"/>
                  <a:gd name="connsiteY34" fmla="*/ 97972 h 288934"/>
                  <a:gd name="connsiteX35" fmla="*/ 2111829 w 2539093"/>
                  <a:gd name="connsiteY35" fmla="*/ 73479 h 288934"/>
                  <a:gd name="connsiteX36" fmla="*/ 2168979 w 2539093"/>
                  <a:gd name="connsiteY36" fmla="*/ 54429 h 288934"/>
                  <a:gd name="connsiteX37" fmla="*/ 2228850 w 2539093"/>
                  <a:gd name="connsiteY37" fmla="*/ 54429 h 288934"/>
                  <a:gd name="connsiteX38" fmla="*/ 2364922 w 2539093"/>
                  <a:gd name="connsiteY38" fmla="*/ 35379 h 288934"/>
                  <a:gd name="connsiteX39" fmla="*/ 2419350 w 2539093"/>
                  <a:gd name="connsiteY39" fmla="*/ 27215 h 288934"/>
                  <a:gd name="connsiteX40" fmla="*/ 2492829 w 2539093"/>
                  <a:gd name="connsiteY40" fmla="*/ 16329 h 288934"/>
                  <a:gd name="connsiteX41" fmla="*/ 2539093 w 2539093"/>
                  <a:gd name="connsiteY41" fmla="*/ 0 h 288934"/>
                  <a:gd name="connsiteX42" fmla="*/ 2539093 w 2539093"/>
                  <a:gd name="connsiteY42" fmla="*/ 81643 h 288934"/>
                  <a:gd name="connsiteX43" fmla="*/ 2487386 w 2539093"/>
                  <a:gd name="connsiteY43" fmla="*/ 87086 h 288934"/>
                  <a:gd name="connsiteX44" fmla="*/ 2457450 w 2539093"/>
                  <a:gd name="connsiteY44" fmla="*/ 95250 h 288934"/>
                  <a:gd name="connsiteX45" fmla="*/ 2381250 w 2539093"/>
                  <a:gd name="connsiteY45" fmla="*/ 76200 h 288934"/>
                  <a:gd name="connsiteX46" fmla="*/ 2345872 w 2539093"/>
                  <a:gd name="connsiteY46" fmla="*/ 92529 h 288934"/>
                  <a:gd name="connsiteX47" fmla="*/ 2294164 w 2539093"/>
                  <a:gd name="connsiteY47" fmla="*/ 114300 h 288934"/>
                  <a:gd name="connsiteX48" fmla="*/ 2256064 w 2539093"/>
                  <a:gd name="connsiteY48" fmla="*/ 114300 h 288934"/>
                  <a:gd name="connsiteX49" fmla="*/ 2207079 w 2539093"/>
                  <a:gd name="connsiteY49" fmla="*/ 114300 h 288934"/>
                  <a:gd name="connsiteX50" fmla="*/ 2158093 w 2539093"/>
                  <a:gd name="connsiteY50" fmla="*/ 130629 h 288934"/>
                  <a:gd name="connsiteX51" fmla="*/ 2117272 w 2539093"/>
                  <a:gd name="connsiteY51" fmla="*/ 149679 h 288934"/>
                  <a:gd name="connsiteX52" fmla="*/ 2079172 w 2539093"/>
                  <a:gd name="connsiteY52" fmla="*/ 163286 h 288934"/>
                  <a:gd name="connsiteX53" fmla="*/ 2041072 w 2539093"/>
                  <a:gd name="connsiteY53" fmla="*/ 163286 h 288934"/>
                  <a:gd name="connsiteX54" fmla="*/ 2005693 w 2539093"/>
                  <a:gd name="connsiteY54" fmla="*/ 195943 h 288934"/>
                  <a:gd name="connsiteX55" fmla="*/ 1934936 w 2539093"/>
                  <a:gd name="connsiteY55" fmla="*/ 217714 h 288934"/>
                  <a:gd name="connsiteX56" fmla="*/ 1858736 w 2539093"/>
                  <a:gd name="connsiteY56" fmla="*/ 157842 h 288934"/>
                  <a:gd name="connsiteX57" fmla="*/ 1703614 w 2539093"/>
                  <a:gd name="connsiteY57" fmla="*/ 187778 h 288934"/>
                  <a:gd name="connsiteX58" fmla="*/ 1532164 w 2539093"/>
                  <a:gd name="connsiteY58" fmla="*/ 225878 h 288934"/>
                  <a:gd name="connsiteX59" fmla="*/ 1379764 w 2539093"/>
                  <a:gd name="connsiteY59" fmla="*/ 204107 h 288934"/>
                  <a:gd name="connsiteX60" fmla="*/ 1023257 w 2539093"/>
                  <a:gd name="connsiteY60" fmla="*/ 231321 h 288934"/>
                  <a:gd name="connsiteX61" fmla="*/ 794657 w 2539093"/>
                  <a:gd name="connsiteY61" fmla="*/ 255814 h 288934"/>
                  <a:gd name="connsiteX62" fmla="*/ 666750 w 2539093"/>
                  <a:gd name="connsiteY62" fmla="*/ 288472 h 288934"/>
                  <a:gd name="connsiteX63" fmla="*/ 585107 w 2539093"/>
                  <a:gd name="connsiteY63" fmla="*/ 263978 h 288934"/>
                  <a:gd name="connsiteX64" fmla="*/ 541564 w 2539093"/>
                  <a:gd name="connsiteY64" fmla="*/ 231320 h 288934"/>
                  <a:gd name="connsiteX65" fmla="*/ 468086 w 2539093"/>
                  <a:gd name="connsiteY65" fmla="*/ 247649 h 288934"/>
                  <a:gd name="connsiteX66" fmla="*/ 223157 w 2539093"/>
                  <a:gd name="connsiteY66" fmla="*/ 247649 h 288934"/>
                  <a:gd name="connsiteX67" fmla="*/ 21771 w 2539093"/>
                  <a:gd name="connsiteY67" fmla="*/ 255815 h 288934"/>
                  <a:gd name="connsiteX0" fmla="*/ 0 w 2539093"/>
                  <a:gd name="connsiteY0" fmla="*/ 255815 h 288934"/>
                  <a:gd name="connsiteX1" fmla="*/ 0 w 2539093"/>
                  <a:gd name="connsiteY1" fmla="*/ 114300 h 288934"/>
                  <a:gd name="connsiteX2" fmla="*/ 59872 w 2539093"/>
                  <a:gd name="connsiteY2" fmla="*/ 127908 h 288934"/>
                  <a:gd name="connsiteX3" fmla="*/ 100693 w 2539093"/>
                  <a:gd name="connsiteY3" fmla="*/ 122465 h 288934"/>
                  <a:gd name="connsiteX4" fmla="*/ 141514 w 2539093"/>
                  <a:gd name="connsiteY4" fmla="*/ 127908 h 288934"/>
                  <a:gd name="connsiteX5" fmla="*/ 201386 w 2539093"/>
                  <a:gd name="connsiteY5" fmla="*/ 125186 h 288934"/>
                  <a:gd name="connsiteX6" fmla="*/ 244929 w 2539093"/>
                  <a:gd name="connsiteY6" fmla="*/ 136072 h 288934"/>
                  <a:gd name="connsiteX7" fmla="*/ 283029 w 2539093"/>
                  <a:gd name="connsiteY7" fmla="*/ 114300 h 288934"/>
                  <a:gd name="connsiteX8" fmla="*/ 342900 w 2539093"/>
                  <a:gd name="connsiteY8" fmla="*/ 119743 h 288934"/>
                  <a:gd name="connsiteX9" fmla="*/ 429986 w 2539093"/>
                  <a:gd name="connsiteY9" fmla="*/ 130629 h 288934"/>
                  <a:gd name="connsiteX10" fmla="*/ 473529 w 2539093"/>
                  <a:gd name="connsiteY10" fmla="*/ 108858 h 288934"/>
                  <a:gd name="connsiteX11" fmla="*/ 552450 w 2539093"/>
                  <a:gd name="connsiteY11" fmla="*/ 136072 h 288934"/>
                  <a:gd name="connsiteX12" fmla="*/ 601436 w 2539093"/>
                  <a:gd name="connsiteY12" fmla="*/ 130629 h 288934"/>
                  <a:gd name="connsiteX13" fmla="*/ 666750 w 2539093"/>
                  <a:gd name="connsiteY13" fmla="*/ 163286 h 288934"/>
                  <a:gd name="connsiteX14" fmla="*/ 723900 w 2539093"/>
                  <a:gd name="connsiteY14" fmla="*/ 160565 h 288934"/>
                  <a:gd name="connsiteX15" fmla="*/ 789214 w 2539093"/>
                  <a:gd name="connsiteY15" fmla="*/ 160565 h 288934"/>
                  <a:gd name="connsiteX16" fmla="*/ 830036 w 2539093"/>
                  <a:gd name="connsiteY16" fmla="*/ 160565 h 288934"/>
                  <a:gd name="connsiteX17" fmla="*/ 892629 w 2539093"/>
                  <a:gd name="connsiteY17" fmla="*/ 141515 h 288934"/>
                  <a:gd name="connsiteX18" fmla="*/ 993322 w 2539093"/>
                  <a:gd name="connsiteY18" fmla="*/ 130629 h 288934"/>
                  <a:gd name="connsiteX19" fmla="*/ 1083129 w 2539093"/>
                  <a:gd name="connsiteY19" fmla="*/ 133350 h 288934"/>
                  <a:gd name="connsiteX20" fmla="*/ 1143000 w 2539093"/>
                  <a:gd name="connsiteY20" fmla="*/ 133350 h 288934"/>
                  <a:gd name="connsiteX21" fmla="*/ 1213757 w 2539093"/>
                  <a:gd name="connsiteY21" fmla="*/ 119743 h 288934"/>
                  <a:gd name="connsiteX22" fmla="*/ 1238250 w 2539093"/>
                  <a:gd name="connsiteY22" fmla="*/ 130629 h 288934"/>
                  <a:gd name="connsiteX23" fmla="*/ 1420586 w 2539093"/>
                  <a:gd name="connsiteY23" fmla="*/ 95250 h 288934"/>
                  <a:gd name="connsiteX24" fmla="*/ 1515836 w 2539093"/>
                  <a:gd name="connsiteY24" fmla="*/ 130629 h 288934"/>
                  <a:gd name="connsiteX25" fmla="*/ 1611086 w 2539093"/>
                  <a:gd name="connsiteY25" fmla="*/ 106136 h 288934"/>
                  <a:gd name="connsiteX26" fmla="*/ 1657350 w 2539093"/>
                  <a:gd name="connsiteY26" fmla="*/ 119743 h 288934"/>
                  <a:gd name="connsiteX27" fmla="*/ 1695450 w 2539093"/>
                  <a:gd name="connsiteY27" fmla="*/ 103415 h 288934"/>
                  <a:gd name="connsiteX28" fmla="*/ 1752600 w 2539093"/>
                  <a:gd name="connsiteY28" fmla="*/ 92529 h 288934"/>
                  <a:gd name="connsiteX29" fmla="*/ 1801586 w 2539093"/>
                  <a:gd name="connsiteY29" fmla="*/ 84365 h 288934"/>
                  <a:gd name="connsiteX30" fmla="*/ 1842407 w 2539093"/>
                  <a:gd name="connsiteY30" fmla="*/ 70758 h 288934"/>
                  <a:gd name="connsiteX31" fmla="*/ 1899557 w 2539093"/>
                  <a:gd name="connsiteY31" fmla="*/ 95250 h 288934"/>
                  <a:gd name="connsiteX32" fmla="*/ 1934936 w 2539093"/>
                  <a:gd name="connsiteY32" fmla="*/ 114300 h 288934"/>
                  <a:gd name="connsiteX33" fmla="*/ 1994807 w 2539093"/>
                  <a:gd name="connsiteY33" fmla="*/ 97972 h 288934"/>
                  <a:gd name="connsiteX34" fmla="*/ 2032907 w 2539093"/>
                  <a:gd name="connsiteY34" fmla="*/ 97972 h 288934"/>
                  <a:gd name="connsiteX35" fmla="*/ 2111829 w 2539093"/>
                  <a:gd name="connsiteY35" fmla="*/ 73479 h 288934"/>
                  <a:gd name="connsiteX36" fmla="*/ 2168979 w 2539093"/>
                  <a:gd name="connsiteY36" fmla="*/ 54429 h 288934"/>
                  <a:gd name="connsiteX37" fmla="*/ 2228850 w 2539093"/>
                  <a:gd name="connsiteY37" fmla="*/ 54429 h 288934"/>
                  <a:gd name="connsiteX38" fmla="*/ 2364922 w 2539093"/>
                  <a:gd name="connsiteY38" fmla="*/ 35379 h 288934"/>
                  <a:gd name="connsiteX39" fmla="*/ 2419350 w 2539093"/>
                  <a:gd name="connsiteY39" fmla="*/ 27215 h 288934"/>
                  <a:gd name="connsiteX40" fmla="*/ 2492829 w 2539093"/>
                  <a:gd name="connsiteY40" fmla="*/ 16329 h 288934"/>
                  <a:gd name="connsiteX41" fmla="*/ 2539093 w 2539093"/>
                  <a:gd name="connsiteY41" fmla="*/ 0 h 288934"/>
                  <a:gd name="connsiteX42" fmla="*/ 2539093 w 2539093"/>
                  <a:gd name="connsiteY42" fmla="*/ 81643 h 288934"/>
                  <a:gd name="connsiteX43" fmla="*/ 2487386 w 2539093"/>
                  <a:gd name="connsiteY43" fmla="*/ 87086 h 288934"/>
                  <a:gd name="connsiteX44" fmla="*/ 2457450 w 2539093"/>
                  <a:gd name="connsiteY44" fmla="*/ 95250 h 288934"/>
                  <a:gd name="connsiteX45" fmla="*/ 2381250 w 2539093"/>
                  <a:gd name="connsiteY45" fmla="*/ 76200 h 288934"/>
                  <a:gd name="connsiteX46" fmla="*/ 2345872 w 2539093"/>
                  <a:gd name="connsiteY46" fmla="*/ 92529 h 288934"/>
                  <a:gd name="connsiteX47" fmla="*/ 2294164 w 2539093"/>
                  <a:gd name="connsiteY47" fmla="*/ 114300 h 288934"/>
                  <a:gd name="connsiteX48" fmla="*/ 2256064 w 2539093"/>
                  <a:gd name="connsiteY48" fmla="*/ 114300 h 288934"/>
                  <a:gd name="connsiteX49" fmla="*/ 2207079 w 2539093"/>
                  <a:gd name="connsiteY49" fmla="*/ 114300 h 288934"/>
                  <a:gd name="connsiteX50" fmla="*/ 2158093 w 2539093"/>
                  <a:gd name="connsiteY50" fmla="*/ 130629 h 288934"/>
                  <a:gd name="connsiteX51" fmla="*/ 2117272 w 2539093"/>
                  <a:gd name="connsiteY51" fmla="*/ 149679 h 288934"/>
                  <a:gd name="connsiteX52" fmla="*/ 2079172 w 2539093"/>
                  <a:gd name="connsiteY52" fmla="*/ 163286 h 288934"/>
                  <a:gd name="connsiteX53" fmla="*/ 2041072 w 2539093"/>
                  <a:gd name="connsiteY53" fmla="*/ 163286 h 288934"/>
                  <a:gd name="connsiteX54" fmla="*/ 2005693 w 2539093"/>
                  <a:gd name="connsiteY54" fmla="*/ 195943 h 288934"/>
                  <a:gd name="connsiteX55" fmla="*/ 1934936 w 2539093"/>
                  <a:gd name="connsiteY55" fmla="*/ 217714 h 288934"/>
                  <a:gd name="connsiteX56" fmla="*/ 1858736 w 2539093"/>
                  <a:gd name="connsiteY56" fmla="*/ 157842 h 288934"/>
                  <a:gd name="connsiteX57" fmla="*/ 1703614 w 2539093"/>
                  <a:gd name="connsiteY57" fmla="*/ 187778 h 288934"/>
                  <a:gd name="connsiteX58" fmla="*/ 1532164 w 2539093"/>
                  <a:gd name="connsiteY58" fmla="*/ 225878 h 288934"/>
                  <a:gd name="connsiteX59" fmla="*/ 1379764 w 2539093"/>
                  <a:gd name="connsiteY59" fmla="*/ 204107 h 288934"/>
                  <a:gd name="connsiteX60" fmla="*/ 1023257 w 2539093"/>
                  <a:gd name="connsiteY60" fmla="*/ 231321 h 288934"/>
                  <a:gd name="connsiteX61" fmla="*/ 894443 w 2539093"/>
                  <a:gd name="connsiteY61" fmla="*/ 265566 h 288934"/>
                  <a:gd name="connsiteX62" fmla="*/ 794657 w 2539093"/>
                  <a:gd name="connsiteY62" fmla="*/ 255814 h 288934"/>
                  <a:gd name="connsiteX63" fmla="*/ 666750 w 2539093"/>
                  <a:gd name="connsiteY63" fmla="*/ 288472 h 288934"/>
                  <a:gd name="connsiteX64" fmla="*/ 585107 w 2539093"/>
                  <a:gd name="connsiteY64" fmla="*/ 263978 h 288934"/>
                  <a:gd name="connsiteX65" fmla="*/ 541564 w 2539093"/>
                  <a:gd name="connsiteY65" fmla="*/ 231320 h 288934"/>
                  <a:gd name="connsiteX66" fmla="*/ 468086 w 2539093"/>
                  <a:gd name="connsiteY66" fmla="*/ 247649 h 288934"/>
                  <a:gd name="connsiteX67" fmla="*/ 223157 w 2539093"/>
                  <a:gd name="connsiteY67" fmla="*/ 247649 h 288934"/>
                  <a:gd name="connsiteX68" fmla="*/ 21771 w 2539093"/>
                  <a:gd name="connsiteY68" fmla="*/ 255815 h 288934"/>
                  <a:gd name="connsiteX0" fmla="*/ 0 w 2539093"/>
                  <a:gd name="connsiteY0" fmla="*/ 255815 h 288934"/>
                  <a:gd name="connsiteX1" fmla="*/ 0 w 2539093"/>
                  <a:gd name="connsiteY1" fmla="*/ 114300 h 288934"/>
                  <a:gd name="connsiteX2" fmla="*/ 59872 w 2539093"/>
                  <a:gd name="connsiteY2" fmla="*/ 127908 h 288934"/>
                  <a:gd name="connsiteX3" fmla="*/ 100693 w 2539093"/>
                  <a:gd name="connsiteY3" fmla="*/ 122465 h 288934"/>
                  <a:gd name="connsiteX4" fmla="*/ 141514 w 2539093"/>
                  <a:gd name="connsiteY4" fmla="*/ 127908 h 288934"/>
                  <a:gd name="connsiteX5" fmla="*/ 201386 w 2539093"/>
                  <a:gd name="connsiteY5" fmla="*/ 125186 h 288934"/>
                  <a:gd name="connsiteX6" fmla="*/ 244929 w 2539093"/>
                  <a:gd name="connsiteY6" fmla="*/ 136072 h 288934"/>
                  <a:gd name="connsiteX7" fmla="*/ 283029 w 2539093"/>
                  <a:gd name="connsiteY7" fmla="*/ 114300 h 288934"/>
                  <a:gd name="connsiteX8" fmla="*/ 342900 w 2539093"/>
                  <a:gd name="connsiteY8" fmla="*/ 119743 h 288934"/>
                  <a:gd name="connsiteX9" fmla="*/ 429986 w 2539093"/>
                  <a:gd name="connsiteY9" fmla="*/ 130629 h 288934"/>
                  <a:gd name="connsiteX10" fmla="*/ 473529 w 2539093"/>
                  <a:gd name="connsiteY10" fmla="*/ 108858 h 288934"/>
                  <a:gd name="connsiteX11" fmla="*/ 552450 w 2539093"/>
                  <a:gd name="connsiteY11" fmla="*/ 136072 h 288934"/>
                  <a:gd name="connsiteX12" fmla="*/ 601436 w 2539093"/>
                  <a:gd name="connsiteY12" fmla="*/ 130629 h 288934"/>
                  <a:gd name="connsiteX13" fmla="*/ 666750 w 2539093"/>
                  <a:gd name="connsiteY13" fmla="*/ 163286 h 288934"/>
                  <a:gd name="connsiteX14" fmla="*/ 723900 w 2539093"/>
                  <a:gd name="connsiteY14" fmla="*/ 160565 h 288934"/>
                  <a:gd name="connsiteX15" fmla="*/ 789214 w 2539093"/>
                  <a:gd name="connsiteY15" fmla="*/ 160565 h 288934"/>
                  <a:gd name="connsiteX16" fmla="*/ 830036 w 2539093"/>
                  <a:gd name="connsiteY16" fmla="*/ 160565 h 288934"/>
                  <a:gd name="connsiteX17" fmla="*/ 892629 w 2539093"/>
                  <a:gd name="connsiteY17" fmla="*/ 141515 h 288934"/>
                  <a:gd name="connsiteX18" fmla="*/ 993322 w 2539093"/>
                  <a:gd name="connsiteY18" fmla="*/ 130629 h 288934"/>
                  <a:gd name="connsiteX19" fmla="*/ 1083129 w 2539093"/>
                  <a:gd name="connsiteY19" fmla="*/ 133350 h 288934"/>
                  <a:gd name="connsiteX20" fmla="*/ 1143000 w 2539093"/>
                  <a:gd name="connsiteY20" fmla="*/ 133350 h 288934"/>
                  <a:gd name="connsiteX21" fmla="*/ 1213757 w 2539093"/>
                  <a:gd name="connsiteY21" fmla="*/ 119743 h 288934"/>
                  <a:gd name="connsiteX22" fmla="*/ 1238250 w 2539093"/>
                  <a:gd name="connsiteY22" fmla="*/ 130629 h 288934"/>
                  <a:gd name="connsiteX23" fmla="*/ 1420586 w 2539093"/>
                  <a:gd name="connsiteY23" fmla="*/ 95250 h 288934"/>
                  <a:gd name="connsiteX24" fmla="*/ 1515836 w 2539093"/>
                  <a:gd name="connsiteY24" fmla="*/ 130629 h 288934"/>
                  <a:gd name="connsiteX25" fmla="*/ 1611086 w 2539093"/>
                  <a:gd name="connsiteY25" fmla="*/ 106136 h 288934"/>
                  <a:gd name="connsiteX26" fmla="*/ 1657350 w 2539093"/>
                  <a:gd name="connsiteY26" fmla="*/ 119743 h 288934"/>
                  <a:gd name="connsiteX27" fmla="*/ 1695450 w 2539093"/>
                  <a:gd name="connsiteY27" fmla="*/ 103415 h 288934"/>
                  <a:gd name="connsiteX28" fmla="*/ 1752600 w 2539093"/>
                  <a:gd name="connsiteY28" fmla="*/ 92529 h 288934"/>
                  <a:gd name="connsiteX29" fmla="*/ 1801586 w 2539093"/>
                  <a:gd name="connsiteY29" fmla="*/ 84365 h 288934"/>
                  <a:gd name="connsiteX30" fmla="*/ 1842407 w 2539093"/>
                  <a:gd name="connsiteY30" fmla="*/ 70758 h 288934"/>
                  <a:gd name="connsiteX31" fmla="*/ 1899557 w 2539093"/>
                  <a:gd name="connsiteY31" fmla="*/ 95250 h 288934"/>
                  <a:gd name="connsiteX32" fmla="*/ 1934936 w 2539093"/>
                  <a:gd name="connsiteY32" fmla="*/ 114300 h 288934"/>
                  <a:gd name="connsiteX33" fmla="*/ 1994807 w 2539093"/>
                  <a:gd name="connsiteY33" fmla="*/ 97972 h 288934"/>
                  <a:gd name="connsiteX34" fmla="*/ 2032907 w 2539093"/>
                  <a:gd name="connsiteY34" fmla="*/ 97972 h 288934"/>
                  <a:gd name="connsiteX35" fmla="*/ 2111829 w 2539093"/>
                  <a:gd name="connsiteY35" fmla="*/ 73479 h 288934"/>
                  <a:gd name="connsiteX36" fmla="*/ 2168979 w 2539093"/>
                  <a:gd name="connsiteY36" fmla="*/ 54429 h 288934"/>
                  <a:gd name="connsiteX37" fmla="*/ 2228850 w 2539093"/>
                  <a:gd name="connsiteY37" fmla="*/ 54429 h 288934"/>
                  <a:gd name="connsiteX38" fmla="*/ 2364922 w 2539093"/>
                  <a:gd name="connsiteY38" fmla="*/ 35379 h 288934"/>
                  <a:gd name="connsiteX39" fmla="*/ 2419350 w 2539093"/>
                  <a:gd name="connsiteY39" fmla="*/ 27215 h 288934"/>
                  <a:gd name="connsiteX40" fmla="*/ 2492829 w 2539093"/>
                  <a:gd name="connsiteY40" fmla="*/ 16329 h 288934"/>
                  <a:gd name="connsiteX41" fmla="*/ 2539093 w 2539093"/>
                  <a:gd name="connsiteY41" fmla="*/ 0 h 288934"/>
                  <a:gd name="connsiteX42" fmla="*/ 2539093 w 2539093"/>
                  <a:gd name="connsiteY42" fmla="*/ 81643 h 288934"/>
                  <a:gd name="connsiteX43" fmla="*/ 2487386 w 2539093"/>
                  <a:gd name="connsiteY43" fmla="*/ 87086 h 288934"/>
                  <a:gd name="connsiteX44" fmla="*/ 2457450 w 2539093"/>
                  <a:gd name="connsiteY44" fmla="*/ 95250 h 288934"/>
                  <a:gd name="connsiteX45" fmla="*/ 2381250 w 2539093"/>
                  <a:gd name="connsiteY45" fmla="*/ 76200 h 288934"/>
                  <a:gd name="connsiteX46" fmla="*/ 2345872 w 2539093"/>
                  <a:gd name="connsiteY46" fmla="*/ 92529 h 288934"/>
                  <a:gd name="connsiteX47" fmla="*/ 2294164 w 2539093"/>
                  <a:gd name="connsiteY47" fmla="*/ 114300 h 288934"/>
                  <a:gd name="connsiteX48" fmla="*/ 2256064 w 2539093"/>
                  <a:gd name="connsiteY48" fmla="*/ 114300 h 288934"/>
                  <a:gd name="connsiteX49" fmla="*/ 2207079 w 2539093"/>
                  <a:gd name="connsiteY49" fmla="*/ 114300 h 288934"/>
                  <a:gd name="connsiteX50" fmla="*/ 2158093 w 2539093"/>
                  <a:gd name="connsiteY50" fmla="*/ 130629 h 288934"/>
                  <a:gd name="connsiteX51" fmla="*/ 2117272 w 2539093"/>
                  <a:gd name="connsiteY51" fmla="*/ 149679 h 288934"/>
                  <a:gd name="connsiteX52" fmla="*/ 2079172 w 2539093"/>
                  <a:gd name="connsiteY52" fmla="*/ 163286 h 288934"/>
                  <a:gd name="connsiteX53" fmla="*/ 2041072 w 2539093"/>
                  <a:gd name="connsiteY53" fmla="*/ 163286 h 288934"/>
                  <a:gd name="connsiteX54" fmla="*/ 2005693 w 2539093"/>
                  <a:gd name="connsiteY54" fmla="*/ 195943 h 288934"/>
                  <a:gd name="connsiteX55" fmla="*/ 1934936 w 2539093"/>
                  <a:gd name="connsiteY55" fmla="*/ 217714 h 288934"/>
                  <a:gd name="connsiteX56" fmla="*/ 1858736 w 2539093"/>
                  <a:gd name="connsiteY56" fmla="*/ 157842 h 288934"/>
                  <a:gd name="connsiteX57" fmla="*/ 1703614 w 2539093"/>
                  <a:gd name="connsiteY57" fmla="*/ 187778 h 288934"/>
                  <a:gd name="connsiteX58" fmla="*/ 1532164 w 2539093"/>
                  <a:gd name="connsiteY58" fmla="*/ 225878 h 288934"/>
                  <a:gd name="connsiteX59" fmla="*/ 1379764 w 2539093"/>
                  <a:gd name="connsiteY59" fmla="*/ 204107 h 288934"/>
                  <a:gd name="connsiteX60" fmla="*/ 1204006 w 2539093"/>
                  <a:gd name="connsiteY60" fmla="*/ 236991 h 288934"/>
                  <a:gd name="connsiteX61" fmla="*/ 1023257 w 2539093"/>
                  <a:gd name="connsiteY61" fmla="*/ 231321 h 288934"/>
                  <a:gd name="connsiteX62" fmla="*/ 894443 w 2539093"/>
                  <a:gd name="connsiteY62" fmla="*/ 265566 h 288934"/>
                  <a:gd name="connsiteX63" fmla="*/ 794657 w 2539093"/>
                  <a:gd name="connsiteY63" fmla="*/ 255814 h 288934"/>
                  <a:gd name="connsiteX64" fmla="*/ 666750 w 2539093"/>
                  <a:gd name="connsiteY64" fmla="*/ 288472 h 288934"/>
                  <a:gd name="connsiteX65" fmla="*/ 585107 w 2539093"/>
                  <a:gd name="connsiteY65" fmla="*/ 263978 h 288934"/>
                  <a:gd name="connsiteX66" fmla="*/ 541564 w 2539093"/>
                  <a:gd name="connsiteY66" fmla="*/ 231320 h 288934"/>
                  <a:gd name="connsiteX67" fmla="*/ 468086 w 2539093"/>
                  <a:gd name="connsiteY67" fmla="*/ 247649 h 288934"/>
                  <a:gd name="connsiteX68" fmla="*/ 223157 w 2539093"/>
                  <a:gd name="connsiteY68" fmla="*/ 247649 h 288934"/>
                  <a:gd name="connsiteX69" fmla="*/ 21771 w 2539093"/>
                  <a:gd name="connsiteY69" fmla="*/ 255815 h 288934"/>
                  <a:gd name="connsiteX0" fmla="*/ 0 w 2539093"/>
                  <a:gd name="connsiteY0" fmla="*/ 255815 h 288934"/>
                  <a:gd name="connsiteX1" fmla="*/ 0 w 2539093"/>
                  <a:gd name="connsiteY1" fmla="*/ 114300 h 288934"/>
                  <a:gd name="connsiteX2" fmla="*/ 59872 w 2539093"/>
                  <a:gd name="connsiteY2" fmla="*/ 127908 h 288934"/>
                  <a:gd name="connsiteX3" fmla="*/ 100693 w 2539093"/>
                  <a:gd name="connsiteY3" fmla="*/ 122465 h 288934"/>
                  <a:gd name="connsiteX4" fmla="*/ 141514 w 2539093"/>
                  <a:gd name="connsiteY4" fmla="*/ 127908 h 288934"/>
                  <a:gd name="connsiteX5" fmla="*/ 201386 w 2539093"/>
                  <a:gd name="connsiteY5" fmla="*/ 125186 h 288934"/>
                  <a:gd name="connsiteX6" fmla="*/ 244929 w 2539093"/>
                  <a:gd name="connsiteY6" fmla="*/ 136072 h 288934"/>
                  <a:gd name="connsiteX7" fmla="*/ 283029 w 2539093"/>
                  <a:gd name="connsiteY7" fmla="*/ 114300 h 288934"/>
                  <a:gd name="connsiteX8" fmla="*/ 342900 w 2539093"/>
                  <a:gd name="connsiteY8" fmla="*/ 119743 h 288934"/>
                  <a:gd name="connsiteX9" fmla="*/ 429986 w 2539093"/>
                  <a:gd name="connsiteY9" fmla="*/ 130629 h 288934"/>
                  <a:gd name="connsiteX10" fmla="*/ 473529 w 2539093"/>
                  <a:gd name="connsiteY10" fmla="*/ 108858 h 288934"/>
                  <a:gd name="connsiteX11" fmla="*/ 552450 w 2539093"/>
                  <a:gd name="connsiteY11" fmla="*/ 136072 h 288934"/>
                  <a:gd name="connsiteX12" fmla="*/ 601436 w 2539093"/>
                  <a:gd name="connsiteY12" fmla="*/ 130629 h 288934"/>
                  <a:gd name="connsiteX13" fmla="*/ 666750 w 2539093"/>
                  <a:gd name="connsiteY13" fmla="*/ 163286 h 288934"/>
                  <a:gd name="connsiteX14" fmla="*/ 723900 w 2539093"/>
                  <a:gd name="connsiteY14" fmla="*/ 160565 h 288934"/>
                  <a:gd name="connsiteX15" fmla="*/ 789214 w 2539093"/>
                  <a:gd name="connsiteY15" fmla="*/ 160565 h 288934"/>
                  <a:gd name="connsiteX16" fmla="*/ 830036 w 2539093"/>
                  <a:gd name="connsiteY16" fmla="*/ 160565 h 288934"/>
                  <a:gd name="connsiteX17" fmla="*/ 892629 w 2539093"/>
                  <a:gd name="connsiteY17" fmla="*/ 141515 h 288934"/>
                  <a:gd name="connsiteX18" fmla="*/ 993322 w 2539093"/>
                  <a:gd name="connsiteY18" fmla="*/ 130629 h 288934"/>
                  <a:gd name="connsiteX19" fmla="*/ 1083129 w 2539093"/>
                  <a:gd name="connsiteY19" fmla="*/ 133350 h 288934"/>
                  <a:gd name="connsiteX20" fmla="*/ 1143000 w 2539093"/>
                  <a:gd name="connsiteY20" fmla="*/ 133350 h 288934"/>
                  <a:gd name="connsiteX21" fmla="*/ 1213757 w 2539093"/>
                  <a:gd name="connsiteY21" fmla="*/ 119743 h 288934"/>
                  <a:gd name="connsiteX22" fmla="*/ 1238250 w 2539093"/>
                  <a:gd name="connsiteY22" fmla="*/ 130629 h 288934"/>
                  <a:gd name="connsiteX23" fmla="*/ 1420586 w 2539093"/>
                  <a:gd name="connsiteY23" fmla="*/ 95250 h 288934"/>
                  <a:gd name="connsiteX24" fmla="*/ 1515836 w 2539093"/>
                  <a:gd name="connsiteY24" fmla="*/ 130629 h 288934"/>
                  <a:gd name="connsiteX25" fmla="*/ 1611086 w 2539093"/>
                  <a:gd name="connsiteY25" fmla="*/ 106136 h 288934"/>
                  <a:gd name="connsiteX26" fmla="*/ 1657350 w 2539093"/>
                  <a:gd name="connsiteY26" fmla="*/ 119743 h 288934"/>
                  <a:gd name="connsiteX27" fmla="*/ 1695450 w 2539093"/>
                  <a:gd name="connsiteY27" fmla="*/ 103415 h 288934"/>
                  <a:gd name="connsiteX28" fmla="*/ 1752600 w 2539093"/>
                  <a:gd name="connsiteY28" fmla="*/ 92529 h 288934"/>
                  <a:gd name="connsiteX29" fmla="*/ 1801586 w 2539093"/>
                  <a:gd name="connsiteY29" fmla="*/ 84365 h 288934"/>
                  <a:gd name="connsiteX30" fmla="*/ 1842407 w 2539093"/>
                  <a:gd name="connsiteY30" fmla="*/ 70758 h 288934"/>
                  <a:gd name="connsiteX31" fmla="*/ 1899557 w 2539093"/>
                  <a:gd name="connsiteY31" fmla="*/ 95250 h 288934"/>
                  <a:gd name="connsiteX32" fmla="*/ 1934936 w 2539093"/>
                  <a:gd name="connsiteY32" fmla="*/ 114300 h 288934"/>
                  <a:gd name="connsiteX33" fmla="*/ 1994807 w 2539093"/>
                  <a:gd name="connsiteY33" fmla="*/ 97972 h 288934"/>
                  <a:gd name="connsiteX34" fmla="*/ 2032907 w 2539093"/>
                  <a:gd name="connsiteY34" fmla="*/ 97972 h 288934"/>
                  <a:gd name="connsiteX35" fmla="*/ 2111829 w 2539093"/>
                  <a:gd name="connsiteY35" fmla="*/ 73479 h 288934"/>
                  <a:gd name="connsiteX36" fmla="*/ 2168979 w 2539093"/>
                  <a:gd name="connsiteY36" fmla="*/ 54429 h 288934"/>
                  <a:gd name="connsiteX37" fmla="*/ 2228850 w 2539093"/>
                  <a:gd name="connsiteY37" fmla="*/ 54429 h 288934"/>
                  <a:gd name="connsiteX38" fmla="*/ 2364922 w 2539093"/>
                  <a:gd name="connsiteY38" fmla="*/ 35379 h 288934"/>
                  <a:gd name="connsiteX39" fmla="*/ 2419350 w 2539093"/>
                  <a:gd name="connsiteY39" fmla="*/ 27215 h 288934"/>
                  <a:gd name="connsiteX40" fmla="*/ 2492829 w 2539093"/>
                  <a:gd name="connsiteY40" fmla="*/ 16329 h 288934"/>
                  <a:gd name="connsiteX41" fmla="*/ 2539093 w 2539093"/>
                  <a:gd name="connsiteY41" fmla="*/ 0 h 288934"/>
                  <a:gd name="connsiteX42" fmla="*/ 2539093 w 2539093"/>
                  <a:gd name="connsiteY42" fmla="*/ 81643 h 288934"/>
                  <a:gd name="connsiteX43" fmla="*/ 2487386 w 2539093"/>
                  <a:gd name="connsiteY43" fmla="*/ 87086 h 288934"/>
                  <a:gd name="connsiteX44" fmla="*/ 2457450 w 2539093"/>
                  <a:gd name="connsiteY44" fmla="*/ 95250 h 288934"/>
                  <a:gd name="connsiteX45" fmla="*/ 2381250 w 2539093"/>
                  <a:gd name="connsiteY45" fmla="*/ 76200 h 288934"/>
                  <a:gd name="connsiteX46" fmla="*/ 2345872 w 2539093"/>
                  <a:gd name="connsiteY46" fmla="*/ 92529 h 288934"/>
                  <a:gd name="connsiteX47" fmla="*/ 2294164 w 2539093"/>
                  <a:gd name="connsiteY47" fmla="*/ 114300 h 288934"/>
                  <a:gd name="connsiteX48" fmla="*/ 2256064 w 2539093"/>
                  <a:gd name="connsiteY48" fmla="*/ 114300 h 288934"/>
                  <a:gd name="connsiteX49" fmla="*/ 2207079 w 2539093"/>
                  <a:gd name="connsiteY49" fmla="*/ 114300 h 288934"/>
                  <a:gd name="connsiteX50" fmla="*/ 2158093 w 2539093"/>
                  <a:gd name="connsiteY50" fmla="*/ 130629 h 288934"/>
                  <a:gd name="connsiteX51" fmla="*/ 2117272 w 2539093"/>
                  <a:gd name="connsiteY51" fmla="*/ 149679 h 288934"/>
                  <a:gd name="connsiteX52" fmla="*/ 2079172 w 2539093"/>
                  <a:gd name="connsiteY52" fmla="*/ 163286 h 288934"/>
                  <a:gd name="connsiteX53" fmla="*/ 2041072 w 2539093"/>
                  <a:gd name="connsiteY53" fmla="*/ 163286 h 288934"/>
                  <a:gd name="connsiteX54" fmla="*/ 2005693 w 2539093"/>
                  <a:gd name="connsiteY54" fmla="*/ 195943 h 288934"/>
                  <a:gd name="connsiteX55" fmla="*/ 1934936 w 2539093"/>
                  <a:gd name="connsiteY55" fmla="*/ 217714 h 288934"/>
                  <a:gd name="connsiteX56" fmla="*/ 1858736 w 2539093"/>
                  <a:gd name="connsiteY56" fmla="*/ 157842 h 288934"/>
                  <a:gd name="connsiteX57" fmla="*/ 1703614 w 2539093"/>
                  <a:gd name="connsiteY57" fmla="*/ 187778 h 288934"/>
                  <a:gd name="connsiteX58" fmla="*/ 1532164 w 2539093"/>
                  <a:gd name="connsiteY58" fmla="*/ 225878 h 288934"/>
                  <a:gd name="connsiteX59" fmla="*/ 1434193 w 2539093"/>
                  <a:gd name="connsiteY59" fmla="*/ 187778 h 288934"/>
                  <a:gd name="connsiteX60" fmla="*/ 1379764 w 2539093"/>
                  <a:gd name="connsiteY60" fmla="*/ 204107 h 288934"/>
                  <a:gd name="connsiteX61" fmla="*/ 1204006 w 2539093"/>
                  <a:gd name="connsiteY61" fmla="*/ 236991 h 288934"/>
                  <a:gd name="connsiteX62" fmla="*/ 1023257 w 2539093"/>
                  <a:gd name="connsiteY62" fmla="*/ 231321 h 288934"/>
                  <a:gd name="connsiteX63" fmla="*/ 894443 w 2539093"/>
                  <a:gd name="connsiteY63" fmla="*/ 265566 h 288934"/>
                  <a:gd name="connsiteX64" fmla="*/ 794657 w 2539093"/>
                  <a:gd name="connsiteY64" fmla="*/ 255814 h 288934"/>
                  <a:gd name="connsiteX65" fmla="*/ 666750 w 2539093"/>
                  <a:gd name="connsiteY65" fmla="*/ 288472 h 288934"/>
                  <a:gd name="connsiteX66" fmla="*/ 585107 w 2539093"/>
                  <a:gd name="connsiteY66" fmla="*/ 263978 h 288934"/>
                  <a:gd name="connsiteX67" fmla="*/ 541564 w 2539093"/>
                  <a:gd name="connsiteY67" fmla="*/ 231320 h 288934"/>
                  <a:gd name="connsiteX68" fmla="*/ 468086 w 2539093"/>
                  <a:gd name="connsiteY68" fmla="*/ 247649 h 288934"/>
                  <a:gd name="connsiteX69" fmla="*/ 223157 w 2539093"/>
                  <a:gd name="connsiteY69" fmla="*/ 247649 h 288934"/>
                  <a:gd name="connsiteX70" fmla="*/ 21771 w 2539093"/>
                  <a:gd name="connsiteY70" fmla="*/ 255815 h 288934"/>
                  <a:gd name="connsiteX0" fmla="*/ 0 w 2539093"/>
                  <a:gd name="connsiteY0" fmla="*/ 255815 h 288934"/>
                  <a:gd name="connsiteX1" fmla="*/ 0 w 2539093"/>
                  <a:gd name="connsiteY1" fmla="*/ 114300 h 288934"/>
                  <a:gd name="connsiteX2" fmla="*/ 59872 w 2539093"/>
                  <a:gd name="connsiteY2" fmla="*/ 127908 h 288934"/>
                  <a:gd name="connsiteX3" fmla="*/ 100693 w 2539093"/>
                  <a:gd name="connsiteY3" fmla="*/ 122465 h 288934"/>
                  <a:gd name="connsiteX4" fmla="*/ 141514 w 2539093"/>
                  <a:gd name="connsiteY4" fmla="*/ 127908 h 288934"/>
                  <a:gd name="connsiteX5" fmla="*/ 201386 w 2539093"/>
                  <a:gd name="connsiteY5" fmla="*/ 125186 h 288934"/>
                  <a:gd name="connsiteX6" fmla="*/ 244929 w 2539093"/>
                  <a:gd name="connsiteY6" fmla="*/ 136072 h 288934"/>
                  <a:gd name="connsiteX7" fmla="*/ 283029 w 2539093"/>
                  <a:gd name="connsiteY7" fmla="*/ 114300 h 288934"/>
                  <a:gd name="connsiteX8" fmla="*/ 342900 w 2539093"/>
                  <a:gd name="connsiteY8" fmla="*/ 119743 h 288934"/>
                  <a:gd name="connsiteX9" fmla="*/ 429986 w 2539093"/>
                  <a:gd name="connsiteY9" fmla="*/ 130629 h 288934"/>
                  <a:gd name="connsiteX10" fmla="*/ 473529 w 2539093"/>
                  <a:gd name="connsiteY10" fmla="*/ 108858 h 288934"/>
                  <a:gd name="connsiteX11" fmla="*/ 552450 w 2539093"/>
                  <a:gd name="connsiteY11" fmla="*/ 136072 h 288934"/>
                  <a:gd name="connsiteX12" fmla="*/ 601436 w 2539093"/>
                  <a:gd name="connsiteY12" fmla="*/ 130629 h 288934"/>
                  <a:gd name="connsiteX13" fmla="*/ 666750 w 2539093"/>
                  <a:gd name="connsiteY13" fmla="*/ 163286 h 288934"/>
                  <a:gd name="connsiteX14" fmla="*/ 723900 w 2539093"/>
                  <a:gd name="connsiteY14" fmla="*/ 160565 h 288934"/>
                  <a:gd name="connsiteX15" fmla="*/ 789214 w 2539093"/>
                  <a:gd name="connsiteY15" fmla="*/ 160565 h 288934"/>
                  <a:gd name="connsiteX16" fmla="*/ 830036 w 2539093"/>
                  <a:gd name="connsiteY16" fmla="*/ 160565 h 288934"/>
                  <a:gd name="connsiteX17" fmla="*/ 892629 w 2539093"/>
                  <a:gd name="connsiteY17" fmla="*/ 141515 h 288934"/>
                  <a:gd name="connsiteX18" fmla="*/ 993322 w 2539093"/>
                  <a:gd name="connsiteY18" fmla="*/ 130629 h 288934"/>
                  <a:gd name="connsiteX19" fmla="*/ 1083129 w 2539093"/>
                  <a:gd name="connsiteY19" fmla="*/ 133350 h 288934"/>
                  <a:gd name="connsiteX20" fmla="*/ 1143000 w 2539093"/>
                  <a:gd name="connsiteY20" fmla="*/ 133350 h 288934"/>
                  <a:gd name="connsiteX21" fmla="*/ 1213757 w 2539093"/>
                  <a:gd name="connsiteY21" fmla="*/ 119743 h 288934"/>
                  <a:gd name="connsiteX22" fmla="*/ 1238250 w 2539093"/>
                  <a:gd name="connsiteY22" fmla="*/ 130629 h 288934"/>
                  <a:gd name="connsiteX23" fmla="*/ 1420586 w 2539093"/>
                  <a:gd name="connsiteY23" fmla="*/ 95250 h 288934"/>
                  <a:gd name="connsiteX24" fmla="*/ 1515836 w 2539093"/>
                  <a:gd name="connsiteY24" fmla="*/ 130629 h 288934"/>
                  <a:gd name="connsiteX25" fmla="*/ 1611086 w 2539093"/>
                  <a:gd name="connsiteY25" fmla="*/ 106136 h 288934"/>
                  <a:gd name="connsiteX26" fmla="*/ 1657350 w 2539093"/>
                  <a:gd name="connsiteY26" fmla="*/ 119743 h 288934"/>
                  <a:gd name="connsiteX27" fmla="*/ 1695450 w 2539093"/>
                  <a:gd name="connsiteY27" fmla="*/ 103415 h 288934"/>
                  <a:gd name="connsiteX28" fmla="*/ 1752600 w 2539093"/>
                  <a:gd name="connsiteY28" fmla="*/ 92529 h 288934"/>
                  <a:gd name="connsiteX29" fmla="*/ 1801586 w 2539093"/>
                  <a:gd name="connsiteY29" fmla="*/ 84365 h 288934"/>
                  <a:gd name="connsiteX30" fmla="*/ 1842407 w 2539093"/>
                  <a:gd name="connsiteY30" fmla="*/ 70758 h 288934"/>
                  <a:gd name="connsiteX31" fmla="*/ 1899557 w 2539093"/>
                  <a:gd name="connsiteY31" fmla="*/ 95250 h 288934"/>
                  <a:gd name="connsiteX32" fmla="*/ 1934936 w 2539093"/>
                  <a:gd name="connsiteY32" fmla="*/ 114300 h 288934"/>
                  <a:gd name="connsiteX33" fmla="*/ 1994807 w 2539093"/>
                  <a:gd name="connsiteY33" fmla="*/ 97972 h 288934"/>
                  <a:gd name="connsiteX34" fmla="*/ 2032907 w 2539093"/>
                  <a:gd name="connsiteY34" fmla="*/ 97972 h 288934"/>
                  <a:gd name="connsiteX35" fmla="*/ 2111829 w 2539093"/>
                  <a:gd name="connsiteY35" fmla="*/ 73479 h 288934"/>
                  <a:gd name="connsiteX36" fmla="*/ 2168979 w 2539093"/>
                  <a:gd name="connsiteY36" fmla="*/ 54429 h 288934"/>
                  <a:gd name="connsiteX37" fmla="*/ 2228850 w 2539093"/>
                  <a:gd name="connsiteY37" fmla="*/ 54429 h 288934"/>
                  <a:gd name="connsiteX38" fmla="*/ 2364922 w 2539093"/>
                  <a:gd name="connsiteY38" fmla="*/ 35379 h 288934"/>
                  <a:gd name="connsiteX39" fmla="*/ 2419350 w 2539093"/>
                  <a:gd name="connsiteY39" fmla="*/ 27215 h 288934"/>
                  <a:gd name="connsiteX40" fmla="*/ 2492829 w 2539093"/>
                  <a:gd name="connsiteY40" fmla="*/ 16329 h 288934"/>
                  <a:gd name="connsiteX41" fmla="*/ 2539093 w 2539093"/>
                  <a:gd name="connsiteY41" fmla="*/ 0 h 288934"/>
                  <a:gd name="connsiteX42" fmla="*/ 2539093 w 2539093"/>
                  <a:gd name="connsiteY42" fmla="*/ 81643 h 288934"/>
                  <a:gd name="connsiteX43" fmla="*/ 2487386 w 2539093"/>
                  <a:gd name="connsiteY43" fmla="*/ 87086 h 288934"/>
                  <a:gd name="connsiteX44" fmla="*/ 2457450 w 2539093"/>
                  <a:gd name="connsiteY44" fmla="*/ 95250 h 288934"/>
                  <a:gd name="connsiteX45" fmla="*/ 2381250 w 2539093"/>
                  <a:gd name="connsiteY45" fmla="*/ 76200 h 288934"/>
                  <a:gd name="connsiteX46" fmla="*/ 2345872 w 2539093"/>
                  <a:gd name="connsiteY46" fmla="*/ 92529 h 288934"/>
                  <a:gd name="connsiteX47" fmla="*/ 2294164 w 2539093"/>
                  <a:gd name="connsiteY47" fmla="*/ 114300 h 288934"/>
                  <a:gd name="connsiteX48" fmla="*/ 2256064 w 2539093"/>
                  <a:gd name="connsiteY48" fmla="*/ 114300 h 288934"/>
                  <a:gd name="connsiteX49" fmla="*/ 2207079 w 2539093"/>
                  <a:gd name="connsiteY49" fmla="*/ 114300 h 288934"/>
                  <a:gd name="connsiteX50" fmla="*/ 2158093 w 2539093"/>
                  <a:gd name="connsiteY50" fmla="*/ 130629 h 288934"/>
                  <a:gd name="connsiteX51" fmla="*/ 2117272 w 2539093"/>
                  <a:gd name="connsiteY51" fmla="*/ 149679 h 288934"/>
                  <a:gd name="connsiteX52" fmla="*/ 2079172 w 2539093"/>
                  <a:gd name="connsiteY52" fmla="*/ 163286 h 288934"/>
                  <a:gd name="connsiteX53" fmla="*/ 2041072 w 2539093"/>
                  <a:gd name="connsiteY53" fmla="*/ 163286 h 288934"/>
                  <a:gd name="connsiteX54" fmla="*/ 2005693 w 2539093"/>
                  <a:gd name="connsiteY54" fmla="*/ 195943 h 288934"/>
                  <a:gd name="connsiteX55" fmla="*/ 1934936 w 2539093"/>
                  <a:gd name="connsiteY55" fmla="*/ 217714 h 288934"/>
                  <a:gd name="connsiteX56" fmla="*/ 1858736 w 2539093"/>
                  <a:gd name="connsiteY56" fmla="*/ 157842 h 288934"/>
                  <a:gd name="connsiteX57" fmla="*/ 1703614 w 2539093"/>
                  <a:gd name="connsiteY57" fmla="*/ 187778 h 288934"/>
                  <a:gd name="connsiteX58" fmla="*/ 1578656 w 2539093"/>
                  <a:gd name="connsiteY58" fmla="*/ 206828 h 288934"/>
                  <a:gd name="connsiteX59" fmla="*/ 1532164 w 2539093"/>
                  <a:gd name="connsiteY59" fmla="*/ 225878 h 288934"/>
                  <a:gd name="connsiteX60" fmla="*/ 1434193 w 2539093"/>
                  <a:gd name="connsiteY60" fmla="*/ 187778 h 288934"/>
                  <a:gd name="connsiteX61" fmla="*/ 1379764 w 2539093"/>
                  <a:gd name="connsiteY61" fmla="*/ 204107 h 288934"/>
                  <a:gd name="connsiteX62" fmla="*/ 1204006 w 2539093"/>
                  <a:gd name="connsiteY62" fmla="*/ 236991 h 288934"/>
                  <a:gd name="connsiteX63" fmla="*/ 1023257 w 2539093"/>
                  <a:gd name="connsiteY63" fmla="*/ 231321 h 288934"/>
                  <a:gd name="connsiteX64" fmla="*/ 894443 w 2539093"/>
                  <a:gd name="connsiteY64" fmla="*/ 265566 h 288934"/>
                  <a:gd name="connsiteX65" fmla="*/ 794657 w 2539093"/>
                  <a:gd name="connsiteY65" fmla="*/ 255814 h 288934"/>
                  <a:gd name="connsiteX66" fmla="*/ 666750 w 2539093"/>
                  <a:gd name="connsiteY66" fmla="*/ 288472 h 288934"/>
                  <a:gd name="connsiteX67" fmla="*/ 585107 w 2539093"/>
                  <a:gd name="connsiteY67" fmla="*/ 263978 h 288934"/>
                  <a:gd name="connsiteX68" fmla="*/ 541564 w 2539093"/>
                  <a:gd name="connsiteY68" fmla="*/ 231320 h 288934"/>
                  <a:gd name="connsiteX69" fmla="*/ 468086 w 2539093"/>
                  <a:gd name="connsiteY69" fmla="*/ 247649 h 288934"/>
                  <a:gd name="connsiteX70" fmla="*/ 223157 w 2539093"/>
                  <a:gd name="connsiteY70" fmla="*/ 247649 h 288934"/>
                  <a:gd name="connsiteX71" fmla="*/ 21771 w 2539093"/>
                  <a:gd name="connsiteY71" fmla="*/ 255815 h 288934"/>
                  <a:gd name="connsiteX0" fmla="*/ 0 w 2539093"/>
                  <a:gd name="connsiteY0" fmla="*/ 255815 h 288934"/>
                  <a:gd name="connsiteX1" fmla="*/ 0 w 2539093"/>
                  <a:gd name="connsiteY1" fmla="*/ 114300 h 288934"/>
                  <a:gd name="connsiteX2" fmla="*/ 59872 w 2539093"/>
                  <a:gd name="connsiteY2" fmla="*/ 127908 h 288934"/>
                  <a:gd name="connsiteX3" fmla="*/ 100693 w 2539093"/>
                  <a:gd name="connsiteY3" fmla="*/ 122465 h 288934"/>
                  <a:gd name="connsiteX4" fmla="*/ 141514 w 2539093"/>
                  <a:gd name="connsiteY4" fmla="*/ 127908 h 288934"/>
                  <a:gd name="connsiteX5" fmla="*/ 201386 w 2539093"/>
                  <a:gd name="connsiteY5" fmla="*/ 125186 h 288934"/>
                  <a:gd name="connsiteX6" fmla="*/ 244929 w 2539093"/>
                  <a:gd name="connsiteY6" fmla="*/ 136072 h 288934"/>
                  <a:gd name="connsiteX7" fmla="*/ 283029 w 2539093"/>
                  <a:gd name="connsiteY7" fmla="*/ 114300 h 288934"/>
                  <a:gd name="connsiteX8" fmla="*/ 342900 w 2539093"/>
                  <a:gd name="connsiteY8" fmla="*/ 119743 h 288934"/>
                  <a:gd name="connsiteX9" fmla="*/ 429986 w 2539093"/>
                  <a:gd name="connsiteY9" fmla="*/ 130629 h 288934"/>
                  <a:gd name="connsiteX10" fmla="*/ 473529 w 2539093"/>
                  <a:gd name="connsiteY10" fmla="*/ 108858 h 288934"/>
                  <a:gd name="connsiteX11" fmla="*/ 552450 w 2539093"/>
                  <a:gd name="connsiteY11" fmla="*/ 136072 h 288934"/>
                  <a:gd name="connsiteX12" fmla="*/ 601436 w 2539093"/>
                  <a:gd name="connsiteY12" fmla="*/ 130629 h 288934"/>
                  <a:gd name="connsiteX13" fmla="*/ 666750 w 2539093"/>
                  <a:gd name="connsiteY13" fmla="*/ 163286 h 288934"/>
                  <a:gd name="connsiteX14" fmla="*/ 723900 w 2539093"/>
                  <a:gd name="connsiteY14" fmla="*/ 160565 h 288934"/>
                  <a:gd name="connsiteX15" fmla="*/ 789214 w 2539093"/>
                  <a:gd name="connsiteY15" fmla="*/ 160565 h 288934"/>
                  <a:gd name="connsiteX16" fmla="*/ 830036 w 2539093"/>
                  <a:gd name="connsiteY16" fmla="*/ 160565 h 288934"/>
                  <a:gd name="connsiteX17" fmla="*/ 892629 w 2539093"/>
                  <a:gd name="connsiteY17" fmla="*/ 141515 h 288934"/>
                  <a:gd name="connsiteX18" fmla="*/ 993322 w 2539093"/>
                  <a:gd name="connsiteY18" fmla="*/ 130629 h 288934"/>
                  <a:gd name="connsiteX19" fmla="*/ 1083129 w 2539093"/>
                  <a:gd name="connsiteY19" fmla="*/ 133350 h 288934"/>
                  <a:gd name="connsiteX20" fmla="*/ 1143000 w 2539093"/>
                  <a:gd name="connsiteY20" fmla="*/ 133350 h 288934"/>
                  <a:gd name="connsiteX21" fmla="*/ 1213757 w 2539093"/>
                  <a:gd name="connsiteY21" fmla="*/ 119743 h 288934"/>
                  <a:gd name="connsiteX22" fmla="*/ 1238250 w 2539093"/>
                  <a:gd name="connsiteY22" fmla="*/ 130629 h 288934"/>
                  <a:gd name="connsiteX23" fmla="*/ 1420586 w 2539093"/>
                  <a:gd name="connsiteY23" fmla="*/ 95250 h 288934"/>
                  <a:gd name="connsiteX24" fmla="*/ 1515836 w 2539093"/>
                  <a:gd name="connsiteY24" fmla="*/ 130629 h 288934"/>
                  <a:gd name="connsiteX25" fmla="*/ 1611086 w 2539093"/>
                  <a:gd name="connsiteY25" fmla="*/ 106136 h 288934"/>
                  <a:gd name="connsiteX26" fmla="*/ 1657350 w 2539093"/>
                  <a:gd name="connsiteY26" fmla="*/ 119743 h 288934"/>
                  <a:gd name="connsiteX27" fmla="*/ 1695450 w 2539093"/>
                  <a:gd name="connsiteY27" fmla="*/ 103415 h 288934"/>
                  <a:gd name="connsiteX28" fmla="*/ 1752600 w 2539093"/>
                  <a:gd name="connsiteY28" fmla="*/ 92529 h 288934"/>
                  <a:gd name="connsiteX29" fmla="*/ 1801586 w 2539093"/>
                  <a:gd name="connsiteY29" fmla="*/ 84365 h 288934"/>
                  <a:gd name="connsiteX30" fmla="*/ 1842407 w 2539093"/>
                  <a:gd name="connsiteY30" fmla="*/ 70758 h 288934"/>
                  <a:gd name="connsiteX31" fmla="*/ 1899557 w 2539093"/>
                  <a:gd name="connsiteY31" fmla="*/ 95250 h 288934"/>
                  <a:gd name="connsiteX32" fmla="*/ 1934936 w 2539093"/>
                  <a:gd name="connsiteY32" fmla="*/ 114300 h 288934"/>
                  <a:gd name="connsiteX33" fmla="*/ 1994807 w 2539093"/>
                  <a:gd name="connsiteY33" fmla="*/ 97972 h 288934"/>
                  <a:gd name="connsiteX34" fmla="*/ 2032907 w 2539093"/>
                  <a:gd name="connsiteY34" fmla="*/ 97972 h 288934"/>
                  <a:gd name="connsiteX35" fmla="*/ 2111829 w 2539093"/>
                  <a:gd name="connsiteY35" fmla="*/ 73479 h 288934"/>
                  <a:gd name="connsiteX36" fmla="*/ 2168979 w 2539093"/>
                  <a:gd name="connsiteY36" fmla="*/ 54429 h 288934"/>
                  <a:gd name="connsiteX37" fmla="*/ 2228850 w 2539093"/>
                  <a:gd name="connsiteY37" fmla="*/ 54429 h 288934"/>
                  <a:gd name="connsiteX38" fmla="*/ 2364922 w 2539093"/>
                  <a:gd name="connsiteY38" fmla="*/ 35379 h 288934"/>
                  <a:gd name="connsiteX39" fmla="*/ 2419350 w 2539093"/>
                  <a:gd name="connsiteY39" fmla="*/ 27215 h 288934"/>
                  <a:gd name="connsiteX40" fmla="*/ 2492829 w 2539093"/>
                  <a:gd name="connsiteY40" fmla="*/ 16329 h 288934"/>
                  <a:gd name="connsiteX41" fmla="*/ 2539093 w 2539093"/>
                  <a:gd name="connsiteY41" fmla="*/ 0 h 288934"/>
                  <a:gd name="connsiteX42" fmla="*/ 2539093 w 2539093"/>
                  <a:gd name="connsiteY42" fmla="*/ 81643 h 288934"/>
                  <a:gd name="connsiteX43" fmla="*/ 2487386 w 2539093"/>
                  <a:gd name="connsiteY43" fmla="*/ 87086 h 288934"/>
                  <a:gd name="connsiteX44" fmla="*/ 2457450 w 2539093"/>
                  <a:gd name="connsiteY44" fmla="*/ 95250 h 288934"/>
                  <a:gd name="connsiteX45" fmla="*/ 2381250 w 2539093"/>
                  <a:gd name="connsiteY45" fmla="*/ 76200 h 288934"/>
                  <a:gd name="connsiteX46" fmla="*/ 2345872 w 2539093"/>
                  <a:gd name="connsiteY46" fmla="*/ 92529 h 288934"/>
                  <a:gd name="connsiteX47" fmla="*/ 2294164 w 2539093"/>
                  <a:gd name="connsiteY47" fmla="*/ 114300 h 288934"/>
                  <a:gd name="connsiteX48" fmla="*/ 2256064 w 2539093"/>
                  <a:gd name="connsiteY48" fmla="*/ 114300 h 288934"/>
                  <a:gd name="connsiteX49" fmla="*/ 2207079 w 2539093"/>
                  <a:gd name="connsiteY49" fmla="*/ 114300 h 288934"/>
                  <a:gd name="connsiteX50" fmla="*/ 2158093 w 2539093"/>
                  <a:gd name="connsiteY50" fmla="*/ 130629 h 288934"/>
                  <a:gd name="connsiteX51" fmla="*/ 2117272 w 2539093"/>
                  <a:gd name="connsiteY51" fmla="*/ 149679 h 288934"/>
                  <a:gd name="connsiteX52" fmla="*/ 2079172 w 2539093"/>
                  <a:gd name="connsiteY52" fmla="*/ 163286 h 288934"/>
                  <a:gd name="connsiteX53" fmla="*/ 2041072 w 2539093"/>
                  <a:gd name="connsiteY53" fmla="*/ 163286 h 288934"/>
                  <a:gd name="connsiteX54" fmla="*/ 2005693 w 2539093"/>
                  <a:gd name="connsiteY54" fmla="*/ 195943 h 288934"/>
                  <a:gd name="connsiteX55" fmla="*/ 1934936 w 2539093"/>
                  <a:gd name="connsiteY55" fmla="*/ 217714 h 288934"/>
                  <a:gd name="connsiteX56" fmla="*/ 1858736 w 2539093"/>
                  <a:gd name="connsiteY56" fmla="*/ 157842 h 288934"/>
                  <a:gd name="connsiteX57" fmla="*/ 1703614 w 2539093"/>
                  <a:gd name="connsiteY57" fmla="*/ 187778 h 288934"/>
                  <a:gd name="connsiteX58" fmla="*/ 1658031 w 2539093"/>
                  <a:gd name="connsiteY58" fmla="*/ 179841 h 288934"/>
                  <a:gd name="connsiteX59" fmla="*/ 1578656 w 2539093"/>
                  <a:gd name="connsiteY59" fmla="*/ 206828 h 288934"/>
                  <a:gd name="connsiteX60" fmla="*/ 1532164 w 2539093"/>
                  <a:gd name="connsiteY60" fmla="*/ 225878 h 288934"/>
                  <a:gd name="connsiteX61" fmla="*/ 1434193 w 2539093"/>
                  <a:gd name="connsiteY61" fmla="*/ 187778 h 288934"/>
                  <a:gd name="connsiteX62" fmla="*/ 1379764 w 2539093"/>
                  <a:gd name="connsiteY62" fmla="*/ 204107 h 288934"/>
                  <a:gd name="connsiteX63" fmla="*/ 1204006 w 2539093"/>
                  <a:gd name="connsiteY63" fmla="*/ 236991 h 288934"/>
                  <a:gd name="connsiteX64" fmla="*/ 1023257 w 2539093"/>
                  <a:gd name="connsiteY64" fmla="*/ 231321 h 288934"/>
                  <a:gd name="connsiteX65" fmla="*/ 894443 w 2539093"/>
                  <a:gd name="connsiteY65" fmla="*/ 265566 h 288934"/>
                  <a:gd name="connsiteX66" fmla="*/ 794657 w 2539093"/>
                  <a:gd name="connsiteY66" fmla="*/ 255814 h 288934"/>
                  <a:gd name="connsiteX67" fmla="*/ 666750 w 2539093"/>
                  <a:gd name="connsiteY67" fmla="*/ 288472 h 288934"/>
                  <a:gd name="connsiteX68" fmla="*/ 585107 w 2539093"/>
                  <a:gd name="connsiteY68" fmla="*/ 263978 h 288934"/>
                  <a:gd name="connsiteX69" fmla="*/ 541564 w 2539093"/>
                  <a:gd name="connsiteY69" fmla="*/ 231320 h 288934"/>
                  <a:gd name="connsiteX70" fmla="*/ 468086 w 2539093"/>
                  <a:gd name="connsiteY70" fmla="*/ 247649 h 288934"/>
                  <a:gd name="connsiteX71" fmla="*/ 223157 w 2539093"/>
                  <a:gd name="connsiteY71" fmla="*/ 247649 h 288934"/>
                  <a:gd name="connsiteX72" fmla="*/ 21771 w 2539093"/>
                  <a:gd name="connsiteY72" fmla="*/ 255815 h 288934"/>
                  <a:gd name="connsiteX0" fmla="*/ 0 w 2539093"/>
                  <a:gd name="connsiteY0" fmla="*/ 255815 h 288934"/>
                  <a:gd name="connsiteX1" fmla="*/ 0 w 2539093"/>
                  <a:gd name="connsiteY1" fmla="*/ 114300 h 288934"/>
                  <a:gd name="connsiteX2" fmla="*/ 59872 w 2539093"/>
                  <a:gd name="connsiteY2" fmla="*/ 127908 h 288934"/>
                  <a:gd name="connsiteX3" fmla="*/ 100693 w 2539093"/>
                  <a:gd name="connsiteY3" fmla="*/ 122465 h 288934"/>
                  <a:gd name="connsiteX4" fmla="*/ 141514 w 2539093"/>
                  <a:gd name="connsiteY4" fmla="*/ 127908 h 288934"/>
                  <a:gd name="connsiteX5" fmla="*/ 201386 w 2539093"/>
                  <a:gd name="connsiteY5" fmla="*/ 125186 h 288934"/>
                  <a:gd name="connsiteX6" fmla="*/ 244929 w 2539093"/>
                  <a:gd name="connsiteY6" fmla="*/ 136072 h 288934"/>
                  <a:gd name="connsiteX7" fmla="*/ 283029 w 2539093"/>
                  <a:gd name="connsiteY7" fmla="*/ 114300 h 288934"/>
                  <a:gd name="connsiteX8" fmla="*/ 342900 w 2539093"/>
                  <a:gd name="connsiteY8" fmla="*/ 119743 h 288934"/>
                  <a:gd name="connsiteX9" fmla="*/ 429986 w 2539093"/>
                  <a:gd name="connsiteY9" fmla="*/ 130629 h 288934"/>
                  <a:gd name="connsiteX10" fmla="*/ 473529 w 2539093"/>
                  <a:gd name="connsiteY10" fmla="*/ 108858 h 288934"/>
                  <a:gd name="connsiteX11" fmla="*/ 552450 w 2539093"/>
                  <a:gd name="connsiteY11" fmla="*/ 136072 h 288934"/>
                  <a:gd name="connsiteX12" fmla="*/ 601436 w 2539093"/>
                  <a:gd name="connsiteY12" fmla="*/ 130629 h 288934"/>
                  <a:gd name="connsiteX13" fmla="*/ 666750 w 2539093"/>
                  <a:gd name="connsiteY13" fmla="*/ 163286 h 288934"/>
                  <a:gd name="connsiteX14" fmla="*/ 723900 w 2539093"/>
                  <a:gd name="connsiteY14" fmla="*/ 160565 h 288934"/>
                  <a:gd name="connsiteX15" fmla="*/ 789214 w 2539093"/>
                  <a:gd name="connsiteY15" fmla="*/ 160565 h 288934"/>
                  <a:gd name="connsiteX16" fmla="*/ 830036 w 2539093"/>
                  <a:gd name="connsiteY16" fmla="*/ 160565 h 288934"/>
                  <a:gd name="connsiteX17" fmla="*/ 892629 w 2539093"/>
                  <a:gd name="connsiteY17" fmla="*/ 141515 h 288934"/>
                  <a:gd name="connsiteX18" fmla="*/ 993322 w 2539093"/>
                  <a:gd name="connsiteY18" fmla="*/ 130629 h 288934"/>
                  <a:gd name="connsiteX19" fmla="*/ 1083129 w 2539093"/>
                  <a:gd name="connsiteY19" fmla="*/ 133350 h 288934"/>
                  <a:gd name="connsiteX20" fmla="*/ 1143000 w 2539093"/>
                  <a:gd name="connsiteY20" fmla="*/ 133350 h 288934"/>
                  <a:gd name="connsiteX21" fmla="*/ 1213757 w 2539093"/>
                  <a:gd name="connsiteY21" fmla="*/ 119743 h 288934"/>
                  <a:gd name="connsiteX22" fmla="*/ 1238250 w 2539093"/>
                  <a:gd name="connsiteY22" fmla="*/ 130629 h 288934"/>
                  <a:gd name="connsiteX23" fmla="*/ 1420586 w 2539093"/>
                  <a:gd name="connsiteY23" fmla="*/ 95250 h 288934"/>
                  <a:gd name="connsiteX24" fmla="*/ 1515836 w 2539093"/>
                  <a:gd name="connsiteY24" fmla="*/ 130629 h 288934"/>
                  <a:gd name="connsiteX25" fmla="*/ 1611086 w 2539093"/>
                  <a:gd name="connsiteY25" fmla="*/ 106136 h 288934"/>
                  <a:gd name="connsiteX26" fmla="*/ 1657350 w 2539093"/>
                  <a:gd name="connsiteY26" fmla="*/ 119743 h 288934"/>
                  <a:gd name="connsiteX27" fmla="*/ 1695450 w 2539093"/>
                  <a:gd name="connsiteY27" fmla="*/ 103415 h 288934"/>
                  <a:gd name="connsiteX28" fmla="*/ 1752600 w 2539093"/>
                  <a:gd name="connsiteY28" fmla="*/ 92529 h 288934"/>
                  <a:gd name="connsiteX29" fmla="*/ 1801586 w 2539093"/>
                  <a:gd name="connsiteY29" fmla="*/ 84365 h 288934"/>
                  <a:gd name="connsiteX30" fmla="*/ 1842407 w 2539093"/>
                  <a:gd name="connsiteY30" fmla="*/ 70758 h 288934"/>
                  <a:gd name="connsiteX31" fmla="*/ 1899557 w 2539093"/>
                  <a:gd name="connsiteY31" fmla="*/ 95250 h 288934"/>
                  <a:gd name="connsiteX32" fmla="*/ 1934936 w 2539093"/>
                  <a:gd name="connsiteY32" fmla="*/ 114300 h 288934"/>
                  <a:gd name="connsiteX33" fmla="*/ 1994807 w 2539093"/>
                  <a:gd name="connsiteY33" fmla="*/ 97972 h 288934"/>
                  <a:gd name="connsiteX34" fmla="*/ 2032907 w 2539093"/>
                  <a:gd name="connsiteY34" fmla="*/ 97972 h 288934"/>
                  <a:gd name="connsiteX35" fmla="*/ 2111829 w 2539093"/>
                  <a:gd name="connsiteY35" fmla="*/ 73479 h 288934"/>
                  <a:gd name="connsiteX36" fmla="*/ 2168979 w 2539093"/>
                  <a:gd name="connsiteY36" fmla="*/ 54429 h 288934"/>
                  <a:gd name="connsiteX37" fmla="*/ 2228850 w 2539093"/>
                  <a:gd name="connsiteY37" fmla="*/ 54429 h 288934"/>
                  <a:gd name="connsiteX38" fmla="*/ 2364922 w 2539093"/>
                  <a:gd name="connsiteY38" fmla="*/ 35379 h 288934"/>
                  <a:gd name="connsiteX39" fmla="*/ 2419350 w 2539093"/>
                  <a:gd name="connsiteY39" fmla="*/ 27215 h 288934"/>
                  <a:gd name="connsiteX40" fmla="*/ 2492829 w 2539093"/>
                  <a:gd name="connsiteY40" fmla="*/ 16329 h 288934"/>
                  <a:gd name="connsiteX41" fmla="*/ 2539093 w 2539093"/>
                  <a:gd name="connsiteY41" fmla="*/ 0 h 288934"/>
                  <a:gd name="connsiteX42" fmla="*/ 2539093 w 2539093"/>
                  <a:gd name="connsiteY42" fmla="*/ 81643 h 288934"/>
                  <a:gd name="connsiteX43" fmla="*/ 2487386 w 2539093"/>
                  <a:gd name="connsiteY43" fmla="*/ 87086 h 288934"/>
                  <a:gd name="connsiteX44" fmla="*/ 2457450 w 2539093"/>
                  <a:gd name="connsiteY44" fmla="*/ 95250 h 288934"/>
                  <a:gd name="connsiteX45" fmla="*/ 2381250 w 2539093"/>
                  <a:gd name="connsiteY45" fmla="*/ 76200 h 288934"/>
                  <a:gd name="connsiteX46" fmla="*/ 2345872 w 2539093"/>
                  <a:gd name="connsiteY46" fmla="*/ 92529 h 288934"/>
                  <a:gd name="connsiteX47" fmla="*/ 2294164 w 2539093"/>
                  <a:gd name="connsiteY47" fmla="*/ 114300 h 288934"/>
                  <a:gd name="connsiteX48" fmla="*/ 2256064 w 2539093"/>
                  <a:gd name="connsiteY48" fmla="*/ 114300 h 288934"/>
                  <a:gd name="connsiteX49" fmla="*/ 2207079 w 2539093"/>
                  <a:gd name="connsiteY49" fmla="*/ 114300 h 288934"/>
                  <a:gd name="connsiteX50" fmla="*/ 2158093 w 2539093"/>
                  <a:gd name="connsiteY50" fmla="*/ 130629 h 288934"/>
                  <a:gd name="connsiteX51" fmla="*/ 2117272 w 2539093"/>
                  <a:gd name="connsiteY51" fmla="*/ 149679 h 288934"/>
                  <a:gd name="connsiteX52" fmla="*/ 2079172 w 2539093"/>
                  <a:gd name="connsiteY52" fmla="*/ 163286 h 288934"/>
                  <a:gd name="connsiteX53" fmla="*/ 2041072 w 2539093"/>
                  <a:gd name="connsiteY53" fmla="*/ 163286 h 288934"/>
                  <a:gd name="connsiteX54" fmla="*/ 2005693 w 2539093"/>
                  <a:gd name="connsiteY54" fmla="*/ 195943 h 288934"/>
                  <a:gd name="connsiteX55" fmla="*/ 1934936 w 2539093"/>
                  <a:gd name="connsiteY55" fmla="*/ 217714 h 288934"/>
                  <a:gd name="connsiteX56" fmla="*/ 1858736 w 2539093"/>
                  <a:gd name="connsiteY56" fmla="*/ 157842 h 288934"/>
                  <a:gd name="connsiteX57" fmla="*/ 1751693 w 2539093"/>
                  <a:gd name="connsiteY57" fmla="*/ 167141 h 288934"/>
                  <a:gd name="connsiteX58" fmla="*/ 1703614 w 2539093"/>
                  <a:gd name="connsiteY58" fmla="*/ 187778 h 288934"/>
                  <a:gd name="connsiteX59" fmla="*/ 1658031 w 2539093"/>
                  <a:gd name="connsiteY59" fmla="*/ 179841 h 288934"/>
                  <a:gd name="connsiteX60" fmla="*/ 1578656 w 2539093"/>
                  <a:gd name="connsiteY60" fmla="*/ 206828 h 288934"/>
                  <a:gd name="connsiteX61" fmla="*/ 1532164 w 2539093"/>
                  <a:gd name="connsiteY61" fmla="*/ 225878 h 288934"/>
                  <a:gd name="connsiteX62" fmla="*/ 1434193 w 2539093"/>
                  <a:gd name="connsiteY62" fmla="*/ 187778 h 288934"/>
                  <a:gd name="connsiteX63" fmla="*/ 1379764 w 2539093"/>
                  <a:gd name="connsiteY63" fmla="*/ 204107 h 288934"/>
                  <a:gd name="connsiteX64" fmla="*/ 1204006 w 2539093"/>
                  <a:gd name="connsiteY64" fmla="*/ 236991 h 288934"/>
                  <a:gd name="connsiteX65" fmla="*/ 1023257 w 2539093"/>
                  <a:gd name="connsiteY65" fmla="*/ 231321 h 288934"/>
                  <a:gd name="connsiteX66" fmla="*/ 894443 w 2539093"/>
                  <a:gd name="connsiteY66" fmla="*/ 265566 h 288934"/>
                  <a:gd name="connsiteX67" fmla="*/ 794657 w 2539093"/>
                  <a:gd name="connsiteY67" fmla="*/ 255814 h 288934"/>
                  <a:gd name="connsiteX68" fmla="*/ 666750 w 2539093"/>
                  <a:gd name="connsiteY68" fmla="*/ 288472 h 288934"/>
                  <a:gd name="connsiteX69" fmla="*/ 585107 w 2539093"/>
                  <a:gd name="connsiteY69" fmla="*/ 263978 h 288934"/>
                  <a:gd name="connsiteX70" fmla="*/ 541564 w 2539093"/>
                  <a:gd name="connsiteY70" fmla="*/ 231320 h 288934"/>
                  <a:gd name="connsiteX71" fmla="*/ 468086 w 2539093"/>
                  <a:gd name="connsiteY71" fmla="*/ 247649 h 288934"/>
                  <a:gd name="connsiteX72" fmla="*/ 223157 w 2539093"/>
                  <a:gd name="connsiteY72" fmla="*/ 247649 h 288934"/>
                  <a:gd name="connsiteX73" fmla="*/ 21771 w 2539093"/>
                  <a:gd name="connsiteY73" fmla="*/ 255815 h 288934"/>
                  <a:gd name="connsiteX0" fmla="*/ 0 w 2539093"/>
                  <a:gd name="connsiteY0" fmla="*/ 255815 h 288934"/>
                  <a:gd name="connsiteX1" fmla="*/ 0 w 2539093"/>
                  <a:gd name="connsiteY1" fmla="*/ 114300 h 288934"/>
                  <a:gd name="connsiteX2" fmla="*/ 59872 w 2539093"/>
                  <a:gd name="connsiteY2" fmla="*/ 127908 h 288934"/>
                  <a:gd name="connsiteX3" fmla="*/ 100693 w 2539093"/>
                  <a:gd name="connsiteY3" fmla="*/ 122465 h 288934"/>
                  <a:gd name="connsiteX4" fmla="*/ 141514 w 2539093"/>
                  <a:gd name="connsiteY4" fmla="*/ 127908 h 288934"/>
                  <a:gd name="connsiteX5" fmla="*/ 201386 w 2539093"/>
                  <a:gd name="connsiteY5" fmla="*/ 125186 h 288934"/>
                  <a:gd name="connsiteX6" fmla="*/ 244929 w 2539093"/>
                  <a:gd name="connsiteY6" fmla="*/ 136072 h 288934"/>
                  <a:gd name="connsiteX7" fmla="*/ 283029 w 2539093"/>
                  <a:gd name="connsiteY7" fmla="*/ 114300 h 288934"/>
                  <a:gd name="connsiteX8" fmla="*/ 342900 w 2539093"/>
                  <a:gd name="connsiteY8" fmla="*/ 119743 h 288934"/>
                  <a:gd name="connsiteX9" fmla="*/ 429986 w 2539093"/>
                  <a:gd name="connsiteY9" fmla="*/ 130629 h 288934"/>
                  <a:gd name="connsiteX10" fmla="*/ 473529 w 2539093"/>
                  <a:gd name="connsiteY10" fmla="*/ 108858 h 288934"/>
                  <a:gd name="connsiteX11" fmla="*/ 552450 w 2539093"/>
                  <a:gd name="connsiteY11" fmla="*/ 136072 h 288934"/>
                  <a:gd name="connsiteX12" fmla="*/ 601436 w 2539093"/>
                  <a:gd name="connsiteY12" fmla="*/ 130629 h 288934"/>
                  <a:gd name="connsiteX13" fmla="*/ 666750 w 2539093"/>
                  <a:gd name="connsiteY13" fmla="*/ 163286 h 288934"/>
                  <a:gd name="connsiteX14" fmla="*/ 723900 w 2539093"/>
                  <a:gd name="connsiteY14" fmla="*/ 160565 h 288934"/>
                  <a:gd name="connsiteX15" fmla="*/ 789214 w 2539093"/>
                  <a:gd name="connsiteY15" fmla="*/ 160565 h 288934"/>
                  <a:gd name="connsiteX16" fmla="*/ 830036 w 2539093"/>
                  <a:gd name="connsiteY16" fmla="*/ 160565 h 288934"/>
                  <a:gd name="connsiteX17" fmla="*/ 892629 w 2539093"/>
                  <a:gd name="connsiteY17" fmla="*/ 141515 h 288934"/>
                  <a:gd name="connsiteX18" fmla="*/ 993322 w 2539093"/>
                  <a:gd name="connsiteY18" fmla="*/ 130629 h 288934"/>
                  <a:gd name="connsiteX19" fmla="*/ 1083129 w 2539093"/>
                  <a:gd name="connsiteY19" fmla="*/ 133350 h 288934"/>
                  <a:gd name="connsiteX20" fmla="*/ 1143000 w 2539093"/>
                  <a:gd name="connsiteY20" fmla="*/ 133350 h 288934"/>
                  <a:gd name="connsiteX21" fmla="*/ 1213757 w 2539093"/>
                  <a:gd name="connsiteY21" fmla="*/ 119743 h 288934"/>
                  <a:gd name="connsiteX22" fmla="*/ 1238250 w 2539093"/>
                  <a:gd name="connsiteY22" fmla="*/ 130629 h 288934"/>
                  <a:gd name="connsiteX23" fmla="*/ 1420586 w 2539093"/>
                  <a:gd name="connsiteY23" fmla="*/ 95250 h 288934"/>
                  <a:gd name="connsiteX24" fmla="*/ 1515836 w 2539093"/>
                  <a:gd name="connsiteY24" fmla="*/ 130629 h 288934"/>
                  <a:gd name="connsiteX25" fmla="*/ 1611086 w 2539093"/>
                  <a:gd name="connsiteY25" fmla="*/ 106136 h 288934"/>
                  <a:gd name="connsiteX26" fmla="*/ 1657350 w 2539093"/>
                  <a:gd name="connsiteY26" fmla="*/ 119743 h 288934"/>
                  <a:gd name="connsiteX27" fmla="*/ 1695450 w 2539093"/>
                  <a:gd name="connsiteY27" fmla="*/ 103415 h 288934"/>
                  <a:gd name="connsiteX28" fmla="*/ 1752600 w 2539093"/>
                  <a:gd name="connsiteY28" fmla="*/ 92529 h 288934"/>
                  <a:gd name="connsiteX29" fmla="*/ 1801586 w 2539093"/>
                  <a:gd name="connsiteY29" fmla="*/ 84365 h 288934"/>
                  <a:gd name="connsiteX30" fmla="*/ 1842407 w 2539093"/>
                  <a:gd name="connsiteY30" fmla="*/ 70758 h 288934"/>
                  <a:gd name="connsiteX31" fmla="*/ 1899557 w 2539093"/>
                  <a:gd name="connsiteY31" fmla="*/ 95250 h 288934"/>
                  <a:gd name="connsiteX32" fmla="*/ 1934936 w 2539093"/>
                  <a:gd name="connsiteY32" fmla="*/ 114300 h 288934"/>
                  <a:gd name="connsiteX33" fmla="*/ 1994807 w 2539093"/>
                  <a:gd name="connsiteY33" fmla="*/ 97972 h 288934"/>
                  <a:gd name="connsiteX34" fmla="*/ 2032907 w 2539093"/>
                  <a:gd name="connsiteY34" fmla="*/ 97972 h 288934"/>
                  <a:gd name="connsiteX35" fmla="*/ 2111829 w 2539093"/>
                  <a:gd name="connsiteY35" fmla="*/ 73479 h 288934"/>
                  <a:gd name="connsiteX36" fmla="*/ 2168979 w 2539093"/>
                  <a:gd name="connsiteY36" fmla="*/ 54429 h 288934"/>
                  <a:gd name="connsiteX37" fmla="*/ 2228850 w 2539093"/>
                  <a:gd name="connsiteY37" fmla="*/ 54429 h 288934"/>
                  <a:gd name="connsiteX38" fmla="*/ 2364922 w 2539093"/>
                  <a:gd name="connsiteY38" fmla="*/ 35379 h 288934"/>
                  <a:gd name="connsiteX39" fmla="*/ 2419350 w 2539093"/>
                  <a:gd name="connsiteY39" fmla="*/ 27215 h 288934"/>
                  <a:gd name="connsiteX40" fmla="*/ 2492829 w 2539093"/>
                  <a:gd name="connsiteY40" fmla="*/ 16329 h 288934"/>
                  <a:gd name="connsiteX41" fmla="*/ 2539093 w 2539093"/>
                  <a:gd name="connsiteY41" fmla="*/ 0 h 288934"/>
                  <a:gd name="connsiteX42" fmla="*/ 2539093 w 2539093"/>
                  <a:gd name="connsiteY42" fmla="*/ 81643 h 288934"/>
                  <a:gd name="connsiteX43" fmla="*/ 2487386 w 2539093"/>
                  <a:gd name="connsiteY43" fmla="*/ 87086 h 288934"/>
                  <a:gd name="connsiteX44" fmla="*/ 2457450 w 2539093"/>
                  <a:gd name="connsiteY44" fmla="*/ 95250 h 288934"/>
                  <a:gd name="connsiteX45" fmla="*/ 2381250 w 2539093"/>
                  <a:gd name="connsiteY45" fmla="*/ 76200 h 288934"/>
                  <a:gd name="connsiteX46" fmla="*/ 2345872 w 2539093"/>
                  <a:gd name="connsiteY46" fmla="*/ 92529 h 288934"/>
                  <a:gd name="connsiteX47" fmla="*/ 2294164 w 2539093"/>
                  <a:gd name="connsiteY47" fmla="*/ 114300 h 288934"/>
                  <a:gd name="connsiteX48" fmla="*/ 2256064 w 2539093"/>
                  <a:gd name="connsiteY48" fmla="*/ 114300 h 288934"/>
                  <a:gd name="connsiteX49" fmla="*/ 2207079 w 2539093"/>
                  <a:gd name="connsiteY49" fmla="*/ 114300 h 288934"/>
                  <a:gd name="connsiteX50" fmla="*/ 2158093 w 2539093"/>
                  <a:gd name="connsiteY50" fmla="*/ 130629 h 288934"/>
                  <a:gd name="connsiteX51" fmla="*/ 2117272 w 2539093"/>
                  <a:gd name="connsiteY51" fmla="*/ 149679 h 288934"/>
                  <a:gd name="connsiteX52" fmla="*/ 2079172 w 2539093"/>
                  <a:gd name="connsiteY52" fmla="*/ 163286 h 288934"/>
                  <a:gd name="connsiteX53" fmla="*/ 2041072 w 2539093"/>
                  <a:gd name="connsiteY53" fmla="*/ 163286 h 288934"/>
                  <a:gd name="connsiteX54" fmla="*/ 2005693 w 2539093"/>
                  <a:gd name="connsiteY54" fmla="*/ 195943 h 288934"/>
                  <a:gd name="connsiteX55" fmla="*/ 1934936 w 2539093"/>
                  <a:gd name="connsiteY55" fmla="*/ 217714 h 288934"/>
                  <a:gd name="connsiteX56" fmla="*/ 1855561 w 2539093"/>
                  <a:gd name="connsiteY56" fmla="*/ 141967 h 288934"/>
                  <a:gd name="connsiteX57" fmla="*/ 1751693 w 2539093"/>
                  <a:gd name="connsiteY57" fmla="*/ 167141 h 288934"/>
                  <a:gd name="connsiteX58" fmla="*/ 1703614 w 2539093"/>
                  <a:gd name="connsiteY58" fmla="*/ 187778 h 288934"/>
                  <a:gd name="connsiteX59" fmla="*/ 1658031 w 2539093"/>
                  <a:gd name="connsiteY59" fmla="*/ 179841 h 288934"/>
                  <a:gd name="connsiteX60" fmla="*/ 1578656 w 2539093"/>
                  <a:gd name="connsiteY60" fmla="*/ 206828 h 288934"/>
                  <a:gd name="connsiteX61" fmla="*/ 1532164 w 2539093"/>
                  <a:gd name="connsiteY61" fmla="*/ 225878 h 288934"/>
                  <a:gd name="connsiteX62" fmla="*/ 1434193 w 2539093"/>
                  <a:gd name="connsiteY62" fmla="*/ 187778 h 288934"/>
                  <a:gd name="connsiteX63" fmla="*/ 1379764 w 2539093"/>
                  <a:gd name="connsiteY63" fmla="*/ 204107 h 288934"/>
                  <a:gd name="connsiteX64" fmla="*/ 1204006 w 2539093"/>
                  <a:gd name="connsiteY64" fmla="*/ 236991 h 288934"/>
                  <a:gd name="connsiteX65" fmla="*/ 1023257 w 2539093"/>
                  <a:gd name="connsiteY65" fmla="*/ 231321 h 288934"/>
                  <a:gd name="connsiteX66" fmla="*/ 894443 w 2539093"/>
                  <a:gd name="connsiteY66" fmla="*/ 265566 h 288934"/>
                  <a:gd name="connsiteX67" fmla="*/ 794657 w 2539093"/>
                  <a:gd name="connsiteY67" fmla="*/ 255814 h 288934"/>
                  <a:gd name="connsiteX68" fmla="*/ 666750 w 2539093"/>
                  <a:gd name="connsiteY68" fmla="*/ 288472 h 288934"/>
                  <a:gd name="connsiteX69" fmla="*/ 585107 w 2539093"/>
                  <a:gd name="connsiteY69" fmla="*/ 263978 h 288934"/>
                  <a:gd name="connsiteX70" fmla="*/ 541564 w 2539093"/>
                  <a:gd name="connsiteY70" fmla="*/ 231320 h 288934"/>
                  <a:gd name="connsiteX71" fmla="*/ 468086 w 2539093"/>
                  <a:gd name="connsiteY71" fmla="*/ 247649 h 288934"/>
                  <a:gd name="connsiteX72" fmla="*/ 223157 w 2539093"/>
                  <a:gd name="connsiteY72" fmla="*/ 247649 h 288934"/>
                  <a:gd name="connsiteX73" fmla="*/ 21771 w 2539093"/>
                  <a:gd name="connsiteY73" fmla="*/ 255815 h 288934"/>
                  <a:gd name="connsiteX0" fmla="*/ 0 w 2539093"/>
                  <a:gd name="connsiteY0" fmla="*/ 255815 h 288934"/>
                  <a:gd name="connsiteX1" fmla="*/ 0 w 2539093"/>
                  <a:gd name="connsiteY1" fmla="*/ 114300 h 288934"/>
                  <a:gd name="connsiteX2" fmla="*/ 59872 w 2539093"/>
                  <a:gd name="connsiteY2" fmla="*/ 127908 h 288934"/>
                  <a:gd name="connsiteX3" fmla="*/ 100693 w 2539093"/>
                  <a:gd name="connsiteY3" fmla="*/ 122465 h 288934"/>
                  <a:gd name="connsiteX4" fmla="*/ 141514 w 2539093"/>
                  <a:gd name="connsiteY4" fmla="*/ 127908 h 288934"/>
                  <a:gd name="connsiteX5" fmla="*/ 201386 w 2539093"/>
                  <a:gd name="connsiteY5" fmla="*/ 125186 h 288934"/>
                  <a:gd name="connsiteX6" fmla="*/ 244929 w 2539093"/>
                  <a:gd name="connsiteY6" fmla="*/ 136072 h 288934"/>
                  <a:gd name="connsiteX7" fmla="*/ 283029 w 2539093"/>
                  <a:gd name="connsiteY7" fmla="*/ 114300 h 288934"/>
                  <a:gd name="connsiteX8" fmla="*/ 342900 w 2539093"/>
                  <a:gd name="connsiteY8" fmla="*/ 119743 h 288934"/>
                  <a:gd name="connsiteX9" fmla="*/ 429986 w 2539093"/>
                  <a:gd name="connsiteY9" fmla="*/ 130629 h 288934"/>
                  <a:gd name="connsiteX10" fmla="*/ 473529 w 2539093"/>
                  <a:gd name="connsiteY10" fmla="*/ 108858 h 288934"/>
                  <a:gd name="connsiteX11" fmla="*/ 552450 w 2539093"/>
                  <a:gd name="connsiteY11" fmla="*/ 136072 h 288934"/>
                  <a:gd name="connsiteX12" fmla="*/ 601436 w 2539093"/>
                  <a:gd name="connsiteY12" fmla="*/ 130629 h 288934"/>
                  <a:gd name="connsiteX13" fmla="*/ 666750 w 2539093"/>
                  <a:gd name="connsiteY13" fmla="*/ 163286 h 288934"/>
                  <a:gd name="connsiteX14" fmla="*/ 723900 w 2539093"/>
                  <a:gd name="connsiteY14" fmla="*/ 160565 h 288934"/>
                  <a:gd name="connsiteX15" fmla="*/ 789214 w 2539093"/>
                  <a:gd name="connsiteY15" fmla="*/ 160565 h 288934"/>
                  <a:gd name="connsiteX16" fmla="*/ 830036 w 2539093"/>
                  <a:gd name="connsiteY16" fmla="*/ 160565 h 288934"/>
                  <a:gd name="connsiteX17" fmla="*/ 892629 w 2539093"/>
                  <a:gd name="connsiteY17" fmla="*/ 141515 h 288934"/>
                  <a:gd name="connsiteX18" fmla="*/ 993322 w 2539093"/>
                  <a:gd name="connsiteY18" fmla="*/ 130629 h 288934"/>
                  <a:gd name="connsiteX19" fmla="*/ 1083129 w 2539093"/>
                  <a:gd name="connsiteY19" fmla="*/ 133350 h 288934"/>
                  <a:gd name="connsiteX20" fmla="*/ 1143000 w 2539093"/>
                  <a:gd name="connsiteY20" fmla="*/ 133350 h 288934"/>
                  <a:gd name="connsiteX21" fmla="*/ 1213757 w 2539093"/>
                  <a:gd name="connsiteY21" fmla="*/ 119743 h 288934"/>
                  <a:gd name="connsiteX22" fmla="*/ 1238250 w 2539093"/>
                  <a:gd name="connsiteY22" fmla="*/ 130629 h 288934"/>
                  <a:gd name="connsiteX23" fmla="*/ 1420586 w 2539093"/>
                  <a:gd name="connsiteY23" fmla="*/ 95250 h 288934"/>
                  <a:gd name="connsiteX24" fmla="*/ 1515836 w 2539093"/>
                  <a:gd name="connsiteY24" fmla="*/ 130629 h 288934"/>
                  <a:gd name="connsiteX25" fmla="*/ 1611086 w 2539093"/>
                  <a:gd name="connsiteY25" fmla="*/ 106136 h 288934"/>
                  <a:gd name="connsiteX26" fmla="*/ 1657350 w 2539093"/>
                  <a:gd name="connsiteY26" fmla="*/ 119743 h 288934"/>
                  <a:gd name="connsiteX27" fmla="*/ 1695450 w 2539093"/>
                  <a:gd name="connsiteY27" fmla="*/ 103415 h 288934"/>
                  <a:gd name="connsiteX28" fmla="*/ 1752600 w 2539093"/>
                  <a:gd name="connsiteY28" fmla="*/ 92529 h 288934"/>
                  <a:gd name="connsiteX29" fmla="*/ 1801586 w 2539093"/>
                  <a:gd name="connsiteY29" fmla="*/ 84365 h 288934"/>
                  <a:gd name="connsiteX30" fmla="*/ 1842407 w 2539093"/>
                  <a:gd name="connsiteY30" fmla="*/ 70758 h 288934"/>
                  <a:gd name="connsiteX31" fmla="*/ 1899557 w 2539093"/>
                  <a:gd name="connsiteY31" fmla="*/ 95250 h 288934"/>
                  <a:gd name="connsiteX32" fmla="*/ 1934936 w 2539093"/>
                  <a:gd name="connsiteY32" fmla="*/ 114300 h 288934"/>
                  <a:gd name="connsiteX33" fmla="*/ 1994807 w 2539093"/>
                  <a:gd name="connsiteY33" fmla="*/ 97972 h 288934"/>
                  <a:gd name="connsiteX34" fmla="*/ 2032907 w 2539093"/>
                  <a:gd name="connsiteY34" fmla="*/ 97972 h 288934"/>
                  <a:gd name="connsiteX35" fmla="*/ 2111829 w 2539093"/>
                  <a:gd name="connsiteY35" fmla="*/ 73479 h 288934"/>
                  <a:gd name="connsiteX36" fmla="*/ 2168979 w 2539093"/>
                  <a:gd name="connsiteY36" fmla="*/ 54429 h 288934"/>
                  <a:gd name="connsiteX37" fmla="*/ 2228850 w 2539093"/>
                  <a:gd name="connsiteY37" fmla="*/ 54429 h 288934"/>
                  <a:gd name="connsiteX38" fmla="*/ 2364922 w 2539093"/>
                  <a:gd name="connsiteY38" fmla="*/ 35379 h 288934"/>
                  <a:gd name="connsiteX39" fmla="*/ 2419350 w 2539093"/>
                  <a:gd name="connsiteY39" fmla="*/ 27215 h 288934"/>
                  <a:gd name="connsiteX40" fmla="*/ 2492829 w 2539093"/>
                  <a:gd name="connsiteY40" fmla="*/ 16329 h 288934"/>
                  <a:gd name="connsiteX41" fmla="*/ 2539093 w 2539093"/>
                  <a:gd name="connsiteY41" fmla="*/ 0 h 288934"/>
                  <a:gd name="connsiteX42" fmla="*/ 2539093 w 2539093"/>
                  <a:gd name="connsiteY42" fmla="*/ 81643 h 288934"/>
                  <a:gd name="connsiteX43" fmla="*/ 2487386 w 2539093"/>
                  <a:gd name="connsiteY43" fmla="*/ 87086 h 288934"/>
                  <a:gd name="connsiteX44" fmla="*/ 2457450 w 2539093"/>
                  <a:gd name="connsiteY44" fmla="*/ 95250 h 288934"/>
                  <a:gd name="connsiteX45" fmla="*/ 2381250 w 2539093"/>
                  <a:gd name="connsiteY45" fmla="*/ 76200 h 288934"/>
                  <a:gd name="connsiteX46" fmla="*/ 2345872 w 2539093"/>
                  <a:gd name="connsiteY46" fmla="*/ 92529 h 288934"/>
                  <a:gd name="connsiteX47" fmla="*/ 2294164 w 2539093"/>
                  <a:gd name="connsiteY47" fmla="*/ 114300 h 288934"/>
                  <a:gd name="connsiteX48" fmla="*/ 2256064 w 2539093"/>
                  <a:gd name="connsiteY48" fmla="*/ 114300 h 288934"/>
                  <a:gd name="connsiteX49" fmla="*/ 2207079 w 2539093"/>
                  <a:gd name="connsiteY49" fmla="*/ 114300 h 288934"/>
                  <a:gd name="connsiteX50" fmla="*/ 2158093 w 2539093"/>
                  <a:gd name="connsiteY50" fmla="*/ 130629 h 288934"/>
                  <a:gd name="connsiteX51" fmla="*/ 2117272 w 2539093"/>
                  <a:gd name="connsiteY51" fmla="*/ 149679 h 288934"/>
                  <a:gd name="connsiteX52" fmla="*/ 2079172 w 2539093"/>
                  <a:gd name="connsiteY52" fmla="*/ 163286 h 288934"/>
                  <a:gd name="connsiteX53" fmla="*/ 2041072 w 2539093"/>
                  <a:gd name="connsiteY53" fmla="*/ 163286 h 288934"/>
                  <a:gd name="connsiteX54" fmla="*/ 2005693 w 2539093"/>
                  <a:gd name="connsiteY54" fmla="*/ 195943 h 288934"/>
                  <a:gd name="connsiteX55" fmla="*/ 1934936 w 2539093"/>
                  <a:gd name="connsiteY55" fmla="*/ 217714 h 288934"/>
                  <a:gd name="connsiteX56" fmla="*/ 1894568 w 2539093"/>
                  <a:gd name="connsiteY56" fmla="*/ 168728 h 288934"/>
                  <a:gd name="connsiteX57" fmla="*/ 1855561 w 2539093"/>
                  <a:gd name="connsiteY57" fmla="*/ 141967 h 288934"/>
                  <a:gd name="connsiteX58" fmla="*/ 1751693 w 2539093"/>
                  <a:gd name="connsiteY58" fmla="*/ 167141 h 288934"/>
                  <a:gd name="connsiteX59" fmla="*/ 1703614 w 2539093"/>
                  <a:gd name="connsiteY59" fmla="*/ 187778 h 288934"/>
                  <a:gd name="connsiteX60" fmla="*/ 1658031 w 2539093"/>
                  <a:gd name="connsiteY60" fmla="*/ 179841 h 288934"/>
                  <a:gd name="connsiteX61" fmla="*/ 1578656 w 2539093"/>
                  <a:gd name="connsiteY61" fmla="*/ 206828 h 288934"/>
                  <a:gd name="connsiteX62" fmla="*/ 1532164 w 2539093"/>
                  <a:gd name="connsiteY62" fmla="*/ 225878 h 288934"/>
                  <a:gd name="connsiteX63" fmla="*/ 1434193 w 2539093"/>
                  <a:gd name="connsiteY63" fmla="*/ 187778 h 288934"/>
                  <a:gd name="connsiteX64" fmla="*/ 1379764 w 2539093"/>
                  <a:gd name="connsiteY64" fmla="*/ 204107 h 288934"/>
                  <a:gd name="connsiteX65" fmla="*/ 1204006 w 2539093"/>
                  <a:gd name="connsiteY65" fmla="*/ 236991 h 288934"/>
                  <a:gd name="connsiteX66" fmla="*/ 1023257 w 2539093"/>
                  <a:gd name="connsiteY66" fmla="*/ 231321 h 288934"/>
                  <a:gd name="connsiteX67" fmla="*/ 894443 w 2539093"/>
                  <a:gd name="connsiteY67" fmla="*/ 265566 h 288934"/>
                  <a:gd name="connsiteX68" fmla="*/ 794657 w 2539093"/>
                  <a:gd name="connsiteY68" fmla="*/ 255814 h 288934"/>
                  <a:gd name="connsiteX69" fmla="*/ 666750 w 2539093"/>
                  <a:gd name="connsiteY69" fmla="*/ 288472 h 288934"/>
                  <a:gd name="connsiteX70" fmla="*/ 585107 w 2539093"/>
                  <a:gd name="connsiteY70" fmla="*/ 263978 h 288934"/>
                  <a:gd name="connsiteX71" fmla="*/ 541564 w 2539093"/>
                  <a:gd name="connsiteY71" fmla="*/ 231320 h 288934"/>
                  <a:gd name="connsiteX72" fmla="*/ 468086 w 2539093"/>
                  <a:gd name="connsiteY72" fmla="*/ 247649 h 288934"/>
                  <a:gd name="connsiteX73" fmla="*/ 223157 w 2539093"/>
                  <a:gd name="connsiteY73" fmla="*/ 247649 h 288934"/>
                  <a:gd name="connsiteX74" fmla="*/ 21771 w 2539093"/>
                  <a:gd name="connsiteY74" fmla="*/ 255815 h 288934"/>
                  <a:gd name="connsiteX0" fmla="*/ 0 w 2539093"/>
                  <a:gd name="connsiteY0" fmla="*/ 255815 h 288934"/>
                  <a:gd name="connsiteX1" fmla="*/ 0 w 2539093"/>
                  <a:gd name="connsiteY1" fmla="*/ 114300 h 288934"/>
                  <a:gd name="connsiteX2" fmla="*/ 59872 w 2539093"/>
                  <a:gd name="connsiteY2" fmla="*/ 127908 h 288934"/>
                  <a:gd name="connsiteX3" fmla="*/ 100693 w 2539093"/>
                  <a:gd name="connsiteY3" fmla="*/ 122465 h 288934"/>
                  <a:gd name="connsiteX4" fmla="*/ 141514 w 2539093"/>
                  <a:gd name="connsiteY4" fmla="*/ 127908 h 288934"/>
                  <a:gd name="connsiteX5" fmla="*/ 201386 w 2539093"/>
                  <a:gd name="connsiteY5" fmla="*/ 125186 h 288934"/>
                  <a:gd name="connsiteX6" fmla="*/ 244929 w 2539093"/>
                  <a:gd name="connsiteY6" fmla="*/ 136072 h 288934"/>
                  <a:gd name="connsiteX7" fmla="*/ 283029 w 2539093"/>
                  <a:gd name="connsiteY7" fmla="*/ 114300 h 288934"/>
                  <a:gd name="connsiteX8" fmla="*/ 342900 w 2539093"/>
                  <a:gd name="connsiteY8" fmla="*/ 119743 h 288934"/>
                  <a:gd name="connsiteX9" fmla="*/ 429986 w 2539093"/>
                  <a:gd name="connsiteY9" fmla="*/ 130629 h 288934"/>
                  <a:gd name="connsiteX10" fmla="*/ 473529 w 2539093"/>
                  <a:gd name="connsiteY10" fmla="*/ 108858 h 288934"/>
                  <a:gd name="connsiteX11" fmla="*/ 552450 w 2539093"/>
                  <a:gd name="connsiteY11" fmla="*/ 136072 h 288934"/>
                  <a:gd name="connsiteX12" fmla="*/ 601436 w 2539093"/>
                  <a:gd name="connsiteY12" fmla="*/ 130629 h 288934"/>
                  <a:gd name="connsiteX13" fmla="*/ 666750 w 2539093"/>
                  <a:gd name="connsiteY13" fmla="*/ 163286 h 288934"/>
                  <a:gd name="connsiteX14" fmla="*/ 723900 w 2539093"/>
                  <a:gd name="connsiteY14" fmla="*/ 160565 h 288934"/>
                  <a:gd name="connsiteX15" fmla="*/ 789214 w 2539093"/>
                  <a:gd name="connsiteY15" fmla="*/ 160565 h 288934"/>
                  <a:gd name="connsiteX16" fmla="*/ 830036 w 2539093"/>
                  <a:gd name="connsiteY16" fmla="*/ 160565 h 288934"/>
                  <a:gd name="connsiteX17" fmla="*/ 892629 w 2539093"/>
                  <a:gd name="connsiteY17" fmla="*/ 141515 h 288934"/>
                  <a:gd name="connsiteX18" fmla="*/ 993322 w 2539093"/>
                  <a:gd name="connsiteY18" fmla="*/ 130629 h 288934"/>
                  <a:gd name="connsiteX19" fmla="*/ 1083129 w 2539093"/>
                  <a:gd name="connsiteY19" fmla="*/ 133350 h 288934"/>
                  <a:gd name="connsiteX20" fmla="*/ 1143000 w 2539093"/>
                  <a:gd name="connsiteY20" fmla="*/ 133350 h 288934"/>
                  <a:gd name="connsiteX21" fmla="*/ 1213757 w 2539093"/>
                  <a:gd name="connsiteY21" fmla="*/ 119743 h 288934"/>
                  <a:gd name="connsiteX22" fmla="*/ 1238250 w 2539093"/>
                  <a:gd name="connsiteY22" fmla="*/ 130629 h 288934"/>
                  <a:gd name="connsiteX23" fmla="*/ 1420586 w 2539093"/>
                  <a:gd name="connsiteY23" fmla="*/ 95250 h 288934"/>
                  <a:gd name="connsiteX24" fmla="*/ 1515836 w 2539093"/>
                  <a:gd name="connsiteY24" fmla="*/ 130629 h 288934"/>
                  <a:gd name="connsiteX25" fmla="*/ 1611086 w 2539093"/>
                  <a:gd name="connsiteY25" fmla="*/ 106136 h 288934"/>
                  <a:gd name="connsiteX26" fmla="*/ 1657350 w 2539093"/>
                  <a:gd name="connsiteY26" fmla="*/ 119743 h 288934"/>
                  <a:gd name="connsiteX27" fmla="*/ 1695450 w 2539093"/>
                  <a:gd name="connsiteY27" fmla="*/ 103415 h 288934"/>
                  <a:gd name="connsiteX28" fmla="*/ 1752600 w 2539093"/>
                  <a:gd name="connsiteY28" fmla="*/ 92529 h 288934"/>
                  <a:gd name="connsiteX29" fmla="*/ 1801586 w 2539093"/>
                  <a:gd name="connsiteY29" fmla="*/ 84365 h 288934"/>
                  <a:gd name="connsiteX30" fmla="*/ 1842407 w 2539093"/>
                  <a:gd name="connsiteY30" fmla="*/ 70758 h 288934"/>
                  <a:gd name="connsiteX31" fmla="*/ 1899557 w 2539093"/>
                  <a:gd name="connsiteY31" fmla="*/ 95250 h 288934"/>
                  <a:gd name="connsiteX32" fmla="*/ 1934936 w 2539093"/>
                  <a:gd name="connsiteY32" fmla="*/ 114300 h 288934"/>
                  <a:gd name="connsiteX33" fmla="*/ 1994807 w 2539093"/>
                  <a:gd name="connsiteY33" fmla="*/ 97972 h 288934"/>
                  <a:gd name="connsiteX34" fmla="*/ 2032907 w 2539093"/>
                  <a:gd name="connsiteY34" fmla="*/ 97972 h 288934"/>
                  <a:gd name="connsiteX35" fmla="*/ 2111829 w 2539093"/>
                  <a:gd name="connsiteY35" fmla="*/ 73479 h 288934"/>
                  <a:gd name="connsiteX36" fmla="*/ 2168979 w 2539093"/>
                  <a:gd name="connsiteY36" fmla="*/ 54429 h 288934"/>
                  <a:gd name="connsiteX37" fmla="*/ 2228850 w 2539093"/>
                  <a:gd name="connsiteY37" fmla="*/ 54429 h 288934"/>
                  <a:gd name="connsiteX38" fmla="*/ 2364922 w 2539093"/>
                  <a:gd name="connsiteY38" fmla="*/ 35379 h 288934"/>
                  <a:gd name="connsiteX39" fmla="*/ 2419350 w 2539093"/>
                  <a:gd name="connsiteY39" fmla="*/ 27215 h 288934"/>
                  <a:gd name="connsiteX40" fmla="*/ 2492829 w 2539093"/>
                  <a:gd name="connsiteY40" fmla="*/ 16329 h 288934"/>
                  <a:gd name="connsiteX41" fmla="*/ 2539093 w 2539093"/>
                  <a:gd name="connsiteY41" fmla="*/ 0 h 288934"/>
                  <a:gd name="connsiteX42" fmla="*/ 2539093 w 2539093"/>
                  <a:gd name="connsiteY42" fmla="*/ 81643 h 288934"/>
                  <a:gd name="connsiteX43" fmla="*/ 2487386 w 2539093"/>
                  <a:gd name="connsiteY43" fmla="*/ 87086 h 288934"/>
                  <a:gd name="connsiteX44" fmla="*/ 2457450 w 2539093"/>
                  <a:gd name="connsiteY44" fmla="*/ 95250 h 288934"/>
                  <a:gd name="connsiteX45" fmla="*/ 2381250 w 2539093"/>
                  <a:gd name="connsiteY45" fmla="*/ 76200 h 288934"/>
                  <a:gd name="connsiteX46" fmla="*/ 2345872 w 2539093"/>
                  <a:gd name="connsiteY46" fmla="*/ 92529 h 288934"/>
                  <a:gd name="connsiteX47" fmla="*/ 2294164 w 2539093"/>
                  <a:gd name="connsiteY47" fmla="*/ 114300 h 288934"/>
                  <a:gd name="connsiteX48" fmla="*/ 2256064 w 2539093"/>
                  <a:gd name="connsiteY48" fmla="*/ 114300 h 288934"/>
                  <a:gd name="connsiteX49" fmla="*/ 2207079 w 2539093"/>
                  <a:gd name="connsiteY49" fmla="*/ 114300 h 288934"/>
                  <a:gd name="connsiteX50" fmla="*/ 2158093 w 2539093"/>
                  <a:gd name="connsiteY50" fmla="*/ 130629 h 288934"/>
                  <a:gd name="connsiteX51" fmla="*/ 2117272 w 2539093"/>
                  <a:gd name="connsiteY51" fmla="*/ 149679 h 288934"/>
                  <a:gd name="connsiteX52" fmla="*/ 2079172 w 2539093"/>
                  <a:gd name="connsiteY52" fmla="*/ 163286 h 288934"/>
                  <a:gd name="connsiteX53" fmla="*/ 2041072 w 2539093"/>
                  <a:gd name="connsiteY53" fmla="*/ 163286 h 288934"/>
                  <a:gd name="connsiteX54" fmla="*/ 2005693 w 2539093"/>
                  <a:gd name="connsiteY54" fmla="*/ 195943 h 288934"/>
                  <a:gd name="connsiteX55" fmla="*/ 1972356 w 2539093"/>
                  <a:gd name="connsiteY55" fmla="*/ 205241 h 288934"/>
                  <a:gd name="connsiteX56" fmla="*/ 1934936 w 2539093"/>
                  <a:gd name="connsiteY56" fmla="*/ 217714 h 288934"/>
                  <a:gd name="connsiteX57" fmla="*/ 1894568 w 2539093"/>
                  <a:gd name="connsiteY57" fmla="*/ 168728 h 288934"/>
                  <a:gd name="connsiteX58" fmla="*/ 1855561 w 2539093"/>
                  <a:gd name="connsiteY58" fmla="*/ 141967 h 288934"/>
                  <a:gd name="connsiteX59" fmla="*/ 1751693 w 2539093"/>
                  <a:gd name="connsiteY59" fmla="*/ 167141 h 288934"/>
                  <a:gd name="connsiteX60" fmla="*/ 1703614 w 2539093"/>
                  <a:gd name="connsiteY60" fmla="*/ 187778 h 288934"/>
                  <a:gd name="connsiteX61" fmla="*/ 1658031 w 2539093"/>
                  <a:gd name="connsiteY61" fmla="*/ 179841 h 288934"/>
                  <a:gd name="connsiteX62" fmla="*/ 1578656 w 2539093"/>
                  <a:gd name="connsiteY62" fmla="*/ 206828 h 288934"/>
                  <a:gd name="connsiteX63" fmla="*/ 1532164 w 2539093"/>
                  <a:gd name="connsiteY63" fmla="*/ 225878 h 288934"/>
                  <a:gd name="connsiteX64" fmla="*/ 1434193 w 2539093"/>
                  <a:gd name="connsiteY64" fmla="*/ 187778 h 288934"/>
                  <a:gd name="connsiteX65" fmla="*/ 1379764 w 2539093"/>
                  <a:gd name="connsiteY65" fmla="*/ 204107 h 288934"/>
                  <a:gd name="connsiteX66" fmla="*/ 1204006 w 2539093"/>
                  <a:gd name="connsiteY66" fmla="*/ 236991 h 288934"/>
                  <a:gd name="connsiteX67" fmla="*/ 1023257 w 2539093"/>
                  <a:gd name="connsiteY67" fmla="*/ 231321 h 288934"/>
                  <a:gd name="connsiteX68" fmla="*/ 894443 w 2539093"/>
                  <a:gd name="connsiteY68" fmla="*/ 265566 h 288934"/>
                  <a:gd name="connsiteX69" fmla="*/ 794657 w 2539093"/>
                  <a:gd name="connsiteY69" fmla="*/ 255814 h 288934"/>
                  <a:gd name="connsiteX70" fmla="*/ 666750 w 2539093"/>
                  <a:gd name="connsiteY70" fmla="*/ 288472 h 288934"/>
                  <a:gd name="connsiteX71" fmla="*/ 585107 w 2539093"/>
                  <a:gd name="connsiteY71" fmla="*/ 263978 h 288934"/>
                  <a:gd name="connsiteX72" fmla="*/ 541564 w 2539093"/>
                  <a:gd name="connsiteY72" fmla="*/ 231320 h 288934"/>
                  <a:gd name="connsiteX73" fmla="*/ 468086 w 2539093"/>
                  <a:gd name="connsiteY73" fmla="*/ 247649 h 288934"/>
                  <a:gd name="connsiteX74" fmla="*/ 223157 w 2539093"/>
                  <a:gd name="connsiteY74" fmla="*/ 247649 h 288934"/>
                  <a:gd name="connsiteX75" fmla="*/ 21771 w 2539093"/>
                  <a:gd name="connsiteY75" fmla="*/ 255815 h 288934"/>
                  <a:gd name="connsiteX0" fmla="*/ 0 w 2539093"/>
                  <a:gd name="connsiteY0" fmla="*/ 255815 h 289378"/>
                  <a:gd name="connsiteX1" fmla="*/ 0 w 2539093"/>
                  <a:gd name="connsiteY1" fmla="*/ 114300 h 289378"/>
                  <a:gd name="connsiteX2" fmla="*/ 59872 w 2539093"/>
                  <a:gd name="connsiteY2" fmla="*/ 127908 h 289378"/>
                  <a:gd name="connsiteX3" fmla="*/ 100693 w 2539093"/>
                  <a:gd name="connsiteY3" fmla="*/ 122465 h 289378"/>
                  <a:gd name="connsiteX4" fmla="*/ 141514 w 2539093"/>
                  <a:gd name="connsiteY4" fmla="*/ 127908 h 289378"/>
                  <a:gd name="connsiteX5" fmla="*/ 201386 w 2539093"/>
                  <a:gd name="connsiteY5" fmla="*/ 125186 h 289378"/>
                  <a:gd name="connsiteX6" fmla="*/ 244929 w 2539093"/>
                  <a:gd name="connsiteY6" fmla="*/ 136072 h 289378"/>
                  <a:gd name="connsiteX7" fmla="*/ 283029 w 2539093"/>
                  <a:gd name="connsiteY7" fmla="*/ 114300 h 289378"/>
                  <a:gd name="connsiteX8" fmla="*/ 342900 w 2539093"/>
                  <a:gd name="connsiteY8" fmla="*/ 119743 h 289378"/>
                  <a:gd name="connsiteX9" fmla="*/ 429986 w 2539093"/>
                  <a:gd name="connsiteY9" fmla="*/ 130629 h 289378"/>
                  <a:gd name="connsiteX10" fmla="*/ 473529 w 2539093"/>
                  <a:gd name="connsiteY10" fmla="*/ 108858 h 289378"/>
                  <a:gd name="connsiteX11" fmla="*/ 552450 w 2539093"/>
                  <a:gd name="connsiteY11" fmla="*/ 136072 h 289378"/>
                  <a:gd name="connsiteX12" fmla="*/ 601436 w 2539093"/>
                  <a:gd name="connsiteY12" fmla="*/ 130629 h 289378"/>
                  <a:gd name="connsiteX13" fmla="*/ 666750 w 2539093"/>
                  <a:gd name="connsiteY13" fmla="*/ 163286 h 289378"/>
                  <a:gd name="connsiteX14" fmla="*/ 723900 w 2539093"/>
                  <a:gd name="connsiteY14" fmla="*/ 160565 h 289378"/>
                  <a:gd name="connsiteX15" fmla="*/ 789214 w 2539093"/>
                  <a:gd name="connsiteY15" fmla="*/ 160565 h 289378"/>
                  <a:gd name="connsiteX16" fmla="*/ 830036 w 2539093"/>
                  <a:gd name="connsiteY16" fmla="*/ 160565 h 289378"/>
                  <a:gd name="connsiteX17" fmla="*/ 892629 w 2539093"/>
                  <a:gd name="connsiteY17" fmla="*/ 141515 h 289378"/>
                  <a:gd name="connsiteX18" fmla="*/ 993322 w 2539093"/>
                  <a:gd name="connsiteY18" fmla="*/ 130629 h 289378"/>
                  <a:gd name="connsiteX19" fmla="*/ 1083129 w 2539093"/>
                  <a:gd name="connsiteY19" fmla="*/ 133350 h 289378"/>
                  <a:gd name="connsiteX20" fmla="*/ 1143000 w 2539093"/>
                  <a:gd name="connsiteY20" fmla="*/ 133350 h 289378"/>
                  <a:gd name="connsiteX21" fmla="*/ 1213757 w 2539093"/>
                  <a:gd name="connsiteY21" fmla="*/ 119743 h 289378"/>
                  <a:gd name="connsiteX22" fmla="*/ 1238250 w 2539093"/>
                  <a:gd name="connsiteY22" fmla="*/ 130629 h 289378"/>
                  <a:gd name="connsiteX23" fmla="*/ 1420586 w 2539093"/>
                  <a:gd name="connsiteY23" fmla="*/ 95250 h 289378"/>
                  <a:gd name="connsiteX24" fmla="*/ 1515836 w 2539093"/>
                  <a:gd name="connsiteY24" fmla="*/ 130629 h 289378"/>
                  <a:gd name="connsiteX25" fmla="*/ 1611086 w 2539093"/>
                  <a:gd name="connsiteY25" fmla="*/ 106136 h 289378"/>
                  <a:gd name="connsiteX26" fmla="*/ 1657350 w 2539093"/>
                  <a:gd name="connsiteY26" fmla="*/ 119743 h 289378"/>
                  <a:gd name="connsiteX27" fmla="*/ 1695450 w 2539093"/>
                  <a:gd name="connsiteY27" fmla="*/ 103415 h 289378"/>
                  <a:gd name="connsiteX28" fmla="*/ 1752600 w 2539093"/>
                  <a:gd name="connsiteY28" fmla="*/ 92529 h 289378"/>
                  <a:gd name="connsiteX29" fmla="*/ 1801586 w 2539093"/>
                  <a:gd name="connsiteY29" fmla="*/ 84365 h 289378"/>
                  <a:gd name="connsiteX30" fmla="*/ 1842407 w 2539093"/>
                  <a:gd name="connsiteY30" fmla="*/ 70758 h 289378"/>
                  <a:gd name="connsiteX31" fmla="*/ 1899557 w 2539093"/>
                  <a:gd name="connsiteY31" fmla="*/ 95250 h 289378"/>
                  <a:gd name="connsiteX32" fmla="*/ 1934936 w 2539093"/>
                  <a:gd name="connsiteY32" fmla="*/ 114300 h 289378"/>
                  <a:gd name="connsiteX33" fmla="*/ 1994807 w 2539093"/>
                  <a:gd name="connsiteY33" fmla="*/ 97972 h 289378"/>
                  <a:gd name="connsiteX34" fmla="*/ 2032907 w 2539093"/>
                  <a:gd name="connsiteY34" fmla="*/ 97972 h 289378"/>
                  <a:gd name="connsiteX35" fmla="*/ 2111829 w 2539093"/>
                  <a:gd name="connsiteY35" fmla="*/ 73479 h 289378"/>
                  <a:gd name="connsiteX36" fmla="*/ 2168979 w 2539093"/>
                  <a:gd name="connsiteY36" fmla="*/ 54429 h 289378"/>
                  <a:gd name="connsiteX37" fmla="*/ 2228850 w 2539093"/>
                  <a:gd name="connsiteY37" fmla="*/ 54429 h 289378"/>
                  <a:gd name="connsiteX38" fmla="*/ 2364922 w 2539093"/>
                  <a:gd name="connsiteY38" fmla="*/ 35379 h 289378"/>
                  <a:gd name="connsiteX39" fmla="*/ 2419350 w 2539093"/>
                  <a:gd name="connsiteY39" fmla="*/ 27215 h 289378"/>
                  <a:gd name="connsiteX40" fmla="*/ 2492829 w 2539093"/>
                  <a:gd name="connsiteY40" fmla="*/ 16329 h 289378"/>
                  <a:gd name="connsiteX41" fmla="*/ 2539093 w 2539093"/>
                  <a:gd name="connsiteY41" fmla="*/ 0 h 289378"/>
                  <a:gd name="connsiteX42" fmla="*/ 2539093 w 2539093"/>
                  <a:gd name="connsiteY42" fmla="*/ 81643 h 289378"/>
                  <a:gd name="connsiteX43" fmla="*/ 2487386 w 2539093"/>
                  <a:gd name="connsiteY43" fmla="*/ 87086 h 289378"/>
                  <a:gd name="connsiteX44" fmla="*/ 2457450 w 2539093"/>
                  <a:gd name="connsiteY44" fmla="*/ 95250 h 289378"/>
                  <a:gd name="connsiteX45" fmla="*/ 2381250 w 2539093"/>
                  <a:gd name="connsiteY45" fmla="*/ 76200 h 289378"/>
                  <a:gd name="connsiteX46" fmla="*/ 2345872 w 2539093"/>
                  <a:gd name="connsiteY46" fmla="*/ 92529 h 289378"/>
                  <a:gd name="connsiteX47" fmla="*/ 2294164 w 2539093"/>
                  <a:gd name="connsiteY47" fmla="*/ 114300 h 289378"/>
                  <a:gd name="connsiteX48" fmla="*/ 2256064 w 2539093"/>
                  <a:gd name="connsiteY48" fmla="*/ 114300 h 289378"/>
                  <a:gd name="connsiteX49" fmla="*/ 2207079 w 2539093"/>
                  <a:gd name="connsiteY49" fmla="*/ 114300 h 289378"/>
                  <a:gd name="connsiteX50" fmla="*/ 2158093 w 2539093"/>
                  <a:gd name="connsiteY50" fmla="*/ 130629 h 289378"/>
                  <a:gd name="connsiteX51" fmla="*/ 2117272 w 2539093"/>
                  <a:gd name="connsiteY51" fmla="*/ 149679 h 289378"/>
                  <a:gd name="connsiteX52" fmla="*/ 2079172 w 2539093"/>
                  <a:gd name="connsiteY52" fmla="*/ 163286 h 289378"/>
                  <a:gd name="connsiteX53" fmla="*/ 2041072 w 2539093"/>
                  <a:gd name="connsiteY53" fmla="*/ 163286 h 289378"/>
                  <a:gd name="connsiteX54" fmla="*/ 2005693 w 2539093"/>
                  <a:gd name="connsiteY54" fmla="*/ 195943 h 289378"/>
                  <a:gd name="connsiteX55" fmla="*/ 1972356 w 2539093"/>
                  <a:gd name="connsiteY55" fmla="*/ 205241 h 289378"/>
                  <a:gd name="connsiteX56" fmla="*/ 1934936 w 2539093"/>
                  <a:gd name="connsiteY56" fmla="*/ 217714 h 289378"/>
                  <a:gd name="connsiteX57" fmla="*/ 1894568 w 2539093"/>
                  <a:gd name="connsiteY57" fmla="*/ 168728 h 289378"/>
                  <a:gd name="connsiteX58" fmla="*/ 1855561 w 2539093"/>
                  <a:gd name="connsiteY58" fmla="*/ 141967 h 289378"/>
                  <a:gd name="connsiteX59" fmla="*/ 1751693 w 2539093"/>
                  <a:gd name="connsiteY59" fmla="*/ 167141 h 289378"/>
                  <a:gd name="connsiteX60" fmla="*/ 1703614 w 2539093"/>
                  <a:gd name="connsiteY60" fmla="*/ 187778 h 289378"/>
                  <a:gd name="connsiteX61" fmla="*/ 1658031 w 2539093"/>
                  <a:gd name="connsiteY61" fmla="*/ 179841 h 289378"/>
                  <a:gd name="connsiteX62" fmla="*/ 1578656 w 2539093"/>
                  <a:gd name="connsiteY62" fmla="*/ 206828 h 289378"/>
                  <a:gd name="connsiteX63" fmla="*/ 1532164 w 2539093"/>
                  <a:gd name="connsiteY63" fmla="*/ 225878 h 289378"/>
                  <a:gd name="connsiteX64" fmla="*/ 1434193 w 2539093"/>
                  <a:gd name="connsiteY64" fmla="*/ 187778 h 289378"/>
                  <a:gd name="connsiteX65" fmla="*/ 1379764 w 2539093"/>
                  <a:gd name="connsiteY65" fmla="*/ 204107 h 289378"/>
                  <a:gd name="connsiteX66" fmla="*/ 1204006 w 2539093"/>
                  <a:gd name="connsiteY66" fmla="*/ 236991 h 289378"/>
                  <a:gd name="connsiteX67" fmla="*/ 1023257 w 2539093"/>
                  <a:gd name="connsiteY67" fmla="*/ 231321 h 289378"/>
                  <a:gd name="connsiteX68" fmla="*/ 894443 w 2539093"/>
                  <a:gd name="connsiteY68" fmla="*/ 265566 h 289378"/>
                  <a:gd name="connsiteX69" fmla="*/ 794657 w 2539093"/>
                  <a:gd name="connsiteY69" fmla="*/ 255814 h 289378"/>
                  <a:gd name="connsiteX70" fmla="*/ 666750 w 2539093"/>
                  <a:gd name="connsiteY70" fmla="*/ 288472 h 289378"/>
                  <a:gd name="connsiteX71" fmla="*/ 585107 w 2539093"/>
                  <a:gd name="connsiteY71" fmla="*/ 263978 h 289378"/>
                  <a:gd name="connsiteX72" fmla="*/ 541564 w 2539093"/>
                  <a:gd name="connsiteY72" fmla="*/ 231320 h 289378"/>
                  <a:gd name="connsiteX73" fmla="*/ 468086 w 2539093"/>
                  <a:gd name="connsiteY73" fmla="*/ 247649 h 289378"/>
                  <a:gd name="connsiteX74" fmla="*/ 223157 w 2539093"/>
                  <a:gd name="connsiteY74" fmla="*/ 247649 h 289378"/>
                  <a:gd name="connsiteX75" fmla="*/ 140381 w 2539093"/>
                  <a:gd name="connsiteY75" fmla="*/ 289378 h 289378"/>
                  <a:gd name="connsiteX76" fmla="*/ 21771 w 2539093"/>
                  <a:gd name="connsiteY76" fmla="*/ 255815 h 289378"/>
                  <a:gd name="connsiteX0" fmla="*/ 0 w 2539093"/>
                  <a:gd name="connsiteY0" fmla="*/ 255815 h 288934"/>
                  <a:gd name="connsiteX1" fmla="*/ 0 w 2539093"/>
                  <a:gd name="connsiteY1" fmla="*/ 114300 h 288934"/>
                  <a:gd name="connsiteX2" fmla="*/ 59872 w 2539093"/>
                  <a:gd name="connsiteY2" fmla="*/ 127908 h 288934"/>
                  <a:gd name="connsiteX3" fmla="*/ 100693 w 2539093"/>
                  <a:gd name="connsiteY3" fmla="*/ 122465 h 288934"/>
                  <a:gd name="connsiteX4" fmla="*/ 141514 w 2539093"/>
                  <a:gd name="connsiteY4" fmla="*/ 127908 h 288934"/>
                  <a:gd name="connsiteX5" fmla="*/ 201386 w 2539093"/>
                  <a:gd name="connsiteY5" fmla="*/ 125186 h 288934"/>
                  <a:gd name="connsiteX6" fmla="*/ 244929 w 2539093"/>
                  <a:gd name="connsiteY6" fmla="*/ 136072 h 288934"/>
                  <a:gd name="connsiteX7" fmla="*/ 283029 w 2539093"/>
                  <a:gd name="connsiteY7" fmla="*/ 114300 h 288934"/>
                  <a:gd name="connsiteX8" fmla="*/ 342900 w 2539093"/>
                  <a:gd name="connsiteY8" fmla="*/ 119743 h 288934"/>
                  <a:gd name="connsiteX9" fmla="*/ 429986 w 2539093"/>
                  <a:gd name="connsiteY9" fmla="*/ 130629 h 288934"/>
                  <a:gd name="connsiteX10" fmla="*/ 473529 w 2539093"/>
                  <a:gd name="connsiteY10" fmla="*/ 108858 h 288934"/>
                  <a:gd name="connsiteX11" fmla="*/ 552450 w 2539093"/>
                  <a:gd name="connsiteY11" fmla="*/ 136072 h 288934"/>
                  <a:gd name="connsiteX12" fmla="*/ 601436 w 2539093"/>
                  <a:gd name="connsiteY12" fmla="*/ 130629 h 288934"/>
                  <a:gd name="connsiteX13" fmla="*/ 666750 w 2539093"/>
                  <a:gd name="connsiteY13" fmla="*/ 163286 h 288934"/>
                  <a:gd name="connsiteX14" fmla="*/ 723900 w 2539093"/>
                  <a:gd name="connsiteY14" fmla="*/ 160565 h 288934"/>
                  <a:gd name="connsiteX15" fmla="*/ 789214 w 2539093"/>
                  <a:gd name="connsiteY15" fmla="*/ 160565 h 288934"/>
                  <a:gd name="connsiteX16" fmla="*/ 830036 w 2539093"/>
                  <a:gd name="connsiteY16" fmla="*/ 160565 h 288934"/>
                  <a:gd name="connsiteX17" fmla="*/ 892629 w 2539093"/>
                  <a:gd name="connsiteY17" fmla="*/ 141515 h 288934"/>
                  <a:gd name="connsiteX18" fmla="*/ 993322 w 2539093"/>
                  <a:gd name="connsiteY18" fmla="*/ 130629 h 288934"/>
                  <a:gd name="connsiteX19" fmla="*/ 1083129 w 2539093"/>
                  <a:gd name="connsiteY19" fmla="*/ 133350 h 288934"/>
                  <a:gd name="connsiteX20" fmla="*/ 1143000 w 2539093"/>
                  <a:gd name="connsiteY20" fmla="*/ 133350 h 288934"/>
                  <a:gd name="connsiteX21" fmla="*/ 1213757 w 2539093"/>
                  <a:gd name="connsiteY21" fmla="*/ 119743 h 288934"/>
                  <a:gd name="connsiteX22" fmla="*/ 1238250 w 2539093"/>
                  <a:gd name="connsiteY22" fmla="*/ 130629 h 288934"/>
                  <a:gd name="connsiteX23" fmla="*/ 1420586 w 2539093"/>
                  <a:gd name="connsiteY23" fmla="*/ 95250 h 288934"/>
                  <a:gd name="connsiteX24" fmla="*/ 1515836 w 2539093"/>
                  <a:gd name="connsiteY24" fmla="*/ 130629 h 288934"/>
                  <a:gd name="connsiteX25" fmla="*/ 1611086 w 2539093"/>
                  <a:gd name="connsiteY25" fmla="*/ 106136 h 288934"/>
                  <a:gd name="connsiteX26" fmla="*/ 1657350 w 2539093"/>
                  <a:gd name="connsiteY26" fmla="*/ 119743 h 288934"/>
                  <a:gd name="connsiteX27" fmla="*/ 1695450 w 2539093"/>
                  <a:gd name="connsiteY27" fmla="*/ 103415 h 288934"/>
                  <a:gd name="connsiteX28" fmla="*/ 1752600 w 2539093"/>
                  <a:gd name="connsiteY28" fmla="*/ 92529 h 288934"/>
                  <a:gd name="connsiteX29" fmla="*/ 1801586 w 2539093"/>
                  <a:gd name="connsiteY29" fmla="*/ 84365 h 288934"/>
                  <a:gd name="connsiteX30" fmla="*/ 1842407 w 2539093"/>
                  <a:gd name="connsiteY30" fmla="*/ 70758 h 288934"/>
                  <a:gd name="connsiteX31" fmla="*/ 1899557 w 2539093"/>
                  <a:gd name="connsiteY31" fmla="*/ 95250 h 288934"/>
                  <a:gd name="connsiteX32" fmla="*/ 1934936 w 2539093"/>
                  <a:gd name="connsiteY32" fmla="*/ 114300 h 288934"/>
                  <a:gd name="connsiteX33" fmla="*/ 1994807 w 2539093"/>
                  <a:gd name="connsiteY33" fmla="*/ 97972 h 288934"/>
                  <a:gd name="connsiteX34" fmla="*/ 2032907 w 2539093"/>
                  <a:gd name="connsiteY34" fmla="*/ 97972 h 288934"/>
                  <a:gd name="connsiteX35" fmla="*/ 2111829 w 2539093"/>
                  <a:gd name="connsiteY35" fmla="*/ 73479 h 288934"/>
                  <a:gd name="connsiteX36" fmla="*/ 2168979 w 2539093"/>
                  <a:gd name="connsiteY36" fmla="*/ 54429 h 288934"/>
                  <a:gd name="connsiteX37" fmla="*/ 2228850 w 2539093"/>
                  <a:gd name="connsiteY37" fmla="*/ 54429 h 288934"/>
                  <a:gd name="connsiteX38" fmla="*/ 2364922 w 2539093"/>
                  <a:gd name="connsiteY38" fmla="*/ 35379 h 288934"/>
                  <a:gd name="connsiteX39" fmla="*/ 2419350 w 2539093"/>
                  <a:gd name="connsiteY39" fmla="*/ 27215 h 288934"/>
                  <a:gd name="connsiteX40" fmla="*/ 2492829 w 2539093"/>
                  <a:gd name="connsiteY40" fmla="*/ 16329 h 288934"/>
                  <a:gd name="connsiteX41" fmla="*/ 2539093 w 2539093"/>
                  <a:gd name="connsiteY41" fmla="*/ 0 h 288934"/>
                  <a:gd name="connsiteX42" fmla="*/ 2539093 w 2539093"/>
                  <a:gd name="connsiteY42" fmla="*/ 81643 h 288934"/>
                  <a:gd name="connsiteX43" fmla="*/ 2487386 w 2539093"/>
                  <a:gd name="connsiteY43" fmla="*/ 87086 h 288934"/>
                  <a:gd name="connsiteX44" fmla="*/ 2457450 w 2539093"/>
                  <a:gd name="connsiteY44" fmla="*/ 95250 h 288934"/>
                  <a:gd name="connsiteX45" fmla="*/ 2381250 w 2539093"/>
                  <a:gd name="connsiteY45" fmla="*/ 76200 h 288934"/>
                  <a:gd name="connsiteX46" fmla="*/ 2345872 w 2539093"/>
                  <a:gd name="connsiteY46" fmla="*/ 92529 h 288934"/>
                  <a:gd name="connsiteX47" fmla="*/ 2294164 w 2539093"/>
                  <a:gd name="connsiteY47" fmla="*/ 114300 h 288934"/>
                  <a:gd name="connsiteX48" fmla="*/ 2256064 w 2539093"/>
                  <a:gd name="connsiteY48" fmla="*/ 114300 h 288934"/>
                  <a:gd name="connsiteX49" fmla="*/ 2207079 w 2539093"/>
                  <a:gd name="connsiteY49" fmla="*/ 114300 h 288934"/>
                  <a:gd name="connsiteX50" fmla="*/ 2158093 w 2539093"/>
                  <a:gd name="connsiteY50" fmla="*/ 130629 h 288934"/>
                  <a:gd name="connsiteX51" fmla="*/ 2117272 w 2539093"/>
                  <a:gd name="connsiteY51" fmla="*/ 149679 h 288934"/>
                  <a:gd name="connsiteX52" fmla="*/ 2079172 w 2539093"/>
                  <a:gd name="connsiteY52" fmla="*/ 163286 h 288934"/>
                  <a:gd name="connsiteX53" fmla="*/ 2041072 w 2539093"/>
                  <a:gd name="connsiteY53" fmla="*/ 163286 h 288934"/>
                  <a:gd name="connsiteX54" fmla="*/ 2005693 w 2539093"/>
                  <a:gd name="connsiteY54" fmla="*/ 195943 h 288934"/>
                  <a:gd name="connsiteX55" fmla="*/ 1972356 w 2539093"/>
                  <a:gd name="connsiteY55" fmla="*/ 205241 h 288934"/>
                  <a:gd name="connsiteX56" fmla="*/ 1934936 w 2539093"/>
                  <a:gd name="connsiteY56" fmla="*/ 217714 h 288934"/>
                  <a:gd name="connsiteX57" fmla="*/ 1894568 w 2539093"/>
                  <a:gd name="connsiteY57" fmla="*/ 168728 h 288934"/>
                  <a:gd name="connsiteX58" fmla="*/ 1855561 w 2539093"/>
                  <a:gd name="connsiteY58" fmla="*/ 141967 h 288934"/>
                  <a:gd name="connsiteX59" fmla="*/ 1751693 w 2539093"/>
                  <a:gd name="connsiteY59" fmla="*/ 167141 h 288934"/>
                  <a:gd name="connsiteX60" fmla="*/ 1703614 w 2539093"/>
                  <a:gd name="connsiteY60" fmla="*/ 187778 h 288934"/>
                  <a:gd name="connsiteX61" fmla="*/ 1658031 w 2539093"/>
                  <a:gd name="connsiteY61" fmla="*/ 179841 h 288934"/>
                  <a:gd name="connsiteX62" fmla="*/ 1578656 w 2539093"/>
                  <a:gd name="connsiteY62" fmla="*/ 206828 h 288934"/>
                  <a:gd name="connsiteX63" fmla="*/ 1532164 w 2539093"/>
                  <a:gd name="connsiteY63" fmla="*/ 225878 h 288934"/>
                  <a:gd name="connsiteX64" fmla="*/ 1434193 w 2539093"/>
                  <a:gd name="connsiteY64" fmla="*/ 187778 h 288934"/>
                  <a:gd name="connsiteX65" fmla="*/ 1379764 w 2539093"/>
                  <a:gd name="connsiteY65" fmla="*/ 204107 h 288934"/>
                  <a:gd name="connsiteX66" fmla="*/ 1204006 w 2539093"/>
                  <a:gd name="connsiteY66" fmla="*/ 236991 h 288934"/>
                  <a:gd name="connsiteX67" fmla="*/ 1023257 w 2539093"/>
                  <a:gd name="connsiteY67" fmla="*/ 231321 h 288934"/>
                  <a:gd name="connsiteX68" fmla="*/ 894443 w 2539093"/>
                  <a:gd name="connsiteY68" fmla="*/ 265566 h 288934"/>
                  <a:gd name="connsiteX69" fmla="*/ 794657 w 2539093"/>
                  <a:gd name="connsiteY69" fmla="*/ 255814 h 288934"/>
                  <a:gd name="connsiteX70" fmla="*/ 666750 w 2539093"/>
                  <a:gd name="connsiteY70" fmla="*/ 288472 h 288934"/>
                  <a:gd name="connsiteX71" fmla="*/ 585107 w 2539093"/>
                  <a:gd name="connsiteY71" fmla="*/ 263978 h 288934"/>
                  <a:gd name="connsiteX72" fmla="*/ 541564 w 2539093"/>
                  <a:gd name="connsiteY72" fmla="*/ 231320 h 288934"/>
                  <a:gd name="connsiteX73" fmla="*/ 468086 w 2539093"/>
                  <a:gd name="connsiteY73" fmla="*/ 247649 h 288934"/>
                  <a:gd name="connsiteX74" fmla="*/ 223157 w 2539093"/>
                  <a:gd name="connsiteY74" fmla="*/ 247649 h 288934"/>
                  <a:gd name="connsiteX75" fmla="*/ 126093 w 2539093"/>
                  <a:gd name="connsiteY75" fmla="*/ 259216 h 288934"/>
                  <a:gd name="connsiteX76" fmla="*/ 21771 w 2539093"/>
                  <a:gd name="connsiteY76" fmla="*/ 255815 h 288934"/>
                  <a:gd name="connsiteX0" fmla="*/ 0 w 2539093"/>
                  <a:gd name="connsiteY0" fmla="*/ 255815 h 288934"/>
                  <a:gd name="connsiteX1" fmla="*/ 0 w 2539093"/>
                  <a:gd name="connsiteY1" fmla="*/ 114300 h 288934"/>
                  <a:gd name="connsiteX2" fmla="*/ 59872 w 2539093"/>
                  <a:gd name="connsiteY2" fmla="*/ 127908 h 288934"/>
                  <a:gd name="connsiteX3" fmla="*/ 100693 w 2539093"/>
                  <a:gd name="connsiteY3" fmla="*/ 122465 h 288934"/>
                  <a:gd name="connsiteX4" fmla="*/ 141514 w 2539093"/>
                  <a:gd name="connsiteY4" fmla="*/ 127908 h 288934"/>
                  <a:gd name="connsiteX5" fmla="*/ 201386 w 2539093"/>
                  <a:gd name="connsiteY5" fmla="*/ 125186 h 288934"/>
                  <a:gd name="connsiteX6" fmla="*/ 244929 w 2539093"/>
                  <a:gd name="connsiteY6" fmla="*/ 136072 h 288934"/>
                  <a:gd name="connsiteX7" fmla="*/ 283029 w 2539093"/>
                  <a:gd name="connsiteY7" fmla="*/ 114300 h 288934"/>
                  <a:gd name="connsiteX8" fmla="*/ 342900 w 2539093"/>
                  <a:gd name="connsiteY8" fmla="*/ 119743 h 288934"/>
                  <a:gd name="connsiteX9" fmla="*/ 429986 w 2539093"/>
                  <a:gd name="connsiteY9" fmla="*/ 130629 h 288934"/>
                  <a:gd name="connsiteX10" fmla="*/ 473529 w 2539093"/>
                  <a:gd name="connsiteY10" fmla="*/ 108858 h 288934"/>
                  <a:gd name="connsiteX11" fmla="*/ 552450 w 2539093"/>
                  <a:gd name="connsiteY11" fmla="*/ 136072 h 288934"/>
                  <a:gd name="connsiteX12" fmla="*/ 601436 w 2539093"/>
                  <a:gd name="connsiteY12" fmla="*/ 130629 h 288934"/>
                  <a:gd name="connsiteX13" fmla="*/ 666750 w 2539093"/>
                  <a:gd name="connsiteY13" fmla="*/ 163286 h 288934"/>
                  <a:gd name="connsiteX14" fmla="*/ 723900 w 2539093"/>
                  <a:gd name="connsiteY14" fmla="*/ 160565 h 288934"/>
                  <a:gd name="connsiteX15" fmla="*/ 789214 w 2539093"/>
                  <a:gd name="connsiteY15" fmla="*/ 160565 h 288934"/>
                  <a:gd name="connsiteX16" fmla="*/ 830036 w 2539093"/>
                  <a:gd name="connsiteY16" fmla="*/ 160565 h 288934"/>
                  <a:gd name="connsiteX17" fmla="*/ 892629 w 2539093"/>
                  <a:gd name="connsiteY17" fmla="*/ 141515 h 288934"/>
                  <a:gd name="connsiteX18" fmla="*/ 993322 w 2539093"/>
                  <a:gd name="connsiteY18" fmla="*/ 130629 h 288934"/>
                  <a:gd name="connsiteX19" fmla="*/ 1083129 w 2539093"/>
                  <a:gd name="connsiteY19" fmla="*/ 133350 h 288934"/>
                  <a:gd name="connsiteX20" fmla="*/ 1143000 w 2539093"/>
                  <a:gd name="connsiteY20" fmla="*/ 133350 h 288934"/>
                  <a:gd name="connsiteX21" fmla="*/ 1213757 w 2539093"/>
                  <a:gd name="connsiteY21" fmla="*/ 119743 h 288934"/>
                  <a:gd name="connsiteX22" fmla="*/ 1238250 w 2539093"/>
                  <a:gd name="connsiteY22" fmla="*/ 130629 h 288934"/>
                  <a:gd name="connsiteX23" fmla="*/ 1420586 w 2539093"/>
                  <a:gd name="connsiteY23" fmla="*/ 95250 h 288934"/>
                  <a:gd name="connsiteX24" fmla="*/ 1515836 w 2539093"/>
                  <a:gd name="connsiteY24" fmla="*/ 130629 h 288934"/>
                  <a:gd name="connsiteX25" fmla="*/ 1611086 w 2539093"/>
                  <a:gd name="connsiteY25" fmla="*/ 106136 h 288934"/>
                  <a:gd name="connsiteX26" fmla="*/ 1657350 w 2539093"/>
                  <a:gd name="connsiteY26" fmla="*/ 119743 h 288934"/>
                  <a:gd name="connsiteX27" fmla="*/ 1695450 w 2539093"/>
                  <a:gd name="connsiteY27" fmla="*/ 103415 h 288934"/>
                  <a:gd name="connsiteX28" fmla="*/ 1752600 w 2539093"/>
                  <a:gd name="connsiteY28" fmla="*/ 92529 h 288934"/>
                  <a:gd name="connsiteX29" fmla="*/ 1801586 w 2539093"/>
                  <a:gd name="connsiteY29" fmla="*/ 84365 h 288934"/>
                  <a:gd name="connsiteX30" fmla="*/ 1842407 w 2539093"/>
                  <a:gd name="connsiteY30" fmla="*/ 70758 h 288934"/>
                  <a:gd name="connsiteX31" fmla="*/ 1899557 w 2539093"/>
                  <a:gd name="connsiteY31" fmla="*/ 95250 h 288934"/>
                  <a:gd name="connsiteX32" fmla="*/ 1934936 w 2539093"/>
                  <a:gd name="connsiteY32" fmla="*/ 114300 h 288934"/>
                  <a:gd name="connsiteX33" fmla="*/ 1994807 w 2539093"/>
                  <a:gd name="connsiteY33" fmla="*/ 97972 h 288934"/>
                  <a:gd name="connsiteX34" fmla="*/ 2032907 w 2539093"/>
                  <a:gd name="connsiteY34" fmla="*/ 97972 h 288934"/>
                  <a:gd name="connsiteX35" fmla="*/ 2111829 w 2539093"/>
                  <a:gd name="connsiteY35" fmla="*/ 73479 h 288934"/>
                  <a:gd name="connsiteX36" fmla="*/ 2168979 w 2539093"/>
                  <a:gd name="connsiteY36" fmla="*/ 54429 h 288934"/>
                  <a:gd name="connsiteX37" fmla="*/ 2228850 w 2539093"/>
                  <a:gd name="connsiteY37" fmla="*/ 54429 h 288934"/>
                  <a:gd name="connsiteX38" fmla="*/ 2364922 w 2539093"/>
                  <a:gd name="connsiteY38" fmla="*/ 35379 h 288934"/>
                  <a:gd name="connsiteX39" fmla="*/ 2419350 w 2539093"/>
                  <a:gd name="connsiteY39" fmla="*/ 27215 h 288934"/>
                  <a:gd name="connsiteX40" fmla="*/ 2492829 w 2539093"/>
                  <a:gd name="connsiteY40" fmla="*/ 16329 h 288934"/>
                  <a:gd name="connsiteX41" fmla="*/ 2539093 w 2539093"/>
                  <a:gd name="connsiteY41" fmla="*/ 0 h 288934"/>
                  <a:gd name="connsiteX42" fmla="*/ 2539093 w 2539093"/>
                  <a:gd name="connsiteY42" fmla="*/ 81643 h 288934"/>
                  <a:gd name="connsiteX43" fmla="*/ 2487386 w 2539093"/>
                  <a:gd name="connsiteY43" fmla="*/ 87086 h 288934"/>
                  <a:gd name="connsiteX44" fmla="*/ 2457450 w 2539093"/>
                  <a:gd name="connsiteY44" fmla="*/ 95250 h 288934"/>
                  <a:gd name="connsiteX45" fmla="*/ 2381250 w 2539093"/>
                  <a:gd name="connsiteY45" fmla="*/ 76200 h 288934"/>
                  <a:gd name="connsiteX46" fmla="*/ 2345872 w 2539093"/>
                  <a:gd name="connsiteY46" fmla="*/ 92529 h 288934"/>
                  <a:gd name="connsiteX47" fmla="*/ 2294164 w 2539093"/>
                  <a:gd name="connsiteY47" fmla="*/ 114300 h 288934"/>
                  <a:gd name="connsiteX48" fmla="*/ 2256064 w 2539093"/>
                  <a:gd name="connsiteY48" fmla="*/ 114300 h 288934"/>
                  <a:gd name="connsiteX49" fmla="*/ 2207079 w 2539093"/>
                  <a:gd name="connsiteY49" fmla="*/ 114300 h 288934"/>
                  <a:gd name="connsiteX50" fmla="*/ 2158093 w 2539093"/>
                  <a:gd name="connsiteY50" fmla="*/ 130629 h 288934"/>
                  <a:gd name="connsiteX51" fmla="*/ 2117272 w 2539093"/>
                  <a:gd name="connsiteY51" fmla="*/ 149679 h 288934"/>
                  <a:gd name="connsiteX52" fmla="*/ 2079172 w 2539093"/>
                  <a:gd name="connsiteY52" fmla="*/ 163286 h 288934"/>
                  <a:gd name="connsiteX53" fmla="*/ 2041072 w 2539093"/>
                  <a:gd name="connsiteY53" fmla="*/ 163286 h 288934"/>
                  <a:gd name="connsiteX54" fmla="*/ 2005693 w 2539093"/>
                  <a:gd name="connsiteY54" fmla="*/ 195943 h 288934"/>
                  <a:gd name="connsiteX55" fmla="*/ 1972356 w 2539093"/>
                  <a:gd name="connsiteY55" fmla="*/ 205241 h 288934"/>
                  <a:gd name="connsiteX56" fmla="*/ 1934936 w 2539093"/>
                  <a:gd name="connsiteY56" fmla="*/ 217714 h 288934"/>
                  <a:gd name="connsiteX57" fmla="*/ 1894568 w 2539093"/>
                  <a:gd name="connsiteY57" fmla="*/ 168728 h 288934"/>
                  <a:gd name="connsiteX58" fmla="*/ 1855561 w 2539093"/>
                  <a:gd name="connsiteY58" fmla="*/ 141967 h 288934"/>
                  <a:gd name="connsiteX59" fmla="*/ 1751693 w 2539093"/>
                  <a:gd name="connsiteY59" fmla="*/ 167141 h 288934"/>
                  <a:gd name="connsiteX60" fmla="*/ 1703614 w 2539093"/>
                  <a:gd name="connsiteY60" fmla="*/ 187778 h 288934"/>
                  <a:gd name="connsiteX61" fmla="*/ 1658031 w 2539093"/>
                  <a:gd name="connsiteY61" fmla="*/ 179841 h 288934"/>
                  <a:gd name="connsiteX62" fmla="*/ 1578656 w 2539093"/>
                  <a:gd name="connsiteY62" fmla="*/ 206828 h 288934"/>
                  <a:gd name="connsiteX63" fmla="*/ 1532164 w 2539093"/>
                  <a:gd name="connsiteY63" fmla="*/ 225878 h 288934"/>
                  <a:gd name="connsiteX64" fmla="*/ 1434193 w 2539093"/>
                  <a:gd name="connsiteY64" fmla="*/ 187778 h 288934"/>
                  <a:gd name="connsiteX65" fmla="*/ 1379764 w 2539093"/>
                  <a:gd name="connsiteY65" fmla="*/ 204107 h 288934"/>
                  <a:gd name="connsiteX66" fmla="*/ 1204006 w 2539093"/>
                  <a:gd name="connsiteY66" fmla="*/ 236991 h 288934"/>
                  <a:gd name="connsiteX67" fmla="*/ 1023257 w 2539093"/>
                  <a:gd name="connsiteY67" fmla="*/ 231321 h 288934"/>
                  <a:gd name="connsiteX68" fmla="*/ 894443 w 2539093"/>
                  <a:gd name="connsiteY68" fmla="*/ 265566 h 288934"/>
                  <a:gd name="connsiteX69" fmla="*/ 794657 w 2539093"/>
                  <a:gd name="connsiteY69" fmla="*/ 255814 h 288934"/>
                  <a:gd name="connsiteX70" fmla="*/ 666750 w 2539093"/>
                  <a:gd name="connsiteY70" fmla="*/ 288472 h 288934"/>
                  <a:gd name="connsiteX71" fmla="*/ 585107 w 2539093"/>
                  <a:gd name="connsiteY71" fmla="*/ 263978 h 288934"/>
                  <a:gd name="connsiteX72" fmla="*/ 541564 w 2539093"/>
                  <a:gd name="connsiteY72" fmla="*/ 231320 h 288934"/>
                  <a:gd name="connsiteX73" fmla="*/ 468086 w 2539093"/>
                  <a:gd name="connsiteY73" fmla="*/ 247649 h 288934"/>
                  <a:gd name="connsiteX74" fmla="*/ 284843 w 2539093"/>
                  <a:gd name="connsiteY74" fmla="*/ 252866 h 288934"/>
                  <a:gd name="connsiteX75" fmla="*/ 223157 w 2539093"/>
                  <a:gd name="connsiteY75" fmla="*/ 247649 h 288934"/>
                  <a:gd name="connsiteX76" fmla="*/ 126093 w 2539093"/>
                  <a:gd name="connsiteY76" fmla="*/ 259216 h 288934"/>
                  <a:gd name="connsiteX77" fmla="*/ 21771 w 2539093"/>
                  <a:gd name="connsiteY77" fmla="*/ 255815 h 288934"/>
                  <a:gd name="connsiteX0" fmla="*/ 0 w 2539093"/>
                  <a:gd name="connsiteY0" fmla="*/ 255815 h 288934"/>
                  <a:gd name="connsiteX1" fmla="*/ 0 w 2539093"/>
                  <a:gd name="connsiteY1" fmla="*/ 114300 h 288934"/>
                  <a:gd name="connsiteX2" fmla="*/ 59872 w 2539093"/>
                  <a:gd name="connsiteY2" fmla="*/ 127908 h 288934"/>
                  <a:gd name="connsiteX3" fmla="*/ 100693 w 2539093"/>
                  <a:gd name="connsiteY3" fmla="*/ 122465 h 288934"/>
                  <a:gd name="connsiteX4" fmla="*/ 141514 w 2539093"/>
                  <a:gd name="connsiteY4" fmla="*/ 127908 h 288934"/>
                  <a:gd name="connsiteX5" fmla="*/ 201386 w 2539093"/>
                  <a:gd name="connsiteY5" fmla="*/ 125186 h 288934"/>
                  <a:gd name="connsiteX6" fmla="*/ 244929 w 2539093"/>
                  <a:gd name="connsiteY6" fmla="*/ 136072 h 288934"/>
                  <a:gd name="connsiteX7" fmla="*/ 283029 w 2539093"/>
                  <a:gd name="connsiteY7" fmla="*/ 114300 h 288934"/>
                  <a:gd name="connsiteX8" fmla="*/ 342900 w 2539093"/>
                  <a:gd name="connsiteY8" fmla="*/ 119743 h 288934"/>
                  <a:gd name="connsiteX9" fmla="*/ 429986 w 2539093"/>
                  <a:gd name="connsiteY9" fmla="*/ 130629 h 288934"/>
                  <a:gd name="connsiteX10" fmla="*/ 473529 w 2539093"/>
                  <a:gd name="connsiteY10" fmla="*/ 108858 h 288934"/>
                  <a:gd name="connsiteX11" fmla="*/ 552450 w 2539093"/>
                  <a:gd name="connsiteY11" fmla="*/ 136072 h 288934"/>
                  <a:gd name="connsiteX12" fmla="*/ 601436 w 2539093"/>
                  <a:gd name="connsiteY12" fmla="*/ 130629 h 288934"/>
                  <a:gd name="connsiteX13" fmla="*/ 666750 w 2539093"/>
                  <a:gd name="connsiteY13" fmla="*/ 163286 h 288934"/>
                  <a:gd name="connsiteX14" fmla="*/ 723900 w 2539093"/>
                  <a:gd name="connsiteY14" fmla="*/ 160565 h 288934"/>
                  <a:gd name="connsiteX15" fmla="*/ 789214 w 2539093"/>
                  <a:gd name="connsiteY15" fmla="*/ 160565 h 288934"/>
                  <a:gd name="connsiteX16" fmla="*/ 830036 w 2539093"/>
                  <a:gd name="connsiteY16" fmla="*/ 160565 h 288934"/>
                  <a:gd name="connsiteX17" fmla="*/ 892629 w 2539093"/>
                  <a:gd name="connsiteY17" fmla="*/ 141515 h 288934"/>
                  <a:gd name="connsiteX18" fmla="*/ 993322 w 2539093"/>
                  <a:gd name="connsiteY18" fmla="*/ 130629 h 288934"/>
                  <a:gd name="connsiteX19" fmla="*/ 1083129 w 2539093"/>
                  <a:gd name="connsiteY19" fmla="*/ 133350 h 288934"/>
                  <a:gd name="connsiteX20" fmla="*/ 1143000 w 2539093"/>
                  <a:gd name="connsiteY20" fmla="*/ 133350 h 288934"/>
                  <a:gd name="connsiteX21" fmla="*/ 1213757 w 2539093"/>
                  <a:gd name="connsiteY21" fmla="*/ 119743 h 288934"/>
                  <a:gd name="connsiteX22" fmla="*/ 1238250 w 2539093"/>
                  <a:gd name="connsiteY22" fmla="*/ 130629 h 288934"/>
                  <a:gd name="connsiteX23" fmla="*/ 1420586 w 2539093"/>
                  <a:gd name="connsiteY23" fmla="*/ 95250 h 288934"/>
                  <a:gd name="connsiteX24" fmla="*/ 1515836 w 2539093"/>
                  <a:gd name="connsiteY24" fmla="*/ 130629 h 288934"/>
                  <a:gd name="connsiteX25" fmla="*/ 1611086 w 2539093"/>
                  <a:gd name="connsiteY25" fmla="*/ 106136 h 288934"/>
                  <a:gd name="connsiteX26" fmla="*/ 1657350 w 2539093"/>
                  <a:gd name="connsiteY26" fmla="*/ 119743 h 288934"/>
                  <a:gd name="connsiteX27" fmla="*/ 1695450 w 2539093"/>
                  <a:gd name="connsiteY27" fmla="*/ 103415 h 288934"/>
                  <a:gd name="connsiteX28" fmla="*/ 1752600 w 2539093"/>
                  <a:gd name="connsiteY28" fmla="*/ 92529 h 288934"/>
                  <a:gd name="connsiteX29" fmla="*/ 1801586 w 2539093"/>
                  <a:gd name="connsiteY29" fmla="*/ 84365 h 288934"/>
                  <a:gd name="connsiteX30" fmla="*/ 1842407 w 2539093"/>
                  <a:gd name="connsiteY30" fmla="*/ 70758 h 288934"/>
                  <a:gd name="connsiteX31" fmla="*/ 1899557 w 2539093"/>
                  <a:gd name="connsiteY31" fmla="*/ 95250 h 288934"/>
                  <a:gd name="connsiteX32" fmla="*/ 1934936 w 2539093"/>
                  <a:gd name="connsiteY32" fmla="*/ 114300 h 288934"/>
                  <a:gd name="connsiteX33" fmla="*/ 1994807 w 2539093"/>
                  <a:gd name="connsiteY33" fmla="*/ 97972 h 288934"/>
                  <a:gd name="connsiteX34" fmla="*/ 2032907 w 2539093"/>
                  <a:gd name="connsiteY34" fmla="*/ 97972 h 288934"/>
                  <a:gd name="connsiteX35" fmla="*/ 2111829 w 2539093"/>
                  <a:gd name="connsiteY35" fmla="*/ 73479 h 288934"/>
                  <a:gd name="connsiteX36" fmla="*/ 2168979 w 2539093"/>
                  <a:gd name="connsiteY36" fmla="*/ 54429 h 288934"/>
                  <a:gd name="connsiteX37" fmla="*/ 2228850 w 2539093"/>
                  <a:gd name="connsiteY37" fmla="*/ 54429 h 288934"/>
                  <a:gd name="connsiteX38" fmla="*/ 2364922 w 2539093"/>
                  <a:gd name="connsiteY38" fmla="*/ 35379 h 288934"/>
                  <a:gd name="connsiteX39" fmla="*/ 2419350 w 2539093"/>
                  <a:gd name="connsiteY39" fmla="*/ 27215 h 288934"/>
                  <a:gd name="connsiteX40" fmla="*/ 2492829 w 2539093"/>
                  <a:gd name="connsiteY40" fmla="*/ 16329 h 288934"/>
                  <a:gd name="connsiteX41" fmla="*/ 2539093 w 2539093"/>
                  <a:gd name="connsiteY41" fmla="*/ 0 h 288934"/>
                  <a:gd name="connsiteX42" fmla="*/ 2539093 w 2539093"/>
                  <a:gd name="connsiteY42" fmla="*/ 81643 h 288934"/>
                  <a:gd name="connsiteX43" fmla="*/ 2487386 w 2539093"/>
                  <a:gd name="connsiteY43" fmla="*/ 87086 h 288934"/>
                  <a:gd name="connsiteX44" fmla="*/ 2457450 w 2539093"/>
                  <a:gd name="connsiteY44" fmla="*/ 95250 h 288934"/>
                  <a:gd name="connsiteX45" fmla="*/ 2381250 w 2539093"/>
                  <a:gd name="connsiteY45" fmla="*/ 76200 h 288934"/>
                  <a:gd name="connsiteX46" fmla="*/ 2345872 w 2539093"/>
                  <a:gd name="connsiteY46" fmla="*/ 92529 h 288934"/>
                  <a:gd name="connsiteX47" fmla="*/ 2294164 w 2539093"/>
                  <a:gd name="connsiteY47" fmla="*/ 114300 h 288934"/>
                  <a:gd name="connsiteX48" fmla="*/ 2256064 w 2539093"/>
                  <a:gd name="connsiteY48" fmla="*/ 114300 h 288934"/>
                  <a:gd name="connsiteX49" fmla="*/ 2207079 w 2539093"/>
                  <a:gd name="connsiteY49" fmla="*/ 114300 h 288934"/>
                  <a:gd name="connsiteX50" fmla="*/ 2158093 w 2539093"/>
                  <a:gd name="connsiteY50" fmla="*/ 130629 h 288934"/>
                  <a:gd name="connsiteX51" fmla="*/ 2117272 w 2539093"/>
                  <a:gd name="connsiteY51" fmla="*/ 149679 h 288934"/>
                  <a:gd name="connsiteX52" fmla="*/ 2079172 w 2539093"/>
                  <a:gd name="connsiteY52" fmla="*/ 163286 h 288934"/>
                  <a:gd name="connsiteX53" fmla="*/ 2041072 w 2539093"/>
                  <a:gd name="connsiteY53" fmla="*/ 163286 h 288934"/>
                  <a:gd name="connsiteX54" fmla="*/ 2005693 w 2539093"/>
                  <a:gd name="connsiteY54" fmla="*/ 195943 h 288934"/>
                  <a:gd name="connsiteX55" fmla="*/ 1972356 w 2539093"/>
                  <a:gd name="connsiteY55" fmla="*/ 205241 h 288934"/>
                  <a:gd name="connsiteX56" fmla="*/ 1934936 w 2539093"/>
                  <a:gd name="connsiteY56" fmla="*/ 217714 h 288934"/>
                  <a:gd name="connsiteX57" fmla="*/ 1894568 w 2539093"/>
                  <a:gd name="connsiteY57" fmla="*/ 168728 h 288934"/>
                  <a:gd name="connsiteX58" fmla="*/ 1855561 w 2539093"/>
                  <a:gd name="connsiteY58" fmla="*/ 141967 h 288934"/>
                  <a:gd name="connsiteX59" fmla="*/ 1751693 w 2539093"/>
                  <a:gd name="connsiteY59" fmla="*/ 167141 h 288934"/>
                  <a:gd name="connsiteX60" fmla="*/ 1703614 w 2539093"/>
                  <a:gd name="connsiteY60" fmla="*/ 187778 h 288934"/>
                  <a:gd name="connsiteX61" fmla="*/ 1658031 w 2539093"/>
                  <a:gd name="connsiteY61" fmla="*/ 179841 h 288934"/>
                  <a:gd name="connsiteX62" fmla="*/ 1578656 w 2539093"/>
                  <a:gd name="connsiteY62" fmla="*/ 206828 h 288934"/>
                  <a:gd name="connsiteX63" fmla="*/ 1532164 w 2539093"/>
                  <a:gd name="connsiteY63" fmla="*/ 225878 h 288934"/>
                  <a:gd name="connsiteX64" fmla="*/ 1434193 w 2539093"/>
                  <a:gd name="connsiteY64" fmla="*/ 187778 h 288934"/>
                  <a:gd name="connsiteX65" fmla="*/ 1379764 w 2539093"/>
                  <a:gd name="connsiteY65" fmla="*/ 204107 h 288934"/>
                  <a:gd name="connsiteX66" fmla="*/ 1204006 w 2539093"/>
                  <a:gd name="connsiteY66" fmla="*/ 236991 h 288934"/>
                  <a:gd name="connsiteX67" fmla="*/ 1023257 w 2539093"/>
                  <a:gd name="connsiteY67" fmla="*/ 231321 h 288934"/>
                  <a:gd name="connsiteX68" fmla="*/ 894443 w 2539093"/>
                  <a:gd name="connsiteY68" fmla="*/ 265566 h 288934"/>
                  <a:gd name="connsiteX69" fmla="*/ 794657 w 2539093"/>
                  <a:gd name="connsiteY69" fmla="*/ 255814 h 288934"/>
                  <a:gd name="connsiteX70" fmla="*/ 666750 w 2539093"/>
                  <a:gd name="connsiteY70" fmla="*/ 288472 h 288934"/>
                  <a:gd name="connsiteX71" fmla="*/ 585107 w 2539093"/>
                  <a:gd name="connsiteY71" fmla="*/ 263978 h 288934"/>
                  <a:gd name="connsiteX72" fmla="*/ 541564 w 2539093"/>
                  <a:gd name="connsiteY72" fmla="*/ 231320 h 288934"/>
                  <a:gd name="connsiteX73" fmla="*/ 468086 w 2539093"/>
                  <a:gd name="connsiteY73" fmla="*/ 247649 h 288934"/>
                  <a:gd name="connsiteX74" fmla="*/ 376918 w 2539093"/>
                  <a:gd name="connsiteY74" fmla="*/ 238578 h 288934"/>
                  <a:gd name="connsiteX75" fmla="*/ 284843 w 2539093"/>
                  <a:gd name="connsiteY75" fmla="*/ 252866 h 288934"/>
                  <a:gd name="connsiteX76" fmla="*/ 223157 w 2539093"/>
                  <a:gd name="connsiteY76" fmla="*/ 247649 h 288934"/>
                  <a:gd name="connsiteX77" fmla="*/ 126093 w 2539093"/>
                  <a:gd name="connsiteY77" fmla="*/ 259216 h 288934"/>
                  <a:gd name="connsiteX78" fmla="*/ 21771 w 2539093"/>
                  <a:gd name="connsiteY78" fmla="*/ 255815 h 288934"/>
                  <a:gd name="connsiteX0" fmla="*/ 0 w 2539093"/>
                  <a:gd name="connsiteY0" fmla="*/ 255815 h 288934"/>
                  <a:gd name="connsiteX1" fmla="*/ 0 w 2539093"/>
                  <a:gd name="connsiteY1" fmla="*/ 114300 h 288934"/>
                  <a:gd name="connsiteX2" fmla="*/ 59872 w 2539093"/>
                  <a:gd name="connsiteY2" fmla="*/ 127908 h 288934"/>
                  <a:gd name="connsiteX3" fmla="*/ 100693 w 2539093"/>
                  <a:gd name="connsiteY3" fmla="*/ 122465 h 288934"/>
                  <a:gd name="connsiteX4" fmla="*/ 141514 w 2539093"/>
                  <a:gd name="connsiteY4" fmla="*/ 127908 h 288934"/>
                  <a:gd name="connsiteX5" fmla="*/ 201386 w 2539093"/>
                  <a:gd name="connsiteY5" fmla="*/ 125186 h 288934"/>
                  <a:gd name="connsiteX6" fmla="*/ 244929 w 2539093"/>
                  <a:gd name="connsiteY6" fmla="*/ 136072 h 288934"/>
                  <a:gd name="connsiteX7" fmla="*/ 283029 w 2539093"/>
                  <a:gd name="connsiteY7" fmla="*/ 114300 h 288934"/>
                  <a:gd name="connsiteX8" fmla="*/ 342900 w 2539093"/>
                  <a:gd name="connsiteY8" fmla="*/ 119743 h 288934"/>
                  <a:gd name="connsiteX9" fmla="*/ 429986 w 2539093"/>
                  <a:gd name="connsiteY9" fmla="*/ 130629 h 288934"/>
                  <a:gd name="connsiteX10" fmla="*/ 473529 w 2539093"/>
                  <a:gd name="connsiteY10" fmla="*/ 108858 h 288934"/>
                  <a:gd name="connsiteX11" fmla="*/ 552450 w 2539093"/>
                  <a:gd name="connsiteY11" fmla="*/ 136072 h 288934"/>
                  <a:gd name="connsiteX12" fmla="*/ 601436 w 2539093"/>
                  <a:gd name="connsiteY12" fmla="*/ 130629 h 288934"/>
                  <a:gd name="connsiteX13" fmla="*/ 666750 w 2539093"/>
                  <a:gd name="connsiteY13" fmla="*/ 163286 h 288934"/>
                  <a:gd name="connsiteX14" fmla="*/ 723900 w 2539093"/>
                  <a:gd name="connsiteY14" fmla="*/ 160565 h 288934"/>
                  <a:gd name="connsiteX15" fmla="*/ 789214 w 2539093"/>
                  <a:gd name="connsiteY15" fmla="*/ 160565 h 288934"/>
                  <a:gd name="connsiteX16" fmla="*/ 830036 w 2539093"/>
                  <a:gd name="connsiteY16" fmla="*/ 160565 h 288934"/>
                  <a:gd name="connsiteX17" fmla="*/ 892629 w 2539093"/>
                  <a:gd name="connsiteY17" fmla="*/ 141515 h 288934"/>
                  <a:gd name="connsiteX18" fmla="*/ 993322 w 2539093"/>
                  <a:gd name="connsiteY18" fmla="*/ 130629 h 288934"/>
                  <a:gd name="connsiteX19" fmla="*/ 1083129 w 2539093"/>
                  <a:gd name="connsiteY19" fmla="*/ 133350 h 288934"/>
                  <a:gd name="connsiteX20" fmla="*/ 1143000 w 2539093"/>
                  <a:gd name="connsiteY20" fmla="*/ 133350 h 288934"/>
                  <a:gd name="connsiteX21" fmla="*/ 1213757 w 2539093"/>
                  <a:gd name="connsiteY21" fmla="*/ 119743 h 288934"/>
                  <a:gd name="connsiteX22" fmla="*/ 1238250 w 2539093"/>
                  <a:gd name="connsiteY22" fmla="*/ 130629 h 288934"/>
                  <a:gd name="connsiteX23" fmla="*/ 1420586 w 2539093"/>
                  <a:gd name="connsiteY23" fmla="*/ 95250 h 288934"/>
                  <a:gd name="connsiteX24" fmla="*/ 1515836 w 2539093"/>
                  <a:gd name="connsiteY24" fmla="*/ 130629 h 288934"/>
                  <a:gd name="connsiteX25" fmla="*/ 1611086 w 2539093"/>
                  <a:gd name="connsiteY25" fmla="*/ 106136 h 288934"/>
                  <a:gd name="connsiteX26" fmla="*/ 1657350 w 2539093"/>
                  <a:gd name="connsiteY26" fmla="*/ 119743 h 288934"/>
                  <a:gd name="connsiteX27" fmla="*/ 1695450 w 2539093"/>
                  <a:gd name="connsiteY27" fmla="*/ 103415 h 288934"/>
                  <a:gd name="connsiteX28" fmla="*/ 1752600 w 2539093"/>
                  <a:gd name="connsiteY28" fmla="*/ 92529 h 288934"/>
                  <a:gd name="connsiteX29" fmla="*/ 1801586 w 2539093"/>
                  <a:gd name="connsiteY29" fmla="*/ 84365 h 288934"/>
                  <a:gd name="connsiteX30" fmla="*/ 1842407 w 2539093"/>
                  <a:gd name="connsiteY30" fmla="*/ 70758 h 288934"/>
                  <a:gd name="connsiteX31" fmla="*/ 1899557 w 2539093"/>
                  <a:gd name="connsiteY31" fmla="*/ 95250 h 288934"/>
                  <a:gd name="connsiteX32" fmla="*/ 1934936 w 2539093"/>
                  <a:gd name="connsiteY32" fmla="*/ 114300 h 288934"/>
                  <a:gd name="connsiteX33" fmla="*/ 1994807 w 2539093"/>
                  <a:gd name="connsiteY33" fmla="*/ 97972 h 288934"/>
                  <a:gd name="connsiteX34" fmla="*/ 2032907 w 2539093"/>
                  <a:gd name="connsiteY34" fmla="*/ 97972 h 288934"/>
                  <a:gd name="connsiteX35" fmla="*/ 2111829 w 2539093"/>
                  <a:gd name="connsiteY35" fmla="*/ 73479 h 288934"/>
                  <a:gd name="connsiteX36" fmla="*/ 2168979 w 2539093"/>
                  <a:gd name="connsiteY36" fmla="*/ 54429 h 288934"/>
                  <a:gd name="connsiteX37" fmla="*/ 2228850 w 2539093"/>
                  <a:gd name="connsiteY37" fmla="*/ 54429 h 288934"/>
                  <a:gd name="connsiteX38" fmla="*/ 2364922 w 2539093"/>
                  <a:gd name="connsiteY38" fmla="*/ 35379 h 288934"/>
                  <a:gd name="connsiteX39" fmla="*/ 2419350 w 2539093"/>
                  <a:gd name="connsiteY39" fmla="*/ 27215 h 288934"/>
                  <a:gd name="connsiteX40" fmla="*/ 2492829 w 2539093"/>
                  <a:gd name="connsiteY40" fmla="*/ 16329 h 288934"/>
                  <a:gd name="connsiteX41" fmla="*/ 2539093 w 2539093"/>
                  <a:gd name="connsiteY41" fmla="*/ 0 h 288934"/>
                  <a:gd name="connsiteX42" fmla="*/ 2539093 w 2539093"/>
                  <a:gd name="connsiteY42" fmla="*/ 81643 h 288934"/>
                  <a:gd name="connsiteX43" fmla="*/ 2487386 w 2539093"/>
                  <a:gd name="connsiteY43" fmla="*/ 87086 h 288934"/>
                  <a:gd name="connsiteX44" fmla="*/ 2457450 w 2539093"/>
                  <a:gd name="connsiteY44" fmla="*/ 95250 h 288934"/>
                  <a:gd name="connsiteX45" fmla="*/ 2381250 w 2539093"/>
                  <a:gd name="connsiteY45" fmla="*/ 76200 h 288934"/>
                  <a:gd name="connsiteX46" fmla="*/ 2345872 w 2539093"/>
                  <a:gd name="connsiteY46" fmla="*/ 92529 h 288934"/>
                  <a:gd name="connsiteX47" fmla="*/ 2294164 w 2539093"/>
                  <a:gd name="connsiteY47" fmla="*/ 114300 h 288934"/>
                  <a:gd name="connsiteX48" fmla="*/ 2256064 w 2539093"/>
                  <a:gd name="connsiteY48" fmla="*/ 114300 h 288934"/>
                  <a:gd name="connsiteX49" fmla="*/ 2207079 w 2539093"/>
                  <a:gd name="connsiteY49" fmla="*/ 114300 h 288934"/>
                  <a:gd name="connsiteX50" fmla="*/ 2158093 w 2539093"/>
                  <a:gd name="connsiteY50" fmla="*/ 130629 h 288934"/>
                  <a:gd name="connsiteX51" fmla="*/ 2117272 w 2539093"/>
                  <a:gd name="connsiteY51" fmla="*/ 149679 h 288934"/>
                  <a:gd name="connsiteX52" fmla="*/ 2079172 w 2539093"/>
                  <a:gd name="connsiteY52" fmla="*/ 163286 h 288934"/>
                  <a:gd name="connsiteX53" fmla="*/ 2041072 w 2539093"/>
                  <a:gd name="connsiteY53" fmla="*/ 163286 h 288934"/>
                  <a:gd name="connsiteX54" fmla="*/ 2005693 w 2539093"/>
                  <a:gd name="connsiteY54" fmla="*/ 195943 h 288934"/>
                  <a:gd name="connsiteX55" fmla="*/ 1972356 w 2539093"/>
                  <a:gd name="connsiteY55" fmla="*/ 205241 h 288934"/>
                  <a:gd name="connsiteX56" fmla="*/ 1934936 w 2539093"/>
                  <a:gd name="connsiteY56" fmla="*/ 217714 h 288934"/>
                  <a:gd name="connsiteX57" fmla="*/ 1894568 w 2539093"/>
                  <a:gd name="connsiteY57" fmla="*/ 168728 h 288934"/>
                  <a:gd name="connsiteX58" fmla="*/ 1855561 w 2539093"/>
                  <a:gd name="connsiteY58" fmla="*/ 141967 h 288934"/>
                  <a:gd name="connsiteX59" fmla="*/ 1751693 w 2539093"/>
                  <a:gd name="connsiteY59" fmla="*/ 167141 h 288934"/>
                  <a:gd name="connsiteX60" fmla="*/ 1703614 w 2539093"/>
                  <a:gd name="connsiteY60" fmla="*/ 187778 h 288934"/>
                  <a:gd name="connsiteX61" fmla="*/ 1658031 w 2539093"/>
                  <a:gd name="connsiteY61" fmla="*/ 179841 h 288934"/>
                  <a:gd name="connsiteX62" fmla="*/ 1578656 w 2539093"/>
                  <a:gd name="connsiteY62" fmla="*/ 206828 h 288934"/>
                  <a:gd name="connsiteX63" fmla="*/ 1532164 w 2539093"/>
                  <a:gd name="connsiteY63" fmla="*/ 225878 h 288934"/>
                  <a:gd name="connsiteX64" fmla="*/ 1434193 w 2539093"/>
                  <a:gd name="connsiteY64" fmla="*/ 187778 h 288934"/>
                  <a:gd name="connsiteX65" fmla="*/ 1379764 w 2539093"/>
                  <a:gd name="connsiteY65" fmla="*/ 204107 h 288934"/>
                  <a:gd name="connsiteX66" fmla="*/ 1204006 w 2539093"/>
                  <a:gd name="connsiteY66" fmla="*/ 236991 h 288934"/>
                  <a:gd name="connsiteX67" fmla="*/ 1023257 w 2539093"/>
                  <a:gd name="connsiteY67" fmla="*/ 231321 h 288934"/>
                  <a:gd name="connsiteX68" fmla="*/ 894443 w 2539093"/>
                  <a:gd name="connsiteY68" fmla="*/ 265566 h 288934"/>
                  <a:gd name="connsiteX69" fmla="*/ 794657 w 2539093"/>
                  <a:gd name="connsiteY69" fmla="*/ 255814 h 288934"/>
                  <a:gd name="connsiteX70" fmla="*/ 666750 w 2539093"/>
                  <a:gd name="connsiteY70" fmla="*/ 288472 h 288934"/>
                  <a:gd name="connsiteX71" fmla="*/ 594632 w 2539093"/>
                  <a:gd name="connsiteY71" fmla="*/ 263978 h 288934"/>
                  <a:gd name="connsiteX72" fmla="*/ 541564 w 2539093"/>
                  <a:gd name="connsiteY72" fmla="*/ 231320 h 288934"/>
                  <a:gd name="connsiteX73" fmla="*/ 468086 w 2539093"/>
                  <a:gd name="connsiteY73" fmla="*/ 247649 h 288934"/>
                  <a:gd name="connsiteX74" fmla="*/ 376918 w 2539093"/>
                  <a:gd name="connsiteY74" fmla="*/ 238578 h 288934"/>
                  <a:gd name="connsiteX75" fmla="*/ 284843 w 2539093"/>
                  <a:gd name="connsiteY75" fmla="*/ 252866 h 288934"/>
                  <a:gd name="connsiteX76" fmla="*/ 223157 w 2539093"/>
                  <a:gd name="connsiteY76" fmla="*/ 247649 h 288934"/>
                  <a:gd name="connsiteX77" fmla="*/ 126093 w 2539093"/>
                  <a:gd name="connsiteY77" fmla="*/ 259216 h 288934"/>
                  <a:gd name="connsiteX78" fmla="*/ 21771 w 2539093"/>
                  <a:gd name="connsiteY78" fmla="*/ 255815 h 288934"/>
                  <a:gd name="connsiteX0" fmla="*/ 0 w 2539093"/>
                  <a:gd name="connsiteY0" fmla="*/ 255815 h 313366"/>
                  <a:gd name="connsiteX1" fmla="*/ 0 w 2539093"/>
                  <a:gd name="connsiteY1" fmla="*/ 114300 h 313366"/>
                  <a:gd name="connsiteX2" fmla="*/ 59872 w 2539093"/>
                  <a:gd name="connsiteY2" fmla="*/ 127908 h 313366"/>
                  <a:gd name="connsiteX3" fmla="*/ 100693 w 2539093"/>
                  <a:gd name="connsiteY3" fmla="*/ 122465 h 313366"/>
                  <a:gd name="connsiteX4" fmla="*/ 141514 w 2539093"/>
                  <a:gd name="connsiteY4" fmla="*/ 127908 h 313366"/>
                  <a:gd name="connsiteX5" fmla="*/ 201386 w 2539093"/>
                  <a:gd name="connsiteY5" fmla="*/ 125186 h 313366"/>
                  <a:gd name="connsiteX6" fmla="*/ 244929 w 2539093"/>
                  <a:gd name="connsiteY6" fmla="*/ 136072 h 313366"/>
                  <a:gd name="connsiteX7" fmla="*/ 283029 w 2539093"/>
                  <a:gd name="connsiteY7" fmla="*/ 114300 h 313366"/>
                  <a:gd name="connsiteX8" fmla="*/ 342900 w 2539093"/>
                  <a:gd name="connsiteY8" fmla="*/ 119743 h 313366"/>
                  <a:gd name="connsiteX9" fmla="*/ 429986 w 2539093"/>
                  <a:gd name="connsiteY9" fmla="*/ 130629 h 313366"/>
                  <a:gd name="connsiteX10" fmla="*/ 473529 w 2539093"/>
                  <a:gd name="connsiteY10" fmla="*/ 108858 h 313366"/>
                  <a:gd name="connsiteX11" fmla="*/ 552450 w 2539093"/>
                  <a:gd name="connsiteY11" fmla="*/ 136072 h 313366"/>
                  <a:gd name="connsiteX12" fmla="*/ 601436 w 2539093"/>
                  <a:gd name="connsiteY12" fmla="*/ 130629 h 313366"/>
                  <a:gd name="connsiteX13" fmla="*/ 666750 w 2539093"/>
                  <a:gd name="connsiteY13" fmla="*/ 163286 h 313366"/>
                  <a:gd name="connsiteX14" fmla="*/ 723900 w 2539093"/>
                  <a:gd name="connsiteY14" fmla="*/ 160565 h 313366"/>
                  <a:gd name="connsiteX15" fmla="*/ 789214 w 2539093"/>
                  <a:gd name="connsiteY15" fmla="*/ 160565 h 313366"/>
                  <a:gd name="connsiteX16" fmla="*/ 830036 w 2539093"/>
                  <a:gd name="connsiteY16" fmla="*/ 160565 h 313366"/>
                  <a:gd name="connsiteX17" fmla="*/ 892629 w 2539093"/>
                  <a:gd name="connsiteY17" fmla="*/ 141515 h 313366"/>
                  <a:gd name="connsiteX18" fmla="*/ 993322 w 2539093"/>
                  <a:gd name="connsiteY18" fmla="*/ 130629 h 313366"/>
                  <a:gd name="connsiteX19" fmla="*/ 1083129 w 2539093"/>
                  <a:gd name="connsiteY19" fmla="*/ 133350 h 313366"/>
                  <a:gd name="connsiteX20" fmla="*/ 1143000 w 2539093"/>
                  <a:gd name="connsiteY20" fmla="*/ 133350 h 313366"/>
                  <a:gd name="connsiteX21" fmla="*/ 1213757 w 2539093"/>
                  <a:gd name="connsiteY21" fmla="*/ 119743 h 313366"/>
                  <a:gd name="connsiteX22" fmla="*/ 1238250 w 2539093"/>
                  <a:gd name="connsiteY22" fmla="*/ 130629 h 313366"/>
                  <a:gd name="connsiteX23" fmla="*/ 1420586 w 2539093"/>
                  <a:gd name="connsiteY23" fmla="*/ 95250 h 313366"/>
                  <a:gd name="connsiteX24" fmla="*/ 1515836 w 2539093"/>
                  <a:gd name="connsiteY24" fmla="*/ 130629 h 313366"/>
                  <a:gd name="connsiteX25" fmla="*/ 1611086 w 2539093"/>
                  <a:gd name="connsiteY25" fmla="*/ 106136 h 313366"/>
                  <a:gd name="connsiteX26" fmla="*/ 1657350 w 2539093"/>
                  <a:gd name="connsiteY26" fmla="*/ 119743 h 313366"/>
                  <a:gd name="connsiteX27" fmla="*/ 1695450 w 2539093"/>
                  <a:gd name="connsiteY27" fmla="*/ 103415 h 313366"/>
                  <a:gd name="connsiteX28" fmla="*/ 1752600 w 2539093"/>
                  <a:gd name="connsiteY28" fmla="*/ 92529 h 313366"/>
                  <a:gd name="connsiteX29" fmla="*/ 1801586 w 2539093"/>
                  <a:gd name="connsiteY29" fmla="*/ 84365 h 313366"/>
                  <a:gd name="connsiteX30" fmla="*/ 1842407 w 2539093"/>
                  <a:gd name="connsiteY30" fmla="*/ 70758 h 313366"/>
                  <a:gd name="connsiteX31" fmla="*/ 1899557 w 2539093"/>
                  <a:gd name="connsiteY31" fmla="*/ 95250 h 313366"/>
                  <a:gd name="connsiteX32" fmla="*/ 1934936 w 2539093"/>
                  <a:gd name="connsiteY32" fmla="*/ 114300 h 313366"/>
                  <a:gd name="connsiteX33" fmla="*/ 1994807 w 2539093"/>
                  <a:gd name="connsiteY33" fmla="*/ 97972 h 313366"/>
                  <a:gd name="connsiteX34" fmla="*/ 2032907 w 2539093"/>
                  <a:gd name="connsiteY34" fmla="*/ 97972 h 313366"/>
                  <a:gd name="connsiteX35" fmla="*/ 2111829 w 2539093"/>
                  <a:gd name="connsiteY35" fmla="*/ 73479 h 313366"/>
                  <a:gd name="connsiteX36" fmla="*/ 2168979 w 2539093"/>
                  <a:gd name="connsiteY36" fmla="*/ 54429 h 313366"/>
                  <a:gd name="connsiteX37" fmla="*/ 2228850 w 2539093"/>
                  <a:gd name="connsiteY37" fmla="*/ 54429 h 313366"/>
                  <a:gd name="connsiteX38" fmla="*/ 2364922 w 2539093"/>
                  <a:gd name="connsiteY38" fmla="*/ 35379 h 313366"/>
                  <a:gd name="connsiteX39" fmla="*/ 2419350 w 2539093"/>
                  <a:gd name="connsiteY39" fmla="*/ 27215 h 313366"/>
                  <a:gd name="connsiteX40" fmla="*/ 2492829 w 2539093"/>
                  <a:gd name="connsiteY40" fmla="*/ 16329 h 313366"/>
                  <a:gd name="connsiteX41" fmla="*/ 2539093 w 2539093"/>
                  <a:gd name="connsiteY41" fmla="*/ 0 h 313366"/>
                  <a:gd name="connsiteX42" fmla="*/ 2539093 w 2539093"/>
                  <a:gd name="connsiteY42" fmla="*/ 81643 h 313366"/>
                  <a:gd name="connsiteX43" fmla="*/ 2487386 w 2539093"/>
                  <a:gd name="connsiteY43" fmla="*/ 87086 h 313366"/>
                  <a:gd name="connsiteX44" fmla="*/ 2457450 w 2539093"/>
                  <a:gd name="connsiteY44" fmla="*/ 95250 h 313366"/>
                  <a:gd name="connsiteX45" fmla="*/ 2381250 w 2539093"/>
                  <a:gd name="connsiteY45" fmla="*/ 76200 h 313366"/>
                  <a:gd name="connsiteX46" fmla="*/ 2345872 w 2539093"/>
                  <a:gd name="connsiteY46" fmla="*/ 92529 h 313366"/>
                  <a:gd name="connsiteX47" fmla="*/ 2294164 w 2539093"/>
                  <a:gd name="connsiteY47" fmla="*/ 114300 h 313366"/>
                  <a:gd name="connsiteX48" fmla="*/ 2256064 w 2539093"/>
                  <a:gd name="connsiteY48" fmla="*/ 114300 h 313366"/>
                  <a:gd name="connsiteX49" fmla="*/ 2207079 w 2539093"/>
                  <a:gd name="connsiteY49" fmla="*/ 114300 h 313366"/>
                  <a:gd name="connsiteX50" fmla="*/ 2158093 w 2539093"/>
                  <a:gd name="connsiteY50" fmla="*/ 130629 h 313366"/>
                  <a:gd name="connsiteX51" fmla="*/ 2117272 w 2539093"/>
                  <a:gd name="connsiteY51" fmla="*/ 149679 h 313366"/>
                  <a:gd name="connsiteX52" fmla="*/ 2079172 w 2539093"/>
                  <a:gd name="connsiteY52" fmla="*/ 163286 h 313366"/>
                  <a:gd name="connsiteX53" fmla="*/ 2041072 w 2539093"/>
                  <a:gd name="connsiteY53" fmla="*/ 163286 h 313366"/>
                  <a:gd name="connsiteX54" fmla="*/ 2005693 w 2539093"/>
                  <a:gd name="connsiteY54" fmla="*/ 195943 h 313366"/>
                  <a:gd name="connsiteX55" fmla="*/ 1972356 w 2539093"/>
                  <a:gd name="connsiteY55" fmla="*/ 205241 h 313366"/>
                  <a:gd name="connsiteX56" fmla="*/ 1934936 w 2539093"/>
                  <a:gd name="connsiteY56" fmla="*/ 217714 h 313366"/>
                  <a:gd name="connsiteX57" fmla="*/ 1894568 w 2539093"/>
                  <a:gd name="connsiteY57" fmla="*/ 168728 h 313366"/>
                  <a:gd name="connsiteX58" fmla="*/ 1855561 w 2539093"/>
                  <a:gd name="connsiteY58" fmla="*/ 141967 h 313366"/>
                  <a:gd name="connsiteX59" fmla="*/ 1751693 w 2539093"/>
                  <a:gd name="connsiteY59" fmla="*/ 167141 h 313366"/>
                  <a:gd name="connsiteX60" fmla="*/ 1703614 w 2539093"/>
                  <a:gd name="connsiteY60" fmla="*/ 187778 h 313366"/>
                  <a:gd name="connsiteX61" fmla="*/ 1658031 w 2539093"/>
                  <a:gd name="connsiteY61" fmla="*/ 179841 h 313366"/>
                  <a:gd name="connsiteX62" fmla="*/ 1578656 w 2539093"/>
                  <a:gd name="connsiteY62" fmla="*/ 206828 h 313366"/>
                  <a:gd name="connsiteX63" fmla="*/ 1532164 w 2539093"/>
                  <a:gd name="connsiteY63" fmla="*/ 225878 h 313366"/>
                  <a:gd name="connsiteX64" fmla="*/ 1434193 w 2539093"/>
                  <a:gd name="connsiteY64" fmla="*/ 187778 h 313366"/>
                  <a:gd name="connsiteX65" fmla="*/ 1379764 w 2539093"/>
                  <a:gd name="connsiteY65" fmla="*/ 204107 h 313366"/>
                  <a:gd name="connsiteX66" fmla="*/ 1204006 w 2539093"/>
                  <a:gd name="connsiteY66" fmla="*/ 236991 h 313366"/>
                  <a:gd name="connsiteX67" fmla="*/ 1023257 w 2539093"/>
                  <a:gd name="connsiteY67" fmla="*/ 231321 h 313366"/>
                  <a:gd name="connsiteX68" fmla="*/ 873806 w 2539093"/>
                  <a:gd name="connsiteY68" fmla="*/ 313191 h 313366"/>
                  <a:gd name="connsiteX69" fmla="*/ 794657 w 2539093"/>
                  <a:gd name="connsiteY69" fmla="*/ 255814 h 313366"/>
                  <a:gd name="connsiteX70" fmla="*/ 666750 w 2539093"/>
                  <a:gd name="connsiteY70" fmla="*/ 288472 h 313366"/>
                  <a:gd name="connsiteX71" fmla="*/ 594632 w 2539093"/>
                  <a:gd name="connsiteY71" fmla="*/ 263978 h 313366"/>
                  <a:gd name="connsiteX72" fmla="*/ 541564 w 2539093"/>
                  <a:gd name="connsiteY72" fmla="*/ 231320 h 313366"/>
                  <a:gd name="connsiteX73" fmla="*/ 468086 w 2539093"/>
                  <a:gd name="connsiteY73" fmla="*/ 247649 h 313366"/>
                  <a:gd name="connsiteX74" fmla="*/ 376918 w 2539093"/>
                  <a:gd name="connsiteY74" fmla="*/ 238578 h 313366"/>
                  <a:gd name="connsiteX75" fmla="*/ 284843 w 2539093"/>
                  <a:gd name="connsiteY75" fmla="*/ 252866 h 313366"/>
                  <a:gd name="connsiteX76" fmla="*/ 223157 w 2539093"/>
                  <a:gd name="connsiteY76" fmla="*/ 247649 h 313366"/>
                  <a:gd name="connsiteX77" fmla="*/ 126093 w 2539093"/>
                  <a:gd name="connsiteY77" fmla="*/ 259216 h 313366"/>
                  <a:gd name="connsiteX78" fmla="*/ 21771 w 2539093"/>
                  <a:gd name="connsiteY78" fmla="*/ 255815 h 313366"/>
                  <a:gd name="connsiteX0" fmla="*/ 0 w 2539093"/>
                  <a:gd name="connsiteY0" fmla="*/ 255815 h 288934"/>
                  <a:gd name="connsiteX1" fmla="*/ 0 w 2539093"/>
                  <a:gd name="connsiteY1" fmla="*/ 114300 h 288934"/>
                  <a:gd name="connsiteX2" fmla="*/ 59872 w 2539093"/>
                  <a:gd name="connsiteY2" fmla="*/ 127908 h 288934"/>
                  <a:gd name="connsiteX3" fmla="*/ 100693 w 2539093"/>
                  <a:gd name="connsiteY3" fmla="*/ 122465 h 288934"/>
                  <a:gd name="connsiteX4" fmla="*/ 141514 w 2539093"/>
                  <a:gd name="connsiteY4" fmla="*/ 127908 h 288934"/>
                  <a:gd name="connsiteX5" fmla="*/ 201386 w 2539093"/>
                  <a:gd name="connsiteY5" fmla="*/ 125186 h 288934"/>
                  <a:gd name="connsiteX6" fmla="*/ 244929 w 2539093"/>
                  <a:gd name="connsiteY6" fmla="*/ 136072 h 288934"/>
                  <a:gd name="connsiteX7" fmla="*/ 283029 w 2539093"/>
                  <a:gd name="connsiteY7" fmla="*/ 114300 h 288934"/>
                  <a:gd name="connsiteX8" fmla="*/ 342900 w 2539093"/>
                  <a:gd name="connsiteY8" fmla="*/ 119743 h 288934"/>
                  <a:gd name="connsiteX9" fmla="*/ 429986 w 2539093"/>
                  <a:gd name="connsiteY9" fmla="*/ 130629 h 288934"/>
                  <a:gd name="connsiteX10" fmla="*/ 473529 w 2539093"/>
                  <a:gd name="connsiteY10" fmla="*/ 108858 h 288934"/>
                  <a:gd name="connsiteX11" fmla="*/ 552450 w 2539093"/>
                  <a:gd name="connsiteY11" fmla="*/ 136072 h 288934"/>
                  <a:gd name="connsiteX12" fmla="*/ 601436 w 2539093"/>
                  <a:gd name="connsiteY12" fmla="*/ 130629 h 288934"/>
                  <a:gd name="connsiteX13" fmla="*/ 666750 w 2539093"/>
                  <a:gd name="connsiteY13" fmla="*/ 163286 h 288934"/>
                  <a:gd name="connsiteX14" fmla="*/ 723900 w 2539093"/>
                  <a:gd name="connsiteY14" fmla="*/ 160565 h 288934"/>
                  <a:gd name="connsiteX15" fmla="*/ 789214 w 2539093"/>
                  <a:gd name="connsiteY15" fmla="*/ 160565 h 288934"/>
                  <a:gd name="connsiteX16" fmla="*/ 830036 w 2539093"/>
                  <a:gd name="connsiteY16" fmla="*/ 160565 h 288934"/>
                  <a:gd name="connsiteX17" fmla="*/ 892629 w 2539093"/>
                  <a:gd name="connsiteY17" fmla="*/ 141515 h 288934"/>
                  <a:gd name="connsiteX18" fmla="*/ 993322 w 2539093"/>
                  <a:gd name="connsiteY18" fmla="*/ 130629 h 288934"/>
                  <a:gd name="connsiteX19" fmla="*/ 1083129 w 2539093"/>
                  <a:gd name="connsiteY19" fmla="*/ 133350 h 288934"/>
                  <a:gd name="connsiteX20" fmla="*/ 1143000 w 2539093"/>
                  <a:gd name="connsiteY20" fmla="*/ 133350 h 288934"/>
                  <a:gd name="connsiteX21" fmla="*/ 1213757 w 2539093"/>
                  <a:gd name="connsiteY21" fmla="*/ 119743 h 288934"/>
                  <a:gd name="connsiteX22" fmla="*/ 1238250 w 2539093"/>
                  <a:gd name="connsiteY22" fmla="*/ 130629 h 288934"/>
                  <a:gd name="connsiteX23" fmla="*/ 1420586 w 2539093"/>
                  <a:gd name="connsiteY23" fmla="*/ 95250 h 288934"/>
                  <a:gd name="connsiteX24" fmla="*/ 1515836 w 2539093"/>
                  <a:gd name="connsiteY24" fmla="*/ 130629 h 288934"/>
                  <a:gd name="connsiteX25" fmla="*/ 1611086 w 2539093"/>
                  <a:gd name="connsiteY25" fmla="*/ 106136 h 288934"/>
                  <a:gd name="connsiteX26" fmla="*/ 1657350 w 2539093"/>
                  <a:gd name="connsiteY26" fmla="*/ 119743 h 288934"/>
                  <a:gd name="connsiteX27" fmla="*/ 1695450 w 2539093"/>
                  <a:gd name="connsiteY27" fmla="*/ 103415 h 288934"/>
                  <a:gd name="connsiteX28" fmla="*/ 1752600 w 2539093"/>
                  <a:gd name="connsiteY28" fmla="*/ 92529 h 288934"/>
                  <a:gd name="connsiteX29" fmla="*/ 1801586 w 2539093"/>
                  <a:gd name="connsiteY29" fmla="*/ 84365 h 288934"/>
                  <a:gd name="connsiteX30" fmla="*/ 1842407 w 2539093"/>
                  <a:gd name="connsiteY30" fmla="*/ 70758 h 288934"/>
                  <a:gd name="connsiteX31" fmla="*/ 1899557 w 2539093"/>
                  <a:gd name="connsiteY31" fmla="*/ 95250 h 288934"/>
                  <a:gd name="connsiteX32" fmla="*/ 1934936 w 2539093"/>
                  <a:gd name="connsiteY32" fmla="*/ 114300 h 288934"/>
                  <a:gd name="connsiteX33" fmla="*/ 1994807 w 2539093"/>
                  <a:gd name="connsiteY33" fmla="*/ 97972 h 288934"/>
                  <a:gd name="connsiteX34" fmla="*/ 2032907 w 2539093"/>
                  <a:gd name="connsiteY34" fmla="*/ 97972 h 288934"/>
                  <a:gd name="connsiteX35" fmla="*/ 2111829 w 2539093"/>
                  <a:gd name="connsiteY35" fmla="*/ 73479 h 288934"/>
                  <a:gd name="connsiteX36" fmla="*/ 2168979 w 2539093"/>
                  <a:gd name="connsiteY36" fmla="*/ 54429 h 288934"/>
                  <a:gd name="connsiteX37" fmla="*/ 2228850 w 2539093"/>
                  <a:gd name="connsiteY37" fmla="*/ 54429 h 288934"/>
                  <a:gd name="connsiteX38" fmla="*/ 2364922 w 2539093"/>
                  <a:gd name="connsiteY38" fmla="*/ 35379 h 288934"/>
                  <a:gd name="connsiteX39" fmla="*/ 2419350 w 2539093"/>
                  <a:gd name="connsiteY39" fmla="*/ 27215 h 288934"/>
                  <a:gd name="connsiteX40" fmla="*/ 2492829 w 2539093"/>
                  <a:gd name="connsiteY40" fmla="*/ 16329 h 288934"/>
                  <a:gd name="connsiteX41" fmla="*/ 2539093 w 2539093"/>
                  <a:gd name="connsiteY41" fmla="*/ 0 h 288934"/>
                  <a:gd name="connsiteX42" fmla="*/ 2539093 w 2539093"/>
                  <a:gd name="connsiteY42" fmla="*/ 81643 h 288934"/>
                  <a:gd name="connsiteX43" fmla="*/ 2487386 w 2539093"/>
                  <a:gd name="connsiteY43" fmla="*/ 87086 h 288934"/>
                  <a:gd name="connsiteX44" fmla="*/ 2457450 w 2539093"/>
                  <a:gd name="connsiteY44" fmla="*/ 95250 h 288934"/>
                  <a:gd name="connsiteX45" fmla="*/ 2381250 w 2539093"/>
                  <a:gd name="connsiteY45" fmla="*/ 76200 h 288934"/>
                  <a:gd name="connsiteX46" fmla="*/ 2345872 w 2539093"/>
                  <a:gd name="connsiteY46" fmla="*/ 92529 h 288934"/>
                  <a:gd name="connsiteX47" fmla="*/ 2294164 w 2539093"/>
                  <a:gd name="connsiteY47" fmla="*/ 114300 h 288934"/>
                  <a:gd name="connsiteX48" fmla="*/ 2256064 w 2539093"/>
                  <a:gd name="connsiteY48" fmla="*/ 114300 h 288934"/>
                  <a:gd name="connsiteX49" fmla="*/ 2207079 w 2539093"/>
                  <a:gd name="connsiteY49" fmla="*/ 114300 h 288934"/>
                  <a:gd name="connsiteX50" fmla="*/ 2158093 w 2539093"/>
                  <a:gd name="connsiteY50" fmla="*/ 130629 h 288934"/>
                  <a:gd name="connsiteX51" fmla="*/ 2117272 w 2539093"/>
                  <a:gd name="connsiteY51" fmla="*/ 149679 h 288934"/>
                  <a:gd name="connsiteX52" fmla="*/ 2079172 w 2539093"/>
                  <a:gd name="connsiteY52" fmla="*/ 163286 h 288934"/>
                  <a:gd name="connsiteX53" fmla="*/ 2041072 w 2539093"/>
                  <a:gd name="connsiteY53" fmla="*/ 163286 h 288934"/>
                  <a:gd name="connsiteX54" fmla="*/ 2005693 w 2539093"/>
                  <a:gd name="connsiteY54" fmla="*/ 195943 h 288934"/>
                  <a:gd name="connsiteX55" fmla="*/ 1972356 w 2539093"/>
                  <a:gd name="connsiteY55" fmla="*/ 205241 h 288934"/>
                  <a:gd name="connsiteX56" fmla="*/ 1934936 w 2539093"/>
                  <a:gd name="connsiteY56" fmla="*/ 217714 h 288934"/>
                  <a:gd name="connsiteX57" fmla="*/ 1894568 w 2539093"/>
                  <a:gd name="connsiteY57" fmla="*/ 168728 h 288934"/>
                  <a:gd name="connsiteX58" fmla="*/ 1855561 w 2539093"/>
                  <a:gd name="connsiteY58" fmla="*/ 141967 h 288934"/>
                  <a:gd name="connsiteX59" fmla="*/ 1751693 w 2539093"/>
                  <a:gd name="connsiteY59" fmla="*/ 167141 h 288934"/>
                  <a:gd name="connsiteX60" fmla="*/ 1703614 w 2539093"/>
                  <a:gd name="connsiteY60" fmla="*/ 187778 h 288934"/>
                  <a:gd name="connsiteX61" fmla="*/ 1658031 w 2539093"/>
                  <a:gd name="connsiteY61" fmla="*/ 179841 h 288934"/>
                  <a:gd name="connsiteX62" fmla="*/ 1578656 w 2539093"/>
                  <a:gd name="connsiteY62" fmla="*/ 206828 h 288934"/>
                  <a:gd name="connsiteX63" fmla="*/ 1532164 w 2539093"/>
                  <a:gd name="connsiteY63" fmla="*/ 225878 h 288934"/>
                  <a:gd name="connsiteX64" fmla="*/ 1434193 w 2539093"/>
                  <a:gd name="connsiteY64" fmla="*/ 187778 h 288934"/>
                  <a:gd name="connsiteX65" fmla="*/ 1379764 w 2539093"/>
                  <a:gd name="connsiteY65" fmla="*/ 204107 h 288934"/>
                  <a:gd name="connsiteX66" fmla="*/ 1204006 w 2539093"/>
                  <a:gd name="connsiteY66" fmla="*/ 236991 h 288934"/>
                  <a:gd name="connsiteX67" fmla="*/ 1023257 w 2539093"/>
                  <a:gd name="connsiteY67" fmla="*/ 231321 h 288934"/>
                  <a:gd name="connsiteX68" fmla="*/ 872218 w 2539093"/>
                  <a:gd name="connsiteY68" fmla="*/ 257628 h 288934"/>
                  <a:gd name="connsiteX69" fmla="*/ 794657 w 2539093"/>
                  <a:gd name="connsiteY69" fmla="*/ 255814 h 288934"/>
                  <a:gd name="connsiteX70" fmla="*/ 666750 w 2539093"/>
                  <a:gd name="connsiteY70" fmla="*/ 288472 h 288934"/>
                  <a:gd name="connsiteX71" fmla="*/ 594632 w 2539093"/>
                  <a:gd name="connsiteY71" fmla="*/ 263978 h 288934"/>
                  <a:gd name="connsiteX72" fmla="*/ 541564 w 2539093"/>
                  <a:gd name="connsiteY72" fmla="*/ 231320 h 288934"/>
                  <a:gd name="connsiteX73" fmla="*/ 468086 w 2539093"/>
                  <a:gd name="connsiteY73" fmla="*/ 247649 h 288934"/>
                  <a:gd name="connsiteX74" fmla="*/ 376918 w 2539093"/>
                  <a:gd name="connsiteY74" fmla="*/ 238578 h 288934"/>
                  <a:gd name="connsiteX75" fmla="*/ 284843 w 2539093"/>
                  <a:gd name="connsiteY75" fmla="*/ 252866 h 288934"/>
                  <a:gd name="connsiteX76" fmla="*/ 223157 w 2539093"/>
                  <a:gd name="connsiteY76" fmla="*/ 247649 h 288934"/>
                  <a:gd name="connsiteX77" fmla="*/ 126093 w 2539093"/>
                  <a:gd name="connsiteY77" fmla="*/ 259216 h 288934"/>
                  <a:gd name="connsiteX78" fmla="*/ 21771 w 2539093"/>
                  <a:gd name="connsiteY78" fmla="*/ 255815 h 288934"/>
                  <a:gd name="connsiteX0" fmla="*/ 0 w 2539093"/>
                  <a:gd name="connsiteY0" fmla="*/ 255815 h 288934"/>
                  <a:gd name="connsiteX1" fmla="*/ 0 w 2539093"/>
                  <a:gd name="connsiteY1" fmla="*/ 114300 h 288934"/>
                  <a:gd name="connsiteX2" fmla="*/ 59872 w 2539093"/>
                  <a:gd name="connsiteY2" fmla="*/ 127908 h 288934"/>
                  <a:gd name="connsiteX3" fmla="*/ 100693 w 2539093"/>
                  <a:gd name="connsiteY3" fmla="*/ 122465 h 288934"/>
                  <a:gd name="connsiteX4" fmla="*/ 141514 w 2539093"/>
                  <a:gd name="connsiteY4" fmla="*/ 127908 h 288934"/>
                  <a:gd name="connsiteX5" fmla="*/ 201386 w 2539093"/>
                  <a:gd name="connsiteY5" fmla="*/ 125186 h 288934"/>
                  <a:gd name="connsiteX6" fmla="*/ 244929 w 2539093"/>
                  <a:gd name="connsiteY6" fmla="*/ 136072 h 288934"/>
                  <a:gd name="connsiteX7" fmla="*/ 283029 w 2539093"/>
                  <a:gd name="connsiteY7" fmla="*/ 114300 h 288934"/>
                  <a:gd name="connsiteX8" fmla="*/ 342900 w 2539093"/>
                  <a:gd name="connsiteY8" fmla="*/ 119743 h 288934"/>
                  <a:gd name="connsiteX9" fmla="*/ 429986 w 2539093"/>
                  <a:gd name="connsiteY9" fmla="*/ 130629 h 288934"/>
                  <a:gd name="connsiteX10" fmla="*/ 473529 w 2539093"/>
                  <a:gd name="connsiteY10" fmla="*/ 108858 h 288934"/>
                  <a:gd name="connsiteX11" fmla="*/ 552450 w 2539093"/>
                  <a:gd name="connsiteY11" fmla="*/ 136072 h 288934"/>
                  <a:gd name="connsiteX12" fmla="*/ 601436 w 2539093"/>
                  <a:gd name="connsiteY12" fmla="*/ 130629 h 288934"/>
                  <a:gd name="connsiteX13" fmla="*/ 666750 w 2539093"/>
                  <a:gd name="connsiteY13" fmla="*/ 163286 h 288934"/>
                  <a:gd name="connsiteX14" fmla="*/ 723900 w 2539093"/>
                  <a:gd name="connsiteY14" fmla="*/ 160565 h 288934"/>
                  <a:gd name="connsiteX15" fmla="*/ 789214 w 2539093"/>
                  <a:gd name="connsiteY15" fmla="*/ 160565 h 288934"/>
                  <a:gd name="connsiteX16" fmla="*/ 830036 w 2539093"/>
                  <a:gd name="connsiteY16" fmla="*/ 160565 h 288934"/>
                  <a:gd name="connsiteX17" fmla="*/ 892629 w 2539093"/>
                  <a:gd name="connsiteY17" fmla="*/ 141515 h 288934"/>
                  <a:gd name="connsiteX18" fmla="*/ 993322 w 2539093"/>
                  <a:gd name="connsiteY18" fmla="*/ 130629 h 288934"/>
                  <a:gd name="connsiteX19" fmla="*/ 1083129 w 2539093"/>
                  <a:gd name="connsiteY19" fmla="*/ 133350 h 288934"/>
                  <a:gd name="connsiteX20" fmla="*/ 1143000 w 2539093"/>
                  <a:gd name="connsiteY20" fmla="*/ 133350 h 288934"/>
                  <a:gd name="connsiteX21" fmla="*/ 1213757 w 2539093"/>
                  <a:gd name="connsiteY21" fmla="*/ 119743 h 288934"/>
                  <a:gd name="connsiteX22" fmla="*/ 1238250 w 2539093"/>
                  <a:gd name="connsiteY22" fmla="*/ 130629 h 288934"/>
                  <a:gd name="connsiteX23" fmla="*/ 1420586 w 2539093"/>
                  <a:gd name="connsiteY23" fmla="*/ 95250 h 288934"/>
                  <a:gd name="connsiteX24" fmla="*/ 1515836 w 2539093"/>
                  <a:gd name="connsiteY24" fmla="*/ 130629 h 288934"/>
                  <a:gd name="connsiteX25" fmla="*/ 1611086 w 2539093"/>
                  <a:gd name="connsiteY25" fmla="*/ 106136 h 288934"/>
                  <a:gd name="connsiteX26" fmla="*/ 1657350 w 2539093"/>
                  <a:gd name="connsiteY26" fmla="*/ 119743 h 288934"/>
                  <a:gd name="connsiteX27" fmla="*/ 1695450 w 2539093"/>
                  <a:gd name="connsiteY27" fmla="*/ 103415 h 288934"/>
                  <a:gd name="connsiteX28" fmla="*/ 1752600 w 2539093"/>
                  <a:gd name="connsiteY28" fmla="*/ 92529 h 288934"/>
                  <a:gd name="connsiteX29" fmla="*/ 1801586 w 2539093"/>
                  <a:gd name="connsiteY29" fmla="*/ 84365 h 288934"/>
                  <a:gd name="connsiteX30" fmla="*/ 1842407 w 2539093"/>
                  <a:gd name="connsiteY30" fmla="*/ 70758 h 288934"/>
                  <a:gd name="connsiteX31" fmla="*/ 1899557 w 2539093"/>
                  <a:gd name="connsiteY31" fmla="*/ 95250 h 288934"/>
                  <a:gd name="connsiteX32" fmla="*/ 1934936 w 2539093"/>
                  <a:gd name="connsiteY32" fmla="*/ 114300 h 288934"/>
                  <a:gd name="connsiteX33" fmla="*/ 1994807 w 2539093"/>
                  <a:gd name="connsiteY33" fmla="*/ 97972 h 288934"/>
                  <a:gd name="connsiteX34" fmla="*/ 2032907 w 2539093"/>
                  <a:gd name="connsiteY34" fmla="*/ 97972 h 288934"/>
                  <a:gd name="connsiteX35" fmla="*/ 2111829 w 2539093"/>
                  <a:gd name="connsiteY35" fmla="*/ 73479 h 288934"/>
                  <a:gd name="connsiteX36" fmla="*/ 2168979 w 2539093"/>
                  <a:gd name="connsiteY36" fmla="*/ 54429 h 288934"/>
                  <a:gd name="connsiteX37" fmla="*/ 2228850 w 2539093"/>
                  <a:gd name="connsiteY37" fmla="*/ 54429 h 288934"/>
                  <a:gd name="connsiteX38" fmla="*/ 2364922 w 2539093"/>
                  <a:gd name="connsiteY38" fmla="*/ 35379 h 288934"/>
                  <a:gd name="connsiteX39" fmla="*/ 2419350 w 2539093"/>
                  <a:gd name="connsiteY39" fmla="*/ 27215 h 288934"/>
                  <a:gd name="connsiteX40" fmla="*/ 2492829 w 2539093"/>
                  <a:gd name="connsiteY40" fmla="*/ 16329 h 288934"/>
                  <a:gd name="connsiteX41" fmla="*/ 2539093 w 2539093"/>
                  <a:gd name="connsiteY41" fmla="*/ 0 h 288934"/>
                  <a:gd name="connsiteX42" fmla="*/ 2539093 w 2539093"/>
                  <a:gd name="connsiteY42" fmla="*/ 81643 h 288934"/>
                  <a:gd name="connsiteX43" fmla="*/ 2487386 w 2539093"/>
                  <a:gd name="connsiteY43" fmla="*/ 87086 h 288934"/>
                  <a:gd name="connsiteX44" fmla="*/ 2457450 w 2539093"/>
                  <a:gd name="connsiteY44" fmla="*/ 95250 h 288934"/>
                  <a:gd name="connsiteX45" fmla="*/ 2381250 w 2539093"/>
                  <a:gd name="connsiteY45" fmla="*/ 76200 h 288934"/>
                  <a:gd name="connsiteX46" fmla="*/ 2345872 w 2539093"/>
                  <a:gd name="connsiteY46" fmla="*/ 92529 h 288934"/>
                  <a:gd name="connsiteX47" fmla="*/ 2294164 w 2539093"/>
                  <a:gd name="connsiteY47" fmla="*/ 114300 h 288934"/>
                  <a:gd name="connsiteX48" fmla="*/ 2256064 w 2539093"/>
                  <a:gd name="connsiteY48" fmla="*/ 114300 h 288934"/>
                  <a:gd name="connsiteX49" fmla="*/ 2207079 w 2539093"/>
                  <a:gd name="connsiteY49" fmla="*/ 114300 h 288934"/>
                  <a:gd name="connsiteX50" fmla="*/ 2158093 w 2539093"/>
                  <a:gd name="connsiteY50" fmla="*/ 130629 h 288934"/>
                  <a:gd name="connsiteX51" fmla="*/ 2117272 w 2539093"/>
                  <a:gd name="connsiteY51" fmla="*/ 149679 h 288934"/>
                  <a:gd name="connsiteX52" fmla="*/ 2079172 w 2539093"/>
                  <a:gd name="connsiteY52" fmla="*/ 163286 h 288934"/>
                  <a:gd name="connsiteX53" fmla="*/ 2041072 w 2539093"/>
                  <a:gd name="connsiteY53" fmla="*/ 163286 h 288934"/>
                  <a:gd name="connsiteX54" fmla="*/ 2005693 w 2539093"/>
                  <a:gd name="connsiteY54" fmla="*/ 195943 h 288934"/>
                  <a:gd name="connsiteX55" fmla="*/ 1972356 w 2539093"/>
                  <a:gd name="connsiteY55" fmla="*/ 205241 h 288934"/>
                  <a:gd name="connsiteX56" fmla="*/ 1934936 w 2539093"/>
                  <a:gd name="connsiteY56" fmla="*/ 217714 h 288934"/>
                  <a:gd name="connsiteX57" fmla="*/ 1894568 w 2539093"/>
                  <a:gd name="connsiteY57" fmla="*/ 168728 h 288934"/>
                  <a:gd name="connsiteX58" fmla="*/ 1855561 w 2539093"/>
                  <a:gd name="connsiteY58" fmla="*/ 141967 h 288934"/>
                  <a:gd name="connsiteX59" fmla="*/ 1751693 w 2539093"/>
                  <a:gd name="connsiteY59" fmla="*/ 167141 h 288934"/>
                  <a:gd name="connsiteX60" fmla="*/ 1703614 w 2539093"/>
                  <a:gd name="connsiteY60" fmla="*/ 187778 h 288934"/>
                  <a:gd name="connsiteX61" fmla="*/ 1658031 w 2539093"/>
                  <a:gd name="connsiteY61" fmla="*/ 179841 h 288934"/>
                  <a:gd name="connsiteX62" fmla="*/ 1578656 w 2539093"/>
                  <a:gd name="connsiteY62" fmla="*/ 206828 h 288934"/>
                  <a:gd name="connsiteX63" fmla="*/ 1532164 w 2539093"/>
                  <a:gd name="connsiteY63" fmla="*/ 225878 h 288934"/>
                  <a:gd name="connsiteX64" fmla="*/ 1434193 w 2539093"/>
                  <a:gd name="connsiteY64" fmla="*/ 187778 h 288934"/>
                  <a:gd name="connsiteX65" fmla="*/ 1379764 w 2539093"/>
                  <a:gd name="connsiteY65" fmla="*/ 204107 h 288934"/>
                  <a:gd name="connsiteX66" fmla="*/ 1204006 w 2539093"/>
                  <a:gd name="connsiteY66" fmla="*/ 236991 h 288934"/>
                  <a:gd name="connsiteX67" fmla="*/ 1115106 w 2539093"/>
                  <a:gd name="connsiteY67" fmla="*/ 224291 h 288934"/>
                  <a:gd name="connsiteX68" fmla="*/ 1023257 w 2539093"/>
                  <a:gd name="connsiteY68" fmla="*/ 231321 h 288934"/>
                  <a:gd name="connsiteX69" fmla="*/ 872218 w 2539093"/>
                  <a:gd name="connsiteY69" fmla="*/ 257628 h 288934"/>
                  <a:gd name="connsiteX70" fmla="*/ 794657 w 2539093"/>
                  <a:gd name="connsiteY70" fmla="*/ 255814 h 288934"/>
                  <a:gd name="connsiteX71" fmla="*/ 666750 w 2539093"/>
                  <a:gd name="connsiteY71" fmla="*/ 288472 h 288934"/>
                  <a:gd name="connsiteX72" fmla="*/ 594632 w 2539093"/>
                  <a:gd name="connsiteY72" fmla="*/ 263978 h 288934"/>
                  <a:gd name="connsiteX73" fmla="*/ 541564 w 2539093"/>
                  <a:gd name="connsiteY73" fmla="*/ 231320 h 288934"/>
                  <a:gd name="connsiteX74" fmla="*/ 468086 w 2539093"/>
                  <a:gd name="connsiteY74" fmla="*/ 247649 h 288934"/>
                  <a:gd name="connsiteX75" fmla="*/ 376918 w 2539093"/>
                  <a:gd name="connsiteY75" fmla="*/ 238578 h 288934"/>
                  <a:gd name="connsiteX76" fmla="*/ 284843 w 2539093"/>
                  <a:gd name="connsiteY76" fmla="*/ 252866 h 288934"/>
                  <a:gd name="connsiteX77" fmla="*/ 223157 w 2539093"/>
                  <a:gd name="connsiteY77" fmla="*/ 247649 h 288934"/>
                  <a:gd name="connsiteX78" fmla="*/ 126093 w 2539093"/>
                  <a:gd name="connsiteY78" fmla="*/ 259216 h 288934"/>
                  <a:gd name="connsiteX79" fmla="*/ 21771 w 2539093"/>
                  <a:gd name="connsiteY79" fmla="*/ 255815 h 288934"/>
                  <a:gd name="connsiteX0" fmla="*/ 0 w 2539093"/>
                  <a:gd name="connsiteY0" fmla="*/ 255815 h 288934"/>
                  <a:gd name="connsiteX1" fmla="*/ 0 w 2539093"/>
                  <a:gd name="connsiteY1" fmla="*/ 114300 h 288934"/>
                  <a:gd name="connsiteX2" fmla="*/ 59872 w 2539093"/>
                  <a:gd name="connsiteY2" fmla="*/ 127908 h 288934"/>
                  <a:gd name="connsiteX3" fmla="*/ 100693 w 2539093"/>
                  <a:gd name="connsiteY3" fmla="*/ 122465 h 288934"/>
                  <a:gd name="connsiteX4" fmla="*/ 141514 w 2539093"/>
                  <a:gd name="connsiteY4" fmla="*/ 127908 h 288934"/>
                  <a:gd name="connsiteX5" fmla="*/ 201386 w 2539093"/>
                  <a:gd name="connsiteY5" fmla="*/ 125186 h 288934"/>
                  <a:gd name="connsiteX6" fmla="*/ 244929 w 2539093"/>
                  <a:gd name="connsiteY6" fmla="*/ 136072 h 288934"/>
                  <a:gd name="connsiteX7" fmla="*/ 283029 w 2539093"/>
                  <a:gd name="connsiteY7" fmla="*/ 114300 h 288934"/>
                  <a:gd name="connsiteX8" fmla="*/ 342900 w 2539093"/>
                  <a:gd name="connsiteY8" fmla="*/ 119743 h 288934"/>
                  <a:gd name="connsiteX9" fmla="*/ 429986 w 2539093"/>
                  <a:gd name="connsiteY9" fmla="*/ 130629 h 288934"/>
                  <a:gd name="connsiteX10" fmla="*/ 473529 w 2539093"/>
                  <a:gd name="connsiteY10" fmla="*/ 108858 h 288934"/>
                  <a:gd name="connsiteX11" fmla="*/ 552450 w 2539093"/>
                  <a:gd name="connsiteY11" fmla="*/ 136072 h 288934"/>
                  <a:gd name="connsiteX12" fmla="*/ 601436 w 2539093"/>
                  <a:gd name="connsiteY12" fmla="*/ 130629 h 288934"/>
                  <a:gd name="connsiteX13" fmla="*/ 666750 w 2539093"/>
                  <a:gd name="connsiteY13" fmla="*/ 163286 h 288934"/>
                  <a:gd name="connsiteX14" fmla="*/ 723900 w 2539093"/>
                  <a:gd name="connsiteY14" fmla="*/ 160565 h 288934"/>
                  <a:gd name="connsiteX15" fmla="*/ 789214 w 2539093"/>
                  <a:gd name="connsiteY15" fmla="*/ 160565 h 288934"/>
                  <a:gd name="connsiteX16" fmla="*/ 830036 w 2539093"/>
                  <a:gd name="connsiteY16" fmla="*/ 160565 h 288934"/>
                  <a:gd name="connsiteX17" fmla="*/ 892629 w 2539093"/>
                  <a:gd name="connsiteY17" fmla="*/ 141515 h 288934"/>
                  <a:gd name="connsiteX18" fmla="*/ 993322 w 2539093"/>
                  <a:gd name="connsiteY18" fmla="*/ 130629 h 288934"/>
                  <a:gd name="connsiteX19" fmla="*/ 1083129 w 2539093"/>
                  <a:gd name="connsiteY19" fmla="*/ 133350 h 288934"/>
                  <a:gd name="connsiteX20" fmla="*/ 1143000 w 2539093"/>
                  <a:gd name="connsiteY20" fmla="*/ 133350 h 288934"/>
                  <a:gd name="connsiteX21" fmla="*/ 1213757 w 2539093"/>
                  <a:gd name="connsiteY21" fmla="*/ 119743 h 288934"/>
                  <a:gd name="connsiteX22" fmla="*/ 1238250 w 2539093"/>
                  <a:gd name="connsiteY22" fmla="*/ 130629 h 288934"/>
                  <a:gd name="connsiteX23" fmla="*/ 1420586 w 2539093"/>
                  <a:gd name="connsiteY23" fmla="*/ 95250 h 288934"/>
                  <a:gd name="connsiteX24" fmla="*/ 1515836 w 2539093"/>
                  <a:gd name="connsiteY24" fmla="*/ 130629 h 288934"/>
                  <a:gd name="connsiteX25" fmla="*/ 1611086 w 2539093"/>
                  <a:gd name="connsiteY25" fmla="*/ 106136 h 288934"/>
                  <a:gd name="connsiteX26" fmla="*/ 1657350 w 2539093"/>
                  <a:gd name="connsiteY26" fmla="*/ 119743 h 288934"/>
                  <a:gd name="connsiteX27" fmla="*/ 1695450 w 2539093"/>
                  <a:gd name="connsiteY27" fmla="*/ 103415 h 288934"/>
                  <a:gd name="connsiteX28" fmla="*/ 1752600 w 2539093"/>
                  <a:gd name="connsiteY28" fmla="*/ 92529 h 288934"/>
                  <a:gd name="connsiteX29" fmla="*/ 1801586 w 2539093"/>
                  <a:gd name="connsiteY29" fmla="*/ 84365 h 288934"/>
                  <a:gd name="connsiteX30" fmla="*/ 1842407 w 2539093"/>
                  <a:gd name="connsiteY30" fmla="*/ 70758 h 288934"/>
                  <a:gd name="connsiteX31" fmla="*/ 1899557 w 2539093"/>
                  <a:gd name="connsiteY31" fmla="*/ 95250 h 288934"/>
                  <a:gd name="connsiteX32" fmla="*/ 1934936 w 2539093"/>
                  <a:gd name="connsiteY32" fmla="*/ 114300 h 288934"/>
                  <a:gd name="connsiteX33" fmla="*/ 1994807 w 2539093"/>
                  <a:gd name="connsiteY33" fmla="*/ 97972 h 288934"/>
                  <a:gd name="connsiteX34" fmla="*/ 2032907 w 2539093"/>
                  <a:gd name="connsiteY34" fmla="*/ 97972 h 288934"/>
                  <a:gd name="connsiteX35" fmla="*/ 2111829 w 2539093"/>
                  <a:gd name="connsiteY35" fmla="*/ 73479 h 288934"/>
                  <a:gd name="connsiteX36" fmla="*/ 2168979 w 2539093"/>
                  <a:gd name="connsiteY36" fmla="*/ 54429 h 288934"/>
                  <a:gd name="connsiteX37" fmla="*/ 2228850 w 2539093"/>
                  <a:gd name="connsiteY37" fmla="*/ 54429 h 288934"/>
                  <a:gd name="connsiteX38" fmla="*/ 2364922 w 2539093"/>
                  <a:gd name="connsiteY38" fmla="*/ 35379 h 288934"/>
                  <a:gd name="connsiteX39" fmla="*/ 2419350 w 2539093"/>
                  <a:gd name="connsiteY39" fmla="*/ 27215 h 288934"/>
                  <a:gd name="connsiteX40" fmla="*/ 2492829 w 2539093"/>
                  <a:gd name="connsiteY40" fmla="*/ 16329 h 288934"/>
                  <a:gd name="connsiteX41" fmla="*/ 2539093 w 2539093"/>
                  <a:gd name="connsiteY41" fmla="*/ 0 h 288934"/>
                  <a:gd name="connsiteX42" fmla="*/ 2539093 w 2539093"/>
                  <a:gd name="connsiteY42" fmla="*/ 81643 h 288934"/>
                  <a:gd name="connsiteX43" fmla="*/ 2487386 w 2539093"/>
                  <a:gd name="connsiteY43" fmla="*/ 87086 h 288934"/>
                  <a:gd name="connsiteX44" fmla="*/ 2457450 w 2539093"/>
                  <a:gd name="connsiteY44" fmla="*/ 95250 h 288934"/>
                  <a:gd name="connsiteX45" fmla="*/ 2381250 w 2539093"/>
                  <a:gd name="connsiteY45" fmla="*/ 76200 h 288934"/>
                  <a:gd name="connsiteX46" fmla="*/ 2345872 w 2539093"/>
                  <a:gd name="connsiteY46" fmla="*/ 92529 h 288934"/>
                  <a:gd name="connsiteX47" fmla="*/ 2294164 w 2539093"/>
                  <a:gd name="connsiteY47" fmla="*/ 114300 h 288934"/>
                  <a:gd name="connsiteX48" fmla="*/ 2256064 w 2539093"/>
                  <a:gd name="connsiteY48" fmla="*/ 114300 h 288934"/>
                  <a:gd name="connsiteX49" fmla="*/ 2207079 w 2539093"/>
                  <a:gd name="connsiteY49" fmla="*/ 114300 h 288934"/>
                  <a:gd name="connsiteX50" fmla="*/ 2158093 w 2539093"/>
                  <a:gd name="connsiteY50" fmla="*/ 130629 h 288934"/>
                  <a:gd name="connsiteX51" fmla="*/ 2117272 w 2539093"/>
                  <a:gd name="connsiteY51" fmla="*/ 149679 h 288934"/>
                  <a:gd name="connsiteX52" fmla="*/ 2079172 w 2539093"/>
                  <a:gd name="connsiteY52" fmla="*/ 163286 h 288934"/>
                  <a:gd name="connsiteX53" fmla="*/ 2041072 w 2539093"/>
                  <a:gd name="connsiteY53" fmla="*/ 163286 h 288934"/>
                  <a:gd name="connsiteX54" fmla="*/ 2005693 w 2539093"/>
                  <a:gd name="connsiteY54" fmla="*/ 195943 h 288934"/>
                  <a:gd name="connsiteX55" fmla="*/ 1972356 w 2539093"/>
                  <a:gd name="connsiteY55" fmla="*/ 205241 h 288934"/>
                  <a:gd name="connsiteX56" fmla="*/ 1934936 w 2539093"/>
                  <a:gd name="connsiteY56" fmla="*/ 217714 h 288934"/>
                  <a:gd name="connsiteX57" fmla="*/ 1894568 w 2539093"/>
                  <a:gd name="connsiteY57" fmla="*/ 168728 h 288934"/>
                  <a:gd name="connsiteX58" fmla="*/ 1855561 w 2539093"/>
                  <a:gd name="connsiteY58" fmla="*/ 141967 h 288934"/>
                  <a:gd name="connsiteX59" fmla="*/ 1751693 w 2539093"/>
                  <a:gd name="connsiteY59" fmla="*/ 167141 h 288934"/>
                  <a:gd name="connsiteX60" fmla="*/ 1703614 w 2539093"/>
                  <a:gd name="connsiteY60" fmla="*/ 179840 h 288934"/>
                  <a:gd name="connsiteX61" fmla="*/ 1658031 w 2539093"/>
                  <a:gd name="connsiteY61" fmla="*/ 179841 h 288934"/>
                  <a:gd name="connsiteX62" fmla="*/ 1578656 w 2539093"/>
                  <a:gd name="connsiteY62" fmla="*/ 206828 h 288934"/>
                  <a:gd name="connsiteX63" fmla="*/ 1532164 w 2539093"/>
                  <a:gd name="connsiteY63" fmla="*/ 225878 h 288934"/>
                  <a:gd name="connsiteX64" fmla="*/ 1434193 w 2539093"/>
                  <a:gd name="connsiteY64" fmla="*/ 187778 h 288934"/>
                  <a:gd name="connsiteX65" fmla="*/ 1379764 w 2539093"/>
                  <a:gd name="connsiteY65" fmla="*/ 204107 h 288934"/>
                  <a:gd name="connsiteX66" fmla="*/ 1204006 w 2539093"/>
                  <a:gd name="connsiteY66" fmla="*/ 236991 h 288934"/>
                  <a:gd name="connsiteX67" fmla="*/ 1115106 w 2539093"/>
                  <a:gd name="connsiteY67" fmla="*/ 224291 h 288934"/>
                  <a:gd name="connsiteX68" fmla="*/ 1023257 w 2539093"/>
                  <a:gd name="connsiteY68" fmla="*/ 231321 h 288934"/>
                  <a:gd name="connsiteX69" fmla="*/ 872218 w 2539093"/>
                  <a:gd name="connsiteY69" fmla="*/ 257628 h 288934"/>
                  <a:gd name="connsiteX70" fmla="*/ 794657 w 2539093"/>
                  <a:gd name="connsiteY70" fmla="*/ 255814 h 288934"/>
                  <a:gd name="connsiteX71" fmla="*/ 666750 w 2539093"/>
                  <a:gd name="connsiteY71" fmla="*/ 288472 h 288934"/>
                  <a:gd name="connsiteX72" fmla="*/ 594632 w 2539093"/>
                  <a:gd name="connsiteY72" fmla="*/ 263978 h 288934"/>
                  <a:gd name="connsiteX73" fmla="*/ 541564 w 2539093"/>
                  <a:gd name="connsiteY73" fmla="*/ 231320 h 288934"/>
                  <a:gd name="connsiteX74" fmla="*/ 468086 w 2539093"/>
                  <a:gd name="connsiteY74" fmla="*/ 247649 h 288934"/>
                  <a:gd name="connsiteX75" fmla="*/ 376918 w 2539093"/>
                  <a:gd name="connsiteY75" fmla="*/ 238578 h 288934"/>
                  <a:gd name="connsiteX76" fmla="*/ 284843 w 2539093"/>
                  <a:gd name="connsiteY76" fmla="*/ 252866 h 288934"/>
                  <a:gd name="connsiteX77" fmla="*/ 223157 w 2539093"/>
                  <a:gd name="connsiteY77" fmla="*/ 247649 h 288934"/>
                  <a:gd name="connsiteX78" fmla="*/ 126093 w 2539093"/>
                  <a:gd name="connsiteY78" fmla="*/ 259216 h 288934"/>
                  <a:gd name="connsiteX79" fmla="*/ 21771 w 2539093"/>
                  <a:gd name="connsiteY79" fmla="*/ 255815 h 288934"/>
                  <a:gd name="connsiteX0" fmla="*/ 0 w 2539093"/>
                  <a:gd name="connsiteY0" fmla="*/ 255815 h 288934"/>
                  <a:gd name="connsiteX1" fmla="*/ 0 w 2539093"/>
                  <a:gd name="connsiteY1" fmla="*/ 114300 h 288934"/>
                  <a:gd name="connsiteX2" fmla="*/ 59872 w 2539093"/>
                  <a:gd name="connsiteY2" fmla="*/ 127908 h 288934"/>
                  <a:gd name="connsiteX3" fmla="*/ 100693 w 2539093"/>
                  <a:gd name="connsiteY3" fmla="*/ 122465 h 288934"/>
                  <a:gd name="connsiteX4" fmla="*/ 141514 w 2539093"/>
                  <a:gd name="connsiteY4" fmla="*/ 127908 h 288934"/>
                  <a:gd name="connsiteX5" fmla="*/ 201386 w 2539093"/>
                  <a:gd name="connsiteY5" fmla="*/ 125186 h 288934"/>
                  <a:gd name="connsiteX6" fmla="*/ 244929 w 2539093"/>
                  <a:gd name="connsiteY6" fmla="*/ 136072 h 288934"/>
                  <a:gd name="connsiteX7" fmla="*/ 283029 w 2539093"/>
                  <a:gd name="connsiteY7" fmla="*/ 114300 h 288934"/>
                  <a:gd name="connsiteX8" fmla="*/ 342900 w 2539093"/>
                  <a:gd name="connsiteY8" fmla="*/ 119743 h 288934"/>
                  <a:gd name="connsiteX9" fmla="*/ 429986 w 2539093"/>
                  <a:gd name="connsiteY9" fmla="*/ 130629 h 288934"/>
                  <a:gd name="connsiteX10" fmla="*/ 473529 w 2539093"/>
                  <a:gd name="connsiteY10" fmla="*/ 108858 h 288934"/>
                  <a:gd name="connsiteX11" fmla="*/ 552450 w 2539093"/>
                  <a:gd name="connsiteY11" fmla="*/ 136072 h 288934"/>
                  <a:gd name="connsiteX12" fmla="*/ 593498 w 2539093"/>
                  <a:gd name="connsiteY12" fmla="*/ 132216 h 288934"/>
                  <a:gd name="connsiteX13" fmla="*/ 666750 w 2539093"/>
                  <a:gd name="connsiteY13" fmla="*/ 163286 h 288934"/>
                  <a:gd name="connsiteX14" fmla="*/ 723900 w 2539093"/>
                  <a:gd name="connsiteY14" fmla="*/ 160565 h 288934"/>
                  <a:gd name="connsiteX15" fmla="*/ 789214 w 2539093"/>
                  <a:gd name="connsiteY15" fmla="*/ 160565 h 288934"/>
                  <a:gd name="connsiteX16" fmla="*/ 830036 w 2539093"/>
                  <a:gd name="connsiteY16" fmla="*/ 160565 h 288934"/>
                  <a:gd name="connsiteX17" fmla="*/ 892629 w 2539093"/>
                  <a:gd name="connsiteY17" fmla="*/ 141515 h 288934"/>
                  <a:gd name="connsiteX18" fmla="*/ 993322 w 2539093"/>
                  <a:gd name="connsiteY18" fmla="*/ 130629 h 288934"/>
                  <a:gd name="connsiteX19" fmla="*/ 1083129 w 2539093"/>
                  <a:gd name="connsiteY19" fmla="*/ 133350 h 288934"/>
                  <a:gd name="connsiteX20" fmla="*/ 1143000 w 2539093"/>
                  <a:gd name="connsiteY20" fmla="*/ 133350 h 288934"/>
                  <a:gd name="connsiteX21" fmla="*/ 1213757 w 2539093"/>
                  <a:gd name="connsiteY21" fmla="*/ 119743 h 288934"/>
                  <a:gd name="connsiteX22" fmla="*/ 1238250 w 2539093"/>
                  <a:gd name="connsiteY22" fmla="*/ 130629 h 288934"/>
                  <a:gd name="connsiteX23" fmla="*/ 1420586 w 2539093"/>
                  <a:gd name="connsiteY23" fmla="*/ 95250 h 288934"/>
                  <a:gd name="connsiteX24" fmla="*/ 1515836 w 2539093"/>
                  <a:gd name="connsiteY24" fmla="*/ 130629 h 288934"/>
                  <a:gd name="connsiteX25" fmla="*/ 1611086 w 2539093"/>
                  <a:gd name="connsiteY25" fmla="*/ 106136 h 288934"/>
                  <a:gd name="connsiteX26" fmla="*/ 1657350 w 2539093"/>
                  <a:gd name="connsiteY26" fmla="*/ 119743 h 288934"/>
                  <a:gd name="connsiteX27" fmla="*/ 1695450 w 2539093"/>
                  <a:gd name="connsiteY27" fmla="*/ 103415 h 288934"/>
                  <a:gd name="connsiteX28" fmla="*/ 1752600 w 2539093"/>
                  <a:gd name="connsiteY28" fmla="*/ 92529 h 288934"/>
                  <a:gd name="connsiteX29" fmla="*/ 1801586 w 2539093"/>
                  <a:gd name="connsiteY29" fmla="*/ 84365 h 288934"/>
                  <a:gd name="connsiteX30" fmla="*/ 1842407 w 2539093"/>
                  <a:gd name="connsiteY30" fmla="*/ 70758 h 288934"/>
                  <a:gd name="connsiteX31" fmla="*/ 1899557 w 2539093"/>
                  <a:gd name="connsiteY31" fmla="*/ 95250 h 288934"/>
                  <a:gd name="connsiteX32" fmla="*/ 1934936 w 2539093"/>
                  <a:gd name="connsiteY32" fmla="*/ 114300 h 288934"/>
                  <a:gd name="connsiteX33" fmla="*/ 1994807 w 2539093"/>
                  <a:gd name="connsiteY33" fmla="*/ 97972 h 288934"/>
                  <a:gd name="connsiteX34" fmla="*/ 2032907 w 2539093"/>
                  <a:gd name="connsiteY34" fmla="*/ 97972 h 288934"/>
                  <a:gd name="connsiteX35" fmla="*/ 2111829 w 2539093"/>
                  <a:gd name="connsiteY35" fmla="*/ 73479 h 288934"/>
                  <a:gd name="connsiteX36" fmla="*/ 2168979 w 2539093"/>
                  <a:gd name="connsiteY36" fmla="*/ 54429 h 288934"/>
                  <a:gd name="connsiteX37" fmla="*/ 2228850 w 2539093"/>
                  <a:gd name="connsiteY37" fmla="*/ 54429 h 288934"/>
                  <a:gd name="connsiteX38" fmla="*/ 2364922 w 2539093"/>
                  <a:gd name="connsiteY38" fmla="*/ 35379 h 288934"/>
                  <a:gd name="connsiteX39" fmla="*/ 2419350 w 2539093"/>
                  <a:gd name="connsiteY39" fmla="*/ 27215 h 288934"/>
                  <a:gd name="connsiteX40" fmla="*/ 2492829 w 2539093"/>
                  <a:gd name="connsiteY40" fmla="*/ 16329 h 288934"/>
                  <a:gd name="connsiteX41" fmla="*/ 2539093 w 2539093"/>
                  <a:gd name="connsiteY41" fmla="*/ 0 h 288934"/>
                  <a:gd name="connsiteX42" fmla="*/ 2539093 w 2539093"/>
                  <a:gd name="connsiteY42" fmla="*/ 81643 h 288934"/>
                  <a:gd name="connsiteX43" fmla="*/ 2487386 w 2539093"/>
                  <a:gd name="connsiteY43" fmla="*/ 87086 h 288934"/>
                  <a:gd name="connsiteX44" fmla="*/ 2457450 w 2539093"/>
                  <a:gd name="connsiteY44" fmla="*/ 95250 h 288934"/>
                  <a:gd name="connsiteX45" fmla="*/ 2381250 w 2539093"/>
                  <a:gd name="connsiteY45" fmla="*/ 76200 h 288934"/>
                  <a:gd name="connsiteX46" fmla="*/ 2345872 w 2539093"/>
                  <a:gd name="connsiteY46" fmla="*/ 92529 h 288934"/>
                  <a:gd name="connsiteX47" fmla="*/ 2294164 w 2539093"/>
                  <a:gd name="connsiteY47" fmla="*/ 114300 h 288934"/>
                  <a:gd name="connsiteX48" fmla="*/ 2256064 w 2539093"/>
                  <a:gd name="connsiteY48" fmla="*/ 114300 h 288934"/>
                  <a:gd name="connsiteX49" fmla="*/ 2207079 w 2539093"/>
                  <a:gd name="connsiteY49" fmla="*/ 114300 h 288934"/>
                  <a:gd name="connsiteX50" fmla="*/ 2158093 w 2539093"/>
                  <a:gd name="connsiteY50" fmla="*/ 130629 h 288934"/>
                  <a:gd name="connsiteX51" fmla="*/ 2117272 w 2539093"/>
                  <a:gd name="connsiteY51" fmla="*/ 149679 h 288934"/>
                  <a:gd name="connsiteX52" fmla="*/ 2079172 w 2539093"/>
                  <a:gd name="connsiteY52" fmla="*/ 163286 h 288934"/>
                  <a:gd name="connsiteX53" fmla="*/ 2041072 w 2539093"/>
                  <a:gd name="connsiteY53" fmla="*/ 163286 h 288934"/>
                  <a:gd name="connsiteX54" fmla="*/ 2005693 w 2539093"/>
                  <a:gd name="connsiteY54" fmla="*/ 195943 h 288934"/>
                  <a:gd name="connsiteX55" fmla="*/ 1972356 w 2539093"/>
                  <a:gd name="connsiteY55" fmla="*/ 205241 h 288934"/>
                  <a:gd name="connsiteX56" fmla="*/ 1934936 w 2539093"/>
                  <a:gd name="connsiteY56" fmla="*/ 217714 h 288934"/>
                  <a:gd name="connsiteX57" fmla="*/ 1894568 w 2539093"/>
                  <a:gd name="connsiteY57" fmla="*/ 168728 h 288934"/>
                  <a:gd name="connsiteX58" fmla="*/ 1855561 w 2539093"/>
                  <a:gd name="connsiteY58" fmla="*/ 141967 h 288934"/>
                  <a:gd name="connsiteX59" fmla="*/ 1751693 w 2539093"/>
                  <a:gd name="connsiteY59" fmla="*/ 167141 h 288934"/>
                  <a:gd name="connsiteX60" fmla="*/ 1703614 w 2539093"/>
                  <a:gd name="connsiteY60" fmla="*/ 179840 h 288934"/>
                  <a:gd name="connsiteX61" fmla="*/ 1658031 w 2539093"/>
                  <a:gd name="connsiteY61" fmla="*/ 179841 h 288934"/>
                  <a:gd name="connsiteX62" fmla="*/ 1578656 w 2539093"/>
                  <a:gd name="connsiteY62" fmla="*/ 206828 h 288934"/>
                  <a:gd name="connsiteX63" fmla="*/ 1532164 w 2539093"/>
                  <a:gd name="connsiteY63" fmla="*/ 225878 h 288934"/>
                  <a:gd name="connsiteX64" fmla="*/ 1434193 w 2539093"/>
                  <a:gd name="connsiteY64" fmla="*/ 187778 h 288934"/>
                  <a:gd name="connsiteX65" fmla="*/ 1379764 w 2539093"/>
                  <a:gd name="connsiteY65" fmla="*/ 204107 h 288934"/>
                  <a:gd name="connsiteX66" fmla="*/ 1204006 w 2539093"/>
                  <a:gd name="connsiteY66" fmla="*/ 236991 h 288934"/>
                  <a:gd name="connsiteX67" fmla="*/ 1115106 w 2539093"/>
                  <a:gd name="connsiteY67" fmla="*/ 224291 h 288934"/>
                  <a:gd name="connsiteX68" fmla="*/ 1023257 w 2539093"/>
                  <a:gd name="connsiteY68" fmla="*/ 231321 h 288934"/>
                  <a:gd name="connsiteX69" fmla="*/ 872218 w 2539093"/>
                  <a:gd name="connsiteY69" fmla="*/ 257628 h 288934"/>
                  <a:gd name="connsiteX70" fmla="*/ 794657 w 2539093"/>
                  <a:gd name="connsiteY70" fmla="*/ 255814 h 288934"/>
                  <a:gd name="connsiteX71" fmla="*/ 666750 w 2539093"/>
                  <a:gd name="connsiteY71" fmla="*/ 288472 h 288934"/>
                  <a:gd name="connsiteX72" fmla="*/ 594632 w 2539093"/>
                  <a:gd name="connsiteY72" fmla="*/ 263978 h 288934"/>
                  <a:gd name="connsiteX73" fmla="*/ 541564 w 2539093"/>
                  <a:gd name="connsiteY73" fmla="*/ 231320 h 288934"/>
                  <a:gd name="connsiteX74" fmla="*/ 468086 w 2539093"/>
                  <a:gd name="connsiteY74" fmla="*/ 247649 h 288934"/>
                  <a:gd name="connsiteX75" fmla="*/ 376918 w 2539093"/>
                  <a:gd name="connsiteY75" fmla="*/ 238578 h 288934"/>
                  <a:gd name="connsiteX76" fmla="*/ 284843 w 2539093"/>
                  <a:gd name="connsiteY76" fmla="*/ 252866 h 288934"/>
                  <a:gd name="connsiteX77" fmla="*/ 223157 w 2539093"/>
                  <a:gd name="connsiteY77" fmla="*/ 247649 h 288934"/>
                  <a:gd name="connsiteX78" fmla="*/ 126093 w 2539093"/>
                  <a:gd name="connsiteY78" fmla="*/ 259216 h 288934"/>
                  <a:gd name="connsiteX79" fmla="*/ 21771 w 2539093"/>
                  <a:gd name="connsiteY79" fmla="*/ 255815 h 288934"/>
                  <a:gd name="connsiteX0" fmla="*/ 0 w 2539093"/>
                  <a:gd name="connsiteY0" fmla="*/ 255815 h 288934"/>
                  <a:gd name="connsiteX1" fmla="*/ 0 w 2539093"/>
                  <a:gd name="connsiteY1" fmla="*/ 114300 h 288934"/>
                  <a:gd name="connsiteX2" fmla="*/ 59872 w 2539093"/>
                  <a:gd name="connsiteY2" fmla="*/ 127908 h 288934"/>
                  <a:gd name="connsiteX3" fmla="*/ 100693 w 2539093"/>
                  <a:gd name="connsiteY3" fmla="*/ 122465 h 288934"/>
                  <a:gd name="connsiteX4" fmla="*/ 141514 w 2539093"/>
                  <a:gd name="connsiteY4" fmla="*/ 127908 h 288934"/>
                  <a:gd name="connsiteX5" fmla="*/ 201386 w 2539093"/>
                  <a:gd name="connsiteY5" fmla="*/ 125186 h 288934"/>
                  <a:gd name="connsiteX6" fmla="*/ 244929 w 2539093"/>
                  <a:gd name="connsiteY6" fmla="*/ 136072 h 288934"/>
                  <a:gd name="connsiteX7" fmla="*/ 283029 w 2539093"/>
                  <a:gd name="connsiteY7" fmla="*/ 114300 h 288934"/>
                  <a:gd name="connsiteX8" fmla="*/ 342900 w 2539093"/>
                  <a:gd name="connsiteY8" fmla="*/ 119743 h 288934"/>
                  <a:gd name="connsiteX9" fmla="*/ 429986 w 2539093"/>
                  <a:gd name="connsiteY9" fmla="*/ 130629 h 288934"/>
                  <a:gd name="connsiteX10" fmla="*/ 473529 w 2539093"/>
                  <a:gd name="connsiteY10" fmla="*/ 108858 h 288934"/>
                  <a:gd name="connsiteX11" fmla="*/ 552450 w 2539093"/>
                  <a:gd name="connsiteY11" fmla="*/ 136072 h 288934"/>
                  <a:gd name="connsiteX12" fmla="*/ 593498 w 2539093"/>
                  <a:gd name="connsiteY12" fmla="*/ 132216 h 288934"/>
                  <a:gd name="connsiteX13" fmla="*/ 660400 w 2539093"/>
                  <a:gd name="connsiteY13" fmla="*/ 164873 h 288934"/>
                  <a:gd name="connsiteX14" fmla="*/ 723900 w 2539093"/>
                  <a:gd name="connsiteY14" fmla="*/ 160565 h 288934"/>
                  <a:gd name="connsiteX15" fmla="*/ 789214 w 2539093"/>
                  <a:gd name="connsiteY15" fmla="*/ 160565 h 288934"/>
                  <a:gd name="connsiteX16" fmla="*/ 830036 w 2539093"/>
                  <a:gd name="connsiteY16" fmla="*/ 160565 h 288934"/>
                  <a:gd name="connsiteX17" fmla="*/ 892629 w 2539093"/>
                  <a:gd name="connsiteY17" fmla="*/ 141515 h 288934"/>
                  <a:gd name="connsiteX18" fmla="*/ 993322 w 2539093"/>
                  <a:gd name="connsiteY18" fmla="*/ 130629 h 288934"/>
                  <a:gd name="connsiteX19" fmla="*/ 1083129 w 2539093"/>
                  <a:gd name="connsiteY19" fmla="*/ 133350 h 288934"/>
                  <a:gd name="connsiteX20" fmla="*/ 1143000 w 2539093"/>
                  <a:gd name="connsiteY20" fmla="*/ 133350 h 288934"/>
                  <a:gd name="connsiteX21" fmla="*/ 1213757 w 2539093"/>
                  <a:gd name="connsiteY21" fmla="*/ 119743 h 288934"/>
                  <a:gd name="connsiteX22" fmla="*/ 1238250 w 2539093"/>
                  <a:gd name="connsiteY22" fmla="*/ 130629 h 288934"/>
                  <a:gd name="connsiteX23" fmla="*/ 1420586 w 2539093"/>
                  <a:gd name="connsiteY23" fmla="*/ 95250 h 288934"/>
                  <a:gd name="connsiteX24" fmla="*/ 1515836 w 2539093"/>
                  <a:gd name="connsiteY24" fmla="*/ 130629 h 288934"/>
                  <a:gd name="connsiteX25" fmla="*/ 1611086 w 2539093"/>
                  <a:gd name="connsiteY25" fmla="*/ 106136 h 288934"/>
                  <a:gd name="connsiteX26" fmla="*/ 1657350 w 2539093"/>
                  <a:gd name="connsiteY26" fmla="*/ 119743 h 288934"/>
                  <a:gd name="connsiteX27" fmla="*/ 1695450 w 2539093"/>
                  <a:gd name="connsiteY27" fmla="*/ 103415 h 288934"/>
                  <a:gd name="connsiteX28" fmla="*/ 1752600 w 2539093"/>
                  <a:gd name="connsiteY28" fmla="*/ 92529 h 288934"/>
                  <a:gd name="connsiteX29" fmla="*/ 1801586 w 2539093"/>
                  <a:gd name="connsiteY29" fmla="*/ 84365 h 288934"/>
                  <a:gd name="connsiteX30" fmla="*/ 1842407 w 2539093"/>
                  <a:gd name="connsiteY30" fmla="*/ 70758 h 288934"/>
                  <a:gd name="connsiteX31" fmla="*/ 1899557 w 2539093"/>
                  <a:gd name="connsiteY31" fmla="*/ 95250 h 288934"/>
                  <a:gd name="connsiteX32" fmla="*/ 1934936 w 2539093"/>
                  <a:gd name="connsiteY32" fmla="*/ 114300 h 288934"/>
                  <a:gd name="connsiteX33" fmla="*/ 1994807 w 2539093"/>
                  <a:gd name="connsiteY33" fmla="*/ 97972 h 288934"/>
                  <a:gd name="connsiteX34" fmla="*/ 2032907 w 2539093"/>
                  <a:gd name="connsiteY34" fmla="*/ 97972 h 288934"/>
                  <a:gd name="connsiteX35" fmla="*/ 2111829 w 2539093"/>
                  <a:gd name="connsiteY35" fmla="*/ 73479 h 288934"/>
                  <a:gd name="connsiteX36" fmla="*/ 2168979 w 2539093"/>
                  <a:gd name="connsiteY36" fmla="*/ 54429 h 288934"/>
                  <a:gd name="connsiteX37" fmla="*/ 2228850 w 2539093"/>
                  <a:gd name="connsiteY37" fmla="*/ 54429 h 288934"/>
                  <a:gd name="connsiteX38" fmla="*/ 2364922 w 2539093"/>
                  <a:gd name="connsiteY38" fmla="*/ 35379 h 288934"/>
                  <a:gd name="connsiteX39" fmla="*/ 2419350 w 2539093"/>
                  <a:gd name="connsiteY39" fmla="*/ 27215 h 288934"/>
                  <a:gd name="connsiteX40" fmla="*/ 2492829 w 2539093"/>
                  <a:gd name="connsiteY40" fmla="*/ 16329 h 288934"/>
                  <a:gd name="connsiteX41" fmla="*/ 2539093 w 2539093"/>
                  <a:gd name="connsiteY41" fmla="*/ 0 h 288934"/>
                  <a:gd name="connsiteX42" fmla="*/ 2539093 w 2539093"/>
                  <a:gd name="connsiteY42" fmla="*/ 81643 h 288934"/>
                  <a:gd name="connsiteX43" fmla="*/ 2487386 w 2539093"/>
                  <a:gd name="connsiteY43" fmla="*/ 87086 h 288934"/>
                  <a:gd name="connsiteX44" fmla="*/ 2457450 w 2539093"/>
                  <a:gd name="connsiteY44" fmla="*/ 95250 h 288934"/>
                  <a:gd name="connsiteX45" fmla="*/ 2381250 w 2539093"/>
                  <a:gd name="connsiteY45" fmla="*/ 76200 h 288934"/>
                  <a:gd name="connsiteX46" fmla="*/ 2345872 w 2539093"/>
                  <a:gd name="connsiteY46" fmla="*/ 92529 h 288934"/>
                  <a:gd name="connsiteX47" fmla="*/ 2294164 w 2539093"/>
                  <a:gd name="connsiteY47" fmla="*/ 114300 h 288934"/>
                  <a:gd name="connsiteX48" fmla="*/ 2256064 w 2539093"/>
                  <a:gd name="connsiteY48" fmla="*/ 114300 h 288934"/>
                  <a:gd name="connsiteX49" fmla="*/ 2207079 w 2539093"/>
                  <a:gd name="connsiteY49" fmla="*/ 114300 h 288934"/>
                  <a:gd name="connsiteX50" fmla="*/ 2158093 w 2539093"/>
                  <a:gd name="connsiteY50" fmla="*/ 130629 h 288934"/>
                  <a:gd name="connsiteX51" fmla="*/ 2117272 w 2539093"/>
                  <a:gd name="connsiteY51" fmla="*/ 149679 h 288934"/>
                  <a:gd name="connsiteX52" fmla="*/ 2079172 w 2539093"/>
                  <a:gd name="connsiteY52" fmla="*/ 163286 h 288934"/>
                  <a:gd name="connsiteX53" fmla="*/ 2041072 w 2539093"/>
                  <a:gd name="connsiteY53" fmla="*/ 163286 h 288934"/>
                  <a:gd name="connsiteX54" fmla="*/ 2005693 w 2539093"/>
                  <a:gd name="connsiteY54" fmla="*/ 195943 h 288934"/>
                  <a:gd name="connsiteX55" fmla="*/ 1972356 w 2539093"/>
                  <a:gd name="connsiteY55" fmla="*/ 205241 h 288934"/>
                  <a:gd name="connsiteX56" fmla="*/ 1934936 w 2539093"/>
                  <a:gd name="connsiteY56" fmla="*/ 217714 h 288934"/>
                  <a:gd name="connsiteX57" fmla="*/ 1894568 w 2539093"/>
                  <a:gd name="connsiteY57" fmla="*/ 168728 h 288934"/>
                  <a:gd name="connsiteX58" fmla="*/ 1855561 w 2539093"/>
                  <a:gd name="connsiteY58" fmla="*/ 141967 h 288934"/>
                  <a:gd name="connsiteX59" fmla="*/ 1751693 w 2539093"/>
                  <a:gd name="connsiteY59" fmla="*/ 167141 h 288934"/>
                  <a:gd name="connsiteX60" fmla="*/ 1703614 w 2539093"/>
                  <a:gd name="connsiteY60" fmla="*/ 179840 h 288934"/>
                  <a:gd name="connsiteX61" fmla="*/ 1658031 w 2539093"/>
                  <a:gd name="connsiteY61" fmla="*/ 179841 h 288934"/>
                  <a:gd name="connsiteX62" fmla="*/ 1578656 w 2539093"/>
                  <a:gd name="connsiteY62" fmla="*/ 206828 h 288934"/>
                  <a:gd name="connsiteX63" fmla="*/ 1532164 w 2539093"/>
                  <a:gd name="connsiteY63" fmla="*/ 225878 h 288934"/>
                  <a:gd name="connsiteX64" fmla="*/ 1434193 w 2539093"/>
                  <a:gd name="connsiteY64" fmla="*/ 187778 h 288934"/>
                  <a:gd name="connsiteX65" fmla="*/ 1379764 w 2539093"/>
                  <a:gd name="connsiteY65" fmla="*/ 204107 h 288934"/>
                  <a:gd name="connsiteX66" fmla="*/ 1204006 w 2539093"/>
                  <a:gd name="connsiteY66" fmla="*/ 236991 h 288934"/>
                  <a:gd name="connsiteX67" fmla="*/ 1115106 w 2539093"/>
                  <a:gd name="connsiteY67" fmla="*/ 224291 h 288934"/>
                  <a:gd name="connsiteX68" fmla="*/ 1023257 w 2539093"/>
                  <a:gd name="connsiteY68" fmla="*/ 231321 h 288934"/>
                  <a:gd name="connsiteX69" fmla="*/ 872218 w 2539093"/>
                  <a:gd name="connsiteY69" fmla="*/ 257628 h 288934"/>
                  <a:gd name="connsiteX70" fmla="*/ 794657 w 2539093"/>
                  <a:gd name="connsiteY70" fmla="*/ 255814 h 288934"/>
                  <a:gd name="connsiteX71" fmla="*/ 666750 w 2539093"/>
                  <a:gd name="connsiteY71" fmla="*/ 288472 h 288934"/>
                  <a:gd name="connsiteX72" fmla="*/ 594632 w 2539093"/>
                  <a:gd name="connsiteY72" fmla="*/ 263978 h 288934"/>
                  <a:gd name="connsiteX73" fmla="*/ 541564 w 2539093"/>
                  <a:gd name="connsiteY73" fmla="*/ 231320 h 288934"/>
                  <a:gd name="connsiteX74" fmla="*/ 468086 w 2539093"/>
                  <a:gd name="connsiteY74" fmla="*/ 247649 h 288934"/>
                  <a:gd name="connsiteX75" fmla="*/ 376918 w 2539093"/>
                  <a:gd name="connsiteY75" fmla="*/ 238578 h 288934"/>
                  <a:gd name="connsiteX76" fmla="*/ 284843 w 2539093"/>
                  <a:gd name="connsiteY76" fmla="*/ 252866 h 288934"/>
                  <a:gd name="connsiteX77" fmla="*/ 223157 w 2539093"/>
                  <a:gd name="connsiteY77" fmla="*/ 247649 h 288934"/>
                  <a:gd name="connsiteX78" fmla="*/ 126093 w 2539093"/>
                  <a:gd name="connsiteY78" fmla="*/ 259216 h 288934"/>
                  <a:gd name="connsiteX79" fmla="*/ 21771 w 2539093"/>
                  <a:gd name="connsiteY79" fmla="*/ 255815 h 288934"/>
                  <a:gd name="connsiteX0" fmla="*/ 0 w 2539093"/>
                  <a:gd name="connsiteY0" fmla="*/ 255815 h 288934"/>
                  <a:gd name="connsiteX1" fmla="*/ 0 w 2539093"/>
                  <a:gd name="connsiteY1" fmla="*/ 114300 h 288934"/>
                  <a:gd name="connsiteX2" fmla="*/ 59872 w 2539093"/>
                  <a:gd name="connsiteY2" fmla="*/ 127908 h 288934"/>
                  <a:gd name="connsiteX3" fmla="*/ 100693 w 2539093"/>
                  <a:gd name="connsiteY3" fmla="*/ 122465 h 288934"/>
                  <a:gd name="connsiteX4" fmla="*/ 141514 w 2539093"/>
                  <a:gd name="connsiteY4" fmla="*/ 127908 h 288934"/>
                  <a:gd name="connsiteX5" fmla="*/ 201386 w 2539093"/>
                  <a:gd name="connsiteY5" fmla="*/ 125186 h 288934"/>
                  <a:gd name="connsiteX6" fmla="*/ 244929 w 2539093"/>
                  <a:gd name="connsiteY6" fmla="*/ 136072 h 288934"/>
                  <a:gd name="connsiteX7" fmla="*/ 283029 w 2539093"/>
                  <a:gd name="connsiteY7" fmla="*/ 119063 h 288934"/>
                  <a:gd name="connsiteX8" fmla="*/ 342900 w 2539093"/>
                  <a:gd name="connsiteY8" fmla="*/ 119743 h 288934"/>
                  <a:gd name="connsiteX9" fmla="*/ 429986 w 2539093"/>
                  <a:gd name="connsiteY9" fmla="*/ 130629 h 288934"/>
                  <a:gd name="connsiteX10" fmla="*/ 473529 w 2539093"/>
                  <a:gd name="connsiteY10" fmla="*/ 108858 h 288934"/>
                  <a:gd name="connsiteX11" fmla="*/ 552450 w 2539093"/>
                  <a:gd name="connsiteY11" fmla="*/ 136072 h 288934"/>
                  <a:gd name="connsiteX12" fmla="*/ 593498 w 2539093"/>
                  <a:gd name="connsiteY12" fmla="*/ 132216 h 288934"/>
                  <a:gd name="connsiteX13" fmla="*/ 660400 w 2539093"/>
                  <a:gd name="connsiteY13" fmla="*/ 164873 h 288934"/>
                  <a:gd name="connsiteX14" fmla="*/ 723900 w 2539093"/>
                  <a:gd name="connsiteY14" fmla="*/ 160565 h 288934"/>
                  <a:gd name="connsiteX15" fmla="*/ 789214 w 2539093"/>
                  <a:gd name="connsiteY15" fmla="*/ 160565 h 288934"/>
                  <a:gd name="connsiteX16" fmla="*/ 830036 w 2539093"/>
                  <a:gd name="connsiteY16" fmla="*/ 160565 h 288934"/>
                  <a:gd name="connsiteX17" fmla="*/ 892629 w 2539093"/>
                  <a:gd name="connsiteY17" fmla="*/ 141515 h 288934"/>
                  <a:gd name="connsiteX18" fmla="*/ 993322 w 2539093"/>
                  <a:gd name="connsiteY18" fmla="*/ 130629 h 288934"/>
                  <a:gd name="connsiteX19" fmla="*/ 1083129 w 2539093"/>
                  <a:gd name="connsiteY19" fmla="*/ 133350 h 288934"/>
                  <a:gd name="connsiteX20" fmla="*/ 1143000 w 2539093"/>
                  <a:gd name="connsiteY20" fmla="*/ 133350 h 288934"/>
                  <a:gd name="connsiteX21" fmla="*/ 1213757 w 2539093"/>
                  <a:gd name="connsiteY21" fmla="*/ 119743 h 288934"/>
                  <a:gd name="connsiteX22" fmla="*/ 1238250 w 2539093"/>
                  <a:gd name="connsiteY22" fmla="*/ 130629 h 288934"/>
                  <a:gd name="connsiteX23" fmla="*/ 1420586 w 2539093"/>
                  <a:gd name="connsiteY23" fmla="*/ 95250 h 288934"/>
                  <a:gd name="connsiteX24" fmla="*/ 1515836 w 2539093"/>
                  <a:gd name="connsiteY24" fmla="*/ 130629 h 288934"/>
                  <a:gd name="connsiteX25" fmla="*/ 1611086 w 2539093"/>
                  <a:gd name="connsiteY25" fmla="*/ 106136 h 288934"/>
                  <a:gd name="connsiteX26" fmla="*/ 1657350 w 2539093"/>
                  <a:gd name="connsiteY26" fmla="*/ 119743 h 288934"/>
                  <a:gd name="connsiteX27" fmla="*/ 1695450 w 2539093"/>
                  <a:gd name="connsiteY27" fmla="*/ 103415 h 288934"/>
                  <a:gd name="connsiteX28" fmla="*/ 1752600 w 2539093"/>
                  <a:gd name="connsiteY28" fmla="*/ 92529 h 288934"/>
                  <a:gd name="connsiteX29" fmla="*/ 1801586 w 2539093"/>
                  <a:gd name="connsiteY29" fmla="*/ 84365 h 288934"/>
                  <a:gd name="connsiteX30" fmla="*/ 1842407 w 2539093"/>
                  <a:gd name="connsiteY30" fmla="*/ 70758 h 288934"/>
                  <a:gd name="connsiteX31" fmla="*/ 1899557 w 2539093"/>
                  <a:gd name="connsiteY31" fmla="*/ 95250 h 288934"/>
                  <a:gd name="connsiteX32" fmla="*/ 1934936 w 2539093"/>
                  <a:gd name="connsiteY32" fmla="*/ 114300 h 288934"/>
                  <a:gd name="connsiteX33" fmla="*/ 1994807 w 2539093"/>
                  <a:gd name="connsiteY33" fmla="*/ 97972 h 288934"/>
                  <a:gd name="connsiteX34" fmla="*/ 2032907 w 2539093"/>
                  <a:gd name="connsiteY34" fmla="*/ 97972 h 288934"/>
                  <a:gd name="connsiteX35" fmla="*/ 2111829 w 2539093"/>
                  <a:gd name="connsiteY35" fmla="*/ 73479 h 288934"/>
                  <a:gd name="connsiteX36" fmla="*/ 2168979 w 2539093"/>
                  <a:gd name="connsiteY36" fmla="*/ 54429 h 288934"/>
                  <a:gd name="connsiteX37" fmla="*/ 2228850 w 2539093"/>
                  <a:gd name="connsiteY37" fmla="*/ 54429 h 288934"/>
                  <a:gd name="connsiteX38" fmla="*/ 2364922 w 2539093"/>
                  <a:gd name="connsiteY38" fmla="*/ 35379 h 288934"/>
                  <a:gd name="connsiteX39" fmla="*/ 2419350 w 2539093"/>
                  <a:gd name="connsiteY39" fmla="*/ 27215 h 288934"/>
                  <a:gd name="connsiteX40" fmla="*/ 2492829 w 2539093"/>
                  <a:gd name="connsiteY40" fmla="*/ 16329 h 288934"/>
                  <a:gd name="connsiteX41" fmla="*/ 2539093 w 2539093"/>
                  <a:gd name="connsiteY41" fmla="*/ 0 h 288934"/>
                  <a:gd name="connsiteX42" fmla="*/ 2539093 w 2539093"/>
                  <a:gd name="connsiteY42" fmla="*/ 81643 h 288934"/>
                  <a:gd name="connsiteX43" fmla="*/ 2487386 w 2539093"/>
                  <a:gd name="connsiteY43" fmla="*/ 87086 h 288934"/>
                  <a:gd name="connsiteX44" fmla="*/ 2457450 w 2539093"/>
                  <a:gd name="connsiteY44" fmla="*/ 95250 h 288934"/>
                  <a:gd name="connsiteX45" fmla="*/ 2381250 w 2539093"/>
                  <a:gd name="connsiteY45" fmla="*/ 76200 h 288934"/>
                  <a:gd name="connsiteX46" fmla="*/ 2345872 w 2539093"/>
                  <a:gd name="connsiteY46" fmla="*/ 92529 h 288934"/>
                  <a:gd name="connsiteX47" fmla="*/ 2294164 w 2539093"/>
                  <a:gd name="connsiteY47" fmla="*/ 114300 h 288934"/>
                  <a:gd name="connsiteX48" fmla="*/ 2256064 w 2539093"/>
                  <a:gd name="connsiteY48" fmla="*/ 114300 h 288934"/>
                  <a:gd name="connsiteX49" fmla="*/ 2207079 w 2539093"/>
                  <a:gd name="connsiteY49" fmla="*/ 114300 h 288934"/>
                  <a:gd name="connsiteX50" fmla="*/ 2158093 w 2539093"/>
                  <a:gd name="connsiteY50" fmla="*/ 130629 h 288934"/>
                  <a:gd name="connsiteX51" fmla="*/ 2117272 w 2539093"/>
                  <a:gd name="connsiteY51" fmla="*/ 149679 h 288934"/>
                  <a:gd name="connsiteX52" fmla="*/ 2079172 w 2539093"/>
                  <a:gd name="connsiteY52" fmla="*/ 163286 h 288934"/>
                  <a:gd name="connsiteX53" fmla="*/ 2041072 w 2539093"/>
                  <a:gd name="connsiteY53" fmla="*/ 163286 h 288934"/>
                  <a:gd name="connsiteX54" fmla="*/ 2005693 w 2539093"/>
                  <a:gd name="connsiteY54" fmla="*/ 195943 h 288934"/>
                  <a:gd name="connsiteX55" fmla="*/ 1972356 w 2539093"/>
                  <a:gd name="connsiteY55" fmla="*/ 205241 h 288934"/>
                  <a:gd name="connsiteX56" fmla="*/ 1934936 w 2539093"/>
                  <a:gd name="connsiteY56" fmla="*/ 217714 h 288934"/>
                  <a:gd name="connsiteX57" fmla="*/ 1894568 w 2539093"/>
                  <a:gd name="connsiteY57" fmla="*/ 168728 h 288934"/>
                  <a:gd name="connsiteX58" fmla="*/ 1855561 w 2539093"/>
                  <a:gd name="connsiteY58" fmla="*/ 141967 h 288934"/>
                  <a:gd name="connsiteX59" fmla="*/ 1751693 w 2539093"/>
                  <a:gd name="connsiteY59" fmla="*/ 167141 h 288934"/>
                  <a:gd name="connsiteX60" fmla="*/ 1703614 w 2539093"/>
                  <a:gd name="connsiteY60" fmla="*/ 179840 h 288934"/>
                  <a:gd name="connsiteX61" fmla="*/ 1658031 w 2539093"/>
                  <a:gd name="connsiteY61" fmla="*/ 179841 h 288934"/>
                  <a:gd name="connsiteX62" fmla="*/ 1578656 w 2539093"/>
                  <a:gd name="connsiteY62" fmla="*/ 206828 h 288934"/>
                  <a:gd name="connsiteX63" fmla="*/ 1532164 w 2539093"/>
                  <a:gd name="connsiteY63" fmla="*/ 225878 h 288934"/>
                  <a:gd name="connsiteX64" fmla="*/ 1434193 w 2539093"/>
                  <a:gd name="connsiteY64" fmla="*/ 187778 h 288934"/>
                  <a:gd name="connsiteX65" fmla="*/ 1379764 w 2539093"/>
                  <a:gd name="connsiteY65" fmla="*/ 204107 h 288934"/>
                  <a:gd name="connsiteX66" fmla="*/ 1204006 w 2539093"/>
                  <a:gd name="connsiteY66" fmla="*/ 236991 h 288934"/>
                  <a:gd name="connsiteX67" fmla="*/ 1115106 w 2539093"/>
                  <a:gd name="connsiteY67" fmla="*/ 224291 h 288934"/>
                  <a:gd name="connsiteX68" fmla="*/ 1023257 w 2539093"/>
                  <a:gd name="connsiteY68" fmla="*/ 231321 h 288934"/>
                  <a:gd name="connsiteX69" fmla="*/ 872218 w 2539093"/>
                  <a:gd name="connsiteY69" fmla="*/ 257628 h 288934"/>
                  <a:gd name="connsiteX70" fmla="*/ 794657 w 2539093"/>
                  <a:gd name="connsiteY70" fmla="*/ 255814 h 288934"/>
                  <a:gd name="connsiteX71" fmla="*/ 666750 w 2539093"/>
                  <a:gd name="connsiteY71" fmla="*/ 288472 h 288934"/>
                  <a:gd name="connsiteX72" fmla="*/ 594632 w 2539093"/>
                  <a:gd name="connsiteY72" fmla="*/ 263978 h 288934"/>
                  <a:gd name="connsiteX73" fmla="*/ 541564 w 2539093"/>
                  <a:gd name="connsiteY73" fmla="*/ 231320 h 288934"/>
                  <a:gd name="connsiteX74" fmla="*/ 468086 w 2539093"/>
                  <a:gd name="connsiteY74" fmla="*/ 247649 h 288934"/>
                  <a:gd name="connsiteX75" fmla="*/ 376918 w 2539093"/>
                  <a:gd name="connsiteY75" fmla="*/ 238578 h 288934"/>
                  <a:gd name="connsiteX76" fmla="*/ 284843 w 2539093"/>
                  <a:gd name="connsiteY76" fmla="*/ 252866 h 288934"/>
                  <a:gd name="connsiteX77" fmla="*/ 223157 w 2539093"/>
                  <a:gd name="connsiteY77" fmla="*/ 247649 h 288934"/>
                  <a:gd name="connsiteX78" fmla="*/ 126093 w 2539093"/>
                  <a:gd name="connsiteY78" fmla="*/ 259216 h 288934"/>
                  <a:gd name="connsiteX79" fmla="*/ 21771 w 2539093"/>
                  <a:gd name="connsiteY79" fmla="*/ 255815 h 28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2539093" h="288934">
                    <a:moveTo>
                      <a:pt x="0" y="255815"/>
                    </a:moveTo>
                    <a:lnTo>
                      <a:pt x="0" y="114300"/>
                    </a:lnTo>
                    <a:lnTo>
                      <a:pt x="59872" y="127908"/>
                    </a:lnTo>
                    <a:lnTo>
                      <a:pt x="100693" y="122465"/>
                    </a:lnTo>
                    <a:lnTo>
                      <a:pt x="141514" y="127908"/>
                    </a:lnTo>
                    <a:lnTo>
                      <a:pt x="201386" y="125186"/>
                    </a:lnTo>
                    <a:lnTo>
                      <a:pt x="244929" y="136072"/>
                    </a:lnTo>
                    <a:lnTo>
                      <a:pt x="283029" y="119063"/>
                    </a:lnTo>
                    <a:lnTo>
                      <a:pt x="342900" y="119743"/>
                    </a:lnTo>
                    <a:lnTo>
                      <a:pt x="429986" y="130629"/>
                    </a:lnTo>
                    <a:lnTo>
                      <a:pt x="473529" y="108858"/>
                    </a:lnTo>
                    <a:lnTo>
                      <a:pt x="552450" y="136072"/>
                    </a:lnTo>
                    <a:lnTo>
                      <a:pt x="593498" y="132216"/>
                    </a:lnTo>
                    <a:lnTo>
                      <a:pt x="660400" y="164873"/>
                    </a:lnTo>
                    <a:lnTo>
                      <a:pt x="723900" y="160565"/>
                    </a:lnTo>
                    <a:lnTo>
                      <a:pt x="789214" y="160565"/>
                    </a:lnTo>
                    <a:lnTo>
                      <a:pt x="830036" y="160565"/>
                    </a:lnTo>
                    <a:lnTo>
                      <a:pt x="892629" y="141515"/>
                    </a:lnTo>
                    <a:lnTo>
                      <a:pt x="993322" y="130629"/>
                    </a:lnTo>
                    <a:lnTo>
                      <a:pt x="1083129" y="133350"/>
                    </a:lnTo>
                    <a:lnTo>
                      <a:pt x="1143000" y="133350"/>
                    </a:lnTo>
                    <a:lnTo>
                      <a:pt x="1213757" y="119743"/>
                    </a:lnTo>
                    <a:lnTo>
                      <a:pt x="1238250" y="130629"/>
                    </a:lnTo>
                    <a:lnTo>
                      <a:pt x="1420586" y="95250"/>
                    </a:lnTo>
                    <a:lnTo>
                      <a:pt x="1515836" y="130629"/>
                    </a:lnTo>
                    <a:lnTo>
                      <a:pt x="1611086" y="106136"/>
                    </a:lnTo>
                    <a:lnTo>
                      <a:pt x="1657350" y="119743"/>
                    </a:lnTo>
                    <a:lnTo>
                      <a:pt x="1695450" y="103415"/>
                    </a:lnTo>
                    <a:lnTo>
                      <a:pt x="1752600" y="92529"/>
                    </a:lnTo>
                    <a:lnTo>
                      <a:pt x="1801586" y="84365"/>
                    </a:lnTo>
                    <a:lnTo>
                      <a:pt x="1842407" y="70758"/>
                    </a:lnTo>
                    <a:lnTo>
                      <a:pt x="1899557" y="95250"/>
                    </a:lnTo>
                    <a:lnTo>
                      <a:pt x="1934936" y="114300"/>
                    </a:lnTo>
                    <a:lnTo>
                      <a:pt x="1994807" y="97972"/>
                    </a:lnTo>
                    <a:lnTo>
                      <a:pt x="2032907" y="97972"/>
                    </a:lnTo>
                    <a:lnTo>
                      <a:pt x="2111829" y="73479"/>
                    </a:lnTo>
                    <a:lnTo>
                      <a:pt x="2168979" y="54429"/>
                    </a:lnTo>
                    <a:lnTo>
                      <a:pt x="2228850" y="54429"/>
                    </a:lnTo>
                    <a:lnTo>
                      <a:pt x="2364922" y="35379"/>
                    </a:lnTo>
                    <a:lnTo>
                      <a:pt x="2419350" y="27215"/>
                    </a:lnTo>
                    <a:lnTo>
                      <a:pt x="2492829" y="16329"/>
                    </a:lnTo>
                    <a:lnTo>
                      <a:pt x="2539093" y="0"/>
                    </a:lnTo>
                    <a:lnTo>
                      <a:pt x="2539093" y="81643"/>
                    </a:lnTo>
                    <a:lnTo>
                      <a:pt x="2487386" y="87086"/>
                    </a:lnTo>
                    <a:lnTo>
                      <a:pt x="2457450" y="95250"/>
                    </a:lnTo>
                    <a:lnTo>
                      <a:pt x="2381250" y="76200"/>
                    </a:lnTo>
                    <a:lnTo>
                      <a:pt x="2345872" y="92529"/>
                    </a:lnTo>
                    <a:lnTo>
                      <a:pt x="2294164" y="114300"/>
                    </a:lnTo>
                    <a:lnTo>
                      <a:pt x="2256064" y="114300"/>
                    </a:lnTo>
                    <a:lnTo>
                      <a:pt x="2207079" y="114300"/>
                    </a:lnTo>
                    <a:lnTo>
                      <a:pt x="2158093" y="130629"/>
                    </a:lnTo>
                    <a:lnTo>
                      <a:pt x="2117272" y="149679"/>
                    </a:lnTo>
                    <a:lnTo>
                      <a:pt x="2079172" y="163286"/>
                    </a:lnTo>
                    <a:lnTo>
                      <a:pt x="2041072" y="163286"/>
                    </a:lnTo>
                    <a:lnTo>
                      <a:pt x="2005693" y="195943"/>
                    </a:lnTo>
                    <a:cubicBezTo>
                      <a:pt x="1994240" y="203994"/>
                      <a:pt x="1984149" y="201613"/>
                      <a:pt x="1972356" y="205241"/>
                    </a:cubicBezTo>
                    <a:cubicBezTo>
                      <a:pt x="1960563" y="208869"/>
                      <a:pt x="1947901" y="224858"/>
                      <a:pt x="1934936" y="217714"/>
                    </a:cubicBezTo>
                    <a:cubicBezTo>
                      <a:pt x="1916151" y="213972"/>
                      <a:pt x="1907797" y="181352"/>
                      <a:pt x="1894568" y="168728"/>
                    </a:cubicBezTo>
                    <a:cubicBezTo>
                      <a:pt x="1881339" y="156104"/>
                      <a:pt x="1879109" y="143025"/>
                      <a:pt x="1855561" y="141967"/>
                    </a:cubicBezTo>
                    <a:cubicBezTo>
                      <a:pt x="1824227" y="135126"/>
                      <a:pt x="1777547" y="162152"/>
                      <a:pt x="1751693" y="167141"/>
                    </a:cubicBezTo>
                    <a:cubicBezTo>
                      <a:pt x="1725839" y="172130"/>
                      <a:pt x="1718431" y="179311"/>
                      <a:pt x="1703614" y="179840"/>
                    </a:cubicBezTo>
                    <a:cubicBezTo>
                      <a:pt x="1688797" y="180369"/>
                      <a:pt x="1678857" y="176666"/>
                      <a:pt x="1658031" y="179841"/>
                    </a:cubicBezTo>
                    <a:cubicBezTo>
                      <a:pt x="1637205" y="183016"/>
                      <a:pt x="1599369" y="202066"/>
                      <a:pt x="1578656" y="206828"/>
                    </a:cubicBezTo>
                    <a:cubicBezTo>
                      <a:pt x="1557943" y="211590"/>
                      <a:pt x="1556241" y="229053"/>
                      <a:pt x="1532164" y="225878"/>
                    </a:cubicBezTo>
                    <a:cubicBezTo>
                      <a:pt x="1508087" y="222703"/>
                      <a:pt x="1459593" y="191406"/>
                      <a:pt x="1434193" y="187778"/>
                    </a:cubicBezTo>
                    <a:cubicBezTo>
                      <a:pt x="1408793" y="184150"/>
                      <a:pt x="1418922" y="199345"/>
                      <a:pt x="1379764" y="204107"/>
                    </a:cubicBezTo>
                    <a:cubicBezTo>
                      <a:pt x="1340606" y="208870"/>
                      <a:pt x="1248116" y="232569"/>
                      <a:pt x="1204006" y="236991"/>
                    </a:cubicBezTo>
                    <a:cubicBezTo>
                      <a:pt x="1159896" y="241413"/>
                      <a:pt x="1145231" y="225236"/>
                      <a:pt x="1115106" y="224291"/>
                    </a:cubicBezTo>
                    <a:cubicBezTo>
                      <a:pt x="1084981" y="223346"/>
                      <a:pt x="1063738" y="226823"/>
                      <a:pt x="1023257" y="231321"/>
                    </a:cubicBezTo>
                    <a:cubicBezTo>
                      <a:pt x="982776" y="235819"/>
                      <a:pt x="910318" y="253546"/>
                      <a:pt x="872218" y="257628"/>
                    </a:cubicBezTo>
                    <a:cubicBezTo>
                      <a:pt x="834118" y="261710"/>
                      <a:pt x="832606" y="248557"/>
                      <a:pt x="794657" y="255814"/>
                    </a:cubicBezTo>
                    <a:cubicBezTo>
                      <a:pt x="756708" y="263071"/>
                      <a:pt x="709839" y="284844"/>
                      <a:pt x="666750" y="288472"/>
                    </a:cubicBezTo>
                    <a:cubicBezTo>
                      <a:pt x="623661" y="292100"/>
                      <a:pt x="615496" y="273503"/>
                      <a:pt x="594632" y="263978"/>
                    </a:cubicBezTo>
                    <a:cubicBezTo>
                      <a:pt x="573768" y="254453"/>
                      <a:pt x="552903" y="236309"/>
                      <a:pt x="541564" y="231320"/>
                    </a:cubicBezTo>
                    <a:cubicBezTo>
                      <a:pt x="530225" y="226331"/>
                      <a:pt x="493675" y="244587"/>
                      <a:pt x="468086" y="247649"/>
                    </a:cubicBezTo>
                    <a:cubicBezTo>
                      <a:pt x="442497" y="250711"/>
                      <a:pt x="407458" y="237709"/>
                      <a:pt x="376918" y="238578"/>
                    </a:cubicBezTo>
                    <a:cubicBezTo>
                      <a:pt x="346378" y="239447"/>
                      <a:pt x="312322" y="253206"/>
                      <a:pt x="284843" y="252866"/>
                    </a:cubicBezTo>
                    <a:cubicBezTo>
                      <a:pt x="257364" y="252526"/>
                      <a:pt x="249880" y="245532"/>
                      <a:pt x="223157" y="247649"/>
                    </a:cubicBezTo>
                    <a:cubicBezTo>
                      <a:pt x="192390" y="249388"/>
                      <a:pt x="156860" y="257477"/>
                      <a:pt x="126093" y="259216"/>
                    </a:cubicBezTo>
                    <a:lnTo>
                      <a:pt x="21771" y="255815"/>
                    </a:lnTo>
                  </a:path>
                </a:pathLst>
              </a:cu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8" name="Freeform: Shape 147">
                <a:extLst>
                  <a:ext uri="{FF2B5EF4-FFF2-40B4-BE49-F238E27FC236}">
                    <a16:creationId xmlns:a16="http://schemas.microsoft.com/office/drawing/2014/main" id="{EADF03B0-685F-4F69-92CC-409FC43401A2}"/>
                  </a:ext>
                </a:extLst>
              </p:cNvPr>
              <p:cNvSpPr/>
              <p:nvPr/>
            </p:nvSpPr>
            <p:spPr>
              <a:xfrm>
                <a:off x="3999326" y="4862892"/>
                <a:ext cx="4342353" cy="1099039"/>
              </a:xfrm>
              <a:custGeom>
                <a:avLst/>
                <a:gdLst>
                  <a:gd name="connsiteX0" fmla="*/ 0 w 4340469"/>
                  <a:gd name="connsiteY0" fmla="*/ 1011116 h 1099039"/>
                  <a:gd name="connsiteX1" fmla="*/ 82061 w 4340469"/>
                  <a:gd name="connsiteY1" fmla="*/ 1016977 h 1099039"/>
                  <a:gd name="connsiteX2" fmla="*/ 211015 w 4340469"/>
                  <a:gd name="connsiteY2" fmla="*/ 990600 h 1099039"/>
                  <a:gd name="connsiteX3" fmla="*/ 278423 w 4340469"/>
                  <a:gd name="connsiteY3" fmla="*/ 984739 h 1099039"/>
                  <a:gd name="connsiteX4" fmla="*/ 404446 w 4340469"/>
                  <a:gd name="connsiteY4" fmla="*/ 967154 h 1099039"/>
                  <a:gd name="connsiteX5" fmla="*/ 562707 w 4340469"/>
                  <a:gd name="connsiteY5" fmla="*/ 929054 h 1099039"/>
                  <a:gd name="connsiteX6" fmla="*/ 750277 w 4340469"/>
                  <a:gd name="connsiteY6" fmla="*/ 908539 h 1099039"/>
                  <a:gd name="connsiteX7" fmla="*/ 835269 w 4340469"/>
                  <a:gd name="connsiteY7" fmla="*/ 888023 h 1099039"/>
                  <a:gd name="connsiteX8" fmla="*/ 882161 w 4340469"/>
                  <a:gd name="connsiteY8" fmla="*/ 888023 h 1099039"/>
                  <a:gd name="connsiteX9" fmla="*/ 967154 w 4340469"/>
                  <a:gd name="connsiteY9" fmla="*/ 844062 h 1099039"/>
                  <a:gd name="connsiteX10" fmla="*/ 1066800 w 4340469"/>
                  <a:gd name="connsiteY10" fmla="*/ 852854 h 1099039"/>
                  <a:gd name="connsiteX11" fmla="*/ 1380392 w 4340469"/>
                  <a:gd name="connsiteY11" fmla="*/ 779585 h 1099039"/>
                  <a:gd name="connsiteX12" fmla="*/ 1421423 w 4340469"/>
                  <a:gd name="connsiteY12" fmla="*/ 788377 h 1099039"/>
                  <a:gd name="connsiteX13" fmla="*/ 1767254 w 4340469"/>
                  <a:gd name="connsiteY13" fmla="*/ 697523 h 1099039"/>
                  <a:gd name="connsiteX14" fmla="*/ 1817077 w 4340469"/>
                  <a:gd name="connsiteY14" fmla="*/ 697523 h 1099039"/>
                  <a:gd name="connsiteX15" fmla="*/ 1922584 w 4340469"/>
                  <a:gd name="connsiteY15" fmla="*/ 653562 h 1099039"/>
                  <a:gd name="connsiteX16" fmla="*/ 2004646 w 4340469"/>
                  <a:gd name="connsiteY16" fmla="*/ 647700 h 1099039"/>
                  <a:gd name="connsiteX17" fmla="*/ 2072054 w 4340469"/>
                  <a:gd name="connsiteY17" fmla="*/ 630116 h 1099039"/>
                  <a:gd name="connsiteX18" fmla="*/ 2086707 w 4340469"/>
                  <a:gd name="connsiteY18" fmla="*/ 630116 h 1099039"/>
                  <a:gd name="connsiteX19" fmla="*/ 2209800 w 4340469"/>
                  <a:gd name="connsiteY19" fmla="*/ 586154 h 1099039"/>
                  <a:gd name="connsiteX20" fmla="*/ 2294792 w 4340469"/>
                  <a:gd name="connsiteY20" fmla="*/ 574431 h 1099039"/>
                  <a:gd name="connsiteX21" fmla="*/ 2379784 w 4340469"/>
                  <a:gd name="connsiteY21" fmla="*/ 542193 h 1099039"/>
                  <a:gd name="connsiteX22" fmla="*/ 2420815 w 4340469"/>
                  <a:gd name="connsiteY22" fmla="*/ 515816 h 1099039"/>
                  <a:gd name="connsiteX23" fmla="*/ 2520461 w 4340469"/>
                  <a:gd name="connsiteY23" fmla="*/ 515816 h 1099039"/>
                  <a:gd name="connsiteX24" fmla="*/ 2649415 w 4340469"/>
                  <a:gd name="connsiteY24" fmla="*/ 460131 h 1099039"/>
                  <a:gd name="connsiteX25" fmla="*/ 2696307 w 4340469"/>
                  <a:gd name="connsiteY25" fmla="*/ 460131 h 1099039"/>
                  <a:gd name="connsiteX26" fmla="*/ 2857500 w 4340469"/>
                  <a:gd name="connsiteY26" fmla="*/ 398585 h 1099039"/>
                  <a:gd name="connsiteX27" fmla="*/ 2936631 w 4340469"/>
                  <a:gd name="connsiteY27" fmla="*/ 392723 h 1099039"/>
                  <a:gd name="connsiteX28" fmla="*/ 3132992 w 4340469"/>
                  <a:gd name="connsiteY28" fmla="*/ 334108 h 1099039"/>
                  <a:gd name="connsiteX29" fmla="*/ 3305907 w 4340469"/>
                  <a:gd name="connsiteY29" fmla="*/ 278423 h 1099039"/>
                  <a:gd name="connsiteX30" fmla="*/ 3414346 w 4340469"/>
                  <a:gd name="connsiteY30" fmla="*/ 246185 h 1099039"/>
                  <a:gd name="connsiteX31" fmla="*/ 3490546 w 4340469"/>
                  <a:gd name="connsiteY31" fmla="*/ 243254 h 1099039"/>
                  <a:gd name="connsiteX32" fmla="*/ 3716215 w 4340469"/>
                  <a:gd name="connsiteY32" fmla="*/ 164123 h 1099039"/>
                  <a:gd name="connsiteX33" fmla="*/ 3812931 w 4340469"/>
                  <a:gd name="connsiteY33" fmla="*/ 152400 h 1099039"/>
                  <a:gd name="connsiteX34" fmla="*/ 3965331 w 4340469"/>
                  <a:gd name="connsiteY34" fmla="*/ 90854 h 1099039"/>
                  <a:gd name="connsiteX35" fmla="*/ 4208584 w 4340469"/>
                  <a:gd name="connsiteY35" fmla="*/ 38100 h 1099039"/>
                  <a:gd name="connsiteX36" fmla="*/ 4328746 w 4340469"/>
                  <a:gd name="connsiteY36" fmla="*/ 0 h 1099039"/>
                  <a:gd name="connsiteX37" fmla="*/ 4340469 w 4340469"/>
                  <a:gd name="connsiteY37" fmla="*/ 527539 h 1099039"/>
                  <a:gd name="connsiteX38" fmla="*/ 4258407 w 4340469"/>
                  <a:gd name="connsiteY38" fmla="*/ 533400 h 1099039"/>
                  <a:gd name="connsiteX39" fmla="*/ 4208584 w 4340469"/>
                  <a:gd name="connsiteY39" fmla="*/ 533400 h 1099039"/>
                  <a:gd name="connsiteX40" fmla="*/ 4135315 w 4340469"/>
                  <a:gd name="connsiteY40" fmla="*/ 548054 h 1099039"/>
                  <a:gd name="connsiteX41" fmla="*/ 4064977 w 4340469"/>
                  <a:gd name="connsiteY41" fmla="*/ 556847 h 1099039"/>
                  <a:gd name="connsiteX42" fmla="*/ 3994638 w 4340469"/>
                  <a:gd name="connsiteY42" fmla="*/ 568570 h 1099039"/>
                  <a:gd name="connsiteX43" fmla="*/ 3900854 w 4340469"/>
                  <a:gd name="connsiteY43" fmla="*/ 589085 h 1099039"/>
                  <a:gd name="connsiteX44" fmla="*/ 3807069 w 4340469"/>
                  <a:gd name="connsiteY44" fmla="*/ 592016 h 1099039"/>
                  <a:gd name="connsiteX45" fmla="*/ 3730869 w 4340469"/>
                  <a:gd name="connsiteY45" fmla="*/ 606670 h 1099039"/>
                  <a:gd name="connsiteX46" fmla="*/ 3637084 w 4340469"/>
                  <a:gd name="connsiteY46" fmla="*/ 641839 h 1099039"/>
                  <a:gd name="connsiteX47" fmla="*/ 3572607 w 4340469"/>
                  <a:gd name="connsiteY47" fmla="*/ 650631 h 1099039"/>
                  <a:gd name="connsiteX48" fmla="*/ 3502269 w 4340469"/>
                  <a:gd name="connsiteY48" fmla="*/ 641839 h 1099039"/>
                  <a:gd name="connsiteX49" fmla="*/ 3440723 w 4340469"/>
                  <a:gd name="connsiteY49" fmla="*/ 674077 h 1099039"/>
                  <a:gd name="connsiteX50" fmla="*/ 3387969 w 4340469"/>
                  <a:gd name="connsiteY50" fmla="*/ 668216 h 1099039"/>
                  <a:gd name="connsiteX51" fmla="*/ 3320561 w 4340469"/>
                  <a:gd name="connsiteY51" fmla="*/ 682870 h 1099039"/>
                  <a:gd name="connsiteX52" fmla="*/ 3241431 w 4340469"/>
                  <a:gd name="connsiteY52" fmla="*/ 685800 h 1099039"/>
                  <a:gd name="connsiteX53" fmla="*/ 3179884 w 4340469"/>
                  <a:gd name="connsiteY53" fmla="*/ 700454 h 1099039"/>
                  <a:gd name="connsiteX54" fmla="*/ 3036277 w 4340469"/>
                  <a:gd name="connsiteY54" fmla="*/ 726831 h 1099039"/>
                  <a:gd name="connsiteX55" fmla="*/ 2989384 w 4340469"/>
                  <a:gd name="connsiteY55" fmla="*/ 726831 h 1099039"/>
                  <a:gd name="connsiteX56" fmla="*/ 2924907 w 4340469"/>
                  <a:gd name="connsiteY56" fmla="*/ 726831 h 1099039"/>
                  <a:gd name="connsiteX57" fmla="*/ 2878015 w 4340469"/>
                  <a:gd name="connsiteY57" fmla="*/ 753208 h 1099039"/>
                  <a:gd name="connsiteX58" fmla="*/ 2819400 w 4340469"/>
                  <a:gd name="connsiteY58" fmla="*/ 753208 h 1099039"/>
                  <a:gd name="connsiteX59" fmla="*/ 2772507 w 4340469"/>
                  <a:gd name="connsiteY59" fmla="*/ 756139 h 1099039"/>
                  <a:gd name="connsiteX60" fmla="*/ 2716823 w 4340469"/>
                  <a:gd name="connsiteY60" fmla="*/ 756139 h 1099039"/>
                  <a:gd name="connsiteX61" fmla="*/ 2669931 w 4340469"/>
                  <a:gd name="connsiteY61" fmla="*/ 770793 h 1099039"/>
                  <a:gd name="connsiteX62" fmla="*/ 2605454 w 4340469"/>
                  <a:gd name="connsiteY62" fmla="*/ 785447 h 1099039"/>
                  <a:gd name="connsiteX63" fmla="*/ 2535115 w 4340469"/>
                  <a:gd name="connsiteY63" fmla="*/ 794239 h 1099039"/>
                  <a:gd name="connsiteX64" fmla="*/ 2461846 w 4340469"/>
                  <a:gd name="connsiteY64" fmla="*/ 814754 h 1099039"/>
                  <a:gd name="connsiteX65" fmla="*/ 2335823 w 4340469"/>
                  <a:gd name="connsiteY65" fmla="*/ 835270 h 1099039"/>
                  <a:gd name="connsiteX66" fmla="*/ 2277207 w 4340469"/>
                  <a:gd name="connsiteY66" fmla="*/ 835270 h 1099039"/>
                  <a:gd name="connsiteX67" fmla="*/ 2189284 w 4340469"/>
                  <a:gd name="connsiteY67" fmla="*/ 844062 h 1099039"/>
                  <a:gd name="connsiteX68" fmla="*/ 2104292 w 4340469"/>
                  <a:gd name="connsiteY68" fmla="*/ 873370 h 1099039"/>
                  <a:gd name="connsiteX69" fmla="*/ 1992923 w 4340469"/>
                  <a:gd name="connsiteY69" fmla="*/ 890954 h 1099039"/>
                  <a:gd name="connsiteX70" fmla="*/ 1855177 w 4340469"/>
                  <a:gd name="connsiteY70" fmla="*/ 899747 h 1099039"/>
                  <a:gd name="connsiteX71" fmla="*/ 1740877 w 4340469"/>
                  <a:gd name="connsiteY71" fmla="*/ 908539 h 1099039"/>
                  <a:gd name="connsiteX72" fmla="*/ 1606061 w 4340469"/>
                  <a:gd name="connsiteY72" fmla="*/ 917331 h 1099039"/>
                  <a:gd name="connsiteX73" fmla="*/ 1532792 w 4340469"/>
                  <a:gd name="connsiteY73" fmla="*/ 943708 h 1099039"/>
                  <a:gd name="connsiteX74" fmla="*/ 1480038 w 4340469"/>
                  <a:gd name="connsiteY74" fmla="*/ 955431 h 1099039"/>
                  <a:gd name="connsiteX75" fmla="*/ 1421423 w 4340469"/>
                  <a:gd name="connsiteY75" fmla="*/ 940777 h 1099039"/>
                  <a:gd name="connsiteX76" fmla="*/ 1386254 w 4340469"/>
                  <a:gd name="connsiteY76" fmla="*/ 958362 h 1099039"/>
                  <a:gd name="connsiteX77" fmla="*/ 1318846 w 4340469"/>
                  <a:gd name="connsiteY77" fmla="*/ 975947 h 1099039"/>
                  <a:gd name="connsiteX78" fmla="*/ 1245577 w 4340469"/>
                  <a:gd name="connsiteY78" fmla="*/ 990600 h 1099039"/>
                  <a:gd name="connsiteX79" fmla="*/ 1186961 w 4340469"/>
                  <a:gd name="connsiteY79" fmla="*/ 1002323 h 1099039"/>
                  <a:gd name="connsiteX80" fmla="*/ 1122484 w 4340469"/>
                  <a:gd name="connsiteY80" fmla="*/ 1002323 h 1099039"/>
                  <a:gd name="connsiteX81" fmla="*/ 1090246 w 4340469"/>
                  <a:gd name="connsiteY81" fmla="*/ 993531 h 1099039"/>
                  <a:gd name="connsiteX82" fmla="*/ 1046284 w 4340469"/>
                  <a:gd name="connsiteY82" fmla="*/ 999393 h 1099039"/>
                  <a:gd name="connsiteX83" fmla="*/ 946638 w 4340469"/>
                  <a:gd name="connsiteY83" fmla="*/ 1011116 h 1099039"/>
                  <a:gd name="connsiteX84" fmla="*/ 873369 w 4340469"/>
                  <a:gd name="connsiteY84" fmla="*/ 1025770 h 1099039"/>
                  <a:gd name="connsiteX85" fmla="*/ 814754 w 4340469"/>
                  <a:gd name="connsiteY85" fmla="*/ 1037493 h 1099039"/>
                  <a:gd name="connsiteX86" fmla="*/ 762000 w 4340469"/>
                  <a:gd name="connsiteY86" fmla="*/ 1016977 h 1099039"/>
                  <a:gd name="connsiteX87" fmla="*/ 718038 w 4340469"/>
                  <a:gd name="connsiteY87" fmla="*/ 1031631 h 1099039"/>
                  <a:gd name="connsiteX88" fmla="*/ 641838 w 4340469"/>
                  <a:gd name="connsiteY88" fmla="*/ 1049216 h 1099039"/>
                  <a:gd name="connsiteX89" fmla="*/ 553915 w 4340469"/>
                  <a:gd name="connsiteY89" fmla="*/ 1060939 h 1099039"/>
                  <a:gd name="connsiteX90" fmla="*/ 460131 w 4340469"/>
                  <a:gd name="connsiteY90" fmla="*/ 1066800 h 1099039"/>
                  <a:gd name="connsiteX91" fmla="*/ 395654 w 4340469"/>
                  <a:gd name="connsiteY91" fmla="*/ 1066800 h 1099039"/>
                  <a:gd name="connsiteX92" fmla="*/ 316523 w 4340469"/>
                  <a:gd name="connsiteY92" fmla="*/ 1084385 h 1099039"/>
                  <a:gd name="connsiteX93" fmla="*/ 246184 w 4340469"/>
                  <a:gd name="connsiteY93" fmla="*/ 1087316 h 1099039"/>
                  <a:gd name="connsiteX94" fmla="*/ 193431 w 4340469"/>
                  <a:gd name="connsiteY94" fmla="*/ 1090247 h 1099039"/>
                  <a:gd name="connsiteX95" fmla="*/ 117231 w 4340469"/>
                  <a:gd name="connsiteY95" fmla="*/ 1099039 h 1099039"/>
                  <a:gd name="connsiteX96" fmla="*/ 0 w 4340469"/>
                  <a:gd name="connsiteY96" fmla="*/ 1093177 h 1099039"/>
                  <a:gd name="connsiteX0" fmla="*/ 0 w 4342353"/>
                  <a:gd name="connsiteY0" fmla="*/ 1011116 h 1099039"/>
                  <a:gd name="connsiteX1" fmla="*/ 82061 w 4342353"/>
                  <a:gd name="connsiteY1" fmla="*/ 1016977 h 1099039"/>
                  <a:gd name="connsiteX2" fmla="*/ 211015 w 4342353"/>
                  <a:gd name="connsiteY2" fmla="*/ 990600 h 1099039"/>
                  <a:gd name="connsiteX3" fmla="*/ 278423 w 4342353"/>
                  <a:gd name="connsiteY3" fmla="*/ 984739 h 1099039"/>
                  <a:gd name="connsiteX4" fmla="*/ 404446 w 4342353"/>
                  <a:gd name="connsiteY4" fmla="*/ 967154 h 1099039"/>
                  <a:gd name="connsiteX5" fmla="*/ 562707 w 4342353"/>
                  <a:gd name="connsiteY5" fmla="*/ 929054 h 1099039"/>
                  <a:gd name="connsiteX6" fmla="*/ 750277 w 4342353"/>
                  <a:gd name="connsiteY6" fmla="*/ 908539 h 1099039"/>
                  <a:gd name="connsiteX7" fmla="*/ 835269 w 4342353"/>
                  <a:gd name="connsiteY7" fmla="*/ 888023 h 1099039"/>
                  <a:gd name="connsiteX8" fmla="*/ 882161 w 4342353"/>
                  <a:gd name="connsiteY8" fmla="*/ 888023 h 1099039"/>
                  <a:gd name="connsiteX9" fmla="*/ 967154 w 4342353"/>
                  <a:gd name="connsiteY9" fmla="*/ 844062 h 1099039"/>
                  <a:gd name="connsiteX10" fmla="*/ 1066800 w 4342353"/>
                  <a:gd name="connsiteY10" fmla="*/ 852854 h 1099039"/>
                  <a:gd name="connsiteX11" fmla="*/ 1380392 w 4342353"/>
                  <a:gd name="connsiteY11" fmla="*/ 779585 h 1099039"/>
                  <a:gd name="connsiteX12" fmla="*/ 1421423 w 4342353"/>
                  <a:gd name="connsiteY12" fmla="*/ 788377 h 1099039"/>
                  <a:gd name="connsiteX13" fmla="*/ 1767254 w 4342353"/>
                  <a:gd name="connsiteY13" fmla="*/ 697523 h 1099039"/>
                  <a:gd name="connsiteX14" fmla="*/ 1817077 w 4342353"/>
                  <a:gd name="connsiteY14" fmla="*/ 697523 h 1099039"/>
                  <a:gd name="connsiteX15" fmla="*/ 1922584 w 4342353"/>
                  <a:gd name="connsiteY15" fmla="*/ 653562 h 1099039"/>
                  <a:gd name="connsiteX16" fmla="*/ 2004646 w 4342353"/>
                  <a:gd name="connsiteY16" fmla="*/ 647700 h 1099039"/>
                  <a:gd name="connsiteX17" fmla="*/ 2072054 w 4342353"/>
                  <a:gd name="connsiteY17" fmla="*/ 630116 h 1099039"/>
                  <a:gd name="connsiteX18" fmla="*/ 2086707 w 4342353"/>
                  <a:gd name="connsiteY18" fmla="*/ 630116 h 1099039"/>
                  <a:gd name="connsiteX19" fmla="*/ 2209800 w 4342353"/>
                  <a:gd name="connsiteY19" fmla="*/ 586154 h 1099039"/>
                  <a:gd name="connsiteX20" fmla="*/ 2294792 w 4342353"/>
                  <a:gd name="connsiteY20" fmla="*/ 574431 h 1099039"/>
                  <a:gd name="connsiteX21" fmla="*/ 2379784 w 4342353"/>
                  <a:gd name="connsiteY21" fmla="*/ 542193 h 1099039"/>
                  <a:gd name="connsiteX22" fmla="*/ 2420815 w 4342353"/>
                  <a:gd name="connsiteY22" fmla="*/ 515816 h 1099039"/>
                  <a:gd name="connsiteX23" fmla="*/ 2520461 w 4342353"/>
                  <a:gd name="connsiteY23" fmla="*/ 515816 h 1099039"/>
                  <a:gd name="connsiteX24" fmla="*/ 2649415 w 4342353"/>
                  <a:gd name="connsiteY24" fmla="*/ 460131 h 1099039"/>
                  <a:gd name="connsiteX25" fmla="*/ 2696307 w 4342353"/>
                  <a:gd name="connsiteY25" fmla="*/ 460131 h 1099039"/>
                  <a:gd name="connsiteX26" fmla="*/ 2857500 w 4342353"/>
                  <a:gd name="connsiteY26" fmla="*/ 398585 h 1099039"/>
                  <a:gd name="connsiteX27" fmla="*/ 2936631 w 4342353"/>
                  <a:gd name="connsiteY27" fmla="*/ 392723 h 1099039"/>
                  <a:gd name="connsiteX28" fmla="*/ 3132992 w 4342353"/>
                  <a:gd name="connsiteY28" fmla="*/ 334108 h 1099039"/>
                  <a:gd name="connsiteX29" fmla="*/ 3305907 w 4342353"/>
                  <a:gd name="connsiteY29" fmla="*/ 278423 h 1099039"/>
                  <a:gd name="connsiteX30" fmla="*/ 3414346 w 4342353"/>
                  <a:gd name="connsiteY30" fmla="*/ 246185 h 1099039"/>
                  <a:gd name="connsiteX31" fmla="*/ 3490546 w 4342353"/>
                  <a:gd name="connsiteY31" fmla="*/ 243254 h 1099039"/>
                  <a:gd name="connsiteX32" fmla="*/ 3716215 w 4342353"/>
                  <a:gd name="connsiteY32" fmla="*/ 164123 h 1099039"/>
                  <a:gd name="connsiteX33" fmla="*/ 3812931 w 4342353"/>
                  <a:gd name="connsiteY33" fmla="*/ 152400 h 1099039"/>
                  <a:gd name="connsiteX34" fmla="*/ 3965331 w 4342353"/>
                  <a:gd name="connsiteY34" fmla="*/ 90854 h 1099039"/>
                  <a:gd name="connsiteX35" fmla="*/ 4208584 w 4342353"/>
                  <a:gd name="connsiteY35" fmla="*/ 38100 h 1099039"/>
                  <a:gd name="connsiteX36" fmla="*/ 4342353 w 4342353"/>
                  <a:gd name="connsiteY36" fmla="*/ 0 h 1099039"/>
                  <a:gd name="connsiteX37" fmla="*/ 4340469 w 4342353"/>
                  <a:gd name="connsiteY37" fmla="*/ 527539 h 1099039"/>
                  <a:gd name="connsiteX38" fmla="*/ 4258407 w 4342353"/>
                  <a:gd name="connsiteY38" fmla="*/ 533400 h 1099039"/>
                  <a:gd name="connsiteX39" fmla="*/ 4208584 w 4342353"/>
                  <a:gd name="connsiteY39" fmla="*/ 533400 h 1099039"/>
                  <a:gd name="connsiteX40" fmla="*/ 4135315 w 4342353"/>
                  <a:gd name="connsiteY40" fmla="*/ 548054 h 1099039"/>
                  <a:gd name="connsiteX41" fmla="*/ 4064977 w 4342353"/>
                  <a:gd name="connsiteY41" fmla="*/ 556847 h 1099039"/>
                  <a:gd name="connsiteX42" fmla="*/ 3994638 w 4342353"/>
                  <a:gd name="connsiteY42" fmla="*/ 568570 h 1099039"/>
                  <a:gd name="connsiteX43" fmla="*/ 3900854 w 4342353"/>
                  <a:gd name="connsiteY43" fmla="*/ 589085 h 1099039"/>
                  <a:gd name="connsiteX44" fmla="*/ 3807069 w 4342353"/>
                  <a:gd name="connsiteY44" fmla="*/ 592016 h 1099039"/>
                  <a:gd name="connsiteX45" fmla="*/ 3730869 w 4342353"/>
                  <a:gd name="connsiteY45" fmla="*/ 606670 h 1099039"/>
                  <a:gd name="connsiteX46" fmla="*/ 3637084 w 4342353"/>
                  <a:gd name="connsiteY46" fmla="*/ 641839 h 1099039"/>
                  <a:gd name="connsiteX47" fmla="*/ 3572607 w 4342353"/>
                  <a:gd name="connsiteY47" fmla="*/ 650631 h 1099039"/>
                  <a:gd name="connsiteX48" fmla="*/ 3502269 w 4342353"/>
                  <a:gd name="connsiteY48" fmla="*/ 641839 h 1099039"/>
                  <a:gd name="connsiteX49" fmla="*/ 3440723 w 4342353"/>
                  <a:gd name="connsiteY49" fmla="*/ 674077 h 1099039"/>
                  <a:gd name="connsiteX50" fmla="*/ 3387969 w 4342353"/>
                  <a:gd name="connsiteY50" fmla="*/ 668216 h 1099039"/>
                  <a:gd name="connsiteX51" fmla="*/ 3320561 w 4342353"/>
                  <a:gd name="connsiteY51" fmla="*/ 682870 h 1099039"/>
                  <a:gd name="connsiteX52" fmla="*/ 3241431 w 4342353"/>
                  <a:gd name="connsiteY52" fmla="*/ 685800 h 1099039"/>
                  <a:gd name="connsiteX53" fmla="*/ 3179884 w 4342353"/>
                  <a:gd name="connsiteY53" fmla="*/ 700454 h 1099039"/>
                  <a:gd name="connsiteX54" fmla="*/ 3036277 w 4342353"/>
                  <a:gd name="connsiteY54" fmla="*/ 726831 h 1099039"/>
                  <a:gd name="connsiteX55" fmla="*/ 2989384 w 4342353"/>
                  <a:gd name="connsiteY55" fmla="*/ 726831 h 1099039"/>
                  <a:gd name="connsiteX56" fmla="*/ 2924907 w 4342353"/>
                  <a:gd name="connsiteY56" fmla="*/ 726831 h 1099039"/>
                  <a:gd name="connsiteX57" fmla="*/ 2878015 w 4342353"/>
                  <a:gd name="connsiteY57" fmla="*/ 753208 h 1099039"/>
                  <a:gd name="connsiteX58" fmla="*/ 2819400 w 4342353"/>
                  <a:gd name="connsiteY58" fmla="*/ 753208 h 1099039"/>
                  <a:gd name="connsiteX59" fmla="*/ 2772507 w 4342353"/>
                  <a:gd name="connsiteY59" fmla="*/ 756139 h 1099039"/>
                  <a:gd name="connsiteX60" fmla="*/ 2716823 w 4342353"/>
                  <a:gd name="connsiteY60" fmla="*/ 756139 h 1099039"/>
                  <a:gd name="connsiteX61" fmla="*/ 2669931 w 4342353"/>
                  <a:gd name="connsiteY61" fmla="*/ 770793 h 1099039"/>
                  <a:gd name="connsiteX62" fmla="*/ 2605454 w 4342353"/>
                  <a:gd name="connsiteY62" fmla="*/ 785447 h 1099039"/>
                  <a:gd name="connsiteX63" fmla="*/ 2535115 w 4342353"/>
                  <a:gd name="connsiteY63" fmla="*/ 794239 h 1099039"/>
                  <a:gd name="connsiteX64" fmla="*/ 2461846 w 4342353"/>
                  <a:gd name="connsiteY64" fmla="*/ 814754 h 1099039"/>
                  <a:gd name="connsiteX65" fmla="*/ 2335823 w 4342353"/>
                  <a:gd name="connsiteY65" fmla="*/ 835270 h 1099039"/>
                  <a:gd name="connsiteX66" fmla="*/ 2277207 w 4342353"/>
                  <a:gd name="connsiteY66" fmla="*/ 835270 h 1099039"/>
                  <a:gd name="connsiteX67" fmla="*/ 2189284 w 4342353"/>
                  <a:gd name="connsiteY67" fmla="*/ 844062 h 1099039"/>
                  <a:gd name="connsiteX68" fmla="*/ 2104292 w 4342353"/>
                  <a:gd name="connsiteY68" fmla="*/ 873370 h 1099039"/>
                  <a:gd name="connsiteX69" fmla="*/ 1992923 w 4342353"/>
                  <a:gd name="connsiteY69" fmla="*/ 890954 h 1099039"/>
                  <a:gd name="connsiteX70" fmla="*/ 1855177 w 4342353"/>
                  <a:gd name="connsiteY70" fmla="*/ 899747 h 1099039"/>
                  <a:gd name="connsiteX71" fmla="*/ 1740877 w 4342353"/>
                  <a:gd name="connsiteY71" fmla="*/ 908539 h 1099039"/>
                  <a:gd name="connsiteX72" fmla="*/ 1606061 w 4342353"/>
                  <a:gd name="connsiteY72" fmla="*/ 917331 h 1099039"/>
                  <a:gd name="connsiteX73" fmla="*/ 1532792 w 4342353"/>
                  <a:gd name="connsiteY73" fmla="*/ 943708 h 1099039"/>
                  <a:gd name="connsiteX74" fmla="*/ 1480038 w 4342353"/>
                  <a:gd name="connsiteY74" fmla="*/ 955431 h 1099039"/>
                  <a:gd name="connsiteX75" fmla="*/ 1421423 w 4342353"/>
                  <a:gd name="connsiteY75" fmla="*/ 940777 h 1099039"/>
                  <a:gd name="connsiteX76" fmla="*/ 1386254 w 4342353"/>
                  <a:gd name="connsiteY76" fmla="*/ 958362 h 1099039"/>
                  <a:gd name="connsiteX77" fmla="*/ 1318846 w 4342353"/>
                  <a:gd name="connsiteY77" fmla="*/ 975947 h 1099039"/>
                  <a:gd name="connsiteX78" fmla="*/ 1245577 w 4342353"/>
                  <a:gd name="connsiteY78" fmla="*/ 990600 h 1099039"/>
                  <a:gd name="connsiteX79" fmla="*/ 1186961 w 4342353"/>
                  <a:gd name="connsiteY79" fmla="*/ 1002323 h 1099039"/>
                  <a:gd name="connsiteX80" fmla="*/ 1122484 w 4342353"/>
                  <a:gd name="connsiteY80" fmla="*/ 1002323 h 1099039"/>
                  <a:gd name="connsiteX81" fmla="*/ 1090246 w 4342353"/>
                  <a:gd name="connsiteY81" fmla="*/ 993531 h 1099039"/>
                  <a:gd name="connsiteX82" fmla="*/ 1046284 w 4342353"/>
                  <a:gd name="connsiteY82" fmla="*/ 999393 h 1099039"/>
                  <a:gd name="connsiteX83" fmla="*/ 946638 w 4342353"/>
                  <a:gd name="connsiteY83" fmla="*/ 1011116 h 1099039"/>
                  <a:gd name="connsiteX84" fmla="*/ 873369 w 4342353"/>
                  <a:gd name="connsiteY84" fmla="*/ 1025770 h 1099039"/>
                  <a:gd name="connsiteX85" fmla="*/ 814754 w 4342353"/>
                  <a:gd name="connsiteY85" fmla="*/ 1037493 h 1099039"/>
                  <a:gd name="connsiteX86" fmla="*/ 762000 w 4342353"/>
                  <a:gd name="connsiteY86" fmla="*/ 1016977 h 1099039"/>
                  <a:gd name="connsiteX87" fmla="*/ 718038 w 4342353"/>
                  <a:gd name="connsiteY87" fmla="*/ 1031631 h 1099039"/>
                  <a:gd name="connsiteX88" fmla="*/ 641838 w 4342353"/>
                  <a:gd name="connsiteY88" fmla="*/ 1049216 h 1099039"/>
                  <a:gd name="connsiteX89" fmla="*/ 553915 w 4342353"/>
                  <a:gd name="connsiteY89" fmla="*/ 1060939 h 1099039"/>
                  <a:gd name="connsiteX90" fmla="*/ 460131 w 4342353"/>
                  <a:gd name="connsiteY90" fmla="*/ 1066800 h 1099039"/>
                  <a:gd name="connsiteX91" fmla="*/ 395654 w 4342353"/>
                  <a:gd name="connsiteY91" fmla="*/ 1066800 h 1099039"/>
                  <a:gd name="connsiteX92" fmla="*/ 316523 w 4342353"/>
                  <a:gd name="connsiteY92" fmla="*/ 1084385 h 1099039"/>
                  <a:gd name="connsiteX93" fmla="*/ 246184 w 4342353"/>
                  <a:gd name="connsiteY93" fmla="*/ 1087316 h 1099039"/>
                  <a:gd name="connsiteX94" fmla="*/ 193431 w 4342353"/>
                  <a:gd name="connsiteY94" fmla="*/ 1090247 h 1099039"/>
                  <a:gd name="connsiteX95" fmla="*/ 117231 w 4342353"/>
                  <a:gd name="connsiteY95" fmla="*/ 1099039 h 1099039"/>
                  <a:gd name="connsiteX96" fmla="*/ 0 w 4342353"/>
                  <a:gd name="connsiteY96" fmla="*/ 1093177 h 1099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342353" h="1099039">
                    <a:moveTo>
                      <a:pt x="0" y="1011116"/>
                    </a:moveTo>
                    <a:lnTo>
                      <a:pt x="82061" y="1016977"/>
                    </a:lnTo>
                    <a:lnTo>
                      <a:pt x="211015" y="990600"/>
                    </a:lnTo>
                    <a:lnTo>
                      <a:pt x="278423" y="984739"/>
                    </a:lnTo>
                    <a:lnTo>
                      <a:pt x="404446" y="967154"/>
                    </a:lnTo>
                    <a:lnTo>
                      <a:pt x="562707" y="929054"/>
                    </a:lnTo>
                    <a:lnTo>
                      <a:pt x="750277" y="908539"/>
                    </a:lnTo>
                    <a:lnTo>
                      <a:pt x="835269" y="888023"/>
                    </a:lnTo>
                    <a:lnTo>
                      <a:pt x="882161" y="888023"/>
                    </a:lnTo>
                    <a:lnTo>
                      <a:pt x="967154" y="844062"/>
                    </a:lnTo>
                    <a:lnTo>
                      <a:pt x="1066800" y="852854"/>
                    </a:lnTo>
                    <a:lnTo>
                      <a:pt x="1380392" y="779585"/>
                    </a:lnTo>
                    <a:lnTo>
                      <a:pt x="1421423" y="788377"/>
                    </a:lnTo>
                    <a:lnTo>
                      <a:pt x="1767254" y="697523"/>
                    </a:lnTo>
                    <a:lnTo>
                      <a:pt x="1817077" y="697523"/>
                    </a:lnTo>
                    <a:lnTo>
                      <a:pt x="1922584" y="653562"/>
                    </a:lnTo>
                    <a:lnTo>
                      <a:pt x="2004646" y="647700"/>
                    </a:lnTo>
                    <a:lnTo>
                      <a:pt x="2072054" y="630116"/>
                    </a:lnTo>
                    <a:lnTo>
                      <a:pt x="2086707" y="630116"/>
                    </a:lnTo>
                    <a:lnTo>
                      <a:pt x="2209800" y="586154"/>
                    </a:lnTo>
                    <a:lnTo>
                      <a:pt x="2294792" y="574431"/>
                    </a:lnTo>
                    <a:lnTo>
                      <a:pt x="2379784" y="542193"/>
                    </a:lnTo>
                    <a:lnTo>
                      <a:pt x="2420815" y="515816"/>
                    </a:lnTo>
                    <a:lnTo>
                      <a:pt x="2520461" y="515816"/>
                    </a:lnTo>
                    <a:lnTo>
                      <a:pt x="2649415" y="460131"/>
                    </a:lnTo>
                    <a:lnTo>
                      <a:pt x="2696307" y="460131"/>
                    </a:lnTo>
                    <a:lnTo>
                      <a:pt x="2857500" y="398585"/>
                    </a:lnTo>
                    <a:lnTo>
                      <a:pt x="2936631" y="392723"/>
                    </a:lnTo>
                    <a:lnTo>
                      <a:pt x="3132992" y="334108"/>
                    </a:lnTo>
                    <a:lnTo>
                      <a:pt x="3305907" y="278423"/>
                    </a:lnTo>
                    <a:lnTo>
                      <a:pt x="3414346" y="246185"/>
                    </a:lnTo>
                    <a:lnTo>
                      <a:pt x="3490546" y="243254"/>
                    </a:lnTo>
                    <a:lnTo>
                      <a:pt x="3716215" y="164123"/>
                    </a:lnTo>
                    <a:lnTo>
                      <a:pt x="3812931" y="152400"/>
                    </a:lnTo>
                    <a:lnTo>
                      <a:pt x="3965331" y="90854"/>
                    </a:lnTo>
                    <a:lnTo>
                      <a:pt x="4208584" y="38100"/>
                    </a:lnTo>
                    <a:lnTo>
                      <a:pt x="4342353" y="0"/>
                    </a:lnTo>
                    <a:lnTo>
                      <a:pt x="4340469" y="527539"/>
                    </a:lnTo>
                    <a:lnTo>
                      <a:pt x="4258407" y="533400"/>
                    </a:lnTo>
                    <a:lnTo>
                      <a:pt x="4208584" y="533400"/>
                    </a:lnTo>
                    <a:lnTo>
                      <a:pt x="4135315" y="548054"/>
                    </a:lnTo>
                    <a:lnTo>
                      <a:pt x="4064977" y="556847"/>
                    </a:lnTo>
                    <a:lnTo>
                      <a:pt x="3994638" y="568570"/>
                    </a:lnTo>
                    <a:lnTo>
                      <a:pt x="3900854" y="589085"/>
                    </a:lnTo>
                    <a:lnTo>
                      <a:pt x="3807069" y="592016"/>
                    </a:lnTo>
                    <a:lnTo>
                      <a:pt x="3730869" y="606670"/>
                    </a:lnTo>
                    <a:lnTo>
                      <a:pt x="3637084" y="641839"/>
                    </a:lnTo>
                    <a:lnTo>
                      <a:pt x="3572607" y="650631"/>
                    </a:lnTo>
                    <a:lnTo>
                      <a:pt x="3502269" y="641839"/>
                    </a:lnTo>
                    <a:lnTo>
                      <a:pt x="3440723" y="674077"/>
                    </a:lnTo>
                    <a:lnTo>
                      <a:pt x="3387969" y="668216"/>
                    </a:lnTo>
                    <a:lnTo>
                      <a:pt x="3320561" y="682870"/>
                    </a:lnTo>
                    <a:lnTo>
                      <a:pt x="3241431" y="685800"/>
                    </a:lnTo>
                    <a:lnTo>
                      <a:pt x="3179884" y="700454"/>
                    </a:lnTo>
                    <a:lnTo>
                      <a:pt x="3036277" y="726831"/>
                    </a:lnTo>
                    <a:lnTo>
                      <a:pt x="2989384" y="726831"/>
                    </a:lnTo>
                    <a:lnTo>
                      <a:pt x="2924907" y="726831"/>
                    </a:lnTo>
                    <a:lnTo>
                      <a:pt x="2878015" y="753208"/>
                    </a:lnTo>
                    <a:lnTo>
                      <a:pt x="2819400" y="753208"/>
                    </a:lnTo>
                    <a:lnTo>
                      <a:pt x="2772507" y="756139"/>
                    </a:lnTo>
                    <a:lnTo>
                      <a:pt x="2716823" y="756139"/>
                    </a:lnTo>
                    <a:lnTo>
                      <a:pt x="2669931" y="770793"/>
                    </a:lnTo>
                    <a:lnTo>
                      <a:pt x="2605454" y="785447"/>
                    </a:lnTo>
                    <a:lnTo>
                      <a:pt x="2535115" y="794239"/>
                    </a:lnTo>
                    <a:lnTo>
                      <a:pt x="2461846" y="814754"/>
                    </a:lnTo>
                    <a:lnTo>
                      <a:pt x="2335823" y="835270"/>
                    </a:lnTo>
                    <a:lnTo>
                      <a:pt x="2277207" y="835270"/>
                    </a:lnTo>
                    <a:lnTo>
                      <a:pt x="2189284" y="844062"/>
                    </a:lnTo>
                    <a:lnTo>
                      <a:pt x="2104292" y="873370"/>
                    </a:lnTo>
                    <a:lnTo>
                      <a:pt x="1992923" y="890954"/>
                    </a:lnTo>
                    <a:lnTo>
                      <a:pt x="1855177" y="899747"/>
                    </a:lnTo>
                    <a:lnTo>
                      <a:pt x="1740877" y="908539"/>
                    </a:lnTo>
                    <a:lnTo>
                      <a:pt x="1606061" y="917331"/>
                    </a:lnTo>
                    <a:lnTo>
                      <a:pt x="1532792" y="943708"/>
                    </a:lnTo>
                    <a:lnTo>
                      <a:pt x="1480038" y="955431"/>
                    </a:lnTo>
                    <a:lnTo>
                      <a:pt x="1421423" y="940777"/>
                    </a:lnTo>
                    <a:lnTo>
                      <a:pt x="1386254" y="958362"/>
                    </a:lnTo>
                    <a:lnTo>
                      <a:pt x="1318846" y="975947"/>
                    </a:lnTo>
                    <a:lnTo>
                      <a:pt x="1245577" y="990600"/>
                    </a:lnTo>
                    <a:lnTo>
                      <a:pt x="1186961" y="1002323"/>
                    </a:lnTo>
                    <a:lnTo>
                      <a:pt x="1122484" y="1002323"/>
                    </a:lnTo>
                    <a:lnTo>
                      <a:pt x="1090246" y="993531"/>
                    </a:lnTo>
                    <a:lnTo>
                      <a:pt x="1046284" y="999393"/>
                    </a:lnTo>
                    <a:lnTo>
                      <a:pt x="946638" y="1011116"/>
                    </a:lnTo>
                    <a:lnTo>
                      <a:pt x="873369" y="1025770"/>
                    </a:lnTo>
                    <a:lnTo>
                      <a:pt x="814754" y="1037493"/>
                    </a:lnTo>
                    <a:lnTo>
                      <a:pt x="762000" y="1016977"/>
                    </a:lnTo>
                    <a:lnTo>
                      <a:pt x="718038" y="1031631"/>
                    </a:lnTo>
                    <a:lnTo>
                      <a:pt x="641838" y="1049216"/>
                    </a:lnTo>
                    <a:lnTo>
                      <a:pt x="553915" y="1060939"/>
                    </a:lnTo>
                    <a:lnTo>
                      <a:pt x="460131" y="1066800"/>
                    </a:lnTo>
                    <a:lnTo>
                      <a:pt x="395654" y="1066800"/>
                    </a:lnTo>
                    <a:lnTo>
                      <a:pt x="316523" y="1084385"/>
                    </a:lnTo>
                    <a:lnTo>
                      <a:pt x="246184" y="1087316"/>
                    </a:lnTo>
                    <a:lnTo>
                      <a:pt x="193431" y="1090247"/>
                    </a:lnTo>
                    <a:lnTo>
                      <a:pt x="117231" y="1099039"/>
                    </a:lnTo>
                    <a:lnTo>
                      <a:pt x="0" y="1093177"/>
                    </a:lnTo>
                  </a:path>
                </a:pathLst>
              </a:cu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9" name="Freeform: Shape 148">
                <a:extLst>
                  <a:ext uri="{FF2B5EF4-FFF2-40B4-BE49-F238E27FC236}">
                    <a16:creationId xmlns:a16="http://schemas.microsoft.com/office/drawing/2014/main" id="{3FCB552A-513A-44B7-9A7A-DAAF2282A84D}"/>
                  </a:ext>
                </a:extLst>
              </p:cNvPr>
              <p:cNvSpPr/>
              <p:nvPr/>
            </p:nvSpPr>
            <p:spPr>
              <a:xfrm>
                <a:off x="4003393" y="5616752"/>
                <a:ext cx="4355124" cy="339970"/>
              </a:xfrm>
              <a:custGeom>
                <a:avLst/>
                <a:gdLst>
                  <a:gd name="connsiteX0" fmla="*/ 2931 w 4355124"/>
                  <a:gd name="connsiteY0" fmla="*/ 339970 h 339970"/>
                  <a:gd name="connsiteX1" fmla="*/ 243254 w 4355124"/>
                  <a:gd name="connsiteY1" fmla="*/ 334108 h 339970"/>
                  <a:gd name="connsiteX2" fmla="*/ 410308 w 4355124"/>
                  <a:gd name="connsiteY2" fmla="*/ 316523 h 339970"/>
                  <a:gd name="connsiteX3" fmla="*/ 518747 w 4355124"/>
                  <a:gd name="connsiteY3" fmla="*/ 304800 h 339970"/>
                  <a:gd name="connsiteX4" fmla="*/ 597877 w 4355124"/>
                  <a:gd name="connsiteY4" fmla="*/ 331177 h 339970"/>
                  <a:gd name="connsiteX5" fmla="*/ 691662 w 4355124"/>
                  <a:gd name="connsiteY5" fmla="*/ 313593 h 339970"/>
                  <a:gd name="connsiteX6" fmla="*/ 811824 w 4355124"/>
                  <a:gd name="connsiteY6" fmla="*/ 301870 h 339970"/>
                  <a:gd name="connsiteX7" fmla="*/ 890954 w 4355124"/>
                  <a:gd name="connsiteY7" fmla="*/ 293077 h 339970"/>
                  <a:gd name="connsiteX8" fmla="*/ 1069731 w 4355124"/>
                  <a:gd name="connsiteY8" fmla="*/ 278423 h 339970"/>
                  <a:gd name="connsiteX9" fmla="*/ 1143000 w 4355124"/>
                  <a:gd name="connsiteY9" fmla="*/ 275493 h 339970"/>
                  <a:gd name="connsiteX10" fmla="*/ 1263162 w 4355124"/>
                  <a:gd name="connsiteY10" fmla="*/ 290146 h 339970"/>
                  <a:gd name="connsiteX11" fmla="*/ 1324708 w 4355124"/>
                  <a:gd name="connsiteY11" fmla="*/ 290146 h 339970"/>
                  <a:gd name="connsiteX12" fmla="*/ 1359877 w 4355124"/>
                  <a:gd name="connsiteY12" fmla="*/ 272562 h 339970"/>
                  <a:gd name="connsiteX13" fmla="*/ 1433147 w 4355124"/>
                  <a:gd name="connsiteY13" fmla="*/ 272562 h 339970"/>
                  <a:gd name="connsiteX14" fmla="*/ 1518139 w 4355124"/>
                  <a:gd name="connsiteY14" fmla="*/ 266700 h 339970"/>
                  <a:gd name="connsiteX15" fmla="*/ 1553308 w 4355124"/>
                  <a:gd name="connsiteY15" fmla="*/ 275493 h 339970"/>
                  <a:gd name="connsiteX16" fmla="*/ 1620716 w 4355124"/>
                  <a:gd name="connsiteY16" fmla="*/ 249116 h 339970"/>
                  <a:gd name="connsiteX17" fmla="*/ 1705708 w 4355124"/>
                  <a:gd name="connsiteY17" fmla="*/ 266700 h 339970"/>
                  <a:gd name="connsiteX18" fmla="*/ 1761393 w 4355124"/>
                  <a:gd name="connsiteY18" fmla="*/ 281354 h 339970"/>
                  <a:gd name="connsiteX19" fmla="*/ 1799493 w 4355124"/>
                  <a:gd name="connsiteY19" fmla="*/ 263770 h 339970"/>
                  <a:gd name="connsiteX20" fmla="*/ 1837593 w 4355124"/>
                  <a:gd name="connsiteY20" fmla="*/ 269631 h 339970"/>
                  <a:gd name="connsiteX21" fmla="*/ 1893277 w 4355124"/>
                  <a:gd name="connsiteY21" fmla="*/ 257908 h 339970"/>
                  <a:gd name="connsiteX22" fmla="*/ 2031024 w 4355124"/>
                  <a:gd name="connsiteY22" fmla="*/ 272562 h 339970"/>
                  <a:gd name="connsiteX23" fmla="*/ 2072054 w 4355124"/>
                  <a:gd name="connsiteY23" fmla="*/ 266700 h 339970"/>
                  <a:gd name="connsiteX24" fmla="*/ 2098431 w 4355124"/>
                  <a:gd name="connsiteY24" fmla="*/ 272562 h 339970"/>
                  <a:gd name="connsiteX25" fmla="*/ 2221524 w 4355124"/>
                  <a:gd name="connsiteY25" fmla="*/ 263770 h 339970"/>
                  <a:gd name="connsiteX26" fmla="*/ 2259624 w 4355124"/>
                  <a:gd name="connsiteY26" fmla="*/ 281354 h 339970"/>
                  <a:gd name="connsiteX27" fmla="*/ 2356339 w 4355124"/>
                  <a:gd name="connsiteY27" fmla="*/ 263770 h 339970"/>
                  <a:gd name="connsiteX28" fmla="*/ 2499947 w 4355124"/>
                  <a:gd name="connsiteY28" fmla="*/ 287216 h 339970"/>
                  <a:gd name="connsiteX29" fmla="*/ 2593731 w 4355124"/>
                  <a:gd name="connsiteY29" fmla="*/ 281354 h 339970"/>
                  <a:gd name="connsiteX30" fmla="*/ 2637693 w 4355124"/>
                  <a:gd name="connsiteY30" fmla="*/ 290146 h 339970"/>
                  <a:gd name="connsiteX31" fmla="*/ 2710962 w 4355124"/>
                  <a:gd name="connsiteY31" fmla="*/ 293077 h 339970"/>
                  <a:gd name="connsiteX32" fmla="*/ 2763716 w 4355124"/>
                  <a:gd name="connsiteY32" fmla="*/ 269631 h 339970"/>
                  <a:gd name="connsiteX33" fmla="*/ 2798885 w 4355124"/>
                  <a:gd name="connsiteY33" fmla="*/ 281354 h 339970"/>
                  <a:gd name="connsiteX34" fmla="*/ 2957147 w 4355124"/>
                  <a:gd name="connsiteY34" fmla="*/ 287216 h 339970"/>
                  <a:gd name="connsiteX35" fmla="*/ 3056793 w 4355124"/>
                  <a:gd name="connsiteY35" fmla="*/ 290146 h 339970"/>
                  <a:gd name="connsiteX36" fmla="*/ 3121270 w 4355124"/>
                  <a:gd name="connsiteY36" fmla="*/ 290146 h 339970"/>
                  <a:gd name="connsiteX37" fmla="*/ 3168162 w 4355124"/>
                  <a:gd name="connsiteY37" fmla="*/ 304800 h 339970"/>
                  <a:gd name="connsiteX38" fmla="*/ 3200400 w 4355124"/>
                  <a:gd name="connsiteY38" fmla="*/ 293077 h 339970"/>
                  <a:gd name="connsiteX39" fmla="*/ 3302977 w 4355124"/>
                  <a:gd name="connsiteY39" fmla="*/ 287216 h 339970"/>
                  <a:gd name="connsiteX40" fmla="*/ 3367454 w 4355124"/>
                  <a:gd name="connsiteY40" fmla="*/ 310662 h 339970"/>
                  <a:gd name="connsiteX41" fmla="*/ 3405554 w 4355124"/>
                  <a:gd name="connsiteY41" fmla="*/ 310662 h 339970"/>
                  <a:gd name="connsiteX42" fmla="*/ 3534508 w 4355124"/>
                  <a:gd name="connsiteY42" fmla="*/ 298939 h 339970"/>
                  <a:gd name="connsiteX43" fmla="*/ 3581400 w 4355124"/>
                  <a:gd name="connsiteY43" fmla="*/ 313593 h 339970"/>
                  <a:gd name="connsiteX44" fmla="*/ 3619500 w 4355124"/>
                  <a:gd name="connsiteY44" fmla="*/ 298939 h 339970"/>
                  <a:gd name="connsiteX45" fmla="*/ 3675185 w 4355124"/>
                  <a:gd name="connsiteY45" fmla="*/ 307731 h 339970"/>
                  <a:gd name="connsiteX46" fmla="*/ 3812931 w 4355124"/>
                  <a:gd name="connsiteY46" fmla="*/ 298939 h 339970"/>
                  <a:gd name="connsiteX47" fmla="*/ 3889131 w 4355124"/>
                  <a:gd name="connsiteY47" fmla="*/ 319454 h 339970"/>
                  <a:gd name="connsiteX48" fmla="*/ 3956539 w 4355124"/>
                  <a:gd name="connsiteY48" fmla="*/ 301870 h 339970"/>
                  <a:gd name="connsiteX49" fmla="*/ 4038600 w 4355124"/>
                  <a:gd name="connsiteY49" fmla="*/ 316523 h 339970"/>
                  <a:gd name="connsiteX50" fmla="*/ 4135316 w 4355124"/>
                  <a:gd name="connsiteY50" fmla="*/ 310662 h 339970"/>
                  <a:gd name="connsiteX51" fmla="*/ 4164624 w 4355124"/>
                  <a:gd name="connsiteY51" fmla="*/ 307731 h 339970"/>
                  <a:gd name="connsiteX52" fmla="*/ 4226170 w 4355124"/>
                  <a:gd name="connsiteY52" fmla="*/ 316523 h 339970"/>
                  <a:gd name="connsiteX53" fmla="*/ 4346331 w 4355124"/>
                  <a:gd name="connsiteY53" fmla="*/ 316523 h 339970"/>
                  <a:gd name="connsiteX54" fmla="*/ 4355124 w 4355124"/>
                  <a:gd name="connsiteY54" fmla="*/ 14654 h 339970"/>
                  <a:gd name="connsiteX55" fmla="*/ 4305300 w 4355124"/>
                  <a:gd name="connsiteY55" fmla="*/ 14654 h 339970"/>
                  <a:gd name="connsiteX56" fmla="*/ 4232031 w 4355124"/>
                  <a:gd name="connsiteY56" fmla="*/ 0 h 339970"/>
                  <a:gd name="connsiteX57" fmla="*/ 4191000 w 4355124"/>
                  <a:gd name="connsiteY57" fmla="*/ 8793 h 339970"/>
                  <a:gd name="connsiteX58" fmla="*/ 4147039 w 4355124"/>
                  <a:gd name="connsiteY58" fmla="*/ 17585 h 339970"/>
                  <a:gd name="connsiteX59" fmla="*/ 4106008 w 4355124"/>
                  <a:gd name="connsiteY59" fmla="*/ 17585 h 339970"/>
                  <a:gd name="connsiteX60" fmla="*/ 4059116 w 4355124"/>
                  <a:gd name="connsiteY60" fmla="*/ 5862 h 339970"/>
                  <a:gd name="connsiteX61" fmla="*/ 4009293 w 4355124"/>
                  <a:gd name="connsiteY61" fmla="*/ 5862 h 339970"/>
                  <a:gd name="connsiteX62" fmla="*/ 3944816 w 4355124"/>
                  <a:gd name="connsiteY62" fmla="*/ 23446 h 339970"/>
                  <a:gd name="connsiteX63" fmla="*/ 3894993 w 4355124"/>
                  <a:gd name="connsiteY63" fmla="*/ 0 h 339970"/>
                  <a:gd name="connsiteX64" fmla="*/ 3795347 w 4355124"/>
                  <a:gd name="connsiteY64" fmla="*/ 14654 h 339970"/>
                  <a:gd name="connsiteX65" fmla="*/ 3710354 w 4355124"/>
                  <a:gd name="connsiteY65" fmla="*/ 26377 h 339970"/>
                  <a:gd name="connsiteX66" fmla="*/ 3628293 w 4355124"/>
                  <a:gd name="connsiteY66" fmla="*/ 41031 h 339970"/>
                  <a:gd name="connsiteX67" fmla="*/ 3578470 w 4355124"/>
                  <a:gd name="connsiteY67" fmla="*/ 20516 h 339970"/>
                  <a:gd name="connsiteX68" fmla="*/ 3502270 w 4355124"/>
                  <a:gd name="connsiteY68" fmla="*/ 20516 h 339970"/>
                  <a:gd name="connsiteX69" fmla="*/ 3467100 w 4355124"/>
                  <a:gd name="connsiteY69" fmla="*/ 29308 h 339970"/>
                  <a:gd name="connsiteX70" fmla="*/ 3379177 w 4355124"/>
                  <a:gd name="connsiteY70" fmla="*/ 20516 h 339970"/>
                  <a:gd name="connsiteX71" fmla="*/ 3288324 w 4355124"/>
                  <a:gd name="connsiteY71" fmla="*/ 20516 h 339970"/>
                  <a:gd name="connsiteX72" fmla="*/ 3215054 w 4355124"/>
                  <a:gd name="connsiteY72" fmla="*/ 20516 h 339970"/>
                  <a:gd name="connsiteX73" fmla="*/ 3153508 w 4355124"/>
                  <a:gd name="connsiteY73" fmla="*/ 8793 h 339970"/>
                  <a:gd name="connsiteX74" fmla="*/ 3094893 w 4355124"/>
                  <a:gd name="connsiteY74" fmla="*/ 41031 h 339970"/>
                  <a:gd name="connsiteX75" fmla="*/ 3036277 w 4355124"/>
                  <a:gd name="connsiteY75" fmla="*/ 23446 h 339970"/>
                  <a:gd name="connsiteX76" fmla="*/ 2919047 w 4355124"/>
                  <a:gd name="connsiteY76" fmla="*/ 29308 h 339970"/>
                  <a:gd name="connsiteX77" fmla="*/ 2807677 w 4355124"/>
                  <a:gd name="connsiteY77" fmla="*/ 35170 h 339970"/>
                  <a:gd name="connsiteX78" fmla="*/ 2728547 w 4355124"/>
                  <a:gd name="connsiteY78" fmla="*/ 38100 h 339970"/>
                  <a:gd name="connsiteX79" fmla="*/ 2625970 w 4355124"/>
                  <a:gd name="connsiteY79" fmla="*/ 32239 h 339970"/>
                  <a:gd name="connsiteX80" fmla="*/ 2505808 w 4355124"/>
                  <a:gd name="connsiteY80" fmla="*/ 20516 h 339970"/>
                  <a:gd name="connsiteX81" fmla="*/ 2412024 w 4355124"/>
                  <a:gd name="connsiteY81" fmla="*/ 46893 h 339970"/>
                  <a:gd name="connsiteX82" fmla="*/ 2335824 w 4355124"/>
                  <a:gd name="connsiteY82" fmla="*/ 32239 h 339970"/>
                  <a:gd name="connsiteX83" fmla="*/ 2236177 w 4355124"/>
                  <a:gd name="connsiteY83" fmla="*/ 32239 h 339970"/>
                  <a:gd name="connsiteX84" fmla="*/ 2130670 w 4355124"/>
                  <a:gd name="connsiteY84" fmla="*/ 61546 h 339970"/>
                  <a:gd name="connsiteX85" fmla="*/ 2101362 w 4355124"/>
                  <a:gd name="connsiteY85" fmla="*/ 52754 h 339970"/>
                  <a:gd name="connsiteX86" fmla="*/ 1946031 w 4355124"/>
                  <a:gd name="connsiteY86" fmla="*/ 41031 h 339970"/>
                  <a:gd name="connsiteX87" fmla="*/ 1905000 w 4355124"/>
                  <a:gd name="connsiteY87" fmla="*/ 58616 h 339970"/>
                  <a:gd name="connsiteX88" fmla="*/ 1802424 w 4355124"/>
                  <a:gd name="connsiteY88" fmla="*/ 58616 h 339970"/>
                  <a:gd name="connsiteX89" fmla="*/ 1746739 w 4355124"/>
                  <a:gd name="connsiteY89" fmla="*/ 58616 h 339970"/>
                  <a:gd name="connsiteX90" fmla="*/ 1685193 w 4355124"/>
                  <a:gd name="connsiteY90" fmla="*/ 70339 h 339970"/>
                  <a:gd name="connsiteX91" fmla="*/ 1600200 w 4355124"/>
                  <a:gd name="connsiteY91" fmla="*/ 87923 h 339970"/>
                  <a:gd name="connsiteX92" fmla="*/ 1565031 w 4355124"/>
                  <a:gd name="connsiteY92" fmla="*/ 73270 h 339970"/>
                  <a:gd name="connsiteX93" fmla="*/ 1485900 w 4355124"/>
                  <a:gd name="connsiteY93" fmla="*/ 76200 h 339970"/>
                  <a:gd name="connsiteX94" fmla="*/ 1412631 w 4355124"/>
                  <a:gd name="connsiteY94" fmla="*/ 79131 h 339970"/>
                  <a:gd name="connsiteX95" fmla="*/ 1371600 w 4355124"/>
                  <a:gd name="connsiteY95" fmla="*/ 111370 h 339970"/>
                  <a:gd name="connsiteX96" fmla="*/ 1295400 w 4355124"/>
                  <a:gd name="connsiteY96" fmla="*/ 96716 h 339970"/>
                  <a:gd name="connsiteX97" fmla="*/ 1222131 w 4355124"/>
                  <a:gd name="connsiteY97" fmla="*/ 117231 h 339970"/>
                  <a:gd name="connsiteX98" fmla="*/ 1157654 w 4355124"/>
                  <a:gd name="connsiteY98" fmla="*/ 131885 h 339970"/>
                  <a:gd name="connsiteX99" fmla="*/ 1090247 w 4355124"/>
                  <a:gd name="connsiteY99" fmla="*/ 140677 h 339970"/>
                  <a:gd name="connsiteX100" fmla="*/ 1022839 w 4355124"/>
                  <a:gd name="connsiteY100" fmla="*/ 137746 h 339970"/>
                  <a:gd name="connsiteX101" fmla="*/ 870439 w 4355124"/>
                  <a:gd name="connsiteY101" fmla="*/ 146539 h 339970"/>
                  <a:gd name="connsiteX102" fmla="*/ 817685 w 4355124"/>
                  <a:gd name="connsiteY102" fmla="*/ 152400 h 339970"/>
                  <a:gd name="connsiteX103" fmla="*/ 697524 w 4355124"/>
                  <a:gd name="connsiteY103" fmla="*/ 161193 h 339970"/>
                  <a:gd name="connsiteX104" fmla="*/ 644770 w 4355124"/>
                  <a:gd name="connsiteY104" fmla="*/ 175846 h 339970"/>
                  <a:gd name="connsiteX105" fmla="*/ 565639 w 4355124"/>
                  <a:gd name="connsiteY105" fmla="*/ 172916 h 339970"/>
                  <a:gd name="connsiteX106" fmla="*/ 477716 w 4355124"/>
                  <a:gd name="connsiteY106" fmla="*/ 193431 h 339970"/>
                  <a:gd name="connsiteX107" fmla="*/ 392724 w 4355124"/>
                  <a:gd name="connsiteY107" fmla="*/ 222739 h 339970"/>
                  <a:gd name="connsiteX108" fmla="*/ 316524 w 4355124"/>
                  <a:gd name="connsiteY108" fmla="*/ 216877 h 339970"/>
                  <a:gd name="connsiteX109" fmla="*/ 252047 w 4355124"/>
                  <a:gd name="connsiteY109" fmla="*/ 243254 h 339970"/>
                  <a:gd name="connsiteX110" fmla="*/ 175847 w 4355124"/>
                  <a:gd name="connsiteY110" fmla="*/ 254977 h 339970"/>
                  <a:gd name="connsiteX111" fmla="*/ 41031 w 4355124"/>
                  <a:gd name="connsiteY111" fmla="*/ 260839 h 339970"/>
                  <a:gd name="connsiteX112" fmla="*/ 0 w 4355124"/>
                  <a:gd name="connsiteY112" fmla="*/ 272562 h 33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4355124" h="339970">
                    <a:moveTo>
                      <a:pt x="2931" y="339970"/>
                    </a:moveTo>
                    <a:lnTo>
                      <a:pt x="243254" y="334108"/>
                    </a:lnTo>
                    <a:lnTo>
                      <a:pt x="410308" y="316523"/>
                    </a:lnTo>
                    <a:lnTo>
                      <a:pt x="518747" y="304800"/>
                    </a:lnTo>
                    <a:lnTo>
                      <a:pt x="597877" y="331177"/>
                    </a:lnTo>
                    <a:lnTo>
                      <a:pt x="691662" y="313593"/>
                    </a:lnTo>
                    <a:lnTo>
                      <a:pt x="811824" y="301870"/>
                    </a:lnTo>
                    <a:lnTo>
                      <a:pt x="890954" y="293077"/>
                    </a:lnTo>
                    <a:lnTo>
                      <a:pt x="1069731" y="278423"/>
                    </a:lnTo>
                    <a:lnTo>
                      <a:pt x="1143000" y="275493"/>
                    </a:lnTo>
                    <a:lnTo>
                      <a:pt x="1263162" y="290146"/>
                    </a:lnTo>
                    <a:lnTo>
                      <a:pt x="1324708" y="290146"/>
                    </a:lnTo>
                    <a:lnTo>
                      <a:pt x="1359877" y="272562"/>
                    </a:lnTo>
                    <a:lnTo>
                      <a:pt x="1433147" y="272562"/>
                    </a:lnTo>
                    <a:lnTo>
                      <a:pt x="1518139" y="266700"/>
                    </a:lnTo>
                    <a:lnTo>
                      <a:pt x="1553308" y="275493"/>
                    </a:lnTo>
                    <a:lnTo>
                      <a:pt x="1620716" y="249116"/>
                    </a:lnTo>
                    <a:lnTo>
                      <a:pt x="1705708" y="266700"/>
                    </a:lnTo>
                    <a:lnTo>
                      <a:pt x="1761393" y="281354"/>
                    </a:lnTo>
                    <a:lnTo>
                      <a:pt x="1799493" y="263770"/>
                    </a:lnTo>
                    <a:lnTo>
                      <a:pt x="1837593" y="269631"/>
                    </a:lnTo>
                    <a:lnTo>
                      <a:pt x="1893277" y="257908"/>
                    </a:lnTo>
                    <a:lnTo>
                      <a:pt x="2031024" y="272562"/>
                    </a:lnTo>
                    <a:lnTo>
                      <a:pt x="2072054" y="266700"/>
                    </a:lnTo>
                    <a:lnTo>
                      <a:pt x="2098431" y="272562"/>
                    </a:lnTo>
                    <a:lnTo>
                      <a:pt x="2221524" y="263770"/>
                    </a:lnTo>
                    <a:lnTo>
                      <a:pt x="2259624" y="281354"/>
                    </a:lnTo>
                    <a:lnTo>
                      <a:pt x="2356339" y="263770"/>
                    </a:lnTo>
                    <a:lnTo>
                      <a:pt x="2499947" y="287216"/>
                    </a:lnTo>
                    <a:lnTo>
                      <a:pt x="2593731" y="281354"/>
                    </a:lnTo>
                    <a:lnTo>
                      <a:pt x="2637693" y="290146"/>
                    </a:lnTo>
                    <a:lnTo>
                      <a:pt x="2710962" y="293077"/>
                    </a:lnTo>
                    <a:lnTo>
                      <a:pt x="2763716" y="269631"/>
                    </a:lnTo>
                    <a:lnTo>
                      <a:pt x="2798885" y="281354"/>
                    </a:lnTo>
                    <a:lnTo>
                      <a:pt x="2957147" y="287216"/>
                    </a:lnTo>
                    <a:lnTo>
                      <a:pt x="3056793" y="290146"/>
                    </a:lnTo>
                    <a:lnTo>
                      <a:pt x="3121270" y="290146"/>
                    </a:lnTo>
                    <a:lnTo>
                      <a:pt x="3168162" y="304800"/>
                    </a:lnTo>
                    <a:lnTo>
                      <a:pt x="3200400" y="293077"/>
                    </a:lnTo>
                    <a:lnTo>
                      <a:pt x="3302977" y="287216"/>
                    </a:lnTo>
                    <a:lnTo>
                      <a:pt x="3367454" y="310662"/>
                    </a:lnTo>
                    <a:lnTo>
                      <a:pt x="3405554" y="310662"/>
                    </a:lnTo>
                    <a:lnTo>
                      <a:pt x="3534508" y="298939"/>
                    </a:lnTo>
                    <a:lnTo>
                      <a:pt x="3581400" y="313593"/>
                    </a:lnTo>
                    <a:lnTo>
                      <a:pt x="3619500" y="298939"/>
                    </a:lnTo>
                    <a:lnTo>
                      <a:pt x="3675185" y="307731"/>
                    </a:lnTo>
                    <a:lnTo>
                      <a:pt x="3812931" y="298939"/>
                    </a:lnTo>
                    <a:lnTo>
                      <a:pt x="3889131" y="319454"/>
                    </a:lnTo>
                    <a:lnTo>
                      <a:pt x="3956539" y="301870"/>
                    </a:lnTo>
                    <a:lnTo>
                      <a:pt x="4038600" y="316523"/>
                    </a:lnTo>
                    <a:lnTo>
                      <a:pt x="4135316" y="310662"/>
                    </a:lnTo>
                    <a:lnTo>
                      <a:pt x="4164624" y="307731"/>
                    </a:lnTo>
                    <a:lnTo>
                      <a:pt x="4226170" y="316523"/>
                    </a:lnTo>
                    <a:lnTo>
                      <a:pt x="4346331" y="316523"/>
                    </a:lnTo>
                    <a:lnTo>
                      <a:pt x="4355124" y="14654"/>
                    </a:lnTo>
                    <a:lnTo>
                      <a:pt x="4305300" y="14654"/>
                    </a:lnTo>
                    <a:lnTo>
                      <a:pt x="4232031" y="0"/>
                    </a:lnTo>
                    <a:lnTo>
                      <a:pt x="4191000" y="8793"/>
                    </a:lnTo>
                    <a:lnTo>
                      <a:pt x="4147039" y="17585"/>
                    </a:lnTo>
                    <a:lnTo>
                      <a:pt x="4106008" y="17585"/>
                    </a:lnTo>
                    <a:lnTo>
                      <a:pt x="4059116" y="5862"/>
                    </a:lnTo>
                    <a:lnTo>
                      <a:pt x="4009293" y="5862"/>
                    </a:lnTo>
                    <a:lnTo>
                      <a:pt x="3944816" y="23446"/>
                    </a:lnTo>
                    <a:lnTo>
                      <a:pt x="3894993" y="0"/>
                    </a:lnTo>
                    <a:lnTo>
                      <a:pt x="3795347" y="14654"/>
                    </a:lnTo>
                    <a:lnTo>
                      <a:pt x="3710354" y="26377"/>
                    </a:lnTo>
                    <a:lnTo>
                      <a:pt x="3628293" y="41031"/>
                    </a:lnTo>
                    <a:lnTo>
                      <a:pt x="3578470" y="20516"/>
                    </a:lnTo>
                    <a:lnTo>
                      <a:pt x="3502270" y="20516"/>
                    </a:lnTo>
                    <a:lnTo>
                      <a:pt x="3467100" y="29308"/>
                    </a:lnTo>
                    <a:lnTo>
                      <a:pt x="3379177" y="20516"/>
                    </a:lnTo>
                    <a:lnTo>
                      <a:pt x="3288324" y="20516"/>
                    </a:lnTo>
                    <a:lnTo>
                      <a:pt x="3215054" y="20516"/>
                    </a:lnTo>
                    <a:lnTo>
                      <a:pt x="3153508" y="8793"/>
                    </a:lnTo>
                    <a:lnTo>
                      <a:pt x="3094893" y="41031"/>
                    </a:lnTo>
                    <a:lnTo>
                      <a:pt x="3036277" y="23446"/>
                    </a:lnTo>
                    <a:lnTo>
                      <a:pt x="2919047" y="29308"/>
                    </a:lnTo>
                    <a:lnTo>
                      <a:pt x="2807677" y="35170"/>
                    </a:lnTo>
                    <a:lnTo>
                      <a:pt x="2728547" y="38100"/>
                    </a:lnTo>
                    <a:lnTo>
                      <a:pt x="2625970" y="32239"/>
                    </a:lnTo>
                    <a:lnTo>
                      <a:pt x="2505808" y="20516"/>
                    </a:lnTo>
                    <a:lnTo>
                      <a:pt x="2412024" y="46893"/>
                    </a:lnTo>
                    <a:lnTo>
                      <a:pt x="2335824" y="32239"/>
                    </a:lnTo>
                    <a:lnTo>
                      <a:pt x="2236177" y="32239"/>
                    </a:lnTo>
                    <a:lnTo>
                      <a:pt x="2130670" y="61546"/>
                    </a:lnTo>
                    <a:lnTo>
                      <a:pt x="2101362" y="52754"/>
                    </a:lnTo>
                    <a:lnTo>
                      <a:pt x="1946031" y="41031"/>
                    </a:lnTo>
                    <a:lnTo>
                      <a:pt x="1905000" y="58616"/>
                    </a:lnTo>
                    <a:lnTo>
                      <a:pt x="1802424" y="58616"/>
                    </a:lnTo>
                    <a:lnTo>
                      <a:pt x="1746739" y="58616"/>
                    </a:lnTo>
                    <a:lnTo>
                      <a:pt x="1685193" y="70339"/>
                    </a:lnTo>
                    <a:lnTo>
                      <a:pt x="1600200" y="87923"/>
                    </a:lnTo>
                    <a:lnTo>
                      <a:pt x="1565031" y="73270"/>
                    </a:lnTo>
                    <a:lnTo>
                      <a:pt x="1485900" y="76200"/>
                    </a:lnTo>
                    <a:lnTo>
                      <a:pt x="1412631" y="79131"/>
                    </a:lnTo>
                    <a:lnTo>
                      <a:pt x="1371600" y="111370"/>
                    </a:lnTo>
                    <a:lnTo>
                      <a:pt x="1295400" y="96716"/>
                    </a:lnTo>
                    <a:lnTo>
                      <a:pt x="1222131" y="117231"/>
                    </a:lnTo>
                    <a:lnTo>
                      <a:pt x="1157654" y="131885"/>
                    </a:lnTo>
                    <a:lnTo>
                      <a:pt x="1090247" y="140677"/>
                    </a:lnTo>
                    <a:lnTo>
                      <a:pt x="1022839" y="137746"/>
                    </a:lnTo>
                    <a:lnTo>
                      <a:pt x="870439" y="146539"/>
                    </a:lnTo>
                    <a:lnTo>
                      <a:pt x="817685" y="152400"/>
                    </a:lnTo>
                    <a:lnTo>
                      <a:pt x="697524" y="161193"/>
                    </a:lnTo>
                    <a:lnTo>
                      <a:pt x="644770" y="175846"/>
                    </a:lnTo>
                    <a:lnTo>
                      <a:pt x="565639" y="172916"/>
                    </a:lnTo>
                    <a:lnTo>
                      <a:pt x="477716" y="193431"/>
                    </a:lnTo>
                    <a:lnTo>
                      <a:pt x="392724" y="222739"/>
                    </a:lnTo>
                    <a:lnTo>
                      <a:pt x="316524" y="216877"/>
                    </a:lnTo>
                    <a:lnTo>
                      <a:pt x="252047" y="243254"/>
                    </a:lnTo>
                    <a:lnTo>
                      <a:pt x="175847" y="254977"/>
                    </a:lnTo>
                    <a:lnTo>
                      <a:pt x="41031" y="260839"/>
                    </a:lnTo>
                    <a:lnTo>
                      <a:pt x="0" y="272562"/>
                    </a:lnTo>
                  </a:path>
                </a:pathLst>
              </a:cu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0" name="Freeform: Shape 149">
                <a:extLst>
                  <a:ext uri="{FF2B5EF4-FFF2-40B4-BE49-F238E27FC236}">
                    <a16:creationId xmlns:a16="http://schemas.microsoft.com/office/drawing/2014/main" id="{A2A7A049-1F74-4932-8B1A-3C3BA96694D5}"/>
                  </a:ext>
                </a:extLst>
              </p:cNvPr>
              <p:cNvSpPr/>
              <p:nvPr/>
            </p:nvSpPr>
            <p:spPr>
              <a:xfrm>
                <a:off x="1461304" y="5911770"/>
                <a:ext cx="2531962" cy="185195"/>
              </a:xfrm>
              <a:custGeom>
                <a:avLst/>
                <a:gdLst>
                  <a:gd name="connsiteX0" fmla="*/ 0 w 2531962"/>
                  <a:gd name="connsiteY0" fmla="*/ 138896 h 185195"/>
                  <a:gd name="connsiteX1" fmla="*/ 109959 w 2531962"/>
                  <a:gd name="connsiteY1" fmla="*/ 156258 h 185195"/>
                  <a:gd name="connsiteX2" fmla="*/ 234387 w 2531962"/>
                  <a:gd name="connsiteY2" fmla="*/ 147577 h 185195"/>
                  <a:gd name="connsiteX3" fmla="*/ 321197 w 2531962"/>
                  <a:gd name="connsiteY3" fmla="*/ 141789 h 185195"/>
                  <a:gd name="connsiteX4" fmla="*/ 442731 w 2531962"/>
                  <a:gd name="connsiteY4" fmla="*/ 141789 h 185195"/>
                  <a:gd name="connsiteX5" fmla="*/ 517967 w 2531962"/>
                  <a:gd name="connsiteY5" fmla="*/ 127321 h 185195"/>
                  <a:gd name="connsiteX6" fmla="*/ 616352 w 2531962"/>
                  <a:gd name="connsiteY6" fmla="*/ 164939 h 185195"/>
                  <a:gd name="connsiteX7" fmla="*/ 656863 w 2531962"/>
                  <a:gd name="connsiteY7" fmla="*/ 185195 h 185195"/>
                  <a:gd name="connsiteX8" fmla="*/ 755248 w 2531962"/>
                  <a:gd name="connsiteY8" fmla="*/ 173620 h 185195"/>
                  <a:gd name="connsiteX9" fmla="*/ 859420 w 2531962"/>
                  <a:gd name="connsiteY9" fmla="*/ 164939 h 185195"/>
                  <a:gd name="connsiteX10" fmla="*/ 925974 w 2531962"/>
                  <a:gd name="connsiteY10" fmla="*/ 156258 h 185195"/>
                  <a:gd name="connsiteX11" fmla="*/ 1004104 w 2531962"/>
                  <a:gd name="connsiteY11" fmla="*/ 136002 h 185195"/>
                  <a:gd name="connsiteX12" fmla="*/ 1125638 w 2531962"/>
                  <a:gd name="connsiteY12" fmla="*/ 136002 h 185195"/>
                  <a:gd name="connsiteX13" fmla="*/ 1189299 w 2531962"/>
                  <a:gd name="connsiteY13" fmla="*/ 138896 h 185195"/>
                  <a:gd name="connsiteX14" fmla="*/ 1267428 w 2531962"/>
                  <a:gd name="connsiteY14" fmla="*/ 130215 h 185195"/>
                  <a:gd name="connsiteX15" fmla="*/ 1388962 w 2531962"/>
                  <a:gd name="connsiteY15" fmla="*/ 101278 h 185195"/>
                  <a:gd name="connsiteX16" fmla="*/ 1420792 w 2531962"/>
                  <a:gd name="connsiteY16" fmla="*/ 92597 h 185195"/>
                  <a:gd name="connsiteX17" fmla="*/ 1522071 w 2531962"/>
                  <a:gd name="connsiteY17" fmla="*/ 127321 h 185195"/>
                  <a:gd name="connsiteX18" fmla="*/ 1611774 w 2531962"/>
                  <a:gd name="connsiteY18" fmla="*/ 107065 h 185195"/>
                  <a:gd name="connsiteX19" fmla="*/ 1701478 w 2531962"/>
                  <a:gd name="connsiteY19" fmla="*/ 95491 h 185195"/>
                  <a:gd name="connsiteX20" fmla="*/ 1768033 w 2531962"/>
                  <a:gd name="connsiteY20" fmla="*/ 83916 h 185195"/>
                  <a:gd name="connsiteX21" fmla="*/ 1854843 w 2531962"/>
                  <a:gd name="connsiteY21" fmla="*/ 60767 h 185195"/>
                  <a:gd name="connsiteX22" fmla="*/ 1918504 w 2531962"/>
                  <a:gd name="connsiteY22" fmla="*/ 104172 h 185195"/>
                  <a:gd name="connsiteX23" fmla="*/ 1938759 w 2531962"/>
                  <a:gd name="connsiteY23" fmla="*/ 121534 h 185195"/>
                  <a:gd name="connsiteX24" fmla="*/ 2034250 w 2531962"/>
                  <a:gd name="connsiteY24" fmla="*/ 86810 h 185195"/>
                  <a:gd name="connsiteX25" fmla="*/ 2077655 w 2531962"/>
                  <a:gd name="connsiteY25" fmla="*/ 83916 h 185195"/>
                  <a:gd name="connsiteX26" fmla="*/ 2158678 w 2531962"/>
                  <a:gd name="connsiteY26" fmla="*/ 49192 h 185195"/>
                  <a:gd name="connsiteX27" fmla="*/ 2245488 w 2531962"/>
                  <a:gd name="connsiteY27" fmla="*/ 34724 h 185195"/>
                  <a:gd name="connsiteX28" fmla="*/ 2320724 w 2531962"/>
                  <a:gd name="connsiteY28" fmla="*/ 31830 h 185195"/>
                  <a:gd name="connsiteX29" fmla="*/ 2369916 w 2531962"/>
                  <a:gd name="connsiteY29" fmla="*/ 2893 h 185195"/>
                  <a:gd name="connsiteX30" fmla="*/ 2482769 w 2531962"/>
                  <a:gd name="connsiteY30" fmla="*/ 2893 h 185195"/>
                  <a:gd name="connsiteX31" fmla="*/ 2531962 w 2531962"/>
                  <a:gd name="connsiteY31" fmla="*/ 0 h 18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531962" h="185195">
                    <a:moveTo>
                      <a:pt x="0" y="138896"/>
                    </a:moveTo>
                    <a:lnTo>
                      <a:pt x="109959" y="156258"/>
                    </a:lnTo>
                    <a:lnTo>
                      <a:pt x="234387" y="147577"/>
                    </a:lnTo>
                    <a:lnTo>
                      <a:pt x="321197" y="141789"/>
                    </a:lnTo>
                    <a:lnTo>
                      <a:pt x="442731" y="141789"/>
                    </a:lnTo>
                    <a:lnTo>
                      <a:pt x="517967" y="127321"/>
                    </a:lnTo>
                    <a:lnTo>
                      <a:pt x="616352" y="164939"/>
                    </a:lnTo>
                    <a:lnTo>
                      <a:pt x="656863" y="185195"/>
                    </a:lnTo>
                    <a:lnTo>
                      <a:pt x="755248" y="173620"/>
                    </a:lnTo>
                    <a:lnTo>
                      <a:pt x="859420" y="164939"/>
                    </a:lnTo>
                    <a:lnTo>
                      <a:pt x="925974" y="156258"/>
                    </a:lnTo>
                    <a:lnTo>
                      <a:pt x="1004104" y="136002"/>
                    </a:lnTo>
                    <a:lnTo>
                      <a:pt x="1125638" y="136002"/>
                    </a:lnTo>
                    <a:lnTo>
                      <a:pt x="1189299" y="138896"/>
                    </a:lnTo>
                    <a:lnTo>
                      <a:pt x="1267428" y="130215"/>
                    </a:lnTo>
                    <a:lnTo>
                      <a:pt x="1388962" y="101278"/>
                    </a:lnTo>
                    <a:lnTo>
                      <a:pt x="1420792" y="92597"/>
                    </a:lnTo>
                    <a:lnTo>
                      <a:pt x="1522071" y="127321"/>
                    </a:lnTo>
                    <a:lnTo>
                      <a:pt x="1611774" y="107065"/>
                    </a:lnTo>
                    <a:lnTo>
                      <a:pt x="1701478" y="95491"/>
                    </a:lnTo>
                    <a:lnTo>
                      <a:pt x="1768033" y="83916"/>
                    </a:lnTo>
                    <a:lnTo>
                      <a:pt x="1854843" y="60767"/>
                    </a:lnTo>
                    <a:lnTo>
                      <a:pt x="1918504" y="104172"/>
                    </a:lnTo>
                    <a:lnTo>
                      <a:pt x="1938759" y="121534"/>
                    </a:lnTo>
                    <a:lnTo>
                      <a:pt x="2034250" y="86810"/>
                    </a:lnTo>
                    <a:lnTo>
                      <a:pt x="2077655" y="83916"/>
                    </a:lnTo>
                    <a:lnTo>
                      <a:pt x="2158678" y="49192"/>
                    </a:lnTo>
                    <a:lnTo>
                      <a:pt x="2245488" y="34724"/>
                    </a:lnTo>
                    <a:lnTo>
                      <a:pt x="2320724" y="31830"/>
                    </a:lnTo>
                    <a:lnTo>
                      <a:pt x="2369916" y="2893"/>
                    </a:lnTo>
                    <a:lnTo>
                      <a:pt x="2482769" y="2893"/>
                    </a:lnTo>
                    <a:lnTo>
                      <a:pt x="2531962" y="0"/>
                    </a:lnTo>
                  </a:path>
                </a:pathLst>
              </a:custGeom>
              <a:noFill/>
              <a:ln w="19050">
                <a:solidFill>
                  <a:srgbClr val="2774A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1" name="Freeform: Shape 150">
                <a:extLst>
                  <a:ext uri="{FF2B5EF4-FFF2-40B4-BE49-F238E27FC236}">
                    <a16:creationId xmlns:a16="http://schemas.microsoft.com/office/drawing/2014/main" id="{36CA3A1E-292D-44FF-B8FF-48ED38A0A5F3}"/>
                  </a:ext>
                </a:extLst>
              </p:cNvPr>
              <p:cNvSpPr/>
              <p:nvPr/>
            </p:nvSpPr>
            <p:spPr>
              <a:xfrm>
                <a:off x="3990374" y="5116009"/>
                <a:ext cx="4350205" cy="798652"/>
              </a:xfrm>
              <a:custGeom>
                <a:avLst/>
                <a:gdLst>
                  <a:gd name="connsiteX0" fmla="*/ 0 w 4343400"/>
                  <a:gd name="connsiteY0" fmla="*/ 798653 h 798653"/>
                  <a:gd name="connsiteX1" fmla="*/ 107066 w 4343400"/>
                  <a:gd name="connsiteY1" fmla="*/ 792866 h 798653"/>
                  <a:gd name="connsiteX2" fmla="*/ 237281 w 4343400"/>
                  <a:gd name="connsiteY2" fmla="*/ 775504 h 798653"/>
                  <a:gd name="connsiteX3" fmla="*/ 312517 w 4343400"/>
                  <a:gd name="connsiteY3" fmla="*/ 778398 h 798653"/>
                  <a:gd name="connsiteX4" fmla="*/ 445625 w 4343400"/>
                  <a:gd name="connsiteY4" fmla="*/ 743674 h 798653"/>
                  <a:gd name="connsiteX5" fmla="*/ 593203 w 4343400"/>
                  <a:gd name="connsiteY5" fmla="*/ 737886 h 798653"/>
                  <a:gd name="connsiteX6" fmla="*/ 723418 w 4343400"/>
                  <a:gd name="connsiteY6" fmla="*/ 720524 h 798653"/>
                  <a:gd name="connsiteX7" fmla="*/ 827590 w 4343400"/>
                  <a:gd name="connsiteY7" fmla="*/ 700268 h 798653"/>
                  <a:gd name="connsiteX8" fmla="*/ 879676 w 4343400"/>
                  <a:gd name="connsiteY8" fmla="*/ 700268 h 798653"/>
                  <a:gd name="connsiteX9" fmla="*/ 960699 w 4343400"/>
                  <a:gd name="connsiteY9" fmla="*/ 674225 h 798653"/>
                  <a:gd name="connsiteX10" fmla="*/ 1076446 w 4343400"/>
                  <a:gd name="connsiteY10" fmla="*/ 656863 h 798653"/>
                  <a:gd name="connsiteX11" fmla="*/ 1119851 w 4343400"/>
                  <a:gd name="connsiteY11" fmla="*/ 659757 h 798653"/>
                  <a:gd name="connsiteX12" fmla="*/ 1163256 w 4343400"/>
                  <a:gd name="connsiteY12" fmla="*/ 662651 h 798653"/>
                  <a:gd name="connsiteX13" fmla="*/ 1281896 w 4343400"/>
                  <a:gd name="connsiteY13" fmla="*/ 633714 h 798653"/>
                  <a:gd name="connsiteX14" fmla="*/ 1409218 w 4343400"/>
                  <a:gd name="connsiteY14" fmla="*/ 616352 h 798653"/>
                  <a:gd name="connsiteX15" fmla="*/ 1522071 w 4343400"/>
                  <a:gd name="connsiteY15" fmla="*/ 610565 h 798653"/>
                  <a:gd name="connsiteX16" fmla="*/ 1571263 w 4343400"/>
                  <a:gd name="connsiteY16" fmla="*/ 578734 h 798653"/>
                  <a:gd name="connsiteX17" fmla="*/ 1753565 w 4343400"/>
                  <a:gd name="connsiteY17" fmla="*/ 555585 h 798653"/>
                  <a:gd name="connsiteX18" fmla="*/ 1831694 w 4343400"/>
                  <a:gd name="connsiteY18" fmla="*/ 546904 h 798653"/>
                  <a:gd name="connsiteX19" fmla="*/ 1944547 w 4343400"/>
                  <a:gd name="connsiteY19" fmla="*/ 512180 h 798653"/>
                  <a:gd name="connsiteX20" fmla="*/ 2031357 w 4343400"/>
                  <a:gd name="connsiteY20" fmla="*/ 512180 h 798653"/>
                  <a:gd name="connsiteX21" fmla="*/ 2089231 w 4343400"/>
                  <a:gd name="connsiteY21" fmla="*/ 489031 h 798653"/>
                  <a:gd name="connsiteX22" fmla="*/ 2173147 w 4343400"/>
                  <a:gd name="connsiteY22" fmla="*/ 474562 h 798653"/>
                  <a:gd name="connsiteX23" fmla="*/ 2271532 w 4343400"/>
                  <a:gd name="connsiteY23" fmla="*/ 442732 h 798653"/>
                  <a:gd name="connsiteX24" fmla="*/ 2404641 w 4343400"/>
                  <a:gd name="connsiteY24" fmla="*/ 425370 h 798653"/>
                  <a:gd name="connsiteX25" fmla="*/ 2511706 w 4343400"/>
                  <a:gd name="connsiteY25" fmla="*/ 405114 h 798653"/>
                  <a:gd name="connsiteX26" fmla="*/ 2615879 w 4343400"/>
                  <a:gd name="connsiteY26" fmla="*/ 376177 h 798653"/>
                  <a:gd name="connsiteX27" fmla="*/ 2714263 w 4343400"/>
                  <a:gd name="connsiteY27" fmla="*/ 358815 h 798653"/>
                  <a:gd name="connsiteX28" fmla="*/ 2763456 w 4343400"/>
                  <a:gd name="connsiteY28" fmla="*/ 332772 h 798653"/>
                  <a:gd name="connsiteX29" fmla="*/ 2841585 w 4343400"/>
                  <a:gd name="connsiteY29" fmla="*/ 321198 h 798653"/>
                  <a:gd name="connsiteX30" fmla="*/ 2939970 w 4343400"/>
                  <a:gd name="connsiteY30" fmla="*/ 312517 h 798653"/>
                  <a:gd name="connsiteX31" fmla="*/ 3090441 w 4343400"/>
                  <a:gd name="connsiteY31" fmla="*/ 274899 h 798653"/>
                  <a:gd name="connsiteX32" fmla="*/ 3177251 w 4343400"/>
                  <a:gd name="connsiteY32" fmla="*/ 251749 h 798653"/>
                  <a:gd name="connsiteX33" fmla="*/ 3266955 w 4343400"/>
                  <a:gd name="connsiteY33" fmla="*/ 240175 h 798653"/>
                  <a:gd name="connsiteX34" fmla="*/ 3362446 w 4343400"/>
                  <a:gd name="connsiteY34" fmla="*/ 217025 h 798653"/>
                  <a:gd name="connsiteX35" fmla="*/ 3443469 w 4343400"/>
                  <a:gd name="connsiteY35" fmla="*/ 193876 h 798653"/>
                  <a:gd name="connsiteX36" fmla="*/ 3521598 w 4343400"/>
                  <a:gd name="connsiteY36" fmla="*/ 182301 h 798653"/>
                  <a:gd name="connsiteX37" fmla="*/ 3608408 w 4343400"/>
                  <a:gd name="connsiteY37" fmla="*/ 164939 h 798653"/>
                  <a:gd name="connsiteX38" fmla="*/ 3738623 w 4343400"/>
                  <a:gd name="connsiteY38" fmla="*/ 127322 h 798653"/>
                  <a:gd name="connsiteX39" fmla="*/ 3842795 w 4343400"/>
                  <a:gd name="connsiteY39" fmla="*/ 112853 h 798653"/>
                  <a:gd name="connsiteX40" fmla="*/ 3967223 w 4343400"/>
                  <a:gd name="connsiteY40" fmla="*/ 78129 h 798653"/>
                  <a:gd name="connsiteX41" fmla="*/ 4068501 w 4343400"/>
                  <a:gd name="connsiteY41" fmla="*/ 57874 h 798653"/>
                  <a:gd name="connsiteX42" fmla="*/ 4224760 w 4343400"/>
                  <a:gd name="connsiteY42" fmla="*/ 20256 h 798653"/>
                  <a:gd name="connsiteX43" fmla="*/ 4343400 w 4343400"/>
                  <a:gd name="connsiteY43" fmla="*/ 0 h 798653"/>
                  <a:gd name="connsiteX0" fmla="*/ 0 w 4350204"/>
                  <a:gd name="connsiteY0" fmla="*/ 798653 h 798653"/>
                  <a:gd name="connsiteX1" fmla="*/ 107066 w 4350204"/>
                  <a:gd name="connsiteY1" fmla="*/ 792866 h 798653"/>
                  <a:gd name="connsiteX2" fmla="*/ 237281 w 4350204"/>
                  <a:gd name="connsiteY2" fmla="*/ 775504 h 798653"/>
                  <a:gd name="connsiteX3" fmla="*/ 312517 w 4350204"/>
                  <a:gd name="connsiteY3" fmla="*/ 778398 h 798653"/>
                  <a:gd name="connsiteX4" fmla="*/ 445625 w 4350204"/>
                  <a:gd name="connsiteY4" fmla="*/ 743674 h 798653"/>
                  <a:gd name="connsiteX5" fmla="*/ 593203 w 4350204"/>
                  <a:gd name="connsiteY5" fmla="*/ 737886 h 798653"/>
                  <a:gd name="connsiteX6" fmla="*/ 723418 w 4350204"/>
                  <a:gd name="connsiteY6" fmla="*/ 720524 h 798653"/>
                  <a:gd name="connsiteX7" fmla="*/ 827590 w 4350204"/>
                  <a:gd name="connsiteY7" fmla="*/ 700268 h 798653"/>
                  <a:gd name="connsiteX8" fmla="*/ 879676 w 4350204"/>
                  <a:gd name="connsiteY8" fmla="*/ 700268 h 798653"/>
                  <a:gd name="connsiteX9" fmla="*/ 960699 w 4350204"/>
                  <a:gd name="connsiteY9" fmla="*/ 674225 h 798653"/>
                  <a:gd name="connsiteX10" fmla="*/ 1076446 w 4350204"/>
                  <a:gd name="connsiteY10" fmla="*/ 656863 h 798653"/>
                  <a:gd name="connsiteX11" fmla="*/ 1119851 w 4350204"/>
                  <a:gd name="connsiteY11" fmla="*/ 659757 h 798653"/>
                  <a:gd name="connsiteX12" fmla="*/ 1163256 w 4350204"/>
                  <a:gd name="connsiteY12" fmla="*/ 662651 h 798653"/>
                  <a:gd name="connsiteX13" fmla="*/ 1281896 w 4350204"/>
                  <a:gd name="connsiteY13" fmla="*/ 633714 h 798653"/>
                  <a:gd name="connsiteX14" fmla="*/ 1409218 w 4350204"/>
                  <a:gd name="connsiteY14" fmla="*/ 616352 h 798653"/>
                  <a:gd name="connsiteX15" fmla="*/ 1522071 w 4350204"/>
                  <a:gd name="connsiteY15" fmla="*/ 610565 h 798653"/>
                  <a:gd name="connsiteX16" fmla="*/ 1571263 w 4350204"/>
                  <a:gd name="connsiteY16" fmla="*/ 578734 h 798653"/>
                  <a:gd name="connsiteX17" fmla="*/ 1753565 w 4350204"/>
                  <a:gd name="connsiteY17" fmla="*/ 555585 h 798653"/>
                  <a:gd name="connsiteX18" fmla="*/ 1831694 w 4350204"/>
                  <a:gd name="connsiteY18" fmla="*/ 546904 h 798653"/>
                  <a:gd name="connsiteX19" fmla="*/ 1944547 w 4350204"/>
                  <a:gd name="connsiteY19" fmla="*/ 512180 h 798653"/>
                  <a:gd name="connsiteX20" fmla="*/ 2031357 w 4350204"/>
                  <a:gd name="connsiteY20" fmla="*/ 512180 h 798653"/>
                  <a:gd name="connsiteX21" fmla="*/ 2089231 w 4350204"/>
                  <a:gd name="connsiteY21" fmla="*/ 489031 h 798653"/>
                  <a:gd name="connsiteX22" fmla="*/ 2173147 w 4350204"/>
                  <a:gd name="connsiteY22" fmla="*/ 474562 h 798653"/>
                  <a:gd name="connsiteX23" fmla="*/ 2271532 w 4350204"/>
                  <a:gd name="connsiteY23" fmla="*/ 442732 h 798653"/>
                  <a:gd name="connsiteX24" fmla="*/ 2404641 w 4350204"/>
                  <a:gd name="connsiteY24" fmla="*/ 425370 h 798653"/>
                  <a:gd name="connsiteX25" fmla="*/ 2511706 w 4350204"/>
                  <a:gd name="connsiteY25" fmla="*/ 405114 h 798653"/>
                  <a:gd name="connsiteX26" fmla="*/ 2615879 w 4350204"/>
                  <a:gd name="connsiteY26" fmla="*/ 376177 h 798653"/>
                  <a:gd name="connsiteX27" fmla="*/ 2714263 w 4350204"/>
                  <a:gd name="connsiteY27" fmla="*/ 358815 h 798653"/>
                  <a:gd name="connsiteX28" fmla="*/ 2763456 w 4350204"/>
                  <a:gd name="connsiteY28" fmla="*/ 332772 h 798653"/>
                  <a:gd name="connsiteX29" fmla="*/ 2841585 w 4350204"/>
                  <a:gd name="connsiteY29" fmla="*/ 321198 h 798653"/>
                  <a:gd name="connsiteX30" fmla="*/ 2939970 w 4350204"/>
                  <a:gd name="connsiteY30" fmla="*/ 312517 h 798653"/>
                  <a:gd name="connsiteX31" fmla="*/ 3090441 w 4350204"/>
                  <a:gd name="connsiteY31" fmla="*/ 274899 h 798653"/>
                  <a:gd name="connsiteX32" fmla="*/ 3177251 w 4350204"/>
                  <a:gd name="connsiteY32" fmla="*/ 251749 h 798653"/>
                  <a:gd name="connsiteX33" fmla="*/ 3266955 w 4350204"/>
                  <a:gd name="connsiteY33" fmla="*/ 240175 h 798653"/>
                  <a:gd name="connsiteX34" fmla="*/ 3362446 w 4350204"/>
                  <a:gd name="connsiteY34" fmla="*/ 217025 h 798653"/>
                  <a:gd name="connsiteX35" fmla="*/ 3443469 w 4350204"/>
                  <a:gd name="connsiteY35" fmla="*/ 193876 h 798653"/>
                  <a:gd name="connsiteX36" fmla="*/ 3521598 w 4350204"/>
                  <a:gd name="connsiteY36" fmla="*/ 182301 h 798653"/>
                  <a:gd name="connsiteX37" fmla="*/ 3608408 w 4350204"/>
                  <a:gd name="connsiteY37" fmla="*/ 164939 h 798653"/>
                  <a:gd name="connsiteX38" fmla="*/ 3738623 w 4350204"/>
                  <a:gd name="connsiteY38" fmla="*/ 127322 h 798653"/>
                  <a:gd name="connsiteX39" fmla="*/ 3842795 w 4350204"/>
                  <a:gd name="connsiteY39" fmla="*/ 112853 h 798653"/>
                  <a:gd name="connsiteX40" fmla="*/ 3967223 w 4350204"/>
                  <a:gd name="connsiteY40" fmla="*/ 78129 h 798653"/>
                  <a:gd name="connsiteX41" fmla="*/ 4068501 w 4350204"/>
                  <a:gd name="connsiteY41" fmla="*/ 57874 h 798653"/>
                  <a:gd name="connsiteX42" fmla="*/ 4224760 w 4350204"/>
                  <a:gd name="connsiteY42" fmla="*/ 20256 h 798653"/>
                  <a:gd name="connsiteX43" fmla="*/ 4350204 w 4350204"/>
                  <a:gd name="connsiteY43" fmla="*/ 0 h 798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350204" h="798653">
                    <a:moveTo>
                      <a:pt x="0" y="798653"/>
                    </a:moveTo>
                    <a:lnTo>
                      <a:pt x="107066" y="792866"/>
                    </a:lnTo>
                    <a:lnTo>
                      <a:pt x="237281" y="775504"/>
                    </a:lnTo>
                    <a:lnTo>
                      <a:pt x="312517" y="778398"/>
                    </a:lnTo>
                    <a:lnTo>
                      <a:pt x="445625" y="743674"/>
                    </a:lnTo>
                    <a:lnTo>
                      <a:pt x="593203" y="737886"/>
                    </a:lnTo>
                    <a:lnTo>
                      <a:pt x="723418" y="720524"/>
                    </a:lnTo>
                    <a:lnTo>
                      <a:pt x="827590" y="700268"/>
                    </a:lnTo>
                    <a:lnTo>
                      <a:pt x="879676" y="700268"/>
                    </a:lnTo>
                    <a:lnTo>
                      <a:pt x="960699" y="674225"/>
                    </a:lnTo>
                    <a:lnTo>
                      <a:pt x="1076446" y="656863"/>
                    </a:lnTo>
                    <a:lnTo>
                      <a:pt x="1119851" y="659757"/>
                    </a:lnTo>
                    <a:lnTo>
                      <a:pt x="1163256" y="662651"/>
                    </a:lnTo>
                    <a:lnTo>
                      <a:pt x="1281896" y="633714"/>
                    </a:lnTo>
                    <a:lnTo>
                      <a:pt x="1409218" y="616352"/>
                    </a:lnTo>
                    <a:lnTo>
                      <a:pt x="1522071" y="610565"/>
                    </a:lnTo>
                    <a:lnTo>
                      <a:pt x="1571263" y="578734"/>
                    </a:lnTo>
                    <a:lnTo>
                      <a:pt x="1753565" y="555585"/>
                    </a:lnTo>
                    <a:lnTo>
                      <a:pt x="1831694" y="546904"/>
                    </a:lnTo>
                    <a:lnTo>
                      <a:pt x="1944547" y="512180"/>
                    </a:lnTo>
                    <a:lnTo>
                      <a:pt x="2031357" y="512180"/>
                    </a:lnTo>
                    <a:lnTo>
                      <a:pt x="2089231" y="489031"/>
                    </a:lnTo>
                    <a:lnTo>
                      <a:pt x="2173147" y="474562"/>
                    </a:lnTo>
                    <a:lnTo>
                      <a:pt x="2271532" y="442732"/>
                    </a:lnTo>
                    <a:lnTo>
                      <a:pt x="2404641" y="425370"/>
                    </a:lnTo>
                    <a:lnTo>
                      <a:pt x="2511706" y="405114"/>
                    </a:lnTo>
                    <a:lnTo>
                      <a:pt x="2615879" y="376177"/>
                    </a:lnTo>
                    <a:lnTo>
                      <a:pt x="2714263" y="358815"/>
                    </a:lnTo>
                    <a:lnTo>
                      <a:pt x="2763456" y="332772"/>
                    </a:lnTo>
                    <a:lnTo>
                      <a:pt x="2841585" y="321198"/>
                    </a:lnTo>
                    <a:lnTo>
                      <a:pt x="2939970" y="312517"/>
                    </a:lnTo>
                    <a:lnTo>
                      <a:pt x="3090441" y="274899"/>
                    </a:lnTo>
                    <a:lnTo>
                      <a:pt x="3177251" y="251749"/>
                    </a:lnTo>
                    <a:lnTo>
                      <a:pt x="3266955" y="240175"/>
                    </a:lnTo>
                    <a:lnTo>
                      <a:pt x="3362446" y="217025"/>
                    </a:lnTo>
                    <a:lnTo>
                      <a:pt x="3443469" y="193876"/>
                    </a:lnTo>
                    <a:lnTo>
                      <a:pt x="3521598" y="182301"/>
                    </a:lnTo>
                    <a:lnTo>
                      <a:pt x="3608408" y="164939"/>
                    </a:lnTo>
                    <a:lnTo>
                      <a:pt x="3738623" y="127322"/>
                    </a:lnTo>
                    <a:lnTo>
                      <a:pt x="3842795" y="112853"/>
                    </a:lnTo>
                    <a:lnTo>
                      <a:pt x="3967223" y="78129"/>
                    </a:lnTo>
                    <a:lnTo>
                      <a:pt x="4068501" y="57874"/>
                    </a:lnTo>
                    <a:lnTo>
                      <a:pt x="4224760" y="20256"/>
                    </a:lnTo>
                    <a:lnTo>
                      <a:pt x="4350204" y="0"/>
                    </a:lnTo>
                  </a:path>
                </a:pathLst>
              </a:custGeom>
              <a:noFill/>
              <a:ln w="19050">
                <a:solidFill>
                  <a:srgbClr val="2774A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2" name="Freeform: Shape 151">
                <a:extLst>
                  <a:ext uri="{FF2B5EF4-FFF2-40B4-BE49-F238E27FC236}">
                    <a16:creationId xmlns:a16="http://schemas.microsoft.com/office/drawing/2014/main" id="{987C841A-2C7A-48E8-B025-645D3D934D08}"/>
                  </a:ext>
                </a:extLst>
              </p:cNvPr>
              <p:cNvSpPr/>
              <p:nvPr/>
            </p:nvSpPr>
            <p:spPr>
              <a:xfrm>
                <a:off x="3996159" y="5749724"/>
                <a:ext cx="4337613" cy="173620"/>
              </a:xfrm>
              <a:custGeom>
                <a:avLst/>
                <a:gdLst>
                  <a:gd name="connsiteX0" fmla="*/ 0 w 4337613"/>
                  <a:gd name="connsiteY0" fmla="*/ 173620 h 173620"/>
                  <a:gd name="connsiteX1" fmla="*/ 138897 w 4337613"/>
                  <a:gd name="connsiteY1" fmla="*/ 156258 h 173620"/>
                  <a:gd name="connsiteX2" fmla="*/ 289368 w 4337613"/>
                  <a:gd name="connsiteY2" fmla="*/ 138896 h 173620"/>
                  <a:gd name="connsiteX3" fmla="*/ 370390 w 4337613"/>
                  <a:gd name="connsiteY3" fmla="*/ 127322 h 173620"/>
                  <a:gd name="connsiteX4" fmla="*/ 564266 w 4337613"/>
                  <a:gd name="connsiteY4" fmla="*/ 107066 h 173620"/>
                  <a:gd name="connsiteX5" fmla="*/ 685800 w 4337613"/>
                  <a:gd name="connsiteY5" fmla="*/ 86810 h 173620"/>
                  <a:gd name="connsiteX6" fmla="*/ 772611 w 4337613"/>
                  <a:gd name="connsiteY6" fmla="*/ 83917 h 173620"/>
                  <a:gd name="connsiteX7" fmla="*/ 905719 w 4337613"/>
                  <a:gd name="connsiteY7" fmla="*/ 81023 h 173620"/>
                  <a:gd name="connsiteX8" fmla="*/ 998317 w 4337613"/>
                  <a:gd name="connsiteY8" fmla="*/ 72342 h 173620"/>
                  <a:gd name="connsiteX9" fmla="*/ 1171937 w 4337613"/>
                  <a:gd name="connsiteY9" fmla="*/ 66554 h 173620"/>
                  <a:gd name="connsiteX10" fmla="*/ 1244279 w 4337613"/>
                  <a:gd name="connsiteY10" fmla="*/ 57873 h 173620"/>
                  <a:gd name="connsiteX11" fmla="*/ 1316621 w 4337613"/>
                  <a:gd name="connsiteY11" fmla="*/ 54980 h 173620"/>
                  <a:gd name="connsiteX12" fmla="*/ 1458411 w 4337613"/>
                  <a:gd name="connsiteY12" fmla="*/ 37618 h 173620"/>
                  <a:gd name="connsiteX13" fmla="*/ 1516284 w 4337613"/>
                  <a:gd name="connsiteY13" fmla="*/ 28937 h 173620"/>
                  <a:gd name="connsiteX14" fmla="*/ 1571264 w 4337613"/>
                  <a:gd name="connsiteY14" fmla="*/ 28937 h 173620"/>
                  <a:gd name="connsiteX15" fmla="*/ 1629137 w 4337613"/>
                  <a:gd name="connsiteY15" fmla="*/ 14468 h 173620"/>
                  <a:gd name="connsiteX16" fmla="*/ 1698585 w 4337613"/>
                  <a:gd name="connsiteY16" fmla="*/ 17362 h 173620"/>
                  <a:gd name="connsiteX17" fmla="*/ 1791183 w 4337613"/>
                  <a:gd name="connsiteY17" fmla="*/ 23149 h 173620"/>
                  <a:gd name="connsiteX18" fmla="*/ 1834588 w 4337613"/>
                  <a:gd name="connsiteY18" fmla="*/ 20256 h 173620"/>
                  <a:gd name="connsiteX19" fmla="*/ 1886674 w 4337613"/>
                  <a:gd name="connsiteY19" fmla="*/ 8681 h 173620"/>
                  <a:gd name="connsiteX20" fmla="*/ 1930079 w 4337613"/>
                  <a:gd name="connsiteY20" fmla="*/ 14468 h 173620"/>
                  <a:gd name="connsiteX21" fmla="*/ 2048719 w 4337613"/>
                  <a:gd name="connsiteY21" fmla="*/ 5787 h 173620"/>
                  <a:gd name="connsiteX22" fmla="*/ 2123955 w 4337613"/>
                  <a:gd name="connsiteY22" fmla="*/ 26043 h 173620"/>
                  <a:gd name="connsiteX23" fmla="*/ 2178935 w 4337613"/>
                  <a:gd name="connsiteY23" fmla="*/ 17362 h 173620"/>
                  <a:gd name="connsiteX24" fmla="*/ 2251276 w 4337613"/>
                  <a:gd name="connsiteY24" fmla="*/ 5787 h 173620"/>
                  <a:gd name="connsiteX25" fmla="*/ 2317831 w 4337613"/>
                  <a:gd name="connsiteY25" fmla="*/ 5787 h 173620"/>
                  <a:gd name="connsiteX26" fmla="*/ 2346768 w 4337613"/>
                  <a:gd name="connsiteY26" fmla="*/ 0 h 173620"/>
                  <a:gd name="connsiteX27" fmla="*/ 2367023 w 4337613"/>
                  <a:gd name="connsiteY27" fmla="*/ 11575 h 173620"/>
                  <a:gd name="connsiteX28" fmla="*/ 2491451 w 4337613"/>
                  <a:gd name="connsiteY28" fmla="*/ 11575 h 173620"/>
                  <a:gd name="connsiteX29" fmla="*/ 2595623 w 4337613"/>
                  <a:gd name="connsiteY29" fmla="*/ 2894 h 173620"/>
                  <a:gd name="connsiteX30" fmla="*/ 2667965 w 4337613"/>
                  <a:gd name="connsiteY30" fmla="*/ 11575 h 173620"/>
                  <a:gd name="connsiteX31" fmla="*/ 2699795 w 4337613"/>
                  <a:gd name="connsiteY31" fmla="*/ 17362 h 173620"/>
                  <a:gd name="connsiteX32" fmla="*/ 2748988 w 4337613"/>
                  <a:gd name="connsiteY32" fmla="*/ 5787 h 173620"/>
                  <a:gd name="connsiteX33" fmla="*/ 2830011 w 4337613"/>
                  <a:gd name="connsiteY33" fmla="*/ 14468 h 173620"/>
                  <a:gd name="connsiteX34" fmla="*/ 2960226 w 4337613"/>
                  <a:gd name="connsiteY34" fmla="*/ 20256 h 173620"/>
                  <a:gd name="connsiteX35" fmla="*/ 3012312 w 4337613"/>
                  <a:gd name="connsiteY35" fmla="*/ 14468 h 173620"/>
                  <a:gd name="connsiteX36" fmla="*/ 3090441 w 4337613"/>
                  <a:gd name="connsiteY36" fmla="*/ 23149 h 173620"/>
                  <a:gd name="connsiteX37" fmla="*/ 3223550 w 4337613"/>
                  <a:gd name="connsiteY37" fmla="*/ 11575 h 173620"/>
                  <a:gd name="connsiteX38" fmla="*/ 3353765 w 4337613"/>
                  <a:gd name="connsiteY38" fmla="*/ 17362 h 173620"/>
                  <a:gd name="connsiteX39" fmla="*/ 3394276 w 4337613"/>
                  <a:gd name="connsiteY39" fmla="*/ 20256 h 173620"/>
                  <a:gd name="connsiteX40" fmla="*/ 3515811 w 4337613"/>
                  <a:gd name="connsiteY40" fmla="*/ 28937 h 173620"/>
                  <a:gd name="connsiteX41" fmla="*/ 3556322 w 4337613"/>
                  <a:gd name="connsiteY41" fmla="*/ 23149 h 173620"/>
                  <a:gd name="connsiteX42" fmla="*/ 3672069 w 4337613"/>
                  <a:gd name="connsiteY42" fmla="*/ 28937 h 173620"/>
                  <a:gd name="connsiteX43" fmla="*/ 3773347 w 4337613"/>
                  <a:gd name="connsiteY43" fmla="*/ 11575 h 173620"/>
                  <a:gd name="connsiteX44" fmla="*/ 3880413 w 4337613"/>
                  <a:gd name="connsiteY44" fmla="*/ 28937 h 173620"/>
                  <a:gd name="connsiteX45" fmla="*/ 3975904 w 4337613"/>
                  <a:gd name="connsiteY45" fmla="*/ 23149 h 173620"/>
                  <a:gd name="connsiteX46" fmla="*/ 4077183 w 4337613"/>
                  <a:gd name="connsiteY46" fmla="*/ 20256 h 173620"/>
                  <a:gd name="connsiteX47" fmla="*/ 4126375 w 4337613"/>
                  <a:gd name="connsiteY47" fmla="*/ 23149 h 173620"/>
                  <a:gd name="connsiteX48" fmla="*/ 4175568 w 4337613"/>
                  <a:gd name="connsiteY48" fmla="*/ 17362 h 173620"/>
                  <a:gd name="connsiteX49" fmla="*/ 4227654 w 4337613"/>
                  <a:gd name="connsiteY49" fmla="*/ 5787 h 173620"/>
                  <a:gd name="connsiteX50" fmla="*/ 4337613 w 4337613"/>
                  <a:gd name="connsiteY50" fmla="*/ 14468 h 173620"/>
                  <a:gd name="connsiteX51" fmla="*/ 4337613 w 4337613"/>
                  <a:gd name="connsiteY51" fmla="*/ 14468 h 173620"/>
                  <a:gd name="connsiteX0" fmla="*/ 0 w 4337613"/>
                  <a:gd name="connsiteY0" fmla="*/ 173620 h 173620"/>
                  <a:gd name="connsiteX1" fmla="*/ 138897 w 4337613"/>
                  <a:gd name="connsiteY1" fmla="*/ 156258 h 173620"/>
                  <a:gd name="connsiteX2" fmla="*/ 289368 w 4337613"/>
                  <a:gd name="connsiteY2" fmla="*/ 138896 h 173620"/>
                  <a:gd name="connsiteX3" fmla="*/ 370390 w 4337613"/>
                  <a:gd name="connsiteY3" fmla="*/ 127322 h 173620"/>
                  <a:gd name="connsiteX4" fmla="*/ 564266 w 4337613"/>
                  <a:gd name="connsiteY4" fmla="*/ 107066 h 173620"/>
                  <a:gd name="connsiteX5" fmla="*/ 685800 w 4337613"/>
                  <a:gd name="connsiteY5" fmla="*/ 86810 h 173620"/>
                  <a:gd name="connsiteX6" fmla="*/ 772611 w 4337613"/>
                  <a:gd name="connsiteY6" fmla="*/ 83917 h 173620"/>
                  <a:gd name="connsiteX7" fmla="*/ 905719 w 4337613"/>
                  <a:gd name="connsiteY7" fmla="*/ 81023 h 173620"/>
                  <a:gd name="connsiteX8" fmla="*/ 998317 w 4337613"/>
                  <a:gd name="connsiteY8" fmla="*/ 72342 h 173620"/>
                  <a:gd name="connsiteX9" fmla="*/ 1171937 w 4337613"/>
                  <a:gd name="connsiteY9" fmla="*/ 66554 h 173620"/>
                  <a:gd name="connsiteX10" fmla="*/ 1244279 w 4337613"/>
                  <a:gd name="connsiteY10" fmla="*/ 57873 h 173620"/>
                  <a:gd name="connsiteX11" fmla="*/ 1316621 w 4337613"/>
                  <a:gd name="connsiteY11" fmla="*/ 54980 h 173620"/>
                  <a:gd name="connsiteX12" fmla="*/ 1458411 w 4337613"/>
                  <a:gd name="connsiteY12" fmla="*/ 37618 h 173620"/>
                  <a:gd name="connsiteX13" fmla="*/ 1516284 w 4337613"/>
                  <a:gd name="connsiteY13" fmla="*/ 28937 h 173620"/>
                  <a:gd name="connsiteX14" fmla="*/ 1571264 w 4337613"/>
                  <a:gd name="connsiteY14" fmla="*/ 28937 h 173620"/>
                  <a:gd name="connsiteX15" fmla="*/ 1629137 w 4337613"/>
                  <a:gd name="connsiteY15" fmla="*/ 14468 h 173620"/>
                  <a:gd name="connsiteX16" fmla="*/ 1698585 w 4337613"/>
                  <a:gd name="connsiteY16" fmla="*/ 17362 h 173620"/>
                  <a:gd name="connsiteX17" fmla="*/ 1791183 w 4337613"/>
                  <a:gd name="connsiteY17" fmla="*/ 23149 h 173620"/>
                  <a:gd name="connsiteX18" fmla="*/ 1834588 w 4337613"/>
                  <a:gd name="connsiteY18" fmla="*/ 20256 h 173620"/>
                  <a:gd name="connsiteX19" fmla="*/ 1886674 w 4337613"/>
                  <a:gd name="connsiteY19" fmla="*/ 8681 h 173620"/>
                  <a:gd name="connsiteX20" fmla="*/ 1930079 w 4337613"/>
                  <a:gd name="connsiteY20" fmla="*/ 14468 h 173620"/>
                  <a:gd name="connsiteX21" fmla="*/ 2048719 w 4337613"/>
                  <a:gd name="connsiteY21" fmla="*/ 5787 h 173620"/>
                  <a:gd name="connsiteX22" fmla="*/ 2123955 w 4337613"/>
                  <a:gd name="connsiteY22" fmla="*/ 26043 h 173620"/>
                  <a:gd name="connsiteX23" fmla="*/ 2178935 w 4337613"/>
                  <a:gd name="connsiteY23" fmla="*/ 17362 h 173620"/>
                  <a:gd name="connsiteX24" fmla="*/ 2251276 w 4337613"/>
                  <a:gd name="connsiteY24" fmla="*/ 5787 h 173620"/>
                  <a:gd name="connsiteX25" fmla="*/ 2317831 w 4337613"/>
                  <a:gd name="connsiteY25" fmla="*/ 5787 h 173620"/>
                  <a:gd name="connsiteX26" fmla="*/ 2346768 w 4337613"/>
                  <a:gd name="connsiteY26" fmla="*/ 0 h 173620"/>
                  <a:gd name="connsiteX27" fmla="*/ 2367023 w 4337613"/>
                  <a:gd name="connsiteY27" fmla="*/ 11575 h 173620"/>
                  <a:gd name="connsiteX28" fmla="*/ 2491451 w 4337613"/>
                  <a:gd name="connsiteY28" fmla="*/ 11575 h 173620"/>
                  <a:gd name="connsiteX29" fmla="*/ 2595623 w 4337613"/>
                  <a:gd name="connsiteY29" fmla="*/ 2894 h 173620"/>
                  <a:gd name="connsiteX30" fmla="*/ 2667965 w 4337613"/>
                  <a:gd name="connsiteY30" fmla="*/ 11575 h 173620"/>
                  <a:gd name="connsiteX31" fmla="*/ 2699795 w 4337613"/>
                  <a:gd name="connsiteY31" fmla="*/ 17362 h 173620"/>
                  <a:gd name="connsiteX32" fmla="*/ 2748988 w 4337613"/>
                  <a:gd name="connsiteY32" fmla="*/ 5787 h 173620"/>
                  <a:gd name="connsiteX33" fmla="*/ 2830011 w 4337613"/>
                  <a:gd name="connsiteY33" fmla="*/ 14468 h 173620"/>
                  <a:gd name="connsiteX34" fmla="*/ 2960226 w 4337613"/>
                  <a:gd name="connsiteY34" fmla="*/ 20256 h 173620"/>
                  <a:gd name="connsiteX35" fmla="*/ 3012312 w 4337613"/>
                  <a:gd name="connsiteY35" fmla="*/ 14468 h 173620"/>
                  <a:gd name="connsiteX36" fmla="*/ 3090441 w 4337613"/>
                  <a:gd name="connsiteY36" fmla="*/ 23149 h 173620"/>
                  <a:gd name="connsiteX37" fmla="*/ 3223550 w 4337613"/>
                  <a:gd name="connsiteY37" fmla="*/ 11575 h 173620"/>
                  <a:gd name="connsiteX38" fmla="*/ 3353765 w 4337613"/>
                  <a:gd name="connsiteY38" fmla="*/ 17362 h 173620"/>
                  <a:gd name="connsiteX39" fmla="*/ 3394276 w 4337613"/>
                  <a:gd name="connsiteY39" fmla="*/ 20256 h 173620"/>
                  <a:gd name="connsiteX40" fmla="*/ 3515811 w 4337613"/>
                  <a:gd name="connsiteY40" fmla="*/ 28937 h 173620"/>
                  <a:gd name="connsiteX41" fmla="*/ 3556322 w 4337613"/>
                  <a:gd name="connsiteY41" fmla="*/ 23149 h 173620"/>
                  <a:gd name="connsiteX42" fmla="*/ 3672069 w 4337613"/>
                  <a:gd name="connsiteY42" fmla="*/ 28937 h 173620"/>
                  <a:gd name="connsiteX43" fmla="*/ 3773347 w 4337613"/>
                  <a:gd name="connsiteY43" fmla="*/ 11575 h 173620"/>
                  <a:gd name="connsiteX44" fmla="*/ 3880413 w 4337613"/>
                  <a:gd name="connsiteY44" fmla="*/ 28937 h 173620"/>
                  <a:gd name="connsiteX45" fmla="*/ 3975904 w 4337613"/>
                  <a:gd name="connsiteY45" fmla="*/ 23149 h 173620"/>
                  <a:gd name="connsiteX46" fmla="*/ 4077183 w 4337613"/>
                  <a:gd name="connsiteY46" fmla="*/ 20256 h 173620"/>
                  <a:gd name="connsiteX47" fmla="*/ 4126375 w 4337613"/>
                  <a:gd name="connsiteY47" fmla="*/ 23149 h 173620"/>
                  <a:gd name="connsiteX48" fmla="*/ 4175568 w 4337613"/>
                  <a:gd name="connsiteY48" fmla="*/ 17362 h 173620"/>
                  <a:gd name="connsiteX49" fmla="*/ 4239229 w 4337613"/>
                  <a:gd name="connsiteY49" fmla="*/ 26043 h 173620"/>
                  <a:gd name="connsiteX50" fmla="*/ 4337613 w 4337613"/>
                  <a:gd name="connsiteY50" fmla="*/ 14468 h 173620"/>
                  <a:gd name="connsiteX51" fmla="*/ 4337613 w 4337613"/>
                  <a:gd name="connsiteY51" fmla="*/ 14468 h 173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337613" h="173620">
                    <a:moveTo>
                      <a:pt x="0" y="173620"/>
                    </a:moveTo>
                    <a:lnTo>
                      <a:pt x="138897" y="156258"/>
                    </a:lnTo>
                    <a:lnTo>
                      <a:pt x="289368" y="138896"/>
                    </a:lnTo>
                    <a:lnTo>
                      <a:pt x="370390" y="127322"/>
                    </a:lnTo>
                    <a:lnTo>
                      <a:pt x="564266" y="107066"/>
                    </a:lnTo>
                    <a:lnTo>
                      <a:pt x="685800" y="86810"/>
                    </a:lnTo>
                    <a:lnTo>
                      <a:pt x="772611" y="83917"/>
                    </a:lnTo>
                    <a:lnTo>
                      <a:pt x="905719" y="81023"/>
                    </a:lnTo>
                    <a:lnTo>
                      <a:pt x="998317" y="72342"/>
                    </a:lnTo>
                    <a:lnTo>
                      <a:pt x="1171937" y="66554"/>
                    </a:lnTo>
                    <a:lnTo>
                      <a:pt x="1244279" y="57873"/>
                    </a:lnTo>
                    <a:lnTo>
                      <a:pt x="1316621" y="54980"/>
                    </a:lnTo>
                    <a:lnTo>
                      <a:pt x="1458411" y="37618"/>
                    </a:lnTo>
                    <a:lnTo>
                      <a:pt x="1516284" y="28937"/>
                    </a:lnTo>
                    <a:lnTo>
                      <a:pt x="1571264" y="28937"/>
                    </a:lnTo>
                    <a:lnTo>
                      <a:pt x="1629137" y="14468"/>
                    </a:lnTo>
                    <a:lnTo>
                      <a:pt x="1698585" y="17362"/>
                    </a:lnTo>
                    <a:lnTo>
                      <a:pt x="1791183" y="23149"/>
                    </a:lnTo>
                    <a:lnTo>
                      <a:pt x="1834588" y="20256"/>
                    </a:lnTo>
                    <a:lnTo>
                      <a:pt x="1886674" y="8681"/>
                    </a:lnTo>
                    <a:lnTo>
                      <a:pt x="1930079" y="14468"/>
                    </a:lnTo>
                    <a:lnTo>
                      <a:pt x="2048719" y="5787"/>
                    </a:lnTo>
                    <a:lnTo>
                      <a:pt x="2123955" y="26043"/>
                    </a:lnTo>
                    <a:lnTo>
                      <a:pt x="2178935" y="17362"/>
                    </a:lnTo>
                    <a:lnTo>
                      <a:pt x="2251276" y="5787"/>
                    </a:lnTo>
                    <a:lnTo>
                      <a:pt x="2317831" y="5787"/>
                    </a:lnTo>
                    <a:lnTo>
                      <a:pt x="2346768" y="0"/>
                    </a:lnTo>
                    <a:lnTo>
                      <a:pt x="2367023" y="11575"/>
                    </a:lnTo>
                    <a:lnTo>
                      <a:pt x="2491451" y="11575"/>
                    </a:lnTo>
                    <a:lnTo>
                      <a:pt x="2595623" y="2894"/>
                    </a:lnTo>
                    <a:lnTo>
                      <a:pt x="2667965" y="11575"/>
                    </a:lnTo>
                    <a:lnTo>
                      <a:pt x="2699795" y="17362"/>
                    </a:lnTo>
                    <a:lnTo>
                      <a:pt x="2748988" y="5787"/>
                    </a:lnTo>
                    <a:lnTo>
                      <a:pt x="2830011" y="14468"/>
                    </a:lnTo>
                    <a:lnTo>
                      <a:pt x="2960226" y="20256"/>
                    </a:lnTo>
                    <a:lnTo>
                      <a:pt x="3012312" y="14468"/>
                    </a:lnTo>
                    <a:lnTo>
                      <a:pt x="3090441" y="23149"/>
                    </a:lnTo>
                    <a:lnTo>
                      <a:pt x="3223550" y="11575"/>
                    </a:lnTo>
                    <a:lnTo>
                      <a:pt x="3353765" y="17362"/>
                    </a:lnTo>
                    <a:lnTo>
                      <a:pt x="3394276" y="20256"/>
                    </a:lnTo>
                    <a:lnTo>
                      <a:pt x="3515811" y="28937"/>
                    </a:lnTo>
                    <a:lnTo>
                      <a:pt x="3556322" y="23149"/>
                    </a:lnTo>
                    <a:lnTo>
                      <a:pt x="3672069" y="28937"/>
                    </a:lnTo>
                    <a:lnTo>
                      <a:pt x="3773347" y="11575"/>
                    </a:lnTo>
                    <a:lnTo>
                      <a:pt x="3880413" y="28937"/>
                    </a:lnTo>
                    <a:lnTo>
                      <a:pt x="3975904" y="23149"/>
                    </a:lnTo>
                    <a:lnTo>
                      <a:pt x="4077183" y="20256"/>
                    </a:lnTo>
                    <a:lnTo>
                      <a:pt x="4126375" y="23149"/>
                    </a:lnTo>
                    <a:lnTo>
                      <a:pt x="4175568" y="17362"/>
                    </a:lnTo>
                    <a:lnTo>
                      <a:pt x="4239229" y="26043"/>
                    </a:lnTo>
                    <a:lnTo>
                      <a:pt x="4337613" y="14468"/>
                    </a:lnTo>
                    <a:lnTo>
                      <a:pt x="4337613" y="14468"/>
                    </a:lnTo>
                  </a:path>
                </a:pathLst>
              </a:custGeom>
              <a:noFill/>
              <a:ln w="19050">
                <a:solidFill>
                  <a:srgbClr val="2774A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2" name="Group 41">
              <a:extLst>
                <a:ext uri="{FF2B5EF4-FFF2-40B4-BE49-F238E27FC236}">
                  <a16:creationId xmlns:a16="http://schemas.microsoft.com/office/drawing/2014/main" id="{97FEA5B5-1B94-4382-A17D-BD5FC361E4C1}"/>
                </a:ext>
              </a:extLst>
            </p:cNvPr>
            <p:cNvGrpSpPr/>
            <p:nvPr/>
          </p:nvGrpSpPr>
          <p:grpSpPr>
            <a:xfrm>
              <a:off x="9040375" y="1690913"/>
              <a:ext cx="36000" cy="936000"/>
              <a:chOff x="1782107" y="-3302536"/>
              <a:chExt cx="36000" cy="936000"/>
            </a:xfrm>
          </p:grpSpPr>
          <p:sp>
            <p:nvSpPr>
              <p:cNvPr id="140" name="Rectangle 139">
                <a:extLst>
                  <a:ext uri="{FF2B5EF4-FFF2-40B4-BE49-F238E27FC236}">
                    <a16:creationId xmlns:a16="http://schemas.microsoft.com/office/drawing/2014/main" id="{A78202D8-870D-41AB-9E96-10871103FE90}"/>
                  </a:ext>
                </a:extLst>
              </p:cNvPr>
              <p:cNvSpPr/>
              <p:nvPr/>
            </p:nvSpPr>
            <p:spPr>
              <a:xfrm rot="5400000" flipH="1">
                <a:off x="1320565" y="-2840993"/>
                <a:ext cx="936000" cy="12914"/>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141" name="Rectangle 140">
                <a:extLst>
                  <a:ext uri="{FF2B5EF4-FFF2-40B4-BE49-F238E27FC236}">
                    <a16:creationId xmlns:a16="http://schemas.microsoft.com/office/drawing/2014/main" id="{A2F5D4CE-BD45-4FFD-9237-F8ABB4DF48AC}"/>
                  </a:ext>
                </a:extLst>
              </p:cNvPr>
              <p:cNvSpPr/>
              <p:nvPr/>
            </p:nvSpPr>
            <p:spPr>
              <a:xfrm rot="10800000" flipH="1">
                <a:off x="1782107" y="-3302536"/>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142" name="Rectangle 141">
                <a:extLst>
                  <a:ext uri="{FF2B5EF4-FFF2-40B4-BE49-F238E27FC236}">
                    <a16:creationId xmlns:a16="http://schemas.microsoft.com/office/drawing/2014/main" id="{9A21506B-32B3-4A80-8C19-BADF4A6FA3D1}"/>
                  </a:ext>
                </a:extLst>
              </p:cNvPr>
              <p:cNvSpPr/>
              <p:nvPr/>
            </p:nvSpPr>
            <p:spPr>
              <a:xfrm rot="10800000" flipH="1">
                <a:off x="1782107" y="-3117945"/>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143" name="Rectangle 142">
                <a:extLst>
                  <a:ext uri="{FF2B5EF4-FFF2-40B4-BE49-F238E27FC236}">
                    <a16:creationId xmlns:a16="http://schemas.microsoft.com/office/drawing/2014/main" id="{BE12D2BD-B9C4-4C8B-A5A9-75EA2D7DA82F}"/>
                  </a:ext>
                </a:extLst>
              </p:cNvPr>
              <p:cNvSpPr/>
              <p:nvPr/>
            </p:nvSpPr>
            <p:spPr>
              <a:xfrm rot="10800000" flipH="1">
                <a:off x="1782107" y="-2933354"/>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144" name="Rectangle 143">
                <a:extLst>
                  <a:ext uri="{FF2B5EF4-FFF2-40B4-BE49-F238E27FC236}">
                    <a16:creationId xmlns:a16="http://schemas.microsoft.com/office/drawing/2014/main" id="{AFC3A31D-610D-4BFD-A89C-E5B4FC911544}"/>
                  </a:ext>
                </a:extLst>
              </p:cNvPr>
              <p:cNvSpPr/>
              <p:nvPr/>
            </p:nvSpPr>
            <p:spPr>
              <a:xfrm rot="10800000" flipH="1">
                <a:off x="1782107" y="-2748763"/>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145" name="Rectangle 144">
                <a:extLst>
                  <a:ext uri="{FF2B5EF4-FFF2-40B4-BE49-F238E27FC236}">
                    <a16:creationId xmlns:a16="http://schemas.microsoft.com/office/drawing/2014/main" id="{34647C9E-A640-4A2A-8F9F-7B93FE915FA6}"/>
                  </a:ext>
                </a:extLst>
              </p:cNvPr>
              <p:cNvSpPr/>
              <p:nvPr/>
            </p:nvSpPr>
            <p:spPr>
              <a:xfrm rot="10800000" flipH="1">
                <a:off x="1782107" y="-2564172"/>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146" name="Rectangle 145">
                <a:extLst>
                  <a:ext uri="{FF2B5EF4-FFF2-40B4-BE49-F238E27FC236}">
                    <a16:creationId xmlns:a16="http://schemas.microsoft.com/office/drawing/2014/main" id="{A9900B9F-7542-4D3D-AA0F-128A18F7E91C}"/>
                  </a:ext>
                </a:extLst>
              </p:cNvPr>
              <p:cNvSpPr/>
              <p:nvPr/>
            </p:nvSpPr>
            <p:spPr>
              <a:xfrm rot="10800000" flipH="1">
                <a:off x="1782107" y="-2379583"/>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grpSp>
        <p:grpSp>
          <p:nvGrpSpPr>
            <p:cNvPr id="43" name="Group 42">
              <a:extLst>
                <a:ext uri="{FF2B5EF4-FFF2-40B4-BE49-F238E27FC236}">
                  <a16:creationId xmlns:a16="http://schemas.microsoft.com/office/drawing/2014/main" id="{956315A5-37E4-4270-92AC-99C70112E33C}"/>
                </a:ext>
              </a:extLst>
            </p:cNvPr>
            <p:cNvGrpSpPr>
              <a:grpSpLocks noChangeAspect="1"/>
            </p:cNvGrpSpPr>
            <p:nvPr/>
          </p:nvGrpSpPr>
          <p:grpSpPr>
            <a:xfrm>
              <a:off x="6175098" y="1249981"/>
              <a:ext cx="2781207" cy="1026025"/>
              <a:chOff x="6107238" y="1129913"/>
              <a:chExt cx="2944327" cy="1086202"/>
            </a:xfrm>
          </p:grpSpPr>
          <p:grpSp>
            <p:nvGrpSpPr>
              <p:cNvPr id="68" name="Group 67">
                <a:extLst>
                  <a:ext uri="{FF2B5EF4-FFF2-40B4-BE49-F238E27FC236}">
                    <a16:creationId xmlns:a16="http://schemas.microsoft.com/office/drawing/2014/main" id="{D9C3BBC8-2200-4A00-A1DF-D6563D0DD3C7}"/>
                  </a:ext>
                </a:extLst>
              </p:cNvPr>
              <p:cNvGrpSpPr>
                <a:grpSpLocks noChangeAspect="1"/>
              </p:cNvGrpSpPr>
              <p:nvPr/>
            </p:nvGrpSpPr>
            <p:grpSpPr>
              <a:xfrm rot="4275399">
                <a:off x="8856355" y="1200424"/>
                <a:ext cx="156821" cy="233599"/>
                <a:chOff x="7707591" y="689635"/>
                <a:chExt cx="3494087" cy="5634810"/>
              </a:xfrm>
              <a:solidFill>
                <a:srgbClr val="2774AA"/>
              </a:solidFill>
            </p:grpSpPr>
            <p:sp>
              <p:nvSpPr>
                <p:cNvPr id="132" name="Freeform: Shape 131">
                  <a:extLst>
                    <a:ext uri="{FF2B5EF4-FFF2-40B4-BE49-F238E27FC236}">
                      <a16:creationId xmlns:a16="http://schemas.microsoft.com/office/drawing/2014/main" id="{21DD1F3B-88C2-41DB-8FFC-976D92B1437A}"/>
                    </a:ext>
                  </a:extLst>
                </p:cNvPr>
                <p:cNvSpPr/>
                <p:nvPr/>
              </p:nvSpPr>
              <p:spPr>
                <a:xfrm>
                  <a:off x="7707591" y="689635"/>
                  <a:ext cx="3494087" cy="2142748"/>
                </a:xfrm>
                <a:custGeom>
                  <a:avLst/>
                  <a:gdLst>
                    <a:gd name="connsiteX0" fmla="*/ 1607419 w 3474720"/>
                    <a:gd name="connsiteY0" fmla="*/ 2136808 h 2136808"/>
                    <a:gd name="connsiteX1" fmla="*/ 0 w 3474720"/>
                    <a:gd name="connsiteY1" fmla="*/ 1405288 h 2136808"/>
                    <a:gd name="connsiteX2" fmla="*/ 1183907 w 3474720"/>
                    <a:gd name="connsiteY2" fmla="*/ 0 h 2136808"/>
                    <a:gd name="connsiteX3" fmla="*/ 2743200 w 3474720"/>
                    <a:gd name="connsiteY3" fmla="*/ 182880 h 2136808"/>
                    <a:gd name="connsiteX4" fmla="*/ 3474720 w 3474720"/>
                    <a:gd name="connsiteY4" fmla="*/ 1549667 h 2136808"/>
                    <a:gd name="connsiteX5" fmla="*/ 1607419 w 3474720"/>
                    <a:gd name="connsiteY5" fmla="*/ 2136808 h 2136808"/>
                    <a:gd name="connsiteX0" fmla="*/ 1607419 w 3474720"/>
                    <a:gd name="connsiteY0" fmla="*/ 2136808 h 2136808"/>
                    <a:gd name="connsiteX1" fmla="*/ 0 w 3474720"/>
                    <a:gd name="connsiteY1" fmla="*/ 1405288 h 2136808"/>
                    <a:gd name="connsiteX2" fmla="*/ 1183907 w 3474720"/>
                    <a:gd name="connsiteY2" fmla="*/ 0 h 2136808"/>
                    <a:gd name="connsiteX3" fmla="*/ 2743200 w 3474720"/>
                    <a:gd name="connsiteY3" fmla="*/ 182880 h 2136808"/>
                    <a:gd name="connsiteX4" fmla="*/ 3474720 w 3474720"/>
                    <a:gd name="connsiteY4" fmla="*/ 1549667 h 2136808"/>
                    <a:gd name="connsiteX5" fmla="*/ 1607419 w 3474720"/>
                    <a:gd name="connsiteY5" fmla="*/ 2136808 h 2136808"/>
                    <a:gd name="connsiteX0" fmla="*/ 1607419 w 3474720"/>
                    <a:gd name="connsiteY0" fmla="*/ 2136808 h 2136808"/>
                    <a:gd name="connsiteX1" fmla="*/ 0 w 3474720"/>
                    <a:gd name="connsiteY1" fmla="*/ 1405288 h 2136808"/>
                    <a:gd name="connsiteX2" fmla="*/ 1183907 w 3474720"/>
                    <a:gd name="connsiteY2" fmla="*/ 0 h 2136808"/>
                    <a:gd name="connsiteX3" fmla="*/ 2743200 w 3474720"/>
                    <a:gd name="connsiteY3" fmla="*/ 182880 h 2136808"/>
                    <a:gd name="connsiteX4" fmla="*/ 3474720 w 3474720"/>
                    <a:gd name="connsiteY4" fmla="*/ 1549667 h 2136808"/>
                    <a:gd name="connsiteX5" fmla="*/ 1607419 w 3474720"/>
                    <a:gd name="connsiteY5" fmla="*/ 2136808 h 2136808"/>
                    <a:gd name="connsiteX0" fmla="*/ 1607419 w 3503297"/>
                    <a:gd name="connsiteY0" fmla="*/ 2136808 h 2136808"/>
                    <a:gd name="connsiteX1" fmla="*/ 0 w 3503297"/>
                    <a:gd name="connsiteY1" fmla="*/ 1405288 h 2136808"/>
                    <a:gd name="connsiteX2" fmla="*/ 1183907 w 3503297"/>
                    <a:gd name="connsiteY2" fmla="*/ 0 h 2136808"/>
                    <a:gd name="connsiteX3" fmla="*/ 2743200 w 3503297"/>
                    <a:gd name="connsiteY3" fmla="*/ 182880 h 2136808"/>
                    <a:gd name="connsiteX4" fmla="*/ 3474720 w 3503297"/>
                    <a:gd name="connsiteY4" fmla="*/ 1549667 h 2136808"/>
                    <a:gd name="connsiteX5" fmla="*/ 1607419 w 3503297"/>
                    <a:gd name="connsiteY5" fmla="*/ 2136808 h 2136808"/>
                    <a:gd name="connsiteX0" fmla="*/ 1607419 w 3503297"/>
                    <a:gd name="connsiteY0" fmla="*/ 2136808 h 2136808"/>
                    <a:gd name="connsiteX1" fmla="*/ 0 w 3503297"/>
                    <a:gd name="connsiteY1" fmla="*/ 1405288 h 2136808"/>
                    <a:gd name="connsiteX2" fmla="*/ 1183907 w 3503297"/>
                    <a:gd name="connsiteY2" fmla="*/ 0 h 2136808"/>
                    <a:gd name="connsiteX3" fmla="*/ 2743200 w 3503297"/>
                    <a:gd name="connsiteY3" fmla="*/ 182880 h 2136808"/>
                    <a:gd name="connsiteX4" fmla="*/ 3474720 w 3503297"/>
                    <a:gd name="connsiteY4" fmla="*/ 1549667 h 2136808"/>
                    <a:gd name="connsiteX5" fmla="*/ 1607419 w 3503297"/>
                    <a:gd name="connsiteY5" fmla="*/ 2136808 h 2136808"/>
                    <a:gd name="connsiteX0" fmla="*/ 1607419 w 3503297"/>
                    <a:gd name="connsiteY0" fmla="*/ 2136808 h 2136808"/>
                    <a:gd name="connsiteX1" fmla="*/ 0 w 3503297"/>
                    <a:gd name="connsiteY1" fmla="*/ 1405288 h 2136808"/>
                    <a:gd name="connsiteX2" fmla="*/ 1183907 w 3503297"/>
                    <a:gd name="connsiteY2" fmla="*/ 0 h 2136808"/>
                    <a:gd name="connsiteX3" fmla="*/ 2743200 w 3503297"/>
                    <a:gd name="connsiteY3" fmla="*/ 182880 h 2136808"/>
                    <a:gd name="connsiteX4" fmla="*/ 3474720 w 3503297"/>
                    <a:gd name="connsiteY4" fmla="*/ 1549667 h 2136808"/>
                    <a:gd name="connsiteX5" fmla="*/ 1607419 w 3503297"/>
                    <a:gd name="connsiteY5" fmla="*/ 2136808 h 2136808"/>
                    <a:gd name="connsiteX0" fmla="*/ 1607419 w 3503297"/>
                    <a:gd name="connsiteY0" fmla="*/ 2136808 h 2136808"/>
                    <a:gd name="connsiteX1" fmla="*/ 0 w 3503297"/>
                    <a:gd name="connsiteY1" fmla="*/ 1405288 h 2136808"/>
                    <a:gd name="connsiteX2" fmla="*/ 1183907 w 3503297"/>
                    <a:gd name="connsiteY2" fmla="*/ 0 h 2136808"/>
                    <a:gd name="connsiteX3" fmla="*/ 2743200 w 3503297"/>
                    <a:gd name="connsiteY3" fmla="*/ 182880 h 2136808"/>
                    <a:gd name="connsiteX4" fmla="*/ 3474720 w 3503297"/>
                    <a:gd name="connsiteY4" fmla="*/ 1549667 h 2136808"/>
                    <a:gd name="connsiteX5" fmla="*/ 1607419 w 3503297"/>
                    <a:gd name="connsiteY5" fmla="*/ 2136808 h 2136808"/>
                    <a:gd name="connsiteX0" fmla="*/ 1607419 w 3503297"/>
                    <a:gd name="connsiteY0" fmla="*/ 2187120 h 2187120"/>
                    <a:gd name="connsiteX1" fmla="*/ 0 w 3503297"/>
                    <a:gd name="connsiteY1" fmla="*/ 1455600 h 2187120"/>
                    <a:gd name="connsiteX2" fmla="*/ 1183907 w 3503297"/>
                    <a:gd name="connsiteY2" fmla="*/ 50312 h 2187120"/>
                    <a:gd name="connsiteX3" fmla="*/ 2743200 w 3503297"/>
                    <a:gd name="connsiteY3" fmla="*/ 233192 h 2187120"/>
                    <a:gd name="connsiteX4" fmla="*/ 3474720 w 3503297"/>
                    <a:gd name="connsiteY4" fmla="*/ 1599979 h 2187120"/>
                    <a:gd name="connsiteX5" fmla="*/ 1607419 w 3503297"/>
                    <a:gd name="connsiteY5" fmla="*/ 2187120 h 2187120"/>
                    <a:gd name="connsiteX0" fmla="*/ 1607419 w 3503297"/>
                    <a:gd name="connsiteY0" fmla="*/ 2129440 h 2129440"/>
                    <a:gd name="connsiteX1" fmla="*/ 0 w 3503297"/>
                    <a:gd name="connsiteY1" fmla="*/ 1397920 h 2129440"/>
                    <a:gd name="connsiteX2" fmla="*/ 1106905 w 3503297"/>
                    <a:gd name="connsiteY2" fmla="*/ 79259 h 2129440"/>
                    <a:gd name="connsiteX3" fmla="*/ 2743200 w 3503297"/>
                    <a:gd name="connsiteY3" fmla="*/ 175512 h 2129440"/>
                    <a:gd name="connsiteX4" fmla="*/ 3474720 w 3503297"/>
                    <a:gd name="connsiteY4" fmla="*/ 1542299 h 2129440"/>
                    <a:gd name="connsiteX5" fmla="*/ 1607419 w 3503297"/>
                    <a:gd name="connsiteY5" fmla="*/ 2129440 h 2129440"/>
                    <a:gd name="connsiteX0" fmla="*/ 1607419 w 3500398"/>
                    <a:gd name="connsiteY0" fmla="*/ 2117975 h 2117975"/>
                    <a:gd name="connsiteX1" fmla="*/ 0 w 3500398"/>
                    <a:gd name="connsiteY1" fmla="*/ 1386455 h 2117975"/>
                    <a:gd name="connsiteX2" fmla="*/ 1106905 w 3500398"/>
                    <a:gd name="connsiteY2" fmla="*/ 67794 h 2117975"/>
                    <a:gd name="connsiteX3" fmla="*/ 2695074 w 3500398"/>
                    <a:gd name="connsiteY3" fmla="*/ 192922 h 2117975"/>
                    <a:gd name="connsiteX4" fmla="*/ 3474720 w 3500398"/>
                    <a:gd name="connsiteY4" fmla="*/ 1530834 h 2117975"/>
                    <a:gd name="connsiteX5" fmla="*/ 1607419 w 3500398"/>
                    <a:gd name="connsiteY5" fmla="*/ 2117975 h 2117975"/>
                    <a:gd name="connsiteX0" fmla="*/ 1607419 w 3500398"/>
                    <a:gd name="connsiteY0" fmla="*/ 2136507 h 2136507"/>
                    <a:gd name="connsiteX1" fmla="*/ 0 w 3500398"/>
                    <a:gd name="connsiteY1" fmla="*/ 1404987 h 2136507"/>
                    <a:gd name="connsiteX2" fmla="*/ 1106905 w 3500398"/>
                    <a:gd name="connsiteY2" fmla="*/ 86326 h 2136507"/>
                    <a:gd name="connsiteX3" fmla="*/ 2695074 w 3500398"/>
                    <a:gd name="connsiteY3" fmla="*/ 211454 h 2136507"/>
                    <a:gd name="connsiteX4" fmla="*/ 3474720 w 3500398"/>
                    <a:gd name="connsiteY4" fmla="*/ 1549366 h 2136507"/>
                    <a:gd name="connsiteX5" fmla="*/ 1607419 w 3500398"/>
                    <a:gd name="connsiteY5" fmla="*/ 2136507 h 2136507"/>
                    <a:gd name="connsiteX0" fmla="*/ 1607419 w 3500398"/>
                    <a:gd name="connsiteY0" fmla="*/ 2136507 h 2136507"/>
                    <a:gd name="connsiteX1" fmla="*/ 0 w 3500398"/>
                    <a:gd name="connsiteY1" fmla="*/ 1404987 h 2136507"/>
                    <a:gd name="connsiteX2" fmla="*/ 1106905 w 3500398"/>
                    <a:gd name="connsiteY2" fmla="*/ 86326 h 2136507"/>
                    <a:gd name="connsiteX3" fmla="*/ 2695074 w 3500398"/>
                    <a:gd name="connsiteY3" fmla="*/ 211454 h 2136507"/>
                    <a:gd name="connsiteX4" fmla="*/ 3474720 w 3500398"/>
                    <a:gd name="connsiteY4" fmla="*/ 1549366 h 2136507"/>
                    <a:gd name="connsiteX5" fmla="*/ 1607419 w 3500398"/>
                    <a:gd name="connsiteY5" fmla="*/ 2136507 h 2136507"/>
                    <a:gd name="connsiteX0" fmla="*/ 1607419 w 3500398"/>
                    <a:gd name="connsiteY0" fmla="*/ 2136507 h 2136507"/>
                    <a:gd name="connsiteX1" fmla="*/ 0 w 3500398"/>
                    <a:gd name="connsiteY1" fmla="*/ 1404987 h 2136507"/>
                    <a:gd name="connsiteX2" fmla="*/ 1106905 w 3500398"/>
                    <a:gd name="connsiteY2" fmla="*/ 86326 h 2136507"/>
                    <a:gd name="connsiteX3" fmla="*/ 2695074 w 3500398"/>
                    <a:gd name="connsiteY3" fmla="*/ 211454 h 2136507"/>
                    <a:gd name="connsiteX4" fmla="*/ 3474720 w 3500398"/>
                    <a:gd name="connsiteY4" fmla="*/ 1549366 h 2136507"/>
                    <a:gd name="connsiteX5" fmla="*/ 1607419 w 3500398"/>
                    <a:gd name="connsiteY5" fmla="*/ 2136507 h 2136507"/>
                    <a:gd name="connsiteX0" fmla="*/ 1607419 w 3500398"/>
                    <a:gd name="connsiteY0" fmla="*/ 2136507 h 2136507"/>
                    <a:gd name="connsiteX1" fmla="*/ 0 w 3500398"/>
                    <a:gd name="connsiteY1" fmla="*/ 1404987 h 2136507"/>
                    <a:gd name="connsiteX2" fmla="*/ 1106905 w 3500398"/>
                    <a:gd name="connsiteY2" fmla="*/ 86326 h 2136507"/>
                    <a:gd name="connsiteX3" fmla="*/ 2695074 w 3500398"/>
                    <a:gd name="connsiteY3" fmla="*/ 211454 h 2136507"/>
                    <a:gd name="connsiteX4" fmla="*/ 3474720 w 3500398"/>
                    <a:gd name="connsiteY4" fmla="*/ 1549366 h 2136507"/>
                    <a:gd name="connsiteX5" fmla="*/ 1607419 w 3500398"/>
                    <a:gd name="connsiteY5" fmla="*/ 2136507 h 2136507"/>
                    <a:gd name="connsiteX0" fmla="*/ 1607419 w 3500398"/>
                    <a:gd name="connsiteY0" fmla="*/ 2136507 h 2157529"/>
                    <a:gd name="connsiteX1" fmla="*/ 1180946 w 3500398"/>
                    <a:gd name="connsiteY1" fmla="*/ 1943015 h 2157529"/>
                    <a:gd name="connsiteX2" fmla="*/ 0 w 3500398"/>
                    <a:gd name="connsiteY2" fmla="*/ 1404987 h 2157529"/>
                    <a:gd name="connsiteX3" fmla="*/ 1106905 w 3500398"/>
                    <a:gd name="connsiteY3" fmla="*/ 86326 h 2157529"/>
                    <a:gd name="connsiteX4" fmla="*/ 2695074 w 3500398"/>
                    <a:gd name="connsiteY4" fmla="*/ 211454 h 2157529"/>
                    <a:gd name="connsiteX5" fmla="*/ 3474720 w 3500398"/>
                    <a:gd name="connsiteY5" fmla="*/ 1549366 h 2157529"/>
                    <a:gd name="connsiteX6" fmla="*/ 1607419 w 3500398"/>
                    <a:gd name="connsiteY6" fmla="*/ 2136507 h 2157529"/>
                    <a:gd name="connsiteX0" fmla="*/ 1609209 w 3502188"/>
                    <a:gd name="connsiteY0" fmla="*/ 2136507 h 2157529"/>
                    <a:gd name="connsiteX1" fmla="*/ 1182736 w 3502188"/>
                    <a:gd name="connsiteY1" fmla="*/ 1943015 h 2157529"/>
                    <a:gd name="connsiteX2" fmla="*/ 877936 w 3502188"/>
                    <a:gd name="connsiteY2" fmla="*/ 1966461 h 2157529"/>
                    <a:gd name="connsiteX3" fmla="*/ 1790 w 3502188"/>
                    <a:gd name="connsiteY3" fmla="*/ 1404987 h 2157529"/>
                    <a:gd name="connsiteX4" fmla="*/ 1108695 w 3502188"/>
                    <a:gd name="connsiteY4" fmla="*/ 86326 h 2157529"/>
                    <a:gd name="connsiteX5" fmla="*/ 2696864 w 3502188"/>
                    <a:gd name="connsiteY5" fmla="*/ 211454 h 2157529"/>
                    <a:gd name="connsiteX6" fmla="*/ 3476510 w 3502188"/>
                    <a:gd name="connsiteY6" fmla="*/ 1549366 h 2157529"/>
                    <a:gd name="connsiteX7" fmla="*/ 1609209 w 3502188"/>
                    <a:gd name="connsiteY7" fmla="*/ 2136507 h 2157529"/>
                    <a:gd name="connsiteX0" fmla="*/ 1616364 w 3509343"/>
                    <a:gd name="connsiteY0" fmla="*/ 2136507 h 2157529"/>
                    <a:gd name="connsiteX1" fmla="*/ 1189891 w 3509343"/>
                    <a:gd name="connsiteY1" fmla="*/ 1943015 h 2157529"/>
                    <a:gd name="connsiteX2" fmla="*/ 885091 w 3509343"/>
                    <a:gd name="connsiteY2" fmla="*/ 1966461 h 2157529"/>
                    <a:gd name="connsiteX3" fmla="*/ 660007 w 3509343"/>
                    <a:gd name="connsiteY3" fmla="*/ 1783581 h 2157529"/>
                    <a:gd name="connsiteX4" fmla="*/ 8945 w 3509343"/>
                    <a:gd name="connsiteY4" fmla="*/ 1404987 h 2157529"/>
                    <a:gd name="connsiteX5" fmla="*/ 1115850 w 3509343"/>
                    <a:gd name="connsiteY5" fmla="*/ 86326 h 2157529"/>
                    <a:gd name="connsiteX6" fmla="*/ 2704019 w 3509343"/>
                    <a:gd name="connsiteY6" fmla="*/ 211454 h 2157529"/>
                    <a:gd name="connsiteX7" fmla="*/ 3483665 w 3509343"/>
                    <a:gd name="connsiteY7" fmla="*/ 1549366 h 2157529"/>
                    <a:gd name="connsiteX8" fmla="*/ 1616364 w 3509343"/>
                    <a:gd name="connsiteY8" fmla="*/ 2136507 h 2157529"/>
                    <a:gd name="connsiteX0" fmla="*/ 1633536 w 3526515"/>
                    <a:gd name="connsiteY0" fmla="*/ 2136507 h 2157529"/>
                    <a:gd name="connsiteX1" fmla="*/ 1207063 w 3526515"/>
                    <a:gd name="connsiteY1" fmla="*/ 1943015 h 2157529"/>
                    <a:gd name="connsiteX2" fmla="*/ 902263 w 3526515"/>
                    <a:gd name="connsiteY2" fmla="*/ 1966461 h 2157529"/>
                    <a:gd name="connsiteX3" fmla="*/ 677179 w 3526515"/>
                    <a:gd name="connsiteY3" fmla="*/ 1783581 h 2157529"/>
                    <a:gd name="connsiteX4" fmla="*/ 409894 w 3526515"/>
                    <a:gd name="connsiteY4" fmla="*/ 1624147 h 2157529"/>
                    <a:gd name="connsiteX5" fmla="*/ 26117 w 3526515"/>
                    <a:gd name="connsiteY5" fmla="*/ 1404987 h 2157529"/>
                    <a:gd name="connsiteX6" fmla="*/ 1133022 w 3526515"/>
                    <a:gd name="connsiteY6" fmla="*/ 86326 h 2157529"/>
                    <a:gd name="connsiteX7" fmla="*/ 2721191 w 3526515"/>
                    <a:gd name="connsiteY7" fmla="*/ 211454 h 2157529"/>
                    <a:gd name="connsiteX8" fmla="*/ 3500837 w 3526515"/>
                    <a:gd name="connsiteY8" fmla="*/ 1549366 h 2157529"/>
                    <a:gd name="connsiteX9" fmla="*/ 1633536 w 3526515"/>
                    <a:gd name="connsiteY9"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624147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1658591 w 3551570"/>
                    <a:gd name="connsiteY10"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1658591 w 3551570"/>
                    <a:gd name="connsiteY10"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1912057 w 3551570"/>
                    <a:gd name="connsiteY10" fmla="*/ 2046178 h 2157529"/>
                    <a:gd name="connsiteX11" fmla="*/ 1658591 w 3551570"/>
                    <a:gd name="connsiteY11"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2113694 w 3551570"/>
                    <a:gd name="connsiteY10" fmla="*/ 2088381 h 2157529"/>
                    <a:gd name="connsiteX11" fmla="*/ 1912057 w 3551570"/>
                    <a:gd name="connsiteY11" fmla="*/ 2046178 h 2157529"/>
                    <a:gd name="connsiteX12" fmla="*/ 1658591 w 3551570"/>
                    <a:gd name="connsiteY12"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2296574 w 3551570"/>
                    <a:gd name="connsiteY10" fmla="*/ 1989907 h 2157529"/>
                    <a:gd name="connsiteX11" fmla="*/ 2113694 w 3551570"/>
                    <a:gd name="connsiteY11" fmla="*/ 2088381 h 2157529"/>
                    <a:gd name="connsiteX12" fmla="*/ 1912057 w 3551570"/>
                    <a:gd name="connsiteY12" fmla="*/ 2046178 h 2157529"/>
                    <a:gd name="connsiteX13" fmla="*/ 1658591 w 3551570"/>
                    <a:gd name="connsiteY13"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2502900 w 3551570"/>
                    <a:gd name="connsiteY10" fmla="*/ 2027421 h 2157529"/>
                    <a:gd name="connsiteX11" fmla="*/ 2296574 w 3551570"/>
                    <a:gd name="connsiteY11" fmla="*/ 1989907 h 2157529"/>
                    <a:gd name="connsiteX12" fmla="*/ 2113694 w 3551570"/>
                    <a:gd name="connsiteY12" fmla="*/ 2088381 h 2157529"/>
                    <a:gd name="connsiteX13" fmla="*/ 1912057 w 3551570"/>
                    <a:gd name="connsiteY13" fmla="*/ 2046178 h 2157529"/>
                    <a:gd name="connsiteX14" fmla="*/ 1658591 w 3551570"/>
                    <a:gd name="connsiteY14"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2774875 w 3551570"/>
                    <a:gd name="connsiteY10" fmla="*/ 1905501 h 2157529"/>
                    <a:gd name="connsiteX11" fmla="*/ 2502900 w 3551570"/>
                    <a:gd name="connsiteY11" fmla="*/ 2027421 h 2157529"/>
                    <a:gd name="connsiteX12" fmla="*/ 2296574 w 3551570"/>
                    <a:gd name="connsiteY12" fmla="*/ 1989907 h 2157529"/>
                    <a:gd name="connsiteX13" fmla="*/ 2113694 w 3551570"/>
                    <a:gd name="connsiteY13" fmla="*/ 2088381 h 2157529"/>
                    <a:gd name="connsiteX14" fmla="*/ 1912057 w 3551570"/>
                    <a:gd name="connsiteY14" fmla="*/ 2046178 h 2157529"/>
                    <a:gd name="connsiteX15" fmla="*/ 1658591 w 3551570"/>
                    <a:gd name="connsiteY15"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2999959 w 3551570"/>
                    <a:gd name="connsiteY10" fmla="*/ 1910190 h 2157529"/>
                    <a:gd name="connsiteX11" fmla="*/ 2774875 w 3551570"/>
                    <a:gd name="connsiteY11" fmla="*/ 1905501 h 2157529"/>
                    <a:gd name="connsiteX12" fmla="*/ 2502900 w 3551570"/>
                    <a:gd name="connsiteY12" fmla="*/ 2027421 h 2157529"/>
                    <a:gd name="connsiteX13" fmla="*/ 2296574 w 3551570"/>
                    <a:gd name="connsiteY13" fmla="*/ 1989907 h 2157529"/>
                    <a:gd name="connsiteX14" fmla="*/ 2113694 w 3551570"/>
                    <a:gd name="connsiteY14" fmla="*/ 2088381 h 2157529"/>
                    <a:gd name="connsiteX15" fmla="*/ 1912057 w 3551570"/>
                    <a:gd name="connsiteY15" fmla="*/ 2046178 h 2157529"/>
                    <a:gd name="connsiteX16" fmla="*/ 1658591 w 3551570"/>
                    <a:gd name="connsiteY16"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3225042 w 3551570"/>
                    <a:gd name="connsiteY10" fmla="*/ 1788270 h 2157529"/>
                    <a:gd name="connsiteX11" fmla="*/ 2999959 w 3551570"/>
                    <a:gd name="connsiteY11" fmla="*/ 1910190 h 2157529"/>
                    <a:gd name="connsiteX12" fmla="*/ 2774875 w 3551570"/>
                    <a:gd name="connsiteY12" fmla="*/ 1905501 h 2157529"/>
                    <a:gd name="connsiteX13" fmla="*/ 2502900 w 3551570"/>
                    <a:gd name="connsiteY13" fmla="*/ 2027421 h 2157529"/>
                    <a:gd name="connsiteX14" fmla="*/ 2296574 w 3551570"/>
                    <a:gd name="connsiteY14" fmla="*/ 1989907 h 2157529"/>
                    <a:gd name="connsiteX15" fmla="*/ 2113694 w 3551570"/>
                    <a:gd name="connsiteY15" fmla="*/ 2088381 h 2157529"/>
                    <a:gd name="connsiteX16" fmla="*/ 1912057 w 3551570"/>
                    <a:gd name="connsiteY16" fmla="*/ 2046178 h 2157529"/>
                    <a:gd name="connsiteX17" fmla="*/ 1658591 w 3551570"/>
                    <a:gd name="connsiteY17"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3225042 w 3551570"/>
                    <a:gd name="connsiteY10" fmla="*/ 1788270 h 2157529"/>
                    <a:gd name="connsiteX11" fmla="*/ 2999959 w 3551570"/>
                    <a:gd name="connsiteY11" fmla="*/ 1910190 h 2157529"/>
                    <a:gd name="connsiteX12" fmla="*/ 2774875 w 3551570"/>
                    <a:gd name="connsiteY12" fmla="*/ 1905501 h 2157529"/>
                    <a:gd name="connsiteX13" fmla="*/ 2502900 w 3551570"/>
                    <a:gd name="connsiteY13" fmla="*/ 2027421 h 2157529"/>
                    <a:gd name="connsiteX14" fmla="*/ 2296574 w 3551570"/>
                    <a:gd name="connsiteY14" fmla="*/ 1989907 h 2157529"/>
                    <a:gd name="connsiteX15" fmla="*/ 2113694 w 3551570"/>
                    <a:gd name="connsiteY15" fmla="*/ 2088381 h 2157529"/>
                    <a:gd name="connsiteX16" fmla="*/ 1912057 w 3551570"/>
                    <a:gd name="connsiteY16" fmla="*/ 2046178 h 2157529"/>
                    <a:gd name="connsiteX17" fmla="*/ 1658591 w 3551570"/>
                    <a:gd name="connsiteY17"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3390106 w 3551570"/>
                    <a:gd name="connsiteY10" fmla="*/ 1838051 h 2157529"/>
                    <a:gd name="connsiteX11" fmla="*/ 2999959 w 3551570"/>
                    <a:gd name="connsiteY11" fmla="*/ 1910190 h 2157529"/>
                    <a:gd name="connsiteX12" fmla="*/ 2774875 w 3551570"/>
                    <a:gd name="connsiteY12" fmla="*/ 1905501 h 2157529"/>
                    <a:gd name="connsiteX13" fmla="*/ 2502900 w 3551570"/>
                    <a:gd name="connsiteY13" fmla="*/ 2027421 h 2157529"/>
                    <a:gd name="connsiteX14" fmla="*/ 2296574 w 3551570"/>
                    <a:gd name="connsiteY14" fmla="*/ 1989907 h 2157529"/>
                    <a:gd name="connsiteX15" fmla="*/ 2113694 w 3551570"/>
                    <a:gd name="connsiteY15" fmla="*/ 2088381 h 2157529"/>
                    <a:gd name="connsiteX16" fmla="*/ 1912057 w 3551570"/>
                    <a:gd name="connsiteY16" fmla="*/ 2046178 h 2157529"/>
                    <a:gd name="connsiteX17" fmla="*/ 1658591 w 3551570"/>
                    <a:gd name="connsiteY17"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3379626 w 3551570"/>
                    <a:gd name="connsiteY10" fmla="*/ 1861632 h 2157529"/>
                    <a:gd name="connsiteX11" fmla="*/ 2999959 w 3551570"/>
                    <a:gd name="connsiteY11" fmla="*/ 1910190 h 2157529"/>
                    <a:gd name="connsiteX12" fmla="*/ 2774875 w 3551570"/>
                    <a:gd name="connsiteY12" fmla="*/ 1905501 h 2157529"/>
                    <a:gd name="connsiteX13" fmla="*/ 2502900 w 3551570"/>
                    <a:gd name="connsiteY13" fmla="*/ 2027421 h 2157529"/>
                    <a:gd name="connsiteX14" fmla="*/ 2296574 w 3551570"/>
                    <a:gd name="connsiteY14" fmla="*/ 1989907 h 2157529"/>
                    <a:gd name="connsiteX15" fmla="*/ 2113694 w 3551570"/>
                    <a:gd name="connsiteY15" fmla="*/ 2088381 h 2157529"/>
                    <a:gd name="connsiteX16" fmla="*/ 1912057 w 3551570"/>
                    <a:gd name="connsiteY16" fmla="*/ 2046178 h 2157529"/>
                    <a:gd name="connsiteX17" fmla="*/ 1658591 w 3551570"/>
                    <a:gd name="connsiteY17"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3379626 w 3551570"/>
                    <a:gd name="connsiteY10" fmla="*/ 1861632 h 2157529"/>
                    <a:gd name="connsiteX11" fmla="*/ 2999959 w 3551570"/>
                    <a:gd name="connsiteY11" fmla="*/ 1910190 h 2157529"/>
                    <a:gd name="connsiteX12" fmla="*/ 2774875 w 3551570"/>
                    <a:gd name="connsiteY12" fmla="*/ 1905501 h 2157529"/>
                    <a:gd name="connsiteX13" fmla="*/ 2502900 w 3551570"/>
                    <a:gd name="connsiteY13" fmla="*/ 2027421 h 2157529"/>
                    <a:gd name="connsiteX14" fmla="*/ 2296574 w 3551570"/>
                    <a:gd name="connsiteY14" fmla="*/ 1989907 h 2157529"/>
                    <a:gd name="connsiteX15" fmla="*/ 2113694 w 3551570"/>
                    <a:gd name="connsiteY15" fmla="*/ 2088381 h 2157529"/>
                    <a:gd name="connsiteX16" fmla="*/ 1912057 w 3551570"/>
                    <a:gd name="connsiteY16" fmla="*/ 2046178 h 2157529"/>
                    <a:gd name="connsiteX17" fmla="*/ 1658591 w 3551570"/>
                    <a:gd name="connsiteY17" fmla="*/ 2136507 h 2157529"/>
                    <a:gd name="connsiteX0" fmla="*/ 1658591 w 3535363"/>
                    <a:gd name="connsiteY0" fmla="*/ 2136507 h 2157529"/>
                    <a:gd name="connsiteX1" fmla="*/ 1232118 w 3535363"/>
                    <a:gd name="connsiteY1" fmla="*/ 1943015 h 2157529"/>
                    <a:gd name="connsiteX2" fmla="*/ 927318 w 3535363"/>
                    <a:gd name="connsiteY2" fmla="*/ 1966461 h 2157529"/>
                    <a:gd name="connsiteX3" fmla="*/ 702234 w 3535363"/>
                    <a:gd name="connsiteY3" fmla="*/ 1783581 h 2157529"/>
                    <a:gd name="connsiteX4" fmla="*/ 434949 w 3535363"/>
                    <a:gd name="connsiteY4" fmla="*/ 1727310 h 2157529"/>
                    <a:gd name="connsiteX5" fmla="*/ 219245 w 3535363"/>
                    <a:gd name="connsiteY5" fmla="*/ 1553809 h 2157529"/>
                    <a:gd name="connsiteX6" fmla="*/ 51172 w 3535363"/>
                    <a:gd name="connsiteY6" fmla="*/ 1404987 h 2157529"/>
                    <a:gd name="connsiteX7" fmla="*/ 1158077 w 3535363"/>
                    <a:gd name="connsiteY7" fmla="*/ 86326 h 2157529"/>
                    <a:gd name="connsiteX8" fmla="*/ 2746246 w 3535363"/>
                    <a:gd name="connsiteY8" fmla="*/ 211454 h 2157529"/>
                    <a:gd name="connsiteX9" fmla="*/ 3525892 w 3535363"/>
                    <a:gd name="connsiteY9" fmla="*/ 1549366 h 2157529"/>
                    <a:gd name="connsiteX10" fmla="*/ 3379626 w 3535363"/>
                    <a:gd name="connsiteY10" fmla="*/ 1861632 h 2157529"/>
                    <a:gd name="connsiteX11" fmla="*/ 2999959 w 3535363"/>
                    <a:gd name="connsiteY11" fmla="*/ 1910190 h 2157529"/>
                    <a:gd name="connsiteX12" fmla="*/ 2774875 w 3535363"/>
                    <a:gd name="connsiteY12" fmla="*/ 1905501 h 2157529"/>
                    <a:gd name="connsiteX13" fmla="*/ 2502900 w 3535363"/>
                    <a:gd name="connsiteY13" fmla="*/ 2027421 h 2157529"/>
                    <a:gd name="connsiteX14" fmla="*/ 2296574 w 3535363"/>
                    <a:gd name="connsiteY14" fmla="*/ 1989907 h 2157529"/>
                    <a:gd name="connsiteX15" fmla="*/ 2113694 w 3535363"/>
                    <a:gd name="connsiteY15" fmla="*/ 2088381 h 2157529"/>
                    <a:gd name="connsiteX16" fmla="*/ 1912057 w 3535363"/>
                    <a:gd name="connsiteY16" fmla="*/ 2046178 h 2157529"/>
                    <a:gd name="connsiteX17" fmla="*/ 1658591 w 3535363"/>
                    <a:gd name="connsiteY17"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379626 w 3543016"/>
                    <a:gd name="connsiteY10" fmla="*/ 1861632 h 2157529"/>
                    <a:gd name="connsiteX11" fmla="*/ 2999959 w 3543016"/>
                    <a:gd name="connsiteY11" fmla="*/ 1910190 h 2157529"/>
                    <a:gd name="connsiteX12" fmla="*/ 2774875 w 3543016"/>
                    <a:gd name="connsiteY12" fmla="*/ 1905501 h 2157529"/>
                    <a:gd name="connsiteX13" fmla="*/ 2502900 w 3543016"/>
                    <a:gd name="connsiteY13" fmla="*/ 2027421 h 2157529"/>
                    <a:gd name="connsiteX14" fmla="*/ 2296574 w 3543016"/>
                    <a:gd name="connsiteY14" fmla="*/ 1989907 h 2157529"/>
                    <a:gd name="connsiteX15" fmla="*/ 2113694 w 3543016"/>
                    <a:gd name="connsiteY15" fmla="*/ 2088381 h 2157529"/>
                    <a:gd name="connsiteX16" fmla="*/ 1912057 w 3543016"/>
                    <a:gd name="connsiteY16" fmla="*/ 2046178 h 2157529"/>
                    <a:gd name="connsiteX17" fmla="*/ 1658591 w 3543016"/>
                    <a:gd name="connsiteY17"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21547 w 3543016"/>
                    <a:gd name="connsiteY10" fmla="*/ 1827571 h 2157529"/>
                    <a:gd name="connsiteX11" fmla="*/ 2999959 w 3543016"/>
                    <a:gd name="connsiteY11" fmla="*/ 1910190 h 2157529"/>
                    <a:gd name="connsiteX12" fmla="*/ 2774875 w 3543016"/>
                    <a:gd name="connsiteY12" fmla="*/ 1905501 h 2157529"/>
                    <a:gd name="connsiteX13" fmla="*/ 2502900 w 3543016"/>
                    <a:gd name="connsiteY13" fmla="*/ 2027421 h 2157529"/>
                    <a:gd name="connsiteX14" fmla="*/ 2296574 w 3543016"/>
                    <a:gd name="connsiteY14" fmla="*/ 1989907 h 2157529"/>
                    <a:gd name="connsiteX15" fmla="*/ 2113694 w 3543016"/>
                    <a:gd name="connsiteY15" fmla="*/ 2088381 h 2157529"/>
                    <a:gd name="connsiteX16" fmla="*/ 1912057 w 3543016"/>
                    <a:gd name="connsiteY16" fmla="*/ 2046178 h 2157529"/>
                    <a:gd name="connsiteX17" fmla="*/ 1658591 w 3543016"/>
                    <a:gd name="connsiteY17"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21547 w 3543016"/>
                    <a:gd name="connsiteY10" fmla="*/ 1827571 h 2157529"/>
                    <a:gd name="connsiteX11" fmla="*/ 2999959 w 3543016"/>
                    <a:gd name="connsiteY11" fmla="*/ 1910190 h 2157529"/>
                    <a:gd name="connsiteX12" fmla="*/ 2774875 w 3543016"/>
                    <a:gd name="connsiteY12" fmla="*/ 1905501 h 2157529"/>
                    <a:gd name="connsiteX13" fmla="*/ 2502900 w 3543016"/>
                    <a:gd name="connsiteY13" fmla="*/ 2027421 h 2157529"/>
                    <a:gd name="connsiteX14" fmla="*/ 2296574 w 3543016"/>
                    <a:gd name="connsiteY14" fmla="*/ 1989907 h 2157529"/>
                    <a:gd name="connsiteX15" fmla="*/ 2113694 w 3543016"/>
                    <a:gd name="connsiteY15" fmla="*/ 2088381 h 2157529"/>
                    <a:gd name="connsiteX16" fmla="*/ 1912057 w 3543016"/>
                    <a:gd name="connsiteY16" fmla="*/ 2046178 h 2157529"/>
                    <a:gd name="connsiteX17" fmla="*/ 1658591 w 3543016"/>
                    <a:gd name="connsiteY17"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21547 w 3543016"/>
                    <a:gd name="connsiteY10" fmla="*/ 1827571 h 2157529"/>
                    <a:gd name="connsiteX11" fmla="*/ 2999959 w 3543016"/>
                    <a:gd name="connsiteY11" fmla="*/ 1910190 h 2157529"/>
                    <a:gd name="connsiteX12" fmla="*/ 2774875 w 3543016"/>
                    <a:gd name="connsiteY12" fmla="*/ 1905501 h 2157529"/>
                    <a:gd name="connsiteX13" fmla="*/ 2502900 w 3543016"/>
                    <a:gd name="connsiteY13" fmla="*/ 2027421 h 2157529"/>
                    <a:gd name="connsiteX14" fmla="*/ 2296574 w 3543016"/>
                    <a:gd name="connsiteY14" fmla="*/ 1989907 h 2157529"/>
                    <a:gd name="connsiteX15" fmla="*/ 2113694 w 3543016"/>
                    <a:gd name="connsiteY15" fmla="*/ 2088381 h 2157529"/>
                    <a:gd name="connsiteX16" fmla="*/ 1912057 w 3543016"/>
                    <a:gd name="connsiteY16" fmla="*/ 2046178 h 2157529"/>
                    <a:gd name="connsiteX17" fmla="*/ 1658591 w 3543016"/>
                    <a:gd name="connsiteY17"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21547 w 3543016"/>
                    <a:gd name="connsiteY10" fmla="*/ 1827571 h 2157529"/>
                    <a:gd name="connsiteX11" fmla="*/ 3212184 w 3543016"/>
                    <a:gd name="connsiteY11" fmla="*/ 1946871 h 2157529"/>
                    <a:gd name="connsiteX12" fmla="*/ 2774875 w 3543016"/>
                    <a:gd name="connsiteY12" fmla="*/ 1905501 h 2157529"/>
                    <a:gd name="connsiteX13" fmla="*/ 2502900 w 3543016"/>
                    <a:gd name="connsiteY13" fmla="*/ 2027421 h 2157529"/>
                    <a:gd name="connsiteX14" fmla="*/ 2296574 w 3543016"/>
                    <a:gd name="connsiteY14" fmla="*/ 1989907 h 2157529"/>
                    <a:gd name="connsiteX15" fmla="*/ 2113694 w 3543016"/>
                    <a:gd name="connsiteY15" fmla="*/ 2088381 h 2157529"/>
                    <a:gd name="connsiteX16" fmla="*/ 1912057 w 3543016"/>
                    <a:gd name="connsiteY16" fmla="*/ 2046178 h 2157529"/>
                    <a:gd name="connsiteX17" fmla="*/ 1658591 w 3543016"/>
                    <a:gd name="connsiteY17"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21547 w 3543016"/>
                    <a:gd name="connsiteY10" fmla="*/ 1827571 h 2157529"/>
                    <a:gd name="connsiteX11" fmla="*/ 3212184 w 3543016"/>
                    <a:gd name="connsiteY11" fmla="*/ 1946871 h 2157529"/>
                    <a:gd name="connsiteX12" fmla="*/ 2992340 w 3543016"/>
                    <a:gd name="connsiteY12" fmla="*/ 1968382 h 2157529"/>
                    <a:gd name="connsiteX13" fmla="*/ 2502900 w 3543016"/>
                    <a:gd name="connsiteY13" fmla="*/ 2027421 h 2157529"/>
                    <a:gd name="connsiteX14" fmla="*/ 2296574 w 3543016"/>
                    <a:gd name="connsiteY14" fmla="*/ 1989907 h 2157529"/>
                    <a:gd name="connsiteX15" fmla="*/ 2113694 w 3543016"/>
                    <a:gd name="connsiteY15" fmla="*/ 2088381 h 2157529"/>
                    <a:gd name="connsiteX16" fmla="*/ 1912057 w 3543016"/>
                    <a:gd name="connsiteY16" fmla="*/ 2046178 h 2157529"/>
                    <a:gd name="connsiteX17" fmla="*/ 1658591 w 3543016"/>
                    <a:gd name="connsiteY17"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21547 w 3543016"/>
                    <a:gd name="connsiteY10" fmla="*/ 1827571 h 2157529"/>
                    <a:gd name="connsiteX11" fmla="*/ 3212184 w 3543016"/>
                    <a:gd name="connsiteY11" fmla="*/ 1946871 h 2157529"/>
                    <a:gd name="connsiteX12" fmla="*/ 2992340 w 3543016"/>
                    <a:gd name="connsiteY12" fmla="*/ 1968382 h 2157529"/>
                    <a:gd name="connsiteX13" fmla="*/ 2502900 w 3543016"/>
                    <a:gd name="connsiteY13" fmla="*/ 2027421 h 2157529"/>
                    <a:gd name="connsiteX14" fmla="*/ 2296574 w 3543016"/>
                    <a:gd name="connsiteY14" fmla="*/ 1989907 h 2157529"/>
                    <a:gd name="connsiteX15" fmla="*/ 2113694 w 3543016"/>
                    <a:gd name="connsiteY15" fmla="*/ 2088381 h 2157529"/>
                    <a:gd name="connsiteX16" fmla="*/ 1912057 w 3543016"/>
                    <a:gd name="connsiteY16" fmla="*/ 2046178 h 2157529"/>
                    <a:gd name="connsiteX17" fmla="*/ 1658591 w 3543016"/>
                    <a:gd name="connsiteY17"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21547 w 3543016"/>
                    <a:gd name="connsiteY10" fmla="*/ 1827571 h 2157529"/>
                    <a:gd name="connsiteX11" fmla="*/ 3212184 w 3543016"/>
                    <a:gd name="connsiteY11" fmla="*/ 1946871 h 2157529"/>
                    <a:gd name="connsiteX12" fmla="*/ 3055222 w 3543016"/>
                    <a:gd name="connsiteY12" fmla="*/ 1989343 h 2157529"/>
                    <a:gd name="connsiteX13" fmla="*/ 2502900 w 3543016"/>
                    <a:gd name="connsiteY13" fmla="*/ 2027421 h 2157529"/>
                    <a:gd name="connsiteX14" fmla="*/ 2296574 w 3543016"/>
                    <a:gd name="connsiteY14" fmla="*/ 1989907 h 2157529"/>
                    <a:gd name="connsiteX15" fmla="*/ 2113694 w 3543016"/>
                    <a:gd name="connsiteY15" fmla="*/ 2088381 h 2157529"/>
                    <a:gd name="connsiteX16" fmla="*/ 1912057 w 3543016"/>
                    <a:gd name="connsiteY16" fmla="*/ 2046178 h 2157529"/>
                    <a:gd name="connsiteX17" fmla="*/ 1658591 w 3543016"/>
                    <a:gd name="connsiteY17"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21547 w 3543016"/>
                    <a:gd name="connsiteY10" fmla="*/ 1827571 h 2157529"/>
                    <a:gd name="connsiteX11" fmla="*/ 3212184 w 3543016"/>
                    <a:gd name="connsiteY11" fmla="*/ 1946871 h 2157529"/>
                    <a:gd name="connsiteX12" fmla="*/ 3055222 w 3543016"/>
                    <a:gd name="connsiteY12" fmla="*/ 1989343 h 2157529"/>
                    <a:gd name="connsiteX13" fmla="*/ 2986630 w 3543016"/>
                    <a:gd name="connsiteY13" fmla="*/ 1983579 h 2157529"/>
                    <a:gd name="connsiteX14" fmla="*/ 2502900 w 3543016"/>
                    <a:gd name="connsiteY14" fmla="*/ 2027421 h 2157529"/>
                    <a:gd name="connsiteX15" fmla="*/ 2296574 w 3543016"/>
                    <a:gd name="connsiteY15" fmla="*/ 1989907 h 2157529"/>
                    <a:gd name="connsiteX16" fmla="*/ 2113694 w 3543016"/>
                    <a:gd name="connsiteY16" fmla="*/ 2088381 h 2157529"/>
                    <a:gd name="connsiteX17" fmla="*/ 1912057 w 3543016"/>
                    <a:gd name="connsiteY17" fmla="*/ 2046178 h 2157529"/>
                    <a:gd name="connsiteX18" fmla="*/ 1658591 w 3543016"/>
                    <a:gd name="connsiteY18"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21547 w 3543016"/>
                    <a:gd name="connsiteY10" fmla="*/ 1827571 h 2157529"/>
                    <a:gd name="connsiteX11" fmla="*/ 3212184 w 3543016"/>
                    <a:gd name="connsiteY11" fmla="*/ 1946871 h 2157529"/>
                    <a:gd name="connsiteX12" fmla="*/ 3055222 w 3543016"/>
                    <a:gd name="connsiteY12" fmla="*/ 1989343 h 2157529"/>
                    <a:gd name="connsiteX13" fmla="*/ 2986630 w 3543016"/>
                    <a:gd name="connsiteY13" fmla="*/ 1983579 h 2157529"/>
                    <a:gd name="connsiteX14" fmla="*/ 2910648 w 3543016"/>
                    <a:gd name="connsiteY14" fmla="*/ 2035980 h 2157529"/>
                    <a:gd name="connsiteX15" fmla="*/ 2502900 w 3543016"/>
                    <a:gd name="connsiteY15" fmla="*/ 2027421 h 2157529"/>
                    <a:gd name="connsiteX16" fmla="*/ 2296574 w 3543016"/>
                    <a:gd name="connsiteY16" fmla="*/ 1989907 h 2157529"/>
                    <a:gd name="connsiteX17" fmla="*/ 2113694 w 3543016"/>
                    <a:gd name="connsiteY17" fmla="*/ 2088381 h 2157529"/>
                    <a:gd name="connsiteX18" fmla="*/ 1912057 w 3543016"/>
                    <a:gd name="connsiteY18" fmla="*/ 2046178 h 2157529"/>
                    <a:gd name="connsiteX19" fmla="*/ 1658591 w 3543016"/>
                    <a:gd name="connsiteY19"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21547 w 3543016"/>
                    <a:gd name="connsiteY10" fmla="*/ 1827571 h 2157529"/>
                    <a:gd name="connsiteX11" fmla="*/ 3212184 w 3543016"/>
                    <a:gd name="connsiteY11" fmla="*/ 1946871 h 2157529"/>
                    <a:gd name="connsiteX12" fmla="*/ 3055222 w 3543016"/>
                    <a:gd name="connsiteY12" fmla="*/ 1989343 h 2157529"/>
                    <a:gd name="connsiteX13" fmla="*/ 2986630 w 3543016"/>
                    <a:gd name="connsiteY13" fmla="*/ 1983579 h 2157529"/>
                    <a:gd name="connsiteX14" fmla="*/ 2910648 w 3543016"/>
                    <a:gd name="connsiteY14" fmla="*/ 2035980 h 2157529"/>
                    <a:gd name="connsiteX15" fmla="*/ 2693183 w 3543016"/>
                    <a:gd name="connsiteY15" fmla="*/ 2093621 h 2157529"/>
                    <a:gd name="connsiteX16" fmla="*/ 2502900 w 3543016"/>
                    <a:gd name="connsiteY16" fmla="*/ 2027421 h 2157529"/>
                    <a:gd name="connsiteX17" fmla="*/ 2296574 w 3543016"/>
                    <a:gd name="connsiteY17" fmla="*/ 1989907 h 2157529"/>
                    <a:gd name="connsiteX18" fmla="*/ 2113694 w 3543016"/>
                    <a:gd name="connsiteY18" fmla="*/ 2088381 h 2157529"/>
                    <a:gd name="connsiteX19" fmla="*/ 1912057 w 3543016"/>
                    <a:gd name="connsiteY19" fmla="*/ 2046178 h 2157529"/>
                    <a:gd name="connsiteX20" fmla="*/ 1658591 w 3543016"/>
                    <a:gd name="connsiteY20" fmla="*/ 2136507 h 2157529"/>
                    <a:gd name="connsiteX0" fmla="*/ 1658591 w 3572550"/>
                    <a:gd name="connsiteY0" fmla="*/ 2136507 h 2157529"/>
                    <a:gd name="connsiteX1" fmla="*/ 1232118 w 3572550"/>
                    <a:gd name="connsiteY1" fmla="*/ 1943015 h 2157529"/>
                    <a:gd name="connsiteX2" fmla="*/ 927318 w 3572550"/>
                    <a:gd name="connsiteY2" fmla="*/ 1966461 h 2157529"/>
                    <a:gd name="connsiteX3" fmla="*/ 702234 w 3572550"/>
                    <a:gd name="connsiteY3" fmla="*/ 1783581 h 2157529"/>
                    <a:gd name="connsiteX4" fmla="*/ 434949 w 3572550"/>
                    <a:gd name="connsiteY4" fmla="*/ 1727310 h 2157529"/>
                    <a:gd name="connsiteX5" fmla="*/ 219245 w 3572550"/>
                    <a:gd name="connsiteY5" fmla="*/ 1553809 h 2157529"/>
                    <a:gd name="connsiteX6" fmla="*/ 51172 w 3572550"/>
                    <a:gd name="connsiteY6" fmla="*/ 1404987 h 2157529"/>
                    <a:gd name="connsiteX7" fmla="*/ 1158077 w 3572550"/>
                    <a:gd name="connsiteY7" fmla="*/ 86326 h 2157529"/>
                    <a:gd name="connsiteX8" fmla="*/ 2746246 w 3572550"/>
                    <a:gd name="connsiteY8" fmla="*/ 211454 h 2157529"/>
                    <a:gd name="connsiteX9" fmla="*/ 3533753 w 3572550"/>
                    <a:gd name="connsiteY9" fmla="*/ 1549366 h 2157529"/>
                    <a:gd name="connsiteX10" fmla="*/ 3444766 w 3572550"/>
                    <a:gd name="connsiteY10" fmla="*/ 1696495 h 2157529"/>
                    <a:gd name="connsiteX11" fmla="*/ 3421547 w 3572550"/>
                    <a:gd name="connsiteY11" fmla="*/ 1827571 h 2157529"/>
                    <a:gd name="connsiteX12" fmla="*/ 3212184 w 3572550"/>
                    <a:gd name="connsiteY12" fmla="*/ 1946871 h 2157529"/>
                    <a:gd name="connsiteX13" fmla="*/ 3055222 w 3572550"/>
                    <a:gd name="connsiteY13" fmla="*/ 1989343 h 2157529"/>
                    <a:gd name="connsiteX14" fmla="*/ 2986630 w 3572550"/>
                    <a:gd name="connsiteY14" fmla="*/ 1983579 h 2157529"/>
                    <a:gd name="connsiteX15" fmla="*/ 2910648 w 3572550"/>
                    <a:gd name="connsiteY15" fmla="*/ 2035980 h 2157529"/>
                    <a:gd name="connsiteX16" fmla="*/ 2693183 w 3572550"/>
                    <a:gd name="connsiteY16" fmla="*/ 2093621 h 2157529"/>
                    <a:gd name="connsiteX17" fmla="*/ 2502900 w 3572550"/>
                    <a:gd name="connsiteY17" fmla="*/ 2027421 h 2157529"/>
                    <a:gd name="connsiteX18" fmla="*/ 2296574 w 3572550"/>
                    <a:gd name="connsiteY18" fmla="*/ 1989907 h 2157529"/>
                    <a:gd name="connsiteX19" fmla="*/ 2113694 w 3572550"/>
                    <a:gd name="connsiteY19" fmla="*/ 2088381 h 2157529"/>
                    <a:gd name="connsiteX20" fmla="*/ 1912057 w 3572550"/>
                    <a:gd name="connsiteY20" fmla="*/ 2046178 h 2157529"/>
                    <a:gd name="connsiteX21" fmla="*/ 1658591 w 3572550"/>
                    <a:gd name="connsiteY21"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212184 w 3543016"/>
                    <a:gd name="connsiteY12" fmla="*/ 1946871 h 2157529"/>
                    <a:gd name="connsiteX13" fmla="*/ 3055222 w 3543016"/>
                    <a:gd name="connsiteY13" fmla="*/ 1989343 h 2157529"/>
                    <a:gd name="connsiteX14" fmla="*/ 2986630 w 3543016"/>
                    <a:gd name="connsiteY14" fmla="*/ 1983579 h 2157529"/>
                    <a:gd name="connsiteX15" fmla="*/ 2910648 w 3543016"/>
                    <a:gd name="connsiteY15" fmla="*/ 2035980 h 2157529"/>
                    <a:gd name="connsiteX16" fmla="*/ 2693183 w 3543016"/>
                    <a:gd name="connsiteY16" fmla="*/ 2093621 h 2157529"/>
                    <a:gd name="connsiteX17" fmla="*/ 2502900 w 3543016"/>
                    <a:gd name="connsiteY17" fmla="*/ 2027421 h 2157529"/>
                    <a:gd name="connsiteX18" fmla="*/ 2296574 w 3543016"/>
                    <a:gd name="connsiteY18" fmla="*/ 1989907 h 2157529"/>
                    <a:gd name="connsiteX19" fmla="*/ 2113694 w 3543016"/>
                    <a:gd name="connsiteY19" fmla="*/ 2088381 h 2157529"/>
                    <a:gd name="connsiteX20" fmla="*/ 1912057 w 3543016"/>
                    <a:gd name="connsiteY20" fmla="*/ 2046178 h 2157529"/>
                    <a:gd name="connsiteX21" fmla="*/ 1658591 w 3543016"/>
                    <a:gd name="connsiteY21"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355388 w 3543016"/>
                    <a:gd name="connsiteY12" fmla="*/ 1851187 h 2157529"/>
                    <a:gd name="connsiteX13" fmla="*/ 3212184 w 3543016"/>
                    <a:gd name="connsiteY13" fmla="*/ 1946871 h 2157529"/>
                    <a:gd name="connsiteX14" fmla="*/ 3055222 w 3543016"/>
                    <a:gd name="connsiteY14" fmla="*/ 1989343 h 2157529"/>
                    <a:gd name="connsiteX15" fmla="*/ 2986630 w 3543016"/>
                    <a:gd name="connsiteY15" fmla="*/ 1983579 h 2157529"/>
                    <a:gd name="connsiteX16" fmla="*/ 2910648 w 3543016"/>
                    <a:gd name="connsiteY16" fmla="*/ 2035980 h 2157529"/>
                    <a:gd name="connsiteX17" fmla="*/ 2693183 w 3543016"/>
                    <a:gd name="connsiteY17" fmla="*/ 2093621 h 2157529"/>
                    <a:gd name="connsiteX18" fmla="*/ 2502900 w 3543016"/>
                    <a:gd name="connsiteY18" fmla="*/ 2027421 h 2157529"/>
                    <a:gd name="connsiteX19" fmla="*/ 2296574 w 3543016"/>
                    <a:gd name="connsiteY19" fmla="*/ 1989907 h 2157529"/>
                    <a:gd name="connsiteX20" fmla="*/ 2113694 w 3543016"/>
                    <a:gd name="connsiteY20" fmla="*/ 2088381 h 2157529"/>
                    <a:gd name="connsiteX21" fmla="*/ 1912057 w 3543016"/>
                    <a:gd name="connsiteY21" fmla="*/ 2046178 h 2157529"/>
                    <a:gd name="connsiteX22" fmla="*/ 1658591 w 3543016"/>
                    <a:gd name="connsiteY22"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355388 w 3543016"/>
                    <a:gd name="connsiteY12" fmla="*/ 1851187 h 2157529"/>
                    <a:gd name="connsiteX13" fmla="*/ 3212184 w 3543016"/>
                    <a:gd name="connsiteY13" fmla="*/ 1946871 h 2157529"/>
                    <a:gd name="connsiteX14" fmla="*/ 3161164 w 3543016"/>
                    <a:gd name="connsiteY14" fmla="*/ 1911345 h 2157529"/>
                    <a:gd name="connsiteX15" fmla="*/ 3055222 w 3543016"/>
                    <a:gd name="connsiteY15" fmla="*/ 1989343 h 2157529"/>
                    <a:gd name="connsiteX16" fmla="*/ 2986630 w 3543016"/>
                    <a:gd name="connsiteY16" fmla="*/ 1983579 h 2157529"/>
                    <a:gd name="connsiteX17" fmla="*/ 2910648 w 3543016"/>
                    <a:gd name="connsiteY17" fmla="*/ 2035980 h 2157529"/>
                    <a:gd name="connsiteX18" fmla="*/ 2693183 w 3543016"/>
                    <a:gd name="connsiteY18" fmla="*/ 2093621 h 2157529"/>
                    <a:gd name="connsiteX19" fmla="*/ 2502900 w 3543016"/>
                    <a:gd name="connsiteY19" fmla="*/ 2027421 h 2157529"/>
                    <a:gd name="connsiteX20" fmla="*/ 2296574 w 3543016"/>
                    <a:gd name="connsiteY20" fmla="*/ 1989907 h 2157529"/>
                    <a:gd name="connsiteX21" fmla="*/ 2113694 w 3543016"/>
                    <a:gd name="connsiteY21" fmla="*/ 2088381 h 2157529"/>
                    <a:gd name="connsiteX22" fmla="*/ 1912057 w 3543016"/>
                    <a:gd name="connsiteY22" fmla="*/ 2046178 h 2157529"/>
                    <a:gd name="connsiteX23" fmla="*/ 1658591 w 3543016"/>
                    <a:gd name="connsiteY23"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355388 w 3543016"/>
                    <a:gd name="connsiteY12" fmla="*/ 1851187 h 2157529"/>
                    <a:gd name="connsiteX13" fmla="*/ 3212184 w 3543016"/>
                    <a:gd name="connsiteY13" fmla="*/ 1946871 h 2157529"/>
                    <a:gd name="connsiteX14" fmla="*/ 3161164 w 3543016"/>
                    <a:gd name="connsiteY14" fmla="*/ 1911345 h 2157529"/>
                    <a:gd name="connsiteX15" fmla="*/ 3081004 w 3543016"/>
                    <a:gd name="connsiteY15" fmla="*/ 1999655 h 2157529"/>
                    <a:gd name="connsiteX16" fmla="*/ 2986630 w 3543016"/>
                    <a:gd name="connsiteY16" fmla="*/ 1983579 h 2157529"/>
                    <a:gd name="connsiteX17" fmla="*/ 2910648 w 3543016"/>
                    <a:gd name="connsiteY17" fmla="*/ 2035980 h 2157529"/>
                    <a:gd name="connsiteX18" fmla="*/ 2693183 w 3543016"/>
                    <a:gd name="connsiteY18" fmla="*/ 2093621 h 2157529"/>
                    <a:gd name="connsiteX19" fmla="*/ 2502900 w 3543016"/>
                    <a:gd name="connsiteY19" fmla="*/ 2027421 h 2157529"/>
                    <a:gd name="connsiteX20" fmla="*/ 2296574 w 3543016"/>
                    <a:gd name="connsiteY20" fmla="*/ 1989907 h 2157529"/>
                    <a:gd name="connsiteX21" fmla="*/ 2113694 w 3543016"/>
                    <a:gd name="connsiteY21" fmla="*/ 2088381 h 2157529"/>
                    <a:gd name="connsiteX22" fmla="*/ 1912057 w 3543016"/>
                    <a:gd name="connsiteY22" fmla="*/ 2046178 h 2157529"/>
                    <a:gd name="connsiteX23" fmla="*/ 1658591 w 3543016"/>
                    <a:gd name="connsiteY23"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355388 w 3543016"/>
                    <a:gd name="connsiteY12" fmla="*/ 1851187 h 2157529"/>
                    <a:gd name="connsiteX13" fmla="*/ 3212184 w 3543016"/>
                    <a:gd name="connsiteY13" fmla="*/ 1946871 h 2157529"/>
                    <a:gd name="connsiteX14" fmla="*/ 3161164 w 3543016"/>
                    <a:gd name="connsiteY14" fmla="*/ 1911345 h 2157529"/>
                    <a:gd name="connsiteX15" fmla="*/ 3081004 w 3543016"/>
                    <a:gd name="connsiteY15" fmla="*/ 1999655 h 2157529"/>
                    <a:gd name="connsiteX16" fmla="*/ 2986630 w 3543016"/>
                    <a:gd name="connsiteY16" fmla="*/ 1983579 h 2157529"/>
                    <a:gd name="connsiteX17" fmla="*/ 2910648 w 3543016"/>
                    <a:gd name="connsiteY17" fmla="*/ 2035980 h 2157529"/>
                    <a:gd name="connsiteX18" fmla="*/ 2817405 w 3543016"/>
                    <a:gd name="connsiteY18" fmla="*/ 2033379 h 2157529"/>
                    <a:gd name="connsiteX19" fmla="*/ 2693183 w 3543016"/>
                    <a:gd name="connsiteY19" fmla="*/ 2093621 h 2157529"/>
                    <a:gd name="connsiteX20" fmla="*/ 2502900 w 3543016"/>
                    <a:gd name="connsiteY20" fmla="*/ 2027421 h 2157529"/>
                    <a:gd name="connsiteX21" fmla="*/ 2296574 w 3543016"/>
                    <a:gd name="connsiteY21" fmla="*/ 1989907 h 2157529"/>
                    <a:gd name="connsiteX22" fmla="*/ 2113694 w 3543016"/>
                    <a:gd name="connsiteY22" fmla="*/ 2088381 h 2157529"/>
                    <a:gd name="connsiteX23" fmla="*/ 1912057 w 3543016"/>
                    <a:gd name="connsiteY23" fmla="*/ 2046178 h 2157529"/>
                    <a:gd name="connsiteX24" fmla="*/ 1658591 w 3543016"/>
                    <a:gd name="connsiteY24"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355388 w 3543016"/>
                    <a:gd name="connsiteY12" fmla="*/ 1851187 h 2157529"/>
                    <a:gd name="connsiteX13" fmla="*/ 3212184 w 3543016"/>
                    <a:gd name="connsiteY13" fmla="*/ 1946871 h 2157529"/>
                    <a:gd name="connsiteX14" fmla="*/ 3161164 w 3543016"/>
                    <a:gd name="connsiteY14" fmla="*/ 1911345 h 2157529"/>
                    <a:gd name="connsiteX15" fmla="*/ 3081004 w 3543016"/>
                    <a:gd name="connsiteY15" fmla="*/ 1999655 h 2157529"/>
                    <a:gd name="connsiteX16" fmla="*/ 2986630 w 3543016"/>
                    <a:gd name="connsiteY16" fmla="*/ 1983579 h 2157529"/>
                    <a:gd name="connsiteX17" fmla="*/ 2910648 w 3543016"/>
                    <a:gd name="connsiteY17" fmla="*/ 2035980 h 2157529"/>
                    <a:gd name="connsiteX18" fmla="*/ 2817405 w 3543016"/>
                    <a:gd name="connsiteY18" fmla="*/ 2033379 h 2157529"/>
                    <a:gd name="connsiteX19" fmla="*/ 2693183 w 3543016"/>
                    <a:gd name="connsiteY19" fmla="*/ 2093621 h 2157529"/>
                    <a:gd name="connsiteX20" fmla="*/ 2502900 w 3543016"/>
                    <a:gd name="connsiteY20" fmla="*/ 2027421 h 2157529"/>
                    <a:gd name="connsiteX21" fmla="*/ 2296574 w 3543016"/>
                    <a:gd name="connsiteY21" fmla="*/ 1989907 h 2157529"/>
                    <a:gd name="connsiteX22" fmla="*/ 2113694 w 3543016"/>
                    <a:gd name="connsiteY22" fmla="*/ 2088381 h 2157529"/>
                    <a:gd name="connsiteX23" fmla="*/ 1912057 w 3543016"/>
                    <a:gd name="connsiteY23" fmla="*/ 2046178 h 2157529"/>
                    <a:gd name="connsiteX24" fmla="*/ 1658591 w 3543016"/>
                    <a:gd name="connsiteY24"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355388 w 3543016"/>
                    <a:gd name="connsiteY12" fmla="*/ 1851187 h 2157529"/>
                    <a:gd name="connsiteX13" fmla="*/ 3212184 w 3543016"/>
                    <a:gd name="connsiteY13" fmla="*/ 1946871 h 2157529"/>
                    <a:gd name="connsiteX14" fmla="*/ 3161164 w 3543016"/>
                    <a:gd name="connsiteY14" fmla="*/ 1911345 h 2157529"/>
                    <a:gd name="connsiteX15" fmla="*/ 3081004 w 3543016"/>
                    <a:gd name="connsiteY15" fmla="*/ 1999655 h 2157529"/>
                    <a:gd name="connsiteX16" fmla="*/ 2986630 w 3543016"/>
                    <a:gd name="connsiteY16" fmla="*/ 1983579 h 2157529"/>
                    <a:gd name="connsiteX17" fmla="*/ 2910648 w 3543016"/>
                    <a:gd name="connsiteY17" fmla="*/ 2035980 h 2157529"/>
                    <a:gd name="connsiteX18" fmla="*/ 2817405 w 3543016"/>
                    <a:gd name="connsiteY18" fmla="*/ 2033379 h 2157529"/>
                    <a:gd name="connsiteX19" fmla="*/ 2693183 w 3543016"/>
                    <a:gd name="connsiteY19" fmla="*/ 2093621 h 2157529"/>
                    <a:gd name="connsiteX20" fmla="*/ 2502900 w 3543016"/>
                    <a:gd name="connsiteY20" fmla="*/ 2027421 h 2157529"/>
                    <a:gd name="connsiteX21" fmla="*/ 2296574 w 3543016"/>
                    <a:gd name="connsiteY21" fmla="*/ 1989907 h 2157529"/>
                    <a:gd name="connsiteX22" fmla="*/ 2113694 w 3543016"/>
                    <a:gd name="connsiteY22" fmla="*/ 2088381 h 2157529"/>
                    <a:gd name="connsiteX23" fmla="*/ 1912057 w 3543016"/>
                    <a:gd name="connsiteY23" fmla="*/ 2046178 h 2157529"/>
                    <a:gd name="connsiteX24" fmla="*/ 1658591 w 3543016"/>
                    <a:gd name="connsiteY24"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355388 w 3543016"/>
                    <a:gd name="connsiteY12" fmla="*/ 1851187 h 2157529"/>
                    <a:gd name="connsiteX13" fmla="*/ 3212184 w 3543016"/>
                    <a:gd name="connsiteY13" fmla="*/ 1946871 h 2157529"/>
                    <a:gd name="connsiteX14" fmla="*/ 3161164 w 3543016"/>
                    <a:gd name="connsiteY14" fmla="*/ 1911345 h 2157529"/>
                    <a:gd name="connsiteX15" fmla="*/ 3081004 w 3543016"/>
                    <a:gd name="connsiteY15" fmla="*/ 1999655 h 2157529"/>
                    <a:gd name="connsiteX16" fmla="*/ 2986630 w 3543016"/>
                    <a:gd name="connsiteY16" fmla="*/ 1983579 h 2157529"/>
                    <a:gd name="connsiteX17" fmla="*/ 2910648 w 3543016"/>
                    <a:gd name="connsiteY17" fmla="*/ 2035980 h 2157529"/>
                    <a:gd name="connsiteX18" fmla="*/ 2817405 w 3543016"/>
                    <a:gd name="connsiteY18" fmla="*/ 2033379 h 2157529"/>
                    <a:gd name="connsiteX19" fmla="*/ 2693183 w 3543016"/>
                    <a:gd name="connsiteY19" fmla="*/ 2093621 h 2157529"/>
                    <a:gd name="connsiteX20" fmla="*/ 2502900 w 3543016"/>
                    <a:gd name="connsiteY20" fmla="*/ 2027421 h 2157529"/>
                    <a:gd name="connsiteX21" fmla="*/ 2296574 w 3543016"/>
                    <a:gd name="connsiteY21" fmla="*/ 1989907 h 2157529"/>
                    <a:gd name="connsiteX22" fmla="*/ 2113694 w 3543016"/>
                    <a:gd name="connsiteY22" fmla="*/ 2088381 h 2157529"/>
                    <a:gd name="connsiteX23" fmla="*/ 1912057 w 3543016"/>
                    <a:gd name="connsiteY23" fmla="*/ 2046178 h 2157529"/>
                    <a:gd name="connsiteX24" fmla="*/ 1658591 w 3543016"/>
                    <a:gd name="connsiteY24"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355388 w 3543016"/>
                    <a:gd name="connsiteY12" fmla="*/ 1851187 h 2157529"/>
                    <a:gd name="connsiteX13" fmla="*/ 3212184 w 3543016"/>
                    <a:gd name="connsiteY13" fmla="*/ 1946871 h 2157529"/>
                    <a:gd name="connsiteX14" fmla="*/ 3161164 w 3543016"/>
                    <a:gd name="connsiteY14" fmla="*/ 1911345 h 2157529"/>
                    <a:gd name="connsiteX15" fmla="*/ 3081004 w 3543016"/>
                    <a:gd name="connsiteY15" fmla="*/ 1999655 h 2157529"/>
                    <a:gd name="connsiteX16" fmla="*/ 2986630 w 3543016"/>
                    <a:gd name="connsiteY16" fmla="*/ 1983579 h 2157529"/>
                    <a:gd name="connsiteX17" fmla="*/ 2910648 w 3543016"/>
                    <a:gd name="connsiteY17" fmla="*/ 2035980 h 2157529"/>
                    <a:gd name="connsiteX18" fmla="*/ 2817405 w 3543016"/>
                    <a:gd name="connsiteY18" fmla="*/ 2033379 h 2157529"/>
                    <a:gd name="connsiteX19" fmla="*/ 2693183 w 3543016"/>
                    <a:gd name="connsiteY19" fmla="*/ 2093621 h 2157529"/>
                    <a:gd name="connsiteX20" fmla="*/ 2523526 w 3543016"/>
                    <a:gd name="connsiteY20" fmla="*/ 2108204 h 2157529"/>
                    <a:gd name="connsiteX21" fmla="*/ 2296574 w 3543016"/>
                    <a:gd name="connsiteY21" fmla="*/ 1989907 h 2157529"/>
                    <a:gd name="connsiteX22" fmla="*/ 2113694 w 3543016"/>
                    <a:gd name="connsiteY22" fmla="*/ 2088381 h 2157529"/>
                    <a:gd name="connsiteX23" fmla="*/ 1912057 w 3543016"/>
                    <a:gd name="connsiteY23" fmla="*/ 2046178 h 2157529"/>
                    <a:gd name="connsiteX24" fmla="*/ 1658591 w 3543016"/>
                    <a:gd name="connsiteY24"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355388 w 3543016"/>
                    <a:gd name="connsiteY12" fmla="*/ 1851187 h 2157529"/>
                    <a:gd name="connsiteX13" fmla="*/ 3212184 w 3543016"/>
                    <a:gd name="connsiteY13" fmla="*/ 1946871 h 2157529"/>
                    <a:gd name="connsiteX14" fmla="*/ 3161164 w 3543016"/>
                    <a:gd name="connsiteY14" fmla="*/ 1911345 h 2157529"/>
                    <a:gd name="connsiteX15" fmla="*/ 3081004 w 3543016"/>
                    <a:gd name="connsiteY15" fmla="*/ 1999655 h 2157529"/>
                    <a:gd name="connsiteX16" fmla="*/ 2986630 w 3543016"/>
                    <a:gd name="connsiteY16" fmla="*/ 1983579 h 2157529"/>
                    <a:gd name="connsiteX17" fmla="*/ 2910648 w 3543016"/>
                    <a:gd name="connsiteY17" fmla="*/ 2035980 h 2157529"/>
                    <a:gd name="connsiteX18" fmla="*/ 2817405 w 3543016"/>
                    <a:gd name="connsiteY18" fmla="*/ 2033379 h 2157529"/>
                    <a:gd name="connsiteX19" fmla="*/ 2693183 w 3543016"/>
                    <a:gd name="connsiteY19" fmla="*/ 2093621 h 2157529"/>
                    <a:gd name="connsiteX20" fmla="*/ 2523526 w 3543016"/>
                    <a:gd name="connsiteY20" fmla="*/ 2108204 h 2157529"/>
                    <a:gd name="connsiteX21" fmla="*/ 2296574 w 3543016"/>
                    <a:gd name="connsiteY21" fmla="*/ 1989907 h 2157529"/>
                    <a:gd name="connsiteX22" fmla="*/ 2113694 w 3543016"/>
                    <a:gd name="connsiteY22" fmla="*/ 2088381 h 2157529"/>
                    <a:gd name="connsiteX23" fmla="*/ 1912057 w 3543016"/>
                    <a:gd name="connsiteY23" fmla="*/ 2046178 h 2157529"/>
                    <a:gd name="connsiteX24" fmla="*/ 1658591 w 3543016"/>
                    <a:gd name="connsiteY24"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355388 w 3543016"/>
                    <a:gd name="connsiteY12" fmla="*/ 1851187 h 2157529"/>
                    <a:gd name="connsiteX13" fmla="*/ 3212184 w 3543016"/>
                    <a:gd name="connsiteY13" fmla="*/ 1946871 h 2157529"/>
                    <a:gd name="connsiteX14" fmla="*/ 3161164 w 3543016"/>
                    <a:gd name="connsiteY14" fmla="*/ 1911345 h 2157529"/>
                    <a:gd name="connsiteX15" fmla="*/ 3081004 w 3543016"/>
                    <a:gd name="connsiteY15" fmla="*/ 1999655 h 2157529"/>
                    <a:gd name="connsiteX16" fmla="*/ 2986630 w 3543016"/>
                    <a:gd name="connsiteY16" fmla="*/ 1983579 h 2157529"/>
                    <a:gd name="connsiteX17" fmla="*/ 2910648 w 3543016"/>
                    <a:gd name="connsiteY17" fmla="*/ 2035980 h 2157529"/>
                    <a:gd name="connsiteX18" fmla="*/ 2817405 w 3543016"/>
                    <a:gd name="connsiteY18" fmla="*/ 2033379 h 2157529"/>
                    <a:gd name="connsiteX19" fmla="*/ 2693183 w 3543016"/>
                    <a:gd name="connsiteY19" fmla="*/ 2093621 h 2157529"/>
                    <a:gd name="connsiteX20" fmla="*/ 2523526 w 3543016"/>
                    <a:gd name="connsiteY20" fmla="*/ 2108204 h 2157529"/>
                    <a:gd name="connsiteX21" fmla="*/ 2342982 w 3543016"/>
                    <a:gd name="connsiteY21" fmla="*/ 2136005 h 2157529"/>
                    <a:gd name="connsiteX22" fmla="*/ 2113694 w 3543016"/>
                    <a:gd name="connsiteY22" fmla="*/ 2088381 h 2157529"/>
                    <a:gd name="connsiteX23" fmla="*/ 1912057 w 3543016"/>
                    <a:gd name="connsiteY23" fmla="*/ 2046178 h 2157529"/>
                    <a:gd name="connsiteX24" fmla="*/ 1658591 w 3543016"/>
                    <a:gd name="connsiteY24" fmla="*/ 2136507 h 2157529"/>
                    <a:gd name="connsiteX0" fmla="*/ 1658591 w 3543016"/>
                    <a:gd name="connsiteY0" fmla="*/ 2136507 h 2164518"/>
                    <a:gd name="connsiteX1" fmla="*/ 1232118 w 3543016"/>
                    <a:gd name="connsiteY1" fmla="*/ 1943015 h 2164518"/>
                    <a:gd name="connsiteX2" fmla="*/ 927318 w 3543016"/>
                    <a:gd name="connsiteY2" fmla="*/ 1966461 h 2164518"/>
                    <a:gd name="connsiteX3" fmla="*/ 702234 w 3543016"/>
                    <a:gd name="connsiteY3" fmla="*/ 1783581 h 2164518"/>
                    <a:gd name="connsiteX4" fmla="*/ 434949 w 3543016"/>
                    <a:gd name="connsiteY4" fmla="*/ 1727310 h 2164518"/>
                    <a:gd name="connsiteX5" fmla="*/ 219245 w 3543016"/>
                    <a:gd name="connsiteY5" fmla="*/ 1553809 h 2164518"/>
                    <a:gd name="connsiteX6" fmla="*/ 51172 w 3543016"/>
                    <a:gd name="connsiteY6" fmla="*/ 1404987 h 2164518"/>
                    <a:gd name="connsiteX7" fmla="*/ 1158077 w 3543016"/>
                    <a:gd name="connsiteY7" fmla="*/ 86326 h 2164518"/>
                    <a:gd name="connsiteX8" fmla="*/ 2746246 w 3543016"/>
                    <a:gd name="connsiteY8" fmla="*/ 211454 h 2164518"/>
                    <a:gd name="connsiteX9" fmla="*/ 3533753 w 3543016"/>
                    <a:gd name="connsiteY9" fmla="*/ 1549366 h 2164518"/>
                    <a:gd name="connsiteX10" fmla="*/ 3444766 w 3543016"/>
                    <a:gd name="connsiteY10" fmla="*/ 1696495 h 2164518"/>
                    <a:gd name="connsiteX11" fmla="*/ 3421547 w 3543016"/>
                    <a:gd name="connsiteY11" fmla="*/ 1827571 h 2164518"/>
                    <a:gd name="connsiteX12" fmla="*/ 3355388 w 3543016"/>
                    <a:gd name="connsiteY12" fmla="*/ 1851187 h 2164518"/>
                    <a:gd name="connsiteX13" fmla="*/ 3212184 w 3543016"/>
                    <a:gd name="connsiteY13" fmla="*/ 1946871 h 2164518"/>
                    <a:gd name="connsiteX14" fmla="*/ 3161164 w 3543016"/>
                    <a:gd name="connsiteY14" fmla="*/ 1911345 h 2164518"/>
                    <a:gd name="connsiteX15" fmla="*/ 3081004 w 3543016"/>
                    <a:gd name="connsiteY15" fmla="*/ 1999655 h 2164518"/>
                    <a:gd name="connsiteX16" fmla="*/ 2986630 w 3543016"/>
                    <a:gd name="connsiteY16" fmla="*/ 1983579 h 2164518"/>
                    <a:gd name="connsiteX17" fmla="*/ 2910648 w 3543016"/>
                    <a:gd name="connsiteY17" fmla="*/ 2035980 h 2164518"/>
                    <a:gd name="connsiteX18" fmla="*/ 2817405 w 3543016"/>
                    <a:gd name="connsiteY18" fmla="*/ 2033379 h 2164518"/>
                    <a:gd name="connsiteX19" fmla="*/ 2693183 w 3543016"/>
                    <a:gd name="connsiteY19" fmla="*/ 2093621 h 2164518"/>
                    <a:gd name="connsiteX20" fmla="*/ 2523526 w 3543016"/>
                    <a:gd name="connsiteY20" fmla="*/ 2108204 h 2164518"/>
                    <a:gd name="connsiteX21" fmla="*/ 2439269 w 3543016"/>
                    <a:gd name="connsiteY21" fmla="*/ 2164008 h 2164518"/>
                    <a:gd name="connsiteX22" fmla="*/ 2342982 w 3543016"/>
                    <a:gd name="connsiteY22" fmla="*/ 2136005 h 2164518"/>
                    <a:gd name="connsiteX23" fmla="*/ 2113694 w 3543016"/>
                    <a:gd name="connsiteY23" fmla="*/ 2088381 h 2164518"/>
                    <a:gd name="connsiteX24" fmla="*/ 1912057 w 3543016"/>
                    <a:gd name="connsiteY24" fmla="*/ 2046178 h 2164518"/>
                    <a:gd name="connsiteX25" fmla="*/ 1658591 w 3543016"/>
                    <a:gd name="connsiteY25" fmla="*/ 2136507 h 2164518"/>
                    <a:gd name="connsiteX0" fmla="*/ 1658591 w 3543016"/>
                    <a:gd name="connsiteY0" fmla="*/ 2136507 h 2164518"/>
                    <a:gd name="connsiteX1" fmla="*/ 1232118 w 3543016"/>
                    <a:gd name="connsiteY1" fmla="*/ 1943015 h 2164518"/>
                    <a:gd name="connsiteX2" fmla="*/ 927318 w 3543016"/>
                    <a:gd name="connsiteY2" fmla="*/ 1966461 h 2164518"/>
                    <a:gd name="connsiteX3" fmla="*/ 702234 w 3543016"/>
                    <a:gd name="connsiteY3" fmla="*/ 1783581 h 2164518"/>
                    <a:gd name="connsiteX4" fmla="*/ 434949 w 3543016"/>
                    <a:gd name="connsiteY4" fmla="*/ 1727310 h 2164518"/>
                    <a:gd name="connsiteX5" fmla="*/ 219245 w 3543016"/>
                    <a:gd name="connsiteY5" fmla="*/ 1553809 h 2164518"/>
                    <a:gd name="connsiteX6" fmla="*/ 51172 w 3543016"/>
                    <a:gd name="connsiteY6" fmla="*/ 1404987 h 2164518"/>
                    <a:gd name="connsiteX7" fmla="*/ 1158077 w 3543016"/>
                    <a:gd name="connsiteY7" fmla="*/ 86326 h 2164518"/>
                    <a:gd name="connsiteX8" fmla="*/ 2746246 w 3543016"/>
                    <a:gd name="connsiteY8" fmla="*/ 211454 h 2164518"/>
                    <a:gd name="connsiteX9" fmla="*/ 3533753 w 3543016"/>
                    <a:gd name="connsiteY9" fmla="*/ 1549366 h 2164518"/>
                    <a:gd name="connsiteX10" fmla="*/ 3444766 w 3543016"/>
                    <a:gd name="connsiteY10" fmla="*/ 1696495 h 2164518"/>
                    <a:gd name="connsiteX11" fmla="*/ 3421547 w 3543016"/>
                    <a:gd name="connsiteY11" fmla="*/ 1827571 h 2164518"/>
                    <a:gd name="connsiteX12" fmla="*/ 3355388 w 3543016"/>
                    <a:gd name="connsiteY12" fmla="*/ 1851187 h 2164518"/>
                    <a:gd name="connsiteX13" fmla="*/ 3212184 w 3543016"/>
                    <a:gd name="connsiteY13" fmla="*/ 1946871 h 2164518"/>
                    <a:gd name="connsiteX14" fmla="*/ 3161164 w 3543016"/>
                    <a:gd name="connsiteY14" fmla="*/ 1911345 h 2164518"/>
                    <a:gd name="connsiteX15" fmla="*/ 3081004 w 3543016"/>
                    <a:gd name="connsiteY15" fmla="*/ 1999655 h 2164518"/>
                    <a:gd name="connsiteX16" fmla="*/ 2986630 w 3543016"/>
                    <a:gd name="connsiteY16" fmla="*/ 1983579 h 2164518"/>
                    <a:gd name="connsiteX17" fmla="*/ 2910648 w 3543016"/>
                    <a:gd name="connsiteY17" fmla="*/ 2035980 h 2164518"/>
                    <a:gd name="connsiteX18" fmla="*/ 2817405 w 3543016"/>
                    <a:gd name="connsiteY18" fmla="*/ 2033379 h 2164518"/>
                    <a:gd name="connsiteX19" fmla="*/ 2693183 w 3543016"/>
                    <a:gd name="connsiteY19" fmla="*/ 2093621 h 2164518"/>
                    <a:gd name="connsiteX20" fmla="*/ 2523526 w 3543016"/>
                    <a:gd name="connsiteY20" fmla="*/ 2108204 h 2164518"/>
                    <a:gd name="connsiteX21" fmla="*/ 2439269 w 3543016"/>
                    <a:gd name="connsiteY21" fmla="*/ 2164008 h 2164518"/>
                    <a:gd name="connsiteX22" fmla="*/ 2342982 w 3543016"/>
                    <a:gd name="connsiteY22" fmla="*/ 2136005 h 2164518"/>
                    <a:gd name="connsiteX23" fmla="*/ 2113694 w 3543016"/>
                    <a:gd name="connsiteY23" fmla="*/ 2088381 h 2164518"/>
                    <a:gd name="connsiteX24" fmla="*/ 1912057 w 3543016"/>
                    <a:gd name="connsiteY24" fmla="*/ 2046178 h 2164518"/>
                    <a:gd name="connsiteX25" fmla="*/ 1658591 w 3543016"/>
                    <a:gd name="connsiteY25" fmla="*/ 2136507 h 2164518"/>
                    <a:gd name="connsiteX0" fmla="*/ 1658591 w 3543016"/>
                    <a:gd name="connsiteY0" fmla="*/ 2136507 h 2166607"/>
                    <a:gd name="connsiteX1" fmla="*/ 1232118 w 3543016"/>
                    <a:gd name="connsiteY1" fmla="*/ 1943015 h 2166607"/>
                    <a:gd name="connsiteX2" fmla="*/ 927318 w 3543016"/>
                    <a:gd name="connsiteY2" fmla="*/ 1966461 h 2166607"/>
                    <a:gd name="connsiteX3" fmla="*/ 702234 w 3543016"/>
                    <a:gd name="connsiteY3" fmla="*/ 1783581 h 2166607"/>
                    <a:gd name="connsiteX4" fmla="*/ 434949 w 3543016"/>
                    <a:gd name="connsiteY4" fmla="*/ 1727310 h 2166607"/>
                    <a:gd name="connsiteX5" fmla="*/ 219245 w 3543016"/>
                    <a:gd name="connsiteY5" fmla="*/ 1553809 h 2166607"/>
                    <a:gd name="connsiteX6" fmla="*/ 51172 w 3543016"/>
                    <a:gd name="connsiteY6" fmla="*/ 1404987 h 2166607"/>
                    <a:gd name="connsiteX7" fmla="*/ 1158077 w 3543016"/>
                    <a:gd name="connsiteY7" fmla="*/ 86326 h 2166607"/>
                    <a:gd name="connsiteX8" fmla="*/ 2746246 w 3543016"/>
                    <a:gd name="connsiteY8" fmla="*/ 211454 h 2166607"/>
                    <a:gd name="connsiteX9" fmla="*/ 3533753 w 3543016"/>
                    <a:gd name="connsiteY9" fmla="*/ 1549366 h 2166607"/>
                    <a:gd name="connsiteX10" fmla="*/ 3444766 w 3543016"/>
                    <a:gd name="connsiteY10" fmla="*/ 1696495 h 2166607"/>
                    <a:gd name="connsiteX11" fmla="*/ 3421547 w 3543016"/>
                    <a:gd name="connsiteY11" fmla="*/ 1827571 h 2166607"/>
                    <a:gd name="connsiteX12" fmla="*/ 3355388 w 3543016"/>
                    <a:gd name="connsiteY12" fmla="*/ 1851187 h 2166607"/>
                    <a:gd name="connsiteX13" fmla="*/ 3212184 w 3543016"/>
                    <a:gd name="connsiteY13" fmla="*/ 1946871 h 2166607"/>
                    <a:gd name="connsiteX14" fmla="*/ 3161164 w 3543016"/>
                    <a:gd name="connsiteY14" fmla="*/ 1911345 h 2166607"/>
                    <a:gd name="connsiteX15" fmla="*/ 3081004 w 3543016"/>
                    <a:gd name="connsiteY15" fmla="*/ 1999655 h 2166607"/>
                    <a:gd name="connsiteX16" fmla="*/ 2986630 w 3543016"/>
                    <a:gd name="connsiteY16" fmla="*/ 1983579 h 2166607"/>
                    <a:gd name="connsiteX17" fmla="*/ 2910648 w 3543016"/>
                    <a:gd name="connsiteY17" fmla="*/ 2035980 h 2166607"/>
                    <a:gd name="connsiteX18" fmla="*/ 2817405 w 3543016"/>
                    <a:gd name="connsiteY18" fmla="*/ 2033379 h 2166607"/>
                    <a:gd name="connsiteX19" fmla="*/ 2693183 w 3543016"/>
                    <a:gd name="connsiteY19" fmla="*/ 2093621 h 2166607"/>
                    <a:gd name="connsiteX20" fmla="*/ 2523526 w 3543016"/>
                    <a:gd name="connsiteY20" fmla="*/ 2108204 h 2166607"/>
                    <a:gd name="connsiteX21" fmla="*/ 2439269 w 3543016"/>
                    <a:gd name="connsiteY21" fmla="*/ 2164008 h 2166607"/>
                    <a:gd name="connsiteX22" fmla="*/ 2342982 w 3543016"/>
                    <a:gd name="connsiteY22" fmla="*/ 2136005 h 2166607"/>
                    <a:gd name="connsiteX23" fmla="*/ 2207232 w 3543016"/>
                    <a:gd name="connsiteY23" fmla="*/ 2165726 h 2166607"/>
                    <a:gd name="connsiteX24" fmla="*/ 2113694 w 3543016"/>
                    <a:gd name="connsiteY24" fmla="*/ 2088381 h 2166607"/>
                    <a:gd name="connsiteX25" fmla="*/ 1912057 w 3543016"/>
                    <a:gd name="connsiteY25" fmla="*/ 2046178 h 2166607"/>
                    <a:gd name="connsiteX26" fmla="*/ 1658591 w 3543016"/>
                    <a:gd name="connsiteY26" fmla="*/ 2136507 h 2166607"/>
                    <a:gd name="connsiteX0" fmla="*/ 1658591 w 3543016"/>
                    <a:gd name="connsiteY0" fmla="*/ 2136507 h 2171417"/>
                    <a:gd name="connsiteX1" fmla="*/ 1232118 w 3543016"/>
                    <a:gd name="connsiteY1" fmla="*/ 1943015 h 2171417"/>
                    <a:gd name="connsiteX2" fmla="*/ 927318 w 3543016"/>
                    <a:gd name="connsiteY2" fmla="*/ 1966461 h 2171417"/>
                    <a:gd name="connsiteX3" fmla="*/ 702234 w 3543016"/>
                    <a:gd name="connsiteY3" fmla="*/ 1783581 h 2171417"/>
                    <a:gd name="connsiteX4" fmla="*/ 434949 w 3543016"/>
                    <a:gd name="connsiteY4" fmla="*/ 1727310 h 2171417"/>
                    <a:gd name="connsiteX5" fmla="*/ 219245 w 3543016"/>
                    <a:gd name="connsiteY5" fmla="*/ 1553809 h 2171417"/>
                    <a:gd name="connsiteX6" fmla="*/ 51172 w 3543016"/>
                    <a:gd name="connsiteY6" fmla="*/ 1404987 h 2171417"/>
                    <a:gd name="connsiteX7" fmla="*/ 1158077 w 3543016"/>
                    <a:gd name="connsiteY7" fmla="*/ 86326 h 2171417"/>
                    <a:gd name="connsiteX8" fmla="*/ 2746246 w 3543016"/>
                    <a:gd name="connsiteY8" fmla="*/ 211454 h 2171417"/>
                    <a:gd name="connsiteX9" fmla="*/ 3533753 w 3543016"/>
                    <a:gd name="connsiteY9" fmla="*/ 1549366 h 2171417"/>
                    <a:gd name="connsiteX10" fmla="*/ 3444766 w 3543016"/>
                    <a:gd name="connsiteY10" fmla="*/ 1696495 h 2171417"/>
                    <a:gd name="connsiteX11" fmla="*/ 3421547 w 3543016"/>
                    <a:gd name="connsiteY11" fmla="*/ 1827571 h 2171417"/>
                    <a:gd name="connsiteX12" fmla="*/ 3355388 w 3543016"/>
                    <a:gd name="connsiteY12" fmla="*/ 1851187 h 2171417"/>
                    <a:gd name="connsiteX13" fmla="*/ 3212184 w 3543016"/>
                    <a:gd name="connsiteY13" fmla="*/ 1946871 h 2171417"/>
                    <a:gd name="connsiteX14" fmla="*/ 3161164 w 3543016"/>
                    <a:gd name="connsiteY14" fmla="*/ 1911345 h 2171417"/>
                    <a:gd name="connsiteX15" fmla="*/ 3081004 w 3543016"/>
                    <a:gd name="connsiteY15" fmla="*/ 1999655 h 2171417"/>
                    <a:gd name="connsiteX16" fmla="*/ 2986630 w 3543016"/>
                    <a:gd name="connsiteY16" fmla="*/ 1983579 h 2171417"/>
                    <a:gd name="connsiteX17" fmla="*/ 2910648 w 3543016"/>
                    <a:gd name="connsiteY17" fmla="*/ 2035980 h 2171417"/>
                    <a:gd name="connsiteX18" fmla="*/ 2817405 w 3543016"/>
                    <a:gd name="connsiteY18" fmla="*/ 2033379 h 2171417"/>
                    <a:gd name="connsiteX19" fmla="*/ 2693183 w 3543016"/>
                    <a:gd name="connsiteY19" fmla="*/ 2093621 h 2171417"/>
                    <a:gd name="connsiteX20" fmla="*/ 2523526 w 3543016"/>
                    <a:gd name="connsiteY20" fmla="*/ 2108204 h 2171417"/>
                    <a:gd name="connsiteX21" fmla="*/ 2439269 w 3543016"/>
                    <a:gd name="connsiteY21" fmla="*/ 2164008 h 2171417"/>
                    <a:gd name="connsiteX22" fmla="*/ 2342982 w 3543016"/>
                    <a:gd name="connsiteY22" fmla="*/ 2136005 h 2171417"/>
                    <a:gd name="connsiteX23" fmla="*/ 2207232 w 3543016"/>
                    <a:gd name="connsiteY23" fmla="*/ 2165726 h 2171417"/>
                    <a:gd name="connsiteX24" fmla="*/ 2014004 w 3543016"/>
                    <a:gd name="connsiteY24" fmla="*/ 2169165 h 2171417"/>
                    <a:gd name="connsiteX25" fmla="*/ 1912057 w 3543016"/>
                    <a:gd name="connsiteY25" fmla="*/ 2046178 h 2171417"/>
                    <a:gd name="connsiteX26" fmla="*/ 1658591 w 3543016"/>
                    <a:gd name="connsiteY26" fmla="*/ 2136507 h 2171417"/>
                    <a:gd name="connsiteX0" fmla="*/ 1658591 w 3543016"/>
                    <a:gd name="connsiteY0" fmla="*/ 2136507 h 2169165"/>
                    <a:gd name="connsiteX1" fmla="*/ 1232118 w 3543016"/>
                    <a:gd name="connsiteY1" fmla="*/ 1943015 h 2169165"/>
                    <a:gd name="connsiteX2" fmla="*/ 927318 w 3543016"/>
                    <a:gd name="connsiteY2" fmla="*/ 1966461 h 2169165"/>
                    <a:gd name="connsiteX3" fmla="*/ 702234 w 3543016"/>
                    <a:gd name="connsiteY3" fmla="*/ 1783581 h 2169165"/>
                    <a:gd name="connsiteX4" fmla="*/ 434949 w 3543016"/>
                    <a:gd name="connsiteY4" fmla="*/ 1727310 h 2169165"/>
                    <a:gd name="connsiteX5" fmla="*/ 219245 w 3543016"/>
                    <a:gd name="connsiteY5" fmla="*/ 1553809 h 2169165"/>
                    <a:gd name="connsiteX6" fmla="*/ 51172 w 3543016"/>
                    <a:gd name="connsiteY6" fmla="*/ 1404987 h 2169165"/>
                    <a:gd name="connsiteX7" fmla="*/ 1158077 w 3543016"/>
                    <a:gd name="connsiteY7" fmla="*/ 86326 h 2169165"/>
                    <a:gd name="connsiteX8" fmla="*/ 2746246 w 3543016"/>
                    <a:gd name="connsiteY8" fmla="*/ 211454 h 2169165"/>
                    <a:gd name="connsiteX9" fmla="*/ 3533753 w 3543016"/>
                    <a:gd name="connsiteY9" fmla="*/ 1549366 h 2169165"/>
                    <a:gd name="connsiteX10" fmla="*/ 3444766 w 3543016"/>
                    <a:gd name="connsiteY10" fmla="*/ 1696495 h 2169165"/>
                    <a:gd name="connsiteX11" fmla="*/ 3421547 w 3543016"/>
                    <a:gd name="connsiteY11" fmla="*/ 1827571 h 2169165"/>
                    <a:gd name="connsiteX12" fmla="*/ 3355388 w 3543016"/>
                    <a:gd name="connsiteY12" fmla="*/ 1851187 h 2169165"/>
                    <a:gd name="connsiteX13" fmla="*/ 3212184 w 3543016"/>
                    <a:gd name="connsiteY13" fmla="*/ 1946871 h 2169165"/>
                    <a:gd name="connsiteX14" fmla="*/ 3161164 w 3543016"/>
                    <a:gd name="connsiteY14" fmla="*/ 1911345 h 2169165"/>
                    <a:gd name="connsiteX15" fmla="*/ 3081004 w 3543016"/>
                    <a:gd name="connsiteY15" fmla="*/ 1999655 h 2169165"/>
                    <a:gd name="connsiteX16" fmla="*/ 2986630 w 3543016"/>
                    <a:gd name="connsiteY16" fmla="*/ 1983579 h 2169165"/>
                    <a:gd name="connsiteX17" fmla="*/ 2910648 w 3543016"/>
                    <a:gd name="connsiteY17" fmla="*/ 2035980 h 2169165"/>
                    <a:gd name="connsiteX18" fmla="*/ 2817405 w 3543016"/>
                    <a:gd name="connsiteY18" fmla="*/ 2033379 h 2169165"/>
                    <a:gd name="connsiteX19" fmla="*/ 2693183 w 3543016"/>
                    <a:gd name="connsiteY19" fmla="*/ 2093621 h 2169165"/>
                    <a:gd name="connsiteX20" fmla="*/ 2523526 w 3543016"/>
                    <a:gd name="connsiteY20" fmla="*/ 2108204 h 2169165"/>
                    <a:gd name="connsiteX21" fmla="*/ 2439269 w 3543016"/>
                    <a:gd name="connsiteY21" fmla="*/ 2164008 h 2169165"/>
                    <a:gd name="connsiteX22" fmla="*/ 2342982 w 3543016"/>
                    <a:gd name="connsiteY22" fmla="*/ 2136005 h 2169165"/>
                    <a:gd name="connsiteX23" fmla="*/ 2207232 w 3543016"/>
                    <a:gd name="connsiteY23" fmla="*/ 2165726 h 2169165"/>
                    <a:gd name="connsiteX24" fmla="*/ 2014004 w 3543016"/>
                    <a:gd name="connsiteY24" fmla="*/ 2169165 h 2169165"/>
                    <a:gd name="connsiteX25" fmla="*/ 1912057 w 3543016"/>
                    <a:gd name="connsiteY25" fmla="*/ 2046178 h 2169165"/>
                    <a:gd name="connsiteX26" fmla="*/ 1658591 w 3543016"/>
                    <a:gd name="connsiteY26" fmla="*/ 2136507 h 2169165"/>
                    <a:gd name="connsiteX0" fmla="*/ 1658591 w 3543016"/>
                    <a:gd name="connsiteY0" fmla="*/ 2136507 h 2169165"/>
                    <a:gd name="connsiteX1" fmla="*/ 1238993 w 3543016"/>
                    <a:gd name="connsiteY1" fmla="*/ 1984266 h 2169165"/>
                    <a:gd name="connsiteX2" fmla="*/ 927318 w 3543016"/>
                    <a:gd name="connsiteY2" fmla="*/ 1966461 h 2169165"/>
                    <a:gd name="connsiteX3" fmla="*/ 702234 w 3543016"/>
                    <a:gd name="connsiteY3" fmla="*/ 1783581 h 2169165"/>
                    <a:gd name="connsiteX4" fmla="*/ 434949 w 3543016"/>
                    <a:gd name="connsiteY4" fmla="*/ 1727310 h 2169165"/>
                    <a:gd name="connsiteX5" fmla="*/ 219245 w 3543016"/>
                    <a:gd name="connsiteY5" fmla="*/ 1553809 h 2169165"/>
                    <a:gd name="connsiteX6" fmla="*/ 51172 w 3543016"/>
                    <a:gd name="connsiteY6" fmla="*/ 1404987 h 2169165"/>
                    <a:gd name="connsiteX7" fmla="*/ 1158077 w 3543016"/>
                    <a:gd name="connsiteY7" fmla="*/ 86326 h 2169165"/>
                    <a:gd name="connsiteX8" fmla="*/ 2746246 w 3543016"/>
                    <a:gd name="connsiteY8" fmla="*/ 211454 h 2169165"/>
                    <a:gd name="connsiteX9" fmla="*/ 3533753 w 3543016"/>
                    <a:gd name="connsiteY9" fmla="*/ 1549366 h 2169165"/>
                    <a:gd name="connsiteX10" fmla="*/ 3444766 w 3543016"/>
                    <a:gd name="connsiteY10" fmla="*/ 1696495 h 2169165"/>
                    <a:gd name="connsiteX11" fmla="*/ 3421547 w 3543016"/>
                    <a:gd name="connsiteY11" fmla="*/ 1827571 h 2169165"/>
                    <a:gd name="connsiteX12" fmla="*/ 3355388 w 3543016"/>
                    <a:gd name="connsiteY12" fmla="*/ 1851187 h 2169165"/>
                    <a:gd name="connsiteX13" fmla="*/ 3212184 w 3543016"/>
                    <a:gd name="connsiteY13" fmla="*/ 1946871 h 2169165"/>
                    <a:gd name="connsiteX14" fmla="*/ 3161164 w 3543016"/>
                    <a:gd name="connsiteY14" fmla="*/ 1911345 h 2169165"/>
                    <a:gd name="connsiteX15" fmla="*/ 3081004 w 3543016"/>
                    <a:gd name="connsiteY15" fmla="*/ 1999655 h 2169165"/>
                    <a:gd name="connsiteX16" fmla="*/ 2986630 w 3543016"/>
                    <a:gd name="connsiteY16" fmla="*/ 1983579 h 2169165"/>
                    <a:gd name="connsiteX17" fmla="*/ 2910648 w 3543016"/>
                    <a:gd name="connsiteY17" fmla="*/ 2035980 h 2169165"/>
                    <a:gd name="connsiteX18" fmla="*/ 2817405 w 3543016"/>
                    <a:gd name="connsiteY18" fmla="*/ 2033379 h 2169165"/>
                    <a:gd name="connsiteX19" fmla="*/ 2693183 w 3543016"/>
                    <a:gd name="connsiteY19" fmla="*/ 2093621 h 2169165"/>
                    <a:gd name="connsiteX20" fmla="*/ 2523526 w 3543016"/>
                    <a:gd name="connsiteY20" fmla="*/ 2108204 h 2169165"/>
                    <a:gd name="connsiteX21" fmla="*/ 2439269 w 3543016"/>
                    <a:gd name="connsiteY21" fmla="*/ 2164008 h 2169165"/>
                    <a:gd name="connsiteX22" fmla="*/ 2342982 w 3543016"/>
                    <a:gd name="connsiteY22" fmla="*/ 2136005 h 2169165"/>
                    <a:gd name="connsiteX23" fmla="*/ 2207232 w 3543016"/>
                    <a:gd name="connsiteY23" fmla="*/ 2165726 h 2169165"/>
                    <a:gd name="connsiteX24" fmla="*/ 2014004 w 3543016"/>
                    <a:gd name="connsiteY24" fmla="*/ 2169165 h 2169165"/>
                    <a:gd name="connsiteX25" fmla="*/ 1912057 w 3543016"/>
                    <a:gd name="connsiteY25" fmla="*/ 2046178 h 2169165"/>
                    <a:gd name="connsiteX26" fmla="*/ 1658591 w 3543016"/>
                    <a:gd name="connsiteY26" fmla="*/ 2136507 h 2169165"/>
                    <a:gd name="connsiteX0" fmla="*/ 1658591 w 3543016"/>
                    <a:gd name="connsiteY0" fmla="*/ 2136507 h 2177562"/>
                    <a:gd name="connsiteX1" fmla="*/ 1281963 w 3543016"/>
                    <a:gd name="connsiteY1" fmla="*/ 2058175 h 2177562"/>
                    <a:gd name="connsiteX2" fmla="*/ 927318 w 3543016"/>
                    <a:gd name="connsiteY2" fmla="*/ 1966461 h 2177562"/>
                    <a:gd name="connsiteX3" fmla="*/ 702234 w 3543016"/>
                    <a:gd name="connsiteY3" fmla="*/ 1783581 h 2177562"/>
                    <a:gd name="connsiteX4" fmla="*/ 434949 w 3543016"/>
                    <a:gd name="connsiteY4" fmla="*/ 1727310 h 2177562"/>
                    <a:gd name="connsiteX5" fmla="*/ 219245 w 3543016"/>
                    <a:gd name="connsiteY5" fmla="*/ 1553809 h 2177562"/>
                    <a:gd name="connsiteX6" fmla="*/ 51172 w 3543016"/>
                    <a:gd name="connsiteY6" fmla="*/ 1404987 h 2177562"/>
                    <a:gd name="connsiteX7" fmla="*/ 1158077 w 3543016"/>
                    <a:gd name="connsiteY7" fmla="*/ 86326 h 2177562"/>
                    <a:gd name="connsiteX8" fmla="*/ 2746246 w 3543016"/>
                    <a:gd name="connsiteY8" fmla="*/ 211454 h 2177562"/>
                    <a:gd name="connsiteX9" fmla="*/ 3533753 w 3543016"/>
                    <a:gd name="connsiteY9" fmla="*/ 1549366 h 2177562"/>
                    <a:gd name="connsiteX10" fmla="*/ 3444766 w 3543016"/>
                    <a:gd name="connsiteY10" fmla="*/ 1696495 h 2177562"/>
                    <a:gd name="connsiteX11" fmla="*/ 3421547 w 3543016"/>
                    <a:gd name="connsiteY11" fmla="*/ 1827571 h 2177562"/>
                    <a:gd name="connsiteX12" fmla="*/ 3355388 w 3543016"/>
                    <a:gd name="connsiteY12" fmla="*/ 1851187 h 2177562"/>
                    <a:gd name="connsiteX13" fmla="*/ 3212184 w 3543016"/>
                    <a:gd name="connsiteY13" fmla="*/ 1946871 h 2177562"/>
                    <a:gd name="connsiteX14" fmla="*/ 3161164 w 3543016"/>
                    <a:gd name="connsiteY14" fmla="*/ 1911345 h 2177562"/>
                    <a:gd name="connsiteX15" fmla="*/ 3081004 w 3543016"/>
                    <a:gd name="connsiteY15" fmla="*/ 1999655 h 2177562"/>
                    <a:gd name="connsiteX16" fmla="*/ 2986630 w 3543016"/>
                    <a:gd name="connsiteY16" fmla="*/ 1983579 h 2177562"/>
                    <a:gd name="connsiteX17" fmla="*/ 2910648 w 3543016"/>
                    <a:gd name="connsiteY17" fmla="*/ 2035980 h 2177562"/>
                    <a:gd name="connsiteX18" fmla="*/ 2817405 w 3543016"/>
                    <a:gd name="connsiteY18" fmla="*/ 2033379 h 2177562"/>
                    <a:gd name="connsiteX19" fmla="*/ 2693183 w 3543016"/>
                    <a:gd name="connsiteY19" fmla="*/ 2093621 h 2177562"/>
                    <a:gd name="connsiteX20" fmla="*/ 2523526 w 3543016"/>
                    <a:gd name="connsiteY20" fmla="*/ 2108204 h 2177562"/>
                    <a:gd name="connsiteX21" fmla="*/ 2439269 w 3543016"/>
                    <a:gd name="connsiteY21" fmla="*/ 2164008 h 2177562"/>
                    <a:gd name="connsiteX22" fmla="*/ 2342982 w 3543016"/>
                    <a:gd name="connsiteY22" fmla="*/ 2136005 h 2177562"/>
                    <a:gd name="connsiteX23" fmla="*/ 2207232 w 3543016"/>
                    <a:gd name="connsiteY23" fmla="*/ 2165726 h 2177562"/>
                    <a:gd name="connsiteX24" fmla="*/ 2014004 w 3543016"/>
                    <a:gd name="connsiteY24" fmla="*/ 2169165 h 2177562"/>
                    <a:gd name="connsiteX25" fmla="*/ 1912057 w 3543016"/>
                    <a:gd name="connsiteY25" fmla="*/ 2046178 h 2177562"/>
                    <a:gd name="connsiteX26" fmla="*/ 1658591 w 3543016"/>
                    <a:gd name="connsiteY26" fmla="*/ 2136507 h 2177562"/>
                    <a:gd name="connsiteX0" fmla="*/ 1658591 w 3543016"/>
                    <a:gd name="connsiteY0" fmla="*/ 2136507 h 2177562"/>
                    <a:gd name="connsiteX1" fmla="*/ 1281963 w 3543016"/>
                    <a:gd name="connsiteY1" fmla="*/ 2058175 h 2177562"/>
                    <a:gd name="connsiteX2" fmla="*/ 1198298 w 3543016"/>
                    <a:gd name="connsiteY2" fmla="*/ 2066035 h 2177562"/>
                    <a:gd name="connsiteX3" fmla="*/ 927318 w 3543016"/>
                    <a:gd name="connsiteY3" fmla="*/ 1966461 h 2177562"/>
                    <a:gd name="connsiteX4" fmla="*/ 702234 w 3543016"/>
                    <a:gd name="connsiteY4" fmla="*/ 1783581 h 2177562"/>
                    <a:gd name="connsiteX5" fmla="*/ 434949 w 3543016"/>
                    <a:gd name="connsiteY5" fmla="*/ 1727310 h 2177562"/>
                    <a:gd name="connsiteX6" fmla="*/ 219245 w 3543016"/>
                    <a:gd name="connsiteY6" fmla="*/ 1553809 h 2177562"/>
                    <a:gd name="connsiteX7" fmla="*/ 51172 w 3543016"/>
                    <a:gd name="connsiteY7" fmla="*/ 1404987 h 2177562"/>
                    <a:gd name="connsiteX8" fmla="*/ 1158077 w 3543016"/>
                    <a:gd name="connsiteY8" fmla="*/ 86326 h 2177562"/>
                    <a:gd name="connsiteX9" fmla="*/ 2746246 w 3543016"/>
                    <a:gd name="connsiteY9" fmla="*/ 211454 h 2177562"/>
                    <a:gd name="connsiteX10" fmla="*/ 3533753 w 3543016"/>
                    <a:gd name="connsiteY10" fmla="*/ 1549366 h 2177562"/>
                    <a:gd name="connsiteX11" fmla="*/ 3444766 w 3543016"/>
                    <a:gd name="connsiteY11" fmla="*/ 1696495 h 2177562"/>
                    <a:gd name="connsiteX12" fmla="*/ 3421547 w 3543016"/>
                    <a:gd name="connsiteY12" fmla="*/ 1827571 h 2177562"/>
                    <a:gd name="connsiteX13" fmla="*/ 3355388 w 3543016"/>
                    <a:gd name="connsiteY13" fmla="*/ 1851187 h 2177562"/>
                    <a:gd name="connsiteX14" fmla="*/ 3212184 w 3543016"/>
                    <a:gd name="connsiteY14" fmla="*/ 1946871 h 2177562"/>
                    <a:gd name="connsiteX15" fmla="*/ 3161164 w 3543016"/>
                    <a:gd name="connsiteY15" fmla="*/ 1911345 h 2177562"/>
                    <a:gd name="connsiteX16" fmla="*/ 3081004 w 3543016"/>
                    <a:gd name="connsiteY16" fmla="*/ 1999655 h 2177562"/>
                    <a:gd name="connsiteX17" fmla="*/ 2986630 w 3543016"/>
                    <a:gd name="connsiteY17" fmla="*/ 1983579 h 2177562"/>
                    <a:gd name="connsiteX18" fmla="*/ 2910648 w 3543016"/>
                    <a:gd name="connsiteY18" fmla="*/ 2035980 h 2177562"/>
                    <a:gd name="connsiteX19" fmla="*/ 2817405 w 3543016"/>
                    <a:gd name="connsiteY19" fmla="*/ 2033379 h 2177562"/>
                    <a:gd name="connsiteX20" fmla="*/ 2693183 w 3543016"/>
                    <a:gd name="connsiteY20" fmla="*/ 2093621 h 2177562"/>
                    <a:gd name="connsiteX21" fmla="*/ 2523526 w 3543016"/>
                    <a:gd name="connsiteY21" fmla="*/ 2108204 h 2177562"/>
                    <a:gd name="connsiteX22" fmla="*/ 2439269 w 3543016"/>
                    <a:gd name="connsiteY22" fmla="*/ 2164008 h 2177562"/>
                    <a:gd name="connsiteX23" fmla="*/ 2342982 w 3543016"/>
                    <a:gd name="connsiteY23" fmla="*/ 2136005 h 2177562"/>
                    <a:gd name="connsiteX24" fmla="*/ 2207232 w 3543016"/>
                    <a:gd name="connsiteY24" fmla="*/ 2165726 h 2177562"/>
                    <a:gd name="connsiteX25" fmla="*/ 2014004 w 3543016"/>
                    <a:gd name="connsiteY25" fmla="*/ 2169165 h 2177562"/>
                    <a:gd name="connsiteX26" fmla="*/ 1912057 w 3543016"/>
                    <a:gd name="connsiteY26" fmla="*/ 2046178 h 2177562"/>
                    <a:gd name="connsiteX27" fmla="*/ 1658591 w 3543016"/>
                    <a:gd name="connsiteY27" fmla="*/ 2136507 h 2177562"/>
                    <a:gd name="connsiteX0" fmla="*/ 1658591 w 3543016"/>
                    <a:gd name="connsiteY0" fmla="*/ 2136507 h 2177562"/>
                    <a:gd name="connsiteX1" fmla="*/ 1281963 w 3543016"/>
                    <a:gd name="connsiteY1" fmla="*/ 2058175 h 2177562"/>
                    <a:gd name="connsiteX2" fmla="*/ 1198298 w 3543016"/>
                    <a:gd name="connsiteY2" fmla="*/ 2066035 h 2177562"/>
                    <a:gd name="connsiteX3" fmla="*/ 1098608 w 3543016"/>
                    <a:gd name="connsiteY3" fmla="*/ 2012752 h 2177562"/>
                    <a:gd name="connsiteX4" fmla="*/ 927318 w 3543016"/>
                    <a:gd name="connsiteY4" fmla="*/ 1966461 h 2177562"/>
                    <a:gd name="connsiteX5" fmla="*/ 702234 w 3543016"/>
                    <a:gd name="connsiteY5" fmla="*/ 1783581 h 2177562"/>
                    <a:gd name="connsiteX6" fmla="*/ 434949 w 3543016"/>
                    <a:gd name="connsiteY6" fmla="*/ 1727310 h 2177562"/>
                    <a:gd name="connsiteX7" fmla="*/ 219245 w 3543016"/>
                    <a:gd name="connsiteY7" fmla="*/ 1553809 h 2177562"/>
                    <a:gd name="connsiteX8" fmla="*/ 51172 w 3543016"/>
                    <a:gd name="connsiteY8" fmla="*/ 1404987 h 2177562"/>
                    <a:gd name="connsiteX9" fmla="*/ 1158077 w 3543016"/>
                    <a:gd name="connsiteY9" fmla="*/ 86326 h 2177562"/>
                    <a:gd name="connsiteX10" fmla="*/ 2746246 w 3543016"/>
                    <a:gd name="connsiteY10" fmla="*/ 211454 h 2177562"/>
                    <a:gd name="connsiteX11" fmla="*/ 3533753 w 3543016"/>
                    <a:gd name="connsiteY11" fmla="*/ 1549366 h 2177562"/>
                    <a:gd name="connsiteX12" fmla="*/ 3444766 w 3543016"/>
                    <a:gd name="connsiteY12" fmla="*/ 1696495 h 2177562"/>
                    <a:gd name="connsiteX13" fmla="*/ 3421547 w 3543016"/>
                    <a:gd name="connsiteY13" fmla="*/ 1827571 h 2177562"/>
                    <a:gd name="connsiteX14" fmla="*/ 3355388 w 3543016"/>
                    <a:gd name="connsiteY14" fmla="*/ 1851187 h 2177562"/>
                    <a:gd name="connsiteX15" fmla="*/ 3212184 w 3543016"/>
                    <a:gd name="connsiteY15" fmla="*/ 1946871 h 2177562"/>
                    <a:gd name="connsiteX16" fmla="*/ 3161164 w 3543016"/>
                    <a:gd name="connsiteY16" fmla="*/ 1911345 h 2177562"/>
                    <a:gd name="connsiteX17" fmla="*/ 3081004 w 3543016"/>
                    <a:gd name="connsiteY17" fmla="*/ 1999655 h 2177562"/>
                    <a:gd name="connsiteX18" fmla="*/ 2986630 w 3543016"/>
                    <a:gd name="connsiteY18" fmla="*/ 1983579 h 2177562"/>
                    <a:gd name="connsiteX19" fmla="*/ 2910648 w 3543016"/>
                    <a:gd name="connsiteY19" fmla="*/ 2035980 h 2177562"/>
                    <a:gd name="connsiteX20" fmla="*/ 2817405 w 3543016"/>
                    <a:gd name="connsiteY20" fmla="*/ 2033379 h 2177562"/>
                    <a:gd name="connsiteX21" fmla="*/ 2693183 w 3543016"/>
                    <a:gd name="connsiteY21" fmla="*/ 2093621 h 2177562"/>
                    <a:gd name="connsiteX22" fmla="*/ 2523526 w 3543016"/>
                    <a:gd name="connsiteY22" fmla="*/ 2108204 h 2177562"/>
                    <a:gd name="connsiteX23" fmla="*/ 2439269 w 3543016"/>
                    <a:gd name="connsiteY23" fmla="*/ 2164008 h 2177562"/>
                    <a:gd name="connsiteX24" fmla="*/ 2342982 w 3543016"/>
                    <a:gd name="connsiteY24" fmla="*/ 2136005 h 2177562"/>
                    <a:gd name="connsiteX25" fmla="*/ 2207232 w 3543016"/>
                    <a:gd name="connsiteY25" fmla="*/ 2165726 h 2177562"/>
                    <a:gd name="connsiteX26" fmla="*/ 2014004 w 3543016"/>
                    <a:gd name="connsiteY26" fmla="*/ 2169165 h 2177562"/>
                    <a:gd name="connsiteX27" fmla="*/ 1912057 w 3543016"/>
                    <a:gd name="connsiteY27" fmla="*/ 2046178 h 2177562"/>
                    <a:gd name="connsiteX28" fmla="*/ 1658591 w 3543016"/>
                    <a:gd name="connsiteY28" fmla="*/ 2136507 h 2177562"/>
                    <a:gd name="connsiteX0" fmla="*/ 1658591 w 3543016"/>
                    <a:gd name="connsiteY0" fmla="*/ 2136507 h 2177562"/>
                    <a:gd name="connsiteX1" fmla="*/ 1281963 w 3543016"/>
                    <a:gd name="connsiteY1" fmla="*/ 2058175 h 2177562"/>
                    <a:gd name="connsiteX2" fmla="*/ 1198298 w 3543016"/>
                    <a:gd name="connsiteY2" fmla="*/ 2066035 h 2177562"/>
                    <a:gd name="connsiteX3" fmla="*/ 1098608 w 3543016"/>
                    <a:gd name="connsiteY3" fmla="*/ 2012752 h 2177562"/>
                    <a:gd name="connsiteX4" fmla="*/ 927318 w 3543016"/>
                    <a:gd name="connsiteY4" fmla="*/ 1966461 h 2177562"/>
                    <a:gd name="connsiteX5" fmla="*/ 705671 w 3543016"/>
                    <a:gd name="connsiteY5" fmla="*/ 1812801 h 2177562"/>
                    <a:gd name="connsiteX6" fmla="*/ 434949 w 3543016"/>
                    <a:gd name="connsiteY6" fmla="*/ 1727310 h 2177562"/>
                    <a:gd name="connsiteX7" fmla="*/ 219245 w 3543016"/>
                    <a:gd name="connsiteY7" fmla="*/ 1553809 h 2177562"/>
                    <a:gd name="connsiteX8" fmla="*/ 51172 w 3543016"/>
                    <a:gd name="connsiteY8" fmla="*/ 1404987 h 2177562"/>
                    <a:gd name="connsiteX9" fmla="*/ 1158077 w 3543016"/>
                    <a:gd name="connsiteY9" fmla="*/ 86326 h 2177562"/>
                    <a:gd name="connsiteX10" fmla="*/ 2746246 w 3543016"/>
                    <a:gd name="connsiteY10" fmla="*/ 211454 h 2177562"/>
                    <a:gd name="connsiteX11" fmla="*/ 3533753 w 3543016"/>
                    <a:gd name="connsiteY11" fmla="*/ 1549366 h 2177562"/>
                    <a:gd name="connsiteX12" fmla="*/ 3444766 w 3543016"/>
                    <a:gd name="connsiteY12" fmla="*/ 1696495 h 2177562"/>
                    <a:gd name="connsiteX13" fmla="*/ 3421547 w 3543016"/>
                    <a:gd name="connsiteY13" fmla="*/ 1827571 h 2177562"/>
                    <a:gd name="connsiteX14" fmla="*/ 3355388 w 3543016"/>
                    <a:gd name="connsiteY14" fmla="*/ 1851187 h 2177562"/>
                    <a:gd name="connsiteX15" fmla="*/ 3212184 w 3543016"/>
                    <a:gd name="connsiteY15" fmla="*/ 1946871 h 2177562"/>
                    <a:gd name="connsiteX16" fmla="*/ 3161164 w 3543016"/>
                    <a:gd name="connsiteY16" fmla="*/ 1911345 h 2177562"/>
                    <a:gd name="connsiteX17" fmla="*/ 3081004 w 3543016"/>
                    <a:gd name="connsiteY17" fmla="*/ 1999655 h 2177562"/>
                    <a:gd name="connsiteX18" fmla="*/ 2986630 w 3543016"/>
                    <a:gd name="connsiteY18" fmla="*/ 1983579 h 2177562"/>
                    <a:gd name="connsiteX19" fmla="*/ 2910648 w 3543016"/>
                    <a:gd name="connsiteY19" fmla="*/ 2035980 h 2177562"/>
                    <a:gd name="connsiteX20" fmla="*/ 2817405 w 3543016"/>
                    <a:gd name="connsiteY20" fmla="*/ 2033379 h 2177562"/>
                    <a:gd name="connsiteX21" fmla="*/ 2693183 w 3543016"/>
                    <a:gd name="connsiteY21" fmla="*/ 2093621 h 2177562"/>
                    <a:gd name="connsiteX22" fmla="*/ 2523526 w 3543016"/>
                    <a:gd name="connsiteY22" fmla="*/ 2108204 h 2177562"/>
                    <a:gd name="connsiteX23" fmla="*/ 2439269 w 3543016"/>
                    <a:gd name="connsiteY23" fmla="*/ 2164008 h 2177562"/>
                    <a:gd name="connsiteX24" fmla="*/ 2342982 w 3543016"/>
                    <a:gd name="connsiteY24" fmla="*/ 2136005 h 2177562"/>
                    <a:gd name="connsiteX25" fmla="*/ 2207232 w 3543016"/>
                    <a:gd name="connsiteY25" fmla="*/ 2165726 h 2177562"/>
                    <a:gd name="connsiteX26" fmla="*/ 2014004 w 3543016"/>
                    <a:gd name="connsiteY26" fmla="*/ 2169165 h 2177562"/>
                    <a:gd name="connsiteX27" fmla="*/ 1912057 w 3543016"/>
                    <a:gd name="connsiteY27" fmla="*/ 2046178 h 2177562"/>
                    <a:gd name="connsiteX28" fmla="*/ 1658591 w 3543016"/>
                    <a:gd name="connsiteY28" fmla="*/ 2136507 h 2177562"/>
                    <a:gd name="connsiteX0" fmla="*/ 1658591 w 3543016"/>
                    <a:gd name="connsiteY0" fmla="*/ 2136507 h 2177562"/>
                    <a:gd name="connsiteX1" fmla="*/ 1281963 w 3543016"/>
                    <a:gd name="connsiteY1" fmla="*/ 2058175 h 2177562"/>
                    <a:gd name="connsiteX2" fmla="*/ 1198298 w 3543016"/>
                    <a:gd name="connsiteY2" fmla="*/ 2066035 h 2177562"/>
                    <a:gd name="connsiteX3" fmla="*/ 1098608 w 3543016"/>
                    <a:gd name="connsiteY3" fmla="*/ 2012752 h 2177562"/>
                    <a:gd name="connsiteX4" fmla="*/ 927318 w 3543016"/>
                    <a:gd name="connsiteY4" fmla="*/ 1966461 h 2177562"/>
                    <a:gd name="connsiteX5" fmla="*/ 742817 w 3543016"/>
                    <a:gd name="connsiteY5" fmla="*/ 1904468 h 2177562"/>
                    <a:gd name="connsiteX6" fmla="*/ 705671 w 3543016"/>
                    <a:gd name="connsiteY6" fmla="*/ 1812801 h 2177562"/>
                    <a:gd name="connsiteX7" fmla="*/ 434949 w 3543016"/>
                    <a:gd name="connsiteY7" fmla="*/ 1727310 h 2177562"/>
                    <a:gd name="connsiteX8" fmla="*/ 219245 w 3543016"/>
                    <a:gd name="connsiteY8" fmla="*/ 1553809 h 2177562"/>
                    <a:gd name="connsiteX9" fmla="*/ 51172 w 3543016"/>
                    <a:gd name="connsiteY9" fmla="*/ 1404987 h 2177562"/>
                    <a:gd name="connsiteX10" fmla="*/ 1158077 w 3543016"/>
                    <a:gd name="connsiteY10" fmla="*/ 86326 h 2177562"/>
                    <a:gd name="connsiteX11" fmla="*/ 2746246 w 3543016"/>
                    <a:gd name="connsiteY11" fmla="*/ 211454 h 2177562"/>
                    <a:gd name="connsiteX12" fmla="*/ 3533753 w 3543016"/>
                    <a:gd name="connsiteY12" fmla="*/ 1549366 h 2177562"/>
                    <a:gd name="connsiteX13" fmla="*/ 3444766 w 3543016"/>
                    <a:gd name="connsiteY13" fmla="*/ 1696495 h 2177562"/>
                    <a:gd name="connsiteX14" fmla="*/ 3421547 w 3543016"/>
                    <a:gd name="connsiteY14" fmla="*/ 1827571 h 2177562"/>
                    <a:gd name="connsiteX15" fmla="*/ 3355388 w 3543016"/>
                    <a:gd name="connsiteY15" fmla="*/ 1851187 h 2177562"/>
                    <a:gd name="connsiteX16" fmla="*/ 3212184 w 3543016"/>
                    <a:gd name="connsiteY16" fmla="*/ 1946871 h 2177562"/>
                    <a:gd name="connsiteX17" fmla="*/ 3161164 w 3543016"/>
                    <a:gd name="connsiteY17" fmla="*/ 1911345 h 2177562"/>
                    <a:gd name="connsiteX18" fmla="*/ 3081004 w 3543016"/>
                    <a:gd name="connsiteY18" fmla="*/ 1999655 h 2177562"/>
                    <a:gd name="connsiteX19" fmla="*/ 2986630 w 3543016"/>
                    <a:gd name="connsiteY19" fmla="*/ 1983579 h 2177562"/>
                    <a:gd name="connsiteX20" fmla="*/ 2910648 w 3543016"/>
                    <a:gd name="connsiteY20" fmla="*/ 2035980 h 2177562"/>
                    <a:gd name="connsiteX21" fmla="*/ 2817405 w 3543016"/>
                    <a:gd name="connsiteY21" fmla="*/ 2033379 h 2177562"/>
                    <a:gd name="connsiteX22" fmla="*/ 2693183 w 3543016"/>
                    <a:gd name="connsiteY22" fmla="*/ 2093621 h 2177562"/>
                    <a:gd name="connsiteX23" fmla="*/ 2523526 w 3543016"/>
                    <a:gd name="connsiteY23" fmla="*/ 2108204 h 2177562"/>
                    <a:gd name="connsiteX24" fmla="*/ 2439269 w 3543016"/>
                    <a:gd name="connsiteY24" fmla="*/ 2164008 h 2177562"/>
                    <a:gd name="connsiteX25" fmla="*/ 2342982 w 3543016"/>
                    <a:gd name="connsiteY25" fmla="*/ 2136005 h 2177562"/>
                    <a:gd name="connsiteX26" fmla="*/ 2207232 w 3543016"/>
                    <a:gd name="connsiteY26" fmla="*/ 2165726 h 2177562"/>
                    <a:gd name="connsiteX27" fmla="*/ 2014004 w 3543016"/>
                    <a:gd name="connsiteY27" fmla="*/ 2169165 h 2177562"/>
                    <a:gd name="connsiteX28" fmla="*/ 1912057 w 3543016"/>
                    <a:gd name="connsiteY28" fmla="*/ 2046178 h 2177562"/>
                    <a:gd name="connsiteX29" fmla="*/ 1658591 w 3543016"/>
                    <a:gd name="connsiteY29" fmla="*/ 2136507 h 2177562"/>
                    <a:gd name="connsiteX0" fmla="*/ 1658591 w 3543016"/>
                    <a:gd name="connsiteY0" fmla="*/ 2136507 h 2177562"/>
                    <a:gd name="connsiteX1" fmla="*/ 1281963 w 3543016"/>
                    <a:gd name="connsiteY1" fmla="*/ 2058175 h 2177562"/>
                    <a:gd name="connsiteX2" fmla="*/ 1198298 w 3543016"/>
                    <a:gd name="connsiteY2" fmla="*/ 2066035 h 2177562"/>
                    <a:gd name="connsiteX3" fmla="*/ 1098608 w 3543016"/>
                    <a:gd name="connsiteY3" fmla="*/ 2012752 h 2177562"/>
                    <a:gd name="connsiteX4" fmla="*/ 927318 w 3543016"/>
                    <a:gd name="connsiteY4" fmla="*/ 1966461 h 2177562"/>
                    <a:gd name="connsiteX5" fmla="*/ 742817 w 3543016"/>
                    <a:gd name="connsiteY5" fmla="*/ 1904468 h 2177562"/>
                    <a:gd name="connsiteX6" fmla="*/ 705671 w 3543016"/>
                    <a:gd name="connsiteY6" fmla="*/ 1812801 h 2177562"/>
                    <a:gd name="connsiteX7" fmla="*/ 434949 w 3543016"/>
                    <a:gd name="connsiteY7" fmla="*/ 1727310 h 2177562"/>
                    <a:gd name="connsiteX8" fmla="*/ 219245 w 3543016"/>
                    <a:gd name="connsiteY8" fmla="*/ 1553809 h 2177562"/>
                    <a:gd name="connsiteX9" fmla="*/ 51172 w 3543016"/>
                    <a:gd name="connsiteY9" fmla="*/ 1404987 h 2177562"/>
                    <a:gd name="connsiteX10" fmla="*/ 1158077 w 3543016"/>
                    <a:gd name="connsiteY10" fmla="*/ 86326 h 2177562"/>
                    <a:gd name="connsiteX11" fmla="*/ 2746246 w 3543016"/>
                    <a:gd name="connsiteY11" fmla="*/ 211454 h 2177562"/>
                    <a:gd name="connsiteX12" fmla="*/ 3533753 w 3543016"/>
                    <a:gd name="connsiteY12" fmla="*/ 1549366 h 2177562"/>
                    <a:gd name="connsiteX13" fmla="*/ 3444766 w 3543016"/>
                    <a:gd name="connsiteY13" fmla="*/ 1696495 h 2177562"/>
                    <a:gd name="connsiteX14" fmla="*/ 3421547 w 3543016"/>
                    <a:gd name="connsiteY14" fmla="*/ 1827571 h 2177562"/>
                    <a:gd name="connsiteX15" fmla="*/ 3355388 w 3543016"/>
                    <a:gd name="connsiteY15" fmla="*/ 1851187 h 2177562"/>
                    <a:gd name="connsiteX16" fmla="*/ 3212184 w 3543016"/>
                    <a:gd name="connsiteY16" fmla="*/ 1946871 h 2177562"/>
                    <a:gd name="connsiteX17" fmla="*/ 3161164 w 3543016"/>
                    <a:gd name="connsiteY17" fmla="*/ 1911345 h 2177562"/>
                    <a:gd name="connsiteX18" fmla="*/ 3081004 w 3543016"/>
                    <a:gd name="connsiteY18" fmla="*/ 1999655 h 2177562"/>
                    <a:gd name="connsiteX19" fmla="*/ 2986630 w 3543016"/>
                    <a:gd name="connsiteY19" fmla="*/ 1983579 h 2177562"/>
                    <a:gd name="connsiteX20" fmla="*/ 2910648 w 3543016"/>
                    <a:gd name="connsiteY20" fmla="*/ 2035980 h 2177562"/>
                    <a:gd name="connsiteX21" fmla="*/ 2817405 w 3543016"/>
                    <a:gd name="connsiteY21" fmla="*/ 2033379 h 2177562"/>
                    <a:gd name="connsiteX22" fmla="*/ 2693183 w 3543016"/>
                    <a:gd name="connsiteY22" fmla="*/ 2093621 h 2177562"/>
                    <a:gd name="connsiteX23" fmla="*/ 2523526 w 3543016"/>
                    <a:gd name="connsiteY23" fmla="*/ 2108204 h 2177562"/>
                    <a:gd name="connsiteX24" fmla="*/ 2439269 w 3543016"/>
                    <a:gd name="connsiteY24" fmla="*/ 2164008 h 2177562"/>
                    <a:gd name="connsiteX25" fmla="*/ 2342982 w 3543016"/>
                    <a:gd name="connsiteY25" fmla="*/ 2136005 h 2177562"/>
                    <a:gd name="connsiteX26" fmla="*/ 2207232 w 3543016"/>
                    <a:gd name="connsiteY26" fmla="*/ 2165726 h 2177562"/>
                    <a:gd name="connsiteX27" fmla="*/ 2014004 w 3543016"/>
                    <a:gd name="connsiteY27" fmla="*/ 2169165 h 2177562"/>
                    <a:gd name="connsiteX28" fmla="*/ 1912057 w 3543016"/>
                    <a:gd name="connsiteY28" fmla="*/ 2046178 h 2177562"/>
                    <a:gd name="connsiteX29" fmla="*/ 1658591 w 3543016"/>
                    <a:gd name="connsiteY29" fmla="*/ 2136507 h 2177562"/>
                    <a:gd name="connsiteX0" fmla="*/ 1658591 w 3543016"/>
                    <a:gd name="connsiteY0" fmla="*/ 2136507 h 2177562"/>
                    <a:gd name="connsiteX1" fmla="*/ 1281963 w 3543016"/>
                    <a:gd name="connsiteY1" fmla="*/ 2058175 h 2177562"/>
                    <a:gd name="connsiteX2" fmla="*/ 1198298 w 3543016"/>
                    <a:gd name="connsiteY2" fmla="*/ 2066035 h 2177562"/>
                    <a:gd name="connsiteX3" fmla="*/ 1098608 w 3543016"/>
                    <a:gd name="connsiteY3" fmla="*/ 2012752 h 2177562"/>
                    <a:gd name="connsiteX4" fmla="*/ 927318 w 3543016"/>
                    <a:gd name="connsiteY4" fmla="*/ 1966461 h 2177562"/>
                    <a:gd name="connsiteX5" fmla="*/ 742817 w 3543016"/>
                    <a:gd name="connsiteY5" fmla="*/ 1904468 h 2177562"/>
                    <a:gd name="connsiteX6" fmla="*/ 705671 w 3543016"/>
                    <a:gd name="connsiteY6" fmla="*/ 1812801 h 2177562"/>
                    <a:gd name="connsiteX7" fmla="*/ 607032 w 3543016"/>
                    <a:gd name="connsiteY7" fmla="*/ 1825403 h 2177562"/>
                    <a:gd name="connsiteX8" fmla="*/ 434949 w 3543016"/>
                    <a:gd name="connsiteY8" fmla="*/ 1727310 h 2177562"/>
                    <a:gd name="connsiteX9" fmla="*/ 219245 w 3543016"/>
                    <a:gd name="connsiteY9" fmla="*/ 1553809 h 2177562"/>
                    <a:gd name="connsiteX10" fmla="*/ 51172 w 3543016"/>
                    <a:gd name="connsiteY10" fmla="*/ 1404987 h 2177562"/>
                    <a:gd name="connsiteX11" fmla="*/ 1158077 w 3543016"/>
                    <a:gd name="connsiteY11" fmla="*/ 86326 h 2177562"/>
                    <a:gd name="connsiteX12" fmla="*/ 2746246 w 3543016"/>
                    <a:gd name="connsiteY12" fmla="*/ 211454 h 2177562"/>
                    <a:gd name="connsiteX13" fmla="*/ 3533753 w 3543016"/>
                    <a:gd name="connsiteY13" fmla="*/ 1549366 h 2177562"/>
                    <a:gd name="connsiteX14" fmla="*/ 3444766 w 3543016"/>
                    <a:gd name="connsiteY14" fmla="*/ 1696495 h 2177562"/>
                    <a:gd name="connsiteX15" fmla="*/ 3421547 w 3543016"/>
                    <a:gd name="connsiteY15" fmla="*/ 1827571 h 2177562"/>
                    <a:gd name="connsiteX16" fmla="*/ 3355388 w 3543016"/>
                    <a:gd name="connsiteY16" fmla="*/ 1851187 h 2177562"/>
                    <a:gd name="connsiteX17" fmla="*/ 3212184 w 3543016"/>
                    <a:gd name="connsiteY17" fmla="*/ 1946871 h 2177562"/>
                    <a:gd name="connsiteX18" fmla="*/ 3161164 w 3543016"/>
                    <a:gd name="connsiteY18" fmla="*/ 1911345 h 2177562"/>
                    <a:gd name="connsiteX19" fmla="*/ 3081004 w 3543016"/>
                    <a:gd name="connsiteY19" fmla="*/ 1999655 h 2177562"/>
                    <a:gd name="connsiteX20" fmla="*/ 2986630 w 3543016"/>
                    <a:gd name="connsiteY20" fmla="*/ 1983579 h 2177562"/>
                    <a:gd name="connsiteX21" fmla="*/ 2910648 w 3543016"/>
                    <a:gd name="connsiteY21" fmla="*/ 2035980 h 2177562"/>
                    <a:gd name="connsiteX22" fmla="*/ 2817405 w 3543016"/>
                    <a:gd name="connsiteY22" fmla="*/ 2033379 h 2177562"/>
                    <a:gd name="connsiteX23" fmla="*/ 2693183 w 3543016"/>
                    <a:gd name="connsiteY23" fmla="*/ 2093621 h 2177562"/>
                    <a:gd name="connsiteX24" fmla="*/ 2523526 w 3543016"/>
                    <a:gd name="connsiteY24" fmla="*/ 2108204 h 2177562"/>
                    <a:gd name="connsiteX25" fmla="*/ 2439269 w 3543016"/>
                    <a:gd name="connsiteY25" fmla="*/ 2164008 h 2177562"/>
                    <a:gd name="connsiteX26" fmla="*/ 2342982 w 3543016"/>
                    <a:gd name="connsiteY26" fmla="*/ 2136005 h 2177562"/>
                    <a:gd name="connsiteX27" fmla="*/ 2207232 w 3543016"/>
                    <a:gd name="connsiteY27" fmla="*/ 2165726 h 2177562"/>
                    <a:gd name="connsiteX28" fmla="*/ 2014004 w 3543016"/>
                    <a:gd name="connsiteY28" fmla="*/ 2169165 h 2177562"/>
                    <a:gd name="connsiteX29" fmla="*/ 1912057 w 3543016"/>
                    <a:gd name="connsiteY29" fmla="*/ 2046178 h 2177562"/>
                    <a:gd name="connsiteX30" fmla="*/ 1658591 w 3543016"/>
                    <a:gd name="connsiteY30" fmla="*/ 2136507 h 2177562"/>
                    <a:gd name="connsiteX0" fmla="*/ 1658591 w 3543016"/>
                    <a:gd name="connsiteY0" fmla="*/ 2136507 h 2177562"/>
                    <a:gd name="connsiteX1" fmla="*/ 1281963 w 3543016"/>
                    <a:gd name="connsiteY1" fmla="*/ 2058175 h 2177562"/>
                    <a:gd name="connsiteX2" fmla="*/ 1198298 w 3543016"/>
                    <a:gd name="connsiteY2" fmla="*/ 2066035 h 2177562"/>
                    <a:gd name="connsiteX3" fmla="*/ 1098608 w 3543016"/>
                    <a:gd name="connsiteY3" fmla="*/ 2012752 h 2177562"/>
                    <a:gd name="connsiteX4" fmla="*/ 927318 w 3543016"/>
                    <a:gd name="connsiteY4" fmla="*/ 1966461 h 2177562"/>
                    <a:gd name="connsiteX5" fmla="*/ 742817 w 3543016"/>
                    <a:gd name="connsiteY5" fmla="*/ 1904468 h 2177562"/>
                    <a:gd name="connsiteX6" fmla="*/ 705671 w 3543016"/>
                    <a:gd name="connsiteY6" fmla="*/ 1812801 h 2177562"/>
                    <a:gd name="connsiteX7" fmla="*/ 607032 w 3543016"/>
                    <a:gd name="connsiteY7" fmla="*/ 1825403 h 2177562"/>
                    <a:gd name="connsiteX8" fmla="*/ 555468 w 3543016"/>
                    <a:gd name="connsiteY8" fmla="*/ 1765245 h 2177562"/>
                    <a:gd name="connsiteX9" fmla="*/ 434949 w 3543016"/>
                    <a:gd name="connsiteY9" fmla="*/ 1727310 h 2177562"/>
                    <a:gd name="connsiteX10" fmla="*/ 219245 w 3543016"/>
                    <a:gd name="connsiteY10" fmla="*/ 1553809 h 2177562"/>
                    <a:gd name="connsiteX11" fmla="*/ 51172 w 3543016"/>
                    <a:gd name="connsiteY11" fmla="*/ 1404987 h 2177562"/>
                    <a:gd name="connsiteX12" fmla="*/ 1158077 w 3543016"/>
                    <a:gd name="connsiteY12" fmla="*/ 86326 h 2177562"/>
                    <a:gd name="connsiteX13" fmla="*/ 2746246 w 3543016"/>
                    <a:gd name="connsiteY13" fmla="*/ 211454 h 2177562"/>
                    <a:gd name="connsiteX14" fmla="*/ 3533753 w 3543016"/>
                    <a:gd name="connsiteY14" fmla="*/ 1549366 h 2177562"/>
                    <a:gd name="connsiteX15" fmla="*/ 3444766 w 3543016"/>
                    <a:gd name="connsiteY15" fmla="*/ 1696495 h 2177562"/>
                    <a:gd name="connsiteX16" fmla="*/ 3421547 w 3543016"/>
                    <a:gd name="connsiteY16" fmla="*/ 1827571 h 2177562"/>
                    <a:gd name="connsiteX17" fmla="*/ 3355388 w 3543016"/>
                    <a:gd name="connsiteY17" fmla="*/ 1851187 h 2177562"/>
                    <a:gd name="connsiteX18" fmla="*/ 3212184 w 3543016"/>
                    <a:gd name="connsiteY18" fmla="*/ 1946871 h 2177562"/>
                    <a:gd name="connsiteX19" fmla="*/ 3161164 w 3543016"/>
                    <a:gd name="connsiteY19" fmla="*/ 1911345 h 2177562"/>
                    <a:gd name="connsiteX20" fmla="*/ 3081004 w 3543016"/>
                    <a:gd name="connsiteY20" fmla="*/ 1999655 h 2177562"/>
                    <a:gd name="connsiteX21" fmla="*/ 2986630 w 3543016"/>
                    <a:gd name="connsiteY21" fmla="*/ 1983579 h 2177562"/>
                    <a:gd name="connsiteX22" fmla="*/ 2910648 w 3543016"/>
                    <a:gd name="connsiteY22" fmla="*/ 2035980 h 2177562"/>
                    <a:gd name="connsiteX23" fmla="*/ 2817405 w 3543016"/>
                    <a:gd name="connsiteY23" fmla="*/ 2033379 h 2177562"/>
                    <a:gd name="connsiteX24" fmla="*/ 2693183 w 3543016"/>
                    <a:gd name="connsiteY24" fmla="*/ 2093621 h 2177562"/>
                    <a:gd name="connsiteX25" fmla="*/ 2523526 w 3543016"/>
                    <a:gd name="connsiteY25" fmla="*/ 2108204 h 2177562"/>
                    <a:gd name="connsiteX26" fmla="*/ 2439269 w 3543016"/>
                    <a:gd name="connsiteY26" fmla="*/ 2164008 h 2177562"/>
                    <a:gd name="connsiteX27" fmla="*/ 2342982 w 3543016"/>
                    <a:gd name="connsiteY27" fmla="*/ 2136005 h 2177562"/>
                    <a:gd name="connsiteX28" fmla="*/ 2207232 w 3543016"/>
                    <a:gd name="connsiteY28" fmla="*/ 2165726 h 2177562"/>
                    <a:gd name="connsiteX29" fmla="*/ 2014004 w 3543016"/>
                    <a:gd name="connsiteY29" fmla="*/ 2169165 h 2177562"/>
                    <a:gd name="connsiteX30" fmla="*/ 1912057 w 3543016"/>
                    <a:gd name="connsiteY30" fmla="*/ 2046178 h 2177562"/>
                    <a:gd name="connsiteX31" fmla="*/ 1658591 w 3543016"/>
                    <a:gd name="connsiteY31" fmla="*/ 2136507 h 2177562"/>
                    <a:gd name="connsiteX0" fmla="*/ 1658591 w 3543016"/>
                    <a:gd name="connsiteY0" fmla="*/ 2136507 h 2177562"/>
                    <a:gd name="connsiteX1" fmla="*/ 1281963 w 3543016"/>
                    <a:gd name="connsiteY1" fmla="*/ 2058175 h 2177562"/>
                    <a:gd name="connsiteX2" fmla="*/ 1198298 w 3543016"/>
                    <a:gd name="connsiteY2" fmla="*/ 2066035 h 2177562"/>
                    <a:gd name="connsiteX3" fmla="*/ 1098608 w 3543016"/>
                    <a:gd name="connsiteY3" fmla="*/ 2012752 h 2177562"/>
                    <a:gd name="connsiteX4" fmla="*/ 927318 w 3543016"/>
                    <a:gd name="connsiteY4" fmla="*/ 1966461 h 2177562"/>
                    <a:gd name="connsiteX5" fmla="*/ 742817 w 3543016"/>
                    <a:gd name="connsiteY5" fmla="*/ 1904468 h 2177562"/>
                    <a:gd name="connsiteX6" fmla="*/ 705671 w 3543016"/>
                    <a:gd name="connsiteY6" fmla="*/ 1812801 h 2177562"/>
                    <a:gd name="connsiteX7" fmla="*/ 607032 w 3543016"/>
                    <a:gd name="connsiteY7" fmla="*/ 1825403 h 2177562"/>
                    <a:gd name="connsiteX8" fmla="*/ 555468 w 3543016"/>
                    <a:gd name="connsiteY8" fmla="*/ 1765245 h 2177562"/>
                    <a:gd name="connsiteX9" fmla="*/ 383385 w 3543016"/>
                    <a:gd name="connsiteY9" fmla="*/ 1703247 h 2177562"/>
                    <a:gd name="connsiteX10" fmla="*/ 219245 w 3543016"/>
                    <a:gd name="connsiteY10" fmla="*/ 1553809 h 2177562"/>
                    <a:gd name="connsiteX11" fmla="*/ 51172 w 3543016"/>
                    <a:gd name="connsiteY11" fmla="*/ 1404987 h 2177562"/>
                    <a:gd name="connsiteX12" fmla="*/ 1158077 w 3543016"/>
                    <a:gd name="connsiteY12" fmla="*/ 86326 h 2177562"/>
                    <a:gd name="connsiteX13" fmla="*/ 2746246 w 3543016"/>
                    <a:gd name="connsiteY13" fmla="*/ 211454 h 2177562"/>
                    <a:gd name="connsiteX14" fmla="*/ 3533753 w 3543016"/>
                    <a:gd name="connsiteY14" fmla="*/ 1549366 h 2177562"/>
                    <a:gd name="connsiteX15" fmla="*/ 3444766 w 3543016"/>
                    <a:gd name="connsiteY15" fmla="*/ 1696495 h 2177562"/>
                    <a:gd name="connsiteX16" fmla="*/ 3421547 w 3543016"/>
                    <a:gd name="connsiteY16" fmla="*/ 1827571 h 2177562"/>
                    <a:gd name="connsiteX17" fmla="*/ 3355388 w 3543016"/>
                    <a:gd name="connsiteY17" fmla="*/ 1851187 h 2177562"/>
                    <a:gd name="connsiteX18" fmla="*/ 3212184 w 3543016"/>
                    <a:gd name="connsiteY18" fmla="*/ 1946871 h 2177562"/>
                    <a:gd name="connsiteX19" fmla="*/ 3161164 w 3543016"/>
                    <a:gd name="connsiteY19" fmla="*/ 1911345 h 2177562"/>
                    <a:gd name="connsiteX20" fmla="*/ 3081004 w 3543016"/>
                    <a:gd name="connsiteY20" fmla="*/ 1999655 h 2177562"/>
                    <a:gd name="connsiteX21" fmla="*/ 2986630 w 3543016"/>
                    <a:gd name="connsiteY21" fmla="*/ 1983579 h 2177562"/>
                    <a:gd name="connsiteX22" fmla="*/ 2910648 w 3543016"/>
                    <a:gd name="connsiteY22" fmla="*/ 2035980 h 2177562"/>
                    <a:gd name="connsiteX23" fmla="*/ 2817405 w 3543016"/>
                    <a:gd name="connsiteY23" fmla="*/ 2033379 h 2177562"/>
                    <a:gd name="connsiteX24" fmla="*/ 2693183 w 3543016"/>
                    <a:gd name="connsiteY24" fmla="*/ 2093621 h 2177562"/>
                    <a:gd name="connsiteX25" fmla="*/ 2523526 w 3543016"/>
                    <a:gd name="connsiteY25" fmla="*/ 2108204 h 2177562"/>
                    <a:gd name="connsiteX26" fmla="*/ 2439269 w 3543016"/>
                    <a:gd name="connsiteY26" fmla="*/ 2164008 h 2177562"/>
                    <a:gd name="connsiteX27" fmla="*/ 2342982 w 3543016"/>
                    <a:gd name="connsiteY27" fmla="*/ 2136005 h 2177562"/>
                    <a:gd name="connsiteX28" fmla="*/ 2207232 w 3543016"/>
                    <a:gd name="connsiteY28" fmla="*/ 2165726 h 2177562"/>
                    <a:gd name="connsiteX29" fmla="*/ 2014004 w 3543016"/>
                    <a:gd name="connsiteY29" fmla="*/ 2169165 h 2177562"/>
                    <a:gd name="connsiteX30" fmla="*/ 1912057 w 3543016"/>
                    <a:gd name="connsiteY30" fmla="*/ 2046178 h 2177562"/>
                    <a:gd name="connsiteX31" fmla="*/ 1658591 w 3543016"/>
                    <a:gd name="connsiteY31" fmla="*/ 2136507 h 2177562"/>
                    <a:gd name="connsiteX0" fmla="*/ 1658591 w 3543016"/>
                    <a:gd name="connsiteY0" fmla="*/ 2136507 h 2177562"/>
                    <a:gd name="connsiteX1" fmla="*/ 1281963 w 3543016"/>
                    <a:gd name="connsiteY1" fmla="*/ 2058175 h 2177562"/>
                    <a:gd name="connsiteX2" fmla="*/ 1198298 w 3543016"/>
                    <a:gd name="connsiteY2" fmla="*/ 2066035 h 2177562"/>
                    <a:gd name="connsiteX3" fmla="*/ 1098608 w 3543016"/>
                    <a:gd name="connsiteY3" fmla="*/ 2012752 h 2177562"/>
                    <a:gd name="connsiteX4" fmla="*/ 927318 w 3543016"/>
                    <a:gd name="connsiteY4" fmla="*/ 1966461 h 2177562"/>
                    <a:gd name="connsiteX5" fmla="*/ 742817 w 3543016"/>
                    <a:gd name="connsiteY5" fmla="*/ 1904468 h 2177562"/>
                    <a:gd name="connsiteX6" fmla="*/ 705671 w 3543016"/>
                    <a:gd name="connsiteY6" fmla="*/ 1812801 h 2177562"/>
                    <a:gd name="connsiteX7" fmla="*/ 607032 w 3543016"/>
                    <a:gd name="connsiteY7" fmla="*/ 1825403 h 2177562"/>
                    <a:gd name="connsiteX8" fmla="*/ 555468 w 3543016"/>
                    <a:gd name="connsiteY8" fmla="*/ 1765245 h 2177562"/>
                    <a:gd name="connsiteX9" fmla="*/ 474684 w 3543016"/>
                    <a:gd name="connsiteY9" fmla="*/ 1799621 h 2177562"/>
                    <a:gd name="connsiteX10" fmla="*/ 383385 w 3543016"/>
                    <a:gd name="connsiteY10" fmla="*/ 1703247 h 2177562"/>
                    <a:gd name="connsiteX11" fmla="*/ 219245 w 3543016"/>
                    <a:gd name="connsiteY11" fmla="*/ 1553809 h 2177562"/>
                    <a:gd name="connsiteX12" fmla="*/ 51172 w 3543016"/>
                    <a:gd name="connsiteY12" fmla="*/ 1404987 h 2177562"/>
                    <a:gd name="connsiteX13" fmla="*/ 1158077 w 3543016"/>
                    <a:gd name="connsiteY13" fmla="*/ 86326 h 2177562"/>
                    <a:gd name="connsiteX14" fmla="*/ 2746246 w 3543016"/>
                    <a:gd name="connsiteY14" fmla="*/ 211454 h 2177562"/>
                    <a:gd name="connsiteX15" fmla="*/ 3533753 w 3543016"/>
                    <a:gd name="connsiteY15" fmla="*/ 1549366 h 2177562"/>
                    <a:gd name="connsiteX16" fmla="*/ 3444766 w 3543016"/>
                    <a:gd name="connsiteY16" fmla="*/ 1696495 h 2177562"/>
                    <a:gd name="connsiteX17" fmla="*/ 3421547 w 3543016"/>
                    <a:gd name="connsiteY17" fmla="*/ 1827571 h 2177562"/>
                    <a:gd name="connsiteX18" fmla="*/ 3355388 w 3543016"/>
                    <a:gd name="connsiteY18" fmla="*/ 1851187 h 2177562"/>
                    <a:gd name="connsiteX19" fmla="*/ 3212184 w 3543016"/>
                    <a:gd name="connsiteY19" fmla="*/ 1946871 h 2177562"/>
                    <a:gd name="connsiteX20" fmla="*/ 3161164 w 3543016"/>
                    <a:gd name="connsiteY20" fmla="*/ 1911345 h 2177562"/>
                    <a:gd name="connsiteX21" fmla="*/ 3081004 w 3543016"/>
                    <a:gd name="connsiteY21" fmla="*/ 1999655 h 2177562"/>
                    <a:gd name="connsiteX22" fmla="*/ 2986630 w 3543016"/>
                    <a:gd name="connsiteY22" fmla="*/ 1983579 h 2177562"/>
                    <a:gd name="connsiteX23" fmla="*/ 2910648 w 3543016"/>
                    <a:gd name="connsiteY23" fmla="*/ 2035980 h 2177562"/>
                    <a:gd name="connsiteX24" fmla="*/ 2817405 w 3543016"/>
                    <a:gd name="connsiteY24" fmla="*/ 2033379 h 2177562"/>
                    <a:gd name="connsiteX25" fmla="*/ 2693183 w 3543016"/>
                    <a:gd name="connsiteY25" fmla="*/ 2093621 h 2177562"/>
                    <a:gd name="connsiteX26" fmla="*/ 2523526 w 3543016"/>
                    <a:gd name="connsiteY26" fmla="*/ 2108204 h 2177562"/>
                    <a:gd name="connsiteX27" fmla="*/ 2439269 w 3543016"/>
                    <a:gd name="connsiteY27" fmla="*/ 2164008 h 2177562"/>
                    <a:gd name="connsiteX28" fmla="*/ 2342982 w 3543016"/>
                    <a:gd name="connsiteY28" fmla="*/ 2136005 h 2177562"/>
                    <a:gd name="connsiteX29" fmla="*/ 2207232 w 3543016"/>
                    <a:gd name="connsiteY29" fmla="*/ 2165726 h 2177562"/>
                    <a:gd name="connsiteX30" fmla="*/ 2014004 w 3543016"/>
                    <a:gd name="connsiteY30" fmla="*/ 2169165 h 2177562"/>
                    <a:gd name="connsiteX31" fmla="*/ 1912057 w 3543016"/>
                    <a:gd name="connsiteY31" fmla="*/ 2046178 h 2177562"/>
                    <a:gd name="connsiteX32" fmla="*/ 1658591 w 3543016"/>
                    <a:gd name="connsiteY32" fmla="*/ 2136507 h 2177562"/>
                    <a:gd name="connsiteX0" fmla="*/ 1658591 w 3543016"/>
                    <a:gd name="connsiteY0" fmla="*/ 2136507 h 2177562"/>
                    <a:gd name="connsiteX1" fmla="*/ 1281963 w 3543016"/>
                    <a:gd name="connsiteY1" fmla="*/ 2058175 h 2177562"/>
                    <a:gd name="connsiteX2" fmla="*/ 1198298 w 3543016"/>
                    <a:gd name="connsiteY2" fmla="*/ 2066035 h 2177562"/>
                    <a:gd name="connsiteX3" fmla="*/ 1098608 w 3543016"/>
                    <a:gd name="connsiteY3" fmla="*/ 2012752 h 2177562"/>
                    <a:gd name="connsiteX4" fmla="*/ 927318 w 3543016"/>
                    <a:gd name="connsiteY4" fmla="*/ 1966461 h 2177562"/>
                    <a:gd name="connsiteX5" fmla="*/ 742817 w 3543016"/>
                    <a:gd name="connsiteY5" fmla="*/ 1904468 h 2177562"/>
                    <a:gd name="connsiteX6" fmla="*/ 705671 w 3543016"/>
                    <a:gd name="connsiteY6" fmla="*/ 1812801 h 2177562"/>
                    <a:gd name="connsiteX7" fmla="*/ 607032 w 3543016"/>
                    <a:gd name="connsiteY7" fmla="*/ 1825403 h 2177562"/>
                    <a:gd name="connsiteX8" fmla="*/ 555468 w 3543016"/>
                    <a:gd name="connsiteY8" fmla="*/ 1765245 h 2177562"/>
                    <a:gd name="connsiteX9" fmla="*/ 474684 w 3543016"/>
                    <a:gd name="connsiteY9" fmla="*/ 1799621 h 2177562"/>
                    <a:gd name="connsiteX10" fmla="*/ 383385 w 3543016"/>
                    <a:gd name="connsiteY10" fmla="*/ 1703247 h 2177562"/>
                    <a:gd name="connsiteX11" fmla="*/ 219245 w 3543016"/>
                    <a:gd name="connsiteY11" fmla="*/ 1553809 h 2177562"/>
                    <a:gd name="connsiteX12" fmla="*/ 51172 w 3543016"/>
                    <a:gd name="connsiteY12" fmla="*/ 1404987 h 2177562"/>
                    <a:gd name="connsiteX13" fmla="*/ 1158077 w 3543016"/>
                    <a:gd name="connsiteY13" fmla="*/ 86326 h 2177562"/>
                    <a:gd name="connsiteX14" fmla="*/ 2746246 w 3543016"/>
                    <a:gd name="connsiteY14" fmla="*/ 211454 h 2177562"/>
                    <a:gd name="connsiteX15" fmla="*/ 3533753 w 3543016"/>
                    <a:gd name="connsiteY15" fmla="*/ 1549366 h 2177562"/>
                    <a:gd name="connsiteX16" fmla="*/ 3444766 w 3543016"/>
                    <a:gd name="connsiteY16" fmla="*/ 1696495 h 2177562"/>
                    <a:gd name="connsiteX17" fmla="*/ 3421547 w 3543016"/>
                    <a:gd name="connsiteY17" fmla="*/ 1827571 h 2177562"/>
                    <a:gd name="connsiteX18" fmla="*/ 3355388 w 3543016"/>
                    <a:gd name="connsiteY18" fmla="*/ 1851187 h 2177562"/>
                    <a:gd name="connsiteX19" fmla="*/ 3212184 w 3543016"/>
                    <a:gd name="connsiteY19" fmla="*/ 1946871 h 2177562"/>
                    <a:gd name="connsiteX20" fmla="*/ 3161164 w 3543016"/>
                    <a:gd name="connsiteY20" fmla="*/ 1911345 h 2177562"/>
                    <a:gd name="connsiteX21" fmla="*/ 3081004 w 3543016"/>
                    <a:gd name="connsiteY21" fmla="*/ 1999655 h 2177562"/>
                    <a:gd name="connsiteX22" fmla="*/ 2986630 w 3543016"/>
                    <a:gd name="connsiteY22" fmla="*/ 1983579 h 2177562"/>
                    <a:gd name="connsiteX23" fmla="*/ 2910648 w 3543016"/>
                    <a:gd name="connsiteY23" fmla="*/ 2035980 h 2177562"/>
                    <a:gd name="connsiteX24" fmla="*/ 2817405 w 3543016"/>
                    <a:gd name="connsiteY24" fmla="*/ 2033379 h 2177562"/>
                    <a:gd name="connsiteX25" fmla="*/ 2693183 w 3543016"/>
                    <a:gd name="connsiteY25" fmla="*/ 2093621 h 2177562"/>
                    <a:gd name="connsiteX26" fmla="*/ 2523526 w 3543016"/>
                    <a:gd name="connsiteY26" fmla="*/ 2108204 h 2177562"/>
                    <a:gd name="connsiteX27" fmla="*/ 2439269 w 3543016"/>
                    <a:gd name="connsiteY27" fmla="*/ 2164008 h 2177562"/>
                    <a:gd name="connsiteX28" fmla="*/ 2342982 w 3543016"/>
                    <a:gd name="connsiteY28" fmla="*/ 2136005 h 2177562"/>
                    <a:gd name="connsiteX29" fmla="*/ 2207232 w 3543016"/>
                    <a:gd name="connsiteY29" fmla="*/ 2165726 h 2177562"/>
                    <a:gd name="connsiteX30" fmla="*/ 2014004 w 3543016"/>
                    <a:gd name="connsiteY30" fmla="*/ 2169165 h 2177562"/>
                    <a:gd name="connsiteX31" fmla="*/ 1912057 w 3543016"/>
                    <a:gd name="connsiteY31" fmla="*/ 2046178 h 2177562"/>
                    <a:gd name="connsiteX32" fmla="*/ 1658591 w 3543016"/>
                    <a:gd name="connsiteY32" fmla="*/ 2136507 h 2177562"/>
                    <a:gd name="connsiteX0" fmla="*/ 1655825 w 3540250"/>
                    <a:gd name="connsiteY0" fmla="*/ 2136507 h 2177562"/>
                    <a:gd name="connsiteX1" fmla="*/ 1279197 w 3540250"/>
                    <a:gd name="connsiteY1" fmla="*/ 2058175 h 2177562"/>
                    <a:gd name="connsiteX2" fmla="*/ 1195532 w 3540250"/>
                    <a:gd name="connsiteY2" fmla="*/ 2066035 h 2177562"/>
                    <a:gd name="connsiteX3" fmla="*/ 1095842 w 3540250"/>
                    <a:gd name="connsiteY3" fmla="*/ 2012752 h 2177562"/>
                    <a:gd name="connsiteX4" fmla="*/ 924552 w 3540250"/>
                    <a:gd name="connsiteY4" fmla="*/ 1966461 h 2177562"/>
                    <a:gd name="connsiteX5" fmla="*/ 740051 w 3540250"/>
                    <a:gd name="connsiteY5" fmla="*/ 1904468 h 2177562"/>
                    <a:gd name="connsiteX6" fmla="*/ 702905 w 3540250"/>
                    <a:gd name="connsiteY6" fmla="*/ 1812801 h 2177562"/>
                    <a:gd name="connsiteX7" fmla="*/ 604266 w 3540250"/>
                    <a:gd name="connsiteY7" fmla="*/ 1825403 h 2177562"/>
                    <a:gd name="connsiteX8" fmla="*/ 552702 w 3540250"/>
                    <a:gd name="connsiteY8" fmla="*/ 1765245 h 2177562"/>
                    <a:gd name="connsiteX9" fmla="*/ 471918 w 3540250"/>
                    <a:gd name="connsiteY9" fmla="*/ 1799621 h 2177562"/>
                    <a:gd name="connsiteX10" fmla="*/ 380619 w 3540250"/>
                    <a:gd name="connsiteY10" fmla="*/ 1703247 h 2177562"/>
                    <a:gd name="connsiteX11" fmla="*/ 265663 w 3540250"/>
                    <a:gd name="connsiteY11" fmla="*/ 1674149 h 2177562"/>
                    <a:gd name="connsiteX12" fmla="*/ 216479 w 3540250"/>
                    <a:gd name="connsiteY12" fmla="*/ 1553809 h 2177562"/>
                    <a:gd name="connsiteX13" fmla="*/ 48406 w 3540250"/>
                    <a:gd name="connsiteY13" fmla="*/ 1404987 h 2177562"/>
                    <a:gd name="connsiteX14" fmla="*/ 1155311 w 3540250"/>
                    <a:gd name="connsiteY14" fmla="*/ 86326 h 2177562"/>
                    <a:gd name="connsiteX15" fmla="*/ 2743480 w 3540250"/>
                    <a:gd name="connsiteY15" fmla="*/ 211454 h 2177562"/>
                    <a:gd name="connsiteX16" fmla="*/ 3530987 w 3540250"/>
                    <a:gd name="connsiteY16" fmla="*/ 1549366 h 2177562"/>
                    <a:gd name="connsiteX17" fmla="*/ 3442000 w 3540250"/>
                    <a:gd name="connsiteY17" fmla="*/ 1696495 h 2177562"/>
                    <a:gd name="connsiteX18" fmla="*/ 3418781 w 3540250"/>
                    <a:gd name="connsiteY18" fmla="*/ 1827571 h 2177562"/>
                    <a:gd name="connsiteX19" fmla="*/ 3352622 w 3540250"/>
                    <a:gd name="connsiteY19" fmla="*/ 1851187 h 2177562"/>
                    <a:gd name="connsiteX20" fmla="*/ 3209418 w 3540250"/>
                    <a:gd name="connsiteY20" fmla="*/ 1946871 h 2177562"/>
                    <a:gd name="connsiteX21" fmla="*/ 3158398 w 3540250"/>
                    <a:gd name="connsiteY21" fmla="*/ 1911345 h 2177562"/>
                    <a:gd name="connsiteX22" fmla="*/ 3078238 w 3540250"/>
                    <a:gd name="connsiteY22" fmla="*/ 1999655 h 2177562"/>
                    <a:gd name="connsiteX23" fmla="*/ 2983864 w 3540250"/>
                    <a:gd name="connsiteY23" fmla="*/ 1983579 h 2177562"/>
                    <a:gd name="connsiteX24" fmla="*/ 2907882 w 3540250"/>
                    <a:gd name="connsiteY24" fmla="*/ 2035980 h 2177562"/>
                    <a:gd name="connsiteX25" fmla="*/ 2814639 w 3540250"/>
                    <a:gd name="connsiteY25" fmla="*/ 2033379 h 2177562"/>
                    <a:gd name="connsiteX26" fmla="*/ 2690417 w 3540250"/>
                    <a:gd name="connsiteY26" fmla="*/ 2093621 h 2177562"/>
                    <a:gd name="connsiteX27" fmla="*/ 2520760 w 3540250"/>
                    <a:gd name="connsiteY27" fmla="*/ 2108204 h 2177562"/>
                    <a:gd name="connsiteX28" fmla="*/ 2436503 w 3540250"/>
                    <a:gd name="connsiteY28" fmla="*/ 2164008 h 2177562"/>
                    <a:gd name="connsiteX29" fmla="*/ 2340216 w 3540250"/>
                    <a:gd name="connsiteY29" fmla="*/ 2136005 h 2177562"/>
                    <a:gd name="connsiteX30" fmla="*/ 2204466 w 3540250"/>
                    <a:gd name="connsiteY30" fmla="*/ 2165726 h 2177562"/>
                    <a:gd name="connsiteX31" fmla="*/ 2011238 w 3540250"/>
                    <a:gd name="connsiteY31" fmla="*/ 2169165 h 2177562"/>
                    <a:gd name="connsiteX32" fmla="*/ 1909291 w 3540250"/>
                    <a:gd name="connsiteY32" fmla="*/ 2046178 h 2177562"/>
                    <a:gd name="connsiteX33" fmla="*/ 1655825 w 3540250"/>
                    <a:gd name="connsiteY33" fmla="*/ 2136507 h 2177562"/>
                    <a:gd name="connsiteX0" fmla="*/ 1655825 w 3540250"/>
                    <a:gd name="connsiteY0" fmla="*/ 2136507 h 2177562"/>
                    <a:gd name="connsiteX1" fmla="*/ 1279197 w 3540250"/>
                    <a:gd name="connsiteY1" fmla="*/ 2058175 h 2177562"/>
                    <a:gd name="connsiteX2" fmla="*/ 1195532 w 3540250"/>
                    <a:gd name="connsiteY2" fmla="*/ 2066035 h 2177562"/>
                    <a:gd name="connsiteX3" fmla="*/ 1095842 w 3540250"/>
                    <a:gd name="connsiteY3" fmla="*/ 2012752 h 2177562"/>
                    <a:gd name="connsiteX4" fmla="*/ 924552 w 3540250"/>
                    <a:gd name="connsiteY4" fmla="*/ 1966461 h 2177562"/>
                    <a:gd name="connsiteX5" fmla="*/ 740051 w 3540250"/>
                    <a:gd name="connsiteY5" fmla="*/ 1904468 h 2177562"/>
                    <a:gd name="connsiteX6" fmla="*/ 702905 w 3540250"/>
                    <a:gd name="connsiteY6" fmla="*/ 1812801 h 2177562"/>
                    <a:gd name="connsiteX7" fmla="*/ 604266 w 3540250"/>
                    <a:gd name="connsiteY7" fmla="*/ 1825403 h 2177562"/>
                    <a:gd name="connsiteX8" fmla="*/ 552702 w 3540250"/>
                    <a:gd name="connsiteY8" fmla="*/ 1765245 h 2177562"/>
                    <a:gd name="connsiteX9" fmla="*/ 471918 w 3540250"/>
                    <a:gd name="connsiteY9" fmla="*/ 1799621 h 2177562"/>
                    <a:gd name="connsiteX10" fmla="*/ 380619 w 3540250"/>
                    <a:gd name="connsiteY10" fmla="*/ 1703247 h 2177562"/>
                    <a:gd name="connsiteX11" fmla="*/ 265663 w 3540250"/>
                    <a:gd name="connsiteY11" fmla="*/ 1674149 h 2177562"/>
                    <a:gd name="connsiteX12" fmla="*/ 216479 w 3540250"/>
                    <a:gd name="connsiteY12" fmla="*/ 1553809 h 2177562"/>
                    <a:gd name="connsiteX13" fmla="*/ 48406 w 3540250"/>
                    <a:gd name="connsiteY13" fmla="*/ 1404987 h 2177562"/>
                    <a:gd name="connsiteX14" fmla="*/ 1155311 w 3540250"/>
                    <a:gd name="connsiteY14" fmla="*/ 86326 h 2177562"/>
                    <a:gd name="connsiteX15" fmla="*/ 2743480 w 3540250"/>
                    <a:gd name="connsiteY15" fmla="*/ 211454 h 2177562"/>
                    <a:gd name="connsiteX16" fmla="*/ 3530987 w 3540250"/>
                    <a:gd name="connsiteY16" fmla="*/ 1549366 h 2177562"/>
                    <a:gd name="connsiteX17" fmla="*/ 3442000 w 3540250"/>
                    <a:gd name="connsiteY17" fmla="*/ 1696495 h 2177562"/>
                    <a:gd name="connsiteX18" fmla="*/ 3418781 w 3540250"/>
                    <a:gd name="connsiteY18" fmla="*/ 1827571 h 2177562"/>
                    <a:gd name="connsiteX19" fmla="*/ 3352622 w 3540250"/>
                    <a:gd name="connsiteY19" fmla="*/ 1851187 h 2177562"/>
                    <a:gd name="connsiteX20" fmla="*/ 3209418 w 3540250"/>
                    <a:gd name="connsiteY20" fmla="*/ 1946871 h 2177562"/>
                    <a:gd name="connsiteX21" fmla="*/ 3158398 w 3540250"/>
                    <a:gd name="connsiteY21" fmla="*/ 1911345 h 2177562"/>
                    <a:gd name="connsiteX22" fmla="*/ 3078238 w 3540250"/>
                    <a:gd name="connsiteY22" fmla="*/ 1999655 h 2177562"/>
                    <a:gd name="connsiteX23" fmla="*/ 2983864 w 3540250"/>
                    <a:gd name="connsiteY23" fmla="*/ 1983579 h 2177562"/>
                    <a:gd name="connsiteX24" fmla="*/ 2907882 w 3540250"/>
                    <a:gd name="connsiteY24" fmla="*/ 2035980 h 2177562"/>
                    <a:gd name="connsiteX25" fmla="*/ 2814639 w 3540250"/>
                    <a:gd name="connsiteY25" fmla="*/ 2033379 h 2177562"/>
                    <a:gd name="connsiteX26" fmla="*/ 2690417 w 3540250"/>
                    <a:gd name="connsiteY26" fmla="*/ 2093621 h 2177562"/>
                    <a:gd name="connsiteX27" fmla="*/ 2520760 w 3540250"/>
                    <a:gd name="connsiteY27" fmla="*/ 2108204 h 2177562"/>
                    <a:gd name="connsiteX28" fmla="*/ 2436503 w 3540250"/>
                    <a:gd name="connsiteY28" fmla="*/ 2164008 h 2177562"/>
                    <a:gd name="connsiteX29" fmla="*/ 2340216 w 3540250"/>
                    <a:gd name="connsiteY29" fmla="*/ 2136005 h 2177562"/>
                    <a:gd name="connsiteX30" fmla="*/ 2204466 w 3540250"/>
                    <a:gd name="connsiteY30" fmla="*/ 2165726 h 2177562"/>
                    <a:gd name="connsiteX31" fmla="*/ 2011238 w 3540250"/>
                    <a:gd name="connsiteY31" fmla="*/ 2169165 h 2177562"/>
                    <a:gd name="connsiteX32" fmla="*/ 1909291 w 3540250"/>
                    <a:gd name="connsiteY32" fmla="*/ 2046178 h 2177562"/>
                    <a:gd name="connsiteX33" fmla="*/ 1655825 w 3540250"/>
                    <a:gd name="connsiteY33" fmla="*/ 2136507 h 2177562"/>
                    <a:gd name="connsiteX0" fmla="*/ 1655825 w 3540250"/>
                    <a:gd name="connsiteY0" fmla="*/ 2136507 h 2177562"/>
                    <a:gd name="connsiteX1" fmla="*/ 1279197 w 3540250"/>
                    <a:gd name="connsiteY1" fmla="*/ 2058175 h 2177562"/>
                    <a:gd name="connsiteX2" fmla="*/ 1195532 w 3540250"/>
                    <a:gd name="connsiteY2" fmla="*/ 2066035 h 2177562"/>
                    <a:gd name="connsiteX3" fmla="*/ 1095842 w 3540250"/>
                    <a:gd name="connsiteY3" fmla="*/ 2012752 h 2177562"/>
                    <a:gd name="connsiteX4" fmla="*/ 924552 w 3540250"/>
                    <a:gd name="connsiteY4" fmla="*/ 1966461 h 2177562"/>
                    <a:gd name="connsiteX5" fmla="*/ 740051 w 3540250"/>
                    <a:gd name="connsiteY5" fmla="*/ 1904468 h 2177562"/>
                    <a:gd name="connsiteX6" fmla="*/ 702905 w 3540250"/>
                    <a:gd name="connsiteY6" fmla="*/ 1812801 h 2177562"/>
                    <a:gd name="connsiteX7" fmla="*/ 604266 w 3540250"/>
                    <a:gd name="connsiteY7" fmla="*/ 1825403 h 2177562"/>
                    <a:gd name="connsiteX8" fmla="*/ 552702 w 3540250"/>
                    <a:gd name="connsiteY8" fmla="*/ 1765245 h 2177562"/>
                    <a:gd name="connsiteX9" fmla="*/ 471918 w 3540250"/>
                    <a:gd name="connsiteY9" fmla="*/ 1799621 h 2177562"/>
                    <a:gd name="connsiteX10" fmla="*/ 380619 w 3540250"/>
                    <a:gd name="connsiteY10" fmla="*/ 1703247 h 2177562"/>
                    <a:gd name="connsiteX11" fmla="*/ 265663 w 3540250"/>
                    <a:gd name="connsiteY11" fmla="*/ 1674149 h 2177562"/>
                    <a:gd name="connsiteX12" fmla="*/ 216479 w 3540250"/>
                    <a:gd name="connsiteY12" fmla="*/ 1553809 h 2177562"/>
                    <a:gd name="connsiteX13" fmla="*/ 48406 w 3540250"/>
                    <a:gd name="connsiteY13" fmla="*/ 1404987 h 2177562"/>
                    <a:gd name="connsiteX14" fmla="*/ 1155311 w 3540250"/>
                    <a:gd name="connsiteY14" fmla="*/ 86326 h 2177562"/>
                    <a:gd name="connsiteX15" fmla="*/ 2743480 w 3540250"/>
                    <a:gd name="connsiteY15" fmla="*/ 211454 h 2177562"/>
                    <a:gd name="connsiteX16" fmla="*/ 3530987 w 3540250"/>
                    <a:gd name="connsiteY16" fmla="*/ 1549366 h 2177562"/>
                    <a:gd name="connsiteX17" fmla="*/ 3442000 w 3540250"/>
                    <a:gd name="connsiteY17" fmla="*/ 1696495 h 2177562"/>
                    <a:gd name="connsiteX18" fmla="*/ 3418781 w 3540250"/>
                    <a:gd name="connsiteY18" fmla="*/ 1827571 h 2177562"/>
                    <a:gd name="connsiteX19" fmla="*/ 3352622 w 3540250"/>
                    <a:gd name="connsiteY19" fmla="*/ 1851187 h 2177562"/>
                    <a:gd name="connsiteX20" fmla="*/ 3209418 w 3540250"/>
                    <a:gd name="connsiteY20" fmla="*/ 1946871 h 2177562"/>
                    <a:gd name="connsiteX21" fmla="*/ 3158398 w 3540250"/>
                    <a:gd name="connsiteY21" fmla="*/ 1911345 h 2177562"/>
                    <a:gd name="connsiteX22" fmla="*/ 3078238 w 3540250"/>
                    <a:gd name="connsiteY22" fmla="*/ 1999655 h 2177562"/>
                    <a:gd name="connsiteX23" fmla="*/ 2983864 w 3540250"/>
                    <a:gd name="connsiteY23" fmla="*/ 1983579 h 2177562"/>
                    <a:gd name="connsiteX24" fmla="*/ 2907882 w 3540250"/>
                    <a:gd name="connsiteY24" fmla="*/ 2035980 h 2177562"/>
                    <a:gd name="connsiteX25" fmla="*/ 2814639 w 3540250"/>
                    <a:gd name="connsiteY25" fmla="*/ 2033379 h 2177562"/>
                    <a:gd name="connsiteX26" fmla="*/ 2690417 w 3540250"/>
                    <a:gd name="connsiteY26" fmla="*/ 2093621 h 2177562"/>
                    <a:gd name="connsiteX27" fmla="*/ 2520760 w 3540250"/>
                    <a:gd name="connsiteY27" fmla="*/ 2108204 h 2177562"/>
                    <a:gd name="connsiteX28" fmla="*/ 2436503 w 3540250"/>
                    <a:gd name="connsiteY28" fmla="*/ 2164008 h 2177562"/>
                    <a:gd name="connsiteX29" fmla="*/ 2340216 w 3540250"/>
                    <a:gd name="connsiteY29" fmla="*/ 2136005 h 2177562"/>
                    <a:gd name="connsiteX30" fmla="*/ 2204466 w 3540250"/>
                    <a:gd name="connsiteY30" fmla="*/ 2165726 h 2177562"/>
                    <a:gd name="connsiteX31" fmla="*/ 2011238 w 3540250"/>
                    <a:gd name="connsiteY31" fmla="*/ 2169165 h 2177562"/>
                    <a:gd name="connsiteX32" fmla="*/ 1909291 w 3540250"/>
                    <a:gd name="connsiteY32" fmla="*/ 2046178 h 2177562"/>
                    <a:gd name="connsiteX33" fmla="*/ 1655825 w 3540250"/>
                    <a:gd name="connsiteY33" fmla="*/ 2136507 h 2177562"/>
                    <a:gd name="connsiteX0" fmla="*/ 1656442 w 3540867"/>
                    <a:gd name="connsiteY0" fmla="*/ 2136507 h 2177562"/>
                    <a:gd name="connsiteX1" fmla="*/ 1279814 w 3540867"/>
                    <a:gd name="connsiteY1" fmla="*/ 2058175 h 2177562"/>
                    <a:gd name="connsiteX2" fmla="*/ 1196149 w 3540867"/>
                    <a:gd name="connsiteY2" fmla="*/ 2066035 h 2177562"/>
                    <a:gd name="connsiteX3" fmla="*/ 1096459 w 3540867"/>
                    <a:gd name="connsiteY3" fmla="*/ 2012752 h 2177562"/>
                    <a:gd name="connsiteX4" fmla="*/ 925169 w 3540867"/>
                    <a:gd name="connsiteY4" fmla="*/ 1966461 h 2177562"/>
                    <a:gd name="connsiteX5" fmla="*/ 740668 w 3540867"/>
                    <a:gd name="connsiteY5" fmla="*/ 1904468 h 2177562"/>
                    <a:gd name="connsiteX6" fmla="*/ 703522 w 3540867"/>
                    <a:gd name="connsiteY6" fmla="*/ 1812801 h 2177562"/>
                    <a:gd name="connsiteX7" fmla="*/ 604883 w 3540867"/>
                    <a:gd name="connsiteY7" fmla="*/ 1825403 h 2177562"/>
                    <a:gd name="connsiteX8" fmla="*/ 553319 w 3540867"/>
                    <a:gd name="connsiteY8" fmla="*/ 1765245 h 2177562"/>
                    <a:gd name="connsiteX9" fmla="*/ 472535 w 3540867"/>
                    <a:gd name="connsiteY9" fmla="*/ 1799621 h 2177562"/>
                    <a:gd name="connsiteX10" fmla="*/ 381236 w 3540867"/>
                    <a:gd name="connsiteY10" fmla="*/ 1703247 h 2177562"/>
                    <a:gd name="connsiteX11" fmla="*/ 266280 w 3540867"/>
                    <a:gd name="connsiteY11" fmla="*/ 1674149 h 2177562"/>
                    <a:gd name="connsiteX12" fmla="*/ 211940 w 3540867"/>
                    <a:gd name="connsiteY12" fmla="*/ 1574434 h 2177562"/>
                    <a:gd name="connsiteX13" fmla="*/ 49023 w 3540867"/>
                    <a:gd name="connsiteY13" fmla="*/ 1404987 h 2177562"/>
                    <a:gd name="connsiteX14" fmla="*/ 1155928 w 3540867"/>
                    <a:gd name="connsiteY14" fmla="*/ 86326 h 2177562"/>
                    <a:gd name="connsiteX15" fmla="*/ 2744097 w 3540867"/>
                    <a:gd name="connsiteY15" fmla="*/ 211454 h 2177562"/>
                    <a:gd name="connsiteX16" fmla="*/ 3531604 w 3540867"/>
                    <a:gd name="connsiteY16" fmla="*/ 1549366 h 2177562"/>
                    <a:gd name="connsiteX17" fmla="*/ 3442617 w 3540867"/>
                    <a:gd name="connsiteY17" fmla="*/ 1696495 h 2177562"/>
                    <a:gd name="connsiteX18" fmla="*/ 3419398 w 3540867"/>
                    <a:gd name="connsiteY18" fmla="*/ 1827571 h 2177562"/>
                    <a:gd name="connsiteX19" fmla="*/ 3353239 w 3540867"/>
                    <a:gd name="connsiteY19" fmla="*/ 1851187 h 2177562"/>
                    <a:gd name="connsiteX20" fmla="*/ 3210035 w 3540867"/>
                    <a:gd name="connsiteY20" fmla="*/ 1946871 h 2177562"/>
                    <a:gd name="connsiteX21" fmla="*/ 3159015 w 3540867"/>
                    <a:gd name="connsiteY21" fmla="*/ 1911345 h 2177562"/>
                    <a:gd name="connsiteX22" fmla="*/ 3078855 w 3540867"/>
                    <a:gd name="connsiteY22" fmla="*/ 1999655 h 2177562"/>
                    <a:gd name="connsiteX23" fmla="*/ 2984481 w 3540867"/>
                    <a:gd name="connsiteY23" fmla="*/ 1983579 h 2177562"/>
                    <a:gd name="connsiteX24" fmla="*/ 2908499 w 3540867"/>
                    <a:gd name="connsiteY24" fmla="*/ 2035980 h 2177562"/>
                    <a:gd name="connsiteX25" fmla="*/ 2815256 w 3540867"/>
                    <a:gd name="connsiteY25" fmla="*/ 2033379 h 2177562"/>
                    <a:gd name="connsiteX26" fmla="*/ 2691034 w 3540867"/>
                    <a:gd name="connsiteY26" fmla="*/ 2093621 h 2177562"/>
                    <a:gd name="connsiteX27" fmla="*/ 2521377 w 3540867"/>
                    <a:gd name="connsiteY27" fmla="*/ 2108204 h 2177562"/>
                    <a:gd name="connsiteX28" fmla="*/ 2437120 w 3540867"/>
                    <a:gd name="connsiteY28" fmla="*/ 2164008 h 2177562"/>
                    <a:gd name="connsiteX29" fmla="*/ 2340833 w 3540867"/>
                    <a:gd name="connsiteY29" fmla="*/ 2136005 h 2177562"/>
                    <a:gd name="connsiteX30" fmla="*/ 2205083 w 3540867"/>
                    <a:gd name="connsiteY30" fmla="*/ 2165726 h 2177562"/>
                    <a:gd name="connsiteX31" fmla="*/ 2011855 w 3540867"/>
                    <a:gd name="connsiteY31" fmla="*/ 2169165 h 2177562"/>
                    <a:gd name="connsiteX32" fmla="*/ 1909908 w 3540867"/>
                    <a:gd name="connsiteY32" fmla="*/ 2046178 h 2177562"/>
                    <a:gd name="connsiteX33" fmla="*/ 1656442 w 3540867"/>
                    <a:gd name="connsiteY33" fmla="*/ 2136507 h 2177562"/>
                    <a:gd name="connsiteX0" fmla="*/ 1607419 w 3491844"/>
                    <a:gd name="connsiteY0" fmla="*/ 2136507 h 2177562"/>
                    <a:gd name="connsiteX1" fmla="*/ 1230791 w 3491844"/>
                    <a:gd name="connsiteY1" fmla="*/ 2058175 h 2177562"/>
                    <a:gd name="connsiteX2" fmla="*/ 1147126 w 3491844"/>
                    <a:gd name="connsiteY2" fmla="*/ 2066035 h 2177562"/>
                    <a:gd name="connsiteX3" fmla="*/ 1047436 w 3491844"/>
                    <a:gd name="connsiteY3" fmla="*/ 2012752 h 2177562"/>
                    <a:gd name="connsiteX4" fmla="*/ 876146 w 3491844"/>
                    <a:gd name="connsiteY4" fmla="*/ 1966461 h 2177562"/>
                    <a:gd name="connsiteX5" fmla="*/ 691645 w 3491844"/>
                    <a:gd name="connsiteY5" fmla="*/ 1904468 h 2177562"/>
                    <a:gd name="connsiteX6" fmla="*/ 654499 w 3491844"/>
                    <a:gd name="connsiteY6" fmla="*/ 1812801 h 2177562"/>
                    <a:gd name="connsiteX7" fmla="*/ 555860 w 3491844"/>
                    <a:gd name="connsiteY7" fmla="*/ 1825403 h 2177562"/>
                    <a:gd name="connsiteX8" fmla="*/ 504296 w 3491844"/>
                    <a:gd name="connsiteY8" fmla="*/ 1765245 h 2177562"/>
                    <a:gd name="connsiteX9" fmla="*/ 423512 w 3491844"/>
                    <a:gd name="connsiteY9" fmla="*/ 1799621 h 2177562"/>
                    <a:gd name="connsiteX10" fmla="*/ 332213 w 3491844"/>
                    <a:gd name="connsiteY10" fmla="*/ 1703247 h 2177562"/>
                    <a:gd name="connsiteX11" fmla="*/ 217257 w 3491844"/>
                    <a:gd name="connsiteY11" fmla="*/ 1674149 h 2177562"/>
                    <a:gd name="connsiteX12" fmla="*/ 162917 w 3491844"/>
                    <a:gd name="connsiteY12" fmla="*/ 1574434 h 2177562"/>
                    <a:gd name="connsiteX13" fmla="*/ 0 w 3491844"/>
                    <a:gd name="connsiteY13" fmla="*/ 1404987 h 2177562"/>
                    <a:gd name="connsiteX14" fmla="*/ 1106905 w 3491844"/>
                    <a:gd name="connsiteY14" fmla="*/ 86326 h 2177562"/>
                    <a:gd name="connsiteX15" fmla="*/ 2695074 w 3491844"/>
                    <a:gd name="connsiteY15" fmla="*/ 211454 h 2177562"/>
                    <a:gd name="connsiteX16" fmla="*/ 3482581 w 3491844"/>
                    <a:gd name="connsiteY16" fmla="*/ 1549366 h 2177562"/>
                    <a:gd name="connsiteX17" fmla="*/ 3393594 w 3491844"/>
                    <a:gd name="connsiteY17" fmla="*/ 1696495 h 2177562"/>
                    <a:gd name="connsiteX18" fmla="*/ 3370375 w 3491844"/>
                    <a:gd name="connsiteY18" fmla="*/ 1827571 h 2177562"/>
                    <a:gd name="connsiteX19" fmla="*/ 3304216 w 3491844"/>
                    <a:gd name="connsiteY19" fmla="*/ 1851187 h 2177562"/>
                    <a:gd name="connsiteX20" fmla="*/ 3161012 w 3491844"/>
                    <a:gd name="connsiteY20" fmla="*/ 1946871 h 2177562"/>
                    <a:gd name="connsiteX21" fmla="*/ 3109992 w 3491844"/>
                    <a:gd name="connsiteY21" fmla="*/ 1911345 h 2177562"/>
                    <a:gd name="connsiteX22" fmla="*/ 3029832 w 3491844"/>
                    <a:gd name="connsiteY22" fmla="*/ 1999655 h 2177562"/>
                    <a:gd name="connsiteX23" fmla="*/ 2935458 w 3491844"/>
                    <a:gd name="connsiteY23" fmla="*/ 1983579 h 2177562"/>
                    <a:gd name="connsiteX24" fmla="*/ 2859476 w 3491844"/>
                    <a:gd name="connsiteY24" fmla="*/ 2035980 h 2177562"/>
                    <a:gd name="connsiteX25" fmla="*/ 2766233 w 3491844"/>
                    <a:gd name="connsiteY25" fmla="*/ 2033379 h 2177562"/>
                    <a:gd name="connsiteX26" fmla="*/ 2642011 w 3491844"/>
                    <a:gd name="connsiteY26" fmla="*/ 2093621 h 2177562"/>
                    <a:gd name="connsiteX27" fmla="*/ 2472354 w 3491844"/>
                    <a:gd name="connsiteY27" fmla="*/ 2108204 h 2177562"/>
                    <a:gd name="connsiteX28" fmla="*/ 2388097 w 3491844"/>
                    <a:gd name="connsiteY28" fmla="*/ 2164008 h 2177562"/>
                    <a:gd name="connsiteX29" fmla="*/ 2291810 w 3491844"/>
                    <a:gd name="connsiteY29" fmla="*/ 2136005 h 2177562"/>
                    <a:gd name="connsiteX30" fmla="*/ 2156060 w 3491844"/>
                    <a:gd name="connsiteY30" fmla="*/ 2165726 h 2177562"/>
                    <a:gd name="connsiteX31" fmla="*/ 1962832 w 3491844"/>
                    <a:gd name="connsiteY31" fmla="*/ 2169165 h 2177562"/>
                    <a:gd name="connsiteX32" fmla="*/ 1860885 w 3491844"/>
                    <a:gd name="connsiteY32" fmla="*/ 2046178 h 2177562"/>
                    <a:gd name="connsiteX33" fmla="*/ 1607419 w 3491844"/>
                    <a:gd name="connsiteY33" fmla="*/ 2136507 h 2177562"/>
                    <a:gd name="connsiteX0" fmla="*/ 1609662 w 3494087"/>
                    <a:gd name="connsiteY0" fmla="*/ 2136507 h 2177562"/>
                    <a:gd name="connsiteX1" fmla="*/ 1233034 w 3494087"/>
                    <a:gd name="connsiteY1" fmla="*/ 2058175 h 2177562"/>
                    <a:gd name="connsiteX2" fmla="*/ 1149369 w 3494087"/>
                    <a:gd name="connsiteY2" fmla="*/ 2066035 h 2177562"/>
                    <a:gd name="connsiteX3" fmla="*/ 1049679 w 3494087"/>
                    <a:gd name="connsiteY3" fmla="*/ 2012752 h 2177562"/>
                    <a:gd name="connsiteX4" fmla="*/ 878389 w 3494087"/>
                    <a:gd name="connsiteY4" fmla="*/ 1966461 h 2177562"/>
                    <a:gd name="connsiteX5" fmla="*/ 693888 w 3494087"/>
                    <a:gd name="connsiteY5" fmla="*/ 1904468 h 2177562"/>
                    <a:gd name="connsiteX6" fmla="*/ 656742 w 3494087"/>
                    <a:gd name="connsiteY6" fmla="*/ 1812801 h 2177562"/>
                    <a:gd name="connsiteX7" fmla="*/ 558103 w 3494087"/>
                    <a:gd name="connsiteY7" fmla="*/ 1825403 h 2177562"/>
                    <a:gd name="connsiteX8" fmla="*/ 506539 w 3494087"/>
                    <a:gd name="connsiteY8" fmla="*/ 1765245 h 2177562"/>
                    <a:gd name="connsiteX9" fmla="*/ 425755 w 3494087"/>
                    <a:gd name="connsiteY9" fmla="*/ 1799621 h 2177562"/>
                    <a:gd name="connsiteX10" fmla="*/ 334456 w 3494087"/>
                    <a:gd name="connsiteY10" fmla="*/ 1703247 h 2177562"/>
                    <a:gd name="connsiteX11" fmla="*/ 219500 w 3494087"/>
                    <a:gd name="connsiteY11" fmla="*/ 1674149 h 2177562"/>
                    <a:gd name="connsiteX12" fmla="*/ 165160 w 3494087"/>
                    <a:gd name="connsiteY12" fmla="*/ 1574434 h 2177562"/>
                    <a:gd name="connsiteX13" fmla="*/ 2243 w 3494087"/>
                    <a:gd name="connsiteY13" fmla="*/ 1404987 h 2177562"/>
                    <a:gd name="connsiteX14" fmla="*/ 1109148 w 3494087"/>
                    <a:gd name="connsiteY14" fmla="*/ 86326 h 2177562"/>
                    <a:gd name="connsiteX15" fmla="*/ 2697317 w 3494087"/>
                    <a:gd name="connsiteY15" fmla="*/ 211454 h 2177562"/>
                    <a:gd name="connsiteX16" fmla="*/ 3484824 w 3494087"/>
                    <a:gd name="connsiteY16" fmla="*/ 1549366 h 2177562"/>
                    <a:gd name="connsiteX17" fmla="*/ 3395837 w 3494087"/>
                    <a:gd name="connsiteY17" fmla="*/ 1696495 h 2177562"/>
                    <a:gd name="connsiteX18" fmla="*/ 3372618 w 3494087"/>
                    <a:gd name="connsiteY18" fmla="*/ 1827571 h 2177562"/>
                    <a:gd name="connsiteX19" fmla="*/ 3306459 w 3494087"/>
                    <a:gd name="connsiteY19" fmla="*/ 1851187 h 2177562"/>
                    <a:gd name="connsiteX20" fmla="*/ 3163255 w 3494087"/>
                    <a:gd name="connsiteY20" fmla="*/ 1946871 h 2177562"/>
                    <a:gd name="connsiteX21" fmla="*/ 3112235 w 3494087"/>
                    <a:gd name="connsiteY21" fmla="*/ 1911345 h 2177562"/>
                    <a:gd name="connsiteX22" fmla="*/ 3032075 w 3494087"/>
                    <a:gd name="connsiteY22" fmla="*/ 1999655 h 2177562"/>
                    <a:gd name="connsiteX23" fmla="*/ 2937701 w 3494087"/>
                    <a:gd name="connsiteY23" fmla="*/ 1983579 h 2177562"/>
                    <a:gd name="connsiteX24" fmla="*/ 2861719 w 3494087"/>
                    <a:gd name="connsiteY24" fmla="*/ 2035980 h 2177562"/>
                    <a:gd name="connsiteX25" fmla="*/ 2768476 w 3494087"/>
                    <a:gd name="connsiteY25" fmla="*/ 2033379 h 2177562"/>
                    <a:gd name="connsiteX26" fmla="*/ 2644254 w 3494087"/>
                    <a:gd name="connsiteY26" fmla="*/ 2093621 h 2177562"/>
                    <a:gd name="connsiteX27" fmla="*/ 2474597 w 3494087"/>
                    <a:gd name="connsiteY27" fmla="*/ 2108204 h 2177562"/>
                    <a:gd name="connsiteX28" fmla="*/ 2390340 w 3494087"/>
                    <a:gd name="connsiteY28" fmla="*/ 2164008 h 2177562"/>
                    <a:gd name="connsiteX29" fmla="*/ 2294053 w 3494087"/>
                    <a:gd name="connsiteY29" fmla="*/ 2136005 h 2177562"/>
                    <a:gd name="connsiteX30" fmla="*/ 2158303 w 3494087"/>
                    <a:gd name="connsiteY30" fmla="*/ 2165726 h 2177562"/>
                    <a:gd name="connsiteX31" fmla="*/ 1965075 w 3494087"/>
                    <a:gd name="connsiteY31" fmla="*/ 2169165 h 2177562"/>
                    <a:gd name="connsiteX32" fmla="*/ 1863128 w 3494087"/>
                    <a:gd name="connsiteY32" fmla="*/ 2046178 h 2177562"/>
                    <a:gd name="connsiteX33" fmla="*/ 1609662 w 3494087"/>
                    <a:gd name="connsiteY33" fmla="*/ 2136507 h 2177562"/>
                    <a:gd name="connsiteX0" fmla="*/ 1609662 w 3494087"/>
                    <a:gd name="connsiteY0" fmla="*/ 2138198 h 2179253"/>
                    <a:gd name="connsiteX1" fmla="*/ 1233034 w 3494087"/>
                    <a:gd name="connsiteY1" fmla="*/ 2059866 h 2179253"/>
                    <a:gd name="connsiteX2" fmla="*/ 1149369 w 3494087"/>
                    <a:gd name="connsiteY2" fmla="*/ 2067726 h 2179253"/>
                    <a:gd name="connsiteX3" fmla="*/ 1049679 w 3494087"/>
                    <a:gd name="connsiteY3" fmla="*/ 2014443 h 2179253"/>
                    <a:gd name="connsiteX4" fmla="*/ 878389 w 3494087"/>
                    <a:gd name="connsiteY4" fmla="*/ 1968152 h 2179253"/>
                    <a:gd name="connsiteX5" fmla="*/ 693888 w 3494087"/>
                    <a:gd name="connsiteY5" fmla="*/ 1906159 h 2179253"/>
                    <a:gd name="connsiteX6" fmla="*/ 656742 w 3494087"/>
                    <a:gd name="connsiteY6" fmla="*/ 1814492 h 2179253"/>
                    <a:gd name="connsiteX7" fmla="*/ 558103 w 3494087"/>
                    <a:gd name="connsiteY7" fmla="*/ 1827094 h 2179253"/>
                    <a:gd name="connsiteX8" fmla="*/ 506539 w 3494087"/>
                    <a:gd name="connsiteY8" fmla="*/ 1766936 h 2179253"/>
                    <a:gd name="connsiteX9" fmla="*/ 425755 w 3494087"/>
                    <a:gd name="connsiteY9" fmla="*/ 1801312 h 2179253"/>
                    <a:gd name="connsiteX10" fmla="*/ 334456 w 3494087"/>
                    <a:gd name="connsiteY10" fmla="*/ 1704938 h 2179253"/>
                    <a:gd name="connsiteX11" fmla="*/ 219500 w 3494087"/>
                    <a:gd name="connsiteY11" fmla="*/ 1675840 h 2179253"/>
                    <a:gd name="connsiteX12" fmla="*/ 165160 w 3494087"/>
                    <a:gd name="connsiteY12" fmla="*/ 1576125 h 2179253"/>
                    <a:gd name="connsiteX13" fmla="*/ 2243 w 3494087"/>
                    <a:gd name="connsiteY13" fmla="*/ 1406678 h 2179253"/>
                    <a:gd name="connsiteX14" fmla="*/ 1109148 w 3494087"/>
                    <a:gd name="connsiteY14" fmla="*/ 88017 h 2179253"/>
                    <a:gd name="connsiteX15" fmla="*/ 2697317 w 3494087"/>
                    <a:gd name="connsiteY15" fmla="*/ 213145 h 2179253"/>
                    <a:gd name="connsiteX16" fmla="*/ 3484824 w 3494087"/>
                    <a:gd name="connsiteY16" fmla="*/ 1551057 h 2179253"/>
                    <a:gd name="connsiteX17" fmla="*/ 3395837 w 3494087"/>
                    <a:gd name="connsiteY17" fmla="*/ 1698186 h 2179253"/>
                    <a:gd name="connsiteX18" fmla="*/ 3372618 w 3494087"/>
                    <a:gd name="connsiteY18" fmla="*/ 1829262 h 2179253"/>
                    <a:gd name="connsiteX19" fmla="*/ 3306459 w 3494087"/>
                    <a:gd name="connsiteY19" fmla="*/ 1852878 h 2179253"/>
                    <a:gd name="connsiteX20" fmla="*/ 3163255 w 3494087"/>
                    <a:gd name="connsiteY20" fmla="*/ 1948562 h 2179253"/>
                    <a:gd name="connsiteX21" fmla="*/ 3112235 w 3494087"/>
                    <a:gd name="connsiteY21" fmla="*/ 1913036 h 2179253"/>
                    <a:gd name="connsiteX22" fmla="*/ 3032075 w 3494087"/>
                    <a:gd name="connsiteY22" fmla="*/ 2001346 h 2179253"/>
                    <a:gd name="connsiteX23" fmla="*/ 2937701 w 3494087"/>
                    <a:gd name="connsiteY23" fmla="*/ 1985270 h 2179253"/>
                    <a:gd name="connsiteX24" fmla="*/ 2861719 w 3494087"/>
                    <a:gd name="connsiteY24" fmla="*/ 2037671 h 2179253"/>
                    <a:gd name="connsiteX25" fmla="*/ 2768476 w 3494087"/>
                    <a:gd name="connsiteY25" fmla="*/ 2035070 h 2179253"/>
                    <a:gd name="connsiteX26" fmla="*/ 2644254 w 3494087"/>
                    <a:gd name="connsiteY26" fmla="*/ 2095312 h 2179253"/>
                    <a:gd name="connsiteX27" fmla="*/ 2474597 w 3494087"/>
                    <a:gd name="connsiteY27" fmla="*/ 2109895 h 2179253"/>
                    <a:gd name="connsiteX28" fmla="*/ 2390340 w 3494087"/>
                    <a:gd name="connsiteY28" fmla="*/ 2165699 h 2179253"/>
                    <a:gd name="connsiteX29" fmla="*/ 2294053 w 3494087"/>
                    <a:gd name="connsiteY29" fmla="*/ 2137696 h 2179253"/>
                    <a:gd name="connsiteX30" fmla="*/ 2158303 w 3494087"/>
                    <a:gd name="connsiteY30" fmla="*/ 2167417 h 2179253"/>
                    <a:gd name="connsiteX31" fmla="*/ 1965075 w 3494087"/>
                    <a:gd name="connsiteY31" fmla="*/ 2170856 h 2179253"/>
                    <a:gd name="connsiteX32" fmla="*/ 1863128 w 3494087"/>
                    <a:gd name="connsiteY32" fmla="*/ 2047869 h 2179253"/>
                    <a:gd name="connsiteX33" fmla="*/ 1609662 w 3494087"/>
                    <a:gd name="connsiteY33" fmla="*/ 2138198 h 2179253"/>
                    <a:gd name="connsiteX0" fmla="*/ 1609662 w 3494087"/>
                    <a:gd name="connsiteY0" fmla="*/ 2101693 h 2142748"/>
                    <a:gd name="connsiteX1" fmla="*/ 1233034 w 3494087"/>
                    <a:gd name="connsiteY1" fmla="*/ 2023361 h 2142748"/>
                    <a:gd name="connsiteX2" fmla="*/ 1149369 w 3494087"/>
                    <a:gd name="connsiteY2" fmla="*/ 2031221 h 2142748"/>
                    <a:gd name="connsiteX3" fmla="*/ 1049679 w 3494087"/>
                    <a:gd name="connsiteY3" fmla="*/ 1977938 h 2142748"/>
                    <a:gd name="connsiteX4" fmla="*/ 878389 w 3494087"/>
                    <a:gd name="connsiteY4" fmla="*/ 1931647 h 2142748"/>
                    <a:gd name="connsiteX5" fmla="*/ 693888 w 3494087"/>
                    <a:gd name="connsiteY5" fmla="*/ 1869654 h 2142748"/>
                    <a:gd name="connsiteX6" fmla="*/ 656742 w 3494087"/>
                    <a:gd name="connsiteY6" fmla="*/ 1777987 h 2142748"/>
                    <a:gd name="connsiteX7" fmla="*/ 558103 w 3494087"/>
                    <a:gd name="connsiteY7" fmla="*/ 1790589 h 2142748"/>
                    <a:gd name="connsiteX8" fmla="*/ 506539 w 3494087"/>
                    <a:gd name="connsiteY8" fmla="*/ 1730431 h 2142748"/>
                    <a:gd name="connsiteX9" fmla="*/ 425755 w 3494087"/>
                    <a:gd name="connsiteY9" fmla="*/ 1764807 h 2142748"/>
                    <a:gd name="connsiteX10" fmla="*/ 334456 w 3494087"/>
                    <a:gd name="connsiteY10" fmla="*/ 1668433 h 2142748"/>
                    <a:gd name="connsiteX11" fmla="*/ 219500 w 3494087"/>
                    <a:gd name="connsiteY11" fmla="*/ 1639335 h 2142748"/>
                    <a:gd name="connsiteX12" fmla="*/ 165160 w 3494087"/>
                    <a:gd name="connsiteY12" fmla="*/ 1539620 h 2142748"/>
                    <a:gd name="connsiteX13" fmla="*/ 2243 w 3494087"/>
                    <a:gd name="connsiteY13" fmla="*/ 1370173 h 2142748"/>
                    <a:gd name="connsiteX14" fmla="*/ 1109148 w 3494087"/>
                    <a:gd name="connsiteY14" fmla="*/ 51512 h 2142748"/>
                    <a:gd name="connsiteX15" fmla="*/ 2697317 w 3494087"/>
                    <a:gd name="connsiteY15" fmla="*/ 176640 h 2142748"/>
                    <a:gd name="connsiteX16" fmla="*/ 3484824 w 3494087"/>
                    <a:gd name="connsiteY16" fmla="*/ 1514552 h 2142748"/>
                    <a:gd name="connsiteX17" fmla="*/ 3395837 w 3494087"/>
                    <a:gd name="connsiteY17" fmla="*/ 1661681 h 2142748"/>
                    <a:gd name="connsiteX18" fmla="*/ 3372618 w 3494087"/>
                    <a:gd name="connsiteY18" fmla="*/ 1792757 h 2142748"/>
                    <a:gd name="connsiteX19" fmla="*/ 3306459 w 3494087"/>
                    <a:gd name="connsiteY19" fmla="*/ 1816373 h 2142748"/>
                    <a:gd name="connsiteX20" fmla="*/ 3163255 w 3494087"/>
                    <a:gd name="connsiteY20" fmla="*/ 1912057 h 2142748"/>
                    <a:gd name="connsiteX21" fmla="*/ 3112235 w 3494087"/>
                    <a:gd name="connsiteY21" fmla="*/ 1876531 h 2142748"/>
                    <a:gd name="connsiteX22" fmla="*/ 3032075 w 3494087"/>
                    <a:gd name="connsiteY22" fmla="*/ 1964841 h 2142748"/>
                    <a:gd name="connsiteX23" fmla="*/ 2937701 w 3494087"/>
                    <a:gd name="connsiteY23" fmla="*/ 1948765 h 2142748"/>
                    <a:gd name="connsiteX24" fmla="*/ 2861719 w 3494087"/>
                    <a:gd name="connsiteY24" fmla="*/ 2001166 h 2142748"/>
                    <a:gd name="connsiteX25" fmla="*/ 2768476 w 3494087"/>
                    <a:gd name="connsiteY25" fmla="*/ 1998565 h 2142748"/>
                    <a:gd name="connsiteX26" fmla="*/ 2644254 w 3494087"/>
                    <a:gd name="connsiteY26" fmla="*/ 2058807 h 2142748"/>
                    <a:gd name="connsiteX27" fmla="*/ 2474597 w 3494087"/>
                    <a:gd name="connsiteY27" fmla="*/ 2073390 h 2142748"/>
                    <a:gd name="connsiteX28" fmla="*/ 2390340 w 3494087"/>
                    <a:gd name="connsiteY28" fmla="*/ 2129194 h 2142748"/>
                    <a:gd name="connsiteX29" fmla="*/ 2294053 w 3494087"/>
                    <a:gd name="connsiteY29" fmla="*/ 2101191 h 2142748"/>
                    <a:gd name="connsiteX30" fmla="*/ 2158303 w 3494087"/>
                    <a:gd name="connsiteY30" fmla="*/ 2130912 h 2142748"/>
                    <a:gd name="connsiteX31" fmla="*/ 1965075 w 3494087"/>
                    <a:gd name="connsiteY31" fmla="*/ 2134351 h 2142748"/>
                    <a:gd name="connsiteX32" fmla="*/ 1863128 w 3494087"/>
                    <a:gd name="connsiteY32" fmla="*/ 2011364 h 2142748"/>
                    <a:gd name="connsiteX33" fmla="*/ 1609662 w 3494087"/>
                    <a:gd name="connsiteY33" fmla="*/ 2101693 h 2142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494087" h="2142748">
                      <a:moveTo>
                        <a:pt x="1609662" y="2101693"/>
                      </a:moveTo>
                      <a:cubicBezTo>
                        <a:pt x="1225803" y="2178243"/>
                        <a:pt x="1500937" y="2145281"/>
                        <a:pt x="1233034" y="2023361"/>
                      </a:cubicBezTo>
                      <a:cubicBezTo>
                        <a:pt x="1156032" y="2006746"/>
                        <a:pt x="1208476" y="2046507"/>
                        <a:pt x="1149369" y="2031221"/>
                      </a:cubicBezTo>
                      <a:cubicBezTo>
                        <a:pt x="1115086" y="2026802"/>
                        <a:pt x="1094842" y="1994534"/>
                        <a:pt x="1049679" y="1977938"/>
                      </a:cubicBezTo>
                      <a:cubicBezTo>
                        <a:pt x="1004516" y="1961342"/>
                        <a:pt x="930239" y="1954278"/>
                        <a:pt x="878389" y="1931647"/>
                      </a:cubicBezTo>
                      <a:cubicBezTo>
                        <a:pt x="826539" y="1909016"/>
                        <a:pt x="730829" y="1895264"/>
                        <a:pt x="693888" y="1869654"/>
                      </a:cubicBezTo>
                      <a:cubicBezTo>
                        <a:pt x="656947" y="1844044"/>
                        <a:pt x="683097" y="1799472"/>
                        <a:pt x="656742" y="1777987"/>
                      </a:cubicBezTo>
                      <a:cubicBezTo>
                        <a:pt x="630387" y="1756502"/>
                        <a:pt x="587147" y="1795077"/>
                        <a:pt x="558103" y="1790589"/>
                      </a:cubicBezTo>
                      <a:cubicBezTo>
                        <a:pt x="529059" y="1786101"/>
                        <a:pt x="528597" y="1744181"/>
                        <a:pt x="506539" y="1730431"/>
                      </a:cubicBezTo>
                      <a:cubicBezTo>
                        <a:pt x="484481" y="1716681"/>
                        <a:pt x="454435" y="1775140"/>
                        <a:pt x="425755" y="1764807"/>
                      </a:cubicBezTo>
                      <a:cubicBezTo>
                        <a:pt x="371293" y="1752755"/>
                        <a:pt x="377029" y="1699948"/>
                        <a:pt x="334456" y="1668433"/>
                      </a:cubicBezTo>
                      <a:cubicBezTo>
                        <a:pt x="289767" y="1646089"/>
                        <a:pt x="260607" y="1677992"/>
                        <a:pt x="219500" y="1639335"/>
                      </a:cubicBezTo>
                      <a:cubicBezTo>
                        <a:pt x="192143" y="1614429"/>
                        <a:pt x="204807" y="1576173"/>
                        <a:pt x="165160" y="1539620"/>
                      </a:cubicBezTo>
                      <a:cubicBezTo>
                        <a:pt x="125513" y="1503067"/>
                        <a:pt x="-19695" y="1427719"/>
                        <a:pt x="2243" y="1370173"/>
                      </a:cubicBezTo>
                      <a:cubicBezTo>
                        <a:pt x="31119" y="930620"/>
                        <a:pt x="387253" y="471815"/>
                        <a:pt x="1109148" y="51512"/>
                      </a:cubicBezTo>
                      <a:cubicBezTo>
                        <a:pt x="1298828" y="-55352"/>
                        <a:pt x="2478011" y="12605"/>
                        <a:pt x="2697317" y="176640"/>
                      </a:cubicBezTo>
                      <a:cubicBezTo>
                        <a:pt x="3278041" y="680363"/>
                        <a:pt x="3549102" y="1370164"/>
                        <a:pt x="3484824" y="1514552"/>
                      </a:cubicBezTo>
                      <a:cubicBezTo>
                        <a:pt x="3441682" y="1650910"/>
                        <a:pt x="3414538" y="1615314"/>
                        <a:pt x="3395837" y="1661681"/>
                      </a:cubicBezTo>
                      <a:cubicBezTo>
                        <a:pt x="3377136" y="1708048"/>
                        <a:pt x="3388087" y="1764110"/>
                        <a:pt x="3372618" y="1792757"/>
                      </a:cubicBezTo>
                      <a:cubicBezTo>
                        <a:pt x="3357149" y="1821404"/>
                        <a:pt x="3341353" y="1796490"/>
                        <a:pt x="3306459" y="1816373"/>
                      </a:cubicBezTo>
                      <a:cubicBezTo>
                        <a:pt x="3271565" y="1836256"/>
                        <a:pt x="3196485" y="1892577"/>
                        <a:pt x="3163255" y="1912057"/>
                      </a:cubicBezTo>
                      <a:cubicBezTo>
                        <a:pt x="3130025" y="1931537"/>
                        <a:pt x="3138395" y="1869452"/>
                        <a:pt x="3112235" y="1876531"/>
                      </a:cubicBezTo>
                      <a:cubicBezTo>
                        <a:pt x="3086075" y="1883610"/>
                        <a:pt x="3060305" y="1962255"/>
                        <a:pt x="3032075" y="1964841"/>
                      </a:cubicBezTo>
                      <a:cubicBezTo>
                        <a:pt x="3005564" y="1977740"/>
                        <a:pt x="2987561" y="1945359"/>
                        <a:pt x="2937701" y="1948765"/>
                      </a:cubicBezTo>
                      <a:cubicBezTo>
                        <a:pt x="2915343" y="1952171"/>
                        <a:pt x="2923440" y="1993153"/>
                        <a:pt x="2861719" y="2001166"/>
                      </a:cubicBezTo>
                      <a:cubicBezTo>
                        <a:pt x="2834374" y="2014336"/>
                        <a:pt x="2804720" y="1988958"/>
                        <a:pt x="2768476" y="1998565"/>
                      </a:cubicBezTo>
                      <a:cubicBezTo>
                        <a:pt x="2732232" y="2008172"/>
                        <a:pt x="2697531" y="2064670"/>
                        <a:pt x="2644254" y="2058807"/>
                      </a:cubicBezTo>
                      <a:cubicBezTo>
                        <a:pt x="2590977" y="2052944"/>
                        <a:pt x="2516916" y="2069966"/>
                        <a:pt x="2474597" y="2073390"/>
                      </a:cubicBezTo>
                      <a:cubicBezTo>
                        <a:pt x="2432278" y="2076814"/>
                        <a:pt x="2420431" y="2124561"/>
                        <a:pt x="2390340" y="2129194"/>
                      </a:cubicBezTo>
                      <a:cubicBezTo>
                        <a:pt x="2351655" y="2133827"/>
                        <a:pt x="2348315" y="2105488"/>
                        <a:pt x="2294053" y="2101191"/>
                      </a:cubicBezTo>
                      <a:cubicBezTo>
                        <a:pt x="2253375" y="2090305"/>
                        <a:pt x="2196518" y="2138849"/>
                        <a:pt x="2158303" y="2130912"/>
                      </a:cubicBezTo>
                      <a:cubicBezTo>
                        <a:pt x="2120088" y="2122975"/>
                        <a:pt x="2070704" y="2091539"/>
                        <a:pt x="1965075" y="2134351"/>
                      </a:cubicBezTo>
                      <a:cubicBezTo>
                        <a:pt x="1917885" y="2125599"/>
                        <a:pt x="1943668" y="1988494"/>
                        <a:pt x="1863128" y="2011364"/>
                      </a:cubicBezTo>
                      <a:cubicBezTo>
                        <a:pt x="1551911" y="2109221"/>
                        <a:pt x="1719077" y="2130610"/>
                        <a:pt x="1609662" y="21016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33" name="Freeform: Shape 132">
                  <a:extLst>
                    <a:ext uri="{FF2B5EF4-FFF2-40B4-BE49-F238E27FC236}">
                      <a16:creationId xmlns:a16="http://schemas.microsoft.com/office/drawing/2014/main" id="{AA07A2B1-97CA-432D-9CF3-3F925C0E7CAB}"/>
                    </a:ext>
                  </a:extLst>
                </p:cNvPr>
                <p:cNvSpPr/>
                <p:nvPr/>
              </p:nvSpPr>
              <p:spPr>
                <a:xfrm>
                  <a:off x="10175049" y="2405270"/>
                  <a:ext cx="841225" cy="1991139"/>
                </a:xfrm>
                <a:custGeom>
                  <a:avLst/>
                  <a:gdLst>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04191 w 824947"/>
                    <a:gd name="connsiteY5" fmla="*/ 1265582 h 1991139"/>
                    <a:gd name="connsiteX6" fmla="*/ 453887 w 824947"/>
                    <a:gd name="connsiteY6" fmla="*/ 1434547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304800 w 824947"/>
                    <a:gd name="connsiteY14" fmla="*/ 1338469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04191 w 824947"/>
                    <a:gd name="connsiteY5" fmla="*/ 1265582 h 1991139"/>
                    <a:gd name="connsiteX6" fmla="*/ 453887 w 824947"/>
                    <a:gd name="connsiteY6" fmla="*/ 1434547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304800 w 824947"/>
                    <a:gd name="connsiteY14" fmla="*/ 1338469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04191 w 824947"/>
                    <a:gd name="connsiteY5" fmla="*/ 1265582 h 1991139"/>
                    <a:gd name="connsiteX6" fmla="*/ 453887 w 824947"/>
                    <a:gd name="connsiteY6" fmla="*/ 1434547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304800 w 824947"/>
                    <a:gd name="connsiteY14" fmla="*/ 1338469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53887 w 824947"/>
                    <a:gd name="connsiteY6" fmla="*/ 1434547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304800 w 824947"/>
                    <a:gd name="connsiteY14" fmla="*/ 1338469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53887 w 824947"/>
                    <a:gd name="connsiteY6" fmla="*/ 1434547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304800 w 824947"/>
                    <a:gd name="connsiteY14" fmla="*/ 1338469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53887 w 824947"/>
                    <a:gd name="connsiteY6" fmla="*/ 1434547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304800 w 824947"/>
                    <a:gd name="connsiteY14" fmla="*/ 1338469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31985 w 824947"/>
                    <a:gd name="connsiteY6" fmla="*/ 1469225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304800 w 824947"/>
                    <a:gd name="connsiteY14" fmla="*/ 1338469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31985 w 824947"/>
                    <a:gd name="connsiteY6" fmla="*/ 1469225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304800 w 824947"/>
                    <a:gd name="connsiteY14" fmla="*/ 1338469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31985 w 824947"/>
                    <a:gd name="connsiteY6" fmla="*/ 1469225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304800 w 824947"/>
                    <a:gd name="connsiteY14" fmla="*/ 1338469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31985 w 824947"/>
                    <a:gd name="connsiteY6" fmla="*/ 1469225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304800 w 824947"/>
                    <a:gd name="connsiteY14" fmla="*/ 1338469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31985 w 824947"/>
                    <a:gd name="connsiteY6" fmla="*/ 1469225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277423 w 824947"/>
                    <a:gd name="connsiteY14" fmla="*/ 1332994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31985 w 824947"/>
                    <a:gd name="connsiteY6" fmla="*/ 1469225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38406 w 824947"/>
                    <a:gd name="connsiteY13" fmla="*/ 1460239 h 1991139"/>
                    <a:gd name="connsiteX14" fmla="*/ 277423 w 824947"/>
                    <a:gd name="connsiteY14" fmla="*/ 1332994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31985 w 824947"/>
                    <a:gd name="connsiteY6" fmla="*/ 1469225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38406 w 824947"/>
                    <a:gd name="connsiteY13" fmla="*/ 1460239 h 1991139"/>
                    <a:gd name="connsiteX14" fmla="*/ 277423 w 824947"/>
                    <a:gd name="connsiteY14" fmla="*/ 1332994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31985 w 824947"/>
                    <a:gd name="connsiteY6" fmla="*/ 1469225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38406 w 824947"/>
                    <a:gd name="connsiteY13" fmla="*/ 1460239 h 1991139"/>
                    <a:gd name="connsiteX14" fmla="*/ 277423 w 824947"/>
                    <a:gd name="connsiteY14" fmla="*/ 1332994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7532 w 827532"/>
                    <a:gd name="connsiteY0" fmla="*/ 0 h 1991139"/>
                    <a:gd name="connsiteX1" fmla="*/ 814280 w 827532"/>
                    <a:gd name="connsiteY1" fmla="*/ 301487 h 1991139"/>
                    <a:gd name="connsiteX2" fmla="*/ 595619 w 827532"/>
                    <a:gd name="connsiteY2" fmla="*/ 616226 h 1991139"/>
                    <a:gd name="connsiteX3" fmla="*/ 82098 w 827532"/>
                    <a:gd name="connsiteY3" fmla="*/ 1080052 h 1991139"/>
                    <a:gd name="connsiteX4" fmla="*/ 145046 w 827532"/>
                    <a:gd name="connsiteY4" fmla="*/ 1239078 h 1991139"/>
                    <a:gd name="connsiteX5" fmla="*/ 423202 w 827532"/>
                    <a:gd name="connsiteY5" fmla="*/ 1294785 h 1991139"/>
                    <a:gd name="connsiteX6" fmla="*/ 434570 w 827532"/>
                    <a:gd name="connsiteY6" fmla="*/ 1469225 h 1991139"/>
                    <a:gd name="connsiteX7" fmla="*/ 284193 w 827532"/>
                    <a:gd name="connsiteY7" fmla="*/ 1623391 h 1991139"/>
                    <a:gd name="connsiteX8" fmla="*/ 237811 w 827532"/>
                    <a:gd name="connsiteY8" fmla="*/ 1845365 h 1991139"/>
                    <a:gd name="connsiteX9" fmla="*/ 148359 w 827532"/>
                    <a:gd name="connsiteY9" fmla="*/ 1991139 h 1991139"/>
                    <a:gd name="connsiteX10" fmla="*/ 138419 w 827532"/>
                    <a:gd name="connsiteY10" fmla="*/ 1921565 h 1991139"/>
                    <a:gd name="connsiteX11" fmla="*/ 204680 w 827532"/>
                    <a:gd name="connsiteY11" fmla="*/ 1825487 h 1991139"/>
                    <a:gd name="connsiteX12" fmla="*/ 181489 w 827532"/>
                    <a:gd name="connsiteY12" fmla="*/ 1613452 h 1991139"/>
                    <a:gd name="connsiteX13" fmla="*/ 340991 w 827532"/>
                    <a:gd name="connsiteY13" fmla="*/ 1460239 h 1991139"/>
                    <a:gd name="connsiteX14" fmla="*/ 280008 w 827532"/>
                    <a:gd name="connsiteY14" fmla="*/ 1332994 h 1991139"/>
                    <a:gd name="connsiteX15" fmla="*/ 52280 w 827532"/>
                    <a:gd name="connsiteY15" fmla="*/ 1311965 h 1991139"/>
                    <a:gd name="connsiteX16" fmla="*/ 2585 w 827532"/>
                    <a:gd name="connsiteY16" fmla="*/ 1080052 h 1991139"/>
                    <a:gd name="connsiteX17" fmla="*/ 704950 w 827532"/>
                    <a:gd name="connsiteY17" fmla="*/ 347869 h 1991139"/>
                    <a:gd name="connsiteX18" fmla="*/ 734767 w 827532"/>
                    <a:gd name="connsiteY18" fmla="*/ 231913 h 1991139"/>
                    <a:gd name="connsiteX19" fmla="*/ 612185 w 827532"/>
                    <a:gd name="connsiteY19" fmla="*/ 29817 h 1991139"/>
                    <a:gd name="connsiteX20" fmla="*/ 827532 w 827532"/>
                    <a:gd name="connsiteY20" fmla="*/ 0 h 1991139"/>
                    <a:gd name="connsiteX0" fmla="*/ 845053 w 845053"/>
                    <a:gd name="connsiteY0" fmla="*/ 0 h 1991139"/>
                    <a:gd name="connsiteX1" fmla="*/ 831801 w 845053"/>
                    <a:gd name="connsiteY1" fmla="*/ 301487 h 1991139"/>
                    <a:gd name="connsiteX2" fmla="*/ 613140 w 845053"/>
                    <a:gd name="connsiteY2" fmla="*/ 616226 h 1991139"/>
                    <a:gd name="connsiteX3" fmla="*/ 99619 w 845053"/>
                    <a:gd name="connsiteY3" fmla="*/ 1080052 h 1991139"/>
                    <a:gd name="connsiteX4" fmla="*/ 162567 w 845053"/>
                    <a:gd name="connsiteY4" fmla="*/ 1239078 h 1991139"/>
                    <a:gd name="connsiteX5" fmla="*/ 440723 w 845053"/>
                    <a:gd name="connsiteY5" fmla="*/ 1294785 h 1991139"/>
                    <a:gd name="connsiteX6" fmla="*/ 452091 w 845053"/>
                    <a:gd name="connsiteY6" fmla="*/ 1469225 h 1991139"/>
                    <a:gd name="connsiteX7" fmla="*/ 301714 w 845053"/>
                    <a:gd name="connsiteY7" fmla="*/ 1623391 h 1991139"/>
                    <a:gd name="connsiteX8" fmla="*/ 255332 w 845053"/>
                    <a:gd name="connsiteY8" fmla="*/ 1845365 h 1991139"/>
                    <a:gd name="connsiteX9" fmla="*/ 165880 w 845053"/>
                    <a:gd name="connsiteY9" fmla="*/ 1991139 h 1991139"/>
                    <a:gd name="connsiteX10" fmla="*/ 155940 w 845053"/>
                    <a:gd name="connsiteY10" fmla="*/ 1921565 h 1991139"/>
                    <a:gd name="connsiteX11" fmla="*/ 222201 w 845053"/>
                    <a:gd name="connsiteY11" fmla="*/ 1825487 h 1991139"/>
                    <a:gd name="connsiteX12" fmla="*/ 199010 w 845053"/>
                    <a:gd name="connsiteY12" fmla="*/ 1613452 h 1991139"/>
                    <a:gd name="connsiteX13" fmla="*/ 358512 w 845053"/>
                    <a:gd name="connsiteY13" fmla="*/ 1460239 h 1991139"/>
                    <a:gd name="connsiteX14" fmla="*/ 297529 w 845053"/>
                    <a:gd name="connsiteY14" fmla="*/ 1332994 h 1991139"/>
                    <a:gd name="connsiteX15" fmla="*/ 69801 w 845053"/>
                    <a:gd name="connsiteY15" fmla="*/ 1311965 h 1991139"/>
                    <a:gd name="connsiteX16" fmla="*/ 20106 w 845053"/>
                    <a:gd name="connsiteY16" fmla="*/ 1080052 h 1991139"/>
                    <a:gd name="connsiteX17" fmla="*/ 722471 w 845053"/>
                    <a:gd name="connsiteY17" fmla="*/ 347869 h 1991139"/>
                    <a:gd name="connsiteX18" fmla="*/ 752288 w 845053"/>
                    <a:gd name="connsiteY18" fmla="*/ 231913 h 1991139"/>
                    <a:gd name="connsiteX19" fmla="*/ 629706 w 845053"/>
                    <a:gd name="connsiteY19" fmla="*/ 29817 h 1991139"/>
                    <a:gd name="connsiteX20" fmla="*/ 845053 w 845053"/>
                    <a:gd name="connsiteY20" fmla="*/ 0 h 1991139"/>
                    <a:gd name="connsiteX0" fmla="*/ 827356 w 827356"/>
                    <a:gd name="connsiteY0" fmla="*/ 0 h 1991139"/>
                    <a:gd name="connsiteX1" fmla="*/ 814104 w 827356"/>
                    <a:gd name="connsiteY1" fmla="*/ 301487 h 1991139"/>
                    <a:gd name="connsiteX2" fmla="*/ 595443 w 827356"/>
                    <a:gd name="connsiteY2" fmla="*/ 616226 h 1991139"/>
                    <a:gd name="connsiteX3" fmla="*/ 81922 w 827356"/>
                    <a:gd name="connsiteY3" fmla="*/ 1080052 h 1991139"/>
                    <a:gd name="connsiteX4" fmla="*/ 144870 w 827356"/>
                    <a:gd name="connsiteY4" fmla="*/ 1239078 h 1991139"/>
                    <a:gd name="connsiteX5" fmla="*/ 423026 w 827356"/>
                    <a:gd name="connsiteY5" fmla="*/ 1294785 h 1991139"/>
                    <a:gd name="connsiteX6" fmla="*/ 434394 w 827356"/>
                    <a:gd name="connsiteY6" fmla="*/ 1469225 h 1991139"/>
                    <a:gd name="connsiteX7" fmla="*/ 284017 w 827356"/>
                    <a:gd name="connsiteY7" fmla="*/ 1623391 h 1991139"/>
                    <a:gd name="connsiteX8" fmla="*/ 237635 w 827356"/>
                    <a:gd name="connsiteY8" fmla="*/ 1845365 h 1991139"/>
                    <a:gd name="connsiteX9" fmla="*/ 148183 w 827356"/>
                    <a:gd name="connsiteY9" fmla="*/ 1991139 h 1991139"/>
                    <a:gd name="connsiteX10" fmla="*/ 138243 w 827356"/>
                    <a:gd name="connsiteY10" fmla="*/ 1921565 h 1991139"/>
                    <a:gd name="connsiteX11" fmla="*/ 204504 w 827356"/>
                    <a:gd name="connsiteY11" fmla="*/ 1825487 h 1991139"/>
                    <a:gd name="connsiteX12" fmla="*/ 181313 w 827356"/>
                    <a:gd name="connsiteY12" fmla="*/ 1613452 h 1991139"/>
                    <a:gd name="connsiteX13" fmla="*/ 340815 w 827356"/>
                    <a:gd name="connsiteY13" fmla="*/ 1460239 h 1991139"/>
                    <a:gd name="connsiteX14" fmla="*/ 279832 w 827356"/>
                    <a:gd name="connsiteY14" fmla="*/ 1332994 h 1991139"/>
                    <a:gd name="connsiteX15" fmla="*/ 52104 w 827356"/>
                    <a:gd name="connsiteY15" fmla="*/ 1311965 h 1991139"/>
                    <a:gd name="connsiteX16" fmla="*/ 37087 w 827356"/>
                    <a:gd name="connsiteY16" fmla="*/ 1032598 h 1991139"/>
                    <a:gd name="connsiteX17" fmla="*/ 704774 w 827356"/>
                    <a:gd name="connsiteY17" fmla="*/ 347869 h 1991139"/>
                    <a:gd name="connsiteX18" fmla="*/ 734591 w 827356"/>
                    <a:gd name="connsiteY18" fmla="*/ 231913 h 1991139"/>
                    <a:gd name="connsiteX19" fmla="*/ 612009 w 827356"/>
                    <a:gd name="connsiteY19" fmla="*/ 29817 h 1991139"/>
                    <a:gd name="connsiteX20" fmla="*/ 827356 w 827356"/>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88760 w 834194"/>
                    <a:gd name="connsiteY3" fmla="*/ 1080052 h 1991139"/>
                    <a:gd name="connsiteX4" fmla="*/ 151708 w 834194"/>
                    <a:gd name="connsiteY4" fmla="*/ 1239078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1 w 834194"/>
                    <a:gd name="connsiteY12" fmla="*/ 1613452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88760 w 834194"/>
                    <a:gd name="connsiteY3" fmla="*/ 1080052 h 1991139"/>
                    <a:gd name="connsiteX4" fmla="*/ 151708 w 834194"/>
                    <a:gd name="connsiteY4" fmla="*/ 1239078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1 w 834194"/>
                    <a:gd name="connsiteY12" fmla="*/ 1613452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151708 w 834194"/>
                    <a:gd name="connsiteY4" fmla="*/ 1239078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1 w 834194"/>
                    <a:gd name="connsiteY12" fmla="*/ 1613452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151708 w 834194"/>
                    <a:gd name="connsiteY4" fmla="*/ 1239078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1 w 834194"/>
                    <a:gd name="connsiteY12" fmla="*/ 1613452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151708 w 834194"/>
                    <a:gd name="connsiteY4" fmla="*/ 1239078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1 w 834194"/>
                    <a:gd name="connsiteY12" fmla="*/ 1613452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1 w 834194"/>
                    <a:gd name="connsiteY12" fmla="*/ 1613452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1 w 834194"/>
                    <a:gd name="connsiteY12" fmla="*/ 1613452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1 w 834194"/>
                    <a:gd name="connsiteY12" fmla="*/ 1613452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1 w 834194"/>
                    <a:gd name="connsiteY12" fmla="*/ 1613452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9976 w 834194"/>
                    <a:gd name="connsiteY12" fmla="*/ 1640830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9976 w 834194"/>
                    <a:gd name="connsiteY12" fmla="*/ 1640830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874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594980 w 834194"/>
                    <a:gd name="connsiteY2" fmla="*/ 608925 h 1991139"/>
                    <a:gd name="connsiteX3" fmla="*/ 125263 w 834194"/>
                    <a:gd name="connsiteY3" fmla="*/ 1049024 h 1991139"/>
                    <a:gd name="connsiteX4" fmla="*/ 210112 w 834194"/>
                    <a:gd name="connsiteY4" fmla="*/ 1250029 h 1991139"/>
                    <a:gd name="connsiteX5" fmla="*/ 429864 w 834194"/>
                    <a:gd name="connsiteY5" fmla="*/ 12874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594980 w 834194"/>
                    <a:gd name="connsiteY2" fmla="*/ 608925 h 1991139"/>
                    <a:gd name="connsiteX3" fmla="*/ 125263 w 834194"/>
                    <a:gd name="connsiteY3" fmla="*/ 1049024 h 1991139"/>
                    <a:gd name="connsiteX4" fmla="*/ 210112 w 834194"/>
                    <a:gd name="connsiteY4" fmla="*/ 1250029 h 1991139"/>
                    <a:gd name="connsiteX5" fmla="*/ 429864 w 834194"/>
                    <a:gd name="connsiteY5" fmla="*/ 12874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41225"/>
                    <a:gd name="connsiteY0" fmla="*/ 0 h 1991139"/>
                    <a:gd name="connsiteX1" fmla="*/ 820942 w 841225"/>
                    <a:gd name="connsiteY1" fmla="*/ 301487 h 1991139"/>
                    <a:gd name="connsiteX2" fmla="*/ 594980 w 841225"/>
                    <a:gd name="connsiteY2" fmla="*/ 608925 h 1991139"/>
                    <a:gd name="connsiteX3" fmla="*/ 125263 w 841225"/>
                    <a:gd name="connsiteY3" fmla="*/ 1049024 h 1991139"/>
                    <a:gd name="connsiteX4" fmla="*/ 210112 w 841225"/>
                    <a:gd name="connsiteY4" fmla="*/ 1250029 h 1991139"/>
                    <a:gd name="connsiteX5" fmla="*/ 429864 w 841225"/>
                    <a:gd name="connsiteY5" fmla="*/ 1287485 h 1991139"/>
                    <a:gd name="connsiteX6" fmla="*/ 441232 w 841225"/>
                    <a:gd name="connsiteY6" fmla="*/ 1469225 h 1991139"/>
                    <a:gd name="connsiteX7" fmla="*/ 290855 w 841225"/>
                    <a:gd name="connsiteY7" fmla="*/ 1623391 h 1991139"/>
                    <a:gd name="connsiteX8" fmla="*/ 255424 w 841225"/>
                    <a:gd name="connsiteY8" fmla="*/ 1847190 h 1991139"/>
                    <a:gd name="connsiteX9" fmla="*/ 155021 w 841225"/>
                    <a:gd name="connsiteY9" fmla="*/ 1991139 h 1991139"/>
                    <a:gd name="connsiteX10" fmla="*/ 145081 w 841225"/>
                    <a:gd name="connsiteY10" fmla="*/ 1921565 h 1991139"/>
                    <a:gd name="connsiteX11" fmla="*/ 211342 w 841225"/>
                    <a:gd name="connsiteY11" fmla="*/ 1825487 h 1991139"/>
                    <a:gd name="connsiteX12" fmla="*/ 188150 w 841225"/>
                    <a:gd name="connsiteY12" fmla="*/ 1679158 h 1991139"/>
                    <a:gd name="connsiteX13" fmla="*/ 347653 w 841225"/>
                    <a:gd name="connsiteY13" fmla="*/ 1460239 h 1991139"/>
                    <a:gd name="connsiteX14" fmla="*/ 286670 w 841225"/>
                    <a:gd name="connsiteY14" fmla="*/ 1332994 h 1991139"/>
                    <a:gd name="connsiteX15" fmla="*/ 58942 w 841225"/>
                    <a:gd name="connsiteY15" fmla="*/ 1311965 h 1991139"/>
                    <a:gd name="connsiteX16" fmla="*/ 43925 w 841225"/>
                    <a:gd name="connsiteY16" fmla="*/ 1032598 h 1991139"/>
                    <a:gd name="connsiteX17" fmla="*/ 711612 w 841225"/>
                    <a:gd name="connsiteY17" fmla="*/ 347869 h 1991139"/>
                    <a:gd name="connsiteX18" fmla="*/ 741429 w 841225"/>
                    <a:gd name="connsiteY18" fmla="*/ 231913 h 1991139"/>
                    <a:gd name="connsiteX19" fmla="*/ 618847 w 841225"/>
                    <a:gd name="connsiteY19" fmla="*/ 29817 h 1991139"/>
                    <a:gd name="connsiteX20" fmla="*/ 834194 w 841225"/>
                    <a:gd name="connsiteY20" fmla="*/ 0 h 1991139"/>
                    <a:gd name="connsiteX0" fmla="*/ 834194 w 841225"/>
                    <a:gd name="connsiteY0" fmla="*/ 0 h 1991139"/>
                    <a:gd name="connsiteX1" fmla="*/ 820942 w 841225"/>
                    <a:gd name="connsiteY1" fmla="*/ 301487 h 1991139"/>
                    <a:gd name="connsiteX2" fmla="*/ 594980 w 841225"/>
                    <a:gd name="connsiteY2" fmla="*/ 608925 h 1991139"/>
                    <a:gd name="connsiteX3" fmla="*/ 125263 w 841225"/>
                    <a:gd name="connsiteY3" fmla="*/ 1049024 h 1991139"/>
                    <a:gd name="connsiteX4" fmla="*/ 210112 w 841225"/>
                    <a:gd name="connsiteY4" fmla="*/ 1250029 h 1991139"/>
                    <a:gd name="connsiteX5" fmla="*/ 429864 w 841225"/>
                    <a:gd name="connsiteY5" fmla="*/ 1287485 h 1991139"/>
                    <a:gd name="connsiteX6" fmla="*/ 441232 w 841225"/>
                    <a:gd name="connsiteY6" fmla="*/ 1469225 h 1991139"/>
                    <a:gd name="connsiteX7" fmla="*/ 290855 w 841225"/>
                    <a:gd name="connsiteY7" fmla="*/ 1623391 h 1991139"/>
                    <a:gd name="connsiteX8" fmla="*/ 255424 w 841225"/>
                    <a:gd name="connsiteY8" fmla="*/ 1847190 h 1991139"/>
                    <a:gd name="connsiteX9" fmla="*/ 155021 w 841225"/>
                    <a:gd name="connsiteY9" fmla="*/ 1991139 h 1991139"/>
                    <a:gd name="connsiteX10" fmla="*/ 145081 w 841225"/>
                    <a:gd name="connsiteY10" fmla="*/ 1921565 h 1991139"/>
                    <a:gd name="connsiteX11" fmla="*/ 211342 w 841225"/>
                    <a:gd name="connsiteY11" fmla="*/ 1825487 h 1991139"/>
                    <a:gd name="connsiteX12" fmla="*/ 188150 w 841225"/>
                    <a:gd name="connsiteY12" fmla="*/ 1679158 h 1991139"/>
                    <a:gd name="connsiteX13" fmla="*/ 347653 w 841225"/>
                    <a:gd name="connsiteY13" fmla="*/ 1460239 h 1991139"/>
                    <a:gd name="connsiteX14" fmla="*/ 286670 w 841225"/>
                    <a:gd name="connsiteY14" fmla="*/ 1332994 h 1991139"/>
                    <a:gd name="connsiteX15" fmla="*/ 58942 w 841225"/>
                    <a:gd name="connsiteY15" fmla="*/ 1311965 h 1991139"/>
                    <a:gd name="connsiteX16" fmla="*/ 43925 w 841225"/>
                    <a:gd name="connsiteY16" fmla="*/ 1032598 h 1991139"/>
                    <a:gd name="connsiteX17" fmla="*/ 711612 w 841225"/>
                    <a:gd name="connsiteY17" fmla="*/ 347869 h 1991139"/>
                    <a:gd name="connsiteX18" fmla="*/ 741429 w 841225"/>
                    <a:gd name="connsiteY18" fmla="*/ 231913 h 1991139"/>
                    <a:gd name="connsiteX19" fmla="*/ 618847 w 841225"/>
                    <a:gd name="connsiteY19" fmla="*/ 29817 h 1991139"/>
                    <a:gd name="connsiteX20" fmla="*/ 834194 w 841225"/>
                    <a:gd name="connsiteY20" fmla="*/ 0 h 1991139"/>
                    <a:gd name="connsiteX0" fmla="*/ 834194 w 841225"/>
                    <a:gd name="connsiteY0" fmla="*/ 0 h 1991139"/>
                    <a:gd name="connsiteX1" fmla="*/ 820942 w 841225"/>
                    <a:gd name="connsiteY1" fmla="*/ 301487 h 1991139"/>
                    <a:gd name="connsiteX2" fmla="*/ 594980 w 841225"/>
                    <a:gd name="connsiteY2" fmla="*/ 608925 h 1991139"/>
                    <a:gd name="connsiteX3" fmla="*/ 125263 w 841225"/>
                    <a:gd name="connsiteY3" fmla="*/ 1049024 h 1991139"/>
                    <a:gd name="connsiteX4" fmla="*/ 210112 w 841225"/>
                    <a:gd name="connsiteY4" fmla="*/ 1250029 h 1991139"/>
                    <a:gd name="connsiteX5" fmla="*/ 429864 w 841225"/>
                    <a:gd name="connsiteY5" fmla="*/ 1287485 h 1991139"/>
                    <a:gd name="connsiteX6" fmla="*/ 441232 w 841225"/>
                    <a:gd name="connsiteY6" fmla="*/ 1469225 h 1991139"/>
                    <a:gd name="connsiteX7" fmla="*/ 290855 w 841225"/>
                    <a:gd name="connsiteY7" fmla="*/ 1623391 h 1991139"/>
                    <a:gd name="connsiteX8" fmla="*/ 255424 w 841225"/>
                    <a:gd name="connsiteY8" fmla="*/ 1847190 h 1991139"/>
                    <a:gd name="connsiteX9" fmla="*/ 155021 w 841225"/>
                    <a:gd name="connsiteY9" fmla="*/ 1991139 h 1991139"/>
                    <a:gd name="connsiteX10" fmla="*/ 145081 w 841225"/>
                    <a:gd name="connsiteY10" fmla="*/ 1921565 h 1991139"/>
                    <a:gd name="connsiteX11" fmla="*/ 211342 w 841225"/>
                    <a:gd name="connsiteY11" fmla="*/ 1825487 h 1991139"/>
                    <a:gd name="connsiteX12" fmla="*/ 188150 w 841225"/>
                    <a:gd name="connsiteY12" fmla="*/ 1679158 h 1991139"/>
                    <a:gd name="connsiteX13" fmla="*/ 347653 w 841225"/>
                    <a:gd name="connsiteY13" fmla="*/ 1460239 h 1991139"/>
                    <a:gd name="connsiteX14" fmla="*/ 286670 w 841225"/>
                    <a:gd name="connsiteY14" fmla="*/ 1332994 h 1991139"/>
                    <a:gd name="connsiteX15" fmla="*/ 58942 w 841225"/>
                    <a:gd name="connsiteY15" fmla="*/ 1311965 h 1991139"/>
                    <a:gd name="connsiteX16" fmla="*/ 43925 w 841225"/>
                    <a:gd name="connsiteY16" fmla="*/ 1032598 h 1991139"/>
                    <a:gd name="connsiteX17" fmla="*/ 711612 w 841225"/>
                    <a:gd name="connsiteY17" fmla="*/ 347869 h 1991139"/>
                    <a:gd name="connsiteX18" fmla="*/ 741429 w 841225"/>
                    <a:gd name="connsiteY18" fmla="*/ 231913 h 1991139"/>
                    <a:gd name="connsiteX19" fmla="*/ 618847 w 841225"/>
                    <a:gd name="connsiteY19" fmla="*/ 29817 h 1991139"/>
                    <a:gd name="connsiteX20" fmla="*/ 834194 w 841225"/>
                    <a:gd name="connsiteY20" fmla="*/ 0 h 1991139"/>
                    <a:gd name="connsiteX0" fmla="*/ 834194 w 841225"/>
                    <a:gd name="connsiteY0" fmla="*/ 0 h 1991139"/>
                    <a:gd name="connsiteX1" fmla="*/ 820942 w 841225"/>
                    <a:gd name="connsiteY1" fmla="*/ 301487 h 1991139"/>
                    <a:gd name="connsiteX2" fmla="*/ 594980 w 841225"/>
                    <a:gd name="connsiteY2" fmla="*/ 608925 h 1991139"/>
                    <a:gd name="connsiteX3" fmla="*/ 125263 w 841225"/>
                    <a:gd name="connsiteY3" fmla="*/ 1049024 h 1991139"/>
                    <a:gd name="connsiteX4" fmla="*/ 210112 w 841225"/>
                    <a:gd name="connsiteY4" fmla="*/ 1250029 h 1991139"/>
                    <a:gd name="connsiteX5" fmla="*/ 429864 w 841225"/>
                    <a:gd name="connsiteY5" fmla="*/ 1287485 h 1991139"/>
                    <a:gd name="connsiteX6" fmla="*/ 441232 w 841225"/>
                    <a:gd name="connsiteY6" fmla="*/ 1469225 h 1991139"/>
                    <a:gd name="connsiteX7" fmla="*/ 290855 w 841225"/>
                    <a:gd name="connsiteY7" fmla="*/ 1623391 h 1991139"/>
                    <a:gd name="connsiteX8" fmla="*/ 255424 w 841225"/>
                    <a:gd name="connsiteY8" fmla="*/ 1847190 h 1991139"/>
                    <a:gd name="connsiteX9" fmla="*/ 155021 w 841225"/>
                    <a:gd name="connsiteY9" fmla="*/ 1991139 h 1991139"/>
                    <a:gd name="connsiteX10" fmla="*/ 145081 w 841225"/>
                    <a:gd name="connsiteY10" fmla="*/ 1921565 h 1991139"/>
                    <a:gd name="connsiteX11" fmla="*/ 211342 w 841225"/>
                    <a:gd name="connsiteY11" fmla="*/ 1825487 h 1991139"/>
                    <a:gd name="connsiteX12" fmla="*/ 188150 w 841225"/>
                    <a:gd name="connsiteY12" fmla="*/ 1679158 h 1991139"/>
                    <a:gd name="connsiteX13" fmla="*/ 347653 w 841225"/>
                    <a:gd name="connsiteY13" fmla="*/ 1460239 h 1991139"/>
                    <a:gd name="connsiteX14" fmla="*/ 286670 w 841225"/>
                    <a:gd name="connsiteY14" fmla="*/ 1332994 h 1991139"/>
                    <a:gd name="connsiteX15" fmla="*/ 58942 w 841225"/>
                    <a:gd name="connsiteY15" fmla="*/ 1311965 h 1991139"/>
                    <a:gd name="connsiteX16" fmla="*/ 43925 w 841225"/>
                    <a:gd name="connsiteY16" fmla="*/ 1032598 h 1991139"/>
                    <a:gd name="connsiteX17" fmla="*/ 711612 w 841225"/>
                    <a:gd name="connsiteY17" fmla="*/ 347869 h 1991139"/>
                    <a:gd name="connsiteX18" fmla="*/ 723178 w 841225"/>
                    <a:gd name="connsiteY18" fmla="*/ 195410 h 1991139"/>
                    <a:gd name="connsiteX19" fmla="*/ 618847 w 841225"/>
                    <a:gd name="connsiteY19" fmla="*/ 29817 h 1991139"/>
                    <a:gd name="connsiteX20" fmla="*/ 834194 w 841225"/>
                    <a:gd name="connsiteY20" fmla="*/ 0 h 1991139"/>
                    <a:gd name="connsiteX0" fmla="*/ 834194 w 841225"/>
                    <a:gd name="connsiteY0" fmla="*/ 0 h 1991139"/>
                    <a:gd name="connsiteX1" fmla="*/ 820942 w 841225"/>
                    <a:gd name="connsiteY1" fmla="*/ 301487 h 1991139"/>
                    <a:gd name="connsiteX2" fmla="*/ 594980 w 841225"/>
                    <a:gd name="connsiteY2" fmla="*/ 608925 h 1991139"/>
                    <a:gd name="connsiteX3" fmla="*/ 125263 w 841225"/>
                    <a:gd name="connsiteY3" fmla="*/ 1049024 h 1991139"/>
                    <a:gd name="connsiteX4" fmla="*/ 210112 w 841225"/>
                    <a:gd name="connsiteY4" fmla="*/ 1250029 h 1991139"/>
                    <a:gd name="connsiteX5" fmla="*/ 429864 w 841225"/>
                    <a:gd name="connsiteY5" fmla="*/ 1287485 h 1991139"/>
                    <a:gd name="connsiteX6" fmla="*/ 441232 w 841225"/>
                    <a:gd name="connsiteY6" fmla="*/ 1469225 h 1991139"/>
                    <a:gd name="connsiteX7" fmla="*/ 290855 w 841225"/>
                    <a:gd name="connsiteY7" fmla="*/ 1623391 h 1991139"/>
                    <a:gd name="connsiteX8" fmla="*/ 255424 w 841225"/>
                    <a:gd name="connsiteY8" fmla="*/ 1847190 h 1991139"/>
                    <a:gd name="connsiteX9" fmla="*/ 155021 w 841225"/>
                    <a:gd name="connsiteY9" fmla="*/ 1991139 h 1991139"/>
                    <a:gd name="connsiteX10" fmla="*/ 145081 w 841225"/>
                    <a:gd name="connsiteY10" fmla="*/ 1921565 h 1991139"/>
                    <a:gd name="connsiteX11" fmla="*/ 211342 w 841225"/>
                    <a:gd name="connsiteY11" fmla="*/ 1825487 h 1991139"/>
                    <a:gd name="connsiteX12" fmla="*/ 188150 w 841225"/>
                    <a:gd name="connsiteY12" fmla="*/ 1679158 h 1991139"/>
                    <a:gd name="connsiteX13" fmla="*/ 347653 w 841225"/>
                    <a:gd name="connsiteY13" fmla="*/ 1460239 h 1991139"/>
                    <a:gd name="connsiteX14" fmla="*/ 286670 w 841225"/>
                    <a:gd name="connsiteY14" fmla="*/ 1332994 h 1991139"/>
                    <a:gd name="connsiteX15" fmla="*/ 58942 w 841225"/>
                    <a:gd name="connsiteY15" fmla="*/ 1311965 h 1991139"/>
                    <a:gd name="connsiteX16" fmla="*/ 43925 w 841225"/>
                    <a:gd name="connsiteY16" fmla="*/ 1032598 h 1991139"/>
                    <a:gd name="connsiteX17" fmla="*/ 711612 w 841225"/>
                    <a:gd name="connsiteY17" fmla="*/ 347869 h 1991139"/>
                    <a:gd name="connsiteX18" fmla="*/ 723178 w 841225"/>
                    <a:gd name="connsiteY18" fmla="*/ 195410 h 1991139"/>
                    <a:gd name="connsiteX19" fmla="*/ 618847 w 841225"/>
                    <a:gd name="connsiteY19" fmla="*/ 29817 h 1991139"/>
                    <a:gd name="connsiteX20" fmla="*/ 834194 w 841225"/>
                    <a:gd name="connsiteY20" fmla="*/ 0 h 1991139"/>
                    <a:gd name="connsiteX0" fmla="*/ 834194 w 841225"/>
                    <a:gd name="connsiteY0" fmla="*/ 0 h 1991139"/>
                    <a:gd name="connsiteX1" fmla="*/ 820942 w 841225"/>
                    <a:gd name="connsiteY1" fmla="*/ 301487 h 1991139"/>
                    <a:gd name="connsiteX2" fmla="*/ 594980 w 841225"/>
                    <a:gd name="connsiteY2" fmla="*/ 608925 h 1991139"/>
                    <a:gd name="connsiteX3" fmla="*/ 125263 w 841225"/>
                    <a:gd name="connsiteY3" fmla="*/ 1049024 h 1991139"/>
                    <a:gd name="connsiteX4" fmla="*/ 210112 w 841225"/>
                    <a:gd name="connsiteY4" fmla="*/ 1250029 h 1991139"/>
                    <a:gd name="connsiteX5" fmla="*/ 429864 w 841225"/>
                    <a:gd name="connsiteY5" fmla="*/ 1287485 h 1991139"/>
                    <a:gd name="connsiteX6" fmla="*/ 441232 w 841225"/>
                    <a:gd name="connsiteY6" fmla="*/ 1469225 h 1991139"/>
                    <a:gd name="connsiteX7" fmla="*/ 290855 w 841225"/>
                    <a:gd name="connsiteY7" fmla="*/ 1623391 h 1991139"/>
                    <a:gd name="connsiteX8" fmla="*/ 255424 w 841225"/>
                    <a:gd name="connsiteY8" fmla="*/ 1847190 h 1991139"/>
                    <a:gd name="connsiteX9" fmla="*/ 155021 w 841225"/>
                    <a:gd name="connsiteY9" fmla="*/ 1991139 h 1991139"/>
                    <a:gd name="connsiteX10" fmla="*/ 145081 w 841225"/>
                    <a:gd name="connsiteY10" fmla="*/ 1921565 h 1991139"/>
                    <a:gd name="connsiteX11" fmla="*/ 211342 w 841225"/>
                    <a:gd name="connsiteY11" fmla="*/ 1825487 h 1991139"/>
                    <a:gd name="connsiteX12" fmla="*/ 188150 w 841225"/>
                    <a:gd name="connsiteY12" fmla="*/ 1679158 h 1991139"/>
                    <a:gd name="connsiteX13" fmla="*/ 347653 w 841225"/>
                    <a:gd name="connsiteY13" fmla="*/ 1460239 h 1991139"/>
                    <a:gd name="connsiteX14" fmla="*/ 286670 w 841225"/>
                    <a:gd name="connsiteY14" fmla="*/ 1332994 h 1991139"/>
                    <a:gd name="connsiteX15" fmla="*/ 58942 w 841225"/>
                    <a:gd name="connsiteY15" fmla="*/ 1311965 h 1991139"/>
                    <a:gd name="connsiteX16" fmla="*/ 43925 w 841225"/>
                    <a:gd name="connsiteY16" fmla="*/ 1032598 h 1991139"/>
                    <a:gd name="connsiteX17" fmla="*/ 711612 w 841225"/>
                    <a:gd name="connsiteY17" fmla="*/ 347869 h 1991139"/>
                    <a:gd name="connsiteX18" fmla="*/ 723178 w 841225"/>
                    <a:gd name="connsiteY18" fmla="*/ 195410 h 1991139"/>
                    <a:gd name="connsiteX19" fmla="*/ 618847 w 841225"/>
                    <a:gd name="connsiteY19" fmla="*/ 29817 h 1991139"/>
                    <a:gd name="connsiteX20" fmla="*/ 834194 w 841225"/>
                    <a:gd name="connsiteY20" fmla="*/ 0 h 1991139"/>
                    <a:gd name="connsiteX0" fmla="*/ 834194 w 841225"/>
                    <a:gd name="connsiteY0" fmla="*/ 0 h 1991139"/>
                    <a:gd name="connsiteX1" fmla="*/ 820942 w 841225"/>
                    <a:gd name="connsiteY1" fmla="*/ 301487 h 1991139"/>
                    <a:gd name="connsiteX2" fmla="*/ 594980 w 841225"/>
                    <a:gd name="connsiteY2" fmla="*/ 608925 h 1991139"/>
                    <a:gd name="connsiteX3" fmla="*/ 125263 w 841225"/>
                    <a:gd name="connsiteY3" fmla="*/ 1049024 h 1991139"/>
                    <a:gd name="connsiteX4" fmla="*/ 210112 w 841225"/>
                    <a:gd name="connsiteY4" fmla="*/ 1250029 h 1991139"/>
                    <a:gd name="connsiteX5" fmla="*/ 429864 w 841225"/>
                    <a:gd name="connsiteY5" fmla="*/ 1287485 h 1991139"/>
                    <a:gd name="connsiteX6" fmla="*/ 441232 w 841225"/>
                    <a:gd name="connsiteY6" fmla="*/ 1469225 h 1991139"/>
                    <a:gd name="connsiteX7" fmla="*/ 290855 w 841225"/>
                    <a:gd name="connsiteY7" fmla="*/ 1623391 h 1991139"/>
                    <a:gd name="connsiteX8" fmla="*/ 255424 w 841225"/>
                    <a:gd name="connsiteY8" fmla="*/ 1847190 h 1991139"/>
                    <a:gd name="connsiteX9" fmla="*/ 155021 w 841225"/>
                    <a:gd name="connsiteY9" fmla="*/ 1991139 h 1991139"/>
                    <a:gd name="connsiteX10" fmla="*/ 145081 w 841225"/>
                    <a:gd name="connsiteY10" fmla="*/ 1921565 h 1991139"/>
                    <a:gd name="connsiteX11" fmla="*/ 211342 w 841225"/>
                    <a:gd name="connsiteY11" fmla="*/ 1825487 h 1991139"/>
                    <a:gd name="connsiteX12" fmla="*/ 188150 w 841225"/>
                    <a:gd name="connsiteY12" fmla="*/ 1679158 h 1991139"/>
                    <a:gd name="connsiteX13" fmla="*/ 347653 w 841225"/>
                    <a:gd name="connsiteY13" fmla="*/ 1460239 h 1991139"/>
                    <a:gd name="connsiteX14" fmla="*/ 286670 w 841225"/>
                    <a:gd name="connsiteY14" fmla="*/ 1332994 h 1991139"/>
                    <a:gd name="connsiteX15" fmla="*/ 58942 w 841225"/>
                    <a:gd name="connsiteY15" fmla="*/ 1311965 h 1991139"/>
                    <a:gd name="connsiteX16" fmla="*/ 43925 w 841225"/>
                    <a:gd name="connsiteY16" fmla="*/ 1032598 h 1991139"/>
                    <a:gd name="connsiteX17" fmla="*/ 711612 w 841225"/>
                    <a:gd name="connsiteY17" fmla="*/ 347869 h 1991139"/>
                    <a:gd name="connsiteX18" fmla="*/ 723178 w 841225"/>
                    <a:gd name="connsiteY18" fmla="*/ 195410 h 1991139"/>
                    <a:gd name="connsiteX19" fmla="*/ 618847 w 841225"/>
                    <a:gd name="connsiteY19" fmla="*/ 29817 h 1991139"/>
                    <a:gd name="connsiteX20" fmla="*/ 834194 w 841225"/>
                    <a:gd name="connsiteY20" fmla="*/ 0 h 1991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41225" h="1991139">
                      <a:moveTo>
                        <a:pt x="834194" y="0"/>
                      </a:moveTo>
                      <a:cubicBezTo>
                        <a:pt x="829777" y="100496"/>
                        <a:pt x="860037" y="199166"/>
                        <a:pt x="820942" y="301487"/>
                      </a:cubicBezTo>
                      <a:cubicBezTo>
                        <a:pt x="772998" y="411266"/>
                        <a:pt x="699503" y="522873"/>
                        <a:pt x="594980" y="608925"/>
                      </a:cubicBezTo>
                      <a:lnTo>
                        <a:pt x="125263" y="1049024"/>
                      </a:lnTo>
                      <a:cubicBezTo>
                        <a:pt x="56814" y="1162264"/>
                        <a:pt x="138024" y="1246300"/>
                        <a:pt x="210112" y="1250029"/>
                      </a:cubicBezTo>
                      <a:cubicBezTo>
                        <a:pt x="297355" y="1258864"/>
                        <a:pt x="393726" y="1251273"/>
                        <a:pt x="429864" y="1287485"/>
                      </a:cubicBezTo>
                      <a:cubicBezTo>
                        <a:pt x="479282" y="1380310"/>
                        <a:pt x="468470" y="1427504"/>
                        <a:pt x="441232" y="1469225"/>
                      </a:cubicBezTo>
                      <a:cubicBezTo>
                        <a:pt x="391106" y="1520614"/>
                        <a:pt x="328205" y="1559226"/>
                        <a:pt x="290855" y="1623391"/>
                      </a:cubicBezTo>
                      <a:cubicBezTo>
                        <a:pt x="268094" y="1699816"/>
                        <a:pt x="270884" y="1772590"/>
                        <a:pt x="255424" y="1847190"/>
                      </a:cubicBezTo>
                      <a:cubicBezTo>
                        <a:pt x="229257" y="1899431"/>
                        <a:pt x="186663" y="1962624"/>
                        <a:pt x="155021" y="1991139"/>
                      </a:cubicBezTo>
                      <a:cubicBezTo>
                        <a:pt x="129806" y="1980724"/>
                        <a:pt x="135618" y="1953882"/>
                        <a:pt x="145081" y="1921565"/>
                      </a:cubicBezTo>
                      <a:cubicBezTo>
                        <a:pt x="158043" y="1878588"/>
                        <a:pt x="203856" y="1872114"/>
                        <a:pt x="211342" y="1825487"/>
                      </a:cubicBezTo>
                      <a:cubicBezTo>
                        <a:pt x="194486" y="1740208"/>
                        <a:pt x="179453" y="1764437"/>
                        <a:pt x="188150" y="1679158"/>
                      </a:cubicBezTo>
                      <a:cubicBezTo>
                        <a:pt x="188388" y="1576983"/>
                        <a:pt x="292661" y="1536862"/>
                        <a:pt x="347653" y="1460239"/>
                      </a:cubicBezTo>
                      <a:cubicBezTo>
                        <a:pt x="385121" y="1409915"/>
                        <a:pt x="366011" y="1346815"/>
                        <a:pt x="286670" y="1332994"/>
                      </a:cubicBezTo>
                      <a:cubicBezTo>
                        <a:pt x="210761" y="1325984"/>
                        <a:pt x="114774" y="1351828"/>
                        <a:pt x="58942" y="1311965"/>
                      </a:cubicBezTo>
                      <a:cubicBezTo>
                        <a:pt x="-30629" y="1192682"/>
                        <a:pt x="-3391" y="1120853"/>
                        <a:pt x="43925" y="1032598"/>
                      </a:cubicBezTo>
                      <a:cubicBezTo>
                        <a:pt x="231809" y="818956"/>
                        <a:pt x="560231" y="570637"/>
                        <a:pt x="711612" y="347869"/>
                      </a:cubicBezTo>
                      <a:cubicBezTo>
                        <a:pt x="721551" y="309217"/>
                        <a:pt x="757042" y="248663"/>
                        <a:pt x="723178" y="195410"/>
                      </a:cubicBezTo>
                      <a:lnTo>
                        <a:pt x="618847" y="29817"/>
                      </a:lnTo>
                      <a:lnTo>
                        <a:pt x="834194"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34" name="Freeform: Shape 133">
                  <a:extLst>
                    <a:ext uri="{FF2B5EF4-FFF2-40B4-BE49-F238E27FC236}">
                      <a16:creationId xmlns:a16="http://schemas.microsoft.com/office/drawing/2014/main" id="{53D73492-B122-41E1-8331-1E5973D86AAC}"/>
                    </a:ext>
                  </a:extLst>
                </p:cNvPr>
                <p:cNvSpPr/>
                <p:nvPr/>
              </p:nvSpPr>
              <p:spPr>
                <a:xfrm>
                  <a:off x="9007937" y="2428262"/>
                  <a:ext cx="1265022" cy="3051507"/>
                </a:xfrm>
                <a:custGeom>
                  <a:avLst/>
                  <a:gdLst>
                    <a:gd name="connsiteX0" fmla="*/ 1066800 w 1219200"/>
                    <a:gd name="connsiteY0" fmla="*/ 192157 h 2809461"/>
                    <a:gd name="connsiteX1" fmla="*/ 1109869 w 1219200"/>
                    <a:gd name="connsiteY1" fmla="*/ 420757 h 2809461"/>
                    <a:gd name="connsiteX2" fmla="*/ 745435 w 1219200"/>
                    <a:gd name="connsiteY2" fmla="*/ 924339 h 2809461"/>
                    <a:gd name="connsiteX3" fmla="*/ 586409 w 1219200"/>
                    <a:gd name="connsiteY3" fmla="*/ 1099931 h 2809461"/>
                    <a:gd name="connsiteX4" fmla="*/ 434009 w 1219200"/>
                    <a:gd name="connsiteY4" fmla="*/ 1351722 h 2809461"/>
                    <a:gd name="connsiteX5" fmla="*/ 477078 w 1219200"/>
                    <a:gd name="connsiteY5" fmla="*/ 1633331 h 2809461"/>
                    <a:gd name="connsiteX6" fmla="*/ 334617 w 1219200"/>
                    <a:gd name="connsiteY6" fmla="*/ 2037522 h 2809461"/>
                    <a:gd name="connsiteX7" fmla="*/ 255104 w 1219200"/>
                    <a:gd name="connsiteY7" fmla="*/ 2461591 h 2809461"/>
                    <a:gd name="connsiteX8" fmla="*/ 53009 w 1219200"/>
                    <a:gd name="connsiteY8" fmla="*/ 2706757 h 2809461"/>
                    <a:gd name="connsiteX9" fmla="*/ 0 w 1219200"/>
                    <a:gd name="connsiteY9" fmla="*/ 2809461 h 2809461"/>
                    <a:gd name="connsiteX10" fmla="*/ 112643 w 1219200"/>
                    <a:gd name="connsiteY10" fmla="*/ 2746513 h 2809461"/>
                    <a:gd name="connsiteX11" fmla="*/ 324678 w 1219200"/>
                    <a:gd name="connsiteY11" fmla="*/ 2448339 h 2809461"/>
                    <a:gd name="connsiteX12" fmla="*/ 414130 w 1219200"/>
                    <a:gd name="connsiteY12" fmla="*/ 2213113 h 2809461"/>
                    <a:gd name="connsiteX13" fmla="*/ 400878 w 1219200"/>
                    <a:gd name="connsiteY13" fmla="*/ 2060713 h 2809461"/>
                    <a:gd name="connsiteX14" fmla="*/ 546652 w 1219200"/>
                    <a:gd name="connsiteY14" fmla="*/ 1795670 h 2809461"/>
                    <a:gd name="connsiteX15" fmla="*/ 593035 w 1219200"/>
                    <a:gd name="connsiteY15" fmla="*/ 1540565 h 2809461"/>
                    <a:gd name="connsiteX16" fmla="*/ 622852 w 1219200"/>
                    <a:gd name="connsiteY16" fmla="*/ 1225826 h 2809461"/>
                    <a:gd name="connsiteX17" fmla="*/ 821635 w 1219200"/>
                    <a:gd name="connsiteY17" fmla="*/ 974035 h 2809461"/>
                    <a:gd name="connsiteX18" fmla="*/ 1136374 w 1219200"/>
                    <a:gd name="connsiteY18" fmla="*/ 616226 h 2809461"/>
                    <a:gd name="connsiteX19" fmla="*/ 1219200 w 1219200"/>
                    <a:gd name="connsiteY19" fmla="*/ 457200 h 2809461"/>
                    <a:gd name="connsiteX20" fmla="*/ 1215887 w 1219200"/>
                    <a:gd name="connsiteY20" fmla="*/ 0 h 2809461"/>
                    <a:gd name="connsiteX21" fmla="*/ 1066800 w 1219200"/>
                    <a:gd name="connsiteY21" fmla="*/ 192157 h 2809461"/>
                    <a:gd name="connsiteX0" fmla="*/ 1066800 w 1234343"/>
                    <a:gd name="connsiteY0" fmla="*/ 192157 h 2809461"/>
                    <a:gd name="connsiteX1" fmla="*/ 1109869 w 1234343"/>
                    <a:gd name="connsiteY1" fmla="*/ 420757 h 2809461"/>
                    <a:gd name="connsiteX2" fmla="*/ 745435 w 1234343"/>
                    <a:gd name="connsiteY2" fmla="*/ 924339 h 2809461"/>
                    <a:gd name="connsiteX3" fmla="*/ 586409 w 1234343"/>
                    <a:gd name="connsiteY3" fmla="*/ 1099931 h 2809461"/>
                    <a:gd name="connsiteX4" fmla="*/ 434009 w 1234343"/>
                    <a:gd name="connsiteY4" fmla="*/ 1351722 h 2809461"/>
                    <a:gd name="connsiteX5" fmla="*/ 477078 w 1234343"/>
                    <a:gd name="connsiteY5" fmla="*/ 1633331 h 2809461"/>
                    <a:gd name="connsiteX6" fmla="*/ 334617 w 1234343"/>
                    <a:gd name="connsiteY6" fmla="*/ 2037522 h 2809461"/>
                    <a:gd name="connsiteX7" fmla="*/ 255104 w 1234343"/>
                    <a:gd name="connsiteY7" fmla="*/ 2461591 h 2809461"/>
                    <a:gd name="connsiteX8" fmla="*/ 53009 w 1234343"/>
                    <a:gd name="connsiteY8" fmla="*/ 2706757 h 2809461"/>
                    <a:gd name="connsiteX9" fmla="*/ 0 w 1234343"/>
                    <a:gd name="connsiteY9" fmla="*/ 2809461 h 2809461"/>
                    <a:gd name="connsiteX10" fmla="*/ 112643 w 1234343"/>
                    <a:gd name="connsiteY10" fmla="*/ 2746513 h 2809461"/>
                    <a:gd name="connsiteX11" fmla="*/ 324678 w 1234343"/>
                    <a:gd name="connsiteY11" fmla="*/ 2448339 h 2809461"/>
                    <a:gd name="connsiteX12" fmla="*/ 414130 w 1234343"/>
                    <a:gd name="connsiteY12" fmla="*/ 2213113 h 2809461"/>
                    <a:gd name="connsiteX13" fmla="*/ 400878 w 1234343"/>
                    <a:gd name="connsiteY13" fmla="*/ 2060713 h 2809461"/>
                    <a:gd name="connsiteX14" fmla="*/ 546652 w 1234343"/>
                    <a:gd name="connsiteY14" fmla="*/ 1795670 h 2809461"/>
                    <a:gd name="connsiteX15" fmla="*/ 593035 w 1234343"/>
                    <a:gd name="connsiteY15" fmla="*/ 1540565 h 2809461"/>
                    <a:gd name="connsiteX16" fmla="*/ 622852 w 1234343"/>
                    <a:gd name="connsiteY16" fmla="*/ 1225826 h 2809461"/>
                    <a:gd name="connsiteX17" fmla="*/ 821635 w 1234343"/>
                    <a:gd name="connsiteY17" fmla="*/ 974035 h 2809461"/>
                    <a:gd name="connsiteX18" fmla="*/ 1136374 w 1234343"/>
                    <a:gd name="connsiteY18" fmla="*/ 616226 h 2809461"/>
                    <a:gd name="connsiteX19" fmla="*/ 1219200 w 1234343"/>
                    <a:gd name="connsiteY19" fmla="*/ 457200 h 2809461"/>
                    <a:gd name="connsiteX20" fmla="*/ 1215887 w 1234343"/>
                    <a:gd name="connsiteY20" fmla="*/ 0 h 2809461"/>
                    <a:gd name="connsiteX21" fmla="*/ 1066800 w 1234343"/>
                    <a:gd name="connsiteY21" fmla="*/ 192157 h 2809461"/>
                    <a:gd name="connsiteX0" fmla="*/ 1066800 w 1234343"/>
                    <a:gd name="connsiteY0" fmla="*/ 192157 h 2809461"/>
                    <a:gd name="connsiteX1" fmla="*/ 1109869 w 1234343"/>
                    <a:gd name="connsiteY1" fmla="*/ 420757 h 2809461"/>
                    <a:gd name="connsiteX2" fmla="*/ 745435 w 1234343"/>
                    <a:gd name="connsiteY2" fmla="*/ 924339 h 2809461"/>
                    <a:gd name="connsiteX3" fmla="*/ 586409 w 1234343"/>
                    <a:gd name="connsiteY3" fmla="*/ 1099931 h 2809461"/>
                    <a:gd name="connsiteX4" fmla="*/ 434009 w 1234343"/>
                    <a:gd name="connsiteY4" fmla="*/ 1351722 h 2809461"/>
                    <a:gd name="connsiteX5" fmla="*/ 477078 w 1234343"/>
                    <a:gd name="connsiteY5" fmla="*/ 1633331 h 2809461"/>
                    <a:gd name="connsiteX6" fmla="*/ 334617 w 1234343"/>
                    <a:gd name="connsiteY6" fmla="*/ 2037522 h 2809461"/>
                    <a:gd name="connsiteX7" fmla="*/ 255104 w 1234343"/>
                    <a:gd name="connsiteY7" fmla="*/ 2461591 h 2809461"/>
                    <a:gd name="connsiteX8" fmla="*/ 53009 w 1234343"/>
                    <a:gd name="connsiteY8" fmla="*/ 2706757 h 2809461"/>
                    <a:gd name="connsiteX9" fmla="*/ 0 w 1234343"/>
                    <a:gd name="connsiteY9" fmla="*/ 2809461 h 2809461"/>
                    <a:gd name="connsiteX10" fmla="*/ 112643 w 1234343"/>
                    <a:gd name="connsiteY10" fmla="*/ 2746513 h 2809461"/>
                    <a:gd name="connsiteX11" fmla="*/ 324678 w 1234343"/>
                    <a:gd name="connsiteY11" fmla="*/ 2448339 h 2809461"/>
                    <a:gd name="connsiteX12" fmla="*/ 414130 w 1234343"/>
                    <a:gd name="connsiteY12" fmla="*/ 2213113 h 2809461"/>
                    <a:gd name="connsiteX13" fmla="*/ 400878 w 1234343"/>
                    <a:gd name="connsiteY13" fmla="*/ 2060713 h 2809461"/>
                    <a:gd name="connsiteX14" fmla="*/ 546652 w 1234343"/>
                    <a:gd name="connsiteY14" fmla="*/ 1795670 h 2809461"/>
                    <a:gd name="connsiteX15" fmla="*/ 593035 w 1234343"/>
                    <a:gd name="connsiteY15" fmla="*/ 1540565 h 2809461"/>
                    <a:gd name="connsiteX16" fmla="*/ 622852 w 1234343"/>
                    <a:gd name="connsiteY16" fmla="*/ 1225826 h 2809461"/>
                    <a:gd name="connsiteX17" fmla="*/ 821635 w 1234343"/>
                    <a:gd name="connsiteY17" fmla="*/ 974035 h 2809461"/>
                    <a:gd name="connsiteX18" fmla="*/ 1136374 w 1234343"/>
                    <a:gd name="connsiteY18" fmla="*/ 616226 h 2809461"/>
                    <a:gd name="connsiteX19" fmla="*/ 1219200 w 1234343"/>
                    <a:gd name="connsiteY19" fmla="*/ 457200 h 2809461"/>
                    <a:gd name="connsiteX20" fmla="*/ 1215887 w 1234343"/>
                    <a:gd name="connsiteY20" fmla="*/ 0 h 2809461"/>
                    <a:gd name="connsiteX21" fmla="*/ 1066800 w 1234343"/>
                    <a:gd name="connsiteY21" fmla="*/ 192157 h 2809461"/>
                    <a:gd name="connsiteX0" fmla="*/ 1066800 w 1227763"/>
                    <a:gd name="connsiteY0" fmla="*/ 192157 h 2809461"/>
                    <a:gd name="connsiteX1" fmla="*/ 1109869 w 1227763"/>
                    <a:gd name="connsiteY1" fmla="*/ 420757 h 2809461"/>
                    <a:gd name="connsiteX2" fmla="*/ 745435 w 1227763"/>
                    <a:gd name="connsiteY2" fmla="*/ 924339 h 2809461"/>
                    <a:gd name="connsiteX3" fmla="*/ 586409 w 1227763"/>
                    <a:gd name="connsiteY3" fmla="*/ 1099931 h 2809461"/>
                    <a:gd name="connsiteX4" fmla="*/ 434009 w 1227763"/>
                    <a:gd name="connsiteY4" fmla="*/ 1351722 h 2809461"/>
                    <a:gd name="connsiteX5" fmla="*/ 477078 w 1227763"/>
                    <a:gd name="connsiteY5" fmla="*/ 1633331 h 2809461"/>
                    <a:gd name="connsiteX6" fmla="*/ 334617 w 1227763"/>
                    <a:gd name="connsiteY6" fmla="*/ 2037522 h 2809461"/>
                    <a:gd name="connsiteX7" fmla="*/ 255104 w 1227763"/>
                    <a:gd name="connsiteY7" fmla="*/ 2461591 h 2809461"/>
                    <a:gd name="connsiteX8" fmla="*/ 53009 w 1227763"/>
                    <a:gd name="connsiteY8" fmla="*/ 2706757 h 2809461"/>
                    <a:gd name="connsiteX9" fmla="*/ 0 w 1227763"/>
                    <a:gd name="connsiteY9" fmla="*/ 2809461 h 2809461"/>
                    <a:gd name="connsiteX10" fmla="*/ 112643 w 1227763"/>
                    <a:gd name="connsiteY10" fmla="*/ 2746513 h 2809461"/>
                    <a:gd name="connsiteX11" fmla="*/ 324678 w 1227763"/>
                    <a:gd name="connsiteY11" fmla="*/ 2448339 h 2809461"/>
                    <a:gd name="connsiteX12" fmla="*/ 414130 w 1227763"/>
                    <a:gd name="connsiteY12" fmla="*/ 2213113 h 2809461"/>
                    <a:gd name="connsiteX13" fmla="*/ 400878 w 1227763"/>
                    <a:gd name="connsiteY13" fmla="*/ 2060713 h 2809461"/>
                    <a:gd name="connsiteX14" fmla="*/ 546652 w 1227763"/>
                    <a:gd name="connsiteY14" fmla="*/ 1795670 h 2809461"/>
                    <a:gd name="connsiteX15" fmla="*/ 593035 w 1227763"/>
                    <a:gd name="connsiteY15" fmla="*/ 1540565 h 2809461"/>
                    <a:gd name="connsiteX16" fmla="*/ 622852 w 1227763"/>
                    <a:gd name="connsiteY16" fmla="*/ 1225826 h 2809461"/>
                    <a:gd name="connsiteX17" fmla="*/ 821635 w 1227763"/>
                    <a:gd name="connsiteY17" fmla="*/ 974035 h 2809461"/>
                    <a:gd name="connsiteX18" fmla="*/ 1136374 w 1227763"/>
                    <a:gd name="connsiteY18" fmla="*/ 616226 h 2809461"/>
                    <a:gd name="connsiteX19" fmla="*/ 1210075 w 1227763"/>
                    <a:gd name="connsiteY19" fmla="*/ 457200 h 2809461"/>
                    <a:gd name="connsiteX20" fmla="*/ 1215887 w 1227763"/>
                    <a:gd name="connsiteY20" fmla="*/ 0 h 2809461"/>
                    <a:gd name="connsiteX21" fmla="*/ 1066800 w 1227763"/>
                    <a:gd name="connsiteY21" fmla="*/ 192157 h 2809461"/>
                    <a:gd name="connsiteX0" fmla="*/ 1066800 w 1218412"/>
                    <a:gd name="connsiteY0" fmla="*/ 212234 h 2829538"/>
                    <a:gd name="connsiteX1" fmla="*/ 1109869 w 1218412"/>
                    <a:gd name="connsiteY1" fmla="*/ 440834 h 2829538"/>
                    <a:gd name="connsiteX2" fmla="*/ 745435 w 1218412"/>
                    <a:gd name="connsiteY2" fmla="*/ 944416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2852 w 1218412"/>
                    <a:gd name="connsiteY16" fmla="*/ 1245903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45435 w 1218412"/>
                    <a:gd name="connsiteY2" fmla="*/ 944416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2852 w 1218412"/>
                    <a:gd name="connsiteY16" fmla="*/ 1245903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45435 w 1218412"/>
                    <a:gd name="connsiteY2" fmla="*/ 944416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2852 w 1218412"/>
                    <a:gd name="connsiteY16" fmla="*/ 1245903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45435 w 1218412"/>
                    <a:gd name="connsiteY2" fmla="*/ 944416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2852 w 1218412"/>
                    <a:gd name="connsiteY16" fmla="*/ 1245903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2852 w 1218412"/>
                    <a:gd name="connsiteY16" fmla="*/ 1245903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2852 w 1218412"/>
                    <a:gd name="connsiteY16" fmla="*/ 1245903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2852 w 1218412"/>
                    <a:gd name="connsiteY16" fmla="*/ 1245903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2852 w 1218412"/>
                    <a:gd name="connsiteY16" fmla="*/ 1245903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2852 w 1218412"/>
                    <a:gd name="connsiteY16" fmla="*/ 1245903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386752 w 1218412"/>
                    <a:gd name="connsiteY12" fmla="*/ 2271518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386752 w 1218412"/>
                    <a:gd name="connsiteY12" fmla="*/ 2271518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386752 w 1218412"/>
                    <a:gd name="connsiteY12" fmla="*/ 2271518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386752 w 1218412"/>
                    <a:gd name="connsiteY12" fmla="*/ 2271518 h 2829538"/>
                    <a:gd name="connsiteX13" fmla="*/ 404529 w 1218412"/>
                    <a:gd name="connsiteY13" fmla="*/ 2088091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386752 w 1218412"/>
                    <a:gd name="connsiteY12" fmla="*/ 2271518 h 2829538"/>
                    <a:gd name="connsiteX13" fmla="*/ 404529 w 1218412"/>
                    <a:gd name="connsiteY13" fmla="*/ 2088091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386752 w 1218412"/>
                    <a:gd name="connsiteY12" fmla="*/ 2271518 h 2829538"/>
                    <a:gd name="connsiteX13" fmla="*/ 404529 w 1218412"/>
                    <a:gd name="connsiteY13" fmla="*/ 2088091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386752 w 1218412"/>
                    <a:gd name="connsiteY12" fmla="*/ 2271518 h 2829538"/>
                    <a:gd name="connsiteX13" fmla="*/ 420956 w 1218412"/>
                    <a:gd name="connsiteY13" fmla="*/ 2057064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386752 w 1218412"/>
                    <a:gd name="connsiteY12" fmla="*/ 2271518 h 2829538"/>
                    <a:gd name="connsiteX13" fmla="*/ 420956 w 1218412"/>
                    <a:gd name="connsiteY13" fmla="*/ 2057064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47803 w 1218412"/>
                    <a:gd name="connsiteY7" fmla="*/ 2468892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386752 w 1218412"/>
                    <a:gd name="connsiteY12" fmla="*/ 2271518 h 2829538"/>
                    <a:gd name="connsiteX13" fmla="*/ 420956 w 1218412"/>
                    <a:gd name="connsiteY13" fmla="*/ 2057064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47803 w 1218412"/>
                    <a:gd name="connsiteY7" fmla="*/ 2468892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386752 w 1218412"/>
                    <a:gd name="connsiteY12" fmla="*/ 2271518 h 2829538"/>
                    <a:gd name="connsiteX13" fmla="*/ 420956 w 1218412"/>
                    <a:gd name="connsiteY13" fmla="*/ 2057064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47803 w 1218412"/>
                    <a:gd name="connsiteY7" fmla="*/ 2468892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13727 w 1218412"/>
                    <a:gd name="connsiteY11" fmla="*/ 2468416 h 2829538"/>
                    <a:gd name="connsiteX12" fmla="*/ 386752 w 1218412"/>
                    <a:gd name="connsiteY12" fmla="*/ 2271518 h 2829538"/>
                    <a:gd name="connsiteX13" fmla="*/ 420956 w 1218412"/>
                    <a:gd name="connsiteY13" fmla="*/ 2057064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80093 w 1231705"/>
                    <a:gd name="connsiteY0" fmla="*/ 212234 h 3064089"/>
                    <a:gd name="connsiteX1" fmla="*/ 1123162 w 1231705"/>
                    <a:gd name="connsiteY1" fmla="*/ 440834 h 3064089"/>
                    <a:gd name="connsiteX2" fmla="*/ 744127 w 1231705"/>
                    <a:gd name="connsiteY2" fmla="*/ 942591 h 3064089"/>
                    <a:gd name="connsiteX3" fmla="*/ 599702 w 1231705"/>
                    <a:gd name="connsiteY3" fmla="*/ 1120008 h 3064089"/>
                    <a:gd name="connsiteX4" fmla="*/ 447302 w 1231705"/>
                    <a:gd name="connsiteY4" fmla="*/ 1371799 h 3064089"/>
                    <a:gd name="connsiteX5" fmla="*/ 490371 w 1231705"/>
                    <a:gd name="connsiteY5" fmla="*/ 1653408 h 3064089"/>
                    <a:gd name="connsiteX6" fmla="*/ 347910 w 1231705"/>
                    <a:gd name="connsiteY6" fmla="*/ 2057599 h 3064089"/>
                    <a:gd name="connsiteX7" fmla="*/ 261096 w 1231705"/>
                    <a:gd name="connsiteY7" fmla="*/ 2468892 h 3064089"/>
                    <a:gd name="connsiteX8" fmla="*/ 66302 w 1231705"/>
                    <a:gd name="connsiteY8" fmla="*/ 2726834 h 3064089"/>
                    <a:gd name="connsiteX9" fmla="*/ 13293 w 1231705"/>
                    <a:gd name="connsiteY9" fmla="*/ 2829538 h 3064089"/>
                    <a:gd name="connsiteX10" fmla="*/ 0 w 1231705"/>
                    <a:gd name="connsiteY10" fmla="*/ 3064089 h 3064089"/>
                    <a:gd name="connsiteX11" fmla="*/ 327020 w 1231705"/>
                    <a:gd name="connsiteY11" fmla="*/ 2468416 h 3064089"/>
                    <a:gd name="connsiteX12" fmla="*/ 400045 w 1231705"/>
                    <a:gd name="connsiteY12" fmla="*/ 2271518 h 3064089"/>
                    <a:gd name="connsiteX13" fmla="*/ 434249 w 1231705"/>
                    <a:gd name="connsiteY13" fmla="*/ 2057064 h 3064089"/>
                    <a:gd name="connsiteX14" fmla="*/ 559945 w 1231705"/>
                    <a:gd name="connsiteY14" fmla="*/ 1815747 h 3064089"/>
                    <a:gd name="connsiteX15" fmla="*/ 606328 w 1231705"/>
                    <a:gd name="connsiteY15" fmla="*/ 1560642 h 3064089"/>
                    <a:gd name="connsiteX16" fmla="*/ 639796 w 1231705"/>
                    <a:gd name="connsiteY16" fmla="*/ 1273280 h 3064089"/>
                    <a:gd name="connsiteX17" fmla="*/ 834928 w 1231705"/>
                    <a:gd name="connsiteY17" fmla="*/ 994112 h 3064089"/>
                    <a:gd name="connsiteX18" fmla="*/ 1149667 w 1231705"/>
                    <a:gd name="connsiteY18" fmla="*/ 636303 h 3064089"/>
                    <a:gd name="connsiteX19" fmla="*/ 1223368 w 1231705"/>
                    <a:gd name="connsiteY19" fmla="*/ 477277 h 3064089"/>
                    <a:gd name="connsiteX20" fmla="*/ 1168950 w 1231705"/>
                    <a:gd name="connsiteY20" fmla="*/ 0 h 3064089"/>
                    <a:gd name="connsiteX21" fmla="*/ 1080093 w 1231705"/>
                    <a:gd name="connsiteY21" fmla="*/ 212234 h 3064089"/>
                    <a:gd name="connsiteX0" fmla="*/ 1110725 w 1262337"/>
                    <a:gd name="connsiteY0" fmla="*/ 212234 h 3064239"/>
                    <a:gd name="connsiteX1" fmla="*/ 1153794 w 1262337"/>
                    <a:gd name="connsiteY1" fmla="*/ 440834 h 3064239"/>
                    <a:gd name="connsiteX2" fmla="*/ 774759 w 1262337"/>
                    <a:gd name="connsiteY2" fmla="*/ 942591 h 3064239"/>
                    <a:gd name="connsiteX3" fmla="*/ 630334 w 1262337"/>
                    <a:gd name="connsiteY3" fmla="*/ 1120008 h 3064239"/>
                    <a:gd name="connsiteX4" fmla="*/ 477934 w 1262337"/>
                    <a:gd name="connsiteY4" fmla="*/ 1371799 h 3064239"/>
                    <a:gd name="connsiteX5" fmla="*/ 521003 w 1262337"/>
                    <a:gd name="connsiteY5" fmla="*/ 1653408 h 3064239"/>
                    <a:gd name="connsiteX6" fmla="*/ 378542 w 1262337"/>
                    <a:gd name="connsiteY6" fmla="*/ 2057599 h 3064239"/>
                    <a:gd name="connsiteX7" fmla="*/ 291728 w 1262337"/>
                    <a:gd name="connsiteY7" fmla="*/ 2468892 h 3064239"/>
                    <a:gd name="connsiteX8" fmla="*/ 96934 w 1262337"/>
                    <a:gd name="connsiteY8" fmla="*/ 2726834 h 3064239"/>
                    <a:gd name="connsiteX9" fmla="*/ 43925 w 1262337"/>
                    <a:gd name="connsiteY9" fmla="*/ 2829538 h 3064239"/>
                    <a:gd name="connsiteX10" fmla="*/ 30632 w 1262337"/>
                    <a:gd name="connsiteY10" fmla="*/ 3064089 h 3064239"/>
                    <a:gd name="connsiteX11" fmla="*/ 357652 w 1262337"/>
                    <a:gd name="connsiteY11" fmla="*/ 2468416 h 3064239"/>
                    <a:gd name="connsiteX12" fmla="*/ 430677 w 1262337"/>
                    <a:gd name="connsiteY12" fmla="*/ 2271518 h 3064239"/>
                    <a:gd name="connsiteX13" fmla="*/ 464881 w 1262337"/>
                    <a:gd name="connsiteY13" fmla="*/ 2057064 h 3064239"/>
                    <a:gd name="connsiteX14" fmla="*/ 590577 w 1262337"/>
                    <a:gd name="connsiteY14" fmla="*/ 1815747 h 3064239"/>
                    <a:gd name="connsiteX15" fmla="*/ 636960 w 1262337"/>
                    <a:gd name="connsiteY15" fmla="*/ 1560642 h 3064239"/>
                    <a:gd name="connsiteX16" fmla="*/ 670428 w 1262337"/>
                    <a:gd name="connsiteY16" fmla="*/ 1273280 h 3064239"/>
                    <a:gd name="connsiteX17" fmla="*/ 865560 w 1262337"/>
                    <a:gd name="connsiteY17" fmla="*/ 994112 h 3064239"/>
                    <a:gd name="connsiteX18" fmla="*/ 1180299 w 1262337"/>
                    <a:gd name="connsiteY18" fmla="*/ 636303 h 3064239"/>
                    <a:gd name="connsiteX19" fmla="*/ 1254000 w 1262337"/>
                    <a:gd name="connsiteY19" fmla="*/ 477277 h 3064239"/>
                    <a:gd name="connsiteX20" fmla="*/ 1199582 w 1262337"/>
                    <a:gd name="connsiteY20" fmla="*/ 0 h 3064239"/>
                    <a:gd name="connsiteX21" fmla="*/ 1110725 w 1262337"/>
                    <a:gd name="connsiteY21" fmla="*/ 212234 h 3064239"/>
                    <a:gd name="connsiteX0" fmla="*/ 1105149 w 1256761"/>
                    <a:gd name="connsiteY0" fmla="*/ 212234 h 3051475"/>
                    <a:gd name="connsiteX1" fmla="*/ 1148218 w 1256761"/>
                    <a:gd name="connsiteY1" fmla="*/ 440834 h 3051475"/>
                    <a:gd name="connsiteX2" fmla="*/ 769183 w 1256761"/>
                    <a:gd name="connsiteY2" fmla="*/ 942591 h 3051475"/>
                    <a:gd name="connsiteX3" fmla="*/ 624758 w 1256761"/>
                    <a:gd name="connsiteY3" fmla="*/ 1120008 h 3051475"/>
                    <a:gd name="connsiteX4" fmla="*/ 472358 w 1256761"/>
                    <a:gd name="connsiteY4" fmla="*/ 1371799 h 3051475"/>
                    <a:gd name="connsiteX5" fmla="*/ 515427 w 1256761"/>
                    <a:gd name="connsiteY5" fmla="*/ 1653408 h 3051475"/>
                    <a:gd name="connsiteX6" fmla="*/ 372966 w 1256761"/>
                    <a:gd name="connsiteY6" fmla="*/ 2057599 h 3051475"/>
                    <a:gd name="connsiteX7" fmla="*/ 286152 w 1256761"/>
                    <a:gd name="connsiteY7" fmla="*/ 2468892 h 3051475"/>
                    <a:gd name="connsiteX8" fmla="*/ 91358 w 1256761"/>
                    <a:gd name="connsiteY8" fmla="*/ 2726834 h 3051475"/>
                    <a:gd name="connsiteX9" fmla="*/ 38349 w 1256761"/>
                    <a:gd name="connsiteY9" fmla="*/ 2829538 h 3051475"/>
                    <a:gd name="connsiteX10" fmla="*/ 32357 w 1256761"/>
                    <a:gd name="connsiteY10" fmla="*/ 3051313 h 3051475"/>
                    <a:gd name="connsiteX11" fmla="*/ 352076 w 1256761"/>
                    <a:gd name="connsiteY11" fmla="*/ 2468416 h 3051475"/>
                    <a:gd name="connsiteX12" fmla="*/ 425101 w 1256761"/>
                    <a:gd name="connsiteY12" fmla="*/ 2271518 h 3051475"/>
                    <a:gd name="connsiteX13" fmla="*/ 459305 w 1256761"/>
                    <a:gd name="connsiteY13" fmla="*/ 2057064 h 3051475"/>
                    <a:gd name="connsiteX14" fmla="*/ 585001 w 1256761"/>
                    <a:gd name="connsiteY14" fmla="*/ 1815747 h 3051475"/>
                    <a:gd name="connsiteX15" fmla="*/ 631384 w 1256761"/>
                    <a:gd name="connsiteY15" fmla="*/ 1560642 h 3051475"/>
                    <a:gd name="connsiteX16" fmla="*/ 664852 w 1256761"/>
                    <a:gd name="connsiteY16" fmla="*/ 1273280 h 3051475"/>
                    <a:gd name="connsiteX17" fmla="*/ 859984 w 1256761"/>
                    <a:gd name="connsiteY17" fmla="*/ 994112 h 3051475"/>
                    <a:gd name="connsiteX18" fmla="*/ 1174723 w 1256761"/>
                    <a:gd name="connsiteY18" fmla="*/ 636303 h 3051475"/>
                    <a:gd name="connsiteX19" fmla="*/ 1248424 w 1256761"/>
                    <a:gd name="connsiteY19" fmla="*/ 477277 h 3051475"/>
                    <a:gd name="connsiteX20" fmla="*/ 1194006 w 1256761"/>
                    <a:gd name="connsiteY20" fmla="*/ 0 h 3051475"/>
                    <a:gd name="connsiteX21" fmla="*/ 1105149 w 1256761"/>
                    <a:gd name="connsiteY21" fmla="*/ 212234 h 3051475"/>
                    <a:gd name="connsiteX0" fmla="*/ 1113410 w 1265022"/>
                    <a:gd name="connsiteY0" fmla="*/ 212234 h 3051507"/>
                    <a:gd name="connsiteX1" fmla="*/ 1156479 w 1265022"/>
                    <a:gd name="connsiteY1" fmla="*/ 440834 h 3051507"/>
                    <a:gd name="connsiteX2" fmla="*/ 777444 w 1265022"/>
                    <a:gd name="connsiteY2" fmla="*/ 942591 h 3051507"/>
                    <a:gd name="connsiteX3" fmla="*/ 633019 w 1265022"/>
                    <a:gd name="connsiteY3" fmla="*/ 1120008 h 3051507"/>
                    <a:gd name="connsiteX4" fmla="*/ 480619 w 1265022"/>
                    <a:gd name="connsiteY4" fmla="*/ 1371799 h 3051507"/>
                    <a:gd name="connsiteX5" fmla="*/ 523688 w 1265022"/>
                    <a:gd name="connsiteY5" fmla="*/ 1653408 h 3051507"/>
                    <a:gd name="connsiteX6" fmla="*/ 381227 w 1265022"/>
                    <a:gd name="connsiteY6" fmla="*/ 2057599 h 3051507"/>
                    <a:gd name="connsiteX7" fmla="*/ 294413 w 1265022"/>
                    <a:gd name="connsiteY7" fmla="*/ 2468892 h 3051507"/>
                    <a:gd name="connsiteX8" fmla="*/ 99619 w 1265022"/>
                    <a:gd name="connsiteY8" fmla="*/ 2726834 h 3051507"/>
                    <a:gd name="connsiteX9" fmla="*/ 46610 w 1265022"/>
                    <a:gd name="connsiteY9" fmla="*/ 2829538 h 3051507"/>
                    <a:gd name="connsiteX10" fmla="*/ 40618 w 1265022"/>
                    <a:gd name="connsiteY10" fmla="*/ 3051313 h 3051507"/>
                    <a:gd name="connsiteX11" fmla="*/ 360337 w 1265022"/>
                    <a:gd name="connsiteY11" fmla="*/ 2468416 h 3051507"/>
                    <a:gd name="connsiteX12" fmla="*/ 433362 w 1265022"/>
                    <a:gd name="connsiteY12" fmla="*/ 2271518 h 3051507"/>
                    <a:gd name="connsiteX13" fmla="*/ 467566 w 1265022"/>
                    <a:gd name="connsiteY13" fmla="*/ 2057064 h 3051507"/>
                    <a:gd name="connsiteX14" fmla="*/ 593262 w 1265022"/>
                    <a:gd name="connsiteY14" fmla="*/ 1815747 h 3051507"/>
                    <a:gd name="connsiteX15" fmla="*/ 639645 w 1265022"/>
                    <a:gd name="connsiteY15" fmla="*/ 1560642 h 3051507"/>
                    <a:gd name="connsiteX16" fmla="*/ 673113 w 1265022"/>
                    <a:gd name="connsiteY16" fmla="*/ 1273280 h 3051507"/>
                    <a:gd name="connsiteX17" fmla="*/ 868245 w 1265022"/>
                    <a:gd name="connsiteY17" fmla="*/ 994112 h 3051507"/>
                    <a:gd name="connsiteX18" fmla="*/ 1182984 w 1265022"/>
                    <a:gd name="connsiteY18" fmla="*/ 636303 h 3051507"/>
                    <a:gd name="connsiteX19" fmla="*/ 1256685 w 1265022"/>
                    <a:gd name="connsiteY19" fmla="*/ 477277 h 3051507"/>
                    <a:gd name="connsiteX20" fmla="*/ 1202267 w 1265022"/>
                    <a:gd name="connsiteY20" fmla="*/ 0 h 3051507"/>
                    <a:gd name="connsiteX21" fmla="*/ 1113410 w 1265022"/>
                    <a:gd name="connsiteY21" fmla="*/ 212234 h 3051507"/>
                    <a:gd name="connsiteX0" fmla="*/ 1113410 w 1265022"/>
                    <a:gd name="connsiteY0" fmla="*/ 212234 h 3051507"/>
                    <a:gd name="connsiteX1" fmla="*/ 1156479 w 1265022"/>
                    <a:gd name="connsiteY1" fmla="*/ 440834 h 3051507"/>
                    <a:gd name="connsiteX2" fmla="*/ 777444 w 1265022"/>
                    <a:gd name="connsiteY2" fmla="*/ 942591 h 3051507"/>
                    <a:gd name="connsiteX3" fmla="*/ 633019 w 1265022"/>
                    <a:gd name="connsiteY3" fmla="*/ 1120008 h 3051507"/>
                    <a:gd name="connsiteX4" fmla="*/ 480619 w 1265022"/>
                    <a:gd name="connsiteY4" fmla="*/ 1371799 h 3051507"/>
                    <a:gd name="connsiteX5" fmla="*/ 523688 w 1265022"/>
                    <a:gd name="connsiteY5" fmla="*/ 1653408 h 3051507"/>
                    <a:gd name="connsiteX6" fmla="*/ 381227 w 1265022"/>
                    <a:gd name="connsiteY6" fmla="*/ 2057599 h 3051507"/>
                    <a:gd name="connsiteX7" fmla="*/ 294413 w 1265022"/>
                    <a:gd name="connsiteY7" fmla="*/ 2468892 h 3051507"/>
                    <a:gd name="connsiteX8" fmla="*/ 99619 w 1265022"/>
                    <a:gd name="connsiteY8" fmla="*/ 2726834 h 3051507"/>
                    <a:gd name="connsiteX9" fmla="*/ 46610 w 1265022"/>
                    <a:gd name="connsiteY9" fmla="*/ 2829538 h 3051507"/>
                    <a:gd name="connsiteX10" fmla="*/ 40618 w 1265022"/>
                    <a:gd name="connsiteY10" fmla="*/ 3051313 h 3051507"/>
                    <a:gd name="connsiteX11" fmla="*/ 134238 w 1265022"/>
                    <a:gd name="connsiteY11" fmla="*/ 2809918 h 3051507"/>
                    <a:gd name="connsiteX12" fmla="*/ 360337 w 1265022"/>
                    <a:gd name="connsiteY12" fmla="*/ 2468416 h 3051507"/>
                    <a:gd name="connsiteX13" fmla="*/ 433362 w 1265022"/>
                    <a:gd name="connsiteY13" fmla="*/ 2271518 h 3051507"/>
                    <a:gd name="connsiteX14" fmla="*/ 467566 w 1265022"/>
                    <a:gd name="connsiteY14" fmla="*/ 2057064 h 3051507"/>
                    <a:gd name="connsiteX15" fmla="*/ 593262 w 1265022"/>
                    <a:gd name="connsiteY15" fmla="*/ 1815747 h 3051507"/>
                    <a:gd name="connsiteX16" fmla="*/ 639645 w 1265022"/>
                    <a:gd name="connsiteY16" fmla="*/ 1560642 h 3051507"/>
                    <a:gd name="connsiteX17" fmla="*/ 673113 w 1265022"/>
                    <a:gd name="connsiteY17" fmla="*/ 1273280 h 3051507"/>
                    <a:gd name="connsiteX18" fmla="*/ 868245 w 1265022"/>
                    <a:gd name="connsiteY18" fmla="*/ 994112 h 3051507"/>
                    <a:gd name="connsiteX19" fmla="*/ 1182984 w 1265022"/>
                    <a:gd name="connsiteY19" fmla="*/ 636303 h 3051507"/>
                    <a:gd name="connsiteX20" fmla="*/ 1256685 w 1265022"/>
                    <a:gd name="connsiteY20" fmla="*/ 477277 h 3051507"/>
                    <a:gd name="connsiteX21" fmla="*/ 1202267 w 1265022"/>
                    <a:gd name="connsiteY21" fmla="*/ 0 h 3051507"/>
                    <a:gd name="connsiteX22" fmla="*/ 1113410 w 1265022"/>
                    <a:gd name="connsiteY22" fmla="*/ 212234 h 3051507"/>
                    <a:gd name="connsiteX0" fmla="*/ 1113410 w 1265022"/>
                    <a:gd name="connsiteY0" fmla="*/ 212234 h 3051507"/>
                    <a:gd name="connsiteX1" fmla="*/ 1156479 w 1265022"/>
                    <a:gd name="connsiteY1" fmla="*/ 440834 h 3051507"/>
                    <a:gd name="connsiteX2" fmla="*/ 777444 w 1265022"/>
                    <a:gd name="connsiteY2" fmla="*/ 942591 h 3051507"/>
                    <a:gd name="connsiteX3" fmla="*/ 633019 w 1265022"/>
                    <a:gd name="connsiteY3" fmla="*/ 1120008 h 3051507"/>
                    <a:gd name="connsiteX4" fmla="*/ 480619 w 1265022"/>
                    <a:gd name="connsiteY4" fmla="*/ 1371799 h 3051507"/>
                    <a:gd name="connsiteX5" fmla="*/ 523688 w 1265022"/>
                    <a:gd name="connsiteY5" fmla="*/ 1653408 h 3051507"/>
                    <a:gd name="connsiteX6" fmla="*/ 381227 w 1265022"/>
                    <a:gd name="connsiteY6" fmla="*/ 2057599 h 3051507"/>
                    <a:gd name="connsiteX7" fmla="*/ 294413 w 1265022"/>
                    <a:gd name="connsiteY7" fmla="*/ 2468892 h 3051507"/>
                    <a:gd name="connsiteX8" fmla="*/ 99619 w 1265022"/>
                    <a:gd name="connsiteY8" fmla="*/ 2726834 h 3051507"/>
                    <a:gd name="connsiteX9" fmla="*/ 46610 w 1265022"/>
                    <a:gd name="connsiteY9" fmla="*/ 2829538 h 3051507"/>
                    <a:gd name="connsiteX10" fmla="*/ 40618 w 1265022"/>
                    <a:gd name="connsiteY10" fmla="*/ 3051313 h 3051507"/>
                    <a:gd name="connsiteX11" fmla="*/ 134238 w 1265022"/>
                    <a:gd name="connsiteY11" fmla="*/ 2809918 h 3051507"/>
                    <a:gd name="connsiteX12" fmla="*/ 360337 w 1265022"/>
                    <a:gd name="connsiteY12" fmla="*/ 2468416 h 3051507"/>
                    <a:gd name="connsiteX13" fmla="*/ 433362 w 1265022"/>
                    <a:gd name="connsiteY13" fmla="*/ 2271518 h 3051507"/>
                    <a:gd name="connsiteX14" fmla="*/ 467566 w 1265022"/>
                    <a:gd name="connsiteY14" fmla="*/ 2057064 h 3051507"/>
                    <a:gd name="connsiteX15" fmla="*/ 593262 w 1265022"/>
                    <a:gd name="connsiteY15" fmla="*/ 1815747 h 3051507"/>
                    <a:gd name="connsiteX16" fmla="*/ 639645 w 1265022"/>
                    <a:gd name="connsiteY16" fmla="*/ 1560642 h 3051507"/>
                    <a:gd name="connsiteX17" fmla="*/ 673113 w 1265022"/>
                    <a:gd name="connsiteY17" fmla="*/ 1273280 h 3051507"/>
                    <a:gd name="connsiteX18" fmla="*/ 868245 w 1265022"/>
                    <a:gd name="connsiteY18" fmla="*/ 994112 h 3051507"/>
                    <a:gd name="connsiteX19" fmla="*/ 1182984 w 1265022"/>
                    <a:gd name="connsiteY19" fmla="*/ 636303 h 3051507"/>
                    <a:gd name="connsiteX20" fmla="*/ 1256685 w 1265022"/>
                    <a:gd name="connsiteY20" fmla="*/ 477277 h 3051507"/>
                    <a:gd name="connsiteX21" fmla="*/ 1202267 w 1265022"/>
                    <a:gd name="connsiteY21" fmla="*/ 0 h 3051507"/>
                    <a:gd name="connsiteX22" fmla="*/ 1113410 w 1265022"/>
                    <a:gd name="connsiteY22" fmla="*/ 212234 h 3051507"/>
                    <a:gd name="connsiteX0" fmla="*/ 1113410 w 1265022"/>
                    <a:gd name="connsiteY0" fmla="*/ 212234 h 3051507"/>
                    <a:gd name="connsiteX1" fmla="*/ 1156479 w 1265022"/>
                    <a:gd name="connsiteY1" fmla="*/ 440834 h 3051507"/>
                    <a:gd name="connsiteX2" fmla="*/ 777444 w 1265022"/>
                    <a:gd name="connsiteY2" fmla="*/ 942591 h 3051507"/>
                    <a:gd name="connsiteX3" fmla="*/ 633019 w 1265022"/>
                    <a:gd name="connsiteY3" fmla="*/ 1120008 h 3051507"/>
                    <a:gd name="connsiteX4" fmla="*/ 480619 w 1265022"/>
                    <a:gd name="connsiteY4" fmla="*/ 1371799 h 3051507"/>
                    <a:gd name="connsiteX5" fmla="*/ 523688 w 1265022"/>
                    <a:gd name="connsiteY5" fmla="*/ 1653408 h 3051507"/>
                    <a:gd name="connsiteX6" fmla="*/ 381227 w 1265022"/>
                    <a:gd name="connsiteY6" fmla="*/ 2057599 h 3051507"/>
                    <a:gd name="connsiteX7" fmla="*/ 294413 w 1265022"/>
                    <a:gd name="connsiteY7" fmla="*/ 2468892 h 3051507"/>
                    <a:gd name="connsiteX8" fmla="*/ 99619 w 1265022"/>
                    <a:gd name="connsiteY8" fmla="*/ 2726834 h 3051507"/>
                    <a:gd name="connsiteX9" fmla="*/ 46610 w 1265022"/>
                    <a:gd name="connsiteY9" fmla="*/ 2829538 h 3051507"/>
                    <a:gd name="connsiteX10" fmla="*/ 40618 w 1265022"/>
                    <a:gd name="connsiteY10" fmla="*/ 3051313 h 3051507"/>
                    <a:gd name="connsiteX11" fmla="*/ 134238 w 1265022"/>
                    <a:gd name="connsiteY11" fmla="*/ 2809918 h 3051507"/>
                    <a:gd name="connsiteX12" fmla="*/ 360337 w 1265022"/>
                    <a:gd name="connsiteY12" fmla="*/ 2468416 h 3051507"/>
                    <a:gd name="connsiteX13" fmla="*/ 433362 w 1265022"/>
                    <a:gd name="connsiteY13" fmla="*/ 2271518 h 3051507"/>
                    <a:gd name="connsiteX14" fmla="*/ 467566 w 1265022"/>
                    <a:gd name="connsiteY14" fmla="*/ 2057064 h 3051507"/>
                    <a:gd name="connsiteX15" fmla="*/ 593262 w 1265022"/>
                    <a:gd name="connsiteY15" fmla="*/ 1815747 h 3051507"/>
                    <a:gd name="connsiteX16" fmla="*/ 639645 w 1265022"/>
                    <a:gd name="connsiteY16" fmla="*/ 1560642 h 3051507"/>
                    <a:gd name="connsiteX17" fmla="*/ 673113 w 1265022"/>
                    <a:gd name="connsiteY17" fmla="*/ 1273280 h 3051507"/>
                    <a:gd name="connsiteX18" fmla="*/ 868245 w 1265022"/>
                    <a:gd name="connsiteY18" fmla="*/ 994112 h 3051507"/>
                    <a:gd name="connsiteX19" fmla="*/ 1182984 w 1265022"/>
                    <a:gd name="connsiteY19" fmla="*/ 636303 h 3051507"/>
                    <a:gd name="connsiteX20" fmla="*/ 1256685 w 1265022"/>
                    <a:gd name="connsiteY20" fmla="*/ 477277 h 3051507"/>
                    <a:gd name="connsiteX21" fmla="*/ 1202267 w 1265022"/>
                    <a:gd name="connsiteY21" fmla="*/ 0 h 3051507"/>
                    <a:gd name="connsiteX22" fmla="*/ 1113410 w 1265022"/>
                    <a:gd name="connsiteY22" fmla="*/ 212234 h 3051507"/>
                    <a:gd name="connsiteX0" fmla="*/ 1113410 w 1265022"/>
                    <a:gd name="connsiteY0" fmla="*/ 212234 h 3051507"/>
                    <a:gd name="connsiteX1" fmla="*/ 1156479 w 1265022"/>
                    <a:gd name="connsiteY1" fmla="*/ 440834 h 3051507"/>
                    <a:gd name="connsiteX2" fmla="*/ 777444 w 1265022"/>
                    <a:gd name="connsiteY2" fmla="*/ 942591 h 3051507"/>
                    <a:gd name="connsiteX3" fmla="*/ 633019 w 1265022"/>
                    <a:gd name="connsiteY3" fmla="*/ 1120008 h 3051507"/>
                    <a:gd name="connsiteX4" fmla="*/ 480619 w 1265022"/>
                    <a:gd name="connsiteY4" fmla="*/ 1371799 h 3051507"/>
                    <a:gd name="connsiteX5" fmla="*/ 523688 w 1265022"/>
                    <a:gd name="connsiteY5" fmla="*/ 1653408 h 3051507"/>
                    <a:gd name="connsiteX6" fmla="*/ 381227 w 1265022"/>
                    <a:gd name="connsiteY6" fmla="*/ 2057599 h 3051507"/>
                    <a:gd name="connsiteX7" fmla="*/ 294413 w 1265022"/>
                    <a:gd name="connsiteY7" fmla="*/ 2468892 h 3051507"/>
                    <a:gd name="connsiteX8" fmla="*/ 99619 w 1265022"/>
                    <a:gd name="connsiteY8" fmla="*/ 2726834 h 3051507"/>
                    <a:gd name="connsiteX9" fmla="*/ 46610 w 1265022"/>
                    <a:gd name="connsiteY9" fmla="*/ 2829538 h 3051507"/>
                    <a:gd name="connsiteX10" fmla="*/ 40618 w 1265022"/>
                    <a:gd name="connsiteY10" fmla="*/ 3051313 h 3051507"/>
                    <a:gd name="connsiteX11" fmla="*/ 134238 w 1265022"/>
                    <a:gd name="connsiteY11" fmla="*/ 2809918 h 3051507"/>
                    <a:gd name="connsiteX12" fmla="*/ 360337 w 1265022"/>
                    <a:gd name="connsiteY12" fmla="*/ 2468416 h 3051507"/>
                    <a:gd name="connsiteX13" fmla="*/ 433362 w 1265022"/>
                    <a:gd name="connsiteY13" fmla="*/ 2271518 h 3051507"/>
                    <a:gd name="connsiteX14" fmla="*/ 467566 w 1265022"/>
                    <a:gd name="connsiteY14" fmla="*/ 2057064 h 3051507"/>
                    <a:gd name="connsiteX15" fmla="*/ 593262 w 1265022"/>
                    <a:gd name="connsiteY15" fmla="*/ 1815747 h 3051507"/>
                    <a:gd name="connsiteX16" fmla="*/ 639645 w 1265022"/>
                    <a:gd name="connsiteY16" fmla="*/ 1560642 h 3051507"/>
                    <a:gd name="connsiteX17" fmla="*/ 673113 w 1265022"/>
                    <a:gd name="connsiteY17" fmla="*/ 1273280 h 3051507"/>
                    <a:gd name="connsiteX18" fmla="*/ 868245 w 1265022"/>
                    <a:gd name="connsiteY18" fmla="*/ 994112 h 3051507"/>
                    <a:gd name="connsiteX19" fmla="*/ 1182984 w 1265022"/>
                    <a:gd name="connsiteY19" fmla="*/ 636303 h 3051507"/>
                    <a:gd name="connsiteX20" fmla="*/ 1256685 w 1265022"/>
                    <a:gd name="connsiteY20" fmla="*/ 477277 h 3051507"/>
                    <a:gd name="connsiteX21" fmla="*/ 1202267 w 1265022"/>
                    <a:gd name="connsiteY21" fmla="*/ 0 h 3051507"/>
                    <a:gd name="connsiteX22" fmla="*/ 1113410 w 1265022"/>
                    <a:gd name="connsiteY22" fmla="*/ 212234 h 305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65022" h="3051507">
                      <a:moveTo>
                        <a:pt x="1113410" y="212234"/>
                      </a:moveTo>
                      <a:cubicBezTo>
                        <a:pt x="1127766" y="288434"/>
                        <a:pt x="1156724" y="289803"/>
                        <a:pt x="1156479" y="440834"/>
                      </a:cubicBezTo>
                      <a:cubicBezTo>
                        <a:pt x="1100706" y="674400"/>
                        <a:pt x="918999" y="780205"/>
                        <a:pt x="777444" y="942591"/>
                      </a:cubicBezTo>
                      <a:lnTo>
                        <a:pt x="633019" y="1120008"/>
                      </a:lnTo>
                      <a:lnTo>
                        <a:pt x="480619" y="1371799"/>
                      </a:lnTo>
                      <a:lnTo>
                        <a:pt x="523688" y="1653408"/>
                      </a:lnTo>
                      <a:cubicBezTo>
                        <a:pt x="527305" y="1799089"/>
                        <a:pt x="428714" y="1922869"/>
                        <a:pt x="381227" y="2057599"/>
                      </a:cubicBezTo>
                      <a:cubicBezTo>
                        <a:pt x="352898" y="2120474"/>
                        <a:pt x="382972" y="2312935"/>
                        <a:pt x="294413" y="2468892"/>
                      </a:cubicBezTo>
                      <a:cubicBezTo>
                        <a:pt x="229482" y="2554873"/>
                        <a:pt x="193752" y="2644504"/>
                        <a:pt x="99619" y="2726834"/>
                      </a:cubicBezTo>
                      <a:lnTo>
                        <a:pt x="46610" y="2829538"/>
                      </a:lnTo>
                      <a:cubicBezTo>
                        <a:pt x="9326" y="2933274"/>
                        <a:pt x="-33432" y="3057086"/>
                        <a:pt x="40618" y="3051313"/>
                      </a:cubicBezTo>
                      <a:cubicBezTo>
                        <a:pt x="83384" y="2974498"/>
                        <a:pt x="100598" y="2903159"/>
                        <a:pt x="134238" y="2809918"/>
                      </a:cubicBezTo>
                      <a:cubicBezTo>
                        <a:pt x="204129" y="2688784"/>
                        <a:pt x="284971" y="2582250"/>
                        <a:pt x="360337" y="2468416"/>
                      </a:cubicBezTo>
                      <a:cubicBezTo>
                        <a:pt x="381028" y="2402783"/>
                        <a:pt x="414496" y="2346277"/>
                        <a:pt x="433362" y="2271518"/>
                      </a:cubicBezTo>
                      <a:cubicBezTo>
                        <a:pt x="450847" y="2198816"/>
                        <a:pt x="435480" y="2146192"/>
                        <a:pt x="467566" y="2057064"/>
                      </a:cubicBezTo>
                      <a:cubicBezTo>
                        <a:pt x="512506" y="1957766"/>
                        <a:pt x="559273" y="1924172"/>
                        <a:pt x="593262" y="1815747"/>
                      </a:cubicBezTo>
                      <a:cubicBezTo>
                        <a:pt x="645226" y="1703335"/>
                        <a:pt x="624184" y="1645677"/>
                        <a:pt x="639645" y="1560642"/>
                      </a:cubicBezTo>
                      <a:cubicBezTo>
                        <a:pt x="649584" y="1455729"/>
                        <a:pt x="643097" y="1409221"/>
                        <a:pt x="673113" y="1273280"/>
                      </a:cubicBezTo>
                      <a:cubicBezTo>
                        <a:pt x="715647" y="1167448"/>
                        <a:pt x="760006" y="1083518"/>
                        <a:pt x="868245" y="994112"/>
                      </a:cubicBezTo>
                      <a:cubicBezTo>
                        <a:pt x="973158" y="874842"/>
                        <a:pt x="1114574" y="775649"/>
                        <a:pt x="1182984" y="636303"/>
                      </a:cubicBezTo>
                      <a:cubicBezTo>
                        <a:pt x="1210593" y="583294"/>
                        <a:pt x="1232726" y="566789"/>
                        <a:pt x="1256685" y="477277"/>
                      </a:cubicBezTo>
                      <a:cubicBezTo>
                        <a:pt x="1292084" y="337653"/>
                        <a:pt x="1203371" y="152400"/>
                        <a:pt x="1202267" y="0"/>
                      </a:cubicBezTo>
                      <a:lnTo>
                        <a:pt x="1113410" y="21223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35" name="Freeform: Shape 134">
                  <a:extLst>
                    <a:ext uri="{FF2B5EF4-FFF2-40B4-BE49-F238E27FC236}">
                      <a16:creationId xmlns:a16="http://schemas.microsoft.com/office/drawing/2014/main" id="{1C7191E0-A13A-4C22-9B85-9AEF68A19C51}"/>
                    </a:ext>
                  </a:extLst>
                </p:cNvPr>
                <p:cNvSpPr/>
                <p:nvPr/>
              </p:nvSpPr>
              <p:spPr>
                <a:xfrm>
                  <a:off x="7857649" y="2392042"/>
                  <a:ext cx="2206982" cy="3932403"/>
                </a:xfrm>
                <a:custGeom>
                  <a:avLst/>
                  <a:gdLst>
                    <a:gd name="connsiteX0" fmla="*/ 1258604 w 2218202"/>
                    <a:gd name="connsiteY0" fmla="*/ 0 h 3838393"/>
                    <a:gd name="connsiteX1" fmla="*/ 1025658 w 2218202"/>
                    <a:gd name="connsiteY1" fmla="*/ 698838 h 3838393"/>
                    <a:gd name="connsiteX2" fmla="*/ 987413 w 2218202"/>
                    <a:gd name="connsiteY2" fmla="*/ 1404629 h 3838393"/>
                    <a:gd name="connsiteX3" fmla="*/ 427647 w 2218202"/>
                    <a:gd name="connsiteY3" fmla="*/ 1773171 h 3838393"/>
                    <a:gd name="connsiteX4" fmla="*/ 271191 w 2218202"/>
                    <a:gd name="connsiteY4" fmla="*/ 2023501 h 3838393"/>
                    <a:gd name="connsiteX5" fmla="*/ 121688 w 2218202"/>
                    <a:gd name="connsiteY5" fmla="*/ 2353797 h 3838393"/>
                    <a:gd name="connsiteX6" fmla="*/ 0 w 2218202"/>
                    <a:gd name="connsiteY6" fmla="*/ 2753630 h 3838393"/>
                    <a:gd name="connsiteX7" fmla="*/ 674500 w 2218202"/>
                    <a:gd name="connsiteY7" fmla="*/ 2315552 h 3838393"/>
                    <a:gd name="connsiteX8" fmla="*/ 639732 w 2218202"/>
                    <a:gd name="connsiteY8" fmla="*/ 1978302 h 3838393"/>
                    <a:gd name="connsiteX9" fmla="*/ 1053472 w 2218202"/>
                    <a:gd name="connsiteY9" fmla="*/ 1856614 h 3838393"/>
                    <a:gd name="connsiteX10" fmla="*/ 1189067 w 2218202"/>
                    <a:gd name="connsiteY10" fmla="*/ 1790555 h 3838393"/>
                    <a:gd name="connsiteX11" fmla="*/ 723175 w 2218202"/>
                    <a:gd name="connsiteY11" fmla="*/ 2465055 h 3838393"/>
                    <a:gd name="connsiteX12" fmla="*/ 632778 w 2218202"/>
                    <a:gd name="connsiteY12" fmla="*/ 2976146 h 3838393"/>
                    <a:gd name="connsiteX13" fmla="*/ 288575 w 2218202"/>
                    <a:gd name="connsiteY13" fmla="*/ 3448991 h 3838393"/>
                    <a:gd name="connsiteX14" fmla="*/ 302482 w 2218202"/>
                    <a:gd name="connsiteY14" fmla="*/ 3838393 h 3838393"/>
                    <a:gd name="connsiteX15" fmla="*/ 851817 w 2218202"/>
                    <a:gd name="connsiteY15" fmla="*/ 3115218 h 3838393"/>
                    <a:gd name="connsiteX16" fmla="*/ 1084763 w 2218202"/>
                    <a:gd name="connsiteY16" fmla="*/ 2454625 h 3838393"/>
                    <a:gd name="connsiteX17" fmla="*/ 1484596 w 2218202"/>
                    <a:gd name="connsiteY17" fmla="*/ 1870521 h 3838393"/>
                    <a:gd name="connsiteX18" fmla="*/ 1519364 w 2218202"/>
                    <a:gd name="connsiteY18" fmla="*/ 1418536 h 3838393"/>
                    <a:gd name="connsiteX19" fmla="*/ 1512410 w 2218202"/>
                    <a:gd name="connsiteY19" fmla="*/ 747513 h 3838393"/>
                    <a:gd name="connsiteX20" fmla="*/ 1602807 w 2218202"/>
                    <a:gd name="connsiteY20" fmla="*/ 1022181 h 3838393"/>
                    <a:gd name="connsiteX21" fmla="*/ 1564562 w 2218202"/>
                    <a:gd name="connsiteY21" fmla="*/ 1355954 h 3838393"/>
                    <a:gd name="connsiteX22" fmla="*/ 1870521 w 2218202"/>
                    <a:gd name="connsiteY22" fmla="*/ 1654959 h 3838393"/>
                    <a:gd name="connsiteX23" fmla="*/ 1978302 w 2218202"/>
                    <a:gd name="connsiteY23" fmla="*/ 2044362 h 3838393"/>
                    <a:gd name="connsiteX24" fmla="*/ 1814893 w 2218202"/>
                    <a:gd name="connsiteY24" fmla="*/ 2371181 h 3838393"/>
                    <a:gd name="connsiteX25" fmla="*/ 2037408 w 2218202"/>
                    <a:gd name="connsiteY25" fmla="*/ 2510254 h 3838393"/>
                    <a:gd name="connsiteX26" fmla="*/ 2218202 w 2218202"/>
                    <a:gd name="connsiteY26" fmla="*/ 1661913 h 3838393"/>
                    <a:gd name="connsiteX27" fmla="*/ 1787078 w 2218202"/>
                    <a:gd name="connsiteY27" fmla="*/ 1095193 h 3838393"/>
                    <a:gd name="connsiteX28" fmla="*/ 1797508 w 2218202"/>
                    <a:gd name="connsiteY28" fmla="*/ 323343 h 3838393"/>
                    <a:gd name="connsiteX29" fmla="*/ 1860091 w 2218202"/>
                    <a:gd name="connsiteY29" fmla="*/ 0 h 3838393"/>
                    <a:gd name="connsiteX30" fmla="*/ 1258604 w 2218202"/>
                    <a:gd name="connsiteY30" fmla="*/ 0 h 3838393"/>
                    <a:gd name="connsiteX0" fmla="*/ 1209929 w 2218202"/>
                    <a:gd name="connsiteY0" fmla="*/ 0 h 3928790"/>
                    <a:gd name="connsiteX1" fmla="*/ 1025658 w 2218202"/>
                    <a:gd name="connsiteY1" fmla="*/ 789235 h 3928790"/>
                    <a:gd name="connsiteX2" fmla="*/ 987413 w 2218202"/>
                    <a:gd name="connsiteY2" fmla="*/ 1495026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25658 w 2218202"/>
                    <a:gd name="connsiteY1" fmla="*/ 789235 h 3928790"/>
                    <a:gd name="connsiteX2" fmla="*/ 987413 w 2218202"/>
                    <a:gd name="connsiteY2" fmla="*/ 1495026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87413 w 2218202"/>
                    <a:gd name="connsiteY2" fmla="*/ 1495026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87413 w 2218202"/>
                    <a:gd name="connsiteY2" fmla="*/ 1495026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87413 w 2218202"/>
                    <a:gd name="connsiteY2" fmla="*/ 1495026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98655 w 2218202"/>
                    <a:gd name="connsiteY2" fmla="*/ 1476288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98655 w 2218202"/>
                    <a:gd name="connsiteY2" fmla="*/ 1476288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52325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52325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52325 h 3928790"/>
                    <a:gd name="connsiteX4" fmla="*/ 271191 w 2218202"/>
                    <a:gd name="connsiteY4" fmla="*/ 2113898 h 3928790"/>
                    <a:gd name="connsiteX5" fmla="*/ 383261 w 2218202"/>
                    <a:gd name="connsiteY5" fmla="*/ 2346723 h 3928790"/>
                    <a:gd name="connsiteX6" fmla="*/ 121688 w 2218202"/>
                    <a:gd name="connsiteY6" fmla="*/ 2444194 h 3928790"/>
                    <a:gd name="connsiteX7" fmla="*/ 0 w 2218202"/>
                    <a:gd name="connsiteY7" fmla="*/ 2844027 h 3928790"/>
                    <a:gd name="connsiteX8" fmla="*/ 674500 w 2218202"/>
                    <a:gd name="connsiteY8" fmla="*/ 2405949 h 3928790"/>
                    <a:gd name="connsiteX9" fmla="*/ 639732 w 2218202"/>
                    <a:gd name="connsiteY9" fmla="*/ 2068699 h 3928790"/>
                    <a:gd name="connsiteX10" fmla="*/ 1053472 w 2218202"/>
                    <a:gd name="connsiteY10" fmla="*/ 1947011 h 3928790"/>
                    <a:gd name="connsiteX11" fmla="*/ 1189067 w 2218202"/>
                    <a:gd name="connsiteY11" fmla="*/ 1880952 h 3928790"/>
                    <a:gd name="connsiteX12" fmla="*/ 723175 w 2218202"/>
                    <a:gd name="connsiteY12" fmla="*/ 2555452 h 3928790"/>
                    <a:gd name="connsiteX13" fmla="*/ 632778 w 2218202"/>
                    <a:gd name="connsiteY13" fmla="*/ 3066543 h 3928790"/>
                    <a:gd name="connsiteX14" fmla="*/ 288575 w 2218202"/>
                    <a:gd name="connsiteY14" fmla="*/ 3539388 h 3928790"/>
                    <a:gd name="connsiteX15" fmla="*/ 302482 w 2218202"/>
                    <a:gd name="connsiteY15" fmla="*/ 3928790 h 3928790"/>
                    <a:gd name="connsiteX16" fmla="*/ 851817 w 2218202"/>
                    <a:gd name="connsiteY16" fmla="*/ 3205615 h 3928790"/>
                    <a:gd name="connsiteX17" fmla="*/ 1084763 w 2218202"/>
                    <a:gd name="connsiteY17" fmla="*/ 2545022 h 3928790"/>
                    <a:gd name="connsiteX18" fmla="*/ 1484596 w 2218202"/>
                    <a:gd name="connsiteY18" fmla="*/ 1960918 h 3928790"/>
                    <a:gd name="connsiteX19" fmla="*/ 1519364 w 2218202"/>
                    <a:gd name="connsiteY19" fmla="*/ 1508933 h 3928790"/>
                    <a:gd name="connsiteX20" fmla="*/ 1512410 w 2218202"/>
                    <a:gd name="connsiteY20" fmla="*/ 837910 h 3928790"/>
                    <a:gd name="connsiteX21" fmla="*/ 1602807 w 2218202"/>
                    <a:gd name="connsiteY21" fmla="*/ 1112578 h 3928790"/>
                    <a:gd name="connsiteX22" fmla="*/ 1564562 w 2218202"/>
                    <a:gd name="connsiteY22" fmla="*/ 1446351 h 3928790"/>
                    <a:gd name="connsiteX23" fmla="*/ 1870521 w 2218202"/>
                    <a:gd name="connsiteY23" fmla="*/ 1745356 h 3928790"/>
                    <a:gd name="connsiteX24" fmla="*/ 1978302 w 2218202"/>
                    <a:gd name="connsiteY24" fmla="*/ 2134759 h 3928790"/>
                    <a:gd name="connsiteX25" fmla="*/ 1814893 w 2218202"/>
                    <a:gd name="connsiteY25" fmla="*/ 2461578 h 3928790"/>
                    <a:gd name="connsiteX26" fmla="*/ 2037408 w 2218202"/>
                    <a:gd name="connsiteY26" fmla="*/ 2600651 h 3928790"/>
                    <a:gd name="connsiteX27" fmla="*/ 2218202 w 2218202"/>
                    <a:gd name="connsiteY27" fmla="*/ 1752310 h 3928790"/>
                    <a:gd name="connsiteX28" fmla="*/ 1787078 w 2218202"/>
                    <a:gd name="connsiteY28" fmla="*/ 1185590 h 3928790"/>
                    <a:gd name="connsiteX29" fmla="*/ 1797508 w 2218202"/>
                    <a:gd name="connsiteY29" fmla="*/ 413740 h 3928790"/>
                    <a:gd name="connsiteX30" fmla="*/ 1860091 w 2218202"/>
                    <a:gd name="connsiteY30" fmla="*/ 90397 h 3928790"/>
                    <a:gd name="connsiteX31" fmla="*/ 1209929 w 2218202"/>
                    <a:gd name="connsiteY31"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52325 h 3928790"/>
                    <a:gd name="connsiteX4" fmla="*/ 271191 w 2218202"/>
                    <a:gd name="connsiteY4" fmla="*/ 2113898 h 3928790"/>
                    <a:gd name="connsiteX5" fmla="*/ 383261 w 2218202"/>
                    <a:gd name="connsiteY5" fmla="*/ 2346723 h 3928790"/>
                    <a:gd name="connsiteX6" fmla="*/ 121688 w 2218202"/>
                    <a:gd name="connsiteY6" fmla="*/ 2444194 h 3928790"/>
                    <a:gd name="connsiteX7" fmla="*/ 0 w 2218202"/>
                    <a:gd name="connsiteY7" fmla="*/ 2844027 h 3928790"/>
                    <a:gd name="connsiteX8" fmla="*/ 674500 w 2218202"/>
                    <a:gd name="connsiteY8" fmla="*/ 2405949 h 3928790"/>
                    <a:gd name="connsiteX9" fmla="*/ 639732 w 2218202"/>
                    <a:gd name="connsiteY9" fmla="*/ 2068699 h 3928790"/>
                    <a:gd name="connsiteX10" fmla="*/ 1053472 w 2218202"/>
                    <a:gd name="connsiteY10" fmla="*/ 1947011 h 3928790"/>
                    <a:gd name="connsiteX11" fmla="*/ 1189067 w 2218202"/>
                    <a:gd name="connsiteY11" fmla="*/ 1880952 h 3928790"/>
                    <a:gd name="connsiteX12" fmla="*/ 723175 w 2218202"/>
                    <a:gd name="connsiteY12" fmla="*/ 2555452 h 3928790"/>
                    <a:gd name="connsiteX13" fmla="*/ 632778 w 2218202"/>
                    <a:gd name="connsiteY13" fmla="*/ 3066543 h 3928790"/>
                    <a:gd name="connsiteX14" fmla="*/ 288575 w 2218202"/>
                    <a:gd name="connsiteY14" fmla="*/ 3539388 h 3928790"/>
                    <a:gd name="connsiteX15" fmla="*/ 302482 w 2218202"/>
                    <a:gd name="connsiteY15" fmla="*/ 3928790 h 3928790"/>
                    <a:gd name="connsiteX16" fmla="*/ 851817 w 2218202"/>
                    <a:gd name="connsiteY16" fmla="*/ 3205615 h 3928790"/>
                    <a:gd name="connsiteX17" fmla="*/ 1084763 w 2218202"/>
                    <a:gd name="connsiteY17" fmla="*/ 2545022 h 3928790"/>
                    <a:gd name="connsiteX18" fmla="*/ 1484596 w 2218202"/>
                    <a:gd name="connsiteY18" fmla="*/ 1960918 h 3928790"/>
                    <a:gd name="connsiteX19" fmla="*/ 1519364 w 2218202"/>
                    <a:gd name="connsiteY19" fmla="*/ 1508933 h 3928790"/>
                    <a:gd name="connsiteX20" fmla="*/ 1512410 w 2218202"/>
                    <a:gd name="connsiteY20" fmla="*/ 837910 h 3928790"/>
                    <a:gd name="connsiteX21" fmla="*/ 1602807 w 2218202"/>
                    <a:gd name="connsiteY21" fmla="*/ 1112578 h 3928790"/>
                    <a:gd name="connsiteX22" fmla="*/ 1564562 w 2218202"/>
                    <a:gd name="connsiteY22" fmla="*/ 1446351 h 3928790"/>
                    <a:gd name="connsiteX23" fmla="*/ 1870521 w 2218202"/>
                    <a:gd name="connsiteY23" fmla="*/ 1745356 h 3928790"/>
                    <a:gd name="connsiteX24" fmla="*/ 1978302 w 2218202"/>
                    <a:gd name="connsiteY24" fmla="*/ 2134759 h 3928790"/>
                    <a:gd name="connsiteX25" fmla="*/ 1814893 w 2218202"/>
                    <a:gd name="connsiteY25" fmla="*/ 2461578 h 3928790"/>
                    <a:gd name="connsiteX26" fmla="*/ 2037408 w 2218202"/>
                    <a:gd name="connsiteY26" fmla="*/ 2600651 h 3928790"/>
                    <a:gd name="connsiteX27" fmla="*/ 2218202 w 2218202"/>
                    <a:gd name="connsiteY27" fmla="*/ 1752310 h 3928790"/>
                    <a:gd name="connsiteX28" fmla="*/ 1787078 w 2218202"/>
                    <a:gd name="connsiteY28" fmla="*/ 1185590 h 3928790"/>
                    <a:gd name="connsiteX29" fmla="*/ 1797508 w 2218202"/>
                    <a:gd name="connsiteY29" fmla="*/ 413740 h 3928790"/>
                    <a:gd name="connsiteX30" fmla="*/ 1860091 w 2218202"/>
                    <a:gd name="connsiteY30" fmla="*/ 90397 h 3928790"/>
                    <a:gd name="connsiteX31" fmla="*/ 1209929 w 2218202"/>
                    <a:gd name="connsiteY31"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52325 h 3928790"/>
                    <a:gd name="connsiteX4" fmla="*/ 271191 w 2218202"/>
                    <a:gd name="connsiteY4" fmla="*/ 2113898 h 3928790"/>
                    <a:gd name="connsiteX5" fmla="*/ 383261 w 2218202"/>
                    <a:gd name="connsiteY5" fmla="*/ 2346723 h 3928790"/>
                    <a:gd name="connsiteX6" fmla="*/ 121688 w 2218202"/>
                    <a:gd name="connsiteY6" fmla="*/ 2444194 h 3928790"/>
                    <a:gd name="connsiteX7" fmla="*/ 0 w 2218202"/>
                    <a:gd name="connsiteY7" fmla="*/ 2844027 h 3928790"/>
                    <a:gd name="connsiteX8" fmla="*/ 674500 w 2218202"/>
                    <a:gd name="connsiteY8" fmla="*/ 2405949 h 3928790"/>
                    <a:gd name="connsiteX9" fmla="*/ 639732 w 2218202"/>
                    <a:gd name="connsiteY9" fmla="*/ 2068699 h 3928790"/>
                    <a:gd name="connsiteX10" fmla="*/ 1053472 w 2218202"/>
                    <a:gd name="connsiteY10" fmla="*/ 1947011 h 3928790"/>
                    <a:gd name="connsiteX11" fmla="*/ 1189067 w 2218202"/>
                    <a:gd name="connsiteY11" fmla="*/ 1880952 h 3928790"/>
                    <a:gd name="connsiteX12" fmla="*/ 723175 w 2218202"/>
                    <a:gd name="connsiteY12" fmla="*/ 2555452 h 3928790"/>
                    <a:gd name="connsiteX13" fmla="*/ 632778 w 2218202"/>
                    <a:gd name="connsiteY13" fmla="*/ 3066543 h 3928790"/>
                    <a:gd name="connsiteX14" fmla="*/ 288575 w 2218202"/>
                    <a:gd name="connsiteY14" fmla="*/ 3539388 h 3928790"/>
                    <a:gd name="connsiteX15" fmla="*/ 302482 w 2218202"/>
                    <a:gd name="connsiteY15" fmla="*/ 3928790 h 3928790"/>
                    <a:gd name="connsiteX16" fmla="*/ 851817 w 2218202"/>
                    <a:gd name="connsiteY16" fmla="*/ 3205615 h 3928790"/>
                    <a:gd name="connsiteX17" fmla="*/ 1084763 w 2218202"/>
                    <a:gd name="connsiteY17" fmla="*/ 2545022 h 3928790"/>
                    <a:gd name="connsiteX18" fmla="*/ 1484596 w 2218202"/>
                    <a:gd name="connsiteY18" fmla="*/ 1960918 h 3928790"/>
                    <a:gd name="connsiteX19" fmla="*/ 1519364 w 2218202"/>
                    <a:gd name="connsiteY19" fmla="*/ 1508933 h 3928790"/>
                    <a:gd name="connsiteX20" fmla="*/ 1512410 w 2218202"/>
                    <a:gd name="connsiteY20" fmla="*/ 837910 h 3928790"/>
                    <a:gd name="connsiteX21" fmla="*/ 1602807 w 2218202"/>
                    <a:gd name="connsiteY21" fmla="*/ 1112578 h 3928790"/>
                    <a:gd name="connsiteX22" fmla="*/ 1564562 w 2218202"/>
                    <a:gd name="connsiteY22" fmla="*/ 1446351 h 3928790"/>
                    <a:gd name="connsiteX23" fmla="*/ 1870521 w 2218202"/>
                    <a:gd name="connsiteY23" fmla="*/ 1745356 h 3928790"/>
                    <a:gd name="connsiteX24" fmla="*/ 1978302 w 2218202"/>
                    <a:gd name="connsiteY24" fmla="*/ 2134759 h 3928790"/>
                    <a:gd name="connsiteX25" fmla="*/ 1814893 w 2218202"/>
                    <a:gd name="connsiteY25" fmla="*/ 2461578 h 3928790"/>
                    <a:gd name="connsiteX26" fmla="*/ 2037408 w 2218202"/>
                    <a:gd name="connsiteY26" fmla="*/ 2600651 h 3928790"/>
                    <a:gd name="connsiteX27" fmla="*/ 2218202 w 2218202"/>
                    <a:gd name="connsiteY27" fmla="*/ 1752310 h 3928790"/>
                    <a:gd name="connsiteX28" fmla="*/ 1787078 w 2218202"/>
                    <a:gd name="connsiteY28" fmla="*/ 1185590 h 3928790"/>
                    <a:gd name="connsiteX29" fmla="*/ 1797508 w 2218202"/>
                    <a:gd name="connsiteY29" fmla="*/ 413740 h 3928790"/>
                    <a:gd name="connsiteX30" fmla="*/ 1860091 w 2218202"/>
                    <a:gd name="connsiteY30" fmla="*/ 90397 h 3928790"/>
                    <a:gd name="connsiteX31" fmla="*/ 1209929 w 2218202"/>
                    <a:gd name="connsiteY31"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52325 h 3928790"/>
                    <a:gd name="connsiteX4" fmla="*/ 271191 w 2218202"/>
                    <a:gd name="connsiteY4" fmla="*/ 2113898 h 3928790"/>
                    <a:gd name="connsiteX5" fmla="*/ 383261 w 2218202"/>
                    <a:gd name="connsiteY5" fmla="*/ 2346723 h 3928790"/>
                    <a:gd name="connsiteX6" fmla="*/ 121688 w 2218202"/>
                    <a:gd name="connsiteY6" fmla="*/ 2444194 h 3928790"/>
                    <a:gd name="connsiteX7" fmla="*/ 0 w 2218202"/>
                    <a:gd name="connsiteY7" fmla="*/ 2844027 h 3928790"/>
                    <a:gd name="connsiteX8" fmla="*/ 674500 w 2218202"/>
                    <a:gd name="connsiteY8" fmla="*/ 2405949 h 3928790"/>
                    <a:gd name="connsiteX9" fmla="*/ 639732 w 2218202"/>
                    <a:gd name="connsiteY9" fmla="*/ 2068699 h 3928790"/>
                    <a:gd name="connsiteX10" fmla="*/ 1053472 w 2218202"/>
                    <a:gd name="connsiteY10" fmla="*/ 1947011 h 3928790"/>
                    <a:gd name="connsiteX11" fmla="*/ 1189067 w 2218202"/>
                    <a:gd name="connsiteY11" fmla="*/ 1880952 h 3928790"/>
                    <a:gd name="connsiteX12" fmla="*/ 723175 w 2218202"/>
                    <a:gd name="connsiteY12" fmla="*/ 2555452 h 3928790"/>
                    <a:gd name="connsiteX13" fmla="*/ 632778 w 2218202"/>
                    <a:gd name="connsiteY13" fmla="*/ 3066543 h 3928790"/>
                    <a:gd name="connsiteX14" fmla="*/ 288575 w 2218202"/>
                    <a:gd name="connsiteY14" fmla="*/ 3539388 h 3928790"/>
                    <a:gd name="connsiteX15" fmla="*/ 302482 w 2218202"/>
                    <a:gd name="connsiteY15" fmla="*/ 3928790 h 3928790"/>
                    <a:gd name="connsiteX16" fmla="*/ 851817 w 2218202"/>
                    <a:gd name="connsiteY16" fmla="*/ 3205615 h 3928790"/>
                    <a:gd name="connsiteX17" fmla="*/ 1084763 w 2218202"/>
                    <a:gd name="connsiteY17" fmla="*/ 2545022 h 3928790"/>
                    <a:gd name="connsiteX18" fmla="*/ 1484596 w 2218202"/>
                    <a:gd name="connsiteY18" fmla="*/ 1960918 h 3928790"/>
                    <a:gd name="connsiteX19" fmla="*/ 1519364 w 2218202"/>
                    <a:gd name="connsiteY19" fmla="*/ 1508933 h 3928790"/>
                    <a:gd name="connsiteX20" fmla="*/ 1512410 w 2218202"/>
                    <a:gd name="connsiteY20" fmla="*/ 837910 h 3928790"/>
                    <a:gd name="connsiteX21" fmla="*/ 1602807 w 2218202"/>
                    <a:gd name="connsiteY21" fmla="*/ 1112578 h 3928790"/>
                    <a:gd name="connsiteX22" fmla="*/ 1564562 w 2218202"/>
                    <a:gd name="connsiteY22" fmla="*/ 1446351 h 3928790"/>
                    <a:gd name="connsiteX23" fmla="*/ 1870521 w 2218202"/>
                    <a:gd name="connsiteY23" fmla="*/ 1745356 h 3928790"/>
                    <a:gd name="connsiteX24" fmla="*/ 1978302 w 2218202"/>
                    <a:gd name="connsiteY24" fmla="*/ 2134759 h 3928790"/>
                    <a:gd name="connsiteX25" fmla="*/ 1814893 w 2218202"/>
                    <a:gd name="connsiteY25" fmla="*/ 2461578 h 3928790"/>
                    <a:gd name="connsiteX26" fmla="*/ 2037408 w 2218202"/>
                    <a:gd name="connsiteY26" fmla="*/ 2600651 h 3928790"/>
                    <a:gd name="connsiteX27" fmla="*/ 2218202 w 2218202"/>
                    <a:gd name="connsiteY27" fmla="*/ 1752310 h 3928790"/>
                    <a:gd name="connsiteX28" fmla="*/ 1787078 w 2218202"/>
                    <a:gd name="connsiteY28" fmla="*/ 1185590 h 3928790"/>
                    <a:gd name="connsiteX29" fmla="*/ 1797508 w 2218202"/>
                    <a:gd name="connsiteY29" fmla="*/ 413740 h 3928790"/>
                    <a:gd name="connsiteX30" fmla="*/ 1860091 w 2218202"/>
                    <a:gd name="connsiteY30" fmla="*/ 90397 h 3928790"/>
                    <a:gd name="connsiteX31" fmla="*/ 1209929 w 2218202"/>
                    <a:gd name="connsiteY31"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52325 h 3928790"/>
                    <a:gd name="connsiteX4" fmla="*/ 273065 w 2218202"/>
                    <a:gd name="connsiteY4" fmla="*/ 2070801 h 3928790"/>
                    <a:gd name="connsiteX5" fmla="*/ 383261 w 2218202"/>
                    <a:gd name="connsiteY5" fmla="*/ 2346723 h 3928790"/>
                    <a:gd name="connsiteX6" fmla="*/ 121688 w 2218202"/>
                    <a:gd name="connsiteY6" fmla="*/ 2444194 h 3928790"/>
                    <a:gd name="connsiteX7" fmla="*/ 0 w 2218202"/>
                    <a:gd name="connsiteY7" fmla="*/ 2844027 h 3928790"/>
                    <a:gd name="connsiteX8" fmla="*/ 674500 w 2218202"/>
                    <a:gd name="connsiteY8" fmla="*/ 2405949 h 3928790"/>
                    <a:gd name="connsiteX9" fmla="*/ 639732 w 2218202"/>
                    <a:gd name="connsiteY9" fmla="*/ 2068699 h 3928790"/>
                    <a:gd name="connsiteX10" fmla="*/ 1053472 w 2218202"/>
                    <a:gd name="connsiteY10" fmla="*/ 1947011 h 3928790"/>
                    <a:gd name="connsiteX11" fmla="*/ 1189067 w 2218202"/>
                    <a:gd name="connsiteY11" fmla="*/ 1880952 h 3928790"/>
                    <a:gd name="connsiteX12" fmla="*/ 723175 w 2218202"/>
                    <a:gd name="connsiteY12" fmla="*/ 2555452 h 3928790"/>
                    <a:gd name="connsiteX13" fmla="*/ 632778 w 2218202"/>
                    <a:gd name="connsiteY13" fmla="*/ 3066543 h 3928790"/>
                    <a:gd name="connsiteX14" fmla="*/ 288575 w 2218202"/>
                    <a:gd name="connsiteY14" fmla="*/ 3539388 h 3928790"/>
                    <a:gd name="connsiteX15" fmla="*/ 302482 w 2218202"/>
                    <a:gd name="connsiteY15" fmla="*/ 3928790 h 3928790"/>
                    <a:gd name="connsiteX16" fmla="*/ 851817 w 2218202"/>
                    <a:gd name="connsiteY16" fmla="*/ 3205615 h 3928790"/>
                    <a:gd name="connsiteX17" fmla="*/ 1084763 w 2218202"/>
                    <a:gd name="connsiteY17" fmla="*/ 2545022 h 3928790"/>
                    <a:gd name="connsiteX18" fmla="*/ 1484596 w 2218202"/>
                    <a:gd name="connsiteY18" fmla="*/ 1960918 h 3928790"/>
                    <a:gd name="connsiteX19" fmla="*/ 1519364 w 2218202"/>
                    <a:gd name="connsiteY19" fmla="*/ 1508933 h 3928790"/>
                    <a:gd name="connsiteX20" fmla="*/ 1512410 w 2218202"/>
                    <a:gd name="connsiteY20" fmla="*/ 837910 h 3928790"/>
                    <a:gd name="connsiteX21" fmla="*/ 1602807 w 2218202"/>
                    <a:gd name="connsiteY21" fmla="*/ 1112578 h 3928790"/>
                    <a:gd name="connsiteX22" fmla="*/ 1564562 w 2218202"/>
                    <a:gd name="connsiteY22" fmla="*/ 1446351 h 3928790"/>
                    <a:gd name="connsiteX23" fmla="*/ 1870521 w 2218202"/>
                    <a:gd name="connsiteY23" fmla="*/ 1745356 h 3928790"/>
                    <a:gd name="connsiteX24" fmla="*/ 1978302 w 2218202"/>
                    <a:gd name="connsiteY24" fmla="*/ 2134759 h 3928790"/>
                    <a:gd name="connsiteX25" fmla="*/ 1814893 w 2218202"/>
                    <a:gd name="connsiteY25" fmla="*/ 2461578 h 3928790"/>
                    <a:gd name="connsiteX26" fmla="*/ 2037408 w 2218202"/>
                    <a:gd name="connsiteY26" fmla="*/ 2600651 h 3928790"/>
                    <a:gd name="connsiteX27" fmla="*/ 2218202 w 2218202"/>
                    <a:gd name="connsiteY27" fmla="*/ 1752310 h 3928790"/>
                    <a:gd name="connsiteX28" fmla="*/ 1787078 w 2218202"/>
                    <a:gd name="connsiteY28" fmla="*/ 1185590 h 3928790"/>
                    <a:gd name="connsiteX29" fmla="*/ 1797508 w 2218202"/>
                    <a:gd name="connsiteY29" fmla="*/ 413740 h 3928790"/>
                    <a:gd name="connsiteX30" fmla="*/ 1860091 w 2218202"/>
                    <a:gd name="connsiteY30" fmla="*/ 90397 h 3928790"/>
                    <a:gd name="connsiteX31" fmla="*/ 1209929 w 2218202"/>
                    <a:gd name="connsiteY31"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52325 h 3928790"/>
                    <a:gd name="connsiteX4" fmla="*/ 273065 w 2218202"/>
                    <a:gd name="connsiteY4" fmla="*/ 2070801 h 3928790"/>
                    <a:gd name="connsiteX5" fmla="*/ 383261 w 2218202"/>
                    <a:gd name="connsiteY5" fmla="*/ 2346723 h 3928790"/>
                    <a:gd name="connsiteX6" fmla="*/ 121688 w 2218202"/>
                    <a:gd name="connsiteY6" fmla="*/ 2444194 h 3928790"/>
                    <a:gd name="connsiteX7" fmla="*/ 0 w 2218202"/>
                    <a:gd name="connsiteY7" fmla="*/ 2844027 h 3928790"/>
                    <a:gd name="connsiteX8" fmla="*/ 674500 w 2218202"/>
                    <a:gd name="connsiteY8" fmla="*/ 2405949 h 3928790"/>
                    <a:gd name="connsiteX9" fmla="*/ 639732 w 2218202"/>
                    <a:gd name="connsiteY9" fmla="*/ 2068699 h 3928790"/>
                    <a:gd name="connsiteX10" fmla="*/ 1053472 w 2218202"/>
                    <a:gd name="connsiteY10" fmla="*/ 1947011 h 3928790"/>
                    <a:gd name="connsiteX11" fmla="*/ 1189067 w 2218202"/>
                    <a:gd name="connsiteY11" fmla="*/ 1880952 h 3928790"/>
                    <a:gd name="connsiteX12" fmla="*/ 723175 w 2218202"/>
                    <a:gd name="connsiteY12" fmla="*/ 2555452 h 3928790"/>
                    <a:gd name="connsiteX13" fmla="*/ 632778 w 2218202"/>
                    <a:gd name="connsiteY13" fmla="*/ 3066543 h 3928790"/>
                    <a:gd name="connsiteX14" fmla="*/ 288575 w 2218202"/>
                    <a:gd name="connsiteY14" fmla="*/ 3539388 h 3928790"/>
                    <a:gd name="connsiteX15" fmla="*/ 302482 w 2218202"/>
                    <a:gd name="connsiteY15" fmla="*/ 3928790 h 3928790"/>
                    <a:gd name="connsiteX16" fmla="*/ 851817 w 2218202"/>
                    <a:gd name="connsiteY16" fmla="*/ 3205615 h 3928790"/>
                    <a:gd name="connsiteX17" fmla="*/ 1084763 w 2218202"/>
                    <a:gd name="connsiteY17" fmla="*/ 2545022 h 3928790"/>
                    <a:gd name="connsiteX18" fmla="*/ 1484596 w 2218202"/>
                    <a:gd name="connsiteY18" fmla="*/ 1960918 h 3928790"/>
                    <a:gd name="connsiteX19" fmla="*/ 1519364 w 2218202"/>
                    <a:gd name="connsiteY19" fmla="*/ 1508933 h 3928790"/>
                    <a:gd name="connsiteX20" fmla="*/ 1512410 w 2218202"/>
                    <a:gd name="connsiteY20" fmla="*/ 837910 h 3928790"/>
                    <a:gd name="connsiteX21" fmla="*/ 1602807 w 2218202"/>
                    <a:gd name="connsiteY21" fmla="*/ 1112578 h 3928790"/>
                    <a:gd name="connsiteX22" fmla="*/ 1564562 w 2218202"/>
                    <a:gd name="connsiteY22" fmla="*/ 1446351 h 3928790"/>
                    <a:gd name="connsiteX23" fmla="*/ 1870521 w 2218202"/>
                    <a:gd name="connsiteY23" fmla="*/ 1745356 h 3928790"/>
                    <a:gd name="connsiteX24" fmla="*/ 1978302 w 2218202"/>
                    <a:gd name="connsiteY24" fmla="*/ 2134759 h 3928790"/>
                    <a:gd name="connsiteX25" fmla="*/ 1814893 w 2218202"/>
                    <a:gd name="connsiteY25" fmla="*/ 2461578 h 3928790"/>
                    <a:gd name="connsiteX26" fmla="*/ 2037408 w 2218202"/>
                    <a:gd name="connsiteY26" fmla="*/ 2600651 h 3928790"/>
                    <a:gd name="connsiteX27" fmla="*/ 2218202 w 2218202"/>
                    <a:gd name="connsiteY27" fmla="*/ 1752310 h 3928790"/>
                    <a:gd name="connsiteX28" fmla="*/ 1787078 w 2218202"/>
                    <a:gd name="connsiteY28" fmla="*/ 1185590 h 3928790"/>
                    <a:gd name="connsiteX29" fmla="*/ 1797508 w 2218202"/>
                    <a:gd name="connsiteY29" fmla="*/ 413740 h 3928790"/>
                    <a:gd name="connsiteX30" fmla="*/ 1860091 w 2218202"/>
                    <a:gd name="connsiteY30" fmla="*/ 90397 h 3928790"/>
                    <a:gd name="connsiteX31" fmla="*/ 1209929 w 2218202"/>
                    <a:gd name="connsiteY31"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52325 h 3928790"/>
                    <a:gd name="connsiteX4" fmla="*/ 273065 w 2218202"/>
                    <a:gd name="connsiteY4" fmla="*/ 2070801 h 3928790"/>
                    <a:gd name="connsiteX5" fmla="*/ 383261 w 2218202"/>
                    <a:gd name="connsiteY5" fmla="*/ 2346723 h 3928790"/>
                    <a:gd name="connsiteX6" fmla="*/ 121688 w 2218202"/>
                    <a:gd name="connsiteY6" fmla="*/ 2444194 h 3928790"/>
                    <a:gd name="connsiteX7" fmla="*/ 0 w 2218202"/>
                    <a:gd name="connsiteY7" fmla="*/ 2844027 h 3928790"/>
                    <a:gd name="connsiteX8" fmla="*/ 674500 w 2218202"/>
                    <a:gd name="connsiteY8" fmla="*/ 2405949 h 3928790"/>
                    <a:gd name="connsiteX9" fmla="*/ 639732 w 2218202"/>
                    <a:gd name="connsiteY9" fmla="*/ 2068699 h 3928790"/>
                    <a:gd name="connsiteX10" fmla="*/ 1053472 w 2218202"/>
                    <a:gd name="connsiteY10" fmla="*/ 1947011 h 3928790"/>
                    <a:gd name="connsiteX11" fmla="*/ 1189067 w 2218202"/>
                    <a:gd name="connsiteY11" fmla="*/ 1880952 h 3928790"/>
                    <a:gd name="connsiteX12" fmla="*/ 723175 w 2218202"/>
                    <a:gd name="connsiteY12" fmla="*/ 2555452 h 3928790"/>
                    <a:gd name="connsiteX13" fmla="*/ 632778 w 2218202"/>
                    <a:gd name="connsiteY13" fmla="*/ 3066543 h 3928790"/>
                    <a:gd name="connsiteX14" fmla="*/ 288575 w 2218202"/>
                    <a:gd name="connsiteY14" fmla="*/ 3539388 h 3928790"/>
                    <a:gd name="connsiteX15" fmla="*/ 302482 w 2218202"/>
                    <a:gd name="connsiteY15" fmla="*/ 3928790 h 3928790"/>
                    <a:gd name="connsiteX16" fmla="*/ 851817 w 2218202"/>
                    <a:gd name="connsiteY16" fmla="*/ 3205615 h 3928790"/>
                    <a:gd name="connsiteX17" fmla="*/ 1084763 w 2218202"/>
                    <a:gd name="connsiteY17" fmla="*/ 2545022 h 3928790"/>
                    <a:gd name="connsiteX18" fmla="*/ 1484596 w 2218202"/>
                    <a:gd name="connsiteY18" fmla="*/ 1960918 h 3928790"/>
                    <a:gd name="connsiteX19" fmla="*/ 1519364 w 2218202"/>
                    <a:gd name="connsiteY19" fmla="*/ 1508933 h 3928790"/>
                    <a:gd name="connsiteX20" fmla="*/ 1512410 w 2218202"/>
                    <a:gd name="connsiteY20" fmla="*/ 837910 h 3928790"/>
                    <a:gd name="connsiteX21" fmla="*/ 1602807 w 2218202"/>
                    <a:gd name="connsiteY21" fmla="*/ 1112578 h 3928790"/>
                    <a:gd name="connsiteX22" fmla="*/ 1564562 w 2218202"/>
                    <a:gd name="connsiteY22" fmla="*/ 1446351 h 3928790"/>
                    <a:gd name="connsiteX23" fmla="*/ 1870521 w 2218202"/>
                    <a:gd name="connsiteY23" fmla="*/ 1745356 h 3928790"/>
                    <a:gd name="connsiteX24" fmla="*/ 1978302 w 2218202"/>
                    <a:gd name="connsiteY24" fmla="*/ 2134759 h 3928790"/>
                    <a:gd name="connsiteX25" fmla="*/ 1814893 w 2218202"/>
                    <a:gd name="connsiteY25" fmla="*/ 2461578 h 3928790"/>
                    <a:gd name="connsiteX26" fmla="*/ 2037408 w 2218202"/>
                    <a:gd name="connsiteY26" fmla="*/ 2600651 h 3928790"/>
                    <a:gd name="connsiteX27" fmla="*/ 2218202 w 2218202"/>
                    <a:gd name="connsiteY27" fmla="*/ 1752310 h 3928790"/>
                    <a:gd name="connsiteX28" fmla="*/ 1787078 w 2218202"/>
                    <a:gd name="connsiteY28" fmla="*/ 1185590 h 3928790"/>
                    <a:gd name="connsiteX29" fmla="*/ 1797508 w 2218202"/>
                    <a:gd name="connsiteY29" fmla="*/ 413740 h 3928790"/>
                    <a:gd name="connsiteX30" fmla="*/ 1860091 w 2218202"/>
                    <a:gd name="connsiteY30" fmla="*/ 90397 h 3928790"/>
                    <a:gd name="connsiteX31" fmla="*/ 1209929 w 2218202"/>
                    <a:gd name="connsiteY31"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52325 h 3928790"/>
                    <a:gd name="connsiteX4" fmla="*/ 273065 w 2218202"/>
                    <a:gd name="connsiteY4" fmla="*/ 2070801 h 3928790"/>
                    <a:gd name="connsiteX5" fmla="*/ 383261 w 2218202"/>
                    <a:gd name="connsiteY5" fmla="*/ 2346723 h 3928790"/>
                    <a:gd name="connsiteX6" fmla="*/ 121688 w 2218202"/>
                    <a:gd name="connsiteY6" fmla="*/ 2444194 h 3928790"/>
                    <a:gd name="connsiteX7" fmla="*/ 0 w 2218202"/>
                    <a:gd name="connsiteY7" fmla="*/ 2844027 h 3928790"/>
                    <a:gd name="connsiteX8" fmla="*/ 674500 w 2218202"/>
                    <a:gd name="connsiteY8" fmla="*/ 2405949 h 3928790"/>
                    <a:gd name="connsiteX9" fmla="*/ 639732 w 2218202"/>
                    <a:gd name="connsiteY9" fmla="*/ 2068699 h 3928790"/>
                    <a:gd name="connsiteX10" fmla="*/ 1053472 w 2218202"/>
                    <a:gd name="connsiteY10" fmla="*/ 1947011 h 3928790"/>
                    <a:gd name="connsiteX11" fmla="*/ 1189067 w 2218202"/>
                    <a:gd name="connsiteY11" fmla="*/ 1880952 h 3928790"/>
                    <a:gd name="connsiteX12" fmla="*/ 723175 w 2218202"/>
                    <a:gd name="connsiteY12" fmla="*/ 2555452 h 3928790"/>
                    <a:gd name="connsiteX13" fmla="*/ 632778 w 2218202"/>
                    <a:gd name="connsiteY13" fmla="*/ 3066543 h 3928790"/>
                    <a:gd name="connsiteX14" fmla="*/ 288575 w 2218202"/>
                    <a:gd name="connsiteY14" fmla="*/ 3539388 h 3928790"/>
                    <a:gd name="connsiteX15" fmla="*/ 302482 w 2218202"/>
                    <a:gd name="connsiteY15" fmla="*/ 3928790 h 3928790"/>
                    <a:gd name="connsiteX16" fmla="*/ 851817 w 2218202"/>
                    <a:gd name="connsiteY16" fmla="*/ 3205615 h 3928790"/>
                    <a:gd name="connsiteX17" fmla="*/ 1084763 w 2218202"/>
                    <a:gd name="connsiteY17" fmla="*/ 2545022 h 3928790"/>
                    <a:gd name="connsiteX18" fmla="*/ 1484596 w 2218202"/>
                    <a:gd name="connsiteY18" fmla="*/ 1960918 h 3928790"/>
                    <a:gd name="connsiteX19" fmla="*/ 1519364 w 2218202"/>
                    <a:gd name="connsiteY19" fmla="*/ 1508933 h 3928790"/>
                    <a:gd name="connsiteX20" fmla="*/ 1512410 w 2218202"/>
                    <a:gd name="connsiteY20" fmla="*/ 837910 h 3928790"/>
                    <a:gd name="connsiteX21" fmla="*/ 1602807 w 2218202"/>
                    <a:gd name="connsiteY21" fmla="*/ 1112578 h 3928790"/>
                    <a:gd name="connsiteX22" fmla="*/ 1564562 w 2218202"/>
                    <a:gd name="connsiteY22" fmla="*/ 1446351 h 3928790"/>
                    <a:gd name="connsiteX23" fmla="*/ 1870521 w 2218202"/>
                    <a:gd name="connsiteY23" fmla="*/ 1745356 h 3928790"/>
                    <a:gd name="connsiteX24" fmla="*/ 1978302 w 2218202"/>
                    <a:gd name="connsiteY24" fmla="*/ 2134759 h 3928790"/>
                    <a:gd name="connsiteX25" fmla="*/ 1814893 w 2218202"/>
                    <a:gd name="connsiteY25" fmla="*/ 2461578 h 3928790"/>
                    <a:gd name="connsiteX26" fmla="*/ 2037408 w 2218202"/>
                    <a:gd name="connsiteY26" fmla="*/ 2600651 h 3928790"/>
                    <a:gd name="connsiteX27" fmla="*/ 2218202 w 2218202"/>
                    <a:gd name="connsiteY27" fmla="*/ 1752310 h 3928790"/>
                    <a:gd name="connsiteX28" fmla="*/ 1787078 w 2218202"/>
                    <a:gd name="connsiteY28" fmla="*/ 1185590 h 3928790"/>
                    <a:gd name="connsiteX29" fmla="*/ 1797508 w 2218202"/>
                    <a:gd name="connsiteY29" fmla="*/ 413740 h 3928790"/>
                    <a:gd name="connsiteX30" fmla="*/ 1860091 w 2218202"/>
                    <a:gd name="connsiteY30" fmla="*/ 90397 h 3928790"/>
                    <a:gd name="connsiteX31" fmla="*/ 1209929 w 2218202"/>
                    <a:gd name="connsiteY31" fmla="*/ 0 h 3928790"/>
                    <a:gd name="connsiteX0" fmla="*/ 1244320 w 2252593"/>
                    <a:gd name="connsiteY0" fmla="*/ 0 h 3928790"/>
                    <a:gd name="connsiteX1" fmla="*/ 1069418 w 2252593"/>
                    <a:gd name="connsiteY1" fmla="*/ 791108 h 3928790"/>
                    <a:gd name="connsiteX2" fmla="*/ 1031172 w 2252593"/>
                    <a:gd name="connsiteY2" fmla="*/ 1335756 h 3928790"/>
                    <a:gd name="connsiteX3" fmla="*/ 462038 w 2252593"/>
                    <a:gd name="connsiteY3" fmla="*/ 1852325 h 3928790"/>
                    <a:gd name="connsiteX4" fmla="*/ 307456 w 2252593"/>
                    <a:gd name="connsiteY4" fmla="*/ 2070801 h 3928790"/>
                    <a:gd name="connsiteX5" fmla="*/ 417652 w 2252593"/>
                    <a:gd name="connsiteY5" fmla="*/ 2346723 h 3928790"/>
                    <a:gd name="connsiteX6" fmla="*/ 156079 w 2252593"/>
                    <a:gd name="connsiteY6" fmla="*/ 2444194 h 3928790"/>
                    <a:gd name="connsiteX7" fmla="*/ 115975 w 2252593"/>
                    <a:gd name="connsiteY7" fmla="*/ 2646526 h 3928790"/>
                    <a:gd name="connsiteX8" fmla="*/ 34391 w 2252593"/>
                    <a:gd name="connsiteY8" fmla="*/ 2844027 h 3928790"/>
                    <a:gd name="connsiteX9" fmla="*/ 708891 w 2252593"/>
                    <a:gd name="connsiteY9" fmla="*/ 2405949 h 3928790"/>
                    <a:gd name="connsiteX10" fmla="*/ 674123 w 2252593"/>
                    <a:gd name="connsiteY10" fmla="*/ 2068699 h 3928790"/>
                    <a:gd name="connsiteX11" fmla="*/ 1087863 w 2252593"/>
                    <a:gd name="connsiteY11" fmla="*/ 1947011 h 3928790"/>
                    <a:gd name="connsiteX12" fmla="*/ 1223458 w 2252593"/>
                    <a:gd name="connsiteY12" fmla="*/ 1880952 h 3928790"/>
                    <a:gd name="connsiteX13" fmla="*/ 757566 w 2252593"/>
                    <a:gd name="connsiteY13" fmla="*/ 2555452 h 3928790"/>
                    <a:gd name="connsiteX14" fmla="*/ 667169 w 2252593"/>
                    <a:gd name="connsiteY14" fmla="*/ 3066543 h 3928790"/>
                    <a:gd name="connsiteX15" fmla="*/ 322966 w 2252593"/>
                    <a:gd name="connsiteY15" fmla="*/ 3539388 h 3928790"/>
                    <a:gd name="connsiteX16" fmla="*/ 336873 w 2252593"/>
                    <a:gd name="connsiteY16" fmla="*/ 3928790 h 3928790"/>
                    <a:gd name="connsiteX17" fmla="*/ 886208 w 2252593"/>
                    <a:gd name="connsiteY17" fmla="*/ 3205615 h 3928790"/>
                    <a:gd name="connsiteX18" fmla="*/ 1119154 w 2252593"/>
                    <a:gd name="connsiteY18" fmla="*/ 2545022 h 3928790"/>
                    <a:gd name="connsiteX19" fmla="*/ 1518987 w 2252593"/>
                    <a:gd name="connsiteY19" fmla="*/ 1960918 h 3928790"/>
                    <a:gd name="connsiteX20" fmla="*/ 1553755 w 2252593"/>
                    <a:gd name="connsiteY20" fmla="*/ 1508933 h 3928790"/>
                    <a:gd name="connsiteX21" fmla="*/ 1546801 w 2252593"/>
                    <a:gd name="connsiteY21" fmla="*/ 837910 h 3928790"/>
                    <a:gd name="connsiteX22" fmla="*/ 1637198 w 2252593"/>
                    <a:gd name="connsiteY22" fmla="*/ 1112578 h 3928790"/>
                    <a:gd name="connsiteX23" fmla="*/ 1598953 w 2252593"/>
                    <a:gd name="connsiteY23" fmla="*/ 1446351 h 3928790"/>
                    <a:gd name="connsiteX24" fmla="*/ 1904912 w 2252593"/>
                    <a:gd name="connsiteY24" fmla="*/ 1745356 h 3928790"/>
                    <a:gd name="connsiteX25" fmla="*/ 2012693 w 2252593"/>
                    <a:gd name="connsiteY25" fmla="*/ 2134759 h 3928790"/>
                    <a:gd name="connsiteX26" fmla="*/ 1849284 w 2252593"/>
                    <a:gd name="connsiteY26" fmla="*/ 2461578 h 3928790"/>
                    <a:gd name="connsiteX27" fmla="*/ 2071799 w 2252593"/>
                    <a:gd name="connsiteY27" fmla="*/ 2600651 h 3928790"/>
                    <a:gd name="connsiteX28" fmla="*/ 2252593 w 2252593"/>
                    <a:gd name="connsiteY28" fmla="*/ 1752310 h 3928790"/>
                    <a:gd name="connsiteX29" fmla="*/ 1821469 w 2252593"/>
                    <a:gd name="connsiteY29" fmla="*/ 1185590 h 3928790"/>
                    <a:gd name="connsiteX30" fmla="*/ 1831899 w 2252593"/>
                    <a:gd name="connsiteY30" fmla="*/ 413740 h 3928790"/>
                    <a:gd name="connsiteX31" fmla="*/ 1894482 w 2252593"/>
                    <a:gd name="connsiteY31" fmla="*/ 90397 h 3928790"/>
                    <a:gd name="connsiteX32" fmla="*/ 1244320 w 2252593"/>
                    <a:gd name="connsiteY32" fmla="*/ 0 h 3928790"/>
                    <a:gd name="connsiteX0" fmla="*/ 1210067 w 2218340"/>
                    <a:gd name="connsiteY0" fmla="*/ 0 h 3928790"/>
                    <a:gd name="connsiteX1" fmla="*/ 1035165 w 2218340"/>
                    <a:gd name="connsiteY1" fmla="*/ 791108 h 3928790"/>
                    <a:gd name="connsiteX2" fmla="*/ 996919 w 2218340"/>
                    <a:gd name="connsiteY2" fmla="*/ 1335756 h 3928790"/>
                    <a:gd name="connsiteX3" fmla="*/ 427785 w 2218340"/>
                    <a:gd name="connsiteY3" fmla="*/ 1852325 h 3928790"/>
                    <a:gd name="connsiteX4" fmla="*/ 273203 w 2218340"/>
                    <a:gd name="connsiteY4" fmla="*/ 2070801 h 3928790"/>
                    <a:gd name="connsiteX5" fmla="*/ 383399 w 2218340"/>
                    <a:gd name="connsiteY5" fmla="*/ 2346723 h 3928790"/>
                    <a:gd name="connsiteX6" fmla="*/ 121826 w 2218340"/>
                    <a:gd name="connsiteY6" fmla="*/ 2444194 h 3928790"/>
                    <a:gd name="connsiteX7" fmla="*/ 81722 w 2218340"/>
                    <a:gd name="connsiteY7" fmla="*/ 2646526 h 3928790"/>
                    <a:gd name="connsiteX8" fmla="*/ 41361 w 2218340"/>
                    <a:gd name="connsiteY8" fmla="*/ 2862764 h 3928790"/>
                    <a:gd name="connsiteX9" fmla="*/ 674638 w 2218340"/>
                    <a:gd name="connsiteY9" fmla="*/ 2405949 h 3928790"/>
                    <a:gd name="connsiteX10" fmla="*/ 639870 w 2218340"/>
                    <a:gd name="connsiteY10" fmla="*/ 2068699 h 3928790"/>
                    <a:gd name="connsiteX11" fmla="*/ 1053610 w 2218340"/>
                    <a:gd name="connsiteY11" fmla="*/ 1947011 h 3928790"/>
                    <a:gd name="connsiteX12" fmla="*/ 1189205 w 2218340"/>
                    <a:gd name="connsiteY12" fmla="*/ 1880952 h 3928790"/>
                    <a:gd name="connsiteX13" fmla="*/ 723313 w 2218340"/>
                    <a:gd name="connsiteY13" fmla="*/ 2555452 h 3928790"/>
                    <a:gd name="connsiteX14" fmla="*/ 632916 w 2218340"/>
                    <a:gd name="connsiteY14" fmla="*/ 3066543 h 3928790"/>
                    <a:gd name="connsiteX15" fmla="*/ 288713 w 2218340"/>
                    <a:gd name="connsiteY15" fmla="*/ 3539388 h 3928790"/>
                    <a:gd name="connsiteX16" fmla="*/ 302620 w 2218340"/>
                    <a:gd name="connsiteY16" fmla="*/ 3928790 h 3928790"/>
                    <a:gd name="connsiteX17" fmla="*/ 851955 w 2218340"/>
                    <a:gd name="connsiteY17" fmla="*/ 3205615 h 3928790"/>
                    <a:gd name="connsiteX18" fmla="*/ 1084901 w 2218340"/>
                    <a:gd name="connsiteY18" fmla="*/ 2545022 h 3928790"/>
                    <a:gd name="connsiteX19" fmla="*/ 1484734 w 2218340"/>
                    <a:gd name="connsiteY19" fmla="*/ 1960918 h 3928790"/>
                    <a:gd name="connsiteX20" fmla="*/ 1519502 w 2218340"/>
                    <a:gd name="connsiteY20" fmla="*/ 1508933 h 3928790"/>
                    <a:gd name="connsiteX21" fmla="*/ 1512548 w 2218340"/>
                    <a:gd name="connsiteY21" fmla="*/ 837910 h 3928790"/>
                    <a:gd name="connsiteX22" fmla="*/ 1602945 w 2218340"/>
                    <a:gd name="connsiteY22" fmla="*/ 1112578 h 3928790"/>
                    <a:gd name="connsiteX23" fmla="*/ 1564700 w 2218340"/>
                    <a:gd name="connsiteY23" fmla="*/ 1446351 h 3928790"/>
                    <a:gd name="connsiteX24" fmla="*/ 1870659 w 2218340"/>
                    <a:gd name="connsiteY24" fmla="*/ 1745356 h 3928790"/>
                    <a:gd name="connsiteX25" fmla="*/ 1978440 w 2218340"/>
                    <a:gd name="connsiteY25" fmla="*/ 2134759 h 3928790"/>
                    <a:gd name="connsiteX26" fmla="*/ 1815031 w 2218340"/>
                    <a:gd name="connsiteY26" fmla="*/ 2461578 h 3928790"/>
                    <a:gd name="connsiteX27" fmla="*/ 2037546 w 2218340"/>
                    <a:gd name="connsiteY27" fmla="*/ 2600651 h 3928790"/>
                    <a:gd name="connsiteX28" fmla="*/ 2218340 w 2218340"/>
                    <a:gd name="connsiteY28" fmla="*/ 1752310 h 3928790"/>
                    <a:gd name="connsiteX29" fmla="*/ 1787216 w 2218340"/>
                    <a:gd name="connsiteY29" fmla="*/ 1185590 h 3928790"/>
                    <a:gd name="connsiteX30" fmla="*/ 1797646 w 2218340"/>
                    <a:gd name="connsiteY30" fmla="*/ 413740 h 3928790"/>
                    <a:gd name="connsiteX31" fmla="*/ 1860229 w 2218340"/>
                    <a:gd name="connsiteY31" fmla="*/ 90397 h 3928790"/>
                    <a:gd name="connsiteX32" fmla="*/ 1210067 w 2218340"/>
                    <a:gd name="connsiteY32" fmla="*/ 0 h 3928790"/>
                    <a:gd name="connsiteX0" fmla="*/ 1189876 w 2198149"/>
                    <a:gd name="connsiteY0" fmla="*/ 0 h 3928790"/>
                    <a:gd name="connsiteX1" fmla="*/ 1014974 w 2198149"/>
                    <a:gd name="connsiteY1" fmla="*/ 791108 h 3928790"/>
                    <a:gd name="connsiteX2" fmla="*/ 976728 w 2198149"/>
                    <a:gd name="connsiteY2" fmla="*/ 1335756 h 3928790"/>
                    <a:gd name="connsiteX3" fmla="*/ 407594 w 2198149"/>
                    <a:gd name="connsiteY3" fmla="*/ 1852325 h 3928790"/>
                    <a:gd name="connsiteX4" fmla="*/ 253012 w 2198149"/>
                    <a:gd name="connsiteY4" fmla="*/ 2070801 h 3928790"/>
                    <a:gd name="connsiteX5" fmla="*/ 363208 w 2198149"/>
                    <a:gd name="connsiteY5" fmla="*/ 2346723 h 3928790"/>
                    <a:gd name="connsiteX6" fmla="*/ 101635 w 2198149"/>
                    <a:gd name="connsiteY6" fmla="*/ 2444194 h 3928790"/>
                    <a:gd name="connsiteX7" fmla="*/ 61531 w 2198149"/>
                    <a:gd name="connsiteY7" fmla="*/ 2646526 h 3928790"/>
                    <a:gd name="connsiteX8" fmla="*/ 47403 w 2198149"/>
                    <a:gd name="connsiteY8" fmla="*/ 2845900 h 3928790"/>
                    <a:gd name="connsiteX9" fmla="*/ 654447 w 2198149"/>
                    <a:gd name="connsiteY9" fmla="*/ 2405949 h 3928790"/>
                    <a:gd name="connsiteX10" fmla="*/ 619679 w 2198149"/>
                    <a:gd name="connsiteY10" fmla="*/ 2068699 h 3928790"/>
                    <a:gd name="connsiteX11" fmla="*/ 1033419 w 2198149"/>
                    <a:gd name="connsiteY11" fmla="*/ 1947011 h 3928790"/>
                    <a:gd name="connsiteX12" fmla="*/ 1169014 w 2198149"/>
                    <a:gd name="connsiteY12" fmla="*/ 1880952 h 3928790"/>
                    <a:gd name="connsiteX13" fmla="*/ 703122 w 2198149"/>
                    <a:gd name="connsiteY13" fmla="*/ 2555452 h 3928790"/>
                    <a:gd name="connsiteX14" fmla="*/ 612725 w 2198149"/>
                    <a:gd name="connsiteY14" fmla="*/ 3066543 h 3928790"/>
                    <a:gd name="connsiteX15" fmla="*/ 268522 w 2198149"/>
                    <a:gd name="connsiteY15" fmla="*/ 3539388 h 3928790"/>
                    <a:gd name="connsiteX16" fmla="*/ 282429 w 2198149"/>
                    <a:gd name="connsiteY16" fmla="*/ 3928790 h 3928790"/>
                    <a:gd name="connsiteX17" fmla="*/ 831764 w 2198149"/>
                    <a:gd name="connsiteY17" fmla="*/ 3205615 h 3928790"/>
                    <a:gd name="connsiteX18" fmla="*/ 1064710 w 2198149"/>
                    <a:gd name="connsiteY18" fmla="*/ 2545022 h 3928790"/>
                    <a:gd name="connsiteX19" fmla="*/ 1464543 w 2198149"/>
                    <a:gd name="connsiteY19" fmla="*/ 1960918 h 3928790"/>
                    <a:gd name="connsiteX20" fmla="*/ 1499311 w 2198149"/>
                    <a:gd name="connsiteY20" fmla="*/ 1508933 h 3928790"/>
                    <a:gd name="connsiteX21" fmla="*/ 1492357 w 2198149"/>
                    <a:gd name="connsiteY21" fmla="*/ 837910 h 3928790"/>
                    <a:gd name="connsiteX22" fmla="*/ 1582754 w 2198149"/>
                    <a:gd name="connsiteY22" fmla="*/ 1112578 h 3928790"/>
                    <a:gd name="connsiteX23" fmla="*/ 1544509 w 2198149"/>
                    <a:gd name="connsiteY23" fmla="*/ 1446351 h 3928790"/>
                    <a:gd name="connsiteX24" fmla="*/ 1850468 w 2198149"/>
                    <a:gd name="connsiteY24" fmla="*/ 1745356 h 3928790"/>
                    <a:gd name="connsiteX25" fmla="*/ 1958249 w 2198149"/>
                    <a:gd name="connsiteY25" fmla="*/ 2134759 h 3928790"/>
                    <a:gd name="connsiteX26" fmla="*/ 1794840 w 2198149"/>
                    <a:gd name="connsiteY26" fmla="*/ 2461578 h 3928790"/>
                    <a:gd name="connsiteX27" fmla="*/ 2017355 w 2198149"/>
                    <a:gd name="connsiteY27" fmla="*/ 2600651 h 3928790"/>
                    <a:gd name="connsiteX28" fmla="*/ 2198149 w 2198149"/>
                    <a:gd name="connsiteY28" fmla="*/ 1752310 h 3928790"/>
                    <a:gd name="connsiteX29" fmla="*/ 1767025 w 2198149"/>
                    <a:gd name="connsiteY29" fmla="*/ 1185590 h 3928790"/>
                    <a:gd name="connsiteX30" fmla="*/ 1777455 w 2198149"/>
                    <a:gd name="connsiteY30" fmla="*/ 413740 h 3928790"/>
                    <a:gd name="connsiteX31" fmla="*/ 1840038 w 2198149"/>
                    <a:gd name="connsiteY31" fmla="*/ 90397 h 3928790"/>
                    <a:gd name="connsiteX32" fmla="*/ 1189876 w 2198149"/>
                    <a:gd name="connsiteY32"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2998 w 2218135"/>
                    <a:gd name="connsiteY4" fmla="*/ 2070801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89000 w 2218135"/>
                    <a:gd name="connsiteY12" fmla="*/ 1880952 h 3928790"/>
                    <a:gd name="connsiteX13" fmla="*/ 723108 w 2218135"/>
                    <a:gd name="connsiteY13" fmla="*/ 2555452 h 3928790"/>
                    <a:gd name="connsiteX14" fmla="*/ 632711 w 2218135"/>
                    <a:gd name="connsiteY14" fmla="*/ 3066543 h 3928790"/>
                    <a:gd name="connsiteX15" fmla="*/ 288508 w 2218135"/>
                    <a:gd name="connsiteY15" fmla="*/ 3539388 h 3928790"/>
                    <a:gd name="connsiteX16" fmla="*/ 302415 w 2218135"/>
                    <a:gd name="connsiteY16" fmla="*/ 3928790 h 3928790"/>
                    <a:gd name="connsiteX17" fmla="*/ 851750 w 2218135"/>
                    <a:gd name="connsiteY17" fmla="*/ 3205615 h 3928790"/>
                    <a:gd name="connsiteX18" fmla="*/ 1084696 w 2218135"/>
                    <a:gd name="connsiteY18" fmla="*/ 2545022 h 3928790"/>
                    <a:gd name="connsiteX19" fmla="*/ 1484529 w 2218135"/>
                    <a:gd name="connsiteY19" fmla="*/ 1960918 h 3928790"/>
                    <a:gd name="connsiteX20" fmla="*/ 1519297 w 2218135"/>
                    <a:gd name="connsiteY20" fmla="*/ 1508933 h 3928790"/>
                    <a:gd name="connsiteX21" fmla="*/ 1512343 w 2218135"/>
                    <a:gd name="connsiteY21" fmla="*/ 837910 h 3928790"/>
                    <a:gd name="connsiteX22" fmla="*/ 1602740 w 2218135"/>
                    <a:gd name="connsiteY22" fmla="*/ 1112578 h 3928790"/>
                    <a:gd name="connsiteX23" fmla="*/ 1564495 w 2218135"/>
                    <a:gd name="connsiteY23" fmla="*/ 1446351 h 3928790"/>
                    <a:gd name="connsiteX24" fmla="*/ 1870454 w 2218135"/>
                    <a:gd name="connsiteY24" fmla="*/ 1745356 h 3928790"/>
                    <a:gd name="connsiteX25" fmla="*/ 1978235 w 2218135"/>
                    <a:gd name="connsiteY25" fmla="*/ 2134759 h 3928790"/>
                    <a:gd name="connsiteX26" fmla="*/ 1814826 w 2218135"/>
                    <a:gd name="connsiteY26" fmla="*/ 2461578 h 3928790"/>
                    <a:gd name="connsiteX27" fmla="*/ 2037341 w 2218135"/>
                    <a:gd name="connsiteY27" fmla="*/ 2600651 h 3928790"/>
                    <a:gd name="connsiteX28" fmla="*/ 2218135 w 2218135"/>
                    <a:gd name="connsiteY28" fmla="*/ 1752310 h 3928790"/>
                    <a:gd name="connsiteX29" fmla="*/ 1787011 w 2218135"/>
                    <a:gd name="connsiteY29" fmla="*/ 1185590 h 3928790"/>
                    <a:gd name="connsiteX30" fmla="*/ 1797441 w 2218135"/>
                    <a:gd name="connsiteY30" fmla="*/ 413740 h 3928790"/>
                    <a:gd name="connsiteX31" fmla="*/ 1860024 w 2218135"/>
                    <a:gd name="connsiteY31" fmla="*/ 90397 h 3928790"/>
                    <a:gd name="connsiteX32" fmla="*/ 1209862 w 2218135"/>
                    <a:gd name="connsiteY32"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2998 w 2218135"/>
                    <a:gd name="connsiteY4" fmla="*/ 2070801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89000 w 2218135"/>
                    <a:gd name="connsiteY12" fmla="*/ 1880952 h 3928790"/>
                    <a:gd name="connsiteX13" fmla="*/ 723108 w 2218135"/>
                    <a:gd name="connsiteY13" fmla="*/ 2555452 h 3928790"/>
                    <a:gd name="connsiteX14" fmla="*/ 632711 w 2218135"/>
                    <a:gd name="connsiteY14" fmla="*/ 3066543 h 3928790"/>
                    <a:gd name="connsiteX15" fmla="*/ 288508 w 2218135"/>
                    <a:gd name="connsiteY15" fmla="*/ 3539388 h 3928790"/>
                    <a:gd name="connsiteX16" fmla="*/ 302415 w 2218135"/>
                    <a:gd name="connsiteY16" fmla="*/ 3928790 h 3928790"/>
                    <a:gd name="connsiteX17" fmla="*/ 851750 w 2218135"/>
                    <a:gd name="connsiteY17" fmla="*/ 3205615 h 3928790"/>
                    <a:gd name="connsiteX18" fmla="*/ 1084696 w 2218135"/>
                    <a:gd name="connsiteY18" fmla="*/ 2545022 h 3928790"/>
                    <a:gd name="connsiteX19" fmla="*/ 1484529 w 2218135"/>
                    <a:gd name="connsiteY19" fmla="*/ 1960918 h 3928790"/>
                    <a:gd name="connsiteX20" fmla="*/ 1519297 w 2218135"/>
                    <a:gd name="connsiteY20" fmla="*/ 1508933 h 3928790"/>
                    <a:gd name="connsiteX21" fmla="*/ 1512343 w 2218135"/>
                    <a:gd name="connsiteY21" fmla="*/ 837910 h 3928790"/>
                    <a:gd name="connsiteX22" fmla="*/ 1602740 w 2218135"/>
                    <a:gd name="connsiteY22" fmla="*/ 1112578 h 3928790"/>
                    <a:gd name="connsiteX23" fmla="*/ 1564495 w 2218135"/>
                    <a:gd name="connsiteY23" fmla="*/ 1446351 h 3928790"/>
                    <a:gd name="connsiteX24" fmla="*/ 1870454 w 2218135"/>
                    <a:gd name="connsiteY24" fmla="*/ 1745356 h 3928790"/>
                    <a:gd name="connsiteX25" fmla="*/ 1978235 w 2218135"/>
                    <a:gd name="connsiteY25" fmla="*/ 2134759 h 3928790"/>
                    <a:gd name="connsiteX26" fmla="*/ 1814826 w 2218135"/>
                    <a:gd name="connsiteY26" fmla="*/ 2461578 h 3928790"/>
                    <a:gd name="connsiteX27" fmla="*/ 2037341 w 2218135"/>
                    <a:gd name="connsiteY27" fmla="*/ 2600651 h 3928790"/>
                    <a:gd name="connsiteX28" fmla="*/ 2218135 w 2218135"/>
                    <a:gd name="connsiteY28" fmla="*/ 1752310 h 3928790"/>
                    <a:gd name="connsiteX29" fmla="*/ 1787011 w 2218135"/>
                    <a:gd name="connsiteY29" fmla="*/ 1185590 h 3928790"/>
                    <a:gd name="connsiteX30" fmla="*/ 1797441 w 2218135"/>
                    <a:gd name="connsiteY30" fmla="*/ 413740 h 3928790"/>
                    <a:gd name="connsiteX31" fmla="*/ 1860024 w 2218135"/>
                    <a:gd name="connsiteY31" fmla="*/ 90397 h 3928790"/>
                    <a:gd name="connsiteX32" fmla="*/ 1209862 w 2218135"/>
                    <a:gd name="connsiteY32"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2998 w 2218135"/>
                    <a:gd name="connsiteY4" fmla="*/ 2070801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89000 w 2218135"/>
                    <a:gd name="connsiteY12" fmla="*/ 1880952 h 3928790"/>
                    <a:gd name="connsiteX13" fmla="*/ 723108 w 2218135"/>
                    <a:gd name="connsiteY13" fmla="*/ 2555452 h 3928790"/>
                    <a:gd name="connsiteX14" fmla="*/ 632711 w 2218135"/>
                    <a:gd name="connsiteY14" fmla="*/ 3066543 h 3928790"/>
                    <a:gd name="connsiteX15" fmla="*/ 288508 w 2218135"/>
                    <a:gd name="connsiteY15" fmla="*/ 3539388 h 3928790"/>
                    <a:gd name="connsiteX16" fmla="*/ 302415 w 2218135"/>
                    <a:gd name="connsiteY16" fmla="*/ 3928790 h 3928790"/>
                    <a:gd name="connsiteX17" fmla="*/ 851750 w 2218135"/>
                    <a:gd name="connsiteY17" fmla="*/ 3205615 h 3928790"/>
                    <a:gd name="connsiteX18" fmla="*/ 1084696 w 2218135"/>
                    <a:gd name="connsiteY18" fmla="*/ 2545022 h 3928790"/>
                    <a:gd name="connsiteX19" fmla="*/ 1484529 w 2218135"/>
                    <a:gd name="connsiteY19" fmla="*/ 1960918 h 3928790"/>
                    <a:gd name="connsiteX20" fmla="*/ 1519297 w 2218135"/>
                    <a:gd name="connsiteY20" fmla="*/ 1508933 h 3928790"/>
                    <a:gd name="connsiteX21" fmla="*/ 1512343 w 2218135"/>
                    <a:gd name="connsiteY21" fmla="*/ 837910 h 3928790"/>
                    <a:gd name="connsiteX22" fmla="*/ 1602740 w 2218135"/>
                    <a:gd name="connsiteY22" fmla="*/ 1112578 h 3928790"/>
                    <a:gd name="connsiteX23" fmla="*/ 1564495 w 2218135"/>
                    <a:gd name="connsiteY23" fmla="*/ 1446351 h 3928790"/>
                    <a:gd name="connsiteX24" fmla="*/ 1870454 w 2218135"/>
                    <a:gd name="connsiteY24" fmla="*/ 1745356 h 3928790"/>
                    <a:gd name="connsiteX25" fmla="*/ 1978235 w 2218135"/>
                    <a:gd name="connsiteY25" fmla="*/ 2134759 h 3928790"/>
                    <a:gd name="connsiteX26" fmla="*/ 1814826 w 2218135"/>
                    <a:gd name="connsiteY26" fmla="*/ 2461578 h 3928790"/>
                    <a:gd name="connsiteX27" fmla="*/ 2037341 w 2218135"/>
                    <a:gd name="connsiteY27" fmla="*/ 2600651 h 3928790"/>
                    <a:gd name="connsiteX28" fmla="*/ 2218135 w 2218135"/>
                    <a:gd name="connsiteY28" fmla="*/ 1752310 h 3928790"/>
                    <a:gd name="connsiteX29" fmla="*/ 1787011 w 2218135"/>
                    <a:gd name="connsiteY29" fmla="*/ 1185590 h 3928790"/>
                    <a:gd name="connsiteX30" fmla="*/ 1797441 w 2218135"/>
                    <a:gd name="connsiteY30" fmla="*/ 413740 h 3928790"/>
                    <a:gd name="connsiteX31" fmla="*/ 1860024 w 2218135"/>
                    <a:gd name="connsiteY31" fmla="*/ 90397 h 3928790"/>
                    <a:gd name="connsiteX32" fmla="*/ 1209862 w 2218135"/>
                    <a:gd name="connsiteY32"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2998 w 2218135"/>
                    <a:gd name="connsiteY4" fmla="*/ 2070801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89000 w 2218135"/>
                    <a:gd name="connsiteY12" fmla="*/ 1880952 h 3928790"/>
                    <a:gd name="connsiteX13" fmla="*/ 723108 w 2218135"/>
                    <a:gd name="connsiteY13" fmla="*/ 2555452 h 3928790"/>
                    <a:gd name="connsiteX14" fmla="*/ 632711 w 2218135"/>
                    <a:gd name="connsiteY14" fmla="*/ 3066543 h 3928790"/>
                    <a:gd name="connsiteX15" fmla="*/ 288508 w 2218135"/>
                    <a:gd name="connsiteY15" fmla="*/ 3539388 h 3928790"/>
                    <a:gd name="connsiteX16" fmla="*/ 302415 w 2218135"/>
                    <a:gd name="connsiteY16" fmla="*/ 3928790 h 3928790"/>
                    <a:gd name="connsiteX17" fmla="*/ 851750 w 2218135"/>
                    <a:gd name="connsiteY17" fmla="*/ 3205615 h 3928790"/>
                    <a:gd name="connsiteX18" fmla="*/ 1084696 w 2218135"/>
                    <a:gd name="connsiteY18" fmla="*/ 2545022 h 3928790"/>
                    <a:gd name="connsiteX19" fmla="*/ 1484529 w 2218135"/>
                    <a:gd name="connsiteY19" fmla="*/ 1960918 h 3928790"/>
                    <a:gd name="connsiteX20" fmla="*/ 1519297 w 2218135"/>
                    <a:gd name="connsiteY20" fmla="*/ 1508933 h 3928790"/>
                    <a:gd name="connsiteX21" fmla="*/ 1512343 w 2218135"/>
                    <a:gd name="connsiteY21" fmla="*/ 837910 h 3928790"/>
                    <a:gd name="connsiteX22" fmla="*/ 1602740 w 2218135"/>
                    <a:gd name="connsiteY22" fmla="*/ 1112578 h 3928790"/>
                    <a:gd name="connsiteX23" fmla="*/ 1564495 w 2218135"/>
                    <a:gd name="connsiteY23" fmla="*/ 1446351 h 3928790"/>
                    <a:gd name="connsiteX24" fmla="*/ 1870454 w 2218135"/>
                    <a:gd name="connsiteY24" fmla="*/ 1745356 h 3928790"/>
                    <a:gd name="connsiteX25" fmla="*/ 1978235 w 2218135"/>
                    <a:gd name="connsiteY25" fmla="*/ 2134759 h 3928790"/>
                    <a:gd name="connsiteX26" fmla="*/ 1814826 w 2218135"/>
                    <a:gd name="connsiteY26" fmla="*/ 2461578 h 3928790"/>
                    <a:gd name="connsiteX27" fmla="*/ 2037341 w 2218135"/>
                    <a:gd name="connsiteY27" fmla="*/ 2600651 h 3928790"/>
                    <a:gd name="connsiteX28" fmla="*/ 2218135 w 2218135"/>
                    <a:gd name="connsiteY28" fmla="*/ 1752310 h 3928790"/>
                    <a:gd name="connsiteX29" fmla="*/ 1787011 w 2218135"/>
                    <a:gd name="connsiteY29" fmla="*/ 1185590 h 3928790"/>
                    <a:gd name="connsiteX30" fmla="*/ 1797441 w 2218135"/>
                    <a:gd name="connsiteY30" fmla="*/ 413740 h 3928790"/>
                    <a:gd name="connsiteX31" fmla="*/ 1860024 w 2218135"/>
                    <a:gd name="connsiteY31" fmla="*/ 90397 h 3928790"/>
                    <a:gd name="connsiteX32" fmla="*/ 1209862 w 2218135"/>
                    <a:gd name="connsiteY32"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89000 w 2218135"/>
                    <a:gd name="connsiteY12" fmla="*/ 1880952 h 3928790"/>
                    <a:gd name="connsiteX13" fmla="*/ 723108 w 2218135"/>
                    <a:gd name="connsiteY13" fmla="*/ 2555452 h 3928790"/>
                    <a:gd name="connsiteX14" fmla="*/ 632711 w 2218135"/>
                    <a:gd name="connsiteY14" fmla="*/ 3066543 h 3928790"/>
                    <a:gd name="connsiteX15" fmla="*/ 288508 w 2218135"/>
                    <a:gd name="connsiteY15" fmla="*/ 3539388 h 3928790"/>
                    <a:gd name="connsiteX16" fmla="*/ 302415 w 2218135"/>
                    <a:gd name="connsiteY16" fmla="*/ 3928790 h 3928790"/>
                    <a:gd name="connsiteX17" fmla="*/ 851750 w 2218135"/>
                    <a:gd name="connsiteY17" fmla="*/ 3205615 h 3928790"/>
                    <a:gd name="connsiteX18" fmla="*/ 1084696 w 2218135"/>
                    <a:gd name="connsiteY18" fmla="*/ 2545022 h 3928790"/>
                    <a:gd name="connsiteX19" fmla="*/ 1484529 w 2218135"/>
                    <a:gd name="connsiteY19" fmla="*/ 1960918 h 3928790"/>
                    <a:gd name="connsiteX20" fmla="*/ 1519297 w 2218135"/>
                    <a:gd name="connsiteY20" fmla="*/ 1508933 h 3928790"/>
                    <a:gd name="connsiteX21" fmla="*/ 1512343 w 2218135"/>
                    <a:gd name="connsiteY21" fmla="*/ 837910 h 3928790"/>
                    <a:gd name="connsiteX22" fmla="*/ 1602740 w 2218135"/>
                    <a:gd name="connsiteY22" fmla="*/ 1112578 h 3928790"/>
                    <a:gd name="connsiteX23" fmla="*/ 1564495 w 2218135"/>
                    <a:gd name="connsiteY23" fmla="*/ 1446351 h 3928790"/>
                    <a:gd name="connsiteX24" fmla="*/ 1870454 w 2218135"/>
                    <a:gd name="connsiteY24" fmla="*/ 1745356 h 3928790"/>
                    <a:gd name="connsiteX25" fmla="*/ 1978235 w 2218135"/>
                    <a:gd name="connsiteY25" fmla="*/ 2134759 h 3928790"/>
                    <a:gd name="connsiteX26" fmla="*/ 1814826 w 2218135"/>
                    <a:gd name="connsiteY26" fmla="*/ 2461578 h 3928790"/>
                    <a:gd name="connsiteX27" fmla="*/ 2037341 w 2218135"/>
                    <a:gd name="connsiteY27" fmla="*/ 2600651 h 3928790"/>
                    <a:gd name="connsiteX28" fmla="*/ 2218135 w 2218135"/>
                    <a:gd name="connsiteY28" fmla="*/ 1752310 h 3928790"/>
                    <a:gd name="connsiteX29" fmla="*/ 1787011 w 2218135"/>
                    <a:gd name="connsiteY29" fmla="*/ 1185590 h 3928790"/>
                    <a:gd name="connsiteX30" fmla="*/ 1797441 w 2218135"/>
                    <a:gd name="connsiteY30" fmla="*/ 413740 h 3928790"/>
                    <a:gd name="connsiteX31" fmla="*/ 1860024 w 2218135"/>
                    <a:gd name="connsiteY31" fmla="*/ 90397 h 3928790"/>
                    <a:gd name="connsiteX32" fmla="*/ 1209862 w 2218135"/>
                    <a:gd name="connsiteY32"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79546 w 2218135"/>
                    <a:gd name="connsiteY12" fmla="*/ 1792087 h 3928790"/>
                    <a:gd name="connsiteX13" fmla="*/ 1189000 w 2218135"/>
                    <a:gd name="connsiteY13" fmla="*/ 1880952 h 3928790"/>
                    <a:gd name="connsiteX14" fmla="*/ 723108 w 2218135"/>
                    <a:gd name="connsiteY14" fmla="*/ 2555452 h 3928790"/>
                    <a:gd name="connsiteX15" fmla="*/ 632711 w 2218135"/>
                    <a:gd name="connsiteY15" fmla="*/ 3066543 h 3928790"/>
                    <a:gd name="connsiteX16" fmla="*/ 288508 w 2218135"/>
                    <a:gd name="connsiteY16" fmla="*/ 3539388 h 3928790"/>
                    <a:gd name="connsiteX17" fmla="*/ 302415 w 2218135"/>
                    <a:gd name="connsiteY17" fmla="*/ 3928790 h 3928790"/>
                    <a:gd name="connsiteX18" fmla="*/ 851750 w 2218135"/>
                    <a:gd name="connsiteY18" fmla="*/ 3205615 h 3928790"/>
                    <a:gd name="connsiteX19" fmla="*/ 1084696 w 2218135"/>
                    <a:gd name="connsiteY19" fmla="*/ 2545022 h 3928790"/>
                    <a:gd name="connsiteX20" fmla="*/ 1484529 w 2218135"/>
                    <a:gd name="connsiteY20" fmla="*/ 1960918 h 3928790"/>
                    <a:gd name="connsiteX21" fmla="*/ 1519297 w 2218135"/>
                    <a:gd name="connsiteY21" fmla="*/ 1508933 h 3928790"/>
                    <a:gd name="connsiteX22" fmla="*/ 1512343 w 2218135"/>
                    <a:gd name="connsiteY22" fmla="*/ 837910 h 3928790"/>
                    <a:gd name="connsiteX23" fmla="*/ 1602740 w 2218135"/>
                    <a:gd name="connsiteY23" fmla="*/ 1112578 h 3928790"/>
                    <a:gd name="connsiteX24" fmla="*/ 1564495 w 2218135"/>
                    <a:gd name="connsiteY24" fmla="*/ 1446351 h 3928790"/>
                    <a:gd name="connsiteX25" fmla="*/ 1870454 w 2218135"/>
                    <a:gd name="connsiteY25" fmla="*/ 1745356 h 3928790"/>
                    <a:gd name="connsiteX26" fmla="*/ 1978235 w 2218135"/>
                    <a:gd name="connsiteY26" fmla="*/ 2134759 h 3928790"/>
                    <a:gd name="connsiteX27" fmla="*/ 1814826 w 2218135"/>
                    <a:gd name="connsiteY27" fmla="*/ 2461578 h 3928790"/>
                    <a:gd name="connsiteX28" fmla="*/ 2037341 w 2218135"/>
                    <a:gd name="connsiteY28" fmla="*/ 2600651 h 3928790"/>
                    <a:gd name="connsiteX29" fmla="*/ 2218135 w 2218135"/>
                    <a:gd name="connsiteY29" fmla="*/ 1752310 h 3928790"/>
                    <a:gd name="connsiteX30" fmla="*/ 1787011 w 2218135"/>
                    <a:gd name="connsiteY30" fmla="*/ 1185590 h 3928790"/>
                    <a:gd name="connsiteX31" fmla="*/ 1797441 w 2218135"/>
                    <a:gd name="connsiteY31" fmla="*/ 413740 h 3928790"/>
                    <a:gd name="connsiteX32" fmla="*/ 1860024 w 2218135"/>
                    <a:gd name="connsiteY32" fmla="*/ 90397 h 3928790"/>
                    <a:gd name="connsiteX33" fmla="*/ 1209862 w 2218135"/>
                    <a:gd name="connsiteY33"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79546 w 2218135"/>
                    <a:gd name="connsiteY12" fmla="*/ 1792087 h 3928790"/>
                    <a:gd name="connsiteX13" fmla="*/ 1189000 w 2218135"/>
                    <a:gd name="connsiteY13" fmla="*/ 1880952 h 3928790"/>
                    <a:gd name="connsiteX14" fmla="*/ 723108 w 2218135"/>
                    <a:gd name="connsiteY14" fmla="*/ 2555452 h 3928790"/>
                    <a:gd name="connsiteX15" fmla="*/ 632711 w 2218135"/>
                    <a:gd name="connsiteY15" fmla="*/ 3066543 h 3928790"/>
                    <a:gd name="connsiteX16" fmla="*/ 288508 w 2218135"/>
                    <a:gd name="connsiteY16" fmla="*/ 3539388 h 3928790"/>
                    <a:gd name="connsiteX17" fmla="*/ 302415 w 2218135"/>
                    <a:gd name="connsiteY17" fmla="*/ 3928790 h 3928790"/>
                    <a:gd name="connsiteX18" fmla="*/ 851750 w 2218135"/>
                    <a:gd name="connsiteY18" fmla="*/ 3205615 h 3928790"/>
                    <a:gd name="connsiteX19" fmla="*/ 1084696 w 2218135"/>
                    <a:gd name="connsiteY19" fmla="*/ 2545022 h 3928790"/>
                    <a:gd name="connsiteX20" fmla="*/ 1484529 w 2218135"/>
                    <a:gd name="connsiteY20" fmla="*/ 1960918 h 3928790"/>
                    <a:gd name="connsiteX21" fmla="*/ 1519297 w 2218135"/>
                    <a:gd name="connsiteY21" fmla="*/ 1508933 h 3928790"/>
                    <a:gd name="connsiteX22" fmla="*/ 1512343 w 2218135"/>
                    <a:gd name="connsiteY22" fmla="*/ 837910 h 3928790"/>
                    <a:gd name="connsiteX23" fmla="*/ 1602740 w 2218135"/>
                    <a:gd name="connsiteY23" fmla="*/ 1112578 h 3928790"/>
                    <a:gd name="connsiteX24" fmla="*/ 1564495 w 2218135"/>
                    <a:gd name="connsiteY24" fmla="*/ 1446351 h 3928790"/>
                    <a:gd name="connsiteX25" fmla="*/ 1870454 w 2218135"/>
                    <a:gd name="connsiteY25" fmla="*/ 1745356 h 3928790"/>
                    <a:gd name="connsiteX26" fmla="*/ 1978235 w 2218135"/>
                    <a:gd name="connsiteY26" fmla="*/ 2134759 h 3928790"/>
                    <a:gd name="connsiteX27" fmla="*/ 1814826 w 2218135"/>
                    <a:gd name="connsiteY27" fmla="*/ 2461578 h 3928790"/>
                    <a:gd name="connsiteX28" fmla="*/ 2037341 w 2218135"/>
                    <a:gd name="connsiteY28" fmla="*/ 2600651 h 3928790"/>
                    <a:gd name="connsiteX29" fmla="*/ 2218135 w 2218135"/>
                    <a:gd name="connsiteY29" fmla="*/ 1752310 h 3928790"/>
                    <a:gd name="connsiteX30" fmla="*/ 1787011 w 2218135"/>
                    <a:gd name="connsiteY30" fmla="*/ 1185590 h 3928790"/>
                    <a:gd name="connsiteX31" fmla="*/ 1797441 w 2218135"/>
                    <a:gd name="connsiteY31" fmla="*/ 413740 h 3928790"/>
                    <a:gd name="connsiteX32" fmla="*/ 1860024 w 2218135"/>
                    <a:gd name="connsiteY32" fmla="*/ 90397 h 3928790"/>
                    <a:gd name="connsiteX33" fmla="*/ 1209862 w 2218135"/>
                    <a:gd name="connsiteY33"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79546 w 2218135"/>
                    <a:gd name="connsiteY12" fmla="*/ 1792087 h 3928790"/>
                    <a:gd name="connsiteX13" fmla="*/ 1189000 w 2218135"/>
                    <a:gd name="connsiteY13" fmla="*/ 1880952 h 3928790"/>
                    <a:gd name="connsiteX14" fmla="*/ 723108 w 2218135"/>
                    <a:gd name="connsiteY14" fmla="*/ 2555452 h 3928790"/>
                    <a:gd name="connsiteX15" fmla="*/ 632711 w 2218135"/>
                    <a:gd name="connsiteY15" fmla="*/ 3066543 h 3928790"/>
                    <a:gd name="connsiteX16" fmla="*/ 288508 w 2218135"/>
                    <a:gd name="connsiteY16" fmla="*/ 3539388 h 3928790"/>
                    <a:gd name="connsiteX17" fmla="*/ 302415 w 2218135"/>
                    <a:gd name="connsiteY17" fmla="*/ 3928790 h 3928790"/>
                    <a:gd name="connsiteX18" fmla="*/ 851750 w 2218135"/>
                    <a:gd name="connsiteY18" fmla="*/ 3205615 h 3928790"/>
                    <a:gd name="connsiteX19" fmla="*/ 1084696 w 2218135"/>
                    <a:gd name="connsiteY19" fmla="*/ 2545022 h 3928790"/>
                    <a:gd name="connsiteX20" fmla="*/ 1484529 w 2218135"/>
                    <a:gd name="connsiteY20" fmla="*/ 1960918 h 3928790"/>
                    <a:gd name="connsiteX21" fmla="*/ 1519297 w 2218135"/>
                    <a:gd name="connsiteY21" fmla="*/ 1508933 h 3928790"/>
                    <a:gd name="connsiteX22" fmla="*/ 1512343 w 2218135"/>
                    <a:gd name="connsiteY22" fmla="*/ 837910 h 3928790"/>
                    <a:gd name="connsiteX23" fmla="*/ 1602740 w 2218135"/>
                    <a:gd name="connsiteY23" fmla="*/ 1112578 h 3928790"/>
                    <a:gd name="connsiteX24" fmla="*/ 1564495 w 2218135"/>
                    <a:gd name="connsiteY24" fmla="*/ 1446351 h 3928790"/>
                    <a:gd name="connsiteX25" fmla="*/ 1870454 w 2218135"/>
                    <a:gd name="connsiteY25" fmla="*/ 1745356 h 3928790"/>
                    <a:gd name="connsiteX26" fmla="*/ 1978235 w 2218135"/>
                    <a:gd name="connsiteY26" fmla="*/ 2134759 h 3928790"/>
                    <a:gd name="connsiteX27" fmla="*/ 1814826 w 2218135"/>
                    <a:gd name="connsiteY27" fmla="*/ 2461578 h 3928790"/>
                    <a:gd name="connsiteX28" fmla="*/ 2037341 w 2218135"/>
                    <a:gd name="connsiteY28" fmla="*/ 2600651 h 3928790"/>
                    <a:gd name="connsiteX29" fmla="*/ 2218135 w 2218135"/>
                    <a:gd name="connsiteY29" fmla="*/ 1752310 h 3928790"/>
                    <a:gd name="connsiteX30" fmla="*/ 1787011 w 2218135"/>
                    <a:gd name="connsiteY30" fmla="*/ 1185590 h 3928790"/>
                    <a:gd name="connsiteX31" fmla="*/ 1797441 w 2218135"/>
                    <a:gd name="connsiteY31" fmla="*/ 413740 h 3928790"/>
                    <a:gd name="connsiteX32" fmla="*/ 1860024 w 2218135"/>
                    <a:gd name="connsiteY32" fmla="*/ 90397 h 3928790"/>
                    <a:gd name="connsiteX33" fmla="*/ 1209862 w 2218135"/>
                    <a:gd name="connsiteY33"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23108 w 2218135"/>
                    <a:gd name="connsiteY14" fmla="*/ 2555452 h 3928790"/>
                    <a:gd name="connsiteX15" fmla="*/ 632711 w 2218135"/>
                    <a:gd name="connsiteY15" fmla="*/ 3066543 h 3928790"/>
                    <a:gd name="connsiteX16" fmla="*/ 288508 w 2218135"/>
                    <a:gd name="connsiteY16" fmla="*/ 3539388 h 3928790"/>
                    <a:gd name="connsiteX17" fmla="*/ 302415 w 2218135"/>
                    <a:gd name="connsiteY17" fmla="*/ 3928790 h 3928790"/>
                    <a:gd name="connsiteX18" fmla="*/ 851750 w 2218135"/>
                    <a:gd name="connsiteY18" fmla="*/ 3205615 h 3928790"/>
                    <a:gd name="connsiteX19" fmla="*/ 1084696 w 2218135"/>
                    <a:gd name="connsiteY19" fmla="*/ 2545022 h 3928790"/>
                    <a:gd name="connsiteX20" fmla="*/ 1484529 w 2218135"/>
                    <a:gd name="connsiteY20" fmla="*/ 1960918 h 3928790"/>
                    <a:gd name="connsiteX21" fmla="*/ 1519297 w 2218135"/>
                    <a:gd name="connsiteY21" fmla="*/ 1508933 h 3928790"/>
                    <a:gd name="connsiteX22" fmla="*/ 1512343 w 2218135"/>
                    <a:gd name="connsiteY22" fmla="*/ 837910 h 3928790"/>
                    <a:gd name="connsiteX23" fmla="*/ 1602740 w 2218135"/>
                    <a:gd name="connsiteY23" fmla="*/ 1112578 h 3928790"/>
                    <a:gd name="connsiteX24" fmla="*/ 1564495 w 2218135"/>
                    <a:gd name="connsiteY24" fmla="*/ 1446351 h 3928790"/>
                    <a:gd name="connsiteX25" fmla="*/ 1870454 w 2218135"/>
                    <a:gd name="connsiteY25" fmla="*/ 1745356 h 3928790"/>
                    <a:gd name="connsiteX26" fmla="*/ 1978235 w 2218135"/>
                    <a:gd name="connsiteY26" fmla="*/ 2134759 h 3928790"/>
                    <a:gd name="connsiteX27" fmla="*/ 1814826 w 2218135"/>
                    <a:gd name="connsiteY27" fmla="*/ 2461578 h 3928790"/>
                    <a:gd name="connsiteX28" fmla="*/ 2037341 w 2218135"/>
                    <a:gd name="connsiteY28" fmla="*/ 2600651 h 3928790"/>
                    <a:gd name="connsiteX29" fmla="*/ 2218135 w 2218135"/>
                    <a:gd name="connsiteY29" fmla="*/ 1752310 h 3928790"/>
                    <a:gd name="connsiteX30" fmla="*/ 1787011 w 2218135"/>
                    <a:gd name="connsiteY30" fmla="*/ 1185590 h 3928790"/>
                    <a:gd name="connsiteX31" fmla="*/ 1797441 w 2218135"/>
                    <a:gd name="connsiteY31" fmla="*/ 413740 h 3928790"/>
                    <a:gd name="connsiteX32" fmla="*/ 1860024 w 2218135"/>
                    <a:gd name="connsiteY32" fmla="*/ 90397 h 3928790"/>
                    <a:gd name="connsiteX33" fmla="*/ 1209862 w 2218135"/>
                    <a:gd name="connsiteY33"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23108 w 2218135"/>
                    <a:gd name="connsiteY14" fmla="*/ 2555452 h 3928790"/>
                    <a:gd name="connsiteX15" fmla="*/ 632711 w 2218135"/>
                    <a:gd name="connsiteY15" fmla="*/ 3066543 h 3928790"/>
                    <a:gd name="connsiteX16" fmla="*/ 288508 w 2218135"/>
                    <a:gd name="connsiteY16" fmla="*/ 3539388 h 3928790"/>
                    <a:gd name="connsiteX17" fmla="*/ 302415 w 2218135"/>
                    <a:gd name="connsiteY17" fmla="*/ 3928790 h 3928790"/>
                    <a:gd name="connsiteX18" fmla="*/ 851750 w 2218135"/>
                    <a:gd name="connsiteY18" fmla="*/ 3205615 h 3928790"/>
                    <a:gd name="connsiteX19" fmla="*/ 1084696 w 2218135"/>
                    <a:gd name="connsiteY19" fmla="*/ 2545022 h 3928790"/>
                    <a:gd name="connsiteX20" fmla="*/ 1484529 w 2218135"/>
                    <a:gd name="connsiteY20" fmla="*/ 1960918 h 3928790"/>
                    <a:gd name="connsiteX21" fmla="*/ 1519297 w 2218135"/>
                    <a:gd name="connsiteY21" fmla="*/ 1508933 h 3928790"/>
                    <a:gd name="connsiteX22" fmla="*/ 1512343 w 2218135"/>
                    <a:gd name="connsiteY22" fmla="*/ 837910 h 3928790"/>
                    <a:gd name="connsiteX23" fmla="*/ 1602740 w 2218135"/>
                    <a:gd name="connsiteY23" fmla="*/ 1112578 h 3928790"/>
                    <a:gd name="connsiteX24" fmla="*/ 1564495 w 2218135"/>
                    <a:gd name="connsiteY24" fmla="*/ 1446351 h 3928790"/>
                    <a:gd name="connsiteX25" fmla="*/ 1870454 w 2218135"/>
                    <a:gd name="connsiteY25" fmla="*/ 1745356 h 3928790"/>
                    <a:gd name="connsiteX26" fmla="*/ 1978235 w 2218135"/>
                    <a:gd name="connsiteY26" fmla="*/ 2134759 h 3928790"/>
                    <a:gd name="connsiteX27" fmla="*/ 1814826 w 2218135"/>
                    <a:gd name="connsiteY27" fmla="*/ 2461578 h 3928790"/>
                    <a:gd name="connsiteX28" fmla="*/ 2037341 w 2218135"/>
                    <a:gd name="connsiteY28" fmla="*/ 2600651 h 3928790"/>
                    <a:gd name="connsiteX29" fmla="*/ 2218135 w 2218135"/>
                    <a:gd name="connsiteY29" fmla="*/ 1752310 h 3928790"/>
                    <a:gd name="connsiteX30" fmla="*/ 1787011 w 2218135"/>
                    <a:gd name="connsiteY30" fmla="*/ 1185590 h 3928790"/>
                    <a:gd name="connsiteX31" fmla="*/ 1797441 w 2218135"/>
                    <a:gd name="connsiteY31" fmla="*/ 413740 h 3928790"/>
                    <a:gd name="connsiteX32" fmla="*/ 1860024 w 2218135"/>
                    <a:gd name="connsiteY32" fmla="*/ 90397 h 3928790"/>
                    <a:gd name="connsiteX33" fmla="*/ 1209862 w 2218135"/>
                    <a:gd name="connsiteY33"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23108 w 2218135"/>
                    <a:gd name="connsiteY14" fmla="*/ 2555452 h 3928790"/>
                    <a:gd name="connsiteX15" fmla="*/ 632711 w 2218135"/>
                    <a:gd name="connsiteY15" fmla="*/ 3066543 h 3928790"/>
                    <a:gd name="connsiteX16" fmla="*/ 288508 w 2218135"/>
                    <a:gd name="connsiteY16" fmla="*/ 3539388 h 3928790"/>
                    <a:gd name="connsiteX17" fmla="*/ 302415 w 2218135"/>
                    <a:gd name="connsiteY17" fmla="*/ 3928790 h 3928790"/>
                    <a:gd name="connsiteX18" fmla="*/ 851750 w 2218135"/>
                    <a:gd name="connsiteY18" fmla="*/ 3205615 h 3928790"/>
                    <a:gd name="connsiteX19" fmla="*/ 1084696 w 2218135"/>
                    <a:gd name="connsiteY19" fmla="*/ 2545022 h 3928790"/>
                    <a:gd name="connsiteX20" fmla="*/ 1484529 w 2218135"/>
                    <a:gd name="connsiteY20" fmla="*/ 1960918 h 3928790"/>
                    <a:gd name="connsiteX21" fmla="*/ 1519297 w 2218135"/>
                    <a:gd name="connsiteY21" fmla="*/ 1508933 h 3928790"/>
                    <a:gd name="connsiteX22" fmla="*/ 1512343 w 2218135"/>
                    <a:gd name="connsiteY22" fmla="*/ 837910 h 3928790"/>
                    <a:gd name="connsiteX23" fmla="*/ 1602740 w 2218135"/>
                    <a:gd name="connsiteY23" fmla="*/ 1112578 h 3928790"/>
                    <a:gd name="connsiteX24" fmla="*/ 1564495 w 2218135"/>
                    <a:gd name="connsiteY24" fmla="*/ 1446351 h 3928790"/>
                    <a:gd name="connsiteX25" fmla="*/ 1870454 w 2218135"/>
                    <a:gd name="connsiteY25" fmla="*/ 1745356 h 3928790"/>
                    <a:gd name="connsiteX26" fmla="*/ 1978235 w 2218135"/>
                    <a:gd name="connsiteY26" fmla="*/ 2134759 h 3928790"/>
                    <a:gd name="connsiteX27" fmla="*/ 1814826 w 2218135"/>
                    <a:gd name="connsiteY27" fmla="*/ 2461578 h 3928790"/>
                    <a:gd name="connsiteX28" fmla="*/ 2037341 w 2218135"/>
                    <a:gd name="connsiteY28" fmla="*/ 2600651 h 3928790"/>
                    <a:gd name="connsiteX29" fmla="*/ 2218135 w 2218135"/>
                    <a:gd name="connsiteY29" fmla="*/ 1752310 h 3928790"/>
                    <a:gd name="connsiteX30" fmla="*/ 1787011 w 2218135"/>
                    <a:gd name="connsiteY30" fmla="*/ 1185590 h 3928790"/>
                    <a:gd name="connsiteX31" fmla="*/ 1797441 w 2218135"/>
                    <a:gd name="connsiteY31" fmla="*/ 413740 h 3928790"/>
                    <a:gd name="connsiteX32" fmla="*/ 1860024 w 2218135"/>
                    <a:gd name="connsiteY32" fmla="*/ 90397 h 3928790"/>
                    <a:gd name="connsiteX33" fmla="*/ 1209862 w 2218135"/>
                    <a:gd name="connsiteY33"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23108 w 2218135"/>
                    <a:gd name="connsiteY14" fmla="*/ 2555452 h 3928790"/>
                    <a:gd name="connsiteX15" fmla="*/ 632711 w 2218135"/>
                    <a:gd name="connsiteY15" fmla="*/ 3066543 h 3928790"/>
                    <a:gd name="connsiteX16" fmla="*/ 288508 w 2218135"/>
                    <a:gd name="connsiteY16" fmla="*/ 3539388 h 3928790"/>
                    <a:gd name="connsiteX17" fmla="*/ 302415 w 2218135"/>
                    <a:gd name="connsiteY17" fmla="*/ 3928790 h 3928790"/>
                    <a:gd name="connsiteX18" fmla="*/ 851750 w 2218135"/>
                    <a:gd name="connsiteY18" fmla="*/ 3205615 h 3928790"/>
                    <a:gd name="connsiteX19" fmla="*/ 1084696 w 2218135"/>
                    <a:gd name="connsiteY19" fmla="*/ 2545022 h 3928790"/>
                    <a:gd name="connsiteX20" fmla="*/ 1484529 w 2218135"/>
                    <a:gd name="connsiteY20" fmla="*/ 1960918 h 3928790"/>
                    <a:gd name="connsiteX21" fmla="*/ 1519297 w 2218135"/>
                    <a:gd name="connsiteY21" fmla="*/ 1508933 h 3928790"/>
                    <a:gd name="connsiteX22" fmla="*/ 1512343 w 2218135"/>
                    <a:gd name="connsiteY22" fmla="*/ 837910 h 3928790"/>
                    <a:gd name="connsiteX23" fmla="*/ 1602740 w 2218135"/>
                    <a:gd name="connsiteY23" fmla="*/ 1112578 h 3928790"/>
                    <a:gd name="connsiteX24" fmla="*/ 1564495 w 2218135"/>
                    <a:gd name="connsiteY24" fmla="*/ 1446351 h 3928790"/>
                    <a:gd name="connsiteX25" fmla="*/ 1870454 w 2218135"/>
                    <a:gd name="connsiteY25" fmla="*/ 1745356 h 3928790"/>
                    <a:gd name="connsiteX26" fmla="*/ 1978235 w 2218135"/>
                    <a:gd name="connsiteY26" fmla="*/ 2134759 h 3928790"/>
                    <a:gd name="connsiteX27" fmla="*/ 1814826 w 2218135"/>
                    <a:gd name="connsiteY27" fmla="*/ 2461578 h 3928790"/>
                    <a:gd name="connsiteX28" fmla="*/ 2037341 w 2218135"/>
                    <a:gd name="connsiteY28" fmla="*/ 2600651 h 3928790"/>
                    <a:gd name="connsiteX29" fmla="*/ 2218135 w 2218135"/>
                    <a:gd name="connsiteY29" fmla="*/ 1752310 h 3928790"/>
                    <a:gd name="connsiteX30" fmla="*/ 1787011 w 2218135"/>
                    <a:gd name="connsiteY30" fmla="*/ 1185590 h 3928790"/>
                    <a:gd name="connsiteX31" fmla="*/ 1797441 w 2218135"/>
                    <a:gd name="connsiteY31" fmla="*/ 413740 h 3928790"/>
                    <a:gd name="connsiteX32" fmla="*/ 1860024 w 2218135"/>
                    <a:gd name="connsiteY32" fmla="*/ 90397 h 3928790"/>
                    <a:gd name="connsiteX33" fmla="*/ 1209862 w 2218135"/>
                    <a:gd name="connsiteY33"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62457 w 2218135"/>
                    <a:gd name="connsiteY14" fmla="*/ 2491743 h 3928790"/>
                    <a:gd name="connsiteX15" fmla="*/ 632711 w 2218135"/>
                    <a:gd name="connsiteY15" fmla="*/ 3066543 h 3928790"/>
                    <a:gd name="connsiteX16" fmla="*/ 288508 w 2218135"/>
                    <a:gd name="connsiteY16" fmla="*/ 3539388 h 3928790"/>
                    <a:gd name="connsiteX17" fmla="*/ 302415 w 2218135"/>
                    <a:gd name="connsiteY17" fmla="*/ 3928790 h 3928790"/>
                    <a:gd name="connsiteX18" fmla="*/ 851750 w 2218135"/>
                    <a:gd name="connsiteY18" fmla="*/ 3205615 h 3928790"/>
                    <a:gd name="connsiteX19" fmla="*/ 1084696 w 2218135"/>
                    <a:gd name="connsiteY19" fmla="*/ 2545022 h 3928790"/>
                    <a:gd name="connsiteX20" fmla="*/ 1484529 w 2218135"/>
                    <a:gd name="connsiteY20" fmla="*/ 1960918 h 3928790"/>
                    <a:gd name="connsiteX21" fmla="*/ 1519297 w 2218135"/>
                    <a:gd name="connsiteY21" fmla="*/ 1508933 h 3928790"/>
                    <a:gd name="connsiteX22" fmla="*/ 1512343 w 2218135"/>
                    <a:gd name="connsiteY22" fmla="*/ 837910 h 3928790"/>
                    <a:gd name="connsiteX23" fmla="*/ 1602740 w 2218135"/>
                    <a:gd name="connsiteY23" fmla="*/ 1112578 h 3928790"/>
                    <a:gd name="connsiteX24" fmla="*/ 1564495 w 2218135"/>
                    <a:gd name="connsiteY24" fmla="*/ 1446351 h 3928790"/>
                    <a:gd name="connsiteX25" fmla="*/ 1870454 w 2218135"/>
                    <a:gd name="connsiteY25" fmla="*/ 1745356 h 3928790"/>
                    <a:gd name="connsiteX26" fmla="*/ 1978235 w 2218135"/>
                    <a:gd name="connsiteY26" fmla="*/ 2134759 h 3928790"/>
                    <a:gd name="connsiteX27" fmla="*/ 1814826 w 2218135"/>
                    <a:gd name="connsiteY27" fmla="*/ 2461578 h 3928790"/>
                    <a:gd name="connsiteX28" fmla="*/ 2037341 w 2218135"/>
                    <a:gd name="connsiteY28" fmla="*/ 2600651 h 3928790"/>
                    <a:gd name="connsiteX29" fmla="*/ 2218135 w 2218135"/>
                    <a:gd name="connsiteY29" fmla="*/ 1752310 h 3928790"/>
                    <a:gd name="connsiteX30" fmla="*/ 1787011 w 2218135"/>
                    <a:gd name="connsiteY30" fmla="*/ 1185590 h 3928790"/>
                    <a:gd name="connsiteX31" fmla="*/ 1797441 w 2218135"/>
                    <a:gd name="connsiteY31" fmla="*/ 413740 h 3928790"/>
                    <a:gd name="connsiteX32" fmla="*/ 1860024 w 2218135"/>
                    <a:gd name="connsiteY32" fmla="*/ 90397 h 3928790"/>
                    <a:gd name="connsiteX33" fmla="*/ 1209862 w 2218135"/>
                    <a:gd name="connsiteY33"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62457 w 2218135"/>
                    <a:gd name="connsiteY14" fmla="*/ 2491743 h 3928790"/>
                    <a:gd name="connsiteX15" fmla="*/ 632711 w 2218135"/>
                    <a:gd name="connsiteY15" fmla="*/ 3066543 h 3928790"/>
                    <a:gd name="connsiteX16" fmla="*/ 288508 w 2218135"/>
                    <a:gd name="connsiteY16" fmla="*/ 3539388 h 3928790"/>
                    <a:gd name="connsiteX17" fmla="*/ 302415 w 2218135"/>
                    <a:gd name="connsiteY17" fmla="*/ 3928790 h 3928790"/>
                    <a:gd name="connsiteX18" fmla="*/ 851750 w 2218135"/>
                    <a:gd name="connsiteY18" fmla="*/ 3205615 h 3928790"/>
                    <a:gd name="connsiteX19" fmla="*/ 1084696 w 2218135"/>
                    <a:gd name="connsiteY19" fmla="*/ 2545022 h 3928790"/>
                    <a:gd name="connsiteX20" fmla="*/ 1484529 w 2218135"/>
                    <a:gd name="connsiteY20" fmla="*/ 1960918 h 3928790"/>
                    <a:gd name="connsiteX21" fmla="*/ 1519297 w 2218135"/>
                    <a:gd name="connsiteY21" fmla="*/ 1508933 h 3928790"/>
                    <a:gd name="connsiteX22" fmla="*/ 1512343 w 2218135"/>
                    <a:gd name="connsiteY22" fmla="*/ 837910 h 3928790"/>
                    <a:gd name="connsiteX23" fmla="*/ 1602740 w 2218135"/>
                    <a:gd name="connsiteY23" fmla="*/ 1112578 h 3928790"/>
                    <a:gd name="connsiteX24" fmla="*/ 1564495 w 2218135"/>
                    <a:gd name="connsiteY24" fmla="*/ 1446351 h 3928790"/>
                    <a:gd name="connsiteX25" fmla="*/ 1870454 w 2218135"/>
                    <a:gd name="connsiteY25" fmla="*/ 1745356 h 3928790"/>
                    <a:gd name="connsiteX26" fmla="*/ 1978235 w 2218135"/>
                    <a:gd name="connsiteY26" fmla="*/ 2134759 h 3928790"/>
                    <a:gd name="connsiteX27" fmla="*/ 1814826 w 2218135"/>
                    <a:gd name="connsiteY27" fmla="*/ 2461578 h 3928790"/>
                    <a:gd name="connsiteX28" fmla="*/ 2037341 w 2218135"/>
                    <a:gd name="connsiteY28" fmla="*/ 2600651 h 3928790"/>
                    <a:gd name="connsiteX29" fmla="*/ 2218135 w 2218135"/>
                    <a:gd name="connsiteY29" fmla="*/ 1752310 h 3928790"/>
                    <a:gd name="connsiteX30" fmla="*/ 1787011 w 2218135"/>
                    <a:gd name="connsiteY30" fmla="*/ 1185590 h 3928790"/>
                    <a:gd name="connsiteX31" fmla="*/ 1797441 w 2218135"/>
                    <a:gd name="connsiteY31" fmla="*/ 413740 h 3928790"/>
                    <a:gd name="connsiteX32" fmla="*/ 1860024 w 2218135"/>
                    <a:gd name="connsiteY32" fmla="*/ 90397 h 3928790"/>
                    <a:gd name="connsiteX33" fmla="*/ 1209862 w 2218135"/>
                    <a:gd name="connsiteY33"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62457 w 2218135"/>
                    <a:gd name="connsiteY14" fmla="*/ 2491743 h 3928790"/>
                    <a:gd name="connsiteX15" fmla="*/ 632711 w 2218135"/>
                    <a:gd name="connsiteY15" fmla="*/ 3066543 h 3928790"/>
                    <a:gd name="connsiteX16" fmla="*/ 288508 w 2218135"/>
                    <a:gd name="connsiteY16" fmla="*/ 3539388 h 3928790"/>
                    <a:gd name="connsiteX17" fmla="*/ 302415 w 2218135"/>
                    <a:gd name="connsiteY17" fmla="*/ 3928790 h 3928790"/>
                    <a:gd name="connsiteX18" fmla="*/ 851750 w 2218135"/>
                    <a:gd name="connsiteY18" fmla="*/ 3205615 h 3928790"/>
                    <a:gd name="connsiteX19" fmla="*/ 1084696 w 2218135"/>
                    <a:gd name="connsiteY19" fmla="*/ 2545022 h 3928790"/>
                    <a:gd name="connsiteX20" fmla="*/ 1484529 w 2218135"/>
                    <a:gd name="connsiteY20" fmla="*/ 1960918 h 3928790"/>
                    <a:gd name="connsiteX21" fmla="*/ 1519297 w 2218135"/>
                    <a:gd name="connsiteY21" fmla="*/ 1508933 h 3928790"/>
                    <a:gd name="connsiteX22" fmla="*/ 1512343 w 2218135"/>
                    <a:gd name="connsiteY22" fmla="*/ 837910 h 3928790"/>
                    <a:gd name="connsiteX23" fmla="*/ 1602740 w 2218135"/>
                    <a:gd name="connsiteY23" fmla="*/ 1112578 h 3928790"/>
                    <a:gd name="connsiteX24" fmla="*/ 1564495 w 2218135"/>
                    <a:gd name="connsiteY24" fmla="*/ 1446351 h 3928790"/>
                    <a:gd name="connsiteX25" fmla="*/ 1870454 w 2218135"/>
                    <a:gd name="connsiteY25" fmla="*/ 1745356 h 3928790"/>
                    <a:gd name="connsiteX26" fmla="*/ 1978235 w 2218135"/>
                    <a:gd name="connsiteY26" fmla="*/ 2134759 h 3928790"/>
                    <a:gd name="connsiteX27" fmla="*/ 1814826 w 2218135"/>
                    <a:gd name="connsiteY27" fmla="*/ 2461578 h 3928790"/>
                    <a:gd name="connsiteX28" fmla="*/ 2037341 w 2218135"/>
                    <a:gd name="connsiteY28" fmla="*/ 2600651 h 3928790"/>
                    <a:gd name="connsiteX29" fmla="*/ 2218135 w 2218135"/>
                    <a:gd name="connsiteY29" fmla="*/ 1752310 h 3928790"/>
                    <a:gd name="connsiteX30" fmla="*/ 1787011 w 2218135"/>
                    <a:gd name="connsiteY30" fmla="*/ 1185590 h 3928790"/>
                    <a:gd name="connsiteX31" fmla="*/ 1797441 w 2218135"/>
                    <a:gd name="connsiteY31" fmla="*/ 413740 h 3928790"/>
                    <a:gd name="connsiteX32" fmla="*/ 1860024 w 2218135"/>
                    <a:gd name="connsiteY32" fmla="*/ 90397 h 3928790"/>
                    <a:gd name="connsiteX33" fmla="*/ 1209862 w 2218135"/>
                    <a:gd name="connsiteY33"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62457 w 2218135"/>
                    <a:gd name="connsiteY14" fmla="*/ 2491743 h 3928790"/>
                    <a:gd name="connsiteX15" fmla="*/ 656764 w 2218135"/>
                    <a:gd name="connsiteY15" fmla="*/ 2764573 h 3928790"/>
                    <a:gd name="connsiteX16" fmla="*/ 632711 w 2218135"/>
                    <a:gd name="connsiteY16" fmla="*/ 3066543 h 3928790"/>
                    <a:gd name="connsiteX17" fmla="*/ 288508 w 2218135"/>
                    <a:gd name="connsiteY17" fmla="*/ 3539388 h 3928790"/>
                    <a:gd name="connsiteX18" fmla="*/ 302415 w 2218135"/>
                    <a:gd name="connsiteY18" fmla="*/ 3928790 h 3928790"/>
                    <a:gd name="connsiteX19" fmla="*/ 851750 w 2218135"/>
                    <a:gd name="connsiteY19" fmla="*/ 3205615 h 3928790"/>
                    <a:gd name="connsiteX20" fmla="*/ 1084696 w 2218135"/>
                    <a:gd name="connsiteY20" fmla="*/ 2545022 h 3928790"/>
                    <a:gd name="connsiteX21" fmla="*/ 1484529 w 2218135"/>
                    <a:gd name="connsiteY21" fmla="*/ 1960918 h 3928790"/>
                    <a:gd name="connsiteX22" fmla="*/ 1519297 w 2218135"/>
                    <a:gd name="connsiteY22" fmla="*/ 1508933 h 3928790"/>
                    <a:gd name="connsiteX23" fmla="*/ 1512343 w 2218135"/>
                    <a:gd name="connsiteY23" fmla="*/ 837910 h 3928790"/>
                    <a:gd name="connsiteX24" fmla="*/ 1602740 w 2218135"/>
                    <a:gd name="connsiteY24" fmla="*/ 1112578 h 3928790"/>
                    <a:gd name="connsiteX25" fmla="*/ 1564495 w 2218135"/>
                    <a:gd name="connsiteY25" fmla="*/ 1446351 h 3928790"/>
                    <a:gd name="connsiteX26" fmla="*/ 1870454 w 2218135"/>
                    <a:gd name="connsiteY26" fmla="*/ 1745356 h 3928790"/>
                    <a:gd name="connsiteX27" fmla="*/ 1978235 w 2218135"/>
                    <a:gd name="connsiteY27" fmla="*/ 2134759 h 3928790"/>
                    <a:gd name="connsiteX28" fmla="*/ 1814826 w 2218135"/>
                    <a:gd name="connsiteY28" fmla="*/ 2461578 h 3928790"/>
                    <a:gd name="connsiteX29" fmla="*/ 2037341 w 2218135"/>
                    <a:gd name="connsiteY29" fmla="*/ 2600651 h 3928790"/>
                    <a:gd name="connsiteX30" fmla="*/ 2218135 w 2218135"/>
                    <a:gd name="connsiteY30" fmla="*/ 1752310 h 3928790"/>
                    <a:gd name="connsiteX31" fmla="*/ 1787011 w 2218135"/>
                    <a:gd name="connsiteY31" fmla="*/ 1185590 h 3928790"/>
                    <a:gd name="connsiteX32" fmla="*/ 1797441 w 2218135"/>
                    <a:gd name="connsiteY32" fmla="*/ 413740 h 3928790"/>
                    <a:gd name="connsiteX33" fmla="*/ 1860024 w 2218135"/>
                    <a:gd name="connsiteY33" fmla="*/ 90397 h 3928790"/>
                    <a:gd name="connsiteX34" fmla="*/ 1209862 w 2218135"/>
                    <a:gd name="connsiteY34"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71826 w 2218135"/>
                    <a:gd name="connsiteY14" fmla="*/ 2489869 h 3928790"/>
                    <a:gd name="connsiteX15" fmla="*/ 656764 w 2218135"/>
                    <a:gd name="connsiteY15" fmla="*/ 2764573 h 3928790"/>
                    <a:gd name="connsiteX16" fmla="*/ 632711 w 2218135"/>
                    <a:gd name="connsiteY16" fmla="*/ 3066543 h 3928790"/>
                    <a:gd name="connsiteX17" fmla="*/ 288508 w 2218135"/>
                    <a:gd name="connsiteY17" fmla="*/ 3539388 h 3928790"/>
                    <a:gd name="connsiteX18" fmla="*/ 302415 w 2218135"/>
                    <a:gd name="connsiteY18" fmla="*/ 3928790 h 3928790"/>
                    <a:gd name="connsiteX19" fmla="*/ 851750 w 2218135"/>
                    <a:gd name="connsiteY19" fmla="*/ 3205615 h 3928790"/>
                    <a:gd name="connsiteX20" fmla="*/ 1084696 w 2218135"/>
                    <a:gd name="connsiteY20" fmla="*/ 2545022 h 3928790"/>
                    <a:gd name="connsiteX21" fmla="*/ 1484529 w 2218135"/>
                    <a:gd name="connsiteY21" fmla="*/ 1960918 h 3928790"/>
                    <a:gd name="connsiteX22" fmla="*/ 1519297 w 2218135"/>
                    <a:gd name="connsiteY22" fmla="*/ 1508933 h 3928790"/>
                    <a:gd name="connsiteX23" fmla="*/ 1512343 w 2218135"/>
                    <a:gd name="connsiteY23" fmla="*/ 837910 h 3928790"/>
                    <a:gd name="connsiteX24" fmla="*/ 1602740 w 2218135"/>
                    <a:gd name="connsiteY24" fmla="*/ 1112578 h 3928790"/>
                    <a:gd name="connsiteX25" fmla="*/ 1564495 w 2218135"/>
                    <a:gd name="connsiteY25" fmla="*/ 1446351 h 3928790"/>
                    <a:gd name="connsiteX26" fmla="*/ 1870454 w 2218135"/>
                    <a:gd name="connsiteY26" fmla="*/ 1745356 h 3928790"/>
                    <a:gd name="connsiteX27" fmla="*/ 1978235 w 2218135"/>
                    <a:gd name="connsiteY27" fmla="*/ 2134759 h 3928790"/>
                    <a:gd name="connsiteX28" fmla="*/ 1814826 w 2218135"/>
                    <a:gd name="connsiteY28" fmla="*/ 2461578 h 3928790"/>
                    <a:gd name="connsiteX29" fmla="*/ 2037341 w 2218135"/>
                    <a:gd name="connsiteY29" fmla="*/ 2600651 h 3928790"/>
                    <a:gd name="connsiteX30" fmla="*/ 2218135 w 2218135"/>
                    <a:gd name="connsiteY30" fmla="*/ 1752310 h 3928790"/>
                    <a:gd name="connsiteX31" fmla="*/ 1787011 w 2218135"/>
                    <a:gd name="connsiteY31" fmla="*/ 1185590 h 3928790"/>
                    <a:gd name="connsiteX32" fmla="*/ 1797441 w 2218135"/>
                    <a:gd name="connsiteY32" fmla="*/ 413740 h 3928790"/>
                    <a:gd name="connsiteX33" fmla="*/ 1860024 w 2218135"/>
                    <a:gd name="connsiteY33" fmla="*/ 90397 h 3928790"/>
                    <a:gd name="connsiteX34" fmla="*/ 1209862 w 2218135"/>
                    <a:gd name="connsiteY34"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71826 w 2218135"/>
                    <a:gd name="connsiteY14" fmla="*/ 2489869 h 3928790"/>
                    <a:gd name="connsiteX15" fmla="*/ 656764 w 2218135"/>
                    <a:gd name="connsiteY15" fmla="*/ 2764573 h 3928790"/>
                    <a:gd name="connsiteX16" fmla="*/ 632711 w 2218135"/>
                    <a:gd name="connsiteY16" fmla="*/ 3066543 h 3928790"/>
                    <a:gd name="connsiteX17" fmla="*/ 288508 w 2218135"/>
                    <a:gd name="connsiteY17" fmla="*/ 3539388 h 3928790"/>
                    <a:gd name="connsiteX18" fmla="*/ 302415 w 2218135"/>
                    <a:gd name="connsiteY18" fmla="*/ 3928790 h 3928790"/>
                    <a:gd name="connsiteX19" fmla="*/ 851750 w 2218135"/>
                    <a:gd name="connsiteY19" fmla="*/ 3205615 h 3928790"/>
                    <a:gd name="connsiteX20" fmla="*/ 1084696 w 2218135"/>
                    <a:gd name="connsiteY20" fmla="*/ 2545022 h 3928790"/>
                    <a:gd name="connsiteX21" fmla="*/ 1484529 w 2218135"/>
                    <a:gd name="connsiteY21" fmla="*/ 1960918 h 3928790"/>
                    <a:gd name="connsiteX22" fmla="*/ 1519297 w 2218135"/>
                    <a:gd name="connsiteY22" fmla="*/ 1508933 h 3928790"/>
                    <a:gd name="connsiteX23" fmla="*/ 1512343 w 2218135"/>
                    <a:gd name="connsiteY23" fmla="*/ 837910 h 3928790"/>
                    <a:gd name="connsiteX24" fmla="*/ 1602740 w 2218135"/>
                    <a:gd name="connsiteY24" fmla="*/ 1112578 h 3928790"/>
                    <a:gd name="connsiteX25" fmla="*/ 1564495 w 2218135"/>
                    <a:gd name="connsiteY25" fmla="*/ 1446351 h 3928790"/>
                    <a:gd name="connsiteX26" fmla="*/ 1870454 w 2218135"/>
                    <a:gd name="connsiteY26" fmla="*/ 1745356 h 3928790"/>
                    <a:gd name="connsiteX27" fmla="*/ 1978235 w 2218135"/>
                    <a:gd name="connsiteY27" fmla="*/ 2134759 h 3928790"/>
                    <a:gd name="connsiteX28" fmla="*/ 1814826 w 2218135"/>
                    <a:gd name="connsiteY28" fmla="*/ 2461578 h 3928790"/>
                    <a:gd name="connsiteX29" fmla="*/ 2037341 w 2218135"/>
                    <a:gd name="connsiteY29" fmla="*/ 2600651 h 3928790"/>
                    <a:gd name="connsiteX30" fmla="*/ 2218135 w 2218135"/>
                    <a:gd name="connsiteY30" fmla="*/ 1752310 h 3928790"/>
                    <a:gd name="connsiteX31" fmla="*/ 1787011 w 2218135"/>
                    <a:gd name="connsiteY31" fmla="*/ 1185590 h 3928790"/>
                    <a:gd name="connsiteX32" fmla="*/ 1797441 w 2218135"/>
                    <a:gd name="connsiteY32" fmla="*/ 413740 h 3928790"/>
                    <a:gd name="connsiteX33" fmla="*/ 1860024 w 2218135"/>
                    <a:gd name="connsiteY33" fmla="*/ 90397 h 3928790"/>
                    <a:gd name="connsiteX34" fmla="*/ 1209862 w 2218135"/>
                    <a:gd name="connsiteY34"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71826 w 2218135"/>
                    <a:gd name="connsiteY14" fmla="*/ 2489869 h 3928790"/>
                    <a:gd name="connsiteX15" fmla="*/ 656764 w 2218135"/>
                    <a:gd name="connsiteY15" fmla="*/ 2764573 h 3928790"/>
                    <a:gd name="connsiteX16" fmla="*/ 632711 w 2218135"/>
                    <a:gd name="connsiteY16" fmla="*/ 3066543 h 3928790"/>
                    <a:gd name="connsiteX17" fmla="*/ 333479 w 2218135"/>
                    <a:gd name="connsiteY17" fmla="*/ 3456942 h 3928790"/>
                    <a:gd name="connsiteX18" fmla="*/ 302415 w 2218135"/>
                    <a:gd name="connsiteY18" fmla="*/ 3928790 h 3928790"/>
                    <a:gd name="connsiteX19" fmla="*/ 851750 w 2218135"/>
                    <a:gd name="connsiteY19" fmla="*/ 3205615 h 3928790"/>
                    <a:gd name="connsiteX20" fmla="*/ 1084696 w 2218135"/>
                    <a:gd name="connsiteY20" fmla="*/ 2545022 h 3928790"/>
                    <a:gd name="connsiteX21" fmla="*/ 1484529 w 2218135"/>
                    <a:gd name="connsiteY21" fmla="*/ 1960918 h 3928790"/>
                    <a:gd name="connsiteX22" fmla="*/ 1519297 w 2218135"/>
                    <a:gd name="connsiteY22" fmla="*/ 1508933 h 3928790"/>
                    <a:gd name="connsiteX23" fmla="*/ 1512343 w 2218135"/>
                    <a:gd name="connsiteY23" fmla="*/ 837910 h 3928790"/>
                    <a:gd name="connsiteX24" fmla="*/ 1602740 w 2218135"/>
                    <a:gd name="connsiteY24" fmla="*/ 1112578 h 3928790"/>
                    <a:gd name="connsiteX25" fmla="*/ 1564495 w 2218135"/>
                    <a:gd name="connsiteY25" fmla="*/ 1446351 h 3928790"/>
                    <a:gd name="connsiteX26" fmla="*/ 1870454 w 2218135"/>
                    <a:gd name="connsiteY26" fmla="*/ 1745356 h 3928790"/>
                    <a:gd name="connsiteX27" fmla="*/ 1978235 w 2218135"/>
                    <a:gd name="connsiteY27" fmla="*/ 2134759 h 3928790"/>
                    <a:gd name="connsiteX28" fmla="*/ 1814826 w 2218135"/>
                    <a:gd name="connsiteY28" fmla="*/ 2461578 h 3928790"/>
                    <a:gd name="connsiteX29" fmla="*/ 2037341 w 2218135"/>
                    <a:gd name="connsiteY29" fmla="*/ 2600651 h 3928790"/>
                    <a:gd name="connsiteX30" fmla="*/ 2218135 w 2218135"/>
                    <a:gd name="connsiteY30" fmla="*/ 1752310 h 3928790"/>
                    <a:gd name="connsiteX31" fmla="*/ 1787011 w 2218135"/>
                    <a:gd name="connsiteY31" fmla="*/ 1185590 h 3928790"/>
                    <a:gd name="connsiteX32" fmla="*/ 1797441 w 2218135"/>
                    <a:gd name="connsiteY32" fmla="*/ 413740 h 3928790"/>
                    <a:gd name="connsiteX33" fmla="*/ 1860024 w 2218135"/>
                    <a:gd name="connsiteY33" fmla="*/ 90397 h 3928790"/>
                    <a:gd name="connsiteX34" fmla="*/ 1209862 w 2218135"/>
                    <a:gd name="connsiteY34"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71826 w 2218135"/>
                    <a:gd name="connsiteY14" fmla="*/ 2489869 h 3928790"/>
                    <a:gd name="connsiteX15" fmla="*/ 656764 w 2218135"/>
                    <a:gd name="connsiteY15" fmla="*/ 2764573 h 3928790"/>
                    <a:gd name="connsiteX16" fmla="*/ 632711 w 2218135"/>
                    <a:gd name="connsiteY16" fmla="*/ 3066543 h 3928790"/>
                    <a:gd name="connsiteX17" fmla="*/ 333479 w 2218135"/>
                    <a:gd name="connsiteY17" fmla="*/ 3456942 h 3928790"/>
                    <a:gd name="connsiteX18" fmla="*/ 302415 w 2218135"/>
                    <a:gd name="connsiteY18" fmla="*/ 3928790 h 3928790"/>
                    <a:gd name="connsiteX19" fmla="*/ 851750 w 2218135"/>
                    <a:gd name="connsiteY19" fmla="*/ 3205615 h 3928790"/>
                    <a:gd name="connsiteX20" fmla="*/ 1084696 w 2218135"/>
                    <a:gd name="connsiteY20" fmla="*/ 2545022 h 3928790"/>
                    <a:gd name="connsiteX21" fmla="*/ 1484529 w 2218135"/>
                    <a:gd name="connsiteY21" fmla="*/ 1960918 h 3928790"/>
                    <a:gd name="connsiteX22" fmla="*/ 1519297 w 2218135"/>
                    <a:gd name="connsiteY22" fmla="*/ 1508933 h 3928790"/>
                    <a:gd name="connsiteX23" fmla="*/ 1512343 w 2218135"/>
                    <a:gd name="connsiteY23" fmla="*/ 837910 h 3928790"/>
                    <a:gd name="connsiteX24" fmla="*/ 1602740 w 2218135"/>
                    <a:gd name="connsiteY24" fmla="*/ 1112578 h 3928790"/>
                    <a:gd name="connsiteX25" fmla="*/ 1564495 w 2218135"/>
                    <a:gd name="connsiteY25" fmla="*/ 1446351 h 3928790"/>
                    <a:gd name="connsiteX26" fmla="*/ 1870454 w 2218135"/>
                    <a:gd name="connsiteY26" fmla="*/ 1745356 h 3928790"/>
                    <a:gd name="connsiteX27" fmla="*/ 1978235 w 2218135"/>
                    <a:gd name="connsiteY27" fmla="*/ 2134759 h 3928790"/>
                    <a:gd name="connsiteX28" fmla="*/ 1814826 w 2218135"/>
                    <a:gd name="connsiteY28" fmla="*/ 2461578 h 3928790"/>
                    <a:gd name="connsiteX29" fmla="*/ 2037341 w 2218135"/>
                    <a:gd name="connsiteY29" fmla="*/ 2600651 h 3928790"/>
                    <a:gd name="connsiteX30" fmla="*/ 2218135 w 2218135"/>
                    <a:gd name="connsiteY30" fmla="*/ 1752310 h 3928790"/>
                    <a:gd name="connsiteX31" fmla="*/ 1787011 w 2218135"/>
                    <a:gd name="connsiteY31" fmla="*/ 1185590 h 3928790"/>
                    <a:gd name="connsiteX32" fmla="*/ 1797441 w 2218135"/>
                    <a:gd name="connsiteY32" fmla="*/ 413740 h 3928790"/>
                    <a:gd name="connsiteX33" fmla="*/ 1860024 w 2218135"/>
                    <a:gd name="connsiteY33" fmla="*/ 90397 h 3928790"/>
                    <a:gd name="connsiteX34" fmla="*/ 1209862 w 2218135"/>
                    <a:gd name="connsiteY34"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71826 w 2218135"/>
                    <a:gd name="connsiteY14" fmla="*/ 2489869 h 3928790"/>
                    <a:gd name="connsiteX15" fmla="*/ 656764 w 2218135"/>
                    <a:gd name="connsiteY15" fmla="*/ 2764573 h 3928790"/>
                    <a:gd name="connsiteX16" fmla="*/ 632711 w 2218135"/>
                    <a:gd name="connsiteY16" fmla="*/ 3066543 h 3928790"/>
                    <a:gd name="connsiteX17" fmla="*/ 333479 w 2218135"/>
                    <a:gd name="connsiteY17" fmla="*/ 3456942 h 3928790"/>
                    <a:gd name="connsiteX18" fmla="*/ 302415 w 2218135"/>
                    <a:gd name="connsiteY18" fmla="*/ 3928790 h 3928790"/>
                    <a:gd name="connsiteX19" fmla="*/ 851750 w 2218135"/>
                    <a:gd name="connsiteY19" fmla="*/ 3205615 h 3928790"/>
                    <a:gd name="connsiteX20" fmla="*/ 1084696 w 2218135"/>
                    <a:gd name="connsiteY20" fmla="*/ 2545022 h 3928790"/>
                    <a:gd name="connsiteX21" fmla="*/ 1484529 w 2218135"/>
                    <a:gd name="connsiteY21" fmla="*/ 1960918 h 3928790"/>
                    <a:gd name="connsiteX22" fmla="*/ 1519297 w 2218135"/>
                    <a:gd name="connsiteY22" fmla="*/ 1508933 h 3928790"/>
                    <a:gd name="connsiteX23" fmla="*/ 1512343 w 2218135"/>
                    <a:gd name="connsiteY23" fmla="*/ 837910 h 3928790"/>
                    <a:gd name="connsiteX24" fmla="*/ 1602740 w 2218135"/>
                    <a:gd name="connsiteY24" fmla="*/ 1112578 h 3928790"/>
                    <a:gd name="connsiteX25" fmla="*/ 1564495 w 2218135"/>
                    <a:gd name="connsiteY25" fmla="*/ 1446351 h 3928790"/>
                    <a:gd name="connsiteX26" fmla="*/ 1870454 w 2218135"/>
                    <a:gd name="connsiteY26" fmla="*/ 1745356 h 3928790"/>
                    <a:gd name="connsiteX27" fmla="*/ 1978235 w 2218135"/>
                    <a:gd name="connsiteY27" fmla="*/ 2134759 h 3928790"/>
                    <a:gd name="connsiteX28" fmla="*/ 1814826 w 2218135"/>
                    <a:gd name="connsiteY28" fmla="*/ 2461578 h 3928790"/>
                    <a:gd name="connsiteX29" fmla="*/ 2037341 w 2218135"/>
                    <a:gd name="connsiteY29" fmla="*/ 2600651 h 3928790"/>
                    <a:gd name="connsiteX30" fmla="*/ 2218135 w 2218135"/>
                    <a:gd name="connsiteY30" fmla="*/ 1752310 h 3928790"/>
                    <a:gd name="connsiteX31" fmla="*/ 1787011 w 2218135"/>
                    <a:gd name="connsiteY31" fmla="*/ 1185590 h 3928790"/>
                    <a:gd name="connsiteX32" fmla="*/ 1797441 w 2218135"/>
                    <a:gd name="connsiteY32" fmla="*/ 413740 h 3928790"/>
                    <a:gd name="connsiteX33" fmla="*/ 1860024 w 2218135"/>
                    <a:gd name="connsiteY33" fmla="*/ 90397 h 3928790"/>
                    <a:gd name="connsiteX34" fmla="*/ 1209862 w 2218135"/>
                    <a:gd name="connsiteY34" fmla="*/ 0 h 3928790"/>
                    <a:gd name="connsiteX0" fmla="*/ 1209862 w 2218135"/>
                    <a:gd name="connsiteY0" fmla="*/ 0 h 3949402"/>
                    <a:gd name="connsiteX1" fmla="*/ 1034960 w 2218135"/>
                    <a:gd name="connsiteY1" fmla="*/ 791108 h 3949402"/>
                    <a:gd name="connsiteX2" fmla="*/ 996714 w 2218135"/>
                    <a:gd name="connsiteY2" fmla="*/ 1335756 h 3949402"/>
                    <a:gd name="connsiteX3" fmla="*/ 427580 w 2218135"/>
                    <a:gd name="connsiteY3" fmla="*/ 1852325 h 3949402"/>
                    <a:gd name="connsiteX4" fmla="*/ 276745 w 2218135"/>
                    <a:gd name="connsiteY4" fmla="*/ 2097034 h 3949402"/>
                    <a:gd name="connsiteX5" fmla="*/ 383194 w 2218135"/>
                    <a:gd name="connsiteY5" fmla="*/ 2346723 h 3949402"/>
                    <a:gd name="connsiteX6" fmla="*/ 121621 w 2218135"/>
                    <a:gd name="connsiteY6" fmla="*/ 2444194 h 3949402"/>
                    <a:gd name="connsiteX7" fmla="*/ 81517 w 2218135"/>
                    <a:gd name="connsiteY7" fmla="*/ 2646526 h 3949402"/>
                    <a:gd name="connsiteX8" fmla="*/ 67389 w 2218135"/>
                    <a:gd name="connsiteY8" fmla="*/ 2845900 h 3949402"/>
                    <a:gd name="connsiteX9" fmla="*/ 674433 w 2218135"/>
                    <a:gd name="connsiteY9" fmla="*/ 2405949 h 3949402"/>
                    <a:gd name="connsiteX10" fmla="*/ 639665 w 2218135"/>
                    <a:gd name="connsiteY10" fmla="*/ 2068699 h 3949402"/>
                    <a:gd name="connsiteX11" fmla="*/ 1053405 w 2218135"/>
                    <a:gd name="connsiteY11" fmla="*/ 1947011 h 3949402"/>
                    <a:gd name="connsiteX12" fmla="*/ 1162682 w 2218135"/>
                    <a:gd name="connsiteY12" fmla="*/ 1795834 h 3949402"/>
                    <a:gd name="connsiteX13" fmla="*/ 1189000 w 2218135"/>
                    <a:gd name="connsiteY13" fmla="*/ 1880952 h 3949402"/>
                    <a:gd name="connsiteX14" fmla="*/ 771826 w 2218135"/>
                    <a:gd name="connsiteY14" fmla="*/ 2489869 h 3949402"/>
                    <a:gd name="connsiteX15" fmla="*/ 656764 w 2218135"/>
                    <a:gd name="connsiteY15" fmla="*/ 2764573 h 3949402"/>
                    <a:gd name="connsiteX16" fmla="*/ 632711 w 2218135"/>
                    <a:gd name="connsiteY16" fmla="*/ 3066543 h 3949402"/>
                    <a:gd name="connsiteX17" fmla="*/ 333479 w 2218135"/>
                    <a:gd name="connsiteY17" fmla="*/ 3456942 h 3949402"/>
                    <a:gd name="connsiteX18" fmla="*/ 326981 w 2218135"/>
                    <a:gd name="connsiteY18" fmla="*/ 3742682 h 3949402"/>
                    <a:gd name="connsiteX19" fmla="*/ 302415 w 2218135"/>
                    <a:gd name="connsiteY19" fmla="*/ 3928790 h 3949402"/>
                    <a:gd name="connsiteX20" fmla="*/ 851750 w 2218135"/>
                    <a:gd name="connsiteY20" fmla="*/ 3205615 h 3949402"/>
                    <a:gd name="connsiteX21" fmla="*/ 1084696 w 2218135"/>
                    <a:gd name="connsiteY21" fmla="*/ 2545022 h 3949402"/>
                    <a:gd name="connsiteX22" fmla="*/ 1484529 w 2218135"/>
                    <a:gd name="connsiteY22" fmla="*/ 1960918 h 3949402"/>
                    <a:gd name="connsiteX23" fmla="*/ 1519297 w 2218135"/>
                    <a:gd name="connsiteY23" fmla="*/ 1508933 h 3949402"/>
                    <a:gd name="connsiteX24" fmla="*/ 1512343 w 2218135"/>
                    <a:gd name="connsiteY24" fmla="*/ 837910 h 3949402"/>
                    <a:gd name="connsiteX25" fmla="*/ 1602740 w 2218135"/>
                    <a:gd name="connsiteY25" fmla="*/ 1112578 h 3949402"/>
                    <a:gd name="connsiteX26" fmla="*/ 1564495 w 2218135"/>
                    <a:gd name="connsiteY26" fmla="*/ 1446351 h 3949402"/>
                    <a:gd name="connsiteX27" fmla="*/ 1870454 w 2218135"/>
                    <a:gd name="connsiteY27" fmla="*/ 1745356 h 3949402"/>
                    <a:gd name="connsiteX28" fmla="*/ 1978235 w 2218135"/>
                    <a:gd name="connsiteY28" fmla="*/ 2134759 h 3949402"/>
                    <a:gd name="connsiteX29" fmla="*/ 1814826 w 2218135"/>
                    <a:gd name="connsiteY29" fmla="*/ 2461578 h 3949402"/>
                    <a:gd name="connsiteX30" fmla="*/ 2037341 w 2218135"/>
                    <a:gd name="connsiteY30" fmla="*/ 2600651 h 3949402"/>
                    <a:gd name="connsiteX31" fmla="*/ 2218135 w 2218135"/>
                    <a:gd name="connsiteY31" fmla="*/ 1752310 h 3949402"/>
                    <a:gd name="connsiteX32" fmla="*/ 1787011 w 2218135"/>
                    <a:gd name="connsiteY32" fmla="*/ 1185590 h 3949402"/>
                    <a:gd name="connsiteX33" fmla="*/ 1797441 w 2218135"/>
                    <a:gd name="connsiteY33" fmla="*/ 413740 h 3949402"/>
                    <a:gd name="connsiteX34" fmla="*/ 1860024 w 2218135"/>
                    <a:gd name="connsiteY34" fmla="*/ 90397 h 3949402"/>
                    <a:gd name="connsiteX35" fmla="*/ 1209862 w 2218135"/>
                    <a:gd name="connsiteY35" fmla="*/ 0 h 3949402"/>
                    <a:gd name="connsiteX0" fmla="*/ 1209862 w 2218135"/>
                    <a:gd name="connsiteY0" fmla="*/ 0 h 3949402"/>
                    <a:gd name="connsiteX1" fmla="*/ 1034960 w 2218135"/>
                    <a:gd name="connsiteY1" fmla="*/ 791108 h 3949402"/>
                    <a:gd name="connsiteX2" fmla="*/ 996714 w 2218135"/>
                    <a:gd name="connsiteY2" fmla="*/ 1335756 h 3949402"/>
                    <a:gd name="connsiteX3" fmla="*/ 427580 w 2218135"/>
                    <a:gd name="connsiteY3" fmla="*/ 1852325 h 3949402"/>
                    <a:gd name="connsiteX4" fmla="*/ 276745 w 2218135"/>
                    <a:gd name="connsiteY4" fmla="*/ 2097034 h 3949402"/>
                    <a:gd name="connsiteX5" fmla="*/ 383194 w 2218135"/>
                    <a:gd name="connsiteY5" fmla="*/ 2346723 h 3949402"/>
                    <a:gd name="connsiteX6" fmla="*/ 121621 w 2218135"/>
                    <a:gd name="connsiteY6" fmla="*/ 2444194 h 3949402"/>
                    <a:gd name="connsiteX7" fmla="*/ 81517 w 2218135"/>
                    <a:gd name="connsiteY7" fmla="*/ 2646526 h 3949402"/>
                    <a:gd name="connsiteX8" fmla="*/ 67389 w 2218135"/>
                    <a:gd name="connsiteY8" fmla="*/ 2845900 h 3949402"/>
                    <a:gd name="connsiteX9" fmla="*/ 674433 w 2218135"/>
                    <a:gd name="connsiteY9" fmla="*/ 2405949 h 3949402"/>
                    <a:gd name="connsiteX10" fmla="*/ 639665 w 2218135"/>
                    <a:gd name="connsiteY10" fmla="*/ 2068699 h 3949402"/>
                    <a:gd name="connsiteX11" fmla="*/ 1053405 w 2218135"/>
                    <a:gd name="connsiteY11" fmla="*/ 1947011 h 3949402"/>
                    <a:gd name="connsiteX12" fmla="*/ 1162682 w 2218135"/>
                    <a:gd name="connsiteY12" fmla="*/ 1795834 h 3949402"/>
                    <a:gd name="connsiteX13" fmla="*/ 1189000 w 2218135"/>
                    <a:gd name="connsiteY13" fmla="*/ 1880952 h 3949402"/>
                    <a:gd name="connsiteX14" fmla="*/ 771826 w 2218135"/>
                    <a:gd name="connsiteY14" fmla="*/ 2489869 h 3949402"/>
                    <a:gd name="connsiteX15" fmla="*/ 656764 w 2218135"/>
                    <a:gd name="connsiteY15" fmla="*/ 2764573 h 3949402"/>
                    <a:gd name="connsiteX16" fmla="*/ 632711 w 2218135"/>
                    <a:gd name="connsiteY16" fmla="*/ 3066543 h 3949402"/>
                    <a:gd name="connsiteX17" fmla="*/ 333479 w 2218135"/>
                    <a:gd name="connsiteY17" fmla="*/ 3456942 h 3949402"/>
                    <a:gd name="connsiteX18" fmla="*/ 326981 w 2218135"/>
                    <a:gd name="connsiteY18" fmla="*/ 3742682 h 3949402"/>
                    <a:gd name="connsiteX19" fmla="*/ 302415 w 2218135"/>
                    <a:gd name="connsiteY19" fmla="*/ 3928790 h 3949402"/>
                    <a:gd name="connsiteX20" fmla="*/ 851750 w 2218135"/>
                    <a:gd name="connsiteY20" fmla="*/ 3205615 h 3949402"/>
                    <a:gd name="connsiteX21" fmla="*/ 1084696 w 2218135"/>
                    <a:gd name="connsiteY21" fmla="*/ 2545022 h 3949402"/>
                    <a:gd name="connsiteX22" fmla="*/ 1484529 w 2218135"/>
                    <a:gd name="connsiteY22" fmla="*/ 1960918 h 3949402"/>
                    <a:gd name="connsiteX23" fmla="*/ 1519297 w 2218135"/>
                    <a:gd name="connsiteY23" fmla="*/ 1508933 h 3949402"/>
                    <a:gd name="connsiteX24" fmla="*/ 1512343 w 2218135"/>
                    <a:gd name="connsiteY24" fmla="*/ 837910 h 3949402"/>
                    <a:gd name="connsiteX25" fmla="*/ 1602740 w 2218135"/>
                    <a:gd name="connsiteY25" fmla="*/ 1112578 h 3949402"/>
                    <a:gd name="connsiteX26" fmla="*/ 1564495 w 2218135"/>
                    <a:gd name="connsiteY26" fmla="*/ 1446351 h 3949402"/>
                    <a:gd name="connsiteX27" fmla="*/ 1870454 w 2218135"/>
                    <a:gd name="connsiteY27" fmla="*/ 1745356 h 3949402"/>
                    <a:gd name="connsiteX28" fmla="*/ 1978235 w 2218135"/>
                    <a:gd name="connsiteY28" fmla="*/ 2134759 h 3949402"/>
                    <a:gd name="connsiteX29" fmla="*/ 1814826 w 2218135"/>
                    <a:gd name="connsiteY29" fmla="*/ 2461578 h 3949402"/>
                    <a:gd name="connsiteX30" fmla="*/ 2037341 w 2218135"/>
                    <a:gd name="connsiteY30" fmla="*/ 2600651 h 3949402"/>
                    <a:gd name="connsiteX31" fmla="*/ 2218135 w 2218135"/>
                    <a:gd name="connsiteY31" fmla="*/ 1752310 h 3949402"/>
                    <a:gd name="connsiteX32" fmla="*/ 1787011 w 2218135"/>
                    <a:gd name="connsiteY32" fmla="*/ 1185590 h 3949402"/>
                    <a:gd name="connsiteX33" fmla="*/ 1797441 w 2218135"/>
                    <a:gd name="connsiteY33" fmla="*/ 413740 h 3949402"/>
                    <a:gd name="connsiteX34" fmla="*/ 1860024 w 2218135"/>
                    <a:gd name="connsiteY34" fmla="*/ 90397 h 3949402"/>
                    <a:gd name="connsiteX35" fmla="*/ 1209862 w 2218135"/>
                    <a:gd name="connsiteY35" fmla="*/ 0 h 3949402"/>
                    <a:gd name="connsiteX0" fmla="*/ 1209862 w 2218135"/>
                    <a:gd name="connsiteY0" fmla="*/ 0 h 3933189"/>
                    <a:gd name="connsiteX1" fmla="*/ 1034960 w 2218135"/>
                    <a:gd name="connsiteY1" fmla="*/ 791108 h 3933189"/>
                    <a:gd name="connsiteX2" fmla="*/ 996714 w 2218135"/>
                    <a:gd name="connsiteY2" fmla="*/ 1335756 h 3933189"/>
                    <a:gd name="connsiteX3" fmla="*/ 427580 w 2218135"/>
                    <a:gd name="connsiteY3" fmla="*/ 1852325 h 3933189"/>
                    <a:gd name="connsiteX4" fmla="*/ 276745 w 2218135"/>
                    <a:gd name="connsiteY4" fmla="*/ 2097034 h 3933189"/>
                    <a:gd name="connsiteX5" fmla="*/ 383194 w 2218135"/>
                    <a:gd name="connsiteY5" fmla="*/ 2346723 h 3933189"/>
                    <a:gd name="connsiteX6" fmla="*/ 121621 w 2218135"/>
                    <a:gd name="connsiteY6" fmla="*/ 2444194 h 3933189"/>
                    <a:gd name="connsiteX7" fmla="*/ 81517 w 2218135"/>
                    <a:gd name="connsiteY7" fmla="*/ 2646526 h 3933189"/>
                    <a:gd name="connsiteX8" fmla="*/ 67389 w 2218135"/>
                    <a:gd name="connsiteY8" fmla="*/ 2845900 h 3933189"/>
                    <a:gd name="connsiteX9" fmla="*/ 674433 w 2218135"/>
                    <a:gd name="connsiteY9" fmla="*/ 2405949 h 3933189"/>
                    <a:gd name="connsiteX10" fmla="*/ 639665 w 2218135"/>
                    <a:gd name="connsiteY10" fmla="*/ 2068699 h 3933189"/>
                    <a:gd name="connsiteX11" fmla="*/ 1053405 w 2218135"/>
                    <a:gd name="connsiteY11" fmla="*/ 1947011 h 3933189"/>
                    <a:gd name="connsiteX12" fmla="*/ 1162682 w 2218135"/>
                    <a:gd name="connsiteY12" fmla="*/ 1795834 h 3933189"/>
                    <a:gd name="connsiteX13" fmla="*/ 1189000 w 2218135"/>
                    <a:gd name="connsiteY13" fmla="*/ 1880952 h 3933189"/>
                    <a:gd name="connsiteX14" fmla="*/ 771826 w 2218135"/>
                    <a:gd name="connsiteY14" fmla="*/ 2489869 h 3933189"/>
                    <a:gd name="connsiteX15" fmla="*/ 656764 w 2218135"/>
                    <a:gd name="connsiteY15" fmla="*/ 2764573 h 3933189"/>
                    <a:gd name="connsiteX16" fmla="*/ 632711 w 2218135"/>
                    <a:gd name="connsiteY16" fmla="*/ 3066543 h 3933189"/>
                    <a:gd name="connsiteX17" fmla="*/ 333479 w 2218135"/>
                    <a:gd name="connsiteY17" fmla="*/ 3456942 h 3933189"/>
                    <a:gd name="connsiteX18" fmla="*/ 326981 w 2218135"/>
                    <a:gd name="connsiteY18" fmla="*/ 3742682 h 3933189"/>
                    <a:gd name="connsiteX19" fmla="*/ 302415 w 2218135"/>
                    <a:gd name="connsiteY19" fmla="*/ 3928790 h 3933189"/>
                    <a:gd name="connsiteX20" fmla="*/ 851750 w 2218135"/>
                    <a:gd name="connsiteY20" fmla="*/ 3205615 h 3933189"/>
                    <a:gd name="connsiteX21" fmla="*/ 1084696 w 2218135"/>
                    <a:gd name="connsiteY21" fmla="*/ 2545022 h 3933189"/>
                    <a:gd name="connsiteX22" fmla="*/ 1484529 w 2218135"/>
                    <a:gd name="connsiteY22" fmla="*/ 1960918 h 3933189"/>
                    <a:gd name="connsiteX23" fmla="*/ 1519297 w 2218135"/>
                    <a:gd name="connsiteY23" fmla="*/ 1508933 h 3933189"/>
                    <a:gd name="connsiteX24" fmla="*/ 1512343 w 2218135"/>
                    <a:gd name="connsiteY24" fmla="*/ 837910 h 3933189"/>
                    <a:gd name="connsiteX25" fmla="*/ 1602740 w 2218135"/>
                    <a:gd name="connsiteY25" fmla="*/ 1112578 h 3933189"/>
                    <a:gd name="connsiteX26" fmla="*/ 1564495 w 2218135"/>
                    <a:gd name="connsiteY26" fmla="*/ 1446351 h 3933189"/>
                    <a:gd name="connsiteX27" fmla="*/ 1870454 w 2218135"/>
                    <a:gd name="connsiteY27" fmla="*/ 1745356 h 3933189"/>
                    <a:gd name="connsiteX28" fmla="*/ 1978235 w 2218135"/>
                    <a:gd name="connsiteY28" fmla="*/ 2134759 h 3933189"/>
                    <a:gd name="connsiteX29" fmla="*/ 1814826 w 2218135"/>
                    <a:gd name="connsiteY29" fmla="*/ 2461578 h 3933189"/>
                    <a:gd name="connsiteX30" fmla="*/ 2037341 w 2218135"/>
                    <a:gd name="connsiteY30" fmla="*/ 2600651 h 3933189"/>
                    <a:gd name="connsiteX31" fmla="*/ 2218135 w 2218135"/>
                    <a:gd name="connsiteY31" fmla="*/ 1752310 h 3933189"/>
                    <a:gd name="connsiteX32" fmla="*/ 1787011 w 2218135"/>
                    <a:gd name="connsiteY32" fmla="*/ 1185590 h 3933189"/>
                    <a:gd name="connsiteX33" fmla="*/ 1797441 w 2218135"/>
                    <a:gd name="connsiteY33" fmla="*/ 413740 h 3933189"/>
                    <a:gd name="connsiteX34" fmla="*/ 1860024 w 2218135"/>
                    <a:gd name="connsiteY34" fmla="*/ 90397 h 3933189"/>
                    <a:gd name="connsiteX35" fmla="*/ 1209862 w 2218135"/>
                    <a:gd name="connsiteY35" fmla="*/ 0 h 3933189"/>
                    <a:gd name="connsiteX0" fmla="*/ 1209862 w 2218135"/>
                    <a:gd name="connsiteY0" fmla="*/ 0 h 3900584"/>
                    <a:gd name="connsiteX1" fmla="*/ 1034960 w 2218135"/>
                    <a:gd name="connsiteY1" fmla="*/ 791108 h 3900584"/>
                    <a:gd name="connsiteX2" fmla="*/ 996714 w 2218135"/>
                    <a:gd name="connsiteY2" fmla="*/ 1335756 h 3900584"/>
                    <a:gd name="connsiteX3" fmla="*/ 427580 w 2218135"/>
                    <a:gd name="connsiteY3" fmla="*/ 1852325 h 3900584"/>
                    <a:gd name="connsiteX4" fmla="*/ 276745 w 2218135"/>
                    <a:gd name="connsiteY4" fmla="*/ 2097034 h 3900584"/>
                    <a:gd name="connsiteX5" fmla="*/ 383194 w 2218135"/>
                    <a:gd name="connsiteY5" fmla="*/ 2346723 h 3900584"/>
                    <a:gd name="connsiteX6" fmla="*/ 121621 w 2218135"/>
                    <a:gd name="connsiteY6" fmla="*/ 2444194 h 3900584"/>
                    <a:gd name="connsiteX7" fmla="*/ 81517 w 2218135"/>
                    <a:gd name="connsiteY7" fmla="*/ 2646526 h 3900584"/>
                    <a:gd name="connsiteX8" fmla="*/ 67389 w 2218135"/>
                    <a:gd name="connsiteY8" fmla="*/ 2845900 h 3900584"/>
                    <a:gd name="connsiteX9" fmla="*/ 674433 w 2218135"/>
                    <a:gd name="connsiteY9" fmla="*/ 2405949 h 3900584"/>
                    <a:gd name="connsiteX10" fmla="*/ 639665 w 2218135"/>
                    <a:gd name="connsiteY10" fmla="*/ 2068699 h 3900584"/>
                    <a:gd name="connsiteX11" fmla="*/ 1053405 w 2218135"/>
                    <a:gd name="connsiteY11" fmla="*/ 1947011 h 3900584"/>
                    <a:gd name="connsiteX12" fmla="*/ 1162682 w 2218135"/>
                    <a:gd name="connsiteY12" fmla="*/ 1795834 h 3900584"/>
                    <a:gd name="connsiteX13" fmla="*/ 1189000 w 2218135"/>
                    <a:gd name="connsiteY13" fmla="*/ 1880952 h 3900584"/>
                    <a:gd name="connsiteX14" fmla="*/ 771826 w 2218135"/>
                    <a:gd name="connsiteY14" fmla="*/ 2489869 h 3900584"/>
                    <a:gd name="connsiteX15" fmla="*/ 656764 w 2218135"/>
                    <a:gd name="connsiteY15" fmla="*/ 2764573 h 3900584"/>
                    <a:gd name="connsiteX16" fmla="*/ 632711 w 2218135"/>
                    <a:gd name="connsiteY16" fmla="*/ 3066543 h 3900584"/>
                    <a:gd name="connsiteX17" fmla="*/ 333479 w 2218135"/>
                    <a:gd name="connsiteY17" fmla="*/ 3456942 h 3900584"/>
                    <a:gd name="connsiteX18" fmla="*/ 326981 w 2218135"/>
                    <a:gd name="connsiteY18" fmla="*/ 3742682 h 3900584"/>
                    <a:gd name="connsiteX19" fmla="*/ 390482 w 2218135"/>
                    <a:gd name="connsiteY19" fmla="*/ 3895062 h 3900584"/>
                    <a:gd name="connsiteX20" fmla="*/ 851750 w 2218135"/>
                    <a:gd name="connsiteY20" fmla="*/ 3205615 h 3900584"/>
                    <a:gd name="connsiteX21" fmla="*/ 1084696 w 2218135"/>
                    <a:gd name="connsiteY21" fmla="*/ 2545022 h 3900584"/>
                    <a:gd name="connsiteX22" fmla="*/ 1484529 w 2218135"/>
                    <a:gd name="connsiteY22" fmla="*/ 1960918 h 3900584"/>
                    <a:gd name="connsiteX23" fmla="*/ 1519297 w 2218135"/>
                    <a:gd name="connsiteY23" fmla="*/ 1508933 h 3900584"/>
                    <a:gd name="connsiteX24" fmla="*/ 1512343 w 2218135"/>
                    <a:gd name="connsiteY24" fmla="*/ 837910 h 3900584"/>
                    <a:gd name="connsiteX25" fmla="*/ 1602740 w 2218135"/>
                    <a:gd name="connsiteY25" fmla="*/ 1112578 h 3900584"/>
                    <a:gd name="connsiteX26" fmla="*/ 1564495 w 2218135"/>
                    <a:gd name="connsiteY26" fmla="*/ 1446351 h 3900584"/>
                    <a:gd name="connsiteX27" fmla="*/ 1870454 w 2218135"/>
                    <a:gd name="connsiteY27" fmla="*/ 1745356 h 3900584"/>
                    <a:gd name="connsiteX28" fmla="*/ 1978235 w 2218135"/>
                    <a:gd name="connsiteY28" fmla="*/ 2134759 h 3900584"/>
                    <a:gd name="connsiteX29" fmla="*/ 1814826 w 2218135"/>
                    <a:gd name="connsiteY29" fmla="*/ 2461578 h 3900584"/>
                    <a:gd name="connsiteX30" fmla="*/ 2037341 w 2218135"/>
                    <a:gd name="connsiteY30" fmla="*/ 2600651 h 3900584"/>
                    <a:gd name="connsiteX31" fmla="*/ 2218135 w 2218135"/>
                    <a:gd name="connsiteY31" fmla="*/ 1752310 h 3900584"/>
                    <a:gd name="connsiteX32" fmla="*/ 1787011 w 2218135"/>
                    <a:gd name="connsiteY32" fmla="*/ 1185590 h 3900584"/>
                    <a:gd name="connsiteX33" fmla="*/ 1797441 w 2218135"/>
                    <a:gd name="connsiteY33" fmla="*/ 413740 h 3900584"/>
                    <a:gd name="connsiteX34" fmla="*/ 1860024 w 2218135"/>
                    <a:gd name="connsiteY34" fmla="*/ 90397 h 3900584"/>
                    <a:gd name="connsiteX35" fmla="*/ 1209862 w 2218135"/>
                    <a:gd name="connsiteY35" fmla="*/ 0 h 3900584"/>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851750 w 2218135"/>
                    <a:gd name="connsiteY20" fmla="*/ 3205615 h 3919458"/>
                    <a:gd name="connsiteX21" fmla="*/ 1084696 w 2218135"/>
                    <a:gd name="connsiteY21" fmla="*/ 2545022 h 3919458"/>
                    <a:gd name="connsiteX22" fmla="*/ 1484529 w 2218135"/>
                    <a:gd name="connsiteY22" fmla="*/ 1960918 h 3919458"/>
                    <a:gd name="connsiteX23" fmla="*/ 1519297 w 2218135"/>
                    <a:gd name="connsiteY23" fmla="*/ 1508933 h 3919458"/>
                    <a:gd name="connsiteX24" fmla="*/ 1512343 w 2218135"/>
                    <a:gd name="connsiteY24" fmla="*/ 837910 h 3919458"/>
                    <a:gd name="connsiteX25" fmla="*/ 1602740 w 2218135"/>
                    <a:gd name="connsiteY25" fmla="*/ 1112578 h 3919458"/>
                    <a:gd name="connsiteX26" fmla="*/ 1564495 w 2218135"/>
                    <a:gd name="connsiteY26" fmla="*/ 1446351 h 3919458"/>
                    <a:gd name="connsiteX27" fmla="*/ 1870454 w 2218135"/>
                    <a:gd name="connsiteY27" fmla="*/ 1745356 h 3919458"/>
                    <a:gd name="connsiteX28" fmla="*/ 1978235 w 2218135"/>
                    <a:gd name="connsiteY28" fmla="*/ 2134759 h 3919458"/>
                    <a:gd name="connsiteX29" fmla="*/ 1814826 w 2218135"/>
                    <a:gd name="connsiteY29" fmla="*/ 2461578 h 3919458"/>
                    <a:gd name="connsiteX30" fmla="*/ 2037341 w 2218135"/>
                    <a:gd name="connsiteY30" fmla="*/ 2600651 h 3919458"/>
                    <a:gd name="connsiteX31" fmla="*/ 2218135 w 2218135"/>
                    <a:gd name="connsiteY31" fmla="*/ 1752310 h 3919458"/>
                    <a:gd name="connsiteX32" fmla="*/ 1787011 w 2218135"/>
                    <a:gd name="connsiteY32" fmla="*/ 1185590 h 3919458"/>
                    <a:gd name="connsiteX33" fmla="*/ 1797441 w 2218135"/>
                    <a:gd name="connsiteY33" fmla="*/ 413740 h 3919458"/>
                    <a:gd name="connsiteX34" fmla="*/ 1860024 w 2218135"/>
                    <a:gd name="connsiteY34" fmla="*/ 90397 h 3919458"/>
                    <a:gd name="connsiteX35" fmla="*/ 1209862 w 2218135"/>
                    <a:gd name="connsiteY35"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611794 w 2218135"/>
                    <a:gd name="connsiteY20" fmla="*/ 3446627 h 3919458"/>
                    <a:gd name="connsiteX21" fmla="*/ 851750 w 2218135"/>
                    <a:gd name="connsiteY21" fmla="*/ 3205615 h 3919458"/>
                    <a:gd name="connsiteX22" fmla="*/ 1084696 w 2218135"/>
                    <a:gd name="connsiteY22" fmla="*/ 2545022 h 3919458"/>
                    <a:gd name="connsiteX23" fmla="*/ 1484529 w 2218135"/>
                    <a:gd name="connsiteY23" fmla="*/ 1960918 h 3919458"/>
                    <a:gd name="connsiteX24" fmla="*/ 1519297 w 2218135"/>
                    <a:gd name="connsiteY24" fmla="*/ 1508933 h 3919458"/>
                    <a:gd name="connsiteX25" fmla="*/ 1512343 w 2218135"/>
                    <a:gd name="connsiteY25" fmla="*/ 837910 h 3919458"/>
                    <a:gd name="connsiteX26" fmla="*/ 1602740 w 2218135"/>
                    <a:gd name="connsiteY26" fmla="*/ 1112578 h 3919458"/>
                    <a:gd name="connsiteX27" fmla="*/ 1564495 w 2218135"/>
                    <a:gd name="connsiteY27" fmla="*/ 1446351 h 3919458"/>
                    <a:gd name="connsiteX28" fmla="*/ 1870454 w 2218135"/>
                    <a:gd name="connsiteY28" fmla="*/ 1745356 h 3919458"/>
                    <a:gd name="connsiteX29" fmla="*/ 1978235 w 2218135"/>
                    <a:gd name="connsiteY29" fmla="*/ 2134759 h 3919458"/>
                    <a:gd name="connsiteX30" fmla="*/ 1814826 w 2218135"/>
                    <a:gd name="connsiteY30" fmla="*/ 2461578 h 3919458"/>
                    <a:gd name="connsiteX31" fmla="*/ 2037341 w 2218135"/>
                    <a:gd name="connsiteY31" fmla="*/ 2600651 h 3919458"/>
                    <a:gd name="connsiteX32" fmla="*/ 2218135 w 2218135"/>
                    <a:gd name="connsiteY32" fmla="*/ 1752310 h 3919458"/>
                    <a:gd name="connsiteX33" fmla="*/ 1787011 w 2218135"/>
                    <a:gd name="connsiteY33" fmla="*/ 1185590 h 3919458"/>
                    <a:gd name="connsiteX34" fmla="*/ 1797441 w 2218135"/>
                    <a:gd name="connsiteY34" fmla="*/ 413740 h 3919458"/>
                    <a:gd name="connsiteX35" fmla="*/ 1860024 w 2218135"/>
                    <a:gd name="connsiteY35" fmla="*/ 90397 h 3919458"/>
                    <a:gd name="connsiteX36" fmla="*/ 1209862 w 2218135"/>
                    <a:gd name="connsiteY36"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596803 w 2218135"/>
                    <a:gd name="connsiteY20" fmla="*/ 3512209 h 3919458"/>
                    <a:gd name="connsiteX21" fmla="*/ 611794 w 2218135"/>
                    <a:gd name="connsiteY21" fmla="*/ 3446627 h 3919458"/>
                    <a:gd name="connsiteX22" fmla="*/ 851750 w 2218135"/>
                    <a:gd name="connsiteY22" fmla="*/ 3205615 h 3919458"/>
                    <a:gd name="connsiteX23" fmla="*/ 1084696 w 2218135"/>
                    <a:gd name="connsiteY23" fmla="*/ 2545022 h 3919458"/>
                    <a:gd name="connsiteX24" fmla="*/ 1484529 w 2218135"/>
                    <a:gd name="connsiteY24" fmla="*/ 1960918 h 3919458"/>
                    <a:gd name="connsiteX25" fmla="*/ 1519297 w 2218135"/>
                    <a:gd name="connsiteY25" fmla="*/ 1508933 h 3919458"/>
                    <a:gd name="connsiteX26" fmla="*/ 1512343 w 2218135"/>
                    <a:gd name="connsiteY26" fmla="*/ 837910 h 3919458"/>
                    <a:gd name="connsiteX27" fmla="*/ 1602740 w 2218135"/>
                    <a:gd name="connsiteY27" fmla="*/ 1112578 h 3919458"/>
                    <a:gd name="connsiteX28" fmla="*/ 1564495 w 2218135"/>
                    <a:gd name="connsiteY28" fmla="*/ 1446351 h 3919458"/>
                    <a:gd name="connsiteX29" fmla="*/ 1870454 w 2218135"/>
                    <a:gd name="connsiteY29" fmla="*/ 1745356 h 3919458"/>
                    <a:gd name="connsiteX30" fmla="*/ 1978235 w 2218135"/>
                    <a:gd name="connsiteY30" fmla="*/ 2134759 h 3919458"/>
                    <a:gd name="connsiteX31" fmla="*/ 1814826 w 2218135"/>
                    <a:gd name="connsiteY31" fmla="*/ 2461578 h 3919458"/>
                    <a:gd name="connsiteX32" fmla="*/ 2037341 w 2218135"/>
                    <a:gd name="connsiteY32" fmla="*/ 2600651 h 3919458"/>
                    <a:gd name="connsiteX33" fmla="*/ 2218135 w 2218135"/>
                    <a:gd name="connsiteY33" fmla="*/ 1752310 h 3919458"/>
                    <a:gd name="connsiteX34" fmla="*/ 1787011 w 2218135"/>
                    <a:gd name="connsiteY34" fmla="*/ 1185590 h 3919458"/>
                    <a:gd name="connsiteX35" fmla="*/ 1797441 w 2218135"/>
                    <a:gd name="connsiteY35" fmla="*/ 413740 h 3919458"/>
                    <a:gd name="connsiteX36" fmla="*/ 1860024 w 2218135"/>
                    <a:gd name="connsiteY36" fmla="*/ 90397 h 3919458"/>
                    <a:gd name="connsiteX37" fmla="*/ 1209862 w 2218135"/>
                    <a:gd name="connsiteY37"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533095 w 2218135"/>
                    <a:gd name="connsiteY20" fmla="*/ 3545937 h 3919458"/>
                    <a:gd name="connsiteX21" fmla="*/ 596803 w 2218135"/>
                    <a:gd name="connsiteY21" fmla="*/ 3512209 h 3919458"/>
                    <a:gd name="connsiteX22" fmla="*/ 611794 w 2218135"/>
                    <a:gd name="connsiteY22" fmla="*/ 3446627 h 3919458"/>
                    <a:gd name="connsiteX23" fmla="*/ 851750 w 2218135"/>
                    <a:gd name="connsiteY23" fmla="*/ 3205615 h 3919458"/>
                    <a:gd name="connsiteX24" fmla="*/ 1084696 w 2218135"/>
                    <a:gd name="connsiteY24" fmla="*/ 2545022 h 3919458"/>
                    <a:gd name="connsiteX25" fmla="*/ 1484529 w 2218135"/>
                    <a:gd name="connsiteY25" fmla="*/ 1960918 h 3919458"/>
                    <a:gd name="connsiteX26" fmla="*/ 1519297 w 2218135"/>
                    <a:gd name="connsiteY26" fmla="*/ 1508933 h 3919458"/>
                    <a:gd name="connsiteX27" fmla="*/ 1512343 w 2218135"/>
                    <a:gd name="connsiteY27" fmla="*/ 837910 h 3919458"/>
                    <a:gd name="connsiteX28" fmla="*/ 1602740 w 2218135"/>
                    <a:gd name="connsiteY28" fmla="*/ 1112578 h 3919458"/>
                    <a:gd name="connsiteX29" fmla="*/ 1564495 w 2218135"/>
                    <a:gd name="connsiteY29" fmla="*/ 1446351 h 3919458"/>
                    <a:gd name="connsiteX30" fmla="*/ 1870454 w 2218135"/>
                    <a:gd name="connsiteY30" fmla="*/ 1745356 h 3919458"/>
                    <a:gd name="connsiteX31" fmla="*/ 1978235 w 2218135"/>
                    <a:gd name="connsiteY31" fmla="*/ 2134759 h 3919458"/>
                    <a:gd name="connsiteX32" fmla="*/ 1814826 w 2218135"/>
                    <a:gd name="connsiteY32" fmla="*/ 2461578 h 3919458"/>
                    <a:gd name="connsiteX33" fmla="*/ 2037341 w 2218135"/>
                    <a:gd name="connsiteY33" fmla="*/ 2600651 h 3919458"/>
                    <a:gd name="connsiteX34" fmla="*/ 2218135 w 2218135"/>
                    <a:gd name="connsiteY34" fmla="*/ 1752310 h 3919458"/>
                    <a:gd name="connsiteX35" fmla="*/ 1787011 w 2218135"/>
                    <a:gd name="connsiteY35" fmla="*/ 1185590 h 3919458"/>
                    <a:gd name="connsiteX36" fmla="*/ 1797441 w 2218135"/>
                    <a:gd name="connsiteY36" fmla="*/ 413740 h 3919458"/>
                    <a:gd name="connsiteX37" fmla="*/ 1860024 w 2218135"/>
                    <a:gd name="connsiteY37" fmla="*/ 90397 h 3919458"/>
                    <a:gd name="connsiteX38" fmla="*/ 1209862 w 2218135"/>
                    <a:gd name="connsiteY38"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551833 w 2218135"/>
                    <a:gd name="connsiteY20" fmla="*/ 3632130 h 3919458"/>
                    <a:gd name="connsiteX21" fmla="*/ 533095 w 2218135"/>
                    <a:gd name="connsiteY21" fmla="*/ 3545937 h 3919458"/>
                    <a:gd name="connsiteX22" fmla="*/ 596803 w 2218135"/>
                    <a:gd name="connsiteY22" fmla="*/ 3512209 h 3919458"/>
                    <a:gd name="connsiteX23" fmla="*/ 611794 w 2218135"/>
                    <a:gd name="connsiteY23" fmla="*/ 3446627 h 3919458"/>
                    <a:gd name="connsiteX24" fmla="*/ 851750 w 2218135"/>
                    <a:gd name="connsiteY24" fmla="*/ 3205615 h 3919458"/>
                    <a:gd name="connsiteX25" fmla="*/ 1084696 w 2218135"/>
                    <a:gd name="connsiteY25" fmla="*/ 2545022 h 3919458"/>
                    <a:gd name="connsiteX26" fmla="*/ 1484529 w 2218135"/>
                    <a:gd name="connsiteY26" fmla="*/ 1960918 h 3919458"/>
                    <a:gd name="connsiteX27" fmla="*/ 1519297 w 2218135"/>
                    <a:gd name="connsiteY27" fmla="*/ 1508933 h 3919458"/>
                    <a:gd name="connsiteX28" fmla="*/ 1512343 w 2218135"/>
                    <a:gd name="connsiteY28" fmla="*/ 837910 h 3919458"/>
                    <a:gd name="connsiteX29" fmla="*/ 1602740 w 2218135"/>
                    <a:gd name="connsiteY29" fmla="*/ 1112578 h 3919458"/>
                    <a:gd name="connsiteX30" fmla="*/ 1564495 w 2218135"/>
                    <a:gd name="connsiteY30" fmla="*/ 1446351 h 3919458"/>
                    <a:gd name="connsiteX31" fmla="*/ 1870454 w 2218135"/>
                    <a:gd name="connsiteY31" fmla="*/ 1745356 h 3919458"/>
                    <a:gd name="connsiteX32" fmla="*/ 1978235 w 2218135"/>
                    <a:gd name="connsiteY32" fmla="*/ 2134759 h 3919458"/>
                    <a:gd name="connsiteX33" fmla="*/ 1814826 w 2218135"/>
                    <a:gd name="connsiteY33" fmla="*/ 2461578 h 3919458"/>
                    <a:gd name="connsiteX34" fmla="*/ 2037341 w 2218135"/>
                    <a:gd name="connsiteY34" fmla="*/ 2600651 h 3919458"/>
                    <a:gd name="connsiteX35" fmla="*/ 2218135 w 2218135"/>
                    <a:gd name="connsiteY35" fmla="*/ 1752310 h 3919458"/>
                    <a:gd name="connsiteX36" fmla="*/ 1787011 w 2218135"/>
                    <a:gd name="connsiteY36" fmla="*/ 1185590 h 3919458"/>
                    <a:gd name="connsiteX37" fmla="*/ 1797441 w 2218135"/>
                    <a:gd name="connsiteY37" fmla="*/ 413740 h 3919458"/>
                    <a:gd name="connsiteX38" fmla="*/ 1860024 w 2218135"/>
                    <a:gd name="connsiteY38" fmla="*/ 90397 h 3919458"/>
                    <a:gd name="connsiteX39" fmla="*/ 1209862 w 2218135"/>
                    <a:gd name="connsiteY39"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51833 w 2218135"/>
                    <a:gd name="connsiteY21" fmla="*/ 3632130 h 3919458"/>
                    <a:gd name="connsiteX22" fmla="*/ 533095 w 2218135"/>
                    <a:gd name="connsiteY22" fmla="*/ 3545937 h 3919458"/>
                    <a:gd name="connsiteX23" fmla="*/ 596803 w 2218135"/>
                    <a:gd name="connsiteY23" fmla="*/ 3512209 h 3919458"/>
                    <a:gd name="connsiteX24" fmla="*/ 611794 w 2218135"/>
                    <a:gd name="connsiteY24" fmla="*/ 3446627 h 3919458"/>
                    <a:gd name="connsiteX25" fmla="*/ 851750 w 2218135"/>
                    <a:gd name="connsiteY25" fmla="*/ 3205615 h 3919458"/>
                    <a:gd name="connsiteX26" fmla="*/ 1084696 w 2218135"/>
                    <a:gd name="connsiteY26" fmla="*/ 2545022 h 3919458"/>
                    <a:gd name="connsiteX27" fmla="*/ 1484529 w 2218135"/>
                    <a:gd name="connsiteY27" fmla="*/ 1960918 h 3919458"/>
                    <a:gd name="connsiteX28" fmla="*/ 1519297 w 2218135"/>
                    <a:gd name="connsiteY28" fmla="*/ 1508933 h 3919458"/>
                    <a:gd name="connsiteX29" fmla="*/ 1512343 w 2218135"/>
                    <a:gd name="connsiteY29" fmla="*/ 837910 h 3919458"/>
                    <a:gd name="connsiteX30" fmla="*/ 1602740 w 2218135"/>
                    <a:gd name="connsiteY30" fmla="*/ 1112578 h 3919458"/>
                    <a:gd name="connsiteX31" fmla="*/ 1564495 w 2218135"/>
                    <a:gd name="connsiteY31" fmla="*/ 1446351 h 3919458"/>
                    <a:gd name="connsiteX32" fmla="*/ 1870454 w 2218135"/>
                    <a:gd name="connsiteY32" fmla="*/ 1745356 h 3919458"/>
                    <a:gd name="connsiteX33" fmla="*/ 1978235 w 2218135"/>
                    <a:gd name="connsiteY33" fmla="*/ 2134759 h 3919458"/>
                    <a:gd name="connsiteX34" fmla="*/ 1814826 w 2218135"/>
                    <a:gd name="connsiteY34" fmla="*/ 2461578 h 3919458"/>
                    <a:gd name="connsiteX35" fmla="*/ 2037341 w 2218135"/>
                    <a:gd name="connsiteY35" fmla="*/ 2600651 h 3919458"/>
                    <a:gd name="connsiteX36" fmla="*/ 2218135 w 2218135"/>
                    <a:gd name="connsiteY36" fmla="*/ 1752310 h 3919458"/>
                    <a:gd name="connsiteX37" fmla="*/ 1787011 w 2218135"/>
                    <a:gd name="connsiteY37" fmla="*/ 1185590 h 3919458"/>
                    <a:gd name="connsiteX38" fmla="*/ 1797441 w 2218135"/>
                    <a:gd name="connsiteY38" fmla="*/ 413740 h 3919458"/>
                    <a:gd name="connsiteX39" fmla="*/ 1860024 w 2218135"/>
                    <a:gd name="connsiteY39" fmla="*/ 90397 h 3919458"/>
                    <a:gd name="connsiteX40" fmla="*/ 1209862 w 2218135"/>
                    <a:gd name="connsiteY40"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45022 h 3919458"/>
                    <a:gd name="connsiteX28" fmla="*/ 1484529 w 2218135"/>
                    <a:gd name="connsiteY28" fmla="*/ 1960918 h 3919458"/>
                    <a:gd name="connsiteX29" fmla="*/ 1519297 w 2218135"/>
                    <a:gd name="connsiteY29" fmla="*/ 1508933 h 3919458"/>
                    <a:gd name="connsiteX30" fmla="*/ 1512343 w 2218135"/>
                    <a:gd name="connsiteY30" fmla="*/ 837910 h 3919458"/>
                    <a:gd name="connsiteX31" fmla="*/ 1602740 w 2218135"/>
                    <a:gd name="connsiteY31" fmla="*/ 1112578 h 3919458"/>
                    <a:gd name="connsiteX32" fmla="*/ 1564495 w 2218135"/>
                    <a:gd name="connsiteY32" fmla="*/ 1446351 h 3919458"/>
                    <a:gd name="connsiteX33" fmla="*/ 1870454 w 2218135"/>
                    <a:gd name="connsiteY33" fmla="*/ 1745356 h 3919458"/>
                    <a:gd name="connsiteX34" fmla="*/ 1978235 w 2218135"/>
                    <a:gd name="connsiteY34" fmla="*/ 2134759 h 3919458"/>
                    <a:gd name="connsiteX35" fmla="*/ 1814826 w 2218135"/>
                    <a:gd name="connsiteY35" fmla="*/ 2461578 h 3919458"/>
                    <a:gd name="connsiteX36" fmla="*/ 2037341 w 2218135"/>
                    <a:gd name="connsiteY36" fmla="*/ 2600651 h 3919458"/>
                    <a:gd name="connsiteX37" fmla="*/ 2218135 w 2218135"/>
                    <a:gd name="connsiteY37" fmla="*/ 1752310 h 3919458"/>
                    <a:gd name="connsiteX38" fmla="*/ 1787011 w 2218135"/>
                    <a:gd name="connsiteY38" fmla="*/ 1185590 h 3919458"/>
                    <a:gd name="connsiteX39" fmla="*/ 1797441 w 2218135"/>
                    <a:gd name="connsiteY39" fmla="*/ 413740 h 3919458"/>
                    <a:gd name="connsiteX40" fmla="*/ 1860024 w 2218135"/>
                    <a:gd name="connsiteY40" fmla="*/ 90397 h 3919458"/>
                    <a:gd name="connsiteX41" fmla="*/ 1209862 w 2218135"/>
                    <a:gd name="connsiteY41"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484529 w 2218135"/>
                    <a:gd name="connsiteY28" fmla="*/ 1960918 h 3919458"/>
                    <a:gd name="connsiteX29" fmla="*/ 1519297 w 2218135"/>
                    <a:gd name="connsiteY29" fmla="*/ 1508933 h 3919458"/>
                    <a:gd name="connsiteX30" fmla="*/ 1512343 w 2218135"/>
                    <a:gd name="connsiteY30" fmla="*/ 837910 h 3919458"/>
                    <a:gd name="connsiteX31" fmla="*/ 1602740 w 2218135"/>
                    <a:gd name="connsiteY31" fmla="*/ 1112578 h 3919458"/>
                    <a:gd name="connsiteX32" fmla="*/ 1564495 w 2218135"/>
                    <a:gd name="connsiteY32" fmla="*/ 1446351 h 3919458"/>
                    <a:gd name="connsiteX33" fmla="*/ 1870454 w 2218135"/>
                    <a:gd name="connsiteY33" fmla="*/ 1745356 h 3919458"/>
                    <a:gd name="connsiteX34" fmla="*/ 1978235 w 2218135"/>
                    <a:gd name="connsiteY34" fmla="*/ 2134759 h 3919458"/>
                    <a:gd name="connsiteX35" fmla="*/ 1814826 w 2218135"/>
                    <a:gd name="connsiteY35" fmla="*/ 2461578 h 3919458"/>
                    <a:gd name="connsiteX36" fmla="*/ 2037341 w 2218135"/>
                    <a:gd name="connsiteY36" fmla="*/ 2600651 h 3919458"/>
                    <a:gd name="connsiteX37" fmla="*/ 2218135 w 2218135"/>
                    <a:gd name="connsiteY37" fmla="*/ 1752310 h 3919458"/>
                    <a:gd name="connsiteX38" fmla="*/ 1787011 w 2218135"/>
                    <a:gd name="connsiteY38" fmla="*/ 1185590 h 3919458"/>
                    <a:gd name="connsiteX39" fmla="*/ 1797441 w 2218135"/>
                    <a:gd name="connsiteY39" fmla="*/ 413740 h 3919458"/>
                    <a:gd name="connsiteX40" fmla="*/ 1860024 w 2218135"/>
                    <a:gd name="connsiteY40" fmla="*/ 90397 h 3919458"/>
                    <a:gd name="connsiteX41" fmla="*/ 1209862 w 2218135"/>
                    <a:gd name="connsiteY41"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391282 w 2218135"/>
                    <a:gd name="connsiteY28" fmla="*/ 2163094 h 3919458"/>
                    <a:gd name="connsiteX29" fmla="*/ 1484529 w 2218135"/>
                    <a:gd name="connsiteY29" fmla="*/ 1960918 h 3919458"/>
                    <a:gd name="connsiteX30" fmla="*/ 1519297 w 2218135"/>
                    <a:gd name="connsiteY30" fmla="*/ 1508933 h 3919458"/>
                    <a:gd name="connsiteX31" fmla="*/ 1512343 w 2218135"/>
                    <a:gd name="connsiteY31" fmla="*/ 837910 h 3919458"/>
                    <a:gd name="connsiteX32" fmla="*/ 1602740 w 2218135"/>
                    <a:gd name="connsiteY32" fmla="*/ 1112578 h 3919458"/>
                    <a:gd name="connsiteX33" fmla="*/ 1564495 w 2218135"/>
                    <a:gd name="connsiteY33" fmla="*/ 1446351 h 3919458"/>
                    <a:gd name="connsiteX34" fmla="*/ 1870454 w 2218135"/>
                    <a:gd name="connsiteY34" fmla="*/ 1745356 h 3919458"/>
                    <a:gd name="connsiteX35" fmla="*/ 1978235 w 2218135"/>
                    <a:gd name="connsiteY35" fmla="*/ 2134759 h 3919458"/>
                    <a:gd name="connsiteX36" fmla="*/ 1814826 w 2218135"/>
                    <a:gd name="connsiteY36" fmla="*/ 2461578 h 3919458"/>
                    <a:gd name="connsiteX37" fmla="*/ 2037341 w 2218135"/>
                    <a:gd name="connsiteY37" fmla="*/ 2600651 h 3919458"/>
                    <a:gd name="connsiteX38" fmla="*/ 2218135 w 2218135"/>
                    <a:gd name="connsiteY38" fmla="*/ 1752310 h 3919458"/>
                    <a:gd name="connsiteX39" fmla="*/ 1787011 w 2218135"/>
                    <a:gd name="connsiteY39" fmla="*/ 1185590 h 3919458"/>
                    <a:gd name="connsiteX40" fmla="*/ 1797441 w 2218135"/>
                    <a:gd name="connsiteY40" fmla="*/ 413740 h 3919458"/>
                    <a:gd name="connsiteX41" fmla="*/ 1860024 w 2218135"/>
                    <a:gd name="connsiteY41" fmla="*/ 90397 h 3919458"/>
                    <a:gd name="connsiteX42" fmla="*/ 1209862 w 2218135"/>
                    <a:gd name="connsiteY42"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391282 w 2218135"/>
                    <a:gd name="connsiteY28" fmla="*/ 2163094 h 3919458"/>
                    <a:gd name="connsiteX29" fmla="*/ 1484529 w 2218135"/>
                    <a:gd name="connsiteY29" fmla="*/ 1960918 h 3919458"/>
                    <a:gd name="connsiteX30" fmla="*/ 1528067 w 2218135"/>
                    <a:gd name="connsiteY30" fmla="*/ 1778971 h 3919458"/>
                    <a:gd name="connsiteX31" fmla="*/ 1519297 w 2218135"/>
                    <a:gd name="connsiteY31" fmla="*/ 1508933 h 3919458"/>
                    <a:gd name="connsiteX32" fmla="*/ 1512343 w 2218135"/>
                    <a:gd name="connsiteY32" fmla="*/ 837910 h 3919458"/>
                    <a:gd name="connsiteX33" fmla="*/ 1602740 w 2218135"/>
                    <a:gd name="connsiteY33" fmla="*/ 1112578 h 3919458"/>
                    <a:gd name="connsiteX34" fmla="*/ 1564495 w 2218135"/>
                    <a:gd name="connsiteY34" fmla="*/ 1446351 h 3919458"/>
                    <a:gd name="connsiteX35" fmla="*/ 1870454 w 2218135"/>
                    <a:gd name="connsiteY35" fmla="*/ 1745356 h 3919458"/>
                    <a:gd name="connsiteX36" fmla="*/ 1978235 w 2218135"/>
                    <a:gd name="connsiteY36" fmla="*/ 2134759 h 3919458"/>
                    <a:gd name="connsiteX37" fmla="*/ 1814826 w 2218135"/>
                    <a:gd name="connsiteY37" fmla="*/ 2461578 h 3919458"/>
                    <a:gd name="connsiteX38" fmla="*/ 2037341 w 2218135"/>
                    <a:gd name="connsiteY38" fmla="*/ 2600651 h 3919458"/>
                    <a:gd name="connsiteX39" fmla="*/ 2218135 w 2218135"/>
                    <a:gd name="connsiteY39" fmla="*/ 1752310 h 3919458"/>
                    <a:gd name="connsiteX40" fmla="*/ 1787011 w 2218135"/>
                    <a:gd name="connsiteY40" fmla="*/ 1185590 h 3919458"/>
                    <a:gd name="connsiteX41" fmla="*/ 1797441 w 2218135"/>
                    <a:gd name="connsiteY41" fmla="*/ 413740 h 3919458"/>
                    <a:gd name="connsiteX42" fmla="*/ 1860024 w 2218135"/>
                    <a:gd name="connsiteY42" fmla="*/ 90397 h 3919458"/>
                    <a:gd name="connsiteX43" fmla="*/ 1209862 w 2218135"/>
                    <a:gd name="connsiteY43"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391282 w 2218135"/>
                    <a:gd name="connsiteY28" fmla="*/ 2163094 h 3919458"/>
                    <a:gd name="connsiteX29" fmla="*/ 1484529 w 2218135"/>
                    <a:gd name="connsiteY29" fmla="*/ 1960918 h 3919458"/>
                    <a:gd name="connsiteX30" fmla="*/ 1528067 w 2218135"/>
                    <a:gd name="connsiteY30" fmla="*/ 1778971 h 3919458"/>
                    <a:gd name="connsiteX31" fmla="*/ 1505582 w 2218135"/>
                    <a:gd name="connsiteY31" fmla="*/ 1647807 h 3919458"/>
                    <a:gd name="connsiteX32" fmla="*/ 1519297 w 2218135"/>
                    <a:gd name="connsiteY32" fmla="*/ 1508933 h 3919458"/>
                    <a:gd name="connsiteX33" fmla="*/ 1512343 w 2218135"/>
                    <a:gd name="connsiteY33" fmla="*/ 837910 h 3919458"/>
                    <a:gd name="connsiteX34" fmla="*/ 1602740 w 2218135"/>
                    <a:gd name="connsiteY34" fmla="*/ 1112578 h 3919458"/>
                    <a:gd name="connsiteX35" fmla="*/ 1564495 w 2218135"/>
                    <a:gd name="connsiteY35" fmla="*/ 1446351 h 3919458"/>
                    <a:gd name="connsiteX36" fmla="*/ 1870454 w 2218135"/>
                    <a:gd name="connsiteY36" fmla="*/ 1745356 h 3919458"/>
                    <a:gd name="connsiteX37" fmla="*/ 1978235 w 2218135"/>
                    <a:gd name="connsiteY37" fmla="*/ 2134759 h 3919458"/>
                    <a:gd name="connsiteX38" fmla="*/ 1814826 w 2218135"/>
                    <a:gd name="connsiteY38" fmla="*/ 2461578 h 3919458"/>
                    <a:gd name="connsiteX39" fmla="*/ 2037341 w 2218135"/>
                    <a:gd name="connsiteY39" fmla="*/ 2600651 h 3919458"/>
                    <a:gd name="connsiteX40" fmla="*/ 2218135 w 2218135"/>
                    <a:gd name="connsiteY40" fmla="*/ 1752310 h 3919458"/>
                    <a:gd name="connsiteX41" fmla="*/ 1787011 w 2218135"/>
                    <a:gd name="connsiteY41" fmla="*/ 1185590 h 3919458"/>
                    <a:gd name="connsiteX42" fmla="*/ 1797441 w 2218135"/>
                    <a:gd name="connsiteY42" fmla="*/ 413740 h 3919458"/>
                    <a:gd name="connsiteX43" fmla="*/ 1860024 w 2218135"/>
                    <a:gd name="connsiteY43" fmla="*/ 90397 h 3919458"/>
                    <a:gd name="connsiteX44" fmla="*/ 1209862 w 2218135"/>
                    <a:gd name="connsiteY44"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391282 w 2218135"/>
                    <a:gd name="connsiteY28" fmla="*/ 2163094 h 3919458"/>
                    <a:gd name="connsiteX29" fmla="*/ 1484529 w 2218135"/>
                    <a:gd name="connsiteY29" fmla="*/ 1960918 h 3919458"/>
                    <a:gd name="connsiteX30" fmla="*/ 1528067 w 2218135"/>
                    <a:gd name="connsiteY30" fmla="*/ 1778971 h 3919458"/>
                    <a:gd name="connsiteX31" fmla="*/ 1505582 w 2218135"/>
                    <a:gd name="connsiteY31" fmla="*/ 1647807 h 3919458"/>
                    <a:gd name="connsiteX32" fmla="*/ 1511801 w 2218135"/>
                    <a:gd name="connsiteY32" fmla="*/ 1520175 h 3919458"/>
                    <a:gd name="connsiteX33" fmla="*/ 1512343 w 2218135"/>
                    <a:gd name="connsiteY33" fmla="*/ 837910 h 3919458"/>
                    <a:gd name="connsiteX34" fmla="*/ 1602740 w 2218135"/>
                    <a:gd name="connsiteY34" fmla="*/ 1112578 h 3919458"/>
                    <a:gd name="connsiteX35" fmla="*/ 1564495 w 2218135"/>
                    <a:gd name="connsiteY35" fmla="*/ 1446351 h 3919458"/>
                    <a:gd name="connsiteX36" fmla="*/ 1870454 w 2218135"/>
                    <a:gd name="connsiteY36" fmla="*/ 1745356 h 3919458"/>
                    <a:gd name="connsiteX37" fmla="*/ 1978235 w 2218135"/>
                    <a:gd name="connsiteY37" fmla="*/ 2134759 h 3919458"/>
                    <a:gd name="connsiteX38" fmla="*/ 1814826 w 2218135"/>
                    <a:gd name="connsiteY38" fmla="*/ 2461578 h 3919458"/>
                    <a:gd name="connsiteX39" fmla="*/ 2037341 w 2218135"/>
                    <a:gd name="connsiteY39" fmla="*/ 2600651 h 3919458"/>
                    <a:gd name="connsiteX40" fmla="*/ 2218135 w 2218135"/>
                    <a:gd name="connsiteY40" fmla="*/ 1752310 h 3919458"/>
                    <a:gd name="connsiteX41" fmla="*/ 1787011 w 2218135"/>
                    <a:gd name="connsiteY41" fmla="*/ 1185590 h 3919458"/>
                    <a:gd name="connsiteX42" fmla="*/ 1797441 w 2218135"/>
                    <a:gd name="connsiteY42" fmla="*/ 413740 h 3919458"/>
                    <a:gd name="connsiteX43" fmla="*/ 1860024 w 2218135"/>
                    <a:gd name="connsiteY43" fmla="*/ 90397 h 3919458"/>
                    <a:gd name="connsiteX44" fmla="*/ 1209862 w 2218135"/>
                    <a:gd name="connsiteY44"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391282 w 2218135"/>
                    <a:gd name="connsiteY28" fmla="*/ 2163094 h 3919458"/>
                    <a:gd name="connsiteX29" fmla="*/ 1484529 w 2218135"/>
                    <a:gd name="connsiteY29" fmla="*/ 1960918 h 3919458"/>
                    <a:gd name="connsiteX30" fmla="*/ 1528067 w 2218135"/>
                    <a:gd name="connsiteY30" fmla="*/ 1778971 h 3919458"/>
                    <a:gd name="connsiteX31" fmla="*/ 1505582 w 2218135"/>
                    <a:gd name="connsiteY31" fmla="*/ 1647807 h 3919458"/>
                    <a:gd name="connsiteX32" fmla="*/ 1511801 w 2218135"/>
                    <a:gd name="connsiteY32" fmla="*/ 1520175 h 3919458"/>
                    <a:gd name="connsiteX33" fmla="*/ 1466233 w 2218135"/>
                    <a:gd name="connsiteY33" fmla="*/ 1415460 h 3919458"/>
                    <a:gd name="connsiteX34" fmla="*/ 1512343 w 2218135"/>
                    <a:gd name="connsiteY34" fmla="*/ 837910 h 3919458"/>
                    <a:gd name="connsiteX35" fmla="*/ 1602740 w 2218135"/>
                    <a:gd name="connsiteY35" fmla="*/ 1112578 h 3919458"/>
                    <a:gd name="connsiteX36" fmla="*/ 1564495 w 2218135"/>
                    <a:gd name="connsiteY36" fmla="*/ 1446351 h 3919458"/>
                    <a:gd name="connsiteX37" fmla="*/ 1870454 w 2218135"/>
                    <a:gd name="connsiteY37" fmla="*/ 1745356 h 3919458"/>
                    <a:gd name="connsiteX38" fmla="*/ 1978235 w 2218135"/>
                    <a:gd name="connsiteY38" fmla="*/ 2134759 h 3919458"/>
                    <a:gd name="connsiteX39" fmla="*/ 1814826 w 2218135"/>
                    <a:gd name="connsiteY39" fmla="*/ 2461578 h 3919458"/>
                    <a:gd name="connsiteX40" fmla="*/ 2037341 w 2218135"/>
                    <a:gd name="connsiteY40" fmla="*/ 2600651 h 3919458"/>
                    <a:gd name="connsiteX41" fmla="*/ 2218135 w 2218135"/>
                    <a:gd name="connsiteY41" fmla="*/ 1752310 h 3919458"/>
                    <a:gd name="connsiteX42" fmla="*/ 1787011 w 2218135"/>
                    <a:gd name="connsiteY42" fmla="*/ 1185590 h 3919458"/>
                    <a:gd name="connsiteX43" fmla="*/ 1797441 w 2218135"/>
                    <a:gd name="connsiteY43" fmla="*/ 413740 h 3919458"/>
                    <a:gd name="connsiteX44" fmla="*/ 1860024 w 2218135"/>
                    <a:gd name="connsiteY44" fmla="*/ 90397 h 3919458"/>
                    <a:gd name="connsiteX45" fmla="*/ 1209862 w 2218135"/>
                    <a:gd name="connsiteY45"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297594 w 2218135"/>
                    <a:gd name="connsiteY28" fmla="*/ 2206191 h 3919458"/>
                    <a:gd name="connsiteX29" fmla="*/ 1391282 w 2218135"/>
                    <a:gd name="connsiteY29" fmla="*/ 2163094 h 3919458"/>
                    <a:gd name="connsiteX30" fmla="*/ 1484529 w 2218135"/>
                    <a:gd name="connsiteY30" fmla="*/ 1960918 h 3919458"/>
                    <a:gd name="connsiteX31" fmla="*/ 1528067 w 2218135"/>
                    <a:gd name="connsiteY31" fmla="*/ 1778971 h 3919458"/>
                    <a:gd name="connsiteX32" fmla="*/ 1505582 w 2218135"/>
                    <a:gd name="connsiteY32" fmla="*/ 1647807 h 3919458"/>
                    <a:gd name="connsiteX33" fmla="*/ 1511801 w 2218135"/>
                    <a:gd name="connsiteY33" fmla="*/ 1520175 h 3919458"/>
                    <a:gd name="connsiteX34" fmla="*/ 1466233 w 2218135"/>
                    <a:gd name="connsiteY34" fmla="*/ 1415460 h 3919458"/>
                    <a:gd name="connsiteX35" fmla="*/ 1512343 w 2218135"/>
                    <a:gd name="connsiteY35" fmla="*/ 837910 h 3919458"/>
                    <a:gd name="connsiteX36" fmla="*/ 1602740 w 2218135"/>
                    <a:gd name="connsiteY36" fmla="*/ 1112578 h 3919458"/>
                    <a:gd name="connsiteX37" fmla="*/ 1564495 w 2218135"/>
                    <a:gd name="connsiteY37" fmla="*/ 1446351 h 3919458"/>
                    <a:gd name="connsiteX38" fmla="*/ 1870454 w 2218135"/>
                    <a:gd name="connsiteY38" fmla="*/ 1745356 h 3919458"/>
                    <a:gd name="connsiteX39" fmla="*/ 1978235 w 2218135"/>
                    <a:gd name="connsiteY39" fmla="*/ 2134759 h 3919458"/>
                    <a:gd name="connsiteX40" fmla="*/ 1814826 w 2218135"/>
                    <a:gd name="connsiteY40" fmla="*/ 2461578 h 3919458"/>
                    <a:gd name="connsiteX41" fmla="*/ 2037341 w 2218135"/>
                    <a:gd name="connsiteY41" fmla="*/ 2600651 h 3919458"/>
                    <a:gd name="connsiteX42" fmla="*/ 2218135 w 2218135"/>
                    <a:gd name="connsiteY42" fmla="*/ 1752310 h 3919458"/>
                    <a:gd name="connsiteX43" fmla="*/ 1787011 w 2218135"/>
                    <a:gd name="connsiteY43" fmla="*/ 1185590 h 3919458"/>
                    <a:gd name="connsiteX44" fmla="*/ 1797441 w 2218135"/>
                    <a:gd name="connsiteY44" fmla="*/ 413740 h 3919458"/>
                    <a:gd name="connsiteX45" fmla="*/ 1860024 w 2218135"/>
                    <a:gd name="connsiteY45" fmla="*/ 90397 h 3919458"/>
                    <a:gd name="connsiteX46" fmla="*/ 1209862 w 2218135"/>
                    <a:gd name="connsiteY46"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074615 w 2218135"/>
                    <a:gd name="connsiteY28" fmla="*/ 2504120 h 3919458"/>
                    <a:gd name="connsiteX29" fmla="*/ 1297594 w 2218135"/>
                    <a:gd name="connsiteY29" fmla="*/ 2206191 h 3919458"/>
                    <a:gd name="connsiteX30" fmla="*/ 1391282 w 2218135"/>
                    <a:gd name="connsiteY30" fmla="*/ 2163094 h 3919458"/>
                    <a:gd name="connsiteX31" fmla="*/ 1484529 w 2218135"/>
                    <a:gd name="connsiteY31" fmla="*/ 1960918 h 3919458"/>
                    <a:gd name="connsiteX32" fmla="*/ 1528067 w 2218135"/>
                    <a:gd name="connsiteY32" fmla="*/ 1778971 h 3919458"/>
                    <a:gd name="connsiteX33" fmla="*/ 1505582 w 2218135"/>
                    <a:gd name="connsiteY33" fmla="*/ 1647807 h 3919458"/>
                    <a:gd name="connsiteX34" fmla="*/ 1511801 w 2218135"/>
                    <a:gd name="connsiteY34" fmla="*/ 1520175 h 3919458"/>
                    <a:gd name="connsiteX35" fmla="*/ 1466233 w 2218135"/>
                    <a:gd name="connsiteY35" fmla="*/ 1415460 h 3919458"/>
                    <a:gd name="connsiteX36" fmla="*/ 1512343 w 2218135"/>
                    <a:gd name="connsiteY36" fmla="*/ 837910 h 3919458"/>
                    <a:gd name="connsiteX37" fmla="*/ 1602740 w 2218135"/>
                    <a:gd name="connsiteY37" fmla="*/ 1112578 h 3919458"/>
                    <a:gd name="connsiteX38" fmla="*/ 1564495 w 2218135"/>
                    <a:gd name="connsiteY38" fmla="*/ 1446351 h 3919458"/>
                    <a:gd name="connsiteX39" fmla="*/ 1870454 w 2218135"/>
                    <a:gd name="connsiteY39" fmla="*/ 1745356 h 3919458"/>
                    <a:gd name="connsiteX40" fmla="*/ 1978235 w 2218135"/>
                    <a:gd name="connsiteY40" fmla="*/ 2134759 h 3919458"/>
                    <a:gd name="connsiteX41" fmla="*/ 1814826 w 2218135"/>
                    <a:gd name="connsiteY41" fmla="*/ 2461578 h 3919458"/>
                    <a:gd name="connsiteX42" fmla="*/ 2037341 w 2218135"/>
                    <a:gd name="connsiteY42" fmla="*/ 2600651 h 3919458"/>
                    <a:gd name="connsiteX43" fmla="*/ 2218135 w 2218135"/>
                    <a:gd name="connsiteY43" fmla="*/ 1752310 h 3919458"/>
                    <a:gd name="connsiteX44" fmla="*/ 1787011 w 2218135"/>
                    <a:gd name="connsiteY44" fmla="*/ 1185590 h 3919458"/>
                    <a:gd name="connsiteX45" fmla="*/ 1797441 w 2218135"/>
                    <a:gd name="connsiteY45" fmla="*/ 413740 h 3919458"/>
                    <a:gd name="connsiteX46" fmla="*/ 1860024 w 2218135"/>
                    <a:gd name="connsiteY46" fmla="*/ 90397 h 3919458"/>
                    <a:gd name="connsiteX47" fmla="*/ 1209862 w 2218135"/>
                    <a:gd name="connsiteY47"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074615 w 2218135"/>
                    <a:gd name="connsiteY28" fmla="*/ 2504120 h 3919458"/>
                    <a:gd name="connsiteX29" fmla="*/ 1164556 w 2218135"/>
                    <a:gd name="connsiteY29" fmla="*/ 2423548 h 3919458"/>
                    <a:gd name="connsiteX30" fmla="*/ 1297594 w 2218135"/>
                    <a:gd name="connsiteY30" fmla="*/ 2206191 h 3919458"/>
                    <a:gd name="connsiteX31" fmla="*/ 1391282 w 2218135"/>
                    <a:gd name="connsiteY31" fmla="*/ 2163094 h 3919458"/>
                    <a:gd name="connsiteX32" fmla="*/ 1484529 w 2218135"/>
                    <a:gd name="connsiteY32" fmla="*/ 1960918 h 3919458"/>
                    <a:gd name="connsiteX33" fmla="*/ 1528067 w 2218135"/>
                    <a:gd name="connsiteY33" fmla="*/ 1778971 h 3919458"/>
                    <a:gd name="connsiteX34" fmla="*/ 1505582 w 2218135"/>
                    <a:gd name="connsiteY34" fmla="*/ 1647807 h 3919458"/>
                    <a:gd name="connsiteX35" fmla="*/ 1511801 w 2218135"/>
                    <a:gd name="connsiteY35" fmla="*/ 1520175 h 3919458"/>
                    <a:gd name="connsiteX36" fmla="*/ 1466233 w 2218135"/>
                    <a:gd name="connsiteY36" fmla="*/ 1415460 h 3919458"/>
                    <a:gd name="connsiteX37" fmla="*/ 1512343 w 2218135"/>
                    <a:gd name="connsiteY37" fmla="*/ 837910 h 3919458"/>
                    <a:gd name="connsiteX38" fmla="*/ 1602740 w 2218135"/>
                    <a:gd name="connsiteY38" fmla="*/ 1112578 h 3919458"/>
                    <a:gd name="connsiteX39" fmla="*/ 1564495 w 2218135"/>
                    <a:gd name="connsiteY39" fmla="*/ 1446351 h 3919458"/>
                    <a:gd name="connsiteX40" fmla="*/ 1870454 w 2218135"/>
                    <a:gd name="connsiteY40" fmla="*/ 1745356 h 3919458"/>
                    <a:gd name="connsiteX41" fmla="*/ 1978235 w 2218135"/>
                    <a:gd name="connsiteY41" fmla="*/ 2134759 h 3919458"/>
                    <a:gd name="connsiteX42" fmla="*/ 1814826 w 2218135"/>
                    <a:gd name="connsiteY42" fmla="*/ 2461578 h 3919458"/>
                    <a:gd name="connsiteX43" fmla="*/ 2037341 w 2218135"/>
                    <a:gd name="connsiteY43" fmla="*/ 2600651 h 3919458"/>
                    <a:gd name="connsiteX44" fmla="*/ 2218135 w 2218135"/>
                    <a:gd name="connsiteY44" fmla="*/ 1752310 h 3919458"/>
                    <a:gd name="connsiteX45" fmla="*/ 1787011 w 2218135"/>
                    <a:gd name="connsiteY45" fmla="*/ 1185590 h 3919458"/>
                    <a:gd name="connsiteX46" fmla="*/ 1797441 w 2218135"/>
                    <a:gd name="connsiteY46" fmla="*/ 413740 h 3919458"/>
                    <a:gd name="connsiteX47" fmla="*/ 1860024 w 2218135"/>
                    <a:gd name="connsiteY47" fmla="*/ 90397 h 3919458"/>
                    <a:gd name="connsiteX48" fmla="*/ 1209862 w 2218135"/>
                    <a:gd name="connsiteY48"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074615 w 2218135"/>
                    <a:gd name="connsiteY28" fmla="*/ 2504120 h 3919458"/>
                    <a:gd name="connsiteX29" fmla="*/ 1164556 w 2218135"/>
                    <a:gd name="connsiteY29" fmla="*/ 2423548 h 3919458"/>
                    <a:gd name="connsiteX30" fmla="*/ 1261992 w 2218135"/>
                    <a:gd name="connsiteY30" fmla="*/ 2301753 h 3919458"/>
                    <a:gd name="connsiteX31" fmla="*/ 1297594 w 2218135"/>
                    <a:gd name="connsiteY31" fmla="*/ 2206191 h 3919458"/>
                    <a:gd name="connsiteX32" fmla="*/ 1391282 w 2218135"/>
                    <a:gd name="connsiteY32" fmla="*/ 2163094 h 3919458"/>
                    <a:gd name="connsiteX33" fmla="*/ 1484529 w 2218135"/>
                    <a:gd name="connsiteY33" fmla="*/ 1960918 h 3919458"/>
                    <a:gd name="connsiteX34" fmla="*/ 1528067 w 2218135"/>
                    <a:gd name="connsiteY34" fmla="*/ 1778971 h 3919458"/>
                    <a:gd name="connsiteX35" fmla="*/ 1505582 w 2218135"/>
                    <a:gd name="connsiteY35" fmla="*/ 1647807 h 3919458"/>
                    <a:gd name="connsiteX36" fmla="*/ 1511801 w 2218135"/>
                    <a:gd name="connsiteY36" fmla="*/ 1520175 h 3919458"/>
                    <a:gd name="connsiteX37" fmla="*/ 1466233 w 2218135"/>
                    <a:gd name="connsiteY37" fmla="*/ 1415460 h 3919458"/>
                    <a:gd name="connsiteX38" fmla="*/ 1512343 w 2218135"/>
                    <a:gd name="connsiteY38" fmla="*/ 837910 h 3919458"/>
                    <a:gd name="connsiteX39" fmla="*/ 1602740 w 2218135"/>
                    <a:gd name="connsiteY39" fmla="*/ 1112578 h 3919458"/>
                    <a:gd name="connsiteX40" fmla="*/ 1564495 w 2218135"/>
                    <a:gd name="connsiteY40" fmla="*/ 1446351 h 3919458"/>
                    <a:gd name="connsiteX41" fmla="*/ 1870454 w 2218135"/>
                    <a:gd name="connsiteY41" fmla="*/ 1745356 h 3919458"/>
                    <a:gd name="connsiteX42" fmla="*/ 1978235 w 2218135"/>
                    <a:gd name="connsiteY42" fmla="*/ 2134759 h 3919458"/>
                    <a:gd name="connsiteX43" fmla="*/ 1814826 w 2218135"/>
                    <a:gd name="connsiteY43" fmla="*/ 2461578 h 3919458"/>
                    <a:gd name="connsiteX44" fmla="*/ 2037341 w 2218135"/>
                    <a:gd name="connsiteY44" fmla="*/ 2600651 h 3919458"/>
                    <a:gd name="connsiteX45" fmla="*/ 2218135 w 2218135"/>
                    <a:gd name="connsiteY45" fmla="*/ 1752310 h 3919458"/>
                    <a:gd name="connsiteX46" fmla="*/ 1787011 w 2218135"/>
                    <a:gd name="connsiteY46" fmla="*/ 1185590 h 3919458"/>
                    <a:gd name="connsiteX47" fmla="*/ 1797441 w 2218135"/>
                    <a:gd name="connsiteY47" fmla="*/ 413740 h 3919458"/>
                    <a:gd name="connsiteX48" fmla="*/ 1860024 w 2218135"/>
                    <a:gd name="connsiteY48" fmla="*/ 90397 h 3919458"/>
                    <a:gd name="connsiteX49" fmla="*/ 1209862 w 2218135"/>
                    <a:gd name="connsiteY49"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074615 w 2218135"/>
                    <a:gd name="connsiteY28" fmla="*/ 2504120 h 3919458"/>
                    <a:gd name="connsiteX29" fmla="*/ 1164556 w 2218135"/>
                    <a:gd name="connsiteY29" fmla="*/ 2423548 h 3919458"/>
                    <a:gd name="connsiteX30" fmla="*/ 1207653 w 2218135"/>
                    <a:gd name="connsiteY30" fmla="*/ 2346724 h 3919458"/>
                    <a:gd name="connsiteX31" fmla="*/ 1261992 w 2218135"/>
                    <a:gd name="connsiteY31" fmla="*/ 2301753 h 3919458"/>
                    <a:gd name="connsiteX32" fmla="*/ 1297594 w 2218135"/>
                    <a:gd name="connsiteY32" fmla="*/ 2206191 h 3919458"/>
                    <a:gd name="connsiteX33" fmla="*/ 1391282 w 2218135"/>
                    <a:gd name="connsiteY33" fmla="*/ 2163094 h 3919458"/>
                    <a:gd name="connsiteX34" fmla="*/ 1484529 w 2218135"/>
                    <a:gd name="connsiteY34" fmla="*/ 1960918 h 3919458"/>
                    <a:gd name="connsiteX35" fmla="*/ 1528067 w 2218135"/>
                    <a:gd name="connsiteY35" fmla="*/ 1778971 h 3919458"/>
                    <a:gd name="connsiteX36" fmla="*/ 1505582 w 2218135"/>
                    <a:gd name="connsiteY36" fmla="*/ 1647807 h 3919458"/>
                    <a:gd name="connsiteX37" fmla="*/ 1511801 w 2218135"/>
                    <a:gd name="connsiteY37" fmla="*/ 1520175 h 3919458"/>
                    <a:gd name="connsiteX38" fmla="*/ 1466233 w 2218135"/>
                    <a:gd name="connsiteY38" fmla="*/ 1415460 h 3919458"/>
                    <a:gd name="connsiteX39" fmla="*/ 1512343 w 2218135"/>
                    <a:gd name="connsiteY39" fmla="*/ 837910 h 3919458"/>
                    <a:gd name="connsiteX40" fmla="*/ 1602740 w 2218135"/>
                    <a:gd name="connsiteY40" fmla="*/ 1112578 h 3919458"/>
                    <a:gd name="connsiteX41" fmla="*/ 1564495 w 2218135"/>
                    <a:gd name="connsiteY41" fmla="*/ 1446351 h 3919458"/>
                    <a:gd name="connsiteX42" fmla="*/ 1870454 w 2218135"/>
                    <a:gd name="connsiteY42" fmla="*/ 1745356 h 3919458"/>
                    <a:gd name="connsiteX43" fmla="*/ 1978235 w 2218135"/>
                    <a:gd name="connsiteY43" fmla="*/ 2134759 h 3919458"/>
                    <a:gd name="connsiteX44" fmla="*/ 1814826 w 2218135"/>
                    <a:gd name="connsiteY44" fmla="*/ 2461578 h 3919458"/>
                    <a:gd name="connsiteX45" fmla="*/ 2037341 w 2218135"/>
                    <a:gd name="connsiteY45" fmla="*/ 2600651 h 3919458"/>
                    <a:gd name="connsiteX46" fmla="*/ 2218135 w 2218135"/>
                    <a:gd name="connsiteY46" fmla="*/ 1752310 h 3919458"/>
                    <a:gd name="connsiteX47" fmla="*/ 1787011 w 2218135"/>
                    <a:gd name="connsiteY47" fmla="*/ 1185590 h 3919458"/>
                    <a:gd name="connsiteX48" fmla="*/ 1797441 w 2218135"/>
                    <a:gd name="connsiteY48" fmla="*/ 413740 h 3919458"/>
                    <a:gd name="connsiteX49" fmla="*/ 1860024 w 2218135"/>
                    <a:gd name="connsiteY49" fmla="*/ 90397 h 3919458"/>
                    <a:gd name="connsiteX50" fmla="*/ 1209862 w 2218135"/>
                    <a:gd name="connsiteY50"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074615 w 2218135"/>
                    <a:gd name="connsiteY28" fmla="*/ 2504120 h 3919458"/>
                    <a:gd name="connsiteX29" fmla="*/ 1164556 w 2218135"/>
                    <a:gd name="connsiteY29" fmla="*/ 2423548 h 3919458"/>
                    <a:gd name="connsiteX30" fmla="*/ 1207653 w 2218135"/>
                    <a:gd name="connsiteY30" fmla="*/ 2346724 h 3919458"/>
                    <a:gd name="connsiteX31" fmla="*/ 1261992 w 2218135"/>
                    <a:gd name="connsiteY31" fmla="*/ 2301753 h 3919458"/>
                    <a:gd name="connsiteX32" fmla="*/ 1297594 w 2218135"/>
                    <a:gd name="connsiteY32" fmla="*/ 2206191 h 3919458"/>
                    <a:gd name="connsiteX33" fmla="*/ 1391282 w 2218135"/>
                    <a:gd name="connsiteY33" fmla="*/ 2163094 h 3919458"/>
                    <a:gd name="connsiteX34" fmla="*/ 1408146 w 2218135"/>
                    <a:gd name="connsiteY34" fmla="*/ 2075027 h 3919458"/>
                    <a:gd name="connsiteX35" fmla="*/ 1484529 w 2218135"/>
                    <a:gd name="connsiteY35" fmla="*/ 1960918 h 3919458"/>
                    <a:gd name="connsiteX36" fmla="*/ 1528067 w 2218135"/>
                    <a:gd name="connsiteY36" fmla="*/ 1778971 h 3919458"/>
                    <a:gd name="connsiteX37" fmla="*/ 1505582 w 2218135"/>
                    <a:gd name="connsiteY37" fmla="*/ 1647807 h 3919458"/>
                    <a:gd name="connsiteX38" fmla="*/ 1511801 w 2218135"/>
                    <a:gd name="connsiteY38" fmla="*/ 1520175 h 3919458"/>
                    <a:gd name="connsiteX39" fmla="*/ 1466233 w 2218135"/>
                    <a:gd name="connsiteY39" fmla="*/ 1415460 h 3919458"/>
                    <a:gd name="connsiteX40" fmla="*/ 1512343 w 2218135"/>
                    <a:gd name="connsiteY40" fmla="*/ 837910 h 3919458"/>
                    <a:gd name="connsiteX41" fmla="*/ 1602740 w 2218135"/>
                    <a:gd name="connsiteY41" fmla="*/ 1112578 h 3919458"/>
                    <a:gd name="connsiteX42" fmla="*/ 1564495 w 2218135"/>
                    <a:gd name="connsiteY42" fmla="*/ 1446351 h 3919458"/>
                    <a:gd name="connsiteX43" fmla="*/ 1870454 w 2218135"/>
                    <a:gd name="connsiteY43" fmla="*/ 1745356 h 3919458"/>
                    <a:gd name="connsiteX44" fmla="*/ 1978235 w 2218135"/>
                    <a:gd name="connsiteY44" fmla="*/ 2134759 h 3919458"/>
                    <a:gd name="connsiteX45" fmla="*/ 1814826 w 2218135"/>
                    <a:gd name="connsiteY45" fmla="*/ 2461578 h 3919458"/>
                    <a:gd name="connsiteX46" fmla="*/ 2037341 w 2218135"/>
                    <a:gd name="connsiteY46" fmla="*/ 2600651 h 3919458"/>
                    <a:gd name="connsiteX47" fmla="*/ 2218135 w 2218135"/>
                    <a:gd name="connsiteY47" fmla="*/ 1752310 h 3919458"/>
                    <a:gd name="connsiteX48" fmla="*/ 1787011 w 2218135"/>
                    <a:gd name="connsiteY48" fmla="*/ 1185590 h 3919458"/>
                    <a:gd name="connsiteX49" fmla="*/ 1797441 w 2218135"/>
                    <a:gd name="connsiteY49" fmla="*/ 413740 h 3919458"/>
                    <a:gd name="connsiteX50" fmla="*/ 1860024 w 2218135"/>
                    <a:gd name="connsiteY50" fmla="*/ 90397 h 3919458"/>
                    <a:gd name="connsiteX51" fmla="*/ 1209862 w 2218135"/>
                    <a:gd name="connsiteY51"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074615 w 2218135"/>
                    <a:gd name="connsiteY28" fmla="*/ 2504120 h 3919458"/>
                    <a:gd name="connsiteX29" fmla="*/ 1164556 w 2218135"/>
                    <a:gd name="connsiteY29" fmla="*/ 2423548 h 3919458"/>
                    <a:gd name="connsiteX30" fmla="*/ 1207653 w 2218135"/>
                    <a:gd name="connsiteY30" fmla="*/ 2346724 h 3919458"/>
                    <a:gd name="connsiteX31" fmla="*/ 1261992 w 2218135"/>
                    <a:gd name="connsiteY31" fmla="*/ 2301753 h 3919458"/>
                    <a:gd name="connsiteX32" fmla="*/ 1297594 w 2218135"/>
                    <a:gd name="connsiteY32" fmla="*/ 2206191 h 3919458"/>
                    <a:gd name="connsiteX33" fmla="*/ 1391282 w 2218135"/>
                    <a:gd name="connsiteY33" fmla="*/ 2163094 h 3919458"/>
                    <a:gd name="connsiteX34" fmla="*/ 1408146 w 2218135"/>
                    <a:gd name="connsiteY34" fmla="*/ 2075027 h 3919458"/>
                    <a:gd name="connsiteX35" fmla="*/ 1484529 w 2218135"/>
                    <a:gd name="connsiteY35" fmla="*/ 1960918 h 3919458"/>
                    <a:gd name="connsiteX36" fmla="*/ 1447495 w 2218135"/>
                    <a:gd name="connsiteY36" fmla="*/ 1857669 h 3919458"/>
                    <a:gd name="connsiteX37" fmla="*/ 1528067 w 2218135"/>
                    <a:gd name="connsiteY37" fmla="*/ 1778971 h 3919458"/>
                    <a:gd name="connsiteX38" fmla="*/ 1505582 w 2218135"/>
                    <a:gd name="connsiteY38" fmla="*/ 1647807 h 3919458"/>
                    <a:gd name="connsiteX39" fmla="*/ 1511801 w 2218135"/>
                    <a:gd name="connsiteY39" fmla="*/ 1520175 h 3919458"/>
                    <a:gd name="connsiteX40" fmla="*/ 1466233 w 2218135"/>
                    <a:gd name="connsiteY40" fmla="*/ 1415460 h 3919458"/>
                    <a:gd name="connsiteX41" fmla="*/ 1512343 w 2218135"/>
                    <a:gd name="connsiteY41" fmla="*/ 837910 h 3919458"/>
                    <a:gd name="connsiteX42" fmla="*/ 1602740 w 2218135"/>
                    <a:gd name="connsiteY42" fmla="*/ 1112578 h 3919458"/>
                    <a:gd name="connsiteX43" fmla="*/ 1564495 w 2218135"/>
                    <a:gd name="connsiteY43" fmla="*/ 1446351 h 3919458"/>
                    <a:gd name="connsiteX44" fmla="*/ 1870454 w 2218135"/>
                    <a:gd name="connsiteY44" fmla="*/ 1745356 h 3919458"/>
                    <a:gd name="connsiteX45" fmla="*/ 1978235 w 2218135"/>
                    <a:gd name="connsiteY45" fmla="*/ 2134759 h 3919458"/>
                    <a:gd name="connsiteX46" fmla="*/ 1814826 w 2218135"/>
                    <a:gd name="connsiteY46" fmla="*/ 2461578 h 3919458"/>
                    <a:gd name="connsiteX47" fmla="*/ 2037341 w 2218135"/>
                    <a:gd name="connsiteY47" fmla="*/ 2600651 h 3919458"/>
                    <a:gd name="connsiteX48" fmla="*/ 2218135 w 2218135"/>
                    <a:gd name="connsiteY48" fmla="*/ 1752310 h 3919458"/>
                    <a:gd name="connsiteX49" fmla="*/ 1787011 w 2218135"/>
                    <a:gd name="connsiteY49" fmla="*/ 1185590 h 3919458"/>
                    <a:gd name="connsiteX50" fmla="*/ 1797441 w 2218135"/>
                    <a:gd name="connsiteY50" fmla="*/ 413740 h 3919458"/>
                    <a:gd name="connsiteX51" fmla="*/ 1860024 w 2218135"/>
                    <a:gd name="connsiteY51" fmla="*/ 90397 h 3919458"/>
                    <a:gd name="connsiteX52" fmla="*/ 1209862 w 2218135"/>
                    <a:gd name="connsiteY52"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969684 w 2218135"/>
                    <a:gd name="connsiteY27" fmla="*/ 2689624 h 3919458"/>
                    <a:gd name="connsiteX28" fmla="*/ 1084696 w 2218135"/>
                    <a:gd name="connsiteY28" fmla="*/ 2565634 h 3919458"/>
                    <a:gd name="connsiteX29" fmla="*/ 1074615 w 2218135"/>
                    <a:gd name="connsiteY29" fmla="*/ 2504120 h 3919458"/>
                    <a:gd name="connsiteX30" fmla="*/ 1164556 w 2218135"/>
                    <a:gd name="connsiteY30" fmla="*/ 2423548 h 3919458"/>
                    <a:gd name="connsiteX31" fmla="*/ 1207653 w 2218135"/>
                    <a:gd name="connsiteY31" fmla="*/ 2346724 h 3919458"/>
                    <a:gd name="connsiteX32" fmla="*/ 1261992 w 2218135"/>
                    <a:gd name="connsiteY32" fmla="*/ 2301753 h 3919458"/>
                    <a:gd name="connsiteX33" fmla="*/ 1297594 w 2218135"/>
                    <a:gd name="connsiteY33" fmla="*/ 2206191 h 3919458"/>
                    <a:gd name="connsiteX34" fmla="*/ 1391282 w 2218135"/>
                    <a:gd name="connsiteY34" fmla="*/ 2163094 h 3919458"/>
                    <a:gd name="connsiteX35" fmla="*/ 1408146 w 2218135"/>
                    <a:gd name="connsiteY35" fmla="*/ 2075027 h 3919458"/>
                    <a:gd name="connsiteX36" fmla="*/ 1484529 w 2218135"/>
                    <a:gd name="connsiteY36" fmla="*/ 1960918 h 3919458"/>
                    <a:gd name="connsiteX37" fmla="*/ 1447495 w 2218135"/>
                    <a:gd name="connsiteY37" fmla="*/ 1857669 h 3919458"/>
                    <a:gd name="connsiteX38" fmla="*/ 1528067 w 2218135"/>
                    <a:gd name="connsiteY38" fmla="*/ 1778971 h 3919458"/>
                    <a:gd name="connsiteX39" fmla="*/ 1505582 w 2218135"/>
                    <a:gd name="connsiteY39" fmla="*/ 1647807 h 3919458"/>
                    <a:gd name="connsiteX40" fmla="*/ 1511801 w 2218135"/>
                    <a:gd name="connsiteY40" fmla="*/ 1520175 h 3919458"/>
                    <a:gd name="connsiteX41" fmla="*/ 1466233 w 2218135"/>
                    <a:gd name="connsiteY41" fmla="*/ 1415460 h 3919458"/>
                    <a:gd name="connsiteX42" fmla="*/ 1512343 w 2218135"/>
                    <a:gd name="connsiteY42" fmla="*/ 837910 h 3919458"/>
                    <a:gd name="connsiteX43" fmla="*/ 1602740 w 2218135"/>
                    <a:gd name="connsiteY43" fmla="*/ 1112578 h 3919458"/>
                    <a:gd name="connsiteX44" fmla="*/ 1564495 w 2218135"/>
                    <a:gd name="connsiteY44" fmla="*/ 1446351 h 3919458"/>
                    <a:gd name="connsiteX45" fmla="*/ 1870454 w 2218135"/>
                    <a:gd name="connsiteY45" fmla="*/ 1745356 h 3919458"/>
                    <a:gd name="connsiteX46" fmla="*/ 1978235 w 2218135"/>
                    <a:gd name="connsiteY46" fmla="*/ 2134759 h 3919458"/>
                    <a:gd name="connsiteX47" fmla="*/ 1814826 w 2218135"/>
                    <a:gd name="connsiteY47" fmla="*/ 2461578 h 3919458"/>
                    <a:gd name="connsiteX48" fmla="*/ 2037341 w 2218135"/>
                    <a:gd name="connsiteY48" fmla="*/ 2600651 h 3919458"/>
                    <a:gd name="connsiteX49" fmla="*/ 2218135 w 2218135"/>
                    <a:gd name="connsiteY49" fmla="*/ 1752310 h 3919458"/>
                    <a:gd name="connsiteX50" fmla="*/ 1787011 w 2218135"/>
                    <a:gd name="connsiteY50" fmla="*/ 1185590 h 3919458"/>
                    <a:gd name="connsiteX51" fmla="*/ 1797441 w 2218135"/>
                    <a:gd name="connsiteY51" fmla="*/ 413740 h 3919458"/>
                    <a:gd name="connsiteX52" fmla="*/ 1860024 w 2218135"/>
                    <a:gd name="connsiteY52" fmla="*/ 90397 h 3919458"/>
                    <a:gd name="connsiteX53" fmla="*/ 1209862 w 2218135"/>
                    <a:gd name="connsiteY53"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969684 w 2218135"/>
                    <a:gd name="connsiteY27" fmla="*/ 2689624 h 3919458"/>
                    <a:gd name="connsiteX28" fmla="*/ 1033392 w 2218135"/>
                    <a:gd name="connsiteY28" fmla="*/ 2652148 h 3919458"/>
                    <a:gd name="connsiteX29" fmla="*/ 1084696 w 2218135"/>
                    <a:gd name="connsiteY29" fmla="*/ 2565634 h 3919458"/>
                    <a:gd name="connsiteX30" fmla="*/ 1074615 w 2218135"/>
                    <a:gd name="connsiteY30" fmla="*/ 2504120 h 3919458"/>
                    <a:gd name="connsiteX31" fmla="*/ 1164556 w 2218135"/>
                    <a:gd name="connsiteY31" fmla="*/ 2423548 h 3919458"/>
                    <a:gd name="connsiteX32" fmla="*/ 1207653 w 2218135"/>
                    <a:gd name="connsiteY32" fmla="*/ 2346724 h 3919458"/>
                    <a:gd name="connsiteX33" fmla="*/ 1261992 w 2218135"/>
                    <a:gd name="connsiteY33" fmla="*/ 2301753 h 3919458"/>
                    <a:gd name="connsiteX34" fmla="*/ 1297594 w 2218135"/>
                    <a:gd name="connsiteY34" fmla="*/ 2206191 h 3919458"/>
                    <a:gd name="connsiteX35" fmla="*/ 1391282 w 2218135"/>
                    <a:gd name="connsiteY35" fmla="*/ 2163094 h 3919458"/>
                    <a:gd name="connsiteX36" fmla="*/ 1408146 w 2218135"/>
                    <a:gd name="connsiteY36" fmla="*/ 2075027 h 3919458"/>
                    <a:gd name="connsiteX37" fmla="*/ 1484529 w 2218135"/>
                    <a:gd name="connsiteY37" fmla="*/ 1960918 h 3919458"/>
                    <a:gd name="connsiteX38" fmla="*/ 1447495 w 2218135"/>
                    <a:gd name="connsiteY38" fmla="*/ 1857669 h 3919458"/>
                    <a:gd name="connsiteX39" fmla="*/ 1528067 w 2218135"/>
                    <a:gd name="connsiteY39" fmla="*/ 1778971 h 3919458"/>
                    <a:gd name="connsiteX40" fmla="*/ 1505582 w 2218135"/>
                    <a:gd name="connsiteY40" fmla="*/ 1647807 h 3919458"/>
                    <a:gd name="connsiteX41" fmla="*/ 1511801 w 2218135"/>
                    <a:gd name="connsiteY41" fmla="*/ 1520175 h 3919458"/>
                    <a:gd name="connsiteX42" fmla="*/ 1466233 w 2218135"/>
                    <a:gd name="connsiteY42" fmla="*/ 1415460 h 3919458"/>
                    <a:gd name="connsiteX43" fmla="*/ 1512343 w 2218135"/>
                    <a:gd name="connsiteY43" fmla="*/ 837910 h 3919458"/>
                    <a:gd name="connsiteX44" fmla="*/ 1602740 w 2218135"/>
                    <a:gd name="connsiteY44" fmla="*/ 1112578 h 3919458"/>
                    <a:gd name="connsiteX45" fmla="*/ 1564495 w 2218135"/>
                    <a:gd name="connsiteY45" fmla="*/ 1446351 h 3919458"/>
                    <a:gd name="connsiteX46" fmla="*/ 1870454 w 2218135"/>
                    <a:gd name="connsiteY46" fmla="*/ 1745356 h 3919458"/>
                    <a:gd name="connsiteX47" fmla="*/ 1978235 w 2218135"/>
                    <a:gd name="connsiteY47" fmla="*/ 2134759 h 3919458"/>
                    <a:gd name="connsiteX48" fmla="*/ 1814826 w 2218135"/>
                    <a:gd name="connsiteY48" fmla="*/ 2461578 h 3919458"/>
                    <a:gd name="connsiteX49" fmla="*/ 2037341 w 2218135"/>
                    <a:gd name="connsiteY49" fmla="*/ 2600651 h 3919458"/>
                    <a:gd name="connsiteX50" fmla="*/ 2218135 w 2218135"/>
                    <a:gd name="connsiteY50" fmla="*/ 1752310 h 3919458"/>
                    <a:gd name="connsiteX51" fmla="*/ 1787011 w 2218135"/>
                    <a:gd name="connsiteY51" fmla="*/ 1185590 h 3919458"/>
                    <a:gd name="connsiteX52" fmla="*/ 1797441 w 2218135"/>
                    <a:gd name="connsiteY52" fmla="*/ 413740 h 3919458"/>
                    <a:gd name="connsiteX53" fmla="*/ 1860024 w 2218135"/>
                    <a:gd name="connsiteY53" fmla="*/ 90397 h 3919458"/>
                    <a:gd name="connsiteX54" fmla="*/ 1209862 w 2218135"/>
                    <a:gd name="connsiteY54"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971558 w 2218135"/>
                    <a:gd name="connsiteY27" fmla="*/ 2751458 h 3919458"/>
                    <a:gd name="connsiteX28" fmla="*/ 969684 w 2218135"/>
                    <a:gd name="connsiteY28" fmla="*/ 2689624 h 3919458"/>
                    <a:gd name="connsiteX29" fmla="*/ 1033392 w 2218135"/>
                    <a:gd name="connsiteY29" fmla="*/ 2652148 h 3919458"/>
                    <a:gd name="connsiteX30" fmla="*/ 1084696 w 2218135"/>
                    <a:gd name="connsiteY30" fmla="*/ 2565634 h 3919458"/>
                    <a:gd name="connsiteX31" fmla="*/ 1074615 w 2218135"/>
                    <a:gd name="connsiteY31" fmla="*/ 2504120 h 3919458"/>
                    <a:gd name="connsiteX32" fmla="*/ 1164556 w 2218135"/>
                    <a:gd name="connsiteY32" fmla="*/ 2423548 h 3919458"/>
                    <a:gd name="connsiteX33" fmla="*/ 1207653 w 2218135"/>
                    <a:gd name="connsiteY33" fmla="*/ 2346724 h 3919458"/>
                    <a:gd name="connsiteX34" fmla="*/ 1261992 w 2218135"/>
                    <a:gd name="connsiteY34" fmla="*/ 2301753 h 3919458"/>
                    <a:gd name="connsiteX35" fmla="*/ 1297594 w 2218135"/>
                    <a:gd name="connsiteY35" fmla="*/ 2206191 h 3919458"/>
                    <a:gd name="connsiteX36" fmla="*/ 1391282 w 2218135"/>
                    <a:gd name="connsiteY36" fmla="*/ 2163094 h 3919458"/>
                    <a:gd name="connsiteX37" fmla="*/ 1408146 w 2218135"/>
                    <a:gd name="connsiteY37" fmla="*/ 2075027 h 3919458"/>
                    <a:gd name="connsiteX38" fmla="*/ 1484529 w 2218135"/>
                    <a:gd name="connsiteY38" fmla="*/ 1960918 h 3919458"/>
                    <a:gd name="connsiteX39" fmla="*/ 1447495 w 2218135"/>
                    <a:gd name="connsiteY39" fmla="*/ 1857669 h 3919458"/>
                    <a:gd name="connsiteX40" fmla="*/ 1528067 w 2218135"/>
                    <a:gd name="connsiteY40" fmla="*/ 1778971 h 3919458"/>
                    <a:gd name="connsiteX41" fmla="*/ 1505582 w 2218135"/>
                    <a:gd name="connsiteY41" fmla="*/ 1647807 h 3919458"/>
                    <a:gd name="connsiteX42" fmla="*/ 1511801 w 2218135"/>
                    <a:gd name="connsiteY42" fmla="*/ 1520175 h 3919458"/>
                    <a:gd name="connsiteX43" fmla="*/ 1466233 w 2218135"/>
                    <a:gd name="connsiteY43" fmla="*/ 1415460 h 3919458"/>
                    <a:gd name="connsiteX44" fmla="*/ 1512343 w 2218135"/>
                    <a:gd name="connsiteY44" fmla="*/ 837910 h 3919458"/>
                    <a:gd name="connsiteX45" fmla="*/ 1602740 w 2218135"/>
                    <a:gd name="connsiteY45" fmla="*/ 1112578 h 3919458"/>
                    <a:gd name="connsiteX46" fmla="*/ 1564495 w 2218135"/>
                    <a:gd name="connsiteY46" fmla="*/ 1446351 h 3919458"/>
                    <a:gd name="connsiteX47" fmla="*/ 1870454 w 2218135"/>
                    <a:gd name="connsiteY47" fmla="*/ 1745356 h 3919458"/>
                    <a:gd name="connsiteX48" fmla="*/ 1978235 w 2218135"/>
                    <a:gd name="connsiteY48" fmla="*/ 2134759 h 3919458"/>
                    <a:gd name="connsiteX49" fmla="*/ 1814826 w 2218135"/>
                    <a:gd name="connsiteY49" fmla="*/ 2461578 h 3919458"/>
                    <a:gd name="connsiteX50" fmla="*/ 2037341 w 2218135"/>
                    <a:gd name="connsiteY50" fmla="*/ 2600651 h 3919458"/>
                    <a:gd name="connsiteX51" fmla="*/ 2218135 w 2218135"/>
                    <a:gd name="connsiteY51" fmla="*/ 1752310 h 3919458"/>
                    <a:gd name="connsiteX52" fmla="*/ 1787011 w 2218135"/>
                    <a:gd name="connsiteY52" fmla="*/ 1185590 h 3919458"/>
                    <a:gd name="connsiteX53" fmla="*/ 1797441 w 2218135"/>
                    <a:gd name="connsiteY53" fmla="*/ 413740 h 3919458"/>
                    <a:gd name="connsiteX54" fmla="*/ 1860024 w 2218135"/>
                    <a:gd name="connsiteY54" fmla="*/ 90397 h 3919458"/>
                    <a:gd name="connsiteX55" fmla="*/ 1209862 w 2218135"/>
                    <a:gd name="connsiteY55"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930335 w 2218135"/>
                    <a:gd name="connsiteY27" fmla="*/ 2805797 h 3919458"/>
                    <a:gd name="connsiteX28" fmla="*/ 971558 w 2218135"/>
                    <a:gd name="connsiteY28" fmla="*/ 2751458 h 3919458"/>
                    <a:gd name="connsiteX29" fmla="*/ 969684 w 2218135"/>
                    <a:gd name="connsiteY29" fmla="*/ 2689624 h 3919458"/>
                    <a:gd name="connsiteX30" fmla="*/ 1033392 w 2218135"/>
                    <a:gd name="connsiteY30" fmla="*/ 2652148 h 3919458"/>
                    <a:gd name="connsiteX31" fmla="*/ 1084696 w 2218135"/>
                    <a:gd name="connsiteY31" fmla="*/ 2565634 h 3919458"/>
                    <a:gd name="connsiteX32" fmla="*/ 1074615 w 2218135"/>
                    <a:gd name="connsiteY32" fmla="*/ 2504120 h 3919458"/>
                    <a:gd name="connsiteX33" fmla="*/ 1164556 w 2218135"/>
                    <a:gd name="connsiteY33" fmla="*/ 2423548 h 3919458"/>
                    <a:gd name="connsiteX34" fmla="*/ 1207653 w 2218135"/>
                    <a:gd name="connsiteY34" fmla="*/ 2346724 h 3919458"/>
                    <a:gd name="connsiteX35" fmla="*/ 1261992 w 2218135"/>
                    <a:gd name="connsiteY35" fmla="*/ 2301753 h 3919458"/>
                    <a:gd name="connsiteX36" fmla="*/ 1297594 w 2218135"/>
                    <a:gd name="connsiteY36" fmla="*/ 2206191 h 3919458"/>
                    <a:gd name="connsiteX37" fmla="*/ 1391282 w 2218135"/>
                    <a:gd name="connsiteY37" fmla="*/ 2163094 h 3919458"/>
                    <a:gd name="connsiteX38" fmla="*/ 1408146 w 2218135"/>
                    <a:gd name="connsiteY38" fmla="*/ 2075027 h 3919458"/>
                    <a:gd name="connsiteX39" fmla="*/ 1484529 w 2218135"/>
                    <a:gd name="connsiteY39" fmla="*/ 1960918 h 3919458"/>
                    <a:gd name="connsiteX40" fmla="*/ 1447495 w 2218135"/>
                    <a:gd name="connsiteY40" fmla="*/ 1857669 h 3919458"/>
                    <a:gd name="connsiteX41" fmla="*/ 1528067 w 2218135"/>
                    <a:gd name="connsiteY41" fmla="*/ 1778971 h 3919458"/>
                    <a:gd name="connsiteX42" fmla="*/ 1505582 w 2218135"/>
                    <a:gd name="connsiteY42" fmla="*/ 1647807 h 3919458"/>
                    <a:gd name="connsiteX43" fmla="*/ 1511801 w 2218135"/>
                    <a:gd name="connsiteY43" fmla="*/ 1520175 h 3919458"/>
                    <a:gd name="connsiteX44" fmla="*/ 1466233 w 2218135"/>
                    <a:gd name="connsiteY44" fmla="*/ 1415460 h 3919458"/>
                    <a:gd name="connsiteX45" fmla="*/ 1512343 w 2218135"/>
                    <a:gd name="connsiteY45" fmla="*/ 837910 h 3919458"/>
                    <a:gd name="connsiteX46" fmla="*/ 1602740 w 2218135"/>
                    <a:gd name="connsiteY46" fmla="*/ 1112578 h 3919458"/>
                    <a:gd name="connsiteX47" fmla="*/ 1564495 w 2218135"/>
                    <a:gd name="connsiteY47" fmla="*/ 1446351 h 3919458"/>
                    <a:gd name="connsiteX48" fmla="*/ 1870454 w 2218135"/>
                    <a:gd name="connsiteY48" fmla="*/ 1745356 h 3919458"/>
                    <a:gd name="connsiteX49" fmla="*/ 1978235 w 2218135"/>
                    <a:gd name="connsiteY49" fmla="*/ 2134759 h 3919458"/>
                    <a:gd name="connsiteX50" fmla="*/ 1814826 w 2218135"/>
                    <a:gd name="connsiteY50" fmla="*/ 2461578 h 3919458"/>
                    <a:gd name="connsiteX51" fmla="*/ 2037341 w 2218135"/>
                    <a:gd name="connsiteY51" fmla="*/ 2600651 h 3919458"/>
                    <a:gd name="connsiteX52" fmla="*/ 2218135 w 2218135"/>
                    <a:gd name="connsiteY52" fmla="*/ 1752310 h 3919458"/>
                    <a:gd name="connsiteX53" fmla="*/ 1787011 w 2218135"/>
                    <a:gd name="connsiteY53" fmla="*/ 1185590 h 3919458"/>
                    <a:gd name="connsiteX54" fmla="*/ 1797441 w 2218135"/>
                    <a:gd name="connsiteY54" fmla="*/ 413740 h 3919458"/>
                    <a:gd name="connsiteX55" fmla="*/ 1860024 w 2218135"/>
                    <a:gd name="connsiteY55" fmla="*/ 90397 h 3919458"/>
                    <a:gd name="connsiteX56" fmla="*/ 1209862 w 2218135"/>
                    <a:gd name="connsiteY56"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941577 w 2218135"/>
                    <a:gd name="connsiteY27" fmla="*/ 2858263 h 3919458"/>
                    <a:gd name="connsiteX28" fmla="*/ 930335 w 2218135"/>
                    <a:gd name="connsiteY28" fmla="*/ 2805797 h 3919458"/>
                    <a:gd name="connsiteX29" fmla="*/ 971558 w 2218135"/>
                    <a:gd name="connsiteY29" fmla="*/ 2751458 h 3919458"/>
                    <a:gd name="connsiteX30" fmla="*/ 969684 w 2218135"/>
                    <a:gd name="connsiteY30" fmla="*/ 2689624 h 3919458"/>
                    <a:gd name="connsiteX31" fmla="*/ 1033392 w 2218135"/>
                    <a:gd name="connsiteY31" fmla="*/ 2652148 h 3919458"/>
                    <a:gd name="connsiteX32" fmla="*/ 1084696 w 2218135"/>
                    <a:gd name="connsiteY32" fmla="*/ 2565634 h 3919458"/>
                    <a:gd name="connsiteX33" fmla="*/ 1074615 w 2218135"/>
                    <a:gd name="connsiteY33" fmla="*/ 2504120 h 3919458"/>
                    <a:gd name="connsiteX34" fmla="*/ 1164556 w 2218135"/>
                    <a:gd name="connsiteY34" fmla="*/ 2423548 h 3919458"/>
                    <a:gd name="connsiteX35" fmla="*/ 1207653 w 2218135"/>
                    <a:gd name="connsiteY35" fmla="*/ 2346724 h 3919458"/>
                    <a:gd name="connsiteX36" fmla="*/ 1261992 w 2218135"/>
                    <a:gd name="connsiteY36" fmla="*/ 2301753 h 3919458"/>
                    <a:gd name="connsiteX37" fmla="*/ 1297594 w 2218135"/>
                    <a:gd name="connsiteY37" fmla="*/ 2206191 h 3919458"/>
                    <a:gd name="connsiteX38" fmla="*/ 1391282 w 2218135"/>
                    <a:gd name="connsiteY38" fmla="*/ 2163094 h 3919458"/>
                    <a:gd name="connsiteX39" fmla="*/ 1408146 w 2218135"/>
                    <a:gd name="connsiteY39" fmla="*/ 2075027 h 3919458"/>
                    <a:gd name="connsiteX40" fmla="*/ 1484529 w 2218135"/>
                    <a:gd name="connsiteY40" fmla="*/ 1960918 h 3919458"/>
                    <a:gd name="connsiteX41" fmla="*/ 1447495 w 2218135"/>
                    <a:gd name="connsiteY41" fmla="*/ 1857669 h 3919458"/>
                    <a:gd name="connsiteX42" fmla="*/ 1528067 w 2218135"/>
                    <a:gd name="connsiteY42" fmla="*/ 1778971 h 3919458"/>
                    <a:gd name="connsiteX43" fmla="*/ 1505582 w 2218135"/>
                    <a:gd name="connsiteY43" fmla="*/ 1647807 h 3919458"/>
                    <a:gd name="connsiteX44" fmla="*/ 1511801 w 2218135"/>
                    <a:gd name="connsiteY44" fmla="*/ 1520175 h 3919458"/>
                    <a:gd name="connsiteX45" fmla="*/ 1466233 w 2218135"/>
                    <a:gd name="connsiteY45" fmla="*/ 1415460 h 3919458"/>
                    <a:gd name="connsiteX46" fmla="*/ 1512343 w 2218135"/>
                    <a:gd name="connsiteY46" fmla="*/ 837910 h 3919458"/>
                    <a:gd name="connsiteX47" fmla="*/ 1602740 w 2218135"/>
                    <a:gd name="connsiteY47" fmla="*/ 1112578 h 3919458"/>
                    <a:gd name="connsiteX48" fmla="*/ 1564495 w 2218135"/>
                    <a:gd name="connsiteY48" fmla="*/ 1446351 h 3919458"/>
                    <a:gd name="connsiteX49" fmla="*/ 1870454 w 2218135"/>
                    <a:gd name="connsiteY49" fmla="*/ 1745356 h 3919458"/>
                    <a:gd name="connsiteX50" fmla="*/ 1978235 w 2218135"/>
                    <a:gd name="connsiteY50" fmla="*/ 2134759 h 3919458"/>
                    <a:gd name="connsiteX51" fmla="*/ 1814826 w 2218135"/>
                    <a:gd name="connsiteY51" fmla="*/ 2461578 h 3919458"/>
                    <a:gd name="connsiteX52" fmla="*/ 2037341 w 2218135"/>
                    <a:gd name="connsiteY52" fmla="*/ 2600651 h 3919458"/>
                    <a:gd name="connsiteX53" fmla="*/ 2218135 w 2218135"/>
                    <a:gd name="connsiteY53" fmla="*/ 1752310 h 3919458"/>
                    <a:gd name="connsiteX54" fmla="*/ 1787011 w 2218135"/>
                    <a:gd name="connsiteY54" fmla="*/ 1185590 h 3919458"/>
                    <a:gd name="connsiteX55" fmla="*/ 1797441 w 2218135"/>
                    <a:gd name="connsiteY55" fmla="*/ 413740 h 3919458"/>
                    <a:gd name="connsiteX56" fmla="*/ 1860024 w 2218135"/>
                    <a:gd name="connsiteY56" fmla="*/ 90397 h 3919458"/>
                    <a:gd name="connsiteX57" fmla="*/ 1209862 w 2218135"/>
                    <a:gd name="connsiteY57"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902228 w 2218135"/>
                    <a:gd name="connsiteY27" fmla="*/ 2916350 h 3919458"/>
                    <a:gd name="connsiteX28" fmla="*/ 941577 w 2218135"/>
                    <a:gd name="connsiteY28" fmla="*/ 2858263 h 3919458"/>
                    <a:gd name="connsiteX29" fmla="*/ 930335 w 2218135"/>
                    <a:gd name="connsiteY29" fmla="*/ 2805797 h 3919458"/>
                    <a:gd name="connsiteX30" fmla="*/ 971558 w 2218135"/>
                    <a:gd name="connsiteY30" fmla="*/ 2751458 h 3919458"/>
                    <a:gd name="connsiteX31" fmla="*/ 969684 w 2218135"/>
                    <a:gd name="connsiteY31" fmla="*/ 2689624 h 3919458"/>
                    <a:gd name="connsiteX32" fmla="*/ 1033392 w 2218135"/>
                    <a:gd name="connsiteY32" fmla="*/ 2652148 h 3919458"/>
                    <a:gd name="connsiteX33" fmla="*/ 1084696 w 2218135"/>
                    <a:gd name="connsiteY33" fmla="*/ 2565634 h 3919458"/>
                    <a:gd name="connsiteX34" fmla="*/ 1074615 w 2218135"/>
                    <a:gd name="connsiteY34" fmla="*/ 2504120 h 3919458"/>
                    <a:gd name="connsiteX35" fmla="*/ 1164556 w 2218135"/>
                    <a:gd name="connsiteY35" fmla="*/ 2423548 h 3919458"/>
                    <a:gd name="connsiteX36" fmla="*/ 1207653 w 2218135"/>
                    <a:gd name="connsiteY36" fmla="*/ 2346724 h 3919458"/>
                    <a:gd name="connsiteX37" fmla="*/ 1261992 w 2218135"/>
                    <a:gd name="connsiteY37" fmla="*/ 2301753 h 3919458"/>
                    <a:gd name="connsiteX38" fmla="*/ 1297594 w 2218135"/>
                    <a:gd name="connsiteY38" fmla="*/ 2206191 h 3919458"/>
                    <a:gd name="connsiteX39" fmla="*/ 1391282 w 2218135"/>
                    <a:gd name="connsiteY39" fmla="*/ 2163094 h 3919458"/>
                    <a:gd name="connsiteX40" fmla="*/ 1408146 w 2218135"/>
                    <a:gd name="connsiteY40" fmla="*/ 2075027 h 3919458"/>
                    <a:gd name="connsiteX41" fmla="*/ 1484529 w 2218135"/>
                    <a:gd name="connsiteY41" fmla="*/ 1960918 h 3919458"/>
                    <a:gd name="connsiteX42" fmla="*/ 1447495 w 2218135"/>
                    <a:gd name="connsiteY42" fmla="*/ 1857669 h 3919458"/>
                    <a:gd name="connsiteX43" fmla="*/ 1528067 w 2218135"/>
                    <a:gd name="connsiteY43" fmla="*/ 1778971 h 3919458"/>
                    <a:gd name="connsiteX44" fmla="*/ 1505582 w 2218135"/>
                    <a:gd name="connsiteY44" fmla="*/ 1647807 h 3919458"/>
                    <a:gd name="connsiteX45" fmla="*/ 1511801 w 2218135"/>
                    <a:gd name="connsiteY45" fmla="*/ 1520175 h 3919458"/>
                    <a:gd name="connsiteX46" fmla="*/ 1466233 w 2218135"/>
                    <a:gd name="connsiteY46" fmla="*/ 1415460 h 3919458"/>
                    <a:gd name="connsiteX47" fmla="*/ 1512343 w 2218135"/>
                    <a:gd name="connsiteY47" fmla="*/ 837910 h 3919458"/>
                    <a:gd name="connsiteX48" fmla="*/ 1602740 w 2218135"/>
                    <a:gd name="connsiteY48" fmla="*/ 1112578 h 3919458"/>
                    <a:gd name="connsiteX49" fmla="*/ 1564495 w 2218135"/>
                    <a:gd name="connsiteY49" fmla="*/ 1446351 h 3919458"/>
                    <a:gd name="connsiteX50" fmla="*/ 1870454 w 2218135"/>
                    <a:gd name="connsiteY50" fmla="*/ 1745356 h 3919458"/>
                    <a:gd name="connsiteX51" fmla="*/ 1978235 w 2218135"/>
                    <a:gd name="connsiteY51" fmla="*/ 2134759 h 3919458"/>
                    <a:gd name="connsiteX52" fmla="*/ 1814826 w 2218135"/>
                    <a:gd name="connsiteY52" fmla="*/ 2461578 h 3919458"/>
                    <a:gd name="connsiteX53" fmla="*/ 2037341 w 2218135"/>
                    <a:gd name="connsiteY53" fmla="*/ 2600651 h 3919458"/>
                    <a:gd name="connsiteX54" fmla="*/ 2218135 w 2218135"/>
                    <a:gd name="connsiteY54" fmla="*/ 1752310 h 3919458"/>
                    <a:gd name="connsiteX55" fmla="*/ 1787011 w 2218135"/>
                    <a:gd name="connsiteY55" fmla="*/ 1185590 h 3919458"/>
                    <a:gd name="connsiteX56" fmla="*/ 1797441 w 2218135"/>
                    <a:gd name="connsiteY56" fmla="*/ 413740 h 3919458"/>
                    <a:gd name="connsiteX57" fmla="*/ 1860024 w 2218135"/>
                    <a:gd name="connsiteY57" fmla="*/ 90397 h 3919458"/>
                    <a:gd name="connsiteX58" fmla="*/ 1209862 w 2218135"/>
                    <a:gd name="connsiteY58"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911597 w 2218135"/>
                    <a:gd name="connsiteY27" fmla="*/ 3122465 h 3919458"/>
                    <a:gd name="connsiteX28" fmla="*/ 902228 w 2218135"/>
                    <a:gd name="connsiteY28" fmla="*/ 2916350 h 3919458"/>
                    <a:gd name="connsiteX29" fmla="*/ 941577 w 2218135"/>
                    <a:gd name="connsiteY29" fmla="*/ 2858263 h 3919458"/>
                    <a:gd name="connsiteX30" fmla="*/ 930335 w 2218135"/>
                    <a:gd name="connsiteY30" fmla="*/ 2805797 h 3919458"/>
                    <a:gd name="connsiteX31" fmla="*/ 971558 w 2218135"/>
                    <a:gd name="connsiteY31" fmla="*/ 2751458 h 3919458"/>
                    <a:gd name="connsiteX32" fmla="*/ 969684 w 2218135"/>
                    <a:gd name="connsiteY32" fmla="*/ 2689624 h 3919458"/>
                    <a:gd name="connsiteX33" fmla="*/ 1033392 w 2218135"/>
                    <a:gd name="connsiteY33" fmla="*/ 2652148 h 3919458"/>
                    <a:gd name="connsiteX34" fmla="*/ 1084696 w 2218135"/>
                    <a:gd name="connsiteY34" fmla="*/ 2565634 h 3919458"/>
                    <a:gd name="connsiteX35" fmla="*/ 1074615 w 2218135"/>
                    <a:gd name="connsiteY35" fmla="*/ 2504120 h 3919458"/>
                    <a:gd name="connsiteX36" fmla="*/ 1164556 w 2218135"/>
                    <a:gd name="connsiteY36" fmla="*/ 2423548 h 3919458"/>
                    <a:gd name="connsiteX37" fmla="*/ 1207653 w 2218135"/>
                    <a:gd name="connsiteY37" fmla="*/ 2346724 h 3919458"/>
                    <a:gd name="connsiteX38" fmla="*/ 1261992 w 2218135"/>
                    <a:gd name="connsiteY38" fmla="*/ 2301753 h 3919458"/>
                    <a:gd name="connsiteX39" fmla="*/ 1297594 w 2218135"/>
                    <a:gd name="connsiteY39" fmla="*/ 2206191 h 3919458"/>
                    <a:gd name="connsiteX40" fmla="*/ 1391282 w 2218135"/>
                    <a:gd name="connsiteY40" fmla="*/ 2163094 h 3919458"/>
                    <a:gd name="connsiteX41" fmla="*/ 1408146 w 2218135"/>
                    <a:gd name="connsiteY41" fmla="*/ 2075027 h 3919458"/>
                    <a:gd name="connsiteX42" fmla="*/ 1484529 w 2218135"/>
                    <a:gd name="connsiteY42" fmla="*/ 1960918 h 3919458"/>
                    <a:gd name="connsiteX43" fmla="*/ 1447495 w 2218135"/>
                    <a:gd name="connsiteY43" fmla="*/ 1857669 h 3919458"/>
                    <a:gd name="connsiteX44" fmla="*/ 1528067 w 2218135"/>
                    <a:gd name="connsiteY44" fmla="*/ 1778971 h 3919458"/>
                    <a:gd name="connsiteX45" fmla="*/ 1505582 w 2218135"/>
                    <a:gd name="connsiteY45" fmla="*/ 1647807 h 3919458"/>
                    <a:gd name="connsiteX46" fmla="*/ 1511801 w 2218135"/>
                    <a:gd name="connsiteY46" fmla="*/ 1520175 h 3919458"/>
                    <a:gd name="connsiteX47" fmla="*/ 1466233 w 2218135"/>
                    <a:gd name="connsiteY47" fmla="*/ 1415460 h 3919458"/>
                    <a:gd name="connsiteX48" fmla="*/ 1512343 w 2218135"/>
                    <a:gd name="connsiteY48" fmla="*/ 837910 h 3919458"/>
                    <a:gd name="connsiteX49" fmla="*/ 1602740 w 2218135"/>
                    <a:gd name="connsiteY49" fmla="*/ 1112578 h 3919458"/>
                    <a:gd name="connsiteX50" fmla="*/ 1564495 w 2218135"/>
                    <a:gd name="connsiteY50" fmla="*/ 1446351 h 3919458"/>
                    <a:gd name="connsiteX51" fmla="*/ 1870454 w 2218135"/>
                    <a:gd name="connsiteY51" fmla="*/ 1745356 h 3919458"/>
                    <a:gd name="connsiteX52" fmla="*/ 1978235 w 2218135"/>
                    <a:gd name="connsiteY52" fmla="*/ 2134759 h 3919458"/>
                    <a:gd name="connsiteX53" fmla="*/ 1814826 w 2218135"/>
                    <a:gd name="connsiteY53" fmla="*/ 2461578 h 3919458"/>
                    <a:gd name="connsiteX54" fmla="*/ 2037341 w 2218135"/>
                    <a:gd name="connsiteY54" fmla="*/ 2600651 h 3919458"/>
                    <a:gd name="connsiteX55" fmla="*/ 2218135 w 2218135"/>
                    <a:gd name="connsiteY55" fmla="*/ 1752310 h 3919458"/>
                    <a:gd name="connsiteX56" fmla="*/ 1787011 w 2218135"/>
                    <a:gd name="connsiteY56" fmla="*/ 1185590 h 3919458"/>
                    <a:gd name="connsiteX57" fmla="*/ 1797441 w 2218135"/>
                    <a:gd name="connsiteY57" fmla="*/ 413740 h 3919458"/>
                    <a:gd name="connsiteX58" fmla="*/ 1860024 w 2218135"/>
                    <a:gd name="connsiteY58" fmla="*/ 90397 h 3919458"/>
                    <a:gd name="connsiteX59" fmla="*/ 1209862 w 2218135"/>
                    <a:gd name="connsiteY59"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911597 w 2218135"/>
                    <a:gd name="connsiteY27" fmla="*/ 3122465 h 3919458"/>
                    <a:gd name="connsiteX28" fmla="*/ 877869 w 2218135"/>
                    <a:gd name="connsiteY28" fmla="*/ 3062504 h 3919458"/>
                    <a:gd name="connsiteX29" fmla="*/ 902228 w 2218135"/>
                    <a:gd name="connsiteY29" fmla="*/ 2916350 h 3919458"/>
                    <a:gd name="connsiteX30" fmla="*/ 941577 w 2218135"/>
                    <a:gd name="connsiteY30" fmla="*/ 2858263 h 3919458"/>
                    <a:gd name="connsiteX31" fmla="*/ 930335 w 2218135"/>
                    <a:gd name="connsiteY31" fmla="*/ 2805797 h 3919458"/>
                    <a:gd name="connsiteX32" fmla="*/ 971558 w 2218135"/>
                    <a:gd name="connsiteY32" fmla="*/ 2751458 h 3919458"/>
                    <a:gd name="connsiteX33" fmla="*/ 969684 w 2218135"/>
                    <a:gd name="connsiteY33" fmla="*/ 2689624 h 3919458"/>
                    <a:gd name="connsiteX34" fmla="*/ 1033392 w 2218135"/>
                    <a:gd name="connsiteY34" fmla="*/ 2652148 h 3919458"/>
                    <a:gd name="connsiteX35" fmla="*/ 1084696 w 2218135"/>
                    <a:gd name="connsiteY35" fmla="*/ 2565634 h 3919458"/>
                    <a:gd name="connsiteX36" fmla="*/ 1074615 w 2218135"/>
                    <a:gd name="connsiteY36" fmla="*/ 2504120 h 3919458"/>
                    <a:gd name="connsiteX37" fmla="*/ 1164556 w 2218135"/>
                    <a:gd name="connsiteY37" fmla="*/ 2423548 h 3919458"/>
                    <a:gd name="connsiteX38" fmla="*/ 1207653 w 2218135"/>
                    <a:gd name="connsiteY38" fmla="*/ 2346724 h 3919458"/>
                    <a:gd name="connsiteX39" fmla="*/ 1261992 w 2218135"/>
                    <a:gd name="connsiteY39" fmla="*/ 2301753 h 3919458"/>
                    <a:gd name="connsiteX40" fmla="*/ 1297594 w 2218135"/>
                    <a:gd name="connsiteY40" fmla="*/ 2206191 h 3919458"/>
                    <a:gd name="connsiteX41" fmla="*/ 1391282 w 2218135"/>
                    <a:gd name="connsiteY41" fmla="*/ 2163094 h 3919458"/>
                    <a:gd name="connsiteX42" fmla="*/ 1408146 w 2218135"/>
                    <a:gd name="connsiteY42" fmla="*/ 2075027 h 3919458"/>
                    <a:gd name="connsiteX43" fmla="*/ 1484529 w 2218135"/>
                    <a:gd name="connsiteY43" fmla="*/ 1960918 h 3919458"/>
                    <a:gd name="connsiteX44" fmla="*/ 1447495 w 2218135"/>
                    <a:gd name="connsiteY44" fmla="*/ 1857669 h 3919458"/>
                    <a:gd name="connsiteX45" fmla="*/ 1528067 w 2218135"/>
                    <a:gd name="connsiteY45" fmla="*/ 1778971 h 3919458"/>
                    <a:gd name="connsiteX46" fmla="*/ 1505582 w 2218135"/>
                    <a:gd name="connsiteY46" fmla="*/ 1647807 h 3919458"/>
                    <a:gd name="connsiteX47" fmla="*/ 1511801 w 2218135"/>
                    <a:gd name="connsiteY47" fmla="*/ 1520175 h 3919458"/>
                    <a:gd name="connsiteX48" fmla="*/ 1466233 w 2218135"/>
                    <a:gd name="connsiteY48" fmla="*/ 1415460 h 3919458"/>
                    <a:gd name="connsiteX49" fmla="*/ 1512343 w 2218135"/>
                    <a:gd name="connsiteY49" fmla="*/ 837910 h 3919458"/>
                    <a:gd name="connsiteX50" fmla="*/ 1602740 w 2218135"/>
                    <a:gd name="connsiteY50" fmla="*/ 1112578 h 3919458"/>
                    <a:gd name="connsiteX51" fmla="*/ 1564495 w 2218135"/>
                    <a:gd name="connsiteY51" fmla="*/ 1446351 h 3919458"/>
                    <a:gd name="connsiteX52" fmla="*/ 1870454 w 2218135"/>
                    <a:gd name="connsiteY52" fmla="*/ 1745356 h 3919458"/>
                    <a:gd name="connsiteX53" fmla="*/ 1978235 w 2218135"/>
                    <a:gd name="connsiteY53" fmla="*/ 2134759 h 3919458"/>
                    <a:gd name="connsiteX54" fmla="*/ 1814826 w 2218135"/>
                    <a:gd name="connsiteY54" fmla="*/ 2461578 h 3919458"/>
                    <a:gd name="connsiteX55" fmla="*/ 2037341 w 2218135"/>
                    <a:gd name="connsiteY55" fmla="*/ 2600651 h 3919458"/>
                    <a:gd name="connsiteX56" fmla="*/ 2218135 w 2218135"/>
                    <a:gd name="connsiteY56" fmla="*/ 1752310 h 3919458"/>
                    <a:gd name="connsiteX57" fmla="*/ 1787011 w 2218135"/>
                    <a:gd name="connsiteY57" fmla="*/ 1185590 h 3919458"/>
                    <a:gd name="connsiteX58" fmla="*/ 1797441 w 2218135"/>
                    <a:gd name="connsiteY58" fmla="*/ 413740 h 3919458"/>
                    <a:gd name="connsiteX59" fmla="*/ 1860024 w 2218135"/>
                    <a:gd name="connsiteY59" fmla="*/ 90397 h 3919458"/>
                    <a:gd name="connsiteX60" fmla="*/ 1209862 w 2218135"/>
                    <a:gd name="connsiteY60"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911597 w 2218135"/>
                    <a:gd name="connsiteY27" fmla="*/ 3122465 h 3919458"/>
                    <a:gd name="connsiteX28" fmla="*/ 877869 w 2218135"/>
                    <a:gd name="connsiteY28" fmla="*/ 3062504 h 3919458"/>
                    <a:gd name="connsiteX29" fmla="*/ 917218 w 2218135"/>
                    <a:gd name="connsiteY29" fmla="*/ 3000669 h 3919458"/>
                    <a:gd name="connsiteX30" fmla="*/ 902228 w 2218135"/>
                    <a:gd name="connsiteY30" fmla="*/ 2916350 h 3919458"/>
                    <a:gd name="connsiteX31" fmla="*/ 941577 w 2218135"/>
                    <a:gd name="connsiteY31" fmla="*/ 2858263 h 3919458"/>
                    <a:gd name="connsiteX32" fmla="*/ 930335 w 2218135"/>
                    <a:gd name="connsiteY32" fmla="*/ 2805797 h 3919458"/>
                    <a:gd name="connsiteX33" fmla="*/ 971558 w 2218135"/>
                    <a:gd name="connsiteY33" fmla="*/ 2751458 h 3919458"/>
                    <a:gd name="connsiteX34" fmla="*/ 969684 w 2218135"/>
                    <a:gd name="connsiteY34" fmla="*/ 2689624 h 3919458"/>
                    <a:gd name="connsiteX35" fmla="*/ 1033392 w 2218135"/>
                    <a:gd name="connsiteY35" fmla="*/ 2652148 h 3919458"/>
                    <a:gd name="connsiteX36" fmla="*/ 1084696 w 2218135"/>
                    <a:gd name="connsiteY36" fmla="*/ 2565634 h 3919458"/>
                    <a:gd name="connsiteX37" fmla="*/ 1074615 w 2218135"/>
                    <a:gd name="connsiteY37" fmla="*/ 2504120 h 3919458"/>
                    <a:gd name="connsiteX38" fmla="*/ 1164556 w 2218135"/>
                    <a:gd name="connsiteY38" fmla="*/ 2423548 h 3919458"/>
                    <a:gd name="connsiteX39" fmla="*/ 1207653 w 2218135"/>
                    <a:gd name="connsiteY39" fmla="*/ 2346724 h 3919458"/>
                    <a:gd name="connsiteX40" fmla="*/ 1261992 w 2218135"/>
                    <a:gd name="connsiteY40" fmla="*/ 2301753 h 3919458"/>
                    <a:gd name="connsiteX41" fmla="*/ 1297594 w 2218135"/>
                    <a:gd name="connsiteY41" fmla="*/ 2206191 h 3919458"/>
                    <a:gd name="connsiteX42" fmla="*/ 1391282 w 2218135"/>
                    <a:gd name="connsiteY42" fmla="*/ 2163094 h 3919458"/>
                    <a:gd name="connsiteX43" fmla="*/ 1408146 w 2218135"/>
                    <a:gd name="connsiteY43" fmla="*/ 2075027 h 3919458"/>
                    <a:gd name="connsiteX44" fmla="*/ 1484529 w 2218135"/>
                    <a:gd name="connsiteY44" fmla="*/ 1960918 h 3919458"/>
                    <a:gd name="connsiteX45" fmla="*/ 1447495 w 2218135"/>
                    <a:gd name="connsiteY45" fmla="*/ 1857669 h 3919458"/>
                    <a:gd name="connsiteX46" fmla="*/ 1528067 w 2218135"/>
                    <a:gd name="connsiteY46" fmla="*/ 1778971 h 3919458"/>
                    <a:gd name="connsiteX47" fmla="*/ 1505582 w 2218135"/>
                    <a:gd name="connsiteY47" fmla="*/ 1647807 h 3919458"/>
                    <a:gd name="connsiteX48" fmla="*/ 1511801 w 2218135"/>
                    <a:gd name="connsiteY48" fmla="*/ 1520175 h 3919458"/>
                    <a:gd name="connsiteX49" fmla="*/ 1466233 w 2218135"/>
                    <a:gd name="connsiteY49" fmla="*/ 1415460 h 3919458"/>
                    <a:gd name="connsiteX50" fmla="*/ 1512343 w 2218135"/>
                    <a:gd name="connsiteY50" fmla="*/ 837910 h 3919458"/>
                    <a:gd name="connsiteX51" fmla="*/ 1602740 w 2218135"/>
                    <a:gd name="connsiteY51" fmla="*/ 1112578 h 3919458"/>
                    <a:gd name="connsiteX52" fmla="*/ 1564495 w 2218135"/>
                    <a:gd name="connsiteY52" fmla="*/ 1446351 h 3919458"/>
                    <a:gd name="connsiteX53" fmla="*/ 1870454 w 2218135"/>
                    <a:gd name="connsiteY53" fmla="*/ 1745356 h 3919458"/>
                    <a:gd name="connsiteX54" fmla="*/ 1978235 w 2218135"/>
                    <a:gd name="connsiteY54" fmla="*/ 2134759 h 3919458"/>
                    <a:gd name="connsiteX55" fmla="*/ 1814826 w 2218135"/>
                    <a:gd name="connsiteY55" fmla="*/ 2461578 h 3919458"/>
                    <a:gd name="connsiteX56" fmla="*/ 2037341 w 2218135"/>
                    <a:gd name="connsiteY56" fmla="*/ 2600651 h 3919458"/>
                    <a:gd name="connsiteX57" fmla="*/ 2218135 w 2218135"/>
                    <a:gd name="connsiteY57" fmla="*/ 1752310 h 3919458"/>
                    <a:gd name="connsiteX58" fmla="*/ 1787011 w 2218135"/>
                    <a:gd name="connsiteY58" fmla="*/ 1185590 h 3919458"/>
                    <a:gd name="connsiteX59" fmla="*/ 1797441 w 2218135"/>
                    <a:gd name="connsiteY59" fmla="*/ 413740 h 3919458"/>
                    <a:gd name="connsiteX60" fmla="*/ 1860024 w 2218135"/>
                    <a:gd name="connsiteY60" fmla="*/ 90397 h 3919458"/>
                    <a:gd name="connsiteX61" fmla="*/ 1209862 w 2218135"/>
                    <a:gd name="connsiteY61"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27391 w 2218135"/>
                    <a:gd name="connsiteY26" fmla="*/ 3256206 h 3919458"/>
                    <a:gd name="connsiteX27" fmla="*/ 911597 w 2218135"/>
                    <a:gd name="connsiteY27" fmla="*/ 3122465 h 3919458"/>
                    <a:gd name="connsiteX28" fmla="*/ 877869 w 2218135"/>
                    <a:gd name="connsiteY28" fmla="*/ 3062504 h 3919458"/>
                    <a:gd name="connsiteX29" fmla="*/ 917218 w 2218135"/>
                    <a:gd name="connsiteY29" fmla="*/ 3000669 h 3919458"/>
                    <a:gd name="connsiteX30" fmla="*/ 902228 w 2218135"/>
                    <a:gd name="connsiteY30" fmla="*/ 2916350 h 3919458"/>
                    <a:gd name="connsiteX31" fmla="*/ 941577 w 2218135"/>
                    <a:gd name="connsiteY31" fmla="*/ 2858263 h 3919458"/>
                    <a:gd name="connsiteX32" fmla="*/ 930335 w 2218135"/>
                    <a:gd name="connsiteY32" fmla="*/ 2805797 h 3919458"/>
                    <a:gd name="connsiteX33" fmla="*/ 971558 w 2218135"/>
                    <a:gd name="connsiteY33" fmla="*/ 2751458 h 3919458"/>
                    <a:gd name="connsiteX34" fmla="*/ 969684 w 2218135"/>
                    <a:gd name="connsiteY34" fmla="*/ 2689624 h 3919458"/>
                    <a:gd name="connsiteX35" fmla="*/ 1033392 w 2218135"/>
                    <a:gd name="connsiteY35" fmla="*/ 2652148 h 3919458"/>
                    <a:gd name="connsiteX36" fmla="*/ 1084696 w 2218135"/>
                    <a:gd name="connsiteY36" fmla="*/ 2565634 h 3919458"/>
                    <a:gd name="connsiteX37" fmla="*/ 1074615 w 2218135"/>
                    <a:gd name="connsiteY37" fmla="*/ 2504120 h 3919458"/>
                    <a:gd name="connsiteX38" fmla="*/ 1164556 w 2218135"/>
                    <a:gd name="connsiteY38" fmla="*/ 2423548 h 3919458"/>
                    <a:gd name="connsiteX39" fmla="*/ 1207653 w 2218135"/>
                    <a:gd name="connsiteY39" fmla="*/ 2346724 h 3919458"/>
                    <a:gd name="connsiteX40" fmla="*/ 1261992 w 2218135"/>
                    <a:gd name="connsiteY40" fmla="*/ 2301753 h 3919458"/>
                    <a:gd name="connsiteX41" fmla="*/ 1297594 w 2218135"/>
                    <a:gd name="connsiteY41" fmla="*/ 2206191 h 3919458"/>
                    <a:gd name="connsiteX42" fmla="*/ 1391282 w 2218135"/>
                    <a:gd name="connsiteY42" fmla="*/ 2163094 h 3919458"/>
                    <a:gd name="connsiteX43" fmla="*/ 1408146 w 2218135"/>
                    <a:gd name="connsiteY43" fmla="*/ 2075027 h 3919458"/>
                    <a:gd name="connsiteX44" fmla="*/ 1484529 w 2218135"/>
                    <a:gd name="connsiteY44" fmla="*/ 1960918 h 3919458"/>
                    <a:gd name="connsiteX45" fmla="*/ 1447495 w 2218135"/>
                    <a:gd name="connsiteY45" fmla="*/ 1857669 h 3919458"/>
                    <a:gd name="connsiteX46" fmla="*/ 1528067 w 2218135"/>
                    <a:gd name="connsiteY46" fmla="*/ 1778971 h 3919458"/>
                    <a:gd name="connsiteX47" fmla="*/ 1505582 w 2218135"/>
                    <a:gd name="connsiteY47" fmla="*/ 1647807 h 3919458"/>
                    <a:gd name="connsiteX48" fmla="*/ 1511801 w 2218135"/>
                    <a:gd name="connsiteY48" fmla="*/ 1520175 h 3919458"/>
                    <a:gd name="connsiteX49" fmla="*/ 1466233 w 2218135"/>
                    <a:gd name="connsiteY49" fmla="*/ 1415460 h 3919458"/>
                    <a:gd name="connsiteX50" fmla="*/ 1512343 w 2218135"/>
                    <a:gd name="connsiteY50" fmla="*/ 837910 h 3919458"/>
                    <a:gd name="connsiteX51" fmla="*/ 1602740 w 2218135"/>
                    <a:gd name="connsiteY51" fmla="*/ 1112578 h 3919458"/>
                    <a:gd name="connsiteX52" fmla="*/ 1564495 w 2218135"/>
                    <a:gd name="connsiteY52" fmla="*/ 1446351 h 3919458"/>
                    <a:gd name="connsiteX53" fmla="*/ 1870454 w 2218135"/>
                    <a:gd name="connsiteY53" fmla="*/ 1745356 h 3919458"/>
                    <a:gd name="connsiteX54" fmla="*/ 1978235 w 2218135"/>
                    <a:gd name="connsiteY54" fmla="*/ 2134759 h 3919458"/>
                    <a:gd name="connsiteX55" fmla="*/ 1814826 w 2218135"/>
                    <a:gd name="connsiteY55" fmla="*/ 2461578 h 3919458"/>
                    <a:gd name="connsiteX56" fmla="*/ 2037341 w 2218135"/>
                    <a:gd name="connsiteY56" fmla="*/ 2600651 h 3919458"/>
                    <a:gd name="connsiteX57" fmla="*/ 2218135 w 2218135"/>
                    <a:gd name="connsiteY57" fmla="*/ 1752310 h 3919458"/>
                    <a:gd name="connsiteX58" fmla="*/ 1787011 w 2218135"/>
                    <a:gd name="connsiteY58" fmla="*/ 1185590 h 3919458"/>
                    <a:gd name="connsiteX59" fmla="*/ 1797441 w 2218135"/>
                    <a:gd name="connsiteY59" fmla="*/ 413740 h 3919458"/>
                    <a:gd name="connsiteX60" fmla="*/ 1860024 w 2218135"/>
                    <a:gd name="connsiteY60" fmla="*/ 90397 h 3919458"/>
                    <a:gd name="connsiteX61" fmla="*/ 1209862 w 2218135"/>
                    <a:gd name="connsiteY61"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27391 w 2218135"/>
                    <a:gd name="connsiteY26" fmla="*/ 3256206 h 3919458"/>
                    <a:gd name="connsiteX27" fmla="*/ 829151 w 2218135"/>
                    <a:gd name="connsiteY27" fmla="*/ 3169309 h 3919458"/>
                    <a:gd name="connsiteX28" fmla="*/ 911597 w 2218135"/>
                    <a:gd name="connsiteY28" fmla="*/ 3122465 h 3919458"/>
                    <a:gd name="connsiteX29" fmla="*/ 877869 w 2218135"/>
                    <a:gd name="connsiteY29" fmla="*/ 3062504 h 3919458"/>
                    <a:gd name="connsiteX30" fmla="*/ 917218 w 2218135"/>
                    <a:gd name="connsiteY30" fmla="*/ 3000669 h 3919458"/>
                    <a:gd name="connsiteX31" fmla="*/ 902228 w 2218135"/>
                    <a:gd name="connsiteY31" fmla="*/ 2916350 h 3919458"/>
                    <a:gd name="connsiteX32" fmla="*/ 941577 w 2218135"/>
                    <a:gd name="connsiteY32" fmla="*/ 2858263 h 3919458"/>
                    <a:gd name="connsiteX33" fmla="*/ 930335 w 2218135"/>
                    <a:gd name="connsiteY33" fmla="*/ 2805797 h 3919458"/>
                    <a:gd name="connsiteX34" fmla="*/ 971558 w 2218135"/>
                    <a:gd name="connsiteY34" fmla="*/ 2751458 h 3919458"/>
                    <a:gd name="connsiteX35" fmla="*/ 969684 w 2218135"/>
                    <a:gd name="connsiteY35" fmla="*/ 2689624 h 3919458"/>
                    <a:gd name="connsiteX36" fmla="*/ 1033392 w 2218135"/>
                    <a:gd name="connsiteY36" fmla="*/ 2652148 h 3919458"/>
                    <a:gd name="connsiteX37" fmla="*/ 1084696 w 2218135"/>
                    <a:gd name="connsiteY37" fmla="*/ 2565634 h 3919458"/>
                    <a:gd name="connsiteX38" fmla="*/ 1074615 w 2218135"/>
                    <a:gd name="connsiteY38" fmla="*/ 2504120 h 3919458"/>
                    <a:gd name="connsiteX39" fmla="*/ 1164556 w 2218135"/>
                    <a:gd name="connsiteY39" fmla="*/ 2423548 h 3919458"/>
                    <a:gd name="connsiteX40" fmla="*/ 1207653 w 2218135"/>
                    <a:gd name="connsiteY40" fmla="*/ 2346724 h 3919458"/>
                    <a:gd name="connsiteX41" fmla="*/ 1261992 w 2218135"/>
                    <a:gd name="connsiteY41" fmla="*/ 2301753 h 3919458"/>
                    <a:gd name="connsiteX42" fmla="*/ 1297594 w 2218135"/>
                    <a:gd name="connsiteY42" fmla="*/ 2206191 h 3919458"/>
                    <a:gd name="connsiteX43" fmla="*/ 1391282 w 2218135"/>
                    <a:gd name="connsiteY43" fmla="*/ 2163094 h 3919458"/>
                    <a:gd name="connsiteX44" fmla="*/ 1408146 w 2218135"/>
                    <a:gd name="connsiteY44" fmla="*/ 2075027 h 3919458"/>
                    <a:gd name="connsiteX45" fmla="*/ 1484529 w 2218135"/>
                    <a:gd name="connsiteY45" fmla="*/ 1960918 h 3919458"/>
                    <a:gd name="connsiteX46" fmla="*/ 1447495 w 2218135"/>
                    <a:gd name="connsiteY46" fmla="*/ 1857669 h 3919458"/>
                    <a:gd name="connsiteX47" fmla="*/ 1528067 w 2218135"/>
                    <a:gd name="connsiteY47" fmla="*/ 1778971 h 3919458"/>
                    <a:gd name="connsiteX48" fmla="*/ 1505582 w 2218135"/>
                    <a:gd name="connsiteY48" fmla="*/ 1647807 h 3919458"/>
                    <a:gd name="connsiteX49" fmla="*/ 1511801 w 2218135"/>
                    <a:gd name="connsiteY49" fmla="*/ 1520175 h 3919458"/>
                    <a:gd name="connsiteX50" fmla="*/ 1466233 w 2218135"/>
                    <a:gd name="connsiteY50" fmla="*/ 1415460 h 3919458"/>
                    <a:gd name="connsiteX51" fmla="*/ 1512343 w 2218135"/>
                    <a:gd name="connsiteY51" fmla="*/ 837910 h 3919458"/>
                    <a:gd name="connsiteX52" fmla="*/ 1602740 w 2218135"/>
                    <a:gd name="connsiteY52" fmla="*/ 1112578 h 3919458"/>
                    <a:gd name="connsiteX53" fmla="*/ 1564495 w 2218135"/>
                    <a:gd name="connsiteY53" fmla="*/ 1446351 h 3919458"/>
                    <a:gd name="connsiteX54" fmla="*/ 1870454 w 2218135"/>
                    <a:gd name="connsiteY54" fmla="*/ 1745356 h 3919458"/>
                    <a:gd name="connsiteX55" fmla="*/ 1978235 w 2218135"/>
                    <a:gd name="connsiteY55" fmla="*/ 2134759 h 3919458"/>
                    <a:gd name="connsiteX56" fmla="*/ 1814826 w 2218135"/>
                    <a:gd name="connsiteY56" fmla="*/ 2461578 h 3919458"/>
                    <a:gd name="connsiteX57" fmla="*/ 2037341 w 2218135"/>
                    <a:gd name="connsiteY57" fmla="*/ 2600651 h 3919458"/>
                    <a:gd name="connsiteX58" fmla="*/ 2218135 w 2218135"/>
                    <a:gd name="connsiteY58" fmla="*/ 1752310 h 3919458"/>
                    <a:gd name="connsiteX59" fmla="*/ 1787011 w 2218135"/>
                    <a:gd name="connsiteY59" fmla="*/ 1185590 h 3919458"/>
                    <a:gd name="connsiteX60" fmla="*/ 1797441 w 2218135"/>
                    <a:gd name="connsiteY60" fmla="*/ 413740 h 3919458"/>
                    <a:gd name="connsiteX61" fmla="*/ 1860024 w 2218135"/>
                    <a:gd name="connsiteY61" fmla="*/ 90397 h 3919458"/>
                    <a:gd name="connsiteX62" fmla="*/ 1209862 w 2218135"/>
                    <a:gd name="connsiteY62"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694240 w 2218135"/>
                    <a:gd name="connsiteY26" fmla="*/ 3435384 h 3919458"/>
                    <a:gd name="connsiteX27" fmla="*/ 827391 w 2218135"/>
                    <a:gd name="connsiteY27" fmla="*/ 3256206 h 3919458"/>
                    <a:gd name="connsiteX28" fmla="*/ 829151 w 2218135"/>
                    <a:gd name="connsiteY28" fmla="*/ 3169309 h 3919458"/>
                    <a:gd name="connsiteX29" fmla="*/ 911597 w 2218135"/>
                    <a:gd name="connsiteY29" fmla="*/ 3122465 h 3919458"/>
                    <a:gd name="connsiteX30" fmla="*/ 877869 w 2218135"/>
                    <a:gd name="connsiteY30" fmla="*/ 3062504 h 3919458"/>
                    <a:gd name="connsiteX31" fmla="*/ 917218 w 2218135"/>
                    <a:gd name="connsiteY31" fmla="*/ 3000669 h 3919458"/>
                    <a:gd name="connsiteX32" fmla="*/ 902228 w 2218135"/>
                    <a:gd name="connsiteY32" fmla="*/ 2916350 h 3919458"/>
                    <a:gd name="connsiteX33" fmla="*/ 941577 w 2218135"/>
                    <a:gd name="connsiteY33" fmla="*/ 2858263 h 3919458"/>
                    <a:gd name="connsiteX34" fmla="*/ 930335 w 2218135"/>
                    <a:gd name="connsiteY34" fmla="*/ 2805797 h 3919458"/>
                    <a:gd name="connsiteX35" fmla="*/ 971558 w 2218135"/>
                    <a:gd name="connsiteY35" fmla="*/ 2751458 h 3919458"/>
                    <a:gd name="connsiteX36" fmla="*/ 969684 w 2218135"/>
                    <a:gd name="connsiteY36" fmla="*/ 2689624 h 3919458"/>
                    <a:gd name="connsiteX37" fmla="*/ 1033392 w 2218135"/>
                    <a:gd name="connsiteY37" fmla="*/ 2652148 h 3919458"/>
                    <a:gd name="connsiteX38" fmla="*/ 1084696 w 2218135"/>
                    <a:gd name="connsiteY38" fmla="*/ 2565634 h 3919458"/>
                    <a:gd name="connsiteX39" fmla="*/ 1074615 w 2218135"/>
                    <a:gd name="connsiteY39" fmla="*/ 2504120 h 3919458"/>
                    <a:gd name="connsiteX40" fmla="*/ 1164556 w 2218135"/>
                    <a:gd name="connsiteY40" fmla="*/ 2423548 h 3919458"/>
                    <a:gd name="connsiteX41" fmla="*/ 1207653 w 2218135"/>
                    <a:gd name="connsiteY41" fmla="*/ 2346724 h 3919458"/>
                    <a:gd name="connsiteX42" fmla="*/ 1261992 w 2218135"/>
                    <a:gd name="connsiteY42" fmla="*/ 2301753 h 3919458"/>
                    <a:gd name="connsiteX43" fmla="*/ 1297594 w 2218135"/>
                    <a:gd name="connsiteY43" fmla="*/ 2206191 h 3919458"/>
                    <a:gd name="connsiteX44" fmla="*/ 1391282 w 2218135"/>
                    <a:gd name="connsiteY44" fmla="*/ 2163094 h 3919458"/>
                    <a:gd name="connsiteX45" fmla="*/ 1408146 w 2218135"/>
                    <a:gd name="connsiteY45" fmla="*/ 2075027 h 3919458"/>
                    <a:gd name="connsiteX46" fmla="*/ 1484529 w 2218135"/>
                    <a:gd name="connsiteY46" fmla="*/ 1960918 h 3919458"/>
                    <a:gd name="connsiteX47" fmla="*/ 1447495 w 2218135"/>
                    <a:gd name="connsiteY47" fmla="*/ 1857669 h 3919458"/>
                    <a:gd name="connsiteX48" fmla="*/ 1528067 w 2218135"/>
                    <a:gd name="connsiteY48" fmla="*/ 1778971 h 3919458"/>
                    <a:gd name="connsiteX49" fmla="*/ 1505582 w 2218135"/>
                    <a:gd name="connsiteY49" fmla="*/ 1647807 h 3919458"/>
                    <a:gd name="connsiteX50" fmla="*/ 1511801 w 2218135"/>
                    <a:gd name="connsiteY50" fmla="*/ 1520175 h 3919458"/>
                    <a:gd name="connsiteX51" fmla="*/ 1466233 w 2218135"/>
                    <a:gd name="connsiteY51" fmla="*/ 1415460 h 3919458"/>
                    <a:gd name="connsiteX52" fmla="*/ 1512343 w 2218135"/>
                    <a:gd name="connsiteY52" fmla="*/ 837910 h 3919458"/>
                    <a:gd name="connsiteX53" fmla="*/ 1602740 w 2218135"/>
                    <a:gd name="connsiteY53" fmla="*/ 1112578 h 3919458"/>
                    <a:gd name="connsiteX54" fmla="*/ 1564495 w 2218135"/>
                    <a:gd name="connsiteY54" fmla="*/ 1446351 h 3919458"/>
                    <a:gd name="connsiteX55" fmla="*/ 1870454 w 2218135"/>
                    <a:gd name="connsiteY55" fmla="*/ 1745356 h 3919458"/>
                    <a:gd name="connsiteX56" fmla="*/ 1978235 w 2218135"/>
                    <a:gd name="connsiteY56" fmla="*/ 2134759 h 3919458"/>
                    <a:gd name="connsiteX57" fmla="*/ 1814826 w 2218135"/>
                    <a:gd name="connsiteY57" fmla="*/ 2461578 h 3919458"/>
                    <a:gd name="connsiteX58" fmla="*/ 2037341 w 2218135"/>
                    <a:gd name="connsiteY58" fmla="*/ 2600651 h 3919458"/>
                    <a:gd name="connsiteX59" fmla="*/ 2218135 w 2218135"/>
                    <a:gd name="connsiteY59" fmla="*/ 1752310 h 3919458"/>
                    <a:gd name="connsiteX60" fmla="*/ 1787011 w 2218135"/>
                    <a:gd name="connsiteY60" fmla="*/ 1185590 h 3919458"/>
                    <a:gd name="connsiteX61" fmla="*/ 1797441 w 2218135"/>
                    <a:gd name="connsiteY61" fmla="*/ 413740 h 3919458"/>
                    <a:gd name="connsiteX62" fmla="*/ 1860024 w 2218135"/>
                    <a:gd name="connsiteY62" fmla="*/ 90397 h 3919458"/>
                    <a:gd name="connsiteX63" fmla="*/ 1209862 w 2218135"/>
                    <a:gd name="connsiteY63"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694240 w 2218135"/>
                    <a:gd name="connsiteY26" fmla="*/ 3435384 h 3919458"/>
                    <a:gd name="connsiteX27" fmla="*/ 742958 w 2218135"/>
                    <a:gd name="connsiteY27" fmla="*/ 3317337 h 3919458"/>
                    <a:gd name="connsiteX28" fmla="*/ 827391 w 2218135"/>
                    <a:gd name="connsiteY28" fmla="*/ 3256206 h 3919458"/>
                    <a:gd name="connsiteX29" fmla="*/ 829151 w 2218135"/>
                    <a:gd name="connsiteY29" fmla="*/ 3169309 h 3919458"/>
                    <a:gd name="connsiteX30" fmla="*/ 911597 w 2218135"/>
                    <a:gd name="connsiteY30" fmla="*/ 3122465 h 3919458"/>
                    <a:gd name="connsiteX31" fmla="*/ 877869 w 2218135"/>
                    <a:gd name="connsiteY31" fmla="*/ 3062504 h 3919458"/>
                    <a:gd name="connsiteX32" fmla="*/ 917218 w 2218135"/>
                    <a:gd name="connsiteY32" fmla="*/ 3000669 h 3919458"/>
                    <a:gd name="connsiteX33" fmla="*/ 902228 w 2218135"/>
                    <a:gd name="connsiteY33" fmla="*/ 2916350 h 3919458"/>
                    <a:gd name="connsiteX34" fmla="*/ 941577 w 2218135"/>
                    <a:gd name="connsiteY34" fmla="*/ 2858263 h 3919458"/>
                    <a:gd name="connsiteX35" fmla="*/ 930335 w 2218135"/>
                    <a:gd name="connsiteY35" fmla="*/ 2805797 h 3919458"/>
                    <a:gd name="connsiteX36" fmla="*/ 971558 w 2218135"/>
                    <a:gd name="connsiteY36" fmla="*/ 2751458 h 3919458"/>
                    <a:gd name="connsiteX37" fmla="*/ 969684 w 2218135"/>
                    <a:gd name="connsiteY37" fmla="*/ 2689624 h 3919458"/>
                    <a:gd name="connsiteX38" fmla="*/ 1033392 w 2218135"/>
                    <a:gd name="connsiteY38" fmla="*/ 2652148 h 3919458"/>
                    <a:gd name="connsiteX39" fmla="*/ 1084696 w 2218135"/>
                    <a:gd name="connsiteY39" fmla="*/ 2565634 h 3919458"/>
                    <a:gd name="connsiteX40" fmla="*/ 1074615 w 2218135"/>
                    <a:gd name="connsiteY40" fmla="*/ 2504120 h 3919458"/>
                    <a:gd name="connsiteX41" fmla="*/ 1164556 w 2218135"/>
                    <a:gd name="connsiteY41" fmla="*/ 2423548 h 3919458"/>
                    <a:gd name="connsiteX42" fmla="*/ 1207653 w 2218135"/>
                    <a:gd name="connsiteY42" fmla="*/ 2346724 h 3919458"/>
                    <a:gd name="connsiteX43" fmla="*/ 1261992 w 2218135"/>
                    <a:gd name="connsiteY43" fmla="*/ 2301753 h 3919458"/>
                    <a:gd name="connsiteX44" fmla="*/ 1297594 w 2218135"/>
                    <a:gd name="connsiteY44" fmla="*/ 2206191 h 3919458"/>
                    <a:gd name="connsiteX45" fmla="*/ 1391282 w 2218135"/>
                    <a:gd name="connsiteY45" fmla="*/ 2163094 h 3919458"/>
                    <a:gd name="connsiteX46" fmla="*/ 1408146 w 2218135"/>
                    <a:gd name="connsiteY46" fmla="*/ 2075027 h 3919458"/>
                    <a:gd name="connsiteX47" fmla="*/ 1484529 w 2218135"/>
                    <a:gd name="connsiteY47" fmla="*/ 1960918 h 3919458"/>
                    <a:gd name="connsiteX48" fmla="*/ 1447495 w 2218135"/>
                    <a:gd name="connsiteY48" fmla="*/ 1857669 h 3919458"/>
                    <a:gd name="connsiteX49" fmla="*/ 1528067 w 2218135"/>
                    <a:gd name="connsiteY49" fmla="*/ 1778971 h 3919458"/>
                    <a:gd name="connsiteX50" fmla="*/ 1505582 w 2218135"/>
                    <a:gd name="connsiteY50" fmla="*/ 1647807 h 3919458"/>
                    <a:gd name="connsiteX51" fmla="*/ 1511801 w 2218135"/>
                    <a:gd name="connsiteY51" fmla="*/ 1520175 h 3919458"/>
                    <a:gd name="connsiteX52" fmla="*/ 1466233 w 2218135"/>
                    <a:gd name="connsiteY52" fmla="*/ 1415460 h 3919458"/>
                    <a:gd name="connsiteX53" fmla="*/ 1512343 w 2218135"/>
                    <a:gd name="connsiteY53" fmla="*/ 837910 h 3919458"/>
                    <a:gd name="connsiteX54" fmla="*/ 1602740 w 2218135"/>
                    <a:gd name="connsiteY54" fmla="*/ 1112578 h 3919458"/>
                    <a:gd name="connsiteX55" fmla="*/ 1564495 w 2218135"/>
                    <a:gd name="connsiteY55" fmla="*/ 1446351 h 3919458"/>
                    <a:gd name="connsiteX56" fmla="*/ 1870454 w 2218135"/>
                    <a:gd name="connsiteY56" fmla="*/ 1745356 h 3919458"/>
                    <a:gd name="connsiteX57" fmla="*/ 1978235 w 2218135"/>
                    <a:gd name="connsiteY57" fmla="*/ 2134759 h 3919458"/>
                    <a:gd name="connsiteX58" fmla="*/ 1814826 w 2218135"/>
                    <a:gd name="connsiteY58" fmla="*/ 2461578 h 3919458"/>
                    <a:gd name="connsiteX59" fmla="*/ 2037341 w 2218135"/>
                    <a:gd name="connsiteY59" fmla="*/ 2600651 h 3919458"/>
                    <a:gd name="connsiteX60" fmla="*/ 2218135 w 2218135"/>
                    <a:gd name="connsiteY60" fmla="*/ 1752310 h 3919458"/>
                    <a:gd name="connsiteX61" fmla="*/ 1787011 w 2218135"/>
                    <a:gd name="connsiteY61" fmla="*/ 1185590 h 3919458"/>
                    <a:gd name="connsiteX62" fmla="*/ 1797441 w 2218135"/>
                    <a:gd name="connsiteY62" fmla="*/ 413740 h 3919458"/>
                    <a:gd name="connsiteX63" fmla="*/ 1860024 w 2218135"/>
                    <a:gd name="connsiteY63" fmla="*/ 90397 h 3919458"/>
                    <a:gd name="connsiteX64" fmla="*/ 1209862 w 2218135"/>
                    <a:gd name="connsiteY64"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694240 w 2218135"/>
                    <a:gd name="connsiteY26" fmla="*/ 3435384 h 3919458"/>
                    <a:gd name="connsiteX27" fmla="*/ 737336 w 2218135"/>
                    <a:gd name="connsiteY27" fmla="*/ 3377297 h 3919458"/>
                    <a:gd name="connsiteX28" fmla="*/ 742958 w 2218135"/>
                    <a:gd name="connsiteY28" fmla="*/ 3317337 h 3919458"/>
                    <a:gd name="connsiteX29" fmla="*/ 827391 w 2218135"/>
                    <a:gd name="connsiteY29" fmla="*/ 3256206 h 3919458"/>
                    <a:gd name="connsiteX30" fmla="*/ 829151 w 2218135"/>
                    <a:gd name="connsiteY30" fmla="*/ 3169309 h 3919458"/>
                    <a:gd name="connsiteX31" fmla="*/ 911597 w 2218135"/>
                    <a:gd name="connsiteY31" fmla="*/ 3122465 h 3919458"/>
                    <a:gd name="connsiteX32" fmla="*/ 877869 w 2218135"/>
                    <a:gd name="connsiteY32" fmla="*/ 3062504 h 3919458"/>
                    <a:gd name="connsiteX33" fmla="*/ 917218 w 2218135"/>
                    <a:gd name="connsiteY33" fmla="*/ 3000669 h 3919458"/>
                    <a:gd name="connsiteX34" fmla="*/ 902228 w 2218135"/>
                    <a:gd name="connsiteY34" fmla="*/ 2916350 h 3919458"/>
                    <a:gd name="connsiteX35" fmla="*/ 941577 w 2218135"/>
                    <a:gd name="connsiteY35" fmla="*/ 2858263 h 3919458"/>
                    <a:gd name="connsiteX36" fmla="*/ 930335 w 2218135"/>
                    <a:gd name="connsiteY36" fmla="*/ 2805797 h 3919458"/>
                    <a:gd name="connsiteX37" fmla="*/ 971558 w 2218135"/>
                    <a:gd name="connsiteY37" fmla="*/ 2751458 h 3919458"/>
                    <a:gd name="connsiteX38" fmla="*/ 969684 w 2218135"/>
                    <a:gd name="connsiteY38" fmla="*/ 2689624 h 3919458"/>
                    <a:gd name="connsiteX39" fmla="*/ 1033392 w 2218135"/>
                    <a:gd name="connsiteY39" fmla="*/ 2652148 h 3919458"/>
                    <a:gd name="connsiteX40" fmla="*/ 1084696 w 2218135"/>
                    <a:gd name="connsiteY40" fmla="*/ 2565634 h 3919458"/>
                    <a:gd name="connsiteX41" fmla="*/ 1074615 w 2218135"/>
                    <a:gd name="connsiteY41" fmla="*/ 2504120 h 3919458"/>
                    <a:gd name="connsiteX42" fmla="*/ 1164556 w 2218135"/>
                    <a:gd name="connsiteY42" fmla="*/ 2423548 h 3919458"/>
                    <a:gd name="connsiteX43" fmla="*/ 1207653 w 2218135"/>
                    <a:gd name="connsiteY43" fmla="*/ 2346724 h 3919458"/>
                    <a:gd name="connsiteX44" fmla="*/ 1261992 w 2218135"/>
                    <a:gd name="connsiteY44" fmla="*/ 2301753 h 3919458"/>
                    <a:gd name="connsiteX45" fmla="*/ 1297594 w 2218135"/>
                    <a:gd name="connsiteY45" fmla="*/ 2206191 h 3919458"/>
                    <a:gd name="connsiteX46" fmla="*/ 1391282 w 2218135"/>
                    <a:gd name="connsiteY46" fmla="*/ 2163094 h 3919458"/>
                    <a:gd name="connsiteX47" fmla="*/ 1408146 w 2218135"/>
                    <a:gd name="connsiteY47" fmla="*/ 2075027 h 3919458"/>
                    <a:gd name="connsiteX48" fmla="*/ 1484529 w 2218135"/>
                    <a:gd name="connsiteY48" fmla="*/ 1960918 h 3919458"/>
                    <a:gd name="connsiteX49" fmla="*/ 1447495 w 2218135"/>
                    <a:gd name="connsiteY49" fmla="*/ 1857669 h 3919458"/>
                    <a:gd name="connsiteX50" fmla="*/ 1528067 w 2218135"/>
                    <a:gd name="connsiteY50" fmla="*/ 1778971 h 3919458"/>
                    <a:gd name="connsiteX51" fmla="*/ 1505582 w 2218135"/>
                    <a:gd name="connsiteY51" fmla="*/ 1647807 h 3919458"/>
                    <a:gd name="connsiteX52" fmla="*/ 1511801 w 2218135"/>
                    <a:gd name="connsiteY52" fmla="*/ 1520175 h 3919458"/>
                    <a:gd name="connsiteX53" fmla="*/ 1466233 w 2218135"/>
                    <a:gd name="connsiteY53" fmla="*/ 1415460 h 3919458"/>
                    <a:gd name="connsiteX54" fmla="*/ 1512343 w 2218135"/>
                    <a:gd name="connsiteY54" fmla="*/ 837910 h 3919458"/>
                    <a:gd name="connsiteX55" fmla="*/ 1602740 w 2218135"/>
                    <a:gd name="connsiteY55" fmla="*/ 1112578 h 3919458"/>
                    <a:gd name="connsiteX56" fmla="*/ 1564495 w 2218135"/>
                    <a:gd name="connsiteY56" fmla="*/ 1446351 h 3919458"/>
                    <a:gd name="connsiteX57" fmla="*/ 1870454 w 2218135"/>
                    <a:gd name="connsiteY57" fmla="*/ 1745356 h 3919458"/>
                    <a:gd name="connsiteX58" fmla="*/ 1978235 w 2218135"/>
                    <a:gd name="connsiteY58" fmla="*/ 2134759 h 3919458"/>
                    <a:gd name="connsiteX59" fmla="*/ 1814826 w 2218135"/>
                    <a:gd name="connsiteY59" fmla="*/ 2461578 h 3919458"/>
                    <a:gd name="connsiteX60" fmla="*/ 2037341 w 2218135"/>
                    <a:gd name="connsiteY60" fmla="*/ 2600651 h 3919458"/>
                    <a:gd name="connsiteX61" fmla="*/ 2218135 w 2218135"/>
                    <a:gd name="connsiteY61" fmla="*/ 1752310 h 3919458"/>
                    <a:gd name="connsiteX62" fmla="*/ 1787011 w 2218135"/>
                    <a:gd name="connsiteY62" fmla="*/ 1185590 h 3919458"/>
                    <a:gd name="connsiteX63" fmla="*/ 1797441 w 2218135"/>
                    <a:gd name="connsiteY63" fmla="*/ 413740 h 3919458"/>
                    <a:gd name="connsiteX64" fmla="*/ 1860024 w 2218135"/>
                    <a:gd name="connsiteY64" fmla="*/ 90397 h 3919458"/>
                    <a:gd name="connsiteX65" fmla="*/ 1209862 w 2218135"/>
                    <a:gd name="connsiteY65"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33785 w 2218135"/>
                    <a:gd name="connsiteY20" fmla="*/ 3823255 h 3919458"/>
                    <a:gd name="connsiteX21" fmla="*/ 499367 w 2218135"/>
                    <a:gd name="connsiteY21" fmla="*/ 3767042 h 3919458"/>
                    <a:gd name="connsiteX22" fmla="*/ 510610 w 2218135"/>
                    <a:gd name="connsiteY22" fmla="*/ 3703333 h 3919458"/>
                    <a:gd name="connsiteX23" fmla="*/ 551833 w 2218135"/>
                    <a:gd name="connsiteY23" fmla="*/ 3632130 h 3919458"/>
                    <a:gd name="connsiteX24" fmla="*/ 533095 w 2218135"/>
                    <a:gd name="connsiteY24" fmla="*/ 3545937 h 3919458"/>
                    <a:gd name="connsiteX25" fmla="*/ 596803 w 2218135"/>
                    <a:gd name="connsiteY25" fmla="*/ 3512209 h 3919458"/>
                    <a:gd name="connsiteX26" fmla="*/ 611794 w 2218135"/>
                    <a:gd name="connsiteY26" fmla="*/ 3446627 h 3919458"/>
                    <a:gd name="connsiteX27" fmla="*/ 694240 w 2218135"/>
                    <a:gd name="connsiteY27" fmla="*/ 3435384 h 3919458"/>
                    <a:gd name="connsiteX28" fmla="*/ 737336 w 2218135"/>
                    <a:gd name="connsiteY28" fmla="*/ 3377297 h 3919458"/>
                    <a:gd name="connsiteX29" fmla="*/ 742958 w 2218135"/>
                    <a:gd name="connsiteY29" fmla="*/ 3317337 h 3919458"/>
                    <a:gd name="connsiteX30" fmla="*/ 827391 w 2218135"/>
                    <a:gd name="connsiteY30" fmla="*/ 3256206 h 3919458"/>
                    <a:gd name="connsiteX31" fmla="*/ 829151 w 2218135"/>
                    <a:gd name="connsiteY31" fmla="*/ 3169309 h 3919458"/>
                    <a:gd name="connsiteX32" fmla="*/ 911597 w 2218135"/>
                    <a:gd name="connsiteY32" fmla="*/ 3122465 h 3919458"/>
                    <a:gd name="connsiteX33" fmla="*/ 877869 w 2218135"/>
                    <a:gd name="connsiteY33" fmla="*/ 3062504 h 3919458"/>
                    <a:gd name="connsiteX34" fmla="*/ 917218 w 2218135"/>
                    <a:gd name="connsiteY34" fmla="*/ 3000669 h 3919458"/>
                    <a:gd name="connsiteX35" fmla="*/ 902228 w 2218135"/>
                    <a:gd name="connsiteY35" fmla="*/ 2916350 h 3919458"/>
                    <a:gd name="connsiteX36" fmla="*/ 941577 w 2218135"/>
                    <a:gd name="connsiteY36" fmla="*/ 2858263 h 3919458"/>
                    <a:gd name="connsiteX37" fmla="*/ 930335 w 2218135"/>
                    <a:gd name="connsiteY37" fmla="*/ 2805797 h 3919458"/>
                    <a:gd name="connsiteX38" fmla="*/ 971558 w 2218135"/>
                    <a:gd name="connsiteY38" fmla="*/ 2751458 h 3919458"/>
                    <a:gd name="connsiteX39" fmla="*/ 969684 w 2218135"/>
                    <a:gd name="connsiteY39" fmla="*/ 2689624 h 3919458"/>
                    <a:gd name="connsiteX40" fmla="*/ 1033392 w 2218135"/>
                    <a:gd name="connsiteY40" fmla="*/ 2652148 h 3919458"/>
                    <a:gd name="connsiteX41" fmla="*/ 1084696 w 2218135"/>
                    <a:gd name="connsiteY41" fmla="*/ 2565634 h 3919458"/>
                    <a:gd name="connsiteX42" fmla="*/ 1074615 w 2218135"/>
                    <a:gd name="connsiteY42" fmla="*/ 2504120 h 3919458"/>
                    <a:gd name="connsiteX43" fmla="*/ 1164556 w 2218135"/>
                    <a:gd name="connsiteY43" fmla="*/ 2423548 h 3919458"/>
                    <a:gd name="connsiteX44" fmla="*/ 1207653 w 2218135"/>
                    <a:gd name="connsiteY44" fmla="*/ 2346724 h 3919458"/>
                    <a:gd name="connsiteX45" fmla="*/ 1261992 w 2218135"/>
                    <a:gd name="connsiteY45" fmla="*/ 2301753 h 3919458"/>
                    <a:gd name="connsiteX46" fmla="*/ 1297594 w 2218135"/>
                    <a:gd name="connsiteY46" fmla="*/ 2206191 h 3919458"/>
                    <a:gd name="connsiteX47" fmla="*/ 1391282 w 2218135"/>
                    <a:gd name="connsiteY47" fmla="*/ 2163094 h 3919458"/>
                    <a:gd name="connsiteX48" fmla="*/ 1408146 w 2218135"/>
                    <a:gd name="connsiteY48" fmla="*/ 2075027 h 3919458"/>
                    <a:gd name="connsiteX49" fmla="*/ 1484529 w 2218135"/>
                    <a:gd name="connsiteY49" fmla="*/ 1960918 h 3919458"/>
                    <a:gd name="connsiteX50" fmla="*/ 1447495 w 2218135"/>
                    <a:gd name="connsiteY50" fmla="*/ 1857669 h 3919458"/>
                    <a:gd name="connsiteX51" fmla="*/ 1528067 w 2218135"/>
                    <a:gd name="connsiteY51" fmla="*/ 1778971 h 3919458"/>
                    <a:gd name="connsiteX52" fmla="*/ 1505582 w 2218135"/>
                    <a:gd name="connsiteY52" fmla="*/ 1647807 h 3919458"/>
                    <a:gd name="connsiteX53" fmla="*/ 1511801 w 2218135"/>
                    <a:gd name="connsiteY53" fmla="*/ 1520175 h 3919458"/>
                    <a:gd name="connsiteX54" fmla="*/ 1466233 w 2218135"/>
                    <a:gd name="connsiteY54" fmla="*/ 1415460 h 3919458"/>
                    <a:gd name="connsiteX55" fmla="*/ 1512343 w 2218135"/>
                    <a:gd name="connsiteY55" fmla="*/ 837910 h 3919458"/>
                    <a:gd name="connsiteX56" fmla="*/ 1602740 w 2218135"/>
                    <a:gd name="connsiteY56" fmla="*/ 1112578 h 3919458"/>
                    <a:gd name="connsiteX57" fmla="*/ 1564495 w 2218135"/>
                    <a:gd name="connsiteY57" fmla="*/ 1446351 h 3919458"/>
                    <a:gd name="connsiteX58" fmla="*/ 1870454 w 2218135"/>
                    <a:gd name="connsiteY58" fmla="*/ 1745356 h 3919458"/>
                    <a:gd name="connsiteX59" fmla="*/ 1978235 w 2218135"/>
                    <a:gd name="connsiteY59" fmla="*/ 2134759 h 3919458"/>
                    <a:gd name="connsiteX60" fmla="*/ 1814826 w 2218135"/>
                    <a:gd name="connsiteY60" fmla="*/ 2461578 h 3919458"/>
                    <a:gd name="connsiteX61" fmla="*/ 2037341 w 2218135"/>
                    <a:gd name="connsiteY61" fmla="*/ 2600651 h 3919458"/>
                    <a:gd name="connsiteX62" fmla="*/ 2218135 w 2218135"/>
                    <a:gd name="connsiteY62" fmla="*/ 1752310 h 3919458"/>
                    <a:gd name="connsiteX63" fmla="*/ 1787011 w 2218135"/>
                    <a:gd name="connsiteY63" fmla="*/ 1185590 h 3919458"/>
                    <a:gd name="connsiteX64" fmla="*/ 1797441 w 2218135"/>
                    <a:gd name="connsiteY64" fmla="*/ 413740 h 3919458"/>
                    <a:gd name="connsiteX65" fmla="*/ 1860024 w 2218135"/>
                    <a:gd name="connsiteY65" fmla="*/ 90397 h 3919458"/>
                    <a:gd name="connsiteX66" fmla="*/ 1209862 w 2218135"/>
                    <a:gd name="connsiteY66" fmla="*/ 0 h 3919458"/>
                    <a:gd name="connsiteX0" fmla="*/ 1209862 w 2218135"/>
                    <a:gd name="connsiteY0" fmla="*/ 0 h 3931227"/>
                    <a:gd name="connsiteX1" fmla="*/ 1034960 w 2218135"/>
                    <a:gd name="connsiteY1" fmla="*/ 791108 h 3931227"/>
                    <a:gd name="connsiteX2" fmla="*/ 996714 w 2218135"/>
                    <a:gd name="connsiteY2" fmla="*/ 1335756 h 3931227"/>
                    <a:gd name="connsiteX3" fmla="*/ 427580 w 2218135"/>
                    <a:gd name="connsiteY3" fmla="*/ 1852325 h 3931227"/>
                    <a:gd name="connsiteX4" fmla="*/ 276745 w 2218135"/>
                    <a:gd name="connsiteY4" fmla="*/ 2097034 h 3931227"/>
                    <a:gd name="connsiteX5" fmla="*/ 383194 w 2218135"/>
                    <a:gd name="connsiteY5" fmla="*/ 2346723 h 3931227"/>
                    <a:gd name="connsiteX6" fmla="*/ 121621 w 2218135"/>
                    <a:gd name="connsiteY6" fmla="*/ 2444194 h 3931227"/>
                    <a:gd name="connsiteX7" fmla="*/ 81517 w 2218135"/>
                    <a:gd name="connsiteY7" fmla="*/ 2646526 h 3931227"/>
                    <a:gd name="connsiteX8" fmla="*/ 67389 w 2218135"/>
                    <a:gd name="connsiteY8" fmla="*/ 2845900 h 3931227"/>
                    <a:gd name="connsiteX9" fmla="*/ 674433 w 2218135"/>
                    <a:gd name="connsiteY9" fmla="*/ 2405949 h 3931227"/>
                    <a:gd name="connsiteX10" fmla="*/ 639665 w 2218135"/>
                    <a:gd name="connsiteY10" fmla="*/ 2068699 h 3931227"/>
                    <a:gd name="connsiteX11" fmla="*/ 1053405 w 2218135"/>
                    <a:gd name="connsiteY11" fmla="*/ 1947011 h 3931227"/>
                    <a:gd name="connsiteX12" fmla="*/ 1162682 w 2218135"/>
                    <a:gd name="connsiteY12" fmla="*/ 1795834 h 3931227"/>
                    <a:gd name="connsiteX13" fmla="*/ 1189000 w 2218135"/>
                    <a:gd name="connsiteY13" fmla="*/ 1880952 h 3931227"/>
                    <a:gd name="connsiteX14" fmla="*/ 771826 w 2218135"/>
                    <a:gd name="connsiteY14" fmla="*/ 2489869 h 3931227"/>
                    <a:gd name="connsiteX15" fmla="*/ 656764 w 2218135"/>
                    <a:gd name="connsiteY15" fmla="*/ 2764573 h 3931227"/>
                    <a:gd name="connsiteX16" fmla="*/ 632711 w 2218135"/>
                    <a:gd name="connsiteY16" fmla="*/ 3066543 h 3931227"/>
                    <a:gd name="connsiteX17" fmla="*/ 333479 w 2218135"/>
                    <a:gd name="connsiteY17" fmla="*/ 3456942 h 3931227"/>
                    <a:gd name="connsiteX18" fmla="*/ 326981 w 2218135"/>
                    <a:gd name="connsiteY18" fmla="*/ 3742682 h 3931227"/>
                    <a:gd name="connsiteX19" fmla="*/ 297000 w 2218135"/>
                    <a:gd name="connsiteY19" fmla="*/ 3922565 h 3931227"/>
                    <a:gd name="connsiteX20" fmla="*/ 390482 w 2218135"/>
                    <a:gd name="connsiteY20" fmla="*/ 3895062 h 3931227"/>
                    <a:gd name="connsiteX21" fmla="*/ 433785 w 2218135"/>
                    <a:gd name="connsiteY21" fmla="*/ 3823255 h 3931227"/>
                    <a:gd name="connsiteX22" fmla="*/ 499367 w 2218135"/>
                    <a:gd name="connsiteY22" fmla="*/ 3767042 h 3931227"/>
                    <a:gd name="connsiteX23" fmla="*/ 510610 w 2218135"/>
                    <a:gd name="connsiteY23" fmla="*/ 3703333 h 3931227"/>
                    <a:gd name="connsiteX24" fmla="*/ 551833 w 2218135"/>
                    <a:gd name="connsiteY24" fmla="*/ 3632130 h 3931227"/>
                    <a:gd name="connsiteX25" fmla="*/ 533095 w 2218135"/>
                    <a:gd name="connsiteY25" fmla="*/ 3545937 h 3931227"/>
                    <a:gd name="connsiteX26" fmla="*/ 596803 w 2218135"/>
                    <a:gd name="connsiteY26" fmla="*/ 3512209 h 3931227"/>
                    <a:gd name="connsiteX27" fmla="*/ 611794 w 2218135"/>
                    <a:gd name="connsiteY27" fmla="*/ 3446627 h 3931227"/>
                    <a:gd name="connsiteX28" fmla="*/ 694240 w 2218135"/>
                    <a:gd name="connsiteY28" fmla="*/ 3435384 h 3931227"/>
                    <a:gd name="connsiteX29" fmla="*/ 737336 w 2218135"/>
                    <a:gd name="connsiteY29" fmla="*/ 3377297 h 3931227"/>
                    <a:gd name="connsiteX30" fmla="*/ 742958 w 2218135"/>
                    <a:gd name="connsiteY30" fmla="*/ 3317337 h 3931227"/>
                    <a:gd name="connsiteX31" fmla="*/ 827391 w 2218135"/>
                    <a:gd name="connsiteY31" fmla="*/ 3256206 h 3931227"/>
                    <a:gd name="connsiteX32" fmla="*/ 829151 w 2218135"/>
                    <a:gd name="connsiteY32" fmla="*/ 3169309 h 3931227"/>
                    <a:gd name="connsiteX33" fmla="*/ 911597 w 2218135"/>
                    <a:gd name="connsiteY33" fmla="*/ 3122465 h 3931227"/>
                    <a:gd name="connsiteX34" fmla="*/ 877869 w 2218135"/>
                    <a:gd name="connsiteY34" fmla="*/ 3062504 h 3931227"/>
                    <a:gd name="connsiteX35" fmla="*/ 917218 w 2218135"/>
                    <a:gd name="connsiteY35" fmla="*/ 3000669 h 3931227"/>
                    <a:gd name="connsiteX36" fmla="*/ 902228 w 2218135"/>
                    <a:gd name="connsiteY36" fmla="*/ 2916350 h 3931227"/>
                    <a:gd name="connsiteX37" fmla="*/ 941577 w 2218135"/>
                    <a:gd name="connsiteY37" fmla="*/ 2858263 h 3931227"/>
                    <a:gd name="connsiteX38" fmla="*/ 930335 w 2218135"/>
                    <a:gd name="connsiteY38" fmla="*/ 2805797 h 3931227"/>
                    <a:gd name="connsiteX39" fmla="*/ 971558 w 2218135"/>
                    <a:gd name="connsiteY39" fmla="*/ 2751458 h 3931227"/>
                    <a:gd name="connsiteX40" fmla="*/ 969684 w 2218135"/>
                    <a:gd name="connsiteY40" fmla="*/ 2689624 h 3931227"/>
                    <a:gd name="connsiteX41" fmla="*/ 1033392 w 2218135"/>
                    <a:gd name="connsiteY41" fmla="*/ 2652148 h 3931227"/>
                    <a:gd name="connsiteX42" fmla="*/ 1084696 w 2218135"/>
                    <a:gd name="connsiteY42" fmla="*/ 2565634 h 3931227"/>
                    <a:gd name="connsiteX43" fmla="*/ 1074615 w 2218135"/>
                    <a:gd name="connsiteY43" fmla="*/ 2504120 h 3931227"/>
                    <a:gd name="connsiteX44" fmla="*/ 1164556 w 2218135"/>
                    <a:gd name="connsiteY44" fmla="*/ 2423548 h 3931227"/>
                    <a:gd name="connsiteX45" fmla="*/ 1207653 w 2218135"/>
                    <a:gd name="connsiteY45" fmla="*/ 2346724 h 3931227"/>
                    <a:gd name="connsiteX46" fmla="*/ 1261992 w 2218135"/>
                    <a:gd name="connsiteY46" fmla="*/ 2301753 h 3931227"/>
                    <a:gd name="connsiteX47" fmla="*/ 1297594 w 2218135"/>
                    <a:gd name="connsiteY47" fmla="*/ 2206191 h 3931227"/>
                    <a:gd name="connsiteX48" fmla="*/ 1391282 w 2218135"/>
                    <a:gd name="connsiteY48" fmla="*/ 2163094 h 3931227"/>
                    <a:gd name="connsiteX49" fmla="*/ 1408146 w 2218135"/>
                    <a:gd name="connsiteY49" fmla="*/ 2075027 h 3931227"/>
                    <a:gd name="connsiteX50" fmla="*/ 1484529 w 2218135"/>
                    <a:gd name="connsiteY50" fmla="*/ 1960918 h 3931227"/>
                    <a:gd name="connsiteX51" fmla="*/ 1447495 w 2218135"/>
                    <a:gd name="connsiteY51" fmla="*/ 1857669 h 3931227"/>
                    <a:gd name="connsiteX52" fmla="*/ 1528067 w 2218135"/>
                    <a:gd name="connsiteY52" fmla="*/ 1778971 h 3931227"/>
                    <a:gd name="connsiteX53" fmla="*/ 1505582 w 2218135"/>
                    <a:gd name="connsiteY53" fmla="*/ 1647807 h 3931227"/>
                    <a:gd name="connsiteX54" fmla="*/ 1511801 w 2218135"/>
                    <a:gd name="connsiteY54" fmla="*/ 1520175 h 3931227"/>
                    <a:gd name="connsiteX55" fmla="*/ 1466233 w 2218135"/>
                    <a:gd name="connsiteY55" fmla="*/ 1415460 h 3931227"/>
                    <a:gd name="connsiteX56" fmla="*/ 1512343 w 2218135"/>
                    <a:gd name="connsiteY56" fmla="*/ 837910 h 3931227"/>
                    <a:gd name="connsiteX57" fmla="*/ 1602740 w 2218135"/>
                    <a:gd name="connsiteY57" fmla="*/ 1112578 h 3931227"/>
                    <a:gd name="connsiteX58" fmla="*/ 1564495 w 2218135"/>
                    <a:gd name="connsiteY58" fmla="*/ 1446351 h 3931227"/>
                    <a:gd name="connsiteX59" fmla="*/ 1870454 w 2218135"/>
                    <a:gd name="connsiteY59" fmla="*/ 1745356 h 3931227"/>
                    <a:gd name="connsiteX60" fmla="*/ 1978235 w 2218135"/>
                    <a:gd name="connsiteY60" fmla="*/ 2134759 h 3931227"/>
                    <a:gd name="connsiteX61" fmla="*/ 1814826 w 2218135"/>
                    <a:gd name="connsiteY61" fmla="*/ 2461578 h 3931227"/>
                    <a:gd name="connsiteX62" fmla="*/ 2037341 w 2218135"/>
                    <a:gd name="connsiteY62" fmla="*/ 2600651 h 3931227"/>
                    <a:gd name="connsiteX63" fmla="*/ 2218135 w 2218135"/>
                    <a:gd name="connsiteY63" fmla="*/ 1752310 h 3931227"/>
                    <a:gd name="connsiteX64" fmla="*/ 1787011 w 2218135"/>
                    <a:gd name="connsiteY64" fmla="*/ 1185590 h 3931227"/>
                    <a:gd name="connsiteX65" fmla="*/ 1797441 w 2218135"/>
                    <a:gd name="connsiteY65" fmla="*/ 413740 h 3931227"/>
                    <a:gd name="connsiteX66" fmla="*/ 1860024 w 2218135"/>
                    <a:gd name="connsiteY66" fmla="*/ 90397 h 3931227"/>
                    <a:gd name="connsiteX67" fmla="*/ 1209862 w 2218135"/>
                    <a:gd name="connsiteY67" fmla="*/ 0 h 3931227"/>
                    <a:gd name="connsiteX0" fmla="*/ 1209862 w 2218135"/>
                    <a:gd name="connsiteY0" fmla="*/ 0 h 3931227"/>
                    <a:gd name="connsiteX1" fmla="*/ 1034960 w 2218135"/>
                    <a:gd name="connsiteY1" fmla="*/ 791108 h 3931227"/>
                    <a:gd name="connsiteX2" fmla="*/ 996714 w 2218135"/>
                    <a:gd name="connsiteY2" fmla="*/ 1335756 h 3931227"/>
                    <a:gd name="connsiteX3" fmla="*/ 427580 w 2218135"/>
                    <a:gd name="connsiteY3" fmla="*/ 1852325 h 3931227"/>
                    <a:gd name="connsiteX4" fmla="*/ 276745 w 2218135"/>
                    <a:gd name="connsiteY4" fmla="*/ 2097034 h 3931227"/>
                    <a:gd name="connsiteX5" fmla="*/ 383194 w 2218135"/>
                    <a:gd name="connsiteY5" fmla="*/ 2346723 h 3931227"/>
                    <a:gd name="connsiteX6" fmla="*/ 121621 w 2218135"/>
                    <a:gd name="connsiteY6" fmla="*/ 2444194 h 3931227"/>
                    <a:gd name="connsiteX7" fmla="*/ 81517 w 2218135"/>
                    <a:gd name="connsiteY7" fmla="*/ 2646526 h 3931227"/>
                    <a:gd name="connsiteX8" fmla="*/ 67389 w 2218135"/>
                    <a:gd name="connsiteY8" fmla="*/ 2845900 h 3931227"/>
                    <a:gd name="connsiteX9" fmla="*/ 674433 w 2218135"/>
                    <a:gd name="connsiteY9" fmla="*/ 2405949 h 3931227"/>
                    <a:gd name="connsiteX10" fmla="*/ 639665 w 2218135"/>
                    <a:gd name="connsiteY10" fmla="*/ 2068699 h 3931227"/>
                    <a:gd name="connsiteX11" fmla="*/ 1053405 w 2218135"/>
                    <a:gd name="connsiteY11" fmla="*/ 1947011 h 3931227"/>
                    <a:gd name="connsiteX12" fmla="*/ 1162682 w 2218135"/>
                    <a:gd name="connsiteY12" fmla="*/ 1795834 h 3931227"/>
                    <a:gd name="connsiteX13" fmla="*/ 1189000 w 2218135"/>
                    <a:gd name="connsiteY13" fmla="*/ 1880952 h 3931227"/>
                    <a:gd name="connsiteX14" fmla="*/ 771826 w 2218135"/>
                    <a:gd name="connsiteY14" fmla="*/ 2489869 h 3931227"/>
                    <a:gd name="connsiteX15" fmla="*/ 656764 w 2218135"/>
                    <a:gd name="connsiteY15" fmla="*/ 2764573 h 3931227"/>
                    <a:gd name="connsiteX16" fmla="*/ 632711 w 2218135"/>
                    <a:gd name="connsiteY16" fmla="*/ 3066543 h 3931227"/>
                    <a:gd name="connsiteX17" fmla="*/ 333479 w 2218135"/>
                    <a:gd name="connsiteY17" fmla="*/ 3456942 h 3931227"/>
                    <a:gd name="connsiteX18" fmla="*/ 326981 w 2218135"/>
                    <a:gd name="connsiteY18" fmla="*/ 3742682 h 3931227"/>
                    <a:gd name="connsiteX19" fmla="*/ 297000 w 2218135"/>
                    <a:gd name="connsiteY19" fmla="*/ 3922565 h 3931227"/>
                    <a:gd name="connsiteX20" fmla="*/ 390482 w 2218135"/>
                    <a:gd name="connsiteY20" fmla="*/ 3895062 h 3931227"/>
                    <a:gd name="connsiteX21" fmla="*/ 433785 w 2218135"/>
                    <a:gd name="connsiteY21" fmla="*/ 3823255 h 3931227"/>
                    <a:gd name="connsiteX22" fmla="*/ 499367 w 2218135"/>
                    <a:gd name="connsiteY22" fmla="*/ 3767042 h 3931227"/>
                    <a:gd name="connsiteX23" fmla="*/ 510610 w 2218135"/>
                    <a:gd name="connsiteY23" fmla="*/ 3703333 h 3931227"/>
                    <a:gd name="connsiteX24" fmla="*/ 551833 w 2218135"/>
                    <a:gd name="connsiteY24" fmla="*/ 3632130 h 3931227"/>
                    <a:gd name="connsiteX25" fmla="*/ 533095 w 2218135"/>
                    <a:gd name="connsiteY25" fmla="*/ 3545937 h 3931227"/>
                    <a:gd name="connsiteX26" fmla="*/ 596803 w 2218135"/>
                    <a:gd name="connsiteY26" fmla="*/ 3512209 h 3931227"/>
                    <a:gd name="connsiteX27" fmla="*/ 611794 w 2218135"/>
                    <a:gd name="connsiteY27" fmla="*/ 3446627 h 3931227"/>
                    <a:gd name="connsiteX28" fmla="*/ 694240 w 2218135"/>
                    <a:gd name="connsiteY28" fmla="*/ 3435384 h 3931227"/>
                    <a:gd name="connsiteX29" fmla="*/ 737336 w 2218135"/>
                    <a:gd name="connsiteY29" fmla="*/ 3377297 h 3931227"/>
                    <a:gd name="connsiteX30" fmla="*/ 742958 w 2218135"/>
                    <a:gd name="connsiteY30" fmla="*/ 3317337 h 3931227"/>
                    <a:gd name="connsiteX31" fmla="*/ 827391 w 2218135"/>
                    <a:gd name="connsiteY31" fmla="*/ 3256206 h 3931227"/>
                    <a:gd name="connsiteX32" fmla="*/ 829151 w 2218135"/>
                    <a:gd name="connsiteY32" fmla="*/ 3169309 h 3931227"/>
                    <a:gd name="connsiteX33" fmla="*/ 911597 w 2218135"/>
                    <a:gd name="connsiteY33" fmla="*/ 3122465 h 3931227"/>
                    <a:gd name="connsiteX34" fmla="*/ 877869 w 2218135"/>
                    <a:gd name="connsiteY34" fmla="*/ 3062504 h 3931227"/>
                    <a:gd name="connsiteX35" fmla="*/ 917218 w 2218135"/>
                    <a:gd name="connsiteY35" fmla="*/ 3000669 h 3931227"/>
                    <a:gd name="connsiteX36" fmla="*/ 902228 w 2218135"/>
                    <a:gd name="connsiteY36" fmla="*/ 2916350 h 3931227"/>
                    <a:gd name="connsiteX37" fmla="*/ 941577 w 2218135"/>
                    <a:gd name="connsiteY37" fmla="*/ 2858263 h 3931227"/>
                    <a:gd name="connsiteX38" fmla="*/ 930335 w 2218135"/>
                    <a:gd name="connsiteY38" fmla="*/ 2805797 h 3931227"/>
                    <a:gd name="connsiteX39" fmla="*/ 971558 w 2218135"/>
                    <a:gd name="connsiteY39" fmla="*/ 2751458 h 3931227"/>
                    <a:gd name="connsiteX40" fmla="*/ 969684 w 2218135"/>
                    <a:gd name="connsiteY40" fmla="*/ 2689624 h 3931227"/>
                    <a:gd name="connsiteX41" fmla="*/ 1033392 w 2218135"/>
                    <a:gd name="connsiteY41" fmla="*/ 2652148 h 3931227"/>
                    <a:gd name="connsiteX42" fmla="*/ 1084696 w 2218135"/>
                    <a:gd name="connsiteY42" fmla="*/ 2565634 h 3931227"/>
                    <a:gd name="connsiteX43" fmla="*/ 1074615 w 2218135"/>
                    <a:gd name="connsiteY43" fmla="*/ 2504120 h 3931227"/>
                    <a:gd name="connsiteX44" fmla="*/ 1164556 w 2218135"/>
                    <a:gd name="connsiteY44" fmla="*/ 2423548 h 3931227"/>
                    <a:gd name="connsiteX45" fmla="*/ 1207653 w 2218135"/>
                    <a:gd name="connsiteY45" fmla="*/ 2346724 h 3931227"/>
                    <a:gd name="connsiteX46" fmla="*/ 1261992 w 2218135"/>
                    <a:gd name="connsiteY46" fmla="*/ 2301753 h 3931227"/>
                    <a:gd name="connsiteX47" fmla="*/ 1297594 w 2218135"/>
                    <a:gd name="connsiteY47" fmla="*/ 2206191 h 3931227"/>
                    <a:gd name="connsiteX48" fmla="*/ 1391282 w 2218135"/>
                    <a:gd name="connsiteY48" fmla="*/ 2163094 h 3931227"/>
                    <a:gd name="connsiteX49" fmla="*/ 1408146 w 2218135"/>
                    <a:gd name="connsiteY49" fmla="*/ 2075027 h 3931227"/>
                    <a:gd name="connsiteX50" fmla="*/ 1484529 w 2218135"/>
                    <a:gd name="connsiteY50" fmla="*/ 1960918 h 3931227"/>
                    <a:gd name="connsiteX51" fmla="*/ 1447495 w 2218135"/>
                    <a:gd name="connsiteY51" fmla="*/ 1857669 h 3931227"/>
                    <a:gd name="connsiteX52" fmla="*/ 1528067 w 2218135"/>
                    <a:gd name="connsiteY52" fmla="*/ 1778971 h 3931227"/>
                    <a:gd name="connsiteX53" fmla="*/ 1505582 w 2218135"/>
                    <a:gd name="connsiteY53" fmla="*/ 1647807 h 3931227"/>
                    <a:gd name="connsiteX54" fmla="*/ 1511801 w 2218135"/>
                    <a:gd name="connsiteY54" fmla="*/ 1520175 h 3931227"/>
                    <a:gd name="connsiteX55" fmla="*/ 1466233 w 2218135"/>
                    <a:gd name="connsiteY55" fmla="*/ 1415460 h 3931227"/>
                    <a:gd name="connsiteX56" fmla="*/ 1512343 w 2218135"/>
                    <a:gd name="connsiteY56" fmla="*/ 837910 h 3931227"/>
                    <a:gd name="connsiteX57" fmla="*/ 1602740 w 2218135"/>
                    <a:gd name="connsiteY57" fmla="*/ 1112578 h 3931227"/>
                    <a:gd name="connsiteX58" fmla="*/ 1564495 w 2218135"/>
                    <a:gd name="connsiteY58" fmla="*/ 1446351 h 3931227"/>
                    <a:gd name="connsiteX59" fmla="*/ 1870454 w 2218135"/>
                    <a:gd name="connsiteY59" fmla="*/ 1745356 h 3931227"/>
                    <a:gd name="connsiteX60" fmla="*/ 1978235 w 2218135"/>
                    <a:gd name="connsiteY60" fmla="*/ 2134759 h 3931227"/>
                    <a:gd name="connsiteX61" fmla="*/ 1814826 w 2218135"/>
                    <a:gd name="connsiteY61" fmla="*/ 2461578 h 3931227"/>
                    <a:gd name="connsiteX62" fmla="*/ 2037341 w 2218135"/>
                    <a:gd name="connsiteY62" fmla="*/ 2600651 h 3931227"/>
                    <a:gd name="connsiteX63" fmla="*/ 2218135 w 2218135"/>
                    <a:gd name="connsiteY63" fmla="*/ 1752310 h 3931227"/>
                    <a:gd name="connsiteX64" fmla="*/ 1787011 w 2218135"/>
                    <a:gd name="connsiteY64" fmla="*/ 1185590 h 3931227"/>
                    <a:gd name="connsiteX65" fmla="*/ 1797441 w 2218135"/>
                    <a:gd name="connsiteY65" fmla="*/ 413740 h 3931227"/>
                    <a:gd name="connsiteX66" fmla="*/ 1860024 w 2218135"/>
                    <a:gd name="connsiteY66" fmla="*/ 90397 h 3931227"/>
                    <a:gd name="connsiteX67" fmla="*/ 1209862 w 2218135"/>
                    <a:gd name="connsiteY67" fmla="*/ 0 h 3931227"/>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674433 w 2218135"/>
                    <a:gd name="connsiteY9" fmla="*/ 2405949 h 3932403"/>
                    <a:gd name="connsiteX10" fmla="*/ 639665 w 2218135"/>
                    <a:gd name="connsiteY10" fmla="*/ 2068699 h 3932403"/>
                    <a:gd name="connsiteX11" fmla="*/ 1053405 w 2218135"/>
                    <a:gd name="connsiteY11" fmla="*/ 1947011 h 3932403"/>
                    <a:gd name="connsiteX12" fmla="*/ 1162682 w 2218135"/>
                    <a:gd name="connsiteY12" fmla="*/ 1795834 h 3932403"/>
                    <a:gd name="connsiteX13" fmla="*/ 1189000 w 2218135"/>
                    <a:gd name="connsiteY13" fmla="*/ 1880952 h 3932403"/>
                    <a:gd name="connsiteX14" fmla="*/ 771826 w 2218135"/>
                    <a:gd name="connsiteY14" fmla="*/ 2489869 h 3932403"/>
                    <a:gd name="connsiteX15" fmla="*/ 656764 w 2218135"/>
                    <a:gd name="connsiteY15" fmla="*/ 2764573 h 3932403"/>
                    <a:gd name="connsiteX16" fmla="*/ 632711 w 2218135"/>
                    <a:gd name="connsiteY16" fmla="*/ 3066543 h 3932403"/>
                    <a:gd name="connsiteX17" fmla="*/ 333479 w 2218135"/>
                    <a:gd name="connsiteY17" fmla="*/ 3456942 h 3932403"/>
                    <a:gd name="connsiteX18" fmla="*/ 326981 w 2218135"/>
                    <a:gd name="connsiteY18" fmla="*/ 3742682 h 3932403"/>
                    <a:gd name="connsiteX19" fmla="*/ 297000 w 2218135"/>
                    <a:gd name="connsiteY19" fmla="*/ 3922565 h 3932403"/>
                    <a:gd name="connsiteX20" fmla="*/ 353213 w 2218135"/>
                    <a:gd name="connsiteY20" fmla="*/ 3903827 h 3932403"/>
                    <a:gd name="connsiteX21" fmla="*/ 390482 w 2218135"/>
                    <a:gd name="connsiteY21" fmla="*/ 3895062 h 3932403"/>
                    <a:gd name="connsiteX22" fmla="*/ 433785 w 2218135"/>
                    <a:gd name="connsiteY22" fmla="*/ 3823255 h 3932403"/>
                    <a:gd name="connsiteX23" fmla="*/ 499367 w 2218135"/>
                    <a:gd name="connsiteY23" fmla="*/ 3767042 h 3932403"/>
                    <a:gd name="connsiteX24" fmla="*/ 510610 w 2218135"/>
                    <a:gd name="connsiteY24" fmla="*/ 3703333 h 3932403"/>
                    <a:gd name="connsiteX25" fmla="*/ 551833 w 2218135"/>
                    <a:gd name="connsiteY25" fmla="*/ 3632130 h 3932403"/>
                    <a:gd name="connsiteX26" fmla="*/ 533095 w 2218135"/>
                    <a:gd name="connsiteY26" fmla="*/ 3545937 h 3932403"/>
                    <a:gd name="connsiteX27" fmla="*/ 596803 w 2218135"/>
                    <a:gd name="connsiteY27" fmla="*/ 3512209 h 3932403"/>
                    <a:gd name="connsiteX28" fmla="*/ 611794 w 2218135"/>
                    <a:gd name="connsiteY28" fmla="*/ 3446627 h 3932403"/>
                    <a:gd name="connsiteX29" fmla="*/ 694240 w 2218135"/>
                    <a:gd name="connsiteY29" fmla="*/ 3435384 h 3932403"/>
                    <a:gd name="connsiteX30" fmla="*/ 737336 w 2218135"/>
                    <a:gd name="connsiteY30" fmla="*/ 3377297 h 3932403"/>
                    <a:gd name="connsiteX31" fmla="*/ 742958 w 2218135"/>
                    <a:gd name="connsiteY31" fmla="*/ 3317337 h 3932403"/>
                    <a:gd name="connsiteX32" fmla="*/ 827391 w 2218135"/>
                    <a:gd name="connsiteY32" fmla="*/ 3256206 h 3932403"/>
                    <a:gd name="connsiteX33" fmla="*/ 829151 w 2218135"/>
                    <a:gd name="connsiteY33" fmla="*/ 3169309 h 3932403"/>
                    <a:gd name="connsiteX34" fmla="*/ 911597 w 2218135"/>
                    <a:gd name="connsiteY34" fmla="*/ 3122465 h 3932403"/>
                    <a:gd name="connsiteX35" fmla="*/ 877869 w 2218135"/>
                    <a:gd name="connsiteY35" fmla="*/ 3062504 h 3932403"/>
                    <a:gd name="connsiteX36" fmla="*/ 917218 w 2218135"/>
                    <a:gd name="connsiteY36" fmla="*/ 3000669 h 3932403"/>
                    <a:gd name="connsiteX37" fmla="*/ 902228 w 2218135"/>
                    <a:gd name="connsiteY37" fmla="*/ 2916350 h 3932403"/>
                    <a:gd name="connsiteX38" fmla="*/ 941577 w 2218135"/>
                    <a:gd name="connsiteY38" fmla="*/ 2858263 h 3932403"/>
                    <a:gd name="connsiteX39" fmla="*/ 930335 w 2218135"/>
                    <a:gd name="connsiteY39" fmla="*/ 2805797 h 3932403"/>
                    <a:gd name="connsiteX40" fmla="*/ 971558 w 2218135"/>
                    <a:gd name="connsiteY40" fmla="*/ 2751458 h 3932403"/>
                    <a:gd name="connsiteX41" fmla="*/ 969684 w 2218135"/>
                    <a:gd name="connsiteY41" fmla="*/ 2689624 h 3932403"/>
                    <a:gd name="connsiteX42" fmla="*/ 1033392 w 2218135"/>
                    <a:gd name="connsiteY42" fmla="*/ 2652148 h 3932403"/>
                    <a:gd name="connsiteX43" fmla="*/ 1084696 w 2218135"/>
                    <a:gd name="connsiteY43" fmla="*/ 2565634 h 3932403"/>
                    <a:gd name="connsiteX44" fmla="*/ 1074615 w 2218135"/>
                    <a:gd name="connsiteY44" fmla="*/ 2504120 h 3932403"/>
                    <a:gd name="connsiteX45" fmla="*/ 1164556 w 2218135"/>
                    <a:gd name="connsiteY45" fmla="*/ 2423548 h 3932403"/>
                    <a:gd name="connsiteX46" fmla="*/ 1207653 w 2218135"/>
                    <a:gd name="connsiteY46" fmla="*/ 2346724 h 3932403"/>
                    <a:gd name="connsiteX47" fmla="*/ 1261992 w 2218135"/>
                    <a:gd name="connsiteY47" fmla="*/ 2301753 h 3932403"/>
                    <a:gd name="connsiteX48" fmla="*/ 1297594 w 2218135"/>
                    <a:gd name="connsiteY48" fmla="*/ 2206191 h 3932403"/>
                    <a:gd name="connsiteX49" fmla="*/ 1391282 w 2218135"/>
                    <a:gd name="connsiteY49" fmla="*/ 2163094 h 3932403"/>
                    <a:gd name="connsiteX50" fmla="*/ 1408146 w 2218135"/>
                    <a:gd name="connsiteY50" fmla="*/ 2075027 h 3932403"/>
                    <a:gd name="connsiteX51" fmla="*/ 1484529 w 2218135"/>
                    <a:gd name="connsiteY51" fmla="*/ 1960918 h 3932403"/>
                    <a:gd name="connsiteX52" fmla="*/ 1447495 w 2218135"/>
                    <a:gd name="connsiteY52" fmla="*/ 1857669 h 3932403"/>
                    <a:gd name="connsiteX53" fmla="*/ 1528067 w 2218135"/>
                    <a:gd name="connsiteY53" fmla="*/ 1778971 h 3932403"/>
                    <a:gd name="connsiteX54" fmla="*/ 1505582 w 2218135"/>
                    <a:gd name="connsiteY54" fmla="*/ 1647807 h 3932403"/>
                    <a:gd name="connsiteX55" fmla="*/ 1511801 w 2218135"/>
                    <a:gd name="connsiteY55" fmla="*/ 1520175 h 3932403"/>
                    <a:gd name="connsiteX56" fmla="*/ 1466233 w 2218135"/>
                    <a:gd name="connsiteY56" fmla="*/ 1415460 h 3932403"/>
                    <a:gd name="connsiteX57" fmla="*/ 1512343 w 2218135"/>
                    <a:gd name="connsiteY57" fmla="*/ 837910 h 3932403"/>
                    <a:gd name="connsiteX58" fmla="*/ 1602740 w 2218135"/>
                    <a:gd name="connsiteY58" fmla="*/ 1112578 h 3932403"/>
                    <a:gd name="connsiteX59" fmla="*/ 1564495 w 2218135"/>
                    <a:gd name="connsiteY59" fmla="*/ 1446351 h 3932403"/>
                    <a:gd name="connsiteX60" fmla="*/ 1870454 w 2218135"/>
                    <a:gd name="connsiteY60" fmla="*/ 1745356 h 3932403"/>
                    <a:gd name="connsiteX61" fmla="*/ 1978235 w 2218135"/>
                    <a:gd name="connsiteY61" fmla="*/ 2134759 h 3932403"/>
                    <a:gd name="connsiteX62" fmla="*/ 1814826 w 2218135"/>
                    <a:gd name="connsiteY62" fmla="*/ 2461578 h 3932403"/>
                    <a:gd name="connsiteX63" fmla="*/ 2037341 w 2218135"/>
                    <a:gd name="connsiteY63" fmla="*/ 2600651 h 3932403"/>
                    <a:gd name="connsiteX64" fmla="*/ 2218135 w 2218135"/>
                    <a:gd name="connsiteY64" fmla="*/ 1752310 h 3932403"/>
                    <a:gd name="connsiteX65" fmla="*/ 1787011 w 2218135"/>
                    <a:gd name="connsiteY65" fmla="*/ 1185590 h 3932403"/>
                    <a:gd name="connsiteX66" fmla="*/ 1797441 w 2218135"/>
                    <a:gd name="connsiteY66" fmla="*/ 413740 h 3932403"/>
                    <a:gd name="connsiteX67" fmla="*/ 1860024 w 2218135"/>
                    <a:gd name="connsiteY67" fmla="*/ 90397 h 3932403"/>
                    <a:gd name="connsiteX68" fmla="*/ 1209862 w 2218135"/>
                    <a:gd name="connsiteY68"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341971 w 2218135"/>
                    <a:gd name="connsiteY9" fmla="*/ 2579071 h 3932403"/>
                    <a:gd name="connsiteX10" fmla="*/ 674433 w 2218135"/>
                    <a:gd name="connsiteY10" fmla="*/ 2405949 h 3932403"/>
                    <a:gd name="connsiteX11" fmla="*/ 639665 w 2218135"/>
                    <a:gd name="connsiteY11" fmla="*/ 2068699 h 3932403"/>
                    <a:gd name="connsiteX12" fmla="*/ 1053405 w 2218135"/>
                    <a:gd name="connsiteY12" fmla="*/ 1947011 h 3932403"/>
                    <a:gd name="connsiteX13" fmla="*/ 1162682 w 2218135"/>
                    <a:gd name="connsiteY13" fmla="*/ 1795834 h 3932403"/>
                    <a:gd name="connsiteX14" fmla="*/ 1189000 w 2218135"/>
                    <a:gd name="connsiteY14" fmla="*/ 1880952 h 3932403"/>
                    <a:gd name="connsiteX15" fmla="*/ 771826 w 2218135"/>
                    <a:gd name="connsiteY15" fmla="*/ 2489869 h 3932403"/>
                    <a:gd name="connsiteX16" fmla="*/ 656764 w 2218135"/>
                    <a:gd name="connsiteY16" fmla="*/ 2764573 h 3932403"/>
                    <a:gd name="connsiteX17" fmla="*/ 632711 w 2218135"/>
                    <a:gd name="connsiteY17" fmla="*/ 3066543 h 3932403"/>
                    <a:gd name="connsiteX18" fmla="*/ 333479 w 2218135"/>
                    <a:gd name="connsiteY18" fmla="*/ 3456942 h 3932403"/>
                    <a:gd name="connsiteX19" fmla="*/ 326981 w 2218135"/>
                    <a:gd name="connsiteY19" fmla="*/ 3742682 h 3932403"/>
                    <a:gd name="connsiteX20" fmla="*/ 297000 w 2218135"/>
                    <a:gd name="connsiteY20" fmla="*/ 3922565 h 3932403"/>
                    <a:gd name="connsiteX21" fmla="*/ 353213 w 2218135"/>
                    <a:gd name="connsiteY21" fmla="*/ 3903827 h 3932403"/>
                    <a:gd name="connsiteX22" fmla="*/ 390482 w 2218135"/>
                    <a:gd name="connsiteY22" fmla="*/ 3895062 h 3932403"/>
                    <a:gd name="connsiteX23" fmla="*/ 433785 w 2218135"/>
                    <a:gd name="connsiteY23" fmla="*/ 3823255 h 3932403"/>
                    <a:gd name="connsiteX24" fmla="*/ 499367 w 2218135"/>
                    <a:gd name="connsiteY24" fmla="*/ 3767042 h 3932403"/>
                    <a:gd name="connsiteX25" fmla="*/ 510610 w 2218135"/>
                    <a:gd name="connsiteY25" fmla="*/ 3703333 h 3932403"/>
                    <a:gd name="connsiteX26" fmla="*/ 551833 w 2218135"/>
                    <a:gd name="connsiteY26" fmla="*/ 3632130 h 3932403"/>
                    <a:gd name="connsiteX27" fmla="*/ 533095 w 2218135"/>
                    <a:gd name="connsiteY27" fmla="*/ 3545937 h 3932403"/>
                    <a:gd name="connsiteX28" fmla="*/ 596803 w 2218135"/>
                    <a:gd name="connsiteY28" fmla="*/ 3512209 h 3932403"/>
                    <a:gd name="connsiteX29" fmla="*/ 611794 w 2218135"/>
                    <a:gd name="connsiteY29" fmla="*/ 3446627 h 3932403"/>
                    <a:gd name="connsiteX30" fmla="*/ 694240 w 2218135"/>
                    <a:gd name="connsiteY30" fmla="*/ 3435384 h 3932403"/>
                    <a:gd name="connsiteX31" fmla="*/ 737336 w 2218135"/>
                    <a:gd name="connsiteY31" fmla="*/ 3377297 h 3932403"/>
                    <a:gd name="connsiteX32" fmla="*/ 742958 w 2218135"/>
                    <a:gd name="connsiteY32" fmla="*/ 3317337 h 3932403"/>
                    <a:gd name="connsiteX33" fmla="*/ 827391 w 2218135"/>
                    <a:gd name="connsiteY33" fmla="*/ 3256206 h 3932403"/>
                    <a:gd name="connsiteX34" fmla="*/ 829151 w 2218135"/>
                    <a:gd name="connsiteY34" fmla="*/ 3169309 h 3932403"/>
                    <a:gd name="connsiteX35" fmla="*/ 911597 w 2218135"/>
                    <a:gd name="connsiteY35" fmla="*/ 3122465 h 3932403"/>
                    <a:gd name="connsiteX36" fmla="*/ 877869 w 2218135"/>
                    <a:gd name="connsiteY36" fmla="*/ 3062504 h 3932403"/>
                    <a:gd name="connsiteX37" fmla="*/ 917218 w 2218135"/>
                    <a:gd name="connsiteY37" fmla="*/ 3000669 h 3932403"/>
                    <a:gd name="connsiteX38" fmla="*/ 902228 w 2218135"/>
                    <a:gd name="connsiteY38" fmla="*/ 2916350 h 3932403"/>
                    <a:gd name="connsiteX39" fmla="*/ 941577 w 2218135"/>
                    <a:gd name="connsiteY39" fmla="*/ 2858263 h 3932403"/>
                    <a:gd name="connsiteX40" fmla="*/ 930335 w 2218135"/>
                    <a:gd name="connsiteY40" fmla="*/ 2805797 h 3932403"/>
                    <a:gd name="connsiteX41" fmla="*/ 971558 w 2218135"/>
                    <a:gd name="connsiteY41" fmla="*/ 2751458 h 3932403"/>
                    <a:gd name="connsiteX42" fmla="*/ 969684 w 2218135"/>
                    <a:gd name="connsiteY42" fmla="*/ 2689624 h 3932403"/>
                    <a:gd name="connsiteX43" fmla="*/ 1033392 w 2218135"/>
                    <a:gd name="connsiteY43" fmla="*/ 2652148 h 3932403"/>
                    <a:gd name="connsiteX44" fmla="*/ 1084696 w 2218135"/>
                    <a:gd name="connsiteY44" fmla="*/ 2565634 h 3932403"/>
                    <a:gd name="connsiteX45" fmla="*/ 1074615 w 2218135"/>
                    <a:gd name="connsiteY45" fmla="*/ 2504120 h 3932403"/>
                    <a:gd name="connsiteX46" fmla="*/ 1164556 w 2218135"/>
                    <a:gd name="connsiteY46" fmla="*/ 2423548 h 3932403"/>
                    <a:gd name="connsiteX47" fmla="*/ 1207653 w 2218135"/>
                    <a:gd name="connsiteY47" fmla="*/ 2346724 h 3932403"/>
                    <a:gd name="connsiteX48" fmla="*/ 1261992 w 2218135"/>
                    <a:gd name="connsiteY48" fmla="*/ 2301753 h 3932403"/>
                    <a:gd name="connsiteX49" fmla="*/ 1297594 w 2218135"/>
                    <a:gd name="connsiteY49" fmla="*/ 2206191 h 3932403"/>
                    <a:gd name="connsiteX50" fmla="*/ 1391282 w 2218135"/>
                    <a:gd name="connsiteY50" fmla="*/ 2163094 h 3932403"/>
                    <a:gd name="connsiteX51" fmla="*/ 1408146 w 2218135"/>
                    <a:gd name="connsiteY51" fmla="*/ 2075027 h 3932403"/>
                    <a:gd name="connsiteX52" fmla="*/ 1484529 w 2218135"/>
                    <a:gd name="connsiteY52" fmla="*/ 1960918 h 3932403"/>
                    <a:gd name="connsiteX53" fmla="*/ 1447495 w 2218135"/>
                    <a:gd name="connsiteY53" fmla="*/ 1857669 h 3932403"/>
                    <a:gd name="connsiteX54" fmla="*/ 1528067 w 2218135"/>
                    <a:gd name="connsiteY54" fmla="*/ 1778971 h 3932403"/>
                    <a:gd name="connsiteX55" fmla="*/ 1505582 w 2218135"/>
                    <a:gd name="connsiteY55" fmla="*/ 1647807 h 3932403"/>
                    <a:gd name="connsiteX56" fmla="*/ 1511801 w 2218135"/>
                    <a:gd name="connsiteY56" fmla="*/ 1520175 h 3932403"/>
                    <a:gd name="connsiteX57" fmla="*/ 1466233 w 2218135"/>
                    <a:gd name="connsiteY57" fmla="*/ 1415460 h 3932403"/>
                    <a:gd name="connsiteX58" fmla="*/ 1512343 w 2218135"/>
                    <a:gd name="connsiteY58" fmla="*/ 837910 h 3932403"/>
                    <a:gd name="connsiteX59" fmla="*/ 1602740 w 2218135"/>
                    <a:gd name="connsiteY59" fmla="*/ 1112578 h 3932403"/>
                    <a:gd name="connsiteX60" fmla="*/ 1564495 w 2218135"/>
                    <a:gd name="connsiteY60" fmla="*/ 1446351 h 3932403"/>
                    <a:gd name="connsiteX61" fmla="*/ 1870454 w 2218135"/>
                    <a:gd name="connsiteY61" fmla="*/ 1745356 h 3932403"/>
                    <a:gd name="connsiteX62" fmla="*/ 1978235 w 2218135"/>
                    <a:gd name="connsiteY62" fmla="*/ 2134759 h 3932403"/>
                    <a:gd name="connsiteX63" fmla="*/ 1814826 w 2218135"/>
                    <a:gd name="connsiteY63" fmla="*/ 2461578 h 3932403"/>
                    <a:gd name="connsiteX64" fmla="*/ 2037341 w 2218135"/>
                    <a:gd name="connsiteY64" fmla="*/ 2600651 h 3932403"/>
                    <a:gd name="connsiteX65" fmla="*/ 2218135 w 2218135"/>
                    <a:gd name="connsiteY65" fmla="*/ 1752310 h 3932403"/>
                    <a:gd name="connsiteX66" fmla="*/ 1787011 w 2218135"/>
                    <a:gd name="connsiteY66" fmla="*/ 1185590 h 3932403"/>
                    <a:gd name="connsiteX67" fmla="*/ 1797441 w 2218135"/>
                    <a:gd name="connsiteY67" fmla="*/ 413740 h 3932403"/>
                    <a:gd name="connsiteX68" fmla="*/ 1860024 w 2218135"/>
                    <a:gd name="connsiteY68" fmla="*/ 90397 h 3932403"/>
                    <a:gd name="connsiteX69" fmla="*/ 1209862 w 2218135"/>
                    <a:gd name="connsiteY69"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169584 w 2218135"/>
                    <a:gd name="connsiteY9" fmla="*/ 2818914 h 3932403"/>
                    <a:gd name="connsiteX10" fmla="*/ 341971 w 2218135"/>
                    <a:gd name="connsiteY10" fmla="*/ 2579071 h 3932403"/>
                    <a:gd name="connsiteX11" fmla="*/ 674433 w 2218135"/>
                    <a:gd name="connsiteY11" fmla="*/ 2405949 h 3932403"/>
                    <a:gd name="connsiteX12" fmla="*/ 639665 w 2218135"/>
                    <a:gd name="connsiteY12" fmla="*/ 2068699 h 3932403"/>
                    <a:gd name="connsiteX13" fmla="*/ 1053405 w 2218135"/>
                    <a:gd name="connsiteY13" fmla="*/ 1947011 h 3932403"/>
                    <a:gd name="connsiteX14" fmla="*/ 1162682 w 2218135"/>
                    <a:gd name="connsiteY14" fmla="*/ 1795834 h 3932403"/>
                    <a:gd name="connsiteX15" fmla="*/ 1189000 w 2218135"/>
                    <a:gd name="connsiteY15" fmla="*/ 1880952 h 3932403"/>
                    <a:gd name="connsiteX16" fmla="*/ 771826 w 2218135"/>
                    <a:gd name="connsiteY16" fmla="*/ 2489869 h 3932403"/>
                    <a:gd name="connsiteX17" fmla="*/ 656764 w 2218135"/>
                    <a:gd name="connsiteY17" fmla="*/ 2764573 h 3932403"/>
                    <a:gd name="connsiteX18" fmla="*/ 632711 w 2218135"/>
                    <a:gd name="connsiteY18" fmla="*/ 3066543 h 3932403"/>
                    <a:gd name="connsiteX19" fmla="*/ 333479 w 2218135"/>
                    <a:gd name="connsiteY19" fmla="*/ 3456942 h 3932403"/>
                    <a:gd name="connsiteX20" fmla="*/ 326981 w 2218135"/>
                    <a:gd name="connsiteY20" fmla="*/ 3742682 h 3932403"/>
                    <a:gd name="connsiteX21" fmla="*/ 297000 w 2218135"/>
                    <a:gd name="connsiteY21" fmla="*/ 3922565 h 3932403"/>
                    <a:gd name="connsiteX22" fmla="*/ 353213 w 2218135"/>
                    <a:gd name="connsiteY22" fmla="*/ 3903827 h 3932403"/>
                    <a:gd name="connsiteX23" fmla="*/ 390482 w 2218135"/>
                    <a:gd name="connsiteY23" fmla="*/ 3895062 h 3932403"/>
                    <a:gd name="connsiteX24" fmla="*/ 433785 w 2218135"/>
                    <a:gd name="connsiteY24" fmla="*/ 3823255 h 3932403"/>
                    <a:gd name="connsiteX25" fmla="*/ 499367 w 2218135"/>
                    <a:gd name="connsiteY25" fmla="*/ 3767042 h 3932403"/>
                    <a:gd name="connsiteX26" fmla="*/ 510610 w 2218135"/>
                    <a:gd name="connsiteY26" fmla="*/ 3703333 h 3932403"/>
                    <a:gd name="connsiteX27" fmla="*/ 551833 w 2218135"/>
                    <a:gd name="connsiteY27" fmla="*/ 3632130 h 3932403"/>
                    <a:gd name="connsiteX28" fmla="*/ 533095 w 2218135"/>
                    <a:gd name="connsiteY28" fmla="*/ 3545937 h 3932403"/>
                    <a:gd name="connsiteX29" fmla="*/ 596803 w 2218135"/>
                    <a:gd name="connsiteY29" fmla="*/ 3512209 h 3932403"/>
                    <a:gd name="connsiteX30" fmla="*/ 611794 w 2218135"/>
                    <a:gd name="connsiteY30" fmla="*/ 3446627 h 3932403"/>
                    <a:gd name="connsiteX31" fmla="*/ 694240 w 2218135"/>
                    <a:gd name="connsiteY31" fmla="*/ 3435384 h 3932403"/>
                    <a:gd name="connsiteX32" fmla="*/ 737336 w 2218135"/>
                    <a:gd name="connsiteY32" fmla="*/ 3377297 h 3932403"/>
                    <a:gd name="connsiteX33" fmla="*/ 742958 w 2218135"/>
                    <a:gd name="connsiteY33" fmla="*/ 3317337 h 3932403"/>
                    <a:gd name="connsiteX34" fmla="*/ 827391 w 2218135"/>
                    <a:gd name="connsiteY34" fmla="*/ 3256206 h 3932403"/>
                    <a:gd name="connsiteX35" fmla="*/ 829151 w 2218135"/>
                    <a:gd name="connsiteY35" fmla="*/ 3169309 h 3932403"/>
                    <a:gd name="connsiteX36" fmla="*/ 911597 w 2218135"/>
                    <a:gd name="connsiteY36" fmla="*/ 3122465 h 3932403"/>
                    <a:gd name="connsiteX37" fmla="*/ 877869 w 2218135"/>
                    <a:gd name="connsiteY37" fmla="*/ 3062504 h 3932403"/>
                    <a:gd name="connsiteX38" fmla="*/ 917218 w 2218135"/>
                    <a:gd name="connsiteY38" fmla="*/ 3000669 h 3932403"/>
                    <a:gd name="connsiteX39" fmla="*/ 902228 w 2218135"/>
                    <a:gd name="connsiteY39" fmla="*/ 2916350 h 3932403"/>
                    <a:gd name="connsiteX40" fmla="*/ 941577 w 2218135"/>
                    <a:gd name="connsiteY40" fmla="*/ 2858263 h 3932403"/>
                    <a:gd name="connsiteX41" fmla="*/ 930335 w 2218135"/>
                    <a:gd name="connsiteY41" fmla="*/ 2805797 h 3932403"/>
                    <a:gd name="connsiteX42" fmla="*/ 971558 w 2218135"/>
                    <a:gd name="connsiteY42" fmla="*/ 2751458 h 3932403"/>
                    <a:gd name="connsiteX43" fmla="*/ 969684 w 2218135"/>
                    <a:gd name="connsiteY43" fmla="*/ 2689624 h 3932403"/>
                    <a:gd name="connsiteX44" fmla="*/ 1033392 w 2218135"/>
                    <a:gd name="connsiteY44" fmla="*/ 2652148 h 3932403"/>
                    <a:gd name="connsiteX45" fmla="*/ 1084696 w 2218135"/>
                    <a:gd name="connsiteY45" fmla="*/ 2565634 h 3932403"/>
                    <a:gd name="connsiteX46" fmla="*/ 1074615 w 2218135"/>
                    <a:gd name="connsiteY46" fmla="*/ 2504120 h 3932403"/>
                    <a:gd name="connsiteX47" fmla="*/ 1164556 w 2218135"/>
                    <a:gd name="connsiteY47" fmla="*/ 2423548 h 3932403"/>
                    <a:gd name="connsiteX48" fmla="*/ 1207653 w 2218135"/>
                    <a:gd name="connsiteY48" fmla="*/ 2346724 h 3932403"/>
                    <a:gd name="connsiteX49" fmla="*/ 1261992 w 2218135"/>
                    <a:gd name="connsiteY49" fmla="*/ 2301753 h 3932403"/>
                    <a:gd name="connsiteX50" fmla="*/ 1297594 w 2218135"/>
                    <a:gd name="connsiteY50" fmla="*/ 2206191 h 3932403"/>
                    <a:gd name="connsiteX51" fmla="*/ 1391282 w 2218135"/>
                    <a:gd name="connsiteY51" fmla="*/ 2163094 h 3932403"/>
                    <a:gd name="connsiteX52" fmla="*/ 1408146 w 2218135"/>
                    <a:gd name="connsiteY52" fmla="*/ 2075027 h 3932403"/>
                    <a:gd name="connsiteX53" fmla="*/ 1484529 w 2218135"/>
                    <a:gd name="connsiteY53" fmla="*/ 1960918 h 3932403"/>
                    <a:gd name="connsiteX54" fmla="*/ 1447495 w 2218135"/>
                    <a:gd name="connsiteY54" fmla="*/ 1857669 h 3932403"/>
                    <a:gd name="connsiteX55" fmla="*/ 1528067 w 2218135"/>
                    <a:gd name="connsiteY55" fmla="*/ 1778971 h 3932403"/>
                    <a:gd name="connsiteX56" fmla="*/ 1505582 w 2218135"/>
                    <a:gd name="connsiteY56" fmla="*/ 1647807 h 3932403"/>
                    <a:gd name="connsiteX57" fmla="*/ 1511801 w 2218135"/>
                    <a:gd name="connsiteY57" fmla="*/ 1520175 h 3932403"/>
                    <a:gd name="connsiteX58" fmla="*/ 1466233 w 2218135"/>
                    <a:gd name="connsiteY58" fmla="*/ 1415460 h 3932403"/>
                    <a:gd name="connsiteX59" fmla="*/ 1512343 w 2218135"/>
                    <a:gd name="connsiteY59" fmla="*/ 837910 h 3932403"/>
                    <a:gd name="connsiteX60" fmla="*/ 1602740 w 2218135"/>
                    <a:gd name="connsiteY60" fmla="*/ 1112578 h 3932403"/>
                    <a:gd name="connsiteX61" fmla="*/ 1564495 w 2218135"/>
                    <a:gd name="connsiteY61" fmla="*/ 1446351 h 3932403"/>
                    <a:gd name="connsiteX62" fmla="*/ 1870454 w 2218135"/>
                    <a:gd name="connsiteY62" fmla="*/ 1745356 h 3932403"/>
                    <a:gd name="connsiteX63" fmla="*/ 1978235 w 2218135"/>
                    <a:gd name="connsiteY63" fmla="*/ 2134759 h 3932403"/>
                    <a:gd name="connsiteX64" fmla="*/ 1814826 w 2218135"/>
                    <a:gd name="connsiteY64" fmla="*/ 2461578 h 3932403"/>
                    <a:gd name="connsiteX65" fmla="*/ 2037341 w 2218135"/>
                    <a:gd name="connsiteY65" fmla="*/ 2600651 h 3932403"/>
                    <a:gd name="connsiteX66" fmla="*/ 2218135 w 2218135"/>
                    <a:gd name="connsiteY66" fmla="*/ 1752310 h 3932403"/>
                    <a:gd name="connsiteX67" fmla="*/ 1787011 w 2218135"/>
                    <a:gd name="connsiteY67" fmla="*/ 1185590 h 3932403"/>
                    <a:gd name="connsiteX68" fmla="*/ 1797441 w 2218135"/>
                    <a:gd name="connsiteY68" fmla="*/ 413740 h 3932403"/>
                    <a:gd name="connsiteX69" fmla="*/ 1860024 w 2218135"/>
                    <a:gd name="connsiteY69" fmla="*/ 90397 h 3932403"/>
                    <a:gd name="connsiteX70" fmla="*/ 1209862 w 2218135"/>
                    <a:gd name="connsiteY70"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341971 w 2218135"/>
                    <a:gd name="connsiteY11" fmla="*/ 2579071 h 3932403"/>
                    <a:gd name="connsiteX12" fmla="*/ 674433 w 2218135"/>
                    <a:gd name="connsiteY12" fmla="*/ 2405949 h 3932403"/>
                    <a:gd name="connsiteX13" fmla="*/ 639665 w 2218135"/>
                    <a:gd name="connsiteY13" fmla="*/ 2068699 h 3932403"/>
                    <a:gd name="connsiteX14" fmla="*/ 1053405 w 2218135"/>
                    <a:gd name="connsiteY14" fmla="*/ 1947011 h 3932403"/>
                    <a:gd name="connsiteX15" fmla="*/ 1162682 w 2218135"/>
                    <a:gd name="connsiteY15" fmla="*/ 1795834 h 3932403"/>
                    <a:gd name="connsiteX16" fmla="*/ 1189000 w 2218135"/>
                    <a:gd name="connsiteY16" fmla="*/ 1880952 h 3932403"/>
                    <a:gd name="connsiteX17" fmla="*/ 771826 w 2218135"/>
                    <a:gd name="connsiteY17" fmla="*/ 2489869 h 3932403"/>
                    <a:gd name="connsiteX18" fmla="*/ 656764 w 2218135"/>
                    <a:gd name="connsiteY18" fmla="*/ 2764573 h 3932403"/>
                    <a:gd name="connsiteX19" fmla="*/ 632711 w 2218135"/>
                    <a:gd name="connsiteY19" fmla="*/ 3066543 h 3932403"/>
                    <a:gd name="connsiteX20" fmla="*/ 333479 w 2218135"/>
                    <a:gd name="connsiteY20" fmla="*/ 3456942 h 3932403"/>
                    <a:gd name="connsiteX21" fmla="*/ 326981 w 2218135"/>
                    <a:gd name="connsiteY21" fmla="*/ 3742682 h 3932403"/>
                    <a:gd name="connsiteX22" fmla="*/ 297000 w 2218135"/>
                    <a:gd name="connsiteY22" fmla="*/ 3922565 h 3932403"/>
                    <a:gd name="connsiteX23" fmla="*/ 353213 w 2218135"/>
                    <a:gd name="connsiteY23" fmla="*/ 3903827 h 3932403"/>
                    <a:gd name="connsiteX24" fmla="*/ 390482 w 2218135"/>
                    <a:gd name="connsiteY24" fmla="*/ 3895062 h 3932403"/>
                    <a:gd name="connsiteX25" fmla="*/ 433785 w 2218135"/>
                    <a:gd name="connsiteY25" fmla="*/ 3823255 h 3932403"/>
                    <a:gd name="connsiteX26" fmla="*/ 499367 w 2218135"/>
                    <a:gd name="connsiteY26" fmla="*/ 3767042 h 3932403"/>
                    <a:gd name="connsiteX27" fmla="*/ 510610 w 2218135"/>
                    <a:gd name="connsiteY27" fmla="*/ 3703333 h 3932403"/>
                    <a:gd name="connsiteX28" fmla="*/ 551833 w 2218135"/>
                    <a:gd name="connsiteY28" fmla="*/ 3632130 h 3932403"/>
                    <a:gd name="connsiteX29" fmla="*/ 533095 w 2218135"/>
                    <a:gd name="connsiteY29" fmla="*/ 3545937 h 3932403"/>
                    <a:gd name="connsiteX30" fmla="*/ 596803 w 2218135"/>
                    <a:gd name="connsiteY30" fmla="*/ 3512209 h 3932403"/>
                    <a:gd name="connsiteX31" fmla="*/ 611794 w 2218135"/>
                    <a:gd name="connsiteY31" fmla="*/ 3446627 h 3932403"/>
                    <a:gd name="connsiteX32" fmla="*/ 694240 w 2218135"/>
                    <a:gd name="connsiteY32" fmla="*/ 3435384 h 3932403"/>
                    <a:gd name="connsiteX33" fmla="*/ 737336 w 2218135"/>
                    <a:gd name="connsiteY33" fmla="*/ 3377297 h 3932403"/>
                    <a:gd name="connsiteX34" fmla="*/ 742958 w 2218135"/>
                    <a:gd name="connsiteY34" fmla="*/ 3317337 h 3932403"/>
                    <a:gd name="connsiteX35" fmla="*/ 827391 w 2218135"/>
                    <a:gd name="connsiteY35" fmla="*/ 3256206 h 3932403"/>
                    <a:gd name="connsiteX36" fmla="*/ 829151 w 2218135"/>
                    <a:gd name="connsiteY36" fmla="*/ 3169309 h 3932403"/>
                    <a:gd name="connsiteX37" fmla="*/ 911597 w 2218135"/>
                    <a:gd name="connsiteY37" fmla="*/ 3122465 h 3932403"/>
                    <a:gd name="connsiteX38" fmla="*/ 877869 w 2218135"/>
                    <a:gd name="connsiteY38" fmla="*/ 3062504 h 3932403"/>
                    <a:gd name="connsiteX39" fmla="*/ 917218 w 2218135"/>
                    <a:gd name="connsiteY39" fmla="*/ 3000669 h 3932403"/>
                    <a:gd name="connsiteX40" fmla="*/ 902228 w 2218135"/>
                    <a:gd name="connsiteY40" fmla="*/ 2916350 h 3932403"/>
                    <a:gd name="connsiteX41" fmla="*/ 941577 w 2218135"/>
                    <a:gd name="connsiteY41" fmla="*/ 2858263 h 3932403"/>
                    <a:gd name="connsiteX42" fmla="*/ 930335 w 2218135"/>
                    <a:gd name="connsiteY42" fmla="*/ 2805797 h 3932403"/>
                    <a:gd name="connsiteX43" fmla="*/ 971558 w 2218135"/>
                    <a:gd name="connsiteY43" fmla="*/ 2751458 h 3932403"/>
                    <a:gd name="connsiteX44" fmla="*/ 969684 w 2218135"/>
                    <a:gd name="connsiteY44" fmla="*/ 2689624 h 3932403"/>
                    <a:gd name="connsiteX45" fmla="*/ 1033392 w 2218135"/>
                    <a:gd name="connsiteY45" fmla="*/ 2652148 h 3932403"/>
                    <a:gd name="connsiteX46" fmla="*/ 1084696 w 2218135"/>
                    <a:gd name="connsiteY46" fmla="*/ 2565634 h 3932403"/>
                    <a:gd name="connsiteX47" fmla="*/ 1074615 w 2218135"/>
                    <a:gd name="connsiteY47" fmla="*/ 2504120 h 3932403"/>
                    <a:gd name="connsiteX48" fmla="*/ 1164556 w 2218135"/>
                    <a:gd name="connsiteY48" fmla="*/ 2423548 h 3932403"/>
                    <a:gd name="connsiteX49" fmla="*/ 1207653 w 2218135"/>
                    <a:gd name="connsiteY49" fmla="*/ 2346724 h 3932403"/>
                    <a:gd name="connsiteX50" fmla="*/ 1261992 w 2218135"/>
                    <a:gd name="connsiteY50" fmla="*/ 2301753 h 3932403"/>
                    <a:gd name="connsiteX51" fmla="*/ 1297594 w 2218135"/>
                    <a:gd name="connsiteY51" fmla="*/ 2206191 h 3932403"/>
                    <a:gd name="connsiteX52" fmla="*/ 1391282 w 2218135"/>
                    <a:gd name="connsiteY52" fmla="*/ 2163094 h 3932403"/>
                    <a:gd name="connsiteX53" fmla="*/ 1408146 w 2218135"/>
                    <a:gd name="connsiteY53" fmla="*/ 2075027 h 3932403"/>
                    <a:gd name="connsiteX54" fmla="*/ 1484529 w 2218135"/>
                    <a:gd name="connsiteY54" fmla="*/ 1960918 h 3932403"/>
                    <a:gd name="connsiteX55" fmla="*/ 1447495 w 2218135"/>
                    <a:gd name="connsiteY55" fmla="*/ 1857669 h 3932403"/>
                    <a:gd name="connsiteX56" fmla="*/ 1528067 w 2218135"/>
                    <a:gd name="connsiteY56" fmla="*/ 1778971 h 3932403"/>
                    <a:gd name="connsiteX57" fmla="*/ 1505582 w 2218135"/>
                    <a:gd name="connsiteY57" fmla="*/ 1647807 h 3932403"/>
                    <a:gd name="connsiteX58" fmla="*/ 1511801 w 2218135"/>
                    <a:gd name="connsiteY58" fmla="*/ 1520175 h 3932403"/>
                    <a:gd name="connsiteX59" fmla="*/ 1466233 w 2218135"/>
                    <a:gd name="connsiteY59" fmla="*/ 1415460 h 3932403"/>
                    <a:gd name="connsiteX60" fmla="*/ 1512343 w 2218135"/>
                    <a:gd name="connsiteY60" fmla="*/ 837910 h 3932403"/>
                    <a:gd name="connsiteX61" fmla="*/ 1602740 w 2218135"/>
                    <a:gd name="connsiteY61" fmla="*/ 1112578 h 3932403"/>
                    <a:gd name="connsiteX62" fmla="*/ 1564495 w 2218135"/>
                    <a:gd name="connsiteY62" fmla="*/ 1446351 h 3932403"/>
                    <a:gd name="connsiteX63" fmla="*/ 1870454 w 2218135"/>
                    <a:gd name="connsiteY63" fmla="*/ 1745356 h 3932403"/>
                    <a:gd name="connsiteX64" fmla="*/ 1978235 w 2218135"/>
                    <a:gd name="connsiteY64" fmla="*/ 2134759 h 3932403"/>
                    <a:gd name="connsiteX65" fmla="*/ 1814826 w 2218135"/>
                    <a:gd name="connsiteY65" fmla="*/ 2461578 h 3932403"/>
                    <a:gd name="connsiteX66" fmla="*/ 2037341 w 2218135"/>
                    <a:gd name="connsiteY66" fmla="*/ 2600651 h 3932403"/>
                    <a:gd name="connsiteX67" fmla="*/ 2218135 w 2218135"/>
                    <a:gd name="connsiteY67" fmla="*/ 1752310 h 3932403"/>
                    <a:gd name="connsiteX68" fmla="*/ 1787011 w 2218135"/>
                    <a:gd name="connsiteY68" fmla="*/ 1185590 h 3932403"/>
                    <a:gd name="connsiteX69" fmla="*/ 1797441 w 2218135"/>
                    <a:gd name="connsiteY69" fmla="*/ 413740 h 3932403"/>
                    <a:gd name="connsiteX70" fmla="*/ 1860024 w 2218135"/>
                    <a:gd name="connsiteY70" fmla="*/ 90397 h 3932403"/>
                    <a:gd name="connsiteX71" fmla="*/ 1209862 w 2218135"/>
                    <a:gd name="connsiteY71"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341971 w 2218135"/>
                    <a:gd name="connsiteY12" fmla="*/ 2579071 h 3932403"/>
                    <a:gd name="connsiteX13" fmla="*/ 674433 w 2218135"/>
                    <a:gd name="connsiteY13" fmla="*/ 2405949 h 3932403"/>
                    <a:gd name="connsiteX14" fmla="*/ 639665 w 2218135"/>
                    <a:gd name="connsiteY14" fmla="*/ 2068699 h 3932403"/>
                    <a:gd name="connsiteX15" fmla="*/ 1053405 w 2218135"/>
                    <a:gd name="connsiteY15" fmla="*/ 1947011 h 3932403"/>
                    <a:gd name="connsiteX16" fmla="*/ 1162682 w 2218135"/>
                    <a:gd name="connsiteY16" fmla="*/ 1795834 h 3932403"/>
                    <a:gd name="connsiteX17" fmla="*/ 1189000 w 2218135"/>
                    <a:gd name="connsiteY17" fmla="*/ 1880952 h 3932403"/>
                    <a:gd name="connsiteX18" fmla="*/ 771826 w 2218135"/>
                    <a:gd name="connsiteY18" fmla="*/ 2489869 h 3932403"/>
                    <a:gd name="connsiteX19" fmla="*/ 656764 w 2218135"/>
                    <a:gd name="connsiteY19" fmla="*/ 2764573 h 3932403"/>
                    <a:gd name="connsiteX20" fmla="*/ 632711 w 2218135"/>
                    <a:gd name="connsiteY20" fmla="*/ 3066543 h 3932403"/>
                    <a:gd name="connsiteX21" fmla="*/ 333479 w 2218135"/>
                    <a:gd name="connsiteY21" fmla="*/ 3456942 h 3932403"/>
                    <a:gd name="connsiteX22" fmla="*/ 326981 w 2218135"/>
                    <a:gd name="connsiteY22" fmla="*/ 3742682 h 3932403"/>
                    <a:gd name="connsiteX23" fmla="*/ 297000 w 2218135"/>
                    <a:gd name="connsiteY23" fmla="*/ 3922565 h 3932403"/>
                    <a:gd name="connsiteX24" fmla="*/ 353213 w 2218135"/>
                    <a:gd name="connsiteY24" fmla="*/ 3903827 h 3932403"/>
                    <a:gd name="connsiteX25" fmla="*/ 390482 w 2218135"/>
                    <a:gd name="connsiteY25" fmla="*/ 3895062 h 3932403"/>
                    <a:gd name="connsiteX26" fmla="*/ 433785 w 2218135"/>
                    <a:gd name="connsiteY26" fmla="*/ 3823255 h 3932403"/>
                    <a:gd name="connsiteX27" fmla="*/ 499367 w 2218135"/>
                    <a:gd name="connsiteY27" fmla="*/ 3767042 h 3932403"/>
                    <a:gd name="connsiteX28" fmla="*/ 510610 w 2218135"/>
                    <a:gd name="connsiteY28" fmla="*/ 3703333 h 3932403"/>
                    <a:gd name="connsiteX29" fmla="*/ 551833 w 2218135"/>
                    <a:gd name="connsiteY29" fmla="*/ 3632130 h 3932403"/>
                    <a:gd name="connsiteX30" fmla="*/ 533095 w 2218135"/>
                    <a:gd name="connsiteY30" fmla="*/ 3545937 h 3932403"/>
                    <a:gd name="connsiteX31" fmla="*/ 596803 w 2218135"/>
                    <a:gd name="connsiteY31" fmla="*/ 3512209 h 3932403"/>
                    <a:gd name="connsiteX32" fmla="*/ 611794 w 2218135"/>
                    <a:gd name="connsiteY32" fmla="*/ 3446627 h 3932403"/>
                    <a:gd name="connsiteX33" fmla="*/ 694240 w 2218135"/>
                    <a:gd name="connsiteY33" fmla="*/ 3435384 h 3932403"/>
                    <a:gd name="connsiteX34" fmla="*/ 737336 w 2218135"/>
                    <a:gd name="connsiteY34" fmla="*/ 3377297 h 3932403"/>
                    <a:gd name="connsiteX35" fmla="*/ 742958 w 2218135"/>
                    <a:gd name="connsiteY35" fmla="*/ 3317337 h 3932403"/>
                    <a:gd name="connsiteX36" fmla="*/ 827391 w 2218135"/>
                    <a:gd name="connsiteY36" fmla="*/ 3256206 h 3932403"/>
                    <a:gd name="connsiteX37" fmla="*/ 829151 w 2218135"/>
                    <a:gd name="connsiteY37" fmla="*/ 3169309 h 3932403"/>
                    <a:gd name="connsiteX38" fmla="*/ 911597 w 2218135"/>
                    <a:gd name="connsiteY38" fmla="*/ 3122465 h 3932403"/>
                    <a:gd name="connsiteX39" fmla="*/ 877869 w 2218135"/>
                    <a:gd name="connsiteY39" fmla="*/ 3062504 h 3932403"/>
                    <a:gd name="connsiteX40" fmla="*/ 917218 w 2218135"/>
                    <a:gd name="connsiteY40" fmla="*/ 3000669 h 3932403"/>
                    <a:gd name="connsiteX41" fmla="*/ 902228 w 2218135"/>
                    <a:gd name="connsiteY41" fmla="*/ 2916350 h 3932403"/>
                    <a:gd name="connsiteX42" fmla="*/ 941577 w 2218135"/>
                    <a:gd name="connsiteY42" fmla="*/ 2858263 h 3932403"/>
                    <a:gd name="connsiteX43" fmla="*/ 930335 w 2218135"/>
                    <a:gd name="connsiteY43" fmla="*/ 2805797 h 3932403"/>
                    <a:gd name="connsiteX44" fmla="*/ 971558 w 2218135"/>
                    <a:gd name="connsiteY44" fmla="*/ 2751458 h 3932403"/>
                    <a:gd name="connsiteX45" fmla="*/ 969684 w 2218135"/>
                    <a:gd name="connsiteY45" fmla="*/ 2689624 h 3932403"/>
                    <a:gd name="connsiteX46" fmla="*/ 1033392 w 2218135"/>
                    <a:gd name="connsiteY46" fmla="*/ 2652148 h 3932403"/>
                    <a:gd name="connsiteX47" fmla="*/ 1084696 w 2218135"/>
                    <a:gd name="connsiteY47" fmla="*/ 2565634 h 3932403"/>
                    <a:gd name="connsiteX48" fmla="*/ 1074615 w 2218135"/>
                    <a:gd name="connsiteY48" fmla="*/ 2504120 h 3932403"/>
                    <a:gd name="connsiteX49" fmla="*/ 1164556 w 2218135"/>
                    <a:gd name="connsiteY49" fmla="*/ 2423548 h 3932403"/>
                    <a:gd name="connsiteX50" fmla="*/ 1207653 w 2218135"/>
                    <a:gd name="connsiteY50" fmla="*/ 2346724 h 3932403"/>
                    <a:gd name="connsiteX51" fmla="*/ 1261992 w 2218135"/>
                    <a:gd name="connsiteY51" fmla="*/ 2301753 h 3932403"/>
                    <a:gd name="connsiteX52" fmla="*/ 1297594 w 2218135"/>
                    <a:gd name="connsiteY52" fmla="*/ 2206191 h 3932403"/>
                    <a:gd name="connsiteX53" fmla="*/ 1391282 w 2218135"/>
                    <a:gd name="connsiteY53" fmla="*/ 2163094 h 3932403"/>
                    <a:gd name="connsiteX54" fmla="*/ 1408146 w 2218135"/>
                    <a:gd name="connsiteY54" fmla="*/ 2075027 h 3932403"/>
                    <a:gd name="connsiteX55" fmla="*/ 1484529 w 2218135"/>
                    <a:gd name="connsiteY55" fmla="*/ 1960918 h 3932403"/>
                    <a:gd name="connsiteX56" fmla="*/ 1447495 w 2218135"/>
                    <a:gd name="connsiteY56" fmla="*/ 1857669 h 3932403"/>
                    <a:gd name="connsiteX57" fmla="*/ 1528067 w 2218135"/>
                    <a:gd name="connsiteY57" fmla="*/ 1778971 h 3932403"/>
                    <a:gd name="connsiteX58" fmla="*/ 1505582 w 2218135"/>
                    <a:gd name="connsiteY58" fmla="*/ 1647807 h 3932403"/>
                    <a:gd name="connsiteX59" fmla="*/ 1511801 w 2218135"/>
                    <a:gd name="connsiteY59" fmla="*/ 1520175 h 3932403"/>
                    <a:gd name="connsiteX60" fmla="*/ 1466233 w 2218135"/>
                    <a:gd name="connsiteY60" fmla="*/ 1415460 h 3932403"/>
                    <a:gd name="connsiteX61" fmla="*/ 1512343 w 2218135"/>
                    <a:gd name="connsiteY61" fmla="*/ 837910 h 3932403"/>
                    <a:gd name="connsiteX62" fmla="*/ 1602740 w 2218135"/>
                    <a:gd name="connsiteY62" fmla="*/ 1112578 h 3932403"/>
                    <a:gd name="connsiteX63" fmla="*/ 1564495 w 2218135"/>
                    <a:gd name="connsiteY63" fmla="*/ 1446351 h 3932403"/>
                    <a:gd name="connsiteX64" fmla="*/ 1870454 w 2218135"/>
                    <a:gd name="connsiteY64" fmla="*/ 1745356 h 3932403"/>
                    <a:gd name="connsiteX65" fmla="*/ 1978235 w 2218135"/>
                    <a:gd name="connsiteY65" fmla="*/ 2134759 h 3932403"/>
                    <a:gd name="connsiteX66" fmla="*/ 1814826 w 2218135"/>
                    <a:gd name="connsiteY66" fmla="*/ 2461578 h 3932403"/>
                    <a:gd name="connsiteX67" fmla="*/ 2037341 w 2218135"/>
                    <a:gd name="connsiteY67" fmla="*/ 2600651 h 3932403"/>
                    <a:gd name="connsiteX68" fmla="*/ 2218135 w 2218135"/>
                    <a:gd name="connsiteY68" fmla="*/ 1752310 h 3932403"/>
                    <a:gd name="connsiteX69" fmla="*/ 1787011 w 2218135"/>
                    <a:gd name="connsiteY69" fmla="*/ 1185590 h 3932403"/>
                    <a:gd name="connsiteX70" fmla="*/ 1797441 w 2218135"/>
                    <a:gd name="connsiteY70" fmla="*/ 413740 h 3932403"/>
                    <a:gd name="connsiteX71" fmla="*/ 1860024 w 2218135"/>
                    <a:gd name="connsiteY71" fmla="*/ 90397 h 3932403"/>
                    <a:gd name="connsiteX72" fmla="*/ 1209862 w 2218135"/>
                    <a:gd name="connsiteY72"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341971 w 2218135"/>
                    <a:gd name="connsiteY12" fmla="*/ 2579071 h 3932403"/>
                    <a:gd name="connsiteX13" fmla="*/ 674433 w 2218135"/>
                    <a:gd name="connsiteY13" fmla="*/ 2405949 h 3932403"/>
                    <a:gd name="connsiteX14" fmla="*/ 639665 w 2218135"/>
                    <a:gd name="connsiteY14" fmla="*/ 2068699 h 3932403"/>
                    <a:gd name="connsiteX15" fmla="*/ 1053405 w 2218135"/>
                    <a:gd name="connsiteY15" fmla="*/ 1947011 h 3932403"/>
                    <a:gd name="connsiteX16" fmla="*/ 1162682 w 2218135"/>
                    <a:gd name="connsiteY16" fmla="*/ 1795834 h 3932403"/>
                    <a:gd name="connsiteX17" fmla="*/ 1189000 w 2218135"/>
                    <a:gd name="connsiteY17" fmla="*/ 1880952 h 3932403"/>
                    <a:gd name="connsiteX18" fmla="*/ 771826 w 2218135"/>
                    <a:gd name="connsiteY18" fmla="*/ 2489869 h 3932403"/>
                    <a:gd name="connsiteX19" fmla="*/ 656764 w 2218135"/>
                    <a:gd name="connsiteY19" fmla="*/ 2764573 h 3932403"/>
                    <a:gd name="connsiteX20" fmla="*/ 632711 w 2218135"/>
                    <a:gd name="connsiteY20" fmla="*/ 3066543 h 3932403"/>
                    <a:gd name="connsiteX21" fmla="*/ 333479 w 2218135"/>
                    <a:gd name="connsiteY21" fmla="*/ 3456942 h 3932403"/>
                    <a:gd name="connsiteX22" fmla="*/ 326981 w 2218135"/>
                    <a:gd name="connsiteY22" fmla="*/ 3742682 h 3932403"/>
                    <a:gd name="connsiteX23" fmla="*/ 297000 w 2218135"/>
                    <a:gd name="connsiteY23" fmla="*/ 3922565 h 3932403"/>
                    <a:gd name="connsiteX24" fmla="*/ 353213 w 2218135"/>
                    <a:gd name="connsiteY24" fmla="*/ 3903827 h 3932403"/>
                    <a:gd name="connsiteX25" fmla="*/ 390482 w 2218135"/>
                    <a:gd name="connsiteY25" fmla="*/ 3895062 h 3932403"/>
                    <a:gd name="connsiteX26" fmla="*/ 433785 w 2218135"/>
                    <a:gd name="connsiteY26" fmla="*/ 3823255 h 3932403"/>
                    <a:gd name="connsiteX27" fmla="*/ 499367 w 2218135"/>
                    <a:gd name="connsiteY27" fmla="*/ 3767042 h 3932403"/>
                    <a:gd name="connsiteX28" fmla="*/ 510610 w 2218135"/>
                    <a:gd name="connsiteY28" fmla="*/ 3703333 h 3932403"/>
                    <a:gd name="connsiteX29" fmla="*/ 551833 w 2218135"/>
                    <a:gd name="connsiteY29" fmla="*/ 3632130 h 3932403"/>
                    <a:gd name="connsiteX30" fmla="*/ 533095 w 2218135"/>
                    <a:gd name="connsiteY30" fmla="*/ 3545937 h 3932403"/>
                    <a:gd name="connsiteX31" fmla="*/ 596803 w 2218135"/>
                    <a:gd name="connsiteY31" fmla="*/ 3512209 h 3932403"/>
                    <a:gd name="connsiteX32" fmla="*/ 611794 w 2218135"/>
                    <a:gd name="connsiteY32" fmla="*/ 3446627 h 3932403"/>
                    <a:gd name="connsiteX33" fmla="*/ 694240 w 2218135"/>
                    <a:gd name="connsiteY33" fmla="*/ 3435384 h 3932403"/>
                    <a:gd name="connsiteX34" fmla="*/ 737336 w 2218135"/>
                    <a:gd name="connsiteY34" fmla="*/ 3377297 h 3932403"/>
                    <a:gd name="connsiteX35" fmla="*/ 742958 w 2218135"/>
                    <a:gd name="connsiteY35" fmla="*/ 3317337 h 3932403"/>
                    <a:gd name="connsiteX36" fmla="*/ 827391 w 2218135"/>
                    <a:gd name="connsiteY36" fmla="*/ 3256206 h 3932403"/>
                    <a:gd name="connsiteX37" fmla="*/ 829151 w 2218135"/>
                    <a:gd name="connsiteY37" fmla="*/ 3169309 h 3932403"/>
                    <a:gd name="connsiteX38" fmla="*/ 911597 w 2218135"/>
                    <a:gd name="connsiteY38" fmla="*/ 3122465 h 3932403"/>
                    <a:gd name="connsiteX39" fmla="*/ 877869 w 2218135"/>
                    <a:gd name="connsiteY39" fmla="*/ 3062504 h 3932403"/>
                    <a:gd name="connsiteX40" fmla="*/ 917218 w 2218135"/>
                    <a:gd name="connsiteY40" fmla="*/ 3000669 h 3932403"/>
                    <a:gd name="connsiteX41" fmla="*/ 902228 w 2218135"/>
                    <a:gd name="connsiteY41" fmla="*/ 2916350 h 3932403"/>
                    <a:gd name="connsiteX42" fmla="*/ 941577 w 2218135"/>
                    <a:gd name="connsiteY42" fmla="*/ 2858263 h 3932403"/>
                    <a:gd name="connsiteX43" fmla="*/ 930335 w 2218135"/>
                    <a:gd name="connsiteY43" fmla="*/ 2805797 h 3932403"/>
                    <a:gd name="connsiteX44" fmla="*/ 971558 w 2218135"/>
                    <a:gd name="connsiteY44" fmla="*/ 2751458 h 3932403"/>
                    <a:gd name="connsiteX45" fmla="*/ 969684 w 2218135"/>
                    <a:gd name="connsiteY45" fmla="*/ 2689624 h 3932403"/>
                    <a:gd name="connsiteX46" fmla="*/ 1033392 w 2218135"/>
                    <a:gd name="connsiteY46" fmla="*/ 2652148 h 3932403"/>
                    <a:gd name="connsiteX47" fmla="*/ 1084696 w 2218135"/>
                    <a:gd name="connsiteY47" fmla="*/ 2565634 h 3932403"/>
                    <a:gd name="connsiteX48" fmla="*/ 1074615 w 2218135"/>
                    <a:gd name="connsiteY48" fmla="*/ 2504120 h 3932403"/>
                    <a:gd name="connsiteX49" fmla="*/ 1164556 w 2218135"/>
                    <a:gd name="connsiteY49" fmla="*/ 2423548 h 3932403"/>
                    <a:gd name="connsiteX50" fmla="*/ 1207653 w 2218135"/>
                    <a:gd name="connsiteY50" fmla="*/ 2346724 h 3932403"/>
                    <a:gd name="connsiteX51" fmla="*/ 1261992 w 2218135"/>
                    <a:gd name="connsiteY51" fmla="*/ 2301753 h 3932403"/>
                    <a:gd name="connsiteX52" fmla="*/ 1297594 w 2218135"/>
                    <a:gd name="connsiteY52" fmla="*/ 2206191 h 3932403"/>
                    <a:gd name="connsiteX53" fmla="*/ 1391282 w 2218135"/>
                    <a:gd name="connsiteY53" fmla="*/ 2163094 h 3932403"/>
                    <a:gd name="connsiteX54" fmla="*/ 1408146 w 2218135"/>
                    <a:gd name="connsiteY54" fmla="*/ 2075027 h 3932403"/>
                    <a:gd name="connsiteX55" fmla="*/ 1484529 w 2218135"/>
                    <a:gd name="connsiteY55" fmla="*/ 1960918 h 3932403"/>
                    <a:gd name="connsiteX56" fmla="*/ 1447495 w 2218135"/>
                    <a:gd name="connsiteY56" fmla="*/ 1857669 h 3932403"/>
                    <a:gd name="connsiteX57" fmla="*/ 1528067 w 2218135"/>
                    <a:gd name="connsiteY57" fmla="*/ 1778971 h 3932403"/>
                    <a:gd name="connsiteX58" fmla="*/ 1505582 w 2218135"/>
                    <a:gd name="connsiteY58" fmla="*/ 1647807 h 3932403"/>
                    <a:gd name="connsiteX59" fmla="*/ 1511801 w 2218135"/>
                    <a:gd name="connsiteY59" fmla="*/ 1520175 h 3932403"/>
                    <a:gd name="connsiteX60" fmla="*/ 1466233 w 2218135"/>
                    <a:gd name="connsiteY60" fmla="*/ 1415460 h 3932403"/>
                    <a:gd name="connsiteX61" fmla="*/ 1512343 w 2218135"/>
                    <a:gd name="connsiteY61" fmla="*/ 837910 h 3932403"/>
                    <a:gd name="connsiteX62" fmla="*/ 1602740 w 2218135"/>
                    <a:gd name="connsiteY62" fmla="*/ 1112578 h 3932403"/>
                    <a:gd name="connsiteX63" fmla="*/ 1564495 w 2218135"/>
                    <a:gd name="connsiteY63" fmla="*/ 1446351 h 3932403"/>
                    <a:gd name="connsiteX64" fmla="*/ 1870454 w 2218135"/>
                    <a:gd name="connsiteY64" fmla="*/ 1745356 h 3932403"/>
                    <a:gd name="connsiteX65" fmla="*/ 1978235 w 2218135"/>
                    <a:gd name="connsiteY65" fmla="*/ 2134759 h 3932403"/>
                    <a:gd name="connsiteX66" fmla="*/ 1814826 w 2218135"/>
                    <a:gd name="connsiteY66" fmla="*/ 2461578 h 3932403"/>
                    <a:gd name="connsiteX67" fmla="*/ 2037341 w 2218135"/>
                    <a:gd name="connsiteY67" fmla="*/ 2600651 h 3932403"/>
                    <a:gd name="connsiteX68" fmla="*/ 2218135 w 2218135"/>
                    <a:gd name="connsiteY68" fmla="*/ 1752310 h 3932403"/>
                    <a:gd name="connsiteX69" fmla="*/ 1787011 w 2218135"/>
                    <a:gd name="connsiteY69" fmla="*/ 1185590 h 3932403"/>
                    <a:gd name="connsiteX70" fmla="*/ 1797441 w 2218135"/>
                    <a:gd name="connsiteY70" fmla="*/ 413740 h 3932403"/>
                    <a:gd name="connsiteX71" fmla="*/ 1860024 w 2218135"/>
                    <a:gd name="connsiteY71" fmla="*/ 90397 h 3932403"/>
                    <a:gd name="connsiteX72" fmla="*/ 1209862 w 2218135"/>
                    <a:gd name="connsiteY72"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341971 w 2218135"/>
                    <a:gd name="connsiteY12" fmla="*/ 2579071 h 3932403"/>
                    <a:gd name="connsiteX13" fmla="*/ 674433 w 2218135"/>
                    <a:gd name="connsiteY13" fmla="*/ 2405949 h 3932403"/>
                    <a:gd name="connsiteX14" fmla="*/ 639665 w 2218135"/>
                    <a:gd name="connsiteY14" fmla="*/ 2068699 h 3932403"/>
                    <a:gd name="connsiteX15" fmla="*/ 1053405 w 2218135"/>
                    <a:gd name="connsiteY15" fmla="*/ 1947011 h 3932403"/>
                    <a:gd name="connsiteX16" fmla="*/ 1162682 w 2218135"/>
                    <a:gd name="connsiteY16" fmla="*/ 1795834 h 3932403"/>
                    <a:gd name="connsiteX17" fmla="*/ 1189000 w 2218135"/>
                    <a:gd name="connsiteY17" fmla="*/ 1880952 h 3932403"/>
                    <a:gd name="connsiteX18" fmla="*/ 771826 w 2218135"/>
                    <a:gd name="connsiteY18" fmla="*/ 2489869 h 3932403"/>
                    <a:gd name="connsiteX19" fmla="*/ 656764 w 2218135"/>
                    <a:gd name="connsiteY19" fmla="*/ 2764573 h 3932403"/>
                    <a:gd name="connsiteX20" fmla="*/ 632711 w 2218135"/>
                    <a:gd name="connsiteY20" fmla="*/ 3066543 h 3932403"/>
                    <a:gd name="connsiteX21" fmla="*/ 333479 w 2218135"/>
                    <a:gd name="connsiteY21" fmla="*/ 3456942 h 3932403"/>
                    <a:gd name="connsiteX22" fmla="*/ 326981 w 2218135"/>
                    <a:gd name="connsiteY22" fmla="*/ 3742682 h 3932403"/>
                    <a:gd name="connsiteX23" fmla="*/ 297000 w 2218135"/>
                    <a:gd name="connsiteY23" fmla="*/ 3922565 h 3932403"/>
                    <a:gd name="connsiteX24" fmla="*/ 353213 w 2218135"/>
                    <a:gd name="connsiteY24" fmla="*/ 3903827 h 3932403"/>
                    <a:gd name="connsiteX25" fmla="*/ 390482 w 2218135"/>
                    <a:gd name="connsiteY25" fmla="*/ 3895062 h 3932403"/>
                    <a:gd name="connsiteX26" fmla="*/ 433785 w 2218135"/>
                    <a:gd name="connsiteY26" fmla="*/ 3823255 h 3932403"/>
                    <a:gd name="connsiteX27" fmla="*/ 499367 w 2218135"/>
                    <a:gd name="connsiteY27" fmla="*/ 3767042 h 3932403"/>
                    <a:gd name="connsiteX28" fmla="*/ 510610 w 2218135"/>
                    <a:gd name="connsiteY28" fmla="*/ 3703333 h 3932403"/>
                    <a:gd name="connsiteX29" fmla="*/ 551833 w 2218135"/>
                    <a:gd name="connsiteY29" fmla="*/ 3632130 h 3932403"/>
                    <a:gd name="connsiteX30" fmla="*/ 533095 w 2218135"/>
                    <a:gd name="connsiteY30" fmla="*/ 3545937 h 3932403"/>
                    <a:gd name="connsiteX31" fmla="*/ 596803 w 2218135"/>
                    <a:gd name="connsiteY31" fmla="*/ 3512209 h 3932403"/>
                    <a:gd name="connsiteX32" fmla="*/ 611794 w 2218135"/>
                    <a:gd name="connsiteY32" fmla="*/ 3446627 h 3932403"/>
                    <a:gd name="connsiteX33" fmla="*/ 694240 w 2218135"/>
                    <a:gd name="connsiteY33" fmla="*/ 3435384 h 3932403"/>
                    <a:gd name="connsiteX34" fmla="*/ 737336 w 2218135"/>
                    <a:gd name="connsiteY34" fmla="*/ 3377297 h 3932403"/>
                    <a:gd name="connsiteX35" fmla="*/ 742958 w 2218135"/>
                    <a:gd name="connsiteY35" fmla="*/ 3317337 h 3932403"/>
                    <a:gd name="connsiteX36" fmla="*/ 827391 w 2218135"/>
                    <a:gd name="connsiteY36" fmla="*/ 3256206 h 3932403"/>
                    <a:gd name="connsiteX37" fmla="*/ 829151 w 2218135"/>
                    <a:gd name="connsiteY37" fmla="*/ 3169309 h 3932403"/>
                    <a:gd name="connsiteX38" fmla="*/ 911597 w 2218135"/>
                    <a:gd name="connsiteY38" fmla="*/ 3122465 h 3932403"/>
                    <a:gd name="connsiteX39" fmla="*/ 877869 w 2218135"/>
                    <a:gd name="connsiteY39" fmla="*/ 3062504 h 3932403"/>
                    <a:gd name="connsiteX40" fmla="*/ 917218 w 2218135"/>
                    <a:gd name="connsiteY40" fmla="*/ 3000669 h 3932403"/>
                    <a:gd name="connsiteX41" fmla="*/ 902228 w 2218135"/>
                    <a:gd name="connsiteY41" fmla="*/ 2916350 h 3932403"/>
                    <a:gd name="connsiteX42" fmla="*/ 941577 w 2218135"/>
                    <a:gd name="connsiteY42" fmla="*/ 2858263 h 3932403"/>
                    <a:gd name="connsiteX43" fmla="*/ 930335 w 2218135"/>
                    <a:gd name="connsiteY43" fmla="*/ 2805797 h 3932403"/>
                    <a:gd name="connsiteX44" fmla="*/ 971558 w 2218135"/>
                    <a:gd name="connsiteY44" fmla="*/ 2751458 h 3932403"/>
                    <a:gd name="connsiteX45" fmla="*/ 969684 w 2218135"/>
                    <a:gd name="connsiteY45" fmla="*/ 2689624 h 3932403"/>
                    <a:gd name="connsiteX46" fmla="*/ 1033392 w 2218135"/>
                    <a:gd name="connsiteY46" fmla="*/ 2652148 h 3932403"/>
                    <a:gd name="connsiteX47" fmla="*/ 1084696 w 2218135"/>
                    <a:gd name="connsiteY47" fmla="*/ 2565634 h 3932403"/>
                    <a:gd name="connsiteX48" fmla="*/ 1074615 w 2218135"/>
                    <a:gd name="connsiteY48" fmla="*/ 2504120 h 3932403"/>
                    <a:gd name="connsiteX49" fmla="*/ 1164556 w 2218135"/>
                    <a:gd name="connsiteY49" fmla="*/ 2423548 h 3932403"/>
                    <a:gd name="connsiteX50" fmla="*/ 1207653 w 2218135"/>
                    <a:gd name="connsiteY50" fmla="*/ 2346724 h 3932403"/>
                    <a:gd name="connsiteX51" fmla="*/ 1261992 w 2218135"/>
                    <a:gd name="connsiteY51" fmla="*/ 2301753 h 3932403"/>
                    <a:gd name="connsiteX52" fmla="*/ 1297594 w 2218135"/>
                    <a:gd name="connsiteY52" fmla="*/ 2206191 h 3932403"/>
                    <a:gd name="connsiteX53" fmla="*/ 1391282 w 2218135"/>
                    <a:gd name="connsiteY53" fmla="*/ 2163094 h 3932403"/>
                    <a:gd name="connsiteX54" fmla="*/ 1408146 w 2218135"/>
                    <a:gd name="connsiteY54" fmla="*/ 2075027 h 3932403"/>
                    <a:gd name="connsiteX55" fmla="*/ 1484529 w 2218135"/>
                    <a:gd name="connsiteY55" fmla="*/ 1960918 h 3932403"/>
                    <a:gd name="connsiteX56" fmla="*/ 1447495 w 2218135"/>
                    <a:gd name="connsiteY56" fmla="*/ 1857669 h 3932403"/>
                    <a:gd name="connsiteX57" fmla="*/ 1528067 w 2218135"/>
                    <a:gd name="connsiteY57" fmla="*/ 1778971 h 3932403"/>
                    <a:gd name="connsiteX58" fmla="*/ 1505582 w 2218135"/>
                    <a:gd name="connsiteY58" fmla="*/ 1647807 h 3932403"/>
                    <a:gd name="connsiteX59" fmla="*/ 1511801 w 2218135"/>
                    <a:gd name="connsiteY59" fmla="*/ 1520175 h 3932403"/>
                    <a:gd name="connsiteX60" fmla="*/ 1466233 w 2218135"/>
                    <a:gd name="connsiteY60" fmla="*/ 1415460 h 3932403"/>
                    <a:gd name="connsiteX61" fmla="*/ 1512343 w 2218135"/>
                    <a:gd name="connsiteY61" fmla="*/ 837910 h 3932403"/>
                    <a:gd name="connsiteX62" fmla="*/ 1602740 w 2218135"/>
                    <a:gd name="connsiteY62" fmla="*/ 1112578 h 3932403"/>
                    <a:gd name="connsiteX63" fmla="*/ 1564495 w 2218135"/>
                    <a:gd name="connsiteY63" fmla="*/ 1446351 h 3932403"/>
                    <a:gd name="connsiteX64" fmla="*/ 1870454 w 2218135"/>
                    <a:gd name="connsiteY64" fmla="*/ 1745356 h 3932403"/>
                    <a:gd name="connsiteX65" fmla="*/ 1978235 w 2218135"/>
                    <a:gd name="connsiteY65" fmla="*/ 2134759 h 3932403"/>
                    <a:gd name="connsiteX66" fmla="*/ 1814826 w 2218135"/>
                    <a:gd name="connsiteY66" fmla="*/ 2461578 h 3932403"/>
                    <a:gd name="connsiteX67" fmla="*/ 2037341 w 2218135"/>
                    <a:gd name="connsiteY67" fmla="*/ 2600651 h 3932403"/>
                    <a:gd name="connsiteX68" fmla="*/ 2218135 w 2218135"/>
                    <a:gd name="connsiteY68" fmla="*/ 1752310 h 3932403"/>
                    <a:gd name="connsiteX69" fmla="*/ 1787011 w 2218135"/>
                    <a:gd name="connsiteY69" fmla="*/ 1185590 h 3932403"/>
                    <a:gd name="connsiteX70" fmla="*/ 1797441 w 2218135"/>
                    <a:gd name="connsiteY70" fmla="*/ 413740 h 3932403"/>
                    <a:gd name="connsiteX71" fmla="*/ 1860024 w 2218135"/>
                    <a:gd name="connsiteY71" fmla="*/ 90397 h 3932403"/>
                    <a:gd name="connsiteX72" fmla="*/ 1209862 w 2218135"/>
                    <a:gd name="connsiteY72"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674433 w 2218135"/>
                    <a:gd name="connsiteY14" fmla="*/ 2405949 h 3932403"/>
                    <a:gd name="connsiteX15" fmla="*/ 639665 w 2218135"/>
                    <a:gd name="connsiteY15" fmla="*/ 2068699 h 3932403"/>
                    <a:gd name="connsiteX16" fmla="*/ 1053405 w 2218135"/>
                    <a:gd name="connsiteY16" fmla="*/ 1947011 h 3932403"/>
                    <a:gd name="connsiteX17" fmla="*/ 1162682 w 2218135"/>
                    <a:gd name="connsiteY17" fmla="*/ 1795834 h 3932403"/>
                    <a:gd name="connsiteX18" fmla="*/ 1189000 w 2218135"/>
                    <a:gd name="connsiteY18" fmla="*/ 1880952 h 3932403"/>
                    <a:gd name="connsiteX19" fmla="*/ 771826 w 2218135"/>
                    <a:gd name="connsiteY19" fmla="*/ 2489869 h 3932403"/>
                    <a:gd name="connsiteX20" fmla="*/ 656764 w 2218135"/>
                    <a:gd name="connsiteY20" fmla="*/ 2764573 h 3932403"/>
                    <a:gd name="connsiteX21" fmla="*/ 632711 w 2218135"/>
                    <a:gd name="connsiteY21" fmla="*/ 3066543 h 3932403"/>
                    <a:gd name="connsiteX22" fmla="*/ 333479 w 2218135"/>
                    <a:gd name="connsiteY22" fmla="*/ 3456942 h 3932403"/>
                    <a:gd name="connsiteX23" fmla="*/ 326981 w 2218135"/>
                    <a:gd name="connsiteY23" fmla="*/ 3742682 h 3932403"/>
                    <a:gd name="connsiteX24" fmla="*/ 297000 w 2218135"/>
                    <a:gd name="connsiteY24" fmla="*/ 3922565 h 3932403"/>
                    <a:gd name="connsiteX25" fmla="*/ 353213 w 2218135"/>
                    <a:gd name="connsiteY25" fmla="*/ 3903827 h 3932403"/>
                    <a:gd name="connsiteX26" fmla="*/ 390482 w 2218135"/>
                    <a:gd name="connsiteY26" fmla="*/ 3895062 h 3932403"/>
                    <a:gd name="connsiteX27" fmla="*/ 433785 w 2218135"/>
                    <a:gd name="connsiteY27" fmla="*/ 3823255 h 3932403"/>
                    <a:gd name="connsiteX28" fmla="*/ 499367 w 2218135"/>
                    <a:gd name="connsiteY28" fmla="*/ 3767042 h 3932403"/>
                    <a:gd name="connsiteX29" fmla="*/ 510610 w 2218135"/>
                    <a:gd name="connsiteY29" fmla="*/ 3703333 h 3932403"/>
                    <a:gd name="connsiteX30" fmla="*/ 551833 w 2218135"/>
                    <a:gd name="connsiteY30" fmla="*/ 3632130 h 3932403"/>
                    <a:gd name="connsiteX31" fmla="*/ 533095 w 2218135"/>
                    <a:gd name="connsiteY31" fmla="*/ 3545937 h 3932403"/>
                    <a:gd name="connsiteX32" fmla="*/ 596803 w 2218135"/>
                    <a:gd name="connsiteY32" fmla="*/ 3512209 h 3932403"/>
                    <a:gd name="connsiteX33" fmla="*/ 611794 w 2218135"/>
                    <a:gd name="connsiteY33" fmla="*/ 3446627 h 3932403"/>
                    <a:gd name="connsiteX34" fmla="*/ 694240 w 2218135"/>
                    <a:gd name="connsiteY34" fmla="*/ 3435384 h 3932403"/>
                    <a:gd name="connsiteX35" fmla="*/ 737336 w 2218135"/>
                    <a:gd name="connsiteY35" fmla="*/ 3377297 h 3932403"/>
                    <a:gd name="connsiteX36" fmla="*/ 742958 w 2218135"/>
                    <a:gd name="connsiteY36" fmla="*/ 3317337 h 3932403"/>
                    <a:gd name="connsiteX37" fmla="*/ 827391 w 2218135"/>
                    <a:gd name="connsiteY37" fmla="*/ 3256206 h 3932403"/>
                    <a:gd name="connsiteX38" fmla="*/ 829151 w 2218135"/>
                    <a:gd name="connsiteY38" fmla="*/ 3169309 h 3932403"/>
                    <a:gd name="connsiteX39" fmla="*/ 911597 w 2218135"/>
                    <a:gd name="connsiteY39" fmla="*/ 3122465 h 3932403"/>
                    <a:gd name="connsiteX40" fmla="*/ 877869 w 2218135"/>
                    <a:gd name="connsiteY40" fmla="*/ 3062504 h 3932403"/>
                    <a:gd name="connsiteX41" fmla="*/ 917218 w 2218135"/>
                    <a:gd name="connsiteY41" fmla="*/ 3000669 h 3932403"/>
                    <a:gd name="connsiteX42" fmla="*/ 902228 w 2218135"/>
                    <a:gd name="connsiteY42" fmla="*/ 2916350 h 3932403"/>
                    <a:gd name="connsiteX43" fmla="*/ 941577 w 2218135"/>
                    <a:gd name="connsiteY43" fmla="*/ 2858263 h 3932403"/>
                    <a:gd name="connsiteX44" fmla="*/ 930335 w 2218135"/>
                    <a:gd name="connsiteY44" fmla="*/ 2805797 h 3932403"/>
                    <a:gd name="connsiteX45" fmla="*/ 971558 w 2218135"/>
                    <a:gd name="connsiteY45" fmla="*/ 2751458 h 3932403"/>
                    <a:gd name="connsiteX46" fmla="*/ 969684 w 2218135"/>
                    <a:gd name="connsiteY46" fmla="*/ 2689624 h 3932403"/>
                    <a:gd name="connsiteX47" fmla="*/ 1033392 w 2218135"/>
                    <a:gd name="connsiteY47" fmla="*/ 2652148 h 3932403"/>
                    <a:gd name="connsiteX48" fmla="*/ 1084696 w 2218135"/>
                    <a:gd name="connsiteY48" fmla="*/ 2565634 h 3932403"/>
                    <a:gd name="connsiteX49" fmla="*/ 1074615 w 2218135"/>
                    <a:gd name="connsiteY49" fmla="*/ 2504120 h 3932403"/>
                    <a:gd name="connsiteX50" fmla="*/ 1164556 w 2218135"/>
                    <a:gd name="connsiteY50" fmla="*/ 2423548 h 3932403"/>
                    <a:gd name="connsiteX51" fmla="*/ 1207653 w 2218135"/>
                    <a:gd name="connsiteY51" fmla="*/ 2346724 h 3932403"/>
                    <a:gd name="connsiteX52" fmla="*/ 1261992 w 2218135"/>
                    <a:gd name="connsiteY52" fmla="*/ 2301753 h 3932403"/>
                    <a:gd name="connsiteX53" fmla="*/ 1297594 w 2218135"/>
                    <a:gd name="connsiteY53" fmla="*/ 2206191 h 3932403"/>
                    <a:gd name="connsiteX54" fmla="*/ 1391282 w 2218135"/>
                    <a:gd name="connsiteY54" fmla="*/ 2163094 h 3932403"/>
                    <a:gd name="connsiteX55" fmla="*/ 1408146 w 2218135"/>
                    <a:gd name="connsiteY55" fmla="*/ 2075027 h 3932403"/>
                    <a:gd name="connsiteX56" fmla="*/ 1484529 w 2218135"/>
                    <a:gd name="connsiteY56" fmla="*/ 1960918 h 3932403"/>
                    <a:gd name="connsiteX57" fmla="*/ 1447495 w 2218135"/>
                    <a:gd name="connsiteY57" fmla="*/ 1857669 h 3932403"/>
                    <a:gd name="connsiteX58" fmla="*/ 1528067 w 2218135"/>
                    <a:gd name="connsiteY58" fmla="*/ 1778971 h 3932403"/>
                    <a:gd name="connsiteX59" fmla="*/ 1505582 w 2218135"/>
                    <a:gd name="connsiteY59" fmla="*/ 1647807 h 3932403"/>
                    <a:gd name="connsiteX60" fmla="*/ 1511801 w 2218135"/>
                    <a:gd name="connsiteY60" fmla="*/ 1520175 h 3932403"/>
                    <a:gd name="connsiteX61" fmla="*/ 1466233 w 2218135"/>
                    <a:gd name="connsiteY61" fmla="*/ 1415460 h 3932403"/>
                    <a:gd name="connsiteX62" fmla="*/ 1512343 w 2218135"/>
                    <a:gd name="connsiteY62" fmla="*/ 837910 h 3932403"/>
                    <a:gd name="connsiteX63" fmla="*/ 1602740 w 2218135"/>
                    <a:gd name="connsiteY63" fmla="*/ 1112578 h 3932403"/>
                    <a:gd name="connsiteX64" fmla="*/ 1564495 w 2218135"/>
                    <a:gd name="connsiteY64" fmla="*/ 1446351 h 3932403"/>
                    <a:gd name="connsiteX65" fmla="*/ 1870454 w 2218135"/>
                    <a:gd name="connsiteY65" fmla="*/ 1745356 h 3932403"/>
                    <a:gd name="connsiteX66" fmla="*/ 1978235 w 2218135"/>
                    <a:gd name="connsiteY66" fmla="*/ 2134759 h 3932403"/>
                    <a:gd name="connsiteX67" fmla="*/ 1814826 w 2218135"/>
                    <a:gd name="connsiteY67" fmla="*/ 2461578 h 3932403"/>
                    <a:gd name="connsiteX68" fmla="*/ 2037341 w 2218135"/>
                    <a:gd name="connsiteY68" fmla="*/ 2600651 h 3932403"/>
                    <a:gd name="connsiteX69" fmla="*/ 2218135 w 2218135"/>
                    <a:gd name="connsiteY69" fmla="*/ 1752310 h 3932403"/>
                    <a:gd name="connsiteX70" fmla="*/ 1787011 w 2218135"/>
                    <a:gd name="connsiteY70" fmla="*/ 1185590 h 3932403"/>
                    <a:gd name="connsiteX71" fmla="*/ 1797441 w 2218135"/>
                    <a:gd name="connsiteY71" fmla="*/ 413740 h 3932403"/>
                    <a:gd name="connsiteX72" fmla="*/ 1860024 w 2218135"/>
                    <a:gd name="connsiteY72" fmla="*/ 90397 h 3932403"/>
                    <a:gd name="connsiteX73" fmla="*/ 1209862 w 2218135"/>
                    <a:gd name="connsiteY73"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674433 w 2218135"/>
                    <a:gd name="connsiteY15" fmla="*/ 2405949 h 3932403"/>
                    <a:gd name="connsiteX16" fmla="*/ 639665 w 2218135"/>
                    <a:gd name="connsiteY16" fmla="*/ 2068699 h 3932403"/>
                    <a:gd name="connsiteX17" fmla="*/ 1053405 w 2218135"/>
                    <a:gd name="connsiteY17" fmla="*/ 1947011 h 3932403"/>
                    <a:gd name="connsiteX18" fmla="*/ 1162682 w 2218135"/>
                    <a:gd name="connsiteY18" fmla="*/ 1795834 h 3932403"/>
                    <a:gd name="connsiteX19" fmla="*/ 1189000 w 2218135"/>
                    <a:gd name="connsiteY19" fmla="*/ 1880952 h 3932403"/>
                    <a:gd name="connsiteX20" fmla="*/ 771826 w 2218135"/>
                    <a:gd name="connsiteY20" fmla="*/ 2489869 h 3932403"/>
                    <a:gd name="connsiteX21" fmla="*/ 656764 w 2218135"/>
                    <a:gd name="connsiteY21" fmla="*/ 2764573 h 3932403"/>
                    <a:gd name="connsiteX22" fmla="*/ 632711 w 2218135"/>
                    <a:gd name="connsiteY22" fmla="*/ 3066543 h 3932403"/>
                    <a:gd name="connsiteX23" fmla="*/ 333479 w 2218135"/>
                    <a:gd name="connsiteY23" fmla="*/ 3456942 h 3932403"/>
                    <a:gd name="connsiteX24" fmla="*/ 326981 w 2218135"/>
                    <a:gd name="connsiteY24" fmla="*/ 3742682 h 3932403"/>
                    <a:gd name="connsiteX25" fmla="*/ 297000 w 2218135"/>
                    <a:gd name="connsiteY25" fmla="*/ 3922565 h 3932403"/>
                    <a:gd name="connsiteX26" fmla="*/ 353213 w 2218135"/>
                    <a:gd name="connsiteY26" fmla="*/ 3903827 h 3932403"/>
                    <a:gd name="connsiteX27" fmla="*/ 390482 w 2218135"/>
                    <a:gd name="connsiteY27" fmla="*/ 3895062 h 3932403"/>
                    <a:gd name="connsiteX28" fmla="*/ 433785 w 2218135"/>
                    <a:gd name="connsiteY28" fmla="*/ 3823255 h 3932403"/>
                    <a:gd name="connsiteX29" fmla="*/ 499367 w 2218135"/>
                    <a:gd name="connsiteY29" fmla="*/ 3767042 h 3932403"/>
                    <a:gd name="connsiteX30" fmla="*/ 510610 w 2218135"/>
                    <a:gd name="connsiteY30" fmla="*/ 3703333 h 3932403"/>
                    <a:gd name="connsiteX31" fmla="*/ 551833 w 2218135"/>
                    <a:gd name="connsiteY31" fmla="*/ 3632130 h 3932403"/>
                    <a:gd name="connsiteX32" fmla="*/ 533095 w 2218135"/>
                    <a:gd name="connsiteY32" fmla="*/ 3545937 h 3932403"/>
                    <a:gd name="connsiteX33" fmla="*/ 596803 w 2218135"/>
                    <a:gd name="connsiteY33" fmla="*/ 3512209 h 3932403"/>
                    <a:gd name="connsiteX34" fmla="*/ 611794 w 2218135"/>
                    <a:gd name="connsiteY34" fmla="*/ 3446627 h 3932403"/>
                    <a:gd name="connsiteX35" fmla="*/ 694240 w 2218135"/>
                    <a:gd name="connsiteY35" fmla="*/ 3435384 h 3932403"/>
                    <a:gd name="connsiteX36" fmla="*/ 737336 w 2218135"/>
                    <a:gd name="connsiteY36" fmla="*/ 3377297 h 3932403"/>
                    <a:gd name="connsiteX37" fmla="*/ 742958 w 2218135"/>
                    <a:gd name="connsiteY37" fmla="*/ 3317337 h 3932403"/>
                    <a:gd name="connsiteX38" fmla="*/ 827391 w 2218135"/>
                    <a:gd name="connsiteY38" fmla="*/ 3256206 h 3932403"/>
                    <a:gd name="connsiteX39" fmla="*/ 829151 w 2218135"/>
                    <a:gd name="connsiteY39" fmla="*/ 3169309 h 3932403"/>
                    <a:gd name="connsiteX40" fmla="*/ 911597 w 2218135"/>
                    <a:gd name="connsiteY40" fmla="*/ 3122465 h 3932403"/>
                    <a:gd name="connsiteX41" fmla="*/ 877869 w 2218135"/>
                    <a:gd name="connsiteY41" fmla="*/ 3062504 h 3932403"/>
                    <a:gd name="connsiteX42" fmla="*/ 917218 w 2218135"/>
                    <a:gd name="connsiteY42" fmla="*/ 3000669 h 3932403"/>
                    <a:gd name="connsiteX43" fmla="*/ 902228 w 2218135"/>
                    <a:gd name="connsiteY43" fmla="*/ 2916350 h 3932403"/>
                    <a:gd name="connsiteX44" fmla="*/ 941577 w 2218135"/>
                    <a:gd name="connsiteY44" fmla="*/ 2858263 h 3932403"/>
                    <a:gd name="connsiteX45" fmla="*/ 930335 w 2218135"/>
                    <a:gd name="connsiteY45" fmla="*/ 2805797 h 3932403"/>
                    <a:gd name="connsiteX46" fmla="*/ 971558 w 2218135"/>
                    <a:gd name="connsiteY46" fmla="*/ 2751458 h 3932403"/>
                    <a:gd name="connsiteX47" fmla="*/ 969684 w 2218135"/>
                    <a:gd name="connsiteY47" fmla="*/ 2689624 h 3932403"/>
                    <a:gd name="connsiteX48" fmla="*/ 1033392 w 2218135"/>
                    <a:gd name="connsiteY48" fmla="*/ 2652148 h 3932403"/>
                    <a:gd name="connsiteX49" fmla="*/ 1084696 w 2218135"/>
                    <a:gd name="connsiteY49" fmla="*/ 2565634 h 3932403"/>
                    <a:gd name="connsiteX50" fmla="*/ 1074615 w 2218135"/>
                    <a:gd name="connsiteY50" fmla="*/ 2504120 h 3932403"/>
                    <a:gd name="connsiteX51" fmla="*/ 1164556 w 2218135"/>
                    <a:gd name="connsiteY51" fmla="*/ 2423548 h 3932403"/>
                    <a:gd name="connsiteX52" fmla="*/ 1207653 w 2218135"/>
                    <a:gd name="connsiteY52" fmla="*/ 2346724 h 3932403"/>
                    <a:gd name="connsiteX53" fmla="*/ 1261992 w 2218135"/>
                    <a:gd name="connsiteY53" fmla="*/ 2301753 h 3932403"/>
                    <a:gd name="connsiteX54" fmla="*/ 1297594 w 2218135"/>
                    <a:gd name="connsiteY54" fmla="*/ 2206191 h 3932403"/>
                    <a:gd name="connsiteX55" fmla="*/ 1391282 w 2218135"/>
                    <a:gd name="connsiteY55" fmla="*/ 2163094 h 3932403"/>
                    <a:gd name="connsiteX56" fmla="*/ 1408146 w 2218135"/>
                    <a:gd name="connsiteY56" fmla="*/ 2075027 h 3932403"/>
                    <a:gd name="connsiteX57" fmla="*/ 1484529 w 2218135"/>
                    <a:gd name="connsiteY57" fmla="*/ 1960918 h 3932403"/>
                    <a:gd name="connsiteX58" fmla="*/ 1447495 w 2218135"/>
                    <a:gd name="connsiteY58" fmla="*/ 1857669 h 3932403"/>
                    <a:gd name="connsiteX59" fmla="*/ 1528067 w 2218135"/>
                    <a:gd name="connsiteY59" fmla="*/ 1778971 h 3932403"/>
                    <a:gd name="connsiteX60" fmla="*/ 1505582 w 2218135"/>
                    <a:gd name="connsiteY60" fmla="*/ 1647807 h 3932403"/>
                    <a:gd name="connsiteX61" fmla="*/ 1511801 w 2218135"/>
                    <a:gd name="connsiteY61" fmla="*/ 1520175 h 3932403"/>
                    <a:gd name="connsiteX62" fmla="*/ 1466233 w 2218135"/>
                    <a:gd name="connsiteY62" fmla="*/ 1415460 h 3932403"/>
                    <a:gd name="connsiteX63" fmla="*/ 1512343 w 2218135"/>
                    <a:gd name="connsiteY63" fmla="*/ 837910 h 3932403"/>
                    <a:gd name="connsiteX64" fmla="*/ 1602740 w 2218135"/>
                    <a:gd name="connsiteY64" fmla="*/ 1112578 h 3932403"/>
                    <a:gd name="connsiteX65" fmla="*/ 1564495 w 2218135"/>
                    <a:gd name="connsiteY65" fmla="*/ 1446351 h 3932403"/>
                    <a:gd name="connsiteX66" fmla="*/ 1870454 w 2218135"/>
                    <a:gd name="connsiteY66" fmla="*/ 1745356 h 3932403"/>
                    <a:gd name="connsiteX67" fmla="*/ 1978235 w 2218135"/>
                    <a:gd name="connsiteY67" fmla="*/ 2134759 h 3932403"/>
                    <a:gd name="connsiteX68" fmla="*/ 1814826 w 2218135"/>
                    <a:gd name="connsiteY68" fmla="*/ 2461578 h 3932403"/>
                    <a:gd name="connsiteX69" fmla="*/ 2037341 w 2218135"/>
                    <a:gd name="connsiteY69" fmla="*/ 2600651 h 3932403"/>
                    <a:gd name="connsiteX70" fmla="*/ 2218135 w 2218135"/>
                    <a:gd name="connsiteY70" fmla="*/ 1752310 h 3932403"/>
                    <a:gd name="connsiteX71" fmla="*/ 1787011 w 2218135"/>
                    <a:gd name="connsiteY71" fmla="*/ 1185590 h 3932403"/>
                    <a:gd name="connsiteX72" fmla="*/ 1797441 w 2218135"/>
                    <a:gd name="connsiteY72" fmla="*/ 413740 h 3932403"/>
                    <a:gd name="connsiteX73" fmla="*/ 1860024 w 2218135"/>
                    <a:gd name="connsiteY73" fmla="*/ 90397 h 3932403"/>
                    <a:gd name="connsiteX74" fmla="*/ 1209862 w 2218135"/>
                    <a:gd name="connsiteY74"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674433 w 2218135"/>
                    <a:gd name="connsiteY16" fmla="*/ 2405949 h 3932403"/>
                    <a:gd name="connsiteX17" fmla="*/ 639665 w 2218135"/>
                    <a:gd name="connsiteY17" fmla="*/ 2068699 h 3932403"/>
                    <a:gd name="connsiteX18" fmla="*/ 1053405 w 2218135"/>
                    <a:gd name="connsiteY18" fmla="*/ 1947011 h 3932403"/>
                    <a:gd name="connsiteX19" fmla="*/ 1162682 w 2218135"/>
                    <a:gd name="connsiteY19" fmla="*/ 1795834 h 3932403"/>
                    <a:gd name="connsiteX20" fmla="*/ 1189000 w 2218135"/>
                    <a:gd name="connsiteY20" fmla="*/ 1880952 h 3932403"/>
                    <a:gd name="connsiteX21" fmla="*/ 771826 w 2218135"/>
                    <a:gd name="connsiteY21" fmla="*/ 2489869 h 3932403"/>
                    <a:gd name="connsiteX22" fmla="*/ 656764 w 2218135"/>
                    <a:gd name="connsiteY22" fmla="*/ 2764573 h 3932403"/>
                    <a:gd name="connsiteX23" fmla="*/ 632711 w 2218135"/>
                    <a:gd name="connsiteY23" fmla="*/ 3066543 h 3932403"/>
                    <a:gd name="connsiteX24" fmla="*/ 333479 w 2218135"/>
                    <a:gd name="connsiteY24" fmla="*/ 3456942 h 3932403"/>
                    <a:gd name="connsiteX25" fmla="*/ 326981 w 2218135"/>
                    <a:gd name="connsiteY25" fmla="*/ 3742682 h 3932403"/>
                    <a:gd name="connsiteX26" fmla="*/ 297000 w 2218135"/>
                    <a:gd name="connsiteY26" fmla="*/ 3922565 h 3932403"/>
                    <a:gd name="connsiteX27" fmla="*/ 353213 w 2218135"/>
                    <a:gd name="connsiteY27" fmla="*/ 3903827 h 3932403"/>
                    <a:gd name="connsiteX28" fmla="*/ 390482 w 2218135"/>
                    <a:gd name="connsiteY28" fmla="*/ 3895062 h 3932403"/>
                    <a:gd name="connsiteX29" fmla="*/ 433785 w 2218135"/>
                    <a:gd name="connsiteY29" fmla="*/ 3823255 h 3932403"/>
                    <a:gd name="connsiteX30" fmla="*/ 499367 w 2218135"/>
                    <a:gd name="connsiteY30" fmla="*/ 3767042 h 3932403"/>
                    <a:gd name="connsiteX31" fmla="*/ 510610 w 2218135"/>
                    <a:gd name="connsiteY31" fmla="*/ 3703333 h 3932403"/>
                    <a:gd name="connsiteX32" fmla="*/ 551833 w 2218135"/>
                    <a:gd name="connsiteY32" fmla="*/ 3632130 h 3932403"/>
                    <a:gd name="connsiteX33" fmla="*/ 533095 w 2218135"/>
                    <a:gd name="connsiteY33" fmla="*/ 3545937 h 3932403"/>
                    <a:gd name="connsiteX34" fmla="*/ 596803 w 2218135"/>
                    <a:gd name="connsiteY34" fmla="*/ 3512209 h 3932403"/>
                    <a:gd name="connsiteX35" fmla="*/ 611794 w 2218135"/>
                    <a:gd name="connsiteY35" fmla="*/ 3446627 h 3932403"/>
                    <a:gd name="connsiteX36" fmla="*/ 694240 w 2218135"/>
                    <a:gd name="connsiteY36" fmla="*/ 3435384 h 3932403"/>
                    <a:gd name="connsiteX37" fmla="*/ 737336 w 2218135"/>
                    <a:gd name="connsiteY37" fmla="*/ 3377297 h 3932403"/>
                    <a:gd name="connsiteX38" fmla="*/ 742958 w 2218135"/>
                    <a:gd name="connsiteY38" fmla="*/ 3317337 h 3932403"/>
                    <a:gd name="connsiteX39" fmla="*/ 827391 w 2218135"/>
                    <a:gd name="connsiteY39" fmla="*/ 3256206 h 3932403"/>
                    <a:gd name="connsiteX40" fmla="*/ 829151 w 2218135"/>
                    <a:gd name="connsiteY40" fmla="*/ 3169309 h 3932403"/>
                    <a:gd name="connsiteX41" fmla="*/ 911597 w 2218135"/>
                    <a:gd name="connsiteY41" fmla="*/ 3122465 h 3932403"/>
                    <a:gd name="connsiteX42" fmla="*/ 877869 w 2218135"/>
                    <a:gd name="connsiteY42" fmla="*/ 3062504 h 3932403"/>
                    <a:gd name="connsiteX43" fmla="*/ 917218 w 2218135"/>
                    <a:gd name="connsiteY43" fmla="*/ 3000669 h 3932403"/>
                    <a:gd name="connsiteX44" fmla="*/ 902228 w 2218135"/>
                    <a:gd name="connsiteY44" fmla="*/ 2916350 h 3932403"/>
                    <a:gd name="connsiteX45" fmla="*/ 941577 w 2218135"/>
                    <a:gd name="connsiteY45" fmla="*/ 2858263 h 3932403"/>
                    <a:gd name="connsiteX46" fmla="*/ 930335 w 2218135"/>
                    <a:gd name="connsiteY46" fmla="*/ 2805797 h 3932403"/>
                    <a:gd name="connsiteX47" fmla="*/ 971558 w 2218135"/>
                    <a:gd name="connsiteY47" fmla="*/ 2751458 h 3932403"/>
                    <a:gd name="connsiteX48" fmla="*/ 969684 w 2218135"/>
                    <a:gd name="connsiteY48" fmla="*/ 2689624 h 3932403"/>
                    <a:gd name="connsiteX49" fmla="*/ 1033392 w 2218135"/>
                    <a:gd name="connsiteY49" fmla="*/ 2652148 h 3932403"/>
                    <a:gd name="connsiteX50" fmla="*/ 1084696 w 2218135"/>
                    <a:gd name="connsiteY50" fmla="*/ 2565634 h 3932403"/>
                    <a:gd name="connsiteX51" fmla="*/ 1074615 w 2218135"/>
                    <a:gd name="connsiteY51" fmla="*/ 2504120 h 3932403"/>
                    <a:gd name="connsiteX52" fmla="*/ 1164556 w 2218135"/>
                    <a:gd name="connsiteY52" fmla="*/ 2423548 h 3932403"/>
                    <a:gd name="connsiteX53" fmla="*/ 1207653 w 2218135"/>
                    <a:gd name="connsiteY53" fmla="*/ 2346724 h 3932403"/>
                    <a:gd name="connsiteX54" fmla="*/ 1261992 w 2218135"/>
                    <a:gd name="connsiteY54" fmla="*/ 2301753 h 3932403"/>
                    <a:gd name="connsiteX55" fmla="*/ 1297594 w 2218135"/>
                    <a:gd name="connsiteY55" fmla="*/ 2206191 h 3932403"/>
                    <a:gd name="connsiteX56" fmla="*/ 1391282 w 2218135"/>
                    <a:gd name="connsiteY56" fmla="*/ 2163094 h 3932403"/>
                    <a:gd name="connsiteX57" fmla="*/ 1408146 w 2218135"/>
                    <a:gd name="connsiteY57" fmla="*/ 2075027 h 3932403"/>
                    <a:gd name="connsiteX58" fmla="*/ 1484529 w 2218135"/>
                    <a:gd name="connsiteY58" fmla="*/ 1960918 h 3932403"/>
                    <a:gd name="connsiteX59" fmla="*/ 1447495 w 2218135"/>
                    <a:gd name="connsiteY59" fmla="*/ 1857669 h 3932403"/>
                    <a:gd name="connsiteX60" fmla="*/ 1528067 w 2218135"/>
                    <a:gd name="connsiteY60" fmla="*/ 1778971 h 3932403"/>
                    <a:gd name="connsiteX61" fmla="*/ 1505582 w 2218135"/>
                    <a:gd name="connsiteY61" fmla="*/ 1647807 h 3932403"/>
                    <a:gd name="connsiteX62" fmla="*/ 1511801 w 2218135"/>
                    <a:gd name="connsiteY62" fmla="*/ 1520175 h 3932403"/>
                    <a:gd name="connsiteX63" fmla="*/ 1466233 w 2218135"/>
                    <a:gd name="connsiteY63" fmla="*/ 1415460 h 3932403"/>
                    <a:gd name="connsiteX64" fmla="*/ 1512343 w 2218135"/>
                    <a:gd name="connsiteY64" fmla="*/ 837910 h 3932403"/>
                    <a:gd name="connsiteX65" fmla="*/ 1602740 w 2218135"/>
                    <a:gd name="connsiteY65" fmla="*/ 1112578 h 3932403"/>
                    <a:gd name="connsiteX66" fmla="*/ 1564495 w 2218135"/>
                    <a:gd name="connsiteY66" fmla="*/ 1446351 h 3932403"/>
                    <a:gd name="connsiteX67" fmla="*/ 1870454 w 2218135"/>
                    <a:gd name="connsiteY67" fmla="*/ 1745356 h 3932403"/>
                    <a:gd name="connsiteX68" fmla="*/ 1978235 w 2218135"/>
                    <a:gd name="connsiteY68" fmla="*/ 2134759 h 3932403"/>
                    <a:gd name="connsiteX69" fmla="*/ 1814826 w 2218135"/>
                    <a:gd name="connsiteY69" fmla="*/ 2461578 h 3932403"/>
                    <a:gd name="connsiteX70" fmla="*/ 2037341 w 2218135"/>
                    <a:gd name="connsiteY70" fmla="*/ 2600651 h 3932403"/>
                    <a:gd name="connsiteX71" fmla="*/ 2218135 w 2218135"/>
                    <a:gd name="connsiteY71" fmla="*/ 1752310 h 3932403"/>
                    <a:gd name="connsiteX72" fmla="*/ 1787011 w 2218135"/>
                    <a:gd name="connsiteY72" fmla="*/ 1185590 h 3932403"/>
                    <a:gd name="connsiteX73" fmla="*/ 1797441 w 2218135"/>
                    <a:gd name="connsiteY73" fmla="*/ 413740 h 3932403"/>
                    <a:gd name="connsiteX74" fmla="*/ 1860024 w 2218135"/>
                    <a:gd name="connsiteY74" fmla="*/ 90397 h 3932403"/>
                    <a:gd name="connsiteX75" fmla="*/ 1209862 w 2218135"/>
                    <a:gd name="connsiteY75"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74433 w 2218135"/>
                    <a:gd name="connsiteY17" fmla="*/ 2405949 h 3932403"/>
                    <a:gd name="connsiteX18" fmla="*/ 639665 w 2218135"/>
                    <a:gd name="connsiteY18" fmla="*/ 2068699 h 3932403"/>
                    <a:gd name="connsiteX19" fmla="*/ 1053405 w 2218135"/>
                    <a:gd name="connsiteY19" fmla="*/ 1947011 h 3932403"/>
                    <a:gd name="connsiteX20" fmla="*/ 1162682 w 2218135"/>
                    <a:gd name="connsiteY20" fmla="*/ 1795834 h 3932403"/>
                    <a:gd name="connsiteX21" fmla="*/ 1189000 w 2218135"/>
                    <a:gd name="connsiteY21" fmla="*/ 1880952 h 3932403"/>
                    <a:gd name="connsiteX22" fmla="*/ 771826 w 2218135"/>
                    <a:gd name="connsiteY22" fmla="*/ 2489869 h 3932403"/>
                    <a:gd name="connsiteX23" fmla="*/ 656764 w 2218135"/>
                    <a:gd name="connsiteY23" fmla="*/ 2764573 h 3932403"/>
                    <a:gd name="connsiteX24" fmla="*/ 632711 w 2218135"/>
                    <a:gd name="connsiteY24" fmla="*/ 3066543 h 3932403"/>
                    <a:gd name="connsiteX25" fmla="*/ 333479 w 2218135"/>
                    <a:gd name="connsiteY25" fmla="*/ 3456942 h 3932403"/>
                    <a:gd name="connsiteX26" fmla="*/ 326981 w 2218135"/>
                    <a:gd name="connsiteY26" fmla="*/ 3742682 h 3932403"/>
                    <a:gd name="connsiteX27" fmla="*/ 297000 w 2218135"/>
                    <a:gd name="connsiteY27" fmla="*/ 3922565 h 3932403"/>
                    <a:gd name="connsiteX28" fmla="*/ 353213 w 2218135"/>
                    <a:gd name="connsiteY28" fmla="*/ 3903827 h 3932403"/>
                    <a:gd name="connsiteX29" fmla="*/ 390482 w 2218135"/>
                    <a:gd name="connsiteY29" fmla="*/ 3895062 h 3932403"/>
                    <a:gd name="connsiteX30" fmla="*/ 433785 w 2218135"/>
                    <a:gd name="connsiteY30" fmla="*/ 3823255 h 3932403"/>
                    <a:gd name="connsiteX31" fmla="*/ 499367 w 2218135"/>
                    <a:gd name="connsiteY31" fmla="*/ 3767042 h 3932403"/>
                    <a:gd name="connsiteX32" fmla="*/ 510610 w 2218135"/>
                    <a:gd name="connsiteY32" fmla="*/ 3703333 h 3932403"/>
                    <a:gd name="connsiteX33" fmla="*/ 551833 w 2218135"/>
                    <a:gd name="connsiteY33" fmla="*/ 3632130 h 3932403"/>
                    <a:gd name="connsiteX34" fmla="*/ 533095 w 2218135"/>
                    <a:gd name="connsiteY34" fmla="*/ 3545937 h 3932403"/>
                    <a:gd name="connsiteX35" fmla="*/ 596803 w 2218135"/>
                    <a:gd name="connsiteY35" fmla="*/ 3512209 h 3932403"/>
                    <a:gd name="connsiteX36" fmla="*/ 611794 w 2218135"/>
                    <a:gd name="connsiteY36" fmla="*/ 3446627 h 3932403"/>
                    <a:gd name="connsiteX37" fmla="*/ 694240 w 2218135"/>
                    <a:gd name="connsiteY37" fmla="*/ 3435384 h 3932403"/>
                    <a:gd name="connsiteX38" fmla="*/ 737336 w 2218135"/>
                    <a:gd name="connsiteY38" fmla="*/ 3377297 h 3932403"/>
                    <a:gd name="connsiteX39" fmla="*/ 742958 w 2218135"/>
                    <a:gd name="connsiteY39" fmla="*/ 3317337 h 3932403"/>
                    <a:gd name="connsiteX40" fmla="*/ 827391 w 2218135"/>
                    <a:gd name="connsiteY40" fmla="*/ 3256206 h 3932403"/>
                    <a:gd name="connsiteX41" fmla="*/ 829151 w 2218135"/>
                    <a:gd name="connsiteY41" fmla="*/ 3169309 h 3932403"/>
                    <a:gd name="connsiteX42" fmla="*/ 911597 w 2218135"/>
                    <a:gd name="connsiteY42" fmla="*/ 3122465 h 3932403"/>
                    <a:gd name="connsiteX43" fmla="*/ 877869 w 2218135"/>
                    <a:gd name="connsiteY43" fmla="*/ 3062504 h 3932403"/>
                    <a:gd name="connsiteX44" fmla="*/ 917218 w 2218135"/>
                    <a:gd name="connsiteY44" fmla="*/ 3000669 h 3932403"/>
                    <a:gd name="connsiteX45" fmla="*/ 902228 w 2218135"/>
                    <a:gd name="connsiteY45" fmla="*/ 2916350 h 3932403"/>
                    <a:gd name="connsiteX46" fmla="*/ 941577 w 2218135"/>
                    <a:gd name="connsiteY46" fmla="*/ 2858263 h 3932403"/>
                    <a:gd name="connsiteX47" fmla="*/ 930335 w 2218135"/>
                    <a:gd name="connsiteY47" fmla="*/ 2805797 h 3932403"/>
                    <a:gd name="connsiteX48" fmla="*/ 971558 w 2218135"/>
                    <a:gd name="connsiteY48" fmla="*/ 2751458 h 3932403"/>
                    <a:gd name="connsiteX49" fmla="*/ 969684 w 2218135"/>
                    <a:gd name="connsiteY49" fmla="*/ 2689624 h 3932403"/>
                    <a:gd name="connsiteX50" fmla="*/ 1033392 w 2218135"/>
                    <a:gd name="connsiteY50" fmla="*/ 2652148 h 3932403"/>
                    <a:gd name="connsiteX51" fmla="*/ 1084696 w 2218135"/>
                    <a:gd name="connsiteY51" fmla="*/ 2565634 h 3932403"/>
                    <a:gd name="connsiteX52" fmla="*/ 1074615 w 2218135"/>
                    <a:gd name="connsiteY52" fmla="*/ 2504120 h 3932403"/>
                    <a:gd name="connsiteX53" fmla="*/ 1164556 w 2218135"/>
                    <a:gd name="connsiteY53" fmla="*/ 2423548 h 3932403"/>
                    <a:gd name="connsiteX54" fmla="*/ 1207653 w 2218135"/>
                    <a:gd name="connsiteY54" fmla="*/ 2346724 h 3932403"/>
                    <a:gd name="connsiteX55" fmla="*/ 1261992 w 2218135"/>
                    <a:gd name="connsiteY55" fmla="*/ 2301753 h 3932403"/>
                    <a:gd name="connsiteX56" fmla="*/ 1297594 w 2218135"/>
                    <a:gd name="connsiteY56" fmla="*/ 2206191 h 3932403"/>
                    <a:gd name="connsiteX57" fmla="*/ 1391282 w 2218135"/>
                    <a:gd name="connsiteY57" fmla="*/ 2163094 h 3932403"/>
                    <a:gd name="connsiteX58" fmla="*/ 1408146 w 2218135"/>
                    <a:gd name="connsiteY58" fmla="*/ 2075027 h 3932403"/>
                    <a:gd name="connsiteX59" fmla="*/ 1484529 w 2218135"/>
                    <a:gd name="connsiteY59" fmla="*/ 1960918 h 3932403"/>
                    <a:gd name="connsiteX60" fmla="*/ 1447495 w 2218135"/>
                    <a:gd name="connsiteY60" fmla="*/ 1857669 h 3932403"/>
                    <a:gd name="connsiteX61" fmla="*/ 1528067 w 2218135"/>
                    <a:gd name="connsiteY61" fmla="*/ 1778971 h 3932403"/>
                    <a:gd name="connsiteX62" fmla="*/ 1505582 w 2218135"/>
                    <a:gd name="connsiteY62" fmla="*/ 1647807 h 3932403"/>
                    <a:gd name="connsiteX63" fmla="*/ 1511801 w 2218135"/>
                    <a:gd name="connsiteY63" fmla="*/ 1520175 h 3932403"/>
                    <a:gd name="connsiteX64" fmla="*/ 1466233 w 2218135"/>
                    <a:gd name="connsiteY64" fmla="*/ 1415460 h 3932403"/>
                    <a:gd name="connsiteX65" fmla="*/ 1512343 w 2218135"/>
                    <a:gd name="connsiteY65" fmla="*/ 837910 h 3932403"/>
                    <a:gd name="connsiteX66" fmla="*/ 1602740 w 2218135"/>
                    <a:gd name="connsiteY66" fmla="*/ 1112578 h 3932403"/>
                    <a:gd name="connsiteX67" fmla="*/ 1564495 w 2218135"/>
                    <a:gd name="connsiteY67" fmla="*/ 1446351 h 3932403"/>
                    <a:gd name="connsiteX68" fmla="*/ 1870454 w 2218135"/>
                    <a:gd name="connsiteY68" fmla="*/ 1745356 h 3932403"/>
                    <a:gd name="connsiteX69" fmla="*/ 1978235 w 2218135"/>
                    <a:gd name="connsiteY69" fmla="*/ 2134759 h 3932403"/>
                    <a:gd name="connsiteX70" fmla="*/ 1814826 w 2218135"/>
                    <a:gd name="connsiteY70" fmla="*/ 2461578 h 3932403"/>
                    <a:gd name="connsiteX71" fmla="*/ 2037341 w 2218135"/>
                    <a:gd name="connsiteY71" fmla="*/ 2600651 h 3932403"/>
                    <a:gd name="connsiteX72" fmla="*/ 2218135 w 2218135"/>
                    <a:gd name="connsiteY72" fmla="*/ 1752310 h 3932403"/>
                    <a:gd name="connsiteX73" fmla="*/ 1787011 w 2218135"/>
                    <a:gd name="connsiteY73" fmla="*/ 1185590 h 3932403"/>
                    <a:gd name="connsiteX74" fmla="*/ 1797441 w 2218135"/>
                    <a:gd name="connsiteY74" fmla="*/ 413740 h 3932403"/>
                    <a:gd name="connsiteX75" fmla="*/ 1860024 w 2218135"/>
                    <a:gd name="connsiteY75" fmla="*/ 90397 h 3932403"/>
                    <a:gd name="connsiteX76" fmla="*/ 1209862 w 2218135"/>
                    <a:gd name="connsiteY76"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74433 w 2218135"/>
                    <a:gd name="connsiteY18" fmla="*/ 2405949 h 3932403"/>
                    <a:gd name="connsiteX19" fmla="*/ 639665 w 2218135"/>
                    <a:gd name="connsiteY19" fmla="*/ 2068699 h 3932403"/>
                    <a:gd name="connsiteX20" fmla="*/ 1053405 w 2218135"/>
                    <a:gd name="connsiteY20" fmla="*/ 1947011 h 3932403"/>
                    <a:gd name="connsiteX21" fmla="*/ 1162682 w 2218135"/>
                    <a:gd name="connsiteY21" fmla="*/ 1795834 h 3932403"/>
                    <a:gd name="connsiteX22" fmla="*/ 1189000 w 2218135"/>
                    <a:gd name="connsiteY22" fmla="*/ 1880952 h 3932403"/>
                    <a:gd name="connsiteX23" fmla="*/ 771826 w 2218135"/>
                    <a:gd name="connsiteY23" fmla="*/ 2489869 h 3932403"/>
                    <a:gd name="connsiteX24" fmla="*/ 656764 w 2218135"/>
                    <a:gd name="connsiteY24" fmla="*/ 2764573 h 3932403"/>
                    <a:gd name="connsiteX25" fmla="*/ 632711 w 2218135"/>
                    <a:gd name="connsiteY25" fmla="*/ 3066543 h 3932403"/>
                    <a:gd name="connsiteX26" fmla="*/ 333479 w 2218135"/>
                    <a:gd name="connsiteY26" fmla="*/ 3456942 h 3932403"/>
                    <a:gd name="connsiteX27" fmla="*/ 326981 w 2218135"/>
                    <a:gd name="connsiteY27" fmla="*/ 3742682 h 3932403"/>
                    <a:gd name="connsiteX28" fmla="*/ 297000 w 2218135"/>
                    <a:gd name="connsiteY28" fmla="*/ 3922565 h 3932403"/>
                    <a:gd name="connsiteX29" fmla="*/ 353213 w 2218135"/>
                    <a:gd name="connsiteY29" fmla="*/ 3903827 h 3932403"/>
                    <a:gd name="connsiteX30" fmla="*/ 390482 w 2218135"/>
                    <a:gd name="connsiteY30" fmla="*/ 3895062 h 3932403"/>
                    <a:gd name="connsiteX31" fmla="*/ 433785 w 2218135"/>
                    <a:gd name="connsiteY31" fmla="*/ 3823255 h 3932403"/>
                    <a:gd name="connsiteX32" fmla="*/ 499367 w 2218135"/>
                    <a:gd name="connsiteY32" fmla="*/ 3767042 h 3932403"/>
                    <a:gd name="connsiteX33" fmla="*/ 510610 w 2218135"/>
                    <a:gd name="connsiteY33" fmla="*/ 3703333 h 3932403"/>
                    <a:gd name="connsiteX34" fmla="*/ 551833 w 2218135"/>
                    <a:gd name="connsiteY34" fmla="*/ 3632130 h 3932403"/>
                    <a:gd name="connsiteX35" fmla="*/ 533095 w 2218135"/>
                    <a:gd name="connsiteY35" fmla="*/ 3545937 h 3932403"/>
                    <a:gd name="connsiteX36" fmla="*/ 596803 w 2218135"/>
                    <a:gd name="connsiteY36" fmla="*/ 3512209 h 3932403"/>
                    <a:gd name="connsiteX37" fmla="*/ 611794 w 2218135"/>
                    <a:gd name="connsiteY37" fmla="*/ 3446627 h 3932403"/>
                    <a:gd name="connsiteX38" fmla="*/ 694240 w 2218135"/>
                    <a:gd name="connsiteY38" fmla="*/ 3435384 h 3932403"/>
                    <a:gd name="connsiteX39" fmla="*/ 737336 w 2218135"/>
                    <a:gd name="connsiteY39" fmla="*/ 3377297 h 3932403"/>
                    <a:gd name="connsiteX40" fmla="*/ 742958 w 2218135"/>
                    <a:gd name="connsiteY40" fmla="*/ 3317337 h 3932403"/>
                    <a:gd name="connsiteX41" fmla="*/ 827391 w 2218135"/>
                    <a:gd name="connsiteY41" fmla="*/ 3256206 h 3932403"/>
                    <a:gd name="connsiteX42" fmla="*/ 829151 w 2218135"/>
                    <a:gd name="connsiteY42" fmla="*/ 3169309 h 3932403"/>
                    <a:gd name="connsiteX43" fmla="*/ 911597 w 2218135"/>
                    <a:gd name="connsiteY43" fmla="*/ 3122465 h 3932403"/>
                    <a:gd name="connsiteX44" fmla="*/ 877869 w 2218135"/>
                    <a:gd name="connsiteY44" fmla="*/ 3062504 h 3932403"/>
                    <a:gd name="connsiteX45" fmla="*/ 917218 w 2218135"/>
                    <a:gd name="connsiteY45" fmla="*/ 3000669 h 3932403"/>
                    <a:gd name="connsiteX46" fmla="*/ 902228 w 2218135"/>
                    <a:gd name="connsiteY46" fmla="*/ 2916350 h 3932403"/>
                    <a:gd name="connsiteX47" fmla="*/ 941577 w 2218135"/>
                    <a:gd name="connsiteY47" fmla="*/ 2858263 h 3932403"/>
                    <a:gd name="connsiteX48" fmla="*/ 930335 w 2218135"/>
                    <a:gd name="connsiteY48" fmla="*/ 2805797 h 3932403"/>
                    <a:gd name="connsiteX49" fmla="*/ 971558 w 2218135"/>
                    <a:gd name="connsiteY49" fmla="*/ 2751458 h 3932403"/>
                    <a:gd name="connsiteX50" fmla="*/ 969684 w 2218135"/>
                    <a:gd name="connsiteY50" fmla="*/ 2689624 h 3932403"/>
                    <a:gd name="connsiteX51" fmla="*/ 1033392 w 2218135"/>
                    <a:gd name="connsiteY51" fmla="*/ 2652148 h 3932403"/>
                    <a:gd name="connsiteX52" fmla="*/ 1084696 w 2218135"/>
                    <a:gd name="connsiteY52" fmla="*/ 2565634 h 3932403"/>
                    <a:gd name="connsiteX53" fmla="*/ 1074615 w 2218135"/>
                    <a:gd name="connsiteY53" fmla="*/ 2504120 h 3932403"/>
                    <a:gd name="connsiteX54" fmla="*/ 1164556 w 2218135"/>
                    <a:gd name="connsiteY54" fmla="*/ 2423548 h 3932403"/>
                    <a:gd name="connsiteX55" fmla="*/ 1207653 w 2218135"/>
                    <a:gd name="connsiteY55" fmla="*/ 2346724 h 3932403"/>
                    <a:gd name="connsiteX56" fmla="*/ 1261992 w 2218135"/>
                    <a:gd name="connsiteY56" fmla="*/ 2301753 h 3932403"/>
                    <a:gd name="connsiteX57" fmla="*/ 1297594 w 2218135"/>
                    <a:gd name="connsiteY57" fmla="*/ 2206191 h 3932403"/>
                    <a:gd name="connsiteX58" fmla="*/ 1391282 w 2218135"/>
                    <a:gd name="connsiteY58" fmla="*/ 2163094 h 3932403"/>
                    <a:gd name="connsiteX59" fmla="*/ 1408146 w 2218135"/>
                    <a:gd name="connsiteY59" fmla="*/ 2075027 h 3932403"/>
                    <a:gd name="connsiteX60" fmla="*/ 1484529 w 2218135"/>
                    <a:gd name="connsiteY60" fmla="*/ 1960918 h 3932403"/>
                    <a:gd name="connsiteX61" fmla="*/ 1447495 w 2218135"/>
                    <a:gd name="connsiteY61" fmla="*/ 1857669 h 3932403"/>
                    <a:gd name="connsiteX62" fmla="*/ 1528067 w 2218135"/>
                    <a:gd name="connsiteY62" fmla="*/ 1778971 h 3932403"/>
                    <a:gd name="connsiteX63" fmla="*/ 1505582 w 2218135"/>
                    <a:gd name="connsiteY63" fmla="*/ 1647807 h 3932403"/>
                    <a:gd name="connsiteX64" fmla="*/ 1511801 w 2218135"/>
                    <a:gd name="connsiteY64" fmla="*/ 1520175 h 3932403"/>
                    <a:gd name="connsiteX65" fmla="*/ 1466233 w 2218135"/>
                    <a:gd name="connsiteY65" fmla="*/ 1415460 h 3932403"/>
                    <a:gd name="connsiteX66" fmla="*/ 1512343 w 2218135"/>
                    <a:gd name="connsiteY66" fmla="*/ 837910 h 3932403"/>
                    <a:gd name="connsiteX67" fmla="*/ 1602740 w 2218135"/>
                    <a:gd name="connsiteY67" fmla="*/ 1112578 h 3932403"/>
                    <a:gd name="connsiteX68" fmla="*/ 1564495 w 2218135"/>
                    <a:gd name="connsiteY68" fmla="*/ 1446351 h 3932403"/>
                    <a:gd name="connsiteX69" fmla="*/ 1870454 w 2218135"/>
                    <a:gd name="connsiteY69" fmla="*/ 1745356 h 3932403"/>
                    <a:gd name="connsiteX70" fmla="*/ 1978235 w 2218135"/>
                    <a:gd name="connsiteY70" fmla="*/ 2134759 h 3932403"/>
                    <a:gd name="connsiteX71" fmla="*/ 1814826 w 2218135"/>
                    <a:gd name="connsiteY71" fmla="*/ 2461578 h 3932403"/>
                    <a:gd name="connsiteX72" fmla="*/ 2037341 w 2218135"/>
                    <a:gd name="connsiteY72" fmla="*/ 2600651 h 3932403"/>
                    <a:gd name="connsiteX73" fmla="*/ 2218135 w 2218135"/>
                    <a:gd name="connsiteY73" fmla="*/ 1752310 h 3932403"/>
                    <a:gd name="connsiteX74" fmla="*/ 1787011 w 2218135"/>
                    <a:gd name="connsiteY74" fmla="*/ 1185590 h 3932403"/>
                    <a:gd name="connsiteX75" fmla="*/ 1797441 w 2218135"/>
                    <a:gd name="connsiteY75" fmla="*/ 413740 h 3932403"/>
                    <a:gd name="connsiteX76" fmla="*/ 1860024 w 2218135"/>
                    <a:gd name="connsiteY76" fmla="*/ 90397 h 3932403"/>
                    <a:gd name="connsiteX77" fmla="*/ 1209862 w 2218135"/>
                    <a:gd name="connsiteY77"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74433 w 2218135"/>
                    <a:gd name="connsiteY18" fmla="*/ 2405949 h 3932403"/>
                    <a:gd name="connsiteX19" fmla="*/ 639665 w 2218135"/>
                    <a:gd name="connsiteY19" fmla="*/ 2068699 h 3932403"/>
                    <a:gd name="connsiteX20" fmla="*/ 1053405 w 2218135"/>
                    <a:gd name="connsiteY20" fmla="*/ 1947011 h 3932403"/>
                    <a:gd name="connsiteX21" fmla="*/ 1162682 w 2218135"/>
                    <a:gd name="connsiteY21" fmla="*/ 1795834 h 3932403"/>
                    <a:gd name="connsiteX22" fmla="*/ 1189000 w 2218135"/>
                    <a:gd name="connsiteY22" fmla="*/ 1880952 h 3932403"/>
                    <a:gd name="connsiteX23" fmla="*/ 771826 w 2218135"/>
                    <a:gd name="connsiteY23" fmla="*/ 2489869 h 3932403"/>
                    <a:gd name="connsiteX24" fmla="*/ 656764 w 2218135"/>
                    <a:gd name="connsiteY24" fmla="*/ 2764573 h 3932403"/>
                    <a:gd name="connsiteX25" fmla="*/ 632711 w 2218135"/>
                    <a:gd name="connsiteY25" fmla="*/ 3066543 h 3932403"/>
                    <a:gd name="connsiteX26" fmla="*/ 333479 w 2218135"/>
                    <a:gd name="connsiteY26" fmla="*/ 3456942 h 3932403"/>
                    <a:gd name="connsiteX27" fmla="*/ 326981 w 2218135"/>
                    <a:gd name="connsiteY27" fmla="*/ 3742682 h 3932403"/>
                    <a:gd name="connsiteX28" fmla="*/ 297000 w 2218135"/>
                    <a:gd name="connsiteY28" fmla="*/ 3922565 h 3932403"/>
                    <a:gd name="connsiteX29" fmla="*/ 353213 w 2218135"/>
                    <a:gd name="connsiteY29" fmla="*/ 3903827 h 3932403"/>
                    <a:gd name="connsiteX30" fmla="*/ 390482 w 2218135"/>
                    <a:gd name="connsiteY30" fmla="*/ 3895062 h 3932403"/>
                    <a:gd name="connsiteX31" fmla="*/ 433785 w 2218135"/>
                    <a:gd name="connsiteY31" fmla="*/ 3823255 h 3932403"/>
                    <a:gd name="connsiteX32" fmla="*/ 499367 w 2218135"/>
                    <a:gd name="connsiteY32" fmla="*/ 3767042 h 3932403"/>
                    <a:gd name="connsiteX33" fmla="*/ 510610 w 2218135"/>
                    <a:gd name="connsiteY33" fmla="*/ 3703333 h 3932403"/>
                    <a:gd name="connsiteX34" fmla="*/ 551833 w 2218135"/>
                    <a:gd name="connsiteY34" fmla="*/ 3632130 h 3932403"/>
                    <a:gd name="connsiteX35" fmla="*/ 533095 w 2218135"/>
                    <a:gd name="connsiteY35" fmla="*/ 3545937 h 3932403"/>
                    <a:gd name="connsiteX36" fmla="*/ 596803 w 2218135"/>
                    <a:gd name="connsiteY36" fmla="*/ 3512209 h 3932403"/>
                    <a:gd name="connsiteX37" fmla="*/ 611794 w 2218135"/>
                    <a:gd name="connsiteY37" fmla="*/ 3446627 h 3932403"/>
                    <a:gd name="connsiteX38" fmla="*/ 694240 w 2218135"/>
                    <a:gd name="connsiteY38" fmla="*/ 3435384 h 3932403"/>
                    <a:gd name="connsiteX39" fmla="*/ 737336 w 2218135"/>
                    <a:gd name="connsiteY39" fmla="*/ 3377297 h 3932403"/>
                    <a:gd name="connsiteX40" fmla="*/ 742958 w 2218135"/>
                    <a:gd name="connsiteY40" fmla="*/ 3317337 h 3932403"/>
                    <a:gd name="connsiteX41" fmla="*/ 827391 w 2218135"/>
                    <a:gd name="connsiteY41" fmla="*/ 3256206 h 3932403"/>
                    <a:gd name="connsiteX42" fmla="*/ 829151 w 2218135"/>
                    <a:gd name="connsiteY42" fmla="*/ 3169309 h 3932403"/>
                    <a:gd name="connsiteX43" fmla="*/ 911597 w 2218135"/>
                    <a:gd name="connsiteY43" fmla="*/ 3122465 h 3932403"/>
                    <a:gd name="connsiteX44" fmla="*/ 877869 w 2218135"/>
                    <a:gd name="connsiteY44" fmla="*/ 3062504 h 3932403"/>
                    <a:gd name="connsiteX45" fmla="*/ 917218 w 2218135"/>
                    <a:gd name="connsiteY45" fmla="*/ 3000669 h 3932403"/>
                    <a:gd name="connsiteX46" fmla="*/ 902228 w 2218135"/>
                    <a:gd name="connsiteY46" fmla="*/ 2916350 h 3932403"/>
                    <a:gd name="connsiteX47" fmla="*/ 941577 w 2218135"/>
                    <a:gd name="connsiteY47" fmla="*/ 2858263 h 3932403"/>
                    <a:gd name="connsiteX48" fmla="*/ 930335 w 2218135"/>
                    <a:gd name="connsiteY48" fmla="*/ 2805797 h 3932403"/>
                    <a:gd name="connsiteX49" fmla="*/ 971558 w 2218135"/>
                    <a:gd name="connsiteY49" fmla="*/ 2751458 h 3932403"/>
                    <a:gd name="connsiteX50" fmla="*/ 969684 w 2218135"/>
                    <a:gd name="connsiteY50" fmla="*/ 2689624 h 3932403"/>
                    <a:gd name="connsiteX51" fmla="*/ 1033392 w 2218135"/>
                    <a:gd name="connsiteY51" fmla="*/ 2652148 h 3932403"/>
                    <a:gd name="connsiteX52" fmla="*/ 1084696 w 2218135"/>
                    <a:gd name="connsiteY52" fmla="*/ 2565634 h 3932403"/>
                    <a:gd name="connsiteX53" fmla="*/ 1074615 w 2218135"/>
                    <a:gd name="connsiteY53" fmla="*/ 2504120 h 3932403"/>
                    <a:gd name="connsiteX54" fmla="*/ 1164556 w 2218135"/>
                    <a:gd name="connsiteY54" fmla="*/ 2423548 h 3932403"/>
                    <a:gd name="connsiteX55" fmla="*/ 1207653 w 2218135"/>
                    <a:gd name="connsiteY55" fmla="*/ 2346724 h 3932403"/>
                    <a:gd name="connsiteX56" fmla="*/ 1261992 w 2218135"/>
                    <a:gd name="connsiteY56" fmla="*/ 2301753 h 3932403"/>
                    <a:gd name="connsiteX57" fmla="*/ 1297594 w 2218135"/>
                    <a:gd name="connsiteY57" fmla="*/ 2206191 h 3932403"/>
                    <a:gd name="connsiteX58" fmla="*/ 1391282 w 2218135"/>
                    <a:gd name="connsiteY58" fmla="*/ 2163094 h 3932403"/>
                    <a:gd name="connsiteX59" fmla="*/ 1408146 w 2218135"/>
                    <a:gd name="connsiteY59" fmla="*/ 2075027 h 3932403"/>
                    <a:gd name="connsiteX60" fmla="*/ 1484529 w 2218135"/>
                    <a:gd name="connsiteY60" fmla="*/ 1960918 h 3932403"/>
                    <a:gd name="connsiteX61" fmla="*/ 1447495 w 2218135"/>
                    <a:gd name="connsiteY61" fmla="*/ 1857669 h 3932403"/>
                    <a:gd name="connsiteX62" fmla="*/ 1528067 w 2218135"/>
                    <a:gd name="connsiteY62" fmla="*/ 1778971 h 3932403"/>
                    <a:gd name="connsiteX63" fmla="*/ 1505582 w 2218135"/>
                    <a:gd name="connsiteY63" fmla="*/ 1647807 h 3932403"/>
                    <a:gd name="connsiteX64" fmla="*/ 1511801 w 2218135"/>
                    <a:gd name="connsiteY64" fmla="*/ 1520175 h 3932403"/>
                    <a:gd name="connsiteX65" fmla="*/ 1466233 w 2218135"/>
                    <a:gd name="connsiteY65" fmla="*/ 1415460 h 3932403"/>
                    <a:gd name="connsiteX66" fmla="*/ 1512343 w 2218135"/>
                    <a:gd name="connsiteY66" fmla="*/ 837910 h 3932403"/>
                    <a:gd name="connsiteX67" fmla="*/ 1602740 w 2218135"/>
                    <a:gd name="connsiteY67" fmla="*/ 1112578 h 3932403"/>
                    <a:gd name="connsiteX68" fmla="*/ 1564495 w 2218135"/>
                    <a:gd name="connsiteY68" fmla="*/ 1446351 h 3932403"/>
                    <a:gd name="connsiteX69" fmla="*/ 1870454 w 2218135"/>
                    <a:gd name="connsiteY69" fmla="*/ 1745356 h 3932403"/>
                    <a:gd name="connsiteX70" fmla="*/ 1978235 w 2218135"/>
                    <a:gd name="connsiteY70" fmla="*/ 2134759 h 3932403"/>
                    <a:gd name="connsiteX71" fmla="*/ 1814826 w 2218135"/>
                    <a:gd name="connsiteY71" fmla="*/ 2461578 h 3932403"/>
                    <a:gd name="connsiteX72" fmla="*/ 2037341 w 2218135"/>
                    <a:gd name="connsiteY72" fmla="*/ 2600651 h 3932403"/>
                    <a:gd name="connsiteX73" fmla="*/ 2218135 w 2218135"/>
                    <a:gd name="connsiteY73" fmla="*/ 1752310 h 3932403"/>
                    <a:gd name="connsiteX74" fmla="*/ 1787011 w 2218135"/>
                    <a:gd name="connsiteY74" fmla="*/ 1185590 h 3932403"/>
                    <a:gd name="connsiteX75" fmla="*/ 1797441 w 2218135"/>
                    <a:gd name="connsiteY75" fmla="*/ 413740 h 3932403"/>
                    <a:gd name="connsiteX76" fmla="*/ 1860024 w 2218135"/>
                    <a:gd name="connsiteY76" fmla="*/ 90397 h 3932403"/>
                    <a:gd name="connsiteX77" fmla="*/ 1209862 w 2218135"/>
                    <a:gd name="connsiteY77"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74433 w 2218135"/>
                    <a:gd name="connsiteY18" fmla="*/ 2405949 h 3932403"/>
                    <a:gd name="connsiteX19" fmla="*/ 639665 w 2218135"/>
                    <a:gd name="connsiteY19" fmla="*/ 2068699 h 3932403"/>
                    <a:gd name="connsiteX20" fmla="*/ 1053405 w 2218135"/>
                    <a:gd name="connsiteY20" fmla="*/ 1947011 h 3932403"/>
                    <a:gd name="connsiteX21" fmla="*/ 1162682 w 2218135"/>
                    <a:gd name="connsiteY21" fmla="*/ 1795834 h 3932403"/>
                    <a:gd name="connsiteX22" fmla="*/ 1189000 w 2218135"/>
                    <a:gd name="connsiteY22" fmla="*/ 1880952 h 3932403"/>
                    <a:gd name="connsiteX23" fmla="*/ 771826 w 2218135"/>
                    <a:gd name="connsiteY23" fmla="*/ 2489869 h 3932403"/>
                    <a:gd name="connsiteX24" fmla="*/ 656764 w 2218135"/>
                    <a:gd name="connsiteY24" fmla="*/ 2764573 h 3932403"/>
                    <a:gd name="connsiteX25" fmla="*/ 632711 w 2218135"/>
                    <a:gd name="connsiteY25" fmla="*/ 3066543 h 3932403"/>
                    <a:gd name="connsiteX26" fmla="*/ 333479 w 2218135"/>
                    <a:gd name="connsiteY26" fmla="*/ 3456942 h 3932403"/>
                    <a:gd name="connsiteX27" fmla="*/ 326981 w 2218135"/>
                    <a:gd name="connsiteY27" fmla="*/ 3742682 h 3932403"/>
                    <a:gd name="connsiteX28" fmla="*/ 297000 w 2218135"/>
                    <a:gd name="connsiteY28" fmla="*/ 3922565 h 3932403"/>
                    <a:gd name="connsiteX29" fmla="*/ 353213 w 2218135"/>
                    <a:gd name="connsiteY29" fmla="*/ 3903827 h 3932403"/>
                    <a:gd name="connsiteX30" fmla="*/ 390482 w 2218135"/>
                    <a:gd name="connsiteY30" fmla="*/ 3895062 h 3932403"/>
                    <a:gd name="connsiteX31" fmla="*/ 433785 w 2218135"/>
                    <a:gd name="connsiteY31" fmla="*/ 3823255 h 3932403"/>
                    <a:gd name="connsiteX32" fmla="*/ 499367 w 2218135"/>
                    <a:gd name="connsiteY32" fmla="*/ 3767042 h 3932403"/>
                    <a:gd name="connsiteX33" fmla="*/ 510610 w 2218135"/>
                    <a:gd name="connsiteY33" fmla="*/ 3703333 h 3932403"/>
                    <a:gd name="connsiteX34" fmla="*/ 551833 w 2218135"/>
                    <a:gd name="connsiteY34" fmla="*/ 3632130 h 3932403"/>
                    <a:gd name="connsiteX35" fmla="*/ 533095 w 2218135"/>
                    <a:gd name="connsiteY35" fmla="*/ 3545937 h 3932403"/>
                    <a:gd name="connsiteX36" fmla="*/ 596803 w 2218135"/>
                    <a:gd name="connsiteY36" fmla="*/ 3512209 h 3932403"/>
                    <a:gd name="connsiteX37" fmla="*/ 611794 w 2218135"/>
                    <a:gd name="connsiteY37" fmla="*/ 3446627 h 3932403"/>
                    <a:gd name="connsiteX38" fmla="*/ 694240 w 2218135"/>
                    <a:gd name="connsiteY38" fmla="*/ 3435384 h 3932403"/>
                    <a:gd name="connsiteX39" fmla="*/ 737336 w 2218135"/>
                    <a:gd name="connsiteY39" fmla="*/ 3377297 h 3932403"/>
                    <a:gd name="connsiteX40" fmla="*/ 742958 w 2218135"/>
                    <a:gd name="connsiteY40" fmla="*/ 3317337 h 3932403"/>
                    <a:gd name="connsiteX41" fmla="*/ 827391 w 2218135"/>
                    <a:gd name="connsiteY41" fmla="*/ 3256206 h 3932403"/>
                    <a:gd name="connsiteX42" fmla="*/ 829151 w 2218135"/>
                    <a:gd name="connsiteY42" fmla="*/ 3169309 h 3932403"/>
                    <a:gd name="connsiteX43" fmla="*/ 911597 w 2218135"/>
                    <a:gd name="connsiteY43" fmla="*/ 3122465 h 3932403"/>
                    <a:gd name="connsiteX44" fmla="*/ 877869 w 2218135"/>
                    <a:gd name="connsiteY44" fmla="*/ 3062504 h 3932403"/>
                    <a:gd name="connsiteX45" fmla="*/ 917218 w 2218135"/>
                    <a:gd name="connsiteY45" fmla="*/ 3000669 h 3932403"/>
                    <a:gd name="connsiteX46" fmla="*/ 902228 w 2218135"/>
                    <a:gd name="connsiteY46" fmla="*/ 2916350 h 3932403"/>
                    <a:gd name="connsiteX47" fmla="*/ 941577 w 2218135"/>
                    <a:gd name="connsiteY47" fmla="*/ 2858263 h 3932403"/>
                    <a:gd name="connsiteX48" fmla="*/ 930335 w 2218135"/>
                    <a:gd name="connsiteY48" fmla="*/ 2805797 h 3932403"/>
                    <a:gd name="connsiteX49" fmla="*/ 971558 w 2218135"/>
                    <a:gd name="connsiteY49" fmla="*/ 2751458 h 3932403"/>
                    <a:gd name="connsiteX50" fmla="*/ 969684 w 2218135"/>
                    <a:gd name="connsiteY50" fmla="*/ 2689624 h 3932403"/>
                    <a:gd name="connsiteX51" fmla="*/ 1033392 w 2218135"/>
                    <a:gd name="connsiteY51" fmla="*/ 2652148 h 3932403"/>
                    <a:gd name="connsiteX52" fmla="*/ 1084696 w 2218135"/>
                    <a:gd name="connsiteY52" fmla="*/ 2565634 h 3932403"/>
                    <a:gd name="connsiteX53" fmla="*/ 1074615 w 2218135"/>
                    <a:gd name="connsiteY53" fmla="*/ 2504120 h 3932403"/>
                    <a:gd name="connsiteX54" fmla="*/ 1164556 w 2218135"/>
                    <a:gd name="connsiteY54" fmla="*/ 2423548 h 3932403"/>
                    <a:gd name="connsiteX55" fmla="*/ 1207653 w 2218135"/>
                    <a:gd name="connsiteY55" fmla="*/ 2346724 h 3932403"/>
                    <a:gd name="connsiteX56" fmla="*/ 1261992 w 2218135"/>
                    <a:gd name="connsiteY56" fmla="*/ 2301753 h 3932403"/>
                    <a:gd name="connsiteX57" fmla="*/ 1297594 w 2218135"/>
                    <a:gd name="connsiteY57" fmla="*/ 2206191 h 3932403"/>
                    <a:gd name="connsiteX58" fmla="*/ 1391282 w 2218135"/>
                    <a:gd name="connsiteY58" fmla="*/ 2163094 h 3932403"/>
                    <a:gd name="connsiteX59" fmla="*/ 1408146 w 2218135"/>
                    <a:gd name="connsiteY59" fmla="*/ 2075027 h 3932403"/>
                    <a:gd name="connsiteX60" fmla="*/ 1484529 w 2218135"/>
                    <a:gd name="connsiteY60" fmla="*/ 1960918 h 3932403"/>
                    <a:gd name="connsiteX61" fmla="*/ 1447495 w 2218135"/>
                    <a:gd name="connsiteY61" fmla="*/ 1857669 h 3932403"/>
                    <a:gd name="connsiteX62" fmla="*/ 1528067 w 2218135"/>
                    <a:gd name="connsiteY62" fmla="*/ 1778971 h 3932403"/>
                    <a:gd name="connsiteX63" fmla="*/ 1505582 w 2218135"/>
                    <a:gd name="connsiteY63" fmla="*/ 1647807 h 3932403"/>
                    <a:gd name="connsiteX64" fmla="*/ 1511801 w 2218135"/>
                    <a:gd name="connsiteY64" fmla="*/ 1520175 h 3932403"/>
                    <a:gd name="connsiteX65" fmla="*/ 1466233 w 2218135"/>
                    <a:gd name="connsiteY65" fmla="*/ 1415460 h 3932403"/>
                    <a:gd name="connsiteX66" fmla="*/ 1512343 w 2218135"/>
                    <a:gd name="connsiteY66" fmla="*/ 837910 h 3932403"/>
                    <a:gd name="connsiteX67" fmla="*/ 1602740 w 2218135"/>
                    <a:gd name="connsiteY67" fmla="*/ 1112578 h 3932403"/>
                    <a:gd name="connsiteX68" fmla="*/ 1564495 w 2218135"/>
                    <a:gd name="connsiteY68" fmla="*/ 1446351 h 3932403"/>
                    <a:gd name="connsiteX69" fmla="*/ 1870454 w 2218135"/>
                    <a:gd name="connsiteY69" fmla="*/ 1745356 h 3932403"/>
                    <a:gd name="connsiteX70" fmla="*/ 1978235 w 2218135"/>
                    <a:gd name="connsiteY70" fmla="*/ 2134759 h 3932403"/>
                    <a:gd name="connsiteX71" fmla="*/ 1814826 w 2218135"/>
                    <a:gd name="connsiteY71" fmla="*/ 2461578 h 3932403"/>
                    <a:gd name="connsiteX72" fmla="*/ 2037341 w 2218135"/>
                    <a:gd name="connsiteY72" fmla="*/ 2600651 h 3932403"/>
                    <a:gd name="connsiteX73" fmla="*/ 2218135 w 2218135"/>
                    <a:gd name="connsiteY73" fmla="*/ 1752310 h 3932403"/>
                    <a:gd name="connsiteX74" fmla="*/ 1787011 w 2218135"/>
                    <a:gd name="connsiteY74" fmla="*/ 1185590 h 3932403"/>
                    <a:gd name="connsiteX75" fmla="*/ 1797441 w 2218135"/>
                    <a:gd name="connsiteY75" fmla="*/ 413740 h 3932403"/>
                    <a:gd name="connsiteX76" fmla="*/ 1860024 w 2218135"/>
                    <a:gd name="connsiteY76" fmla="*/ 90397 h 3932403"/>
                    <a:gd name="connsiteX77" fmla="*/ 1209862 w 2218135"/>
                    <a:gd name="connsiteY77"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39665 w 2218135"/>
                    <a:gd name="connsiteY20" fmla="*/ 2068699 h 3932403"/>
                    <a:gd name="connsiteX21" fmla="*/ 1053405 w 2218135"/>
                    <a:gd name="connsiteY21" fmla="*/ 1947011 h 3932403"/>
                    <a:gd name="connsiteX22" fmla="*/ 1162682 w 2218135"/>
                    <a:gd name="connsiteY22" fmla="*/ 1795834 h 3932403"/>
                    <a:gd name="connsiteX23" fmla="*/ 1189000 w 2218135"/>
                    <a:gd name="connsiteY23" fmla="*/ 1880952 h 3932403"/>
                    <a:gd name="connsiteX24" fmla="*/ 771826 w 2218135"/>
                    <a:gd name="connsiteY24" fmla="*/ 2489869 h 3932403"/>
                    <a:gd name="connsiteX25" fmla="*/ 656764 w 2218135"/>
                    <a:gd name="connsiteY25" fmla="*/ 2764573 h 3932403"/>
                    <a:gd name="connsiteX26" fmla="*/ 632711 w 2218135"/>
                    <a:gd name="connsiteY26" fmla="*/ 3066543 h 3932403"/>
                    <a:gd name="connsiteX27" fmla="*/ 333479 w 2218135"/>
                    <a:gd name="connsiteY27" fmla="*/ 3456942 h 3932403"/>
                    <a:gd name="connsiteX28" fmla="*/ 326981 w 2218135"/>
                    <a:gd name="connsiteY28" fmla="*/ 3742682 h 3932403"/>
                    <a:gd name="connsiteX29" fmla="*/ 297000 w 2218135"/>
                    <a:gd name="connsiteY29" fmla="*/ 3922565 h 3932403"/>
                    <a:gd name="connsiteX30" fmla="*/ 353213 w 2218135"/>
                    <a:gd name="connsiteY30" fmla="*/ 3903827 h 3932403"/>
                    <a:gd name="connsiteX31" fmla="*/ 390482 w 2218135"/>
                    <a:gd name="connsiteY31" fmla="*/ 3895062 h 3932403"/>
                    <a:gd name="connsiteX32" fmla="*/ 433785 w 2218135"/>
                    <a:gd name="connsiteY32" fmla="*/ 3823255 h 3932403"/>
                    <a:gd name="connsiteX33" fmla="*/ 499367 w 2218135"/>
                    <a:gd name="connsiteY33" fmla="*/ 3767042 h 3932403"/>
                    <a:gd name="connsiteX34" fmla="*/ 510610 w 2218135"/>
                    <a:gd name="connsiteY34" fmla="*/ 3703333 h 3932403"/>
                    <a:gd name="connsiteX35" fmla="*/ 551833 w 2218135"/>
                    <a:gd name="connsiteY35" fmla="*/ 3632130 h 3932403"/>
                    <a:gd name="connsiteX36" fmla="*/ 533095 w 2218135"/>
                    <a:gd name="connsiteY36" fmla="*/ 3545937 h 3932403"/>
                    <a:gd name="connsiteX37" fmla="*/ 596803 w 2218135"/>
                    <a:gd name="connsiteY37" fmla="*/ 3512209 h 3932403"/>
                    <a:gd name="connsiteX38" fmla="*/ 611794 w 2218135"/>
                    <a:gd name="connsiteY38" fmla="*/ 3446627 h 3932403"/>
                    <a:gd name="connsiteX39" fmla="*/ 694240 w 2218135"/>
                    <a:gd name="connsiteY39" fmla="*/ 3435384 h 3932403"/>
                    <a:gd name="connsiteX40" fmla="*/ 737336 w 2218135"/>
                    <a:gd name="connsiteY40" fmla="*/ 3377297 h 3932403"/>
                    <a:gd name="connsiteX41" fmla="*/ 742958 w 2218135"/>
                    <a:gd name="connsiteY41" fmla="*/ 3317337 h 3932403"/>
                    <a:gd name="connsiteX42" fmla="*/ 827391 w 2218135"/>
                    <a:gd name="connsiteY42" fmla="*/ 3256206 h 3932403"/>
                    <a:gd name="connsiteX43" fmla="*/ 829151 w 2218135"/>
                    <a:gd name="connsiteY43" fmla="*/ 3169309 h 3932403"/>
                    <a:gd name="connsiteX44" fmla="*/ 911597 w 2218135"/>
                    <a:gd name="connsiteY44" fmla="*/ 3122465 h 3932403"/>
                    <a:gd name="connsiteX45" fmla="*/ 877869 w 2218135"/>
                    <a:gd name="connsiteY45" fmla="*/ 3062504 h 3932403"/>
                    <a:gd name="connsiteX46" fmla="*/ 917218 w 2218135"/>
                    <a:gd name="connsiteY46" fmla="*/ 3000669 h 3932403"/>
                    <a:gd name="connsiteX47" fmla="*/ 902228 w 2218135"/>
                    <a:gd name="connsiteY47" fmla="*/ 2916350 h 3932403"/>
                    <a:gd name="connsiteX48" fmla="*/ 941577 w 2218135"/>
                    <a:gd name="connsiteY48" fmla="*/ 2858263 h 3932403"/>
                    <a:gd name="connsiteX49" fmla="*/ 930335 w 2218135"/>
                    <a:gd name="connsiteY49" fmla="*/ 2805797 h 3932403"/>
                    <a:gd name="connsiteX50" fmla="*/ 971558 w 2218135"/>
                    <a:gd name="connsiteY50" fmla="*/ 2751458 h 3932403"/>
                    <a:gd name="connsiteX51" fmla="*/ 969684 w 2218135"/>
                    <a:gd name="connsiteY51" fmla="*/ 2689624 h 3932403"/>
                    <a:gd name="connsiteX52" fmla="*/ 1033392 w 2218135"/>
                    <a:gd name="connsiteY52" fmla="*/ 2652148 h 3932403"/>
                    <a:gd name="connsiteX53" fmla="*/ 1084696 w 2218135"/>
                    <a:gd name="connsiteY53" fmla="*/ 2565634 h 3932403"/>
                    <a:gd name="connsiteX54" fmla="*/ 1074615 w 2218135"/>
                    <a:gd name="connsiteY54" fmla="*/ 2504120 h 3932403"/>
                    <a:gd name="connsiteX55" fmla="*/ 1164556 w 2218135"/>
                    <a:gd name="connsiteY55" fmla="*/ 2423548 h 3932403"/>
                    <a:gd name="connsiteX56" fmla="*/ 1207653 w 2218135"/>
                    <a:gd name="connsiteY56" fmla="*/ 2346724 h 3932403"/>
                    <a:gd name="connsiteX57" fmla="*/ 1261992 w 2218135"/>
                    <a:gd name="connsiteY57" fmla="*/ 2301753 h 3932403"/>
                    <a:gd name="connsiteX58" fmla="*/ 1297594 w 2218135"/>
                    <a:gd name="connsiteY58" fmla="*/ 2206191 h 3932403"/>
                    <a:gd name="connsiteX59" fmla="*/ 1391282 w 2218135"/>
                    <a:gd name="connsiteY59" fmla="*/ 2163094 h 3932403"/>
                    <a:gd name="connsiteX60" fmla="*/ 1408146 w 2218135"/>
                    <a:gd name="connsiteY60" fmla="*/ 2075027 h 3932403"/>
                    <a:gd name="connsiteX61" fmla="*/ 1484529 w 2218135"/>
                    <a:gd name="connsiteY61" fmla="*/ 1960918 h 3932403"/>
                    <a:gd name="connsiteX62" fmla="*/ 1447495 w 2218135"/>
                    <a:gd name="connsiteY62" fmla="*/ 1857669 h 3932403"/>
                    <a:gd name="connsiteX63" fmla="*/ 1528067 w 2218135"/>
                    <a:gd name="connsiteY63" fmla="*/ 1778971 h 3932403"/>
                    <a:gd name="connsiteX64" fmla="*/ 1505582 w 2218135"/>
                    <a:gd name="connsiteY64" fmla="*/ 1647807 h 3932403"/>
                    <a:gd name="connsiteX65" fmla="*/ 1511801 w 2218135"/>
                    <a:gd name="connsiteY65" fmla="*/ 1520175 h 3932403"/>
                    <a:gd name="connsiteX66" fmla="*/ 1466233 w 2218135"/>
                    <a:gd name="connsiteY66" fmla="*/ 1415460 h 3932403"/>
                    <a:gd name="connsiteX67" fmla="*/ 1512343 w 2218135"/>
                    <a:gd name="connsiteY67" fmla="*/ 837910 h 3932403"/>
                    <a:gd name="connsiteX68" fmla="*/ 1602740 w 2218135"/>
                    <a:gd name="connsiteY68" fmla="*/ 1112578 h 3932403"/>
                    <a:gd name="connsiteX69" fmla="*/ 1564495 w 2218135"/>
                    <a:gd name="connsiteY69" fmla="*/ 1446351 h 3932403"/>
                    <a:gd name="connsiteX70" fmla="*/ 1870454 w 2218135"/>
                    <a:gd name="connsiteY70" fmla="*/ 1745356 h 3932403"/>
                    <a:gd name="connsiteX71" fmla="*/ 1978235 w 2218135"/>
                    <a:gd name="connsiteY71" fmla="*/ 2134759 h 3932403"/>
                    <a:gd name="connsiteX72" fmla="*/ 1814826 w 2218135"/>
                    <a:gd name="connsiteY72" fmla="*/ 2461578 h 3932403"/>
                    <a:gd name="connsiteX73" fmla="*/ 2037341 w 2218135"/>
                    <a:gd name="connsiteY73" fmla="*/ 2600651 h 3932403"/>
                    <a:gd name="connsiteX74" fmla="*/ 2218135 w 2218135"/>
                    <a:gd name="connsiteY74" fmla="*/ 1752310 h 3932403"/>
                    <a:gd name="connsiteX75" fmla="*/ 1787011 w 2218135"/>
                    <a:gd name="connsiteY75" fmla="*/ 1185590 h 3932403"/>
                    <a:gd name="connsiteX76" fmla="*/ 1797441 w 2218135"/>
                    <a:gd name="connsiteY76" fmla="*/ 413740 h 3932403"/>
                    <a:gd name="connsiteX77" fmla="*/ 1860024 w 2218135"/>
                    <a:gd name="connsiteY77" fmla="*/ 90397 h 3932403"/>
                    <a:gd name="connsiteX78" fmla="*/ 1209862 w 2218135"/>
                    <a:gd name="connsiteY78"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39665 w 2218135"/>
                    <a:gd name="connsiteY21" fmla="*/ 2068699 h 3932403"/>
                    <a:gd name="connsiteX22" fmla="*/ 1053405 w 2218135"/>
                    <a:gd name="connsiteY22" fmla="*/ 1947011 h 3932403"/>
                    <a:gd name="connsiteX23" fmla="*/ 1162682 w 2218135"/>
                    <a:gd name="connsiteY23" fmla="*/ 1795834 h 3932403"/>
                    <a:gd name="connsiteX24" fmla="*/ 1189000 w 2218135"/>
                    <a:gd name="connsiteY24" fmla="*/ 1880952 h 3932403"/>
                    <a:gd name="connsiteX25" fmla="*/ 771826 w 2218135"/>
                    <a:gd name="connsiteY25" fmla="*/ 2489869 h 3932403"/>
                    <a:gd name="connsiteX26" fmla="*/ 656764 w 2218135"/>
                    <a:gd name="connsiteY26" fmla="*/ 2764573 h 3932403"/>
                    <a:gd name="connsiteX27" fmla="*/ 632711 w 2218135"/>
                    <a:gd name="connsiteY27" fmla="*/ 3066543 h 3932403"/>
                    <a:gd name="connsiteX28" fmla="*/ 333479 w 2218135"/>
                    <a:gd name="connsiteY28" fmla="*/ 3456942 h 3932403"/>
                    <a:gd name="connsiteX29" fmla="*/ 326981 w 2218135"/>
                    <a:gd name="connsiteY29" fmla="*/ 3742682 h 3932403"/>
                    <a:gd name="connsiteX30" fmla="*/ 297000 w 2218135"/>
                    <a:gd name="connsiteY30" fmla="*/ 3922565 h 3932403"/>
                    <a:gd name="connsiteX31" fmla="*/ 353213 w 2218135"/>
                    <a:gd name="connsiteY31" fmla="*/ 3903827 h 3932403"/>
                    <a:gd name="connsiteX32" fmla="*/ 390482 w 2218135"/>
                    <a:gd name="connsiteY32" fmla="*/ 3895062 h 3932403"/>
                    <a:gd name="connsiteX33" fmla="*/ 433785 w 2218135"/>
                    <a:gd name="connsiteY33" fmla="*/ 3823255 h 3932403"/>
                    <a:gd name="connsiteX34" fmla="*/ 499367 w 2218135"/>
                    <a:gd name="connsiteY34" fmla="*/ 3767042 h 3932403"/>
                    <a:gd name="connsiteX35" fmla="*/ 510610 w 2218135"/>
                    <a:gd name="connsiteY35" fmla="*/ 3703333 h 3932403"/>
                    <a:gd name="connsiteX36" fmla="*/ 551833 w 2218135"/>
                    <a:gd name="connsiteY36" fmla="*/ 3632130 h 3932403"/>
                    <a:gd name="connsiteX37" fmla="*/ 533095 w 2218135"/>
                    <a:gd name="connsiteY37" fmla="*/ 3545937 h 3932403"/>
                    <a:gd name="connsiteX38" fmla="*/ 596803 w 2218135"/>
                    <a:gd name="connsiteY38" fmla="*/ 3512209 h 3932403"/>
                    <a:gd name="connsiteX39" fmla="*/ 611794 w 2218135"/>
                    <a:gd name="connsiteY39" fmla="*/ 3446627 h 3932403"/>
                    <a:gd name="connsiteX40" fmla="*/ 694240 w 2218135"/>
                    <a:gd name="connsiteY40" fmla="*/ 3435384 h 3932403"/>
                    <a:gd name="connsiteX41" fmla="*/ 737336 w 2218135"/>
                    <a:gd name="connsiteY41" fmla="*/ 3377297 h 3932403"/>
                    <a:gd name="connsiteX42" fmla="*/ 742958 w 2218135"/>
                    <a:gd name="connsiteY42" fmla="*/ 3317337 h 3932403"/>
                    <a:gd name="connsiteX43" fmla="*/ 827391 w 2218135"/>
                    <a:gd name="connsiteY43" fmla="*/ 3256206 h 3932403"/>
                    <a:gd name="connsiteX44" fmla="*/ 829151 w 2218135"/>
                    <a:gd name="connsiteY44" fmla="*/ 3169309 h 3932403"/>
                    <a:gd name="connsiteX45" fmla="*/ 911597 w 2218135"/>
                    <a:gd name="connsiteY45" fmla="*/ 3122465 h 3932403"/>
                    <a:gd name="connsiteX46" fmla="*/ 877869 w 2218135"/>
                    <a:gd name="connsiteY46" fmla="*/ 3062504 h 3932403"/>
                    <a:gd name="connsiteX47" fmla="*/ 917218 w 2218135"/>
                    <a:gd name="connsiteY47" fmla="*/ 3000669 h 3932403"/>
                    <a:gd name="connsiteX48" fmla="*/ 902228 w 2218135"/>
                    <a:gd name="connsiteY48" fmla="*/ 2916350 h 3932403"/>
                    <a:gd name="connsiteX49" fmla="*/ 941577 w 2218135"/>
                    <a:gd name="connsiteY49" fmla="*/ 2858263 h 3932403"/>
                    <a:gd name="connsiteX50" fmla="*/ 930335 w 2218135"/>
                    <a:gd name="connsiteY50" fmla="*/ 2805797 h 3932403"/>
                    <a:gd name="connsiteX51" fmla="*/ 971558 w 2218135"/>
                    <a:gd name="connsiteY51" fmla="*/ 2751458 h 3932403"/>
                    <a:gd name="connsiteX52" fmla="*/ 969684 w 2218135"/>
                    <a:gd name="connsiteY52" fmla="*/ 2689624 h 3932403"/>
                    <a:gd name="connsiteX53" fmla="*/ 1033392 w 2218135"/>
                    <a:gd name="connsiteY53" fmla="*/ 2652148 h 3932403"/>
                    <a:gd name="connsiteX54" fmla="*/ 1084696 w 2218135"/>
                    <a:gd name="connsiteY54" fmla="*/ 2565634 h 3932403"/>
                    <a:gd name="connsiteX55" fmla="*/ 1074615 w 2218135"/>
                    <a:gd name="connsiteY55" fmla="*/ 2504120 h 3932403"/>
                    <a:gd name="connsiteX56" fmla="*/ 1164556 w 2218135"/>
                    <a:gd name="connsiteY56" fmla="*/ 2423548 h 3932403"/>
                    <a:gd name="connsiteX57" fmla="*/ 1207653 w 2218135"/>
                    <a:gd name="connsiteY57" fmla="*/ 2346724 h 3932403"/>
                    <a:gd name="connsiteX58" fmla="*/ 1261992 w 2218135"/>
                    <a:gd name="connsiteY58" fmla="*/ 2301753 h 3932403"/>
                    <a:gd name="connsiteX59" fmla="*/ 1297594 w 2218135"/>
                    <a:gd name="connsiteY59" fmla="*/ 2206191 h 3932403"/>
                    <a:gd name="connsiteX60" fmla="*/ 1391282 w 2218135"/>
                    <a:gd name="connsiteY60" fmla="*/ 2163094 h 3932403"/>
                    <a:gd name="connsiteX61" fmla="*/ 1408146 w 2218135"/>
                    <a:gd name="connsiteY61" fmla="*/ 2075027 h 3932403"/>
                    <a:gd name="connsiteX62" fmla="*/ 1484529 w 2218135"/>
                    <a:gd name="connsiteY62" fmla="*/ 1960918 h 3932403"/>
                    <a:gd name="connsiteX63" fmla="*/ 1447495 w 2218135"/>
                    <a:gd name="connsiteY63" fmla="*/ 1857669 h 3932403"/>
                    <a:gd name="connsiteX64" fmla="*/ 1528067 w 2218135"/>
                    <a:gd name="connsiteY64" fmla="*/ 1778971 h 3932403"/>
                    <a:gd name="connsiteX65" fmla="*/ 1505582 w 2218135"/>
                    <a:gd name="connsiteY65" fmla="*/ 1647807 h 3932403"/>
                    <a:gd name="connsiteX66" fmla="*/ 1511801 w 2218135"/>
                    <a:gd name="connsiteY66" fmla="*/ 1520175 h 3932403"/>
                    <a:gd name="connsiteX67" fmla="*/ 1466233 w 2218135"/>
                    <a:gd name="connsiteY67" fmla="*/ 1415460 h 3932403"/>
                    <a:gd name="connsiteX68" fmla="*/ 1512343 w 2218135"/>
                    <a:gd name="connsiteY68" fmla="*/ 837910 h 3932403"/>
                    <a:gd name="connsiteX69" fmla="*/ 1602740 w 2218135"/>
                    <a:gd name="connsiteY69" fmla="*/ 1112578 h 3932403"/>
                    <a:gd name="connsiteX70" fmla="*/ 1564495 w 2218135"/>
                    <a:gd name="connsiteY70" fmla="*/ 1446351 h 3932403"/>
                    <a:gd name="connsiteX71" fmla="*/ 1870454 w 2218135"/>
                    <a:gd name="connsiteY71" fmla="*/ 1745356 h 3932403"/>
                    <a:gd name="connsiteX72" fmla="*/ 1978235 w 2218135"/>
                    <a:gd name="connsiteY72" fmla="*/ 2134759 h 3932403"/>
                    <a:gd name="connsiteX73" fmla="*/ 1814826 w 2218135"/>
                    <a:gd name="connsiteY73" fmla="*/ 2461578 h 3932403"/>
                    <a:gd name="connsiteX74" fmla="*/ 2037341 w 2218135"/>
                    <a:gd name="connsiteY74" fmla="*/ 2600651 h 3932403"/>
                    <a:gd name="connsiteX75" fmla="*/ 2218135 w 2218135"/>
                    <a:gd name="connsiteY75" fmla="*/ 1752310 h 3932403"/>
                    <a:gd name="connsiteX76" fmla="*/ 1787011 w 2218135"/>
                    <a:gd name="connsiteY76" fmla="*/ 1185590 h 3932403"/>
                    <a:gd name="connsiteX77" fmla="*/ 1797441 w 2218135"/>
                    <a:gd name="connsiteY77" fmla="*/ 413740 h 3932403"/>
                    <a:gd name="connsiteX78" fmla="*/ 1860024 w 2218135"/>
                    <a:gd name="connsiteY78" fmla="*/ 90397 h 3932403"/>
                    <a:gd name="connsiteX79" fmla="*/ 1209862 w 2218135"/>
                    <a:gd name="connsiteY79"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39665 w 2218135"/>
                    <a:gd name="connsiteY22" fmla="*/ 2068699 h 3932403"/>
                    <a:gd name="connsiteX23" fmla="*/ 1053405 w 2218135"/>
                    <a:gd name="connsiteY23" fmla="*/ 1947011 h 3932403"/>
                    <a:gd name="connsiteX24" fmla="*/ 1162682 w 2218135"/>
                    <a:gd name="connsiteY24" fmla="*/ 1795834 h 3932403"/>
                    <a:gd name="connsiteX25" fmla="*/ 1189000 w 2218135"/>
                    <a:gd name="connsiteY25" fmla="*/ 1880952 h 3932403"/>
                    <a:gd name="connsiteX26" fmla="*/ 771826 w 2218135"/>
                    <a:gd name="connsiteY26" fmla="*/ 2489869 h 3932403"/>
                    <a:gd name="connsiteX27" fmla="*/ 656764 w 2218135"/>
                    <a:gd name="connsiteY27" fmla="*/ 2764573 h 3932403"/>
                    <a:gd name="connsiteX28" fmla="*/ 632711 w 2218135"/>
                    <a:gd name="connsiteY28" fmla="*/ 3066543 h 3932403"/>
                    <a:gd name="connsiteX29" fmla="*/ 333479 w 2218135"/>
                    <a:gd name="connsiteY29" fmla="*/ 3456942 h 3932403"/>
                    <a:gd name="connsiteX30" fmla="*/ 326981 w 2218135"/>
                    <a:gd name="connsiteY30" fmla="*/ 3742682 h 3932403"/>
                    <a:gd name="connsiteX31" fmla="*/ 297000 w 2218135"/>
                    <a:gd name="connsiteY31" fmla="*/ 3922565 h 3932403"/>
                    <a:gd name="connsiteX32" fmla="*/ 353213 w 2218135"/>
                    <a:gd name="connsiteY32" fmla="*/ 3903827 h 3932403"/>
                    <a:gd name="connsiteX33" fmla="*/ 390482 w 2218135"/>
                    <a:gd name="connsiteY33" fmla="*/ 3895062 h 3932403"/>
                    <a:gd name="connsiteX34" fmla="*/ 433785 w 2218135"/>
                    <a:gd name="connsiteY34" fmla="*/ 3823255 h 3932403"/>
                    <a:gd name="connsiteX35" fmla="*/ 499367 w 2218135"/>
                    <a:gd name="connsiteY35" fmla="*/ 3767042 h 3932403"/>
                    <a:gd name="connsiteX36" fmla="*/ 510610 w 2218135"/>
                    <a:gd name="connsiteY36" fmla="*/ 3703333 h 3932403"/>
                    <a:gd name="connsiteX37" fmla="*/ 551833 w 2218135"/>
                    <a:gd name="connsiteY37" fmla="*/ 3632130 h 3932403"/>
                    <a:gd name="connsiteX38" fmla="*/ 533095 w 2218135"/>
                    <a:gd name="connsiteY38" fmla="*/ 3545937 h 3932403"/>
                    <a:gd name="connsiteX39" fmla="*/ 596803 w 2218135"/>
                    <a:gd name="connsiteY39" fmla="*/ 3512209 h 3932403"/>
                    <a:gd name="connsiteX40" fmla="*/ 611794 w 2218135"/>
                    <a:gd name="connsiteY40" fmla="*/ 3446627 h 3932403"/>
                    <a:gd name="connsiteX41" fmla="*/ 694240 w 2218135"/>
                    <a:gd name="connsiteY41" fmla="*/ 3435384 h 3932403"/>
                    <a:gd name="connsiteX42" fmla="*/ 737336 w 2218135"/>
                    <a:gd name="connsiteY42" fmla="*/ 3377297 h 3932403"/>
                    <a:gd name="connsiteX43" fmla="*/ 742958 w 2218135"/>
                    <a:gd name="connsiteY43" fmla="*/ 3317337 h 3932403"/>
                    <a:gd name="connsiteX44" fmla="*/ 827391 w 2218135"/>
                    <a:gd name="connsiteY44" fmla="*/ 3256206 h 3932403"/>
                    <a:gd name="connsiteX45" fmla="*/ 829151 w 2218135"/>
                    <a:gd name="connsiteY45" fmla="*/ 3169309 h 3932403"/>
                    <a:gd name="connsiteX46" fmla="*/ 911597 w 2218135"/>
                    <a:gd name="connsiteY46" fmla="*/ 3122465 h 3932403"/>
                    <a:gd name="connsiteX47" fmla="*/ 877869 w 2218135"/>
                    <a:gd name="connsiteY47" fmla="*/ 3062504 h 3932403"/>
                    <a:gd name="connsiteX48" fmla="*/ 917218 w 2218135"/>
                    <a:gd name="connsiteY48" fmla="*/ 3000669 h 3932403"/>
                    <a:gd name="connsiteX49" fmla="*/ 902228 w 2218135"/>
                    <a:gd name="connsiteY49" fmla="*/ 2916350 h 3932403"/>
                    <a:gd name="connsiteX50" fmla="*/ 941577 w 2218135"/>
                    <a:gd name="connsiteY50" fmla="*/ 2858263 h 3932403"/>
                    <a:gd name="connsiteX51" fmla="*/ 930335 w 2218135"/>
                    <a:gd name="connsiteY51" fmla="*/ 2805797 h 3932403"/>
                    <a:gd name="connsiteX52" fmla="*/ 971558 w 2218135"/>
                    <a:gd name="connsiteY52" fmla="*/ 2751458 h 3932403"/>
                    <a:gd name="connsiteX53" fmla="*/ 969684 w 2218135"/>
                    <a:gd name="connsiteY53" fmla="*/ 2689624 h 3932403"/>
                    <a:gd name="connsiteX54" fmla="*/ 1033392 w 2218135"/>
                    <a:gd name="connsiteY54" fmla="*/ 2652148 h 3932403"/>
                    <a:gd name="connsiteX55" fmla="*/ 1084696 w 2218135"/>
                    <a:gd name="connsiteY55" fmla="*/ 2565634 h 3932403"/>
                    <a:gd name="connsiteX56" fmla="*/ 1074615 w 2218135"/>
                    <a:gd name="connsiteY56" fmla="*/ 2504120 h 3932403"/>
                    <a:gd name="connsiteX57" fmla="*/ 1164556 w 2218135"/>
                    <a:gd name="connsiteY57" fmla="*/ 2423548 h 3932403"/>
                    <a:gd name="connsiteX58" fmla="*/ 1207653 w 2218135"/>
                    <a:gd name="connsiteY58" fmla="*/ 2346724 h 3932403"/>
                    <a:gd name="connsiteX59" fmla="*/ 1261992 w 2218135"/>
                    <a:gd name="connsiteY59" fmla="*/ 2301753 h 3932403"/>
                    <a:gd name="connsiteX60" fmla="*/ 1297594 w 2218135"/>
                    <a:gd name="connsiteY60" fmla="*/ 2206191 h 3932403"/>
                    <a:gd name="connsiteX61" fmla="*/ 1391282 w 2218135"/>
                    <a:gd name="connsiteY61" fmla="*/ 2163094 h 3932403"/>
                    <a:gd name="connsiteX62" fmla="*/ 1408146 w 2218135"/>
                    <a:gd name="connsiteY62" fmla="*/ 2075027 h 3932403"/>
                    <a:gd name="connsiteX63" fmla="*/ 1484529 w 2218135"/>
                    <a:gd name="connsiteY63" fmla="*/ 1960918 h 3932403"/>
                    <a:gd name="connsiteX64" fmla="*/ 1447495 w 2218135"/>
                    <a:gd name="connsiteY64" fmla="*/ 1857669 h 3932403"/>
                    <a:gd name="connsiteX65" fmla="*/ 1528067 w 2218135"/>
                    <a:gd name="connsiteY65" fmla="*/ 1778971 h 3932403"/>
                    <a:gd name="connsiteX66" fmla="*/ 1505582 w 2218135"/>
                    <a:gd name="connsiteY66" fmla="*/ 1647807 h 3932403"/>
                    <a:gd name="connsiteX67" fmla="*/ 1511801 w 2218135"/>
                    <a:gd name="connsiteY67" fmla="*/ 1520175 h 3932403"/>
                    <a:gd name="connsiteX68" fmla="*/ 1466233 w 2218135"/>
                    <a:gd name="connsiteY68" fmla="*/ 1415460 h 3932403"/>
                    <a:gd name="connsiteX69" fmla="*/ 1512343 w 2218135"/>
                    <a:gd name="connsiteY69" fmla="*/ 837910 h 3932403"/>
                    <a:gd name="connsiteX70" fmla="*/ 1602740 w 2218135"/>
                    <a:gd name="connsiteY70" fmla="*/ 1112578 h 3932403"/>
                    <a:gd name="connsiteX71" fmla="*/ 1564495 w 2218135"/>
                    <a:gd name="connsiteY71" fmla="*/ 1446351 h 3932403"/>
                    <a:gd name="connsiteX72" fmla="*/ 1870454 w 2218135"/>
                    <a:gd name="connsiteY72" fmla="*/ 1745356 h 3932403"/>
                    <a:gd name="connsiteX73" fmla="*/ 1978235 w 2218135"/>
                    <a:gd name="connsiteY73" fmla="*/ 2134759 h 3932403"/>
                    <a:gd name="connsiteX74" fmla="*/ 1814826 w 2218135"/>
                    <a:gd name="connsiteY74" fmla="*/ 2461578 h 3932403"/>
                    <a:gd name="connsiteX75" fmla="*/ 2037341 w 2218135"/>
                    <a:gd name="connsiteY75" fmla="*/ 2600651 h 3932403"/>
                    <a:gd name="connsiteX76" fmla="*/ 2218135 w 2218135"/>
                    <a:gd name="connsiteY76" fmla="*/ 1752310 h 3932403"/>
                    <a:gd name="connsiteX77" fmla="*/ 1787011 w 2218135"/>
                    <a:gd name="connsiteY77" fmla="*/ 1185590 h 3932403"/>
                    <a:gd name="connsiteX78" fmla="*/ 1797441 w 2218135"/>
                    <a:gd name="connsiteY78" fmla="*/ 413740 h 3932403"/>
                    <a:gd name="connsiteX79" fmla="*/ 1860024 w 2218135"/>
                    <a:gd name="connsiteY79" fmla="*/ 90397 h 3932403"/>
                    <a:gd name="connsiteX80" fmla="*/ 1209862 w 2218135"/>
                    <a:gd name="connsiteY80"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665 w 2218135"/>
                    <a:gd name="connsiteY23" fmla="*/ 2068699 h 3932403"/>
                    <a:gd name="connsiteX24" fmla="*/ 1053405 w 2218135"/>
                    <a:gd name="connsiteY24" fmla="*/ 1947011 h 3932403"/>
                    <a:gd name="connsiteX25" fmla="*/ 1162682 w 2218135"/>
                    <a:gd name="connsiteY25" fmla="*/ 1795834 h 3932403"/>
                    <a:gd name="connsiteX26" fmla="*/ 1189000 w 2218135"/>
                    <a:gd name="connsiteY26" fmla="*/ 1880952 h 3932403"/>
                    <a:gd name="connsiteX27" fmla="*/ 771826 w 2218135"/>
                    <a:gd name="connsiteY27" fmla="*/ 2489869 h 3932403"/>
                    <a:gd name="connsiteX28" fmla="*/ 656764 w 2218135"/>
                    <a:gd name="connsiteY28" fmla="*/ 2764573 h 3932403"/>
                    <a:gd name="connsiteX29" fmla="*/ 632711 w 2218135"/>
                    <a:gd name="connsiteY29" fmla="*/ 3066543 h 3932403"/>
                    <a:gd name="connsiteX30" fmla="*/ 333479 w 2218135"/>
                    <a:gd name="connsiteY30" fmla="*/ 3456942 h 3932403"/>
                    <a:gd name="connsiteX31" fmla="*/ 326981 w 2218135"/>
                    <a:gd name="connsiteY31" fmla="*/ 3742682 h 3932403"/>
                    <a:gd name="connsiteX32" fmla="*/ 297000 w 2218135"/>
                    <a:gd name="connsiteY32" fmla="*/ 3922565 h 3932403"/>
                    <a:gd name="connsiteX33" fmla="*/ 353213 w 2218135"/>
                    <a:gd name="connsiteY33" fmla="*/ 3903827 h 3932403"/>
                    <a:gd name="connsiteX34" fmla="*/ 390482 w 2218135"/>
                    <a:gd name="connsiteY34" fmla="*/ 3895062 h 3932403"/>
                    <a:gd name="connsiteX35" fmla="*/ 433785 w 2218135"/>
                    <a:gd name="connsiteY35" fmla="*/ 3823255 h 3932403"/>
                    <a:gd name="connsiteX36" fmla="*/ 499367 w 2218135"/>
                    <a:gd name="connsiteY36" fmla="*/ 3767042 h 3932403"/>
                    <a:gd name="connsiteX37" fmla="*/ 510610 w 2218135"/>
                    <a:gd name="connsiteY37" fmla="*/ 3703333 h 3932403"/>
                    <a:gd name="connsiteX38" fmla="*/ 551833 w 2218135"/>
                    <a:gd name="connsiteY38" fmla="*/ 3632130 h 3932403"/>
                    <a:gd name="connsiteX39" fmla="*/ 533095 w 2218135"/>
                    <a:gd name="connsiteY39" fmla="*/ 3545937 h 3932403"/>
                    <a:gd name="connsiteX40" fmla="*/ 596803 w 2218135"/>
                    <a:gd name="connsiteY40" fmla="*/ 3512209 h 3932403"/>
                    <a:gd name="connsiteX41" fmla="*/ 611794 w 2218135"/>
                    <a:gd name="connsiteY41" fmla="*/ 3446627 h 3932403"/>
                    <a:gd name="connsiteX42" fmla="*/ 694240 w 2218135"/>
                    <a:gd name="connsiteY42" fmla="*/ 3435384 h 3932403"/>
                    <a:gd name="connsiteX43" fmla="*/ 737336 w 2218135"/>
                    <a:gd name="connsiteY43" fmla="*/ 3377297 h 3932403"/>
                    <a:gd name="connsiteX44" fmla="*/ 742958 w 2218135"/>
                    <a:gd name="connsiteY44" fmla="*/ 3317337 h 3932403"/>
                    <a:gd name="connsiteX45" fmla="*/ 827391 w 2218135"/>
                    <a:gd name="connsiteY45" fmla="*/ 3256206 h 3932403"/>
                    <a:gd name="connsiteX46" fmla="*/ 829151 w 2218135"/>
                    <a:gd name="connsiteY46" fmla="*/ 3169309 h 3932403"/>
                    <a:gd name="connsiteX47" fmla="*/ 911597 w 2218135"/>
                    <a:gd name="connsiteY47" fmla="*/ 3122465 h 3932403"/>
                    <a:gd name="connsiteX48" fmla="*/ 877869 w 2218135"/>
                    <a:gd name="connsiteY48" fmla="*/ 3062504 h 3932403"/>
                    <a:gd name="connsiteX49" fmla="*/ 917218 w 2218135"/>
                    <a:gd name="connsiteY49" fmla="*/ 3000669 h 3932403"/>
                    <a:gd name="connsiteX50" fmla="*/ 902228 w 2218135"/>
                    <a:gd name="connsiteY50" fmla="*/ 2916350 h 3932403"/>
                    <a:gd name="connsiteX51" fmla="*/ 941577 w 2218135"/>
                    <a:gd name="connsiteY51" fmla="*/ 2858263 h 3932403"/>
                    <a:gd name="connsiteX52" fmla="*/ 930335 w 2218135"/>
                    <a:gd name="connsiteY52" fmla="*/ 2805797 h 3932403"/>
                    <a:gd name="connsiteX53" fmla="*/ 971558 w 2218135"/>
                    <a:gd name="connsiteY53" fmla="*/ 2751458 h 3932403"/>
                    <a:gd name="connsiteX54" fmla="*/ 969684 w 2218135"/>
                    <a:gd name="connsiteY54" fmla="*/ 2689624 h 3932403"/>
                    <a:gd name="connsiteX55" fmla="*/ 1033392 w 2218135"/>
                    <a:gd name="connsiteY55" fmla="*/ 2652148 h 3932403"/>
                    <a:gd name="connsiteX56" fmla="*/ 1084696 w 2218135"/>
                    <a:gd name="connsiteY56" fmla="*/ 2565634 h 3932403"/>
                    <a:gd name="connsiteX57" fmla="*/ 1074615 w 2218135"/>
                    <a:gd name="connsiteY57" fmla="*/ 2504120 h 3932403"/>
                    <a:gd name="connsiteX58" fmla="*/ 1164556 w 2218135"/>
                    <a:gd name="connsiteY58" fmla="*/ 2423548 h 3932403"/>
                    <a:gd name="connsiteX59" fmla="*/ 1207653 w 2218135"/>
                    <a:gd name="connsiteY59" fmla="*/ 2346724 h 3932403"/>
                    <a:gd name="connsiteX60" fmla="*/ 1261992 w 2218135"/>
                    <a:gd name="connsiteY60" fmla="*/ 2301753 h 3932403"/>
                    <a:gd name="connsiteX61" fmla="*/ 1297594 w 2218135"/>
                    <a:gd name="connsiteY61" fmla="*/ 2206191 h 3932403"/>
                    <a:gd name="connsiteX62" fmla="*/ 1391282 w 2218135"/>
                    <a:gd name="connsiteY62" fmla="*/ 2163094 h 3932403"/>
                    <a:gd name="connsiteX63" fmla="*/ 1408146 w 2218135"/>
                    <a:gd name="connsiteY63" fmla="*/ 2075027 h 3932403"/>
                    <a:gd name="connsiteX64" fmla="*/ 1484529 w 2218135"/>
                    <a:gd name="connsiteY64" fmla="*/ 1960918 h 3932403"/>
                    <a:gd name="connsiteX65" fmla="*/ 1447495 w 2218135"/>
                    <a:gd name="connsiteY65" fmla="*/ 1857669 h 3932403"/>
                    <a:gd name="connsiteX66" fmla="*/ 1528067 w 2218135"/>
                    <a:gd name="connsiteY66" fmla="*/ 1778971 h 3932403"/>
                    <a:gd name="connsiteX67" fmla="*/ 1505582 w 2218135"/>
                    <a:gd name="connsiteY67" fmla="*/ 1647807 h 3932403"/>
                    <a:gd name="connsiteX68" fmla="*/ 1511801 w 2218135"/>
                    <a:gd name="connsiteY68" fmla="*/ 1520175 h 3932403"/>
                    <a:gd name="connsiteX69" fmla="*/ 1466233 w 2218135"/>
                    <a:gd name="connsiteY69" fmla="*/ 1415460 h 3932403"/>
                    <a:gd name="connsiteX70" fmla="*/ 1512343 w 2218135"/>
                    <a:gd name="connsiteY70" fmla="*/ 837910 h 3932403"/>
                    <a:gd name="connsiteX71" fmla="*/ 1602740 w 2218135"/>
                    <a:gd name="connsiteY71" fmla="*/ 1112578 h 3932403"/>
                    <a:gd name="connsiteX72" fmla="*/ 1564495 w 2218135"/>
                    <a:gd name="connsiteY72" fmla="*/ 1446351 h 3932403"/>
                    <a:gd name="connsiteX73" fmla="*/ 1870454 w 2218135"/>
                    <a:gd name="connsiteY73" fmla="*/ 1745356 h 3932403"/>
                    <a:gd name="connsiteX74" fmla="*/ 1978235 w 2218135"/>
                    <a:gd name="connsiteY74" fmla="*/ 2134759 h 3932403"/>
                    <a:gd name="connsiteX75" fmla="*/ 1814826 w 2218135"/>
                    <a:gd name="connsiteY75" fmla="*/ 2461578 h 3932403"/>
                    <a:gd name="connsiteX76" fmla="*/ 2037341 w 2218135"/>
                    <a:gd name="connsiteY76" fmla="*/ 2600651 h 3932403"/>
                    <a:gd name="connsiteX77" fmla="*/ 2218135 w 2218135"/>
                    <a:gd name="connsiteY77" fmla="*/ 1752310 h 3932403"/>
                    <a:gd name="connsiteX78" fmla="*/ 1787011 w 2218135"/>
                    <a:gd name="connsiteY78" fmla="*/ 1185590 h 3932403"/>
                    <a:gd name="connsiteX79" fmla="*/ 1797441 w 2218135"/>
                    <a:gd name="connsiteY79" fmla="*/ 413740 h 3932403"/>
                    <a:gd name="connsiteX80" fmla="*/ 1860024 w 2218135"/>
                    <a:gd name="connsiteY80" fmla="*/ 90397 h 3932403"/>
                    <a:gd name="connsiteX81" fmla="*/ 1209862 w 2218135"/>
                    <a:gd name="connsiteY81"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900 w 2218135"/>
                    <a:gd name="connsiteY23" fmla="*/ 2206191 h 3932403"/>
                    <a:gd name="connsiteX24" fmla="*/ 639665 w 2218135"/>
                    <a:gd name="connsiteY24" fmla="*/ 2068699 h 3932403"/>
                    <a:gd name="connsiteX25" fmla="*/ 1053405 w 2218135"/>
                    <a:gd name="connsiteY25" fmla="*/ 1947011 h 3932403"/>
                    <a:gd name="connsiteX26" fmla="*/ 1162682 w 2218135"/>
                    <a:gd name="connsiteY26" fmla="*/ 1795834 h 3932403"/>
                    <a:gd name="connsiteX27" fmla="*/ 1189000 w 2218135"/>
                    <a:gd name="connsiteY27" fmla="*/ 1880952 h 3932403"/>
                    <a:gd name="connsiteX28" fmla="*/ 771826 w 2218135"/>
                    <a:gd name="connsiteY28" fmla="*/ 2489869 h 3932403"/>
                    <a:gd name="connsiteX29" fmla="*/ 656764 w 2218135"/>
                    <a:gd name="connsiteY29" fmla="*/ 2764573 h 3932403"/>
                    <a:gd name="connsiteX30" fmla="*/ 632711 w 2218135"/>
                    <a:gd name="connsiteY30" fmla="*/ 3066543 h 3932403"/>
                    <a:gd name="connsiteX31" fmla="*/ 333479 w 2218135"/>
                    <a:gd name="connsiteY31" fmla="*/ 3456942 h 3932403"/>
                    <a:gd name="connsiteX32" fmla="*/ 326981 w 2218135"/>
                    <a:gd name="connsiteY32" fmla="*/ 3742682 h 3932403"/>
                    <a:gd name="connsiteX33" fmla="*/ 297000 w 2218135"/>
                    <a:gd name="connsiteY33" fmla="*/ 3922565 h 3932403"/>
                    <a:gd name="connsiteX34" fmla="*/ 353213 w 2218135"/>
                    <a:gd name="connsiteY34" fmla="*/ 3903827 h 3932403"/>
                    <a:gd name="connsiteX35" fmla="*/ 390482 w 2218135"/>
                    <a:gd name="connsiteY35" fmla="*/ 3895062 h 3932403"/>
                    <a:gd name="connsiteX36" fmla="*/ 433785 w 2218135"/>
                    <a:gd name="connsiteY36" fmla="*/ 3823255 h 3932403"/>
                    <a:gd name="connsiteX37" fmla="*/ 499367 w 2218135"/>
                    <a:gd name="connsiteY37" fmla="*/ 3767042 h 3932403"/>
                    <a:gd name="connsiteX38" fmla="*/ 510610 w 2218135"/>
                    <a:gd name="connsiteY38" fmla="*/ 3703333 h 3932403"/>
                    <a:gd name="connsiteX39" fmla="*/ 551833 w 2218135"/>
                    <a:gd name="connsiteY39" fmla="*/ 3632130 h 3932403"/>
                    <a:gd name="connsiteX40" fmla="*/ 533095 w 2218135"/>
                    <a:gd name="connsiteY40" fmla="*/ 3545937 h 3932403"/>
                    <a:gd name="connsiteX41" fmla="*/ 596803 w 2218135"/>
                    <a:gd name="connsiteY41" fmla="*/ 3512209 h 3932403"/>
                    <a:gd name="connsiteX42" fmla="*/ 611794 w 2218135"/>
                    <a:gd name="connsiteY42" fmla="*/ 3446627 h 3932403"/>
                    <a:gd name="connsiteX43" fmla="*/ 694240 w 2218135"/>
                    <a:gd name="connsiteY43" fmla="*/ 3435384 h 3932403"/>
                    <a:gd name="connsiteX44" fmla="*/ 737336 w 2218135"/>
                    <a:gd name="connsiteY44" fmla="*/ 3377297 h 3932403"/>
                    <a:gd name="connsiteX45" fmla="*/ 742958 w 2218135"/>
                    <a:gd name="connsiteY45" fmla="*/ 3317337 h 3932403"/>
                    <a:gd name="connsiteX46" fmla="*/ 827391 w 2218135"/>
                    <a:gd name="connsiteY46" fmla="*/ 3256206 h 3932403"/>
                    <a:gd name="connsiteX47" fmla="*/ 829151 w 2218135"/>
                    <a:gd name="connsiteY47" fmla="*/ 3169309 h 3932403"/>
                    <a:gd name="connsiteX48" fmla="*/ 911597 w 2218135"/>
                    <a:gd name="connsiteY48" fmla="*/ 3122465 h 3932403"/>
                    <a:gd name="connsiteX49" fmla="*/ 877869 w 2218135"/>
                    <a:gd name="connsiteY49" fmla="*/ 3062504 h 3932403"/>
                    <a:gd name="connsiteX50" fmla="*/ 917218 w 2218135"/>
                    <a:gd name="connsiteY50" fmla="*/ 3000669 h 3932403"/>
                    <a:gd name="connsiteX51" fmla="*/ 902228 w 2218135"/>
                    <a:gd name="connsiteY51" fmla="*/ 2916350 h 3932403"/>
                    <a:gd name="connsiteX52" fmla="*/ 941577 w 2218135"/>
                    <a:gd name="connsiteY52" fmla="*/ 2858263 h 3932403"/>
                    <a:gd name="connsiteX53" fmla="*/ 930335 w 2218135"/>
                    <a:gd name="connsiteY53" fmla="*/ 2805797 h 3932403"/>
                    <a:gd name="connsiteX54" fmla="*/ 971558 w 2218135"/>
                    <a:gd name="connsiteY54" fmla="*/ 2751458 h 3932403"/>
                    <a:gd name="connsiteX55" fmla="*/ 969684 w 2218135"/>
                    <a:gd name="connsiteY55" fmla="*/ 2689624 h 3932403"/>
                    <a:gd name="connsiteX56" fmla="*/ 1033392 w 2218135"/>
                    <a:gd name="connsiteY56" fmla="*/ 2652148 h 3932403"/>
                    <a:gd name="connsiteX57" fmla="*/ 1084696 w 2218135"/>
                    <a:gd name="connsiteY57" fmla="*/ 2565634 h 3932403"/>
                    <a:gd name="connsiteX58" fmla="*/ 1074615 w 2218135"/>
                    <a:gd name="connsiteY58" fmla="*/ 2504120 h 3932403"/>
                    <a:gd name="connsiteX59" fmla="*/ 1164556 w 2218135"/>
                    <a:gd name="connsiteY59" fmla="*/ 2423548 h 3932403"/>
                    <a:gd name="connsiteX60" fmla="*/ 1207653 w 2218135"/>
                    <a:gd name="connsiteY60" fmla="*/ 2346724 h 3932403"/>
                    <a:gd name="connsiteX61" fmla="*/ 1261992 w 2218135"/>
                    <a:gd name="connsiteY61" fmla="*/ 2301753 h 3932403"/>
                    <a:gd name="connsiteX62" fmla="*/ 1297594 w 2218135"/>
                    <a:gd name="connsiteY62" fmla="*/ 2206191 h 3932403"/>
                    <a:gd name="connsiteX63" fmla="*/ 1391282 w 2218135"/>
                    <a:gd name="connsiteY63" fmla="*/ 2163094 h 3932403"/>
                    <a:gd name="connsiteX64" fmla="*/ 1408146 w 2218135"/>
                    <a:gd name="connsiteY64" fmla="*/ 2075027 h 3932403"/>
                    <a:gd name="connsiteX65" fmla="*/ 1484529 w 2218135"/>
                    <a:gd name="connsiteY65" fmla="*/ 1960918 h 3932403"/>
                    <a:gd name="connsiteX66" fmla="*/ 1447495 w 2218135"/>
                    <a:gd name="connsiteY66" fmla="*/ 1857669 h 3932403"/>
                    <a:gd name="connsiteX67" fmla="*/ 1528067 w 2218135"/>
                    <a:gd name="connsiteY67" fmla="*/ 1778971 h 3932403"/>
                    <a:gd name="connsiteX68" fmla="*/ 1505582 w 2218135"/>
                    <a:gd name="connsiteY68" fmla="*/ 1647807 h 3932403"/>
                    <a:gd name="connsiteX69" fmla="*/ 1511801 w 2218135"/>
                    <a:gd name="connsiteY69" fmla="*/ 1520175 h 3932403"/>
                    <a:gd name="connsiteX70" fmla="*/ 1466233 w 2218135"/>
                    <a:gd name="connsiteY70" fmla="*/ 1415460 h 3932403"/>
                    <a:gd name="connsiteX71" fmla="*/ 1512343 w 2218135"/>
                    <a:gd name="connsiteY71" fmla="*/ 837910 h 3932403"/>
                    <a:gd name="connsiteX72" fmla="*/ 1602740 w 2218135"/>
                    <a:gd name="connsiteY72" fmla="*/ 1112578 h 3932403"/>
                    <a:gd name="connsiteX73" fmla="*/ 1564495 w 2218135"/>
                    <a:gd name="connsiteY73" fmla="*/ 1446351 h 3932403"/>
                    <a:gd name="connsiteX74" fmla="*/ 1870454 w 2218135"/>
                    <a:gd name="connsiteY74" fmla="*/ 1745356 h 3932403"/>
                    <a:gd name="connsiteX75" fmla="*/ 1978235 w 2218135"/>
                    <a:gd name="connsiteY75" fmla="*/ 2134759 h 3932403"/>
                    <a:gd name="connsiteX76" fmla="*/ 1814826 w 2218135"/>
                    <a:gd name="connsiteY76" fmla="*/ 2461578 h 3932403"/>
                    <a:gd name="connsiteX77" fmla="*/ 2037341 w 2218135"/>
                    <a:gd name="connsiteY77" fmla="*/ 2600651 h 3932403"/>
                    <a:gd name="connsiteX78" fmla="*/ 2218135 w 2218135"/>
                    <a:gd name="connsiteY78" fmla="*/ 1752310 h 3932403"/>
                    <a:gd name="connsiteX79" fmla="*/ 1787011 w 2218135"/>
                    <a:gd name="connsiteY79" fmla="*/ 1185590 h 3932403"/>
                    <a:gd name="connsiteX80" fmla="*/ 1797441 w 2218135"/>
                    <a:gd name="connsiteY80" fmla="*/ 413740 h 3932403"/>
                    <a:gd name="connsiteX81" fmla="*/ 1860024 w 2218135"/>
                    <a:gd name="connsiteY81" fmla="*/ 90397 h 3932403"/>
                    <a:gd name="connsiteX82" fmla="*/ 1209862 w 2218135"/>
                    <a:gd name="connsiteY82"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900 w 2218135"/>
                    <a:gd name="connsiteY23" fmla="*/ 2206191 h 3932403"/>
                    <a:gd name="connsiteX24" fmla="*/ 639665 w 2218135"/>
                    <a:gd name="connsiteY24" fmla="*/ 2068699 h 3932403"/>
                    <a:gd name="connsiteX25" fmla="*/ 1053405 w 2218135"/>
                    <a:gd name="connsiteY25" fmla="*/ 1947011 h 3932403"/>
                    <a:gd name="connsiteX26" fmla="*/ 1162682 w 2218135"/>
                    <a:gd name="connsiteY26" fmla="*/ 1795834 h 3932403"/>
                    <a:gd name="connsiteX27" fmla="*/ 1189000 w 2218135"/>
                    <a:gd name="connsiteY27" fmla="*/ 1880952 h 3932403"/>
                    <a:gd name="connsiteX28" fmla="*/ 771826 w 2218135"/>
                    <a:gd name="connsiteY28" fmla="*/ 2489869 h 3932403"/>
                    <a:gd name="connsiteX29" fmla="*/ 656764 w 2218135"/>
                    <a:gd name="connsiteY29" fmla="*/ 2764573 h 3932403"/>
                    <a:gd name="connsiteX30" fmla="*/ 632711 w 2218135"/>
                    <a:gd name="connsiteY30" fmla="*/ 3066543 h 3932403"/>
                    <a:gd name="connsiteX31" fmla="*/ 333479 w 2218135"/>
                    <a:gd name="connsiteY31" fmla="*/ 3456942 h 3932403"/>
                    <a:gd name="connsiteX32" fmla="*/ 326981 w 2218135"/>
                    <a:gd name="connsiteY32" fmla="*/ 3742682 h 3932403"/>
                    <a:gd name="connsiteX33" fmla="*/ 297000 w 2218135"/>
                    <a:gd name="connsiteY33" fmla="*/ 3922565 h 3932403"/>
                    <a:gd name="connsiteX34" fmla="*/ 353213 w 2218135"/>
                    <a:gd name="connsiteY34" fmla="*/ 3903827 h 3932403"/>
                    <a:gd name="connsiteX35" fmla="*/ 390482 w 2218135"/>
                    <a:gd name="connsiteY35" fmla="*/ 3895062 h 3932403"/>
                    <a:gd name="connsiteX36" fmla="*/ 433785 w 2218135"/>
                    <a:gd name="connsiteY36" fmla="*/ 3823255 h 3932403"/>
                    <a:gd name="connsiteX37" fmla="*/ 499367 w 2218135"/>
                    <a:gd name="connsiteY37" fmla="*/ 3767042 h 3932403"/>
                    <a:gd name="connsiteX38" fmla="*/ 510610 w 2218135"/>
                    <a:gd name="connsiteY38" fmla="*/ 3703333 h 3932403"/>
                    <a:gd name="connsiteX39" fmla="*/ 551833 w 2218135"/>
                    <a:gd name="connsiteY39" fmla="*/ 3632130 h 3932403"/>
                    <a:gd name="connsiteX40" fmla="*/ 533095 w 2218135"/>
                    <a:gd name="connsiteY40" fmla="*/ 3545937 h 3932403"/>
                    <a:gd name="connsiteX41" fmla="*/ 596803 w 2218135"/>
                    <a:gd name="connsiteY41" fmla="*/ 3512209 h 3932403"/>
                    <a:gd name="connsiteX42" fmla="*/ 611794 w 2218135"/>
                    <a:gd name="connsiteY42" fmla="*/ 3446627 h 3932403"/>
                    <a:gd name="connsiteX43" fmla="*/ 694240 w 2218135"/>
                    <a:gd name="connsiteY43" fmla="*/ 3435384 h 3932403"/>
                    <a:gd name="connsiteX44" fmla="*/ 737336 w 2218135"/>
                    <a:gd name="connsiteY44" fmla="*/ 3377297 h 3932403"/>
                    <a:gd name="connsiteX45" fmla="*/ 742958 w 2218135"/>
                    <a:gd name="connsiteY45" fmla="*/ 3317337 h 3932403"/>
                    <a:gd name="connsiteX46" fmla="*/ 827391 w 2218135"/>
                    <a:gd name="connsiteY46" fmla="*/ 3256206 h 3932403"/>
                    <a:gd name="connsiteX47" fmla="*/ 829151 w 2218135"/>
                    <a:gd name="connsiteY47" fmla="*/ 3169309 h 3932403"/>
                    <a:gd name="connsiteX48" fmla="*/ 911597 w 2218135"/>
                    <a:gd name="connsiteY48" fmla="*/ 3122465 h 3932403"/>
                    <a:gd name="connsiteX49" fmla="*/ 877869 w 2218135"/>
                    <a:gd name="connsiteY49" fmla="*/ 3062504 h 3932403"/>
                    <a:gd name="connsiteX50" fmla="*/ 917218 w 2218135"/>
                    <a:gd name="connsiteY50" fmla="*/ 3000669 h 3932403"/>
                    <a:gd name="connsiteX51" fmla="*/ 902228 w 2218135"/>
                    <a:gd name="connsiteY51" fmla="*/ 2916350 h 3932403"/>
                    <a:gd name="connsiteX52" fmla="*/ 941577 w 2218135"/>
                    <a:gd name="connsiteY52" fmla="*/ 2858263 h 3932403"/>
                    <a:gd name="connsiteX53" fmla="*/ 930335 w 2218135"/>
                    <a:gd name="connsiteY53" fmla="*/ 2805797 h 3932403"/>
                    <a:gd name="connsiteX54" fmla="*/ 971558 w 2218135"/>
                    <a:gd name="connsiteY54" fmla="*/ 2751458 h 3932403"/>
                    <a:gd name="connsiteX55" fmla="*/ 969684 w 2218135"/>
                    <a:gd name="connsiteY55" fmla="*/ 2689624 h 3932403"/>
                    <a:gd name="connsiteX56" fmla="*/ 1033392 w 2218135"/>
                    <a:gd name="connsiteY56" fmla="*/ 2652148 h 3932403"/>
                    <a:gd name="connsiteX57" fmla="*/ 1084696 w 2218135"/>
                    <a:gd name="connsiteY57" fmla="*/ 2565634 h 3932403"/>
                    <a:gd name="connsiteX58" fmla="*/ 1074615 w 2218135"/>
                    <a:gd name="connsiteY58" fmla="*/ 2504120 h 3932403"/>
                    <a:gd name="connsiteX59" fmla="*/ 1164556 w 2218135"/>
                    <a:gd name="connsiteY59" fmla="*/ 2423548 h 3932403"/>
                    <a:gd name="connsiteX60" fmla="*/ 1207653 w 2218135"/>
                    <a:gd name="connsiteY60" fmla="*/ 2346724 h 3932403"/>
                    <a:gd name="connsiteX61" fmla="*/ 1261992 w 2218135"/>
                    <a:gd name="connsiteY61" fmla="*/ 2301753 h 3932403"/>
                    <a:gd name="connsiteX62" fmla="*/ 1297594 w 2218135"/>
                    <a:gd name="connsiteY62" fmla="*/ 2206191 h 3932403"/>
                    <a:gd name="connsiteX63" fmla="*/ 1391282 w 2218135"/>
                    <a:gd name="connsiteY63" fmla="*/ 2163094 h 3932403"/>
                    <a:gd name="connsiteX64" fmla="*/ 1408146 w 2218135"/>
                    <a:gd name="connsiteY64" fmla="*/ 2075027 h 3932403"/>
                    <a:gd name="connsiteX65" fmla="*/ 1484529 w 2218135"/>
                    <a:gd name="connsiteY65" fmla="*/ 1960918 h 3932403"/>
                    <a:gd name="connsiteX66" fmla="*/ 1447495 w 2218135"/>
                    <a:gd name="connsiteY66" fmla="*/ 1857669 h 3932403"/>
                    <a:gd name="connsiteX67" fmla="*/ 1528067 w 2218135"/>
                    <a:gd name="connsiteY67" fmla="*/ 1778971 h 3932403"/>
                    <a:gd name="connsiteX68" fmla="*/ 1505582 w 2218135"/>
                    <a:gd name="connsiteY68" fmla="*/ 1647807 h 3932403"/>
                    <a:gd name="connsiteX69" fmla="*/ 1511801 w 2218135"/>
                    <a:gd name="connsiteY69" fmla="*/ 1520175 h 3932403"/>
                    <a:gd name="connsiteX70" fmla="*/ 1466233 w 2218135"/>
                    <a:gd name="connsiteY70" fmla="*/ 1415460 h 3932403"/>
                    <a:gd name="connsiteX71" fmla="*/ 1512343 w 2218135"/>
                    <a:gd name="connsiteY71" fmla="*/ 837910 h 3932403"/>
                    <a:gd name="connsiteX72" fmla="*/ 1602740 w 2218135"/>
                    <a:gd name="connsiteY72" fmla="*/ 1112578 h 3932403"/>
                    <a:gd name="connsiteX73" fmla="*/ 1564495 w 2218135"/>
                    <a:gd name="connsiteY73" fmla="*/ 1446351 h 3932403"/>
                    <a:gd name="connsiteX74" fmla="*/ 1870454 w 2218135"/>
                    <a:gd name="connsiteY74" fmla="*/ 1745356 h 3932403"/>
                    <a:gd name="connsiteX75" fmla="*/ 1978235 w 2218135"/>
                    <a:gd name="connsiteY75" fmla="*/ 2134759 h 3932403"/>
                    <a:gd name="connsiteX76" fmla="*/ 1814826 w 2218135"/>
                    <a:gd name="connsiteY76" fmla="*/ 2461578 h 3932403"/>
                    <a:gd name="connsiteX77" fmla="*/ 2037341 w 2218135"/>
                    <a:gd name="connsiteY77" fmla="*/ 2600651 h 3932403"/>
                    <a:gd name="connsiteX78" fmla="*/ 2218135 w 2218135"/>
                    <a:gd name="connsiteY78" fmla="*/ 1752310 h 3932403"/>
                    <a:gd name="connsiteX79" fmla="*/ 1787011 w 2218135"/>
                    <a:gd name="connsiteY79" fmla="*/ 1185590 h 3932403"/>
                    <a:gd name="connsiteX80" fmla="*/ 1797441 w 2218135"/>
                    <a:gd name="connsiteY80" fmla="*/ 413740 h 3932403"/>
                    <a:gd name="connsiteX81" fmla="*/ 1860024 w 2218135"/>
                    <a:gd name="connsiteY81" fmla="*/ 90397 h 3932403"/>
                    <a:gd name="connsiteX82" fmla="*/ 1209862 w 2218135"/>
                    <a:gd name="connsiteY82"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900 w 2218135"/>
                    <a:gd name="connsiteY23" fmla="*/ 2206191 h 3932403"/>
                    <a:gd name="connsiteX24" fmla="*/ 626784 w 2218135"/>
                    <a:gd name="connsiteY24" fmla="*/ 2091891 h 3932403"/>
                    <a:gd name="connsiteX25" fmla="*/ 639665 w 2218135"/>
                    <a:gd name="connsiteY25" fmla="*/ 2068699 h 3932403"/>
                    <a:gd name="connsiteX26" fmla="*/ 1053405 w 2218135"/>
                    <a:gd name="connsiteY26" fmla="*/ 1947011 h 3932403"/>
                    <a:gd name="connsiteX27" fmla="*/ 1162682 w 2218135"/>
                    <a:gd name="connsiteY27" fmla="*/ 1795834 h 3932403"/>
                    <a:gd name="connsiteX28" fmla="*/ 1189000 w 2218135"/>
                    <a:gd name="connsiteY28" fmla="*/ 1880952 h 3932403"/>
                    <a:gd name="connsiteX29" fmla="*/ 771826 w 2218135"/>
                    <a:gd name="connsiteY29" fmla="*/ 2489869 h 3932403"/>
                    <a:gd name="connsiteX30" fmla="*/ 656764 w 2218135"/>
                    <a:gd name="connsiteY30" fmla="*/ 2764573 h 3932403"/>
                    <a:gd name="connsiteX31" fmla="*/ 632711 w 2218135"/>
                    <a:gd name="connsiteY31" fmla="*/ 3066543 h 3932403"/>
                    <a:gd name="connsiteX32" fmla="*/ 333479 w 2218135"/>
                    <a:gd name="connsiteY32" fmla="*/ 3456942 h 3932403"/>
                    <a:gd name="connsiteX33" fmla="*/ 326981 w 2218135"/>
                    <a:gd name="connsiteY33" fmla="*/ 3742682 h 3932403"/>
                    <a:gd name="connsiteX34" fmla="*/ 297000 w 2218135"/>
                    <a:gd name="connsiteY34" fmla="*/ 3922565 h 3932403"/>
                    <a:gd name="connsiteX35" fmla="*/ 353213 w 2218135"/>
                    <a:gd name="connsiteY35" fmla="*/ 3903827 h 3932403"/>
                    <a:gd name="connsiteX36" fmla="*/ 390482 w 2218135"/>
                    <a:gd name="connsiteY36" fmla="*/ 3895062 h 3932403"/>
                    <a:gd name="connsiteX37" fmla="*/ 433785 w 2218135"/>
                    <a:gd name="connsiteY37" fmla="*/ 3823255 h 3932403"/>
                    <a:gd name="connsiteX38" fmla="*/ 499367 w 2218135"/>
                    <a:gd name="connsiteY38" fmla="*/ 3767042 h 3932403"/>
                    <a:gd name="connsiteX39" fmla="*/ 510610 w 2218135"/>
                    <a:gd name="connsiteY39" fmla="*/ 3703333 h 3932403"/>
                    <a:gd name="connsiteX40" fmla="*/ 551833 w 2218135"/>
                    <a:gd name="connsiteY40" fmla="*/ 3632130 h 3932403"/>
                    <a:gd name="connsiteX41" fmla="*/ 533095 w 2218135"/>
                    <a:gd name="connsiteY41" fmla="*/ 3545937 h 3932403"/>
                    <a:gd name="connsiteX42" fmla="*/ 596803 w 2218135"/>
                    <a:gd name="connsiteY42" fmla="*/ 3512209 h 3932403"/>
                    <a:gd name="connsiteX43" fmla="*/ 611794 w 2218135"/>
                    <a:gd name="connsiteY43" fmla="*/ 3446627 h 3932403"/>
                    <a:gd name="connsiteX44" fmla="*/ 694240 w 2218135"/>
                    <a:gd name="connsiteY44" fmla="*/ 3435384 h 3932403"/>
                    <a:gd name="connsiteX45" fmla="*/ 737336 w 2218135"/>
                    <a:gd name="connsiteY45" fmla="*/ 3377297 h 3932403"/>
                    <a:gd name="connsiteX46" fmla="*/ 742958 w 2218135"/>
                    <a:gd name="connsiteY46" fmla="*/ 3317337 h 3932403"/>
                    <a:gd name="connsiteX47" fmla="*/ 827391 w 2218135"/>
                    <a:gd name="connsiteY47" fmla="*/ 3256206 h 3932403"/>
                    <a:gd name="connsiteX48" fmla="*/ 829151 w 2218135"/>
                    <a:gd name="connsiteY48" fmla="*/ 3169309 h 3932403"/>
                    <a:gd name="connsiteX49" fmla="*/ 911597 w 2218135"/>
                    <a:gd name="connsiteY49" fmla="*/ 3122465 h 3932403"/>
                    <a:gd name="connsiteX50" fmla="*/ 877869 w 2218135"/>
                    <a:gd name="connsiteY50" fmla="*/ 3062504 h 3932403"/>
                    <a:gd name="connsiteX51" fmla="*/ 917218 w 2218135"/>
                    <a:gd name="connsiteY51" fmla="*/ 3000669 h 3932403"/>
                    <a:gd name="connsiteX52" fmla="*/ 902228 w 2218135"/>
                    <a:gd name="connsiteY52" fmla="*/ 2916350 h 3932403"/>
                    <a:gd name="connsiteX53" fmla="*/ 941577 w 2218135"/>
                    <a:gd name="connsiteY53" fmla="*/ 2858263 h 3932403"/>
                    <a:gd name="connsiteX54" fmla="*/ 930335 w 2218135"/>
                    <a:gd name="connsiteY54" fmla="*/ 2805797 h 3932403"/>
                    <a:gd name="connsiteX55" fmla="*/ 971558 w 2218135"/>
                    <a:gd name="connsiteY55" fmla="*/ 2751458 h 3932403"/>
                    <a:gd name="connsiteX56" fmla="*/ 969684 w 2218135"/>
                    <a:gd name="connsiteY56" fmla="*/ 2689624 h 3932403"/>
                    <a:gd name="connsiteX57" fmla="*/ 1033392 w 2218135"/>
                    <a:gd name="connsiteY57" fmla="*/ 2652148 h 3932403"/>
                    <a:gd name="connsiteX58" fmla="*/ 1084696 w 2218135"/>
                    <a:gd name="connsiteY58" fmla="*/ 2565634 h 3932403"/>
                    <a:gd name="connsiteX59" fmla="*/ 1074615 w 2218135"/>
                    <a:gd name="connsiteY59" fmla="*/ 2504120 h 3932403"/>
                    <a:gd name="connsiteX60" fmla="*/ 1164556 w 2218135"/>
                    <a:gd name="connsiteY60" fmla="*/ 2423548 h 3932403"/>
                    <a:gd name="connsiteX61" fmla="*/ 1207653 w 2218135"/>
                    <a:gd name="connsiteY61" fmla="*/ 2346724 h 3932403"/>
                    <a:gd name="connsiteX62" fmla="*/ 1261992 w 2218135"/>
                    <a:gd name="connsiteY62" fmla="*/ 2301753 h 3932403"/>
                    <a:gd name="connsiteX63" fmla="*/ 1297594 w 2218135"/>
                    <a:gd name="connsiteY63" fmla="*/ 2206191 h 3932403"/>
                    <a:gd name="connsiteX64" fmla="*/ 1391282 w 2218135"/>
                    <a:gd name="connsiteY64" fmla="*/ 2163094 h 3932403"/>
                    <a:gd name="connsiteX65" fmla="*/ 1408146 w 2218135"/>
                    <a:gd name="connsiteY65" fmla="*/ 2075027 h 3932403"/>
                    <a:gd name="connsiteX66" fmla="*/ 1484529 w 2218135"/>
                    <a:gd name="connsiteY66" fmla="*/ 1960918 h 3932403"/>
                    <a:gd name="connsiteX67" fmla="*/ 1447495 w 2218135"/>
                    <a:gd name="connsiteY67" fmla="*/ 1857669 h 3932403"/>
                    <a:gd name="connsiteX68" fmla="*/ 1528067 w 2218135"/>
                    <a:gd name="connsiteY68" fmla="*/ 1778971 h 3932403"/>
                    <a:gd name="connsiteX69" fmla="*/ 1505582 w 2218135"/>
                    <a:gd name="connsiteY69" fmla="*/ 1647807 h 3932403"/>
                    <a:gd name="connsiteX70" fmla="*/ 1511801 w 2218135"/>
                    <a:gd name="connsiteY70" fmla="*/ 1520175 h 3932403"/>
                    <a:gd name="connsiteX71" fmla="*/ 1466233 w 2218135"/>
                    <a:gd name="connsiteY71" fmla="*/ 1415460 h 3932403"/>
                    <a:gd name="connsiteX72" fmla="*/ 1512343 w 2218135"/>
                    <a:gd name="connsiteY72" fmla="*/ 837910 h 3932403"/>
                    <a:gd name="connsiteX73" fmla="*/ 1602740 w 2218135"/>
                    <a:gd name="connsiteY73" fmla="*/ 1112578 h 3932403"/>
                    <a:gd name="connsiteX74" fmla="*/ 1564495 w 2218135"/>
                    <a:gd name="connsiteY74" fmla="*/ 1446351 h 3932403"/>
                    <a:gd name="connsiteX75" fmla="*/ 1870454 w 2218135"/>
                    <a:gd name="connsiteY75" fmla="*/ 1745356 h 3932403"/>
                    <a:gd name="connsiteX76" fmla="*/ 1978235 w 2218135"/>
                    <a:gd name="connsiteY76" fmla="*/ 2134759 h 3932403"/>
                    <a:gd name="connsiteX77" fmla="*/ 1814826 w 2218135"/>
                    <a:gd name="connsiteY77" fmla="*/ 2461578 h 3932403"/>
                    <a:gd name="connsiteX78" fmla="*/ 2037341 w 2218135"/>
                    <a:gd name="connsiteY78" fmla="*/ 2600651 h 3932403"/>
                    <a:gd name="connsiteX79" fmla="*/ 2218135 w 2218135"/>
                    <a:gd name="connsiteY79" fmla="*/ 1752310 h 3932403"/>
                    <a:gd name="connsiteX80" fmla="*/ 1787011 w 2218135"/>
                    <a:gd name="connsiteY80" fmla="*/ 1185590 h 3932403"/>
                    <a:gd name="connsiteX81" fmla="*/ 1797441 w 2218135"/>
                    <a:gd name="connsiteY81" fmla="*/ 413740 h 3932403"/>
                    <a:gd name="connsiteX82" fmla="*/ 1860024 w 2218135"/>
                    <a:gd name="connsiteY82" fmla="*/ 90397 h 3932403"/>
                    <a:gd name="connsiteX83" fmla="*/ 1209862 w 2218135"/>
                    <a:gd name="connsiteY83"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900 w 2218135"/>
                    <a:gd name="connsiteY23" fmla="*/ 2206191 h 3932403"/>
                    <a:gd name="connsiteX24" fmla="*/ 660512 w 2218135"/>
                    <a:gd name="connsiteY24" fmla="*/ 2140609 h 3932403"/>
                    <a:gd name="connsiteX25" fmla="*/ 626784 w 2218135"/>
                    <a:gd name="connsiteY25" fmla="*/ 2091891 h 3932403"/>
                    <a:gd name="connsiteX26" fmla="*/ 639665 w 2218135"/>
                    <a:gd name="connsiteY26" fmla="*/ 2068699 h 3932403"/>
                    <a:gd name="connsiteX27" fmla="*/ 1053405 w 2218135"/>
                    <a:gd name="connsiteY27" fmla="*/ 1947011 h 3932403"/>
                    <a:gd name="connsiteX28" fmla="*/ 1162682 w 2218135"/>
                    <a:gd name="connsiteY28" fmla="*/ 1795834 h 3932403"/>
                    <a:gd name="connsiteX29" fmla="*/ 1189000 w 2218135"/>
                    <a:gd name="connsiteY29" fmla="*/ 1880952 h 3932403"/>
                    <a:gd name="connsiteX30" fmla="*/ 771826 w 2218135"/>
                    <a:gd name="connsiteY30" fmla="*/ 2489869 h 3932403"/>
                    <a:gd name="connsiteX31" fmla="*/ 656764 w 2218135"/>
                    <a:gd name="connsiteY31" fmla="*/ 2764573 h 3932403"/>
                    <a:gd name="connsiteX32" fmla="*/ 632711 w 2218135"/>
                    <a:gd name="connsiteY32" fmla="*/ 3066543 h 3932403"/>
                    <a:gd name="connsiteX33" fmla="*/ 333479 w 2218135"/>
                    <a:gd name="connsiteY33" fmla="*/ 3456942 h 3932403"/>
                    <a:gd name="connsiteX34" fmla="*/ 326981 w 2218135"/>
                    <a:gd name="connsiteY34" fmla="*/ 3742682 h 3932403"/>
                    <a:gd name="connsiteX35" fmla="*/ 297000 w 2218135"/>
                    <a:gd name="connsiteY35" fmla="*/ 3922565 h 3932403"/>
                    <a:gd name="connsiteX36" fmla="*/ 353213 w 2218135"/>
                    <a:gd name="connsiteY36" fmla="*/ 3903827 h 3932403"/>
                    <a:gd name="connsiteX37" fmla="*/ 390482 w 2218135"/>
                    <a:gd name="connsiteY37" fmla="*/ 3895062 h 3932403"/>
                    <a:gd name="connsiteX38" fmla="*/ 433785 w 2218135"/>
                    <a:gd name="connsiteY38" fmla="*/ 3823255 h 3932403"/>
                    <a:gd name="connsiteX39" fmla="*/ 499367 w 2218135"/>
                    <a:gd name="connsiteY39" fmla="*/ 3767042 h 3932403"/>
                    <a:gd name="connsiteX40" fmla="*/ 510610 w 2218135"/>
                    <a:gd name="connsiteY40" fmla="*/ 3703333 h 3932403"/>
                    <a:gd name="connsiteX41" fmla="*/ 551833 w 2218135"/>
                    <a:gd name="connsiteY41" fmla="*/ 3632130 h 3932403"/>
                    <a:gd name="connsiteX42" fmla="*/ 533095 w 2218135"/>
                    <a:gd name="connsiteY42" fmla="*/ 3545937 h 3932403"/>
                    <a:gd name="connsiteX43" fmla="*/ 596803 w 2218135"/>
                    <a:gd name="connsiteY43" fmla="*/ 3512209 h 3932403"/>
                    <a:gd name="connsiteX44" fmla="*/ 611794 w 2218135"/>
                    <a:gd name="connsiteY44" fmla="*/ 3446627 h 3932403"/>
                    <a:gd name="connsiteX45" fmla="*/ 694240 w 2218135"/>
                    <a:gd name="connsiteY45" fmla="*/ 3435384 h 3932403"/>
                    <a:gd name="connsiteX46" fmla="*/ 737336 w 2218135"/>
                    <a:gd name="connsiteY46" fmla="*/ 3377297 h 3932403"/>
                    <a:gd name="connsiteX47" fmla="*/ 742958 w 2218135"/>
                    <a:gd name="connsiteY47" fmla="*/ 3317337 h 3932403"/>
                    <a:gd name="connsiteX48" fmla="*/ 827391 w 2218135"/>
                    <a:gd name="connsiteY48" fmla="*/ 3256206 h 3932403"/>
                    <a:gd name="connsiteX49" fmla="*/ 829151 w 2218135"/>
                    <a:gd name="connsiteY49" fmla="*/ 3169309 h 3932403"/>
                    <a:gd name="connsiteX50" fmla="*/ 911597 w 2218135"/>
                    <a:gd name="connsiteY50" fmla="*/ 3122465 h 3932403"/>
                    <a:gd name="connsiteX51" fmla="*/ 877869 w 2218135"/>
                    <a:gd name="connsiteY51" fmla="*/ 3062504 h 3932403"/>
                    <a:gd name="connsiteX52" fmla="*/ 917218 w 2218135"/>
                    <a:gd name="connsiteY52" fmla="*/ 3000669 h 3932403"/>
                    <a:gd name="connsiteX53" fmla="*/ 902228 w 2218135"/>
                    <a:gd name="connsiteY53" fmla="*/ 2916350 h 3932403"/>
                    <a:gd name="connsiteX54" fmla="*/ 941577 w 2218135"/>
                    <a:gd name="connsiteY54" fmla="*/ 2858263 h 3932403"/>
                    <a:gd name="connsiteX55" fmla="*/ 930335 w 2218135"/>
                    <a:gd name="connsiteY55" fmla="*/ 2805797 h 3932403"/>
                    <a:gd name="connsiteX56" fmla="*/ 971558 w 2218135"/>
                    <a:gd name="connsiteY56" fmla="*/ 2751458 h 3932403"/>
                    <a:gd name="connsiteX57" fmla="*/ 969684 w 2218135"/>
                    <a:gd name="connsiteY57" fmla="*/ 2689624 h 3932403"/>
                    <a:gd name="connsiteX58" fmla="*/ 1033392 w 2218135"/>
                    <a:gd name="connsiteY58" fmla="*/ 2652148 h 3932403"/>
                    <a:gd name="connsiteX59" fmla="*/ 1084696 w 2218135"/>
                    <a:gd name="connsiteY59" fmla="*/ 2565634 h 3932403"/>
                    <a:gd name="connsiteX60" fmla="*/ 1074615 w 2218135"/>
                    <a:gd name="connsiteY60" fmla="*/ 2504120 h 3932403"/>
                    <a:gd name="connsiteX61" fmla="*/ 1164556 w 2218135"/>
                    <a:gd name="connsiteY61" fmla="*/ 2423548 h 3932403"/>
                    <a:gd name="connsiteX62" fmla="*/ 1207653 w 2218135"/>
                    <a:gd name="connsiteY62" fmla="*/ 2346724 h 3932403"/>
                    <a:gd name="connsiteX63" fmla="*/ 1261992 w 2218135"/>
                    <a:gd name="connsiteY63" fmla="*/ 2301753 h 3932403"/>
                    <a:gd name="connsiteX64" fmla="*/ 1297594 w 2218135"/>
                    <a:gd name="connsiteY64" fmla="*/ 2206191 h 3932403"/>
                    <a:gd name="connsiteX65" fmla="*/ 1391282 w 2218135"/>
                    <a:gd name="connsiteY65" fmla="*/ 2163094 h 3932403"/>
                    <a:gd name="connsiteX66" fmla="*/ 1408146 w 2218135"/>
                    <a:gd name="connsiteY66" fmla="*/ 2075027 h 3932403"/>
                    <a:gd name="connsiteX67" fmla="*/ 1484529 w 2218135"/>
                    <a:gd name="connsiteY67" fmla="*/ 1960918 h 3932403"/>
                    <a:gd name="connsiteX68" fmla="*/ 1447495 w 2218135"/>
                    <a:gd name="connsiteY68" fmla="*/ 1857669 h 3932403"/>
                    <a:gd name="connsiteX69" fmla="*/ 1528067 w 2218135"/>
                    <a:gd name="connsiteY69" fmla="*/ 1778971 h 3932403"/>
                    <a:gd name="connsiteX70" fmla="*/ 1505582 w 2218135"/>
                    <a:gd name="connsiteY70" fmla="*/ 1647807 h 3932403"/>
                    <a:gd name="connsiteX71" fmla="*/ 1511801 w 2218135"/>
                    <a:gd name="connsiteY71" fmla="*/ 1520175 h 3932403"/>
                    <a:gd name="connsiteX72" fmla="*/ 1466233 w 2218135"/>
                    <a:gd name="connsiteY72" fmla="*/ 1415460 h 3932403"/>
                    <a:gd name="connsiteX73" fmla="*/ 1512343 w 2218135"/>
                    <a:gd name="connsiteY73" fmla="*/ 837910 h 3932403"/>
                    <a:gd name="connsiteX74" fmla="*/ 1602740 w 2218135"/>
                    <a:gd name="connsiteY74" fmla="*/ 1112578 h 3932403"/>
                    <a:gd name="connsiteX75" fmla="*/ 1564495 w 2218135"/>
                    <a:gd name="connsiteY75" fmla="*/ 1446351 h 3932403"/>
                    <a:gd name="connsiteX76" fmla="*/ 1870454 w 2218135"/>
                    <a:gd name="connsiteY76" fmla="*/ 1745356 h 3932403"/>
                    <a:gd name="connsiteX77" fmla="*/ 1978235 w 2218135"/>
                    <a:gd name="connsiteY77" fmla="*/ 2134759 h 3932403"/>
                    <a:gd name="connsiteX78" fmla="*/ 1814826 w 2218135"/>
                    <a:gd name="connsiteY78" fmla="*/ 2461578 h 3932403"/>
                    <a:gd name="connsiteX79" fmla="*/ 2037341 w 2218135"/>
                    <a:gd name="connsiteY79" fmla="*/ 2600651 h 3932403"/>
                    <a:gd name="connsiteX80" fmla="*/ 2218135 w 2218135"/>
                    <a:gd name="connsiteY80" fmla="*/ 1752310 h 3932403"/>
                    <a:gd name="connsiteX81" fmla="*/ 1787011 w 2218135"/>
                    <a:gd name="connsiteY81" fmla="*/ 1185590 h 3932403"/>
                    <a:gd name="connsiteX82" fmla="*/ 1797441 w 2218135"/>
                    <a:gd name="connsiteY82" fmla="*/ 413740 h 3932403"/>
                    <a:gd name="connsiteX83" fmla="*/ 1860024 w 2218135"/>
                    <a:gd name="connsiteY83" fmla="*/ 90397 h 3932403"/>
                    <a:gd name="connsiteX84" fmla="*/ 1209862 w 2218135"/>
                    <a:gd name="connsiteY84"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900 w 2218135"/>
                    <a:gd name="connsiteY23" fmla="*/ 2206191 h 3932403"/>
                    <a:gd name="connsiteX24" fmla="*/ 660512 w 2218135"/>
                    <a:gd name="connsiteY24" fmla="*/ 2140609 h 3932403"/>
                    <a:gd name="connsiteX25" fmla="*/ 626784 w 2218135"/>
                    <a:gd name="connsiteY25" fmla="*/ 2091891 h 3932403"/>
                    <a:gd name="connsiteX26" fmla="*/ 639665 w 2218135"/>
                    <a:gd name="connsiteY26" fmla="*/ 2068699 h 3932403"/>
                    <a:gd name="connsiteX27" fmla="*/ 774812 w 2218135"/>
                    <a:gd name="connsiteY27" fmla="*/ 2275520 h 3932403"/>
                    <a:gd name="connsiteX28" fmla="*/ 1053405 w 2218135"/>
                    <a:gd name="connsiteY28" fmla="*/ 1947011 h 3932403"/>
                    <a:gd name="connsiteX29" fmla="*/ 1162682 w 2218135"/>
                    <a:gd name="connsiteY29" fmla="*/ 1795834 h 3932403"/>
                    <a:gd name="connsiteX30" fmla="*/ 1189000 w 2218135"/>
                    <a:gd name="connsiteY30" fmla="*/ 1880952 h 3932403"/>
                    <a:gd name="connsiteX31" fmla="*/ 771826 w 2218135"/>
                    <a:gd name="connsiteY31" fmla="*/ 2489869 h 3932403"/>
                    <a:gd name="connsiteX32" fmla="*/ 656764 w 2218135"/>
                    <a:gd name="connsiteY32" fmla="*/ 2764573 h 3932403"/>
                    <a:gd name="connsiteX33" fmla="*/ 632711 w 2218135"/>
                    <a:gd name="connsiteY33" fmla="*/ 3066543 h 3932403"/>
                    <a:gd name="connsiteX34" fmla="*/ 333479 w 2218135"/>
                    <a:gd name="connsiteY34" fmla="*/ 3456942 h 3932403"/>
                    <a:gd name="connsiteX35" fmla="*/ 326981 w 2218135"/>
                    <a:gd name="connsiteY35" fmla="*/ 3742682 h 3932403"/>
                    <a:gd name="connsiteX36" fmla="*/ 297000 w 2218135"/>
                    <a:gd name="connsiteY36" fmla="*/ 3922565 h 3932403"/>
                    <a:gd name="connsiteX37" fmla="*/ 353213 w 2218135"/>
                    <a:gd name="connsiteY37" fmla="*/ 3903827 h 3932403"/>
                    <a:gd name="connsiteX38" fmla="*/ 390482 w 2218135"/>
                    <a:gd name="connsiteY38" fmla="*/ 3895062 h 3932403"/>
                    <a:gd name="connsiteX39" fmla="*/ 433785 w 2218135"/>
                    <a:gd name="connsiteY39" fmla="*/ 3823255 h 3932403"/>
                    <a:gd name="connsiteX40" fmla="*/ 499367 w 2218135"/>
                    <a:gd name="connsiteY40" fmla="*/ 3767042 h 3932403"/>
                    <a:gd name="connsiteX41" fmla="*/ 510610 w 2218135"/>
                    <a:gd name="connsiteY41" fmla="*/ 3703333 h 3932403"/>
                    <a:gd name="connsiteX42" fmla="*/ 551833 w 2218135"/>
                    <a:gd name="connsiteY42" fmla="*/ 3632130 h 3932403"/>
                    <a:gd name="connsiteX43" fmla="*/ 533095 w 2218135"/>
                    <a:gd name="connsiteY43" fmla="*/ 3545937 h 3932403"/>
                    <a:gd name="connsiteX44" fmla="*/ 596803 w 2218135"/>
                    <a:gd name="connsiteY44" fmla="*/ 3512209 h 3932403"/>
                    <a:gd name="connsiteX45" fmla="*/ 611794 w 2218135"/>
                    <a:gd name="connsiteY45" fmla="*/ 3446627 h 3932403"/>
                    <a:gd name="connsiteX46" fmla="*/ 694240 w 2218135"/>
                    <a:gd name="connsiteY46" fmla="*/ 3435384 h 3932403"/>
                    <a:gd name="connsiteX47" fmla="*/ 737336 w 2218135"/>
                    <a:gd name="connsiteY47" fmla="*/ 3377297 h 3932403"/>
                    <a:gd name="connsiteX48" fmla="*/ 742958 w 2218135"/>
                    <a:gd name="connsiteY48" fmla="*/ 3317337 h 3932403"/>
                    <a:gd name="connsiteX49" fmla="*/ 827391 w 2218135"/>
                    <a:gd name="connsiteY49" fmla="*/ 3256206 h 3932403"/>
                    <a:gd name="connsiteX50" fmla="*/ 829151 w 2218135"/>
                    <a:gd name="connsiteY50" fmla="*/ 3169309 h 3932403"/>
                    <a:gd name="connsiteX51" fmla="*/ 911597 w 2218135"/>
                    <a:gd name="connsiteY51" fmla="*/ 3122465 h 3932403"/>
                    <a:gd name="connsiteX52" fmla="*/ 877869 w 2218135"/>
                    <a:gd name="connsiteY52" fmla="*/ 3062504 h 3932403"/>
                    <a:gd name="connsiteX53" fmla="*/ 917218 w 2218135"/>
                    <a:gd name="connsiteY53" fmla="*/ 3000669 h 3932403"/>
                    <a:gd name="connsiteX54" fmla="*/ 902228 w 2218135"/>
                    <a:gd name="connsiteY54" fmla="*/ 2916350 h 3932403"/>
                    <a:gd name="connsiteX55" fmla="*/ 941577 w 2218135"/>
                    <a:gd name="connsiteY55" fmla="*/ 2858263 h 3932403"/>
                    <a:gd name="connsiteX56" fmla="*/ 930335 w 2218135"/>
                    <a:gd name="connsiteY56" fmla="*/ 2805797 h 3932403"/>
                    <a:gd name="connsiteX57" fmla="*/ 971558 w 2218135"/>
                    <a:gd name="connsiteY57" fmla="*/ 2751458 h 3932403"/>
                    <a:gd name="connsiteX58" fmla="*/ 969684 w 2218135"/>
                    <a:gd name="connsiteY58" fmla="*/ 2689624 h 3932403"/>
                    <a:gd name="connsiteX59" fmla="*/ 1033392 w 2218135"/>
                    <a:gd name="connsiteY59" fmla="*/ 2652148 h 3932403"/>
                    <a:gd name="connsiteX60" fmla="*/ 1084696 w 2218135"/>
                    <a:gd name="connsiteY60" fmla="*/ 2565634 h 3932403"/>
                    <a:gd name="connsiteX61" fmla="*/ 1074615 w 2218135"/>
                    <a:gd name="connsiteY61" fmla="*/ 2504120 h 3932403"/>
                    <a:gd name="connsiteX62" fmla="*/ 1164556 w 2218135"/>
                    <a:gd name="connsiteY62" fmla="*/ 2423548 h 3932403"/>
                    <a:gd name="connsiteX63" fmla="*/ 1207653 w 2218135"/>
                    <a:gd name="connsiteY63" fmla="*/ 2346724 h 3932403"/>
                    <a:gd name="connsiteX64" fmla="*/ 1261992 w 2218135"/>
                    <a:gd name="connsiteY64" fmla="*/ 2301753 h 3932403"/>
                    <a:gd name="connsiteX65" fmla="*/ 1297594 w 2218135"/>
                    <a:gd name="connsiteY65" fmla="*/ 2206191 h 3932403"/>
                    <a:gd name="connsiteX66" fmla="*/ 1391282 w 2218135"/>
                    <a:gd name="connsiteY66" fmla="*/ 2163094 h 3932403"/>
                    <a:gd name="connsiteX67" fmla="*/ 1408146 w 2218135"/>
                    <a:gd name="connsiteY67" fmla="*/ 2075027 h 3932403"/>
                    <a:gd name="connsiteX68" fmla="*/ 1484529 w 2218135"/>
                    <a:gd name="connsiteY68" fmla="*/ 1960918 h 3932403"/>
                    <a:gd name="connsiteX69" fmla="*/ 1447495 w 2218135"/>
                    <a:gd name="connsiteY69" fmla="*/ 1857669 h 3932403"/>
                    <a:gd name="connsiteX70" fmla="*/ 1528067 w 2218135"/>
                    <a:gd name="connsiteY70" fmla="*/ 1778971 h 3932403"/>
                    <a:gd name="connsiteX71" fmla="*/ 1505582 w 2218135"/>
                    <a:gd name="connsiteY71" fmla="*/ 1647807 h 3932403"/>
                    <a:gd name="connsiteX72" fmla="*/ 1511801 w 2218135"/>
                    <a:gd name="connsiteY72" fmla="*/ 1520175 h 3932403"/>
                    <a:gd name="connsiteX73" fmla="*/ 1466233 w 2218135"/>
                    <a:gd name="connsiteY73" fmla="*/ 1415460 h 3932403"/>
                    <a:gd name="connsiteX74" fmla="*/ 1512343 w 2218135"/>
                    <a:gd name="connsiteY74" fmla="*/ 837910 h 3932403"/>
                    <a:gd name="connsiteX75" fmla="*/ 1602740 w 2218135"/>
                    <a:gd name="connsiteY75" fmla="*/ 1112578 h 3932403"/>
                    <a:gd name="connsiteX76" fmla="*/ 1564495 w 2218135"/>
                    <a:gd name="connsiteY76" fmla="*/ 1446351 h 3932403"/>
                    <a:gd name="connsiteX77" fmla="*/ 1870454 w 2218135"/>
                    <a:gd name="connsiteY77" fmla="*/ 1745356 h 3932403"/>
                    <a:gd name="connsiteX78" fmla="*/ 1978235 w 2218135"/>
                    <a:gd name="connsiteY78" fmla="*/ 2134759 h 3932403"/>
                    <a:gd name="connsiteX79" fmla="*/ 1814826 w 2218135"/>
                    <a:gd name="connsiteY79" fmla="*/ 2461578 h 3932403"/>
                    <a:gd name="connsiteX80" fmla="*/ 2037341 w 2218135"/>
                    <a:gd name="connsiteY80" fmla="*/ 2600651 h 3932403"/>
                    <a:gd name="connsiteX81" fmla="*/ 2218135 w 2218135"/>
                    <a:gd name="connsiteY81" fmla="*/ 1752310 h 3932403"/>
                    <a:gd name="connsiteX82" fmla="*/ 1787011 w 2218135"/>
                    <a:gd name="connsiteY82" fmla="*/ 1185590 h 3932403"/>
                    <a:gd name="connsiteX83" fmla="*/ 1797441 w 2218135"/>
                    <a:gd name="connsiteY83" fmla="*/ 413740 h 3932403"/>
                    <a:gd name="connsiteX84" fmla="*/ 1860024 w 2218135"/>
                    <a:gd name="connsiteY84" fmla="*/ 90397 h 3932403"/>
                    <a:gd name="connsiteX85" fmla="*/ 1209862 w 2218135"/>
                    <a:gd name="connsiteY85"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900 w 2218135"/>
                    <a:gd name="connsiteY23" fmla="*/ 2206191 h 3932403"/>
                    <a:gd name="connsiteX24" fmla="*/ 660512 w 2218135"/>
                    <a:gd name="connsiteY24" fmla="*/ 2140609 h 3932403"/>
                    <a:gd name="connsiteX25" fmla="*/ 626784 w 2218135"/>
                    <a:gd name="connsiteY25" fmla="*/ 2091891 h 3932403"/>
                    <a:gd name="connsiteX26" fmla="*/ 639665 w 2218135"/>
                    <a:gd name="connsiteY26" fmla="*/ 2068699 h 3932403"/>
                    <a:gd name="connsiteX27" fmla="*/ 712977 w 2218135"/>
                    <a:gd name="connsiteY27" fmla="*/ 2097512 h 3932403"/>
                    <a:gd name="connsiteX28" fmla="*/ 774812 w 2218135"/>
                    <a:gd name="connsiteY28" fmla="*/ 2275520 h 3932403"/>
                    <a:gd name="connsiteX29" fmla="*/ 1053405 w 2218135"/>
                    <a:gd name="connsiteY29" fmla="*/ 1947011 h 3932403"/>
                    <a:gd name="connsiteX30" fmla="*/ 1162682 w 2218135"/>
                    <a:gd name="connsiteY30" fmla="*/ 1795834 h 3932403"/>
                    <a:gd name="connsiteX31" fmla="*/ 1189000 w 2218135"/>
                    <a:gd name="connsiteY31" fmla="*/ 1880952 h 3932403"/>
                    <a:gd name="connsiteX32" fmla="*/ 771826 w 2218135"/>
                    <a:gd name="connsiteY32" fmla="*/ 2489869 h 3932403"/>
                    <a:gd name="connsiteX33" fmla="*/ 656764 w 2218135"/>
                    <a:gd name="connsiteY33" fmla="*/ 2764573 h 3932403"/>
                    <a:gd name="connsiteX34" fmla="*/ 632711 w 2218135"/>
                    <a:gd name="connsiteY34" fmla="*/ 3066543 h 3932403"/>
                    <a:gd name="connsiteX35" fmla="*/ 333479 w 2218135"/>
                    <a:gd name="connsiteY35" fmla="*/ 3456942 h 3932403"/>
                    <a:gd name="connsiteX36" fmla="*/ 326981 w 2218135"/>
                    <a:gd name="connsiteY36" fmla="*/ 3742682 h 3932403"/>
                    <a:gd name="connsiteX37" fmla="*/ 297000 w 2218135"/>
                    <a:gd name="connsiteY37" fmla="*/ 3922565 h 3932403"/>
                    <a:gd name="connsiteX38" fmla="*/ 353213 w 2218135"/>
                    <a:gd name="connsiteY38" fmla="*/ 3903827 h 3932403"/>
                    <a:gd name="connsiteX39" fmla="*/ 390482 w 2218135"/>
                    <a:gd name="connsiteY39" fmla="*/ 3895062 h 3932403"/>
                    <a:gd name="connsiteX40" fmla="*/ 433785 w 2218135"/>
                    <a:gd name="connsiteY40" fmla="*/ 3823255 h 3932403"/>
                    <a:gd name="connsiteX41" fmla="*/ 499367 w 2218135"/>
                    <a:gd name="connsiteY41" fmla="*/ 3767042 h 3932403"/>
                    <a:gd name="connsiteX42" fmla="*/ 510610 w 2218135"/>
                    <a:gd name="connsiteY42" fmla="*/ 3703333 h 3932403"/>
                    <a:gd name="connsiteX43" fmla="*/ 551833 w 2218135"/>
                    <a:gd name="connsiteY43" fmla="*/ 3632130 h 3932403"/>
                    <a:gd name="connsiteX44" fmla="*/ 533095 w 2218135"/>
                    <a:gd name="connsiteY44" fmla="*/ 3545937 h 3932403"/>
                    <a:gd name="connsiteX45" fmla="*/ 596803 w 2218135"/>
                    <a:gd name="connsiteY45" fmla="*/ 3512209 h 3932403"/>
                    <a:gd name="connsiteX46" fmla="*/ 611794 w 2218135"/>
                    <a:gd name="connsiteY46" fmla="*/ 3446627 h 3932403"/>
                    <a:gd name="connsiteX47" fmla="*/ 694240 w 2218135"/>
                    <a:gd name="connsiteY47" fmla="*/ 3435384 h 3932403"/>
                    <a:gd name="connsiteX48" fmla="*/ 737336 w 2218135"/>
                    <a:gd name="connsiteY48" fmla="*/ 3377297 h 3932403"/>
                    <a:gd name="connsiteX49" fmla="*/ 742958 w 2218135"/>
                    <a:gd name="connsiteY49" fmla="*/ 3317337 h 3932403"/>
                    <a:gd name="connsiteX50" fmla="*/ 827391 w 2218135"/>
                    <a:gd name="connsiteY50" fmla="*/ 3256206 h 3932403"/>
                    <a:gd name="connsiteX51" fmla="*/ 829151 w 2218135"/>
                    <a:gd name="connsiteY51" fmla="*/ 3169309 h 3932403"/>
                    <a:gd name="connsiteX52" fmla="*/ 911597 w 2218135"/>
                    <a:gd name="connsiteY52" fmla="*/ 3122465 h 3932403"/>
                    <a:gd name="connsiteX53" fmla="*/ 877869 w 2218135"/>
                    <a:gd name="connsiteY53" fmla="*/ 3062504 h 3932403"/>
                    <a:gd name="connsiteX54" fmla="*/ 917218 w 2218135"/>
                    <a:gd name="connsiteY54" fmla="*/ 3000669 h 3932403"/>
                    <a:gd name="connsiteX55" fmla="*/ 902228 w 2218135"/>
                    <a:gd name="connsiteY55" fmla="*/ 2916350 h 3932403"/>
                    <a:gd name="connsiteX56" fmla="*/ 941577 w 2218135"/>
                    <a:gd name="connsiteY56" fmla="*/ 2858263 h 3932403"/>
                    <a:gd name="connsiteX57" fmla="*/ 930335 w 2218135"/>
                    <a:gd name="connsiteY57" fmla="*/ 2805797 h 3932403"/>
                    <a:gd name="connsiteX58" fmla="*/ 971558 w 2218135"/>
                    <a:gd name="connsiteY58" fmla="*/ 2751458 h 3932403"/>
                    <a:gd name="connsiteX59" fmla="*/ 969684 w 2218135"/>
                    <a:gd name="connsiteY59" fmla="*/ 2689624 h 3932403"/>
                    <a:gd name="connsiteX60" fmla="*/ 1033392 w 2218135"/>
                    <a:gd name="connsiteY60" fmla="*/ 2652148 h 3932403"/>
                    <a:gd name="connsiteX61" fmla="*/ 1084696 w 2218135"/>
                    <a:gd name="connsiteY61" fmla="*/ 2565634 h 3932403"/>
                    <a:gd name="connsiteX62" fmla="*/ 1074615 w 2218135"/>
                    <a:gd name="connsiteY62" fmla="*/ 2504120 h 3932403"/>
                    <a:gd name="connsiteX63" fmla="*/ 1164556 w 2218135"/>
                    <a:gd name="connsiteY63" fmla="*/ 2423548 h 3932403"/>
                    <a:gd name="connsiteX64" fmla="*/ 1207653 w 2218135"/>
                    <a:gd name="connsiteY64" fmla="*/ 2346724 h 3932403"/>
                    <a:gd name="connsiteX65" fmla="*/ 1261992 w 2218135"/>
                    <a:gd name="connsiteY65" fmla="*/ 2301753 h 3932403"/>
                    <a:gd name="connsiteX66" fmla="*/ 1297594 w 2218135"/>
                    <a:gd name="connsiteY66" fmla="*/ 2206191 h 3932403"/>
                    <a:gd name="connsiteX67" fmla="*/ 1391282 w 2218135"/>
                    <a:gd name="connsiteY67" fmla="*/ 2163094 h 3932403"/>
                    <a:gd name="connsiteX68" fmla="*/ 1408146 w 2218135"/>
                    <a:gd name="connsiteY68" fmla="*/ 2075027 h 3932403"/>
                    <a:gd name="connsiteX69" fmla="*/ 1484529 w 2218135"/>
                    <a:gd name="connsiteY69" fmla="*/ 1960918 h 3932403"/>
                    <a:gd name="connsiteX70" fmla="*/ 1447495 w 2218135"/>
                    <a:gd name="connsiteY70" fmla="*/ 1857669 h 3932403"/>
                    <a:gd name="connsiteX71" fmla="*/ 1528067 w 2218135"/>
                    <a:gd name="connsiteY71" fmla="*/ 1778971 h 3932403"/>
                    <a:gd name="connsiteX72" fmla="*/ 1505582 w 2218135"/>
                    <a:gd name="connsiteY72" fmla="*/ 1647807 h 3932403"/>
                    <a:gd name="connsiteX73" fmla="*/ 1511801 w 2218135"/>
                    <a:gd name="connsiteY73" fmla="*/ 1520175 h 3932403"/>
                    <a:gd name="connsiteX74" fmla="*/ 1466233 w 2218135"/>
                    <a:gd name="connsiteY74" fmla="*/ 1415460 h 3932403"/>
                    <a:gd name="connsiteX75" fmla="*/ 1512343 w 2218135"/>
                    <a:gd name="connsiteY75" fmla="*/ 837910 h 3932403"/>
                    <a:gd name="connsiteX76" fmla="*/ 1602740 w 2218135"/>
                    <a:gd name="connsiteY76" fmla="*/ 1112578 h 3932403"/>
                    <a:gd name="connsiteX77" fmla="*/ 1564495 w 2218135"/>
                    <a:gd name="connsiteY77" fmla="*/ 1446351 h 3932403"/>
                    <a:gd name="connsiteX78" fmla="*/ 1870454 w 2218135"/>
                    <a:gd name="connsiteY78" fmla="*/ 1745356 h 3932403"/>
                    <a:gd name="connsiteX79" fmla="*/ 1978235 w 2218135"/>
                    <a:gd name="connsiteY79" fmla="*/ 2134759 h 3932403"/>
                    <a:gd name="connsiteX80" fmla="*/ 1814826 w 2218135"/>
                    <a:gd name="connsiteY80" fmla="*/ 2461578 h 3932403"/>
                    <a:gd name="connsiteX81" fmla="*/ 2037341 w 2218135"/>
                    <a:gd name="connsiteY81" fmla="*/ 2600651 h 3932403"/>
                    <a:gd name="connsiteX82" fmla="*/ 2218135 w 2218135"/>
                    <a:gd name="connsiteY82" fmla="*/ 1752310 h 3932403"/>
                    <a:gd name="connsiteX83" fmla="*/ 1787011 w 2218135"/>
                    <a:gd name="connsiteY83" fmla="*/ 1185590 h 3932403"/>
                    <a:gd name="connsiteX84" fmla="*/ 1797441 w 2218135"/>
                    <a:gd name="connsiteY84" fmla="*/ 413740 h 3932403"/>
                    <a:gd name="connsiteX85" fmla="*/ 1860024 w 2218135"/>
                    <a:gd name="connsiteY85" fmla="*/ 90397 h 3932403"/>
                    <a:gd name="connsiteX86" fmla="*/ 1209862 w 2218135"/>
                    <a:gd name="connsiteY86"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900 w 2218135"/>
                    <a:gd name="connsiteY23" fmla="*/ 2206191 h 3932403"/>
                    <a:gd name="connsiteX24" fmla="*/ 660512 w 2218135"/>
                    <a:gd name="connsiteY24" fmla="*/ 2140609 h 3932403"/>
                    <a:gd name="connsiteX25" fmla="*/ 626784 w 2218135"/>
                    <a:gd name="connsiteY25" fmla="*/ 2091891 h 3932403"/>
                    <a:gd name="connsiteX26" fmla="*/ 639665 w 2218135"/>
                    <a:gd name="connsiteY26" fmla="*/ 2068699 h 3932403"/>
                    <a:gd name="connsiteX27" fmla="*/ 707356 w 2218135"/>
                    <a:gd name="connsiteY27" fmla="*/ 2097512 h 3932403"/>
                    <a:gd name="connsiteX28" fmla="*/ 774812 w 2218135"/>
                    <a:gd name="connsiteY28" fmla="*/ 2275520 h 3932403"/>
                    <a:gd name="connsiteX29" fmla="*/ 1053405 w 2218135"/>
                    <a:gd name="connsiteY29" fmla="*/ 1947011 h 3932403"/>
                    <a:gd name="connsiteX30" fmla="*/ 1162682 w 2218135"/>
                    <a:gd name="connsiteY30" fmla="*/ 1795834 h 3932403"/>
                    <a:gd name="connsiteX31" fmla="*/ 1189000 w 2218135"/>
                    <a:gd name="connsiteY31" fmla="*/ 1880952 h 3932403"/>
                    <a:gd name="connsiteX32" fmla="*/ 771826 w 2218135"/>
                    <a:gd name="connsiteY32" fmla="*/ 2489869 h 3932403"/>
                    <a:gd name="connsiteX33" fmla="*/ 656764 w 2218135"/>
                    <a:gd name="connsiteY33" fmla="*/ 2764573 h 3932403"/>
                    <a:gd name="connsiteX34" fmla="*/ 632711 w 2218135"/>
                    <a:gd name="connsiteY34" fmla="*/ 3066543 h 3932403"/>
                    <a:gd name="connsiteX35" fmla="*/ 333479 w 2218135"/>
                    <a:gd name="connsiteY35" fmla="*/ 3456942 h 3932403"/>
                    <a:gd name="connsiteX36" fmla="*/ 326981 w 2218135"/>
                    <a:gd name="connsiteY36" fmla="*/ 3742682 h 3932403"/>
                    <a:gd name="connsiteX37" fmla="*/ 297000 w 2218135"/>
                    <a:gd name="connsiteY37" fmla="*/ 3922565 h 3932403"/>
                    <a:gd name="connsiteX38" fmla="*/ 353213 w 2218135"/>
                    <a:gd name="connsiteY38" fmla="*/ 3903827 h 3932403"/>
                    <a:gd name="connsiteX39" fmla="*/ 390482 w 2218135"/>
                    <a:gd name="connsiteY39" fmla="*/ 3895062 h 3932403"/>
                    <a:gd name="connsiteX40" fmla="*/ 433785 w 2218135"/>
                    <a:gd name="connsiteY40" fmla="*/ 3823255 h 3932403"/>
                    <a:gd name="connsiteX41" fmla="*/ 499367 w 2218135"/>
                    <a:gd name="connsiteY41" fmla="*/ 3767042 h 3932403"/>
                    <a:gd name="connsiteX42" fmla="*/ 510610 w 2218135"/>
                    <a:gd name="connsiteY42" fmla="*/ 3703333 h 3932403"/>
                    <a:gd name="connsiteX43" fmla="*/ 551833 w 2218135"/>
                    <a:gd name="connsiteY43" fmla="*/ 3632130 h 3932403"/>
                    <a:gd name="connsiteX44" fmla="*/ 533095 w 2218135"/>
                    <a:gd name="connsiteY44" fmla="*/ 3545937 h 3932403"/>
                    <a:gd name="connsiteX45" fmla="*/ 596803 w 2218135"/>
                    <a:gd name="connsiteY45" fmla="*/ 3512209 h 3932403"/>
                    <a:gd name="connsiteX46" fmla="*/ 611794 w 2218135"/>
                    <a:gd name="connsiteY46" fmla="*/ 3446627 h 3932403"/>
                    <a:gd name="connsiteX47" fmla="*/ 694240 w 2218135"/>
                    <a:gd name="connsiteY47" fmla="*/ 3435384 h 3932403"/>
                    <a:gd name="connsiteX48" fmla="*/ 737336 w 2218135"/>
                    <a:gd name="connsiteY48" fmla="*/ 3377297 h 3932403"/>
                    <a:gd name="connsiteX49" fmla="*/ 742958 w 2218135"/>
                    <a:gd name="connsiteY49" fmla="*/ 3317337 h 3932403"/>
                    <a:gd name="connsiteX50" fmla="*/ 827391 w 2218135"/>
                    <a:gd name="connsiteY50" fmla="*/ 3256206 h 3932403"/>
                    <a:gd name="connsiteX51" fmla="*/ 829151 w 2218135"/>
                    <a:gd name="connsiteY51" fmla="*/ 3169309 h 3932403"/>
                    <a:gd name="connsiteX52" fmla="*/ 911597 w 2218135"/>
                    <a:gd name="connsiteY52" fmla="*/ 3122465 h 3932403"/>
                    <a:gd name="connsiteX53" fmla="*/ 877869 w 2218135"/>
                    <a:gd name="connsiteY53" fmla="*/ 3062504 h 3932403"/>
                    <a:gd name="connsiteX54" fmla="*/ 917218 w 2218135"/>
                    <a:gd name="connsiteY54" fmla="*/ 3000669 h 3932403"/>
                    <a:gd name="connsiteX55" fmla="*/ 902228 w 2218135"/>
                    <a:gd name="connsiteY55" fmla="*/ 2916350 h 3932403"/>
                    <a:gd name="connsiteX56" fmla="*/ 941577 w 2218135"/>
                    <a:gd name="connsiteY56" fmla="*/ 2858263 h 3932403"/>
                    <a:gd name="connsiteX57" fmla="*/ 930335 w 2218135"/>
                    <a:gd name="connsiteY57" fmla="*/ 2805797 h 3932403"/>
                    <a:gd name="connsiteX58" fmla="*/ 971558 w 2218135"/>
                    <a:gd name="connsiteY58" fmla="*/ 2751458 h 3932403"/>
                    <a:gd name="connsiteX59" fmla="*/ 969684 w 2218135"/>
                    <a:gd name="connsiteY59" fmla="*/ 2689624 h 3932403"/>
                    <a:gd name="connsiteX60" fmla="*/ 1033392 w 2218135"/>
                    <a:gd name="connsiteY60" fmla="*/ 2652148 h 3932403"/>
                    <a:gd name="connsiteX61" fmla="*/ 1084696 w 2218135"/>
                    <a:gd name="connsiteY61" fmla="*/ 2565634 h 3932403"/>
                    <a:gd name="connsiteX62" fmla="*/ 1074615 w 2218135"/>
                    <a:gd name="connsiteY62" fmla="*/ 2504120 h 3932403"/>
                    <a:gd name="connsiteX63" fmla="*/ 1164556 w 2218135"/>
                    <a:gd name="connsiteY63" fmla="*/ 2423548 h 3932403"/>
                    <a:gd name="connsiteX64" fmla="*/ 1207653 w 2218135"/>
                    <a:gd name="connsiteY64" fmla="*/ 2346724 h 3932403"/>
                    <a:gd name="connsiteX65" fmla="*/ 1261992 w 2218135"/>
                    <a:gd name="connsiteY65" fmla="*/ 2301753 h 3932403"/>
                    <a:gd name="connsiteX66" fmla="*/ 1297594 w 2218135"/>
                    <a:gd name="connsiteY66" fmla="*/ 2206191 h 3932403"/>
                    <a:gd name="connsiteX67" fmla="*/ 1391282 w 2218135"/>
                    <a:gd name="connsiteY67" fmla="*/ 2163094 h 3932403"/>
                    <a:gd name="connsiteX68" fmla="*/ 1408146 w 2218135"/>
                    <a:gd name="connsiteY68" fmla="*/ 2075027 h 3932403"/>
                    <a:gd name="connsiteX69" fmla="*/ 1484529 w 2218135"/>
                    <a:gd name="connsiteY69" fmla="*/ 1960918 h 3932403"/>
                    <a:gd name="connsiteX70" fmla="*/ 1447495 w 2218135"/>
                    <a:gd name="connsiteY70" fmla="*/ 1857669 h 3932403"/>
                    <a:gd name="connsiteX71" fmla="*/ 1528067 w 2218135"/>
                    <a:gd name="connsiteY71" fmla="*/ 1778971 h 3932403"/>
                    <a:gd name="connsiteX72" fmla="*/ 1505582 w 2218135"/>
                    <a:gd name="connsiteY72" fmla="*/ 1647807 h 3932403"/>
                    <a:gd name="connsiteX73" fmla="*/ 1511801 w 2218135"/>
                    <a:gd name="connsiteY73" fmla="*/ 1520175 h 3932403"/>
                    <a:gd name="connsiteX74" fmla="*/ 1466233 w 2218135"/>
                    <a:gd name="connsiteY74" fmla="*/ 1415460 h 3932403"/>
                    <a:gd name="connsiteX75" fmla="*/ 1512343 w 2218135"/>
                    <a:gd name="connsiteY75" fmla="*/ 837910 h 3932403"/>
                    <a:gd name="connsiteX76" fmla="*/ 1602740 w 2218135"/>
                    <a:gd name="connsiteY76" fmla="*/ 1112578 h 3932403"/>
                    <a:gd name="connsiteX77" fmla="*/ 1564495 w 2218135"/>
                    <a:gd name="connsiteY77" fmla="*/ 1446351 h 3932403"/>
                    <a:gd name="connsiteX78" fmla="*/ 1870454 w 2218135"/>
                    <a:gd name="connsiteY78" fmla="*/ 1745356 h 3932403"/>
                    <a:gd name="connsiteX79" fmla="*/ 1978235 w 2218135"/>
                    <a:gd name="connsiteY79" fmla="*/ 2134759 h 3932403"/>
                    <a:gd name="connsiteX80" fmla="*/ 1814826 w 2218135"/>
                    <a:gd name="connsiteY80" fmla="*/ 2461578 h 3932403"/>
                    <a:gd name="connsiteX81" fmla="*/ 2037341 w 2218135"/>
                    <a:gd name="connsiteY81" fmla="*/ 2600651 h 3932403"/>
                    <a:gd name="connsiteX82" fmla="*/ 2218135 w 2218135"/>
                    <a:gd name="connsiteY82" fmla="*/ 1752310 h 3932403"/>
                    <a:gd name="connsiteX83" fmla="*/ 1787011 w 2218135"/>
                    <a:gd name="connsiteY83" fmla="*/ 1185590 h 3932403"/>
                    <a:gd name="connsiteX84" fmla="*/ 1797441 w 2218135"/>
                    <a:gd name="connsiteY84" fmla="*/ 413740 h 3932403"/>
                    <a:gd name="connsiteX85" fmla="*/ 1860024 w 2218135"/>
                    <a:gd name="connsiteY85" fmla="*/ 90397 h 3932403"/>
                    <a:gd name="connsiteX86" fmla="*/ 1209862 w 2218135"/>
                    <a:gd name="connsiteY86"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900 w 2218135"/>
                    <a:gd name="connsiteY23" fmla="*/ 2206191 h 3932403"/>
                    <a:gd name="connsiteX24" fmla="*/ 660512 w 2218135"/>
                    <a:gd name="connsiteY24" fmla="*/ 2140609 h 3932403"/>
                    <a:gd name="connsiteX25" fmla="*/ 626784 w 2218135"/>
                    <a:gd name="connsiteY25" fmla="*/ 2091891 h 3932403"/>
                    <a:gd name="connsiteX26" fmla="*/ 639665 w 2218135"/>
                    <a:gd name="connsiteY26" fmla="*/ 2068699 h 3932403"/>
                    <a:gd name="connsiteX27" fmla="*/ 707356 w 2218135"/>
                    <a:gd name="connsiteY27" fmla="*/ 2097512 h 3932403"/>
                    <a:gd name="connsiteX28" fmla="*/ 774812 w 2218135"/>
                    <a:gd name="connsiteY28" fmla="*/ 2275520 h 3932403"/>
                    <a:gd name="connsiteX29" fmla="*/ 801044 w 2218135"/>
                    <a:gd name="connsiteY29" fmla="*/ 2011319 h 3932403"/>
                    <a:gd name="connsiteX30" fmla="*/ 1053405 w 2218135"/>
                    <a:gd name="connsiteY30" fmla="*/ 1947011 h 3932403"/>
                    <a:gd name="connsiteX31" fmla="*/ 1162682 w 2218135"/>
                    <a:gd name="connsiteY31" fmla="*/ 1795834 h 3932403"/>
                    <a:gd name="connsiteX32" fmla="*/ 1189000 w 2218135"/>
                    <a:gd name="connsiteY32" fmla="*/ 1880952 h 3932403"/>
                    <a:gd name="connsiteX33" fmla="*/ 771826 w 2218135"/>
                    <a:gd name="connsiteY33" fmla="*/ 2489869 h 3932403"/>
                    <a:gd name="connsiteX34" fmla="*/ 656764 w 2218135"/>
                    <a:gd name="connsiteY34" fmla="*/ 2764573 h 3932403"/>
                    <a:gd name="connsiteX35" fmla="*/ 632711 w 2218135"/>
                    <a:gd name="connsiteY35" fmla="*/ 3066543 h 3932403"/>
                    <a:gd name="connsiteX36" fmla="*/ 333479 w 2218135"/>
                    <a:gd name="connsiteY36" fmla="*/ 3456942 h 3932403"/>
                    <a:gd name="connsiteX37" fmla="*/ 326981 w 2218135"/>
                    <a:gd name="connsiteY37" fmla="*/ 3742682 h 3932403"/>
                    <a:gd name="connsiteX38" fmla="*/ 297000 w 2218135"/>
                    <a:gd name="connsiteY38" fmla="*/ 3922565 h 3932403"/>
                    <a:gd name="connsiteX39" fmla="*/ 353213 w 2218135"/>
                    <a:gd name="connsiteY39" fmla="*/ 3903827 h 3932403"/>
                    <a:gd name="connsiteX40" fmla="*/ 390482 w 2218135"/>
                    <a:gd name="connsiteY40" fmla="*/ 3895062 h 3932403"/>
                    <a:gd name="connsiteX41" fmla="*/ 433785 w 2218135"/>
                    <a:gd name="connsiteY41" fmla="*/ 3823255 h 3932403"/>
                    <a:gd name="connsiteX42" fmla="*/ 499367 w 2218135"/>
                    <a:gd name="connsiteY42" fmla="*/ 3767042 h 3932403"/>
                    <a:gd name="connsiteX43" fmla="*/ 510610 w 2218135"/>
                    <a:gd name="connsiteY43" fmla="*/ 3703333 h 3932403"/>
                    <a:gd name="connsiteX44" fmla="*/ 551833 w 2218135"/>
                    <a:gd name="connsiteY44" fmla="*/ 3632130 h 3932403"/>
                    <a:gd name="connsiteX45" fmla="*/ 533095 w 2218135"/>
                    <a:gd name="connsiteY45" fmla="*/ 3545937 h 3932403"/>
                    <a:gd name="connsiteX46" fmla="*/ 596803 w 2218135"/>
                    <a:gd name="connsiteY46" fmla="*/ 3512209 h 3932403"/>
                    <a:gd name="connsiteX47" fmla="*/ 611794 w 2218135"/>
                    <a:gd name="connsiteY47" fmla="*/ 3446627 h 3932403"/>
                    <a:gd name="connsiteX48" fmla="*/ 694240 w 2218135"/>
                    <a:gd name="connsiteY48" fmla="*/ 3435384 h 3932403"/>
                    <a:gd name="connsiteX49" fmla="*/ 737336 w 2218135"/>
                    <a:gd name="connsiteY49" fmla="*/ 3377297 h 3932403"/>
                    <a:gd name="connsiteX50" fmla="*/ 742958 w 2218135"/>
                    <a:gd name="connsiteY50" fmla="*/ 3317337 h 3932403"/>
                    <a:gd name="connsiteX51" fmla="*/ 827391 w 2218135"/>
                    <a:gd name="connsiteY51" fmla="*/ 3256206 h 3932403"/>
                    <a:gd name="connsiteX52" fmla="*/ 829151 w 2218135"/>
                    <a:gd name="connsiteY52" fmla="*/ 3169309 h 3932403"/>
                    <a:gd name="connsiteX53" fmla="*/ 911597 w 2218135"/>
                    <a:gd name="connsiteY53" fmla="*/ 3122465 h 3932403"/>
                    <a:gd name="connsiteX54" fmla="*/ 877869 w 2218135"/>
                    <a:gd name="connsiteY54" fmla="*/ 3062504 h 3932403"/>
                    <a:gd name="connsiteX55" fmla="*/ 917218 w 2218135"/>
                    <a:gd name="connsiteY55" fmla="*/ 3000669 h 3932403"/>
                    <a:gd name="connsiteX56" fmla="*/ 902228 w 2218135"/>
                    <a:gd name="connsiteY56" fmla="*/ 2916350 h 3932403"/>
                    <a:gd name="connsiteX57" fmla="*/ 941577 w 2218135"/>
                    <a:gd name="connsiteY57" fmla="*/ 2858263 h 3932403"/>
                    <a:gd name="connsiteX58" fmla="*/ 930335 w 2218135"/>
                    <a:gd name="connsiteY58" fmla="*/ 2805797 h 3932403"/>
                    <a:gd name="connsiteX59" fmla="*/ 971558 w 2218135"/>
                    <a:gd name="connsiteY59" fmla="*/ 2751458 h 3932403"/>
                    <a:gd name="connsiteX60" fmla="*/ 969684 w 2218135"/>
                    <a:gd name="connsiteY60" fmla="*/ 2689624 h 3932403"/>
                    <a:gd name="connsiteX61" fmla="*/ 1033392 w 2218135"/>
                    <a:gd name="connsiteY61" fmla="*/ 2652148 h 3932403"/>
                    <a:gd name="connsiteX62" fmla="*/ 1084696 w 2218135"/>
                    <a:gd name="connsiteY62" fmla="*/ 2565634 h 3932403"/>
                    <a:gd name="connsiteX63" fmla="*/ 1074615 w 2218135"/>
                    <a:gd name="connsiteY63" fmla="*/ 2504120 h 3932403"/>
                    <a:gd name="connsiteX64" fmla="*/ 1164556 w 2218135"/>
                    <a:gd name="connsiteY64" fmla="*/ 2423548 h 3932403"/>
                    <a:gd name="connsiteX65" fmla="*/ 1207653 w 2218135"/>
                    <a:gd name="connsiteY65" fmla="*/ 2346724 h 3932403"/>
                    <a:gd name="connsiteX66" fmla="*/ 1261992 w 2218135"/>
                    <a:gd name="connsiteY66" fmla="*/ 2301753 h 3932403"/>
                    <a:gd name="connsiteX67" fmla="*/ 1297594 w 2218135"/>
                    <a:gd name="connsiteY67" fmla="*/ 2206191 h 3932403"/>
                    <a:gd name="connsiteX68" fmla="*/ 1391282 w 2218135"/>
                    <a:gd name="connsiteY68" fmla="*/ 2163094 h 3932403"/>
                    <a:gd name="connsiteX69" fmla="*/ 1408146 w 2218135"/>
                    <a:gd name="connsiteY69" fmla="*/ 2075027 h 3932403"/>
                    <a:gd name="connsiteX70" fmla="*/ 1484529 w 2218135"/>
                    <a:gd name="connsiteY70" fmla="*/ 1960918 h 3932403"/>
                    <a:gd name="connsiteX71" fmla="*/ 1447495 w 2218135"/>
                    <a:gd name="connsiteY71" fmla="*/ 1857669 h 3932403"/>
                    <a:gd name="connsiteX72" fmla="*/ 1528067 w 2218135"/>
                    <a:gd name="connsiteY72" fmla="*/ 1778971 h 3932403"/>
                    <a:gd name="connsiteX73" fmla="*/ 1505582 w 2218135"/>
                    <a:gd name="connsiteY73" fmla="*/ 1647807 h 3932403"/>
                    <a:gd name="connsiteX74" fmla="*/ 1511801 w 2218135"/>
                    <a:gd name="connsiteY74" fmla="*/ 1520175 h 3932403"/>
                    <a:gd name="connsiteX75" fmla="*/ 1466233 w 2218135"/>
                    <a:gd name="connsiteY75" fmla="*/ 1415460 h 3932403"/>
                    <a:gd name="connsiteX76" fmla="*/ 1512343 w 2218135"/>
                    <a:gd name="connsiteY76" fmla="*/ 837910 h 3932403"/>
                    <a:gd name="connsiteX77" fmla="*/ 1602740 w 2218135"/>
                    <a:gd name="connsiteY77" fmla="*/ 1112578 h 3932403"/>
                    <a:gd name="connsiteX78" fmla="*/ 1564495 w 2218135"/>
                    <a:gd name="connsiteY78" fmla="*/ 1446351 h 3932403"/>
                    <a:gd name="connsiteX79" fmla="*/ 1870454 w 2218135"/>
                    <a:gd name="connsiteY79" fmla="*/ 1745356 h 3932403"/>
                    <a:gd name="connsiteX80" fmla="*/ 1978235 w 2218135"/>
                    <a:gd name="connsiteY80" fmla="*/ 2134759 h 3932403"/>
                    <a:gd name="connsiteX81" fmla="*/ 1814826 w 2218135"/>
                    <a:gd name="connsiteY81" fmla="*/ 2461578 h 3932403"/>
                    <a:gd name="connsiteX82" fmla="*/ 2037341 w 2218135"/>
                    <a:gd name="connsiteY82" fmla="*/ 2600651 h 3932403"/>
                    <a:gd name="connsiteX83" fmla="*/ 2218135 w 2218135"/>
                    <a:gd name="connsiteY83" fmla="*/ 1752310 h 3932403"/>
                    <a:gd name="connsiteX84" fmla="*/ 1787011 w 2218135"/>
                    <a:gd name="connsiteY84" fmla="*/ 1185590 h 3932403"/>
                    <a:gd name="connsiteX85" fmla="*/ 1797441 w 2218135"/>
                    <a:gd name="connsiteY85" fmla="*/ 413740 h 3932403"/>
                    <a:gd name="connsiteX86" fmla="*/ 1860024 w 2218135"/>
                    <a:gd name="connsiteY86" fmla="*/ 90397 h 3932403"/>
                    <a:gd name="connsiteX87" fmla="*/ 1209862 w 2218135"/>
                    <a:gd name="connsiteY87"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900 w 2218135"/>
                    <a:gd name="connsiteY23" fmla="*/ 2206191 h 3932403"/>
                    <a:gd name="connsiteX24" fmla="*/ 660512 w 2218135"/>
                    <a:gd name="connsiteY24" fmla="*/ 2140609 h 3932403"/>
                    <a:gd name="connsiteX25" fmla="*/ 626784 w 2218135"/>
                    <a:gd name="connsiteY25" fmla="*/ 2091891 h 3932403"/>
                    <a:gd name="connsiteX26" fmla="*/ 639665 w 2218135"/>
                    <a:gd name="connsiteY26" fmla="*/ 2068699 h 3932403"/>
                    <a:gd name="connsiteX27" fmla="*/ 707356 w 2218135"/>
                    <a:gd name="connsiteY27" fmla="*/ 2097512 h 3932403"/>
                    <a:gd name="connsiteX28" fmla="*/ 774812 w 2218135"/>
                    <a:gd name="connsiteY28" fmla="*/ 2275520 h 3932403"/>
                    <a:gd name="connsiteX29" fmla="*/ 801044 w 2218135"/>
                    <a:gd name="connsiteY29" fmla="*/ 2011319 h 3932403"/>
                    <a:gd name="connsiteX30" fmla="*/ 920966 w 2218135"/>
                    <a:gd name="connsiteY30" fmla="*/ 2031930 h 3932403"/>
                    <a:gd name="connsiteX31" fmla="*/ 1053405 w 2218135"/>
                    <a:gd name="connsiteY31" fmla="*/ 1947011 h 3932403"/>
                    <a:gd name="connsiteX32" fmla="*/ 1162682 w 2218135"/>
                    <a:gd name="connsiteY32" fmla="*/ 1795834 h 3932403"/>
                    <a:gd name="connsiteX33" fmla="*/ 1189000 w 2218135"/>
                    <a:gd name="connsiteY33" fmla="*/ 1880952 h 3932403"/>
                    <a:gd name="connsiteX34" fmla="*/ 771826 w 2218135"/>
                    <a:gd name="connsiteY34" fmla="*/ 2489869 h 3932403"/>
                    <a:gd name="connsiteX35" fmla="*/ 656764 w 2218135"/>
                    <a:gd name="connsiteY35" fmla="*/ 2764573 h 3932403"/>
                    <a:gd name="connsiteX36" fmla="*/ 632711 w 2218135"/>
                    <a:gd name="connsiteY36" fmla="*/ 3066543 h 3932403"/>
                    <a:gd name="connsiteX37" fmla="*/ 333479 w 2218135"/>
                    <a:gd name="connsiteY37" fmla="*/ 3456942 h 3932403"/>
                    <a:gd name="connsiteX38" fmla="*/ 326981 w 2218135"/>
                    <a:gd name="connsiteY38" fmla="*/ 3742682 h 3932403"/>
                    <a:gd name="connsiteX39" fmla="*/ 297000 w 2218135"/>
                    <a:gd name="connsiteY39" fmla="*/ 3922565 h 3932403"/>
                    <a:gd name="connsiteX40" fmla="*/ 353213 w 2218135"/>
                    <a:gd name="connsiteY40" fmla="*/ 3903827 h 3932403"/>
                    <a:gd name="connsiteX41" fmla="*/ 390482 w 2218135"/>
                    <a:gd name="connsiteY41" fmla="*/ 3895062 h 3932403"/>
                    <a:gd name="connsiteX42" fmla="*/ 433785 w 2218135"/>
                    <a:gd name="connsiteY42" fmla="*/ 3823255 h 3932403"/>
                    <a:gd name="connsiteX43" fmla="*/ 499367 w 2218135"/>
                    <a:gd name="connsiteY43" fmla="*/ 3767042 h 3932403"/>
                    <a:gd name="connsiteX44" fmla="*/ 510610 w 2218135"/>
                    <a:gd name="connsiteY44" fmla="*/ 3703333 h 3932403"/>
                    <a:gd name="connsiteX45" fmla="*/ 551833 w 2218135"/>
                    <a:gd name="connsiteY45" fmla="*/ 3632130 h 3932403"/>
                    <a:gd name="connsiteX46" fmla="*/ 533095 w 2218135"/>
                    <a:gd name="connsiteY46" fmla="*/ 3545937 h 3932403"/>
                    <a:gd name="connsiteX47" fmla="*/ 596803 w 2218135"/>
                    <a:gd name="connsiteY47" fmla="*/ 3512209 h 3932403"/>
                    <a:gd name="connsiteX48" fmla="*/ 611794 w 2218135"/>
                    <a:gd name="connsiteY48" fmla="*/ 3446627 h 3932403"/>
                    <a:gd name="connsiteX49" fmla="*/ 694240 w 2218135"/>
                    <a:gd name="connsiteY49" fmla="*/ 3435384 h 3932403"/>
                    <a:gd name="connsiteX50" fmla="*/ 737336 w 2218135"/>
                    <a:gd name="connsiteY50" fmla="*/ 3377297 h 3932403"/>
                    <a:gd name="connsiteX51" fmla="*/ 742958 w 2218135"/>
                    <a:gd name="connsiteY51" fmla="*/ 3317337 h 3932403"/>
                    <a:gd name="connsiteX52" fmla="*/ 827391 w 2218135"/>
                    <a:gd name="connsiteY52" fmla="*/ 3256206 h 3932403"/>
                    <a:gd name="connsiteX53" fmla="*/ 829151 w 2218135"/>
                    <a:gd name="connsiteY53" fmla="*/ 3169309 h 3932403"/>
                    <a:gd name="connsiteX54" fmla="*/ 911597 w 2218135"/>
                    <a:gd name="connsiteY54" fmla="*/ 3122465 h 3932403"/>
                    <a:gd name="connsiteX55" fmla="*/ 877869 w 2218135"/>
                    <a:gd name="connsiteY55" fmla="*/ 3062504 h 3932403"/>
                    <a:gd name="connsiteX56" fmla="*/ 917218 w 2218135"/>
                    <a:gd name="connsiteY56" fmla="*/ 3000669 h 3932403"/>
                    <a:gd name="connsiteX57" fmla="*/ 902228 w 2218135"/>
                    <a:gd name="connsiteY57" fmla="*/ 2916350 h 3932403"/>
                    <a:gd name="connsiteX58" fmla="*/ 941577 w 2218135"/>
                    <a:gd name="connsiteY58" fmla="*/ 2858263 h 3932403"/>
                    <a:gd name="connsiteX59" fmla="*/ 930335 w 2218135"/>
                    <a:gd name="connsiteY59" fmla="*/ 2805797 h 3932403"/>
                    <a:gd name="connsiteX60" fmla="*/ 971558 w 2218135"/>
                    <a:gd name="connsiteY60" fmla="*/ 2751458 h 3932403"/>
                    <a:gd name="connsiteX61" fmla="*/ 969684 w 2218135"/>
                    <a:gd name="connsiteY61" fmla="*/ 2689624 h 3932403"/>
                    <a:gd name="connsiteX62" fmla="*/ 1033392 w 2218135"/>
                    <a:gd name="connsiteY62" fmla="*/ 2652148 h 3932403"/>
                    <a:gd name="connsiteX63" fmla="*/ 1084696 w 2218135"/>
                    <a:gd name="connsiteY63" fmla="*/ 2565634 h 3932403"/>
                    <a:gd name="connsiteX64" fmla="*/ 1074615 w 2218135"/>
                    <a:gd name="connsiteY64" fmla="*/ 2504120 h 3932403"/>
                    <a:gd name="connsiteX65" fmla="*/ 1164556 w 2218135"/>
                    <a:gd name="connsiteY65" fmla="*/ 2423548 h 3932403"/>
                    <a:gd name="connsiteX66" fmla="*/ 1207653 w 2218135"/>
                    <a:gd name="connsiteY66" fmla="*/ 2346724 h 3932403"/>
                    <a:gd name="connsiteX67" fmla="*/ 1261992 w 2218135"/>
                    <a:gd name="connsiteY67" fmla="*/ 2301753 h 3932403"/>
                    <a:gd name="connsiteX68" fmla="*/ 1297594 w 2218135"/>
                    <a:gd name="connsiteY68" fmla="*/ 2206191 h 3932403"/>
                    <a:gd name="connsiteX69" fmla="*/ 1391282 w 2218135"/>
                    <a:gd name="connsiteY69" fmla="*/ 2163094 h 3932403"/>
                    <a:gd name="connsiteX70" fmla="*/ 1408146 w 2218135"/>
                    <a:gd name="connsiteY70" fmla="*/ 2075027 h 3932403"/>
                    <a:gd name="connsiteX71" fmla="*/ 1484529 w 2218135"/>
                    <a:gd name="connsiteY71" fmla="*/ 1960918 h 3932403"/>
                    <a:gd name="connsiteX72" fmla="*/ 1447495 w 2218135"/>
                    <a:gd name="connsiteY72" fmla="*/ 1857669 h 3932403"/>
                    <a:gd name="connsiteX73" fmla="*/ 1528067 w 2218135"/>
                    <a:gd name="connsiteY73" fmla="*/ 1778971 h 3932403"/>
                    <a:gd name="connsiteX74" fmla="*/ 1505582 w 2218135"/>
                    <a:gd name="connsiteY74" fmla="*/ 1647807 h 3932403"/>
                    <a:gd name="connsiteX75" fmla="*/ 1511801 w 2218135"/>
                    <a:gd name="connsiteY75" fmla="*/ 1520175 h 3932403"/>
                    <a:gd name="connsiteX76" fmla="*/ 1466233 w 2218135"/>
                    <a:gd name="connsiteY76" fmla="*/ 1415460 h 3932403"/>
                    <a:gd name="connsiteX77" fmla="*/ 1512343 w 2218135"/>
                    <a:gd name="connsiteY77" fmla="*/ 837910 h 3932403"/>
                    <a:gd name="connsiteX78" fmla="*/ 1602740 w 2218135"/>
                    <a:gd name="connsiteY78" fmla="*/ 1112578 h 3932403"/>
                    <a:gd name="connsiteX79" fmla="*/ 1564495 w 2218135"/>
                    <a:gd name="connsiteY79" fmla="*/ 1446351 h 3932403"/>
                    <a:gd name="connsiteX80" fmla="*/ 1870454 w 2218135"/>
                    <a:gd name="connsiteY80" fmla="*/ 1745356 h 3932403"/>
                    <a:gd name="connsiteX81" fmla="*/ 1978235 w 2218135"/>
                    <a:gd name="connsiteY81" fmla="*/ 2134759 h 3932403"/>
                    <a:gd name="connsiteX82" fmla="*/ 1814826 w 2218135"/>
                    <a:gd name="connsiteY82" fmla="*/ 2461578 h 3932403"/>
                    <a:gd name="connsiteX83" fmla="*/ 2037341 w 2218135"/>
                    <a:gd name="connsiteY83" fmla="*/ 2600651 h 3932403"/>
                    <a:gd name="connsiteX84" fmla="*/ 2218135 w 2218135"/>
                    <a:gd name="connsiteY84" fmla="*/ 1752310 h 3932403"/>
                    <a:gd name="connsiteX85" fmla="*/ 1787011 w 2218135"/>
                    <a:gd name="connsiteY85" fmla="*/ 1185590 h 3932403"/>
                    <a:gd name="connsiteX86" fmla="*/ 1797441 w 2218135"/>
                    <a:gd name="connsiteY86" fmla="*/ 413740 h 3932403"/>
                    <a:gd name="connsiteX87" fmla="*/ 1860024 w 2218135"/>
                    <a:gd name="connsiteY87" fmla="*/ 90397 h 3932403"/>
                    <a:gd name="connsiteX88" fmla="*/ 1209862 w 2218135"/>
                    <a:gd name="connsiteY88"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900 w 2218135"/>
                    <a:gd name="connsiteY23" fmla="*/ 2206191 h 3932403"/>
                    <a:gd name="connsiteX24" fmla="*/ 660512 w 2218135"/>
                    <a:gd name="connsiteY24" fmla="*/ 2140609 h 3932403"/>
                    <a:gd name="connsiteX25" fmla="*/ 626784 w 2218135"/>
                    <a:gd name="connsiteY25" fmla="*/ 2091891 h 3932403"/>
                    <a:gd name="connsiteX26" fmla="*/ 639665 w 2218135"/>
                    <a:gd name="connsiteY26" fmla="*/ 2068699 h 3932403"/>
                    <a:gd name="connsiteX27" fmla="*/ 707356 w 2218135"/>
                    <a:gd name="connsiteY27" fmla="*/ 2097512 h 3932403"/>
                    <a:gd name="connsiteX28" fmla="*/ 774812 w 2218135"/>
                    <a:gd name="connsiteY28" fmla="*/ 2275520 h 3932403"/>
                    <a:gd name="connsiteX29" fmla="*/ 801044 w 2218135"/>
                    <a:gd name="connsiteY29" fmla="*/ 2011319 h 3932403"/>
                    <a:gd name="connsiteX30" fmla="*/ 920966 w 2218135"/>
                    <a:gd name="connsiteY30" fmla="*/ 2031930 h 3932403"/>
                    <a:gd name="connsiteX31" fmla="*/ 975305 w 2218135"/>
                    <a:gd name="connsiteY31" fmla="*/ 1971969 h 3932403"/>
                    <a:gd name="connsiteX32" fmla="*/ 1053405 w 2218135"/>
                    <a:gd name="connsiteY32" fmla="*/ 1947011 h 3932403"/>
                    <a:gd name="connsiteX33" fmla="*/ 1162682 w 2218135"/>
                    <a:gd name="connsiteY33" fmla="*/ 1795834 h 3932403"/>
                    <a:gd name="connsiteX34" fmla="*/ 1189000 w 2218135"/>
                    <a:gd name="connsiteY34" fmla="*/ 1880952 h 3932403"/>
                    <a:gd name="connsiteX35" fmla="*/ 771826 w 2218135"/>
                    <a:gd name="connsiteY35" fmla="*/ 2489869 h 3932403"/>
                    <a:gd name="connsiteX36" fmla="*/ 656764 w 2218135"/>
                    <a:gd name="connsiteY36" fmla="*/ 2764573 h 3932403"/>
                    <a:gd name="connsiteX37" fmla="*/ 632711 w 2218135"/>
                    <a:gd name="connsiteY37" fmla="*/ 3066543 h 3932403"/>
                    <a:gd name="connsiteX38" fmla="*/ 333479 w 2218135"/>
                    <a:gd name="connsiteY38" fmla="*/ 3456942 h 3932403"/>
                    <a:gd name="connsiteX39" fmla="*/ 326981 w 2218135"/>
                    <a:gd name="connsiteY39" fmla="*/ 3742682 h 3932403"/>
                    <a:gd name="connsiteX40" fmla="*/ 297000 w 2218135"/>
                    <a:gd name="connsiteY40" fmla="*/ 3922565 h 3932403"/>
                    <a:gd name="connsiteX41" fmla="*/ 353213 w 2218135"/>
                    <a:gd name="connsiteY41" fmla="*/ 3903827 h 3932403"/>
                    <a:gd name="connsiteX42" fmla="*/ 390482 w 2218135"/>
                    <a:gd name="connsiteY42" fmla="*/ 3895062 h 3932403"/>
                    <a:gd name="connsiteX43" fmla="*/ 433785 w 2218135"/>
                    <a:gd name="connsiteY43" fmla="*/ 3823255 h 3932403"/>
                    <a:gd name="connsiteX44" fmla="*/ 499367 w 2218135"/>
                    <a:gd name="connsiteY44" fmla="*/ 3767042 h 3932403"/>
                    <a:gd name="connsiteX45" fmla="*/ 510610 w 2218135"/>
                    <a:gd name="connsiteY45" fmla="*/ 3703333 h 3932403"/>
                    <a:gd name="connsiteX46" fmla="*/ 551833 w 2218135"/>
                    <a:gd name="connsiteY46" fmla="*/ 3632130 h 3932403"/>
                    <a:gd name="connsiteX47" fmla="*/ 533095 w 2218135"/>
                    <a:gd name="connsiteY47" fmla="*/ 3545937 h 3932403"/>
                    <a:gd name="connsiteX48" fmla="*/ 596803 w 2218135"/>
                    <a:gd name="connsiteY48" fmla="*/ 3512209 h 3932403"/>
                    <a:gd name="connsiteX49" fmla="*/ 611794 w 2218135"/>
                    <a:gd name="connsiteY49" fmla="*/ 3446627 h 3932403"/>
                    <a:gd name="connsiteX50" fmla="*/ 694240 w 2218135"/>
                    <a:gd name="connsiteY50" fmla="*/ 3435384 h 3932403"/>
                    <a:gd name="connsiteX51" fmla="*/ 737336 w 2218135"/>
                    <a:gd name="connsiteY51" fmla="*/ 3377297 h 3932403"/>
                    <a:gd name="connsiteX52" fmla="*/ 742958 w 2218135"/>
                    <a:gd name="connsiteY52" fmla="*/ 3317337 h 3932403"/>
                    <a:gd name="connsiteX53" fmla="*/ 827391 w 2218135"/>
                    <a:gd name="connsiteY53" fmla="*/ 3256206 h 3932403"/>
                    <a:gd name="connsiteX54" fmla="*/ 829151 w 2218135"/>
                    <a:gd name="connsiteY54" fmla="*/ 3169309 h 3932403"/>
                    <a:gd name="connsiteX55" fmla="*/ 911597 w 2218135"/>
                    <a:gd name="connsiteY55" fmla="*/ 3122465 h 3932403"/>
                    <a:gd name="connsiteX56" fmla="*/ 877869 w 2218135"/>
                    <a:gd name="connsiteY56" fmla="*/ 3062504 h 3932403"/>
                    <a:gd name="connsiteX57" fmla="*/ 917218 w 2218135"/>
                    <a:gd name="connsiteY57" fmla="*/ 3000669 h 3932403"/>
                    <a:gd name="connsiteX58" fmla="*/ 902228 w 2218135"/>
                    <a:gd name="connsiteY58" fmla="*/ 2916350 h 3932403"/>
                    <a:gd name="connsiteX59" fmla="*/ 941577 w 2218135"/>
                    <a:gd name="connsiteY59" fmla="*/ 2858263 h 3932403"/>
                    <a:gd name="connsiteX60" fmla="*/ 930335 w 2218135"/>
                    <a:gd name="connsiteY60" fmla="*/ 2805797 h 3932403"/>
                    <a:gd name="connsiteX61" fmla="*/ 971558 w 2218135"/>
                    <a:gd name="connsiteY61" fmla="*/ 2751458 h 3932403"/>
                    <a:gd name="connsiteX62" fmla="*/ 969684 w 2218135"/>
                    <a:gd name="connsiteY62" fmla="*/ 2689624 h 3932403"/>
                    <a:gd name="connsiteX63" fmla="*/ 1033392 w 2218135"/>
                    <a:gd name="connsiteY63" fmla="*/ 2652148 h 3932403"/>
                    <a:gd name="connsiteX64" fmla="*/ 1084696 w 2218135"/>
                    <a:gd name="connsiteY64" fmla="*/ 2565634 h 3932403"/>
                    <a:gd name="connsiteX65" fmla="*/ 1074615 w 2218135"/>
                    <a:gd name="connsiteY65" fmla="*/ 2504120 h 3932403"/>
                    <a:gd name="connsiteX66" fmla="*/ 1164556 w 2218135"/>
                    <a:gd name="connsiteY66" fmla="*/ 2423548 h 3932403"/>
                    <a:gd name="connsiteX67" fmla="*/ 1207653 w 2218135"/>
                    <a:gd name="connsiteY67" fmla="*/ 2346724 h 3932403"/>
                    <a:gd name="connsiteX68" fmla="*/ 1261992 w 2218135"/>
                    <a:gd name="connsiteY68" fmla="*/ 2301753 h 3932403"/>
                    <a:gd name="connsiteX69" fmla="*/ 1297594 w 2218135"/>
                    <a:gd name="connsiteY69" fmla="*/ 2206191 h 3932403"/>
                    <a:gd name="connsiteX70" fmla="*/ 1391282 w 2218135"/>
                    <a:gd name="connsiteY70" fmla="*/ 2163094 h 3932403"/>
                    <a:gd name="connsiteX71" fmla="*/ 1408146 w 2218135"/>
                    <a:gd name="connsiteY71" fmla="*/ 2075027 h 3932403"/>
                    <a:gd name="connsiteX72" fmla="*/ 1484529 w 2218135"/>
                    <a:gd name="connsiteY72" fmla="*/ 1960918 h 3932403"/>
                    <a:gd name="connsiteX73" fmla="*/ 1447495 w 2218135"/>
                    <a:gd name="connsiteY73" fmla="*/ 1857669 h 3932403"/>
                    <a:gd name="connsiteX74" fmla="*/ 1528067 w 2218135"/>
                    <a:gd name="connsiteY74" fmla="*/ 1778971 h 3932403"/>
                    <a:gd name="connsiteX75" fmla="*/ 1505582 w 2218135"/>
                    <a:gd name="connsiteY75" fmla="*/ 1647807 h 3932403"/>
                    <a:gd name="connsiteX76" fmla="*/ 1511801 w 2218135"/>
                    <a:gd name="connsiteY76" fmla="*/ 1520175 h 3932403"/>
                    <a:gd name="connsiteX77" fmla="*/ 1466233 w 2218135"/>
                    <a:gd name="connsiteY77" fmla="*/ 1415460 h 3932403"/>
                    <a:gd name="connsiteX78" fmla="*/ 1512343 w 2218135"/>
                    <a:gd name="connsiteY78" fmla="*/ 837910 h 3932403"/>
                    <a:gd name="connsiteX79" fmla="*/ 1602740 w 2218135"/>
                    <a:gd name="connsiteY79" fmla="*/ 1112578 h 3932403"/>
                    <a:gd name="connsiteX80" fmla="*/ 1564495 w 2218135"/>
                    <a:gd name="connsiteY80" fmla="*/ 1446351 h 3932403"/>
                    <a:gd name="connsiteX81" fmla="*/ 1870454 w 2218135"/>
                    <a:gd name="connsiteY81" fmla="*/ 1745356 h 3932403"/>
                    <a:gd name="connsiteX82" fmla="*/ 1978235 w 2218135"/>
                    <a:gd name="connsiteY82" fmla="*/ 2134759 h 3932403"/>
                    <a:gd name="connsiteX83" fmla="*/ 1814826 w 2218135"/>
                    <a:gd name="connsiteY83" fmla="*/ 2461578 h 3932403"/>
                    <a:gd name="connsiteX84" fmla="*/ 2037341 w 2218135"/>
                    <a:gd name="connsiteY84" fmla="*/ 2600651 h 3932403"/>
                    <a:gd name="connsiteX85" fmla="*/ 2218135 w 2218135"/>
                    <a:gd name="connsiteY85" fmla="*/ 1752310 h 3932403"/>
                    <a:gd name="connsiteX86" fmla="*/ 1787011 w 2218135"/>
                    <a:gd name="connsiteY86" fmla="*/ 1185590 h 3932403"/>
                    <a:gd name="connsiteX87" fmla="*/ 1797441 w 2218135"/>
                    <a:gd name="connsiteY87" fmla="*/ 413740 h 3932403"/>
                    <a:gd name="connsiteX88" fmla="*/ 1860024 w 2218135"/>
                    <a:gd name="connsiteY88" fmla="*/ 90397 h 3932403"/>
                    <a:gd name="connsiteX89" fmla="*/ 1209862 w 2218135"/>
                    <a:gd name="connsiteY89"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178953 w 2218135"/>
                    <a:gd name="connsiteY11" fmla="*/ 2783312 h 3932403"/>
                    <a:gd name="connsiteX12" fmla="*/ 248282 w 2218135"/>
                    <a:gd name="connsiteY12" fmla="*/ 2762701 h 3932403"/>
                    <a:gd name="connsiteX13" fmla="*/ 282010 w 2218135"/>
                    <a:gd name="connsiteY13" fmla="*/ 2684002 h 3932403"/>
                    <a:gd name="connsiteX14" fmla="*/ 341971 w 2218135"/>
                    <a:gd name="connsiteY14" fmla="*/ 2579071 h 3932403"/>
                    <a:gd name="connsiteX15" fmla="*/ 446902 w 2218135"/>
                    <a:gd name="connsiteY15" fmla="*/ 2588440 h 3932403"/>
                    <a:gd name="connsiteX16" fmla="*/ 486251 w 2218135"/>
                    <a:gd name="connsiteY16" fmla="*/ 2515363 h 3932403"/>
                    <a:gd name="connsiteX17" fmla="*/ 538717 w 2218135"/>
                    <a:gd name="connsiteY17" fmla="*/ 2545343 h 3932403"/>
                    <a:gd name="connsiteX18" fmla="*/ 611794 w 2218135"/>
                    <a:gd name="connsiteY18" fmla="*/ 2485383 h 3932403"/>
                    <a:gd name="connsiteX19" fmla="*/ 602425 w 2218135"/>
                    <a:gd name="connsiteY19" fmla="*/ 2434791 h 3932403"/>
                    <a:gd name="connsiteX20" fmla="*/ 674433 w 2218135"/>
                    <a:gd name="connsiteY20" fmla="*/ 2405949 h 3932403"/>
                    <a:gd name="connsiteX21" fmla="*/ 684871 w 2218135"/>
                    <a:gd name="connsiteY21" fmla="*/ 2348597 h 3932403"/>
                    <a:gd name="connsiteX22" fmla="*/ 649269 w 2218135"/>
                    <a:gd name="connsiteY22" fmla="*/ 2311122 h 3932403"/>
                    <a:gd name="connsiteX23" fmla="*/ 675502 w 2218135"/>
                    <a:gd name="connsiteY23" fmla="*/ 2236171 h 3932403"/>
                    <a:gd name="connsiteX24" fmla="*/ 639900 w 2218135"/>
                    <a:gd name="connsiteY24" fmla="*/ 2206191 h 3932403"/>
                    <a:gd name="connsiteX25" fmla="*/ 660512 w 2218135"/>
                    <a:gd name="connsiteY25" fmla="*/ 2140609 h 3932403"/>
                    <a:gd name="connsiteX26" fmla="*/ 626784 w 2218135"/>
                    <a:gd name="connsiteY26" fmla="*/ 2091891 h 3932403"/>
                    <a:gd name="connsiteX27" fmla="*/ 639665 w 2218135"/>
                    <a:gd name="connsiteY27" fmla="*/ 2068699 h 3932403"/>
                    <a:gd name="connsiteX28" fmla="*/ 707356 w 2218135"/>
                    <a:gd name="connsiteY28" fmla="*/ 2097512 h 3932403"/>
                    <a:gd name="connsiteX29" fmla="*/ 774812 w 2218135"/>
                    <a:gd name="connsiteY29" fmla="*/ 2275520 h 3932403"/>
                    <a:gd name="connsiteX30" fmla="*/ 801044 w 2218135"/>
                    <a:gd name="connsiteY30" fmla="*/ 2011319 h 3932403"/>
                    <a:gd name="connsiteX31" fmla="*/ 920966 w 2218135"/>
                    <a:gd name="connsiteY31" fmla="*/ 2031930 h 3932403"/>
                    <a:gd name="connsiteX32" fmla="*/ 975305 w 2218135"/>
                    <a:gd name="connsiteY32" fmla="*/ 1971969 h 3932403"/>
                    <a:gd name="connsiteX33" fmla="*/ 1053405 w 2218135"/>
                    <a:gd name="connsiteY33" fmla="*/ 1947011 h 3932403"/>
                    <a:gd name="connsiteX34" fmla="*/ 1162682 w 2218135"/>
                    <a:gd name="connsiteY34" fmla="*/ 1795834 h 3932403"/>
                    <a:gd name="connsiteX35" fmla="*/ 1189000 w 2218135"/>
                    <a:gd name="connsiteY35" fmla="*/ 1880952 h 3932403"/>
                    <a:gd name="connsiteX36" fmla="*/ 771826 w 2218135"/>
                    <a:gd name="connsiteY36" fmla="*/ 2489869 h 3932403"/>
                    <a:gd name="connsiteX37" fmla="*/ 656764 w 2218135"/>
                    <a:gd name="connsiteY37" fmla="*/ 2764573 h 3932403"/>
                    <a:gd name="connsiteX38" fmla="*/ 632711 w 2218135"/>
                    <a:gd name="connsiteY38" fmla="*/ 3066543 h 3932403"/>
                    <a:gd name="connsiteX39" fmla="*/ 333479 w 2218135"/>
                    <a:gd name="connsiteY39" fmla="*/ 3456942 h 3932403"/>
                    <a:gd name="connsiteX40" fmla="*/ 326981 w 2218135"/>
                    <a:gd name="connsiteY40" fmla="*/ 3742682 h 3932403"/>
                    <a:gd name="connsiteX41" fmla="*/ 297000 w 2218135"/>
                    <a:gd name="connsiteY41" fmla="*/ 3922565 h 3932403"/>
                    <a:gd name="connsiteX42" fmla="*/ 353213 w 2218135"/>
                    <a:gd name="connsiteY42" fmla="*/ 3903827 h 3932403"/>
                    <a:gd name="connsiteX43" fmla="*/ 390482 w 2218135"/>
                    <a:gd name="connsiteY43" fmla="*/ 3895062 h 3932403"/>
                    <a:gd name="connsiteX44" fmla="*/ 433785 w 2218135"/>
                    <a:gd name="connsiteY44" fmla="*/ 3823255 h 3932403"/>
                    <a:gd name="connsiteX45" fmla="*/ 499367 w 2218135"/>
                    <a:gd name="connsiteY45" fmla="*/ 3767042 h 3932403"/>
                    <a:gd name="connsiteX46" fmla="*/ 510610 w 2218135"/>
                    <a:gd name="connsiteY46" fmla="*/ 3703333 h 3932403"/>
                    <a:gd name="connsiteX47" fmla="*/ 551833 w 2218135"/>
                    <a:gd name="connsiteY47" fmla="*/ 3632130 h 3932403"/>
                    <a:gd name="connsiteX48" fmla="*/ 533095 w 2218135"/>
                    <a:gd name="connsiteY48" fmla="*/ 3545937 h 3932403"/>
                    <a:gd name="connsiteX49" fmla="*/ 596803 w 2218135"/>
                    <a:gd name="connsiteY49" fmla="*/ 3512209 h 3932403"/>
                    <a:gd name="connsiteX50" fmla="*/ 611794 w 2218135"/>
                    <a:gd name="connsiteY50" fmla="*/ 3446627 h 3932403"/>
                    <a:gd name="connsiteX51" fmla="*/ 694240 w 2218135"/>
                    <a:gd name="connsiteY51" fmla="*/ 3435384 h 3932403"/>
                    <a:gd name="connsiteX52" fmla="*/ 737336 w 2218135"/>
                    <a:gd name="connsiteY52" fmla="*/ 3377297 h 3932403"/>
                    <a:gd name="connsiteX53" fmla="*/ 742958 w 2218135"/>
                    <a:gd name="connsiteY53" fmla="*/ 3317337 h 3932403"/>
                    <a:gd name="connsiteX54" fmla="*/ 827391 w 2218135"/>
                    <a:gd name="connsiteY54" fmla="*/ 3256206 h 3932403"/>
                    <a:gd name="connsiteX55" fmla="*/ 829151 w 2218135"/>
                    <a:gd name="connsiteY55" fmla="*/ 3169309 h 3932403"/>
                    <a:gd name="connsiteX56" fmla="*/ 911597 w 2218135"/>
                    <a:gd name="connsiteY56" fmla="*/ 3122465 h 3932403"/>
                    <a:gd name="connsiteX57" fmla="*/ 877869 w 2218135"/>
                    <a:gd name="connsiteY57" fmla="*/ 3062504 h 3932403"/>
                    <a:gd name="connsiteX58" fmla="*/ 917218 w 2218135"/>
                    <a:gd name="connsiteY58" fmla="*/ 3000669 h 3932403"/>
                    <a:gd name="connsiteX59" fmla="*/ 902228 w 2218135"/>
                    <a:gd name="connsiteY59" fmla="*/ 2916350 h 3932403"/>
                    <a:gd name="connsiteX60" fmla="*/ 941577 w 2218135"/>
                    <a:gd name="connsiteY60" fmla="*/ 2858263 h 3932403"/>
                    <a:gd name="connsiteX61" fmla="*/ 930335 w 2218135"/>
                    <a:gd name="connsiteY61" fmla="*/ 2805797 h 3932403"/>
                    <a:gd name="connsiteX62" fmla="*/ 971558 w 2218135"/>
                    <a:gd name="connsiteY62" fmla="*/ 2751458 h 3932403"/>
                    <a:gd name="connsiteX63" fmla="*/ 969684 w 2218135"/>
                    <a:gd name="connsiteY63" fmla="*/ 2689624 h 3932403"/>
                    <a:gd name="connsiteX64" fmla="*/ 1033392 w 2218135"/>
                    <a:gd name="connsiteY64" fmla="*/ 2652148 h 3932403"/>
                    <a:gd name="connsiteX65" fmla="*/ 1084696 w 2218135"/>
                    <a:gd name="connsiteY65" fmla="*/ 2565634 h 3932403"/>
                    <a:gd name="connsiteX66" fmla="*/ 1074615 w 2218135"/>
                    <a:gd name="connsiteY66" fmla="*/ 2504120 h 3932403"/>
                    <a:gd name="connsiteX67" fmla="*/ 1164556 w 2218135"/>
                    <a:gd name="connsiteY67" fmla="*/ 2423548 h 3932403"/>
                    <a:gd name="connsiteX68" fmla="*/ 1207653 w 2218135"/>
                    <a:gd name="connsiteY68" fmla="*/ 2346724 h 3932403"/>
                    <a:gd name="connsiteX69" fmla="*/ 1261992 w 2218135"/>
                    <a:gd name="connsiteY69" fmla="*/ 2301753 h 3932403"/>
                    <a:gd name="connsiteX70" fmla="*/ 1297594 w 2218135"/>
                    <a:gd name="connsiteY70" fmla="*/ 2206191 h 3932403"/>
                    <a:gd name="connsiteX71" fmla="*/ 1391282 w 2218135"/>
                    <a:gd name="connsiteY71" fmla="*/ 2163094 h 3932403"/>
                    <a:gd name="connsiteX72" fmla="*/ 1408146 w 2218135"/>
                    <a:gd name="connsiteY72" fmla="*/ 2075027 h 3932403"/>
                    <a:gd name="connsiteX73" fmla="*/ 1484529 w 2218135"/>
                    <a:gd name="connsiteY73" fmla="*/ 1960918 h 3932403"/>
                    <a:gd name="connsiteX74" fmla="*/ 1447495 w 2218135"/>
                    <a:gd name="connsiteY74" fmla="*/ 1857669 h 3932403"/>
                    <a:gd name="connsiteX75" fmla="*/ 1528067 w 2218135"/>
                    <a:gd name="connsiteY75" fmla="*/ 1778971 h 3932403"/>
                    <a:gd name="connsiteX76" fmla="*/ 1505582 w 2218135"/>
                    <a:gd name="connsiteY76" fmla="*/ 1647807 h 3932403"/>
                    <a:gd name="connsiteX77" fmla="*/ 1511801 w 2218135"/>
                    <a:gd name="connsiteY77" fmla="*/ 1520175 h 3932403"/>
                    <a:gd name="connsiteX78" fmla="*/ 1466233 w 2218135"/>
                    <a:gd name="connsiteY78" fmla="*/ 1415460 h 3932403"/>
                    <a:gd name="connsiteX79" fmla="*/ 1512343 w 2218135"/>
                    <a:gd name="connsiteY79" fmla="*/ 837910 h 3932403"/>
                    <a:gd name="connsiteX80" fmla="*/ 1602740 w 2218135"/>
                    <a:gd name="connsiteY80" fmla="*/ 1112578 h 3932403"/>
                    <a:gd name="connsiteX81" fmla="*/ 1564495 w 2218135"/>
                    <a:gd name="connsiteY81" fmla="*/ 1446351 h 3932403"/>
                    <a:gd name="connsiteX82" fmla="*/ 1870454 w 2218135"/>
                    <a:gd name="connsiteY82" fmla="*/ 1745356 h 3932403"/>
                    <a:gd name="connsiteX83" fmla="*/ 1978235 w 2218135"/>
                    <a:gd name="connsiteY83" fmla="*/ 2134759 h 3932403"/>
                    <a:gd name="connsiteX84" fmla="*/ 1814826 w 2218135"/>
                    <a:gd name="connsiteY84" fmla="*/ 2461578 h 3932403"/>
                    <a:gd name="connsiteX85" fmla="*/ 2037341 w 2218135"/>
                    <a:gd name="connsiteY85" fmla="*/ 2600651 h 3932403"/>
                    <a:gd name="connsiteX86" fmla="*/ 2218135 w 2218135"/>
                    <a:gd name="connsiteY86" fmla="*/ 1752310 h 3932403"/>
                    <a:gd name="connsiteX87" fmla="*/ 1787011 w 2218135"/>
                    <a:gd name="connsiteY87" fmla="*/ 1185590 h 3932403"/>
                    <a:gd name="connsiteX88" fmla="*/ 1797441 w 2218135"/>
                    <a:gd name="connsiteY88" fmla="*/ 413740 h 3932403"/>
                    <a:gd name="connsiteX89" fmla="*/ 1860024 w 2218135"/>
                    <a:gd name="connsiteY89" fmla="*/ 90397 h 3932403"/>
                    <a:gd name="connsiteX90" fmla="*/ 1209862 w 2218135"/>
                    <a:gd name="connsiteY90"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178953 w 2218135"/>
                    <a:gd name="connsiteY11" fmla="*/ 2783312 h 3932403"/>
                    <a:gd name="connsiteX12" fmla="*/ 248282 w 2218135"/>
                    <a:gd name="connsiteY12" fmla="*/ 2762701 h 3932403"/>
                    <a:gd name="connsiteX13" fmla="*/ 246408 w 2218135"/>
                    <a:gd name="connsiteY13" fmla="*/ 2706488 h 3932403"/>
                    <a:gd name="connsiteX14" fmla="*/ 282010 w 2218135"/>
                    <a:gd name="connsiteY14" fmla="*/ 2684002 h 3932403"/>
                    <a:gd name="connsiteX15" fmla="*/ 341971 w 2218135"/>
                    <a:gd name="connsiteY15" fmla="*/ 2579071 h 3932403"/>
                    <a:gd name="connsiteX16" fmla="*/ 446902 w 2218135"/>
                    <a:gd name="connsiteY16" fmla="*/ 2588440 h 3932403"/>
                    <a:gd name="connsiteX17" fmla="*/ 486251 w 2218135"/>
                    <a:gd name="connsiteY17" fmla="*/ 2515363 h 3932403"/>
                    <a:gd name="connsiteX18" fmla="*/ 538717 w 2218135"/>
                    <a:gd name="connsiteY18" fmla="*/ 2545343 h 3932403"/>
                    <a:gd name="connsiteX19" fmla="*/ 611794 w 2218135"/>
                    <a:gd name="connsiteY19" fmla="*/ 2485383 h 3932403"/>
                    <a:gd name="connsiteX20" fmla="*/ 602425 w 2218135"/>
                    <a:gd name="connsiteY20" fmla="*/ 2434791 h 3932403"/>
                    <a:gd name="connsiteX21" fmla="*/ 674433 w 2218135"/>
                    <a:gd name="connsiteY21" fmla="*/ 2405949 h 3932403"/>
                    <a:gd name="connsiteX22" fmla="*/ 684871 w 2218135"/>
                    <a:gd name="connsiteY22" fmla="*/ 2348597 h 3932403"/>
                    <a:gd name="connsiteX23" fmla="*/ 649269 w 2218135"/>
                    <a:gd name="connsiteY23" fmla="*/ 2311122 h 3932403"/>
                    <a:gd name="connsiteX24" fmla="*/ 675502 w 2218135"/>
                    <a:gd name="connsiteY24" fmla="*/ 2236171 h 3932403"/>
                    <a:gd name="connsiteX25" fmla="*/ 639900 w 2218135"/>
                    <a:gd name="connsiteY25" fmla="*/ 2206191 h 3932403"/>
                    <a:gd name="connsiteX26" fmla="*/ 660512 w 2218135"/>
                    <a:gd name="connsiteY26" fmla="*/ 2140609 h 3932403"/>
                    <a:gd name="connsiteX27" fmla="*/ 626784 w 2218135"/>
                    <a:gd name="connsiteY27" fmla="*/ 2091891 h 3932403"/>
                    <a:gd name="connsiteX28" fmla="*/ 639665 w 2218135"/>
                    <a:gd name="connsiteY28" fmla="*/ 2068699 h 3932403"/>
                    <a:gd name="connsiteX29" fmla="*/ 707356 w 2218135"/>
                    <a:gd name="connsiteY29" fmla="*/ 2097512 h 3932403"/>
                    <a:gd name="connsiteX30" fmla="*/ 774812 w 2218135"/>
                    <a:gd name="connsiteY30" fmla="*/ 2275520 h 3932403"/>
                    <a:gd name="connsiteX31" fmla="*/ 801044 w 2218135"/>
                    <a:gd name="connsiteY31" fmla="*/ 2011319 h 3932403"/>
                    <a:gd name="connsiteX32" fmla="*/ 920966 w 2218135"/>
                    <a:gd name="connsiteY32" fmla="*/ 2031930 h 3932403"/>
                    <a:gd name="connsiteX33" fmla="*/ 975305 w 2218135"/>
                    <a:gd name="connsiteY33" fmla="*/ 1971969 h 3932403"/>
                    <a:gd name="connsiteX34" fmla="*/ 1053405 w 2218135"/>
                    <a:gd name="connsiteY34" fmla="*/ 1947011 h 3932403"/>
                    <a:gd name="connsiteX35" fmla="*/ 1162682 w 2218135"/>
                    <a:gd name="connsiteY35" fmla="*/ 1795834 h 3932403"/>
                    <a:gd name="connsiteX36" fmla="*/ 1189000 w 2218135"/>
                    <a:gd name="connsiteY36" fmla="*/ 1880952 h 3932403"/>
                    <a:gd name="connsiteX37" fmla="*/ 771826 w 2218135"/>
                    <a:gd name="connsiteY37" fmla="*/ 2489869 h 3932403"/>
                    <a:gd name="connsiteX38" fmla="*/ 656764 w 2218135"/>
                    <a:gd name="connsiteY38" fmla="*/ 2764573 h 3932403"/>
                    <a:gd name="connsiteX39" fmla="*/ 632711 w 2218135"/>
                    <a:gd name="connsiteY39" fmla="*/ 3066543 h 3932403"/>
                    <a:gd name="connsiteX40" fmla="*/ 333479 w 2218135"/>
                    <a:gd name="connsiteY40" fmla="*/ 3456942 h 3932403"/>
                    <a:gd name="connsiteX41" fmla="*/ 326981 w 2218135"/>
                    <a:gd name="connsiteY41" fmla="*/ 3742682 h 3932403"/>
                    <a:gd name="connsiteX42" fmla="*/ 297000 w 2218135"/>
                    <a:gd name="connsiteY42" fmla="*/ 3922565 h 3932403"/>
                    <a:gd name="connsiteX43" fmla="*/ 353213 w 2218135"/>
                    <a:gd name="connsiteY43" fmla="*/ 3903827 h 3932403"/>
                    <a:gd name="connsiteX44" fmla="*/ 390482 w 2218135"/>
                    <a:gd name="connsiteY44" fmla="*/ 3895062 h 3932403"/>
                    <a:gd name="connsiteX45" fmla="*/ 433785 w 2218135"/>
                    <a:gd name="connsiteY45" fmla="*/ 3823255 h 3932403"/>
                    <a:gd name="connsiteX46" fmla="*/ 499367 w 2218135"/>
                    <a:gd name="connsiteY46" fmla="*/ 3767042 h 3932403"/>
                    <a:gd name="connsiteX47" fmla="*/ 510610 w 2218135"/>
                    <a:gd name="connsiteY47" fmla="*/ 3703333 h 3932403"/>
                    <a:gd name="connsiteX48" fmla="*/ 551833 w 2218135"/>
                    <a:gd name="connsiteY48" fmla="*/ 3632130 h 3932403"/>
                    <a:gd name="connsiteX49" fmla="*/ 533095 w 2218135"/>
                    <a:gd name="connsiteY49" fmla="*/ 3545937 h 3932403"/>
                    <a:gd name="connsiteX50" fmla="*/ 596803 w 2218135"/>
                    <a:gd name="connsiteY50" fmla="*/ 3512209 h 3932403"/>
                    <a:gd name="connsiteX51" fmla="*/ 611794 w 2218135"/>
                    <a:gd name="connsiteY51" fmla="*/ 3446627 h 3932403"/>
                    <a:gd name="connsiteX52" fmla="*/ 694240 w 2218135"/>
                    <a:gd name="connsiteY52" fmla="*/ 3435384 h 3932403"/>
                    <a:gd name="connsiteX53" fmla="*/ 737336 w 2218135"/>
                    <a:gd name="connsiteY53" fmla="*/ 3377297 h 3932403"/>
                    <a:gd name="connsiteX54" fmla="*/ 742958 w 2218135"/>
                    <a:gd name="connsiteY54" fmla="*/ 3317337 h 3932403"/>
                    <a:gd name="connsiteX55" fmla="*/ 827391 w 2218135"/>
                    <a:gd name="connsiteY55" fmla="*/ 3256206 h 3932403"/>
                    <a:gd name="connsiteX56" fmla="*/ 829151 w 2218135"/>
                    <a:gd name="connsiteY56" fmla="*/ 3169309 h 3932403"/>
                    <a:gd name="connsiteX57" fmla="*/ 911597 w 2218135"/>
                    <a:gd name="connsiteY57" fmla="*/ 3122465 h 3932403"/>
                    <a:gd name="connsiteX58" fmla="*/ 877869 w 2218135"/>
                    <a:gd name="connsiteY58" fmla="*/ 3062504 h 3932403"/>
                    <a:gd name="connsiteX59" fmla="*/ 917218 w 2218135"/>
                    <a:gd name="connsiteY59" fmla="*/ 3000669 h 3932403"/>
                    <a:gd name="connsiteX60" fmla="*/ 902228 w 2218135"/>
                    <a:gd name="connsiteY60" fmla="*/ 2916350 h 3932403"/>
                    <a:gd name="connsiteX61" fmla="*/ 941577 w 2218135"/>
                    <a:gd name="connsiteY61" fmla="*/ 2858263 h 3932403"/>
                    <a:gd name="connsiteX62" fmla="*/ 930335 w 2218135"/>
                    <a:gd name="connsiteY62" fmla="*/ 2805797 h 3932403"/>
                    <a:gd name="connsiteX63" fmla="*/ 971558 w 2218135"/>
                    <a:gd name="connsiteY63" fmla="*/ 2751458 h 3932403"/>
                    <a:gd name="connsiteX64" fmla="*/ 969684 w 2218135"/>
                    <a:gd name="connsiteY64" fmla="*/ 2689624 h 3932403"/>
                    <a:gd name="connsiteX65" fmla="*/ 1033392 w 2218135"/>
                    <a:gd name="connsiteY65" fmla="*/ 2652148 h 3932403"/>
                    <a:gd name="connsiteX66" fmla="*/ 1084696 w 2218135"/>
                    <a:gd name="connsiteY66" fmla="*/ 2565634 h 3932403"/>
                    <a:gd name="connsiteX67" fmla="*/ 1074615 w 2218135"/>
                    <a:gd name="connsiteY67" fmla="*/ 2504120 h 3932403"/>
                    <a:gd name="connsiteX68" fmla="*/ 1164556 w 2218135"/>
                    <a:gd name="connsiteY68" fmla="*/ 2423548 h 3932403"/>
                    <a:gd name="connsiteX69" fmla="*/ 1207653 w 2218135"/>
                    <a:gd name="connsiteY69" fmla="*/ 2346724 h 3932403"/>
                    <a:gd name="connsiteX70" fmla="*/ 1261992 w 2218135"/>
                    <a:gd name="connsiteY70" fmla="*/ 2301753 h 3932403"/>
                    <a:gd name="connsiteX71" fmla="*/ 1297594 w 2218135"/>
                    <a:gd name="connsiteY71" fmla="*/ 2206191 h 3932403"/>
                    <a:gd name="connsiteX72" fmla="*/ 1391282 w 2218135"/>
                    <a:gd name="connsiteY72" fmla="*/ 2163094 h 3932403"/>
                    <a:gd name="connsiteX73" fmla="*/ 1408146 w 2218135"/>
                    <a:gd name="connsiteY73" fmla="*/ 2075027 h 3932403"/>
                    <a:gd name="connsiteX74" fmla="*/ 1484529 w 2218135"/>
                    <a:gd name="connsiteY74" fmla="*/ 1960918 h 3932403"/>
                    <a:gd name="connsiteX75" fmla="*/ 1447495 w 2218135"/>
                    <a:gd name="connsiteY75" fmla="*/ 1857669 h 3932403"/>
                    <a:gd name="connsiteX76" fmla="*/ 1528067 w 2218135"/>
                    <a:gd name="connsiteY76" fmla="*/ 1778971 h 3932403"/>
                    <a:gd name="connsiteX77" fmla="*/ 1505582 w 2218135"/>
                    <a:gd name="connsiteY77" fmla="*/ 1647807 h 3932403"/>
                    <a:gd name="connsiteX78" fmla="*/ 1511801 w 2218135"/>
                    <a:gd name="connsiteY78" fmla="*/ 1520175 h 3932403"/>
                    <a:gd name="connsiteX79" fmla="*/ 1466233 w 2218135"/>
                    <a:gd name="connsiteY79" fmla="*/ 1415460 h 3932403"/>
                    <a:gd name="connsiteX80" fmla="*/ 1512343 w 2218135"/>
                    <a:gd name="connsiteY80" fmla="*/ 837910 h 3932403"/>
                    <a:gd name="connsiteX81" fmla="*/ 1602740 w 2218135"/>
                    <a:gd name="connsiteY81" fmla="*/ 1112578 h 3932403"/>
                    <a:gd name="connsiteX82" fmla="*/ 1564495 w 2218135"/>
                    <a:gd name="connsiteY82" fmla="*/ 1446351 h 3932403"/>
                    <a:gd name="connsiteX83" fmla="*/ 1870454 w 2218135"/>
                    <a:gd name="connsiteY83" fmla="*/ 1745356 h 3932403"/>
                    <a:gd name="connsiteX84" fmla="*/ 1978235 w 2218135"/>
                    <a:gd name="connsiteY84" fmla="*/ 2134759 h 3932403"/>
                    <a:gd name="connsiteX85" fmla="*/ 1814826 w 2218135"/>
                    <a:gd name="connsiteY85" fmla="*/ 2461578 h 3932403"/>
                    <a:gd name="connsiteX86" fmla="*/ 2037341 w 2218135"/>
                    <a:gd name="connsiteY86" fmla="*/ 2600651 h 3932403"/>
                    <a:gd name="connsiteX87" fmla="*/ 2218135 w 2218135"/>
                    <a:gd name="connsiteY87" fmla="*/ 1752310 h 3932403"/>
                    <a:gd name="connsiteX88" fmla="*/ 1787011 w 2218135"/>
                    <a:gd name="connsiteY88" fmla="*/ 1185590 h 3932403"/>
                    <a:gd name="connsiteX89" fmla="*/ 1797441 w 2218135"/>
                    <a:gd name="connsiteY89" fmla="*/ 413740 h 3932403"/>
                    <a:gd name="connsiteX90" fmla="*/ 1860024 w 2218135"/>
                    <a:gd name="connsiteY90" fmla="*/ 90397 h 3932403"/>
                    <a:gd name="connsiteX91" fmla="*/ 1209862 w 2218135"/>
                    <a:gd name="connsiteY91"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178953 w 2218135"/>
                    <a:gd name="connsiteY11" fmla="*/ 2783312 h 3932403"/>
                    <a:gd name="connsiteX12" fmla="*/ 248282 w 2218135"/>
                    <a:gd name="connsiteY12" fmla="*/ 2762701 h 3932403"/>
                    <a:gd name="connsiteX13" fmla="*/ 246408 w 2218135"/>
                    <a:gd name="connsiteY13" fmla="*/ 2706488 h 3932403"/>
                    <a:gd name="connsiteX14" fmla="*/ 282010 w 2218135"/>
                    <a:gd name="connsiteY14" fmla="*/ 2684002 h 3932403"/>
                    <a:gd name="connsiteX15" fmla="*/ 287631 w 2218135"/>
                    <a:gd name="connsiteY15" fmla="*/ 2650274 h 3932403"/>
                    <a:gd name="connsiteX16" fmla="*/ 341971 w 2218135"/>
                    <a:gd name="connsiteY16" fmla="*/ 2579071 h 3932403"/>
                    <a:gd name="connsiteX17" fmla="*/ 446902 w 2218135"/>
                    <a:gd name="connsiteY17" fmla="*/ 2588440 h 3932403"/>
                    <a:gd name="connsiteX18" fmla="*/ 486251 w 2218135"/>
                    <a:gd name="connsiteY18" fmla="*/ 2515363 h 3932403"/>
                    <a:gd name="connsiteX19" fmla="*/ 538717 w 2218135"/>
                    <a:gd name="connsiteY19" fmla="*/ 2545343 h 3932403"/>
                    <a:gd name="connsiteX20" fmla="*/ 611794 w 2218135"/>
                    <a:gd name="connsiteY20" fmla="*/ 2485383 h 3932403"/>
                    <a:gd name="connsiteX21" fmla="*/ 602425 w 2218135"/>
                    <a:gd name="connsiteY21" fmla="*/ 2434791 h 3932403"/>
                    <a:gd name="connsiteX22" fmla="*/ 674433 w 2218135"/>
                    <a:gd name="connsiteY22" fmla="*/ 2405949 h 3932403"/>
                    <a:gd name="connsiteX23" fmla="*/ 684871 w 2218135"/>
                    <a:gd name="connsiteY23" fmla="*/ 2348597 h 3932403"/>
                    <a:gd name="connsiteX24" fmla="*/ 649269 w 2218135"/>
                    <a:gd name="connsiteY24" fmla="*/ 2311122 h 3932403"/>
                    <a:gd name="connsiteX25" fmla="*/ 675502 w 2218135"/>
                    <a:gd name="connsiteY25" fmla="*/ 2236171 h 3932403"/>
                    <a:gd name="connsiteX26" fmla="*/ 639900 w 2218135"/>
                    <a:gd name="connsiteY26" fmla="*/ 2206191 h 3932403"/>
                    <a:gd name="connsiteX27" fmla="*/ 660512 w 2218135"/>
                    <a:gd name="connsiteY27" fmla="*/ 2140609 h 3932403"/>
                    <a:gd name="connsiteX28" fmla="*/ 626784 w 2218135"/>
                    <a:gd name="connsiteY28" fmla="*/ 2091891 h 3932403"/>
                    <a:gd name="connsiteX29" fmla="*/ 639665 w 2218135"/>
                    <a:gd name="connsiteY29" fmla="*/ 2068699 h 3932403"/>
                    <a:gd name="connsiteX30" fmla="*/ 707356 w 2218135"/>
                    <a:gd name="connsiteY30" fmla="*/ 2097512 h 3932403"/>
                    <a:gd name="connsiteX31" fmla="*/ 774812 w 2218135"/>
                    <a:gd name="connsiteY31" fmla="*/ 2275520 h 3932403"/>
                    <a:gd name="connsiteX32" fmla="*/ 801044 w 2218135"/>
                    <a:gd name="connsiteY32" fmla="*/ 2011319 h 3932403"/>
                    <a:gd name="connsiteX33" fmla="*/ 920966 w 2218135"/>
                    <a:gd name="connsiteY33" fmla="*/ 2031930 h 3932403"/>
                    <a:gd name="connsiteX34" fmla="*/ 975305 w 2218135"/>
                    <a:gd name="connsiteY34" fmla="*/ 1971969 h 3932403"/>
                    <a:gd name="connsiteX35" fmla="*/ 1053405 w 2218135"/>
                    <a:gd name="connsiteY35" fmla="*/ 1947011 h 3932403"/>
                    <a:gd name="connsiteX36" fmla="*/ 1162682 w 2218135"/>
                    <a:gd name="connsiteY36" fmla="*/ 1795834 h 3932403"/>
                    <a:gd name="connsiteX37" fmla="*/ 1189000 w 2218135"/>
                    <a:gd name="connsiteY37" fmla="*/ 1880952 h 3932403"/>
                    <a:gd name="connsiteX38" fmla="*/ 771826 w 2218135"/>
                    <a:gd name="connsiteY38" fmla="*/ 2489869 h 3932403"/>
                    <a:gd name="connsiteX39" fmla="*/ 656764 w 2218135"/>
                    <a:gd name="connsiteY39" fmla="*/ 2764573 h 3932403"/>
                    <a:gd name="connsiteX40" fmla="*/ 632711 w 2218135"/>
                    <a:gd name="connsiteY40" fmla="*/ 3066543 h 3932403"/>
                    <a:gd name="connsiteX41" fmla="*/ 333479 w 2218135"/>
                    <a:gd name="connsiteY41" fmla="*/ 3456942 h 3932403"/>
                    <a:gd name="connsiteX42" fmla="*/ 326981 w 2218135"/>
                    <a:gd name="connsiteY42" fmla="*/ 3742682 h 3932403"/>
                    <a:gd name="connsiteX43" fmla="*/ 297000 w 2218135"/>
                    <a:gd name="connsiteY43" fmla="*/ 3922565 h 3932403"/>
                    <a:gd name="connsiteX44" fmla="*/ 353213 w 2218135"/>
                    <a:gd name="connsiteY44" fmla="*/ 3903827 h 3932403"/>
                    <a:gd name="connsiteX45" fmla="*/ 390482 w 2218135"/>
                    <a:gd name="connsiteY45" fmla="*/ 3895062 h 3932403"/>
                    <a:gd name="connsiteX46" fmla="*/ 433785 w 2218135"/>
                    <a:gd name="connsiteY46" fmla="*/ 3823255 h 3932403"/>
                    <a:gd name="connsiteX47" fmla="*/ 499367 w 2218135"/>
                    <a:gd name="connsiteY47" fmla="*/ 3767042 h 3932403"/>
                    <a:gd name="connsiteX48" fmla="*/ 510610 w 2218135"/>
                    <a:gd name="connsiteY48" fmla="*/ 3703333 h 3932403"/>
                    <a:gd name="connsiteX49" fmla="*/ 551833 w 2218135"/>
                    <a:gd name="connsiteY49" fmla="*/ 3632130 h 3932403"/>
                    <a:gd name="connsiteX50" fmla="*/ 533095 w 2218135"/>
                    <a:gd name="connsiteY50" fmla="*/ 3545937 h 3932403"/>
                    <a:gd name="connsiteX51" fmla="*/ 596803 w 2218135"/>
                    <a:gd name="connsiteY51" fmla="*/ 3512209 h 3932403"/>
                    <a:gd name="connsiteX52" fmla="*/ 611794 w 2218135"/>
                    <a:gd name="connsiteY52" fmla="*/ 3446627 h 3932403"/>
                    <a:gd name="connsiteX53" fmla="*/ 694240 w 2218135"/>
                    <a:gd name="connsiteY53" fmla="*/ 3435384 h 3932403"/>
                    <a:gd name="connsiteX54" fmla="*/ 737336 w 2218135"/>
                    <a:gd name="connsiteY54" fmla="*/ 3377297 h 3932403"/>
                    <a:gd name="connsiteX55" fmla="*/ 742958 w 2218135"/>
                    <a:gd name="connsiteY55" fmla="*/ 3317337 h 3932403"/>
                    <a:gd name="connsiteX56" fmla="*/ 827391 w 2218135"/>
                    <a:gd name="connsiteY56" fmla="*/ 3256206 h 3932403"/>
                    <a:gd name="connsiteX57" fmla="*/ 829151 w 2218135"/>
                    <a:gd name="connsiteY57" fmla="*/ 3169309 h 3932403"/>
                    <a:gd name="connsiteX58" fmla="*/ 911597 w 2218135"/>
                    <a:gd name="connsiteY58" fmla="*/ 3122465 h 3932403"/>
                    <a:gd name="connsiteX59" fmla="*/ 877869 w 2218135"/>
                    <a:gd name="connsiteY59" fmla="*/ 3062504 h 3932403"/>
                    <a:gd name="connsiteX60" fmla="*/ 917218 w 2218135"/>
                    <a:gd name="connsiteY60" fmla="*/ 3000669 h 3932403"/>
                    <a:gd name="connsiteX61" fmla="*/ 902228 w 2218135"/>
                    <a:gd name="connsiteY61" fmla="*/ 2916350 h 3932403"/>
                    <a:gd name="connsiteX62" fmla="*/ 941577 w 2218135"/>
                    <a:gd name="connsiteY62" fmla="*/ 2858263 h 3932403"/>
                    <a:gd name="connsiteX63" fmla="*/ 930335 w 2218135"/>
                    <a:gd name="connsiteY63" fmla="*/ 2805797 h 3932403"/>
                    <a:gd name="connsiteX64" fmla="*/ 971558 w 2218135"/>
                    <a:gd name="connsiteY64" fmla="*/ 2751458 h 3932403"/>
                    <a:gd name="connsiteX65" fmla="*/ 969684 w 2218135"/>
                    <a:gd name="connsiteY65" fmla="*/ 2689624 h 3932403"/>
                    <a:gd name="connsiteX66" fmla="*/ 1033392 w 2218135"/>
                    <a:gd name="connsiteY66" fmla="*/ 2652148 h 3932403"/>
                    <a:gd name="connsiteX67" fmla="*/ 1084696 w 2218135"/>
                    <a:gd name="connsiteY67" fmla="*/ 2565634 h 3932403"/>
                    <a:gd name="connsiteX68" fmla="*/ 1074615 w 2218135"/>
                    <a:gd name="connsiteY68" fmla="*/ 2504120 h 3932403"/>
                    <a:gd name="connsiteX69" fmla="*/ 1164556 w 2218135"/>
                    <a:gd name="connsiteY69" fmla="*/ 2423548 h 3932403"/>
                    <a:gd name="connsiteX70" fmla="*/ 1207653 w 2218135"/>
                    <a:gd name="connsiteY70" fmla="*/ 2346724 h 3932403"/>
                    <a:gd name="connsiteX71" fmla="*/ 1261992 w 2218135"/>
                    <a:gd name="connsiteY71" fmla="*/ 2301753 h 3932403"/>
                    <a:gd name="connsiteX72" fmla="*/ 1297594 w 2218135"/>
                    <a:gd name="connsiteY72" fmla="*/ 2206191 h 3932403"/>
                    <a:gd name="connsiteX73" fmla="*/ 1391282 w 2218135"/>
                    <a:gd name="connsiteY73" fmla="*/ 2163094 h 3932403"/>
                    <a:gd name="connsiteX74" fmla="*/ 1408146 w 2218135"/>
                    <a:gd name="connsiteY74" fmla="*/ 2075027 h 3932403"/>
                    <a:gd name="connsiteX75" fmla="*/ 1484529 w 2218135"/>
                    <a:gd name="connsiteY75" fmla="*/ 1960918 h 3932403"/>
                    <a:gd name="connsiteX76" fmla="*/ 1447495 w 2218135"/>
                    <a:gd name="connsiteY76" fmla="*/ 1857669 h 3932403"/>
                    <a:gd name="connsiteX77" fmla="*/ 1528067 w 2218135"/>
                    <a:gd name="connsiteY77" fmla="*/ 1778971 h 3932403"/>
                    <a:gd name="connsiteX78" fmla="*/ 1505582 w 2218135"/>
                    <a:gd name="connsiteY78" fmla="*/ 1647807 h 3932403"/>
                    <a:gd name="connsiteX79" fmla="*/ 1511801 w 2218135"/>
                    <a:gd name="connsiteY79" fmla="*/ 1520175 h 3932403"/>
                    <a:gd name="connsiteX80" fmla="*/ 1466233 w 2218135"/>
                    <a:gd name="connsiteY80" fmla="*/ 1415460 h 3932403"/>
                    <a:gd name="connsiteX81" fmla="*/ 1512343 w 2218135"/>
                    <a:gd name="connsiteY81" fmla="*/ 837910 h 3932403"/>
                    <a:gd name="connsiteX82" fmla="*/ 1602740 w 2218135"/>
                    <a:gd name="connsiteY82" fmla="*/ 1112578 h 3932403"/>
                    <a:gd name="connsiteX83" fmla="*/ 1564495 w 2218135"/>
                    <a:gd name="connsiteY83" fmla="*/ 1446351 h 3932403"/>
                    <a:gd name="connsiteX84" fmla="*/ 1870454 w 2218135"/>
                    <a:gd name="connsiteY84" fmla="*/ 1745356 h 3932403"/>
                    <a:gd name="connsiteX85" fmla="*/ 1978235 w 2218135"/>
                    <a:gd name="connsiteY85" fmla="*/ 2134759 h 3932403"/>
                    <a:gd name="connsiteX86" fmla="*/ 1814826 w 2218135"/>
                    <a:gd name="connsiteY86" fmla="*/ 2461578 h 3932403"/>
                    <a:gd name="connsiteX87" fmla="*/ 2037341 w 2218135"/>
                    <a:gd name="connsiteY87" fmla="*/ 2600651 h 3932403"/>
                    <a:gd name="connsiteX88" fmla="*/ 2218135 w 2218135"/>
                    <a:gd name="connsiteY88" fmla="*/ 1752310 h 3932403"/>
                    <a:gd name="connsiteX89" fmla="*/ 1787011 w 2218135"/>
                    <a:gd name="connsiteY89" fmla="*/ 1185590 h 3932403"/>
                    <a:gd name="connsiteX90" fmla="*/ 1797441 w 2218135"/>
                    <a:gd name="connsiteY90" fmla="*/ 413740 h 3932403"/>
                    <a:gd name="connsiteX91" fmla="*/ 1860024 w 2218135"/>
                    <a:gd name="connsiteY91" fmla="*/ 90397 h 3932403"/>
                    <a:gd name="connsiteX92" fmla="*/ 1209862 w 2218135"/>
                    <a:gd name="connsiteY92"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178953 w 2218135"/>
                    <a:gd name="connsiteY11" fmla="*/ 2783312 h 3932403"/>
                    <a:gd name="connsiteX12" fmla="*/ 248282 w 2218135"/>
                    <a:gd name="connsiteY12" fmla="*/ 2762701 h 3932403"/>
                    <a:gd name="connsiteX13" fmla="*/ 246408 w 2218135"/>
                    <a:gd name="connsiteY13" fmla="*/ 2706488 h 3932403"/>
                    <a:gd name="connsiteX14" fmla="*/ 282010 w 2218135"/>
                    <a:gd name="connsiteY14" fmla="*/ 2684002 h 3932403"/>
                    <a:gd name="connsiteX15" fmla="*/ 287631 w 2218135"/>
                    <a:gd name="connsiteY15" fmla="*/ 2650274 h 3932403"/>
                    <a:gd name="connsiteX16" fmla="*/ 341971 w 2218135"/>
                    <a:gd name="connsiteY16" fmla="*/ 2579071 h 3932403"/>
                    <a:gd name="connsiteX17" fmla="*/ 388815 w 2218135"/>
                    <a:gd name="connsiteY17" fmla="*/ 2594061 h 3932403"/>
                    <a:gd name="connsiteX18" fmla="*/ 446902 w 2218135"/>
                    <a:gd name="connsiteY18" fmla="*/ 2588440 h 3932403"/>
                    <a:gd name="connsiteX19" fmla="*/ 486251 w 2218135"/>
                    <a:gd name="connsiteY19" fmla="*/ 2515363 h 3932403"/>
                    <a:gd name="connsiteX20" fmla="*/ 538717 w 2218135"/>
                    <a:gd name="connsiteY20" fmla="*/ 2545343 h 3932403"/>
                    <a:gd name="connsiteX21" fmla="*/ 611794 w 2218135"/>
                    <a:gd name="connsiteY21" fmla="*/ 2485383 h 3932403"/>
                    <a:gd name="connsiteX22" fmla="*/ 602425 w 2218135"/>
                    <a:gd name="connsiteY22" fmla="*/ 2434791 h 3932403"/>
                    <a:gd name="connsiteX23" fmla="*/ 674433 w 2218135"/>
                    <a:gd name="connsiteY23" fmla="*/ 2405949 h 3932403"/>
                    <a:gd name="connsiteX24" fmla="*/ 684871 w 2218135"/>
                    <a:gd name="connsiteY24" fmla="*/ 2348597 h 3932403"/>
                    <a:gd name="connsiteX25" fmla="*/ 649269 w 2218135"/>
                    <a:gd name="connsiteY25" fmla="*/ 2311122 h 3932403"/>
                    <a:gd name="connsiteX26" fmla="*/ 675502 w 2218135"/>
                    <a:gd name="connsiteY26" fmla="*/ 2236171 h 3932403"/>
                    <a:gd name="connsiteX27" fmla="*/ 639900 w 2218135"/>
                    <a:gd name="connsiteY27" fmla="*/ 2206191 h 3932403"/>
                    <a:gd name="connsiteX28" fmla="*/ 660512 w 2218135"/>
                    <a:gd name="connsiteY28" fmla="*/ 2140609 h 3932403"/>
                    <a:gd name="connsiteX29" fmla="*/ 626784 w 2218135"/>
                    <a:gd name="connsiteY29" fmla="*/ 2091891 h 3932403"/>
                    <a:gd name="connsiteX30" fmla="*/ 639665 w 2218135"/>
                    <a:gd name="connsiteY30" fmla="*/ 2068699 h 3932403"/>
                    <a:gd name="connsiteX31" fmla="*/ 707356 w 2218135"/>
                    <a:gd name="connsiteY31" fmla="*/ 2097512 h 3932403"/>
                    <a:gd name="connsiteX32" fmla="*/ 774812 w 2218135"/>
                    <a:gd name="connsiteY32" fmla="*/ 2275520 h 3932403"/>
                    <a:gd name="connsiteX33" fmla="*/ 801044 w 2218135"/>
                    <a:gd name="connsiteY33" fmla="*/ 2011319 h 3932403"/>
                    <a:gd name="connsiteX34" fmla="*/ 920966 w 2218135"/>
                    <a:gd name="connsiteY34" fmla="*/ 2031930 h 3932403"/>
                    <a:gd name="connsiteX35" fmla="*/ 975305 w 2218135"/>
                    <a:gd name="connsiteY35" fmla="*/ 1971969 h 3932403"/>
                    <a:gd name="connsiteX36" fmla="*/ 1053405 w 2218135"/>
                    <a:gd name="connsiteY36" fmla="*/ 1947011 h 3932403"/>
                    <a:gd name="connsiteX37" fmla="*/ 1162682 w 2218135"/>
                    <a:gd name="connsiteY37" fmla="*/ 1795834 h 3932403"/>
                    <a:gd name="connsiteX38" fmla="*/ 1189000 w 2218135"/>
                    <a:gd name="connsiteY38" fmla="*/ 1880952 h 3932403"/>
                    <a:gd name="connsiteX39" fmla="*/ 771826 w 2218135"/>
                    <a:gd name="connsiteY39" fmla="*/ 2489869 h 3932403"/>
                    <a:gd name="connsiteX40" fmla="*/ 656764 w 2218135"/>
                    <a:gd name="connsiteY40" fmla="*/ 2764573 h 3932403"/>
                    <a:gd name="connsiteX41" fmla="*/ 632711 w 2218135"/>
                    <a:gd name="connsiteY41" fmla="*/ 3066543 h 3932403"/>
                    <a:gd name="connsiteX42" fmla="*/ 333479 w 2218135"/>
                    <a:gd name="connsiteY42" fmla="*/ 3456942 h 3932403"/>
                    <a:gd name="connsiteX43" fmla="*/ 326981 w 2218135"/>
                    <a:gd name="connsiteY43" fmla="*/ 3742682 h 3932403"/>
                    <a:gd name="connsiteX44" fmla="*/ 297000 w 2218135"/>
                    <a:gd name="connsiteY44" fmla="*/ 3922565 h 3932403"/>
                    <a:gd name="connsiteX45" fmla="*/ 353213 w 2218135"/>
                    <a:gd name="connsiteY45" fmla="*/ 3903827 h 3932403"/>
                    <a:gd name="connsiteX46" fmla="*/ 390482 w 2218135"/>
                    <a:gd name="connsiteY46" fmla="*/ 3895062 h 3932403"/>
                    <a:gd name="connsiteX47" fmla="*/ 433785 w 2218135"/>
                    <a:gd name="connsiteY47" fmla="*/ 3823255 h 3932403"/>
                    <a:gd name="connsiteX48" fmla="*/ 499367 w 2218135"/>
                    <a:gd name="connsiteY48" fmla="*/ 3767042 h 3932403"/>
                    <a:gd name="connsiteX49" fmla="*/ 510610 w 2218135"/>
                    <a:gd name="connsiteY49" fmla="*/ 3703333 h 3932403"/>
                    <a:gd name="connsiteX50" fmla="*/ 551833 w 2218135"/>
                    <a:gd name="connsiteY50" fmla="*/ 3632130 h 3932403"/>
                    <a:gd name="connsiteX51" fmla="*/ 533095 w 2218135"/>
                    <a:gd name="connsiteY51" fmla="*/ 3545937 h 3932403"/>
                    <a:gd name="connsiteX52" fmla="*/ 596803 w 2218135"/>
                    <a:gd name="connsiteY52" fmla="*/ 3512209 h 3932403"/>
                    <a:gd name="connsiteX53" fmla="*/ 611794 w 2218135"/>
                    <a:gd name="connsiteY53" fmla="*/ 3446627 h 3932403"/>
                    <a:gd name="connsiteX54" fmla="*/ 694240 w 2218135"/>
                    <a:gd name="connsiteY54" fmla="*/ 3435384 h 3932403"/>
                    <a:gd name="connsiteX55" fmla="*/ 737336 w 2218135"/>
                    <a:gd name="connsiteY55" fmla="*/ 3377297 h 3932403"/>
                    <a:gd name="connsiteX56" fmla="*/ 742958 w 2218135"/>
                    <a:gd name="connsiteY56" fmla="*/ 3317337 h 3932403"/>
                    <a:gd name="connsiteX57" fmla="*/ 827391 w 2218135"/>
                    <a:gd name="connsiteY57" fmla="*/ 3256206 h 3932403"/>
                    <a:gd name="connsiteX58" fmla="*/ 829151 w 2218135"/>
                    <a:gd name="connsiteY58" fmla="*/ 3169309 h 3932403"/>
                    <a:gd name="connsiteX59" fmla="*/ 911597 w 2218135"/>
                    <a:gd name="connsiteY59" fmla="*/ 3122465 h 3932403"/>
                    <a:gd name="connsiteX60" fmla="*/ 877869 w 2218135"/>
                    <a:gd name="connsiteY60" fmla="*/ 3062504 h 3932403"/>
                    <a:gd name="connsiteX61" fmla="*/ 917218 w 2218135"/>
                    <a:gd name="connsiteY61" fmla="*/ 3000669 h 3932403"/>
                    <a:gd name="connsiteX62" fmla="*/ 902228 w 2218135"/>
                    <a:gd name="connsiteY62" fmla="*/ 2916350 h 3932403"/>
                    <a:gd name="connsiteX63" fmla="*/ 941577 w 2218135"/>
                    <a:gd name="connsiteY63" fmla="*/ 2858263 h 3932403"/>
                    <a:gd name="connsiteX64" fmla="*/ 930335 w 2218135"/>
                    <a:gd name="connsiteY64" fmla="*/ 2805797 h 3932403"/>
                    <a:gd name="connsiteX65" fmla="*/ 971558 w 2218135"/>
                    <a:gd name="connsiteY65" fmla="*/ 2751458 h 3932403"/>
                    <a:gd name="connsiteX66" fmla="*/ 969684 w 2218135"/>
                    <a:gd name="connsiteY66" fmla="*/ 2689624 h 3932403"/>
                    <a:gd name="connsiteX67" fmla="*/ 1033392 w 2218135"/>
                    <a:gd name="connsiteY67" fmla="*/ 2652148 h 3932403"/>
                    <a:gd name="connsiteX68" fmla="*/ 1084696 w 2218135"/>
                    <a:gd name="connsiteY68" fmla="*/ 2565634 h 3932403"/>
                    <a:gd name="connsiteX69" fmla="*/ 1074615 w 2218135"/>
                    <a:gd name="connsiteY69" fmla="*/ 2504120 h 3932403"/>
                    <a:gd name="connsiteX70" fmla="*/ 1164556 w 2218135"/>
                    <a:gd name="connsiteY70" fmla="*/ 2423548 h 3932403"/>
                    <a:gd name="connsiteX71" fmla="*/ 1207653 w 2218135"/>
                    <a:gd name="connsiteY71" fmla="*/ 2346724 h 3932403"/>
                    <a:gd name="connsiteX72" fmla="*/ 1261992 w 2218135"/>
                    <a:gd name="connsiteY72" fmla="*/ 2301753 h 3932403"/>
                    <a:gd name="connsiteX73" fmla="*/ 1297594 w 2218135"/>
                    <a:gd name="connsiteY73" fmla="*/ 2206191 h 3932403"/>
                    <a:gd name="connsiteX74" fmla="*/ 1391282 w 2218135"/>
                    <a:gd name="connsiteY74" fmla="*/ 2163094 h 3932403"/>
                    <a:gd name="connsiteX75" fmla="*/ 1408146 w 2218135"/>
                    <a:gd name="connsiteY75" fmla="*/ 2075027 h 3932403"/>
                    <a:gd name="connsiteX76" fmla="*/ 1484529 w 2218135"/>
                    <a:gd name="connsiteY76" fmla="*/ 1960918 h 3932403"/>
                    <a:gd name="connsiteX77" fmla="*/ 1447495 w 2218135"/>
                    <a:gd name="connsiteY77" fmla="*/ 1857669 h 3932403"/>
                    <a:gd name="connsiteX78" fmla="*/ 1528067 w 2218135"/>
                    <a:gd name="connsiteY78" fmla="*/ 1778971 h 3932403"/>
                    <a:gd name="connsiteX79" fmla="*/ 1505582 w 2218135"/>
                    <a:gd name="connsiteY79" fmla="*/ 1647807 h 3932403"/>
                    <a:gd name="connsiteX80" fmla="*/ 1511801 w 2218135"/>
                    <a:gd name="connsiteY80" fmla="*/ 1520175 h 3932403"/>
                    <a:gd name="connsiteX81" fmla="*/ 1466233 w 2218135"/>
                    <a:gd name="connsiteY81" fmla="*/ 1415460 h 3932403"/>
                    <a:gd name="connsiteX82" fmla="*/ 1512343 w 2218135"/>
                    <a:gd name="connsiteY82" fmla="*/ 837910 h 3932403"/>
                    <a:gd name="connsiteX83" fmla="*/ 1602740 w 2218135"/>
                    <a:gd name="connsiteY83" fmla="*/ 1112578 h 3932403"/>
                    <a:gd name="connsiteX84" fmla="*/ 1564495 w 2218135"/>
                    <a:gd name="connsiteY84" fmla="*/ 1446351 h 3932403"/>
                    <a:gd name="connsiteX85" fmla="*/ 1870454 w 2218135"/>
                    <a:gd name="connsiteY85" fmla="*/ 1745356 h 3932403"/>
                    <a:gd name="connsiteX86" fmla="*/ 1978235 w 2218135"/>
                    <a:gd name="connsiteY86" fmla="*/ 2134759 h 3932403"/>
                    <a:gd name="connsiteX87" fmla="*/ 1814826 w 2218135"/>
                    <a:gd name="connsiteY87" fmla="*/ 2461578 h 3932403"/>
                    <a:gd name="connsiteX88" fmla="*/ 2037341 w 2218135"/>
                    <a:gd name="connsiteY88" fmla="*/ 2600651 h 3932403"/>
                    <a:gd name="connsiteX89" fmla="*/ 2218135 w 2218135"/>
                    <a:gd name="connsiteY89" fmla="*/ 1752310 h 3932403"/>
                    <a:gd name="connsiteX90" fmla="*/ 1787011 w 2218135"/>
                    <a:gd name="connsiteY90" fmla="*/ 1185590 h 3932403"/>
                    <a:gd name="connsiteX91" fmla="*/ 1797441 w 2218135"/>
                    <a:gd name="connsiteY91" fmla="*/ 413740 h 3932403"/>
                    <a:gd name="connsiteX92" fmla="*/ 1860024 w 2218135"/>
                    <a:gd name="connsiteY92" fmla="*/ 90397 h 3932403"/>
                    <a:gd name="connsiteX93" fmla="*/ 1209862 w 2218135"/>
                    <a:gd name="connsiteY93"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178953 w 2218135"/>
                    <a:gd name="connsiteY11" fmla="*/ 2783312 h 3932403"/>
                    <a:gd name="connsiteX12" fmla="*/ 248282 w 2218135"/>
                    <a:gd name="connsiteY12" fmla="*/ 2762701 h 3932403"/>
                    <a:gd name="connsiteX13" fmla="*/ 246408 w 2218135"/>
                    <a:gd name="connsiteY13" fmla="*/ 2706488 h 3932403"/>
                    <a:gd name="connsiteX14" fmla="*/ 282010 w 2218135"/>
                    <a:gd name="connsiteY14" fmla="*/ 2684002 h 3932403"/>
                    <a:gd name="connsiteX15" fmla="*/ 287631 w 2218135"/>
                    <a:gd name="connsiteY15" fmla="*/ 2650274 h 3932403"/>
                    <a:gd name="connsiteX16" fmla="*/ 341971 w 2218135"/>
                    <a:gd name="connsiteY16" fmla="*/ 2579071 h 3932403"/>
                    <a:gd name="connsiteX17" fmla="*/ 388815 w 2218135"/>
                    <a:gd name="connsiteY17" fmla="*/ 2594061 h 3932403"/>
                    <a:gd name="connsiteX18" fmla="*/ 416921 w 2218135"/>
                    <a:gd name="connsiteY18" fmla="*/ 2580945 h 3932403"/>
                    <a:gd name="connsiteX19" fmla="*/ 446902 w 2218135"/>
                    <a:gd name="connsiteY19" fmla="*/ 2588440 h 3932403"/>
                    <a:gd name="connsiteX20" fmla="*/ 486251 w 2218135"/>
                    <a:gd name="connsiteY20" fmla="*/ 2515363 h 3932403"/>
                    <a:gd name="connsiteX21" fmla="*/ 538717 w 2218135"/>
                    <a:gd name="connsiteY21" fmla="*/ 2545343 h 3932403"/>
                    <a:gd name="connsiteX22" fmla="*/ 611794 w 2218135"/>
                    <a:gd name="connsiteY22" fmla="*/ 2485383 h 3932403"/>
                    <a:gd name="connsiteX23" fmla="*/ 602425 w 2218135"/>
                    <a:gd name="connsiteY23" fmla="*/ 2434791 h 3932403"/>
                    <a:gd name="connsiteX24" fmla="*/ 674433 w 2218135"/>
                    <a:gd name="connsiteY24" fmla="*/ 2405949 h 3932403"/>
                    <a:gd name="connsiteX25" fmla="*/ 684871 w 2218135"/>
                    <a:gd name="connsiteY25" fmla="*/ 2348597 h 3932403"/>
                    <a:gd name="connsiteX26" fmla="*/ 649269 w 2218135"/>
                    <a:gd name="connsiteY26" fmla="*/ 2311122 h 3932403"/>
                    <a:gd name="connsiteX27" fmla="*/ 675502 w 2218135"/>
                    <a:gd name="connsiteY27" fmla="*/ 2236171 h 3932403"/>
                    <a:gd name="connsiteX28" fmla="*/ 639900 w 2218135"/>
                    <a:gd name="connsiteY28" fmla="*/ 2206191 h 3932403"/>
                    <a:gd name="connsiteX29" fmla="*/ 660512 w 2218135"/>
                    <a:gd name="connsiteY29" fmla="*/ 2140609 h 3932403"/>
                    <a:gd name="connsiteX30" fmla="*/ 626784 w 2218135"/>
                    <a:gd name="connsiteY30" fmla="*/ 2091891 h 3932403"/>
                    <a:gd name="connsiteX31" fmla="*/ 639665 w 2218135"/>
                    <a:gd name="connsiteY31" fmla="*/ 2068699 h 3932403"/>
                    <a:gd name="connsiteX32" fmla="*/ 707356 w 2218135"/>
                    <a:gd name="connsiteY32" fmla="*/ 2097512 h 3932403"/>
                    <a:gd name="connsiteX33" fmla="*/ 774812 w 2218135"/>
                    <a:gd name="connsiteY33" fmla="*/ 2275520 h 3932403"/>
                    <a:gd name="connsiteX34" fmla="*/ 801044 w 2218135"/>
                    <a:gd name="connsiteY34" fmla="*/ 2011319 h 3932403"/>
                    <a:gd name="connsiteX35" fmla="*/ 920966 w 2218135"/>
                    <a:gd name="connsiteY35" fmla="*/ 2031930 h 3932403"/>
                    <a:gd name="connsiteX36" fmla="*/ 975305 w 2218135"/>
                    <a:gd name="connsiteY36" fmla="*/ 1971969 h 3932403"/>
                    <a:gd name="connsiteX37" fmla="*/ 1053405 w 2218135"/>
                    <a:gd name="connsiteY37" fmla="*/ 1947011 h 3932403"/>
                    <a:gd name="connsiteX38" fmla="*/ 1162682 w 2218135"/>
                    <a:gd name="connsiteY38" fmla="*/ 1795834 h 3932403"/>
                    <a:gd name="connsiteX39" fmla="*/ 1189000 w 2218135"/>
                    <a:gd name="connsiteY39" fmla="*/ 1880952 h 3932403"/>
                    <a:gd name="connsiteX40" fmla="*/ 771826 w 2218135"/>
                    <a:gd name="connsiteY40" fmla="*/ 2489869 h 3932403"/>
                    <a:gd name="connsiteX41" fmla="*/ 656764 w 2218135"/>
                    <a:gd name="connsiteY41" fmla="*/ 2764573 h 3932403"/>
                    <a:gd name="connsiteX42" fmla="*/ 632711 w 2218135"/>
                    <a:gd name="connsiteY42" fmla="*/ 3066543 h 3932403"/>
                    <a:gd name="connsiteX43" fmla="*/ 333479 w 2218135"/>
                    <a:gd name="connsiteY43" fmla="*/ 3456942 h 3932403"/>
                    <a:gd name="connsiteX44" fmla="*/ 326981 w 2218135"/>
                    <a:gd name="connsiteY44" fmla="*/ 3742682 h 3932403"/>
                    <a:gd name="connsiteX45" fmla="*/ 297000 w 2218135"/>
                    <a:gd name="connsiteY45" fmla="*/ 3922565 h 3932403"/>
                    <a:gd name="connsiteX46" fmla="*/ 353213 w 2218135"/>
                    <a:gd name="connsiteY46" fmla="*/ 3903827 h 3932403"/>
                    <a:gd name="connsiteX47" fmla="*/ 390482 w 2218135"/>
                    <a:gd name="connsiteY47" fmla="*/ 3895062 h 3932403"/>
                    <a:gd name="connsiteX48" fmla="*/ 433785 w 2218135"/>
                    <a:gd name="connsiteY48" fmla="*/ 3823255 h 3932403"/>
                    <a:gd name="connsiteX49" fmla="*/ 499367 w 2218135"/>
                    <a:gd name="connsiteY49" fmla="*/ 3767042 h 3932403"/>
                    <a:gd name="connsiteX50" fmla="*/ 510610 w 2218135"/>
                    <a:gd name="connsiteY50" fmla="*/ 3703333 h 3932403"/>
                    <a:gd name="connsiteX51" fmla="*/ 551833 w 2218135"/>
                    <a:gd name="connsiteY51" fmla="*/ 3632130 h 3932403"/>
                    <a:gd name="connsiteX52" fmla="*/ 533095 w 2218135"/>
                    <a:gd name="connsiteY52" fmla="*/ 3545937 h 3932403"/>
                    <a:gd name="connsiteX53" fmla="*/ 596803 w 2218135"/>
                    <a:gd name="connsiteY53" fmla="*/ 3512209 h 3932403"/>
                    <a:gd name="connsiteX54" fmla="*/ 611794 w 2218135"/>
                    <a:gd name="connsiteY54" fmla="*/ 3446627 h 3932403"/>
                    <a:gd name="connsiteX55" fmla="*/ 694240 w 2218135"/>
                    <a:gd name="connsiteY55" fmla="*/ 3435384 h 3932403"/>
                    <a:gd name="connsiteX56" fmla="*/ 737336 w 2218135"/>
                    <a:gd name="connsiteY56" fmla="*/ 3377297 h 3932403"/>
                    <a:gd name="connsiteX57" fmla="*/ 742958 w 2218135"/>
                    <a:gd name="connsiteY57" fmla="*/ 3317337 h 3932403"/>
                    <a:gd name="connsiteX58" fmla="*/ 827391 w 2218135"/>
                    <a:gd name="connsiteY58" fmla="*/ 3256206 h 3932403"/>
                    <a:gd name="connsiteX59" fmla="*/ 829151 w 2218135"/>
                    <a:gd name="connsiteY59" fmla="*/ 3169309 h 3932403"/>
                    <a:gd name="connsiteX60" fmla="*/ 911597 w 2218135"/>
                    <a:gd name="connsiteY60" fmla="*/ 3122465 h 3932403"/>
                    <a:gd name="connsiteX61" fmla="*/ 877869 w 2218135"/>
                    <a:gd name="connsiteY61" fmla="*/ 3062504 h 3932403"/>
                    <a:gd name="connsiteX62" fmla="*/ 917218 w 2218135"/>
                    <a:gd name="connsiteY62" fmla="*/ 3000669 h 3932403"/>
                    <a:gd name="connsiteX63" fmla="*/ 902228 w 2218135"/>
                    <a:gd name="connsiteY63" fmla="*/ 2916350 h 3932403"/>
                    <a:gd name="connsiteX64" fmla="*/ 941577 w 2218135"/>
                    <a:gd name="connsiteY64" fmla="*/ 2858263 h 3932403"/>
                    <a:gd name="connsiteX65" fmla="*/ 930335 w 2218135"/>
                    <a:gd name="connsiteY65" fmla="*/ 2805797 h 3932403"/>
                    <a:gd name="connsiteX66" fmla="*/ 971558 w 2218135"/>
                    <a:gd name="connsiteY66" fmla="*/ 2751458 h 3932403"/>
                    <a:gd name="connsiteX67" fmla="*/ 969684 w 2218135"/>
                    <a:gd name="connsiteY67" fmla="*/ 2689624 h 3932403"/>
                    <a:gd name="connsiteX68" fmla="*/ 1033392 w 2218135"/>
                    <a:gd name="connsiteY68" fmla="*/ 2652148 h 3932403"/>
                    <a:gd name="connsiteX69" fmla="*/ 1084696 w 2218135"/>
                    <a:gd name="connsiteY69" fmla="*/ 2565634 h 3932403"/>
                    <a:gd name="connsiteX70" fmla="*/ 1074615 w 2218135"/>
                    <a:gd name="connsiteY70" fmla="*/ 2504120 h 3932403"/>
                    <a:gd name="connsiteX71" fmla="*/ 1164556 w 2218135"/>
                    <a:gd name="connsiteY71" fmla="*/ 2423548 h 3932403"/>
                    <a:gd name="connsiteX72" fmla="*/ 1207653 w 2218135"/>
                    <a:gd name="connsiteY72" fmla="*/ 2346724 h 3932403"/>
                    <a:gd name="connsiteX73" fmla="*/ 1261992 w 2218135"/>
                    <a:gd name="connsiteY73" fmla="*/ 2301753 h 3932403"/>
                    <a:gd name="connsiteX74" fmla="*/ 1297594 w 2218135"/>
                    <a:gd name="connsiteY74" fmla="*/ 2206191 h 3932403"/>
                    <a:gd name="connsiteX75" fmla="*/ 1391282 w 2218135"/>
                    <a:gd name="connsiteY75" fmla="*/ 2163094 h 3932403"/>
                    <a:gd name="connsiteX76" fmla="*/ 1408146 w 2218135"/>
                    <a:gd name="connsiteY76" fmla="*/ 2075027 h 3932403"/>
                    <a:gd name="connsiteX77" fmla="*/ 1484529 w 2218135"/>
                    <a:gd name="connsiteY77" fmla="*/ 1960918 h 3932403"/>
                    <a:gd name="connsiteX78" fmla="*/ 1447495 w 2218135"/>
                    <a:gd name="connsiteY78" fmla="*/ 1857669 h 3932403"/>
                    <a:gd name="connsiteX79" fmla="*/ 1528067 w 2218135"/>
                    <a:gd name="connsiteY79" fmla="*/ 1778971 h 3932403"/>
                    <a:gd name="connsiteX80" fmla="*/ 1505582 w 2218135"/>
                    <a:gd name="connsiteY80" fmla="*/ 1647807 h 3932403"/>
                    <a:gd name="connsiteX81" fmla="*/ 1511801 w 2218135"/>
                    <a:gd name="connsiteY81" fmla="*/ 1520175 h 3932403"/>
                    <a:gd name="connsiteX82" fmla="*/ 1466233 w 2218135"/>
                    <a:gd name="connsiteY82" fmla="*/ 1415460 h 3932403"/>
                    <a:gd name="connsiteX83" fmla="*/ 1512343 w 2218135"/>
                    <a:gd name="connsiteY83" fmla="*/ 837910 h 3932403"/>
                    <a:gd name="connsiteX84" fmla="*/ 1602740 w 2218135"/>
                    <a:gd name="connsiteY84" fmla="*/ 1112578 h 3932403"/>
                    <a:gd name="connsiteX85" fmla="*/ 1564495 w 2218135"/>
                    <a:gd name="connsiteY85" fmla="*/ 1446351 h 3932403"/>
                    <a:gd name="connsiteX86" fmla="*/ 1870454 w 2218135"/>
                    <a:gd name="connsiteY86" fmla="*/ 1745356 h 3932403"/>
                    <a:gd name="connsiteX87" fmla="*/ 1978235 w 2218135"/>
                    <a:gd name="connsiteY87" fmla="*/ 2134759 h 3932403"/>
                    <a:gd name="connsiteX88" fmla="*/ 1814826 w 2218135"/>
                    <a:gd name="connsiteY88" fmla="*/ 2461578 h 3932403"/>
                    <a:gd name="connsiteX89" fmla="*/ 2037341 w 2218135"/>
                    <a:gd name="connsiteY89" fmla="*/ 2600651 h 3932403"/>
                    <a:gd name="connsiteX90" fmla="*/ 2218135 w 2218135"/>
                    <a:gd name="connsiteY90" fmla="*/ 1752310 h 3932403"/>
                    <a:gd name="connsiteX91" fmla="*/ 1787011 w 2218135"/>
                    <a:gd name="connsiteY91" fmla="*/ 1185590 h 3932403"/>
                    <a:gd name="connsiteX92" fmla="*/ 1797441 w 2218135"/>
                    <a:gd name="connsiteY92" fmla="*/ 413740 h 3932403"/>
                    <a:gd name="connsiteX93" fmla="*/ 1860024 w 2218135"/>
                    <a:gd name="connsiteY93" fmla="*/ 90397 h 3932403"/>
                    <a:gd name="connsiteX94" fmla="*/ 1209862 w 2218135"/>
                    <a:gd name="connsiteY94"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178953 w 2218135"/>
                    <a:gd name="connsiteY11" fmla="*/ 2783312 h 3932403"/>
                    <a:gd name="connsiteX12" fmla="*/ 248282 w 2218135"/>
                    <a:gd name="connsiteY12" fmla="*/ 2762701 h 3932403"/>
                    <a:gd name="connsiteX13" fmla="*/ 246408 w 2218135"/>
                    <a:gd name="connsiteY13" fmla="*/ 2706488 h 3932403"/>
                    <a:gd name="connsiteX14" fmla="*/ 282010 w 2218135"/>
                    <a:gd name="connsiteY14" fmla="*/ 2684002 h 3932403"/>
                    <a:gd name="connsiteX15" fmla="*/ 287631 w 2218135"/>
                    <a:gd name="connsiteY15" fmla="*/ 2650274 h 3932403"/>
                    <a:gd name="connsiteX16" fmla="*/ 341971 w 2218135"/>
                    <a:gd name="connsiteY16" fmla="*/ 2579071 h 3932403"/>
                    <a:gd name="connsiteX17" fmla="*/ 388815 w 2218135"/>
                    <a:gd name="connsiteY17" fmla="*/ 2594061 h 3932403"/>
                    <a:gd name="connsiteX18" fmla="*/ 416921 w 2218135"/>
                    <a:gd name="connsiteY18" fmla="*/ 2580945 h 3932403"/>
                    <a:gd name="connsiteX19" fmla="*/ 446902 w 2218135"/>
                    <a:gd name="connsiteY19" fmla="*/ 2588440 h 3932403"/>
                    <a:gd name="connsiteX20" fmla="*/ 486251 w 2218135"/>
                    <a:gd name="connsiteY20" fmla="*/ 2515363 h 3932403"/>
                    <a:gd name="connsiteX21" fmla="*/ 538717 w 2218135"/>
                    <a:gd name="connsiteY21" fmla="*/ 2545343 h 3932403"/>
                    <a:gd name="connsiteX22" fmla="*/ 553707 w 2218135"/>
                    <a:gd name="connsiteY22" fmla="*/ 2507868 h 3932403"/>
                    <a:gd name="connsiteX23" fmla="*/ 611794 w 2218135"/>
                    <a:gd name="connsiteY23" fmla="*/ 2485383 h 3932403"/>
                    <a:gd name="connsiteX24" fmla="*/ 602425 w 2218135"/>
                    <a:gd name="connsiteY24" fmla="*/ 2434791 h 3932403"/>
                    <a:gd name="connsiteX25" fmla="*/ 674433 w 2218135"/>
                    <a:gd name="connsiteY25" fmla="*/ 2405949 h 3932403"/>
                    <a:gd name="connsiteX26" fmla="*/ 684871 w 2218135"/>
                    <a:gd name="connsiteY26" fmla="*/ 2348597 h 3932403"/>
                    <a:gd name="connsiteX27" fmla="*/ 649269 w 2218135"/>
                    <a:gd name="connsiteY27" fmla="*/ 2311122 h 3932403"/>
                    <a:gd name="connsiteX28" fmla="*/ 675502 w 2218135"/>
                    <a:gd name="connsiteY28" fmla="*/ 2236171 h 3932403"/>
                    <a:gd name="connsiteX29" fmla="*/ 639900 w 2218135"/>
                    <a:gd name="connsiteY29" fmla="*/ 2206191 h 3932403"/>
                    <a:gd name="connsiteX30" fmla="*/ 660512 w 2218135"/>
                    <a:gd name="connsiteY30" fmla="*/ 2140609 h 3932403"/>
                    <a:gd name="connsiteX31" fmla="*/ 626784 w 2218135"/>
                    <a:gd name="connsiteY31" fmla="*/ 2091891 h 3932403"/>
                    <a:gd name="connsiteX32" fmla="*/ 639665 w 2218135"/>
                    <a:gd name="connsiteY32" fmla="*/ 2068699 h 3932403"/>
                    <a:gd name="connsiteX33" fmla="*/ 707356 w 2218135"/>
                    <a:gd name="connsiteY33" fmla="*/ 2097512 h 3932403"/>
                    <a:gd name="connsiteX34" fmla="*/ 774812 w 2218135"/>
                    <a:gd name="connsiteY34" fmla="*/ 2275520 h 3932403"/>
                    <a:gd name="connsiteX35" fmla="*/ 801044 w 2218135"/>
                    <a:gd name="connsiteY35" fmla="*/ 2011319 h 3932403"/>
                    <a:gd name="connsiteX36" fmla="*/ 920966 w 2218135"/>
                    <a:gd name="connsiteY36" fmla="*/ 2031930 h 3932403"/>
                    <a:gd name="connsiteX37" fmla="*/ 975305 w 2218135"/>
                    <a:gd name="connsiteY37" fmla="*/ 1971969 h 3932403"/>
                    <a:gd name="connsiteX38" fmla="*/ 1053405 w 2218135"/>
                    <a:gd name="connsiteY38" fmla="*/ 1947011 h 3932403"/>
                    <a:gd name="connsiteX39" fmla="*/ 1162682 w 2218135"/>
                    <a:gd name="connsiteY39" fmla="*/ 1795834 h 3932403"/>
                    <a:gd name="connsiteX40" fmla="*/ 1189000 w 2218135"/>
                    <a:gd name="connsiteY40" fmla="*/ 1880952 h 3932403"/>
                    <a:gd name="connsiteX41" fmla="*/ 771826 w 2218135"/>
                    <a:gd name="connsiteY41" fmla="*/ 2489869 h 3932403"/>
                    <a:gd name="connsiteX42" fmla="*/ 656764 w 2218135"/>
                    <a:gd name="connsiteY42" fmla="*/ 2764573 h 3932403"/>
                    <a:gd name="connsiteX43" fmla="*/ 632711 w 2218135"/>
                    <a:gd name="connsiteY43" fmla="*/ 3066543 h 3932403"/>
                    <a:gd name="connsiteX44" fmla="*/ 333479 w 2218135"/>
                    <a:gd name="connsiteY44" fmla="*/ 3456942 h 3932403"/>
                    <a:gd name="connsiteX45" fmla="*/ 326981 w 2218135"/>
                    <a:gd name="connsiteY45" fmla="*/ 3742682 h 3932403"/>
                    <a:gd name="connsiteX46" fmla="*/ 297000 w 2218135"/>
                    <a:gd name="connsiteY46" fmla="*/ 3922565 h 3932403"/>
                    <a:gd name="connsiteX47" fmla="*/ 353213 w 2218135"/>
                    <a:gd name="connsiteY47" fmla="*/ 3903827 h 3932403"/>
                    <a:gd name="connsiteX48" fmla="*/ 390482 w 2218135"/>
                    <a:gd name="connsiteY48" fmla="*/ 3895062 h 3932403"/>
                    <a:gd name="connsiteX49" fmla="*/ 433785 w 2218135"/>
                    <a:gd name="connsiteY49" fmla="*/ 3823255 h 3932403"/>
                    <a:gd name="connsiteX50" fmla="*/ 499367 w 2218135"/>
                    <a:gd name="connsiteY50" fmla="*/ 3767042 h 3932403"/>
                    <a:gd name="connsiteX51" fmla="*/ 510610 w 2218135"/>
                    <a:gd name="connsiteY51" fmla="*/ 3703333 h 3932403"/>
                    <a:gd name="connsiteX52" fmla="*/ 551833 w 2218135"/>
                    <a:gd name="connsiteY52" fmla="*/ 3632130 h 3932403"/>
                    <a:gd name="connsiteX53" fmla="*/ 533095 w 2218135"/>
                    <a:gd name="connsiteY53" fmla="*/ 3545937 h 3932403"/>
                    <a:gd name="connsiteX54" fmla="*/ 596803 w 2218135"/>
                    <a:gd name="connsiteY54" fmla="*/ 3512209 h 3932403"/>
                    <a:gd name="connsiteX55" fmla="*/ 611794 w 2218135"/>
                    <a:gd name="connsiteY55" fmla="*/ 3446627 h 3932403"/>
                    <a:gd name="connsiteX56" fmla="*/ 694240 w 2218135"/>
                    <a:gd name="connsiteY56" fmla="*/ 3435384 h 3932403"/>
                    <a:gd name="connsiteX57" fmla="*/ 737336 w 2218135"/>
                    <a:gd name="connsiteY57" fmla="*/ 3377297 h 3932403"/>
                    <a:gd name="connsiteX58" fmla="*/ 742958 w 2218135"/>
                    <a:gd name="connsiteY58" fmla="*/ 3317337 h 3932403"/>
                    <a:gd name="connsiteX59" fmla="*/ 827391 w 2218135"/>
                    <a:gd name="connsiteY59" fmla="*/ 3256206 h 3932403"/>
                    <a:gd name="connsiteX60" fmla="*/ 829151 w 2218135"/>
                    <a:gd name="connsiteY60" fmla="*/ 3169309 h 3932403"/>
                    <a:gd name="connsiteX61" fmla="*/ 911597 w 2218135"/>
                    <a:gd name="connsiteY61" fmla="*/ 3122465 h 3932403"/>
                    <a:gd name="connsiteX62" fmla="*/ 877869 w 2218135"/>
                    <a:gd name="connsiteY62" fmla="*/ 3062504 h 3932403"/>
                    <a:gd name="connsiteX63" fmla="*/ 917218 w 2218135"/>
                    <a:gd name="connsiteY63" fmla="*/ 3000669 h 3932403"/>
                    <a:gd name="connsiteX64" fmla="*/ 902228 w 2218135"/>
                    <a:gd name="connsiteY64" fmla="*/ 2916350 h 3932403"/>
                    <a:gd name="connsiteX65" fmla="*/ 941577 w 2218135"/>
                    <a:gd name="connsiteY65" fmla="*/ 2858263 h 3932403"/>
                    <a:gd name="connsiteX66" fmla="*/ 930335 w 2218135"/>
                    <a:gd name="connsiteY66" fmla="*/ 2805797 h 3932403"/>
                    <a:gd name="connsiteX67" fmla="*/ 971558 w 2218135"/>
                    <a:gd name="connsiteY67" fmla="*/ 2751458 h 3932403"/>
                    <a:gd name="connsiteX68" fmla="*/ 969684 w 2218135"/>
                    <a:gd name="connsiteY68" fmla="*/ 2689624 h 3932403"/>
                    <a:gd name="connsiteX69" fmla="*/ 1033392 w 2218135"/>
                    <a:gd name="connsiteY69" fmla="*/ 2652148 h 3932403"/>
                    <a:gd name="connsiteX70" fmla="*/ 1084696 w 2218135"/>
                    <a:gd name="connsiteY70" fmla="*/ 2565634 h 3932403"/>
                    <a:gd name="connsiteX71" fmla="*/ 1074615 w 2218135"/>
                    <a:gd name="connsiteY71" fmla="*/ 2504120 h 3932403"/>
                    <a:gd name="connsiteX72" fmla="*/ 1164556 w 2218135"/>
                    <a:gd name="connsiteY72" fmla="*/ 2423548 h 3932403"/>
                    <a:gd name="connsiteX73" fmla="*/ 1207653 w 2218135"/>
                    <a:gd name="connsiteY73" fmla="*/ 2346724 h 3932403"/>
                    <a:gd name="connsiteX74" fmla="*/ 1261992 w 2218135"/>
                    <a:gd name="connsiteY74" fmla="*/ 2301753 h 3932403"/>
                    <a:gd name="connsiteX75" fmla="*/ 1297594 w 2218135"/>
                    <a:gd name="connsiteY75" fmla="*/ 2206191 h 3932403"/>
                    <a:gd name="connsiteX76" fmla="*/ 1391282 w 2218135"/>
                    <a:gd name="connsiteY76" fmla="*/ 2163094 h 3932403"/>
                    <a:gd name="connsiteX77" fmla="*/ 1408146 w 2218135"/>
                    <a:gd name="connsiteY77" fmla="*/ 2075027 h 3932403"/>
                    <a:gd name="connsiteX78" fmla="*/ 1484529 w 2218135"/>
                    <a:gd name="connsiteY78" fmla="*/ 1960918 h 3932403"/>
                    <a:gd name="connsiteX79" fmla="*/ 1447495 w 2218135"/>
                    <a:gd name="connsiteY79" fmla="*/ 1857669 h 3932403"/>
                    <a:gd name="connsiteX80" fmla="*/ 1528067 w 2218135"/>
                    <a:gd name="connsiteY80" fmla="*/ 1778971 h 3932403"/>
                    <a:gd name="connsiteX81" fmla="*/ 1505582 w 2218135"/>
                    <a:gd name="connsiteY81" fmla="*/ 1647807 h 3932403"/>
                    <a:gd name="connsiteX82" fmla="*/ 1511801 w 2218135"/>
                    <a:gd name="connsiteY82" fmla="*/ 1520175 h 3932403"/>
                    <a:gd name="connsiteX83" fmla="*/ 1466233 w 2218135"/>
                    <a:gd name="connsiteY83" fmla="*/ 1415460 h 3932403"/>
                    <a:gd name="connsiteX84" fmla="*/ 1512343 w 2218135"/>
                    <a:gd name="connsiteY84" fmla="*/ 837910 h 3932403"/>
                    <a:gd name="connsiteX85" fmla="*/ 1602740 w 2218135"/>
                    <a:gd name="connsiteY85" fmla="*/ 1112578 h 3932403"/>
                    <a:gd name="connsiteX86" fmla="*/ 1564495 w 2218135"/>
                    <a:gd name="connsiteY86" fmla="*/ 1446351 h 3932403"/>
                    <a:gd name="connsiteX87" fmla="*/ 1870454 w 2218135"/>
                    <a:gd name="connsiteY87" fmla="*/ 1745356 h 3932403"/>
                    <a:gd name="connsiteX88" fmla="*/ 1978235 w 2218135"/>
                    <a:gd name="connsiteY88" fmla="*/ 2134759 h 3932403"/>
                    <a:gd name="connsiteX89" fmla="*/ 1814826 w 2218135"/>
                    <a:gd name="connsiteY89" fmla="*/ 2461578 h 3932403"/>
                    <a:gd name="connsiteX90" fmla="*/ 2037341 w 2218135"/>
                    <a:gd name="connsiteY90" fmla="*/ 2600651 h 3932403"/>
                    <a:gd name="connsiteX91" fmla="*/ 2218135 w 2218135"/>
                    <a:gd name="connsiteY91" fmla="*/ 1752310 h 3932403"/>
                    <a:gd name="connsiteX92" fmla="*/ 1787011 w 2218135"/>
                    <a:gd name="connsiteY92" fmla="*/ 1185590 h 3932403"/>
                    <a:gd name="connsiteX93" fmla="*/ 1797441 w 2218135"/>
                    <a:gd name="connsiteY93" fmla="*/ 413740 h 3932403"/>
                    <a:gd name="connsiteX94" fmla="*/ 1860024 w 2218135"/>
                    <a:gd name="connsiteY94" fmla="*/ 90397 h 3932403"/>
                    <a:gd name="connsiteX95" fmla="*/ 1209862 w 2218135"/>
                    <a:gd name="connsiteY95"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178953 w 2218135"/>
                    <a:gd name="connsiteY11" fmla="*/ 2783312 h 3932403"/>
                    <a:gd name="connsiteX12" fmla="*/ 248282 w 2218135"/>
                    <a:gd name="connsiteY12" fmla="*/ 2762701 h 3932403"/>
                    <a:gd name="connsiteX13" fmla="*/ 246408 w 2218135"/>
                    <a:gd name="connsiteY13" fmla="*/ 2706488 h 3932403"/>
                    <a:gd name="connsiteX14" fmla="*/ 282010 w 2218135"/>
                    <a:gd name="connsiteY14" fmla="*/ 2684002 h 3932403"/>
                    <a:gd name="connsiteX15" fmla="*/ 287631 w 2218135"/>
                    <a:gd name="connsiteY15" fmla="*/ 2650274 h 3932403"/>
                    <a:gd name="connsiteX16" fmla="*/ 341971 w 2218135"/>
                    <a:gd name="connsiteY16" fmla="*/ 2579071 h 3932403"/>
                    <a:gd name="connsiteX17" fmla="*/ 388815 w 2218135"/>
                    <a:gd name="connsiteY17" fmla="*/ 2594061 h 3932403"/>
                    <a:gd name="connsiteX18" fmla="*/ 416921 w 2218135"/>
                    <a:gd name="connsiteY18" fmla="*/ 2580945 h 3932403"/>
                    <a:gd name="connsiteX19" fmla="*/ 446902 w 2218135"/>
                    <a:gd name="connsiteY19" fmla="*/ 2588440 h 3932403"/>
                    <a:gd name="connsiteX20" fmla="*/ 486251 w 2218135"/>
                    <a:gd name="connsiteY20" fmla="*/ 2515363 h 3932403"/>
                    <a:gd name="connsiteX21" fmla="*/ 538717 w 2218135"/>
                    <a:gd name="connsiteY21" fmla="*/ 2545343 h 3932403"/>
                    <a:gd name="connsiteX22" fmla="*/ 553707 w 2218135"/>
                    <a:gd name="connsiteY22" fmla="*/ 2507868 h 3932403"/>
                    <a:gd name="connsiteX23" fmla="*/ 611794 w 2218135"/>
                    <a:gd name="connsiteY23" fmla="*/ 2485383 h 3932403"/>
                    <a:gd name="connsiteX24" fmla="*/ 602425 w 2218135"/>
                    <a:gd name="connsiteY24" fmla="*/ 2434791 h 3932403"/>
                    <a:gd name="connsiteX25" fmla="*/ 674433 w 2218135"/>
                    <a:gd name="connsiteY25" fmla="*/ 2405949 h 3932403"/>
                    <a:gd name="connsiteX26" fmla="*/ 684871 w 2218135"/>
                    <a:gd name="connsiteY26" fmla="*/ 2348597 h 3932403"/>
                    <a:gd name="connsiteX27" fmla="*/ 649269 w 2218135"/>
                    <a:gd name="connsiteY27" fmla="*/ 2311122 h 3932403"/>
                    <a:gd name="connsiteX28" fmla="*/ 675502 w 2218135"/>
                    <a:gd name="connsiteY28" fmla="*/ 2236171 h 3932403"/>
                    <a:gd name="connsiteX29" fmla="*/ 639900 w 2218135"/>
                    <a:gd name="connsiteY29" fmla="*/ 2206191 h 3932403"/>
                    <a:gd name="connsiteX30" fmla="*/ 660512 w 2218135"/>
                    <a:gd name="connsiteY30" fmla="*/ 2140609 h 3932403"/>
                    <a:gd name="connsiteX31" fmla="*/ 626784 w 2218135"/>
                    <a:gd name="connsiteY31" fmla="*/ 2091891 h 3932403"/>
                    <a:gd name="connsiteX32" fmla="*/ 639665 w 2218135"/>
                    <a:gd name="connsiteY32" fmla="*/ 2068699 h 3932403"/>
                    <a:gd name="connsiteX33" fmla="*/ 707356 w 2218135"/>
                    <a:gd name="connsiteY33" fmla="*/ 2097512 h 3932403"/>
                    <a:gd name="connsiteX34" fmla="*/ 774812 w 2218135"/>
                    <a:gd name="connsiteY34" fmla="*/ 2275520 h 3932403"/>
                    <a:gd name="connsiteX35" fmla="*/ 801044 w 2218135"/>
                    <a:gd name="connsiteY35" fmla="*/ 2011319 h 3932403"/>
                    <a:gd name="connsiteX36" fmla="*/ 920966 w 2218135"/>
                    <a:gd name="connsiteY36" fmla="*/ 2031930 h 3932403"/>
                    <a:gd name="connsiteX37" fmla="*/ 975305 w 2218135"/>
                    <a:gd name="connsiteY37" fmla="*/ 1971969 h 3932403"/>
                    <a:gd name="connsiteX38" fmla="*/ 1053405 w 2218135"/>
                    <a:gd name="connsiteY38" fmla="*/ 1947011 h 3932403"/>
                    <a:gd name="connsiteX39" fmla="*/ 1162682 w 2218135"/>
                    <a:gd name="connsiteY39" fmla="*/ 1795834 h 3932403"/>
                    <a:gd name="connsiteX40" fmla="*/ 1189000 w 2218135"/>
                    <a:gd name="connsiteY40" fmla="*/ 1880952 h 3932403"/>
                    <a:gd name="connsiteX41" fmla="*/ 771826 w 2218135"/>
                    <a:gd name="connsiteY41" fmla="*/ 2489869 h 3932403"/>
                    <a:gd name="connsiteX42" fmla="*/ 656764 w 2218135"/>
                    <a:gd name="connsiteY42" fmla="*/ 2764573 h 3932403"/>
                    <a:gd name="connsiteX43" fmla="*/ 632711 w 2218135"/>
                    <a:gd name="connsiteY43" fmla="*/ 3066543 h 3932403"/>
                    <a:gd name="connsiteX44" fmla="*/ 333479 w 2218135"/>
                    <a:gd name="connsiteY44" fmla="*/ 3456942 h 3932403"/>
                    <a:gd name="connsiteX45" fmla="*/ 326981 w 2218135"/>
                    <a:gd name="connsiteY45" fmla="*/ 3742682 h 3932403"/>
                    <a:gd name="connsiteX46" fmla="*/ 297000 w 2218135"/>
                    <a:gd name="connsiteY46" fmla="*/ 3922565 h 3932403"/>
                    <a:gd name="connsiteX47" fmla="*/ 353213 w 2218135"/>
                    <a:gd name="connsiteY47" fmla="*/ 3903827 h 3932403"/>
                    <a:gd name="connsiteX48" fmla="*/ 390482 w 2218135"/>
                    <a:gd name="connsiteY48" fmla="*/ 3895062 h 3932403"/>
                    <a:gd name="connsiteX49" fmla="*/ 433785 w 2218135"/>
                    <a:gd name="connsiteY49" fmla="*/ 3823255 h 3932403"/>
                    <a:gd name="connsiteX50" fmla="*/ 499367 w 2218135"/>
                    <a:gd name="connsiteY50" fmla="*/ 3767042 h 3932403"/>
                    <a:gd name="connsiteX51" fmla="*/ 510610 w 2218135"/>
                    <a:gd name="connsiteY51" fmla="*/ 3703333 h 3932403"/>
                    <a:gd name="connsiteX52" fmla="*/ 551833 w 2218135"/>
                    <a:gd name="connsiteY52" fmla="*/ 3632130 h 3932403"/>
                    <a:gd name="connsiteX53" fmla="*/ 533095 w 2218135"/>
                    <a:gd name="connsiteY53" fmla="*/ 3545937 h 3932403"/>
                    <a:gd name="connsiteX54" fmla="*/ 596803 w 2218135"/>
                    <a:gd name="connsiteY54" fmla="*/ 3512209 h 3932403"/>
                    <a:gd name="connsiteX55" fmla="*/ 611794 w 2218135"/>
                    <a:gd name="connsiteY55" fmla="*/ 3446627 h 3932403"/>
                    <a:gd name="connsiteX56" fmla="*/ 694240 w 2218135"/>
                    <a:gd name="connsiteY56" fmla="*/ 3435384 h 3932403"/>
                    <a:gd name="connsiteX57" fmla="*/ 737336 w 2218135"/>
                    <a:gd name="connsiteY57" fmla="*/ 3377297 h 3932403"/>
                    <a:gd name="connsiteX58" fmla="*/ 742958 w 2218135"/>
                    <a:gd name="connsiteY58" fmla="*/ 3317337 h 3932403"/>
                    <a:gd name="connsiteX59" fmla="*/ 827391 w 2218135"/>
                    <a:gd name="connsiteY59" fmla="*/ 3256206 h 3932403"/>
                    <a:gd name="connsiteX60" fmla="*/ 829151 w 2218135"/>
                    <a:gd name="connsiteY60" fmla="*/ 3169309 h 3932403"/>
                    <a:gd name="connsiteX61" fmla="*/ 911597 w 2218135"/>
                    <a:gd name="connsiteY61" fmla="*/ 3122465 h 3932403"/>
                    <a:gd name="connsiteX62" fmla="*/ 877869 w 2218135"/>
                    <a:gd name="connsiteY62" fmla="*/ 3062504 h 3932403"/>
                    <a:gd name="connsiteX63" fmla="*/ 917218 w 2218135"/>
                    <a:gd name="connsiteY63" fmla="*/ 3000669 h 3932403"/>
                    <a:gd name="connsiteX64" fmla="*/ 902228 w 2218135"/>
                    <a:gd name="connsiteY64" fmla="*/ 2916350 h 3932403"/>
                    <a:gd name="connsiteX65" fmla="*/ 941577 w 2218135"/>
                    <a:gd name="connsiteY65" fmla="*/ 2858263 h 3932403"/>
                    <a:gd name="connsiteX66" fmla="*/ 930335 w 2218135"/>
                    <a:gd name="connsiteY66" fmla="*/ 2805797 h 3932403"/>
                    <a:gd name="connsiteX67" fmla="*/ 971558 w 2218135"/>
                    <a:gd name="connsiteY67" fmla="*/ 2751458 h 3932403"/>
                    <a:gd name="connsiteX68" fmla="*/ 969684 w 2218135"/>
                    <a:gd name="connsiteY68" fmla="*/ 2689624 h 3932403"/>
                    <a:gd name="connsiteX69" fmla="*/ 1033392 w 2218135"/>
                    <a:gd name="connsiteY69" fmla="*/ 2652148 h 3932403"/>
                    <a:gd name="connsiteX70" fmla="*/ 1084696 w 2218135"/>
                    <a:gd name="connsiteY70" fmla="*/ 2565634 h 3932403"/>
                    <a:gd name="connsiteX71" fmla="*/ 1074615 w 2218135"/>
                    <a:gd name="connsiteY71" fmla="*/ 2504120 h 3932403"/>
                    <a:gd name="connsiteX72" fmla="*/ 1164556 w 2218135"/>
                    <a:gd name="connsiteY72" fmla="*/ 2423548 h 3932403"/>
                    <a:gd name="connsiteX73" fmla="*/ 1207653 w 2218135"/>
                    <a:gd name="connsiteY73" fmla="*/ 2346724 h 3932403"/>
                    <a:gd name="connsiteX74" fmla="*/ 1261992 w 2218135"/>
                    <a:gd name="connsiteY74" fmla="*/ 2301753 h 3932403"/>
                    <a:gd name="connsiteX75" fmla="*/ 1297594 w 2218135"/>
                    <a:gd name="connsiteY75" fmla="*/ 2206191 h 3932403"/>
                    <a:gd name="connsiteX76" fmla="*/ 1391282 w 2218135"/>
                    <a:gd name="connsiteY76" fmla="*/ 2163094 h 3932403"/>
                    <a:gd name="connsiteX77" fmla="*/ 1408146 w 2218135"/>
                    <a:gd name="connsiteY77" fmla="*/ 2075027 h 3932403"/>
                    <a:gd name="connsiteX78" fmla="*/ 1484529 w 2218135"/>
                    <a:gd name="connsiteY78" fmla="*/ 1960918 h 3932403"/>
                    <a:gd name="connsiteX79" fmla="*/ 1447495 w 2218135"/>
                    <a:gd name="connsiteY79" fmla="*/ 1857669 h 3932403"/>
                    <a:gd name="connsiteX80" fmla="*/ 1528067 w 2218135"/>
                    <a:gd name="connsiteY80" fmla="*/ 1778971 h 3932403"/>
                    <a:gd name="connsiteX81" fmla="*/ 1505582 w 2218135"/>
                    <a:gd name="connsiteY81" fmla="*/ 1647807 h 3932403"/>
                    <a:gd name="connsiteX82" fmla="*/ 1511801 w 2218135"/>
                    <a:gd name="connsiteY82" fmla="*/ 1520175 h 3932403"/>
                    <a:gd name="connsiteX83" fmla="*/ 1466233 w 2218135"/>
                    <a:gd name="connsiteY83" fmla="*/ 1415460 h 3932403"/>
                    <a:gd name="connsiteX84" fmla="*/ 1512343 w 2218135"/>
                    <a:gd name="connsiteY84" fmla="*/ 837910 h 3932403"/>
                    <a:gd name="connsiteX85" fmla="*/ 1602740 w 2218135"/>
                    <a:gd name="connsiteY85" fmla="*/ 1112578 h 3932403"/>
                    <a:gd name="connsiteX86" fmla="*/ 1564495 w 2218135"/>
                    <a:gd name="connsiteY86" fmla="*/ 1446351 h 3932403"/>
                    <a:gd name="connsiteX87" fmla="*/ 1870454 w 2218135"/>
                    <a:gd name="connsiteY87" fmla="*/ 1745356 h 3932403"/>
                    <a:gd name="connsiteX88" fmla="*/ 1978235 w 2218135"/>
                    <a:gd name="connsiteY88" fmla="*/ 2134759 h 3932403"/>
                    <a:gd name="connsiteX89" fmla="*/ 1814826 w 2218135"/>
                    <a:gd name="connsiteY89" fmla="*/ 2461578 h 3932403"/>
                    <a:gd name="connsiteX90" fmla="*/ 2037341 w 2218135"/>
                    <a:gd name="connsiteY90" fmla="*/ 2600651 h 3932403"/>
                    <a:gd name="connsiteX91" fmla="*/ 2218135 w 2218135"/>
                    <a:gd name="connsiteY91" fmla="*/ 1752310 h 3932403"/>
                    <a:gd name="connsiteX92" fmla="*/ 1787011 w 2218135"/>
                    <a:gd name="connsiteY92" fmla="*/ 1185590 h 3932403"/>
                    <a:gd name="connsiteX93" fmla="*/ 1797441 w 2218135"/>
                    <a:gd name="connsiteY93" fmla="*/ 413740 h 3932403"/>
                    <a:gd name="connsiteX94" fmla="*/ 1860024 w 2218135"/>
                    <a:gd name="connsiteY94" fmla="*/ 90397 h 3932403"/>
                    <a:gd name="connsiteX95" fmla="*/ 1209862 w 2218135"/>
                    <a:gd name="connsiteY95"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178953 w 2218135"/>
                    <a:gd name="connsiteY11" fmla="*/ 2783312 h 3932403"/>
                    <a:gd name="connsiteX12" fmla="*/ 248282 w 2218135"/>
                    <a:gd name="connsiteY12" fmla="*/ 2762701 h 3932403"/>
                    <a:gd name="connsiteX13" fmla="*/ 246408 w 2218135"/>
                    <a:gd name="connsiteY13" fmla="*/ 2706488 h 3932403"/>
                    <a:gd name="connsiteX14" fmla="*/ 282010 w 2218135"/>
                    <a:gd name="connsiteY14" fmla="*/ 2684002 h 3932403"/>
                    <a:gd name="connsiteX15" fmla="*/ 287631 w 2218135"/>
                    <a:gd name="connsiteY15" fmla="*/ 2650274 h 3932403"/>
                    <a:gd name="connsiteX16" fmla="*/ 341971 w 2218135"/>
                    <a:gd name="connsiteY16" fmla="*/ 2579071 h 3932403"/>
                    <a:gd name="connsiteX17" fmla="*/ 388815 w 2218135"/>
                    <a:gd name="connsiteY17" fmla="*/ 2594061 h 3932403"/>
                    <a:gd name="connsiteX18" fmla="*/ 416921 w 2218135"/>
                    <a:gd name="connsiteY18" fmla="*/ 2580945 h 3932403"/>
                    <a:gd name="connsiteX19" fmla="*/ 446902 w 2218135"/>
                    <a:gd name="connsiteY19" fmla="*/ 2588440 h 3932403"/>
                    <a:gd name="connsiteX20" fmla="*/ 486251 w 2218135"/>
                    <a:gd name="connsiteY20" fmla="*/ 2515363 h 3932403"/>
                    <a:gd name="connsiteX21" fmla="*/ 538717 w 2218135"/>
                    <a:gd name="connsiteY21" fmla="*/ 2545343 h 3932403"/>
                    <a:gd name="connsiteX22" fmla="*/ 553707 w 2218135"/>
                    <a:gd name="connsiteY22" fmla="*/ 2507868 h 3932403"/>
                    <a:gd name="connsiteX23" fmla="*/ 611794 w 2218135"/>
                    <a:gd name="connsiteY23" fmla="*/ 2485383 h 3932403"/>
                    <a:gd name="connsiteX24" fmla="*/ 602425 w 2218135"/>
                    <a:gd name="connsiteY24" fmla="*/ 2434791 h 3932403"/>
                    <a:gd name="connsiteX25" fmla="*/ 674433 w 2218135"/>
                    <a:gd name="connsiteY25" fmla="*/ 2405949 h 3932403"/>
                    <a:gd name="connsiteX26" fmla="*/ 684871 w 2218135"/>
                    <a:gd name="connsiteY26" fmla="*/ 2348597 h 3932403"/>
                    <a:gd name="connsiteX27" fmla="*/ 649269 w 2218135"/>
                    <a:gd name="connsiteY27" fmla="*/ 2311122 h 3932403"/>
                    <a:gd name="connsiteX28" fmla="*/ 675502 w 2218135"/>
                    <a:gd name="connsiteY28" fmla="*/ 2236171 h 3932403"/>
                    <a:gd name="connsiteX29" fmla="*/ 639900 w 2218135"/>
                    <a:gd name="connsiteY29" fmla="*/ 2206191 h 3932403"/>
                    <a:gd name="connsiteX30" fmla="*/ 660512 w 2218135"/>
                    <a:gd name="connsiteY30" fmla="*/ 2140609 h 3932403"/>
                    <a:gd name="connsiteX31" fmla="*/ 626784 w 2218135"/>
                    <a:gd name="connsiteY31" fmla="*/ 2091891 h 3932403"/>
                    <a:gd name="connsiteX32" fmla="*/ 639665 w 2218135"/>
                    <a:gd name="connsiteY32" fmla="*/ 2068699 h 3932403"/>
                    <a:gd name="connsiteX33" fmla="*/ 707356 w 2218135"/>
                    <a:gd name="connsiteY33" fmla="*/ 2097512 h 3932403"/>
                    <a:gd name="connsiteX34" fmla="*/ 774812 w 2218135"/>
                    <a:gd name="connsiteY34" fmla="*/ 2275520 h 3932403"/>
                    <a:gd name="connsiteX35" fmla="*/ 801044 w 2218135"/>
                    <a:gd name="connsiteY35" fmla="*/ 2011319 h 3932403"/>
                    <a:gd name="connsiteX36" fmla="*/ 920966 w 2218135"/>
                    <a:gd name="connsiteY36" fmla="*/ 2031930 h 3932403"/>
                    <a:gd name="connsiteX37" fmla="*/ 975305 w 2218135"/>
                    <a:gd name="connsiteY37" fmla="*/ 1971969 h 3932403"/>
                    <a:gd name="connsiteX38" fmla="*/ 1053405 w 2218135"/>
                    <a:gd name="connsiteY38" fmla="*/ 1947011 h 3932403"/>
                    <a:gd name="connsiteX39" fmla="*/ 1162682 w 2218135"/>
                    <a:gd name="connsiteY39" fmla="*/ 1795834 h 3932403"/>
                    <a:gd name="connsiteX40" fmla="*/ 1189000 w 2218135"/>
                    <a:gd name="connsiteY40" fmla="*/ 1880952 h 3932403"/>
                    <a:gd name="connsiteX41" fmla="*/ 771826 w 2218135"/>
                    <a:gd name="connsiteY41" fmla="*/ 2489869 h 3932403"/>
                    <a:gd name="connsiteX42" fmla="*/ 656764 w 2218135"/>
                    <a:gd name="connsiteY42" fmla="*/ 2764573 h 3932403"/>
                    <a:gd name="connsiteX43" fmla="*/ 632711 w 2218135"/>
                    <a:gd name="connsiteY43" fmla="*/ 3066543 h 3932403"/>
                    <a:gd name="connsiteX44" fmla="*/ 333479 w 2218135"/>
                    <a:gd name="connsiteY44" fmla="*/ 3456942 h 3932403"/>
                    <a:gd name="connsiteX45" fmla="*/ 326981 w 2218135"/>
                    <a:gd name="connsiteY45" fmla="*/ 3742682 h 3932403"/>
                    <a:gd name="connsiteX46" fmla="*/ 297000 w 2218135"/>
                    <a:gd name="connsiteY46" fmla="*/ 3922565 h 3932403"/>
                    <a:gd name="connsiteX47" fmla="*/ 353213 w 2218135"/>
                    <a:gd name="connsiteY47" fmla="*/ 3903827 h 3932403"/>
                    <a:gd name="connsiteX48" fmla="*/ 390482 w 2218135"/>
                    <a:gd name="connsiteY48" fmla="*/ 3895062 h 3932403"/>
                    <a:gd name="connsiteX49" fmla="*/ 433785 w 2218135"/>
                    <a:gd name="connsiteY49" fmla="*/ 3823255 h 3932403"/>
                    <a:gd name="connsiteX50" fmla="*/ 499367 w 2218135"/>
                    <a:gd name="connsiteY50" fmla="*/ 3767042 h 3932403"/>
                    <a:gd name="connsiteX51" fmla="*/ 510610 w 2218135"/>
                    <a:gd name="connsiteY51" fmla="*/ 3703333 h 3932403"/>
                    <a:gd name="connsiteX52" fmla="*/ 551833 w 2218135"/>
                    <a:gd name="connsiteY52" fmla="*/ 3632130 h 3932403"/>
                    <a:gd name="connsiteX53" fmla="*/ 533095 w 2218135"/>
                    <a:gd name="connsiteY53" fmla="*/ 3545937 h 3932403"/>
                    <a:gd name="connsiteX54" fmla="*/ 596803 w 2218135"/>
                    <a:gd name="connsiteY54" fmla="*/ 3512209 h 3932403"/>
                    <a:gd name="connsiteX55" fmla="*/ 611794 w 2218135"/>
                    <a:gd name="connsiteY55" fmla="*/ 3446627 h 3932403"/>
                    <a:gd name="connsiteX56" fmla="*/ 694240 w 2218135"/>
                    <a:gd name="connsiteY56" fmla="*/ 3435384 h 3932403"/>
                    <a:gd name="connsiteX57" fmla="*/ 737336 w 2218135"/>
                    <a:gd name="connsiteY57" fmla="*/ 3377297 h 3932403"/>
                    <a:gd name="connsiteX58" fmla="*/ 742958 w 2218135"/>
                    <a:gd name="connsiteY58" fmla="*/ 3317337 h 3932403"/>
                    <a:gd name="connsiteX59" fmla="*/ 827391 w 2218135"/>
                    <a:gd name="connsiteY59" fmla="*/ 3256206 h 3932403"/>
                    <a:gd name="connsiteX60" fmla="*/ 829151 w 2218135"/>
                    <a:gd name="connsiteY60" fmla="*/ 3169309 h 3932403"/>
                    <a:gd name="connsiteX61" fmla="*/ 911597 w 2218135"/>
                    <a:gd name="connsiteY61" fmla="*/ 3122465 h 3932403"/>
                    <a:gd name="connsiteX62" fmla="*/ 877869 w 2218135"/>
                    <a:gd name="connsiteY62" fmla="*/ 3062504 h 3932403"/>
                    <a:gd name="connsiteX63" fmla="*/ 917218 w 2218135"/>
                    <a:gd name="connsiteY63" fmla="*/ 3000669 h 3932403"/>
                    <a:gd name="connsiteX64" fmla="*/ 902228 w 2218135"/>
                    <a:gd name="connsiteY64" fmla="*/ 2916350 h 3932403"/>
                    <a:gd name="connsiteX65" fmla="*/ 941577 w 2218135"/>
                    <a:gd name="connsiteY65" fmla="*/ 2858263 h 3932403"/>
                    <a:gd name="connsiteX66" fmla="*/ 930335 w 2218135"/>
                    <a:gd name="connsiteY66" fmla="*/ 2805797 h 3932403"/>
                    <a:gd name="connsiteX67" fmla="*/ 971558 w 2218135"/>
                    <a:gd name="connsiteY67" fmla="*/ 2751458 h 3932403"/>
                    <a:gd name="connsiteX68" fmla="*/ 969684 w 2218135"/>
                    <a:gd name="connsiteY68" fmla="*/ 2689624 h 3932403"/>
                    <a:gd name="connsiteX69" fmla="*/ 1033392 w 2218135"/>
                    <a:gd name="connsiteY69" fmla="*/ 2652148 h 3932403"/>
                    <a:gd name="connsiteX70" fmla="*/ 1084696 w 2218135"/>
                    <a:gd name="connsiteY70" fmla="*/ 2565634 h 3932403"/>
                    <a:gd name="connsiteX71" fmla="*/ 1074615 w 2218135"/>
                    <a:gd name="connsiteY71" fmla="*/ 2504120 h 3932403"/>
                    <a:gd name="connsiteX72" fmla="*/ 1164556 w 2218135"/>
                    <a:gd name="connsiteY72" fmla="*/ 2423548 h 3932403"/>
                    <a:gd name="connsiteX73" fmla="*/ 1207653 w 2218135"/>
                    <a:gd name="connsiteY73" fmla="*/ 2346724 h 3932403"/>
                    <a:gd name="connsiteX74" fmla="*/ 1261992 w 2218135"/>
                    <a:gd name="connsiteY74" fmla="*/ 2301753 h 3932403"/>
                    <a:gd name="connsiteX75" fmla="*/ 1297594 w 2218135"/>
                    <a:gd name="connsiteY75" fmla="*/ 2206191 h 3932403"/>
                    <a:gd name="connsiteX76" fmla="*/ 1391282 w 2218135"/>
                    <a:gd name="connsiteY76" fmla="*/ 2163094 h 3932403"/>
                    <a:gd name="connsiteX77" fmla="*/ 1408146 w 2218135"/>
                    <a:gd name="connsiteY77" fmla="*/ 2075027 h 3932403"/>
                    <a:gd name="connsiteX78" fmla="*/ 1484529 w 2218135"/>
                    <a:gd name="connsiteY78" fmla="*/ 1960918 h 3932403"/>
                    <a:gd name="connsiteX79" fmla="*/ 1447495 w 2218135"/>
                    <a:gd name="connsiteY79" fmla="*/ 1857669 h 3932403"/>
                    <a:gd name="connsiteX80" fmla="*/ 1528067 w 2218135"/>
                    <a:gd name="connsiteY80" fmla="*/ 1778971 h 3932403"/>
                    <a:gd name="connsiteX81" fmla="*/ 1505582 w 2218135"/>
                    <a:gd name="connsiteY81" fmla="*/ 1647807 h 3932403"/>
                    <a:gd name="connsiteX82" fmla="*/ 1511801 w 2218135"/>
                    <a:gd name="connsiteY82" fmla="*/ 1520175 h 3932403"/>
                    <a:gd name="connsiteX83" fmla="*/ 1466233 w 2218135"/>
                    <a:gd name="connsiteY83" fmla="*/ 1415460 h 3932403"/>
                    <a:gd name="connsiteX84" fmla="*/ 1512343 w 2218135"/>
                    <a:gd name="connsiteY84" fmla="*/ 837910 h 3932403"/>
                    <a:gd name="connsiteX85" fmla="*/ 1602740 w 2218135"/>
                    <a:gd name="connsiteY85" fmla="*/ 1112578 h 3932403"/>
                    <a:gd name="connsiteX86" fmla="*/ 1564495 w 2218135"/>
                    <a:gd name="connsiteY86" fmla="*/ 1446351 h 3932403"/>
                    <a:gd name="connsiteX87" fmla="*/ 1870454 w 2218135"/>
                    <a:gd name="connsiteY87" fmla="*/ 1745356 h 3932403"/>
                    <a:gd name="connsiteX88" fmla="*/ 1978235 w 2218135"/>
                    <a:gd name="connsiteY88" fmla="*/ 2134759 h 3932403"/>
                    <a:gd name="connsiteX89" fmla="*/ 1814826 w 2218135"/>
                    <a:gd name="connsiteY89" fmla="*/ 2461578 h 3932403"/>
                    <a:gd name="connsiteX90" fmla="*/ 2037341 w 2218135"/>
                    <a:gd name="connsiteY90" fmla="*/ 2600651 h 3932403"/>
                    <a:gd name="connsiteX91" fmla="*/ 2018995 w 2218135"/>
                    <a:gd name="connsiteY91" fmla="*/ 2440412 h 3932403"/>
                    <a:gd name="connsiteX92" fmla="*/ 2218135 w 2218135"/>
                    <a:gd name="connsiteY92" fmla="*/ 1752310 h 3932403"/>
                    <a:gd name="connsiteX93" fmla="*/ 1787011 w 2218135"/>
                    <a:gd name="connsiteY93" fmla="*/ 1185590 h 3932403"/>
                    <a:gd name="connsiteX94" fmla="*/ 1797441 w 2218135"/>
                    <a:gd name="connsiteY94" fmla="*/ 413740 h 3932403"/>
                    <a:gd name="connsiteX95" fmla="*/ 1860024 w 2218135"/>
                    <a:gd name="connsiteY95" fmla="*/ 90397 h 3932403"/>
                    <a:gd name="connsiteX96" fmla="*/ 1209862 w 2218135"/>
                    <a:gd name="connsiteY96"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178953 w 2218135"/>
                    <a:gd name="connsiteY11" fmla="*/ 2783312 h 3932403"/>
                    <a:gd name="connsiteX12" fmla="*/ 248282 w 2218135"/>
                    <a:gd name="connsiteY12" fmla="*/ 2762701 h 3932403"/>
                    <a:gd name="connsiteX13" fmla="*/ 246408 w 2218135"/>
                    <a:gd name="connsiteY13" fmla="*/ 2706488 h 3932403"/>
                    <a:gd name="connsiteX14" fmla="*/ 282010 w 2218135"/>
                    <a:gd name="connsiteY14" fmla="*/ 2684002 h 3932403"/>
                    <a:gd name="connsiteX15" fmla="*/ 287631 w 2218135"/>
                    <a:gd name="connsiteY15" fmla="*/ 2650274 h 3932403"/>
                    <a:gd name="connsiteX16" fmla="*/ 341971 w 2218135"/>
                    <a:gd name="connsiteY16" fmla="*/ 2579071 h 3932403"/>
                    <a:gd name="connsiteX17" fmla="*/ 388815 w 2218135"/>
                    <a:gd name="connsiteY17" fmla="*/ 2594061 h 3932403"/>
                    <a:gd name="connsiteX18" fmla="*/ 416921 w 2218135"/>
                    <a:gd name="connsiteY18" fmla="*/ 2580945 h 3932403"/>
                    <a:gd name="connsiteX19" fmla="*/ 446902 w 2218135"/>
                    <a:gd name="connsiteY19" fmla="*/ 2588440 h 3932403"/>
                    <a:gd name="connsiteX20" fmla="*/ 486251 w 2218135"/>
                    <a:gd name="connsiteY20" fmla="*/ 2515363 h 3932403"/>
                    <a:gd name="connsiteX21" fmla="*/ 538717 w 2218135"/>
                    <a:gd name="connsiteY21" fmla="*/ 2545343 h 3932403"/>
                    <a:gd name="connsiteX22" fmla="*/ 553707 w 2218135"/>
                    <a:gd name="connsiteY22" fmla="*/ 2507868 h 3932403"/>
                    <a:gd name="connsiteX23" fmla="*/ 611794 w 2218135"/>
                    <a:gd name="connsiteY23" fmla="*/ 2485383 h 3932403"/>
                    <a:gd name="connsiteX24" fmla="*/ 602425 w 2218135"/>
                    <a:gd name="connsiteY24" fmla="*/ 2434791 h 3932403"/>
                    <a:gd name="connsiteX25" fmla="*/ 674433 w 2218135"/>
                    <a:gd name="connsiteY25" fmla="*/ 2405949 h 3932403"/>
                    <a:gd name="connsiteX26" fmla="*/ 684871 w 2218135"/>
                    <a:gd name="connsiteY26" fmla="*/ 2348597 h 3932403"/>
                    <a:gd name="connsiteX27" fmla="*/ 649269 w 2218135"/>
                    <a:gd name="connsiteY27" fmla="*/ 2311122 h 3932403"/>
                    <a:gd name="connsiteX28" fmla="*/ 675502 w 2218135"/>
                    <a:gd name="connsiteY28" fmla="*/ 2236171 h 3932403"/>
                    <a:gd name="connsiteX29" fmla="*/ 639900 w 2218135"/>
                    <a:gd name="connsiteY29" fmla="*/ 2206191 h 3932403"/>
                    <a:gd name="connsiteX30" fmla="*/ 660512 w 2218135"/>
                    <a:gd name="connsiteY30" fmla="*/ 2140609 h 3932403"/>
                    <a:gd name="connsiteX31" fmla="*/ 626784 w 2218135"/>
                    <a:gd name="connsiteY31" fmla="*/ 2091891 h 3932403"/>
                    <a:gd name="connsiteX32" fmla="*/ 639665 w 2218135"/>
                    <a:gd name="connsiteY32" fmla="*/ 2068699 h 3932403"/>
                    <a:gd name="connsiteX33" fmla="*/ 707356 w 2218135"/>
                    <a:gd name="connsiteY33" fmla="*/ 2097512 h 3932403"/>
                    <a:gd name="connsiteX34" fmla="*/ 774812 w 2218135"/>
                    <a:gd name="connsiteY34" fmla="*/ 2275520 h 3932403"/>
                    <a:gd name="connsiteX35" fmla="*/ 801044 w 2218135"/>
                    <a:gd name="connsiteY35" fmla="*/ 2011319 h 3932403"/>
                    <a:gd name="connsiteX36" fmla="*/ 920966 w 2218135"/>
                    <a:gd name="connsiteY36" fmla="*/ 2031930 h 3932403"/>
                    <a:gd name="connsiteX37" fmla="*/ 975305 w 2218135"/>
                    <a:gd name="connsiteY37" fmla="*/ 1971969 h 3932403"/>
                    <a:gd name="connsiteX38" fmla="*/ 1053405 w 2218135"/>
                    <a:gd name="connsiteY38" fmla="*/ 1947011 h 3932403"/>
                    <a:gd name="connsiteX39" fmla="*/ 1162682 w 2218135"/>
                    <a:gd name="connsiteY39" fmla="*/ 1795834 h 3932403"/>
                    <a:gd name="connsiteX40" fmla="*/ 1189000 w 2218135"/>
                    <a:gd name="connsiteY40" fmla="*/ 1880952 h 3932403"/>
                    <a:gd name="connsiteX41" fmla="*/ 771826 w 2218135"/>
                    <a:gd name="connsiteY41" fmla="*/ 2489869 h 3932403"/>
                    <a:gd name="connsiteX42" fmla="*/ 656764 w 2218135"/>
                    <a:gd name="connsiteY42" fmla="*/ 2764573 h 3932403"/>
                    <a:gd name="connsiteX43" fmla="*/ 632711 w 2218135"/>
                    <a:gd name="connsiteY43" fmla="*/ 3066543 h 3932403"/>
                    <a:gd name="connsiteX44" fmla="*/ 333479 w 2218135"/>
                    <a:gd name="connsiteY44" fmla="*/ 3456942 h 3932403"/>
                    <a:gd name="connsiteX45" fmla="*/ 326981 w 2218135"/>
                    <a:gd name="connsiteY45" fmla="*/ 3742682 h 3932403"/>
                    <a:gd name="connsiteX46" fmla="*/ 297000 w 2218135"/>
                    <a:gd name="connsiteY46" fmla="*/ 3922565 h 3932403"/>
                    <a:gd name="connsiteX47" fmla="*/ 353213 w 2218135"/>
                    <a:gd name="connsiteY47" fmla="*/ 3903827 h 3932403"/>
                    <a:gd name="connsiteX48" fmla="*/ 390482 w 2218135"/>
                    <a:gd name="connsiteY48" fmla="*/ 3895062 h 3932403"/>
                    <a:gd name="connsiteX49" fmla="*/ 433785 w 2218135"/>
                    <a:gd name="connsiteY49" fmla="*/ 3823255 h 3932403"/>
                    <a:gd name="connsiteX50" fmla="*/ 499367 w 2218135"/>
                    <a:gd name="connsiteY50" fmla="*/ 3767042 h 3932403"/>
                    <a:gd name="connsiteX51" fmla="*/ 510610 w 2218135"/>
                    <a:gd name="connsiteY51" fmla="*/ 3703333 h 3932403"/>
                    <a:gd name="connsiteX52" fmla="*/ 551833 w 2218135"/>
                    <a:gd name="connsiteY52" fmla="*/ 3632130 h 3932403"/>
                    <a:gd name="connsiteX53" fmla="*/ 533095 w 2218135"/>
                    <a:gd name="connsiteY53" fmla="*/ 3545937 h 3932403"/>
                    <a:gd name="connsiteX54" fmla="*/ 596803 w 2218135"/>
                    <a:gd name="connsiteY54" fmla="*/ 3512209 h 3932403"/>
                    <a:gd name="connsiteX55" fmla="*/ 611794 w 2218135"/>
                    <a:gd name="connsiteY55" fmla="*/ 3446627 h 3932403"/>
                    <a:gd name="connsiteX56" fmla="*/ 694240 w 2218135"/>
                    <a:gd name="connsiteY56" fmla="*/ 3435384 h 3932403"/>
                    <a:gd name="connsiteX57" fmla="*/ 737336 w 2218135"/>
                    <a:gd name="connsiteY57" fmla="*/ 3377297 h 3932403"/>
                    <a:gd name="connsiteX58" fmla="*/ 742958 w 2218135"/>
                    <a:gd name="connsiteY58" fmla="*/ 3317337 h 3932403"/>
                    <a:gd name="connsiteX59" fmla="*/ 827391 w 2218135"/>
                    <a:gd name="connsiteY59" fmla="*/ 3256206 h 3932403"/>
                    <a:gd name="connsiteX60" fmla="*/ 829151 w 2218135"/>
                    <a:gd name="connsiteY60" fmla="*/ 3169309 h 3932403"/>
                    <a:gd name="connsiteX61" fmla="*/ 911597 w 2218135"/>
                    <a:gd name="connsiteY61" fmla="*/ 3122465 h 3932403"/>
                    <a:gd name="connsiteX62" fmla="*/ 877869 w 2218135"/>
                    <a:gd name="connsiteY62" fmla="*/ 3062504 h 3932403"/>
                    <a:gd name="connsiteX63" fmla="*/ 917218 w 2218135"/>
                    <a:gd name="connsiteY63" fmla="*/ 3000669 h 3932403"/>
                    <a:gd name="connsiteX64" fmla="*/ 902228 w 2218135"/>
                    <a:gd name="connsiteY64" fmla="*/ 2916350 h 3932403"/>
                    <a:gd name="connsiteX65" fmla="*/ 941577 w 2218135"/>
                    <a:gd name="connsiteY65" fmla="*/ 2858263 h 3932403"/>
                    <a:gd name="connsiteX66" fmla="*/ 930335 w 2218135"/>
                    <a:gd name="connsiteY66" fmla="*/ 2805797 h 3932403"/>
                    <a:gd name="connsiteX67" fmla="*/ 971558 w 2218135"/>
                    <a:gd name="connsiteY67" fmla="*/ 2751458 h 3932403"/>
                    <a:gd name="connsiteX68" fmla="*/ 969684 w 2218135"/>
                    <a:gd name="connsiteY68" fmla="*/ 2689624 h 3932403"/>
                    <a:gd name="connsiteX69" fmla="*/ 1033392 w 2218135"/>
                    <a:gd name="connsiteY69" fmla="*/ 2652148 h 3932403"/>
                    <a:gd name="connsiteX70" fmla="*/ 1084696 w 2218135"/>
                    <a:gd name="connsiteY70" fmla="*/ 2565634 h 3932403"/>
                    <a:gd name="connsiteX71" fmla="*/ 1074615 w 2218135"/>
                    <a:gd name="connsiteY71" fmla="*/ 2504120 h 3932403"/>
                    <a:gd name="connsiteX72" fmla="*/ 1164556 w 2218135"/>
                    <a:gd name="connsiteY72" fmla="*/ 2423548 h 3932403"/>
                    <a:gd name="connsiteX73" fmla="*/ 1207653 w 2218135"/>
                    <a:gd name="connsiteY73" fmla="*/ 2346724 h 3932403"/>
                    <a:gd name="connsiteX74" fmla="*/ 1261992 w 2218135"/>
                    <a:gd name="connsiteY74" fmla="*/ 2301753 h 3932403"/>
                    <a:gd name="connsiteX75" fmla="*/ 1297594 w 2218135"/>
                    <a:gd name="connsiteY75" fmla="*/ 2206191 h 3932403"/>
                    <a:gd name="connsiteX76" fmla="*/ 1391282 w 2218135"/>
                    <a:gd name="connsiteY76" fmla="*/ 2163094 h 3932403"/>
                    <a:gd name="connsiteX77" fmla="*/ 1408146 w 2218135"/>
                    <a:gd name="connsiteY77" fmla="*/ 2075027 h 3932403"/>
                    <a:gd name="connsiteX78" fmla="*/ 1484529 w 2218135"/>
                    <a:gd name="connsiteY78" fmla="*/ 1960918 h 3932403"/>
                    <a:gd name="connsiteX79" fmla="*/ 1447495 w 2218135"/>
                    <a:gd name="connsiteY79" fmla="*/ 1857669 h 3932403"/>
                    <a:gd name="connsiteX80" fmla="*/ 1528067 w 2218135"/>
                    <a:gd name="connsiteY80" fmla="*/ 1778971 h 3932403"/>
                    <a:gd name="connsiteX81" fmla="*/ 1505582 w 2218135"/>
                    <a:gd name="connsiteY81" fmla="*/ 1647807 h 3932403"/>
                    <a:gd name="connsiteX82" fmla="*/ 1511801 w 2218135"/>
                    <a:gd name="connsiteY82" fmla="*/ 1520175 h 3932403"/>
                    <a:gd name="connsiteX83" fmla="*/ 1466233 w 2218135"/>
                    <a:gd name="connsiteY83" fmla="*/ 1415460 h 3932403"/>
                    <a:gd name="connsiteX84" fmla="*/ 1512343 w 2218135"/>
                    <a:gd name="connsiteY84" fmla="*/ 837910 h 3932403"/>
                    <a:gd name="connsiteX85" fmla="*/ 1602740 w 2218135"/>
                    <a:gd name="connsiteY85" fmla="*/ 1112578 h 3932403"/>
                    <a:gd name="connsiteX86" fmla="*/ 1564495 w 2218135"/>
                    <a:gd name="connsiteY86" fmla="*/ 1446351 h 3932403"/>
                    <a:gd name="connsiteX87" fmla="*/ 1870454 w 2218135"/>
                    <a:gd name="connsiteY87" fmla="*/ 1745356 h 3932403"/>
                    <a:gd name="connsiteX88" fmla="*/ 1978235 w 2218135"/>
                    <a:gd name="connsiteY88" fmla="*/ 2134759 h 3932403"/>
                    <a:gd name="connsiteX89" fmla="*/ 1814826 w 2218135"/>
                    <a:gd name="connsiteY89" fmla="*/ 2461578 h 3932403"/>
                    <a:gd name="connsiteX90" fmla="*/ 2037341 w 2218135"/>
                    <a:gd name="connsiteY90" fmla="*/ 2600651 h 3932403"/>
                    <a:gd name="connsiteX91" fmla="*/ 2018995 w 2218135"/>
                    <a:gd name="connsiteY91" fmla="*/ 2440412 h 3932403"/>
                    <a:gd name="connsiteX92" fmla="*/ 2218135 w 2218135"/>
                    <a:gd name="connsiteY92" fmla="*/ 1752310 h 3932403"/>
                    <a:gd name="connsiteX93" fmla="*/ 1787011 w 2218135"/>
                    <a:gd name="connsiteY93" fmla="*/ 1185590 h 3932403"/>
                    <a:gd name="connsiteX94" fmla="*/ 1797441 w 2218135"/>
                    <a:gd name="connsiteY94" fmla="*/ 413740 h 3932403"/>
                    <a:gd name="connsiteX95" fmla="*/ 1860024 w 2218135"/>
                    <a:gd name="connsiteY95" fmla="*/ 90397 h 3932403"/>
                    <a:gd name="connsiteX96" fmla="*/ 1209862 w 2218135"/>
                    <a:gd name="connsiteY96" fmla="*/ 0 h 3932403"/>
                    <a:gd name="connsiteX0" fmla="*/ 1209862 w 2218147"/>
                    <a:gd name="connsiteY0" fmla="*/ 0 h 3932403"/>
                    <a:gd name="connsiteX1" fmla="*/ 1034960 w 2218147"/>
                    <a:gd name="connsiteY1" fmla="*/ 791108 h 3932403"/>
                    <a:gd name="connsiteX2" fmla="*/ 996714 w 2218147"/>
                    <a:gd name="connsiteY2" fmla="*/ 1335756 h 3932403"/>
                    <a:gd name="connsiteX3" fmla="*/ 427580 w 2218147"/>
                    <a:gd name="connsiteY3" fmla="*/ 1852325 h 3932403"/>
                    <a:gd name="connsiteX4" fmla="*/ 276745 w 2218147"/>
                    <a:gd name="connsiteY4" fmla="*/ 2097034 h 3932403"/>
                    <a:gd name="connsiteX5" fmla="*/ 383194 w 2218147"/>
                    <a:gd name="connsiteY5" fmla="*/ 2346723 h 3932403"/>
                    <a:gd name="connsiteX6" fmla="*/ 121621 w 2218147"/>
                    <a:gd name="connsiteY6" fmla="*/ 2444194 h 3932403"/>
                    <a:gd name="connsiteX7" fmla="*/ 81517 w 2218147"/>
                    <a:gd name="connsiteY7" fmla="*/ 2646526 h 3932403"/>
                    <a:gd name="connsiteX8" fmla="*/ 67389 w 2218147"/>
                    <a:gd name="connsiteY8" fmla="*/ 2845900 h 3932403"/>
                    <a:gd name="connsiteX9" fmla="*/ 98381 w 2218147"/>
                    <a:gd name="connsiteY9" fmla="*/ 2826409 h 3932403"/>
                    <a:gd name="connsiteX10" fmla="*/ 169584 w 2218147"/>
                    <a:gd name="connsiteY10" fmla="*/ 2818914 h 3932403"/>
                    <a:gd name="connsiteX11" fmla="*/ 178953 w 2218147"/>
                    <a:gd name="connsiteY11" fmla="*/ 2783312 h 3932403"/>
                    <a:gd name="connsiteX12" fmla="*/ 248282 w 2218147"/>
                    <a:gd name="connsiteY12" fmla="*/ 2762701 h 3932403"/>
                    <a:gd name="connsiteX13" fmla="*/ 246408 w 2218147"/>
                    <a:gd name="connsiteY13" fmla="*/ 2706488 h 3932403"/>
                    <a:gd name="connsiteX14" fmla="*/ 282010 w 2218147"/>
                    <a:gd name="connsiteY14" fmla="*/ 2684002 h 3932403"/>
                    <a:gd name="connsiteX15" fmla="*/ 287631 w 2218147"/>
                    <a:gd name="connsiteY15" fmla="*/ 2650274 h 3932403"/>
                    <a:gd name="connsiteX16" fmla="*/ 341971 w 2218147"/>
                    <a:gd name="connsiteY16" fmla="*/ 2579071 h 3932403"/>
                    <a:gd name="connsiteX17" fmla="*/ 388815 w 2218147"/>
                    <a:gd name="connsiteY17" fmla="*/ 2594061 h 3932403"/>
                    <a:gd name="connsiteX18" fmla="*/ 416921 w 2218147"/>
                    <a:gd name="connsiteY18" fmla="*/ 2580945 h 3932403"/>
                    <a:gd name="connsiteX19" fmla="*/ 446902 w 2218147"/>
                    <a:gd name="connsiteY19" fmla="*/ 2588440 h 3932403"/>
                    <a:gd name="connsiteX20" fmla="*/ 486251 w 2218147"/>
                    <a:gd name="connsiteY20" fmla="*/ 2515363 h 3932403"/>
                    <a:gd name="connsiteX21" fmla="*/ 538717 w 2218147"/>
                    <a:gd name="connsiteY21" fmla="*/ 2545343 h 3932403"/>
                    <a:gd name="connsiteX22" fmla="*/ 553707 w 2218147"/>
                    <a:gd name="connsiteY22" fmla="*/ 2507868 h 3932403"/>
                    <a:gd name="connsiteX23" fmla="*/ 611794 w 2218147"/>
                    <a:gd name="connsiteY23" fmla="*/ 2485383 h 3932403"/>
                    <a:gd name="connsiteX24" fmla="*/ 602425 w 2218147"/>
                    <a:gd name="connsiteY24" fmla="*/ 2434791 h 3932403"/>
                    <a:gd name="connsiteX25" fmla="*/ 674433 w 2218147"/>
                    <a:gd name="connsiteY25" fmla="*/ 2405949 h 3932403"/>
                    <a:gd name="connsiteX26" fmla="*/ 684871 w 2218147"/>
                    <a:gd name="connsiteY26" fmla="*/ 2348597 h 3932403"/>
                    <a:gd name="connsiteX27" fmla="*/ 649269 w 2218147"/>
                    <a:gd name="connsiteY27" fmla="*/ 2311122 h 3932403"/>
                    <a:gd name="connsiteX28" fmla="*/ 675502 w 2218147"/>
                    <a:gd name="connsiteY28" fmla="*/ 2236171 h 3932403"/>
                    <a:gd name="connsiteX29" fmla="*/ 639900 w 2218147"/>
                    <a:gd name="connsiteY29" fmla="*/ 2206191 h 3932403"/>
                    <a:gd name="connsiteX30" fmla="*/ 660512 w 2218147"/>
                    <a:gd name="connsiteY30" fmla="*/ 2140609 h 3932403"/>
                    <a:gd name="connsiteX31" fmla="*/ 626784 w 2218147"/>
                    <a:gd name="connsiteY31" fmla="*/ 2091891 h 3932403"/>
                    <a:gd name="connsiteX32" fmla="*/ 639665 w 2218147"/>
                    <a:gd name="connsiteY32" fmla="*/ 2068699 h 3932403"/>
                    <a:gd name="connsiteX33" fmla="*/ 707356 w 2218147"/>
                    <a:gd name="connsiteY33" fmla="*/ 2097512 h 3932403"/>
                    <a:gd name="connsiteX34" fmla="*/ 774812 w 2218147"/>
                    <a:gd name="connsiteY34" fmla="*/ 2275520 h 3932403"/>
                    <a:gd name="connsiteX35" fmla="*/ 801044 w 2218147"/>
                    <a:gd name="connsiteY35" fmla="*/ 2011319 h 3932403"/>
                    <a:gd name="connsiteX36" fmla="*/ 920966 w 2218147"/>
                    <a:gd name="connsiteY36" fmla="*/ 2031930 h 3932403"/>
                    <a:gd name="connsiteX37" fmla="*/ 975305 w 2218147"/>
                    <a:gd name="connsiteY37" fmla="*/ 1971969 h 3932403"/>
                    <a:gd name="connsiteX38" fmla="*/ 1053405 w 2218147"/>
                    <a:gd name="connsiteY38" fmla="*/ 1947011 h 3932403"/>
                    <a:gd name="connsiteX39" fmla="*/ 1162682 w 2218147"/>
                    <a:gd name="connsiteY39" fmla="*/ 1795834 h 3932403"/>
                    <a:gd name="connsiteX40" fmla="*/ 1189000 w 2218147"/>
                    <a:gd name="connsiteY40" fmla="*/ 1880952 h 3932403"/>
                    <a:gd name="connsiteX41" fmla="*/ 771826 w 2218147"/>
                    <a:gd name="connsiteY41" fmla="*/ 2489869 h 3932403"/>
                    <a:gd name="connsiteX42" fmla="*/ 656764 w 2218147"/>
                    <a:gd name="connsiteY42" fmla="*/ 2764573 h 3932403"/>
                    <a:gd name="connsiteX43" fmla="*/ 632711 w 2218147"/>
                    <a:gd name="connsiteY43" fmla="*/ 3066543 h 3932403"/>
                    <a:gd name="connsiteX44" fmla="*/ 333479 w 2218147"/>
                    <a:gd name="connsiteY44" fmla="*/ 3456942 h 3932403"/>
                    <a:gd name="connsiteX45" fmla="*/ 326981 w 2218147"/>
                    <a:gd name="connsiteY45" fmla="*/ 3742682 h 3932403"/>
                    <a:gd name="connsiteX46" fmla="*/ 297000 w 2218147"/>
                    <a:gd name="connsiteY46" fmla="*/ 3922565 h 3932403"/>
                    <a:gd name="connsiteX47" fmla="*/ 353213 w 2218147"/>
                    <a:gd name="connsiteY47" fmla="*/ 3903827 h 3932403"/>
                    <a:gd name="connsiteX48" fmla="*/ 390482 w 2218147"/>
                    <a:gd name="connsiteY48" fmla="*/ 3895062 h 3932403"/>
                    <a:gd name="connsiteX49" fmla="*/ 433785 w 2218147"/>
                    <a:gd name="connsiteY49" fmla="*/ 3823255 h 3932403"/>
                    <a:gd name="connsiteX50" fmla="*/ 499367 w 2218147"/>
                    <a:gd name="connsiteY50" fmla="*/ 3767042 h 3932403"/>
                    <a:gd name="connsiteX51" fmla="*/ 510610 w 2218147"/>
                    <a:gd name="connsiteY51" fmla="*/ 3703333 h 3932403"/>
                    <a:gd name="connsiteX52" fmla="*/ 551833 w 2218147"/>
                    <a:gd name="connsiteY52" fmla="*/ 3632130 h 3932403"/>
                    <a:gd name="connsiteX53" fmla="*/ 533095 w 2218147"/>
                    <a:gd name="connsiteY53" fmla="*/ 3545937 h 3932403"/>
                    <a:gd name="connsiteX54" fmla="*/ 596803 w 2218147"/>
                    <a:gd name="connsiteY54" fmla="*/ 3512209 h 3932403"/>
                    <a:gd name="connsiteX55" fmla="*/ 611794 w 2218147"/>
                    <a:gd name="connsiteY55" fmla="*/ 3446627 h 3932403"/>
                    <a:gd name="connsiteX56" fmla="*/ 694240 w 2218147"/>
                    <a:gd name="connsiteY56" fmla="*/ 3435384 h 3932403"/>
                    <a:gd name="connsiteX57" fmla="*/ 737336 w 2218147"/>
                    <a:gd name="connsiteY57" fmla="*/ 3377297 h 3932403"/>
                    <a:gd name="connsiteX58" fmla="*/ 742958 w 2218147"/>
                    <a:gd name="connsiteY58" fmla="*/ 3317337 h 3932403"/>
                    <a:gd name="connsiteX59" fmla="*/ 827391 w 2218147"/>
                    <a:gd name="connsiteY59" fmla="*/ 3256206 h 3932403"/>
                    <a:gd name="connsiteX60" fmla="*/ 829151 w 2218147"/>
                    <a:gd name="connsiteY60" fmla="*/ 3169309 h 3932403"/>
                    <a:gd name="connsiteX61" fmla="*/ 911597 w 2218147"/>
                    <a:gd name="connsiteY61" fmla="*/ 3122465 h 3932403"/>
                    <a:gd name="connsiteX62" fmla="*/ 877869 w 2218147"/>
                    <a:gd name="connsiteY62" fmla="*/ 3062504 h 3932403"/>
                    <a:gd name="connsiteX63" fmla="*/ 917218 w 2218147"/>
                    <a:gd name="connsiteY63" fmla="*/ 3000669 h 3932403"/>
                    <a:gd name="connsiteX64" fmla="*/ 902228 w 2218147"/>
                    <a:gd name="connsiteY64" fmla="*/ 2916350 h 3932403"/>
                    <a:gd name="connsiteX65" fmla="*/ 941577 w 2218147"/>
                    <a:gd name="connsiteY65" fmla="*/ 2858263 h 3932403"/>
                    <a:gd name="connsiteX66" fmla="*/ 930335 w 2218147"/>
                    <a:gd name="connsiteY66" fmla="*/ 2805797 h 3932403"/>
                    <a:gd name="connsiteX67" fmla="*/ 971558 w 2218147"/>
                    <a:gd name="connsiteY67" fmla="*/ 2751458 h 3932403"/>
                    <a:gd name="connsiteX68" fmla="*/ 969684 w 2218147"/>
                    <a:gd name="connsiteY68" fmla="*/ 2689624 h 3932403"/>
                    <a:gd name="connsiteX69" fmla="*/ 1033392 w 2218147"/>
                    <a:gd name="connsiteY69" fmla="*/ 2652148 h 3932403"/>
                    <a:gd name="connsiteX70" fmla="*/ 1084696 w 2218147"/>
                    <a:gd name="connsiteY70" fmla="*/ 2565634 h 3932403"/>
                    <a:gd name="connsiteX71" fmla="*/ 1074615 w 2218147"/>
                    <a:gd name="connsiteY71" fmla="*/ 2504120 h 3932403"/>
                    <a:gd name="connsiteX72" fmla="*/ 1164556 w 2218147"/>
                    <a:gd name="connsiteY72" fmla="*/ 2423548 h 3932403"/>
                    <a:gd name="connsiteX73" fmla="*/ 1207653 w 2218147"/>
                    <a:gd name="connsiteY73" fmla="*/ 2346724 h 3932403"/>
                    <a:gd name="connsiteX74" fmla="*/ 1261992 w 2218147"/>
                    <a:gd name="connsiteY74" fmla="*/ 2301753 h 3932403"/>
                    <a:gd name="connsiteX75" fmla="*/ 1297594 w 2218147"/>
                    <a:gd name="connsiteY75" fmla="*/ 2206191 h 3932403"/>
                    <a:gd name="connsiteX76" fmla="*/ 1391282 w 2218147"/>
                    <a:gd name="connsiteY76" fmla="*/ 2163094 h 3932403"/>
                    <a:gd name="connsiteX77" fmla="*/ 1408146 w 2218147"/>
                    <a:gd name="connsiteY77" fmla="*/ 2075027 h 3932403"/>
                    <a:gd name="connsiteX78" fmla="*/ 1484529 w 2218147"/>
                    <a:gd name="connsiteY78" fmla="*/ 1960918 h 3932403"/>
                    <a:gd name="connsiteX79" fmla="*/ 1447495 w 2218147"/>
                    <a:gd name="connsiteY79" fmla="*/ 1857669 h 3932403"/>
                    <a:gd name="connsiteX80" fmla="*/ 1528067 w 2218147"/>
                    <a:gd name="connsiteY80" fmla="*/ 1778971 h 3932403"/>
                    <a:gd name="connsiteX81" fmla="*/ 1505582 w 2218147"/>
                    <a:gd name="connsiteY81" fmla="*/ 1647807 h 3932403"/>
                    <a:gd name="connsiteX82" fmla="*/ 1511801 w 2218147"/>
                    <a:gd name="connsiteY82" fmla="*/ 1520175 h 3932403"/>
                    <a:gd name="connsiteX83" fmla="*/ 1466233 w 2218147"/>
                    <a:gd name="connsiteY83" fmla="*/ 1415460 h 3932403"/>
                    <a:gd name="connsiteX84" fmla="*/ 1512343 w 2218147"/>
                    <a:gd name="connsiteY84" fmla="*/ 837910 h 3932403"/>
                    <a:gd name="connsiteX85" fmla="*/ 1602740 w 2218147"/>
                    <a:gd name="connsiteY85" fmla="*/ 1112578 h 3932403"/>
                    <a:gd name="connsiteX86" fmla="*/ 1564495 w 2218147"/>
                    <a:gd name="connsiteY86" fmla="*/ 1446351 h 3932403"/>
                    <a:gd name="connsiteX87" fmla="*/ 1870454 w 2218147"/>
                    <a:gd name="connsiteY87" fmla="*/ 1745356 h 3932403"/>
                    <a:gd name="connsiteX88" fmla="*/ 1978235 w 2218147"/>
                    <a:gd name="connsiteY88" fmla="*/ 2134759 h 3932403"/>
                    <a:gd name="connsiteX89" fmla="*/ 1814826 w 2218147"/>
                    <a:gd name="connsiteY89" fmla="*/ 2461578 h 3932403"/>
                    <a:gd name="connsiteX90" fmla="*/ 2037341 w 2218147"/>
                    <a:gd name="connsiteY90" fmla="*/ 2600651 h 3932403"/>
                    <a:gd name="connsiteX91" fmla="*/ 2018995 w 2218147"/>
                    <a:gd name="connsiteY91" fmla="*/ 2440412 h 3932403"/>
                    <a:gd name="connsiteX92" fmla="*/ 2218135 w 2218147"/>
                    <a:gd name="connsiteY92" fmla="*/ 1752310 h 3932403"/>
                    <a:gd name="connsiteX93" fmla="*/ 1787011 w 2218147"/>
                    <a:gd name="connsiteY93" fmla="*/ 1185590 h 3932403"/>
                    <a:gd name="connsiteX94" fmla="*/ 1797441 w 2218147"/>
                    <a:gd name="connsiteY94" fmla="*/ 413740 h 3932403"/>
                    <a:gd name="connsiteX95" fmla="*/ 1860024 w 2218147"/>
                    <a:gd name="connsiteY95" fmla="*/ 90397 h 3932403"/>
                    <a:gd name="connsiteX96" fmla="*/ 1209862 w 2218147"/>
                    <a:gd name="connsiteY96" fmla="*/ 0 h 3932403"/>
                    <a:gd name="connsiteX0" fmla="*/ 1209862 w 2218147"/>
                    <a:gd name="connsiteY0" fmla="*/ 0 h 3932403"/>
                    <a:gd name="connsiteX1" fmla="*/ 1034960 w 2218147"/>
                    <a:gd name="connsiteY1" fmla="*/ 791108 h 3932403"/>
                    <a:gd name="connsiteX2" fmla="*/ 996714 w 2218147"/>
                    <a:gd name="connsiteY2" fmla="*/ 1335756 h 3932403"/>
                    <a:gd name="connsiteX3" fmla="*/ 427580 w 2218147"/>
                    <a:gd name="connsiteY3" fmla="*/ 1852325 h 3932403"/>
                    <a:gd name="connsiteX4" fmla="*/ 276745 w 2218147"/>
                    <a:gd name="connsiteY4" fmla="*/ 2097034 h 3932403"/>
                    <a:gd name="connsiteX5" fmla="*/ 383194 w 2218147"/>
                    <a:gd name="connsiteY5" fmla="*/ 2346723 h 3932403"/>
                    <a:gd name="connsiteX6" fmla="*/ 121621 w 2218147"/>
                    <a:gd name="connsiteY6" fmla="*/ 2444194 h 3932403"/>
                    <a:gd name="connsiteX7" fmla="*/ 81517 w 2218147"/>
                    <a:gd name="connsiteY7" fmla="*/ 2646526 h 3932403"/>
                    <a:gd name="connsiteX8" fmla="*/ 67389 w 2218147"/>
                    <a:gd name="connsiteY8" fmla="*/ 2845900 h 3932403"/>
                    <a:gd name="connsiteX9" fmla="*/ 98381 w 2218147"/>
                    <a:gd name="connsiteY9" fmla="*/ 2826409 h 3932403"/>
                    <a:gd name="connsiteX10" fmla="*/ 169584 w 2218147"/>
                    <a:gd name="connsiteY10" fmla="*/ 2818914 h 3932403"/>
                    <a:gd name="connsiteX11" fmla="*/ 178953 w 2218147"/>
                    <a:gd name="connsiteY11" fmla="*/ 2783312 h 3932403"/>
                    <a:gd name="connsiteX12" fmla="*/ 248282 w 2218147"/>
                    <a:gd name="connsiteY12" fmla="*/ 2762701 h 3932403"/>
                    <a:gd name="connsiteX13" fmla="*/ 246408 w 2218147"/>
                    <a:gd name="connsiteY13" fmla="*/ 2706488 h 3932403"/>
                    <a:gd name="connsiteX14" fmla="*/ 282010 w 2218147"/>
                    <a:gd name="connsiteY14" fmla="*/ 2684002 h 3932403"/>
                    <a:gd name="connsiteX15" fmla="*/ 287631 w 2218147"/>
                    <a:gd name="connsiteY15" fmla="*/ 2650274 h 3932403"/>
                    <a:gd name="connsiteX16" fmla="*/ 341971 w 2218147"/>
                    <a:gd name="connsiteY16" fmla="*/ 2579071 h 3932403"/>
                    <a:gd name="connsiteX17" fmla="*/ 388815 w 2218147"/>
                    <a:gd name="connsiteY17" fmla="*/ 2594061 h 3932403"/>
                    <a:gd name="connsiteX18" fmla="*/ 416921 w 2218147"/>
                    <a:gd name="connsiteY18" fmla="*/ 2580945 h 3932403"/>
                    <a:gd name="connsiteX19" fmla="*/ 446902 w 2218147"/>
                    <a:gd name="connsiteY19" fmla="*/ 2588440 h 3932403"/>
                    <a:gd name="connsiteX20" fmla="*/ 486251 w 2218147"/>
                    <a:gd name="connsiteY20" fmla="*/ 2515363 h 3932403"/>
                    <a:gd name="connsiteX21" fmla="*/ 538717 w 2218147"/>
                    <a:gd name="connsiteY21" fmla="*/ 2545343 h 3932403"/>
                    <a:gd name="connsiteX22" fmla="*/ 553707 w 2218147"/>
                    <a:gd name="connsiteY22" fmla="*/ 2507868 h 3932403"/>
                    <a:gd name="connsiteX23" fmla="*/ 611794 w 2218147"/>
                    <a:gd name="connsiteY23" fmla="*/ 2485383 h 3932403"/>
                    <a:gd name="connsiteX24" fmla="*/ 602425 w 2218147"/>
                    <a:gd name="connsiteY24" fmla="*/ 2434791 h 3932403"/>
                    <a:gd name="connsiteX25" fmla="*/ 674433 w 2218147"/>
                    <a:gd name="connsiteY25" fmla="*/ 2405949 h 3932403"/>
                    <a:gd name="connsiteX26" fmla="*/ 684871 w 2218147"/>
                    <a:gd name="connsiteY26" fmla="*/ 2348597 h 3932403"/>
                    <a:gd name="connsiteX27" fmla="*/ 649269 w 2218147"/>
                    <a:gd name="connsiteY27" fmla="*/ 2311122 h 3932403"/>
                    <a:gd name="connsiteX28" fmla="*/ 675502 w 2218147"/>
                    <a:gd name="connsiteY28" fmla="*/ 2236171 h 3932403"/>
                    <a:gd name="connsiteX29" fmla="*/ 639900 w 2218147"/>
                    <a:gd name="connsiteY29" fmla="*/ 2206191 h 3932403"/>
                    <a:gd name="connsiteX30" fmla="*/ 660512 w 2218147"/>
                    <a:gd name="connsiteY30" fmla="*/ 2140609 h 3932403"/>
                    <a:gd name="connsiteX31" fmla="*/ 626784 w 2218147"/>
                    <a:gd name="connsiteY31" fmla="*/ 2091891 h 3932403"/>
                    <a:gd name="connsiteX32" fmla="*/ 639665 w 2218147"/>
                    <a:gd name="connsiteY32" fmla="*/ 2068699 h 3932403"/>
                    <a:gd name="connsiteX33" fmla="*/ 707356 w 2218147"/>
                    <a:gd name="connsiteY33" fmla="*/ 2097512 h 3932403"/>
                    <a:gd name="connsiteX34" fmla="*/ 774812 w 2218147"/>
                    <a:gd name="connsiteY34" fmla="*/ 2275520 h 3932403"/>
                    <a:gd name="connsiteX35" fmla="*/ 801044 w 2218147"/>
                    <a:gd name="connsiteY35" fmla="*/ 2011319 h 3932403"/>
                    <a:gd name="connsiteX36" fmla="*/ 920966 w 2218147"/>
                    <a:gd name="connsiteY36" fmla="*/ 2031930 h 3932403"/>
                    <a:gd name="connsiteX37" fmla="*/ 975305 w 2218147"/>
                    <a:gd name="connsiteY37" fmla="*/ 1971969 h 3932403"/>
                    <a:gd name="connsiteX38" fmla="*/ 1053405 w 2218147"/>
                    <a:gd name="connsiteY38" fmla="*/ 1947011 h 3932403"/>
                    <a:gd name="connsiteX39" fmla="*/ 1162682 w 2218147"/>
                    <a:gd name="connsiteY39" fmla="*/ 1795834 h 3932403"/>
                    <a:gd name="connsiteX40" fmla="*/ 1189000 w 2218147"/>
                    <a:gd name="connsiteY40" fmla="*/ 1880952 h 3932403"/>
                    <a:gd name="connsiteX41" fmla="*/ 771826 w 2218147"/>
                    <a:gd name="connsiteY41" fmla="*/ 2489869 h 3932403"/>
                    <a:gd name="connsiteX42" fmla="*/ 656764 w 2218147"/>
                    <a:gd name="connsiteY42" fmla="*/ 2764573 h 3932403"/>
                    <a:gd name="connsiteX43" fmla="*/ 632711 w 2218147"/>
                    <a:gd name="connsiteY43" fmla="*/ 3066543 h 3932403"/>
                    <a:gd name="connsiteX44" fmla="*/ 333479 w 2218147"/>
                    <a:gd name="connsiteY44" fmla="*/ 3456942 h 3932403"/>
                    <a:gd name="connsiteX45" fmla="*/ 326981 w 2218147"/>
                    <a:gd name="connsiteY45" fmla="*/ 3742682 h 3932403"/>
                    <a:gd name="connsiteX46" fmla="*/ 297000 w 2218147"/>
                    <a:gd name="connsiteY46" fmla="*/ 3922565 h 3932403"/>
                    <a:gd name="connsiteX47" fmla="*/ 353213 w 2218147"/>
                    <a:gd name="connsiteY47" fmla="*/ 3903827 h 3932403"/>
                    <a:gd name="connsiteX48" fmla="*/ 390482 w 2218147"/>
                    <a:gd name="connsiteY48" fmla="*/ 3895062 h 3932403"/>
                    <a:gd name="connsiteX49" fmla="*/ 433785 w 2218147"/>
                    <a:gd name="connsiteY49" fmla="*/ 3823255 h 3932403"/>
                    <a:gd name="connsiteX50" fmla="*/ 499367 w 2218147"/>
                    <a:gd name="connsiteY50" fmla="*/ 3767042 h 3932403"/>
                    <a:gd name="connsiteX51" fmla="*/ 510610 w 2218147"/>
                    <a:gd name="connsiteY51" fmla="*/ 3703333 h 3932403"/>
                    <a:gd name="connsiteX52" fmla="*/ 551833 w 2218147"/>
                    <a:gd name="connsiteY52" fmla="*/ 3632130 h 3932403"/>
                    <a:gd name="connsiteX53" fmla="*/ 533095 w 2218147"/>
                    <a:gd name="connsiteY53" fmla="*/ 3545937 h 3932403"/>
                    <a:gd name="connsiteX54" fmla="*/ 596803 w 2218147"/>
                    <a:gd name="connsiteY54" fmla="*/ 3512209 h 3932403"/>
                    <a:gd name="connsiteX55" fmla="*/ 611794 w 2218147"/>
                    <a:gd name="connsiteY55" fmla="*/ 3446627 h 3932403"/>
                    <a:gd name="connsiteX56" fmla="*/ 694240 w 2218147"/>
                    <a:gd name="connsiteY56" fmla="*/ 3435384 h 3932403"/>
                    <a:gd name="connsiteX57" fmla="*/ 737336 w 2218147"/>
                    <a:gd name="connsiteY57" fmla="*/ 3377297 h 3932403"/>
                    <a:gd name="connsiteX58" fmla="*/ 742958 w 2218147"/>
                    <a:gd name="connsiteY58" fmla="*/ 3317337 h 3932403"/>
                    <a:gd name="connsiteX59" fmla="*/ 827391 w 2218147"/>
                    <a:gd name="connsiteY59" fmla="*/ 3256206 h 3932403"/>
                    <a:gd name="connsiteX60" fmla="*/ 829151 w 2218147"/>
                    <a:gd name="connsiteY60" fmla="*/ 3169309 h 3932403"/>
                    <a:gd name="connsiteX61" fmla="*/ 911597 w 2218147"/>
                    <a:gd name="connsiteY61" fmla="*/ 3122465 h 3932403"/>
                    <a:gd name="connsiteX62" fmla="*/ 877869 w 2218147"/>
                    <a:gd name="connsiteY62" fmla="*/ 3062504 h 3932403"/>
                    <a:gd name="connsiteX63" fmla="*/ 917218 w 2218147"/>
                    <a:gd name="connsiteY63" fmla="*/ 3000669 h 3932403"/>
                    <a:gd name="connsiteX64" fmla="*/ 902228 w 2218147"/>
                    <a:gd name="connsiteY64" fmla="*/ 2916350 h 3932403"/>
                    <a:gd name="connsiteX65" fmla="*/ 941577 w 2218147"/>
                    <a:gd name="connsiteY65" fmla="*/ 2858263 h 3932403"/>
                    <a:gd name="connsiteX66" fmla="*/ 930335 w 2218147"/>
                    <a:gd name="connsiteY66" fmla="*/ 2805797 h 3932403"/>
                    <a:gd name="connsiteX67" fmla="*/ 971558 w 2218147"/>
                    <a:gd name="connsiteY67" fmla="*/ 2751458 h 3932403"/>
                    <a:gd name="connsiteX68" fmla="*/ 969684 w 2218147"/>
                    <a:gd name="connsiteY68" fmla="*/ 2689624 h 3932403"/>
                    <a:gd name="connsiteX69" fmla="*/ 1033392 w 2218147"/>
                    <a:gd name="connsiteY69" fmla="*/ 2652148 h 3932403"/>
                    <a:gd name="connsiteX70" fmla="*/ 1084696 w 2218147"/>
                    <a:gd name="connsiteY70" fmla="*/ 2565634 h 3932403"/>
                    <a:gd name="connsiteX71" fmla="*/ 1074615 w 2218147"/>
                    <a:gd name="connsiteY71" fmla="*/ 2504120 h 3932403"/>
                    <a:gd name="connsiteX72" fmla="*/ 1164556 w 2218147"/>
                    <a:gd name="connsiteY72" fmla="*/ 2423548 h 3932403"/>
                    <a:gd name="connsiteX73" fmla="*/ 1207653 w 2218147"/>
                    <a:gd name="connsiteY73" fmla="*/ 2346724 h 3932403"/>
                    <a:gd name="connsiteX74" fmla="*/ 1261992 w 2218147"/>
                    <a:gd name="connsiteY74" fmla="*/ 2301753 h 3932403"/>
                    <a:gd name="connsiteX75" fmla="*/ 1297594 w 2218147"/>
                    <a:gd name="connsiteY75" fmla="*/ 2206191 h 3932403"/>
                    <a:gd name="connsiteX76" fmla="*/ 1391282 w 2218147"/>
                    <a:gd name="connsiteY76" fmla="*/ 2163094 h 3932403"/>
                    <a:gd name="connsiteX77" fmla="*/ 1408146 w 2218147"/>
                    <a:gd name="connsiteY77" fmla="*/ 2075027 h 3932403"/>
                    <a:gd name="connsiteX78" fmla="*/ 1484529 w 2218147"/>
                    <a:gd name="connsiteY78" fmla="*/ 1960918 h 3932403"/>
                    <a:gd name="connsiteX79" fmla="*/ 1447495 w 2218147"/>
                    <a:gd name="connsiteY79" fmla="*/ 1857669 h 3932403"/>
                    <a:gd name="connsiteX80" fmla="*/ 1528067 w 2218147"/>
                    <a:gd name="connsiteY80" fmla="*/ 1778971 h 3932403"/>
                    <a:gd name="connsiteX81" fmla="*/ 1505582 w 2218147"/>
                    <a:gd name="connsiteY81" fmla="*/ 1647807 h 3932403"/>
                    <a:gd name="connsiteX82" fmla="*/ 1511801 w 2218147"/>
                    <a:gd name="connsiteY82" fmla="*/ 1520175 h 3932403"/>
                    <a:gd name="connsiteX83" fmla="*/ 1466233 w 2218147"/>
                    <a:gd name="connsiteY83" fmla="*/ 1415460 h 3932403"/>
                    <a:gd name="connsiteX84" fmla="*/ 1512343 w 2218147"/>
                    <a:gd name="connsiteY84" fmla="*/ 837910 h 3932403"/>
                    <a:gd name="connsiteX85" fmla="*/ 1602740 w 2218147"/>
                    <a:gd name="connsiteY85" fmla="*/ 1112578 h 3932403"/>
                    <a:gd name="connsiteX86" fmla="*/ 1564495 w 2218147"/>
                    <a:gd name="connsiteY86" fmla="*/ 1446351 h 3932403"/>
                    <a:gd name="connsiteX87" fmla="*/ 1870454 w 2218147"/>
                    <a:gd name="connsiteY87" fmla="*/ 1745356 h 3932403"/>
                    <a:gd name="connsiteX88" fmla="*/ 1978235 w 2218147"/>
                    <a:gd name="connsiteY88" fmla="*/ 2134759 h 3932403"/>
                    <a:gd name="connsiteX89" fmla="*/ 1814826 w 2218147"/>
                    <a:gd name="connsiteY89" fmla="*/ 2461578 h 3932403"/>
                    <a:gd name="connsiteX90" fmla="*/ 2037341 w 2218147"/>
                    <a:gd name="connsiteY90" fmla="*/ 2600651 h 3932403"/>
                    <a:gd name="connsiteX91" fmla="*/ 2018995 w 2218147"/>
                    <a:gd name="connsiteY91" fmla="*/ 2440412 h 3932403"/>
                    <a:gd name="connsiteX92" fmla="*/ 2218135 w 2218147"/>
                    <a:gd name="connsiteY92" fmla="*/ 1752310 h 3932403"/>
                    <a:gd name="connsiteX93" fmla="*/ 1787011 w 2218147"/>
                    <a:gd name="connsiteY93" fmla="*/ 1185590 h 3932403"/>
                    <a:gd name="connsiteX94" fmla="*/ 1797441 w 2218147"/>
                    <a:gd name="connsiteY94" fmla="*/ 413740 h 3932403"/>
                    <a:gd name="connsiteX95" fmla="*/ 1860024 w 2218147"/>
                    <a:gd name="connsiteY95" fmla="*/ 90397 h 3932403"/>
                    <a:gd name="connsiteX96" fmla="*/ 1209862 w 2218147"/>
                    <a:gd name="connsiteY96" fmla="*/ 0 h 3932403"/>
                    <a:gd name="connsiteX0" fmla="*/ 1209862 w 2218217"/>
                    <a:gd name="connsiteY0" fmla="*/ 0 h 3932403"/>
                    <a:gd name="connsiteX1" fmla="*/ 1034960 w 2218217"/>
                    <a:gd name="connsiteY1" fmla="*/ 791108 h 3932403"/>
                    <a:gd name="connsiteX2" fmla="*/ 996714 w 2218217"/>
                    <a:gd name="connsiteY2" fmla="*/ 1335756 h 3932403"/>
                    <a:gd name="connsiteX3" fmla="*/ 427580 w 2218217"/>
                    <a:gd name="connsiteY3" fmla="*/ 1852325 h 3932403"/>
                    <a:gd name="connsiteX4" fmla="*/ 276745 w 2218217"/>
                    <a:gd name="connsiteY4" fmla="*/ 2097034 h 3932403"/>
                    <a:gd name="connsiteX5" fmla="*/ 383194 w 2218217"/>
                    <a:gd name="connsiteY5" fmla="*/ 2346723 h 3932403"/>
                    <a:gd name="connsiteX6" fmla="*/ 121621 w 2218217"/>
                    <a:gd name="connsiteY6" fmla="*/ 2444194 h 3932403"/>
                    <a:gd name="connsiteX7" fmla="*/ 81517 w 2218217"/>
                    <a:gd name="connsiteY7" fmla="*/ 2646526 h 3932403"/>
                    <a:gd name="connsiteX8" fmla="*/ 67389 w 2218217"/>
                    <a:gd name="connsiteY8" fmla="*/ 2845900 h 3932403"/>
                    <a:gd name="connsiteX9" fmla="*/ 98381 w 2218217"/>
                    <a:gd name="connsiteY9" fmla="*/ 2826409 h 3932403"/>
                    <a:gd name="connsiteX10" fmla="*/ 169584 w 2218217"/>
                    <a:gd name="connsiteY10" fmla="*/ 2818914 h 3932403"/>
                    <a:gd name="connsiteX11" fmla="*/ 178953 w 2218217"/>
                    <a:gd name="connsiteY11" fmla="*/ 2783312 h 3932403"/>
                    <a:gd name="connsiteX12" fmla="*/ 248282 w 2218217"/>
                    <a:gd name="connsiteY12" fmla="*/ 2762701 h 3932403"/>
                    <a:gd name="connsiteX13" fmla="*/ 246408 w 2218217"/>
                    <a:gd name="connsiteY13" fmla="*/ 2706488 h 3932403"/>
                    <a:gd name="connsiteX14" fmla="*/ 282010 w 2218217"/>
                    <a:gd name="connsiteY14" fmla="*/ 2684002 h 3932403"/>
                    <a:gd name="connsiteX15" fmla="*/ 287631 w 2218217"/>
                    <a:gd name="connsiteY15" fmla="*/ 2650274 h 3932403"/>
                    <a:gd name="connsiteX16" fmla="*/ 341971 w 2218217"/>
                    <a:gd name="connsiteY16" fmla="*/ 2579071 h 3932403"/>
                    <a:gd name="connsiteX17" fmla="*/ 388815 w 2218217"/>
                    <a:gd name="connsiteY17" fmla="*/ 2594061 h 3932403"/>
                    <a:gd name="connsiteX18" fmla="*/ 416921 w 2218217"/>
                    <a:gd name="connsiteY18" fmla="*/ 2580945 h 3932403"/>
                    <a:gd name="connsiteX19" fmla="*/ 446902 w 2218217"/>
                    <a:gd name="connsiteY19" fmla="*/ 2588440 h 3932403"/>
                    <a:gd name="connsiteX20" fmla="*/ 486251 w 2218217"/>
                    <a:gd name="connsiteY20" fmla="*/ 2515363 h 3932403"/>
                    <a:gd name="connsiteX21" fmla="*/ 538717 w 2218217"/>
                    <a:gd name="connsiteY21" fmla="*/ 2545343 h 3932403"/>
                    <a:gd name="connsiteX22" fmla="*/ 553707 w 2218217"/>
                    <a:gd name="connsiteY22" fmla="*/ 2507868 h 3932403"/>
                    <a:gd name="connsiteX23" fmla="*/ 611794 w 2218217"/>
                    <a:gd name="connsiteY23" fmla="*/ 2485383 h 3932403"/>
                    <a:gd name="connsiteX24" fmla="*/ 602425 w 2218217"/>
                    <a:gd name="connsiteY24" fmla="*/ 2434791 h 3932403"/>
                    <a:gd name="connsiteX25" fmla="*/ 674433 w 2218217"/>
                    <a:gd name="connsiteY25" fmla="*/ 2405949 h 3932403"/>
                    <a:gd name="connsiteX26" fmla="*/ 684871 w 2218217"/>
                    <a:gd name="connsiteY26" fmla="*/ 2348597 h 3932403"/>
                    <a:gd name="connsiteX27" fmla="*/ 649269 w 2218217"/>
                    <a:gd name="connsiteY27" fmla="*/ 2311122 h 3932403"/>
                    <a:gd name="connsiteX28" fmla="*/ 675502 w 2218217"/>
                    <a:gd name="connsiteY28" fmla="*/ 2236171 h 3932403"/>
                    <a:gd name="connsiteX29" fmla="*/ 639900 w 2218217"/>
                    <a:gd name="connsiteY29" fmla="*/ 2206191 h 3932403"/>
                    <a:gd name="connsiteX30" fmla="*/ 660512 w 2218217"/>
                    <a:gd name="connsiteY30" fmla="*/ 2140609 h 3932403"/>
                    <a:gd name="connsiteX31" fmla="*/ 626784 w 2218217"/>
                    <a:gd name="connsiteY31" fmla="*/ 2091891 h 3932403"/>
                    <a:gd name="connsiteX32" fmla="*/ 639665 w 2218217"/>
                    <a:gd name="connsiteY32" fmla="*/ 2068699 h 3932403"/>
                    <a:gd name="connsiteX33" fmla="*/ 707356 w 2218217"/>
                    <a:gd name="connsiteY33" fmla="*/ 2097512 h 3932403"/>
                    <a:gd name="connsiteX34" fmla="*/ 774812 w 2218217"/>
                    <a:gd name="connsiteY34" fmla="*/ 2275520 h 3932403"/>
                    <a:gd name="connsiteX35" fmla="*/ 801044 w 2218217"/>
                    <a:gd name="connsiteY35" fmla="*/ 2011319 h 3932403"/>
                    <a:gd name="connsiteX36" fmla="*/ 920966 w 2218217"/>
                    <a:gd name="connsiteY36" fmla="*/ 2031930 h 3932403"/>
                    <a:gd name="connsiteX37" fmla="*/ 975305 w 2218217"/>
                    <a:gd name="connsiteY37" fmla="*/ 1971969 h 3932403"/>
                    <a:gd name="connsiteX38" fmla="*/ 1053405 w 2218217"/>
                    <a:gd name="connsiteY38" fmla="*/ 1947011 h 3932403"/>
                    <a:gd name="connsiteX39" fmla="*/ 1162682 w 2218217"/>
                    <a:gd name="connsiteY39" fmla="*/ 1795834 h 3932403"/>
                    <a:gd name="connsiteX40" fmla="*/ 1189000 w 2218217"/>
                    <a:gd name="connsiteY40" fmla="*/ 1880952 h 3932403"/>
                    <a:gd name="connsiteX41" fmla="*/ 771826 w 2218217"/>
                    <a:gd name="connsiteY41" fmla="*/ 2489869 h 3932403"/>
                    <a:gd name="connsiteX42" fmla="*/ 656764 w 2218217"/>
                    <a:gd name="connsiteY42" fmla="*/ 2764573 h 3932403"/>
                    <a:gd name="connsiteX43" fmla="*/ 632711 w 2218217"/>
                    <a:gd name="connsiteY43" fmla="*/ 3066543 h 3932403"/>
                    <a:gd name="connsiteX44" fmla="*/ 333479 w 2218217"/>
                    <a:gd name="connsiteY44" fmla="*/ 3456942 h 3932403"/>
                    <a:gd name="connsiteX45" fmla="*/ 326981 w 2218217"/>
                    <a:gd name="connsiteY45" fmla="*/ 3742682 h 3932403"/>
                    <a:gd name="connsiteX46" fmla="*/ 297000 w 2218217"/>
                    <a:gd name="connsiteY46" fmla="*/ 3922565 h 3932403"/>
                    <a:gd name="connsiteX47" fmla="*/ 353213 w 2218217"/>
                    <a:gd name="connsiteY47" fmla="*/ 3903827 h 3932403"/>
                    <a:gd name="connsiteX48" fmla="*/ 390482 w 2218217"/>
                    <a:gd name="connsiteY48" fmla="*/ 3895062 h 3932403"/>
                    <a:gd name="connsiteX49" fmla="*/ 433785 w 2218217"/>
                    <a:gd name="connsiteY49" fmla="*/ 3823255 h 3932403"/>
                    <a:gd name="connsiteX50" fmla="*/ 499367 w 2218217"/>
                    <a:gd name="connsiteY50" fmla="*/ 3767042 h 3932403"/>
                    <a:gd name="connsiteX51" fmla="*/ 510610 w 2218217"/>
                    <a:gd name="connsiteY51" fmla="*/ 3703333 h 3932403"/>
                    <a:gd name="connsiteX52" fmla="*/ 551833 w 2218217"/>
                    <a:gd name="connsiteY52" fmla="*/ 3632130 h 3932403"/>
                    <a:gd name="connsiteX53" fmla="*/ 533095 w 2218217"/>
                    <a:gd name="connsiteY53" fmla="*/ 3545937 h 3932403"/>
                    <a:gd name="connsiteX54" fmla="*/ 596803 w 2218217"/>
                    <a:gd name="connsiteY54" fmla="*/ 3512209 h 3932403"/>
                    <a:gd name="connsiteX55" fmla="*/ 611794 w 2218217"/>
                    <a:gd name="connsiteY55" fmla="*/ 3446627 h 3932403"/>
                    <a:gd name="connsiteX56" fmla="*/ 694240 w 2218217"/>
                    <a:gd name="connsiteY56" fmla="*/ 3435384 h 3932403"/>
                    <a:gd name="connsiteX57" fmla="*/ 737336 w 2218217"/>
                    <a:gd name="connsiteY57" fmla="*/ 3377297 h 3932403"/>
                    <a:gd name="connsiteX58" fmla="*/ 742958 w 2218217"/>
                    <a:gd name="connsiteY58" fmla="*/ 3317337 h 3932403"/>
                    <a:gd name="connsiteX59" fmla="*/ 827391 w 2218217"/>
                    <a:gd name="connsiteY59" fmla="*/ 3256206 h 3932403"/>
                    <a:gd name="connsiteX60" fmla="*/ 829151 w 2218217"/>
                    <a:gd name="connsiteY60" fmla="*/ 3169309 h 3932403"/>
                    <a:gd name="connsiteX61" fmla="*/ 911597 w 2218217"/>
                    <a:gd name="connsiteY61" fmla="*/ 3122465 h 3932403"/>
                    <a:gd name="connsiteX62" fmla="*/ 877869 w 2218217"/>
                    <a:gd name="connsiteY62" fmla="*/ 3062504 h 3932403"/>
                    <a:gd name="connsiteX63" fmla="*/ 917218 w 2218217"/>
                    <a:gd name="connsiteY63" fmla="*/ 3000669 h 3932403"/>
                    <a:gd name="connsiteX64" fmla="*/ 902228 w 2218217"/>
                    <a:gd name="connsiteY64" fmla="*/ 2916350 h 3932403"/>
                    <a:gd name="connsiteX65" fmla="*/ 941577 w 2218217"/>
                    <a:gd name="connsiteY65" fmla="*/ 2858263 h 3932403"/>
                    <a:gd name="connsiteX66" fmla="*/ 930335 w 2218217"/>
                    <a:gd name="connsiteY66" fmla="*/ 2805797 h 3932403"/>
                    <a:gd name="connsiteX67" fmla="*/ 971558 w 2218217"/>
                    <a:gd name="connsiteY67" fmla="*/ 2751458 h 3932403"/>
                    <a:gd name="connsiteX68" fmla="*/ 969684 w 2218217"/>
                    <a:gd name="connsiteY68" fmla="*/ 2689624 h 3932403"/>
                    <a:gd name="connsiteX69" fmla="*/ 1033392 w 2218217"/>
                    <a:gd name="connsiteY69" fmla="*/ 2652148 h 3932403"/>
                    <a:gd name="connsiteX70" fmla="*/ 1084696 w 2218217"/>
                    <a:gd name="connsiteY70" fmla="*/ 2565634 h 3932403"/>
                    <a:gd name="connsiteX71" fmla="*/ 1074615 w 2218217"/>
                    <a:gd name="connsiteY71" fmla="*/ 2504120 h 3932403"/>
                    <a:gd name="connsiteX72" fmla="*/ 1164556 w 2218217"/>
                    <a:gd name="connsiteY72" fmla="*/ 2423548 h 3932403"/>
                    <a:gd name="connsiteX73" fmla="*/ 1207653 w 2218217"/>
                    <a:gd name="connsiteY73" fmla="*/ 2346724 h 3932403"/>
                    <a:gd name="connsiteX74" fmla="*/ 1261992 w 2218217"/>
                    <a:gd name="connsiteY74" fmla="*/ 2301753 h 3932403"/>
                    <a:gd name="connsiteX75" fmla="*/ 1297594 w 2218217"/>
                    <a:gd name="connsiteY75" fmla="*/ 2206191 h 3932403"/>
                    <a:gd name="connsiteX76" fmla="*/ 1391282 w 2218217"/>
                    <a:gd name="connsiteY76" fmla="*/ 2163094 h 3932403"/>
                    <a:gd name="connsiteX77" fmla="*/ 1408146 w 2218217"/>
                    <a:gd name="connsiteY77" fmla="*/ 2075027 h 3932403"/>
                    <a:gd name="connsiteX78" fmla="*/ 1484529 w 2218217"/>
                    <a:gd name="connsiteY78" fmla="*/ 1960918 h 3932403"/>
                    <a:gd name="connsiteX79" fmla="*/ 1447495 w 2218217"/>
                    <a:gd name="connsiteY79" fmla="*/ 1857669 h 3932403"/>
                    <a:gd name="connsiteX80" fmla="*/ 1528067 w 2218217"/>
                    <a:gd name="connsiteY80" fmla="*/ 1778971 h 3932403"/>
                    <a:gd name="connsiteX81" fmla="*/ 1505582 w 2218217"/>
                    <a:gd name="connsiteY81" fmla="*/ 1647807 h 3932403"/>
                    <a:gd name="connsiteX82" fmla="*/ 1511801 w 2218217"/>
                    <a:gd name="connsiteY82" fmla="*/ 1520175 h 3932403"/>
                    <a:gd name="connsiteX83" fmla="*/ 1466233 w 2218217"/>
                    <a:gd name="connsiteY83" fmla="*/ 1415460 h 3932403"/>
                    <a:gd name="connsiteX84" fmla="*/ 1512343 w 2218217"/>
                    <a:gd name="connsiteY84" fmla="*/ 837910 h 3932403"/>
                    <a:gd name="connsiteX85" fmla="*/ 1602740 w 2218217"/>
                    <a:gd name="connsiteY85" fmla="*/ 1112578 h 3932403"/>
                    <a:gd name="connsiteX86" fmla="*/ 1564495 w 2218217"/>
                    <a:gd name="connsiteY86" fmla="*/ 1446351 h 3932403"/>
                    <a:gd name="connsiteX87" fmla="*/ 1870454 w 2218217"/>
                    <a:gd name="connsiteY87" fmla="*/ 1745356 h 3932403"/>
                    <a:gd name="connsiteX88" fmla="*/ 1978235 w 2218217"/>
                    <a:gd name="connsiteY88" fmla="*/ 2134759 h 3932403"/>
                    <a:gd name="connsiteX89" fmla="*/ 1814826 w 2218217"/>
                    <a:gd name="connsiteY89" fmla="*/ 2461578 h 3932403"/>
                    <a:gd name="connsiteX90" fmla="*/ 2037341 w 2218217"/>
                    <a:gd name="connsiteY90" fmla="*/ 2600651 h 3932403"/>
                    <a:gd name="connsiteX91" fmla="*/ 2018995 w 2218217"/>
                    <a:gd name="connsiteY91" fmla="*/ 2440412 h 3932403"/>
                    <a:gd name="connsiteX92" fmla="*/ 2218135 w 2218217"/>
                    <a:gd name="connsiteY92" fmla="*/ 1752310 h 3932403"/>
                    <a:gd name="connsiteX93" fmla="*/ 2004005 w 2218217"/>
                    <a:gd name="connsiteY93" fmla="*/ 1475420 h 3932403"/>
                    <a:gd name="connsiteX94" fmla="*/ 1787011 w 2218217"/>
                    <a:gd name="connsiteY94" fmla="*/ 1185590 h 3932403"/>
                    <a:gd name="connsiteX95" fmla="*/ 1797441 w 2218217"/>
                    <a:gd name="connsiteY95" fmla="*/ 413740 h 3932403"/>
                    <a:gd name="connsiteX96" fmla="*/ 1860024 w 2218217"/>
                    <a:gd name="connsiteY96" fmla="*/ 90397 h 3932403"/>
                    <a:gd name="connsiteX97" fmla="*/ 1209862 w 2218217"/>
                    <a:gd name="connsiteY97"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78235 w 2206982"/>
                    <a:gd name="connsiteY88" fmla="*/ 2134759 h 3932403"/>
                    <a:gd name="connsiteX89" fmla="*/ 1814826 w 2206982"/>
                    <a:gd name="connsiteY89" fmla="*/ 2461578 h 3932403"/>
                    <a:gd name="connsiteX90" fmla="*/ 2037341 w 2206982"/>
                    <a:gd name="connsiteY90" fmla="*/ 2600651 h 3932403"/>
                    <a:gd name="connsiteX91" fmla="*/ 2018995 w 2206982"/>
                    <a:gd name="connsiteY91" fmla="*/ 2440412 h 3932403"/>
                    <a:gd name="connsiteX92" fmla="*/ 2206893 w 2206982"/>
                    <a:gd name="connsiteY92" fmla="*/ 1797281 h 3932403"/>
                    <a:gd name="connsiteX93" fmla="*/ 2004005 w 2206982"/>
                    <a:gd name="connsiteY93" fmla="*/ 1475420 h 3932403"/>
                    <a:gd name="connsiteX94" fmla="*/ 1787011 w 2206982"/>
                    <a:gd name="connsiteY94" fmla="*/ 1185590 h 3932403"/>
                    <a:gd name="connsiteX95" fmla="*/ 1797441 w 2206982"/>
                    <a:gd name="connsiteY95" fmla="*/ 413740 h 3932403"/>
                    <a:gd name="connsiteX96" fmla="*/ 1860024 w 2206982"/>
                    <a:gd name="connsiteY96" fmla="*/ 90397 h 3932403"/>
                    <a:gd name="connsiteX97" fmla="*/ 1209862 w 2206982"/>
                    <a:gd name="connsiteY97"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10317 w 2206982"/>
                    <a:gd name="connsiteY88" fmla="*/ 2033804 h 3932403"/>
                    <a:gd name="connsiteX89" fmla="*/ 1978235 w 2206982"/>
                    <a:gd name="connsiteY89" fmla="*/ 2134759 h 3932403"/>
                    <a:gd name="connsiteX90" fmla="*/ 1814826 w 2206982"/>
                    <a:gd name="connsiteY90" fmla="*/ 2461578 h 3932403"/>
                    <a:gd name="connsiteX91" fmla="*/ 2037341 w 2206982"/>
                    <a:gd name="connsiteY91" fmla="*/ 2600651 h 3932403"/>
                    <a:gd name="connsiteX92" fmla="*/ 2018995 w 2206982"/>
                    <a:gd name="connsiteY92" fmla="*/ 2440412 h 3932403"/>
                    <a:gd name="connsiteX93" fmla="*/ 2206893 w 2206982"/>
                    <a:gd name="connsiteY93" fmla="*/ 1797281 h 3932403"/>
                    <a:gd name="connsiteX94" fmla="*/ 2004005 w 2206982"/>
                    <a:gd name="connsiteY94" fmla="*/ 1475420 h 3932403"/>
                    <a:gd name="connsiteX95" fmla="*/ 1787011 w 2206982"/>
                    <a:gd name="connsiteY95" fmla="*/ 1185590 h 3932403"/>
                    <a:gd name="connsiteX96" fmla="*/ 1797441 w 2206982"/>
                    <a:gd name="connsiteY96" fmla="*/ 413740 h 3932403"/>
                    <a:gd name="connsiteX97" fmla="*/ 1860024 w 2206982"/>
                    <a:gd name="connsiteY97" fmla="*/ 90397 h 3932403"/>
                    <a:gd name="connsiteX98" fmla="*/ 1209862 w 2206982"/>
                    <a:gd name="connsiteY98"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10317 w 2206982"/>
                    <a:gd name="connsiteY88" fmla="*/ 2033804 h 3932403"/>
                    <a:gd name="connsiteX89" fmla="*/ 1957161 w 2206982"/>
                    <a:gd name="connsiteY89" fmla="*/ 2061910 h 3932403"/>
                    <a:gd name="connsiteX90" fmla="*/ 1978235 w 2206982"/>
                    <a:gd name="connsiteY90" fmla="*/ 2134759 h 3932403"/>
                    <a:gd name="connsiteX91" fmla="*/ 1814826 w 2206982"/>
                    <a:gd name="connsiteY91" fmla="*/ 2461578 h 3932403"/>
                    <a:gd name="connsiteX92" fmla="*/ 2037341 w 2206982"/>
                    <a:gd name="connsiteY92" fmla="*/ 2600651 h 3932403"/>
                    <a:gd name="connsiteX93" fmla="*/ 2018995 w 2206982"/>
                    <a:gd name="connsiteY93" fmla="*/ 2440412 h 3932403"/>
                    <a:gd name="connsiteX94" fmla="*/ 2206893 w 2206982"/>
                    <a:gd name="connsiteY94" fmla="*/ 1797281 h 3932403"/>
                    <a:gd name="connsiteX95" fmla="*/ 2004005 w 2206982"/>
                    <a:gd name="connsiteY95" fmla="*/ 1475420 h 3932403"/>
                    <a:gd name="connsiteX96" fmla="*/ 1787011 w 2206982"/>
                    <a:gd name="connsiteY96" fmla="*/ 1185590 h 3932403"/>
                    <a:gd name="connsiteX97" fmla="*/ 1797441 w 2206982"/>
                    <a:gd name="connsiteY97" fmla="*/ 413740 h 3932403"/>
                    <a:gd name="connsiteX98" fmla="*/ 1860024 w 2206982"/>
                    <a:gd name="connsiteY98" fmla="*/ 90397 h 3932403"/>
                    <a:gd name="connsiteX99" fmla="*/ 1209862 w 2206982"/>
                    <a:gd name="connsiteY99"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10317 w 2206982"/>
                    <a:gd name="connsiteY88" fmla="*/ 2033804 h 3932403"/>
                    <a:gd name="connsiteX89" fmla="*/ 1957161 w 2206982"/>
                    <a:gd name="connsiteY89" fmla="*/ 2061910 h 3932403"/>
                    <a:gd name="connsiteX90" fmla="*/ 2006341 w 2206982"/>
                    <a:gd name="connsiteY90" fmla="*/ 2134759 h 3932403"/>
                    <a:gd name="connsiteX91" fmla="*/ 1814826 w 2206982"/>
                    <a:gd name="connsiteY91" fmla="*/ 2461578 h 3932403"/>
                    <a:gd name="connsiteX92" fmla="*/ 2037341 w 2206982"/>
                    <a:gd name="connsiteY92" fmla="*/ 2600651 h 3932403"/>
                    <a:gd name="connsiteX93" fmla="*/ 2018995 w 2206982"/>
                    <a:gd name="connsiteY93" fmla="*/ 2440412 h 3932403"/>
                    <a:gd name="connsiteX94" fmla="*/ 2206893 w 2206982"/>
                    <a:gd name="connsiteY94" fmla="*/ 1797281 h 3932403"/>
                    <a:gd name="connsiteX95" fmla="*/ 2004005 w 2206982"/>
                    <a:gd name="connsiteY95" fmla="*/ 1475420 h 3932403"/>
                    <a:gd name="connsiteX96" fmla="*/ 1787011 w 2206982"/>
                    <a:gd name="connsiteY96" fmla="*/ 1185590 h 3932403"/>
                    <a:gd name="connsiteX97" fmla="*/ 1797441 w 2206982"/>
                    <a:gd name="connsiteY97" fmla="*/ 413740 h 3932403"/>
                    <a:gd name="connsiteX98" fmla="*/ 1860024 w 2206982"/>
                    <a:gd name="connsiteY98" fmla="*/ 90397 h 3932403"/>
                    <a:gd name="connsiteX99" fmla="*/ 1209862 w 2206982"/>
                    <a:gd name="connsiteY99"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10317 w 2206982"/>
                    <a:gd name="connsiteY88" fmla="*/ 2033804 h 3932403"/>
                    <a:gd name="connsiteX89" fmla="*/ 1957161 w 2206982"/>
                    <a:gd name="connsiteY89" fmla="*/ 2061910 h 3932403"/>
                    <a:gd name="connsiteX90" fmla="*/ 2006341 w 2206982"/>
                    <a:gd name="connsiteY90" fmla="*/ 2134759 h 3932403"/>
                    <a:gd name="connsiteX91" fmla="*/ 1867220 w 2206982"/>
                    <a:gd name="connsiteY91" fmla="*/ 2290510 h 3932403"/>
                    <a:gd name="connsiteX92" fmla="*/ 1814826 w 2206982"/>
                    <a:gd name="connsiteY92" fmla="*/ 2461578 h 3932403"/>
                    <a:gd name="connsiteX93" fmla="*/ 2037341 w 2206982"/>
                    <a:gd name="connsiteY93" fmla="*/ 2600651 h 3932403"/>
                    <a:gd name="connsiteX94" fmla="*/ 2018995 w 2206982"/>
                    <a:gd name="connsiteY94" fmla="*/ 2440412 h 3932403"/>
                    <a:gd name="connsiteX95" fmla="*/ 2206893 w 2206982"/>
                    <a:gd name="connsiteY95" fmla="*/ 1797281 h 3932403"/>
                    <a:gd name="connsiteX96" fmla="*/ 2004005 w 2206982"/>
                    <a:gd name="connsiteY96" fmla="*/ 1475420 h 3932403"/>
                    <a:gd name="connsiteX97" fmla="*/ 1787011 w 2206982"/>
                    <a:gd name="connsiteY97" fmla="*/ 1185590 h 3932403"/>
                    <a:gd name="connsiteX98" fmla="*/ 1797441 w 2206982"/>
                    <a:gd name="connsiteY98" fmla="*/ 413740 h 3932403"/>
                    <a:gd name="connsiteX99" fmla="*/ 1860024 w 2206982"/>
                    <a:gd name="connsiteY99" fmla="*/ 90397 h 3932403"/>
                    <a:gd name="connsiteX100" fmla="*/ 1209862 w 2206982"/>
                    <a:gd name="connsiteY100"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10317 w 2206982"/>
                    <a:gd name="connsiteY88" fmla="*/ 2033804 h 3932403"/>
                    <a:gd name="connsiteX89" fmla="*/ 1957161 w 2206982"/>
                    <a:gd name="connsiteY89" fmla="*/ 2061910 h 3932403"/>
                    <a:gd name="connsiteX90" fmla="*/ 2006341 w 2206982"/>
                    <a:gd name="connsiteY90" fmla="*/ 2134759 h 3932403"/>
                    <a:gd name="connsiteX91" fmla="*/ 1867220 w 2206982"/>
                    <a:gd name="connsiteY91" fmla="*/ 2290510 h 3932403"/>
                    <a:gd name="connsiteX92" fmla="*/ 1799764 w 2206982"/>
                    <a:gd name="connsiteY92" fmla="*/ 2380451 h 3932403"/>
                    <a:gd name="connsiteX93" fmla="*/ 1814826 w 2206982"/>
                    <a:gd name="connsiteY93" fmla="*/ 2461578 h 3932403"/>
                    <a:gd name="connsiteX94" fmla="*/ 2037341 w 2206982"/>
                    <a:gd name="connsiteY94" fmla="*/ 2600651 h 3932403"/>
                    <a:gd name="connsiteX95" fmla="*/ 2018995 w 2206982"/>
                    <a:gd name="connsiteY95" fmla="*/ 2440412 h 3932403"/>
                    <a:gd name="connsiteX96" fmla="*/ 2206893 w 2206982"/>
                    <a:gd name="connsiteY96" fmla="*/ 1797281 h 3932403"/>
                    <a:gd name="connsiteX97" fmla="*/ 2004005 w 2206982"/>
                    <a:gd name="connsiteY97" fmla="*/ 1475420 h 3932403"/>
                    <a:gd name="connsiteX98" fmla="*/ 1787011 w 2206982"/>
                    <a:gd name="connsiteY98" fmla="*/ 1185590 h 3932403"/>
                    <a:gd name="connsiteX99" fmla="*/ 1797441 w 2206982"/>
                    <a:gd name="connsiteY99" fmla="*/ 413740 h 3932403"/>
                    <a:gd name="connsiteX100" fmla="*/ 1860024 w 2206982"/>
                    <a:gd name="connsiteY100" fmla="*/ 90397 h 3932403"/>
                    <a:gd name="connsiteX101" fmla="*/ 1209862 w 2206982"/>
                    <a:gd name="connsiteY101"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10317 w 2206982"/>
                    <a:gd name="connsiteY88" fmla="*/ 2033804 h 3932403"/>
                    <a:gd name="connsiteX89" fmla="*/ 1957161 w 2206982"/>
                    <a:gd name="connsiteY89" fmla="*/ 2061910 h 3932403"/>
                    <a:gd name="connsiteX90" fmla="*/ 2006341 w 2206982"/>
                    <a:gd name="connsiteY90" fmla="*/ 2134759 h 3932403"/>
                    <a:gd name="connsiteX91" fmla="*/ 1867220 w 2206982"/>
                    <a:gd name="connsiteY91" fmla="*/ 2290510 h 3932403"/>
                    <a:gd name="connsiteX92" fmla="*/ 1863472 w 2206982"/>
                    <a:gd name="connsiteY92" fmla="*/ 2331733 h 3932403"/>
                    <a:gd name="connsiteX93" fmla="*/ 1799764 w 2206982"/>
                    <a:gd name="connsiteY93" fmla="*/ 2380451 h 3932403"/>
                    <a:gd name="connsiteX94" fmla="*/ 1814826 w 2206982"/>
                    <a:gd name="connsiteY94" fmla="*/ 2461578 h 3932403"/>
                    <a:gd name="connsiteX95" fmla="*/ 2037341 w 2206982"/>
                    <a:gd name="connsiteY95" fmla="*/ 2600651 h 3932403"/>
                    <a:gd name="connsiteX96" fmla="*/ 2018995 w 2206982"/>
                    <a:gd name="connsiteY96" fmla="*/ 2440412 h 3932403"/>
                    <a:gd name="connsiteX97" fmla="*/ 2206893 w 2206982"/>
                    <a:gd name="connsiteY97" fmla="*/ 1797281 h 3932403"/>
                    <a:gd name="connsiteX98" fmla="*/ 2004005 w 2206982"/>
                    <a:gd name="connsiteY98" fmla="*/ 1475420 h 3932403"/>
                    <a:gd name="connsiteX99" fmla="*/ 1787011 w 2206982"/>
                    <a:gd name="connsiteY99" fmla="*/ 1185590 h 3932403"/>
                    <a:gd name="connsiteX100" fmla="*/ 1797441 w 2206982"/>
                    <a:gd name="connsiteY100" fmla="*/ 413740 h 3932403"/>
                    <a:gd name="connsiteX101" fmla="*/ 1860024 w 2206982"/>
                    <a:gd name="connsiteY101" fmla="*/ 90397 h 3932403"/>
                    <a:gd name="connsiteX102" fmla="*/ 1209862 w 2206982"/>
                    <a:gd name="connsiteY102"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60908 w 2206982"/>
                    <a:gd name="connsiteY88" fmla="*/ 1865165 h 3932403"/>
                    <a:gd name="connsiteX89" fmla="*/ 1910317 w 2206982"/>
                    <a:gd name="connsiteY89" fmla="*/ 2033804 h 3932403"/>
                    <a:gd name="connsiteX90" fmla="*/ 1957161 w 2206982"/>
                    <a:gd name="connsiteY90" fmla="*/ 2061910 h 3932403"/>
                    <a:gd name="connsiteX91" fmla="*/ 2006341 w 2206982"/>
                    <a:gd name="connsiteY91" fmla="*/ 2134759 h 3932403"/>
                    <a:gd name="connsiteX92" fmla="*/ 1867220 w 2206982"/>
                    <a:gd name="connsiteY92" fmla="*/ 2290510 h 3932403"/>
                    <a:gd name="connsiteX93" fmla="*/ 1863472 w 2206982"/>
                    <a:gd name="connsiteY93" fmla="*/ 2331733 h 3932403"/>
                    <a:gd name="connsiteX94" fmla="*/ 1799764 w 2206982"/>
                    <a:gd name="connsiteY94" fmla="*/ 2380451 h 3932403"/>
                    <a:gd name="connsiteX95" fmla="*/ 1814826 w 2206982"/>
                    <a:gd name="connsiteY95" fmla="*/ 2461578 h 3932403"/>
                    <a:gd name="connsiteX96" fmla="*/ 2037341 w 2206982"/>
                    <a:gd name="connsiteY96" fmla="*/ 2600651 h 3932403"/>
                    <a:gd name="connsiteX97" fmla="*/ 2018995 w 2206982"/>
                    <a:gd name="connsiteY97" fmla="*/ 2440412 h 3932403"/>
                    <a:gd name="connsiteX98" fmla="*/ 2206893 w 2206982"/>
                    <a:gd name="connsiteY98" fmla="*/ 1797281 h 3932403"/>
                    <a:gd name="connsiteX99" fmla="*/ 2004005 w 2206982"/>
                    <a:gd name="connsiteY99" fmla="*/ 1475420 h 3932403"/>
                    <a:gd name="connsiteX100" fmla="*/ 1787011 w 2206982"/>
                    <a:gd name="connsiteY100" fmla="*/ 1185590 h 3932403"/>
                    <a:gd name="connsiteX101" fmla="*/ 1797441 w 2206982"/>
                    <a:gd name="connsiteY101" fmla="*/ 413740 h 3932403"/>
                    <a:gd name="connsiteX102" fmla="*/ 1860024 w 2206982"/>
                    <a:gd name="connsiteY102" fmla="*/ 90397 h 3932403"/>
                    <a:gd name="connsiteX103" fmla="*/ 1209862 w 2206982"/>
                    <a:gd name="connsiteY103"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60908 w 2206982"/>
                    <a:gd name="connsiteY88" fmla="*/ 1865165 h 3932403"/>
                    <a:gd name="connsiteX89" fmla="*/ 1940297 w 2206982"/>
                    <a:gd name="connsiteY89" fmla="*/ 1891397 h 3932403"/>
                    <a:gd name="connsiteX90" fmla="*/ 1910317 w 2206982"/>
                    <a:gd name="connsiteY90" fmla="*/ 2033804 h 3932403"/>
                    <a:gd name="connsiteX91" fmla="*/ 1957161 w 2206982"/>
                    <a:gd name="connsiteY91" fmla="*/ 2061910 h 3932403"/>
                    <a:gd name="connsiteX92" fmla="*/ 2006341 w 2206982"/>
                    <a:gd name="connsiteY92" fmla="*/ 2134759 h 3932403"/>
                    <a:gd name="connsiteX93" fmla="*/ 1867220 w 2206982"/>
                    <a:gd name="connsiteY93" fmla="*/ 2290510 h 3932403"/>
                    <a:gd name="connsiteX94" fmla="*/ 1863472 w 2206982"/>
                    <a:gd name="connsiteY94" fmla="*/ 2331733 h 3932403"/>
                    <a:gd name="connsiteX95" fmla="*/ 1799764 w 2206982"/>
                    <a:gd name="connsiteY95" fmla="*/ 2380451 h 3932403"/>
                    <a:gd name="connsiteX96" fmla="*/ 1814826 w 2206982"/>
                    <a:gd name="connsiteY96" fmla="*/ 2461578 h 3932403"/>
                    <a:gd name="connsiteX97" fmla="*/ 2037341 w 2206982"/>
                    <a:gd name="connsiteY97" fmla="*/ 2600651 h 3932403"/>
                    <a:gd name="connsiteX98" fmla="*/ 2018995 w 2206982"/>
                    <a:gd name="connsiteY98" fmla="*/ 2440412 h 3932403"/>
                    <a:gd name="connsiteX99" fmla="*/ 2206893 w 2206982"/>
                    <a:gd name="connsiteY99" fmla="*/ 1797281 h 3932403"/>
                    <a:gd name="connsiteX100" fmla="*/ 2004005 w 2206982"/>
                    <a:gd name="connsiteY100" fmla="*/ 1475420 h 3932403"/>
                    <a:gd name="connsiteX101" fmla="*/ 1787011 w 2206982"/>
                    <a:gd name="connsiteY101" fmla="*/ 1185590 h 3932403"/>
                    <a:gd name="connsiteX102" fmla="*/ 1797441 w 2206982"/>
                    <a:gd name="connsiteY102" fmla="*/ 413740 h 3932403"/>
                    <a:gd name="connsiteX103" fmla="*/ 1860024 w 2206982"/>
                    <a:gd name="connsiteY103" fmla="*/ 90397 h 3932403"/>
                    <a:gd name="connsiteX104" fmla="*/ 1209862 w 2206982"/>
                    <a:gd name="connsiteY104"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60908 w 2206982"/>
                    <a:gd name="connsiteY88" fmla="*/ 1865165 h 3932403"/>
                    <a:gd name="connsiteX89" fmla="*/ 1940297 w 2206982"/>
                    <a:gd name="connsiteY89" fmla="*/ 1891397 h 3932403"/>
                    <a:gd name="connsiteX90" fmla="*/ 1942171 w 2206982"/>
                    <a:gd name="connsiteY90" fmla="*/ 1979465 h 3932403"/>
                    <a:gd name="connsiteX91" fmla="*/ 1910317 w 2206982"/>
                    <a:gd name="connsiteY91" fmla="*/ 2033804 h 3932403"/>
                    <a:gd name="connsiteX92" fmla="*/ 1957161 w 2206982"/>
                    <a:gd name="connsiteY92" fmla="*/ 2061910 h 3932403"/>
                    <a:gd name="connsiteX93" fmla="*/ 2006341 w 2206982"/>
                    <a:gd name="connsiteY93" fmla="*/ 2134759 h 3932403"/>
                    <a:gd name="connsiteX94" fmla="*/ 1867220 w 2206982"/>
                    <a:gd name="connsiteY94" fmla="*/ 2290510 h 3932403"/>
                    <a:gd name="connsiteX95" fmla="*/ 1863472 w 2206982"/>
                    <a:gd name="connsiteY95" fmla="*/ 2331733 h 3932403"/>
                    <a:gd name="connsiteX96" fmla="*/ 1799764 w 2206982"/>
                    <a:gd name="connsiteY96" fmla="*/ 2380451 h 3932403"/>
                    <a:gd name="connsiteX97" fmla="*/ 1814826 w 2206982"/>
                    <a:gd name="connsiteY97" fmla="*/ 2461578 h 3932403"/>
                    <a:gd name="connsiteX98" fmla="*/ 2037341 w 2206982"/>
                    <a:gd name="connsiteY98" fmla="*/ 2600651 h 3932403"/>
                    <a:gd name="connsiteX99" fmla="*/ 2018995 w 2206982"/>
                    <a:gd name="connsiteY99" fmla="*/ 2440412 h 3932403"/>
                    <a:gd name="connsiteX100" fmla="*/ 2206893 w 2206982"/>
                    <a:gd name="connsiteY100" fmla="*/ 1797281 h 3932403"/>
                    <a:gd name="connsiteX101" fmla="*/ 2004005 w 2206982"/>
                    <a:gd name="connsiteY101" fmla="*/ 1475420 h 3932403"/>
                    <a:gd name="connsiteX102" fmla="*/ 1787011 w 2206982"/>
                    <a:gd name="connsiteY102" fmla="*/ 1185590 h 3932403"/>
                    <a:gd name="connsiteX103" fmla="*/ 1797441 w 2206982"/>
                    <a:gd name="connsiteY103" fmla="*/ 413740 h 3932403"/>
                    <a:gd name="connsiteX104" fmla="*/ 1860024 w 2206982"/>
                    <a:gd name="connsiteY104" fmla="*/ 90397 h 3932403"/>
                    <a:gd name="connsiteX105" fmla="*/ 1209862 w 2206982"/>
                    <a:gd name="connsiteY105"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25307 w 2206982"/>
                    <a:gd name="connsiteY88" fmla="*/ 1840806 h 3932403"/>
                    <a:gd name="connsiteX89" fmla="*/ 1960908 w 2206982"/>
                    <a:gd name="connsiteY89" fmla="*/ 1865165 h 3932403"/>
                    <a:gd name="connsiteX90" fmla="*/ 1940297 w 2206982"/>
                    <a:gd name="connsiteY90" fmla="*/ 1891397 h 3932403"/>
                    <a:gd name="connsiteX91" fmla="*/ 1942171 w 2206982"/>
                    <a:gd name="connsiteY91" fmla="*/ 1979465 h 3932403"/>
                    <a:gd name="connsiteX92" fmla="*/ 1910317 w 2206982"/>
                    <a:gd name="connsiteY92" fmla="*/ 2033804 h 3932403"/>
                    <a:gd name="connsiteX93" fmla="*/ 1957161 w 2206982"/>
                    <a:gd name="connsiteY93" fmla="*/ 2061910 h 3932403"/>
                    <a:gd name="connsiteX94" fmla="*/ 2006341 w 2206982"/>
                    <a:gd name="connsiteY94" fmla="*/ 2134759 h 3932403"/>
                    <a:gd name="connsiteX95" fmla="*/ 1867220 w 2206982"/>
                    <a:gd name="connsiteY95" fmla="*/ 2290510 h 3932403"/>
                    <a:gd name="connsiteX96" fmla="*/ 1863472 w 2206982"/>
                    <a:gd name="connsiteY96" fmla="*/ 2331733 h 3932403"/>
                    <a:gd name="connsiteX97" fmla="*/ 1799764 w 2206982"/>
                    <a:gd name="connsiteY97" fmla="*/ 2380451 h 3932403"/>
                    <a:gd name="connsiteX98" fmla="*/ 1814826 w 2206982"/>
                    <a:gd name="connsiteY98" fmla="*/ 2461578 h 3932403"/>
                    <a:gd name="connsiteX99" fmla="*/ 2037341 w 2206982"/>
                    <a:gd name="connsiteY99" fmla="*/ 2600651 h 3932403"/>
                    <a:gd name="connsiteX100" fmla="*/ 2018995 w 2206982"/>
                    <a:gd name="connsiteY100" fmla="*/ 2440412 h 3932403"/>
                    <a:gd name="connsiteX101" fmla="*/ 2206893 w 2206982"/>
                    <a:gd name="connsiteY101" fmla="*/ 1797281 h 3932403"/>
                    <a:gd name="connsiteX102" fmla="*/ 2004005 w 2206982"/>
                    <a:gd name="connsiteY102" fmla="*/ 1475420 h 3932403"/>
                    <a:gd name="connsiteX103" fmla="*/ 1787011 w 2206982"/>
                    <a:gd name="connsiteY103" fmla="*/ 1185590 h 3932403"/>
                    <a:gd name="connsiteX104" fmla="*/ 1797441 w 2206982"/>
                    <a:gd name="connsiteY104" fmla="*/ 413740 h 3932403"/>
                    <a:gd name="connsiteX105" fmla="*/ 1860024 w 2206982"/>
                    <a:gd name="connsiteY105" fmla="*/ 90397 h 3932403"/>
                    <a:gd name="connsiteX106" fmla="*/ 1209862 w 2206982"/>
                    <a:gd name="connsiteY106"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08443 w 2206982"/>
                    <a:gd name="connsiteY88" fmla="*/ 1786466 h 3932403"/>
                    <a:gd name="connsiteX89" fmla="*/ 1925307 w 2206982"/>
                    <a:gd name="connsiteY89" fmla="*/ 1840806 h 3932403"/>
                    <a:gd name="connsiteX90" fmla="*/ 1960908 w 2206982"/>
                    <a:gd name="connsiteY90" fmla="*/ 1865165 h 3932403"/>
                    <a:gd name="connsiteX91" fmla="*/ 1940297 w 2206982"/>
                    <a:gd name="connsiteY91" fmla="*/ 1891397 h 3932403"/>
                    <a:gd name="connsiteX92" fmla="*/ 1942171 w 2206982"/>
                    <a:gd name="connsiteY92" fmla="*/ 1979465 h 3932403"/>
                    <a:gd name="connsiteX93" fmla="*/ 1910317 w 2206982"/>
                    <a:gd name="connsiteY93" fmla="*/ 2033804 h 3932403"/>
                    <a:gd name="connsiteX94" fmla="*/ 1957161 w 2206982"/>
                    <a:gd name="connsiteY94" fmla="*/ 2061910 h 3932403"/>
                    <a:gd name="connsiteX95" fmla="*/ 2006341 w 2206982"/>
                    <a:gd name="connsiteY95" fmla="*/ 2134759 h 3932403"/>
                    <a:gd name="connsiteX96" fmla="*/ 1867220 w 2206982"/>
                    <a:gd name="connsiteY96" fmla="*/ 2290510 h 3932403"/>
                    <a:gd name="connsiteX97" fmla="*/ 1863472 w 2206982"/>
                    <a:gd name="connsiteY97" fmla="*/ 2331733 h 3932403"/>
                    <a:gd name="connsiteX98" fmla="*/ 1799764 w 2206982"/>
                    <a:gd name="connsiteY98" fmla="*/ 2380451 h 3932403"/>
                    <a:gd name="connsiteX99" fmla="*/ 1814826 w 2206982"/>
                    <a:gd name="connsiteY99" fmla="*/ 2461578 h 3932403"/>
                    <a:gd name="connsiteX100" fmla="*/ 2037341 w 2206982"/>
                    <a:gd name="connsiteY100" fmla="*/ 2600651 h 3932403"/>
                    <a:gd name="connsiteX101" fmla="*/ 2018995 w 2206982"/>
                    <a:gd name="connsiteY101" fmla="*/ 2440412 h 3932403"/>
                    <a:gd name="connsiteX102" fmla="*/ 2206893 w 2206982"/>
                    <a:gd name="connsiteY102" fmla="*/ 1797281 h 3932403"/>
                    <a:gd name="connsiteX103" fmla="*/ 2004005 w 2206982"/>
                    <a:gd name="connsiteY103" fmla="*/ 1475420 h 3932403"/>
                    <a:gd name="connsiteX104" fmla="*/ 1787011 w 2206982"/>
                    <a:gd name="connsiteY104" fmla="*/ 1185590 h 3932403"/>
                    <a:gd name="connsiteX105" fmla="*/ 1797441 w 2206982"/>
                    <a:gd name="connsiteY105" fmla="*/ 413740 h 3932403"/>
                    <a:gd name="connsiteX106" fmla="*/ 1860024 w 2206982"/>
                    <a:gd name="connsiteY106" fmla="*/ 90397 h 3932403"/>
                    <a:gd name="connsiteX107" fmla="*/ 1209862 w 2206982"/>
                    <a:gd name="connsiteY107"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49843 w 2206982"/>
                    <a:gd name="connsiteY87" fmla="*/ 1752851 h 3932403"/>
                    <a:gd name="connsiteX88" fmla="*/ 1908443 w 2206982"/>
                    <a:gd name="connsiteY88" fmla="*/ 1786466 h 3932403"/>
                    <a:gd name="connsiteX89" fmla="*/ 1925307 w 2206982"/>
                    <a:gd name="connsiteY89" fmla="*/ 1840806 h 3932403"/>
                    <a:gd name="connsiteX90" fmla="*/ 1960908 w 2206982"/>
                    <a:gd name="connsiteY90" fmla="*/ 1865165 h 3932403"/>
                    <a:gd name="connsiteX91" fmla="*/ 1940297 w 2206982"/>
                    <a:gd name="connsiteY91" fmla="*/ 1891397 h 3932403"/>
                    <a:gd name="connsiteX92" fmla="*/ 1942171 w 2206982"/>
                    <a:gd name="connsiteY92" fmla="*/ 1979465 h 3932403"/>
                    <a:gd name="connsiteX93" fmla="*/ 1910317 w 2206982"/>
                    <a:gd name="connsiteY93" fmla="*/ 2033804 h 3932403"/>
                    <a:gd name="connsiteX94" fmla="*/ 1957161 w 2206982"/>
                    <a:gd name="connsiteY94" fmla="*/ 2061910 h 3932403"/>
                    <a:gd name="connsiteX95" fmla="*/ 2006341 w 2206982"/>
                    <a:gd name="connsiteY95" fmla="*/ 2134759 h 3932403"/>
                    <a:gd name="connsiteX96" fmla="*/ 1867220 w 2206982"/>
                    <a:gd name="connsiteY96" fmla="*/ 2290510 h 3932403"/>
                    <a:gd name="connsiteX97" fmla="*/ 1863472 w 2206982"/>
                    <a:gd name="connsiteY97" fmla="*/ 2331733 h 3932403"/>
                    <a:gd name="connsiteX98" fmla="*/ 1799764 w 2206982"/>
                    <a:gd name="connsiteY98" fmla="*/ 2380451 h 3932403"/>
                    <a:gd name="connsiteX99" fmla="*/ 1814826 w 2206982"/>
                    <a:gd name="connsiteY99" fmla="*/ 2461578 h 3932403"/>
                    <a:gd name="connsiteX100" fmla="*/ 2037341 w 2206982"/>
                    <a:gd name="connsiteY100" fmla="*/ 2600651 h 3932403"/>
                    <a:gd name="connsiteX101" fmla="*/ 2018995 w 2206982"/>
                    <a:gd name="connsiteY101" fmla="*/ 2440412 h 3932403"/>
                    <a:gd name="connsiteX102" fmla="*/ 2206893 w 2206982"/>
                    <a:gd name="connsiteY102" fmla="*/ 1797281 h 3932403"/>
                    <a:gd name="connsiteX103" fmla="*/ 2004005 w 2206982"/>
                    <a:gd name="connsiteY103" fmla="*/ 1475420 h 3932403"/>
                    <a:gd name="connsiteX104" fmla="*/ 1787011 w 2206982"/>
                    <a:gd name="connsiteY104" fmla="*/ 1185590 h 3932403"/>
                    <a:gd name="connsiteX105" fmla="*/ 1797441 w 2206982"/>
                    <a:gd name="connsiteY105" fmla="*/ 413740 h 3932403"/>
                    <a:gd name="connsiteX106" fmla="*/ 1860024 w 2206982"/>
                    <a:gd name="connsiteY106" fmla="*/ 90397 h 3932403"/>
                    <a:gd name="connsiteX107" fmla="*/ 1209862 w 2206982"/>
                    <a:gd name="connsiteY107"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40987 w 2206982"/>
                    <a:gd name="connsiteY87" fmla="*/ 1660924 h 3932403"/>
                    <a:gd name="connsiteX88" fmla="*/ 1849843 w 2206982"/>
                    <a:gd name="connsiteY88" fmla="*/ 1752851 h 3932403"/>
                    <a:gd name="connsiteX89" fmla="*/ 1908443 w 2206982"/>
                    <a:gd name="connsiteY89" fmla="*/ 1786466 h 3932403"/>
                    <a:gd name="connsiteX90" fmla="*/ 1925307 w 2206982"/>
                    <a:gd name="connsiteY90" fmla="*/ 1840806 h 3932403"/>
                    <a:gd name="connsiteX91" fmla="*/ 1960908 w 2206982"/>
                    <a:gd name="connsiteY91" fmla="*/ 1865165 h 3932403"/>
                    <a:gd name="connsiteX92" fmla="*/ 1940297 w 2206982"/>
                    <a:gd name="connsiteY92" fmla="*/ 1891397 h 3932403"/>
                    <a:gd name="connsiteX93" fmla="*/ 1942171 w 2206982"/>
                    <a:gd name="connsiteY93" fmla="*/ 1979465 h 3932403"/>
                    <a:gd name="connsiteX94" fmla="*/ 1910317 w 2206982"/>
                    <a:gd name="connsiteY94" fmla="*/ 2033804 h 3932403"/>
                    <a:gd name="connsiteX95" fmla="*/ 1957161 w 2206982"/>
                    <a:gd name="connsiteY95" fmla="*/ 2061910 h 3932403"/>
                    <a:gd name="connsiteX96" fmla="*/ 2006341 w 2206982"/>
                    <a:gd name="connsiteY96" fmla="*/ 2134759 h 3932403"/>
                    <a:gd name="connsiteX97" fmla="*/ 1867220 w 2206982"/>
                    <a:gd name="connsiteY97" fmla="*/ 2290510 h 3932403"/>
                    <a:gd name="connsiteX98" fmla="*/ 1863472 w 2206982"/>
                    <a:gd name="connsiteY98" fmla="*/ 2331733 h 3932403"/>
                    <a:gd name="connsiteX99" fmla="*/ 1799764 w 2206982"/>
                    <a:gd name="connsiteY99" fmla="*/ 2380451 h 3932403"/>
                    <a:gd name="connsiteX100" fmla="*/ 1814826 w 2206982"/>
                    <a:gd name="connsiteY100" fmla="*/ 2461578 h 3932403"/>
                    <a:gd name="connsiteX101" fmla="*/ 2037341 w 2206982"/>
                    <a:gd name="connsiteY101" fmla="*/ 2600651 h 3932403"/>
                    <a:gd name="connsiteX102" fmla="*/ 2018995 w 2206982"/>
                    <a:gd name="connsiteY102" fmla="*/ 2440412 h 3932403"/>
                    <a:gd name="connsiteX103" fmla="*/ 2206893 w 2206982"/>
                    <a:gd name="connsiteY103" fmla="*/ 1797281 h 3932403"/>
                    <a:gd name="connsiteX104" fmla="*/ 2004005 w 2206982"/>
                    <a:gd name="connsiteY104" fmla="*/ 1475420 h 3932403"/>
                    <a:gd name="connsiteX105" fmla="*/ 1787011 w 2206982"/>
                    <a:gd name="connsiteY105" fmla="*/ 1185590 h 3932403"/>
                    <a:gd name="connsiteX106" fmla="*/ 1797441 w 2206982"/>
                    <a:gd name="connsiteY106" fmla="*/ 413740 h 3932403"/>
                    <a:gd name="connsiteX107" fmla="*/ 1860024 w 2206982"/>
                    <a:gd name="connsiteY107" fmla="*/ 90397 h 3932403"/>
                    <a:gd name="connsiteX108" fmla="*/ 1209862 w 2206982"/>
                    <a:gd name="connsiteY108"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764162 w 2206982"/>
                    <a:gd name="connsiteY87" fmla="*/ 1636565 h 3932403"/>
                    <a:gd name="connsiteX88" fmla="*/ 1840987 w 2206982"/>
                    <a:gd name="connsiteY88" fmla="*/ 1660924 h 3932403"/>
                    <a:gd name="connsiteX89" fmla="*/ 1849843 w 2206982"/>
                    <a:gd name="connsiteY89" fmla="*/ 1752851 h 3932403"/>
                    <a:gd name="connsiteX90" fmla="*/ 1908443 w 2206982"/>
                    <a:gd name="connsiteY90" fmla="*/ 1786466 h 3932403"/>
                    <a:gd name="connsiteX91" fmla="*/ 1925307 w 2206982"/>
                    <a:gd name="connsiteY91" fmla="*/ 1840806 h 3932403"/>
                    <a:gd name="connsiteX92" fmla="*/ 1960908 w 2206982"/>
                    <a:gd name="connsiteY92" fmla="*/ 1865165 h 3932403"/>
                    <a:gd name="connsiteX93" fmla="*/ 1940297 w 2206982"/>
                    <a:gd name="connsiteY93" fmla="*/ 1891397 h 3932403"/>
                    <a:gd name="connsiteX94" fmla="*/ 1942171 w 2206982"/>
                    <a:gd name="connsiteY94" fmla="*/ 1979465 h 3932403"/>
                    <a:gd name="connsiteX95" fmla="*/ 1910317 w 2206982"/>
                    <a:gd name="connsiteY95" fmla="*/ 2033804 h 3932403"/>
                    <a:gd name="connsiteX96" fmla="*/ 1957161 w 2206982"/>
                    <a:gd name="connsiteY96" fmla="*/ 2061910 h 3932403"/>
                    <a:gd name="connsiteX97" fmla="*/ 2006341 w 2206982"/>
                    <a:gd name="connsiteY97" fmla="*/ 2134759 h 3932403"/>
                    <a:gd name="connsiteX98" fmla="*/ 1867220 w 2206982"/>
                    <a:gd name="connsiteY98" fmla="*/ 2290510 h 3932403"/>
                    <a:gd name="connsiteX99" fmla="*/ 1863472 w 2206982"/>
                    <a:gd name="connsiteY99" fmla="*/ 2331733 h 3932403"/>
                    <a:gd name="connsiteX100" fmla="*/ 1799764 w 2206982"/>
                    <a:gd name="connsiteY100" fmla="*/ 2380451 h 3932403"/>
                    <a:gd name="connsiteX101" fmla="*/ 1814826 w 2206982"/>
                    <a:gd name="connsiteY101" fmla="*/ 2461578 h 3932403"/>
                    <a:gd name="connsiteX102" fmla="*/ 2037341 w 2206982"/>
                    <a:gd name="connsiteY102" fmla="*/ 2600651 h 3932403"/>
                    <a:gd name="connsiteX103" fmla="*/ 2018995 w 2206982"/>
                    <a:gd name="connsiteY103" fmla="*/ 2440412 h 3932403"/>
                    <a:gd name="connsiteX104" fmla="*/ 2206893 w 2206982"/>
                    <a:gd name="connsiteY104" fmla="*/ 1797281 h 3932403"/>
                    <a:gd name="connsiteX105" fmla="*/ 2004005 w 2206982"/>
                    <a:gd name="connsiteY105" fmla="*/ 1475420 h 3932403"/>
                    <a:gd name="connsiteX106" fmla="*/ 1787011 w 2206982"/>
                    <a:gd name="connsiteY106" fmla="*/ 1185590 h 3932403"/>
                    <a:gd name="connsiteX107" fmla="*/ 1797441 w 2206982"/>
                    <a:gd name="connsiteY107" fmla="*/ 413740 h 3932403"/>
                    <a:gd name="connsiteX108" fmla="*/ 1860024 w 2206982"/>
                    <a:gd name="connsiteY108" fmla="*/ 90397 h 3932403"/>
                    <a:gd name="connsiteX109" fmla="*/ 1209862 w 2206982"/>
                    <a:gd name="connsiteY109"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31125 w 2206982"/>
                    <a:gd name="connsiteY87" fmla="*/ 1542876 h 3932403"/>
                    <a:gd name="connsiteX88" fmla="*/ 1764162 w 2206982"/>
                    <a:gd name="connsiteY88" fmla="*/ 1636565 h 3932403"/>
                    <a:gd name="connsiteX89" fmla="*/ 1840987 w 2206982"/>
                    <a:gd name="connsiteY89" fmla="*/ 1660924 h 3932403"/>
                    <a:gd name="connsiteX90" fmla="*/ 1849843 w 2206982"/>
                    <a:gd name="connsiteY90" fmla="*/ 1752851 h 3932403"/>
                    <a:gd name="connsiteX91" fmla="*/ 1908443 w 2206982"/>
                    <a:gd name="connsiteY91" fmla="*/ 1786466 h 3932403"/>
                    <a:gd name="connsiteX92" fmla="*/ 1925307 w 2206982"/>
                    <a:gd name="connsiteY92" fmla="*/ 1840806 h 3932403"/>
                    <a:gd name="connsiteX93" fmla="*/ 1960908 w 2206982"/>
                    <a:gd name="connsiteY93" fmla="*/ 1865165 h 3932403"/>
                    <a:gd name="connsiteX94" fmla="*/ 1940297 w 2206982"/>
                    <a:gd name="connsiteY94" fmla="*/ 1891397 h 3932403"/>
                    <a:gd name="connsiteX95" fmla="*/ 1942171 w 2206982"/>
                    <a:gd name="connsiteY95" fmla="*/ 1979465 h 3932403"/>
                    <a:gd name="connsiteX96" fmla="*/ 1910317 w 2206982"/>
                    <a:gd name="connsiteY96" fmla="*/ 2033804 h 3932403"/>
                    <a:gd name="connsiteX97" fmla="*/ 1957161 w 2206982"/>
                    <a:gd name="connsiteY97" fmla="*/ 2061910 h 3932403"/>
                    <a:gd name="connsiteX98" fmla="*/ 2006341 w 2206982"/>
                    <a:gd name="connsiteY98" fmla="*/ 2134759 h 3932403"/>
                    <a:gd name="connsiteX99" fmla="*/ 1867220 w 2206982"/>
                    <a:gd name="connsiteY99" fmla="*/ 2290510 h 3932403"/>
                    <a:gd name="connsiteX100" fmla="*/ 1863472 w 2206982"/>
                    <a:gd name="connsiteY100" fmla="*/ 2331733 h 3932403"/>
                    <a:gd name="connsiteX101" fmla="*/ 1799764 w 2206982"/>
                    <a:gd name="connsiteY101" fmla="*/ 2380451 h 3932403"/>
                    <a:gd name="connsiteX102" fmla="*/ 1814826 w 2206982"/>
                    <a:gd name="connsiteY102" fmla="*/ 2461578 h 3932403"/>
                    <a:gd name="connsiteX103" fmla="*/ 2037341 w 2206982"/>
                    <a:gd name="connsiteY103" fmla="*/ 2600651 h 3932403"/>
                    <a:gd name="connsiteX104" fmla="*/ 2018995 w 2206982"/>
                    <a:gd name="connsiteY104" fmla="*/ 2440412 h 3932403"/>
                    <a:gd name="connsiteX105" fmla="*/ 2206893 w 2206982"/>
                    <a:gd name="connsiteY105" fmla="*/ 1797281 h 3932403"/>
                    <a:gd name="connsiteX106" fmla="*/ 2004005 w 2206982"/>
                    <a:gd name="connsiteY106" fmla="*/ 1475420 h 3932403"/>
                    <a:gd name="connsiteX107" fmla="*/ 1787011 w 2206982"/>
                    <a:gd name="connsiteY107" fmla="*/ 1185590 h 3932403"/>
                    <a:gd name="connsiteX108" fmla="*/ 1797441 w 2206982"/>
                    <a:gd name="connsiteY108" fmla="*/ 413740 h 3932403"/>
                    <a:gd name="connsiteX109" fmla="*/ 1860024 w 2206982"/>
                    <a:gd name="connsiteY109" fmla="*/ 90397 h 3932403"/>
                    <a:gd name="connsiteX110" fmla="*/ 1209862 w 2206982"/>
                    <a:gd name="connsiteY110"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31125 w 2206982"/>
                    <a:gd name="connsiteY87" fmla="*/ 1542876 h 3932403"/>
                    <a:gd name="connsiteX88" fmla="*/ 1764162 w 2206982"/>
                    <a:gd name="connsiteY88" fmla="*/ 1636565 h 3932403"/>
                    <a:gd name="connsiteX89" fmla="*/ 1840987 w 2206982"/>
                    <a:gd name="connsiteY89" fmla="*/ 1660924 h 3932403"/>
                    <a:gd name="connsiteX90" fmla="*/ 1849843 w 2206982"/>
                    <a:gd name="connsiteY90" fmla="*/ 1752851 h 3932403"/>
                    <a:gd name="connsiteX91" fmla="*/ 1908443 w 2206982"/>
                    <a:gd name="connsiteY91" fmla="*/ 1786466 h 3932403"/>
                    <a:gd name="connsiteX92" fmla="*/ 1925307 w 2206982"/>
                    <a:gd name="connsiteY92" fmla="*/ 1840806 h 3932403"/>
                    <a:gd name="connsiteX93" fmla="*/ 1960908 w 2206982"/>
                    <a:gd name="connsiteY93" fmla="*/ 1865165 h 3932403"/>
                    <a:gd name="connsiteX94" fmla="*/ 1940297 w 2206982"/>
                    <a:gd name="connsiteY94" fmla="*/ 1891397 h 3932403"/>
                    <a:gd name="connsiteX95" fmla="*/ 1942171 w 2206982"/>
                    <a:gd name="connsiteY95" fmla="*/ 1979465 h 3932403"/>
                    <a:gd name="connsiteX96" fmla="*/ 1910317 w 2206982"/>
                    <a:gd name="connsiteY96" fmla="*/ 2033804 h 3932403"/>
                    <a:gd name="connsiteX97" fmla="*/ 1957161 w 2206982"/>
                    <a:gd name="connsiteY97" fmla="*/ 2061910 h 3932403"/>
                    <a:gd name="connsiteX98" fmla="*/ 2006341 w 2206982"/>
                    <a:gd name="connsiteY98" fmla="*/ 2134759 h 3932403"/>
                    <a:gd name="connsiteX99" fmla="*/ 1867220 w 2206982"/>
                    <a:gd name="connsiteY99" fmla="*/ 2290510 h 3932403"/>
                    <a:gd name="connsiteX100" fmla="*/ 1863472 w 2206982"/>
                    <a:gd name="connsiteY100" fmla="*/ 2331733 h 3932403"/>
                    <a:gd name="connsiteX101" fmla="*/ 1799764 w 2206982"/>
                    <a:gd name="connsiteY101" fmla="*/ 2380451 h 3932403"/>
                    <a:gd name="connsiteX102" fmla="*/ 1814826 w 2206982"/>
                    <a:gd name="connsiteY102" fmla="*/ 2461578 h 3932403"/>
                    <a:gd name="connsiteX103" fmla="*/ 2037341 w 2206982"/>
                    <a:gd name="connsiteY103" fmla="*/ 2600651 h 3932403"/>
                    <a:gd name="connsiteX104" fmla="*/ 2018995 w 2206982"/>
                    <a:gd name="connsiteY104" fmla="*/ 2440412 h 3932403"/>
                    <a:gd name="connsiteX105" fmla="*/ 2206893 w 2206982"/>
                    <a:gd name="connsiteY105" fmla="*/ 1797281 h 3932403"/>
                    <a:gd name="connsiteX106" fmla="*/ 2004005 w 2206982"/>
                    <a:gd name="connsiteY106" fmla="*/ 1475420 h 3932403"/>
                    <a:gd name="connsiteX107" fmla="*/ 1787011 w 2206982"/>
                    <a:gd name="connsiteY107" fmla="*/ 1185590 h 3932403"/>
                    <a:gd name="connsiteX108" fmla="*/ 1797441 w 2206982"/>
                    <a:gd name="connsiteY108" fmla="*/ 413740 h 3932403"/>
                    <a:gd name="connsiteX109" fmla="*/ 1860024 w 2206982"/>
                    <a:gd name="connsiteY109" fmla="*/ 90397 h 3932403"/>
                    <a:gd name="connsiteX110" fmla="*/ 1209862 w 2206982"/>
                    <a:gd name="connsiteY110"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867220 w 2206982"/>
                    <a:gd name="connsiteY100" fmla="*/ 2290510 h 3932403"/>
                    <a:gd name="connsiteX101" fmla="*/ 1863472 w 2206982"/>
                    <a:gd name="connsiteY101" fmla="*/ 2331733 h 3932403"/>
                    <a:gd name="connsiteX102" fmla="*/ 1799764 w 2206982"/>
                    <a:gd name="connsiteY102" fmla="*/ 2380451 h 3932403"/>
                    <a:gd name="connsiteX103" fmla="*/ 1814826 w 2206982"/>
                    <a:gd name="connsiteY103" fmla="*/ 2461578 h 3932403"/>
                    <a:gd name="connsiteX104" fmla="*/ 2037341 w 2206982"/>
                    <a:gd name="connsiteY104" fmla="*/ 2600651 h 3932403"/>
                    <a:gd name="connsiteX105" fmla="*/ 2018995 w 2206982"/>
                    <a:gd name="connsiteY105" fmla="*/ 2440412 h 3932403"/>
                    <a:gd name="connsiteX106" fmla="*/ 2206893 w 2206982"/>
                    <a:gd name="connsiteY106" fmla="*/ 1797281 h 3932403"/>
                    <a:gd name="connsiteX107" fmla="*/ 2004005 w 2206982"/>
                    <a:gd name="connsiteY107" fmla="*/ 1475420 h 3932403"/>
                    <a:gd name="connsiteX108" fmla="*/ 1787011 w 2206982"/>
                    <a:gd name="connsiteY108" fmla="*/ 1185590 h 3932403"/>
                    <a:gd name="connsiteX109" fmla="*/ 1797441 w 2206982"/>
                    <a:gd name="connsiteY109" fmla="*/ 413740 h 3932403"/>
                    <a:gd name="connsiteX110" fmla="*/ 1860024 w 2206982"/>
                    <a:gd name="connsiteY110" fmla="*/ 90397 h 3932403"/>
                    <a:gd name="connsiteX111" fmla="*/ 1209862 w 2206982"/>
                    <a:gd name="connsiteY111"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867220 w 2206982"/>
                    <a:gd name="connsiteY100" fmla="*/ 2290510 h 3932403"/>
                    <a:gd name="connsiteX101" fmla="*/ 1863472 w 2206982"/>
                    <a:gd name="connsiteY101" fmla="*/ 2331733 h 3932403"/>
                    <a:gd name="connsiteX102" fmla="*/ 1799764 w 2206982"/>
                    <a:gd name="connsiteY102" fmla="*/ 2380451 h 3932403"/>
                    <a:gd name="connsiteX103" fmla="*/ 1814826 w 2206982"/>
                    <a:gd name="connsiteY103" fmla="*/ 2461578 h 3932403"/>
                    <a:gd name="connsiteX104" fmla="*/ 1833492 w 2206982"/>
                    <a:gd name="connsiteY104" fmla="*/ 2547217 h 3932403"/>
                    <a:gd name="connsiteX105" fmla="*/ 2037341 w 2206982"/>
                    <a:gd name="connsiteY105" fmla="*/ 2600651 h 3932403"/>
                    <a:gd name="connsiteX106" fmla="*/ 2018995 w 2206982"/>
                    <a:gd name="connsiteY106" fmla="*/ 2440412 h 3932403"/>
                    <a:gd name="connsiteX107" fmla="*/ 2206893 w 2206982"/>
                    <a:gd name="connsiteY107" fmla="*/ 1797281 h 3932403"/>
                    <a:gd name="connsiteX108" fmla="*/ 2004005 w 2206982"/>
                    <a:gd name="connsiteY108" fmla="*/ 1475420 h 3932403"/>
                    <a:gd name="connsiteX109" fmla="*/ 1787011 w 2206982"/>
                    <a:gd name="connsiteY109" fmla="*/ 1185590 h 3932403"/>
                    <a:gd name="connsiteX110" fmla="*/ 1797441 w 2206982"/>
                    <a:gd name="connsiteY110" fmla="*/ 413740 h 3932403"/>
                    <a:gd name="connsiteX111" fmla="*/ 1860024 w 2206982"/>
                    <a:gd name="connsiteY111" fmla="*/ 90397 h 3932403"/>
                    <a:gd name="connsiteX112" fmla="*/ 1209862 w 2206982"/>
                    <a:gd name="connsiteY112"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867220 w 2206982"/>
                    <a:gd name="connsiteY100" fmla="*/ 2290510 h 3932403"/>
                    <a:gd name="connsiteX101" fmla="*/ 1863472 w 2206982"/>
                    <a:gd name="connsiteY101" fmla="*/ 2331733 h 3932403"/>
                    <a:gd name="connsiteX102" fmla="*/ 1799764 w 2206982"/>
                    <a:gd name="connsiteY102" fmla="*/ 2380451 h 3932403"/>
                    <a:gd name="connsiteX103" fmla="*/ 1814826 w 2206982"/>
                    <a:gd name="connsiteY103" fmla="*/ 2461578 h 3932403"/>
                    <a:gd name="connsiteX104" fmla="*/ 1833492 w 2206982"/>
                    <a:gd name="connsiteY104" fmla="*/ 2547217 h 3932403"/>
                    <a:gd name="connsiteX105" fmla="*/ 1919685 w 2206982"/>
                    <a:gd name="connsiteY105" fmla="*/ 2603430 h 3932403"/>
                    <a:gd name="connsiteX106" fmla="*/ 2037341 w 2206982"/>
                    <a:gd name="connsiteY106" fmla="*/ 2600651 h 3932403"/>
                    <a:gd name="connsiteX107" fmla="*/ 2018995 w 2206982"/>
                    <a:gd name="connsiteY107" fmla="*/ 2440412 h 3932403"/>
                    <a:gd name="connsiteX108" fmla="*/ 2206893 w 2206982"/>
                    <a:gd name="connsiteY108" fmla="*/ 1797281 h 3932403"/>
                    <a:gd name="connsiteX109" fmla="*/ 2004005 w 2206982"/>
                    <a:gd name="connsiteY109" fmla="*/ 1475420 h 3932403"/>
                    <a:gd name="connsiteX110" fmla="*/ 1787011 w 2206982"/>
                    <a:gd name="connsiteY110" fmla="*/ 1185590 h 3932403"/>
                    <a:gd name="connsiteX111" fmla="*/ 1797441 w 2206982"/>
                    <a:gd name="connsiteY111" fmla="*/ 413740 h 3932403"/>
                    <a:gd name="connsiteX112" fmla="*/ 1860024 w 2206982"/>
                    <a:gd name="connsiteY112" fmla="*/ 90397 h 3932403"/>
                    <a:gd name="connsiteX113" fmla="*/ 1209862 w 2206982"/>
                    <a:gd name="connsiteY113"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867220 w 2206982"/>
                    <a:gd name="connsiteY100" fmla="*/ 2290510 h 3932403"/>
                    <a:gd name="connsiteX101" fmla="*/ 1863472 w 2206982"/>
                    <a:gd name="connsiteY101" fmla="*/ 2331733 h 3932403"/>
                    <a:gd name="connsiteX102" fmla="*/ 1799764 w 2206982"/>
                    <a:gd name="connsiteY102" fmla="*/ 2380451 h 3932403"/>
                    <a:gd name="connsiteX103" fmla="*/ 1814826 w 2206982"/>
                    <a:gd name="connsiteY103" fmla="*/ 2461578 h 3932403"/>
                    <a:gd name="connsiteX104" fmla="*/ 1833492 w 2206982"/>
                    <a:gd name="connsiteY104" fmla="*/ 2547217 h 3932403"/>
                    <a:gd name="connsiteX105" fmla="*/ 1919685 w 2206982"/>
                    <a:gd name="connsiteY105" fmla="*/ 2603430 h 3932403"/>
                    <a:gd name="connsiteX106" fmla="*/ 1964656 w 2206982"/>
                    <a:gd name="connsiteY106" fmla="*/ 2633410 h 3932403"/>
                    <a:gd name="connsiteX107" fmla="*/ 2037341 w 2206982"/>
                    <a:gd name="connsiteY107" fmla="*/ 2600651 h 3932403"/>
                    <a:gd name="connsiteX108" fmla="*/ 2018995 w 2206982"/>
                    <a:gd name="connsiteY108" fmla="*/ 2440412 h 3932403"/>
                    <a:gd name="connsiteX109" fmla="*/ 2206893 w 2206982"/>
                    <a:gd name="connsiteY109" fmla="*/ 1797281 h 3932403"/>
                    <a:gd name="connsiteX110" fmla="*/ 2004005 w 2206982"/>
                    <a:gd name="connsiteY110" fmla="*/ 1475420 h 3932403"/>
                    <a:gd name="connsiteX111" fmla="*/ 1787011 w 2206982"/>
                    <a:gd name="connsiteY111" fmla="*/ 1185590 h 3932403"/>
                    <a:gd name="connsiteX112" fmla="*/ 1797441 w 2206982"/>
                    <a:gd name="connsiteY112" fmla="*/ 413740 h 3932403"/>
                    <a:gd name="connsiteX113" fmla="*/ 1860024 w 2206982"/>
                    <a:gd name="connsiteY113" fmla="*/ 90397 h 3932403"/>
                    <a:gd name="connsiteX114" fmla="*/ 1209862 w 2206982"/>
                    <a:gd name="connsiteY114"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867220 w 2206982"/>
                    <a:gd name="connsiteY100" fmla="*/ 2290510 h 3932403"/>
                    <a:gd name="connsiteX101" fmla="*/ 1863472 w 2206982"/>
                    <a:gd name="connsiteY101" fmla="*/ 2331733 h 3932403"/>
                    <a:gd name="connsiteX102" fmla="*/ 1799764 w 2206982"/>
                    <a:gd name="connsiteY102" fmla="*/ 2380451 h 3932403"/>
                    <a:gd name="connsiteX103" fmla="*/ 1814826 w 2206982"/>
                    <a:gd name="connsiteY103" fmla="*/ 2461578 h 3932403"/>
                    <a:gd name="connsiteX104" fmla="*/ 1833492 w 2206982"/>
                    <a:gd name="connsiteY104" fmla="*/ 2547217 h 3932403"/>
                    <a:gd name="connsiteX105" fmla="*/ 1893453 w 2206982"/>
                    <a:gd name="connsiteY105" fmla="*/ 2610925 h 3932403"/>
                    <a:gd name="connsiteX106" fmla="*/ 1919685 w 2206982"/>
                    <a:gd name="connsiteY106" fmla="*/ 2603430 h 3932403"/>
                    <a:gd name="connsiteX107" fmla="*/ 1964656 w 2206982"/>
                    <a:gd name="connsiteY107" fmla="*/ 2633410 h 3932403"/>
                    <a:gd name="connsiteX108" fmla="*/ 2037341 w 2206982"/>
                    <a:gd name="connsiteY108" fmla="*/ 2600651 h 3932403"/>
                    <a:gd name="connsiteX109" fmla="*/ 2018995 w 2206982"/>
                    <a:gd name="connsiteY109" fmla="*/ 2440412 h 3932403"/>
                    <a:gd name="connsiteX110" fmla="*/ 2206893 w 2206982"/>
                    <a:gd name="connsiteY110" fmla="*/ 1797281 h 3932403"/>
                    <a:gd name="connsiteX111" fmla="*/ 2004005 w 2206982"/>
                    <a:gd name="connsiteY111" fmla="*/ 1475420 h 3932403"/>
                    <a:gd name="connsiteX112" fmla="*/ 1787011 w 2206982"/>
                    <a:gd name="connsiteY112" fmla="*/ 1185590 h 3932403"/>
                    <a:gd name="connsiteX113" fmla="*/ 1797441 w 2206982"/>
                    <a:gd name="connsiteY113" fmla="*/ 413740 h 3932403"/>
                    <a:gd name="connsiteX114" fmla="*/ 1860024 w 2206982"/>
                    <a:gd name="connsiteY114" fmla="*/ 90397 h 3932403"/>
                    <a:gd name="connsiteX115" fmla="*/ 1209862 w 2206982"/>
                    <a:gd name="connsiteY115"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867220 w 2206982"/>
                    <a:gd name="connsiteY100" fmla="*/ 2290510 h 3932403"/>
                    <a:gd name="connsiteX101" fmla="*/ 1863472 w 2206982"/>
                    <a:gd name="connsiteY101" fmla="*/ 2331733 h 3932403"/>
                    <a:gd name="connsiteX102" fmla="*/ 1799764 w 2206982"/>
                    <a:gd name="connsiteY102" fmla="*/ 2380451 h 3932403"/>
                    <a:gd name="connsiteX103" fmla="*/ 1814826 w 2206982"/>
                    <a:gd name="connsiteY103" fmla="*/ 2461578 h 3932403"/>
                    <a:gd name="connsiteX104" fmla="*/ 1833492 w 2206982"/>
                    <a:gd name="connsiteY104" fmla="*/ 2547217 h 3932403"/>
                    <a:gd name="connsiteX105" fmla="*/ 1869094 w 2206982"/>
                    <a:gd name="connsiteY105" fmla="*/ 2560333 h 3932403"/>
                    <a:gd name="connsiteX106" fmla="*/ 1893453 w 2206982"/>
                    <a:gd name="connsiteY106" fmla="*/ 2610925 h 3932403"/>
                    <a:gd name="connsiteX107" fmla="*/ 1919685 w 2206982"/>
                    <a:gd name="connsiteY107" fmla="*/ 2603430 h 3932403"/>
                    <a:gd name="connsiteX108" fmla="*/ 1964656 w 2206982"/>
                    <a:gd name="connsiteY108" fmla="*/ 2633410 h 3932403"/>
                    <a:gd name="connsiteX109" fmla="*/ 2037341 w 2206982"/>
                    <a:gd name="connsiteY109" fmla="*/ 2600651 h 3932403"/>
                    <a:gd name="connsiteX110" fmla="*/ 2018995 w 2206982"/>
                    <a:gd name="connsiteY110" fmla="*/ 2440412 h 3932403"/>
                    <a:gd name="connsiteX111" fmla="*/ 2206893 w 2206982"/>
                    <a:gd name="connsiteY111" fmla="*/ 1797281 h 3932403"/>
                    <a:gd name="connsiteX112" fmla="*/ 2004005 w 2206982"/>
                    <a:gd name="connsiteY112" fmla="*/ 1475420 h 3932403"/>
                    <a:gd name="connsiteX113" fmla="*/ 1787011 w 2206982"/>
                    <a:gd name="connsiteY113" fmla="*/ 1185590 h 3932403"/>
                    <a:gd name="connsiteX114" fmla="*/ 1797441 w 2206982"/>
                    <a:gd name="connsiteY114" fmla="*/ 413740 h 3932403"/>
                    <a:gd name="connsiteX115" fmla="*/ 1860024 w 2206982"/>
                    <a:gd name="connsiteY115" fmla="*/ 90397 h 3932403"/>
                    <a:gd name="connsiteX116" fmla="*/ 1209862 w 2206982"/>
                    <a:gd name="connsiteY116"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867220 w 2206982"/>
                    <a:gd name="connsiteY100" fmla="*/ 2290510 h 3932403"/>
                    <a:gd name="connsiteX101" fmla="*/ 1863472 w 2206982"/>
                    <a:gd name="connsiteY101" fmla="*/ 2331733 h 3932403"/>
                    <a:gd name="connsiteX102" fmla="*/ 1799764 w 2206982"/>
                    <a:gd name="connsiteY102" fmla="*/ 2380451 h 3932403"/>
                    <a:gd name="connsiteX103" fmla="*/ 1814826 w 2206982"/>
                    <a:gd name="connsiteY103" fmla="*/ 2461578 h 3932403"/>
                    <a:gd name="connsiteX104" fmla="*/ 1846608 w 2206982"/>
                    <a:gd name="connsiteY104" fmla="*/ 2489130 h 3932403"/>
                    <a:gd name="connsiteX105" fmla="*/ 1833492 w 2206982"/>
                    <a:gd name="connsiteY105" fmla="*/ 2547217 h 3932403"/>
                    <a:gd name="connsiteX106" fmla="*/ 1869094 w 2206982"/>
                    <a:gd name="connsiteY106" fmla="*/ 2560333 h 3932403"/>
                    <a:gd name="connsiteX107" fmla="*/ 1893453 w 2206982"/>
                    <a:gd name="connsiteY107" fmla="*/ 2610925 h 3932403"/>
                    <a:gd name="connsiteX108" fmla="*/ 1919685 w 2206982"/>
                    <a:gd name="connsiteY108" fmla="*/ 2603430 h 3932403"/>
                    <a:gd name="connsiteX109" fmla="*/ 1964656 w 2206982"/>
                    <a:gd name="connsiteY109" fmla="*/ 2633410 h 3932403"/>
                    <a:gd name="connsiteX110" fmla="*/ 2037341 w 2206982"/>
                    <a:gd name="connsiteY110" fmla="*/ 2600651 h 3932403"/>
                    <a:gd name="connsiteX111" fmla="*/ 2018995 w 2206982"/>
                    <a:gd name="connsiteY111" fmla="*/ 2440412 h 3932403"/>
                    <a:gd name="connsiteX112" fmla="*/ 2206893 w 2206982"/>
                    <a:gd name="connsiteY112" fmla="*/ 1797281 h 3932403"/>
                    <a:gd name="connsiteX113" fmla="*/ 2004005 w 2206982"/>
                    <a:gd name="connsiteY113" fmla="*/ 1475420 h 3932403"/>
                    <a:gd name="connsiteX114" fmla="*/ 1787011 w 2206982"/>
                    <a:gd name="connsiteY114" fmla="*/ 1185590 h 3932403"/>
                    <a:gd name="connsiteX115" fmla="*/ 1797441 w 2206982"/>
                    <a:gd name="connsiteY115" fmla="*/ 413740 h 3932403"/>
                    <a:gd name="connsiteX116" fmla="*/ 1860024 w 2206982"/>
                    <a:gd name="connsiteY116" fmla="*/ 90397 h 3932403"/>
                    <a:gd name="connsiteX117" fmla="*/ 1209862 w 2206982"/>
                    <a:gd name="connsiteY117"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867220 w 2206982"/>
                    <a:gd name="connsiteY100" fmla="*/ 2290510 h 3932403"/>
                    <a:gd name="connsiteX101" fmla="*/ 1863472 w 2206982"/>
                    <a:gd name="connsiteY101" fmla="*/ 2331733 h 3932403"/>
                    <a:gd name="connsiteX102" fmla="*/ 1799764 w 2206982"/>
                    <a:gd name="connsiteY102" fmla="*/ 2380451 h 3932403"/>
                    <a:gd name="connsiteX103" fmla="*/ 1814826 w 2206982"/>
                    <a:gd name="connsiteY103" fmla="*/ 2461578 h 3932403"/>
                    <a:gd name="connsiteX104" fmla="*/ 1846608 w 2206982"/>
                    <a:gd name="connsiteY104" fmla="*/ 2489130 h 3932403"/>
                    <a:gd name="connsiteX105" fmla="*/ 1833492 w 2206982"/>
                    <a:gd name="connsiteY105" fmla="*/ 2547217 h 3932403"/>
                    <a:gd name="connsiteX106" fmla="*/ 1869094 w 2206982"/>
                    <a:gd name="connsiteY106" fmla="*/ 2560333 h 3932403"/>
                    <a:gd name="connsiteX107" fmla="*/ 1893453 w 2206982"/>
                    <a:gd name="connsiteY107" fmla="*/ 2610925 h 3932403"/>
                    <a:gd name="connsiteX108" fmla="*/ 1919685 w 2206982"/>
                    <a:gd name="connsiteY108" fmla="*/ 2603430 h 3932403"/>
                    <a:gd name="connsiteX109" fmla="*/ 1964656 w 2206982"/>
                    <a:gd name="connsiteY109" fmla="*/ 2633410 h 3932403"/>
                    <a:gd name="connsiteX110" fmla="*/ 1994636 w 2206982"/>
                    <a:gd name="connsiteY110" fmla="*/ 2607178 h 3932403"/>
                    <a:gd name="connsiteX111" fmla="*/ 2037341 w 2206982"/>
                    <a:gd name="connsiteY111" fmla="*/ 2600651 h 3932403"/>
                    <a:gd name="connsiteX112" fmla="*/ 2018995 w 2206982"/>
                    <a:gd name="connsiteY112" fmla="*/ 2440412 h 3932403"/>
                    <a:gd name="connsiteX113" fmla="*/ 2206893 w 2206982"/>
                    <a:gd name="connsiteY113" fmla="*/ 1797281 h 3932403"/>
                    <a:gd name="connsiteX114" fmla="*/ 2004005 w 2206982"/>
                    <a:gd name="connsiteY114" fmla="*/ 1475420 h 3932403"/>
                    <a:gd name="connsiteX115" fmla="*/ 1787011 w 2206982"/>
                    <a:gd name="connsiteY115" fmla="*/ 1185590 h 3932403"/>
                    <a:gd name="connsiteX116" fmla="*/ 1797441 w 2206982"/>
                    <a:gd name="connsiteY116" fmla="*/ 413740 h 3932403"/>
                    <a:gd name="connsiteX117" fmla="*/ 1860024 w 2206982"/>
                    <a:gd name="connsiteY117" fmla="*/ 90397 h 3932403"/>
                    <a:gd name="connsiteX118" fmla="*/ 1209862 w 2206982"/>
                    <a:gd name="connsiteY118"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917812 w 2206982"/>
                    <a:gd name="connsiteY100" fmla="*/ 2202443 h 3932403"/>
                    <a:gd name="connsiteX101" fmla="*/ 1867220 w 2206982"/>
                    <a:gd name="connsiteY101" fmla="*/ 2290510 h 3932403"/>
                    <a:gd name="connsiteX102" fmla="*/ 1863472 w 2206982"/>
                    <a:gd name="connsiteY102" fmla="*/ 2331733 h 3932403"/>
                    <a:gd name="connsiteX103" fmla="*/ 1799764 w 2206982"/>
                    <a:gd name="connsiteY103" fmla="*/ 2380451 h 3932403"/>
                    <a:gd name="connsiteX104" fmla="*/ 1814826 w 2206982"/>
                    <a:gd name="connsiteY104" fmla="*/ 2461578 h 3932403"/>
                    <a:gd name="connsiteX105" fmla="*/ 1846608 w 2206982"/>
                    <a:gd name="connsiteY105" fmla="*/ 2489130 h 3932403"/>
                    <a:gd name="connsiteX106" fmla="*/ 1833492 w 2206982"/>
                    <a:gd name="connsiteY106" fmla="*/ 2547217 h 3932403"/>
                    <a:gd name="connsiteX107" fmla="*/ 1869094 w 2206982"/>
                    <a:gd name="connsiteY107" fmla="*/ 2560333 h 3932403"/>
                    <a:gd name="connsiteX108" fmla="*/ 1893453 w 2206982"/>
                    <a:gd name="connsiteY108" fmla="*/ 2610925 h 3932403"/>
                    <a:gd name="connsiteX109" fmla="*/ 1919685 w 2206982"/>
                    <a:gd name="connsiteY109" fmla="*/ 2603430 h 3932403"/>
                    <a:gd name="connsiteX110" fmla="*/ 1964656 w 2206982"/>
                    <a:gd name="connsiteY110" fmla="*/ 2633410 h 3932403"/>
                    <a:gd name="connsiteX111" fmla="*/ 1994636 w 2206982"/>
                    <a:gd name="connsiteY111" fmla="*/ 2607178 h 3932403"/>
                    <a:gd name="connsiteX112" fmla="*/ 2037341 w 2206982"/>
                    <a:gd name="connsiteY112" fmla="*/ 2600651 h 3932403"/>
                    <a:gd name="connsiteX113" fmla="*/ 2018995 w 2206982"/>
                    <a:gd name="connsiteY113" fmla="*/ 2440412 h 3932403"/>
                    <a:gd name="connsiteX114" fmla="*/ 2206893 w 2206982"/>
                    <a:gd name="connsiteY114" fmla="*/ 1797281 h 3932403"/>
                    <a:gd name="connsiteX115" fmla="*/ 2004005 w 2206982"/>
                    <a:gd name="connsiteY115" fmla="*/ 1475420 h 3932403"/>
                    <a:gd name="connsiteX116" fmla="*/ 1787011 w 2206982"/>
                    <a:gd name="connsiteY116" fmla="*/ 1185590 h 3932403"/>
                    <a:gd name="connsiteX117" fmla="*/ 1797441 w 2206982"/>
                    <a:gd name="connsiteY117" fmla="*/ 413740 h 3932403"/>
                    <a:gd name="connsiteX118" fmla="*/ 1860024 w 2206982"/>
                    <a:gd name="connsiteY118" fmla="*/ 90397 h 3932403"/>
                    <a:gd name="connsiteX119" fmla="*/ 1209862 w 2206982"/>
                    <a:gd name="connsiteY119"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917812 w 2206982"/>
                    <a:gd name="connsiteY100" fmla="*/ 2202443 h 3932403"/>
                    <a:gd name="connsiteX101" fmla="*/ 1906569 w 2206982"/>
                    <a:gd name="connsiteY101" fmla="*/ 2254909 h 3932403"/>
                    <a:gd name="connsiteX102" fmla="*/ 1867220 w 2206982"/>
                    <a:gd name="connsiteY102" fmla="*/ 2290510 h 3932403"/>
                    <a:gd name="connsiteX103" fmla="*/ 1863472 w 2206982"/>
                    <a:gd name="connsiteY103" fmla="*/ 2331733 h 3932403"/>
                    <a:gd name="connsiteX104" fmla="*/ 1799764 w 2206982"/>
                    <a:gd name="connsiteY104" fmla="*/ 2380451 h 3932403"/>
                    <a:gd name="connsiteX105" fmla="*/ 1814826 w 2206982"/>
                    <a:gd name="connsiteY105" fmla="*/ 2461578 h 3932403"/>
                    <a:gd name="connsiteX106" fmla="*/ 1846608 w 2206982"/>
                    <a:gd name="connsiteY106" fmla="*/ 2489130 h 3932403"/>
                    <a:gd name="connsiteX107" fmla="*/ 1833492 w 2206982"/>
                    <a:gd name="connsiteY107" fmla="*/ 2547217 h 3932403"/>
                    <a:gd name="connsiteX108" fmla="*/ 1869094 w 2206982"/>
                    <a:gd name="connsiteY108" fmla="*/ 2560333 h 3932403"/>
                    <a:gd name="connsiteX109" fmla="*/ 1893453 w 2206982"/>
                    <a:gd name="connsiteY109" fmla="*/ 2610925 h 3932403"/>
                    <a:gd name="connsiteX110" fmla="*/ 1919685 w 2206982"/>
                    <a:gd name="connsiteY110" fmla="*/ 2603430 h 3932403"/>
                    <a:gd name="connsiteX111" fmla="*/ 1964656 w 2206982"/>
                    <a:gd name="connsiteY111" fmla="*/ 2633410 h 3932403"/>
                    <a:gd name="connsiteX112" fmla="*/ 1994636 w 2206982"/>
                    <a:gd name="connsiteY112" fmla="*/ 2607178 h 3932403"/>
                    <a:gd name="connsiteX113" fmla="*/ 2037341 w 2206982"/>
                    <a:gd name="connsiteY113" fmla="*/ 2600651 h 3932403"/>
                    <a:gd name="connsiteX114" fmla="*/ 2018995 w 2206982"/>
                    <a:gd name="connsiteY114" fmla="*/ 2440412 h 3932403"/>
                    <a:gd name="connsiteX115" fmla="*/ 2206893 w 2206982"/>
                    <a:gd name="connsiteY115" fmla="*/ 1797281 h 3932403"/>
                    <a:gd name="connsiteX116" fmla="*/ 2004005 w 2206982"/>
                    <a:gd name="connsiteY116" fmla="*/ 1475420 h 3932403"/>
                    <a:gd name="connsiteX117" fmla="*/ 1787011 w 2206982"/>
                    <a:gd name="connsiteY117" fmla="*/ 1185590 h 3932403"/>
                    <a:gd name="connsiteX118" fmla="*/ 1797441 w 2206982"/>
                    <a:gd name="connsiteY118" fmla="*/ 413740 h 3932403"/>
                    <a:gd name="connsiteX119" fmla="*/ 1860024 w 2206982"/>
                    <a:gd name="connsiteY119" fmla="*/ 90397 h 3932403"/>
                    <a:gd name="connsiteX120" fmla="*/ 1209862 w 2206982"/>
                    <a:gd name="connsiteY120"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917812 w 2206982"/>
                    <a:gd name="connsiteY100" fmla="*/ 2202443 h 3932403"/>
                    <a:gd name="connsiteX101" fmla="*/ 1906569 w 2206982"/>
                    <a:gd name="connsiteY101" fmla="*/ 2254909 h 3932403"/>
                    <a:gd name="connsiteX102" fmla="*/ 1867220 w 2206982"/>
                    <a:gd name="connsiteY102" fmla="*/ 2290510 h 3932403"/>
                    <a:gd name="connsiteX103" fmla="*/ 1863472 w 2206982"/>
                    <a:gd name="connsiteY103" fmla="*/ 2331733 h 3932403"/>
                    <a:gd name="connsiteX104" fmla="*/ 1799764 w 2206982"/>
                    <a:gd name="connsiteY104" fmla="*/ 2380451 h 3932403"/>
                    <a:gd name="connsiteX105" fmla="*/ 1814826 w 2206982"/>
                    <a:gd name="connsiteY105" fmla="*/ 2461578 h 3932403"/>
                    <a:gd name="connsiteX106" fmla="*/ 1846608 w 2206982"/>
                    <a:gd name="connsiteY106" fmla="*/ 2489130 h 3932403"/>
                    <a:gd name="connsiteX107" fmla="*/ 1833492 w 2206982"/>
                    <a:gd name="connsiteY107" fmla="*/ 2547217 h 3932403"/>
                    <a:gd name="connsiteX108" fmla="*/ 1869094 w 2206982"/>
                    <a:gd name="connsiteY108" fmla="*/ 2560333 h 3932403"/>
                    <a:gd name="connsiteX109" fmla="*/ 1893453 w 2206982"/>
                    <a:gd name="connsiteY109" fmla="*/ 2610925 h 3932403"/>
                    <a:gd name="connsiteX110" fmla="*/ 1919685 w 2206982"/>
                    <a:gd name="connsiteY110" fmla="*/ 2603430 h 3932403"/>
                    <a:gd name="connsiteX111" fmla="*/ 1964656 w 2206982"/>
                    <a:gd name="connsiteY111" fmla="*/ 2633410 h 3932403"/>
                    <a:gd name="connsiteX112" fmla="*/ 1994636 w 2206982"/>
                    <a:gd name="connsiteY112" fmla="*/ 2607178 h 3932403"/>
                    <a:gd name="connsiteX113" fmla="*/ 2037341 w 2206982"/>
                    <a:gd name="connsiteY113" fmla="*/ 2600651 h 3932403"/>
                    <a:gd name="connsiteX114" fmla="*/ 2018995 w 2206982"/>
                    <a:gd name="connsiteY114" fmla="*/ 2440412 h 3932403"/>
                    <a:gd name="connsiteX115" fmla="*/ 2206893 w 2206982"/>
                    <a:gd name="connsiteY115" fmla="*/ 1797281 h 3932403"/>
                    <a:gd name="connsiteX116" fmla="*/ 2004005 w 2206982"/>
                    <a:gd name="connsiteY116" fmla="*/ 1475420 h 3932403"/>
                    <a:gd name="connsiteX117" fmla="*/ 1787011 w 2206982"/>
                    <a:gd name="connsiteY117" fmla="*/ 1185590 h 3932403"/>
                    <a:gd name="connsiteX118" fmla="*/ 1751046 w 2206982"/>
                    <a:gd name="connsiteY118" fmla="*/ 881435 h 3932403"/>
                    <a:gd name="connsiteX119" fmla="*/ 1797441 w 2206982"/>
                    <a:gd name="connsiteY119" fmla="*/ 413740 h 3932403"/>
                    <a:gd name="connsiteX120" fmla="*/ 1860024 w 2206982"/>
                    <a:gd name="connsiteY120" fmla="*/ 90397 h 3932403"/>
                    <a:gd name="connsiteX121" fmla="*/ 1209862 w 2206982"/>
                    <a:gd name="connsiteY121"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917812 w 2206982"/>
                    <a:gd name="connsiteY100" fmla="*/ 2202443 h 3932403"/>
                    <a:gd name="connsiteX101" fmla="*/ 1906569 w 2206982"/>
                    <a:gd name="connsiteY101" fmla="*/ 2254909 h 3932403"/>
                    <a:gd name="connsiteX102" fmla="*/ 1867220 w 2206982"/>
                    <a:gd name="connsiteY102" fmla="*/ 2290510 h 3932403"/>
                    <a:gd name="connsiteX103" fmla="*/ 1863472 w 2206982"/>
                    <a:gd name="connsiteY103" fmla="*/ 2331733 h 3932403"/>
                    <a:gd name="connsiteX104" fmla="*/ 1799764 w 2206982"/>
                    <a:gd name="connsiteY104" fmla="*/ 2380451 h 3932403"/>
                    <a:gd name="connsiteX105" fmla="*/ 1814826 w 2206982"/>
                    <a:gd name="connsiteY105" fmla="*/ 2461578 h 3932403"/>
                    <a:gd name="connsiteX106" fmla="*/ 1846608 w 2206982"/>
                    <a:gd name="connsiteY106" fmla="*/ 2489130 h 3932403"/>
                    <a:gd name="connsiteX107" fmla="*/ 1833492 w 2206982"/>
                    <a:gd name="connsiteY107" fmla="*/ 2547217 h 3932403"/>
                    <a:gd name="connsiteX108" fmla="*/ 1869094 w 2206982"/>
                    <a:gd name="connsiteY108" fmla="*/ 2560333 h 3932403"/>
                    <a:gd name="connsiteX109" fmla="*/ 1893453 w 2206982"/>
                    <a:gd name="connsiteY109" fmla="*/ 2610925 h 3932403"/>
                    <a:gd name="connsiteX110" fmla="*/ 1919685 w 2206982"/>
                    <a:gd name="connsiteY110" fmla="*/ 2603430 h 3932403"/>
                    <a:gd name="connsiteX111" fmla="*/ 1964656 w 2206982"/>
                    <a:gd name="connsiteY111" fmla="*/ 2633410 h 3932403"/>
                    <a:gd name="connsiteX112" fmla="*/ 1994636 w 2206982"/>
                    <a:gd name="connsiteY112" fmla="*/ 2607178 h 3932403"/>
                    <a:gd name="connsiteX113" fmla="*/ 2037341 w 2206982"/>
                    <a:gd name="connsiteY113" fmla="*/ 2600651 h 3932403"/>
                    <a:gd name="connsiteX114" fmla="*/ 2018995 w 2206982"/>
                    <a:gd name="connsiteY114" fmla="*/ 2440412 h 3932403"/>
                    <a:gd name="connsiteX115" fmla="*/ 2206893 w 2206982"/>
                    <a:gd name="connsiteY115" fmla="*/ 1797281 h 3932403"/>
                    <a:gd name="connsiteX116" fmla="*/ 2004005 w 2206982"/>
                    <a:gd name="connsiteY116" fmla="*/ 1475420 h 3932403"/>
                    <a:gd name="connsiteX117" fmla="*/ 1787011 w 2206982"/>
                    <a:gd name="connsiteY117" fmla="*/ 1185590 h 3932403"/>
                    <a:gd name="connsiteX118" fmla="*/ 1751046 w 2206982"/>
                    <a:gd name="connsiteY118" fmla="*/ 881435 h 3932403"/>
                    <a:gd name="connsiteX119" fmla="*/ 1797441 w 2206982"/>
                    <a:gd name="connsiteY119" fmla="*/ 413740 h 3932403"/>
                    <a:gd name="connsiteX120" fmla="*/ 1860024 w 2206982"/>
                    <a:gd name="connsiteY120" fmla="*/ 90397 h 3932403"/>
                    <a:gd name="connsiteX121" fmla="*/ 1209862 w 2206982"/>
                    <a:gd name="connsiteY121"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27967 w 2206982"/>
                    <a:gd name="connsiteY34" fmla="*/ 2224928 h 3932403"/>
                    <a:gd name="connsiteX35" fmla="*/ 774812 w 2206982"/>
                    <a:gd name="connsiteY35" fmla="*/ 2275520 h 3932403"/>
                    <a:gd name="connsiteX36" fmla="*/ 801044 w 2206982"/>
                    <a:gd name="connsiteY36" fmla="*/ 2011319 h 3932403"/>
                    <a:gd name="connsiteX37" fmla="*/ 920966 w 2206982"/>
                    <a:gd name="connsiteY37" fmla="*/ 2031930 h 3932403"/>
                    <a:gd name="connsiteX38" fmla="*/ 975305 w 2206982"/>
                    <a:gd name="connsiteY38" fmla="*/ 1971969 h 3932403"/>
                    <a:gd name="connsiteX39" fmla="*/ 1053405 w 2206982"/>
                    <a:gd name="connsiteY39" fmla="*/ 1947011 h 3932403"/>
                    <a:gd name="connsiteX40" fmla="*/ 1162682 w 2206982"/>
                    <a:gd name="connsiteY40" fmla="*/ 1795834 h 3932403"/>
                    <a:gd name="connsiteX41" fmla="*/ 1189000 w 2206982"/>
                    <a:gd name="connsiteY41" fmla="*/ 1880952 h 3932403"/>
                    <a:gd name="connsiteX42" fmla="*/ 771826 w 2206982"/>
                    <a:gd name="connsiteY42" fmla="*/ 2489869 h 3932403"/>
                    <a:gd name="connsiteX43" fmla="*/ 656764 w 2206982"/>
                    <a:gd name="connsiteY43" fmla="*/ 2764573 h 3932403"/>
                    <a:gd name="connsiteX44" fmla="*/ 632711 w 2206982"/>
                    <a:gd name="connsiteY44" fmla="*/ 3066543 h 3932403"/>
                    <a:gd name="connsiteX45" fmla="*/ 333479 w 2206982"/>
                    <a:gd name="connsiteY45" fmla="*/ 3456942 h 3932403"/>
                    <a:gd name="connsiteX46" fmla="*/ 326981 w 2206982"/>
                    <a:gd name="connsiteY46" fmla="*/ 3742682 h 3932403"/>
                    <a:gd name="connsiteX47" fmla="*/ 297000 w 2206982"/>
                    <a:gd name="connsiteY47" fmla="*/ 3922565 h 3932403"/>
                    <a:gd name="connsiteX48" fmla="*/ 353213 w 2206982"/>
                    <a:gd name="connsiteY48" fmla="*/ 3903827 h 3932403"/>
                    <a:gd name="connsiteX49" fmla="*/ 390482 w 2206982"/>
                    <a:gd name="connsiteY49" fmla="*/ 3895062 h 3932403"/>
                    <a:gd name="connsiteX50" fmla="*/ 433785 w 2206982"/>
                    <a:gd name="connsiteY50" fmla="*/ 3823255 h 3932403"/>
                    <a:gd name="connsiteX51" fmla="*/ 499367 w 2206982"/>
                    <a:gd name="connsiteY51" fmla="*/ 3767042 h 3932403"/>
                    <a:gd name="connsiteX52" fmla="*/ 510610 w 2206982"/>
                    <a:gd name="connsiteY52" fmla="*/ 3703333 h 3932403"/>
                    <a:gd name="connsiteX53" fmla="*/ 551833 w 2206982"/>
                    <a:gd name="connsiteY53" fmla="*/ 3632130 h 3932403"/>
                    <a:gd name="connsiteX54" fmla="*/ 533095 w 2206982"/>
                    <a:gd name="connsiteY54" fmla="*/ 3545937 h 3932403"/>
                    <a:gd name="connsiteX55" fmla="*/ 596803 w 2206982"/>
                    <a:gd name="connsiteY55" fmla="*/ 3512209 h 3932403"/>
                    <a:gd name="connsiteX56" fmla="*/ 611794 w 2206982"/>
                    <a:gd name="connsiteY56" fmla="*/ 3446627 h 3932403"/>
                    <a:gd name="connsiteX57" fmla="*/ 694240 w 2206982"/>
                    <a:gd name="connsiteY57" fmla="*/ 3435384 h 3932403"/>
                    <a:gd name="connsiteX58" fmla="*/ 737336 w 2206982"/>
                    <a:gd name="connsiteY58" fmla="*/ 3377297 h 3932403"/>
                    <a:gd name="connsiteX59" fmla="*/ 742958 w 2206982"/>
                    <a:gd name="connsiteY59" fmla="*/ 3317337 h 3932403"/>
                    <a:gd name="connsiteX60" fmla="*/ 827391 w 2206982"/>
                    <a:gd name="connsiteY60" fmla="*/ 3256206 h 3932403"/>
                    <a:gd name="connsiteX61" fmla="*/ 829151 w 2206982"/>
                    <a:gd name="connsiteY61" fmla="*/ 3169309 h 3932403"/>
                    <a:gd name="connsiteX62" fmla="*/ 911597 w 2206982"/>
                    <a:gd name="connsiteY62" fmla="*/ 3122465 h 3932403"/>
                    <a:gd name="connsiteX63" fmla="*/ 877869 w 2206982"/>
                    <a:gd name="connsiteY63" fmla="*/ 3062504 h 3932403"/>
                    <a:gd name="connsiteX64" fmla="*/ 917218 w 2206982"/>
                    <a:gd name="connsiteY64" fmla="*/ 3000669 h 3932403"/>
                    <a:gd name="connsiteX65" fmla="*/ 902228 w 2206982"/>
                    <a:gd name="connsiteY65" fmla="*/ 2916350 h 3932403"/>
                    <a:gd name="connsiteX66" fmla="*/ 941577 w 2206982"/>
                    <a:gd name="connsiteY66" fmla="*/ 2858263 h 3932403"/>
                    <a:gd name="connsiteX67" fmla="*/ 930335 w 2206982"/>
                    <a:gd name="connsiteY67" fmla="*/ 2805797 h 3932403"/>
                    <a:gd name="connsiteX68" fmla="*/ 971558 w 2206982"/>
                    <a:gd name="connsiteY68" fmla="*/ 2751458 h 3932403"/>
                    <a:gd name="connsiteX69" fmla="*/ 969684 w 2206982"/>
                    <a:gd name="connsiteY69" fmla="*/ 2689624 h 3932403"/>
                    <a:gd name="connsiteX70" fmla="*/ 1033392 w 2206982"/>
                    <a:gd name="connsiteY70" fmla="*/ 2652148 h 3932403"/>
                    <a:gd name="connsiteX71" fmla="*/ 1084696 w 2206982"/>
                    <a:gd name="connsiteY71" fmla="*/ 2565634 h 3932403"/>
                    <a:gd name="connsiteX72" fmla="*/ 1074615 w 2206982"/>
                    <a:gd name="connsiteY72" fmla="*/ 2504120 h 3932403"/>
                    <a:gd name="connsiteX73" fmla="*/ 1164556 w 2206982"/>
                    <a:gd name="connsiteY73" fmla="*/ 2423548 h 3932403"/>
                    <a:gd name="connsiteX74" fmla="*/ 1207653 w 2206982"/>
                    <a:gd name="connsiteY74" fmla="*/ 2346724 h 3932403"/>
                    <a:gd name="connsiteX75" fmla="*/ 1261992 w 2206982"/>
                    <a:gd name="connsiteY75" fmla="*/ 2301753 h 3932403"/>
                    <a:gd name="connsiteX76" fmla="*/ 1297594 w 2206982"/>
                    <a:gd name="connsiteY76" fmla="*/ 2206191 h 3932403"/>
                    <a:gd name="connsiteX77" fmla="*/ 1391282 w 2206982"/>
                    <a:gd name="connsiteY77" fmla="*/ 2163094 h 3932403"/>
                    <a:gd name="connsiteX78" fmla="*/ 1408146 w 2206982"/>
                    <a:gd name="connsiteY78" fmla="*/ 2075027 h 3932403"/>
                    <a:gd name="connsiteX79" fmla="*/ 1484529 w 2206982"/>
                    <a:gd name="connsiteY79" fmla="*/ 1960918 h 3932403"/>
                    <a:gd name="connsiteX80" fmla="*/ 1447495 w 2206982"/>
                    <a:gd name="connsiteY80" fmla="*/ 1857669 h 3932403"/>
                    <a:gd name="connsiteX81" fmla="*/ 1528067 w 2206982"/>
                    <a:gd name="connsiteY81" fmla="*/ 1778971 h 3932403"/>
                    <a:gd name="connsiteX82" fmla="*/ 1505582 w 2206982"/>
                    <a:gd name="connsiteY82" fmla="*/ 1647807 h 3932403"/>
                    <a:gd name="connsiteX83" fmla="*/ 1511801 w 2206982"/>
                    <a:gd name="connsiteY83" fmla="*/ 1520175 h 3932403"/>
                    <a:gd name="connsiteX84" fmla="*/ 1466233 w 2206982"/>
                    <a:gd name="connsiteY84" fmla="*/ 1415460 h 3932403"/>
                    <a:gd name="connsiteX85" fmla="*/ 1512343 w 2206982"/>
                    <a:gd name="connsiteY85" fmla="*/ 837910 h 3932403"/>
                    <a:gd name="connsiteX86" fmla="*/ 1602740 w 2206982"/>
                    <a:gd name="connsiteY86" fmla="*/ 1112578 h 3932403"/>
                    <a:gd name="connsiteX87" fmla="*/ 1564495 w 2206982"/>
                    <a:gd name="connsiteY87" fmla="*/ 1446351 h 3932403"/>
                    <a:gd name="connsiteX88" fmla="*/ 1606766 w 2206982"/>
                    <a:gd name="connsiteY88" fmla="*/ 1473547 h 3932403"/>
                    <a:gd name="connsiteX89" fmla="*/ 1631125 w 2206982"/>
                    <a:gd name="connsiteY89" fmla="*/ 1542876 h 3932403"/>
                    <a:gd name="connsiteX90" fmla="*/ 1764162 w 2206982"/>
                    <a:gd name="connsiteY90" fmla="*/ 1636565 h 3932403"/>
                    <a:gd name="connsiteX91" fmla="*/ 1840987 w 2206982"/>
                    <a:gd name="connsiteY91" fmla="*/ 1660924 h 3932403"/>
                    <a:gd name="connsiteX92" fmla="*/ 1849843 w 2206982"/>
                    <a:gd name="connsiteY92" fmla="*/ 1752851 h 3932403"/>
                    <a:gd name="connsiteX93" fmla="*/ 1908443 w 2206982"/>
                    <a:gd name="connsiteY93" fmla="*/ 1786466 h 3932403"/>
                    <a:gd name="connsiteX94" fmla="*/ 1925307 w 2206982"/>
                    <a:gd name="connsiteY94" fmla="*/ 1840806 h 3932403"/>
                    <a:gd name="connsiteX95" fmla="*/ 1960908 w 2206982"/>
                    <a:gd name="connsiteY95" fmla="*/ 1865165 h 3932403"/>
                    <a:gd name="connsiteX96" fmla="*/ 1940297 w 2206982"/>
                    <a:gd name="connsiteY96" fmla="*/ 1891397 h 3932403"/>
                    <a:gd name="connsiteX97" fmla="*/ 1942171 w 2206982"/>
                    <a:gd name="connsiteY97" fmla="*/ 1979465 h 3932403"/>
                    <a:gd name="connsiteX98" fmla="*/ 1910317 w 2206982"/>
                    <a:gd name="connsiteY98" fmla="*/ 2033804 h 3932403"/>
                    <a:gd name="connsiteX99" fmla="*/ 1957161 w 2206982"/>
                    <a:gd name="connsiteY99" fmla="*/ 2061910 h 3932403"/>
                    <a:gd name="connsiteX100" fmla="*/ 2006341 w 2206982"/>
                    <a:gd name="connsiteY100" fmla="*/ 2134759 h 3932403"/>
                    <a:gd name="connsiteX101" fmla="*/ 1917812 w 2206982"/>
                    <a:gd name="connsiteY101" fmla="*/ 2202443 h 3932403"/>
                    <a:gd name="connsiteX102" fmla="*/ 1906569 w 2206982"/>
                    <a:gd name="connsiteY102" fmla="*/ 2254909 h 3932403"/>
                    <a:gd name="connsiteX103" fmla="*/ 1867220 w 2206982"/>
                    <a:gd name="connsiteY103" fmla="*/ 2290510 h 3932403"/>
                    <a:gd name="connsiteX104" fmla="*/ 1863472 w 2206982"/>
                    <a:gd name="connsiteY104" fmla="*/ 2331733 h 3932403"/>
                    <a:gd name="connsiteX105" fmla="*/ 1799764 w 2206982"/>
                    <a:gd name="connsiteY105" fmla="*/ 2380451 h 3932403"/>
                    <a:gd name="connsiteX106" fmla="*/ 1814826 w 2206982"/>
                    <a:gd name="connsiteY106" fmla="*/ 2461578 h 3932403"/>
                    <a:gd name="connsiteX107" fmla="*/ 1846608 w 2206982"/>
                    <a:gd name="connsiteY107" fmla="*/ 2489130 h 3932403"/>
                    <a:gd name="connsiteX108" fmla="*/ 1833492 w 2206982"/>
                    <a:gd name="connsiteY108" fmla="*/ 2547217 h 3932403"/>
                    <a:gd name="connsiteX109" fmla="*/ 1869094 w 2206982"/>
                    <a:gd name="connsiteY109" fmla="*/ 2560333 h 3932403"/>
                    <a:gd name="connsiteX110" fmla="*/ 1893453 w 2206982"/>
                    <a:gd name="connsiteY110" fmla="*/ 2610925 h 3932403"/>
                    <a:gd name="connsiteX111" fmla="*/ 1919685 w 2206982"/>
                    <a:gd name="connsiteY111" fmla="*/ 2603430 h 3932403"/>
                    <a:gd name="connsiteX112" fmla="*/ 1964656 w 2206982"/>
                    <a:gd name="connsiteY112" fmla="*/ 2633410 h 3932403"/>
                    <a:gd name="connsiteX113" fmla="*/ 1994636 w 2206982"/>
                    <a:gd name="connsiteY113" fmla="*/ 2607178 h 3932403"/>
                    <a:gd name="connsiteX114" fmla="*/ 2037341 w 2206982"/>
                    <a:gd name="connsiteY114" fmla="*/ 2600651 h 3932403"/>
                    <a:gd name="connsiteX115" fmla="*/ 2018995 w 2206982"/>
                    <a:gd name="connsiteY115" fmla="*/ 2440412 h 3932403"/>
                    <a:gd name="connsiteX116" fmla="*/ 2206893 w 2206982"/>
                    <a:gd name="connsiteY116" fmla="*/ 1797281 h 3932403"/>
                    <a:gd name="connsiteX117" fmla="*/ 2004005 w 2206982"/>
                    <a:gd name="connsiteY117" fmla="*/ 1475420 h 3932403"/>
                    <a:gd name="connsiteX118" fmla="*/ 1787011 w 2206982"/>
                    <a:gd name="connsiteY118" fmla="*/ 1185590 h 3932403"/>
                    <a:gd name="connsiteX119" fmla="*/ 1751046 w 2206982"/>
                    <a:gd name="connsiteY119" fmla="*/ 881435 h 3932403"/>
                    <a:gd name="connsiteX120" fmla="*/ 1797441 w 2206982"/>
                    <a:gd name="connsiteY120" fmla="*/ 413740 h 3932403"/>
                    <a:gd name="connsiteX121" fmla="*/ 1860024 w 2206982"/>
                    <a:gd name="connsiteY121" fmla="*/ 90397 h 3932403"/>
                    <a:gd name="connsiteX122" fmla="*/ 1209862 w 2206982"/>
                    <a:gd name="connsiteY122"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27967 w 2206982"/>
                    <a:gd name="connsiteY34" fmla="*/ 2224928 h 3932403"/>
                    <a:gd name="connsiteX35" fmla="*/ 774812 w 2206982"/>
                    <a:gd name="connsiteY35" fmla="*/ 2275520 h 3932403"/>
                    <a:gd name="connsiteX36" fmla="*/ 804792 w 2206982"/>
                    <a:gd name="connsiteY36" fmla="*/ 2168715 h 3932403"/>
                    <a:gd name="connsiteX37" fmla="*/ 801044 w 2206982"/>
                    <a:gd name="connsiteY37" fmla="*/ 2011319 h 3932403"/>
                    <a:gd name="connsiteX38" fmla="*/ 920966 w 2206982"/>
                    <a:gd name="connsiteY38" fmla="*/ 2031930 h 3932403"/>
                    <a:gd name="connsiteX39" fmla="*/ 975305 w 2206982"/>
                    <a:gd name="connsiteY39" fmla="*/ 1971969 h 3932403"/>
                    <a:gd name="connsiteX40" fmla="*/ 1053405 w 2206982"/>
                    <a:gd name="connsiteY40" fmla="*/ 1947011 h 3932403"/>
                    <a:gd name="connsiteX41" fmla="*/ 1162682 w 2206982"/>
                    <a:gd name="connsiteY41" fmla="*/ 1795834 h 3932403"/>
                    <a:gd name="connsiteX42" fmla="*/ 1189000 w 2206982"/>
                    <a:gd name="connsiteY42" fmla="*/ 1880952 h 3932403"/>
                    <a:gd name="connsiteX43" fmla="*/ 771826 w 2206982"/>
                    <a:gd name="connsiteY43" fmla="*/ 2489869 h 3932403"/>
                    <a:gd name="connsiteX44" fmla="*/ 656764 w 2206982"/>
                    <a:gd name="connsiteY44" fmla="*/ 2764573 h 3932403"/>
                    <a:gd name="connsiteX45" fmla="*/ 632711 w 2206982"/>
                    <a:gd name="connsiteY45" fmla="*/ 3066543 h 3932403"/>
                    <a:gd name="connsiteX46" fmla="*/ 333479 w 2206982"/>
                    <a:gd name="connsiteY46" fmla="*/ 3456942 h 3932403"/>
                    <a:gd name="connsiteX47" fmla="*/ 326981 w 2206982"/>
                    <a:gd name="connsiteY47" fmla="*/ 3742682 h 3932403"/>
                    <a:gd name="connsiteX48" fmla="*/ 297000 w 2206982"/>
                    <a:gd name="connsiteY48" fmla="*/ 3922565 h 3932403"/>
                    <a:gd name="connsiteX49" fmla="*/ 353213 w 2206982"/>
                    <a:gd name="connsiteY49" fmla="*/ 3903827 h 3932403"/>
                    <a:gd name="connsiteX50" fmla="*/ 390482 w 2206982"/>
                    <a:gd name="connsiteY50" fmla="*/ 3895062 h 3932403"/>
                    <a:gd name="connsiteX51" fmla="*/ 433785 w 2206982"/>
                    <a:gd name="connsiteY51" fmla="*/ 3823255 h 3932403"/>
                    <a:gd name="connsiteX52" fmla="*/ 499367 w 2206982"/>
                    <a:gd name="connsiteY52" fmla="*/ 3767042 h 3932403"/>
                    <a:gd name="connsiteX53" fmla="*/ 510610 w 2206982"/>
                    <a:gd name="connsiteY53" fmla="*/ 3703333 h 3932403"/>
                    <a:gd name="connsiteX54" fmla="*/ 551833 w 2206982"/>
                    <a:gd name="connsiteY54" fmla="*/ 3632130 h 3932403"/>
                    <a:gd name="connsiteX55" fmla="*/ 533095 w 2206982"/>
                    <a:gd name="connsiteY55" fmla="*/ 3545937 h 3932403"/>
                    <a:gd name="connsiteX56" fmla="*/ 596803 w 2206982"/>
                    <a:gd name="connsiteY56" fmla="*/ 3512209 h 3932403"/>
                    <a:gd name="connsiteX57" fmla="*/ 611794 w 2206982"/>
                    <a:gd name="connsiteY57" fmla="*/ 3446627 h 3932403"/>
                    <a:gd name="connsiteX58" fmla="*/ 694240 w 2206982"/>
                    <a:gd name="connsiteY58" fmla="*/ 3435384 h 3932403"/>
                    <a:gd name="connsiteX59" fmla="*/ 737336 w 2206982"/>
                    <a:gd name="connsiteY59" fmla="*/ 3377297 h 3932403"/>
                    <a:gd name="connsiteX60" fmla="*/ 742958 w 2206982"/>
                    <a:gd name="connsiteY60" fmla="*/ 3317337 h 3932403"/>
                    <a:gd name="connsiteX61" fmla="*/ 827391 w 2206982"/>
                    <a:gd name="connsiteY61" fmla="*/ 3256206 h 3932403"/>
                    <a:gd name="connsiteX62" fmla="*/ 829151 w 2206982"/>
                    <a:gd name="connsiteY62" fmla="*/ 3169309 h 3932403"/>
                    <a:gd name="connsiteX63" fmla="*/ 911597 w 2206982"/>
                    <a:gd name="connsiteY63" fmla="*/ 3122465 h 3932403"/>
                    <a:gd name="connsiteX64" fmla="*/ 877869 w 2206982"/>
                    <a:gd name="connsiteY64" fmla="*/ 3062504 h 3932403"/>
                    <a:gd name="connsiteX65" fmla="*/ 917218 w 2206982"/>
                    <a:gd name="connsiteY65" fmla="*/ 3000669 h 3932403"/>
                    <a:gd name="connsiteX66" fmla="*/ 902228 w 2206982"/>
                    <a:gd name="connsiteY66" fmla="*/ 2916350 h 3932403"/>
                    <a:gd name="connsiteX67" fmla="*/ 941577 w 2206982"/>
                    <a:gd name="connsiteY67" fmla="*/ 2858263 h 3932403"/>
                    <a:gd name="connsiteX68" fmla="*/ 930335 w 2206982"/>
                    <a:gd name="connsiteY68" fmla="*/ 2805797 h 3932403"/>
                    <a:gd name="connsiteX69" fmla="*/ 971558 w 2206982"/>
                    <a:gd name="connsiteY69" fmla="*/ 2751458 h 3932403"/>
                    <a:gd name="connsiteX70" fmla="*/ 969684 w 2206982"/>
                    <a:gd name="connsiteY70" fmla="*/ 2689624 h 3932403"/>
                    <a:gd name="connsiteX71" fmla="*/ 1033392 w 2206982"/>
                    <a:gd name="connsiteY71" fmla="*/ 2652148 h 3932403"/>
                    <a:gd name="connsiteX72" fmla="*/ 1084696 w 2206982"/>
                    <a:gd name="connsiteY72" fmla="*/ 2565634 h 3932403"/>
                    <a:gd name="connsiteX73" fmla="*/ 1074615 w 2206982"/>
                    <a:gd name="connsiteY73" fmla="*/ 2504120 h 3932403"/>
                    <a:gd name="connsiteX74" fmla="*/ 1164556 w 2206982"/>
                    <a:gd name="connsiteY74" fmla="*/ 2423548 h 3932403"/>
                    <a:gd name="connsiteX75" fmla="*/ 1207653 w 2206982"/>
                    <a:gd name="connsiteY75" fmla="*/ 2346724 h 3932403"/>
                    <a:gd name="connsiteX76" fmla="*/ 1261992 w 2206982"/>
                    <a:gd name="connsiteY76" fmla="*/ 2301753 h 3932403"/>
                    <a:gd name="connsiteX77" fmla="*/ 1297594 w 2206982"/>
                    <a:gd name="connsiteY77" fmla="*/ 2206191 h 3932403"/>
                    <a:gd name="connsiteX78" fmla="*/ 1391282 w 2206982"/>
                    <a:gd name="connsiteY78" fmla="*/ 2163094 h 3932403"/>
                    <a:gd name="connsiteX79" fmla="*/ 1408146 w 2206982"/>
                    <a:gd name="connsiteY79" fmla="*/ 2075027 h 3932403"/>
                    <a:gd name="connsiteX80" fmla="*/ 1484529 w 2206982"/>
                    <a:gd name="connsiteY80" fmla="*/ 1960918 h 3932403"/>
                    <a:gd name="connsiteX81" fmla="*/ 1447495 w 2206982"/>
                    <a:gd name="connsiteY81" fmla="*/ 1857669 h 3932403"/>
                    <a:gd name="connsiteX82" fmla="*/ 1528067 w 2206982"/>
                    <a:gd name="connsiteY82" fmla="*/ 1778971 h 3932403"/>
                    <a:gd name="connsiteX83" fmla="*/ 1505582 w 2206982"/>
                    <a:gd name="connsiteY83" fmla="*/ 1647807 h 3932403"/>
                    <a:gd name="connsiteX84" fmla="*/ 1511801 w 2206982"/>
                    <a:gd name="connsiteY84" fmla="*/ 1520175 h 3932403"/>
                    <a:gd name="connsiteX85" fmla="*/ 1466233 w 2206982"/>
                    <a:gd name="connsiteY85" fmla="*/ 1415460 h 3932403"/>
                    <a:gd name="connsiteX86" fmla="*/ 1512343 w 2206982"/>
                    <a:gd name="connsiteY86" fmla="*/ 837910 h 3932403"/>
                    <a:gd name="connsiteX87" fmla="*/ 1602740 w 2206982"/>
                    <a:gd name="connsiteY87" fmla="*/ 1112578 h 3932403"/>
                    <a:gd name="connsiteX88" fmla="*/ 1564495 w 2206982"/>
                    <a:gd name="connsiteY88" fmla="*/ 1446351 h 3932403"/>
                    <a:gd name="connsiteX89" fmla="*/ 1606766 w 2206982"/>
                    <a:gd name="connsiteY89" fmla="*/ 1473547 h 3932403"/>
                    <a:gd name="connsiteX90" fmla="*/ 1631125 w 2206982"/>
                    <a:gd name="connsiteY90" fmla="*/ 1542876 h 3932403"/>
                    <a:gd name="connsiteX91" fmla="*/ 1764162 w 2206982"/>
                    <a:gd name="connsiteY91" fmla="*/ 1636565 h 3932403"/>
                    <a:gd name="connsiteX92" fmla="*/ 1840987 w 2206982"/>
                    <a:gd name="connsiteY92" fmla="*/ 1660924 h 3932403"/>
                    <a:gd name="connsiteX93" fmla="*/ 1849843 w 2206982"/>
                    <a:gd name="connsiteY93" fmla="*/ 1752851 h 3932403"/>
                    <a:gd name="connsiteX94" fmla="*/ 1908443 w 2206982"/>
                    <a:gd name="connsiteY94" fmla="*/ 1786466 h 3932403"/>
                    <a:gd name="connsiteX95" fmla="*/ 1925307 w 2206982"/>
                    <a:gd name="connsiteY95" fmla="*/ 1840806 h 3932403"/>
                    <a:gd name="connsiteX96" fmla="*/ 1960908 w 2206982"/>
                    <a:gd name="connsiteY96" fmla="*/ 1865165 h 3932403"/>
                    <a:gd name="connsiteX97" fmla="*/ 1940297 w 2206982"/>
                    <a:gd name="connsiteY97" fmla="*/ 1891397 h 3932403"/>
                    <a:gd name="connsiteX98" fmla="*/ 1942171 w 2206982"/>
                    <a:gd name="connsiteY98" fmla="*/ 1979465 h 3932403"/>
                    <a:gd name="connsiteX99" fmla="*/ 1910317 w 2206982"/>
                    <a:gd name="connsiteY99" fmla="*/ 2033804 h 3932403"/>
                    <a:gd name="connsiteX100" fmla="*/ 1957161 w 2206982"/>
                    <a:gd name="connsiteY100" fmla="*/ 2061910 h 3932403"/>
                    <a:gd name="connsiteX101" fmla="*/ 2006341 w 2206982"/>
                    <a:gd name="connsiteY101" fmla="*/ 2134759 h 3932403"/>
                    <a:gd name="connsiteX102" fmla="*/ 1917812 w 2206982"/>
                    <a:gd name="connsiteY102" fmla="*/ 2202443 h 3932403"/>
                    <a:gd name="connsiteX103" fmla="*/ 1906569 w 2206982"/>
                    <a:gd name="connsiteY103" fmla="*/ 2254909 h 3932403"/>
                    <a:gd name="connsiteX104" fmla="*/ 1867220 w 2206982"/>
                    <a:gd name="connsiteY104" fmla="*/ 2290510 h 3932403"/>
                    <a:gd name="connsiteX105" fmla="*/ 1863472 w 2206982"/>
                    <a:gd name="connsiteY105" fmla="*/ 2331733 h 3932403"/>
                    <a:gd name="connsiteX106" fmla="*/ 1799764 w 2206982"/>
                    <a:gd name="connsiteY106" fmla="*/ 2380451 h 3932403"/>
                    <a:gd name="connsiteX107" fmla="*/ 1814826 w 2206982"/>
                    <a:gd name="connsiteY107" fmla="*/ 2461578 h 3932403"/>
                    <a:gd name="connsiteX108" fmla="*/ 1846608 w 2206982"/>
                    <a:gd name="connsiteY108" fmla="*/ 2489130 h 3932403"/>
                    <a:gd name="connsiteX109" fmla="*/ 1833492 w 2206982"/>
                    <a:gd name="connsiteY109" fmla="*/ 2547217 h 3932403"/>
                    <a:gd name="connsiteX110" fmla="*/ 1869094 w 2206982"/>
                    <a:gd name="connsiteY110" fmla="*/ 2560333 h 3932403"/>
                    <a:gd name="connsiteX111" fmla="*/ 1893453 w 2206982"/>
                    <a:gd name="connsiteY111" fmla="*/ 2610925 h 3932403"/>
                    <a:gd name="connsiteX112" fmla="*/ 1919685 w 2206982"/>
                    <a:gd name="connsiteY112" fmla="*/ 2603430 h 3932403"/>
                    <a:gd name="connsiteX113" fmla="*/ 1964656 w 2206982"/>
                    <a:gd name="connsiteY113" fmla="*/ 2633410 h 3932403"/>
                    <a:gd name="connsiteX114" fmla="*/ 1994636 w 2206982"/>
                    <a:gd name="connsiteY114" fmla="*/ 2607178 h 3932403"/>
                    <a:gd name="connsiteX115" fmla="*/ 2037341 w 2206982"/>
                    <a:gd name="connsiteY115" fmla="*/ 2600651 h 3932403"/>
                    <a:gd name="connsiteX116" fmla="*/ 2018995 w 2206982"/>
                    <a:gd name="connsiteY116" fmla="*/ 2440412 h 3932403"/>
                    <a:gd name="connsiteX117" fmla="*/ 2206893 w 2206982"/>
                    <a:gd name="connsiteY117" fmla="*/ 1797281 h 3932403"/>
                    <a:gd name="connsiteX118" fmla="*/ 2004005 w 2206982"/>
                    <a:gd name="connsiteY118" fmla="*/ 1475420 h 3932403"/>
                    <a:gd name="connsiteX119" fmla="*/ 1787011 w 2206982"/>
                    <a:gd name="connsiteY119" fmla="*/ 1185590 h 3932403"/>
                    <a:gd name="connsiteX120" fmla="*/ 1751046 w 2206982"/>
                    <a:gd name="connsiteY120" fmla="*/ 881435 h 3932403"/>
                    <a:gd name="connsiteX121" fmla="*/ 1797441 w 2206982"/>
                    <a:gd name="connsiteY121" fmla="*/ 413740 h 3932403"/>
                    <a:gd name="connsiteX122" fmla="*/ 1860024 w 2206982"/>
                    <a:gd name="connsiteY122" fmla="*/ 90397 h 3932403"/>
                    <a:gd name="connsiteX123" fmla="*/ 1209862 w 2206982"/>
                    <a:gd name="connsiteY123" fmla="*/ 0 h 393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206982" h="3932403">
                      <a:moveTo>
                        <a:pt x="1209862" y="0"/>
                      </a:moveTo>
                      <a:cubicBezTo>
                        <a:pt x="1148438" y="263078"/>
                        <a:pt x="1058909" y="518661"/>
                        <a:pt x="1034960" y="791108"/>
                      </a:cubicBezTo>
                      <a:cubicBezTo>
                        <a:pt x="989109" y="1025747"/>
                        <a:pt x="1008837" y="1121728"/>
                        <a:pt x="996714" y="1335756"/>
                      </a:cubicBezTo>
                      <a:cubicBezTo>
                        <a:pt x="1053715" y="1664718"/>
                        <a:pt x="655392" y="1736973"/>
                        <a:pt x="427580" y="1852325"/>
                      </a:cubicBezTo>
                      <a:cubicBezTo>
                        <a:pt x="259254" y="1903914"/>
                        <a:pt x="278305" y="2034202"/>
                        <a:pt x="276745" y="2097034"/>
                      </a:cubicBezTo>
                      <a:cubicBezTo>
                        <a:pt x="279125" y="2162151"/>
                        <a:pt x="422037" y="2249752"/>
                        <a:pt x="383194" y="2346723"/>
                      </a:cubicBezTo>
                      <a:cubicBezTo>
                        <a:pt x="296003" y="2405446"/>
                        <a:pt x="184453" y="2381724"/>
                        <a:pt x="121621" y="2444194"/>
                      </a:cubicBezTo>
                      <a:cubicBezTo>
                        <a:pt x="69155" y="2508840"/>
                        <a:pt x="81187" y="2574266"/>
                        <a:pt x="81517" y="2646526"/>
                      </a:cubicBezTo>
                      <a:cubicBezTo>
                        <a:pt x="61236" y="2713165"/>
                        <a:pt x="-82335" y="2898801"/>
                        <a:pt x="67389" y="2845900"/>
                      </a:cubicBezTo>
                      <a:cubicBezTo>
                        <a:pt x="69575" y="2880877"/>
                        <a:pt x="81349" y="2830907"/>
                        <a:pt x="98381" y="2826409"/>
                      </a:cubicBezTo>
                      <a:cubicBezTo>
                        <a:pt x="115413" y="2821911"/>
                        <a:pt x="150846" y="2824223"/>
                        <a:pt x="169584" y="2818914"/>
                      </a:cubicBezTo>
                      <a:cubicBezTo>
                        <a:pt x="188322" y="2813605"/>
                        <a:pt x="165837" y="2792681"/>
                        <a:pt x="178953" y="2783312"/>
                      </a:cubicBezTo>
                      <a:cubicBezTo>
                        <a:pt x="192069" y="2773943"/>
                        <a:pt x="233292" y="2772694"/>
                        <a:pt x="248282" y="2762701"/>
                      </a:cubicBezTo>
                      <a:cubicBezTo>
                        <a:pt x="263272" y="2752708"/>
                        <a:pt x="240787" y="2719604"/>
                        <a:pt x="246408" y="2706488"/>
                      </a:cubicBezTo>
                      <a:cubicBezTo>
                        <a:pt x="252029" y="2693372"/>
                        <a:pt x="273578" y="2692122"/>
                        <a:pt x="282010" y="2684002"/>
                      </a:cubicBezTo>
                      <a:cubicBezTo>
                        <a:pt x="290442" y="2675882"/>
                        <a:pt x="277638" y="2667762"/>
                        <a:pt x="287631" y="2650274"/>
                      </a:cubicBezTo>
                      <a:cubicBezTo>
                        <a:pt x="297624" y="2632786"/>
                        <a:pt x="323858" y="2590938"/>
                        <a:pt x="341971" y="2579071"/>
                      </a:cubicBezTo>
                      <a:cubicBezTo>
                        <a:pt x="360084" y="2567204"/>
                        <a:pt x="374762" y="2592187"/>
                        <a:pt x="388815" y="2594061"/>
                      </a:cubicBezTo>
                      <a:cubicBezTo>
                        <a:pt x="402868" y="2595935"/>
                        <a:pt x="407240" y="2581882"/>
                        <a:pt x="416921" y="2580945"/>
                      </a:cubicBezTo>
                      <a:cubicBezTo>
                        <a:pt x="426602" y="2580008"/>
                        <a:pt x="436909" y="2600932"/>
                        <a:pt x="446902" y="2588440"/>
                      </a:cubicBezTo>
                      <a:cubicBezTo>
                        <a:pt x="461892" y="2576573"/>
                        <a:pt x="471261" y="2527230"/>
                        <a:pt x="486251" y="2515363"/>
                      </a:cubicBezTo>
                      <a:cubicBezTo>
                        <a:pt x="518730" y="2497874"/>
                        <a:pt x="506238" y="2562832"/>
                        <a:pt x="538717" y="2545343"/>
                      </a:cubicBezTo>
                      <a:cubicBezTo>
                        <a:pt x="551521" y="2545343"/>
                        <a:pt x="541527" y="2517861"/>
                        <a:pt x="553707" y="2507868"/>
                      </a:cubicBezTo>
                      <a:cubicBezTo>
                        <a:pt x="565887" y="2497875"/>
                        <a:pt x="605236" y="2498812"/>
                        <a:pt x="611794" y="2485383"/>
                      </a:cubicBezTo>
                      <a:cubicBezTo>
                        <a:pt x="624598" y="2469456"/>
                        <a:pt x="591985" y="2448030"/>
                        <a:pt x="602425" y="2434791"/>
                      </a:cubicBezTo>
                      <a:cubicBezTo>
                        <a:pt x="612865" y="2421552"/>
                        <a:pt x="662878" y="2420315"/>
                        <a:pt x="674433" y="2405949"/>
                      </a:cubicBezTo>
                      <a:cubicBezTo>
                        <a:pt x="673540" y="2386832"/>
                        <a:pt x="685764" y="2367714"/>
                        <a:pt x="684871" y="2348597"/>
                      </a:cubicBezTo>
                      <a:cubicBezTo>
                        <a:pt x="682373" y="2332982"/>
                        <a:pt x="651767" y="2326737"/>
                        <a:pt x="649269" y="2311122"/>
                      </a:cubicBezTo>
                      <a:cubicBezTo>
                        <a:pt x="646146" y="2272397"/>
                        <a:pt x="678625" y="2274896"/>
                        <a:pt x="675502" y="2236171"/>
                      </a:cubicBezTo>
                      <a:cubicBezTo>
                        <a:pt x="669256" y="2209938"/>
                        <a:pt x="646146" y="2232424"/>
                        <a:pt x="639900" y="2206191"/>
                      </a:cubicBezTo>
                      <a:cubicBezTo>
                        <a:pt x="631780" y="2191201"/>
                        <a:pt x="662698" y="2159659"/>
                        <a:pt x="660512" y="2140609"/>
                      </a:cubicBezTo>
                      <a:cubicBezTo>
                        <a:pt x="658326" y="2121559"/>
                        <a:pt x="624637" y="2104813"/>
                        <a:pt x="626784" y="2091891"/>
                      </a:cubicBezTo>
                      <a:cubicBezTo>
                        <a:pt x="628931" y="2078969"/>
                        <a:pt x="627173" y="2058706"/>
                        <a:pt x="639665" y="2068699"/>
                      </a:cubicBezTo>
                      <a:cubicBezTo>
                        <a:pt x="652157" y="2078692"/>
                        <a:pt x="692327" y="2079281"/>
                        <a:pt x="707356" y="2097512"/>
                      </a:cubicBezTo>
                      <a:cubicBezTo>
                        <a:pt x="722385" y="2115743"/>
                        <a:pt x="716724" y="2195260"/>
                        <a:pt x="727967" y="2224928"/>
                      </a:cubicBezTo>
                      <a:cubicBezTo>
                        <a:pt x="739210" y="2254596"/>
                        <a:pt x="764818" y="2283327"/>
                        <a:pt x="774812" y="2275520"/>
                      </a:cubicBezTo>
                      <a:cubicBezTo>
                        <a:pt x="784806" y="2267713"/>
                        <a:pt x="800420" y="2212749"/>
                        <a:pt x="804792" y="2168715"/>
                      </a:cubicBezTo>
                      <a:cubicBezTo>
                        <a:pt x="809164" y="2124682"/>
                        <a:pt x="778871" y="2035678"/>
                        <a:pt x="801044" y="2011319"/>
                      </a:cubicBezTo>
                      <a:cubicBezTo>
                        <a:pt x="845390" y="1999452"/>
                        <a:pt x="876620" y="2043797"/>
                        <a:pt x="920966" y="2031930"/>
                      </a:cubicBezTo>
                      <a:cubicBezTo>
                        <a:pt x="946574" y="2014442"/>
                        <a:pt x="949697" y="1989457"/>
                        <a:pt x="975305" y="1971969"/>
                      </a:cubicBezTo>
                      <a:lnTo>
                        <a:pt x="1053405" y="1947011"/>
                      </a:lnTo>
                      <a:cubicBezTo>
                        <a:pt x="1124183" y="1894745"/>
                        <a:pt x="1063798" y="1825615"/>
                        <a:pt x="1162682" y="1795834"/>
                      </a:cubicBezTo>
                      <a:cubicBezTo>
                        <a:pt x="1197687" y="1812340"/>
                        <a:pt x="1185849" y="1851330"/>
                        <a:pt x="1189000" y="1880952"/>
                      </a:cubicBezTo>
                      <a:cubicBezTo>
                        <a:pt x="1125518" y="2122649"/>
                        <a:pt x="957103" y="2265036"/>
                        <a:pt x="771826" y="2489869"/>
                      </a:cubicBezTo>
                      <a:cubicBezTo>
                        <a:pt x="685931" y="2636827"/>
                        <a:pt x="678388" y="2668773"/>
                        <a:pt x="656764" y="2764573"/>
                      </a:cubicBezTo>
                      <a:cubicBezTo>
                        <a:pt x="635140" y="2860373"/>
                        <a:pt x="696898" y="2937095"/>
                        <a:pt x="632711" y="3066543"/>
                      </a:cubicBezTo>
                      <a:cubicBezTo>
                        <a:pt x="517977" y="3224158"/>
                        <a:pt x="446340" y="3271221"/>
                        <a:pt x="333479" y="3456942"/>
                      </a:cubicBezTo>
                      <a:cubicBezTo>
                        <a:pt x="276590" y="3563386"/>
                        <a:pt x="305925" y="3626566"/>
                        <a:pt x="326981" y="3742682"/>
                      </a:cubicBezTo>
                      <a:cubicBezTo>
                        <a:pt x="324024" y="3819661"/>
                        <a:pt x="239572" y="3884052"/>
                        <a:pt x="297000" y="3922565"/>
                      </a:cubicBezTo>
                      <a:cubicBezTo>
                        <a:pt x="301372" y="3951296"/>
                        <a:pt x="337633" y="3908411"/>
                        <a:pt x="353213" y="3903827"/>
                      </a:cubicBezTo>
                      <a:cubicBezTo>
                        <a:pt x="368793" y="3899243"/>
                        <a:pt x="377053" y="3910364"/>
                        <a:pt x="390482" y="3895062"/>
                      </a:cubicBezTo>
                      <a:cubicBezTo>
                        <a:pt x="412030" y="3910364"/>
                        <a:pt x="415638" y="3844592"/>
                        <a:pt x="433785" y="3823255"/>
                      </a:cubicBezTo>
                      <a:cubicBezTo>
                        <a:pt x="451932" y="3801918"/>
                        <a:pt x="490310" y="3788903"/>
                        <a:pt x="499367" y="3767042"/>
                      </a:cubicBezTo>
                      <a:cubicBezTo>
                        <a:pt x="523761" y="3733838"/>
                        <a:pt x="501866" y="3725818"/>
                        <a:pt x="510610" y="3703333"/>
                      </a:cubicBezTo>
                      <a:cubicBezTo>
                        <a:pt x="519354" y="3680848"/>
                        <a:pt x="552458" y="3657114"/>
                        <a:pt x="551833" y="3632130"/>
                      </a:cubicBezTo>
                      <a:cubicBezTo>
                        <a:pt x="551208" y="3607147"/>
                        <a:pt x="519979" y="3558117"/>
                        <a:pt x="533095" y="3545937"/>
                      </a:cubicBezTo>
                      <a:cubicBezTo>
                        <a:pt x="546211" y="3533757"/>
                        <a:pt x="590557" y="3531571"/>
                        <a:pt x="596803" y="3512209"/>
                      </a:cubicBezTo>
                      <a:cubicBezTo>
                        <a:pt x="603049" y="3492847"/>
                        <a:pt x="599614" y="3466926"/>
                        <a:pt x="611794" y="3446627"/>
                      </a:cubicBezTo>
                      <a:cubicBezTo>
                        <a:pt x="631156" y="3427889"/>
                        <a:pt x="674878" y="3454122"/>
                        <a:pt x="694240" y="3435384"/>
                      </a:cubicBezTo>
                      <a:cubicBezTo>
                        <a:pt x="711729" y="3424454"/>
                        <a:pt x="729216" y="3396971"/>
                        <a:pt x="737336" y="3377297"/>
                      </a:cubicBezTo>
                      <a:cubicBezTo>
                        <a:pt x="745456" y="3357623"/>
                        <a:pt x="724514" y="3338143"/>
                        <a:pt x="742958" y="3317337"/>
                      </a:cubicBezTo>
                      <a:lnTo>
                        <a:pt x="827391" y="3256206"/>
                      </a:lnTo>
                      <a:cubicBezTo>
                        <a:pt x="873611" y="3211860"/>
                        <a:pt x="815117" y="3191599"/>
                        <a:pt x="829151" y="3169309"/>
                      </a:cubicBezTo>
                      <a:cubicBezTo>
                        <a:pt x="843185" y="3147019"/>
                        <a:pt x="913471" y="3142139"/>
                        <a:pt x="911597" y="3122465"/>
                      </a:cubicBezTo>
                      <a:cubicBezTo>
                        <a:pt x="921571" y="3094553"/>
                        <a:pt x="879430" y="3096856"/>
                        <a:pt x="877869" y="3062504"/>
                      </a:cubicBezTo>
                      <a:cubicBezTo>
                        <a:pt x="874122" y="3042205"/>
                        <a:pt x="913158" y="3025028"/>
                        <a:pt x="917218" y="3000669"/>
                      </a:cubicBezTo>
                      <a:cubicBezTo>
                        <a:pt x="921278" y="2976310"/>
                        <a:pt x="893484" y="2940084"/>
                        <a:pt x="902228" y="2916350"/>
                      </a:cubicBezTo>
                      <a:cubicBezTo>
                        <a:pt x="910972" y="2892616"/>
                        <a:pt x="940328" y="2881373"/>
                        <a:pt x="941577" y="2858263"/>
                      </a:cubicBezTo>
                      <a:cubicBezTo>
                        <a:pt x="942826" y="2835153"/>
                        <a:pt x="922215" y="2822349"/>
                        <a:pt x="930335" y="2805797"/>
                      </a:cubicBezTo>
                      <a:cubicBezTo>
                        <a:pt x="938455" y="2789245"/>
                        <a:pt x="970309" y="2770820"/>
                        <a:pt x="971558" y="2751458"/>
                      </a:cubicBezTo>
                      <a:cubicBezTo>
                        <a:pt x="972807" y="2732096"/>
                        <a:pt x="955943" y="2705239"/>
                        <a:pt x="969684" y="2689624"/>
                      </a:cubicBezTo>
                      <a:cubicBezTo>
                        <a:pt x="990295" y="2667763"/>
                        <a:pt x="1012781" y="2674009"/>
                        <a:pt x="1033392" y="2652148"/>
                      </a:cubicBezTo>
                      <a:lnTo>
                        <a:pt x="1084696" y="2565634"/>
                      </a:lnTo>
                      <a:cubicBezTo>
                        <a:pt x="1128398" y="2447781"/>
                        <a:pt x="1039132" y="2564027"/>
                        <a:pt x="1074615" y="2504120"/>
                      </a:cubicBezTo>
                      <a:cubicBezTo>
                        <a:pt x="1082928" y="2478253"/>
                        <a:pt x="1127393" y="2473203"/>
                        <a:pt x="1164556" y="2423548"/>
                      </a:cubicBezTo>
                      <a:cubicBezTo>
                        <a:pt x="1187353" y="2400126"/>
                        <a:pt x="1191414" y="2367023"/>
                        <a:pt x="1207653" y="2346724"/>
                      </a:cubicBezTo>
                      <a:cubicBezTo>
                        <a:pt x="1223892" y="2326425"/>
                        <a:pt x="1247626" y="2327986"/>
                        <a:pt x="1261992" y="2301753"/>
                      </a:cubicBezTo>
                      <a:cubicBezTo>
                        <a:pt x="1276358" y="2275520"/>
                        <a:pt x="1273235" y="2225866"/>
                        <a:pt x="1297594" y="2206191"/>
                      </a:cubicBezTo>
                      <a:cubicBezTo>
                        <a:pt x="1321953" y="2186516"/>
                        <a:pt x="1370046" y="2182456"/>
                        <a:pt x="1391282" y="2163094"/>
                      </a:cubicBezTo>
                      <a:cubicBezTo>
                        <a:pt x="1402525" y="2138735"/>
                        <a:pt x="1396903" y="2099386"/>
                        <a:pt x="1408146" y="2075027"/>
                      </a:cubicBezTo>
                      <a:lnTo>
                        <a:pt x="1484529" y="1960918"/>
                      </a:lnTo>
                      <a:cubicBezTo>
                        <a:pt x="1499519" y="1929688"/>
                        <a:pt x="1440239" y="1887993"/>
                        <a:pt x="1447495" y="1857669"/>
                      </a:cubicBezTo>
                      <a:cubicBezTo>
                        <a:pt x="1454751" y="1827345"/>
                        <a:pt x="1526818" y="1818945"/>
                        <a:pt x="1528067" y="1778971"/>
                      </a:cubicBezTo>
                      <a:cubicBezTo>
                        <a:pt x="1526193" y="1733376"/>
                        <a:pt x="1507456" y="1693402"/>
                        <a:pt x="1505582" y="1647807"/>
                      </a:cubicBezTo>
                      <a:lnTo>
                        <a:pt x="1511801" y="1520175"/>
                      </a:lnTo>
                      <a:cubicBezTo>
                        <a:pt x="1512738" y="1480826"/>
                        <a:pt x="1466143" y="1529171"/>
                        <a:pt x="1466233" y="1415460"/>
                      </a:cubicBezTo>
                      <a:cubicBezTo>
                        <a:pt x="1466323" y="1301749"/>
                        <a:pt x="1497087" y="887766"/>
                        <a:pt x="1512343" y="837910"/>
                      </a:cubicBezTo>
                      <a:lnTo>
                        <a:pt x="1602740" y="1112578"/>
                      </a:lnTo>
                      <a:lnTo>
                        <a:pt x="1564495" y="1446351"/>
                      </a:lnTo>
                      <a:cubicBezTo>
                        <a:pt x="1563605" y="1509948"/>
                        <a:pt x="1595661" y="1457460"/>
                        <a:pt x="1606766" y="1473547"/>
                      </a:cubicBezTo>
                      <a:cubicBezTo>
                        <a:pt x="1617871" y="1489634"/>
                        <a:pt x="1603331" y="1519142"/>
                        <a:pt x="1631125" y="1542876"/>
                      </a:cubicBezTo>
                      <a:cubicBezTo>
                        <a:pt x="1664403" y="1574578"/>
                        <a:pt x="1730746" y="1616890"/>
                        <a:pt x="1764162" y="1636565"/>
                      </a:cubicBezTo>
                      <a:cubicBezTo>
                        <a:pt x="1797578" y="1656240"/>
                        <a:pt x="1832641" y="1638420"/>
                        <a:pt x="1840987" y="1660924"/>
                      </a:cubicBezTo>
                      <a:lnTo>
                        <a:pt x="1849843" y="1752851"/>
                      </a:lnTo>
                      <a:cubicBezTo>
                        <a:pt x="1905606" y="1809537"/>
                        <a:pt x="1899301" y="1770558"/>
                        <a:pt x="1908443" y="1786466"/>
                      </a:cubicBezTo>
                      <a:cubicBezTo>
                        <a:pt x="1917585" y="1802374"/>
                        <a:pt x="1915001" y="1827690"/>
                        <a:pt x="1925307" y="1840806"/>
                      </a:cubicBezTo>
                      <a:cubicBezTo>
                        <a:pt x="1935613" y="1853922"/>
                        <a:pt x="1961532" y="1852986"/>
                        <a:pt x="1960908" y="1865165"/>
                      </a:cubicBezTo>
                      <a:cubicBezTo>
                        <a:pt x="1972548" y="1898874"/>
                        <a:pt x="1948729" y="1863290"/>
                        <a:pt x="1940297" y="1891397"/>
                      </a:cubicBezTo>
                      <a:cubicBezTo>
                        <a:pt x="1933739" y="1907324"/>
                        <a:pt x="1947168" y="1955731"/>
                        <a:pt x="1942171" y="1979465"/>
                      </a:cubicBezTo>
                      <a:cubicBezTo>
                        <a:pt x="1937174" y="2003199"/>
                        <a:pt x="1904383" y="2016940"/>
                        <a:pt x="1910317" y="2033804"/>
                      </a:cubicBezTo>
                      <a:cubicBezTo>
                        <a:pt x="1924058" y="2052542"/>
                        <a:pt x="1943420" y="2043172"/>
                        <a:pt x="1957161" y="2061910"/>
                      </a:cubicBezTo>
                      <a:lnTo>
                        <a:pt x="2006341" y="2134759"/>
                      </a:lnTo>
                      <a:cubicBezTo>
                        <a:pt x="2001969" y="2160992"/>
                        <a:pt x="1940999" y="2176485"/>
                        <a:pt x="1917812" y="2202443"/>
                      </a:cubicBezTo>
                      <a:cubicBezTo>
                        <a:pt x="1898373" y="2221219"/>
                        <a:pt x="1915001" y="2240231"/>
                        <a:pt x="1906569" y="2254909"/>
                      </a:cubicBezTo>
                      <a:cubicBezTo>
                        <a:pt x="1898137" y="2269587"/>
                        <a:pt x="1871592" y="2276457"/>
                        <a:pt x="1867220" y="2290510"/>
                      </a:cubicBezTo>
                      <a:cubicBezTo>
                        <a:pt x="1839037" y="2322090"/>
                        <a:pt x="1874715" y="2316743"/>
                        <a:pt x="1863472" y="2331733"/>
                      </a:cubicBezTo>
                      <a:cubicBezTo>
                        <a:pt x="1852229" y="2346723"/>
                        <a:pt x="1803500" y="2357561"/>
                        <a:pt x="1799764" y="2380451"/>
                      </a:cubicBezTo>
                      <a:lnTo>
                        <a:pt x="1814826" y="2461578"/>
                      </a:lnTo>
                      <a:cubicBezTo>
                        <a:pt x="1817012" y="2480940"/>
                        <a:pt x="1843497" y="2474857"/>
                        <a:pt x="1846608" y="2489130"/>
                      </a:cubicBezTo>
                      <a:cubicBezTo>
                        <a:pt x="1849719" y="2503403"/>
                        <a:pt x="1824123" y="2536599"/>
                        <a:pt x="1833492" y="2547217"/>
                      </a:cubicBezTo>
                      <a:cubicBezTo>
                        <a:pt x="1840663" y="2565550"/>
                        <a:pt x="1859101" y="2549715"/>
                        <a:pt x="1869094" y="2560333"/>
                      </a:cubicBezTo>
                      <a:cubicBezTo>
                        <a:pt x="1879087" y="2570951"/>
                        <a:pt x="1883147" y="2605616"/>
                        <a:pt x="1893453" y="2610925"/>
                      </a:cubicBezTo>
                      <a:cubicBezTo>
                        <a:pt x="1903759" y="2616234"/>
                        <a:pt x="1906256" y="2595935"/>
                        <a:pt x="1919685" y="2603430"/>
                      </a:cubicBezTo>
                      <a:cubicBezTo>
                        <a:pt x="1945918" y="2614360"/>
                        <a:pt x="1945047" y="2633873"/>
                        <a:pt x="1964656" y="2633410"/>
                      </a:cubicBezTo>
                      <a:cubicBezTo>
                        <a:pt x="1978085" y="2637158"/>
                        <a:pt x="1982522" y="2612638"/>
                        <a:pt x="1994636" y="2607178"/>
                      </a:cubicBezTo>
                      <a:cubicBezTo>
                        <a:pt x="2006750" y="2601718"/>
                        <a:pt x="2034218" y="2631568"/>
                        <a:pt x="2037341" y="2600651"/>
                      </a:cubicBezTo>
                      <a:cubicBezTo>
                        <a:pt x="2051213" y="2535371"/>
                        <a:pt x="2005123" y="2505692"/>
                        <a:pt x="2018995" y="2440412"/>
                      </a:cubicBezTo>
                      <a:cubicBezTo>
                        <a:pt x="2150957" y="2214793"/>
                        <a:pt x="2207969" y="2054754"/>
                        <a:pt x="2206893" y="1797281"/>
                      </a:cubicBezTo>
                      <a:cubicBezTo>
                        <a:pt x="2210953" y="1634575"/>
                        <a:pt x="2075859" y="1569873"/>
                        <a:pt x="2004005" y="1475420"/>
                      </a:cubicBezTo>
                      <a:cubicBezTo>
                        <a:pt x="1932151" y="1380967"/>
                        <a:pt x="1822925" y="1283963"/>
                        <a:pt x="1787011" y="1185590"/>
                      </a:cubicBezTo>
                      <a:cubicBezTo>
                        <a:pt x="1787514" y="1085454"/>
                        <a:pt x="1750543" y="981571"/>
                        <a:pt x="1751046" y="881435"/>
                      </a:cubicBezTo>
                      <a:cubicBezTo>
                        <a:pt x="1753395" y="725537"/>
                        <a:pt x="1781976" y="569638"/>
                        <a:pt x="1797441" y="413740"/>
                      </a:cubicBezTo>
                      <a:lnTo>
                        <a:pt x="1860024" y="90397"/>
                      </a:lnTo>
                      <a:lnTo>
                        <a:pt x="120986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dirty="0">
                    <a:solidFill>
                      <a:prstClr val="white"/>
                    </a:solidFill>
                    <a:latin typeface="Calibri" panose="020F0502020204030204"/>
                  </a:endParaRPr>
                </a:p>
              </p:txBody>
            </p:sp>
            <p:sp>
              <p:nvSpPr>
                <p:cNvPr id="136" name="Freeform: Shape 135">
                  <a:extLst>
                    <a:ext uri="{FF2B5EF4-FFF2-40B4-BE49-F238E27FC236}">
                      <a16:creationId xmlns:a16="http://schemas.microsoft.com/office/drawing/2014/main" id="{24B8C7AA-2BB0-49EC-B47E-71187CC1F1E2}"/>
                    </a:ext>
                  </a:extLst>
                </p:cNvPr>
                <p:cNvSpPr/>
                <p:nvPr/>
              </p:nvSpPr>
              <p:spPr>
                <a:xfrm>
                  <a:off x="7762324" y="2069103"/>
                  <a:ext cx="613321" cy="2454444"/>
                </a:xfrm>
                <a:custGeom>
                  <a:avLst/>
                  <a:gdLst>
                    <a:gd name="connsiteX0" fmla="*/ 137316 w 639768"/>
                    <a:gd name="connsiteY0" fmla="*/ 56175 h 2459206"/>
                    <a:gd name="connsiteX1" fmla="*/ 0 w 639768"/>
                    <a:gd name="connsiteY1" fmla="*/ 305840 h 2459206"/>
                    <a:gd name="connsiteX2" fmla="*/ 352652 w 639768"/>
                    <a:gd name="connsiteY2" fmla="*/ 755238 h 2459206"/>
                    <a:gd name="connsiteX3" fmla="*/ 474364 w 639768"/>
                    <a:gd name="connsiteY3" fmla="*/ 1070441 h 2459206"/>
                    <a:gd name="connsiteX4" fmla="*/ 227820 w 639768"/>
                    <a:gd name="connsiteY4" fmla="*/ 1557289 h 2459206"/>
                    <a:gd name="connsiteX5" fmla="*/ 386981 w 639768"/>
                    <a:gd name="connsiteY5" fmla="*/ 1953633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74364 w 639768"/>
                    <a:gd name="connsiteY3" fmla="*/ 1070441 h 2459206"/>
                    <a:gd name="connsiteX4" fmla="*/ 227820 w 639768"/>
                    <a:gd name="connsiteY4" fmla="*/ 1557289 h 2459206"/>
                    <a:gd name="connsiteX5" fmla="*/ 386981 w 639768"/>
                    <a:gd name="connsiteY5" fmla="*/ 1953633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74364 w 639768"/>
                    <a:gd name="connsiteY3" fmla="*/ 1070441 h 2459206"/>
                    <a:gd name="connsiteX4" fmla="*/ 227820 w 639768"/>
                    <a:gd name="connsiteY4" fmla="*/ 1557289 h 2459206"/>
                    <a:gd name="connsiteX5" fmla="*/ 386981 w 639768"/>
                    <a:gd name="connsiteY5" fmla="*/ 1953633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74364 w 639768"/>
                    <a:gd name="connsiteY3" fmla="*/ 1070441 h 2459206"/>
                    <a:gd name="connsiteX4" fmla="*/ 227820 w 639768"/>
                    <a:gd name="connsiteY4" fmla="*/ 1557289 h 2459206"/>
                    <a:gd name="connsiteX5" fmla="*/ 386981 w 639768"/>
                    <a:gd name="connsiteY5" fmla="*/ 1953633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27820 w 639768"/>
                    <a:gd name="connsiteY4" fmla="*/ 1557289 h 2459206"/>
                    <a:gd name="connsiteX5" fmla="*/ 386981 w 639768"/>
                    <a:gd name="connsiteY5" fmla="*/ 1953633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27820 w 639768"/>
                    <a:gd name="connsiteY4" fmla="*/ 1557289 h 2459206"/>
                    <a:gd name="connsiteX5" fmla="*/ 386981 w 639768"/>
                    <a:gd name="connsiteY5" fmla="*/ 1953633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27820 w 639768"/>
                    <a:gd name="connsiteY4" fmla="*/ 1557289 h 2459206"/>
                    <a:gd name="connsiteX5" fmla="*/ 386981 w 639768"/>
                    <a:gd name="connsiteY5" fmla="*/ 1953633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27820 w 639768"/>
                    <a:gd name="connsiteY4" fmla="*/ 1557289 h 2459206"/>
                    <a:gd name="connsiteX5" fmla="*/ 386981 w 639768"/>
                    <a:gd name="connsiteY5" fmla="*/ 1953633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86981 w 639768"/>
                    <a:gd name="connsiteY5" fmla="*/ 1953633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86981 w 639768"/>
                    <a:gd name="connsiteY5" fmla="*/ 1953633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94919 w 639768"/>
                    <a:gd name="connsiteY5" fmla="*/ 1937758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94919 w 639768"/>
                    <a:gd name="connsiteY5" fmla="*/ 1937758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94919 w 639768"/>
                    <a:gd name="connsiteY5" fmla="*/ 1937758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94919 w 639768"/>
                    <a:gd name="connsiteY5" fmla="*/ 1937758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94919 w 639768"/>
                    <a:gd name="connsiteY5" fmla="*/ 1937758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94919 w 639768"/>
                    <a:gd name="connsiteY5" fmla="*/ 1937758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94919 w 639768"/>
                    <a:gd name="connsiteY5" fmla="*/ 1937758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45493 w 639768"/>
                    <a:gd name="connsiteY9" fmla="*/ 192812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94919 w 639768"/>
                    <a:gd name="connsiteY5" fmla="*/ 1937758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45493 w 639768"/>
                    <a:gd name="connsiteY9" fmla="*/ 192812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94919 w 639768"/>
                    <a:gd name="connsiteY5" fmla="*/ 1937758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45493 w 639768"/>
                    <a:gd name="connsiteY9" fmla="*/ 192812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42949"/>
                    <a:gd name="connsiteY0" fmla="*/ 56175 h 2459206"/>
                    <a:gd name="connsiteX1" fmla="*/ 0 w 642949"/>
                    <a:gd name="connsiteY1" fmla="*/ 305840 h 2459206"/>
                    <a:gd name="connsiteX2" fmla="*/ 352652 w 642949"/>
                    <a:gd name="connsiteY2" fmla="*/ 755238 h 2459206"/>
                    <a:gd name="connsiteX3" fmla="*/ 437851 w 642949"/>
                    <a:gd name="connsiteY3" fmla="*/ 1132353 h 2459206"/>
                    <a:gd name="connsiteX4" fmla="*/ 238933 w 642949"/>
                    <a:gd name="connsiteY4" fmla="*/ 1531889 h 2459206"/>
                    <a:gd name="connsiteX5" fmla="*/ 394919 w 642949"/>
                    <a:gd name="connsiteY5" fmla="*/ 1937758 h 2459206"/>
                    <a:gd name="connsiteX6" fmla="*/ 555506 w 642949"/>
                    <a:gd name="connsiteY6" fmla="*/ 2053499 h 2459206"/>
                    <a:gd name="connsiteX7" fmla="*/ 555506 w 642949"/>
                    <a:gd name="connsiteY7" fmla="*/ 2459206 h 2459206"/>
                    <a:gd name="connsiteX8" fmla="*/ 639768 w 642949"/>
                    <a:gd name="connsiteY8" fmla="*/ 2122157 h 2459206"/>
                    <a:gd name="connsiteX9" fmla="*/ 545493 w 642949"/>
                    <a:gd name="connsiteY9" fmla="*/ 1928124 h 2459206"/>
                    <a:gd name="connsiteX10" fmla="*/ 365136 w 642949"/>
                    <a:gd name="connsiteY10" fmla="*/ 1566651 h 2459206"/>
                    <a:gd name="connsiteX11" fmla="*/ 583593 w 642949"/>
                    <a:gd name="connsiteY11" fmla="*/ 914400 h 2459206"/>
                    <a:gd name="connsiteX12" fmla="*/ 143557 w 642949"/>
                    <a:gd name="connsiteY12" fmla="*/ 280874 h 2459206"/>
                    <a:gd name="connsiteX13" fmla="*/ 162282 w 642949"/>
                    <a:gd name="connsiteY13" fmla="*/ 249666 h 2459206"/>
                    <a:gd name="connsiteX14" fmla="*/ 399465 w 642949"/>
                    <a:gd name="connsiteY14" fmla="*/ 0 h 2459206"/>
                    <a:gd name="connsiteX15" fmla="*/ 137316 w 642949"/>
                    <a:gd name="connsiteY15" fmla="*/ 56175 h 2459206"/>
                    <a:gd name="connsiteX0" fmla="*/ 137316 w 642949"/>
                    <a:gd name="connsiteY0" fmla="*/ 56175 h 2459206"/>
                    <a:gd name="connsiteX1" fmla="*/ 0 w 642949"/>
                    <a:gd name="connsiteY1" fmla="*/ 305840 h 2459206"/>
                    <a:gd name="connsiteX2" fmla="*/ 352652 w 642949"/>
                    <a:gd name="connsiteY2" fmla="*/ 755238 h 2459206"/>
                    <a:gd name="connsiteX3" fmla="*/ 437851 w 642949"/>
                    <a:gd name="connsiteY3" fmla="*/ 1132353 h 2459206"/>
                    <a:gd name="connsiteX4" fmla="*/ 238933 w 642949"/>
                    <a:gd name="connsiteY4" fmla="*/ 1531889 h 2459206"/>
                    <a:gd name="connsiteX5" fmla="*/ 394919 w 642949"/>
                    <a:gd name="connsiteY5" fmla="*/ 1937758 h 2459206"/>
                    <a:gd name="connsiteX6" fmla="*/ 555506 w 642949"/>
                    <a:gd name="connsiteY6" fmla="*/ 2053499 h 2459206"/>
                    <a:gd name="connsiteX7" fmla="*/ 555506 w 642949"/>
                    <a:gd name="connsiteY7" fmla="*/ 2459206 h 2459206"/>
                    <a:gd name="connsiteX8" fmla="*/ 639768 w 642949"/>
                    <a:gd name="connsiteY8" fmla="*/ 2122157 h 2459206"/>
                    <a:gd name="connsiteX9" fmla="*/ 545493 w 642949"/>
                    <a:gd name="connsiteY9" fmla="*/ 1928124 h 2459206"/>
                    <a:gd name="connsiteX10" fmla="*/ 365136 w 642949"/>
                    <a:gd name="connsiteY10" fmla="*/ 1566651 h 2459206"/>
                    <a:gd name="connsiteX11" fmla="*/ 583593 w 642949"/>
                    <a:gd name="connsiteY11" fmla="*/ 914400 h 2459206"/>
                    <a:gd name="connsiteX12" fmla="*/ 143557 w 642949"/>
                    <a:gd name="connsiteY12" fmla="*/ 280874 h 2459206"/>
                    <a:gd name="connsiteX13" fmla="*/ 162282 w 642949"/>
                    <a:gd name="connsiteY13" fmla="*/ 249666 h 2459206"/>
                    <a:gd name="connsiteX14" fmla="*/ 399465 w 642949"/>
                    <a:gd name="connsiteY14" fmla="*/ 0 h 2459206"/>
                    <a:gd name="connsiteX15" fmla="*/ 137316 w 642949"/>
                    <a:gd name="connsiteY15" fmla="*/ 56175 h 2459206"/>
                    <a:gd name="connsiteX0" fmla="*/ 137316 w 642949"/>
                    <a:gd name="connsiteY0" fmla="*/ 56175 h 2459206"/>
                    <a:gd name="connsiteX1" fmla="*/ 0 w 642949"/>
                    <a:gd name="connsiteY1" fmla="*/ 305840 h 2459206"/>
                    <a:gd name="connsiteX2" fmla="*/ 352652 w 642949"/>
                    <a:gd name="connsiteY2" fmla="*/ 755238 h 2459206"/>
                    <a:gd name="connsiteX3" fmla="*/ 437851 w 642949"/>
                    <a:gd name="connsiteY3" fmla="*/ 1132353 h 2459206"/>
                    <a:gd name="connsiteX4" fmla="*/ 238933 w 642949"/>
                    <a:gd name="connsiteY4" fmla="*/ 1531889 h 2459206"/>
                    <a:gd name="connsiteX5" fmla="*/ 394919 w 642949"/>
                    <a:gd name="connsiteY5" fmla="*/ 1937758 h 2459206"/>
                    <a:gd name="connsiteX6" fmla="*/ 538044 w 642949"/>
                    <a:gd name="connsiteY6" fmla="*/ 2039212 h 2459206"/>
                    <a:gd name="connsiteX7" fmla="*/ 555506 w 642949"/>
                    <a:gd name="connsiteY7" fmla="*/ 2459206 h 2459206"/>
                    <a:gd name="connsiteX8" fmla="*/ 639768 w 642949"/>
                    <a:gd name="connsiteY8" fmla="*/ 2122157 h 2459206"/>
                    <a:gd name="connsiteX9" fmla="*/ 545493 w 642949"/>
                    <a:gd name="connsiteY9" fmla="*/ 1928124 h 2459206"/>
                    <a:gd name="connsiteX10" fmla="*/ 365136 w 642949"/>
                    <a:gd name="connsiteY10" fmla="*/ 1566651 h 2459206"/>
                    <a:gd name="connsiteX11" fmla="*/ 583593 w 642949"/>
                    <a:gd name="connsiteY11" fmla="*/ 914400 h 2459206"/>
                    <a:gd name="connsiteX12" fmla="*/ 143557 w 642949"/>
                    <a:gd name="connsiteY12" fmla="*/ 280874 h 2459206"/>
                    <a:gd name="connsiteX13" fmla="*/ 162282 w 642949"/>
                    <a:gd name="connsiteY13" fmla="*/ 249666 h 2459206"/>
                    <a:gd name="connsiteX14" fmla="*/ 399465 w 642949"/>
                    <a:gd name="connsiteY14" fmla="*/ 0 h 2459206"/>
                    <a:gd name="connsiteX15" fmla="*/ 137316 w 642949"/>
                    <a:gd name="connsiteY15" fmla="*/ 56175 h 2459206"/>
                    <a:gd name="connsiteX0" fmla="*/ 137316 w 642255"/>
                    <a:gd name="connsiteY0" fmla="*/ 56175 h 2454444"/>
                    <a:gd name="connsiteX1" fmla="*/ 0 w 642255"/>
                    <a:gd name="connsiteY1" fmla="*/ 305840 h 2454444"/>
                    <a:gd name="connsiteX2" fmla="*/ 352652 w 642255"/>
                    <a:gd name="connsiteY2" fmla="*/ 755238 h 2454444"/>
                    <a:gd name="connsiteX3" fmla="*/ 437851 w 642255"/>
                    <a:gd name="connsiteY3" fmla="*/ 1132353 h 2454444"/>
                    <a:gd name="connsiteX4" fmla="*/ 238933 w 642255"/>
                    <a:gd name="connsiteY4" fmla="*/ 1531889 h 2454444"/>
                    <a:gd name="connsiteX5" fmla="*/ 394919 w 642255"/>
                    <a:gd name="connsiteY5" fmla="*/ 1937758 h 2454444"/>
                    <a:gd name="connsiteX6" fmla="*/ 538044 w 642255"/>
                    <a:gd name="connsiteY6" fmla="*/ 2039212 h 2454444"/>
                    <a:gd name="connsiteX7" fmla="*/ 530106 w 642255"/>
                    <a:gd name="connsiteY7" fmla="*/ 2454444 h 2454444"/>
                    <a:gd name="connsiteX8" fmla="*/ 639768 w 642255"/>
                    <a:gd name="connsiteY8" fmla="*/ 2122157 h 2454444"/>
                    <a:gd name="connsiteX9" fmla="*/ 545493 w 642255"/>
                    <a:gd name="connsiteY9" fmla="*/ 1928124 h 2454444"/>
                    <a:gd name="connsiteX10" fmla="*/ 365136 w 642255"/>
                    <a:gd name="connsiteY10" fmla="*/ 1566651 h 2454444"/>
                    <a:gd name="connsiteX11" fmla="*/ 583593 w 642255"/>
                    <a:gd name="connsiteY11" fmla="*/ 914400 h 2454444"/>
                    <a:gd name="connsiteX12" fmla="*/ 143557 w 642255"/>
                    <a:gd name="connsiteY12" fmla="*/ 280874 h 2454444"/>
                    <a:gd name="connsiteX13" fmla="*/ 162282 w 642255"/>
                    <a:gd name="connsiteY13" fmla="*/ 249666 h 2454444"/>
                    <a:gd name="connsiteX14" fmla="*/ 399465 w 642255"/>
                    <a:gd name="connsiteY14" fmla="*/ 0 h 2454444"/>
                    <a:gd name="connsiteX15" fmla="*/ 137316 w 642255"/>
                    <a:gd name="connsiteY15" fmla="*/ 56175 h 2454444"/>
                    <a:gd name="connsiteX0" fmla="*/ 137316 w 642255"/>
                    <a:gd name="connsiteY0" fmla="*/ 56175 h 2454444"/>
                    <a:gd name="connsiteX1" fmla="*/ 0 w 642255"/>
                    <a:gd name="connsiteY1" fmla="*/ 305840 h 2454444"/>
                    <a:gd name="connsiteX2" fmla="*/ 352652 w 642255"/>
                    <a:gd name="connsiteY2" fmla="*/ 755238 h 2454444"/>
                    <a:gd name="connsiteX3" fmla="*/ 437851 w 642255"/>
                    <a:gd name="connsiteY3" fmla="*/ 1132353 h 2454444"/>
                    <a:gd name="connsiteX4" fmla="*/ 238933 w 642255"/>
                    <a:gd name="connsiteY4" fmla="*/ 1531889 h 2454444"/>
                    <a:gd name="connsiteX5" fmla="*/ 394919 w 642255"/>
                    <a:gd name="connsiteY5" fmla="*/ 1937758 h 2454444"/>
                    <a:gd name="connsiteX6" fmla="*/ 538044 w 642255"/>
                    <a:gd name="connsiteY6" fmla="*/ 2039212 h 2454444"/>
                    <a:gd name="connsiteX7" fmla="*/ 530106 w 642255"/>
                    <a:gd name="connsiteY7" fmla="*/ 2454444 h 2454444"/>
                    <a:gd name="connsiteX8" fmla="*/ 639768 w 642255"/>
                    <a:gd name="connsiteY8" fmla="*/ 2122157 h 2454444"/>
                    <a:gd name="connsiteX9" fmla="*/ 545493 w 642255"/>
                    <a:gd name="connsiteY9" fmla="*/ 1928124 h 2454444"/>
                    <a:gd name="connsiteX10" fmla="*/ 365136 w 642255"/>
                    <a:gd name="connsiteY10" fmla="*/ 1566651 h 2454444"/>
                    <a:gd name="connsiteX11" fmla="*/ 583593 w 642255"/>
                    <a:gd name="connsiteY11" fmla="*/ 914400 h 2454444"/>
                    <a:gd name="connsiteX12" fmla="*/ 143557 w 642255"/>
                    <a:gd name="connsiteY12" fmla="*/ 280874 h 2454444"/>
                    <a:gd name="connsiteX13" fmla="*/ 162282 w 642255"/>
                    <a:gd name="connsiteY13" fmla="*/ 249666 h 2454444"/>
                    <a:gd name="connsiteX14" fmla="*/ 399465 w 642255"/>
                    <a:gd name="connsiteY14" fmla="*/ 0 h 2454444"/>
                    <a:gd name="connsiteX15" fmla="*/ 137316 w 642255"/>
                    <a:gd name="connsiteY15" fmla="*/ 56175 h 2454444"/>
                    <a:gd name="connsiteX0" fmla="*/ 137316 w 642255"/>
                    <a:gd name="connsiteY0" fmla="*/ 56175 h 2454444"/>
                    <a:gd name="connsiteX1" fmla="*/ 0 w 642255"/>
                    <a:gd name="connsiteY1" fmla="*/ 305840 h 2454444"/>
                    <a:gd name="connsiteX2" fmla="*/ 352652 w 642255"/>
                    <a:gd name="connsiteY2" fmla="*/ 755238 h 2454444"/>
                    <a:gd name="connsiteX3" fmla="*/ 437851 w 642255"/>
                    <a:gd name="connsiteY3" fmla="*/ 1132353 h 2454444"/>
                    <a:gd name="connsiteX4" fmla="*/ 238933 w 642255"/>
                    <a:gd name="connsiteY4" fmla="*/ 1531889 h 2454444"/>
                    <a:gd name="connsiteX5" fmla="*/ 394919 w 642255"/>
                    <a:gd name="connsiteY5" fmla="*/ 1937758 h 2454444"/>
                    <a:gd name="connsiteX6" fmla="*/ 538044 w 642255"/>
                    <a:gd name="connsiteY6" fmla="*/ 2039212 h 2454444"/>
                    <a:gd name="connsiteX7" fmla="*/ 530106 w 642255"/>
                    <a:gd name="connsiteY7" fmla="*/ 2454444 h 2454444"/>
                    <a:gd name="connsiteX8" fmla="*/ 639768 w 642255"/>
                    <a:gd name="connsiteY8" fmla="*/ 2122157 h 2454444"/>
                    <a:gd name="connsiteX9" fmla="*/ 545493 w 642255"/>
                    <a:gd name="connsiteY9" fmla="*/ 1928124 h 2454444"/>
                    <a:gd name="connsiteX10" fmla="*/ 365136 w 642255"/>
                    <a:gd name="connsiteY10" fmla="*/ 1566651 h 2454444"/>
                    <a:gd name="connsiteX11" fmla="*/ 583593 w 642255"/>
                    <a:gd name="connsiteY11" fmla="*/ 914400 h 2454444"/>
                    <a:gd name="connsiteX12" fmla="*/ 143557 w 642255"/>
                    <a:gd name="connsiteY12" fmla="*/ 280874 h 2454444"/>
                    <a:gd name="connsiteX13" fmla="*/ 162282 w 642255"/>
                    <a:gd name="connsiteY13" fmla="*/ 249666 h 2454444"/>
                    <a:gd name="connsiteX14" fmla="*/ 399465 w 642255"/>
                    <a:gd name="connsiteY14" fmla="*/ 0 h 2454444"/>
                    <a:gd name="connsiteX15" fmla="*/ 137316 w 642255"/>
                    <a:gd name="connsiteY15" fmla="*/ 56175 h 2454444"/>
                    <a:gd name="connsiteX0" fmla="*/ 137316 w 642255"/>
                    <a:gd name="connsiteY0" fmla="*/ 56175 h 2454444"/>
                    <a:gd name="connsiteX1" fmla="*/ 0 w 642255"/>
                    <a:gd name="connsiteY1" fmla="*/ 305840 h 2454444"/>
                    <a:gd name="connsiteX2" fmla="*/ 352652 w 642255"/>
                    <a:gd name="connsiteY2" fmla="*/ 755238 h 2454444"/>
                    <a:gd name="connsiteX3" fmla="*/ 437851 w 642255"/>
                    <a:gd name="connsiteY3" fmla="*/ 1132353 h 2454444"/>
                    <a:gd name="connsiteX4" fmla="*/ 238933 w 642255"/>
                    <a:gd name="connsiteY4" fmla="*/ 1531889 h 2454444"/>
                    <a:gd name="connsiteX5" fmla="*/ 394919 w 642255"/>
                    <a:gd name="connsiteY5" fmla="*/ 1937758 h 2454444"/>
                    <a:gd name="connsiteX6" fmla="*/ 538044 w 642255"/>
                    <a:gd name="connsiteY6" fmla="*/ 2039212 h 2454444"/>
                    <a:gd name="connsiteX7" fmla="*/ 530106 w 642255"/>
                    <a:gd name="connsiteY7" fmla="*/ 2454444 h 2454444"/>
                    <a:gd name="connsiteX8" fmla="*/ 639768 w 642255"/>
                    <a:gd name="connsiteY8" fmla="*/ 2122157 h 2454444"/>
                    <a:gd name="connsiteX9" fmla="*/ 545493 w 642255"/>
                    <a:gd name="connsiteY9" fmla="*/ 1928124 h 2454444"/>
                    <a:gd name="connsiteX10" fmla="*/ 365136 w 642255"/>
                    <a:gd name="connsiteY10" fmla="*/ 1566651 h 2454444"/>
                    <a:gd name="connsiteX11" fmla="*/ 583593 w 642255"/>
                    <a:gd name="connsiteY11" fmla="*/ 914400 h 2454444"/>
                    <a:gd name="connsiteX12" fmla="*/ 143557 w 642255"/>
                    <a:gd name="connsiteY12" fmla="*/ 280874 h 2454444"/>
                    <a:gd name="connsiteX13" fmla="*/ 162282 w 642255"/>
                    <a:gd name="connsiteY13" fmla="*/ 249666 h 2454444"/>
                    <a:gd name="connsiteX14" fmla="*/ 399465 w 642255"/>
                    <a:gd name="connsiteY14" fmla="*/ 0 h 2454444"/>
                    <a:gd name="connsiteX15" fmla="*/ 137316 w 642255"/>
                    <a:gd name="connsiteY15" fmla="*/ 56175 h 2454444"/>
                    <a:gd name="connsiteX0" fmla="*/ 107153 w 612092"/>
                    <a:gd name="connsiteY0" fmla="*/ 56175 h 2454444"/>
                    <a:gd name="connsiteX1" fmla="*/ 0 w 612092"/>
                    <a:gd name="connsiteY1" fmla="*/ 251865 h 2454444"/>
                    <a:gd name="connsiteX2" fmla="*/ 322489 w 612092"/>
                    <a:gd name="connsiteY2" fmla="*/ 755238 h 2454444"/>
                    <a:gd name="connsiteX3" fmla="*/ 407688 w 612092"/>
                    <a:gd name="connsiteY3" fmla="*/ 1132353 h 2454444"/>
                    <a:gd name="connsiteX4" fmla="*/ 208770 w 612092"/>
                    <a:gd name="connsiteY4" fmla="*/ 1531889 h 2454444"/>
                    <a:gd name="connsiteX5" fmla="*/ 364756 w 612092"/>
                    <a:gd name="connsiteY5" fmla="*/ 1937758 h 2454444"/>
                    <a:gd name="connsiteX6" fmla="*/ 507881 w 612092"/>
                    <a:gd name="connsiteY6" fmla="*/ 2039212 h 2454444"/>
                    <a:gd name="connsiteX7" fmla="*/ 499943 w 612092"/>
                    <a:gd name="connsiteY7" fmla="*/ 2454444 h 2454444"/>
                    <a:gd name="connsiteX8" fmla="*/ 609605 w 612092"/>
                    <a:gd name="connsiteY8" fmla="*/ 2122157 h 2454444"/>
                    <a:gd name="connsiteX9" fmla="*/ 515330 w 612092"/>
                    <a:gd name="connsiteY9" fmla="*/ 1928124 h 2454444"/>
                    <a:gd name="connsiteX10" fmla="*/ 334973 w 612092"/>
                    <a:gd name="connsiteY10" fmla="*/ 1566651 h 2454444"/>
                    <a:gd name="connsiteX11" fmla="*/ 553430 w 612092"/>
                    <a:gd name="connsiteY11" fmla="*/ 914400 h 2454444"/>
                    <a:gd name="connsiteX12" fmla="*/ 113394 w 612092"/>
                    <a:gd name="connsiteY12" fmla="*/ 280874 h 2454444"/>
                    <a:gd name="connsiteX13" fmla="*/ 132119 w 612092"/>
                    <a:gd name="connsiteY13" fmla="*/ 249666 h 2454444"/>
                    <a:gd name="connsiteX14" fmla="*/ 369302 w 612092"/>
                    <a:gd name="connsiteY14" fmla="*/ 0 h 2454444"/>
                    <a:gd name="connsiteX15" fmla="*/ 107153 w 612092"/>
                    <a:gd name="connsiteY15" fmla="*/ 56175 h 2454444"/>
                    <a:gd name="connsiteX0" fmla="*/ 108382 w 613321"/>
                    <a:gd name="connsiteY0" fmla="*/ 56175 h 2454444"/>
                    <a:gd name="connsiteX1" fmla="*/ 1229 w 613321"/>
                    <a:gd name="connsiteY1" fmla="*/ 251865 h 2454444"/>
                    <a:gd name="connsiteX2" fmla="*/ 323718 w 613321"/>
                    <a:gd name="connsiteY2" fmla="*/ 755238 h 2454444"/>
                    <a:gd name="connsiteX3" fmla="*/ 408917 w 613321"/>
                    <a:gd name="connsiteY3" fmla="*/ 1132353 h 2454444"/>
                    <a:gd name="connsiteX4" fmla="*/ 209999 w 613321"/>
                    <a:gd name="connsiteY4" fmla="*/ 1531889 h 2454444"/>
                    <a:gd name="connsiteX5" fmla="*/ 365985 w 613321"/>
                    <a:gd name="connsiteY5" fmla="*/ 1937758 h 2454444"/>
                    <a:gd name="connsiteX6" fmla="*/ 509110 w 613321"/>
                    <a:gd name="connsiteY6" fmla="*/ 2039212 h 2454444"/>
                    <a:gd name="connsiteX7" fmla="*/ 501172 w 613321"/>
                    <a:gd name="connsiteY7" fmla="*/ 2454444 h 2454444"/>
                    <a:gd name="connsiteX8" fmla="*/ 610834 w 613321"/>
                    <a:gd name="connsiteY8" fmla="*/ 2122157 h 2454444"/>
                    <a:gd name="connsiteX9" fmla="*/ 516559 w 613321"/>
                    <a:gd name="connsiteY9" fmla="*/ 1928124 h 2454444"/>
                    <a:gd name="connsiteX10" fmla="*/ 336202 w 613321"/>
                    <a:gd name="connsiteY10" fmla="*/ 1566651 h 2454444"/>
                    <a:gd name="connsiteX11" fmla="*/ 554659 w 613321"/>
                    <a:gd name="connsiteY11" fmla="*/ 914400 h 2454444"/>
                    <a:gd name="connsiteX12" fmla="*/ 114623 w 613321"/>
                    <a:gd name="connsiteY12" fmla="*/ 280874 h 2454444"/>
                    <a:gd name="connsiteX13" fmla="*/ 133348 w 613321"/>
                    <a:gd name="connsiteY13" fmla="*/ 249666 h 2454444"/>
                    <a:gd name="connsiteX14" fmla="*/ 370531 w 613321"/>
                    <a:gd name="connsiteY14" fmla="*/ 0 h 2454444"/>
                    <a:gd name="connsiteX15" fmla="*/ 108382 w 613321"/>
                    <a:gd name="connsiteY15" fmla="*/ 56175 h 2454444"/>
                    <a:gd name="connsiteX0" fmla="*/ 108382 w 613321"/>
                    <a:gd name="connsiteY0" fmla="*/ 56175 h 2454444"/>
                    <a:gd name="connsiteX1" fmla="*/ 1229 w 613321"/>
                    <a:gd name="connsiteY1" fmla="*/ 251865 h 2454444"/>
                    <a:gd name="connsiteX2" fmla="*/ 323718 w 613321"/>
                    <a:gd name="connsiteY2" fmla="*/ 755238 h 2454444"/>
                    <a:gd name="connsiteX3" fmla="*/ 408917 w 613321"/>
                    <a:gd name="connsiteY3" fmla="*/ 1132353 h 2454444"/>
                    <a:gd name="connsiteX4" fmla="*/ 209999 w 613321"/>
                    <a:gd name="connsiteY4" fmla="*/ 1531889 h 2454444"/>
                    <a:gd name="connsiteX5" fmla="*/ 365985 w 613321"/>
                    <a:gd name="connsiteY5" fmla="*/ 1937758 h 2454444"/>
                    <a:gd name="connsiteX6" fmla="*/ 509110 w 613321"/>
                    <a:gd name="connsiteY6" fmla="*/ 2039212 h 2454444"/>
                    <a:gd name="connsiteX7" fmla="*/ 501172 w 613321"/>
                    <a:gd name="connsiteY7" fmla="*/ 2454444 h 2454444"/>
                    <a:gd name="connsiteX8" fmla="*/ 610834 w 613321"/>
                    <a:gd name="connsiteY8" fmla="*/ 2122157 h 2454444"/>
                    <a:gd name="connsiteX9" fmla="*/ 516559 w 613321"/>
                    <a:gd name="connsiteY9" fmla="*/ 1928124 h 2454444"/>
                    <a:gd name="connsiteX10" fmla="*/ 336202 w 613321"/>
                    <a:gd name="connsiteY10" fmla="*/ 1566651 h 2454444"/>
                    <a:gd name="connsiteX11" fmla="*/ 554659 w 613321"/>
                    <a:gd name="connsiteY11" fmla="*/ 914400 h 2454444"/>
                    <a:gd name="connsiteX12" fmla="*/ 114623 w 613321"/>
                    <a:gd name="connsiteY12" fmla="*/ 280874 h 2454444"/>
                    <a:gd name="connsiteX13" fmla="*/ 133348 w 613321"/>
                    <a:gd name="connsiteY13" fmla="*/ 249666 h 2454444"/>
                    <a:gd name="connsiteX14" fmla="*/ 370531 w 613321"/>
                    <a:gd name="connsiteY14" fmla="*/ 0 h 2454444"/>
                    <a:gd name="connsiteX15" fmla="*/ 108382 w 613321"/>
                    <a:gd name="connsiteY15" fmla="*/ 56175 h 2454444"/>
                    <a:gd name="connsiteX0" fmla="*/ 108382 w 613321"/>
                    <a:gd name="connsiteY0" fmla="*/ 56175 h 2454444"/>
                    <a:gd name="connsiteX1" fmla="*/ 1229 w 613321"/>
                    <a:gd name="connsiteY1" fmla="*/ 251865 h 2454444"/>
                    <a:gd name="connsiteX2" fmla="*/ 323718 w 613321"/>
                    <a:gd name="connsiteY2" fmla="*/ 755238 h 2454444"/>
                    <a:gd name="connsiteX3" fmla="*/ 408917 w 613321"/>
                    <a:gd name="connsiteY3" fmla="*/ 1132353 h 2454444"/>
                    <a:gd name="connsiteX4" fmla="*/ 209999 w 613321"/>
                    <a:gd name="connsiteY4" fmla="*/ 1531889 h 2454444"/>
                    <a:gd name="connsiteX5" fmla="*/ 365985 w 613321"/>
                    <a:gd name="connsiteY5" fmla="*/ 1937758 h 2454444"/>
                    <a:gd name="connsiteX6" fmla="*/ 509110 w 613321"/>
                    <a:gd name="connsiteY6" fmla="*/ 2039212 h 2454444"/>
                    <a:gd name="connsiteX7" fmla="*/ 501172 w 613321"/>
                    <a:gd name="connsiteY7" fmla="*/ 2454444 h 2454444"/>
                    <a:gd name="connsiteX8" fmla="*/ 610834 w 613321"/>
                    <a:gd name="connsiteY8" fmla="*/ 2122157 h 2454444"/>
                    <a:gd name="connsiteX9" fmla="*/ 516559 w 613321"/>
                    <a:gd name="connsiteY9" fmla="*/ 1928124 h 2454444"/>
                    <a:gd name="connsiteX10" fmla="*/ 336202 w 613321"/>
                    <a:gd name="connsiteY10" fmla="*/ 1566651 h 2454444"/>
                    <a:gd name="connsiteX11" fmla="*/ 554659 w 613321"/>
                    <a:gd name="connsiteY11" fmla="*/ 914400 h 2454444"/>
                    <a:gd name="connsiteX12" fmla="*/ 114623 w 613321"/>
                    <a:gd name="connsiteY12" fmla="*/ 280874 h 2454444"/>
                    <a:gd name="connsiteX13" fmla="*/ 133348 w 613321"/>
                    <a:gd name="connsiteY13" fmla="*/ 249666 h 2454444"/>
                    <a:gd name="connsiteX14" fmla="*/ 370531 w 613321"/>
                    <a:gd name="connsiteY14" fmla="*/ 0 h 2454444"/>
                    <a:gd name="connsiteX15" fmla="*/ 108382 w 613321"/>
                    <a:gd name="connsiteY15" fmla="*/ 56175 h 2454444"/>
                    <a:gd name="connsiteX0" fmla="*/ 108382 w 613321"/>
                    <a:gd name="connsiteY0" fmla="*/ 56175 h 2454444"/>
                    <a:gd name="connsiteX1" fmla="*/ 1229 w 613321"/>
                    <a:gd name="connsiteY1" fmla="*/ 251865 h 2454444"/>
                    <a:gd name="connsiteX2" fmla="*/ 323718 w 613321"/>
                    <a:gd name="connsiteY2" fmla="*/ 755238 h 2454444"/>
                    <a:gd name="connsiteX3" fmla="*/ 408917 w 613321"/>
                    <a:gd name="connsiteY3" fmla="*/ 1132353 h 2454444"/>
                    <a:gd name="connsiteX4" fmla="*/ 209999 w 613321"/>
                    <a:gd name="connsiteY4" fmla="*/ 1531889 h 2454444"/>
                    <a:gd name="connsiteX5" fmla="*/ 365985 w 613321"/>
                    <a:gd name="connsiteY5" fmla="*/ 1937758 h 2454444"/>
                    <a:gd name="connsiteX6" fmla="*/ 509110 w 613321"/>
                    <a:gd name="connsiteY6" fmla="*/ 2039212 h 2454444"/>
                    <a:gd name="connsiteX7" fmla="*/ 501172 w 613321"/>
                    <a:gd name="connsiteY7" fmla="*/ 2454444 h 2454444"/>
                    <a:gd name="connsiteX8" fmla="*/ 610834 w 613321"/>
                    <a:gd name="connsiteY8" fmla="*/ 2122157 h 2454444"/>
                    <a:gd name="connsiteX9" fmla="*/ 516559 w 613321"/>
                    <a:gd name="connsiteY9" fmla="*/ 1928124 h 2454444"/>
                    <a:gd name="connsiteX10" fmla="*/ 336202 w 613321"/>
                    <a:gd name="connsiteY10" fmla="*/ 1566651 h 2454444"/>
                    <a:gd name="connsiteX11" fmla="*/ 554659 w 613321"/>
                    <a:gd name="connsiteY11" fmla="*/ 914400 h 2454444"/>
                    <a:gd name="connsiteX12" fmla="*/ 114623 w 613321"/>
                    <a:gd name="connsiteY12" fmla="*/ 280874 h 2454444"/>
                    <a:gd name="connsiteX13" fmla="*/ 153986 w 613321"/>
                    <a:gd name="connsiteY13" fmla="*/ 184579 h 2454444"/>
                    <a:gd name="connsiteX14" fmla="*/ 370531 w 613321"/>
                    <a:gd name="connsiteY14" fmla="*/ 0 h 2454444"/>
                    <a:gd name="connsiteX15" fmla="*/ 108382 w 613321"/>
                    <a:gd name="connsiteY15" fmla="*/ 56175 h 2454444"/>
                    <a:gd name="connsiteX0" fmla="*/ 108382 w 613321"/>
                    <a:gd name="connsiteY0" fmla="*/ 56175 h 2454444"/>
                    <a:gd name="connsiteX1" fmla="*/ 1229 w 613321"/>
                    <a:gd name="connsiteY1" fmla="*/ 251865 h 2454444"/>
                    <a:gd name="connsiteX2" fmla="*/ 323718 w 613321"/>
                    <a:gd name="connsiteY2" fmla="*/ 755238 h 2454444"/>
                    <a:gd name="connsiteX3" fmla="*/ 408917 w 613321"/>
                    <a:gd name="connsiteY3" fmla="*/ 1132353 h 2454444"/>
                    <a:gd name="connsiteX4" fmla="*/ 209999 w 613321"/>
                    <a:gd name="connsiteY4" fmla="*/ 1531889 h 2454444"/>
                    <a:gd name="connsiteX5" fmla="*/ 365985 w 613321"/>
                    <a:gd name="connsiteY5" fmla="*/ 1937758 h 2454444"/>
                    <a:gd name="connsiteX6" fmla="*/ 509110 w 613321"/>
                    <a:gd name="connsiteY6" fmla="*/ 2039212 h 2454444"/>
                    <a:gd name="connsiteX7" fmla="*/ 501172 w 613321"/>
                    <a:gd name="connsiteY7" fmla="*/ 2454444 h 2454444"/>
                    <a:gd name="connsiteX8" fmla="*/ 610834 w 613321"/>
                    <a:gd name="connsiteY8" fmla="*/ 2122157 h 2454444"/>
                    <a:gd name="connsiteX9" fmla="*/ 516559 w 613321"/>
                    <a:gd name="connsiteY9" fmla="*/ 1928124 h 2454444"/>
                    <a:gd name="connsiteX10" fmla="*/ 336202 w 613321"/>
                    <a:gd name="connsiteY10" fmla="*/ 1566651 h 2454444"/>
                    <a:gd name="connsiteX11" fmla="*/ 554659 w 613321"/>
                    <a:gd name="connsiteY11" fmla="*/ 914400 h 2454444"/>
                    <a:gd name="connsiteX12" fmla="*/ 114623 w 613321"/>
                    <a:gd name="connsiteY12" fmla="*/ 280874 h 2454444"/>
                    <a:gd name="connsiteX13" fmla="*/ 168273 w 613321"/>
                    <a:gd name="connsiteY13" fmla="*/ 170292 h 2454444"/>
                    <a:gd name="connsiteX14" fmla="*/ 370531 w 613321"/>
                    <a:gd name="connsiteY14" fmla="*/ 0 h 2454444"/>
                    <a:gd name="connsiteX15" fmla="*/ 108382 w 613321"/>
                    <a:gd name="connsiteY15" fmla="*/ 56175 h 2454444"/>
                    <a:gd name="connsiteX0" fmla="*/ 108382 w 613321"/>
                    <a:gd name="connsiteY0" fmla="*/ 56175 h 2454444"/>
                    <a:gd name="connsiteX1" fmla="*/ 1229 w 613321"/>
                    <a:gd name="connsiteY1" fmla="*/ 251865 h 2454444"/>
                    <a:gd name="connsiteX2" fmla="*/ 323718 w 613321"/>
                    <a:gd name="connsiteY2" fmla="*/ 755238 h 2454444"/>
                    <a:gd name="connsiteX3" fmla="*/ 408917 w 613321"/>
                    <a:gd name="connsiteY3" fmla="*/ 1132353 h 2454444"/>
                    <a:gd name="connsiteX4" fmla="*/ 209999 w 613321"/>
                    <a:gd name="connsiteY4" fmla="*/ 1531889 h 2454444"/>
                    <a:gd name="connsiteX5" fmla="*/ 365985 w 613321"/>
                    <a:gd name="connsiteY5" fmla="*/ 1937758 h 2454444"/>
                    <a:gd name="connsiteX6" fmla="*/ 509110 w 613321"/>
                    <a:gd name="connsiteY6" fmla="*/ 2039212 h 2454444"/>
                    <a:gd name="connsiteX7" fmla="*/ 501172 w 613321"/>
                    <a:gd name="connsiteY7" fmla="*/ 2454444 h 2454444"/>
                    <a:gd name="connsiteX8" fmla="*/ 610834 w 613321"/>
                    <a:gd name="connsiteY8" fmla="*/ 2122157 h 2454444"/>
                    <a:gd name="connsiteX9" fmla="*/ 516559 w 613321"/>
                    <a:gd name="connsiteY9" fmla="*/ 1928124 h 2454444"/>
                    <a:gd name="connsiteX10" fmla="*/ 336202 w 613321"/>
                    <a:gd name="connsiteY10" fmla="*/ 1566651 h 2454444"/>
                    <a:gd name="connsiteX11" fmla="*/ 554659 w 613321"/>
                    <a:gd name="connsiteY11" fmla="*/ 914400 h 2454444"/>
                    <a:gd name="connsiteX12" fmla="*/ 114623 w 613321"/>
                    <a:gd name="connsiteY12" fmla="*/ 280874 h 2454444"/>
                    <a:gd name="connsiteX13" fmla="*/ 168273 w 613321"/>
                    <a:gd name="connsiteY13" fmla="*/ 170292 h 2454444"/>
                    <a:gd name="connsiteX14" fmla="*/ 370531 w 613321"/>
                    <a:gd name="connsiteY14" fmla="*/ 0 h 2454444"/>
                    <a:gd name="connsiteX15" fmla="*/ 108382 w 613321"/>
                    <a:gd name="connsiteY15" fmla="*/ 56175 h 2454444"/>
                    <a:gd name="connsiteX0" fmla="*/ 108382 w 613321"/>
                    <a:gd name="connsiteY0" fmla="*/ 56175 h 2454444"/>
                    <a:gd name="connsiteX1" fmla="*/ 1229 w 613321"/>
                    <a:gd name="connsiteY1" fmla="*/ 251865 h 2454444"/>
                    <a:gd name="connsiteX2" fmla="*/ 323718 w 613321"/>
                    <a:gd name="connsiteY2" fmla="*/ 755238 h 2454444"/>
                    <a:gd name="connsiteX3" fmla="*/ 408917 w 613321"/>
                    <a:gd name="connsiteY3" fmla="*/ 1132353 h 2454444"/>
                    <a:gd name="connsiteX4" fmla="*/ 209999 w 613321"/>
                    <a:gd name="connsiteY4" fmla="*/ 1531889 h 2454444"/>
                    <a:gd name="connsiteX5" fmla="*/ 365985 w 613321"/>
                    <a:gd name="connsiteY5" fmla="*/ 1937758 h 2454444"/>
                    <a:gd name="connsiteX6" fmla="*/ 509110 w 613321"/>
                    <a:gd name="connsiteY6" fmla="*/ 2039212 h 2454444"/>
                    <a:gd name="connsiteX7" fmla="*/ 501172 w 613321"/>
                    <a:gd name="connsiteY7" fmla="*/ 2454444 h 2454444"/>
                    <a:gd name="connsiteX8" fmla="*/ 610834 w 613321"/>
                    <a:gd name="connsiteY8" fmla="*/ 2122157 h 2454444"/>
                    <a:gd name="connsiteX9" fmla="*/ 516559 w 613321"/>
                    <a:gd name="connsiteY9" fmla="*/ 1928124 h 2454444"/>
                    <a:gd name="connsiteX10" fmla="*/ 336202 w 613321"/>
                    <a:gd name="connsiteY10" fmla="*/ 1566651 h 2454444"/>
                    <a:gd name="connsiteX11" fmla="*/ 554659 w 613321"/>
                    <a:gd name="connsiteY11" fmla="*/ 914400 h 2454444"/>
                    <a:gd name="connsiteX12" fmla="*/ 114623 w 613321"/>
                    <a:gd name="connsiteY12" fmla="*/ 280874 h 2454444"/>
                    <a:gd name="connsiteX13" fmla="*/ 168273 w 613321"/>
                    <a:gd name="connsiteY13" fmla="*/ 170292 h 2454444"/>
                    <a:gd name="connsiteX14" fmla="*/ 370531 w 613321"/>
                    <a:gd name="connsiteY14" fmla="*/ 0 h 2454444"/>
                    <a:gd name="connsiteX15" fmla="*/ 108382 w 613321"/>
                    <a:gd name="connsiteY15" fmla="*/ 56175 h 2454444"/>
                    <a:gd name="connsiteX0" fmla="*/ 108382 w 613321"/>
                    <a:gd name="connsiteY0" fmla="*/ 56175 h 2454444"/>
                    <a:gd name="connsiteX1" fmla="*/ 1229 w 613321"/>
                    <a:gd name="connsiteY1" fmla="*/ 251865 h 2454444"/>
                    <a:gd name="connsiteX2" fmla="*/ 323718 w 613321"/>
                    <a:gd name="connsiteY2" fmla="*/ 755238 h 2454444"/>
                    <a:gd name="connsiteX3" fmla="*/ 408917 w 613321"/>
                    <a:gd name="connsiteY3" fmla="*/ 1132353 h 2454444"/>
                    <a:gd name="connsiteX4" fmla="*/ 209999 w 613321"/>
                    <a:gd name="connsiteY4" fmla="*/ 1531889 h 2454444"/>
                    <a:gd name="connsiteX5" fmla="*/ 365985 w 613321"/>
                    <a:gd name="connsiteY5" fmla="*/ 1937758 h 2454444"/>
                    <a:gd name="connsiteX6" fmla="*/ 509110 w 613321"/>
                    <a:gd name="connsiteY6" fmla="*/ 2039212 h 2454444"/>
                    <a:gd name="connsiteX7" fmla="*/ 501172 w 613321"/>
                    <a:gd name="connsiteY7" fmla="*/ 2454444 h 2454444"/>
                    <a:gd name="connsiteX8" fmla="*/ 610834 w 613321"/>
                    <a:gd name="connsiteY8" fmla="*/ 2122157 h 2454444"/>
                    <a:gd name="connsiteX9" fmla="*/ 516559 w 613321"/>
                    <a:gd name="connsiteY9" fmla="*/ 1928124 h 2454444"/>
                    <a:gd name="connsiteX10" fmla="*/ 336202 w 613321"/>
                    <a:gd name="connsiteY10" fmla="*/ 1566651 h 2454444"/>
                    <a:gd name="connsiteX11" fmla="*/ 554659 w 613321"/>
                    <a:gd name="connsiteY11" fmla="*/ 914400 h 2454444"/>
                    <a:gd name="connsiteX12" fmla="*/ 114623 w 613321"/>
                    <a:gd name="connsiteY12" fmla="*/ 280874 h 2454444"/>
                    <a:gd name="connsiteX13" fmla="*/ 168273 w 613321"/>
                    <a:gd name="connsiteY13" fmla="*/ 170292 h 2454444"/>
                    <a:gd name="connsiteX14" fmla="*/ 370531 w 613321"/>
                    <a:gd name="connsiteY14" fmla="*/ 0 h 2454444"/>
                    <a:gd name="connsiteX15" fmla="*/ 108382 w 613321"/>
                    <a:gd name="connsiteY15" fmla="*/ 56175 h 2454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13321" h="2454444">
                      <a:moveTo>
                        <a:pt x="108382" y="56175"/>
                      </a:moveTo>
                      <a:cubicBezTo>
                        <a:pt x="72664" y="121405"/>
                        <a:pt x="19485" y="146948"/>
                        <a:pt x="1229" y="251865"/>
                      </a:cubicBezTo>
                      <a:cubicBezTo>
                        <a:pt x="-17745" y="457227"/>
                        <a:pt x="187117" y="592739"/>
                        <a:pt x="323718" y="755238"/>
                      </a:cubicBezTo>
                      <a:cubicBezTo>
                        <a:pt x="475414" y="882531"/>
                        <a:pt x="444546" y="1044747"/>
                        <a:pt x="408917" y="1132353"/>
                      </a:cubicBezTo>
                      <a:cubicBezTo>
                        <a:pt x="338907" y="1273998"/>
                        <a:pt x="224447" y="1410881"/>
                        <a:pt x="209999" y="1531889"/>
                      </a:cubicBezTo>
                      <a:cubicBezTo>
                        <a:pt x="202728" y="1659242"/>
                        <a:pt x="233556" y="1804056"/>
                        <a:pt x="365985" y="1937758"/>
                      </a:cubicBezTo>
                      <a:lnTo>
                        <a:pt x="509110" y="2039212"/>
                      </a:lnTo>
                      <a:cubicBezTo>
                        <a:pt x="548797" y="2182385"/>
                        <a:pt x="536097" y="2293808"/>
                        <a:pt x="501172" y="2454444"/>
                      </a:cubicBezTo>
                      <a:cubicBezTo>
                        <a:pt x="529259" y="2342094"/>
                        <a:pt x="630372" y="2253557"/>
                        <a:pt x="610834" y="2122157"/>
                      </a:cubicBezTo>
                      <a:cubicBezTo>
                        <a:pt x="592109" y="2068063"/>
                        <a:pt x="589259" y="1974281"/>
                        <a:pt x="516559" y="1928124"/>
                      </a:cubicBezTo>
                      <a:cubicBezTo>
                        <a:pt x="407228" y="1801813"/>
                        <a:pt x="335996" y="1737412"/>
                        <a:pt x="336202" y="1566651"/>
                      </a:cubicBezTo>
                      <a:cubicBezTo>
                        <a:pt x="377271" y="1360346"/>
                        <a:pt x="602490" y="1152454"/>
                        <a:pt x="554659" y="914400"/>
                      </a:cubicBezTo>
                      <a:cubicBezTo>
                        <a:pt x="544505" y="736563"/>
                        <a:pt x="213676" y="512687"/>
                        <a:pt x="114623" y="280874"/>
                      </a:cubicBezTo>
                      <a:cubicBezTo>
                        <a:pt x="93127" y="222086"/>
                        <a:pt x="122706" y="189106"/>
                        <a:pt x="168273" y="170292"/>
                      </a:cubicBezTo>
                      <a:lnTo>
                        <a:pt x="370531" y="0"/>
                      </a:lnTo>
                      <a:lnTo>
                        <a:pt x="108382" y="5617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37" name="Freeform: Shape 136">
                  <a:extLst>
                    <a:ext uri="{FF2B5EF4-FFF2-40B4-BE49-F238E27FC236}">
                      <a16:creationId xmlns:a16="http://schemas.microsoft.com/office/drawing/2014/main" id="{A2DBCC42-7441-496D-8A31-3EE2A0F6C3AF}"/>
                    </a:ext>
                  </a:extLst>
                </p:cNvPr>
                <p:cNvSpPr/>
                <p:nvPr/>
              </p:nvSpPr>
              <p:spPr>
                <a:xfrm>
                  <a:off x="8287468" y="2445907"/>
                  <a:ext cx="478160" cy="1909880"/>
                </a:xfrm>
                <a:custGeom>
                  <a:avLst/>
                  <a:gdLst>
                    <a:gd name="connsiteX0" fmla="*/ 283779 w 468461"/>
                    <a:gd name="connsiteY0" fmla="*/ 78828 h 1909880"/>
                    <a:gd name="connsiteX1" fmla="*/ 168916 w 468461"/>
                    <a:gd name="connsiteY1" fmla="*/ 227474 h 1909880"/>
                    <a:gd name="connsiteX2" fmla="*/ 299544 w 468461"/>
                    <a:gd name="connsiteY2" fmla="*/ 632873 h 1909880"/>
                    <a:gd name="connsiteX3" fmla="*/ 0 w 468461"/>
                    <a:gd name="connsiteY3" fmla="*/ 1036020 h 1909880"/>
                    <a:gd name="connsiteX4" fmla="*/ 13513 w 468461"/>
                    <a:gd name="connsiteY4" fmla="*/ 1340069 h 1909880"/>
                    <a:gd name="connsiteX5" fmla="*/ 216212 w 468461"/>
                    <a:gd name="connsiteY5" fmla="*/ 1707181 h 1909880"/>
                    <a:gd name="connsiteX6" fmla="*/ 218465 w 468461"/>
                    <a:gd name="connsiteY6" fmla="*/ 1909880 h 1909880"/>
                    <a:gd name="connsiteX7" fmla="*/ 326571 w 468461"/>
                    <a:gd name="connsiteY7" fmla="*/ 1876097 h 1909880"/>
                    <a:gd name="connsiteX8" fmla="*/ 295040 w 468461"/>
                    <a:gd name="connsiteY8" fmla="*/ 1488716 h 1909880"/>
                    <a:gd name="connsiteX9" fmla="*/ 110358 w 468461"/>
                    <a:gd name="connsiteY9" fmla="*/ 1182414 h 1909880"/>
                    <a:gd name="connsiteX10" fmla="*/ 409903 w 468461"/>
                    <a:gd name="connsiteY10" fmla="*/ 707196 h 1909880"/>
                    <a:gd name="connsiteX11" fmla="*/ 299544 w 468461"/>
                    <a:gd name="connsiteY11" fmla="*/ 243240 h 1909880"/>
                    <a:gd name="connsiteX12" fmla="*/ 468461 w 468461"/>
                    <a:gd name="connsiteY12" fmla="*/ 0 h 1909880"/>
                    <a:gd name="connsiteX13" fmla="*/ 290535 w 468461"/>
                    <a:gd name="connsiteY13" fmla="*/ 15766 h 1909880"/>
                    <a:gd name="connsiteX14" fmla="*/ 283779 w 468461"/>
                    <a:gd name="connsiteY14" fmla="*/ 78828 h 1909880"/>
                    <a:gd name="connsiteX0" fmla="*/ 240987 w 468461"/>
                    <a:gd name="connsiteY0" fmla="*/ 40540 h 1909880"/>
                    <a:gd name="connsiteX1" fmla="*/ 168916 w 468461"/>
                    <a:gd name="connsiteY1" fmla="*/ 227474 h 1909880"/>
                    <a:gd name="connsiteX2" fmla="*/ 299544 w 468461"/>
                    <a:gd name="connsiteY2" fmla="*/ 632873 h 1909880"/>
                    <a:gd name="connsiteX3" fmla="*/ 0 w 468461"/>
                    <a:gd name="connsiteY3" fmla="*/ 1036020 h 1909880"/>
                    <a:gd name="connsiteX4" fmla="*/ 13513 w 468461"/>
                    <a:gd name="connsiteY4" fmla="*/ 1340069 h 1909880"/>
                    <a:gd name="connsiteX5" fmla="*/ 216212 w 468461"/>
                    <a:gd name="connsiteY5" fmla="*/ 1707181 h 1909880"/>
                    <a:gd name="connsiteX6" fmla="*/ 218465 w 468461"/>
                    <a:gd name="connsiteY6" fmla="*/ 1909880 h 1909880"/>
                    <a:gd name="connsiteX7" fmla="*/ 326571 w 468461"/>
                    <a:gd name="connsiteY7" fmla="*/ 1876097 h 1909880"/>
                    <a:gd name="connsiteX8" fmla="*/ 295040 w 468461"/>
                    <a:gd name="connsiteY8" fmla="*/ 1488716 h 1909880"/>
                    <a:gd name="connsiteX9" fmla="*/ 110358 w 468461"/>
                    <a:gd name="connsiteY9" fmla="*/ 1182414 h 1909880"/>
                    <a:gd name="connsiteX10" fmla="*/ 409903 w 468461"/>
                    <a:gd name="connsiteY10" fmla="*/ 707196 h 1909880"/>
                    <a:gd name="connsiteX11" fmla="*/ 299544 w 468461"/>
                    <a:gd name="connsiteY11" fmla="*/ 243240 h 1909880"/>
                    <a:gd name="connsiteX12" fmla="*/ 468461 w 468461"/>
                    <a:gd name="connsiteY12" fmla="*/ 0 h 1909880"/>
                    <a:gd name="connsiteX13" fmla="*/ 290535 w 468461"/>
                    <a:gd name="connsiteY13" fmla="*/ 15766 h 1909880"/>
                    <a:gd name="connsiteX14" fmla="*/ 240987 w 468461"/>
                    <a:gd name="connsiteY14" fmla="*/ 40540 h 1909880"/>
                    <a:gd name="connsiteX0" fmla="*/ 240987 w 468461"/>
                    <a:gd name="connsiteY0" fmla="*/ 40540 h 1909880"/>
                    <a:gd name="connsiteX1" fmla="*/ 168916 w 468461"/>
                    <a:gd name="connsiteY1" fmla="*/ 227474 h 1909880"/>
                    <a:gd name="connsiteX2" fmla="*/ 299544 w 468461"/>
                    <a:gd name="connsiteY2" fmla="*/ 632873 h 1909880"/>
                    <a:gd name="connsiteX3" fmla="*/ 0 w 468461"/>
                    <a:gd name="connsiteY3" fmla="*/ 1036020 h 1909880"/>
                    <a:gd name="connsiteX4" fmla="*/ 13513 w 468461"/>
                    <a:gd name="connsiteY4" fmla="*/ 1340069 h 1909880"/>
                    <a:gd name="connsiteX5" fmla="*/ 216212 w 468461"/>
                    <a:gd name="connsiteY5" fmla="*/ 1707181 h 1909880"/>
                    <a:gd name="connsiteX6" fmla="*/ 218465 w 468461"/>
                    <a:gd name="connsiteY6" fmla="*/ 1909880 h 1909880"/>
                    <a:gd name="connsiteX7" fmla="*/ 326571 w 468461"/>
                    <a:gd name="connsiteY7" fmla="*/ 1876097 h 1909880"/>
                    <a:gd name="connsiteX8" fmla="*/ 295040 w 468461"/>
                    <a:gd name="connsiteY8" fmla="*/ 1488716 h 1909880"/>
                    <a:gd name="connsiteX9" fmla="*/ 110358 w 468461"/>
                    <a:gd name="connsiteY9" fmla="*/ 1182414 h 1909880"/>
                    <a:gd name="connsiteX10" fmla="*/ 409903 w 468461"/>
                    <a:gd name="connsiteY10" fmla="*/ 707196 h 1909880"/>
                    <a:gd name="connsiteX11" fmla="*/ 299544 w 468461"/>
                    <a:gd name="connsiteY11" fmla="*/ 243240 h 1909880"/>
                    <a:gd name="connsiteX12" fmla="*/ 468461 w 468461"/>
                    <a:gd name="connsiteY12" fmla="*/ 0 h 1909880"/>
                    <a:gd name="connsiteX13" fmla="*/ 290535 w 468461"/>
                    <a:gd name="connsiteY13" fmla="*/ 15766 h 1909880"/>
                    <a:gd name="connsiteX14" fmla="*/ 240987 w 468461"/>
                    <a:gd name="connsiteY14" fmla="*/ 40540 h 1909880"/>
                    <a:gd name="connsiteX0" fmla="*/ 240987 w 468461"/>
                    <a:gd name="connsiteY0" fmla="*/ 40540 h 1909880"/>
                    <a:gd name="connsiteX1" fmla="*/ 168916 w 468461"/>
                    <a:gd name="connsiteY1" fmla="*/ 227474 h 1909880"/>
                    <a:gd name="connsiteX2" fmla="*/ 299544 w 468461"/>
                    <a:gd name="connsiteY2" fmla="*/ 632873 h 1909880"/>
                    <a:gd name="connsiteX3" fmla="*/ 0 w 468461"/>
                    <a:gd name="connsiteY3" fmla="*/ 1036020 h 1909880"/>
                    <a:gd name="connsiteX4" fmla="*/ 13513 w 468461"/>
                    <a:gd name="connsiteY4" fmla="*/ 1340069 h 1909880"/>
                    <a:gd name="connsiteX5" fmla="*/ 216212 w 468461"/>
                    <a:gd name="connsiteY5" fmla="*/ 1707181 h 1909880"/>
                    <a:gd name="connsiteX6" fmla="*/ 218465 w 468461"/>
                    <a:gd name="connsiteY6" fmla="*/ 1909880 h 1909880"/>
                    <a:gd name="connsiteX7" fmla="*/ 326571 w 468461"/>
                    <a:gd name="connsiteY7" fmla="*/ 1876097 h 1909880"/>
                    <a:gd name="connsiteX8" fmla="*/ 295040 w 468461"/>
                    <a:gd name="connsiteY8" fmla="*/ 1488716 h 1909880"/>
                    <a:gd name="connsiteX9" fmla="*/ 110358 w 468461"/>
                    <a:gd name="connsiteY9" fmla="*/ 1182414 h 1909880"/>
                    <a:gd name="connsiteX10" fmla="*/ 409903 w 468461"/>
                    <a:gd name="connsiteY10" fmla="*/ 707196 h 1909880"/>
                    <a:gd name="connsiteX11" fmla="*/ 299544 w 468461"/>
                    <a:gd name="connsiteY11" fmla="*/ 243240 h 1909880"/>
                    <a:gd name="connsiteX12" fmla="*/ 468461 w 468461"/>
                    <a:gd name="connsiteY12" fmla="*/ 0 h 1909880"/>
                    <a:gd name="connsiteX13" fmla="*/ 290535 w 468461"/>
                    <a:gd name="connsiteY13" fmla="*/ 15766 h 1909880"/>
                    <a:gd name="connsiteX14" fmla="*/ 240987 w 468461"/>
                    <a:gd name="connsiteY14" fmla="*/ 40540 h 1909880"/>
                    <a:gd name="connsiteX0" fmla="*/ 240987 w 468461"/>
                    <a:gd name="connsiteY0" fmla="*/ 40540 h 1909880"/>
                    <a:gd name="connsiteX1" fmla="*/ 168916 w 468461"/>
                    <a:gd name="connsiteY1" fmla="*/ 227474 h 1909880"/>
                    <a:gd name="connsiteX2" fmla="*/ 299544 w 468461"/>
                    <a:gd name="connsiteY2" fmla="*/ 632873 h 1909880"/>
                    <a:gd name="connsiteX3" fmla="*/ 0 w 468461"/>
                    <a:gd name="connsiteY3" fmla="*/ 1036020 h 1909880"/>
                    <a:gd name="connsiteX4" fmla="*/ 13513 w 468461"/>
                    <a:gd name="connsiteY4" fmla="*/ 1340069 h 1909880"/>
                    <a:gd name="connsiteX5" fmla="*/ 216212 w 468461"/>
                    <a:gd name="connsiteY5" fmla="*/ 1707181 h 1909880"/>
                    <a:gd name="connsiteX6" fmla="*/ 218465 w 468461"/>
                    <a:gd name="connsiteY6" fmla="*/ 1909880 h 1909880"/>
                    <a:gd name="connsiteX7" fmla="*/ 326571 w 468461"/>
                    <a:gd name="connsiteY7" fmla="*/ 1876097 h 1909880"/>
                    <a:gd name="connsiteX8" fmla="*/ 295040 w 468461"/>
                    <a:gd name="connsiteY8" fmla="*/ 1488716 h 1909880"/>
                    <a:gd name="connsiteX9" fmla="*/ 110358 w 468461"/>
                    <a:gd name="connsiteY9" fmla="*/ 1182414 h 1909880"/>
                    <a:gd name="connsiteX10" fmla="*/ 409903 w 468461"/>
                    <a:gd name="connsiteY10" fmla="*/ 707196 h 1909880"/>
                    <a:gd name="connsiteX11" fmla="*/ 299544 w 468461"/>
                    <a:gd name="connsiteY11" fmla="*/ 243240 h 1909880"/>
                    <a:gd name="connsiteX12" fmla="*/ 468461 w 468461"/>
                    <a:gd name="connsiteY12" fmla="*/ 0 h 1909880"/>
                    <a:gd name="connsiteX13" fmla="*/ 290535 w 468461"/>
                    <a:gd name="connsiteY13" fmla="*/ 15766 h 1909880"/>
                    <a:gd name="connsiteX14" fmla="*/ 240987 w 468461"/>
                    <a:gd name="connsiteY14" fmla="*/ 40540 h 1909880"/>
                    <a:gd name="connsiteX0" fmla="*/ 240987 w 468461"/>
                    <a:gd name="connsiteY0" fmla="*/ 40540 h 1909880"/>
                    <a:gd name="connsiteX1" fmla="*/ 168916 w 468461"/>
                    <a:gd name="connsiteY1" fmla="*/ 227474 h 1909880"/>
                    <a:gd name="connsiteX2" fmla="*/ 299544 w 468461"/>
                    <a:gd name="connsiteY2" fmla="*/ 632873 h 1909880"/>
                    <a:gd name="connsiteX3" fmla="*/ 0 w 468461"/>
                    <a:gd name="connsiteY3" fmla="*/ 1036020 h 1909880"/>
                    <a:gd name="connsiteX4" fmla="*/ 13513 w 468461"/>
                    <a:gd name="connsiteY4" fmla="*/ 1340069 h 1909880"/>
                    <a:gd name="connsiteX5" fmla="*/ 216212 w 468461"/>
                    <a:gd name="connsiteY5" fmla="*/ 1707181 h 1909880"/>
                    <a:gd name="connsiteX6" fmla="*/ 218465 w 468461"/>
                    <a:gd name="connsiteY6" fmla="*/ 1909880 h 1909880"/>
                    <a:gd name="connsiteX7" fmla="*/ 326571 w 468461"/>
                    <a:gd name="connsiteY7" fmla="*/ 1876097 h 1909880"/>
                    <a:gd name="connsiteX8" fmla="*/ 295040 w 468461"/>
                    <a:gd name="connsiteY8" fmla="*/ 1488716 h 1909880"/>
                    <a:gd name="connsiteX9" fmla="*/ 110358 w 468461"/>
                    <a:gd name="connsiteY9" fmla="*/ 1182414 h 1909880"/>
                    <a:gd name="connsiteX10" fmla="*/ 409903 w 468461"/>
                    <a:gd name="connsiteY10" fmla="*/ 707196 h 1909880"/>
                    <a:gd name="connsiteX11" fmla="*/ 299544 w 468461"/>
                    <a:gd name="connsiteY11" fmla="*/ 243240 h 1909880"/>
                    <a:gd name="connsiteX12" fmla="*/ 468461 w 468461"/>
                    <a:gd name="connsiteY12" fmla="*/ 0 h 1909880"/>
                    <a:gd name="connsiteX13" fmla="*/ 290535 w 468461"/>
                    <a:gd name="connsiteY13" fmla="*/ 15766 h 1909880"/>
                    <a:gd name="connsiteX14" fmla="*/ 240987 w 468461"/>
                    <a:gd name="connsiteY14" fmla="*/ 40540 h 1909880"/>
                    <a:gd name="connsiteX0" fmla="*/ 240987 w 468461"/>
                    <a:gd name="connsiteY0" fmla="*/ 40540 h 1909880"/>
                    <a:gd name="connsiteX1" fmla="*/ 168916 w 468461"/>
                    <a:gd name="connsiteY1" fmla="*/ 227474 h 1909880"/>
                    <a:gd name="connsiteX2" fmla="*/ 299544 w 468461"/>
                    <a:gd name="connsiteY2" fmla="*/ 632873 h 1909880"/>
                    <a:gd name="connsiteX3" fmla="*/ 0 w 468461"/>
                    <a:gd name="connsiteY3" fmla="*/ 1036020 h 1909880"/>
                    <a:gd name="connsiteX4" fmla="*/ 13513 w 468461"/>
                    <a:gd name="connsiteY4" fmla="*/ 1340069 h 1909880"/>
                    <a:gd name="connsiteX5" fmla="*/ 216212 w 468461"/>
                    <a:gd name="connsiteY5" fmla="*/ 1707181 h 1909880"/>
                    <a:gd name="connsiteX6" fmla="*/ 218465 w 468461"/>
                    <a:gd name="connsiteY6" fmla="*/ 1909880 h 1909880"/>
                    <a:gd name="connsiteX7" fmla="*/ 326571 w 468461"/>
                    <a:gd name="connsiteY7" fmla="*/ 1876097 h 1909880"/>
                    <a:gd name="connsiteX8" fmla="*/ 295040 w 468461"/>
                    <a:gd name="connsiteY8" fmla="*/ 1488716 h 1909880"/>
                    <a:gd name="connsiteX9" fmla="*/ 110358 w 468461"/>
                    <a:gd name="connsiteY9" fmla="*/ 1182414 h 1909880"/>
                    <a:gd name="connsiteX10" fmla="*/ 409903 w 468461"/>
                    <a:gd name="connsiteY10" fmla="*/ 707196 h 1909880"/>
                    <a:gd name="connsiteX11" fmla="*/ 299544 w 468461"/>
                    <a:gd name="connsiteY11" fmla="*/ 243240 h 1909880"/>
                    <a:gd name="connsiteX12" fmla="*/ 468461 w 468461"/>
                    <a:gd name="connsiteY12" fmla="*/ 0 h 1909880"/>
                    <a:gd name="connsiteX13" fmla="*/ 290535 w 468461"/>
                    <a:gd name="connsiteY13" fmla="*/ 15766 h 1909880"/>
                    <a:gd name="connsiteX14" fmla="*/ 240987 w 468461"/>
                    <a:gd name="connsiteY14" fmla="*/ 40540 h 1909880"/>
                    <a:gd name="connsiteX0" fmla="*/ 261767 w 489241"/>
                    <a:gd name="connsiteY0" fmla="*/ 40540 h 1909880"/>
                    <a:gd name="connsiteX1" fmla="*/ 189696 w 489241"/>
                    <a:gd name="connsiteY1" fmla="*/ 227474 h 1909880"/>
                    <a:gd name="connsiteX2" fmla="*/ 320324 w 489241"/>
                    <a:gd name="connsiteY2" fmla="*/ 632873 h 1909880"/>
                    <a:gd name="connsiteX3" fmla="*/ 20780 w 489241"/>
                    <a:gd name="connsiteY3" fmla="*/ 1036020 h 1909880"/>
                    <a:gd name="connsiteX4" fmla="*/ 34293 w 489241"/>
                    <a:gd name="connsiteY4" fmla="*/ 1340069 h 1909880"/>
                    <a:gd name="connsiteX5" fmla="*/ 236992 w 489241"/>
                    <a:gd name="connsiteY5" fmla="*/ 1707181 h 1909880"/>
                    <a:gd name="connsiteX6" fmla="*/ 239245 w 489241"/>
                    <a:gd name="connsiteY6" fmla="*/ 1909880 h 1909880"/>
                    <a:gd name="connsiteX7" fmla="*/ 347351 w 489241"/>
                    <a:gd name="connsiteY7" fmla="*/ 1876097 h 1909880"/>
                    <a:gd name="connsiteX8" fmla="*/ 315820 w 489241"/>
                    <a:gd name="connsiteY8" fmla="*/ 1488716 h 1909880"/>
                    <a:gd name="connsiteX9" fmla="*/ 131138 w 489241"/>
                    <a:gd name="connsiteY9" fmla="*/ 1182414 h 1909880"/>
                    <a:gd name="connsiteX10" fmla="*/ 430683 w 489241"/>
                    <a:gd name="connsiteY10" fmla="*/ 707196 h 1909880"/>
                    <a:gd name="connsiteX11" fmla="*/ 320324 w 489241"/>
                    <a:gd name="connsiteY11" fmla="*/ 243240 h 1909880"/>
                    <a:gd name="connsiteX12" fmla="*/ 489241 w 489241"/>
                    <a:gd name="connsiteY12" fmla="*/ 0 h 1909880"/>
                    <a:gd name="connsiteX13" fmla="*/ 311315 w 489241"/>
                    <a:gd name="connsiteY13" fmla="*/ 15766 h 1909880"/>
                    <a:gd name="connsiteX14" fmla="*/ 261767 w 489241"/>
                    <a:gd name="connsiteY14" fmla="*/ 40540 h 1909880"/>
                    <a:gd name="connsiteX0" fmla="*/ 231713 w 459187"/>
                    <a:gd name="connsiteY0" fmla="*/ 40540 h 1909880"/>
                    <a:gd name="connsiteX1" fmla="*/ 159642 w 459187"/>
                    <a:gd name="connsiteY1" fmla="*/ 227474 h 1909880"/>
                    <a:gd name="connsiteX2" fmla="*/ 290270 w 459187"/>
                    <a:gd name="connsiteY2" fmla="*/ 632873 h 1909880"/>
                    <a:gd name="connsiteX3" fmla="*/ 40275 w 459187"/>
                    <a:gd name="connsiteY3" fmla="*/ 975210 h 1909880"/>
                    <a:gd name="connsiteX4" fmla="*/ 4239 w 459187"/>
                    <a:gd name="connsiteY4" fmla="*/ 1340069 h 1909880"/>
                    <a:gd name="connsiteX5" fmla="*/ 206938 w 459187"/>
                    <a:gd name="connsiteY5" fmla="*/ 1707181 h 1909880"/>
                    <a:gd name="connsiteX6" fmla="*/ 209191 w 459187"/>
                    <a:gd name="connsiteY6" fmla="*/ 1909880 h 1909880"/>
                    <a:gd name="connsiteX7" fmla="*/ 317297 w 459187"/>
                    <a:gd name="connsiteY7" fmla="*/ 1876097 h 1909880"/>
                    <a:gd name="connsiteX8" fmla="*/ 285766 w 459187"/>
                    <a:gd name="connsiteY8" fmla="*/ 1488716 h 1909880"/>
                    <a:gd name="connsiteX9" fmla="*/ 101084 w 459187"/>
                    <a:gd name="connsiteY9" fmla="*/ 1182414 h 1909880"/>
                    <a:gd name="connsiteX10" fmla="*/ 400629 w 459187"/>
                    <a:gd name="connsiteY10" fmla="*/ 707196 h 1909880"/>
                    <a:gd name="connsiteX11" fmla="*/ 290270 w 459187"/>
                    <a:gd name="connsiteY11" fmla="*/ 243240 h 1909880"/>
                    <a:gd name="connsiteX12" fmla="*/ 459187 w 459187"/>
                    <a:gd name="connsiteY12" fmla="*/ 0 h 1909880"/>
                    <a:gd name="connsiteX13" fmla="*/ 281261 w 459187"/>
                    <a:gd name="connsiteY13" fmla="*/ 15766 h 1909880"/>
                    <a:gd name="connsiteX14" fmla="*/ 231713 w 459187"/>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7434 w 480855"/>
                    <a:gd name="connsiteY8" fmla="*/ 1488716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7434 w 480855"/>
                    <a:gd name="connsiteY8" fmla="*/ 1488716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7434 w 480855"/>
                    <a:gd name="connsiteY8" fmla="*/ 1488716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7434 w 480855"/>
                    <a:gd name="connsiteY8" fmla="*/ 1488716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7434 w 480855"/>
                    <a:gd name="connsiteY8" fmla="*/ 1488716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7434 w 480855"/>
                    <a:gd name="connsiteY8" fmla="*/ 1488716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7434 w 480855"/>
                    <a:gd name="connsiteY8" fmla="*/ 1488716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7434 w 480855"/>
                    <a:gd name="connsiteY8" fmla="*/ 1488716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7434 w 480855"/>
                    <a:gd name="connsiteY8" fmla="*/ 1488716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7434 w 480855"/>
                    <a:gd name="connsiteY8" fmla="*/ 1488716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9687 w 480855"/>
                    <a:gd name="connsiteY8" fmla="*/ 1563039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9687 w 480855"/>
                    <a:gd name="connsiteY8" fmla="*/ 1563039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9687 w 480855"/>
                    <a:gd name="connsiteY8" fmla="*/ 1563039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9687 w 480855"/>
                    <a:gd name="connsiteY8" fmla="*/ 1563039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45405 w 472879"/>
                    <a:gd name="connsiteY0" fmla="*/ 40540 h 1909880"/>
                    <a:gd name="connsiteX1" fmla="*/ 173334 w 472879"/>
                    <a:gd name="connsiteY1" fmla="*/ 227474 h 1909880"/>
                    <a:gd name="connsiteX2" fmla="*/ 303962 w 472879"/>
                    <a:gd name="connsiteY2" fmla="*/ 632873 h 1909880"/>
                    <a:gd name="connsiteX3" fmla="*/ 53967 w 472879"/>
                    <a:gd name="connsiteY3" fmla="*/ 975210 h 1909880"/>
                    <a:gd name="connsiteX4" fmla="*/ 40453 w 472879"/>
                    <a:gd name="connsiteY4" fmla="*/ 1353582 h 1909880"/>
                    <a:gd name="connsiteX5" fmla="*/ 220630 w 472879"/>
                    <a:gd name="connsiteY5" fmla="*/ 1707181 h 1909880"/>
                    <a:gd name="connsiteX6" fmla="*/ 222883 w 472879"/>
                    <a:gd name="connsiteY6" fmla="*/ 1909880 h 1909880"/>
                    <a:gd name="connsiteX7" fmla="*/ 330989 w 472879"/>
                    <a:gd name="connsiteY7" fmla="*/ 1876097 h 1909880"/>
                    <a:gd name="connsiteX8" fmla="*/ 301711 w 472879"/>
                    <a:gd name="connsiteY8" fmla="*/ 1563039 h 1909880"/>
                    <a:gd name="connsiteX9" fmla="*/ 114776 w 472879"/>
                    <a:gd name="connsiteY9" fmla="*/ 1182414 h 1909880"/>
                    <a:gd name="connsiteX10" fmla="*/ 414321 w 472879"/>
                    <a:gd name="connsiteY10" fmla="*/ 707196 h 1909880"/>
                    <a:gd name="connsiteX11" fmla="*/ 303962 w 472879"/>
                    <a:gd name="connsiteY11" fmla="*/ 243240 h 1909880"/>
                    <a:gd name="connsiteX12" fmla="*/ 472879 w 472879"/>
                    <a:gd name="connsiteY12" fmla="*/ 0 h 1909880"/>
                    <a:gd name="connsiteX13" fmla="*/ 294953 w 472879"/>
                    <a:gd name="connsiteY13" fmla="*/ 15766 h 1909880"/>
                    <a:gd name="connsiteX14" fmla="*/ 245405 w 472879"/>
                    <a:gd name="connsiteY14" fmla="*/ 40540 h 1909880"/>
                    <a:gd name="connsiteX0" fmla="*/ 254436 w 481910"/>
                    <a:gd name="connsiteY0" fmla="*/ 40540 h 1909880"/>
                    <a:gd name="connsiteX1" fmla="*/ 182365 w 481910"/>
                    <a:gd name="connsiteY1" fmla="*/ 227474 h 1909880"/>
                    <a:gd name="connsiteX2" fmla="*/ 312993 w 481910"/>
                    <a:gd name="connsiteY2" fmla="*/ 632873 h 1909880"/>
                    <a:gd name="connsiteX3" fmla="*/ 62998 w 481910"/>
                    <a:gd name="connsiteY3" fmla="*/ 975210 h 1909880"/>
                    <a:gd name="connsiteX4" fmla="*/ 49484 w 481910"/>
                    <a:gd name="connsiteY4" fmla="*/ 1353582 h 1909880"/>
                    <a:gd name="connsiteX5" fmla="*/ 229661 w 481910"/>
                    <a:gd name="connsiteY5" fmla="*/ 1707181 h 1909880"/>
                    <a:gd name="connsiteX6" fmla="*/ 231914 w 481910"/>
                    <a:gd name="connsiteY6" fmla="*/ 1909880 h 1909880"/>
                    <a:gd name="connsiteX7" fmla="*/ 340020 w 481910"/>
                    <a:gd name="connsiteY7" fmla="*/ 1876097 h 1909880"/>
                    <a:gd name="connsiteX8" fmla="*/ 310742 w 481910"/>
                    <a:gd name="connsiteY8" fmla="*/ 1563039 h 1909880"/>
                    <a:gd name="connsiteX9" fmla="*/ 123807 w 481910"/>
                    <a:gd name="connsiteY9" fmla="*/ 1182414 h 1909880"/>
                    <a:gd name="connsiteX10" fmla="*/ 423352 w 481910"/>
                    <a:gd name="connsiteY10" fmla="*/ 707196 h 1909880"/>
                    <a:gd name="connsiteX11" fmla="*/ 312993 w 481910"/>
                    <a:gd name="connsiteY11" fmla="*/ 243240 h 1909880"/>
                    <a:gd name="connsiteX12" fmla="*/ 481910 w 481910"/>
                    <a:gd name="connsiteY12" fmla="*/ 0 h 1909880"/>
                    <a:gd name="connsiteX13" fmla="*/ 303984 w 481910"/>
                    <a:gd name="connsiteY13" fmla="*/ 15766 h 1909880"/>
                    <a:gd name="connsiteX14" fmla="*/ 254436 w 481910"/>
                    <a:gd name="connsiteY14" fmla="*/ 40540 h 1909880"/>
                    <a:gd name="connsiteX0" fmla="*/ 250288 w 477762"/>
                    <a:gd name="connsiteY0" fmla="*/ 40540 h 1909880"/>
                    <a:gd name="connsiteX1" fmla="*/ 178217 w 477762"/>
                    <a:gd name="connsiteY1" fmla="*/ 227474 h 1909880"/>
                    <a:gd name="connsiteX2" fmla="*/ 308845 w 477762"/>
                    <a:gd name="connsiteY2" fmla="*/ 632873 h 1909880"/>
                    <a:gd name="connsiteX3" fmla="*/ 58850 w 477762"/>
                    <a:gd name="connsiteY3" fmla="*/ 975210 h 1909880"/>
                    <a:gd name="connsiteX4" fmla="*/ 56597 w 477762"/>
                    <a:gd name="connsiteY4" fmla="*/ 1371599 h 1909880"/>
                    <a:gd name="connsiteX5" fmla="*/ 225513 w 477762"/>
                    <a:gd name="connsiteY5" fmla="*/ 1707181 h 1909880"/>
                    <a:gd name="connsiteX6" fmla="*/ 227766 w 477762"/>
                    <a:gd name="connsiteY6" fmla="*/ 1909880 h 1909880"/>
                    <a:gd name="connsiteX7" fmla="*/ 335872 w 477762"/>
                    <a:gd name="connsiteY7" fmla="*/ 1876097 h 1909880"/>
                    <a:gd name="connsiteX8" fmla="*/ 306594 w 477762"/>
                    <a:gd name="connsiteY8" fmla="*/ 1563039 h 1909880"/>
                    <a:gd name="connsiteX9" fmla="*/ 119659 w 477762"/>
                    <a:gd name="connsiteY9" fmla="*/ 1182414 h 1909880"/>
                    <a:gd name="connsiteX10" fmla="*/ 419204 w 477762"/>
                    <a:gd name="connsiteY10" fmla="*/ 707196 h 1909880"/>
                    <a:gd name="connsiteX11" fmla="*/ 308845 w 477762"/>
                    <a:gd name="connsiteY11" fmla="*/ 243240 h 1909880"/>
                    <a:gd name="connsiteX12" fmla="*/ 477762 w 477762"/>
                    <a:gd name="connsiteY12" fmla="*/ 0 h 1909880"/>
                    <a:gd name="connsiteX13" fmla="*/ 299836 w 477762"/>
                    <a:gd name="connsiteY13" fmla="*/ 15766 h 1909880"/>
                    <a:gd name="connsiteX14" fmla="*/ 250288 w 477762"/>
                    <a:gd name="connsiteY14" fmla="*/ 40540 h 1909880"/>
                    <a:gd name="connsiteX0" fmla="*/ 250288 w 477762"/>
                    <a:gd name="connsiteY0" fmla="*/ 40540 h 1909880"/>
                    <a:gd name="connsiteX1" fmla="*/ 178217 w 477762"/>
                    <a:gd name="connsiteY1" fmla="*/ 227474 h 1909880"/>
                    <a:gd name="connsiteX2" fmla="*/ 308845 w 477762"/>
                    <a:gd name="connsiteY2" fmla="*/ 632873 h 1909880"/>
                    <a:gd name="connsiteX3" fmla="*/ 58850 w 477762"/>
                    <a:gd name="connsiteY3" fmla="*/ 975210 h 1909880"/>
                    <a:gd name="connsiteX4" fmla="*/ 56597 w 477762"/>
                    <a:gd name="connsiteY4" fmla="*/ 1371599 h 1909880"/>
                    <a:gd name="connsiteX5" fmla="*/ 225513 w 477762"/>
                    <a:gd name="connsiteY5" fmla="*/ 1707181 h 1909880"/>
                    <a:gd name="connsiteX6" fmla="*/ 227766 w 477762"/>
                    <a:gd name="connsiteY6" fmla="*/ 1909880 h 1909880"/>
                    <a:gd name="connsiteX7" fmla="*/ 335872 w 477762"/>
                    <a:gd name="connsiteY7" fmla="*/ 1876097 h 1909880"/>
                    <a:gd name="connsiteX8" fmla="*/ 306594 w 477762"/>
                    <a:gd name="connsiteY8" fmla="*/ 1563039 h 1909880"/>
                    <a:gd name="connsiteX9" fmla="*/ 119659 w 477762"/>
                    <a:gd name="connsiteY9" fmla="*/ 1182414 h 1909880"/>
                    <a:gd name="connsiteX10" fmla="*/ 419204 w 477762"/>
                    <a:gd name="connsiteY10" fmla="*/ 707196 h 1909880"/>
                    <a:gd name="connsiteX11" fmla="*/ 308845 w 477762"/>
                    <a:gd name="connsiteY11" fmla="*/ 243240 h 1909880"/>
                    <a:gd name="connsiteX12" fmla="*/ 477762 w 477762"/>
                    <a:gd name="connsiteY12" fmla="*/ 0 h 1909880"/>
                    <a:gd name="connsiteX13" fmla="*/ 299836 w 477762"/>
                    <a:gd name="connsiteY13" fmla="*/ 15766 h 1909880"/>
                    <a:gd name="connsiteX14" fmla="*/ 250288 w 477762"/>
                    <a:gd name="connsiteY14" fmla="*/ 40540 h 1909880"/>
                    <a:gd name="connsiteX0" fmla="*/ 242682 w 470156"/>
                    <a:gd name="connsiteY0" fmla="*/ 40540 h 1909880"/>
                    <a:gd name="connsiteX1" fmla="*/ 170611 w 470156"/>
                    <a:gd name="connsiteY1" fmla="*/ 227474 h 1909880"/>
                    <a:gd name="connsiteX2" fmla="*/ 301239 w 470156"/>
                    <a:gd name="connsiteY2" fmla="*/ 632873 h 1909880"/>
                    <a:gd name="connsiteX3" fmla="*/ 51244 w 470156"/>
                    <a:gd name="connsiteY3" fmla="*/ 975210 h 1909880"/>
                    <a:gd name="connsiteX4" fmla="*/ 73766 w 470156"/>
                    <a:gd name="connsiteY4" fmla="*/ 1394121 h 1909880"/>
                    <a:gd name="connsiteX5" fmla="*/ 217907 w 470156"/>
                    <a:gd name="connsiteY5" fmla="*/ 1707181 h 1909880"/>
                    <a:gd name="connsiteX6" fmla="*/ 220160 w 470156"/>
                    <a:gd name="connsiteY6" fmla="*/ 1909880 h 1909880"/>
                    <a:gd name="connsiteX7" fmla="*/ 328266 w 470156"/>
                    <a:gd name="connsiteY7" fmla="*/ 1876097 h 1909880"/>
                    <a:gd name="connsiteX8" fmla="*/ 298988 w 470156"/>
                    <a:gd name="connsiteY8" fmla="*/ 1563039 h 1909880"/>
                    <a:gd name="connsiteX9" fmla="*/ 112053 w 470156"/>
                    <a:gd name="connsiteY9" fmla="*/ 1182414 h 1909880"/>
                    <a:gd name="connsiteX10" fmla="*/ 411598 w 470156"/>
                    <a:gd name="connsiteY10" fmla="*/ 707196 h 1909880"/>
                    <a:gd name="connsiteX11" fmla="*/ 301239 w 470156"/>
                    <a:gd name="connsiteY11" fmla="*/ 243240 h 1909880"/>
                    <a:gd name="connsiteX12" fmla="*/ 470156 w 470156"/>
                    <a:gd name="connsiteY12" fmla="*/ 0 h 1909880"/>
                    <a:gd name="connsiteX13" fmla="*/ 292230 w 470156"/>
                    <a:gd name="connsiteY13" fmla="*/ 15766 h 1909880"/>
                    <a:gd name="connsiteX14" fmla="*/ 242682 w 470156"/>
                    <a:gd name="connsiteY14" fmla="*/ 40540 h 1909880"/>
                    <a:gd name="connsiteX0" fmla="*/ 250686 w 478160"/>
                    <a:gd name="connsiteY0" fmla="*/ 40540 h 1909880"/>
                    <a:gd name="connsiteX1" fmla="*/ 178615 w 478160"/>
                    <a:gd name="connsiteY1" fmla="*/ 227474 h 1909880"/>
                    <a:gd name="connsiteX2" fmla="*/ 309243 w 478160"/>
                    <a:gd name="connsiteY2" fmla="*/ 632873 h 1909880"/>
                    <a:gd name="connsiteX3" fmla="*/ 59248 w 478160"/>
                    <a:gd name="connsiteY3" fmla="*/ 975210 h 1909880"/>
                    <a:gd name="connsiteX4" fmla="*/ 81770 w 478160"/>
                    <a:gd name="connsiteY4" fmla="*/ 1394121 h 1909880"/>
                    <a:gd name="connsiteX5" fmla="*/ 225911 w 478160"/>
                    <a:gd name="connsiteY5" fmla="*/ 1707181 h 1909880"/>
                    <a:gd name="connsiteX6" fmla="*/ 228164 w 478160"/>
                    <a:gd name="connsiteY6" fmla="*/ 1909880 h 1909880"/>
                    <a:gd name="connsiteX7" fmla="*/ 336270 w 478160"/>
                    <a:gd name="connsiteY7" fmla="*/ 1876097 h 1909880"/>
                    <a:gd name="connsiteX8" fmla="*/ 306992 w 478160"/>
                    <a:gd name="connsiteY8" fmla="*/ 1563039 h 1909880"/>
                    <a:gd name="connsiteX9" fmla="*/ 120057 w 478160"/>
                    <a:gd name="connsiteY9" fmla="*/ 1182414 h 1909880"/>
                    <a:gd name="connsiteX10" fmla="*/ 419602 w 478160"/>
                    <a:gd name="connsiteY10" fmla="*/ 707196 h 1909880"/>
                    <a:gd name="connsiteX11" fmla="*/ 309243 w 478160"/>
                    <a:gd name="connsiteY11" fmla="*/ 243240 h 1909880"/>
                    <a:gd name="connsiteX12" fmla="*/ 478160 w 478160"/>
                    <a:gd name="connsiteY12" fmla="*/ 0 h 1909880"/>
                    <a:gd name="connsiteX13" fmla="*/ 300234 w 478160"/>
                    <a:gd name="connsiteY13" fmla="*/ 15766 h 1909880"/>
                    <a:gd name="connsiteX14" fmla="*/ 250686 w 478160"/>
                    <a:gd name="connsiteY14" fmla="*/ 40540 h 1909880"/>
                    <a:gd name="connsiteX0" fmla="*/ 250686 w 478160"/>
                    <a:gd name="connsiteY0" fmla="*/ 40540 h 1909880"/>
                    <a:gd name="connsiteX1" fmla="*/ 178615 w 478160"/>
                    <a:gd name="connsiteY1" fmla="*/ 227474 h 1909880"/>
                    <a:gd name="connsiteX2" fmla="*/ 309243 w 478160"/>
                    <a:gd name="connsiteY2" fmla="*/ 632873 h 1909880"/>
                    <a:gd name="connsiteX3" fmla="*/ 59248 w 478160"/>
                    <a:gd name="connsiteY3" fmla="*/ 975210 h 1909880"/>
                    <a:gd name="connsiteX4" fmla="*/ 81770 w 478160"/>
                    <a:gd name="connsiteY4" fmla="*/ 1394121 h 1909880"/>
                    <a:gd name="connsiteX5" fmla="*/ 225911 w 478160"/>
                    <a:gd name="connsiteY5" fmla="*/ 1707181 h 1909880"/>
                    <a:gd name="connsiteX6" fmla="*/ 228164 w 478160"/>
                    <a:gd name="connsiteY6" fmla="*/ 1909880 h 1909880"/>
                    <a:gd name="connsiteX7" fmla="*/ 336270 w 478160"/>
                    <a:gd name="connsiteY7" fmla="*/ 1876097 h 1909880"/>
                    <a:gd name="connsiteX8" fmla="*/ 306992 w 478160"/>
                    <a:gd name="connsiteY8" fmla="*/ 1563039 h 1909880"/>
                    <a:gd name="connsiteX9" fmla="*/ 122310 w 478160"/>
                    <a:gd name="connsiteY9" fmla="*/ 1195927 h 1909880"/>
                    <a:gd name="connsiteX10" fmla="*/ 419602 w 478160"/>
                    <a:gd name="connsiteY10" fmla="*/ 707196 h 1909880"/>
                    <a:gd name="connsiteX11" fmla="*/ 309243 w 478160"/>
                    <a:gd name="connsiteY11" fmla="*/ 243240 h 1909880"/>
                    <a:gd name="connsiteX12" fmla="*/ 478160 w 478160"/>
                    <a:gd name="connsiteY12" fmla="*/ 0 h 1909880"/>
                    <a:gd name="connsiteX13" fmla="*/ 300234 w 478160"/>
                    <a:gd name="connsiteY13" fmla="*/ 15766 h 1909880"/>
                    <a:gd name="connsiteX14" fmla="*/ 250686 w 478160"/>
                    <a:gd name="connsiteY14" fmla="*/ 40540 h 1909880"/>
                    <a:gd name="connsiteX0" fmla="*/ 250686 w 478160"/>
                    <a:gd name="connsiteY0" fmla="*/ 40540 h 1909880"/>
                    <a:gd name="connsiteX1" fmla="*/ 178615 w 478160"/>
                    <a:gd name="connsiteY1" fmla="*/ 227474 h 1909880"/>
                    <a:gd name="connsiteX2" fmla="*/ 309243 w 478160"/>
                    <a:gd name="connsiteY2" fmla="*/ 632873 h 1909880"/>
                    <a:gd name="connsiteX3" fmla="*/ 59248 w 478160"/>
                    <a:gd name="connsiteY3" fmla="*/ 975210 h 1909880"/>
                    <a:gd name="connsiteX4" fmla="*/ 81770 w 478160"/>
                    <a:gd name="connsiteY4" fmla="*/ 1394121 h 1909880"/>
                    <a:gd name="connsiteX5" fmla="*/ 225911 w 478160"/>
                    <a:gd name="connsiteY5" fmla="*/ 1707181 h 1909880"/>
                    <a:gd name="connsiteX6" fmla="*/ 228164 w 478160"/>
                    <a:gd name="connsiteY6" fmla="*/ 1909880 h 1909880"/>
                    <a:gd name="connsiteX7" fmla="*/ 336270 w 478160"/>
                    <a:gd name="connsiteY7" fmla="*/ 1876097 h 1909880"/>
                    <a:gd name="connsiteX8" fmla="*/ 306992 w 478160"/>
                    <a:gd name="connsiteY8" fmla="*/ 1563039 h 1909880"/>
                    <a:gd name="connsiteX9" fmla="*/ 122310 w 478160"/>
                    <a:gd name="connsiteY9" fmla="*/ 1195927 h 1909880"/>
                    <a:gd name="connsiteX10" fmla="*/ 419602 w 478160"/>
                    <a:gd name="connsiteY10" fmla="*/ 707196 h 1909880"/>
                    <a:gd name="connsiteX11" fmla="*/ 309243 w 478160"/>
                    <a:gd name="connsiteY11" fmla="*/ 243240 h 1909880"/>
                    <a:gd name="connsiteX12" fmla="*/ 478160 w 478160"/>
                    <a:gd name="connsiteY12" fmla="*/ 0 h 1909880"/>
                    <a:gd name="connsiteX13" fmla="*/ 300234 w 478160"/>
                    <a:gd name="connsiteY13" fmla="*/ 15766 h 1909880"/>
                    <a:gd name="connsiteX14" fmla="*/ 250686 w 478160"/>
                    <a:gd name="connsiteY14" fmla="*/ 40540 h 190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8160" h="1909880">
                      <a:moveTo>
                        <a:pt x="250686" y="40540"/>
                      </a:moveTo>
                      <a:cubicBezTo>
                        <a:pt x="226662" y="102851"/>
                        <a:pt x="164351" y="162911"/>
                        <a:pt x="178615" y="227474"/>
                      </a:cubicBezTo>
                      <a:cubicBezTo>
                        <a:pt x="168105" y="333329"/>
                        <a:pt x="328762" y="527019"/>
                        <a:pt x="309243" y="632873"/>
                      </a:cubicBezTo>
                      <a:cubicBezTo>
                        <a:pt x="254439" y="783021"/>
                        <a:pt x="152339" y="840828"/>
                        <a:pt x="59248" y="975210"/>
                      </a:cubicBezTo>
                      <a:cubicBezTo>
                        <a:pt x="-51112" y="1108091"/>
                        <a:pt x="14204" y="1319797"/>
                        <a:pt x="81770" y="1394121"/>
                      </a:cubicBezTo>
                      <a:cubicBezTo>
                        <a:pt x="194381" y="1505231"/>
                        <a:pt x="219155" y="1512739"/>
                        <a:pt x="225911" y="1707181"/>
                      </a:cubicBezTo>
                      <a:lnTo>
                        <a:pt x="228164" y="1909880"/>
                      </a:lnTo>
                      <a:lnTo>
                        <a:pt x="336270" y="1876097"/>
                      </a:lnTo>
                      <a:cubicBezTo>
                        <a:pt x="325760" y="1746970"/>
                        <a:pt x="326511" y="1703427"/>
                        <a:pt x="306992" y="1563039"/>
                      </a:cubicBezTo>
                      <a:cubicBezTo>
                        <a:pt x="315250" y="1447425"/>
                        <a:pt x="163601" y="1331812"/>
                        <a:pt x="122310" y="1195927"/>
                      </a:cubicBezTo>
                      <a:cubicBezTo>
                        <a:pt x="123061" y="1037521"/>
                        <a:pt x="360294" y="867854"/>
                        <a:pt x="419602" y="707196"/>
                      </a:cubicBezTo>
                      <a:cubicBezTo>
                        <a:pt x="461643" y="584075"/>
                        <a:pt x="427109" y="458702"/>
                        <a:pt x="309243" y="243240"/>
                      </a:cubicBezTo>
                      <a:lnTo>
                        <a:pt x="478160" y="0"/>
                      </a:lnTo>
                      <a:lnTo>
                        <a:pt x="300234" y="15766"/>
                      </a:lnTo>
                      <a:lnTo>
                        <a:pt x="250686" y="4054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38" name="Freeform: Shape 137">
                  <a:extLst>
                    <a:ext uri="{FF2B5EF4-FFF2-40B4-BE49-F238E27FC236}">
                      <a16:creationId xmlns:a16="http://schemas.microsoft.com/office/drawing/2014/main" id="{FD11C23A-448F-4321-B788-F6D7CDA5A54A}"/>
                    </a:ext>
                  </a:extLst>
                </p:cNvPr>
                <p:cNvSpPr/>
                <p:nvPr/>
              </p:nvSpPr>
              <p:spPr>
                <a:xfrm>
                  <a:off x="8628834" y="3033735"/>
                  <a:ext cx="612011" cy="1869341"/>
                </a:xfrm>
                <a:custGeom>
                  <a:avLst/>
                  <a:gdLst>
                    <a:gd name="connsiteX0" fmla="*/ 506749 w 592333"/>
                    <a:gd name="connsiteY0" fmla="*/ 0 h 1772495"/>
                    <a:gd name="connsiteX1" fmla="*/ 6757 w 592333"/>
                    <a:gd name="connsiteY1" fmla="*/ 344589 h 1772495"/>
                    <a:gd name="connsiteX2" fmla="*/ 0 w 592333"/>
                    <a:gd name="connsiteY2" fmla="*/ 608099 h 1772495"/>
                    <a:gd name="connsiteX3" fmla="*/ 171169 w 592333"/>
                    <a:gd name="connsiteY3" fmla="*/ 970706 h 1772495"/>
                    <a:gd name="connsiteX4" fmla="*/ 67567 w 592333"/>
                    <a:gd name="connsiteY4" fmla="*/ 1270251 h 1772495"/>
                    <a:gd name="connsiteX5" fmla="*/ 103602 w 592333"/>
                    <a:gd name="connsiteY5" fmla="*/ 1423401 h 1772495"/>
                    <a:gd name="connsiteX6" fmla="*/ 110359 w 592333"/>
                    <a:gd name="connsiteY6" fmla="*/ 1772495 h 1772495"/>
                    <a:gd name="connsiteX7" fmla="*/ 265762 w 592333"/>
                    <a:gd name="connsiteY7" fmla="*/ 1702676 h 1772495"/>
                    <a:gd name="connsiteX8" fmla="*/ 198195 w 592333"/>
                    <a:gd name="connsiteY8" fmla="*/ 1506733 h 1772495"/>
                    <a:gd name="connsiteX9" fmla="*/ 137386 w 592333"/>
                    <a:gd name="connsiteY9" fmla="*/ 1409888 h 1772495"/>
                    <a:gd name="connsiteX10" fmla="*/ 218465 w 592333"/>
                    <a:gd name="connsiteY10" fmla="*/ 984219 h 1772495"/>
                    <a:gd name="connsiteX11" fmla="*/ 268014 w 592333"/>
                    <a:gd name="connsiteY11" fmla="*/ 745484 h 1772495"/>
                    <a:gd name="connsiteX12" fmla="*/ 99098 w 592333"/>
                    <a:gd name="connsiteY12" fmla="*/ 470714 h 1772495"/>
                    <a:gd name="connsiteX13" fmla="*/ 225222 w 592333"/>
                    <a:gd name="connsiteY13" fmla="*/ 279275 h 1772495"/>
                    <a:gd name="connsiteX14" fmla="*/ 592333 w 592333"/>
                    <a:gd name="connsiteY14" fmla="*/ 128377 h 1772495"/>
                    <a:gd name="connsiteX15" fmla="*/ 506749 w 592333"/>
                    <a:gd name="connsiteY15" fmla="*/ 0 h 1772495"/>
                    <a:gd name="connsiteX0" fmla="*/ 394138 w 592333"/>
                    <a:gd name="connsiteY0" fmla="*/ 0 h 1869341"/>
                    <a:gd name="connsiteX1" fmla="*/ 6757 w 592333"/>
                    <a:gd name="connsiteY1" fmla="*/ 441435 h 1869341"/>
                    <a:gd name="connsiteX2" fmla="*/ 0 w 592333"/>
                    <a:gd name="connsiteY2" fmla="*/ 704945 h 1869341"/>
                    <a:gd name="connsiteX3" fmla="*/ 171169 w 592333"/>
                    <a:gd name="connsiteY3" fmla="*/ 1067552 h 1869341"/>
                    <a:gd name="connsiteX4" fmla="*/ 67567 w 592333"/>
                    <a:gd name="connsiteY4" fmla="*/ 1367097 h 1869341"/>
                    <a:gd name="connsiteX5" fmla="*/ 103602 w 592333"/>
                    <a:gd name="connsiteY5" fmla="*/ 1520247 h 1869341"/>
                    <a:gd name="connsiteX6" fmla="*/ 110359 w 592333"/>
                    <a:gd name="connsiteY6" fmla="*/ 1869341 h 1869341"/>
                    <a:gd name="connsiteX7" fmla="*/ 265762 w 592333"/>
                    <a:gd name="connsiteY7" fmla="*/ 1799522 h 1869341"/>
                    <a:gd name="connsiteX8" fmla="*/ 198195 w 592333"/>
                    <a:gd name="connsiteY8" fmla="*/ 1603579 h 1869341"/>
                    <a:gd name="connsiteX9" fmla="*/ 137386 w 592333"/>
                    <a:gd name="connsiteY9" fmla="*/ 1506734 h 1869341"/>
                    <a:gd name="connsiteX10" fmla="*/ 218465 w 592333"/>
                    <a:gd name="connsiteY10" fmla="*/ 1081065 h 1869341"/>
                    <a:gd name="connsiteX11" fmla="*/ 268014 w 592333"/>
                    <a:gd name="connsiteY11" fmla="*/ 842330 h 1869341"/>
                    <a:gd name="connsiteX12" fmla="*/ 99098 w 592333"/>
                    <a:gd name="connsiteY12" fmla="*/ 567560 h 1869341"/>
                    <a:gd name="connsiteX13" fmla="*/ 225222 w 592333"/>
                    <a:gd name="connsiteY13" fmla="*/ 376121 h 1869341"/>
                    <a:gd name="connsiteX14" fmla="*/ 592333 w 592333"/>
                    <a:gd name="connsiteY14" fmla="*/ 225223 h 1869341"/>
                    <a:gd name="connsiteX15" fmla="*/ 394138 w 592333"/>
                    <a:gd name="connsiteY15" fmla="*/ 0 h 1869341"/>
                    <a:gd name="connsiteX0" fmla="*/ 423717 w 621912"/>
                    <a:gd name="connsiteY0" fmla="*/ 0 h 1869341"/>
                    <a:gd name="connsiteX1" fmla="*/ 36336 w 621912"/>
                    <a:gd name="connsiteY1" fmla="*/ 441435 h 1869341"/>
                    <a:gd name="connsiteX2" fmla="*/ 29579 w 621912"/>
                    <a:gd name="connsiteY2" fmla="*/ 704945 h 1869341"/>
                    <a:gd name="connsiteX3" fmla="*/ 200748 w 621912"/>
                    <a:gd name="connsiteY3" fmla="*/ 1067552 h 1869341"/>
                    <a:gd name="connsiteX4" fmla="*/ 97146 w 621912"/>
                    <a:gd name="connsiteY4" fmla="*/ 1367097 h 1869341"/>
                    <a:gd name="connsiteX5" fmla="*/ 133181 w 621912"/>
                    <a:gd name="connsiteY5" fmla="*/ 1520247 h 1869341"/>
                    <a:gd name="connsiteX6" fmla="*/ 139938 w 621912"/>
                    <a:gd name="connsiteY6" fmla="*/ 1869341 h 1869341"/>
                    <a:gd name="connsiteX7" fmla="*/ 295341 w 621912"/>
                    <a:gd name="connsiteY7" fmla="*/ 1799522 h 1869341"/>
                    <a:gd name="connsiteX8" fmla="*/ 227774 w 621912"/>
                    <a:gd name="connsiteY8" fmla="*/ 1603579 h 1869341"/>
                    <a:gd name="connsiteX9" fmla="*/ 166965 w 621912"/>
                    <a:gd name="connsiteY9" fmla="*/ 1506734 h 1869341"/>
                    <a:gd name="connsiteX10" fmla="*/ 248044 w 621912"/>
                    <a:gd name="connsiteY10" fmla="*/ 1081065 h 1869341"/>
                    <a:gd name="connsiteX11" fmla="*/ 297593 w 621912"/>
                    <a:gd name="connsiteY11" fmla="*/ 842330 h 1869341"/>
                    <a:gd name="connsiteX12" fmla="*/ 128677 w 621912"/>
                    <a:gd name="connsiteY12" fmla="*/ 567560 h 1869341"/>
                    <a:gd name="connsiteX13" fmla="*/ 254801 w 621912"/>
                    <a:gd name="connsiteY13" fmla="*/ 376121 h 1869341"/>
                    <a:gd name="connsiteX14" fmla="*/ 621912 w 621912"/>
                    <a:gd name="connsiteY14" fmla="*/ 225223 h 1869341"/>
                    <a:gd name="connsiteX15" fmla="*/ 423717 w 621912"/>
                    <a:gd name="connsiteY15" fmla="*/ 0 h 1869341"/>
                    <a:gd name="connsiteX0" fmla="*/ 423717 w 621912"/>
                    <a:gd name="connsiteY0" fmla="*/ 0 h 1869341"/>
                    <a:gd name="connsiteX1" fmla="*/ 36336 w 621912"/>
                    <a:gd name="connsiteY1" fmla="*/ 441435 h 1869341"/>
                    <a:gd name="connsiteX2" fmla="*/ 29579 w 621912"/>
                    <a:gd name="connsiteY2" fmla="*/ 704945 h 1869341"/>
                    <a:gd name="connsiteX3" fmla="*/ 200748 w 621912"/>
                    <a:gd name="connsiteY3" fmla="*/ 1067552 h 1869341"/>
                    <a:gd name="connsiteX4" fmla="*/ 97146 w 621912"/>
                    <a:gd name="connsiteY4" fmla="*/ 1367097 h 1869341"/>
                    <a:gd name="connsiteX5" fmla="*/ 133181 w 621912"/>
                    <a:gd name="connsiteY5" fmla="*/ 1520247 h 1869341"/>
                    <a:gd name="connsiteX6" fmla="*/ 139938 w 621912"/>
                    <a:gd name="connsiteY6" fmla="*/ 1869341 h 1869341"/>
                    <a:gd name="connsiteX7" fmla="*/ 295341 w 621912"/>
                    <a:gd name="connsiteY7" fmla="*/ 1799522 h 1869341"/>
                    <a:gd name="connsiteX8" fmla="*/ 227774 w 621912"/>
                    <a:gd name="connsiteY8" fmla="*/ 1603579 h 1869341"/>
                    <a:gd name="connsiteX9" fmla="*/ 166965 w 621912"/>
                    <a:gd name="connsiteY9" fmla="*/ 1506734 h 1869341"/>
                    <a:gd name="connsiteX10" fmla="*/ 248044 w 621912"/>
                    <a:gd name="connsiteY10" fmla="*/ 1081065 h 1869341"/>
                    <a:gd name="connsiteX11" fmla="*/ 297593 w 621912"/>
                    <a:gd name="connsiteY11" fmla="*/ 842330 h 1869341"/>
                    <a:gd name="connsiteX12" fmla="*/ 128677 w 621912"/>
                    <a:gd name="connsiteY12" fmla="*/ 567560 h 1869341"/>
                    <a:gd name="connsiteX13" fmla="*/ 254801 w 621912"/>
                    <a:gd name="connsiteY13" fmla="*/ 376121 h 1869341"/>
                    <a:gd name="connsiteX14" fmla="*/ 621912 w 621912"/>
                    <a:gd name="connsiteY14" fmla="*/ 225223 h 1869341"/>
                    <a:gd name="connsiteX15" fmla="*/ 423717 w 621912"/>
                    <a:gd name="connsiteY15" fmla="*/ 0 h 1869341"/>
                    <a:gd name="connsiteX0" fmla="*/ 426535 w 624730"/>
                    <a:gd name="connsiteY0" fmla="*/ 0 h 1869341"/>
                    <a:gd name="connsiteX1" fmla="*/ 39154 w 624730"/>
                    <a:gd name="connsiteY1" fmla="*/ 441435 h 1869341"/>
                    <a:gd name="connsiteX2" fmla="*/ 32397 w 624730"/>
                    <a:gd name="connsiteY2" fmla="*/ 704945 h 1869341"/>
                    <a:gd name="connsiteX3" fmla="*/ 203566 w 624730"/>
                    <a:gd name="connsiteY3" fmla="*/ 1067552 h 1869341"/>
                    <a:gd name="connsiteX4" fmla="*/ 99964 w 624730"/>
                    <a:gd name="connsiteY4" fmla="*/ 1367097 h 1869341"/>
                    <a:gd name="connsiteX5" fmla="*/ 135999 w 624730"/>
                    <a:gd name="connsiteY5" fmla="*/ 1520247 h 1869341"/>
                    <a:gd name="connsiteX6" fmla="*/ 142756 w 624730"/>
                    <a:gd name="connsiteY6" fmla="*/ 1869341 h 1869341"/>
                    <a:gd name="connsiteX7" fmla="*/ 298159 w 624730"/>
                    <a:gd name="connsiteY7" fmla="*/ 1799522 h 1869341"/>
                    <a:gd name="connsiteX8" fmla="*/ 230592 w 624730"/>
                    <a:gd name="connsiteY8" fmla="*/ 1603579 h 1869341"/>
                    <a:gd name="connsiteX9" fmla="*/ 169783 w 624730"/>
                    <a:gd name="connsiteY9" fmla="*/ 1506734 h 1869341"/>
                    <a:gd name="connsiteX10" fmla="*/ 250862 w 624730"/>
                    <a:gd name="connsiteY10" fmla="*/ 1081065 h 1869341"/>
                    <a:gd name="connsiteX11" fmla="*/ 300411 w 624730"/>
                    <a:gd name="connsiteY11" fmla="*/ 842330 h 1869341"/>
                    <a:gd name="connsiteX12" fmla="*/ 131495 w 624730"/>
                    <a:gd name="connsiteY12" fmla="*/ 567560 h 1869341"/>
                    <a:gd name="connsiteX13" fmla="*/ 257619 w 624730"/>
                    <a:gd name="connsiteY13" fmla="*/ 376121 h 1869341"/>
                    <a:gd name="connsiteX14" fmla="*/ 624730 w 624730"/>
                    <a:gd name="connsiteY14" fmla="*/ 225223 h 1869341"/>
                    <a:gd name="connsiteX15" fmla="*/ 426535 w 624730"/>
                    <a:gd name="connsiteY15" fmla="*/ 0 h 1869341"/>
                    <a:gd name="connsiteX0" fmla="*/ 426535 w 624730"/>
                    <a:gd name="connsiteY0" fmla="*/ 0 h 1869341"/>
                    <a:gd name="connsiteX1" fmla="*/ 39154 w 624730"/>
                    <a:gd name="connsiteY1" fmla="*/ 441435 h 1869341"/>
                    <a:gd name="connsiteX2" fmla="*/ 32397 w 624730"/>
                    <a:gd name="connsiteY2" fmla="*/ 704945 h 1869341"/>
                    <a:gd name="connsiteX3" fmla="*/ 203566 w 624730"/>
                    <a:gd name="connsiteY3" fmla="*/ 1067552 h 1869341"/>
                    <a:gd name="connsiteX4" fmla="*/ 99964 w 624730"/>
                    <a:gd name="connsiteY4" fmla="*/ 1367097 h 1869341"/>
                    <a:gd name="connsiteX5" fmla="*/ 135999 w 624730"/>
                    <a:gd name="connsiteY5" fmla="*/ 1520247 h 1869341"/>
                    <a:gd name="connsiteX6" fmla="*/ 142756 w 624730"/>
                    <a:gd name="connsiteY6" fmla="*/ 1869341 h 1869341"/>
                    <a:gd name="connsiteX7" fmla="*/ 298159 w 624730"/>
                    <a:gd name="connsiteY7" fmla="*/ 1799522 h 1869341"/>
                    <a:gd name="connsiteX8" fmla="*/ 230592 w 624730"/>
                    <a:gd name="connsiteY8" fmla="*/ 1603579 h 1869341"/>
                    <a:gd name="connsiteX9" fmla="*/ 169783 w 624730"/>
                    <a:gd name="connsiteY9" fmla="*/ 1506734 h 1869341"/>
                    <a:gd name="connsiteX10" fmla="*/ 250862 w 624730"/>
                    <a:gd name="connsiteY10" fmla="*/ 1081065 h 1869341"/>
                    <a:gd name="connsiteX11" fmla="*/ 300411 w 624730"/>
                    <a:gd name="connsiteY11" fmla="*/ 842330 h 1869341"/>
                    <a:gd name="connsiteX12" fmla="*/ 131495 w 624730"/>
                    <a:gd name="connsiteY12" fmla="*/ 567560 h 1869341"/>
                    <a:gd name="connsiteX13" fmla="*/ 257619 w 624730"/>
                    <a:gd name="connsiteY13" fmla="*/ 376121 h 1869341"/>
                    <a:gd name="connsiteX14" fmla="*/ 624730 w 624730"/>
                    <a:gd name="connsiteY14" fmla="*/ 225223 h 1869341"/>
                    <a:gd name="connsiteX15" fmla="*/ 426535 w 624730"/>
                    <a:gd name="connsiteY15" fmla="*/ 0 h 1869341"/>
                    <a:gd name="connsiteX0" fmla="*/ 426535 w 624730"/>
                    <a:gd name="connsiteY0" fmla="*/ 0 h 1869341"/>
                    <a:gd name="connsiteX1" fmla="*/ 39154 w 624730"/>
                    <a:gd name="connsiteY1" fmla="*/ 441435 h 1869341"/>
                    <a:gd name="connsiteX2" fmla="*/ 32397 w 624730"/>
                    <a:gd name="connsiteY2" fmla="*/ 704945 h 1869341"/>
                    <a:gd name="connsiteX3" fmla="*/ 203566 w 624730"/>
                    <a:gd name="connsiteY3" fmla="*/ 1067552 h 1869341"/>
                    <a:gd name="connsiteX4" fmla="*/ 99964 w 624730"/>
                    <a:gd name="connsiteY4" fmla="*/ 1367097 h 1869341"/>
                    <a:gd name="connsiteX5" fmla="*/ 135999 w 624730"/>
                    <a:gd name="connsiteY5" fmla="*/ 1520247 h 1869341"/>
                    <a:gd name="connsiteX6" fmla="*/ 142756 w 624730"/>
                    <a:gd name="connsiteY6" fmla="*/ 1869341 h 1869341"/>
                    <a:gd name="connsiteX7" fmla="*/ 298159 w 624730"/>
                    <a:gd name="connsiteY7" fmla="*/ 1799522 h 1869341"/>
                    <a:gd name="connsiteX8" fmla="*/ 230592 w 624730"/>
                    <a:gd name="connsiteY8" fmla="*/ 1603579 h 1869341"/>
                    <a:gd name="connsiteX9" fmla="*/ 169783 w 624730"/>
                    <a:gd name="connsiteY9" fmla="*/ 1506734 h 1869341"/>
                    <a:gd name="connsiteX10" fmla="*/ 250862 w 624730"/>
                    <a:gd name="connsiteY10" fmla="*/ 1081065 h 1869341"/>
                    <a:gd name="connsiteX11" fmla="*/ 275637 w 624730"/>
                    <a:gd name="connsiteY11" fmla="*/ 909896 h 1869341"/>
                    <a:gd name="connsiteX12" fmla="*/ 131495 w 624730"/>
                    <a:gd name="connsiteY12" fmla="*/ 567560 h 1869341"/>
                    <a:gd name="connsiteX13" fmla="*/ 257619 w 624730"/>
                    <a:gd name="connsiteY13" fmla="*/ 376121 h 1869341"/>
                    <a:gd name="connsiteX14" fmla="*/ 624730 w 624730"/>
                    <a:gd name="connsiteY14" fmla="*/ 225223 h 1869341"/>
                    <a:gd name="connsiteX15" fmla="*/ 426535 w 624730"/>
                    <a:gd name="connsiteY15" fmla="*/ 0 h 1869341"/>
                    <a:gd name="connsiteX0" fmla="*/ 426535 w 624730"/>
                    <a:gd name="connsiteY0" fmla="*/ 0 h 1869341"/>
                    <a:gd name="connsiteX1" fmla="*/ 39154 w 624730"/>
                    <a:gd name="connsiteY1" fmla="*/ 441435 h 1869341"/>
                    <a:gd name="connsiteX2" fmla="*/ 32397 w 624730"/>
                    <a:gd name="connsiteY2" fmla="*/ 704945 h 1869341"/>
                    <a:gd name="connsiteX3" fmla="*/ 203566 w 624730"/>
                    <a:gd name="connsiteY3" fmla="*/ 1067552 h 1869341"/>
                    <a:gd name="connsiteX4" fmla="*/ 99964 w 624730"/>
                    <a:gd name="connsiteY4" fmla="*/ 1367097 h 1869341"/>
                    <a:gd name="connsiteX5" fmla="*/ 135999 w 624730"/>
                    <a:gd name="connsiteY5" fmla="*/ 1520247 h 1869341"/>
                    <a:gd name="connsiteX6" fmla="*/ 142756 w 624730"/>
                    <a:gd name="connsiteY6" fmla="*/ 1869341 h 1869341"/>
                    <a:gd name="connsiteX7" fmla="*/ 298159 w 624730"/>
                    <a:gd name="connsiteY7" fmla="*/ 1799522 h 1869341"/>
                    <a:gd name="connsiteX8" fmla="*/ 230592 w 624730"/>
                    <a:gd name="connsiteY8" fmla="*/ 1603579 h 1869341"/>
                    <a:gd name="connsiteX9" fmla="*/ 169783 w 624730"/>
                    <a:gd name="connsiteY9" fmla="*/ 1506734 h 1869341"/>
                    <a:gd name="connsiteX10" fmla="*/ 250862 w 624730"/>
                    <a:gd name="connsiteY10" fmla="*/ 1081065 h 1869341"/>
                    <a:gd name="connsiteX11" fmla="*/ 275637 w 624730"/>
                    <a:gd name="connsiteY11" fmla="*/ 909896 h 1869341"/>
                    <a:gd name="connsiteX12" fmla="*/ 131495 w 624730"/>
                    <a:gd name="connsiteY12" fmla="*/ 567560 h 1869341"/>
                    <a:gd name="connsiteX13" fmla="*/ 257619 w 624730"/>
                    <a:gd name="connsiteY13" fmla="*/ 376121 h 1869341"/>
                    <a:gd name="connsiteX14" fmla="*/ 624730 w 624730"/>
                    <a:gd name="connsiteY14" fmla="*/ 225223 h 1869341"/>
                    <a:gd name="connsiteX15" fmla="*/ 426535 w 624730"/>
                    <a:gd name="connsiteY15" fmla="*/ 0 h 1869341"/>
                    <a:gd name="connsiteX0" fmla="*/ 426535 w 624730"/>
                    <a:gd name="connsiteY0" fmla="*/ 0 h 1869341"/>
                    <a:gd name="connsiteX1" fmla="*/ 39154 w 624730"/>
                    <a:gd name="connsiteY1" fmla="*/ 441435 h 1869341"/>
                    <a:gd name="connsiteX2" fmla="*/ 32397 w 624730"/>
                    <a:gd name="connsiteY2" fmla="*/ 704945 h 1869341"/>
                    <a:gd name="connsiteX3" fmla="*/ 203566 w 624730"/>
                    <a:gd name="connsiteY3" fmla="*/ 1067552 h 1869341"/>
                    <a:gd name="connsiteX4" fmla="*/ 99964 w 624730"/>
                    <a:gd name="connsiteY4" fmla="*/ 1367097 h 1869341"/>
                    <a:gd name="connsiteX5" fmla="*/ 135999 w 624730"/>
                    <a:gd name="connsiteY5" fmla="*/ 1520247 h 1869341"/>
                    <a:gd name="connsiteX6" fmla="*/ 142756 w 624730"/>
                    <a:gd name="connsiteY6" fmla="*/ 1869341 h 1869341"/>
                    <a:gd name="connsiteX7" fmla="*/ 298159 w 624730"/>
                    <a:gd name="connsiteY7" fmla="*/ 1799522 h 1869341"/>
                    <a:gd name="connsiteX8" fmla="*/ 230592 w 624730"/>
                    <a:gd name="connsiteY8" fmla="*/ 1603579 h 1869341"/>
                    <a:gd name="connsiteX9" fmla="*/ 169783 w 624730"/>
                    <a:gd name="connsiteY9" fmla="*/ 1506734 h 1869341"/>
                    <a:gd name="connsiteX10" fmla="*/ 250862 w 624730"/>
                    <a:gd name="connsiteY10" fmla="*/ 1081065 h 1869341"/>
                    <a:gd name="connsiteX11" fmla="*/ 275637 w 624730"/>
                    <a:gd name="connsiteY11" fmla="*/ 909896 h 1869341"/>
                    <a:gd name="connsiteX12" fmla="*/ 131495 w 624730"/>
                    <a:gd name="connsiteY12" fmla="*/ 567560 h 1869341"/>
                    <a:gd name="connsiteX13" fmla="*/ 257619 w 624730"/>
                    <a:gd name="connsiteY13" fmla="*/ 376121 h 1869341"/>
                    <a:gd name="connsiteX14" fmla="*/ 624730 w 624730"/>
                    <a:gd name="connsiteY14" fmla="*/ 225223 h 1869341"/>
                    <a:gd name="connsiteX15" fmla="*/ 426535 w 624730"/>
                    <a:gd name="connsiteY15" fmla="*/ 0 h 1869341"/>
                    <a:gd name="connsiteX0" fmla="*/ 413816 w 612011"/>
                    <a:gd name="connsiteY0" fmla="*/ 0 h 1869341"/>
                    <a:gd name="connsiteX1" fmla="*/ 46705 w 612011"/>
                    <a:gd name="connsiteY1" fmla="*/ 391887 h 1869341"/>
                    <a:gd name="connsiteX2" fmla="*/ 19678 w 612011"/>
                    <a:gd name="connsiteY2" fmla="*/ 704945 h 1869341"/>
                    <a:gd name="connsiteX3" fmla="*/ 190847 w 612011"/>
                    <a:gd name="connsiteY3" fmla="*/ 1067552 h 1869341"/>
                    <a:gd name="connsiteX4" fmla="*/ 87245 w 612011"/>
                    <a:gd name="connsiteY4" fmla="*/ 1367097 h 1869341"/>
                    <a:gd name="connsiteX5" fmla="*/ 123280 w 612011"/>
                    <a:gd name="connsiteY5" fmla="*/ 1520247 h 1869341"/>
                    <a:gd name="connsiteX6" fmla="*/ 130037 w 612011"/>
                    <a:gd name="connsiteY6" fmla="*/ 1869341 h 1869341"/>
                    <a:gd name="connsiteX7" fmla="*/ 285440 w 612011"/>
                    <a:gd name="connsiteY7" fmla="*/ 1799522 h 1869341"/>
                    <a:gd name="connsiteX8" fmla="*/ 217873 w 612011"/>
                    <a:gd name="connsiteY8" fmla="*/ 1603579 h 1869341"/>
                    <a:gd name="connsiteX9" fmla="*/ 157064 w 612011"/>
                    <a:gd name="connsiteY9" fmla="*/ 1506734 h 1869341"/>
                    <a:gd name="connsiteX10" fmla="*/ 238143 w 612011"/>
                    <a:gd name="connsiteY10" fmla="*/ 1081065 h 1869341"/>
                    <a:gd name="connsiteX11" fmla="*/ 262918 w 612011"/>
                    <a:gd name="connsiteY11" fmla="*/ 909896 h 1869341"/>
                    <a:gd name="connsiteX12" fmla="*/ 118776 w 612011"/>
                    <a:gd name="connsiteY12" fmla="*/ 567560 h 1869341"/>
                    <a:gd name="connsiteX13" fmla="*/ 244900 w 612011"/>
                    <a:gd name="connsiteY13" fmla="*/ 376121 h 1869341"/>
                    <a:gd name="connsiteX14" fmla="*/ 612011 w 612011"/>
                    <a:gd name="connsiteY14" fmla="*/ 225223 h 1869341"/>
                    <a:gd name="connsiteX15" fmla="*/ 413816 w 612011"/>
                    <a:gd name="connsiteY15" fmla="*/ 0 h 1869341"/>
                    <a:gd name="connsiteX0" fmla="*/ 413816 w 612011"/>
                    <a:gd name="connsiteY0" fmla="*/ 0 h 1869341"/>
                    <a:gd name="connsiteX1" fmla="*/ 46705 w 612011"/>
                    <a:gd name="connsiteY1" fmla="*/ 391887 h 1869341"/>
                    <a:gd name="connsiteX2" fmla="*/ 19678 w 612011"/>
                    <a:gd name="connsiteY2" fmla="*/ 704945 h 1869341"/>
                    <a:gd name="connsiteX3" fmla="*/ 190847 w 612011"/>
                    <a:gd name="connsiteY3" fmla="*/ 1067552 h 1869341"/>
                    <a:gd name="connsiteX4" fmla="*/ 87245 w 612011"/>
                    <a:gd name="connsiteY4" fmla="*/ 1367097 h 1869341"/>
                    <a:gd name="connsiteX5" fmla="*/ 123280 w 612011"/>
                    <a:gd name="connsiteY5" fmla="*/ 1520247 h 1869341"/>
                    <a:gd name="connsiteX6" fmla="*/ 130037 w 612011"/>
                    <a:gd name="connsiteY6" fmla="*/ 1869341 h 1869341"/>
                    <a:gd name="connsiteX7" fmla="*/ 285440 w 612011"/>
                    <a:gd name="connsiteY7" fmla="*/ 1799522 h 1869341"/>
                    <a:gd name="connsiteX8" fmla="*/ 217873 w 612011"/>
                    <a:gd name="connsiteY8" fmla="*/ 1603579 h 1869341"/>
                    <a:gd name="connsiteX9" fmla="*/ 157064 w 612011"/>
                    <a:gd name="connsiteY9" fmla="*/ 1506734 h 1869341"/>
                    <a:gd name="connsiteX10" fmla="*/ 238143 w 612011"/>
                    <a:gd name="connsiteY10" fmla="*/ 1081065 h 1869341"/>
                    <a:gd name="connsiteX11" fmla="*/ 262918 w 612011"/>
                    <a:gd name="connsiteY11" fmla="*/ 909896 h 1869341"/>
                    <a:gd name="connsiteX12" fmla="*/ 118776 w 612011"/>
                    <a:gd name="connsiteY12" fmla="*/ 567560 h 1869341"/>
                    <a:gd name="connsiteX13" fmla="*/ 244900 w 612011"/>
                    <a:gd name="connsiteY13" fmla="*/ 376121 h 1869341"/>
                    <a:gd name="connsiteX14" fmla="*/ 612011 w 612011"/>
                    <a:gd name="connsiteY14" fmla="*/ 225223 h 1869341"/>
                    <a:gd name="connsiteX15" fmla="*/ 413816 w 612011"/>
                    <a:gd name="connsiteY15" fmla="*/ 0 h 1869341"/>
                    <a:gd name="connsiteX0" fmla="*/ 413816 w 612011"/>
                    <a:gd name="connsiteY0" fmla="*/ 0 h 1869341"/>
                    <a:gd name="connsiteX1" fmla="*/ 46705 w 612011"/>
                    <a:gd name="connsiteY1" fmla="*/ 391887 h 1869341"/>
                    <a:gd name="connsiteX2" fmla="*/ 19678 w 612011"/>
                    <a:gd name="connsiteY2" fmla="*/ 704945 h 1869341"/>
                    <a:gd name="connsiteX3" fmla="*/ 190847 w 612011"/>
                    <a:gd name="connsiteY3" fmla="*/ 1067552 h 1869341"/>
                    <a:gd name="connsiteX4" fmla="*/ 87245 w 612011"/>
                    <a:gd name="connsiteY4" fmla="*/ 1367097 h 1869341"/>
                    <a:gd name="connsiteX5" fmla="*/ 123280 w 612011"/>
                    <a:gd name="connsiteY5" fmla="*/ 1520247 h 1869341"/>
                    <a:gd name="connsiteX6" fmla="*/ 130037 w 612011"/>
                    <a:gd name="connsiteY6" fmla="*/ 1869341 h 1869341"/>
                    <a:gd name="connsiteX7" fmla="*/ 285440 w 612011"/>
                    <a:gd name="connsiteY7" fmla="*/ 1799522 h 1869341"/>
                    <a:gd name="connsiteX8" fmla="*/ 217873 w 612011"/>
                    <a:gd name="connsiteY8" fmla="*/ 1603579 h 1869341"/>
                    <a:gd name="connsiteX9" fmla="*/ 157064 w 612011"/>
                    <a:gd name="connsiteY9" fmla="*/ 1506734 h 1869341"/>
                    <a:gd name="connsiteX10" fmla="*/ 238143 w 612011"/>
                    <a:gd name="connsiteY10" fmla="*/ 1081065 h 1869341"/>
                    <a:gd name="connsiteX11" fmla="*/ 285440 w 612011"/>
                    <a:gd name="connsiteY11" fmla="*/ 914400 h 1869341"/>
                    <a:gd name="connsiteX12" fmla="*/ 118776 w 612011"/>
                    <a:gd name="connsiteY12" fmla="*/ 567560 h 1869341"/>
                    <a:gd name="connsiteX13" fmla="*/ 244900 w 612011"/>
                    <a:gd name="connsiteY13" fmla="*/ 376121 h 1869341"/>
                    <a:gd name="connsiteX14" fmla="*/ 612011 w 612011"/>
                    <a:gd name="connsiteY14" fmla="*/ 225223 h 1869341"/>
                    <a:gd name="connsiteX15" fmla="*/ 413816 w 612011"/>
                    <a:gd name="connsiteY15" fmla="*/ 0 h 1869341"/>
                    <a:gd name="connsiteX0" fmla="*/ 413816 w 612011"/>
                    <a:gd name="connsiteY0" fmla="*/ 0 h 1869341"/>
                    <a:gd name="connsiteX1" fmla="*/ 46705 w 612011"/>
                    <a:gd name="connsiteY1" fmla="*/ 391887 h 1869341"/>
                    <a:gd name="connsiteX2" fmla="*/ 19678 w 612011"/>
                    <a:gd name="connsiteY2" fmla="*/ 704945 h 1869341"/>
                    <a:gd name="connsiteX3" fmla="*/ 190847 w 612011"/>
                    <a:gd name="connsiteY3" fmla="*/ 1067552 h 1869341"/>
                    <a:gd name="connsiteX4" fmla="*/ 78236 w 612011"/>
                    <a:gd name="connsiteY4" fmla="*/ 1337818 h 1869341"/>
                    <a:gd name="connsiteX5" fmla="*/ 123280 w 612011"/>
                    <a:gd name="connsiteY5" fmla="*/ 1520247 h 1869341"/>
                    <a:gd name="connsiteX6" fmla="*/ 130037 w 612011"/>
                    <a:gd name="connsiteY6" fmla="*/ 1869341 h 1869341"/>
                    <a:gd name="connsiteX7" fmla="*/ 285440 w 612011"/>
                    <a:gd name="connsiteY7" fmla="*/ 1799522 h 1869341"/>
                    <a:gd name="connsiteX8" fmla="*/ 217873 w 612011"/>
                    <a:gd name="connsiteY8" fmla="*/ 1603579 h 1869341"/>
                    <a:gd name="connsiteX9" fmla="*/ 157064 w 612011"/>
                    <a:gd name="connsiteY9" fmla="*/ 1506734 h 1869341"/>
                    <a:gd name="connsiteX10" fmla="*/ 238143 w 612011"/>
                    <a:gd name="connsiteY10" fmla="*/ 1081065 h 1869341"/>
                    <a:gd name="connsiteX11" fmla="*/ 285440 w 612011"/>
                    <a:gd name="connsiteY11" fmla="*/ 914400 h 1869341"/>
                    <a:gd name="connsiteX12" fmla="*/ 118776 w 612011"/>
                    <a:gd name="connsiteY12" fmla="*/ 567560 h 1869341"/>
                    <a:gd name="connsiteX13" fmla="*/ 244900 w 612011"/>
                    <a:gd name="connsiteY13" fmla="*/ 376121 h 1869341"/>
                    <a:gd name="connsiteX14" fmla="*/ 612011 w 612011"/>
                    <a:gd name="connsiteY14" fmla="*/ 225223 h 1869341"/>
                    <a:gd name="connsiteX15" fmla="*/ 413816 w 612011"/>
                    <a:gd name="connsiteY15" fmla="*/ 0 h 1869341"/>
                    <a:gd name="connsiteX0" fmla="*/ 413816 w 612011"/>
                    <a:gd name="connsiteY0" fmla="*/ 0 h 1869341"/>
                    <a:gd name="connsiteX1" fmla="*/ 46705 w 612011"/>
                    <a:gd name="connsiteY1" fmla="*/ 391887 h 1869341"/>
                    <a:gd name="connsiteX2" fmla="*/ 19678 w 612011"/>
                    <a:gd name="connsiteY2" fmla="*/ 704945 h 1869341"/>
                    <a:gd name="connsiteX3" fmla="*/ 190847 w 612011"/>
                    <a:gd name="connsiteY3" fmla="*/ 1067552 h 1869341"/>
                    <a:gd name="connsiteX4" fmla="*/ 78236 w 612011"/>
                    <a:gd name="connsiteY4" fmla="*/ 1337818 h 1869341"/>
                    <a:gd name="connsiteX5" fmla="*/ 123280 w 612011"/>
                    <a:gd name="connsiteY5" fmla="*/ 1520247 h 1869341"/>
                    <a:gd name="connsiteX6" fmla="*/ 130037 w 612011"/>
                    <a:gd name="connsiteY6" fmla="*/ 1869341 h 1869341"/>
                    <a:gd name="connsiteX7" fmla="*/ 285440 w 612011"/>
                    <a:gd name="connsiteY7" fmla="*/ 1799522 h 1869341"/>
                    <a:gd name="connsiteX8" fmla="*/ 217873 w 612011"/>
                    <a:gd name="connsiteY8" fmla="*/ 1603579 h 1869341"/>
                    <a:gd name="connsiteX9" fmla="*/ 157064 w 612011"/>
                    <a:gd name="connsiteY9" fmla="*/ 1506734 h 1869341"/>
                    <a:gd name="connsiteX10" fmla="*/ 238143 w 612011"/>
                    <a:gd name="connsiteY10" fmla="*/ 1081065 h 1869341"/>
                    <a:gd name="connsiteX11" fmla="*/ 285440 w 612011"/>
                    <a:gd name="connsiteY11" fmla="*/ 914400 h 1869341"/>
                    <a:gd name="connsiteX12" fmla="*/ 118776 w 612011"/>
                    <a:gd name="connsiteY12" fmla="*/ 567560 h 1869341"/>
                    <a:gd name="connsiteX13" fmla="*/ 244900 w 612011"/>
                    <a:gd name="connsiteY13" fmla="*/ 376121 h 1869341"/>
                    <a:gd name="connsiteX14" fmla="*/ 612011 w 612011"/>
                    <a:gd name="connsiteY14" fmla="*/ 225223 h 1869341"/>
                    <a:gd name="connsiteX15" fmla="*/ 413816 w 612011"/>
                    <a:gd name="connsiteY15" fmla="*/ 0 h 1869341"/>
                    <a:gd name="connsiteX0" fmla="*/ 413816 w 612011"/>
                    <a:gd name="connsiteY0" fmla="*/ 0 h 1869341"/>
                    <a:gd name="connsiteX1" fmla="*/ 46705 w 612011"/>
                    <a:gd name="connsiteY1" fmla="*/ 391887 h 1869341"/>
                    <a:gd name="connsiteX2" fmla="*/ 19678 w 612011"/>
                    <a:gd name="connsiteY2" fmla="*/ 704945 h 1869341"/>
                    <a:gd name="connsiteX3" fmla="*/ 190847 w 612011"/>
                    <a:gd name="connsiteY3" fmla="*/ 1067552 h 1869341"/>
                    <a:gd name="connsiteX4" fmla="*/ 78236 w 612011"/>
                    <a:gd name="connsiteY4" fmla="*/ 1337818 h 1869341"/>
                    <a:gd name="connsiteX5" fmla="*/ 123280 w 612011"/>
                    <a:gd name="connsiteY5" fmla="*/ 1520247 h 1869341"/>
                    <a:gd name="connsiteX6" fmla="*/ 130037 w 612011"/>
                    <a:gd name="connsiteY6" fmla="*/ 1869341 h 1869341"/>
                    <a:gd name="connsiteX7" fmla="*/ 285440 w 612011"/>
                    <a:gd name="connsiteY7" fmla="*/ 1799522 h 1869341"/>
                    <a:gd name="connsiteX8" fmla="*/ 217873 w 612011"/>
                    <a:gd name="connsiteY8" fmla="*/ 1603579 h 1869341"/>
                    <a:gd name="connsiteX9" fmla="*/ 157064 w 612011"/>
                    <a:gd name="connsiteY9" fmla="*/ 1506734 h 1869341"/>
                    <a:gd name="connsiteX10" fmla="*/ 238143 w 612011"/>
                    <a:gd name="connsiteY10" fmla="*/ 1081065 h 1869341"/>
                    <a:gd name="connsiteX11" fmla="*/ 285440 w 612011"/>
                    <a:gd name="connsiteY11" fmla="*/ 914400 h 1869341"/>
                    <a:gd name="connsiteX12" fmla="*/ 118776 w 612011"/>
                    <a:gd name="connsiteY12" fmla="*/ 567560 h 1869341"/>
                    <a:gd name="connsiteX13" fmla="*/ 244900 w 612011"/>
                    <a:gd name="connsiteY13" fmla="*/ 376121 h 1869341"/>
                    <a:gd name="connsiteX14" fmla="*/ 612011 w 612011"/>
                    <a:gd name="connsiteY14" fmla="*/ 225223 h 1869341"/>
                    <a:gd name="connsiteX15" fmla="*/ 413816 w 612011"/>
                    <a:gd name="connsiteY15" fmla="*/ 0 h 1869341"/>
                    <a:gd name="connsiteX0" fmla="*/ 413816 w 612011"/>
                    <a:gd name="connsiteY0" fmla="*/ 0 h 1869341"/>
                    <a:gd name="connsiteX1" fmla="*/ 46705 w 612011"/>
                    <a:gd name="connsiteY1" fmla="*/ 391887 h 1869341"/>
                    <a:gd name="connsiteX2" fmla="*/ 19678 w 612011"/>
                    <a:gd name="connsiteY2" fmla="*/ 704945 h 1869341"/>
                    <a:gd name="connsiteX3" fmla="*/ 190847 w 612011"/>
                    <a:gd name="connsiteY3" fmla="*/ 1067552 h 1869341"/>
                    <a:gd name="connsiteX4" fmla="*/ 78236 w 612011"/>
                    <a:gd name="connsiteY4" fmla="*/ 1337818 h 1869341"/>
                    <a:gd name="connsiteX5" fmla="*/ 123280 w 612011"/>
                    <a:gd name="connsiteY5" fmla="*/ 1520247 h 1869341"/>
                    <a:gd name="connsiteX6" fmla="*/ 130037 w 612011"/>
                    <a:gd name="connsiteY6" fmla="*/ 1869341 h 1869341"/>
                    <a:gd name="connsiteX7" fmla="*/ 285440 w 612011"/>
                    <a:gd name="connsiteY7" fmla="*/ 1799522 h 1869341"/>
                    <a:gd name="connsiteX8" fmla="*/ 217873 w 612011"/>
                    <a:gd name="connsiteY8" fmla="*/ 1603579 h 1869341"/>
                    <a:gd name="connsiteX9" fmla="*/ 157064 w 612011"/>
                    <a:gd name="connsiteY9" fmla="*/ 1506734 h 1869341"/>
                    <a:gd name="connsiteX10" fmla="*/ 238143 w 612011"/>
                    <a:gd name="connsiteY10" fmla="*/ 1081065 h 1869341"/>
                    <a:gd name="connsiteX11" fmla="*/ 285440 w 612011"/>
                    <a:gd name="connsiteY11" fmla="*/ 914400 h 1869341"/>
                    <a:gd name="connsiteX12" fmla="*/ 118776 w 612011"/>
                    <a:gd name="connsiteY12" fmla="*/ 567560 h 1869341"/>
                    <a:gd name="connsiteX13" fmla="*/ 244900 w 612011"/>
                    <a:gd name="connsiteY13" fmla="*/ 376121 h 1869341"/>
                    <a:gd name="connsiteX14" fmla="*/ 612011 w 612011"/>
                    <a:gd name="connsiteY14" fmla="*/ 225223 h 1869341"/>
                    <a:gd name="connsiteX15" fmla="*/ 413816 w 612011"/>
                    <a:gd name="connsiteY15" fmla="*/ 0 h 1869341"/>
                    <a:gd name="connsiteX0" fmla="*/ 413816 w 612011"/>
                    <a:gd name="connsiteY0" fmla="*/ 0 h 1869341"/>
                    <a:gd name="connsiteX1" fmla="*/ 46705 w 612011"/>
                    <a:gd name="connsiteY1" fmla="*/ 391887 h 1869341"/>
                    <a:gd name="connsiteX2" fmla="*/ 19678 w 612011"/>
                    <a:gd name="connsiteY2" fmla="*/ 704945 h 1869341"/>
                    <a:gd name="connsiteX3" fmla="*/ 190847 w 612011"/>
                    <a:gd name="connsiteY3" fmla="*/ 1067552 h 1869341"/>
                    <a:gd name="connsiteX4" fmla="*/ 78236 w 612011"/>
                    <a:gd name="connsiteY4" fmla="*/ 1337818 h 1869341"/>
                    <a:gd name="connsiteX5" fmla="*/ 123280 w 612011"/>
                    <a:gd name="connsiteY5" fmla="*/ 1520247 h 1869341"/>
                    <a:gd name="connsiteX6" fmla="*/ 130037 w 612011"/>
                    <a:gd name="connsiteY6" fmla="*/ 1869341 h 1869341"/>
                    <a:gd name="connsiteX7" fmla="*/ 285440 w 612011"/>
                    <a:gd name="connsiteY7" fmla="*/ 1799522 h 1869341"/>
                    <a:gd name="connsiteX8" fmla="*/ 217873 w 612011"/>
                    <a:gd name="connsiteY8" fmla="*/ 1603579 h 1869341"/>
                    <a:gd name="connsiteX9" fmla="*/ 157064 w 612011"/>
                    <a:gd name="connsiteY9" fmla="*/ 1506734 h 1869341"/>
                    <a:gd name="connsiteX10" fmla="*/ 238143 w 612011"/>
                    <a:gd name="connsiteY10" fmla="*/ 1081065 h 1869341"/>
                    <a:gd name="connsiteX11" fmla="*/ 285440 w 612011"/>
                    <a:gd name="connsiteY11" fmla="*/ 914400 h 1869341"/>
                    <a:gd name="connsiteX12" fmla="*/ 118776 w 612011"/>
                    <a:gd name="connsiteY12" fmla="*/ 567560 h 1869341"/>
                    <a:gd name="connsiteX13" fmla="*/ 244900 w 612011"/>
                    <a:gd name="connsiteY13" fmla="*/ 376121 h 1869341"/>
                    <a:gd name="connsiteX14" fmla="*/ 612011 w 612011"/>
                    <a:gd name="connsiteY14" fmla="*/ 225223 h 1869341"/>
                    <a:gd name="connsiteX15" fmla="*/ 413816 w 612011"/>
                    <a:gd name="connsiteY15" fmla="*/ 0 h 1869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12011" h="1869341">
                      <a:moveTo>
                        <a:pt x="413816" y="0"/>
                      </a:moveTo>
                      <a:lnTo>
                        <a:pt x="46705" y="391887"/>
                      </a:lnTo>
                      <a:cubicBezTo>
                        <a:pt x="-32122" y="569812"/>
                        <a:pt x="10668" y="648639"/>
                        <a:pt x="19678" y="704945"/>
                      </a:cubicBezTo>
                      <a:cubicBezTo>
                        <a:pt x="128535" y="861850"/>
                        <a:pt x="133791" y="946683"/>
                        <a:pt x="190847" y="1067552"/>
                      </a:cubicBezTo>
                      <a:lnTo>
                        <a:pt x="78236" y="1337818"/>
                      </a:lnTo>
                      <a:cubicBezTo>
                        <a:pt x="75234" y="1448176"/>
                        <a:pt x="94751" y="1472951"/>
                        <a:pt x="123280" y="1520247"/>
                      </a:cubicBezTo>
                      <a:cubicBezTo>
                        <a:pt x="114270" y="1654629"/>
                        <a:pt x="127785" y="1752976"/>
                        <a:pt x="130037" y="1869341"/>
                      </a:cubicBezTo>
                      <a:lnTo>
                        <a:pt x="285440" y="1799522"/>
                      </a:lnTo>
                      <a:lnTo>
                        <a:pt x="217873" y="1603579"/>
                      </a:lnTo>
                      <a:cubicBezTo>
                        <a:pt x="188594" y="1582558"/>
                        <a:pt x="177334" y="1539016"/>
                        <a:pt x="157064" y="1506734"/>
                      </a:cubicBezTo>
                      <a:lnTo>
                        <a:pt x="238143" y="1081065"/>
                      </a:lnTo>
                      <a:lnTo>
                        <a:pt x="285440" y="914400"/>
                      </a:lnTo>
                      <a:cubicBezTo>
                        <a:pt x="229135" y="822810"/>
                        <a:pt x="136794" y="731221"/>
                        <a:pt x="118776" y="567560"/>
                      </a:cubicBezTo>
                      <a:cubicBezTo>
                        <a:pt x="147304" y="496990"/>
                        <a:pt x="110519" y="403900"/>
                        <a:pt x="244900" y="376121"/>
                      </a:cubicBezTo>
                      <a:lnTo>
                        <a:pt x="612011" y="225223"/>
                      </a:lnTo>
                      <a:lnTo>
                        <a:pt x="413816"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39" name="Freeform: Shape 138">
                  <a:extLst>
                    <a:ext uri="{FF2B5EF4-FFF2-40B4-BE49-F238E27FC236}">
                      <a16:creationId xmlns:a16="http://schemas.microsoft.com/office/drawing/2014/main" id="{704F65B7-73E8-4C26-8718-F355C6774519}"/>
                    </a:ext>
                  </a:extLst>
                </p:cNvPr>
                <p:cNvSpPr/>
                <p:nvPr/>
              </p:nvSpPr>
              <p:spPr>
                <a:xfrm>
                  <a:off x="9107965" y="3184634"/>
                  <a:ext cx="434677" cy="840077"/>
                </a:xfrm>
                <a:custGeom>
                  <a:avLst/>
                  <a:gdLst>
                    <a:gd name="connsiteX0" fmla="*/ 175672 w 434677"/>
                    <a:gd name="connsiteY0" fmla="*/ 0 h 840077"/>
                    <a:gd name="connsiteX1" fmla="*/ 299544 w 434677"/>
                    <a:gd name="connsiteY1" fmla="*/ 355851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9544 w 434677"/>
                    <a:gd name="connsiteY10" fmla="*/ 452696 h 840077"/>
                    <a:gd name="connsiteX11" fmla="*/ 252248 w 434677"/>
                    <a:gd name="connsiteY11" fmla="*/ 4346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301797 w 434677"/>
                    <a:gd name="connsiteY16" fmla="*/ 380625 h 840077"/>
                    <a:gd name="connsiteX17" fmla="*/ 119367 w 434677"/>
                    <a:gd name="connsiteY17" fmla="*/ 191439 h 840077"/>
                    <a:gd name="connsiteX18" fmla="*/ 175672 w 434677"/>
                    <a:gd name="connsiteY18" fmla="*/ 0 h 840077"/>
                    <a:gd name="connsiteX0" fmla="*/ 175672 w 434677"/>
                    <a:gd name="connsiteY0" fmla="*/ 0 h 840077"/>
                    <a:gd name="connsiteX1" fmla="*/ 299544 w 434677"/>
                    <a:gd name="connsiteY1" fmla="*/ 355851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9544 w 434677"/>
                    <a:gd name="connsiteY10" fmla="*/ 452696 h 840077"/>
                    <a:gd name="connsiteX11" fmla="*/ 252248 w 434677"/>
                    <a:gd name="connsiteY11" fmla="*/ 4346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301797 w 434677"/>
                    <a:gd name="connsiteY16" fmla="*/ 380625 h 840077"/>
                    <a:gd name="connsiteX17" fmla="*/ 119367 w 434677"/>
                    <a:gd name="connsiteY17" fmla="*/ 191439 h 840077"/>
                    <a:gd name="connsiteX18" fmla="*/ 175672 w 434677"/>
                    <a:gd name="connsiteY18" fmla="*/ 0 h 840077"/>
                    <a:gd name="connsiteX0" fmla="*/ 175672 w 434677"/>
                    <a:gd name="connsiteY0" fmla="*/ 0 h 840077"/>
                    <a:gd name="connsiteX1" fmla="*/ 309069 w 434677"/>
                    <a:gd name="connsiteY1" fmla="*/ 357439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9544 w 434677"/>
                    <a:gd name="connsiteY10" fmla="*/ 452696 h 840077"/>
                    <a:gd name="connsiteX11" fmla="*/ 252248 w 434677"/>
                    <a:gd name="connsiteY11" fmla="*/ 4346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301797 w 434677"/>
                    <a:gd name="connsiteY16" fmla="*/ 380625 h 840077"/>
                    <a:gd name="connsiteX17" fmla="*/ 119367 w 434677"/>
                    <a:gd name="connsiteY17" fmla="*/ 191439 h 840077"/>
                    <a:gd name="connsiteX18" fmla="*/ 175672 w 434677"/>
                    <a:gd name="connsiteY18" fmla="*/ 0 h 840077"/>
                    <a:gd name="connsiteX0" fmla="*/ 175672 w 434677"/>
                    <a:gd name="connsiteY0" fmla="*/ 0 h 840077"/>
                    <a:gd name="connsiteX1" fmla="*/ 309069 w 434677"/>
                    <a:gd name="connsiteY1" fmla="*/ 357439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9544 w 434677"/>
                    <a:gd name="connsiteY10" fmla="*/ 452696 h 840077"/>
                    <a:gd name="connsiteX11" fmla="*/ 252248 w 434677"/>
                    <a:gd name="connsiteY11" fmla="*/ 4346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301797 w 434677"/>
                    <a:gd name="connsiteY16" fmla="*/ 380625 h 840077"/>
                    <a:gd name="connsiteX17" fmla="*/ 119367 w 434677"/>
                    <a:gd name="connsiteY17" fmla="*/ 191439 h 840077"/>
                    <a:gd name="connsiteX18" fmla="*/ 175672 w 434677"/>
                    <a:gd name="connsiteY18"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9544 w 434677"/>
                    <a:gd name="connsiteY10" fmla="*/ 452696 h 840077"/>
                    <a:gd name="connsiteX11" fmla="*/ 252248 w 434677"/>
                    <a:gd name="connsiteY11" fmla="*/ 4346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301797 w 434677"/>
                    <a:gd name="connsiteY16" fmla="*/ 380625 h 840077"/>
                    <a:gd name="connsiteX17" fmla="*/ 119367 w 434677"/>
                    <a:gd name="connsiteY17" fmla="*/ 191439 h 840077"/>
                    <a:gd name="connsiteX18" fmla="*/ 175672 w 434677"/>
                    <a:gd name="connsiteY18"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9544 w 434677"/>
                    <a:gd name="connsiteY10" fmla="*/ 452696 h 840077"/>
                    <a:gd name="connsiteX11" fmla="*/ 252248 w 434677"/>
                    <a:gd name="connsiteY11" fmla="*/ 4346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279572 w 434677"/>
                    <a:gd name="connsiteY16" fmla="*/ 366338 h 840077"/>
                    <a:gd name="connsiteX17" fmla="*/ 119367 w 434677"/>
                    <a:gd name="connsiteY17" fmla="*/ 191439 h 840077"/>
                    <a:gd name="connsiteX18" fmla="*/ 175672 w 434677"/>
                    <a:gd name="connsiteY18"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9544 w 434677"/>
                    <a:gd name="connsiteY10" fmla="*/ 452696 h 840077"/>
                    <a:gd name="connsiteX11" fmla="*/ 252248 w 434677"/>
                    <a:gd name="connsiteY11" fmla="*/ 4346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279572 w 434677"/>
                    <a:gd name="connsiteY16" fmla="*/ 366338 h 840077"/>
                    <a:gd name="connsiteX17" fmla="*/ 119367 w 434677"/>
                    <a:gd name="connsiteY17" fmla="*/ 191439 h 840077"/>
                    <a:gd name="connsiteX18" fmla="*/ 175672 w 434677"/>
                    <a:gd name="connsiteY18"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4782 w 434677"/>
                    <a:gd name="connsiteY10" fmla="*/ 468571 h 840077"/>
                    <a:gd name="connsiteX11" fmla="*/ 252248 w 434677"/>
                    <a:gd name="connsiteY11" fmla="*/ 4346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279572 w 434677"/>
                    <a:gd name="connsiteY16" fmla="*/ 366338 h 840077"/>
                    <a:gd name="connsiteX17" fmla="*/ 119367 w 434677"/>
                    <a:gd name="connsiteY17" fmla="*/ 191439 h 840077"/>
                    <a:gd name="connsiteX18" fmla="*/ 175672 w 434677"/>
                    <a:gd name="connsiteY18"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4782 w 434677"/>
                    <a:gd name="connsiteY10" fmla="*/ 468571 h 840077"/>
                    <a:gd name="connsiteX11" fmla="*/ 252248 w 434677"/>
                    <a:gd name="connsiteY11" fmla="*/ 4346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279572 w 434677"/>
                    <a:gd name="connsiteY16" fmla="*/ 366338 h 840077"/>
                    <a:gd name="connsiteX17" fmla="*/ 119367 w 434677"/>
                    <a:gd name="connsiteY17" fmla="*/ 191439 h 840077"/>
                    <a:gd name="connsiteX18" fmla="*/ 175672 w 434677"/>
                    <a:gd name="connsiteY18"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4782 w 434677"/>
                    <a:gd name="connsiteY10" fmla="*/ 468571 h 840077"/>
                    <a:gd name="connsiteX11" fmla="*/ 191923 w 434677"/>
                    <a:gd name="connsiteY11" fmla="*/ 4473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279572 w 434677"/>
                    <a:gd name="connsiteY16" fmla="*/ 366338 h 840077"/>
                    <a:gd name="connsiteX17" fmla="*/ 119367 w 434677"/>
                    <a:gd name="connsiteY17" fmla="*/ 191439 h 840077"/>
                    <a:gd name="connsiteX18" fmla="*/ 175672 w 434677"/>
                    <a:gd name="connsiteY18"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4782 w 434677"/>
                    <a:gd name="connsiteY10" fmla="*/ 468571 h 840077"/>
                    <a:gd name="connsiteX11" fmla="*/ 191923 w 434677"/>
                    <a:gd name="connsiteY11" fmla="*/ 4473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279572 w 434677"/>
                    <a:gd name="connsiteY16" fmla="*/ 366338 h 840077"/>
                    <a:gd name="connsiteX17" fmla="*/ 119367 w 434677"/>
                    <a:gd name="connsiteY17" fmla="*/ 191439 h 840077"/>
                    <a:gd name="connsiteX18" fmla="*/ 175672 w 434677"/>
                    <a:gd name="connsiteY18"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3194 w 434677"/>
                    <a:gd name="connsiteY10" fmla="*/ 465396 h 840077"/>
                    <a:gd name="connsiteX11" fmla="*/ 191923 w 434677"/>
                    <a:gd name="connsiteY11" fmla="*/ 4473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279572 w 434677"/>
                    <a:gd name="connsiteY16" fmla="*/ 366338 h 840077"/>
                    <a:gd name="connsiteX17" fmla="*/ 119367 w 434677"/>
                    <a:gd name="connsiteY17" fmla="*/ 191439 h 840077"/>
                    <a:gd name="connsiteX18" fmla="*/ 175672 w 434677"/>
                    <a:gd name="connsiteY18"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72573 w 434677"/>
                    <a:gd name="connsiteY10" fmla="*/ 504716 h 840077"/>
                    <a:gd name="connsiteX11" fmla="*/ 293194 w 434677"/>
                    <a:gd name="connsiteY11" fmla="*/ 465396 h 840077"/>
                    <a:gd name="connsiteX12" fmla="*/ 191923 w 434677"/>
                    <a:gd name="connsiteY12" fmla="*/ 447378 h 840077"/>
                    <a:gd name="connsiteX13" fmla="*/ 13513 w 434677"/>
                    <a:gd name="connsiteY13" fmla="*/ 585577 h 840077"/>
                    <a:gd name="connsiteX14" fmla="*/ 0 w 434677"/>
                    <a:gd name="connsiteY14" fmla="*/ 328824 h 840077"/>
                    <a:gd name="connsiteX15" fmla="*/ 191438 w 434677"/>
                    <a:gd name="connsiteY15" fmla="*/ 335581 h 840077"/>
                    <a:gd name="connsiteX16" fmla="*/ 286031 w 434677"/>
                    <a:gd name="connsiteY16" fmla="*/ 421165 h 840077"/>
                    <a:gd name="connsiteX17" fmla="*/ 279572 w 434677"/>
                    <a:gd name="connsiteY17" fmla="*/ 366338 h 840077"/>
                    <a:gd name="connsiteX18" fmla="*/ 119367 w 434677"/>
                    <a:gd name="connsiteY18" fmla="*/ 191439 h 840077"/>
                    <a:gd name="connsiteX19" fmla="*/ 175672 w 434677"/>
                    <a:gd name="connsiteY19"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39954 w 434677"/>
                    <a:gd name="connsiteY8" fmla="*/ 650742 h 840077"/>
                    <a:gd name="connsiteX9" fmla="*/ 263509 w 434677"/>
                    <a:gd name="connsiteY9" fmla="*/ 538280 h 840077"/>
                    <a:gd name="connsiteX10" fmla="*/ 272573 w 434677"/>
                    <a:gd name="connsiteY10" fmla="*/ 504716 h 840077"/>
                    <a:gd name="connsiteX11" fmla="*/ 293194 w 434677"/>
                    <a:gd name="connsiteY11" fmla="*/ 465396 h 840077"/>
                    <a:gd name="connsiteX12" fmla="*/ 191923 w 434677"/>
                    <a:gd name="connsiteY12" fmla="*/ 447378 h 840077"/>
                    <a:gd name="connsiteX13" fmla="*/ 13513 w 434677"/>
                    <a:gd name="connsiteY13" fmla="*/ 585577 h 840077"/>
                    <a:gd name="connsiteX14" fmla="*/ 0 w 434677"/>
                    <a:gd name="connsiteY14" fmla="*/ 328824 h 840077"/>
                    <a:gd name="connsiteX15" fmla="*/ 191438 w 434677"/>
                    <a:gd name="connsiteY15" fmla="*/ 335581 h 840077"/>
                    <a:gd name="connsiteX16" fmla="*/ 286031 w 434677"/>
                    <a:gd name="connsiteY16" fmla="*/ 421165 h 840077"/>
                    <a:gd name="connsiteX17" fmla="*/ 279572 w 434677"/>
                    <a:gd name="connsiteY17" fmla="*/ 366338 h 840077"/>
                    <a:gd name="connsiteX18" fmla="*/ 119367 w 434677"/>
                    <a:gd name="connsiteY18" fmla="*/ 191439 h 840077"/>
                    <a:gd name="connsiteX19" fmla="*/ 175672 w 434677"/>
                    <a:gd name="connsiteY19"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39954 w 434677"/>
                    <a:gd name="connsiteY8" fmla="*/ 650742 h 840077"/>
                    <a:gd name="connsiteX9" fmla="*/ 263509 w 434677"/>
                    <a:gd name="connsiteY9" fmla="*/ 538280 h 840077"/>
                    <a:gd name="connsiteX10" fmla="*/ 272573 w 434677"/>
                    <a:gd name="connsiteY10" fmla="*/ 504716 h 840077"/>
                    <a:gd name="connsiteX11" fmla="*/ 293194 w 434677"/>
                    <a:gd name="connsiteY11" fmla="*/ 465396 h 840077"/>
                    <a:gd name="connsiteX12" fmla="*/ 191923 w 434677"/>
                    <a:gd name="connsiteY12" fmla="*/ 447378 h 840077"/>
                    <a:gd name="connsiteX13" fmla="*/ 13513 w 434677"/>
                    <a:gd name="connsiteY13" fmla="*/ 585577 h 840077"/>
                    <a:gd name="connsiteX14" fmla="*/ 0 w 434677"/>
                    <a:gd name="connsiteY14" fmla="*/ 328824 h 840077"/>
                    <a:gd name="connsiteX15" fmla="*/ 191438 w 434677"/>
                    <a:gd name="connsiteY15" fmla="*/ 335581 h 840077"/>
                    <a:gd name="connsiteX16" fmla="*/ 286031 w 434677"/>
                    <a:gd name="connsiteY16" fmla="*/ 421165 h 840077"/>
                    <a:gd name="connsiteX17" fmla="*/ 279572 w 434677"/>
                    <a:gd name="connsiteY17" fmla="*/ 366338 h 840077"/>
                    <a:gd name="connsiteX18" fmla="*/ 119367 w 434677"/>
                    <a:gd name="connsiteY18" fmla="*/ 191439 h 840077"/>
                    <a:gd name="connsiteX19" fmla="*/ 175672 w 434677"/>
                    <a:gd name="connsiteY19"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39954 w 434677"/>
                    <a:gd name="connsiteY8" fmla="*/ 650742 h 840077"/>
                    <a:gd name="connsiteX9" fmla="*/ 261921 w 434677"/>
                    <a:gd name="connsiteY9" fmla="*/ 554155 h 840077"/>
                    <a:gd name="connsiteX10" fmla="*/ 272573 w 434677"/>
                    <a:gd name="connsiteY10" fmla="*/ 504716 h 840077"/>
                    <a:gd name="connsiteX11" fmla="*/ 293194 w 434677"/>
                    <a:gd name="connsiteY11" fmla="*/ 465396 h 840077"/>
                    <a:gd name="connsiteX12" fmla="*/ 191923 w 434677"/>
                    <a:gd name="connsiteY12" fmla="*/ 447378 h 840077"/>
                    <a:gd name="connsiteX13" fmla="*/ 13513 w 434677"/>
                    <a:gd name="connsiteY13" fmla="*/ 585577 h 840077"/>
                    <a:gd name="connsiteX14" fmla="*/ 0 w 434677"/>
                    <a:gd name="connsiteY14" fmla="*/ 328824 h 840077"/>
                    <a:gd name="connsiteX15" fmla="*/ 191438 w 434677"/>
                    <a:gd name="connsiteY15" fmla="*/ 335581 h 840077"/>
                    <a:gd name="connsiteX16" fmla="*/ 286031 w 434677"/>
                    <a:gd name="connsiteY16" fmla="*/ 421165 h 840077"/>
                    <a:gd name="connsiteX17" fmla="*/ 279572 w 434677"/>
                    <a:gd name="connsiteY17" fmla="*/ 366338 h 840077"/>
                    <a:gd name="connsiteX18" fmla="*/ 119367 w 434677"/>
                    <a:gd name="connsiteY18" fmla="*/ 191439 h 840077"/>
                    <a:gd name="connsiteX19" fmla="*/ 175672 w 434677"/>
                    <a:gd name="connsiteY19"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39954 w 434677"/>
                    <a:gd name="connsiteY8" fmla="*/ 650742 h 840077"/>
                    <a:gd name="connsiteX9" fmla="*/ 261921 w 434677"/>
                    <a:gd name="connsiteY9" fmla="*/ 554155 h 840077"/>
                    <a:gd name="connsiteX10" fmla="*/ 291623 w 434677"/>
                    <a:gd name="connsiteY10" fmla="*/ 511066 h 840077"/>
                    <a:gd name="connsiteX11" fmla="*/ 293194 w 434677"/>
                    <a:gd name="connsiteY11" fmla="*/ 465396 h 840077"/>
                    <a:gd name="connsiteX12" fmla="*/ 191923 w 434677"/>
                    <a:gd name="connsiteY12" fmla="*/ 447378 h 840077"/>
                    <a:gd name="connsiteX13" fmla="*/ 13513 w 434677"/>
                    <a:gd name="connsiteY13" fmla="*/ 585577 h 840077"/>
                    <a:gd name="connsiteX14" fmla="*/ 0 w 434677"/>
                    <a:gd name="connsiteY14" fmla="*/ 328824 h 840077"/>
                    <a:gd name="connsiteX15" fmla="*/ 191438 w 434677"/>
                    <a:gd name="connsiteY15" fmla="*/ 335581 h 840077"/>
                    <a:gd name="connsiteX16" fmla="*/ 286031 w 434677"/>
                    <a:gd name="connsiteY16" fmla="*/ 421165 h 840077"/>
                    <a:gd name="connsiteX17" fmla="*/ 279572 w 434677"/>
                    <a:gd name="connsiteY17" fmla="*/ 366338 h 840077"/>
                    <a:gd name="connsiteX18" fmla="*/ 119367 w 434677"/>
                    <a:gd name="connsiteY18" fmla="*/ 191439 h 840077"/>
                    <a:gd name="connsiteX19" fmla="*/ 175672 w 434677"/>
                    <a:gd name="connsiteY19"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39954 w 434677"/>
                    <a:gd name="connsiteY8" fmla="*/ 650742 h 840077"/>
                    <a:gd name="connsiteX9" fmla="*/ 261921 w 434677"/>
                    <a:gd name="connsiteY9" fmla="*/ 554155 h 840077"/>
                    <a:gd name="connsiteX10" fmla="*/ 280510 w 434677"/>
                    <a:gd name="connsiteY10" fmla="*/ 511066 h 840077"/>
                    <a:gd name="connsiteX11" fmla="*/ 293194 w 434677"/>
                    <a:gd name="connsiteY11" fmla="*/ 465396 h 840077"/>
                    <a:gd name="connsiteX12" fmla="*/ 191923 w 434677"/>
                    <a:gd name="connsiteY12" fmla="*/ 447378 h 840077"/>
                    <a:gd name="connsiteX13" fmla="*/ 13513 w 434677"/>
                    <a:gd name="connsiteY13" fmla="*/ 585577 h 840077"/>
                    <a:gd name="connsiteX14" fmla="*/ 0 w 434677"/>
                    <a:gd name="connsiteY14" fmla="*/ 328824 h 840077"/>
                    <a:gd name="connsiteX15" fmla="*/ 191438 w 434677"/>
                    <a:gd name="connsiteY15" fmla="*/ 335581 h 840077"/>
                    <a:gd name="connsiteX16" fmla="*/ 286031 w 434677"/>
                    <a:gd name="connsiteY16" fmla="*/ 421165 h 840077"/>
                    <a:gd name="connsiteX17" fmla="*/ 279572 w 434677"/>
                    <a:gd name="connsiteY17" fmla="*/ 366338 h 840077"/>
                    <a:gd name="connsiteX18" fmla="*/ 119367 w 434677"/>
                    <a:gd name="connsiteY18" fmla="*/ 191439 h 840077"/>
                    <a:gd name="connsiteX19" fmla="*/ 175672 w 434677"/>
                    <a:gd name="connsiteY19" fmla="*/ 0 h 840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34677" h="840077">
                      <a:moveTo>
                        <a:pt x="175672" y="0"/>
                      </a:moveTo>
                      <a:lnTo>
                        <a:pt x="285257" y="333627"/>
                      </a:lnTo>
                      <a:cubicBezTo>
                        <a:pt x="320776" y="375233"/>
                        <a:pt x="392808" y="326350"/>
                        <a:pt x="434677" y="310806"/>
                      </a:cubicBezTo>
                      <a:lnTo>
                        <a:pt x="360354" y="655396"/>
                      </a:lnTo>
                      <a:lnTo>
                        <a:pt x="308553" y="664404"/>
                      </a:lnTo>
                      <a:lnTo>
                        <a:pt x="277022" y="655396"/>
                      </a:lnTo>
                      <a:lnTo>
                        <a:pt x="130628" y="840077"/>
                      </a:lnTo>
                      <a:lnTo>
                        <a:pt x="42792" y="786024"/>
                      </a:lnTo>
                      <a:lnTo>
                        <a:pt x="239954" y="650742"/>
                      </a:lnTo>
                      <a:cubicBezTo>
                        <a:pt x="265269" y="613784"/>
                        <a:pt x="228669" y="619688"/>
                        <a:pt x="261921" y="554155"/>
                      </a:cubicBezTo>
                      <a:cubicBezTo>
                        <a:pt x="265241" y="532992"/>
                        <a:pt x="275563" y="523213"/>
                        <a:pt x="280510" y="511066"/>
                      </a:cubicBezTo>
                      <a:cubicBezTo>
                        <a:pt x="285457" y="498919"/>
                        <a:pt x="307694" y="476275"/>
                        <a:pt x="293194" y="465396"/>
                      </a:cubicBezTo>
                      <a:cubicBezTo>
                        <a:pt x="258908" y="458332"/>
                        <a:pt x="234147" y="417930"/>
                        <a:pt x="191923" y="447378"/>
                      </a:cubicBezTo>
                      <a:lnTo>
                        <a:pt x="13513" y="585577"/>
                      </a:lnTo>
                      <a:lnTo>
                        <a:pt x="0" y="328824"/>
                      </a:lnTo>
                      <a:lnTo>
                        <a:pt x="191438" y="335581"/>
                      </a:lnTo>
                      <a:lnTo>
                        <a:pt x="286031" y="421165"/>
                      </a:lnTo>
                      <a:cubicBezTo>
                        <a:pt x="283878" y="402889"/>
                        <a:pt x="319825" y="398901"/>
                        <a:pt x="279572" y="366338"/>
                      </a:cubicBezTo>
                      <a:lnTo>
                        <a:pt x="119367" y="191439"/>
                      </a:lnTo>
                      <a:lnTo>
                        <a:pt x="17567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grpSp>
            <p:nvGrpSpPr>
              <p:cNvPr id="69" name="Group 68">
                <a:extLst>
                  <a:ext uri="{FF2B5EF4-FFF2-40B4-BE49-F238E27FC236}">
                    <a16:creationId xmlns:a16="http://schemas.microsoft.com/office/drawing/2014/main" id="{E59DDB9B-840C-4BE3-AF22-8AA64BBE7813}"/>
                  </a:ext>
                </a:extLst>
              </p:cNvPr>
              <p:cNvGrpSpPr>
                <a:grpSpLocks noChangeAspect="1"/>
              </p:cNvGrpSpPr>
              <p:nvPr/>
            </p:nvGrpSpPr>
            <p:grpSpPr>
              <a:xfrm rot="4119618">
                <a:off x="8116155" y="1264813"/>
                <a:ext cx="132193" cy="196913"/>
                <a:chOff x="7707591" y="689635"/>
                <a:chExt cx="3494087" cy="5634810"/>
              </a:xfrm>
              <a:solidFill>
                <a:srgbClr val="C6DCF0"/>
              </a:solidFill>
            </p:grpSpPr>
            <p:sp>
              <p:nvSpPr>
                <p:cNvPr id="124" name="Freeform: Shape 123">
                  <a:extLst>
                    <a:ext uri="{FF2B5EF4-FFF2-40B4-BE49-F238E27FC236}">
                      <a16:creationId xmlns:a16="http://schemas.microsoft.com/office/drawing/2014/main" id="{8A70C2D1-39D5-475F-9143-816333D2C400}"/>
                    </a:ext>
                  </a:extLst>
                </p:cNvPr>
                <p:cNvSpPr/>
                <p:nvPr/>
              </p:nvSpPr>
              <p:spPr>
                <a:xfrm>
                  <a:off x="7707591" y="689635"/>
                  <a:ext cx="3494087" cy="2142748"/>
                </a:xfrm>
                <a:custGeom>
                  <a:avLst/>
                  <a:gdLst>
                    <a:gd name="connsiteX0" fmla="*/ 1607419 w 3474720"/>
                    <a:gd name="connsiteY0" fmla="*/ 2136808 h 2136808"/>
                    <a:gd name="connsiteX1" fmla="*/ 0 w 3474720"/>
                    <a:gd name="connsiteY1" fmla="*/ 1405288 h 2136808"/>
                    <a:gd name="connsiteX2" fmla="*/ 1183907 w 3474720"/>
                    <a:gd name="connsiteY2" fmla="*/ 0 h 2136808"/>
                    <a:gd name="connsiteX3" fmla="*/ 2743200 w 3474720"/>
                    <a:gd name="connsiteY3" fmla="*/ 182880 h 2136808"/>
                    <a:gd name="connsiteX4" fmla="*/ 3474720 w 3474720"/>
                    <a:gd name="connsiteY4" fmla="*/ 1549667 h 2136808"/>
                    <a:gd name="connsiteX5" fmla="*/ 1607419 w 3474720"/>
                    <a:gd name="connsiteY5" fmla="*/ 2136808 h 2136808"/>
                    <a:gd name="connsiteX0" fmla="*/ 1607419 w 3474720"/>
                    <a:gd name="connsiteY0" fmla="*/ 2136808 h 2136808"/>
                    <a:gd name="connsiteX1" fmla="*/ 0 w 3474720"/>
                    <a:gd name="connsiteY1" fmla="*/ 1405288 h 2136808"/>
                    <a:gd name="connsiteX2" fmla="*/ 1183907 w 3474720"/>
                    <a:gd name="connsiteY2" fmla="*/ 0 h 2136808"/>
                    <a:gd name="connsiteX3" fmla="*/ 2743200 w 3474720"/>
                    <a:gd name="connsiteY3" fmla="*/ 182880 h 2136808"/>
                    <a:gd name="connsiteX4" fmla="*/ 3474720 w 3474720"/>
                    <a:gd name="connsiteY4" fmla="*/ 1549667 h 2136808"/>
                    <a:gd name="connsiteX5" fmla="*/ 1607419 w 3474720"/>
                    <a:gd name="connsiteY5" fmla="*/ 2136808 h 2136808"/>
                    <a:gd name="connsiteX0" fmla="*/ 1607419 w 3474720"/>
                    <a:gd name="connsiteY0" fmla="*/ 2136808 h 2136808"/>
                    <a:gd name="connsiteX1" fmla="*/ 0 w 3474720"/>
                    <a:gd name="connsiteY1" fmla="*/ 1405288 h 2136808"/>
                    <a:gd name="connsiteX2" fmla="*/ 1183907 w 3474720"/>
                    <a:gd name="connsiteY2" fmla="*/ 0 h 2136808"/>
                    <a:gd name="connsiteX3" fmla="*/ 2743200 w 3474720"/>
                    <a:gd name="connsiteY3" fmla="*/ 182880 h 2136808"/>
                    <a:gd name="connsiteX4" fmla="*/ 3474720 w 3474720"/>
                    <a:gd name="connsiteY4" fmla="*/ 1549667 h 2136808"/>
                    <a:gd name="connsiteX5" fmla="*/ 1607419 w 3474720"/>
                    <a:gd name="connsiteY5" fmla="*/ 2136808 h 2136808"/>
                    <a:gd name="connsiteX0" fmla="*/ 1607419 w 3503297"/>
                    <a:gd name="connsiteY0" fmla="*/ 2136808 h 2136808"/>
                    <a:gd name="connsiteX1" fmla="*/ 0 w 3503297"/>
                    <a:gd name="connsiteY1" fmla="*/ 1405288 h 2136808"/>
                    <a:gd name="connsiteX2" fmla="*/ 1183907 w 3503297"/>
                    <a:gd name="connsiteY2" fmla="*/ 0 h 2136808"/>
                    <a:gd name="connsiteX3" fmla="*/ 2743200 w 3503297"/>
                    <a:gd name="connsiteY3" fmla="*/ 182880 h 2136808"/>
                    <a:gd name="connsiteX4" fmla="*/ 3474720 w 3503297"/>
                    <a:gd name="connsiteY4" fmla="*/ 1549667 h 2136808"/>
                    <a:gd name="connsiteX5" fmla="*/ 1607419 w 3503297"/>
                    <a:gd name="connsiteY5" fmla="*/ 2136808 h 2136808"/>
                    <a:gd name="connsiteX0" fmla="*/ 1607419 w 3503297"/>
                    <a:gd name="connsiteY0" fmla="*/ 2136808 h 2136808"/>
                    <a:gd name="connsiteX1" fmla="*/ 0 w 3503297"/>
                    <a:gd name="connsiteY1" fmla="*/ 1405288 h 2136808"/>
                    <a:gd name="connsiteX2" fmla="*/ 1183907 w 3503297"/>
                    <a:gd name="connsiteY2" fmla="*/ 0 h 2136808"/>
                    <a:gd name="connsiteX3" fmla="*/ 2743200 w 3503297"/>
                    <a:gd name="connsiteY3" fmla="*/ 182880 h 2136808"/>
                    <a:gd name="connsiteX4" fmla="*/ 3474720 w 3503297"/>
                    <a:gd name="connsiteY4" fmla="*/ 1549667 h 2136808"/>
                    <a:gd name="connsiteX5" fmla="*/ 1607419 w 3503297"/>
                    <a:gd name="connsiteY5" fmla="*/ 2136808 h 2136808"/>
                    <a:gd name="connsiteX0" fmla="*/ 1607419 w 3503297"/>
                    <a:gd name="connsiteY0" fmla="*/ 2136808 h 2136808"/>
                    <a:gd name="connsiteX1" fmla="*/ 0 w 3503297"/>
                    <a:gd name="connsiteY1" fmla="*/ 1405288 h 2136808"/>
                    <a:gd name="connsiteX2" fmla="*/ 1183907 w 3503297"/>
                    <a:gd name="connsiteY2" fmla="*/ 0 h 2136808"/>
                    <a:gd name="connsiteX3" fmla="*/ 2743200 w 3503297"/>
                    <a:gd name="connsiteY3" fmla="*/ 182880 h 2136808"/>
                    <a:gd name="connsiteX4" fmla="*/ 3474720 w 3503297"/>
                    <a:gd name="connsiteY4" fmla="*/ 1549667 h 2136808"/>
                    <a:gd name="connsiteX5" fmla="*/ 1607419 w 3503297"/>
                    <a:gd name="connsiteY5" fmla="*/ 2136808 h 2136808"/>
                    <a:gd name="connsiteX0" fmla="*/ 1607419 w 3503297"/>
                    <a:gd name="connsiteY0" fmla="*/ 2136808 h 2136808"/>
                    <a:gd name="connsiteX1" fmla="*/ 0 w 3503297"/>
                    <a:gd name="connsiteY1" fmla="*/ 1405288 h 2136808"/>
                    <a:gd name="connsiteX2" fmla="*/ 1183907 w 3503297"/>
                    <a:gd name="connsiteY2" fmla="*/ 0 h 2136808"/>
                    <a:gd name="connsiteX3" fmla="*/ 2743200 w 3503297"/>
                    <a:gd name="connsiteY3" fmla="*/ 182880 h 2136808"/>
                    <a:gd name="connsiteX4" fmla="*/ 3474720 w 3503297"/>
                    <a:gd name="connsiteY4" fmla="*/ 1549667 h 2136808"/>
                    <a:gd name="connsiteX5" fmla="*/ 1607419 w 3503297"/>
                    <a:gd name="connsiteY5" fmla="*/ 2136808 h 2136808"/>
                    <a:gd name="connsiteX0" fmla="*/ 1607419 w 3503297"/>
                    <a:gd name="connsiteY0" fmla="*/ 2187120 h 2187120"/>
                    <a:gd name="connsiteX1" fmla="*/ 0 w 3503297"/>
                    <a:gd name="connsiteY1" fmla="*/ 1455600 h 2187120"/>
                    <a:gd name="connsiteX2" fmla="*/ 1183907 w 3503297"/>
                    <a:gd name="connsiteY2" fmla="*/ 50312 h 2187120"/>
                    <a:gd name="connsiteX3" fmla="*/ 2743200 w 3503297"/>
                    <a:gd name="connsiteY3" fmla="*/ 233192 h 2187120"/>
                    <a:gd name="connsiteX4" fmla="*/ 3474720 w 3503297"/>
                    <a:gd name="connsiteY4" fmla="*/ 1599979 h 2187120"/>
                    <a:gd name="connsiteX5" fmla="*/ 1607419 w 3503297"/>
                    <a:gd name="connsiteY5" fmla="*/ 2187120 h 2187120"/>
                    <a:gd name="connsiteX0" fmla="*/ 1607419 w 3503297"/>
                    <a:gd name="connsiteY0" fmla="*/ 2129440 h 2129440"/>
                    <a:gd name="connsiteX1" fmla="*/ 0 w 3503297"/>
                    <a:gd name="connsiteY1" fmla="*/ 1397920 h 2129440"/>
                    <a:gd name="connsiteX2" fmla="*/ 1106905 w 3503297"/>
                    <a:gd name="connsiteY2" fmla="*/ 79259 h 2129440"/>
                    <a:gd name="connsiteX3" fmla="*/ 2743200 w 3503297"/>
                    <a:gd name="connsiteY3" fmla="*/ 175512 h 2129440"/>
                    <a:gd name="connsiteX4" fmla="*/ 3474720 w 3503297"/>
                    <a:gd name="connsiteY4" fmla="*/ 1542299 h 2129440"/>
                    <a:gd name="connsiteX5" fmla="*/ 1607419 w 3503297"/>
                    <a:gd name="connsiteY5" fmla="*/ 2129440 h 2129440"/>
                    <a:gd name="connsiteX0" fmla="*/ 1607419 w 3500398"/>
                    <a:gd name="connsiteY0" fmla="*/ 2117975 h 2117975"/>
                    <a:gd name="connsiteX1" fmla="*/ 0 w 3500398"/>
                    <a:gd name="connsiteY1" fmla="*/ 1386455 h 2117975"/>
                    <a:gd name="connsiteX2" fmla="*/ 1106905 w 3500398"/>
                    <a:gd name="connsiteY2" fmla="*/ 67794 h 2117975"/>
                    <a:gd name="connsiteX3" fmla="*/ 2695074 w 3500398"/>
                    <a:gd name="connsiteY3" fmla="*/ 192922 h 2117975"/>
                    <a:gd name="connsiteX4" fmla="*/ 3474720 w 3500398"/>
                    <a:gd name="connsiteY4" fmla="*/ 1530834 h 2117975"/>
                    <a:gd name="connsiteX5" fmla="*/ 1607419 w 3500398"/>
                    <a:gd name="connsiteY5" fmla="*/ 2117975 h 2117975"/>
                    <a:gd name="connsiteX0" fmla="*/ 1607419 w 3500398"/>
                    <a:gd name="connsiteY0" fmla="*/ 2136507 h 2136507"/>
                    <a:gd name="connsiteX1" fmla="*/ 0 w 3500398"/>
                    <a:gd name="connsiteY1" fmla="*/ 1404987 h 2136507"/>
                    <a:gd name="connsiteX2" fmla="*/ 1106905 w 3500398"/>
                    <a:gd name="connsiteY2" fmla="*/ 86326 h 2136507"/>
                    <a:gd name="connsiteX3" fmla="*/ 2695074 w 3500398"/>
                    <a:gd name="connsiteY3" fmla="*/ 211454 h 2136507"/>
                    <a:gd name="connsiteX4" fmla="*/ 3474720 w 3500398"/>
                    <a:gd name="connsiteY4" fmla="*/ 1549366 h 2136507"/>
                    <a:gd name="connsiteX5" fmla="*/ 1607419 w 3500398"/>
                    <a:gd name="connsiteY5" fmla="*/ 2136507 h 2136507"/>
                    <a:gd name="connsiteX0" fmla="*/ 1607419 w 3500398"/>
                    <a:gd name="connsiteY0" fmla="*/ 2136507 h 2136507"/>
                    <a:gd name="connsiteX1" fmla="*/ 0 w 3500398"/>
                    <a:gd name="connsiteY1" fmla="*/ 1404987 h 2136507"/>
                    <a:gd name="connsiteX2" fmla="*/ 1106905 w 3500398"/>
                    <a:gd name="connsiteY2" fmla="*/ 86326 h 2136507"/>
                    <a:gd name="connsiteX3" fmla="*/ 2695074 w 3500398"/>
                    <a:gd name="connsiteY3" fmla="*/ 211454 h 2136507"/>
                    <a:gd name="connsiteX4" fmla="*/ 3474720 w 3500398"/>
                    <a:gd name="connsiteY4" fmla="*/ 1549366 h 2136507"/>
                    <a:gd name="connsiteX5" fmla="*/ 1607419 w 3500398"/>
                    <a:gd name="connsiteY5" fmla="*/ 2136507 h 2136507"/>
                    <a:gd name="connsiteX0" fmla="*/ 1607419 w 3500398"/>
                    <a:gd name="connsiteY0" fmla="*/ 2136507 h 2136507"/>
                    <a:gd name="connsiteX1" fmla="*/ 0 w 3500398"/>
                    <a:gd name="connsiteY1" fmla="*/ 1404987 h 2136507"/>
                    <a:gd name="connsiteX2" fmla="*/ 1106905 w 3500398"/>
                    <a:gd name="connsiteY2" fmla="*/ 86326 h 2136507"/>
                    <a:gd name="connsiteX3" fmla="*/ 2695074 w 3500398"/>
                    <a:gd name="connsiteY3" fmla="*/ 211454 h 2136507"/>
                    <a:gd name="connsiteX4" fmla="*/ 3474720 w 3500398"/>
                    <a:gd name="connsiteY4" fmla="*/ 1549366 h 2136507"/>
                    <a:gd name="connsiteX5" fmla="*/ 1607419 w 3500398"/>
                    <a:gd name="connsiteY5" fmla="*/ 2136507 h 2136507"/>
                    <a:gd name="connsiteX0" fmla="*/ 1607419 w 3500398"/>
                    <a:gd name="connsiteY0" fmla="*/ 2136507 h 2136507"/>
                    <a:gd name="connsiteX1" fmla="*/ 0 w 3500398"/>
                    <a:gd name="connsiteY1" fmla="*/ 1404987 h 2136507"/>
                    <a:gd name="connsiteX2" fmla="*/ 1106905 w 3500398"/>
                    <a:gd name="connsiteY2" fmla="*/ 86326 h 2136507"/>
                    <a:gd name="connsiteX3" fmla="*/ 2695074 w 3500398"/>
                    <a:gd name="connsiteY3" fmla="*/ 211454 h 2136507"/>
                    <a:gd name="connsiteX4" fmla="*/ 3474720 w 3500398"/>
                    <a:gd name="connsiteY4" fmla="*/ 1549366 h 2136507"/>
                    <a:gd name="connsiteX5" fmla="*/ 1607419 w 3500398"/>
                    <a:gd name="connsiteY5" fmla="*/ 2136507 h 2136507"/>
                    <a:gd name="connsiteX0" fmla="*/ 1607419 w 3500398"/>
                    <a:gd name="connsiteY0" fmla="*/ 2136507 h 2157529"/>
                    <a:gd name="connsiteX1" fmla="*/ 1180946 w 3500398"/>
                    <a:gd name="connsiteY1" fmla="*/ 1943015 h 2157529"/>
                    <a:gd name="connsiteX2" fmla="*/ 0 w 3500398"/>
                    <a:gd name="connsiteY2" fmla="*/ 1404987 h 2157529"/>
                    <a:gd name="connsiteX3" fmla="*/ 1106905 w 3500398"/>
                    <a:gd name="connsiteY3" fmla="*/ 86326 h 2157529"/>
                    <a:gd name="connsiteX4" fmla="*/ 2695074 w 3500398"/>
                    <a:gd name="connsiteY4" fmla="*/ 211454 h 2157529"/>
                    <a:gd name="connsiteX5" fmla="*/ 3474720 w 3500398"/>
                    <a:gd name="connsiteY5" fmla="*/ 1549366 h 2157529"/>
                    <a:gd name="connsiteX6" fmla="*/ 1607419 w 3500398"/>
                    <a:gd name="connsiteY6" fmla="*/ 2136507 h 2157529"/>
                    <a:gd name="connsiteX0" fmla="*/ 1609209 w 3502188"/>
                    <a:gd name="connsiteY0" fmla="*/ 2136507 h 2157529"/>
                    <a:gd name="connsiteX1" fmla="*/ 1182736 w 3502188"/>
                    <a:gd name="connsiteY1" fmla="*/ 1943015 h 2157529"/>
                    <a:gd name="connsiteX2" fmla="*/ 877936 w 3502188"/>
                    <a:gd name="connsiteY2" fmla="*/ 1966461 h 2157529"/>
                    <a:gd name="connsiteX3" fmla="*/ 1790 w 3502188"/>
                    <a:gd name="connsiteY3" fmla="*/ 1404987 h 2157529"/>
                    <a:gd name="connsiteX4" fmla="*/ 1108695 w 3502188"/>
                    <a:gd name="connsiteY4" fmla="*/ 86326 h 2157529"/>
                    <a:gd name="connsiteX5" fmla="*/ 2696864 w 3502188"/>
                    <a:gd name="connsiteY5" fmla="*/ 211454 h 2157529"/>
                    <a:gd name="connsiteX6" fmla="*/ 3476510 w 3502188"/>
                    <a:gd name="connsiteY6" fmla="*/ 1549366 h 2157529"/>
                    <a:gd name="connsiteX7" fmla="*/ 1609209 w 3502188"/>
                    <a:gd name="connsiteY7" fmla="*/ 2136507 h 2157529"/>
                    <a:gd name="connsiteX0" fmla="*/ 1616364 w 3509343"/>
                    <a:gd name="connsiteY0" fmla="*/ 2136507 h 2157529"/>
                    <a:gd name="connsiteX1" fmla="*/ 1189891 w 3509343"/>
                    <a:gd name="connsiteY1" fmla="*/ 1943015 h 2157529"/>
                    <a:gd name="connsiteX2" fmla="*/ 885091 w 3509343"/>
                    <a:gd name="connsiteY2" fmla="*/ 1966461 h 2157529"/>
                    <a:gd name="connsiteX3" fmla="*/ 660007 w 3509343"/>
                    <a:gd name="connsiteY3" fmla="*/ 1783581 h 2157529"/>
                    <a:gd name="connsiteX4" fmla="*/ 8945 w 3509343"/>
                    <a:gd name="connsiteY4" fmla="*/ 1404987 h 2157529"/>
                    <a:gd name="connsiteX5" fmla="*/ 1115850 w 3509343"/>
                    <a:gd name="connsiteY5" fmla="*/ 86326 h 2157529"/>
                    <a:gd name="connsiteX6" fmla="*/ 2704019 w 3509343"/>
                    <a:gd name="connsiteY6" fmla="*/ 211454 h 2157529"/>
                    <a:gd name="connsiteX7" fmla="*/ 3483665 w 3509343"/>
                    <a:gd name="connsiteY7" fmla="*/ 1549366 h 2157529"/>
                    <a:gd name="connsiteX8" fmla="*/ 1616364 w 3509343"/>
                    <a:gd name="connsiteY8" fmla="*/ 2136507 h 2157529"/>
                    <a:gd name="connsiteX0" fmla="*/ 1633536 w 3526515"/>
                    <a:gd name="connsiteY0" fmla="*/ 2136507 h 2157529"/>
                    <a:gd name="connsiteX1" fmla="*/ 1207063 w 3526515"/>
                    <a:gd name="connsiteY1" fmla="*/ 1943015 h 2157529"/>
                    <a:gd name="connsiteX2" fmla="*/ 902263 w 3526515"/>
                    <a:gd name="connsiteY2" fmla="*/ 1966461 h 2157529"/>
                    <a:gd name="connsiteX3" fmla="*/ 677179 w 3526515"/>
                    <a:gd name="connsiteY3" fmla="*/ 1783581 h 2157529"/>
                    <a:gd name="connsiteX4" fmla="*/ 409894 w 3526515"/>
                    <a:gd name="connsiteY4" fmla="*/ 1624147 h 2157529"/>
                    <a:gd name="connsiteX5" fmla="*/ 26117 w 3526515"/>
                    <a:gd name="connsiteY5" fmla="*/ 1404987 h 2157529"/>
                    <a:gd name="connsiteX6" fmla="*/ 1133022 w 3526515"/>
                    <a:gd name="connsiteY6" fmla="*/ 86326 h 2157529"/>
                    <a:gd name="connsiteX7" fmla="*/ 2721191 w 3526515"/>
                    <a:gd name="connsiteY7" fmla="*/ 211454 h 2157529"/>
                    <a:gd name="connsiteX8" fmla="*/ 3500837 w 3526515"/>
                    <a:gd name="connsiteY8" fmla="*/ 1549366 h 2157529"/>
                    <a:gd name="connsiteX9" fmla="*/ 1633536 w 3526515"/>
                    <a:gd name="connsiteY9"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624147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1658591 w 3551570"/>
                    <a:gd name="connsiteY10"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1658591 w 3551570"/>
                    <a:gd name="connsiteY10"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1912057 w 3551570"/>
                    <a:gd name="connsiteY10" fmla="*/ 2046178 h 2157529"/>
                    <a:gd name="connsiteX11" fmla="*/ 1658591 w 3551570"/>
                    <a:gd name="connsiteY11"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2113694 w 3551570"/>
                    <a:gd name="connsiteY10" fmla="*/ 2088381 h 2157529"/>
                    <a:gd name="connsiteX11" fmla="*/ 1912057 w 3551570"/>
                    <a:gd name="connsiteY11" fmla="*/ 2046178 h 2157529"/>
                    <a:gd name="connsiteX12" fmla="*/ 1658591 w 3551570"/>
                    <a:gd name="connsiteY12"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2296574 w 3551570"/>
                    <a:gd name="connsiteY10" fmla="*/ 1989907 h 2157529"/>
                    <a:gd name="connsiteX11" fmla="*/ 2113694 w 3551570"/>
                    <a:gd name="connsiteY11" fmla="*/ 2088381 h 2157529"/>
                    <a:gd name="connsiteX12" fmla="*/ 1912057 w 3551570"/>
                    <a:gd name="connsiteY12" fmla="*/ 2046178 h 2157529"/>
                    <a:gd name="connsiteX13" fmla="*/ 1658591 w 3551570"/>
                    <a:gd name="connsiteY13"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2502900 w 3551570"/>
                    <a:gd name="connsiteY10" fmla="*/ 2027421 h 2157529"/>
                    <a:gd name="connsiteX11" fmla="*/ 2296574 w 3551570"/>
                    <a:gd name="connsiteY11" fmla="*/ 1989907 h 2157529"/>
                    <a:gd name="connsiteX12" fmla="*/ 2113694 w 3551570"/>
                    <a:gd name="connsiteY12" fmla="*/ 2088381 h 2157529"/>
                    <a:gd name="connsiteX13" fmla="*/ 1912057 w 3551570"/>
                    <a:gd name="connsiteY13" fmla="*/ 2046178 h 2157529"/>
                    <a:gd name="connsiteX14" fmla="*/ 1658591 w 3551570"/>
                    <a:gd name="connsiteY14"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2774875 w 3551570"/>
                    <a:gd name="connsiteY10" fmla="*/ 1905501 h 2157529"/>
                    <a:gd name="connsiteX11" fmla="*/ 2502900 w 3551570"/>
                    <a:gd name="connsiteY11" fmla="*/ 2027421 h 2157529"/>
                    <a:gd name="connsiteX12" fmla="*/ 2296574 w 3551570"/>
                    <a:gd name="connsiteY12" fmla="*/ 1989907 h 2157529"/>
                    <a:gd name="connsiteX13" fmla="*/ 2113694 w 3551570"/>
                    <a:gd name="connsiteY13" fmla="*/ 2088381 h 2157529"/>
                    <a:gd name="connsiteX14" fmla="*/ 1912057 w 3551570"/>
                    <a:gd name="connsiteY14" fmla="*/ 2046178 h 2157529"/>
                    <a:gd name="connsiteX15" fmla="*/ 1658591 w 3551570"/>
                    <a:gd name="connsiteY15"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2999959 w 3551570"/>
                    <a:gd name="connsiteY10" fmla="*/ 1910190 h 2157529"/>
                    <a:gd name="connsiteX11" fmla="*/ 2774875 w 3551570"/>
                    <a:gd name="connsiteY11" fmla="*/ 1905501 h 2157529"/>
                    <a:gd name="connsiteX12" fmla="*/ 2502900 w 3551570"/>
                    <a:gd name="connsiteY12" fmla="*/ 2027421 h 2157529"/>
                    <a:gd name="connsiteX13" fmla="*/ 2296574 w 3551570"/>
                    <a:gd name="connsiteY13" fmla="*/ 1989907 h 2157529"/>
                    <a:gd name="connsiteX14" fmla="*/ 2113694 w 3551570"/>
                    <a:gd name="connsiteY14" fmla="*/ 2088381 h 2157529"/>
                    <a:gd name="connsiteX15" fmla="*/ 1912057 w 3551570"/>
                    <a:gd name="connsiteY15" fmla="*/ 2046178 h 2157529"/>
                    <a:gd name="connsiteX16" fmla="*/ 1658591 w 3551570"/>
                    <a:gd name="connsiteY16"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3225042 w 3551570"/>
                    <a:gd name="connsiteY10" fmla="*/ 1788270 h 2157529"/>
                    <a:gd name="connsiteX11" fmla="*/ 2999959 w 3551570"/>
                    <a:gd name="connsiteY11" fmla="*/ 1910190 h 2157529"/>
                    <a:gd name="connsiteX12" fmla="*/ 2774875 w 3551570"/>
                    <a:gd name="connsiteY12" fmla="*/ 1905501 h 2157529"/>
                    <a:gd name="connsiteX13" fmla="*/ 2502900 w 3551570"/>
                    <a:gd name="connsiteY13" fmla="*/ 2027421 h 2157529"/>
                    <a:gd name="connsiteX14" fmla="*/ 2296574 w 3551570"/>
                    <a:gd name="connsiteY14" fmla="*/ 1989907 h 2157529"/>
                    <a:gd name="connsiteX15" fmla="*/ 2113694 w 3551570"/>
                    <a:gd name="connsiteY15" fmla="*/ 2088381 h 2157529"/>
                    <a:gd name="connsiteX16" fmla="*/ 1912057 w 3551570"/>
                    <a:gd name="connsiteY16" fmla="*/ 2046178 h 2157529"/>
                    <a:gd name="connsiteX17" fmla="*/ 1658591 w 3551570"/>
                    <a:gd name="connsiteY17"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3225042 w 3551570"/>
                    <a:gd name="connsiteY10" fmla="*/ 1788270 h 2157529"/>
                    <a:gd name="connsiteX11" fmla="*/ 2999959 w 3551570"/>
                    <a:gd name="connsiteY11" fmla="*/ 1910190 h 2157529"/>
                    <a:gd name="connsiteX12" fmla="*/ 2774875 w 3551570"/>
                    <a:gd name="connsiteY12" fmla="*/ 1905501 h 2157529"/>
                    <a:gd name="connsiteX13" fmla="*/ 2502900 w 3551570"/>
                    <a:gd name="connsiteY13" fmla="*/ 2027421 h 2157529"/>
                    <a:gd name="connsiteX14" fmla="*/ 2296574 w 3551570"/>
                    <a:gd name="connsiteY14" fmla="*/ 1989907 h 2157529"/>
                    <a:gd name="connsiteX15" fmla="*/ 2113694 w 3551570"/>
                    <a:gd name="connsiteY15" fmla="*/ 2088381 h 2157529"/>
                    <a:gd name="connsiteX16" fmla="*/ 1912057 w 3551570"/>
                    <a:gd name="connsiteY16" fmla="*/ 2046178 h 2157529"/>
                    <a:gd name="connsiteX17" fmla="*/ 1658591 w 3551570"/>
                    <a:gd name="connsiteY17"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3390106 w 3551570"/>
                    <a:gd name="connsiteY10" fmla="*/ 1838051 h 2157529"/>
                    <a:gd name="connsiteX11" fmla="*/ 2999959 w 3551570"/>
                    <a:gd name="connsiteY11" fmla="*/ 1910190 h 2157529"/>
                    <a:gd name="connsiteX12" fmla="*/ 2774875 w 3551570"/>
                    <a:gd name="connsiteY12" fmla="*/ 1905501 h 2157529"/>
                    <a:gd name="connsiteX13" fmla="*/ 2502900 w 3551570"/>
                    <a:gd name="connsiteY13" fmla="*/ 2027421 h 2157529"/>
                    <a:gd name="connsiteX14" fmla="*/ 2296574 w 3551570"/>
                    <a:gd name="connsiteY14" fmla="*/ 1989907 h 2157529"/>
                    <a:gd name="connsiteX15" fmla="*/ 2113694 w 3551570"/>
                    <a:gd name="connsiteY15" fmla="*/ 2088381 h 2157529"/>
                    <a:gd name="connsiteX16" fmla="*/ 1912057 w 3551570"/>
                    <a:gd name="connsiteY16" fmla="*/ 2046178 h 2157529"/>
                    <a:gd name="connsiteX17" fmla="*/ 1658591 w 3551570"/>
                    <a:gd name="connsiteY17"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3379626 w 3551570"/>
                    <a:gd name="connsiteY10" fmla="*/ 1861632 h 2157529"/>
                    <a:gd name="connsiteX11" fmla="*/ 2999959 w 3551570"/>
                    <a:gd name="connsiteY11" fmla="*/ 1910190 h 2157529"/>
                    <a:gd name="connsiteX12" fmla="*/ 2774875 w 3551570"/>
                    <a:gd name="connsiteY12" fmla="*/ 1905501 h 2157529"/>
                    <a:gd name="connsiteX13" fmla="*/ 2502900 w 3551570"/>
                    <a:gd name="connsiteY13" fmla="*/ 2027421 h 2157529"/>
                    <a:gd name="connsiteX14" fmla="*/ 2296574 w 3551570"/>
                    <a:gd name="connsiteY14" fmla="*/ 1989907 h 2157529"/>
                    <a:gd name="connsiteX15" fmla="*/ 2113694 w 3551570"/>
                    <a:gd name="connsiteY15" fmla="*/ 2088381 h 2157529"/>
                    <a:gd name="connsiteX16" fmla="*/ 1912057 w 3551570"/>
                    <a:gd name="connsiteY16" fmla="*/ 2046178 h 2157529"/>
                    <a:gd name="connsiteX17" fmla="*/ 1658591 w 3551570"/>
                    <a:gd name="connsiteY17"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3379626 w 3551570"/>
                    <a:gd name="connsiteY10" fmla="*/ 1861632 h 2157529"/>
                    <a:gd name="connsiteX11" fmla="*/ 2999959 w 3551570"/>
                    <a:gd name="connsiteY11" fmla="*/ 1910190 h 2157529"/>
                    <a:gd name="connsiteX12" fmla="*/ 2774875 w 3551570"/>
                    <a:gd name="connsiteY12" fmla="*/ 1905501 h 2157529"/>
                    <a:gd name="connsiteX13" fmla="*/ 2502900 w 3551570"/>
                    <a:gd name="connsiteY13" fmla="*/ 2027421 h 2157529"/>
                    <a:gd name="connsiteX14" fmla="*/ 2296574 w 3551570"/>
                    <a:gd name="connsiteY14" fmla="*/ 1989907 h 2157529"/>
                    <a:gd name="connsiteX15" fmla="*/ 2113694 w 3551570"/>
                    <a:gd name="connsiteY15" fmla="*/ 2088381 h 2157529"/>
                    <a:gd name="connsiteX16" fmla="*/ 1912057 w 3551570"/>
                    <a:gd name="connsiteY16" fmla="*/ 2046178 h 2157529"/>
                    <a:gd name="connsiteX17" fmla="*/ 1658591 w 3551570"/>
                    <a:gd name="connsiteY17" fmla="*/ 2136507 h 2157529"/>
                    <a:gd name="connsiteX0" fmla="*/ 1658591 w 3535363"/>
                    <a:gd name="connsiteY0" fmla="*/ 2136507 h 2157529"/>
                    <a:gd name="connsiteX1" fmla="*/ 1232118 w 3535363"/>
                    <a:gd name="connsiteY1" fmla="*/ 1943015 h 2157529"/>
                    <a:gd name="connsiteX2" fmla="*/ 927318 w 3535363"/>
                    <a:gd name="connsiteY2" fmla="*/ 1966461 h 2157529"/>
                    <a:gd name="connsiteX3" fmla="*/ 702234 w 3535363"/>
                    <a:gd name="connsiteY3" fmla="*/ 1783581 h 2157529"/>
                    <a:gd name="connsiteX4" fmla="*/ 434949 w 3535363"/>
                    <a:gd name="connsiteY4" fmla="*/ 1727310 h 2157529"/>
                    <a:gd name="connsiteX5" fmla="*/ 219245 w 3535363"/>
                    <a:gd name="connsiteY5" fmla="*/ 1553809 h 2157529"/>
                    <a:gd name="connsiteX6" fmla="*/ 51172 w 3535363"/>
                    <a:gd name="connsiteY6" fmla="*/ 1404987 h 2157529"/>
                    <a:gd name="connsiteX7" fmla="*/ 1158077 w 3535363"/>
                    <a:gd name="connsiteY7" fmla="*/ 86326 h 2157529"/>
                    <a:gd name="connsiteX8" fmla="*/ 2746246 w 3535363"/>
                    <a:gd name="connsiteY8" fmla="*/ 211454 h 2157529"/>
                    <a:gd name="connsiteX9" fmla="*/ 3525892 w 3535363"/>
                    <a:gd name="connsiteY9" fmla="*/ 1549366 h 2157529"/>
                    <a:gd name="connsiteX10" fmla="*/ 3379626 w 3535363"/>
                    <a:gd name="connsiteY10" fmla="*/ 1861632 h 2157529"/>
                    <a:gd name="connsiteX11" fmla="*/ 2999959 w 3535363"/>
                    <a:gd name="connsiteY11" fmla="*/ 1910190 h 2157529"/>
                    <a:gd name="connsiteX12" fmla="*/ 2774875 w 3535363"/>
                    <a:gd name="connsiteY12" fmla="*/ 1905501 h 2157529"/>
                    <a:gd name="connsiteX13" fmla="*/ 2502900 w 3535363"/>
                    <a:gd name="connsiteY13" fmla="*/ 2027421 h 2157529"/>
                    <a:gd name="connsiteX14" fmla="*/ 2296574 w 3535363"/>
                    <a:gd name="connsiteY14" fmla="*/ 1989907 h 2157529"/>
                    <a:gd name="connsiteX15" fmla="*/ 2113694 w 3535363"/>
                    <a:gd name="connsiteY15" fmla="*/ 2088381 h 2157529"/>
                    <a:gd name="connsiteX16" fmla="*/ 1912057 w 3535363"/>
                    <a:gd name="connsiteY16" fmla="*/ 2046178 h 2157529"/>
                    <a:gd name="connsiteX17" fmla="*/ 1658591 w 3535363"/>
                    <a:gd name="connsiteY17"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379626 w 3543016"/>
                    <a:gd name="connsiteY10" fmla="*/ 1861632 h 2157529"/>
                    <a:gd name="connsiteX11" fmla="*/ 2999959 w 3543016"/>
                    <a:gd name="connsiteY11" fmla="*/ 1910190 h 2157529"/>
                    <a:gd name="connsiteX12" fmla="*/ 2774875 w 3543016"/>
                    <a:gd name="connsiteY12" fmla="*/ 1905501 h 2157529"/>
                    <a:gd name="connsiteX13" fmla="*/ 2502900 w 3543016"/>
                    <a:gd name="connsiteY13" fmla="*/ 2027421 h 2157529"/>
                    <a:gd name="connsiteX14" fmla="*/ 2296574 w 3543016"/>
                    <a:gd name="connsiteY14" fmla="*/ 1989907 h 2157529"/>
                    <a:gd name="connsiteX15" fmla="*/ 2113694 w 3543016"/>
                    <a:gd name="connsiteY15" fmla="*/ 2088381 h 2157529"/>
                    <a:gd name="connsiteX16" fmla="*/ 1912057 w 3543016"/>
                    <a:gd name="connsiteY16" fmla="*/ 2046178 h 2157529"/>
                    <a:gd name="connsiteX17" fmla="*/ 1658591 w 3543016"/>
                    <a:gd name="connsiteY17"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21547 w 3543016"/>
                    <a:gd name="connsiteY10" fmla="*/ 1827571 h 2157529"/>
                    <a:gd name="connsiteX11" fmla="*/ 2999959 w 3543016"/>
                    <a:gd name="connsiteY11" fmla="*/ 1910190 h 2157529"/>
                    <a:gd name="connsiteX12" fmla="*/ 2774875 w 3543016"/>
                    <a:gd name="connsiteY12" fmla="*/ 1905501 h 2157529"/>
                    <a:gd name="connsiteX13" fmla="*/ 2502900 w 3543016"/>
                    <a:gd name="connsiteY13" fmla="*/ 2027421 h 2157529"/>
                    <a:gd name="connsiteX14" fmla="*/ 2296574 w 3543016"/>
                    <a:gd name="connsiteY14" fmla="*/ 1989907 h 2157529"/>
                    <a:gd name="connsiteX15" fmla="*/ 2113694 w 3543016"/>
                    <a:gd name="connsiteY15" fmla="*/ 2088381 h 2157529"/>
                    <a:gd name="connsiteX16" fmla="*/ 1912057 w 3543016"/>
                    <a:gd name="connsiteY16" fmla="*/ 2046178 h 2157529"/>
                    <a:gd name="connsiteX17" fmla="*/ 1658591 w 3543016"/>
                    <a:gd name="connsiteY17"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21547 w 3543016"/>
                    <a:gd name="connsiteY10" fmla="*/ 1827571 h 2157529"/>
                    <a:gd name="connsiteX11" fmla="*/ 2999959 w 3543016"/>
                    <a:gd name="connsiteY11" fmla="*/ 1910190 h 2157529"/>
                    <a:gd name="connsiteX12" fmla="*/ 2774875 w 3543016"/>
                    <a:gd name="connsiteY12" fmla="*/ 1905501 h 2157529"/>
                    <a:gd name="connsiteX13" fmla="*/ 2502900 w 3543016"/>
                    <a:gd name="connsiteY13" fmla="*/ 2027421 h 2157529"/>
                    <a:gd name="connsiteX14" fmla="*/ 2296574 w 3543016"/>
                    <a:gd name="connsiteY14" fmla="*/ 1989907 h 2157529"/>
                    <a:gd name="connsiteX15" fmla="*/ 2113694 w 3543016"/>
                    <a:gd name="connsiteY15" fmla="*/ 2088381 h 2157529"/>
                    <a:gd name="connsiteX16" fmla="*/ 1912057 w 3543016"/>
                    <a:gd name="connsiteY16" fmla="*/ 2046178 h 2157529"/>
                    <a:gd name="connsiteX17" fmla="*/ 1658591 w 3543016"/>
                    <a:gd name="connsiteY17"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21547 w 3543016"/>
                    <a:gd name="connsiteY10" fmla="*/ 1827571 h 2157529"/>
                    <a:gd name="connsiteX11" fmla="*/ 2999959 w 3543016"/>
                    <a:gd name="connsiteY11" fmla="*/ 1910190 h 2157529"/>
                    <a:gd name="connsiteX12" fmla="*/ 2774875 w 3543016"/>
                    <a:gd name="connsiteY12" fmla="*/ 1905501 h 2157529"/>
                    <a:gd name="connsiteX13" fmla="*/ 2502900 w 3543016"/>
                    <a:gd name="connsiteY13" fmla="*/ 2027421 h 2157529"/>
                    <a:gd name="connsiteX14" fmla="*/ 2296574 w 3543016"/>
                    <a:gd name="connsiteY14" fmla="*/ 1989907 h 2157529"/>
                    <a:gd name="connsiteX15" fmla="*/ 2113694 w 3543016"/>
                    <a:gd name="connsiteY15" fmla="*/ 2088381 h 2157529"/>
                    <a:gd name="connsiteX16" fmla="*/ 1912057 w 3543016"/>
                    <a:gd name="connsiteY16" fmla="*/ 2046178 h 2157529"/>
                    <a:gd name="connsiteX17" fmla="*/ 1658591 w 3543016"/>
                    <a:gd name="connsiteY17"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21547 w 3543016"/>
                    <a:gd name="connsiteY10" fmla="*/ 1827571 h 2157529"/>
                    <a:gd name="connsiteX11" fmla="*/ 3212184 w 3543016"/>
                    <a:gd name="connsiteY11" fmla="*/ 1946871 h 2157529"/>
                    <a:gd name="connsiteX12" fmla="*/ 2774875 w 3543016"/>
                    <a:gd name="connsiteY12" fmla="*/ 1905501 h 2157529"/>
                    <a:gd name="connsiteX13" fmla="*/ 2502900 w 3543016"/>
                    <a:gd name="connsiteY13" fmla="*/ 2027421 h 2157529"/>
                    <a:gd name="connsiteX14" fmla="*/ 2296574 w 3543016"/>
                    <a:gd name="connsiteY14" fmla="*/ 1989907 h 2157529"/>
                    <a:gd name="connsiteX15" fmla="*/ 2113694 w 3543016"/>
                    <a:gd name="connsiteY15" fmla="*/ 2088381 h 2157529"/>
                    <a:gd name="connsiteX16" fmla="*/ 1912057 w 3543016"/>
                    <a:gd name="connsiteY16" fmla="*/ 2046178 h 2157529"/>
                    <a:gd name="connsiteX17" fmla="*/ 1658591 w 3543016"/>
                    <a:gd name="connsiteY17"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21547 w 3543016"/>
                    <a:gd name="connsiteY10" fmla="*/ 1827571 h 2157529"/>
                    <a:gd name="connsiteX11" fmla="*/ 3212184 w 3543016"/>
                    <a:gd name="connsiteY11" fmla="*/ 1946871 h 2157529"/>
                    <a:gd name="connsiteX12" fmla="*/ 2992340 w 3543016"/>
                    <a:gd name="connsiteY12" fmla="*/ 1968382 h 2157529"/>
                    <a:gd name="connsiteX13" fmla="*/ 2502900 w 3543016"/>
                    <a:gd name="connsiteY13" fmla="*/ 2027421 h 2157529"/>
                    <a:gd name="connsiteX14" fmla="*/ 2296574 w 3543016"/>
                    <a:gd name="connsiteY14" fmla="*/ 1989907 h 2157529"/>
                    <a:gd name="connsiteX15" fmla="*/ 2113694 w 3543016"/>
                    <a:gd name="connsiteY15" fmla="*/ 2088381 h 2157529"/>
                    <a:gd name="connsiteX16" fmla="*/ 1912057 w 3543016"/>
                    <a:gd name="connsiteY16" fmla="*/ 2046178 h 2157529"/>
                    <a:gd name="connsiteX17" fmla="*/ 1658591 w 3543016"/>
                    <a:gd name="connsiteY17"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21547 w 3543016"/>
                    <a:gd name="connsiteY10" fmla="*/ 1827571 h 2157529"/>
                    <a:gd name="connsiteX11" fmla="*/ 3212184 w 3543016"/>
                    <a:gd name="connsiteY11" fmla="*/ 1946871 h 2157529"/>
                    <a:gd name="connsiteX12" fmla="*/ 2992340 w 3543016"/>
                    <a:gd name="connsiteY12" fmla="*/ 1968382 h 2157529"/>
                    <a:gd name="connsiteX13" fmla="*/ 2502900 w 3543016"/>
                    <a:gd name="connsiteY13" fmla="*/ 2027421 h 2157529"/>
                    <a:gd name="connsiteX14" fmla="*/ 2296574 w 3543016"/>
                    <a:gd name="connsiteY14" fmla="*/ 1989907 h 2157529"/>
                    <a:gd name="connsiteX15" fmla="*/ 2113694 w 3543016"/>
                    <a:gd name="connsiteY15" fmla="*/ 2088381 h 2157529"/>
                    <a:gd name="connsiteX16" fmla="*/ 1912057 w 3543016"/>
                    <a:gd name="connsiteY16" fmla="*/ 2046178 h 2157529"/>
                    <a:gd name="connsiteX17" fmla="*/ 1658591 w 3543016"/>
                    <a:gd name="connsiteY17"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21547 w 3543016"/>
                    <a:gd name="connsiteY10" fmla="*/ 1827571 h 2157529"/>
                    <a:gd name="connsiteX11" fmla="*/ 3212184 w 3543016"/>
                    <a:gd name="connsiteY11" fmla="*/ 1946871 h 2157529"/>
                    <a:gd name="connsiteX12" fmla="*/ 3055222 w 3543016"/>
                    <a:gd name="connsiteY12" fmla="*/ 1989343 h 2157529"/>
                    <a:gd name="connsiteX13" fmla="*/ 2502900 w 3543016"/>
                    <a:gd name="connsiteY13" fmla="*/ 2027421 h 2157529"/>
                    <a:gd name="connsiteX14" fmla="*/ 2296574 w 3543016"/>
                    <a:gd name="connsiteY14" fmla="*/ 1989907 h 2157529"/>
                    <a:gd name="connsiteX15" fmla="*/ 2113694 w 3543016"/>
                    <a:gd name="connsiteY15" fmla="*/ 2088381 h 2157529"/>
                    <a:gd name="connsiteX16" fmla="*/ 1912057 w 3543016"/>
                    <a:gd name="connsiteY16" fmla="*/ 2046178 h 2157529"/>
                    <a:gd name="connsiteX17" fmla="*/ 1658591 w 3543016"/>
                    <a:gd name="connsiteY17"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21547 w 3543016"/>
                    <a:gd name="connsiteY10" fmla="*/ 1827571 h 2157529"/>
                    <a:gd name="connsiteX11" fmla="*/ 3212184 w 3543016"/>
                    <a:gd name="connsiteY11" fmla="*/ 1946871 h 2157529"/>
                    <a:gd name="connsiteX12" fmla="*/ 3055222 w 3543016"/>
                    <a:gd name="connsiteY12" fmla="*/ 1989343 h 2157529"/>
                    <a:gd name="connsiteX13" fmla="*/ 2986630 w 3543016"/>
                    <a:gd name="connsiteY13" fmla="*/ 1983579 h 2157529"/>
                    <a:gd name="connsiteX14" fmla="*/ 2502900 w 3543016"/>
                    <a:gd name="connsiteY14" fmla="*/ 2027421 h 2157529"/>
                    <a:gd name="connsiteX15" fmla="*/ 2296574 w 3543016"/>
                    <a:gd name="connsiteY15" fmla="*/ 1989907 h 2157529"/>
                    <a:gd name="connsiteX16" fmla="*/ 2113694 w 3543016"/>
                    <a:gd name="connsiteY16" fmla="*/ 2088381 h 2157529"/>
                    <a:gd name="connsiteX17" fmla="*/ 1912057 w 3543016"/>
                    <a:gd name="connsiteY17" fmla="*/ 2046178 h 2157529"/>
                    <a:gd name="connsiteX18" fmla="*/ 1658591 w 3543016"/>
                    <a:gd name="connsiteY18"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21547 w 3543016"/>
                    <a:gd name="connsiteY10" fmla="*/ 1827571 h 2157529"/>
                    <a:gd name="connsiteX11" fmla="*/ 3212184 w 3543016"/>
                    <a:gd name="connsiteY11" fmla="*/ 1946871 h 2157529"/>
                    <a:gd name="connsiteX12" fmla="*/ 3055222 w 3543016"/>
                    <a:gd name="connsiteY12" fmla="*/ 1989343 h 2157529"/>
                    <a:gd name="connsiteX13" fmla="*/ 2986630 w 3543016"/>
                    <a:gd name="connsiteY13" fmla="*/ 1983579 h 2157529"/>
                    <a:gd name="connsiteX14" fmla="*/ 2910648 w 3543016"/>
                    <a:gd name="connsiteY14" fmla="*/ 2035980 h 2157529"/>
                    <a:gd name="connsiteX15" fmla="*/ 2502900 w 3543016"/>
                    <a:gd name="connsiteY15" fmla="*/ 2027421 h 2157529"/>
                    <a:gd name="connsiteX16" fmla="*/ 2296574 w 3543016"/>
                    <a:gd name="connsiteY16" fmla="*/ 1989907 h 2157529"/>
                    <a:gd name="connsiteX17" fmla="*/ 2113694 w 3543016"/>
                    <a:gd name="connsiteY17" fmla="*/ 2088381 h 2157529"/>
                    <a:gd name="connsiteX18" fmla="*/ 1912057 w 3543016"/>
                    <a:gd name="connsiteY18" fmla="*/ 2046178 h 2157529"/>
                    <a:gd name="connsiteX19" fmla="*/ 1658591 w 3543016"/>
                    <a:gd name="connsiteY19"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21547 w 3543016"/>
                    <a:gd name="connsiteY10" fmla="*/ 1827571 h 2157529"/>
                    <a:gd name="connsiteX11" fmla="*/ 3212184 w 3543016"/>
                    <a:gd name="connsiteY11" fmla="*/ 1946871 h 2157529"/>
                    <a:gd name="connsiteX12" fmla="*/ 3055222 w 3543016"/>
                    <a:gd name="connsiteY12" fmla="*/ 1989343 h 2157529"/>
                    <a:gd name="connsiteX13" fmla="*/ 2986630 w 3543016"/>
                    <a:gd name="connsiteY13" fmla="*/ 1983579 h 2157529"/>
                    <a:gd name="connsiteX14" fmla="*/ 2910648 w 3543016"/>
                    <a:gd name="connsiteY14" fmla="*/ 2035980 h 2157529"/>
                    <a:gd name="connsiteX15" fmla="*/ 2693183 w 3543016"/>
                    <a:gd name="connsiteY15" fmla="*/ 2093621 h 2157529"/>
                    <a:gd name="connsiteX16" fmla="*/ 2502900 w 3543016"/>
                    <a:gd name="connsiteY16" fmla="*/ 2027421 h 2157529"/>
                    <a:gd name="connsiteX17" fmla="*/ 2296574 w 3543016"/>
                    <a:gd name="connsiteY17" fmla="*/ 1989907 h 2157529"/>
                    <a:gd name="connsiteX18" fmla="*/ 2113694 w 3543016"/>
                    <a:gd name="connsiteY18" fmla="*/ 2088381 h 2157529"/>
                    <a:gd name="connsiteX19" fmla="*/ 1912057 w 3543016"/>
                    <a:gd name="connsiteY19" fmla="*/ 2046178 h 2157529"/>
                    <a:gd name="connsiteX20" fmla="*/ 1658591 w 3543016"/>
                    <a:gd name="connsiteY20" fmla="*/ 2136507 h 2157529"/>
                    <a:gd name="connsiteX0" fmla="*/ 1658591 w 3572550"/>
                    <a:gd name="connsiteY0" fmla="*/ 2136507 h 2157529"/>
                    <a:gd name="connsiteX1" fmla="*/ 1232118 w 3572550"/>
                    <a:gd name="connsiteY1" fmla="*/ 1943015 h 2157529"/>
                    <a:gd name="connsiteX2" fmla="*/ 927318 w 3572550"/>
                    <a:gd name="connsiteY2" fmla="*/ 1966461 h 2157529"/>
                    <a:gd name="connsiteX3" fmla="*/ 702234 w 3572550"/>
                    <a:gd name="connsiteY3" fmla="*/ 1783581 h 2157529"/>
                    <a:gd name="connsiteX4" fmla="*/ 434949 w 3572550"/>
                    <a:gd name="connsiteY4" fmla="*/ 1727310 h 2157529"/>
                    <a:gd name="connsiteX5" fmla="*/ 219245 w 3572550"/>
                    <a:gd name="connsiteY5" fmla="*/ 1553809 h 2157529"/>
                    <a:gd name="connsiteX6" fmla="*/ 51172 w 3572550"/>
                    <a:gd name="connsiteY6" fmla="*/ 1404987 h 2157529"/>
                    <a:gd name="connsiteX7" fmla="*/ 1158077 w 3572550"/>
                    <a:gd name="connsiteY7" fmla="*/ 86326 h 2157529"/>
                    <a:gd name="connsiteX8" fmla="*/ 2746246 w 3572550"/>
                    <a:gd name="connsiteY8" fmla="*/ 211454 h 2157529"/>
                    <a:gd name="connsiteX9" fmla="*/ 3533753 w 3572550"/>
                    <a:gd name="connsiteY9" fmla="*/ 1549366 h 2157529"/>
                    <a:gd name="connsiteX10" fmla="*/ 3444766 w 3572550"/>
                    <a:gd name="connsiteY10" fmla="*/ 1696495 h 2157529"/>
                    <a:gd name="connsiteX11" fmla="*/ 3421547 w 3572550"/>
                    <a:gd name="connsiteY11" fmla="*/ 1827571 h 2157529"/>
                    <a:gd name="connsiteX12" fmla="*/ 3212184 w 3572550"/>
                    <a:gd name="connsiteY12" fmla="*/ 1946871 h 2157529"/>
                    <a:gd name="connsiteX13" fmla="*/ 3055222 w 3572550"/>
                    <a:gd name="connsiteY13" fmla="*/ 1989343 h 2157529"/>
                    <a:gd name="connsiteX14" fmla="*/ 2986630 w 3572550"/>
                    <a:gd name="connsiteY14" fmla="*/ 1983579 h 2157529"/>
                    <a:gd name="connsiteX15" fmla="*/ 2910648 w 3572550"/>
                    <a:gd name="connsiteY15" fmla="*/ 2035980 h 2157529"/>
                    <a:gd name="connsiteX16" fmla="*/ 2693183 w 3572550"/>
                    <a:gd name="connsiteY16" fmla="*/ 2093621 h 2157529"/>
                    <a:gd name="connsiteX17" fmla="*/ 2502900 w 3572550"/>
                    <a:gd name="connsiteY17" fmla="*/ 2027421 h 2157529"/>
                    <a:gd name="connsiteX18" fmla="*/ 2296574 w 3572550"/>
                    <a:gd name="connsiteY18" fmla="*/ 1989907 h 2157529"/>
                    <a:gd name="connsiteX19" fmla="*/ 2113694 w 3572550"/>
                    <a:gd name="connsiteY19" fmla="*/ 2088381 h 2157529"/>
                    <a:gd name="connsiteX20" fmla="*/ 1912057 w 3572550"/>
                    <a:gd name="connsiteY20" fmla="*/ 2046178 h 2157529"/>
                    <a:gd name="connsiteX21" fmla="*/ 1658591 w 3572550"/>
                    <a:gd name="connsiteY21"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212184 w 3543016"/>
                    <a:gd name="connsiteY12" fmla="*/ 1946871 h 2157529"/>
                    <a:gd name="connsiteX13" fmla="*/ 3055222 w 3543016"/>
                    <a:gd name="connsiteY13" fmla="*/ 1989343 h 2157529"/>
                    <a:gd name="connsiteX14" fmla="*/ 2986630 w 3543016"/>
                    <a:gd name="connsiteY14" fmla="*/ 1983579 h 2157529"/>
                    <a:gd name="connsiteX15" fmla="*/ 2910648 w 3543016"/>
                    <a:gd name="connsiteY15" fmla="*/ 2035980 h 2157529"/>
                    <a:gd name="connsiteX16" fmla="*/ 2693183 w 3543016"/>
                    <a:gd name="connsiteY16" fmla="*/ 2093621 h 2157529"/>
                    <a:gd name="connsiteX17" fmla="*/ 2502900 w 3543016"/>
                    <a:gd name="connsiteY17" fmla="*/ 2027421 h 2157529"/>
                    <a:gd name="connsiteX18" fmla="*/ 2296574 w 3543016"/>
                    <a:gd name="connsiteY18" fmla="*/ 1989907 h 2157529"/>
                    <a:gd name="connsiteX19" fmla="*/ 2113694 w 3543016"/>
                    <a:gd name="connsiteY19" fmla="*/ 2088381 h 2157529"/>
                    <a:gd name="connsiteX20" fmla="*/ 1912057 w 3543016"/>
                    <a:gd name="connsiteY20" fmla="*/ 2046178 h 2157529"/>
                    <a:gd name="connsiteX21" fmla="*/ 1658591 w 3543016"/>
                    <a:gd name="connsiteY21"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355388 w 3543016"/>
                    <a:gd name="connsiteY12" fmla="*/ 1851187 h 2157529"/>
                    <a:gd name="connsiteX13" fmla="*/ 3212184 w 3543016"/>
                    <a:gd name="connsiteY13" fmla="*/ 1946871 h 2157529"/>
                    <a:gd name="connsiteX14" fmla="*/ 3055222 w 3543016"/>
                    <a:gd name="connsiteY14" fmla="*/ 1989343 h 2157529"/>
                    <a:gd name="connsiteX15" fmla="*/ 2986630 w 3543016"/>
                    <a:gd name="connsiteY15" fmla="*/ 1983579 h 2157529"/>
                    <a:gd name="connsiteX16" fmla="*/ 2910648 w 3543016"/>
                    <a:gd name="connsiteY16" fmla="*/ 2035980 h 2157529"/>
                    <a:gd name="connsiteX17" fmla="*/ 2693183 w 3543016"/>
                    <a:gd name="connsiteY17" fmla="*/ 2093621 h 2157529"/>
                    <a:gd name="connsiteX18" fmla="*/ 2502900 w 3543016"/>
                    <a:gd name="connsiteY18" fmla="*/ 2027421 h 2157529"/>
                    <a:gd name="connsiteX19" fmla="*/ 2296574 w 3543016"/>
                    <a:gd name="connsiteY19" fmla="*/ 1989907 h 2157529"/>
                    <a:gd name="connsiteX20" fmla="*/ 2113694 w 3543016"/>
                    <a:gd name="connsiteY20" fmla="*/ 2088381 h 2157529"/>
                    <a:gd name="connsiteX21" fmla="*/ 1912057 w 3543016"/>
                    <a:gd name="connsiteY21" fmla="*/ 2046178 h 2157529"/>
                    <a:gd name="connsiteX22" fmla="*/ 1658591 w 3543016"/>
                    <a:gd name="connsiteY22"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355388 w 3543016"/>
                    <a:gd name="connsiteY12" fmla="*/ 1851187 h 2157529"/>
                    <a:gd name="connsiteX13" fmla="*/ 3212184 w 3543016"/>
                    <a:gd name="connsiteY13" fmla="*/ 1946871 h 2157529"/>
                    <a:gd name="connsiteX14" fmla="*/ 3161164 w 3543016"/>
                    <a:gd name="connsiteY14" fmla="*/ 1911345 h 2157529"/>
                    <a:gd name="connsiteX15" fmla="*/ 3055222 w 3543016"/>
                    <a:gd name="connsiteY15" fmla="*/ 1989343 h 2157529"/>
                    <a:gd name="connsiteX16" fmla="*/ 2986630 w 3543016"/>
                    <a:gd name="connsiteY16" fmla="*/ 1983579 h 2157529"/>
                    <a:gd name="connsiteX17" fmla="*/ 2910648 w 3543016"/>
                    <a:gd name="connsiteY17" fmla="*/ 2035980 h 2157529"/>
                    <a:gd name="connsiteX18" fmla="*/ 2693183 w 3543016"/>
                    <a:gd name="connsiteY18" fmla="*/ 2093621 h 2157529"/>
                    <a:gd name="connsiteX19" fmla="*/ 2502900 w 3543016"/>
                    <a:gd name="connsiteY19" fmla="*/ 2027421 h 2157529"/>
                    <a:gd name="connsiteX20" fmla="*/ 2296574 w 3543016"/>
                    <a:gd name="connsiteY20" fmla="*/ 1989907 h 2157529"/>
                    <a:gd name="connsiteX21" fmla="*/ 2113694 w 3543016"/>
                    <a:gd name="connsiteY21" fmla="*/ 2088381 h 2157529"/>
                    <a:gd name="connsiteX22" fmla="*/ 1912057 w 3543016"/>
                    <a:gd name="connsiteY22" fmla="*/ 2046178 h 2157529"/>
                    <a:gd name="connsiteX23" fmla="*/ 1658591 w 3543016"/>
                    <a:gd name="connsiteY23"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355388 w 3543016"/>
                    <a:gd name="connsiteY12" fmla="*/ 1851187 h 2157529"/>
                    <a:gd name="connsiteX13" fmla="*/ 3212184 w 3543016"/>
                    <a:gd name="connsiteY13" fmla="*/ 1946871 h 2157529"/>
                    <a:gd name="connsiteX14" fmla="*/ 3161164 w 3543016"/>
                    <a:gd name="connsiteY14" fmla="*/ 1911345 h 2157529"/>
                    <a:gd name="connsiteX15" fmla="*/ 3081004 w 3543016"/>
                    <a:gd name="connsiteY15" fmla="*/ 1999655 h 2157529"/>
                    <a:gd name="connsiteX16" fmla="*/ 2986630 w 3543016"/>
                    <a:gd name="connsiteY16" fmla="*/ 1983579 h 2157529"/>
                    <a:gd name="connsiteX17" fmla="*/ 2910648 w 3543016"/>
                    <a:gd name="connsiteY17" fmla="*/ 2035980 h 2157529"/>
                    <a:gd name="connsiteX18" fmla="*/ 2693183 w 3543016"/>
                    <a:gd name="connsiteY18" fmla="*/ 2093621 h 2157529"/>
                    <a:gd name="connsiteX19" fmla="*/ 2502900 w 3543016"/>
                    <a:gd name="connsiteY19" fmla="*/ 2027421 h 2157529"/>
                    <a:gd name="connsiteX20" fmla="*/ 2296574 w 3543016"/>
                    <a:gd name="connsiteY20" fmla="*/ 1989907 h 2157529"/>
                    <a:gd name="connsiteX21" fmla="*/ 2113694 w 3543016"/>
                    <a:gd name="connsiteY21" fmla="*/ 2088381 h 2157529"/>
                    <a:gd name="connsiteX22" fmla="*/ 1912057 w 3543016"/>
                    <a:gd name="connsiteY22" fmla="*/ 2046178 h 2157529"/>
                    <a:gd name="connsiteX23" fmla="*/ 1658591 w 3543016"/>
                    <a:gd name="connsiteY23"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355388 w 3543016"/>
                    <a:gd name="connsiteY12" fmla="*/ 1851187 h 2157529"/>
                    <a:gd name="connsiteX13" fmla="*/ 3212184 w 3543016"/>
                    <a:gd name="connsiteY13" fmla="*/ 1946871 h 2157529"/>
                    <a:gd name="connsiteX14" fmla="*/ 3161164 w 3543016"/>
                    <a:gd name="connsiteY14" fmla="*/ 1911345 h 2157529"/>
                    <a:gd name="connsiteX15" fmla="*/ 3081004 w 3543016"/>
                    <a:gd name="connsiteY15" fmla="*/ 1999655 h 2157529"/>
                    <a:gd name="connsiteX16" fmla="*/ 2986630 w 3543016"/>
                    <a:gd name="connsiteY16" fmla="*/ 1983579 h 2157529"/>
                    <a:gd name="connsiteX17" fmla="*/ 2910648 w 3543016"/>
                    <a:gd name="connsiteY17" fmla="*/ 2035980 h 2157529"/>
                    <a:gd name="connsiteX18" fmla="*/ 2817405 w 3543016"/>
                    <a:gd name="connsiteY18" fmla="*/ 2033379 h 2157529"/>
                    <a:gd name="connsiteX19" fmla="*/ 2693183 w 3543016"/>
                    <a:gd name="connsiteY19" fmla="*/ 2093621 h 2157529"/>
                    <a:gd name="connsiteX20" fmla="*/ 2502900 w 3543016"/>
                    <a:gd name="connsiteY20" fmla="*/ 2027421 h 2157529"/>
                    <a:gd name="connsiteX21" fmla="*/ 2296574 w 3543016"/>
                    <a:gd name="connsiteY21" fmla="*/ 1989907 h 2157529"/>
                    <a:gd name="connsiteX22" fmla="*/ 2113694 w 3543016"/>
                    <a:gd name="connsiteY22" fmla="*/ 2088381 h 2157529"/>
                    <a:gd name="connsiteX23" fmla="*/ 1912057 w 3543016"/>
                    <a:gd name="connsiteY23" fmla="*/ 2046178 h 2157529"/>
                    <a:gd name="connsiteX24" fmla="*/ 1658591 w 3543016"/>
                    <a:gd name="connsiteY24"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355388 w 3543016"/>
                    <a:gd name="connsiteY12" fmla="*/ 1851187 h 2157529"/>
                    <a:gd name="connsiteX13" fmla="*/ 3212184 w 3543016"/>
                    <a:gd name="connsiteY13" fmla="*/ 1946871 h 2157529"/>
                    <a:gd name="connsiteX14" fmla="*/ 3161164 w 3543016"/>
                    <a:gd name="connsiteY14" fmla="*/ 1911345 h 2157529"/>
                    <a:gd name="connsiteX15" fmla="*/ 3081004 w 3543016"/>
                    <a:gd name="connsiteY15" fmla="*/ 1999655 h 2157529"/>
                    <a:gd name="connsiteX16" fmla="*/ 2986630 w 3543016"/>
                    <a:gd name="connsiteY16" fmla="*/ 1983579 h 2157529"/>
                    <a:gd name="connsiteX17" fmla="*/ 2910648 w 3543016"/>
                    <a:gd name="connsiteY17" fmla="*/ 2035980 h 2157529"/>
                    <a:gd name="connsiteX18" fmla="*/ 2817405 w 3543016"/>
                    <a:gd name="connsiteY18" fmla="*/ 2033379 h 2157529"/>
                    <a:gd name="connsiteX19" fmla="*/ 2693183 w 3543016"/>
                    <a:gd name="connsiteY19" fmla="*/ 2093621 h 2157529"/>
                    <a:gd name="connsiteX20" fmla="*/ 2502900 w 3543016"/>
                    <a:gd name="connsiteY20" fmla="*/ 2027421 h 2157529"/>
                    <a:gd name="connsiteX21" fmla="*/ 2296574 w 3543016"/>
                    <a:gd name="connsiteY21" fmla="*/ 1989907 h 2157529"/>
                    <a:gd name="connsiteX22" fmla="*/ 2113694 w 3543016"/>
                    <a:gd name="connsiteY22" fmla="*/ 2088381 h 2157529"/>
                    <a:gd name="connsiteX23" fmla="*/ 1912057 w 3543016"/>
                    <a:gd name="connsiteY23" fmla="*/ 2046178 h 2157529"/>
                    <a:gd name="connsiteX24" fmla="*/ 1658591 w 3543016"/>
                    <a:gd name="connsiteY24"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355388 w 3543016"/>
                    <a:gd name="connsiteY12" fmla="*/ 1851187 h 2157529"/>
                    <a:gd name="connsiteX13" fmla="*/ 3212184 w 3543016"/>
                    <a:gd name="connsiteY13" fmla="*/ 1946871 h 2157529"/>
                    <a:gd name="connsiteX14" fmla="*/ 3161164 w 3543016"/>
                    <a:gd name="connsiteY14" fmla="*/ 1911345 h 2157529"/>
                    <a:gd name="connsiteX15" fmla="*/ 3081004 w 3543016"/>
                    <a:gd name="connsiteY15" fmla="*/ 1999655 h 2157529"/>
                    <a:gd name="connsiteX16" fmla="*/ 2986630 w 3543016"/>
                    <a:gd name="connsiteY16" fmla="*/ 1983579 h 2157529"/>
                    <a:gd name="connsiteX17" fmla="*/ 2910648 w 3543016"/>
                    <a:gd name="connsiteY17" fmla="*/ 2035980 h 2157529"/>
                    <a:gd name="connsiteX18" fmla="*/ 2817405 w 3543016"/>
                    <a:gd name="connsiteY18" fmla="*/ 2033379 h 2157529"/>
                    <a:gd name="connsiteX19" fmla="*/ 2693183 w 3543016"/>
                    <a:gd name="connsiteY19" fmla="*/ 2093621 h 2157529"/>
                    <a:gd name="connsiteX20" fmla="*/ 2502900 w 3543016"/>
                    <a:gd name="connsiteY20" fmla="*/ 2027421 h 2157529"/>
                    <a:gd name="connsiteX21" fmla="*/ 2296574 w 3543016"/>
                    <a:gd name="connsiteY21" fmla="*/ 1989907 h 2157529"/>
                    <a:gd name="connsiteX22" fmla="*/ 2113694 w 3543016"/>
                    <a:gd name="connsiteY22" fmla="*/ 2088381 h 2157529"/>
                    <a:gd name="connsiteX23" fmla="*/ 1912057 w 3543016"/>
                    <a:gd name="connsiteY23" fmla="*/ 2046178 h 2157529"/>
                    <a:gd name="connsiteX24" fmla="*/ 1658591 w 3543016"/>
                    <a:gd name="connsiteY24"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355388 w 3543016"/>
                    <a:gd name="connsiteY12" fmla="*/ 1851187 h 2157529"/>
                    <a:gd name="connsiteX13" fmla="*/ 3212184 w 3543016"/>
                    <a:gd name="connsiteY13" fmla="*/ 1946871 h 2157529"/>
                    <a:gd name="connsiteX14" fmla="*/ 3161164 w 3543016"/>
                    <a:gd name="connsiteY14" fmla="*/ 1911345 h 2157529"/>
                    <a:gd name="connsiteX15" fmla="*/ 3081004 w 3543016"/>
                    <a:gd name="connsiteY15" fmla="*/ 1999655 h 2157529"/>
                    <a:gd name="connsiteX16" fmla="*/ 2986630 w 3543016"/>
                    <a:gd name="connsiteY16" fmla="*/ 1983579 h 2157529"/>
                    <a:gd name="connsiteX17" fmla="*/ 2910648 w 3543016"/>
                    <a:gd name="connsiteY17" fmla="*/ 2035980 h 2157529"/>
                    <a:gd name="connsiteX18" fmla="*/ 2817405 w 3543016"/>
                    <a:gd name="connsiteY18" fmla="*/ 2033379 h 2157529"/>
                    <a:gd name="connsiteX19" fmla="*/ 2693183 w 3543016"/>
                    <a:gd name="connsiteY19" fmla="*/ 2093621 h 2157529"/>
                    <a:gd name="connsiteX20" fmla="*/ 2502900 w 3543016"/>
                    <a:gd name="connsiteY20" fmla="*/ 2027421 h 2157529"/>
                    <a:gd name="connsiteX21" fmla="*/ 2296574 w 3543016"/>
                    <a:gd name="connsiteY21" fmla="*/ 1989907 h 2157529"/>
                    <a:gd name="connsiteX22" fmla="*/ 2113694 w 3543016"/>
                    <a:gd name="connsiteY22" fmla="*/ 2088381 h 2157529"/>
                    <a:gd name="connsiteX23" fmla="*/ 1912057 w 3543016"/>
                    <a:gd name="connsiteY23" fmla="*/ 2046178 h 2157529"/>
                    <a:gd name="connsiteX24" fmla="*/ 1658591 w 3543016"/>
                    <a:gd name="connsiteY24"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355388 w 3543016"/>
                    <a:gd name="connsiteY12" fmla="*/ 1851187 h 2157529"/>
                    <a:gd name="connsiteX13" fmla="*/ 3212184 w 3543016"/>
                    <a:gd name="connsiteY13" fmla="*/ 1946871 h 2157529"/>
                    <a:gd name="connsiteX14" fmla="*/ 3161164 w 3543016"/>
                    <a:gd name="connsiteY14" fmla="*/ 1911345 h 2157529"/>
                    <a:gd name="connsiteX15" fmla="*/ 3081004 w 3543016"/>
                    <a:gd name="connsiteY15" fmla="*/ 1999655 h 2157529"/>
                    <a:gd name="connsiteX16" fmla="*/ 2986630 w 3543016"/>
                    <a:gd name="connsiteY16" fmla="*/ 1983579 h 2157529"/>
                    <a:gd name="connsiteX17" fmla="*/ 2910648 w 3543016"/>
                    <a:gd name="connsiteY17" fmla="*/ 2035980 h 2157529"/>
                    <a:gd name="connsiteX18" fmla="*/ 2817405 w 3543016"/>
                    <a:gd name="connsiteY18" fmla="*/ 2033379 h 2157529"/>
                    <a:gd name="connsiteX19" fmla="*/ 2693183 w 3543016"/>
                    <a:gd name="connsiteY19" fmla="*/ 2093621 h 2157529"/>
                    <a:gd name="connsiteX20" fmla="*/ 2523526 w 3543016"/>
                    <a:gd name="connsiteY20" fmla="*/ 2108204 h 2157529"/>
                    <a:gd name="connsiteX21" fmla="*/ 2296574 w 3543016"/>
                    <a:gd name="connsiteY21" fmla="*/ 1989907 h 2157529"/>
                    <a:gd name="connsiteX22" fmla="*/ 2113694 w 3543016"/>
                    <a:gd name="connsiteY22" fmla="*/ 2088381 h 2157529"/>
                    <a:gd name="connsiteX23" fmla="*/ 1912057 w 3543016"/>
                    <a:gd name="connsiteY23" fmla="*/ 2046178 h 2157529"/>
                    <a:gd name="connsiteX24" fmla="*/ 1658591 w 3543016"/>
                    <a:gd name="connsiteY24"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355388 w 3543016"/>
                    <a:gd name="connsiteY12" fmla="*/ 1851187 h 2157529"/>
                    <a:gd name="connsiteX13" fmla="*/ 3212184 w 3543016"/>
                    <a:gd name="connsiteY13" fmla="*/ 1946871 h 2157529"/>
                    <a:gd name="connsiteX14" fmla="*/ 3161164 w 3543016"/>
                    <a:gd name="connsiteY14" fmla="*/ 1911345 h 2157529"/>
                    <a:gd name="connsiteX15" fmla="*/ 3081004 w 3543016"/>
                    <a:gd name="connsiteY15" fmla="*/ 1999655 h 2157529"/>
                    <a:gd name="connsiteX16" fmla="*/ 2986630 w 3543016"/>
                    <a:gd name="connsiteY16" fmla="*/ 1983579 h 2157529"/>
                    <a:gd name="connsiteX17" fmla="*/ 2910648 w 3543016"/>
                    <a:gd name="connsiteY17" fmla="*/ 2035980 h 2157529"/>
                    <a:gd name="connsiteX18" fmla="*/ 2817405 w 3543016"/>
                    <a:gd name="connsiteY18" fmla="*/ 2033379 h 2157529"/>
                    <a:gd name="connsiteX19" fmla="*/ 2693183 w 3543016"/>
                    <a:gd name="connsiteY19" fmla="*/ 2093621 h 2157529"/>
                    <a:gd name="connsiteX20" fmla="*/ 2523526 w 3543016"/>
                    <a:gd name="connsiteY20" fmla="*/ 2108204 h 2157529"/>
                    <a:gd name="connsiteX21" fmla="*/ 2296574 w 3543016"/>
                    <a:gd name="connsiteY21" fmla="*/ 1989907 h 2157529"/>
                    <a:gd name="connsiteX22" fmla="*/ 2113694 w 3543016"/>
                    <a:gd name="connsiteY22" fmla="*/ 2088381 h 2157529"/>
                    <a:gd name="connsiteX23" fmla="*/ 1912057 w 3543016"/>
                    <a:gd name="connsiteY23" fmla="*/ 2046178 h 2157529"/>
                    <a:gd name="connsiteX24" fmla="*/ 1658591 w 3543016"/>
                    <a:gd name="connsiteY24"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355388 w 3543016"/>
                    <a:gd name="connsiteY12" fmla="*/ 1851187 h 2157529"/>
                    <a:gd name="connsiteX13" fmla="*/ 3212184 w 3543016"/>
                    <a:gd name="connsiteY13" fmla="*/ 1946871 h 2157529"/>
                    <a:gd name="connsiteX14" fmla="*/ 3161164 w 3543016"/>
                    <a:gd name="connsiteY14" fmla="*/ 1911345 h 2157529"/>
                    <a:gd name="connsiteX15" fmla="*/ 3081004 w 3543016"/>
                    <a:gd name="connsiteY15" fmla="*/ 1999655 h 2157529"/>
                    <a:gd name="connsiteX16" fmla="*/ 2986630 w 3543016"/>
                    <a:gd name="connsiteY16" fmla="*/ 1983579 h 2157529"/>
                    <a:gd name="connsiteX17" fmla="*/ 2910648 w 3543016"/>
                    <a:gd name="connsiteY17" fmla="*/ 2035980 h 2157529"/>
                    <a:gd name="connsiteX18" fmla="*/ 2817405 w 3543016"/>
                    <a:gd name="connsiteY18" fmla="*/ 2033379 h 2157529"/>
                    <a:gd name="connsiteX19" fmla="*/ 2693183 w 3543016"/>
                    <a:gd name="connsiteY19" fmla="*/ 2093621 h 2157529"/>
                    <a:gd name="connsiteX20" fmla="*/ 2523526 w 3543016"/>
                    <a:gd name="connsiteY20" fmla="*/ 2108204 h 2157529"/>
                    <a:gd name="connsiteX21" fmla="*/ 2342982 w 3543016"/>
                    <a:gd name="connsiteY21" fmla="*/ 2136005 h 2157529"/>
                    <a:gd name="connsiteX22" fmla="*/ 2113694 w 3543016"/>
                    <a:gd name="connsiteY22" fmla="*/ 2088381 h 2157529"/>
                    <a:gd name="connsiteX23" fmla="*/ 1912057 w 3543016"/>
                    <a:gd name="connsiteY23" fmla="*/ 2046178 h 2157529"/>
                    <a:gd name="connsiteX24" fmla="*/ 1658591 w 3543016"/>
                    <a:gd name="connsiteY24" fmla="*/ 2136507 h 2157529"/>
                    <a:gd name="connsiteX0" fmla="*/ 1658591 w 3543016"/>
                    <a:gd name="connsiteY0" fmla="*/ 2136507 h 2164518"/>
                    <a:gd name="connsiteX1" fmla="*/ 1232118 w 3543016"/>
                    <a:gd name="connsiteY1" fmla="*/ 1943015 h 2164518"/>
                    <a:gd name="connsiteX2" fmla="*/ 927318 w 3543016"/>
                    <a:gd name="connsiteY2" fmla="*/ 1966461 h 2164518"/>
                    <a:gd name="connsiteX3" fmla="*/ 702234 w 3543016"/>
                    <a:gd name="connsiteY3" fmla="*/ 1783581 h 2164518"/>
                    <a:gd name="connsiteX4" fmla="*/ 434949 w 3543016"/>
                    <a:gd name="connsiteY4" fmla="*/ 1727310 h 2164518"/>
                    <a:gd name="connsiteX5" fmla="*/ 219245 w 3543016"/>
                    <a:gd name="connsiteY5" fmla="*/ 1553809 h 2164518"/>
                    <a:gd name="connsiteX6" fmla="*/ 51172 w 3543016"/>
                    <a:gd name="connsiteY6" fmla="*/ 1404987 h 2164518"/>
                    <a:gd name="connsiteX7" fmla="*/ 1158077 w 3543016"/>
                    <a:gd name="connsiteY7" fmla="*/ 86326 h 2164518"/>
                    <a:gd name="connsiteX8" fmla="*/ 2746246 w 3543016"/>
                    <a:gd name="connsiteY8" fmla="*/ 211454 h 2164518"/>
                    <a:gd name="connsiteX9" fmla="*/ 3533753 w 3543016"/>
                    <a:gd name="connsiteY9" fmla="*/ 1549366 h 2164518"/>
                    <a:gd name="connsiteX10" fmla="*/ 3444766 w 3543016"/>
                    <a:gd name="connsiteY10" fmla="*/ 1696495 h 2164518"/>
                    <a:gd name="connsiteX11" fmla="*/ 3421547 w 3543016"/>
                    <a:gd name="connsiteY11" fmla="*/ 1827571 h 2164518"/>
                    <a:gd name="connsiteX12" fmla="*/ 3355388 w 3543016"/>
                    <a:gd name="connsiteY12" fmla="*/ 1851187 h 2164518"/>
                    <a:gd name="connsiteX13" fmla="*/ 3212184 w 3543016"/>
                    <a:gd name="connsiteY13" fmla="*/ 1946871 h 2164518"/>
                    <a:gd name="connsiteX14" fmla="*/ 3161164 w 3543016"/>
                    <a:gd name="connsiteY14" fmla="*/ 1911345 h 2164518"/>
                    <a:gd name="connsiteX15" fmla="*/ 3081004 w 3543016"/>
                    <a:gd name="connsiteY15" fmla="*/ 1999655 h 2164518"/>
                    <a:gd name="connsiteX16" fmla="*/ 2986630 w 3543016"/>
                    <a:gd name="connsiteY16" fmla="*/ 1983579 h 2164518"/>
                    <a:gd name="connsiteX17" fmla="*/ 2910648 w 3543016"/>
                    <a:gd name="connsiteY17" fmla="*/ 2035980 h 2164518"/>
                    <a:gd name="connsiteX18" fmla="*/ 2817405 w 3543016"/>
                    <a:gd name="connsiteY18" fmla="*/ 2033379 h 2164518"/>
                    <a:gd name="connsiteX19" fmla="*/ 2693183 w 3543016"/>
                    <a:gd name="connsiteY19" fmla="*/ 2093621 h 2164518"/>
                    <a:gd name="connsiteX20" fmla="*/ 2523526 w 3543016"/>
                    <a:gd name="connsiteY20" fmla="*/ 2108204 h 2164518"/>
                    <a:gd name="connsiteX21" fmla="*/ 2439269 w 3543016"/>
                    <a:gd name="connsiteY21" fmla="*/ 2164008 h 2164518"/>
                    <a:gd name="connsiteX22" fmla="*/ 2342982 w 3543016"/>
                    <a:gd name="connsiteY22" fmla="*/ 2136005 h 2164518"/>
                    <a:gd name="connsiteX23" fmla="*/ 2113694 w 3543016"/>
                    <a:gd name="connsiteY23" fmla="*/ 2088381 h 2164518"/>
                    <a:gd name="connsiteX24" fmla="*/ 1912057 w 3543016"/>
                    <a:gd name="connsiteY24" fmla="*/ 2046178 h 2164518"/>
                    <a:gd name="connsiteX25" fmla="*/ 1658591 w 3543016"/>
                    <a:gd name="connsiteY25" fmla="*/ 2136507 h 2164518"/>
                    <a:gd name="connsiteX0" fmla="*/ 1658591 w 3543016"/>
                    <a:gd name="connsiteY0" fmla="*/ 2136507 h 2164518"/>
                    <a:gd name="connsiteX1" fmla="*/ 1232118 w 3543016"/>
                    <a:gd name="connsiteY1" fmla="*/ 1943015 h 2164518"/>
                    <a:gd name="connsiteX2" fmla="*/ 927318 w 3543016"/>
                    <a:gd name="connsiteY2" fmla="*/ 1966461 h 2164518"/>
                    <a:gd name="connsiteX3" fmla="*/ 702234 w 3543016"/>
                    <a:gd name="connsiteY3" fmla="*/ 1783581 h 2164518"/>
                    <a:gd name="connsiteX4" fmla="*/ 434949 w 3543016"/>
                    <a:gd name="connsiteY4" fmla="*/ 1727310 h 2164518"/>
                    <a:gd name="connsiteX5" fmla="*/ 219245 w 3543016"/>
                    <a:gd name="connsiteY5" fmla="*/ 1553809 h 2164518"/>
                    <a:gd name="connsiteX6" fmla="*/ 51172 w 3543016"/>
                    <a:gd name="connsiteY6" fmla="*/ 1404987 h 2164518"/>
                    <a:gd name="connsiteX7" fmla="*/ 1158077 w 3543016"/>
                    <a:gd name="connsiteY7" fmla="*/ 86326 h 2164518"/>
                    <a:gd name="connsiteX8" fmla="*/ 2746246 w 3543016"/>
                    <a:gd name="connsiteY8" fmla="*/ 211454 h 2164518"/>
                    <a:gd name="connsiteX9" fmla="*/ 3533753 w 3543016"/>
                    <a:gd name="connsiteY9" fmla="*/ 1549366 h 2164518"/>
                    <a:gd name="connsiteX10" fmla="*/ 3444766 w 3543016"/>
                    <a:gd name="connsiteY10" fmla="*/ 1696495 h 2164518"/>
                    <a:gd name="connsiteX11" fmla="*/ 3421547 w 3543016"/>
                    <a:gd name="connsiteY11" fmla="*/ 1827571 h 2164518"/>
                    <a:gd name="connsiteX12" fmla="*/ 3355388 w 3543016"/>
                    <a:gd name="connsiteY12" fmla="*/ 1851187 h 2164518"/>
                    <a:gd name="connsiteX13" fmla="*/ 3212184 w 3543016"/>
                    <a:gd name="connsiteY13" fmla="*/ 1946871 h 2164518"/>
                    <a:gd name="connsiteX14" fmla="*/ 3161164 w 3543016"/>
                    <a:gd name="connsiteY14" fmla="*/ 1911345 h 2164518"/>
                    <a:gd name="connsiteX15" fmla="*/ 3081004 w 3543016"/>
                    <a:gd name="connsiteY15" fmla="*/ 1999655 h 2164518"/>
                    <a:gd name="connsiteX16" fmla="*/ 2986630 w 3543016"/>
                    <a:gd name="connsiteY16" fmla="*/ 1983579 h 2164518"/>
                    <a:gd name="connsiteX17" fmla="*/ 2910648 w 3543016"/>
                    <a:gd name="connsiteY17" fmla="*/ 2035980 h 2164518"/>
                    <a:gd name="connsiteX18" fmla="*/ 2817405 w 3543016"/>
                    <a:gd name="connsiteY18" fmla="*/ 2033379 h 2164518"/>
                    <a:gd name="connsiteX19" fmla="*/ 2693183 w 3543016"/>
                    <a:gd name="connsiteY19" fmla="*/ 2093621 h 2164518"/>
                    <a:gd name="connsiteX20" fmla="*/ 2523526 w 3543016"/>
                    <a:gd name="connsiteY20" fmla="*/ 2108204 h 2164518"/>
                    <a:gd name="connsiteX21" fmla="*/ 2439269 w 3543016"/>
                    <a:gd name="connsiteY21" fmla="*/ 2164008 h 2164518"/>
                    <a:gd name="connsiteX22" fmla="*/ 2342982 w 3543016"/>
                    <a:gd name="connsiteY22" fmla="*/ 2136005 h 2164518"/>
                    <a:gd name="connsiteX23" fmla="*/ 2113694 w 3543016"/>
                    <a:gd name="connsiteY23" fmla="*/ 2088381 h 2164518"/>
                    <a:gd name="connsiteX24" fmla="*/ 1912057 w 3543016"/>
                    <a:gd name="connsiteY24" fmla="*/ 2046178 h 2164518"/>
                    <a:gd name="connsiteX25" fmla="*/ 1658591 w 3543016"/>
                    <a:gd name="connsiteY25" fmla="*/ 2136507 h 2164518"/>
                    <a:gd name="connsiteX0" fmla="*/ 1658591 w 3543016"/>
                    <a:gd name="connsiteY0" fmla="*/ 2136507 h 2166607"/>
                    <a:gd name="connsiteX1" fmla="*/ 1232118 w 3543016"/>
                    <a:gd name="connsiteY1" fmla="*/ 1943015 h 2166607"/>
                    <a:gd name="connsiteX2" fmla="*/ 927318 w 3543016"/>
                    <a:gd name="connsiteY2" fmla="*/ 1966461 h 2166607"/>
                    <a:gd name="connsiteX3" fmla="*/ 702234 w 3543016"/>
                    <a:gd name="connsiteY3" fmla="*/ 1783581 h 2166607"/>
                    <a:gd name="connsiteX4" fmla="*/ 434949 w 3543016"/>
                    <a:gd name="connsiteY4" fmla="*/ 1727310 h 2166607"/>
                    <a:gd name="connsiteX5" fmla="*/ 219245 w 3543016"/>
                    <a:gd name="connsiteY5" fmla="*/ 1553809 h 2166607"/>
                    <a:gd name="connsiteX6" fmla="*/ 51172 w 3543016"/>
                    <a:gd name="connsiteY6" fmla="*/ 1404987 h 2166607"/>
                    <a:gd name="connsiteX7" fmla="*/ 1158077 w 3543016"/>
                    <a:gd name="connsiteY7" fmla="*/ 86326 h 2166607"/>
                    <a:gd name="connsiteX8" fmla="*/ 2746246 w 3543016"/>
                    <a:gd name="connsiteY8" fmla="*/ 211454 h 2166607"/>
                    <a:gd name="connsiteX9" fmla="*/ 3533753 w 3543016"/>
                    <a:gd name="connsiteY9" fmla="*/ 1549366 h 2166607"/>
                    <a:gd name="connsiteX10" fmla="*/ 3444766 w 3543016"/>
                    <a:gd name="connsiteY10" fmla="*/ 1696495 h 2166607"/>
                    <a:gd name="connsiteX11" fmla="*/ 3421547 w 3543016"/>
                    <a:gd name="connsiteY11" fmla="*/ 1827571 h 2166607"/>
                    <a:gd name="connsiteX12" fmla="*/ 3355388 w 3543016"/>
                    <a:gd name="connsiteY12" fmla="*/ 1851187 h 2166607"/>
                    <a:gd name="connsiteX13" fmla="*/ 3212184 w 3543016"/>
                    <a:gd name="connsiteY13" fmla="*/ 1946871 h 2166607"/>
                    <a:gd name="connsiteX14" fmla="*/ 3161164 w 3543016"/>
                    <a:gd name="connsiteY14" fmla="*/ 1911345 h 2166607"/>
                    <a:gd name="connsiteX15" fmla="*/ 3081004 w 3543016"/>
                    <a:gd name="connsiteY15" fmla="*/ 1999655 h 2166607"/>
                    <a:gd name="connsiteX16" fmla="*/ 2986630 w 3543016"/>
                    <a:gd name="connsiteY16" fmla="*/ 1983579 h 2166607"/>
                    <a:gd name="connsiteX17" fmla="*/ 2910648 w 3543016"/>
                    <a:gd name="connsiteY17" fmla="*/ 2035980 h 2166607"/>
                    <a:gd name="connsiteX18" fmla="*/ 2817405 w 3543016"/>
                    <a:gd name="connsiteY18" fmla="*/ 2033379 h 2166607"/>
                    <a:gd name="connsiteX19" fmla="*/ 2693183 w 3543016"/>
                    <a:gd name="connsiteY19" fmla="*/ 2093621 h 2166607"/>
                    <a:gd name="connsiteX20" fmla="*/ 2523526 w 3543016"/>
                    <a:gd name="connsiteY20" fmla="*/ 2108204 h 2166607"/>
                    <a:gd name="connsiteX21" fmla="*/ 2439269 w 3543016"/>
                    <a:gd name="connsiteY21" fmla="*/ 2164008 h 2166607"/>
                    <a:gd name="connsiteX22" fmla="*/ 2342982 w 3543016"/>
                    <a:gd name="connsiteY22" fmla="*/ 2136005 h 2166607"/>
                    <a:gd name="connsiteX23" fmla="*/ 2207232 w 3543016"/>
                    <a:gd name="connsiteY23" fmla="*/ 2165726 h 2166607"/>
                    <a:gd name="connsiteX24" fmla="*/ 2113694 w 3543016"/>
                    <a:gd name="connsiteY24" fmla="*/ 2088381 h 2166607"/>
                    <a:gd name="connsiteX25" fmla="*/ 1912057 w 3543016"/>
                    <a:gd name="connsiteY25" fmla="*/ 2046178 h 2166607"/>
                    <a:gd name="connsiteX26" fmla="*/ 1658591 w 3543016"/>
                    <a:gd name="connsiteY26" fmla="*/ 2136507 h 2166607"/>
                    <a:gd name="connsiteX0" fmla="*/ 1658591 w 3543016"/>
                    <a:gd name="connsiteY0" fmla="*/ 2136507 h 2171417"/>
                    <a:gd name="connsiteX1" fmla="*/ 1232118 w 3543016"/>
                    <a:gd name="connsiteY1" fmla="*/ 1943015 h 2171417"/>
                    <a:gd name="connsiteX2" fmla="*/ 927318 w 3543016"/>
                    <a:gd name="connsiteY2" fmla="*/ 1966461 h 2171417"/>
                    <a:gd name="connsiteX3" fmla="*/ 702234 w 3543016"/>
                    <a:gd name="connsiteY3" fmla="*/ 1783581 h 2171417"/>
                    <a:gd name="connsiteX4" fmla="*/ 434949 w 3543016"/>
                    <a:gd name="connsiteY4" fmla="*/ 1727310 h 2171417"/>
                    <a:gd name="connsiteX5" fmla="*/ 219245 w 3543016"/>
                    <a:gd name="connsiteY5" fmla="*/ 1553809 h 2171417"/>
                    <a:gd name="connsiteX6" fmla="*/ 51172 w 3543016"/>
                    <a:gd name="connsiteY6" fmla="*/ 1404987 h 2171417"/>
                    <a:gd name="connsiteX7" fmla="*/ 1158077 w 3543016"/>
                    <a:gd name="connsiteY7" fmla="*/ 86326 h 2171417"/>
                    <a:gd name="connsiteX8" fmla="*/ 2746246 w 3543016"/>
                    <a:gd name="connsiteY8" fmla="*/ 211454 h 2171417"/>
                    <a:gd name="connsiteX9" fmla="*/ 3533753 w 3543016"/>
                    <a:gd name="connsiteY9" fmla="*/ 1549366 h 2171417"/>
                    <a:gd name="connsiteX10" fmla="*/ 3444766 w 3543016"/>
                    <a:gd name="connsiteY10" fmla="*/ 1696495 h 2171417"/>
                    <a:gd name="connsiteX11" fmla="*/ 3421547 w 3543016"/>
                    <a:gd name="connsiteY11" fmla="*/ 1827571 h 2171417"/>
                    <a:gd name="connsiteX12" fmla="*/ 3355388 w 3543016"/>
                    <a:gd name="connsiteY12" fmla="*/ 1851187 h 2171417"/>
                    <a:gd name="connsiteX13" fmla="*/ 3212184 w 3543016"/>
                    <a:gd name="connsiteY13" fmla="*/ 1946871 h 2171417"/>
                    <a:gd name="connsiteX14" fmla="*/ 3161164 w 3543016"/>
                    <a:gd name="connsiteY14" fmla="*/ 1911345 h 2171417"/>
                    <a:gd name="connsiteX15" fmla="*/ 3081004 w 3543016"/>
                    <a:gd name="connsiteY15" fmla="*/ 1999655 h 2171417"/>
                    <a:gd name="connsiteX16" fmla="*/ 2986630 w 3543016"/>
                    <a:gd name="connsiteY16" fmla="*/ 1983579 h 2171417"/>
                    <a:gd name="connsiteX17" fmla="*/ 2910648 w 3543016"/>
                    <a:gd name="connsiteY17" fmla="*/ 2035980 h 2171417"/>
                    <a:gd name="connsiteX18" fmla="*/ 2817405 w 3543016"/>
                    <a:gd name="connsiteY18" fmla="*/ 2033379 h 2171417"/>
                    <a:gd name="connsiteX19" fmla="*/ 2693183 w 3543016"/>
                    <a:gd name="connsiteY19" fmla="*/ 2093621 h 2171417"/>
                    <a:gd name="connsiteX20" fmla="*/ 2523526 w 3543016"/>
                    <a:gd name="connsiteY20" fmla="*/ 2108204 h 2171417"/>
                    <a:gd name="connsiteX21" fmla="*/ 2439269 w 3543016"/>
                    <a:gd name="connsiteY21" fmla="*/ 2164008 h 2171417"/>
                    <a:gd name="connsiteX22" fmla="*/ 2342982 w 3543016"/>
                    <a:gd name="connsiteY22" fmla="*/ 2136005 h 2171417"/>
                    <a:gd name="connsiteX23" fmla="*/ 2207232 w 3543016"/>
                    <a:gd name="connsiteY23" fmla="*/ 2165726 h 2171417"/>
                    <a:gd name="connsiteX24" fmla="*/ 2014004 w 3543016"/>
                    <a:gd name="connsiteY24" fmla="*/ 2169165 h 2171417"/>
                    <a:gd name="connsiteX25" fmla="*/ 1912057 w 3543016"/>
                    <a:gd name="connsiteY25" fmla="*/ 2046178 h 2171417"/>
                    <a:gd name="connsiteX26" fmla="*/ 1658591 w 3543016"/>
                    <a:gd name="connsiteY26" fmla="*/ 2136507 h 2171417"/>
                    <a:gd name="connsiteX0" fmla="*/ 1658591 w 3543016"/>
                    <a:gd name="connsiteY0" fmla="*/ 2136507 h 2169165"/>
                    <a:gd name="connsiteX1" fmla="*/ 1232118 w 3543016"/>
                    <a:gd name="connsiteY1" fmla="*/ 1943015 h 2169165"/>
                    <a:gd name="connsiteX2" fmla="*/ 927318 w 3543016"/>
                    <a:gd name="connsiteY2" fmla="*/ 1966461 h 2169165"/>
                    <a:gd name="connsiteX3" fmla="*/ 702234 w 3543016"/>
                    <a:gd name="connsiteY3" fmla="*/ 1783581 h 2169165"/>
                    <a:gd name="connsiteX4" fmla="*/ 434949 w 3543016"/>
                    <a:gd name="connsiteY4" fmla="*/ 1727310 h 2169165"/>
                    <a:gd name="connsiteX5" fmla="*/ 219245 w 3543016"/>
                    <a:gd name="connsiteY5" fmla="*/ 1553809 h 2169165"/>
                    <a:gd name="connsiteX6" fmla="*/ 51172 w 3543016"/>
                    <a:gd name="connsiteY6" fmla="*/ 1404987 h 2169165"/>
                    <a:gd name="connsiteX7" fmla="*/ 1158077 w 3543016"/>
                    <a:gd name="connsiteY7" fmla="*/ 86326 h 2169165"/>
                    <a:gd name="connsiteX8" fmla="*/ 2746246 w 3543016"/>
                    <a:gd name="connsiteY8" fmla="*/ 211454 h 2169165"/>
                    <a:gd name="connsiteX9" fmla="*/ 3533753 w 3543016"/>
                    <a:gd name="connsiteY9" fmla="*/ 1549366 h 2169165"/>
                    <a:gd name="connsiteX10" fmla="*/ 3444766 w 3543016"/>
                    <a:gd name="connsiteY10" fmla="*/ 1696495 h 2169165"/>
                    <a:gd name="connsiteX11" fmla="*/ 3421547 w 3543016"/>
                    <a:gd name="connsiteY11" fmla="*/ 1827571 h 2169165"/>
                    <a:gd name="connsiteX12" fmla="*/ 3355388 w 3543016"/>
                    <a:gd name="connsiteY12" fmla="*/ 1851187 h 2169165"/>
                    <a:gd name="connsiteX13" fmla="*/ 3212184 w 3543016"/>
                    <a:gd name="connsiteY13" fmla="*/ 1946871 h 2169165"/>
                    <a:gd name="connsiteX14" fmla="*/ 3161164 w 3543016"/>
                    <a:gd name="connsiteY14" fmla="*/ 1911345 h 2169165"/>
                    <a:gd name="connsiteX15" fmla="*/ 3081004 w 3543016"/>
                    <a:gd name="connsiteY15" fmla="*/ 1999655 h 2169165"/>
                    <a:gd name="connsiteX16" fmla="*/ 2986630 w 3543016"/>
                    <a:gd name="connsiteY16" fmla="*/ 1983579 h 2169165"/>
                    <a:gd name="connsiteX17" fmla="*/ 2910648 w 3543016"/>
                    <a:gd name="connsiteY17" fmla="*/ 2035980 h 2169165"/>
                    <a:gd name="connsiteX18" fmla="*/ 2817405 w 3543016"/>
                    <a:gd name="connsiteY18" fmla="*/ 2033379 h 2169165"/>
                    <a:gd name="connsiteX19" fmla="*/ 2693183 w 3543016"/>
                    <a:gd name="connsiteY19" fmla="*/ 2093621 h 2169165"/>
                    <a:gd name="connsiteX20" fmla="*/ 2523526 w 3543016"/>
                    <a:gd name="connsiteY20" fmla="*/ 2108204 h 2169165"/>
                    <a:gd name="connsiteX21" fmla="*/ 2439269 w 3543016"/>
                    <a:gd name="connsiteY21" fmla="*/ 2164008 h 2169165"/>
                    <a:gd name="connsiteX22" fmla="*/ 2342982 w 3543016"/>
                    <a:gd name="connsiteY22" fmla="*/ 2136005 h 2169165"/>
                    <a:gd name="connsiteX23" fmla="*/ 2207232 w 3543016"/>
                    <a:gd name="connsiteY23" fmla="*/ 2165726 h 2169165"/>
                    <a:gd name="connsiteX24" fmla="*/ 2014004 w 3543016"/>
                    <a:gd name="connsiteY24" fmla="*/ 2169165 h 2169165"/>
                    <a:gd name="connsiteX25" fmla="*/ 1912057 w 3543016"/>
                    <a:gd name="connsiteY25" fmla="*/ 2046178 h 2169165"/>
                    <a:gd name="connsiteX26" fmla="*/ 1658591 w 3543016"/>
                    <a:gd name="connsiteY26" fmla="*/ 2136507 h 2169165"/>
                    <a:gd name="connsiteX0" fmla="*/ 1658591 w 3543016"/>
                    <a:gd name="connsiteY0" fmla="*/ 2136507 h 2169165"/>
                    <a:gd name="connsiteX1" fmla="*/ 1238993 w 3543016"/>
                    <a:gd name="connsiteY1" fmla="*/ 1984266 h 2169165"/>
                    <a:gd name="connsiteX2" fmla="*/ 927318 w 3543016"/>
                    <a:gd name="connsiteY2" fmla="*/ 1966461 h 2169165"/>
                    <a:gd name="connsiteX3" fmla="*/ 702234 w 3543016"/>
                    <a:gd name="connsiteY3" fmla="*/ 1783581 h 2169165"/>
                    <a:gd name="connsiteX4" fmla="*/ 434949 w 3543016"/>
                    <a:gd name="connsiteY4" fmla="*/ 1727310 h 2169165"/>
                    <a:gd name="connsiteX5" fmla="*/ 219245 w 3543016"/>
                    <a:gd name="connsiteY5" fmla="*/ 1553809 h 2169165"/>
                    <a:gd name="connsiteX6" fmla="*/ 51172 w 3543016"/>
                    <a:gd name="connsiteY6" fmla="*/ 1404987 h 2169165"/>
                    <a:gd name="connsiteX7" fmla="*/ 1158077 w 3543016"/>
                    <a:gd name="connsiteY7" fmla="*/ 86326 h 2169165"/>
                    <a:gd name="connsiteX8" fmla="*/ 2746246 w 3543016"/>
                    <a:gd name="connsiteY8" fmla="*/ 211454 h 2169165"/>
                    <a:gd name="connsiteX9" fmla="*/ 3533753 w 3543016"/>
                    <a:gd name="connsiteY9" fmla="*/ 1549366 h 2169165"/>
                    <a:gd name="connsiteX10" fmla="*/ 3444766 w 3543016"/>
                    <a:gd name="connsiteY10" fmla="*/ 1696495 h 2169165"/>
                    <a:gd name="connsiteX11" fmla="*/ 3421547 w 3543016"/>
                    <a:gd name="connsiteY11" fmla="*/ 1827571 h 2169165"/>
                    <a:gd name="connsiteX12" fmla="*/ 3355388 w 3543016"/>
                    <a:gd name="connsiteY12" fmla="*/ 1851187 h 2169165"/>
                    <a:gd name="connsiteX13" fmla="*/ 3212184 w 3543016"/>
                    <a:gd name="connsiteY13" fmla="*/ 1946871 h 2169165"/>
                    <a:gd name="connsiteX14" fmla="*/ 3161164 w 3543016"/>
                    <a:gd name="connsiteY14" fmla="*/ 1911345 h 2169165"/>
                    <a:gd name="connsiteX15" fmla="*/ 3081004 w 3543016"/>
                    <a:gd name="connsiteY15" fmla="*/ 1999655 h 2169165"/>
                    <a:gd name="connsiteX16" fmla="*/ 2986630 w 3543016"/>
                    <a:gd name="connsiteY16" fmla="*/ 1983579 h 2169165"/>
                    <a:gd name="connsiteX17" fmla="*/ 2910648 w 3543016"/>
                    <a:gd name="connsiteY17" fmla="*/ 2035980 h 2169165"/>
                    <a:gd name="connsiteX18" fmla="*/ 2817405 w 3543016"/>
                    <a:gd name="connsiteY18" fmla="*/ 2033379 h 2169165"/>
                    <a:gd name="connsiteX19" fmla="*/ 2693183 w 3543016"/>
                    <a:gd name="connsiteY19" fmla="*/ 2093621 h 2169165"/>
                    <a:gd name="connsiteX20" fmla="*/ 2523526 w 3543016"/>
                    <a:gd name="connsiteY20" fmla="*/ 2108204 h 2169165"/>
                    <a:gd name="connsiteX21" fmla="*/ 2439269 w 3543016"/>
                    <a:gd name="connsiteY21" fmla="*/ 2164008 h 2169165"/>
                    <a:gd name="connsiteX22" fmla="*/ 2342982 w 3543016"/>
                    <a:gd name="connsiteY22" fmla="*/ 2136005 h 2169165"/>
                    <a:gd name="connsiteX23" fmla="*/ 2207232 w 3543016"/>
                    <a:gd name="connsiteY23" fmla="*/ 2165726 h 2169165"/>
                    <a:gd name="connsiteX24" fmla="*/ 2014004 w 3543016"/>
                    <a:gd name="connsiteY24" fmla="*/ 2169165 h 2169165"/>
                    <a:gd name="connsiteX25" fmla="*/ 1912057 w 3543016"/>
                    <a:gd name="connsiteY25" fmla="*/ 2046178 h 2169165"/>
                    <a:gd name="connsiteX26" fmla="*/ 1658591 w 3543016"/>
                    <a:gd name="connsiteY26" fmla="*/ 2136507 h 2169165"/>
                    <a:gd name="connsiteX0" fmla="*/ 1658591 w 3543016"/>
                    <a:gd name="connsiteY0" fmla="*/ 2136507 h 2177562"/>
                    <a:gd name="connsiteX1" fmla="*/ 1281963 w 3543016"/>
                    <a:gd name="connsiteY1" fmla="*/ 2058175 h 2177562"/>
                    <a:gd name="connsiteX2" fmla="*/ 927318 w 3543016"/>
                    <a:gd name="connsiteY2" fmla="*/ 1966461 h 2177562"/>
                    <a:gd name="connsiteX3" fmla="*/ 702234 w 3543016"/>
                    <a:gd name="connsiteY3" fmla="*/ 1783581 h 2177562"/>
                    <a:gd name="connsiteX4" fmla="*/ 434949 w 3543016"/>
                    <a:gd name="connsiteY4" fmla="*/ 1727310 h 2177562"/>
                    <a:gd name="connsiteX5" fmla="*/ 219245 w 3543016"/>
                    <a:gd name="connsiteY5" fmla="*/ 1553809 h 2177562"/>
                    <a:gd name="connsiteX6" fmla="*/ 51172 w 3543016"/>
                    <a:gd name="connsiteY6" fmla="*/ 1404987 h 2177562"/>
                    <a:gd name="connsiteX7" fmla="*/ 1158077 w 3543016"/>
                    <a:gd name="connsiteY7" fmla="*/ 86326 h 2177562"/>
                    <a:gd name="connsiteX8" fmla="*/ 2746246 w 3543016"/>
                    <a:gd name="connsiteY8" fmla="*/ 211454 h 2177562"/>
                    <a:gd name="connsiteX9" fmla="*/ 3533753 w 3543016"/>
                    <a:gd name="connsiteY9" fmla="*/ 1549366 h 2177562"/>
                    <a:gd name="connsiteX10" fmla="*/ 3444766 w 3543016"/>
                    <a:gd name="connsiteY10" fmla="*/ 1696495 h 2177562"/>
                    <a:gd name="connsiteX11" fmla="*/ 3421547 w 3543016"/>
                    <a:gd name="connsiteY11" fmla="*/ 1827571 h 2177562"/>
                    <a:gd name="connsiteX12" fmla="*/ 3355388 w 3543016"/>
                    <a:gd name="connsiteY12" fmla="*/ 1851187 h 2177562"/>
                    <a:gd name="connsiteX13" fmla="*/ 3212184 w 3543016"/>
                    <a:gd name="connsiteY13" fmla="*/ 1946871 h 2177562"/>
                    <a:gd name="connsiteX14" fmla="*/ 3161164 w 3543016"/>
                    <a:gd name="connsiteY14" fmla="*/ 1911345 h 2177562"/>
                    <a:gd name="connsiteX15" fmla="*/ 3081004 w 3543016"/>
                    <a:gd name="connsiteY15" fmla="*/ 1999655 h 2177562"/>
                    <a:gd name="connsiteX16" fmla="*/ 2986630 w 3543016"/>
                    <a:gd name="connsiteY16" fmla="*/ 1983579 h 2177562"/>
                    <a:gd name="connsiteX17" fmla="*/ 2910648 w 3543016"/>
                    <a:gd name="connsiteY17" fmla="*/ 2035980 h 2177562"/>
                    <a:gd name="connsiteX18" fmla="*/ 2817405 w 3543016"/>
                    <a:gd name="connsiteY18" fmla="*/ 2033379 h 2177562"/>
                    <a:gd name="connsiteX19" fmla="*/ 2693183 w 3543016"/>
                    <a:gd name="connsiteY19" fmla="*/ 2093621 h 2177562"/>
                    <a:gd name="connsiteX20" fmla="*/ 2523526 w 3543016"/>
                    <a:gd name="connsiteY20" fmla="*/ 2108204 h 2177562"/>
                    <a:gd name="connsiteX21" fmla="*/ 2439269 w 3543016"/>
                    <a:gd name="connsiteY21" fmla="*/ 2164008 h 2177562"/>
                    <a:gd name="connsiteX22" fmla="*/ 2342982 w 3543016"/>
                    <a:gd name="connsiteY22" fmla="*/ 2136005 h 2177562"/>
                    <a:gd name="connsiteX23" fmla="*/ 2207232 w 3543016"/>
                    <a:gd name="connsiteY23" fmla="*/ 2165726 h 2177562"/>
                    <a:gd name="connsiteX24" fmla="*/ 2014004 w 3543016"/>
                    <a:gd name="connsiteY24" fmla="*/ 2169165 h 2177562"/>
                    <a:gd name="connsiteX25" fmla="*/ 1912057 w 3543016"/>
                    <a:gd name="connsiteY25" fmla="*/ 2046178 h 2177562"/>
                    <a:gd name="connsiteX26" fmla="*/ 1658591 w 3543016"/>
                    <a:gd name="connsiteY26" fmla="*/ 2136507 h 2177562"/>
                    <a:gd name="connsiteX0" fmla="*/ 1658591 w 3543016"/>
                    <a:gd name="connsiteY0" fmla="*/ 2136507 h 2177562"/>
                    <a:gd name="connsiteX1" fmla="*/ 1281963 w 3543016"/>
                    <a:gd name="connsiteY1" fmla="*/ 2058175 h 2177562"/>
                    <a:gd name="connsiteX2" fmla="*/ 1198298 w 3543016"/>
                    <a:gd name="connsiteY2" fmla="*/ 2066035 h 2177562"/>
                    <a:gd name="connsiteX3" fmla="*/ 927318 w 3543016"/>
                    <a:gd name="connsiteY3" fmla="*/ 1966461 h 2177562"/>
                    <a:gd name="connsiteX4" fmla="*/ 702234 w 3543016"/>
                    <a:gd name="connsiteY4" fmla="*/ 1783581 h 2177562"/>
                    <a:gd name="connsiteX5" fmla="*/ 434949 w 3543016"/>
                    <a:gd name="connsiteY5" fmla="*/ 1727310 h 2177562"/>
                    <a:gd name="connsiteX6" fmla="*/ 219245 w 3543016"/>
                    <a:gd name="connsiteY6" fmla="*/ 1553809 h 2177562"/>
                    <a:gd name="connsiteX7" fmla="*/ 51172 w 3543016"/>
                    <a:gd name="connsiteY7" fmla="*/ 1404987 h 2177562"/>
                    <a:gd name="connsiteX8" fmla="*/ 1158077 w 3543016"/>
                    <a:gd name="connsiteY8" fmla="*/ 86326 h 2177562"/>
                    <a:gd name="connsiteX9" fmla="*/ 2746246 w 3543016"/>
                    <a:gd name="connsiteY9" fmla="*/ 211454 h 2177562"/>
                    <a:gd name="connsiteX10" fmla="*/ 3533753 w 3543016"/>
                    <a:gd name="connsiteY10" fmla="*/ 1549366 h 2177562"/>
                    <a:gd name="connsiteX11" fmla="*/ 3444766 w 3543016"/>
                    <a:gd name="connsiteY11" fmla="*/ 1696495 h 2177562"/>
                    <a:gd name="connsiteX12" fmla="*/ 3421547 w 3543016"/>
                    <a:gd name="connsiteY12" fmla="*/ 1827571 h 2177562"/>
                    <a:gd name="connsiteX13" fmla="*/ 3355388 w 3543016"/>
                    <a:gd name="connsiteY13" fmla="*/ 1851187 h 2177562"/>
                    <a:gd name="connsiteX14" fmla="*/ 3212184 w 3543016"/>
                    <a:gd name="connsiteY14" fmla="*/ 1946871 h 2177562"/>
                    <a:gd name="connsiteX15" fmla="*/ 3161164 w 3543016"/>
                    <a:gd name="connsiteY15" fmla="*/ 1911345 h 2177562"/>
                    <a:gd name="connsiteX16" fmla="*/ 3081004 w 3543016"/>
                    <a:gd name="connsiteY16" fmla="*/ 1999655 h 2177562"/>
                    <a:gd name="connsiteX17" fmla="*/ 2986630 w 3543016"/>
                    <a:gd name="connsiteY17" fmla="*/ 1983579 h 2177562"/>
                    <a:gd name="connsiteX18" fmla="*/ 2910648 w 3543016"/>
                    <a:gd name="connsiteY18" fmla="*/ 2035980 h 2177562"/>
                    <a:gd name="connsiteX19" fmla="*/ 2817405 w 3543016"/>
                    <a:gd name="connsiteY19" fmla="*/ 2033379 h 2177562"/>
                    <a:gd name="connsiteX20" fmla="*/ 2693183 w 3543016"/>
                    <a:gd name="connsiteY20" fmla="*/ 2093621 h 2177562"/>
                    <a:gd name="connsiteX21" fmla="*/ 2523526 w 3543016"/>
                    <a:gd name="connsiteY21" fmla="*/ 2108204 h 2177562"/>
                    <a:gd name="connsiteX22" fmla="*/ 2439269 w 3543016"/>
                    <a:gd name="connsiteY22" fmla="*/ 2164008 h 2177562"/>
                    <a:gd name="connsiteX23" fmla="*/ 2342982 w 3543016"/>
                    <a:gd name="connsiteY23" fmla="*/ 2136005 h 2177562"/>
                    <a:gd name="connsiteX24" fmla="*/ 2207232 w 3543016"/>
                    <a:gd name="connsiteY24" fmla="*/ 2165726 h 2177562"/>
                    <a:gd name="connsiteX25" fmla="*/ 2014004 w 3543016"/>
                    <a:gd name="connsiteY25" fmla="*/ 2169165 h 2177562"/>
                    <a:gd name="connsiteX26" fmla="*/ 1912057 w 3543016"/>
                    <a:gd name="connsiteY26" fmla="*/ 2046178 h 2177562"/>
                    <a:gd name="connsiteX27" fmla="*/ 1658591 w 3543016"/>
                    <a:gd name="connsiteY27" fmla="*/ 2136507 h 2177562"/>
                    <a:gd name="connsiteX0" fmla="*/ 1658591 w 3543016"/>
                    <a:gd name="connsiteY0" fmla="*/ 2136507 h 2177562"/>
                    <a:gd name="connsiteX1" fmla="*/ 1281963 w 3543016"/>
                    <a:gd name="connsiteY1" fmla="*/ 2058175 h 2177562"/>
                    <a:gd name="connsiteX2" fmla="*/ 1198298 w 3543016"/>
                    <a:gd name="connsiteY2" fmla="*/ 2066035 h 2177562"/>
                    <a:gd name="connsiteX3" fmla="*/ 1098608 w 3543016"/>
                    <a:gd name="connsiteY3" fmla="*/ 2012752 h 2177562"/>
                    <a:gd name="connsiteX4" fmla="*/ 927318 w 3543016"/>
                    <a:gd name="connsiteY4" fmla="*/ 1966461 h 2177562"/>
                    <a:gd name="connsiteX5" fmla="*/ 702234 w 3543016"/>
                    <a:gd name="connsiteY5" fmla="*/ 1783581 h 2177562"/>
                    <a:gd name="connsiteX6" fmla="*/ 434949 w 3543016"/>
                    <a:gd name="connsiteY6" fmla="*/ 1727310 h 2177562"/>
                    <a:gd name="connsiteX7" fmla="*/ 219245 w 3543016"/>
                    <a:gd name="connsiteY7" fmla="*/ 1553809 h 2177562"/>
                    <a:gd name="connsiteX8" fmla="*/ 51172 w 3543016"/>
                    <a:gd name="connsiteY8" fmla="*/ 1404987 h 2177562"/>
                    <a:gd name="connsiteX9" fmla="*/ 1158077 w 3543016"/>
                    <a:gd name="connsiteY9" fmla="*/ 86326 h 2177562"/>
                    <a:gd name="connsiteX10" fmla="*/ 2746246 w 3543016"/>
                    <a:gd name="connsiteY10" fmla="*/ 211454 h 2177562"/>
                    <a:gd name="connsiteX11" fmla="*/ 3533753 w 3543016"/>
                    <a:gd name="connsiteY11" fmla="*/ 1549366 h 2177562"/>
                    <a:gd name="connsiteX12" fmla="*/ 3444766 w 3543016"/>
                    <a:gd name="connsiteY12" fmla="*/ 1696495 h 2177562"/>
                    <a:gd name="connsiteX13" fmla="*/ 3421547 w 3543016"/>
                    <a:gd name="connsiteY13" fmla="*/ 1827571 h 2177562"/>
                    <a:gd name="connsiteX14" fmla="*/ 3355388 w 3543016"/>
                    <a:gd name="connsiteY14" fmla="*/ 1851187 h 2177562"/>
                    <a:gd name="connsiteX15" fmla="*/ 3212184 w 3543016"/>
                    <a:gd name="connsiteY15" fmla="*/ 1946871 h 2177562"/>
                    <a:gd name="connsiteX16" fmla="*/ 3161164 w 3543016"/>
                    <a:gd name="connsiteY16" fmla="*/ 1911345 h 2177562"/>
                    <a:gd name="connsiteX17" fmla="*/ 3081004 w 3543016"/>
                    <a:gd name="connsiteY17" fmla="*/ 1999655 h 2177562"/>
                    <a:gd name="connsiteX18" fmla="*/ 2986630 w 3543016"/>
                    <a:gd name="connsiteY18" fmla="*/ 1983579 h 2177562"/>
                    <a:gd name="connsiteX19" fmla="*/ 2910648 w 3543016"/>
                    <a:gd name="connsiteY19" fmla="*/ 2035980 h 2177562"/>
                    <a:gd name="connsiteX20" fmla="*/ 2817405 w 3543016"/>
                    <a:gd name="connsiteY20" fmla="*/ 2033379 h 2177562"/>
                    <a:gd name="connsiteX21" fmla="*/ 2693183 w 3543016"/>
                    <a:gd name="connsiteY21" fmla="*/ 2093621 h 2177562"/>
                    <a:gd name="connsiteX22" fmla="*/ 2523526 w 3543016"/>
                    <a:gd name="connsiteY22" fmla="*/ 2108204 h 2177562"/>
                    <a:gd name="connsiteX23" fmla="*/ 2439269 w 3543016"/>
                    <a:gd name="connsiteY23" fmla="*/ 2164008 h 2177562"/>
                    <a:gd name="connsiteX24" fmla="*/ 2342982 w 3543016"/>
                    <a:gd name="connsiteY24" fmla="*/ 2136005 h 2177562"/>
                    <a:gd name="connsiteX25" fmla="*/ 2207232 w 3543016"/>
                    <a:gd name="connsiteY25" fmla="*/ 2165726 h 2177562"/>
                    <a:gd name="connsiteX26" fmla="*/ 2014004 w 3543016"/>
                    <a:gd name="connsiteY26" fmla="*/ 2169165 h 2177562"/>
                    <a:gd name="connsiteX27" fmla="*/ 1912057 w 3543016"/>
                    <a:gd name="connsiteY27" fmla="*/ 2046178 h 2177562"/>
                    <a:gd name="connsiteX28" fmla="*/ 1658591 w 3543016"/>
                    <a:gd name="connsiteY28" fmla="*/ 2136507 h 2177562"/>
                    <a:gd name="connsiteX0" fmla="*/ 1658591 w 3543016"/>
                    <a:gd name="connsiteY0" fmla="*/ 2136507 h 2177562"/>
                    <a:gd name="connsiteX1" fmla="*/ 1281963 w 3543016"/>
                    <a:gd name="connsiteY1" fmla="*/ 2058175 h 2177562"/>
                    <a:gd name="connsiteX2" fmla="*/ 1198298 w 3543016"/>
                    <a:gd name="connsiteY2" fmla="*/ 2066035 h 2177562"/>
                    <a:gd name="connsiteX3" fmla="*/ 1098608 w 3543016"/>
                    <a:gd name="connsiteY3" fmla="*/ 2012752 h 2177562"/>
                    <a:gd name="connsiteX4" fmla="*/ 927318 w 3543016"/>
                    <a:gd name="connsiteY4" fmla="*/ 1966461 h 2177562"/>
                    <a:gd name="connsiteX5" fmla="*/ 705671 w 3543016"/>
                    <a:gd name="connsiteY5" fmla="*/ 1812801 h 2177562"/>
                    <a:gd name="connsiteX6" fmla="*/ 434949 w 3543016"/>
                    <a:gd name="connsiteY6" fmla="*/ 1727310 h 2177562"/>
                    <a:gd name="connsiteX7" fmla="*/ 219245 w 3543016"/>
                    <a:gd name="connsiteY7" fmla="*/ 1553809 h 2177562"/>
                    <a:gd name="connsiteX8" fmla="*/ 51172 w 3543016"/>
                    <a:gd name="connsiteY8" fmla="*/ 1404987 h 2177562"/>
                    <a:gd name="connsiteX9" fmla="*/ 1158077 w 3543016"/>
                    <a:gd name="connsiteY9" fmla="*/ 86326 h 2177562"/>
                    <a:gd name="connsiteX10" fmla="*/ 2746246 w 3543016"/>
                    <a:gd name="connsiteY10" fmla="*/ 211454 h 2177562"/>
                    <a:gd name="connsiteX11" fmla="*/ 3533753 w 3543016"/>
                    <a:gd name="connsiteY11" fmla="*/ 1549366 h 2177562"/>
                    <a:gd name="connsiteX12" fmla="*/ 3444766 w 3543016"/>
                    <a:gd name="connsiteY12" fmla="*/ 1696495 h 2177562"/>
                    <a:gd name="connsiteX13" fmla="*/ 3421547 w 3543016"/>
                    <a:gd name="connsiteY13" fmla="*/ 1827571 h 2177562"/>
                    <a:gd name="connsiteX14" fmla="*/ 3355388 w 3543016"/>
                    <a:gd name="connsiteY14" fmla="*/ 1851187 h 2177562"/>
                    <a:gd name="connsiteX15" fmla="*/ 3212184 w 3543016"/>
                    <a:gd name="connsiteY15" fmla="*/ 1946871 h 2177562"/>
                    <a:gd name="connsiteX16" fmla="*/ 3161164 w 3543016"/>
                    <a:gd name="connsiteY16" fmla="*/ 1911345 h 2177562"/>
                    <a:gd name="connsiteX17" fmla="*/ 3081004 w 3543016"/>
                    <a:gd name="connsiteY17" fmla="*/ 1999655 h 2177562"/>
                    <a:gd name="connsiteX18" fmla="*/ 2986630 w 3543016"/>
                    <a:gd name="connsiteY18" fmla="*/ 1983579 h 2177562"/>
                    <a:gd name="connsiteX19" fmla="*/ 2910648 w 3543016"/>
                    <a:gd name="connsiteY19" fmla="*/ 2035980 h 2177562"/>
                    <a:gd name="connsiteX20" fmla="*/ 2817405 w 3543016"/>
                    <a:gd name="connsiteY20" fmla="*/ 2033379 h 2177562"/>
                    <a:gd name="connsiteX21" fmla="*/ 2693183 w 3543016"/>
                    <a:gd name="connsiteY21" fmla="*/ 2093621 h 2177562"/>
                    <a:gd name="connsiteX22" fmla="*/ 2523526 w 3543016"/>
                    <a:gd name="connsiteY22" fmla="*/ 2108204 h 2177562"/>
                    <a:gd name="connsiteX23" fmla="*/ 2439269 w 3543016"/>
                    <a:gd name="connsiteY23" fmla="*/ 2164008 h 2177562"/>
                    <a:gd name="connsiteX24" fmla="*/ 2342982 w 3543016"/>
                    <a:gd name="connsiteY24" fmla="*/ 2136005 h 2177562"/>
                    <a:gd name="connsiteX25" fmla="*/ 2207232 w 3543016"/>
                    <a:gd name="connsiteY25" fmla="*/ 2165726 h 2177562"/>
                    <a:gd name="connsiteX26" fmla="*/ 2014004 w 3543016"/>
                    <a:gd name="connsiteY26" fmla="*/ 2169165 h 2177562"/>
                    <a:gd name="connsiteX27" fmla="*/ 1912057 w 3543016"/>
                    <a:gd name="connsiteY27" fmla="*/ 2046178 h 2177562"/>
                    <a:gd name="connsiteX28" fmla="*/ 1658591 w 3543016"/>
                    <a:gd name="connsiteY28" fmla="*/ 2136507 h 2177562"/>
                    <a:gd name="connsiteX0" fmla="*/ 1658591 w 3543016"/>
                    <a:gd name="connsiteY0" fmla="*/ 2136507 h 2177562"/>
                    <a:gd name="connsiteX1" fmla="*/ 1281963 w 3543016"/>
                    <a:gd name="connsiteY1" fmla="*/ 2058175 h 2177562"/>
                    <a:gd name="connsiteX2" fmla="*/ 1198298 w 3543016"/>
                    <a:gd name="connsiteY2" fmla="*/ 2066035 h 2177562"/>
                    <a:gd name="connsiteX3" fmla="*/ 1098608 w 3543016"/>
                    <a:gd name="connsiteY3" fmla="*/ 2012752 h 2177562"/>
                    <a:gd name="connsiteX4" fmla="*/ 927318 w 3543016"/>
                    <a:gd name="connsiteY4" fmla="*/ 1966461 h 2177562"/>
                    <a:gd name="connsiteX5" fmla="*/ 742817 w 3543016"/>
                    <a:gd name="connsiteY5" fmla="*/ 1904468 h 2177562"/>
                    <a:gd name="connsiteX6" fmla="*/ 705671 w 3543016"/>
                    <a:gd name="connsiteY6" fmla="*/ 1812801 h 2177562"/>
                    <a:gd name="connsiteX7" fmla="*/ 434949 w 3543016"/>
                    <a:gd name="connsiteY7" fmla="*/ 1727310 h 2177562"/>
                    <a:gd name="connsiteX8" fmla="*/ 219245 w 3543016"/>
                    <a:gd name="connsiteY8" fmla="*/ 1553809 h 2177562"/>
                    <a:gd name="connsiteX9" fmla="*/ 51172 w 3543016"/>
                    <a:gd name="connsiteY9" fmla="*/ 1404987 h 2177562"/>
                    <a:gd name="connsiteX10" fmla="*/ 1158077 w 3543016"/>
                    <a:gd name="connsiteY10" fmla="*/ 86326 h 2177562"/>
                    <a:gd name="connsiteX11" fmla="*/ 2746246 w 3543016"/>
                    <a:gd name="connsiteY11" fmla="*/ 211454 h 2177562"/>
                    <a:gd name="connsiteX12" fmla="*/ 3533753 w 3543016"/>
                    <a:gd name="connsiteY12" fmla="*/ 1549366 h 2177562"/>
                    <a:gd name="connsiteX13" fmla="*/ 3444766 w 3543016"/>
                    <a:gd name="connsiteY13" fmla="*/ 1696495 h 2177562"/>
                    <a:gd name="connsiteX14" fmla="*/ 3421547 w 3543016"/>
                    <a:gd name="connsiteY14" fmla="*/ 1827571 h 2177562"/>
                    <a:gd name="connsiteX15" fmla="*/ 3355388 w 3543016"/>
                    <a:gd name="connsiteY15" fmla="*/ 1851187 h 2177562"/>
                    <a:gd name="connsiteX16" fmla="*/ 3212184 w 3543016"/>
                    <a:gd name="connsiteY16" fmla="*/ 1946871 h 2177562"/>
                    <a:gd name="connsiteX17" fmla="*/ 3161164 w 3543016"/>
                    <a:gd name="connsiteY17" fmla="*/ 1911345 h 2177562"/>
                    <a:gd name="connsiteX18" fmla="*/ 3081004 w 3543016"/>
                    <a:gd name="connsiteY18" fmla="*/ 1999655 h 2177562"/>
                    <a:gd name="connsiteX19" fmla="*/ 2986630 w 3543016"/>
                    <a:gd name="connsiteY19" fmla="*/ 1983579 h 2177562"/>
                    <a:gd name="connsiteX20" fmla="*/ 2910648 w 3543016"/>
                    <a:gd name="connsiteY20" fmla="*/ 2035980 h 2177562"/>
                    <a:gd name="connsiteX21" fmla="*/ 2817405 w 3543016"/>
                    <a:gd name="connsiteY21" fmla="*/ 2033379 h 2177562"/>
                    <a:gd name="connsiteX22" fmla="*/ 2693183 w 3543016"/>
                    <a:gd name="connsiteY22" fmla="*/ 2093621 h 2177562"/>
                    <a:gd name="connsiteX23" fmla="*/ 2523526 w 3543016"/>
                    <a:gd name="connsiteY23" fmla="*/ 2108204 h 2177562"/>
                    <a:gd name="connsiteX24" fmla="*/ 2439269 w 3543016"/>
                    <a:gd name="connsiteY24" fmla="*/ 2164008 h 2177562"/>
                    <a:gd name="connsiteX25" fmla="*/ 2342982 w 3543016"/>
                    <a:gd name="connsiteY25" fmla="*/ 2136005 h 2177562"/>
                    <a:gd name="connsiteX26" fmla="*/ 2207232 w 3543016"/>
                    <a:gd name="connsiteY26" fmla="*/ 2165726 h 2177562"/>
                    <a:gd name="connsiteX27" fmla="*/ 2014004 w 3543016"/>
                    <a:gd name="connsiteY27" fmla="*/ 2169165 h 2177562"/>
                    <a:gd name="connsiteX28" fmla="*/ 1912057 w 3543016"/>
                    <a:gd name="connsiteY28" fmla="*/ 2046178 h 2177562"/>
                    <a:gd name="connsiteX29" fmla="*/ 1658591 w 3543016"/>
                    <a:gd name="connsiteY29" fmla="*/ 2136507 h 2177562"/>
                    <a:gd name="connsiteX0" fmla="*/ 1658591 w 3543016"/>
                    <a:gd name="connsiteY0" fmla="*/ 2136507 h 2177562"/>
                    <a:gd name="connsiteX1" fmla="*/ 1281963 w 3543016"/>
                    <a:gd name="connsiteY1" fmla="*/ 2058175 h 2177562"/>
                    <a:gd name="connsiteX2" fmla="*/ 1198298 w 3543016"/>
                    <a:gd name="connsiteY2" fmla="*/ 2066035 h 2177562"/>
                    <a:gd name="connsiteX3" fmla="*/ 1098608 w 3543016"/>
                    <a:gd name="connsiteY3" fmla="*/ 2012752 h 2177562"/>
                    <a:gd name="connsiteX4" fmla="*/ 927318 w 3543016"/>
                    <a:gd name="connsiteY4" fmla="*/ 1966461 h 2177562"/>
                    <a:gd name="connsiteX5" fmla="*/ 742817 w 3543016"/>
                    <a:gd name="connsiteY5" fmla="*/ 1904468 h 2177562"/>
                    <a:gd name="connsiteX6" fmla="*/ 705671 w 3543016"/>
                    <a:gd name="connsiteY6" fmla="*/ 1812801 h 2177562"/>
                    <a:gd name="connsiteX7" fmla="*/ 434949 w 3543016"/>
                    <a:gd name="connsiteY7" fmla="*/ 1727310 h 2177562"/>
                    <a:gd name="connsiteX8" fmla="*/ 219245 w 3543016"/>
                    <a:gd name="connsiteY8" fmla="*/ 1553809 h 2177562"/>
                    <a:gd name="connsiteX9" fmla="*/ 51172 w 3543016"/>
                    <a:gd name="connsiteY9" fmla="*/ 1404987 h 2177562"/>
                    <a:gd name="connsiteX10" fmla="*/ 1158077 w 3543016"/>
                    <a:gd name="connsiteY10" fmla="*/ 86326 h 2177562"/>
                    <a:gd name="connsiteX11" fmla="*/ 2746246 w 3543016"/>
                    <a:gd name="connsiteY11" fmla="*/ 211454 h 2177562"/>
                    <a:gd name="connsiteX12" fmla="*/ 3533753 w 3543016"/>
                    <a:gd name="connsiteY12" fmla="*/ 1549366 h 2177562"/>
                    <a:gd name="connsiteX13" fmla="*/ 3444766 w 3543016"/>
                    <a:gd name="connsiteY13" fmla="*/ 1696495 h 2177562"/>
                    <a:gd name="connsiteX14" fmla="*/ 3421547 w 3543016"/>
                    <a:gd name="connsiteY14" fmla="*/ 1827571 h 2177562"/>
                    <a:gd name="connsiteX15" fmla="*/ 3355388 w 3543016"/>
                    <a:gd name="connsiteY15" fmla="*/ 1851187 h 2177562"/>
                    <a:gd name="connsiteX16" fmla="*/ 3212184 w 3543016"/>
                    <a:gd name="connsiteY16" fmla="*/ 1946871 h 2177562"/>
                    <a:gd name="connsiteX17" fmla="*/ 3161164 w 3543016"/>
                    <a:gd name="connsiteY17" fmla="*/ 1911345 h 2177562"/>
                    <a:gd name="connsiteX18" fmla="*/ 3081004 w 3543016"/>
                    <a:gd name="connsiteY18" fmla="*/ 1999655 h 2177562"/>
                    <a:gd name="connsiteX19" fmla="*/ 2986630 w 3543016"/>
                    <a:gd name="connsiteY19" fmla="*/ 1983579 h 2177562"/>
                    <a:gd name="connsiteX20" fmla="*/ 2910648 w 3543016"/>
                    <a:gd name="connsiteY20" fmla="*/ 2035980 h 2177562"/>
                    <a:gd name="connsiteX21" fmla="*/ 2817405 w 3543016"/>
                    <a:gd name="connsiteY21" fmla="*/ 2033379 h 2177562"/>
                    <a:gd name="connsiteX22" fmla="*/ 2693183 w 3543016"/>
                    <a:gd name="connsiteY22" fmla="*/ 2093621 h 2177562"/>
                    <a:gd name="connsiteX23" fmla="*/ 2523526 w 3543016"/>
                    <a:gd name="connsiteY23" fmla="*/ 2108204 h 2177562"/>
                    <a:gd name="connsiteX24" fmla="*/ 2439269 w 3543016"/>
                    <a:gd name="connsiteY24" fmla="*/ 2164008 h 2177562"/>
                    <a:gd name="connsiteX25" fmla="*/ 2342982 w 3543016"/>
                    <a:gd name="connsiteY25" fmla="*/ 2136005 h 2177562"/>
                    <a:gd name="connsiteX26" fmla="*/ 2207232 w 3543016"/>
                    <a:gd name="connsiteY26" fmla="*/ 2165726 h 2177562"/>
                    <a:gd name="connsiteX27" fmla="*/ 2014004 w 3543016"/>
                    <a:gd name="connsiteY27" fmla="*/ 2169165 h 2177562"/>
                    <a:gd name="connsiteX28" fmla="*/ 1912057 w 3543016"/>
                    <a:gd name="connsiteY28" fmla="*/ 2046178 h 2177562"/>
                    <a:gd name="connsiteX29" fmla="*/ 1658591 w 3543016"/>
                    <a:gd name="connsiteY29" fmla="*/ 2136507 h 2177562"/>
                    <a:gd name="connsiteX0" fmla="*/ 1658591 w 3543016"/>
                    <a:gd name="connsiteY0" fmla="*/ 2136507 h 2177562"/>
                    <a:gd name="connsiteX1" fmla="*/ 1281963 w 3543016"/>
                    <a:gd name="connsiteY1" fmla="*/ 2058175 h 2177562"/>
                    <a:gd name="connsiteX2" fmla="*/ 1198298 w 3543016"/>
                    <a:gd name="connsiteY2" fmla="*/ 2066035 h 2177562"/>
                    <a:gd name="connsiteX3" fmla="*/ 1098608 w 3543016"/>
                    <a:gd name="connsiteY3" fmla="*/ 2012752 h 2177562"/>
                    <a:gd name="connsiteX4" fmla="*/ 927318 w 3543016"/>
                    <a:gd name="connsiteY4" fmla="*/ 1966461 h 2177562"/>
                    <a:gd name="connsiteX5" fmla="*/ 742817 w 3543016"/>
                    <a:gd name="connsiteY5" fmla="*/ 1904468 h 2177562"/>
                    <a:gd name="connsiteX6" fmla="*/ 705671 w 3543016"/>
                    <a:gd name="connsiteY6" fmla="*/ 1812801 h 2177562"/>
                    <a:gd name="connsiteX7" fmla="*/ 607032 w 3543016"/>
                    <a:gd name="connsiteY7" fmla="*/ 1825403 h 2177562"/>
                    <a:gd name="connsiteX8" fmla="*/ 434949 w 3543016"/>
                    <a:gd name="connsiteY8" fmla="*/ 1727310 h 2177562"/>
                    <a:gd name="connsiteX9" fmla="*/ 219245 w 3543016"/>
                    <a:gd name="connsiteY9" fmla="*/ 1553809 h 2177562"/>
                    <a:gd name="connsiteX10" fmla="*/ 51172 w 3543016"/>
                    <a:gd name="connsiteY10" fmla="*/ 1404987 h 2177562"/>
                    <a:gd name="connsiteX11" fmla="*/ 1158077 w 3543016"/>
                    <a:gd name="connsiteY11" fmla="*/ 86326 h 2177562"/>
                    <a:gd name="connsiteX12" fmla="*/ 2746246 w 3543016"/>
                    <a:gd name="connsiteY12" fmla="*/ 211454 h 2177562"/>
                    <a:gd name="connsiteX13" fmla="*/ 3533753 w 3543016"/>
                    <a:gd name="connsiteY13" fmla="*/ 1549366 h 2177562"/>
                    <a:gd name="connsiteX14" fmla="*/ 3444766 w 3543016"/>
                    <a:gd name="connsiteY14" fmla="*/ 1696495 h 2177562"/>
                    <a:gd name="connsiteX15" fmla="*/ 3421547 w 3543016"/>
                    <a:gd name="connsiteY15" fmla="*/ 1827571 h 2177562"/>
                    <a:gd name="connsiteX16" fmla="*/ 3355388 w 3543016"/>
                    <a:gd name="connsiteY16" fmla="*/ 1851187 h 2177562"/>
                    <a:gd name="connsiteX17" fmla="*/ 3212184 w 3543016"/>
                    <a:gd name="connsiteY17" fmla="*/ 1946871 h 2177562"/>
                    <a:gd name="connsiteX18" fmla="*/ 3161164 w 3543016"/>
                    <a:gd name="connsiteY18" fmla="*/ 1911345 h 2177562"/>
                    <a:gd name="connsiteX19" fmla="*/ 3081004 w 3543016"/>
                    <a:gd name="connsiteY19" fmla="*/ 1999655 h 2177562"/>
                    <a:gd name="connsiteX20" fmla="*/ 2986630 w 3543016"/>
                    <a:gd name="connsiteY20" fmla="*/ 1983579 h 2177562"/>
                    <a:gd name="connsiteX21" fmla="*/ 2910648 w 3543016"/>
                    <a:gd name="connsiteY21" fmla="*/ 2035980 h 2177562"/>
                    <a:gd name="connsiteX22" fmla="*/ 2817405 w 3543016"/>
                    <a:gd name="connsiteY22" fmla="*/ 2033379 h 2177562"/>
                    <a:gd name="connsiteX23" fmla="*/ 2693183 w 3543016"/>
                    <a:gd name="connsiteY23" fmla="*/ 2093621 h 2177562"/>
                    <a:gd name="connsiteX24" fmla="*/ 2523526 w 3543016"/>
                    <a:gd name="connsiteY24" fmla="*/ 2108204 h 2177562"/>
                    <a:gd name="connsiteX25" fmla="*/ 2439269 w 3543016"/>
                    <a:gd name="connsiteY25" fmla="*/ 2164008 h 2177562"/>
                    <a:gd name="connsiteX26" fmla="*/ 2342982 w 3543016"/>
                    <a:gd name="connsiteY26" fmla="*/ 2136005 h 2177562"/>
                    <a:gd name="connsiteX27" fmla="*/ 2207232 w 3543016"/>
                    <a:gd name="connsiteY27" fmla="*/ 2165726 h 2177562"/>
                    <a:gd name="connsiteX28" fmla="*/ 2014004 w 3543016"/>
                    <a:gd name="connsiteY28" fmla="*/ 2169165 h 2177562"/>
                    <a:gd name="connsiteX29" fmla="*/ 1912057 w 3543016"/>
                    <a:gd name="connsiteY29" fmla="*/ 2046178 h 2177562"/>
                    <a:gd name="connsiteX30" fmla="*/ 1658591 w 3543016"/>
                    <a:gd name="connsiteY30" fmla="*/ 2136507 h 2177562"/>
                    <a:gd name="connsiteX0" fmla="*/ 1658591 w 3543016"/>
                    <a:gd name="connsiteY0" fmla="*/ 2136507 h 2177562"/>
                    <a:gd name="connsiteX1" fmla="*/ 1281963 w 3543016"/>
                    <a:gd name="connsiteY1" fmla="*/ 2058175 h 2177562"/>
                    <a:gd name="connsiteX2" fmla="*/ 1198298 w 3543016"/>
                    <a:gd name="connsiteY2" fmla="*/ 2066035 h 2177562"/>
                    <a:gd name="connsiteX3" fmla="*/ 1098608 w 3543016"/>
                    <a:gd name="connsiteY3" fmla="*/ 2012752 h 2177562"/>
                    <a:gd name="connsiteX4" fmla="*/ 927318 w 3543016"/>
                    <a:gd name="connsiteY4" fmla="*/ 1966461 h 2177562"/>
                    <a:gd name="connsiteX5" fmla="*/ 742817 w 3543016"/>
                    <a:gd name="connsiteY5" fmla="*/ 1904468 h 2177562"/>
                    <a:gd name="connsiteX6" fmla="*/ 705671 w 3543016"/>
                    <a:gd name="connsiteY6" fmla="*/ 1812801 h 2177562"/>
                    <a:gd name="connsiteX7" fmla="*/ 607032 w 3543016"/>
                    <a:gd name="connsiteY7" fmla="*/ 1825403 h 2177562"/>
                    <a:gd name="connsiteX8" fmla="*/ 555468 w 3543016"/>
                    <a:gd name="connsiteY8" fmla="*/ 1765245 h 2177562"/>
                    <a:gd name="connsiteX9" fmla="*/ 434949 w 3543016"/>
                    <a:gd name="connsiteY9" fmla="*/ 1727310 h 2177562"/>
                    <a:gd name="connsiteX10" fmla="*/ 219245 w 3543016"/>
                    <a:gd name="connsiteY10" fmla="*/ 1553809 h 2177562"/>
                    <a:gd name="connsiteX11" fmla="*/ 51172 w 3543016"/>
                    <a:gd name="connsiteY11" fmla="*/ 1404987 h 2177562"/>
                    <a:gd name="connsiteX12" fmla="*/ 1158077 w 3543016"/>
                    <a:gd name="connsiteY12" fmla="*/ 86326 h 2177562"/>
                    <a:gd name="connsiteX13" fmla="*/ 2746246 w 3543016"/>
                    <a:gd name="connsiteY13" fmla="*/ 211454 h 2177562"/>
                    <a:gd name="connsiteX14" fmla="*/ 3533753 w 3543016"/>
                    <a:gd name="connsiteY14" fmla="*/ 1549366 h 2177562"/>
                    <a:gd name="connsiteX15" fmla="*/ 3444766 w 3543016"/>
                    <a:gd name="connsiteY15" fmla="*/ 1696495 h 2177562"/>
                    <a:gd name="connsiteX16" fmla="*/ 3421547 w 3543016"/>
                    <a:gd name="connsiteY16" fmla="*/ 1827571 h 2177562"/>
                    <a:gd name="connsiteX17" fmla="*/ 3355388 w 3543016"/>
                    <a:gd name="connsiteY17" fmla="*/ 1851187 h 2177562"/>
                    <a:gd name="connsiteX18" fmla="*/ 3212184 w 3543016"/>
                    <a:gd name="connsiteY18" fmla="*/ 1946871 h 2177562"/>
                    <a:gd name="connsiteX19" fmla="*/ 3161164 w 3543016"/>
                    <a:gd name="connsiteY19" fmla="*/ 1911345 h 2177562"/>
                    <a:gd name="connsiteX20" fmla="*/ 3081004 w 3543016"/>
                    <a:gd name="connsiteY20" fmla="*/ 1999655 h 2177562"/>
                    <a:gd name="connsiteX21" fmla="*/ 2986630 w 3543016"/>
                    <a:gd name="connsiteY21" fmla="*/ 1983579 h 2177562"/>
                    <a:gd name="connsiteX22" fmla="*/ 2910648 w 3543016"/>
                    <a:gd name="connsiteY22" fmla="*/ 2035980 h 2177562"/>
                    <a:gd name="connsiteX23" fmla="*/ 2817405 w 3543016"/>
                    <a:gd name="connsiteY23" fmla="*/ 2033379 h 2177562"/>
                    <a:gd name="connsiteX24" fmla="*/ 2693183 w 3543016"/>
                    <a:gd name="connsiteY24" fmla="*/ 2093621 h 2177562"/>
                    <a:gd name="connsiteX25" fmla="*/ 2523526 w 3543016"/>
                    <a:gd name="connsiteY25" fmla="*/ 2108204 h 2177562"/>
                    <a:gd name="connsiteX26" fmla="*/ 2439269 w 3543016"/>
                    <a:gd name="connsiteY26" fmla="*/ 2164008 h 2177562"/>
                    <a:gd name="connsiteX27" fmla="*/ 2342982 w 3543016"/>
                    <a:gd name="connsiteY27" fmla="*/ 2136005 h 2177562"/>
                    <a:gd name="connsiteX28" fmla="*/ 2207232 w 3543016"/>
                    <a:gd name="connsiteY28" fmla="*/ 2165726 h 2177562"/>
                    <a:gd name="connsiteX29" fmla="*/ 2014004 w 3543016"/>
                    <a:gd name="connsiteY29" fmla="*/ 2169165 h 2177562"/>
                    <a:gd name="connsiteX30" fmla="*/ 1912057 w 3543016"/>
                    <a:gd name="connsiteY30" fmla="*/ 2046178 h 2177562"/>
                    <a:gd name="connsiteX31" fmla="*/ 1658591 w 3543016"/>
                    <a:gd name="connsiteY31" fmla="*/ 2136507 h 2177562"/>
                    <a:gd name="connsiteX0" fmla="*/ 1658591 w 3543016"/>
                    <a:gd name="connsiteY0" fmla="*/ 2136507 h 2177562"/>
                    <a:gd name="connsiteX1" fmla="*/ 1281963 w 3543016"/>
                    <a:gd name="connsiteY1" fmla="*/ 2058175 h 2177562"/>
                    <a:gd name="connsiteX2" fmla="*/ 1198298 w 3543016"/>
                    <a:gd name="connsiteY2" fmla="*/ 2066035 h 2177562"/>
                    <a:gd name="connsiteX3" fmla="*/ 1098608 w 3543016"/>
                    <a:gd name="connsiteY3" fmla="*/ 2012752 h 2177562"/>
                    <a:gd name="connsiteX4" fmla="*/ 927318 w 3543016"/>
                    <a:gd name="connsiteY4" fmla="*/ 1966461 h 2177562"/>
                    <a:gd name="connsiteX5" fmla="*/ 742817 w 3543016"/>
                    <a:gd name="connsiteY5" fmla="*/ 1904468 h 2177562"/>
                    <a:gd name="connsiteX6" fmla="*/ 705671 w 3543016"/>
                    <a:gd name="connsiteY6" fmla="*/ 1812801 h 2177562"/>
                    <a:gd name="connsiteX7" fmla="*/ 607032 w 3543016"/>
                    <a:gd name="connsiteY7" fmla="*/ 1825403 h 2177562"/>
                    <a:gd name="connsiteX8" fmla="*/ 555468 w 3543016"/>
                    <a:gd name="connsiteY8" fmla="*/ 1765245 h 2177562"/>
                    <a:gd name="connsiteX9" fmla="*/ 383385 w 3543016"/>
                    <a:gd name="connsiteY9" fmla="*/ 1703247 h 2177562"/>
                    <a:gd name="connsiteX10" fmla="*/ 219245 w 3543016"/>
                    <a:gd name="connsiteY10" fmla="*/ 1553809 h 2177562"/>
                    <a:gd name="connsiteX11" fmla="*/ 51172 w 3543016"/>
                    <a:gd name="connsiteY11" fmla="*/ 1404987 h 2177562"/>
                    <a:gd name="connsiteX12" fmla="*/ 1158077 w 3543016"/>
                    <a:gd name="connsiteY12" fmla="*/ 86326 h 2177562"/>
                    <a:gd name="connsiteX13" fmla="*/ 2746246 w 3543016"/>
                    <a:gd name="connsiteY13" fmla="*/ 211454 h 2177562"/>
                    <a:gd name="connsiteX14" fmla="*/ 3533753 w 3543016"/>
                    <a:gd name="connsiteY14" fmla="*/ 1549366 h 2177562"/>
                    <a:gd name="connsiteX15" fmla="*/ 3444766 w 3543016"/>
                    <a:gd name="connsiteY15" fmla="*/ 1696495 h 2177562"/>
                    <a:gd name="connsiteX16" fmla="*/ 3421547 w 3543016"/>
                    <a:gd name="connsiteY16" fmla="*/ 1827571 h 2177562"/>
                    <a:gd name="connsiteX17" fmla="*/ 3355388 w 3543016"/>
                    <a:gd name="connsiteY17" fmla="*/ 1851187 h 2177562"/>
                    <a:gd name="connsiteX18" fmla="*/ 3212184 w 3543016"/>
                    <a:gd name="connsiteY18" fmla="*/ 1946871 h 2177562"/>
                    <a:gd name="connsiteX19" fmla="*/ 3161164 w 3543016"/>
                    <a:gd name="connsiteY19" fmla="*/ 1911345 h 2177562"/>
                    <a:gd name="connsiteX20" fmla="*/ 3081004 w 3543016"/>
                    <a:gd name="connsiteY20" fmla="*/ 1999655 h 2177562"/>
                    <a:gd name="connsiteX21" fmla="*/ 2986630 w 3543016"/>
                    <a:gd name="connsiteY21" fmla="*/ 1983579 h 2177562"/>
                    <a:gd name="connsiteX22" fmla="*/ 2910648 w 3543016"/>
                    <a:gd name="connsiteY22" fmla="*/ 2035980 h 2177562"/>
                    <a:gd name="connsiteX23" fmla="*/ 2817405 w 3543016"/>
                    <a:gd name="connsiteY23" fmla="*/ 2033379 h 2177562"/>
                    <a:gd name="connsiteX24" fmla="*/ 2693183 w 3543016"/>
                    <a:gd name="connsiteY24" fmla="*/ 2093621 h 2177562"/>
                    <a:gd name="connsiteX25" fmla="*/ 2523526 w 3543016"/>
                    <a:gd name="connsiteY25" fmla="*/ 2108204 h 2177562"/>
                    <a:gd name="connsiteX26" fmla="*/ 2439269 w 3543016"/>
                    <a:gd name="connsiteY26" fmla="*/ 2164008 h 2177562"/>
                    <a:gd name="connsiteX27" fmla="*/ 2342982 w 3543016"/>
                    <a:gd name="connsiteY27" fmla="*/ 2136005 h 2177562"/>
                    <a:gd name="connsiteX28" fmla="*/ 2207232 w 3543016"/>
                    <a:gd name="connsiteY28" fmla="*/ 2165726 h 2177562"/>
                    <a:gd name="connsiteX29" fmla="*/ 2014004 w 3543016"/>
                    <a:gd name="connsiteY29" fmla="*/ 2169165 h 2177562"/>
                    <a:gd name="connsiteX30" fmla="*/ 1912057 w 3543016"/>
                    <a:gd name="connsiteY30" fmla="*/ 2046178 h 2177562"/>
                    <a:gd name="connsiteX31" fmla="*/ 1658591 w 3543016"/>
                    <a:gd name="connsiteY31" fmla="*/ 2136507 h 2177562"/>
                    <a:gd name="connsiteX0" fmla="*/ 1658591 w 3543016"/>
                    <a:gd name="connsiteY0" fmla="*/ 2136507 h 2177562"/>
                    <a:gd name="connsiteX1" fmla="*/ 1281963 w 3543016"/>
                    <a:gd name="connsiteY1" fmla="*/ 2058175 h 2177562"/>
                    <a:gd name="connsiteX2" fmla="*/ 1198298 w 3543016"/>
                    <a:gd name="connsiteY2" fmla="*/ 2066035 h 2177562"/>
                    <a:gd name="connsiteX3" fmla="*/ 1098608 w 3543016"/>
                    <a:gd name="connsiteY3" fmla="*/ 2012752 h 2177562"/>
                    <a:gd name="connsiteX4" fmla="*/ 927318 w 3543016"/>
                    <a:gd name="connsiteY4" fmla="*/ 1966461 h 2177562"/>
                    <a:gd name="connsiteX5" fmla="*/ 742817 w 3543016"/>
                    <a:gd name="connsiteY5" fmla="*/ 1904468 h 2177562"/>
                    <a:gd name="connsiteX6" fmla="*/ 705671 w 3543016"/>
                    <a:gd name="connsiteY6" fmla="*/ 1812801 h 2177562"/>
                    <a:gd name="connsiteX7" fmla="*/ 607032 w 3543016"/>
                    <a:gd name="connsiteY7" fmla="*/ 1825403 h 2177562"/>
                    <a:gd name="connsiteX8" fmla="*/ 555468 w 3543016"/>
                    <a:gd name="connsiteY8" fmla="*/ 1765245 h 2177562"/>
                    <a:gd name="connsiteX9" fmla="*/ 474684 w 3543016"/>
                    <a:gd name="connsiteY9" fmla="*/ 1799621 h 2177562"/>
                    <a:gd name="connsiteX10" fmla="*/ 383385 w 3543016"/>
                    <a:gd name="connsiteY10" fmla="*/ 1703247 h 2177562"/>
                    <a:gd name="connsiteX11" fmla="*/ 219245 w 3543016"/>
                    <a:gd name="connsiteY11" fmla="*/ 1553809 h 2177562"/>
                    <a:gd name="connsiteX12" fmla="*/ 51172 w 3543016"/>
                    <a:gd name="connsiteY12" fmla="*/ 1404987 h 2177562"/>
                    <a:gd name="connsiteX13" fmla="*/ 1158077 w 3543016"/>
                    <a:gd name="connsiteY13" fmla="*/ 86326 h 2177562"/>
                    <a:gd name="connsiteX14" fmla="*/ 2746246 w 3543016"/>
                    <a:gd name="connsiteY14" fmla="*/ 211454 h 2177562"/>
                    <a:gd name="connsiteX15" fmla="*/ 3533753 w 3543016"/>
                    <a:gd name="connsiteY15" fmla="*/ 1549366 h 2177562"/>
                    <a:gd name="connsiteX16" fmla="*/ 3444766 w 3543016"/>
                    <a:gd name="connsiteY16" fmla="*/ 1696495 h 2177562"/>
                    <a:gd name="connsiteX17" fmla="*/ 3421547 w 3543016"/>
                    <a:gd name="connsiteY17" fmla="*/ 1827571 h 2177562"/>
                    <a:gd name="connsiteX18" fmla="*/ 3355388 w 3543016"/>
                    <a:gd name="connsiteY18" fmla="*/ 1851187 h 2177562"/>
                    <a:gd name="connsiteX19" fmla="*/ 3212184 w 3543016"/>
                    <a:gd name="connsiteY19" fmla="*/ 1946871 h 2177562"/>
                    <a:gd name="connsiteX20" fmla="*/ 3161164 w 3543016"/>
                    <a:gd name="connsiteY20" fmla="*/ 1911345 h 2177562"/>
                    <a:gd name="connsiteX21" fmla="*/ 3081004 w 3543016"/>
                    <a:gd name="connsiteY21" fmla="*/ 1999655 h 2177562"/>
                    <a:gd name="connsiteX22" fmla="*/ 2986630 w 3543016"/>
                    <a:gd name="connsiteY22" fmla="*/ 1983579 h 2177562"/>
                    <a:gd name="connsiteX23" fmla="*/ 2910648 w 3543016"/>
                    <a:gd name="connsiteY23" fmla="*/ 2035980 h 2177562"/>
                    <a:gd name="connsiteX24" fmla="*/ 2817405 w 3543016"/>
                    <a:gd name="connsiteY24" fmla="*/ 2033379 h 2177562"/>
                    <a:gd name="connsiteX25" fmla="*/ 2693183 w 3543016"/>
                    <a:gd name="connsiteY25" fmla="*/ 2093621 h 2177562"/>
                    <a:gd name="connsiteX26" fmla="*/ 2523526 w 3543016"/>
                    <a:gd name="connsiteY26" fmla="*/ 2108204 h 2177562"/>
                    <a:gd name="connsiteX27" fmla="*/ 2439269 w 3543016"/>
                    <a:gd name="connsiteY27" fmla="*/ 2164008 h 2177562"/>
                    <a:gd name="connsiteX28" fmla="*/ 2342982 w 3543016"/>
                    <a:gd name="connsiteY28" fmla="*/ 2136005 h 2177562"/>
                    <a:gd name="connsiteX29" fmla="*/ 2207232 w 3543016"/>
                    <a:gd name="connsiteY29" fmla="*/ 2165726 h 2177562"/>
                    <a:gd name="connsiteX30" fmla="*/ 2014004 w 3543016"/>
                    <a:gd name="connsiteY30" fmla="*/ 2169165 h 2177562"/>
                    <a:gd name="connsiteX31" fmla="*/ 1912057 w 3543016"/>
                    <a:gd name="connsiteY31" fmla="*/ 2046178 h 2177562"/>
                    <a:gd name="connsiteX32" fmla="*/ 1658591 w 3543016"/>
                    <a:gd name="connsiteY32" fmla="*/ 2136507 h 2177562"/>
                    <a:gd name="connsiteX0" fmla="*/ 1658591 w 3543016"/>
                    <a:gd name="connsiteY0" fmla="*/ 2136507 h 2177562"/>
                    <a:gd name="connsiteX1" fmla="*/ 1281963 w 3543016"/>
                    <a:gd name="connsiteY1" fmla="*/ 2058175 h 2177562"/>
                    <a:gd name="connsiteX2" fmla="*/ 1198298 w 3543016"/>
                    <a:gd name="connsiteY2" fmla="*/ 2066035 h 2177562"/>
                    <a:gd name="connsiteX3" fmla="*/ 1098608 w 3543016"/>
                    <a:gd name="connsiteY3" fmla="*/ 2012752 h 2177562"/>
                    <a:gd name="connsiteX4" fmla="*/ 927318 w 3543016"/>
                    <a:gd name="connsiteY4" fmla="*/ 1966461 h 2177562"/>
                    <a:gd name="connsiteX5" fmla="*/ 742817 w 3543016"/>
                    <a:gd name="connsiteY5" fmla="*/ 1904468 h 2177562"/>
                    <a:gd name="connsiteX6" fmla="*/ 705671 w 3543016"/>
                    <a:gd name="connsiteY6" fmla="*/ 1812801 h 2177562"/>
                    <a:gd name="connsiteX7" fmla="*/ 607032 w 3543016"/>
                    <a:gd name="connsiteY7" fmla="*/ 1825403 h 2177562"/>
                    <a:gd name="connsiteX8" fmla="*/ 555468 w 3543016"/>
                    <a:gd name="connsiteY8" fmla="*/ 1765245 h 2177562"/>
                    <a:gd name="connsiteX9" fmla="*/ 474684 w 3543016"/>
                    <a:gd name="connsiteY9" fmla="*/ 1799621 h 2177562"/>
                    <a:gd name="connsiteX10" fmla="*/ 383385 w 3543016"/>
                    <a:gd name="connsiteY10" fmla="*/ 1703247 h 2177562"/>
                    <a:gd name="connsiteX11" fmla="*/ 219245 w 3543016"/>
                    <a:gd name="connsiteY11" fmla="*/ 1553809 h 2177562"/>
                    <a:gd name="connsiteX12" fmla="*/ 51172 w 3543016"/>
                    <a:gd name="connsiteY12" fmla="*/ 1404987 h 2177562"/>
                    <a:gd name="connsiteX13" fmla="*/ 1158077 w 3543016"/>
                    <a:gd name="connsiteY13" fmla="*/ 86326 h 2177562"/>
                    <a:gd name="connsiteX14" fmla="*/ 2746246 w 3543016"/>
                    <a:gd name="connsiteY14" fmla="*/ 211454 h 2177562"/>
                    <a:gd name="connsiteX15" fmla="*/ 3533753 w 3543016"/>
                    <a:gd name="connsiteY15" fmla="*/ 1549366 h 2177562"/>
                    <a:gd name="connsiteX16" fmla="*/ 3444766 w 3543016"/>
                    <a:gd name="connsiteY16" fmla="*/ 1696495 h 2177562"/>
                    <a:gd name="connsiteX17" fmla="*/ 3421547 w 3543016"/>
                    <a:gd name="connsiteY17" fmla="*/ 1827571 h 2177562"/>
                    <a:gd name="connsiteX18" fmla="*/ 3355388 w 3543016"/>
                    <a:gd name="connsiteY18" fmla="*/ 1851187 h 2177562"/>
                    <a:gd name="connsiteX19" fmla="*/ 3212184 w 3543016"/>
                    <a:gd name="connsiteY19" fmla="*/ 1946871 h 2177562"/>
                    <a:gd name="connsiteX20" fmla="*/ 3161164 w 3543016"/>
                    <a:gd name="connsiteY20" fmla="*/ 1911345 h 2177562"/>
                    <a:gd name="connsiteX21" fmla="*/ 3081004 w 3543016"/>
                    <a:gd name="connsiteY21" fmla="*/ 1999655 h 2177562"/>
                    <a:gd name="connsiteX22" fmla="*/ 2986630 w 3543016"/>
                    <a:gd name="connsiteY22" fmla="*/ 1983579 h 2177562"/>
                    <a:gd name="connsiteX23" fmla="*/ 2910648 w 3543016"/>
                    <a:gd name="connsiteY23" fmla="*/ 2035980 h 2177562"/>
                    <a:gd name="connsiteX24" fmla="*/ 2817405 w 3543016"/>
                    <a:gd name="connsiteY24" fmla="*/ 2033379 h 2177562"/>
                    <a:gd name="connsiteX25" fmla="*/ 2693183 w 3543016"/>
                    <a:gd name="connsiteY25" fmla="*/ 2093621 h 2177562"/>
                    <a:gd name="connsiteX26" fmla="*/ 2523526 w 3543016"/>
                    <a:gd name="connsiteY26" fmla="*/ 2108204 h 2177562"/>
                    <a:gd name="connsiteX27" fmla="*/ 2439269 w 3543016"/>
                    <a:gd name="connsiteY27" fmla="*/ 2164008 h 2177562"/>
                    <a:gd name="connsiteX28" fmla="*/ 2342982 w 3543016"/>
                    <a:gd name="connsiteY28" fmla="*/ 2136005 h 2177562"/>
                    <a:gd name="connsiteX29" fmla="*/ 2207232 w 3543016"/>
                    <a:gd name="connsiteY29" fmla="*/ 2165726 h 2177562"/>
                    <a:gd name="connsiteX30" fmla="*/ 2014004 w 3543016"/>
                    <a:gd name="connsiteY30" fmla="*/ 2169165 h 2177562"/>
                    <a:gd name="connsiteX31" fmla="*/ 1912057 w 3543016"/>
                    <a:gd name="connsiteY31" fmla="*/ 2046178 h 2177562"/>
                    <a:gd name="connsiteX32" fmla="*/ 1658591 w 3543016"/>
                    <a:gd name="connsiteY32" fmla="*/ 2136507 h 2177562"/>
                    <a:gd name="connsiteX0" fmla="*/ 1655825 w 3540250"/>
                    <a:gd name="connsiteY0" fmla="*/ 2136507 h 2177562"/>
                    <a:gd name="connsiteX1" fmla="*/ 1279197 w 3540250"/>
                    <a:gd name="connsiteY1" fmla="*/ 2058175 h 2177562"/>
                    <a:gd name="connsiteX2" fmla="*/ 1195532 w 3540250"/>
                    <a:gd name="connsiteY2" fmla="*/ 2066035 h 2177562"/>
                    <a:gd name="connsiteX3" fmla="*/ 1095842 w 3540250"/>
                    <a:gd name="connsiteY3" fmla="*/ 2012752 h 2177562"/>
                    <a:gd name="connsiteX4" fmla="*/ 924552 w 3540250"/>
                    <a:gd name="connsiteY4" fmla="*/ 1966461 h 2177562"/>
                    <a:gd name="connsiteX5" fmla="*/ 740051 w 3540250"/>
                    <a:gd name="connsiteY5" fmla="*/ 1904468 h 2177562"/>
                    <a:gd name="connsiteX6" fmla="*/ 702905 w 3540250"/>
                    <a:gd name="connsiteY6" fmla="*/ 1812801 h 2177562"/>
                    <a:gd name="connsiteX7" fmla="*/ 604266 w 3540250"/>
                    <a:gd name="connsiteY7" fmla="*/ 1825403 h 2177562"/>
                    <a:gd name="connsiteX8" fmla="*/ 552702 w 3540250"/>
                    <a:gd name="connsiteY8" fmla="*/ 1765245 h 2177562"/>
                    <a:gd name="connsiteX9" fmla="*/ 471918 w 3540250"/>
                    <a:gd name="connsiteY9" fmla="*/ 1799621 h 2177562"/>
                    <a:gd name="connsiteX10" fmla="*/ 380619 w 3540250"/>
                    <a:gd name="connsiteY10" fmla="*/ 1703247 h 2177562"/>
                    <a:gd name="connsiteX11" fmla="*/ 265663 w 3540250"/>
                    <a:gd name="connsiteY11" fmla="*/ 1674149 h 2177562"/>
                    <a:gd name="connsiteX12" fmla="*/ 216479 w 3540250"/>
                    <a:gd name="connsiteY12" fmla="*/ 1553809 h 2177562"/>
                    <a:gd name="connsiteX13" fmla="*/ 48406 w 3540250"/>
                    <a:gd name="connsiteY13" fmla="*/ 1404987 h 2177562"/>
                    <a:gd name="connsiteX14" fmla="*/ 1155311 w 3540250"/>
                    <a:gd name="connsiteY14" fmla="*/ 86326 h 2177562"/>
                    <a:gd name="connsiteX15" fmla="*/ 2743480 w 3540250"/>
                    <a:gd name="connsiteY15" fmla="*/ 211454 h 2177562"/>
                    <a:gd name="connsiteX16" fmla="*/ 3530987 w 3540250"/>
                    <a:gd name="connsiteY16" fmla="*/ 1549366 h 2177562"/>
                    <a:gd name="connsiteX17" fmla="*/ 3442000 w 3540250"/>
                    <a:gd name="connsiteY17" fmla="*/ 1696495 h 2177562"/>
                    <a:gd name="connsiteX18" fmla="*/ 3418781 w 3540250"/>
                    <a:gd name="connsiteY18" fmla="*/ 1827571 h 2177562"/>
                    <a:gd name="connsiteX19" fmla="*/ 3352622 w 3540250"/>
                    <a:gd name="connsiteY19" fmla="*/ 1851187 h 2177562"/>
                    <a:gd name="connsiteX20" fmla="*/ 3209418 w 3540250"/>
                    <a:gd name="connsiteY20" fmla="*/ 1946871 h 2177562"/>
                    <a:gd name="connsiteX21" fmla="*/ 3158398 w 3540250"/>
                    <a:gd name="connsiteY21" fmla="*/ 1911345 h 2177562"/>
                    <a:gd name="connsiteX22" fmla="*/ 3078238 w 3540250"/>
                    <a:gd name="connsiteY22" fmla="*/ 1999655 h 2177562"/>
                    <a:gd name="connsiteX23" fmla="*/ 2983864 w 3540250"/>
                    <a:gd name="connsiteY23" fmla="*/ 1983579 h 2177562"/>
                    <a:gd name="connsiteX24" fmla="*/ 2907882 w 3540250"/>
                    <a:gd name="connsiteY24" fmla="*/ 2035980 h 2177562"/>
                    <a:gd name="connsiteX25" fmla="*/ 2814639 w 3540250"/>
                    <a:gd name="connsiteY25" fmla="*/ 2033379 h 2177562"/>
                    <a:gd name="connsiteX26" fmla="*/ 2690417 w 3540250"/>
                    <a:gd name="connsiteY26" fmla="*/ 2093621 h 2177562"/>
                    <a:gd name="connsiteX27" fmla="*/ 2520760 w 3540250"/>
                    <a:gd name="connsiteY27" fmla="*/ 2108204 h 2177562"/>
                    <a:gd name="connsiteX28" fmla="*/ 2436503 w 3540250"/>
                    <a:gd name="connsiteY28" fmla="*/ 2164008 h 2177562"/>
                    <a:gd name="connsiteX29" fmla="*/ 2340216 w 3540250"/>
                    <a:gd name="connsiteY29" fmla="*/ 2136005 h 2177562"/>
                    <a:gd name="connsiteX30" fmla="*/ 2204466 w 3540250"/>
                    <a:gd name="connsiteY30" fmla="*/ 2165726 h 2177562"/>
                    <a:gd name="connsiteX31" fmla="*/ 2011238 w 3540250"/>
                    <a:gd name="connsiteY31" fmla="*/ 2169165 h 2177562"/>
                    <a:gd name="connsiteX32" fmla="*/ 1909291 w 3540250"/>
                    <a:gd name="connsiteY32" fmla="*/ 2046178 h 2177562"/>
                    <a:gd name="connsiteX33" fmla="*/ 1655825 w 3540250"/>
                    <a:gd name="connsiteY33" fmla="*/ 2136507 h 2177562"/>
                    <a:gd name="connsiteX0" fmla="*/ 1655825 w 3540250"/>
                    <a:gd name="connsiteY0" fmla="*/ 2136507 h 2177562"/>
                    <a:gd name="connsiteX1" fmla="*/ 1279197 w 3540250"/>
                    <a:gd name="connsiteY1" fmla="*/ 2058175 h 2177562"/>
                    <a:gd name="connsiteX2" fmla="*/ 1195532 w 3540250"/>
                    <a:gd name="connsiteY2" fmla="*/ 2066035 h 2177562"/>
                    <a:gd name="connsiteX3" fmla="*/ 1095842 w 3540250"/>
                    <a:gd name="connsiteY3" fmla="*/ 2012752 h 2177562"/>
                    <a:gd name="connsiteX4" fmla="*/ 924552 w 3540250"/>
                    <a:gd name="connsiteY4" fmla="*/ 1966461 h 2177562"/>
                    <a:gd name="connsiteX5" fmla="*/ 740051 w 3540250"/>
                    <a:gd name="connsiteY5" fmla="*/ 1904468 h 2177562"/>
                    <a:gd name="connsiteX6" fmla="*/ 702905 w 3540250"/>
                    <a:gd name="connsiteY6" fmla="*/ 1812801 h 2177562"/>
                    <a:gd name="connsiteX7" fmla="*/ 604266 w 3540250"/>
                    <a:gd name="connsiteY7" fmla="*/ 1825403 h 2177562"/>
                    <a:gd name="connsiteX8" fmla="*/ 552702 w 3540250"/>
                    <a:gd name="connsiteY8" fmla="*/ 1765245 h 2177562"/>
                    <a:gd name="connsiteX9" fmla="*/ 471918 w 3540250"/>
                    <a:gd name="connsiteY9" fmla="*/ 1799621 h 2177562"/>
                    <a:gd name="connsiteX10" fmla="*/ 380619 w 3540250"/>
                    <a:gd name="connsiteY10" fmla="*/ 1703247 h 2177562"/>
                    <a:gd name="connsiteX11" fmla="*/ 265663 w 3540250"/>
                    <a:gd name="connsiteY11" fmla="*/ 1674149 h 2177562"/>
                    <a:gd name="connsiteX12" fmla="*/ 216479 w 3540250"/>
                    <a:gd name="connsiteY12" fmla="*/ 1553809 h 2177562"/>
                    <a:gd name="connsiteX13" fmla="*/ 48406 w 3540250"/>
                    <a:gd name="connsiteY13" fmla="*/ 1404987 h 2177562"/>
                    <a:gd name="connsiteX14" fmla="*/ 1155311 w 3540250"/>
                    <a:gd name="connsiteY14" fmla="*/ 86326 h 2177562"/>
                    <a:gd name="connsiteX15" fmla="*/ 2743480 w 3540250"/>
                    <a:gd name="connsiteY15" fmla="*/ 211454 h 2177562"/>
                    <a:gd name="connsiteX16" fmla="*/ 3530987 w 3540250"/>
                    <a:gd name="connsiteY16" fmla="*/ 1549366 h 2177562"/>
                    <a:gd name="connsiteX17" fmla="*/ 3442000 w 3540250"/>
                    <a:gd name="connsiteY17" fmla="*/ 1696495 h 2177562"/>
                    <a:gd name="connsiteX18" fmla="*/ 3418781 w 3540250"/>
                    <a:gd name="connsiteY18" fmla="*/ 1827571 h 2177562"/>
                    <a:gd name="connsiteX19" fmla="*/ 3352622 w 3540250"/>
                    <a:gd name="connsiteY19" fmla="*/ 1851187 h 2177562"/>
                    <a:gd name="connsiteX20" fmla="*/ 3209418 w 3540250"/>
                    <a:gd name="connsiteY20" fmla="*/ 1946871 h 2177562"/>
                    <a:gd name="connsiteX21" fmla="*/ 3158398 w 3540250"/>
                    <a:gd name="connsiteY21" fmla="*/ 1911345 h 2177562"/>
                    <a:gd name="connsiteX22" fmla="*/ 3078238 w 3540250"/>
                    <a:gd name="connsiteY22" fmla="*/ 1999655 h 2177562"/>
                    <a:gd name="connsiteX23" fmla="*/ 2983864 w 3540250"/>
                    <a:gd name="connsiteY23" fmla="*/ 1983579 h 2177562"/>
                    <a:gd name="connsiteX24" fmla="*/ 2907882 w 3540250"/>
                    <a:gd name="connsiteY24" fmla="*/ 2035980 h 2177562"/>
                    <a:gd name="connsiteX25" fmla="*/ 2814639 w 3540250"/>
                    <a:gd name="connsiteY25" fmla="*/ 2033379 h 2177562"/>
                    <a:gd name="connsiteX26" fmla="*/ 2690417 w 3540250"/>
                    <a:gd name="connsiteY26" fmla="*/ 2093621 h 2177562"/>
                    <a:gd name="connsiteX27" fmla="*/ 2520760 w 3540250"/>
                    <a:gd name="connsiteY27" fmla="*/ 2108204 h 2177562"/>
                    <a:gd name="connsiteX28" fmla="*/ 2436503 w 3540250"/>
                    <a:gd name="connsiteY28" fmla="*/ 2164008 h 2177562"/>
                    <a:gd name="connsiteX29" fmla="*/ 2340216 w 3540250"/>
                    <a:gd name="connsiteY29" fmla="*/ 2136005 h 2177562"/>
                    <a:gd name="connsiteX30" fmla="*/ 2204466 w 3540250"/>
                    <a:gd name="connsiteY30" fmla="*/ 2165726 h 2177562"/>
                    <a:gd name="connsiteX31" fmla="*/ 2011238 w 3540250"/>
                    <a:gd name="connsiteY31" fmla="*/ 2169165 h 2177562"/>
                    <a:gd name="connsiteX32" fmla="*/ 1909291 w 3540250"/>
                    <a:gd name="connsiteY32" fmla="*/ 2046178 h 2177562"/>
                    <a:gd name="connsiteX33" fmla="*/ 1655825 w 3540250"/>
                    <a:gd name="connsiteY33" fmla="*/ 2136507 h 2177562"/>
                    <a:gd name="connsiteX0" fmla="*/ 1655825 w 3540250"/>
                    <a:gd name="connsiteY0" fmla="*/ 2136507 h 2177562"/>
                    <a:gd name="connsiteX1" fmla="*/ 1279197 w 3540250"/>
                    <a:gd name="connsiteY1" fmla="*/ 2058175 h 2177562"/>
                    <a:gd name="connsiteX2" fmla="*/ 1195532 w 3540250"/>
                    <a:gd name="connsiteY2" fmla="*/ 2066035 h 2177562"/>
                    <a:gd name="connsiteX3" fmla="*/ 1095842 w 3540250"/>
                    <a:gd name="connsiteY3" fmla="*/ 2012752 h 2177562"/>
                    <a:gd name="connsiteX4" fmla="*/ 924552 w 3540250"/>
                    <a:gd name="connsiteY4" fmla="*/ 1966461 h 2177562"/>
                    <a:gd name="connsiteX5" fmla="*/ 740051 w 3540250"/>
                    <a:gd name="connsiteY5" fmla="*/ 1904468 h 2177562"/>
                    <a:gd name="connsiteX6" fmla="*/ 702905 w 3540250"/>
                    <a:gd name="connsiteY6" fmla="*/ 1812801 h 2177562"/>
                    <a:gd name="connsiteX7" fmla="*/ 604266 w 3540250"/>
                    <a:gd name="connsiteY7" fmla="*/ 1825403 h 2177562"/>
                    <a:gd name="connsiteX8" fmla="*/ 552702 w 3540250"/>
                    <a:gd name="connsiteY8" fmla="*/ 1765245 h 2177562"/>
                    <a:gd name="connsiteX9" fmla="*/ 471918 w 3540250"/>
                    <a:gd name="connsiteY9" fmla="*/ 1799621 h 2177562"/>
                    <a:gd name="connsiteX10" fmla="*/ 380619 w 3540250"/>
                    <a:gd name="connsiteY10" fmla="*/ 1703247 h 2177562"/>
                    <a:gd name="connsiteX11" fmla="*/ 265663 w 3540250"/>
                    <a:gd name="connsiteY11" fmla="*/ 1674149 h 2177562"/>
                    <a:gd name="connsiteX12" fmla="*/ 216479 w 3540250"/>
                    <a:gd name="connsiteY12" fmla="*/ 1553809 h 2177562"/>
                    <a:gd name="connsiteX13" fmla="*/ 48406 w 3540250"/>
                    <a:gd name="connsiteY13" fmla="*/ 1404987 h 2177562"/>
                    <a:gd name="connsiteX14" fmla="*/ 1155311 w 3540250"/>
                    <a:gd name="connsiteY14" fmla="*/ 86326 h 2177562"/>
                    <a:gd name="connsiteX15" fmla="*/ 2743480 w 3540250"/>
                    <a:gd name="connsiteY15" fmla="*/ 211454 h 2177562"/>
                    <a:gd name="connsiteX16" fmla="*/ 3530987 w 3540250"/>
                    <a:gd name="connsiteY16" fmla="*/ 1549366 h 2177562"/>
                    <a:gd name="connsiteX17" fmla="*/ 3442000 w 3540250"/>
                    <a:gd name="connsiteY17" fmla="*/ 1696495 h 2177562"/>
                    <a:gd name="connsiteX18" fmla="*/ 3418781 w 3540250"/>
                    <a:gd name="connsiteY18" fmla="*/ 1827571 h 2177562"/>
                    <a:gd name="connsiteX19" fmla="*/ 3352622 w 3540250"/>
                    <a:gd name="connsiteY19" fmla="*/ 1851187 h 2177562"/>
                    <a:gd name="connsiteX20" fmla="*/ 3209418 w 3540250"/>
                    <a:gd name="connsiteY20" fmla="*/ 1946871 h 2177562"/>
                    <a:gd name="connsiteX21" fmla="*/ 3158398 w 3540250"/>
                    <a:gd name="connsiteY21" fmla="*/ 1911345 h 2177562"/>
                    <a:gd name="connsiteX22" fmla="*/ 3078238 w 3540250"/>
                    <a:gd name="connsiteY22" fmla="*/ 1999655 h 2177562"/>
                    <a:gd name="connsiteX23" fmla="*/ 2983864 w 3540250"/>
                    <a:gd name="connsiteY23" fmla="*/ 1983579 h 2177562"/>
                    <a:gd name="connsiteX24" fmla="*/ 2907882 w 3540250"/>
                    <a:gd name="connsiteY24" fmla="*/ 2035980 h 2177562"/>
                    <a:gd name="connsiteX25" fmla="*/ 2814639 w 3540250"/>
                    <a:gd name="connsiteY25" fmla="*/ 2033379 h 2177562"/>
                    <a:gd name="connsiteX26" fmla="*/ 2690417 w 3540250"/>
                    <a:gd name="connsiteY26" fmla="*/ 2093621 h 2177562"/>
                    <a:gd name="connsiteX27" fmla="*/ 2520760 w 3540250"/>
                    <a:gd name="connsiteY27" fmla="*/ 2108204 h 2177562"/>
                    <a:gd name="connsiteX28" fmla="*/ 2436503 w 3540250"/>
                    <a:gd name="connsiteY28" fmla="*/ 2164008 h 2177562"/>
                    <a:gd name="connsiteX29" fmla="*/ 2340216 w 3540250"/>
                    <a:gd name="connsiteY29" fmla="*/ 2136005 h 2177562"/>
                    <a:gd name="connsiteX30" fmla="*/ 2204466 w 3540250"/>
                    <a:gd name="connsiteY30" fmla="*/ 2165726 h 2177562"/>
                    <a:gd name="connsiteX31" fmla="*/ 2011238 w 3540250"/>
                    <a:gd name="connsiteY31" fmla="*/ 2169165 h 2177562"/>
                    <a:gd name="connsiteX32" fmla="*/ 1909291 w 3540250"/>
                    <a:gd name="connsiteY32" fmla="*/ 2046178 h 2177562"/>
                    <a:gd name="connsiteX33" fmla="*/ 1655825 w 3540250"/>
                    <a:gd name="connsiteY33" fmla="*/ 2136507 h 2177562"/>
                    <a:gd name="connsiteX0" fmla="*/ 1656442 w 3540867"/>
                    <a:gd name="connsiteY0" fmla="*/ 2136507 h 2177562"/>
                    <a:gd name="connsiteX1" fmla="*/ 1279814 w 3540867"/>
                    <a:gd name="connsiteY1" fmla="*/ 2058175 h 2177562"/>
                    <a:gd name="connsiteX2" fmla="*/ 1196149 w 3540867"/>
                    <a:gd name="connsiteY2" fmla="*/ 2066035 h 2177562"/>
                    <a:gd name="connsiteX3" fmla="*/ 1096459 w 3540867"/>
                    <a:gd name="connsiteY3" fmla="*/ 2012752 h 2177562"/>
                    <a:gd name="connsiteX4" fmla="*/ 925169 w 3540867"/>
                    <a:gd name="connsiteY4" fmla="*/ 1966461 h 2177562"/>
                    <a:gd name="connsiteX5" fmla="*/ 740668 w 3540867"/>
                    <a:gd name="connsiteY5" fmla="*/ 1904468 h 2177562"/>
                    <a:gd name="connsiteX6" fmla="*/ 703522 w 3540867"/>
                    <a:gd name="connsiteY6" fmla="*/ 1812801 h 2177562"/>
                    <a:gd name="connsiteX7" fmla="*/ 604883 w 3540867"/>
                    <a:gd name="connsiteY7" fmla="*/ 1825403 h 2177562"/>
                    <a:gd name="connsiteX8" fmla="*/ 553319 w 3540867"/>
                    <a:gd name="connsiteY8" fmla="*/ 1765245 h 2177562"/>
                    <a:gd name="connsiteX9" fmla="*/ 472535 w 3540867"/>
                    <a:gd name="connsiteY9" fmla="*/ 1799621 h 2177562"/>
                    <a:gd name="connsiteX10" fmla="*/ 381236 w 3540867"/>
                    <a:gd name="connsiteY10" fmla="*/ 1703247 h 2177562"/>
                    <a:gd name="connsiteX11" fmla="*/ 266280 w 3540867"/>
                    <a:gd name="connsiteY11" fmla="*/ 1674149 h 2177562"/>
                    <a:gd name="connsiteX12" fmla="*/ 211940 w 3540867"/>
                    <a:gd name="connsiteY12" fmla="*/ 1574434 h 2177562"/>
                    <a:gd name="connsiteX13" fmla="*/ 49023 w 3540867"/>
                    <a:gd name="connsiteY13" fmla="*/ 1404987 h 2177562"/>
                    <a:gd name="connsiteX14" fmla="*/ 1155928 w 3540867"/>
                    <a:gd name="connsiteY14" fmla="*/ 86326 h 2177562"/>
                    <a:gd name="connsiteX15" fmla="*/ 2744097 w 3540867"/>
                    <a:gd name="connsiteY15" fmla="*/ 211454 h 2177562"/>
                    <a:gd name="connsiteX16" fmla="*/ 3531604 w 3540867"/>
                    <a:gd name="connsiteY16" fmla="*/ 1549366 h 2177562"/>
                    <a:gd name="connsiteX17" fmla="*/ 3442617 w 3540867"/>
                    <a:gd name="connsiteY17" fmla="*/ 1696495 h 2177562"/>
                    <a:gd name="connsiteX18" fmla="*/ 3419398 w 3540867"/>
                    <a:gd name="connsiteY18" fmla="*/ 1827571 h 2177562"/>
                    <a:gd name="connsiteX19" fmla="*/ 3353239 w 3540867"/>
                    <a:gd name="connsiteY19" fmla="*/ 1851187 h 2177562"/>
                    <a:gd name="connsiteX20" fmla="*/ 3210035 w 3540867"/>
                    <a:gd name="connsiteY20" fmla="*/ 1946871 h 2177562"/>
                    <a:gd name="connsiteX21" fmla="*/ 3159015 w 3540867"/>
                    <a:gd name="connsiteY21" fmla="*/ 1911345 h 2177562"/>
                    <a:gd name="connsiteX22" fmla="*/ 3078855 w 3540867"/>
                    <a:gd name="connsiteY22" fmla="*/ 1999655 h 2177562"/>
                    <a:gd name="connsiteX23" fmla="*/ 2984481 w 3540867"/>
                    <a:gd name="connsiteY23" fmla="*/ 1983579 h 2177562"/>
                    <a:gd name="connsiteX24" fmla="*/ 2908499 w 3540867"/>
                    <a:gd name="connsiteY24" fmla="*/ 2035980 h 2177562"/>
                    <a:gd name="connsiteX25" fmla="*/ 2815256 w 3540867"/>
                    <a:gd name="connsiteY25" fmla="*/ 2033379 h 2177562"/>
                    <a:gd name="connsiteX26" fmla="*/ 2691034 w 3540867"/>
                    <a:gd name="connsiteY26" fmla="*/ 2093621 h 2177562"/>
                    <a:gd name="connsiteX27" fmla="*/ 2521377 w 3540867"/>
                    <a:gd name="connsiteY27" fmla="*/ 2108204 h 2177562"/>
                    <a:gd name="connsiteX28" fmla="*/ 2437120 w 3540867"/>
                    <a:gd name="connsiteY28" fmla="*/ 2164008 h 2177562"/>
                    <a:gd name="connsiteX29" fmla="*/ 2340833 w 3540867"/>
                    <a:gd name="connsiteY29" fmla="*/ 2136005 h 2177562"/>
                    <a:gd name="connsiteX30" fmla="*/ 2205083 w 3540867"/>
                    <a:gd name="connsiteY30" fmla="*/ 2165726 h 2177562"/>
                    <a:gd name="connsiteX31" fmla="*/ 2011855 w 3540867"/>
                    <a:gd name="connsiteY31" fmla="*/ 2169165 h 2177562"/>
                    <a:gd name="connsiteX32" fmla="*/ 1909908 w 3540867"/>
                    <a:gd name="connsiteY32" fmla="*/ 2046178 h 2177562"/>
                    <a:gd name="connsiteX33" fmla="*/ 1656442 w 3540867"/>
                    <a:gd name="connsiteY33" fmla="*/ 2136507 h 2177562"/>
                    <a:gd name="connsiteX0" fmla="*/ 1607419 w 3491844"/>
                    <a:gd name="connsiteY0" fmla="*/ 2136507 h 2177562"/>
                    <a:gd name="connsiteX1" fmla="*/ 1230791 w 3491844"/>
                    <a:gd name="connsiteY1" fmla="*/ 2058175 h 2177562"/>
                    <a:gd name="connsiteX2" fmla="*/ 1147126 w 3491844"/>
                    <a:gd name="connsiteY2" fmla="*/ 2066035 h 2177562"/>
                    <a:gd name="connsiteX3" fmla="*/ 1047436 w 3491844"/>
                    <a:gd name="connsiteY3" fmla="*/ 2012752 h 2177562"/>
                    <a:gd name="connsiteX4" fmla="*/ 876146 w 3491844"/>
                    <a:gd name="connsiteY4" fmla="*/ 1966461 h 2177562"/>
                    <a:gd name="connsiteX5" fmla="*/ 691645 w 3491844"/>
                    <a:gd name="connsiteY5" fmla="*/ 1904468 h 2177562"/>
                    <a:gd name="connsiteX6" fmla="*/ 654499 w 3491844"/>
                    <a:gd name="connsiteY6" fmla="*/ 1812801 h 2177562"/>
                    <a:gd name="connsiteX7" fmla="*/ 555860 w 3491844"/>
                    <a:gd name="connsiteY7" fmla="*/ 1825403 h 2177562"/>
                    <a:gd name="connsiteX8" fmla="*/ 504296 w 3491844"/>
                    <a:gd name="connsiteY8" fmla="*/ 1765245 h 2177562"/>
                    <a:gd name="connsiteX9" fmla="*/ 423512 w 3491844"/>
                    <a:gd name="connsiteY9" fmla="*/ 1799621 h 2177562"/>
                    <a:gd name="connsiteX10" fmla="*/ 332213 w 3491844"/>
                    <a:gd name="connsiteY10" fmla="*/ 1703247 h 2177562"/>
                    <a:gd name="connsiteX11" fmla="*/ 217257 w 3491844"/>
                    <a:gd name="connsiteY11" fmla="*/ 1674149 h 2177562"/>
                    <a:gd name="connsiteX12" fmla="*/ 162917 w 3491844"/>
                    <a:gd name="connsiteY12" fmla="*/ 1574434 h 2177562"/>
                    <a:gd name="connsiteX13" fmla="*/ 0 w 3491844"/>
                    <a:gd name="connsiteY13" fmla="*/ 1404987 h 2177562"/>
                    <a:gd name="connsiteX14" fmla="*/ 1106905 w 3491844"/>
                    <a:gd name="connsiteY14" fmla="*/ 86326 h 2177562"/>
                    <a:gd name="connsiteX15" fmla="*/ 2695074 w 3491844"/>
                    <a:gd name="connsiteY15" fmla="*/ 211454 h 2177562"/>
                    <a:gd name="connsiteX16" fmla="*/ 3482581 w 3491844"/>
                    <a:gd name="connsiteY16" fmla="*/ 1549366 h 2177562"/>
                    <a:gd name="connsiteX17" fmla="*/ 3393594 w 3491844"/>
                    <a:gd name="connsiteY17" fmla="*/ 1696495 h 2177562"/>
                    <a:gd name="connsiteX18" fmla="*/ 3370375 w 3491844"/>
                    <a:gd name="connsiteY18" fmla="*/ 1827571 h 2177562"/>
                    <a:gd name="connsiteX19" fmla="*/ 3304216 w 3491844"/>
                    <a:gd name="connsiteY19" fmla="*/ 1851187 h 2177562"/>
                    <a:gd name="connsiteX20" fmla="*/ 3161012 w 3491844"/>
                    <a:gd name="connsiteY20" fmla="*/ 1946871 h 2177562"/>
                    <a:gd name="connsiteX21" fmla="*/ 3109992 w 3491844"/>
                    <a:gd name="connsiteY21" fmla="*/ 1911345 h 2177562"/>
                    <a:gd name="connsiteX22" fmla="*/ 3029832 w 3491844"/>
                    <a:gd name="connsiteY22" fmla="*/ 1999655 h 2177562"/>
                    <a:gd name="connsiteX23" fmla="*/ 2935458 w 3491844"/>
                    <a:gd name="connsiteY23" fmla="*/ 1983579 h 2177562"/>
                    <a:gd name="connsiteX24" fmla="*/ 2859476 w 3491844"/>
                    <a:gd name="connsiteY24" fmla="*/ 2035980 h 2177562"/>
                    <a:gd name="connsiteX25" fmla="*/ 2766233 w 3491844"/>
                    <a:gd name="connsiteY25" fmla="*/ 2033379 h 2177562"/>
                    <a:gd name="connsiteX26" fmla="*/ 2642011 w 3491844"/>
                    <a:gd name="connsiteY26" fmla="*/ 2093621 h 2177562"/>
                    <a:gd name="connsiteX27" fmla="*/ 2472354 w 3491844"/>
                    <a:gd name="connsiteY27" fmla="*/ 2108204 h 2177562"/>
                    <a:gd name="connsiteX28" fmla="*/ 2388097 w 3491844"/>
                    <a:gd name="connsiteY28" fmla="*/ 2164008 h 2177562"/>
                    <a:gd name="connsiteX29" fmla="*/ 2291810 w 3491844"/>
                    <a:gd name="connsiteY29" fmla="*/ 2136005 h 2177562"/>
                    <a:gd name="connsiteX30" fmla="*/ 2156060 w 3491844"/>
                    <a:gd name="connsiteY30" fmla="*/ 2165726 h 2177562"/>
                    <a:gd name="connsiteX31" fmla="*/ 1962832 w 3491844"/>
                    <a:gd name="connsiteY31" fmla="*/ 2169165 h 2177562"/>
                    <a:gd name="connsiteX32" fmla="*/ 1860885 w 3491844"/>
                    <a:gd name="connsiteY32" fmla="*/ 2046178 h 2177562"/>
                    <a:gd name="connsiteX33" fmla="*/ 1607419 w 3491844"/>
                    <a:gd name="connsiteY33" fmla="*/ 2136507 h 2177562"/>
                    <a:gd name="connsiteX0" fmla="*/ 1609662 w 3494087"/>
                    <a:gd name="connsiteY0" fmla="*/ 2136507 h 2177562"/>
                    <a:gd name="connsiteX1" fmla="*/ 1233034 w 3494087"/>
                    <a:gd name="connsiteY1" fmla="*/ 2058175 h 2177562"/>
                    <a:gd name="connsiteX2" fmla="*/ 1149369 w 3494087"/>
                    <a:gd name="connsiteY2" fmla="*/ 2066035 h 2177562"/>
                    <a:gd name="connsiteX3" fmla="*/ 1049679 w 3494087"/>
                    <a:gd name="connsiteY3" fmla="*/ 2012752 h 2177562"/>
                    <a:gd name="connsiteX4" fmla="*/ 878389 w 3494087"/>
                    <a:gd name="connsiteY4" fmla="*/ 1966461 h 2177562"/>
                    <a:gd name="connsiteX5" fmla="*/ 693888 w 3494087"/>
                    <a:gd name="connsiteY5" fmla="*/ 1904468 h 2177562"/>
                    <a:gd name="connsiteX6" fmla="*/ 656742 w 3494087"/>
                    <a:gd name="connsiteY6" fmla="*/ 1812801 h 2177562"/>
                    <a:gd name="connsiteX7" fmla="*/ 558103 w 3494087"/>
                    <a:gd name="connsiteY7" fmla="*/ 1825403 h 2177562"/>
                    <a:gd name="connsiteX8" fmla="*/ 506539 w 3494087"/>
                    <a:gd name="connsiteY8" fmla="*/ 1765245 h 2177562"/>
                    <a:gd name="connsiteX9" fmla="*/ 425755 w 3494087"/>
                    <a:gd name="connsiteY9" fmla="*/ 1799621 h 2177562"/>
                    <a:gd name="connsiteX10" fmla="*/ 334456 w 3494087"/>
                    <a:gd name="connsiteY10" fmla="*/ 1703247 h 2177562"/>
                    <a:gd name="connsiteX11" fmla="*/ 219500 w 3494087"/>
                    <a:gd name="connsiteY11" fmla="*/ 1674149 h 2177562"/>
                    <a:gd name="connsiteX12" fmla="*/ 165160 w 3494087"/>
                    <a:gd name="connsiteY12" fmla="*/ 1574434 h 2177562"/>
                    <a:gd name="connsiteX13" fmla="*/ 2243 w 3494087"/>
                    <a:gd name="connsiteY13" fmla="*/ 1404987 h 2177562"/>
                    <a:gd name="connsiteX14" fmla="*/ 1109148 w 3494087"/>
                    <a:gd name="connsiteY14" fmla="*/ 86326 h 2177562"/>
                    <a:gd name="connsiteX15" fmla="*/ 2697317 w 3494087"/>
                    <a:gd name="connsiteY15" fmla="*/ 211454 h 2177562"/>
                    <a:gd name="connsiteX16" fmla="*/ 3484824 w 3494087"/>
                    <a:gd name="connsiteY16" fmla="*/ 1549366 h 2177562"/>
                    <a:gd name="connsiteX17" fmla="*/ 3395837 w 3494087"/>
                    <a:gd name="connsiteY17" fmla="*/ 1696495 h 2177562"/>
                    <a:gd name="connsiteX18" fmla="*/ 3372618 w 3494087"/>
                    <a:gd name="connsiteY18" fmla="*/ 1827571 h 2177562"/>
                    <a:gd name="connsiteX19" fmla="*/ 3306459 w 3494087"/>
                    <a:gd name="connsiteY19" fmla="*/ 1851187 h 2177562"/>
                    <a:gd name="connsiteX20" fmla="*/ 3163255 w 3494087"/>
                    <a:gd name="connsiteY20" fmla="*/ 1946871 h 2177562"/>
                    <a:gd name="connsiteX21" fmla="*/ 3112235 w 3494087"/>
                    <a:gd name="connsiteY21" fmla="*/ 1911345 h 2177562"/>
                    <a:gd name="connsiteX22" fmla="*/ 3032075 w 3494087"/>
                    <a:gd name="connsiteY22" fmla="*/ 1999655 h 2177562"/>
                    <a:gd name="connsiteX23" fmla="*/ 2937701 w 3494087"/>
                    <a:gd name="connsiteY23" fmla="*/ 1983579 h 2177562"/>
                    <a:gd name="connsiteX24" fmla="*/ 2861719 w 3494087"/>
                    <a:gd name="connsiteY24" fmla="*/ 2035980 h 2177562"/>
                    <a:gd name="connsiteX25" fmla="*/ 2768476 w 3494087"/>
                    <a:gd name="connsiteY25" fmla="*/ 2033379 h 2177562"/>
                    <a:gd name="connsiteX26" fmla="*/ 2644254 w 3494087"/>
                    <a:gd name="connsiteY26" fmla="*/ 2093621 h 2177562"/>
                    <a:gd name="connsiteX27" fmla="*/ 2474597 w 3494087"/>
                    <a:gd name="connsiteY27" fmla="*/ 2108204 h 2177562"/>
                    <a:gd name="connsiteX28" fmla="*/ 2390340 w 3494087"/>
                    <a:gd name="connsiteY28" fmla="*/ 2164008 h 2177562"/>
                    <a:gd name="connsiteX29" fmla="*/ 2294053 w 3494087"/>
                    <a:gd name="connsiteY29" fmla="*/ 2136005 h 2177562"/>
                    <a:gd name="connsiteX30" fmla="*/ 2158303 w 3494087"/>
                    <a:gd name="connsiteY30" fmla="*/ 2165726 h 2177562"/>
                    <a:gd name="connsiteX31" fmla="*/ 1965075 w 3494087"/>
                    <a:gd name="connsiteY31" fmla="*/ 2169165 h 2177562"/>
                    <a:gd name="connsiteX32" fmla="*/ 1863128 w 3494087"/>
                    <a:gd name="connsiteY32" fmla="*/ 2046178 h 2177562"/>
                    <a:gd name="connsiteX33" fmla="*/ 1609662 w 3494087"/>
                    <a:gd name="connsiteY33" fmla="*/ 2136507 h 2177562"/>
                    <a:gd name="connsiteX0" fmla="*/ 1609662 w 3494087"/>
                    <a:gd name="connsiteY0" fmla="*/ 2138198 h 2179253"/>
                    <a:gd name="connsiteX1" fmla="*/ 1233034 w 3494087"/>
                    <a:gd name="connsiteY1" fmla="*/ 2059866 h 2179253"/>
                    <a:gd name="connsiteX2" fmla="*/ 1149369 w 3494087"/>
                    <a:gd name="connsiteY2" fmla="*/ 2067726 h 2179253"/>
                    <a:gd name="connsiteX3" fmla="*/ 1049679 w 3494087"/>
                    <a:gd name="connsiteY3" fmla="*/ 2014443 h 2179253"/>
                    <a:gd name="connsiteX4" fmla="*/ 878389 w 3494087"/>
                    <a:gd name="connsiteY4" fmla="*/ 1968152 h 2179253"/>
                    <a:gd name="connsiteX5" fmla="*/ 693888 w 3494087"/>
                    <a:gd name="connsiteY5" fmla="*/ 1906159 h 2179253"/>
                    <a:gd name="connsiteX6" fmla="*/ 656742 w 3494087"/>
                    <a:gd name="connsiteY6" fmla="*/ 1814492 h 2179253"/>
                    <a:gd name="connsiteX7" fmla="*/ 558103 w 3494087"/>
                    <a:gd name="connsiteY7" fmla="*/ 1827094 h 2179253"/>
                    <a:gd name="connsiteX8" fmla="*/ 506539 w 3494087"/>
                    <a:gd name="connsiteY8" fmla="*/ 1766936 h 2179253"/>
                    <a:gd name="connsiteX9" fmla="*/ 425755 w 3494087"/>
                    <a:gd name="connsiteY9" fmla="*/ 1801312 h 2179253"/>
                    <a:gd name="connsiteX10" fmla="*/ 334456 w 3494087"/>
                    <a:gd name="connsiteY10" fmla="*/ 1704938 h 2179253"/>
                    <a:gd name="connsiteX11" fmla="*/ 219500 w 3494087"/>
                    <a:gd name="connsiteY11" fmla="*/ 1675840 h 2179253"/>
                    <a:gd name="connsiteX12" fmla="*/ 165160 w 3494087"/>
                    <a:gd name="connsiteY12" fmla="*/ 1576125 h 2179253"/>
                    <a:gd name="connsiteX13" fmla="*/ 2243 w 3494087"/>
                    <a:gd name="connsiteY13" fmla="*/ 1406678 h 2179253"/>
                    <a:gd name="connsiteX14" fmla="*/ 1109148 w 3494087"/>
                    <a:gd name="connsiteY14" fmla="*/ 88017 h 2179253"/>
                    <a:gd name="connsiteX15" fmla="*/ 2697317 w 3494087"/>
                    <a:gd name="connsiteY15" fmla="*/ 213145 h 2179253"/>
                    <a:gd name="connsiteX16" fmla="*/ 3484824 w 3494087"/>
                    <a:gd name="connsiteY16" fmla="*/ 1551057 h 2179253"/>
                    <a:gd name="connsiteX17" fmla="*/ 3395837 w 3494087"/>
                    <a:gd name="connsiteY17" fmla="*/ 1698186 h 2179253"/>
                    <a:gd name="connsiteX18" fmla="*/ 3372618 w 3494087"/>
                    <a:gd name="connsiteY18" fmla="*/ 1829262 h 2179253"/>
                    <a:gd name="connsiteX19" fmla="*/ 3306459 w 3494087"/>
                    <a:gd name="connsiteY19" fmla="*/ 1852878 h 2179253"/>
                    <a:gd name="connsiteX20" fmla="*/ 3163255 w 3494087"/>
                    <a:gd name="connsiteY20" fmla="*/ 1948562 h 2179253"/>
                    <a:gd name="connsiteX21" fmla="*/ 3112235 w 3494087"/>
                    <a:gd name="connsiteY21" fmla="*/ 1913036 h 2179253"/>
                    <a:gd name="connsiteX22" fmla="*/ 3032075 w 3494087"/>
                    <a:gd name="connsiteY22" fmla="*/ 2001346 h 2179253"/>
                    <a:gd name="connsiteX23" fmla="*/ 2937701 w 3494087"/>
                    <a:gd name="connsiteY23" fmla="*/ 1985270 h 2179253"/>
                    <a:gd name="connsiteX24" fmla="*/ 2861719 w 3494087"/>
                    <a:gd name="connsiteY24" fmla="*/ 2037671 h 2179253"/>
                    <a:gd name="connsiteX25" fmla="*/ 2768476 w 3494087"/>
                    <a:gd name="connsiteY25" fmla="*/ 2035070 h 2179253"/>
                    <a:gd name="connsiteX26" fmla="*/ 2644254 w 3494087"/>
                    <a:gd name="connsiteY26" fmla="*/ 2095312 h 2179253"/>
                    <a:gd name="connsiteX27" fmla="*/ 2474597 w 3494087"/>
                    <a:gd name="connsiteY27" fmla="*/ 2109895 h 2179253"/>
                    <a:gd name="connsiteX28" fmla="*/ 2390340 w 3494087"/>
                    <a:gd name="connsiteY28" fmla="*/ 2165699 h 2179253"/>
                    <a:gd name="connsiteX29" fmla="*/ 2294053 w 3494087"/>
                    <a:gd name="connsiteY29" fmla="*/ 2137696 h 2179253"/>
                    <a:gd name="connsiteX30" fmla="*/ 2158303 w 3494087"/>
                    <a:gd name="connsiteY30" fmla="*/ 2167417 h 2179253"/>
                    <a:gd name="connsiteX31" fmla="*/ 1965075 w 3494087"/>
                    <a:gd name="connsiteY31" fmla="*/ 2170856 h 2179253"/>
                    <a:gd name="connsiteX32" fmla="*/ 1863128 w 3494087"/>
                    <a:gd name="connsiteY32" fmla="*/ 2047869 h 2179253"/>
                    <a:gd name="connsiteX33" fmla="*/ 1609662 w 3494087"/>
                    <a:gd name="connsiteY33" fmla="*/ 2138198 h 2179253"/>
                    <a:gd name="connsiteX0" fmla="*/ 1609662 w 3494087"/>
                    <a:gd name="connsiteY0" fmla="*/ 2101693 h 2142748"/>
                    <a:gd name="connsiteX1" fmla="*/ 1233034 w 3494087"/>
                    <a:gd name="connsiteY1" fmla="*/ 2023361 h 2142748"/>
                    <a:gd name="connsiteX2" fmla="*/ 1149369 w 3494087"/>
                    <a:gd name="connsiteY2" fmla="*/ 2031221 h 2142748"/>
                    <a:gd name="connsiteX3" fmla="*/ 1049679 w 3494087"/>
                    <a:gd name="connsiteY3" fmla="*/ 1977938 h 2142748"/>
                    <a:gd name="connsiteX4" fmla="*/ 878389 w 3494087"/>
                    <a:gd name="connsiteY4" fmla="*/ 1931647 h 2142748"/>
                    <a:gd name="connsiteX5" fmla="*/ 693888 w 3494087"/>
                    <a:gd name="connsiteY5" fmla="*/ 1869654 h 2142748"/>
                    <a:gd name="connsiteX6" fmla="*/ 656742 w 3494087"/>
                    <a:gd name="connsiteY6" fmla="*/ 1777987 h 2142748"/>
                    <a:gd name="connsiteX7" fmla="*/ 558103 w 3494087"/>
                    <a:gd name="connsiteY7" fmla="*/ 1790589 h 2142748"/>
                    <a:gd name="connsiteX8" fmla="*/ 506539 w 3494087"/>
                    <a:gd name="connsiteY8" fmla="*/ 1730431 h 2142748"/>
                    <a:gd name="connsiteX9" fmla="*/ 425755 w 3494087"/>
                    <a:gd name="connsiteY9" fmla="*/ 1764807 h 2142748"/>
                    <a:gd name="connsiteX10" fmla="*/ 334456 w 3494087"/>
                    <a:gd name="connsiteY10" fmla="*/ 1668433 h 2142748"/>
                    <a:gd name="connsiteX11" fmla="*/ 219500 w 3494087"/>
                    <a:gd name="connsiteY11" fmla="*/ 1639335 h 2142748"/>
                    <a:gd name="connsiteX12" fmla="*/ 165160 w 3494087"/>
                    <a:gd name="connsiteY12" fmla="*/ 1539620 h 2142748"/>
                    <a:gd name="connsiteX13" fmla="*/ 2243 w 3494087"/>
                    <a:gd name="connsiteY13" fmla="*/ 1370173 h 2142748"/>
                    <a:gd name="connsiteX14" fmla="*/ 1109148 w 3494087"/>
                    <a:gd name="connsiteY14" fmla="*/ 51512 h 2142748"/>
                    <a:gd name="connsiteX15" fmla="*/ 2697317 w 3494087"/>
                    <a:gd name="connsiteY15" fmla="*/ 176640 h 2142748"/>
                    <a:gd name="connsiteX16" fmla="*/ 3484824 w 3494087"/>
                    <a:gd name="connsiteY16" fmla="*/ 1514552 h 2142748"/>
                    <a:gd name="connsiteX17" fmla="*/ 3395837 w 3494087"/>
                    <a:gd name="connsiteY17" fmla="*/ 1661681 h 2142748"/>
                    <a:gd name="connsiteX18" fmla="*/ 3372618 w 3494087"/>
                    <a:gd name="connsiteY18" fmla="*/ 1792757 h 2142748"/>
                    <a:gd name="connsiteX19" fmla="*/ 3306459 w 3494087"/>
                    <a:gd name="connsiteY19" fmla="*/ 1816373 h 2142748"/>
                    <a:gd name="connsiteX20" fmla="*/ 3163255 w 3494087"/>
                    <a:gd name="connsiteY20" fmla="*/ 1912057 h 2142748"/>
                    <a:gd name="connsiteX21" fmla="*/ 3112235 w 3494087"/>
                    <a:gd name="connsiteY21" fmla="*/ 1876531 h 2142748"/>
                    <a:gd name="connsiteX22" fmla="*/ 3032075 w 3494087"/>
                    <a:gd name="connsiteY22" fmla="*/ 1964841 h 2142748"/>
                    <a:gd name="connsiteX23" fmla="*/ 2937701 w 3494087"/>
                    <a:gd name="connsiteY23" fmla="*/ 1948765 h 2142748"/>
                    <a:gd name="connsiteX24" fmla="*/ 2861719 w 3494087"/>
                    <a:gd name="connsiteY24" fmla="*/ 2001166 h 2142748"/>
                    <a:gd name="connsiteX25" fmla="*/ 2768476 w 3494087"/>
                    <a:gd name="connsiteY25" fmla="*/ 1998565 h 2142748"/>
                    <a:gd name="connsiteX26" fmla="*/ 2644254 w 3494087"/>
                    <a:gd name="connsiteY26" fmla="*/ 2058807 h 2142748"/>
                    <a:gd name="connsiteX27" fmla="*/ 2474597 w 3494087"/>
                    <a:gd name="connsiteY27" fmla="*/ 2073390 h 2142748"/>
                    <a:gd name="connsiteX28" fmla="*/ 2390340 w 3494087"/>
                    <a:gd name="connsiteY28" fmla="*/ 2129194 h 2142748"/>
                    <a:gd name="connsiteX29" fmla="*/ 2294053 w 3494087"/>
                    <a:gd name="connsiteY29" fmla="*/ 2101191 h 2142748"/>
                    <a:gd name="connsiteX30" fmla="*/ 2158303 w 3494087"/>
                    <a:gd name="connsiteY30" fmla="*/ 2130912 h 2142748"/>
                    <a:gd name="connsiteX31" fmla="*/ 1965075 w 3494087"/>
                    <a:gd name="connsiteY31" fmla="*/ 2134351 h 2142748"/>
                    <a:gd name="connsiteX32" fmla="*/ 1863128 w 3494087"/>
                    <a:gd name="connsiteY32" fmla="*/ 2011364 h 2142748"/>
                    <a:gd name="connsiteX33" fmla="*/ 1609662 w 3494087"/>
                    <a:gd name="connsiteY33" fmla="*/ 2101693 h 2142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494087" h="2142748">
                      <a:moveTo>
                        <a:pt x="1609662" y="2101693"/>
                      </a:moveTo>
                      <a:cubicBezTo>
                        <a:pt x="1225803" y="2178243"/>
                        <a:pt x="1500937" y="2145281"/>
                        <a:pt x="1233034" y="2023361"/>
                      </a:cubicBezTo>
                      <a:cubicBezTo>
                        <a:pt x="1156032" y="2006746"/>
                        <a:pt x="1208476" y="2046507"/>
                        <a:pt x="1149369" y="2031221"/>
                      </a:cubicBezTo>
                      <a:cubicBezTo>
                        <a:pt x="1115086" y="2026802"/>
                        <a:pt x="1094842" y="1994534"/>
                        <a:pt x="1049679" y="1977938"/>
                      </a:cubicBezTo>
                      <a:cubicBezTo>
                        <a:pt x="1004516" y="1961342"/>
                        <a:pt x="930239" y="1954278"/>
                        <a:pt x="878389" y="1931647"/>
                      </a:cubicBezTo>
                      <a:cubicBezTo>
                        <a:pt x="826539" y="1909016"/>
                        <a:pt x="730829" y="1895264"/>
                        <a:pt x="693888" y="1869654"/>
                      </a:cubicBezTo>
                      <a:cubicBezTo>
                        <a:pt x="656947" y="1844044"/>
                        <a:pt x="683097" y="1799472"/>
                        <a:pt x="656742" y="1777987"/>
                      </a:cubicBezTo>
                      <a:cubicBezTo>
                        <a:pt x="630387" y="1756502"/>
                        <a:pt x="587147" y="1795077"/>
                        <a:pt x="558103" y="1790589"/>
                      </a:cubicBezTo>
                      <a:cubicBezTo>
                        <a:pt x="529059" y="1786101"/>
                        <a:pt x="528597" y="1744181"/>
                        <a:pt x="506539" y="1730431"/>
                      </a:cubicBezTo>
                      <a:cubicBezTo>
                        <a:pt x="484481" y="1716681"/>
                        <a:pt x="454435" y="1775140"/>
                        <a:pt x="425755" y="1764807"/>
                      </a:cubicBezTo>
                      <a:cubicBezTo>
                        <a:pt x="371293" y="1752755"/>
                        <a:pt x="377029" y="1699948"/>
                        <a:pt x="334456" y="1668433"/>
                      </a:cubicBezTo>
                      <a:cubicBezTo>
                        <a:pt x="289767" y="1646089"/>
                        <a:pt x="260607" y="1677992"/>
                        <a:pt x="219500" y="1639335"/>
                      </a:cubicBezTo>
                      <a:cubicBezTo>
                        <a:pt x="192143" y="1614429"/>
                        <a:pt x="204807" y="1576173"/>
                        <a:pt x="165160" y="1539620"/>
                      </a:cubicBezTo>
                      <a:cubicBezTo>
                        <a:pt x="125513" y="1503067"/>
                        <a:pt x="-19695" y="1427719"/>
                        <a:pt x="2243" y="1370173"/>
                      </a:cubicBezTo>
                      <a:cubicBezTo>
                        <a:pt x="31119" y="930620"/>
                        <a:pt x="387253" y="471815"/>
                        <a:pt x="1109148" y="51512"/>
                      </a:cubicBezTo>
                      <a:cubicBezTo>
                        <a:pt x="1298828" y="-55352"/>
                        <a:pt x="2478011" y="12605"/>
                        <a:pt x="2697317" y="176640"/>
                      </a:cubicBezTo>
                      <a:cubicBezTo>
                        <a:pt x="3278041" y="680363"/>
                        <a:pt x="3549102" y="1370164"/>
                        <a:pt x="3484824" y="1514552"/>
                      </a:cubicBezTo>
                      <a:cubicBezTo>
                        <a:pt x="3441682" y="1650910"/>
                        <a:pt x="3414538" y="1615314"/>
                        <a:pt x="3395837" y="1661681"/>
                      </a:cubicBezTo>
                      <a:cubicBezTo>
                        <a:pt x="3377136" y="1708048"/>
                        <a:pt x="3388087" y="1764110"/>
                        <a:pt x="3372618" y="1792757"/>
                      </a:cubicBezTo>
                      <a:cubicBezTo>
                        <a:pt x="3357149" y="1821404"/>
                        <a:pt x="3341353" y="1796490"/>
                        <a:pt x="3306459" y="1816373"/>
                      </a:cubicBezTo>
                      <a:cubicBezTo>
                        <a:pt x="3271565" y="1836256"/>
                        <a:pt x="3196485" y="1892577"/>
                        <a:pt x="3163255" y="1912057"/>
                      </a:cubicBezTo>
                      <a:cubicBezTo>
                        <a:pt x="3130025" y="1931537"/>
                        <a:pt x="3138395" y="1869452"/>
                        <a:pt x="3112235" y="1876531"/>
                      </a:cubicBezTo>
                      <a:cubicBezTo>
                        <a:pt x="3086075" y="1883610"/>
                        <a:pt x="3060305" y="1962255"/>
                        <a:pt x="3032075" y="1964841"/>
                      </a:cubicBezTo>
                      <a:cubicBezTo>
                        <a:pt x="3005564" y="1977740"/>
                        <a:pt x="2987561" y="1945359"/>
                        <a:pt x="2937701" y="1948765"/>
                      </a:cubicBezTo>
                      <a:cubicBezTo>
                        <a:pt x="2915343" y="1952171"/>
                        <a:pt x="2923440" y="1993153"/>
                        <a:pt x="2861719" y="2001166"/>
                      </a:cubicBezTo>
                      <a:cubicBezTo>
                        <a:pt x="2834374" y="2014336"/>
                        <a:pt x="2804720" y="1988958"/>
                        <a:pt x="2768476" y="1998565"/>
                      </a:cubicBezTo>
                      <a:cubicBezTo>
                        <a:pt x="2732232" y="2008172"/>
                        <a:pt x="2697531" y="2064670"/>
                        <a:pt x="2644254" y="2058807"/>
                      </a:cubicBezTo>
                      <a:cubicBezTo>
                        <a:pt x="2590977" y="2052944"/>
                        <a:pt x="2516916" y="2069966"/>
                        <a:pt x="2474597" y="2073390"/>
                      </a:cubicBezTo>
                      <a:cubicBezTo>
                        <a:pt x="2432278" y="2076814"/>
                        <a:pt x="2420431" y="2124561"/>
                        <a:pt x="2390340" y="2129194"/>
                      </a:cubicBezTo>
                      <a:cubicBezTo>
                        <a:pt x="2351655" y="2133827"/>
                        <a:pt x="2348315" y="2105488"/>
                        <a:pt x="2294053" y="2101191"/>
                      </a:cubicBezTo>
                      <a:cubicBezTo>
                        <a:pt x="2253375" y="2090305"/>
                        <a:pt x="2196518" y="2138849"/>
                        <a:pt x="2158303" y="2130912"/>
                      </a:cubicBezTo>
                      <a:cubicBezTo>
                        <a:pt x="2120088" y="2122975"/>
                        <a:pt x="2070704" y="2091539"/>
                        <a:pt x="1965075" y="2134351"/>
                      </a:cubicBezTo>
                      <a:cubicBezTo>
                        <a:pt x="1917885" y="2125599"/>
                        <a:pt x="1943668" y="1988494"/>
                        <a:pt x="1863128" y="2011364"/>
                      </a:cubicBezTo>
                      <a:cubicBezTo>
                        <a:pt x="1551911" y="2109221"/>
                        <a:pt x="1719077" y="2130610"/>
                        <a:pt x="1609662" y="2101693"/>
                      </a:cubicBezTo>
                      <a:close/>
                    </a:path>
                  </a:pathLst>
                </a:cu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25" name="Freeform: Shape 124">
                  <a:extLst>
                    <a:ext uri="{FF2B5EF4-FFF2-40B4-BE49-F238E27FC236}">
                      <a16:creationId xmlns:a16="http://schemas.microsoft.com/office/drawing/2014/main" id="{F50802A9-78D5-4250-B237-9CC4D31DA5CB}"/>
                    </a:ext>
                  </a:extLst>
                </p:cNvPr>
                <p:cNvSpPr/>
                <p:nvPr/>
              </p:nvSpPr>
              <p:spPr>
                <a:xfrm>
                  <a:off x="10175049" y="2405270"/>
                  <a:ext cx="841225" cy="1991139"/>
                </a:xfrm>
                <a:custGeom>
                  <a:avLst/>
                  <a:gdLst>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04191 w 824947"/>
                    <a:gd name="connsiteY5" fmla="*/ 1265582 h 1991139"/>
                    <a:gd name="connsiteX6" fmla="*/ 453887 w 824947"/>
                    <a:gd name="connsiteY6" fmla="*/ 1434547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304800 w 824947"/>
                    <a:gd name="connsiteY14" fmla="*/ 1338469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04191 w 824947"/>
                    <a:gd name="connsiteY5" fmla="*/ 1265582 h 1991139"/>
                    <a:gd name="connsiteX6" fmla="*/ 453887 w 824947"/>
                    <a:gd name="connsiteY6" fmla="*/ 1434547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304800 w 824947"/>
                    <a:gd name="connsiteY14" fmla="*/ 1338469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04191 w 824947"/>
                    <a:gd name="connsiteY5" fmla="*/ 1265582 h 1991139"/>
                    <a:gd name="connsiteX6" fmla="*/ 453887 w 824947"/>
                    <a:gd name="connsiteY6" fmla="*/ 1434547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304800 w 824947"/>
                    <a:gd name="connsiteY14" fmla="*/ 1338469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53887 w 824947"/>
                    <a:gd name="connsiteY6" fmla="*/ 1434547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304800 w 824947"/>
                    <a:gd name="connsiteY14" fmla="*/ 1338469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53887 w 824947"/>
                    <a:gd name="connsiteY6" fmla="*/ 1434547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304800 w 824947"/>
                    <a:gd name="connsiteY14" fmla="*/ 1338469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53887 w 824947"/>
                    <a:gd name="connsiteY6" fmla="*/ 1434547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304800 w 824947"/>
                    <a:gd name="connsiteY14" fmla="*/ 1338469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31985 w 824947"/>
                    <a:gd name="connsiteY6" fmla="*/ 1469225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304800 w 824947"/>
                    <a:gd name="connsiteY14" fmla="*/ 1338469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31985 w 824947"/>
                    <a:gd name="connsiteY6" fmla="*/ 1469225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304800 w 824947"/>
                    <a:gd name="connsiteY14" fmla="*/ 1338469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31985 w 824947"/>
                    <a:gd name="connsiteY6" fmla="*/ 1469225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304800 w 824947"/>
                    <a:gd name="connsiteY14" fmla="*/ 1338469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31985 w 824947"/>
                    <a:gd name="connsiteY6" fmla="*/ 1469225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304800 w 824947"/>
                    <a:gd name="connsiteY14" fmla="*/ 1338469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31985 w 824947"/>
                    <a:gd name="connsiteY6" fmla="*/ 1469225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277423 w 824947"/>
                    <a:gd name="connsiteY14" fmla="*/ 1332994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31985 w 824947"/>
                    <a:gd name="connsiteY6" fmla="*/ 1469225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38406 w 824947"/>
                    <a:gd name="connsiteY13" fmla="*/ 1460239 h 1991139"/>
                    <a:gd name="connsiteX14" fmla="*/ 277423 w 824947"/>
                    <a:gd name="connsiteY14" fmla="*/ 1332994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31985 w 824947"/>
                    <a:gd name="connsiteY6" fmla="*/ 1469225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38406 w 824947"/>
                    <a:gd name="connsiteY13" fmla="*/ 1460239 h 1991139"/>
                    <a:gd name="connsiteX14" fmla="*/ 277423 w 824947"/>
                    <a:gd name="connsiteY14" fmla="*/ 1332994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31985 w 824947"/>
                    <a:gd name="connsiteY6" fmla="*/ 1469225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38406 w 824947"/>
                    <a:gd name="connsiteY13" fmla="*/ 1460239 h 1991139"/>
                    <a:gd name="connsiteX14" fmla="*/ 277423 w 824947"/>
                    <a:gd name="connsiteY14" fmla="*/ 1332994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7532 w 827532"/>
                    <a:gd name="connsiteY0" fmla="*/ 0 h 1991139"/>
                    <a:gd name="connsiteX1" fmla="*/ 814280 w 827532"/>
                    <a:gd name="connsiteY1" fmla="*/ 301487 h 1991139"/>
                    <a:gd name="connsiteX2" fmla="*/ 595619 w 827532"/>
                    <a:gd name="connsiteY2" fmla="*/ 616226 h 1991139"/>
                    <a:gd name="connsiteX3" fmla="*/ 82098 w 827532"/>
                    <a:gd name="connsiteY3" fmla="*/ 1080052 h 1991139"/>
                    <a:gd name="connsiteX4" fmla="*/ 145046 w 827532"/>
                    <a:gd name="connsiteY4" fmla="*/ 1239078 h 1991139"/>
                    <a:gd name="connsiteX5" fmla="*/ 423202 w 827532"/>
                    <a:gd name="connsiteY5" fmla="*/ 1294785 h 1991139"/>
                    <a:gd name="connsiteX6" fmla="*/ 434570 w 827532"/>
                    <a:gd name="connsiteY6" fmla="*/ 1469225 h 1991139"/>
                    <a:gd name="connsiteX7" fmla="*/ 284193 w 827532"/>
                    <a:gd name="connsiteY7" fmla="*/ 1623391 h 1991139"/>
                    <a:gd name="connsiteX8" fmla="*/ 237811 w 827532"/>
                    <a:gd name="connsiteY8" fmla="*/ 1845365 h 1991139"/>
                    <a:gd name="connsiteX9" fmla="*/ 148359 w 827532"/>
                    <a:gd name="connsiteY9" fmla="*/ 1991139 h 1991139"/>
                    <a:gd name="connsiteX10" fmla="*/ 138419 w 827532"/>
                    <a:gd name="connsiteY10" fmla="*/ 1921565 h 1991139"/>
                    <a:gd name="connsiteX11" fmla="*/ 204680 w 827532"/>
                    <a:gd name="connsiteY11" fmla="*/ 1825487 h 1991139"/>
                    <a:gd name="connsiteX12" fmla="*/ 181489 w 827532"/>
                    <a:gd name="connsiteY12" fmla="*/ 1613452 h 1991139"/>
                    <a:gd name="connsiteX13" fmla="*/ 340991 w 827532"/>
                    <a:gd name="connsiteY13" fmla="*/ 1460239 h 1991139"/>
                    <a:gd name="connsiteX14" fmla="*/ 280008 w 827532"/>
                    <a:gd name="connsiteY14" fmla="*/ 1332994 h 1991139"/>
                    <a:gd name="connsiteX15" fmla="*/ 52280 w 827532"/>
                    <a:gd name="connsiteY15" fmla="*/ 1311965 h 1991139"/>
                    <a:gd name="connsiteX16" fmla="*/ 2585 w 827532"/>
                    <a:gd name="connsiteY16" fmla="*/ 1080052 h 1991139"/>
                    <a:gd name="connsiteX17" fmla="*/ 704950 w 827532"/>
                    <a:gd name="connsiteY17" fmla="*/ 347869 h 1991139"/>
                    <a:gd name="connsiteX18" fmla="*/ 734767 w 827532"/>
                    <a:gd name="connsiteY18" fmla="*/ 231913 h 1991139"/>
                    <a:gd name="connsiteX19" fmla="*/ 612185 w 827532"/>
                    <a:gd name="connsiteY19" fmla="*/ 29817 h 1991139"/>
                    <a:gd name="connsiteX20" fmla="*/ 827532 w 827532"/>
                    <a:gd name="connsiteY20" fmla="*/ 0 h 1991139"/>
                    <a:gd name="connsiteX0" fmla="*/ 845053 w 845053"/>
                    <a:gd name="connsiteY0" fmla="*/ 0 h 1991139"/>
                    <a:gd name="connsiteX1" fmla="*/ 831801 w 845053"/>
                    <a:gd name="connsiteY1" fmla="*/ 301487 h 1991139"/>
                    <a:gd name="connsiteX2" fmla="*/ 613140 w 845053"/>
                    <a:gd name="connsiteY2" fmla="*/ 616226 h 1991139"/>
                    <a:gd name="connsiteX3" fmla="*/ 99619 w 845053"/>
                    <a:gd name="connsiteY3" fmla="*/ 1080052 h 1991139"/>
                    <a:gd name="connsiteX4" fmla="*/ 162567 w 845053"/>
                    <a:gd name="connsiteY4" fmla="*/ 1239078 h 1991139"/>
                    <a:gd name="connsiteX5" fmla="*/ 440723 w 845053"/>
                    <a:gd name="connsiteY5" fmla="*/ 1294785 h 1991139"/>
                    <a:gd name="connsiteX6" fmla="*/ 452091 w 845053"/>
                    <a:gd name="connsiteY6" fmla="*/ 1469225 h 1991139"/>
                    <a:gd name="connsiteX7" fmla="*/ 301714 w 845053"/>
                    <a:gd name="connsiteY7" fmla="*/ 1623391 h 1991139"/>
                    <a:gd name="connsiteX8" fmla="*/ 255332 w 845053"/>
                    <a:gd name="connsiteY8" fmla="*/ 1845365 h 1991139"/>
                    <a:gd name="connsiteX9" fmla="*/ 165880 w 845053"/>
                    <a:gd name="connsiteY9" fmla="*/ 1991139 h 1991139"/>
                    <a:gd name="connsiteX10" fmla="*/ 155940 w 845053"/>
                    <a:gd name="connsiteY10" fmla="*/ 1921565 h 1991139"/>
                    <a:gd name="connsiteX11" fmla="*/ 222201 w 845053"/>
                    <a:gd name="connsiteY11" fmla="*/ 1825487 h 1991139"/>
                    <a:gd name="connsiteX12" fmla="*/ 199010 w 845053"/>
                    <a:gd name="connsiteY12" fmla="*/ 1613452 h 1991139"/>
                    <a:gd name="connsiteX13" fmla="*/ 358512 w 845053"/>
                    <a:gd name="connsiteY13" fmla="*/ 1460239 h 1991139"/>
                    <a:gd name="connsiteX14" fmla="*/ 297529 w 845053"/>
                    <a:gd name="connsiteY14" fmla="*/ 1332994 h 1991139"/>
                    <a:gd name="connsiteX15" fmla="*/ 69801 w 845053"/>
                    <a:gd name="connsiteY15" fmla="*/ 1311965 h 1991139"/>
                    <a:gd name="connsiteX16" fmla="*/ 20106 w 845053"/>
                    <a:gd name="connsiteY16" fmla="*/ 1080052 h 1991139"/>
                    <a:gd name="connsiteX17" fmla="*/ 722471 w 845053"/>
                    <a:gd name="connsiteY17" fmla="*/ 347869 h 1991139"/>
                    <a:gd name="connsiteX18" fmla="*/ 752288 w 845053"/>
                    <a:gd name="connsiteY18" fmla="*/ 231913 h 1991139"/>
                    <a:gd name="connsiteX19" fmla="*/ 629706 w 845053"/>
                    <a:gd name="connsiteY19" fmla="*/ 29817 h 1991139"/>
                    <a:gd name="connsiteX20" fmla="*/ 845053 w 845053"/>
                    <a:gd name="connsiteY20" fmla="*/ 0 h 1991139"/>
                    <a:gd name="connsiteX0" fmla="*/ 827356 w 827356"/>
                    <a:gd name="connsiteY0" fmla="*/ 0 h 1991139"/>
                    <a:gd name="connsiteX1" fmla="*/ 814104 w 827356"/>
                    <a:gd name="connsiteY1" fmla="*/ 301487 h 1991139"/>
                    <a:gd name="connsiteX2" fmla="*/ 595443 w 827356"/>
                    <a:gd name="connsiteY2" fmla="*/ 616226 h 1991139"/>
                    <a:gd name="connsiteX3" fmla="*/ 81922 w 827356"/>
                    <a:gd name="connsiteY3" fmla="*/ 1080052 h 1991139"/>
                    <a:gd name="connsiteX4" fmla="*/ 144870 w 827356"/>
                    <a:gd name="connsiteY4" fmla="*/ 1239078 h 1991139"/>
                    <a:gd name="connsiteX5" fmla="*/ 423026 w 827356"/>
                    <a:gd name="connsiteY5" fmla="*/ 1294785 h 1991139"/>
                    <a:gd name="connsiteX6" fmla="*/ 434394 w 827356"/>
                    <a:gd name="connsiteY6" fmla="*/ 1469225 h 1991139"/>
                    <a:gd name="connsiteX7" fmla="*/ 284017 w 827356"/>
                    <a:gd name="connsiteY7" fmla="*/ 1623391 h 1991139"/>
                    <a:gd name="connsiteX8" fmla="*/ 237635 w 827356"/>
                    <a:gd name="connsiteY8" fmla="*/ 1845365 h 1991139"/>
                    <a:gd name="connsiteX9" fmla="*/ 148183 w 827356"/>
                    <a:gd name="connsiteY9" fmla="*/ 1991139 h 1991139"/>
                    <a:gd name="connsiteX10" fmla="*/ 138243 w 827356"/>
                    <a:gd name="connsiteY10" fmla="*/ 1921565 h 1991139"/>
                    <a:gd name="connsiteX11" fmla="*/ 204504 w 827356"/>
                    <a:gd name="connsiteY11" fmla="*/ 1825487 h 1991139"/>
                    <a:gd name="connsiteX12" fmla="*/ 181313 w 827356"/>
                    <a:gd name="connsiteY12" fmla="*/ 1613452 h 1991139"/>
                    <a:gd name="connsiteX13" fmla="*/ 340815 w 827356"/>
                    <a:gd name="connsiteY13" fmla="*/ 1460239 h 1991139"/>
                    <a:gd name="connsiteX14" fmla="*/ 279832 w 827356"/>
                    <a:gd name="connsiteY14" fmla="*/ 1332994 h 1991139"/>
                    <a:gd name="connsiteX15" fmla="*/ 52104 w 827356"/>
                    <a:gd name="connsiteY15" fmla="*/ 1311965 h 1991139"/>
                    <a:gd name="connsiteX16" fmla="*/ 37087 w 827356"/>
                    <a:gd name="connsiteY16" fmla="*/ 1032598 h 1991139"/>
                    <a:gd name="connsiteX17" fmla="*/ 704774 w 827356"/>
                    <a:gd name="connsiteY17" fmla="*/ 347869 h 1991139"/>
                    <a:gd name="connsiteX18" fmla="*/ 734591 w 827356"/>
                    <a:gd name="connsiteY18" fmla="*/ 231913 h 1991139"/>
                    <a:gd name="connsiteX19" fmla="*/ 612009 w 827356"/>
                    <a:gd name="connsiteY19" fmla="*/ 29817 h 1991139"/>
                    <a:gd name="connsiteX20" fmla="*/ 827356 w 827356"/>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88760 w 834194"/>
                    <a:gd name="connsiteY3" fmla="*/ 1080052 h 1991139"/>
                    <a:gd name="connsiteX4" fmla="*/ 151708 w 834194"/>
                    <a:gd name="connsiteY4" fmla="*/ 1239078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1 w 834194"/>
                    <a:gd name="connsiteY12" fmla="*/ 1613452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88760 w 834194"/>
                    <a:gd name="connsiteY3" fmla="*/ 1080052 h 1991139"/>
                    <a:gd name="connsiteX4" fmla="*/ 151708 w 834194"/>
                    <a:gd name="connsiteY4" fmla="*/ 1239078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1 w 834194"/>
                    <a:gd name="connsiteY12" fmla="*/ 1613452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151708 w 834194"/>
                    <a:gd name="connsiteY4" fmla="*/ 1239078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1 w 834194"/>
                    <a:gd name="connsiteY12" fmla="*/ 1613452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151708 w 834194"/>
                    <a:gd name="connsiteY4" fmla="*/ 1239078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1 w 834194"/>
                    <a:gd name="connsiteY12" fmla="*/ 1613452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151708 w 834194"/>
                    <a:gd name="connsiteY4" fmla="*/ 1239078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1 w 834194"/>
                    <a:gd name="connsiteY12" fmla="*/ 1613452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1 w 834194"/>
                    <a:gd name="connsiteY12" fmla="*/ 1613452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1 w 834194"/>
                    <a:gd name="connsiteY12" fmla="*/ 1613452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1 w 834194"/>
                    <a:gd name="connsiteY12" fmla="*/ 1613452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1 w 834194"/>
                    <a:gd name="connsiteY12" fmla="*/ 1613452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9976 w 834194"/>
                    <a:gd name="connsiteY12" fmla="*/ 1640830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9976 w 834194"/>
                    <a:gd name="connsiteY12" fmla="*/ 1640830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874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594980 w 834194"/>
                    <a:gd name="connsiteY2" fmla="*/ 608925 h 1991139"/>
                    <a:gd name="connsiteX3" fmla="*/ 125263 w 834194"/>
                    <a:gd name="connsiteY3" fmla="*/ 1049024 h 1991139"/>
                    <a:gd name="connsiteX4" fmla="*/ 210112 w 834194"/>
                    <a:gd name="connsiteY4" fmla="*/ 1250029 h 1991139"/>
                    <a:gd name="connsiteX5" fmla="*/ 429864 w 834194"/>
                    <a:gd name="connsiteY5" fmla="*/ 12874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594980 w 834194"/>
                    <a:gd name="connsiteY2" fmla="*/ 608925 h 1991139"/>
                    <a:gd name="connsiteX3" fmla="*/ 125263 w 834194"/>
                    <a:gd name="connsiteY3" fmla="*/ 1049024 h 1991139"/>
                    <a:gd name="connsiteX4" fmla="*/ 210112 w 834194"/>
                    <a:gd name="connsiteY4" fmla="*/ 1250029 h 1991139"/>
                    <a:gd name="connsiteX5" fmla="*/ 429864 w 834194"/>
                    <a:gd name="connsiteY5" fmla="*/ 12874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41225"/>
                    <a:gd name="connsiteY0" fmla="*/ 0 h 1991139"/>
                    <a:gd name="connsiteX1" fmla="*/ 820942 w 841225"/>
                    <a:gd name="connsiteY1" fmla="*/ 301487 h 1991139"/>
                    <a:gd name="connsiteX2" fmla="*/ 594980 w 841225"/>
                    <a:gd name="connsiteY2" fmla="*/ 608925 h 1991139"/>
                    <a:gd name="connsiteX3" fmla="*/ 125263 w 841225"/>
                    <a:gd name="connsiteY3" fmla="*/ 1049024 h 1991139"/>
                    <a:gd name="connsiteX4" fmla="*/ 210112 w 841225"/>
                    <a:gd name="connsiteY4" fmla="*/ 1250029 h 1991139"/>
                    <a:gd name="connsiteX5" fmla="*/ 429864 w 841225"/>
                    <a:gd name="connsiteY5" fmla="*/ 1287485 h 1991139"/>
                    <a:gd name="connsiteX6" fmla="*/ 441232 w 841225"/>
                    <a:gd name="connsiteY6" fmla="*/ 1469225 h 1991139"/>
                    <a:gd name="connsiteX7" fmla="*/ 290855 w 841225"/>
                    <a:gd name="connsiteY7" fmla="*/ 1623391 h 1991139"/>
                    <a:gd name="connsiteX8" fmla="*/ 255424 w 841225"/>
                    <a:gd name="connsiteY8" fmla="*/ 1847190 h 1991139"/>
                    <a:gd name="connsiteX9" fmla="*/ 155021 w 841225"/>
                    <a:gd name="connsiteY9" fmla="*/ 1991139 h 1991139"/>
                    <a:gd name="connsiteX10" fmla="*/ 145081 w 841225"/>
                    <a:gd name="connsiteY10" fmla="*/ 1921565 h 1991139"/>
                    <a:gd name="connsiteX11" fmla="*/ 211342 w 841225"/>
                    <a:gd name="connsiteY11" fmla="*/ 1825487 h 1991139"/>
                    <a:gd name="connsiteX12" fmla="*/ 188150 w 841225"/>
                    <a:gd name="connsiteY12" fmla="*/ 1679158 h 1991139"/>
                    <a:gd name="connsiteX13" fmla="*/ 347653 w 841225"/>
                    <a:gd name="connsiteY13" fmla="*/ 1460239 h 1991139"/>
                    <a:gd name="connsiteX14" fmla="*/ 286670 w 841225"/>
                    <a:gd name="connsiteY14" fmla="*/ 1332994 h 1991139"/>
                    <a:gd name="connsiteX15" fmla="*/ 58942 w 841225"/>
                    <a:gd name="connsiteY15" fmla="*/ 1311965 h 1991139"/>
                    <a:gd name="connsiteX16" fmla="*/ 43925 w 841225"/>
                    <a:gd name="connsiteY16" fmla="*/ 1032598 h 1991139"/>
                    <a:gd name="connsiteX17" fmla="*/ 711612 w 841225"/>
                    <a:gd name="connsiteY17" fmla="*/ 347869 h 1991139"/>
                    <a:gd name="connsiteX18" fmla="*/ 741429 w 841225"/>
                    <a:gd name="connsiteY18" fmla="*/ 231913 h 1991139"/>
                    <a:gd name="connsiteX19" fmla="*/ 618847 w 841225"/>
                    <a:gd name="connsiteY19" fmla="*/ 29817 h 1991139"/>
                    <a:gd name="connsiteX20" fmla="*/ 834194 w 841225"/>
                    <a:gd name="connsiteY20" fmla="*/ 0 h 1991139"/>
                    <a:gd name="connsiteX0" fmla="*/ 834194 w 841225"/>
                    <a:gd name="connsiteY0" fmla="*/ 0 h 1991139"/>
                    <a:gd name="connsiteX1" fmla="*/ 820942 w 841225"/>
                    <a:gd name="connsiteY1" fmla="*/ 301487 h 1991139"/>
                    <a:gd name="connsiteX2" fmla="*/ 594980 w 841225"/>
                    <a:gd name="connsiteY2" fmla="*/ 608925 h 1991139"/>
                    <a:gd name="connsiteX3" fmla="*/ 125263 w 841225"/>
                    <a:gd name="connsiteY3" fmla="*/ 1049024 h 1991139"/>
                    <a:gd name="connsiteX4" fmla="*/ 210112 w 841225"/>
                    <a:gd name="connsiteY4" fmla="*/ 1250029 h 1991139"/>
                    <a:gd name="connsiteX5" fmla="*/ 429864 w 841225"/>
                    <a:gd name="connsiteY5" fmla="*/ 1287485 h 1991139"/>
                    <a:gd name="connsiteX6" fmla="*/ 441232 w 841225"/>
                    <a:gd name="connsiteY6" fmla="*/ 1469225 h 1991139"/>
                    <a:gd name="connsiteX7" fmla="*/ 290855 w 841225"/>
                    <a:gd name="connsiteY7" fmla="*/ 1623391 h 1991139"/>
                    <a:gd name="connsiteX8" fmla="*/ 255424 w 841225"/>
                    <a:gd name="connsiteY8" fmla="*/ 1847190 h 1991139"/>
                    <a:gd name="connsiteX9" fmla="*/ 155021 w 841225"/>
                    <a:gd name="connsiteY9" fmla="*/ 1991139 h 1991139"/>
                    <a:gd name="connsiteX10" fmla="*/ 145081 w 841225"/>
                    <a:gd name="connsiteY10" fmla="*/ 1921565 h 1991139"/>
                    <a:gd name="connsiteX11" fmla="*/ 211342 w 841225"/>
                    <a:gd name="connsiteY11" fmla="*/ 1825487 h 1991139"/>
                    <a:gd name="connsiteX12" fmla="*/ 188150 w 841225"/>
                    <a:gd name="connsiteY12" fmla="*/ 1679158 h 1991139"/>
                    <a:gd name="connsiteX13" fmla="*/ 347653 w 841225"/>
                    <a:gd name="connsiteY13" fmla="*/ 1460239 h 1991139"/>
                    <a:gd name="connsiteX14" fmla="*/ 286670 w 841225"/>
                    <a:gd name="connsiteY14" fmla="*/ 1332994 h 1991139"/>
                    <a:gd name="connsiteX15" fmla="*/ 58942 w 841225"/>
                    <a:gd name="connsiteY15" fmla="*/ 1311965 h 1991139"/>
                    <a:gd name="connsiteX16" fmla="*/ 43925 w 841225"/>
                    <a:gd name="connsiteY16" fmla="*/ 1032598 h 1991139"/>
                    <a:gd name="connsiteX17" fmla="*/ 711612 w 841225"/>
                    <a:gd name="connsiteY17" fmla="*/ 347869 h 1991139"/>
                    <a:gd name="connsiteX18" fmla="*/ 741429 w 841225"/>
                    <a:gd name="connsiteY18" fmla="*/ 231913 h 1991139"/>
                    <a:gd name="connsiteX19" fmla="*/ 618847 w 841225"/>
                    <a:gd name="connsiteY19" fmla="*/ 29817 h 1991139"/>
                    <a:gd name="connsiteX20" fmla="*/ 834194 w 841225"/>
                    <a:gd name="connsiteY20" fmla="*/ 0 h 1991139"/>
                    <a:gd name="connsiteX0" fmla="*/ 834194 w 841225"/>
                    <a:gd name="connsiteY0" fmla="*/ 0 h 1991139"/>
                    <a:gd name="connsiteX1" fmla="*/ 820942 w 841225"/>
                    <a:gd name="connsiteY1" fmla="*/ 301487 h 1991139"/>
                    <a:gd name="connsiteX2" fmla="*/ 594980 w 841225"/>
                    <a:gd name="connsiteY2" fmla="*/ 608925 h 1991139"/>
                    <a:gd name="connsiteX3" fmla="*/ 125263 w 841225"/>
                    <a:gd name="connsiteY3" fmla="*/ 1049024 h 1991139"/>
                    <a:gd name="connsiteX4" fmla="*/ 210112 w 841225"/>
                    <a:gd name="connsiteY4" fmla="*/ 1250029 h 1991139"/>
                    <a:gd name="connsiteX5" fmla="*/ 429864 w 841225"/>
                    <a:gd name="connsiteY5" fmla="*/ 1287485 h 1991139"/>
                    <a:gd name="connsiteX6" fmla="*/ 441232 w 841225"/>
                    <a:gd name="connsiteY6" fmla="*/ 1469225 h 1991139"/>
                    <a:gd name="connsiteX7" fmla="*/ 290855 w 841225"/>
                    <a:gd name="connsiteY7" fmla="*/ 1623391 h 1991139"/>
                    <a:gd name="connsiteX8" fmla="*/ 255424 w 841225"/>
                    <a:gd name="connsiteY8" fmla="*/ 1847190 h 1991139"/>
                    <a:gd name="connsiteX9" fmla="*/ 155021 w 841225"/>
                    <a:gd name="connsiteY9" fmla="*/ 1991139 h 1991139"/>
                    <a:gd name="connsiteX10" fmla="*/ 145081 w 841225"/>
                    <a:gd name="connsiteY10" fmla="*/ 1921565 h 1991139"/>
                    <a:gd name="connsiteX11" fmla="*/ 211342 w 841225"/>
                    <a:gd name="connsiteY11" fmla="*/ 1825487 h 1991139"/>
                    <a:gd name="connsiteX12" fmla="*/ 188150 w 841225"/>
                    <a:gd name="connsiteY12" fmla="*/ 1679158 h 1991139"/>
                    <a:gd name="connsiteX13" fmla="*/ 347653 w 841225"/>
                    <a:gd name="connsiteY13" fmla="*/ 1460239 h 1991139"/>
                    <a:gd name="connsiteX14" fmla="*/ 286670 w 841225"/>
                    <a:gd name="connsiteY14" fmla="*/ 1332994 h 1991139"/>
                    <a:gd name="connsiteX15" fmla="*/ 58942 w 841225"/>
                    <a:gd name="connsiteY15" fmla="*/ 1311965 h 1991139"/>
                    <a:gd name="connsiteX16" fmla="*/ 43925 w 841225"/>
                    <a:gd name="connsiteY16" fmla="*/ 1032598 h 1991139"/>
                    <a:gd name="connsiteX17" fmla="*/ 711612 w 841225"/>
                    <a:gd name="connsiteY17" fmla="*/ 347869 h 1991139"/>
                    <a:gd name="connsiteX18" fmla="*/ 741429 w 841225"/>
                    <a:gd name="connsiteY18" fmla="*/ 231913 h 1991139"/>
                    <a:gd name="connsiteX19" fmla="*/ 618847 w 841225"/>
                    <a:gd name="connsiteY19" fmla="*/ 29817 h 1991139"/>
                    <a:gd name="connsiteX20" fmla="*/ 834194 w 841225"/>
                    <a:gd name="connsiteY20" fmla="*/ 0 h 1991139"/>
                    <a:gd name="connsiteX0" fmla="*/ 834194 w 841225"/>
                    <a:gd name="connsiteY0" fmla="*/ 0 h 1991139"/>
                    <a:gd name="connsiteX1" fmla="*/ 820942 w 841225"/>
                    <a:gd name="connsiteY1" fmla="*/ 301487 h 1991139"/>
                    <a:gd name="connsiteX2" fmla="*/ 594980 w 841225"/>
                    <a:gd name="connsiteY2" fmla="*/ 608925 h 1991139"/>
                    <a:gd name="connsiteX3" fmla="*/ 125263 w 841225"/>
                    <a:gd name="connsiteY3" fmla="*/ 1049024 h 1991139"/>
                    <a:gd name="connsiteX4" fmla="*/ 210112 w 841225"/>
                    <a:gd name="connsiteY4" fmla="*/ 1250029 h 1991139"/>
                    <a:gd name="connsiteX5" fmla="*/ 429864 w 841225"/>
                    <a:gd name="connsiteY5" fmla="*/ 1287485 h 1991139"/>
                    <a:gd name="connsiteX6" fmla="*/ 441232 w 841225"/>
                    <a:gd name="connsiteY6" fmla="*/ 1469225 h 1991139"/>
                    <a:gd name="connsiteX7" fmla="*/ 290855 w 841225"/>
                    <a:gd name="connsiteY7" fmla="*/ 1623391 h 1991139"/>
                    <a:gd name="connsiteX8" fmla="*/ 255424 w 841225"/>
                    <a:gd name="connsiteY8" fmla="*/ 1847190 h 1991139"/>
                    <a:gd name="connsiteX9" fmla="*/ 155021 w 841225"/>
                    <a:gd name="connsiteY9" fmla="*/ 1991139 h 1991139"/>
                    <a:gd name="connsiteX10" fmla="*/ 145081 w 841225"/>
                    <a:gd name="connsiteY10" fmla="*/ 1921565 h 1991139"/>
                    <a:gd name="connsiteX11" fmla="*/ 211342 w 841225"/>
                    <a:gd name="connsiteY11" fmla="*/ 1825487 h 1991139"/>
                    <a:gd name="connsiteX12" fmla="*/ 188150 w 841225"/>
                    <a:gd name="connsiteY12" fmla="*/ 1679158 h 1991139"/>
                    <a:gd name="connsiteX13" fmla="*/ 347653 w 841225"/>
                    <a:gd name="connsiteY13" fmla="*/ 1460239 h 1991139"/>
                    <a:gd name="connsiteX14" fmla="*/ 286670 w 841225"/>
                    <a:gd name="connsiteY14" fmla="*/ 1332994 h 1991139"/>
                    <a:gd name="connsiteX15" fmla="*/ 58942 w 841225"/>
                    <a:gd name="connsiteY15" fmla="*/ 1311965 h 1991139"/>
                    <a:gd name="connsiteX16" fmla="*/ 43925 w 841225"/>
                    <a:gd name="connsiteY16" fmla="*/ 1032598 h 1991139"/>
                    <a:gd name="connsiteX17" fmla="*/ 711612 w 841225"/>
                    <a:gd name="connsiteY17" fmla="*/ 347869 h 1991139"/>
                    <a:gd name="connsiteX18" fmla="*/ 723178 w 841225"/>
                    <a:gd name="connsiteY18" fmla="*/ 195410 h 1991139"/>
                    <a:gd name="connsiteX19" fmla="*/ 618847 w 841225"/>
                    <a:gd name="connsiteY19" fmla="*/ 29817 h 1991139"/>
                    <a:gd name="connsiteX20" fmla="*/ 834194 w 841225"/>
                    <a:gd name="connsiteY20" fmla="*/ 0 h 1991139"/>
                    <a:gd name="connsiteX0" fmla="*/ 834194 w 841225"/>
                    <a:gd name="connsiteY0" fmla="*/ 0 h 1991139"/>
                    <a:gd name="connsiteX1" fmla="*/ 820942 w 841225"/>
                    <a:gd name="connsiteY1" fmla="*/ 301487 h 1991139"/>
                    <a:gd name="connsiteX2" fmla="*/ 594980 w 841225"/>
                    <a:gd name="connsiteY2" fmla="*/ 608925 h 1991139"/>
                    <a:gd name="connsiteX3" fmla="*/ 125263 w 841225"/>
                    <a:gd name="connsiteY3" fmla="*/ 1049024 h 1991139"/>
                    <a:gd name="connsiteX4" fmla="*/ 210112 w 841225"/>
                    <a:gd name="connsiteY4" fmla="*/ 1250029 h 1991139"/>
                    <a:gd name="connsiteX5" fmla="*/ 429864 w 841225"/>
                    <a:gd name="connsiteY5" fmla="*/ 1287485 h 1991139"/>
                    <a:gd name="connsiteX6" fmla="*/ 441232 w 841225"/>
                    <a:gd name="connsiteY6" fmla="*/ 1469225 h 1991139"/>
                    <a:gd name="connsiteX7" fmla="*/ 290855 w 841225"/>
                    <a:gd name="connsiteY7" fmla="*/ 1623391 h 1991139"/>
                    <a:gd name="connsiteX8" fmla="*/ 255424 w 841225"/>
                    <a:gd name="connsiteY8" fmla="*/ 1847190 h 1991139"/>
                    <a:gd name="connsiteX9" fmla="*/ 155021 w 841225"/>
                    <a:gd name="connsiteY9" fmla="*/ 1991139 h 1991139"/>
                    <a:gd name="connsiteX10" fmla="*/ 145081 w 841225"/>
                    <a:gd name="connsiteY10" fmla="*/ 1921565 h 1991139"/>
                    <a:gd name="connsiteX11" fmla="*/ 211342 w 841225"/>
                    <a:gd name="connsiteY11" fmla="*/ 1825487 h 1991139"/>
                    <a:gd name="connsiteX12" fmla="*/ 188150 w 841225"/>
                    <a:gd name="connsiteY12" fmla="*/ 1679158 h 1991139"/>
                    <a:gd name="connsiteX13" fmla="*/ 347653 w 841225"/>
                    <a:gd name="connsiteY13" fmla="*/ 1460239 h 1991139"/>
                    <a:gd name="connsiteX14" fmla="*/ 286670 w 841225"/>
                    <a:gd name="connsiteY14" fmla="*/ 1332994 h 1991139"/>
                    <a:gd name="connsiteX15" fmla="*/ 58942 w 841225"/>
                    <a:gd name="connsiteY15" fmla="*/ 1311965 h 1991139"/>
                    <a:gd name="connsiteX16" fmla="*/ 43925 w 841225"/>
                    <a:gd name="connsiteY16" fmla="*/ 1032598 h 1991139"/>
                    <a:gd name="connsiteX17" fmla="*/ 711612 w 841225"/>
                    <a:gd name="connsiteY17" fmla="*/ 347869 h 1991139"/>
                    <a:gd name="connsiteX18" fmla="*/ 723178 w 841225"/>
                    <a:gd name="connsiteY18" fmla="*/ 195410 h 1991139"/>
                    <a:gd name="connsiteX19" fmla="*/ 618847 w 841225"/>
                    <a:gd name="connsiteY19" fmla="*/ 29817 h 1991139"/>
                    <a:gd name="connsiteX20" fmla="*/ 834194 w 841225"/>
                    <a:gd name="connsiteY20" fmla="*/ 0 h 1991139"/>
                    <a:gd name="connsiteX0" fmla="*/ 834194 w 841225"/>
                    <a:gd name="connsiteY0" fmla="*/ 0 h 1991139"/>
                    <a:gd name="connsiteX1" fmla="*/ 820942 w 841225"/>
                    <a:gd name="connsiteY1" fmla="*/ 301487 h 1991139"/>
                    <a:gd name="connsiteX2" fmla="*/ 594980 w 841225"/>
                    <a:gd name="connsiteY2" fmla="*/ 608925 h 1991139"/>
                    <a:gd name="connsiteX3" fmla="*/ 125263 w 841225"/>
                    <a:gd name="connsiteY3" fmla="*/ 1049024 h 1991139"/>
                    <a:gd name="connsiteX4" fmla="*/ 210112 w 841225"/>
                    <a:gd name="connsiteY4" fmla="*/ 1250029 h 1991139"/>
                    <a:gd name="connsiteX5" fmla="*/ 429864 w 841225"/>
                    <a:gd name="connsiteY5" fmla="*/ 1287485 h 1991139"/>
                    <a:gd name="connsiteX6" fmla="*/ 441232 w 841225"/>
                    <a:gd name="connsiteY6" fmla="*/ 1469225 h 1991139"/>
                    <a:gd name="connsiteX7" fmla="*/ 290855 w 841225"/>
                    <a:gd name="connsiteY7" fmla="*/ 1623391 h 1991139"/>
                    <a:gd name="connsiteX8" fmla="*/ 255424 w 841225"/>
                    <a:gd name="connsiteY8" fmla="*/ 1847190 h 1991139"/>
                    <a:gd name="connsiteX9" fmla="*/ 155021 w 841225"/>
                    <a:gd name="connsiteY9" fmla="*/ 1991139 h 1991139"/>
                    <a:gd name="connsiteX10" fmla="*/ 145081 w 841225"/>
                    <a:gd name="connsiteY10" fmla="*/ 1921565 h 1991139"/>
                    <a:gd name="connsiteX11" fmla="*/ 211342 w 841225"/>
                    <a:gd name="connsiteY11" fmla="*/ 1825487 h 1991139"/>
                    <a:gd name="connsiteX12" fmla="*/ 188150 w 841225"/>
                    <a:gd name="connsiteY12" fmla="*/ 1679158 h 1991139"/>
                    <a:gd name="connsiteX13" fmla="*/ 347653 w 841225"/>
                    <a:gd name="connsiteY13" fmla="*/ 1460239 h 1991139"/>
                    <a:gd name="connsiteX14" fmla="*/ 286670 w 841225"/>
                    <a:gd name="connsiteY14" fmla="*/ 1332994 h 1991139"/>
                    <a:gd name="connsiteX15" fmla="*/ 58942 w 841225"/>
                    <a:gd name="connsiteY15" fmla="*/ 1311965 h 1991139"/>
                    <a:gd name="connsiteX16" fmla="*/ 43925 w 841225"/>
                    <a:gd name="connsiteY16" fmla="*/ 1032598 h 1991139"/>
                    <a:gd name="connsiteX17" fmla="*/ 711612 w 841225"/>
                    <a:gd name="connsiteY17" fmla="*/ 347869 h 1991139"/>
                    <a:gd name="connsiteX18" fmla="*/ 723178 w 841225"/>
                    <a:gd name="connsiteY18" fmla="*/ 195410 h 1991139"/>
                    <a:gd name="connsiteX19" fmla="*/ 618847 w 841225"/>
                    <a:gd name="connsiteY19" fmla="*/ 29817 h 1991139"/>
                    <a:gd name="connsiteX20" fmla="*/ 834194 w 841225"/>
                    <a:gd name="connsiteY20" fmla="*/ 0 h 1991139"/>
                    <a:gd name="connsiteX0" fmla="*/ 834194 w 841225"/>
                    <a:gd name="connsiteY0" fmla="*/ 0 h 1991139"/>
                    <a:gd name="connsiteX1" fmla="*/ 820942 w 841225"/>
                    <a:gd name="connsiteY1" fmla="*/ 301487 h 1991139"/>
                    <a:gd name="connsiteX2" fmla="*/ 594980 w 841225"/>
                    <a:gd name="connsiteY2" fmla="*/ 608925 h 1991139"/>
                    <a:gd name="connsiteX3" fmla="*/ 125263 w 841225"/>
                    <a:gd name="connsiteY3" fmla="*/ 1049024 h 1991139"/>
                    <a:gd name="connsiteX4" fmla="*/ 210112 w 841225"/>
                    <a:gd name="connsiteY4" fmla="*/ 1250029 h 1991139"/>
                    <a:gd name="connsiteX5" fmla="*/ 429864 w 841225"/>
                    <a:gd name="connsiteY5" fmla="*/ 1287485 h 1991139"/>
                    <a:gd name="connsiteX6" fmla="*/ 441232 w 841225"/>
                    <a:gd name="connsiteY6" fmla="*/ 1469225 h 1991139"/>
                    <a:gd name="connsiteX7" fmla="*/ 290855 w 841225"/>
                    <a:gd name="connsiteY7" fmla="*/ 1623391 h 1991139"/>
                    <a:gd name="connsiteX8" fmla="*/ 255424 w 841225"/>
                    <a:gd name="connsiteY8" fmla="*/ 1847190 h 1991139"/>
                    <a:gd name="connsiteX9" fmla="*/ 155021 w 841225"/>
                    <a:gd name="connsiteY9" fmla="*/ 1991139 h 1991139"/>
                    <a:gd name="connsiteX10" fmla="*/ 145081 w 841225"/>
                    <a:gd name="connsiteY10" fmla="*/ 1921565 h 1991139"/>
                    <a:gd name="connsiteX11" fmla="*/ 211342 w 841225"/>
                    <a:gd name="connsiteY11" fmla="*/ 1825487 h 1991139"/>
                    <a:gd name="connsiteX12" fmla="*/ 188150 w 841225"/>
                    <a:gd name="connsiteY12" fmla="*/ 1679158 h 1991139"/>
                    <a:gd name="connsiteX13" fmla="*/ 347653 w 841225"/>
                    <a:gd name="connsiteY13" fmla="*/ 1460239 h 1991139"/>
                    <a:gd name="connsiteX14" fmla="*/ 286670 w 841225"/>
                    <a:gd name="connsiteY14" fmla="*/ 1332994 h 1991139"/>
                    <a:gd name="connsiteX15" fmla="*/ 58942 w 841225"/>
                    <a:gd name="connsiteY15" fmla="*/ 1311965 h 1991139"/>
                    <a:gd name="connsiteX16" fmla="*/ 43925 w 841225"/>
                    <a:gd name="connsiteY16" fmla="*/ 1032598 h 1991139"/>
                    <a:gd name="connsiteX17" fmla="*/ 711612 w 841225"/>
                    <a:gd name="connsiteY17" fmla="*/ 347869 h 1991139"/>
                    <a:gd name="connsiteX18" fmla="*/ 723178 w 841225"/>
                    <a:gd name="connsiteY18" fmla="*/ 195410 h 1991139"/>
                    <a:gd name="connsiteX19" fmla="*/ 618847 w 841225"/>
                    <a:gd name="connsiteY19" fmla="*/ 29817 h 1991139"/>
                    <a:gd name="connsiteX20" fmla="*/ 834194 w 841225"/>
                    <a:gd name="connsiteY20" fmla="*/ 0 h 1991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41225" h="1991139">
                      <a:moveTo>
                        <a:pt x="834194" y="0"/>
                      </a:moveTo>
                      <a:cubicBezTo>
                        <a:pt x="829777" y="100496"/>
                        <a:pt x="860037" y="199166"/>
                        <a:pt x="820942" y="301487"/>
                      </a:cubicBezTo>
                      <a:cubicBezTo>
                        <a:pt x="772998" y="411266"/>
                        <a:pt x="699503" y="522873"/>
                        <a:pt x="594980" y="608925"/>
                      </a:cubicBezTo>
                      <a:lnTo>
                        <a:pt x="125263" y="1049024"/>
                      </a:lnTo>
                      <a:cubicBezTo>
                        <a:pt x="56814" y="1162264"/>
                        <a:pt x="138024" y="1246300"/>
                        <a:pt x="210112" y="1250029"/>
                      </a:cubicBezTo>
                      <a:cubicBezTo>
                        <a:pt x="297355" y="1258864"/>
                        <a:pt x="393726" y="1251273"/>
                        <a:pt x="429864" y="1287485"/>
                      </a:cubicBezTo>
                      <a:cubicBezTo>
                        <a:pt x="479282" y="1380310"/>
                        <a:pt x="468470" y="1427504"/>
                        <a:pt x="441232" y="1469225"/>
                      </a:cubicBezTo>
                      <a:cubicBezTo>
                        <a:pt x="391106" y="1520614"/>
                        <a:pt x="328205" y="1559226"/>
                        <a:pt x="290855" y="1623391"/>
                      </a:cubicBezTo>
                      <a:cubicBezTo>
                        <a:pt x="268094" y="1699816"/>
                        <a:pt x="270884" y="1772590"/>
                        <a:pt x="255424" y="1847190"/>
                      </a:cubicBezTo>
                      <a:cubicBezTo>
                        <a:pt x="229257" y="1899431"/>
                        <a:pt x="186663" y="1962624"/>
                        <a:pt x="155021" y="1991139"/>
                      </a:cubicBezTo>
                      <a:cubicBezTo>
                        <a:pt x="129806" y="1980724"/>
                        <a:pt x="135618" y="1953882"/>
                        <a:pt x="145081" y="1921565"/>
                      </a:cubicBezTo>
                      <a:cubicBezTo>
                        <a:pt x="158043" y="1878588"/>
                        <a:pt x="203856" y="1872114"/>
                        <a:pt x="211342" y="1825487"/>
                      </a:cubicBezTo>
                      <a:cubicBezTo>
                        <a:pt x="194486" y="1740208"/>
                        <a:pt x="179453" y="1764437"/>
                        <a:pt x="188150" y="1679158"/>
                      </a:cubicBezTo>
                      <a:cubicBezTo>
                        <a:pt x="188388" y="1576983"/>
                        <a:pt x="292661" y="1536862"/>
                        <a:pt x="347653" y="1460239"/>
                      </a:cubicBezTo>
                      <a:cubicBezTo>
                        <a:pt x="385121" y="1409915"/>
                        <a:pt x="366011" y="1346815"/>
                        <a:pt x="286670" y="1332994"/>
                      </a:cubicBezTo>
                      <a:cubicBezTo>
                        <a:pt x="210761" y="1325984"/>
                        <a:pt x="114774" y="1351828"/>
                        <a:pt x="58942" y="1311965"/>
                      </a:cubicBezTo>
                      <a:cubicBezTo>
                        <a:pt x="-30629" y="1192682"/>
                        <a:pt x="-3391" y="1120853"/>
                        <a:pt x="43925" y="1032598"/>
                      </a:cubicBezTo>
                      <a:cubicBezTo>
                        <a:pt x="231809" y="818956"/>
                        <a:pt x="560231" y="570637"/>
                        <a:pt x="711612" y="347869"/>
                      </a:cubicBezTo>
                      <a:cubicBezTo>
                        <a:pt x="721551" y="309217"/>
                        <a:pt x="757042" y="248663"/>
                        <a:pt x="723178" y="195410"/>
                      </a:cubicBezTo>
                      <a:lnTo>
                        <a:pt x="618847" y="29817"/>
                      </a:lnTo>
                      <a:lnTo>
                        <a:pt x="834194" y="0"/>
                      </a:lnTo>
                      <a:close/>
                    </a:path>
                  </a:pathLst>
                </a:cu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26" name="Freeform: Shape 125">
                  <a:extLst>
                    <a:ext uri="{FF2B5EF4-FFF2-40B4-BE49-F238E27FC236}">
                      <a16:creationId xmlns:a16="http://schemas.microsoft.com/office/drawing/2014/main" id="{B565128E-96B0-425F-BA03-B9443D7DB91F}"/>
                    </a:ext>
                  </a:extLst>
                </p:cNvPr>
                <p:cNvSpPr/>
                <p:nvPr/>
              </p:nvSpPr>
              <p:spPr>
                <a:xfrm>
                  <a:off x="9007937" y="2428262"/>
                  <a:ext cx="1265022" cy="3051507"/>
                </a:xfrm>
                <a:custGeom>
                  <a:avLst/>
                  <a:gdLst>
                    <a:gd name="connsiteX0" fmla="*/ 1066800 w 1219200"/>
                    <a:gd name="connsiteY0" fmla="*/ 192157 h 2809461"/>
                    <a:gd name="connsiteX1" fmla="*/ 1109869 w 1219200"/>
                    <a:gd name="connsiteY1" fmla="*/ 420757 h 2809461"/>
                    <a:gd name="connsiteX2" fmla="*/ 745435 w 1219200"/>
                    <a:gd name="connsiteY2" fmla="*/ 924339 h 2809461"/>
                    <a:gd name="connsiteX3" fmla="*/ 586409 w 1219200"/>
                    <a:gd name="connsiteY3" fmla="*/ 1099931 h 2809461"/>
                    <a:gd name="connsiteX4" fmla="*/ 434009 w 1219200"/>
                    <a:gd name="connsiteY4" fmla="*/ 1351722 h 2809461"/>
                    <a:gd name="connsiteX5" fmla="*/ 477078 w 1219200"/>
                    <a:gd name="connsiteY5" fmla="*/ 1633331 h 2809461"/>
                    <a:gd name="connsiteX6" fmla="*/ 334617 w 1219200"/>
                    <a:gd name="connsiteY6" fmla="*/ 2037522 h 2809461"/>
                    <a:gd name="connsiteX7" fmla="*/ 255104 w 1219200"/>
                    <a:gd name="connsiteY7" fmla="*/ 2461591 h 2809461"/>
                    <a:gd name="connsiteX8" fmla="*/ 53009 w 1219200"/>
                    <a:gd name="connsiteY8" fmla="*/ 2706757 h 2809461"/>
                    <a:gd name="connsiteX9" fmla="*/ 0 w 1219200"/>
                    <a:gd name="connsiteY9" fmla="*/ 2809461 h 2809461"/>
                    <a:gd name="connsiteX10" fmla="*/ 112643 w 1219200"/>
                    <a:gd name="connsiteY10" fmla="*/ 2746513 h 2809461"/>
                    <a:gd name="connsiteX11" fmla="*/ 324678 w 1219200"/>
                    <a:gd name="connsiteY11" fmla="*/ 2448339 h 2809461"/>
                    <a:gd name="connsiteX12" fmla="*/ 414130 w 1219200"/>
                    <a:gd name="connsiteY12" fmla="*/ 2213113 h 2809461"/>
                    <a:gd name="connsiteX13" fmla="*/ 400878 w 1219200"/>
                    <a:gd name="connsiteY13" fmla="*/ 2060713 h 2809461"/>
                    <a:gd name="connsiteX14" fmla="*/ 546652 w 1219200"/>
                    <a:gd name="connsiteY14" fmla="*/ 1795670 h 2809461"/>
                    <a:gd name="connsiteX15" fmla="*/ 593035 w 1219200"/>
                    <a:gd name="connsiteY15" fmla="*/ 1540565 h 2809461"/>
                    <a:gd name="connsiteX16" fmla="*/ 622852 w 1219200"/>
                    <a:gd name="connsiteY16" fmla="*/ 1225826 h 2809461"/>
                    <a:gd name="connsiteX17" fmla="*/ 821635 w 1219200"/>
                    <a:gd name="connsiteY17" fmla="*/ 974035 h 2809461"/>
                    <a:gd name="connsiteX18" fmla="*/ 1136374 w 1219200"/>
                    <a:gd name="connsiteY18" fmla="*/ 616226 h 2809461"/>
                    <a:gd name="connsiteX19" fmla="*/ 1219200 w 1219200"/>
                    <a:gd name="connsiteY19" fmla="*/ 457200 h 2809461"/>
                    <a:gd name="connsiteX20" fmla="*/ 1215887 w 1219200"/>
                    <a:gd name="connsiteY20" fmla="*/ 0 h 2809461"/>
                    <a:gd name="connsiteX21" fmla="*/ 1066800 w 1219200"/>
                    <a:gd name="connsiteY21" fmla="*/ 192157 h 2809461"/>
                    <a:gd name="connsiteX0" fmla="*/ 1066800 w 1234343"/>
                    <a:gd name="connsiteY0" fmla="*/ 192157 h 2809461"/>
                    <a:gd name="connsiteX1" fmla="*/ 1109869 w 1234343"/>
                    <a:gd name="connsiteY1" fmla="*/ 420757 h 2809461"/>
                    <a:gd name="connsiteX2" fmla="*/ 745435 w 1234343"/>
                    <a:gd name="connsiteY2" fmla="*/ 924339 h 2809461"/>
                    <a:gd name="connsiteX3" fmla="*/ 586409 w 1234343"/>
                    <a:gd name="connsiteY3" fmla="*/ 1099931 h 2809461"/>
                    <a:gd name="connsiteX4" fmla="*/ 434009 w 1234343"/>
                    <a:gd name="connsiteY4" fmla="*/ 1351722 h 2809461"/>
                    <a:gd name="connsiteX5" fmla="*/ 477078 w 1234343"/>
                    <a:gd name="connsiteY5" fmla="*/ 1633331 h 2809461"/>
                    <a:gd name="connsiteX6" fmla="*/ 334617 w 1234343"/>
                    <a:gd name="connsiteY6" fmla="*/ 2037522 h 2809461"/>
                    <a:gd name="connsiteX7" fmla="*/ 255104 w 1234343"/>
                    <a:gd name="connsiteY7" fmla="*/ 2461591 h 2809461"/>
                    <a:gd name="connsiteX8" fmla="*/ 53009 w 1234343"/>
                    <a:gd name="connsiteY8" fmla="*/ 2706757 h 2809461"/>
                    <a:gd name="connsiteX9" fmla="*/ 0 w 1234343"/>
                    <a:gd name="connsiteY9" fmla="*/ 2809461 h 2809461"/>
                    <a:gd name="connsiteX10" fmla="*/ 112643 w 1234343"/>
                    <a:gd name="connsiteY10" fmla="*/ 2746513 h 2809461"/>
                    <a:gd name="connsiteX11" fmla="*/ 324678 w 1234343"/>
                    <a:gd name="connsiteY11" fmla="*/ 2448339 h 2809461"/>
                    <a:gd name="connsiteX12" fmla="*/ 414130 w 1234343"/>
                    <a:gd name="connsiteY12" fmla="*/ 2213113 h 2809461"/>
                    <a:gd name="connsiteX13" fmla="*/ 400878 w 1234343"/>
                    <a:gd name="connsiteY13" fmla="*/ 2060713 h 2809461"/>
                    <a:gd name="connsiteX14" fmla="*/ 546652 w 1234343"/>
                    <a:gd name="connsiteY14" fmla="*/ 1795670 h 2809461"/>
                    <a:gd name="connsiteX15" fmla="*/ 593035 w 1234343"/>
                    <a:gd name="connsiteY15" fmla="*/ 1540565 h 2809461"/>
                    <a:gd name="connsiteX16" fmla="*/ 622852 w 1234343"/>
                    <a:gd name="connsiteY16" fmla="*/ 1225826 h 2809461"/>
                    <a:gd name="connsiteX17" fmla="*/ 821635 w 1234343"/>
                    <a:gd name="connsiteY17" fmla="*/ 974035 h 2809461"/>
                    <a:gd name="connsiteX18" fmla="*/ 1136374 w 1234343"/>
                    <a:gd name="connsiteY18" fmla="*/ 616226 h 2809461"/>
                    <a:gd name="connsiteX19" fmla="*/ 1219200 w 1234343"/>
                    <a:gd name="connsiteY19" fmla="*/ 457200 h 2809461"/>
                    <a:gd name="connsiteX20" fmla="*/ 1215887 w 1234343"/>
                    <a:gd name="connsiteY20" fmla="*/ 0 h 2809461"/>
                    <a:gd name="connsiteX21" fmla="*/ 1066800 w 1234343"/>
                    <a:gd name="connsiteY21" fmla="*/ 192157 h 2809461"/>
                    <a:gd name="connsiteX0" fmla="*/ 1066800 w 1234343"/>
                    <a:gd name="connsiteY0" fmla="*/ 192157 h 2809461"/>
                    <a:gd name="connsiteX1" fmla="*/ 1109869 w 1234343"/>
                    <a:gd name="connsiteY1" fmla="*/ 420757 h 2809461"/>
                    <a:gd name="connsiteX2" fmla="*/ 745435 w 1234343"/>
                    <a:gd name="connsiteY2" fmla="*/ 924339 h 2809461"/>
                    <a:gd name="connsiteX3" fmla="*/ 586409 w 1234343"/>
                    <a:gd name="connsiteY3" fmla="*/ 1099931 h 2809461"/>
                    <a:gd name="connsiteX4" fmla="*/ 434009 w 1234343"/>
                    <a:gd name="connsiteY4" fmla="*/ 1351722 h 2809461"/>
                    <a:gd name="connsiteX5" fmla="*/ 477078 w 1234343"/>
                    <a:gd name="connsiteY5" fmla="*/ 1633331 h 2809461"/>
                    <a:gd name="connsiteX6" fmla="*/ 334617 w 1234343"/>
                    <a:gd name="connsiteY6" fmla="*/ 2037522 h 2809461"/>
                    <a:gd name="connsiteX7" fmla="*/ 255104 w 1234343"/>
                    <a:gd name="connsiteY7" fmla="*/ 2461591 h 2809461"/>
                    <a:gd name="connsiteX8" fmla="*/ 53009 w 1234343"/>
                    <a:gd name="connsiteY8" fmla="*/ 2706757 h 2809461"/>
                    <a:gd name="connsiteX9" fmla="*/ 0 w 1234343"/>
                    <a:gd name="connsiteY9" fmla="*/ 2809461 h 2809461"/>
                    <a:gd name="connsiteX10" fmla="*/ 112643 w 1234343"/>
                    <a:gd name="connsiteY10" fmla="*/ 2746513 h 2809461"/>
                    <a:gd name="connsiteX11" fmla="*/ 324678 w 1234343"/>
                    <a:gd name="connsiteY11" fmla="*/ 2448339 h 2809461"/>
                    <a:gd name="connsiteX12" fmla="*/ 414130 w 1234343"/>
                    <a:gd name="connsiteY12" fmla="*/ 2213113 h 2809461"/>
                    <a:gd name="connsiteX13" fmla="*/ 400878 w 1234343"/>
                    <a:gd name="connsiteY13" fmla="*/ 2060713 h 2809461"/>
                    <a:gd name="connsiteX14" fmla="*/ 546652 w 1234343"/>
                    <a:gd name="connsiteY14" fmla="*/ 1795670 h 2809461"/>
                    <a:gd name="connsiteX15" fmla="*/ 593035 w 1234343"/>
                    <a:gd name="connsiteY15" fmla="*/ 1540565 h 2809461"/>
                    <a:gd name="connsiteX16" fmla="*/ 622852 w 1234343"/>
                    <a:gd name="connsiteY16" fmla="*/ 1225826 h 2809461"/>
                    <a:gd name="connsiteX17" fmla="*/ 821635 w 1234343"/>
                    <a:gd name="connsiteY17" fmla="*/ 974035 h 2809461"/>
                    <a:gd name="connsiteX18" fmla="*/ 1136374 w 1234343"/>
                    <a:gd name="connsiteY18" fmla="*/ 616226 h 2809461"/>
                    <a:gd name="connsiteX19" fmla="*/ 1219200 w 1234343"/>
                    <a:gd name="connsiteY19" fmla="*/ 457200 h 2809461"/>
                    <a:gd name="connsiteX20" fmla="*/ 1215887 w 1234343"/>
                    <a:gd name="connsiteY20" fmla="*/ 0 h 2809461"/>
                    <a:gd name="connsiteX21" fmla="*/ 1066800 w 1234343"/>
                    <a:gd name="connsiteY21" fmla="*/ 192157 h 2809461"/>
                    <a:gd name="connsiteX0" fmla="*/ 1066800 w 1227763"/>
                    <a:gd name="connsiteY0" fmla="*/ 192157 h 2809461"/>
                    <a:gd name="connsiteX1" fmla="*/ 1109869 w 1227763"/>
                    <a:gd name="connsiteY1" fmla="*/ 420757 h 2809461"/>
                    <a:gd name="connsiteX2" fmla="*/ 745435 w 1227763"/>
                    <a:gd name="connsiteY2" fmla="*/ 924339 h 2809461"/>
                    <a:gd name="connsiteX3" fmla="*/ 586409 w 1227763"/>
                    <a:gd name="connsiteY3" fmla="*/ 1099931 h 2809461"/>
                    <a:gd name="connsiteX4" fmla="*/ 434009 w 1227763"/>
                    <a:gd name="connsiteY4" fmla="*/ 1351722 h 2809461"/>
                    <a:gd name="connsiteX5" fmla="*/ 477078 w 1227763"/>
                    <a:gd name="connsiteY5" fmla="*/ 1633331 h 2809461"/>
                    <a:gd name="connsiteX6" fmla="*/ 334617 w 1227763"/>
                    <a:gd name="connsiteY6" fmla="*/ 2037522 h 2809461"/>
                    <a:gd name="connsiteX7" fmla="*/ 255104 w 1227763"/>
                    <a:gd name="connsiteY7" fmla="*/ 2461591 h 2809461"/>
                    <a:gd name="connsiteX8" fmla="*/ 53009 w 1227763"/>
                    <a:gd name="connsiteY8" fmla="*/ 2706757 h 2809461"/>
                    <a:gd name="connsiteX9" fmla="*/ 0 w 1227763"/>
                    <a:gd name="connsiteY9" fmla="*/ 2809461 h 2809461"/>
                    <a:gd name="connsiteX10" fmla="*/ 112643 w 1227763"/>
                    <a:gd name="connsiteY10" fmla="*/ 2746513 h 2809461"/>
                    <a:gd name="connsiteX11" fmla="*/ 324678 w 1227763"/>
                    <a:gd name="connsiteY11" fmla="*/ 2448339 h 2809461"/>
                    <a:gd name="connsiteX12" fmla="*/ 414130 w 1227763"/>
                    <a:gd name="connsiteY12" fmla="*/ 2213113 h 2809461"/>
                    <a:gd name="connsiteX13" fmla="*/ 400878 w 1227763"/>
                    <a:gd name="connsiteY13" fmla="*/ 2060713 h 2809461"/>
                    <a:gd name="connsiteX14" fmla="*/ 546652 w 1227763"/>
                    <a:gd name="connsiteY14" fmla="*/ 1795670 h 2809461"/>
                    <a:gd name="connsiteX15" fmla="*/ 593035 w 1227763"/>
                    <a:gd name="connsiteY15" fmla="*/ 1540565 h 2809461"/>
                    <a:gd name="connsiteX16" fmla="*/ 622852 w 1227763"/>
                    <a:gd name="connsiteY16" fmla="*/ 1225826 h 2809461"/>
                    <a:gd name="connsiteX17" fmla="*/ 821635 w 1227763"/>
                    <a:gd name="connsiteY17" fmla="*/ 974035 h 2809461"/>
                    <a:gd name="connsiteX18" fmla="*/ 1136374 w 1227763"/>
                    <a:gd name="connsiteY18" fmla="*/ 616226 h 2809461"/>
                    <a:gd name="connsiteX19" fmla="*/ 1210075 w 1227763"/>
                    <a:gd name="connsiteY19" fmla="*/ 457200 h 2809461"/>
                    <a:gd name="connsiteX20" fmla="*/ 1215887 w 1227763"/>
                    <a:gd name="connsiteY20" fmla="*/ 0 h 2809461"/>
                    <a:gd name="connsiteX21" fmla="*/ 1066800 w 1227763"/>
                    <a:gd name="connsiteY21" fmla="*/ 192157 h 2809461"/>
                    <a:gd name="connsiteX0" fmla="*/ 1066800 w 1218412"/>
                    <a:gd name="connsiteY0" fmla="*/ 212234 h 2829538"/>
                    <a:gd name="connsiteX1" fmla="*/ 1109869 w 1218412"/>
                    <a:gd name="connsiteY1" fmla="*/ 440834 h 2829538"/>
                    <a:gd name="connsiteX2" fmla="*/ 745435 w 1218412"/>
                    <a:gd name="connsiteY2" fmla="*/ 944416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2852 w 1218412"/>
                    <a:gd name="connsiteY16" fmla="*/ 1245903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45435 w 1218412"/>
                    <a:gd name="connsiteY2" fmla="*/ 944416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2852 w 1218412"/>
                    <a:gd name="connsiteY16" fmla="*/ 1245903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45435 w 1218412"/>
                    <a:gd name="connsiteY2" fmla="*/ 944416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2852 w 1218412"/>
                    <a:gd name="connsiteY16" fmla="*/ 1245903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45435 w 1218412"/>
                    <a:gd name="connsiteY2" fmla="*/ 944416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2852 w 1218412"/>
                    <a:gd name="connsiteY16" fmla="*/ 1245903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2852 w 1218412"/>
                    <a:gd name="connsiteY16" fmla="*/ 1245903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2852 w 1218412"/>
                    <a:gd name="connsiteY16" fmla="*/ 1245903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2852 w 1218412"/>
                    <a:gd name="connsiteY16" fmla="*/ 1245903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2852 w 1218412"/>
                    <a:gd name="connsiteY16" fmla="*/ 1245903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2852 w 1218412"/>
                    <a:gd name="connsiteY16" fmla="*/ 1245903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386752 w 1218412"/>
                    <a:gd name="connsiteY12" fmla="*/ 2271518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386752 w 1218412"/>
                    <a:gd name="connsiteY12" fmla="*/ 2271518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386752 w 1218412"/>
                    <a:gd name="connsiteY12" fmla="*/ 2271518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386752 w 1218412"/>
                    <a:gd name="connsiteY12" fmla="*/ 2271518 h 2829538"/>
                    <a:gd name="connsiteX13" fmla="*/ 404529 w 1218412"/>
                    <a:gd name="connsiteY13" fmla="*/ 2088091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386752 w 1218412"/>
                    <a:gd name="connsiteY12" fmla="*/ 2271518 h 2829538"/>
                    <a:gd name="connsiteX13" fmla="*/ 404529 w 1218412"/>
                    <a:gd name="connsiteY13" fmla="*/ 2088091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386752 w 1218412"/>
                    <a:gd name="connsiteY12" fmla="*/ 2271518 h 2829538"/>
                    <a:gd name="connsiteX13" fmla="*/ 404529 w 1218412"/>
                    <a:gd name="connsiteY13" fmla="*/ 2088091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386752 w 1218412"/>
                    <a:gd name="connsiteY12" fmla="*/ 2271518 h 2829538"/>
                    <a:gd name="connsiteX13" fmla="*/ 420956 w 1218412"/>
                    <a:gd name="connsiteY13" fmla="*/ 2057064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386752 w 1218412"/>
                    <a:gd name="connsiteY12" fmla="*/ 2271518 h 2829538"/>
                    <a:gd name="connsiteX13" fmla="*/ 420956 w 1218412"/>
                    <a:gd name="connsiteY13" fmla="*/ 2057064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47803 w 1218412"/>
                    <a:gd name="connsiteY7" fmla="*/ 2468892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386752 w 1218412"/>
                    <a:gd name="connsiteY12" fmla="*/ 2271518 h 2829538"/>
                    <a:gd name="connsiteX13" fmla="*/ 420956 w 1218412"/>
                    <a:gd name="connsiteY13" fmla="*/ 2057064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47803 w 1218412"/>
                    <a:gd name="connsiteY7" fmla="*/ 2468892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386752 w 1218412"/>
                    <a:gd name="connsiteY12" fmla="*/ 2271518 h 2829538"/>
                    <a:gd name="connsiteX13" fmla="*/ 420956 w 1218412"/>
                    <a:gd name="connsiteY13" fmla="*/ 2057064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47803 w 1218412"/>
                    <a:gd name="connsiteY7" fmla="*/ 2468892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13727 w 1218412"/>
                    <a:gd name="connsiteY11" fmla="*/ 2468416 h 2829538"/>
                    <a:gd name="connsiteX12" fmla="*/ 386752 w 1218412"/>
                    <a:gd name="connsiteY12" fmla="*/ 2271518 h 2829538"/>
                    <a:gd name="connsiteX13" fmla="*/ 420956 w 1218412"/>
                    <a:gd name="connsiteY13" fmla="*/ 2057064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80093 w 1231705"/>
                    <a:gd name="connsiteY0" fmla="*/ 212234 h 3064089"/>
                    <a:gd name="connsiteX1" fmla="*/ 1123162 w 1231705"/>
                    <a:gd name="connsiteY1" fmla="*/ 440834 h 3064089"/>
                    <a:gd name="connsiteX2" fmla="*/ 744127 w 1231705"/>
                    <a:gd name="connsiteY2" fmla="*/ 942591 h 3064089"/>
                    <a:gd name="connsiteX3" fmla="*/ 599702 w 1231705"/>
                    <a:gd name="connsiteY3" fmla="*/ 1120008 h 3064089"/>
                    <a:gd name="connsiteX4" fmla="*/ 447302 w 1231705"/>
                    <a:gd name="connsiteY4" fmla="*/ 1371799 h 3064089"/>
                    <a:gd name="connsiteX5" fmla="*/ 490371 w 1231705"/>
                    <a:gd name="connsiteY5" fmla="*/ 1653408 h 3064089"/>
                    <a:gd name="connsiteX6" fmla="*/ 347910 w 1231705"/>
                    <a:gd name="connsiteY6" fmla="*/ 2057599 h 3064089"/>
                    <a:gd name="connsiteX7" fmla="*/ 261096 w 1231705"/>
                    <a:gd name="connsiteY7" fmla="*/ 2468892 h 3064089"/>
                    <a:gd name="connsiteX8" fmla="*/ 66302 w 1231705"/>
                    <a:gd name="connsiteY8" fmla="*/ 2726834 h 3064089"/>
                    <a:gd name="connsiteX9" fmla="*/ 13293 w 1231705"/>
                    <a:gd name="connsiteY9" fmla="*/ 2829538 h 3064089"/>
                    <a:gd name="connsiteX10" fmla="*/ 0 w 1231705"/>
                    <a:gd name="connsiteY10" fmla="*/ 3064089 h 3064089"/>
                    <a:gd name="connsiteX11" fmla="*/ 327020 w 1231705"/>
                    <a:gd name="connsiteY11" fmla="*/ 2468416 h 3064089"/>
                    <a:gd name="connsiteX12" fmla="*/ 400045 w 1231705"/>
                    <a:gd name="connsiteY12" fmla="*/ 2271518 h 3064089"/>
                    <a:gd name="connsiteX13" fmla="*/ 434249 w 1231705"/>
                    <a:gd name="connsiteY13" fmla="*/ 2057064 h 3064089"/>
                    <a:gd name="connsiteX14" fmla="*/ 559945 w 1231705"/>
                    <a:gd name="connsiteY14" fmla="*/ 1815747 h 3064089"/>
                    <a:gd name="connsiteX15" fmla="*/ 606328 w 1231705"/>
                    <a:gd name="connsiteY15" fmla="*/ 1560642 h 3064089"/>
                    <a:gd name="connsiteX16" fmla="*/ 639796 w 1231705"/>
                    <a:gd name="connsiteY16" fmla="*/ 1273280 h 3064089"/>
                    <a:gd name="connsiteX17" fmla="*/ 834928 w 1231705"/>
                    <a:gd name="connsiteY17" fmla="*/ 994112 h 3064089"/>
                    <a:gd name="connsiteX18" fmla="*/ 1149667 w 1231705"/>
                    <a:gd name="connsiteY18" fmla="*/ 636303 h 3064089"/>
                    <a:gd name="connsiteX19" fmla="*/ 1223368 w 1231705"/>
                    <a:gd name="connsiteY19" fmla="*/ 477277 h 3064089"/>
                    <a:gd name="connsiteX20" fmla="*/ 1168950 w 1231705"/>
                    <a:gd name="connsiteY20" fmla="*/ 0 h 3064089"/>
                    <a:gd name="connsiteX21" fmla="*/ 1080093 w 1231705"/>
                    <a:gd name="connsiteY21" fmla="*/ 212234 h 3064089"/>
                    <a:gd name="connsiteX0" fmla="*/ 1110725 w 1262337"/>
                    <a:gd name="connsiteY0" fmla="*/ 212234 h 3064239"/>
                    <a:gd name="connsiteX1" fmla="*/ 1153794 w 1262337"/>
                    <a:gd name="connsiteY1" fmla="*/ 440834 h 3064239"/>
                    <a:gd name="connsiteX2" fmla="*/ 774759 w 1262337"/>
                    <a:gd name="connsiteY2" fmla="*/ 942591 h 3064239"/>
                    <a:gd name="connsiteX3" fmla="*/ 630334 w 1262337"/>
                    <a:gd name="connsiteY3" fmla="*/ 1120008 h 3064239"/>
                    <a:gd name="connsiteX4" fmla="*/ 477934 w 1262337"/>
                    <a:gd name="connsiteY4" fmla="*/ 1371799 h 3064239"/>
                    <a:gd name="connsiteX5" fmla="*/ 521003 w 1262337"/>
                    <a:gd name="connsiteY5" fmla="*/ 1653408 h 3064239"/>
                    <a:gd name="connsiteX6" fmla="*/ 378542 w 1262337"/>
                    <a:gd name="connsiteY6" fmla="*/ 2057599 h 3064239"/>
                    <a:gd name="connsiteX7" fmla="*/ 291728 w 1262337"/>
                    <a:gd name="connsiteY7" fmla="*/ 2468892 h 3064239"/>
                    <a:gd name="connsiteX8" fmla="*/ 96934 w 1262337"/>
                    <a:gd name="connsiteY8" fmla="*/ 2726834 h 3064239"/>
                    <a:gd name="connsiteX9" fmla="*/ 43925 w 1262337"/>
                    <a:gd name="connsiteY9" fmla="*/ 2829538 h 3064239"/>
                    <a:gd name="connsiteX10" fmla="*/ 30632 w 1262337"/>
                    <a:gd name="connsiteY10" fmla="*/ 3064089 h 3064239"/>
                    <a:gd name="connsiteX11" fmla="*/ 357652 w 1262337"/>
                    <a:gd name="connsiteY11" fmla="*/ 2468416 h 3064239"/>
                    <a:gd name="connsiteX12" fmla="*/ 430677 w 1262337"/>
                    <a:gd name="connsiteY12" fmla="*/ 2271518 h 3064239"/>
                    <a:gd name="connsiteX13" fmla="*/ 464881 w 1262337"/>
                    <a:gd name="connsiteY13" fmla="*/ 2057064 h 3064239"/>
                    <a:gd name="connsiteX14" fmla="*/ 590577 w 1262337"/>
                    <a:gd name="connsiteY14" fmla="*/ 1815747 h 3064239"/>
                    <a:gd name="connsiteX15" fmla="*/ 636960 w 1262337"/>
                    <a:gd name="connsiteY15" fmla="*/ 1560642 h 3064239"/>
                    <a:gd name="connsiteX16" fmla="*/ 670428 w 1262337"/>
                    <a:gd name="connsiteY16" fmla="*/ 1273280 h 3064239"/>
                    <a:gd name="connsiteX17" fmla="*/ 865560 w 1262337"/>
                    <a:gd name="connsiteY17" fmla="*/ 994112 h 3064239"/>
                    <a:gd name="connsiteX18" fmla="*/ 1180299 w 1262337"/>
                    <a:gd name="connsiteY18" fmla="*/ 636303 h 3064239"/>
                    <a:gd name="connsiteX19" fmla="*/ 1254000 w 1262337"/>
                    <a:gd name="connsiteY19" fmla="*/ 477277 h 3064239"/>
                    <a:gd name="connsiteX20" fmla="*/ 1199582 w 1262337"/>
                    <a:gd name="connsiteY20" fmla="*/ 0 h 3064239"/>
                    <a:gd name="connsiteX21" fmla="*/ 1110725 w 1262337"/>
                    <a:gd name="connsiteY21" fmla="*/ 212234 h 3064239"/>
                    <a:gd name="connsiteX0" fmla="*/ 1105149 w 1256761"/>
                    <a:gd name="connsiteY0" fmla="*/ 212234 h 3051475"/>
                    <a:gd name="connsiteX1" fmla="*/ 1148218 w 1256761"/>
                    <a:gd name="connsiteY1" fmla="*/ 440834 h 3051475"/>
                    <a:gd name="connsiteX2" fmla="*/ 769183 w 1256761"/>
                    <a:gd name="connsiteY2" fmla="*/ 942591 h 3051475"/>
                    <a:gd name="connsiteX3" fmla="*/ 624758 w 1256761"/>
                    <a:gd name="connsiteY3" fmla="*/ 1120008 h 3051475"/>
                    <a:gd name="connsiteX4" fmla="*/ 472358 w 1256761"/>
                    <a:gd name="connsiteY4" fmla="*/ 1371799 h 3051475"/>
                    <a:gd name="connsiteX5" fmla="*/ 515427 w 1256761"/>
                    <a:gd name="connsiteY5" fmla="*/ 1653408 h 3051475"/>
                    <a:gd name="connsiteX6" fmla="*/ 372966 w 1256761"/>
                    <a:gd name="connsiteY6" fmla="*/ 2057599 h 3051475"/>
                    <a:gd name="connsiteX7" fmla="*/ 286152 w 1256761"/>
                    <a:gd name="connsiteY7" fmla="*/ 2468892 h 3051475"/>
                    <a:gd name="connsiteX8" fmla="*/ 91358 w 1256761"/>
                    <a:gd name="connsiteY8" fmla="*/ 2726834 h 3051475"/>
                    <a:gd name="connsiteX9" fmla="*/ 38349 w 1256761"/>
                    <a:gd name="connsiteY9" fmla="*/ 2829538 h 3051475"/>
                    <a:gd name="connsiteX10" fmla="*/ 32357 w 1256761"/>
                    <a:gd name="connsiteY10" fmla="*/ 3051313 h 3051475"/>
                    <a:gd name="connsiteX11" fmla="*/ 352076 w 1256761"/>
                    <a:gd name="connsiteY11" fmla="*/ 2468416 h 3051475"/>
                    <a:gd name="connsiteX12" fmla="*/ 425101 w 1256761"/>
                    <a:gd name="connsiteY12" fmla="*/ 2271518 h 3051475"/>
                    <a:gd name="connsiteX13" fmla="*/ 459305 w 1256761"/>
                    <a:gd name="connsiteY13" fmla="*/ 2057064 h 3051475"/>
                    <a:gd name="connsiteX14" fmla="*/ 585001 w 1256761"/>
                    <a:gd name="connsiteY14" fmla="*/ 1815747 h 3051475"/>
                    <a:gd name="connsiteX15" fmla="*/ 631384 w 1256761"/>
                    <a:gd name="connsiteY15" fmla="*/ 1560642 h 3051475"/>
                    <a:gd name="connsiteX16" fmla="*/ 664852 w 1256761"/>
                    <a:gd name="connsiteY16" fmla="*/ 1273280 h 3051475"/>
                    <a:gd name="connsiteX17" fmla="*/ 859984 w 1256761"/>
                    <a:gd name="connsiteY17" fmla="*/ 994112 h 3051475"/>
                    <a:gd name="connsiteX18" fmla="*/ 1174723 w 1256761"/>
                    <a:gd name="connsiteY18" fmla="*/ 636303 h 3051475"/>
                    <a:gd name="connsiteX19" fmla="*/ 1248424 w 1256761"/>
                    <a:gd name="connsiteY19" fmla="*/ 477277 h 3051475"/>
                    <a:gd name="connsiteX20" fmla="*/ 1194006 w 1256761"/>
                    <a:gd name="connsiteY20" fmla="*/ 0 h 3051475"/>
                    <a:gd name="connsiteX21" fmla="*/ 1105149 w 1256761"/>
                    <a:gd name="connsiteY21" fmla="*/ 212234 h 3051475"/>
                    <a:gd name="connsiteX0" fmla="*/ 1113410 w 1265022"/>
                    <a:gd name="connsiteY0" fmla="*/ 212234 h 3051507"/>
                    <a:gd name="connsiteX1" fmla="*/ 1156479 w 1265022"/>
                    <a:gd name="connsiteY1" fmla="*/ 440834 h 3051507"/>
                    <a:gd name="connsiteX2" fmla="*/ 777444 w 1265022"/>
                    <a:gd name="connsiteY2" fmla="*/ 942591 h 3051507"/>
                    <a:gd name="connsiteX3" fmla="*/ 633019 w 1265022"/>
                    <a:gd name="connsiteY3" fmla="*/ 1120008 h 3051507"/>
                    <a:gd name="connsiteX4" fmla="*/ 480619 w 1265022"/>
                    <a:gd name="connsiteY4" fmla="*/ 1371799 h 3051507"/>
                    <a:gd name="connsiteX5" fmla="*/ 523688 w 1265022"/>
                    <a:gd name="connsiteY5" fmla="*/ 1653408 h 3051507"/>
                    <a:gd name="connsiteX6" fmla="*/ 381227 w 1265022"/>
                    <a:gd name="connsiteY6" fmla="*/ 2057599 h 3051507"/>
                    <a:gd name="connsiteX7" fmla="*/ 294413 w 1265022"/>
                    <a:gd name="connsiteY7" fmla="*/ 2468892 h 3051507"/>
                    <a:gd name="connsiteX8" fmla="*/ 99619 w 1265022"/>
                    <a:gd name="connsiteY8" fmla="*/ 2726834 h 3051507"/>
                    <a:gd name="connsiteX9" fmla="*/ 46610 w 1265022"/>
                    <a:gd name="connsiteY9" fmla="*/ 2829538 h 3051507"/>
                    <a:gd name="connsiteX10" fmla="*/ 40618 w 1265022"/>
                    <a:gd name="connsiteY10" fmla="*/ 3051313 h 3051507"/>
                    <a:gd name="connsiteX11" fmla="*/ 360337 w 1265022"/>
                    <a:gd name="connsiteY11" fmla="*/ 2468416 h 3051507"/>
                    <a:gd name="connsiteX12" fmla="*/ 433362 w 1265022"/>
                    <a:gd name="connsiteY12" fmla="*/ 2271518 h 3051507"/>
                    <a:gd name="connsiteX13" fmla="*/ 467566 w 1265022"/>
                    <a:gd name="connsiteY13" fmla="*/ 2057064 h 3051507"/>
                    <a:gd name="connsiteX14" fmla="*/ 593262 w 1265022"/>
                    <a:gd name="connsiteY14" fmla="*/ 1815747 h 3051507"/>
                    <a:gd name="connsiteX15" fmla="*/ 639645 w 1265022"/>
                    <a:gd name="connsiteY15" fmla="*/ 1560642 h 3051507"/>
                    <a:gd name="connsiteX16" fmla="*/ 673113 w 1265022"/>
                    <a:gd name="connsiteY16" fmla="*/ 1273280 h 3051507"/>
                    <a:gd name="connsiteX17" fmla="*/ 868245 w 1265022"/>
                    <a:gd name="connsiteY17" fmla="*/ 994112 h 3051507"/>
                    <a:gd name="connsiteX18" fmla="*/ 1182984 w 1265022"/>
                    <a:gd name="connsiteY18" fmla="*/ 636303 h 3051507"/>
                    <a:gd name="connsiteX19" fmla="*/ 1256685 w 1265022"/>
                    <a:gd name="connsiteY19" fmla="*/ 477277 h 3051507"/>
                    <a:gd name="connsiteX20" fmla="*/ 1202267 w 1265022"/>
                    <a:gd name="connsiteY20" fmla="*/ 0 h 3051507"/>
                    <a:gd name="connsiteX21" fmla="*/ 1113410 w 1265022"/>
                    <a:gd name="connsiteY21" fmla="*/ 212234 h 3051507"/>
                    <a:gd name="connsiteX0" fmla="*/ 1113410 w 1265022"/>
                    <a:gd name="connsiteY0" fmla="*/ 212234 h 3051507"/>
                    <a:gd name="connsiteX1" fmla="*/ 1156479 w 1265022"/>
                    <a:gd name="connsiteY1" fmla="*/ 440834 h 3051507"/>
                    <a:gd name="connsiteX2" fmla="*/ 777444 w 1265022"/>
                    <a:gd name="connsiteY2" fmla="*/ 942591 h 3051507"/>
                    <a:gd name="connsiteX3" fmla="*/ 633019 w 1265022"/>
                    <a:gd name="connsiteY3" fmla="*/ 1120008 h 3051507"/>
                    <a:gd name="connsiteX4" fmla="*/ 480619 w 1265022"/>
                    <a:gd name="connsiteY4" fmla="*/ 1371799 h 3051507"/>
                    <a:gd name="connsiteX5" fmla="*/ 523688 w 1265022"/>
                    <a:gd name="connsiteY5" fmla="*/ 1653408 h 3051507"/>
                    <a:gd name="connsiteX6" fmla="*/ 381227 w 1265022"/>
                    <a:gd name="connsiteY6" fmla="*/ 2057599 h 3051507"/>
                    <a:gd name="connsiteX7" fmla="*/ 294413 w 1265022"/>
                    <a:gd name="connsiteY7" fmla="*/ 2468892 h 3051507"/>
                    <a:gd name="connsiteX8" fmla="*/ 99619 w 1265022"/>
                    <a:gd name="connsiteY8" fmla="*/ 2726834 h 3051507"/>
                    <a:gd name="connsiteX9" fmla="*/ 46610 w 1265022"/>
                    <a:gd name="connsiteY9" fmla="*/ 2829538 h 3051507"/>
                    <a:gd name="connsiteX10" fmla="*/ 40618 w 1265022"/>
                    <a:gd name="connsiteY10" fmla="*/ 3051313 h 3051507"/>
                    <a:gd name="connsiteX11" fmla="*/ 134238 w 1265022"/>
                    <a:gd name="connsiteY11" fmla="*/ 2809918 h 3051507"/>
                    <a:gd name="connsiteX12" fmla="*/ 360337 w 1265022"/>
                    <a:gd name="connsiteY12" fmla="*/ 2468416 h 3051507"/>
                    <a:gd name="connsiteX13" fmla="*/ 433362 w 1265022"/>
                    <a:gd name="connsiteY13" fmla="*/ 2271518 h 3051507"/>
                    <a:gd name="connsiteX14" fmla="*/ 467566 w 1265022"/>
                    <a:gd name="connsiteY14" fmla="*/ 2057064 h 3051507"/>
                    <a:gd name="connsiteX15" fmla="*/ 593262 w 1265022"/>
                    <a:gd name="connsiteY15" fmla="*/ 1815747 h 3051507"/>
                    <a:gd name="connsiteX16" fmla="*/ 639645 w 1265022"/>
                    <a:gd name="connsiteY16" fmla="*/ 1560642 h 3051507"/>
                    <a:gd name="connsiteX17" fmla="*/ 673113 w 1265022"/>
                    <a:gd name="connsiteY17" fmla="*/ 1273280 h 3051507"/>
                    <a:gd name="connsiteX18" fmla="*/ 868245 w 1265022"/>
                    <a:gd name="connsiteY18" fmla="*/ 994112 h 3051507"/>
                    <a:gd name="connsiteX19" fmla="*/ 1182984 w 1265022"/>
                    <a:gd name="connsiteY19" fmla="*/ 636303 h 3051507"/>
                    <a:gd name="connsiteX20" fmla="*/ 1256685 w 1265022"/>
                    <a:gd name="connsiteY20" fmla="*/ 477277 h 3051507"/>
                    <a:gd name="connsiteX21" fmla="*/ 1202267 w 1265022"/>
                    <a:gd name="connsiteY21" fmla="*/ 0 h 3051507"/>
                    <a:gd name="connsiteX22" fmla="*/ 1113410 w 1265022"/>
                    <a:gd name="connsiteY22" fmla="*/ 212234 h 3051507"/>
                    <a:gd name="connsiteX0" fmla="*/ 1113410 w 1265022"/>
                    <a:gd name="connsiteY0" fmla="*/ 212234 h 3051507"/>
                    <a:gd name="connsiteX1" fmla="*/ 1156479 w 1265022"/>
                    <a:gd name="connsiteY1" fmla="*/ 440834 h 3051507"/>
                    <a:gd name="connsiteX2" fmla="*/ 777444 w 1265022"/>
                    <a:gd name="connsiteY2" fmla="*/ 942591 h 3051507"/>
                    <a:gd name="connsiteX3" fmla="*/ 633019 w 1265022"/>
                    <a:gd name="connsiteY3" fmla="*/ 1120008 h 3051507"/>
                    <a:gd name="connsiteX4" fmla="*/ 480619 w 1265022"/>
                    <a:gd name="connsiteY4" fmla="*/ 1371799 h 3051507"/>
                    <a:gd name="connsiteX5" fmla="*/ 523688 w 1265022"/>
                    <a:gd name="connsiteY5" fmla="*/ 1653408 h 3051507"/>
                    <a:gd name="connsiteX6" fmla="*/ 381227 w 1265022"/>
                    <a:gd name="connsiteY6" fmla="*/ 2057599 h 3051507"/>
                    <a:gd name="connsiteX7" fmla="*/ 294413 w 1265022"/>
                    <a:gd name="connsiteY7" fmla="*/ 2468892 h 3051507"/>
                    <a:gd name="connsiteX8" fmla="*/ 99619 w 1265022"/>
                    <a:gd name="connsiteY8" fmla="*/ 2726834 h 3051507"/>
                    <a:gd name="connsiteX9" fmla="*/ 46610 w 1265022"/>
                    <a:gd name="connsiteY9" fmla="*/ 2829538 h 3051507"/>
                    <a:gd name="connsiteX10" fmla="*/ 40618 w 1265022"/>
                    <a:gd name="connsiteY10" fmla="*/ 3051313 h 3051507"/>
                    <a:gd name="connsiteX11" fmla="*/ 134238 w 1265022"/>
                    <a:gd name="connsiteY11" fmla="*/ 2809918 h 3051507"/>
                    <a:gd name="connsiteX12" fmla="*/ 360337 w 1265022"/>
                    <a:gd name="connsiteY12" fmla="*/ 2468416 h 3051507"/>
                    <a:gd name="connsiteX13" fmla="*/ 433362 w 1265022"/>
                    <a:gd name="connsiteY13" fmla="*/ 2271518 h 3051507"/>
                    <a:gd name="connsiteX14" fmla="*/ 467566 w 1265022"/>
                    <a:gd name="connsiteY14" fmla="*/ 2057064 h 3051507"/>
                    <a:gd name="connsiteX15" fmla="*/ 593262 w 1265022"/>
                    <a:gd name="connsiteY15" fmla="*/ 1815747 h 3051507"/>
                    <a:gd name="connsiteX16" fmla="*/ 639645 w 1265022"/>
                    <a:gd name="connsiteY16" fmla="*/ 1560642 h 3051507"/>
                    <a:gd name="connsiteX17" fmla="*/ 673113 w 1265022"/>
                    <a:gd name="connsiteY17" fmla="*/ 1273280 h 3051507"/>
                    <a:gd name="connsiteX18" fmla="*/ 868245 w 1265022"/>
                    <a:gd name="connsiteY18" fmla="*/ 994112 h 3051507"/>
                    <a:gd name="connsiteX19" fmla="*/ 1182984 w 1265022"/>
                    <a:gd name="connsiteY19" fmla="*/ 636303 h 3051507"/>
                    <a:gd name="connsiteX20" fmla="*/ 1256685 w 1265022"/>
                    <a:gd name="connsiteY20" fmla="*/ 477277 h 3051507"/>
                    <a:gd name="connsiteX21" fmla="*/ 1202267 w 1265022"/>
                    <a:gd name="connsiteY21" fmla="*/ 0 h 3051507"/>
                    <a:gd name="connsiteX22" fmla="*/ 1113410 w 1265022"/>
                    <a:gd name="connsiteY22" fmla="*/ 212234 h 3051507"/>
                    <a:gd name="connsiteX0" fmla="*/ 1113410 w 1265022"/>
                    <a:gd name="connsiteY0" fmla="*/ 212234 h 3051507"/>
                    <a:gd name="connsiteX1" fmla="*/ 1156479 w 1265022"/>
                    <a:gd name="connsiteY1" fmla="*/ 440834 h 3051507"/>
                    <a:gd name="connsiteX2" fmla="*/ 777444 w 1265022"/>
                    <a:gd name="connsiteY2" fmla="*/ 942591 h 3051507"/>
                    <a:gd name="connsiteX3" fmla="*/ 633019 w 1265022"/>
                    <a:gd name="connsiteY3" fmla="*/ 1120008 h 3051507"/>
                    <a:gd name="connsiteX4" fmla="*/ 480619 w 1265022"/>
                    <a:gd name="connsiteY4" fmla="*/ 1371799 h 3051507"/>
                    <a:gd name="connsiteX5" fmla="*/ 523688 w 1265022"/>
                    <a:gd name="connsiteY5" fmla="*/ 1653408 h 3051507"/>
                    <a:gd name="connsiteX6" fmla="*/ 381227 w 1265022"/>
                    <a:gd name="connsiteY6" fmla="*/ 2057599 h 3051507"/>
                    <a:gd name="connsiteX7" fmla="*/ 294413 w 1265022"/>
                    <a:gd name="connsiteY7" fmla="*/ 2468892 h 3051507"/>
                    <a:gd name="connsiteX8" fmla="*/ 99619 w 1265022"/>
                    <a:gd name="connsiteY8" fmla="*/ 2726834 h 3051507"/>
                    <a:gd name="connsiteX9" fmla="*/ 46610 w 1265022"/>
                    <a:gd name="connsiteY9" fmla="*/ 2829538 h 3051507"/>
                    <a:gd name="connsiteX10" fmla="*/ 40618 w 1265022"/>
                    <a:gd name="connsiteY10" fmla="*/ 3051313 h 3051507"/>
                    <a:gd name="connsiteX11" fmla="*/ 134238 w 1265022"/>
                    <a:gd name="connsiteY11" fmla="*/ 2809918 h 3051507"/>
                    <a:gd name="connsiteX12" fmla="*/ 360337 w 1265022"/>
                    <a:gd name="connsiteY12" fmla="*/ 2468416 h 3051507"/>
                    <a:gd name="connsiteX13" fmla="*/ 433362 w 1265022"/>
                    <a:gd name="connsiteY13" fmla="*/ 2271518 h 3051507"/>
                    <a:gd name="connsiteX14" fmla="*/ 467566 w 1265022"/>
                    <a:gd name="connsiteY14" fmla="*/ 2057064 h 3051507"/>
                    <a:gd name="connsiteX15" fmla="*/ 593262 w 1265022"/>
                    <a:gd name="connsiteY15" fmla="*/ 1815747 h 3051507"/>
                    <a:gd name="connsiteX16" fmla="*/ 639645 w 1265022"/>
                    <a:gd name="connsiteY16" fmla="*/ 1560642 h 3051507"/>
                    <a:gd name="connsiteX17" fmla="*/ 673113 w 1265022"/>
                    <a:gd name="connsiteY17" fmla="*/ 1273280 h 3051507"/>
                    <a:gd name="connsiteX18" fmla="*/ 868245 w 1265022"/>
                    <a:gd name="connsiteY18" fmla="*/ 994112 h 3051507"/>
                    <a:gd name="connsiteX19" fmla="*/ 1182984 w 1265022"/>
                    <a:gd name="connsiteY19" fmla="*/ 636303 h 3051507"/>
                    <a:gd name="connsiteX20" fmla="*/ 1256685 w 1265022"/>
                    <a:gd name="connsiteY20" fmla="*/ 477277 h 3051507"/>
                    <a:gd name="connsiteX21" fmla="*/ 1202267 w 1265022"/>
                    <a:gd name="connsiteY21" fmla="*/ 0 h 3051507"/>
                    <a:gd name="connsiteX22" fmla="*/ 1113410 w 1265022"/>
                    <a:gd name="connsiteY22" fmla="*/ 212234 h 3051507"/>
                    <a:gd name="connsiteX0" fmla="*/ 1113410 w 1265022"/>
                    <a:gd name="connsiteY0" fmla="*/ 212234 h 3051507"/>
                    <a:gd name="connsiteX1" fmla="*/ 1156479 w 1265022"/>
                    <a:gd name="connsiteY1" fmla="*/ 440834 h 3051507"/>
                    <a:gd name="connsiteX2" fmla="*/ 777444 w 1265022"/>
                    <a:gd name="connsiteY2" fmla="*/ 942591 h 3051507"/>
                    <a:gd name="connsiteX3" fmla="*/ 633019 w 1265022"/>
                    <a:gd name="connsiteY3" fmla="*/ 1120008 h 3051507"/>
                    <a:gd name="connsiteX4" fmla="*/ 480619 w 1265022"/>
                    <a:gd name="connsiteY4" fmla="*/ 1371799 h 3051507"/>
                    <a:gd name="connsiteX5" fmla="*/ 523688 w 1265022"/>
                    <a:gd name="connsiteY5" fmla="*/ 1653408 h 3051507"/>
                    <a:gd name="connsiteX6" fmla="*/ 381227 w 1265022"/>
                    <a:gd name="connsiteY6" fmla="*/ 2057599 h 3051507"/>
                    <a:gd name="connsiteX7" fmla="*/ 294413 w 1265022"/>
                    <a:gd name="connsiteY7" fmla="*/ 2468892 h 3051507"/>
                    <a:gd name="connsiteX8" fmla="*/ 99619 w 1265022"/>
                    <a:gd name="connsiteY8" fmla="*/ 2726834 h 3051507"/>
                    <a:gd name="connsiteX9" fmla="*/ 46610 w 1265022"/>
                    <a:gd name="connsiteY9" fmla="*/ 2829538 h 3051507"/>
                    <a:gd name="connsiteX10" fmla="*/ 40618 w 1265022"/>
                    <a:gd name="connsiteY10" fmla="*/ 3051313 h 3051507"/>
                    <a:gd name="connsiteX11" fmla="*/ 134238 w 1265022"/>
                    <a:gd name="connsiteY11" fmla="*/ 2809918 h 3051507"/>
                    <a:gd name="connsiteX12" fmla="*/ 360337 w 1265022"/>
                    <a:gd name="connsiteY12" fmla="*/ 2468416 h 3051507"/>
                    <a:gd name="connsiteX13" fmla="*/ 433362 w 1265022"/>
                    <a:gd name="connsiteY13" fmla="*/ 2271518 h 3051507"/>
                    <a:gd name="connsiteX14" fmla="*/ 467566 w 1265022"/>
                    <a:gd name="connsiteY14" fmla="*/ 2057064 h 3051507"/>
                    <a:gd name="connsiteX15" fmla="*/ 593262 w 1265022"/>
                    <a:gd name="connsiteY15" fmla="*/ 1815747 h 3051507"/>
                    <a:gd name="connsiteX16" fmla="*/ 639645 w 1265022"/>
                    <a:gd name="connsiteY16" fmla="*/ 1560642 h 3051507"/>
                    <a:gd name="connsiteX17" fmla="*/ 673113 w 1265022"/>
                    <a:gd name="connsiteY17" fmla="*/ 1273280 h 3051507"/>
                    <a:gd name="connsiteX18" fmla="*/ 868245 w 1265022"/>
                    <a:gd name="connsiteY18" fmla="*/ 994112 h 3051507"/>
                    <a:gd name="connsiteX19" fmla="*/ 1182984 w 1265022"/>
                    <a:gd name="connsiteY19" fmla="*/ 636303 h 3051507"/>
                    <a:gd name="connsiteX20" fmla="*/ 1256685 w 1265022"/>
                    <a:gd name="connsiteY20" fmla="*/ 477277 h 3051507"/>
                    <a:gd name="connsiteX21" fmla="*/ 1202267 w 1265022"/>
                    <a:gd name="connsiteY21" fmla="*/ 0 h 3051507"/>
                    <a:gd name="connsiteX22" fmla="*/ 1113410 w 1265022"/>
                    <a:gd name="connsiteY22" fmla="*/ 212234 h 305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65022" h="3051507">
                      <a:moveTo>
                        <a:pt x="1113410" y="212234"/>
                      </a:moveTo>
                      <a:cubicBezTo>
                        <a:pt x="1127766" y="288434"/>
                        <a:pt x="1156724" y="289803"/>
                        <a:pt x="1156479" y="440834"/>
                      </a:cubicBezTo>
                      <a:cubicBezTo>
                        <a:pt x="1100706" y="674400"/>
                        <a:pt x="918999" y="780205"/>
                        <a:pt x="777444" y="942591"/>
                      </a:cubicBezTo>
                      <a:lnTo>
                        <a:pt x="633019" y="1120008"/>
                      </a:lnTo>
                      <a:lnTo>
                        <a:pt x="480619" y="1371799"/>
                      </a:lnTo>
                      <a:lnTo>
                        <a:pt x="523688" y="1653408"/>
                      </a:lnTo>
                      <a:cubicBezTo>
                        <a:pt x="527305" y="1799089"/>
                        <a:pt x="428714" y="1922869"/>
                        <a:pt x="381227" y="2057599"/>
                      </a:cubicBezTo>
                      <a:cubicBezTo>
                        <a:pt x="352898" y="2120474"/>
                        <a:pt x="382972" y="2312935"/>
                        <a:pt x="294413" y="2468892"/>
                      </a:cubicBezTo>
                      <a:cubicBezTo>
                        <a:pt x="229482" y="2554873"/>
                        <a:pt x="193752" y="2644504"/>
                        <a:pt x="99619" y="2726834"/>
                      </a:cubicBezTo>
                      <a:lnTo>
                        <a:pt x="46610" y="2829538"/>
                      </a:lnTo>
                      <a:cubicBezTo>
                        <a:pt x="9326" y="2933274"/>
                        <a:pt x="-33432" y="3057086"/>
                        <a:pt x="40618" y="3051313"/>
                      </a:cubicBezTo>
                      <a:cubicBezTo>
                        <a:pt x="83384" y="2974498"/>
                        <a:pt x="100598" y="2903159"/>
                        <a:pt x="134238" y="2809918"/>
                      </a:cubicBezTo>
                      <a:cubicBezTo>
                        <a:pt x="204129" y="2688784"/>
                        <a:pt x="284971" y="2582250"/>
                        <a:pt x="360337" y="2468416"/>
                      </a:cubicBezTo>
                      <a:cubicBezTo>
                        <a:pt x="381028" y="2402783"/>
                        <a:pt x="414496" y="2346277"/>
                        <a:pt x="433362" y="2271518"/>
                      </a:cubicBezTo>
                      <a:cubicBezTo>
                        <a:pt x="450847" y="2198816"/>
                        <a:pt x="435480" y="2146192"/>
                        <a:pt x="467566" y="2057064"/>
                      </a:cubicBezTo>
                      <a:cubicBezTo>
                        <a:pt x="512506" y="1957766"/>
                        <a:pt x="559273" y="1924172"/>
                        <a:pt x="593262" y="1815747"/>
                      </a:cubicBezTo>
                      <a:cubicBezTo>
                        <a:pt x="645226" y="1703335"/>
                        <a:pt x="624184" y="1645677"/>
                        <a:pt x="639645" y="1560642"/>
                      </a:cubicBezTo>
                      <a:cubicBezTo>
                        <a:pt x="649584" y="1455729"/>
                        <a:pt x="643097" y="1409221"/>
                        <a:pt x="673113" y="1273280"/>
                      </a:cubicBezTo>
                      <a:cubicBezTo>
                        <a:pt x="715647" y="1167448"/>
                        <a:pt x="760006" y="1083518"/>
                        <a:pt x="868245" y="994112"/>
                      </a:cubicBezTo>
                      <a:cubicBezTo>
                        <a:pt x="973158" y="874842"/>
                        <a:pt x="1114574" y="775649"/>
                        <a:pt x="1182984" y="636303"/>
                      </a:cubicBezTo>
                      <a:cubicBezTo>
                        <a:pt x="1210593" y="583294"/>
                        <a:pt x="1232726" y="566789"/>
                        <a:pt x="1256685" y="477277"/>
                      </a:cubicBezTo>
                      <a:cubicBezTo>
                        <a:pt x="1292084" y="337653"/>
                        <a:pt x="1203371" y="152400"/>
                        <a:pt x="1202267" y="0"/>
                      </a:cubicBezTo>
                      <a:lnTo>
                        <a:pt x="1113410" y="212234"/>
                      </a:lnTo>
                      <a:close/>
                    </a:path>
                  </a:pathLst>
                </a:cu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27" name="Freeform: Shape 126">
                  <a:extLst>
                    <a:ext uri="{FF2B5EF4-FFF2-40B4-BE49-F238E27FC236}">
                      <a16:creationId xmlns:a16="http://schemas.microsoft.com/office/drawing/2014/main" id="{C5738CDC-6521-4A60-A4E0-CC65014F6662}"/>
                    </a:ext>
                  </a:extLst>
                </p:cNvPr>
                <p:cNvSpPr/>
                <p:nvPr/>
              </p:nvSpPr>
              <p:spPr>
                <a:xfrm>
                  <a:off x="7857649" y="2392042"/>
                  <a:ext cx="2206982" cy="3932403"/>
                </a:xfrm>
                <a:custGeom>
                  <a:avLst/>
                  <a:gdLst>
                    <a:gd name="connsiteX0" fmla="*/ 1258604 w 2218202"/>
                    <a:gd name="connsiteY0" fmla="*/ 0 h 3838393"/>
                    <a:gd name="connsiteX1" fmla="*/ 1025658 w 2218202"/>
                    <a:gd name="connsiteY1" fmla="*/ 698838 h 3838393"/>
                    <a:gd name="connsiteX2" fmla="*/ 987413 w 2218202"/>
                    <a:gd name="connsiteY2" fmla="*/ 1404629 h 3838393"/>
                    <a:gd name="connsiteX3" fmla="*/ 427647 w 2218202"/>
                    <a:gd name="connsiteY3" fmla="*/ 1773171 h 3838393"/>
                    <a:gd name="connsiteX4" fmla="*/ 271191 w 2218202"/>
                    <a:gd name="connsiteY4" fmla="*/ 2023501 h 3838393"/>
                    <a:gd name="connsiteX5" fmla="*/ 121688 w 2218202"/>
                    <a:gd name="connsiteY5" fmla="*/ 2353797 h 3838393"/>
                    <a:gd name="connsiteX6" fmla="*/ 0 w 2218202"/>
                    <a:gd name="connsiteY6" fmla="*/ 2753630 h 3838393"/>
                    <a:gd name="connsiteX7" fmla="*/ 674500 w 2218202"/>
                    <a:gd name="connsiteY7" fmla="*/ 2315552 h 3838393"/>
                    <a:gd name="connsiteX8" fmla="*/ 639732 w 2218202"/>
                    <a:gd name="connsiteY8" fmla="*/ 1978302 h 3838393"/>
                    <a:gd name="connsiteX9" fmla="*/ 1053472 w 2218202"/>
                    <a:gd name="connsiteY9" fmla="*/ 1856614 h 3838393"/>
                    <a:gd name="connsiteX10" fmla="*/ 1189067 w 2218202"/>
                    <a:gd name="connsiteY10" fmla="*/ 1790555 h 3838393"/>
                    <a:gd name="connsiteX11" fmla="*/ 723175 w 2218202"/>
                    <a:gd name="connsiteY11" fmla="*/ 2465055 h 3838393"/>
                    <a:gd name="connsiteX12" fmla="*/ 632778 w 2218202"/>
                    <a:gd name="connsiteY12" fmla="*/ 2976146 h 3838393"/>
                    <a:gd name="connsiteX13" fmla="*/ 288575 w 2218202"/>
                    <a:gd name="connsiteY13" fmla="*/ 3448991 h 3838393"/>
                    <a:gd name="connsiteX14" fmla="*/ 302482 w 2218202"/>
                    <a:gd name="connsiteY14" fmla="*/ 3838393 h 3838393"/>
                    <a:gd name="connsiteX15" fmla="*/ 851817 w 2218202"/>
                    <a:gd name="connsiteY15" fmla="*/ 3115218 h 3838393"/>
                    <a:gd name="connsiteX16" fmla="*/ 1084763 w 2218202"/>
                    <a:gd name="connsiteY16" fmla="*/ 2454625 h 3838393"/>
                    <a:gd name="connsiteX17" fmla="*/ 1484596 w 2218202"/>
                    <a:gd name="connsiteY17" fmla="*/ 1870521 h 3838393"/>
                    <a:gd name="connsiteX18" fmla="*/ 1519364 w 2218202"/>
                    <a:gd name="connsiteY18" fmla="*/ 1418536 h 3838393"/>
                    <a:gd name="connsiteX19" fmla="*/ 1512410 w 2218202"/>
                    <a:gd name="connsiteY19" fmla="*/ 747513 h 3838393"/>
                    <a:gd name="connsiteX20" fmla="*/ 1602807 w 2218202"/>
                    <a:gd name="connsiteY20" fmla="*/ 1022181 h 3838393"/>
                    <a:gd name="connsiteX21" fmla="*/ 1564562 w 2218202"/>
                    <a:gd name="connsiteY21" fmla="*/ 1355954 h 3838393"/>
                    <a:gd name="connsiteX22" fmla="*/ 1870521 w 2218202"/>
                    <a:gd name="connsiteY22" fmla="*/ 1654959 h 3838393"/>
                    <a:gd name="connsiteX23" fmla="*/ 1978302 w 2218202"/>
                    <a:gd name="connsiteY23" fmla="*/ 2044362 h 3838393"/>
                    <a:gd name="connsiteX24" fmla="*/ 1814893 w 2218202"/>
                    <a:gd name="connsiteY24" fmla="*/ 2371181 h 3838393"/>
                    <a:gd name="connsiteX25" fmla="*/ 2037408 w 2218202"/>
                    <a:gd name="connsiteY25" fmla="*/ 2510254 h 3838393"/>
                    <a:gd name="connsiteX26" fmla="*/ 2218202 w 2218202"/>
                    <a:gd name="connsiteY26" fmla="*/ 1661913 h 3838393"/>
                    <a:gd name="connsiteX27" fmla="*/ 1787078 w 2218202"/>
                    <a:gd name="connsiteY27" fmla="*/ 1095193 h 3838393"/>
                    <a:gd name="connsiteX28" fmla="*/ 1797508 w 2218202"/>
                    <a:gd name="connsiteY28" fmla="*/ 323343 h 3838393"/>
                    <a:gd name="connsiteX29" fmla="*/ 1860091 w 2218202"/>
                    <a:gd name="connsiteY29" fmla="*/ 0 h 3838393"/>
                    <a:gd name="connsiteX30" fmla="*/ 1258604 w 2218202"/>
                    <a:gd name="connsiteY30" fmla="*/ 0 h 3838393"/>
                    <a:gd name="connsiteX0" fmla="*/ 1209929 w 2218202"/>
                    <a:gd name="connsiteY0" fmla="*/ 0 h 3928790"/>
                    <a:gd name="connsiteX1" fmla="*/ 1025658 w 2218202"/>
                    <a:gd name="connsiteY1" fmla="*/ 789235 h 3928790"/>
                    <a:gd name="connsiteX2" fmla="*/ 987413 w 2218202"/>
                    <a:gd name="connsiteY2" fmla="*/ 1495026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25658 w 2218202"/>
                    <a:gd name="connsiteY1" fmla="*/ 789235 h 3928790"/>
                    <a:gd name="connsiteX2" fmla="*/ 987413 w 2218202"/>
                    <a:gd name="connsiteY2" fmla="*/ 1495026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87413 w 2218202"/>
                    <a:gd name="connsiteY2" fmla="*/ 1495026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87413 w 2218202"/>
                    <a:gd name="connsiteY2" fmla="*/ 1495026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87413 w 2218202"/>
                    <a:gd name="connsiteY2" fmla="*/ 1495026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98655 w 2218202"/>
                    <a:gd name="connsiteY2" fmla="*/ 1476288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98655 w 2218202"/>
                    <a:gd name="connsiteY2" fmla="*/ 1476288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52325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52325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52325 h 3928790"/>
                    <a:gd name="connsiteX4" fmla="*/ 271191 w 2218202"/>
                    <a:gd name="connsiteY4" fmla="*/ 2113898 h 3928790"/>
                    <a:gd name="connsiteX5" fmla="*/ 383261 w 2218202"/>
                    <a:gd name="connsiteY5" fmla="*/ 2346723 h 3928790"/>
                    <a:gd name="connsiteX6" fmla="*/ 121688 w 2218202"/>
                    <a:gd name="connsiteY6" fmla="*/ 2444194 h 3928790"/>
                    <a:gd name="connsiteX7" fmla="*/ 0 w 2218202"/>
                    <a:gd name="connsiteY7" fmla="*/ 2844027 h 3928790"/>
                    <a:gd name="connsiteX8" fmla="*/ 674500 w 2218202"/>
                    <a:gd name="connsiteY8" fmla="*/ 2405949 h 3928790"/>
                    <a:gd name="connsiteX9" fmla="*/ 639732 w 2218202"/>
                    <a:gd name="connsiteY9" fmla="*/ 2068699 h 3928790"/>
                    <a:gd name="connsiteX10" fmla="*/ 1053472 w 2218202"/>
                    <a:gd name="connsiteY10" fmla="*/ 1947011 h 3928790"/>
                    <a:gd name="connsiteX11" fmla="*/ 1189067 w 2218202"/>
                    <a:gd name="connsiteY11" fmla="*/ 1880952 h 3928790"/>
                    <a:gd name="connsiteX12" fmla="*/ 723175 w 2218202"/>
                    <a:gd name="connsiteY12" fmla="*/ 2555452 h 3928790"/>
                    <a:gd name="connsiteX13" fmla="*/ 632778 w 2218202"/>
                    <a:gd name="connsiteY13" fmla="*/ 3066543 h 3928790"/>
                    <a:gd name="connsiteX14" fmla="*/ 288575 w 2218202"/>
                    <a:gd name="connsiteY14" fmla="*/ 3539388 h 3928790"/>
                    <a:gd name="connsiteX15" fmla="*/ 302482 w 2218202"/>
                    <a:gd name="connsiteY15" fmla="*/ 3928790 h 3928790"/>
                    <a:gd name="connsiteX16" fmla="*/ 851817 w 2218202"/>
                    <a:gd name="connsiteY16" fmla="*/ 3205615 h 3928790"/>
                    <a:gd name="connsiteX17" fmla="*/ 1084763 w 2218202"/>
                    <a:gd name="connsiteY17" fmla="*/ 2545022 h 3928790"/>
                    <a:gd name="connsiteX18" fmla="*/ 1484596 w 2218202"/>
                    <a:gd name="connsiteY18" fmla="*/ 1960918 h 3928790"/>
                    <a:gd name="connsiteX19" fmla="*/ 1519364 w 2218202"/>
                    <a:gd name="connsiteY19" fmla="*/ 1508933 h 3928790"/>
                    <a:gd name="connsiteX20" fmla="*/ 1512410 w 2218202"/>
                    <a:gd name="connsiteY20" fmla="*/ 837910 h 3928790"/>
                    <a:gd name="connsiteX21" fmla="*/ 1602807 w 2218202"/>
                    <a:gd name="connsiteY21" fmla="*/ 1112578 h 3928790"/>
                    <a:gd name="connsiteX22" fmla="*/ 1564562 w 2218202"/>
                    <a:gd name="connsiteY22" fmla="*/ 1446351 h 3928790"/>
                    <a:gd name="connsiteX23" fmla="*/ 1870521 w 2218202"/>
                    <a:gd name="connsiteY23" fmla="*/ 1745356 h 3928790"/>
                    <a:gd name="connsiteX24" fmla="*/ 1978302 w 2218202"/>
                    <a:gd name="connsiteY24" fmla="*/ 2134759 h 3928790"/>
                    <a:gd name="connsiteX25" fmla="*/ 1814893 w 2218202"/>
                    <a:gd name="connsiteY25" fmla="*/ 2461578 h 3928790"/>
                    <a:gd name="connsiteX26" fmla="*/ 2037408 w 2218202"/>
                    <a:gd name="connsiteY26" fmla="*/ 2600651 h 3928790"/>
                    <a:gd name="connsiteX27" fmla="*/ 2218202 w 2218202"/>
                    <a:gd name="connsiteY27" fmla="*/ 1752310 h 3928790"/>
                    <a:gd name="connsiteX28" fmla="*/ 1787078 w 2218202"/>
                    <a:gd name="connsiteY28" fmla="*/ 1185590 h 3928790"/>
                    <a:gd name="connsiteX29" fmla="*/ 1797508 w 2218202"/>
                    <a:gd name="connsiteY29" fmla="*/ 413740 h 3928790"/>
                    <a:gd name="connsiteX30" fmla="*/ 1860091 w 2218202"/>
                    <a:gd name="connsiteY30" fmla="*/ 90397 h 3928790"/>
                    <a:gd name="connsiteX31" fmla="*/ 1209929 w 2218202"/>
                    <a:gd name="connsiteY31"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52325 h 3928790"/>
                    <a:gd name="connsiteX4" fmla="*/ 271191 w 2218202"/>
                    <a:gd name="connsiteY4" fmla="*/ 2113898 h 3928790"/>
                    <a:gd name="connsiteX5" fmla="*/ 383261 w 2218202"/>
                    <a:gd name="connsiteY5" fmla="*/ 2346723 h 3928790"/>
                    <a:gd name="connsiteX6" fmla="*/ 121688 w 2218202"/>
                    <a:gd name="connsiteY6" fmla="*/ 2444194 h 3928790"/>
                    <a:gd name="connsiteX7" fmla="*/ 0 w 2218202"/>
                    <a:gd name="connsiteY7" fmla="*/ 2844027 h 3928790"/>
                    <a:gd name="connsiteX8" fmla="*/ 674500 w 2218202"/>
                    <a:gd name="connsiteY8" fmla="*/ 2405949 h 3928790"/>
                    <a:gd name="connsiteX9" fmla="*/ 639732 w 2218202"/>
                    <a:gd name="connsiteY9" fmla="*/ 2068699 h 3928790"/>
                    <a:gd name="connsiteX10" fmla="*/ 1053472 w 2218202"/>
                    <a:gd name="connsiteY10" fmla="*/ 1947011 h 3928790"/>
                    <a:gd name="connsiteX11" fmla="*/ 1189067 w 2218202"/>
                    <a:gd name="connsiteY11" fmla="*/ 1880952 h 3928790"/>
                    <a:gd name="connsiteX12" fmla="*/ 723175 w 2218202"/>
                    <a:gd name="connsiteY12" fmla="*/ 2555452 h 3928790"/>
                    <a:gd name="connsiteX13" fmla="*/ 632778 w 2218202"/>
                    <a:gd name="connsiteY13" fmla="*/ 3066543 h 3928790"/>
                    <a:gd name="connsiteX14" fmla="*/ 288575 w 2218202"/>
                    <a:gd name="connsiteY14" fmla="*/ 3539388 h 3928790"/>
                    <a:gd name="connsiteX15" fmla="*/ 302482 w 2218202"/>
                    <a:gd name="connsiteY15" fmla="*/ 3928790 h 3928790"/>
                    <a:gd name="connsiteX16" fmla="*/ 851817 w 2218202"/>
                    <a:gd name="connsiteY16" fmla="*/ 3205615 h 3928790"/>
                    <a:gd name="connsiteX17" fmla="*/ 1084763 w 2218202"/>
                    <a:gd name="connsiteY17" fmla="*/ 2545022 h 3928790"/>
                    <a:gd name="connsiteX18" fmla="*/ 1484596 w 2218202"/>
                    <a:gd name="connsiteY18" fmla="*/ 1960918 h 3928790"/>
                    <a:gd name="connsiteX19" fmla="*/ 1519364 w 2218202"/>
                    <a:gd name="connsiteY19" fmla="*/ 1508933 h 3928790"/>
                    <a:gd name="connsiteX20" fmla="*/ 1512410 w 2218202"/>
                    <a:gd name="connsiteY20" fmla="*/ 837910 h 3928790"/>
                    <a:gd name="connsiteX21" fmla="*/ 1602807 w 2218202"/>
                    <a:gd name="connsiteY21" fmla="*/ 1112578 h 3928790"/>
                    <a:gd name="connsiteX22" fmla="*/ 1564562 w 2218202"/>
                    <a:gd name="connsiteY22" fmla="*/ 1446351 h 3928790"/>
                    <a:gd name="connsiteX23" fmla="*/ 1870521 w 2218202"/>
                    <a:gd name="connsiteY23" fmla="*/ 1745356 h 3928790"/>
                    <a:gd name="connsiteX24" fmla="*/ 1978302 w 2218202"/>
                    <a:gd name="connsiteY24" fmla="*/ 2134759 h 3928790"/>
                    <a:gd name="connsiteX25" fmla="*/ 1814893 w 2218202"/>
                    <a:gd name="connsiteY25" fmla="*/ 2461578 h 3928790"/>
                    <a:gd name="connsiteX26" fmla="*/ 2037408 w 2218202"/>
                    <a:gd name="connsiteY26" fmla="*/ 2600651 h 3928790"/>
                    <a:gd name="connsiteX27" fmla="*/ 2218202 w 2218202"/>
                    <a:gd name="connsiteY27" fmla="*/ 1752310 h 3928790"/>
                    <a:gd name="connsiteX28" fmla="*/ 1787078 w 2218202"/>
                    <a:gd name="connsiteY28" fmla="*/ 1185590 h 3928790"/>
                    <a:gd name="connsiteX29" fmla="*/ 1797508 w 2218202"/>
                    <a:gd name="connsiteY29" fmla="*/ 413740 h 3928790"/>
                    <a:gd name="connsiteX30" fmla="*/ 1860091 w 2218202"/>
                    <a:gd name="connsiteY30" fmla="*/ 90397 h 3928790"/>
                    <a:gd name="connsiteX31" fmla="*/ 1209929 w 2218202"/>
                    <a:gd name="connsiteY31"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52325 h 3928790"/>
                    <a:gd name="connsiteX4" fmla="*/ 271191 w 2218202"/>
                    <a:gd name="connsiteY4" fmla="*/ 2113898 h 3928790"/>
                    <a:gd name="connsiteX5" fmla="*/ 383261 w 2218202"/>
                    <a:gd name="connsiteY5" fmla="*/ 2346723 h 3928790"/>
                    <a:gd name="connsiteX6" fmla="*/ 121688 w 2218202"/>
                    <a:gd name="connsiteY6" fmla="*/ 2444194 h 3928790"/>
                    <a:gd name="connsiteX7" fmla="*/ 0 w 2218202"/>
                    <a:gd name="connsiteY7" fmla="*/ 2844027 h 3928790"/>
                    <a:gd name="connsiteX8" fmla="*/ 674500 w 2218202"/>
                    <a:gd name="connsiteY8" fmla="*/ 2405949 h 3928790"/>
                    <a:gd name="connsiteX9" fmla="*/ 639732 w 2218202"/>
                    <a:gd name="connsiteY9" fmla="*/ 2068699 h 3928790"/>
                    <a:gd name="connsiteX10" fmla="*/ 1053472 w 2218202"/>
                    <a:gd name="connsiteY10" fmla="*/ 1947011 h 3928790"/>
                    <a:gd name="connsiteX11" fmla="*/ 1189067 w 2218202"/>
                    <a:gd name="connsiteY11" fmla="*/ 1880952 h 3928790"/>
                    <a:gd name="connsiteX12" fmla="*/ 723175 w 2218202"/>
                    <a:gd name="connsiteY12" fmla="*/ 2555452 h 3928790"/>
                    <a:gd name="connsiteX13" fmla="*/ 632778 w 2218202"/>
                    <a:gd name="connsiteY13" fmla="*/ 3066543 h 3928790"/>
                    <a:gd name="connsiteX14" fmla="*/ 288575 w 2218202"/>
                    <a:gd name="connsiteY14" fmla="*/ 3539388 h 3928790"/>
                    <a:gd name="connsiteX15" fmla="*/ 302482 w 2218202"/>
                    <a:gd name="connsiteY15" fmla="*/ 3928790 h 3928790"/>
                    <a:gd name="connsiteX16" fmla="*/ 851817 w 2218202"/>
                    <a:gd name="connsiteY16" fmla="*/ 3205615 h 3928790"/>
                    <a:gd name="connsiteX17" fmla="*/ 1084763 w 2218202"/>
                    <a:gd name="connsiteY17" fmla="*/ 2545022 h 3928790"/>
                    <a:gd name="connsiteX18" fmla="*/ 1484596 w 2218202"/>
                    <a:gd name="connsiteY18" fmla="*/ 1960918 h 3928790"/>
                    <a:gd name="connsiteX19" fmla="*/ 1519364 w 2218202"/>
                    <a:gd name="connsiteY19" fmla="*/ 1508933 h 3928790"/>
                    <a:gd name="connsiteX20" fmla="*/ 1512410 w 2218202"/>
                    <a:gd name="connsiteY20" fmla="*/ 837910 h 3928790"/>
                    <a:gd name="connsiteX21" fmla="*/ 1602807 w 2218202"/>
                    <a:gd name="connsiteY21" fmla="*/ 1112578 h 3928790"/>
                    <a:gd name="connsiteX22" fmla="*/ 1564562 w 2218202"/>
                    <a:gd name="connsiteY22" fmla="*/ 1446351 h 3928790"/>
                    <a:gd name="connsiteX23" fmla="*/ 1870521 w 2218202"/>
                    <a:gd name="connsiteY23" fmla="*/ 1745356 h 3928790"/>
                    <a:gd name="connsiteX24" fmla="*/ 1978302 w 2218202"/>
                    <a:gd name="connsiteY24" fmla="*/ 2134759 h 3928790"/>
                    <a:gd name="connsiteX25" fmla="*/ 1814893 w 2218202"/>
                    <a:gd name="connsiteY25" fmla="*/ 2461578 h 3928790"/>
                    <a:gd name="connsiteX26" fmla="*/ 2037408 w 2218202"/>
                    <a:gd name="connsiteY26" fmla="*/ 2600651 h 3928790"/>
                    <a:gd name="connsiteX27" fmla="*/ 2218202 w 2218202"/>
                    <a:gd name="connsiteY27" fmla="*/ 1752310 h 3928790"/>
                    <a:gd name="connsiteX28" fmla="*/ 1787078 w 2218202"/>
                    <a:gd name="connsiteY28" fmla="*/ 1185590 h 3928790"/>
                    <a:gd name="connsiteX29" fmla="*/ 1797508 w 2218202"/>
                    <a:gd name="connsiteY29" fmla="*/ 413740 h 3928790"/>
                    <a:gd name="connsiteX30" fmla="*/ 1860091 w 2218202"/>
                    <a:gd name="connsiteY30" fmla="*/ 90397 h 3928790"/>
                    <a:gd name="connsiteX31" fmla="*/ 1209929 w 2218202"/>
                    <a:gd name="connsiteY31"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52325 h 3928790"/>
                    <a:gd name="connsiteX4" fmla="*/ 271191 w 2218202"/>
                    <a:gd name="connsiteY4" fmla="*/ 2113898 h 3928790"/>
                    <a:gd name="connsiteX5" fmla="*/ 383261 w 2218202"/>
                    <a:gd name="connsiteY5" fmla="*/ 2346723 h 3928790"/>
                    <a:gd name="connsiteX6" fmla="*/ 121688 w 2218202"/>
                    <a:gd name="connsiteY6" fmla="*/ 2444194 h 3928790"/>
                    <a:gd name="connsiteX7" fmla="*/ 0 w 2218202"/>
                    <a:gd name="connsiteY7" fmla="*/ 2844027 h 3928790"/>
                    <a:gd name="connsiteX8" fmla="*/ 674500 w 2218202"/>
                    <a:gd name="connsiteY8" fmla="*/ 2405949 h 3928790"/>
                    <a:gd name="connsiteX9" fmla="*/ 639732 w 2218202"/>
                    <a:gd name="connsiteY9" fmla="*/ 2068699 h 3928790"/>
                    <a:gd name="connsiteX10" fmla="*/ 1053472 w 2218202"/>
                    <a:gd name="connsiteY10" fmla="*/ 1947011 h 3928790"/>
                    <a:gd name="connsiteX11" fmla="*/ 1189067 w 2218202"/>
                    <a:gd name="connsiteY11" fmla="*/ 1880952 h 3928790"/>
                    <a:gd name="connsiteX12" fmla="*/ 723175 w 2218202"/>
                    <a:gd name="connsiteY12" fmla="*/ 2555452 h 3928790"/>
                    <a:gd name="connsiteX13" fmla="*/ 632778 w 2218202"/>
                    <a:gd name="connsiteY13" fmla="*/ 3066543 h 3928790"/>
                    <a:gd name="connsiteX14" fmla="*/ 288575 w 2218202"/>
                    <a:gd name="connsiteY14" fmla="*/ 3539388 h 3928790"/>
                    <a:gd name="connsiteX15" fmla="*/ 302482 w 2218202"/>
                    <a:gd name="connsiteY15" fmla="*/ 3928790 h 3928790"/>
                    <a:gd name="connsiteX16" fmla="*/ 851817 w 2218202"/>
                    <a:gd name="connsiteY16" fmla="*/ 3205615 h 3928790"/>
                    <a:gd name="connsiteX17" fmla="*/ 1084763 w 2218202"/>
                    <a:gd name="connsiteY17" fmla="*/ 2545022 h 3928790"/>
                    <a:gd name="connsiteX18" fmla="*/ 1484596 w 2218202"/>
                    <a:gd name="connsiteY18" fmla="*/ 1960918 h 3928790"/>
                    <a:gd name="connsiteX19" fmla="*/ 1519364 w 2218202"/>
                    <a:gd name="connsiteY19" fmla="*/ 1508933 h 3928790"/>
                    <a:gd name="connsiteX20" fmla="*/ 1512410 w 2218202"/>
                    <a:gd name="connsiteY20" fmla="*/ 837910 h 3928790"/>
                    <a:gd name="connsiteX21" fmla="*/ 1602807 w 2218202"/>
                    <a:gd name="connsiteY21" fmla="*/ 1112578 h 3928790"/>
                    <a:gd name="connsiteX22" fmla="*/ 1564562 w 2218202"/>
                    <a:gd name="connsiteY22" fmla="*/ 1446351 h 3928790"/>
                    <a:gd name="connsiteX23" fmla="*/ 1870521 w 2218202"/>
                    <a:gd name="connsiteY23" fmla="*/ 1745356 h 3928790"/>
                    <a:gd name="connsiteX24" fmla="*/ 1978302 w 2218202"/>
                    <a:gd name="connsiteY24" fmla="*/ 2134759 h 3928790"/>
                    <a:gd name="connsiteX25" fmla="*/ 1814893 w 2218202"/>
                    <a:gd name="connsiteY25" fmla="*/ 2461578 h 3928790"/>
                    <a:gd name="connsiteX26" fmla="*/ 2037408 w 2218202"/>
                    <a:gd name="connsiteY26" fmla="*/ 2600651 h 3928790"/>
                    <a:gd name="connsiteX27" fmla="*/ 2218202 w 2218202"/>
                    <a:gd name="connsiteY27" fmla="*/ 1752310 h 3928790"/>
                    <a:gd name="connsiteX28" fmla="*/ 1787078 w 2218202"/>
                    <a:gd name="connsiteY28" fmla="*/ 1185590 h 3928790"/>
                    <a:gd name="connsiteX29" fmla="*/ 1797508 w 2218202"/>
                    <a:gd name="connsiteY29" fmla="*/ 413740 h 3928790"/>
                    <a:gd name="connsiteX30" fmla="*/ 1860091 w 2218202"/>
                    <a:gd name="connsiteY30" fmla="*/ 90397 h 3928790"/>
                    <a:gd name="connsiteX31" fmla="*/ 1209929 w 2218202"/>
                    <a:gd name="connsiteY31"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52325 h 3928790"/>
                    <a:gd name="connsiteX4" fmla="*/ 273065 w 2218202"/>
                    <a:gd name="connsiteY4" fmla="*/ 2070801 h 3928790"/>
                    <a:gd name="connsiteX5" fmla="*/ 383261 w 2218202"/>
                    <a:gd name="connsiteY5" fmla="*/ 2346723 h 3928790"/>
                    <a:gd name="connsiteX6" fmla="*/ 121688 w 2218202"/>
                    <a:gd name="connsiteY6" fmla="*/ 2444194 h 3928790"/>
                    <a:gd name="connsiteX7" fmla="*/ 0 w 2218202"/>
                    <a:gd name="connsiteY7" fmla="*/ 2844027 h 3928790"/>
                    <a:gd name="connsiteX8" fmla="*/ 674500 w 2218202"/>
                    <a:gd name="connsiteY8" fmla="*/ 2405949 h 3928790"/>
                    <a:gd name="connsiteX9" fmla="*/ 639732 w 2218202"/>
                    <a:gd name="connsiteY9" fmla="*/ 2068699 h 3928790"/>
                    <a:gd name="connsiteX10" fmla="*/ 1053472 w 2218202"/>
                    <a:gd name="connsiteY10" fmla="*/ 1947011 h 3928790"/>
                    <a:gd name="connsiteX11" fmla="*/ 1189067 w 2218202"/>
                    <a:gd name="connsiteY11" fmla="*/ 1880952 h 3928790"/>
                    <a:gd name="connsiteX12" fmla="*/ 723175 w 2218202"/>
                    <a:gd name="connsiteY12" fmla="*/ 2555452 h 3928790"/>
                    <a:gd name="connsiteX13" fmla="*/ 632778 w 2218202"/>
                    <a:gd name="connsiteY13" fmla="*/ 3066543 h 3928790"/>
                    <a:gd name="connsiteX14" fmla="*/ 288575 w 2218202"/>
                    <a:gd name="connsiteY14" fmla="*/ 3539388 h 3928790"/>
                    <a:gd name="connsiteX15" fmla="*/ 302482 w 2218202"/>
                    <a:gd name="connsiteY15" fmla="*/ 3928790 h 3928790"/>
                    <a:gd name="connsiteX16" fmla="*/ 851817 w 2218202"/>
                    <a:gd name="connsiteY16" fmla="*/ 3205615 h 3928790"/>
                    <a:gd name="connsiteX17" fmla="*/ 1084763 w 2218202"/>
                    <a:gd name="connsiteY17" fmla="*/ 2545022 h 3928790"/>
                    <a:gd name="connsiteX18" fmla="*/ 1484596 w 2218202"/>
                    <a:gd name="connsiteY18" fmla="*/ 1960918 h 3928790"/>
                    <a:gd name="connsiteX19" fmla="*/ 1519364 w 2218202"/>
                    <a:gd name="connsiteY19" fmla="*/ 1508933 h 3928790"/>
                    <a:gd name="connsiteX20" fmla="*/ 1512410 w 2218202"/>
                    <a:gd name="connsiteY20" fmla="*/ 837910 h 3928790"/>
                    <a:gd name="connsiteX21" fmla="*/ 1602807 w 2218202"/>
                    <a:gd name="connsiteY21" fmla="*/ 1112578 h 3928790"/>
                    <a:gd name="connsiteX22" fmla="*/ 1564562 w 2218202"/>
                    <a:gd name="connsiteY22" fmla="*/ 1446351 h 3928790"/>
                    <a:gd name="connsiteX23" fmla="*/ 1870521 w 2218202"/>
                    <a:gd name="connsiteY23" fmla="*/ 1745356 h 3928790"/>
                    <a:gd name="connsiteX24" fmla="*/ 1978302 w 2218202"/>
                    <a:gd name="connsiteY24" fmla="*/ 2134759 h 3928790"/>
                    <a:gd name="connsiteX25" fmla="*/ 1814893 w 2218202"/>
                    <a:gd name="connsiteY25" fmla="*/ 2461578 h 3928790"/>
                    <a:gd name="connsiteX26" fmla="*/ 2037408 w 2218202"/>
                    <a:gd name="connsiteY26" fmla="*/ 2600651 h 3928790"/>
                    <a:gd name="connsiteX27" fmla="*/ 2218202 w 2218202"/>
                    <a:gd name="connsiteY27" fmla="*/ 1752310 h 3928790"/>
                    <a:gd name="connsiteX28" fmla="*/ 1787078 w 2218202"/>
                    <a:gd name="connsiteY28" fmla="*/ 1185590 h 3928790"/>
                    <a:gd name="connsiteX29" fmla="*/ 1797508 w 2218202"/>
                    <a:gd name="connsiteY29" fmla="*/ 413740 h 3928790"/>
                    <a:gd name="connsiteX30" fmla="*/ 1860091 w 2218202"/>
                    <a:gd name="connsiteY30" fmla="*/ 90397 h 3928790"/>
                    <a:gd name="connsiteX31" fmla="*/ 1209929 w 2218202"/>
                    <a:gd name="connsiteY31"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52325 h 3928790"/>
                    <a:gd name="connsiteX4" fmla="*/ 273065 w 2218202"/>
                    <a:gd name="connsiteY4" fmla="*/ 2070801 h 3928790"/>
                    <a:gd name="connsiteX5" fmla="*/ 383261 w 2218202"/>
                    <a:gd name="connsiteY5" fmla="*/ 2346723 h 3928790"/>
                    <a:gd name="connsiteX6" fmla="*/ 121688 w 2218202"/>
                    <a:gd name="connsiteY6" fmla="*/ 2444194 h 3928790"/>
                    <a:gd name="connsiteX7" fmla="*/ 0 w 2218202"/>
                    <a:gd name="connsiteY7" fmla="*/ 2844027 h 3928790"/>
                    <a:gd name="connsiteX8" fmla="*/ 674500 w 2218202"/>
                    <a:gd name="connsiteY8" fmla="*/ 2405949 h 3928790"/>
                    <a:gd name="connsiteX9" fmla="*/ 639732 w 2218202"/>
                    <a:gd name="connsiteY9" fmla="*/ 2068699 h 3928790"/>
                    <a:gd name="connsiteX10" fmla="*/ 1053472 w 2218202"/>
                    <a:gd name="connsiteY10" fmla="*/ 1947011 h 3928790"/>
                    <a:gd name="connsiteX11" fmla="*/ 1189067 w 2218202"/>
                    <a:gd name="connsiteY11" fmla="*/ 1880952 h 3928790"/>
                    <a:gd name="connsiteX12" fmla="*/ 723175 w 2218202"/>
                    <a:gd name="connsiteY12" fmla="*/ 2555452 h 3928790"/>
                    <a:gd name="connsiteX13" fmla="*/ 632778 w 2218202"/>
                    <a:gd name="connsiteY13" fmla="*/ 3066543 h 3928790"/>
                    <a:gd name="connsiteX14" fmla="*/ 288575 w 2218202"/>
                    <a:gd name="connsiteY14" fmla="*/ 3539388 h 3928790"/>
                    <a:gd name="connsiteX15" fmla="*/ 302482 w 2218202"/>
                    <a:gd name="connsiteY15" fmla="*/ 3928790 h 3928790"/>
                    <a:gd name="connsiteX16" fmla="*/ 851817 w 2218202"/>
                    <a:gd name="connsiteY16" fmla="*/ 3205615 h 3928790"/>
                    <a:gd name="connsiteX17" fmla="*/ 1084763 w 2218202"/>
                    <a:gd name="connsiteY17" fmla="*/ 2545022 h 3928790"/>
                    <a:gd name="connsiteX18" fmla="*/ 1484596 w 2218202"/>
                    <a:gd name="connsiteY18" fmla="*/ 1960918 h 3928790"/>
                    <a:gd name="connsiteX19" fmla="*/ 1519364 w 2218202"/>
                    <a:gd name="connsiteY19" fmla="*/ 1508933 h 3928790"/>
                    <a:gd name="connsiteX20" fmla="*/ 1512410 w 2218202"/>
                    <a:gd name="connsiteY20" fmla="*/ 837910 h 3928790"/>
                    <a:gd name="connsiteX21" fmla="*/ 1602807 w 2218202"/>
                    <a:gd name="connsiteY21" fmla="*/ 1112578 h 3928790"/>
                    <a:gd name="connsiteX22" fmla="*/ 1564562 w 2218202"/>
                    <a:gd name="connsiteY22" fmla="*/ 1446351 h 3928790"/>
                    <a:gd name="connsiteX23" fmla="*/ 1870521 w 2218202"/>
                    <a:gd name="connsiteY23" fmla="*/ 1745356 h 3928790"/>
                    <a:gd name="connsiteX24" fmla="*/ 1978302 w 2218202"/>
                    <a:gd name="connsiteY24" fmla="*/ 2134759 h 3928790"/>
                    <a:gd name="connsiteX25" fmla="*/ 1814893 w 2218202"/>
                    <a:gd name="connsiteY25" fmla="*/ 2461578 h 3928790"/>
                    <a:gd name="connsiteX26" fmla="*/ 2037408 w 2218202"/>
                    <a:gd name="connsiteY26" fmla="*/ 2600651 h 3928790"/>
                    <a:gd name="connsiteX27" fmla="*/ 2218202 w 2218202"/>
                    <a:gd name="connsiteY27" fmla="*/ 1752310 h 3928790"/>
                    <a:gd name="connsiteX28" fmla="*/ 1787078 w 2218202"/>
                    <a:gd name="connsiteY28" fmla="*/ 1185590 h 3928790"/>
                    <a:gd name="connsiteX29" fmla="*/ 1797508 w 2218202"/>
                    <a:gd name="connsiteY29" fmla="*/ 413740 h 3928790"/>
                    <a:gd name="connsiteX30" fmla="*/ 1860091 w 2218202"/>
                    <a:gd name="connsiteY30" fmla="*/ 90397 h 3928790"/>
                    <a:gd name="connsiteX31" fmla="*/ 1209929 w 2218202"/>
                    <a:gd name="connsiteY31"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52325 h 3928790"/>
                    <a:gd name="connsiteX4" fmla="*/ 273065 w 2218202"/>
                    <a:gd name="connsiteY4" fmla="*/ 2070801 h 3928790"/>
                    <a:gd name="connsiteX5" fmla="*/ 383261 w 2218202"/>
                    <a:gd name="connsiteY5" fmla="*/ 2346723 h 3928790"/>
                    <a:gd name="connsiteX6" fmla="*/ 121688 w 2218202"/>
                    <a:gd name="connsiteY6" fmla="*/ 2444194 h 3928790"/>
                    <a:gd name="connsiteX7" fmla="*/ 0 w 2218202"/>
                    <a:gd name="connsiteY7" fmla="*/ 2844027 h 3928790"/>
                    <a:gd name="connsiteX8" fmla="*/ 674500 w 2218202"/>
                    <a:gd name="connsiteY8" fmla="*/ 2405949 h 3928790"/>
                    <a:gd name="connsiteX9" fmla="*/ 639732 w 2218202"/>
                    <a:gd name="connsiteY9" fmla="*/ 2068699 h 3928790"/>
                    <a:gd name="connsiteX10" fmla="*/ 1053472 w 2218202"/>
                    <a:gd name="connsiteY10" fmla="*/ 1947011 h 3928790"/>
                    <a:gd name="connsiteX11" fmla="*/ 1189067 w 2218202"/>
                    <a:gd name="connsiteY11" fmla="*/ 1880952 h 3928790"/>
                    <a:gd name="connsiteX12" fmla="*/ 723175 w 2218202"/>
                    <a:gd name="connsiteY12" fmla="*/ 2555452 h 3928790"/>
                    <a:gd name="connsiteX13" fmla="*/ 632778 w 2218202"/>
                    <a:gd name="connsiteY13" fmla="*/ 3066543 h 3928790"/>
                    <a:gd name="connsiteX14" fmla="*/ 288575 w 2218202"/>
                    <a:gd name="connsiteY14" fmla="*/ 3539388 h 3928790"/>
                    <a:gd name="connsiteX15" fmla="*/ 302482 w 2218202"/>
                    <a:gd name="connsiteY15" fmla="*/ 3928790 h 3928790"/>
                    <a:gd name="connsiteX16" fmla="*/ 851817 w 2218202"/>
                    <a:gd name="connsiteY16" fmla="*/ 3205615 h 3928790"/>
                    <a:gd name="connsiteX17" fmla="*/ 1084763 w 2218202"/>
                    <a:gd name="connsiteY17" fmla="*/ 2545022 h 3928790"/>
                    <a:gd name="connsiteX18" fmla="*/ 1484596 w 2218202"/>
                    <a:gd name="connsiteY18" fmla="*/ 1960918 h 3928790"/>
                    <a:gd name="connsiteX19" fmla="*/ 1519364 w 2218202"/>
                    <a:gd name="connsiteY19" fmla="*/ 1508933 h 3928790"/>
                    <a:gd name="connsiteX20" fmla="*/ 1512410 w 2218202"/>
                    <a:gd name="connsiteY20" fmla="*/ 837910 h 3928790"/>
                    <a:gd name="connsiteX21" fmla="*/ 1602807 w 2218202"/>
                    <a:gd name="connsiteY21" fmla="*/ 1112578 h 3928790"/>
                    <a:gd name="connsiteX22" fmla="*/ 1564562 w 2218202"/>
                    <a:gd name="connsiteY22" fmla="*/ 1446351 h 3928790"/>
                    <a:gd name="connsiteX23" fmla="*/ 1870521 w 2218202"/>
                    <a:gd name="connsiteY23" fmla="*/ 1745356 h 3928790"/>
                    <a:gd name="connsiteX24" fmla="*/ 1978302 w 2218202"/>
                    <a:gd name="connsiteY24" fmla="*/ 2134759 h 3928790"/>
                    <a:gd name="connsiteX25" fmla="*/ 1814893 w 2218202"/>
                    <a:gd name="connsiteY25" fmla="*/ 2461578 h 3928790"/>
                    <a:gd name="connsiteX26" fmla="*/ 2037408 w 2218202"/>
                    <a:gd name="connsiteY26" fmla="*/ 2600651 h 3928790"/>
                    <a:gd name="connsiteX27" fmla="*/ 2218202 w 2218202"/>
                    <a:gd name="connsiteY27" fmla="*/ 1752310 h 3928790"/>
                    <a:gd name="connsiteX28" fmla="*/ 1787078 w 2218202"/>
                    <a:gd name="connsiteY28" fmla="*/ 1185590 h 3928790"/>
                    <a:gd name="connsiteX29" fmla="*/ 1797508 w 2218202"/>
                    <a:gd name="connsiteY29" fmla="*/ 413740 h 3928790"/>
                    <a:gd name="connsiteX30" fmla="*/ 1860091 w 2218202"/>
                    <a:gd name="connsiteY30" fmla="*/ 90397 h 3928790"/>
                    <a:gd name="connsiteX31" fmla="*/ 1209929 w 2218202"/>
                    <a:gd name="connsiteY31"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52325 h 3928790"/>
                    <a:gd name="connsiteX4" fmla="*/ 273065 w 2218202"/>
                    <a:gd name="connsiteY4" fmla="*/ 2070801 h 3928790"/>
                    <a:gd name="connsiteX5" fmla="*/ 383261 w 2218202"/>
                    <a:gd name="connsiteY5" fmla="*/ 2346723 h 3928790"/>
                    <a:gd name="connsiteX6" fmla="*/ 121688 w 2218202"/>
                    <a:gd name="connsiteY6" fmla="*/ 2444194 h 3928790"/>
                    <a:gd name="connsiteX7" fmla="*/ 0 w 2218202"/>
                    <a:gd name="connsiteY7" fmla="*/ 2844027 h 3928790"/>
                    <a:gd name="connsiteX8" fmla="*/ 674500 w 2218202"/>
                    <a:gd name="connsiteY8" fmla="*/ 2405949 h 3928790"/>
                    <a:gd name="connsiteX9" fmla="*/ 639732 w 2218202"/>
                    <a:gd name="connsiteY9" fmla="*/ 2068699 h 3928790"/>
                    <a:gd name="connsiteX10" fmla="*/ 1053472 w 2218202"/>
                    <a:gd name="connsiteY10" fmla="*/ 1947011 h 3928790"/>
                    <a:gd name="connsiteX11" fmla="*/ 1189067 w 2218202"/>
                    <a:gd name="connsiteY11" fmla="*/ 1880952 h 3928790"/>
                    <a:gd name="connsiteX12" fmla="*/ 723175 w 2218202"/>
                    <a:gd name="connsiteY12" fmla="*/ 2555452 h 3928790"/>
                    <a:gd name="connsiteX13" fmla="*/ 632778 w 2218202"/>
                    <a:gd name="connsiteY13" fmla="*/ 3066543 h 3928790"/>
                    <a:gd name="connsiteX14" fmla="*/ 288575 w 2218202"/>
                    <a:gd name="connsiteY14" fmla="*/ 3539388 h 3928790"/>
                    <a:gd name="connsiteX15" fmla="*/ 302482 w 2218202"/>
                    <a:gd name="connsiteY15" fmla="*/ 3928790 h 3928790"/>
                    <a:gd name="connsiteX16" fmla="*/ 851817 w 2218202"/>
                    <a:gd name="connsiteY16" fmla="*/ 3205615 h 3928790"/>
                    <a:gd name="connsiteX17" fmla="*/ 1084763 w 2218202"/>
                    <a:gd name="connsiteY17" fmla="*/ 2545022 h 3928790"/>
                    <a:gd name="connsiteX18" fmla="*/ 1484596 w 2218202"/>
                    <a:gd name="connsiteY18" fmla="*/ 1960918 h 3928790"/>
                    <a:gd name="connsiteX19" fmla="*/ 1519364 w 2218202"/>
                    <a:gd name="connsiteY19" fmla="*/ 1508933 h 3928790"/>
                    <a:gd name="connsiteX20" fmla="*/ 1512410 w 2218202"/>
                    <a:gd name="connsiteY20" fmla="*/ 837910 h 3928790"/>
                    <a:gd name="connsiteX21" fmla="*/ 1602807 w 2218202"/>
                    <a:gd name="connsiteY21" fmla="*/ 1112578 h 3928790"/>
                    <a:gd name="connsiteX22" fmla="*/ 1564562 w 2218202"/>
                    <a:gd name="connsiteY22" fmla="*/ 1446351 h 3928790"/>
                    <a:gd name="connsiteX23" fmla="*/ 1870521 w 2218202"/>
                    <a:gd name="connsiteY23" fmla="*/ 1745356 h 3928790"/>
                    <a:gd name="connsiteX24" fmla="*/ 1978302 w 2218202"/>
                    <a:gd name="connsiteY24" fmla="*/ 2134759 h 3928790"/>
                    <a:gd name="connsiteX25" fmla="*/ 1814893 w 2218202"/>
                    <a:gd name="connsiteY25" fmla="*/ 2461578 h 3928790"/>
                    <a:gd name="connsiteX26" fmla="*/ 2037408 w 2218202"/>
                    <a:gd name="connsiteY26" fmla="*/ 2600651 h 3928790"/>
                    <a:gd name="connsiteX27" fmla="*/ 2218202 w 2218202"/>
                    <a:gd name="connsiteY27" fmla="*/ 1752310 h 3928790"/>
                    <a:gd name="connsiteX28" fmla="*/ 1787078 w 2218202"/>
                    <a:gd name="connsiteY28" fmla="*/ 1185590 h 3928790"/>
                    <a:gd name="connsiteX29" fmla="*/ 1797508 w 2218202"/>
                    <a:gd name="connsiteY29" fmla="*/ 413740 h 3928790"/>
                    <a:gd name="connsiteX30" fmla="*/ 1860091 w 2218202"/>
                    <a:gd name="connsiteY30" fmla="*/ 90397 h 3928790"/>
                    <a:gd name="connsiteX31" fmla="*/ 1209929 w 2218202"/>
                    <a:gd name="connsiteY31" fmla="*/ 0 h 3928790"/>
                    <a:gd name="connsiteX0" fmla="*/ 1244320 w 2252593"/>
                    <a:gd name="connsiteY0" fmla="*/ 0 h 3928790"/>
                    <a:gd name="connsiteX1" fmla="*/ 1069418 w 2252593"/>
                    <a:gd name="connsiteY1" fmla="*/ 791108 h 3928790"/>
                    <a:gd name="connsiteX2" fmla="*/ 1031172 w 2252593"/>
                    <a:gd name="connsiteY2" fmla="*/ 1335756 h 3928790"/>
                    <a:gd name="connsiteX3" fmla="*/ 462038 w 2252593"/>
                    <a:gd name="connsiteY3" fmla="*/ 1852325 h 3928790"/>
                    <a:gd name="connsiteX4" fmla="*/ 307456 w 2252593"/>
                    <a:gd name="connsiteY4" fmla="*/ 2070801 h 3928790"/>
                    <a:gd name="connsiteX5" fmla="*/ 417652 w 2252593"/>
                    <a:gd name="connsiteY5" fmla="*/ 2346723 h 3928790"/>
                    <a:gd name="connsiteX6" fmla="*/ 156079 w 2252593"/>
                    <a:gd name="connsiteY6" fmla="*/ 2444194 h 3928790"/>
                    <a:gd name="connsiteX7" fmla="*/ 115975 w 2252593"/>
                    <a:gd name="connsiteY7" fmla="*/ 2646526 h 3928790"/>
                    <a:gd name="connsiteX8" fmla="*/ 34391 w 2252593"/>
                    <a:gd name="connsiteY8" fmla="*/ 2844027 h 3928790"/>
                    <a:gd name="connsiteX9" fmla="*/ 708891 w 2252593"/>
                    <a:gd name="connsiteY9" fmla="*/ 2405949 h 3928790"/>
                    <a:gd name="connsiteX10" fmla="*/ 674123 w 2252593"/>
                    <a:gd name="connsiteY10" fmla="*/ 2068699 h 3928790"/>
                    <a:gd name="connsiteX11" fmla="*/ 1087863 w 2252593"/>
                    <a:gd name="connsiteY11" fmla="*/ 1947011 h 3928790"/>
                    <a:gd name="connsiteX12" fmla="*/ 1223458 w 2252593"/>
                    <a:gd name="connsiteY12" fmla="*/ 1880952 h 3928790"/>
                    <a:gd name="connsiteX13" fmla="*/ 757566 w 2252593"/>
                    <a:gd name="connsiteY13" fmla="*/ 2555452 h 3928790"/>
                    <a:gd name="connsiteX14" fmla="*/ 667169 w 2252593"/>
                    <a:gd name="connsiteY14" fmla="*/ 3066543 h 3928790"/>
                    <a:gd name="connsiteX15" fmla="*/ 322966 w 2252593"/>
                    <a:gd name="connsiteY15" fmla="*/ 3539388 h 3928790"/>
                    <a:gd name="connsiteX16" fmla="*/ 336873 w 2252593"/>
                    <a:gd name="connsiteY16" fmla="*/ 3928790 h 3928790"/>
                    <a:gd name="connsiteX17" fmla="*/ 886208 w 2252593"/>
                    <a:gd name="connsiteY17" fmla="*/ 3205615 h 3928790"/>
                    <a:gd name="connsiteX18" fmla="*/ 1119154 w 2252593"/>
                    <a:gd name="connsiteY18" fmla="*/ 2545022 h 3928790"/>
                    <a:gd name="connsiteX19" fmla="*/ 1518987 w 2252593"/>
                    <a:gd name="connsiteY19" fmla="*/ 1960918 h 3928790"/>
                    <a:gd name="connsiteX20" fmla="*/ 1553755 w 2252593"/>
                    <a:gd name="connsiteY20" fmla="*/ 1508933 h 3928790"/>
                    <a:gd name="connsiteX21" fmla="*/ 1546801 w 2252593"/>
                    <a:gd name="connsiteY21" fmla="*/ 837910 h 3928790"/>
                    <a:gd name="connsiteX22" fmla="*/ 1637198 w 2252593"/>
                    <a:gd name="connsiteY22" fmla="*/ 1112578 h 3928790"/>
                    <a:gd name="connsiteX23" fmla="*/ 1598953 w 2252593"/>
                    <a:gd name="connsiteY23" fmla="*/ 1446351 h 3928790"/>
                    <a:gd name="connsiteX24" fmla="*/ 1904912 w 2252593"/>
                    <a:gd name="connsiteY24" fmla="*/ 1745356 h 3928790"/>
                    <a:gd name="connsiteX25" fmla="*/ 2012693 w 2252593"/>
                    <a:gd name="connsiteY25" fmla="*/ 2134759 h 3928790"/>
                    <a:gd name="connsiteX26" fmla="*/ 1849284 w 2252593"/>
                    <a:gd name="connsiteY26" fmla="*/ 2461578 h 3928790"/>
                    <a:gd name="connsiteX27" fmla="*/ 2071799 w 2252593"/>
                    <a:gd name="connsiteY27" fmla="*/ 2600651 h 3928790"/>
                    <a:gd name="connsiteX28" fmla="*/ 2252593 w 2252593"/>
                    <a:gd name="connsiteY28" fmla="*/ 1752310 h 3928790"/>
                    <a:gd name="connsiteX29" fmla="*/ 1821469 w 2252593"/>
                    <a:gd name="connsiteY29" fmla="*/ 1185590 h 3928790"/>
                    <a:gd name="connsiteX30" fmla="*/ 1831899 w 2252593"/>
                    <a:gd name="connsiteY30" fmla="*/ 413740 h 3928790"/>
                    <a:gd name="connsiteX31" fmla="*/ 1894482 w 2252593"/>
                    <a:gd name="connsiteY31" fmla="*/ 90397 h 3928790"/>
                    <a:gd name="connsiteX32" fmla="*/ 1244320 w 2252593"/>
                    <a:gd name="connsiteY32" fmla="*/ 0 h 3928790"/>
                    <a:gd name="connsiteX0" fmla="*/ 1210067 w 2218340"/>
                    <a:gd name="connsiteY0" fmla="*/ 0 h 3928790"/>
                    <a:gd name="connsiteX1" fmla="*/ 1035165 w 2218340"/>
                    <a:gd name="connsiteY1" fmla="*/ 791108 h 3928790"/>
                    <a:gd name="connsiteX2" fmla="*/ 996919 w 2218340"/>
                    <a:gd name="connsiteY2" fmla="*/ 1335756 h 3928790"/>
                    <a:gd name="connsiteX3" fmla="*/ 427785 w 2218340"/>
                    <a:gd name="connsiteY3" fmla="*/ 1852325 h 3928790"/>
                    <a:gd name="connsiteX4" fmla="*/ 273203 w 2218340"/>
                    <a:gd name="connsiteY4" fmla="*/ 2070801 h 3928790"/>
                    <a:gd name="connsiteX5" fmla="*/ 383399 w 2218340"/>
                    <a:gd name="connsiteY5" fmla="*/ 2346723 h 3928790"/>
                    <a:gd name="connsiteX6" fmla="*/ 121826 w 2218340"/>
                    <a:gd name="connsiteY6" fmla="*/ 2444194 h 3928790"/>
                    <a:gd name="connsiteX7" fmla="*/ 81722 w 2218340"/>
                    <a:gd name="connsiteY7" fmla="*/ 2646526 h 3928790"/>
                    <a:gd name="connsiteX8" fmla="*/ 41361 w 2218340"/>
                    <a:gd name="connsiteY8" fmla="*/ 2862764 h 3928790"/>
                    <a:gd name="connsiteX9" fmla="*/ 674638 w 2218340"/>
                    <a:gd name="connsiteY9" fmla="*/ 2405949 h 3928790"/>
                    <a:gd name="connsiteX10" fmla="*/ 639870 w 2218340"/>
                    <a:gd name="connsiteY10" fmla="*/ 2068699 h 3928790"/>
                    <a:gd name="connsiteX11" fmla="*/ 1053610 w 2218340"/>
                    <a:gd name="connsiteY11" fmla="*/ 1947011 h 3928790"/>
                    <a:gd name="connsiteX12" fmla="*/ 1189205 w 2218340"/>
                    <a:gd name="connsiteY12" fmla="*/ 1880952 h 3928790"/>
                    <a:gd name="connsiteX13" fmla="*/ 723313 w 2218340"/>
                    <a:gd name="connsiteY13" fmla="*/ 2555452 h 3928790"/>
                    <a:gd name="connsiteX14" fmla="*/ 632916 w 2218340"/>
                    <a:gd name="connsiteY14" fmla="*/ 3066543 h 3928790"/>
                    <a:gd name="connsiteX15" fmla="*/ 288713 w 2218340"/>
                    <a:gd name="connsiteY15" fmla="*/ 3539388 h 3928790"/>
                    <a:gd name="connsiteX16" fmla="*/ 302620 w 2218340"/>
                    <a:gd name="connsiteY16" fmla="*/ 3928790 h 3928790"/>
                    <a:gd name="connsiteX17" fmla="*/ 851955 w 2218340"/>
                    <a:gd name="connsiteY17" fmla="*/ 3205615 h 3928790"/>
                    <a:gd name="connsiteX18" fmla="*/ 1084901 w 2218340"/>
                    <a:gd name="connsiteY18" fmla="*/ 2545022 h 3928790"/>
                    <a:gd name="connsiteX19" fmla="*/ 1484734 w 2218340"/>
                    <a:gd name="connsiteY19" fmla="*/ 1960918 h 3928790"/>
                    <a:gd name="connsiteX20" fmla="*/ 1519502 w 2218340"/>
                    <a:gd name="connsiteY20" fmla="*/ 1508933 h 3928790"/>
                    <a:gd name="connsiteX21" fmla="*/ 1512548 w 2218340"/>
                    <a:gd name="connsiteY21" fmla="*/ 837910 h 3928790"/>
                    <a:gd name="connsiteX22" fmla="*/ 1602945 w 2218340"/>
                    <a:gd name="connsiteY22" fmla="*/ 1112578 h 3928790"/>
                    <a:gd name="connsiteX23" fmla="*/ 1564700 w 2218340"/>
                    <a:gd name="connsiteY23" fmla="*/ 1446351 h 3928790"/>
                    <a:gd name="connsiteX24" fmla="*/ 1870659 w 2218340"/>
                    <a:gd name="connsiteY24" fmla="*/ 1745356 h 3928790"/>
                    <a:gd name="connsiteX25" fmla="*/ 1978440 w 2218340"/>
                    <a:gd name="connsiteY25" fmla="*/ 2134759 h 3928790"/>
                    <a:gd name="connsiteX26" fmla="*/ 1815031 w 2218340"/>
                    <a:gd name="connsiteY26" fmla="*/ 2461578 h 3928790"/>
                    <a:gd name="connsiteX27" fmla="*/ 2037546 w 2218340"/>
                    <a:gd name="connsiteY27" fmla="*/ 2600651 h 3928790"/>
                    <a:gd name="connsiteX28" fmla="*/ 2218340 w 2218340"/>
                    <a:gd name="connsiteY28" fmla="*/ 1752310 h 3928790"/>
                    <a:gd name="connsiteX29" fmla="*/ 1787216 w 2218340"/>
                    <a:gd name="connsiteY29" fmla="*/ 1185590 h 3928790"/>
                    <a:gd name="connsiteX30" fmla="*/ 1797646 w 2218340"/>
                    <a:gd name="connsiteY30" fmla="*/ 413740 h 3928790"/>
                    <a:gd name="connsiteX31" fmla="*/ 1860229 w 2218340"/>
                    <a:gd name="connsiteY31" fmla="*/ 90397 h 3928790"/>
                    <a:gd name="connsiteX32" fmla="*/ 1210067 w 2218340"/>
                    <a:gd name="connsiteY32" fmla="*/ 0 h 3928790"/>
                    <a:gd name="connsiteX0" fmla="*/ 1189876 w 2198149"/>
                    <a:gd name="connsiteY0" fmla="*/ 0 h 3928790"/>
                    <a:gd name="connsiteX1" fmla="*/ 1014974 w 2198149"/>
                    <a:gd name="connsiteY1" fmla="*/ 791108 h 3928790"/>
                    <a:gd name="connsiteX2" fmla="*/ 976728 w 2198149"/>
                    <a:gd name="connsiteY2" fmla="*/ 1335756 h 3928790"/>
                    <a:gd name="connsiteX3" fmla="*/ 407594 w 2198149"/>
                    <a:gd name="connsiteY3" fmla="*/ 1852325 h 3928790"/>
                    <a:gd name="connsiteX4" fmla="*/ 253012 w 2198149"/>
                    <a:gd name="connsiteY4" fmla="*/ 2070801 h 3928790"/>
                    <a:gd name="connsiteX5" fmla="*/ 363208 w 2198149"/>
                    <a:gd name="connsiteY5" fmla="*/ 2346723 h 3928790"/>
                    <a:gd name="connsiteX6" fmla="*/ 101635 w 2198149"/>
                    <a:gd name="connsiteY6" fmla="*/ 2444194 h 3928790"/>
                    <a:gd name="connsiteX7" fmla="*/ 61531 w 2198149"/>
                    <a:gd name="connsiteY7" fmla="*/ 2646526 h 3928790"/>
                    <a:gd name="connsiteX8" fmla="*/ 47403 w 2198149"/>
                    <a:gd name="connsiteY8" fmla="*/ 2845900 h 3928790"/>
                    <a:gd name="connsiteX9" fmla="*/ 654447 w 2198149"/>
                    <a:gd name="connsiteY9" fmla="*/ 2405949 h 3928790"/>
                    <a:gd name="connsiteX10" fmla="*/ 619679 w 2198149"/>
                    <a:gd name="connsiteY10" fmla="*/ 2068699 h 3928790"/>
                    <a:gd name="connsiteX11" fmla="*/ 1033419 w 2198149"/>
                    <a:gd name="connsiteY11" fmla="*/ 1947011 h 3928790"/>
                    <a:gd name="connsiteX12" fmla="*/ 1169014 w 2198149"/>
                    <a:gd name="connsiteY12" fmla="*/ 1880952 h 3928790"/>
                    <a:gd name="connsiteX13" fmla="*/ 703122 w 2198149"/>
                    <a:gd name="connsiteY13" fmla="*/ 2555452 h 3928790"/>
                    <a:gd name="connsiteX14" fmla="*/ 612725 w 2198149"/>
                    <a:gd name="connsiteY14" fmla="*/ 3066543 h 3928790"/>
                    <a:gd name="connsiteX15" fmla="*/ 268522 w 2198149"/>
                    <a:gd name="connsiteY15" fmla="*/ 3539388 h 3928790"/>
                    <a:gd name="connsiteX16" fmla="*/ 282429 w 2198149"/>
                    <a:gd name="connsiteY16" fmla="*/ 3928790 h 3928790"/>
                    <a:gd name="connsiteX17" fmla="*/ 831764 w 2198149"/>
                    <a:gd name="connsiteY17" fmla="*/ 3205615 h 3928790"/>
                    <a:gd name="connsiteX18" fmla="*/ 1064710 w 2198149"/>
                    <a:gd name="connsiteY18" fmla="*/ 2545022 h 3928790"/>
                    <a:gd name="connsiteX19" fmla="*/ 1464543 w 2198149"/>
                    <a:gd name="connsiteY19" fmla="*/ 1960918 h 3928790"/>
                    <a:gd name="connsiteX20" fmla="*/ 1499311 w 2198149"/>
                    <a:gd name="connsiteY20" fmla="*/ 1508933 h 3928790"/>
                    <a:gd name="connsiteX21" fmla="*/ 1492357 w 2198149"/>
                    <a:gd name="connsiteY21" fmla="*/ 837910 h 3928790"/>
                    <a:gd name="connsiteX22" fmla="*/ 1582754 w 2198149"/>
                    <a:gd name="connsiteY22" fmla="*/ 1112578 h 3928790"/>
                    <a:gd name="connsiteX23" fmla="*/ 1544509 w 2198149"/>
                    <a:gd name="connsiteY23" fmla="*/ 1446351 h 3928790"/>
                    <a:gd name="connsiteX24" fmla="*/ 1850468 w 2198149"/>
                    <a:gd name="connsiteY24" fmla="*/ 1745356 h 3928790"/>
                    <a:gd name="connsiteX25" fmla="*/ 1958249 w 2198149"/>
                    <a:gd name="connsiteY25" fmla="*/ 2134759 h 3928790"/>
                    <a:gd name="connsiteX26" fmla="*/ 1794840 w 2198149"/>
                    <a:gd name="connsiteY26" fmla="*/ 2461578 h 3928790"/>
                    <a:gd name="connsiteX27" fmla="*/ 2017355 w 2198149"/>
                    <a:gd name="connsiteY27" fmla="*/ 2600651 h 3928790"/>
                    <a:gd name="connsiteX28" fmla="*/ 2198149 w 2198149"/>
                    <a:gd name="connsiteY28" fmla="*/ 1752310 h 3928790"/>
                    <a:gd name="connsiteX29" fmla="*/ 1767025 w 2198149"/>
                    <a:gd name="connsiteY29" fmla="*/ 1185590 h 3928790"/>
                    <a:gd name="connsiteX30" fmla="*/ 1777455 w 2198149"/>
                    <a:gd name="connsiteY30" fmla="*/ 413740 h 3928790"/>
                    <a:gd name="connsiteX31" fmla="*/ 1840038 w 2198149"/>
                    <a:gd name="connsiteY31" fmla="*/ 90397 h 3928790"/>
                    <a:gd name="connsiteX32" fmla="*/ 1189876 w 2198149"/>
                    <a:gd name="connsiteY32"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2998 w 2218135"/>
                    <a:gd name="connsiteY4" fmla="*/ 2070801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89000 w 2218135"/>
                    <a:gd name="connsiteY12" fmla="*/ 1880952 h 3928790"/>
                    <a:gd name="connsiteX13" fmla="*/ 723108 w 2218135"/>
                    <a:gd name="connsiteY13" fmla="*/ 2555452 h 3928790"/>
                    <a:gd name="connsiteX14" fmla="*/ 632711 w 2218135"/>
                    <a:gd name="connsiteY14" fmla="*/ 3066543 h 3928790"/>
                    <a:gd name="connsiteX15" fmla="*/ 288508 w 2218135"/>
                    <a:gd name="connsiteY15" fmla="*/ 3539388 h 3928790"/>
                    <a:gd name="connsiteX16" fmla="*/ 302415 w 2218135"/>
                    <a:gd name="connsiteY16" fmla="*/ 3928790 h 3928790"/>
                    <a:gd name="connsiteX17" fmla="*/ 851750 w 2218135"/>
                    <a:gd name="connsiteY17" fmla="*/ 3205615 h 3928790"/>
                    <a:gd name="connsiteX18" fmla="*/ 1084696 w 2218135"/>
                    <a:gd name="connsiteY18" fmla="*/ 2545022 h 3928790"/>
                    <a:gd name="connsiteX19" fmla="*/ 1484529 w 2218135"/>
                    <a:gd name="connsiteY19" fmla="*/ 1960918 h 3928790"/>
                    <a:gd name="connsiteX20" fmla="*/ 1519297 w 2218135"/>
                    <a:gd name="connsiteY20" fmla="*/ 1508933 h 3928790"/>
                    <a:gd name="connsiteX21" fmla="*/ 1512343 w 2218135"/>
                    <a:gd name="connsiteY21" fmla="*/ 837910 h 3928790"/>
                    <a:gd name="connsiteX22" fmla="*/ 1602740 w 2218135"/>
                    <a:gd name="connsiteY22" fmla="*/ 1112578 h 3928790"/>
                    <a:gd name="connsiteX23" fmla="*/ 1564495 w 2218135"/>
                    <a:gd name="connsiteY23" fmla="*/ 1446351 h 3928790"/>
                    <a:gd name="connsiteX24" fmla="*/ 1870454 w 2218135"/>
                    <a:gd name="connsiteY24" fmla="*/ 1745356 h 3928790"/>
                    <a:gd name="connsiteX25" fmla="*/ 1978235 w 2218135"/>
                    <a:gd name="connsiteY25" fmla="*/ 2134759 h 3928790"/>
                    <a:gd name="connsiteX26" fmla="*/ 1814826 w 2218135"/>
                    <a:gd name="connsiteY26" fmla="*/ 2461578 h 3928790"/>
                    <a:gd name="connsiteX27" fmla="*/ 2037341 w 2218135"/>
                    <a:gd name="connsiteY27" fmla="*/ 2600651 h 3928790"/>
                    <a:gd name="connsiteX28" fmla="*/ 2218135 w 2218135"/>
                    <a:gd name="connsiteY28" fmla="*/ 1752310 h 3928790"/>
                    <a:gd name="connsiteX29" fmla="*/ 1787011 w 2218135"/>
                    <a:gd name="connsiteY29" fmla="*/ 1185590 h 3928790"/>
                    <a:gd name="connsiteX30" fmla="*/ 1797441 w 2218135"/>
                    <a:gd name="connsiteY30" fmla="*/ 413740 h 3928790"/>
                    <a:gd name="connsiteX31" fmla="*/ 1860024 w 2218135"/>
                    <a:gd name="connsiteY31" fmla="*/ 90397 h 3928790"/>
                    <a:gd name="connsiteX32" fmla="*/ 1209862 w 2218135"/>
                    <a:gd name="connsiteY32"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2998 w 2218135"/>
                    <a:gd name="connsiteY4" fmla="*/ 2070801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89000 w 2218135"/>
                    <a:gd name="connsiteY12" fmla="*/ 1880952 h 3928790"/>
                    <a:gd name="connsiteX13" fmla="*/ 723108 w 2218135"/>
                    <a:gd name="connsiteY13" fmla="*/ 2555452 h 3928790"/>
                    <a:gd name="connsiteX14" fmla="*/ 632711 w 2218135"/>
                    <a:gd name="connsiteY14" fmla="*/ 3066543 h 3928790"/>
                    <a:gd name="connsiteX15" fmla="*/ 288508 w 2218135"/>
                    <a:gd name="connsiteY15" fmla="*/ 3539388 h 3928790"/>
                    <a:gd name="connsiteX16" fmla="*/ 302415 w 2218135"/>
                    <a:gd name="connsiteY16" fmla="*/ 3928790 h 3928790"/>
                    <a:gd name="connsiteX17" fmla="*/ 851750 w 2218135"/>
                    <a:gd name="connsiteY17" fmla="*/ 3205615 h 3928790"/>
                    <a:gd name="connsiteX18" fmla="*/ 1084696 w 2218135"/>
                    <a:gd name="connsiteY18" fmla="*/ 2545022 h 3928790"/>
                    <a:gd name="connsiteX19" fmla="*/ 1484529 w 2218135"/>
                    <a:gd name="connsiteY19" fmla="*/ 1960918 h 3928790"/>
                    <a:gd name="connsiteX20" fmla="*/ 1519297 w 2218135"/>
                    <a:gd name="connsiteY20" fmla="*/ 1508933 h 3928790"/>
                    <a:gd name="connsiteX21" fmla="*/ 1512343 w 2218135"/>
                    <a:gd name="connsiteY21" fmla="*/ 837910 h 3928790"/>
                    <a:gd name="connsiteX22" fmla="*/ 1602740 w 2218135"/>
                    <a:gd name="connsiteY22" fmla="*/ 1112578 h 3928790"/>
                    <a:gd name="connsiteX23" fmla="*/ 1564495 w 2218135"/>
                    <a:gd name="connsiteY23" fmla="*/ 1446351 h 3928790"/>
                    <a:gd name="connsiteX24" fmla="*/ 1870454 w 2218135"/>
                    <a:gd name="connsiteY24" fmla="*/ 1745356 h 3928790"/>
                    <a:gd name="connsiteX25" fmla="*/ 1978235 w 2218135"/>
                    <a:gd name="connsiteY25" fmla="*/ 2134759 h 3928790"/>
                    <a:gd name="connsiteX26" fmla="*/ 1814826 w 2218135"/>
                    <a:gd name="connsiteY26" fmla="*/ 2461578 h 3928790"/>
                    <a:gd name="connsiteX27" fmla="*/ 2037341 w 2218135"/>
                    <a:gd name="connsiteY27" fmla="*/ 2600651 h 3928790"/>
                    <a:gd name="connsiteX28" fmla="*/ 2218135 w 2218135"/>
                    <a:gd name="connsiteY28" fmla="*/ 1752310 h 3928790"/>
                    <a:gd name="connsiteX29" fmla="*/ 1787011 w 2218135"/>
                    <a:gd name="connsiteY29" fmla="*/ 1185590 h 3928790"/>
                    <a:gd name="connsiteX30" fmla="*/ 1797441 w 2218135"/>
                    <a:gd name="connsiteY30" fmla="*/ 413740 h 3928790"/>
                    <a:gd name="connsiteX31" fmla="*/ 1860024 w 2218135"/>
                    <a:gd name="connsiteY31" fmla="*/ 90397 h 3928790"/>
                    <a:gd name="connsiteX32" fmla="*/ 1209862 w 2218135"/>
                    <a:gd name="connsiteY32"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2998 w 2218135"/>
                    <a:gd name="connsiteY4" fmla="*/ 2070801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89000 w 2218135"/>
                    <a:gd name="connsiteY12" fmla="*/ 1880952 h 3928790"/>
                    <a:gd name="connsiteX13" fmla="*/ 723108 w 2218135"/>
                    <a:gd name="connsiteY13" fmla="*/ 2555452 h 3928790"/>
                    <a:gd name="connsiteX14" fmla="*/ 632711 w 2218135"/>
                    <a:gd name="connsiteY14" fmla="*/ 3066543 h 3928790"/>
                    <a:gd name="connsiteX15" fmla="*/ 288508 w 2218135"/>
                    <a:gd name="connsiteY15" fmla="*/ 3539388 h 3928790"/>
                    <a:gd name="connsiteX16" fmla="*/ 302415 w 2218135"/>
                    <a:gd name="connsiteY16" fmla="*/ 3928790 h 3928790"/>
                    <a:gd name="connsiteX17" fmla="*/ 851750 w 2218135"/>
                    <a:gd name="connsiteY17" fmla="*/ 3205615 h 3928790"/>
                    <a:gd name="connsiteX18" fmla="*/ 1084696 w 2218135"/>
                    <a:gd name="connsiteY18" fmla="*/ 2545022 h 3928790"/>
                    <a:gd name="connsiteX19" fmla="*/ 1484529 w 2218135"/>
                    <a:gd name="connsiteY19" fmla="*/ 1960918 h 3928790"/>
                    <a:gd name="connsiteX20" fmla="*/ 1519297 w 2218135"/>
                    <a:gd name="connsiteY20" fmla="*/ 1508933 h 3928790"/>
                    <a:gd name="connsiteX21" fmla="*/ 1512343 w 2218135"/>
                    <a:gd name="connsiteY21" fmla="*/ 837910 h 3928790"/>
                    <a:gd name="connsiteX22" fmla="*/ 1602740 w 2218135"/>
                    <a:gd name="connsiteY22" fmla="*/ 1112578 h 3928790"/>
                    <a:gd name="connsiteX23" fmla="*/ 1564495 w 2218135"/>
                    <a:gd name="connsiteY23" fmla="*/ 1446351 h 3928790"/>
                    <a:gd name="connsiteX24" fmla="*/ 1870454 w 2218135"/>
                    <a:gd name="connsiteY24" fmla="*/ 1745356 h 3928790"/>
                    <a:gd name="connsiteX25" fmla="*/ 1978235 w 2218135"/>
                    <a:gd name="connsiteY25" fmla="*/ 2134759 h 3928790"/>
                    <a:gd name="connsiteX26" fmla="*/ 1814826 w 2218135"/>
                    <a:gd name="connsiteY26" fmla="*/ 2461578 h 3928790"/>
                    <a:gd name="connsiteX27" fmla="*/ 2037341 w 2218135"/>
                    <a:gd name="connsiteY27" fmla="*/ 2600651 h 3928790"/>
                    <a:gd name="connsiteX28" fmla="*/ 2218135 w 2218135"/>
                    <a:gd name="connsiteY28" fmla="*/ 1752310 h 3928790"/>
                    <a:gd name="connsiteX29" fmla="*/ 1787011 w 2218135"/>
                    <a:gd name="connsiteY29" fmla="*/ 1185590 h 3928790"/>
                    <a:gd name="connsiteX30" fmla="*/ 1797441 w 2218135"/>
                    <a:gd name="connsiteY30" fmla="*/ 413740 h 3928790"/>
                    <a:gd name="connsiteX31" fmla="*/ 1860024 w 2218135"/>
                    <a:gd name="connsiteY31" fmla="*/ 90397 h 3928790"/>
                    <a:gd name="connsiteX32" fmla="*/ 1209862 w 2218135"/>
                    <a:gd name="connsiteY32"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2998 w 2218135"/>
                    <a:gd name="connsiteY4" fmla="*/ 2070801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89000 w 2218135"/>
                    <a:gd name="connsiteY12" fmla="*/ 1880952 h 3928790"/>
                    <a:gd name="connsiteX13" fmla="*/ 723108 w 2218135"/>
                    <a:gd name="connsiteY13" fmla="*/ 2555452 h 3928790"/>
                    <a:gd name="connsiteX14" fmla="*/ 632711 w 2218135"/>
                    <a:gd name="connsiteY14" fmla="*/ 3066543 h 3928790"/>
                    <a:gd name="connsiteX15" fmla="*/ 288508 w 2218135"/>
                    <a:gd name="connsiteY15" fmla="*/ 3539388 h 3928790"/>
                    <a:gd name="connsiteX16" fmla="*/ 302415 w 2218135"/>
                    <a:gd name="connsiteY16" fmla="*/ 3928790 h 3928790"/>
                    <a:gd name="connsiteX17" fmla="*/ 851750 w 2218135"/>
                    <a:gd name="connsiteY17" fmla="*/ 3205615 h 3928790"/>
                    <a:gd name="connsiteX18" fmla="*/ 1084696 w 2218135"/>
                    <a:gd name="connsiteY18" fmla="*/ 2545022 h 3928790"/>
                    <a:gd name="connsiteX19" fmla="*/ 1484529 w 2218135"/>
                    <a:gd name="connsiteY19" fmla="*/ 1960918 h 3928790"/>
                    <a:gd name="connsiteX20" fmla="*/ 1519297 w 2218135"/>
                    <a:gd name="connsiteY20" fmla="*/ 1508933 h 3928790"/>
                    <a:gd name="connsiteX21" fmla="*/ 1512343 w 2218135"/>
                    <a:gd name="connsiteY21" fmla="*/ 837910 h 3928790"/>
                    <a:gd name="connsiteX22" fmla="*/ 1602740 w 2218135"/>
                    <a:gd name="connsiteY22" fmla="*/ 1112578 h 3928790"/>
                    <a:gd name="connsiteX23" fmla="*/ 1564495 w 2218135"/>
                    <a:gd name="connsiteY23" fmla="*/ 1446351 h 3928790"/>
                    <a:gd name="connsiteX24" fmla="*/ 1870454 w 2218135"/>
                    <a:gd name="connsiteY24" fmla="*/ 1745356 h 3928790"/>
                    <a:gd name="connsiteX25" fmla="*/ 1978235 w 2218135"/>
                    <a:gd name="connsiteY25" fmla="*/ 2134759 h 3928790"/>
                    <a:gd name="connsiteX26" fmla="*/ 1814826 w 2218135"/>
                    <a:gd name="connsiteY26" fmla="*/ 2461578 h 3928790"/>
                    <a:gd name="connsiteX27" fmla="*/ 2037341 w 2218135"/>
                    <a:gd name="connsiteY27" fmla="*/ 2600651 h 3928790"/>
                    <a:gd name="connsiteX28" fmla="*/ 2218135 w 2218135"/>
                    <a:gd name="connsiteY28" fmla="*/ 1752310 h 3928790"/>
                    <a:gd name="connsiteX29" fmla="*/ 1787011 w 2218135"/>
                    <a:gd name="connsiteY29" fmla="*/ 1185590 h 3928790"/>
                    <a:gd name="connsiteX30" fmla="*/ 1797441 w 2218135"/>
                    <a:gd name="connsiteY30" fmla="*/ 413740 h 3928790"/>
                    <a:gd name="connsiteX31" fmla="*/ 1860024 w 2218135"/>
                    <a:gd name="connsiteY31" fmla="*/ 90397 h 3928790"/>
                    <a:gd name="connsiteX32" fmla="*/ 1209862 w 2218135"/>
                    <a:gd name="connsiteY32"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89000 w 2218135"/>
                    <a:gd name="connsiteY12" fmla="*/ 1880952 h 3928790"/>
                    <a:gd name="connsiteX13" fmla="*/ 723108 w 2218135"/>
                    <a:gd name="connsiteY13" fmla="*/ 2555452 h 3928790"/>
                    <a:gd name="connsiteX14" fmla="*/ 632711 w 2218135"/>
                    <a:gd name="connsiteY14" fmla="*/ 3066543 h 3928790"/>
                    <a:gd name="connsiteX15" fmla="*/ 288508 w 2218135"/>
                    <a:gd name="connsiteY15" fmla="*/ 3539388 h 3928790"/>
                    <a:gd name="connsiteX16" fmla="*/ 302415 w 2218135"/>
                    <a:gd name="connsiteY16" fmla="*/ 3928790 h 3928790"/>
                    <a:gd name="connsiteX17" fmla="*/ 851750 w 2218135"/>
                    <a:gd name="connsiteY17" fmla="*/ 3205615 h 3928790"/>
                    <a:gd name="connsiteX18" fmla="*/ 1084696 w 2218135"/>
                    <a:gd name="connsiteY18" fmla="*/ 2545022 h 3928790"/>
                    <a:gd name="connsiteX19" fmla="*/ 1484529 w 2218135"/>
                    <a:gd name="connsiteY19" fmla="*/ 1960918 h 3928790"/>
                    <a:gd name="connsiteX20" fmla="*/ 1519297 w 2218135"/>
                    <a:gd name="connsiteY20" fmla="*/ 1508933 h 3928790"/>
                    <a:gd name="connsiteX21" fmla="*/ 1512343 w 2218135"/>
                    <a:gd name="connsiteY21" fmla="*/ 837910 h 3928790"/>
                    <a:gd name="connsiteX22" fmla="*/ 1602740 w 2218135"/>
                    <a:gd name="connsiteY22" fmla="*/ 1112578 h 3928790"/>
                    <a:gd name="connsiteX23" fmla="*/ 1564495 w 2218135"/>
                    <a:gd name="connsiteY23" fmla="*/ 1446351 h 3928790"/>
                    <a:gd name="connsiteX24" fmla="*/ 1870454 w 2218135"/>
                    <a:gd name="connsiteY24" fmla="*/ 1745356 h 3928790"/>
                    <a:gd name="connsiteX25" fmla="*/ 1978235 w 2218135"/>
                    <a:gd name="connsiteY25" fmla="*/ 2134759 h 3928790"/>
                    <a:gd name="connsiteX26" fmla="*/ 1814826 w 2218135"/>
                    <a:gd name="connsiteY26" fmla="*/ 2461578 h 3928790"/>
                    <a:gd name="connsiteX27" fmla="*/ 2037341 w 2218135"/>
                    <a:gd name="connsiteY27" fmla="*/ 2600651 h 3928790"/>
                    <a:gd name="connsiteX28" fmla="*/ 2218135 w 2218135"/>
                    <a:gd name="connsiteY28" fmla="*/ 1752310 h 3928790"/>
                    <a:gd name="connsiteX29" fmla="*/ 1787011 w 2218135"/>
                    <a:gd name="connsiteY29" fmla="*/ 1185590 h 3928790"/>
                    <a:gd name="connsiteX30" fmla="*/ 1797441 w 2218135"/>
                    <a:gd name="connsiteY30" fmla="*/ 413740 h 3928790"/>
                    <a:gd name="connsiteX31" fmla="*/ 1860024 w 2218135"/>
                    <a:gd name="connsiteY31" fmla="*/ 90397 h 3928790"/>
                    <a:gd name="connsiteX32" fmla="*/ 1209862 w 2218135"/>
                    <a:gd name="connsiteY32"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79546 w 2218135"/>
                    <a:gd name="connsiteY12" fmla="*/ 1792087 h 3928790"/>
                    <a:gd name="connsiteX13" fmla="*/ 1189000 w 2218135"/>
                    <a:gd name="connsiteY13" fmla="*/ 1880952 h 3928790"/>
                    <a:gd name="connsiteX14" fmla="*/ 723108 w 2218135"/>
                    <a:gd name="connsiteY14" fmla="*/ 2555452 h 3928790"/>
                    <a:gd name="connsiteX15" fmla="*/ 632711 w 2218135"/>
                    <a:gd name="connsiteY15" fmla="*/ 3066543 h 3928790"/>
                    <a:gd name="connsiteX16" fmla="*/ 288508 w 2218135"/>
                    <a:gd name="connsiteY16" fmla="*/ 3539388 h 3928790"/>
                    <a:gd name="connsiteX17" fmla="*/ 302415 w 2218135"/>
                    <a:gd name="connsiteY17" fmla="*/ 3928790 h 3928790"/>
                    <a:gd name="connsiteX18" fmla="*/ 851750 w 2218135"/>
                    <a:gd name="connsiteY18" fmla="*/ 3205615 h 3928790"/>
                    <a:gd name="connsiteX19" fmla="*/ 1084696 w 2218135"/>
                    <a:gd name="connsiteY19" fmla="*/ 2545022 h 3928790"/>
                    <a:gd name="connsiteX20" fmla="*/ 1484529 w 2218135"/>
                    <a:gd name="connsiteY20" fmla="*/ 1960918 h 3928790"/>
                    <a:gd name="connsiteX21" fmla="*/ 1519297 w 2218135"/>
                    <a:gd name="connsiteY21" fmla="*/ 1508933 h 3928790"/>
                    <a:gd name="connsiteX22" fmla="*/ 1512343 w 2218135"/>
                    <a:gd name="connsiteY22" fmla="*/ 837910 h 3928790"/>
                    <a:gd name="connsiteX23" fmla="*/ 1602740 w 2218135"/>
                    <a:gd name="connsiteY23" fmla="*/ 1112578 h 3928790"/>
                    <a:gd name="connsiteX24" fmla="*/ 1564495 w 2218135"/>
                    <a:gd name="connsiteY24" fmla="*/ 1446351 h 3928790"/>
                    <a:gd name="connsiteX25" fmla="*/ 1870454 w 2218135"/>
                    <a:gd name="connsiteY25" fmla="*/ 1745356 h 3928790"/>
                    <a:gd name="connsiteX26" fmla="*/ 1978235 w 2218135"/>
                    <a:gd name="connsiteY26" fmla="*/ 2134759 h 3928790"/>
                    <a:gd name="connsiteX27" fmla="*/ 1814826 w 2218135"/>
                    <a:gd name="connsiteY27" fmla="*/ 2461578 h 3928790"/>
                    <a:gd name="connsiteX28" fmla="*/ 2037341 w 2218135"/>
                    <a:gd name="connsiteY28" fmla="*/ 2600651 h 3928790"/>
                    <a:gd name="connsiteX29" fmla="*/ 2218135 w 2218135"/>
                    <a:gd name="connsiteY29" fmla="*/ 1752310 h 3928790"/>
                    <a:gd name="connsiteX30" fmla="*/ 1787011 w 2218135"/>
                    <a:gd name="connsiteY30" fmla="*/ 1185590 h 3928790"/>
                    <a:gd name="connsiteX31" fmla="*/ 1797441 w 2218135"/>
                    <a:gd name="connsiteY31" fmla="*/ 413740 h 3928790"/>
                    <a:gd name="connsiteX32" fmla="*/ 1860024 w 2218135"/>
                    <a:gd name="connsiteY32" fmla="*/ 90397 h 3928790"/>
                    <a:gd name="connsiteX33" fmla="*/ 1209862 w 2218135"/>
                    <a:gd name="connsiteY33"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79546 w 2218135"/>
                    <a:gd name="connsiteY12" fmla="*/ 1792087 h 3928790"/>
                    <a:gd name="connsiteX13" fmla="*/ 1189000 w 2218135"/>
                    <a:gd name="connsiteY13" fmla="*/ 1880952 h 3928790"/>
                    <a:gd name="connsiteX14" fmla="*/ 723108 w 2218135"/>
                    <a:gd name="connsiteY14" fmla="*/ 2555452 h 3928790"/>
                    <a:gd name="connsiteX15" fmla="*/ 632711 w 2218135"/>
                    <a:gd name="connsiteY15" fmla="*/ 3066543 h 3928790"/>
                    <a:gd name="connsiteX16" fmla="*/ 288508 w 2218135"/>
                    <a:gd name="connsiteY16" fmla="*/ 3539388 h 3928790"/>
                    <a:gd name="connsiteX17" fmla="*/ 302415 w 2218135"/>
                    <a:gd name="connsiteY17" fmla="*/ 3928790 h 3928790"/>
                    <a:gd name="connsiteX18" fmla="*/ 851750 w 2218135"/>
                    <a:gd name="connsiteY18" fmla="*/ 3205615 h 3928790"/>
                    <a:gd name="connsiteX19" fmla="*/ 1084696 w 2218135"/>
                    <a:gd name="connsiteY19" fmla="*/ 2545022 h 3928790"/>
                    <a:gd name="connsiteX20" fmla="*/ 1484529 w 2218135"/>
                    <a:gd name="connsiteY20" fmla="*/ 1960918 h 3928790"/>
                    <a:gd name="connsiteX21" fmla="*/ 1519297 w 2218135"/>
                    <a:gd name="connsiteY21" fmla="*/ 1508933 h 3928790"/>
                    <a:gd name="connsiteX22" fmla="*/ 1512343 w 2218135"/>
                    <a:gd name="connsiteY22" fmla="*/ 837910 h 3928790"/>
                    <a:gd name="connsiteX23" fmla="*/ 1602740 w 2218135"/>
                    <a:gd name="connsiteY23" fmla="*/ 1112578 h 3928790"/>
                    <a:gd name="connsiteX24" fmla="*/ 1564495 w 2218135"/>
                    <a:gd name="connsiteY24" fmla="*/ 1446351 h 3928790"/>
                    <a:gd name="connsiteX25" fmla="*/ 1870454 w 2218135"/>
                    <a:gd name="connsiteY25" fmla="*/ 1745356 h 3928790"/>
                    <a:gd name="connsiteX26" fmla="*/ 1978235 w 2218135"/>
                    <a:gd name="connsiteY26" fmla="*/ 2134759 h 3928790"/>
                    <a:gd name="connsiteX27" fmla="*/ 1814826 w 2218135"/>
                    <a:gd name="connsiteY27" fmla="*/ 2461578 h 3928790"/>
                    <a:gd name="connsiteX28" fmla="*/ 2037341 w 2218135"/>
                    <a:gd name="connsiteY28" fmla="*/ 2600651 h 3928790"/>
                    <a:gd name="connsiteX29" fmla="*/ 2218135 w 2218135"/>
                    <a:gd name="connsiteY29" fmla="*/ 1752310 h 3928790"/>
                    <a:gd name="connsiteX30" fmla="*/ 1787011 w 2218135"/>
                    <a:gd name="connsiteY30" fmla="*/ 1185590 h 3928790"/>
                    <a:gd name="connsiteX31" fmla="*/ 1797441 w 2218135"/>
                    <a:gd name="connsiteY31" fmla="*/ 413740 h 3928790"/>
                    <a:gd name="connsiteX32" fmla="*/ 1860024 w 2218135"/>
                    <a:gd name="connsiteY32" fmla="*/ 90397 h 3928790"/>
                    <a:gd name="connsiteX33" fmla="*/ 1209862 w 2218135"/>
                    <a:gd name="connsiteY33"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79546 w 2218135"/>
                    <a:gd name="connsiteY12" fmla="*/ 1792087 h 3928790"/>
                    <a:gd name="connsiteX13" fmla="*/ 1189000 w 2218135"/>
                    <a:gd name="connsiteY13" fmla="*/ 1880952 h 3928790"/>
                    <a:gd name="connsiteX14" fmla="*/ 723108 w 2218135"/>
                    <a:gd name="connsiteY14" fmla="*/ 2555452 h 3928790"/>
                    <a:gd name="connsiteX15" fmla="*/ 632711 w 2218135"/>
                    <a:gd name="connsiteY15" fmla="*/ 3066543 h 3928790"/>
                    <a:gd name="connsiteX16" fmla="*/ 288508 w 2218135"/>
                    <a:gd name="connsiteY16" fmla="*/ 3539388 h 3928790"/>
                    <a:gd name="connsiteX17" fmla="*/ 302415 w 2218135"/>
                    <a:gd name="connsiteY17" fmla="*/ 3928790 h 3928790"/>
                    <a:gd name="connsiteX18" fmla="*/ 851750 w 2218135"/>
                    <a:gd name="connsiteY18" fmla="*/ 3205615 h 3928790"/>
                    <a:gd name="connsiteX19" fmla="*/ 1084696 w 2218135"/>
                    <a:gd name="connsiteY19" fmla="*/ 2545022 h 3928790"/>
                    <a:gd name="connsiteX20" fmla="*/ 1484529 w 2218135"/>
                    <a:gd name="connsiteY20" fmla="*/ 1960918 h 3928790"/>
                    <a:gd name="connsiteX21" fmla="*/ 1519297 w 2218135"/>
                    <a:gd name="connsiteY21" fmla="*/ 1508933 h 3928790"/>
                    <a:gd name="connsiteX22" fmla="*/ 1512343 w 2218135"/>
                    <a:gd name="connsiteY22" fmla="*/ 837910 h 3928790"/>
                    <a:gd name="connsiteX23" fmla="*/ 1602740 w 2218135"/>
                    <a:gd name="connsiteY23" fmla="*/ 1112578 h 3928790"/>
                    <a:gd name="connsiteX24" fmla="*/ 1564495 w 2218135"/>
                    <a:gd name="connsiteY24" fmla="*/ 1446351 h 3928790"/>
                    <a:gd name="connsiteX25" fmla="*/ 1870454 w 2218135"/>
                    <a:gd name="connsiteY25" fmla="*/ 1745356 h 3928790"/>
                    <a:gd name="connsiteX26" fmla="*/ 1978235 w 2218135"/>
                    <a:gd name="connsiteY26" fmla="*/ 2134759 h 3928790"/>
                    <a:gd name="connsiteX27" fmla="*/ 1814826 w 2218135"/>
                    <a:gd name="connsiteY27" fmla="*/ 2461578 h 3928790"/>
                    <a:gd name="connsiteX28" fmla="*/ 2037341 w 2218135"/>
                    <a:gd name="connsiteY28" fmla="*/ 2600651 h 3928790"/>
                    <a:gd name="connsiteX29" fmla="*/ 2218135 w 2218135"/>
                    <a:gd name="connsiteY29" fmla="*/ 1752310 h 3928790"/>
                    <a:gd name="connsiteX30" fmla="*/ 1787011 w 2218135"/>
                    <a:gd name="connsiteY30" fmla="*/ 1185590 h 3928790"/>
                    <a:gd name="connsiteX31" fmla="*/ 1797441 w 2218135"/>
                    <a:gd name="connsiteY31" fmla="*/ 413740 h 3928790"/>
                    <a:gd name="connsiteX32" fmla="*/ 1860024 w 2218135"/>
                    <a:gd name="connsiteY32" fmla="*/ 90397 h 3928790"/>
                    <a:gd name="connsiteX33" fmla="*/ 1209862 w 2218135"/>
                    <a:gd name="connsiteY33"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23108 w 2218135"/>
                    <a:gd name="connsiteY14" fmla="*/ 2555452 h 3928790"/>
                    <a:gd name="connsiteX15" fmla="*/ 632711 w 2218135"/>
                    <a:gd name="connsiteY15" fmla="*/ 3066543 h 3928790"/>
                    <a:gd name="connsiteX16" fmla="*/ 288508 w 2218135"/>
                    <a:gd name="connsiteY16" fmla="*/ 3539388 h 3928790"/>
                    <a:gd name="connsiteX17" fmla="*/ 302415 w 2218135"/>
                    <a:gd name="connsiteY17" fmla="*/ 3928790 h 3928790"/>
                    <a:gd name="connsiteX18" fmla="*/ 851750 w 2218135"/>
                    <a:gd name="connsiteY18" fmla="*/ 3205615 h 3928790"/>
                    <a:gd name="connsiteX19" fmla="*/ 1084696 w 2218135"/>
                    <a:gd name="connsiteY19" fmla="*/ 2545022 h 3928790"/>
                    <a:gd name="connsiteX20" fmla="*/ 1484529 w 2218135"/>
                    <a:gd name="connsiteY20" fmla="*/ 1960918 h 3928790"/>
                    <a:gd name="connsiteX21" fmla="*/ 1519297 w 2218135"/>
                    <a:gd name="connsiteY21" fmla="*/ 1508933 h 3928790"/>
                    <a:gd name="connsiteX22" fmla="*/ 1512343 w 2218135"/>
                    <a:gd name="connsiteY22" fmla="*/ 837910 h 3928790"/>
                    <a:gd name="connsiteX23" fmla="*/ 1602740 w 2218135"/>
                    <a:gd name="connsiteY23" fmla="*/ 1112578 h 3928790"/>
                    <a:gd name="connsiteX24" fmla="*/ 1564495 w 2218135"/>
                    <a:gd name="connsiteY24" fmla="*/ 1446351 h 3928790"/>
                    <a:gd name="connsiteX25" fmla="*/ 1870454 w 2218135"/>
                    <a:gd name="connsiteY25" fmla="*/ 1745356 h 3928790"/>
                    <a:gd name="connsiteX26" fmla="*/ 1978235 w 2218135"/>
                    <a:gd name="connsiteY26" fmla="*/ 2134759 h 3928790"/>
                    <a:gd name="connsiteX27" fmla="*/ 1814826 w 2218135"/>
                    <a:gd name="connsiteY27" fmla="*/ 2461578 h 3928790"/>
                    <a:gd name="connsiteX28" fmla="*/ 2037341 w 2218135"/>
                    <a:gd name="connsiteY28" fmla="*/ 2600651 h 3928790"/>
                    <a:gd name="connsiteX29" fmla="*/ 2218135 w 2218135"/>
                    <a:gd name="connsiteY29" fmla="*/ 1752310 h 3928790"/>
                    <a:gd name="connsiteX30" fmla="*/ 1787011 w 2218135"/>
                    <a:gd name="connsiteY30" fmla="*/ 1185590 h 3928790"/>
                    <a:gd name="connsiteX31" fmla="*/ 1797441 w 2218135"/>
                    <a:gd name="connsiteY31" fmla="*/ 413740 h 3928790"/>
                    <a:gd name="connsiteX32" fmla="*/ 1860024 w 2218135"/>
                    <a:gd name="connsiteY32" fmla="*/ 90397 h 3928790"/>
                    <a:gd name="connsiteX33" fmla="*/ 1209862 w 2218135"/>
                    <a:gd name="connsiteY33"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23108 w 2218135"/>
                    <a:gd name="connsiteY14" fmla="*/ 2555452 h 3928790"/>
                    <a:gd name="connsiteX15" fmla="*/ 632711 w 2218135"/>
                    <a:gd name="connsiteY15" fmla="*/ 3066543 h 3928790"/>
                    <a:gd name="connsiteX16" fmla="*/ 288508 w 2218135"/>
                    <a:gd name="connsiteY16" fmla="*/ 3539388 h 3928790"/>
                    <a:gd name="connsiteX17" fmla="*/ 302415 w 2218135"/>
                    <a:gd name="connsiteY17" fmla="*/ 3928790 h 3928790"/>
                    <a:gd name="connsiteX18" fmla="*/ 851750 w 2218135"/>
                    <a:gd name="connsiteY18" fmla="*/ 3205615 h 3928790"/>
                    <a:gd name="connsiteX19" fmla="*/ 1084696 w 2218135"/>
                    <a:gd name="connsiteY19" fmla="*/ 2545022 h 3928790"/>
                    <a:gd name="connsiteX20" fmla="*/ 1484529 w 2218135"/>
                    <a:gd name="connsiteY20" fmla="*/ 1960918 h 3928790"/>
                    <a:gd name="connsiteX21" fmla="*/ 1519297 w 2218135"/>
                    <a:gd name="connsiteY21" fmla="*/ 1508933 h 3928790"/>
                    <a:gd name="connsiteX22" fmla="*/ 1512343 w 2218135"/>
                    <a:gd name="connsiteY22" fmla="*/ 837910 h 3928790"/>
                    <a:gd name="connsiteX23" fmla="*/ 1602740 w 2218135"/>
                    <a:gd name="connsiteY23" fmla="*/ 1112578 h 3928790"/>
                    <a:gd name="connsiteX24" fmla="*/ 1564495 w 2218135"/>
                    <a:gd name="connsiteY24" fmla="*/ 1446351 h 3928790"/>
                    <a:gd name="connsiteX25" fmla="*/ 1870454 w 2218135"/>
                    <a:gd name="connsiteY25" fmla="*/ 1745356 h 3928790"/>
                    <a:gd name="connsiteX26" fmla="*/ 1978235 w 2218135"/>
                    <a:gd name="connsiteY26" fmla="*/ 2134759 h 3928790"/>
                    <a:gd name="connsiteX27" fmla="*/ 1814826 w 2218135"/>
                    <a:gd name="connsiteY27" fmla="*/ 2461578 h 3928790"/>
                    <a:gd name="connsiteX28" fmla="*/ 2037341 w 2218135"/>
                    <a:gd name="connsiteY28" fmla="*/ 2600651 h 3928790"/>
                    <a:gd name="connsiteX29" fmla="*/ 2218135 w 2218135"/>
                    <a:gd name="connsiteY29" fmla="*/ 1752310 h 3928790"/>
                    <a:gd name="connsiteX30" fmla="*/ 1787011 w 2218135"/>
                    <a:gd name="connsiteY30" fmla="*/ 1185590 h 3928790"/>
                    <a:gd name="connsiteX31" fmla="*/ 1797441 w 2218135"/>
                    <a:gd name="connsiteY31" fmla="*/ 413740 h 3928790"/>
                    <a:gd name="connsiteX32" fmla="*/ 1860024 w 2218135"/>
                    <a:gd name="connsiteY32" fmla="*/ 90397 h 3928790"/>
                    <a:gd name="connsiteX33" fmla="*/ 1209862 w 2218135"/>
                    <a:gd name="connsiteY33"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23108 w 2218135"/>
                    <a:gd name="connsiteY14" fmla="*/ 2555452 h 3928790"/>
                    <a:gd name="connsiteX15" fmla="*/ 632711 w 2218135"/>
                    <a:gd name="connsiteY15" fmla="*/ 3066543 h 3928790"/>
                    <a:gd name="connsiteX16" fmla="*/ 288508 w 2218135"/>
                    <a:gd name="connsiteY16" fmla="*/ 3539388 h 3928790"/>
                    <a:gd name="connsiteX17" fmla="*/ 302415 w 2218135"/>
                    <a:gd name="connsiteY17" fmla="*/ 3928790 h 3928790"/>
                    <a:gd name="connsiteX18" fmla="*/ 851750 w 2218135"/>
                    <a:gd name="connsiteY18" fmla="*/ 3205615 h 3928790"/>
                    <a:gd name="connsiteX19" fmla="*/ 1084696 w 2218135"/>
                    <a:gd name="connsiteY19" fmla="*/ 2545022 h 3928790"/>
                    <a:gd name="connsiteX20" fmla="*/ 1484529 w 2218135"/>
                    <a:gd name="connsiteY20" fmla="*/ 1960918 h 3928790"/>
                    <a:gd name="connsiteX21" fmla="*/ 1519297 w 2218135"/>
                    <a:gd name="connsiteY21" fmla="*/ 1508933 h 3928790"/>
                    <a:gd name="connsiteX22" fmla="*/ 1512343 w 2218135"/>
                    <a:gd name="connsiteY22" fmla="*/ 837910 h 3928790"/>
                    <a:gd name="connsiteX23" fmla="*/ 1602740 w 2218135"/>
                    <a:gd name="connsiteY23" fmla="*/ 1112578 h 3928790"/>
                    <a:gd name="connsiteX24" fmla="*/ 1564495 w 2218135"/>
                    <a:gd name="connsiteY24" fmla="*/ 1446351 h 3928790"/>
                    <a:gd name="connsiteX25" fmla="*/ 1870454 w 2218135"/>
                    <a:gd name="connsiteY25" fmla="*/ 1745356 h 3928790"/>
                    <a:gd name="connsiteX26" fmla="*/ 1978235 w 2218135"/>
                    <a:gd name="connsiteY26" fmla="*/ 2134759 h 3928790"/>
                    <a:gd name="connsiteX27" fmla="*/ 1814826 w 2218135"/>
                    <a:gd name="connsiteY27" fmla="*/ 2461578 h 3928790"/>
                    <a:gd name="connsiteX28" fmla="*/ 2037341 w 2218135"/>
                    <a:gd name="connsiteY28" fmla="*/ 2600651 h 3928790"/>
                    <a:gd name="connsiteX29" fmla="*/ 2218135 w 2218135"/>
                    <a:gd name="connsiteY29" fmla="*/ 1752310 h 3928790"/>
                    <a:gd name="connsiteX30" fmla="*/ 1787011 w 2218135"/>
                    <a:gd name="connsiteY30" fmla="*/ 1185590 h 3928790"/>
                    <a:gd name="connsiteX31" fmla="*/ 1797441 w 2218135"/>
                    <a:gd name="connsiteY31" fmla="*/ 413740 h 3928790"/>
                    <a:gd name="connsiteX32" fmla="*/ 1860024 w 2218135"/>
                    <a:gd name="connsiteY32" fmla="*/ 90397 h 3928790"/>
                    <a:gd name="connsiteX33" fmla="*/ 1209862 w 2218135"/>
                    <a:gd name="connsiteY33"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23108 w 2218135"/>
                    <a:gd name="connsiteY14" fmla="*/ 2555452 h 3928790"/>
                    <a:gd name="connsiteX15" fmla="*/ 632711 w 2218135"/>
                    <a:gd name="connsiteY15" fmla="*/ 3066543 h 3928790"/>
                    <a:gd name="connsiteX16" fmla="*/ 288508 w 2218135"/>
                    <a:gd name="connsiteY16" fmla="*/ 3539388 h 3928790"/>
                    <a:gd name="connsiteX17" fmla="*/ 302415 w 2218135"/>
                    <a:gd name="connsiteY17" fmla="*/ 3928790 h 3928790"/>
                    <a:gd name="connsiteX18" fmla="*/ 851750 w 2218135"/>
                    <a:gd name="connsiteY18" fmla="*/ 3205615 h 3928790"/>
                    <a:gd name="connsiteX19" fmla="*/ 1084696 w 2218135"/>
                    <a:gd name="connsiteY19" fmla="*/ 2545022 h 3928790"/>
                    <a:gd name="connsiteX20" fmla="*/ 1484529 w 2218135"/>
                    <a:gd name="connsiteY20" fmla="*/ 1960918 h 3928790"/>
                    <a:gd name="connsiteX21" fmla="*/ 1519297 w 2218135"/>
                    <a:gd name="connsiteY21" fmla="*/ 1508933 h 3928790"/>
                    <a:gd name="connsiteX22" fmla="*/ 1512343 w 2218135"/>
                    <a:gd name="connsiteY22" fmla="*/ 837910 h 3928790"/>
                    <a:gd name="connsiteX23" fmla="*/ 1602740 w 2218135"/>
                    <a:gd name="connsiteY23" fmla="*/ 1112578 h 3928790"/>
                    <a:gd name="connsiteX24" fmla="*/ 1564495 w 2218135"/>
                    <a:gd name="connsiteY24" fmla="*/ 1446351 h 3928790"/>
                    <a:gd name="connsiteX25" fmla="*/ 1870454 w 2218135"/>
                    <a:gd name="connsiteY25" fmla="*/ 1745356 h 3928790"/>
                    <a:gd name="connsiteX26" fmla="*/ 1978235 w 2218135"/>
                    <a:gd name="connsiteY26" fmla="*/ 2134759 h 3928790"/>
                    <a:gd name="connsiteX27" fmla="*/ 1814826 w 2218135"/>
                    <a:gd name="connsiteY27" fmla="*/ 2461578 h 3928790"/>
                    <a:gd name="connsiteX28" fmla="*/ 2037341 w 2218135"/>
                    <a:gd name="connsiteY28" fmla="*/ 2600651 h 3928790"/>
                    <a:gd name="connsiteX29" fmla="*/ 2218135 w 2218135"/>
                    <a:gd name="connsiteY29" fmla="*/ 1752310 h 3928790"/>
                    <a:gd name="connsiteX30" fmla="*/ 1787011 w 2218135"/>
                    <a:gd name="connsiteY30" fmla="*/ 1185590 h 3928790"/>
                    <a:gd name="connsiteX31" fmla="*/ 1797441 w 2218135"/>
                    <a:gd name="connsiteY31" fmla="*/ 413740 h 3928790"/>
                    <a:gd name="connsiteX32" fmla="*/ 1860024 w 2218135"/>
                    <a:gd name="connsiteY32" fmla="*/ 90397 h 3928790"/>
                    <a:gd name="connsiteX33" fmla="*/ 1209862 w 2218135"/>
                    <a:gd name="connsiteY33"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62457 w 2218135"/>
                    <a:gd name="connsiteY14" fmla="*/ 2491743 h 3928790"/>
                    <a:gd name="connsiteX15" fmla="*/ 632711 w 2218135"/>
                    <a:gd name="connsiteY15" fmla="*/ 3066543 h 3928790"/>
                    <a:gd name="connsiteX16" fmla="*/ 288508 w 2218135"/>
                    <a:gd name="connsiteY16" fmla="*/ 3539388 h 3928790"/>
                    <a:gd name="connsiteX17" fmla="*/ 302415 w 2218135"/>
                    <a:gd name="connsiteY17" fmla="*/ 3928790 h 3928790"/>
                    <a:gd name="connsiteX18" fmla="*/ 851750 w 2218135"/>
                    <a:gd name="connsiteY18" fmla="*/ 3205615 h 3928790"/>
                    <a:gd name="connsiteX19" fmla="*/ 1084696 w 2218135"/>
                    <a:gd name="connsiteY19" fmla="*/ 2545022 h 3928790"/>
                    <a:gd name="connsiteX20" fmla="*/ 1484529 w 2218135"/>
                    <a:gd name="connsiteY20" fmla="*/ 1960918 h 3928790"/>
                    <a:gd name="connsiteX21" fmla="*/ 1519297 w 2218135"/>
                    <a:gd name="connsiteY21" fmla="*/ 1508933 h 3928790"/>
                    <a:gd name="connsiteX22" fmla="*/ 1512343 w 2218135"/>
                    <a:gd name="connsiteY22" fmla="*/ 837910 h 3928790"/>
                    <a:gd name="connsiteX23" fmla="*/ 1602740 w 2218135"/>
                    <a:gd name="connsiteY23" fmla="*/ 1112578 h 3928790"/>
                    <a:gd name="connsiteX24" fmla="*/ 1564495 w 2218135"/>
                    <a:gd name="connsiteY24" fmla="*/ 1446351 h 3928790"/>
                    <a:gd name="connsiteX25" fmla="*/ 1870454 w 2218135"/>
                    <a:gd name="connsiteY25" fmla="*/ 1745356 h 3928790"/>
                    <a:gd name="connsiteX26" fmla="*/ 1978235 w 2218135"/>
                    <a:gd name="connsiteY26" fmla="*/ 2134759 h 3928790"/>
                    <a:gd name="connsiteX27" fmla="*/ 1814826 w 2218135"/>
                    <a:gd name="connsiteY27" fmla="*/ 2461578 h 3928790"/>
                    <a:gd name="connsiteX28" fmla="*/ 2037341 w 2218135"/>
                    <a:gd name="connsiteY28" fmla="*/ 2600651 h 3928790"/>
                    <a:gd name="connsiteX29" fmla="*/ 2218135 w 2218135"/>
                    <a:gd name="connsiteY29" fmla="*/ 1752310 h 3928790"/>
                    <a:gd name="connsiteX30" fmla="*/ 1787011 w 2218135"/>
                    <a:gd name="connsiteY30" fmla="*/ 1185590 h 3928790"/>
                    <a:gd name="connsiteX31" fmla="*/ 1797441 w 2218135"/>
                    <a:gd name="connsiteY31" fmla="*/ 413740 h 3928790"/>
                    <a:gd name="connsiteX32" fmla="*/ 1860024 w 2218135"/>
                    <a:gd name="connsiteY32" fmla="*/ 90397 h 3928790"/>
                    <a:gd name="connsiteX33" fmla="*/ 1209862 w 2218135"/>
                    <a:gd name="connsiteY33"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62457 w 2218135"/>
                    <a:gd name="connsiteY14" fmla="*/ 2491743 h 3928790"/>
                    <a:gd name="connsiteX15" fmla="*/ 632711 w 2218135"/>
                    <a:gd name="connsiteY15" fmla="*/ 3066543 h 3928790"/>
                    <a:gd name="connsiteX16" fmla="*/ 288508 w 2218135"/>
                    <a:gd name="connsiteY16" fmla="*/ 3539388 h 3928790"/>
                    <a:gd name="connsiteX17" fmla="*/ 302415 w 2218135"/>
                    <a:gd name="connsiteY17" fmla="*/ 3928790 h 3928790"/>
                    <a:gd name="connsiteX18" fmla="*/ 851750 w 2218135"/>
                    <a:gd name="connsiteY18" fmla="*/ 3205615 h 3928790"/>
                    <a:gd name="connsiteX19" fmla="*/ 1084696 w 2218135"/>
                    <a:gd name="connsiteY19" fmla="*/ 2545022 h 3928790"/>
                    <a:gd name="connsiteX20" fmla="*/ 1484529 w 2218135"/>
                    <a:gd name="connsiteY20" fmla="*/ 1960918 h 3928790"/>
                    <a:gd name="connsiteX21" fmla="*/ 1519297 w 2218135"/>
                    <a:gd name="connsiteY21" fmla="*/ 1508933 h 3928790"/>
                    <a:gd name="connsiteX22" fmla="*/ 1512343 w 2218135"/>
                    <a:gd name="connsiteY22" fmla="*/ 837910 h 3928790"/>
                    <a:gd name="connsiteX23" fmla="*/ 1602740 w 2218135"/>
                    <a:gd name="connsiteY23" fmla="*/ 1112578 h 3928790"/>
                    <a:gd name="connsiteX24" fmla="*/ 1564495 w 2218135"/>
                    <a:gd name="connsiteY24" fmla="*/ 1446351 h 3928790"/>
                    <a:gd name="connsiteX25" fmla="*/ 1870454 w 2218135"/>
                    <a:gd name="connsiteY25" fmla="*/ 1745356 h 3928790"/>
                    <a:gd name="connsiteX26" fmla="*/ 1978235 w 2218135"/>
                    <a:gd name="connsiteY26" fmla="*/ 2134759 h 3928790"/>
                    <a:gd name="connsiteX27" fmla="*/ 1814826 w 2218135"/>
                    <a:gd name="connsiteY27" fmla="*/ 2461578 h 3928790"/>
                    <a:gd name="connsiteX28" fmla="*/ 2037341 w 2218135"/>
                    <a:gd name="connsiteY28" fmla="*/ 2600651 h 3928790"/>
                    <a:gd name="connsiteX29" fmla="*/ 2218135 w 2218135"/>
                    <a:gd name="connsiteY29" fmla="*/ 1752310 h 3928790"/>
                    <a:gd name="connsiteX30" fmla="*/ 1787011 w 2218135"/>
                    <a:gd name="connsiteY30" fmla="*/ 1185590 h 3928790"/>
                    <a:gd name="connsiteX31" fmla="*/ 1797441 w 2218135"/>
                    <a:gd name="connsiteY31" fmla="*/ 413740 h 3928790"/>
                    <a:gd name="connsiteX32" fmla="*/ 1860024 w 2218135"/>
                    <a:gd name="connsiteY32" fmla="*/ 90397 h 3928790"/>
                    <a:gd name="connsiteX33" fmla="*/ 1209862 w 2218135"/>
                    <a:gd name="connsiteY33"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62457 w 2218135"/>
                    <a:gd name="connsiteY14" fmla="*/ 2491743 h 3928790"/>
                    <a:gd name="connsiteX15" fmla="*/ 632711 w 2218135"/>
                    <a:gd name="connsiteY15" fmla="*/ 3066543 h 3928790"/>
                    <a:gd name="connsiteX16" fmla="*/ 288508 w 2218135"/>
                    <a:gd name="connsiteY16" fmla="*/ 3539388 h 3928790"/>
                    <a:gd name="connsiteX17" fmla="*/ 302415 w 2218135"/>
                    <a:gd name="connsiteY17" fmla="*/ 3928790 h 3928790"/>
                    <a:gd name="connsiteX18" fmla="*/ 851750 w 2218135"/>
                    <a:gd name="connsiteY18" fmla="*/ 3205615 h 3928790"/>
                    <a:gd name="connsiteX19" fmla="*/ 1084696 w 2218135"/>
                    <a:gd name="connsiteY19" fmla="*/ 2545022 h 3928790"/>
                    <a:gd name="connsiteX20" fmla="*/ 1484529 w 2218135"/>
                    <a:gd name="connsiteY20" fmla="*/ 1960918 h 3928790"/>
                    <a:gd name="connsiteX21" fmla="*/ 1519297 w 2218135"/>
                    <a:gd name="connsiteY21" fmla="*/ 1508933 h 3928790"/>
                    <a:gd name="connsiteX22" fmla="*/ 1512343 w 2218135"/>
                    <a:gd name="connsiteY22" fmla="*/ 837910 h 3928790"/>
                    <a:gd name="connsiteX23" fmla="*/ 1602740 w 2218135"/>
                    <a:gd name="connsiteY23" fmla="*/ 1112578 h 3928790"/>
                    <a:gd name="connsiteX24" fmla="*/ 1564495 w 2218135"/>
                    <a:gd name="connsiteY24" fmla="*/ 1446351 h 3928790"/>
                    <a:gd name="connsiteX25" fmla="*/ 1870454 w 2218135"/>
                    <a:gd name="connsiteY25" fmla="*/ 1745356 h 3928790"/>
                    <a:gd name="connsiteX26" fmla="*/ 1978235 w 2218135"/>
                    <a:gd name="connsiteY26" fmla="*/ 2134759 h 3928790"/>
                    <a:gd name="connsiteX27" fmla="*/ 1814826 w 2218135"/>
                    <a:gd name="connsiteY27" fmla="*/ 2461578 h 3928790"/>
                    <a:gd name="connsiteX28" fmla="*/ 2037341 w 2218135"/>
                    <a:gd name="connsiteY28" fmla="*/ 2600651 h 3928790"/>
                    <a:gd name="connsiteX29" fmla="*/ 2218135 w 2218135"/>
                    <a:gd name="connsiteY29" fmla="*/ 1752310 h 3928790"/>
                    <a:gd name="connsiteX30" fmla="*/ 1787011 w 2218135"/>
                    <a:gd name="connsiteY30" fmla="*/ 1185590 h 3928790"/>
                    <a:gd name="connsiteX31" fmla="*/ 1797441 w 2218135"/>
                    <a:gd name="connsiteY31" fmla="*/ 413740 h 3928790"/>
                    <a:gd name="connsiteX32" fmla="*/ 1860024 w 2218135"/>
                    <a:gd name="connsiteY32" fmla="*/ 90397 h 3928790"/>
                    <a:gd name="connsiteX33" fmla="*/ 1209862 w 2218135"/>
                    <a:gd name="connsiteY33"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62457 w 2218135"/>
                    <a:gd name="connsiteY14" fmla="*/ 2491743 h 3928790"/>
                    <a:gd name="connsiteX15" fmla="*/ 656764 w 2218135"/>
                    <a:gd name="connsiteY15" fmla="*/ 2764573 h 3928790"/>
                    <a:gd name="connsiteX16" fmla="*/ 632711 w 2218135"/>
                    <a:gd name="connsiteY16" fmla="*/ 3066543 h 3928790"/>
                    <a:gd name="connsiteX17" fmla="*/ 288508 w 2218135"/>
                    <a:gd name="connsiteY17" fmla="*/ 3539388 h 3928790"/>
                    <a:gd name="connsiteX18" fmla="*/ 302415 w 2218135"/>
                    <a:gd name="connsiteY18" fmla="*/ 3928790 h 3928790"/>
                    <a:gd name="connsiteX19" fmla="*/ 851750 w 2218135"/>
                    <a:gd name="connsiteY19" fmla="*/ 3205615 h 3928790"/>
                    <a:gd name="connsiteX20" fmla="*/ 1084696 w 2218135"/>
                    <a:gd name="connsiteY20" fmla="*/ 2545022 h 3928790"/>
                    <a:gd name="connsiteX21" fmla="*/ 1484529 w 2218135"/>
                    <a:gd name="connsiteY21" fmla="*/ 1960918 h 3928790"/>
                    <a:gd name="connsiteX22" fmla="*/ 1519297 w 2218135"/>
                    <a:gd name="connsiteY22" fmla="*/ 1508933 h 3928790"/>
                    <a:gd name="connsiteX23" fmla="*/ 1512343 w 2218135"/>
                    <a:gd name="connsiteY23" fmla="*/ 837910 h 3928790"/>
                    <a:gd name="connsiteX24" fmla="*/ 1602740 w 2218135"/>
                    <a:gd name="connsiteY24" fmla="*/ 1112578 h 3928790"/>
                    <a:gd name="connsiteX25" fmla="*/ 1564495 w 2218135"/>
                    <a:gd name="connsiteY25" fmla="*/ 1446351 h 3928790"/>
                    <a:gd name="connsiteX26" fmla="*/ 1870454 w 2218135"/>
                    <a:gd name="connsiteY26" fmla="*/ 1745356 h 3928790"/>
                    <a:gd name="connsiteX27" fmla="*/ 1978235 w 2218135"/>
                    <a:gd name="connsiteY27" fmla="*/ 2134759 h 3928790"/>
                    <a:gd name="connsiteX28" fmla="*/ 1814826 w 2218135"/>
                    <a:gd name="connsiteY28" fmla="*/ 2461578 h 3928790"/>
                    <a:gd name="connsiteX29" fmla="*/ 2037341 w 2218135"/>
                    <a:gd name="connsiteY29" fmla="*/ 2600651 h 3928790"/>
                    <a:gd name="connsiteX30" fmla="*/ 2218135 w 2218135"/>
                    <a:gd name="connsiteY30" fmla="*/ 1752310 h 3928790"/>
                    <a:gd name="connsiteX31" fmla="*/ 1787011 w 2218135"/>
                    <a:gd name="connsiteY31" fmla="*/ 1185590 h 3928790"/>
                    <a:gd name="connsiteX32" fmla="*/ 1797441 w 2218135"/>
                    <a:gd name="connsiteY32" fmla="*/ 413740 h 3928790"/>
                    <a:gd name="connsiteX33" fmla="*/ 1860024 w 2218135"/>
                    <a:gd name="connsiteY33" fmla="*/ 90397 h 3928790"/>
                    <a:gd name="connsiteX34" fmla="*/ 1209862 w 2218135"/>
                    <a:gd name="connsiteY34"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71826 w 2218135"/>
                    <a:gd name="connsiteY14" fmla="*/ 2489869 h 3928790"/>
                    <a:gd name="connsiteX15" fmla="*/ 656764 w 2218135"/>
                    <a:gd name="connsiteY15" fmla="*/ 2764573 h 3928790"/>
                    <a:gd name="connsiteX16" fmla="*/ 632711 w 2218135"/>
                    <a:gd name="connsiteY16" fmla="*/ 3066543 h 3928790"/>
                    <a:gd name="connsiteX17" fmla="*/ 288508 w 2218135"/>
                    <a:gd name="connsiteY17" fmla="*/ 3539388 h 3928790"/>
                    <a:gd name="connsiteX18" fmla="*/ 302415 w 2218135"/>
                    <a:gd name="connsiteY18" fmla="*/ 3928790 h 3928790"/>
                    <a:gd name="connsiteX19" fmla="*/ 851750 w 2218135"/>
                    <a:gd name="connsiteY19" fmla="*/ 3205615 h 3928790"/>
                    <a:gd name="connsiteX20" fmla="*/ 1084696 w 2218135"/>
                    <a:gd name="connsiteY20" fmla="*/ 2545022 h 3928790"/>
                    <a:gd name="connsiteX21" fmla="*/ 1484529 w 2218135"/>
                    <a:gd name="connsiteY21" fmla="*/ 1960918 h 3928790"/>
                    <a:gd name="connsiteX22" fmla="*/ 1519297 w 2218135"/>
                    <a:gd name="connsiteY22" fmla="*/ 1508933 h 3928790"/>
                    <a:gd name="connsiteX23" fmla="*/ 1512343 w 2218135"/>
                    <a:gd name="connsiteY23" fmla="*/ 837910 h 3928790"/>
                    <a:gd name="connsiteX24" fmla="*/ 1602740 w 2218135"/>
                    <a:gd name="connsiteY24" fmla="*/ 1112578 h 3928790"/>
                    <a:gd name="connsiteX25" fmla="*/ 1564495 w 2218135"/>
                    <a:gd name="connsiteY25" fmla="*/ 1446351 h 3928790"/>
                    <a:gd name="connsiteX26" fmla="*/ 1870454 w 2218135"/>
                    <a:gd name="connsiteY26" fmla="*/ 1745356 h 3928790"/>
                    <a:gd name="connsiteX27" fmla="*/ 1978235 w 2218135"/>
                    <a:gd name="connsiteY27" fmla="*/ 2134759 h 3928790"/>
                    <a:gd name="connsiteX28" fmla="*/ 1814826 w 2218135"/>
                    <a:gd name="connsiteY28" fmla="*/ 2461578 h 3928790"/>
                    <a:gd name="connsiteX29" fmla="*/ 2037341 w 2218135"/>
                    <a:gd name="connsiteY29" fmla="*/ 2600651 h 3928790"/>
                    <a:gd name="connsiteX30" fmla="*/ 2218135 w 2218135"/>
                    <a:gd name="connsiteY30" fmla="*/ 1752310 h 3928790"/>
                    <a:gd name="connsiteX31" fmla="*/ 1787011 w 2218135"/>
                    <a:gd name="connsiteY31" fmla="*/ 1185590 h 3928790"/>
                    <a:gd name="connsiteX32" fmla="*/ 1797441 w 2218135"/>
                    <a:gd name="connsiteY32" fmla="*/ 413740 h 3928790"/>
                    <a:gd name="connsiteX33" fmla="*/ 1860024 w 2218135"/>
                    <a:gd name="connsiteY33" fmla="*/ 90397 h 3928790"/>
                    <a:gd name="connsiteX34" fmla="*/ 1209862 w 2218135"/>
                    <a:gd name="connsiteY34"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71826 w 2218135"/>
                    <a:gd name="connsiteY14" fmla="*/ 2489869 h 3928790"/>
                    <a:gd name="connsiteX15" fmla="*/ 656764 w 2218135"/>
                    <a:gd name="connsiteY15" fmla="*/ 2764573 h 3928790"/>
                    <a:gd name="connsiteX16" fmla="*/ 632711 w 2218135"/>
                    <a:gd name="connsiteY16" fmla="*/ 3066543 h 3928790"/>
                    <a:gd name="connsiteX17" fmla="*/ 288508 w 2218135"/>
                    <a:gd name="connsiteY17" fmla="*/ 3539388 h 3928790"/>
                    <a:gd name="connsiteX18" fmla="*/ 302415 w 2218135"/>
                    <a:gd name="connsiteY18" fmla="*/ 3928790 h 3928790"/>
                    <a:gd name="connsiteX19" fmla="*/ 851750 w 2218135"/>
                    <a:gd name="connsiteY19" fmla="*/ 3205615 h 3928790"/>
                    <a:gd name="connsiteX20" fmla="*/ 1084696 w 2218135"/>
                    <a:gd name="connsiteY20" fmla="*/ 2545022 h 3928790"/>
                    <a:gd name="connsiteX21" fmla="*/ 1484529 w 2218135"/>
                    <a:gd name="connsiteY21" fmla="*/ 1960918 h 3928790"/>
                    <a:gd name="connsiteX22" fmla="*/ 1519297 w 2218135"/>
                    <a:gd name="connsiteY22" fmla="*/ 1508933 h 3928790"/>
                    <a:gd name="connsiteX23" fmla="*/ 1512343 w 2218135"/>
                    <a:gd name="connsiteY23" fmla="*/ 837910 h 3928790"/>
                    <a:gd name="connsiteX24" fmla="*/ 1602740 w 2218135"/>
                    <a:gd name="connsiteY24" fmla="*/ 1112578 h 3928790"/>
                    <a:gd name="connsiteX25" fmla="*/ 1564495 w 2218135"/>
                    <a:gd name="connsiteY25" fmla="*/ 1446351 h 3928790"/>
                    <a:gd name="connsiteX26" fmla="*/ 1870454 w 2218135"/>
                    <a:gd name="connsiteY26" fmla="*/ 1745356 h 3928790"/>
                    <a:gd name="connsiteX27" fmla="*/ 1978235 w 2218135"/>
                    <a:gd name="connsiteY27" fmla="*/ 2134759 h 3928790"/>
                    <a:gd name="connsiteX28" fmla="*/ 1814826 w 2218135"/>
                    <a:gd name="connsiteY28" fmla="*/ 2461578 h 3928790"/>
                    <a:gd name="connsiteX29" fmla="*/ 2037341 w 2218135"/>
                    <a:gd name="connsiteY29" fmla="*/ 2600651 h 3928790"/>
                    <a:gd name="connsiteX30" fmla="*/ 2218135 w 2218135"/>
                    <a:gd name="connsiteY30" fmla="*/ 1752310 h 3928790"/>
                    <a:gd name="connsiteX31" fmla="*/ 1787011 w 2218135"/>
                    <a:gd name="connsiteY31" fmla="*/ 1185590 h 3928790"/>
                    <a:gd name="connsiteX32" fmla="*/ 1797441 w 2218135"/>
                    <a:gd name="connsiteY32" fmla="*/ 413740 h 3928790"/>
                    <a:gd name="connsiteX33" fmla="*/ 1860024 w 2218135"/>
                    <a:gd name="connsiteY33" fmla="*/ 90397 h 3928790"/>
                    <a:gd name="connsiteX34" fmla="*/ 1209862 w 2218135"/>
                    <a:gd name="connsiteY34"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71826 w 2218135"/>
                    <a:gd name="connsiteY14" fmla="*/ 2489869 h 3928790"/>
                    <a:gd name="connsiteX15" fmla="*/ 656764 w 2218135"/>
                    <a:gd name="connsiteY15" fmla="*/ 2764573 h 3928790"/>
                    <a:gd name="connsiteX16" fmla="*/ 632711 w 2218135"/>
                    <a:gd name="connsiteY16" fmla="*/ 3066543 h 3928790"/>
                    <a:gd name="connsiteX17" fmla="*/ 333479 w 2218135"/>
                    <a:gd name="connsiteY17" fmla="*/ 3456942 h 3928790"/>
                    <a:gd name="connsiteX18" fmla="*/ 302415 w 2218135"/>
                    <a:gd name="connsiteY18" fmla="*/ 3928790 h 3928790"/>
                    <a:gd name="connsiteX19" fmla="*/ 851750 w 2218135"/>
                    <a:gd name="connsiteY19" fmla="*/ 3205615 h 3928790"/>
                    <a:gd name="connsiteX20" fmla="*/ 1084696 w 2218135"/>
                    <a:gd name="connsiteY20" fmla="*/ 2545022 h 3928790"/>
                    <a:gd name="connsiteX21" fmla="*/ 1484529 w 2218135"/>
                    <a:gd name="connsiteY21" fmla="*/ 1960918 h 3928790"/>
                    <a:gd name="connsiteX22" fmla="*/ 1519297 w 2218135"/>
                    <a:gd name="connsiteY22" fmla="*/ 1508933 h 3928790"/>
                    <a:gd name="connsiteX23" fmla="*/ 1512343 w 2218135"/>
                    <a:gd name="connsiteY23" fmla="*/ 837910 h 3928790"/>
                    <a:gd name="connsiteX24" fmla="*/ 1602740 w 2218135"/>
                    <a:gd name="connsiteY24" fmla="*/ 1112578 h 3928790"/>
                    <a:gd name="connsiteX25" fmla="*/ 1564495 w 2218135"/>
                    <a:gd name="connsiteY25" fmla="*/ 1446351 h 3928790"/>
                    <a:gd name="connsiteX26" fmla="*/ 1870454 w 2218135"/>
                    <a:gd name="connsiteY26" fmla="*/ 1745356 h 3928790"/>
                    <a:gd name="connsiteX27" fmla="*/ 1978235 w 2218135"/>
                    <a:gd name="connsiteY27" fmla="*/ 2134759 h 3928790"/>
                    <a:gd name="connsiteX28" fmla="*/ 1814826 w 2218135"/>
                    <a:gd name="connsiteY28" fmla="*/ 2461578 h 3928790"/>
                    <a:gd name="connsiteX29" fmla="*/ 2037341 w 2218135"/>
                    <a:gd name="connsiteY29" fmla="*/ 2600651 h 3928790"/>
                    <a:gd name="connsiteX30" fmla="*/ 2218135 w 2218135"/>
                    <a:gd name="connsiteY30" fmla="*/ 1752310 h 3928790"/>
                    <a:gd name="connsiteX31" fmla="*/ 1787011 w 2218135"/>
                    <a:gd name="connsiteY31" fmla="*/ 1185590 h 3928790"/>
                    <a:gd name="connsiteX32" fmla="*/ 1797441 w 2218135"/>
                    <a:gd name="connsiteY32" fmla="*/ 413740 h 3928790"/>
                    <a:gd name="connsiteX33" fmla="*/ 1860024 w 2218135"/>
                    <a:gd name="connsiteY33" fmla="*/ 90397 h 3928790"/>
                    <a:gd name="connsiteX34" fmla="*/ 1209862 w 2218135"/>
                    <a:gd name="connsiteY34"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71826 w 2218135"/>
                    <a:gd name="connsiteY14" fmla="*/ 2489869 h 3928790"/>
                    <a:gd name="connsiteX15" fmla="*/ 656764 w 2218135"/>
                    <a:gd name="connsiteY15" fmla="*/ 2764573 h 3928790"/>
                    <a:gd name="connsiteX16" fmla="*/ 632711 w 2218135"/>
                    <a:gd name="connsiteY16" fmla="*/ 3066543 h 3928790"/>
                    <a:gd name="connsiteX17" fmla="*/ 333479 w 2218135"/>
                    <a:gd name="connsiteY17" fmla="*/ 3456942 h 3928790"/>
                    <a:gd name="connsiteX18" fmla="*/ 302415 w 2218135"/>
                    <a:gd name="connsiteY18" fmla="*/ 3928790 h 3928790"/>
                    <a:gd name="connsiteX19" fmla="*/ 851750 w 2218135"/>
                    <a:gd name="connsiteY19" fmla="*/ 3205615 h 3928790"/>
                    <a:gd name="connsiteX20" fmla="*/ 1084696 w 2218135"/>
                    <a:gd name="connsiteY20" fmla="*/ 2545022 h 3928790"/>
                    <a:gd name="connsiteX21" fmla="*/ 1484529 w 2218135"/>
                    <a:gd name="connsiteY21" fmla="*/ 1960918 h 3928790"/>
                    <a:gd name="connsiteX22" fmla="*/ 1519297 w 2218135"/>
                    <a:gd name="connsiteY22" fmla="*/ 1508933 h 3928790"/>
                    <a:gd name="connsiteX23" fmla="*/ 1512343 w 2218135"/>
                    <a:gd name="connsiteY23" fmla="*/ 837910 h 3928790"/>
                    <a:gd name="connsiteX24" fmla="*/ 1602740 w 2218135"/>
                    <a:gd name="connsiteY24" fmla="*/ 1112578 h 3928790"/>
                    <a:gd name="connsiteX25" fmla="*/ 1564495 w 2218135"/>
                    <a:gd name="connsiteY25" fmla="*/ 1446351 h 3928790"/>
                    <a:gd name="connsiteX26" fmla="*/ 1870454 w 2218135"/>
                    <a:gd name="connsiteY26" fmla="*/ 1745356 h 3928790"/>
                    <a:gd name="connsiteX27" fmla="*/ 1978235 w 2218135"/>
                    <a:gd name="connsiteY27" fmla="*/ 2134759 h 3928790"/>
                    <a:gd name="connsiteX28" fmla="*/ 1814826 w 2218135"/>
                    <a:gd name="connsiteY28" fmla="*/ 2461578 h 3928790"/>
                    <a:gd name="connsiteX29" fmla="*/ 2037341 w 2218135"/>
                    <a:gd name="connsiteY29" fmla="*/ 2600651 h 3928790"/>
                    <a:gd name="connsiteX30" fmla="*/ 2218135 w 2218135"/>
                    <a:gd name="connsiteY30" fmla="*/ 1752310 h 3928790"/>
                    <a:gd name="connsiteX31" fmla="*/ 1787011 w 2218135"/>
                    <a:gd name="connsiteY31" fmla="*/ 1185590 h 3928790"/>
                    <a:gd name="connsiteX32" fmla="*/ 1797441 w 2218135"/>
                    <a:gd name="connsiteY32" fmla="*/ 413740 h 3928790"/>
                    <a:gd name="connsiteX33" fmla="*/ 1860024 w 2218135"/>
                    <a:gd name="connsiteY33" fmla="*/ 90397 h 3928790"/>
                    <a:gd name="connsiteX34" fmla="*/ 1209862 w 2218135"/>
                    <a:gd name="connsiteY34"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71826 w 2218135"/>
                    <a:gd name="connsiteY14" fmla="*/ 2489869 h 3928790"/>
                    <a:gd name="connsiteX15" fmla="*/ 656764 w 2218135"/>
                    <a:gd name="connsiteY15" fmla="*/ 2764573 h 3928790"/>
                    <a:gd name="connsiteX16" fmla="*/ 632711 w 2218135"/>
                    <a:gd name="connsiteY16" fmla="*/ 3066543 h 3928790"/>
                    <a:gd name="connsiteX17" fmla="*/ 333479 w 2218135"/>
                    <a:gd name="connsiteY17" fmla="*/ 3456942 h 3928790"/>
                    <a:gd name="connsiteX18" fmla="*/ 302415 w 2218135"/>
                    <a:gd name="connsiteY18" fmla="*/ 3928790 h 3928790"/>
                    <a:gd name="connsiteX19" fmla="*/ 851750 w 2218135"/>
                    <a:gd name="connsiteY19" fmla="*/ 3205615 h 3928790"/>
                    <a:gd name="connsiteX20" fmla="*/ 1084696 w 2218135"/>
                    <a:gd name="connsiteY20" fmla="*/ 2545022 h 3928790"/>
                    <a:gd name="connsiteX21" fmla="*/ 1484529 w 2218135"/>
                    <a:gd name="connsiteY21" fmla="*/ 1960918 h 3928790"/>
                    <a:gd name="connsiteX22" fmla="*/ 1519297 w 2218135"/>
                    <a:gd name="connsiteY22" fmla="*/ 1508933 h 3928790"/>
                    <a:gd name="connsiteX23" fmla="*/ 1512343 w 2218135"/>
                    <a:gd name="connsiteY23" fmla="*/ 837910 h 3928790"/>
                    <a:gd name="connsiteX24" fmla="*/ 1602740 w 2218135"/>
                    <a:gd name="connsiteY24" fmla="*/ 1112578 h 3928790"/>
                    <a:gd name="connsiteX25" fmla="*/ 1564495 w 2218135"/>
                    <a:gd name="connsiteY25" fmla="*/ 1446351 h 3928790"/>
                    <a:gd name="connsiteX26" fmla="*/ 1870454 w 2218135"/>
                    <a:gd name="connsiteY26" fmla="*/ 1745356 h 3928790"/>
                    <a:gd name="connsiteX27" fmla="*/ 1978235 w 2218135"/>
                    <a:gd name="connsiteY27" fmla="*/ 2134759 h 3928790"/>
                    <a:gd name="connsiteX28" fmla="*/ 1814826 w 2218135"/>
                    <a:gd name="connsiteY28" fmla="*/ 2461578 h 3928790"/>
                    <a:gd name="connsiteX29" fmla="*/ 2037341 w 2218135"/>
                    <a:gd name="connsiteY29" fmla="*/ 2600651 h 3928790"/>
                    <a:gd name="connsiteX30" fmla="*/ 2218135 w 2218135"/>
                    <a:gd name="connsiteY30" fmla="*/ 1752310 h 3928790"/>
                    <a:gd name="connsiteX31" fmla="*/ 1787011 w 2218135"/>
                    <a:gd name="connsiteY31" fmla="*/ 1185590 h 3928790"/>
                    <a:gd name="connsiteX32" fmla="*/ 1797441 w 2218135"/>
                    <a:gd name="connsiteY32" fmla="*/ 413740 h 3928790"/>
                    <a:gd name="connsiteX33" fmla="*/ 1860024 w 2218135"/>
                    <a:gd name="connsiteY33" fmla="*/ 90397 h 3928790"/>
                    <a:gd name="connsiteX34" fmla="*/ 1209862 w 2218135"/>
                    <a:gd name="connsiteY34" fmla="*/ 0 h 3928790"/>
                    <a:gd name="connsiteX0" fmla="*/ 1209862 w 2218135"/>
                    <a:gd name="connsiteY0" fmla="*/ 0 h 3949402"/>
                    <a:gd name="connsiteX1" fmla="*/ 1034960 w 2218135"/>
                    <a:gd name="connsiteY1" fmla="*/ 791108 h 3949402"/>
                    <a:gd name="connsiteX2" fmla="*/ 996714 w 2218135"/>
                    <a:gd name="connsiteY2" fmla="*/ 1335756 h 3949402"/>
                    <a:gd name="connsiteX3" fmla="*/ 427580 w 2218135"/>
                    <a:gd name="connsiteY3" fmla="*/ 1852325 h 3949402"/>
                    <a:gd name="connsiteX4" fmla="*/ 276745 w 2218135"/>
                    <a:gd name="connsiteY4" fmla="*/ 2097034 h 3949402"/>
                    <a:gd name="connsiteX5" fmla="*/ 383194 w 2218135"/>
                    <a:gd name="connsiteY5" fmla="*/ 2346723 h 3949402"/>
                    <a:gd name="connsiteX6" fmla="*/ 121621 w 2218135"/>
                    <a:gd name="connsiteY6" fmla="*/ 2444194 h 3949402"/>
                    <a:gd name="connsiteX7" fmla="*/ 81517 w 2218135"/>
                    <a:gd name="connsiteY7" fmla="*/ 2646526 h 3949402"/>
                    <a:gd name="connsiteX8" fmla="*/ 67389 w 2218135"/>
                    <a:gd name="connsiteY8" fmla="*/ 2845900 h 3949402"/>
                    <a:gd name="connsiteX9" fmla="*/ 674433 w 2218135"/>
                    <a:gd name="connsiteY9" fmla="*/ 2405949 h 3949402"/>
                    <a:gd name="connsiteX10" fmla="*/ 639665 w 2218135"/>
                    <a:gd name="connsiteY10" fmla="*/ 2068699 h 3949402"/>
                    <a:gd name="connsiteX11" fmla="*/ 1053405 w 2218135"/>
                    <a:gd name="connsiteY11" fmla="*/ 1947011 h 3949402"/>
                    <a:gd name="connsiteX12" fmla="*/ 1162682 w 2218135"/>
                    <a:gd name="connsiteY12" fmla="*/ 1795834 h 3949402"/>
                    <a:gd name="connsiteX13" fmla="*/ 1189000 w 2218135"/>
                    <a:gd name="connsiteY13" fmla="*/ 1880952 h 3949402"/>
                    <a:gd name="connsiteX14" fmla="*/ 771826 w 2218135"/>
                    <a:gd name="connsiteY14" fmla="*/ 2489869 h 3949402"/>
                    <a:gd name="connsiteX15" fmla="*/ 656764 w 2218135"/>
                    <a:gd name="connsiteY15" fmla="*/ 2764573 h 3949402"/>
                    <a:gd name="connsiteX16" fmla="*/ 632711 w 2218135"/>
                    <a:gd name="connsiteY16" fmla="*/ 3066543 h 3949402"/>
                    <a:gd name="connsiteX17" fmla="*/ 333479 w 2218135"/>
                    <a:gd name="connsiteY17" fmla="*/ 3456942 h 3949402"/>
                    <a:gd name="connsiteX18" fmla="*/ 326981 w 2218135"/>
                    <a:gd name="connsiteY18" fmla="*/ 3742682 h 3949402"/>
                    <a:gd name="connsiteX19" fmla="*/ 302415 w 2218135"/>
                    <a:gd name="connsiteY19" fmla="*/ 3928790 h 3949402"/>
                    <a:gd name="connsiteX20" fmla="*/ 851750 w 2218135"/>
                    <a:gd name="connsiteY20" fmla="*/ 3205615 h 3949402"/>
                    <a:gd name="connsiteX21" fmla="*/ 1084696 w 2218135"/>
                    <a:gd name="connsiteY21" fmla="*/ 2545022 h 3949402"/>
                    <a:gd name="connsiteX22" fmla="*/ 1484529 w 2218135"/>
                    <a:gd name="connsiteY22" fmla="*/ 1960918 h 3949402"/>
                    <a:gd name="connsiteX23" fmla="*/ 1519297 w 2218135"/>
                    <a:gd name="connsiteY23" fmla="*/ 1508933 h 3949402"/>
                    <a:gd name="connsiteX24" fmla="*/ 1512343 w 2218135"/>
                    <a:gd name="connsiteY24" fmla="*/ 837910 h 3949402"/>
                    <a:gd name="connsiteX25" fmla="*/ 1602740 w 2218135"/>
                    <a:gd name="connsiteY25" fmla="*/ 1112578 h 3949402"/>
                    <a:gd name="connsiteX26" fmla="*/ 1564495 w 2218135"/>
                    <a:gd name="connsiteY26" fmla="*/ 1446351 h 3949402"/>
                    <a:gd name="connsiteX27" fmla="*/ 1870454 w 2218135"/>
                    <a:gd name="connsiteY27" fmla="*/ 1745356 h 3949402"/>
                    <a:gd name="connsiteX28" fmla="*/ 1978235 w 2218135"/>
                    <a:gd name="connsiteY28" fmla="*/ 2134759 h 3949402"/>
                    <a:gd name="connsiteX29" fmla="*/ 1814826 w 2218135"/>
                    <a:gd name="connsiteY29" fmla="*/ 2461578 h 3949402"/>
                    <a:gd name="connsiteX30" fmla="*/ 2037341 w 2218135"/>
                    <a:gd name="connsiteY30" fmla="*/ 2600651 h 3949402"/>
                    <a:gd name="connsiteX31" fmla="*/ 2218135 w 2218135"/>
                    <a:gd name="connsiteY31" fmla="*/ 1752310 h 3949402"/>
                    <a:gd name="connsiteX32" fmla="*/ 1787011 w 2218135"/>
                    <a:gd name="connsiteY32" fmla="*/ 1185590 h 3949402"/>
                    <a:gd name="connsiteX33" fmla="*/ 1797441 w 2218135"/>
                    <a:gd name="connsiteY33" fmla="*/ 413740 h 3949402"/>
                    <a:gd name="connsiteX34" fmla="*/ 1860024 w 2218135"/>
                    <a:gd name="connsiteY34" fmla="*/ 90397 h 3949402"/>
                    <a:gd name="connsiteX35" fmla="*/ 1209862 w 2218135"/>
                    <a:gd name="connsiteY35" fmla="*/ 0 h 3949402"/>
                    <a:gd name="connsiteX0" fmla="*/ 1209862 w 2218135"/>
                    <a:gd name="connsiteY0" fmla="*/ 0 h 3949402"/>
                    <a:gd name="connsiteX1" fmla="*/ 1034960 w 2218135"/>
                    <a:gd name="connsiteY1" fmla="*/ 791108 h 3949402"/>
                    <a:gd name="connsiteX2" fmla="*/ 996714 w 2218135"/>
                    <a:gd name="connsiteY2" fmla="*/ 1335756 h 3949402"/>
                    <a:gd name="connsiteX3" fmla="*/ 427580 w 2218135"/>
                    <a:gd name="connsiteY3" fmla="*/ 1852325 h 3949402"/>
                    <a:gd name="connsiteX4" fmla="*/ 276745 w 2218135"/>
                    <a:gd name="connsiteY4" fmla="*/ 2097034 h 3949402"/>
                    <a:gd name="connsiteX5" fmla="*/ 383194 w 2218135"/>
                    <a:gd name="connsiteY5" fmla="*/ 2346723 h 3949402"/>
                    <a:gd name="connsiteX6" fmla="*/ 121621 w 2218135"/>
                    <a:gd name="connsiteY6" fmla="*/ 2444194 h 3949402"/>
                    <a:gd name="connsiteX7" fmla="*/ 81517 w 2218135"/>
                    <a:gd name="connsiteY7" fmla="*/ 2646526 h 3949402"/>
                    <a:gd name="connsiteX8" fmla="*/ 67389 w 2218135"/>
                    <a:gd name="connsiteY8" fmla="*/ 2845900 h 3949402"/>
                    <a:gd name="connsiteX9" fmla="*/ 674433 w 2218135"/>
                    <a:gd name="connsiteY9" fmla="*/ 2405949 h 3949402"/>
                    <a:gd name="connsiteX10" fmla="*/ 639665 w 2218135"/>
                    <a:gd name="connsiteY10" fmla="*/ 2068699 h 3949402"/>
                    <a:gd name="connsiteX11" fmla="*/ 1053405 w 2218135"/>
                    <a:gd name="connsiteY11" fmla="*/ 1947011 h 3949402"/>
                    <a:gd name="connsiteX12" fmla="*/ 1162682 w 2218135"/>
                    <a:gd name="connsiteY12" fmla="*/ 1795834 h 3949402"/>
                    <a:gd name="connsiteX13" fmla="*/ 1189000 w 2218135"/>
                    <a:gd name="connsiteY13" fmla="*/ 1880952 h 3949402"/>
                    <a:gd name="connsiteX14" fmla="*/ 771826 w 2218135"/>
                    <a:gd name="connsiteY14" fmla="*/ 2489869 h 3949402"/>
                    <a:gd name="connsiteX15" fmla="*/ 656764 w 2218135"/>
                    <a:gd name="connsiteY15" fmla="*/ 2764573 h 3949402"/>
                    <a:gd name="connsiteX16" fmla="*/ 632711 w 2218135"/>
                    <a:gd name="connsiteY16" fmla="*/ 3066543 h 3949402"/>
                    <a:gd name="connsiteX17" fmla="*/ 333479 w 2218135"/>
                    <a:gd name="connsiteY17" fmla="*/ 3456942 h 3949402"/>
                    <a:gd name="connsiteX18" fmla="*/ 326981 w 2218135"/>
                    <a:gd name="connsiteY18" fmla="*/ 3742682 h 3949402"/>
                    <a:gd name="connsiteX19" fmla="*/ 302415 w 2218135"/>
                    <a:gd name="connsiteY19" fmla="*/ 3928790 h 3949402"/>
                    <a:gd name="connsiteX20" fmla="*/ 851750 w 2218135"/>
                    <a:gd name="connsiteY20" fmla="*/ 3205615 h 3949402"/>
                    <a:gd name="connsiteX21" fmla="*/ 1084696 w 2218135"/>
                    <a:gd name="connsiteY21" fmla="*/ 2545022 h 3949402"/>
                    <a:gd name="connsiteX22" fmla="*/ 1484529 w 2218135"/>
                    <a:gd name="connsiteY22" fmla="*/ 1960918 h 3949402"/>
                    <a:gd name="connsiteX23" fmla="*/ 1519297 w 2218135"/>
                    <a:gd name="connsiteY23" fmla="*/ 1508933 h 3949402"/>
                    <a:gd name="connsiteX24" fmla="*/ 1512343 w 2218135"/>
                    <a:gd name="connsiteY24" fmla="*/ 837910 h 3949402"/>
                    <a:gd name="connsiteX25" fmla="*/ 1602740 w 2218135"/>
                    <a:gd name="connsiteY25" fmla="*/ 1112578 h 3949402"/>
                    <a:gd name="connsiteX26" fmla="*/ 1564495 w 2218135"/>
                    <a:gd name="connsiteY26" fmla="*/ 1446351 h 3949402"/>
                    <a:gd name="connsiteX27" fmla="*/ 1870454 w 2218135"/>
                    <a:gd name="connsiteY27" fmla="*/ 1745356 h 3949402"/>
                    <a:gd name="connsiteX28" fmla="*/ 1978235 w 2218135"/>
                    <a:gd name="connsiteY28" fmla="*/ 2134759 h 3949402"/>
                    <a:gd name="connsiteX29" fmla="*/ 1814826 w 2218135"/>
                    <a:gd name="connsiteY29" fmla="*/ 2461578 h 3949402"/>
                    <a:gd name="connsiteX30" fmla="*/ 2037341 w 2218135"/>
                    <a:gd name="connsiteY30" fmla="*/ 2600651 h 3949402"/>
                    <a:gd name="connsiteX31" fmla="*/ 2218135 w 2218135"/>
                    <a:gd name="connsiteY31" fmla="*/ 1752310 h 3949402"/>
                    <a:gd name="connsiteX32" fmla="*/ 1787011 w 2218135"/>
                    <a:gd name="connsiteY32" fmla="*/ 1185590 h 3949402"/>
                    <a:gd name="connsiteX33" fmla="*/ 1797441 w 2218135"/>
                    <a:gd name="connsiteY33" fmla="*/ 413740 h 3949402"/>
                    <a:gd name="connsiteX34" fmla="*/ 1860024 w 2218135"/>
                    <a:gd name="connsiteY34" fmla="*/ 90397 h 3949402"/>
                    <a:gd name="connsiteX35" fmla="*/ 1209862 w 2218135"/>
                    <a:gd name="connsiteY35" fmla="*/ 0 h 3949402"/>
                    <a:gd name="connsiteX0" fmla="*/ 1209862 w 2218135"/>
                    <a:gd name="connsiteY0" fmla="*/ 0 h 3933189"/>
                    <a:gd name="connsiteX1" fmla="*/ 1034960 w 2218135"/>
                    <a:gd name="connsiteY1" fmla="*/ 791108 h 3933189"/>
                    <a:gd name="connsiteX2" fmla="*/ 996714 w 2218135"/>
                    <a:gd name="connsiteY2" fmla="*/ 1335756 h 3933189"/>
                    <a:gd name="connsiteX3" fmla="*/ 427580 w 2218135"/>
                    <a:gd name="connsiteY3" fmla="*/ 1852325 h 3933189"/>
                    <a:gd name="connsiteX4" fmla="*/ 276745 w 2218135"/>
                    <a:gd name="connsiteY4" fmla="*/ 2097034 h 3933189"/>
                    <a:gd name="connsiteX5" fmla="*/ 383194 w 2218135"/>
                    <a:gd name="connsiteY5" fmla="*/ 2346723 h 3933189"/>
                    <a:gd name="connsiteX6" fmla="*/ 121621 w 2218135"/>
                    <a:gd name="connsiteY6" fmla="*/ 2444194 h 3933189"/>
                    <a:gd name="connsiteX7" fmla="*/ 81517 w 2218135"/>
                    <a:gd name="connsiteY7" fmla="*/ 2646526 h 3933189"/>
                    <a:gd name="connsiteX8" fmla="*/ 67389 w 2218135"/>
                    <a:gd name="connsiteY8" fmla="*/ 2845900 h 3933189"/>
                    <a:gd name="connsiteX9" fmla="*/ 674433 w 2218135"/>
                    <a:gd name="connsiteY9" fmla="*/ 2405949 h 3933189"/>
                    <a:gd name="connsiteX10" fmla="*/ 639665 w 2218135"/>
                    <a:gd name="connsiteY10" fmla="*/ 2068699 h 3933189"/>
                    <a:gd name="connsiteX11" fmla="*/ 1053405 w 2218135"/>
                    <a:gd name="connsiteY11" fmla="*/ 1947011 h 3933189"/>
                    <a:gd name="connsiteX12" fmla="*/ 1162682 w 2218135"/>
                    <a:gd name="connsiteY12" fmla="*/ 1795834 h 3933189"/>
                    <a:gd name="connsiteX13" fmla="*/ 1189000 w 2218135"/>
                    <a:gd name="connsiteY13" fmla="*/ 1880952 h 3933189"/>
                    <a:gd name="connsiteX14" fmla="*/ 771826 w 2218135"/>
                    <a:gd name="connsiteY14" fmla="*/ 2489869 h 3933189"/>
                    <a:gd name="connsiteX15" fmla="*/ 656764 w 2218135"/>
                    <a:gd name="connsiteY15" fmla="*/ 2764573 h 3933189"/>
                    <a:gd name="connsiteX16" fmla="*/ 632711 w 2218135"/>
                    <a:gd name="connsiteY16" fmla="*/ 3066543 h 3933189"/>
                    <a:gd name="connsiteX17" fmla="*/ 333479 w 2218135"/>
                    <a:gd name="connsiteY17" fmla="*/ 3456942 h 3933189"/>
                    <a:gd name="connsiteX18" fmla="*/ 326981 w 2218135"/>
                    <a:gd name="connsiteY18" fmla="*/ 3742682 h 3933189"/>
                    <a:gd name="connsiteX19" fmla="*/ 302415 w 2218135"/>
                    <a:gd name="connsiteY19" fmla="*/ 3928790 h 3933189"/>
                    <a:gd name="connsiteX20" fmla="*/ 851750 w 2218135"/>
                    <a:gd name="connsiteY20" fmla="*/ 3205615 h 3933189"/>
                    <a:gd name="connsiteX21" fmla="*/ 1084696 w 2218135"/>
                    <a:gd name="connsiteY21" fmla="*/ 2545022 h 3933189"/>
                    <a:gd name="connsiteX22" fmla="*/ 1484529 w 2218135"/>
                    <a:gd name="connsiteY22" fmla="*/ 1960918 h 3933189"/>
                    <a:gd name="connsiteX23" fmla="*/ 1519297 w 2218135"/>
                    <a:gd name="connsiteY23" fmla="*/ 1508933 h 3933189"/>
                    <a:gd name="connsiteX24" fmla="*/ 1512343 w 2218135"/>
                    <a:gd name="connsiteY24" fmla="*/ 837910 h 3933189"/>
                    <a:gd name="connsiteX25" fmla="*/ 1602740 w 2218135"/>
                    <a:gd name="connsiteY25" fmla="*/ 1112578 h 3933189"/>
                    <a:gd name="connsiteX26" fmla="*/ 1564495 w 2218135"/>
                    <a:gd name="connsiteY26" fmla="*/ 1446351 h 3933189"/>
                    <a:gd name="connsiteX27" fmla="*/ 1870454 w 2218135"/>
                    <a:gd name="connsiteY27" fmla="*/ 1745356 h 3933189"/>
                    <a:gd name="connsiteX28" fmla="*/ 1978235 w 2218135"/>
                    <a:gd name="connsiteY28" fmla="*/ 2134759 h 3933189"/>
                    <a:gd name="connsiteX29" fmla="*/ 1814826 w 2218135"/>
                    <a:gd name="connsiteY29" fmla="*/ 2461578 h 3933189"/>
                    <a:gd name="connsiteX30" fmla="*/ 2037341 w 2218135"/>
                    <a:gd name="connsiteY30" fmla="*/ 2600651 h 3933189"/>
                    <a:gd name="connsiteX31" fmla="*/ 2218135 w 2218135"/>
                    <a:gd name="connsiteY31" fmla="*/ 1752310 h 3933189"/>
                    <a:gd name="connsiteX32" fmla="*/ 1787011 w 2218135"/>
                    <a:gd name="connsiteY32" fmla="*/ 1185590 h 3933189"/>
                    <a:gd name="connsiteX33" fmla="*/ 1797441 w 2218135"/>
                    <a:gd name="connsiteY33" fmla="*/ 413740 h 3933189"/>
                    <a:gd name="connsiteX34" fmla="*/ 1860024 w 2218135"/>
                    <a:gd name="connsiteY34" fmla="*/ 90397 h 3933189"/>
                    <a:gd name="connsiteX35" fmla="*/ 1209862 w 2218135"/>
                    <a:gd name="connsiteY35" fmla="*/ 0 h 3933189"/>
                    <a:gd name="connsiteX0" fmla="*/ 1209862 w 2218135"/>
                    <a:gd name="connsiteY0" fmla="*/ 0 h 3900584"/>
                    <a:gd name="connsiteX1" fmla="*/ 1034960 w 2218135"/>
                    <a:gd name="connsiteY1" fmla="*/ 791108 h 3900584"/>
                    <a:gd name="connsiteX2" fmla="*/ 996714 w 2218135"/>
                    <a:gd name="connsiteY2" fmla="*/ 1335756 h 3900584"/>
                    <a:gd name="connsiteX3" fmla="*/ 427580 w 2218135"/>
                    <a:gd name="connsiteY3" fmla="*/ 1852325 h 3900584"/>
                    <a:gd name="connsiteX4" fmla="*/ 276745 w 2218135"/>
                    <a:gd name="connsiteY4" fmla="*/ 2097034 h 3900584"/>
                    <a:gd name="connsiteX5" fmla="*/ 383194 w 2218135"/>
                    <a:gd name="connsiteY5" fmla="*/ 2346723 h 3900584"/>
                    <a:gd name="connsiteX6" fmla="*/ 121621 w 2218135"/>
                    <a:gd name="connsiteY6" fmla="*/ 2444194 h 3900584"/>
                    <a:gd name="connsiteX7" fmla="*/ 81517 w 2218135"/>
                    <a:gd name="connsiteY7" fmla="*/ 2646526 h 3900584"/>
                    <a:gd name="connsiteX8" fmla="*/ 67389 w 2218135"/>
                    <a:gd name="connsiteY8" fmla="*/ 2845900 h 3900584"/>
                    <a:gd name="connsiteX9" fmla="*/ 674433 w 2218135"/>
                    <a:gd name="connsiteY9" fmla="*/ 2405949 h 3900584"/>
                    <a:gd name="connsiteX10" fmla="*/ 639665 w 2218135"/>
                    <a:gd name="connsiteY10" fmla="*/ 2068699 h 3900584"/>
                    <a:gd name="connsiteX11" fmla="*/ 1053405 w 2218135"/>
                    <a:gd name="connsiteY11" fmla="*/ 1947011 h 3900584"/>
                    <a:gd name="connsiteX12" fmla="*/ 1162682 w 2218135"/>
                    <a:gd name="connsiteY12" fmla="*/ 1795834 h 3900584"/>
                    <a:gd name="connsiteX13" fmla="*/ 1189000 w 2218135"/>
                    <a:gd name="connsiteY13" fmla="*/ 1880952 h 3900584"/>
                    <a:gd name="connsiteX14" fmla="*/ 771826 w 2218135"/>
                    <a:gd name="connsiteY14" fmla="*/ 2489869 h 3900584"/>
                    <a:gd name="connsiteX15" fmla="*/ 656764 w 2218135"/>
                    <a:gd name="connsiteY15" fmla="*/ 2764573 h 3900584"/>
                    <a:gd name="connsiteX16" fmla="*/ 632711 w 2218135"/>
                    <a:gd name="connsiteY16" fmla="*/ 3066543 h 3900584"/>
                    <a:gd name="connsiteX17" fmla="*/ 333479 w 2218135"/>
                    <a:gd name="connsiteY17" fmla="*/ 3456942 h 3900584"/>
                    <a:gd name="connsiteX18" fmla="*/ 326981 w 2218135"/>
                    <a:gd name="connsiteY18" fmla="*/ 3742682 h 3900584"/>
                    <a:gd name="connsiteX19" fmla="*/ 390482 w 2218135"/>
                    <a:gd name="connsiteY19" fmla="*/ 3895062 h 3900584"/>
                    <a:gd name="connsiteX20" fmla="*/ 851750 w 2218135"/>
                    <a:gd name="connsiteY20" fmla="*/ 3205615 h 3900584"/>
                    <a:gd name="connsiteX21" fmla="*/ 1084696 w 2218135"/>
                    <a:gd name="connsiteY21" fmla="*/ 2545022 h 3900584"/>
                    <a:gd name="connsiteX22" fmla="*/ 1484529 w 2218135"/>
                    <a:gd name="connsiteY22" fmla="*/ 1960918 h 3900584"/>
                    <a:gd name="connsiteX23" fmla="*/ 1519297 w 2218135"/>
                    <a:gd name="connsiteY23" fmla="*/ 1508933 h 3900584"/>
                    <a:gd name="connsiteX24" fmla="*/ 1512343 w 2218135"/>
                    <a:gd name="connsiteY24" fmla="*/ 837910 h 3900584"/>
                    <a:gd name="connsiteX25" fmla="*/ 1602740 w 2218135"/>
                    <a:gd name="connsiteY25" fmla="*/ 1112578 h 3900584"/>
                    <a:gd name="connsiteX26" fmla="*/ 1564495 w 2218135"/>
                    <a:gd name="connsiteY26" fmla="*/ 1446351 h 3900584"/>
                    <a:gd name="connsiteX27" fmla="*/ 1870454 w 2218135"/>
                    <a:gd name="connsiteY27" fmla="*/ 1745356 h 3900584"/>
                    <a:gd name="connsiteX28" fmla="*/ 1978235 w 2218135"/>
                    <a:gd name="connsiteY28" fmla="*/ 2134759 h 3900584"/>
                    <a:gd name="connsiteX29" fmla="*/ 1814826 w 2218135"/>
                    <a:gd name="connsiteY29" fmla="*/ 2461578 h 3900584"/>
                    <a:gd name="connsiteX30" fmla="*/ 2037341 w 2218135"/>
                    <a:gd name="connsiteY30" fmla="*/ 2600651 h 3900584"/>
                    <a:gd name="connsiteX31" fmla="*/ 2218135 w 2218135"/>
                    <a:gd name="connsiteY31" fmla="*/ 1752310 h 3900584"/>
                    <a:gd name="connsiteX32" fmla="*/ 1787011 w 2218135"/>
                    <a:gd name="connsiteY32" fmla="*/ 1185590 h 3900584"/>
                    <a:gd name="connsiteX33" fmla="*/ 1797441 w 2218135"/>
                    <a:gd name="connsiteY33" fmla="*/ 413740 h 3900584"/>
                    <a:gd name="connsiteX34" fmla="*/ 1860024 w 2218135"/>
                    <a:gd name="connsiteY34" fmla="*/ 90397 h 3900584"/>
                    <a:gd name="connsiteX35" fmla="*/ 1209862 w 2218135"/>
                    <a:gd name="connsiteY35" fmla="*/ 0 h 3900584"/>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851750 w 2218135"/>
                    <a:gd name="connsiteY20" fmla="*/ 3205615 h 3919458"/>
                    <a:gd name="connsiteX21" fmla="*/ 1084696 w 2218135"/>
                    <a:gd name="connsiteY21" fmla="*/ 2545022 h 3919458"/>
                    <a:gd name="connsiteX22" fmla="*/ 1484529 w 2218135"/>
                    <a:gd name="connsiteY22" fmla="*/ 1960918 h 3919458"/>
                    <a:gd name="connsiteX23" fmla="*/ 1519297 w 2218135"/>
                    <a:gd name="connsiteY23" fmla="*/ 1508933 h 3919458"/>
                    <a:gd name="connsiteX24" fmla="*/ 1512343 w 2218135"/>
                    <a:gd name="connsiteY24" fmla="*/ 837910 h 3919458"/>
                    <a:gd name="connsiteX25" fmla="*/ 1602740 w 2218135"/>
                    <a:gd name="connsiteY25" fmla="*/ 1112578 h 3919458"/>
                    <a:gd name="connsiteX26" fmla="*/ 1564495 w 2218135"/>
                    <a:gd name="connsiteY26" fmla="*/ 1446351 h 3919458"/>
                    <a:gd name="connsiteX27" fmla="*/ 1870454 w 2218135"/>
                    <a:gd name="connsiteY27" fmla="*/ 1745356 h 3919458"/>
                    <a:gd name="connsiteX28" fmla="*/ 1978235 w 2218135"/>
                    <a:gd name="connsiteY28" fmla="*/ 2134759 h 3919458"/>
                    <a:gd name="connsiteX29" fmla="*/ 1814826 w 2218135"/>
                    <a:gd name="connsiteY29" fmla="*/ 2461578 h 3919458"/>
                    <a:gd name="connsiteX30" fmla="*/ 2037341 w 2218135"/>
                    <a:gd name="connsiteY30" fmla="*/ 2600651 h 3919458"/>
                    <a:gd name="connsiteX31" fmla="*/ 2218135 w 2218135"/>
                    <a:gd name="connsiteY31" fmla="*/ 1752310 h 3919458"/>
                    <a:gd name="connsiteX32" fmla="*/ 1787011 w 2218135"/>
                    <a:gd name="connsiteY32" fmla="*/ 1185590 h 3919458"/>
                    <a:gd name="connsiteX33" fmla="*/ 1797441 w 2218135"/>
                    <a:gd name="connsiteY33" fmla="*/ 413740 h 3919458"/>
                    <a:gd name="connsiteX34" fmla="*/ 1860024 w 2218135"/>
                    <a:gd name="connsiteY34" fmla="*/ 90397 h 3919458"/>
                    <a:gd name="connsiteX35" fmla="*/ 1209862 w 2218135"/>
                    <a:gd name="connsiteY35"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611794 w 2218135"/>
                    <a:gd name="connsiteY20" fmla="*/ 3446627 h 3919458"/>
                    <a:gd name="connsiteX21" fmla="*/ 851750 w 2218135"/>
                    <a:gd name="connsiteY21" fmla="*/ 3205615 h 3919458"/>
                    <a:gd name="connsiteX22" fmla="*/ 1084696 w 2218135"/>
                    <a:gd name="connsiteY22" fmla="*/ 2545022 h 3919458"/>
                    <a:gd name="connsiteX23" fmla="*/ 1484529 w 2218135"/>
                    <a:gd name="connsiteY23" fmla="*/ 1960918 h 3919458"/>
                    <a:gd name="connsiteX24" fmla="*/ 1519297 w 2218135"/>
                    <a:gd name="connsiteY24" fmla="*/ 1508933 h 3919458"/>
                    <a:gd name="connsiteX25" fmla="*/ 1512343 w 2218135"/>
                    <a:gd name="connsiteY25" fmla="*/ 837910 h 3919458"/>
                    <a:gd name="connsiteX26" fmla="*/ 1602740 w 2218135"/>
                    <a:gd name="connsiteY26" fmla="*/ 1112578 h 3919458"/>
                    <a:gd name="connsiteX27" fmla="*/ 1564495 w 2218135"/>
                    <a:gd name="connsiteY27" fmla="*/ 1446351 h 3919458"/>
                    <a:gd name="connsiteX28" fmla="*/ 1870454 w 2218135"/>
                    <a:gd name="connsiteY28" fmla="*/ 1745356 h 3919458"/>
                    <a:gd name="connsiteX29" fmla="*/ 1978235 w 2218135"/>
                    <a:gd name="connsiteY29" fmla="*/ 2134759 h 3919458"/>
                    <a:gd name="connsiteX30" fmla="*/ 1814826 w 2218135"/>
                    <a:gd name="connsiteY30" fmla="*/ 2461578 h 3919458"/>
                    <a:gd name="connsiteX31" fmla="*/ 2037341 w 2218135"/>
                    <a:gd name="connsiteY31" fmla="*/ 2600651 h 3919458"/>
                    <a:gd name="connsiteX32" fmla="*/ 2218135 w 2218135"/>
                    <a:gd name="connsiteY32" fmla="*/ 1752310 h 3919458"/>
                    <a:gd name="connsiteX33" fmla="*/ 1787011 w 2218135"/>
                    <a:gd name="connsiteY33" fmla="*/ 1185590 h 3919458"/>
                    <a:gd name="connsiteX34" fmla="*/ 1797441 w 2218135"/>
                    <a:gd name="connsiteY34" fmla="*/ 413740 h 3919458"/>
                    <a:gd name="connsiteX35" fmla="*/ 1860024 w 2218135"/>
                    <a:gd name="connsiteY35" fmla="*/ 90397 h 3919458"/>
                    <a:gd name="connsiteX36" fmla="*/ 1209862 w 2218135"/>
                    <a:gd name="connsiteY36"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596803 w 2218135"/>
                    <a:gd name="connsiteY20" fmla="*/ 3512209 h 3919458"/>
                    <a:gd name="connsiteX21" fmla="*/ 611794 w 2218135"/>
                    <a:gd name="connsiteY21" fmla="*/ 3446627 h 3919458"/>
                    <a:gd name="connsiteX22" fmla="*/ 851750 w 2218135"/>
                    <a:gd name="connsiteY22" fmla="*/ 3205615 h 3919458"/>
                    <a:gd name="connsiteX23" fmla="*/ 1084696 w 2218135"/>
                    <a:gd name="connsiteY23" fmla="*/ 2545022 h 3919458"/>
                    <a:gd name="connsiteX24" fmla="*/ 1484529 w 2218135"/>
                    <a:gd name="connsiteY24" fmla="*/ 1960918 h 3919458"/>
                    <a:gd name="connsiteX25" fmla="*/ 1519297 w 2218135"/>
                    <a:gd name="connsiteY25" fmla="*/ 1508933 h 3919458"/>
                    <a:gd name="connsiteX26" fmla="*/ 1512343 w 2218135"/>
                    <a:gd name="connsiteY26" fmla="*/ 837910 h 3919458"/>
                    <a:gd name="connsiteX27" fmla="*/ 1602740 w 2218135"/>
                    <a:gd name="connsiteY27" fmla="*/ 1112578 h 3919458"/>
                    <a:gd name="connsiteX28" fmla="*/ 1564495 w 2218135"/>
                    <a:gd name="connsiteY28" fmla="*/ 1446351 h 3919458"/>
                    <a:gd name="connsiteX29" fmla="*/ 1870454 w 2218135"/>
                    <a:gd name="connsiteY29" fmla="*/ 1745356 h 3919458"/>
                    <a:gd name="connsiteX30" fmla="*/ 1978235 w 2218135"/>
                    <a:gd name="connsiteY30" fmla="*/ 2134759 h 3919458"/>
                    <a:gd name="connsiteX31" fmla="*/ 1814826 w 2218135"/>
                    <a:gd name="connsiteY31" fmla="*/ 2461578 h 3919458"/>
                    <a:gd name="connsiteX32" fmla="*/ 2037341 w 2218135"/>
                    <a:gd name="connsiteY32" fmla="*/ 2600651 h 3919458"/>
                    <a:gd name="connsiteX33" fmla="*/ 2218135 w 2218135"/>
                    <a:gd name="connsiteY33" fmla="*/ 1752310 h 3919458"/>
                    <a:gd name="connsiteX34" fmla="*/ 1787011 w 2218135"/>
                    <a:gd name="connsiteY34" fmla="*/ 1185590 h 3919458"/>
                    <a:gd name="connsiteX35" fmla="*/ 1797441 w 2218135"/>
                    <a:gd name="connsiteY35" fmla="*/ 413740 h 3919458"/>
                    <a:gd name="connsiteX36" fmla="*/ 1860024 w 2218135"/>
                    <a:gd name="connsiteY36" fmla="*/ 90397 h 3919458"/>
                    <a:gd name="connsiteX37" fmla="*/ 1209862 w 2218135"/>
                    <a:gd name="connsiteY37"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533095 w 2218135"/>
                    <a:gd name="connsiteY20" fmla="*/ 3545937 h 3919458"/>
                    <a:gd name="connsiteX21" fmla="*/ 596803 w 2218135"/>
                    <a:gd name="connsiteY21" fmla="*/ 3512209 h 3919458"/>
                    <a:gd name="connsiteX22" fmla="*/ 611794 w 2218135"/>
                    <a:gd name="connsiteY22" fmla="*/ 3446627 h 3919458"/>
                    <a:gd name="connsiteX23" fmla="*/ 851750 w 2218135"/>
                    <a:gd name="connsiteY23" fmla="*/ 3205615 h 3919458"/>
                    <a:gd name="connsiteX24" fmla="*/ 1084696 w 2218135"/>
                    <a:gd name="connsiteY24" fmla="*/ 2545022 h 3919458"/>
                    <a:gd name="connsiteX25" fmla="*/ 1484529 w 2218135"/>
                    <a:gd name="connsiteY25" fmla="*/ 1960918 h 3919458"/>
                    <a:gd name="connsiteX26" fmla="*/ 1519297 w 2218135"/>
                    <a:gd name="connsiteY26" fmla="*/ 1508933 h 3919458"/>
                    <a:gd name="connsiteX27" fmla="*/ 1512343 w 2218135"/>
                    <a:gd name="connsiteY27" fmla="*/ 837910 h 3919458"/>
                    <a:gd name="connsiteX28" fmla="*/ 1602740 w 2218135"/>
                    <a:gd name="connsiteY28" fmla="*/ 1112578 h 3919458"/>
                    <a:gd name="connsiteX29" fmla="*/ 1564495 w 2218135"/>
                    <a:gd name="connsiteY29" fmla="*/ 1446351 h 3919458"/>
                    <a:gd name="connsiteX30" fmla="*/ 1870454 w 2218135"/>
                    <a:gd name="connsiteY30" fmla="*/ 1745356 h 3919458"/>
                    <a:gd name="connsiteX31" fmla="*/ 1978235 w 2218135"/>
                    <a:gd name="connsiteY31" fmla="*/ 2134759 h 3919458"/>
                    <a:gd name="connsiteX32" fmla="*/ 1814826 w 2218135"/>
                    <a:gd name="connsiteY32" fmla="*/ 2461578 h 3919458"/>
                    <a:gd name="connsiteX33" fmla="*/ 2037341 w 2218135"/>
                    <a:gd name="connsiteY33" fmla="*/ 2600651 h 3919458"/>
                    <a:gd name="connsiteX34" fmla="*/ 2218135 w 2218135"/>
                    <a:gd name="connsiteY34" fmla="*/ 1752310 h 3919458"/>
                    <a:gd name="connsiteX35" fmla="*/ 1787011 w 2218135"/>
                    <a:gd name="connsiteY35" fmla="*/ 1185590 h 3919458"/>
                    <a:gd name="connsiteX36" fmla="*/ 1797441 w 2218135"/>
                    <a:gd name="connsiteY36" fmla="*/ 413740 h 3919458"/>
                    <a:gd name="connsiteX37" fmla="*/ 1860024 w 2218135"/>
                    <a:gd name="connsiteY37" fmla="*/ 90397 h 3919458"/>
                    <a:gd name="connsiteX38" fmla="*/ 1209862 w 2218135"/>
                    <a:gd name="connsiteY38"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551833 w 2218135"/>
                    <a:gd name="connsiteY20" fmla="*/ 3632130 h 3919458"/>
                    <a:gd name="connsiteX21" fmla="*/ 533095 w 2218135"/>
                    <a:gd name="connsiteY21" fmla="*/ 3545937 h 3919458"/>
                    <a:gd name="connsiteX22" fmla="*/ 596803 w 2218135"/>
                    <a:gd name="connsiteY22" fmla="*/ 3512209 h 3919458"/>
                    <a:gd name="connsiteX23" fmla="*/ 611794 w 2218135"/>
                    <a:gd name="connsiteY23" fmla="*/ 3446627 h 3919458"/>
                    <a:gd name="connsiteX24" fmla="*/ 851750 w 2218135"/>
                    <a:gd name="connsiteY24" fmla="*/ 3205615 h 3919458"/>
                    <a:gd name="connsiteX25" fmla="*/ 1084696 w 2218135"/>
                    <a:gd name="connsiteY25" fmla="*/ 2545022 h 3919458"/>
                    <a:gd name="connsiteX26" fmla="*/ 1484529 w 2218135"/>
                    <a:gd name="connsiteY26" fmla="*/ 1960918 h 3919458"/>
                    <a:gd name="connsiteX27" fmla="*/ 1519297 w 2218135"/>
                    <a:gd name="connsiteY27" fmla="*/ 1508933 h 3919458"/>
                    <a:gd name="connsiteX28" fmla="*/ 1512343 w 2218135"/>
                    <a:gd name="connsiteY28" fmla="*/ 837910 h 3919458"/>
                    <a:gd name="connsiteX29" fmla="*/ 1602740 w 2218135"/>
                    <a:gd name="connsiteY29" fmla="*/ 1112578 h 3919458"/>
                    <a:gd name="connsiteX30" fmla="*/ 1564495 w 2218135"/>
                    <a:gd name="connsiteY30" fmla="*/ 1446351 h 3919458"/>
                    <a:gd name="connsiteX31" fmla="*/ 1870454 w 2218135"/>
                    <a:gd name="connsiteY31" fmla="*/ 1745356 h 3919458"/>
                    <a:gd name="connsiteX32" fmla="*/ 1978235 w 2218135"/>
                    <a:gd name="connsiteY32" fmla="*/ 2134759 h 3919458"/>
                    <a:gd name="connsiteX33" fmla="*/ 1814826 w 2218135"/>
                    <a:gd name="connsiteY33" fmla="*/ 2461578 h 3919458"/>
                    <a:gd name="connsiteX34" fmla="*/ 2037341 w 2218135"/>
                    <a:gd name="connsiteY34" fmla="*/ 2600651 h 3919458"/>
                    <a:gd name="connsiteX35" fmla="*/ 2218135 w 2218135"/>
                    <a:gd name="connsiteY35" fmla="*/ 1752310 h 3919458"/>
                    <a:gd name="connsiteX36" fmla="*/ 1787011 w 2218135"/>
                    <a:gd name="connsiteY36" fmla="*/ 1185590 h 3919458"/>
                    <a:gd name="connsiteX37" fmla="*/ 1797441 w 2218135"/>
                    <a:gd name="connsiteY37" fmla="*/ 413740 h 3919458"/>
                    <a:gd name="connsiteX38" fmla="*/ 1860024 w 2218135"/>
                    <a:gd name="connsiteY38" fmla="*/ 90397 h 3919458"/>
                    <a:gd name="connsiteX39" fmla="*/ 1209862 w 2218135"/>
                    <a:gd name="connsiteY39"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51833 w 2218135"/>
                    <a:gd name="connsiteY21" fmla="*/ 3632130 h 3919458"/>
                    <a:gd name="connsiteX22" fmla="*/ 533095 w 2218135"/>
                    <a:gd name="connsiteY22" fmla="*/ 3545937 h 3919458"/>
                    <a:gd name="connsiteX23" fmla="*/ 596803 w 2218135"/>
                    <a:gd name="connsiteY23" fmla="*/ 3512209 h 3919458"/>
                    <a:gd name="connsiteX24" fmla="*/ 611794 w 2218135"/>
                    <a:gd name="connsiteY24" fmla="*/ 3446627 h 3919458"/>
                    <a:gd name="connsiteX25" fmla="*/ 851750 w 2218135"/>
                    <a:gd name="connsiteY25" fmla="*/ 3205615 h 3919458"/>
                    <a:gd name="connsiteX26" fmla="*/ 1084696 w 2218135"/>
                    <a:gd name="connsiteY26" fmla="*/ 2545022 h 3919458"/>
                    <a:gd name="connsiteX27" fmla="*/ 1484529 w 2218135"/>
                    <a:gd name="connsiteY27" fmla="*/ 1960918 h 3919458"/>
                    <a:gd name="connsiteX28" fmla="*/ 1519297 w 2218135"/>
                    <a:gd name="connsiteY28" fmla="*/ 1508933 h 3919458"/>
                    <a:gd name="connsiteX29" fmla="*/ 1512343 w 2218135"/>
                    <a:gd name="connsiteY29" fmla="*/ 837910 h 3919458"/>
                    <a:gd name="connsiteX30" fmla="*/ 1602740 w 2218135"/>
                    <a:gd name="connsiteY30" fmla="*/ 1112578 h 3919458"/>
                    <a:gd name="connsiteX31" fmla="*/ 1564495 w 2218135"/>
                    <a:gd name="connsiteY31" fmla="*/ 1446351 h 3919458"/>
                    <a:gd name="connsiteX32" fmla="*/ 1870454 w 2218135"/>
                    <a:gd name="connsiteY32" fmla="*/ 1745356 h 3919458"/>
                    <a:gd name="connsiteX33" fmla="*/ 1978235 w 2218135"/>
                    <a:gd name="connsiteY33" fmla="*/ 2134759 h 3919458"/>
                    <a:gd name="connsiteX34" fmla="*/ 1814826 w 2218135"/>
                    <a:gd name="connsiteY34" fmla="*/ 2461578 h 3919458"/>
                    <a:gd name="connsiteX35" fmla="*/ 2037341 w 2218135"/>
                    <a:gd name="connsiteY35" fmla="*/ 2600651 h 3919458"/>
                    <a:gd name="connsiteX36" fmla="*/ 2218135 w 2218135"/>
                    <a:gd name="connsiteY36" fmla="*/ 1752310 h 3919458"/>
                    <a:gd name="connsiteX37" fmla="*/ 1787011 w 2218135"/>
                    <a:gd name="connsiteY37" fmla="*/ 1185590 h 3919458"/>
                    <a:gd name="connsiteX38" fmla="*/ 1797441 w 2218135"/>
                    <a:gd name="connsiteY38" fmla="*/ 413740 h 3919458"/>
                    <a:gd name="connsiteX39" fmla="*/ 1860024 w 2218135"/>
                    <a:gd name="connsiteY39" fmla="*/ 90397 h 3919458"/>
                    <a:gd name="connsiteX40" fmla="*/ 1209862 w 2218135"/>
                    <a:gd name="connsiteY40"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45022 h 3919458"/>
                    <a:gd name="connsiteX28" fmla="*/ 1484529 w 2218135"/>
                    <a:gd name="connsiteY28" fmla="*/ 1960918 h 3919458"/>
                    <a:gd name="connsiteX29" fmla="*/ 1519297 w 2218135"/>
                    <a:gd name="connsiteY29" fmla="*/ 1508933 h 3919458"/>
                    <a:gd name="connsiteX30" fmla="*/ 1512343 w 2218135"/>
                    <a:gd name="connsiteY30" fmla="*/ 837910 h 3919458"/>
                    <a:gd name="connsiteX31" fmla="*/ 1602740 w 2218135"/>
                    <a:gd name="connsiteY31" fmla="*/ 1112578 h 3919458"/>
                    <a:gd name="connsiteX32" fmla="*/ 1564495 w 2218135"/>
                    <a:gd name="connsiteY32" fmla="*/ 1446351 h 3919458"/>
                    <a:gd name="connsiteX33" fmla="*/ 1870454 w 2218135"/>
                    <a:gd name="connsiteY33" fmla="*/ 1745356 h 3919458"/>
                    <a:gd name="connsiteX34" fmla="*/ 1978235 w 2218135"/>
                    <a:gd name="connsiteY34" fmla="*/ 2134759 h 3919458"/>
                    <a:gd name="connsiteX35" fmla="*/ 1814826 w 2218135"/>
                    <a:gd name="connsiteY35" fmla="*/ 2461578 h 3919458"/>
                    <a:gd name="connsiteX36" fmla="*/ 2037341 w 2218135"/>
                    <a:gd name="connsiteY36" fmla="*/ 2600651 h 3919458"/>
                    <a:gd name="connsiteX37" fmla="*/ 2218135 w 2218135"/>
                    <a:gd name="connsiteY37" fmla="*/ 1752310 h 3919458"/>
                    <a:gd name="connsiteX38" fmla="*/ 1787011 w 2218135"/>
                    <a:gd name="connsiteY38" fmla="*/ 1185590 h 3919458"/>
                    <a:gd name="connsiteX39" fmla="*/ 1797441 w 2218135"/>
                    <a:gd name="connsiteY39" fmla="*/ 413740 h 3919458"/>
                    <a:gd name="connsiteX40" fmla="*/ 1860024 w 2218135"/>
                    <a:gd name="connsiteY40" fmla="*/ 90397 h 3919458"/>
                    <a:gd name="connsiteX41" fmla="*/ 1209862 w 2218135"/>
                    <a:gd name="connsiteY41"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484529 w 2218135"/>
                    <a:gd name="connsiteY28" fmla="*/ 1960918 h 3919458"/>
                    <a:gd name="connsiteX29" fmla="*/ 1519297 w 2218135"/>
                    <a:gd name="connsiteY29" fmla="*/ 1508933 h 3919458"/>
                    <a:gd name="connsiteX30" fmla="*/ 1512343 w 2218135"/>
                    <a:gd name="connsiteY30" fmla="*/ 837910 h 3919458"/>
                    <a:gd name="connsiteX31" fmla="*/ 1602740 w 2218135"/>
                    <a:gd name="connsiteY31" fmla="*/ 1112578 h 3919458"/>
                    <a:gd name="connsiteX32" fmla="*/ 1564495 w 2218135"/>
                    <a:gd name="connsiteY32" fmla="*/ 1446351 h 3919458"/>
                    <a:gd name="connsiteX33" fmla="*/ 1870454 w 2218135"/>
                    <a:gd name="connsiteY33" fmla="*/ 1745356 h 3919458"/>
                    <a:gd name="connsiteX34" fmla="*/ 1978235 w 2218135"/>
                    <a:gd name="connsiteY34" fmla="*/ 2134759 h 3919458"/>
                    <a:gd name="connsiteX35" fmla="*/ 1814826 w 2218135"/>
                    <a:gd name="connsiteY35" fmla="*/ 2461578 h 3919458"/>
                    <a:gd name="connsiteX36" fmla="*/ 2037341 w 2218135"/>
                    <a:gd name="connsiteY36" fmla="*/ 2600651 h 3919458"/>
                    <a:gd name="connsiteX37" fmla="*/ 2218135 w 2218135"/>
                    <a:gd name="connsiteY37" fmla="*/ 1752310 h 3919458"/>
                    <a:gd name="connsiteX38" fmla="*/ 1787011 w 2218135"/>
                    <a:gd name="connsiteY38" fmla="*/ 1185590 h 3919458"/>
                    <a:gd name="connsiteX39" fmla="*/ 1797441 w 2218135"/>
                    <a:gd name="connsiteY39" fmla="*/ 413740 h 3919458"/>
                    <a:gd name="connsiteX40" fmla="*/ 1860024 w 2218135"/>
                    <a:gd name="connsiteY40" fmla="*/ 90397 h 3919458"/>
                    <a:gd name="connsiteX41" fmla="*/ 1209862 w 2218135"/>
                    <a:gd name="connsiteY41"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391282 w 2218135"/>
                    <a:gd name="connsiteY28" fmla="*/ 2163094 h 3919458"/>
                    <a:gd name="connsiteX29" fmla="*/ 1484529 w 2218135"/>
                    <a:gd name="connsiteY29" fmla="*/ 1960918 h 3919458"/>
                    <a:gd name="connsiteX30" fmla="*/ 1519297 w 2218135"/>
                    <a:gd name="connsiteY30" fmla="*/ 1508933 h 3919458"/>
                    <a:gd name="connsiteX31" fmla="*/ 1512343 w 2218135"/>
                    <a:gd name="connsiteY31" fmla="*/ 837910 h 3919458"/>
                    <a:gd name="connsiteX32" fmla="*/ 1602740 w 2218135"/>
                    <a:gd name="connsiteY32" fmla="*/ 1112578 h 3919458"/>
                    <a:gd name="connsiteX33" fmla="*/ 1564495 w 2218135"/>
                    <a:gd name="connsiteY33" fmla="*/ 1446351 h 3919458"/>
                    <a:gd name="connsiteX34" fmla="*/ 1870454 w 2218135"/>
                    <a:gd name="connsiteY34" fmla="*/ 1745356 h 3919458"/>
                    <a:gd name="connsiteX35" fmla="*/ 1978235 w 2218135"/>
                    <a:gd name="connsiteY35" fmla="*/ 2134759 h 3919458"/>
                    <a:gd name="connsiteX36" fmla="*/ 1814826 w 2218135"/>
                    <a:gd name="connsiteY36" fmla="*/ 2461578 h 3919458"/>
                    <a:gd name="connsiteX37" fmla="*/ 2037341 w 2218135"/>
                    <a:gd name="connsiteY37" fmla="*/ 2600651 h 3919458"/>
                    <a:gd name="connsiteX38" fmla="*/ 2218135 w 2218135"/>
                    <a:gd name="connsiteY38" fmla="*/ 1752310 h 3919458"/>
                    <a:gd name="connsiteX39" fmla="*/ 1787011 w 2218135"/>
                    <a:gd name="connsiteY39" fmla="*/ 1185590 h 3919458"/>
                    <a:gd name="connsiteX40" fmla="*/ 1797441 w 2218135"/>
                    <a:gd name="connsiteY40" fmla="*/ 413740 h 3919458"/>
                    <a:gd name="connsiteX41" fmla="*/ 1860024 w 2218135"/>
                    <a:gd name="connsiteY41" fmla="*/ 90397 h 3919458"/>
                    <a:gd name="connsiteX42" fmla="*/ 1209862 w 2218135"/>
                    <a:gd name="connsiteY42"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391282 w 2218135"/>
                    <a:gd name="connsiteY28" fmla="*/ 2163094 h 3919458"/>
                    <a:gd name="connsiteX29" fmla="*/ 1484529 w 2218135"/>
                    <a:gd name="connsiteY29" fmla="*/ 1960918 h 3919458"/>
                    <a:gd name="connsiteX30" fmla="*/ 1528067 w 2218135"/>
                    <a:gd name="connsiteY30" fmla="*/ 1778971 h 3919458"/>
                    <a:gd name="connsiteX31" fmla="*/ 1519297 w 2218135"/>
                    <a:gd name="connsiteY31" fmla="*/ 1508933 h 3919458"/>
                    <a:gd name="connsiteX32" fmla="*/ 1512343 w 2218135"/>
                    <a:gd name="connsiteY32" fmla="*/ 837910 h 3919458"/>
                    <a:gd name="connsiteX33" fmla="*/ 1602740 w 2218135"/>
                    <a:gd name="connsiteY33" fmla="*/ 1112578 h 3919458"/>
                    <a:gd name="connsiteX34" fmla="*/ 1564495 w 2218135"/>
                    <a:gd name="connsiteY34" fmla="*/ 1446351 h 3919458"/>
                    <a:gd name="connsiteX35" fmla="*/ 1870454 w 2218135"/>
                    <a:gd name="connsiteY35" fmla="*/ 1745356 h 3919458"/>
                    <a:gd name="connsiteX36" fmla="*/ 1978235 w 2218135"/>
                    <a:gd name="connsiteY36" fmla="*/ 2134759 h 3919458"/>
                    <a:gd name="connsiteX37" fmla="*/ 1814826 w 2218135"/>
                    <a:gd name="connsiteY37" fmla="*/ 2461578 h 3919458"/>
                    <a:gd name="connsiteX38" fmla="*/ 2037341 w 2218135"/>
                    <a:gd name="connsiteY38" fmla="*/ 2600651 h 3919458"/>
                    <a:gd name="connsiteX39" fmla="*/ 2218135 w 2218135"/>
                    <a:gd name="connsiteY39" fmla="*/ 1752310 h 3919458"/>
                    <a:gd name="connsiteX40" fmla="*/ 1787011 w 2218135"/>
                    <a:gd name="connsiteY40" fmla="*/ 1185590 h 3919458"/>
                    <a:gd name="connsiteX41" fmla="*/ 1797441 w 2218135"/>
                    <a:gd name="connsiteY41" fmla="*/ 413740 h 3919458"/>
                    <a:gd name="connsiteX42" fmla="*/ 1860024 w 2218135"/>
                    <a:gd name="connsiteY42" fmla="*/ 90397 h 3919458"/>
                    <a:gd name="connsiteX43" fmla="*/ 1209862 w 2218135"/>
                    <a:gd name="connsiteY43"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391282 w 2218135"/>
                    <a:gd name="connsiteY28" fmla="*/ 2163094 h 3919458"/>
                    <a:gd name="connsiteX29" fmla="*/ 1484529 w 2218135"/>
                    <a:gd name="connsiteY29" fmla="*/ 1960918 h 3919458"/>
                    <a:gd name="connsiteX30" fmla="*/ 1528067 w 2218135"/>
                    <a:gd name="connsiteY30" fmla="*/ 1778971 h 3919458"/>
                    <a:gd name="connsiteX31" fmla="*/ 1505582 w 2218135"/>
                    <a:gd name="connsiteY31" fmla="*/ 1647807 h 3919458"/>
                    <a:gd name="connsiteX32" fmla="*/ 1519297 w 2218135"/>
                    <a:gd name="connsiteY32" fmla="*/ 1508933 h 3919458"/>
                    <a:gd name="connsiteX33" fmla="*/ 1512343 w 2218135"/>
                    <a:gd name="connsiteY33" fmla="*/ 837910 h 3919458"/>
                    <a:gd name="connsiteX34" fmla="*/ 1602740 w 2218135"/>
                    <a:gd name="connsiteY34" fmla="*/ 1112578 h 3919458"/>
                    <a:gd name="connsiteX35" fmla="*/ 1564495 w 2218135"/>
                    <a:gd name="connsiteY35" fmla="*/ 1446351 h 3919458"/>
                    <a:gd name="connsiteX36" fmla="*/ 1870454 w 2218135"/>
                    <a:gd name="connsiteY36" fmla="*/ 1745356 h 3919458"/>
                    <a:gd name="connsiteX37" fmla="*/ 1978235 w 2218135"/>
                    <a:gd name="connsiteY37" fmla="*/ 2134759 h 3919458"/>
                    <a:gd name="connsiteX38" fmla="*/ 1814826 w 2218135"/>
                    <a:gd name="connsiteY38" fmla="*/ 2461578 h 3919458"/>
                    <a:gd name="connsiteX39" fmla="*/ 2037341 w 2218135"/>
                    <a:gd name="connsiteY39" fmla="*/ 2600651 h 3919458"/>
                    <a:gd name="connsiteX40" fmla="*/ 2218135 w 2218135"/>
                    <a:gd name="connsiteY40" fmla="*/ 1752310 h 3919458"/>
                    <a:gd name="connsiteX41" fmla="*/ 1787011 w 2218135"/>
                    <a:gd name="connsiteY41" fmla="*/ 1185590 h 3919458"/>
                    <a:gd name="connsiteX42" fmla="*/ 1797441 w 2218135"/>
                    <a:gd name="connsiteY42" fmla="*/ 413740 h 3919458"/>
                    <a:gd name="connsiteX43" fmla="*/ 1860024 w 2218135"/>
                    <a:gd name="connsiteY43" fmla="*/ 90397 h 3919458"/>
                    <a:gd name="connsiteX44" fmla="*/ 1209862 w 2218135"/>
                    <a:gd name="connsiteY44"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391282 w 2218135"/>
                    <a:gd name="connsiteY28" fmla="*/ 2163094 h 3919458"/>
                    <a:gd name="connsiteX29" fmla="*/ 1484529 w 2218135"/>
                    <a:gd name="connsiteY29" fmla="*/ 1960918 h 3919458"/>
                    <a:gd name="connsiteX30" fmla="*/ 1528067 w 2218135"/>
                    <a:gd name="connsiteY30" fmla="*/ 1778971 h 3919458"/>
                    <a:gd name="connsiteX31" fmla="*/ 1505582 w 2218135"/>
                    <a:gd name="connsiteY31" fmla="*/ 1647807 h 3919458"/>
                    <a:gd name="connsiteX32" fmla="*/ 1511801 w 2218135"/>
                    <a:gd name="connsiteY32" fmla="*/ 1520175 h 3919458"/>
                    <a:gd name="connsiteX33" fmla="*/ 1512343 w 2218135"/>
                    <a:gd name="connsiteY33" fmla="*/ 837910 h 3919458"/>
                    <a:gd name="connsiteX34" fmla="*/ 1602740 w 2218135"/>
                    <a:gd name="connsiteY34" fmla="*/ 1112578 h 3919458"/>
                    <a:gd name="connsiteX35" fmla="*/ 1564495 w 2218135"/>
                    <a:gd name="connsiteY35" fmla="*/ 1446351 h 3919458"/>
                    <a:gd name="connsiteX36" fmla="*/ 1870454 w 2218135"/>
                    <a:gd name="connsiteY36" fmla="*/ 1745356 h 3919458"/>
                    <a:gd name="connsiteX37" fmla="*/ 1978235 w 2218135"/>
                    <a:gd name="connsiteY37" fmla="*/ 2134759 h 3919458"/>
                    <a:gd name="connsiteX38" fmla="*/ 1814826 w 2218135"/>
                    <a:gd name="connsiteY38" fmla="*/ 2461578 h 3919458"/>
                    <a:gd name="connsiteX39" fmla="*/ 2037341 w 2218135"/>
                    <a:gd name="connsiteY39" fmla="*/ 2600651 h 3919458"/>
                    <a:gd name="connsiteX40" fmla="*/ 2218135 w 2218135"/>
                    <a:gd name="connsiteY40" fmla="*/ 1752310 h 3919458"/>
                    <a:gd name="connsiteX41" fmla="*/ 1787011 w 2218135"/>
                    <a:gd name="connsiteY41" fmla="*/ 1185590 h 3919458"/>
                    <a:gd name="connsiteX42" fmla="*/ 1797441 w 2218135"/>
                    <a:gd name="connsiteY42" fmla="*/ 413740 h 3919458"/>
                    <a:gd name="connsiteX43" fmla="*/ 1860024 w 2218135"/>
                    <a:gd name="connsiteY43" fmla="*/ 90397 h 3919458"/>
                    <a:gd name="connsiteX44" fmla="*/ 1209862 w 2218135"/>
                    <a:gd name="connsiteY44"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391282 w 2218135"/>
                    <a:gd name="connsiteY28" fmla="*/ 2163094 h 3919458"/>
                    <a:gd name="connsiteX29" fmla="*/ 1484529 w 2218135"/>
                    <a:gd name="connsiteY29" fmla="*/ 1960918 h 3919458"/>
                    <a:gd name="connsiteX30" fmla="*/ 1528067 w 2218135"/>
                    <a:gd name="connsiteY30" fmla="*/ 1778971 h 3919458"/>
                    <a:gd name="connsiteX31" fmla="*/ 1505582 w 2218135"/>
                    <a:gd name="connsiteY31" fmla="*/ 1647807 h 3919458"/>
                    <a:gd name="connsiteX32" fmla="*/ 1511801 w 2218135"/>
                    <a:gd name="connsiteY32" fmla="*/ 1520175 h 3919458"/>
                    <a:gd name="connsiteX33" fmla="*/ 1466233 w 2218135"/>
                    <a:gd name="connsiteY33" fmla="*/ 1415460 h 3919458"/>
                    <a:gd name="connsiteX34" fmla="*/ 1512343 w 2218135"/>
                    <a:gd name="connsiteY34" fmla="*/ 837910 h 3919458"/>
                    <a:gd name="connsiteX35" fmla="*/ 1602740 w 2218135"/>
                    <a:gd name="connsiteY35" fmla="*/ 1112578 h 3919458"/>
                    <a:gd name="connsiteX36" fmla="*/ 1564495 w 2218135"/>
                    <a:gd name="connsiteY36" fmla="*/ 1446351 h 3919458"/>
                    <a:gd name="connsiteX37" fmla="*/ 1870454 w 2218135"/>
                    <a:gd name="connsiteY37" fmla="*/ 1745356 h 3919458"/>
                    <a:gd name="connsiteX38" fmla="*/ 1978235 w 2218135"/>
                    <a:gd name="connsiteY38" fmla="*/ 2134759 h 3919458"/>
                    <a:gd name="connsiteX39" fmla="*/ 1814826 w 2218135"/>
                    <a:gd name="connsiteY39" fmla="*/ 2461578 h 3919458"/>
                    <a:gd name="connsiteX40" fmla="*/ 2037341 w 2218135"/>
                    <a:gd name="connsiteY40" fmla="*/ 2600651 h 3919458"/>
                    <a:gd name="connsiteX41" fmla="*/ 2218135 w 2218135"/>
                    <a:gd name="connsiteY41" fmla="*/ 1752310 h 3919458"/>
                    <a:gd name="connsiteX42" fmla="*/ 1787011 w 2218135"/>
                    <a:gd name="connsiteY42" fmla="*/ 1185590 h 3919458"/>
                    <a:gd name="connsiteX43" fmla="*/ 1797441 w 2218135"/>
                    <a:gd name="connsiteY43" fmla="*/ 413740 h 3919458"/>
                    <a:gd name="connsiteX44" fmla="*/ 1860024 w 2218135"/>
                    <a:gd name="connsiteY44" fmla="*/ 90397 h 3919458"/>
                    <a:gd name="connsiteX45" fmla="*/ 1209862 w 2218135"/>
                    <a:gd name="connsiteY45"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297594 w 2218135"/>
                    <a:gd name="connsiteY28" fmla="*/ 2206191 h 3919458"/>
                    <a:gd name="connsiteX29" fmla="*/ 1391282 w 2218135"/>
                    <a:gd name="connsiteY29" fmla="*/ 2163094 h 3919458"/>
                    <a:gd name="connsiteX30" fmla="*/ 1484529 w 2218135"/>
                    <a:gd name="connsiteY30" fmla="*/ 1960918 h 3919458"/>
                    <a:gd name="connsiteX31" fmla="*/ 1528067 w 2218135"/>
                    <a:gd name="connsiteY31" fmla="*/ 1778971 h 3919458"/>
                    <a:gd name="connsiteX32" fmla="*/ 1505582 w 2218135"/>
                    <a:gd name="connsiteY32" fmla="*/ 1647807 h 3919458"/>
                    <a:gd name="connsiteX33" fmla="*/ 1511801 w 2218135"/>
                    <a:gd name="connsiteY33" fmla="*/ 1520175 h 3919458"/>
                    <a:gd name="connsiteX34" fmla="*/ 1466233 w 2218135"/>
                    <a:gd name="connsiteY34" fmla="*/ 1415460 h 3919458"/>
                    <a:gd name="connsiteX35" fmla="*/ 1512343 w 2218135"/>
                    <a:gd name="connsiteY35" fmla="*/ 837910 h 3919458"/>
                    <a:gd name="connsiteX36" fmla="*/ 1602740 w 2218135"/>
                    <a:gd name="connsiteY36" fmla="*/ 1112578 h 3919458"/>
                    <a:gd name="connsiteX37" fmla="*/ 1564495 w 2218135"/>
                    <a:gd name="connsiteY37" fmla="*/ 1446351 h 3919458"/>
                    <a:gd name="connsiteX38" fmla="*/ 1870454 w 2218135"/>
                    <a:gd name="connsiteY38" fmla="*/ 1745356 h 3919458"/>
                    <a:gd name="connsiteX39" fmla="*/ 1978235 w 2218135"/>
                    <a:gd name="connsiteY39" fmla="*/ 2134759 h 3919458"/>
                    <a:gd name="connsiteX40" fmla="*/ 1814826 w 2218135"/>
                    <a:gd name="connsiteY40" fmla="*/ 2461578 h 3919458"/>
                    <a:gd name="connsiteX41" fmla="*/ 2037341 w 2218135"/>
                    <a:gd name="connsiteY41" fmla="*/ 2600651 h 3919458"/>
                    <a:gd name="connsiteX42" fmla="*/ 2218135 w 2218135"/>
                    <a:gd name="connsiteY42" fmla="*/ 1752310 h 3919458"/>
                    <a:gd name="connsiteX43" fmla="*/ 1787011 w 2218135"/>
                    <a:gd name="connsiteY43" fmla="*/ 1185590 h 3919458"/>
                    <a:gd name="connsiteX44" fmla="*/ 1797441 w 2218135"/>
                    <a:gd name="connsiteY44" fmla="*/ 413740 h 3919458"/>
                    <a:gd name="connsiteX45" fmla="*/ 1860024 w 2218135"/>
                    <a:gd name="connsiteY45" fmla="*/ 90397 h 3919458"/>
                    <a:gd name="connsiteX46" fmla="*/ 1209862 w 2218135"/>
                    <a:gd name="connsiteY46"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074615 w 2218135"/>
                    <a:gd name="connsiteY28" fmla="*/ 2504120 h 3919458"/>
                    <a:gd name="connsiteX29" fmla="*/ 1297594 w 2218135"/>
                    <a:gd name="connsiteY29" fmla="*/ 2206191 h 3919458"/>
                    <a:gd name="connsiteX30" fmla="*/ 1391282 w 2218135"/>
                    <a:gd name="connsiteY30" fmla="*/ 2163094 h 3919458"/>
                    <a:gd name="connsiteX31" fmla="*/ 1484529 w 2218135"/>
                    <a:gd name="connsiteY31" fmla="*/ 1960918 h 3919458"/>
                    <a:gd name="connsiteX32" fmla="*/ 1528067 w 2218135"/>
                    <a:gd name="connsiteY32" fmla="*/ 1778971 h 3919458"/>
                    <a:gd name="connsiteX33" fmla="*/ 1505582 w 2218135"/>
                    <a:gd name="connsiteY33" fmla="*/ 1647807 h 3919458"/>
                    <a:gd name="connsiteX34" fmla="*/ 1511801 w 2218135"/>
                    <a:gd name="connsiteY34" fmla="*/ 1520175 h 3919458"/>
                    <a:gd name="connsiteX35" fmla="*/ 1466233 w 2218135"/>
                    <a:gd name="connsiteY35" fmla="*/ 1415460 h 3919458"/>
                    <a:gd name="connsiteX36" fmla="*/ 1512343 w 2218135"/>
                    <a:gd name="connsiteY36" fmla="*/ 837910 h 3919458"/>
                    <a:gd name="connsiteX37" fmla="*/ 1602740 w 2218135"/>
                    <a:gd name="connsiteY37" fmla="*/ 1112578 h 3919458"/>
                    <a:gd name="connsiteX38" fmla="*/ 1564495 w 2218135"/>
                    <a:gd name="connsiteY38" fmla="*/ 1446351 h 3919458"/>
                    <a:gd name="connsiteX39" fmla="*/ 1870454 w 2218135"/>
                    <a:gd name="connsiteY39" fmla="*/ 1745356 h 3919458"/>
                    <a:gd name="connsiteX40" fmla="*/ 1978235 w 2218135"/>
                    <a:gd name="connsiteY40" fmla="*/ 2134759 h 3919458"/>
                    <a:gd name="connsiteX41" fmla="*/ 1814826 w 2218135"/>
                    <a:gd name="connsiteY41" fmla="*/ 2461578 h 3919458"/>
                    <a:gd name="connsiteX42" fmla="*/ 2037341 w 2218135"/>
                    <a:gd name="connsiteY42" fmla="*/ 2600651 h 3919458"/>
                    <a:gd name="connsiteX43" fmla="*/ 2218135 w 2218135"/>
                    <a:gd name="connsiteY43" fmla="*/ 1752310 h 3919458"/>
                    <a:gd name="connsiteX44" fmla="*/ 1787011 w 2218135"/>
                    <a:gd name="connsiteY44" fmla="*/ 1185590 h 3919458"/>
                    <a:gd name="connsiteX45" fmla="*/ 1797441 w 2218135"/>
                    <a:gd name="connsiteY45" fmla="*/ 413740 h 3919458"/>
                    <a:gd name="connsiteX46" fmla="*/ 1860024 w 2218135"/>
                    <a:gd name="connsiteY46" fmla="*/ 90397 h 3919458"/>
                    <a:gd name="connsiteX47" fmla="*/ 1209862 w 2218135"/>
                    <a:gd name="connsiteY47"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074615 w 2218135"/>
                    <a:gd name="connsiteY28" fmla="*/ 2504120 h 3919458"/>
                    <a:gd name="connsiteX29" fmla="*/ 1164556 w 2218135"/>
                    <a:gd name="connsiteY29" fmla="*/ 2423548 h 3919458"/>
                    <a:gd name="connsiteX30" fmla="*/ 1297594 w 2218135"/>
                    <a:gd name="connsiteY30" fmla="*/ 2206191 h 3919458"/>
                    <a:gd name="connsiteX31" fmla="*/ 1391282 w 2218135"/>
                    <a:gd name="connsiteY31" fmla="*/ 2163094 h 3919458"/>
                    <a:gd name="connsiteX32" fmla="*/ 1484529 w 2218135"/>
                    <a:gd name="connsiteY32" fmla="*/ 1960918 h 3919458"/>
                    <a:gd name="connsiteX33" fmla="*/ 1528067 w 2218135"/>
                    <a:gd name="connsiteY33" fmla="*/ 1778971 h 3919458"/>
                    <a:gd name="connsiteX34" fmla="*/ 1505582 w 2218135"/>
                    <a:gd name="connsiteY34" fmla="*/ 1647807 h 3919458"/>
                    <a:gd name="connsiteX35" fmla="*/ 1511801 w 2218135"/>
                    <a:gd name="connsiteY35" fmla="*/ 1520175 h 3919458"/>
                    <a:gd name="connsiteX36" fmla="*/ 1466233 w 2218135"/>
                    <a:gd name="connsiteY36" fmla="*/ 1415460 h 3919458"/>
                    <a:gd name="connsiteX37" fmla="*/ 1512343 w 2218135"/>
                    <a:gd name="connsiteY37" fmla="*/ 837910 h 3919458"/>
                    <a:gd name="connsiteX38" fmla="*/ 1602740 w 2218135"/>
                    <a:gd name="connsiteY38" fmla="*/ 1112578 h 3919458"/>
                    <a:gd name="connsiteX39" fmla="*/ 1564495 w 2218135"/>
                    <a:gd name="connsiteY39" fmla="*/ 1446351 h 3919458"/>
                    <a:gd name="connsiteX40" fmla="*/ 1870454 w 2218135"/>
                    <a:gd name="connsiteY40" fmla="*/ 1745356 h 3919458"/>
                    <a:gd name="connsiteX41" fmla="*/ 1978235 w 2218135"/>
                    <a:gd name="connsiteY41" fmla="*/ 2134759 h 3919458"/>
                    <a:gd name="connsiteX42" fmla="*/ 1814826 w 2218135"/>
                    <a:gd name="connsiteY42" fmla="*/ 2461578 h 3919458"/>
                    <a:gd name="connsiteX43" fmla="*/ 2037341 w 2218135"/>
                    <a:gd name="connsiteY43" fmla="*/ 2600651 h 3919458"/>
                    <a:gd name="connsiteX44" fmla="*/ 2218135 w 2218135"/>
                    <a:gd name="connsiteY44" fmla="*/ 1752310 h 3919458"/>
                    <a:gd name="connsiteX45" fmla="*/ 1787011 w 2218135"/>
                    <a:gd name="connsiteY45" fmla="*/ 1185590 h 3919458"/>
                    <a:gd name="connsiteX46" fmla="*/ 1797441 w 2218135"/>
                    <a:gd name="connsiteY46" fmla="*/ 413740 h 3919458"/>
                    <a:gd name="connsiteX47" fmla="*/ 1860024 w 2218135"/>
                    <a:gd name="connsiteY47" fmla="*/ 90397 h 3919458"/>
                    <a:gd name="connsiteX48" fmla="*/ 1209862 w 2218135"/>
                    <a:gd name="connsiteY48"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074615 w 2218135"/>
                    <a:gd name="connsiteY28" fmla="*/ 2504120 h 3919458"/>
                    <a:gd name="connsiteX29" fmla="*/ 1164556 w 2218135"/>
                    <a:gd name="connsiteY29" fmla="*/ 2423548 h 3919458"/>
                    <a:gd name="connsiteX30" fmla="*/ 1261992 w 2218135"/>
                    <a:gd name="connsiteY30" fmla="*/ 2301753 h 3919458"/>
                    <a:gd name="connsiteX31" fmla="*/ 1297594 w 2218135"/>
                    <a:gd name="connsiteY31" fmla="*/ 2206191 h 3919458"/>
                    <a:gd name="connsiteX32" fmla="*/ 1391282 w 2218135"/>
                    <a:gd name="connsiteY32" fmla="*/ 2163094 h 3919458"/>
                    <a:gd name="connsiteX33" fmla="*/ 1484529 w 2218135"/>
                    <a:gd name="connsiteY33" fmla="*/ 1960918 h 3919458"/>
                    <a:gd name="connsiteX34" fmla="*/ 1528067 w 2218135"/>
                    <a:gd name="connsiteY34" fmla="*/ 1778971 h 3919458"/>
                    <a:gd name="connsiteX35" fmla="*/ 1505582 w 2218135"/>
                    <a:gd name="connsiteY35" fmla="*/ 1647807 h 3919458"/>
                    <a:gd name="connsiteX36" fmla="*/ 1511801 w 2218135"/>
                    <a:gd name="connsiteY36" fmla="*/ 1520175 h 3919458"/>
                    <a:gd name="connsiteX37" fmla="*/ 1466233 w 2218135"/>
                    <a:gd name="connsiteY37" fmla="*/ 1415460 h 3919458"/>
                    <a:gd name="connsiteX38" fmla="*/ 1512343 w 2218135"/>
                    <a:gd name="connsiteY38" fmla="*/ 837910 h 3919458"/>
                    <a:gd name="connsiteX39" fmla="*/ 1602740 w 2218135"/>
                    <a:gd name="connsiteY39" fmla="*/ 1112578 h 3919458"/>
                    <a:gd name="connsiteX40" fmla="*/ 1564495 w 2218135"/>
                    <a:gd name="connsiteY40" fmla="*/ 1446351 h 3919458"/>
                    <a:gd name="connsiteX41" fmla="*/ 1870454 w 2218135"/>
                    <a:gd name="connsiteY41" fmla="*/ 1745356 h 3919458"/>
                    <a:gd name="connsiteX42" fmla="*/ 1978235 w 2218135"/>
                    <a:gd name="connsiteY42" fmla="*/ 2134759 h 3919458"/>
                    <a:gd name="connsiteX43" fmla="*/ 1814826 w 2218135"/>
                    <a:gd name="connsiteY43" fmla="*/ 2461578 h 3919458"/>
                    <a:gd name="connsiteX44" fmla="*/ 2037341 w 2218135"/>
                    <a:gd name="connsiteY44" fmla="*/ 2600651 h 3919458"/>
                    <a:gd name="connsiteX45" fmla="*/ 2218135 w 2218135"/>
                    <a:gd name="connsiteY45" fmla="*/ 1752310 h 3919458"/>
                    <a:gd name="connsiteX46" fmla="*/ 1787011 w 2218135"/>
                    <a:gd name="connsiteY46" fmla="*/ 1185590 h 3919458"/>
                    <a:gd name="connsiteX47" fmla="*/ 1797441 w 2218135"/>
                    <a:gd name="connsiteY47" fmla="*/ 413740 h 3919458"/>
                    <a:gd name="connsiteX48" fmla="*/ 1860024 w 2218135"/>
                    <a:gd name="connsiteY48" fmla="*/ 90397 h 3919458"/>
                    <a:gd name="connsiteX49" fmla="*/ 1209862 w 2218135"/>
                    <a:gd name="connsiteY49"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074615 w 2218135"/>
                    <a:gd name="connsiteY28" fmla="*/ 2504120 h 3919458"/>
                    <a:gd name="connsiteX29" fmla="*/ 1164556 w 2218135"/>
                    <a:gd name="connsiteY29" fmla="*/ 2423548 h 3919458"/>
                    <a:gd name="connsiteX30" fmla="*/ 1207653 w 2218135"/>
                    <a:gd name="connsiteY30" fmla="*/ 2346724 h 3919458"/>
                    <a:gd name="connsiteX31" fmla="*/ 1261992 w 2218135"/>
                    <a:gd name="connsiteY31" fmla="*/ 2301753 h 3919458"/>
                    <a:gd name="connsiteX32" fmla="*/ 1297594 w 2218135"/>
                    <a:gd name="connsiteY32" fmla="*/ 2206191 h 3919458"/>
                    <a:gd name="connsiteX33" fmla="*/ 1391282 w 2218135"/>
                    <a:gd name="connsiteY33" fmla="*/ 2163094 h 3919458"/>
                    <a:gd name="connsiteX34" fmla="*/ 1484529 w 2218135"/>
                    <a:gd name="connsiteY34" fmla="*/ 1960918 h 3919458"/>
                    <a:gd name="connsiteX35" fmla="*/ 1528067 w 2218135"/>
                    <a:gd name="connsiteY35" fmla="*/ 1778971 h 3919458"/>
                    <a:gd name="connsiteX36" fmla="*/ 1505582 w 2218135"/>
                    <a:gd name="connsiteY36" fmla="*/ 1647807 h 3919458"/>
                    <a:gd name="connsiteX37" fmla="*/ 1511801 w 2218135"/>
                    <a:gd name="connsiteY37" fmla="*/ 1520175 h 3919458"/>
                    <a:gd name="connsiteX38" fmla="*/ 1466233 w 2218135"/>
                    <a:gd name="connsiteY38" fmla="*/ 1415460 h 3919458"/>
                    <a:gd name="connsiteX39" fmla="*/ 1512343 w 2218135"/>
                    <a:gd name="connsiteY39" fmla="*/ 837910 h 3919458"/>
                    <a:gd name="connsiteX40" fmla="*/ 1602740 w 2218135"/>
                    <a:gd name="connsiteY40" fmla="*/ 1112578 h 3919458"/>
                    <a:gd name="connsiteX41" fmla="*/ 1564495 w 2218135"/>
                    <a:gd name="connsiteY41" fmla="*/ 1446351 h 3919458"/>
                    <a:gd name="connsiteX42" fmla="*/ 1870454 w 2218135"/>
                    <a:gd name="connsiteY42" fmla="*/ 1745356 h 3919458"/>
                    <a:gd name="connsiteX43" fmla="*/ 1978235 w 2218135"/>
                    <a:gd name="connsiteY43" fmla="*/ 2134759 h 3919458"/>
                    <a:gd name="connsiteX44" fmla="*/ 1814826 w 2218135"/>
                    <a:gd name="connsiteY44" fmla="*/ 2461578 h 3919458"/>
                    <a:gd name="connsiteX45" fmla="*/ 2037341 w 2218135"/>
                    <a:gd name="connsiteY45" fmla="*/ 2600651 h 3919458"/>
                    <a:gd name="connsiteX46" fmla="*/ 2218135 w 2218135"/>
                    <a:gd name="connsiteY46" fmla="*/ 1752310 h 3919458"/>
                    <a:gd name="connsiteX47" fmla="*/ 1787011 w 2218135"/>
                    <a:gd name="connsiteY47" fmla="*/ 1185590 h 3919458"/>
                    <a:gd name="connsiteX48" fmla="*/ 1797441 w 2218135"/>
                    <a:gd name="connsiteY48" fmla="*/ 413740 h 3919458"/>
                    <a:gd name="connsiteX49" fmla="*/ 1860024 w 2218135"/>
                    <a:gd name="connsiteY49" fmla="*/ 90397 h 3919458"/>
                    <a:gd name="connsiteX50" fmla="*/ 1209862 w 2218135"/>
                    <a:gd name="connsiteY50"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074615 w 2218135"/>
                    <a:gd name="connsiteY28" fmla="*/ 2504120 h 3919458"/>
                    <a:gd name="connsiteX29" fmla="*/ 1164556 w 2218135"/>
                    <a:gd name="connsiteY29" fmla="*/ 2423548 h 3919458"/>
                    <a:gd name="connsiteX30" fmla="*/ 1207653 w 2218135"/>
                    <a:gd name="connsiteY30" fmla="*/ 2346724 h 3919458"/>
                    <a:gd name="connsiteX31" fmla="*/ 1261992 w 2218135"/>
                    <a:gd name="connsiteY31" fmla="*/ 2301753 h 3919458"/>
                    <a:gd name="connsiteX32" fmla="*/ 1297594 w 2218135"/>
                    <a:gd name="connsiteY32" fmla="*/ 2206191 h 3919458"/>
                    <a:gd name="connsiteX33" fmla="*/ 1391282 w 2218135"/>
                    <a:gd name="connsiteY33" fmla="*/ 2163094 h 3919458"/>
                    <a:gd name="connsiteX34" fmla="*/ 1408146 w 2218135"/>
                    <a:gd name="connsiteY34" fmla="*/ 2075027 h 3919458"/>
                    <a:gd name="connsiteX35" fmla="*/ 1484529 w 2218135"/>
                    <a:gd name="connsiteY35" fmla="*/ 1960918 h 3919458"/>
                    <a:gd name="connsiteX36" fmla="*/ 1528067 w 2218135"/>
                    <a:gd name="connsiteY36" fmla="*/ 1778971 h 3919458"/>
                    <a:gd name="connsiteX37" fmla="*/ 1505582 w 2218135"/>
                    <a:gd name="connsiteY37" fmla="*/ 1647807 h 3919458"/>
                    <a:gd name="connsiteX38" fmla="*/ 1511801 w 2218135"/>
                    <a:gd name="connsiteY38" fmla="*/ 1520175 h 3919458"/>
                    <a:gd name="connsiteX39" fmla="*/ 1466233 w 2218135"/>
                    <a:gd name="connsiteY39" fmla="*/ 1415460 h 3919458"/>
                    <a:gd name="connsiteX40" fmla="*/ 1512343 w 2218135"/>
                    <a:gd name="connsiteY40" fmla="*/ 837910 h 3919458"/>
                    <a:gd name="connsiteX41" fmla="*/ 1602740 w 2218135"/>
                    <a:gd name="connsiteY41" fmla="*/ 1112578 h 3919458"/>
                    <a:gd name="connsiteX42" fmla="*/ 1564495 w 2218135"/>
                    <a:gd name="connsiteY42" fmla="*/ 1446351 h 3919458"/>
                    <a:gd name="connsiteX43" fmla="*/ 1870454 w 2218135"/>
                    <a:gd name="connsiteY43" fmla="*/ 1745356 h 3919458"/>
                    <a:gd name="connsiteX44" fmla="*/ 1978235 w 2218135"/>
                    <a:gd name="connsiteY44" fmla="*/ 2134759 h 3919458"/>
                    <a:gd name="connsiteX45" fmla="*/ 1814826 w 2218135"/>
                    <a:gd name="connsiteY45" fmla="*/ 2461578 h 3919458"/>
                    <a:gd name="connsiteX46" fmla="*/ 2037341 w 2218135"/>
                    <a:gd name="connsiteY46" fmla="*/ 2600651 h 3919458"/>
                    <a:gd name="connsiteX47" fmla="*/ 2218135 w 2218135"/>
                    <a:gd name="connsiteY47" fmla="*/ 1752310 h 3919458"/>
                    <a:gd name="connsiteX48" fmla="*/ 1787011 w 2218135"/>
                    <a:gd name="connsiteY48" fmla="*/ 1185590 h 3919458"/>
                    <a:gd name="connsiteX49" fmla="*/ 1797441 w 2218135"/>
                    <a:gd name="connsiteY49" fmla="*/ 413740 h 3919458"/>
                    <a:gd name="connsiteX50" fmla="*/ 1860024 w 2218135"/>
                    <a:gd name="connsiteY50" fmla="*/ 90397 h 3919458"/>
                    <a:gd name="connsiteX51" fmla="*/ 1209862 w 2218135"/>
                    <a:gd name="connsiteY51"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074615 w 2218135"/>
                    <a:gd name="connsiteY28" fmla="*/ 2504120 h 3919458"/>
                    <a:gd name="connsiteX29" fmla="*/ 1164556 w 2218135"/>
                    <a:gd name="connsiteY29" fmla="*/ 2423548 h 3919458"/>
                    <a:gd name="connsiteX30" fmla="*/ 1207653 w 2218135"/>
                    <a:gd name="connsiteY30" fmla="*/ 2346724 h 3919458"/>
                    <a:gd name="connsiteX31" fmla="*/ 1261992 w 2218135"/>
                    <a:gd name="connsiteY31" fmla="*/ 2301753 h 3919458"/>
                    <a:gd name="connsiteX32" fmla="*/ 1297594 w 2218135"/>
                    <a:gd name="connsiteY32" fmla="*/ 2206191 h 3919458"/>
                    <a:gd name="connsiteX33" fmla="*/ 1391282 w 2218135"/>
                    <a:gd name="connsiteY33" fmla="*/ 2163094 h 3919458"/>
                    <a:gd name="connsiteX34" fmla="*/ 1408146 w 2218135"/>
                    <a:gd name="connsiteY34" fmla="*/ 2075027 h 3919458"/>
                    <a:gd name="connsiteX35" fmla="*/ 1484529 w 2218135"/>
                    <a:gd name="connsiteY35" fmla="*/ 1960918 h 3919458"/>
                    <a:gd name="connsiteX36" fmla="*/ 1447495 w 2218135"/>
                    <a:gd name="connsiteY36" fmla="*/ 1857669 h 3919458"/>
                    <a:gd name="connsiteX37" fmla="*/ 1528067 w 2218135"/>
                    <a:gd name="connsiteY37" fmla="*/ 1778971 h 3919458"/>
                    <a:gd name="connsiteX38" fmla="*/ 1505582 w 2218135"/>
                    <a:gd name="connsiteY38" fmla="*/ 1647807 h 3919458"/>
                    <a:gd name="connsiteX39" fmla="*/ 1511801 w 2218135"/>
                    <a:gd name="connsiteY39" fmla="*/ 1520175 h 3919458"/>
                    <a:gd name="connsiteX40" fmla="*/ 1466233 w 2218135"/>
                    <a:gd name="connsiteY40" fmla="*/ 1415460 h 3919458"/>
                    <a:gd name="connsiteX41" fmla="*/ 1512343 w 2218135"/>
                    <a:gd name="connsiteY41" fmla="*/ 837910 h 3919458"/>
                    <a:gd name="connsiteX42" fmla="*/ 1602740 w 2218135"/>
                    <a:gd name="connsiteY42" fmla="*/ 1112578 h 3919458"/>
                    <a:gd name="connsiteX43" fmla="*/ 1564495 w 2218135"/>
                    <a:gd name="connsiteY43" fmla="*/ 1446351 h 3919458"/>
                    <a:gd name="connsiteX44" fmla="*/ 1870454 w 2218135"/>
                    <a:gd name="connsiteY44" fmla="*/ 1745356 h 3919458"/>
                    <a:gd name="connsiteX45" fmla="*/ 1978235 w 2218135"/>
                    <a:gd name="connsiteY45" fmla="*/ 2134759 h 3919458"/>
                    <a:gd name="connsiteX46" fmla="*/ 1814826 w 2218135"/>
                    <a:gd name="connsiteY46" fmla="*/ 2461578 h 3919458"/>
                    <a:gd name="connsiteX47" fmla="*/ 2037341 w 2218135"/>
                    <a:gd name="connsiteY47" fmla="*/ 2600651 h 3919458"/>
                    <a:gd name="connsiteX48" fmla="*/ 2218135 w 2218135"/>
                    <a:gd name="connsiteY48" fmla="*/ 1752310 h 3919458"/>
                    <a:gd name="connsiteX49" fmla="*/ 1787011 w 2218135"/>
                    <a:gd name="connsiteY49" fmla="*/ 1185590 h 3919458"/>
                    <a:gd name="connsiteX50" fmla="*/ 1797441 w 2218135"/>
                    <a:gd name="connsiteY50" fmla="*/ 413740 h 3919458"/>
                    <a:gd name="connsiteX51" fmla="*/ 1860024 w 2218135"/>
                    <a:gd name="connsiteY51" fmla="*/ 90397 h 3919458"/>
                    <a:gd name="connsiteX52" fmla="*/ 1209862 w 2218135"/>
                    <a:gd name="connsiteY52"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969684 w 2218135"/>
                    <a:gd name="connsiteY27" fmla="*/ 2689624 h 3919458"/>
                    <a:gd name="connsiteX28" fmla="*/ 1084696 w 2218135"/>
                    <a:gd name="connsiteY28" fmla="*/ 2565634 h 3919458"/>
                    <a:gd name="connsiteX29" fmla="*/ 1074615 w 2218135"/>
                    <a:gd name="connsiteY29" fmla="*/ 2504120 h 3919458"/>
                    <a:gd name="connsiteX30" fmla="*/ 1164556 w 2218135"/>
                    <a:gd name="connsiteY30" fmla="*/ 2423548 h 3919458"/>
                    <a:gd name="connsiteX31" fmla="*/ 1207653 w 2218135"/>
                    <a:gd name="connsiteY31" fmla="*/ 2346724 h 3919458"/>
                    <a:gd name="connsiteX32" fmla="*/ 1261992 w 2218135"/>
                    <a:gd name="connsiteY32" fmla="*/ 2301753 h 3919458"/>
                    <a:gd name="connsiteX33" fmla="*/ 1297594 w 2218135"/>
                    <a:gd name="connsiteY33" fmla="*/ 2206191 h 3919458"/>
                    <a:gd name="connsiteX34" fmla="*/ 1391282 w 2218135"/>
                    <a:gd name="connsiteY34" fmla="*/ 2163094 h 3919458"/>
                    <a:gd name="connsiteX35" fmla="*/ 1408146 w 2218135"/>
                    <a:gd name="connsiteY35" fmla="*/ 2075027 h 3919458"/>
                    <a:gd name="connsiteX36" fmla="*/ 1484529 w 2218135"/>
                    <a:gd name="connsiteY36" fmla="*/ 1960918 h 3919458"/>
                    <a:gd name="connsiteX37" fmla="*/ 1447495 w 2218135"/>
                    <a:gd name="connsiteY37" fmla="*/ 1857669 h 3919458"/>
                    <a:gd name="connsiteX38" fmla="*/ 1528067 w 2218135"/>
                    <a:gd name="connsiteY38" fmla="*/ 1778971 h 3919458"/>
                    <a:gd name="connsiteX39" fmla="*/ 1505582 w 2218135"/>
                    <a:gd name="connsiteY39" fmla="*/ 1647807 h 3919458"/>
                    <a:gd name="connsiteX40" fmla="*/ 1511801 w 2218135"/>
                    <a:gd name="connsiteY40" fmla="*/ 1520175 h 3919458"/>
                    <a:gd name="connsiteX41" fmla="*/ 1466233 w 2218135"/>
                    <a:gd name="connsiteY41" fmla="*/ 1415460 h 3919458"/>
                    <a:gd name="connsiteX42" fmla="*/ 1512343 w 2218135"/>
                    <a:gd name="connsiteY42" fmla="*/ 837910 h 3919458"/>
                    <a:gd name="connsiteX43" fmla="*/ 1602740 w 2218135"/>
                    <a:gd name="connsiteY43" fmla="*/ 1112578 h 3919458"/>
                    <a:gd name="connsiteX44" fmla="*/ 1564495 w 2218135"/>
                    <a:gd name="connsiteY44" fmla="*/ 1446351 h 3919458"/>
                    <a:gd name="connsiteX45" fmla="*/ 1870454 w 2218135"/>
                    <a:gd name="connsiteY45" fmla="*/ 1745356 h 3919458"/>
                    <a:gd name="connsiteX46" fmla="*/ 1978235 w 2218135"/>
                    <a:gd name="connsiteY46" fmla="*/ 2134759 h 3919458"/>
                    <a:gd name="connsiteX47" fmla="*/ 1814826 w 2218135"/>
                    <a:gd name="connsiteY47" fmla="*/ 2461578 h 3919458"/>
                    <a:gd name="connsiteX48" fmla="*/ 2037341 w 2218135"/>
                    <a:gd name="connsiteY48" fmla="*/ 2600651 h 3919458"/>
                    <a:gd name="connsiteX49" fmla="*/ 2218135 w 2218135"/>
                    <a:gd name="connsiteY49" fmla="*/ 1752310 h 3919458"/>
                    <a:gd name="connsiteX50" fmla="*/ 1787011 w 2218135"/>
                    <a:gd name="connsiteY50" fmla="*/ 1185590 h 3919458"/>
                    <a:gd name="connsiteX51" fmla="*/ 1797441 w 2218135"/>
                    <a:gd name="connsiteY51" fmla="*/ 413740 h 3919458"/>
                    <a:gd name="connsiteX52" fmla="*/ 1860024 w 2218135"/>
                    <a:gd name="connsiteY52" fmla="*/ 90397 h 3919458"/>
                    <a:gd name="connsiteX53" fmla="*/ 1209862 w 2218135"/>
                    <a:gd name="connsiteY53"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969684 w 2218135"/>
                    <a:gd name="connsiteY27" fmla="*/ 2689624 h 3919458"/>
                    <a:gd name="connsiteX28" fmla="*/ 1033392 w 2218135"/>
                    <a:gd name="connsiteY28" fmla="*/ 2652148 h 3919458"/>
                    <a:gd name="connsiteX29" fmla="*/ 1084696 w 2218135"/>
                    <a:gd name="connsiteY29" fmla="*/ 2565634 h 3919458"/>
                    <a:gd name="connsiteX30" fmla="*/ 1074615 w 2218135"/>
                    <a:gd name="connsiteY30" fmla="*/ 2504120 h 3919458"/>
                    <a:gd name="connsiteX31" fmla="*/ 1164556 w 2218135"/>
                    <a:gd name="connsiteY31" fmla="*/ 2423548 h 3919458"/>
                    <a:gd name="connsiteX32" fmla="*/ 1207653 w 2218135"/>
                    <a:gd name="connsiteY32" fmla="*/ 2346724 h 3919458"/>
                    <a:gd name="connsiteX33" fmla="*/ 1261992 w 2218135"/>
                    <a:gd name="connsiteY33" fmla="*/ 2301753 h 3919458"/>
                    <a:gd name="connsiteX34" fmla="*/ 1297594 w 2218135"/>
                    <a:gd name="connsiteY34" fmla="*/ 2206191 h 3919458"/>
                    <a:gd name="connsiteX35" fmla="*/ 1391282 w 2218135"/>
                    <a:gd name="connsiteY35" fmla="*/ 2163094 h 3919458"/>
                    <a:gd name="connsiteX36" fmla="*/ 1408146 w 2218135"/>
                    <a:gd name="connsiteY36" fmla="*/ 2075027 h 3919458"/>
                    <a:gd name="connsiteX37" fmla="*/ 1484529 w 2218135"/>
                    <a:gd name="connsiteY37" fmla="*/ 1960918 h 3919458"/>
                    <a:gd name="connsiteX38" fmla="*/ 1447495 w 2218135"/>
                    <a:gd name="connsiteY38" fmla="*/ 1857669 h 3919458"/>
                    <a:gd name="connsiteX39" fmla="*/ 1528067 w 2218135"/>
                    <a:gd name="connsiteY39" fmla="*/ 1778971 h 3919458"/>
                    <a:gd name="connsiteX40" fmla="*/ 1505582 w 2218135"/>
                    <a:gd name="connsiteY40" fmla="*/ 1647807 h 3919458"/>
                    <a:gd name="connsiteX41" fmla="*/ 1511801 w 2218135"/>
                    <a:gd name="connsiteY41" fmla="*/ 1520175 h 3919458"/>
                    <a:gd name="connsiteX42" fmla="*/ 1466233 w 2218135"/>
                    <a:gd name="connsiteY42" fmla="*/ 1415460 h 3919458"/>
                    <a:gd name="connsiteX43" fmla="*/ 1512343 w 2218135"/>
                    <a:gd name="connsiteY43" fmla="*/ 837910 h 3919458"/>
                    <a:gd name="connsiteX44" fmla="*/ 1602740 w 2218135"/>
                    <a:gd name="connsiteY44" fmla="*/ 1112578 h 3919458"/>
                    <a:gd name="connsiteX45" fmla="*/ 1564495 w 2218135"/>
                    <a:gd name="connsiteY45" fmla="*/ 1446351 h 3919458"/>
                    <a:gd name="connsiteX46" fmla="*/ 1870454 w 2218135"/>
                    <a:gd name="connsiteY46" fmla="*/ 1745356 h 3919458"/>
                    <a:gd name="connsiteX47" fmla="*/ 1978235 w 2218135"/>
                    <a:gd name="connsiteY47" fmla="*/ 2134759 h 3919458"/>
                    <a:gd name="connsiteX48" fmla="*/ 1814826 w 2218135"/>
                    <a:gd name="connsiteY48" fmla="*/ 2461578 h 3919458"/>
                    <a:gd name="connsiteX49" fmla="*/ 2037341 w 2218135"/>
                    <a:gd name="connsiteY49" fmla="*/ 2600651 h 3919458"/>
                    <a:gd name="connsiteX50" fmla="*/ 2218135 w 2218135"/>
                    <a:gd name="connsiteY50" fmla="*/ 1752310 h 3919458"/>
                    <a:gd name="connsiteX51" fmla="*/ 1787011 w 2218135"/>
                    <a:gd name="connsiteY51" fmla="*/ 1185590 h 3919458"/>
                    <a:gd name="connsiteX52" fmla="*/ 1797441 w 2218135"/>
                    <a:gd name="connsiteY52" fmla="*/ 413740 h 3919458"/>
                    <a:gd name="connsiteX53" fmla="*/ 1860024 w 2218135"/>
                    <a:gd name="connsiteY53" fmla="*/ 90397 h 3919458"/>
                    <a:gd name="connsiteX54" fmla="*/ 1209862 w 2218135"/>
                    <a:gd name="connsiteY54"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971558 w 2218135"/>
                    <a:gd name="connsiteY27" fmla="*/ 2751458 h 3919458"/>
                    <a:gd name="connsiteX28" fmla="*/ 969684 w 2218135"/>
                    <a:gd name="connsiteY28" fmla="*/ 2689624 h 3919458"/>
                    <a:gd name="connsiteX29" fmla="*/ 1033392 w 2218135"/>
                    <a:gd name="connsiteY29" fmla="*/ 2652148 h 3919458"/>
                    <a:gd name="connsiteX30" fmla="*/ 1084696 w 2218135"/>
                    <a:gd name="connsiteY30" fmla="*/ 2565634 h 3919458"/>
                    <a:gd name="connsiteX31" fmla="*/ 1074615 w 2218135"/>
                    <a:gd name="connsiteY31" fmla="*/ 2504120 h 3919458"/>
                    <a:gd name="connsiteX32" fmla="*/ 1164556 w 2218135"/>
                    <a:gd name="connsiteY32" fmla="*/ 2423548 h 3919458"/>
                    <a:gd name="connsiteX33" fmla="*/ 1207653 w 2218135"/>
                    <a:gd name="connsiteY33" fmla="*/ 2346724 h 3919458"/>
                    <a:gd name="connsiteX34" fmla="*/ 1261992 w 2218135"/>
                    <a:gd name="connsiteY34" fmla="*/ 2301753 h 3919458"/>
                    <a:gd name="connsiteX35" fmla="*/ 1297594 w 2218135"/>
                    <a:gd name="connsiteY35" fmla="*/ 2206191 h 3919458"/>
                    <a:gd name="connsiteX36" fmla="*/ 1391282 w 2218135"/>
                    <a:gd name="connsiteY36" fmla="*/ 2163094 h 3919458"/>
                    <a:gd name="connsiteX37" fmla="*/ 1408146 w 2218135"/>
                    <a:gd name="connsiteY37" fmla="*/ 2075027 h 3919458"/>
                    <a:gd name="connsiteX38" fmla="*/ 1484529 w 2218135"/>
                    <a:gd name="connsiteY38" fmla="*/ 1960918 h 3919458"/>
                    <a:gd name="connsiteX39" fmla="*/ 1447495 w 2218135"/>
                    <a:gd name="connsiteY39" fmla="*/ 1857669 h 3919458"/>
                    <a:gd name="connsiteX40" fmla="*/ 1528067 w 2218135"/>
                    <a:gd name="connsiteY40" fmla="*/ 1778971 h 3919458"/>
                    <a:gd name="connsiteX41" fmla="*/ 1505582 w 2218135"/>
                    <a:gd name="connsiteY41" fmla="*/ 1647807 h 3919458"/>
                    <a:gd name="connsiteX42" fmla="*/ 1511801 w 2218135"/>
                    <a:gd name="connsiteY42" fmla="*/ 1520175 h 3919458"/>
                    <a:gd name="connsiteX43" fmla="*/ 1466233 w 2218135"/>
                    <a:gd name="connsiteY43" fmla="*/ 1415460 h 3919458"/>
                    <a:gd name="connsiteX44" fmla="*/ 1512343 w 2218135"/>
                    <a:gd name="connsiteY44" fmla="*/ 837910 h 3919458"/>
                    <a:gd name="connsiteX45" fmla="*/ 1602740 w 2218135"/>
                    <a:gd name="connsiteY45" fmla="*/ 1112578 h 3919458"/>
                    <a:gd name="connsiteX46" fmla="*/ 1564495 w 2218135"/>
                    <a:gd name="connsiteY46" fmla="*/ 1446351 h 3919458"/>
                    <a:gd name="connsiteX47" fmla="*/ 1870454 w 2218135"/>
                    <a:gd name="connsiteY47" fmla="*/ 1745356 h 3919458"/>
                    <a:gd name="connsiteX48" fmla="*/ 1978235 w 2218135"/>
                    <a:gd name="connsiteY48" fmla="*/ 2134759 h 3919458"/>
                    <a:gd name="connsiteX49" fmla="*/ 1814826 w 2218135"/>
                    <a:gd name="connsiteY49" fmla="*/ 2461578 h 3919458"/>
                    <a:gd name="connsiteX50" fmla="*/ 2037341 w 2218135"/>
                    <a:gd name="connsiteY50" fmla="*/ 2600651 h 3919458"/>
                    <a:gd name="connsiteX51" fmla="*/ 2218135 w 2218135"/>
                    <a:gd name="connsiteY51" fmla="*/ 1752310 h 3919458"/>
                    <a:gd name="connsiteX52" fmla="*/ 1787011 w 2218135"/>
                    <a:gd name="connsiteY52" fmla="*/ 1185590 h 3919458"/>
                    <a:gd name="connsiteX53" fmla="*/ 1797441 w 2218135"/>
                    <a:gd name="connsiteY53" fmla="*/ 413740 h 3919458"/>
                    <a:gd name="connsiteX54" fmla="*/ 1860024 w 2218135"/>
                    <a:gd name="connsiteY54" fmla="*/ 90397 h 3919458"/>
                    <a:gd name="connsiteX55" fmla="*/ 1209862 w 2218135"/>
                    <a:gd name="connsiteY55"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930335 w 2218135"/>
                    <a:gd name="connsiteY27" fmla="*/ 2805797 h 3919458"/>
                    <a:gd name="connsiteX28" fmla="*/ 971558 w 2218135"/>
                    <a:gd name="connsiteY28" fmla="*/ 2751458 h 3919458"/>
                    <a:gd name="connsiteX29" fmla="*/ 969684 w 2218135"/>
                    <a:gd name="connsiteY29" fmla="*/ 2689624 h 3919458"/>
                    <a:gd name="connsiteX30" fmla="*/ 1033392 w 2218135"/>
                    <a:gd name="connsiteY30" fmla="*/ 2652148 h 3919458"/>
                    <a:gd name="connsiteX31" fmla="*/ 1084696 w 2218135"/>
                    <a:gd name="connsiteY31" fmla="*/ 2565634 h 3919458"/>
                    <a:gd name="connsiteX32" fmla="*/ 1074615 w 2218135"/>
                    <a:gd name="connsiteY32" fmla="*/ 2504120 h 3919458"/>
                    <a:gd name="connsiteX33" fmla="*/ 1164556 w 2218135"/>
                    <a:gd name="connsiteY33" fmla="*/ 2423548 h 3919458"/>
                    <a:gd name="connsiteX34" fmla="*/ 1207653 w 2218135"/>
                    <a:gd name="connsiteY34" fmla="*/ 2346724 h 3919458"/>
                    <a:gd name="connsiteX35" fmla="*/ 1261992 w 2218135"/>
                    <a:gd name="connsiteY35" fmla="*/ 2301753 h 3919458"/>
                    <a:gd name="connsiteX36" fmla="*/ 1297594 w 2218135"/>
                    <a:gd name="connsiteY36" fmla="*/ 2206191 h 3919458"/>
                    <a:gd name="connsiteX37" fmla="*/ 1391282 w 2218135"/>
                    <a:gd name="connsiteY37" fmla="*/ 2163094 h 3919458"/>
                    <a:gd name="connsiteX38" fmla="*/ 1408146 w 2218135"/>
                    <a:gd name="connsiteY38" fmla="*/ 2075027 h 3919458"/>
                    <a:gd name="connsiteX39" fmla="*/ 1484529 w 2218135"/>
                    <a:gd name="connsiteY39" fmla="*/ 1960918 h 3919458"/>
                    <a:gd name="connsiteX40" fmla="*/ 1447495 w 2218135"/>
                    <a:gd name="connsiteY40" fmla="*/ 1857669 h 3919458"/>
                    <a:gd name="connsiteX41" fmla="*/ 1528067 w 2218135"/>
                    <a:gd name="connsiteY41" fmla="*/ 1778971 h 3919458"/>
                    <a:gd name="connsiteX42" fmla="*/ 1505582 w 2218135"/>
                    <a:gd name="connsiteY42" fmla="*/ 1647807 h 3919458"/>
                    <a:gd name="connsiteX43" fmla="*/ 1511801 w 2218135"/>
                    <a:gd name="connsiteY43" fmla="*/ 1520175 h 3919458"/>
                    <a:gd name="connsiteX44" fmla="*/ 1466233 w 2218135"/>
                    <a:gd name="connsiteY44" fmla="*/ 1415460 h 3919458"/>
                    <a:gd name="connsiteX45" fmla="*/ 1512343 w 2218135"/>
                    <a:gd name="connsiteY45" fmla="*/ 837910 h 3919458"/>
                    <a:gd name="connsiteX46" fmla="*/ 1602740 w 2218135"/>
                    <a:gd name="connsiteY46" fmla="*/ 1112578 h 3919458"/>
                    <a:gd name="connsiteX47" fmla="*/ 1564495 w 2218135"/>
                    <a:gd name="connsiteY47" fmla="*/ 1446351 h 3919458"/>
                    <a:gd name="connsiteX48" fmla="*/ 1870454 w 2218135"/>
                    <a:gd name="connsiteY48" fmla="*/ 1745356 h 3919458"/>
                    <a:gd name="connsiteX49" fmla="*/ 1978235 w 2218135"/>
                    <a:gd name="connsiteY49" fmla="*/ 2134759 h 3919458"/>
                    <a:gd name="connsiteX50" fmla="*/ 1814826 w 2218135"/>
                    <a:gd name="connsiteY50" fmla="*/ 2461578 h 3919458"/>
                    <a:gd name="connsiteX51" fmla="*/ 2037341 w 2218135"/>
                    <a:gd name="connsiteY51" fmla="*/ 2600651 h 3919458"/>
                    <a:gd name="connsiteX52" fmla="*/ 2218135 w 2218135"/>
                    <a:gd name="connsiteY52" fmla="*/ 1752310 h 3919458"/>
                    <a:gd name="connsiteX53" fmla="*/ 1787011 w 2218135"/>
                    <a:gd name="connsiteY53" fmla="*/ 1185590 h 3919458"/>
                    <a:gd name="connsiteX54" fmla="*/ 1797441 w 2218135"/>
                    <a:gd name="connsiteY54" fmla="*/ 413740 h 3919458"/>
                    <a:gd name="connsiteX55" fmla="*/ 1860024 w 2218135"/>
                    <a:gd name="connsiteY55" fmla="*/ 90397 h 3919458"/>
                    <a:gd name="connsiteX56" fmla="*/ 1209862 w 2218135"/>
                    <a:gd name="connsiteY56"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941577 w 2218135"/>
                    <a:gd name="connsiteY27" fmla="*/ 2858263 h 3919458"/>
                    <a:gd name="connsiteX28" fmla="*/ 930335 w 2218135"/>
                    <a:gd name="connsiteY28" fmla="*/ 2805797 h 3919458"/>
                    <a:gd name="connsiteX29" fmla="*/ 971558 w 2218135"/>
                    <a:gd name="connsiteY29" fmla="*/ 2751458 h 3919458"/>
                    <a:gd name="connsiteX30" fmla="*/ 969684 w 2218135"/>
                    <a:gd name="connsiteY30" fmla="*/ 2689624 h 3919458"/>
                    <a:gd name="connsiteX31" fmla="*/ 1033392 w 2218135"/>
                    <a:gd name="connsiteY31" fmla="*/ 2652148 h 3919458"/>
                    <a:gd name="connsiteX32" fmla="*/ 1084696 w 2218135"/>
                    <a:gd name="connsiteY32" fmla="*/ 2565634 h 3919458"/>
                    <a:gd name="connsiteX33" fmla="*/ 1074615 w 2218135"/>
                    <a:gd name="connsiteY33" fmla="*/ 2504120 h 3919458"/>
                    <a:gd name="connsiteX34" fmla="*/ 1164556 w 2218135"/>
                    <a:gd name="connsiteY34" fmla="*/ 2423548 h 3919458"/>
                    <a:gd name="connsiteX35" fmla="*/ 1207653 w 2218135"/>
                    <a:gd name="connsiteY35" fmla="*/ 2346724 h 3919458"/>
                    <a:gd name="connsiteX36" fmla="*/ 1261992 w 2218135"/>
                    <a:gd name="connsiteY36" fmla="*/ 2301753 h 3919458"/>
                    <a:gd name="connsiteX37" fmla="*/ 1297594 w 2218135"/>
                    <a:gd name="connsiteY37" fmla="*/ 2206191 h 3919458"/>
                    <a:gd name="connsiteX38" fmla="*/ 1391282 w 2218135"/>
                    <a:gd name="connsiteY38" fmla="*/ 2163094 h 3919458"/>
                    <a:gd name="connsiteX39" fmla="*/ 1408146 w 2218135"/>
                    <a:gd name="connsiteY39" fmla="*/ 2075027 h 3919458"/>
                    <a:gd name="connsiteX40" fmla="*/ 1484529 w 2218135"/>
                    <a:gd name="connsiteY40" fmla="*/ 1960918 h 3919458"/>
                    <a:gd name="connsiteX41" fmla="*/ 1447495 w 2218135"/>
                    <a:gd name="connsiteY41" fmla="*/ 1857669 h 3919458"/>
                    <a:gd name="connsiteX42" fmla="*/ 1528067 w 2218135"/>
                    <a:gd name="connsiteY42" fmla="*/ 1778971 h 3919458"/>
                    <a:gd name="connsiteX43" fmla="*/ 1505582 w 2218135"/>
                    <a:gd name="connsiteY43" fmla="*/ 1647807 h 3919458"/>
                    <a:gd name="connsiteX44" fmla="*/ 1511801 w 2218135"/>
                    <a:gd name="connsiteY44" fmla="*/ 1520175 h 3919458"/>
                    <a:gd name="connsiteX45" fmla="*/ 1466233 w 2218135"/>
                    <a:gd name="connsiteY45" fmla="*/ 1415460 h 3919458"/>
                    <a:gd name="connsiteX46" fmla="*/ 1512343 w 2218135"/>
                    <a:gd name="connsiteY46" fmla="*/ 837910 h 3919458"/>
                    <a:gd name="connsiteX47" fmla="*/ 1602740 w 2218135"/>
                    <a:gd name="connsiteY47" fmla="*/ 1112578 h 3919458"/>
                    <a:gd name="connsiteX48" fmla="*/ 1564495 w 2218135"/>
                    <a:gd name="connsiteY48" fmla="*/ 1446351 h 3919458"/>
                    <a:gd name="connsiteX49" fmla="*/ 1870454 w 2218135"/>
                    <a:gd name="connsiteY49" fmla="*/ 1745356 h 3919458"/>
                    <a:gd name="connsiteX50" fmla="*/ 1978235 w 2218135"/>
                    <a:gd name="connsiteY50" fmla="*/ 2134759 h 3919458"/>
                    <a:gd name="connsiteX51" fmla="*/ 1814826 w 2218135"/>
                    <a:gd name="connsiteY51" fmla="*/ 2461578 h 3919458"/>
                    <a:gd name="connsiteX52" fmla="*/ 2037341 w 2218135"/>
                    <a:gd name="connsiteY52" fmla="*/ 2600651 h 3919458"/>
                    <a:gd name="connsiteX53" fmla="*/ 2218135 w 2218135"/>
                    <a:gd name="connsiteY53" fmla="*/ 1752310 h 3919458"/>
                    <a:gd name="connsiteX54" fmla="*/ 1787011 w 2218135"/>
                    <a:gd name="connsiteY54" fmla="*/ 1185590 h 3919458"/>
                    <a:gd name="connsiteX55" fmla="*/ 1797441 w 2218135"/>
                    <a:gd name="connsiteY55" fmla="*/ 413740 h 3919458"/>
                    <a:gd name="connsiteX56" fmla="*/ 1860024 w 2218135"/>
                    <a:gd name="connsiteY56" fmla="*/ 90397 h 3919458"/>
                    <a:gd name="connsiteX57" fmla="*/ 1209862 w 2218135"/>
                    <a:gd name="connsiteY57"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902228 w 2218135"/>
                    <a:gd name="connsiteY27" fmla="*/ 2916350 h 3919458"/>
                    <a:gd name="connsiteX28" fmla="*/ 941577 w 2218135"/>
                    <a:gd name="connsiteY28" fmla="*/ 2858263 h 3919458"/>
                    <a:gd name="connsiteX29" fmla="*/ 930335 w 2218135"/>
                    <a:gd name="connsiteY29" fmla="*/ 2805797 h 3919458"/>
                    <a:gd name="connsiteX30" fmla="*/ 971558 w 2218135"/>
                    <a:gd name="connsiteY30" fmla="*/ 2751458 h 3919458"/>
                    <a:gd name="connsiteX31" fmla="*/ 969684 w 2218135"/>
                    <a:gd name="connsiteY31" fmla="*/ 2689624 h 3919458"/>
                    <a:gd name="connsiteX32" fmla="*/ 1033392 w 2218135"/>
                    <a:gd name="connsiteY32" fmla="*/ 2652148 h 3919458"/>
                    <a:gd name="connsiteX33" fmla="*/ 1084696 w 2218135"/>
                    <a:gd name="connsiteY33" fmla="*/ 2565634 h 3919458"/>
                    <a:gd name="connsiteX34" fmla="*/ 1074615 w 2218135"/>
                    <a:gd name="connsiteY34" fmla="*/ 2504120 h 3919458"/>
                    <a:gd name="connsiteX35" fmla="*/ 1164556 w 2218135"/>
                    <a:gd name="connsiteY35" fmla="*/ 2423548 h 3919458"/>
                    <a:gd name="connsiteX36" fmla="*/ 1207653 w 2218135"/>
                    <a:gd name="connsiteY36" fmla="*/ 2346724 h 3919458"/>
                    <a:gd name="connsiteX37" fmla="*/ 1261992 w 2218135"/>
                    <a:gd name="connsiteY37" fmla="*/ 2301753 h 3919458"/>
                    <a:gd name="connsiteX38" fmla="*/ 1297594 w 2218135"/>
                    <a:gd name="connsiteY38" fmla="*/ 2206191 h 3919458"/>
                    <a:gd name="connsiteX39" fmla="*/ 1391282 w 2218135"/>
                    <a:gd name="connsiteY39" fmla="*/ 2163094 h 3919458"/>
                    <a:gd name="connsiteX40" fmla="*/ 1408146 w 2218135"/>
                    <a:gd name="connsiteY40" fmla="*/ 2075027 h 3919458"/>
                    <a:gd name="connsiteX41" fmla="*/ 1484529 w 2218135"/>
                    <a:gd name="connsiteY41" fmla="*/ 1960918 h 3919458"/>
                    <a:gd name="connsiteX42" fmla="*/ 1447495 w 2218135"/>
                    <a:gd name="connsiteY42" fmla="*/ 1857669 h 3919458"/>
                    <a:gd name="connsiteX43" fmla="*/ 1528067 w 2218135"/>
                    <a:gd name="connsiteY43" fmla="*/ 1778971 h 3919458"/>
                    <a:gd name="connsiteX44" fmla="*/ 1505582 w 2218135"/>
                    <a:gd name="connsiteY44" fmla="*/ 1647807 h 3919458"/>
                    <a:gd name="connsiteX45" fmla="*/ 1511801 w 2218135"/>
                    <a:gd name="connsiteY45" fmla="*/ 1520175 h 3919458"/>
                    <a:gd name="connsiteX46" fmla="*/ 1466233 w 2218135"/>
                    <a:gd name="connsiteY46" fmla="*/ 1415460 h 3919458"/>
                    <a:gd name="connsiteX47" fmla="*/ 1512343 w 2218135"/>
                    <a:gd name="connsiteY47" fmla="*/ 837910 h 3919458"/>
                    <a:gd name="connsiteX48" fmla="*/ 1602740 w 2218135"/>
                    <a:gd name="connsiteY48" fmla="*/ 1112578 h 3919458"/>
                    <a:gd name="connsiteX49" fmla="*/ 1564495 w 2218135"/>
                    <a:gd name="connsiteY49" fmla="*/ 1446351 h 3919458"/>
                    <a:gd name="connsiteX50" fmla="*/ 1870454 w 2218135"/>
                    <a:gd name="connsiteY50" fmla="*/ 1745356 h 3919458"/>
                    <a:gd name="connsiteX51" fmla="*/ 1978235 w 2218135"/>
                    <a:gd name="connsiteY51" fmla="*/ 2134759 h 3919458"/>
                    <a:gd name="connsiteX52" fmla="*/ 1814826 w 2218135"/>
                    <a:gd name="connsiteY52" fmla="*/ 2461578 h 3919458"/>
                    <a:gd name="connsiteX53" fmla="*/ 2037341 w 2218135"/>
                    <a:gd name="connsiteY53" fmla="*/ 2600651 h 3919458"/>
                    <a:gd name="connsiteX54" fmla="*/ 2218135 w 2218135"/>
                    <a:gd name="connsiteY54" fmla="*/ 1752310 h 3919458"/>
                    <a:gd name="connsiteX55" fmla="*/ 1787011 w 2218135"/>
                    <a:gd name="connsiteY55" fmla="*/ 1185590 h 3919458"/>
                    <a:gd name="connsiteX56" fmla="*/ 1797441 w 2218135"/>
                    <a:gd name="connsiteY56" fmla="*/ 413740 h 3919458"/>
                    <a:gd name="connsiteX57" fmla="*/ 1860024 w 2218135"/>
                    <a:gd name="connsiteY57" fmla="*/ 90397 h 3919458"/>
                    <a:gd name="connsiteX58" fmla="*/ 1209862 w 2218135"/>
                    <a:gd name="connsiteY58"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911597 w 2218135"/>
                    <a:gd name="connsiteY27" fmla="*/ 3122465 h 3919458"/>
                    <a:gd name="connsiteX28" fmla="*/ 902228 w 2218135"/>
                    <a:gd name="connsiteY28" fmla="*/ 2916350 h 3919458"/>
                    <a:gd name="connsiteX29" fmla="*/ 941577 w 2218135"/>
                    <a:gd name="connsiteY29" fmla="*/ 2858263 h 3919458"/>
                    <a:gd name="connsiteX30" fmla="*/ 930335 w 2218135"/>
                    <a:gd name="connsiteY30" fmla="*/ 2805797 h 3919458"/>
                    <a:gd name="connsiteX31" fmla="*/ 971558 w 2218135"/>
                    <a:gd name="connsiteY31" fmla="*/ 2751458 h 3919458"/>
                    <a:gd name="connsiteX32" fmla="*/ 969684 w 2218135"/>
                    <a:gd name="connsiteY32" fmla="*/ 2689624 h 3919458"/>
                    <a:gd name="connsiteX33" fmla="*/ 1033392 w 2218135"/>
                    <a:gd name="connsiteY33" fmla="*/ 2652148 h 3919458"/>
                    <a:gd name="connsiteX34" fmla="*/ 1084696 w 2218135"/>
                    <a:gd name="connsiteY34" fmla="*/ 2565634 h 3919458"/>
                    <a:gd name="connsiteX35" fmla="*/ 1074615 w 2218135"/>
                    <a:gd name="connsiteY35" fmla="*/ 2504120 h 3919458"/>
                    <a:gd name="connsiteX36" fmla="*/ 1164556 w 2218135"/>
                    <a:gd name="connsiteY36" fmla="*/ 2423548 h 3919458"/>
                    <a:gd name="connsiteX37" fmla="*/ 1207653 w 2218135"/>
                    <a:gd name="connsiteY37" fmla="*/ 2346724 h 3919458"/>
                    <a:gd name="connsiteX38" fmla="*/ 1261992 w 2218135"/>
                    <a:gd name="connsiteY38" fmla="*/ 2301753 h 3919458"/>
                    <a:gd name="connsiteX39" fmla="*/ 1297594 w 2218135"/>
                    <a:gd name="connsiteY39" fmla="*/ 2206191 h 3919458"/>
                    <a:gd name="connsiteX40" fmla="*/ 1391282 w 2218135"/>
                    <a:gd name="connsiteY40" fmla="*/ 2163094 h 3919458"/>
                    <a:gd name="connsiteX41" fmla="*/ 1408146 w 2218135"/>
                    <a:gd name="connsiteY41" fmla="*/ 2075027 h 3919458"/>
                    <a:gd name="connsiteX42" fmla="*/ 1484529 w 2218135"/>
                    <a:gd name="connsiteY42" fmla="*/ 1960918 h 3919458"/>
                    <a:gd name="connsiteX43" fmla="*/ 1447495 w 2218135"/>
                    <a:gd name="connsiteY43" fmla="*/ 1857669 h 3919458"/>
                    <a:gd name="connsiteX44" fmla="*/ 1528067 w 2218135"/>
                    <a:gd name="connsiteY44" fmla="*/ 1778971 h 3919458"/>
                    <a:gd name="connsiteX45" fmla="*/ 1505582 w 2218135"/>
                    <a:gd name="connsiteY45" fmla="*/ 1647807 h 3919458"/>
                    <a:gd name="connsiteX46" fmla="*/ 1511801 w 2218135"/>
                    <a:gd name="connsiteY46" fmla="*/ 1520175 h 3919458"/>
                    <a:gd name="connsiteX47" fmla="*/ 1466233 w 2218135"/>
                    <a:gd name="connsiteY47" fmla="*/ 1415460 h 3919458"/>
                    <a:gd name="connsiteX48" fmla="*/ 1512343 w 2218135"/>
                    <a:gd name="connsiteY48" fmla="*/ 837910 h 3919458"/>
                    <a:gd name="connsiteX49" fmla="*/ 1602740 w 2218135"/>
                    <a:gd name="connsiteY49" fmla="*/ 1112578 h 3919458"/>
                    <a:gd name="connsiteX50" fmla="*/ 1564495 w 2218135"/>
                    <a:gd name="connsiteY50" fmla="*/ 1446351 h 3919458"/>
                    <a:gd name="connsiteX51" fmla="*/ 1870454 w 2218135"/>
                    <a:gd name="connsiteY51" fmla="*/ 1745356 h 3919458"/>
                    <a:gd name="connsiteX52" fmla="*/ 1978235 w 2218135"/>
                    <a:gd name="connsiteY52" fmla="*/ 2134759 h 3919458"/>
                    <a:gd name="connsiteX53" fmla="*/ 1814826 w 2218135"/>
                    <a:gd name="connsiteY53" fmla="*/ 2461578 h 3919458"/>
                    <a:gd name="connsiteX54" fmla="*/ 2037341 w 2218135"/>
                    <a:gd name="connsiteY54" fmla="*/ 2600651 h 3919458"/>
                    <a:gd name="connsiteX55" fmla="*/ 2218135 w 2218135"/>
                    <a:gd name="connsiteY55" fmla="*/ 1752310 h 3919458"/>
                    <a:gd name="connsiteX56" fmla="*/ 1787011 w 2218135"/>
                    <a:gd name="connsiteY56" fmla="*/ 1185590 h 3919458"/>
                    <a:gd name="connsiteX57" fmla="*/ 1797441 w 2218135"/>
                    <a:gd name="connsiteY57" fmla="*/ 413740 h 3919458"/>
                    <a:gd name="connsiteX58" fmla="*/ 1860024 w 2218135"/>
                    <a:gd name="connsiteY58" fmla="*/ 90397 h 3919458"/>
                    <a:gd name="connsiteX59" fmla="*/ 1209862 w 2218135"/>
                    <a:gd name="connsiteY59"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911597 w 2218135"/>
                    <a:gd name="connsiteY27" fmla="*/ 3122465 h 3919458"/>
                    <a:gd name="connsiteX28" fmla="*/ 877869 w 2218135"/>
                    <a:gd name="connsiteY28" fmla="*/ 3062504 h 3919458"/>
                    <a:gd name="connsiteX29" fmla="*/ 902228 w 2218135"/>
                    <a:gd name="connsiteY29" fmla="*/ 2916350 h 3919458"/>
                    <a:gd name="connsiteX30" fmla="*/ 941577 w 2218135"/>
                    <a:gd name="connsiteY30" fmla="*/ 2858263 h 3919458"/>
                    <a:gd name="connsiteX31" fmla="*/ 930335 w 2218135"/>
                    <a:gd name="connsiteY31" fmla="*/ 2805797 h 3919458"/>
                    <a:gd name="connsiteX32" fmla="*/ 971558 w 2218135"/>
                    <a:gd name="connsiteY32" fmla="*/ 2751458 h 3919458"/>
                    <a:gd name="connsiteX33" fmla="*/ 969684 w 2218135"/>
                    <a:gd name="connsiteY33" fmla="*/ 2689624 h 3919458"/>
                    <a:gd name="connsiteX34" fmla="*/ 1033392 w 2218135"/>
                    <a:gd name="connsiteY34" fmla="*/ 2652148 h 3919458"/>
                    <a:gd name="connsiteX35" fmla="*/ 1084696 w 2218135"/>
                    <a:gd name="connsiteY35" fmla="*/ 2565634 h 3919458"/>
                    <a:gd name="connsiteX36" fmla="*/ 1074615 w 2218135"/>
                    <a:gd name="connsiteY36" fmla="*/ 2504120 h 3919458"/>
                    <a:gd name="connsiteX37" fmla="*/ 1164556 w 2218135"/>
                    <a:gd name="connsiteY37" fmla="*/ 2423548 h 3919458"/>
                    <a:gd name="connsiteX38" fmla="*/ 1207653 w 2218135"/>
                    <a:gd name="connsiteY38" fmla="*/ 2346724 h 3919458"/>
                    <a:gd name="connsiteX39" fmla="*/ 1261992 w 2218135"/>
                    <a:gd name="connsiteY39" fmla="*/ 2301753 h 3919458"/>
                    <a:gd name="connsiteX40" fmla="*/ 1297594 w 2218135"/>
                    <a:gd name="connsiteY40" fmla="*/ 2206191 h 3919458"/>
                    <a:gd name="connsiteX41" fmla="*/ 1391282 w 2218135"/>
                    <a:gd name="connsiteY41" fmla="*/ 2163094 h 3919458"/>
                    <a:gd name="connsiteX42" fmla="*/ 1408146 w 2218135"/>
                    <a:gd name="connsiteY42" fmla="*/ 2075027 h 3919458"/>
                    <a:gd name="connsiteX43" fmla="*/ 1484529 w 2218135"/>
                    <a:gd name="connsiteY43" fmla="*/ 1960918 h 3919458"/>
                    <a:gd name="connsiteX44" fmla="*/ 1447495 w 2218135"/>
                    <a:gd name="connsiteY44" fmla="*/ 1857669 h 3919458"/>
                    <a:gd name="connsiteX45" fmla="*/ 1528067 w 2218135"/>
                    <a:gd name="connsiteY45" fmla="*/ 1778971 h 3919458"/>
                    <a:gd name="connsiteX46" fmla="*/ 1505582 w 2218135"/>
                    <a:gd name="connsiteY46" fmla="*/ 1647807 h 3919458"/>
                    <a:gd name="connsiteX47" fmla="*/ 1511801 w 2218135"/>
                    <a:gd name="connsiteY47" fmla="*/ 1520175 h 3919458"/>
                    <a:gd name="connsiteX48" fmla="*/ 1466233 w 2218135"/>
                    <a:gd name="connsiteY48" fmla="*/ 1415460 h 3919458"/>
                    <a:gd name="connsiteX49" fmla="*/ 1512343 w 2218135"/>
                    <a:gd name="connsiteY49" fmla="*/ 837910 h 3919458"/>
                    <a:gd name="connsiteX50" fmla="*/ 1602740 w 2218135"/>
                    <a:gd name="connsiteY50" fmla="*/ 1112578 h 3919458"/>
                    <a:gd name="connsiteX51" fmla="*/ 1564495 w 2218135"/>
                    <a:gd name="connsiteY51" fmla="*/ 1446351 h 3919458"/>
                    <a:gd name="connsiteX52" fmla="*/ 1870454 w 2218135"/>
                    <a:gd name="connsiteY52" fmla="*/ 1745356 h 3919458"/>
                    <a:gd name="connsiteX53" fmla="*/ 1978235 w 2218135"/>
                    <a:gd name="connsiteY53" fmla="*/ 2134759 h 3919458"/>
                    <a:gd name="connsiteX54" fmla="*/ 1814826 w 2218135"/>
                    <a:gd name="connsiteY54" fmla="*/ 2461578 h 3919458"/>
                    <a:gd name="connsiteX55" fmla="*/ 2037341 w 2218135"/>
                    <a:gd name="connsiteY55" fmla="*/ 2600651 h 3919458"/>
                    <a:gd name="connsiteX56" fmla="*/ 2218135 w 2218135"/>
                    <a:gd name="connsiteY56" fmla="*/ 1752310 h 3919458"/>
                    <a:gd name="connsiteX57" fmla="*/ 1787011 w 2218135"/>
                    <a:gd name="connsiteY57" fmla="*/ 1185590 h 3919458"/>
                    <a:gd name="connsiteX58" fmla="*/ 1797441 w 2218135"/>
                    <a:gd name="connsiteY58" fmla="*/ 413740 h 3919458"/>
                    <a:gd name="connsiteX59" fmla="*/ 1860024 w 2218135"/>
                    <a:gd name="connsiteY59" fmla="*/ 90397 h 3919458"/>
                    <a:gd name="connsiteX60" fmla="*/ 1209862 w 2218135"/>
                    <a:gd name="connsiteY60"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911597 w 2218135"/>
                    <a:gd name="connsiteY27" fmla="*/ 3122465 h 3919458"/>
                    <a:gd name="connsiteX28" fmla="*/ 877869 w 2218135"/>
                    <a:gd name="connsiteY28" fmla="*/ 3062504 h 3919458"/>
                    <a:gd name="connsiteX29" fmla="*/ 917218 w 2218135"/>
                    <a:gd name="connsiteY29" fmla="*/ 3000669 h 3919458"/>
                    <a:gd name="connsiteX30" fmla="*/ 902228 w 2218135"/>
                    <a:gd name="connsiteY30" fmla="*/ 2916350 h 3919458"/>
                    <a:gd name="connsiteX31" fmla="*/ 941577 w 2218135"/>
                    <a:gd name="connsiteY31" fmla="*/ 2858263 h 3919458"/>
                    <a:gd name="connsiteX32" fmla="*/ 930335 w 2218135"/>
                    <a:gd name="connsiteY32" fmla="*/ 2805797 h 3919458"/>
                    <a:gd name="connsiteX33" fmla="*/ 971558 w 2218135"/>
                    <a:gd name="connsiteY33" fmla="*/ 2751458 h 3919458"/>
                    <a:gd name="connsiteX34" fmla="*/ 969684 w 2218135"/>
                    <a:gd name="connsiteY34" fmla="*/ 2689624 h 3919458"/>
                    <a:gd name="connsiteX35" fmla="*/ 1033392 w 2218135"/>
                    <a:gd name="connsiteY35" fmla="*/ 2652148 h 3919458"/>
                    <a:gd name="connsiteX36" fmla="*/ 1084696 w 2218135"/>
                    <a:gd name="connsiteY36" fmla="*/ 2565634 h 3919458"/>
                    <a:gd name="connsiteX37" fmla="*/ 1074615 w 2218135"/>
                    <a:gd name="connsiteY37" fmla="*/ 2504120 h 3919458"/>
                    <a:gd name="connsiteX38" fmla="*/ 1164556 w 2218135"/>
                    <a:gd name="connsiteY38" fmla="*/ 2423548 h 3919458"/>
                    <a:gd name="connsiteX39" fmla="*/ 1207653 w 2218135"/>
                    <a:gd name="connsiteY39" fmla="*/ 2346724 h 3919458"/>
                    <a:gd name="connsiteX40" fmla="*/ 1261992 w 2218135"/>
                    <a:gd name="connsiteY40" fmla="*/ 2301753 h 3919458"/>
                    <a:gd name="connsiteX41" fmla="*/ 1297594 w 2218135"/>
                    <a:gd name="connsiteY41" fmla="*/ 2206191 h 3919458"/>
                    <a:gd name="connsiteX42" fmla="*/ 1391282 w 2218135"/>
                    <a:gd name="connsiteY42" fmla="*/ 2163094 h 3919458"/>
                    <a:gd name="connsiteX43" fmla="*/ 1408146 w 2218135"/>
                    <a:gd name="connsiteY43" fmla="*/ 2075027 h 3919458"/>
                    <a:gd name="connsiteX44" fmla="*/ 1484529 w 2218135"/>
                    <a:gd name="connsiteY44" fmla="*/ 1960918 h 3919458"/>
                    <a:gd name="connsiteX45" fmla="*/ 1447495 w 2218135"/>
                    <a:gd name="connsiteY45" fmla="*/ 1857669 h 3919458"/>
                    <a:gd name="connsiteX46" fmla="*/ 1528067 w 2218135"/>
                    <a:gd name="connsiteY46" fmla="*/ 1778971 h 3919458"/>
                    <a:gd name="connsiteX47" fmla="*/ 1505582 w 2218135"/>
                    <a:gd name="connsiteY47" fmla="*/ 1647807 h 3919458"/>
                    <a:gd name="connsiteX48" fmla="*/ 1511801 w 2218135"/>
                    <a:gd name="connsiteY48" fmla="*/ 1520175 h 3919458"/>
                    <a:gd name="connsiteX49" fmla="*/ 1466233 w 2218135"/>
                    <a:gd name="connsiteY49" fmla="*/ 1415460 h 3919458"/>
                    <a:gd name="connsiteX50" fmla="*/ 1512343 w 2218135"/>
                    <a:gd name="connsiteY50" fmla="*/ 837910 h 3919458"/>
                    <a:gd name="connsiteX51" fmla="*/ 1602740 w 2218135"/>
                    <a:gd name="connsiteY51" fmla="*/ 1112578 h 3919458"/>
                    <a:gd name="connsiteX52" fmla="*/ 1564495 w 2218135"/>
                    <a:gd name="connsiteY52" fmla="*/ 1446351 h 3919458"/>
                    <a:gd name="connsiteX53" fmla="*/ 1870454 w 2218135"/>
                    <a:gd name="connsiteY53" fmla="*/ 1745356 h 3919458"/>
                    <a:gd name="connsiteX54" fmla="*/ 1978235 w 2218135"/>
                    <a:gd name="connsiteY54" fmla="*/ 2134759 h 3919458"/>
                    <a:gd name="connsiteX55" fmla="*/ 1814826 w 2218135"/>
                    <a:gd name="connsiteY55" fmla="*/ 2461578 h 3919458"/>
                    <a:gd name="connsiteX56" fmla="*/ 2037341 w 2218135"/>
                    <a:gd name="connsiteY56" fmla="*/ 2600651 h 3919458"/>
                    <a:gd name="connsiteX57" fmla="*/ 2218135 w 2218135"/>
                    <a:gd name="connsiteY57" fmla="*/ 1752310 h 3919458"/>
                    <a:gd name="connsiteX58" fmla="*/ 1787011 w 2218135"/>
                    <a:gd name="connsiteY58" fmla="*/ 1185590 h 3919458"/>
                    <a:gd name="connsiteX59" fmla="*/ 1797441 w 2218135"/>
                    <a:gd name="connsiteY59" fmla="*/ 413740 h 3919458"/>
                    <a:gd name="connsiteX60" fmla="*/ 1860024 w 2218135"/>
                    <a:gd name="connsiteY60" fmla="*/ 90397 h 3919458"/>
                    <a:gd name="connsiteX61" fmla="*/ 1209862 w 2218135"/>
                    <a:gd name="connsiteY61"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27391 w 2218135"/>
                    <a:gd name="connsiteY26" fmla="*/ 3256206 h 3919458"/>
                    <a:gd name="connsiteX27" fmla="*/ 911597 w 2218135"/>
                    <a:gd name="connsiteY27" fmla="*/ 3122465 h 3919458"/>
                    <a:gd name="connsiteX28" fmla="*/ 877869 w 2218135"/>
                    <a:gd name="connsiteY28" fmla="*/ 3062504 h 3919458"/>
                    <a:gd name="connsiteX29" fmla="*/ 917218 w 2218135"/>
                    <a:gd name="connsiteY29" fmla="*/ 3000669 h 3919458"/>
                    <a:gd name="connsiteX30" fmla="*/ 902228 w 2218135"/>
                    <a:gd name="connsiteY30" fmla="*/ 2916350 h 3919458"/>
                    <a:gd name="connsiteX31" fmla="*/ 941577 w 2218135"/>
                    <a:gd name="connsiteY31" fmla="*/ 2858263 h 3919458"/>
                    <a:gd name="connsiteX32" fmla="*/ 930335 w 2218135"/>
                    <a:gd name="connsiteY32" fmla="*/ 2805797 h 3919458"/>
                    <a:gd name="connsiteX33" fmla="*/ 971558 w 2218135"/>
                    <a:gd name="connsiteY33" fmla="*/ 2751458 h 3919458"/>
                    <a:gd name="connsiteX34" fmla="*/ 969684 w 2218135"/>
                    <a:gd name="connsiteY34" fmla="*/ 2689624 h 3919458"/>
                    <a:gd name="connsiteX35" fmla="*/ 1033392 w 2218135"/>
                    <a:gd name="connsiteY35" fmla="*/ 2652148 h 3919458"/>
                    <a:gd name="connsiteX36" fmla="*/ 1084696 w 2218135"/>
                    <a:gd name="connsiteY36" fmla="*/ 2565634 h 3919458"/>
                    <a:gd name="connsiteX37" fmla="*/ 1074615 w 2218135"/>
                    <a:gd name="connsiteY37" fmla="*/ 2504120 h 3919458"/>
                    <a:gd name="connsiteX38" fmla="*/ 1164556 w 2218135"/>
                    <a:gd name="connsiteY38" fmla="*/ 2423548 h 3919458"/>
                    <a:gd name="connsiteX39" fmla="*/ 1207653 w 2218135"/>
                    <a:gd name="connsiteY39" fmla="*/ 2346724 h 3919458"/>
                    <a:gd name="connsiteX40" fmla="*/ 1261992 w 2218135"/>
                    <a:gd name="connsiteY40" fmla="*/ 2301753 h 3919458"/>
                    <a:gd name="connsiteX41" fmla="*/ 1297594 w 2218135"/>
                    <a:gd name="connsiteY41" fmla="*/ 2206191 h 3919458"/>
                    <a:gd name="connsiteX42" fmla="*/ 1391282 w 2218135"/>
                    <a:gd name="connsiteY42" fmla="*/ 2163094 h 3919458"/>
                    <a:gd name="connsiteX43" fmla="*/ 1408146 w 2218135"/>
                    <a:gd name="connsiteY43" fmla="*/ 2075027 h 3919458"/>
                    <a:gd name="connsiteX44" fmla="*/ 1484529 w 2218135"/>
                    <a:gd name="connsiteY44" fmla="*/ 1960918 h 3919458"/>
                    <a:gd name="connsiteX45" fmla="*/ 1447495 w 2218135"/>
                    <a:gd name="connsiteY45" fmla="*/ 1857669 h 3919458"/>
                    <a:gd name="connsiteX46" fmla="*/ 1528067 w 2218135"/>
                    <a:gd name="connsiteY46" fmla="*/ 1778971 h 3919458"/>
                    <a:gd name="connsiteX47" fmla="*/ 1505582 w 2218135"/>
                    <a:gd name="connsiteY47" fmla="*/ 1647807 h 3919458"/>
                    <a:gd name="connsiteX48" fmla="*/ 1511801 w 2218135"/>
                    <a:gd name="connsiteY48" fmla="*/ 1520175 h 3919458"/>
                    <a:gd name="connsiteX49" fmla="*/ 1466233 w 2218135"/>
                    <a:gd name="connsiteY49" fmla="*/ 1415460 h 3919458"/>
                    <a:gd name="connsiteX50" fmla="*/ 1512343 w 2218135"/>
                    <a:gd name="connsiteY50" fmla="*/ 837910 h 3919458"/>
                    <a:gd name="connsiteX51" fmla="*/ 1602740 w 2218135"/>
                    <a:gd name="connsiteY51" fmla="*/ 1112578 h 3919458"/>
                    <a:gd name="connsiteX52" fmla="*/ 1564495 w 2218135"/>
                    <a:gd name="connsiteY52" fmla="*/ 1446351 h 3919458"/>
                    <a:gd name="connsiteX53" fmla="*/ 1870454 w 2218135"/>
                    <a:gd name="connsiteY53" fmla="*/ 1745356 h 3919458"/>
                    <a:gd name="connsiteX54" fmla="*/ 1978235 w 2218135"/>
                    <a:gd name="connsiteY54" fmla="*/ 2134759 h 3919458"/>
                    <a:gd name="connsiteX55" fmla="*/ 1814826 w 2218135"/>
                    <a:gd name="connsiteY55" fmla="*/ 2461578 h 3919458"/>
                    <a:gd name="connsiteX56" fmla="*/ 2037341 w 2218135"/>
                    <a:gd name="connsiteY56" fmla="*/ 2600651 h 3919458"/>
                    <a:gd name="connsiteX57" fmla="*/ 2218135 w 2218135"/>
                    <a:gd name="connsiteY57" fmla="*/ 1752310 h 3919458"/>
                    <a:gd name="connsiteX58" fmla="*/ 1787011 w 2218135"/>
                    <a:gd name="connsiteY58" fmla="*/ 1185590 h 3919458"/>
                    <a:gd name="connsiteX59" fmla="*/ 1797441 w 2218135"/>
                    <a:gd name="connsiteY59" fmla="*/ 413740 h 3919458"/>
                    <a:gd name="connsiteX60" fmla="*/ 1860024 w 2218135"/>
                    <a:gd name="connsiteY60" fmla="*/ 90397 h 3919458"/>
                    <a:gd name="connsiteX61" fmla="*/ 1209862 w 2218135"/>
                    <a:gd name="connsiteY61"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27391 w 2218135"/>
                    <a:gd name="connsiteY26" fmla="*/ 3256206 h 3919458"/>
                    <a:gd name="connsiteX27" fmla="*/ 829151 w 2218135"/>
                    <a:gd name="connsiteY27" fmla="*/ 3169309 h 3919458"/>
                    <a:gd name="connsiteX28" fmla="*/ 911597 w 2218135"/>
                    <a:gd name="connsiteY28" fmla="*/ 3122465 h 3919458"/>
                    <a:gd name="connsiteX29" fmla="*/ 877869 w 2218135"/>
                    <a:gd name="connsiteY29" fmla="*/ 3062504 h 3919458"/>
                    <a:gd name="connsiteX30" fmla="*/ 917218 w 2218135"/>
                    <a:gd name="connsiteY30" fmla="*/ 3000669 h 3919458"/>
                    <a:gd name="connsiteX31" fmla="*/ 902228 w 2218135"/>
                    <a:gd name="connsiteY31" fmla="*/ 2916350 h 3919458"/>
                    <a:gd name="connsiteX32" fmla="*/ 941577 w 2218135"/>
                    <a:gd name="connsiteY32" fmla="*/ 2858263 h 3919458"/>
                    <a:gd name="connsiteX33" fmla="*/ 930335 w 2218135"/>
                    <a:gd name="connsiteY33" fmla="*/ 2805797 h 3919458"/>
                    <a:gd name="connsiteX34" fmla="*/ 971558 w 2218135"/>
                    <a:gd name="connsiteY34" fmla="*/ 2751458 h 3919458"/>
                    <a:gd name="connsiteX35" fmla="*/ 969684 w 2218135"/>
                    <a:gd name="connsiteY35" fmla="*/ 2689624 h 3919458"/>
                    <a:gd name="connsiteX36" fmla="*/ 1033392 w 2218135"/>
                    <a:gd name="connsiteY36" fmla="*/ 2652148 h 3919458"/>
                    <a:gd name="connsiteX37" fmla="*/ 1084696 w 2218135"/>
                    <a:gd name="connsiteY37" fmla="*/ 2565634 h 3919458"/>
                    <a:gd name="connsiteX38" fmla="*/ 1074615 w 2218135"/>
                    <a:gd name="connsiteY38" fmla="*/ 2504120 h 3919458"/>
                    <a:gd name="connsiteX39" fmla="*/ 1164556 w 2218135"/>
                    <a:gd name="connsiteY39" fmla="*/ 2423548 h 3919458"/>
                    <a:gd name="connsiteX40" fmla="*/ 1207653 w 2218135"/>
                    <a:gd name="connsiteY40" fmla="*/ 2346724 h 3919458"/>
                    <a:gd name="connsiteX41" fmla="*/ 1261992 w 2218135"/>
                    <a:gd name="connsiteY41" fmla="*/ 2301753 h 3919458"/>
                    <a:gd name="connsiteX42" fmla="*/ 1297594 w 2218135"/>
                    <a:gd name="connsiteY42" fmla="*/ 2206191 h 3919458"/>
                    <a:gd name="connsiteX43" fmla="*/ 1391282 w 2218135"/>
                    <a:gd name="connsiteY43" fmla="*/ 2163094 h 3919458"/>
                    <a:gd name="connsiteX44" fmla="*/ 1408146 w 2218135"/>
                    <a:gd name="connsiteY44" fmla="*/ 2075027 h 3919458"/>
                    <a:gd name="connsiteX45" fmla="*/ 1484529 w 2218135"/>
                    <a:gd name="connsiteY45" fmla="*/ 1960918 h 3919458"/>
                    <a:gd name="connsiteX46" fmla="*/ 1447495 w 2218135"/>
                    <a:gd name="connsiteY46" fmla="*/ 1857669 h 3919458"/>
                    <a:gd name="connsiteX47" fmla="*/ 1528067 w 2218135"/>
                    <a:gd name="connsiteY47" fmla="*/ 1778971 h 3919458"/>
                    <a:gd name="connsiteX48" fmla="*/ 1505582 w 2218135"/>
                    <a:gd name="connsiteY48" fmla="*/ 1647807 h 3919458"/>
                    <a:gd name="connsiteX49" fmla="*/ 1511801 w 2218135"/>
                    <a:gd name="connsiteY49" fmla="*/ 1520175 h 3919458"/>
                    <a:gd name="connsiteX50" fmla="*/ 1466233 w 2218135"/>
                    <a:gd name="connsiteY50" fmla="*/ 1415460 h 3919458"/>
                    <a:gd name="connsiteX51" fmla="*/ 1512343 w 2218135"/>
                    <a:gd name="connsiteY51" fmla="*/ 837910 h 3919458"/>
                    <a:gd name="connsiteX52" fmla="*/ 1602740 w 2218135"/>
                    <a:gd name="connsiteY52" fmla="*/ 1112578 h 3919458"/>
                    <a:gd name="connsiteX53" fmla="*/ 1564495 w 2218135"/>
                    <a:gd name="connsiteY53" fmla="*/ 1446351 h 3919458"/>
                    <a:gd name="connsiteX54" fmla="*/ 1870454 w 2218135"/>
                    <a:gd name="connsiteY54" fmla="*/ 1745356 h 3919458"/>
                    <a:gd name="connsiteX55" fmla="*/ 1978235 w 2218135"/>
                    <a:gd name="connsiteY55" fmla="*/ 2134759 h 3919458"/>
                    <a:gd name="connsiteX56" fmla="*/ 1814826 w 2218135"/>
                    <a:gd name="connsiteY56" fmla="*/ 2461578 h 3919458"/>
                    <a:gd name="connsiteX57" fmla="*/ 2037341 w 2218135"/>
                    <a:gd name="connsiteY57" fmla="*/ 2600651 h 3919458"/>
                    <a:gd name="connsiteX58" fmla="*/ 2218135 w 2218135"/>
                    <a:gd name="connsiteY58" fmla="*/ 1752310 h 3919458"/>
                    <a:gd name="connsiteX59" fmla="*/ 1787011 w 2218135"/>
                    <a:gd name="connsiteY59" fmla="*/ 1185590 h 3919458"/>
                    <a:gd name="connsiteX60" fmla="*/ 1797441 w 2218135"/>
                    <a:gd name="connsiteY60" fmla="*/ 413740 h 3919458"/>
                    <a:gd name="connsiteX61" fmla="*/ 1860024 w 2218135"/>
                    <a:gd name="connsiteY61" fmla="*/ 90397 h 3919458"/>
                    <a:gd name="connsiteX62" fmla="*/ 1209862 w 2218135"/>
                    <a:gd name="connsiteY62"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694240 w 2218135"/>
                    <a:gd name="connsiteY26" fmla="*/ 3435384 h 3919458"/>
                    <a:gd name="connsiteX27" fmla="*/ 827391 w 2218135"/>
                    <a:gd name="connsiteY27" fmla="*/ 3256206 h 3919458"/>
                    <a:gd name="connsiteX28" fmla="*/ 829151 w 2218135"/>
                    <a:gd name="connsiteY28" fmla="*/ 3169309 h 3919458"/>
                    <a:gd name="connsiteX29" fmla="*/ 911597 w 2218135"/>
                    <a:gd name="connsiteY29" fmla="*/ 3122465 h 3919458"/>
                    <a:gd name="connsiteX30" fmla="*/ 877869 w 2218135"/>
                    <a:gd name="connsiteY30" fmla="*/ 3062504 h 3919458"/>
                    <a:gd name="connsiteX31" fmla="*/ 917218 w 2218135"/>
                    <a:gd name="connsiteY31" fmla="*/ 3000669 h 3919458"/>
                    <a:gd name="connsiteX32" fmla="*/ 902228 w 2218135"/>
                    <a:gd name="connsiteY32" fmla="*/ 2916350 h 3919458"/>
                    <a:gd name="connsiteX33" fmla="*/ 941577 w 2218135"/>
                    <a:gd name="connsiteY33" fmla="*/ 2858263 h 3919458"/>
                    <a:gd name="connsiteX34" fmla="*/ 930335 w 2218135"/>
                    <a:gd name="connsiteY34" fmla="*/ 2805797 h 3919458"/>
                    <a:gd name="connsiteX35" fmla="*/ 971558 w 2218135"/>
                    <a:gd name="connsiteY35" fmla="*/ 2751458 h 3919458"/>
                    <a:gd name="connsiteX36" fmla="*/ 969684 w 2218135"/>
                    <a:gd name="connsiteY36" fmla="*/ 2689624 h 3919458"/>
                    <a:gd name="connsiteX37" fmla="*/ 1033392 w 2218135"/>
                    <a:gd name="connsiteY37" fmla="*/ 2652148 h 3919458"/>
                    <a:gd name="connsiteX38" fmla="*/ 1084696 w 2218135"/>
                    <a:gd name="connsiteY38" fmla="*/ 2565634 h 3919458"/>
                    <a:gd name="connsiteX39" fmla="*/ 1074615 w 2218135"/>
                    <a:gd name="connsiteY39" fmla="*/ 2504120 h 3919458"/>
                    <a:gd name="connsiteX40" fmla="*/ 1164556 w 2218135"/>
                    <a:gd name="connsiteY40" fmla="*/ 2423548 h 3919458"/>
                    <a:gd name="connsiteX41" fmla="*/ 1207653 w 2218135"/>
                    <a:gd name="connsiteY41" fmla="*/ 2346724 h 3919458"/>
                    <a:gd name="connsiteX42" fmla="*/ 1261992 w 2218135"/>
                    <a:gd name="connsiteY42" fmla="*/ 2301753 h 3919458"/>
                    <a:gd name="connsiteX43" fmla="*/ 1297594 w 2218135"/>
                    <a:gd name="connsiteY43" fmla="*/ 2206191 h 3919458"/>
                    <a:gd name="connsiteX44" fmla="*/ 1391282 w 2218135"/>
                    <a:gd name="connsiteY44" fmla="*/ 2163094 h 3919458"/>
                    <a:gd name="connsiteX45" fmla="*/ 1408146 w 2218135"/>
                    <a:gd name="connsiteY45" fmla="*/ 2075027 h 3919458"/>
                    <a:gd name="connsiteX46" fmla="*/ 1484529 w 2218135"/>
                    <a:gd name="connsiteY46" fmla="*/ 1960918 h 3919458"/>
                    <a:gd name="connsiteX47" fmla="*/ 1447495 w 2218135"/>
                    <a:gd name="connsiteY47" fmla="*/ 1857669 h 3919458"/>
                    <a:gd name="connsiteX48" fmla="*/ 1528067 w 2218135"/>
                    <a:gd name="connsiteY48" fmla="*/ 1778971 h 3919458"/>
                    <a:gd name="connsiteX49" fmla="*/ 1505582 w 2218135"/>
                    <a:gd name="connsiteY49" fmla="*/ 1647807 h 3919458"/>
                    <a:gd name="connsiteX50" fmla="*/ 1511801 w 2218135"/>
                    <a:gd name="connsiteY50" fmla="*/ 1520175 h 3919458"/>
                    <a:gd name="connsiteX51" fmla="*/ 1466233 w 2218135"/>
                    <a:gd name="connsiteY51" fmla="*/ 1415460 h 3919458"/>
                    <a:gd name="connsiteX52" fmla="*/ 1512343 w 2218135"/>
                    <a:gd name="connsiteY52" fmla="*/ 837910 h 3919458"/>
                    <a:gd name="connsiteX53" fmla="*/ 1602740 w 2218135"/>
                    <a:gd name="connsiteY53" fmla="*/ 1112578 h 3919458"/>
                    <a:gd name="connsiteX54" fmla="*/ 1564495 w 2218135"/>
                    <a:gd name="connsiteY54" fmla="*/ 1446351 h 3919458"/>
                    <a:gd name="connsiteX55" fmla="*/ 1870454 w 2218135"/>
                    <a:gd name="connsiteY55" fmla="*/ 1745356 h 3919458"/>
                    <a:gd name="connsiteX56" fmla="*/ 1978235 w 2218135"/>
                    <a:gd name="connsiteY56" fmla="*/ 2134759 h 3919458"/>
                    <a:gd name="connsiteX57" fmla="*/ 1814826 w 2218135"/>
                    <a:gd name="connsiteY57" fmla="*/ 2461578 h 3919458"/>
                    <a:gd name="connsiteX58" fmla="*/ 2037341 w 2218135"/>
                    <a:gd name="connsiteY58" fmla="*/ 2600651 h 3919458"/>
                    <a:gd name="connsiteX59" fmla="*/ 2218135 w 2218135"/>
                    <a:gd name="connsiteY59" fmla="*/ 1752310 h 3919458"/>
                    <a:gd name="connsiteX60" fmla="*/ 1787011 w 2218135"/>
                    <a:gd name="connsiteY60" fmla="*/ 1185590 h 3919458"/>
                    <a:gd name="connsiteX61" fmla="*/ 1797441 w 2218135"/>
                    <a:gd name="connsiteY61" fmla="*/ 413740 h 3919458"/>
                    <a:gd name="connsiteX62" fmla="*/ 1860024 w 2218135"/>
                    <a:gd name="connsiteY62" fmla="*/ 90397 h 3919458"/>
                    <a:gd name="connsiteX63" fmla="*/ 1209862 w 2218135"/>
                    <a:gd name="connsiteY63"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694240 w 2218135"/>
                    <a:gd name="connsiteY26" fmla="*/ 3435384 h 3919458"/>
                    <a:gd name="connsiteX27" fmla="*/ 742958 w 2218135"/>
                    <a:gd name="connsiteY27" fmla="*/ 3317337 h 3919458"/>
                    <a:gd name="connsiteX28" fmla="*/ 827391 w 2218135"/>
                    <a:gd name="connsiteY28" fmla="*/ 3256206 h 3919458"/>
                    <a:gd name="connsiteX29" fmla="*/ 829151 w 2218135"/>
                    <a:gd name="connsiteY29" fmla="*/ 3169309 h 3919458"/>
                    <a:gd name="connsiteX30" fmla="*/ 911597 w 2218135"/>
                    <a:gd name="connsiteY30" fmla="*/ 3122465 h 3919458"/>
                    <a:gd name="connsiteX31" fmla="*/ 877869 w 2218135"/>
                    <a:gd name="connsiteY31" fmla="*/ 3062504 h 3919458"/>
                    <a:gd name="connsiteX32" fmla="*/ 917218 w 2218135"/>
                    <a:gd name="connsiteY32" fmla="*/ 3000669 h 3919458"/>
                    <a:gd name="connsiteX33" fmla="*/ 902228 w 2218135"/>
                    <a:gd name="connsiteY33" fmla="*/ 2916350 h 3919458"/>
                    <a:gd name="connsiteX34" fmla="*/ 941577 w 2218135"/>
                    <a:gd name="connsiteY34" fmla="*/ 2858263 h 3919458"/>
                    <a:gd name="connsiteX35" fmla="*/ 930335 w 2218135"/>
                    <a:gd name="connsiteY35" fmla="*/ 2805797 h 3919458"/>
                    <a:gd name="connsiteX36" fmla="*/ 971558 w 2218135"/>
                    <a:gd name="connsiteY36" fmla="*/ 2751458 h 3919458"/>
                    <a:gd name="connsiteX37" fmla="*/ 969684 w 2218135"/>
                    <a:gd name="connsiteY37" fmla="*/ 2689624 h 3919458"/>
                    <a:gd name="connsiteX38" fmla="*/ 1033392 w 2218135"/>
                    <a:gd name="connsiteY38" fmla="*/ 2652148 h 3919458"/>
                    <a:gd name="connsiteX39" fmla="*/ 1084696 w 2218135"/>
                    <a:gd name="connsiteY39" fmla="*/ 2565634 h 3919458"/>
                    <a:gd name="connsiteX40" fmla="*/ 1074615 w 2218135"/>
                    <a:gd name="connsiteY40" fmla="*/ 2504120 h 3919458"/>
                    <a:gd name="connsiteX41" fmla="*/ 1164556 w 2218135"/>
                    <a:gd name="connsiteY41" fmla="*/ 2423548 h 3919458"/>
                    <a:gd name="connsiteX42" fmla="*/ 1207653 w 2218135"/>
                    <a:gd name="connsiteY42" fmla="*/ 2346724 h 3919458"/>
                    <a:gd name="connsiteX43" fmla="*/ 1261992 w 2218135"/>
                    <a:gd name="connsiteY43" fmla="*/ 2301753 h 3919458"/>
                    <a:gd name="connsiteX44" fmla="*/ 1297594 w 2218135"/>
                    <a:gd name="connsiteY44" fmla="*/ 2206191 h 3919458"/>
                    <a:gd name="connsiteX45" fmla="*/ 1391282 w 2218135"/>
                    <a:gd name="connsiteY45" fmla="*/ 2163094 h 3919458"/>
                    <a:gd name="connsiteX46" fmla="*/ 1408146 w 2218135"/>
                    <a:gd name="connsiteY46" fmla="*/ 2075027 h 3919458"/>
                    <a:gd name="connsiteX47" fmla="*/ 1484529 w 2218135"/>
                    <a:gd name="connsiteY47" fmla="*/ 1960918 h 3919458"/>
                    <a:gd name="connsiteX48" fmla="*/ 1447495 w 2218135"/>
                    <a:gd name="connsiteY48" fmla="*/ 1857669 h 3919458"/>
                    <a:gd name="connsiteX49" fmla="*/ 1528067 w 2218135"/>
                    <a:gd name="connsiteY49" fmla="*/ 1778971 h 3919458"/>
                    <a:gd name="connsiteX50" fmla="*/ 1505582 w 2218135"/>
                    <a:gd name="connsiteY50" fmla="*/ 1647807 h 3919458"/>
                    <a:gd name="connsiteX51" fmla="*/ 1511801 w 2218135"/>
                    <a:gd name="connsiteY51" fmla="*/ 1520175 h 3919458"/>
                    <a:gd name="connsiteX52" fmla="*/ 1466233 w 2218135"/>
                    <a:gd name="connsiteY52" fmla="*/ 1415460 h 3919458"/>
                    <a:gd name="connsiteX53" fmla="*/ 1512343 w 2218135"/>
                    <a:gd name="connsiteY53" fmla="*/ 837910 h 3919458"/>
                    <a:gd name="connsiteX54" fmla="*/ 1602740 w 2218135"/>
                    <a:gd name="connsiteY54" fmla="*/ 1112578 h 3919458"/>
                    <a:gd name="connsiteX55" fmla="*/ 1564495 w 2218135"/>
                    <a:gd name="connsiteY55" fmla="*/ 1446351 h 3919458"/>
                    <a:gd name="connsiteX56" fmla="*/ 1870454 w 2218135"/>
                    <a:gd name="connsiteY56" fmla="*/ 1745356 h 3919458"/>
                    <a:gd name="connsiteX57" fmla="*/ 1978235 w 2218135"/>
                    <a:gd name="connsiteY57" fmla="*/ 2134759 h 3919458"/>
                    <a:gd name="connsiteX58" fmla="*/ 1814826 w 2218135"/>
                    <a:gd name="connsiteY58" fmla="*/ 2461578 h 3919458"/>
                    <a:gd name="connsiteX59" fmla="*/ 2037341 w 2218135"/>
                    <a:gd name="connsiteY59" fmla="*/ 2600651 h 3919458"/>
                    <a:gd name="connsiteX60" fmla="*/ 2218135 w 2218135"/>
                    <a:gd name="connsiteY60" fmla="*/ 1752310 h 3919458"/>
                    <a:gd name="connsiteX61" fmla="*/ 1787011 w 2218135"/>
                    <a:gd name="connsiteY61" fmla="*/ 1185590 h 3919458"/>
                    <a:gd name="connsiteX62" fmla="*/ 1797441 w 2218135"/>
                    <a:gd name="connsiteY62" fmla="*/ 413740 h 3919458"/>
                    <a:gd name="connsiteX63" fmla="*/ 1860024 w 2218135"/>
                    <a:gd name="connsiteY63" fmla="*/ 90397 h 3919458"/>
                    <a:gd name="connsiteX64" fmla="*/ 1209862 w 2218135"/>
                    <a:gd name="connsiteY64"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694240 w 2218135"/>
                    <a:gd name="connsiteY26" fmla="*/ 3435384 h 3919458"/>
                    <a:gd name="connsiteX27" fmla="*/ 737336 w 2218135"/>
                    <a:gd name="connsiteY27" fmla="*/ 3377297 h 3919458"/>
                    <a:gd name="connsiteX28" fmla="*/ 742958 w 2218135"/>
                    <a:gd name="connsiteY28" fmla="*/ 3317337 h 3919458"/>
                    <a:gd name="connsiteX29" fmla="*/ 827391 w 2218135"/>
                    <a:gd name="connsiteY29" fmla="*/ 3256206 h 3919458"/>
                    <a:gd name="connsiteX30" fmla="*/ 829151 w 2218135"/>
                    <a:gd name="connsiteY30" fmla="*/ 3169309 h 3919458"/>
                    <a:gd name="connsiteX31" fmla="*/ 911597 w 2218135"/>
                    <a:gd name="connsiteY31" fmla="*/ 3122465 h 3919458"/>
                    <a:gd name="connsiteX32" fmla="*/ 877869 w 2218135"/>
                    <a:gd name="connsiteY32" fmla="*/ 3062504 h 3919458"/>
                    <a:gd name="connsiteX33" fmla="*/ 917218 w 2218135"/>
                    <a:gd name="connsiteY33" fmla="*/ 3000669 h 3919458"/>
                    <a:gd name="connsiteX34" fmla="*/ 902228 w 2218135"/>
                    <a:gd name="connsiteY34" fmla="*/ 2916350 h 3919458"/>
                    <a:gd name="connsiteX35" fmla="*/ 941577 w 2218135"/>
                    <a:gd name="connsiteY35" fmla="*/ 2858263 h 3919458"/>
                    <a:gd name="connsiteX36" fmla="*/ 930335 w 2218135"/>
                    <a:gd name="connsiteY36" fmla="*/ 2805797 h 3919458"/>
                    <a:gd name="connsiteX37" fmla="*/ 971558 w 2218135"/>
                    <a:gd name="connsiteY37" fmla="*/ 2751458 h 3919458"/>
                    <a:gd name="connsiteX38" fmla="*/ 969684 w 2218135"/>
                    <a:gd name="connsiteY38" fmla="*/ 2689624 h 3919458"/>
                    <a:gd name="connsiteX39" fmla="*/ 1033392 w 2218135"/>
                    <a:gd name="connsiteY39" fmla="*/ 2652148 h 3919458"/>
                    <a:gd name="connsiteX40" fmla="*/ 1084696 w 2218135"/>
                    <a:gd name="connsiteY40" fmla="*/ 2565634 h 3919458"/>
                    <a:gd name="connsiteX41" fmla="*/ 1074615 w 2218135"/>
                    <a:gd name="connsiteY41" fmla="*/ 2504120 h 3919458"/>
                    <a:gd name="connsiteX42" fmla="*/ 1164556 w 2218135"/>
                    <a:gd name="connsiteY42" fmla="*/ 2423548 h 3919458"/>
                    <a:gd name="connsiteX43" fmla="*/ 1207653 w 2218135"/>
                    <a:gd name="connsiteY43" fmla="*/ 2346724 h 3919458"/>
                    <a:gd name="connsiteX44" fmla="*/ 1261992 w 2218135"/>
                    <a:gd name="connsiteY44" fmla="*/ 2301753 h 3919458"/>
                    <a:gd name="connsiteX45" fmla="*/ 1297594 w 2218135"/>
                    <a:gd name="connsiteY45" fmla="*/ 2206191 h 3919458"/>
                    <a:gd name="connsiteX46" fmla="*/ 1391282 w 2218135"/>
                    <a:gd name="connsiteY46" fmla="*/ 2163094 h 3919458"/>
                    <a:gd name="connsiteX47" fmla="*/ 1408146 w 2218135"/>
                    <a:gd name="connsiteY47" fmla="*/ 2075027 h 3919458"/>
                    <a:gd name="connsiteX48" fmla="*/ 1484529 w 2218135"/>
                    <a:gd name="connsiteY48" fmla="*/ 1960918 h 3919458"/>
                    <a:gd name="connsiteX49" fmla="*/ 1447495 w 2218135"/>
                    <a:gd name="connsiteY49" fmla="*/ 1857669 h 3919458"/>
                    <a:gd name="connsiteX50" fmla="*/ 1528067 w 2218135"/>
                    <a:gd name="connsiteY50" fmla="*/ 1778971 h 3919458"/>
                    <a:gd name="connsiteX51" fmla="*/ 1505582 w 2218135"/>
                    <a:gd name="connsiteY51" fmla="*/ 1647807 h 3919458"/>
                    <a:gd name="connsiteX52" fmla="*/ 1511801 w 2218135"/>
                    <a:gd name="connsiteY52" fmla="*/ 1520175 h 3919458"/>
                    <a:gd name="connsiteX53" fmla="*/ 1466233 w 2218135"/>
                    <a:gd name="connsiteY53" fmla="*/ 1415460 h 3919458"/>
                    <a:gd name="connsiteX54" fmla="*/ 1512343 w 2218135"/>
                    <a:gd name="connsiteY54" fmla="*/ 837910 h 3919458"/>
                    <a:gd name="connsiteX55" fmla="*/ 1602740 w 2218135"/>
                    <a:gd name="connsiteY55" fmla="*/ 1112578 h 3919458"/>
                    <a:gd name="connsiteX56" fmla="*/ 1564495 w 2218135"/>
                    <a:gd name="connsiteY56" fmla="*/ 1446351 h 3919458"/>
                    <a:gd name="connsiteX57" fmla="*/ 1870454 w 2218135"/>
                    <a:gd name="connsiteY57" fmla="*/ 1745356 h 3919458"/>
                    <a:gd name="connsiteX58" fmla="*/ 1978235 w 2218135"/>
                    <a:gd name="connsiteY58" fmla="*/ 2134759 h 3919458"/>
                    <a:gd name="connsiteX59" fmla="*/ 1814826 w 2218135"/>
                    <a:gd name="connsiteY59" fmla="*/ 2461578 h 3919458"/>
                    <a:gd name="connsiteX60" fmla="*/ 2037341 w 2218135"/>
                    <a:gd name="connsiteY60" fmla="*/ 2600651 h 3919458"/>
                    <a:gd name="connsiteX61" fmla="*/ 2218135 w 2218135"/>
                    <a:gd name="connsiteY61" fmla="*/ 1752310 h 3919458"/>
                    <a:gd name="connsiteX62" fmla="*/ 1787011 w 2218135"/>
                    <a:gd name="connsiteY62" fmla="*/ 1185590 h 3919458"/>
                    <a:gd name="connsiteX63" fmla="*/ 1797441 w 2218135"/>
                    <a:gd name="connsiteY63" fmla="*/ 413740 h 3919458"/>
                    <a:gd name="connsiteX64" fmla="*/ 1860024 w 2218135"/>
                    <a:gd name="connsiteY64" fmla="*/ 90397 h 3919458"/>
                    <a:gd name="connsiteX65" fmla="*/ 1209862 w 2218135"/>
                    <a:gd name="connsiteY65"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33785 w 2218135"/>
                    <a:gd name="connsiteY20" fmla="*/ 3823255 h 3919458"/>
                    <a:gd name="connsiteX21" fmla="*/ 499367 w 2218135"/>
                    <a:gd name="connsiteY21" fmla="*/ 3767042 h 3919458"/>
                    <a:gd name="connsiteX22" fmla="*/ 510610 w 2218135"/>
                    <a:gd name="connsiteY22" fmla="*/ 3703333 h 3919458"/>
                    <a:gd name="connsiteX23" fmla="*/ 551833 w 2218135"/>
                    <a:gd name="connsiteY23" fmla="*/ 3632130 h 3919458"/>
                    <a:gd name="connsiteX24" fmla="*/ 533095 w 2218135"/>
                    <a:gd name="connsiteY24" fmla="*/ 3545937 h 3919458"/>
                    <a:gd name="connsiteX25" fmla="*/ 596803 w 2218135"/>
                    <a:gd name="connsiteY25" fmla="*/ 3512209 h 3919458"/>
                    <a:gd name="connsiteX26" fmla="*/ 611794 w 2218135"/>
                    <a:gd name="connsiteY26" fmla="*/ 3446627 h 3919458"/>
                    <a:gd name="connsiteX27" fmla="*/ 694240 w 2218135"/>
                    <a:gd name="connsiteY27" fmla="*/ 3435384 h 3919458"/>
                    <a:gd name="connsiteX28" fmla="*/ 737336 w 2218135"/>
                    <a:gd name="connsiteY28" fmla="*/ 3377297 h 3919458"/>
                    <a:gd name="connsiteX29" fmla="*/ 742958 w 2218135"/>
                    <a:gd name="connsiteY29" fmla="*/ 3317337 h 3919458"/>
                    <a:gd name="connsiteX30" fmla="*/ 827391 w 2218135"/>
                    <a:gd name="connsiteY30" fmla="*/ 3256206 h 3919458"/>
                    <a:gd name="connsiteX31" fmla="*/ 829151 w 2218135"/>
                    <a:gd name="connsiteY31" fmla="*/ 3169309 h 3919458"/>
                    <a:gd name="connsiteX32" fmla="*/ 911597 w 2218135"/>
                    <a:gd name="connsiteY32" fmla="*/ 3122465 h 3919458"/>
                    <a:gd name="connsiteX33" fmla="*/ 877869 w 2218135"/>
                    <a:gd name="connsiteY33" fmla="*/ 3062504 h 3919458"/>
                    <a:gd name="connsiteX34" fmla="*/ 917218 w 2218135"/>
                    <a:gd name="connsiteY34" fmla="*/ 3000669 h 3919458"/>
                    <a:gd name="connsiteX35" fmla="*/ 902228 w 2218135"/>
                    <a:gd name="connsiteY35" fmla="*/ 2916350 h 3919458"/>
                    <a:gd name="connsiteX36" fmla="*/ 941577 w 2218135"/>
                    <a:gd name="connsiteY36" fmla="*/ 2858263 h 3919458"/>
                    <a:gd name="connsiteX37" fmla="*/ 930335 w 2218135"/>
                    <a:gd name="connsiteY37" fmla="*/ 2805797 h 3919458"/>
                    <a:gd name="connsiteX38" fmla="*/ 971558 w 2218135"/>
                    <a:gd name="connsiteY38" fmla="*/ 2751458 h 3919458"/>
                    <a:gd name="connsiteX39" fmla="*/ 969684 w 2218135"/>
                    <a:gd name="connsiteY39" fmla="*/ 2689624 h 3919458"/>
                    <a:gd name="connsiteX40" fmla="*/ 1033392 w 2218135"/>
                    <a:gd name="connsiteY40" fmla="*/ 2652148 h 3919458"/>
                    <a:gd name="connsiteX41" fmla="*/ 1084696 w 2218135"/>
                    <a:gd name="connsiteY41" fmla="*/ 2565634 h 3919458"/>
                    <a:gd name="connsiteX42" fmla="*/ 1074615 w 2218135"/>
                    <a:gd name="connsiteY42" fmla="*/ 2504120 h 3919458"/>
                    <a:gd name="connsiteX43" fmla="*/ 1164556 w 2218135"/>
                    <a:gd name="connsiteY43" fmla="*/ 2423548 h 3919458"/>
                    <a:gd name="connsiteX44" fmla="*/ 1207653 w 2218135"/>
                    <a:gd name="connsiteY44" fmla="*/ 2346724 h 3919458"/>
                    <a:gd name="connsiteX45" fmla="*/ 1261992 w 2218135"/>
                    <a:gd name="connsiteY45" fmla="*/ 2301753 h 3919458"/>
                    <a:gd name="connsiteX46" fmla="*/ 1297594 w 2218135"/>
                    <a:gd name="connsiteY46" fmla="*/ 2206191 h 3919458"/>
                    <a:gd name="connsiteX47" fmla="*/ 1391282 w 2218135"/>
                    <a:gd name="connsiteY47" fmla="*/ 2163094 h 3919458"/>
                    <a:gd name="connsiteX48" fmla="*/ 1408146 w 2218135"/>
                    <a:gd name="connsiteY48" fmla="*/ 2075027 h 3919458"/>
                    <a:gd name="connsiteX49" fmla="*/ 1484529 w 2218135"/>
                    <a:gd name="connsiteY49" fmla="*/ 1960918 h 3919458"/>
                    <a:gd name="connsiteX50" fmla="*/ 1447495 w 2218135"/>
                    <a:gd name="connsiteY50" fmla="*/ 1857669 h 3919458"/>
                    <a:gd name="connsiteX51" fmla="*/ 1528067 w 2218135"/>
                    <a:gd name="connsiteY51" fmla="*/ 1778971 h 3919458"/>
                    <a:gd name="connsiteX52" fmla="*/ 1505582 w 2218135"/>
                    <a:gd name="connsiteY52" fmla="*/ 1647807 h 3919458"/>
                    <a:gd name="connsiteX53" fmla="*/ 1511801 w 2218135"/>
                    <a:gd name="connsiteY53" fmla="*/ 1520175 h 3919458"/>
                    <a:gd name="connsiteX54" fmla="*/ 1466233 w 2218135"/>
                    <a:gd name="connsiteY54" fmla="*/ 1415460 h 3919458"/>
                    <a:gd name="connsiteX55" fmla="*/ 1512343 w 2218135"/>
                    <a:gd name="connsiteY55" fmla="*/ 837910 h 3919458"/>
                    <a:gd name="connsiteX56" fmla="*/ 1602740 w 2218135"/>
                    <a:gd name="connsiteY56" fmla="*/ 1112578 h 3919458"/>
                    <a:gd name="connsiteX57" fmla="*/ 1564495 w 2218135"/>
                    <a:gd name="connsiteY57" fmla="*/ 1446351 h 3919458"/>
                    <a:gd name="connsiteX58" fmla="*/ 1870454 w 2218135"/>
                    <a:gd name="connsiteY58" fmla="*/ 1745356 h 3919458"/>
                    <a:gd name="connsiteX59" fmla="*/ 1978235 w 2218135"/>
                    <a:gd name="connsiteY59" fmla="*/ 2134759 h 3919458"/>
                    <a:gd name="connsiteX60" fmla="*/ 1814826 w 2218135"/>
                    <a:gd name="connsiteY60" fmla="*/ 2461578 h 3919458"/>
                    <a:gd name="connsiteX61" fmla="*/ 2037341 w 2218135"/>
                    <a:gd name="connsiteY61" fmla="*/ 2600651 h 3919458"/>
                    <a:gd name="connsiteX62" fmla="*/ 2218135 w 2218135"/>
                    <a:gd name="connsiteY62" fmla="*/ 1752310 h 3919458"/>
                    <a:gd name="connsiteX63" fmla="*/ 1787011 w 2218135"/>
                    <a:gd name="connsiteY63" fmla="*/ 1185590 h 3919458"/>
                    <a:gd name="connsiteX64" fmla="*/ 1797441 w 2218135"/>
                    <a:gd name="connsiteY64" fmla="*/ 413740 h 3919458"/>
                    <a:gd name="connsiteX65" fmla="*/ 1860024 w 2218135"/>
                    <a:gd name="connsiteY65" fmla="*/ 90397 h 3919458"/>
                    <a:gd name="connsiteX66" fmla="*/ 1209862 w 2218135"/>
                    <a:gd name="connsiteY66" fmla="*/ 0 h 3919458"/>
                    <a:gd name="connsiteX0" fmla="*/ 1209862 w 2218135"/>
                    <a:gd name="connsiteY0" fmla="*/ 0 h 3931227"/>
                    <a:gd name="connsiteX1" fmla="*/ 1034960 w 2218135"/>
                    <a:gd name="connsiteY1" fmla="*/ 791108 h 3931227"/>
                    <a:gd name="connsiteX2" fmla="*/ 996714 w 2218135"/>
                    <a:gd name="connsiteY2" fmla="*/ 1335756 h 3931227"/>
                    <a:gd name="connsiteX3" fmla="*/ 427580 w 2218135"/>
                    <a:gd name="connsiteY3" fmla="*/ 1852325 h 3931227"/>
                    <a:gd name="connsiteX4" fmla="*/ 276745 w 2218135"/>
                    <a:gd name="connsiteY4" fmla="*/ 2097034 h 3931227"/>
                    <a:gd name="connsiteX5" fmla="*/ 383194 w 2218135"/>
                    <a:gd name="connsiteY5" fmla="*/ 2346723 h 3931227"/>
                    <a:gd name="connsiteX6" fmla="*/ 121621 w 2218135"/>
                    <a:gd name="connsiteY6" fmla="*/ 2444194 h 3931227"/>
                    <a:gd name="connsiteX7" fmla="*/ 81517 w 2218135"/>
                    <a:gd name="connsiteY7" fmla="*/ 2646526 h 3931227"/>
                    <a:gd name="connsiteX8" fmla="*/ 67389 w 2218135"/>
                    <a:gd name="connsiteY8" fmla="*/ 2845900 h 3931227"/>
                    <a:gd name="connsiteX9" fmla="*/ 674433 w 2218135"/>
                    <a:gd name="connsiteY9" fmla="*/ 2405949 h 3931227"/>
                    <a:gd name="connsiteX10" fmla="*/ 639665 w 2218135"/>
                    <a:gd name="connsiteY10" fmla="*/ 2068699 h 3931227"/>
                    <a:gd name="connsiteX11" fmla="*/ 1053405 w 2218135"/>
                    <a:gd name="connsiteY11" fmla="*/ 1947011 h 3931227"/>
                    <a:gd name="connsiteX12" fmla="*/ 1162682 w 2218135"/>
                    <a:gd name="connsiteY12" fmla="*/ 1795834 h 3931227"/>
                    <a:gd name="connsiteX13" fmla="*/ 1189000 w 2218135"/>
                    <a:gd name="connsiteY13" fmla="*/ 1880952 h 3931227"/>
                    <a:gd name="connsiteX14" fmla="*/ 771826 w 2218135"/>
                    <a:gd name="connsiteY14" fmla="*/ 2489869 h 3931227"/>
                    <a:gd name="connsiteX15" fmla="*/ 656764 w 2218135"/>
                    <a:gd name="connsiteY15" fmla="*/ 2764573 h 3931227"/>
                    <a:gd name="connsiteX16" fmla="*/ 632711 w 2218135"/>
                    <a:gd name="connsiteY16" fmla="*/ 3066543 h 3931227"/>
                    <a:gd name="connsiteX17" fmla="*/ 333479 w 2218135"/>
                    <a:gd name="connsiteY17" fmla="*/ 3456942 h 3931227"/>
                    <a:gd name="connsiteX18" fmla="*/ 326981 w 2218135"/>
                    <a:gd name="connsiteY18" fmla="*/ 3742682 h 3931227"/>
                    <a:gd name="connsiteX19" fmla="*/ 297000 w 2218135"/>
                    <a:gd name="connsiteY19" fmla="*/ 3922565 h 3931227"/>
                    <a:gd name="connsiteX20" fmla="*/ 390482 w 2218135"/>
                    <a:gd name="connsiteY20" fmla="*/ 3895062 h 3931227"/>
                    <a:gd name="connsiteX21" fmla="*/ 433785 w 2218135"/>
                    <a:gd name="connsiteY21" fmla="*/ 3823255 h 3931227"/>
                    <a:gd name="connsiteX22" fmla="*/ 499367 w 2218135"/>
                    <a:gd name="connsiteY22" fmla="*/ 3767042 h 3931227"/>
                    <a:gd name="connsiteX23" fmla="*/ 510610 w 2218135"/>
                    <a:gd name="connsiteY23" fmla="*/ 3703333 h 3931227"/>
                    <a:gd name="connsiteX24" fmla="*/ 551833 w 2218135"/>
                    <a:gd name="connsiteY24" fmla="*/ 3632130 h 3931227"/>
                    <a:gd name="connsiteX25" fmla="*/ 533095 w 2218135"/>
                    <a:gd name="connsiteY25" fmla="*/ 3545937 h 3931227"/>
                    <a:gd name="connsiteX26" fmla="*/ 596803 w 2218135"/>
                    <a:gd name="connsiteY26" fmla="*/ 3512209 h 3931227"/>
                    <a:gd name="connsiteX27" fmla="*/ 611794 w 2218135"/>
                    <a:gd name="connsiteY27" fmla="*/ 3446627 h 3931227"/>
                    <a:gd name="connsiteX28" fmla="*/ 694240 w 2218135"/>
                    <a:gd name="connsiteY28" fmla="*/ 3435384 h 3931227"/>
                    <a:gd name="connsiteX29" fmla="*/ 737336 w 2218135"/>
                    <a:gd name="connsiteY29" fmla="*/ 3377297 h 3931227"/>
                    <a:gd name="connsiteX30" fmla="*/ 742958 w 2218135"/>
                    <a:gd name="connsiteY30" fmla="*/ 3317337 h 3931227"/>
                    <a:gd name="connsiteX31" fmla="*/ 827391 w 2218135"/>
                    <a:gd name="connsiteY31" fmla="*/ 3256206 h 3931227"/>
                    <a:gd name="connsiteX32" fmla="*/ 829151 w 2218135"/>
                    <a:gd name="connsiteY32" fmla="*/ 3169309 h 3931227"/>
                    <a:gd name="connsiteX33" fmla="*/ 911597 w 2218135"/>
                    <a:gd name="connsiteY33" fmla="*/ 3122465 h 3931227"/>
                    <a:gd name="connsiteX34" fmla="*/ 877869 w 2218135"/>
                    <a:gd name="connsiteY34" fmla="*/ 3062504 h 3931227"/>
                    <a:gd name="connsiteX35" fmla="*/ 917218 w 2218135"/>
                    <a:gd name="connsiteY35" fmla="*/ 3000669 h 3931227"/>
                    <a:gd name="connsiteX36" fmla="*/ 902228 w 2218135"/>
                    <a:gd name="connsiteY36" fmla="*/ 2916350 h 3931227"/>
                    <a:gd name="connsiteX37" fmla="*/ 941577 w 2218135"/>
                    <a:gd name="connsiteY37" fmla="*/ 2858263 h 3931227"/>
                    <a:gd name="connsiteX38" fmla="*/ 930335 w 2218135"/>
                    <a:gd name="connsiteY38" fmla="*/ 2805797 h 3931227"/>
                    <a:gd name="connsiteX39" fmla="*/ 971558 w 2218135"/>
                    <a:gd name="connsiteY39" fmla="*/ 2751458 h 3931227"/>
                    <a:gd name="connsiteX40" fmla="*/ 969684 w 2218135"/>
                    <a:gd name="connsiteY40" fmla="*/ 2689624 h 3931227"/>
                    <a:gd name="connsiteX41" fmla="*/ 1033392 w 2218135"/>
                    <a:gd name="connsiteY41" fmla="*/ 2652148 h 3931227"/>
                    <a:gd name="connsiteX42" fmla="*/ 1084696 w 2218135"/>
                    <a:gd name="connsiteY42" fmla="*/ 2565634 h 3931227"/>
                    <a:gd name="connsiteX43" fmla="*/ 1074615 w 2218135"/>
                    <a:gd name="connsiteY43" fmla="*/ 2504120 h 3931227"/>
                    <a:gd name="connsiteX44" fmla="*/ 1164556 w 2218135"/>
                    <a:gd name="connsiteY44" fmla="*/ 2423548 h 3931227"/>
                    <a:gd name="connsiteX45" fmla="*/ 1207653 w 2218135"/>
                    <a:gd name="connsiteY45" fmla="*/ 2346724 h 3931227"/>
                    <a:gd name="connsiteX46" fmla="*/ 1261992 w 2218135"/>
                    <a:gd name="connsiteY46" fmla="*/ 2301753 h 3931227"/>
                    <a:gd name="connsiteX47" fmla="*/ 1297594 w 2218135"/>
                    <a:gd name="connsiteY47" fmla="*/ 2206191 h 3931227"/>
                    <a:gd name="connsiteX48" fmla="*/ 1391282 w 2218135"/>
                    <a:gd name="connsiteY48" fmla="*/ 2163094 h 3931227"/>
                    <a:gd name="connsiteX49" fmla="*/ 1408146 w 2218135"/>
                    <a:gd name="connsiteY49" fmla="*/ 2075027 h 3931227"/>
                    <a:gd name="connsiteX50" fmla="*/ 1484529 w 2218135"/>
                    <a:gd name="connsiteY50" fmla="*/ 1960918 h 3931227"/>
                    <a:gd name="connsiteX51" fmla="*/ 1447495 w 2218135"/>
                    <a:gd name="connsiteY51" fmla="*/ 1857669 h 3931227"/>
                    <a:gd name="connsiteX52" fmla="*/ 1528067 w 2218135"/>
                    <a:gd name="connsiteY52" fmla="*/ 1778971 h 3931227"/>
                    <a:gd name="connsiteX53" fmla="*/ 1505582 w 2218135"/>
                    <a:gd name="connsiteY53" fmla="*/ 1647807 h 3931227"/>
                    <a:gd name="connsiteX54" fmla="*/ 1511801 w 2218135"/>
                    <a:gd name="connsiteY54" fmla="*/ 1520175 h 3931227"/>
                    <a:gd name="connsiteX55" fmla="*/ 1466233 w 2218135"/>
                    <a:gd name="connsiteY55" fmla="*/ 1415460 h 3931227"/>
                    <a:gd name="connsiteX56" fmla="*/ 1512343 w 2218135"/>
                    <a:gd name="connsiteY56" fmla="*/ 837910 h 3931227"/>
                    <a:gd name="connsiteX57" fmla="*/ 1602740 w 2218135"/>
                    <a:gd name="connsiteY57" fmla="*/ 1112578 h 3931227"/>
                    <a:gd name="connsiteX58" fmla="*/ 1564495 w 2218135"/>
                    <a:gd name="connsiteY58" fmla="*/ 1446351 h 3931227"/>
                    <a:gd name="connsiteX59" fmla="*/ 1870454 w 2218135"/>
                    <a:gd name="connsiteY59" fmla="*/ 1745356 h 3931227"/>
                    <a:gd name="connsiteX60" fmla="*/ 1978235 w 2218135"/>
                    <a:gd name="connsiteY60" fmla="*/ 2134759 h 3931227"/>
                    <a:gd name="connsiteX61" fmla="*/ 1814826 w 2218135"/>
                    <a:gd name="connsiteY61" fmla="*/ 2461578 h 3931227"/>
                    <a:gd name="connsiteX62" fmla="*/ 2037341 w 2218135"/>
                    <a:gd name="connsiteY62" fmla="*/ 2600651 h 3931227"/>
                    <a:gd name="connsiteX63" fmla="*/ 2218135 w 2218135"/>
                    <a:gd name="connsiteY63" fmla="*/ 1752310 h 3931227"/>
                    <a:gd name="connsiteX64" fmla="*/ 1787011 w 2218135"/>
                    <a:gd name="connsiteY64" fmla="*/ 1185590 h 3931227"/>
                    <a:gd name="connsiteX65" fmla="*/ 1797441 w 2218135"/>
                    <a:gd name="connsiteY65" fmla="*/ 413740 h 3931227"/>
                    <a:gd name="connsiteX66" fmla="*/ 1860024 w 2218135"/>
                    <a:gd name="connsiteY66" fmla="*/ 90397 h 3931227"/>
                    <a:gd name="connsiteX67" fmla="*/ 1209862 w 2218135"/>
                    <a:gd name="connsiteY67" fmla="*/ 0 h 3931227"/>
                    <a:gd name="connsiteX0" fmla="*/ 1209862 w 2218135"/>
                    <a:gd name="connsiteY0" fmla="*/ 0 h 3931227"/>
                    <a:gd name="connsiteX1" fmla="*/ 1034960 w 2218135"/>
                    <a:gd name="connsiteY1" fmla="*/ 791108 h 3931227"/>
                    <a:gd name="connsiteX2" fmla="*/ 996714 w 2218135"/>
                    <a:gd name="connsiteY2" fmla="*/ 1335756 h 3931227"/>
                    <a:gd name="connsiteX3" fmla="*/ 427580 w 2218135"/>
                    <a:gd name="connsiteY3" fmla="*/ 1852325 h 3931227"/>
                    <a:gd name="connsiteX4" fmla="*/ 276745 w 2218135"/>
                    <a:gd name="connsiteY4" fmla="*/ 2097034 h 3931227"/>
                    <a:gd name="connsiteX5" fmla="*/ 383194 w 2218135"/>
                    <a:gd name="connsiteY5" fmla="*/ 2346723 h 3931227"/>
                    <a:gd name="connsiteX6" fmla="*/ 121621 w 2218135"/>
                    <a:gd name="connsiteY6" fmla="*/ 2444194 h 3931227"/>
                    <a:gd name="connsiteX7" fmla="*/ 81517 w 2218135"/>
                    <a:gd name="connsiteY7" fmla="*/ 2646526 h 3931227"/>
                    <a:gd name="connsiteX8" fmla="*/ 67389 w 2218135"/>
                    <a:gd name="connsiteY8" fmla="*/ 2845900 h 3931227"/>
                    <a:gd name="connsiteX9" fmla="*/ 674433 w 2218135"/>
                    <a:gd name="connsiteY9" fmla="*/ 2405949 h 3931227"/>
                    <a:gd name="connsiteX10" fmla="*/ 639665 w 2218135"/>
                    <a:gd name="connsiteY10" fmla="*/ 2068699 h 3931227"/>
                    <a:gd name="connsiteX11" fmla="*/ 1053405 w 2218135"/>
                    <a:gd name="connsiteY11" fmla="*/ 1947011 h 3931227"/>
                    <a:gd name="connsiteX12" fmla="*/ 1162682 w 2218135"/>
                    <a:gd name="connsiteY12" fmla="*/ 1795834 h 3931227"/>
                    <a:gd name="connsiteX13" fmla="*/ 1189000 w 2218135"/>
                    <a:gd name="connsiteY13" fmla="*/ 1880952 h 3931227"/>
                    <a:gd name="connsiteX14" fmla="*/ 771826 w 2218135"/>
                    <a:gd name="connsiteY14" fmla="*/ 2489869 h 3931227"/>
                    <a:gd name="connsiteX15" fmla="*/ 656764 w 2218135"/>
                    <a:gd name="connsiteY15" fmla="*/ 2764573 h 3931227"/>
                    <a:gd name="connsiteX16" fmla="*/ 632711 w 2218135"/>
                    <a:gd name="connsiteY16" fmla="*/ 3066543 h 3931227"/>
                    <a:gd name="connsiteX17" fmla="*/ 333479 w 2218135"/>
                    <a:gd name="connsiteY17" fmla="*/ 3456942 h 3931227"/>
                    <a:gd name="connsiteX18" fmla="*/ 326981 w 2218135"/>
                    <a:gd name="connsiteY18" fmla="*/ 3742682 h 3931227"/>
                    <a:gd name="connsiteX19" fmla="*/ 297000 w 2218135"/>
                    <a:gd name="connsiteY19" fmla="*/ 3922565 h 3931227"/>
                    <a:gd name="connsiteX20" fmla="*/ 390482 w 2218135"/>
                    <a:gd name="connsiteY20" fmla="*/ 3895062 h 3931227"/>
                    <a:gd name="connsiteX21" fmla="*/ 433785 w 2218135"/>
                    <a:gd name="connsiteY21" fmla="*/ 3823255 h 3931227"/>
                    <a:gd name="connsiteX22" fmla="*/ 499367 w 2218135"/>
                    <a:gd name="connsiteY22" fmla="*/ 3767042 h 3931227"/>
                    <a:gd name="connsiteX23" fmla="*/ 510610 w 2218135"/>
                    <a:gd name="connsiteY23" fmla="*/ 3703333 h 3931227"/>
                    <a:gd name="connsiteX24" fmla="*/ 551833 w 2218135"/>
                    <a:gd name="connsiteY24" fmla="*/ 3632130 h 3931227"/>
                    <a:gd name="connsiteX25" fmla="*/ 533095 w 2218135"/>
                    <a:gd name="connsiteY25" fmla="*/ 3545937 h 3931227"/>
                    <a:gd name="connsiteX26" fmla="*/ 596803 w 2218135"/>
                    <a:gd name="connsiteY26" fmla="*/ 3512209 h 3931227"/>
                    <a:gd name="connsiteX27" fmla="*/ 611794 w 2218135"/>
                    <a:gd name="connsiteY27" fmla="*/ 3446627 h 3931227"/>
                    <a:gd name="connsiteX28" fmla="*/ 694240 w 2218135"/>
                    <a:gd name="connsiteY28" fmla="*/ 3435384 h 3931227"/>
                    <a:gd name="connsiteX29" fmla="*/ 737336 w 2218135"/>
                    <a:gd name="connsiteY29" fmla="*/ 3377297 h 3931227"/>
                    <a:gd name="connsiteX30" fmla="*/ 742958 w 2218135"/>
                    <a:gd name="connsiteY30" fmla="*/ 3317337 h 3931227"/>
                    <a:gd name="connsiteX31" fmla="*/ 827391 w 2218135"/>
                    <a:gd name="connsiteY31" fmla="*/ 3256206 h 3931227"/>
                    <a:gd name="connsiteX32" fmla="*/ 829151 w 2218135"/>
                    <a:gd name="connsiteY32" fmla="*/ 3169309 h 3931227"/>
                    <a:gd name="connsiteX33" fmla="*/ 911597 w 2218135"/>
                    <a:gd name="connsiteY33" fmla="*/ 3122465 h 3931227"/>
                    <a:gd name="connsiteX34" fmla="*/ 877869 w 2218135"/>
                    <a:gd name="connsiteY34" fmla="*/ 3062504 h 3931227"/>
                    <a:gd name="connsiteX35" fmla="*/ 917218 w 2218135"/>
                    <a:gd name="connsiteY35" fmla="*/ 3000669 h 3931227"/>
                    <a:gd name="connsiteX36" fmla="*/ 902228 w 2218135"/>
                    <a:gd name="connsiteY36" fmla="*/ 2916350 h 3931227"/>
                    <a:gd name="connsiteX37" fmla="*/ 941577 w 2218135"/>
                    <a:gd name="connsiteY37" fmla="*/ 2858263 h 3931227"/>
                    <a:gd name="connsiteX38" fmla="*/ 930335 w 2218135"/>
                    <a:gd name="connsiteY38" fmla="*/ 2805797 h 3931227"/>
                    <a:gd name="connsiteX39" fmla="*/ 971558 w 2218135"/>
                    <a:gd name="connsiteY39" fmla="*/ 2751458 h 3931227"/>
                    <a:gd name="connsiteX40" fmla="*/ 969684 w 2218135"/>
                    <a:gd name="connsiteY40" fmla="*/ 2689624 h 3931227"/>
                    <a:gd name="connsiteX41" fmla="*/ 1033392 w 2218135"/>
                    <a:gd name="connsiteY41" fmla="*/ 2652148 h 3931227"/>
                    <a:gd name="connsiteX42" fmla="*/ 1084696 w 2218135"/>
                    <a:gd name="connsiteY42" fmla="*/ 2565634 h 3931227"/>
                    <a:gd name="connsiteX43" fmla="*/ 1074615 w 2218135"/>
                    <a:gd name="connsiteY43" fmla="*/ 2504120 h 3931227"/>
                    <a:gd name="connsiteX44" fmla="*/ 1164556 w 2218135"/>
                    <a:gd name="connsiteY44" fmla="*/ 2423548 h 3931227"/>
                    <a:gd name="connsiteX45" fmla="*/ 1207653 w 2218135"/>
                    <a:gd name="connsiteY45" fmla="*/ 2346724 h 3931227"/>
                    <a:gd name="connsiteX46" fmla="*/ 1261992 w 2218135"/>
                    <a:gd name="connsiteY46" fmla="*/ 2301753 h 3931227"/>
                    <a:gd name="connsiteX47" fmla="*/ 1297594 w 2218135"/>
                    <a:gd name="connsiteY47" fmla="*/ 2206191 h 3931227"/>
                    <a:gd name="connsiteX48" fmla="*/ 1391282 w 2218135"/>
                    <a:gd name="connsiteY48" fmla="*/ 2163094 h 3931227"/>
                    <a:gd name="connsiteX49" fmla="*/ 1408146 w 2218135"/>
                    <a:gd name="connsiteY49" fmla="*/ 2075027 h 3931227"/>
                    <a:gd name="connsiteX50" fmla="*/ 1484529 w 2218135"/>
                    <a:gd name="connsiteY50" fmla="*/ 1960918 h 3931227"/>
                    <a:gd name="connsiteX51" fmla="*/ 1447495 w 2218135"/>
                    <a:gd name="connsiteY51" fmla="*/ 1857669 h 3931227"/>
                    <a:gd name="connsiteX52" fmla="*/ 1528067 w 2218135"/>
                    <a:gd name="connsiteY52" fmla="*/ 1778971 h 3931227"/>
                    <a:gd name="connsiteX53" fmla="*/ 1505582 w 2218135"/>
                    <a:gd name="connsiteY53" fmla="*/ 1647807 h 3931227"/>
                    <a:gd name="connsiteX54" fmla="*/ 1511801 w 2218135"/>
                    <a:gd name="connsiteY54" fmla="*/ 1520175 h 3931227"/>
                    <a:gd name="connsiteX55" fmla="*/ 1466233 w 2218135"/>
                    <a:gd name="connsiteY55" fmla="*/ 1415460 h 3931227"/>
                    <a:gd name="connsiteX56" fmla="*/ 1512343 w 2218135"/>
                    <a:gd name="connsiteY56" fmla="*/ 837910 h 3931227"/>
                    <a:gd name="connsiteX57" fmla="*/ 1602740 w 2218135"/>
                    <a:gd name="connsiteY57" fmla="*/ 1112578 h 3931227"/>
                    <a:gd name="connsiteX58" fmla="*/ 1564495 w 2218135"/>
                    <a:gd name="connsiteY58" fmla="*/ 1446351 h 3931227"/>
                    <a:gd name="connsiteX59" fmla="*/ 1870454 w 2218135"/>
                    <a:gd name="connsiteY59" fmla="*/ 1745356 h 3931227"/>
                    <a:gd name="connsiteX60" fmla="*/ 1978235 w 2218135"/>
                    <a:gd name="connsiteY60" fmla="*/ 2134759 h 3931227"/>
                    <a:gd name="connsiteX61" fmla="*/ 1814826 w 2218135"/>
                    <a:gd name="connsiteY61" fmla="*/ 2461578 h 3931227"/>
                    <a:gd name="connsiteX62" fmla="*/ 2037341 w 2218135"/>
                    <a:gd name="connsiteY62" fmla="*/ 2600651 h 3931227"/>
                    <a:gd name="connsiteX63" fmla="*/ 2218135 w 2218135"/>
                    <a:gd name="connsiteY63" fmla="*/ 1752310 h 3931227"/>
                    <a:gd name="connsiteX64" fmla="*/ 1787011 w 2218135"/>
                    <a:gd name="connsiteY64" fmla="*/ 1185590 h 3931227"/>
                    <a:gd name="connsiteX65" fmla="*/ 1797441 w 2218135"/>
                    <a:gd name="connsiteY65" fmla="*/ 413740 h 3931227"/>
                    <a:gd name="connsiteX66" fmla="*/ 1860024 w 2218135"/>
                    <a:gd name="connsiteY66" fmla="*/ 90397 h 3931227"/>
                    <a:gd name="connsiteX67" fmla="*/ 1209862 w 2218135"/>
                    <a:gd name="connsiteY67" fmla="*/ 0 h 3931227"/>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674433 w 2218135"/>
                    <a:gd name="connsiteY9" fmla="*/ 2405949 h 3932403"/>
                    <a:gd name="connsiteX10" fmla="*/ 639665 w 2218135"/>
                    <a:gd name="connsiteY10" fmla="*/ 2068699 h 3932403"/>
                    <a:gd name="connsiteX11" fmla="*/ 1053405 w 2218135"/>
                    <a:gd name="connsiteY11" fmla="*/ 1947011 h 3932403"/>
                    <a:gd name="connsiteX12" fmla="*/ 1162682 w 2218135"/>
                    <a:gd name="connsiteY12" fmla="*/ 1795834 h 3932403"/>
                    <a:gd name="connsiteX13" fmla="*/ 1189000 w 2218135"/>
                    <a:gd name="connsiteY13" fmla="*/ 1880952 h 3932403"/>
                    <a:gd name="connsiteX14" fmla="*/ 771826 w 2218135"/>
                    <a:gd name="connsiteY14" fmla="*/ 2489869 h 3932403"/>
                    <a:gd name="connsiteX15" fmla="*/ 656764 w 2218135"/>
                    <a:gd name="connsiteY15" fmla="*/ 2764573 h 3932403"/>
                    <a:gd name="connsiteX16" fmla="*/ 632711 w 2218135"/>
                    <a:gd name="connsiteY16" fmla="*/ 3066543 h 3932403"/>
                    <a:gd name="connsiteX17" fmla="*/ 333479 w 2218135"/>
                    <a:gd name="connsiteY17" fmla="*/ 3456942 h 3932403"/>
                    <a:gd name="connsiteX18" fmla="*/ 326981 w 2218135"/>
                    <a:gd name="connsiteY18" fmla="*/ 3742682 h 3932403"/>
                    <a:gd name="connsiteX19" fmla="*/ 297000 w 2218135"/>
                    <a:gd name="connsiteY19" fmla="*/ 3922565 h 3932403"/>
                    <a:gd name="connsiteX20" fmla="*/ 353213 w 2218135"/>
                    <a:gd name="connsiteY20" fmla="*/ 3903827 h 3932403"/>
                    <a:gd name="connsiteX21" fmla="*/ 390482 w 2218135"/>
                    <a:gd name="connsiteY21" fmla="*/ 3895062 h 3932403"/>
                    <a:gd name="connsiteX22" fmla="*/ 433785 w 2218135"/>
                    <a:gd name="connsiteY22" fmla="*/ 3823255 h 3932403"/>
                    <a:gd name="connsiteX23" fmla="*/ 499367 w 2218135"/>
                    <a:gd name="connsiteY23" fmla="*/ 3767042 h 3932403"/>
                    <a:gd name="connsiteX24" fmla="*/ 510610 w 2218135"/>
                    <a:gd name="connsiteY24" fmla="*/ 3703333 h 3932403"/>
                    <a:gd name="connsiteX25" fmla="*/ 551833 w 2218135"/>
                    <a:gd name="connsiteY25" fmla="*/ 3632130 h 3932403"/>
                    <a:gd name="connsiteX26" fmla="*/ 533095 w 2218135"/>
                    <a:gd name="connsiteY26" fmla="*/ 3545937 h 3932403"/>
                    <a:gd name="connsiteX27" fmla="*/ 596803 w 2218135"/>
                    <a:gd name="connsiteY27" fmla="*/ 3512209 h 3932403"/>
                    <a:gd name="connsiteX28" fmla="*/ 611794 w 2218135"/>
                    <a:gd name="connsiteY28" fmla="*/ 3446627 h 3932403"/>
                    <a:gd name="connsiteX29" fmla="*/ 694240 w 2218135"/>
                    <a:gd name="connsiteY29" fmla="*/ 3435384 h 3932403"/>
                    <a:gd name="connsiteX30" fmla="*/ 737336 w 2218135"/>
                    <a:gd name="connsiteY30" fmla="*/ 3377297 h 3932403"/>
                    <a:gd name="connsiteX31" fmla="*/ 742958 w 2218135"/>
                    <a:gd name="connsiteY31" fmla="*/ 3317337 h 3932403"/>
                    <a:gd name="connsiteX32" fmla="*/ 827391 w 2218135"/>
                    <a:gd name="connsiteY32" fmla="*/ 3256206 h 3932403"/>
                    <a:gd name="connsiteX33" fmla="*/ 829151 w 2218135"/>
                    <a:gd name="connsiteY33" fmla="*/ 3169309 h 3932403"/>
                    <a:gd name="connsiteX34" fmla="*/ 911597 w 2218135"/>
                    <a:gd name="connsiteY34" fmla="*/ 3122465 h 3932403"/>
                    <a:gd name="connsiteX35" fmla="*/ 877869 w 2218135"/>
                    <a:gd name="connsiteY35" fmla="*/ 3062504 h 3932403"/>
                    <a:gd name="connsiteX36" fmla="*/ 917218 w 2218135"/>
                    <a:gd name="connsiteY36" fmla="*/ 3000669 h 3932403"/>
                    <a:gd name="connsiteX37" fmla="*/ 902228 w 2218135"/>
                    <a:gd name="connsiteY37" fmla="*/ 2916350 h 3932403"/>
                    <a:gd name="connsiteX38" fmla="*/ 941577 w 2218135"/>
                    <a:gd name="connsiteY38" fmla="*/ 2858263 h 3932403"/>
                    <a:gd name="connsiteX39" fmla="*/ 930335 w 2218135"/>
                    <a:gd name="connsiteY39" fmla="*/ 2805797 h 3932403"/>
                    <a:gd name="connsiteX40" fmla="*/ 971558 w 2218135"/>
                    <a:gd name="connsiteY40" fmla="*/ 2751458 h 3932403"/>
                    <a:gd name="connsiteX41" fmla="*/ 969684 w 2218135"/>
                    <a:gd name="connsiteY41" fmla="*/ 2689624 h 3932403"/>
                    <a:gd name="connsiteX42" fmla="*/ 1033392 w 2218135"/>
                    <a:gd name="connsiteY42" fmla="*/ 2652148 h 3932403"/>
                    <a:gd name="connsiteX43" fmla="*/ 1084696 w 2218135"/>
                    <a:gd name="connsiteY43" fmla="*/ 2565634 h 3932403"/>
                    <a:gd name="connsiteX44" fmla="*/ 1074615 w 2218135"/>
                    <a:gd name="connsiteY44" fmla="*/ 2504120 h 3932403"/>
                    <a:gd name="connsiteX45" fmla="*/ 1164556 w 2218135"/>
                    <a:gd name="connsiteY45" fmla="*/ 2423548 h 3932403"/>
                    <a:gd name="connsiteX46" fmla="*/ 1207653 w 2218135"/>
                    <a:gd name="connsiteY46" fmla="*/ 2346724 h 3932403"/>
                    <a:gd name="connsiteX47" fmla="*/ 1261992 w 2218135"/>
                    <a:gd name="connsiteY47" fmla="*/ 2301753 h 3932403"/>
                    <a:gd name="connsiteX48" fmla="*/ 1297594 w 2218135"/>
                    <a:gd name="connsiteY48" fmla="*/ 2206191 h 3932403"/>
                    <a:gd name="connsiteX49" fmla="*/ 1391282 w 2218135"/>
                    <a:gd name="connsiteY49" fmla="*/ 2163094 h 3932403"/>
                    <a:gd name="connsiteX50" fmla="*/ 1408146 w 2218135"/>
                    <a:gd name="connsiteY50" fmla="*/ 2075027 h 3932403"/>
                    <a:gd name="connsiteX51" fmla="*/ 1484529 w 2218135"/>
                    <a:gd name="connsiteY51" fmla="*/ 1960918 h 3932403"/>
                    <a:gd name="connsiteX52" fmla="*/ 1447495 w 2218135"/>
                    <a:gd name="connsiteY52" fmla="*/ 1857669 h 3932403"/>
                    <a:gd name="connsiteX53" fmla="*/ 1528067 w 2218135"/>
                    <a:gd name="connsiteY53" fmla="*/ 1778971 h 3932403"/>
                    <a:gd name="connsiteX54" fmla="*/ 1505582 w 2218135"/>
                    <a:gd name="connsiteY54" fmla="*/ 1647807 h 3932403"/>
                    <a:gd name="connsiteX55" fmla="*/ 1511801 w 2218135"/>
                    <a:gd name="connsiteY55" fmla="*/ 1520175 h 3932403"/>
                    <a:gd name="connsiteX56" fmla="*/ 1466233 w 2218135"/>
                    <a:gd name="connsiteY56" fmla="*/ 1415460 h 3932403"/>
                    <a:gd name="connsiteX57" fmla="*/ 1512343 w 2218135"/>
                    <a:gd name="connsiteY57" fmla="*/ 837910 h 3932403"/>
                    <a:gd name="connsiteX58" fmla="*/ 1602740 w 2218135"/>
                    <a:gd name="connsiteY58" fmla="*/ 1112578 h 3932403"/>
                    <a:gd name="connsiteX59" fmla="*/ 1564495 w 2218135"/>
                    <a:gd name="connsiteY59" fmla="*/ 1446351 h 3932403"/>
                    <a:gd name="connsiteX60" fmla="*/ 1870454 w 2218135"/>
                    <a:gd name="connsiteY60" fmla="*/ 1745356 h 3932403"/>
                    <a:gd name="connsiteX61" fmla="*/ 1978235 w 2218135"/>
                    <a:gd name="connsiteY61" fmla="*/ 2134759 h 3932403"/>
                    <a:gd name="connsiteX62" fmla="*/ 1814826 w 2218135"/>
                    <a:gd name="connsiteY62" fmla="*/ 2461578 h 3932403"/>
                    <a:gd name="connsiteX63" fmla="*/ 2037341 w 2218135"/>
                    <a:gd name="connsiteY63" fmla="*/ 2600651 h 3932403"/>
                    <a:gd name="connsiteX64" fmla="*/ 2218135 w 2218135"/>
                    <a:gd name="connsiteY64" fmla="*/ 1752310 h 3932403"/>
                    <a:gd name="connsiteX65" fmla="*/ 1787011 w 2218135"/>
                    <a:gd name="connsiteY65" fmla="*/ 1185590 h 3932403"/>
                    <a:gd name="connsiteX66" fmla="*/ 1797441 w 2218135"/>
                    <a:gd name="connsiteY66" fmla="*/ 413740 h 3932403"/>
                    <a:gd name="connsiteX67" fmla="*/ 1860024 w 2218135"/>
                    <a:gd name="connsiteY67" fmla="*/ 90397 h 3932403"/>
                    <a:gd name="connsiteX68" fmla="*/ 1209862 w 2218135"/>
                    <a:gd name="connsiteY68"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341971 w 2218135"/>
                    <a:gd name="connsiteY9" fmla="*/ 2579071 h 3932403"/>
                    <a:gd name="connsiteX10" fmla="*/ 674433 w 2218135"/>
                    <a:gd name="connsiteY10" fmla="*/ 2405949 h 3932403"/>
                    <a:gd name="connsiteX11" fmla="*/ 639665 w 2218135"/>
                    <a:gd name="connsiteY11" fmla="*/ 2068699 h 3932403"/>
                    <a:gd name="connsiteX12" fmla="*/ 1053405 w 2218135"/>
                    <a:gd name="connsiteY12" fmla="*/ 1947011 h 3932403"/>
                    <a:gd name="connsiteX13" fmla="*/ 1162682 w 2218135"/>
                    <a:gd name="connsiteY13" fmla="*/ 1795834 h 3932403"/>
                    <a:gd name="connsiteX14" fmla="*/ 1189000 w 2218135"/>
                    <a:gd name="connsiteY14" fmla="*/ 1880952 h 3932403"/>
                    <a:gd name="connsiteX15" fmla="*/ 771826 w 2218135"/>
                    <a:gd name="connsiteY15" fmla="*/ 2489869 h 3932403"/>
                    <a:gd name="connsiteX16" fmla="*/ 656764 w 2218135"/>
                    <a:gd name="connsiteY16" fmla="*/ 2764573 h 3932403"/>
                    <a:gd name="connsiteX17" fmla="*/ 632711 w 2218135"/>
                    <a:gd name="connsiteY17" fmla="*/ 3066543 h 3932403"/>
                    <a:gd name="connsiteX18" fmla="*/ 333479 w 2218135"/>
                    <a:gd name="connsiteY18" fmla="*/ 3456942 h 3932403"/>
                    <a:gd name="connsiteX19" fmla="*/ 326981 w 2218135"/>
                    <a:gd name="connsiteY19" fmla="*/ 3742682 h 3932403"/>
                    <a:gd name="connsiteX20" fmla="*/ 297000 w 2218135"/>
                    <a:gd name="connsiteY20" fmla="*/ 3922565 h 3932403"/>
                    <a:gd name="connsiteX21" fmla="*/ 353213 w 2218135"/>
                    <a:gd name="connsiteY21" fmla="*/ 3903827 h 3932403"/>
                    <a:gd name="connsiteX22" fmla="*/ 390482 w 2218135"/>
                    <a:gd name="connsiteY22" fmla="*/ 3895062 h 3932403"/>
                    <a:gd name="connsiteX23" fmla="*/ 433785 w 2218135"/>
                    <a:gd name="connsiteY23" fmla="*/ 3823255 h 3932403"/>
                    <a:gd name="connsiteX24" fmla="*/ 499367 w 2218135"/>
                    <a:gd name="connsiteY24" fmla="*/ 3767042 h 3932403"/>
                    <a:gd name="connsiteX25" fmla="*/ 510610 w 2218135"/>
                    <a:gd name="connsiteY25" fmla="*/ 3703333 h 3932403"/>
                    <a:gd name="connsiteX26" fmla="*/ 551833 w 2218135"/>
                    <a:gd name="connsiteY26" fmla="*/ 3632130 h 3932403"/>
                    <a:gd name="connsiteX27" fmla="*/ 533095 w 2218135"/>
                    <a:gd name="connsiteY27" fmla="*/ 3545937 h 3932403"/>
                    <a:gd name="connsiteX28" fmla="*/ 596803 w 2218135"/>
                    <a:gd name="connsiteY28" fmla="*/ 3512209 h 3932403"/>
                    <a:gd name="connsiteX29" fmla="*/ 611794 w 2218135"/>
                    <a:gd name="connsiteY29" fmla="*/ 3446627 h 3932403"/>
                    <a:gd name="connsiteX30" fmla="*/ 694240 w 2218135"/>
                    <a:gd name="connsiteY30" fmla="*/ 3435384 h 3932403"/>
                    <a:gd name="connsiteX31" fmla="*/ 737336 w 2218135"/>
                    <a:gd name="connsiteY31" fmla="*/ 3377297 h 3932403"/>
                    <a:gd name="connsiteX32" fmla="*/ 742958 w 2218135"/>
                    <a:gd name="connsiteY32" fmla="*/ 3317337 h 3932403"/>
                    <a:gd name="connsiteX33" fmla="*/ 827391 w 2218135"/>
                    <a:gd name="connsiteY33" fmla="*/ 3256206 h 3932403"/>
                    <a:gd name="connsiteX34" fmla="*/ 829151 w 2218135"/>
                    <a:gd name="connsiteY34" fmla="*/ 3169309 h 3932403"/>
                    <a:gd name="connsiteX35" fmla="*/ 911597 w 2218135"/>
                    <a:gd name="connsiteY35" fmla="*/ 3122465 h 3932403"/>
                    <a:gd name="connsiteX36" fmla="*/ 877869 w 2218135"/>
                    <a:gd name="connsiteY36" fmla="*/ 3062504 h 3932403"/>
                    <a:gd name="connsiteX37" fmla="*/ 917218 w 2218135"/>
                    <a:gd name="connsiteY37" fmla="*/ 3000669 h 3932403"/>
                    <a:gd name="connsiteX38" fmla="*/ 902228 w 2218135"/>
                    <a:gd name="connsiteY38" fmla="*/ 2916350 h 3932403"/>
                    <a:gd name="connsiteX39" fmla="*/ 941577 w 2218135"/>
                    <a:gd name="connsiteY39" fmla="*/ 2858263 h 3932403"/>
                    <a:gd name="connsiteX40" fmla="*/ 930335 w 2218135"/>
                    <a:gd name="connsiteY40" fmla="*/ 2805797 h 3932403"/>
                    <a:gd name="connsiteX41" fmla="*/ 971558 w 2218135"/>
                    <a:gd name="connsiteY41" fmla="*/ 2751458 h 3932403"/>
                    <a:gd name="connsiteX42" fmla="*/ 969684 w 2218135"/>
                    <a:gd name="connsiteY42" fmla="*/ 2689624 h 3932403"/>
                    <a:gd name="connsiteX43" fmla="*/ 1033392 w 2218135"/>
                    <a:gd name="connsiteY43" fmla="*/ 2652148 h 3932403"/>
                    <a:gd name="connsiteX44" fmla="*/ 1084696 w 2218135"/>
                    <a:gd name="connsiteY44" fmla="*/ 2565634 h 3932403"/>
                    <a:gd name="connsiteX45" fmla="*/ 1074615 w 2218135"/>
                    <a:gd name="connsiteY45" fmla="*/ 2504120 h 3932403"/>
                    <a:gd name="connsiteX46" fmla="*/ 1164556 w 2218135"/>
                    <a:gd name="connsiteY46" fmla="*/ 2423548 h 3932403"/>
                    <a:gd name="connsiteX47" fmla="*/ 1207653 w 2218135"/>
                    <a:gd name="connsiteY47" fmla="*/ 2346724 h 3932403"/>
                    <a:gd name="connsiteX48" fmla="*/ 1261992 w 2218135"/>
                    <a:gd name="connsiteY48" fmla="*/ 2301753 h 3932403"/>
                    <a:gd name="connsiteX49" fmla="*/ 1297594 w 2218135"/>
                    <a:gd name="connsiteY49" fmla="*/ 2206191 h 3932403"/>
                    <a:gd name="connsiteX50" fmla="*/ 1391282 w 2218135"/>
                    <a:gd name="connsiteY50" fmla="*/ 2163094 h 3932403"/>
                    <a:gd name="connsiteX51" fmla="*/ 1408146 w 2218135"/>
                    <a:gd name="connsiteY51" fmla="*/ 2075027 h 3932403"/>
                    <a:gd name="connsiteX52" fmla="*/ 1484529 w 2218135"/>
                    <a:gd name="connsiteY52" fmla="*/ 1960918 h 3932403"/>
                    <a:gd name="connsiteX53" fmla="*/ 1447495 w 2218135"/>
                    <a:gd name="connsiteY53" fmla="*/ 1857669 h 3932403"/>
                    <a:gd name="connsiteX54" fmla="*/ 1528067 w 2218135"/>
                    <a:gd name="connsiteY54" fmla="*/ 1778971 h 3932403"/>
                    <a:gd name="connsiteX55" fmla="*/ 1505582 w 2218135"/>
                    <a:gd name="connsiteY55" fmla="*/ 1647807 h 3932403"/>
                    <a:gd name="connsiteX56" fmla="*/ 1511801 w 2218135"/>
                    <a:gd name="connsiteY56" fmla="*/ 1520175 h 3932403"/>
                    <a:gd name="connsiteX57" fmla="*/ 1466233 w 2218135"/>
                    <a:gd name="connsiteY57" fmla="*/ 1415460 h 3932403"/>
                    <a:gd name="connsiteX58" fmla="*/ 1512343 w 2218135"/>
                    <a:gd name="connsiteY58" fmla="*/ 837910 h 3932403"/>
                    <a:gd name="connsiteX59" fmla="*/ 1602740 w 2218135"/>
                    <a:gd name="connsiteY59" fmla="*/ 1112578 h 3932403"/>
                    <a:gd name="connsiteX60" fmla="*/ 1564495 w 2218135"/>
                    <a:gd name="connsiteY60" fmla="*/ 1446351 h 3932403"/>
                    <a:gd name="connsiteX61" fmla="*/ 1870454 w 2218135"/>
                    <a:gd name="connsiteY61" fmla="*/ 1745356 h 3932403"/>
                    <a:gd name="connsiteX62" fmla="*/ 1978235 w 2218135"/>
                    <a:gd name="connsiteY62" fmla="*/ 2134759 h 3932403"/>
                    <a:gd name="connsiteX63" fmla="*/ 1814826 w 2218135"/>
                    <a:gd name="connsiteY63" fmla="*/ 2461578 h 3932403"/>
                    <a:gd name="connsiteX64" fmla="*/ 2037341 w 2218135"/>
                    <a:gd name="connsiteY64" fmla="*/ 2600651 h 3932403"/>
                    <a:gd name="connsiteX65" fmla="*/ 2218135 w 2218135"/>
                    <a:gd name="connsiteY65" fmla="*/ 1752310 h 3932403"/>
                    <a:gd name="connsiteX66" fmla="*/ 1787011 w 2218135"/>
                    <a:gd name="connsiteY66" fmla="*/ 1185590 h 3932403"/>
                    <a:gd name="connsiteX67" fmla="*/ 1797441 w 2218135"/>
                    <a:gd name="connsiteY67" fmla="*/ 413740 h 3932403"/>
                    <a:gd name="connsiteX68" fmla="*/ 1860024 w 2218135"/>
                    <a:gd name="connsiteY68" fmla="*/ 90397 h 3932403"/>
                    <a:gd name="connsiteX69" fmla="*/ 1209862 w 2218135"/>
                    <a:gd name="connsiteY69"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169584 w 2218135"/>
                    <a:gd name="connsiteY9" fmla="*/ 2818914 h 3932403"/>
                    <a:gd name="connsiteX10" fmla="*/ 341971 w 2218135"/>
                    <a:gd name="connsiteY10" fmla="*/ 2579071 h 3932403"/>
                    <a:gd name="connsiteX11" fmla="*/ 674433 w 2218135"/>
                    <a:gd name="connsiteY11" fmla="*/ 2405949 h 3932403"/>
                    <a:gd name="connsiteX12" fmla="*/ 639665 w 2218135"/>
                    <a:gd name="connsiteY12" fmla="*/ 2068699 h 3932403"/>
                    <a:gd name="connsiteX13" fmla="*/ 1053405 w 2218135"/>
                    <a:gd name="connsiteY13" fmla="*/ 1947011 h 3932403"/>
                    <a:gd name="connsiteX14" fmla="*/ 1162682 w 2218135"/>
                    <a:gd name="connsiteY14" fmla="*/ 1795834 h 3932403"/>
                    <a:gd name="connsiteX15" fmla="*/ 1189000 w 2218135"/>
                    <a:gd name="connsiteY15" fmla="*/ 1880952 h 3932403"/>
                    <a:gd name="connsiteX16" fmla="*/ 771826 w 2218135"/>
                    <a:gd name="connsiteY16" fmla="*/ 2489869 h 3932403"/>
                    <a:gd name="connsiteX17" fmla="*/ 656764 w 2218135"/>
                    <a:gd name="connsiteY17" fmla="*/ 2764573 h 3932403"/>
                    <a:gd name="connsiteX18" fmla="*/ 632711 w 2218135"/>
                    <a:gd name="connsiteY18" fmla="*/ 3066543 h 3932403"/>
                    <a:gd name="connsiteX19" fmla="*/ 333479 w 2218135"/>
                    <a:gd name="connsiteY19" fmla="*/ 3456942 h 3932403"/>
                    <a:gd name="connsiteX20" fmla="*/ 326981 w 2218135"/>
                    <a:gd name="connsiteY20" fmla="*/ 3742682 h 3932403"/>
                    <a:gd name="connsiteX21" fmla="*/ 297000 w 2218135"/>
                    <a:gd name="connsiteY21" fmla="*/ 3922565 h 3932403"/>
                    <a:gd name="connsiteX22" fmla="*/ 353213 w 2218135"/>
                    <a:gd name="connsiteY22" fmla="*/ 3903827 h 3932403"/>
                    <a:gd name="connsiteX23" fmla="*/ 390482 w 2218135"/>
                    <a:gd name="connsiteY23" fmla="*/ 3895062 h 3932403"/>
                    <a:gd name="connsiteX24" fmla="*/ 433785 w 2218135"/>
                    <a:gd name="connsiteY24" fmla="*/ 3823255 h 3932403"/>
                    <a:gd name="connsiteX25" fmla="*/ 499367 w 2218135"/>
                    <a:gd name="connsiteY25" fmla="*/ 3767042 h 3932403"/>
                    <a:gd name="connsiteX26" fmla="*/ 510610 w 2218135"/>
                    <a:gd name="connsiteY26" fmla="*/ 3703333 h 3932403"/>
                    <a:gd name="connsiteX27" fmla="*/ 551833 w 2218135"/>
                    <a:gd name="connsiteY27" fmla="*/ 3632130 h 3932403"/>
                    <a:gd name="connsiteX28" fmla="*/ 533095 w 2218135"/>
                    <a:gd name="connsiteY28" fmla="*/ 3545937 h 3932403"/>
                    <a:gd name="connsiteX29" fmla="*/ 596803 w 2218135"/>
                    <a:gd name="connsiteY29" fmla="*/ 3512209 h 3932403"/>
                    <a:gd name="connsiteX30" fmla="*/ 611794 w 2218135"/>
                    <a:gd name="connsiteY30" fmla="*/ 3446627 h 3932403"/>
                    <a:gd name="connsiteX31" fmla="*/ 694240 w 2218135"/>
                    <a:gd name="connsiteY31" fmla="*/ 3435384 h 3932403"/>
                    <a:gd name="connsiteX32" fmla="*/ 737336 w 2218135"/>
                    <a:gd name="connsiteY32" fmla="*/ 3377297 h 3932403"/>
                    <a:gd name="connsiteX33" fmla="*/ 742958 w 2218135"/>
                    <a:gd name="connsiteY33" fmla="*/ 3317337 h 3932403"/>
                    <a:gd name="connsiteX34" fmla="*/ 827391 w 2218135"/>
                    <a:gd name="connsiteY34" fmla="*/ 3256206 h 3932403"/>
                    <a:gd name="connsiteX35" fmla="*/ 829151 w 2218135"/>
                    <a:gd name="connsiteY35" fmla="*/ 3169309 h 3932403"/>
                    <a:gd name="connsiteX36" fmla="*/ 911597 w 2218135"/>
                    <a:gd name="connsiteY36" fmla="*/ 3122465 h 3932403"/>
                    <a:gd name="connsiteX37" fmla="*/ 877869 w 2218135"/>
                    <a:gd name="connsiteY37" fmla="*/ 3062504 h 3932403"/>
                    <a:gd name="connsiteX38" fmla="*/ 917218 w 2218135"/>
                    <a:gd name="connsiteY38" fmla="*/ 3000669 h 3932403"/>
                    <a:gd name="connsiteX39" fmla="*/ 902228 w 2218135"/>
                    <a:gd name="connsiteY39" fmla="*/ 2916350 h 3932403"/>
                    <a:gd name="connsiteX40" fmla="*/ 941577 w 2218135"/>
                    <a:gd name="connsiteY40" fmla="*/ 2858263 h 3932403"/>
                    <a:gd name="connsiteX41" fmla="*/ 930335 w 2218135"/>
                    <a:gd name="connsiteY41" fmla="*/ 2805797 h 3932403"/>
                    <a:gd name="connsiteX42" fmla="*/ 971558 w 2218135"/>
                    <a:gd name="connsiteY42" fmla="*/ 2751458 h 3932403"/>
                    <a:gd name="connsiteX43" fmla="*/ 969684 w 2218135"/>
                    <a:gd name="connsiteY43" fmla="*/ 2689624 h 3932403"/>
                    <a:gd name="connsiteX44" fmla="*/ 1033392 w 2218135"/>
                    <a:gd name="connsiteY44" fmla="*/ 2652148 h 3932403"/>
                    <a:gd name="connsiteX45" fmla="*/ 1084696 w 2218135"/>
                    <a:gd name="connsiteY45" fmla="*/ 2565634 h 3932403"/>
                    <a:gd name="connsiteX46" fmla="*/ 1074615 w 2218135"/>
                    <a:gd name="connsiteY46" fmla="*/ 2504120 h 3932403"/>
                    <a:gd name="connsiteX47" fmla="*/ 1164556 w 2218135"/>
                    <a:gd name="connsiteY47" fmla="*/ 2423548 h 3932403"/>
                    <a:gd name="connsiteX48" fmla="*/ 1207653 w 2218135"/>
                    <a:gd name="connsiteY48" fmla="*/ 2346724 h 3932403"/>
                    <a:gd name="connsiteX49" fmla="*/ 1261992 w 2218135"/>
                    <a:gd name="connsiteY49" fmla="*/ 2301753 h 3932403"/>
                    <a:gd name="connsiteX50" fmla="*/ 1297594 w 2218135"/>
                    <a:gd name="connsiteY50" fmla="*/ 2206191 h 3932403"/>
                    <a:gd name="connsiteX51" fmla="*/ 1391282 w 2218135"/>
                    <a:gd name="connsiteY51" fmla="*/ 2163094 h 3932403"/>
                    <a:gd name="connsiteX52" fmla="*/ 1408146 w 2218135"/>
                    <a:gd name="connsiteY52" fmla="*/ 2075027 h 3932403"/>
                    <a:gd name="connsiteX53" fmla="*/ 1484529 w 2218135"/>
                    <a:gd name="connsiteY53" fmla="*/ 1960918 h 3932403"/>
                    <a:gd name="connsiteX54" fmla="*/ 1447495 w 2218135"/>
                    <a:gd name="connsiteY54" fmla="*/ 1857669 h 3932403"/>
                    <a:gd name="connsiteX55" fmla="*/ 1528067 w 2218135"/>
                    <a:gd name="connsiteY55" fmla="*/ 1778971 h 3932403"/>
                    <a:gd name="connsiteX56" fmla="*/ 1505582 w 2218135"/>
                    <a:gd name="connsiteY56" fmla="*/ 1647807 h 3932403"/>
                    <a:gd name="connsiteX57" fmla="*/ 1511801 w 2218135"/>
                    <a:gd name="connsiteY57" fmla="*/ 1520175 h 3932403"/>
                    <a:gd name="connsiteX58" fmla="*/ 1466233 w 2218135"/>
                    <a:gd name="connsiteY58" fmla="*/ 1415460 h 3932403"/>
                    <a:gd name="connsiteX59" fmla="*/ 1512343 w 2218135"/>
                    <a:gd name="connsiteY59" fmla="*/ 837910 h 3932403"/>
                    <a:gd name="connsiteX60" fmla="*/ 1602740 w 2218135"/>
                    <a:gd name="connsiteY60" fmla="*/ 1112578 h 3932403"/>
                    <a:gd name="connsiteX61" fmla="*/ 1564495 w 2218135"/>
                    <a:gd name="connsiteY61" fmla="*/ 1446351 h 3932403"/>
                    <a:gd name="connsiteX62" fmla="*/ 1870454 w 2218135"/>
                    <a:gd name="connsiteY62" fmla="*/ 1745356 h 3932403"/>
                    <a:gd name="connsiteX63" fmla="*/ 1978235 w 2218135"/>
                    <a:gd name="connsiteY63" fmla="*/ 2134759 h 3932403"/>
                    <a:gd name="connsiteX64" fmla="*/ 1814826 w 2218135"/>
                    <a:gd name="connsiteY64" fmla="*/ 2461578 h 3932403"/>
                    <a:gd name="connsiteX65" fmla="*/ 2037341 w 2218135"/>
                    <a:gd name="connsiteY65" fmla="*/ 2600651 h 3932403"/>
                    <a:gd name="connsiteX66" fmla="*/ 2218135 w 2218135"/>
                    <a:gd name="connsiteY66" fmla="*/ 1752310 h 3932403"/>
                    <a:gd name="connsiteX67" fmla="*/ 1787011 w 2218135"/>
                    <a:gd name="connsiteY67" fmla="*/ 1185590 h 3932403"/>
                    <a:gd name="connsiteX68" fmla="*/ 1797441 w 2218135"/>
                    <a:gd name="connsiteY68" fmla="*/ 413740 h 3932403"/>
                    <a:gd name="connsiteX69" fmla="*/ 1860024 w 2218135"/>
                    <a:gd name="connsiteY69" fmla="*/ 90397 h 3932403"/>
                    <a:gd name="connsiteX70" fmla="*/ 1209862 w 2218135"/>
                    <a:gd name="connsiteY70"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341971 w 2218135"/>
                    <a:gd name="connsiteY11" fmla="*/ 2579071 h 3932403"/>
                    <a:gd name="connsiteX12" fmla="*/ 674433 w 2218135"/>
                    <a:gd name="connsiteY12" fmla="*/ 2405949 h 3932403"/>
                    <a:gd name="connsiteX13" fmla="*/ 639665 w 2218135"/>
                    <a:gd name="connsiteY13" fmla="*/ 2068699 h 3932403"/>
                    <a:gd name="connsiteX14" fmla="*/ 1053405 w 2218135"/>
                    <a:gd name="connsiteY14" fmla="*/ 1947011 h 3932403"/>
                    <a:gd name="connsiteX15" fmla="*/ 1162682 w 2218135"/>
                    <a:gd name="connsiteY15" fmla="*/ 1795834 h 3932403"/>
                    <a:gd name="connsiteX16" fmla="*/ 1189000 w 2218135"/>
                    <a:gd name="connsiteY16" fmla="*/ 1880952 h 3932403"/>
                    <a:gd name="connsiteX17" fmla="*/ 771826 w 2218135"/>
                    <a:gd name="connsiteY17" fmla="*/ 2489869 h 3932403"/>
                    <a:gd name="connsiteX18" fmla="*/ 656764 w 2218135"/>
                    <a:gd name="connsiteY18" fmla="*/ 2764573 h 3932403"/>
                    <a:gd name="connsiteX19" fmla="*/ 632711 w 2218135"/>
                    <a:gd name="connsiteY19" fmla="*/ 3066543 h 3932403"/>
                    <a:gd name="connsiteX20" fmla="*/ 333479 w 2218135"/>
                    <a:gd name="connsiteY20" fmla="*/ 3456942 h 3932403"/>
                    <a:gd name="connsiteX21" fmla="*/ 326981 w 2218135"/>
                    <a:gd name="connsiteY21" fmla="*/ 3742682 h 3932403"/>
                    <a:gd name="connsiteX22" fmla="*/ 297000 w 2218135"/>
                    <a:gd name="connsiteY22" fmla="*/ 3922565 h 3932403"/>
                    <a:gd name="connsiteX23" fmla="*/ 353213 w 2218135"/>
                    <a:gd name="connsiteY23" fmla="*/ 3903827 h 3932403"/>
                    <a:gd name="connsiteX24" fmla="*/ 390482 w 2218135"/>
                    <a:gd name="connsiteY24" fmla="*/ 3895062 h 3932403"/>
                    <a:gd name="connsiteX25" fmla="*/ 433785 w 2218135"/>
                    <a:gd name="connsiteY25" fmla="*/ 3823255 h 3932403"/>
                    <a:gd name="connsiteX26" fmla="*/ 499367 w 2218135"/>
                    <a:gd name="connsiteY26" fmla="*/ 3767042 h 3932403"/>
                    <a:gd name="connsiteX27" fmla="*/ 510610 w 2218135"/>
                    <a:gd name="connsiteY27" fmla="*/ 3703333 h 3932403"/>
                    <a:gd name="connsiteX28" fmla="*/ 551833 w 2218135"/>
                    <a:gd name="connsiteY28" fmla="*/ 3632130 h 3932403"/>
                    <a:gd name="connsiteX29" fmla="*/ 533095 w 2218135"/>
                    <a:gd name="connsiteY29" fmla="*/ 3545937 h 3932403"/>
                    <a:gd name="connsiteX30" fmla="*/ 596803 w 2218135"/>
                    <a:gd name="connsiteY30" fmla="*/ 3512209 h 3932403"/>
                    <a:gd name="connsiteX31" fmla="*/ 611794 w 2218135"/>
                    <a:gd name="connsiteY31" fmla="*/ 3446627 h 3932403"/>
                    <a:gd name="connsiteX32" fmla="*/ 694240 w 2218135"/>
                    <a:gd name="connsiteY32" fmla="*/ 3435384 h 3932403"/>
                    <a:gd name="connsiteX33" fmla="*/ 737336 w 2218135"/>
                    <a:gd name="connsiteY33" fmla="*/ 3377297 h 3932403"/>
                    <a:gd name="connsiteX34" fmla="*/ 742958 w 2218135"/>
                    <a:gd name="connsiteY34" fmla="*/ 3317337 h 3932403"/>
                    <a:gd name="connsiteX35" fmla="*/ 827391 w 2218135"/>
                    <a:gd name="connsiteY35" fmla="*/ 3256206 h 3932403"/>
                    <a:gd name="connsiteX36" fmla="*/ 829151 w 2218135"/>
                    <a:gd name="connsiteY36" fmla="*/ 3169309 h 3932403"/>
                    <a:gd name="connsiteX37" fmla="*/ 911597 w 2218135"/>
                    <a:gd name="connsiteY37" fmla="*/ 3122465 h 3932403"/>
                    <a:gd name="connsiteX38" fmla="*/ 877869 w 2218135"/>
                    <a:gd name="connsiteY38" fmla="*/ 3062504 h 3932403"/>
                    <a:gd name="connsiteX39" fmla="*/ 917218 w 2218135"/>
                    <a:gd name="connsiteY39" fmla="*/ 3000669 h 3932403"/>
                    <a:gd name="connsiteX40" fmla="*/ 902228 w 2218135"/>
                    <a:gd name="connsiteY40" fmla="*/ 2916350 h 3932403"/>
                    <a:gd name="connsiteX41" fmla="*/ 941577 w 2218135"/>
                    <a:gd name="connsiteY41" fmla="*/ 2858263 h 3932403"/>
                    <a:gd name="connsiteX42" fmla="*/ 930335 w 2218135"/>
                    <a:gd name="connsiteY42" fmla="*/ 2805797 h 3932403"/>
                    <a:gd name="connsiteX43" fmla="*/ 971558 w 2218135"/>
                    <a:gd name="connsiteY43" fmla="*/ 2751458 h 3932403"/>
                    <a:gd name="connsiteX44" fmla="*/ 969684 w 2218135"/>
                    <a:gd name="connsiteY44" fmla="*/ 2689624 h 3932403"/>
                    <a:gd name="connsiteX45" fmla="*/ 1033392 w 2218135"/>
                    <a:gd name="connsiteY45" fmla="*/ 2652148 h 3932403"/>
                    <a:gd name="connsiteX46" fmla="*/ 1084696 w 2218135"/>
                    <a:gd name="connsiteY46" fmla="*/ 2565634 h 3932403"/>
                    <a:gd name="connsiteX47" fmla="*/ 1074615 w 2218135"/>
                    <a:gd name="connsiteY47" fmla="*/ 2504120 h 3932403"/>
                    <a:gd name="connsiteX48" fmla="*/ 1164556 w 2218135"/>
                    <a:gd name="connsiteY48" fmla="*/ 2423548 h 3932403"/>
                    <a:gd name="connsiteX49" fmla="*/ 1207653 w 2218135"/>
                    <a:gd name="connsiteY49" fmla="*/ 2346724 h 3932403"/>
                    <a:gd name="connsiteX50" fmla="*/ 1261992 w 2218135"/>
                    <a:gd name="connsiteY50" fmla="*/ 2301753 h 3932403"/>
                    <a:gd name="connsiteX51" fmla="*/ 1297594 w 2218135"/>
                    <a:gd name="connsiteY51" fmla="*/ 2206191 h 3932403"/>
                    <a:gd name="connsiteX52" fmla="*/ 1391282 w 2218135"/>
                    <a:gd name="connsiteY52" fmla="*/ 2163094 h 3932403"/>
                    <a:gd name="connsiteX53" fmla="*/ 1408146 w 2218135"/>
                    <a:gd name="connsiteY53" fmla="*/ 2075027 h 3932403"/>
                    <a:gd name="connsiteX54" fmla="*/ 1484529 w 2218135"/>
                    <a:gd name="connsiteY54" fmla="*/ 1960918 h 3932403"/>
                    <a:gd name="connsiteX55" fmla="*/ 1447495 w 2218135"/>
                    <a:gd name="connsiteY55" fmla="*/ 1857669 h 3932403"/>
                    <a:gd name="connsiteX56" fmla="*/ 1528067 w 2218135"/>
                    <a:gd name="connsiteY56" fmla="*/ 1778971 h 3932403"/>
                    <a:gd name="connsiteX57" fmla="*/ 1505582 w 2218135"/>
                    <a:gd name="connsiteY57" fmla="*/ 1647807 h 3932403"/>
                    <a:gd name="connsiteX58" fmla="*/ 1511801 w 2218135"/>
                    <a:gd name="connsiteY58" fmla="*/ 1520175 h 3932403"/>
                    <a:gd name="connsiteX59" fmla="*/ 1466233 w 2218135"/>
                    <a:gd name="connsiteY59" fmla="*/ 1415460 h 3932403"/>
                    <a:gd name="connsiteX60" fmla="*/ 1512343 w 2218135"/>
                    <a:gd name="connsiteY60" fmla="*/ 837910 h 3932403"/>
                    <a:gd name="connsiteX61" fmla="*/ 1602740 w 2218135"/>
                    <a:gd name="connsiteY61" fmla="*/ 1112578 h 3932403"/>
                    <a:gd name="connsiteX62" fmla="*/ 1564495 w 2218135"/>
                    <a:gd name="connsiteY62" fmla="*/ 1446351 h 3932403"/>
                    <a:gd name="connsiteX63" fmla="*/ 1870454 w 2218135"/>
                    <a:gd name="connsiteY63" fmla="*/ 1745356 h 3932403"/>
                    <a:gd name="connsiteX64" fmla="*/ 1978235 w 2218135"/>
                    <a:gd name="connsiteY64" fmla="*/ 2134759 h 3932403"/>
                    <a:gd name="connsiteX65" fmla="*/ 1814826 w 2218135"/>
                    <a:gd name="connsiteY65" fmla="*/ 2461578 h 3932403"/>
                    <a:gd name="connsiteX66" fmla="*/ 2037341 w 2218135"/>
                    <a:gd name="connsiteY66" fmla="*/ 2600651 h 3932403"/>
                    <a:gd name="connsiteX67" fmla="*/ 2218135 w 2218135"/>
                    <a:gd name="connsiteY67" fmla="*/ 1752310 h 3932403"/>
                    <a:gd name="connsiteX68" fmla="*/ 1787011 w 2218135"/>
                    <a:gd name="connsiteY68" fmla="*/ 1185590 h 3932403"/>
                    <a:gd name="connsiteX69" fmla="*/ 1797441 w 2218135"/>
                    <a:gd name="connsiteY69" fmla="*/ 413740 h 3932403"/>
                    <a:gd name="connsiteX70" fmla="*/ 1860024 w 2218135"/>
                    <a:gd name="connsiteY70" fmla="*/ 90397 h 3932403"/>
                    <a:gd name="connsiteX71" fmla="*/ 1209862 w 2218135"/>
                    <a:gd name="connsiteY71"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341971 w 2218135"/>
                    <a:gd name="connsiteY12" fmla="*/ 2579071 h 3932403"/>
                    <a:gd name="connsiteX13" fmla="*/ 674433 w 2218135"/>
                    <a:gd name="connsiteY13" fmla="*/ 2405949 h 3932403"/>
                    <a:gd name="connsiteX14" fmla="*/ 639665 w 2218135"/>
                    <a:gd name="connsiteY14" fmla="*/ 2068699 h 3932403"/>
                    <a:gd name="connsiteX15" fmla="*/ 1053405 w 2218135"/>
                    <a:gd name="connsiteY15" fmla="*/ 1947011 h 3932403"/>
                    <a:gd name="connsiteX16" fmla="*/ 1162682 w 2218135"/>
                    <a:gd name="connsiteY16" fmla="*/ 1795834 h 3932403"/>
                    <a:gd name="connsiteX17" fmla="*/ 1189000 w 2218135"/>
                    <a:gd name="connsiteY17" fmla="*/ 1880952 h 3932403"/>
                    <a:gd name="connsiteX18" fmla="*/ 771826 w 2218135"/>
                    <a:gd name="connsiteY18" fmla="*/ 2489869 h 3932403"/>
                    <a:gd name="connsiteX19" fmla="*/ 656764 w 2218135"/>
                    <a:gd name="connsiteY19" fmla="*/ 2764573 h 3932403"/>
                    <a:gd name="connsiteX20" fmla="*/ 632711 w 2218135"/>
                    <a:gd name="connsiteY20" fmla="*/ 3066543 h 3932403"/>
                    <a:gd name="connsiteX21" fmla="*/ 333479 w 2218135"/>
                    <a:gd name="connsiteY21" fmla="*/ 3456942 h 3932403"/>
                    <a:gd name="connsiteX22" fmla="*/ 326981 w 2218135"/>
                    <a:gd name="connsiteY22" fmla="*/ 3742682 h 3932403"/>
                    <a:gd name="connsiteX23" fmla="*/ 297000 w 2218135"/>
                    <a:gd name="connsiteY23" fmla="*/ 3922565 h 3932403"/>
                    <a:gd name="connsiteX24" fmla="*/ 353213 w 2218135"/>
                    <a:gd name="connsiteY24" fmla="*/ 3903827 h 3932403"/>
                    <a:gd name="connsiteX25" fmla="*/ 390482 w 2218135"/>
                    <a:gd name="connsiteY25" fmla="*/ 3895062 h 3932403"/>
                    <a:gd name="connsiteX26" fmla="*/ 433785 w 2218135"/>
                    <a:gd name="connsiteY26" fmla="*/ 3823255 h 3932403"/>
                    <a:gd name="connsiteX27" fmla="*/ 499367 w 2218135"/>
                    <a:gd name="connsiteY27" fmla="*/ 3767042 h 3932403"/>
                    <a:gd name="connsiteX28" fmla="*/ 510610 w 2218135"/>
                    <a:gd name="connsiteY28" fmla="*/ 3703333 h 3932403"/>
                    <a:gd name="connsiteX29" fmla="*/ 551833 w 2218135"/>
                    <a:gd name="connsiteY29" fmla="*/ 3632130 h 3932403"/>
                    <a:gd name="connsiteX30" fmla="*/ 533095 w 2218135"/>
                    <a:gd name="connsiteY30" fmla="*/ 3545937 h 3932403"/>
                    <a:gd name="connsiteX31" fmla="*/ 596803 w 2218135"/>
                    <a:gd name="connsiteY31" fmla="*/ 3512209 h 3932403"/>
                    <a:gd name="connsiteX32" fmla="*/ 611794 w 2218135"/>
                    <a:gd name="connsiteY32" fmla="*/ 3446627 h 3932403"/>
                    <a:gd name="connsiteX33" fmla="*/ 694240 w 2218135"/>
                    <a:gd name="connsiteY33" fmla="*/ 3435384 h 3932403"/>
                    <a:gd name="connsiteX34" fmla="*/ 737336 w 2218135"/>
                    <a:gd name="connsiteY34" fmla="*/ 3377297 h 3932403"/>
                    <a:gd name="connsiteX35" fmla="*/ 742958 w 2218135"/>
                    <a:gd name="connsiteY35" fmla="*/ 3317337 h 3932403"/>
                    <a:gd name="connsiteX36" fmla="*/ 827391 w 2218135"/>
                    <a:gd name="connsiteY36" fmla="*/ 3256206 h 3932403"/>
                    <a:gd name="connsiteX37" fmla="*/ 829151 w 2218135"/>
                    <a:gd name="connsiteY37" fmla="*/ 3169309 h 3932403"/>
                    <a:gd name="connsiteX38" fmla="*/ 911597 w 2218135"/>
                    <a:gd name="connsiteY38" fmla="*/ 3122465 h 3932403"/>
                    <a:gd name="connsiteX39" fmla="*/ 877869 w 2218135"/>
                    <a:gd name="connsiteY39" fmla="*/ 3062504 h 3932403"/>
                    <a:gd name="connsiteX40" fmla="*/ 917218 w 2218135"/>
                    <a:gd name="connsiteY40" fmla="*/ 3000669 h 3932403"/>
                    <a:gd name="connsiteX41" fmla="*/ 902228 w 2218135"/>
                    <a:gd name="connsiteY41" fmla="*/ 2916350 h 3932403"/>
                    <a:gd name="connsiteX42" fmla="*/ 941577 w 2218135"/>
                    <a:gd name="connsiteY42" fmla="*/ 2858263 h 3932403"/>
                    <a:gd name="connsiteX43" fmla="*/ 930335 w 2218135"/>
                    <a:gd name="connsiteY43" fmla="*/ 2805797 h 3932403"/>
                    <a:gd name="connsiteX44" fmla="*/ 971558 w 2218135"/>
                    <a:gd name="connsiteY44" fmla="*/ 2751458 h 3932403"/>
                    <a:gd name="connsiteX45" fmla="*/ 969684 w 2218135"/>
                    <a:gd name="connsiteY45" fmla="*/ 2689624 h 3932403"/>
                    <a:gd name="connsiteX46" fmla="*/ 1033392 w 2218135"/>
                    <a:gd name="connsiteY46" fmla="*/ 2652148 h 3932403"/>
                    <a:gd name="connsiteX47" fmla="*/ 1084696 w 2218135"/>
                    <a:gd name="connsiteY47" fmla="*/ 2565634 h 3932403"/>
                    <a:gd name="connsiteX48" fmla="*/ 1074615 w 2218135"/>
                    <a:gd name="connsiteY48" fmla="*/ 2504120 h 3932403"/>
                    <a:gd name="connsiteX49" fmla="*/ 1164556 w 2218135"/>
                    <a:gd name="connsiteY49" fmla="*/ 2423548 h 3932403"/>
                    <a:gd name="connsiteX50" fmla="*/ 1207653 w 2218135"/>
                    <a:gd name="connsiteY50" fmla="*/ 2346724 h 3932403"/>
                    <a:gd name="connsiteX51" fmla="*/ 1261992 w 2218135"/>
                    <a:gd name="connsiteY51" fmla="*/ 2301753 h 3932403"/>
                    <a:gd name="connsiteX52" fmla="*/ 1297594 w 2218135"/>
                    <a:gd name="connsiteY52" fmla="*/ 2206191 h 3932403"/>
                    <a:gd name="connsiteX53" fmla="*/ 1391282 w 2218135"/>
                    <a:gd name="connsiteY53" fmla="*/ 2163094 h 3932403"/>
                    <a:gd name="connsiteX54" fmla="*/ 1408146 w 2218135"/>
                    <a:gd name="connsiteY54" fmla="*/ 2075027 h 3932403"/>
                    <a:gd name="connsiteX55" fmla="*/ 1484529 w 2218135"/>
                    <a:gd name="connsiteY55" fmla="*/ 1960918 h 3932403"/>
                    <a:gd name="connsiteX56" fmla="*/ 1447495 w 2218135"/>
                    <a:gd name="connsiteY56" fmla="*/ 1857669 h 3932403"/>
                    <a:gd name="connsiteX57" fmla="*/ 1528067 w 2218135"/>
                    <a:gd name="connsiteY57" fmla="*/ 1778971 h 3932403"/>
                    <a:gd name="connsiteX58" fmla="*/ 1505582 w 2218135"/>
                    <a:gd name="connsiteY58" fmla="*/ 1647807 h 3932403"/>
                    <a:gd name="connsiteX59" fmla="*/ 1511801 w 2218135"/>
                    <a:gd name="connsiteY59" fmla="*/ 1520175 h 3932403"/>
                    <a:gd name="connsiteX60" fmla="*/ 1466233 w 2218135"/>
                    <a:gd name="connsiteY60" fmla="*/ 1415460 h 3932403"/>
                    <a:gd name="connsiteX61" fmla="*/ 1512343 w 2218135"/>
                    <a:gd name="connsiteY61" fmla="*/ 837910 h 3932403"/>
                    <a:gd name="connsiteX62" fmla="*/ 1602740 w 2218135"/>
                    <a:gd name="connsiteY62" fmla="*/ 1112578 h 3932403"/>
                    <a:gd name="connsiteX63" fmla="*/ 1564495 w 2218135"/>
                    <a:gd name="connsiteY63" fmla="*/ 1446351 h 3932403"/>
                    <a:gd name="connsiteX64" fmla="*/ 1870454 w 2218135"/>
                    <a:gd name="connsiteY64" fmla="*/ 1745356 h 3932403"/>
                    <a:gd name="connsiteX65" fmla="*/ 1978235 w 2218135"/>
                    <a:gd name="connsiteY65" fmla="*/ 2134759 h 3932403"/>
                    <a:gd name="connsiteX66" fmla="*/ 1814826 w 2218135"/>
                    <a:gd name="connsiteY66" fmla="*/ 2461578 h 3932403"/>
                    <a:gd name="connsiteX67" fmla="*/ 2037341 w 2218135"/>
                    <a:gd name="connsiteY67" fmla="*/ 2600651 h 3932403"/>
                    <a:gd name="connsiteX68" fmla="*/ 2218135 w 2218135"/>
                    <a:gd name="connsiteY68" fmla="*/ 1752310 h 3932403"/>
                    <a:gd name="connsiteX69" fmla="*/ 1787011 w 2218135"/>
                    <a:gd name="connsiteY69" fmla="*/ 1185590 h 3932403"/>
                    <a:gd name="connsiteX70" fmla="*/ 1797441 w 2218135"/>
                    <a:gd name="connsiteY70" fmla="*/ 413740 h 3932403"/>
                    <a:gd name="connsiteX71" fmla="*/ 1860024 w 2218135"/>
                    <a:gd name="connsiteY71" fmla="*/ 90397 h 3932403"/>
                    <a:gd name="connsiteX72" fmla="*/ 1209862 w 2218135"/>
                    <a:gd name="connsiteY72"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341971 w 2218135"/>
                    <a:gd name="connsiteY12" fmla="*/ 2579071 h 3932403"/>
                    <a:gd name="connsiteX13" fmla="*/ 674433 w 2218135"/>
                    <a:gd name="connsiteY13" fmla="*/ 2405949 h 3932403"/>
                    <a:gd name="connsiteX14" fmla="*/ 639665 w 2218135"/>
                    <a:gd name="connsiteY14" fmla="*/ 2068699 h 3932403"/>
                    <a:gd name="connsiteX15" fmla="*/ 1053405 w 2218135"/>
                    <a:gd name="connsiteY15" fmla="*/ 1947011 h 3932403"/>
                    <a:gd name="connsiteX16" fmla="*/ 1162682 w 2218135"/>
                    <a:gd name="connsiteY16" fmla="*/ 1795834 h 3932403"/>
                    <a:gd name="connsiteX17" fmla="*/ 1189000 w 2218135"/>
                    <a:gd name="connsiteY17" fmla="*/ 1880952 h 3932403"/>
                    <a:gd name="connsiteX18" fmla="*/ 771826 w 2218135"/>
                    <a:gd name="connsiteY18" fmla="*/ 2489869 h 3932403"/>
                    <a:gd name="connsiteX19" fmla="*/ 656764 w 2218135"/>
                    <a:gd name="connsiteY19" fmla="*/ 2764573 h 3932403"/>
                    <a:gd name="connsiteX20" fmla="*/ 632711 w 2218135"/>
                    <a:gd name="connsiteY20" fmla="*/ 3066543 h 3932403"/>
                    <a:gd name="connsiteX21" fmla="*/ 333479 w 2218135"/>
                    <a:gd name="connsiteY21" fmla="*/ 3456942 h 3932403"/>
                    <a:gd name="connsiteX22" fmla="*/ 326981 w 2218135"/>
                    <a:gd name="connsiteY22" fmla="*/ 3742682 h 3932403"/>
                    <a:gd name="connsiteX23" fmla="*/ 297000 w 2218135"/>
                    <a:gd name="connsiteY23" fmla="*/ 3922565 h 3932403"/>
                    <a:gd name="connsiteX24" fmla="*/ 353213 w 2218135"/>
                    <a:gd name="connsiteY24" fmla="*/ 3903827 h 3932403"/>
                    <a:gd name="connsiteX25" fmla="*/ 390482 w 2218135"/>
                    <a:gd name="connsiteY25" fmla="*/ 3895062 h 3932403"/>
                    <a:gd name="connsiteX26" fmla="*/ 433785 w 2218135"/>
                    <a:gd name="connsiteY26" fmla="*/ 3823255 h 3932403"/>
                    <a:gd name="connsiteX27" fmla="*/ 499367 w 2218135"/>
                    <a:gd name="connsiteY27" fmla="*/ 3767042 h 3932403"/>
                    <a:gd name="connsiteX28" fmla="*/ 510610 w 2218135"/>
                    <a:gd name="connsiteY28" fmla="*/ 3703333 h 3932403"/>
                    <a:gd name="connsiteX29" fmla="*/ 551833 w 2218135"/>
                    <a:gd name="connsiteY29" fmla="*/ 3632130 h 3932403"/>
                    <a:gd name="connsiteX30" fmla="*/ 533095 w 2218135"/>
                    <a:gd name="connsiteY30" fmla="*/ 3545937 h 3932403"/>
                    <a:gd name="connsiteX31" fmla="*/ 596803 w 2218135"/>
                    <a:gd name="connsiteY31" fmla="*/ 3512209 h 3932403"/>
                    <a:gd name="connsiteX32" fmla="*/ 611794 w 2218135"/>
                    <a:gd name="connsiteY32" fmla="*/ 3446627 h 3932403"/>
                    <a:gd name="connsiteX33" fmla="*/ 694240 w 2218135"/>
                    <a:gd name="connsiteY33" fmla="*/ 3435384 h 3932403"/>
                    <a:gd name="connsiteX34" fmla="*/ 737336 w 2218135"/>
                    <a:gd name="connsiteY34" fmla="*/ 3377297 h 3932403"/>
                    <a:gd name="connsiteX35" fmla="*/ 742958 w 2218135"/>
                    <a:gd name="connsiteY35" fmla="*/ 3317337 h 3932403"/>
                    <a:gd name="connsiteX36" fmla="*/ 827391 w 2218135"/>
                    <a:gd name="connsiteY36" fmla="*/ 3256206 h 3932403"/>
                    <a:gd name="connsiteX37" fmla="*/ 829151 w 2218135"/>
                    <a:gd name="connsiteY37" fmla="*/ 3169309 h 3932403"/>
                    <a:gd name="connsiteX38" fmla="*/ 911597 w 2218135"/>
                    <a:gd name="connsiteY38" fmla="*/ 3122465 h 3932403"/>
                    <a:gd name="connsiteX39" fmla="*/ 877869 w 2218135"/>
                    <a:gd name="connsiteY39" fmla="*/ 3062504 h 3932403"/>
                    <a:gd name="connsiteX40" fmla="*/ 917218 w 2218135"/>
                    <a:gd name="connsiteY40" fmla="*/ 3000669 h 3932403"/>
                    <a:gd name="connsiteX41" fmla="*/ 902228 w 2218135"/>
                    <a:gd name="connsiteY41" fmla="*/ 2916350 h 3932403"/>
                    <a:gd name="connsiteX42" fmla="*/ 941577 w 2218135"/>
                    <a:gd name="connsiteY42" fmla="*/ 2858263 h 3932403"/>
                    <a:gd name="connsiteX43" fmla="*/ 930335 w 2218135"/>
                    <a:gd name="connsiteY43" fmla="*/ 2805797 h 3932403"/>
                    <a:gd name="connsiteX44" fmla="*/ 971558 w 2218135"/>
                    <a:gd name="connsiteY44" fmla="*/ 2751458 h 3932403"/>
                    <a:gd name="connsiteX45" fmla="*/ 969684 w 2218135"/>
                    <a:gd name="connsiteY45" fmla="*/ 2689624 h 3932403"/>
                    <a:gd name="connsiteX46" fmla="*/ 1033392 w 2218135"/>
                    <a:gd name="connsiteY46" fmla="*/ 2652148 h 3932403"/>
                    <a:gd name="connsiteX47" fmla="*/ 1084696 w 2218135"/>
                    <a:gd name="connsiteY47" fmla="*/ 2565634 h 3932403"/>
                    <a:gd name="connsiteX48" fmla="*/ 1074615 w 2218135"/>
                    <a:gd name="connsiteY48" fmla="*/ 2504120 h 3932403"/>
                    <a:gd name="connsiteX49" fmla="*/ 1164556 w 2218135"/>
                    <a:gd name="connsiteY49" fmla="*/ 2423548 h 3932403"/>
                    <a:gd name="connsiteX50" fmla="*/ 1207653 w 2218135"/>
                    <a:gd name="connsiteY50" fmla="*/ 2346724 h 3932403"/>
                    <a:gd name="connsiteX51" fmla="*/ 1261992 w 2218135"/>
                    <a:gd name="connsiteY51" fmla="*/ 2301753 h 3932403"/>
                    <a:gd name="connsiteX52" fmla="*/ 1297594 w 2218135"/>
                    <a:gd name="connsiteY52" fmla="*/ 2206191 h 3932403"/>
                    <a:gd name="connsiteX53" fmla="*/ 1391282 w 2218135"/>
                    <a:gd name="connsiteY53" fmla="*/ 2163094 h 3932403"/>
                    <a:gd name="connsiteX54" fmla="*/ 1408146 w 2218135"/>
                    <a:gd name="connsiteY54" fmla="*/ 2075027 h 3932403"/>
                    <a:gd name="connsiteX55" fmla="*/ 1484529 w 2218135"/>
                    <a:gd name="connsiteY55" fmla="*/ 1960918 h 3932403"/>
                    <a:gd name="connsiteX56" fmla="*/ 1447495 w 2218135"/>
                    <a:gd name="connsiteY56" fmla="*/ 1857669 h 3932403"/>
                    <a:gd name="connsiteX57" fmla="*/ 1528067 w 2218135"/>
                    <a:gd name="connsiteY57" fmla="*/ 1778971 h 3932403"/>
                    <a:gd name="connsiteX58" fmla="*/ 1505582 w 2218135"/>
                    <a:gd name="connsiteY58" fmla="*/ 1647807 h 3932403"/>
                    <a:gd name="connsiteX59" fmla="*/ 1511801 w 2218135"/>
                    <a:gd name="connsiteY59" fmla="*/ 1520175 h 3932403"/>
                    <a:gd name="connsiteX60" fmla="*/ 1466233 w 2218135"/>
                    <a:gd name="connsiteY60" fmla="*/ 1415460 h 3932403"/>
                    <a:gd name="connsiteX61" fmla="*/ 1512343 w 2218135"/>
                    <a:gd name="connsiteY61" fmla="*/ 837910 h 3932403"/>
                    <a:gd name="connsiteX62" fmla="*/ 1602740 w 2218135"/>
                    <a:gd name="connsiteY62" fmla="*/ 1112578 h 3932403"/>
                    <a:gd name="connsiteX63" fmla="*/ 1564495 w 2218135"/>
                    <a:gd name="connsiteY63" fmla="*/ 1446351 h 3932403"/>
                    <a:gd name="connsiteX64" fmla="*/ 1870454 w 2218135"/>
                    <a:gd name="connsiteY64" fmla="*/ 1745356 h 3932403"/>
                    <a:gd name="connsiteX65" fmla="*/ 1978235 w 2218135"/>
                    <a:gd name="connsiteY65" fmla="*/ 2134759 h 3932403"/>
                    <a:gd name="connsiteX66" fmla="*/ 1814826 w 2218135"/>
                    <a:gd name="connsiteY66" fmla="*/ 2461578 h 3932403"/>
                    <a:gd name="connsiteX67" fmla="*/ 2037341 w 2218135"/>
                    <a:gd name="connsiteY67" fmla="*/ 2600651 h 3932403"/>
                    <a:gd name="connsiteX68" fmla="*/ 2218135 w 2218135"/>
                    <a:gd name="connsiteY68" fmla="*/ 1752310 h 3932403"/>
                    <a:gd name="connsiteX69" fmla="*/ 1787011 w 2218135"/>
                    <a:gd name="connsiteY69" fmla="*/ 1185590 h 3932403"/>
                    <a:gd name="connsiteX70" fmla="*/ 1797441 w 2218135"/>
                    <a:gd name="connsiteY70" fmla="*/ 413740 h 3932403"/>
                    <a:gd name="connsiteX71" fmla="*/ 1860024 w 2218135"/>
                    <a:gd name="connsiteY71" fmla="*/ 90397 h 3932403"/>
                    <a:gd name="connsiteX72" fmla="*/ 1209862 w 2218135"/>
                    <a:gd name="connsiteY72"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341971 w 2218135"/>
                    <a:gd name="connsiteY12" fmla="*/ 2579071 h 3932403"/>
                    <a:gd name="connsiteX13" fmla="*/ 674433 w 2218135"/>
                    <a:gd name="connsiteY13" fmla="*/ 2405949 h 3932403"/>
                    <a:gd name="connsiteX14" fmla="*/ 639665 w 2218135"/>
                    <a:gd name="connsiteY14" fmla="*/ 2068699 h 3932403"/>
                    <a:gd name="connsiteX15" fmla="*/ 1053405 w 2218135"/>
                    <a:gd name="connsiteY15" fmla="*/ 1947011 h 3932403"/>
                    <a:gd name="connsiteX16" fmla="*/ 1162682 w 2218135"/>
                    <a:gd name="connsiteY16" fmla="*/ 1795834 h 3932403"/>
                    <a:gd name="connsiteX17" fmla="*/ 1189000 w 2218135"/>
                    <a:gd name="connsiteY17" fmla="*/ 1880952 h 3932403"/>
                    <a:gd name="connsiteX18" fmla="*/ 771826 w 2218135"/>
                    <a:gd name="connsiteY18" fmla="*/ 2489869 h 3932403"/>
                    <a:gd name="connsiteX19" fmla="*/ 656764 w 2218135"/>
                    <a:gd name="connsiteY19" fmla="*/ 2764573 h 3932403"/>
                    <a:gd name="connsiteX20" fmla="*/ 632711 w 2218135"/>
                    <a:gd name="connsiteY20" fmla="*/ 3066543 h 3932403"/>
                    <a:gd name="connsiteX21" fmla="*/ 333479 w 2218135"/>
                    <a:gd name="connsiteY21" fmla="*/ 3456942 h 3932403"/>
                    <a:gd name="connsiteX22" fmla="*/ 326981 w 2218135"/>
                    <a:gd name="connsiteY22" fmla="*/ 3742682 h 3932403"/>
                    <a:gd name="connsiteX23" fmla="*/ 297000 w 2218135"/>
                    <a:gd name="connsiteY23" fmla="*/ 3922565 h 3932403"/>
                    <a:gd name="connsiteX24" fmla="*/ 353213 w 2218135"/>
                    <a:gd name="connsiteY24" fmla="*/ 3903827 h 3932403"/>
                    <a:gd name="connsiteX25" fmla="*/ 390482 w 2218135"/>
                    <a:gd name="connsiteY25" fmla="*/ 3895062 h 3932403"/>
                    <a:gd name="connsiteX26" fmla="*/ 433785 w 2218135"/>
                    <a:gd name="connsiteY26" fmla="*/ 3823255 h 3932403"/>
                    <a:gd name="connsiteX27" fmla="*/ 499367 w 2218135"/>
                    <a:gd name="connsiteY27" fmla="*/ 3767042 h 3932403"/>
                    <a:gd name="connsiteX28" fmla="*/ 510610 w 2218135"/>
                    <a:gd name="connsiteY28" fmla="*/ 3703333 h 3932403"/>
                    <a:gd name="connsiteX29" fmla="*/ 551833 w 2218135"/>
                    <a:gd name="connsiteY29" fmla="*/ 3632130 h 3932403"/>
                    <a:gd name="connsiteX30" fmla="*/ 533095 w 2218135"/>
                    <a:gd name="connsiteY30" fmla="*/ 3545937 h 3932403"/>
                    <a:gd name="connsiteX31" fmla="*/ 596803 w 2218135"/>
                    <a:gd name="connsiteY31" fmla="*/ 3512209 h 3932403"/>
                    <a:gd name="connsiteX32" fmla="*/ 611794 w 2218135"/>
                    <a:gd name="connsiteY32" fmla="*/ 3446627 h 3932403"/>
                    <a:gd name="connsiteX33" fmla="*/ 694240 w 2218135"/>
                    <a:gd name="connsiteY33" fmla="*/ 3435384 h 3932403"/>
                    <a:gd name="connsiteX34" fmla="*/ 737336 w 2218135"/>
                    <a:gd name="connsiteY34" fmla="*/ 3377297 h 3932403"/>
                    <a:gd name="connsiteX35" fmla="*/ 742958 w 2218135"/>
                    <a:gd name="connsiteY35" fmla="*/ 3317337 h 3932403"/>
                    <a:gd name="connsiteX36" fmla="*/ 827391 w 2218135"/>
                    <a:gd name="connsiteY36" fmla="*/ 3256206 h 3932403"/>
                    <a:gd name="connsiteX37" fmla="*/ 829151 w 2218135"/>
                    <a:gd name="connsiteY37" fmla="*/ 3169309 h 3932403"/>
                    <a:gd name="connsiteX38" fmla="*/ 911597 w 2218135"/>
                    <a:gd name="connsiteY38" fmla="*/ 3122465 h 3932403"/>
                    <a:gd name="connsiteX39" fmla="*/ 877869 w 2218135"/>
                    <a:gd name="connsiteY39" fmla="*/ 3062504 h 3932403"/>
                    <a:gd name="connsiteX40" fmla="*/ 917218 w 2218135"/>
                    <a:gd name="connsiteY40" fmla="*/ 3000669 h 3932403"/>
                    <a:gd name="connsiteX41" fmla="*/ 902228 w 2218135"/>
                    <a:gd name="connsiteY41" fmla="*/ 2916350 h 3932403"/>
                    <a:gd name="connsiteX42" fmla="*/ 941577 w 2218135"/>
                    <a:gd name="connsiteY42" fmla="*/ 2858263 h 3932403"/>
                    <a:gd name="connsiteX43" fmla="*/ 930335 w 2218135"/>
                    <a:gd name="connsiteY43" fmla="*/ 2805797 h 3932403"/>
                    <a:gd name="connsiteX44" fmla="*/ 971558 w 2218135"/>
                    <a:gd name="connsiteY44" fmla="*/ 2751458 h 3932403"/>
                    <a:gd name="connsiteX45" fmla="*/ 969684 w 2218135"/>
                    <a:gd name="connsiteY45" fmla="*/ 2689624 h 3932403"/>
                    <a:gd name="connsiteX46" fmla="*/ 1033392 w 2218135"/>
                    <a:gd name="connsiteY46" fmla="*/ 2652148 h 3932403"/>
                    <a:gd name="connsiteX47" fmla="*/ 1084696 w 2218135"/>
                    <a:gd name="connsiteY47" fmla="*/ 2565634 h 3932403"/>
                    <a:gd name="connsiteX48" fmla="*/ 1074615 w 2218135"/>
                    <a:gd name="connsiteY48" fmla="*/ 2504120 h 3932403"/>
                    <a:gd name="connsiteX49" fmla="*/ 1164556 w 2218135"/>
                    <a:gd name="connsiteY49" fmla="*/ 2423548 h 3932403"/>
                    <a:gd name="connsiteX50" fmla="*/ 1207653 w 2218135"/>
                    <a:gd name="connsiteY50" fmla="*/ 2346724 h 3932403"/>
                    <a:gd name="connsiteX51" fmla="*/ 1261992 w 2218135"/>
                    <a:gd name="connsiteY51" fmla="*/ 2301753 h 3932403"/>
                    <a:gd name="connsiteX52" fmla="*/ 1297594 w 2218135"/>
                    <a:gd name="connsiteY52" fmla="*/ 2206191 h 3932403"/>
                    <a:gd name="connsiteX53" fmla="*/ 1391282 w 2218135"/>
                    <a:gd name="connsiteY53" fmla="*/ 2163094 h 3932403"/>
                    <a:gd name="connsiteX54" fmla="*/ 1408146 w 2218135"/>
                    <a:gd name="connsiteY54" fmla="*/ 2075027 h 3932403"/>
                    <a:gd name="connsiteX55" fmla="*/ 1484529 w 2218135"/>
                    <a:gd name="connsiteY55" fmla="*/ 1960918 h 3932403"/>
                    <a:gd name="connsiteX56" fmla="*/ 1447495 w 2218135"/>
                    <a:gd name="connsiteY56" fmla="*/ 1857669 h 3932403"/>
                    <a:gd name="connsiteX57" fmla="*/ 1528067 w 2218135"/>
                    <a:gd name="connsiteY57" fmla="*/ 1778971 h 3932403"/>
                    <a:gd name="connsiteX58" fmla="*/ 1505582 w 2218135"/>
                    <a:gd name="connsiteY58" fmla="*/ 1647807 h 3932403"/>
                    <a:gd name="connsiteX59" fmla="*/ 1511801 w 2218135"/>
                    <a:gd name="connsiteY59" fmla="*/ 1520175 h 3932403"/>
                    <a:gd name="connsiteX60" fmla="*/ 1466233 w 2218135"/>
                    <a:gd name="connsiteY60" fmla="*/ 1415460 h 3932403"/>
                    <a:gd name="connsiteX61" fmla="*/ 1512343 w 2218135"/>
                    <a:gd name="connsiteY61" fmla="*/ 837910 h 3932403"/>
                    <a:gd name="connsiteX62" fmla="*/ 1602740 w 2218135"/>
                    <a:gd name="connsiteY62" fmla="*/ 1112578 h 3932403"/>
                    <a:gd name="connsiteX63" fmla="*/ 1564495 w 2218135"/>
                    <a:gd name="connsiteY63" fmla="*/ 1446351 h 3932403"/>
                    <a:gd name="connsiteX64" fmla="*/ 1870454 w 2218135"/>
                    <a:gd name="connsiteY64" fmla="*/ 1745356 h 3932403"/>
                    <a:gd name="connsiteX65" fmla="*/ 1978235 w 2218135"/>
                    <a:gd name="connsiteY65" fmla="*/ 2134759 h 3932403"/>
                    <a:gd name="connsiteX66" fmla="*/ 1814826 w 2218135"/>
                    <a:gd name="connsiteY66" fmla="*/ 2461578 h 3932403"/>
                    <a:gd name="connsiteX67" fmla="*/ 2037341 w 2218135"/>
                    <a:gd name="connsiteY67" fmla="*/ 2600651 h 3932403"/>
                    <a:gd name="connsiteX68" fmla="*/ 2218135 w 2218135"/>
                    <a:gd name="connsiteY68" fmla="*/ 1752310 h 3932403"/>
                    <a:gd name="connsiteX69" fmla="*/ 1787011 w 2218135"/>
                    <a:gd name="connsiteY69" fmla="*/ 1185590 h 3932403"/>
                    <a:gd name="connsiteX70" fmla="*/ 1797441 w 2218135"/>
                    <a:gd name="connsiteY70" fmla="*/ 413740 h 3932403"/>
                    <a:gd name="connsiteX71" fmla="*/ 1860024 w 2218135"/>
                    <a:gd name="connsiteY71" fmla="*/ 90397 h 3932403"/>
                    <a:gd name="connsiteX72" fmla="*/ 1209862 w 2218135"/>
                    <a:gd name="connsiteY72"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674433 w 2218135"/>
                    <a:gd name="connsiteY14" fmla="*/ 2405949 h 3932403"/>
                    <a:gd name="connsiteX15" fmla="*/ 639665 w 2218135"/>
                    <a:gd name="connsiteY15" fmla="*/ 2068699 h 3932403"/>
                    <a:gd name="connsiteX16" fmla="*/ 1053405 w 2218135"/>
                    <a:gd name="connsiteY16" fmla="*/ 1947011 h 3932403"/>
                    <a:gd name="connsiteX17" fmla="*/ 1162682 w 2218135"/>
                    <a:gd name="connsiteY17" fmla="*/ 1795834 h 3932403"/>
                    <a:gd name="connsiteX18" fmla="*/ 1189000 w 2218135"/>
                    <a:gd name="connsiteY18" fmla="*/ 1880952 h 3932403"/>
                    <a:gd name="connsiteX19" fmla="*/ 771826 w 2218135"/>
                    <a:gd name="connsiteY19" fmla="*/ 2489869 h 3932403"/>
                    <a:gd name="connsiteX20" fmla="*/ 656764 w 2218135"/>
                    <a:gd name="connsiteY20" fmla="*/ 2764573 h 3932403"/>
                    <a:gd name="connsiteX21" fmla="*/ 632711 w 2218135"/>
                    <a:gd name="connsiteY21" fmla="*/ 3066543 h 3932403"/>
                    <a:gd name="connsiteX22" fmla="*/ 333479 w 2218135"/>
                    <a:gd name="connsiteY22" fmla="*/ 3456942 h 3932403"/>
                    <a:gd name="connsiteX23" fmla="*/ 326981 w 2218135"/>
                    <a:gd name="connsiteY23" fmla="*/ 3742682 h 3932403"/>
                    <a:gd name="connsiteX24" fmla="*/ 297000 w 2218135"/>
                    <a:gd name="connsiteY24" fmla="*/ 3922565 h 3932403"/>
                    <a:gd name="connsiteX25" fmla="*/ 353213 w 2218135"/>
                    <a:gd name="connsiteY25" fmla="*/ 3903827 h 3932403"/>
                    <a:gd name="connsiteX26" fmla="*/ 390482 w 2218135"/>
                    <a:gd name="connsiteY26" fmla="*/ 3895062 h 3932403"/>
                    <a:gd name="connsiteX27" fmla="*/ 433785 w 2218135"/>
                    <a:gd name="connsiteY27" fmla="*/ 3823255 h 3932403"/>
                    <a:gd name="connsiteX28" fmla="*/ 499367 w 2218135"/>
                    <a:gd name="connsiteY28" fmla="*/ 3767042 h 3932403"/>
                    <a:gd name="connsiteX29" fmla="*/ 510610 w 2218135"/>
                    <a:gd name="connsiteY29" fmla="*/ 3703333 h 3932403"/>
                    <a:gd name="connsiteX30" fmla="*/ 551833 w 2218135"/>
                    <a:gd name="connsiteY30" fmla="*/ 3632130 h 3932403"/>
                    <a:gd name="connsiteX31" fmla="*/ 533095 w 2218135"/>
                    <a:gd name="connsiteY31" fmla="*/ 3545937 h 3932403"/>
                    <a:gd name="connsiteX32" fmla="*/ 596803 w 2218135"/>
                    <a:gd name="connsiteY32" fmla="*/ 3512209 h 3932403"/>
                    <a:gd name="connsiteX33" fmla="*/ 611794 w 2218135"/>
                    <a:gd name="connsiteY33" fmla="*/ 3446627 h 3932403"/>
                    <a:gd name="connsiteX34" fmla="*/ 694240 w 2218135"/>
                    <a:gd name="connsiteY34" fmla="*/ 3435384 h 3932403"/>
                    <a:gd name="connsiteX35" fmla="*/ 737336 w 2218135"/>
                    <a:gd name="connsiteY35" fmla="*/ 3377297 h 3932403"/>
                    <a:gd name="connsiteX36" fmla="*/ 742958 w 2218135"/>
                    <a:gd name="connsiteY36" fmla="*/ 3317337 h 3932403"/>
                    <a:gd name="connsiteX37" fmla="*/ 827391 w 2218135"/>
                    <a:gd name="connsiteY37" fmla="*/ 3256206 h 3932403"/>
                    <a:gd name="connsiteX38" fmla="*/ 829151 w 2218135"/>
                    <a:gd name="connsiteY38" fmla="*/ 3169309 h 3932403"/>
                    <a:gd name="connsiteX39" fmla="*/ 911597 w 2218135"/>
                    <a:gd name="connsiteY39" fmla="*/ 3122465 h 3932403"/>
                    <a:gd name="connsiteX40" fmla="*/ 877869 w 2218135"/>
                    <a:gd name="connsiteY40" fmla="*/ 3062504 h 3932403"/>
                    <a:gd name="connsiteX41" fmla="*/ 917218 w 2218135"/>
                    <a:gd name="connsiteY41" fmla="*/ 3000669 h 3932403"/>
                    <a:gd name="connsiteX42" fmla="*/ 902228 w 2218135"/>
                    <a:gd name="connsiteY42" fmla="*/ 2916350 h 3932403"/>
                    <a:gd name="connsiteX43" fmla="*/ 941577 w 2218135"/>
                    <a:gd name="connsiteY43" fmla="*/ 2858263 h 3932403"/>
                    <a:gd name="connsiteX44" fmla="*/ 930335 w 2218135"/>
                    <a:gd name="connsiteY44" fmla="*/ 2805797 h 3932403"/>
                    <a:gd name="connsiteX45" fmla="*/ 971558 w 2218135"/>
                    <a:gd name="connsiteY45" fmla="*/ 2751458 h 3932403"/>
                    <a:gd name="connsiteX46" fmla="*/ 969684 w 2218135"/>
                    <a:gd name="connsiteY46" fmla="*/ 2689624 h 3932403"/>
                    <a:gd name="connsiteX47" fmla="*/ 1033392 w 2218135"/>
                    <a:gd name="connsiteY47" fmla="*/ 2652148 h 3932403"/>
                    <a:gd name="connsiteX48" fmla="*/ 1084696 w 2218135"/>
                    <a:gd name="connsiteY48" fmla="*/ 2565634 h 3932403"/>
                    <a:gd name="connsiteX49" fmla="*/ 1074615 w 2218135"/>
                    <a:gd name="connsiteY49" fmla="*/ 2504120 h 3932403"/>
                    <a:gd name="connsiteX50" fmla="*/ 1164556 w 2218135"/>
                    <a:gd name="connsiteY50" fmla="*/ 2423548 h 3932403"/>
                    <a:gd name="connsiteX51" fmla="*/ 1207653 w 2218135"/>
                    <a:gd name="connsiteY51" fmla="*/ 2346724 h 3932403"/>
                    <a:gd name="connsiteX52" fmla="*/ 1261992 w 2218135"/>
                    <a:gd name="connsiteY52" fmla="*/ 2301753 h 3932403"/>
                    <a:gd name="connsiteX53" fmla="*/ 1297594 w 2218135"/>
                    <a:gd name="connsiteY53" fmla="*/ 2206191 h 3932403"/>
                    <a:gd name="connsiteX54" fmla="*/ 1391282 w 2218135"/>
                    <a:gd name="connsiteY54" fmla="*/ 2163094 h 3932403"/>
                    <a:gd name="connsiteX55" fmla="*/ 1408146 w 2218135"/>
                    <a:gd name="connsiteY55" fmla="*/ 2075027 h 3932403"/>
                    <a:gd name="connsiteX56" fmla="*/ 1484529 w 2218135"/>
                    <a:gd name="connsiteY56" fmla="*/ 1960918 h 3932403"/>
                    <a:gd name="connsiteX57" fmla="*/ 1447495 w 2218135"/>
                    <a:gd name="connsiteY57" fmla="*/ 1857669 h 3932403"/>
                    <a:gd name="connsiteX58" fmla="*/ 1528067 w 2218135"/>
                    <a:gd name="connsiteY58" fmla="*/ 1778971 h 3932403"/>
                    <a:gd name="connsiteX59" fmla="*/ 1505582 w 2218135"/>
                    <a:gd name="connsiteY59" fmla="*/ 1647807 h 3932403"/>
                    <a:gd name="connsiteX60" fmla="*/ 1511801 w 2218135"/>
                    <a:gd name="connsiteY60" fmla="*/ 1520175 h 3932403"/>
                    <a:gd name="connsiteX61" fmla="*/ 1466233 w 2218135"/>
                    <a:gd name="connsiteY61" fmla="*/ 1415460 h 3932403"/>
                    <a:gd name="connsiteX62" fmla="*/ 1512343 w 2218135"/>
                    <a:gd name="connsiteY62" fmla="*/ 837910 h 3932403"/>
                    <a:gd name="connsiteX63" fmla="*/ 1602740 w 2218135"/>
                    <a:gd name="connsiteY63" fmla="*/ 1112578 h 3932403"/>
                    <a:gd name="connsiteX64" fmla="*/ 1564495 w 2218135"/>
                    <a:gd name="connsiteY64" fmla="*/ 1446351 h 3932403"/>
                    <a:gd name="connsiteX65" fmla="*/ 1870454 w 2218135"/>
                    <a:gd name="connsiteY65" fmla="*/ 1745356 h 3932403"/>
                    <a:gd name="connsiteX66" fmla="*/ 1978235 w 2218135"/>
                    <a:gd name="connsiteY66" fmla="*/ 2134759 h 3932403"/>
                    <a:gd name="connsiteX67" fmla="*/ 1814826 w 2218135"/>
                    <a:gd name="connsiteY67" fmla="*/ 2461578 h 3932403"/>
                    <a:gd name="connsiteX68" fmla="*/ 2037341 w 2218135"/>
                    <a:gd name="connsiteY68" fmla="*/ 2600651 h 3932403"/>
                    <a:gd name="connsiteX69" fmla="*/ 2218135 w 2218135"/>
                    <a:gd name="connsiteY69" fmla="*/ 1752310 h 3932403"/>
                    <a:gd name="connsiteX70" fmla="*/ 1787011 w 2218135"/>
                    <a:gd name="connsiteY70" fmla="*/ 1185590 h 3932403"/>
                    <a:gd name="connsiteX71" fmla="*/ 1797441 w 2218135"/>
                    <a:gd name="connsiteY71" fmla="*/ 413740 h 3932403"/>
                    <a:gd name="connsiteX72" fmla="*/ 1860024 w 2218135"/>
                    <a:gd name="connsiteY72" fmla="*/ 90397 h 3932403"/>
                    <a:gd name="connsiteX73" fmla="*/ 1209862 w 2218135"/>
                    <a:gd name="connsiteY73"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674433 w 2218135"/>
                    <a:gd name="connsiteY15" fmla="*/ 2405949 h 3932403"/>
                    <a:gd name="connsiteX16" fmla="*/ 639665 w 2218135"/>
                    <a:gd name="connsiteY16" fmla="*/ 2068699 h 3932403"/>
                    <a:gd name="connsiteX17" fmla="*/ 1053405 w 2218135"/>
                    <a:gd name="connsiteY17" fmla="*/ 1947011 h 3932403"/>
                    <a:gd name="connsiteX18" fmla="*/ 1162682 w 2218135"/>
                    <a:gd name="connsiteY18" fmla="*/ 1795834 h 3932403"/>
                    <a:gd name="connsiteX19" fmla="*/ 1189000 w 2218135"/>
                    <a:gd name="connsiteY19" fmla="*/ 1880952 h 3932403"/>
                    <a:gd name="connsiteX20" fmla="*/ 771826 w 2218135"/>
                    <a:gd name="connsiteY20" fmla="*/ 2489869 h 3932403"/>
                    <a:gd name="connsiteX21" fmla="*/ 656764 w 2218135"/>
                    <a:gd name="connsiteY21" fmla="*/ 2764573 h 3932403"/>
                    <a:gd name="connsiteX22" fmla="*/ 632711 w 2218135"/>
                    <a:gd name="connsiteY22" fmla="*/ 3066543 h 3932403"/>
                    <a:gd name="connsiteX23" fmla="*/ 333479 w 2218135"/>
                    <a:gd name="connsiteY23" fmla="*/ 3456942 h 3932403"/>
                    <a:gd name="connsiteX24" fmla="*/ 326981 w 2218135"/>
                    <a:gd name="connsiteY24" fmla="*/ 3742682 h 3932403"/>
                    <a:gd name="connsiteX25" fmla="*/ 297000 w 2218135"/>
                    <a:gd name="connsiteY25" fmla="*/ 3922565 h 3932403"/>
                    <a:gd name="connsiteX26" fmla="*/ 353213 w 2218135"/>
                    <a:gd name="connsiteY26" fmla="*/ 3903827 h 3932403"/>
                    <a:gd name="connsiteX27" fmla="*/ 390482 w 2218135"/>
                    <a:gd name="connsiteY27" fmla="*/ 3895062 h 3932403"/>
                    <a:gd name="connsiteX28" fmla="*/ 433785 w 2218135"/>
                    <a:gd name="connsiteY28" fmla="*/ 3823255 h 3932403"/>
                    <a:gd name="connsiteX29" fmla="*/ 499367 w 2218135"/>
                    <a:gd name="connsiteY29" fmla="*/ 3767042 h 3932403"/>
                    <a:gd name="connsiteX30" fmla="*/ 510610 w 2218135"/>
                    <a:gd name="connsiteY30" fmla="*/ 3703333 h 3932403"/>
                    <a:gd name="connsiteX31" fmla="*/ 551833 w 2218135"/>
                    <a:gd name="connsiteY31" fmla="*/ 3632130 h 3932403"/>
                    <a:gd name="connsiteX32" fmla="*/ 533095 w 2218135"/>
                    <a:gd name="connsiteY32" fmla="*/ 3545937 h 3932403"/>
                    <a:gd name="connsiteX33" fmla="*/ 596803 w 2218135"/>
                    <a:gd name="connsiteY33" fmla="*/ 3512209 h 3932403"/>
                    <a:gd name="connsiteX34" fmla="*/ 611794 w 2218135"/>
                    <a:gd name="connsiteY34" fmla="*/ 3446627 h 3932403"/>
                    <a:gd name="connsiteX35" fmla="*/ 694240 w 2218135"/>
                    <a:gd name="connsiteY35" fmla="*/ 3435384 h 3932403"/>
                    <a:gd name="connsiteX36" fmla="*/ 737336 w 2218135"/>
                    <a:gd name="connsiteY36" fmla="*/ 3377297 h 3932403"/>
                    <a:gd name="connsiteX37" fmla="*/ 742958 w 2218135"/>
                    <a:gd name="connsiteY37" fmla="*/ 3317337 h 3932403"/>
                    <a:gd name="connsiteX38" fmla="*/ 827391 w 2218135"/>
                    <a:gd name="connsiteY38" fmla="*/ 3256206 h 3932403"/>
                    <a:gd name="connsiteX39" fmla="*/ 829151 w 2218135"/>
                    <a:gd name="connsiteY39" fmla="*/ 3169309 h 3932403"/>
                    <a:gd name="connsiteX40" fmla="*/ 911597 w 2218135"/>
                    <a:gd name="connsiteY40" fmla="*/ 3122465 h 3932403"/>
                    <a:gd name="connsiteX41" fmla="*/ 877869 w 2218135"/>
                    <a:gd name="connsiteY41" fmla="*/ 3062504 h 3932403"/>
                    <a:gd name="connsiteX42" fmla="*/ 917218 w 2218135"/>
                    <a:gd name="connsiteY42" fmla="*/ 3000669 h 3932403"/>
                    <a:gd name="connsiteX43" fmla="*/ 902228 w 2218135"/>
                    <a:gd name="connsiteY43" fmla="*/ 2916350 h 3932403"/>
                    <a:gd name="connsiteX44" fmla="*/ 941577 w 2218135"/>
                    <a:gd name="connsiteY44" fmla="*/ 2858263 h 3932403"/>
                    <a:gd name="connsiteX45" fmla="*/ 930335 w 2218135"/>
                    <a:gd name="connsiteY45" fmla="*/ 2805797 h 3932403"/>
                    <a:gd name="connsiteX46" fmla="*/ 971558 w 2218135"/>
                    <a:gd name="connsiteY46" fmla="*/ 2751458 h 3932403"/>
                    <a:gd name="connsiteX47" fmla="*/ 969684 w 2218135"/>
                    <a:gd name="connsiteY47" fmla="*/ 2689624 h 3932403"/>
                    <a:gd name="connsiteX48" fmla="*/ 1033392 w 2218135"/>
                    <a:gd name="connsiteY48" fmla="*/ 2652148 h 3932403"/>
                    <a:gd name="connsiteX49" fmla="*/ 1084696 w 2218135"/>
                    <a:gd name="connsiteY49" fmla="*/ 2565634 h 3932403"/>
                    <a:gd name="connsiteX50" fmla="*/ 1074615 w 2218135"/>
                    <a:gd name="connsiteY50" fmla="*/ 2504120 h 3932403"/>
                    <a:gd name="connsiteX51" fmla="*/ 1164556 w 2218135"/>
                    <a:gd name="connsiteY51" fmla="*/ 2423548 h 3932403"/>
                    <a:gd name="connsiteX52" fmla="*/ 1207653 w 2218135"/>
                    <a:gd name="connsiteY52" fmla="*/ 2346724 h 3932403"/>
                    <a:gd name="connsiteX53" fmla="*/ 1261992 w 2218135"/>
                    <a:gd name="connsiteY53" fmla="*/ 2301753 h 3932403"/>
                    <a:gd name="connsiteX54" fmla="*/ 1297594 w 2218135"/>
                    <a:gd name="connsiteY54" fmla="*/ 2206191 h 3932403"/>
                    <a:gd name="connsiteX55" fmla="*/ 1391282 w 2218135"/>
                    <a:gd name="connsiteY55" fmla="*/ 2163094 h 3932403"/>
                    <a:gd name="connsiteX56" fmla="*/ 1408146 w 2218135"/>
                    <a:gd name="connsiteY56" fmla="*/ 2075027 h 3932403"/>
                    <a:gd name="connsiteX57" fmla="*/ 1484529 w 2218135"/>
                    <a:gd name="connsiteY57" fmla="*/ 1960918 h 3932403"/>
                    <a:gd name="connsiteX58" fmla="*/ 1447495 w 2218135"/>
                    <a:gd name="connsiteY58" fmla="*/ 1857669 h 3932403"/>
                    <a:gd name="connsiteX59" fmla="*/ 1528067 w 2218135"/>
                    <a:gd name="connsiteY59" fmla="*/ 1778971 h 3932403"/>
                    <a:gd name="connsiteX60" fmla="*/ 1505582 w 2218135"/>
                    <a:gd name="connsiteY60" fmla="*/ 1647807 h 3932403"/>
                    <a:gd name="connsiteX61" fmla="*/ 1511801 w 2218135"/>
                    <a:gd name="connsiteY61" fmla="*/ 1520175 h 3932403"/>
                    <a:gd name="connsiteX62" fmla="*/ 1466233 w 2218135"/>
                    <a:gd name="connsiteY62" fmla="*/ 1415460 h 3932403"/>
                    <a:gd name="connsiteX63" fmla="*/ 1512343 w 2218135"/>
                    <a:gd name="connsiteY63" fmla="*/ 837910 h 3932403"/>
                    <a:gd name="connsiteX64" fmla="*/ 1602740 w 2218135"/>
                    <a:gd name="connsiteY64" fmla="*/ 1112578 h 3932403"/>
                    <a:gd name="connsiteX65" fmla="*/ 1564495 w 2218135"/>
                    <a:gd name="connsiteY65" fmla="*/ 1446351 h 3932403"/>
                    <a:gd name="connsiteX66" fmla="*/ 1870454 w 2218135"/>
                    <a:gd name="connsiteY66" fmla="*/ 1745356 h 3932403"/>
                    <a:gd name="connsiteX67" fmla="*/ 1978235 w 2218135"/>
                    <a:gd name="connsiteY67" fmla="*/ 2134759 h 3932403"/>
                    <a:gd name="connsiteX68" fmla="*/ 1814826 w 2218135"/>
                    <a:gd name="connsiteY68" fmla="*/ 2461578 h 3932403"/>
                    <a:gd name="connsiteX69" fmla="*/ 2037341 w 2218135"/>
                    <a:gd name="connsiteY69" fmla="*/ 2600651 h 3932403"/>
                    <a:gd name="connsiteX70" fmla="*/ 2218135 w 2218135"/>
                    <a:gd name="connsiteY70" fmla="*/ 1752310 h 3932403"/>
                    <a:gd name="connsiteX71" fmla="*/ 1787011 w 2218135"/>
                    <a:gd name="connsiteY71" fmla="*/ 1185590 h 3932403"/>
                    <a:gd name="connsiteX72" fmla="*/ 1797441 w 2218135"/>
                    <a:gd name="connsiteY72" fmla="*/ 413740 h 3932403"/>
                    <a:gd name="connsiteX73" fmla="*/ 1860024 w 2218135"/>
                    <a:gd name="connsiteY73" fmla="*/ 90397 h 3932403"/>
                    <a:gd name="connsiteX74" fmla="*/ 1209862 w 2218135"/>
                    <a:gd name="connsiteY74"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674433 w 2218135"/>
                    <a:gd name="connsiteY16" fmla="*/ 2405949 h 3932403"/>
                    <a:gd name="connsiteX17" fmla="*/ 639665 w 2218135"/>
                    <a:gd name="connsiteY17" fmla="*/ 2068699 h 3932403"/>
                    <a:gd name="connsiteX18" fmla="*/ 1053405 w 2218135"/>
                    <a:gd name="connsiteY18" fmla="*/ 1947011 h 3932403"/>
                    <a:gd name="connsiteX19" fmla="*/ 1162682 w 2218135"/>
                    <a:gd name="connsiteY19" fmla="*/ 1795834 h 3932403"/>
                    <a:gd name="connsiteX20" fmla="*/ 1189000 w 2218135"/>
                    <a:gd name="connsiteY20" fmla="*/ 1880952 h 3932403"/>
                    <a:gd name="connsiteX21" fmla="*/ 771826 w 2218135"/>
                    <a:gd name="connsiteY21" fmla="*/ 2489869 h 3932403"/>
                    <a:gd name="connsiteX22" fmla="*/ 656764 w 2218135"/>
                    <a:gd name="connsiteY22" fmla="*/ 2764573 h 3932403"/>
                    <a:gd name="connsiteX23" fmla="*/ 632711 w 2218135"/>
                    <a:gd name="connsiteY23" fmla="*/ 3066543 h 3932403"/>
                    <a:gd name="connsiteX24" fmla="*/ 333479 w 2218135"/>
                    <a:gd name="connsiteY24" fmla="*/ 3456942 h 3932403"/>
                    <a:gd name="connsiteX25" fmla="*/ 326981 w 2218135"/>
                    <a:gd name="connsiteY25" fmla="*/ 3742682 h 3932403"/>
                    <a:gd name="connsiteX26" fmla="*/ 297000 w 2218135"/>
                    <a:gd name="connsiteY26" fmla="*/ 3922565 h 3932403"/>
                    <a:gd name="connsiteX27" fmla="*/ 353213 w 2218135"/>
                    <a:gd name="connsiteY27" fmla="*/ 3903827 h 3932403"/>
                    <a:gd name="connsiteX28" fmla="*/ 390482 w 2218135"/>
                    <a:gd name="connsiteY28" fmla="*/ 3895062 h 3932403"/>
                    <a:gd name="connsiteX29" fmla="*/ 433785 w 2218135"/>
                    <a:gd name="connsiteY29" fmla="*/ 3823255 h 3932403"/>
                    <a:gd name="connsiteX30" fmla="*/ 499367 w 2218135"/>
                    <a:gd name="connsiteY30" fmla="*/ 3767042 h 3932403"/>
                    <a:gd name="connsiteX31" fmla="*/ 510610 w 2218135"/>
                    <a:gd name="connsiteY31" fmla="*/ 3703333 h 3932403"/>
                    <a:gd name="connsiteX32" fmla="*/ 551833 w 2218135"/>
                    <a:gd name="connsiteY32" fmla="*/ 3632130 h 3932403"/>
                    <a:gd name="connsiteX33" fmla="*/ 533095 w 2218135"/>
                    <a:gd name="connsiteY33" fmla="*/ 3545937 h 3932403"/>
                    <a:gd name="connsiteX34" fmla="*/ 596803 w 2218135"/>
                    <a:gd name="connsiteY34" fmla="*/ 3512209 h 3932403"/>
                    <a:gd name="connsiteX35" fmla="*/ 611794 w 2218135"/>
                    <a:gd name="connsiteY35" fmla="*/ 3446627 h 3932403"/>
                    <a:gd name="connsiteX36" fmla="*/ 694240 w 2218135"/>
                    <a:gd name="connsiteY36" fmla="*/ 3435384 h 3932403"/>
                    <a:gd name="connsiteX37" fmla="*/ 737336 w 2218135"/>
                    <a:gd name="connsiteY37" fmla="*/ 3377297 h 3932403"/>
                    <a:gd name="connsiteX38" fmla="*/ 742958 w 2218135"/>
                    <a:gd name="connsiteY38" fmla="*/ 3317337 h 3932403"/>
                    <a:gd name="connsiteX39" fmla="*/ 827391 w 2218135"/>
                    <a:gd name="connsiteY39" fmla="*/ 3256206 h 3932403"/>
                    <a:gd name="connsiteX40" fmla="*/ 829151 w 2218135"/>
                    <a:gd name="connsiteY40" fmla="*/ 3169309 h 3932403"/>
                    <a:gd name="connsiteX41" fmla="*/ 911597 w 2218135"/>
                    <a:gd name="connsiteY41" fmla="*/ 3122465 h 3932403"/>
                    <a:gd name="connsiteX42" fmla="*/ 877869 w 2218135"/>
                    <a:gd name="connsiteY42" fmla="*/ 3062504 h 3932403"/>
                    <a:gd name="connsiteX43" fmla="*/ 917218 w 2218135"/>
                    <a:gd name="connsiteY43" fmla="*/ 3000669 h 3932403"/>
                    <a:gd name="connsiteX44" fmla="*/ 902228 w 2218135"/>
                    <a:gd name="connsiteY44" fmla="*/ 2916350 h 3932403"/>
                    <a:gd name="connsiteX45" fmla="*/ 941577 w 2218135"/>
                    <a:gd name="connsiteY45" fmla="*/ 2858263 h 3932403"/>
                    <a:gd name="connsiteX46" fmla="*/ 930335 w 2218135"/>
                    <a:gd name="connsiteY46" fmla="*/ 2805797 h 3932403"/>
                    <a:gd name="connsiteX47" fmla="*/ 971558 w 2218135"/>
                    <a:gd name="connsiteY47" fmla="*/ 2751458 h 3932403"/>
                    <a:gd name="connsiteX48" fmla="*/ 969684 w 2218135"/>
                    <a:gd name="connsiteY48" fmla="*/ 2689624 h 3932403"/>
                    <a:gd name="connsiteX49" fmla="*/ 1033392 w 2218135"/>
                    <a:gd name="connsiteY49" fmla="*/ 2652148 h 3932403"/>
                    <a:gd name="connsiteX50" fmla="*/ 1084696 w 2218135"/>
                    <a:gd name="connsiteY50" fmla="*/ 2565634 h 3932403"/>
                    <a:gd name="connsiteX51" fmla="*/ 1074615 w 2218135"/>
                    <a:gd name="connsiteY51" fmla="*/ 2504120 h 3932403"/>
                    <a:gd name="connsiteX52" fmla="*/ 1164556 w 2218135"/>
                    <a:gd name="connsiteY52" fmla="*/ 2423548 h 3932403"/>
                    <a:gd name="connsiteX53" fmla="*/ 1207653 w 2218135"/>
                    <a:gd name="connsiteY53" fmla="*/ 2346724 h 3932403"/>
                    <a:gd name="connsiteX54" fmla="*/ 1261992 w 2218135"/>
                    <a:gd name="connsiteY54" fmla="*/ 2301753 h 3932403"/>
                    <a:gd name="connsiteX55" fmla="*/ 1297594 w 2218135"/>
                    <a:gd name="connsiteY55" fmla="*/ 2206191 h 3932403"/>
                    <a:gd name="connsiteX56" fmla="*/ 1391282 w 2218135"/>
                    <a:gd name="connsiteY56" fmla="*/ 2163094 h 3932403"/>
                    <a:gd name="connsiteX57" fmla="*/ 1408146 w 2218135"/>
                    <a:gd name="connsiteY57" fmla="*/ 2075027 h 3932403"/>
                    <a:gd name="connsiteX58" fmla="*/ 1484529 w 2218135"/>
                    <a:gd name="connsiteY58" fmla="*/ 1960918 h 3932403"/>
                    <a:gd name="connsiteX59" fmla="*/ 1447495 w 2218135"/>
                    <a:gd name="connsiteY59" fmla="*/ 1857669 h 3932403"/>
                    <a:gd name="connsiteX60" fmla="*/ 1528067 w 2218135"/>
                    <a:gd name="connsiteY60" fmla="*/ 1778971 h 3932403"/>
                    <a:gd name="connsiteX61" fmla="*/ 1505582 w 2218135"/>
                    <a:gd name="connsiteY61" fmla="*/ 1647807 h 3932403"/>
                    <a:gd name="connsiteX62" fmla="*/ 1511801 w 2218135"/>
                    <a:gd name="connsiteY62" fmla="*/ 1520175 h 3932403"/>
                    <a:gd name="connsiteX63" fmla="*/ 1466233 w 2218135"/>
                    <a:gd name="connsiteY63" fmla="*/ 1415460 h 3932403"/>
                    <a:gd name="connsiteX64" fmla="*/ 1512343 w 2218135"/>
                    <a:gd name="connsiteY64" fmla="*/ 837910 h 3932403"/>
                    <a:gd name="connsiteX65" fmla="*/ 1602740 w 2218135"/>
                    <a:gd name="connsiteY65" fmla="*/ 1112578 h 3932403"/>
                    <a:gd name="connsiteX66" fmla="*/ 1564495 w 2218135"/>
                    <a:gd name="connsiteY66" fmla="*/ 1446351 h 3932403"/>
                    <a:gd name="connsiteX67" fmla="*/ 1870454 w 2218135"/>
                    <a:gd name="connsiteY67" fmla="*/ 1745356 h 3932403"/>
                    <a:gd name="connsiteX68" fmla="*/ 1978235 w 2218135"/>
                    <a:gd name="connsiteY68" fmla="*/ 2134759 h 3932403"/>
                    <a:gd name="connsiteX69" fmla="*/ 1814826 w 2218135"/>
                    <a:gd name="connsiteY69" fmla="*/ 2461578 h 3932403"/>
                    <a:gd name="connsiteX70" fmla="*/ 2037341 w 2218135"/>
                    <a:gd name="connsiteY70" fmla="*/ 2600651 h 3932403"/>
                    <a:gd name="connsiteX71" fmla="*/ 2218135 w 2218135"/>
                    <a:gd name="connsiteY71" fmla="*/ 1752310 h 3932403"/>
                    <a:gd name="connsiteX72" fmla="*/ 1787011 w 2218135"/>
                    <a:gd name="connsiteY72" fmla="*/ 1185590 h 3932403"/>
                    <a:gd name="connsiteX73" fmla="*/ 1797441 w 2218135"/>
                    <a:gd name="connsiteY73" fmla="*/ 413740 h 3932403"/>
                    <a:gd name="connsiteX74" fmla="*/ 1860024 w 2218135"/>
                    <a:gd name="connsiteY74" fmla="*/ 90397 h 3932403"/>
                    <a:gd name="connsiteX75" fmla="*/ 1209862 w 2218135"/>
                    <a:gd name="connsiteY75"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74433 w 2218135"/>
                    <a:gd name="connsiteY17" fmla="*/ 2405949 h 3932403"/>
                    <a:gd name="connsiteX18" fmla="*/ 639665 w 2218135"/>
                    <a:gd name="connsiteY18" fmla="*/ 2068699 h 3932403"/>
                    <a:gd name="connsiteX19" fmla="*/ 1053405 w 2218135"/>
                    <a:gd name="connsiteY19" fmla="*/ 1947011 h 3932403"/>
                    <a:gd name="connsiteX20" fmla="*/ 1162682 w 2218135"/>
                    <a:gd name="connsiteY20" fmla="*/ 1795834 h 3932403"/>
                    <a:gd name="connsiteX21" fmla="*/ 1189000 w 2218135"/>
                    <a:gd name="connsiteY21" fmla="*/ 1880952 h 3932403"/>
                    <a:gd name="connsiteX22" fmla="*/ 771826 w 2218135"/>
                    <a:gd name="connsiteY22" fmla="*/ 2489869 h 3932403"/>
                    <a:gd name="connsiteX23" fmla="*/ 656764 w 2218135"/>
                    <a:gd name="connsiteY23" fmla="*/ 2764573 h 3932403"/>
                    <a:gd name="connsiteX24" fmla="*/ 632711 w 2218135"/>
                    <a:gd name="connsiteY24" fmla="*/ 3066543 h 3932403"/>
                    <a:gd name="connsiteX25" fmla="*/ 333479 w 2218135"/>
                    <a:gd name="connsiteY25" fmla="*/ 3456942 h 3932403"/>
                    <a:gd name="connsiteX26" fmla="*/ 326981 w 2218135"/>
                    <a:gd name="connsiteY26" fmla="*/ 3742682 h 3932403"/>
                    <a:gd name="connsiteX27" fmla="*/ 297000 w 2218135"/>
                    <a:gd name="connsiteY27" fmla="*/ 3922565 h 3932403"/>
                    <a:gd name="connsiteX28" fmla="*/ 353213 w 2218135"/>
                    <a:gd name="connsiteY28" fmla="*/ 3903827 h 3932403"/>
                    <a:gd name="connsiteX29" fmla="*/ 390482 w 2218135"/>
                    <a:gd name="connsiteY29" fmla="*/ 3895062 h 3932403"/>
                    <a:gd name="connsiteX30" fmla="*/ 433785 w 2218135"/>
                    <a:gd name="connsiteY30" fmla="*/ 3823255 h 3932403"/>
                    <a:gd name="connsiteX31" fmla="*/ 499367 w 2218135"/>
                    <a:gd name="connsiteY31" fmla="*/ 3767042 h 3932403"/>
                    <a:gd name="connsiteX32" fmla="*/ 510610 w 2218135"/>
                    <a:gd name="connsiteY32" fmla="*/ 3703333 h 3932403"/>
                    <a:gd name="connsiteX33" fmla="*/ 551833 w 2218135"/>
                    <a:gd name="connsiteY33" fmla="*/ 3632130 h 3932403"/>
                    <a:gd name="connsiteX34" fmla="*/ 533095 w 2218135"/>
                    <a:gd name="connsiteY34" fmla="*/ 3545937 h 3932403"/>
                    <a:gd name="connsiteX35" fmla="*/ 596803 w 2218135"/>
                    <a:gd name="connsiteY35" fmla="*/ 3512209 h 3932403"/>
                    <a:gd name="connsiteX36" fmla="*/ 611794 w 2218135"/>
                    <a:gd name="connsiteY36" fmla="*/ 3446627 h 3932403"/>
                    <a:gd name="connsiteX37" fmla="*/ 694240 w 2218135"/>
                    <a:gd name="connsiteY37" fmla="*/ 3435384 h 3932403"/>
                    <a:gd name="connsiteX38" fmla="*/ 737336 w 2218135"/>
                    <a:gd name="connsiteY38" fmla="*/ 3377297 h 3932403"/>
                    <a:gd name="connsiteX39" fmla="*/ 742958 w 2218135"/>
                    <a:gd name="connsiteY39" fmla="*/ 3317337 h 3932403"/>
                    <a:gd name="connsiteX40" fmla="*/ 827391 w 2218135"/>
                    <a:gd name="connsiteY40" fmla="*/ 3256206 h 3932403"/>
                    <a:gd name="connsiteX41" fmla="*/ 829151 w 2218135"/>
                    <a:gd name="connsiteY41" fmla="*/ 3169309 h 3932403"/>
                    <a:gd name="connsiteX42" fmla="*/ 911597 w 2218135"/>
                    <a:gd name="connsiteY42" fmla="*/ 3122465 h 3932403"/>
                    <a:gd name="connsiteX43" fmla="*/ 877869 w 2218135"/>
                    <a:gd name="connsiteY43" fmla="*/ 3062504 h 3932403"/>
                    <a:gd name="connsiteX44" fmla="*/ 917218 w 2218135"/>
                    <a:gd name="connsiteY44" fmla="*/ 3000669 h 3932403"/>
                    <a:gd name="connsiteX45" fmla="*/ 902228 w 2218135"/>
                    <a:gd name="connsiteY45" fmla="*/ 2916350 h 3932403"/>
                    <a:gd name="connsiteX46" fmla="*/ 941577 w 2218135"/>
                    <a:gd name="connsiteY46" fmla="*/ 2858263 h 3932403"/>
                    <a:gd name="connsiteX47" fmla="*/ 930335 w 2218135"/>
                    <a:gd name="connsiteY47" fmla="*/ 2805797 h 3932403"/>
                    <a:gd name="connsiteX48" fmla="*/ 971558 w 2218135"/>
                    <a:gd name="connsiteY48" fmla="*/ 2751458 h 3932403"/>
                    <a:gd name="connsiteX49" fmla="*/ 969684 w 2218135"/>
                    <a:gd name="connsiteY49" fmla="*/ 2689624 h 3932403"/>
                    <a:gd name="connsiteX50" fmla="*/ 1033392 w 2218135"/>
                    <a:gd name="connsiteY50" fmla="*/ 2652148 h 3932403"/>
                    <a:gd name="connsiteX51" fmla="*/ 1084696 w 2218135"/>
                    <a:gd name="connsiteY51" fmla="*/ 2565634 h 3932403"/>
                    <a:gd name="connsiteX52" fmla="*/ 1074615 w 2218135"/>
                    <a:gd name="connsiteY52" fmla="*/ 2504120 h 3932403"/>
                    <a:gd name="connsiteX53" fmla="*/ 1164556 w 2218135"/>
                    <a:gd name="connsiteY53" fmla="*/ 2423548 h 3932403"/>
                    <a:gd name="connsiteX54" fmla="*/ 1207653 w 2218135"/>
                    <a:gd name="connsiteY54" fmla="*/ 2346724 h 3932403"/>
                    <a:gd name="connsiteX55" fmla="*/ 1261992 w 2218135"/>
                    <a:gd name="connsiteY55" fmla="*/ 2301753 h 3932403"/>
                    <a:gd name="connsiteX56" fmla="*/ 1297594 w 2218135"/>
                    <a:gd name="connsiteY56" fmla="*/ 2206191 h 3932403"/>
                    <a:gd name="connsiteX57" fmla="*/ 1391282 w 2218135"/>
                    <a:gd name="connsiteY57" fmla="*/ 2163094 h 3932403"/>
                    <a:gd name="connsiteX58" fmla="*/ 1408146 w 2218135"/>
                    <a:gd name="connsiteY58" fmla="*/ 2075027 h 3932403"/>
                    <a:gd name="connsiteX59" fmla="*/ 1484529 w 2218135"/>
                    <a:gd name="connsiteY59" fmla="*/ 1960918 h 3932403"/>
                    <a:gd name="connsiteX60" fmla="*/ 1447495 w 2218135"/>
                    <a:gd name="connsiteY60" fmla="*/ 1857669 h 3932403"/>
                    <a:gd name="connsiteX61" fmla="*/ 1528067 w 2218135"/>
                    <a:gd name="connsiteY61" fmla="*/ 1778971 h 3932403"/>
                    <a:gd name="connsiteX62" fmla="*/ 1505582 w 2218135"/>
                    <a:gd name="connsiteY62" fmla="*/ 1647807 h 3932403"/>
                    <a:gd name="connsiteX63" fmla="*/ 1511801 w 2218135"/>
                    <a:gd name="connsiteY63" fmla="*/ 1520175 h 3932403"/>
                    <a:gd name="connsiteX64" fmla="*/ 1466233 w 2218135"/>
                    <a:gd name="connsiteY64" fmla="*/ 1415460 h 3932403"/>
                    <a:gd name="connsiteX65" fmla="*/ 1512343 w 2218135"/>
                    <a:gd name="connsiteY65" fmla="*/ 837910 h 3932403"/>
                    <a:gd name="connsiteX66" fmla="*/ 1602740 w 2218135"/>
                    <a:gd name="connsiteY66" fmla="*/ 1112578 h 3932403"/>
                    <a:gd name="connsiteX67" fmla="*/ 1564495 w 2218135"/>
                    <a:gd name="connsiteY67" fmla="*/ 1446351 h 3932403"/>
                    <a:gd name="connsiteX68" fmla="*/ 1870454 w 2218135"/>
                    <a:gd name="connsiteY68" fmla="*/ 1745356 h 3932403"/>
                    <a:gd name="connsiteX69" fmla="*/ 1978235 w 2218135"/>
                    <a:gd name="connsiteY69" fmla="*/ 2134759 h 3932403"/>
                    <a:gd name="connsiteX70" fmla="*/ 1814826 w 2218135"/>
                    <a:gd name="connsiteY70" fmla="*/ 2461578 h 3932403"/>
                    <a:gd name="connsiteX71" fmla="*/ 2037341 w 2218135"/>
                    <a:gd name="connsiteY71" fmla="*/ 2600651 h 3932403"/>
                    <a:gd name="connsiteX72" fmla="*/ 2218135 w 2218135"/>
                    <a:gd name="connsiteY72" fmla="*/ 1752310 h 3932403"/>
                    <a:gd name="connsiteX73" fmla="*/ 1787011 w 2218135"/>
                    <a:gd name="connsiteY73" fmla="*/ 1185590 h 3932403"/>
                    <a:gd name="connsiteX74" fmla="*/ 1797441 w 2218135"/>
                    <a:gd name="connsiteY74" fmla="*/ 413740 h 3932403"/>
                    <a:gd name="connsiteX75" fmla="*/ 1860024 w 2218135"/>
                    <a:gd name="connsiteY75" fmla="*/ 90397 h 3932403"/>
                    <a:gd name="connsiteX76" fmla="*/ 1209862 w 2218135"/>
                    <a:gd name="connsiteY76"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74433 w 2218135"/>
                    <a:gd name="connsiteY18" fmla="*/ 2405949 h 3932403"/>
                    <a:gd name="connsiteX19" fmla="*/ 639665 w 2218135"/>
                    <a:gd name="connsiteY19" fmla="*/ 2068699 h 3932403"/>
                    <a:gd name="connsiteX20" fmla="*/ 1053405 w 2218135"/>
                    <a:gd name="connsiteY20" fmla="*/ 1947011 h 3932403"/>
                    <a:gd name="connsiteX21" fmla="*/ 1162682 w 2218135"/>
                    <a:gd name="connsiteY21" fmla="*/ 1795834 h 3932403"/>
                    <a:gd name="connsiteX22" fmla="*/ 1189000 w 2218135"/>
                    <a:gd name="connsiteY22" fmla="*/ 1880952 h 3932403"/>
                    <a:gd name="connsiteX23" fmla="*/ 771826 w 2218135"/>
                    <a:gd name="connsiteY23" fmla="*/ 2489869 h 3932403"/>
                    <a:gd name="connsiteX24" fmla="*/ 656764 w 2218135"/>
                    <a:gd name="connsiteY24" fmla="*/ 2764573 h 3932403"/>
                    <a:gd name="connsiteX25" fmla="*/ 632711 w 2218135"/>
                    <a:gd name="connsiteY25" fmla="*/ 3066543 h 3932403"/>
                    <a:gd name="connsiteX26" fmla="*/ 333479 w 2218135"/>
                    <a:gd name="connsiteY26" fmla="*/ 3456942 h 3932403"/>
                    <a:gd name="connsiteX27" fmla="*/ 326981 w 2218135"/>
                    <a:gd name="connsiteY27" fmla="*/ 3742682 h 3932403"/>
                    <a:gd name="connsiteX28" fmla="*/ 297000 w 2218135"/>
                    <a:gd name="connsiteY28" fmla="*/ 3922565 h 3932403"/>
                    <a:gd name="connsiteX29" fmla="*/ 353213 w 2218135"/>
                    <a:gd name="connsiteY29" fmla="*/ 3903827 h 3932403"/>
                    <a:gd name="connsiteX30" fmla="*/ 390482 w 2218135"/>
                    <a:gd name="connsiteY30" fmla="*/ 3895062 h 3932403"/>
                    <a:gd name="connsiteX31" fmla="*/ 433785 w 2218135"/>
                    <a:gd name="connsiteY31" fmla="*/ 3823255 h 3932403"/>
                    <a:gd name="connsiteX32" fmla="*/ 499367 w 2218135"/>
                    <a:gd name="connsiteY32" fmla="*/ 3767042 h 3932403"/>
                    <a:gd name="connsiteX33" fmla="*/ 510610 w 2218135"/>
                    <a:gd name="connsiteY33" fmla="*/ 3703333 h 3932403"/>
                    <a:gd name="connsiteX34" fmla="*/ 551833 w 2218135"/>
                    <a:gd name="connsiteY34" fmla="*/ 3632130 h 3932403"/>
                    <a:gd name="connsiteX35" fmla="*/ 533095 w 2218135"/>
                    <a:gd name="connsiteY35" fmla="*/ 3545937 h 3932403"/>
                    <a:gd name="connsiteX36" fmla="*/ 596803 w 2218135"/>
                    <a:gd name="connsiteY36" fmla="*/ 3512209 h 3932403"/>
                    <a:gd name="connsiteX37" fmla="*/ 611794 w 2218135"/>
                    <a:gd name="connsiteY37" fmla="*/ 3446627 h 3932403"/>
                    <a:gd name="connsiteX38" fmla="*/ 694240 w 2218135"/>
                    <a:gd name="connsiteY38" fmla="*/ 3435384 h 3932403"/>
                    <a:gd name="connsiteX39" fmla="*/ 737336 w 2218135"/>
                    <a:gd name="connsiteY39" fmla="*/ 3377297 h 3932403"/>
                    <a:gd name="connsiteX40" fmla="*/ 742958 w 2218135"/>
                    <a:gd name="connsiteY40" fmla="*/ 3317337 h 3932403"/>
                    <a:gd name="connsiteX41" fmla="*/ 827391 w 2218135"/>
                    <a:gd name="connsiteY41" fmla="*/ 3256206 h 3932403"/>
                    <a:gd name="connsiteX42" fmla="*/ 829151 w 2218135"/>
                    <a:gd name="connsiteY42" fmla="*/ 3169309 h 3932403"/>
                    <a:gd name="connsiteX43" fmla="*/ 911597 w 2218135"/>
                    <a:gd name="connsiteY43" fmla="*/ 3122465 h 3932403"/>
                    <a:gd name="connsiteX44" fmla="*/ 877869 w 2218135"/>
                    <a:gd name="connsiteY44" fmla="*/ 3062504 h 3932403"/>
                    <a:gd name="connsiteX45" fmla="*/ 917218 w 2218135"/>
                    <a:gd name="connsiteY45" fmla="*/ 3000669 h 3932403"/>
                    <a:gd name="connsiteX46" fmla="*/ 902228 w 2218135"/>
                    <a:gd name="connsiteY46" fmla="*/ 2916350 h 3932403"/>
                    <a:gd name="connsiteX47" fmla="*/ 941577 w 2218135"/>
                    <a:gd name="connsiteY47" fmla="*/ 2858263 h 3932403"/>
                    <a:gd name="connsiteX48" fmla="*/ 930335 w 2218135"/>
                    <a:gd name="connsiteY48" fmla="*/ 2805797 h 3932403"/>
                    <a:gd name="connsiteX49" fmla="*/ 971558 w 2218135"/>
                    <a:gd name="connsiteY49" fmla="*/ 2751458 h 3932403"/>
                    <a:gd name="connsiteX50" fmla="*/ 969684 w 2218135"/>
                    <a:gd name="connsiteY50" fmla="*/ 2689624 h 3932403"/>
                    <a:gd name="connsiteX51" fmla="*/ 1033392 w 2218135"/>
                    <a:gd name="connsiteY51" fmla="*/ 2652148 h 3932403"/>
                    <a:gd name="connsiteX52" fmla="*/ 1084696 w 2218135"/>
                    <a:gd name="connsiteY52" fmla="*/ 2565634 h 3932403"/>
                    <a:gd name="connsiteX53" fmla="*/ 1074615 w 2218135"/>
                    <a:gd name="connsiteY53" fmla="*/ 2504120 h 3932403"/>
                    <a:gd name="connsiteX54" fmla="*/ 1164556 w 2218135"/>
                    <a:gd name="connsiteY54" fmla="*/ 2423548 h 3932403"/>
                    <a:gd name="connsiteX55" fmla="*/ 1207653 w 2218135"/>
                    <a:gd name="connsiteY55" fmla="*/ 2346724 h 3932403"/>
                    <a:gd name="connsiteX56" fmla="*/ 1261992 w 2218135"/>
                    <a:gd name="connsiteY56" fmla="*/ 2301753 h 3932403"/>
                    <a:gd name="connsiteX57" fmla="*/ 1297594 w 2218135"/>
                    <a:gd name="connsiteY57" fmla="*/ 2206191 h 3932403"/>
                    <a:gd name="connsiteX58" fmla="*/ 1391282 w 2218135"/>
                    <a:gd name="connsiteY58" fmla="*/ 2163094 h 3932403"/>
                    <a:gd name="connsiteX59" fmla="*/ 1408146 w 2218135"/>
                    <a:gd name="connsiteY59" fmla="*/ 2075027 h 3932403"/>
                    <a:gd name="connsiteX60" fmla="*/ 1484529 w 2218135"/>
                    <a:gd name="connsiteY60" fmla="*/ 1960918 h 3932403"/>
                    <a:gd name="connsiteX61" fmla="*/ 1447495 w 2218135"/>
                    <a:gd name="connsiteY61" fmla="*/ 1857669 h 3932403"/>
                    <a:gd name="connsiteX62" fmla="*/ 1528067 w 2218135"/>
                    <a:gd name="connsiteY62" fmla="*/ 1778971 h 3932403"/>
                    <a:gd name="connsiteX63" fmla="*/ 1505582 w 2218135"/>
                    <a:gd name="connsiteY63" fmla="*/ 1647807 h 3932403"/>
                    <a:gd name="connsiteX64" fmla="*/ 1511801 w 2218135"/>
                    <a:gd name="connsiteY64" fmla="*/ 1520175 h 3932403"/>
                    <a:gd name="connsiteX65" fmla="*/ 1466233 w 2218135"/>
                    <a:gd name="connsiteY65" fmla="*/ 1415460 h 3932403"/>
                    <a:gd name="connsiteX66" fmla="*/ 1512343 w 2218135"/>
                    <a:gd name="connsiteY66" fmla="*/ 837910 h 3932403"/>
                    <a:gd name="connsiteX67" fmla="*/ 1602740 w 2218135"/>
                    <a:gd name="connsiteY67" fmla="*/ 1112578 h 3932403"/>
                    <a:gd name="connsiteX68" fmla="*/ 1564495 w 2218135"/>
                    <a:gd name="connsiteY68" fmla="*/ 1446351 h 3932403"/>
                    <a:gd name="connsiteX69" fmla="*/ 1870454 w 2218135"/>
                    <a:gd name="connsiteY69" fmla="*/ 1745356 h 3932403"/>
                    <a:gd name="connsiteX70" fmla="*/ 1978235 w 2218135"/>
                    <a:gd name="connsiteY70" fmla="*/ 2134759 h 3932403"/>
                    <a:gd name="connsiteX71" fmla="*/ 1814826 w 2218135"/>
                    <a:gd name="connsiteY71" fmla="*/ 2461578 h 3932403"/>
                    <a:gd name="connsiteX72" fmla="*/ 2037341 w 2218135"/>
                    <a:gd name="connsiteY72" fmla="*/ 2600651 h 3932403"/>
                    <a:gd name="connsiteX73" fmla="*/ 2218135 w 2218135"/>
                    <a:gd name="connsiteY73" fmla="*/ 1752310 h 3932403"/>
                    <a:gd name="connsiteX74" fmla="*/ 1787011 w 2218135"/>
                    <a:gd name="connsiteY74" fmla="*/ 1185590 h 3932403"/>
                    <a:gd name="connsiteX75" fmla="*/ 1797441 w 2218135"/>
                    <a:gd name="connsiteY75" fmla="*/ 413740 h 3932403"/>
                    <a:gd name="connsiteX76" fmla="*/ 1860024 w 2218135"/>
                    <a:gd name="connsiteY76" fmla="*/ 90397 h 3932403"/>
                    <a:gd name="connsiteX77" fmla="*/ 1209862 w 2218135"/>
                    <a:gd name="connsiteY77"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74433 w 2218135"/>
                    <a:gd name="connsiteY18" fmla="*/ 2405949 h 3932403"/>
                    <a:gd name="connsiteX19" fmla="*/ 639665 w 2218135"/>
                    <a:gd name="connsiteY19" fmla="*/ 2068699 h 3932403"/>
                    <a:gd name="connsiteX20" fmla="*/ 1053405 w 2218135"/>
                    <a:gd name="connsiteY20" fmla="*/ 1947011 h 3932403"/>
                    <a:gd name="connsiteX21" fmla="*/ 1162682 w 2218135"/>
                    <a:gd name="connsiteY21" fmla="*/ 1795834 h 3932403"/>
                    <a:gd name="connsiteX22" fmla="*/ 1189000 w 2218135"/>
                    <a:gd name="connsiteY22" fmla="*/ 1880952 h 3932403"/>
                    <a:gd name="connsiteX23" fmla="*/ 771826 w 2218135"/>
                    <a:gd name="connsiteY23" fmla="*/ 2489869 h 3932403"/>
                    <a:gd name="connsiteX24" fmla="*/ 656764 w 2218135"/>
                    <a:gd name="connsiteY24" fmla="*/ 2764573 h 3932403"/>
                    <a:gd name="connsiteX25" fmla="*/ 632711 w 2218135"/>
                    <a:gd name="connsiteY25" fmla="*/ 3066543 h 3932403"/>
                    <a:gd name="connsiteX26" fmla="*/ 333479 w 2218135"/>
                    <a:gd name="connsiteY26" fmla="*/ 3456942 h 3932403"/>
                    <a:gd name="connsiteX27" fmla="*/ 326981 w 2218135"/>
                    <a:gd name="connsiteY27" fmla="*/ 3742682 h 3932403"/>
                    <a:gd name="connsiteX28" fmla="*/ 297000 w 2218135"/>
                    <a:gd name="connsiteY28" fmla="*/ 3922565 h 3932403"/>
                    <a:gd name="connsiteX29" fmla="*/ 353213 w 2218135"/>
                    <a:gd name="connsiteY29" fmla="*/ 3903827 h 3932403"/>
                    <a:gd name="connsiteX30" fmla="*/ 390482 w 2218135"/>
                    <a:gd name="connsiteY30" fmla="*/ 3895062 h 3932403"/>
                    <a:gd name="connsiteX31" fmla="*/ 433785 w 2218135"/>
                    <a:gd name="connsiteY31" fmla="*/ 3823255 h 3932403"/>
                    <a:gd name="connsiteX32" fmla="*/ 499367 w 2218135"/>
                    <a:gd name="connsiteY32" fmla="*/ 3767042 h 3932403"/>
                    <a:gd name="connsiteX33" fmla="*/ 510610 w 2218135"/>
                    <a:gd name="connsiteY33" fmla="*/ 3703333 h 3932403"/>
                    <a:gd name="connsiteX34" fmla="*/ 551833 w 2218135"/>
                    <a:gd name="connsiteY34" fmla="*/ 3632130 h 3932403"/>
                    <a:gd name="connsiteX35" fmla="*/ 533095 w 2218135"/>
                    <a:gd name="connsiteY35" fmla="*/ 3545937 h 3932403"/>
                    <a:gd name="connsiteX36" fmla="*/ 596803 w 2218135"/>
                    <a:gd name="connsiteY36" fmla="*/ 3512209 h 3932403"/>
                    <a:gd name="connsiteX37" fmla="*/ 611794 w 2218135"/>
                    <a:gd name="connsiteY37" fmla="*/ 3446627 h 3932403"/>
                    <a:gd name="connsiteX38" fmla="*/ 694240 w 2218135"/>
                    <a:gd name="connsiteY38" fmla="*/ 3435384 h 3932403"/>
                    <a:gd name="connsiteX39" fmla="*/ 737336 w 2218135"/>
                    <a:gd name="connsiteY39" fmla="*/ 3377297 h 3932403"/>
                    <a:gd name="connsiteX40" fmla="*/ 742958 w 2218135"/>
                    <a:gd name="connsiteY40" fmla="*/ 3317337 h 3932403"/>
                    <a:gd name="connsiteX41" fmla="*/ 827391 w 2218135"/>
                    <a:gd name="connsiteY41" fmla="*/ 3256206 h 3932403"/>
                    <a:gd name="connsiteX42" fmla="*/ 829151 w 2218135"/>
                    <a:gd name="connsiteY42" fmla="*/ 3169309 h 3932403"/>
                    <a:gd name="connsiteX43" fmla="*/ 911597 w 2218135"/>
                    <a:gd name="connsiteY43" fmla="*/ 3122465 h 3932403"/>
                    <a:gd name="connsiteX44" fmla="*/ 877869 w 2218135"/>
                    <a:gd name="connsiteY44" fmla="*/ 3062504 h 3932403"/>
                    <a:gd name="connsiteX45" fmla="*/ 917218 w 2218135"/>
                    <a:gd name="connsiteY45" fmla="*/ 3000669 h 3932403"/>
                    <a:gd name="connsiteX46" fmla="*/ 902228 w 2218135"/>
                    <a:gd name="connsiteY46" fmla="*/ 2916350 h 3932403"/>
                    <a:gd name="connsiteX47" fmla="*/ 941577 w 2218135"/>
                    <a:gd name="connsiteY47" fmla="*/ 2858263 h 3932403"/>
                    <a:gd name="connsiteX48" fmla="*/ 930335 w 2218135"/>
                    <a:gd name="connsiteY48" fmla="*/ 2805797 h 3932403"/>
                    <a:gd name="connsiteX49" fmla="*/ 971558 w 2218135"/>
                    <a:gd name="connsiteY49" fmla="*/ 2751458 h 3932403"/>
                    <a:gd name="connsiteX50" fmla="*/ 969684 w 2218135"/>
                    <a:gd name="connsiteY50" fmla="*/ 2689624 h 3932403"/>
                    <a:gd name="connsiteX51" fmla="*/ 1033392 w 2218135"/>
                    <a:gd name="connsiteY51" fmla="*/ 2652148 h 3932403"/>
                    <a:gd name="connsiteX52" fmla="*/ 1084696 w 2218135"/>
                    <a:gd name="connsiteY52" fmla="*/ 2565634 h 3932403"/>
                    <a:gd name="connsiteX53" fmla="*/ 1074615 w 2218135"/>
                    <a:gd name="connsiteY53" fmla="*/ 2504120 h 3932403"/>
                    <a:gd name="connsiteX54" fmla="*/ 1164556 w 2218135"/>
                    <a:gd name="connsiteY54" fmla="*/ 2423548 h 3932403"/>
                    <a:gd name="connsiteX55" fmla="*/ 1207653 w 2218135"/>
                    <a:gd name="connsiteY55" fmla="*/ 2346724 h 3932403"/>
                    <a:gd name="connsiteX56" fmla="*/ 1261992 w 2218135"/>
                    <a:gd name="connsiteY56" fmla="*/ 2301753 h 3932403"/>
                    <a:gd name="connsiteX57" fmla="*/ 1297594 w 2218135"/>
                    <a:gd name="connsiteY57" fmla="*/ 2206191 h 3932403"/>
                    <a:gd name="connsiteX58" fmla="*/ 1391282 w 2218135"/>
                    <a:gd name="connsiteY58" fmla="*/ 2163094 h 3932403"/>
                    <a:gd name="connsiteX59" fmla="*/ 1408146 w 2218135"/>
                    <a:gd name="connsiteY59" fmla="*/ 2075027 h 3932403"/>
                    <a:gd name="connsiteX60" fmla="*/ 1484529 w 2218135"/>
                    <a:gd name="connsiteY60" fmla="*/ 1960918 h 3932403"/>
                    <a:gd name="connsiteX61" fmla="*/ 1447495 w 2218135"/>
                    <a:gd name="connsiteY61" fmla="*/ 1857669 h 3932403"/>
                    <a:gd name="connsiteX62" fmla="*/ 1528067 w 2218135"/>
                    <a:gd name="connsiteY62" fmla="*/ 1778971 h 3932403"/>
                    <a:gd name="connsiteX63" fmla="*/ 1505582 w 2218135"/>
                    <a:gd name="connsiteY63" fmla="*/ 1647807 h 3932403"/>
                    <a:gd name="connsiteX64" fmla="*/ 1511801 w 2218135"/>
                    <a:gd name="connsiteY64" fmla="*/ 1520175 h 3932403"/>
                    <a:gd name="connsiteX65" fmla="*/ 1466233 w 2218135"/>
                    <a:gd name="connsiteY65" fmla="*/ 1415460 h 3932403"/>
                    <a:gd name="connsiteX66" fmla="*/ 1512343 w 2218135"/>
                    <a:gd name="connsiteY66" fmla="*/ 837910 h 3932403"/>
                    <a:gd name="connsiteX67" fmla="*/ 1602740 w 2218135"/>
                    <a:gd name="connsiteY67" fmla="*/ 1112578 h 3932403"/>
                    <a:gd name="connsiteX68" fmla="*/ 1564495 w 2218135"/>
                    <a:gd name="connsiteY68" fmla="*/ 1446351 h 3932403"/>
                    <a:gd name="connsiteX69" fmla="*/ 1870454 w 2218135"/>
                    <a:gd name="connsiteY69" fmla="*/ 1745356 h 3932403"/>
                    <a:gd name="connsiteX70" fmla="*/ 1978235 w 2218135"/>
                    <a:gd name="connsiteY70" fmla="*/ 2134759 h 3932403"/>
                    <a:gd name="connsiteX71" fmla="*/ 1814826 w 2218135"/>
                    <a:gd name="connsiteY71" fmla="*/ 2461578 h 3932403"/>
                    <a:gd name="connsiteX72" fmla="*/ 2037341 w 2218135"/>
                    <a:gd name="connsiteY72" fmla="*/ 2600651 h 3932403"/>
                    <a:gd name="connsiteX73" fmla="*/ 2218135 w 2218135"/>
                    <a:gd name="connsiteY73" fmla="*/ 1752310 h 3932403"/>
                    <a:gd name="connsiteX74" fmla="*/ 1787011 w 2218135"/>
                    <a:gd name="connsiteY74" fmla="*/ 1185590 h 3932403"/>
                    <a:gd name="connsiteX75" fmla="*/ 1797441 w 2218135"/>
                    <a:gd name="connsiteY75" fmla="*/ 413740 h 3932403"/>
                    <a:gd name="connsiteX76" fmla="*/ 1860024 w 2218135"/>
                    <a:gd name="connsiteY76" fmla="*/ 90397 h 3932403"/>
                    <a:gd name="connsiteX77" fmla="*/ 1209862 w 2218135"/>
                    <a:gd name="connsiteY77"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74433 w 2218135"/>
                    <a:gd name="connsiteY18" fmla="*/ 2405949 h 3932403"/>
                    <a:gd name="connsiteX19" fmla="*/ 639665 w 2218135"/>
                    <a:gd name="connsiteY19" fmla="*/ 2068699 h 3932403"/>
                    <a:gd name="connsiteX20" fmla="*/ 1053405 w 2218135"/>
                    <a:gd name="connsiteY20" fmla="*/ 1947011 h 3932403"/>
                    <a:gd name="connsiteX21" fmla="*/ 1162682 w 2218135"/>
                    <a:gd name="connsiteY21" fmla="*/ 1795834 h 3932403"/>
                    <a:gd name="connsiteX22" fmla="*/ 1189000 w 2218135"/>
                    <a:gd name="connsiteY22" fmla="*/ 1880952 h 3932403"/>
                    <a:gd name="connsiteX23" fmla="*/ 771826 w 2218135"/>
                    <a:gd name="connsiteY23" fmla="*/ 2489869 h 3932403"/>
                    <a:gd name="connsiteX24" fmla="*/ 656764 w 2218135"/>
                    <a:gd name="connsiteY24" fmla="*/ 2764573 h 3932403"/>
                    <a:gd name="connsiteX25" fmla="*/ 632711 w 2218135"/>
                    <a:gd name="connsiteY25" fmla="*/ 3066543 h 3932403"/>
                    <a:gd name="connsiteX26" fmla="*/ 333479 w 2218135"/>
                    <a:gd name="connsiteY26" fmla="*/ 3456942 h 3932403"/>
                    <a:gd name="connsiteX27" fmla="*/ 326981 w 2218135"/>
                    <a:gd name="connsiteY27" fmla="*/ 3742682 h 3932403"/>
                    <a:gd name="connsiteX28" fmla="*/ 297000 w 2218135"/>
                    <a:gd name="connsiteY28" fmla="*/ 3922565 h 3932403"/>
                    <a:gd name="connsiteX29" fmla="*/ 353213 w 2218135"/>
                    <a:gd name="connsiteY29" fmla="*/ 3903827 h 3932403"/>
                    <a:gd name="connsiteX30" fmla="*/ 390482 w 2218135"/>
                    <a:gd name="connsiteY30" fmla="*/ 3895062 h 3932403"/>
                    <a:gd name="connsiteX31" fmla="*/ 433785 w 2218135"/>
                    <a:gd name="connsiteY31" fmla="*/ 3823255 h 3932403"/>
                    <a:gd name="connsiteX32" fmla="*/ 499367 w 2218135"/>
                    <a:gd name="connsiteY32" fmla="*/ 3767042 h 3932403"/>
                    <a:gd name="connsiteX33" fmla="*/ 510610 w 2218135"/>
                    <a:gd name="connsiteY33" fmla="*/ 3703333 h 3932403"/>
                    <a:gd name="connsiteX34" fmla="*/ 551833 w 2218135"/>
                    <a:gd name="connsiteY34" fmla="*/ 3632130 h 3932403"/>
                    <a:gd name="connsiteX35" fmla="*/ 533095 w 2218135"/>
                    <a:gd name="connsiteY35" fmla="*/ 3545937 h 3932403"/>
                    <a:gd name="connsiteX36" fmla="*/ 596803 w 2218135"/>
                    <a:gd name="connsiteY36" fmla="*/ 3512209 h 3932403"/>
                    <a:gd name="connsiteX37" fmla="*/ 611794 w 2218135"/>
                    <a:gd name="connsiteY37" fmla="*/ 3446627 h 3932403"/>
                    <a:gd name="connsiteX38" fmla="*/ 694240 w 2218135"/>
                    <a:gd name="connsiteY38" fmla="*/ 3435384 h 3932403"/>
                    <a:gd name="connsiteX39" fmla="*/ 737336 w 2218135"/>
                    <a:gd name="connsiteY39" fmla="*/ 3377297 h 3932403"/>
                    <a:gd name="connsiteX40" fmla="*/ 742958 w 2218135"/>
                    <a:gd name="connsiteY40" fmla="*/ 3317337 h 3932403"/>
                    <a:gd name="connsiteX41" fmla="*/ 827391 w 2218135"/>
                    <a:gd name="connsiteY41" fmla="*/ 3256206 h 3932403"/>
                    <a:gd name="connsiteX42" fmla="*/ 829151 w 2218135"/>
                    <a:gd name="connsiteY42" fmla="*/ 3169309 h 3932403"/>
                    <a:gd name="connsiteX43" fmla="*/ 911597 w 2218135"/>
                    <a:gd name="connsiteY43" fmla="*/ 3122465 h 3932403"/>
                    <a:gd name="connsiteX44" fmla="*/ 877869 w 2218135"/>
                    <a:gd name="connsiteY44" fmla="*/ 3062504 h 3932403"/>
                    <a:gd name="connsiteX45" fmla="*/ 917218 w 2218135"/>
                    <a:gd name="connsiteY45" fmla="*/ 3000669 h 3932403"/>
                    <a:gd name="connsiteX46" fmla="*/ 902228 w 2218135"/>
                    <a:gd name="connsiteY46" fmla="*/ 2916350 h 3932403"/>
                    <a:gd name="connsiteX47" fmla="*/ 941577 w 2218135"/>
                    <a:gd name="connsiteY47" fmla="*/ 2858263 h 3932403"/>
                    <a:gd name="connsiteX48" fmla="*/ 930335 w 2218135"/>
                    <a:gd name="connsiteY48" fmla="*/ 2805797 h 3932403"/>
                    <a:gd name="connsiteX49" fmla="*/ 971558 w 2218135"/>
                    <a:gd name="connsiteY49" fmla="*/ 2751458 h 3932403"/>
                    <a:gd name="connsiteX50" fmla="*/ 969684 w 2218135"/>
                    <a:gd name="connsiteY50" fmla="*/ 2689624 h 3932403"/>
                    <a:gd name="connsiteX51" fmla="*/ 1033392 w 2218135"/>
                    <a:gd name="connsiteY51" fmla="*/ 2652148 h 3932403"/>
                    <a:gd name="connsiteX52" fmla="*/ 1084696 w 2218135"/>
                    <a:gd name="connsiteY52" fmla="*/ 2565634 h 3932403"/>
                    <a:gd name="connsiteX53" fmla="*/ 1074615 w 2218135"/>
                    <a:gd name="connsiteY53" fmla="*/ 2504120 h 3932403"/>
                    <a:gd name="connsiteX54" fmla="*/ 1164556 w 2218135"/>
                    <a:gd name="connsiteY54" fmla="*/ 2423548 h 3932403"/>
                    <a:gd name="connsiteX55" fmla="*/ 1207653 w 2218135"/>
                    <a:gd name="connsiteY55" fmla="*/ 2346724 h 3932403"/>
                    <a:gd name="connsiteX56" fmla="*/ 1261992 w 2218135"/>
                    <a:gd name="connsiteY56" fmla="*/ 2301753 h 3932403"/>
                    <a:gd name="connsiteX57" fmla="*/ 1297594 w 2218135"/>
                    <a:gd name="connsiteY57" fmla="*/ 2206191 h 3932403"/>
                    <a:gd name="connsiteX58" fmla="*/ 1391282 w 2218135"/>
                    <a:gd name="connsiteY58" fmla="*/ 2163094 h 3932403"/>
                    <a:gd name="connsiteX59" fmla="*/ 1408146 w 2218135"/>
                    <a:gd name="connsiteY59" fmla="*/ 2075027 h 3932403"/>
                    <a:gd name="connsiteX60" fmla="*/ 1484529 w 2218135"/>
                    <a:gd name="connsiteY60" fmla="*/ 1960918 h 3932403"/>
                    <a:gd name="connsiteX61" fmla="*/ 1447495 w 2218135"/>
                    <a:gd name="connsiteY61" fmla="*/ 1857669 h 3932403"/>
                    <a:gd name="connsiteX62" fmla="*/ 1528067 w 2218135"/>
                    <a:gd name="connsiteY62" fmla="*/ 1778971 h 3932403"/>
                    <a:gd name="connsiteX63" fmla="*/ 1505582 w 2218135"/>
                    <a:gd name="connsiteY63" fmla="*/ 1647807 h 3932403"/>
                    <a:gd name="connsiteX64" fmla="*/ 1511801 w 2218135"/>
                    <a:gd name="connsiteY64" fmla="*/ 1520175 h 3932403"/>
                    <a:gd name="connsiteX65" fmla="*/ 1466233 w 2218135"/>
                    <a:gd name="connsiteY65" fmla="*/ 1415460 h 3932403"/>
                    <a:gd name="connsiteX66" fmla="*/ 1512343 w 2218135"/>
                    <a:gd name="connsiteY66" fmla="*/ 837910 h 3932403"/>
                    <a:gd name="connsiteX67" fmla="*/ 1602740 w 2218135"/>
                    <a:gd name="connsiteY67" fmla="*/ 1112578 h 3932403"/>
                    <a:gd name="connsiteX68" fmla="*/ 1564495 w 2218135"/>
                    <a:gd name="connsiteY68" fmla="*/ 1446351 h 3932403"/>
                    <a:gd name="connsiteX69" fmla="*/ 1870454 w 2218135"/>
                    <a:gd name="connsiteY69" fmla="*/ 1745356 h 3932403"/>
                    <a:gd name="connsiteX70" fmla="*/ 1978235 w 2218135"/>
                    <a:gd name="connsiteY70" fmla="*/ 2134759 h 3932403"/>
                    <a:gd name="connsiteX71" fmla="*/ 1814826 w 2218135"/>
                    <a:gd name="connsiteY71" fmla="*/ 2461578 h 3932403"/>
                    <a:gd name="connsiteX72" fmla="*/ 2037341 w 2218135"/>
                    <a:gd name="connsiteY72" fmla="*/ 2600651 h 3932403"/>
                    <a:gd name="connsiteX73" fmla="*/ 2218135 w 2218135"/>
                    <a:gd name="connsiteY73" fmla="*/ 1752310 h 3932403"/>
                    <a:gd name="connsiteX74" fmla="*/ 1787011 w 2218135"/>
                    <a:gd name="connsiteY74" fmla="*/ 1185590 h 3932403"/>
                    <a:gd name="connsiteX75" fmla="*/ 1797441 w 2218135"/>
                    <a:gd name="connsiteY75" fmla="*/ 413740 h 3932403"/>
                    <a:gd name="connsiteX76" fmla="*/ 1860024 w 2218135"/>
                    <a:gd name="connsiteY76" fmla="*/ 90397 h 3932403"/>
                    <a:gd name="connsiteX77" fmla="*/ 1209862 w 2218135"/>
                    <a:gd name="connsiteY77"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39665 w 2218135"/>
                    <a:gd name="connsiteY20" fmla="*/ 2068699 h 3932403"/>
                    <a:gd name="connsiteX21" fmla="*/ 1053405 w 2218135"/>
                    <a:gd name="connsiteY21" fmla="*/ 1947011 h 3932403"/>
                    <a:gd name="connsiteX22" fmla="*/ 1162682 w 2218135"/>
                    <a:gd name="connsiteY22" fmla="*/ 1795834 h 3932403"/>
                    <a:gd name="connsiteX23" fmla="*/ 1189000 w 2218135"/>
                    <a:gd name="connsiteY23" fmla="*/ 1880952 h 3932403"/>
                    <a:gd name="connsiteX24" fmla="*/ 771826 w 2218135"/>
                    <a:gd name="connsiteY24" fmla="*/ 2489869 h 3932403"/>
                    <a:gd name="connsiteX25" fmla="*/ 656764 w 2218135"/>
                    <a:gd name="connsiteY25" fmla="*/ 2764573 h 3932403"/>
                    <a:gd name="connsiteX26" fmla="*/ 632711 w 2218135"/>
                    <a:gd name="connsiteY26" fmla="*/ 3066543 h 3932403"/>
                    <a:gd name="connsiteX27" fmla="*/ 333479 w 2218135"/>
                    <a:gd name="connsiteY27" fmla="*/ 3456942 h 3932403"/>
                    <a:gd name="connsiteX28" fmla="*/ 326981 w 2218135"/>
                    <a:gd name="connsiteY28" fmla="*/ 3742682 h 3932403"/>
                    <a:gd name="connsiteX29" fmla="*/ 297000 w 2218135"/>
                    <a:gd name="connsiteY29" fmla="*/ 3922565 h 3932403"/>
                    <a:gd name="connsiteX30" fmla="*/ 353213 w 2218135"/>
                    <a:gd name="connsiteY30" fmla="*/ 3903827 h 3932403"/>
                    <a:gd name="connsiteX31" fmla="*/ 390482 w 2218135"/>
                    <a:gd name="connsiteY31" fmla="*/ 3895062 h 3932403"/>
                    <a:gd name="connsiteX32" fmla="*/ 433785 w 2218135"/>
                    <a:gd name="connsiteY32" fmla="*/ 3823255 h 3932403"/>
                    <a:gd name="connsiteX33" fmla="*/ 499367 w 2218135"/>
                    <a:gd name="connsiteY33" fmla="*/ 3767042 h 3932403"/>
                    <a:gd name="connsiteX34" fmla="*/ 510610 w 2218135"/>
                    <a:gd name="connsiteY34" fmla="*/ 3703333 h 3932403"/>
                    <a:gd name="connsiteX35" fmla="*/ 551833 w 2218135"/>
                    <a:gd name="connsiteY35" fmla="*/ 3632130 h 3932403"/>
                    <a:gd name="connsiteX36" fmla="*/ 533095 w 2218135"/>
                    <a:gd name="connsiteY36" fmla="*/ 3545937 h 3932403"/>
                    <a:gd name="connsiteX37" fmla="*/ 596803 w 2218135"/>
                    <a:gd name="connsiteY37" fmla="*/ 3512209 h 3932403"/>
                    <a:gd name="connsiteX38" fmla="*/ 611794 w 2218135"/>
                    <a:gd name="connsiteY38" fmla="*/ 3446627 h 3932403"/>
                    <a:gd name="connsiteX39" fmla="*/ 694240 w 2218135"/>
                    <a:gd name="connsiteY39" fmla="*/ 3435384 h 3932403"/>
                    <a:gd name="connsiteX40" fmla="*/ 737336 w 2218135"/>
                    <a:gd name="connsiteY40" fmla="*/ 3377297 h 3932403"/>
                    <a:gd name="connsiteX41" fmla="*/ 742958 w 2218135"/>
                    <a:gd name="connsiteY41" fmla="*/ 3317337 h 3932403"/>
                    <a:gd name="connsiteX42" fmla="*/ 827391 w 2218135"/>
                    <a:gd name="connsiteY42" fmla="*/ 3256206 h 3932403"/>
                    <a:gd name="connsiteX43" fmla="*/ 829151 w 2218135"/>
                    <a:gd name="connsiteY43" fmla="*/ 3169309 h 3932403"/>
                    <a:gd name="connsiteX44" fmla="*/ 911597 w 2218135"/>
                    <a:gd name="connsiteY44" fmla="*/ 3122465 h 3932403"/>
                    <a:gd name="connsiteX45" fmla="*/ 877869 w 2218135"/>
                    <a:gd name="connsiteY45" fmla="*/ 3062504 h 3932403"/>
                    <a:gd name="connsiteX46" fmla="*/ 917218 w 2218135"/>
                    <a:gd name="connsiteY46" fmla="*/ 3000669 h 3932403"/>
                    <a:gd name="connsiteX47" fmla="*/ 902228 w 2218135"/>
                    <a:gd name="connsiteY47" fmla="*/ 2916350 h 3932403"/>
                    <a:gd name="connsiteX48" fmla="*/ 941577 w 2218135"/>
                    <a:gd name="connsiteY48" fmla="*/ 2858263 h 3932403"/>
                    <a:gd name="connsiteX49" fmla="*/ 930335 w 2218135"/>
                    <a:gd name="connsiteY49" fmla="*/ 2805797 h 3932403"/>
                    <a:gd name="connsiteX50" fmla="*/ 971558 w 2218135"/>
                    <a:gd name="connsiteY50" fmla="*/ 2751458 h 3932403"/>
                    <a:gd name="connsiteX51" fmla="*/ 969684 w 2218135"/>
                    <a:gd name="connsiteY51" fmla="*/ 2689624 h 3932403"/>
                    <a:gd name="connsiteX52" fmla="*/ 1033392 w 2218135"/>
                    <a:gd name="connsiteY52" fmla="*/ 2652148 h 3932403"/>
                    <a:gd name="connsiteX53" fmla="*/ 1084696 w 2218135"/>
                    <a:gd name="connsiteY53" fmla="*/ 2565634 h 3932403"/>
                    <a:gd name="connsiteX54" fmla="*/ 1074615 w 2218135"/>
                    <a:gd name="connsiteY54" fmla="*/ 2504120 h 3932403"/>
                    <a:gd name="connsiteX55" fmla="*/ 1164556 w 2218135"/>
                    <a:gd name="connsiteY55" fmla="*/ 2423548 h 3932403"/>
                    <a:gd name="connsiteX56" fmla="*/ 1207653 w 2218135"/>
                    <a:gd name="connsiteY56" fmla="*/ 2346724 h 3932403"/>
                    <a:gd name="connsiteX57" fmla="*/ 1261992 w 2218135"/>
                    <a:gd name="connsiteY57" fmla="*/ 2301753 h 3932403"/>
                    <a:gd name="connsiteX58" fmla="*/ 1297594 w 2218135"/>
                    <a:gd name="connsiteY58" fmla="*/ 2206191 h 3932403"/>
                    <a:gd name="connsiteX59" fmla="*/ 1391282 w 2218135"/>
                    <a:gd name="connsiteY59" fmla="*/ 2163094 h 3932403"/>
                    <a:gd name="connsiteX60" fmla="*/ 1408146 w 2218135"/>
                    <a:gd name="connsiteY60" fmla="*/ 2075027 h 3932403"/>
                    <a:gd name="connsiteX61" fmla="*/ 1484529 w 2218135"/>
                    <a:gd name="connsiteY61" fmla="*/ 1960918 h 3932403"/>
                    <a:gd name="connsiteX62" fmla="*/ 1447495 w 2218135"/>
                    <a:gd name="connsiteY62" fmla="*/ 1857669 h 3932403"/>
                    <a:gd name="connsiteX63" fmla="*/ 1528067 w 2218135"/>
                    <a:gd name="connsiteY63" fmla="*/ 1778971 h 3932403"/>
                    <a:gd name="connsiteX64" fmla="*/ 1505582 w 2218135"/>
                    <a:gd name="connsiteY64" fmla="*/ 1647807 h 3932403"/>
                    <a:gd name="connsiteX65" fmla="*/ 1511801 w 2218135"/>
                    <a:gd name="connsiteY65" fmla="*/ 1520175 h 3932403"/>
                    <a:gd name="connsiteX66" fmla="*/ 1466233 w 2218135"/>
                    <a:gd name="connsiteY66" fmla="*/ 1415460 h 3932403"/>
                    <a:gd name="connsiteX67" fmla="*/ 1512343 w 2218135"/>
                    <a:gd name="connsiteY67" fmla="*/ 837910 h 3932403"/>
                    <a:gd name="connsiteX68" fmla="*/ 1602740 w 2218135"/>
                    <a:gd name="connsiteY68" fmla="*/ 1112578 h 3932403"/>
                    <a:gd name="connsiteX69" fmla="*/ 1564495 w 2218135"/>
                    <a:gd name="connsiteY69" fmla="*/ 1446351 h 3932403"/>
                    <a:gd name="connsiteX70" fmla="*/ 1870454 w 2218135"/>
                    <a:gd name="connsiteY70" fmla="*/ 1745356 h 3932403"/>
                    <a:gd name="connsiteX71" fmla="*/ 1978235 w 2218135"/>
                    <a:gd name="connsiteY71" fmla="*/ 2134759 h 3932403"/>
                    <a:gd name="connsiteX72" fmla="*/ 1814826 w 2218135"/>
                    <a:gd name="connsiteY72" fmla="*/ 2461578 h 3932403"/>
                    <a:gd name="connsiteX73" fmla="*/ 2037341 w 2218135"/>
                    <a:gd name="connsiteY73" fmla="*/ 2600651 h 3932403"/>
                    <a:gd name="connsiteX74" fmla="*/ 2218135 w 2218135"/>
                    <a:gd name="connsiteY74" fmla="*/ 1752310 h 3932403"/>
                    <a:gd name="connsiteX75" fmla="*/ 1787011 w 2218135"/>
                    <a:gd name="connsiteY75" fmla="*/ 1185590 h 3932403"/>
                    <a:gd name="connsiteX76" fmla="*/ 1797441 w 2218135"/>
                    <a:gd name="connsiteY76" fmla="*/ 413740 h 3932403"/>
                    <a:gd name="connsiteX77" fmla="*/ 1860024 w 2218135"/>
                    <a:gd name="connsiteY77" fmla="*/ 90397 h 3932403"/>
                    <a:gd name="connsiteX78" fmla="*/ 1209862 w 2218135"/>
                    <a:gd name="connsiteY78"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39665 w 2218135"/>
                    <a:gd name="connsiteY21" fmla="*/ 2068699 h 3932403"/>
                    <a:gd name="connsiteX22" fmla="*/ 1053405 w 2218135"/>
                    <a:gd name="connsiteY22" fmla="*/ 1947011 h 3932403"/>
                    <a:gd name="connsiteX23" fmla="*/ 1162682 w 2218135"/>
                    <a:gd name="connsiteY23" fmla="*/ 1795834 h 3932403"/>
                    <a:gd name="connsiteX24" fmla="*/ 1189000 w 2218135"/>
                    <a:gd name="connsiteY24" fmla="*/ 1880952 h 3932403"/>
                    <a:gd name="connsiteX25" fmla="*/ 771826 w 2218135"/>
                    <a:gd name="connsiteY25" fmla="*/ 2489869 h 3932403"/>
                    <a:gd name="connsiteX26" fmla="*/ 656764 w 2218135"/>
                    <a:gd name="connsiteY26" fmla="*/ 2764573 h 3932403"/>
                    <a:gd name="connsiteX27" fmla="*/ 632711 w 2218135"/>
                    <a:gd name="connsiteY27" fmla="*/ 3066543 h 3932403"/>
                    <a:gd name="connsiteX28" fmla="*/ 333479 w 2218135"/>
                    <a:gd name="connsiteY28" fmla="*/ 3456942 h 3932403"/>
                    <a:gd name="connsiteX29" fmla="*/ 326981 w 2218135"/>
                    <a:gd name="connsiteY29" fmla="*/ 3742682 h 3932403"/>
                    <a:gd name="connsiteX30" fmla="*/ 297000 w 2218135"/>
                    <a:gd name="connsiteY30" fmla="*/ 3922565 h 3932403"/>
                    <a:gd name="connsiteX31" fmla="*/ 353213 w 2218135"/>
                    <a:gd name="connsiteY31" fmla="*/ 3903827 h 3932403"/>
                    <a:gd name="connsiteX32" fmla="*/ 390482 w 2218135"/>
                    <a:gd name="connsiteY32" fmla="*/ 3895062 h 3932403"/>
                    <a:gd name="connsiteX33" fmla="*/ 433785 w 2218135"/>
                    <a:gd name="connsiteY33" fmla="*/ 3823255 h 3932403"/>
                    <a:gd name="connsiteX34" fmla="*/ 499367 w 2218135"/>
                    <a:gd name="connsiteY34" fmla="*/ 3767042 h 3932403"/>
                    <a:gd name="connsiteX35" fmla="*/ 510610 w 2218135"/>
                    <a:gd name="connsiteY35" fmla="*/ 3703333 h 3932403"/>
                    <a:gd name="connsiteX36" fmla="*/ 551833 w 2218135"/>
                    <a:gd name="connsiteY36" fmla="*/ 3632130 h 3932403"/>
                    <a:gd name="connsiteX37" fmla="*/ 533095 w 2218135"/>
                    <a:gd name="connsiteY37" fmla="*/ 3545937 h 3932403"/>
                    <a:gd name="connsiteX38" fmla="*/ 596803 w 2218135"/>
                    <a:gd name="connsiteY38" fmla="*/ 3512209 h 3932403"/>
                    <a:gd name="connsiteX39" fmla="*/ 611794 w 2218135"/>
                    <a:gd name="connsiteY39" fmla="*/ 3446627 h 3932403"/>
                    <a:gd name="connsiteX40" fmla="*/ 694240 w 2218135"/>
                    <a:gd name="connsiteY40" fmla="*/ 3435384 h 3932403"/>
                    <a:gd name="connsiteX41" fmla="*/ 737336 w 2218135"/>
                    <a:gd name="connsiteY41" fmla="*/ 3377297 h 3932403"/>
                    <a:gd name="connsiteX42" fmla="*/ 742958 w 2218135"/>
                    <a:gd name="connsiteY42" fmla="*/ 3317337 h 3932403"/>
                    <a:gd name="connsiteX43" fmla="*/ 827391 w 2218135"/>
                    <a:gd name="connsiteY43" fmla="*/ 3256206 h 3932403"/>
                    <a:gd name="connsiteX44" fmla="*/ 829151 w 2218135"/>
                    <a:gd name="connsiteY44" fmla="*/ 3169309 h 3932403"/>
                    <a:gd name="connsiteX45" fmla="*/ 911597 w 2218135"/>
                    <a:gd name="connsiteY45" fmla="*/ 3122465 h 3932403"/>
                    <a:gd name="connsiteX46" fmla="*/ 877869 w 2218135"/>
                    <a:gd name="connsiteY46" fmla="*/ 3062504 h 3932403"/>
                    <a:gd name="connsiteX47" fmla="*/ 917218 w 2218135"/>
                    <a:gd name="connsiteY47" fmla="*/ 3000669 h 3932403"/>
                    <a:gd name="connsiteX48" fmla="*/ 902228 w 2218135"/>
                    <a:gd name="connsiteY48" fmla="*/ 2916350 h 3932403"/>
                    <a:gd name="connsiteX49" fmla="*/ 941577 w 2218135"/>
                    <a:gd name="connsiteY49" fmla="*/ 2858263 h 3932403"/>
                    <a:gd name="connsiteX50" fmla="*/ 930335 w 2218135"/>
                    <a:gd name="connsiteY50" fmla="*/ 2805797 h 3932403"/>
                    <a:gd name="connsiteX51" fmla="*/ 971558 w 2218135"/>
                    <a:gd name="connsiteY51" fmla="*/ 2751458 h 3932403"/>
                    <a:gd name="connsiteX52" fmla="*/ 969684 w 2218135"/>
                    <a:gd name="connsiteY52" fmla="*/ 2689624 h 3932403"/>
                    <a:gd name="connsiteX53" fmla="*/ 1033392 w 2218135"/>
                    <a:gd name="connsiteY53" fmla="*/ 2652148 h 3932403"/>
                    <a:gd name="connsiteX54" fmla="*/ 1084696 w 2218135"/>
                    <a:gd name="connsiteY54" fmla="*/ 2565634 h 3932403"/>
                    <a:gd name="connsiteX55" fmla="*/ 1074615 w 2218135"/>
                    <a:gd name="connsiteY55" fmla="*/ 2504120 h 3932403"/>
                    <a:gd name="connsiteX56" fmla="*/ 1164556 w 2218135"/>
                    <a:gd name="connsiteY56" fmla="*/ 2423548 h 3932403"/>
                    <a:gd name="connsiteX57" fmla="*/ 1207653 w 2218135"/>
                    <a:gd name="connsiteY57" fmla="*/ 2346724 h 3932403"/>
                    <a:gd name="connsiteX58" fmla="*/ 1261992 w 2218135"/>
                    <a:gd name="connsiteY58" fmla="*/ 2301753 h 3932403"/>
                    <a:gd name="connsiteX59" fmla="*/ 1297594 w 2218135"/>
                    <a:gd name="connsiteY59" fmla="*/ 2206191 h 3932403"/>
                    <a:gd name="connsiteX60" fmla="*/ 1391282 w 2218135"/>
                    <a:gd name="connsiteY60" fmla="*/ 2163094 h 3932403"/>
                    <a:gd name="connsiteX61" fmla="*/ 1408146 w 2218135"/>
                    <a:gd name="connsiteY61" fmla="*/ 2075027 h 3932403"/>
                    <a:gd name="connsiteX62" fmla="*/ 1484529 w 2218135"/>
                    <a:gd name="connsiteY62" fmla="*/ 1960918 h 3932403"/>
                    <a:gd name="connsiteX63" fmla="*/ 1447495 w 2218135"/>
                    <a:gd name="connsiteY63" fmla="*/ 1857669 h 3932403"/>
                    <a:gd name="connsiteX64" fmla="*/ 1528067 w 2218135"/>
                    <a:gd name="connsiteY64" fmla="*/ 1778971 h 3932403"/>
                    <a:gd name="connsiteX65" fmla="*/ 1505582 w 2218135"/>
                    <a:gd name="connsiteY65" fmla="*/ 1647807 h 3932403"/>
                    <a:gd name="connsiteX66" fmla="*/ 1511801 w 2218135"/>
                    <a:gd name="connsiteY66" fmla="*/ 1520175 h 3932403"/>
                    <a:gd name="connsiteX67" fmla="*/ 1466233 w 2218135"/>
                    <a:gd name="connsiteY67" fmla="*/ 1415460 h 3932403"/>
                    <a:gd name="connsiteX68" fmla="*/ 1512343 w 2218135"/>
                    <a:gd name="connsiteY68" fmla="*/ 837910 h 3932403"/>
                    <a:gd name="connsiteX69" fmla="*/ 1602740 w 2218135"/>
                    <a:gd name="connsiteY69" fmla="*/ 1112578 h 3932403"/>
                    <a:gd name="connsiteX70" fmla="*/ 1564495 w 2218135"/>
                    <a:gd name="connsiteY70" fmla="*/ 1446351 h 3932403"/>
                    <a:gd name="connsiteX71" fmla="*/ 1870454 w 2218135"/>
                    <a:gd name="connsiteY71" fmla="*/ 1745356 h 3932403"/>
                    <a:gd name="connsiteX72" fmla="*/ 1978235 w 2218135"/>
                    <a:gd name="connsiteY72" fmla="*/ 2134759 h 3932403"/>
                    <a:gd name="connsiteX73" fmla="*/ 1814826 w 2218135"/>
                    <a:gd name="connsiteY73" fmla="*/ 2461578 h 3932403"/>
                    <a:gd name="connsiteX74" fmla="*/ 2037341 w 2218135"/>
                    <a:gd name="connsiteY74" fmla="*/ 2600651 h 3932403"/>
                    <a:gd name="connsiteX75" fmla="*/ 2218135 w 2218135"/>
                    <a:gd name="connsiteY75" fmla="*/ 1752310 h 3932403"/>
                    <a:gd name="connsiteX76" fmla="*/ 1787011 w 2218135"/>
                    <a:gd name="connsiteY76" fmla="*/ 1185590 h 3932403"/>
                    <a:gd name="connsiteX77" fmla="*/ 1797441 w 2218135"/>
                    <a:gd name="connsiteY77" fmla="*/ 413740 h 3932403"/>
                    <a:gd name="connsiteX78" fmla="*/ 1860024 w 2218135"/>
                    <a:gd name="connsiteY78" fmla="*/ 90397 h 3932403"/>
                    <a:gd name="connsiteX79" fmla="*/ 1209862 w 2218135"/>
                    <a:gd name="connsiteY79"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39665 w 2218135"/>
                    <a:gd name="connsiteY22" fmla="*/ 2068699 h 3932403"/>
                    <a:gd name="connsiteX23" fmla="*/ 1053405 w 2218135"/>
                    <a:gd name="connsiteY23" fmla="*/ 1947011 h 3932403"/>
                    <a:gd name="connsiteX24" fmla="*/ 1162682 w 2218135"/>
                    <a:gd name="connsiteY24" fmla="*/ 1795834 h 3932403"/>
                    <a:gd name="connsiteX25" fmla="*/ 1189000 w 2218135"/>
                    <a:gd name="connsiteY25" fmla="*/ 1880952 h 3932403"/>
                    <a:gd name="connsiteX26" fmla="*/ 771826 w 2218135"/>
                    <a:gd name="connsiteY26" fmla="*/ 2489869 h 3932403"/>
                    <a:gd name="connsiteX27" fmla="*/ 656764 w 2218135"/>
                    <a:gd name="connsiteY27" fmla="*/ 2764573 h 3932403"/>
                    <a:gd name="connsiteX28" fmla="*/ 632711 w 2218135"/>
                    <a:gd name="connsiteY28" fmla="*/ 3066543 h 3932403"/>
                    <a:gd name="connsiteX29" fmla="*/ 333479 w 2218135"/>
                    <a:gd name="connsiteY29" fmla="*/ 3456942 h 3932403"/>
                    <a:gd name="connsiteX30" fmla="*/ 326981 w 2218135"/>
                    <a:gd name="connsiteY30" fmla="*/ 3742682 h 3932403"/>
                    <a:gd name="connsiteX31" fmla="*/ 297000 w 2218135"/>
                    <a:gd name="connsiteY31" fmla="*/ 3922565 h 3932403"/>
                    <a:gd name="connsiteX32" fmla="*/ 353213 w 2218135"/>
                    <a:gd name="connsiteY32" fmla="*/ 3903827 h 3932403"/>
                    <a:gd name="connsiteX33" fmla="*/ 390482 w 2218135"/>
                    <a:gd name="connsiteY33" fmla="*/ 3895062 h 3932403"/>
                    <a:gd name="connsiteX34" fmla="*/ 433785 w 2218135"/>
                    <a:gd name="connsiteY34" fmla="*/ 3823255 h 3932403"/>
                    <a:gd name="connsiteX35" fmla="*/ 499367 w 2218135"/>
                    <a:gd name="connsiteY35" fmla="*/ 3767042 h 3932403"/>
                    <a:gd name="connsiteX36" fmla="*/ 510610 w 2218135"/>
                    <a:gd name="connsiteY36" fmla="*/ 3703333 h 3932403"/>
                    <a:gd name="connsiteX37" fmla="*/ 551833 w 2218135"/>
                    <a:gd name="connsiteY37" fmla="*/ 3632130 h 3932403"/>
                    <a:gd name="connsiteX38" fmla="*/ 533095 w 2218135"/>
                    <a:gd name="connsiteY38" fmla="*/ 3545937 h 3932403"/>
                    <a:gd name="connsiteX39" fmla="*/ 596803 w 2218135"/>
                    <a:gd name="connsiteY39" fmla="*/ 3512209 h 3932403"/>
                    <a:gd name="connsiteX40" fmla="*/ 611794 w 2218135"/>
                    <a:gd name="connsiteY40" fmla="*/ 3446627 h 3932403"/>
                    <a:gd name="connsiteX41" fmla="*/ 694240 w 2218135"/>
                    <a:gd name="connsiteY41" fmla="*/ 3435384 h 3932403"/>
                    <a:gd name="connsiteX42" fmla="*/ 737336 w 2218135"/>
                    <a:gd name="connsiteY42" fmla="*/ 3377297 h 3932403"/>
                    <a:gd name="connsiteX43" fmla="*/ 742958 w 2218135"/>
                    <a:gd name="connsiteY43" fmla="*/ 3317337 h 3932403"/>
                    <a:gd name="connsiteX44" fmla="*/ 827391 w 2218135"/>
                    <a:gd name="connsiteY44" fmla="*/ 3256206 h 3932403"/>
                    <a:gd name="connsiteX45" fmla="*/ 829151 w 2218135"/>
                    <a:gd name="connsiteY45" fmla="*/ 3169309 h 3932403"/>
                    <a:gd name="connsiteX46" fmla="*/ 911597 w 2218135"/>
                    <a:gd name="connsiteY46" fmla="*/ 3122465 h 3932403"/>
                    <a:gd name="connsiteX47" fmla="*/ 877869 w 2218135"/>
                    <a:gd name="connsiteY47" fmla="*/ 3062504 h 3932403"/>
                    <a:gd name="connsiteX48" fmla="*/ 917218 w 2218135"/>
                    <a:gd name="connsiteY48" fmla="*/ 3000669 h 3932403"/>
                    <a:gd name="connsiteX49" fmla="*/ 902228 w 2218135"/>
                    <a:gd name="connsiteY49" fmla="*/ 2916350 h 3932403"/>
                    <a:gd name="connsiteX50" fmla="*/ 941577 w 2218135"/>
                    <a:gd name="connsiteY50" fmla="*/ 2858263 h 3932403"/>
                    <a:gd name="connsiteX51" fmla="*/ 930335 w 2218135"/>
                    <a:gd name="connsiteY51" fmla="*/ 2805797 h 3932403"/>
                    <a:gd name="connsiteX52" fmla="*/ 971558 w 2218135"/>
                    <a:gd name="connsiteY52" fmla="*/ 2751458 h 3932403"/>
                    <a:gd name="connsiteX53" fmla="*/ 969684 w 2218135"/>
                    <a:gd name="connsiteY53" fmla="*/ 2689624 h 3932403"/>
                    <a:gd name="connsiteX54" fmla="*/ 1033392 w 2218135"/>
                    <a:gd name="connsiteY54" fmla="*/ 2652148 h 3932403"/>
                    <a:gd name="connsiteX55" fmla="*/ 1084696 w 2218135"/>
                    <a:gd name="connsiteY55" fmla="*/ 2565634 h 3932403"/>
                    <a:gd name="connsiteX56" fmla="*/ 1074615 w 2218135"/>
                    <a:gd name="connsiteY56" fmla="*/ 2504120 h 3932403"/>
                    <a:gd name="connsiteX57" fmla="*/ 1164556 w 2218135"/>
                    <a:gd name="connsiteY57" fmla="*/ 2423548 h 3932403"/>
                    <a:gd name="connsiteX58" fmla="*/ 1207653 w 2218135"/>
                    <a:gd name="connsiteY58" fmla="*/ 2346724 h 3932403"/>
                    <a:gd name="connsiteX59" fmla="*/ 1261992 w 2218135"/>
                    <a:gd name="connsiteY59" fmla="*/ 2301753 h 3932403"/>
                    <a:gd name="connsiteX60" fmla="*/ 1297594 w 2218135"/>
                    <a:gd name="connsiteY60" fmla="*/ 2206191 h 3932403"/>
                    <a:gd name="connsiteX61" fmla="*/ 1391282 w 2218135"/>
                    <a:gd name="connsiteY61" fmla="*/ 2163094 h 3932403"/>
                    <a:gd name="connsiteX62" fmla="*/ 1408146 w 2218135"/>
                    <a:gd name="connsiteY62" fmla="*/ 2075027 h 3932403"/>
                    <a:gd name="connsiteX63" fmla="*/ 1484529 w 2218135"/>
                    <a:gd name="connsiteY63" fmla="*/ 1960918 h 3932403"/>
                    <a:gd name="connsiteX64" fmla="*/ 1447495 w 2218135"/>
                    <a:gd name="connsiteY64" fmla="*/ 1857669 h 3932403"/>
                    <a:gd name="connsiteX65" fmla="*/ 1528067 w 2218135"/>
                    <a:gd name="connsiteY65" fmla="*/ 1778971 h 3932403"/>
                    <a:gd name="connsiteX66" fmla="*/ 1505582 w 2218135"/>
                    <a:gd name="connsiteY66" fmla="*/ 1647807 h 3932403"/>
                    <a:gd name="connsiteX67" fmla="*/ 1511801 w 2218135"/>
                    <a:gd name="connsiteY67" fmla="*/ 1520175 h 3932403"/>
                    <a:gd name="connsiteX68" fmla="*/ 1466233 w 2218135"/>
                    <a:gd name="connsiteY68" fmla="*/ 1415460 h 3932403"/>
                    <a:gd name="connsiteX69" fmla="*/ 1512343 w 2218135"/>
                    <a:gd name="connsiteY69" fmla="*/ 837910 h 3932403"/>
                    <a:gd name="connsiteX70" fmla="*/ 1602740 w 2218135"/>
                    <a:gd name="connsiteY70" fmla="*/ 1112578 h 3932403"/>
                    <a:gd name="connsiteX71" fmla="*/ 1564495 w 2218135"/>
                    <a:gd name="connsiteY71" fmla="*/ 1446351 h 3932403"/>
                    <a:gd name="connsiteX72" fmla="*/ 1870454 w 2218135"/>
                    <a:gd name="connsiteY72" fmla="*/ 1745356 h 3932403"/>
                    <a:gd name="connsiteX73" fmla="*/ 1978235 w 2218135"/>
                    <a:gd name="connsiteY73" fmla="*/ 2134759 h 3932403"/>
                    <a:gd name="connsiteX74" fmla="*/ 1814826 w 2218135"/>
                    <a:gd name="connsiteY74" fmla="*/ 2461578 h 3932403"/>
                    <a:gd name="connsiteX75" fmla="*/ 2037341 w 2218135"/>
                    <a:gd name="connsiteY75" fmla="*/ 2600651 h 3932403"/>
                    <a:gd name="connsiteX76" fmla="*/ 2218135 w 2218135"/>
                    <a:gd name="connsiteY76" fmla="*/ 1752310 h 3932403"/>
                    <a:gd name="connsiteX77" fmla="*/ 1787011 w 2218135"/>
                    <a:gd name="connsiteY77" fmla="*/ 1185590 h 3932403"/>
                    <a:gd name="connsiteX78" fmla="*/ 1797441 w 2218135"/>
                    <a:gd name="connsiteY78" fmla="*/ 413740 h 3932403"/>
                    <a:gd name="connsiteX79" fmla="*/ 1860024 w 2218135"/>
                    <a:gd name="connsiteY79" fmla="*/ 90397 h 3932403"/>
                    <a:gd name="connsiteX80" fmla="*/ 1209862 w 2218135"/>
                    <a:gd name="connsiteY80"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665 w 2218135"/>
                    <a:gd name="connsiteY23" fmla="*/ 2068699 h 3932403"/>
                    <a:gd name="connsiteX24" fmla="*/ 1053405 w 2218135"/>
                    <a:gd name="connsiteY24" fmla="*/ 1947011 h 3932403"/>
                    <a:gd name="connsiteX25" fmla="*/ 1162682 w 2218135"/>
                    <a:gd name="connsiteY25" fmla="*/ 1795834 h 3932403"/>
                    <a:gd name="connsiteX26" fmla="*/ 1189000 w 2218135"/>
                    <a:gd name="connsiteY26" fmla="*/ 1880952 h 3932403"/>
                    <a:gd name="connsiteX27" fmla="*/ 771826 w 2218135"/>
                    <a:gd name="connsiteY27" fmla="*/ 2489869 h 3932403"/>
                    <a:gd name="connsiteX28" fmla="*/ 656764 w 2218135"/>
                    <a:gd name="connsiteY28" fmla="*/ 2764573 h 3932403"/>
                    <a:gd name="connsiteX29" fmla="*/ 632711 w 2218135"/>
                    <a:gd name="connsiteY29" fmla="*/ 3066543 h 3932403"/>
                    <a:gd name="connsiteX30" fmla="*/ 333479 w 2218135"/>
                    <a:gd name="connsiteY30" fmla="*/ 3456942 h 3932403"/>
                    <a:gd name="connsiteX31" fmla="*/ 326981 w 2218135"/>
                    <a:gd name="connsiteY31" fmla="*/ 3742682 h 3932403"/>
                    <a:gd name="connsiteX32" fmla="*/ 297000 w 2218135"/>
                    <a:gd name="connsiteY32" fmla="*/ 3922565 h 3932403"/>
                    <a:gd name="connsiteX33" fmla="*/ 353213 w 2218135"/>
                    <a:gd name="connsiteY33" fmla="*/ 3903827 h 3932403"/>
                    <a:gd name="connsiteX34" fmla="*/ 390482 w 2218135"/>
                    <a:gd name="connsiteY34" fmla="*/ 3895062 h 3932403"/>
                    <a:gd name="connsiteX35" fmla="*/ 433785 w 2218135"/>
                    <a:gd name="connsiteY35" fmla="*/ 3823255 h 3932403"/>
                    <a:gd name="connsiteX36" fmla="*/ 499367 w 2218135"/>
                    <a:gd name="connsiteY36" fmla="*/ 3767042 h 3932403"/>
                    <a:gd name="connsiteX37" fmla="*/ 510610 w 2218135"/>
                    <a:gd name="connsiteY37" fmla="*/ 3703333 h 3932403"/>
                    <a:gd name="connsiteX38" fmla="*/ 551833 w 2218135"/>
                    <a:gd name="connsiteY38" fmla="*/ 3632130 h 3932403"/>
                    <a:gd name="connsiteX39" fmla="*/ 533095 w 2218135"/>
                    <a:gd name="connsiteY39" fmla="*/ 3545937 h 3932403"/>
                    <a:gd name="connsiteX40" fmla="*/ 596803 w 2218135"/>
                    <a:gd name="connsiteY40" fmla="*/ 3512209 h 3932403"/>
                    <a:gd name="connsiteX41" fmla="*/ 611794 w 2218135"/>
                    <a:gd name="connsiteY41" fmla="*/ 3446627 h 3932403"/>
                    <a:gd name="connsiteX42" fmla="*/ 694240 w 2218135"/>
                    <a:gd name="connsiteY42" fmla="*/ 3435384 h 3932403"/>
                    <a:gd name="connsiteX43" fmla="*/ 737336 w 2218135"/>
                    <a:gd name="connsiteY43" fmla="*/ 3377297 h 3932403"/>
                    <a:gd name="connsiteX44" fmla="*/ 742958 w 2218135"/>
                    <a:gd name="connsiteY44" fmla="*/ 3317337 h 3932403"/>
                    <a:gd name="connsiteX45" fmla="*/ 827391 w 2218135"/>
                    <a:gd name="connsiteY45" fmla="*/ 3256206 h 3932403"/>
                    <a:gd name="connsiteX46" fmla="*/ 829151 w 2218135"/>
                    <a:gd name="connsiteY46" fmla="*/ 3169309 h 3932403"/>
                    <a:gd name="connsiteX47" fmla="*/ 911597 w 2218135"/>
                    <a:gd name="connsiteY47" fmla="*/ 3122465 h 3932403"/>
                    <a:gd name="connsiteX48" fmla="*/ 877869 w 2218135"/>
                    <a:gd name="connsiteY48" fmla="*/ 3062504 h 3932403"/>
                    <a:gd name="connsiteX49" fmla="*/ 917218 w 2218135"/>
                    <a:gd name="connsiteY49" fmla="*/ 3000669 h 3932403"/>
                    <a:gd name="connsiteX50" fmla="*/ 902228 w 2218135"/>
                    <a:gd name="connsiteY50" fmla="*/ 2916350 h 3932403"/>
                    <a:gd name="connsiteX51" fmla="*/ 941577 w 2218135"/>
                    <a:gd name="connsiteY51" fmla="*/ 2858263 h 3932403"/>
                    <a:gd name="connsiteX52" fmla="*/ 930335 w 2218135"/>
                    <a:gd name="connsiteY52" fmla="*/ 2805797 h 3932403"/>
                    <a:gd name="connsiteX53" fmla="*/ 971558 w 2218135"/>
                    <a:gd name="connsiteY53" fmla="*/ 2751458 h 3932403"/>
                    <a:gd name="connsiteX54" fmla="*/ 969684 w 2218135"/>
                    <a:gd name="connsiteY54" fmla="*/ 2689624 h 3932403"/>
                    <a:gd name="connsiteX55" fmla="*/ 1033392 w 2218135"/>
                    <a:gd name="connsiteY55" fmla="*/ 2652148 h 3932403"/>
                    <a:gd name="connsiteX56" fmla="*/ 1084696 w 2218135"/>
                    <a:gd name="connsiteY56" fmla="*/ 2565634 h 3932403"/>
                    <a:gd name="connsiteX57" fmla="*/ 1074615 w 2218135"/>
                    <a:gd name="connsiteY57" fmla="*/ 2504120 h 3932403"/>
                    <a:gd name="connsiteX58" fmla="*/ 1164556 w 2218135"/>
                    <a:gd name="connsiteY58" fmla="*/ 2423548 h 3932403"/>
                    <a:gd name="connsiteX59" fmla="*/ 1207653 w 2218135"/>
                    <a:gd name="connsiteY59" fmla="*/ 2346724 h 3932403"/>
                    <a:gd name="connsiteX60" fmla="*/ 1261992 w 2218135"/>
                    <a:gd name="connsiteY60" fmla="*/ 2301753 h 3932403"/>
                    <a:gd name="connsiteX61" fmla="*/ 1297594 w 2218135"/>
                    <a:gd name="connsiteY61" fmla="*/ 2206191 h 3932403"/>
                    <a:gd name="connsiteX62" fmla="*/ 1391282 w 2218135"/>
                    <a:gd name="connsiteY62" fmla="*/ 2163094 h 3932403"/>
                    <a:gd name="connsiteX63" fmla="*/ 1408146 w 2218135"/>
                    <a:gd name="connsiteY63" fmla="*/ 2075027 h 3932403"/>
                    <a:gd name="connsiteX64" fmla="*/ 1484529 w 2218135"/>
                    <a:gd name="connsiteY64" fmla="*/ 1960918 h 3932403"/>
                    <a:gd name="connsiteX65" fmla="*/ 1447495 w 2218135"/>
                    <a:gd name="connsiteY65" fmla="*/ 1857669 h 3932403"/>
                    <a:gd name="connsiteX66" fmla="*/ 1528067 w 2218135"/>
                    <a:gd name="connsiteY66" fmla="*/ 1778971 h 3932403"/>
                    <a:gd name="connsiteX67" fmla="*/ 1505582 w 2218135"/>
                    <a:gd name="connsiteY67" fmla="*/ 1647807 h 3932403"/>
                    <a:gd name="connsiteX68" fmla="*/ 1511801 w 2218135"/>
                    <a:gd name="connsiteY68" fmla="*/ 1520175 h 3932403"/>
                    <a:gd name="connsiteX69" fmla="*/ 1466233 w 2218135"/>
                    <a:gd name="connsiteY69" fmla="*/ 1415460 h 3932403"/>
                    <a:gd name="connsiteX70" fmla="*/ 1512343 w 2218135"/>
                    <a:gd name="connsiteY70" fmla="*/ 837910 h 3932403"/>
                    <a:gd name="connsiteX71" fmla="*/ 1602740 w 2218135"/>
                    <a:gd name="connsiteY71" fmla="*/ 1112578 h 3932403"/>
                    <a:gd name="connsiteX72" fmla="*/ 1564495 w 2218135"/>
                    <a:gd name="connsiteY72" fmla="*/ 1446351 h 3932403"/>
                    <a:gd name="connsiteX73" fmla="*/ 1870454 w 2218135"/>
                    <a:gd name="connsiteY73" fmla="*/ 1745356 h 3932403"/>
                    <a:gd name="connsiteX74" fmla="*/ 1978235 w 2218135"/>
                    <a:gd name="connsiteY74" fmla="*/ 2134759 h 3932403"/>
                    <a:gd name="connsiteX75" fmla="*/ 1814826 w 2218135"/>
                    <a:gd name="connsiteY75" fmla="*/ 2461578 h 3932403"/>
                    <a:gd name="connsiteX76" fmla="*/ 2037341 w 2218135"/>
                    <a:gd name="connsiteY76" fmla="*/ 2600651 h 3932403"/>
                    <a:gd name="connsiteX77" fmla="*/ 2218135 w 2218135"/>
                    <a:gd name="connsiteY77" fmla="*/ 1752310 h 3932403"/>
                    <a:gd name="connsiteX78" fmla="*/ 1787011 w 2218135"/>
                    <a:gd name="connsiteY78" fmla="*/ 1185590 h 3932403"/>
                    <a:gd name="connsiteX79" fmla="*/ 1797441 w 2218135"/>
                    <a:gd name="connsiteY79" fmla="*/ 413740 h 3932403"/>
                    <a:gd name="connsiteX80" fmla="*/ 1860024 w 2218135"/>
                    <a:gd name="connsiteY80" fmla="*/ 90397 h 3932403"/>
                    <a:gd name="connsiteX81" fmla="*/ 1209862 w 2218135"/>
                    <a:gd name="connsiteY81"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900 w 2218135"/>
                    <a:gd name="connsiteY23" fmla="*/ 2206191 h 3932403"/>
                    <a:gd name="connsiteX24" fmla="*/ 639665 w 2218135"/>
                    <a:gd name="connsiteY24" fmla="*/ 2068699 h 3932403"/>
                    <a:gd name="connsiteX25" fmla="*/ 1053405 w 2218135"/>
                    <a:gd name="connsiteY25" fmla="*/ 1947011 h 3932403"/>
                    <a:gd name="connsiteX26" fmla="*/ 1162682 w 2218135"/>
                    <a:gd name="connsiteY26" fmla="*/ 1795834 h 3932403"/>
                    <a:gd name="connsiteX27" fmla="*/ 1189000 w 2218135"/>
                    <a:gd name="connsiteY27" fmla="*/ 1880952 h 3932403"/>
                    <a:gd name="connsiteX28" fmla="*/ 771826 w 2218135"/>
                    <a:gd name="connsiteY28" fmla="*/ 2489869 h 3932403"/>
                    <a:gd name="connsiteX29" fmla="*/ 656764 w 2218135"/>
                    <a:gd name="connsiteY29" fmla="*/ 2764573 h 3932403"/>
                    <a:gd name="connsiteX30" fmla="*/ 632711 w 2218135"/>
                    <a:gd name="connsiteY30" fmla="*/ 3066543 h 3932403"/>
                    <a:gd name="connsiteX31" fmla="*/ 333479 w 2218135"/>
                    <a:gd name="connsiteY31" fmla="*/ 3456942 h 3932403"/>
                    <a:gd name="connsiteX32" fmla="*/ 326981 w 2218135"/>
                    <a:gd name="connsiteY32" fmla="*/ 3742682 h 3932403"/>
                    <a:gd name="connsiteX33" fmla="*/ 297000 w 2218135"/>
                    <a:gd name="connsiteY33" fmla="*/ 3922565 h 3932403"/>
                    <a:gd name="connsiteX34" fmla="*/ 353213 w 2218135"/>
                    <a:gd name="connsiteY34" fmla="*/ 3903827 h 3932403"/>
                    <a:gd name="connsiteX35" fmla="*/ 390482 w 2218135"/>
                    <a:gd name="connsiteY35" fmla="*/ 3895062 h 3932403"/>
                    <a:gd name="connsiteX36" fmla="*/ 433785 w 2218135"/>
                    <a:gd name="connsiteY36" fmla="*/ 3823255 h 3932403"/>
                    <a:gd name="connsiteX37" fmla="*/ 499367 w 2218135"/>
                    <a:gd name="connsiteY37" fmla="*/ 3767042 h 3932403"/>
                    <a:gd name="connsiteX38" fmla="*/ 510610 w 2218135"/>
                    <a:gd name="connsiteY38" fmla="*/ 3703333 h 3932403"/>
                    <a:gd name="connsiteX39" fmla="*/ 551833 w 2218135"/>
                    <a:gd name="connsiteY39" fmla="*/ 3632130 h 3932403"/>
                    <a:gd name="connsiteX40" fmla="*/ 533095 w 2218135"/>
                    <a:gd name="connsiteY40" fmla="*/ 3545937 h 3932403"/>
                    <a:gd name="connsiteX41" fmla="*/ 596803 w 2218135"/>
                    <a:gd name="connsiteY41" fmla="*/ 3512209 h 3932403"/>
                    <a:gd name="connsiteX42" fmla="*/ 611794 w 2218135"/>
                    <a:gd name="connsiteY42" fmla="*/ 3446627 h 3932403"/>
                    <a:gd name="connsiteX43" fmla="*/ 694240 w 2218135"/>
                    <a:gd name="connsiteY43" fmla="*/ 3435384 h 3932403"/>
                    <a:gd name="connsiteX44" fmla="*/ 737336 w 2218135"/>
                    <a:gd name="connsiteY44" fmla="*/ 3377297 h 3932403"/>
                    <a:gd name="connsiteX45" fmla="*/ 742958 w 2218135"/>
                    <a:gd name="connsiteY45" fmla="*/ 3317337 h 3932403"/>
                    <a:gd name="connsiteX46" fmla="*/ 827391 w 2218135"/>
                    <a:gd name="connsiteY46" fmla="*/ 3256206 h 3932403"/>
                    <a:gd name="connsiteX47" fmla="*/ 829151 w 2218135"/>
                    <a:gd name="connsiteY47" fmla="*/ 3169309 h 3932403"/>
                    <a:gd name="connsiteX48" fmla="*/ 911597 w 2218135"/>
                    <a:gd name="connsiteY48" fmla="*/ 3122465 h 3932403"/>
                    <a:gd name="connsiteX49" fmla="*/ 877869 w 2218135"/>
                    <a:gd name="connsiteY49" fmla="*/ 3062504 h 3932403"/>
                    <a:gd name="connsiteX50" fmla="*/ 917218 w 2218135"/>
                    <a:gd name="connsiteY50" fmla="*/ 3000669 h 3932403"/>
                    <a:gd name="connsiteX51" fmla="*/ 902228 w 2218135"/>
                    <a:gd name="connsiteY51" fmla="*/ 2916350 h 3932403"/>
                    <a:gd name="connsiteX52" fmla="*/ 941577 w 2218135"/>
                    <a:gd name="connsiteY52" fmla="*/ 2858263 h 3932403"/>
                    <a:gd name="connsiteX53" fmla="*/ 930335 w 2218135"/>
                    <a:gd name="connsiteY53" fmla="*/ 2805797 h 3932403"/>
                    <a:gd name="connsiteX54" fmla="*/ 971558 w 2218135"/>
                    <a:gd name="connsiteY54" fmla="*/ 2751458 h 3932403"/>
                    <a:gd name="connsiteX55" fmla="*/ 969684 w 2218135"/>
                    <a:gd name="connsiteY55" fmla="*/ 2689624 h 3932403"/>
                    <a:gd name="connsiteX56" fmla="*/ 1033392 w 2218135"/>
                    <a:gd name="connsiteY56" fmla="*/ 2652148 h 3932403"/>
                    <a:gd name="connsiteX57" fmla="*/ 1084696 w 2218135"/>
                    <a:gd name="connsiteY57" fmla="*/ 2565634 h 3932403"/>
                    <a:gd name="connsiteX58" fmla="*/ 1074615 w 2218135"/>
                    <a:gd name="connsiteY58" fmla="*/ 2504120 h 3932403"/>
                    <a:gd name="connsiteX59" fmla="*/ 1164556 w 2218135"/>
                    <a:gd name="connsiteY59" fmla="*/ 2423548 h 3932403"/>
                    <a:gd name="connsiteX60" fmla="*/ 1207653 w 2218135"/>
                    <a:gd name="connsiteY60" fmla="*/ 2346724 h 3932403"/>
                    <a:gd name="connsiteX61" fmla="*/ 1261992 w 2218135"/>
                    <a:gd name="connsiteY61" fmla="*/ 2301753 h 3932403"/>
                    <a:gd name="connsiteX62" fmla="*/ 1297594 w 2218135"/>
                    <a:gd name="connsiteY62" fmla="*/ 2206191 h 3932403"/>
                    <a:gd name="connsiteX63" fmla="*/ 1391282 w 2218135"/>
                    <a:gd name="connsiteY63" fmla="*/ 2163094 h 3932403"/>
                    <a:gd name="connsiteX64" fmla="*/ 1408146 w 2218135"/>
                    <a:gd name="connsiteY64" fmla="*/ 2075027 h 3932403"/>
                    <a:gd name="connsiteX65" fmla="*/ 1484529 w 2218135"/>
                    <a:gd name="connsiteY65" fmla="*/ 1960918 h 3932403"/>
                    <a:gd name="connsiteX66" fmla="*/ 1447495 w 2218135"/>
                    <a:gd name="connsiteY66" fmla="*/ 1857669 h 3932403"/>
                    <a:gd name="connsiteX67" fmla="*/ 1528067 w 2218135"/>
                    <a:gd name="connsiteY67" fmla="*/ 1778971 h 3932403"/>
                    <a:gd name="connsiteX68" fmla="*/ 1505582 w 2218135"/>
                    <a:gd name="connsiteY68" fmla="*/ 1647807 h 3932403"/>
                    <a:gd name="connsiteX69" fmla="*/ 1511801 w 2218135"/>
                    <a:gd name="connsiteY69" fmla="*/ 1520175 h 3932403"/>
                    <a:gd name="connsiteX70" fmla="*/ 1466233 w 2218135"/>
                    <a:gd name="connsiteY70" fmla="*/ 1415460 h 3932403"/>
                    <a:gd name="connsiteX71" fmla="*/ 1512343 w 2218135"/>
                    <a:gd name="connsiteY71" fmla="*/ 837910 h 3932403"/>
                    <a:gd name="connsiteX72" fmla="*/ 1602740 w 2218135"/>
                    <a:gd name="connsiteY72" fmla="*/ 1112578 h 3932403"/>
                    <a:gd name="connsiteX73" fmla="*/ 1564495 w 2218135"/>
                    <a:gd name="connsiteY73" fmla="*/ 1446351 h 3932403"/>
                    <a:gd name="connsiteX74" fmla="*/ 1870454 w 2218135"/>
                    <a:gd name="connsiteY74" fmla="*/ 1745356 h 3932403"/>
                    <a:gd name="connsiteX75" fmla="*/ 1978235 w 2218135"/>
                    <a:gd name="connsiteY75" fmla="*/ 2134759 h 3932403"/>
                    <a:gd name="connsiteX76" fmla="*/ 1814826 w 2218135"/>
                    <a:gd name="connsiteY76" fmla="*/ 2461578 h 3932403"/>
                    <a:gd name="connsiteX77" fmla="*/ 2037341 w 2218135"/>
                    <a:gd name="connsiteY77" fmla="*/ 2600651 h 3932403"/>
                    <a:gd name="connsiteX78" fmla="*/ 2218135 w 2218135"/>
                    <a:gd name="connsiteY78" fmla="*/ 1752310 h 3932403"/>
                    <a:gd name="connsiteX79" fmla="*/ 1787011 w 2218135"/>
                    <a:gd name="connsiteY79" fmla="*/ 1185590 h 3932403"/>
                    <a:gd name="connsiteX80" fmla="*/ 1797441 w 2218135"/>
                    <a:gd name="connsiteY80" fmla="*/ 413740 h 3932403"/>
                    <a:gd name="connsiteX81" fmla="*/ 1860024 w 2218135"/>
                    <a:gd name="connsiteY81" fmla="*/ 90397 h 3932403"/>
                    <a:gd name="connsiteX82" fmla="*/ 1209862 w 2218135"/>
                    <a:gd name="connsiteY82"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900 w 2218135"/>
                    <a:gd name="connsiteY23" fmla="*/ 2206191 h 3932403"/>
                    <a:gd name="connsiteX24" fmla="*/ 639665 w 2218135"/>
                    <a:gd name="connsiteY24" fmla="*/ 2068699 h 3932403"/>
                    <a:gd name="connsiteX25" fmla="*/ 1053405 w 2218135"/>
                    <a:gd name="connsiteY25" fmla="*/ 1947011 h 3932403"/>
                    <a:gd name="connsiteX26" fmla="*/ 1162682 w 2218135"/>
                    <a:gd name="connsiteY26" fmla="*/ 1795834 h 3932403"/>
                    <a:gd name="connsiteX27" fmla="*/ 1189000 w 2218135"/>
                    <a:gd name="connsiteY27" fmla="*/ 1880952 h 3932403"/>
                    <a:gd name="connsiteX28" fmla="*/ 771826 w 2218135"/>
                    <a:gd name="connsiteY28" fmla="*/ 2489869 h 3932403"/>
                    <a:gd name="connsiteX29" fmla="*/ 656764 w 2218135"/>
                    <a:gd name="connsiteY29" fmla="*/ 2764573 h 3932403"/>
                    <a:gd name="connsiteX30" fmla="*/ 632711 w 2218135"/>
                    <a:gd name="connsiteY30" fmla="*/ 3066543 h 3932403"/>
                    <a:gd name="connsiteX31" fmla="*/ 333479 w 2218135"/>
                    <a:gd name="connsiteY31" fmla="*/ 3456942 h 3932403"/>
                    <a:gd name="connsiteX32" fmla="*/ 326981 w 2218135"/>
                    <a:gd name="connsiteY32" fmla="*/ 3742682 h 3932403"/>
                    <a:gd name="connsiteX33" fmla="*/ 297000 w 2218135"/>
                    <a:gd name="connsiteY33" fmla="*/ 3922565 h 3932403"/>
                    <a:gd name="connsiteX34" fmla="*/ 353213 w 2218135"/>
                    <a:gd name="connsiteY34" fmla="*/ 3903827 h 3932403"/>
                    <a:gd name="connsiteX35" fmla="*/ 390482 w 2218135"/>
                    <a:gd name="connsiteY35" fmla="*/ 3895062 h 3932403"/>
                    <a:gd name="connsiteX36" fmla="*/ 433785 w 2218135"/>
                    <a:gd name="connsiteY36" fmla="*/ 3823255 h 3932403"/>
                    <a:gd name="connsiteX37" fmla="*/ 499367 w 2218135"/>
                    <a:gd name="connsiteY37" fmla="*/ 3767042 h 3932403"/>
                    <a:gd name="connsiteX38" fmla="*/ 510610 w 2218135"/>
                    <a:gd name="connsiteY38" fmla="*/ 3703333 h 3932403"/>
                    <a:gd name="connsiteX39" fmla="*/ 551833 w 2218135"/>
                    <a:gd name="connsiteY39" fmla="*/ 3632130 h 3932403"/>
                    <a:gd name="connsiteX40" fmla="*/ 533095 w 2218135"/>
                    <a:gd name="connsiteY40" fmla="*/ 3545937 h 3932403"/>
                    <a:gd name="connsiteX41" fmla="*/ 596803 w 2218135"/>
                    <a:gd name="connsiteY41" fmla="*/ 3512209 h 3932403"/>
                    <a:gd name="connsiteX42" fmla="*/ 611794 w 2218135"/>
                    <a:gd name="connsiteY42" fmla="*/ 3446627 h 3932403"/>
                    <a:gd name="connsiteX43" fmla="*/ 694240 w 2218135"/>
                    <a:gd name="connsiteY43" fmla="*/ 3435384 h 3932403"/>
                    <a:gd name="connsiteX44" fmla="*/ 737336 w 2218135"/>
                    <a:gd name="connsiteY44" fmla="*/ 3377297 h 3932403"/>
                    <a:gd name="connsiteX45" fmla="*/ 742958 w 2218135"/>
                    <a:gd name="connsiteY45" fmla="*/ 3317337 h 3932403"/>
                    <a:gd name="connsiteX46" fmla="*/ 827391 w 2218135"/>
                    <a:gd name="connsiteY46" fmla="*/ 3256206 h 3932403"/>
                    <a:gd name="connsiteX47" fmla="*/ 829151 w 2218135"/>
                    <a:gd name="connsiteY47" fmla="*/ 3169309 h 3932403"/>
                    <a:gd name="connsiteX48" fmla="*/ 911597 w 2218135"/>
                    <a:gd name="connsiteY48" fmla="*/ 3122465 h 3932403"/>
                    <a:gd name="connsiteX49" fmla="*/ 877869 w 2218135"/>
                    <a:gd name="connsiteY49" fmla="*/ 3062504 h 3932403"/>
                    <a:gd name="connsiteX50" fmla="*/ 917218 w 2218135"/>
                    <a:gd name="connsiteY50" fmla="*/ 3000669 h 3932403"/>
                    <a:gd name="connsiteX51" fmla="*/ 902228 w 2218135"/>
                    <a:gd name="connsiteY51" fmla="*/ 2916350 h 3932403"/>
                    <a:gd name="connsiteX52" fmla="*/ 941577 w 2218135"/>
                    <a:gd name="connsiteY52" fmla="*/ 2858263 h 3932403"/>
                    <a:gd name="connsiteX53" fmla="*/ 930335 w 2218135"/>
                    <a:gd name="connsiteY53" fmla="*/ 2805797 h 3932403"/>
                    <a:gd name="connsiteX54" fmla="*/ 971558 w 2218135"/>
                    <a:gd name="connsiteY54" fmla="*/ 2751458 h 3932403"/>
                    <a:gd name="connsiteX55" fmla="*/ 969684 w 2218135"/>
                    <a:gd name="connsiteY55" fmla="*/ 2689624 h 3932403"/>
                    <a:gd name="connsiteX56" fmla="*/ 1033392 w 2218135"/>
                    <a:gd name="connsiteY56" fmla="*/ 2652148 h 3932403"/>
                    <a:gd name="connsiteX57" fmla="*/ 1084696 w 2218135"/>
                    <a:gd name="connsiteY57" fmla="*/ 2565634 h 3932403"/>
                    <a:gd name="connsiteX58" fmla="*/ 1074615 w 2218135"/>
                    <a:gd name="connsiteY58" fmla="*/ 2504120 h 3932403"/>
                    <a:gd name="connsiteX59" fmla="*/ 1164556 w 2218135"/>
                    <a:gd name="connsiteY59" fmla="*/ 2423548 h 3932403"/>
                    <a:gd name="connsiteX60" fmla="*/ 1207653 w 2218135"/>
                    <a:gd name="connsiteY60" fmla="*/ 2346724 h 3932403"/>
                    <a:gd name="connsiteX61" fmla="*/ 1261992 w 2218135"/>
                    <a:gd name="connsiteY61" fmla="*/ 2301753 h 3932403"/>
                    <a:gd name="connsiteX62" fmla="*/ 1297594 w 2218135"/>
                    <a:gd name="connsiteY62" fmla="*/ 2206191 h 3932403"/>
                    <a:gd name="connsiteX63" fmla="*/ 1391282 w 2218135"/>
                    <a:gd name="connsiteY63" fmla="*/ 2163094 h 3932403"/>
                    <a:gd name="connsiteX64" fmla="*/ 1408146 w 2218135"/>
                    <a:gd name="connsiteY64" fmla="*/ 2075027 h 3932403"/>
                    <a:gd name="connsiteX65" fmla="*/ 1484529 w 2218135"/>
                    <a:gd name="connsiteY65" fmla="*/ 1960918 h 3932403"/>
                    <a:gd name="connsiteX66" fmla="*/ 1447495 w 2218135"/>
                    <a:gd name="connsiteY66" fmla="*/ 1857669 h 3932403"/>
                    <a:gd name="connsiteX67" fmla="*/ 1528067 w 2218135"/>
                    <a:gd name="connsiteY67" fmla="*/ 1778971 h 3932403"/>
                    <a:gd name="connsiteX68" fmla="*/ 1505582 w 2218135"/>
                    <a:gd name="connsiteY68" fmla="*/ 1647807 h 3932403"/>
                    <a:gd name="connsiteX69" fmla="*/ 1511801 w 2218135"/>
                    <a:gd name="connsiteY69" fmla="*/ 1520175 h 3932403"/>
                    <a:gd name="connsiteX70" fmla="*/ 1466233 w 2218135"/>
                    <a:gd name="connsiteY70" fmla="*/ 1415460 h 3932403"/>
                    <a:gd name="connsiteX71" fmla="*/ 1512343 w 2218135"/>
                    <a:gd name="connsiteY71" fmla="*/ 837910 h 3932403"/>
                    <a:gd name="connsiteX72" fmla="*/ 1602740 w 2218135"/>
                    <a:gd name="connsiteY72" fmla="*/ 1112578 h 3932403"/>
                    <a:gd name="connsiteX73" fmla="*/ 1564495 w 2218135"/>
                    <a:gd name="connsiteY73" fmla="*/ 1446351 h 3932403"/>
                    <a:gd name="connsiteX74" fmla="*/ 1870454 w 2218135"/>
                    <a:gd name="connsiteY74" fmla="*/ 1745356 h 3932403"/>
                    <a:gd name="connsiteX75" fmla="*/ 1978235 w 2218135"/>
                    <a:gd name="connsiteY75" fmla="*/ 2134759 h 3932403"/>
                    <a:gd name="connsiteX76" fmla="*/ 1814826 w 2218135"/>
                    <a:gd name="connsiteY76" fmla="*/ 2461578 h 3932403"/>
                    <a:gd name="connsiteX77" fmla="*/ 2037341 w 2218135"/>
                    <a:gd name="connsiteY77" fmla="*/ 2600651 h 3932403"/>
                    <a:gd name="connsiteX78" fmla="*/ 2218135 w 2218135"/>
                    <a:gd name="connsiteY78" fmla="*/ 1752310 h 3932403"/>
                    <a:gd name="connsiteX79" fmla="*/ 1787011 w 2218135"/>
                    <a:gd name="connsiteY79" fmla="*/ 1185590 h 3932403"/>
                    <a:gd name="connsiteX80" fmla="*/ 1797441 w 2218135"/>
                    <a:gd name="connsiteY80" fmla="*/ 413740 h 3932403"/>
                    <a:gd name="connsiteX81" fmla="*/ 1860024 w 2218135"/>
                    <a:gd name="connsiteY81" fmla="*/ 90397 h 3932403"/>
                    <a:gd name="connsiteX82" fmla="*/ 1209862 w 2218135"/>
                    <a:gd name="connsiteY82"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900 w 2218135"/>
                    <a:gd name="connsiteY23" fmla="*/ 2206191 h 3932403"/>
                    <a:gd name="connsiteX24" fmla="*/ 626784 w 2218135"/>
                    <a:gd name="connsiteY24" fmla="*/ 2091891 h 3932403"/>
                    <a:gd name="connsiteX25" fmla="*/ 639665 w 2218135"/>
                    <a:gd name="connsiteY25" fmla="*/ 2068699 h 3932403"/>
                    <a:gd name="connsiteX26" fmla="*/ 1053405 w 2218135"/>
                    <a:gd name="connsiteY26" fmla="*/ 1947011 h 3932403"/>
                    <a:gd name="connsiteX27" fmla="*/ 1162682 w 2218135"/>
                    <a:gd name="connsiteY27" fmla="*/ 1795834 h 3932403"/>
                    <a:gd name="connsiteX28" fmla="*/ 1189000 w 2218135"/>
                    <a:gd name="connsiteY28" fmla="*/ 1880952 h 3932403"/>
                    <a:gd name="connsiteX29" fmla="*/ 771826 w 2218135"/>
                    <a:gd name="connsiteY29" fmla="*/ 2489869 h 3932403"/>
                    <a:gd name="connsiteX30" fmla="*/ 656764 w 2218135"/>
                    <a:gd name="connsiteY30" fmla="*/ 2764573 h 3932403"/>
                    <a:gd name="connsiteX31" fmla="*/ 632711 w 2218135"/>
                    <a:gd name="connsiteY31" fmla="*/ 3066543 h 3932403"/>
                    <a:gd name="connsiteX32" fmla="*/ 333479 w 2218135"/>
                    <a:gd name="connsiteY32" fmla="*/ 3456942 h 3932403"/>
                    <a:gd name="connsiteX33" fmla="*/ 326981 w 2218135"/>
                    <a:gd name="connsiteY33" fmla="*/ 3742682 h 3932403"/>
                    <a:gd name="connsiteX34" fmla="*/ 297000 w 2218135"/>
                    <a:gd name="connsiteY34" fmla="*/ 3922565 h 3932403"/>
                    <a:gd name="connsiteX35" fmla="*/ 353213 w 2218135"/>
                    <a:gd name="connsiteY35" fmla="*/ 3903827 h 3932403"/>
                    <a:gd name="connsiteX36" fmla="*/ 390482 w 2218135"/>
                    <a:gd name="connsiteY36" fmla="*/ 3895062 h 3932403"/>
                    <a:gd name="connsiteX37" fmla="*/ 433785 w 2218135"/>
                    <a:gd name="connsiteY37" fmla="*/ 3823255 h 3932403"/>
                    <a:gd name="connsiteX38" fmla="*/ 499367 w 2218135"/>
                    <a:gd name="connsiteY38" fmla="*/ 3767042 h 3932403"/>
                    <a:gd name="connsiteX39" fmla="*/ 510610 w 2218135"/>
                    <a:gd name="connsiteY39" fmla="*/ 3703333 h 3932403"/>
                    <a:gd name="connsiteX40" fmla="*/ 551833 w 2218135"/>
                    <a:gd name="connsiteY40" fmla="*/ 3632130 h 3932403"/>
                    <a:gd name="connsiteX41" fmla="*/ 533095 w 2218135"/>
                    <a:gd name="connsiteY41" fmla="*/ 3545937 h 3932403"/>
                    <a:gd name="connsiteX42" fmla="*/ 596803 w 2218135"/>
                    <a:gd name="connsiteY42" fmla="*/ 3512209 h 3932403"/>
                    <a:gd name="connsiteX43" fmla="*/ 611794 w 2218135"/>
                    <a:gd name="connsiteY43" fmla="*/ 3446627 h 3932403"/>
                    <a:gd name="connsiteX44" fmla="*/ 694240 w 2218135"/>
                    <a:gd name="connsiteY44" fmla="*/ 3435384 h 3932403"/>
                    <a:gd name="connsiteX45" fmla="*/ 737336 w 2218135"/>
                    <a:gd name="connsiteY45" fmla="*/ 3377297 h 3932403"/>
                    <a:gd name="connsiteX46" fmla="*/ 742958 w 2218135"/>
                    <a:gd name="connsiteY46" fmla="*/ 3317337 h 3932403"/>
                    <a:gd name="connsiteX47" fmla="*/ 827391 w 2218135"/>
                    <a:gd name="connsiteY47" fmla="*/ 3256206 h 3932403"/>
                    <a:gd name="connsiteX48" fmla="*/ 829151 w 2218135"/>
                    <a:gd name="connsiteY48" fmla="*/ 3169309 h 3932403"/>
                    <a:gd name="connsiteX49" fmla="*/ 911597 w 2218135"/>
                    <a:gd name="connsiteY49" fmla="*/ 3122465 h 3932403"/>
                    <a:gd name="connsiteX50" fmla="*/ 877869 w 2218135"/>
                    <a:gd name="connsiteY50" fmla="*/ 3062504 h 3932403"/>
                    <a:gd name="connsiteX51" fmla="*/ 917218 w 2218135"/>
                    <a:gd name="connsiteY51" fmla="*/ 3000669 h 3932403"/>
                    <a:gd name="connsiteX52" fmla="*/ 902228 w 2218135"/>
                    <a:gd name="connsiteY52" fmla="*/ 2916350 h 3932403"/>
                    <a:gd name="connsiteX53" fmla="*/ 941577 w 2218135"/>
                    <a:gd name="connsiteY53" fmla="*/ 2858263 h 3932403"/>
                    <a:gd name="connsiteX54" fmla="*/ 930335 w 2218135"/>
                    <a:gd name="connsiteY54" fmla="*/ 2805797 h 3932403"/>
                    <a:gd name="connsiteX55" fmla="*/ 971558 w 2218135"/>
                    <a:gd name="connsiteY55" fmla="*/ 2751458 h 3932403"/>
                    <a:gd name="connsiteX56" fmla="*/ 969684 w 2218135"/>
                    <a:gd name="connsiteY56" fmla="*/ 2689624 h 3932403"/>
                    <a:gd name="connsiteX57" fmla="*/ 1033392 w 2218135"/>
                    <a:gd name="connsiteY57" fmla="*/ 2652148 h 3932403"/>
                    <a:gd name="connsiteX58" fmla="*/ 1084696 w 2218135"/>
                    <a:gd name="connsiteY58" fmla="*/ 2565634 h 3932403"/>
                    <a:gd name="connsiteX59" fmla="*/ 1074615 w 2218135"/>
                    <a:gd name="connsiteY59" fmla="*/ 2504120 h 3932403"/>
                    <a:gd name="connsiteX60" fmla="*/ 1164556 w 2218135"/>
                    <a:gd name="connsiteY60" fmla="*/ 2423548 h 3932403"/>
                    <a:gd name="connsiteX61" fmla="*/ 1207653 w 2218135"/>
                    <a:gd name="connsiteY61" fmla="*/ 2346724 h 3932403"/>
                    <a:gd name="connsiteX62" fmla="*/ 1261992 w 2218135"/>
                    <a:gd name="connsiteY62" fmla="*/ 2301753 h 3932403"/>
                    <a:gd name="connsiteX63" fmla="*/ 1297594 w 2218135"/>
                    <a:gd name="connsiteY63" fmla="*/ 2206191 h 3932403"/>
                    <a:gd name="connsiteX64" fmla="*/ 1391282 w 2218135"/>
                    <a:gd name="connsiteY64" fmla="*/ 2163094 h 3932403"/>
                    <a:gd name="connsiteX65" fmla="*/ 1408146 w 2218135"/>
                    <a:gd name="connsiteY65" fmla="*/ 2075027 h 3932403"/>
                    <a:gd name="connsiteX66" fmla="*/ 1484529 w 2218135"/>
                    <a:gd name="connsiteY66" fmla="*/ 1960918 h 3932403"/>
                    <a:gd name="connsiteX67" fmla="*/ 1447495 w 2218135"/>
                    <a:gd name="connsiteY67" fmla="*/ 1857669 h 3932403"/>
                    <a:gd name="connsiteX68" fmla="*/ 1528067 w 2218135"/>
                    <a:gd name="connsiteY68" fmla="*/ 1778971 h 3932403"/>
                    <a:gd name="connsiteX69" fmla="*/ 1505582 w 2218135"/>
                    <a:gd name="connsiteY69" fmla="*/ 1647807 h 3932403"/>
                    <a:gd name="connsiteX70" fmla="*/ 1511801 w 2218135"/>
                    <a:gd name="connsiteY70" fmla="*/ 1520175 h 3932403"/>
                    <a:gd name="connsiteX71" fmla="*/ 1466233 w 2218135"/>
                    <a:gd name="connsiteY71" fmla="*/ 1415460 h 3932403"/>
                    <a:gd name="connsiteX72" fmla="*/ 1512343 w 2218135"/>
                    <a:gd name="connsiteY72" fmla="*/ 837910 h 3932403"/>
                    <a:gd name="connsiteX73" fmla="*/ 1602740 w 2218135"/>
                    <a:gd name="connsiteY73" fmla="*/ 1112578 h 3932403"/>
                    <a:gd name="connsiteX74" fmla="*/ 1564495 w 2218135"/>
                    <a:gd name="connsiteY74" fmla="*/ 1446351 h 3932403"/>
                    <a:gd name="connsiteX75" fmla="*/ 1870454 w 2218135"/>
                    <a:gd name="connsiteY75" fmla="*/ 1745356 h 3932403"/>
                    <a:gd name="connsiteX76" fmla="*/ 1978235 w 2218135"/>
                    <a:gd name="connsiteY76" fmla="*/ 2134759 h 3932403"/>
                    <a:gd name="connsiteX77" fmla="*/ 1814826 w 2218135"/>
                    <a:gd name="connsiteY77" fmla="*/ 2461578 h 3932403"/>
                    <a:gd name="connsiteX78" fmla="*/ 2037341 w 2218135"/>
                    <a:gd name="connsiteY78" fmla="*/ 2600651 h 3932403"/>
                    <a:gd name="connsiteX79" fmla="*/ 2218135 w 2218135"/>
                    <a:gd name="connsiteY79" fmla="*/ 1752310 h 3932403"/>
                    <a:gd name="connsiteX80" fmla="*/ 1787011 w 2218135"/>
                    <a:gd name="connsiteY80" fmla="*/ 1185590 h 3932403"/>
                    <a:gd name="connsiteX81" fmla="*/ 1797441 w 2218135"/>
                    <a:gd name="connsiteY81" fmla="*/ 413740 h 3932403"/>
                    <a:gd name="connsiteX82" fmla="*/ 1860024 w 2218135"/>
                    <a:gd name="connsiteY82" fmla="*/ 90397 h 3932403"/>
                    <a:gd name="connsiteX83" fmla="*/ 1209862 w 2218135"/>
                    <a:gd name="connsiteY83"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900 w 2218135"/>
                    <a:gd name="connsiteY23" fmla="*/ 2206191 h 3932403"/>
                    <a:gd name="connsiteX24" fmla="*/ 660512 w 2218135"/>
                    <a:gd name="connsiteY24" fmla="*/ 2140609 h 3932403"/>
                    <a:gd name="connsiteX25" fmla="*/ 626784 w 2218135"/>
                    <a:gd name="connsiteY25" fmla="*/ 2091891 h 3932403"/>
                    <a:gd name="connsiteX26" fmla="*/ 639665 w 2218135"/>
                    <a:gd name="connsiteY26" fmla="*/ 2068699 h 3932403"/>
                    <a:gd name="connsiteX27" fmla="*/ 1053405 w 2218135"/>
                    <a:gd name="connsiteY27" fmla="*/ 1947011 h 3932403"/>
                    <a:gd name="connsiteX28" fmla="*/ 1162682 w 2218135"/>
                    <a:gd name="connsiteY28" fmla="*/ 1795834 h 3932403"/>
                    <a:gd name="connsiteX29" fmla="*/ 1189000 w 2218135"/>
                    <a:gd name="connsiteY29" fmla="*/ 1880952 h 3932403"/>
                    <a:gd name="connsiteX30" fmla="*/ 771826 w 2218135"/>
                    <a:gd name="connsiteY30" fmla="*/ 2489869 h 3932403"/>
                    <a:gd name="connsiteX31" fmla="*/ 656764 w 2218135"/>
                    <a:gd name="connsiteY31" fmla="*/ 2764573 h 3932403"/>
                    <a:gd name="connsiteX32" fmla="*/ 632711 w 2218135"/>
                    <a:gd name="connsiteY32" fmla="*/ 3066543 h 3932403"/>
                    <a:gd name="connsiteX33" fmla="*/ 333479 w 2218135"/>
                    <a:gd name="connsiteY33" fmla="*/ 3456942 h 3932403"/>
                    <a:gd name="connsiteX34" fmla="*/ 326981 w 2218135"/>
                    <a:gd name="connsiteY34" fmla="*/ 3742682 h 3932403"/>
                    <a:gd name="connsiteX35" fmla="*/ 297000 w 2218135"/>
                    <a:gd name="connsiteY35" fmla="*/ 3922565 h 3932403"/>
                    <a:gd name="connsiteX36" fmla="*/ 353213 w 2218135"/>
                    <a:gd name="connsiteY36" fmla="*/ 3903827 h 3932403"/>
                    <a:gd name="connsiteX37" fmla="*/ 390482 w 2218135"/>
                    <a:gd name="connsiteY37" fmla="*/ 3895062 h 3932403"/>
                    <a:gd name="connsiteX38" fmla="*/ 433785 w 2218135"/>
                    <a:gd name="connsiteY38" fmla="*/ 3823255 h 3932403"/>
                    <a:gd name="connsiteX39" fmla="*/ 499367 w 2218135"/>
                    <a:gd name="connsiteY39" fmla="*/ 3767042 h 3932403"/>
                    <a:gd name="connsiteX40" fmla="*/ 510610 w 2218135"/>
                    <a:gd name="connsiteY40" fmla="*/ 3703333 h 3932403"/>
                    <a:gd name="connsiteX41" fmla="*/ 551833 w 2218135"/>
                    <a:gd name="connsiteY41" fmla="*/ 3632130 h 3932403"/>
                    <a:gd name="connsiteX42" fmla="*/ 533095 w 2218135"/>
                    <a:gd name="connsiteY42" fmla="*/ 3545937 h 3932403"/>
                    <a:gd name="connsiteX43" fmla="*/ 596803 w 2218135"/>
                    <a:gd name="connsiteY43" fmla="*/ 3512209 h 3932403"/>
                    <a:gd name="connsiteX44" fmla="*/ 611794 w 2218135"/>
                    <a:gd name="connsiteY44" fmla="*/ 3446627 h 3932403"/>
                    <a:gd name="connsiteX45" fmla="*/ 694240 w 2218135"/>
                    <a:gd name="connsiteY45" fmla="*/ 3435384 h 3932403"/>
                    <a:gd name="connsiteX46" fmla="*/ 737336 w 2218135"/>
                    <a:gd name="connsiteY46" fmla="*/ 3377297 h 3932403"/>
                    <a:gd name="connsiteX47" fmla="*/ 742958 w 2218135"/>
                    <a:gd name="connsiteY47" fmla="*/ 3317337 h 3932403"/>
                    <a:gd name="connsiteX48" fmla="*/ 827391 w 2218135"/>
                    <a:gd name="connsiteY48" fmla="*/ 3256206 h 3932403"/>
                    <a:gd name="connsiteX49" fmla="*/ 829151 w 2218135"/>
                    <a:gd name="connsiteY49" fmla="*/ 3169309 h 3932403"/>
                    <a:gd name="connsiteX50" fmla="*/ 911597 w 2218135"/>
                    <a:gd name="connsiteY50" fmla="*/ 3122465 h 3932403"/>
                    <a:gd name="connsiteX51" fmla="*/ 877869 w 2218135"/>
                    <a:gd name="connsiteY51" fmla="*/ 3062504 h 3932403"/>
                    <a:gd name="connsiteX52" fmla="*/ 917218 w 2218135"/>
                    <a:gd name="connsiteY52" fmla="*/ 3000669 h 3932403"/>
                    <a:gd name="connsiteX53" fmla="*/ 902228 w 2218135"/>
                    <a:gd name="connsiteY53" fmla="*/ 2916350 h 3932403"/>
                    <a:gd name="connsiteX54" fmla="*/ 941577 w 2218135"/>
                    <a:gd name="connsiteY54" fmla="*/ 2858263 h 3932403"/>
                    <a:gd name="connsiteX55" fmla="*/ 930335 w 2218135"/>
                    <a:gd name="connsiteY55" fmla="*/ 2805797 h 3932403"/>
                    <a:gd name="connsiteX56" fmla="*/ 971558 w 2218135"/>
                    <a:gd name="connsiteY56" fmla="*/ 2751458 h 3932403"/>
                    <a:gd name="connsiteX57" fmla="*/ 969684 w 2218135"/>
                    <a:gd name="connsiteY57" fmla="*/ 2689624 h 3932403"/>
                    <a:gd name="connsiteX58" fmla="*/ 1033392 w 2218135"/>
                    <a:gd name="connsiteY58" fmla="*/ 2652148 h 3932403"/>
                    <a:gd name="connsiteX59" fmla="*/ 1084696 w 2218135"/>
                    <a:gd name="connsiteY59" fmla="*/ 2565634 h 3932403"/>
                    <a:gd name="connsiteX60" fmla="*/ 1074615 w 2218135"/>
                    <a:gd name="connsiteY60" fmla="*/ 2504120 h 3932403"/>
                    <a:gd name="connsiteX61" fmla="*/ 1164556 w 2218135"/>
                    <a:gd name="connsiteY61" fmla="*/ 2423548 h 3932403"/>
                    <a:gd name="connsiteX62" fmla="*/ 1207653 w 2218135"/>
                    <a:gd name="connsiteY62" fmla="*/ 2346724 h 3932403"/>
                    <a:gd name="connsiteX63" fmla="*/ 1261992 w 2218135"/>
                    <a:gd name="connsiteY63" fmla="*/ 2301753 h 3932403"/>
                    <a:gd name="connsiteX64" fmla="*/ 1297594 w 2218135"/>
                    <a:gd name="connsiteY64" fmla="*/ 2206191 h 3932403"/>
                    <a:gd name="connsiteX65" fmla="*/ 1391282 w 2218135"/>
                    <a:gd name="connsiteY65" fmla="*/ 2163094 h 3932403"/>
                    <a:gd name="connsiteX66" fmla="*/ 1408146 w 2218135"/>
                    <a:gd name="connsiteY66" fmla="*/ 2075027 h 3932403"/>
                    <a:gd name="connsiteX67" fmla="*/ 1484529 w 2218135"/>
                    <a:gd name="connsiteY67" fmla="*/ 1960918 h 3932403"/>
                    <a:gd name="connsiteX68" fmla="*/ 1447495 w 2218135"/>
                    <a:gd name="connsiteY68" fmla="*/ 1857669 h 3932403"/>
                    <a:gd name="connsiteX69" fmla="*/ 1528067 w 2218135"/>
                    <a:gd name="connsiteY69" fmla="*/ 1778971 h 3932403"/>
                    <a:gd name="connsiteX70" fmla="*/ 1505582 w 2218135"/>
                    <a:gd name="connsiteY70" fmla="*/ 1647807 h 3932403"/>
                    <a:gd name="connsiteX71" fmla="*/ 1511801 w 2218135"/>
                    <a:gd name="connsiteY71" fmla="*/ 1520175 h 3932403"/>
                    <a:gd name="connsiteX72" fmla="*/ 1466233 w 2218135"/>
                    <a:gd name="connsiteY72" fmla="*/ 1415460 h 3932403"/>
                    <a:gd name="connsiteX73" fmla="*/ 1512343 w 2218135"/>
                    <a:gd name="connsiteY73" fmla="*/ 837910 h 3932403"/>
                    <a:gd name="connsiteX74" fmla="*/ 1602740 w 2218135"/>
                    <a:gd name="connsiteY74" fmla="*/ 1112578 h 3932403"/>
                    <a:gd name="connsiteX75" fmla="*/ 1564495 w 2218135"/>
                    <a:gd name="connsiteY75" fmla="*/ 1446351 h 3932403"/>
                    <a:gd name="connsiteX76" fmla="*/ 1870454 w 2218135"/>
                    <a:gd name="connsiteY76" fmla="*/ 1745356 h 3932403"/>
                    <a:gd name="connsiteX77" fmla="*/ 1978235 w 2218135"/>
                    <a:gd name="connsiteY77" fmla="*/ 2134759 h 3932403"/>
                    <a:gd name="connsiteX78" fmla="*/ 1814826 w 2218135"/>
                    <a:gd name="connsiteY78" fmla="*/ 2461578 h 3932403"/>
                    <a:gd name="connsiteX79" fmla="*/ 2037341 w 2218135"/>
                    <a:gd name="connsiteY79" fmla="*/ 2600651 h 3932403"/>
                    <a:gd name="connsiteX80" fmla="*/ 2218135 w 2218135"/>
                    <a:gd name="connsiteY80" fmla="*/ 1752310 h 3932403"/>
                    <a:gd name="connsiteX81" fmla="*/ 1787011 w 2218135"/>
                    <a:gd name="connsiteY81" fmla="*/ 1185590 h 3932403"/>
                    <a:gd name="connsiteX82" fmla="*/ 1797441 w 2218135"/>
                    <a:gd name="connsiteY82" fmla="*/ 413740 h 3932403"/>
                    <a:gd name="connsiteX83" fmla="*/ 1860024 w 2218135"/>
                    <a:gd name="connsiteY83" fmla="*/ 90397 h 3932403"/>
                    <a:gd name="connsiteX84" fmla="*/ 1209862 w 2218135"/>
                    <a:gd name="connsiteY84"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900 w 2218135"/>
                    <a:gd name="connsiteY23" fmla="*/ 2206191 h 3932403"/>
                    <a:gd name="connsiteX24" fmla="*/ 660512 w 2218135"/>
                    <a:gd name="connsiteY24" fmla="*/ 2140609 h 3932403"/>
                    <a:gd name="connsiteX25" fmla="*/ 626784 w 2218135"/>
                    <a:gd name="connsiteY25" fmla="*/ 2091891 h 3932403"/>
                    <a:gd name="connsiteX26" fmla="*/ 639665 w 2218135"/>
                    <a:gd name="connsiteY26" fmla="*/ 2068699 h 3932403"/>
                    <a:gd name="connsiteX27" fmla="*/ 774812 w 2218135"/>
                    <a:gd name="connsiteY27" fmla="*/ 2275520 h 3932403"/>
                    <a:gd name="connsiteX28" fmla="*/ 1053405 w 2218135"/>
                    <a:gd name="connsiteY28" fmla="*/ 1947011 h 3932403"/>
                    <a:gd name="connsiteX29" fmla="*/ 1162682 w 2218135"/>
                    <a:gd name="connsiteY29" fmla="*/ 1795834 h 3932403"/>
                    <a:gd name="connsiteX30" fmla="*/ 1189000 w 2218135"/>
                    <a:gd name="connsiteY30" fmla="*/ 1880952 h 3932403"/>
                    <a:gd name="connsiteX31" fmla="*/ 771826 w 2218135"/>
                    <a:gd name="connsiteY31" fmla="*/ 2489869 h 3932403"/>
                    <a:gd name="connsiteX32" fmla="*/ 656764 w 2218135"/>
                    <a:gd name="connsiteY32" fmla="*/ 2764573 h 3932403"/>
                    <a:gd name="connsiteX33" fmla="*/ 632711 w 2218135"/>
                    <a:gd name="connsiteY33" fmla="*/ 3066543 h 3932403"/>
                    <a:gd name="connsiteX34" fmla="*/ 333479 w 2218135"/>
                    <a:gd name="connsiteY34" fmla="*/ 3456942 h 3932403"/>
                    <a:gd name="connsiteX35" fmla="*/ 326981 w 2218135"/>
                    <a:gd name="connsiteY35" fmla="*/ 3742682 h 3932403"/>
                    <a:gd name="connsiteX36" fmla="*/ 297000 w 2218135"/>
                    <a:gd name="connsiteY36" fmla="*/ 3922565 h 3932403"/>
                    <a:gd name="connsiteX37" fmla="*/ 353213 w 2218135"/>
                    <a:gd name="connsiteY37" fmla="*/ 3903827 h 3932403"/>
                    <a:gd name="connsiteX38" fmla="*/ 390482 w 2218135"/>
                    <a:gd name="connsiteY38" fmla="*/ 3895062 h 3932403"/>
                    <a:gd name="connsiteX39" fmla="*/ 433785 w 2218135"/>
                    <a:gd name="connsiteY39" fmla="*/ 3823255 h 3932403"/>
                    <a:gd name="connsiteX40" fmla="*/ 499367 w 2218135"/>
                    <a:gd name="connsiteY40" fmla="*/ 3767042 h 3932403"/>
                    <a:gd name="connsiteX41" fmla="*/ 510610 w 2218135"/>
                    <a:gd name="connsiteY41" fmla="*/ 3703333 h 3932403"/>
                    <a:gd name="connsiteX42" fmla="*/ 551833 w 2218135"/>
                    <a:gd name="connsiteY42" fmla="*/ 3632130 h 3932403"/>
                    <a:gd name="connsiteX43" fmla="*/ 533095 w 2218135"/>
                    <a:gd name="connsiteY43" fmla="*/ 3545937 h 3932403"/>
                    <a:gd name="connsiteX44" fmla="*/ 596803 w 2218135"/>
                    <a:gd name="connsiteY44" fmla="*/ 3512209 h 3932403"/>
                    <a:gd name="connsiteX45" fmla="*/ 611794 w 2218135"/>
                    <a:gd name="connsiteY45" fmla="*/ 3446627 h 3932403"/>
                    <a:gd name="connsiteX46" fmla="*/ 694240 w 2218135"/>
                    <a:gd name="connsiteY46" fmla="*/ 3435384 h 3932403"/>
                    <a:gd name="connsiteX47" fmla="*/ 737336 w 2218135"/>
                    <a:gd name="connsiteY47" fmla="*/ 3377297 h 3932403"/>
                    <a:gd name="connsiteX48" fmla="*/ 742958 w 2218135"/>
                    <a:gd name="connsiteY48" fmla="*/ 3317337 h 3932403"/>
                    <a:gd name="connsiteX49" fmla="*/ 827391 w 2218135"/>
                    <a:gd name="connsiteY49" fmla="*/ 3256206 h 3932403"/>
                    <a:gd name="connsiteX50" fmla="*/ 829151 w 2218135"/>
                    <a:gd name="connsiteY50" fmla="*/ 3169309 h 3932403"/>
                    <a:gd name="connsiteX51" fmla="*/ 911597 w 2218135"/>
                    <a:gd name="connsiteY51" fmla="*/ 3122465 h 3932403"/>
                    <a:gd name="connsiteX52" fmla="*/ 877869 w 2218135"/>
                    <a:gd name="connsiteY52" fmla="*/ 3062504 h 3932403"/>
                    <a:gd name="connsiteX53" fmla="*/ 917218 w 2218135"/>
                    <a:gd name="connsiteY53" fmla="*/ 3000669 h 3932403"/>
                    <a:gd name="connsiteX54" fmla="*/ 902228 w 2218135"/>
                    <a:gd name="connsiteY54" fmla="*/ 2916350 h 3932403"/>
                    <a:gd name="connsiteX55" fmla="*/ 941577 w 2218135"/>
                    <a:gd name="connsiteY55" fmla="*/ 2858263 h 3932403"/>
                    <a:gd name="connsiteX56" fmla="*/ 930335 w 2218135"/>
                    <a:gd name="connsiteY56" fmla="*/ 2805797 h 3932403"/>
                    <a:gd name="connsiteX57" fmla="*/ 971558 w 2218135"/>
                    <a:gd name="connsiteY57" fmla="*/ 2751458 h 3932403"/>
                    <a:gd name="connsiteX58" fmla="*/ 969684 w 2218135"/>
                    <a:gd name="connsiteY58" fmla="*/ 2689624 h 3932403"/>
                    <a:gd name="connsiteX59" fmla="*/ 1033392 w 2218135"/>
                    <a:gd name="connsiteY59" fmla="*/ 2652148 h 3932403"/>
                    <a:gd name="connsiteX60" fmla="*/ 1084696 w 2218135"/>
                    <a:gd name="connsiteY60" fmla="*/ 2565634 h 3932403"/>
                    <a:gd name="connsiteX61" fmla="*/ 1074615 w 2218135"/>
                    <a:gd name="connsiteY61" fmla="*/ 2504120 h 3932403"/>
                    <a:gd name="connsiteX62" fmla="*/ 1164556 w 2218135"/>
                    <a:gd name="connsiteY62" fmla="*/ 2423548 h 3932403"/>
                    <a:gd name="connsiteX63" fmla="*/ 1207653 w 2218135"/>
                    <a:gd name="connsiteY63" fmla="*/ 2346724 h 3932403"/>
                    <a:gd name="connsiteX64" fmla="*/ 1261992 w 2218135"/>
                    <a:gd name="connsiteY64" fmla="*/ 2301753 h 3932403"/>
                    <a:gd name="connsiteX65" fmla="*/ 1297594 w 2218135"/>
                    <a:gd name="connsiteY65" fmla="*/ 2206191 h 3932403"/>
                    <a:gd name="connsiteX66" fmla="*/ 1391282 w 2218135"/>
                    <a:gd name="connsiteY66" fmla="*/ 2163094 h 3932403"/>
                    <a:gd name="connsiteX67" fmla="*/ 1408146 w 2218135"/>
                    <a:gd name="connsiteY67" fmla="*/ 2075027 h 3932403"/>
                    <a:gd name="connsiteX68" fmla="*/ 1484529 w 2218135"/>
                    <a:gd name="connsiteY68" fmla="*/ 1960918 h 3932403"/>
                    <a:gd name="connsiteX69" fmla="*/ 1447495 w 2218135"/>
                    <a:gd name="connsiteY69" fmla="*/ 1857669 h 3932403"/>
                    <a:gd name="connsiteX70" fmla="*/ 1528067 w 2218135"/>
                    <a:gd name="connsiteY70" fmla="*/ 1778971 h 3932403"/>
                    <a:gd name="connsiteX71" fmla="*/ 1505582 w 2218135"/>
                    <a:gd name="connsiteY71" fmla="*/ 1647807 h 3932403"/>
                    <a:gd name="connsiteX72" fmla="*/ 1511801 w 2218135"/>
                    <a:gd name="connsiteY72" fmla="*/ 1520175 h 3932403"/>
                    <a:gd name="connsiteX73" fmla="*/ 1466233 w 2218135"/>
                    <a:gd name="connsiteY73" fmla="*/ 1415460 h 3932403"/>
                    <a:gd name="connsiteX74" fmla="*/ 1512343 w 2218135"/>
                    <a:gd name="connsiteY74" fmla="*/ 837910 h 3932403"/>
                    <a:gd name="connsiteX75" fmla="*/ 1602740 w 2218135"/>
                    <a:gd name="connsiteY75" fmla="*/ 1112578 h 3932403"/>
                    <a:gd name="connsiteX76" fmla="*/ 1564495 w 2218135"/>
                    <a:gd name="connsiteY76" fmla="*/ 1446351 h 3932403"/>
                    <a:gd name="connsiteX77" fmla="*/ 1870454 w 2218135"/>
                    <a:gd name="connsiteY77" fmla="*/ 1745356 h 3932403"/>
                    <a:gd name="connsiteX78" fmla="*/ 1978235 w 2218135"/>
                    <a:gd name="connsiteY78" fmla="*/ 2134759 h 3932403"/>
                    <a:gd name="connsiteX79" fmla="*/ 1814826 w 2218135"/>
                    <a:gd name="connsiteY79" fmla="*/ 2461578 h 3932403"/>
                    <a:gd name="connsiteX80" fmla="*/ 2037341 w 2218135"/>
                    <a:gd name="connsiteY80" fmla="*/ 2600651 h 3932403"/>
                    <a:gd name="connsiteX81" fmla="*/ 2218135 w 2218135"/>
                    <a:gd name="connsiteY81" fmla="*/ 1752310 h 3932403"/>
                    <a:gd name="connsiteX82" fmla="*/ 1787011 w 2218135"/>
                    <a:gd name="connsiteY82" fmla="*/ 1185590 h 3932403"/>
                    <a:gd name="connsiteX83" fmla="*/ 1797441 w 2218135"/>
                    <a:gd name="connsiteY83" fmla="*/ 413740 h 3932403"/>
                    <a:gd name="connsiteX84" fmla="*/ 1860024 w 2218135"/>
                    <a:gd name="connsiteY84" fmla="*/ 90397 h 3932403"/>
                    <a:gd name="connsiteX85" fmla="*/ 1209862 w 2218135"/>
                    <a:gd name="connsiteY85"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900 w 2218135"/>
                    <a:gd name="connsiteY23" fmla="*/ 2206191 h 3932403"/>
                    <a:gd name="connsiteX24" fmla="*/ 660512 w 2218135"/>
                    <a:gd name="connsiteY24" fmla="*/ 2140609 h 3932403"/>
                    <a:gd name="connsiteX25" fmla="*/ 626784 w 2218135"/>
                    <a:gd name="connsiteY25" fmla="*/ 2091891 h 3932403"/>
                    <a:gd name="connsiteX26" fmla="*/ 639665 w 2218135"/>
                    <a:gd name="connsiteY26" fmla="*/ 2068699 h 3932403"/>
                    <a:gd name="connsiteX27" fmla="*/ 712977 w 2218135"/>
                    <a:gd name="connsiteY27" fmla="*/ 2097512 h 3932403"/>
                    <a:gd name="connsiteX28" fmla="*/ 774812 w 2218135"/>
                    <a:gd name="connsiteY28" fmla="*/ 2275520 h 3932403"/>
                    <a:gd name="connsiteX29" fmla="*/ 1053405 w 2218135"/>
                    <a:gd name="connsiteY29" fmla="*/ 1947011 h 3932403"/>
                    <a:gd name="connsiteX30" fmla="*/ 1162682 w 2218135"/>
                    <a:gd name="connsiteY30" fmla="*/ 1795834 h 3932403"/>
                    <a:gd name="connsiteX31" fmla="*/ 1189000 w 2218135"/>
                    <a:gd name="connsiteY31" fmla="*/ 1880952 h 3932403"/>
                    <a:gd name="connsiteX32" fmla="*/ 771826 w 2218135"/>
                    <a:gd name="connsiteY32" fmla="*/ 2489869 h 3932403"/>
                    <a:gd name="connsiteX33" fmla="*/ 656764 w 2218135"/>
                    <a:gd name="connsiteY33" fmla="*/ 2764573 h 3932403"/>
                    <a:gd name="connsiteX34" fmla="*/ 632711 w 2218135"/>
                    <a:gd name="connsiteY34" fmla="*/ 3066543 h 3932403"/>
                    <a:gd name="connsiteX35" fmla="*/ 333479 w 2218135"/>
                    <a:gd name="connsiteY35" fmla="*/ 3456942 h 3932403"/>
                    <a:gd name="connsiteX36" fmla="*/ 326981 w 2218135"/>
                    <a:gd name="connsiteY36" fmla="*/ 3742682 h 3932403"/>
                    <a:gd name="connsiteX37" fmla="*/ 297000 w 2218135"/>
                    <a:gd name="connsiteY37" fmla="*/ 3922565 h 3932403"/>
                    <a:gd name="connsiteX38" fmla="*/ 353213 w 2218135"/>
                    <a:gd name="connsiteY38" fmla="*/ 3903827 h 3932403"/>
                    <a:gd name="connsiteX39" fmla="*/ 390482 w 2218135"/>
                    <a:gd name="connsiteY39" fmla="*/ 3895062 h 3932403"/>
                    <a:gd name="connsiteX40" fmla="*/ 433785 w 2218135"/>
                    <a:gd name="connsiteY40" fmla="*/ 3823255 h 3932403"/>
                    <a:gd name="connsiteX41" fmla="*/ 499367 w 2218135"/>
                    <a:gd name="connsiteY41" fmla="*/ 3767042 h 3932403"/>
                    <a:gd name="connsiteX42" fmla="*/ 510610 w 2218135"/>
                    <a:gd name="connsiteY42" fmla="*/ 3703333 h 3932403"/>
                    <a:gd name="connsiteX43" fmla="*/ 551833 w 2218135"/>
                    <a:gd name="connsiteY43" fmla="*/ 3632130 h 3932403"/>
                    <a:gd name="connsiteX44" fmla="*/ 533095 w 2218135"/>
                    <a:gd name="connsiteY44" fmla="*/ 3545937 h 3932403"/>
                    <a:gd name="connsiteX45" fmla="*/ 596803 w 2218135"/>
                    <a:gd name="connsiteY45" fmla="*/ 3512209 h 3932403"/>
                    <a:gd name="connsiteX46" fmla="*/ 611794 w 2218135"/>
                    <a:gd name="connsiteY46" fmla="*/ 3446627 h 3932403"/>
                    <a:gd name="connsiteX47" fmla="*/ 694240 w 2218135"/>
                    <a:gd name="connsiteY47" fmla="*/ 3435384 h 3932403"/>
                    <a:gd name="connsiteX48" fmla="*/ 737336 w 2218135"/>
                    <a:gd name="connsiteY48" fmla="*/ 3377297 h 3932403"/>
                    <a:gd name="connsiteX49" fmla="*/ 742958 w 2218135"/>
                    <a:gd name="connsiteY49" fmla="*/ 3317337 h 3932403"/>
                    <a:gd name="connsiteX50" fmla="*/ 827391 w 2218135"/>
                    <a:gd name="connsiteY50" fmla="*/ 3256206 h 3932403"/>
                    <a:gd name="connsiteX51" fmla="*/ 829151 w 2218135"/>
                    <a:gd name="connsiteY51" fmla="*/ 3169309 h 3932403"/>
                    <a:gd name="connsiteX52" fmla="*/ 911597 w 2218135"/>
                    <a:gd name="connsiteY52" fmla="*/ 3122465 h 3932403"/>
                    <a:gd name="connsiteX53" fmla="*/ 877869 w 2218135"/>
                    <a:gd name="connsiteY53" fmla="*/ 3062504 h 3932403"/>
                    <a:gd name="connsiteX54" fmla="*/ 917218 w 2218135"/>
                    <a:gd name="connsiteY54" fmla="*/ 3000669 h 3932403"/>
                    <a:gd name="connsiteX55" fmla="*/ 902228 w 2218135"/>
                    <a:gd name="connsiteY55" fmla="*/ 2916350 h 3932403"/>
                    <a:gd name="connsiteX56" fmla="*/ 941577 w 2218135"/>
                    <a:gd name="connsiteY56" fmla="*/ 2858263 h 3932403"/>
                    <a:gd name="connsiteX57" fmla="*/ 930335 w 2218135"/>
                    <a:gd name="connsiteY57" fmla="*/ 2805797 h 3932403"/>
                    <a:gd name="connsiteX58" fmla="*/ 971558 w 2218135"/>
                    <a:gd name="connsiteY58" fmla="*/ 2751458 h 3932403"/>
                    <a:gd name="connsiteX59" fmla="*/ 969684 w 2218135"/>
                    <a:gd name="connsiteY59" fmla="*/ 2689624 h 3932403"/>
                    <a:gd name="connsiteX60" fmla="*/ 1033392 w 2218135"/>
                    <a:gd name="connsiteY60" fmla="*/ 2652148 h 3932403"/>
                    <a:gd name="connsiteX61" fmla="*/ 1084696 w 2218135"/>
                    <a:gd name="connsiteY61" fmla="*/ 2565634 h 3932403"/>
                    <a:gd name="connsiteX62" fmla="*/ 1074615 w 2218135"/>
                    <a:gd name="connsiteY62" fmla="*/ 2504120 h 3932403"/>
                    <a:gd name="connsiteX63" fmla="*/ 1164556 w 2218135"/>
                    <a:gd name="connsiteY63" fmla="*/ 2423548 h 3932403"/>
                    <a:gd name="connsiteX64" fmla="*/ 1207653 w 2218135"/>
                    <a:gd name="connsiteY64" fmla="*/ 2346724 h 3932403"/>
                    <a:gd name="connsiteX65" fmla="*/ 1261992 w 2218135"/>
                    <a:gd name="connsiteY65" fmla="*/ 2301753 h 3932403"/>
                    <a:gd name="connsiteX66" fmla="*/ 1297594 w 2218135"/>
                    <a:gd name="connsiteY66" fmla="*/ 2206191 h 3932403"/>
                    <a:gd name="connsiteX67" fmla="*/ 1391282 w 2218135"/>
                    <a:gd name="connsiteY67" fmla="*/ 2163094 h 3932403"/>
                    <a:gd name="connsiteX68" fmla="*/ 1408146 w 2218135"/>
                    <a:gd name="connsiteY68" fmla="*/ 2075027 h 3932403"/>
                    <a:gd name="connsiteX69" fmla="*/ 1484529 w 2218135"/>
                    <a:gd name="connsiteY69" fmla="*/ 1960918 h 3932403"/>
                    <a:gd name="connsiteX70" fmla="*/ 1447495 w 2218135"/>
                    <a:gd name="connsiteY70" fmla="*/ 1857669 h 3932403"/>
                    <a:gd name="connsiteX71" fmla="*/ 1528067 w 2218135"/>
                    <a:gd name="connsiteY71" fmla="*/ 1778971 h 3932403"/>
                    <a:gd name="connsiteX72" fmla="*/ 1505582 w 2218135"/>
                    <a:gd name="connsiteY72" fmla="*/ 1647807 h 3932403"/>
                    <a:gd name="connsiteX73" fmla="*/ 1511801 w 2218135"/>
                    <a:gd name="connsiteY73" fmla="*/ 1520175 h 3932403"/>
                    <a:gd name="connsiteX74" fmla="*/ 1466233 w 2218135"/>
                    <a:gd name="connsiteY74" fmla="*/ 1415460 h 3932403"/>
                    <a:gd name="connsiteX75" fmla="*/ 1512343 w 2218135"/>
                    <a:gd name="connsiteY75" fmla="*/ 837910 h 3932403"/>
                    <a:gd name="connsiteX76" fmla="*/ 1602740 w 2218135"/>
                    <a:gd name="connsiteY76" fmla="*/ 1112578 h 3932403"/>
                    <a:gd name="connsiteX77" fmla="*/ 1564495 w 2218135"/>
                    <a:gd name="connsiteY77" fmla="*/ 1446351 h 3932403"/>
                    <a:gd name="connsiteX78" fmla="*/ 1870454 w 2218135"/>
                    <a:gd name="connsiteY78" fmla="*/ 1745356 h 3932403"/>
                    <a:gd name="connsiteX79" fmla="*/ 1978235 w 2218135"/>
                    <a:gd name="connsiteY79" fmla="*/ 2134759 h 3932403"/>
                    <a:gd name="connsiteX80" fmla="*/ 1814826 w 2218135"/>
                    <a:gd name="connsiteY80" fmla="*/ 2461578 h 3932403"/>
                    <a:gd name="connsiteX81" fmla="*/ 2037341 w 2218135"/>
                    <a:gd name="connsiteY81" fmla="*/ 2600651 h 3932403"/>
                    <a:gd name="connsiteX82" fmla="*/ 2218135 w 2218135"/>
                    <a:gd name="connsiteY82" fmla="*/ 1752310 h 3932403"/>
                    <a:gd name="connsiteX83" fmla="*/ 1787011 w 2218135"/>
                    <a:gd name="connsiteY83" fmla="*/ 1185590 h 3932403"/>
                    <a:gd name="connsiteX84" fmla="*/ 1797441 w 2218135"/>
                    <a:gd name="connsiteY84" fmla="*/ 413740 h 3932403"/>
                    <a:gd name="connsiteX85" fmla="*/ 1860024 w 2218135"/>
                    <a:gd name="connsiteY85" fmla="*/ 90397 h 3932403"/>
                    <a:gd name="connsiteX86" fmla="*/ 1209862 w 2218135"/>
                    <a:gd name="connsiteY86"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900 w 2218135"/>
                    <a:gd name="connsiteY23" fmla="*/ 2206191 h 3932403"/>
                    <a:gd name="connsiteX24" fmla="*/ 660512 w 2218135"/>
                    <a:gd name="connsiteY24" fmla="*/ 2140609 h 3932403"/>
                    <a:gd name="connsiteX25" fmla="*/ 626784 w 2218135"/>
                    <a:gd name="connsiteY25" fmla="*/ 2091891 h 3932403"/>
                    <a:gd name="connsiteX26" fmla="*/ 639665 w 2218135"/>
                    <a:gd name="connsiteY26" fmla="*/ 2068699 h 3932403"/>
                    <a:gd name="connsiteX27" fmla="*/ 707356 w 2218135"/>
                    <a:gd name="connsiteY27" fmla="*/ 2097512 h 3932403"/>
                    <a:gd name="connsiteX28" fmla="*/ 774812 w 2218135"/>
                    <a:gd name="connsiteY28" fmla="*/ 2275520 h 3932403"/>
                    <a:gd name="connsiteX29" fmla="*/ 1053405 w 2218135"/>
                    <a:gd name="connsiteY29" fmla="*/ 1947011 h 3932403"/>
                    <a:gd name="connsiteX30" fmla="*/ 1162682 w 2218135"/>
                    <a:gd name="connsiteY30" fmla="*/ 1795834 h 3932403"/>
                    <a:gd name="connsiteX31" fmla="*/ 1189000 w 2218135"/>
                    <a:gd name="connsiteY31" fmla="*/ 1880952 h 3932403"/>
                    <a:gd name="connsiteX32" fmla="*/ 771826 w 2218135"/>
                    <a:gd name="connsiteY32" fmla="*/ 2489869 h 3932403"/>
                    <a:gd name="connsiteX33" fmla="*/ 656764 w 2218135"/>
                    <a:gd name="connsiteY33" fmla="*/ 2764573 h 3932403"/>
                    <a:gd name="connsiteX34" fmla="*/ 632711 w 2218135"/>
                    <a:gd name="connsiteY34" fmla="*/ 3066543 h 3932403"/>
                    <a:gd name="connsiteX35" fmla="*/ 333479 w 2218135"/>
                    <a:gd name="connsiteY35" fmla="*/ 3456942 h 3932403"/>
                    <a:gd name="connsiteX36" fmla="*/ 326981 w 2218135"/>
                    <a:gd name="connsiteY36" fmla="*/ 3742682 h 3932403"/>
                    <a:gd name="connsiteX37" fmla="*/ 297000 w 2218135"/>
                    <a:gd name="connsiteY37" fmla="*/ 3922565 h 3932403"/>
                    <a:gd name="connsiteX38" fmla="*/ 353213 w 2218135"/>
                    <a:gd name="connsiteY38" fmla="*/ 3903827 h 3932403"/>
                    <a:gd name="connsiteX39" fmla="*/ 390482 w 2218135"/>
                    <a:gd name="connsiteY39" fmla="*/ 3895062 h 3932403"/>
                    <a:gd name="connsiteX40" fmla="*/ 433785 w 2218135"/>
                    <a:gd name="connsiteY40" fmla="*/ 3823255 h 3932403"/>
                    <a:gd name="connsiteX41" fmla="*/ 499367 w 2218135"/>
                    <a:gd name="connsiteY41" fmla="*/ 3767042 h 3932403"/>
                    <a:gd name="connsiteX42" fmla="*/ 510610 w 2218135"/>
                    <a:gd name="connsiteY42" fmla="*/ 3703333 h 3932403"/>
                    <a:gd name="connsiteX43" fmla="*/ 551833 w 2218135"/>
                    <a:gd name="connsiteY43" fmla="*/ 3632130 h 3932403"/>
                    <a:gd name="connsiteX44" fmla="*/ 533095 w 2218135"/>
                    <a:gd name="connsiteY44" fmla="*/ 3545937 h 3932403"/>
                    <a:gd name="connsiteX45" fmla="*/ 596803 w 2218135"/>
                    <a:gd name="connsiteY45" fmla="*/ 3512209 h 3932403"/>
                    <a:gd name="connsiteX46" fmla="*/ 611794 w 2218135"/>
                    <a:gd name="connsiteY46" fmla="*/ 3446627 h 3932403"/>
                    <a:gd name="connsiteX47" fmla="*/ 694240 w 2218135"/>
                    <a:gd name="connsiteY47" fmla="*/ 3435384 h 3932403"/>
                    <a:gd name="connsiteX48" fmla="*/ 737336 w 2218135"/>
                    <a:gd name="connsiteY48" fmla="*/ 3377297 h 3932403"/>
                    <a:gd name="connsiteX49" fmla="*/ 742958 w 2218135"/>
                    <a:gd name="connsiteY49" fmla="*/ 3317337 h 3932403"/>
                    <a:gd name="connsiteX50" fmla="*/ 827391 w 2218135"/>
                    <a:gd name="connsiteY50" fmla="*/ 3256206 h 3932403"/>
                    <a:gd name="connsiteX51" fmla="*/ 829151 w 2218135"/>
                    <a:gd name="connsiteY51" fmla="*/ 3169309 h 3932403"/>
                    <a:gd name="connsiteX52" fmla="*/ 911597 w 2218135"/>
                    <a:gd name="connsiteY52" fmla="*/ 3122465 h 3932403"/>
                    <a:gd name="connsiteX53" fmla="*/ 877869 w 2218135"/>
                    <a:gd name="connsiteY53" fmla="*/ 3062504 h 3932403"/>
                    <a:gd name="connsiteX54" fmla="*/ 917218 w 2218135"/>
                    <a:gd name="connsiteY54" fmla="*/ 3000669 h 3932403"/>
                    <a:gd name="connsiteX55" fmla="*/ 902228 w 2218135"/>
                    <a:gd name="connsiteY55" fmla="*/ 2916350 h 3932403"/>
                    <a:gd name="connsiteX56" fmla="*/ 941577 w 2218135"/>
                    <a:gd name="connsiteY56" fmla="*/ 2858263 h 3932403"/>
                    <a:gd name="connsiteX57" fmla="*/ 930335 w 2218135"/>
                    <a:gd name="connsiteY57" fmla="*/ 2805797 h 3932403"/>
                    <a:gd name="connsiteX58" fmla="*/ 971558 w 2218135"/>
                    <a:gd name="connsiteY58" fmla="*/ 2751458 h 3932403"/>
                    <a:gd name="connsiteX59" fmla="*/ 969684 w 2218135"/>
                    <a:gd name="connsiteY59" fmla="*/ 2689624 h 3932403"/>
                    <a:gd name="connsiteX60" fmla="*/ 1033392 w 2218135"/>
                    <a:gd name="connsiteY60" fmla="*/ 2652148 h 3932403"/>
                    <a:gd name="connsiteX61" fmla="*/ 1084696 w 2218135"/>
                    <a:gd name="connsiteY61" fmla="*/ 2565634 h 3932403"/>
                    <a:gd name="connsiteX62" fmla="*/ 1074615 w 2218135"/>
                    <a:gd name="connsiteY62" fmla="*/ 2504120 h 3932403"/>
                    <a:gd name="connsiteX63" fmla="*/ 1164556 w 2218135"/>
                    <a:gd name="connsiteY63" fmla="*/ 2423548 h 3932403"/>
                    <a:gd name="connsiteX64" fmla="*/ 1207653 w 2218135"/>
                    <a:gd name="connsiteY64" fmla="*/ 2346724 h 3932403"/>
                    <a:gd name="connsiteX65" fmla="*/ 1261992 w 2218135"/>
                    <a:gd name="connsiteY65" fmla="*/ 2301753 h 3932403"/>
                    <a:gd name="connsiteX66" fmla="*/ 1297594 w 2218135"/>
                    <a:gd name="connsiteY66" fmla="*/ 2206191 h 3932403"/>
                    <a:gd name="connsiteX67" fmla="*/ 1391282 w 2218135"/>
                    <a:gd name="connsiteY67" fmla="*/ 2163094 h 3932403"/>
                    <a:gd name="connsiteX68" fmla="*/ 1408146 w 2218135"/>
                    <a:gd name="connsiteY68" fmla="*/ 2075027 h 3932403"/>
                    <a:gd name="connsiteX69" fmla="*/ 1484529 w 2218135"/>
                    <a:gd name="connsiteY69" fmla="*/ 1960918 h 3932403"/>
                    <a:gd name="connsiteX70" fmla="*/ 1447495 w 2218135"/>
                    <a:gd name="connsiteY70" fmla="*/ 1857669 h 3932403"/>
                    <a:gd name="connsiteX71" fmla="*/ 1528067 w 2218135"/>
                    <a:gd name="connsiteY71" fmla="*/ 1778971 h 3932403"/>
                    <a:gd name="connsiteX72" fmla="*/ 1505582 w 2218135"/>
                    <a:gd name="connsiteY72" fmla="*/ 1647807 h 3932403"/>
                    <a:gd name="connsiteX73" fmla="*/ 1511801 w 2218135"/>
                    <a:gd name="connsiteY73" fmla="*/ 1520175 h 3932403"/>
                    <a:gd name="connsiteX74" fmla="*/ 1466233 w 2218135"/>
                    <a:gd name="connsiteY74" fmla="*/ 1415460 h 3932403"/>
                    <a:gd name="connsiteX75" fmla="*/ 1512343 w 2218135"/>
                    <a:gd name="connsiteY75" fmla="*/ 837910 h 3932403"/>
                    <a:gd name="connsiteX76" fmla="*/ 1602740 w 2218135"/>
                    <a:gd name="connsiteY76" fmla="*/ 1112578 h 3932403"/>
                    <a:gd name="connsiteX77" fmla="*/ 1564495 w 2218135"/>
                    <a:gd name="connsiteY77" fmla="*/ 1446351 h 3932403"/>
                    <a:gd name="connsiteX78" fmla="*/ 1870454 w 2218135"/>
                    <a:gd name="connsiteY78" fmla="*/ 1745356 h 3932403"/>
                    <a:gd name="connsiteX79" fmla="*/ 1978235 w 2218135"/>
                    <a:gd name="connsiteY79" fmla="*/ 2134759 h 3932403"/>
                    <a:gd name="connsiteX80" fmla="*/ 1814826 w 2218135"/>
                    <a:gd name="connsiteY80" fmla="*/ 2461578 h 3932403"/>
                    <a:gd name="connsiteX81" fmla="*/ 2037341 w 2218135"/>
                    <a:gd name="connsiteY81" fmla="*/ 2600651 h 3932403"/>
                    <a:gd name="connsiteX82" fmla="*/ 2218135 w 2218135"/>
                    <a:gd name="connsiteY82" fmla="*/ 1752310 h 3932403"/>
                    <a:gd name="connsiteX83" fmla="*/ 1787011 w 2218135"/>
                    <a:gd name="connsiteY83" fmla="*/ 1185590 h 3932403"/>
                    <a:gd name="connsiteX84" fmla="*/ 1797441 w 2218135"/>
                    <a:gd name="connsiteY84" fmla="*/ 413740 h 3932403"/>
                    <a:gd name="connsiteX85" fmla="*/ 1860024 w 2218135"/>
                    <a:gd name="connsiteY85" fmla="*/ 90397 h 3932403"/>
                    <a:gd name="connsiteX86" fmla="*/ 1209862 w 2218135"/>
                    <a:gd name="connsiteY86"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900 w 2218135"/>
                    <a:gd name="connsiteY23" fmla="*/ 2206191 h 3932403"/>
                    <a:gd name="connsiteX24" fmla="*/ 660512 w 2218135"/>
                    <a:gd name="connsiteY24" fmla="*/ 2140609 h 3932403"/>
                    <a:gd name="connsiteX25" fmla="*/ 626784 w 2218135"/>
                    <a:gd name="connsiteY25" fmla="*/ 2091891 h 3932403"/>
                    <a:gd name="connsiteX26" fmla="*/ 639665 w 2218135"/>
                    <a:gd name="connsiteY26" fmla="*/ 2068699 h 3932403"/>
                    <a:gd name="connsiteX27" fmla="*/ 707356 w 2218135"/>
                    <a:gd name="connsiteY27" fmla="*/ 2097512 h 3932403"/>
                    <a:gd name="connsiteX28" fmla="*/ 774812 w 2218135"/>
                    <a:gd name="connsiteY28" fmla="*/ 2275520 h 3932403"/>
                    <a:gd name="connsiteX29" fmla="*/ 801044 w 2218135"/>
                    <a:gd name="connsiteY29" fmla="*/ 2011319 h 3932403"/>
                    <a:gd name="connsiteX30" fmla="*/ 1053405 w 2218135"/>
                    <a:gd name="connsiteY30" fmla="*/ 1947011 h 3932403"/>
                    <a:gd name="connsiteX31" fmla="*/ 1162682 w 2218135"/>
                    <a:gd name="connsiteY31" fmla="*/ 1795834 h 3932403"/>
                    <a:gd name="connsiteX32" fmla="*/ 1189000 w 2218135"/>
                    <a:gd name="connsiteY32" fmla="*/ 1880952 h 3932403"/>
                    <a:gd name="connsiteX33" fmla="*/ 771826 w 2218135"/>
                    <a:gd name="connsiteY33" fmla="*/ 2489869 h 3932403"/>
                    <a:gd name="connsiteX34" fmla="*/ 656764 w 2218135"/>
                    <a:gd name="connsiteY34" fmla="*/ 2764573 h 3932403"/>
                    <a:gd name="connsiteX35" fmla="*/ 632711 w 2218135"/>
                    <a:gd name="connsiteY35" fmla="*/ 3066543 h 3932403"/>
                    <a:gd name="connsiteX36" fmla="*/ 333479 w 2218135"/>
                    <a:gd name="connsiteY36" fmla="*/ 3456942 h 3932403"/>
                    <a:gd name="connsiteX37" fmla="*/ 326981 w 2218135"/>
                    <a:gd name="connsiteY37" fmla="*/ 3742682 h 3932403"/>
                    <a:gd name="connsiteX38" fmla="*/ 297000 w 2218135"/>
                    <a:gd name="connsiteY38" fmla="*/ 3922565 h 3932403"/>
                    <a:gd name="connsiteX39" fmla="*/ 353213 w 2218135"/>
                    <a:gd name="connsiteY39" fmla="*/ 3903827 h 3932403"/>
                    <a:gd name="connsiteX40" fmla="*/ 390482 w 2218135"/>
                    <a:gd name="connsiteY40" fmla="*/ 3895062 h 3932403"/>
                    <a:gd name="connsiteX41" fmla="*/ 433785 w 2218135"/>
                    <a:gd name="connsiteY41" fmla="*/ 3823255 h 3932403"/>
                    <a:gd name="connsiteX42" fmla="*/ 499367 w 2218135"/>
                    <a:gd name="connsiteY42" fmla="*/ 3767042 h 3932403"/>
                    <a:gd name="connsiteX43" fmla="*/ 510610 w 2218135"/>
                    <a:gd name="connsiteY43" fmla="*/ 3703333 h 3932403"/>
                    <a:gd name="connsiteX44" fmla="*/ 551833 w 2218135"/>
                    <a:gd name="connsiteY44" fmla="*/ 3632130 h 3932403"/>
                    <a:gd name="connsiteX45" fmla="*/ 533095 w 2218135"/>
                    <a:gd name="connsiteY45" fmla="*/ 3545937 h 3932403"/>
                    <a:gd name="connsiteX46" fmla="*/ 596803 w 2218135"/>
                    <a:gd name="connsiteY46" fmla="*/ 3512209 h 3932403"/>
                    <a:gd name="connsiteX47" fmla="*/ 611794 w 2218135"/>
                    <a:gd name="connsiteY47" fmla="*/ 3446627 h 3932403"/>
                    <a:gd name="connsiteX48" fmla="*/ 694240 w 2218135"/>
                    <a:gd name="connsiteY48" fmla="*/ 3435384 h 3932403"/>
                    <a:gd name="connsiteX49" fmla="*/ 737336 w 2218135"/>
                    <a:gd name="connsiteY49" fmla="*/ 3377297 h 3932403"/>
                    <a:gd name="connsiteX50" fmla="*/ 742958 w 2218135"/>
                    <a:gd name="connsiteY50" fmla="*/ 3317337 h 3932403"/>
                    <a:gd name="connsiteX51" fmla="*/ 827391 w 2218135"/>
                    <a:gd name="connsiteY51" fmla="*/ 3256206 h 3932403"/>
                    <a:gd name="connsiteX52" fmla="*/ 829151 w 2218135"/>
                    <a:gd name="connsiteY52" fmla="*/ 3169309 h 3932403"/>
                    <a:gd name="connsiteX53" fmla="*/ 911597 w 2218135"/>
                    <a:gd name="connsiteY53" fmla="*/ 3122465 h 3932403"/>
                    <a:gd name="connsiteX54" fmla="*/ 877869 w 2218135"/>
                    <a:gd name="connsiteY54" fmla="*/ 3062504 h 3932403"/>
                    <a:gd name="connsiteX55" fmla="*/ 917218 w 2218135"/>
                    <a:gd name="connsiteY55" fmla="*/ 3000669 h 3932403"/>
                    <a:gd name="connsiteX56" fmla="*/ 902228 w 2218135"/>
                    <a:gd name="connsiteY56" fmla="*/ 2916350 h 3932403"/>
                    <a:gd name="connsiteX57" fmla="*/ 941577 w 2218135"/>
                    <a:gd name="connsiteY57" fmla="*/ 2858263 h 3932403"/>
                    <a:gd name="connsiteX58" fmla="*/ 930335 w 2218135"/>
                    <a:gd name="connsiteY58" fmla="*/ 2805797 h 3932403"/>
                    <a:gd name="connsiteX59" fmla="*/ 971558 w 2218135"/>
                    <a:gd name="connsiteY59" fmla="*/ 2751458 h 3932403"/>
                    <a:gd name="connsiteX60" fmla="*/ 969684 w 2218135"/>
                    <a:gd name="connsiteY60" fmla="*/ 2689624 h 3932403"/>
                    <a:gd name="connsiteX61" fmla="*/ 1033392 w 2218135"/>
                    <a:gd name="connsiteY61" fmla="*/ 2652148 h 3932403"/>
                    <a:gd name="connsiteX62" fmla="*/ 1084696 w 2218135"/>
                    <a:gd name="connsiteY62" fmla="*/ 2565634 h 3932403"/>
                    <a:gd name="connsiteX63" fmla="*/ 1074615 w 2218135"/>
                    <a:gd name="connsiteY63" fmla="*/ 2504120 h 3932403"/>
                    <a:gd name="connsiteX64" fmla="*/ 1164556 w 2218135"/>
                    <a:gd name="connsiteY64" fmla="*/ 2423548 h 3932403"/>
                    <a:gd name="connsiteX65" fmla="*/ 1207653 w 2218135"/>
                    <a:gd name="connsiteY65" fmla="*/ 2346724 h 3932403"/>
                    <a:gd name="connsiteX66" fmla="*/ 1261992 w 2218135"/>
                    <a:gd name="connsiteY66" fmla="*/ 2301753 h 3932403"/>
                    <a:gd name="connsiteX67" fmla="*/ 1297594 w 2218135"/>
                    <a:gd name="connsiteY67" fmla="*/ 2206191 h 3932403"/>
                    <a:gd name="connsiteX68" fmla="*/ 1391282 w 2218135"/>
                    <a:gd name="connsiteY68" fmla="*/ 2163094 h 3932403"/>
                    <a:gd name="connsiteX69" fmla="*/ 1408146 w 2218135"/>
                    <a:gd name="connsiteY69" fmla="*/ 2075027 h 3932403"/>
                    <a:gd name="connsiteX70" fmla="*/ 1484529 w 2218135"/>
                    <a:gd name="connsiteY70" fmla="*/ 1960918 h 3932403"/>
                    <a:gd name="connsiteX71" fmla="*/ 1447495 w 2218135"/>
                    <a:gd name="connsiteY71" fmla="*/ 1857669 h 3932403"/>
                    <a:gd name="connsiteX72" fmla="*/ 1528067 w 2218135"/>
                    <a:gd name="connsiteY72" fmla="*/ 1778971 h 3932403"/>
                    <a:gd name="connsiteX73" fmla="*/ 1505582 w 2218135"/>
                    <a:gd name="connsiteY73" fmla="*/ 1647807 h 3932403"/>
                    <a:gd name="connsiteX74" fmla="*/ 1511801 w 2218135"/>
                    <a:gd name="connsiteY74" fmla="*/ 1520175 h 3932403"/>
                    <a:gd name="connsiteX75" fmla="*/ 1466233 w 2218135"/>
                    <a:gd name="connsiteY75" fmla="*/ 1415460 h 3932403"/>
                    <a:gd name="connsiteX76" fmla="*/ 1512343 w 2218135"/>
                    <a:gd name="connsiteY76" fmla="*/ 837910 h 3932403"/>
                    <a:gd name="connsiteX77" fmla="*/ 1602740 w 2218135"/>
                    <a:gd name="connsiteY77" fmla="*/ 1112578 h 3932403"/>
                    <a:gd name="connsiteX78" fmla="*/ 1564495 w 2218135"/>
                    <a:gd name="connsiteY78" fmla="*/ 1446351 h 3932403"/>
                    <a:gd name="connsiteX79" fmla="*/ 1870454 w 2218135"/>
                    <a:gd name="connsiteY79" fmla="*/ 1745356 h 3932403"/>
                    <a:gd name="connsiteX80" fmla="*/ 1978235 w 2218135"/>
                    <a:gd name="connsiteY80" fmla="*/ 2134759 h 3932403"/>
                    <a:gd name="connsiteX81" fmla="*/ 1814826 w 2218135"/>
                    <a:gd name="connsiteY81" fmla="*/ 2461578 h 3932403"/>
                    <a:gd name="connsiteX82" fmla="*/ 2037341 w 2218135"/>
                    <a:gd name="connsiteY82" fmla="*/ 2600651 h 3932403"/>
                    <a:gd name="connsiteX83" fmla="*/ 2218135 w 2218135"/>
                    <a:gd name="connsiteY83" fmla="*/ 1752310 h 3932403"/>
                    <a:gd name="connsiteX84" fmla="*/ 1787011 w 2218135"/>
                    <a:gd name="connsiteY84" fmla="*/ 1185590 h 3932403"/>
                    <a:gd name="connsiteX85" fmla="*/ 1797441 w 2218135"/>
                    <a:gd name="connsiteY85" fmla="*/ 413740 h 3932403"/>
                    <a:gd name="connsiteX86" fmla="*/ 1860024 w 2218135"/>
                    <a:gd name="connsiteY86" fmla="*/ 90397 h 3932403"/>
                    <a:gd name="connsiteX87" fmla="*/ 1209862 w 2218135"/>
                    <a:gd name="connsiteY87"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900 w 2218135"/>
                    <a:gd name="connsiteY23" fmla="*/ 2206191 h 3932403"/>
                    <a:gd name="connsiteX24" fmla="*/ 660512 w 2218135"/>
                    <a:gd name="connsiteY24" fmla="*/ 2140609 h 3932403"/>
                    <a:gd name="connsiteX25" fmla="*/ 626784 w 2218135"/>
                    <a:gd name="connsiteY25" fmla="*/ 2091891 h 3932403"/>
                    <a:gd name="connsiteX26" fmla="*/ 639665 w 2218135"/>
                    <a:gd name="connsiteY26" fmla="*/ 2068699 h 3932403"/>
                    <a:gd name="connsiteX27" fmla="*/ 707356 w 2218135"/>
                    <a:gd name="connsiteY27" fmla="*/ 2097512 h 3932403"/>
                    <a:gd name="connsiteX28" fmla="*/ 774812 w 2218135"/>
                    <a:gd name="connsiteY28" fmla="*/ 2275520 h 3932403"/>
                    <a:gd name="connsiteX29" fmla="*/ 801044 w 2218135"/>
                    <a:gd name="connsiteY29" fmla="*/ 2011319 h 3932403"/>
                    <a:gd name="connsiteX30" fmla="*/ 920966 w 2218135"/>
                    <a:gd name="connsiteY30" fmla="*/ 2031930 h 3932403"/>
                    <a:gd name="connsiteX31" fmla="*/ 1053405 w 2218135"/>
                    <a:gd name="connsiteY31" fmla="*/ 1947011 h 3932403"/>
                    <a:gd name="connsiteX32" fmla="*/ 1162682 w 2218135"/>
                    <a:gd name="connsiteY32" fmla="*/ 1795834 h 3932403"/>
                    <a:gd name="connsiteX33" fmla="*/ 1189000 w 2218135"/>
                    <a:gd name="connsiteY33" fmla="*/ 1880952 h 3932403"/>
                    <a:gd name="connsiteX34" fmla="*/ 771826 w 2218135"/>
                    <a:gd name="connsiteY34" fmla="*/ 2489869 h 3932403"/>
                    <a:gd name="connsiteX35" fmla="*/ 656764 w 2218135"/>
                    <a:gd name="connsiteY35" fmla="*/ 2764573 h 3932403"/>
                    <a:gd name="connsiteX36" fmla="*/ 632711 w 2218135"/>
                    <a:gd name="connsiteY36" fmla="*/ 3066543 h 3932403"/>
                    <a:gd name="connsiteX37" fmla="*/ 333479 w 2218135"/>
                    <a:gd name="connsiteY37" fmla="*/ 3456942 h 3932403"/>
                    <a:gd name="connsiteX38" fmla="*/ 326981 w 2218135"/>
                    <a:gd name="connsiteY38" fmla="*/ 3742682 h 3932403"/>
                    <a:gd name="connsiteX39" fmla="*/ 297000 w 2218135"/>
                    <a:gd name="connsiteY39" fmla="*/ 3922565 h 3932403"/>
                    <a:gd name="connsiteX40" fmla="*/ 353213 w 2218135"/>
                    <a:gd name="connsiteY40" fmla="*/ 3903827 h 3932403"/>
                    <a:gd name="connsiteX41" fmla="*/ 390482 w 2218135"/>
                    <a:gd name="connsiteY41" fmla="*/ 3895062 h 3932403"/>
                    <a:gd name="connsiteX42" fmla="*/ 433785 w 2218135"/>
                    <a:gd name="connsiteY42" fmla="*/ 3823255 h 3932403"/>
                    <a:gd name="connsiteX43" fmla="*/ 499367 w 2218135"/>
                    <a:gd name="connsiteY43" fmla="*/ 3767042 h 3932403"/>
                    <a:gd name="connsiteX44" fmla="*/ 510610 w 2218135"/>
                    <a:gd name="connsiteY44" fmla="*/ 3703333 h 3932403"/>
                    <a:gd name="connsiteX45" fmla="*/ 551833 w 2218135"/>
                    <a:gd name="connsiteY45" fmla="*/ 3632130 h 3932403"/>
                    <a:gd name="connsiteX46" fmla="*/ 533095 w 2218135"/>
                    <a:gd name="connsiteY46" fmla="*/ 3545937 h 3932403"/>
                    <a:gd name="connsiteX47" fmla="*/ 596803 w 2218135"/>
                    <a:gd name="connsiteY47" fmla="*/ 3512209 h 3932403"/>
                    <a:gd name="connsiteX48" fmla="*/ 611794 w 2218135"/>
                    <a:gd name="connsiteY48" fmla="*/ 3446627 h 3932403"/>
                    <a:gd name="connsiteX49" fmla="*/ 694240 w 2218135"/>
                    <a:gd name="connsiteY49" fmla="*/ 3435384 h 3932403"/>
                    <a:gd name="connsiteX50" fmla="*/ 737336 w 2218135"/>
                    <a:gd name="connsiteY50" fmla="*/ 3377297 h 3932403"/>
                    <a:gd name="connsiteX51" fmla="*/ 742958 w 2218135"/>
                    <a:gd name="connsiteY51" fmla="*/ 3317337 h 3932403"/>
                    <a:gd name="connsiteX52" fmla="*/ 827391 w 2218135"/>
                    <a:gd name="connsiteY52" fmla="*/ 3256206 h 3932403"/>
                    <a:gd name="connsiteX53" fmla="*/ 829151 w 2218135"/>
                    <a:gd name="connsiteY53" fmla="*/ 3169309 h 3932403"/>
                    <a:gd name="connsiteX54" fmla="*/ 911597 w 2218135"/>
                    <a:gd name="connsiteY54" fmla="*/ 3122465 h 3932403"/>
                    <a:gd name="connsiteX55" fmla="*/ 877869 w 2218135"/>
                    <a:gd name="connsiteY55" fmla="*/ 3062504 h 3932403"/>
                    <a:gd name="connsiteX56" fmla="*/ 917218 w 2218135"/>
                    <a:gd name="connsiteY56" fmla="*/ 3000669 h 3932403"/>
                    <a:gd name="connsiteX57" fmla="*/ 902228 w 2218135"/>
                    <a:gd name="connsiteY57" fmla="*/ 2916350 h 3932403"/>
                    <a:gd name="connsiteX58" fmla="*/ 941577 w 2218135"/>
                    <a:gd name="connsiteY58" fmla="*/ 2858263 h 3932403"/>
                    <a:gd name="connsiteX59" fmla="*/ 930335 w 2218135"/>
                    <a:gd name="connsiteY59" fmla="*/ 2805797 h 3932403"/>
                    <a:gd name="connsiteX60" fmla="*/ 971558 w 2218135"/>
                    <a:gd name="connsiteY60" fmla="*/ 2751458 h 3932403"/>
                    <a:gd name="connsiteX61" fmla="*/ 969684 w 2218135"/>
                    <a:gd name="connsiteY61" fmla="*/ 2689624 h 3932403"/>
                    <a:gd name="connsiteX62" fmla="*/ 1033392 w 2218135"/>
                    <a:gd name="connsiteY62" fmla="*/ 2652148 h 3932403"/>
                    <a:gd name="connsiteX63" fmla="*/ 1084696 w 2218135"/>
                    <a:gd name="connsiteY63" fmla="*/ 2565634 h 3932403"/>
                    <a:gd name="connsiteX64" fmla="*/ 1074615 w 2218135"/>
                    <a:gd name="connsiteY64" fmla="*/ 2504120 h 3932403"/>
                    <a:gd name="connsiteX65" fmla="*/ 1164556 w 2218135"/>
                    <a:gd name="connsiteY65" fmla="*/ 2423548 h 3932403"/>
                    <a:gd name="connsiteX66" fmla="*/ 1207653 w 2218135"/>
                    <a:gd name="connsiteY66" fmla="*/ 2346724 h 3932403"/>
                    <a:gd name="connsiteX67" fmla="*/ 1261992 w 2218135"/>
                    <a:gd name="connsiteY67" fmla="*/ 2301753 h 3932403"/>
                    <a:gd name="connsiteX68" fmla="*/ 1297594 w 2218135"/>
                    <a:gd name="connsiteY68" fmla="*/ 2206191 h 3932403"/>
                    <a:gd name="connsiteX69" fmla="*/ 1391282 w 2218135"/>
                    <a:gd name="connsiteY69" fmla="*/ 2163094 h 3932403"/>
                    <a:gd name="connsiteX70" fmla="*/ 1408146 w 2218135"/>
                    <a:gd name="connsiteY70" fmla="*/ 2075027 h 3932403"/>
                    <a:gd name="connsiteX71" fmla="*/ 1484529 w 2218135"/>
                    <a:gd name="connsiteY71" fmla="*/ 1960918 h 3932403"/>
                    <a:gd name="connsiteX72" fmla="*/ 1447495 w 2218135"/>
                    <a:gd name="connsiteY72" fmla="*/ 1857669 h 3932403"/>
                    <a:gd name="connsiteX73" fmla="*/ 1528067 w 2218135"/>
                    <a:gd name="connsiteY73" fmla="*/ 1778971 h 3932403"/>
                    <a:gd name="connsiteX74" fmla="*/ 1505582 w 2218135"/>
                    <a:gd name="connsiteY74" fmla="*/ 1647807 h 3932403"/>
                    <a:gd name="connsiteX75" fmla="*/ 1511801 w 2218135"/>
                    <a:gd name="connsiteY75" fmla="*/ 1520175 h 3932403"/>
                    <a:gd name="connsiteX76" fmla="*/ 1466233 w 2218135"/>
                    <a:gd name="connsiteY76" fmla="*/ 1415460 h 3932403"/>
                    <a:gd name="connsiteX77" fmla="*/ 1512343 w 2218135"/>
                    <a:gd name="connsiteY77" fmla="*/ 837910 h 3932403"/>
                    <a:gd name="connsiteX78" fmla="*/ 1602740 w 2218135"/>
                    <a:gd name="connsiteY78" fmla="*/ 1112578 h 3932403"/>
                    <a:gd name="connsiteX79" fmla="*/ 1564495 w 2218135"/>
                    <a:gd name="connsiteY79" fmla="*/ 1446351 h 3932403"/>
                    <a:gd name="connsiteX80" fmla="*/ 1870454 w 2218135"/>
                    <a:gd name="connsiteY80" fmla="*/ 1745356 h 3932403"/>
                    <a:gd name="connsiteX81" fmla="*/ 1978235 w 2218135"/>
                    <a:gd name="connsiteY81" fmla="*/ 2134759 h 3932403"/>
                    <a:gd name="connsiteX82" fmla="*/ 1814826 w 2218135"/>
                    <a:gd name="connsiteY82" fmla="*/ 2461578 h 3932403"/>
                    <a:gd name="connsiteX83" fmla="*/ 2037341 w 2218135"/>
                    <a:gd name="connsiteY83" fmla="*/ 2600651 h 3932403"/>
                    <a:gd name="connsiteX84" fmla="*/ 2218135 w 2218135"/>
                    <a:gd name="connsiteY84" fmla="*/ 1752310 h 3932403"/>
                    <a:gd name="connsiteX85" fmla="*/ 1787011 w 2218135"/>
                    <a:gd name="connsiteY85" fmla="*/ 1185590 h 3932403"/>
                    <a:gd name="connsiteX86" fmla="*/ 1797441 w 2218135"/>
                    <a:gd name="connsiteY86" fmla="*/ 413740 h 3932403"/>
                    <a:gd name="connsiteX87" fmla="*/ 1860024 w 2218135"/>
                    <a:gd name="connsiteY87" fmla="*/ 90397 h 3932403"/>
                    <a:gd name="connsiteX88" fmla="*/ 1209862 w 2218135"/>
                    <a:gd name="connsiteY88"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900 w 2218135"/>
                    <a:gd name="connsiteY23" fmla="*/ 2206191 h 3932403"/>
                    <a:gd name="connsiteX24" fmla="*/ 660512 w 2218135"/>
                    <a:gd name="connsiteY24" fmla="*/ 2140609 h 3932403"/>
                    <a:gd name="connsiteX25" fmla="*/ 626784 w 2218135"/>
                    <a:gd name="connsiteY25" fmla="*/ 2091891 h 3932403"/>
                    <a:gd name="connsiteX26" fmla="*/ 639665 w 2218135"/>
                    <a:gd name="connsiteY26" fmla="*/ 2068699 h 3932403"/>
                    <a:gd name="connsiteX27" fmla="*/ 707356 w 2218135"/>
                    <a:gd name="connsiteY27" fmla="*/ 2097512 h 3932403"/>
                    <a:gd name="connsiteX28" fmla="*/ 774812 w 2218135"/>
                    <a:gd name="connsiteY28" fmla="*/ 2275520 h 3932403"/>
                    <a:gd name="connsiteX29" fmla="*/ 801044 w 2218135"/>
                    <a:gd name="connsiteY29" fmla="*/ 2011319 h 3932403"/>
                    <a:gd name="connsiteX30" fmla="*/ 920966 w 2218135"/>
                    <a:gd name="connsiteY30" fmla="*/ 2031930 h 3932403"/>
                    <a:gd name="connsiteX31" fmla="*/ 975305 w 2218135"/>
                    <a:gd name="connsiteY31" fmla="*/ 1971969 h 3932403"/>
                    <a:gd name="connsiteX32" fmla="*/ 1053405 w 2218135"/>
                    <a:gd name="connsiteY32" fmla="*/ 1947011 h 3932403"/>
                    <a:gd name="connsiteX33" fmla="*/ 1162682 w 2218135"/>
                    <a:gd name="connsiteY33" fmla="*/ 1795834 h 3932403"/>
                    <a:gd name="connsiteX34" fmla="*/ 1189000 w 2218135"/>
                    <a:gd name="connsiteY34" fmla="*/ 1880952 h 3932403"/>
                    <a:gd name="connsiteX35" fmla="*/ 771826 w 2218135"/>
                    <a:gd name="connsiteY35" fmla="*/ 2489869 h 3932403"/>
                    <a:gd name="connsiteX36" fmla="*/ 656764 w 2218135"/>
                    <a:gd name="connsiteY36" fmla="*/ 2764573 h 3932403"/>
                    <a:gd name="connsiteX37" fmla="*/ 632711 w 2218135"/>
                    <a:gd name="connsiteY37" fmla="*/ 3066543 h 3932403"/>
                    <a:gd name="connsiteX38" fmla="*/ 333479 w 2218135"/>
                    <a:gd name="connsiteY38" fmla="*/ 3456942 h 3932403"/>
                    <a:gd name="connsiteX39" fmla="*/ 326981 w 2218135"/>
                    <a:gd name="connsiteY39" fmla="*/ 3742682 h 3932403"/>
                    <a:gd name="connsiteX40" fmla="*/ 297000 w 2218135"/>
                    <a:gd name="connsiteY40" fmla="*/ 3922565 h 3932403"/>
                    <a:gd name="connsiteX41" fmla="*/ 353213 w 2218135"/>
                    <a:gd name="connsiteY41" fmla="*/ 3903827 h 3932403"/>
                    <a:gd name="connsiteX42" fmla="*/ 390482 w 2218135"/>
                    <a:gd name="connsiteY42" fmla="*/ 3895062 h 3932403"/>
                    <a:gd name="connsiteX43" fmla="*/ 433785 w 2218135"/>
                    <a:gd name="connsiteY43" fmla="*/ 3823255 h 3932403"/>
                    <a:gd name="connsiteX44" fmla="*/ 499367 w 2218135"/>
                    <a:gd name="connsiteY44" fmla="*/ 3767042 h 3932403"/>
                    <a:gd name="connsiteX45" fmla="*/ 510610 w 2218135"/>
                    <a:gd name="connsiteY45" fmla="*/ 3703333 h 3932403"/>
                    <a:gd name="connsiteX46" fmla="*/ 551833 w 2218135"/>
                    <a:gd name="connsiteY46" fmla="*/ 3632130 h 3932403"/>
                    <a:gd name="connsiteX47" fmla="*/ 533095 w 2218135"/>
                    <a:gd name="connsiteY47" fmla="*/ 3545937 h 3932403"/>
                    <a:gd name="connsiteX48" fmla="*/ 596803 w 2218135"/>
                    <a:gd name="connsiteY48" fmla="*/ 3512209 h 3932403"/>
                    <a:gd name="connsiteX49" fmla="*/ 611794 w 2218135"/>
                    <a:gd name="connsiteY49" fmla="*/ 3446627 h 3932403"/>
                    <a:gd name="connsiteX50" fmla="*/ 694240 w 2218135"/>
                    <a:gd name="connsiteY50" fmla="*/ 3435384 h 3932403"/>
                    <a:gd name="connsiteX51" fmla="*/ 737336 w 2218135"/>
                    <a:gd name="connsiteY51" fmla="*/ 3377297 h 3932403"/>
                    <a:gd name="connsiteX52" fmla="*/ 742958 w 2218135"/>
                    <a:gd name="connsiteY52" fmla="*/ 3317337 h 3932403"/>
                    <a:gd name="connsiteX53" fmla="*/ 827391 w 2218135"/>
                    <a:gd name="connsiteY53" fmla="*/ 3256206 h 3932403"/>
                    <a:gd name="connsiteX54" fmla="*/ 829151 w 2218135"/>
                    <a:gd name="connsiteY54" fmla="*/ 3169309 h 3932403"/>
                    <a:gd name="connsiteX55" fmla="*/ 911597 w 2218135"/>
                    <a:gd name="connsiteY55" fmla="*/ 3122465 h 3932403"/>
                    <a:gd name="connsiteX56" fmla="*/ 877869 w 2218135"/>
                    <a:gd name="connsiteY56" fmla="*/ 3062504 h 3932403"/>
                    <a:gd name="connsiteX57" fmla="*/ 917218 w 2218135"/>
                    <a:gd name="connsiteY57" fmla="*/ 3000669 h 3932403"/>
                    <a:gd name="connsiteX58" fmla="*/ 902228 w 2218135"/>
                    <a:gd name="connsiteY58" fmla="*/ 2916350 h 3932403"/>
                    <a:gd name="connsiteX59" fmla="*/ 941577 w 2218135"/>
                    <a:gd name="connsiteY59" fmla="*/ 2858263 h 3932403"/>
                    <a:gd name="connsiteX60" fmla="*/ 930335 w 2218135"/>
                    <a:gd name="connsiteY60" fmla="*/ 2805797 h 3932403"/>
                    <a:gd name="connsiteX61" fmla="*/ 971558 w 2218135"/>
                    <a:gd name="connsiteY61" fmla="*/ 2751458 h 3932403"/>
                    <a:gd name="connsiteX62" fmla="*/ 969684 w 2218135"/>
                    <a:gd name="connsiteY62" fmla="*/ 2689624 h 3932403"/>
                    <a:gd name="connsiteX63" fmla="*/ 1033392 w 2218135"/>
                    <a:gd name="connsiteY63" fmla="*/ 2652148 h 3932403"/>
                    <a:gd name="connsiteX64" fmla="*/ 1084696 w 2218135"/>
                    <a:gd name="connsiteY64" fmla="*/ 2565634 h 3932403"/>
                    <a:gd name="connsiteX65" fmla="*/ 1074615 w 2218135"/>
                    <a:gd name="connsiteY65" fmla="*/ 2504120 h 3932403"/>
                    <a:gd name="connsiteX66" fmla="*/ 1164556 w 2218135"/>
                    <a:gd name="connsiteY66" fmla="*/ 2423548 h 3932403"/>
                    <a:gd name="connsiteX67" fmla="*/ 1207653 w 2218135"/>
                    <a:gd name="connsiteY67" fmla="*/ 2346724 h 3932403"/>
                    <a:gd name="connsiteX68" fmla="*/ 1261992 w 2218135"/>
                    <a:gd name="connsiteY68" fmla="*/ 2301753 h 3932403"/>
                    <a:gd name="connsiteX69" fmla="*/ 1297594 w 2218135"/>
                    <a:gd name="connsiteY69" fmla="*/ 2206191 h 3932403"/>
                    <a:gd name="connsiteX70" fmla="*/ 1391282 w 2218135"/>
                    <a:gd name="connsiteY70" fmla="*/ 2163094 h 3932403"/>
                    <a:gd name="connsiteX71" fmla="*/ 1408146 w 2218135"/>
                    <a:gd name="connsiteY71" fmla="*/ 2075027 h 3932403"/>
                    <a:gd name="connsiteX72" fmla="*/ 1484529 w 2218135"/>
                    <a:gd name="connsiteY72" fmla="*/ 1960918 h 3932403"/>
                    <a:gd name="connsiteX73" fmla="*/ 1447495 w 2218135"/>
                    <a:gd name="connsiteY73" fmla="*/ 1857669 h 3932403"/>
                    <a:gd name="connsiteX74" fmla="*/ 1528067 w 2218135"/>
                    <a:gd name="connsiteY74" fmla="*/ 1778971 h 3932403"/>
                    <a:gd name="connsiteX75" fmla="*/ 1505582 w 2218135"/>
                    <a:gd name="connsiteY75" fmla="*/ 1647807 h 3932403"/>
                    <a:gd name="connsiteX76" fmla="*/ 1511801 w 2218135"/>
                    <a:gd name="connsiteY76" fmla="*/ 1520175 h 3932403"/>
                    <a:gd name="connsiteX77" fmla="*/ 1466233 w 2218135"/>
                    <a:gd name="connsiteY77" fmla="*/ 1415460 h 3932403"/>
                    <a:gd name="connsiteX78" fmla="*/ 1512343 w 2218135"/>
                    <a:gd name="connsiteY78" fmla="*/ 837910 h 3932403"/>
                    <a:gd name="connsiteX79" fmla="*/ 1602740 w 2218135"/>
                    <a:gd name="connsiteY79" fmla="*/ 1112578 h 3932403"/>
                    <a:gd name="connsiteX80" fmla="*/ 1564495 w 2218135"/>
                    <a:gd name="connsiteY80" fmla="*/ 1446351 h 3932403"/>
                    <a:gd name="connsiteX81" fmla="*/ 1870454 w 2218135"/>
                    <a:gd name="connsiteY81" fmla="*/ 1745356 h 3932403"/>
                    <a:gd name="connsiteX82" fmla="*/ 1978235 w 2218135"/>
                    <a:gd name="connsiteY82" fmla="*/ 2134759 h 3932403"/>
                    <a:gd name="connsiteX83" fmla="*/ 1814826 w 2218135"/>
                    <a:gd name="connsiteY83" fmla="*/ 2461578 h 3932403"/>
                    <a:gd name="connsiteX84" fmla="*/ 2037341 w 2218135"/>
                    <a:gd name="connsiteY84" fmla="*/ 2600651 h 3932403"/>
                    <a:gd name="connsiteX85" fmla="*/ 2218135 w 2218135"/>
                    <a:gd name="connsiteY85" fmla="*/ 1752310 h 3932403"/>
                    <a:gd name="connsiteX86" fmla="*/ 1787011 w 2218135"/>
                    <a:gd name="connsiteY86" fmla="*/ 1185590 h 3932403"/>
                    <a:gd name="connsiteX87" fmla="*/ 1797441 w 2218135"/>
                    <a:gd name="connsiteY87" fmla="*/ 413740 h 3932403"/>
                    <a:gd name="connsiteX88" fmla="*/ 1860024 w 2218135"/>
                    <a:gd name="connsiteY88" fmla="*/ 90397 h 3932403"/>
                    <a:gd name="connsiteX89" fmla="*/ 1209862 w 2218135"/>
                    <a:gd name="connsiteY89"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178953 w 2218135"/>
                    <a:gd name="connsiteY11" fmla="*/ 2783312 h 3932403"/>
                    <a:gd name="connsiteX12" fmla="*/ 248282 w 2218135"/>
                    <a:gd name="connsiteY12" fmla="*/ 2762701 h 3932403"/>
                    <a:gd name="connsiteX13" fmla="*/ 282010 w 2218135"/>
                    <a:gd name="connsiteY13" fmla="*/ 2684002 h 3932403"/>
                    <a:gd name="connsiteX14" fmla="*/ 341971 w 2218135"/>
                    <a:gd name="connsiteY14" fmla="*/ 2579071 h 3932403"/>
                    <a:gd name="connsiteX15" fmla="*/ 446902 w 2218135"/>
                    <a:gd name="connsiteY15" fmla="*/ 2588440 h 3932403"/>
                    <a:gd name="connsiteX16" fmla="*/ 486251 w 2218135"/>
                    <a:gd name="connsiteY16" fmla="*/ 2515363 h 3932403"/>
                    <a:gd name="connsiteX17" fmla="*/ 538717 w 2218135"/>
                    <a:gd name="connsiteY17" fmla="*/ 2545343 h 3932403"/>
                    <a:gd name="connsiteX18" fmla="*/ 611794 w 2218135"/>
                    <a:gd name="connsiteY18" fmla="*/ 2485383 h 3932403"/>
                    <a:gd name="connsiteX19" fmla="*/ 602425 w 2218135"/>
                    <a:gd name="connsiteY19" fmla="*/ 2434791 h 3932403"/>
                    <a:gd name="connsiteX20" fmla="*/ 674433 w 2218135"/>
                    <a:gd name="connsiteY20" fmla="*/ 2405949 h 3932403"/>
                    <a:gd name="connsiteX21" fmla="*/ 684871 w 2218135"/>
                    <a:gd name="connsiteY21" fmla="*/ 2348597 h 3932403"/>
                    <a:gd name="connsiteX22" fmla="*/ 649269 w 2218135"/>
                    <a:gd name="connsiteY22" fmla="*/ 2311122 h 3932403"/>
                    <a:gd name="connsiteX23" fmla="*/ 675502 w 2218135"/>
                    <a:gd name="connsiteY23" fmla="*/ 2236171 h 3932403"/>
                    <a:gd name="connsiteX24" fmla="*/ 639900 w 2218135"/>
                    <a:gd name="connsiteY24" fmla="*/ 2206191 h 3932403"/>
                    <a:gd name="connsiteX25" fmla="*/ 660512 w 2218135"/>
                    <a:gd name="connsiteY25" fmla="*/ 2140609 h 3932403"/>
                    <a:gd name="connsiteX26" fmla="*/ 626784 w 2218135"/>
                    <a:gd name="connsiteY26" fmla="*/ 2091891 h 3932403"/>
                    <a:gd name="connsiteX27" fmla="*/ 639665 w 2218135"/>
                    <a:gd name="connsiteY27" fmla="*/ 2068699 h 3932403"/>
                    <a:gd name="connsiteX28" fmla="*/ 707356 w 2218135"/>
                    <a:gd name="connsiteY28" fmla="*/ 2097512 h 3932403"/>
                    <a:gd name="connsiteX29" fmla="*/ 774812 w 2218135"/>
                    <a:gd name="connsiteY29" fmla="*/ 2275520 h 3932403"/>
                    <a:gd name="connsiteX30" fmla="*/ 801044 w 2218135"/>
                    <a:gd name="connsiteY30" fmla="*/ 2011319 h 3932403"/>
                    <a:gd name="connsiteX31" fmla="*/ 920966 w 2218135"/>
                    <a:gd name="connsiteY31" fmla="*/ 2031930 h 3932403"/>
                    <a:gd name="connsiteX32" fmla="*/ 975305 w 2218135"/>
                    <a:gd name="connsiteY32" fmla="*/ 1971969 h 3932403"/>
                    <a:gd name="connsiteX33" fmla="*/ 1053405 w 2218135"/>
                    <a:gd name="connsiteY33" fmla="*/ 1947011 h 3932403"/>
                    <a:gd name="connsiteX34" fmla="*/ 1162682 w 2218135"/>
                    <a:gd name="connsiteY34" fmla="*/ 1795834 h 3932403"/>
                    <a:gd name="connsiteX35" fmla="*/ 1189000 w 2218135"/>
                    <a:gd name="connsiteY35" fmla="*/ 1880952 h 3932403"/>
                    <a:gd name="connsiteX36" fmla="*/ 771826 w 2218135"/>
                    <a:gd name="connsiteY36" fmla="*/ 2489869 h 3932403"/>
                    <a:gd name="connsiteX37" fmla="*/ 656764 w 2218135"/>
                    <a:gd name="connsiteY37" fmla="*/ 2764573 h 3932403"/>
                    <a:gd name="connsiteX38" fmla="*/ 632711 w 2218135"/>
                    <a:gd name="connsiteY38" fmla="*/ 3066543 h 3932403"/>
                    <a:gd name="connsiteX39" fmla="*/ 333479 w 2218135"/>
                    <a:gd name="connsiteY39" fmla="*/ 3456942 h 3932403"/>
                    <a:gd name="connsiteX40" fmla="*/ 326981 w 2218135"/>
                    <a:gd name="connsiteY40" fmla="*/ 3742682 h 3932403"/>
                    <a:gd name="connsiteX41" fmla="*/ 297000 w 2218135"/>
                    <a:gd name="connsiteY41" fmla="*/ 3922565 h 3932403"/>
                    <a:gd name="connsiteX42" fmla="*/ 353213 w 2218135"/>
                    <a:gd name="connsiteY42" fmla="*/ 3903827 h 3932403"/>
                    <a:gd name="connsiteX43" fmla="*/ 390482 w 2218135"/>
                    <a:gd name="connsiteY43" fmla="*/ 3895062 h 3932403"/>
                    <a:gd name="connsiteX44" fmla="*/ 433785 w 2218135"/>
                    <a:gd name="connsiteY44" fmla="*/ 3823255 h 3932403"/>
                    <a:gd name="connsiteX45" fmla="*/ 499367 w 2218135"/>
                    <a:gd name="connsiteY45" fmla="*/ 3767042 h 3932403"/>
                    <a:gd name="connsiteX46" fmla="*/ 510610 w 2218135"/>
                    <a:gd name="connsiteY46" fmla="*/ 3703333 h 3932403"/>
                    <a:gd name="connsiteX47" fmla="*/ 551833 w 2218135"/>
                    <a:gd name="connsiteY47" fmla="*/ 3632130 h 3932403"/>
                    <a:gd name="connsiteX48" fmla="*/ 533095 w 2218135"/>
                    <a:gd name="connsiteY48" fmla="*/ 3545937 h 3932403"/>
                    <a:gd name="connsiteX49" fmla="*/ 596803 w 2218135"/>
                    <a:gd name="connsiteY49" fmla="*/ 3512209 h 3932403"/>
                    <a:gd name="connsiteX50" fmla="*/ 611794 w 2218135"/>
                    <a:gd name="connsiteY50" fmla="*/ 3446627 h 3932403"/>
                    <a:gd name="connsiteX51" fmla="*/ 694240 w 2218135"/>
                    <a:gd name="connsiteY51" fmla="*/ 3435384 h 3932403"/>
                    <a:gd name="connsiteX52" fmla="*/ 737336 w 2218135"/>
                    <a:gd name="connsiteY52" fmla="*/ 3377297 h 3932403"/>
                    <a:gd name="connsiteX53" fmla="*/ 742958 w 2218135"/>
                    <a:gd name="connsiteY53" fmla="*/ 3317337 h 3932403"/>
                    <a:gd name="connsiteX54" fmla="*/ 827391 w 2218135"/>
                    <a:gd name="connsiteY54" fmla="*/ 3256206 h 3932403"/>
                    <a:gd name="connsiteX55" fmla="*/ 829151 w 2218135"/>
                    <a:gd name="connsiteY55" fmla="*/ 3169309 h 3932403"/>
                    <a:gd name="connsiteX56" fmla="*/ 911597 w 2218135"/>
                    <a:gd name="connsiteY56" fmla="*/ 3122465 h 3932403"/>
                    <a:gd name="connsiteX57" fmla="*/ 877869 w 2218135"/>
                    <a:gd name="connsiteY57" fmla="*/ 3062504 h 3932403"/>
                    <a:gd name="connsiteX58" fmla="*/ 917218 w 2218135"/>
                    <a:gd name="connsiteY58" fmla="*/ 3000669 h 3932403"/>
                    <a:gd name="connsiteX59" fmla="*/ 902228 w 2218135"/>
                    <a:gd name="connsiteY59" fmla="*/ 2916350 h 3932403"/>
                    <a:gd name="connsiteX60" fmla="*/ 941577 w 2218135"/>
                    <a:gd name="connsiteY60" fmla="*/ 2858263 h 3932403"/>
                    <a:gd name="connsiteX61" fmla="*/ 930335 w 2218135"/>
                    <a:gd name="connsiteY61" fmla="*/ 2805797 h 3932403"/>
                    <a:gd name="connsiteX62" fmla="*/ 971558 w 2218135"/>
                    <a:gd name="connsiteY62" fmla="*/ 2751458 h 3932403"/>
                    <a:gd name="connsiteX63" fmla="*/ 969684 w 2218135"/>
                    <a:gd name="connsiteY63" fmla="*/ 2689624 h 3932403"/>
                    <a:gd name="connsiteX64" fmla="*/ 1033392 w 2218135"/>
                    <a:gd name="connsiteY64" fmla="*/ 2652148 h 3932403"/>
                    <a:gd name="connsiteX65" fmla="*/ 1084696 w 2218135"/>
                    <a:gd name="connsiteY65" fmla="*/ 2565634 h 3932403"/>
                    <a:gd name="connsiteX66" fmla="*/ 1074615 w 2218135"/>
                    <a:gd name="connsiteY66" fmla="*/ 2504120 h 3932403"/>
                    <a:gd name="connsiteX67" fmla="*/ 1164556 w 2218135"/>
                    <a:gd name="connsiteY67" fmla="*/ 2423548 h 3932403"/>
                    <a:gd name="connsiteX68" fmla="*/ 1207653 w 2218135"/>
                    <a:gd name="connsiteY68" fmla="*/ 2346724 h 3932403"/>
                    <a:gd name="connsiteX69" fmla="*/ 1261992 w 2218135"/>
                    <a:gd name="connsiteY69" fmla="*/ 2301753 h 3932403"/>
                    <a:gd name="connsiteX70" fmla="*/ 1297594 w 2218135"/>
                    <a:gd name="connsiteY70" fmla="*/ 2206191 h 3932403"/>
                    <a:gd name="connsiteX71" fmla="*/ 1391282 w 2218135"/>
                    <a:gd name="connsiteY71" fmla="*/ 2163094 h 3932403"/>
                    <a:gd name="connsiteX72" fmla="*/ 1408146 w 2218135"/>
                    <a:gd name="connsiteY72" fmla="*/ 2075027 h 3932403"/>
                    <a:gd name="connsiteX73" fmla="*/ 1484529 w 2218135"/>
                    <a:gd name="connsiteY73" fmla="*/ 1960918 h 3932403"/>
                    <a:gd name="connsiteX74" fmla="*/ 1447495 w 2218135"/>
                    <a:gd name="connsiteY74" fmla="*/ 1857669 h 3932403"/>
                    <a:gd name="connsiteX75" fmla="*/ 1528067 w 2218135"/>
                    <a:gd name="connsiteY75" fmla="*/ 1778971 h 3932403"/>
                    <a:gd name="connsiteX76" fmla="*/ 1505582 w 2218135"/>
                    <a:gd name="connsiteY76" fmla="*/ 1647807 h 3932403"/>
                    <a:gd name="connsiteX77" fmla="*/ 1511801 w 2218135"/>
                    <a:gd name="connsiteY77" fmla="*/ 1520175 h 3932403"/>
                    <a:gd name="connsiteX78" fmla="*/ 1466233 w 2218135"/>
                    <a:gd name="connsiteY78" fmla="*/ 1415460 h 3932403"/>
                    <a:gd name="connsiteX79" fmla="*/ 1512343 w 2218135"/>
                    <a:gd name="connsiteY79" fmla="*/ 837910 h 3932403"/>
                    <a:gd name="connsiteX80" fmla="*/ 1602740 w 2218135"/>
                    <a:gd name="connsiteY80" fmla="*/ 1112578 h 3932403"/>
                    <a:gd name="connsiteX81" fmla="*/ 1564495 w 2218135"/>
                    <a:gd name="connsiteY81" fmla="*/ 1446351 h 3932403"/>
                    <a:gd name="connsiteX82" fmla="*/ 1870454 w 2218135"/>
                    <a:gd name="connsiteY82" fmla="*/ 1745356 h 3932403"/>
                    <a:gd name="connsiteX83" fmla="*/ 1978235 w 2218135"/>
                    <a:gd name="connsiteY83" fmla="*/ 2134759 h 3932403"/>
                    <a:gd name="connsiteX84" fmla="*/ 1814826 w 2218135"/>
                    <a:gd name="connsiteY84" fmla="*/ 2461578 h 3932403"/>
                    <a:gd name="connsiteX85" fmla="*/ 2037341 w 2218135"/>
                    <a:gd name="connsiteY85" fmla="*/ 2600651 h 3932403"/>
                    <a:gd name="connsiteX86" fmla="*/ 2218135 w 2218135"/>
                    <a:gd name="connsiteY86" fmla="*/ 1752310 h 3932403"/>
                    <a:gd name="connsiteX87" fmla="*/ 1787011 w 2218135"/>
                    <a:gd name="connsiteY87" fmla="*/ 1185590 h 3932403"/>
                    <a:gd name="connsiteX88" fmla="*/ 1797441 w 2218135"/>
                    <a:gd name="connsiteY88" fmla="*/ 413740 h 3932403"/>
                    <a:gd name="connsiteX89" fmla="*/ 1860024 w 2218135"/>
                    <a:gd name="connsiteY89" fmla="*/ 90397 h 3932403"/>
                    <a:gd name="connsiteX90" fmla="*/ 1209862 w 2218135"/>
                    <a:gd name="connsiteY90"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178953 w 2218135"/>
                    <a:gd name="connsiteY11" fmla="*/ 2783312 h 3932403"/>
                    <a:gd name="connsiteX12" fmla="*/ 248282 w 2218135"/>
                    <a:gd name="connsiteY12" fmla="*/ 2762701 h 3932403"/>
                    <a:gd name="connsiteX13" fmla="*/ 246408 w 2218135"/>
                    <a:gd name="connsiteY13" fmla="*/ 2706488 h 3932403"/>
                    <a:gd name="connsiteX14" fmla="*/ 282010 w 2218135"/>
                    <a:gd name="connsiteY14" fmla="*/ 2684002 h 3932403"/>
                    <a:gd name="connsiteX15" fmla="*/ 341971 w 2218135"/>
                    <a:gd name="connsiteY15" fmla="*/ 2579071 h 3932403"/>
                    <a:gd name="connsiteX16" fmla="*/ 446902 w 2218135"/>
                    <a:gd name="connsiteY16" fmla="*/ 2588440 h 3932403"/>
                    <a:gd name="connsiteX17" fmla="*/ 486251 w 2218135"/>
                    <a:gd name="connsiteY17" fmla="*/ 2515363 h 3932403"/>
                    <a:gd name="connsiteX18" fmla="*/ 538717 w 2218135"/>
                    <a:gd name="connsiteY18" fmla="*/ 2545343 h 3932403"/>
                    <a:gd name="connsiteX19" fmla="*/ 611794 w 2218135"/>
                    <a:gd name="connsiteY19" fmla="*/ 2485383 h 3932403"/>
                    <a:gd name="connsiteX20" fmla="*/ 602425 w 2218135"/>
                    <a:gd name="connsiteY20" fmla="*/ 2434791 h 3932403"/>
                    <a:gd name="connsiteX21" fmla="*/ 674433 w 2218135"/>
                    <a:gd name="connsiteY21" fmla="*/ 2405949 h 3932403"/>
                    <a:gd name="connsiteX22" fmla="*/ 684871 w 2218135"/>
                    <a:gd name="connsiteY22" fmla="*/ 2348597 h 3932403"/>
                    <a:gd name="connsiteX23" fmla="*/ 649269 w 2218135"/>
                    <a:gd name="connsiteY23" fmla="*/ 2311122 h 3932403"/>
                    <a:gd name="connsiteX24" fmla="*/ 675502 w 2218135"/>
                    <a:gd name="connsiteY24" fmla="*/ 2236171 h 3932403"/>
                    <a:gd name="connsiteX25" fmla="*/ 639900 w 2218135"/>
                    <a:gd name="connsiteY25" fmla="*/ 2206191 h 3932403"/>
                    <a:gd name="connsiteX26" fmla="*/ 660512 w 2218135"/>
                    <a:gd name="connsiteY26" fmla="*/ 2140609 h 3932403"/>
                    <a:gd name="connsiteX27" fmla="*/ 626784 w 2218135"/>
                    <a:gd name="connsiteY27" fmla="*/ 2091891 h 3932403"/>
                    <a:gd name="connsiteX28" fmla="*/ 639665 w 2218135"/>
                    <a:gd name="connsiteY28" fmla="*/ 2068699 h 3932403"/>
                    <a:gd name="connsiteX29" fmla="*/ 707356 w 2218135"/>
                    <a:gd name="connsiteY29" fmla="*/ 2097512 h 3932403"/>
                    <a:gd name="connsiteX30" fmla="*/ 774812 w 2218135"/>
                    <a:gd name="connsiteY30" fmla="*/ 2275520 h 3932403"/>
                    <a:gd name="connsiteX31" fmla="*/ 801044 w 2218135"/>
                    <a:gd name="connsiteY31" fmla="*/ 2011319 h 3932403"/>
                    <a:gd name="connsiteX32" fmla="*/ 920966 w 2218135"/>
                    <a:gd name="connsiteY32" fmla="*/ 2031930 h 3932403"/>
                    <a:gd name="connsiteX33" fmla="*/ 975305 w 2218135"/>
                    <a:gd name="connsiteY33" fmla="*/ 1971969 h 3932403"/>
                    <a:gd name="connsiteX34" fmla="*/ 1053405 w 2218135"/>
                    <a:gd name="connsiteY34" fmla="*/ 1947011 h 3932403"/>
                    <a:gd name="connsiteX35" fmla="*/ 1162682 w 2218135"/>
                    <a:gd name="connsiteY35" fmla="*/ 1795834 h 3932403"/>
                    <a:gd name="connsiteX36" fmla="*/ 1189000 w 2218135"/>
                    <a:gd name="connsiteY36" fmla="*/ 1880952 h 3932403"/>
                    <a:gd name="connsiteX37" fmla="*/ 771826 w 2218135"/>
                    <a:gd name="connsiteY37" fmla="*/ 2489869 h 3932403"/>
                    <a:gd name="connsiteX38" fmla="*/ 656764 w 2218135"/>
                    <a:gd name="connsiteY38" fmla="*/ 2764573 h 3932403"/>
                    <a:gd name="connsiteX39" fmla="*/ 632711 w 2218135"/>
                    <a:gd name="connsiteY39" fmla="*/ 3066543 h 3932403"/>
                    <a:gd name="connsiteX40" fmla="*/ 333479 w 2218135"/>
                    <a:gd name="connsiteY40" fmla="*/ 3456942 h 3932403"/>
                    <a:gd name="connsiteX41" fmla="*/ 326981 w 2218135"/>
                    <a:gd name="connsiteY41" fmla="*/ 3742682 h 3932403"/>
                    <a:gd name="connsiteX42" fmla="*/ 297000 w 2218135"/>
                    <a:gd name="connsiteY42" fmla="*/ 3922565 h 3932403"/>
                    <a:gd name="connsiteX43" fmla="*/ 353213 w 2218135"/>
                    <a:gd name="connsiteY43" fmla="*/ 3903827 h 3932403"/>
                    <a:gd name="connsiteX44" fmla="*/ 390482 w 2218135"/>
                    <a:gd name="connsiteY44" fmla="*/ 3895062 h 3932403"/>
                    <a:gd name="connsiteX45" fmla="*/ 433785 w 2218135"/>
                    <a:gd name="connsiteY45" fmla="*/ 3823255 h 3932403"/>
                    <a:gd name="connsiteX46" fmla="*/ 499367 w 2218135"/>
                    <a:gd name="connsiteY46" fmla="*/ 3767042 h 3932403"/>
                    <a:gd name="connsiteX47" fmla="*/ 510610 w 2218135"/>
                    <a:gd name="connsiteY47" fmla="*/ 3703333 h 3932403"/>
                    <a:gd name="connsiteX48" fmla="*/ 551833 w 2218135"/>
                    <a:gd name="connsiteY48" fmla="*/ 3632130 h 3932403"/>
                    <a:gd name="connsiteX49" fmla="*/ 533095 w 2218135"/>
                    <a:gd name="connsiteY49" fmla="*/ 3545937 h 3932403"/>
                    <a:gd name="connsiteX50" fmla="*/ 596803 w 2218135"/>
                    <a:gd name="connsiteY50" fmla="*/ 3512209 h 3932403"/>
                    <a:gd name="connsiteX51" fmla="*/ 611794 w 2218135"/>
                    <a:gd name="connsiteY51" fmla="*/ 3446627 h 3932403"/>
                    <a:gd name="connsiteX52" fmla="*/ 694240 w 2218135"/>
                    <a:gd name="connsiteY52" fmla="*/ 3435384 h 3932403"/>
                    <a:gd name="connsiteX53" fmla="*/ 737336 w 2218135"/>
                    <a:gd name="connsiteY53" fmla="*/ 3377297 h 3932403"/>
                    <a:gd name="connsiteX54" fmla="*/ 742958 w 2218135"/>
                    <a:gd name="connsiteY54" fmla="*/ 3317337 h 3932403"/>
                    <a:gd name="connsiteX55" fmla="*/ 827391 w 2218135"/>
                    <a:gd name="connsiteY55" fmla="*/ 3256206 h 3932403"/>
                    <a:gd name="connsiteX56" fmla="*/ 829151 w 2218135"/>
                    <a:gd name="connsiteY56" fmla="*/ 3169309 h 3932403"/>
                    <a:gd name="connsiteX57" fmla="*/ 911597 w 2218135"/>
                    <a:gd name="connsiteY57" fmla="*/ 3122465 h 3932403"/>
                    <a:gd name="connsiteX58" fmla="*/ 877869 w 2218135"/>
                    <a:gd name="connsiteY58" fmla="*/ 3062504 h 3932403"/>
                    <a:gd name="connsiteX59" fmla="*/ 917218 w 2218135"/>
                    <a:gd name="connsiteY59" fmla="*/ 3000669 h 3932403"/>
                    <a:gd name="connsiteX60" fmla="*/ 902228 w 2218135"/>
                    <a:gd name="connsiteY60" fmla="*/ 2916350 h 3932403"/>
                    <a:gd name="connsiteX61" fmla="*/ 941577 w 2218135"/>
                    <a:gd name="connsiteY61" fmla="*/ 2858263 h 3932403"/>
                    <a:gd name="connsiteX62" fmla="*/ 930335 w 2218135"/>
                    <a:gd name="connsiteY62" fmla="*/ 2805797 h 3932403"/>
                    <a:gd name="connsiteX63" fmla="*/ 971558 w 2218135"/>
                    <a:gd name="connsiteY63" fmla="*/ 2751458 h 3932403"/>
                    <a:gd name="connsiteX64" fmla="*/ 969684 w 2218135"/>
                    <a:gd name="connsiteY64" fmla="*/ 2689624 h 3932403"/>
                    <a:gd name="connsiteX65" fmla="*/ 1033392 w 2218135"/>
                    <a:gd name="connsiteY65" fmla="*/ 2652148 h 3932403"/>
                    <a:gd name="connsiteX66" fmla="*/ 1084696 w 2218135"/>
                    <a:gd name="connsiteY66" fmla="*/ 2565634 h 3932403"/>
                    <a:gd name="connsiteX67" fmla="*/ 1074615 w 2218135"/>
                    <a:gd name="connsiteY67" fmla="*/ 2504120 h 3932403"/>
                    <a:gd name="connsiteX68" fmla="*/ 1164556 w 2218135"/>
                    <a:gd name="connsiteY68" fmla="*/ 2423548 h 3932403"/>
                    <a:gd name="connsiteX69" fmla="*/ 1207653 w 2218135"/>
                    <a:gd name="connsiteY69" fmla="*/ 2346724 h 3932403"/>
                    <a:gd name="connsiteX70" fmla="*/ 1261992 w 2218135"/>
                    <a:gd name="connsiteY70" fmla="*/ 2301753 h 3932403"/>
                    <a:gd name="connsiteX71" fmla="*/ 1297594 w 2218135"/>
                    <a:gd name="connsiteY71" fmla="*/ 2206191 h 3932403"/>
                    <a:gd name="connsiteX72" fmla="*/ 1391282 w 2218135"/>
                    <a:gd name="connsiteY72" fmla="*/ 2163094 h 3932403"/>
                    <a:gd name="connsiteX73" fmla="*/ 1408146 w 2218135"/>
                    <a:gd name="connsiteY73" fmla="*/ 2075027 h 3932403"/>
                    <a:gd name="connsiteX74" fmla="*/ 1484529 w 2218135"/>
                    <a:gd name="connsiteY74" fmla="*/ 1960918 h 3932403"/>
                    <a:gd name="connsiteX75" fmla="*/ 1447495 w 2218135"/>
                    <a:gd name="connsiteY75" fmla="*/ 1857669 h 3932403"/>
                    <a:gd name="connsiteX76" fmla="*/ 1528067 w 2218135"/>
                    <a:gd name="connsiteY76" fmla="*/ 1778971 h 3932403"/>
                    <a:gd name="connsiteX77" fmla="*/ 1505582 w 2218135"/>
                    <a:gd name="connsiteY77" fmla="*/ 1647807 h 3932403"/>
                    <a:gd name="connsiteX78" fmla="*/ 1511801 w 2218135"/>
                    <a:gd name="connsiteY78" fmla="*/ 1520175 h 3932403"/>
                    <a:gd name="connsiteX79" fmla="*/ 1466233 w 2218135"/>
                    <a:gd name="connsiteY79" fmla="*/ 1415460 h 3932403"/>
                    <a:gd name="connsiteX80" fmla="*/ 1512343 w 2218135"/>
                    <a:gd name="connsiteY80" fmla="*/ 837910 h 3932403"/>
                    <a:gd name="connsiteX81" fmla="*/ 1602740 w 2218135"/>
                    <a:gd name="connsiteY81" fmla="*/ 1112578 h 3932403"/>
                    <a:gd name="connsiteX82" fmla="*/ 1564495 w 2218135"/>
                    <a:gd name="connsiteY82" fmla="*/ 1446351 h 3932403"/>
                    <a:gd name="connsiteX83" fmla="*/ 1870454 w 2218135"/>
                    <a:gd name="connsiteY83" fmla="*/ 1745356 h 3932403"/>
                    <a:gd name="connsiteX84" fmla="*/ 1978235 w 2218135"/>
                    <a:gd name="connsiteY84" fmla="*/ 2134759 h 3932403"/>
                    <a:gd name="connsiteX85" fmla="*/ 1814826 w 2218135"/>
                    <a:gd name="connsiteY85" fmla="*/ 2461578 h 3932403"/>
                    <a:gd name="connsiteX86" fmla="*/ 2037341 w 2218135"/>
                    <a:gd name="connsiteY86" fmla="*/ 2600651 h 3932403"/>
                    <a:gd name="connsiteX87" fmla="*/ 2218135 w 2218135"/>
                    <a:gd name="connsiteY87" fmla="*/ 1752310 h 3932403"/>
                    <a:gd name="connsiteX88" fmla="*/ 1787011 w 2218135"/>
                    <a:gd name="connsiteY88" fmla="*/ 1185590 h 3932403"/>
                    <a:gd name="connsiteX89" fmla="*/ 1797441 w 2218135"/>
                    <a:gd name="connsiteY89" fmla="*/ 413740 h 3932403"/>
                    <a:gd name="connsiteX90" fmla="*/ 1860024 w 2218135"/>
                    <a:gd name="connsiteY90" fmla="*/ 90397 h 3932403"/>
                    <a:gd name="connsiteX91" fmla="*/ 1209862 w 2218135"/>
                    <a:gd name="connsiteY91"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178953 w 2218135"/>
                    <a:gd name="connsiteY11" fmla="*/ 2783312 h 3932403"/>
                    <a:gd name="connsiteX12" fmla="*/ 248282 w 2218135"/>
                    <a:gd name="connsiteY12" fmla="*/ 2762701 h 3932403"/>
                    <a:gd name="connsiteX13" fmla="*/ 246408 w 2218135"/>
                    <a:gd name="connsiteY13" fmla="*/ 2706488 h 3932403"/>
                    <a:gd name="connsiteX14" fmla="*/ 282010 w 2218135"/>
                    <a:gd name="connsiteY14" fmla="*/ 2684002 h 3932403"/>
                    <a:gd name="connsiteX15" fmla="*/ 287631 w 2218135"/>
                    <a:gd name="connsiteY15" fmla="*/ 2650274 h 3932403"/>
                    <a:gd name="connsiteX16" fmla="*/ 341971 w 2218135"/>
                    <a:gd name="connsiteY16" fmla="*/ 2579071 h 3932403"/>
                    <a:gd name="connsiteX17" fmla="*/ 446902 w 2218135"/>
                    <a:gd name="connsiteY17" fmla="*/ 2588440 h 3932403"/>
                    <a:gd name="connsiteX18" fmla="*/ 486251 w 2218135"/>
                    <a:gd name="connsiteY18" fmla="*/ 2515363 h 3932403"/>
                    <a:gd name="connsiteX19" fmla="*/ 538717 w 2218135"/>
                    <a:gd name="connsiteY19" fmla="*/ 2545343 h 3932403"/>
                    <a:gd name="connsiteX20" fmla="*/ 611794 w 2218135"/>
                    <a:gd name="connsiteY20" fmla="*/ 2485383 h 3932403"/>
                    <a:gd name="connsiteX21" fmla="*/ 602425 w 2218135"/>
                    <a:gd name="connsiteY21" fmla="*/ 2434791 h 3932403"/>
                    <a:gd name="connsiteX22" fmla="*/ 674433 w 2218135"/>
                    <a:gd name="connsiteY22" fmla="*/ 2405949 h 3932403"/>
                    <a:gd name="connsiteX23" fmla="*/ 684871 w 2218135"/>
                    <a:gd name="connsiteY23" fmla="*/ 2348597 h 3932403"/>
                    <a:gd name="connsiteX24" fmla="*/ 649269 w 2218135"/>
                    <a:gd name="connsiteY24" fmla="*/ 2311122 h 3932403"/>
                    <a:gd name="connsiteX25" fmla="*/ 675502 w 2218135"/>
                    <a:gd name="connsiteY25" fmla="*/ 2236171 h 3932403"/>
                    <a:gd name="connsiteX26" fmla="*/ 639900 w 2218135"/>
                    <a:gd name="connsiteY26" fmla="*/ 2206191 h 3932403"/>
                    <a:gd name="connsiteX27" fmla="*/ 660512 w 2218135"/>
                    <a:gd name="connsiteY27" fmla="*/ 2140609 h 3932403"/>
                    <a:gd name="connsiteX28" fmla="*/ 626784 w 2218135"/>
                    <a:gd name="connsiteY28" fmla="*/ 2091891 h 3932403"/>
                    <a:gd name="connsiteX29" fmla="*/ 639665 w 2218135"/>
                    <a:gd name="connsiteY29" fmla="*/ 2068699 h 3932403"/>
                    <a:gd name="connsiteX30" fmla="*/ 707356 w 2218135"/>
                    <a:gd name="connsiteY30" fmla="*/ 2097512 h 3932403"/>
                    <a:gd name="connsiteX31" fmla="*/ 774812 w 2218135"/>
                    <a:gd name="connsiteY31" fmla="*/ 2275520 h 3932403"/>
                    <a:gd name="connsiteX32" fmla="*/ 801044 w 2218135"/>
                    <a:gd name="connsiteY32" fmla="*/ 2011319 h 3932403"/>
                    <a:gd name="connsiteX33" fmla="*/ 920966 w 2218135"/>
                    <a:gd name="connsiteY33" fmla="*/ 2031930 h 3932403"/>
                    <a:gd name="connsiteX34" fmla="*/ 975305 w 2218135"/>
                    <a:gd name="connsiteY34" fmla="*/ 1971969 h 3932403"/>
                    <a:gd name="connsiteX35" fmla="*/ 1053405 w 2218135"/>
                    <a:gd name="connsiteY35" fmla="*/ 1947011 h 3932403"/>
                    <a:gd name="connsiteX36" fmla="*/ 1162682 w 2218135"/>
                    <a:gd name="connsiteY36" fmla="*/ 1795834 h 3932403"/>
                    <a:gd name="connsiteX37" fmla="*/ 1189000 w 2218135"/>
                    <a:gd name="connsiteY37" fmla="*/ 1880952 h 3932403"/>
                    <a:gd name="connsiteX38" fmla="*/ 771826 w 2218135"/>
                    <a:gd name="connsiteY38" fmla="*/ 2489869 h 3932403"/>
                    <a:gd name="connsiteX39" fmla="*/ 656764 w 2218135"/>
                    <a:gd name="connsiteY39" fmla="*/ 2764573 h 3932403"/>
                    <a:gd name="connsiteX40" fmla="*/ 632711 w 2218135"/>
                    <a:gd name="connsiteY40" fmla="*/ 3066543 h 3932403"/>
                    <a:gd name="connsiteX41" fmla="*/ 333479 w 2218135"/>
                    <a:gd name="connsiteY41" fmla="*/ 3456942 h 3932403"/>
                    <a:gd name="connsiteX42" fmla="*/ 326981 w 2218135"/>
                    <a:gd name="connsiteY42" fmla="*/ 3742682 h 3932403"/>
                    <a:gd name="connsiteX43" fmla="*/ 297000 w 2218135"/>
                    <a:gd name="connsiteY43" fmla="*/ 3922565 h 3932403"/>
                    <a:gd name="connsiteX44" fmla="*/ 353213 w 2218135"/>
                    <a:gd name="connsiteY44" fmla="*/ 3903827 h 3932403"/>
                    <a:gd name="connsiteX45" fmla="*/ 390482 w 2218135"/>
                    <a:gd name="connsiteY45" fmla="*/ 3895062 h 3932403"/>
                    <a:gd name="connsiteX46" fmla="*/ 433785 w 2218135"/>
                    <a:gd name="connsiteY46" fmla="*/ 3823255 h 3932403"/>
                    <a:gd name="connsiteX47" fmla="*/ 499367 w 2218135"/>
                    <a:gd name="connsiteY47" fmla="*/ 3767042 h 3932403"/>
                    <a:gd name="connsiteX48" fmla="*/ 510610 w 2218135"/>
                    <a:gd name="connsiteY48" fmla="*/ 3703333 h 3932403"/>
                    <a:gd name="connsiteX49" fmla="*/ 551833 w 2218135"/>
                    <a:gd name="connsiteY49" fmla="*/ 3632130 h 3932403"/>
                    <a:gd name="connsiteX50" fmla="*/ 533095 w 2218135"/>
                    <a:gd name="connsiteY50" fmla="*/ 3545937 h 3932403"/>
                    <a:gd name="connsiteX51" fmla="*/ 596803 w 2218135"/>
                    <a:gd name="connsiteY51" fmla="*/ 3512209 h 3932403"/>
                    <a:gd name="connsiteX52" fmla="*/ 611794 w 2218135"/>
                    <a:gd name="connsiteY52" fmla="*/ 3446627 h 3932403"/>
                    <a:gd name="connsiteX53" fmla="*/ 694240 w 2218135"/>
                    <a:gd name="connsiteY53" fmla="*/ 3435384 h 3932403"/>
                    <a:gd name="connsiteX54" fmla="*/ 737336 w 2218135"/>
                    <a:gd name="connsiteY54" fmla="*/ 3377297 h 3932403"/>
                    <a:gd name="connsiteX55" fmla="*/ 742958 w 2218135"/>
                    <a:gd name="connsiteY55" fmla="*/ 3317337 h 3932403"/>
                    <a:gd name="connsiteX56" fmla="*/ 827391 w 2218135"/>
                    <a:gd name="connsiteY56" fmla="*/ 3256206 h 3932403"/>
                    <a:gd name="connsiteX57" fmla="*/ 829151 w 2218135"/>
                    <a:gd name="connsiteY57" fmla="*/ 3169309 h 3932403"/>
                    <a:gd name="connsiteX58" fmla="*/ 911597 w 2218135"/>
                    <a:gd name="connsiteY58" fmla="*/ 3122465 h 3932403"/>
                    <a:gd name="connsiteX59" fmla="*/ 877869 w 2218135"/>
                    <a:gd name="connsiteY59" fmla="*/ 3062504 h 3932403"/>
                    <a:gd name="connsiteX60" fmla="*/ 917218 w 2218135"/>
                    <a:gd name="connsiteY60" fmla="*/ 3000669 h 3932403"/>
                    <a:gd name="connsiteX61" fmla="*/ 902228 w 2218135"/>
                    <a:gd name="connsiteY61" fmla="*/ 2916350 h 3932403"/>
                    <a:gd name="connsiteX62" fmla="*/ 941577 w 2218135"/>
                    <a:gd name="connsiteY62" fmla="*/ 2858263 h 3932403"/>
                    <a:gd name="connsiteX63" fmla="*/ 930335 w 2218135"/>
                    <a:gd name="connsiteY63" fmla="*/ 2805797 h 3932403"/>
                    <a:gd name="connsiteX64" fmla="*/ 971558 w 2218135"/>
                    <a:gd name="connsiteY64" fmla="*/ 2751458 h 3932403"/>
                    <a:gd name="connsiteX65" fmla="*/ 969684 w 2218135"/>
                    <a:gd name="connsiteY65" fmla="*/ 2689624 h 3932403"/>
                    <a:gd name="connsiteX66" fmla="*/ 1033392 w 2218135"/>
                    <a:gd name="connsiteY66" fmla="*/ 2652148 h 3932403"/>
                    <a:gd name="connsiteX67" fmla="*/ 1084696 w 2218135"/>
                    <a:gd name="connsiteY67" fmla="*/ 2565634 h 3932403"/>
                    <a:gd name="connsiteX68" fmla="*/ 1074615 w 2218135"/>
                    <a:gd name="connsiteY68" fmla="*/ 2504120 h 3932403"/>
                    <a:gd name="connsiteX69" fmla="*/ 1164556 w 2218135"/>
                    <a:gd name="connsiteY69" fmla="*/ 2423548 h 3932403"/>
                    <a:gd name="connsiteX70" fmla="*/ 1207653 w 2218135"/>
                    <a:gd name="connsiteY70" fmla="*/ 2346724 h 3932403"/>
                    <a:gd name="connsiteX71" fmla="*/ 1261992 w 2218135"/>
                    <a:gd name="connsiteY71" fmla="*/ 2301753 h 3932403"/>
                    <a:gd name="connsiteX72" fmla="*/ 1297594 w 2218135"/>
                    <a:gd name="connsiteY72" fmla="*/ 2206191 h 3932403"/>
                    <a:gd name="connsiteX73" fmla="*/ 1391282 w 2218135"/>
                    <a:gd name="connsiteY73" fmla="*/ 2163094 h 3932403"/>
                    <a:gd name="connsiteX74" fmla="*/ 1408146 w 2218135"/>
                    <a:gd name="connsiteY74" fmla="*/ 2075027 h 3932403"/>
                    <a:gd name="connsiteX75" fmla="*/ 1484529 w 2218135"/>
                    <a:gd name="connsiteY75" fmla="*/ 1960918 h 3932403"/>
                    <a:gd name="connsiteX76" fmla="*/ 1447495 w 2218135"/>
                    <a:gd name="connsiteY76" fmla="*/ 1857669 h 3932403"/>
                    <a:gd name="connsiteX77" fmla="*/ 1528067 w 2218135"/>
                    <a:gd name="connsiteY77" fmla="*/ 1778971 h 3932403"/>
                    <a:gd name="connsiteX78" fmla="*/ 1505582 w 2218135"/>
                    <a:gd name="connsiteY78" fmla="*/ 1647807 h 3932403"/>
                    <a:gd name="connsiteX79" fmla="*/ 1511801 w 2218135"/>
                    <a:gd name="connsiteY79" fmla="*/ 1520175 h 3932403"/>
                    <a:gd name="connsiteX80" fmla="*/ 1466233 w 2218135"/>
                    <a:gd name="connsiteY80" fmla="*/ 1415460 h 3932403"/>
                    <a:gd name="connsiteX81" fmla="*/ 1512343 w 2218135"/>
                    <a:gd name="connsiteY81" fmla="*/ 837910 h 3932403"/>
                    <a:gd name="connsiteX82" fmla="*/ 1602740 w 2218135"/>
                    <a:gd name="connsiteY82" fmla="*/ 1112578 h 3932403"/>
                    <a:gd name="connsiteX83" fmla="*/ 1564495 w 2218135"/>
                    <a:gd name="connsiteY83" fmla="*/ 1446351 h 3932403"/>
                    <a:gd name="connsiteX84" fmla="*/ 1870454 w 2218135"/>
                    <a:gd name="connsiteY84" fmla="*/ 1745356 h 3932403"/>
                    <a:gd name="connsiteX85" fmla="*/ 1978235 w 2218135"/>
                    <a:gd name="connsiteY85" fmla="*/ 2134759 h 3932403"/>
                    <a:gd name="connsiteX86" fmla="*/ 1814826 w 2218135"/>
                    <a:gd name="connsiteY86" fmla="*/ 2461578 h 3932403"/>
                    <a:gd name="connsiteX87" fmla="*/ 2037341 w 2218135"/>
                    <a:gd name="connsiteY87" fmla="*/ 2600651 h 3932403"/>
                    <a:gd name="connsiteX88" fmla="*/ 2218135 w 2218135"/>
                    <a:gd name="connsiteY88" fmla="*/ 1752310 h 3932403"/>
                    <a:gd name="connsiteX89" fmla="*/ 1787011 w 2218135"/>
                    <a:gd name="connsiteY89" fmla="*/ 1185590 h 3932403"/>
                    <a:gd name="connsiteX90" fmla="*/ 1797441 w 2218135"/>
                    <a:gd name="connsiteY90" fmla="*/ 413740 h 3932403"/>
                    <a:gd name="connsiteX91" fmla="*/ 1860024 w 2218135"/>
                    <a:gd name="connsiteY91" fmla="*/ 90397 h 3932403"/>
                    <a:gd name="connsiteX92" fmla="*/ 1209862 w 2218135"/>
                    <a:gd name="connsiteY92"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178953 w 2218135"/>
                    <a:gd name="connsiteY11" fmla="*/ 2783312 h 3932403"/>
                    <a:gd name="connsiteX12" fmla="*/ 248282 w 2218135"/>
                    <a:gd name="connsiteY12" fmla="*/ 2762701 h 3932403"/>
                    <a:gd name="connsiteX13" fmla="*/ 246408 w 2218135"/>
                    <a:gd name="connsiteY13" fmla="*/ 2706488 h 3932403"/>
                    <a:gd name="connsiteX14" fmla="*/ 282010 w 2218135"/>
                    <a:gd name="connsiteY14" fmla="*/ 2684002 h 3932403"/>
                    <a:gd name="connsiteX15" fmla="*/ 287631 w 2218135"/>
                    <a:gd name="connsiteY15" fmla="*/ 2650274 h 3932403"/>
                    <a:gd name="connsiteX16" fmla="*/ 341971 w 2218135"/>
                    <a:gd name="connsiteY16" fmla="*/ 2579071 h 3932403"/>
                    <a:gd name="connsiteX17" fmla="*/ 388815 w 2218135"/>
                    <a:gd name="connsiteY17" fmla="*/ 2594061 h 3932403"/>
                    <a:gd name="connsiteX18" fmla="*/ 446902 w 2218135"/>
                    <a:gd name="connsiteY18" fmla="*/ 2588440 h 3932403"/>
                    <a:gd name="connsiteX19" fmla="*/ 486251 w 2218135"/>
                    <a:gd name="connsiteY19" fmla="*/ 2515363 h 3932403"/>
                    <a:gd name="connsiteX20" fmla="*/ 538717 w 2218135"/>
                    <a:gd name="connsiteY20" fmla="*/ 2545343 h 3932403"/>
                    <a:gd name="connsiteX21" fmla="*/ 611794 w 2218135"/>
                    <a:gd name="connsiteY21" fmla="*/ 2485383 h 3932403"/>
                    <a:gd name="connsiteX22" fmla="*/ 602425 w 2218135"/>
                    <a:gd name="connsiteY22" fmla="*/ 2434791 h 3932403"/>
                    <a:gd name="connsiteX23" fmla="*/ 674433 w 2218135"/>
                    <a:gd name="connsiteY23" fmla="*/ 2405949 h 3932403"/>
                    <a:gd name="connsiteX24" fmla="*/ 684871 w 2218135"/>
                    <a:gd name="connsiteY24" fmla="*/ 2348597 h 3932403"/>
                    <a:gd name="connsiteX25" fmla="*/ 649269 w 2218135"/>
                    <a:gd name="connsiteY25" fmla="*/ 2311122 h 3932403"/>
                    <a:gd name="connsiteX26" fmla="*/ 675502 w 2218135"/>
                    <a:gd name="connsiteY26" fmla="*/ 2236171 h 3932403"/>
                    <a:gd name="connsiteX27" fmla="*/ 639900 w 2218135"/>
                    <a:gd name="connsiteY27" fmla="*/ 2206191 h 3932403"/>
                    <a:gd name="connsiteX28" fmla="*/ 660512 w 2218135"/>
                    <a:gd name="connsiteY28" fmla="*/ 2140609 h 3932403"/>
                    <a:gd name="connsiteX29" fmla="*/ 626784 w 2218135"/>
                    <a:gd name="connsiteY29" fmla="*/ 2091891 h 3932403"/>
                    <a:gd name="connsiteX30" fmla="*/ 639665 w 2218135"/>
                    <a:gd name="connsiteY30" fmla="*/ 2068699 h 3932403"/>
                    <a:gd name="connsiteX31" fmla="*/ 707356 w 2218135"/>
                    <a:gd name="connsiteY31" fmla="*/ 2097512 h 3932403"/>
                    <a:gd name="connsiteX32" fmla="*/ 774812 w 2218135"/>
                    <a:gd name="connsiteY32" fmla="*/ 2275520 h 3932403"/>
                    <a:gd name="connsiteX33" fmla="*/ 801044 w 2218135"/>
                    <a:gd name="connsiteY33" fmla="*/ 2011319 h 3932403"/>
                    <a:gd name="connsiteX34" fmla="*/ 920966 w 2218135"/>
                    <a:gd name="connsiteY34" fmla="*/ 2031930 h 3932403"/>
                    <a:gd name="connsiteX35" fmla="*/ 975305 w 2218135"/>
                    <a:gd name="connsiteY35" fmla="*/ 1971969 h 3932403"/>
                    <a:gd name="connsiteX36" fmla="*/ 1053405 w 2218135"/>
                    <a:gd name="connsiteY36" fmla="*/ 1947011 h 3932403"/>
                    <a:gd name="connsiteX37" fmla="*/ 1162682 w 2218135"/>
                    <a:gd name="connsiteY37" fmla="*/ 1795834 h 3932403"/>
                    <a:gd name="connsiteX38" fmla="*/ 1189000 w 2218135"/>
                    <a:gd name="connsiteY38" fmla="*/ 1880952 h 3932403"/>
                    <a:gd name="connsiteX39" fmla="*/ 771826 w 2218135"/>
                    <a:gd name="connsiteY39" fmla="*/ 2489869 h 3932403"/>
                    <a:gd name="connsiteX40" fmla="*/ 656764 w 2218135"/>
                    <a:gd name="connsiteY40" fmla="*/ 2764573 h 3932403"/>
                    <a:gd name="connsiteX41" fmla="*/ 632711 w 2218135"/>
                    <a:gd name="connsiteY41" fmla="*/ 3066543 h 3932403"/>
                    <a:gd name="connsiteX42" fmla="*/ 333479 w 2218135"/>
                    <a:gd name="connsiteY42" fmla="*/ 3456942 h 3932403"/>
                    <a:gd name="connsiteX43" fmla="*/ 326981 w 2218135"/>
                    <a:gd name="connsiteY43" fmla="*/ 3742682 h 3932403"/>
                    <a:gd name="connsiteX44" fmla="*/ 297000 w 2218135"/>
                    <a:gd name="connsiteY44" fmla="*/ 3922565 h 3932403"/>
                    <a:gd name="connsiteX45" fmla="*/ 353213 w 2218135"/>
                    <a:gd name="connsiteY45" fmla="*/ 3903827 h 3932403"/>
                    <a:gd name="connsiteX46" fmla="*/ 390482 w 2218135"/>
                    <a:gd name="connsiteY46" fmla="*/ 3895062 h 3932403"/>
                    <a:gd name="connsiteX47" fmla="*/ 433785 w 2218135"/>
                    <a:gd name="connsiteY47" fmla="*/ 3823255 h 3932403"/>
                    <a:gd name="connsiteX48" fmla="*/ 499367 w 2218135"/>
                    <a:gd name="connsiteY48" fmla="*/ 3767042 h 3932403"/>
                    <a:gd name="connsiteX49" fmla="*/ 510610 w 2218135"/>
                    <a:gd name="connsiteY49" fmla="*/ 3703333 h 3932403"/>
                    <a:gd name="connsiteX50" fmla="*/ 551833 w 2218135"/>
                    <a:gd name="connsiteY50" fmla="*/ 3632130 h 3932403"/>
                    <a:gd name="connsiteX51" fmla="*/ 533095 w 2218135"/>
                    <a:gd name="connsiteY51" fmla="*/ 3545937 h 3932403"/>
                    <a:gd name="connsiteX52" fmla="*/ 596803 w 2218135"/>
                    <a:gd name="connsiteY52" fmla="*/ 3512209 h 3932403"/>
                    <a:gd name="connsiteX53" fmla="*/ 611794 w 2218135"/>
                    <a:gd name="connsiteY53" fmla="*/ 3446627 h 3932403"/>
                    <a:gd name="connsiteX54" fmla="*/ 694240 w 2218135"/>
                    <a:gd name="connsiteY54" fmla="*/ 3435384 h 3932403"/>
                    <a:gd name="connsiteX55" fmla="*/ 737336 w 2218135"/>
                    <a:gd name="connsiteY55" fmla="*/ 3377297 h 3932403"/>
                    <a:gd name="connsiteX56" fmla="*/ 742958 w 2218135"/>
                    <a:gd name="connsiteY56" fmla="*/ 3317337 h 3932403"/>
                    <a:gd name="connsiteX57" fmla="*/ 827391 w 2218135"/>
                    <a:gd name="connsiteY57" fmla="*/ 3256206 h 3932403"/>
                    <a:gd name="connsiteX58" fmla="*/ 829151 w 2218135"/>
                    <a:gd name="connsiteY58" fmla="*/ 3169309 h 3932403"/>
                    <a:gd name="connsiteX59" fmla="*/ 911597 w 2218135"/>
                    <a:gd name="connsiteY59" fmla="*/ 3122465 h 3932403"/>
                    <a:gd name="connsiteX60" fmla="*/ 877869 w 2218135"/>
                    <a:gd name="connsiteY60" fmla="*/ 3062504 h 3932403"/>
                    <a:gd name="connsiteX61" fmla="*/ 917218 w 2218135"/>
                    <a:gd name="connsiteY61" fmla="*/ 3000669 h 3932403"/>
                    <a:gd name="connsiteX62" fmla="*/ 902228 w 2218135"/>
                    <a:gd name="connsiteY62" fmla="*/ 2916350 h 3932403"/>
                    <a:gd name="connsiteX63" fmla="*/ 941577 w 2218135"/>
                    <a:gd name="connsiteY63" fmla="*/ 2858263 h 3932403"/>
                    <a:gd name="connsiteX64" fmla="*/ 930335 w 2218135"/>
                    <a:gd name="connsiteY64" fmla="*/ 2805797 h 3932403"/>
                    <a:gd name="connsiteX65" fmla="*/ 971558 w 2218135"/>
                    <a:gd name="connsiteY65" fmla="*/ 2751458 h 3932403"/>
                    <a:gd name="connsiteX66" fmla="*/ 969684 w 2218135"/>
                    <a:gd name="connsiteY66" fmla="*/ 2689624 h 3932403"/>
                    <a:gd name="connsiteX67" fmla="*/ 1033392 w 2218135"/>
                    <a:gd name="connsiteY67" fmla="*/ 2652148 h 3932403"/>
                    <a:gd name="connsiteX68" fmla="*/ 1084696 w 2218135"/>
                    <a:gd name="connsiteY68" fmla="*/ 2565634 h 3932403"/>
                    <a:gd name="connsiteX69" fmla="*/ 1074615 w 2218135"/>
                    <a:gd name="connsiteY69" fmla="*/ 2504120 h 3932403"/>
                    <a:gd name="connsiteX70" fmla="*/ 1164556 w 2218135"/>
                    <a:gd name="connsiteY70" fmla="*/ 2423548 h 3932403"/>
                    <a:gd name="connsiteX71" fmla="*/ 1207653 w 2218135"/>
                    <a:gd name="connsiteY71" fmla="*/ 2346724 h 3932403"/>
                    <a:gd name="connsiteX72" fmla="*/ 1261992 w 2218135"/>
                    <a:gd name="connsiteY72" fmla="*/ 2301753 h 3932403"/>
                    <a:gd name="connsiteX73" fmla="*/ 1297594 w 2218135"/>
                    <a:gd name="connsiteY73" fmla="*/ 2206191 h 3932403"/>
                    <a:gd name="connsiteX74" fmla="*/ 1391282 w 2218135"/>
                    <a:gd name="connsiteY74" fmla="*/ 2163094 h 3932403"/>
                    <a:gd name="connsiteX75" fmla="*/ 1408146 w 2218135"/>
                    <a:gd name="connsiteY75" fmla="*/ 2075027 h 3932403"/>
                    <a:gd name="connsiteX76" fmla="*/ 1484529 w 2218135"/>
                    <a:gd name="connsiteY76" fmla="*/ 1960918 h 3932403"/>
                    <a:gd name="connsiteX77" fmla="*/ 1447495 w 2218135"/>
                    <a:gd name="connsiteY77" fmla="*/ 1857669 h 3932403"/>
                    <a:gd name="connsiteX78" fmla="*/ 1528067 w 2218135"/>
                    <a:gd name="connsiteY78" fmla="*/ 1778971 h 3932403"/>
                    <a:gd name="connsiteX79" fmla="*/ 1505582 w 2218135"/>
                    <a:gd name="connsiteY79" fmla="*/ 1647807 h 3932403"/>
                    <a:gd name="connsiteX80" fmla="*/ 1511801 w 2218135"/>
                    <a:gd name="connsiteY80" fmla="*/ 1520175 h 3932403"/>
                    <a:gd name="connsiteX81" fmla="*/ 1466233 w 2218135"/>
                    <a:gd name="connsiteY81" fmla="*/ 1415460 h 3932403"/>
                    <a:gd name="connsiteX82" fmla="*/ 1512343 w 2218135"/>
                    <a:gd name="connsiteY82" fmla="*/ 837910 h 3932403"/>
                    <a:gd name="connsiteX83" fmla="*/ 1602740 w 2218135"/>
                    <a:gd name="connsiteY83" fmla="*/ 1112578 h 3932403"/>
                    <a:gd name="connsiteX84" fmla="*/ 1564495 w 2218135"/>
                    <a:gd name="connsiteY84" fmla="*/ 1446351 h 3932403"/>
                    <a:gd name="connsiteX85" fmla="*/ 1870454 w 2218135"/>
                    <a:gd name="connsiteY85" fmla="*/ 1745356 h 3932403"/>
                    <a:gd name="connsiteX86" fmla="*/ 1978235 w 2218135"/>
                    <a:gd name="connsiteY86" fmla="*/ 2134759 h 3932403"/>
                    <a:gd name="connsiteX87" fmla="*/ 1814826 w 2218135"/>
                    <a:gd name="connsiteY87" fmla="*/ 2461578 h 3932403"/>
                    <a:gd name="connsiteX88" fmla="*/ 2037341 w 2218135"/>
                    <a:gd name="connsiteY88" fmla="*/ 2600651 h 3932403"/>
                    <a:gd name="connsiteX89" fmla="*/ 2218135 w 2218135"/>
                    <a:gd name="connsiteY89" fmla="*/ 1752310 h 3932403"/>
                    <a:gd name="connsiteX90" fmla="*/ 1787011 w 2218135"/>
                    <a:gd name="connsiteY90" fmla="*/ 1185590 h 3932403"/>
                    <a:gd name="connsiteX91" fmla="*/ 1797441 w 2218135"/>
                    <a:gd name="connsiteY91" fmla="*/ 413740 h 3932403"/>
                    <a:gd name="connsiteX92" fmla="*/ 1860024 w 2218135"/>
                    <a:gd name="connsiteY92" fmla="*/ 90397 h 3932403"/>
                    <a:gd name="connsiteX93" fmla="*/ 1209862 w 2218135"/>
                    <a:gd name="connsiteY93"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178953 w 2218135"/>
                    <a:gd name="connsiteY11" fmla="*/ 2783312 h 3932403"/>
                    <a:gd name="connsiteX12" fmla="*/ 248282 w 2218135"/>
                    <a:gd name="connsiteY12" fmla="*/ 2762701 h 3932403"/>
                    <a:gd name="connsiteX13" fmla="*/ 246408 w 2218135"/>
                    <a:gd name="connsiteY13" fmla="*/ 2706488 h 3932403"/>
                    <a:gd name="connsiteX14" fmla="*/ 282010 w 2218135"/>
                    <a:gd name="connsiteY14" fmla="*/ 2684002 h 3932403"/>
                    <a:gd name="connsiteX15" fmla="*/ 287631 w 2218135"/>
                    <a:gd name="connsiteY15" fmla="*/ 2650274 h 3932403"/>
                    <a:gd name="connsiteX16" fmla="*/ 341971 w 2218135"/>
                    <a:gd name="connsiteY16" fmla="*/ 2579071 h 3932403"/>
                    <a:gd name="connsiteX17" fmla="*/ 388815 w 2218135"/>
                    <a:gd name="connsiteY17" fmla="*/ 2594061 h 3932403"/>
                    <a:gd name="connsiteX18" fmla="*/ 416921 w 2218135"/>
                    <a:gd name="connsiteY18" fmla="*/ 2580945 h 3932403"/>
                    <a:gd name="connsiteX19" fmla="*/ 446902 w 2218135"/>
                    <a:gd name="connsiteY19" fmla="*/ 2588440 h 3932403"/>
                    <a:gd name="connsiteX20" fmla="*/ 486251 w 2218135"/>
                    <a:gd name="connsiteY20" fmla="*/ 2515363 h 3932403"/>
                    <a:gd name="connsiteX21" fmla="*/ 538717 w 2218135"/>
                    <a:gd name="connsiteY21" fmla="*/ 2545343 h 3932403"/>
                    <a:gd name="connsiteX22" fmla="*/ 611794 w 2218135"/>
                    <a:gd name="connsiteY22" fmla="*/ 2485383 h 3932403"/>
                    <a:gd name="connsiteX23" fmla="*/ 602425 w 2218135"/>
                    <a:gd name="connsiteY23" fmla="*/ 2434791 h 3932403"/>
                    <a:gd name="connsiteX24" fmla="*/ 674433 w 2218135"/>
                    <a:gd name="connsiteY24" fmla="*/ 2405949 h 3932403"/>
                    <a:gd name="connsiteX25" fmla="*/ 684871 w 2218135"/>
                    <a:gd name="connsiteY25" fmla="*/ 2348597 h 3932403"/>
                    <a:gd name="connsiteX26" fmla="*/ 649269 w 2218135"/>
                    <a:gd name="connsiteY26" fmla="*/ 2311122 h 3932403"/>
                    <a:gd name="connsiteX27" fmla="*/ 675502 w 2218135"/>
                    <a:gd name="connsiteY27" fmla="*/ 2236171 h 3932403"/>
                    <a:gd name="connsiteX28" fmla="*/ 639900 w 2218135"/>
                    <a:gd name="connsiteY28" fmla="*/ 2206191 h 3932403"/>
                    <a:gd name="connsiteX29" fmla="*/ 660512 w 2218135"/>
                    <a:gd name="connsiteY29" fmla="*/ 2140609 h 3932403"/>
                    <a:gd name="connsiteX30" fmla="*/ 626784 w 2218135"/>
                    <a:gd name="connsiteY30" fmla="*/ 2091891 h 3932403"/>
                    <a:gd name="connsiteX31" fmla="*/ 639665 w 2218135"/>
                    <a:gd name="connsiteY31" fmla="*/ 2068699 h 3932403"/>
                    <a:gd name="connsiteX32" fmla="*/ 707356 w 2218135"/>
                    <a:gd name="connsiteY32" fmla="*/ 2097512 h 3932403"/>
                    <a:gd name="connsiteX33" fmla="*/ 774812 w 2218135"/>
                    <a:gd name="connsiteY33" fmla="*/ 2275520 h 3932403"/>
                    <a:gd name="connsiteX34" fmla="*/ 801044 w 2218135"/>
                    <a:gd name="connsiteY34" fmla="*/ 2011319 h 3932403"/>
                    <a:gd name="connsiteX35" fmla="*/ 920966 w 2218135"/>
                    <a:gd name="connsiteY35" fmla="*/ 2031930 h 3932403"/>
                    <a:gd name="connsiteX36" fmla="*/ 975305 w 2218135"/>
                    <a:gd name="connsiteY36" fmla="*/ 1971969 h 3932403"/>
                    <a:gd name="connsiteX37" fmla="*/ 1053405 w 2218135"/>
                    <a:gd name="connsiteY37" fmla="*/ 1947011 h 3932403"/>
                    <a:gd name="connsiteX38" fmla="*/ 1162682 w 2218135"/>
                    <a:gd name="connsiteY38" fmla="*/ 1795834 h 3932403"/>
                    <a:gd name="connsiteX39" fmla="*/ 1189000 w 2218135"/>
                    <a:gd name="connsiteY39" fmla="*/ 1880952 h 3932403"/>
                    <a:gd name="connsiteX40" fmla="*/ 771826 w 2218135"/>
                    <a:gd name="connsiteY40" fmla="*/ 2489869 h 3932403"/>
                    <a:gd name="connsiteX41" fmla="*/ 656764 w 2218135"/>
                    <a:gd name="connsiteY41" fmla="*/ 2764573 h 3932403"/>
                    <a:gd name="connsiteX42" fmla="*/ 632711 w 2218135"/>
                    <a:gd name="connsiteY42" fmla="*/ 3066543 h 3932403"/>
                    <a:gd name="connsiteX43" fmla="*/ 333479 w 2218135"/>
                    <a:gd name="connsiteY43" fmla="*/ 3456942 h 3932403"/>
                    <a:gd name="connsiteX44" fmla="*/ 326981 w 2218135"/>
                    <a:gd name="connsiteY44" fmla="*/ 3742682 h 3932403"/>
                    <a:gd name="connsiteX45" fmla="*/ 297000 w 2218135"/>
                    <a:gd name="connsiteY45" fmla="*/ 3922565 h 3932403"/>
                    <a:gd name="connsiteX46" fmla="*/ 353213 w 2218135"/>
                    <a:gd name="connsiteY46" fmla="*/ 3903827 h 3932403"/>
                    <a:gd name="connsiteX47" fmla="*/ 390482 w 2218135"/>
                    <a:gd name="connsiteY47" fmla="*/ 3895062 h 3932403"/>
                    <a:gd name="connsiteX48" fmla="*/ 433785 w 2218135"/>
                    <a:gd name="connsiteY48" fmla="*/ 3823255 h 3932403"/>
                    <a:gd name="connsiteX49" fmla="*/ 499367 w 2218135"/>
                    <a:gd name="connsiteY49" fmla="*/ 3767042 h 3932403"/>
                    <a:gd name="connsiteX50" fmla="*/ 510610 w 2218135"/>
                    <a:gd name="connsiteY50" fmla="*/ 3703333 h 3932403"/>
                    <a:gd name="connsiteX51" fmla="*/ 551833 w 2218135"/>
                    <a:gd name="connsiteY51" fmla="*/ 3632130 h 3932403"/>
                    <a:gd name="connsiteX52" fmla="*/ 533095 w 2218135"/>
                    <a:gd name="connsiteY52" fmla="*/ 3545937 h 3932403"/>
                    <a:gd name="connsiteX53" fmla="*/ 596803 w 2218135"/>
                    <a:gd name="connsiteY53" fmla="*/ 3512209 h 3932403"/>
                    <a:gd name="connsiteX54" fmla="*/ 611794 w 2218135"/>
                    <a:gd name="connsiteY54" fmla="*/ 3446627 h 3932403"/>
                    <a:gd name="connsiteX55" fmla="*/ 694240 w 2218135"/>
                    <a:gd name="connsiteY55" fmla="*/ 3435384 h 3932403"/>
                    <a:gd name="connsiteX56" fmla="*/ 737336 w 2218135"/>
                    <a:gd name="connsiteY56" fmla="*/ 3377297 h 3932403"/>
                    <a:gd name="connsiteX57" fmla="*/ 742958 w 2218135"/>
                    <a:gd name="connsiteY57" fmla="*/ 3317337 h 3932403"/>
                    <a:gd name="connsiteX58" fmla="*/ 827391 w 2218135"/>
                    <a:gd name="connsiteY58" fmla="*/ 3256206 h 3932403"/>
                    <a:gd name="connsiteX59" fmla="*/ 829151 w 2218135"/>
                    <a:gd name="connsiteY59" fmla="*/ 3169309 h 3932403"/>
                    <a:gd name="connsiteX60" fmla="*/ 911597 w 2218135"/>
                    <a:gd name="connsiteY60" fmla="*/ 3122465 h 3932403"/>
                    <a:gd name="connsiteX61" fmla="*/ 877869 w 2218135"/>
                    <a:gd name="connsiteY61" fmla="*/ 3062504 h 3932403"/>
                    <a:gd name="connsiteX62" fmla="*/ 917218 w 2218135"/>
                    <a:gd name="connsiteY62" fmla="*/ 3000669 h 3932403"/>
                    <a:gd name="connsiteX63" fmla="*/ 902228 w 2218135"/>
                    <a:gd name="connsiteY63" fmla="*/ 2916350 h 3932403"/>
                    <a:gd name="connsiteX64" fmla="*/ 941577 w 2218135"/>
                    <a:gd name="connsiteY64" fmla="*/ 2858263 h 3932403"/>
                    <a:gd name="connsiteX65" fmla="*/ 930335 w 2218135"/>
                    <a:gd name="connsiteY65" fmla="*/ 2805797 h 3932403"/>
                    <a:gd name="connsiteX66" fmla="*/ 971558 w 2218135"/>
                    <a:gd name="connsiteY66" fmla="*/ 2751458 h 3932403"/>
                    <a:gd name="connsiteX67" fmla="*/ 969684 w 2218135"/>
                    <a:gd name="connsiteY67" fmla="*/ 2689624 h 3932403"/>
                    <a:gd name="connsiteX68" fmla="*/ 1033392 w 2218135"/>
                    <a:gd name="connsiteY68" fmla="*/ 2652148 h 3932403"/>
                    <a:gd name="connsiteX69" fmla="*/ 1084696 w 2218135"/>
                    <a:gd name="connsiteY69" fmla="*/ 2565634 h 3932403"/>
                    <a:gd name="connsiteX70" fmla="*/ 1074615 w 2218135"/>
                    <a:gd name="connsiteY70" fmla="*/ 2504120 h 3932403"/>
                    <a:gd name="connsiteX71" fmla="*/ 1164556 w 2218135"/>
                    <a:gd name="connsiteY71" fmla="*/ 2423548 h 3932403"/>
                    <a:gd name="connsiteX72" fmla="*/ 1207653 w 2218135"/>
                    <a:gd name="connsiteY72" fmla="*/ 2346724 h 3932403"/>
                    <a:gd name="connsiteX73" fmla="*/ 1261992 w 2218135"/>
                    <a:gd name="connsiteY73" fmla="*/ 2301753 h 3932403"/>
                    <a:gd name="connsiteX74" fmla="*/ 1297594 w 2218135"/>
                    <a:gd name="connsiteY74" fmla="*/ 2206191 h 3932403"/>
                    <a:gd name="connsiteX75" fmla="*/ 1391282 w 2218135"/>
                    <a:gd name="connsiteY75" fmla="*/ 2163094 h 3932403"/>
                    <a:gd name="connsiteX76" fmla="*/ 1408146 w 2218135"/>
                    <a:gd name="connsiteY76" fmla="*/ 2075027 h 3932403"/>
                    <a:gd name="connsiteX77" fmla="*/ 1484529 w 2218135"/>
                    <a:gd name="connsiteY77" fmla="*/ 1960918 h 3932403"/>
                    <a:gd name="connsiteX78" fmla="*/ 1447495 w 2218135"/>
                    <a:gd name="connsiteY78" fmla="*/ 1857669 h 3932403"/>
                    <a:gd name="connsiteX79" fmla="*/ 1528067 w 2218135"/>
                    <a:gd name="connsiteY79" fmla="*/ 1778971 h 3932403"/>
                    <a:gd name="connsiteX80" fmla="*/ 1505582 w 2218135"/>
                    <a:gd name="connsiteY80" fmla="*/ 1647807 h 3932403"/>
                    <a:gd name="connsiteX81" fmla="*/ 1511801 w 2218135"/>
                    <a:gd name="connsiteY81" fmla="*/ 1520175 h 3932403"/>
                    <a:gd name="connsiteX82" fmla="*/ 1466233 w 2218135"/>
                    <a:gd name="connsiteY82" fmla="*/ 1415460 h 3932403"/>
                    <a:gd name="connsiteX83" fmla="*/ 1512343 w 2218135"/>
                    <a:gd name="connsiteY83" fmla="*/ 837910 h 3932403"/>
                    <a:gd name="connsiteX84" fmla="*/ 1602740 w 2218135"/>
                    <a:gd name="connsiteY84" fmla="*/ 1112578 h 3932403"/>
                    <a:gd name="connsiteX85" fmla="*/ 1564495 w 2218135"/>
                    <a:gd name="connsiteY85" fmla="*/ 1446351 h 3932403"/>
                    <a:gd name="connsiteX86" fmla="*/ 1870454 w 2218135"/>
                    <a:gd name="connsiteY86" fmla="*/ 1745356 h 3932403"/>
                    <a:gd name="connsiteX87" fmla="*/ 1978235 w 2218135"/>
                    <a:gd name="connsiteY87" fmla="*/ 2134759 h 3932403"/>
                    <a:gd name="connsiteX88" fmla="*/ 1814826 w 2218135"/>
                    <a:gd name="connsiteY88" fmla="*/ 2461578 h 3932403"/>
                    <a:gd name="connsiteX89" fmla="*/ 2037341 w 2218135"/>
                    <a:gd name="connsiteY89" fmla="*/ 2600651 h 3932403"/>
                    <a:gd name="connsiteX90" fmla="*/ 2218135 w 2218135"/>
                    <a:gd name="connsiteY90" fmla="*/ 1752310 h 3932403"/>
                    <a:gd name="connsiteX91" fmla="*/ 1787011 w 2218135"/>
                    <a:gd name="connsiteY91" fmla="*/ 1185590 h 3932403"/>
                    <a:gd name="connsiteX92" fmla="*/ 1797441 w 2218135"/>
                    <a:gd name="connsiteY92" fmla="*/ 413740 h 3932403"/>
                    <a:gd name="connsiteX93" fmla="*/ 1860024 w 2218135"/>
                    <a:gd name="connsiteY93" fmla="*/ 90397 h 3932403"/>
                    <a:gd name="connsiteX94" fmla="*/ 1209862 w 2218135"/>
                    <a:gd name="connsiteY94"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178953 w 2218135"/>
                    <a:gd name="connsiteY11" fmla="*/ 2783312 h 3932403"/>
                    <a:gd name="connsiteX12" fmla="*/ 248282 w 2218135"/>
                    <a:gd name="connsiteY12" fmla="*/ 2762701 h 3932403"/>
                    <a:gd name="connsiteX13" fmla="*/ 246408 w 2218135"/>
                    <a:gd name="connsiteY13" fmla="*/ 2706488 h 3932403"/>
                    <a:gd name="connsiteX14" fmla="*/ 282010 w 2218135"/>
                    <a:gd name="connsiteY14" fmla="*/ 2684002 h 3932403"/>
                    <a:gd name="connsiteX15" fmla="*/ 287631 w 2218135"/>
                    <a:gd name="connsiteY15" fmla="*/ 2650274 h 3932403"/>
                    <a:gd name="connsiteX16" fmla="*/ 341971 w 2218135"/>
                    <a:gd name="connsiteY16" fmla="*/ 2579071 h 3932403"/>
                    <a:gd name="connsiteX17" fmla="*/ 388815 w 2218135"/>
                    <a:gd name="connsiteY17" fmla="*/ 2594061 h 3932403"/>
                    <a:gd name="connsiteX18" fmla="*/ 416921 w 2218135"/>
                    <a:gd name="connsiteY18" fmla="*/ 2580945 h 3932403"/>
                    <a:gd name="connsiteX19" fmla="*/ 446902 w 2218135"/>
                    <a:gd name="connsiteY19" fmla="*/ 2588440 h 3932403"/>
                    <a:gd name="connsiteX20" fmla="*/ 486251 w 2218135"/>
                    <a:gd name="connsiteY20" fmla="*/ 2515363 h 3932403"/>
                    <a:gd name="connsiteX21" fmla="*/ 538717 w 2218135"/>
                    <a:gd name="connsiteY21" fmla="*/ 2545343 h 3932403"/>
                    <a:gd name="connsiteX22" fmla="*/ 553707 w 2218135"/>
                    <a:gd name="connsiteY22" fmla="*/ 2507868 h 3932403"/>
                    <a:gd name="connsiteX23" fmla="*/ 611794 w 2218135"/>
                    <a:gd name="connsiteY23" fmla="*/ 2485383 h 3932403"/>
                    <a:gd name="connsiteX24" fmla="*/ 602425 w 2218135"/>
                    <a:gd name="connsiteY24" fmla="*/ 2434791 h 3932403"/>
                    <a:gd name="connsiteX25" fmla="*/ 674433 w 2218135"/>
                    <a:gd name="connsiteY25" fmla="*/ 2405949 h 3932403"/>
                    <a:gd name="connsiteX26" fmla="*/ 684871 w 2218135"/>
                    <a:gd name="connsiteY26" fmla="*/ 2348597 h 3932403"/>
                    <a:gd name="connsiteX27" fmla="*/ 649269 w 2218135"/>
                    <a:gd name="connsiteY27" fmla="*/ 2311122 h 3932403"/>
                    <a:gd name="connsiteX28" fmla="*/ 675502 w 2218135"/>
                    <a:gd name="connsiteY28" fmla="*/ 2236171 h 3932403"/>
                    <a:gd name="connsiteX29" fmla="*/ 639900 w 2218135"/>
                    <a:gd name="connsiteY29" fmla="*/ 2206191 h 3932403"/>
                    <a:gd name="connsiteX30" fmla="*/ 660512 w 2218135"/>
                    <a:gd name="connsiteY30" fmla="*/ 2140609 h 3932403"/>
                    <a:gd name="connsiteX31" fmla="*/ 626784 w 2218135"/>
                    <a:gd name="connsiteY31" fmla="*/ 2091891 h 3932403"/>
                    <a:gd name="connsiteX32" fmla="*/ 639665 w 2218135"/>
                    <a:gd name="connsiteY32" fmla="*/ 2068699 h 3932403"/>
                    <a:gd name="connsiteX33" fmla="*/ 707356 w 2218135"/>
                    <a:gd name="connsiteY33" fmla="*/ 2097512 h 3932403"/>
                    <a:gd name="connsiteX34" fmla="*/ 774812 w 2218135"/>
                    <a:gd name="connsiteY34" fmla="*/ 2275520 h 3932403"/>
                    <a:gd name="connsiteX35" fmla="*/ 801044 w 2218135"/>
                    <a:gd name="connsiteY35" fmla="*/ 2011319 h 3932403"/>
                    <a:gd name="connsiteX36" fmla="*/ 920966 w 2218135"/>
                    <a:gd name="connsiteY36" fmla="*/ 2031930 h 3932403"/>
                    <a:gd name="connsiteX37" fmla="*/ 975305 w 2218135"/>
                    <a:gd name="connsiteY37" fmla="*/ 1971969 h 3932403"/>
                    <a:gd name="connsiteX38" fmla="*/ 1053405 w 2218135"/>
                    <a:gd name="connsiteY38" fmla="*/ 1947011 h 3932403"/>
                    <a:gd name="connsiteX39" fmla="*/ 1162682 w 2218135"/>
                    <a:gd name="connsiteY39" fmla="*/ 1795834 h 3932403"/>
                    <a:gd name="connsiteX40" fmla="*/ 1189000 w 2218135"/>
                    <a:gd name="connsiteY40" fmla="*/ 1880952 h 3932403"/>
                    <a:gd name="connsiteX41" fmla="*/ 771826 w 2218135"/>
                    <a:gd name="connsiteY41" fmla="*/ 2489869 h 3932403"/>
                    <a:gd name="connsiteX42" fmla="*/ 656764 w 2218135"/>
                    <a:gd name="connsiteY42" fmla="*/ 2764573 h 3932403"/>
                    <a:gd name="connsiteX43" fmla="*/ 632711 w 2218135"/>
                    <a:gd name="connsiteY43" fmla="*/ 3066543 h 3932403"/>
                    <a:gd name="connsiteX44" fmla="*/ 333479 w 2218135"/>
                    <a:gd name="connsiteY44" fmla="*/ 3456942 h 3932403"/>
                    <a:gd name="connsiteX45" fmla="*/ 326981 w 2218135"/>
                    <a:gd name="connsiteY45" fmla="*/ 3742682 h 3932403"/>
                    <a:gd name="connsiteX46" fmla="*/ 297000 w 2218135"/>
                    <a:gd name="connsiteY46" fmla="*/ 3922565 h 3932403"/>
                    <a:gd name="connsiteX47" fmla="*/ 353213 w 2218135"/>
                    <a:gd name="connsiteY47" fmla="*/ 3903827 h 3932403"/>
                    <a:gd name="connsiteX48" fmla="*/ 390482 w 2218135"/>
                    <a:gd name="connsiteY48" fmla="*/ 3895062 h 3932403"/>
                    <a:gd name="connsiteX49" fmla="*/ 433785 w 2218135"/>
                    <a:gd name="connsiteY49" fmla="*/ 3823255 h 3932403"/>
                    <a:gd name="connsiteX50" fmla="*/ 499367 w 2218135"/>
                    <a:gd name="connsiteY50" fmla="*/ 3767042 h 3932403"/>
                    <a:gd name="connsiteX51" fmla="*/ 510610 w 2218135"/>
                    <a:gd name="connsiteY51" fmla="*/ 3703333 h 3932403"/>
                    <a:gd name="connsiteX52" fmla="*/ 551833 w 2218135"/>
                    <a:gd name="connsiteY52" fmla="*/ 3632130 h 3932403"/>
                    <a:gd name="connsiteX53" fmla="*/ 533095 w 2218135"/>
                    <a:gd name="connsiteY53" fmla="*/ 3545937 h 3932403"/>
                    <a:gd name="connsiteX54" fmla="*/ 596803 w 2218135"/>
                    <a:gd name="connsiteY54" fmla="*/ 3512209 h 3932403"/>
                    <a:gd name="connsiteX55" fmla="*/ 611794 w 2218135"/>
                    <a:gd name="connsiteY55" fmla="*/ 3446627 h 3932403"/>
                    <a:gd name="connsiteX56" fmla="*/ 694240 w 2218135"/>
                    <a:gd name="connsiteY56" fmla="*/ 3435384 h 3932403"/>
                    <a:gd name="connsiteX57" fmla="*/ 737336 w 2218135"/>
                    <a:gd name="connsiteY57" fmla="*/ 3377297 h 3932403"/>
                    <a:gd name="connsiteX58" fmla="*/ 742958 w 2218135"/>
                    <a:gd name="connsiteY58" fmla="*/ 3317337 h 3932403"/>
                    <a:gd name="connsiteX59" fmla="*/ 827391 w 2218135"/>
                    <a:gd name="connsiteY59" fmla="*/ 3256206 h 3932403"/>
                    <a:gd name="connsiteX60" fmla="*/ 829151 w 2218135"/>
                    <a:gd name="connsiteY60" fmla="*/ 3169309 h 3932403"/>
                    <a:gd name="connsiteX61" fmla="*/ 911597 w 2218135"/>
                    <a:gd name="connsiteY61" fmla="*/ 3122465 h 3932403"/>
                    <a:gd name="connsiteX62" fmla="*/ 877869 w 2218135"/>
                    <a:gd name="connsiteY62" fmla="*/ 3062504 h 3932403"/>
                    <a:gd name="connsiteX63" fmla="*/ 917218 w 2218135"/>
                    <a:gd name="connsiteY63" fmla="*/ 3000669 h 3932403"/>
                    <a:gd name="connsiteX64" fmla="*/ 902228 w 2218135"/>
                    <a:gd name="connsiteY64" fmla="*/ 2916350 h 3932403"/>
                    <a:gd name="connsiteX65" fmla="*/ 941577 w 2218135"/>
                    <a:gd name="connsiteY65" fmla="*/ 2858263 h 3932403"/>
                    <a:gd name="connsiteX66" fmla="*/ 930335 w 2218135"/>
                    <a:gd name="connsiteY66" fmla="*/ 2805797 h 3932403"/>
                    <a:gd name="connsiteX67" fmla="*/ 971558 w 2218135"/>
                    <a:gd name="connsiteY67" fmla="*/ 2751458 h 3932403"/>
                    <a:gd name="connsiteX68" fmla="*/ 969684 w 2218135"/>
                    <a:gd name="connsiteY68" fmla="*/ 2689624 h 3932403"/>
                    <a:gd name="connsiteX69" fmla="*/ 1033392 w 2218135"/>
                    <a:gd name="connsiteY69" fmla="*/ 2652148 h 3932403"/>
                    <a:gd name="connsiteX70" fmla="*/ 1084696 w 2218135"/>
                    <a:gd name="connsiteY70" fmla="*/ 2565634 h 3932403"/>
                    <a:gd name="connsiteX71" fmla="*/ 1074615 w 2218135"/>
                    <a:gd name="connsiteY71" fmla="*/ 2504120 h 3932403"/>
                    <a:gd name="connsiteX72" fmla="*/ 1164556 w 2218135"/>
                    <a:gd name="connsiteY72" fmla="*/ 2423548 h 3932403"/>
                    <a:gd name="connsiteX73" fmla="*/ 1207653 w 2218135"/>
                    <a:gd name="connsiteY73" fmla="*/ 2346724 h 3932403"/>
                    <a:gd name="connsiteX74" fmla="*/ 1261992 w 2218135"/>
                    <a:gd name="connsiteY74" fmla="*/ 2301753 h 3932403"/>
                    <a:gd name="connsiteX75" fmla="*/ 1297594 w 2218135"/>
                    <a:gd name="connsiteY75" fmla="*/ 2206191 h 3932403"/>
                    <a:gd name="connsiteX76" fmla="*/ 1391282 w 2218135"/>
                    <a:gd name="connsiteY76" fmla="*/ 2163094 h 3932403"/>
                    <a:gd name="connsiteX77" fmla="*/ 1408146 w 2218135"/>
                    <a:gd name="connsiteY77" fmla="*/ 2075027 h 3932403"/>
                    <a:gd name="connsiteX78" fmla="*/ 1484529 w 2218135"/>
                    <a:gd name="connsiteY78" fmla="*/ 1960918 h 3932403"/>
                    <a:gd name="connsiteX79" fmla="*/ 1447495 w 2218135"/>
                    <a:gd name="connsiteY79" fmla="*/ 1857669 h 3932403"/>
                    <a:gd name="connsiteX80" fmla="*/ 1528067 w 2218135"/>
                    <a:gd name="connsiteY80" fmla="*/ 1778971 h 3932403"/>
                    <a:gd name="connsiteX81" fmla="*/ 1505582 w 2218135"/>
                    <a:gd name="connsiteY81" fmla="*/ 1647807 h 3932403"/>
                    <a:gd name="connsiteX82" fmla="*/ 1511801 w 2218135"/>
                    <a:gd name="connsiteY82" fmla="*/ 1520175 h 3932403"/>
                    <a:gd name="connsiteX83" fmla="*/ 1466233 w 2218135"/>
                    <a:gd name="connsiteY83" fmla="*/ 1415460 h 3932403"/>
                    <a:gd name="connsiteX84" fmla="*/ 1512343 w 2218135"/>
                    <a:gd name="connsiteY84" fmla="*/ 837910 h 3932403"/>
                    <a:gd name="connsiteX85" fmla="*/ 1602740 w 2218135"/>
                    <a:gd name="connsiteY85" fmla="*/ 1112578 h 3932403"/>
                    <a:gd name="connsiteX86" fmla="*/ 1564495 w 2218135"/>
                    <a:gd name="connsiteY86" fmla="*/ 1446351 h 3932403"/>
                    <a:gd name="connsiteX87" fmla="*/ 1870454 w 2218135"/>
                    <a:gd name="connsiteY87" fmla="*/ 1745356 h 3932403"/>
                    <a:gd name="connsiteX88" fmla="*/ 1978235 w 2218135"/>
                    <a:gd name="connsiteY88" fmla="*/ 2134759 h 3932403"/>
                    <a:gd name="connsiteX89" fmla="*/ 1814826 w 2218135"/>
                    <a:gd name="connsiteY89" fmla="*/ 2461578 h 3932403"/>
                    <a:gd name="connsiteX90" fmla="*/ 2037341 w 2218135"/>
                    <a:gd name="connsiteY90" fmla="*/ 2600651 h 3932403"/>
                    <a:gd name="connsiteX91" fmla="*/ 2218135 w 2218135"/>
                    <a:gd name="connsiteY91" fmla="*/ 1752310 h 3932403"/>
                    <a:gd name="connsiteX92" fmla="*/ 1787011 w 2218135"/>
                    <a:gd name="connsiteY92" fmla="*/ 1185590 h 3932403"/>
                    <a:gd name="connsiteX93" fmla="*/ 1797441 w 2218135"/>
                    <a:gd name="connsiteY93" fmla="*/ 413740 h 3932403"/>
                    <a:gd name="connsiteX94" fmla="*/ 1860024 w 2218135"/>
                    <a:gd name="connsiteY94" fmla="*/ 90397 h 3932403"/>
                    <a:gd name="connsiteX95" fmla="*/ 1209862 w 2218135"/>
                    <a:gd name="connsiteY95"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178953 w 2218135"/>
                    <a:gd name="connsiteY11" fmla="*/ 2783312 h 3932403"/>
                    <a:gd name="connsiteX12" fmla="*/ 248282 w 2218135"/>
                    <a:gd name="connsiteY12" fmla="*/ 2762701 h 3932403"/>
                    <a:gd name="connsiteX13" fmla="*/ 246408 w 2218135"/>
                    <a:gd name="connsiteY13" fmla="*/ 2706488 h 3932403"/>
                    <a:gd name="connsiteX14" fmla="*/ 282010 w 2218135"/>
                    <a:gd name="connsiteY14" fmla="*/ 2684002 h 3932403"/>
                    <a:gd name="connsiteX15" fmla="*/ 287631 w 2218135"/>
                    <a:gd name="connsiteY15" fmla="*/ 2650274 h 3932403"/>
                    <a:gd name="connsiteX16" fmla="*/ 341971 w 2218135"/>
                    <a:gd name="connsiteY16" fmla="*/ 2579071 h 3932403"/>
                    <a:gd name="connsiteX17" fmla="*/ 388815 w 2218135"/>
                    <a:gd name="connsiteY17" fmla="*/ 2594061 h 3932403"/>
                    <a:gd name="connsiteX18" fmla="*/ 416921 w 2218135"/>
                    <a:gd name="connsiteY18" fmla="*/ 2580945 h 3932403"/>
                    <a:gd name="connsiteX19" fmla="*/ 446902 w 2218135"/>
                    <a:gd name="connsiteY19" fmla="*/ 2588440 h 3932403"/>
                    <a:gd name="connsiteX20" fmla="*/ 486251 w 2218135"/>
                    <a:gd name="connsiteY20" fmla="*/ 2515363 h 3932403"/>
                    <a:gd name="connsiteX21" fmla="*/ 538717 w 2218135"/>
                    <a:gd name="connsiteY21" fmla="*/ 2545343 h 3932403"/>
                    <a:gd name="connsiteX22" fmla="*/ 553707 w 2218135"/>
                    <a:gd name="connsiteY22" fmla="*/ 2507868 h 3932403"/>
                    <a:gd name="connsiteX23" fmla="*/ 611794 w 2218135"/>
                    <a:gd name="connsiteY23" fmla="*/ 2485383 h 3932403"/>
                    <a:gd name="connsiteX24" fmla="*/ 602425 w 2218135"/>
                    <a:gd name="connsiteY24" fmla="*/ 2434791 h 3932403"/>
                    <a:gd name="connsiteX25" fmla="*/ 674433 w 2218135"/>
                    <a:gd name="connsiteY25" fmla="*/ 2405949 h 3932403"/>
                    <a:gd name="connsiteX26" fmla="*/ 684871 w 2218135"/>
                    <a:gd name="connsiteY26" fmla="*/ 2348597 h 3932403"/>
                    <a:gd name="connsiteX27" fmla="*/ 649269 w 2218135"/>
                    <a:gd name="connsiteY27" fmla="*/ 2311122 h 3932403"/>
                    <a:gd name="connsiteX28" fmla="*/ 675502 w 2218135"/>
                    <a:gd name="connsiteY28" fmla="*/ 2236171 h 3932403"/>
                    <a:gd name="connsiteX29" fmla="*/ 639900 w 2218135"/>
                    <a:gd name="connsiteY29" fmla="*/ 2206191 h 3932403"/>
                    <a:gd name="connsiteX30" fmla="*/ 660512 w 2218135"/>
                    <a:gd name="connsiteY30" fmla="*/ 2140609 h 3932403"/>
                    <a:gd name="connsiteX31" fmla="*/ 626784 w 2218135"/>
                    <a:gd name="connsiteY31" fmla="*/ 2091891 h 3932403"/>
                    <a:gd name="connsiteX32" fmla="*/ 639665 w 2218135"/>
                    <a:gd name="connsiteY32" fmla="*/ 2068699 h 3932403"/>
                    <a:gd name="connsiteX33" fmla="*/ 707356 w 2218135"/>
                    <a:gd name="connsiteY33" fmla="*/ 2097512 h 3932403"/>
                    <a:gd name="connsiteX34" fmla="*/ 774812 w 2218135"/>
                    <a:gd name="connsiteY34" fmla="*/ 2275520 h 3932403"/>
                    <a:gd name="connsiteX35" fmla="*/ 801044 w 2218135"/>
                    <a:gd name="connsiteY35" fmla="*/ 2011319 h 3932403"/>
                    <a:gd name="connsiteX36" fmla="*/ 920966 w 2218135"/>
                    <a:gd name="connsiteY36" fmla="*/ 2031930 h 3932403"/>
                    <a:gd name="connsiteX37" fmla="*/ 975305 w 2218135"/>
                    <a:gd name="connsiteY37" fmla="*/ 1971969 h 3932403"/>
                    <a:gd name="connsiteX38" fmla="*/ 1053405 w 2218135"/>
                    <a:gd name="connsiteY38" fmla="*/ 1947011 h 3932403"/>
                    <a:gd name="connsiteX39" fmla="*/ 1162682 w 2218135"/>
                    <a:gd name="connsiteY39" fmla="*/ 1795834 h 3932403"/>
                    <a:gd name="connsiteX40" fmla="*/ 1189000 w 2218135"/>
                    <a:gd name="connsiteY40" fmla="*/ 1880952 h 3932403"/>
                    <a:gd name="connsiteX41" fmla="*/ 771826 w 2218135"/>
                    <a:gd name="connsiteY41" fmla="*/ 2489869 h 3932403"/>
                    <a:gd name="connsiteX42" fmla="*/ 656764 w 2218135"/>
                    <a:gd name="connsiteY42" fmla="*/ 2764573 h 3932403"/>
                    <a:gd name="connsiteX43" fmla="*/ 632711 w 2218135"/>
                    <a:gd name="connsiteY43" fmla="*/ 3066543 h 3932403"/>
                    <a:gd name="connsiteX44" fmla="*/ 333479 w 2218135"/>
                    <a:gd name="connsiteY44" fmla="*/ 3456942 h 3932403"/>
                    <a:gd name="connsiteX45" fmla="*/ 326981 w 2218135"/>
                    <a:gd name="connsiteY45" fmla="*/ 3742682 h 3932403"/>
                    <a:gd name="connsiteX46" fmla="*/ 297000 w 2218135"/>
                    <a:gd name="connsiteY46" fmla="*/ 3922565 h 3932403"/>
                    <a:gd name="connsiteX47" fmla="*/ 353213 w 2218135"/>
                    <a:gd name="connsiteY47" fmla="*/ 3903827 h 3932403"/>
                    <a:gd name="connsiteX48" fmla="*/ 390482 w 2218135"/>
                    <a:gd name="connsiteY48" fmla="*/ 3895062 h 3932403"/>
                    <a:gd name="connsiteX49" fmla="*/ 433785 w 2218135"/>
                    <a:gd name="connsiteY49" fmla="*/ 3823255 h 3932403"/>
                    <a:gd name="connsiteX50" fmla="*/ 499367 w 2218135"/>
                    <a:gd name="connsiteY50" fmla="*/ 3767042 h 3932403"/>
                    <a:gd name="connsiteX51" fmla="*/ 510610 w 2218135"/>
                    <a:gd name="connsiteY51" fmla="*/ 3703333 h 3932403"/>
                    <a:gd name="connsiteX52" fmla="*/ 551833 w 2218135"/>
                    <a:gd name="connsiteY52" fmla="*/ 3632130 h 3932403"/>
                    <a:gd name="connsiteX53" fmla="*/ 533095 w 2218135"/>
                    <a:gd name="connsiteY53" fmla="*/ 3545937 h 3932403"/>
                    <a:gd name="connsiteX54" fmla="*/ 596803 w 2218135"/>
                    <a:gd name="connsiteY54" fmla="*/ 3512209 h 3932403"/>
                    <a:gd name="connsiteX55" fmla="*/ 611794 w 2218135"/>
                    <a:gd name="connsiteY55" fmla="*/ 3446627 h 3932403"/>
                    <a:gd name="connsiteX56" fmla="*/ 694240 w 2218135"/>
                    <a:gd name="connsiteY56" fmla="*/ 3435384 h 3932403"/>
                    <a:gd name="connsiteX57" fmla="*/ 737336 w 2218135"/>
                    <a:gd name="connsiteY57" fmla="*/ 3377297 h 3932403"/>
                    <a:gd name="connsiteX58" fmla="*/ 742958 w 2218135"/>
                    <a:gd name="connsiteY58" fmla="*/ 3317337 h 3932403"/>
                    <a:gd name="connsiteX59" fmla="*/ 827391 w 2218135"/>
                    <a:gd name="connsiteY59" fmla="*/ 3256206 h 3932403"/>
                    <a:gd name="connsiteX60" fmla="*/ 829151 w 2218135"/>
                    <a:gd name="connsiteY60" fmla="*/ 3169309 h 3932403"/>
                    <a:gd name="connsiteX61" fmla="*/ 911597 w 2218135"/>
                    <a:gd name="connsiteY61" fmla="*/ 3122465 h 3932403"/>
                    <a:gd name="connsiteX62" fmla="*/ 877869 w 2218135"/>
                    <a:gd name="connsiteY62" fmla="*/ 3062504 h 3932403"/>
                    <a:gd name="connsiteX63" fmla="*/ 917218 w 2218135"/>
                    <a:gd name="connsiteY63" fmla="*/ 3000669 h 3932403"/>
                    <a:gd name="connsiteX64" fmla="*/ 902228 w 2218135"/>
                    <a:gd name="connsiteY64" fmla="*/ 2916350 h 3932403"/>
                    <a:gd name="connsiteX65" fmla="*/ 941577 w 2218135"/>
                    <a:gd name="connsiteY65" fmla="*/ 2858263 h 3932403"/>
                    <a:gd name="connsiteX66" fmla="*/ 930335 w 2218135"/>
                    <a:gd name="connsiteY66" fmla="*/ 2805797 h 3932403"/>
                    <a:gd name="connsiteX67" fmla="*/ 971558 w 2218135"/>
                    <a:gd name="connsiteY67" fmla="*/ 2751458 h 3932403"/>
                    <a:gd name="connsiteX68" fmla="*/ 969684 w 2218135"/>
                    <a:gd name="connsiteY68" fmla="*/ 2689624 h 3932403"/>
                    <a:gd name="connsiteX69" fmla="*/ 1033392 w 2218135"/>
                    <a:gd name="connsiteY69" fmla="*/ 2652148 h 3932403"/>
                    <a:gd name="connsiteX70" fmla="*/ 1084696 w 2218135"/>
                    <a:gd name="connsiteY70" fmla="*/ 2565634 h 3932403"/>
                    <a:gd name="connsiteX71" fmla="*/ 1074615 w 2218135"/>
                    <a:gd name="connsiteY71" fmla="*/ 2504120 h 3932403"/>
                    <a:gd name="connsiteX72" fmla="*/ 1164556 w 2218135"/>
                    <a:gd name="connsiteY72" fmla="*/ 2423548 h 3932403"/>
                    <a:gd name="connsiteX73" fmla="*/ 1207653 w 2218135"/>
                    <a:gd name="connsiteY73" fmla="*/ 2346724 h 3932403"/>
                    <a:gd name="connsiteX74" fmla="*/ 1261992 w 2218135"/>
                    <a:gd name="connsiteY74" fmla="*/ 2301753 h 3932403"/>
                    <a:gd name="connsiteX75" fmla="*/ 1297594 w 2218135"/>
                    <a:gd name="connsiteY75" fmla="*/ 2206191 h 3932403"/>
                    <a:gd name="connsiteX76" fmla="*/ 1391282 w 2218135"/>
                    <a:gd name="connsiteY76" fmla="*/ 2163094 h 3932403"/>
                    <a:gd name="connsiteX77" fmla="*/ 1408146 w 2218135"/>
                    <a:gd name="connsiteY77" fmla="*/ 2075027 h 3932403"/>
                    <a:gd name="connsiteX78" fmla="*/ 1484529 w 2218135"/>
                    <a:gd name="connsiteY78" fmla="*/ 1960918 h 3932403"/>
                    <a:gd name="connsiteX79" fmla="*/ 1447495 w 2218135"/>
                    <a:gd name="connsiteY79" fmla="*/ 1857669 h 3932403"/>
                    <a:gd name="connsiteX80" fmla="*/ 1528067 w 2218135"/>
                    <a:gd name="connsiteY80" fmla="*/ 1778971 h 3932403"/>
                    <a:gd name="connsiteX81" fmla="*/ 1505582 w 2218135"/>
                    <a:gd name="connsiteY81" fmla="*/ 1647807 h 3932403"/>
                    <a:gd name="connsiteX82" fmla="*/ 1511801 w 2218135"/>
                    <a:gd name="connsiteY82" fmla="*/ 1520175 h 3932403"/>
                    <a:gd name="connsiteX83" fmla="*/ 1466233 w 2218135"/>
                    <a:gd name="connsiteY83" fmla="*/ 1415460 h 3932403"/>
                    <a:gd name="connsiteX84" fmla="*/ 1512343 w 2218135"/>
                    <a:gd name="connsiteY84" fmla="*/ 837910 h 3932403"/>
                    <a:gd name="connsiteX85" fmla="*/ 1602740 w 2218135"/>
                    <a:gd name="connsiteY85" fmla="*/ 1112578 h 3932403"/>
                    <a:gd name="connsiteX86" fmla="*/ 1564495 w 2218135"/>
                    <a:gd name="connsiteY86" fmla="*/ 1446351 h 3932403"/>
                    <a:gd name="connsiteX87" fmla="*/ 1870454 w 2218135"/>
                    <a:gd name="connsiteY87" fmla="*/ 1745356 h 3932403"/>
                    <a:gd name="connsiteX88" fmla="*/ 1978235 w 2218135"/>
                    <a:gd name="connsiteY88" fmla="*/ 2134759 h 3932403"/>
                    <a:gd name="connsiteX89" fmla="*/ 1814826 w 2218135"/>
                    <a:gd name="connsiteY89" fmla="*/ 2461578 h 3932403"/>
                    <a:gd name="connsiteX90" fmla="*/ 2037341 w 2218135"/>
                    <a:gd name="connsiteY90" fmla="*/ 2600651 h 3932403"/>
                    <a:gd name="connsiteX91" fmla="*/ 2218135 w 2218135"/>
                    <a:gd name="connsiteY91" fmla="*/ 1752310 h 3932403"/>
                    <a:gd name="connsiteX92" fmla="*/ 1787011 w 2218135"/>
                    <a:gd name="connsiteY92" fmla="*/ 1185590 h 3932403"/>
                    <a:gd name="connsiteX93" fmla="*/ 1797441 w 2218135"/>
                    <a:gd name="connsiteY93" fmla="*/ 413740 h 3932403"/>
                    <a:gd name="connsiteX94" fmla="*/ 1860024 w 2218135"/>
                    <a:gd name="connsiteY94" fmla="*/ 90397 h 3932403"/>
                    <a:gd name="connsiteX95" fmla="*/ 1209862 w 2218135"/>
                    <a:gd name="connsiteY95"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178953 w 2218135"/>
                    <a:gd name="connsiteY11" fmla="*/ 2783312 h 3932403"/>
                    <a:gd name="connsiteX12" fmla="*/ 248282 w 2218135"/>
                    <a:gd name="connsiteY12" fmla="*/ 2762701 h 3932403"/>
                    <a:gd name="connsiteX13" fmla="*/ 246408 w 2218135"/>
                    <a:gd name="connsiteY13" fmla="*/ 2706488 h 3932403"/>
                    <a:gd name="connsiteX14" fmla="*/ 282010 w 2218135"/>
                    <a:gd name="connsiteY14" fmla="*/ 2684002 h 3932403"/>
                    <a:gd name="connsiteX15" fmla="*/ 287631 w 2218135"/>
                    <a:gd name="connsiteY15" fmla="*/ 2650274 h 3932403"/>
                    <a:gd name="connsiteX16" fmla="*/ 341971 w 2218135"/>
                    <a:gd name="connsiteY16" fmla="*/ 2579071 h 3932403"/>
                    <a:gd name="connsiteX17" fmla="*/ 388815 w 2218135"/>
                    <a:gd name="connsiteY17" fmla="*/ 2594061 h 3932403"/>
                    <a:gd name="connsiteX18" fmla="*/ 416921 w 2218135"/>
                    <a:gd name="connsiteY18" fmla="*/ 2580945 h 3932403"/>
                    <a:gd name="connsiteX19" fmla="*/ 446902 w 2218135"/>
                    <a:gd name="connsiteY19" fmla="*/ 2588440 h 3932403"/>
                    <a:gd name="connsiteX20" fmla="*/ 486251 w 2218135"/>
                    <a:gd name="connsiteY20" fmla="*/ 2515363 h 3932403"/>
                    <a:gd name="connsiteX21" fmla="*/ 538717 w 2218135"/>
                    <a:gd name="connsiteY21" fmla="*/ 2545343 h 3932403"/>
                    <a:gd name="connsiteX22" fmla="*/ 553707 w 2218135"/>
                    <a:gd name="connsiteY22" fmla="*/ 2507868 h 3932403"/>
                    <a:gd name="connsiteX23" fmla="*/ 611794 w 2218135"/>
                    <a:gd name="connsiteY23" fmla="*/ 2485383 h 3932403"/>
                    <a:gd name="connsiteX24" fmla="*/ 602425 w 2218135"/>
                    <a:gd name="connsiteY24" fmla="*/ 2434791 h 3932403"/>
                    <a:gd name="connsiteX25" fmla="*/ 674433 w 2218135"/>
                    <a:gd name="connsiteY25" fmla="*/ 2405949 h 3932403"/>
                    <a:gd name="connsiteX26" fmla="*/ 684871 w 2218135"/>
                    <a:gd name="connsiteY26" fmla="*/ 2348597 h 3932403"/>
                    <a:gd name="connsiteX27" fmla="*/ 649269 w 2218135"/>
                    <a:gd name="connsiteY27" fmla="*/ 2311122 h 3932403"/>
                    <a:gd name="connsiteX28" fmla="*/ 675502 w 2218135"/>
                    <a:gd name="connsiteY28" fmla="*/ 2236171 h 3932403"/>
                    <a:gd name="connsiteX29" fmla="*/ 639900 w 2218135"/>
                    <a:gd name="connsiteY29" fmla="*/ 2206191 h 3932403"/>
                    <a:gd name="connsiteX30" fmla="*/ 660512 w 2218135"/>
                    <a:gd name="connsiteY30" fmla="*/ 2140609 h 3932403"/>
                    <a:gd name="connsiteX31" fmla="*/ 626784 w 2218135"/>
                    <a:gd name="connsiteY31" fmla="*/ 2091891 h 3932403"/>
                    <a:gd name="connsiteX32" fmla="*/ 639665 w 2218135"/>
                    <a:gd name="connsiteY32" fmla="*/ 2068699 h 3932403"/>
                    <a:gd name="connsiteX33" fmla="*/ 707356 w 2218135"/>
                    <a:gd name="connsiteY33" fmla="*/ 2097512 h 3932403"/>
                    <a:gd name="connsiteX34" fmla="*/ 774812 w 2218135"/>
                    <a:gd name="connsiteY34" fmla="*/ 2275520 h 3932403"/>
                    <a:gd name="connsiteX35" fmla="*/ 801044 w 2218135"/>
                    <a:gd name="connsiteY35" fmla="*/ 2011319 h 3932403"/>
                    <a:gd name="connsiteX36" fmla="*/ 920966 w 2218135"/>
                    <a:gd name="connsiteY36" fmla="*/ 2031930 h 3932403"/>
                    <a:gd name="connsiteX37" fmla="*/ 975305 w 2218135"/>
                    <a:gd name="connsiteY37" fmla="*/ 1971969 h 3932403"/>
                    <a:gd name="connsiteX38" fmla="*/ 1053405 w 2218135"/>
                    <a:gd name="connsiteY38" fmla="*/ 1947011 h 3932403"/>
                    <a:gd name="connsiteX39" fmla="*/ 1162682 w 2218135"/>
                    <a:gd name="connsiteY39" fmla="*/ 1795834 h 3932403"/>
                    <a:gd name="connsiteX40" fmla="*/ 1189000 w 2218135"/>
                    <a:gd name="connsiteY40" fmla="*/ 1880952 h 3932403"/>
                    <a:gd name="connsiteX41" fmla="*/ 771826 w 2218135"/>
                    <a:gd name="connsiteY41" fmla="*/ 2489869 h 3932403"/>
                    <a:gd name="connsiteX42" fmla="*/ 656764 w 2218135"/>
                    <a:gd name="connsiteY42" fmla="*/ 2764573 h 3932403"/>
                    <a:gd name="connsiteX43" fmla="*/ 632711 w 2218135"/>
                    <a:gd name="connsiteY43" fmla="*/ 3066543 h 3932403"/>
                    <a:gd name="connsiteX44" fmla="*/ 333479 w 2218135"/>
                    <a:gd name="connsiteY44" fmla="*/ 3456942 h 3932403"/>
                    <a:gd name="connsiteX45" fmla="*/ 326981 w 2218135"/>
                    <a:gd name="connsiteY45" fmla="*/ 3742682 h 3932403"/>
                    <a:gd name="connsiteX46" fmla="*/ 297000 w 2218135"/>
                    <a:gd name="connsiteY46" fmla="*/ 3922565 h 3932403"/>
                    <a:gd name="connsiteX47" fmla="*/ 353213 w 2218135"/>
                    <a:gd name="connsiteY47" fmla="*/ 3903827 h 3932403"/>
                    <a:gd name="connsiteX48" fmla="*/ 390482 w 2218135"/>
                    <a:gd name="connsiteY48" fmla="*/ 3895062 h 3932403"/>
                    <a:gd name="connsiteX49" fmla="*/ 433785 w 2218135"/>
                    <a:gd name="connsiteY49" fmla="*/ 3823255 h 3932403"/>
                    <a:gd name="connsiteX50" fmla="*/ 499367 w 2218135"/>
                    <a:gd name="connsiteY50" fmla="*/ 3767042 h 3932403"/>
                    <a:gd name="connsiteX51" fmla="*/ 510610 w 2218135"/>
                    <a:gd name="connsiteY51" fmla="*/ 3703333 h 3932403"/>
                    <a:gd name="connsiteX52" fmla="*/ 551833 w 2218135"/>
                    <a:gd name="connsiteY52" fmla="*/ 3632130 h 3932403"/>
                    <a:gd name="connsiteX53" fmla="*/ 533095 w 2218135"/>
                    <a:gd name="connsiteY53" fmla="*/ 3545937 h 3932403"/>
                    <a:gd name="connsiteX54" fmla="*/ 596803 w 2218135"/>
                    <a:gd name="connsiteY54" fmla="*/ 3512209 h 3932403"/>
                    <a:gd name="connsiteX55" fmla="*/ 611794 w 2218135"/>
                    <a:gd name="connsiteY55" fmla="*/ 3446627 h 3932403"/>
                    <a:gd name="connsiteX56" fmla="*/ 694240 w 2218135"/>
                    <a:gd name="connsiteY56" fmla="*/ 3435384 h 3932403"/>
                    <a:gd name="connsiteX57" fmla="*/ 737336 w 2218135"/>
                    <a:gd name="connsiteY57" fmla="*/ 3377297 h 3932403"/>
                    <a:gd name="connsiteX58" fmla="*/ 742958 w 2218135"/>
                    <a:gd name="connsiteY58" fmla="*/ 3317337 h 3932403"/>
                    <a:gd name="connsiteX59" fmla="*/ 827391 w 2218135"/>
                    <a:gd name="connsiteY59" fmla="*/ 3256206 h 3932403"/>
                    <a:gd name="connsiteX60" fmla="*/ 829151 w 2218135"/>
                    <a:gd name="connsiteY60" fmla="*/ 3169309 h 3932403"/>
                    <a:gd name="connsiteX61" fmla="*/ 911597 w 2218135"/>
                    <a:gd name="connsiteY61" fmla="*/ 3122465 h 3932403"/>
                    <a:gd name="connsiteX62" fmla="*/ 877869 w 2218135"/>
                    <a:gd name="connsiteY62" fmla="*/ 3062504 h 3932403"/>
                    <a:gd name="connsiteX63" fmla="*/ 917218 w 2218135"/>
                    <a:gd name="connsiteY63" fmla="*/ 3000669 h 3932403"/>
                    <a:gd name="connsiteX64" fmla="*/ 902228 w 2218135"/>
                    <a:gd name="connsiteY64" fmla="*/ 2916350 h 3932403"/>
                    <a:gd name="connsiteX65" fmla="*/ 941577 w 2218135"/>
                    <a:gd name="connsiteY65" fmla="*/ 2858263 h 3932403"/>
                    <a:gd name="connsiteX66" fmla="*/ 930335 w 2218135"/>
                    <a:gd name="connsiteY66" fmla="*/ 2805797 h 3932403"/>
                    <a:gd name="connsiteX67" fmla="*/ 971558 w 2218135"/>
                    <a:gd name="connsiteY67" fmla="*/ 2751458 h 3932403"/>
                    <a:gd name="connsiteX68" fmla="*/ 969684 w 2218135"/>
                    <a:gd name="connsiteY68" fmla="*/ 2689624 h 3932403"/>
                    <a:gd name="connsiteX69" fmla="*/ 1033392 w 2218135"/>
                    <a:gd name="connsiteY69" fmla="*/ 2652148 h 3932403"/>
                    <a:gd name="connsiteX70" fmla="*/ 1084696 w 2218135"/>
                    <a:gd name="connsiteY70" fmla="*/ 2565634 h 3932403"/>
                    <a:gd name="connsiteX71" fmla="*/ 1074615 w 2218135"/>
                    <a:gd name="connsiteY71" fmla="*/ 2504120 h 3932403"/>
                    <a:gd name="connsiteX72" fmla="*/ 1164556 w 2218135"/>
                    <a:gd name="connsiteY72" fmla="*/ 2423548 h 3932403"/>
                    <a:gd name="connsiteX73" fmla="*/ 1207653 w 2218135"/>
                    <a:gd name="connsiteY73" fmla="*/ 2346724 h 3932403"/>
                    <a:gd name="connsiteX74" fmla="*/ 1261992 w 2218135"/>
                    <a:gd name="connsiteY74" fmla="*/ 2301753 h 3932403"/>
                    <a:gd name="connsiteX75" fmla="*/ 1297594 w 2218135"/>
                    <a:gd name="connsiteY75" fmla="*/ 2206191 h 3932403"/>
                    <a:gd name="connsiteX76" fmla="*/ 1391282 w 2218135"/>
                    <a:gd name="connsiteY76" fmla="*/ 2163094 h 3932403"/>
                    <a:gd name="connsiteX77" fmla="*/ 1408146 w 2218135"/>
                    <a:gd name="connsiteY77" fmla="*/ 2075027 h 3932403"/>
                    <a:gd name="connsiteX78" fmla="*/ 1484529 w 2218135"/>
                    <a:gd name="connsiteY78" fmla="*/ 1960918 h 3932403"/>
                    <a:gd name="connsiteX79" fmla="*/ 1447495 w 2218135"/>
                    <a:gd name="connsiteY79" fmla="*/ 1857669 h 3932403"/>
                    <a:gd name="connsiteX80" fmla="*/ 1528067 w 2218135"/>
                    <a:gd name="connsiteY80" fmla="*/ 1778971 h 3932403"/>
                    <a:gd name="connsiteX81" fmla="*/ 1505582 w 2218135"/>
                    <a:gd name="connsiteY81" fmla="*/ 1647807 h 3932403"/>
                    <a:gd name="connsiteX82" fmla="*/ 1511801 w 2218135"/>
                    <a:gd name="connsiteY82" fmla="*/ 1520175 h 3932403"/>
                    <a:gd name="connsiteX83" fmla="*/ 1466233 w 2218135"/>
                    <a:gd name="connsiteY83" fmla="*/ 1415460 h 3932403"/>
                    <a:gd name="connsiteX84" fmla="*/ 1512343 w 2218135"/>
                    <a:gd name="connsiteY84" fmla="*/ 837910 h 3932403"/>
                    <a:gd name="connsiteX85" fmla="*/ 1602740 w 2218135"/>
                    <a:gd name="connsiteY85" fmla="*/ 1112578 h 3932403"/>
                    <a:gd name="connsiteX86" fmla="*/ 1564495 w 2218135"/>
                    <a:gd name="connsiteY86" fmla="*/ 1446351 h 3932403"/>
                    <a:gd name="connsiteX87" fmla="*/ 1870454 w 2218135"/>
                    <a:gd name="connsiteY87" fmla="*/ 1745356 h 3932403"/>
                    <a:gd name="connsiteX88" fmla="*/ 1978235 w 2218135"/>
                    <a:gd name="connsiteY88" fmla="*/ 2134759 h 3932403"/>
                    <a:gd name="connsiteX89" fmla="*/ 1814826 w 2218135"/>
                    <a:gd name="connsiteY89" fmla="*/ 2461578 h 3932403"/>
                    <a:gd name="connsiteX90" fmla="*/ 2037341 w 2218135"/>
                    <a:gd name="connsiteY90" fmla="*/ 2600651 h 3932403"/>
                    <a:gd name="connsiteX91" fmla="*/ 2018995 w 2218135"/>
                    <a:gd name="connsiteY91" fmla="*/ 2440412 h 3932403"/>
                    <a:gd name="connsiteX92" fmla="*/ 2218135 w 2218135"/>
                    <a:gd name="connsiteY92" fmla="*/ 1752310 h 3932403"/>
                    <a:gd name="connsiteX93" fmla="*/ 1787011 w 2218135"/>
                    <a:gd name="connsiteY93" fmla="*/ 1185590 h 3932403"/>
                    <a:gd name="connsiteX94" fmla="*/ 1797441 w 2218135"/>
                    <a:gd name="connsiteY94" fmla="*/ 413740 h 3932403"/>
                    <a:gd name="connsiteX95" fmla="*/ 1860024 w 2218135"/>
                    <a:gd name="connsiteY95" fmla="*/ 90397 h 3932403"/>
                    <a:gd name="connsiteX96" fmla="*/ 1209862 w 2218135"/>
                    <a:gd name="connsiteY96"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178953 w 2218135"/>
                    <a:gd name="connsiteY11" fmla="*/ 2783312 h 3932403"/>
                    <a:gd name="connsiteX12" fmla="*/ 248282 w 2218135"/>
                    <a:gd name="connsiteY12" fmla="*/ 2762701 h 3932403"/>
                    <a:gd name="connsiteX13" fmla="*/ 246408 w 2218135"/>
                    <a:gd name="connsiteY13" fmla="*/ 2706488 h 3932403"/>
                    <a:gd name="connsiteX14" fmla="*/ 282010 w 2218135"/>
                    <a:gd name="connsiteY14" fmla="*/ 2684002 h 3932403"/>
                    <a:gd name="connsiteX15" fmla="*/ 287631 w 2218135"/>
                    <a:gd name="connsiteY15" fmla="*/ 2650274 h 3932403"/>
                    <a:gd name="connsiteX16" fmla="*/ 341971 w 2218135"/>
                    <a:gd name="connsiteY16" fmla="*/ 2579071 h 3932403"/>
                    <a:gd name="connsiteX17" fmla="*/ 388815 w 2218135"/>
                    <a:gd name="connsiteY17" fmla="*/ 2594061 h 3932403"/>
                    <a:gd name="connsiteX18" fmla="*/ 416921 w 2218135"/>
                    <a:gd name="connsiteY18" fmla="*/ 2580945 h 3932403"/>
                    <a:gd name="connsiteX19" fmla="*/ 446902 w 2218135"/>
                    <a:gd name="connsiteY19" fmla="*/ 2588440 h 3932403"/>
                    <a:gd name="connsiteX20" fmla="*/ 486251 w 2218135"/>
                    <a:gd name="connsiteY20" fmla="*/ 2515363 h 3932403"/>
                    <a:gd name="connsiteX21" fmla="*/ 538717 w 2218135"/>
                    <a:gd name="connsiteY21" fmla="*/ 2545343 h 3932403"/>
                    <a:gd name="connsiteX22" fmla="*/ 553707 w 2218135"/>
                    <a:gd name="connsiteY22" fmla="*/ 2507868 h 3932403"/>
                    <a:gd name="connsiteX23" fmla="*/ 611794 w 2218135"/>
                    <a:gd name="connsiteY23" fmla="*/ 2485383 h 3932403"/>
                    <a:gd name="connsiteX24" fmla="*/ 602425 w 2218135"/>
                    <a:gd name="connsiteY24" fmla="*/ 2434791 h 3932403"/>
                    <a:gd name="connsiteX25" fmla="*/ 674433 w 2218135"/>
                    <a:gd name="connsiteY25" fmla="*/ 2405949 h 3932403"/>
                    <a:gd name="connsiteX26" fmla="*/ 684871 w 2218135"/>
                    <a:gd name="connsiteY26" fmla="*/ 2348597 h 3932403"/>
                    <a:gd name="connsiteX27" fmla="*/ 649269 w 2218135"/>
                    <a:gd name="connsiteY27" fmla="*/ 2311122 h 3932403"/>
                    <a:gd name="connsiteX28" fmla="*/ 675502 w 2218135"/>
                    <a:gd name="connsiteY28" fmla="*/ 2236171 h 3932403"/>
                    <a:gd name="connsiteX29" fmla="*/ 639900 w 2218135"/>
                    <a:gd name="connsiteY29" fmla="*/ 2206191 h 3932403"/>
                    <a:gd name="connsiteX30" fmla="*/ 660512 w 2218135"/>
                    <a:gd name="connsiteY30" fmla="*/ 2140609 h 3932403"/>
                    <a:gd name="connsiteX31" fmla="*/ 626784 w 2218135"/>
                    <a:gd name="connsiteY31" fmla="*/ 2091891 h 3932403"/>
                    <a:gd name="connsiteX32" fmla="*/ 639665 w 2218135"/>
                    <a:gd name="connsiteY32" fmla="*/ 2068699 h 3932403"/>
                    <a:gd name="connsiteX33" fmla="*/ 707356 w 2218135"/>
                    <a:gd name="connsiteY33" fmla="*/ 2097512 h 3932403"/>
                    <a:gd name="connsiteX34" fmla="*/ 774812 w 2218135"/>
                    <a:gd name="connsiteY34" fmla="*/ 2275520 h 3932403"/>
                    <a:gd name="connsiteX35" fmla="*/ 801044 w 2218135"/>
                    <a:gd name="connsiteY35" fmla="*/ 2011319 h 3932403"/>
                    <a:gd name="connsiteX36" fmla="*/ 920966 w 2218135"/>
                    <a:gd name="connsiteY36" fmla="*/ 2031930 h 3932403"/>
                    <a:gd name="connsiteX37" fmla="*/ 975305 w 2218135"/>
                    <a:gd name="connsiteY37" fmla="*/ 1971969 h 3932403"/>
                    <a:gd name="connsiteX38" fmla="*/ 1053405 w 2218135"/>
                    <a:gd name="connsiteY38" fmla="*/ 1947011 h 3932403"/>
                    <a:gd name="connsiteX39" fmla="*/ 1162682 w 2218135"/>
                    <a:gd name="connsiteY39" fmla="*/ 1795834 h 3932403"/>
                    <a:gd name="connsiteX40" fmla="*/ 1189000 w 2218135"/>
                    <a:gd name="connsiteY40" fmla="*/ 1880952 h 3932403"/>
                    <a:gd name="connsiteX41" fmla="*/ 771826 w 2218135"/>
                    <a:gd name="connsiteY41" fmla="*/ 2489869 h 3932403"/>
                    <a:gd name="connsiteX42" fmla="*/ 656764 w 2218135"/>
                    <a:gd name="connsiteY42" fmla="*/ 2764573 h 3932403"/>
                    <a:gd name="connsiteX43" fmla="*/ 632711 w 2218135"/>
                    <a:gd name="connsiteY43" fmla="*/ 3066543 h 3932403"/>
                    <a:gd name="connsiteX44" fmla="*/ 333479 w 2218135"/>
                    <a:gd name="connsiteY44" fmla="*/ 3456942 h 3932403"/>
                    <a:gd name="connsiteX45" fmla="*/ 326981 w 2218135"/>
                    <a:gd name="connsiteY45" fmla="*/ 3742682 h 3932403"/>
                    <a:gd name="connsiteX46" fmla="*/ 297000 w 2218135"/>
                    <a:gd name="connsiteY46" fmla="*/ 3922565 h 3932403"/>
                    <a:gd name="connsiteX47" fmla="*/ 353213 w 2218135"/>
                    <a:gd name="connsiteY47" fmla="*/ 3903827 h 3932403"/>
                    <a:gd name="connsiteX48" fmla="*/ 390482 w 2218135"/>
                    <a:gd name="connsiteY48" fmla="*/ 3895062 h 3932403"/>
                    <a:gd name="connsiteX49" fmla="*/ 433785 w 2218135"/>
                    <a:gd name="connsiteY49" fmla="*/ 3823255 h 3932403"/>
                    <a:gd name="connsiteX50" fmla="*/ 499367 w 2218135"/>
                    <a:gd name="connsiteY50" fmla="*/ 3767042 h 3932403"/>
                    <a:gd name="connsiteX51" fmla="*/ 510610 w 2218135"/>
                    <a:gd name="connsiteY51" fmla="*/ 3703333 h 3932403"/>
                    <a:gd name="connsiteX52" fmla="*/ 551833 w 2218135"/>
                    <a:gd name="connsiteY52" fmla="*/ 3632130 h 3932403"/>
                    <a:gd name="connsiteX53" fmla="*/ 533095 w 2218135"/>
                    <a:gd name="connsiteY53" fmla="*/ 3545937 h 3932403"/>
                    <a:gd name="connsiteX54" fmla="*/ 596803 w 2218135"/>
                    <a:gd name="connsiteY54" fmla="*/ 3512209 h 3932403"/>
                    <a:gd name="connsiteX55" fmla="*/ 611794 w 2218135"/>
                    <a:gd name="connsiteY55" fmla="*/ 3446627 h 3932403"/>
                    <a:gd name="connsiteX56" fmla="*/ 694240 w 2218135"/>
                    <a:gd name="connsiteY56" fmla="*/ 3435384 h 3932403"/>
                    <a:gd name="connsiteX57" fmla="*/ 737336 w 2218135"/>
                    <a:gd name="connsiteY57" fmla="*/ 3377297 h 3932403"/>
                    <a:gd name="connsiteX58" fmla="*/ 742958 w 2218135"/>
                    <a:gd name="connsiteY58" fmla="*/ 3317337 h 3932403"/>
                    <a:gd name="connsiteX59" fmla="*/ 827391 w 2218135"/>
                    <a:gd name="connsiteY59" fmla="*/ 3256206 h 3932403"/>
                    <a:gd name="connsiteX60" fmla="*/ 829151 w 2218135"/>
                    <a:gd name="connsiteY60" fmla="*/ 3169309 h 3932403"/>
                    <a:gd name="connsiteX61" fmla="*/ 911597 w 2218135"/>
                    <a:gd name="connsiteY61" fmla="*/ 3122465 h 3932403"/>
                    <a:gd name="connsiteX62" fmla="*/ 877869 w 2218135"/>
                    <a:gd name="connsiteY62" fmla="*/ 3062504 h 3932403"/>
                    <a:gd name="connsiteX63" fmla="*/ 917218 w 2218135"/>
                    <a:gd name="connsiteY63" fmla="*/ 3000669 h 3932403"/>
                    <a:gd name="connsiteX64" fmla="*/ 902228 w 2218135"/>
                    <a:gd name="connsiteY64" fmla="*/ 2916350 h 3932403"/>
                    <a:gd name="connsiteX65" fmla="*/ 941577 w 2218135"/>
                    <a:gd name="connsiteY65" fmla="*/ 2858263 h 3932403"/>
                    <a:gd name="connsiteX66" fmla="*/ 930335 w 2218135"/>
                    <a:gd name="connsiteY66" fmla="*/ 2805797 h 3932403"/>
                    <a:gd name="connsiteX67" fmla="*/ 971558 w 2218135"/>
                    <a:gd name="connsiteY67" fmla="*/ 2751458 h 3932403"/>
                    <a:gd name="connsiteX68" fmla="*/ 969684 w 2218135"/>
                    <a:gd name="connsiteY68" fmla="*/ 2689624 h 3932403"/>
                    <a:gd name="connsiteX69" fmla="*/ 1033392 w 2218135"/>
                    <a:gd name="connsiteY69" fmla="*/ 2652148 h 3932403"/>
                    <a:gd name="connsiteX70" fmla="*/ 1084696 w 2218135"/>
                    <a:gd name="connsiteY70" fmla="*/ 2565634 h 3932403"/>
                    <a:gd name="connsiteX71" fmla="*/ 1074615 w 2218135"/>
                    <a:gd name="connsiteY71" fmla="*/ 2504120 h 3932403"/>
                    <a:gd name="connsiteX72" fmla="*/ 1164556 w 2218135"/>
                    <a:gd name="connsiteY72" fmla="*/ 2423548 h 3932403"/>
                    <a:gd name="connsiteX73" fmla="*/ 1207653 w 2218135"/>
                    <a:gd name="connsiteY73" fmla="*/ 2346724 h 3932403"/>
                    <a:gd name="connsiteX74" fmla="*/ 1261992 w 2218135"/>
                    <a:gd name="connsiteY74" fmla="*/ 2301753 h 3932403"/>
                    <a:gd name="connsiteX75" fmla="*/ 1297594 w 2218135"/>
                    <a:gd name="connsiteY75" fmla="*/ 2206191 h 3932403"/>
                    <a:gd name="connsiteX76" fmla="*/ 1391282 w 2218135"/>
                    <a:gd name="connsiteY76" fmla="*/ 2163094 h 3932403"/>
                    <a:gd name="connsiteX77" fmla="*/ 1408146 w 2218135"/>
                    <a:gd name="connsiteY77" fmla="*/ 2075027 h 3932403"/>
                    <a:gd name="connsiteX78" fmla="*/ 1484529 w 2218135"/>
                    <a:gd name="connsiteY78" fmla="*/ 1960918 h 3932403"/>
                    <a:gd name="connsiteX79" fmla="*/ 1447495 w 2218135"/>
                    <a:gd name="connsiteY79" fmla="*/ 1857669 h 3932403"/>
                    <a:gd name="connsiteX80" fmla="*/ 1528067 w 2218135"/>
                    <a:gd name="connsiteY80" fmla="*/ 1778971 h 3932403"/>
                    <a:gd name="connsiteX81" fmla="*/ 1505582 w 2218135"/>
                    <a:gd name="connsiteY81" fmla="*/ 1647807 h 3932403"/>
                    <a:gd name="connsiteX82" fmla="*/ 1511801 w 2218135"/>
                    <a:gd name="connsiteY82" fmla="*/ 1520175 h 3932403"/>
                    <a:gd name="connsiteX83" fmla="*/ 1466233 w 2218135"/>
                    <a:gd name="connsiteY83" fmla="*/ 1415460 h 3932403"/>
                    <a:gd name="connsiteX84" fmla="*/ 1512343 w 2218135"/>
                    <a:gd name="connsiteY84" fmla="*/ 837910 h 3932403"/>
                    <a:gd name="connsiteX85" fmla="*/ 1602740 w 2218135"/>
                    <a:gd name="connsiteY85" fmla="*/ 1112578 h 3932403"/>
                    <a:gd name="connsiteX86" fmla="*/ 1564495 w 2218135"/>
                    <a:gd name="connsiteY86" fmla="*/ 1446351 h 3932403"/>
                    <a:gd name="connsiteX87" fmla="*/ 1870454 w 2218135"/>
                    <a:gd name="connsiteY87" fmla="*/ 1745356 h 3932403"/>
                    <a:gd name="connsiteX88" fmla="*/ 1978235 w 2218135"/>
                    <a:gd name="connsiteY88" fmla="*/ 2134759 h 3932403"/>
                    <a:gd name="connsiteX89" fmla="*/ 1814826 w 2218135"/>
                    <a:gd name="connsiteY89" fmla="*/ 2461578 h 3932403"/>
                    <a:gd name="connsiteX90" fmla="*/ 2037341 w 2218135"/>
                    <a:gd name="connsiteY90" fmla="*/ 2600651 h 3932403"/>
                    <a:gd name="connsiteX91" fmla="*/ 2018995 w 2218135"/>
                    <a:gd name="connsiteY91" fmla="*/ 2440412 h 3932403"/>
                    <a:gd name="connsiteX92" fmla="*/ 2218135 w 2218135"/>
                    <a:gd name="connsiteY92" fmla="*/ 1752310 h 3932403"/>
                    <a:gd name="connsiteX93" fmla="*/ 1787011 w 2218135"/>
                    <a:gd name="connsiteY93" fmla="*/ 1185590 h 3932403"/>
                    <a:gd name="connsiteX94" fmla="*/ 1797441 w 2218135"/>
                    <a:gd name="connsiteY94" fmla="*/ 413740 h 3932403"/>
                    <a:gd name="connsiteX95" fmla="*/ 1860024 w 2218135"/>
                    <a:gd name="connsiteY95" fmla="*/ 90397 h 3932403"/>
                    <a:gd name="connsiteX96" fmla="*/ 1209862 w 2218135"/>
                    <a:gd name="connsiteY96" fmla="*/ 0 h 3932403"/>
                    <a:gd name="connsiteX0" fmla="*/ 1209862 w 2218147"/>
                    <a:gd name="connsiteY0" fmla="*/ 0 h 3932403"/>
                    <a:gd name="connsiteX1" fmla="*/ 1034960 w 2218147"/>
                    <a:gd name="connsiteY1" fmla="*/ 791108 h 3932403"/>
                    <a:gd name="connsiteX2" fmla="*/ 996714 w 2218147"/>
                    <a:gd name="connsiteY2" fmla="*/ 1335756 h 3932403"/>
                    <a:gd name="connsiteX3" fmla="*/ 427580 w 2218147"/>
                    <a:gd name="connsiteY3" fmla="*/ 1852325 h 3932403"/>
                    <a:gd name="connsiteX4" fmla="*/ 276745 w 2218147"/>
                    <a:gd name="connsiteY4" fmla="*/ 2097034 h 3932403"/>
                    <a:gd name="connsiteX5" fmla="*/ 383194 w 2218147"/>
                    <a:gd name="connsiteY5" fmla="*/ 2346723 h 3932403"/>
                    <a:gd name="connsiteX6" fmla="*/ 121621 w 2218147"/>
                    <a:gd name="connsiteY6" fmla="*/ 2444194 h 3932403"/>
                    <a:gd name="connsiteX7" fmla="*/ 81517 w 2218147"/>
                    <a:gd name="connsiteY7" fmla="*/ 2646526 h 3932403"/>
                    <a:gd name="connsiteX8" fmla="*/ 67389 w 2218147"/>
                    <a:gd name="connsiteY8" fmla="*/ 2845900 h 3932403"/>
                    <a:gd name="connsiteX9" fmla="*/ 98381 w 2218147"/>
                    <a:gd name="connsiteY9" fmla="*/ 2826409 h 3932403"/>
                    <a:gd name="connsiteX10" fmla="*/ 169584 w 2218147"/>
                    <a:gd name="connsiteY10" fmla="*/ 2818914 h 3932403"/>
                    <a:gd name="connsiteX11" fmla="*/ 178953 w 2218147"/>
                    <a:gd name="connsiteY11" fmla="*/ 2783312 h 3932403"/>
                    <a:gd name="connsiteX12" fmla="*/ 248282 w 2218147"/>
                    <a:gd name="connsiteY12" fmla="*/ 2762701 h 3932403"/>
                    <a:gd name="connsiteX13" fmla="*/ 246408 w 2218147"/>
                    <a:gd name="connsiteY13" fmla="*/ 2706488 h 3932403"/>
                    <a:gd name="connsiteX14" fmla="*/ 282010 w 2218147"/>
                    <a:gd name="connsiteY14" fmla="*/ 2684002 h 3932403"/>
                    <a:gd name="connsiteX15" fmla="*/ 287631 w 2218147"/>
                    <a:gd name="connsiteY15" fmla="*/ 2650274 h 3932403"/>
                    <a:gd name="connsiteX16" fmla="*/ 341971 w 2218147"/>
                    <a:gd name="connsiteY16" fmla="*/ 2579071 h 3932403"/>
                    <a:gd name="connsiteX17" fmla="*/ 388815 w 2218147"/>
                    <a:gd name="connsiteY17" fmla="*/ 2594061 h 3932403"/>
                    <a:gd name="connsiteX18" fmla="*/ 416921 w 2218147"/>
                    <a:gd name="connsiteY18" fmla="*/ 2580945 h 3932403"/>
                    <a:gd name="connsiteX19" fmla="*/ 446902 w 2218147"/>
                    <a:gd name="connsiteY19" fmla="*/ 2588440 h 3932403"/>
                    <a:gd name="connsiteX20" fmla="*/ 486251 w 2218147"/>
                    <a:gd name="connsiteY20" fmla="*/ 2515363 h 3932403"/>
                    <a:gd name="connsiteX21" fmla="*/ 538717 w 2218147"/>
                    <a:gd name="connsiteY21" fmla="*/ 2545343 h 3932403"/>
                    <a:gd name="connsiteX22" fmla="*/ 553707 w 2218147"/>
                    <a:gd name="connsiteY22" fmla="*/ 2507868 h 3932403"/>
                    <a:gd name="connsiteX23" fmla="*/ 611794 w 2218147"/>
                    <a:gd name="connsiteY23" fmla="*/ 2485383 h 3932403"/>
                    <a:gd name="connsiteX24" fmla="*/ 602425 w 2218147"/>
                    <a:gd name="connsiteY24" fmla="*/ 2434791 h 3932403"/>
                    <a:gd name="connsiteX25" fmla="*/ 674433 w 2218147"/>
                    <a:gd name="connsiteY25" fmla="*/ 2405949 h 3932403"/>
                    <a:gd name="connsiteX26" fmla="*/ 684871 w 2218147"/>
                    <a:gd name="connsiteY26" fmla="*/ 2348597 h 3932403"/>
                    <a:gd name="connsiteX27" fmla="*/ 649269 w 2218147"/>
                    <a:gd name="connsiteY27" fmla="*/ 2311122 h 3932403"/>
                    <a:gd name="connsiteX28" fmla="*/ 675502 w 2218147"/>
                    <a:gd name="connsiteY28" fmla="*/ 2236171 h 3932403"/>
                    <a:gd name="connsiteX29" fmla="*/ 639900 w 2218147"/>
                    <a:gd name="connsiteY29" fmla="*/ 2206191 h 3932403"/>
                    <a:gd name="connsiteX30" fmla="*/ 660512 w 2218147"/>
                    <a:gd name="connsiteY30" fmla="*/ 2140609 h 3932403"/>
                    <a:gd name="connsiteX31" fmla="*/ 626784 w 2218147"/>
                    <a:gd name="connsiteY31" fmla="*/ 2091891 h 3932403"/>
                    <a:gd name="connsiteX32" fmla="*/ 639665 w 2218147"/>
                    <a:gd name="connsiteY32" fmla="*/ 2068699 h 3932403"/>
                    <a:gd name="connsiteX33" fmla="*/ 707356 w 2218147"/>
                    <a:gd name="connsiteY33" fmla="*/ 2097512 h 3932403"/>
                    <a:gd name="connsiteX34" fmla="*/ 774812 w 2218147"/>
                    <a:gd name="connsiteY34" fmla="*/ 2275520 h 3932403"/>
                    <a:gd name="connsiteX35" fmla="*/ 801044 w 2218147"/>
                    <a:gd name="connsiteY35" fmla="*/ 2011319 h 3932403"/>
                    <a:gd name="connsiteX36" fmla="*/ 920966 w 2218147"/>
                    <a:gd name="connsiteY36" fmla="*/ 2031930 h 3932403"/>
                    <a:gd name="connsiteX37" fmla="*/ 975305 w 2218147"/>
                    <a:gd name="connsiteY37" fmla="*/ 1971969 h 3932403"/>
                    <a:gd name="connsiteX38" fmla="*/ 1053405 w 2218147"/>
                    <a:gd name="connsiteY38" fmla="*/ 1947011 h 3932403"/>
                    <a:gd name="connsiteX39" fmla="*/ 1162682 w 2218147"/>
                    <a:gd name="connsiteY39" fmla="*/ 1795834 h 3932403"/>
                    <a:gd name="connsiteX40" fmla="*/ 1189000 w 2218147"/>
                    <a:gd name="connsiteY40" fmla="*/ 1880952 h 3932403"/>
                    <a:gd name="connsiteX41" fmla="*/ 771826 w 2218147"/>
                    <a:gd name="connsiteY41" fmla="*/ 2489869 h 3932403"/>
                    <a:gd name="connsiteX42" fmla="*/ 656764 w 2218147"/>
                    <a:gd name="connsiteY42" fmla="*/ 2764573 h 3932403"/>
                    <a:gd name="connsiteX43" fmla="*/ 632711 w 2218147"/>
                    <a:gd name="connsiteY43" fmla="*/ 3066543 h 3932403"/>
                    <a:gd name="connsiteX44" fmla="*/ 333479 w 2218147"/>
                    <a:gd name="connsiteY44" fmla="*/ 3456942 h 3932403"/>
                    <a:gd name="connsiteX45" fmla="*/ 326981 w 2218147"/>
                    <a:gd name="connsiteY45" fmla="*/ 3742682 h 3932403"/>
                    <a:gd name="connsiteX46" fmla="*/ 297000 w 2218147"/>
                    <a:gd name="connsiteY46" fmla="*/ 3922565 h 3932403"/>
                    <a:gd name="connsiteX47" fmla="*/ 353213 w 2218147"/>
                    <a:gd name="connsiteY47" fmla="*/ 3903827 h 3932403"/>
                    <a:gd name="connsiteX48" fmla="*/ 390482 w 2218147"/>
                    <a:gd name="connsiteY48" fmla="*/ 3895062 h 3932403"/>
                    <a:gd name="connsiteX49" fmla="*/ 433785 w 2218147"/>
                    <a:gd name="connsiteY49" fmla="*/ 3823255 h 3932403"/>
                    <a:gd name="connsiteX50" fmla="*/ 499367 w 2218147"/>
                    <a:gd name="connsiteY50" fmla="*/ 3767042 h 3932403"/>
                    <a:gd name="connsiteX51" fmla="*/ 510610 w 2218147"/>
                    <a:gd name="connsiteY51" fmla="*/ 3703333 h 3932403"/>
                    <a:gd name="connsiteX52" fmla="*/ 551833 w 2218147"/>
                    <a:gd name="connsiteY52" fmla="*/ 3632130 h 3932403"/>
                    <a:gd name="connsiteX53" fmla="*/ 533095 w 2218147"/>
                    <a:gd name="connsiteY53" fmla="*/ 3545937 h 3932403"/>
                    <a:gd name="connsiteX54" fmla="*/ 596803 w 2218147"/>
                    <a:gd name="connsiteY54" fmla="*/ 3512209 h 3932403"/>
                    <a:gd name="connsiteX55" fmla="*/ 611794 w 2218147"/>
                    <a:gd name="connsiteY55" fmla="*/ 3446627 h 3932403"/>
                    <a:gd name="connsiteX56" fmla="*/ 694240 w 2218147"/>
                    <a:gd name="connsiteY56" fmla="*/ 3435384 h 3932403"/>
                    <a:gd name="connsiteX57" fmla="*/ 737336 w 2218147"/>
                    <a:gd name="connsiteY57" fmla="*/ 3377297 h 3932403"/>
                    <a:gd name="connsiteX58" fmla="*/ 742958 w 2218147"/>
                    <a:gd name="connsiteY58" fmla="*/ 3317337 h 3932403"/>
                    <a:gd name="connsiteX59" fmla="*/ 827391 w 2218147"/>
                    <a:gd name="connsiteY59" fmla="*/ 3256206 h 3932403"/>
                    <a:gd name="connsiteX60" fmla="*/ 829151 w 2218147"/>
                    <a:gd name="connsiteY60" fmla="*/ 3169309 h 3932403"/>
                    <a:gd name="connsiteX61" fmla="*/ 911597 w 2218147"/>
                    <a:gd name="connsiteY61" fmla="*/ 3122465 h 3932403"/>
                    <a:gd name="connsiteX62" fmla="*/ 877869 w 2218147"/>
                    <a:gd name="connsiteY62" fmla="*/ 3062504 h 3932403"/>
                    <a:gd name="connsiteX63" fmla="*/ 917218 w 2218147"/>
                    <a:gd name="connsiteY63" fmla="*/ 3000669 h 3932403"/>
                    <a:gd name="connsiteX64" fmla="*/ 902228 w 2218147"/>
                    <a:gd name="connsiteY64" fmla="*/ 2916350 h 3932403"/>
                    <a:gd name="connsiteX65" fmla="*/ 941577 w 2218147"/>
                    <a:gd name="connsiteY65" fmla="*/ 2858263 h 3932403"/>
                    <a:gd name="connsiteX66" fmla="*/ 930335 w 2218147"/>
                    <a:gd name="connsiteY66" fmla="*/ 2805797 h 3932403"/>
                    <a:gd name="connsiteX67" fmla="*/ 971558 w 2218147"/>
                    <a:gd name="connsiteY67" fmla="*/ 2751458 h 3932403"/>
                    <a:gd name="connsiteX68" fmla="*/ 969684 w 2218147"/>
                    <a:gd name="connsiteY68" fmla="*/ 2689624 h 3932403"/>
                    <a:gd name="connsiteX69" fmla="*/ 1033392 w 2218147"/>
                    <a:gd name="connsiteY69" fmla="*/ 2652148 h 3932403"/>
                    <a:gd name="connsiteX70" fmla="*/ 1084696 w 2218147"/>
                    <a:gd name="connsiteY70" fmla="*/ 2565634 h 3932403"/>
                    <a:gd name="connsiteX71" fmla="*/ 1074615 w 2218147"/>
                    <a:gd name="connsiteY71" fmla="*/ 2504120 h 3932403"/>
                    <a:gd name="connsiteX72" fmla="*/ 1164556 w 2218147"/>
                    <a:gd name="connsiteY72" fmla="*/ 2423548 h 3932403"/>
                    <a:gd name="connsiteX73" fmla="*/ 1207653 w 2218147"/>
                    <a:gd name="connsiteY73" fmla="*/ 2346724 h 3932403"/>
                    <a:gd name="connsiteX74" fmla="*/ 1261992 w 2218147"/>
                    <a:gd name="connsiteY74" fmla="*/ 2301753 h 3932403"/>
                    <a:gd name="connsiteX75" fmla="*/ 1297594 w 2218147"/>
                    <a:gd name="connsiteY75" fmla="*/ 2206191 h 3932403"/>
                    <a:gd name="connsiteX76" fmla="*/ 1391282 w 2218147"/>
                    <a:gd name="connsiteY76" fmla="*/ 2163094 h 3932403"/>
                    <a:gd name="connsiteX77" fmla="*/ 1408146 w 2218147"/>
                    <a:gd name="connsiteY77" fmla="*/ 2075027 h 3932403"/>
                    <a:gd name="connsiteX78" fmla="*/ 1484529 w 2218147"/>
                    <a:gd name="connsiteY78" fmla="*/ 1960918 h 3932403"/>
                    <a:gd name="connsiteX79" fmla="*/ 1447495 w 2218147"/>
                    <a:gd name="connsiteY79" fmla="*/ 1857669 h 3932403"/>
                    <a:gd name="connsiteX80" fmla="*/ 1528067 w 2218147"/>
                    <a:gd name="connsiteY80" fmla="*/ 1778971 h 3932403"/>
                    <a:gd name="connsiteX81" fmla="*/ 1505582 w 2218147"/>
                    <a:gd name="connsiteY81" fmla="*/ 1647807 h 3932403"/>
                    <a:gd name="connsiteX82" fmla="*/ 1511801 w 2218147"/>
                    <a:gd name="connsiteY82" fmla="*/ 1520175 h 3932403"/>
                    <a:gd name="connsiteX83" fmla="*/ 1466233 w 2218147"/>
                    <a:gd name="connsiteY83" fmla="*/ 1415460 h 3932403"/>
                    <a:gd name="connsiteX84" fmla="*/ 1512343 w 2218147"/>
                    <a:gd name="connsiteY84" fmla="*/ 837910 h 3932403"/>
                    <a:gd name="connsiteX85" fmla="*/ 1602740 w 2218147"/>
                    <a:gd name="connsiteY85" fmla="*/ 1112578 h 3932403"/>
                    <a:gd name="connsiteX86" fmla="*/ 1564495 w 2218147"/>
                    <a:gd name="connsiteY86" fmla="*/ 1446351 h 3932403"/>
                    <a:gd name="connsiteX87" fmla="*/ 1870454 w 2218147"/>
                    <a:gd name="connsiteY87" fmla="*/ 1745356 h 3932403"/>
                    <a:gd name="connsiteX88" fmla="*/ 1978235 w 2218147"/>
                    <a:gd name="connsiteY88" fmla="*/ 2134759 h 3932403"/>
                    <a:gd name="connsiteX89" fmla="*/ 1814826 w 2218147"/>
                    <a:gd name="connsiteY89" fmla="*/ 2461578 h 3932403"/>
                    <a:gd name="connsiteX90" fmla="*/ 2037341 w 2218147"/>
                    <a:gd name="connsiteY90" fmla="*/ 2600651 h 3932403"/>
                    <a:gd name="connsiteX91" fmla="*/ 2018995 w 2218147"/>
                    <a:gd name="connsiteY91" fmla="*/ 2440412 h 3932403"/>
                    <a:gd name="connsiteX92" fmla="*/ 2218135 w 2218147"/>
                    <a:gd name="connsiteY92" fmla="*/ 1752310 h 3932403"/>
                    <a:gd name="connsiteX93" fmla="*/ 1787011 w 2218147"/>
                    <a:gd name="connsiteY93" fmla="*/ 1185590 h 3932403"/>
                    <a:gd name="connsiteX94" fmla="*/ 1797441 w 2218147"/>
                    <a:gd name="connsiteY94" fmla="*/ 413740 h 3932403"/>
                    <a:gd name="connsiteX95" fmla="*/ 1860024 w 2218147"/>
                    <a:gd name="connsiteY95" fmla="*/ 90397 h 3932403"/>
                    <a:gd name="connsiteX96" fmla="*/ 1209862 w 2218147"/>
                    <a:gd name="connsiteY96" fmla="*/ 0 h 3932403"/>
                    <a:gd name="connsiteX0" fmla="*/ 1209862 w 2218147"/>
                    <a:gd name="connsiteY0" fmla="*/ 0 h 3932403"/>
                    <a:gd name="connsiteX1" fmla="*/ 1034960 w 2218147"/>
                    <a:gd name="connsiteY1" fmla="*/ 791108 h 3932403"/>
                    <a:gd name="connsiteX2" fmla="*/ 996714 w 2218147"/>
                    <a:gd name="connsiteY2" fmla="*/ 1335756 h 3932403"/>
                    <a:gd name="connsiteX3" fmla="*/ 427580 w 2218147"/>
                    <a:gd name="connsiteY3" fmla="*/ 1852325 h 3932403"/>
                    <a:gd name="connsiteX4" fmla="*/ 276745 w 2218147"/>
                    <a:gd name="connsiteY4" fmla="*/ 2097034 h 3932403"/>
                    <a:gd name="connsiteX5" fmla="*/ 383194 w 2218147"/>
                    <a:gd name="connsiteY5" fmla="*/ 2346723 h 3932403"/>
                    <a:gd name="connsiteX6" fmla="*/ 121621 w 2218147"/>
                    <a:gd name="connsiteY6" fmla="*/ 2444194 h 3932403"/>
                    <a:gd name="connsiteX7" fmla="*/ 81517 w 2218147"/>
                    <a:gd name="connsiteY7" fmla="*/ 2646526 h 3932403"/>
                    <a:gd name="connsiteX8" fmla="*/ 67389 w 2218147"/>
                    <a:gd name="connsiteY8" fmla="*/ 2845900 h 3932403"/>
                    <a:gd name="connsiteX9" fmla="*/ 98381 w 2218147"/>
                    <a:gd name="connsiteY9" fmla="*/ 2826409 h 3932403"/>
                    <a:gd name="connsiteX10" fmla="*/ 169584 w 2218147"/>
                    <a:gd name="connsiteY10" fmla="*/ 2818914 h 3932403"/>
                    <a:gd name="connsiteX11" fmla="*/ 178953 w 2218147"/>
                    <a:gd name="connsiteY11" fmla="*/ 2783312 h 3932403"/>
                    <a:gd name="connsiteX12" fmla="*/ 248282 w 2218147"/>
                    <a:gd name="connsiteY12" fmla="*/ 2762701 h 3932403"/>
                    <a:gd name="connsiteX13" fmla="*/ 246408 w 2218147"/>
                    <a:gd name="connsiteY13" fmla="*/ 2706488 h 3932403"/>
                    <a:gd name="connsiteX14" fmla="*/ 282010 w 2218147"/>
                    <a:gd name="connsiteY14" fmla="*/ 2684002 h 3932403"/>
                    <a:gd name="connsiteX15" fmla="*/ 287631 w 2218147"/>
                    <a:gd name="connsiteY15" fmla="*/ 2650274 h 3932403"/>
                    <a:gd name="connsiteX16" fmla="*/ 341971 w 2218147"/>
                    <a:gd name="connsiteY16" fmla="*/ 2579071 h 3932403"/>
                    <a:gd name="connsiteX17" fmla="*/ 388815 w 2218147"/>
                    <a:gd name="connsiteY17" fmla="*/ 2594061 h 3932403"/>
                    <a:gd name="connsiteX18" fmla="*/ 416921 w 2218147"/>
                    <a:gd name="connsiteY18" fmla="*/ 2580945 h 3932403"/>
                    <a:gd name="connsiteX19" fmla="*/ 446902 w 2218147"/>
                    <a:gd name="connsiteY19" fmla="*/ 2588440 h 3932403"/>
                    <a:gd name="connsiteX20" fmla="*/ 486251 w 2218147"/>
                    <a:gd name="connsiteY20" fmla="*/ 2515363 h 3932403"/>
                    <a:gd name="connsiteX21" fmla="*/ 538717 w 2218147"/>
                    <a:gd name="connsiteY21" fmla="*/ 2545343 h 3932403"/>
                    <a:gd name="connsiteX22" fmla="*/ 553707 w 2218147"/>
                    <a:gd name="connsiteY22" fmla="*/ 2507868 h 3932403"/>
                    <a:gd name="connsiteX23" fmla="*/ 611794 w 2218147"/>
                    <a:gd name="connsiteY23" fmla="*/ 2485383 h 3932403"/>
                    <a:gd name="connsiteX24" fmla="*/ 602425 w 2218147"/>
                    <a:gd name="connsiteY24" fmla="*/ 2434791 h 3932403"/>
                    <a:gd name="connsiteX25" fmla="*/ 674433 w 2218147"/>
                    <a:gd name="connsiteY25" fmla="*/ 2405949 h 3932403"/>
                    <a:gd name="connsiteX26" fmla="*/ 684871 w 2218147"/>
                    <a:gd name="connsiteY26" fmla="*/ 2348597 h 3932403"/>
                    <a:gd name="connsiteX27" fmla="*/ 649269 w 2218147"/>
                    <a:gd name="connsiteY27" fmla="*/ 2311122 h 3932403"/>
                    <a:gd name="connsiteX28" fmla="*/ 675502 w 2218147"/>
                    <a:gd name="connsiteY28" fmla="*/ 2236171 h 3932403"/>
                    <a:gd name="connsiteX29" fmla="*/ 639900 w 2218147"/>
                    <a:gd name="connsiteY29" fmla="*/ 2206191 h 3932403"/>
                    <a:gd name="connsiteX30" fmla="*/ 660512 w 2218147"/>
                    <a:gd name="connsiteY30" fmla="*/ 2140609 h 3932403"/>
                    <a:gd name="connsiteX31" fmla="*/ 626784 w 2218147"/>
                    <a:gd name="connsiteY31" fmla="*/ 2091891 h 3932403"/>
                    <a:gd name="connsiteX32" fmla="*/ 639665 w 2218147"/>
                    <a:gd name="connsiteY32" fmla="*/ 2068699 h 3932403"/>
                    <a:gd name="connsiteX33" fmla="*/ 707356 w 2218147"/>
                    <a:gd name="connsiteY33" fmla="*/ 2097512 h 3932403"/>
                    <a:gd name="connsiteX34" fmla="*/ 774812 w 2218147"/>
                    <a:gd name="connsiteY34" fmla="*/ 2275520 h 3932403"/>
                    <a:gd name="connsiteX35" fmla="*/ 801044 w 2218147"/>
                    <a:gd name="connsiteY35" fmla="*/ 2011319 h 3932403"/>
                    <a:gd name="connsiteX36" fmla="*/ 920966 w 2218147"/>
                    <a:gd name="connsiteY36" fmla="*/ 2031930 h 3932403"/>
                    <a:gd name="connsiteX37" fmla="*/ 975305 w 2218147"/>
                    <a:gd name="connsiteY37" fmla="*/ 1971969 h 3932403"/>
                    <a:gd name="connsiteX38" fmla="*/ 1053405 w 2218147"/>
                    <a:gd name="connsiteY38" fmla="*/ 1947011 h 3932403"/>
                    <a:gd name="connsiteX39" fmla="*/ 1162682 w 2218147"/>
                    <a:gd name="connsiteY39" fmla="*/ 1795834 h 3932403"/>
                    <a:gd name="connsiteX40" fmla="*/ 1189000 w 2218147"/>
                    <a:gd name="connsiteY40" fmla="*/ 1880952 h 3932403"/>
                    <a:gd name="connsiteX41" fmla="*/ 771826 w 2218147"/>
                    <a:gd name="connsiteY41" fmla="*/ 2489869 h 3932403"/>
                    <a:gd name="connsiteX42" fmla="*/ 656764 w 2218147"/>
                    <a:gd name="connsiteY42" fmla="*/ 2764573 h 3932403"/>
                    <a:gd name="connsiteX43" fmla="*/ 632711 w 2218147"/>
                    <a:gd name="connsiteY43" fmla="*/ 3066543 h 3932403"/>
                    <a:gd name="connsiteX44" fmla="*/ 333479 w 2218147"/>
                    <a:gd name="connsiteY44" fmla="*/ 3456942 h 3932403"/>
                    <a:gd name="connsiteX45" fmla="*/ 326981 w 2218147"/>
                    <a:gd name="connsiteY45" fmla="*/ 3742682 h 3932403"/>
                    <a:gd name="connsiteX46" fmla="*/ 297000 w 2218147"/>
                    <a:gd name="connsiteY46" fmla="*/ 3922565 h 3932403"/>
                    <a:gd name="connsiteX47" fmla="*/ 353213 w 2218147"/>
                    <a:gd name="connsiteY47" fmla="*/ 3903827 h 3932403"/>
                    <a:gd name="connsiteX48" fmla="*/ 390482 w 2218147"/>
                    <a:gd name="connsiteY48" fmla="*/ 3895062 h 3932403"/>
                    <a:gd name="connsiteX49" fmla="*/ 433785 w 2218147"/>
                    <a:gd name="connsiteY49" fmla="*/ 3823255 h 3932403"/>
                    <a:gd name="connsiteX50" fmla="*/ 499367 w 2218147"/>
                    <a:gd name="connsiteY50" fmla="*/ 3767042 h 3932403"/>
                    <a:gd name="connsiteX51" fmla="*/ 510610 w 2218147"/>
                    <a:gd name="connsiteY51" fmla="*/ 3703333 h 3932403"/>
                    <a:gd name="connsiteX52" fmla="*/ 551833 w 2218147"/>
                    <a:gd name="connsiteY52" fmla="*/ 3632130 h 3932403"/>
                    <a:gd name="connsiteX53" fmla="*/ 533095 w 2218147"/>
                    <a:gd name="connsiteY53" fmla="*/ 3545937 h 3932403"/>
                    <a:gd name="connsiteX54" fmla="*/ 596803 w 2218147"/>
                    <a:gd name="connsiteY54" fmla="*/ 3512209 h 3932403"/>
                    <a:gd name="connsiteX55" fmla="*/ 611794 w 2218147"/>
                    <a:gd name="connsiteY55" fmla="*/ 3446627 h 3932403"/>
                    <a:gd name="connsiteX56" fmla="*/ 694240 w 2218147"/>
                    <a:gd name="connsiteY56" fmla="*/ 3435384 h 3932403"/>
                    <a:gd name="connsiteX57" fmla="*/ 737336 w 2218147"/>
                    <a:gd name="connsiteY57" fmla="*/ 3377297 h 3932403"/>
                    <a:gd name="connsiteX58" fmla="*/ 742958 w 2218147"/>
                    <a:gd name="connsiteY58" fmla="*/ 3317337 h 3932403"/>
                    <a:gd name="connsiteX59" fmla="*/ 827391 w 2218147"/>
                    <a:gd name="connsiteY59" fmla="*/ 3256206 h 3932403"/>
                    <a:gd name="connsiteX60" fmla="*/ 829151 w 2218147"/>
                    <a:gd name="connsiteY60" fmla="*/ 3169309 h 3932403"/>
                    <a:gd name="connsiteX61" fmla="*/ 911597 w 2218147"/>
                    <a:gd name="connsiteY61" fmla="*/ 3122465 h 3932403"/>
                    <a:gd name="connsiteX62" fmla="*/ 877869 w 2218147"/>
                    <a:gd name="connsiteY62" fmla="*/ 3062504 h 3932403"/>
                    <a:gd name="connsiteX63" fmla="*/ 917218 w 2218147"/>
                    <a:gd name="connsiteY63" fmla="*/ 3000669 h 3932403"/>
                    <a:gd name="connsiteX64" fmla="*/ 902228 w 2218147"/>
                    <a:gd name="connsiteY64" fmla="*/ 2916350 h 3932403"/>
                    <a:gd name="connsiteX65" fmla="*/ 941577 w 2218147"/>
                    <a:gd name="connsiteY65" fmla="*/ 2858263 h 3932403"/>
                    <a:gd name="connsiteX66" fmla="*/ 930335 w 2218147"/>
                    <a:gd name="connsiteY66" fmla="*/ 2805797 h 3932403"/>
                    <a:gd name="connsiteX67" fmla="*/ 971558 w 2218147"/>
                    <a:gd name="connsiteY67" fmla="*/ 2751458 h 3932403"/>
                    <a:gd name="connsiteX68" fmla="*/ 969684 w 2218147"/>
                    <a:gd name="connsiteY68" fmla="*/ 2689624 h 3932403"/>
                    <a:gd name="connsiteX69" fmla="*/ 1033392 w 2218147"/>
                    <a:gd name="connsiteY69" fmla="*/ 2652148 h 3932403"/>
                    <a:gd name="connsiteX70" fmla="*/ 1084696 w 2218147"/>
                    <a:gd name="connsiteY70" fmla="*/ 2565634 h 3932403"/>
                    <a:gd name="connsiteX71" fmla="*/ 1074615 w 2218147"/>
                    <a:gd name="connsiteY71" fmla="*/ 2504120 h 3932403"/>
                    <a:gd name="connsiteX72" fmla="*/ 1164556 w 2218147"/>
                    <a:gd name="connsiteY72" fmla="*/ 2423548 h 3932403"/>
                    <a:gd name="connsiteX73" fmla="*/ 1207653 w 2218147"/>
                    <a:gd name="connsiteY73" fmla="*/ 2346724 h 3932403"/>
                    <a:gd name="connsiteX74" fmla="*/ 1261992 w 2218147"/>
                    <a:gd name="connsiteY74" fmla="*/ 2301753 h 3932403"/>
                    <a:gd name="connsiteX75" fmla="*/ 1297594 w 2218147"/>
                    <a:gd name="connsiteY75" fmla="*/ 2206191 h 3932403"/>
                    <a:gd name="connsiteX76" fmla="*/ 1391282 w 2218147"/>
                    <a:gd name="connsiteY76" fmla="*/ 2163094 h 3932403"/>
                    <a:gd name="connsiteX77" fmla="*/ 1408146 w 2218147"/>
                    <a:gd name="connsiteY77" fmla="*/ 2075027 h 3932403"/>
                    <a:gd name="connsiteX78" fmla="*/ 1484529 w 2218147"/>
                    <a:gd name="connsiteY78" fmla="*/ 1960918 h 3932403"/>
                    <a:gd name="connsiteX79" fmla="*/ 1447495 w 2218147"/>
                    <a:gd name="connsiteY79" fmla="*/ 1857669 h 3932403"/>
                    <a:gd name="connsiteX80" fmla="*/ 1528067 w 2218147"/>
                    <a:gd name="connsiteY80" fmla="*/ 1778971 h 3932403"/>
                    <a:gd name="connsiteX81" fmla="*/ 1505582 w 2218147"/>
                    <a:gd name="connsiteY81" fmla="*/ 1647807 h 3932403"/>
                    <a:gd name="connsiteX82" fmla="*/ 1511801 w 2218147"/>
                    <a:gd name="connsiteY82" fmla="*/ 1520175 h 3932403"/>
                    <a:gd name="connsiteX83" fmla="*/ 1466233 w 2218147"/>
                    <a:gd name="connsiteY83" fmla="*/ 1415460 h 3932403"/>
                    <a:gd name="connsiteX84" fmla="*/ 1512343 w 2218147"/>
                    <a:gd name="connsiteY84" fmla="*/ 837910 h 3932403"/>
                    <a:gd name="connsiteX85" fmla="*/ 1602740 w 2218147"/>
                    <a:gd name="connsiteY85" fmla="*/ 1112578 h 3932403"/>
                    <a:gd name="connsiteX86" fmla="*/ 1564495 w 2218147"/>
                    <a:gd name="connsiteY86" fmla="*/ 1446351 h 3932403"/>
                    <a:gd name="connsiteX87" fmla="*/ 1870454 w 2218147"/>
                    <a:gd name="connsiteY87" fmla="*/ 1745356 h 3932403"/>
                    <a:gd name="connsiteX88" fmla="*/ 1978235 w 2218147"/>
                    <a:gd name="connsiteY88" fmla="*/ 2134759 h 3932403"/>
                    <a:gd name="connsiteX89" fmla="*/ 1814826 w 2218147"/>
                    <a:gd name="connsiteY89" fmla="*/ 2461578 h 3932403"/>
                    <a:gd name="connsiteX90" fmla="*/ 2037341 w 2218147"/>
                    <a:gd name="connsiteY90" fmla="*/ 2600651 h 3932403"/>
                    <a:gd name="connsiteX91" fmla="*/ 2018995 w 2218147"/>
                    <a:gd name="connsiteY91" fmla="*/ 2440412 h 3932403"/>
                    <a:gd name="connsiteX92" fmla="*/ 2218135 w 2218147"/>
                    <a:gd name="connsiteY92" fmla="*/ 1752310 h 3932403"/>
                    <a:gd name="connsiteX93" fmla="*/ 1787011 w 2218147"/>
                    <a:gd name="connsiteY93" fmla="*/ 1185590 h 3932403"/>
                    <a:gd name="connsiteX94" fmla="*/ 1797441 w 2218147"/>
                    <a:gd name="connsiteY94" fmla="*/ 413740 h 3932403"/>
                    <a:gd name="connsiteX95" fmla="*/ 1860024 w 2218147"/>
                    <a:gd name="connsiteY95" fmla="*/ 90397 h 3932403"/>
                    <a:gd name="connsiteX96" fmla="*/ 1209862 w 2218147"/>
                    <a:gd name="connsiteY96" fmla="*/ 0 h 3932403"/>
                    <a:gd name="connsiteX0" fmla="*/ 1209862 w 2218217"/>
                    <a:gd name="connsiteY0" fmla="*/ 0 h 3932403"/>
                    <a:gd name="connsiteX1" fmla="*/ 1034960 w 2218217"/>
                    <a:gd name="connsiteY1" fmla="*/ 791108 h 3932403"/>
                    <a:gd name="connsiteX2" fmla="*/ 996714 w 2218217"/>
                    <a:gd name="connsiteY2" fmla="*/ 1335756 h 3932403"/>
                    <a:gd name="connsiteX3" fmla="*/ 427580 w 2218217"/>
                    <a:gd name="connsiteY3" fmla="*/ 1852325 h 3932403"/>
                    <a:gd name="connsiteX4" fmla="*/ 276745 w 2218217"/>
                    <a:gd name="connsiteY4" fmla="*/ 2097034 h 3932403"/>
                    <a:gd name="connsiteX5" fmla="*/ 383194 w 2218217"/>
                    <a:gd name="connsiteY5" fmla="*/ 2346723 h 3932403"/>
                    <a:gd name="connsiteX6" fmla="*/ 121621 w 2218217"/>
                    <a:gd name="connsiteY6" fmla="*/ 2444194 h 3932403"/>
                    <a:gd name="connsiteX7" fmla="*/ 81517 w 2218217"/>
                    <a:gd name="connsiteY7" fmla="*/ 2646526 h 3932403"/>
                    <a:gd name="connsiteX8" fmla="*/ 67389 w 2218217"/>
                    <a:gd name="connsiteY8" fmla="*/ 2845900 h 3932403"/>
                    <a:gd name="connsiteX9" fmla="*/ 98381 w 2218217"/>
                    <a:gd name="connsiteY9" fmla="*/ 2826409 h 3932403"/>
                    <a:gd name="connsiteX10" fmla="*/ 169584 w 2218217"/>
                    <a:gd name="connsiteY10" fmla="*/ 2818914 h 3932403"/>
                    <a:gd name="connsiteX11" fmla="*/ 178953 w 2218217"/>
                    <a:gd name="connsiteY11" fmla="*/ 2783312 h 3932403"/>
                    <a:gd name="connsiteX12" fmla="*/ 248282 w 2218217"/>
                    <a:gd name="connsiteY12" fmla="*/ 2762701 h 3932403"/>
                    <a:gd name="connsiteX13" fmla="*/ 246408 w 2218217"/>
                    <a:gd name="connsiteY13" fmla="*/ 2706488 h 3932403"/>
                    <a:gd name="connsiteX14" fmla="*/ 282010 w 2218217"/>
                    <a:gd name="connsiteY14" fmla="*/ 2684002 h 3932403"/>
                    <a:gd name="connsiteX15" fmla="*/ 287631 w 2218217"/>
                    <a:gd name="connsiteY15" fmla="*/ 2650274 h 3932403"/>
                    <a:gd name="connsiteX16" fmla="*/ 341971 w 2218217"/>
                    <a:gd name="connsiteY16" fmla="*/ 2579071 h 3932403"/>
                    <a:gd name="connsiteX17" fmla="*/ 388815 w 2218217"/>
                    <a:gd name="connsiteY17" fmla="*/ 2594061 h 3932403"/>
                    <a:gd name="connsiteX18" fmla="*/ 416921 w 2218217"/>
                    <a:gd name="connsiteY18" fmla="*/ 2580945 h 3932403"/>
                    <a:gd name="connsiteX19" fmla="*/ 446902 w 2218217"/>
                    <a:gd name="connsiteY19" fmla="*/ 2588440 h 3932403"/>
                    <a:gd name="connsiteX20" fmla="*/ 486251 w 2218217"/>
                    <a:gd name="connsiteY20" fmla="*/ 2515363 h 3932403"/>
                    <a:gd name="connsiteX21" fmla="*/ 538717 w 2218217"/>
                    <a:gd name="connsiteY21" fmla="*/ 2545343 h 3932403"/>
                    <a:gd name="connsiteX22" fmla="*/ 553707 w 2218217"/>
                    <a:gd name="connsiteY22" fmla="*/ 2507868 h 3932403"/>
                    <a:gd name="connsiteX23" fmla="*/ 611794 w 2218217"/>
                    <a:gd name="connsiteY23" fmla="*/ 2485383 h 3932403"/>
                    <a:gd name="connsiteX24" fmla="*/ 602425 w 2218217"/>
                    <a:gd name="connsiteY24" fmla="*/ 2434791 h 3932403"/>
                    <a:gd name="connsiteX25" fmla="*/ 674433 w 2218217"/>
                    <a:gd name="connsiteY25" fmla="*/ 2405949 h 3932403"/>
                    <a:gd name="connsiteX26" fmla="*/ 684871 w 2218217"/>
                    <a:gd name="connsiteY26" fmla="*/ 2348597 h 3932403"/>
                    <a:gd name="connsiteX27" fmla="*/ 649269 w 2218217"/>
                    <a:gd name="connsiteY27" fmla="*/ 2311122 h 3932403"/>
                    <a:gd name="connsiteX28" fmla="*/ 675502 w 2218217"/>
                    <a:gd name="connsiteY28" fmla="*/ 2236171 h 3932403"/>
                    <a:gd name="connsiteX29" fmla="*/ 639900 w 2218217"/>
                    <a:gd name="connsiteY29" fmla="*/ 2206191 h 3932403"/>
                    <a:gd name="connsiteX30" fmla="*/ 660512 w 2218217"/>
                    <a:gd name="connsiteY30" fmla="*/ 2140609 h 3932403"/>
                    <a:gd name="connsiteX31" fmla="*/ 626784 w 2218217"/>
                    <a:gd name="connsiteY31" fmla="*/ 2091891 h 3932403"/>
                    <a:gd name="connsiteX32" fmla="*/ 639665 w 2218217"/>
                    <a:gd name="connsiteY32" fmla="*/ 2068699 h 3932403"/>
                    <a:gd name="connsiteX33" fmla="*/ 707356 w 2218217"/>
                    <a:gd name="connsiteY33" fmla="*/ 2097512 h 3932403"/>
                    <a:gd name="connsiteX34" fmla="*/ 774812 w 2218217"/>
                    <a:gd name="connsiteY34" fmla="*/ 2275520 h 3932403"/>
                    <a:gd name="connsiteX35" fmla="*/ 801044 w 2218217"/>
                    <a:gd name="connsiteY35" fmla="*/ 2011319 h 3932403"/>
                    <a:gd name="connsiteX36" fmla="*/ 920966 w 2218217"/>
                    <a:gd name="connsiteY36" fmla="*/ 2031930 h 3932403"/>
                    <a:gd name="connsiteX37" fmla="*/ 975305 w 2218217"/>
                    <a:gd name="connsiteY37" fmla="*/ 1971969 h 3932403"/>
                    <a:gd name="connsiteX38" fmla="*/ 1053405 w 2218217"/>
                    <a:gd name="connsiteY38" fmla="*/ 1947011 h 3932403"/>
                    <a:gd name="connsiteX39" fmla="*/ 1162682 w 2218217"/>
                    <a:gd name="connsiteY39" fmla="*/ 1795834 h 3932403"/>
                    <a:gd name="connsiteX40" fmla="*/ 1189000 w 2218217"/>
                    <a:gd name="connsiteY40" fmla="*/ 1880952 h 3932403"/>
                    <a:gd name="connsiteX41" fmla="*/ 771826 w 2218217"/>
                    <a:gd name="connsiteY41" fmla="*/ 2489869 h 3932403"/>
                    <a:gd name="connsiteX42" fmla="*/ 656764 w 2218217"/>
                    <a:gd name="connsiteY42" fmla="*/ 2764573 h 3932403"/>
                    <a:gd name="connsiteX43" fmla="*/ 632711 w 2218217"/>
                    <a:gd name="connsiteY43" fmla="*/ 3066543 h 3932403"/>
                    <a:gd name="connsiteX44" fmla="*/ 333479 w 2218217"/>
                    <a:gd name="connsiteY44" fmla="*/ 3456942 h 3932403"/>
                    <a:gd name="connsiteX45" fmla="*/ 326981 w 2218217"/>
                    <a:gd name="connsiteY45" fmla="*/ 3742682 h 3932403"/>
                    <a:gd name="connsiteX46" fmla="*/ 297000 w 2218217"/>
                    <a:gd name="connsiteY46" fmla="*/ 3922565 h 3932403"/>
                    <a:gd name="connsiteX47" fmla="*/ 353213 w 2218217"/>
                    <a:gd name="connsiteY47" fmla="*/ 3903827 h 3932403"/>
                    <a:gd name="connsiteX48" fmla="*/ 390482 w 2218217"/>
                    <a:gd name="connsiteY48" fmla="*/ 3895062 h 3932403"/>
                    <a:gd name="connsiteX49" fmla="*/ 433785 w 2218217"/>
                    <a:gd name="connsiteY49" fmla="*/ 3823255 h 3932403"/>
                    <a:gd name="connsiteX50" fmla="*/ 499367 w 2218217"/>
                    <a:gd name="connsiteY50" fmla="*/ 3767042 h 3932403"/>
                    <a:gd name="connsiteX51" fmla="*/ 510610 w 2218217"/>
                    <a:gd name="connsiteY51" fmla="*/ 3703333 h 3932403"/>
                    <a:gd name="connsiteX52" fmla="*/ 551833 w 2218217"/>
                    <a:gd name="connsiteY52" fmla="*/ 3632130 h 3932403"/>
                    <a:gd name="connsiteX53" fmla="*/ 533095 w 2218217"/>
                    <a:gd name="connsiteY53" fmla="*/ 3545937 h 3932403"/>
                    <a:gd name="connsiteX54" fmla="*/ 596803 w 2218217"/>
                    <a:gd name="connsiteY54" fmla="*/ 3512209 h 3932403"/>
                    <a:gd name="connsiteX55" fmla="*/ 611794 w 2218217"/>
                    <a:gd name="connsiteY55" fmla="*/ 3446627 h 3932403"/>
                    <a:gd name="connsiteX56" fmla="*/ 694240 w 2218217"/>
                    <a:gd name="connsiteY56" fmla="*/ 3435384 h 3932403"/>
                    <a:gd name="connsiteX57" fmla="*/ 737336 w 2218217"/>
                    <a:gd name="connsiteY57" fmla="*/ 3377297 h 3932403"/>
                    <a:gd name="connsiteX58" fmla="*/ 742958 w 2218217"/>
                    <a:gd name="connsiteY58" fmla="*/ 3317337 h 3932403"/>
                    <a:gd name="connsiteX59" fmla="*/ 827391 w 2218217"/>
                    <a:gd name="connsiteY59" fmla="*/ 3256206 h 3932403"/>
                    <a:gd name="connsiteX60" fmla="*/ 829151 w 2218217"/>
                    <a:gd name="connsiteY60" fmla="*/ 3169309 h 3932403"/>
                    <a:gd name="connsiteX61" fmla="*/ 911597 w 2218217"/>
                    <a:gd name="connsiteY61" fmla="*/ 3122465 h 3932403"/>
                    <a:gd name="connsiteX62" fmla="*/ 877869 w 2218217"/>
                    <a:gd name="connsiteY62" fmla="*/ 3062504 h 3932403"/>
                    <a:gd name="connsiteX63" fmla="*/ 917218 w 2218217"/>
                    <a:gd name="connsiteY63" fmla="*/ 3000669 h 3932403"/>
                    <a:gd name="connsiteX64" fmla="*/ 902228 w 2218217"/>
                    <a:gd name="connsiteY64" fmla="*/ 2916350 h 3932403"/>
                    <a:gd name="connsiteX65" fmla="*/ 941577 w 2218217"/>
                    <a:gd name="connsiteY65" fmla="*/ 2858263 h 3932403"/>
                    <a:gd name="connsiteX66" fmla="*/ 930335 w 2218217"/>
                    <a:gd name="connsiteY66" fmla="*/ 2805797 h 3932403"/>
                    <a:gd name="connsiteX67" fmla="*/ 971558 w 2218217"/>
                    <a:gd name="connsiteY67" fmla="*/ 2751458 h 3932403"/>
                    <a:gd name="connsiteX68" fmla="*/ 969684 w 2218217"/>
                    <a:gd name="connsiteY68" fmla="*/ 2689624 h 3932403"/>
                    <a:gd name="connsiteX69" fmla="*/ 1033392 w 2218217"/>
                    <a:gd name="connsiteY69" fmla="*/ 2652148 h 3932403"/>
                    <a:gd name="connsiteX70" fmla="*/ 1084696 w 2218217"/>
                    <a:gd name="connsiteY70" fmla="*/ 2565634 h 3932403"/>
                    <a:gd name="connsiteX71" fmla="*/ 1074615 w 2218217"/>
                    <a:gd name="connsiteY71" fmla="*/ 2504120 h 3932403"/>
                    <a:gd name="connsiteX72" fmla="*/ 1164556 w 2218217"/>
                    <a:gd name="connsiteY72" fmla="*/ 2423548 h 3932403"/>
                    <a:gd name="connsiteX73" fmla="*/ 1207653 w 2218217"/>
                    <a:gd name="connsiteY73" fmla="*/ 2346724 h 3932403"/>
                    <a:gd name="connsiteX74" fmla="*/ 1261992 w 2218217"/>
                    <a:gd name="connsiteY74" fmla="*/ 2301753 h 3932403"/>
                    <a:gd name="connsiteX75" fmla="*/ 1297594 w 2218217"/>
                    <a:gd name="connsiteY75" fmla="*/ 2206191 h 3932403"/>
                    <a:gd name="connsiteX76" fmla="*/ 1391282 w 2218217"/>
                    <a:gd name="connsiteY76" fmla="*/ 2163094 h 3932403"/>
                    <a:gd name="connsiteX77" fmla="*/ 1408146 w 2218217"/>
                    <a:gd name="connsiteY77" fmla="*/ 2075027 h 3932403"/>
                    <a:gd name="connsiteX78" fmla="*/ 1484529 w 2218217"/>
                    <a:gd name="connsiteY78" fmla="*/ 1960918 h 3932403"/>
                    <a:gd name="connsiteX79" fmla="*/ 1447495 w 2218217"/>
                    <a:gd name="connsiteY79" fmla="*/ 1857669 h 3932403"/>
                    <a:gd name="connsiteX80" fmla="*/ 1528067 w 2218217"/>
                    <a:gd name="connsiteY80" fmla="*/ 1778971 h 3932403"/>
                    <a:gd name="connsiteX81" fmla="*/ 1505582 w 2218217"/>
                    <a:gd name="connsiteY81" fmla="*/ 1647807 h 3932403"/>
                    <a:gd name="connsiteX82" fmla="*/ 1511801 w 2218217"/>
                    <a:gd name="connsiteY82" fmla="*/ 1520175 h 3932403"/>
                    <a:gd name="connsiteX83" fmla="*/ 1466233 w 2218217"/>
                    <a:gd name="connsiteY83" fmla="*/ 1415460 h 3932403"/>
                    <a:gd name="connsiteX84" fmla="*/ 1512343 w 2218217"/>
                    <a:gd name="connsiteY84" fmla="*/ 837910 h 3932403"/>
                    <a:gd name="connsiteX85" fmla="*/ 1602740 w 2218217"/>
                    <a:gd name="connsiteY85" fmla="*/ 1112578 h 3932403"/>
                    <a:gd name="connsiteX86" fmla="*/ 1564495 w 2218217"/>
                    <a:gd name="connsiteY86" fmla="*/ 1446351 h 3932403"/>
                    <a:gd name="connsiteX87" fmla="*/ 1870454 w 2218217"/>
                    <a:gd name="connsiteY87" fmla="*/ 1745356 h 3932403"/>
                    <a:gd name="connsiteX88" fmla="*/ 1978235 w 2218217"/>
                    <a:gd name="connsiteY88" fmla="*/ 2134759 h 3932403"/>
                    <a:gd name="connsiteX89" fmla="*/ 1814826 w 2218217"/>
                    <a:gd name="connsiteY89" fmla="*/ 2461578 h 3932403"/>
                    <a:gd name="connsiteX90" fmla="*/ 2037341 w 2218217"/>
                    <a:gd name="connsiteY90" fmla="*/ 2600651 h 3932403"/>
                    <a:gd name="connsiteX91" fmla="*/ 2018995 w 2218217"/>
                    <a:gd name="connsiteY91" fmla="*/ 2440412 h 3932403"/>
                    <a:gd name="connsiteX92" fmla="*/ 2218135 w 2218217"/>
                    <a:gd name="connsiteY92" fmla="*/ 1752310 h 3932403"/>
                    <a:gd name="connsiteX93" fmla="*/ 2004005 w 2218217"/>
                    <a:gd name="connsiteY93" fmla="*/ 1475420 h 3932403"/>
                    <a:gd name="connsiteX94" fmla="*/ 1787011 w 2218217"/>
                    <a:gd name="connsiteY94" fmla="*/ 1185590 h 3932403"/>
                    <a:gd name="connsiteX95" fmla="*/ 1797441 w 2218217"/>
                    <a:gd name="connsiteY95" fmla="*/ 413740 h 3932403"/>
                    <a:gd name="connsiteX96" fmla="*/ 1860024 w 2218217"/>
                    <a:gd name="connsiteY96" fmla="*/ 90397 h 3932403"/>
                    <a:gd name="connsiteX97" fmla="*/ 1209862 w 2218217"/>
                    <a:gd name="connsiteY97"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78235 w 2206982"/>
                    <a:gd name="connsiteY88" fmla="*/ 2134759 h 3932403"/>
                    <a:gd name="connsiteX89" fmla="*/ 1814826 w 2206982"/>
                    <a:gd name="connsiteY89" fmla="*/ 2461578 h 3932403"/>
                    <a:gd name="connsiteX90" fmla="*/ 2037341 w 2206982"/>
                    <a:gd name="connsiteY90" fmla="*/ 2600651 h 3932403"/>
                    <a:gd name="connsiteX91" fmla="*/ 2018995 w 2206982"/>
                    <a:gd name="connsiteY91" fmla="*/ 2440412 h 3932403"/>
                    <a:gd name="connsiteX92" fmla="*/ 2206893 w 2206982"/>
                    <a:gd name="connsiteY92" fmla="*/ 1797281 h 3932403"/>
                    <a:gd name="connsiteX93" fmla="*/ 2004005 w 2206982"/>
                    <a:gd name="connsiteY93" fmla="*/ 1475420 h 3932403"/>
                    <a:gd name="connsiteX94" fmla="*/ 1787011 w 2206982"/>
                    <a:gd name="connsiteY94" fmla="*/ 1185590 h 3932403"/>
                    <a:gd name="connsiteX95" fmla="*/ 1797441 w 2206982"/>
                    <a:gd name="connsiteY95" fmla="*/ 413740 h 3932403"/>
                    <a:gd name="connsiteX96" fmla="*/ 1860024 w 2206982"/>
                    <a:gd name="connsiteY96" fmla="*/ 90397 h 3932403"/>
                    <a:gd name="connsiteX97" fmla="*/ 1209862 w 2206982"/>
                    <a:gd name="connsiteY97"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10317 w 2206982"/>
                    <a:gd name="connsiteY88" fmla="*/ 2033804 h 3932403"/>
                    <a:gd name="connsiteX89" fmla="*/ 1978235 w 2206982"/>
                    <a:gd name="connsiteY89" fmla="*/ 2134759 h 3932403"/>
                    <a:gd name="connsiteX90" fmla="*/ 1814826 w 2206982"/>
                    <a:gd name="connsiteY90" fmla="*/ 2461578 h 3932403"/>
                    <a:gd name="connsiteX91" fmla="*/ 2037341 w 2206982"/>
                    <a:gd name="connsiteY91" fmla="*/ 2600651 h 3932403"/>
                    <a:gd name="connsiteX92" fmla="*/ 2018995 w 2206982"/>
                    <a:gd name="connsiteY92" fmla="*/ 2440412 h 3932403"/>
                    <a:gd name="connsiteX93" fmla="*/ 2206893 w 2206982"/>
                    <a:gd name="connsiteY93" fmla="*/ 1797281 h 3932403"/>
                    <a:gd name="connsiteX94" fmla="*/ 2004005 w 2206982"/>
                    <a:gd name="connsiteY94" fmla="*/ 1475420 h 3932403"/>
                    <a:gd name="connsiteX95" fmla="*/ 1787011 w 2206982"/>
                    <a:gd name="connsiteY95" fmla="*/ 1185590 h 3932403"/>
                    <a:gd name="connsiteX96" fmla="*/ 1797441 w 2206982"/>
                    <a:gd name="connsiteY96" fmla="*/ 413740 h 3932403"/>
                    <a:gd name="connsiteX97" fmla="*/ 1860024 w 2206982"/>
                    <a:gd name="connsiteY97" fmla="*/ 90397 h 3932403"/>
                    <a:gd name="connsiteX98" fmla="*/ 1209862 w 2206982"/>
                    <a:gd name="connsiteY98"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10317 w 2206982"/>
                    <a:gd name="connsiteY88" fmla="*/ 2033804 h 3932403"/>
                    <a:gd name="connsiteX89" fmla="*/ 1957161 w 2206982"/>
                    <a:gd name="connsiteY89" fmla="*/ 2061910 h 3932403"/>
                    <a:gd name="connsiteX90" fmla="*/ 1978235 w 2206982"/>
                    <a:gd name="connsiteY90" fmla="*/ 2134759 h 3932403"/>
                    <a:gd name="connsiteX91" fmla="*/ 1814826 w 2206982"/>
                    <a:gd name="connsiteY91" fmla="*/ 2461578 h 3932403"/>
                    <a:gd name="connsiteX92" fmla="*/ 2037341 w 2206982"/>
                    <a:gd name="connsiteY92" fmla="*/ 2600651 h 3932403"/>
                    <a:gd name="connsiteX93" fmla="*/ 2018995 w 2206982"/>
                    <a:gd name="connsiteY93" fmla="*/ 2440412 h 3932403"/>
                    <a:gd name="connsiteX94" fmla="*/ 2206893 w 2206982"/>
                    <a:gd name="connsiteY94" fmla="*/ 1797281 h 3932403"/>
                    <a:gd name="connsiteX95" fmla="*/ 2004005 w 2206982"/>
                    <a:gd name="connsiteY95" fmla="*/ 1475420 h 3932403"/>
                    <a:gd name="connsiteX96" fmla="*/ 1787011 w 2206982"/>
                    <a:gd name="connsiteY96" fmla="*/ 1185590 h 3932403"/>
                    <a:gd name="connsiteX97" fmla="*/ 1797441 w 2206982"/>
                    <a:gd name="connsiteY97" fmla="*/ 413740 h 3932403"/>
                    <a:gd name="connsiteX98" fmla="*/ 1860024 w 2206982"/>
                    <a:gd name="connsiteY98" fmla="*/ 90397 h 3932403"/>
                    <a:gd name="connsiteX99" fmla="*/ 1209862 w 2206982"/>
                    <a:gd name="connsiteY99"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10317 w 2206982"/>
                    <a:gd name="connsiteY88" fmla="*/ 2033804 h 3932403"/>
                    <a:gd name="connsiteX89" fmla="*/ 1957161 w 2206982"/>
                    <a:gd name="connsiteY89" fmla="*/ 2061910 h 3932403"/>
                    <a:gd name="connsiteX90" fmla="*/ 2006341 w 2206982"/>
                    <a:gd name="connsiteY90" fmla="*/ 2134759 h 3932403"/>
                    <a:gd name="connsiteX91" fmla="*/ 1814826 w 2206982"/>
                    <a:gd name="connsiteY91" fmla="*/ 2461578 h 3932403"/>
                    <a:gd name="connsiteX92" fmla="*/ 2037341 w 2206982"/>
                    <a:gd name="connsiteY92" fmla="*/ 2600651 h 3932403"/>
                    <a:gd name="connsiteX93" fmla="*/ 2018995 w 2206982"/>
                    <a:gd name="connsiteY93" fmla="*/ 2440412 h 3932403"/>
                    <a:gd name="connsiteX94" fmla="*/ 2206893 w 2206982"/>
                    <a:gd name="connsiteY94" fmla="*/ 1797281 h 3932403"/>
                    <a:gd name="connsiteX95" fmla="*/ 2004005 w 2206982"/>
                    <a:gd name="connsiteY95" fmla="*/ 1475420 h 3932403"/>
                    <a:gd name="connsiteX96" fmla="*/ 1787011 w 2206982"/>
                    <a:gd name="connsiteY96" fmla="*/ 1185590 h 3932403"/>
                    <a:gd name="connsiteX97" fmla="*/ 1797441 w 2206982"/>
                    <a:gd name="connsiteY97" fmla="*/ 413740 h 3932403"/>
                    <a:gd name="connsiteX98" fmla="*/ 1860024 w 2206982"/>
                    <a:gd name="connsiteY98" fmla="*/ 90397 h 3932403"/>
                    <a:gd name="connsiteX99" fmla="*/ 1209862 w 2206982"/>
                    <a:gd name="connsiteY99"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10317 w 2206982"/>
                    <a:gd name="connsiteY88" fmla="*/ 2033804 h 3932403"/>
                    <a:gd name="connsiteX89" fmla="*/ 1957161 w 2206982"/>
                    <a:gd name="connsiteY89" fmla="*/ 2061910 h 3932403"/>
                    <a:gd name="connsiteX90" fmla="*/ 2006341 w 2206982"/>
                    <a:gd name="connsiteY90" fmla="*/ 2134759 h 3932403"/>
                    <a:gd name="connsiteX91" fmla="*/ 1867220 w 2206982"/>
                    <a:gd name="connsiteY91" fmla="*/ 2290510 h 3932403"/>
                    <a:gd name="connsiteX92" fmla="*/ 1814826 w 2206982"/>
                    <a:gd name="connsiteY92" fmla="*/ 2461578 h 3932403"/>
                    <a:gd name="connsiteX93" fmla="*/ 2037341 w 2206982"/>
                    <a:gd name="connsiteY93" fmla="*/ 2600651 h 3932403"/>
                    <a:gd name="connsiteX94" fmla="*/ 2018995 w 2206982"/>
                    <a:gd name="connsiteY94" fmla="*/ 2440412 h 3932403"/>
                    <a:gd name="connsiteX95" fmla="*/ 2206893 w 2206982"/>
                    <a:gd name="connsiteY95" fmla="*/ 1797281 h 3932403"/>
                    <a:gd name="connsiteX96" fmla="*/ 2004005 w 2206982"/>
                    <a:gd name="connsiteY96" fmla="*/ 1475420 h 3932403"/>
                    <a:gd name="connsiteX97" fmla="*/ 1787011 w 2206982"/>
                    <a:gd name="connsiteY97" fmla="*/ 1185590 h 3932403"/>
                    <a:gd name="connsiteX98" fmla="*/ 1797441 w 2206982"/>
                    <a:gd name="connsiteY98" fmla="*/ 413740 h 3932403"/>
                    <a:gd name="connsiteX99" fmla="*/ 1860024 w 2206982"/>
                    <a:gd name="connsiteY99" fmla="*/ 90397 h 3932403"/>
                    <a:gd name="connsiteX100" fmla="*/ 1209862 w 2206982"/>
                    <a:gd name="connsiteY100"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10317 w 2206982"/>
                    <a:gd name="connsiteY88" fmla="*/ 2033804 h 3932403"/>
                    <a:gd name="connsiteX89" fmla="*/ 1957161 w 2206982"/>
                    <a:gd name="connsiteY89" fmla="*/ 2061910 h 3932403"/>
                    <a:gd name="connsiteX90" fmla="*/ 2006341 w 2206982"/>
                    <a:gd name="connsiteY90" fmla="*/ 2134759 h 3932403"/>
                    <a:gd name="connsiteX91" fmla="*/ 1867220 w 2206982"/>
                    <a:gd name="connsiteY91" fmla="*/ 2290510 h 3932403"/>
                    <a:gd name="connsiteX92" fmla="*/ 1799764 w 2206982"/>
                    <a:gd name="connsiteY92" fmla="*/ 2380451 h 3932403"/>
                    <a:gd name="connsiteX93" fmla="*/ 1814826 w 2206982"/>
                    <a:gd name="connsiteY93" fmla="*/ 2461578 h 3932403"/>
                    <a:gd name="connsiteX94" fmla="*/ 2037341 w 2206982"/>
                    <a:gd name="connsiteY94" fmla="*/ 2600651 h 3932403"/>
                    <a:gd name="connsiteX95" fmla="*/ 2018995 w 2206982"/>
                    <a:gd name="connsiteY95" fmla="*/ 2440412 h 3932403"/>
                    <a:gd name="connsiteX96" fmla="*/ 2206893 w 2206982"/>
                    <a:gd name="connsiteY96" fmla="*/ 1797281 h 3932403"/>
                    <a:gd name="connsiteX97" fmla="*/ 2004005 w 2206982"/>
                    <a:gd name="connsiteY97" fmla="*/ 1475420 h 3932403"/>
                    <a:gd name="connsiteX98" fmla="*/ 1787011 w 2206982"/>
                    <a:gd name="connsiteY98" fmla="*/ 1185590 h 3932403"/>
                    <a:gd name="connsiteX99" fmla="*/ 1797441 w 2206982"/>
                    <a:gd name="connsiteY99" fmla="*/ 413740 h 3932403"/>
                    <a:gd name="connsiteX100" fmla="*/ 1860024 w 2206982"/>
                    <a:gd name="connsiteY100" fmla="*/ 90397 h 3932403"/>
                    <a:gd name="connsiteX101" fmla="*/ 1209862 w 2206982"/>
                    <a:gd name="connsiteY101"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10317 w 2206982"/>
                    <a:gd name="connsiteY88" fmla="*/ 2033804 h 3932403"/>
                    <a:gd name="connsiteX89" fmla="*/ 1957161 w 2206982"/>
                    <a:gd name="connsiteY89" fmla="*/ 2061910 h 3932403"/>
                    <a:gd name="connsiteX90" fmla="*/ 2006341 w 2206982"/>
                    <a:gd name="connsiteY90" fmla="*/ 2134759 h 3932403"/>
                    <a:gd name="connsiteX91" fmla="*/ 1867220 w 2206982"/>
                    <a:gd name="connsiteY91" fmla="*/ 2290510 h 3932403"/>
                    <a:gd name="connsiteX92" fmla="*/ 1863472 w 2206982"/>
                    <a:gd name="connsiteY92" fmla="*/ 2331733 h 3932403"/>
                    <a:gd name="connsiteX93" fmla="*/ 1799764 w 2206982"/>
                    <a:gd name="connsiteY93" fmla="*/ 2380451 h 3932403"/>
                    <a:gd name="connsiteX94" fmla="*/ 1814826 w 2206982"/>
                    <a:gd name="connsiteY94" fmla="*/ 2461578 h 3932403"/>
                    <a:gd name="connsiteX95" fmla="*/ 2037341 w 2206982"/>
                    <a:gd name="connsiteY95" fmla="*/ 2600651 h 3932403"/>
                    <a:gd name="connsiteX96" fmla="*/ 2018995 w 2206982"/>
                    <a:gd name="connsiteY96" fmla="*/ 2440412 h 3932403"/>
                    <a:gd name="connsiteX97" fmla="*/ 2206893 w 2206982"/>
                    <a:gd name="connsiteY97" fmla="*/ 1797281 h 3932403"/>
                    <a:gd name="connsiteX98" fmla="*/ 2004005 w 2206982"/>
                    <a:gd name="connsiteY98" fmla="*/ 1475420 h 3932403"/>
                    <a:gd name="connsiteX99" fmla="*/ 1787011 w 2206982"/>
                    <a:gd name="connsiteY99" fmla="*/ 1185590 h 3932403"/>
                    <a:gd name="connsiteX100" fmla="*/ 1797441 w 2206982"/>
                    <a:gd name="connsiteY100" fmla="*/ 413740 h 3932403"/>
                    <a:gd name="connsiteX101" fmla="*/ 1860024 w 2206982"/>
                    <a:gd name="connsiteY101" fmla="*/ 90397 h 3932403"/>
                    <a:gd name="connsiteX102" fmla="*/ 1209862 w 2206982"/>
                    <a:gd name="connsiteY102"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60908 w 2206982"/>
                    <a:gd name="connsiteY88" fmla="*/ 1865165 h 3932403"/>
                    <a:gd name="connsiteX89" fmla="*/ 1910317 w 2206982"/>
                    <a:gd name="connsiteY89" fmla="*/ 2033804 h 3932403"/>
                    <a:gd name="connsiteX90" fmla="*/ 1957161 w 2206982"/>
                    <a:gd name="connsiteY90" fmla="*/ 2061910 h 3932403"/>
                    <a:gd name="connsiteX91" fmla="*/ 2006341 w 2206982"/>
                    <a:gd name="connsiteY91" fmla="*/ 2134759 h 3932403"/>
                    <a:gd name="connsiteX92" fmla="*/ 1867220 w 2206982"/>
                    <a:gd name="connsiteY92" fmla="*/ 2290510 h 3932403"/>
                    <a:gd name="connsiteX93" fmla="*/ 1863472 w 2206982"/>
                    <a:gd name="connsiteY93" fmla="*/ 2331733 h 3932403"/>
                    <a:gd name="connsiteX94" fmla="*/ 1799764 w 2206982"/>
                    <a:gd name="connsiteY94" fmla="*/ 2380451 h 3932403"/>
                    <a:gd name="connsiteX95" fmla="*/ 1814826 w 2206982"/>
                    <a:gd name="connsiteY95" fmla="*/ 2461578 h 3932403"/>
                    <a:gd name="connsiteX96" fmla="*/ 2037341 w 2206982"/>
                    <a:gd name="connsiteY96" fmla="*/ 2600651 h 3932403"/>
                    <a:gd name="connsiteX97" fmla="*/ 2018995 w 2206982"/>
                    <a:gd name="connsiteY97" fmla="*/ 2440412 h 3932403"/>
                    <a:gd name="connsiteX98" fmla="*/ 2206893 w 2206982"/>
                    <a:gd name="connsiteY98" fmla="*/ 1797281 h 3932403"/>
                    <a:gd name="connsiteX99" fmla="*/ 2004005 w 2206982"/>
                    <a:gd name="connsiteY99" fmla="*/ 1475420 h 3932403"/>
                    <a:gd name="connsiteX100" fmla="*/ 1787011 w 2206982"/>
                    <a:gd name="connsiteY100" fmla="*/ 1185590 h 3932403"/>
                    <a:gd name="connsiteX101" fmla="*/ 1797441 w 2206982"/>
                    <a:gd name="connsiteY101" fmla="*/ 413740 h 3932403"/>
                    <a:gd name="connsiteX102" fmla="*/ 1860024 w 2206982"/>
                    <a:gd name="connsiteY102" fmla="*/ 90397 h 3932403"/>
                    <a:gd name="connsiteX103" fmla="*/ 1209862 w 2206982"/>
                    <a:gd name="connsiteY103"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60908 w 2206982"/>
                    <a:gd name="connsiteY88" fmla="*/ 1865165 h 3932403"/>
                    <a:gd name="connsiteX89" fmla="*/ 1940297 w 2206982"/>
                    <a:gd name="connsiteY89" fmla="*/ 1891397 h 3932403"/>
                    <a:gd name="connsiteX90" fmla="*/ 1910317 w 2206982"/>
                    <a:gd name="connsiteY90" fmla="*/ 2033804 h 3932403"/>
                    <a:gd name="connsiteX91" fmla="*/ 1957161 w 2206982"/>
                    <a:gd name="connsiteY91" fmla="*/ 2061910 h 3932403"/>
                    <a:gd name="connsiteX92" fmla="*/ 2006341 w 2206982"/>
                    <a:gd name="connsiteY92" fmla="*/ 2134759 h 3932403"/>
                    <a:gd name="connsiteX93" fmla="*/ 1867220 w 2206982"/>
                    <a:gd name="connsiteY93" fmla="*/ 2290510 h 3932403"/>
                    <a:gd name="connsiteX94" fmla="*/ 1863472 w 2206982"/>
                    <a:gd name="connsiteY94" fmla="*/ 2331733 h 3932403"/>
                    <a:gd name="connsiteX95" fmla="*/ 1799764 w 2206982"/>
                    <a:gd name="connsiteY95" fmla="*/ 2380451 h 3932403"/>
                    <a:gd name="connsiteX96" fmla="*/ 1814826 w 2206982"/>
                    <a:gd name="connsiteY96" fmla="*/ 2461578 h 3932403"/>
                    <a:gd name="connsiteX97" fmla="*/ 2037341 w 2206982"/>
                    <a:gd name="connsiteY97" fmla="*/ 2600651 h 3932403"/>
                    <a:gd name="connsiteX98" fmla="*/ 2018995 w 2206982"/>
                    <a:gd name="connsiteY98" fmla="*/ 2440412 h 3932403"/>
                    <a:gd name="connsiteX99" fmla="*/ 2206893 w 2206982"/>
                    <a:gd name="connsiteY99" fmla="*/ 1797281 h 3932403"/>
                    <a:gd name="connsiteX100" fmla="*/ 2004005 w 2206982"/>
                    <a:gd name="connsiteY100" fmla="*/ 1475420 h 3932403"/>
                    <a:gd name="connsiteX101" fmla="*/ 1787011 w 2206982"/>
                    <a:gd name="connsiteY101" fmla="*/ 1185590 h 3932403"/>
                    <a:gd name="connsiteX102" fmla="*/ 1797441 w 2206982"/>
                    <a:gd name="connsiteY102" fmla="*/ 413740 h 3932403"/>
                    <a:gd name="connsiteX103" fmla="*/ 1860024 w 2206982"/>
                    <a:gd name="connsiteY103" fmla="*/ 90397 h 3932403"/>
                    <a:gd name="connsiteX104" fmla="*/ 1209862 w 2206982"/>
                    <a:gd name="connsiteY104"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60908 w 2206982"/>
                    <a:gd name="connsiteY88" fmla="*/ 1865165 h 3932403"/>
                    <a:gd name="connsiteX89" fmla="*/ 1940297 w 2206982"/>
                    <a:gd name="connsiteY89" fmla="*/ 1891397 h 3932403"/>
                    <a:gd name="connsiteX90" fmla="*/ 1942171 w 2206982"/>
                    <a:gd name="connsiteY90" fmla="*/ 1979465 h 3932403"/>
                    <a:gd name="connsiteX91" fmla="*/ 1910317 w 2206982"/>
                    <a:gd name="connsiteY91" fmla="*/ 2033804 h 3932403"/>
                    <a:gd name="connsiteX92" fmla="*/ 1957161 w 2206982"/>
                    <a:gd name="connsiteY92" fmla="*/ 2061910 h 3932403"/>
                    <a:gd name="connsiteX93" fmla="*/ 2006341 w 2206982"/>
                    <a:gd name="connsiteY93" fmla="*/ 2134759 h 3932403"/>
                    <a:gd name="connsiteX94" fmla="*/ 1867220 w 2206982"/>
                    <a:gd name="connsiteY94" fmla="*/ 2290510 h 3932403"/>
                    <a:gd name="connsiteX95" fmla="*/ 1863472 w 2206982"/>
                    <a:gd name="connsiteY95" fmla="*/ 2331733 h 3932403"/>
                    <a:gd name="connsiteX96" fmla="*/ 1799764 w 2206982"/>
                    <a:gd name="connsiteY96" fmla="*/ 2380451 h 3932403"/>
                    <a:gd name="connsiteX97" fmla="*/ 1814826 w 2206982"/>
                    <a:gd name="connsiteY97" fmla="*/ 2461578 h 3932403"/>
                    <a:gd name="connsiteX98" fmla="*/ 2037341 w 2206982"/>
                    <a:gd name="connsiteY98" fmla="*/ 2600651 h 3932403"/>
                    <a:gd name="connsiteX99" fmla="*/ 2018995 w 2206982"/>
                    <a:gd name="connsiteY99" fmla="*/ 2440412 h 3932403"/>
                    <a:gd name="connsiteX100" fmla="*/ 2206893 w 2206982"/>
                    <a:gd name="connsiteY100" fmla="*/ 1797281 h 3932403"/>
                    <a:gd name="connsiteX101" fmla="*/ 2004005 w 2206982"/>
                    <a:gd name="connsiteY101" fmla="*/ 1475420 h 3932403"/>
                    <a:gd name="connsiteX102" fmla="*/ 1787011 w 2206982"/>
                    <a:gd name="connsiteY102" fmla="*/ 1185590 h 3932403"/>
                    <a:gd name="connsiteX103" fmla="*/ 1797441 w 2206982"/>
                    <a:gd name="connsiteY103" fmla="*/ 413740 h 3932403"/>
                    <a:gd name="connsiteX104" fmla="*/ 1860024 w 2206982"/>
                    <a:gd name="connsiteY104" fmla="*/ 90397 h 3932403"/>
                    <a:gd name="connsiteX105" fmla="*/ 1209862 w 2206982"/>
                    <a:gd name="connsiteY105"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25307 w 2206982"/>
                    <a:gd name="connsiteY88" fmla="*/ 1840806 h 3932403"/>
                    <a:gd name="connsiteX89" fmla="*/ 1960908 w 2206982"/>
                    <a:gd name="connsiteY89" fmla="*/ 1865165 h 3932403"/>
                    <a:gd name="connsiteX90" fmla="*/ 1940297 w 2206982"/>
                    <a:gd name="connsiteY90" fmla="*/ 1891397 h 3932403"/>
                    <a:gd name="connsiteX91" fmla="*/ 1942171 w 2206982"/>
                    <a:gd name="connsiteY91" fmla="*/ 1979465 h 3932403"/>
                    <a:gd name="connsiteX92" fmla="*/ 1910317 w 2206982"/>
                    <a:gd name="connsiteY92" fmla="*/ 2033804 h 3932403"/>
                    <a:gd name="connsiteX93" fmla="*/ 1957161 w 2206982"/>
                    <a:gd name="connsiteY93" fmla="*/ 2061910 h 3932403"/>
                    <a:gd name="connsiteX94" fmla="*/ 2006341 w 2206982"/>
                    <a:gd name="connsiteY94" fmla="*/ 2134759 h 3932403"/>
                    <a:gd name="connsiteX95" fmla="*/ 1867220 w 2206982"/>
                    <a:gd name="connsiteY95" fmla="*/ 2290510 h 3932403"/>
                    <a:gd name="connsiteX96" fmla="*/ 1863472 w 2206982"/>
                    <a:gd name="connsiteY96" fmla="*/ 2331733 h 3932403"/>
                    <a:gd name="connsiteX97" fmla="*/ 1799764 w 2206982"/>
                    <a:gd name="connsiteY97" fmla="*/ 2380451 h 3932403"/>
                    <a:gd name="connsiteX98" fmla="*/ 1814826 w 2206982"/>
                    <a:gd name="connsiteY98" fmla="*/ 2461578 h 3932403"/>
                    <a:gd name="connsiteX99" fmla="*/ 2037341 w 2206982"/>
                    <a:gd name="connsiteY99" fmla="*/ 2600651 h 3932403"/>
                    <a:gd name="connsiteX100" fmla="*/ 2018995 w 2206982"/>
                    <a:gd name="connsiteY100" fmla="*/ 2440412 h 3932403"/>
                    <a:gd name="connsiteX101" fmla="*/ 2206893 w 2206982"/>
                    <a:gd name="connsiteY101" fmla="*/ 1797281 h 3932403"/>
                    <a:gd name="connsiteX102" fmla="*/ 2004005 w 2206982"/>
                    <a:gd name="connsiteY102" fmla="*/ 1475420 h 3932403"/>
                    <a:gd name="connsiteX103" fmla="*/ 1787011 w 2206982"/>
                    <a:gd name="connsiteY103" fmla="*/ 1185590 h 3932403"/>
                    <a:gd name="connsiteX104" fmla="*/ 1797441 w 2206982"/>
                    <a:gd name="connsiteY104" fmla="*/ 413740 h 3932403"/>
                    <a:gd name="connsiteX105" fmla="*/ 1860024 w 2206982"/>
                    <a:gd name="connsiteY105" fmla="*/ 90397 h 3932403"/>
                    <a:gd name="connsiteX106" fmla="*/ 1209862 w 2206982"/>
                    <a:gd name="connsiteY106"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08443 w 2206982"/>
                    <a:gd name="connsiteY88" fmla="*/ 1786466 h 3932403"/>
                    <a:gd name="connsiteX89" fmla="*/ 1925307 w 2206982"/>
                    <a:gd name="connsiteY89" fmla="*/ 1840806 h 3932403"/>
                    <a:gd name="connsiteX90" fmla="*/ 1960908 w 2206982"/>
                    <a:gd name="connsiteY90" fmla="*/ 1865165 h 3932403"/>
                    <a:gd name="connsiteX91" fmla="*/ 1940297 w 2206982"/>
                    <a:gd name="connsiteY91" fmla="*/ 1891397 h 3932403"/>
                    <a:gd name="connsiteX92" fmla="*/ 1942171 w 2206982"/>
                    <a:gd name="connsiteY92" fmla="*/ 1979465 h 3932403"/>
                    <a:gd name="connsiteX93" fmla="*/ 1910317 w 2206982"/>
                    <a:gd name="connsiteY93" fmla="*/ 2033804 h 3932403"/>
                    <a:gd name="connsiteX94" fmla="*/ 1957161 w 2206982"/>
                    <a:gd name="connsiteY94" fmla="*/ 2061910 h 3932403"/>
                    <a:gd name="connsiteX95" fmla="*/ 2006341 w 2206982"/>
                    <a:gd name="connsiteY95" fmla="*/ 2134759 h 3932403"/>
                    <a:gd name="connsiteX96" fmla="*/ 1867220 w 2206982"/>
                    <a:gd name="connsiteY96" fmla="*/ 2290510 h 3932403"/>
                    <a:gd name="connsiteX97" fmla="*/ 1863472 w 2206982"/>
                    <a:gd name="connsiteY97" fmla="*/ 2331733 h 3932403"/>
                    <a:gd name="connsiteX98" fmla="*/ 1799764 w 2206982"/>
                    <a:gd name="connsiteY98" fmla="*/ 2380451 h 3932403"/>
                    <a:gd name="connsiteX99" fmla="*/ 1814826 w 2206982"/>
                    <a:gd name="connsiteY99" fmla="*/ 2461578 h 3932403"/>
                    <a:gd name="connsiteX100" fmla="*/ 2037341 w 2206982"/>
                    <a:gd name="connsiteY100" fmla="*/ 2600651 h 3932403"/>
                    <a:gd name="connsiteX101" fmla="*/ 2018995 w 2206982"/>
                    <a:gd name="connsiteY101" fmla="*/ 2440412 h 3932403"/>
                    <a:gd name="connsiteX102" fmla="*/ 2206893 w 2206982"/>
                    <a:gd name="connsiteY102" fmla="*/ 1797281 h 3932403"/>
                    <a:gd name="connsiteX103" fmla="*/ 2004005 w 2206982"/>
                    <a:gd name="connsiteY103" fmla="*/ 1475420 h 3932403"/>
                    <a:gd name="connsiteX104" fmla="*/ 1787011 w 2206982"/>
                    <a:gd name="connsiteY104" fmla="*/ 1185590 h 3932403"/>
                    <a:gd name="connsiteX105" fmla="*/ 1797441 w 2206982"/>
                    <a:gd name="connsiteY105" fmla="*/ 413740 h 3932403"/>
                    <a:gd name="connsiteX106" fmla="*/ 1860024 w 2206982"/>
                    <a:gd name="connsiteY106" fmla="*/ 90397 h 3932403"/>
                    <a:gd name="connsiteX107" fmla="*/ 1209862 w 2206982"/>
                    <a:gd name="connsiteY107"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49843 w 2206982"/>
                    <a:gd name="connsiteY87" fmla="*/ 1752851 h 3932403"/>
                    <a:gd name="connsiteX88" fmla="*/ 1908443 w 2206982"/>
                    <a:gd name="connsiteY88" fmla="*/ 1786466 h 3932403"/>
                    <a:gd name="connsiteX89" fmla="*/ 1925307 w 2206982"/>
                    <a:gd name="connsiteY89" fmla="*/ 1840806 h 3932403"/>
                    <a:gd name="connsiteX90" fmla="*/ 1960908 w 2206982"/>
                    <a:gd name="connsiteY90" fmla="*/ 1865165 h 3932403"/>
                    <a:gd name="connsiteX91" fmla="*/ 1940297 w 2206982"/>
                    <a:gd name="connsiteY91" fmla="*/ 1891397 h 3932403"/>
                    <a:gd name="connsiteX92" fmla="*/ 1942171 w 2206982"/>
                    <a:gd name="connsiteY92" fmla="*/ 1979465 h 3932403"/>
                    <a:gd name="connsiteX93" fmla="*/ 1910317 w 2206982"/>
                    <a:gd name="connsiteY93" fmla="*/ 2033804 h 3932403"/>
                    <a:gd name="connsiteX94" fmla="*/ 1957161 w 2206982"/>
                    <a:gd name="connsiteY94" fmla="*/ 2061910 h 3932403"/>
                    <a:gd name="connsiteX95" fmla="*/ 2006341 w 2206982"/>
                    <a:gd name="connsiteY95" fmla="*/ 2134759 h 3932403"/>
                    <a:gd name="connsiteX96" fmla="*/ 1867220 w 2206982"/>
                    <a:gd name="connsiteY96" fmla="*/ 2290510 h 3932403"/>
                    <a:gd name="connsiteX97" fmla="*/ 1863472 w 2206982"/>
                    <a:gd name="connsiteY97" fmla="*/ 2331733 h 3932403"/>
                    <a:gd name="connsiteX98" fmla="*/ 1799764 w 2206982"/>
                    <a:gd name="connsiteY98" fmla="*/ 2380451 h 3932403"/>
                    <a:gd name="connsiteX99" fmla="*/ 1814826 w 2206982"/>
                    <a:gd name="connsiteY99" fmla="*/ 2461578 h 3932403"/>
                    <a:gd name="connsiteX100" fmla="*/ 2037341 w 2206982"/>
                    <a:gd name="connsiteY100" fmla="*/ 2600651 h 3932403"/>
                    <a:gd name="connsiteX101" fmla="*/ 2018995 w 2206982"/>
                    <a:gd name="connsiteY101" fmla="*/ 2440412 h 3932403"/>
                    <a:gd name="connsiteX102" fmla="*/ 2206893 w 2206982"/>
                    <a:gd name="connsiteY102" fmla="*/ 1797281 h 3932403"/>
                    <a:gd name="connsiteX103" fmla="*/ 2004005 w 2206982"/>
                    <a:gd name="connsiteY103" fmla="*/ 1475420 h 3932403"/>
                    <a:gd name="connsiteX104" fmla="*/ 1787011 w 2206982"/>
                    <a:gd name="connsiteY104" fmla="*/ 1185590 h 3932403"/>
                    <a:gd name="connsiteX105" fmla="*/ 1797441 w 2206982"/>
                    <a:gd name="connsiteY105" fmla="*/ 413740 h 3932403"/>
                    <a:gd name="connsiteX106" fmla="*/ 1860024 w 2206982"/>
                    <a:gd name="connsiteY106" fmla="*/ 90397 h 3932403"/>
                    <a:gd name="connsiteX107" fmla="*/ 1209862 w 2206982"/>
                    <a:gd name="connsiteY107"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40987 w 2206982"/>
                    <a:gd name="connsiteY87" fmla="*/ 1660924 h 3932403"/>
                    <a:gd name="connsiteX88" fmla="*/ 1849843 w 2206982"/>
                    <a:gd name="connsiteY88" fmla="*/ 1752851 h 3932403"/>
                    <a:gd name="connsiteX89" fmla="*/ 1908443 w 2206982"/>
                    <a:gd name="connsiteY89" fmla="*/ 1786466 h 3932403"/>
                    <a:gd name="connsiteX90" fmla="*/ 1925307 w 2206982"/>
                    <a:gd name="connsiteY90" fmla="*/ 1840806 h 3932403"/>
                    <a:gd name="connsiteX91" fmla="*/ 1960908 w 2206982"/>
                    <a:gd name="connsiteY91" fmla="*/ 1865165 h 3932403"/>
                    <a:gd name="connsiteX92" fmla="*/ 1940297 w 2206982"/>
                    <a:gd name="connsiteY92" fmla="*/ 1891397 h 3932403"/>
                    <a:gd name="connsiteX93" fmla="*/ 1942171 w 2206982"/>
                    <a:gd name="connsiteY93" fmla="*/ 1979465 h 3932403"/>
                    <a:gd name="connsiteX94" fmla="*/ 1910317 w 2206982"/>
                    <a:gd name="connsiteY94" fmla="*/ 2033804 h 3932403"/>
                    <a:gd name="connsiteX95" fmla="*/ 1957161 w 2206982"/>
                    <a:gd name="connsiteY95" fmla="*/ 2061910 h 3932403"/>
                    <a:gd name="connsiteX96" fmla="*/ 2006341 w 2206982"/>
                    <a:gd name="connsiteY96" fmla="*/ 2134759 h 3932403"/>
                    <a:gd name="connsiteX97" fmla="*/ 1867220 w 2206982"/>
                    <a:gd name="connsiteY97" fmla="*/ 2290510 h 3932403"/>
                    <a:gd name="connsiteX98" fmla="*/ 1863472 w 2206982"/>
                    <a:gd name="connsiteY98" fmla="*/ 2331733 h 3932403"/>
                    <a:gd name="connsiteX99" fmla="*/ 1799764 w 2206982"/>
                    <a:gd name="connsiteY99" fmla="*/ 2380451 h 3932403"/>
                    <a:gd name="connsiteX100" fmla="*/ 1814826 w 2206982"/>
                    <a:gd name="connsiteY100" fmla="*/ 2461578 h 3932403"/>
                    <a:gd name="connsiteX101" fmla="*/ 2037341 w 2206982"/>
                    <a:gd name="connsiteY101" fmla="*/ 2600651 h 3932403"/>
                    <a:gd name="connsiteX102" fmla="*/ 2018995 w 2206982"/>
                    <a:gd name="connsiteY102" fmla="*/ 2440412 h 3932403"/>
                    <a:gd name="connsiteX103" fmla="*/ 2206893 w 2206982"/>
                    <a:gd name="connsiteY103" fmla="*/ 1797281 h 3932403"/>
                    <a:gd name="connsiteX104" fmla="*/ 2004005 w 2206982"/>
                    <a:gd name="connsiteY104" fmla="*/ 1475420 h 3932403"/>
                    <a:gd name="connsiteX105" fmla="*/ 1787011 w 2206982"/>
                    <a:gd name="connsiteY105" fmla="*/ 1185590 h 3932403"/>
                    <a:gd name="connsiteX106" fmla="*/ 1797441 w 2206982"/>
                    <a:gd name="connsiteY106" fmla="*/ 413740 h 3932403"/>
                    <a:gd name="connsiteX107" fmla="*/ 1860024 w 2206982"/>
                    <a:gd name="connsiteY107" fmla="*/ 90397 h 3932403"/>
                    <a:gd name="connsiteX108" fmla="*/ 1209862 w 2206982"/>
                    <a:gd name="connsiteY108"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764162 w 2206982"/>
                    <a:gd name="connsiteY87" fmla="*/ 1636565 h 3932403"/>
                    <a:gd name="connsiteX88" fmla="*/ 1840987 w 2206982"/>
                    <a:gd name="connsiteY88" fmla="*/ 1660924 h 3932403"/>
                    <a:gd name="connsiteX89" fmla="*/ 1849843 w 2206982"/>
                    <a:gd name="connsiteY89" fmla="*/ 1752851 h 3932403"/>
                    <a:gd name="connsiteX90" fmla="*/ 1908443 w 2206982"/>
                    <a:gd name="connsiteY90" fmla="*/ 1786466 h 3932403"/>
                    <a:gd name="connsiteX91" fmla="*/ 1925307 w 2206982"/>
                    <a:gd name="connsiteY91" fmla="*/ 1840806 h 3932403"/>
                    <a:gd name="connsiteX92" fmla="*/ 1960908 w 2206982"/>
                    <a:gd name="connsiteY92" fmla="*/ 1865165 h 3932403"/>
                    <a:gd name="connsiteX93" fmla="*/ 1940297 w 2206982"/>
                    <a:gd name="connsiteY93" fmla="*/ 1891397 h 3932403"/>
                    <a:gd name="connsiteX94" fmla="*/ 1942171 w 2206982"/>
                    <a:gd name="connsiteY94" fmla="*/ 1979465 h 3932403"/>
                    <a:gd name="connsiteX95" fmla="*/ 1910317 w 2206982"/>
                    <a:gd name="connsiteY95" fmla="*/ 2033804 h 3932403"/>
                    <a:gd name="connsiteX96" fmla="*/ 1957161 w 2206982"/>
                    <a:gd name="connsiteY96" fmla="*/ 2061910 h 3932403"/>
                    <a:gd name="connsiteX97" fmla="*/ 2006341 w 2206982"/>
                    <a:gd name="connsiteY97" fmla="*/ 2134759 h 3932403"/>
                    <a:gd name="connsiteX98" fmla="*/ 1867220 w 2206982"/>
                    <a:gd name="connsiteY98" fmla="*/ 2290510 h 3932403"/>
                    <a:gd name="connsiteX99" fmla="*/ 1863472 w 2206982"/>
                    <a:gd name="connsiteY99" fmla="*/ 2331733 h 3932403"/>
                    <a:gd name="connsiteX100" fmla="*/ 1799764 w 2206982"/>
                    <a:gd name="connsiteY100" fmla="*/ 2380451 h 3932403"/>
                    <a:gd name="connsiteX101" fmla="*/ 1814826 w 2206982"/>
                    <a:gd name="connsiteY101" fmla="*/ 2461578 h 3932403"/>
                    <a:gd name="connsiteX102" fmla="*/ 2037341 w 2206982"/>
                    <a:gd name="connsiteY102" fmla="*/ 2600651 h 3932403"/>
                    <a:gd name="connsiteX103" fmla="*/ 2018995 w 2206982"/>
                    <a:gd name="connsiteY103" fmla="*/ 2440412 h 3932403"/>
                    <a:gd name="connsiteX104" fmla="*/ 2206893 w 2206982"/>
                    <a:gd name="connsiteY104" fmla="*/ 1797281 h 3932403"/>
                    <a:gd name="connsiteX105" fmla="*/ 2004005 w 2206982"/>
                    <a:gd name="connsiteY105" fmla="*/ 1475420 h 3932403"/>
                    <a:gd name="connsiteX106" fmla="*/ 1787011 w 2206982"/>
                    <a:gd name="connsiteY106" fmla="*/ 1185590 h 3932403"/>
                    <a:gd name="connsiteX107" fmla="*/ 1797441 w 2206982"/>
                    <a:gd name="connsiteY107" fmla="*/ 413740 h 3932403"/>
                    <a:gd name="connsiteX108" fmla="*/ 1860024 w 2206982"/>
                    <a:gd name="connsiteY108" fmla="*/ 90397 h 3932403"/>
                    <a:gd name="connsiteX109" fmla="*/ 1209862 w 2206982"/>
                    <a:gd name="connsiteY109"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31125 w 2206982"/>
                    <a:gd name="connsiteY87" fmla="*/ 1542876 h 3932403"/>
                    <a:gd name="connsiteX88" fmla="*/ 1764162 w 2206982"/>
                    <a:gd name="connsiteY88" fmla="*/ 1636565 h 3932403"/>
                    <a:gd name="connsiteX89" fmla="*/ 1840987 w 2206982"/>
                    <a:gd name="connsiteY89" fmla="*/ 1660924 h 3932403"/>
                    <a:gd name="connsiteX90" fmla="*/ 1849843 w 2206982"/>
                    <a:gd name="connsiteY90" fmla="*/ 1752851 h 3932403"/>
                    <a:gd name="connsiteX91" fmla="*/ 1908443 w 2206982"/>
                    <a:gd name="connsiteY91" fmla="*/ 1786466 h 3932403"/>
                    <a:gd name="connsiteX92" fmla="*/ 1925307 w 2206982"/>
                    <a:gd name="connsiteY92" fmla="*/ 1840806 h 3932403"/>
                    <a:gd name="connsiteX93" fmla="*/ 1960908 w 2206982"/>
                    <a:gd name="connsiteY93" fmla="*/ 1865165 h 3932403"/>
                    <a:gd name="connsiteX94" fmla="*/ 1940297 w 2206982"/>
                    <a:gd name="connsiteY94" fmla="*/ 1891397 h 3932403"/>
                    <a:gd name="connsiteX95" fmla="*/ 1942171 w 2206982"/>
                    <a:gd name="connsiteY95" fmla="*/ 1979465 h 3932403"/>
                    <a:gd name="connsiteX96" fmla="*/ 1910317 w 2206982"/>
                    <a:gd name="connsiteY96" fmla="*/ 2033804 h 3932403"/>
                    <a:gd name="connsiteX97" fmla="*/ 1957161 w 2206982"/>
                    <a:gd name="connsiteY97" fmla="*/ 2061910 h 3932403"/>
                    <a:gd name="connsiteX98" fmla="*/ 2006341 w 2206982"/>
                    <a:gd name="connsiteY98" fmla="*/ 2134759 h 3932403"/>
                    <a:gd name="connsiteX99" fmla="*/ 1867220 w 2206982"/>
                    <a:gd name="connsiteY99" fmla="*/ 2290510 h 3932403"/>
                    <a:gd name="connsiteX100" fmla="*/ 1863472 w 2206982"/>
                    <a:gd name="connsiteY100" fmla="*/ 2331733 h 3932403"/>
                    <a:gd name="connsiteX101" fmla="*/ 1799764 w 2206982"/>
                    <a:gd name="connsiteY101" fmla="*/ 2380451 h 3932403"/>
                    <a:gd name="connsiteX102" fmla="*/ 1814826 w 2206982"/>
                    <a:gd name="connsiteY102" fmla="*/ 2461578 h 3932403"/>
                    <a:gd name="connsiteX103" fmla="*/ 2037341 w 2206982"/>
                    <a:gd name="connsiteY103" fmla="*/ 2600651 h 3932403"/>
                    <a:gd name="connsiteX104" fmla="*/ 2018995 w 2206982"/>
                    <a:gd name="connsiteY104" fmla="*/ 2440412 h 3932403"/>
                    <a:gd name="connsiteX105" fmla="*/ 2206893 w 2206982"/>
                    <a:gd name="connsiteY105" fmla="*/ 1797281 h 3932403"/>
                    <a:gd name="connsiteX106" fmla="*/ 2004005 w 2206982"/>
                    <a:gd name="connsiteY106" fmla="*/ 1475420 h 3932403"/>
                    <a:gd name="connsiteX107" fmla="*/ 1787011 w 2206982"/>
                    <a:gd name="connsiteY107" fmla="*/ 1185590 h 3932403"/>
                    <a:gd name="connsiteX108" fmla="*/ 1797441 w 2206982"/>
                    <a:gd name="connsiteY108" fmla="*/ 413740 h 3932403"/>
                    <a:gd name="connsiteX109" fmla="*/ 1860024 w 2206982"/>
                    <a:gd name="connsiteY109" fmla="*/ 90397 h 3932403"/>
                    <a:gd name="connsiteX110" fmla="*/ 1209862 w 2206982"/>
                    <a:gd name="connsiteY110"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31125 w 2206982"/>
                    <a:gd name="connsiteY87" fmla="*/ 1542876 h 3932403"/>
                    <a:gd name="connsiteX88" fmla="*/ 1764162 w 2206982"/>
                    <a:gd name="connsiteY88" fmla="*/ 1636565 h 3932403"/>
                    <a:gd name="connsiteX89" fmla="*/ 1840987 w 2206982"/>
                    <a:gd name="connsiteY89" fmla="*/ 1660924 h 3932403"/>
                    <a:gd name="connsiteX90" fmla="*/ 1849843 w 2206982"/>
                    <a:gd name="connsiteY90" fmla="*/ 1752851 h 3932403"/>
                    <a:gd name="connsiteX91" fmla="*/ 1908443 w 2206982"/>
                    <a:gd name="connsiteY91" fmla="*/ 1786466 h 3932403"/>
                    <a:gd name="connsiteX92" fmla="*/ 1925307 w 2206982"/>
                    <a:gd name="connsiteY92" fmla="*/ 1840806 h 3932403"/>
                    <a:gd name="connsiteX93" fmla="*/ 1960908 w 2206982"/>
                    <a:gd name="connsiteY93" fmla="*/ 1865165 h 3932403"/>
                    <a:gd name="connsiteX94" fmla="*/ 1940297 w 2206982"/>
                    <a:gd name="connsiteY94" fmla="*/ 1891397 h 3932403"/>
                    <a:gd name="connsiteX95" fmla="*/ 1942171 w 2206982"/>
                    <a:gd name="connsiteY95" fmla="*/ 1979465 h 3932403"/>
                    <a:gd name="connsiteX96" fmla="*/ 1910317 w 2206982"/>
                    <a:gd name="connsiteY96" fmla="*/ 2033804 h 3932403"/>
                    <a:gd name="connsiteX97" fmla="*/ 1957161 w 2206982"/>
                    <a:gd name="connsiteY97" fmla="*/ 2061910 h 3932403"/>
                    <a:gd name="connsiteX98" fmla="*/ 2006341 w 2206982"/>
                    <a:gd name="connsiteY98" fmla="*/ 2134759 h 3932403"/>
                    <a:gd name="connsiteX99" fmla="*/ 1867220 w 2206982"/>
                    <a:gd name="connsiteY99" fmla="*/ 2290510 h 3932403"/>
                    <a:gd name="connsiteX100" fmla="*/ 1863472 w 2206982"/>
                    <a:gd name="connsiteY100" fmla="*/ 2331733 h 3932403"/>
                    <a:gd name="connsiteX101" fmla="*/ 1799764 w 2206982"/>
                    <a:gd name="connsiteY101" fmla="*/ 2380451 h 3932403"/>
                    <a:gd name="connsiteX102" fmla="*/ 1814826 w 2206982"/>
                    <a:gd name="connsiteY102" fmla="*/ 2461578 h 3932403"/>
                    <a:gd name="connsiteX103" fmla="*/ 2037341 w 2206982"/>
                    <a:gd name="connsiteY103" fmla="*/ 2600651 h 3932403"/>
                    <a:gd name="connsiteX104" fmla="*/ 2018995 w 2206982"/>
                    <a:gd name="connsiteY104" fmla="*/ 2440412 h 3932403"/>
                    <a:gd name="connsiteX105" fmla="*/ 2206893 w 2206982"/>
                    <a:gd name="connsiteY105" fmla="*/ 1797281 h 3932403"/>
                    <a:gd name="connsiteX106" fmla="*/ 2004005 w 2206982"/>
                    <a:gd name="connsiteY106" fmla="*/ 1475420 h 3932403"/>
                    <a:gd name="connsiteX107" fmla="*/ 1787011 w 2206982"/>
                    <a:gd name="connsiteY107" fmla="*/ 1185590 h 3932403"/>
                    <a:gd name="connsiteX108" fmla="*/ 1797441 w 2206982"/>
                    <a:gd name="connsiteY108" fmla="*/ 413740 h 3932403"/>
                    <a:gd name="connsiteX109" fmla="*/ 1860024 w 2206982"/>
                    <a:gd name="connsiteY109" fmla="*/ 90397 h 3932403"/>
                    <a:gd name="connsiteX110" fmla="*/ 1209862 w 2206982"/>
                    <a:gd name="connsiteY110"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867220 w 2206982"/>
                    <a:gd name="connsiteY100" fmla="*/ 2290510 h 3932403"/>
                    <a:gd name="connsiteX101" fmla="*/ 1863472 w 2206982"/>
                    <a:gd name="connsiteY101" fmla="*/ 2331733 h 3932403"/>
                    <a:gd name="connsiteX102" fmla="*/ 1799764 w 2206982"/>
                    <a:gd name="connsiteY102" fmla="*/ 2380451 h 3932403"/>
                    <a:gd name="connsiteX103" fmla="*/ 1814826 w 2206982"/>
                    <a:gd name="connsiteY103" fmla="*/ 2461578 h 3932403"/>
                    <a:gd name="connsiteX104" fmla="*/ 2037341 w 2206982"/>
                    <a:gd name="connsiteY104" fmla="*/ 2600651 h 3932403"/>
                    <a:gd name="connsiteX105" fmla="*/ 2018995 w 2206982"/>
                    <a:gd name="connsiteY105" fmla="*/ 2440412 h 3932403"/>
                    <a:gd name="connsiteX106" fmla="*/ 2206893 w 2206982"/>
                    <a:gd name="connsiteY106" fmla="*/ 1797281 h 3932403"/>
                    <a:gd name="connsiteX107" fmla="*/ 2004005 w 2206982"/>
                    <a:gd name="connsiteY107" fmla="*/ 1475420 h 3932403"/>
                    <a:gd name="connsiteX108" fmla="*/ 1787011 w 2206982"/>
                    <a:gd name="connsiteY108" fmla="*/ 1185590 h 3932403"/>
                    <a:gd name="connsiteX109" fmla="*/ 1797441 w 2206982"/>
                    <a:gd name="connsiteY109" fmla="*/ 413740 h 3932403"/>
                    <a:gd name="connsiteX110" fmla="*/ 1860024 w 2206982"/>
                    <a:gd name="connsiteY110" fmla="*/ 90397 h 3932403"/>
                    <a:gd name="connsiteX111" fmla="*/ 1209862 w 2206982"/>
                    <a:gd name="connsiteY111"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867220 w 2206982"/>
                    <a:gd name="connsiteY100" fmla="*/ 2290510 h 3932403"/>
                    <a:gd name="connsiteX101" fmla="*/ 1863472 w 2206982"/>
                    <a:gd name="connsiteY101" fmla="*/ 2331733 h 3932403"/>
                    <a:gd name="connsiteX102" fmla="*/ 1799764 w 2206982"/>
                    <a:gd name="connsiteY102" fmla="*/ 2380451 h 3932403"/>
                    <a:gd name="connsiteX103" fmla="*/ 1814826 w 2206982"/>
                    <a:gd name="connsiteY103" fmla="*/ 2461578 h 3932403"/>
                    <a:gd name="connsiteX104" fmla="*/ 1833492 w 2206982"/>
                    <a:gd name="connsiteY104" fmla="*/ 2547217 h 3932403"/>
                    <a:gd name="connsiteX105" fmla="*/ 2037341 w 2206982"/>
                    <a:gd name="connsiteY105" fmla="*/ 2600651 h 3932403"/>
                    <a:gd name="connsiteX106" fmla="*/ 2018995 w 2206982"/>
                    <a:gd name="connsiteY106" fmla="*/ 2440412 h 3932403"/>
                    <a:gd name="connsiteX107" fmla="*/ 2206893 w 2206982"/>
                    <a:gd name="connsiteY107" fmla="*/ 1797281 h 3932403"/>
                    <a:gd name="connsiteX108" fmla="*/ 2004005 w 2206982"/>
                    <a:gd name="connsiteY108" fmla="*/ 1475420 h 3932403"/>
                    <a:gd name="connsiteX109" fmla="*/ 1787011 w 2206982"/>
                    <a:gd name="connsiteY109" fmla="*/ 1185590 h 3932403"/>
                    <a:gd name="connsiteX110" fmla="*/ 1797441 w 2206982"/>
                    <a:gd name="connsiteY110" fmla="*/ 413740 h 3932403"/>
                    <a:gd name="connsiteX111" fmla="*/ 1860024 w 2206982"/>
                    <a:gd name="connsiteY111" fmla="*/ 90397 h 3932403"/>
                    <a:gd name="connsiteX112" fmla="*/ 1209862 w 2206982"/>
                    <a:gd name="connsiteY112"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867220 w 2206982"/>
                    <a:gd name="connsiteY100" fmla="*/ 2290510 h 3932403"/>
                    <a:gd name="connsiteX101" fmla="*/ 1863472 w 2206982"/>
                    <a:gd name="connsiteY101" fmla="*/ 2331733 h 3932403"/>
                    <a:gd name="connsiteX102" fmla="*/ 1799764 w 2206982"/>
                    <a:gd name="connsiteY102" fmla="*/ 2380451 h 3932403"/>
                    <a:gd name="connsiteX103" fmla="*/ 1814826 w 2206982"/>
                    <a:gd name="connsiteY103" fmla="*/ 2461578 h 3932403"/>
                    <a:gd name="connsiteX104" fmla="*/ 1833492 w 2206982"/>
                    <a:gd name="connsiteY104" fmla="*/ 2547217 h 3932403"/>
                    <a:gd name="connsiteX105" fmla="*/ 1919685 w 2206982"/>
                    <a:gd name="connsiteY105" fmla="*/ 2603430 h 3932403"/>
                    <a:gd name="connsiteX106" fmla="*/ 2037341 w 2206982"/>
                    <a:gd name="connsiteY106" fmla="*/ 2600651 h 3932403"/>
                    <a:gd name="connsiteX107" fmla="*/ 2018995 w 2206982"/>
                    <a:gd name="connsiteY107" fmla="*/ 2440412 h 3932403"/>
                    <a:gd name="connsiteX108" fmla="*/ 2206893 w 2206982"/>
                    <a:gd name="connsiteY108" fmla="*/ 1797281 h 3932403"/>
                    <a:gd name="connsiteX109" fmla="*/ 2004005 w 2206982"/>
                    <a:gd name="connsiteY109" fmla="*/ 1475420 h 3932403"/>
                    <a:gd name="connsiteX110" fmla="*/ 1787011 w 2206982"/>
                    <a:gd name="connsiteY110" fmla="*/ 1185590 h 3932403"/>
                    <a:gd name="connsiteX111" fmla="*/ 1797441 w 2206982"/>
                    <a:gd name="connsiteY111" fmla="*/ 413740 h 3932403"/>
                    <a:gd name="connsiteX112" fmla="*/ 1860024 w 2206982"/>
                    <a:gd name="connsiteY112" fmla="*/ 90397 h 3932403"/>
                    <a:gd name="connsiteX113" fmla="*/ 1209862 w 2206982"/>
                    <a:gd name="connsiteY113"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867220 w 2206982"/>
                    <a:gd name="connsiteY100" fmla="*/ 2290510 h 3932403"/>
                    <a:gd name="connsiteX101" fmla="*/ 1863472 w 2206982"/>
                    <a:gd name="connsiteY101" fmla="*/ 2331733 h 3932403"/>
                    <a:gd name="connsiteX102" fmla="*/ 1799764 w 2206982"/>
                    <a:gd name="connsiteY102" fmla="*/ 2380451 h 3932403"/>
                    <a:gd name="connsiteX103" fmla="*/ 1814826 w 2206982"/>
                    <a:gd name="connsiteY103" fmla="*/ 2461578 h 3932403"/>
                    <a:gd name="connsiteX104" fmla="*/ 1833492 w 2206982"/>
                    <a:gd name="connsiteY104" fmla="*/ 2547217 h 3932403"/>
                    <a:gd name="connsiteX105" fmla="*/ 1919685 w 2206982"/>
                    <a:gd name="connsiteY105" fmla="*/ 2603430 h 3932403"/>
                    <a:gd name="connsiteX106" fmla="*/ 1964656 w 2206982"/>
                    <a:gd name="connsiteY106" fmla="*/ 2633410 h 3932403"/>
                    <a:gd name="connsiteX107" fmla="*/ 2037341 w 2206982"/>
                    <a:gd name="connsiteY107" fmla="*/ 2600651 h 3932403"/>
                    <a:gd name="connsiteX108" fmla="*/ 2018995 w 2206982"/>
                    <a:gd name="connsiteY108" fmla="*/ 2440412 h 3932403"/>
                    <a:gd name="connsiteX109" fmla="*/ 2206893 w 2206982"/>
                    <a:gd name="connsiteY109" fmla="*/ 1797281 h 3932403"/>
                    <a:gd name="connsiteX110" fmla="*/ 2004005 w 2206982"/>
                    <a:gd name="connsiteY110" fmla="*/ 1475420 h 3932403"/>
                    <a:gd name="connsiteX111" fmla="*/ 1787011 w 2206982"/>
                    <a:gd name="connsiteY111" fmla="*/ 1185590 h 3932403"/>
                    <a:gd name="connsiteX112" fmla="*/ 1797441 w 2206982"/>
                    <a:gd name="connsiteY112" fmla="*/ 413740 h 3932403"/>
                    <a:gd name="connsiteX113" fmla="*/ 1860024 w 2206982"/>
                    <a:gd name="connsiteY113" fmla="*/ 90397 h 3932403"/>
                    <a:gd name="connsiteX114" fmla="*/ 1209862 w 2206982"/>
                    <a:gd name="connsiteY114"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867220 w 2206982"/>
                    <a:gd name="connsiteY100" fmla="*/ 2290510 h 3932403"/>
                    <a:gd name="connsiteX101" fmla="*/ 1863472 w 2206982"/>
                    <a:gd name="connsiteY101" fmla="*/ 2331733 h 3932403"/>
                    <a:gd name="connsiteX102" fmla="*/ 1799764 w 2206982"/>
                    <a:gd name="connsiteY102" fmla="*/ 2380451 h 3932403"/>
                    <a:gd name="connsiteX103" fmla="*/ 1814826 w 2206982"/>
                    <a:gd name="connsiteY103" fmla="*/ 2461578 h 3932403"/>
                    <a:gd name="connsiteX104" fmla="*/ 1833492 w 2206982"/>
                    <a:gd name="connsiteY104" fmla="*/ 2547217 h 3932403"/>
                    <a:gd name="connsiteX105" fmla="*/ 1893453 w 2206982"/>
                    <a:gd name="connsiteY105" fmla="*/ 2610925 h 3932403"/>
                    <a:gd name="connsiteX106" fmla="*/ 1919685 w 2206982"/>
                    <a:gd name="connsiteY106" fmla="*/ 2603430 h 3932403"/>
                    <a:gd name="connsiteX107" fmla="*/ 1964656 w 2206982"/>
                    <a:gd name="connsiteY107" fmla="*/ 2633410 h 3932403"/>
                    <a:gd name="connsiteX108" fmla="*/ 2037341 w 2206982"/>
                    <a:gd name="connsiteY108" fmla="*/ 2600651 h 3932403"/>
                    <a:gd name="connsiteX109" fmla="*/ 2018995 w 2206982"/>
                    <a:gd name="connsiteY109" fmla="*/ 2440412 h 3932403"/>
                    <a:gd name="connsiteX110" fmla="*/ 2206893 w 2206982"/>
                    <a:gd name="connsiteY110" fmla="*/ 1797281 h 3932403"/>
                    <a:gd name="connsiteX111" fmla="*/ 2004005 w 2206982"/>
                    <a:gd name="connsiteY111" fmla="*/ 1475420 h 3932403"/>
                    <a:gd name="connsiteX112" fmla="*/ 1787011 w 2206982"/>
                    <a:gd name="connsiteY112" fmla="*/ 1185590 h 3932403"/>
                    <a:gd name="connsiteX113" fmla="*/ 1797441 w 2206982"/>
                    <a:gd name="connsiteY113" fmla="*/ 413740 h 3932403"/>
                    <a:gd name="connsiteX114" fmla="*/ 1860024 w 2206982"/>
                    <a:gd name="connsiteY114" fmla="*/ 90397 h 3932403"/>
                    <a:gd name="connsiteX115" fmla="*/ 1209862 w 2206982"/>
                    <a:gd name="connsiteY115"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867220 w 2206982"/>
                    <a:gd name="connsiteY100" fmla="*/ 2290510 h 3932403"/>
                    <a:gd name="connsiteX101" fmla="*/ 1863472 w 2206982"/>
                    <a:gd name="connsiteY101" fmla="*/ 2331733 h 3932403"/>
                    <a:gd name="connsiteX102" fmla="*/ 1799764 w 2206982"/>
                    <a:gd name="connsiteY102" fmla="*/ 2380451 h 3932403"/>
                    <a:gd name="connsiteX103" fmla="*/ 1814826 w 2206982"/>
                    <a:gd name="connsiteY103" fmla="*/ 2461578 h 3932403"/>
                    <a:gd name="connsiteX104" fmla="*/ 1833492 w 2206982"/>
                    <a:gd name="connsiteY104" fmla="*/ 2547217 h 3932403"/>
                    <a:gd name="connsiteX105" fmla="*/ 1869094 w 2206982"/>
                    <a:gd name="connsiteY105" fmla="*/ 2560333 h 3932403"/>
                    <a:gd name="connsiteX106" fmla="*/ 1893453 w 2206982"/>
                    <a:gd name="connsiteY106" fmla="*/ 2610925 h 3932403"/>
                    <a:gd name="connsiteX107" fmla="*/ 1919685 w 2206982"/>
                    <a:gd name="connsiteY107" fmla="*/ 2603430 h 3932403"/>
                    <a:gd name="connsiteX108" fmla="*/ 1964656 w 2206982"/>
                    <a:gd name="connsiteY108" fmla="*/ 2633410 h 3932403"/>
                    <a:gd name="connsiteX109" fmla="*/ 2037341 w 2206982"/>
                    <a:gd name="connsiteY109" fmla="*/ 2600651 h 3932403"/>
                    <a:gd name="connsiteX110" fmla="*/ 2018995 w 2206982"/>
                    <a:gd name="connsiteY110" fmla="*/ 2440412 h 3932403"/>
                    <a:gd name="connsiteX111" fmla="*/ 2206893 w 2206982"/>
                    <a:gd name="connsiteY111" fmla="*/ 1797281 h 3932403"/>
                    <a:gd name="connsiteX112" fmla="*/ 2004005 w 2206982"/>
                    <a:gd name="connsiteY112" fmla="*/ 1475420 h 3932403"/>
                    <a:gd name="connsiteX113" fmla="*/ 1787011 w 2206982"/>
                    <a:gd name="connsiteY113" fmla="*/ 1185590 h 3932403"/>
                    <a:gd name="connsiteX114" fmla="*/ 1797441 w 2206982"/>
                    <a:gd name="connsiteY114" fmla="*/ 413740 h 3932403"/>
                    <a:gd name="connsiteX115" fmla="*/ 1860024 w 2206982"/>
                    <a:gd name="connsiteY115" fmla="*/ 90397 h 3932403"/>
                    <a:gd name="connsiteX116" fmla="*/ 1209862 w 2206982"/>
                    <a:gd name="connsiteY116"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867220 w 2206982"/>
                    <a:gd name="connsiteY100" fmla="*/ 2290510 h 3932403"/>
                    <a:gd name="connsiteX101" fmla="*/ 1863472 w 2206982"/>
                    <a:gd name="connsiteY101" fmla="*/ 2331733 h 3932403"/>
                    <a:gd name="connsiteX102" fmla="*/ 1799764 w 2206982"/>
                    <a:gd name="connsiteY102" fmla="*/ 2380451 h 3932403"/>
                    <a:gd name="connsiteX103" fmla="*/ 1814826 w 2206982"/>
                    <a:gd name="connsiteY103" fmla="*/ 2461578 h 3932403"/>
                    <a:gd name="connsiteX104" fmla="*/ 1846608 w 2206982"/>
                    <a:gd name="connsiteY104" fmla="*/ 2489130 h 3932403"/>
                    <a:gd name="connsiteX105" fmla="*/ 1833492 w 2206982"/>
                    <a:gd name="connsiteY105" fmla="*/ 2547217 h 3932403"/>
                    <a:gd name="connsiteX106" fmla="*/ 1869094 w 2206982"/>
                    <a:gd name="connsiteY106" fmla="*/ 2560333 h 3932403"/>
                    <a:gd name="connsiteX107" fmla="*/ 1893453 w 2206982"/>
                    <a:gd name="connsiteY107" fmla="*/ 2610925 h 3932403"/>
                    <a:gd name="connsiteX108" fmla="*/ 1919685 w 2206982"/>
                    <a:gd name="connsiteY108" fmla="*/ 2603430 h 3932403"/>
                    <a:gd name="connsiteX109" fmla="*/ 1964656 w 2206982"/>
                    <a:gd name="connsiteY109" fmla="*/ 2633410 h 3932403"/>
                    <a:gd name="connsiteX110" fmla="*/ 2037341 w 2206982"/>
                    <a:gd name="connsiteY110" fmla="*/ 2600651 h 3932403"/>
                    <a:gd name="connsiteX111" fmla="*/ 2018995 w 2206982"/>
                    <a:gd name="connsiteY111" fmla="*/ 2440412 h 3932403"/>
                    <a:gd name="connsiteX112" fmla="*/ 2206893 w 2206982"/>
                    <a:gd name="connsiteY112" fmla="*/ 1797281 h 3932403"/>
                    <a:gd name="connsiteX113" fmla="*/ 2004005 w 2206982"/>
                    <a:gd name="connsiteY113" fmla="*/ 1475420 h 3932403"/>
                    <a:gd name="connsiteX114" fmla="*/ 1787011 w 2206982"/>
                    <a:gd name="connsiteY114" fmla="*/ 1185590 h 3932403"/>
                    <a:gd name="connsiteX115" fmla="*/ 1797441 w 2206982"/>
                    <a:gd name="connsiteY115" fmla="*/ 413740 h 3932403"/>
                    <a:gd name="connsiteX116" fmla="*/ 1860024 w 2206982"/>
                    <a:gd name="connsiteY116" fmla="*/ 90397 h 3932403"/>
                    <a:gd name="connsiteX117" fmla="*/ 1209862 w 2206982"/>
                    <a:gd name="connsiteY117"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867220 w 2206982"/>
                    <a:gd name="connsiteY100" fmla="*/ 2290510 h 3932403"/>
                    <a:gd name="connsiteX101" fmla="*/ 1863472 w 2206982"/>
                    <a:gd name="connsiteY101" fmla="*/ 2331733 h 3932403"/>
                    <a:gd name="connsiteX102" fmla="*/ 1799764 w 2206982"/>
                    <a:gd name="connsiteY102" fmla="*/ 2380451 h 3932403"/>
                    <a:gd name="connsiteX103" fmla="*/ 1814826 w 2206982"/>
                    <a:gd name="connsiteY103" fmla="*/ 2461578 h 3932403"/>
                    <a:gd name="connsiteX104" fmla="*/ 1846608 w 2206982"/>
                    <a:gd name="connsiteY104" fmla="*/ 2489130 h 3932403"/>
                    <a:gd name="connsiteX105" fmla="*/ 1833492 w 2206982"/>
                    <a:gd name="connsiteY105" fmla="*/ 2547217 h 3932403"/>
                    <a:gd name="connsiteX106" fmla="*/ 1869094 w 2206982"/>
                    <a:gd name="connsiteY106" fmla="*/ 2560333 h 3932403"/>
                    <a:gd name="connsiteX107" fmla="*/ 1893453 w 2206982"/>
                    <a:gd name="connsiteY107" fmla="*/ 2610925 h 3932403"/>
                    <a:gd name="connsiteX108" fmla="*/ 1919685 w 2206982"/>
                    <a:gd name="connsiteY108" fmla="*/ 2603430 h 3932403"/>
                    <a:gd name="connsiteX109" fmla="*/ 1964656 w 2206982"/>
                    <a:gd name="connsiteY109" fmla="*/ 2633410 h 3932403"/>
                    <a:gd name="connsiteX110" fmla="*/ 1994636 w 2206982"/>
                    <a:gd name="connsiteY110" fmla="*/ 2607178 h 3932403"/>
                    <a:gd name="connsiteX111" fmla="*/ 2037341 w 2206982"/>
                    <a:gd name="connsiteY111" fmla="*/ 2600651 h 3932403"/>
                    <a:gd name="connsiteX112" fmla="*/ 2018995 w 2206982"/>
                    <a:gd name="connsiteY112" fmla="*/ 2440412 h 3932403"/>
                    <a:gd name="connsiteX113" fmla="*/ 2206893 w 2206982"/>
                    <a:gd name="connsiteY113" fmla="*/ 1797281 h 3932403"/>
                    <a:gd name="connsiteX114" fmla="*/ 2004005 w 2206982"/>
                    <a:gd name="connsiteY114" fmla="*/ 1475420 h 3932403"/>
                    <a:gd name="connsiteX115" fmla="*/ 1787011 w 2206982"/>
                    <a:gd name="connsiteY115" fmla="*/ 1185590 h 3932403"/>
                    <a:gd name="connsiteX116" fmla="*/ 1797441 w 2206982"/>
                    <a:gd name="connsiteY116" fmla="*/ 413740 h 3932403"/>
                    <a:gd name="connsiteX117" fmla="*/ 1860024 w 2206982"/>
                    <a:gd name="connsiteY117" fmla="*/ 90397 h 3932403"/>
                    <a:gd name="connsiteX118" fmla="*/ 1209862 w 2206982"/>
                    <a:gd name="connsiteY118"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917812 w 2206982"/>
                    <a:gd name="connsiteY100" fmla="*/ 2202443 h 3932403"/>
                    <a:gd name="connsiteX101" fmla="*/ 1867220 w 2206982"/>
                    <a:gd name="connsiteY101" fmla="*/ 2290510 h 3932403"/>
                    <a:gd name="connsiteX102" fmla="*/ 1863472 w 2206982"/>
                    <a:gd name="connsiteY102" fmla="*/ 2331733 h 3932403"/>
                    <a:gd name="connsiteX103" fmla="*/ 1799764 w 2206982"/>
                    <a:gd name="connsiteY103" fmla="*/ 2380451 h 3932403"/>
                    <a:gd name="connsiteX104" fmla="*/ 1814826 w 2206982"/>
                    <a:gd name="connsiteY104" fmla="*/ 2461578 h 3932403"/>
                    <a:gd name="connsiteX105" fmla="*/ 1846608 w 2206982"/>
                    <a:gd name="connsiteY105" fmla="*/ 2489130 h 3932403"/>
                    <a:gd name="connsiteX106" fmla="*/ 1833492 w 2206982"/>
                    <a:gd name="connsiteY106" fmla="*/ 2547217 h 3932403"/>
                    <a:gd name="connsiteX107" fmla="*/ 1869094 w 2206982"/>
                    <a:gd name="connsiteY107" fmla="*/ 2560333 h 3932403"/>
                    <a:gd name="connsiteX108" fmla="*/ 1893453 w 2206982"/>
                    <a:gd name="connsiteY108" fmla="*/ 2610925 h 3932403"/>
                    <a:gd name="connsiteX109" fmla="*/ 1919685 w 2206982"/>
                    <a:gd name="connsiteY109" fmla="*/ 2603430 h 3932403"/>
                    <a:gd name="connsiteX110" fmla="*/ 1964656 w 2206982"/>
                    <a:gd name="connsiteY110" fmla="*/ 2633410 h 3932403"/>
                    <a:gd name="connsiteX111" fmla="*/ 1994636 w 2206982"/>
                    <a:gd name="connsiteY111" fmla="*/ 2607178 h 3932403"/>
                    <a:gd name="connsiteX112" fmla="*/ 2037341 w 2206982"/>
                    <a:gd name="connsiteY112" fmla="*/ 2600651 h 3932403"/>
                    <a:gd name="connsiteX113" fmla="*/ 2018995 w 2206982"/>
                    <a:gd name="connsiteY113" fmla="*/ 2440412 h 3932403"/>
                    <a:gd name="connsiteX114" fmla="*/ 2206893 w 2206982"/>
                    <a:gd name="connsiteY114" fmla="*/ 1797281 h 3932403"/>
                    <a:gd name="connsiteX115" fmla="*/ 2004005 w 2206982"/>
                    <a:gd name="connsiteY115" fmla="*/ 1475420 h 3932403"/>
                    <a:gd name="connsiteX116" fmla="*/ 1787011 w 2206982"/>
                    <a:gd name="connsiteY116" fmla="*/ 1185590 h 3932403"/>
                    <a:gd name="connsiteX117" fmla="*/ 1797441 w 2206982"/>
                    <a:gd name="connsiteY117" fmla="*/ 413740 h 3932403"/>
                    <a:gd name="connsiteX118" fmla="*/ 1860024 w 2206982"/>
                    <a:gd name="connsiteY118" fmla="*/ 90397 h 3932403"/>
                    <a:gd name="connsiteX119" fmla="*/ 1209862 w 2206982"/>
                    <a:gd name="connsiteY119"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917812 w 2206982"/>
                    <a:gd name="connsiteY100" fmla="*/ 2202443 h 3932403"/>
                    <a:gd name="connsiteX101" fmla="*/ 1906569 w 2206982"/>
                    <a:gd name="connsiteY101" fmla="*/ 2254909 h 3932403"/>
                    <a:gd name="connsiteX102" fmla="*/ 1867220 w 2206982"/>
                    <a:gd name="connsiteY102" fmla="*/ 2290510 h 3932403"/>
                    <a:gd name="connsiteX103" fmla="*/ 1863472 w 2206982"/>
                    <a:gd name="connsiteY103" fmla="*/ 2331733 h 3932403"/>
                    <a:gd name="connsiteX104" fmla="*/ 1799764 w 2206982"/>
                    <a:gd name="connsiteY104" fmla="*/ 2380451 h 3932403"/>
                    <a:gd name="connsiteX105" fmla="*/ 1814826 w 2206982"/>
                    <a:gd name="connsiteY105" fmla="*/ 2461578 h 3932403"/>
                    <a:gd name="connsiteX106" fmla="*/ 1846608 w 2206982"/>
                    <a:gd name="connsiteY106" fmla="*/ 2489130 h 3932403"/>
                    <a:gd name="connsiteX107" fmla="*/ 1833492 w 2206982"/>
                    <a:gd name="connsiteY107" fmla="*/ 2547217 h 3932403"/>
                    <a:gd name="connsiteX108" fmla="*/ 1869094 w 2206982"/>
                    <a:gd name="connsiteY108" fmla="*/ 2560333 h 3932403"/>
                    <a:gd name="connsiteX109" fmla="*/ 1893453 w 2206982"/>
                    <a:gd name="connsiteY109" fmla="*/ 2610925 h 3932403"/>
                    <a:gd name="connsiteX110" fmla="*/ 1919685 w 2206982"/>
                    <a:gd name="connsiteY110" fmla="*/ 2603430 h 3932403"/>
                    <a:gd name="connsiteX111" fmla="*/ 1964656 w 2206982"/>
                    <a:gd name="connsiteY111" fmla="*/ 2633410 h 3932403"/>
                    <a:gd name="connsiteX112" fmla="*/ 1994636 w 2206982"/>
                    <a:gd name="connsiteY112" fmla="*/ 2607178 h 3932403"/>
                    <a:gd name="connsiteX113" fmla="*/ 2037341 w 2206982"/>
                    <a:gd name="connsiteY113" fmla="*/ 2600651 h 3932403"/>
                    <a:gd name="connsiteX114" fmla="*/ 2018995 w 2206982"/>
                    <a:gd name="connsiteY114" fmla="*/ 2440412 h 3932403"/>
                    <a:gd name="connsiteX115" fmla="*/ 2206893 w 2206982"/>
                    <a:gd name="connsiteY115" fmla="*/ 1797281 h 3932403"/>
                    <a:gd name="connsiteX116" fmla="*/ 2004005 w 2206982"/>
                    <a:gd name="connsiteY116" fmla="*/ 1475420 h 3932403"/>
                    <a:gd name="connsiteX117" fmla="*/ 1787011 w 2206982"/>
                    <a:gd name="connsiteY117" fmla="*/ 1185590 h 3932403"/>
                    <a:gd name="connsiteX118" fmla="*/ 1797441 w 2206982"/>
                    <a:gd name="connsiteY118" fmla="*/ 413740 h 3932403"/>
                    <a:gd name="connsiteX119" fmla="*/ 1860024 w 2206982"/>
                    <a:gd name="connsiteY119" fmla="*/ 90397 h 3932403"/>
                    <a:gd name="connsiteX120" fmla="*/ 1209862 w 2206982"/>
                    <a:gd name="connsiteY120"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917812 w 2206982"/>
                    <a:gd name="connsiteY100" fmla="*/ 2202443 h 3932403"/>
                    <a:gd name="connsiteX101" fmla="*/ 1906569 w 2206982"/>
                    <a:gd name="connsiteY101" fmla="*/ 2254909 h 3932403"/>
                    <a:gd name="connsiteX102" fmla="*/ 1867220 w 2206982"/>
                    <a:gd name="connsiteY102" fmla="*/ 2290510 h 3932403"/>
                    <a:gd name="connsiteX103" fmla="*/ 1863472 w 2206982"/>
                    <a:gd name="connsiteY103" fmla="*/ 2331733 h 3932403"/>
                    <a:gd name="connsiteX104" fmla="*/ 1799764 w 2206982"/>
                    <a:gd name="connsiteY104" fmla="*/ 2380451 h 3932403"/>
                    <a:gd name="connsiteX105" fmla="*/ 1814826 w 2206982"/>
                    <a:gd name="connsiteY105" fmla="*/ 2461578 h 3932403"/>
                    <a:gd name="connsiteX106" fmla="*/ 1846608 w 2206982"/>
                    <a:gd name="connsiteY106" fmla="*/ 2489130 h 3932403"/>
                    <a:gd name="connsiteX107" fmla="*/ 1833492 w 2206982"/>
                    <a:gd name="connsiteY107" fmla="*/ 2547217 h 3932403"/>
                    <a:gd name="connsiteX108" fmla="*/ 1869094 w 2206982"/>
                    <a:gd name="connsiteY108" fmla="*/ 2560333 h 3932403"/>
                    <a:gd name="connsiteX109" fmla="*/ 1893453 w 2206982"/>
                    <a:gd name="connsiteY109" fmla="*/ 2610925 h 3932403"/>
                    <a:gd name="connsiteX110" fmla="*/ 1919685 w 2206982"/>
                    <a:gd name="connsiteY110" fmla="*/ 2603430 h 3932403"/>
                    <a:gd name="connsiteX111" fmla="*/ 1964656 w 2206982"/>
                    <a:gd name="connsiteY111" fmla="*/ 2633410 h 3932403"/>
                    <a:gd name="connsiteX112" fmla="*/ 1994636 w 2206982"/>
                    <a:gd name="connsiteY112" fmla="*/ 2607178 h 3932403"/>
                    <a:gd name="connsiteX113" fmla="*/ 2037341 w 2206982"/>
                    <a:gd name="connsiteY113" fmla="*/ 2600651 h 3932403"/>
                    <a:gd name="connsiteX114" fmla="*/ 2018995 w 2206982"/>
                    <a:gd name="connsiteY114" fmla="*/ 2440412 h 3932403"/>
                    <a:gd name="connsiteX115" fmla="*/ 2206893 w 2206982"/>
                    <a:gd name="connsiteY115" fmla="*/ 1797281 h 3932403"/>
                    <a:gd name="connsiteX116" fmla="*/ 2004005 w 2206982"/>
                    <a:gd name="connsiteY116" fmla="*/ 1475420 h 3932403"/>
                    <a:gd name="connsiteX117" fmla="*/ 1787011 w 2206982"/>
                    <a:gd name="connsiteY117" fmla="*/ 1185590 h 3932403"/>
                    <a:gd name="connsiteX118" fmla="*/ 1751046 w 2206982"/>
                    <a:gd name="connsiteY118" fmla="*/ 881435 h 3932403"/>
                    <a:gd name="connsiteX119" fmla="*/ 1797441 w 2206982"/>
                    <a:gd name="connsiteY119" fmla="*/ 413740 h 3932403"/>
                    <a:gd name="connsiteX120" fmla="*/ 1860024 w 2206982"/>
                    <a:gd name="connsiteY120" fmla="*/ 90397 h 3932403"/>
                    <a:gd name="connsiteX121" fmla="*/ 1209862 w 2206982"/>
                    <a:gd name="connsiteY121"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917812 w 2206982"/>
                    <a:gd name="connsiteY100" fmla="*/ 2202443 h 3932403"/>
                    <a:gd name="connsiteX101" fmla="*/ 1906569 w 2206982"/>
                    <a:gd name="connsiteY101" fmla="*/ 2254909 h 3932403"/>
                    <a:gd name="connsiteX102" fmla="*/ 1867220 w 2206982"/>
                    <a:gd name="connsiteY102" fmla="*/ 2290510 h 3932403"/>
                    <a:gd name="connsiteX103" fmla="*/ 1863472 w 2206982"/>
                    <a:gd name="connsiteY103" fmla="*/ 2331733 h 3932403"/>
                    <a:gd name="connsiteX104" fmla="*/ 1799764 w 2206982"/>
                    <a:gd name="connsiteY104" fmla="*/ 2380451 h 3932403"/>
                    <a:gd name="connsiteX105" fmla="*/ 1814826 w 2206982"/>
                    <a:gd name="connsiteY105" fmla="*/ 2461578 h 3932403"/>
                    <a:gd name="connsiteX106" fmla="*/ 1846608 w 2206982"/>
                    <a:gd name="connsiteY106" fmla="*/ 2489130 h 3932403"/>
                    <a:gd name="connsiteX107" fmla="*/ 1833492 w 2206982"/>
                    <a:gd name="connsiteY107" fmla="*/ 2547217 h 3932403"/>
                    <a:gd name="connsiteX108" fmla="*/ 1869094 w 2206982"/>
                    <a:gd name="connsiteY108" fmla="*/ 2560333 h 3932403"/>
                    <a:gd name="connsiteX109" fmla="*/ 1893453 w 2206982"/>
                    <a:gd name="connsiteY109" fmla="*/ 2610925 h 3932403"/>
                    <a:gd name="connsiteX110" fmla="*/ 1919685 w 2206982"/>
                    <a:gd name="connsiteY110" fmla="*/ 2603430 h 3932403"/>
                    <a:gd name="connsiteX111" fmla="*/ 1964656 w 2206982"/>
                    <a:gd name="connsiteY111" fmla="*/ 2633410 h 3932403"/>
                    <a:gd name="connsiteX112" fmla="*/ 1994636 w 2206982"/>
                    <a:gd name="connsiteY112" fmla="*/ 2607178 h 3932403"/>
                    <a:gd name="connsiteX113" fmla="*/ 2037341 w 2206982"/>
                    <a:gd name="connsiteY113" fmla="*/ 2600651 h 3932403"/>
                    <a:gd name="connsiteX114" fmla="*/ 2018995 w 2206982"/>
                    <a:gd name="connsiteY114" fmla="*/ 2440412 h 3932403"/>
                    <a:gd name="connsiteX115" fmla="*/ 2206893 w 2206982"/>
                    <a:gd name="connsiteY115" fmla="*/ 1797281 h 3932403"/>
                    <a:gd name="connsiteX116" fmla="*/ 2004005 w 2206982"/>
                    <a:gd name="connsiteY116" fmla="*/ 1475420 h 3932403"/>
                    <a:gd name="connsiteX117" fmla="*/ 1787011 w 2206982"/>
                    <a:gd name="connsiteY117" fmla="*/ 1185590 h 3932403"/>
                    <a:gd name="connsiteX118" fmla="*/ 1751046 w 2206982"/>
                    <a:gd name="connsiteY118" fmla="*/ 881435 h 3932403"/>
                    <a:gd name="connsiteX119" fmla="*/ 1797441 w 2206982"/>
                    <a:gd name="connsiteY119" fmla="*/ 413740 h 3932403"/>
                    <a:gd name="connsiteX120" fmla="*/ 1860024 w 2206982"/>
                    <a:gd name="connsiteY120" fmla="*/ 90397 h 3932403"/>
                    <a:gd name="connsiteX121" fmla="*/ 1209862 w 2206982"/>
                    <a:gd name="connsiteY121"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27967 w 2206982"/>
                    <a:gd name="connsiteY34" fmla="*/ 2224928 h 3932403"/>
                    <a:gd name="connsiteX35" fmla="*/ 774812 w 2206982"/>
                    <a:gd name="connsiteY35" fmla="*/ 2275520 h 3932403"/>
                    <a:gd name="connsiteX36" fmla="*/ 801044 w 2206982"/>
                    <a:gd name="connsiteY36" fmla="*/ 2011319 h 3932403"/>
                    <a:gd name="connsiteX37" fmla="*/ 920966 w 2206982"/>
                    <a:gd name="connsiteY37" fmla="*/ 2031930 h 3932403"/>
                    <a:gd name="connsiteX38" fmla="*/ 975305 w 2206982"/>
                    <a:gd name="connsiteY38" fmla="*/ 1971969 h 3932403"/>
                    <a:gd name="connsiteX39" fmla="*/ 1053405 w 2206982"/>
                    <a:gd name="connsiteY39" fmla="*/ 1947011 h 3932403"/>
                    <a:gd name="connsiteX40" fmla="*/ 1162682 w 2206982"/>
                    <a:gd name="connsiteY40" fmla="*/ 1795834 h 3932403"/>
                    <a:gd name="connsiteX41" fmla="*/ 1189000 w 2206982"/>
                    <a:gd name="connsiteY41" fmla="*/ 1880952 h 3932403"/>
                    <a:gd name="connsiteX42" fmla="*/ 771826 w 2206982"/>
                    <a:gd name="connsiteY42" fmla="*/ 2489869 h 3932403"/>
                    <a:gd name="connsiteX43" fmla="*/ 656764 w 2206982"/>
                    <a:gd name="connsiteY43" fmla="*/ 2764573 h 3932403"/>
                    <a:gd name="connsiteX44" fmla="*/ 632711 w 2206982"/>
                    <a:gd name="connsiteY44" fmla="*/ 3066543 h 3932403"/>
                    <a:gd name="connsiteX45" fmla="*/ 333479 w 2206982"/>
                    <a:gd name="connsiteY45" fmla="*/ 3456942 h 3932403"/>
                    <a:gd name="connsiteX46" fmla="*/ 326981 w 2206982"/>
                    <a:gd name="connsiteY46" fmla="*/ 3742682 h 3932403"/>
                    <a:gd name="connsiteX47" fmla="*/ 297000 w 2206982"/>
                    <a:gd name="connsiteY47" fmla="*/ 3922565 h 3932403"/>
                    <a:gd name="connsiteX48" fmla="*/ 353213 w 2206982"/>
                    <a:gd name="connsiteY48" fmla="*/ 3903827 h 3932403"/>
                    <a:gd name="connsiteX49" fmla="*/ 390482 w 2206982"/>
                    <a:gd name="connsiteY49" fmla="*/ 3895062 h 3932403"/>
                    <a:gd name="connsiteX50" fmla="*/ 433785 w 2206982"/>
                    <a:gd name="connsiteY50" fmla="*/ 3823255 h 3932403"/>
                    <a:gd name="connsiteX51" fmla="*/ 499367 w 2206982"/>
                    <a:gd name="connsiteY51" fmla="*/ 3767042 h 3932403"/>
                    <a:gd name="connsiteX52" fmla="*/ 510610 w 2206982"/>
                    <a:gd name="connsiteY52" fmla="*/ 3703333 h 3932403"/>
                    <a:gd name="connsiteX53" fmla="*/ 551833 w 2206982"/>
                    <a:gd name="connsiteY53" fmla="*/ 3632130 h 3932403"/>
                    <a:gd name="connsiteX54" fmla="*/ 533095 w 2206982"/>
                    <a:gd name="connsiteY54" fmla="*/ 3545937 h 3932403"/>
                    <a:gd name="connsiteX55" fmla="*/ 596803 w 2206982"/>
                    <a:gd name="connsiteY55" fmla="*/ 3512209 h 3932403"/>
                    <a:gd name="connsiteX56" fmla="*/ 611794 w 2206982"/>
                    <a:gd name="connsiteY56" fmla="*/ 3446627 h 3932403"/>
                    <a:gd name="connsiteX57" fmla="*/ 694240 w 2206982"/>
                    <a:gd name="connsiteY57" fmla="*/ 3435384 h 3932403"/>
                    <a:gd name="connsiteX58" fmla="*/ 737336 w 2206982"/>
                    <a:gd name="connsiteY58" fmla="*/ 3377297 h 3932403"/>
                    <a:gd name="connsiteX59" fmla="*/ 742958 w 2206982"/>
                    <a:gd name="connsiteY59" fmla="*/ 3317337 h 3932403"/>
                    <a:gd name="connsiteX60" fmla="*/ 827391 w 2206982"/>
                    <a:gd name="connsiteY60" fmla="*/ 3256206 h 3932403"/>
                    <a:gd name="connsiteX61" fmla="*/ 829151 w 2206982"/>
                    <a:gd name="connsiteY61" fmla="*/ 3169309 h 3932403"/>
                    <a:gd name="connsiteX62" fmla="*/ 911597 w 2206982"/>
                    <a:gd name="connsiteY62" fmla="*/ 3122465 h 3932403"/>
                    <a:gd name="connsiteX63" fmla="*/ 877869 w 2206982"/>
                    <a:gd name="connsiteY63" fmla="*/ 3062504 h 3932403"/>
                    <a:gd name="connsiteX64" fmla="*/ 917218 w 2206982"/>
                    <a:gd name="connsiteY64" fmla="*/ 3000669 h 3932403"/>
                    <a:gd name="connsiteX65" fmla="*/ 902228 w 2206982"/>
                    <a:gd name="connsiteY65" fmla="*/ 2916350 h 3932403"/>
                    <a:gd name="connsiteX66" fmla="*/ 941577 w 2206982"/>
                    <a:gd name="connsiteY66" fmla="*/ 2858263 h 3932403"/>
                    <a:gd name="connsiteX67" fmla="*/ 930335 w 2206982"/>
                    <a:gd name="connsiteY67" fmla="*/ 2805797 h 3932403"/>
                    <a:gd name="connsiteX68" fmla="*/ 971558 w 2206982"/>
                    <a:gd name="connsiteY68" fmla="*/ 2751458 h 3932403"/>
                    <a:gd name="connsiteX69" fmla="*/ 969684 w 2206982"/>
                    <a:gd name="connsiteY69" fmla="*/ 2689624 h 3932403"/>
                    <a:gd name="connsiteX70" fmla="*/ 1033392 w 2206982"/>
                    <a:gd name="connsiteY70" fmla="*/ 2652148 h 3932403"/>
                    <a:gd name="connsiteX71" fmla="*/ 1084696 w 2206982"/>
                    <a:gd name="connsiteY71" fmla="*/ 2565634 h 3932403"/>
                    <a:gd name="connsiteX72" fmla="*/ 1074615 w 2206982"/>
                    <a:gd name="connsiteY72" fmla="*/ 2504120 h 3932403"/>
                    <a:gd name="connsiteX73" fmla="*/ 1164556 w 2206982"/>
                    <a:gd name="connsiteY73" fmla="*/ 2423548 h 3932403"/>
                    <a:gd name="connsiteX74" fmla="*/ 1207653 w 2206982"/>
                    <a:gd name="connsiteY74" fmla="*/ 2346724 h 3932403"/>
                    <a:gd name="connsiteX75" fmla="*/ 1261992 w 2206982"/>
                    <a:gd name="connsiteY75" fmla="*/ 2301753 h 3932403"/>
                    <a:gd name="connsiteX76" fmla="*/ 1297594 w 2206982"/>
                    <a:gd name="connsiteY76" fmla="*/ 2206191 h 3932403"/>
                    <a:gd name="connsiteX77" fmla="*/ 1391282 w 2206982"/>
                    <a:gd name="connsiteY77" fmla="*/ 2163094 h 3932403"/>
                    <a:gd name="connsiteX78" fmla="*/ 1408146 w 2206982"/>
                    <a:gd name="connsiteY78" fmla="*/ 2075027 h 3932403"/>
                    <a:gd name="connsiteX79" fmla="*/ 1484529 w 2206982"/>
                    <a:gd name="connsiteY79" fmla="*/ 1960918 h 3932403"/>
                    <a:gd name="connsiteX80" fmla="*/ 1447495 w 2206982"/>
                    <a:gd name="connsiteY80" fmla="*/ 1857669 h 3932403"/>
                    <a:gd name="connsiteX81" fmla="*/ 1528067 w 2206982"/>
                    <a:gd name="connsiteY81" fmla="*/ 1778971 h 3932403"/>
                    <a:gd name="connsiteX82" fmla="*/ 1505582 w 2206982"/>
                    <a:gd name="connsiteY82" fmla="*/ 1647807 h 3932403"/>
                    <a:gd name="connsiteX83" fmla="*/ 1511801 w 2206982"/>
                    <a:gd name="connsiteY83" fmla="*/ 1520175 h 3932403"/>
                    <a:gd name="connsiteX84" fmla="*/ 1466233 w 2206982"/>
                    <a:gd name="connsiteY84" fmla="*/ 1415460 h 3932403"/>
                    <a:gd name="connsiteX85" fmla="*/ 1512343 w 2206982"/>
                    <a:gd name="connsiteY85" fmla="*/ 837910 h 3932403"/>
                    <a:gd name="connsiteX86" fmla="*/ 1602740 w 2206982"/>
                    <a:gd name="connsiteY86" fmla="*/ 1112578 h 3932403"/>
                    <a:gd name="connsiteX87" fmla="*/ 1564495 w 2206982"/>
                    <a:gd name="connsiteY87" fmla="*/ 1446351 h 3932403"/>
                    <a:gd name="connsiteX88" fmla="*/ 1606766 w 2206982"/>
                    <a:gd name="connsiteY88" fmla="*/ 1473547 h 3932403"/>
                    <a:gd name="connsiteX89" fmla="*/ 1631125 w 2206982"/>
                    <a:gd name="connsiteY89" fmla="*/ 1542876 h 3932403"/>
                    <a:gd name="connsiteX90" fmla="*/ 1764162 w 2206982"/>
                    <a:gd name="connsiteY90" fmla="*/ 1636565 h 3932403"/>
                    <a:gd name="connsiteX91" fmla="*/ 1840987 w 2206982"/>
                    <a:gd name="connsiteY91" fmla="*/ 1660924 h 3932403"/>
                    <a:gd name="connsiteX92" fmla="*/ 1849843 w 2206982"/>
                    <a:gd name="connsiteY92" fmla="*/ 1752851 h 3932403"/>
                    <a:gd name="connsiteX93" fmla="*/ 1908443 w 2206982"/>
                    <a:gd name="connsiteY93" fmla="*/ 1786466 h 3932403"/>
                    <a:gd name="connsiteX94" fmla="*/ 1925307 w 2206982"/>
                    <a:gd name="connsiteY94" fmla="*/ 1840806 h 3932403"/>
                    <a:gd name="connsiteX95" fmla="*/ 1960908 w 2206982"/>
                    <a:gd name="connsiteY95" fmla="*/ 1865165 h 3932403"/>
                    <a:gd name="connsiteX96" fmla="*/ 1940297 w 2206982"/>
                    <a:gd name="connsiteY96" fmla="*/ 1891397 h 3932403"/>
                    <a:gd name="connsiteX97" fmla="*/ 1942171 w 2206982"/>
                    <a:gd name="connsiteY97" fmla="*/ 1979465 h 3932403"/>
                    <a:gd name="connsiteX98" fmla="*/ 1910317 w 2206982"/>
                    <a:gd name="connsiteY98" fmla="*/ 2033804 h 3932403"/>
                    <a:gd name="connsiteX99" fmla="*/ 1957161 w 2206982"/>
                    <a:gd name="connsiteY99" fmla="*/ 2061910 h 3932403"/>
                    <a:gd name="connsiteX100" fmla="*/ 2006341 w 2206982"/>
                    <a:gd name="connsiteY100" fmla="*/ 2134759 h 3932403"/>
                    <a:gd name="connsiteX101" fmla="*/ 1917812 w 2206982"/>
                    <a:gd name="connsiteY101" fmla="*/ 2202443 h 3932403"/>
                    <a:gd name="connsiteX102" fmla="*/ 1906569 w 2206982"/>
                    <a:gd name="connsiteY102" fmla="*/ 2254909 h 3932403"/>
                    <a:gd name="connsiteX103" fmla="*/ 1867220 w 2206982"/>
                    <a:gd name="connsiteY103" fmla="*/ 2290510 h 3932403"/>
                    <a:gd name="connsiteX104" fmla="*/ 1863472 w 2206982"/>
                    <a:gd name="connsiteY104" fmla="*/ 2331733 h 3932403"/>
                    <a:gd name="connsiteX105" fmla="*/ 1799764 w 2206982"/>
                    <a:gd name="connsiteY105" fmla="*/ 2380451 h 3932403"/>
                    <a:gd name="connsiteX106" fmla="*/ 1814826 w 2206982"/>
                    <a:gd name="connsiteY106" fmla="*/ 2461578 h 3932403"/>
                    <a:gd name="connsiteX107" fmla="*/ 1846608 w 2206982"/>
                    <a:gd name="connsiteY107" fmla="*/ 2489130 h 3932403"/>
                    <a:gd name="connsiteX108" fmla="*/ 1833492 w 2206982"/>
                    <a:gd name="connsiteY108" fmla="*/ 2547217 h 3932403"/>
                    <a:gd name="connsiteX109" fmla="*/ 1869094 w 2206982"/>
                    <a:gd name="connsiteY109" fmla="*/ 2560333 h 3932403"/>
                    <a:gd name="connsiteX110" fmla="*/ 1893453 w 2206982"/>
                    <a:gd name="connsiteY110" fmla="*/ 2610925 h 3932403"/>
                    <a:gd name="connsiteX111" fmla="*/ 1919685 w 2206982"/>
                    <a:gd name="connsiteY111" fmla="*/ 2603430 h 3932403"/>
                    <a:gd name="connsiteX112" fmla="*/ 1964656 w 2206982"/>
                    <a:gd name="connsiteY112" fmla="*/ 2633410 h 3932403"/>
                    <a:gd name="connsiteX113" fmla="*/ 1994636 w 2206982"/>
                    <a:gd name="connsiteY113" fmla="*/ 2607178 h 3932403"/>
                    <a:gd name="connsiteX114" fmla="*/ 2037341 w 2206982"/>
                    <a:gd name="connsiteY114" fmla="*/ 2600651 h 3932403"/>
                    <a:gd name="connsiteX115" fmla="*/ 2018995 w 2206982"/>
                    <a:gd name="connsiteY115" fmla="*/ 2440412 h 3932403"/>
                    <a:gd name="connsiteX116" fmla="*/ 2206893 w 2206982"/>
                    <a:gd name="connsiteY116" fmla="*/ 1797281 h 3932403"/>
                    <a:gd name="connsiteX117" fmla="*/ 2004005 w 2206982"/>
                    <a:gd name="connsiteY117" fmla="*/ 1475420 h 3932403"/>
                    <a:gd name="connsiteX118" fmla="*/ 1787011 w 2206982"/>
                    <a:gd name="connsiteY118" fmla="*/ 1185590 h 3932403"/>
                    <a:gd name="connsiteX119" fmla="*/ 1751046 w 2206982"/>
                    <a:gd name="connsiteY119" fmla="*/ 881435 h 3932403"/>
                    <a:gd name="connsiteX120" fmla="*/ 1797441 w 2206982"/>
                    <a:gd name="connsiteY120" fmla="*/ 413740 h 3932403"/>
                    <a:gd name="connsiteX121" fmla="*/ 1860024 w 2206982"/>
                    <a:gd name="connsiteY121" fmla="*/ 90397 h 3932403"/>
                    <a:gd name="connsiteX122" fmla="*/ 1209862 w 2206982"/>
                    <a:gd name="connsiteY122"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27967 w 2206982"/>
                    <a:gd name="connsiteY34" fmla="*/ 2224928 h 3932403"/>
                    <a:gd name="connsiteX35" fmla="*/ 774812 w 2206982"/>
                    <a:gd name="connsiteY35" fmla="*/ 2275520 h 3932403"/>
                    <a:gd name="connsiteX36" fmla="*/ 804792 w 2206982"/>
                    <a:gd name="connsiteY36" fmla="*/ 2168715 h 3932403"/>
                    <a:gd name="connsiteX37" fmla="*/ 801044 w 2206982"/>
                    <a:gd name="connsiteY37" fmla="*/ 2011319 h 3932403"/>
                    <a:gd name="connsiteX38" fmla="*/ 920966 w 2206982"/>
                    <a:gd name="connsiteY38" fmla="*/ 2031930 h 3932403"/>
                    <a:gd name="connsiteX39" fmla="*/ 975305 w 2206982"/>
                    <a:gd name="connsiteY39" fmla="*/ 1971969 h 3932403"/>
                    <a:gd name="connsiteX40" fmla="*/ 1053405 w 2206982"/>
                    <a:gd name="connsiteY40" fmla="*/ 1947011 h 3932403"/>
                    <a:gd name="connsiteX41" fmla="*/ 1162682 w 2206982"/>
                    <a:gd name="connsiteY41" fmla="*/ 1795834 h 3932403"/>
                    <a:gd name="connsiteX42" fmla="*/ 1189000 w 2206982"/>
                    <a:gd name="connsiteY42" fmla="*/ 1880952 h 3932403"/>
                    <a:gd name="connsiteX43" fmla="*/ 771826 w 2206982"/>
                    <a:gd name="connsiteY43" fmla="*/ 2489869 h 3932403"/>
                    <a:gd name="connsiteX44" fmla="*/ 656764 w 2206982"/>
                    <a:gd name="connsiteY44" fmla="*/ 2764573 h 3932403"/>
                    <a:gd name="connsiteX45" fmla="*/ 632711 w 2206982"/>
                    <a:gd name="connsiteY45" fmla="*/ 3066543 h 3932403"/>
                    <a:gd name="connsiteX46" fmla="*/ 333479 w 2206982"/>
                    <a:gd name="connsiteY46" fmla="*/ 3456942 h 3932403"/>
                    <a:gd name="connsiteX47" fmla="*/ 326981 w 2206982"/>
                    <a:gd name="connsiteY47" fmla="*/ 3742682 h 3932403"/>
                    <a:gd name="connsiteX48" fmla="*/ 297000 w 2206982"/>
                    <a:gd name="connsiteY48" fmla="*/ 3922565 h 3932403"/>
                    <a:gd name="connsiteX49" fmla="*/ 353213 w 2206982"/>
                    <a:gd name="connsiteY49" fmla="*/ 3903827 h 3932403"/>
                    <a:gd name="connsiteX50" fmla="*/ 390482 w 2206982"/>
                    <a:gd name="connsiteY50" fmla="*/ 3895062 h 3932403"/>
                    <a:gd name="connsiteX51" fmla="*/ 433785 w 2206982"/>
                    <a:gd name="connsiteY51" fmla="*/ 3823255 h 3932403"/>
                    <a:gd name="connsiteX52" fmla="*/ 499367 w 2206982"/>
                    <a:gd name="connsiteY52" fmla="*/ 3767042 h 3932403"/>
                    <a:gd name="connsiteX53" fmla="*/ 510610 w 2206982"/>
                    <a:gd name="connsiteY53" fmla="*/ 3703333 h 3932403"/>
                    <a:gd name="connsiteX54" fmla="*/ 551833 w 2206982"/>
                    <a:gd name="connsiteY54" fmla="*/ 3632130 h 3932403"/>
                    <a:gd name="connsiteX55" fmla="*/ 533095 w 2206982"/>
                    <a:gd name="connsiteY55" fmla="*/ 3545937 h 3932403"/>
                    <a:gd name="connsiteX56" fmla="*/ 596803 w 2206982"/>
                    <a:gd name="connsiteY56" fmla="*/ 3512209 h 3932403"/>
                    <a:gd name="connsiteX57" fmla="*/ 611794 w 2206982"/>
                    <a:gd name="connsiteY57" fmla="*/ 3446627 h 3932403"/>
                    <a:gd name="connsiteX58" fmla="*/ 694240 w 2206982"/>
                    <a:gd name="connsiteY58" fmla="*/ 3435384 h 3932403"/>
                    <a:gd name="connsiteX59" fmla="*/ 737336 w 2206982"/>
                    <a:gd name="connsiteY59" fmla="*/ 3377297 h 3932403"/>
                    <a:gd name="connsiteX60" fmla="*/ 742958 w 2206982"/>
                    <a:gd name="connsiteY60" fmla="*/ 3317337 h 3932403"/>
                    <a:gd name="connsiteX61" fmla="*/ 827391 w 2206982"/>
                    <a:gd name="connsiteY61" fmla="*/ 3256206 h 3932403"/>
                    <a:gd name="connsiteX62" fmla="*/ 829151 w 2206982"/>
                    <a:gd name="connsiteY62" fmla="*/ 3169309 h 3932403"/>
                    <a:gd name="connsiteX63" fmla="*/ 911597 w 2206982"/>
                    <a:gd name="connsiteY63" fmla="*/ 3122465 h 3932403"/>
                    <a:gd name="connsiteX64" fmla="*/ 877869 w 2206982"/>
                    <a:gd name="connsiteY64" fmla="*/ 3062504 h 3932403"/>
                    <a:gd name="connsiteX65" fmla="*/ 917218 w 2206982"/>
                    <a:gd name="connsiteY65" fmla="*/ 3000669 h 3932403"/>
                    <a:gd name="connsiteX66" fmla="*/ 902228 w 2206982"/>
                    <a:gd name="connsiteY66" fmla="*/ 2916350 h 3932403"/>
                    <a:gd name="connsiteX67" fmla="*/ 941577 w 2206982"/>
                    <a:gd name="connsiteY67" fmla="*/ 2858263 h 3932403"/>
                    <a:gd name="connsiteX68" fmla="*/ 930335 w 2206982"/>
                    <a:gd name="connsiteY68" fmla="*/ 2805797 h 3932403"/>
                    <a:gd name="connsiteX69" fmla="*/ 971558 w 2206982"/>
                    <a:gd name="connsiteY69" fmla="*/ 2751458 h 3932403"/>
                    <a:gd name="connsiteX70" fmla="*/ 969684 w 2206982"/>
                    <a:gd name="connsiteY70" fmla="*/ 2689624 h 3932403"/>
                    <a:gd name="connsiteX71" fmla="*/ 1033392 w 2206982"/>
                    <a:gd name="connsiteY71" fmla="*/ 2652148 h 3932403"/>
                    <a:gd name="connsiteX72" fmla="*/ 1084696 w 2206982"/>
                    <a:gd name="connsiteY72" fmla="*/ 2565634 h 3932403"/>
                    <a:gd name="connsiteX73" fmla="*/ 1074615 w 2206982"/>
                    <a:gd name="connsiteY73" fmla="*/ 2504120 h 3932403"/>
                    <a:gd name="connsiteX74" fmla="*/ 1164556 w 2206982"/>
                    <a:gd name="connsiteY74" fmla="*/ 2423548 h 3932403"/>
                    <a:gd name="connsiteX75" fmla="*/ 1207653 w 2206982"/>
                    <a:gd name="connsiteY75" fmla="*/ 2346724 h 3932403"/>
                    <a:gd name="connsiteX76" fmla="*/ 1261992 w 2206982"/>
                    <a:gd name="connsiteY76" fmla="*/ 2301753 h 3932403"/>
                    <a:gd name="connsiteX77" fmla="*/ 1297594 w 2206982"/>
                    <a:gd name="connsiteY77" fmla="*/ 2206191 h 3932403"/>
                    <a:gd name="connsiteX78" fmla="*/ 1391282 w 2206982"/>
                    <a:gd name="connsiteY78" fmla="*/ 2163094 h 3932403"/>
                    <a:gd name="connsiteX79" fmla="*/ 1408146 w 2206982"/>
                    <a:gd name="connsiteY79" fmla="*/ 2075027 h 3932403"/>
                    <a:gd name="connsiteX80" fmla="*/ 1484529 w 2206982"/>
                    <a:gd name="connsiteY80" fmla="*/ 1960918 h 3932403"/>
                    <a:gd name="connsiteX81" fmla="*/ 1447495 w 2206982"/>
                    <a:gd name="connsiteY81" fmla="*/ 1857669 h 3932403"/>
                    <a:gd name="connsiteX82" fmla="*/ 1528067 w 2206982"/>
                    <a:gd name="connsiteY82" fmla="*/ 1778971 h 3932403"/>
                    <a:gd name="connsiteX83" fmla="*/ 1505582 w 2206982"/>
                    <a:gd name="connsiteY83" fmla="*/ 1647807 h 3932403"/>
                    <a:gd name="connsiteX84" fmla="*/ 1511801 w 2206982"/>
                    <a:gd name="connsiteY84" fmla="*/ 1520175 h 3932403"/>
                    <a:gd name="connsiteX85" fmla="*/ 1466233 w 2206982"/>
                    <a:gd name="connsiteY85" fmla="*/ 1415460 h 3932403"/>
                    <a:gd name="connsiteX86" fmla="*/ 1512343 w 2206982"/>
                    <a:gd name="connsiteY86" fmla="*/ 837910 h 3932403"/>
                    <a:gd name="connsiteX87" fmla="*/ 1602740 w 2206982"/>
                    <a:gd name="connsiteY87" fmla="*/ 1112578 h 3932403"/>
                    <a:gd name="connsiteX88" fmla="*/ 1564495 w 2206982"/>
                    <a:gd name="connsiteY88" fmla="*/ 1446351 h 3932403"/>
                    <a:gd name="connsiteX89" fmla="*/ 1606766 w 2206982"/>
                    <a:gd name="connsiteY89" fmla="*/ 1473547 h 3932403"/>
                    <a:gd name="connsiteX90" fmla="*/ 1631125 w 2206982"/>
                    <a:gd name="connsiteY90" fmla="*/ 1542876 h 3932403"/>
                    <a:gd name="connsiteX91" fmla="*/ 1764162 w 2206982"/>
                    <a:gd name="connsiteY91" fmla="*/ 1636565 h 3932403"/>
                    <a:gd name="connsiteX92" fmla="*/ 1840987 w 2206982"/>
                    <a:gd name="connsiteY92" fmla="*/ 1660924 h 3932403"/>
                    <a:gd name="connsiteX93" fmla="*/ 1849843 w 2206982"/>
                    <a:gd name="connsiteY93" fmla="*/ 1752851 h 3932403"/>
                    <a:gd name="connsiteX94" fmla="*/ 1908443 w 2206982"/>
                    <a:gd name="connsiteY94" fmla="*/ 1786466 h 3932403"/>
                    <a:gd name="connsiteX95" fmla="*/ 1925307 w 2206982"/>
                    <a:gd name="connsiteY95" fmla="*/ 1840806 h 3932403"/>
                    <a:gd name="connsiteX96" fmla="*/ 1960908 w 2206982"/>
                    <a:gd name="connsiteY96" fmla="*/ 1865165 h 3932403"/>
                    <a:gd name="connsiteX97" fmla="*/ 1940297 w 2206982"/>
                    <a:gd name="connsiteY97" fmla="*/ 1891397 h 3932403"/>
                    <a:gd name="connsiteX98" fmla="*/ 1942171 w 2206982"/>
                    <a:gd name="connsiteY98" fmla="*/ 1979465 h 3932403"/>
                    <a:gd name="connsiteX99" fmla="*/ 1910317 w 2206982"/>
                    <a:gd name="connsiteY99" fmla="*/ 2033804 h 3932403"/>
                    <a:gd name="connsiteX100" fmla="*/ 1957161 w 2206982"/>
                    <a:gd name="connsiteY100" fmla="*/ 2061910 h 3932403"/>
                    <a:gd name="connsiteX101" fmla="*/ 2006341 w 2206982"/>
                    <a:gd name="connsiteY101" fmla="*/ 2134759 h 3932403"/>
                    <a:gd name="connsiteX102" fmla="*/ 1917812 w 2206982"/>
                    <a:gd name="connsiteY102" fmla="*/ 2202443 h 3932403"/>
                    <a:gd name="connsiteX103" fmla="*/ 1906569 w 2206982"/>
                    <a:gd name="connsiteY103" fmla="*/ 2254909 h 3932403"/>
                    <a:gd name="connsiteX104" fmla="*/ 1867220 w 2206982"/>
                    <a:gd name="connsiteY104" fmla="*/ 2290510 h 3932403"/>
                    <a:gd name="connsiteX105" fmla="*/ 1863472 w 2206982"/>
                    <a:gd name="connsiteY105" fmla="*/ 2331733 h 3932403"/>
                    <a:gd name="connsiteX106" fmla="*/ 1799764 w 2206982"/>
                    <a:gd name="connsiteY106" fmla="*/ 2380451 h 3932403"/>
                    <a:gd name="connsiteX107" fmla="*/ 1814826 w 2206982"/>
                    <a:gd name="connsiteY107" fmla="*/ 2461578 h 3932403"/>
                    <a:gd name="connsiteX108" fmla="*/ 1846608 w 2206982"/>
                    <a:gd name="connsiteY108" fmla="*/ 2489130 h 3932403"/>
                    <a:gd name="connsiteX109" fmla="*/ 1833492 w 2206982"/>
                    <a:gd name="connsiteY109" fmla="*/ 2547217 h 3932403"/>
                    <a:gd name="connsiteX110" fmla="*/ 1869094 w 2206982"/>
                    <a:gd name="connsiteY110" fmla="*/ 2560333 h 3932403"/>
                    <a:gd name="connsiteX111" fmla="*/ 1893453 w 2206982"/>
                    <a:gd name="connsiteY111" fmla="*/ 2610925 h 3932403"/>
                    <a:gd name="connsiteX112" fmla="*/ 1919685 w 2206982"/>
                    <a:gd name="connsiteY112" fmla="*/ 2603430 h 3932403"/>
                    <a:gd name="connsiteX113" fmla="*/ 1964656 w 2206982"/>
                    <a:gd name="connsiteY113" fmla="*/ 2633410 h 3932403"/>
                    <a:gd name="connsiteX114" fmla="*/ 1994636 w 2206982"/>
                    <a:gd name="connsiteY114" fmla="*/ 2607178 h 3932403"/>
                    <a:gd name="connsiteX115" fmla="*/ 2037341 w 2206982"/>
                    <a:gd name="connsiteY115" fmla="*/ 2600651 h 3932403"/>
                    <a:gd name="connsiteX116" fmla="*/ 2018995 w 2206982"/>
                    <a:gd name="connsiteY116" fmla="*/ 2440412 h 3932403"/>
                    <a:gd name="connsiteX117" fmla="*/ 2206893 w 2206982"/>
                    <a:gd name="connsiteY117" fmla="*/ 1797281 h 3932403"/>
                    <a:gd name="connsiteX118" fmla="*/ 2004005 w 2206982"/>
                    <a:gd name="connsiteY118" fmla="*/ 1475420 h 3932403"/>
                    <a:gd name="connsiteX119" fmla="*/ 1787011 w 2206982"/>
                    <a:gd name="connsiteY119" fmla="*/ 1185590 h 3932403"/>
                    <a:gd name="connsiteX120" fmla="*/ 1751046 w 2206982"/>
                    <a:gd name="connsiteY120" fmla="*/ 881435 h 3932403"/>
                    <a:gd name="connsiteX121" fmla="*/ 1797441 w 2206982"/>
                    <a:gd name="connsiteY121" fmla="*/ 413740 h 3932403"/>
                    <a:gd name="connsiteX122" fmla="*/ 1860024 w 2206982"/>
                    <a:gd name="connsiteY122" fmla="*/ 90397 h 3932403"/>
                    <a:gd name="connsiteX123" fmla="*/ 1209862 w 2206982"/>
                    <a:gd name="connsiteY123" fmla="*/ 0 h 393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206982" h="3932403">
                      <a:moveTo>
                        <a:pt x="1209862" y="0"/>
                      </a:moveTo>
                      <a:cubicBezTo>
                        <a:pt x="1148438" y="263078"/>
                        <a:pt x="1058909" y="518661"/>
                        <a:pt x="1034960" y="791108"/>
                      </a:cubicBezTo>
                      <a:cubicBezTo>
                        <a:pt x="989109" y="1025747"/>
                        <a:pt x="1008837" y="1121728"/>
                        <a:pt x="996714" y="1335756"/>
                      </a:cubicBezTo>
                      <a:cubicBezTo>
                        <a:pt x="1053715" y="1664718"/>
                        <a:pt x="655392" y="1736973"/>
                        <a:pt x="427580" y="1852325"/>
                      </a:cubicBezTo>
                      <a:cubicBezTo>
                        <a:pt x="259254" y="1903914"/>
                        <a:pt x="278305" y="2034202"/>
                        <a:pt x="276745" y="2097034"/>
                      </a:cubicBezTo>
                      <a:cubicBezTo>
                        <a:pt x="279125" y="2162151"/>
                        <a:pt x="422037" y="2249752"/>
                        <a:pt x="383194" y="2346723"/>
                      </a:cubicBezTo>
                      <a:cubicBezTo>
                        <a:pt x="296003" y="2405446"/>
                        <a:pt x="184453" y="2381724"/>
                        <a:pt x="121621" y="2444194"/>
                      </a:cubicBezTo>
                      <a:cubicBezTo>
                        <a:pt x="69155" y="2508840"/>
                        <a:pt x="81187" y="2574266"/>
                        <a:pt x="81517" y="2646526"/>
                      </a:cubicBezTo>
                      <a:cubicBezTo>
                        <a:pt x="61236" y="2713165"/>
                        <a:pt x="-82335" y="2898801"/>
                        <a:pt x="67389" y="2845900"/>
                      </a:cubicBezTo>
                      <a:cubicBezTo>
                        <a:pt x="69575" y="2880877"/>
                        <a:pt x="81349" y="2830907"/>
                        <a:pt x="98381" y="2826409"/>
                      </a:cubicBezTo>
                      <a:cubicBezTo>
                        <a:pt x="115413" y="2821911"/>
                        <a:pt x="150846" y="2824223"/>
                        <a:pt x="169584" y="2818914"/>
                      </a:cubicBezTo>
                      <a:cubicBezTo>
                        <a:pt x="188322" y="2813605"/>
                        <a:pt x="165837" y="2792681"/>
                        <a:pt x="178953" y="2783312"/>
                      </a:cubicBezTo>
                      <a:cubicBezTo>
                        <a:pt x="192069" y="2773943"/>
                        <a:pt x="233292" y="2772694"/>
                        <a:pt x="248282" y="2762701"/>
                      </a:cubicBezTo>
                      <a:cubicBezTo>
                        <a:pt x="263272" y="2752708"/>
                        <a:pt x="240787" y="2719604"/>
                        <a:pt x="246408" y="2706488"/>
                      </a:cubicBezTo>
                      <a:cubicBezTo>
                        <a:pt x="252029" y="2693372"/>
                        <a:pt x="273578" y="2692122"/>
                        <a:pt x="282010" y="2684002"/>
                      </a:cubicBezTo>
                      <a:cubicBezTo>
                        <a:pt x="290442" y="2675882"/>
                        <a:pt x="277638" y="2667762"/>
                        <a:pt x="287631" y="2650274"/>
                      </a:cubicBezTo>
                      <a:cubicBezTo>
                        <a:pt x="297624" y="2632786"/>
                        <a:pt x="323858" y="2590938"/>
                        <a:pt x="341971" y="2579071"/>
                      </a:cubicBezTo>
                      <a:cubicBezTo>
                        <a:pt x="360084" y="2567204"/>
                        <a:pt x="374762" y="2592187"/>
                        <a:pt x="388815" y="2594061"/>
                      </a:cubicBezTo>
                      <a:cubicBezTo>
                        <a:pt x="402868" y="2595935"/>
                        <a:pt x="407240" y="2581882"/>
                        <a:pt x="416921" y="2580945"/>
                      </a:cubicBezTo>
                      <a:cubicBezTo>
                        <a:pt x="426602" y="2580008"/>
                        <a:pt x="436909" y="2600932"/>
                        <a:pt x="446902" y="2588440"/>
                      </a:cubicBezTo>
                      <a:cubicBezTo>
                        <a:pt x="461892" y="2576573"/>
                        <a:pt x="471261" y="2527230"/>
                        <a:pt x="486251" y="2515363"/>
                      </a:cubicBezTo>
                      <a:cubicBezTo>
                        <a:pt x="518730" y="2497874"/>
                        <a:pt x="506238" y="2562832"/>
                        <a:pt x="538717" y="2545343"/>
                      </a:cubicBezTo>
                      <a:cubicBezTo>
                        <a:pt x="551521" y="2545343"/>
                        <a:pt x="541527" y="2517861"/>
                        <a:pt x="553707" y="2507868"/>
                      </a:cubicBezTo>
                      <a:cubicBezTo>
                        <a:pt x="565887" y="2497875"/>
                        <a:pt x="605236" y="2498812"/>
                        <a:pt x="611794" y="2485383"/>
                      </a:cubicBezTo>
                      <a:cubicBezTo>
                        <a:pt x="624598" y="2469456"/>
                        <a:pt x="591985" y="2448030"/>
                        <a:pt x="602425" y="2434791"/>
                      </a:cubicBezTo>
                      <a:cubicBezTo>
                        <a:pt x="612865" y="2421552"/>
                        <a:pt x="662878" y="2420315"/>
                        <a:pt x="674433" y="2405949"/>
                      </a:cubicBezTo>
                      <a:cubicBezTo>
                        <a:pt x="673540" y="2386832"/>
                        <a:pt x="685764" y="2367714"/>
                        <a:pt x="684871" y="2348597"/>
                      </a:cubicBezTo>
                      <a:cubicBezTo>
                        <a:pt x="682373" y="2332982"/>
                        <a:pt x="651767" y="2326737"/>
                        <a:pt x="649269" y="2311122"/>
                      </a:cubicBezTo>
                      <a:cubicBezTo>
                        <a:pt x="646146" y="2272397"/>
                        <a:pt x="678625" y="2274896"/>
                        <a:pt x="675502" y="2236171"/>
                      </a:cubicBezTo>
                      <a:cubicBezTo>
                        <a:pt x="669256" y="2209938"/>
                        <a:pt x="646146" y="2232424"/>
                        <a:pt x="639900" y="2206191"/>
                      </a:cubicBezTo>
                      <a:cubicBezTo>
                        <a:pt x="631780" y="2191201"/>
                        <a:pt x="662698" y="2159659"/>
                        <a:pt x="660512" y="2140609"/>
                      </a:cubicBezTo>
                      <a:cubicBezTo>
                        <a:pt x="658326" y="2121559"/>
                        <a:pt x="624637" y="2104813"/>
                        <a:pt x="626784" y="2091891"/>
                      </a:cubicBezTo>
                      <a:cubicBezTo>
                        <a:pt x="628931" y="2078969"/>
                        <a:pt x="627173" y="2058706"/>
                        <a:pt x="639665" y="2068699"/>
                      </a:cubicBezTo>
                      <a:cubicBezTo>
                        <a:pt x="652157" y="2078692"/>
                        <a:pt x="692327" y="2079281"/>
                        <a:pt x="707356" y="2097512"/>
                      </a:cubicBezTo>
                      <a:cubicBezTo>
                        <a:pt x="722385" y="2115743"/>
                        <a:pt x="716724" y="2195260"/>
                        <a:pt x="727967" y="2224928"/>
                      </a:cubicBezTo>
                      <a:cubicBezTo>
                        <a:pt x="739210" y="2254596"/>
                        <a:pt x="764818" y="2283327"/>
                        <a:pt x="774812" y="2275520"/>
                      </a:cubicBezTo>
                      <a:cubicBezTo>
                        <a:pt x="784806" y="2267713"/>
                        <a:pt x="800420" y="2212749"/>
                        <a:pt x="804792" y="2168715"/>
                      </a:cubicBezTo>
                      <a:cubicBezTo>
                        <a:pt x="809164" y="2124682"/>
                        <a:pt x="778871" y="2035678"/>
                        <a:pt x="801044" y="2011319"/>
                      </a:cubicBezTo>
                      <a:cubicBezTo>
                        <a:pt x="845390" y="1999452"/>
                        <a:pt x="876620" y="2043797"/>
                        <a:pt x="920966" y="2031930"/>
                      </a:cubicBezTo>
                      <a:cubicBezTo>
                        <a:pt x="946574" y="2014442"/>
                        <a:pt x="949697" y="1989457"/>
                        <a:pt x="975305" y="1971969"/>
                      </a:cubicBezTo>
                      <a:lnTo>
                        <a:pt x="1053405" y="1947011"/>
                      </a:lnTo>
                      <a:cubicBezTo>
                        <a:pt x="1124183" y="1894745"/>
                        <a:pt x="1063798" y="1825615"/>
                        <a:pt x="1162682" y="1795834"/>
                      </a:cubicBezTo>
                      <a:cubicBezTo>
                        <a:pt x="1197687" y="1812340"/>
                        <a:pt x="1185849" y="1851330"/>
                        <a:pt x="1189000" y="1880952"/>
                      </a:cubicBezTo>
                      <a:cubicBezTo>
                        <a:pt x="1125518" y="2122649"/>
                        <a:pt x="957103" y="2265036"/>
                        <a:pt x="771826" y="2489869"/>
                      </a:cubicBezTo>
                      <a:cubicBezTo>
                        <a:pt x="685931" y="2636827"/>
                        <a:pt x="678388" y="2668773"/>
                        <a:pt x="656764" y="2764573"/>
                      </a:cubicBezTo>
                      <a:cubicBezTo>
                        <a:pt x="635140" y="2860373"/>
                        <a:pt x="696898" y="2937095"/>
                        <a:pt x="632711" y="3066543"/>
                      </a:cubicBezTo>
                      <a:cubicBezTo>
                        <a:pt x="517977" y="3224158"/>
                        <a:pt x="446340" y="3271221"/>
                        <a:pt x="333479" y="3456942"/>
                      </a:cubicBezTo>
                      <a:cubicBezTo>
                        <a:pt x="276590" y="3563386"/>
                        <a:pt x="305925" y="3626566"/>
                        <a:pt x="326981" y="3742682"/>
                      </a:cubicBezTo>
                      <a:cubicBezTo>
                        <a:pt x="324024" y="3819661"/>
                        <a:pt x="239572" y="3884052"/>
                        <a:pt x="297000" y="3922565"/>
                      </a:cubicBezTo>
                      <a:cubicBezTo>
                        <a:pt x="301372" y="3951296"/>
                        <a:pt x="337633" y="3908411"/>
                        <a:pt x="353213" y="3903827"/>
                      </a:cubicBezTo>
                      <a:cubicBezTo>
                        <a:pt x="368793" y="3899243"/>
                        <a:pt x="377053" y="3910364"/>
                        <a:pt x="390482" y="3895062"/>
                      </a:cubicBezTo>
                      <a:cubicBezTo>
                        <a:pt x="412030" y="3910364"/>
                        <a:pt x="415638" y="3844592"/>
                        <a:pt x="433785" y="3823255"/>
                      </a:cubicBezTo>
                      <a:cubicBezTo>
                        <a:pt x="451932" y="3801918"/>
                        <a:pt x="490310" y="3788903"/>
                        <a:pt x="499367" y="3767042"/>
                      </a:cubicBezTo>
                      <a:cubicBezTo>
                        <a:pt x="523761" y="3733838"/>
                        <a:pt x="501866" y="3725818"/>
                        <a:pt x="510610" y="3703333"/>
                      </a:cubicBezTo>
                      <a:cubicBezTo>
                        <a:pt x="519354" y="3680848"/>
                        <a:pt x="552458" y="3657114"/>
                        <a:pt x="551833" y="3632130"/>
                      </a:cubicBezTo>
                      <a:cubicBezTo>
                        <a:pt x="551208" y="3607147"/>
                        <a:pt x="519979" y="3558117"/>
                        <a:pt x="533095" y="3545937"/>
                      </a:cubicBezTo>
                      <a:cubicBezTo>
                        <a:pt x="546211" y="3533757"/>
                        <a:pt x="590557" y="3531571"/>
                        <a:pt x="596803" y="3512209"/>
                      </a:cubicBezTo>
                      <a:cubicBezTo>
                        <a:pt x="603049" y="3492847"/>
                        <a:pt x="599614" y="3466926"/>
                        <a:pt x="611794" y="3446627"/>
                      </a:cubicBezTo>
                      <a:cubicBezTo>
                        <a:pt x="631156" y="3427889"/>
                        <a:pt x="674878" y="3454122"/>
                        <a:pt x="694240" y="3435384"/>
                      </a:cubicBezTo>
                      <a:cubicBezTo>
                        <a:pt x="711729" y="3424454"/>
                        <a:pt x="729216" y="3396971"/>
                        <a:pt x="737336" y="3377297"/>
                      </a:cubicBezTo>
                      <a:cubicBezTo>
                        <a:pt x="745456" y="3357623"/>
                        <a:pt x="724514" y="3338143"/>
                        <a:pt x="742958" y="3317337"/>
                      </a:cubicBezTo>
                      <a:lnTo>
                        <a:pt x="827391" y="3256206"/>
                      </a:lnTo>
                      <a:cubicBezTo>
                        <a:pt x="873611" y="3211860"/>
                        <a:pt x="815117" y="3191599"/>
                        <a:pt x="829151" y="3169309"/>
                      </a:cubicBezTo>
                      <a:cubicBezTo>
                        <a:pt x="843185" y="3147019"/>
                        <a:pt x="913471" y="3142139"/>
                        <a:pt x="911597" y="3122465"/>
                      </a:cubicBezTo>
                      <a:cubicBezTo>
                        <a:pt x="921571" y="3094553"/>
                        <a:pt x="879430" y="3096856"/>
                        <a:pt x="877869" y="3062504"/>
                      </a:cubicBezTo>
                      <a:cubicBezTo>
                        <a:pt x="874122" y="3042205"/>
                        <a:pt x="913158" y="3025028"/>
                        <a:pt x="917218" y="3000669"/>
                      </a:cubicBezTo>
                      <a:cubicBezTo>
                        <a:pt x="921278" y="2976310"/>
                        <a:pt x="893484" y="2940084"/>
                        <a:pt x="902228" y="2916350"/>
                      </a:cubicBezTo>
                      <a:cubicBezTo>
                        <a:pt x="910972" y="2892616"/>
                        <a:pt x="940328" y="2881373"/>
                        <a:pt x="941577" y="2858263"/>
                      </a:cubicBezTo>
                      <a:cubicBezTo>
                        <a:pt x="942826" y="2835153"/>
                        <a:pt x="922215" y="2822349"/>
                        <a:pt x="930335" y="2805797"/>
                      </a:cubicBezTo>
                      <a:cubicBezTo>
                        <a:pt x="938455" y="2789245"/>
                        <a:pt x="970309" y="2770820"/>
                        <a:pt x="971558" y="2751458"/>
                      </a:cubicBezTo>
                      <a:cubicBezTo>
                        <a:pt x="972807" y="2732096"/>
                        <a:pt x="955943" y="2705239"/>
                        <a:pt x="969684" y="2689624"/>
                      </a:cubicBezTo>
                      <a:cubicBezTo>
                        <a:pt x="990295" y="2667763"/>
                        <a:pt x="1012781" y="2674009"/>
                        <a:pt x="1033392" y="2652148"/>
                      </a:cubicBezTo>
                      <a:lnTo>
                        <a:pt x="1084696" y="2565634"/>
                      </a:lnTo>
                      <a:cubicBezTo>
                        <a:pt x="1128398" y="2447781"/>
                        <a:pt x="1039132" y="2564027"/>
                        <a:pt x="1074615" y="2504120"/>
                      </a:cubicBezTo>
                      <a:cubicBezTo>
                        <a:pt x="1082928" y="2478253"/>
                        <a:pt x="1127393" y="2473203"/>
                        <a:pt x="1164556" y="2423548"/>
                      </a:cubicBezTo>
                      <a:cubicBezTo>
                        <a:pt x="1187353" y="2400126"/>
                        <a:pt x="1191414" y="2367023"/>
                        <a:pt x="1207653" y="2346724"/>
                      </a:cubicBezTo>
                      <a:cubicBezTo>
                        <a:pt x="1223892" y="2326425"/>
                        <a:pt x="1247626" y="2327986"/>
                        <a:pt x="1261992" y="2301753"/>
                      </a:cubicBezTo>
                      <a:cubicBezTo>
                        <a:pt x="1276358" y="2275520"/>
                        <a:pt x="1273235" y="2225866"/>
                        <a:pt x="1297594" y="2206191"/>
                      </a:cubicBezTo>
                      <a:cubicBezTo>
                        <a:pt x="1321953" y="2186516"/>
                        <a:pt x="1370046" y="2182456"/>
                        <a:pt x="1391282" y="2163094"/>
                      </a:cubicBezTo>
                      <a:cubicBezTo>
                        <a:pt x="1402525" y="2138735"/>
                        <a:pt x="1396903" y="2099386"/>
                        <a:pt x="1408146" y="2075027"/>
                      </a:cubicBezTo>
                      <a:lnTo>
                        <a:pt x="1484529" y="1960918"/>
                      </a:lnTo>
                      <a:cubicBezTo>
                        <a:pt x="1499519" y="1929688"/>
                        <a:pt x="1440239" y="1887993"/>
                        <a:pt x="1447495" y="1857669"/>
                      </a:cubicBezTo>
                      <a:cubicBezTo>
                        <a:pt x="1454751" y="1827345"/>
                        <a:pt x="1526818" y="1818945"/>
                        <a:pt x="1528067" y="1778971"/>
                      </a:cubicBezTo>
                      <a:cubicBezTo>
                        <a:pt x="1526193" y="1733376"/>
                        <a:pt x="1507456" y="1693402"/>
                        <a:pt x="1505582" y="1647807"/>
                      </a:cubicBezTo>
                      <a:lnTo>
                        <a:pt x="1511801" y="1520175"/>
                      </a:lnTo>
                      <a:cubicBezTo>
                        <a:pt x="1512738" y="1480826"/>
                        <a:pt x="1466143" y="1529171"/>
                        <a:pt x="1466233" y="1415460"/>
                      </a:cubicBezTo>
                      <a:cubicBezTo>
                        <a:pt x="1466323" y="1301749"/>
                        <a:pt x="1497087" y="887766"/>
                        <a:pt x="1512343" y="837910"/>
                      </a:cubicBezTo>
                      <a:lnTo>
                        <a:pt x="1602740" y="1112578"/>
                      </a:lnTo>
                      <a:lnTo>
                        <a:pt x="1564495" y="1446351"/>
                      </a:lnTo>
                      <a:cubicBezTo>
                        <a:pt x="1563605" y="1509948"/>
                        <a:pt x="1595661" y="1457460"/>
                        <a:pt x="1606766" y="1473547"/>
                      </a:cubicBezTo>
                      <a:cubicBezTo>
                        <a:pt x="1617871" y="1489634"/>
                        <a:pt x="1603331" y="1519142"/>
                        <a:pt x="1631125" y="1542876"/>
                      </a:cubicBezTo>
                      <a:cubicBezTo>
                        <a:pt x="1664403" y="1574578"/>
                        <a:pt x="1730746" y="1616890"/>
                        <a:pt x="1764162" y="1636565"/>
                      </a:cubicBezTo>
                      <a:cubicBezTo>
                        <a:pt x="1797578" y="1656240"/>
                        <a:pt x="1832641" y="1638420"/>
                        <a:pt x="1840987" y="1660924"/>
                      </a:cubicBezTo>
                      <a:lnTo>
                        <a:pt x="1849843" y="1752851"/>
                      </a:lnTo>
                      <a:cubicBezTo>
                        <a:pt x="1905606" y="1809537"/>
                        <a:pt x="1899301" y="1770558"/>
                        <a:pt x="1908443" y="1786466"/>
                      </a:cubicBezTo>
                      <a:cubicBezTo>
                        <a:pt x="1917585" y="1802374"/>
                        <a:pt x="1915001" y="1827690"/>
                        <a:pt x="1925307" y="1840806"/>
                      </a:cubicBezTo>
                      <a:cubicBezTo>
                        <a:pt x="1935613" y="1853922"/>
                        <a:pt x="1961532" y="1852986"/>
                        <a:pt x="1960908" y="1865165"/>
                      </a:cubicBezTo>
                      <a:cubicBezTo>
                        <a:pt x="1972548" y="1898874"/>
                        <a:pt x="1948729" y="1863290"/>
                        <a:pt x="1940297" y="1891397"/>
                      </a:cubicBezTo>
                      <a:cubicBezTo>
                        <a:pt x="1933739" y="1907324"/>
                        <a:pt x="1947168" y="1955731"/>
                        <a:pt x="1942171" y="1979465"/>
                      </a:cubicBezTo>
                      <a:cubicBezTo>
                        <a:pt x="1937174" y="2003199"/>
                        <a:pt x="1904383" y="2016940"/>
                        <a:pt x="1910317" y="2033804"/>
                      </a:cubicBezTo>
                      <a:cubicBezTo>
                        <a:pt x="1924058" y="2052542"/>
                        <a:pt x="1943420" y="2043172"/>
                        <a:pt x="1957161" y="2061910"/>
                      </a:cubicBezTo>
                      <a:lnTo>
                        <a:pt x="2006341" y="2134759"/>
                      </a:lnTo>
                      <a:cubicBezTo>
                        <a:pt x="2001969" y="2160992"/>
                        <a:pt x="1940999" y="2176485"/>
                        <a:pt x="1917812" y="2202443"/>
                      </a:cubicBezTo>
                      <a:cubicBezTo>
                        <a:pt x="1898373" y="2221219"/>
                        <a:pt x="1915001" y="2240231"/>
                        <a:pt x="1906569" y="2254909"/>
                      </a:cubicBezTo>
                      <a:cubicBezTo>
                        <a:pt x="1898137" y="2269587"/>
                        <a:pt x="1871592" y="2276457"/>
                        <a:pt x="1867220" y="2290510"/>
                      </a:cubicBezTo>
                      <a:cubicBezTo>
                        <a:pt x="1839037" y="2322090"/>
                        <a:pt x="1874715" y="2316743"/>
                        <a:pt x="1863472" y="2331733"/>
                      </a:cubicBezTo>
                      <a:cubicBezTo>
                        <a:pt x="1852229" y="2346723"/>
                        <a:pt x="1803500" y="2357561"/>
                        <a:pt x="1799764" y="2380451"/>
                      </a:cubicBezTo>
                      <a:lnTo>
                        <a:pt x="1814826" y="2461578"/>
                      </a:lnTo>
                      <a:cubicBezTo>
                        <a:pt x="1817012" y="2480940"/>
                        <a:pt x="1843497" y="2474857"/>
                        <a:pt x="1846608" y="2489130"/>
                      </a:cubicBezTo>
                      <a:cubicBezTo>
                        <a:pt x="1849719" y="2503403"/>
                        <a:pt x="1824123" y="2536599"/>
                        <a:pt x="1833492" y="2547217"/>
                      </a:cubicBezTo>
                      <a:cubicBezTo>
                        <a:pt x="1840663" y="2565550"/>
                        <a:pt x="1859101" y="2549715"/>
                        <a:pt x="1869094" y="2560333"/>
                      </a:cubicBezTo>
                      <a:cubicBezTo>
                        <a:pt x="1879087" y="2570951"/>
                        <a:pt x="1883147" y="2605616"/>
                        <a:pt x="1893453" y="2610925"/>
                      </a:cubicBezTo>
                      <a:cubicBezTo>
                        <a:pt x="1903759" y="2616234"/>
                        <a:pt x="1906256" y="2595935"/>
                        <a:pt x="1919685" y="2603430"/>
                      </a:cubicBezTo>
                      <a:cubicBezTo>
                        <a:pt x="1945918" y="2614360"/>
                        <a:pt x="1945047" y="2633873"/>
                        <a:pt x="1964656" y="2633410"/>
                      </a:cubicBezTo>
                      <a:cubicBezTo>
                        <a:pt x="1978085" y="2637158"/>
                        <a:pt x="1982522" y="2612638"/>
                        <a:pt x="1994636" y="2607178"/>
                      </a:cubicBezTo>
                      <a:cubicBezTo>
                        <a:pt x="2006750" y="2601718"/>
                        <a:pt x="2034218" y="2631568"/>
                        <a:pt x="2037341" y="2600651"/>
                      </a:cubicBezTo>
                      <a:cubicBezTo>
                        <a:pt x="2051213" y="2535371"/>
                        <a:pt x="2005123" y="2505692"/>
                        <a:pt x="2018995" y="2440412"/>
                      </a:cubicBezTo>
                      <a:cubicBezTo>
                        <a:pt x="2150957" y="2214793"/>
                        <a:pt x="2207969" y="2054754"/>
                        <a:pt x="2206893" y="1797281"/>
                      </a:cubicBezTo>
                      <a:cubicBezTo>
                        <a:pt x="2210953" y="1634575"/>
                        <a:pt x="2075859" y="1569873"/>
                        <a:pt x="2004005" y="1475420"/>
                      </a:cubicBezTo>
                      <a:cubicBezTo>
                        <a:pt x="1932151" y="1380967"/>
                        <a:pt x="1822925" y="1283963"/>
                        <a:pt x="1787011" y="1185590"/>
                      </a:cubicBezTo>
                      <a:cubicBezTo>
                        <a:pt x="1787514" y="1085454"/>
                        <a:pt x="1750543" y="981571"/>
                        <a:pt x="1751046" y="881435"/>
                      </a:cubicBezTo>
                      <a:cubicBezTo>
                        <a:pt x="1753395" y="725537"/>
                        <a:pt x="1781976" y="569638"/>
                        <a:pt x="1797441" y="413740"/>
                      </a:cubicBezTo>
                      <a:lnTo>
                        <a:pt x="1860024" y="90397"/>
                      </a:lnTo>
                      <a:lnTo>
                        <a:pt x="1209862" y="0"/>
                      </a:lnTo>
                      <a:close/>
                    </a:path>
                  </a:pathLst>
                </a:cu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dirty="0">
                    <a:solidFill>
                      <a:prstClr val="white"/>
                    </a:solidFill>
                    <a:latin typeface="Calibri" panose="020F0502020204030204"/>
                  </a:endParaRPr>
                </a:p>
              </p:txBody>
            </p:sp>
            <p:sp>
              <p:nvSpPr>
                <p:cNvPr id="128" name="Freeform: Shape 127">
                  <a:extLst>
                    <a:ext uri="{FF2B5EF4-FFF2-40B4-BE49-F238E27FC236}">
                      <a16:creationId xmlns:a16="http://schemas.microsoft.com/office/drawing/2014/main" id="{AD79FBFB-4B65-4182-AE94-2260BB79A399}"/>
                    </a:ext>
                  </a:extLst>
                </p:cNvPr>
                <p:cNvSpPr/>
                <p:nvPr/>
              </p:nvSpPr>
              <p:spPr>
                <a:xfrm>
                  <a:off x="7762324" y="2069103"/>
                  <a:ext cx="613321" cy="2454444"/>
                </a:xfrm>
                <a:custGeom>
                  <a:avLst/>
                  <a:gdLst>
                    <a:gd name="connsiteX0" fmla="*/ 137316 w 639768"/>
                    <a:gd name="connsiteY0" fmla="*/ 56175 h 2459206"/>
                    <a:gd name="connsiteX1" fmla="*/ 0 w 639768"/>
                    <a:gd name="connsiteY1" fmla="*/ 305840 h 2459206"/>
                    <a:gd name="connsiteX2" fmla="*/ 352652 w 639768"/>
                    <a:gd name="connsiteY2" fmla="*/ 755238 h 2459206"/>
                    <a:gd name="connsiteX3" fmla="*/ 474364 w 639768"/>
                    <a:gd name="connsiteY3" fmla="*/ 1070441 h 2459206"/>
                    <a:gd name="connsiteX4" fmla="*/ 227820 w 639768"/>
                    <a:gd name="connsiteY4" fmla="*/ 1557289 h 2459206"/>
                    <a:gd name="connsiteX5" fmla="*/ 386981 w 639768"/>
                    <a:gd name="connsiteY5" fmla="*/ 1953633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74364 w 639768"/>
                    <a:gd name="connsiteY3" fmla="*/ 1070441 h 2459206"/>
                    <a:gd name="connsiteX4" fmla="*/ 227820 w 639768"/>
                    <a:gd name="connsiteY4" fmla="*/ 1557289 h 2459206"/>
                    <a:gd name="connsiteX5" fmla="*/ 386981 w 639768"/>
                    <a:gd name="connsiteY5" fmla="*/ 1953633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74364 w 639768"/>
                    <a:gd name="connsiteY3" fmla="*/ 1070441 h 2459206"/>
                    <a:gd name="connsiteX4" fmla="*/ 227820 w 639768"/>
                    <a:gd name="connsiteY4" fmla="*/ 1557289 h 2459206"/>
                    <a:gd name="connsiteX5" fmla="*/ 386981 w 639768"/>
                    <a:gd name="connsiteY5" fmla="*/ 1953633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74364 w 639768"/>
                    <a:gd name="connsiteY3" fmla="*/ 1070441 h 2459206"/>
                    <a:gd name="connsiteX4" fmla="*/ 227820 w 639768"/>
                    <a:gd name="connsiteY4" fmla="*/ 1557289 h 2459206"/>
                    <a:gd name="connsiteX5" fmla="*/ 386981 w 639768"/>
                    <a:gd name="connsiteY5" fmla="*/ 1953633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27820 w 639768"/>
                    <a:gd name="connsiteY4" fmla="*/ 1557289 h 2459206"/>
                    <a:gd name="connsiteX5" fmla="*/ 386981 w 639768"/>
                    <a:gd name="connsiteY5" fmla="*/ 1953633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27820 w 639768"/>
                    <a:gd name="connsiteY4" fmla="*/ 1557289 h 2459206"/>
                    <a:gd name="connsiteX5" fmla="*/ 386981 w 639768"/>
                    <a:gd name="connsiteY5" fmla="*/ 1953633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27820 w 639768"/>
                    <a:gd name="connsiteY4" fmla="*/ 1557289 h 2459206"/>
                    <a:gd name="connsiteX5" fmla="*/ 386981 w 639768"/>
                    <a:gd name="connsiteY5" fmla="*/ 1953633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27820 w 639768"/>
                    <a:gd name="connsiteY4" fmla="*/ 1557289 h 2459206"/>
                    <a:gd name="connsiteX5" fmla="*/ 386981 w 639768"/>
                    <a:gd name="connsiteY5" fmla="*/ 1953633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86981 w 639768"/>
                    <a:gd name="connsiteY5" fmla="*/ 1953633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86981 w 639768"/>
                    <a:gd name="connsiteY5" fmla="*/ 1953633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94919 w 639768"/>
                    <a:gd name="connsiteY5" fmla="*/ 1937758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94919 w 639768"/>
                    <a:gd name="connsiteY5" fmla="*/ 1937758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94919 w 639768"/>
                    <a:gd name="connsiteY5" fmla="*/ 1937758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94919 w 639768"/>
                    <a:gd name="connsiteY5" fmla="*/ 1937758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94919 w 639768"/>
                    <a:gd name="connsiteY5" fmla="*/ 1937758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94919 w 639768"/>
                    <a:gd name="connsiteY5" fmla="*/ 1937758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94919 w 639768"/>
                    <a:gd name="connsiteY5" fmla="*/ 1937758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45493 w 639768"/>
                    <a:gd name="connsiteY9" fmla="*/ 192812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94919 w 639768"/>
                    <a:gd name="connsiteY5" fmla="*/ 1937758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45493 w 639768"/>
                    <a:gd name="connsiteY9" fmla="*/ 192812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94919 w 639768"/>
                    <a:gd name="connsiteY5" fmla="*/ 1937758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45493 w 639768"/>
                    <a:gd name="connsiteY9" fmla="*/ 192812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42949"/>
                    <a:gd name="connsiteY0" fmla="*/ 56175 h 2459206"/>
                    <a:gd name="connsiteX1" fmla="*/ 0 w 642949"/>
                    <a:gd name="connsiteY1" fmla="*/ 305840 h 2459206"/>
                    <a:gd name="connsiteX2" fmla="*/ 352652 w 642949"/>
                    <a:gd name="connsiteY2" fmla="*/ 755238 h 2459206"/>
                    <a:gd name="connsiteX3" fmla="*/ 437851 w 642949"/>
                    <a:gd name="connsiteY3" fmla="*/ 1132353 h 2459206"/>
                    <a:gd name="connsiteX4" fmla="*/ 238933 w 642949"/>
                    <a:gd name="connsiteY4" fmla="*/ 1531889 h 2459206"/>
                    <a:gd name="connsiteX5" fmla="*/ 394919 w 642949"/>
                    <a:gd name="connsiteY5" fmla="*/ 1937758 h 2459206"/>
                    <a:gd name="connsiteX6" fmla="*/ 555506 w 642949"/>
                    <a:gd name="connsiteY6" fmla="*/ 2053499 h 2459206"/>
                    <a:gd name="connsiteX7" fmla="*/ 555506 w 642949"/>
                    <a:gd name="connsiteY7" fmla="*/ 2459206 h 2459206"/>
                    <a:gd name="connsiteX8" fmla="*/ 639768 w 642949"/>
                    <a:gd name="connsiteY8" fmla="*/ 2122157 h 2459206"/>
                    <a:gd name="connsiteX9" fmla="*/ 545493 w 642949"/>
                    <a:gd name="connsiteY9" fmla="*/ 1928124 h 2459206"/>
                    <a:gd name="connsiteX10" fmla="*/ 365136 w 642949"/>
                    <a:gd name="connsiteY10" fmla="*/ 1566651 h 2459206"/>
                    <a:gd name="connsiteX11" fmla="*/ 583593 w 642949"/>
                    <a:gd name="connsiteY11" fmla="*/ 914400 h 2459206"/>
                    <a:gd name="connsiteX12" fmla="*/ 143557 w 642949"/>
                    <a:gd name="connsiteY12" fmla="*/ 280874 h 2459206"/>
                    <a:gd name="connsiteX13" fmla="*/ 162282 w 642949"/>
                    <a:gd name="connsiteY13" fmla="*/ 249666 h 2459206"/>
                    <a:gd name="connsiteX14" fmla="*/ 399465 w 642949"/>
                    <a:gd name="connsiteY14" fmla="*/ 0 h 2459206"/>
                    <a:gd name="connsiteX15" fmla="*/ 137316 w 642949"/>
                    <a:gd name="connsiteY15" fmla="*/ 56175 h 2459206"/>
                    <a:gd name="connsiteX0" fmla="*/ 137316 w 642949"/>
                    <a:gd name="connsiteY0" fmla="*/ 56175 h 2459206"/>
                    <a:gd name="connsiteX1" fmla="*/ 0 w 642949"/>
                    <a:gd name="connsiteY1" fmla="*/ 305840 h 2459206"/>
                    <a:gd name="connsiteX2" fmla="*/ 352652 w 642949"/>
                    <a:gd name="connsiteY2" fmla="*/ 755238 h 2459206"/>
                    <a:gd name="connsiteX3" fmla="*/ 437851 w 642949"/>
                    <a:gd name="connsiteY3" fmla="*/ 1132353 h 2459206"/>
                    <a:gd name="connsiteX4" fmla="*/ 238933 w 642949"/>
                    <a:gd name="connsiteY4" fmla="*/ 1531889 h 2459206"/>
                    <a:gd name="connsiteX5" fmla="*/ 394919 w 642949"/>
                    <a:gd name="connsiteY5" fmla="*/ 1937758 h 2459206"/>
                    <a:gd name="connsiteX6" fmla="*/ 555506 w 642949"/>
                    <a:gd name="connsiteY6" fmla="*/ 2053499 h 2459206"/>
                    <a:gd name="connsiteX7" fmla="*/ 555506 w 642949"/>
                    <a:gd name="connsiteY7" fmla="*/ 2459206 h 2459206"/>
                    <a:gd name="connsiteX8" fmla="*/ 639768 w 642949"/>
                    <a:gd name="connsiteY8" fmla="*/ 2122157 h 2459206"/>
                    <a:gd name="connsiteX9" fmla="*/ 545493 w 642949"/>
                    <a:gd name="connsiteY9" fmla="*/ 1928124 h 2459206"/>
                    <a:gd name="connsiteX10" fmla="*/ 365136 w 642949"/>
                    <a:gd name="connsiteY10" fmla="*/ 1566651 h 2459206"/>
                    <a:gd name="connsiteX11" fmla="*/ 583593 w 642949"/>
                    <a:gd name="connsiteY11" fmla="*/ 914400 h 2459206"/>
                    <a:gd name="connsiteX12" fmla="*/ 143557 w 642949"/>
                    <a:gd name="connsiteY12" fmla="*/ 280874 h 2459206"/>
                    <a:gd name="connsiteX13" fmla="*/ 162282 w 642949"/>
                    <a:gd name="connsiteY13" fmla="*/ 249666 h 2459206"/>
                    <a:gd name="connsiteX14" fmla="*/ 399465 w 642949"/>
                    <a:gd name="connsiteY14" fmla="*/ 0 h 2459206"/>
                    <a:gd name="connsiteX15" fmla="*/ 137316 w 642949"/>
                    <a:gd name="connsiteY15" fmla="*/ 56175 h 2459206"/>
                    <a:gd name="connsiteX0" fmla="*/ 137316 w 642949"/>
                    <a:gd name="connsiteY0" fmla="*/ 56175 h 2459206"/>
                    <a:gd name="connsiteX1" fmla="*/ 0 w 642949"/>
                    <a:gd name="connsiteY1" fmla="*/ 305840 h 2459206"/>
                    <a:gd name="connsiteX2" fmla="*/ 352652 w 642949"/>
                    <a:gd name="connsiteY2" fmla="*/ 755238 h 2459206"/>
                    <a:gd name="connsiteX3" fmla="*/ 437851 w 642949"/>
                    <a:gd name="connsiteY3" fmla="*/ 1132353 h 2459206"/>
                    <a:gd name="connsiteX4" fmla="*/ 238933 w 642949"/>
                    <a:gd name="connsiteY4" fmla="*/ 1531889 h 2459206"/>
                    <a:gd name="connsiteX5" fmla="*/ 394919 w 642949"/>
                    <a:gd name="connsiteY5" fmla="*/ 1937758 h 2459206"/>
                    <a:gd name="connsiteX6" fmla="*/ 538044 w 642949"/>
                    <a:gd name="connsiteY6" fmla="*/ 2039212 h 2459206"/>
                    <a:gd name="connsiteX7" fmla="*/ 555506 w 642949"/>
                    <a:gd name="connsiteY7" fmla="*/ 2459206 h 2459206"/>
                    <a:gd name="connsiteX8" fmla="*/ 639768 w 642949"/>
                    <a:gd name="connsiteY8" fmla="*/ 2122157 h 2459206"/>
                    <a:gd name="connsiteX9" fmla="*/ 545493 w 642949"/>
                    <a:gd name="connsiteY9" fmla="*/ 1928124 h 2459206"/>
                    <a:gd name="connsiteX10" fmla="*/ 365136 w 642949"/>
                    <a:gd name="connsiteY10" fmla="*/ 1566651 h 2459206"/>
                    <a:gd name="connsiteX11" fmla="*/ 583593 w 642949"/>
                    <a:gd name="connsiteY11" fmla="*/ 914400 h 2459206"/>
                    <a:gd name="connsiteX12" fmla="*/ 143557 w 642949"/>
                    <a:gd name="connsiteY12" fmla="*/ 280874 h 2459206"/>
                    <a:gd name="connsiteX13" fmla="*/ 162282 w 642949"/>
                    <a:gd name="connsiteY13" fmla="*/ 249666 h 2459206"/>
                    <a:gd name="connsiteX14" fmla="*/ 399465 w 642949"/>
                    <a:gd name="connsiteY14" fmla="*/ 0 h 2459206"/>
                    <a:gd name="connsiteX15" fmla="*/ 137316 w 642949"/>
                    <a:gd name="connsiteY15" fmla="*/ 56175 h 2459206"/>
                    <a:gd name="connsiteX0" fmla="*/ 137316 w 642255"/>
                    <a:gd name="connsiteY0" fmla="*/ 56175 h 2454444"/>
                    <a:gd name="connsiteX1" fmla="*/ 0 w 642255"/>
                    <a:gd name="connsiteY1" fmla="*/ 305840 h 2454444"/>
                    <a:gd name="connsiteX2" fmla="*/ 352652 w 642255"/>
                    <a:gd name="connsiteY2" fmla="*/ 755238 h 2454444"/>
                    <a:gd name="connsiteX3" fmla="*/ 437851 w 642255"/>
                    <a:gd name="connsiteY3" fmla="*/ 1132353 h 2454444"/>
                    <a:gd name="connsiteX4" fmla="*/ 238933 w 642255"/>
                    <a:gd name="connsiteY4" fmla="*/ 1531889 h 2454444"/>
                    <a:gd name="connsiteX5" fmla="*/ 394919 w 642255"/>
                    <a:gd name="connsiteY5" fmla="*/ 1937758 h 2454444"/>
                    <a:gd name="connsiteX6" fmla="*/ 538044 w 642255"/>
                    <a:gd name="connsiteY6" fmla="*/ 2039212 h 2454444"/>
                    <a:gd name="connsiteX7" fmla="*/ 530106 w 642255"/>
                    <a:gd name="connsiteY7" fmla="*/ 2454444 h 2454444"/>
                    <a:gd name="connsiteX8" fmla="*/ 639768 w 642255"/>
                    <a:gd name="connsiteY8" fmla="*/ 2122157 h 2454444"/>
                    <a:gd name="connsiteX9" fmla="*/ 545493 w 642255"/>
                    <a:gd name="connsiteY9" fmla="*/ 1928124 h 2454444"/>
                    <a:gd name="connsiteX10" fmla="*/ 365136 w 642255"/>
                    <a:gd name="connsiteY10" fmla="*/ 1566651 h 2454444"/>
                    <a:gd name="connsiteX11" fmla="*/ 583593 w 642255"/>
                    <a:gd name="connsiteY11" fmla="*/ 914400 h 2454444"/>
                    <a:gd name="connsiteX12" fmla="*/ 143557 w 642255"/>
                    <a:gd name="connsiteY12" fmla="*/ 280874 h 2454444"/>
                    <a:gd name="connsiteX13" fmla="*/ 162282 w 642255"/>
                    <a:gd name="connsiteY13" fmla="*/ 249666 h 2454444"/>
                    <a:gd name="connsiteX14" fmla="*/ 399465 w 642255"/>
                    <a:gd name="connsiteY14" fmla="*/ 0 h 2454444"/>
                    <a:gd name="connsiteX15" fmla="*/ 137316 w 642255"/>
                    <a:gd name="connsiteY15" fmla="*/ 56175 h 2454444"/>
                    <a:gd name="connsiteX0" fmla="*/ 137316 w 642255"/>
                    <a:gd name="connsiteY0" fmla="*/ 56175 h 2454444"/>
                    <a:gd name="connsiteX1" fmla="*/ 0 w 642255"/>
                    <a:gd name="connsiteY1" fmla="*/ 305840 h 2454444"/>
                    <a:gd name="connsiteX2" fmla="*/ 352652 w 642255"/>
                    <a:gd name="connsiteY2" fmla="*/ 755238 h 2454444"/>
                    <a:gd name="connsiteX3" fmla="*/ 437851 w 642255"/>
                    <a:gd name="connsiteY3" fmla="*/ 1132353 h 2454444"/>
                    <a:gd name="connsiteX4" fmla="*/ 238933 w 642255"/>
                    <a:gd name="connsiteY4" fmla="*/ 1531889 h 2454444"/>
                    <a:gd name="connsiteX5" fmla="*/ 394919 w 642255"/>
                    <a:gd name="connsiteY5" fmla="*/ 1937758 h 2454444"/>
                    <a:gd name="connsiteX6" fmla="*/ 538044 w 642255"/>
                    <a:gd name="connsiteY6" fmla="*/ 2039212 h 2454444"/>
                    <a:gd name="connsiteX7" fmla="*/ 530106 w 642255"/>
                    <a:gd name="connsiteY7" fmla="*/ 2454444 h 2454444"/>
                    <a:gd name="connsiteX8" fmla="*/ 639768 w 642255"/>
                    <a:gd name="connsiteY8" fmla="*/ 2122157 h 2454444"/>
                    <a:gd name="connsiteX9" fmla="*/ 545493 w 642255"/>
                    <a:gd name="connsiteY9" fmla="*/ 1928124 h 2454444"/>
                    <a:gd name="connsiteX10" fmla="*/ 365136 w 642255"/>
                    <a:gd name="connsiteY10" fmla="*/ 1566651 h 2454444"/>
                    <a:gd name="connsiteX11" fmla="*/ 583593 w 642255"/>
                    <a:gd name="connsiteY11" fmla="*/ 914400 h 2454444"/>
                    <a:gd name="connsiteX12" fmla="*/ 143557 w 642255"/>
                    <a:gd name="connsiteY12" fmla="*/ 280874 h 2454444"/>
                    <a:gd name="connsiteX13" fmla="*/ 162282 w 642255"/>
                    <a:gd name="connsiteY13" fmla="*/ 249666 h 2454444"/>
                    <a:gd name="connsiteX14" fmla="*/ 399465 w 642255"/>
                    <a:gd name="connsiteY14" fmla="*/ 0 h 2454444"/>
                    <a:gd name="connsiteX15" fmla="*/ 137316 w 642255"/>
                    <a:gd name="connsiteY15" fmla="*/ 56175 h 2454444"/>
                    <a:gd name="connsiteX0" fmla="*/ 137316 w 642255"/>
                    <a:gd name="connsiteY0" fmla="*/ 56175 h 2454444"/>
                    <a:gd name="connsiteX1" fmla="*/ 0 w 642255"/>
                    <a:gd name="connsiteY1" fmla="*/ 305840 h 2454444"/>
                    <a:gd name="connsiteX2" fmla="*/ 352652 w 642255"/>
                    <a:gd name="connsiteY2" fmla="*/ 755238 h 2454444"/>
                    <a:gd name="connsiteX3" fmla="*/ 437851 w 642255"/>
                    <a:gd name="connsiteY3" fmla="*/ 1132353 h 2454444"/>
                    <a:gd name="connsiteX4" fmla="*/ 238933 w 642255"/>
                    <a:gd name="connsiteY4" fmla="*/ 1531889 h 2454444"/>
                    <a:gd name="connsiteX5" fmla="*/ 394919 w 642255"/>
                    <a:gd name="connsiteY5" fmla="*/ 1937758 h 2454444"/>
                    <a:gd name="connsiteX6" fmla="*/ 538044 w 642255"/>
                    <a:gd name="connsiteY6" fmla="*/ 2039212 h 2454444"/>
                    <a:gd name="connsiteX7" fmla="*/ 530106 w 642255"/>
                    <a:gd name="connsiteY7" fmla="*/ 2454444 h 2454444"/>
                    <a:gd name="connsiteX8" fmla="*/ 639768 w 642255"/>
                    <a:gd name="connsiteY8" fmla="*/ 2122157 h 2454444"/>
                    <a:gd name="connsiteX9" fmla="*/ 545493 w 642255"/>
                    <a:gd name="connsiteY9" fmla="*/ 1928124 h 2454444"/>
                    <a:gd name="connsiteX10" fmla="*/ 365136 w 642255"/>
                    <a:gd name="connsiteY10" fmla="*/ 1566651 h 2454444"/>
                    <a:gd name="connsiteX11" fmla="*/ 583593 w 642255"/>
                    <a:gd name="connsiteY11" fmla="*/ 914400 h 2454444"/>
                    <a:gd name="connsiteX12" fmla="*/ 143557 w 642255"/>
                    <a:gd name="connsiteY12" fmla="*/ 280874 h 2454444"/>
                    <a:gd name="connsiteX13" fmla="*/ 162282 w 642255"/>
                    <a:gd name="connsiteY13" fmla="*/ 249666 h 2454444"/>
                    <a:gd name="connsiteX14" fmla="*/ 399465 w 642255"/>
                    <a:gd name="connsiteY14" fmla="*/ 0 h 2454444"/>
                    <a:gd name="connsiteX15" fmla="*/ 137316 w 642255"/>
                    <a:gd name="connsiteY15" fmla="*/ 56175 h 2454444"/>
                    <a:gd name="connsiteX0" fmla="*/ 137316 w 642255"/>
                    <a:gd name="connsiteY0" fmla="*/ 56175 h 2454444"/>
                    <a:gd name="connsiteX1" fmla="*/ 0 w 642255"/>
                    <a:gd name="connsiteY1" fmla="*/ 305840 h 2454444"/>
                    <a:gd name="connsiteX2" fmla="*/ 352652 w 642255"/>
                    <a:gd name="connsiteY2" fmla="*/ 755238 h 2454444"/>
                    <a:gd name="connsiteX3" fmla="*/ 437851 w 642255"/>
                    <a:gd name="connsiteY3" fmla="*/ 1132353 h 2454444"/>
                    <a:gd name="connsiteX4" fmla="*/ 238933 w 642255"/>
                    <a:gd name="connsiteY4" fmla="*/ 1531889 h 2454444"/>
                    <a:gd name="connsiteX5" fmla="*/ 394919 w 642255"/>
                    <a:gd name="connsiteY5" fmla="*/ 1937758 h 2454444"/>
                    <a:gd name="connsiteX6" fmla="*/ 538044 w 642255"/>
                    <a:gd name="connsiteY6" fmla="*/ 2039212 h 2454444"/>
                    <a:gd name="connsiteX7" fmla="*/ 530106 w 642255"/>
                    <a:gd name="connsiteY7" fmla="*/ 2454444 h 2454444"/>
                    <a:gd name="connsiteX8" fmla="*/ 639768 w 642255"/>
                    <a:gd name="connsiteY8" fmla="*/ 2122157 h 2454444"/>
                    <a:gd name="connsiteX9" fmla="*/ 545493 w 642255"/>
                    <a:gd name="connsiteY9" fmla="*/ 1928124 h 2454444"/>
                    <a:gd name="connsiteX10" fmla="*/ 365136 w 642255"/>
                    <a:gd name="connsiteY10" fmla="*/ 1566651 h 2454444"/>
                    <a:gd name="connsiteX11" fmla="*/ 583593 w 642255"/>
                    <a:gd name="connsiteY11" fmla="*/ 914400 h 2454444"/>
                    <a:gd name="connsiteX12" fmla="*/ 143557 w 642255"/>
                    <a:gd name="connsiteY12" fmla="*/ 280874 h 2454444"/>
                    <a:gd name="connsiteX13" fmla="*/ 162282 w 642255"/>
                    <a:gd name="connsiteY13" fmla="*/ 249666 h 2454444"/>
                    <a:gd name="connsiteX14" fmla="*/ 399465 w 642255"/>
                    <a:gd name="connsiteY14" fmla="*/ 0 h 2454444"/>
                    <a:gd name="connsiteX15" fmla="*/ 137316 w 642255"/>
                    <a:gd name="connsiteY15" fmla="*/ 56175 h 2454444"/>
                    <a:gd name="connsiteX0" fmla="*/ 107153 w 612092"/>
                    <a:gd name="connsiteY0" fmla="*/ 56175 h 2454444"/>
                    <a:gd name="connsiteX1" fmla="*/ 0 w 612092"/>
                    <a:gd name="connsiteY1" fmla="*/ 251865 h 2454444"/>
                    <a:gd name="connsiteX2" fmla="*/ 322489 w 612092"/>
                    <a:gd name="connsiteY2" fmla="*/ 755238 h 2454444"/>
                    <a:gd name="connsiteX3" fmla="*/ 407688 w 612092"/>
                    <a:gd name="connsiteY3" fmla="*/ 1132353 h 2454444"/>
                    <a:gd name="connsiteX4" fmla="*/ 208770 w 612092"/>
                    <a:gd name="connsiteY4" fmla="*/ 1531889 h 2454444"/>
                    <a:gd name="connsiteX5" fmla="*/ 364756 w 612092"/>
                    <a:gd name="connsiteY5" fmla="*/ 1937758 h 2454444"/>
                    <a:gd name="connsiteX6" fmla="*/ 507881 w 612092"/>
                    <a:gd name="connsiteY6" fmla="*/ 2039212 h 2454444"/>
                    <a:gd name="connsiteX7" fmla="*/ 499943 w 612092"/>
                    <a:gd name="connsiteY7" fmla="*/ 2454444 h 2454444"/>
                    <a:gd name="connsiteX8" fmla="*/ 609605 w 612092"/>
                    <a:gd name="connsiteY8" fmla="*/ 2122157 h 2454444"/>
                    <a:gd name="connsiteX9" fmla="*/ 515330 w 612092"/>
                    <a:gd name="connsiteY9" fmla="*/ 1928124 h 2454444"/>
                    <a:gd name="connsiteX10" fmla="*/ 334973 w 612092"/>
                    <a:gd name="connsiteY10" fmla="*/ 1566651 h 2454444"/>
                    <a:gd name="connsiteX11" fmla="*/ 553430 w 612092"/>
                    <a:gd name="connsiteY11" fmla="*/ 914400 h 2454444"/>
                    <a:gd name="connsiteX12" fmla="*/ 113394 w 612092"/>
                    <a:gd name="connsiteY12" fmla="*/ 280874 h 2454444"/>
                    <a:gd name="connsiteX13" fmla="*/ 132119 w 612092"/>
                    <a:gd name="connsiteY13" fmla="*/ 249666 h 2454444"/>
                    <a:gd name="connsiteX14" fmla="*/ 369302 w 612092"/>
                    <a:gd name="connsiteY14" fmla="*/ 0 h 2454444"/>
                    <a:gd name="connsiteX15" fmla="*/ 107153 w 612092"/>
                    <a:gd name="connsiteY15" fmla="*/ 56175 h 2454444"/>
                    <a:gd name="connsiteX0" fmla="*/ 108382 w 613321"/>
                    <a:gd name="connsiteY0" fmla="*/ 56175 h 2454444"/>
                    <a:gd name="connsiteX1" fmla="*/ 1229 w 613321"/>
                    <a:gd name="connsiteY1" fmla="*/ 251865 h 2454444"/>
                    <a:gd name="connsiteX2" fmla="*/ 323718 w 613321"/>
                    <a:gd name="connsiteY2" fmla="*/ 755238 h 2454444"/>
                    <a:gd name="connsiteX3" fmla="*/ 408917 w 613321"/>
                    <a:gd name="connsiteY3" fmla="*/ 1132353 h 2454444"/>
                    <a:gd name="connsiteX4" fmla="*/ 209999 w 613321"/>
                    <a:gd name="connsiteY4" fmla="*/ 1531889 h 2454444"/>
                    <a:gd name="connsiteX5" fmla="*/ 365985 w 613321"/>
                    <a:gd name="connsiteY5" fmla="*/ 1937758 h 2454444"/>
                    <a:gd name="connsiteX6" fmla="*/ 509110 w 613321"/>
                    <a:gd name="connsiteY6" fmla="*/ 2039212 h 2454444"/>
                    <a:gd name="connsiteX7" fmla="*/ 501172 w 613321"/>
                    <a:gd name="connsiteY7" fmla="*/ 2454444 h 2454444"/>
                    <a:gd name="connsiteX8" fmla="*/ 610834 w 613321"/>
                    <a:gd name="connsiteY8" fmla="*/ 2122157 h 2454444"/>
                    <a:gd name="connsiteX9" fmla="*/ 516559 w 613321"/>
                    <a:gd name="connsiteY9" fmla="*/ 1928124 h 2454444"/>
                    <a:gd name="connsiteX10" fmla="*/ 336202 w 613321"/>
                    <a:gd name="connsiteY10" fmla="*/ 1566651 h 2454444"/>
                    <a:gd name="connsiteX11" fmla="*/ 554659 w 613321"/>
                    <a:gd name="connsiteY11" fmla="*/ 914400 h 2454444"/>
                    <a:gd name="connsiteX12" fmla="*/ 114623 w 613321"/>
                    <a:gd name="connsiteY12" fmla="*/ 280874 h 2454444"/>
                    <a:gd name="connsiteX13" fmla="*/ 133348 w 613321"/>
                    <a:gd name="connsiteY13" fmla="*/ 249666 h 2454444"/>
                    <a:gd name="connsiteX14" fmla="*/ 370531 w 613321"/>
                    <a:gd name="connsiteY14" fmla="*/ 0 h 2454444"/>
                    <a:gd name="connsiteX15" fmla="*/ 108382 w 613321"/>
                    <a:gd name="connsiteY15" fmla="*/ 56175 h 2454444"/>
                    <a:gd name="connsiteX0" fmla="*/ 108382 w 613321"/>
                    <a:gd name="connsiteY0" fmla="*/ 56175 h 2454444"/>
                    <a:gd name="connsiteX1" fmla="*/ 1229 w 613321"/>
                    <a:gd name="connsiteY1" fmla="*/ 251865 h 2454444"/>
                    <a:gd name="connsiteX2" fmla="*/ 323718 w 613321"/>
                    <a:gd name="connsiteY2" fmla="*/ 755238 h 2454444"/>
                    <a:gd name="connsiteX3" fmla="*/ 408917 w 613321"/>
                    <a:gd name="connsiteY3" fmla="*/ 1132353 h 2454444"/>
                    <a:gd name="connsiteX4" fmla="*/ 209999 w 613321"/>
                    <a:gd name="connsiteY4" fmla="*/ 1531889 h 2454444"/>
                    <a:gd name="connsiteX5" fmla="*/ 365985 w 613321"/>
                    <a:gd name="connsiteY5" fmla="*/ 1937758 h 2454444"/>
                    <a:gd name="connsiteX6" fmla="*/ 509110 w 613321"/>
                    <a:gd name="connsiteY6" fmla="*/ 2039212 h 2454444"/>
                    <a:gd name="connsiteX7" fmla="*/ 501172 w 613321"/>
                    <a:gd name="connsiteY7" fmla="*/ 2454444 h 2454444"/>
                    <a:gd name="connsiteX8" fmla="*/ 610834 w 613321"/>
                    <a:gd name="connsiteY8" fmla="*/ 2122157 h 2454444"/>
                    <a:gd name="connsiteX9" fmla="*/ 516559 w 613321"/>
                    <a:gd name="connsiteY9" fmla="*/ 1928124 h 2454444"/>
                    <a:gd name="connsiteX10" fmla="*/ 336202 w 613321"/>
                    <a:gd name="connsiteY10" fmla="*/ 1566651 h 2454444"/>
                    <a:gd name="connsiteX11" fmla="*/ 554659 w 613321"/>
                    <a:gd name="connsiteY11" fmla="*/ 914400 h 2454444"/>
                    <a:gd name="connsiteX12" fmla="*/ 114623 w 613321"/>
                    <a:gd name="connsiteY12" fmla="*/ 280874 h 2454444"/>
                    <a:gd name="connsiteX13" fmla="*/ 133348 w 613321"/>
                    <a:gd name="connsiteY13" fmla="*/ 249666 h 2454444"/>
                    <a:gd name="connsiteX14" fmla="*/ 370531 w 613321"/>
                    <a:gd name="connsiteY14" fmla="*/ 0 h 2454444"/>
                    <a:gd name="connsiteX15" fmla="*/ 108382 w 613321"/>
                    <a:gd name="connsiteY15" fmla="*/ 56175 h 2454444"/>
                    <a:gd name="connsiteX0" fmla="*/ 108382 w 613321"/>
                    <a:gd name="connsiteY0" fmla="*/ 56175 h 2454444"/>
                    <a:gd name="connsiteX1" fmla="*/ 1229 w 613321"/>
                    <a:gd name="connsiteY1" fmla="*/ 251865 h 2454444"/>
                    <a:gd name="connsiteX2" fmla="*/ 323718 w 613321"/>
                    <a:gd name="connsiteY2" fmla="*/ 755238 h 2454444"/>
                    <a:gd name="connsiteX3" fmla="*/ 408917 w 613321"/>
                    <a:gd name="connsiteY3" fmla="*/ 1132353 h 2454444"/>
                    <a:gd name="connsiteX4" fmla="*/ 209999 w 613321"/>
                    <a:gd name="connsiteY4" fmla="*/ 1531889 h 2454444"/>
                    <a:gd name="connsiteX5" fmla="*/ 365985 w 613321"/>
                    <a:gd name="connsiteY5" fmla="*/ 1937758 h 2454444"/>
                    <a:gd name="connsiteX6" fmla="*/ 509110 w 613321"/>
                    <a:gd name="connsiteY6" fmla="*/ 2039212 h 2454444"/>
                    <a:gd name="connsiteX7" fmla="*/ 501172 w 613321"/>
                    <a:gd name="connsiteY7" fmla="*/ 2454444 h 2454444"/>
                    <a:gd name="connsiteX8" fmla="*/ 610834 w 613321"/>
                    <a:gd name="connsiteY8" fmla="*/ 2122157 h 2454444"/>
                    <a:gd name="connsiteX9" fmla="*/ 516559 w 613321"/>
                    <a:gd name="connsiteY9" fmla="*/ 1928124 h 2454444"/>
                    <a:gd name="connsiteX10" fmla="*/ 336202 w 613321"/>
                    <a:gd name="connsiteY10" fmla="*/ 1566651 h 2454444"/>
                    <a:gd name="connsiteX11" fmla="*/ 554659 w 613321"/>
                    <a:gd name="connsiteY11" fmla="*/ 914400 h 2454444"/>
                    <a:gd name="connsiteX12" fmla="*/ 114623 w 613321"/>
                    <a:gd name="connsiteY12" fmla="*/ 280874 h 2454444"/>
                    <a:gd name="connsiteX13" fmla="*/ 133348 w 613321"/>
                    <a:gd name="connsiteY13" fmla="*/ 249666 h 2454444"/>
                    <a:gd name="connsiteX14" fmla="*/ 370531 w 613321"/>
                    <a:gd name="connsiteY14" fmla="*/ 0 h 2454444"/>
                    <a:gd name="connsiteX15" fmla="*/ 108382 w 613321"/>
                    <a:gd name="connsiteY15" fmla="*/ 56175 h 2454444"/>
                    <a:gd name="connsiteX0" fmla="*/ 108382 w 613321"/>
                    <a:gd name="connsiteY0" fmla="*/ 56175 h 2454444"/>
                    <a:gd name="connsiteX1" fmla="*/ 1229 w 613321"/>
                    <a:gd name="connsiteY1" fmla="*/ 251865 h 2454444"/>
                    <a:gd name="connsiteX2" fmla="*/ 323718 w 613321"/>
                    <a:gd name="connsiteY2" fmla="*/ 755238 h 2454444"/>
                    <a:gd name="connsiteX3" fmla="*/ 408917 w 613321"/>
                    <a:gd name="connsiteY3" fmla="*/ 1132353 h 2454444"/>
                    <a:gd name="connsiteX4" fmla="*/ 209999 w 613321"/>
                    <a:gd name="connsiteY4" fmla="*/ 1531889 h 2454444"/>
                    <a:gd name="connsiteX5" fmla="*/ 365985 w 613321"/>
                    <a:gd name="connsiteY5" fmla="*/ 1937758 h 2454444"/>
                    <a:gd name="connsiteX6" fmla="*/ 509110 w 613321"/>
                    <a:gd name="connsiteY6" fmla="*/ 2039212 h 2454444"/>
                    <a:gd name="connsiteX7" fmla="*/ 501172 w 613321"/>
                    <a:gd name="connsiteY7" fmla="*/ 2454444 h 2454444"/>
                    <a:gd name="connsiteX8" fmla="*/ 610834 w 613321"/>
                    <a:gd name="connsiteY8" fmla="*/ 2122157 h 2454444"/>
                    <a:gd name="connsiteX9" fmla="*/ 516559 w 613321"/>
                    <a:gd name="connsiteY9" fmla="*/ 1928124 h 2454444"/>
                    <a:gd name="connsiteX10" fmla="*/ 336202 w 613321"/>
                    <a:gd name="connsiteY10" fmla="*/ 1566651 h 2454444"/>
                    <a:gd name="connsiteX11" fmla="*/ 554659 w 613321"/>
                    <a:gd name="connsiteY11" fmla="*/ 914400 h 2454444"/>
                    <a:gd name="connsiteX12" fmla="*/ 114623 w 613321"/>
                    <a:gd name="connsiteY12" fmla="*/ 280874 h 2454444"/>
                    <a:gd name="connsiteX13" fmla="*/ 153986 w 613321"/>
                    <a:gd name="connsiteY13" fmla="*/ 184579 h 2454444"/>
                    <a:gd name="connsiteX14" fmla="*/ 370531 w 613321"/>
                    <a:gd name="connsiteY14" fmla="*/ 0 h 2454444"/>
                    <a:gd name="connsiteX15" fmla="*/ 108382 w 613321"/>
                    <a:gd name="connsiteY15" fmla="*/ 56175 h 2454444"/>
                    <a:gd name="connsiteX0" fmla="*/ 108382 w 613321"/>
                    <a:gd name="connsiteY0" fmla="*/ 56175 h 2454444"/>
                    <a:gd name="connsiteX1" fmla="*/ 1229 w 613321"/>
                    <a:gd name="connsiteY1" fmla="*/ 251865 h 2454444"/>
                    <a:gd name="connsiteX2" fmla="*/ 323718 w 613321"/>
                    <a:gd name="connsiteY2" fmla="*/ 755238 h 2454444"/>
                    <a:gd name="connsiteX3" fmla="*/ 408917 w 613321"/>
                    <a:gd name="connsiteY3" fmla="*/ 1132353 h 2454444"/>
                    <a:gd name="connsiteX4" fmla="*/ 209999 w 613321"/>
                    <a:gd name="connsiteY4" fmla="*/ 1531889 h 2454444"/>
                    <a:gd name="connsiteX5" fmla="*/ 365985 w 613321"/>
                    <a:gd name="connsiteY5" fmla="*/ 1937758 h 2454444"/>
                    <a:gd name="connsiteX6" fmla="*/ 509110 w 613321"/>
                    <a:gd name="connsiteY6" fmla="*/ 2039212 h 2454444"/>
                    <a:gd name="connsiteX7" fmla="*/ 501172 w 613321"/>
                    <a:gd name="connsiteY7" fmla="*/ 2454444 h 2454444"/>
                    <a:gd name="connsiteX8" fmla="*/ 610834 w 613321"/>
                    <a:gd name="connsiteY8" fmla="*/ 2122157 h 2454444"/>
                    <a:gd name="connsiteX9" fmla="*/ 516559 w 613321"/>
                    <a:gd name="connsiteY9" fmla="*/ 1928124 h 2454444"/>
                    <a:gd name="connsiteX10" fmla="*/ 336202 w 613321"/>
                    <a:gd name="connsiteY10" fmla="*/ 1566651 h 2454444"/>
                    <a:gd name="connsiteX11" fmla="*/ 554659 w 613321"/>
                    <a:gd name="connsiteY11" fmla="*/ 914400 h 2454444"/>
                    <a:gd name="connsiteX12" fmla="*/ 114623 w 613321"/>
                    <a:gd name="connsiteY12" fmla="*/ 280874 h 2454444"/>
                    <a:gd name="connsiteX13" fmla="*/ 168273 w 613321"/>
                    <a:gd name="connsiteY13" fmla="*/ 170292 h 2454444"/>
                    <a:gd name="connsiteX14" fmla="*/ 370531 w 613321"/>
                    <a:gd name="connsiteY14" fmla="*/ 0 h 2454444"/>
                    <a:gd name="connsiteX15" fmla="*/ 108382 w 613321"/>
                    <a:gd name="connsiteY15" fmla="*/ 56175 h 2454444"/>
                    <a:gd name="connsiteX0" fmla="*/ 108382 w 613321"/>
                    <a:gd name="connsiteY0" fmla="*/ 56175 h 2454444"/>
                    <a:gd name="connsiteX1" fmla="*/ 1229 w 613321"/>
                    <a:gd name="connsiteY1" fmla="*/ 251865 h 2454444"/>
                    <a:gd name="connsiteX2" fmla="*/ 323718 w 613321"/>
                    <a:gd name="connsiteY2" fmla="*/ 755238 h 2454444"/>
                    <a:gd name="connsiteX3" fmla="*/ 408917 w 613321"/>
                    <a:gd name="connsiteY3" fmla="*/ 1132353 h 2454444"/>
                    <a:gd name="connsiteX4" fmla="*/ 209999 w 613321"/>
                    <a:gd name="connsiteY4" fmla="*/ 1531889 h 2454444"/>
                    <a:gd name="connsiteX5" fmla="*/ 365985 w 613321"/>
                    <a:gd name="connsiteY5" fmla="*/ 1937758 h 2454444"/>
                    <a:gd name="connsiteX6" fmla="*/ 509110 w 613321"/>
                    <a:gd name="connsiteY6" fmla="*/ 2039212 h 2454444"/>
                    <a:gd name="connsiteX7" fmla="*/ 501172 w 613321"/>
                    <a:gd name="connsiteY7" fmla="*/ 2454444 h 2454444"/>
                    <a:gd name="connsiteX8" fmla="*/ 610834 w 613321"/>
                    <a:gd name="connsiteY8" fmla="*/ 2122157 h 2454444"/>
                    <a:gd name="connsiteX9" fmla="*/ 516559 w 613321"/>
                    <a:gd name="connsiteY9" fmla="*/ 1928124 h 2454444"/>
                    <a:gd name="connsiteX10" fmla="*/ 336202 w 613321"/>
                    <a:gd name="connsiteY10" fmla="*/ 1566651 h 2454444"/>
                    <a:gd name="connsiteX11" fmla="*/ 554659 w 613321"/>
                    <a:gd name="connsiteY11" fmla="*/ 914400 h 2454444"/>
                    <a:gd name="connsiteX12" fmla="*/ 114623 w 613321"/>
                    <a:gd name="connsiteY12" fmla="*/ 280874 h 2454444"/>
                    <a:gd name="connsiteX13" fmla="*/ 168273 w 613321"/>
                    <a:gd name="connsiteY13" fmla="*/ 170292 h 2454444"/>
                    <a:gd name="connsiteX14" fmla="*/ 370531 w 613321"/>
                    <a:gd name="connsiteY14" fmla="*/ 0 h 2454444"/>
                    <a:gd name="connsiteX15" fmla="*/ 108382 w 613321"/>
                    <a:gd name="connsiteY15" fmla="*/ 56175 h 2454444"/>
                    <a:gd name="connsiteX0" fmla="*/ 108382 w 613321"/>
                    <a:gd name="connsiteY0" fmla="*/ 56175 h 2454444"/>
                    <a:gd name="connsiteX1" fmla="*/ 1229 w 613321"/>
                    <a:gd name="connsiteY1" fmla="*/ 251865 h 2454444"/>
                    <a:gd name="connsiteX2" fmla="*/ 323718 w 613321"/>
                    <a:gd name="connsiteY2" fmla="*/ 755238 h 2454444"/>
                    <a:gd name="connsiteX3" fmla="*/ 408917 w 613321"/>
                    <a:gd name="connsiteY3" fmla="*/ 1132353 h 2454444"/>
                    <a:gd name="connsiteX4" fmla="*/ 209999 w 613321"/>
                    <a:gd name="connsiteY4" fmla="*/ 1531889 h 2454444"/>
                    <a:gd name="connsiteX5" fmla="*/ 365985 w 613321"/>
                    <a:gd name="connsiteY5" fmla="*/ 1937758 h 2454444"/>
                    <a:gd name="connsiteX6" fmla="*/ 509110 w 613321"/>
                    <a:gd name="connsiteY6" fmla="*/ 2039212 h 2454444"/>
                    <a:gd name="connsiteX7" fmla="*/ 501172 w 613321"/>
                    <a:gd name="connsiteY7" fmla="*/ 2454444 h 2454444"/>
                    <a:gd name="connsiteX8" fmla="*/ 610834 w 613321"/>
                    <a:gd name="connsiteY8" fmla="*/ 2122157 h 2454444"/>
                    <a:gd name="connsiteX9" fmla="*/ 516559 w 613321"/>
                    <a:gd name="connsiteY9" fmla="*/ 1928124 h 2454444"/>
                    <a:gd name="connsiteX10" fmla="*/ 336202 w 613321"/>
                    <a:gd name="connsiteY10" fmla="*/ 1566651 h 2454444"/>
                    <a:gd name="connsiteX11" fmla="*/ 554659 w 613321"/>
                    <a:gd name="connsiteY11" fmla="*/ 914400 h 2454444"/>
                    <a:gd name="connsiteX12" fmla="*/ 114623 w 613321"/>
                    <a:gd name="connsiteY12" fmla="*/ 280874 h 2454444"/>
                    <a:gd name="connsiteX13" fmla="*/ 168273 w 613321"/>
                    <a:gd name="connsiteY13" fmla="*/ 170292 h 2454444"/>
                    <a:gd name="connsiteX14" fmla="*/ 370531 w 613321"/>
                    <a:gd name="connsiteY14" fmla="*/ 0 h 2454444"/>
                    <a:gd name="connsiteX15" fmla="*/ 108382 w 613321"/>
                    <a:gd name="connsiteY15" fmla="*/ 56175 h 2454444"/>
                    <a:gd name="connsiteX0" fmla="*/ 108382 w 613321"/>
                    <a:gd name="connsiteY0" fmla="*/ 56175 h 2454444"/>
                    <a:gd name="connsiteX1" fmla="*/ 1229 w 613321"/>
                    <a:gd name="connsiteY1" fmla="*/ 251865 h 2454444"/>
                    <a:gd name="connsiteX2" fmla="*/ 323718 w 613321"/>
                    <a:gd name="connsiteY2" fmla="*/ 755238 h 2454444"/>
                    <a:gd name="connsiteX3" fmla="*/ 408917 w 613321"/>
                    <a:gd name="connsiteY3" fmla="*/ 1132353 h 2454444"/>
                    <a:gd name="connsiteX4" fmla="*/ 209999 w 613321"/>
                    <a:gd name="connsiteY4" fmla="*/ 1531889 h 2454444"/>
                    <a:gd name="connsiteX5" fmla="*/ 365985 w 613321"/>
                    <a:gd name="connsiteY5" fmla="*/ 1937758 h 2454444"/>
                    <a:gd name="connsiteX6" fmla="*/ 509110 w 613321"/>
                    <a:gd name="connsiteY6" fmla="*/ 2039212 h 2454444"/>
                    <a:gd name="connsiteX7" fmla="*/ 501172 w 613321"/>
                    <a:gd name="connsiteY7" fmla="*/ 2454444 h 2454444"/>
                    <a:gd name="connsiteX8" fmla="*/ 610834 w 613321"/>
                    <a:gd name="connsiteY8" fmla="*/ 2122157 h 2454444"/>
                    <a:gd name="connsiteX9" fmla="*/ 516559 w 613321"/>
                    <a:gd name="connsiteY9" fmla="*/ 1928124 h 2454444"/>
                    <a:gd name="connsiteX10" fmla="*/ 336202 w 613321"/>
                    <a:gd name="connsiteY10" fmla="*/ 1566651 h 2454444"/>
                    <a:gd name="connsiteX11" fmla="*/ 554659 w 613321"/>
                    <a:gd name="connsiteY11" fmla="*/ 914400 h 2454444"/>
                    <a:gd name="connsiteX12" fmla="*/ 114623 w 613321"/>
                    <a:gd name="connsiteY12" fmla="*/ 280874 h 2454444"/>
                    <a:gd name="connsiteX13" fmla="*/ 168273 w 613321"/>
                    <a:gd name="connsiteY13" fmla="*/ 170292 h 2454444"/>
                    <a:gd name="connsiteX14" fmla="*/ 370531 w 613321"/>
                    <a:gd name="connsiteY14" fmla="*/ 0 h 2454444"/>
                    <a:gd name="connsiteX15" fmla="*/ 108382 w 613321"/>
                    <a:gd name="connsiteY15" fmla="*/ 56175 h 2454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13321" h="2454444">
                      <a:moveTo>
                        <a:pt x="108382" y="56175"/>
                      </a:moveTo>
                      <a:cubicBezTo>
                        <a:pt x="72664" y="121405"/>
                        <a:pt x="19485" y="146948"/>
                        <a:pt x="1229" y="251865"/>
                      </a:cubicBezTo>
                      <a:cubicBezTo>
                        <a:pt x="-17745" y="457227"/>
                        <a:pt x="187117" y="592739"/>
                        <a:pt x="323718" y="755238"/>
                      </a:cubicBezTo>
                      <a:cubicBezTo>
                        <a:pt x="475414" y="882531"/>
                        <a:pt x="444546" y="1044747"/>
                        <a:pt x="408917" y="1132353"/>
                      </a:cubicBezTo>
                      <a:cubicBezTo>
                        <a:pt x="338907" y="1273998"/>
                        <a:pt x="224447" y="1410881"/>
                        <a:pt x="209999" y="1531889"/>
                      </a:cubicBezTo>
                      <a:cubicBezTo>
                        <a:pt x="202728" y="1659242"/>
                        <a:pt x="233556" y="1804056"/>
                        <a:pt x="365985" y="1937758"/>
                      </a:cubicBezTo>
                      <a:lnTo>
                        <a:pt x="509110" y="2039212"/>
                      </a:lnTo>
                      <a:cubicBezTo>
                        <a:pt x="548797" y="2182385"/>
                        <a:pt x="536097" y="2293808"/>
                        <a:pt x="501172" y="2454444"/>
                      </a:cubicBezTo>
                      <a:cubicBezTo>
                        <a:pt x="529259" y="2342094"/>
                        <a:pt x="630372" y="2253557"/>
                        <a:pt x="610834" y="2122157"/>
                      </a:cubicBezTo>
                      <a:cubicBezTo>
                        <a:pt x="592109" y="2068063"/>
                        <a:pt x="589259" y="1974281"/>
                        <a:pt x="516559" y="1928124"/>
                      </a:cubicBezTo>
                      <a:cubicBezTo>
                        <a:pt x="407228" y="1801813"/>
                        <a:pt x="335996" y="1737412"/>
                        <a:pt x="336202" y="1566651"/>
                      </a:cubicBezTo>
                      <a:cubicBezTo>
                        <a:pt x="377271" y="1360346"/>
                        <a:pt x="602490" y="1152454"/>
                        <a:pt x="554659" y="914400"/>
                      </a:cubicBezTo>
                      <a:cubicBezTo>
                        <a:pt x="544505" y="736563"/>
                        <a:pt x="213676" y="512687"/>
                        <a:pt x="114623" y="280874"/>
                      </a:cubicBezTo>
                      <a:cubicBezTo>
                        <a:pt x="93127" y="222086"/>
                        <a:pt x="122706" y="189106"/>
                        <a:pt x="168273" y="170292"/>
                      </a:cubicBezTo>
                      <a:lnTo>
                        <a:pt x="370531" y="0"/>
                      </a:lnTo>
                      <a:lnTo>
                        <a:pt x="108382" y="56175"/>
                      </a:lnTo>
                      <a:close/>
                    </a:path>
                  </a:pathLst>
                </a:cu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29" name="Freeform: Shape 128">
                  <a:extLst>
                    <a:ext uri="{FF2B5EF4-FFF2-40B4-BE49-F238E27FC236}">
                      <a16:creationId xmlns:a16="http://schemas.microsoft.com/office/drawing/2014/main" id="{559B526A-A142-4E81-B8FF-1691940E1255}"/>
                    </a:ext>
                  </a:extLst>
                </p:cNvPr>
                <p:cNvSpPr/>
                <p:nvPr/>
              </p:nvSpPr>
              <p:spPr>
                <a:xfrm>
                  <a:off x="8287468" y="2445907"/>
                  <a:ext cx="478160" cy="1909880"/>
                </a:xfrm>
                <a:custGeom>
                  <a:avLst/>
                  <a:gdLst>
                    <a:gd name="connsiteX0" fmla="*/ 283779 w 468461"/>
                    <a:gd name="connsiteY0" fmla="*/ 78828 h 1909880"/>
                    <a:gd name="connsiteX1" fmla="*/ 168916 w 468461"/>
                    <a:gd name="connsiteY1" fmla="*/ 227474 h 1909880"/>
                    <a:gd name="connsiteX2" fmla="*/ 299544 w 468461"/>
                    <a:gd name="connsiteY2" fmla="*/ 632873 h 1909880"/>
                    <a:gd name="connsiteX3" fmla="*/ 0 w 468461"/>
                    <a:gd name="connsiteY3" fmla="*/ 1036020 h 1909880"/>
                    <a:gd name="connsiteX4" fmla="*/ 13513 w 468461"/>
                    <a:gd name="connsiteY4" fmla="*/ 1340069 h 1909880"/>
                    <a:gd name="connsiteX5" fmla="*/ 216212 w 468461"/>
                    <a:gd name="connsiteY5" fmla="*/ 1707181 h 1909880"/>
                    <a:gd name="connsiteX6" fmla="*/ 218465 w 468461"/>
                    <a:gd name="connsiteY6" fmla="*/ 1909880 h 1909880"/>
                    <a:gd name="connsiteX7" fmla="*/ 326571 w 468461"/>
                    <a:gd name="connsiteY7" fmla="*/ 1876097 h 1909880"/>
                    <a:gd name="connsiteX8" fmla="*/ 295040 w 468461"/>
                    <a:gd name="connsiteY8" fmla="*/ 1488716 h 1909880"/>
                    <a:gd name="connsiteX9" fmla="*/ 110358 w 468461"/>
                    <a:gd name="connsiteY9" fmla="*/ 1182414 h 1909880"/>
                    <a:gd name="connsiteX10" fmla="*/ 409903 w 468461"/>
                    <a:gd name="connsiteY10" fmla="*/ 707196 h 1909880"/>
                    <a:gd name="connsiteX11" fmla="*/ 299544 w 468461"/>
                    <a:gd name="connsiteY11" fmla="*/ 243240 h 1909880"/>
                    <a:gd name="connsiteX12" fmla="*/ 468461 w 468461"/>
                    <a:gd name="connsiteY12" fmla="*/ 0 h 1909880"/>
                    <a:gd name="connsiteX13" fmla="*/ 290535 w 468461"/>
                    <a:gd name="connsiteY13" fmla="*/ 15766 h 1909880"/>
                    <a:gd name="connsiteX14" fmla="*/ 283779 w 468461"/>
                    <a:gd name="connsiteY14" fmla="*/ 78828 h 1909880"/>
                    <a:gd name="connsiteX0" fmla="*/ 240987 w 468461"/>
                    <a:gd name="connsiteY0" fmla="*/ 40540 h 1909880"/>
                    <a:gd name="connsiteX1" fmla="*/ 168916 w 468461"/>
                    <a:gd name="connsiteY1" fmla="*/ 227474 h 1909880"/>
                    <a:gd name="connsiteX2" fmla="*/ 299544 w 468461"/>
                    <a:gd name="connsiteY2" fmla="*/ 632873 h 1909880"/>
                    <a:gd name="connsiteX3" fmla="*/ 0 w 468461"/>
                    <a:gd name="connsiteY3" fmla="*/ 1036020 h 1909880"/>
                    <a:gd name="connsiteX4" fmla="*/ 13513 w 468461"/>
                    <a:gd name="connsiteY4" fmla="*/ 1340069 h 1909880"/>
                    <a:gd name="connsiteX5" fmla="*/ 216212 w 468461"/>
                    <a:gd name="connsiteY5" fmla="*/ 1707181 h 1909880"/>
                    <a:gd name="connsiteX6" fmla="*/ 218465 w 468461"/>
                    <a:gd name="connsiteY6" fmla="*/ 1909880 h 1909880"/>
                    <a:gd name="connsiteX7" fmla="*/ 326571 w 468461"/>
                    <a:gd name="connsiteY7" fmla="*/ 1876097 h 1909880"/>
                    <a:gd name="connsiteX8" fmla="*/ 295040 w 468461"/>
                    <a:gd name="connsiteY8" fmla="*/ 1488716 h 1909880"/>
                    <a:gd name="connsiteX9" fmla="*/ 110358 w 468461"/>
                    <a:gd name="connsiteY9" fmla="*/ 1182414 h 1909880"/>
                    <a:gd name="connsiteX10" fmla="*/ 409903 w 468461"/>
                    <a:gd name="connsiteY10" fmla="*/ 707196 h 1909880"/>
                    <a:gd name="connsiteX11" fmla="*/ 299544 w 468461"/>
                    <a:gd name="connsiteY11" fmla="*/ 243240 h 1909880"/>
                    <a:gd name="connsiteX12" fmla="*/ 468461 w 468461"/>
                    <a:gd name="connsiteY12" fmla="*/ 0 h 1909880"/>
                    <a:gd name="connsiteX13" fmla="*/ 290535 w 468461"/>
                    <a:gd name="connsiteY13" fmla="*/ 15766 h 1909880"/>
                    <a:gd name="connsiteX14" fmla="*/ 240987 w 468461"/>
                    <a:gd name="connsiteY14" fmla="*/ 40540 h 1909880"/>
                    <a:gd name="connsiteX0" fmla="*/ 240987 w 468461"/>
                    <a:gd name="connsiteY0" fmla="*/ 40540 h 1909880"/>
                    <a:gd name="connsiteX1" fmla="*/ 168916 w 468461"/>
                    <a:gd name="connsiteY1" fmla="*/ 227474 h 1909880"/>
                    <a:gd name="connsiteX2" fmla="*/ 299544 w 468461"/>
                    <a:gd name="connsiteY2" fmla="*/ 632873 h 1909880"/>
                    <a:gd name="connsiteX3" fmla="*/ 0 w 468461"/>
                    <a:gd name="connsiteY3" fmla="*/ 1036020 h 1909880"/>
                    <a:gd name="connsiteX4" fmla="*/ 13513 w 468461"/>
                    <a:gd name="connsiteY4" fmla="*/ 1340069 h 1909880"/>
                    <a:gd name="connsiteX5" fmla="*/ 216212 w 468461"/>
                    <a:gd name="connsiteY5" fmla="*/ 1707181 h 1909880"/>
                    <a:gd name="connsiteX6" fmla="*/ 218465 w 468461"/>
                    <a:gd name="connsiteY6" fmla="*/ 1909880 h 1909880"/>
                    <a:gd name="connsiteX7" fmla="*/ 326571 w 468461"/>
                    <a:gd name="connsiteY7" fmla="*/ 1876097 h 1909880"/>
                    <a:gd name="connsiteX8" fmla="*/ 295040 w 468461"/>
                    <a:gd name="connsiteY8" fmla="*/ 1488716 h 1909880"/>
                    <a:gd name="connsiteX9" fmla="*/ 110358 w 468461"/>
                    <a:gd name="connsiteY9" fmla="*/ 1182414 h 1909880"/>
                    <a:gd name="connsiteX10" fmla="*/ 409903 w 468461"/>
                    <a:gd name="connsiteY10" fmla="*/ 707196 h 1909880"/>
                    <a:gd name="connsiteX11" fmla="*/ 299544 w 468461"/>
                    <a:gd name="connsiteY11" fmla="*/ 243240 h 1909880"/>
                    <a:gd name="connsiteX12" fmla="*/ 468461 w 468461"/>
                    <a:gd name="connsiteY12" fmla="*/ 0 h 1909880"/>
                    <a:gd name="connsiteX13" fmla="*/ 290535 w 468461"/>
                    <a:gd name="connsiteY13" fmla="*/ 15766 h 1909880"/>
                    <a:gd name="connsiteX14" fmla="*/ 240987 w 468461"/>
                    <a:gd name="connsiteY14" fmla="*/ 40540 h 1909880"/>
                    <a:gd name="connsiteX0" fmla="*/ 240987 w 468461"/>
                    <a:gd name="connsiteY0" fmla="*/ 40540 h 1909880"/>
                    <a:gd name="connsiteX1" fmla="*/ 168916 w 468461"/>
                    <a:gd name="connsiteY1" fmla="*/ 227474 h 1909880"/>
                    <a:gd name="connsiteX2" fmla="*/ 299544 w 468461"/>
                    <a:gd name="connsiteY2" fmla="*/ 632873 h 1909880"/>
                    <a:gd name="connsiteX3" fmla="*/ 0 w 468461"/>
                    <a:gd name="connsiteY3" fmla="*/ 1036020 h 1909880"/>
                    <a:gd name="connsiteX4" fmla="*/ 13513 w 468461"/>
                    <a:gd name="connsiteY4" fmla="*/ 1340069 h 1909880"/>
                    <a:gd name="connsiteX5" fmla="*/ 216212 w 468461"/>
                    <a:gd name="connsiteY5" fmla="*/ 1707181 h 1909880"/>
                    <a:gd name="connsiteX6" fmla="*/ 218465 w 468461"/>
                    <a:gd name="connsiteY6" fmla="*/ 1909880 h 1909880"/>
                    <a:gd name="connsiteX7" fmla="*/ 326571 w 468461"/>
                    <a:gd name="connsiteY7" fmla="*/ 1876097 h 1909880"/>
                    <a:gd name="connsiteX8" fmla="*/ 295040 w 468461"/>
                    <a:gd name="connsiteY8" fmla="*/ 1488716 h 1909880"/>
                    <a:gd name="connsiteX9" fmla="*/ 110358 w 468461"/>
                    <a:gd name="connsiteY9" fmla="*/ 1182414 h 1909880"/>
                    <a:gd name="connsiteX10" fmla="*/ 409903 w 468461"/>
                    <a:gd name="connsiteY10" fmla="*/ 707196 h 1909880"/>
                    <a:gd name="connsiteX11" fmla="*/ 299544 w 468461"/>
                    <a:gd name="connsiteY11" fmla="*/ 243240 h 1909880"/>
                    <a:gd name="connsiteX12" fmla="*/ 468461 w 468461"/>
                    <a:gd name="connsiteY12" fmla="*/ 0 h 1909880"/>
                    <a:gd name="connsiteX13" fmla="*/ 290535 w 468461"/>
                    <a:gd name="connsiteY13" fmla="*/ 15766 h 1909880"/>
                    <a:gd name="connsiteX14" fmla="*/ 240987 w 468461"/>
                    <a:gd name="connsiteY14" fmla="*/ 40540 h 1909880"/>
                    <a:gd name="connsiteX0" fmla="*/ 240987 w 468461"/>
                    <a:gd name="connsiteY0" fmla="*/ 40540 h 1909880"/>
                    <a:gd name="connsiteX1" fmla="*/ 168916 w 468461"/>
                    <a:gd name="connsiteY1" fmla="*/ 227474 h 1909880"/>
                    <a:gd name="connsiteX2" fmla="*/ 299544 w 468461"/>
                    <a:gd name="connsiteY2" fmla="*/ 632873 h 1909880"/>
                    <a:gd name="connsiteX3" fmla="*/ 0 w 468461"/>
                    <a:gd name="connsiteY3" fmla="*/ 1036020 h 1909880"/>
                    <a:gd name="connsiteX4" fmla="*/ 13513 w 468461"/>
                    <a:gd name="connsiteY4" fmla="*/ 1340069 h 1909880"/>
                    <a:gd name="connsiteX5" fmla="*/ 216212 w 468461"/>
                    <a:gd name="connsiteY5" fmla="*/ 1707181 h 1909880"/>
                    <a:gd name="connsiteX6" fmla="*/ 218465 w 468461"/>
                    <a:gd name="connsiteY6" fmla="*/ 1909880 h 1909880"/>
                    <a:gd name="connsiteX7" fmla="*/ 326571 w 468461"/>
                    <a:gd name="connsiteY7" fmla="*/ 1876097 h 1909880"/>
                    <a:gd name="connsiteX8" fmla="*/ 295040 w 468461"/>
                    <a:gd name="connsiteY8" fmla="*/ 1488716 h 1909880"/>
                    <a:gd name="connsiteX9" fmla="*/ 110358 w 468461"/>
                    <a:gd name="connsiteY9" fmla="*/ 1182414 h 1909880"/>
                    <a:gd name="connsiteX10" fmla="*/ 409903 w 468461"/>
                    <a:gd name="connsiteY10" fmla="*/ 707196 h 1909880"/>
                    <a:gd name="connsiteX11" fmla="*/ 299544 w 468461"/>
                    <a:gd name="connsiteY11" fmla="*/ 243240 h 1909880"/>
                    <a:gd name="connsiteX12" fmla="*/ 468461 w 468461"/>
                    <a:gd name="connsiteY12" fmla="*/ 0 h 1909880"/>
                    <a:gd name="connsiteX13" fmla="*/ 290535 w 468461"/>
                    <a:gd name="connsiteY13" fmla="*/ 15766 h 1909880"/>
                    <a:gd name="connsiteX14" fmla="*/ 240987 w 468461"/>
                    <a:gd name="connsiteY14" fmla="*/ 40540 h 1909880"/>
                    <a:gd name="connsiteX0" fmla="*/ 240987 w 468461"/>
                    <a:gd name="connsiteY0" fmla="*/ 40540 h 1909880"/>
                    <a:gd name="connsiteX1" fmla="*/ 168916 w 468461"/>
                    <a:gd name="connsiteY1" fmla="*/ 227474 h 1909880"/>
                    <a:gd name="connsiteX2" fmla="*/ 299544 w 468461"/>
                    <a:gd name="connsiteY2" fmla="*/ 632873 h 1909880"/>
                    <a:gd name="connsiteX3" fmla="*/ 0 w 468461"/>
                    <a:gd name="connsiteY3" fmla="*/ 1036020 h 1909880"/>
                    <a:gd name="connsiteX4" fmla="*/ 13513 w 468461"/>
                    <a:gd name="connsiteY4" fmla="*/ 1340069 h 1909880"/>
                    <a:gd name="connsiteX5" fmla="*/ 216212 w 468461"/>
                    <a:gd name="connsiteY5" fmla="*/ 1707181 h 1909880"/>
                    <a:gd name="connsiteX6" fmla="*/ 218465 w 468461"/>
                    <a:gd name="connsiteY6" fmla="*/ 1909880 h 1909880"/>
                    <a:gd name="connsiteX7" fmla="*/ 326571 w 468461"/>
                    <a:gd name="connsiteY7" fmla="*/ 1876097 h 1909880"/>
                    <a:gd name="connsiteX8" fmla="*/ 295040 w 468461"/>
                    <a:gd name="connsiteY8" fmla="*/ 1488716 h 1909880"/>
                    <a:gd name="connsiteX9" fmla="*/ 110358 w 468461"/>
                    <a:gd name="connsiteY9" fmla="*/ 1182414 h 1909880"/>
                    <a:gd name="connsiteX10" fmla="*/ 409903 w 468461"/>
                    <a:gd name="connsiteY10" fmla="*/ 707196 h 1909880"/>
                    <a:gd name="connsiteX11" fmla="*/ 299544 w 468461"/>
                    <a:gd name="connsiteY11" fmla="*/ 243240 h 1909880"/>
                    <a:gd name="connsiteX12" fmla="*/ 468461 w 468461"/>
                    <a:gd name="connsiteY12" fmla="*/ 0 h 1909880"/>
                    <a:gd name="connsiteX13" fmla="*/ 290535 w 468461"/>
                    <a:gd name="connsiteY13" fmla="*/ 15766 h 1909880"/>
                    <a:gd name="connsiteX14" fmla="*/ 240987 w 468461"/>
                    <a:gd name="connsiteY14" fmla="*/ 40540 h 1909880"/>
                    <a:gd name="connsiteX0" fmla="*/ 240987 w 468461"/>
                    <a:gd name="connsiteY0" fmla="*/ 40540 h 1909880"/>
                    <a:gd name="connsiteX1" fmla="*/ 168916 w 468461"/>
                    <a:gd name="connsiteY1" fmla="*/ 227474 h 1909880"/>
                    <a:gd name="connsiteX2" fmla="*/ 299544 w 468461"/>
                    <a:gd name="connsiteY2" fmla="*/ 632873 h 1909880"/>
                    <a:gd name="connsiteX3" fmla="*/ 0 w 468461"/>
                    <a:gd name="connsiteY3" fmla="*/ 1036020 h 1909880"/>
                    <a:gd name="connsiteX4" fmla="*/ 13513 w 468461"/>
                    <a:gd name="connsiteY4" fmla="*/ 1340069 h 1909880"/>
                    <a:gd name="connsiteX5" fmla="*/ 216212 w 468461"/>
                    <a:gd name="connsiteY5" fmla="*/ 1707181 h 1909880"/>
                    <a:gd name="connsiteX6" fmla="*/ 218465 w 468461"/>
                    <a:gd name="connsiteY6" fmla="*/ 1909880 h 1909880"/>
                    <a:gd name="connsiteX7" fmla="*/ 326571 w 468461"/>
                    <a:gd name="connsiteY7" fmla="*/ 1876097 h 1909880"/>
                    <a:gd name="connsiteX8" fmla="*/ 295040 w 468461"/>
                    <a:gd name="connsiteY8" fmla="*/ 1488716 h 1909880"/>
                    <a:gd name="connsiteX9" fmla="*/ 110358 w 468461"/>
                    <a:gd name="connsiteY9" fmla="*/ 1182414 h 1909880"/>
                    <a:gd name="connsiteX10" fmla="*/ 409903 w 468461"/>
                    <a:gd name="connsiteY10" fmla="*/ 707196 h 1909880"/>
                    <a:gd name="connsiteX11" fmla="*/ 299544 w 468461"/>
                    <a:gd name="connsiteY11" fmla="*/ 243240 h 1909880"/>
                    <a:gd name="connsiteX12" fmla="*/ 468461 w 468461"/>
                    <a:gd name="connsiteY12" fmla="*/ 0 h 1909880"/>
                    <a:gd name="connsiteX13" fmla="*/ 290535 w 468461"/>
                    <a:gd name="connsiteY13" fmla="*/ 15766 h 1909880"/>
                    <a:gd name="connsiteX14" fmla="*/ 240987 w 468461"/>
                    <a:gd name="connsiteY14" fmla="*/ 40540 h 1909880"/>
                    <a:gd name="connsiteX0" fmla="*/ 261767 w 489241"/>
                    <a:gd name="connsiteY0" fmla="*/ 40540 h 1909880"/>
                    <a:gd name="connsiteX1" fmla="*/ 189696 w 489241"/>
                    <a:gd name="connsiteY1" fmla="*/ 227474 h 1909880"/>
                    <a:gd name="connsiteX2" fmla="*/ 320324 w 489241"/>
                    <a:gd name="connsiteY2" fmla="*/ 632873 h 1909880"/>
                    <a:gd name="connsiteX3" fmla="*/ 20780 w 489241"/>
                    <a:gd name="connsiteY3" fmla="*/ 1036020 h 1909880"/>
                    <a:gd name="connsiteX4" fmla="*/ 34293 w 489241"/>
                    <a:gd name="connsiteY4" fmla="*/ 1340069 h 1909880"/>
                    <a:gd name="connsiteX5" fmla="*/ 236992 w 489241"/>
                    <a:gd name="connsiteY5" fmla="*/ 1707181 h 1909880"/>
                    <a:gd name="connsiteX6" fmla="*/ 239245 w 489241"/>
                    <a:gd name="connsiteY6" fmla="*/ 1909880 h 1909880"/>
                    <a:gd name="connsiteX7" fmla="*/ 347351 w 489241"/>
                    <a:gd name="connsiteY7" fmla="*/ 1876097 h 1909880"/>
                    <a:gd name="connsiteX8" fmla="*/ 315820 w 489241"/>
                    <a:gd name="connsiteY8" fmla="*/ 1488716 h 1909880"/>
                    <a:gd name="connsiteX9" fmla="*/ 131138 w 489241"/>
                    <a:gd name="connsiteY9" fmla="*/ 1182414 h 1909880"/>
                    <a:gd name="connsiteX10" fmla="*/ 430683 w 489241"/>
                    <a:gd name="connsiteY10" fmla="*/ 707196 h 1909880"/>
                    <a:gd name="connsiteX11" fmla="*/ 320324 w 489241"/>
                    <a:gd name="connsiteY11" fmla="*/ 243240 h 1909880"/>
                    <a:gd name="connsiteX12" fmla="*/ 489241 w 489241"/>
                    <a:gd name="connsiteY12" fmla="*/ 0 h 1909880"/>
                    <a:gd name="connsiteX13" fmla="*/ 311315 w 489241"/>
                    <a:gd name="connsiteY13" fmla="*/ 15766 h 1909880"/>
                    <a:gd name="connsiteX14" fmla="*/ 261767 w 489241"/>
                    <a:gd name="connsiteY14" fmla="*/ 40540 h 1909880"/>
                    <a:gd name="connsiteX0" fmla="*/ 231713 w 459187"/>
                    <a:gd name="connsiteY0" fmla="*/ 40540 h 1909880"/>
                    <a:gd name="connsiteX1" fmla="*/ 159642 w 459187"/>
                    <a:gd name="connsiteY1" fmla="*/ 227474 h 1909880"/>
                    <a:gd name="connsiteX2" fmla="*/ 290270 w 459187"/>
                    <a:gd name="connsiteY2" fmla="*/ 632873 h 1909880"/>
                    <a:gd name="connsiteX3" fmla="*/ 40275 w 459187"/>
                    <a:gd name="connsiteY3" fmla="*/ 975210 h 1909880"/>
                    <a:gd name="connsiteX4" fmla="*/ 4239 w 459187"/>
                    <a:gd name="connsiteY4" fmla="*/ 1340069 h 1909880"/>
                    <a:gd name="connsiteX5" fmla="*/ 206938 w 459187"/>
                    <a:gd name="connsiteY5" fmla="*/ 1707181 h 1909880"/>
                    <a:gd name="connsiteX6" fmla="*/ 209191 w 459187"/>
                    <a:gd name="connsiteY6" fmla="*/ 1909880 h 1909880"/>
                    <a:gd name="connsiteX7" fmla="*/ 317297 w 459187"/>
                    <a:gd name="connsiteY7" fmla="*/ 1876097 h 1909880"/>
                    <a:gd name="connsiteX8" fmla="*/ 285766 w 459187"/>
                    <a:gd name="connsiteY8" fmla="*/ 1488716 h 1909880"/>
                    <a:gd name="connsiteX9" fmla="*/ 101084 w 459187"/>
                    <a:gd name="connsiteY9" fmla="*/ 1182414 h 1909880"/>
                    <a:gd name="connsiteX10" fmla="*/ 400629 w 459187"/>
                    <a:gd name="connsiteY10" fmla="*/ 707196 h 1909880"/>
                    <a:gd name="connsiteX11" fmla="*/ 290270 w 459187"/>
                    <a:gd name="connsiteY11" fmla="*/ 243240 h 1909880"/>
                    <a:gd name="connsiteX12" fmla="*/ 459187 w 459187"/>
                    <a:gd name="connsiteY12" fmla="*/ 0 h 1909880"/>
                    <a:gd name="connsiteX13" fmla="*/ 281261 w 459187"/>
                    <a:gd name="connsiteY13" fmla="*/ 15766 h 1909880"/>
                    <a:gd name="connsiteX14" fmla="*/ 231713 w 459187"/>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7434 w 480855"/>
                    <a:gd name="connsiteY8" fmla="*/ 1488716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7434 w 480855"/>
                    <a:gd name="connsiteY8" fmla="*/ 1488716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7434 w 480855"/>
                    <a:gd name="connsiteY8" fmla="*/ 1488716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7434 w 480855"/>
                    <a:gd name="connsiteY8" fmla="*/ 1488716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7434 w 480855"/>
                    <a:gd name="connsiteY8" fmla="*/ 1488716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7434 w 480855"/>
                    <a:gd name="connsiteY8" fmla="*/ 1488716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7434 w 480855"/>
                    <a:gd name="connsiteY8" fmla="*/ 1488716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7434 w 480855"/>
                    <a:gd name="connsiteY8" fmla="*/ 1488716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7434 w 480855"/>
                    <a:gd name="connsiteY8" fmla="*/ 1488716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7434 w 480855"/>
                    <a:gd name="connsiteY8" fmla="*/ 1488716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9687 w 480855"/>
                    <a:gd name="connsiteY8" fmla="*/ 1563039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9687 w 480855"/>
                    <a:gd name="connsiteY8" fmla="*/ 1563039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9687 w 480855"/>
                    <a:gd name="connsiteY8" fmla="*/ 1563039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9687 w 480855"/>
                    <a:gd name="connsiteY8" fmla="*/ 1563039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45405 w 472879"/>
                    <a:gd name="connsiteY0" fmla="*/ 40540 h 1909880"/>
                    <a:gd name="connsiteX1" fmla="*/ 173334 w 472879"/>
                    <a:gd name="connsiteY1" fmla="*/ 227474 h 1909880"/>
                    <a:gd name="connsiteX2" fmla="*/ 303962 w 472879"/>
                    <a:gd name="connsiteY2" fmla="*/ 632873 h 1909880"/>
                    <a:gd name="connsiteX3" fmla="*/ 53967 w 472879"/>
                    <a:gd name="connsiteY3" fmla="*/ 975210 h 1909880"/>
                    <a:gd name="connsiteX4" fmla="*/ 40453 w 472879"/>
                    <a:gd name="connsiteY4" fmla="*/ 1353582 h 1909880"/>
                    <a:gd name="connsiteX5" fmla="*/ 220630 w 472879"/>
                    <a:gd name="connsiteY5" fmla="*/ 1707181 h 1909880"/>
                    <a:gd name="connsiteX6" fmla="*/ 222883 w 472879"/>
                    <a:gd name="connsiteY6" fmla="*/ 1909880 h 1909880"/>
                    <a:gd name="connsiteX7" fmla="*/ 330989 w 472879"/>
                    <a:gd name="connsiteY7" fmla="*/ 1876097 h 1909880"/>
                    <a:gd name="connsiteX8" fmla="*/ 301711 w 472879"/>
                    <a:gd name="connsiteY8" fmla="*/ 1563039 h 1909880"/>
                    <a:gd name="connsiteX9" fmla="*/ 114776 w 472879"/>
                    <a:gd name="connsiteY9" fmla="*/ 1182414 h 1909880"/>
                    <a:gd name="connsiteX10" fmla="*/ 414321 w 472879"/>
                    <a:gd name="connsiteY10" fmla="*/ 707196 h 1909880"/>
                    <a:gd name="connsiteX11" fmla="*/ 303962 w 472879"/>
                    <a:gd name="connsiteY11" fmla="*/ 243240 h 1909880"/>
                    <a:gd name="connsiteX12" fmla="*/ 472879 w 472879"/>
                    <a:gd name="connsiteY12" fmla="*/ 0 h 1909880"/>
                    <a:gd name="connsiteX13" fmla="*/ 294953 w 472879"/>
                    <a:gd name="connsiteY13" fmla="*/ 15766 h 1909880"/>
                    <a:gd name="connsiteX14" fmla="*/ 245405 w 472879"/>
                    <a:gd name="connsiteY14" fmla="*/ 40540 h 1909880"/>
                    <a:gd name="connsiteX0" fmla="*/ 254436 w 481910"/>
                    <a:gd name="connsiteY0" fmla="*/ 40540 h 1909880"/>
                    <a:gd name="connsiteX1" fmla="*/ 182365 w 481910"/>
                    <a:gd name="connsiteY1" fmla="*/ 227474 h 1909880"/>
                    <a:gd name="connsiteX2" fmla="*/ 312993 w 481910"/>
                    <a:gd name="connsiteY2" fmla="*/ 632873 h 1909880"/>
                    <a:gd name="connsiteX3" fmla="*/ 62998 w 481910"/>
                    <a:gd name="connsiteY3" fmla="*/ 975210 h 1909880"/>
                    <a:gd name="connsiteX4" fmla="*/ 49484 w 481910"/>
                    <a:gd name="connsiteY4" fmla="*/ 1353582 h 1909880"/>
                    <a:gd name="connsiteX5" fmla="*/ 229661 w 481910"/>
                    <a:gd name="connsiteY5" fmla="*/ 1707181 h 1909880"/>
                    <a:gd name="connsiteX6" fmla="*/ 231914 w 481910"/>
                    <a:gd name="connsiteY6" fmla="*/ 1909880 h 1909880"/>
                    <a:gd name="connsiteX7" fmla="*/ 340020 w 481910"/>
                    <a:gd name="connsiteY7" fmla="*/ 1876097 h 1909880"/>
                    <a:gd name="connsiteX8" fmla="*/ 310742 w 481910"/>
                    <a:gd name="connsiteY8" fmla="*/ 1563039 h 1909880"/>
                    <a:gd name="connsiteX9" fmla="*/ 123807 w 481910"/>
                    <a:gd name="connsiteY9" fmla="*/ 1182414 h 1909880"/>
                    <a:gd name="connsiteX10" fmla="*/ 423352 w 481910"/>
                    <a:gd name="connsiteY10" fmla="*/ 707196 h 1909880"/>
                    <a:gd name="connsiteX11" fmla="*/ 312993 w 481910"/>
                    <a:gd name="connsiteY11" fmla="*/ 243240 h 1909880"/>
                    <a:gd name="connsiteX12" fmla="*/ 481910 w 481910"/>
                    <a:gd name="connsiteY12" fmla="*/ 0 h 1909880"/>
                    <a:gd name="connsiteX13" fmla="*/ 303984 w 481910"/>
                    <a:gd name="connsiteY13" fmla="*/ 15766 h 1909880"/>
                    <a:gd name="connsiteX14" fmla="*/ 254436 w 481910"/>
                    <a:gd name="connsiteY14" fmla="*/ 40540 h 1909880"/>
                    <a:gd name="connsiteX0" fmla="*/ 250288 w 477762"/>
                    <a:gd name="connsiteY0" fmla="*/ 40540 h 1909880"/>
                    <a:gd name="connsiteX1" fmla="*/ 178217 w 477762"/>
                    <a:gd name="connsiteY1" fmla="*/ 227474 h 1909880"/>
                    <a:gd name="connsiteX2" fmla="*/ 308845 w 477762"/>
                    <a:gd name="connsiteY2" fmla="*/ 632873 h 1909880"/>
                    <a:gd name="connsiteX3" fmla="*/ 58850 w 477762"/>
                    <a:gd name="connsiteY3" fmla="*/ 975210 h 1909880"/>
                    <a:gd name="connsiteX4" fmla="*/ 56597 w 477762"/>
                    <a:gd name="connsiteY4" fmla="*/ 1371599 h 1909880"/>
                    <a:gd name="connsiteX5" fmla="*/ 225513 w 477762"/>
                    <a:gd name="connsiteY5" fmla="*/ 1707181 h 1909880"/>
                    <a:gd name="connsiteX6" fmla="*/ 227766 w 477762"/>
                    <a:gd name="connsiteY6" fmla="*/ 1909880 h 1909880"/>
                    <a:gd name="connsiteX7" fmla="*/ 335872 w 477762"/>
                    <a:gd name="connsiteY7" fmla="*/ 1876097 h 1909880"/>
                    <a:gd name="connsiteX8" fmla="*/ 306594 w 477762"/>
                    <a:gd name="connsiteY8" fmla="*/ 1563039 h 1909880"/>
                    <a:gd name="connsiteX9" fmla="*/ 119659 w 477762"/>
                    <a:gd name="connsiteY9" fmla="*/ 1182414 h 1909880"/>
                    <a:gd name="connsiteX10" fmla="*/ 419204 w 477762"/>
                    <a:gd name="connsiteY10" fmla="*/ 707196 h 1909880"/>
                    <a:gd name="connsiteX11" fmla="*/ 308845 w 477762"/>
                    <a:gd name="connsiteY11" fmla="*/ 243240 h 1909880"/>
                    <a:gd name="connsiteX12" fmla="*/ 477762 w 477762"/>
                    <a:gd name="connsiteY12" fmla="*/ 0 h 1909880"/>
                    <a:gd name="connsiteX13" fmla="*/ 299836 w 477762"/>
                    <a:gd name="connsiteY13" fmla="*/ 15766 h 1909880"/>
                    <a:gd name="connsiteX14" fmla="*/ 250288 w 477762"/>
                    <a:gd name="connsiteY14" fmla="*/ 40540 h 1909880"/>
                    <a:gd name="connsiteX0" fmla="*/ 250288 w 477762"/>
                    <a:gd name="connsiteY0" fmla="*/ 40540 h 1909880"/>
                    <a:gd name="connsiteX1" fmla="*/ 178217 w 477762"/>
                    <a:gd name="connsiteY1" fmla="*/ 227474 h 1909880"/>
                    <a:gd name="connsiteX2" fmla="*/ 308845 w 477762"/>
                    <a:gd name="connsiteY2" fmla="*/ 632873 h 1909880"/>
                    <a:gd name="connsiteX3" fmla="*/ 58850 w 477762"/>
                    <a:gd name="connsiteY3" fmla="*/ 975210 h 1909880"/>
                    <a:gd name="connsiteX4" fmla="*/ 56597 w 477762"/>
                    <a:gd name="connsiteY4" fmla="*/ 1371599 h 1909880"/>
                    <a:gd name="connsiteX5" fmla="*/ 225513 w 477762"/>
                    <a:gd name="connsiteY5" fmla="*/ 1707181 h 1909880"/>
                    <a:gd name="connsiteX6" fmla="*/ 227766 w 477762"/>
                    <a:gd name="connsiteY6" fmla="*/ 1909880 h 1909880"/>
                    <a:gd name="connsiteX7" fmla="*/ 335872 w 477762"/>
                    <a:gd name="connsiteY7" fmla="*/ 1876097 h 1909880"/>
                    <a:gd name="connsiteX8" fmla="*/ 306594 w 477762"/>
                    <a:gd name="connsiteY8" fmla="*/ 1563039 h 1909880"/>
                    <a:gd name="connsiteX9" fmla="*/ 119659 w 477762"/>
                    <a:gd name="connsiteY9" fmla="*/ 1182414 h 1909880"/>
                    <a:gd name="connsiteX10" fmla="*/ 419204 w 477762"/>
                    <a:gd name="connsiteY10" fmla="*/ 707196 h 1909880"/>
                    <a:gd name="connsiteX11" fmla="*/ 308845 w 477762"/>
                    <a:gd name="connsiteY11" fmla="*/ 243240 h 1909880"/>
                    <a:gd name="connsiteX12" fmla="*/ 477762 w 477762"/>
                    <a:gd name="connsiteY12" fmla="*/ 0 h 1909880"/>
                    <a:gd name="connsiteX13" fmla="*/ 299836 w 477762"/>
                    <a:gd name="connsiteY13" fmla="*/ 15766 h 1909880"/>
                    <a:gd name="connsiteX14" fmla="*/ 250288 w 477762"/>
                    <a:gd name="connsiteY14" fmla="*/ 40540 h 1909880"/>
                    <a:gd name="connsiteX0" fmla="*/ 242682 w 470156"/>
                    <a:gd name="connsiteY0" fmla="*/ 40540 h 1909880"/>
                    <a:gd name="connsiteX1" fmla="*/ 170611 w 470156"/>
                    <a:gd name="connsiteY1" fmla="*/ 227474 h 1909880"/>
                    <a:gd name="connsiteX2" fmla="*/ 301239 w 470156"/>
                    <a:gd name="connsiteY2" fmla="*/ 632873 h 1909880"/>
                    <a:gd name="connsiteX3" fmla="*/ 51244 w 470156"/>
                    <a:gd name="connsiteY3" fmla="*/ 975210 h 1909880"/>
                    <a:gd name="connsiteX4" fmla="*/ 73766 w 470156"/>
                    <a:gd name="connsiteY4" fmla="*/ 1394121 h 1909880"/>
                    <a:gd name="connsiteX5" fmla="*/ 217907 w 470156"/>
                    <a:gd name="connsiteY5" fmla="*/ 1707181 h 1909880"/>
                    <a:gd name="connsiteX6" fmla="*/ 220160 w 470156"/>
                    <a:gd name="connsiteY6" fmla="*/ 1909880 h 1909880"/>
                    <a:gd name="connsiteX7" fmla="*/ 328266 w 470156"/>
                    <a:gd name="connsiteY7" fmla="*/ 1876097 h 1909880"/>
                    <a:gd name="connsiteX8" fmla="*/ 298988 w 470156"/>
                    <a:gd name="connsiteY8" fmla="*/ 1563039 h 1909880"/>
                    <a:gd name="connsiteX9" fmla="*/ 112053 w 470156"/>
                    <a:gd name="connsiteY9" fmla="*/ 1182414 h 1909880"/>
                    <a:gd name="connsiteX10" fmla="*/ 411598 w 470156"/>
                    <a:gd name="connsiteY10" fmla="*/ 707196 h 1909880"/>
                    <a:gd name="connsiteX11" fmla="*/ 301239 w 470156"/>
                    <a:gd name="connsiteY11" fmla="*/ 243240 h 1909880"/>
                    <a:gd name="connsiteX12" fmla="*/ 470156 w 470156"/>
                    <a:gd name="connsiteY12" fmla="*/ 0 h 1909880"/>
                    <a:gd name="connsiteX13" fmla="*/ 292230 w 470156"/>
                    <a:gd name="connsiteY13" fmla="*/ 15766 h 1909880"/>
                    <a:gd name="connsiteX14" fmla="*/ 242682 w 470156"/>
                    <a:gd name="connsiteY14" fmla="*/ 40540 h 1909880"/>
                    <a:gd name="connsiteX0" fmla="*/ 250686 w 478160"/>
                    <a:gd name="connsiteY0" fmla="*/ 40540 h 1909880"/>
                    <a:gd name="connsiteX1" fmla="*/ 178615 w 478160"/>
                    <a:gd name="connsiteY1" fmla="*/ 227474 h 1909880"/>
                    <a:gd name="connsiteX2" fmla="*/ 309243 w 478160"/>
                    <a:gd name="connsiteY2" fmla="*/ 632873 h 1909880"/>
                    <a:gd name="connsiteX3" fmla="*/ 59248 w 478160"/>
                    <a:gd name="connsiteY3" fmla="*/ 975210 h 1909880"/>
                    <a:gd name="connsiteX4" fmla="*/ 81770 w 478160"/>
                    <a:gd name="connsiteY4" fmla="*/ 1394121 h 1909880"/>
                    <a:gd name="connsiteX5" fmla="*/ 225911 w 478160"/>
                    <a:gd name="connsiteY5" fmla="*/ 1707181 h 1909880"/>
                    <a:gd name="connsiteX6" fmla="*/ 228164 w 478160"/>
                    <a:gd name="connsiteY6" fmla="*/ 1909880 h 1909880"/>
                    <a:gd name="connsiteX7" fmla="*/ 336270 w 478160"/>
                    <a:gd name="connsiteY7" fmla="*/ 1876097 h 1909880"/>
                    <a:gd name="connsiteX8" fmla="*/ 306992 w 478160"/>
                    <a:gd name="connsiteY8" fmla="*/ 1563039 h 1909880"/>
                    <a:gd name="connsiteX9" fmla="*/ 120057 w 478160"/>
                    <a:gd name="connsiteY9" fmla="*/ 1182414 h 1909880"/>
                    <a:gd name="connsiteX10" fmla="*/ 419602 w 478160"/>
                    <a:gd name="connsiteY10" fmla="*/ 707196 h 1909880"/>
                    <a:gd name="connsiteX11" fmla="*/ 309243 w 478160"/>
                    <a:gd name="connsiteY11" fmla="*/ 243240 h 1909880"/>
                    <a:gd name="connsiteX12" fmla="*/ 478160 w 478160"/>
                    <a:gd name="connsiteY12" fmla="*/ 0 h 1909880"/>
                    <a:gd name="connsiteX13" fmla="*/ 300234 w 478160"/>
                    <a:gd name="connsiteY13" fmla="*/ 15766 h 1909880"/>
                    <a:gd name="connsiteX14" fmla="*/ 250686 w 478160"/>
                    <a:gd name="connsiteY14" fmla="*/ 40540 h 1909880"/>
                    <a:gd name="connsiteX0" fmla="*/ 250686 w 478160"/>
                    <a:gd name="connsiteY0" fmla="*/ 40540 h 1909880"/>
                    <a:gd name="connsiteX1" fmla="*/ 178615 w 478160"/>
                    <a:gd name="connsiteY1" fmla="*/ 227474 h 1909880"/>
                    <a:gd name="connsiteX2" fmla="*/ 309243 w 478160"/>
                    <a:gd name="connsiteY2" fmla="*/ 632873 h 1909880"/>
                    <a:gd name="connsiteX3" fmla="*/ 59248 w 478160"/>
                    <a:gd name="connsiteY3" fmla="*/ 975210 h 1909880"/>
                    <a:gd name="connsiteX4" fmla="*/ 81770 w 478160"/>
                    <a:gd name="connsiteY4" fmla="*/ 1394121 h 1909880"/>
                    <a:gd name="connsiteX5" fmla="*/ 225911 w 478160"/>
                    <a:gd name="connsiteY5" fmla="*/ 1707181 h 1909880"/>
                    <a:gd name="connsiteX6" fmla="*/ 228164 w 478160"/>
                    <a:gd name="connsiteY6" fmla="*/ 1909880 h 1909880"/>
                    <a:gd name="connsiteX7" fmla="*/ 336270 w 478160"/>
                    <a:gd name="connsiteY7" fmla="*/ 1876097 h 1909880"/>
                    <a:gd name="connsiteX8" fmla="*/ 306992 w 478160"/>
                    <a:gd name="connsiteY8" fmla="*/ 1563039 h 1909880"/>
                    <a:gd name="connsiteX9" fmla="*/ 122310 w 478160"/>
                    <a:gd name="connsiteY9" fmla="*/ 1195927 h 1909880"/>
                    <a:gd name="connsiteX10" fmla="*/ 419602 w 478160"/>
                    <a:gd name="connsiteY10" fmla="*/ 707196 h 1909880"/>
                    <a:gd name="connsiteX11" fmla="*/ 309243 w 478160"/>
                    <a:gd name="connsiteY11" fmla="*/ 243240 h 1909880"/>
                    <a:gd name="connsiteX12" fmla="*/ 478160 w 478160"/>
                    <a:gd name="connsiteY12" fmla="*/ 0 h 1909880"/>
                    <a:gd name="connsiteX13" fmla="*/ 300234 w 478160"/>
                    <a:gd name="connsiteY13" fmla="*/ 15766 h 1909880"/>
                    <a:gd name="connsiteX14" fmla="*/ 250686 w 478160"/>
                    <a:gd name="connsiteY14" fmla="*/ 40540 h 1909880"/>
                    <a:gd name="connsiteX0" fmla="*/ 250686 w 478160"/>
                    <a:gd name="connsiteY0" fmla="*/ 40540 h 1909880"/>
                    <a:gd name="connsiteX1" fmla="*/ 178615 w 478160"/>
                    <a:gd name="connsiteY1" fmla="*/ 227474 h 1909880"/>
                    <a:gd name="connsiteX2" fmla="*/ 309243 w 478160"/>
                    <a:gd name="connsiteY2" fmla="*/ 632873 h 1909880"/>
                    <a:gd name="connsiteX3" fmla="*/ 59248 w 478160"/>
                    <a:gd name="connsiteY3" fmla="*/ 975210 h 1909880"/>
                    <a:gd name="connsiteX4" fmla="*/ 81770 w 478160"/>
                    <a:gd name="connsiteY4" fmla="*/ 1394121 h 1909880"/>
                    <a:gd name="connsiteX5" fmla="*/ 225911 w 478160"/>
                    <a:gd name="connsiteY5" fmla="*/ 1707181 h 1909880"/>
                    <a:gd name="connsiteX6" fmla="*/ 228164 w 478160"/>
                    <a:gd name="connsiteY6" fmla="*/ 1909880 h 1909880"/>
                    <a:gd name="connsiteX7" fmla="*/ 336270 w 478160"/>
                    <a:gd name="connsiteY7" fmla="*/ 1876097 h 1909880"/>
                    <a:gd name="connsiteX8" fmla="*/ 306992 w 478160"/>
                    <a:gd name="connsiteY8" fmla="*/ 1563039 h 1909880"/>
                    <a:gd name="connsiteX9" fmla="*/ 122310 w 478160"/>
                    <a:gd name="connsiteY9" fmla="*/ 1195927 h 1909880"/>
                    <a:gd name="connsiteX10" fmla="*/ 419602 w 478160"/>
                    <a:gd name="connsiteY10" fmla="*/ 707196 h 1909880"/>
                    <a:gd name="connsiteX11" fmla="*/ 309243 w 478160"/>
                    <a:gd name="connsiteY11" fmla="*/ 243240 h 1909880"/>
                    <a:gd name="connsiteX12" fmla="*/ 478160 w 478160"/>
                    <a:gd name="connsiteY12" fmla="*/ 0 h 1909880"/>
                    <a:gd name="connsiteX13" fmla="*/ 300234 w 478160"/>
                    <a:gd name="connsiteY13" fmla="*/ 15766 h 1909880"/>
                    <a:gd name="connsiteX14" fmla="*/ 250686 w 478160"/>
                    <a:gd name="connsiteY14" fmla="*/ 40540 h 190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8160" h="1909880">
                      <a:moveTo>
                        <a:pt x="250686" y="40540"/>
                      </a:moveTo>
                      <a:cubicBezTo>
                        <a:pt x="226662" y="102851"/>
                        <a:pt x="164351" y="162911"/>
                        <a:pt x="178615" y="227474"/>
                      </a:cubicBezTo>
                      <a:cubicBezTo>
                        <a:pt x="168105" y="333329"/>
                        <a:pt x="328762" y="527019"/>
                        <a:pt x="309243" y="632873"/>
                      </a:cubicBezTo>
                      <a:cubicBezTo>
                        <a:pt x="254439" y="783021"/>
                        <a:pt x="152339" y="840828"/>
                        <a:pt x="59248" y="975210"/>
                      </a:cubicBezTo>
                      <a:cubicBezTo>
                        <a:pt x="-51112" y="1108091"/>
                        <a:pt x="14204" y="1319797"/>
                        <a:pt x="81770" y="1394121"/>
                      </a:cubicBezTo>
                      <a:cubicBezTo>
                        <a:pt x="194381" y="1505231"/>
                        <a:pt x="219155" y="1512739"/>
                        <a:pt x="225911" y="1707181"/>
                      </a:cubicBezTo>
                      <a:lnTo>
                        <a:pt x="228164" y="1909880"/>
                      </a:lnTo>
                      <a:lnTo>
                        <a:pt x="336270" y="1876097"/>
                      </a:lnTo>
                      <a:cubicBezTo>
                        <a:pt x="325760" y="1746970"/>
                        <a:pt x="326511" y="1703427"/>
                        <a:pt x="306992" y="1563039"/>
                      </a:cubicBezTo>
                      <a:cubicBezTo>
                        <a:pt x="315250" y="1447425"/>
                        <a:pt x="163601" y="1331812"/>
                        <a:pt x="122310" y="1195927"/>
                      </a:cubicBezTo>
                      <a:cubicBezTo>
                        <a:pt x="123061" y="1037521"/>
                        <a:pt x="360294" y="867854"/>
                        <a:pt x="419602" y="707196"/>
                      </a:cubicBezTo>
                      <a:cubicBezTo>
                        <a:pt x="461643" y="584075"/>
                        <a:pt x="427109" y="458702"/>
                        <a:pt x="309243" y="243240"/>
                      </a:cubicBezTo>
                      <a:lnTo>
                        <a:pt x="478160" y="0"/>
                      </a:lnTo>
                      <a:lnTo>
                        <a:pt x="300234" y="15766"/>
                      </a:lnTo>
                      <a:lnTo>
                        <a:pt x="250686" y="40540"/>
                      </a:lnTo>
                      <a:close/>
                    </a:path>
                  </a:pathLst>
                </a:cu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30" name="Freeform: Shape 129">
                  <a:extLst>
                    <a:ext uri="{FF2B5EF4-FFF2-40B4-BE49-F238E27FC236}">
                      <a16:creationId xmlns:a16="http://schemas.microsoft.com/office/drawing/2014/main" id="{F4A2E785-F216-4B18-B3FE-D5B31DD7BCA8}"/>
                    </a:ext>
                  </a:extLst>
                </p:cNvPr>
                <p:cNvSpPr/>
                <p:nvPr/>
              </p:nvSpPr>
              <p:spPr>
                <a:xfrm>
                  <a:off x="8628834" y="3033735"/>
                  <a:ext cx="612011" cy="1869341"/>
                </a:xfrm>
                <a:custGeom>
                  <a:avLst/>
                  <a:gdLst>
                    <a:gd name="connsiteX0" fmla="*/ 506749 w 592333"/>
                    <a:gd name="connsiteY0" fmla="*/ 0 h 1772495"/>
                    <a:gd name="connsiteX1" fmla="*/ 6757 w 592333"/>
                    <a:gd name="connsiteY1" fmla="*/ 344589 h 1772495"/>
                    <a:gd name="connsiteX2" fmla="*/ 0 w 592333"/>
                    <a:gd name="connsiteY2" fmla="*/ 608099 h 1772495"/>
                    <a:gd name="connsiteX3" fmla="*/ 171169 w 592333"/>
                    <a:gd name="connsiteY3" fmla="*/ 970706 h 1772495"/>
                    <a:gd name="connsiteX4" fmla="*/ 67567 w 592333"/>
                    <a:gd name="connsiteY4" fmla="*/ 1270251 h 1772495"/>
                    <a:gd name="connsiteX5" fmla="*/ 103602 w 592333"/>
                    <a:gd name="connsiteY5" fmla="*/ 1423401 h 1772495"/>
                    <a:gd name="connsiteX6" fmla="*/ 110359 w 592333"/>
                    <a:gd name="connsiteY6" fmla="*/ 1772495 h 1772495"/>
                    <a:gd name="connsiteX7" fmla="*/ 265762 w 592333"/>
                    <a:gd name="connsiteY7" fmla="*/ 1702676 h 1772495"/>
                    <a:gd name="connsiteX8" fmla="*/ 198195 w 592333"/>
                    <a:gd name="connsiteY8" fmla="*/ 1506733 h 1772495"/>
                    <a:gd name="connsiteX9" fmla="*/ 137386 w 592333"/>
                    <a:gd name="connsiteY9" fmla="*/ 1409888 h 1772495"/>
                    <a:gd name="connsiteX10" fmla="*/ 218465 w 592333"/>
                    <a:gd name="connsiteY10" fmla="*/ 984219 h 1772495"/>
                    <a:gd name="connsiteX11" fmla="*/ 268014 w 592333"/>
                    <a:gd name="connsiteY11" fmla="*/ 745484 h 1772495"/>
                    <a:gd name="connsiteX12" fmla="*/ 99098 w 592333"/>
                    <a:gd name="connsiteY12" fmla="*/ 470714 h 1772495"/>
                    <a:gd name="connsiteX13" fmla="*/ 225222 w 592333"/>
                    <a:gd name="connsiteY13" fmla="*/ 279275 h 1772495"/>
                    <a:gd name="connsiteX14" fmla="*/ 592333 w 592333"/>
                    <a:gd name="connsiteY14" fmla="*/ 128377 h 1772495"/>
                    <a:gd name="connsiteX15" fmla="*/ 506749 w 592333"/>
                    <a:gd name="connsiteY15" fmla="*/ 0 h 1772495"/>
                    <a:gd name="connsiteX0" fmla="*/ 394138 w 592333"/>
                    <a:gd name="connsiteY0" fmla="*/ 0 h 1869341"/>
                    <a:gd name="connsiteX1" fmla="*/ 6757 w 592333"/>
                    <a:gd name="connsiteY1" fmla="*/ 441435 h 1869341"/>
                    <a:gd name="connsiteX2" fmla="*/ 0 w 592333"/>
                    <a:gd name="connsiteY2" fmla="*/ 704945 h 1869341"/>
                    <a:gd name="connsiteX3" fmla="*/ 171169 w 592333"/>
                    <a:gd name="connsiteY3" fmla="*/ 1067552 h 1869341"/>
                    <a:gd name="connsiteX4" fmla="*/ 67567 w 592333"/>
                    <a:gd name="connsiteY4" fmla="*/ 1367097 h 1869341"/>
                    <a:gd name="connsiteX5" fmla="*/ 103602 w 592333"/>
                    <a:gd name="connsiteY5" fmla="*/ 1520247 h 1869341"/>
                    <a:gd name="connsiteX6" fmla="*/ 110359 w 592333"/>
                    <a:gd name="connsiteY6" fmla="*/ 1869341 h 1869341"/>
                    <a:gd name="connsiteX7" fmla="*/ 265762 w 592333"/>
                    <a:gd name="connsiteY7" fmla="*/ 1799522 h 1869341"/>
                    <a:gd name="connsiteX8" fmla="*/ 198195 w 592333"/>
                    <a:gd name="connsiteY8" fmla="*/ 1603579 h 1869341"/>
                    <a:gd name="connsiteX9" fmla="*/ 137386 w 592333"/>
                    <a:gd name="connsiteY9" fmla="*/ 1506734 h 1869341"/>
                    <a:gd name="connsiteX10" fmla="*/ 218465 w 592333"/>
                    <a:gd name="connsiteY10" fmla="*/ 1081065 h 1869341"/>
                    <a:gd name="connsiteX11" fmla="*/ 268014 w 592333"/>
                    <a:gd name="connsiteY11" fmla="*/ 842330 h 1869341"/>
                    <a:gd name="connsiteX12" fmla="*/ 99098 w 592333"/>
                    <a:gd name="connsiteY12" fmla="*/ 567560 h 1869341"/>
                    <a:gd name="connsiteX13" fmla="*/ 225222 w 592333"/>
                    <a:gd name="connsiteY13" fmla="*/ 376121 h 1869341"/>
                    <a:gd name="connsiteX14" fmla="*/ 592333 w 592333"/>
                    <a:gd name="connsiteY14" fmla="*/ 225223 h 1869341"/>
                    <a:gd name="connsiteX15" fmla="*/ 394138 w 592333"/>
                    <a:gd name="connsiteY15" fmla="*/ 0 h 1869341"/>
                    <a:gd name="connsiteX0" fmla="*/ 423717 w 621912"/>
                    <a:gd name="connsiteY0" fmla="*/ 0 h 1869341"/>
                    <a:gd name="connsiteX1" fmla="*/ 36336 w 621912"/>
                    <a:gd name="connsiteY1" fmla="*/ 441435 h 1869341"/>
                    <a:gd name="connsiteX2" fmla="*/ 29579 w 621912"/>
                    <a:gd name="connsiteY2" fmla="*/ 704945 h 1869341"/>
                    <a:gd name="connsiteX3" fmla="*/ 200748 w 621912"/>
                    <a:gd name="connsiteY3" fmla="*/ 1067552 h 1869341"/>
                    <a:gd name="connsiteX4" fmla="*/ 97146 w 621912"/>
                    <a:gd name="connsiteY4" fmla="*/ 1367097 h 1869341"/>
                    <a:gd name="connsiteX5" fmla="*/ 133181 w 621912"/>
                    <a:gd name="connsiteY5" fmla="*/ 1520247 h 1869341"/>
                    <a:gd name="connsiteX6" fmla="*/ 139938 w 621912"/>
                    <a:gd name="connsiteY6" fmla="*/ 1869341 h 1869341"/>
                    <a:gd name="connsiteX7" fmla="*/ 295341 w 621912"/>
                    <a:gd name="connsiteY7" fmla="*/ 1799522 h 1869341"/>
                    <a:gd name="connsiteX8" fmla="*/ 227774 w 621912"/>
                    <a:gd name="connsiteY8" fmla="*/ 1603579 h 1869341"/>
                    <a:gd name="connsiteX9" fmla="*/ 166965 w 621912"/>
                    <a:gd name="connsiteY9" fmla="*/ 1506734 h 1869341"/>
                    <a:gd name="connsiteX10" fmla="*/ 248044 w 621912"/>
                    <a:gd name="connsiteY10" fmla="*/ 1081065 h 1869341"/>
                    <a:gd name="connsiteX11" fmla="*/ 297593 w 621912"/>
                    <a:gd name="connsiteY11" fmla="*/ 842330 h 1869341"/>
                    <a:gd name="connsiteX12" fmla="*/ 128677 w 621912"/>
                    <a:gd name="connsiteY12" fmla="*/ 567560 h 1869341"/>
                    <a:gd name="connsiteX13" fmla="*/ 254801 w 621912"/>
                    <a:gd name="connsiteY13" fmla="*/ 376121 h 1869341"/>
                    <a:gd name="connsiteX14" fmla="*/ 621912 w 621912"/>
                    <a:gd name="connsiteY14" fmla="*/ 225223 h 1869341"/>
                    <a:gd name="connsiteX15" fmla="*/ 423717 w 621912"/>
                    <a:gd name="connsiteY15" fmla="*/ 0 h 1869341"/>
                    <a:gd name="connsiteX0" fmla="*/ 423717 w 621912"/>
                    <a:gd name="connsiteY0" fmla="*/ 0 h 1869341"/>
                    <a:gd name="connsiteX1" fmla="*/ 36336 w 621912"/>
                    <a:gd name="connsiteY1" fmla="*/ 441435 h 1869341"/>
                    <a:gd name="connsiteX2" fmla="*/ 29579 w 621912"/>
                    <a:gd name="connsiteY2" fmla="*/ 704945 h 1869341"/>
                    <a:gd name="connsiteX3" fmla="*/ 200748 w 621912"/>
                    <a:gd name="connsiteY3" fmla="*/ 1067552 h 1869341"/>
                    <a:gd name="connsiteX4" fmla="*/ 97146 w 621912"/>
                    <a:gd name="connsiteY4" fmla="*/ 1367097 h 1869341"/>
                    <a:gd name="connsiteX5" fmla="*/ 133181 w 621912"/>
                    <a:gd name="connsiteY5" fmla="*/ 1520247 h 1869341"/>
                    <a:gd name="connsiteX6" fmla="*/ 139938 w 621912"/>
                    <a:gd name="connsiteY6" fmla="*/ 1869341 h 1869341"/>
                    <a:gd name="connsiteX7" fmla="*/ 295341 w 621912"/>
                    <a:gd name="connsiteY7" fmla="*/ 1799522 h 1869341"/>
                    <a:gd name="connsiteX8" fmla="*/ 227774 w 621912"/>
                    <a:gd name="connsiteY8" fmla="*/ 1603579 h 1869341"/>
                    <a:gd name="connsiteX9" fmla="*/ 166965 w 621912"/>
                    <a:gd name="connsiteY9" fmla="*/ 1506734 h 1869341"/>
                    <a:gd name="connsiteX10" fmla="*/ 248044 w 621912"/>
                    <a:gd name="connsiteY10" fmla="*/ 1081065 h 1869341"/>
                    <a:gd name="connsiteX11" fmla="*/ 297593 w 621912"/>
                    <a:gd name="connsiteY11" fmla="*/ 842330 h 1869341"/>
                    <a:gd name="connsiteX12" fmla="*/ 128677 w 621912"/>
                    <a:gd name="connsiteY12" fmla="*/ 567560 h 1869341"/>
                    <a:gd name="connsiteX13" fmla="*/ 254801 w 621912"/>
                    <a:gd name="connsiteY13" fmla="*/ 376121 h 1869341"/>
                    <a:gd name="connsiteX14" fmla="*/ 621912 w 621912"/>
                    <a:gd name="connsiteY14" fmla="*/ 225223 h 1869341"/>
                    <a:gd name="connsiteX15" fmla="*/ 423717 w 621912"/>
                    <a:gd name="connsiteY15" fmla="*/ 0 h 1869341"/>
                    <a:gd name="connsiteX0" fmla="*/ 426535 w 624730"/>
                    <a:gd name="connsiteY0" fmla="*/ 0 h 1869341"/>
                    <a:gd name="connsiteX1" fmla="*/ 39154 w 624730"/>
                    <a:gd name="connsiteY1" fmla="*/ 441435 h 1869341"/>
                    <a:gd name="connsiteX2" fmla="*/ 32397 w 624730"/>
                    <a:gd name="connsiteY2" fmla="*/ 704945 h 1869341"/>
                    <a:gd name="connsiteX3" fmla="*/ 203566 w 624730"/>
                    <a:gd name="connsiteY3" fmla="*/ 1067552 h 1869341"/>
                    <a:gd name="connsiteX4" fmla="*/ 99964 w 624730"/>
                    <a:gd name="connsiteY4" fmla="*/ 1367097 h 1869341"/>
                    <a:gd name="connsiteX5" fmla="*/ 135999 w 624730"/>
                    <a:gd name="connsiteY5" fmla="*/ 1520247 h 1869341"/>
                    <a:gd name="connsiteX6" fmla="*/ 142756 w 624730"/>
                    <a:gd name="connsiteY6" fmla="*/ 1869341 h 1869341"/>
                    <a:gd name="connsiteX7" fmla="*/ 298159 w 624730"/>
                    <a:gd name="connsiteY7" fmla="*/ 1799522 h 1869341"/>
                    <a:gd name="connsiteX8" fmla="*/ 230592 w 624730"/>
                    <a:gd name="connsiteY8" fmla="*/ 1603579 h 1869341"/>
                    <a:gd name="connsiteX9" fmla="*/ 169783 w 624730"/>
                    <a:gd name="connsiteY9" fmla="*/ 1506734 h 1869341"/>
                    <a:gd name="connsiteX10" fmla="*/ 250862 w 624730"/>
                    <a:gd name="connsiteY10" fmla="*/ 1081065 h 1869341"/>
                    <a:gd name="connsiteX11" fmla="*/ 300411 w 624730"/>
                    <a:gd name="connsiteY11" fmla="*/ 842330 h 1869341"/>
                    <a:gd name="connsiteX12" fmla="*/ 131495 w 624730"/>
                    <a:gd name="connsiteY12" fmla="*/ 567560 h 1869341"/>
                    <a:gd name="connsiteX13" fmla="*/ 257619 w 624730"/>
                    <a:gd name="connsiteY13" fmla="*/ 376121 h 1869341"/>
                    <a:gd name="connsiteX14" fmla="*/ 624730 w 624730"/>
                    <a:gd name="connsiteY14" fmla="*/ 225223 h 1869341"/>
                    <a:gd name="connsiteX15" fmla="*/ 426535 w 624730"/>
                    <a:gd name="connsiteY15" fmla="*/ 0 h 1869341"/>
                    <a:gd name="connsiteX0" fmla="*/ 426535 w 624730"/>
                    <a:gd name="connsiteY0" fmla="*/ 0 h 1869341"/>
                    <a:gd name="connsiteX1" fmla="*/ 39154 w 624730"/>
                    <a:gd name="connsiteY1" fmla="*/ 441435 h 1869341"/>
                    <a:gd name="connsiteX2" fmla="*/ 32397 w 624730"/>
                    <a:gd name="connsiteY2" fmla="*/ 704945 h 1869341"/>
                    <a:gd name="connsiteX3" fmla="*/ 203566 w 624730"/>
                    <a:gd name="connsiteY3" fmla="*/ 1067552 h 1869341"/>
                    <a:gd name="connsiteX4" fmla="*/ 99964 w 624730"/>
                    <a:gd name="connsiteY4" fmla="*/ 1367097 h 1869341"/>
                    <a:gd name="connsiteX5" fmla="*/ 135999 w 624730"/>
                    <a:gd name="connsiteY5" fmla="*/ 1520247 h 1869341"/>
                    <a:gd name="connsiteX6" fmla="*/ 142756 w 624730"/>
                    <a:gd name="connsiteY6" fmla="*/ 1869341 h 1869341"/>
                    <a:gd name="connsiteX7" fmla="*/ 298159 w 624730"/>
                    <a:gd name="connsiteY7" fmla="*/ 1799522 h 1869341"/>
                    <a:gd name="connsiteX8" fmla="*/ 230592 w 624730"/>
                    <a:gd name="connsiteY8" fmla="*/ 1603579 h 1869341"/>
                    <a:gd name="connsiteX9" fmla="*/ 169783 w 624730"/>
                    <a:gd name="connsiteY9" fmla="*/ 1506734 h 1869341"/>
                    <a:gd name="connsiteX10" fmla="*/ 250862 w 624730"/>
                    <a:gd name="connsiteY10" fmla="*/ 1081065 h 1869341"/>
                    <a:gd name="connsiteX11" fmla="*/ 300411 w 624730"/>
                    <a:gd name="connsiteY11" fmla="*/ 842330 h 1869341"/>
                    <a:gd name="connsiteX12" fmla="*/ 131495 w 624730"/>
                    <a:gd name="connsiteY12" fmla="*/ 567560 h 1869341"/>
                    <a:gd name="connsiteX13" fmla="*/ 257619 w 624730"/>
                    <a:gd name="connsiteY13" fmla="*/ 376121 h 1869341"/>
                    <a:gd name="connsiteX14" fmla="*/ 624730 w 624730"/>
                    <a:gd name="connsiteY14" fmla="*/ 225223 h 1869341"/>
                    <a:gd name="connsiteX15" fmla="*/ 426535 w 624730"/>
                    <a:gd name="connsiteY15" fmla="*/ 0 h 1869341"/>
                    <a:gd name="connsiteX0" fmla="*/ 426535 w 624730"/>
                    <a:gd name="connsiteY0" fmla="*/ 0 h 1869341"/>
                    <a:gd name="connsiteX1" fmla="*/ 39154 w 624730"/>
                    <a:gd name="connsiteY1" fmla="*/ 441435 h 1869341"/>
                    <a:gd name="connsiteX2" fmla="*/ 32397 w 624730"/>
                    <a:gd name="connsiteY2" fmla="*/ 704945 h 1869341"/>
                    <a:gd name="connsiteX3" fmla="*/ 203566 w 624730"/>
                    <a:gd name="connsiteY3" fmla="*/ 1067552 h 1869341"/>
                    <a:gd name="connsiteX4" fmla="*/ 99964 w 624730"/>
                    <a:gd name="connsiteY4" fmla="*/ 1367097 h 1869341"/>
                    <a:gd name="connsiteX5" fmla="*/ 135999 w 624730"/>
                    <a:gd name="connsiteY5" fmla="*/ 1520247 h 1869341"/>
                    <a:gd name="connsiteX6" fmla="*/ 142756 w 624730"/>
                    <a:gd name="connsiteY6" fmla="*/ 1869341 h 1869341"/>
                    <a:gd name="connsiteX7" fmla="*/ 298159 w 624730"/>
                    <a:gd name="connsiteY7" fmla="*/ 1799522 h 1869341"/>
                    <a:gd name="connsiteX8" fmla="*/ 230592 w 624730"/>
                    <a:gd name="connsiteY8" fmla="*/ 1603579 h 1869341"/>
                    <a:gd name="connsiteX9" fmla="*/ 169783 w 624730"/>
                    <a:gd name="connsiteY9" fmla="*/ 1506734 h 1869341"/>
                    <a:gd name="connsiteX10" fmla="*/ 250862 w 624730"/>
                    <a:gd name="connsiteY10" fmla="*/ 1081065 h 1869341"/>
                    <a:gd name="connsiteX11" fmla="*/ 275637 w 624730"/>
                    <a:gd name="connsiteY11" fmla="*/ 909896 h 1869341"/>
                    <a:gd name="connsiteX12" fmla="*/ 131495 w 624730"/>
                    <a:gd name="connsiteY12" fmla="*/ 567560 h 1869341"/>
                    <a:gd name="connsiteX13" fmla="*/ 257619 w 624730"/>
                    <a:gd name="connsiteY13" fmla="*/ 376121 h 1869341"/>
                    <a:gd name="connsiteX14" fmla="*/ 624730 w 624730"/>
                    <a:gd name="connsiteY14" fmla="*/ 225223 h 1869341"/>
                    <a:gd name="connsiteX15" fmla="*/ 426535 w 624730"/>
                    <a:gd name="connsiteY15" fmla="*/ 0 h 1869341"/>
                    <a:gd name="connsiteX0" fmla="*/ 426535 w 624730"/>
                    <a:gd name="connsiteY0" fmla="*/ 0 h 1869341"/>
                    <a:gd name="connsiteX1" fmla="*/ 39154 w 624730"/>
                    <a:gd name="connsiteY1" fmla="*/ 441435 h 1869341"/>
                    <a:gd name="connsiteX2" fmla="*/ 32397 w 624730"/>
                    <a:gd name="connsiteY2" fmla="*/ 704945 h 1869341"/>
                    <a:gd name="connsiteX3" fmla="*/ 203566 w 624730"/>
                    <a:gd name="connsiteY3" fmla="*/ 1067552 h 1869341"/>
                    <a:gd name="connsiteX4" fmla="*/ 99964 w 624730"/>
                    <a:gd name="connsiteY4" fmla="*/ 1367097 h 1869341"/>
                    <a:gd name="connsiteX5" fmla="*/ 135999 w 624730"/>
                    <a:gd name="connsiteY5" fmla="*/ 1520247 h 1869341"/>
                    <a:gd name="connsiteX6" fmla="*/ 142756 w 624730"/>
                    <a:gd name="connsiteY6" fmla="*/ 1869341 h 1869341"/>
                    <a:gd name="connsiteX7" fmla="*/ 298159 w 624730"/>
                    <a:gd name="connsiteY7" fmla="*/ 1799522 h 1869341"/>
                    <a:gd name="connsiteX8" fmla="*/ 230592 w 624730"/>
                    <a:gd name="connsiteY8" fmla="*/ 1603579 h 1869341"/>
                    <a:gd name="connsiteX9" fmla="*/ 169783 w 624730"/>
                    <a:gd name="connsiteY9" fmla="*/ 1506734 h 1869341"/>
                    <a:gd name="connsiteX10" fmla="*/ 250862 w 624730"/>
                    <a:gd name="connsiteY10" fmla="*/ 1081065 h 1869341"/>
                    <a:gd name="connsiteX11" fmla="*/ 275637 w 624730"/>
                    <a:gd name="connsiteY11" fmla="*/ 909896 h 1869341"/>
                    <a:gd name="connsiteX12" fmla="*/ 131495 w 624730"/>
                    <a:gd name="connsiteY12" fmla="*/ 567560 h 1869341"/>
                    <a:gd name="connsiteX13" fmla="*/ 257619 w 624730"/>
                    <a:gd name="connsiteY13" fmla="*/ 376121 h 1869341"/>
                    <a:gd name="connsiteX14" fmla="*/ 624730 w 624730"/>
                    <a:gd name="connsiteY14" fmla="*/ 225223 h 1869341"/>
                    <a:gd name="connsiteX15" fmla="*/ 426535 w 624730"/>
                    <a:gd name="connsiteY15" fmla="*/ 0 h 1869341"/>
                    <a:gd name="connsiteX0" fmla="*/ 426535 w 624730"/>
                    <a:gd name="connsiteY0" fmla="*/ 0 h 1869341"/>
                    <a:gd name="connsiteX1" fmla="*/ 39154 w 624730"/>
                    <a:gd name="connsiteY1" fmla="*/ 441435 h 1869341"/>
                    <a:gd name="connsiteX2" fmla="*/ 32397 w 624730"/>
                    <a:gd name="connsiteY2" fmla="*/ 704945 h 1869341"/>
                    <a:gd name="connsiteX3" fmla="*/ 203566 w 624730"/>
                    <a:gd name="connsiteY3" fmla="*/ 1067552 h 1869341"/>
                    <a:gd name="connsiteX4" fmla="*/ 99964 w 624730"/>
                    <a:gd name="connsiteY4" fmla="*/ 1367097 h 1869341"/>
                    <a:gd name="connsiteX5" fmla="*/ 135999 w 624730"/>
                    <a:gd name="connsiteY5" fmla="*/ 1520247 h 1869341"/>
                    <a:gd name="connsiteX6" fmla="*/ 142756 w 624730"/>
                    <a:gd name="connsiteY6" fmla="*/ 1869341 h 1869341"/>
                    <a:gd name="connsiteX7" fmla="*/ 298159 w 624730"/>
                    <a:gd name="connsiteY7" fmla="*/ 1799522 h 1869341"/>
                    <a:gd name="connsiteX8" fmla="*/ 230592 w 624730"/>
                    <a:gd name="connsiteY8" fmla="*/ 1603579 h 1869341"/>
                    <a:gd name="connsiteX9" fmla="*/ 169783 w 624730"/>
                    <a:gd name="connsiteY9" fmla="*/ 1506734 h 1869341"/>
                    <a:gd name="connsiteX10" fmla="*/ 250862 w 624730"/>
                    <a:gd name="connsiteY10" fmla="*/ 1081065 h 1869341"/>
                    <a:gd name="connsiteX11" fmla="*/ 275637 w 624730"/>
                    <a:gd name="connsiteY11" fmla="*/ 909896 h 1869341"/>
                    <a:gd name="connsiteX12" fmla="*/ 131495 w 624730"/>
                    <a:gd name="connsiteY12" fmla="*/ 567560 h 1869341"/>
                    <a:gd name="connsiteX13" fmla="*/ 257619 w 624730"/>
                    <a:gd name="connsiteY13" fmla="*/ 376121 h 1869341"/>
                    <a:gd name="connsiteX14" fmla="*/ 624730 w 624730"/>
                    <a:gd name="connsiteY14" fmla="*/ 225223 h 1869341"/>
                    <a:gd name="connsiteX15" fmla="*/ 426535 w 624730"/>
                    <a:gd name="connsiteY15" fmla="*/ 0 h 1869341"/>
                    <a:gd name="connsiteX0" fmla="*/ 413816 w 612011"/>
                    <a:gd name="connsiteY0" fmla="*/ 0 h 1869341"/>
                    <a:gd name="connsiteX1" fmla="*/ 46705 w 612011"/>
                    <a:gd name="connsiteY1" fmla="*/ 391887 h 1869341"/>
                    <a:gd name="connsiteX2" fmla="*/ 19678 w 612011"/>
                    <a:gd name="connsiteY2" fmla="*/ 704945 h 1869341"/>
                    <a:gd name="connsiteX3" fmla="*/ 190847 w 612011"/>
                    <a:gd name="connsiteY3" fmla="*/ 1067552 h 1869341"/>
                    <a:gd name="connsiteX4" fmla="*/ 87245 w 612011"/>
                    <a:gd name="connsiteY4" fmla="*/ 1367097 h 1869341"/>
                    <a:gd name="connsiteX5" fmla="*/ 123280 w 612011"/>
                    <a:gd name="connsiteY5" fmla="*/ 1520247 h 1869341"/>
                    <a:gd name="connsiteX6" fmla="*/ 130037 w 612011"/>
                    <a:gd name="connsiteY6" fmla="*/ 1869341 h 1869341"/>
                    <a:gd name="connsiteX7" fmla="*/ 285440 w 612011"/>
                    <a:gd name="connsiteY7" fmla="*/ 1799522 h 1869341"/>
                    <a:gd name="connsiteX8" fmla="*/ 217873 w 612011"/>
                    <a:gd name="connsiteY8" fmla="*/ 1603579 h 1869341"/>
                    <a:gd name="connsiteX9" fmla="*/ 157064 w 612011"/>
                    <a:gd name="connsiteY9" fmla="*/ 1506734 h 1869341"/>
                    <a:gd name="connsiteX10" fmla="*/ 238143 w 612011"/>
                    <a:gd name="connsiteY10" fmla="*/ 1081065 h 1869341"/>
                    <a:gd name="connsiteX11" fmla="*/ 262918 w 612011"/>
                    <a:gd name="connsiteY11" fmla="*/ 909896 h 1869341"/>
                    <a:gd name="connsiteX12" fmla="*/ 118776 w 612011"/>
                    <a:gd name="connsiteY12" fmla="*/ 567560 h 1869341"/>
                    <a:gd name="connsiteX13" fmla="*/ 244900 w 612011"/>
                    <a:gd name="connsiteY13" fmla="*/ 376121 h 1869341"/>
                    <a:gd name="connsiteX14" fmla="*/ 612011 w 612011"/>
                    <a:gd name="connsiteY14" fmla="*/ 225223 h 1869341"/>
                    <a:gd name="connsiteX15" fmla="*/ 413816 w 612011"/>
                    <a:gd name="connsiteY15" fmla="*/ 0 h 1869341"/>
                    <a:gd name="connsiteX0" fmla="*/ 413816 w 612011"/>
                    <a:gd name="connsiteY0" fmla="*/ 0 h 1869341"/>
                    <a:gd name="connsiteX1" fmla="*/ 46705 w 612011"/>
                    <a:gd name="connsiteY1" fmla="*/ 391887 h 1869341"/>
                    <a:gd name="connsiteX2" fmla="*/ 19678 w 612011"/>
                    <a:gd name="connsiteY2" fmla="*/ 704945 h 1869341"/>
                    <a:gd name="connsiteX3" fmla="*/ 190847 w 612011"/>
                    <a:gd name="connsiteY3" fmla="*/ 1067552 h 1869341"/>
                    <a:gd name="connsiteX4" fmla="*/ 87245 w 612011"/>
                    <a:gd name="connsiteY4" fmla="*/ 1367097 h 1869341"/>
                    <a:gd name="connsiteX5" fmla="*/ 123280 w 612011"/>
                    <a:gd name="connsiteY5" fmla="*/ 1520247 h 1869341"/>
                    <a:gd name="connsiteX6" fmla="*/ 130037 w 612011"/>
                    <a:gd name="connsiteY6" fmla="*/ 1869341 h 1869341"/>
                    <a:gd name="connsiteX7" fmla="*/ 285440 w 612011"/>
                    <a:gd name="connsiteY7" fmla="*/ 1799522 h 1869341"/>
                    <a:gd name="connsiteX8" fmla="*/ 217873 w 612011"/>
                    <a:gd name="connsiteY8" fmla="*/ 1603579 h 1869341"/>
                    <a:gd name="connsiteX9" fmla="*/ 157064 w 612011"/>
                    <a:gd name="connsiteY9" fmla="*/ 1506734 h 1869341"/>
                    <a:gd name="connsiteX10" fmla="*/ 238143 w 612011"/>
                    <a:gd name="connsiteY10" fmla="*/ 1081065 h 1869341"/>
                    <a:gd name="connsiteX11" fmla="*/ 262918 w 612011"/>
                    <a:gd name="connsiteY11" fmla="*/ 909896 h 1869341"/>
                    <a:gd name="connsiteX12" fmla="*/ 118776 w 612011"/>
                    <a:gd name="connsiteY12" fmla="*/ 567560 h 1869341"/>
                    <a:gd name="connsiteX13" fmla="*/ 244900 w 612011"/>
                    <a:gd name="connsiteY13" fmla="*/ 376121 h 1869341"/>
                    <a:gd name="connsiteX14" fmla="*/ 612011 w 612011"/>
                    <a:gd name="connsiteY14" fmla="*/ 225223 h 1869341"/>
                    <a:gd name="connsiteX15" fmla="*/ 413816 w 612011"/>
                    <a:gd name="connsiteY15" fmla="*/ 0 h 1869341"/>
                    <a:gd name="connsiteX0" fmla="*/ 413816 w 612011"/>
                    <a:gd name="connsiteY0" fmla="*/ 0 h 1869341"/>
                    <a:gd name="connsiteX1" fmla="*/ 46705 w 612011"/>
                    <a:gd name="connsiteY1" fmla="*/ 391887 h 1869341"/>
                    <a:gd name="connsiteX2" fmla="*/ 19678 w 612011"/>
                    <a:gd name="connsiteY2" fmla="*/ 704945 h 1869341"/>
                    <a:gd name="connsiteX3" fmla="*/ 190847 w 612011"/>
                    <a:gd name="connsiteY3" fmla="*/ 1067552 h 1869341"/>
                    <a:gd name="connsiteX4" fmla="*/ 87245 w 612011"/>
                    <a:gd name="connsiteY4" fmla="*/ 1367097 h 1869341"/>
                    <a:gd name="connsiteX5" fmla="*/ 123280 w 612011"/>
                    <a:gd name="connsiteY5" fmla="*/ 1520247 h 1869341"/>
                    <a:gd name="connsiteX6" fmla="*/ 130037 w 612011"/>
                    <a:gd name="connsiteY6" fmla="*/ 1869341 h 1869341"/>
                    <a:gd name="connsiteX7" fmla="*/ 285440 w 612011"/>
                    <a:gd name="connsiteY7" fmla="*/ 1799522 h 1869341"/>
                    <a:gd name="connsiteX8" fmla="*/ 217873 w 612011"/>
                    <a:gd name="connsiteY8" fmla="*/ 1603579 h 1869341"/>
                    <a:gd name="connsiteX9" fmla="*/ 157064 w 612011"/>
                    <a:gd name="connsiteY9" fmla="*/ 1506734 h 1869341"/>
                    <a:gd name="connsiteX10" fmla="*/ 238143 w 612011"/>
                    <a:gd name="connsiteY10" fmla="*/ 1081065 h 1869341"/>
                    <a:gd name="connsiteX11" fmla="*/ 285440 w 612011"/>
                    <a:gd name="connsiteY11" fmla="*/ 914400 h 1869341"/>
                    <a:gd name="connsiteX12" fmla="*/ 118776 w 612011"/>
                    <a:gd name="connsiteY12" fmla="*/ 567560 h 1869341"/>
                    <a:gd name="connsiteX13" fmla="*/ 244900 w 612011"/>
                    <a:gd name="connsiteY13" fmla="*/ 376121 h 1869341"/>
                    <a:gd name="connsiteX14" fmla="*/ 612011 w 612011"/>
                    <a:gd name="connsiteY14" fmla="*/ 225223 h 1869341"/>
                    <a:gd name="connsiteX15" fmla="*/ 413816 w 612011"/>
                    <a:gd name="connsiteY15" fmla="*/ 0 h 1869341"/>
                    <a:gd name="connsiteX0" fmla="*/ 413816 w 612011"/>
                    <a:gd name="connsiteY0" fmla="*/ 0 h 1869341"/>
                    <a:gd name="connsiteX1" fmla="*/ 46705 w 612011"/>
                    <a:gd name="connsiteY1" fmla="*/ 391887 h 1869341"/>
                    <a:gd name="connsiteX2" fmla="*/ 19678 w 612011"/>
                    <a:gd name="connsiteY2" fmla="*/ 704945 h 1869341"/>
                    <a:gd name="connsiteX3" fmla="*/ 190847 w 612011"/>
                    <a:gd name="connsiteY3" fmla="*/ 1067552 h 1869341"/>
                    <a:gd name="connsiteX4" fmla="*/ 78236 w 612011"/>
                    <a:gd name="connsiteY4" fmla="*/ 1337818 h 1869341"/>
                    <a:gd name="connsiteX5" fmla="*/ 123280 w 612011"/>
                    <a:gd name="connsiteY5" fmla="*/ 1520247 h 1869341"/>
                    <a:gd name="connsiteX6" fmla="*/ 130037 w 612011"/>
                    <a:gd name="connsiteY6" fmla="*/ 1869341 h 1869341"/>
                    <a:gd name="connsiteX7" fmla="*/ 285440 w 612011"/>
                    <a:gd name="connsiteY7" fmla="*/ 1799522 h 1869341"/>
                    <a:gd name="connsiteX8" fmla="*/ 217873 w 612011"/>
                    <a:gd name="connsiteY8" fmla="*/ 1603579 h 1869341"/>
                    <a:gd name="connsiteX9" fmla="*/ 157064 w 612011"/>
                    <a:gd name="connsiteY9" fmla="*/ 1506734 h 1869341"/>
                    <a:gd name="connsiteX10" fmla="*/ 238143 w 612011"/>
                    <a:gd name="connsiteY10" fmla="*/ 1081065 h 1869341"/>
                    <a:gd name="connsiteX11" fmla="*/ 285440 w 612011"/>
                    <a:gd name="connsiteY11" fmla="*/ 914400 h 1869341"/>
                    <a:gd name="connsiteX12" fmla="*/ 118776 w 612011"/>
                    <a:gd name="connsiteY12" fmla="*/ 567560 h 1869341"/>
                    <a:gd name="connsiteX13" fmla="*/ 244900 w 612011"/>
                    <a:gd name="connsiteY13" fmla="*/ 376121 h 1869341"/>
                    <a:gd name="connsiteX14" fmla="*/ 612011 w 612011"/>
                    <a:gd name="connsiteY14" fmla="*/ 225223 h 1869341"/>
                    <a:gd name="connsiteX15" fmla="*/ 413816 w 612011"/>
                    <a:gd name="connsiteY15" fmla="*/ 0 h 1869341"/>
                    <a:gd name="connsiteX0" fmla="*/ 413816 w 612011"/>
                    <a:gd name="connsiteY0" fmla="*/ 0 h 1869341"/>
                    <a:gd name="connsiteX1" fmla="*/ 46705 w 612011"/>
                    <a:gd name="connsiteY1" fmla="*/ 391887 h 1869341"/>
                    <a:gd name="connsiteX2" fmla="*/ 19678 w 612011"/>
                    <a:gd name="connsiteY2" fmla="*/ 704945 h 1869341"/>
                    <a:gd name="connsiteX3" fmla="*/ 190847 w 612011"/>
                    <a:gd name="connsiteY3" fmla="*/ 1067552 h 1869341"/>
                    <a:gd name="connsiteX4" fmla="*/ 78236 w 612011"/>
                    <a:gd name="connsiteY4" fmla="*/ 1337818 h 1869341"/>
                    <a:gd name="connsiteX5" fmla="*/ 123280 w 612011"/>
                    <a:gd name="connsiteY5" fmla="*/ 1520247 h 1869341"/>
                    <a:gd name="connsiteX6" fmla="*/ 130037 w 612011"/>
                    <a:gd name="connsiteY6" fmla="*/ 1869341 h 1869341"/>
                    <a:gd name="connsiteX7" fmla="*/ 285440 w 612011"/>
                    <a:gd name="connsiteY7" fmla="*/ 1799522 h 1869341"/>
                    <a:gd name="connsiteX8" fmla="*/ 217873 w 612011"/>
                    <a:gd name="connsiteY8" fmla="*/ 1603579 h 1869341"/>
                    <a:gd name="connsiteX9" fmla="*/ 157064 w 612011"/>
                    <a:gd name="connsiteY9" fmla="*/ 1506734 h 1869341"/>
                    <a:gd name="connsiteX10" fmla="*/ 238143 w 612011"/>
                    <a:gd name="connsiteY10" fmla="*/ 1081065 h 1869341"/>
                    <a:gd name="connsiteX11" fmla="*/ 285440 w 612011"/>
                    <a:gd name="connsiteY11" fmla="*/ 914400 h 1869341"/>
                    <a:gd name="connsiteX12" fmla="*/ 118776 w 612011"/>
                    <a:gd name="connsiteY12" fmla="*/ 567560 h 1869341"/>
                    <a:gd name="connsiteX13" fmla="*/ 244900 w 612011"/>
                    <a:gd name="connsiteY13" fmla="*/ 376121 h 1869341"/>
                    <a:gd name="connsiteX14" fmla="*/ 612011 w 612011"/>
                    <a:gd name="connsiteY14" fmla="*/ 225223 h 1869341"/>
                    <a:gd name="connsiteX15" fmla="*/ 413816 w 612011"/>
                    <a:gd name="connsiteY15" fmla="*/ 0 h 1869341"/>
                    <a:gd name="connsiteX0" fmla="*/ 413816 w 612011"/>
                    <a:gd name="connsiteY0" fmla="*/ 0 h 1869341"/>
                    <a:gd name="connsiteX1" fmla="*/ 46705 w 612011"/>
                    <a:gd name="connsiteY1" fmla="*/ 391887 h 1869341"/>
                    <a:gd name="connsiteX2" fmla="*/ 19678 w 612011"/>
                    <a:gd name="connsiteY2" fmla="*/ 704945 h 1869341"/>
                    <a:gd name="connsiteX3" fmla="*/ 190847 w 612011"/>
                    <a:gd name="connsiteY3" fmla="*/ 1067552 h 1869341"/>
                    <a:gd name="connsiteX4" fmla="*/ 78236 w 612011"/>
                    <a:gd name="connsiteY4" fmla="*/ 1337818 h 1869341"/>
                    <a:gd name="connsiteX5" fmla="*/ 123280 w 612011"/>
                    <a:gd name="connsiteY5" fmla="*/ 1520247 h 1869341"/>
                    <a:gd name="connsiteX6" fmla="*/ 130037 w 612011"/>
                    <a:gd name="connsiteY6" fmla="*/ 1869341 h 1869341"/>
                    <a:gd name="connsiteX7" fmla="*/ 285440 w 612011"/>
                    <a:gd name="connsiteY7" fmla="*/ 1799522 h 1869341"/>
                    <a:gd name="connsiteX8" fmla="*/ 217873 w 612011"/>
                    <a:gd name="connsiteY8" fmla="*/ 1603579 h 1869341"/>
                    <a:gd name="connsiteX9" fmla="*/ 157064 w 612011"/>
                    <a:gd name="connsiteY9" fmla="*/ 1506734 h 1869341"/>
                    <a:gd name="connsiteX10" fmla="*/ 238143 w 612011"/>
                    <a:gd name="connsiteY10" fmla="*/ 1081065 h 1869341"/>
                    <a:gd name="connsiteX11" fmla="*/ 285440 w 612011"/>
                    <a:gd name="connsiteY11" fmla="*/ 914400 h 1869341"/>
                    <a:gd name="connsiteX12" fmla="*/ 118776 w 612011"/>
                    <a:gd name="connsiteY12" fmla="*/ 567560 h 1869341"/>
                    <a:gd name="connsiteX13" fmla="*/ 244900 w 612011"/>
                    <a:gd name="connsiteY13" fmla="*/ 376121 h 1869341"/>
                    <a:gd name="connsiteX14" fmla="*/ 612011 w 612011"/>
                    <a:gd name="connsiteY14" fmla="*/ 225223 h 1869341"/>
                    <a:gd name="connsiteX15" fmla="*/ 413816 w 612011"/>
                    <a:gd name="connsiteY15" fmla="*/ 0 h 1869341"/>
                    <a:gd name="connsiteX0" fmla="*/ 413816 w 612011"/>
                    <a:gd name="connsiteY0" fmla="*/ 0 h 1869341"/>
                    <a:gd name="connsiteX1" fmla="*/ 46705 w 612011"/>
                    <a:gd name="connsiteY1" fmla="*/ 391887 h 1869341"/>
                    <a:gd name="connsiteX2" fmla="*/ 19678 w 612011"/>
                    <a:gd name="connsiteY2" fmla="*/ 704945 h 1869341"/>
                    <a:gd name="connsiteX3" fmla="*/ 190847 w 612011"/>
                    <a:gd name="connsiteY3" fmla="*/ 1067552 h 1869341"/>
                    <a:gd name="connsiteX4" fmla="*/ 78236 w 612011"/>
                    <a:gd name="connsiteY4" fmla="*/ 1337818 h 1869341"/>
                    <a:gd name="connsiteX5" fmla="*/ 123280 w 612011"/>
                    <a:gd name="connsiteY5" fmla="*/ 1520247 h 1869341"/>
                    <a:gd name="connsiteX6" fmla="*/ 130037 w 612011"/>
                    <a:gd name="connsiteY6" fmla="*/ 1869341 h 1869341"/>
                    <a:gd name="connsiteX7" fmla="*/ 285440 w 612011"/>
                    <a:gd name="connsiteY7" fmla="*/ 1799522 h 1869341"/>
                    <a:gd name="connsiteX8" fmla="*/ 217873 w 612011"/>
                    <a:gd name="connsiteY8" fmla="*/ 1603579 h 1869341"/>
                    <a:gd name="connsiteX9" fmla="*/ 157064 w 612011"/>
                    <a:gd name="connsiteY9" fmla="*/ 1506734 h 1869341"/>
                    <a:gd name="connsiteX10" fmla="*/ 238143 w 612011"/>
                    <a:gd name="connsiteY10" fmla="*/ 1081065 h 1869341"/>
                    <a:gd name="connsiteX11" fmla="*/ 285440 w 612011"/>
                    <a:gd name="connsiteY11" fmla="*/ 914400 h 1869341"/>
                    <a:gd name="connsiteX12" fmla="*/ 118776 w 612011"/>
                    <a:gd name="connsiteY12" fmla="*/ 567560 h 1869341"/>
                    <a:gd name="connsiteX13" fmla="*/ 244900 w 612011"/>
                    <a:gd name="connsiteY13" fmla="*/ 376121 h 1869341"/>
                    <a:gd name="connsiteX14" fmla="*/ 612011 w 612011"/>
                    <a:gd name="connsiteY14" fmla="*/ 225223 h 1869341"/>
                    <a:gd name="connsiteX15" fmla="*/ 413816 w 612011"/>
                    <a:gd name="connsiteY15" fmla="*/ 0 h 1869341"/>
                    <a:gd name="connsiteX0" fmla="*/ 413816 w 612011"/>
                    <a:gd name="connsiteY0" fmla="*/ 0 h 1869341"/>
                    <a:gd name="connsiteX1" fmla="*/ 46705 w 612011"/>
                    <a:gd name="connsiteY1" fmla="*/ 391887 h 1869341"/>
                    <a:gd name="connsiteX2" fmla="*/ 19678 w 612011"/>
                    <a:gd name="connsiteY2" fmla="*/ 704945 h 1869341"/>
                    <a:gd name="connsiteX3" fmla="*/ 190847 w 612011"/>
                    <a:gd name="connsiteY3" fmla="*/ 1067552 h 1869341"/>
                    <a:gd name="connsiteX4" fmla="*/ 78236 w 612011"/>
                    <a:gd name="connsiteY4" fmla="*/ 1337818 h 1869341"/>
                    <a:gd name="connsiteX5" fmla="*/ 123280 w 612011"/>
                    <a:gd name="connsiteY5" fmla="*/ 1520247 h 1869341"/>
                    <a:gd name="connsiteX6" fmla="*/ 130037 w 612011"/>
                    <a:gd name="connsiteY6" fmla="*/ 1869341 h 1869341"/>
                    <a:gd name="connsiteX7" fmla="*/ 285440 w 612011"/>
                    <a:gd name="connsiteY7" fmla="*/ 1799522 h 1869341"/>
                    <a:gd name="connsiteX8" fmla="*/ 217873 w 612011"/>
                    <a:gd name="connsiteY8" fmla="*/ 1603579 h 1869341"/>
                    <a:gd name="connsiteX9" fmla="*/ 157064 w 612011"/>
                    <a:gd name="connsiteY9" fmla="*/ 1506734 h 1869341"/>
                    <a:gd name="connsiteX10" fmla="*/ 238143 w 612011"/>
                    <a:gd name="connsiteY10" fmla="*/ 1081065 h 1869341"/>
                    <a:gd name="connsiteX11" fmla="*/ 285440 w 612011"/>
                    <a:gd name="connsiteY11" fmla="*/ 914400 h 1869341"/>
                    <a:gd name="connsiteX12" fmla="*/ 118776 w 612011"/>
                    <a:gd name="connsiteY12" fmla="*/ 567560 h 1869341"/>
                    <a:gd name="connsiteX13" fmla="*/ 244900 w 612011"/>
                    <a:gd name="connsiteY13" fmla="*/ 376121 h 1869341"/>
                    <a:gd name="connsiteX14" fmla="*/ 612011 w 612011"/>
                    <a:gd name="connsiteY14" fmla="*/ 225223 h 1869341"/>
                    <a:gd name="connsiteX15" fmla="*/ 413816 w 612011"/>
                    <a:gd name="connsiteY15" fmla="*/ 0 h 1869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12011" h="1869341">
                      <a:moveTo>
                        <a:pt x="413816" y="0"/>
                      </a:moveTo>
                      <a:lnTo>
                        <a:pt x="46705" y="391887"/>
                      </a:lnTo>
                      <a:cubicBezTo>
                        <a:pt x="-32122" y="569812"/>
                        <a:pt x="10668" y="648639"/>
                        <a:pt x="19678" y="704945"/>
                      </a:cubicBezTo>
                      <a:cubicBezTo>
                        <a:pt x="128535" y="861850"/>
                        <a:pt x="133791" y="946683"/>
                        <a:pt x="190847" y="1067552"/>
                      </a:cubicBezTo>
                      <a:lnTo>
                        <a:pt x="78236" y="1337818"/>
                      </a:lnTo>
                      <a:cubicBezTo>
                        <a:pt x="75234" y="1448176"/>
                        <a:pt x="94751" y="1472951"/>
                        <a:pt x="123280" y="1520247"/>
                      </a:cubicBezTo>
                      <a:cubicBezTo>
                        <a:pt x="114270" y="1654629"/>
                        <a:pt x="127785" y="1752976"/>
                        <a:pt x="130037" y="1869341"/>
                      </a:cubicBezTo>
                      <a:lnTo>
                        <a:pt x="285440" y="1799522"/>
                      </a:lnTo>
                      <a:lnTo>
                        <a:pt x="217873" y="1603579"/>
                      </a:lnTo>
                      <a:cubicBezTo>
                        <a:pt x="188594" y="1582558"/>
                        <a:pt x="177334" y="1539016"/>
                        <a:pt x="157064" y="1506734"/>
                      </a:cubicBezTo>
                      <a:lnTo>
                        <a:pt x="238143" y="1081065"/>
                      </a:lnTo>
                      <a:lnTo>
                        <a:pt x="285440" y="914400"/>
                      </a:lnTo>
                      <a:cubicBezTo>
                        <a:pt x="229135" y="822810"/>
                        <a:pt x="136794" y="731221"/>
                        <a:pt x="118776" y="567560"/>
                      </a:cubicBezTo>
                      <a:cubicBezTo>
                        <a:pt x="147304" y="496990"/>
                        <a:pt x="110519" y="403900"/>
                        <a:pt x="244900" y="376121"/>
                      </a:cubicBezTo>
                      <a:lnTo>
                        <a:pt x="612011" y="225223"/>
                      </a:lnTo>
                      <a:lnTo>
                        <a:pt x="413816"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31" name="Freeform: Shape 130">
                  <a:extLst>
                    <a:ext uri="{FF2B5EF4-FFF2-40B4-BE49-F238E27FC236}">
                      <a16:creationId xmlns:a16="http://schemas.microsoft.com/office/drawing/2014/main" id="{0B78E831-8F0E-4958-8877-745554AA8E49}"/>
                    </a:ext>
                  </a:extLst>
                </p:cNvPr>
                <p:cNvSpPr/>
                <p:nvPr/>
              </p:nvSpPr>
              <p:spPr>
                <a:xfrm>
                  <a:off x="9107965" y="3184634"/>
                  <a:ext cx="434677" cy="840077"/>
                </a:xfrm>
                <a:custGeom>
                  <a:avLst/>
                  <a:gdLst>
                    <a:gd name="connsiteX0" fmla="*/ 175672 w 434677"/>
                    <a:gd name="connsiteY0" fmla="*/ 0 h 840077"/>
                    <a:gd name="connsiteX1" fmla="*/ 299544 w 434677"/>
                    <a:gd name="connsiteY1" fmla="*/ 355851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9544 w 434677"/>
                    <a:gd name="connsiteY10" fmla="*/ 452696 h 840077"/>
                    <a:gd name="connsiteX11" fmla="*/ 252248 w 434677"/>
                    <a:gd name="connsiteY11" fmla="*/ 4346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301797 w 434677"/>
                    <a:gd name="connsiteY16" fmla="*/ 380625 h 840077"/>
                    <a:gd name="connsiteX17" fmla="*/ 119367 w 434677"/>
                    <a:gd name="connsiteY17" fmla="*/ 191439 h 840077"/>
                    <a:gd name="connsiteX18" fmla="*/ 175672 w 434677"/>
                    <a:gd name="connsiteY18" fmla="*/ 0 h 840077"/>
                    <a:gd name="connsiteX0" fmla="*/ 175672 w 434677"/>
                    <a:gd name="connsiteY0" fmla="*/ 0 h 840077"/>
                    <a:gd name="connsiteX1" fmla="*/ 299544 w 434677"/>
                    <a:gd name="connsiteY1" fmla="*/ 355851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9544 w 434677"/>
                    <a:gd name="connsiteY10" fmla="*/ 452696 h 840077"/>
                    <a:gd name="connsiteX11" fmla="*/ 252248 w 434677"/>
                    <a:gd name="connsiteY11" fmla="*/ 4346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301797 w 434677"/>
                    <a:gd name="connsiteY16" fmla="*/ 380625 h 840077"/>
                    <a:gd name="connsiteX17" fmla="*/ 119367 w 434677"/>
                    <a:gd name="connsiteY17" fmla="*/ 191439 h 840077"/>
                    <a:gd name="connsiteX18" fmla="*/ 175672 w 434677"/>
                    <a:gd name="connsiteY18" fmla="*/ 0 h 840077"/>
                    <a:gd name="connsiteX0" fmla="*/ 175672 w 434677"/>
                    <a:gd name="connsiteY0" fmla="*/ 0 h 840077"/>
                    <a:gd name="connsiteX1" fmla="*/ 309069 w 434677"/>
                    <a:gd name="connsiteY1" fmla="*/ 357439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9544 w 434677"/>
                    <a:gd name="connsiteY10" fmla="*/ 452696 h 840077"/>
                    <a:gd name="connsiteX11" fmla="*/ 252248 w 434677"/>
                    <a:gd name="connsiteY11" fmla="*/ 4346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301797 w 434677"/>
                    <a:gd name="connsiteY16" fmla="*/ 380625 h 840077"/>
                    <a:gd name="connsiteX17" fmla="*/ 119367 w 434677"/>
                    <a:gd name="connsiteY17" fmla="*/ 191439 h 840077"/>
                    <a:gd name="connsiteX18" fmla="*/ 175672 w 434677"/>
                    <a:gd name="connsiteY18" fmla="*/ 0 h 840077"/>
                    <a:gd name="connsiteX0" fmla="*/ 175672 w 434677"/>
                    <a:gd name="connsiteY0" fmla="*/ 0 h 840077"/>
                    <a:gd name="connsiteX1" fmla="*/ 309069 w 434677"/>
                    <a:gd name="connsiteY1" fmla="*/ 357439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9544 w 434677"/>
                    <a:gd name="connsiteY10" fmla="*/ 452696 h 840077"/>
                    <a:gd name="connsiteX11" fmla="*/ 252248 w 434677"/>
                    <a:gd name="connsiteY11" fmla="*/ 4346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301797 w 434677"/>
                    <a:gd name="connsiteY16" fmla="*/ 380625 h 840077"/>
                    <a:gd name="connsiteX17" fmla="*/ 119367 w 434677"/>
                    <a:gd name="connsiteY17" fmla="*/ 191439 h 840077"/>
                    <a:gd name="connsiteX18" fmla="*/ 175672 w 434677"/>
                    <a:gd name="connsiteY18"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9544 w 434677"/>
                    <a:gd name="connsiteY10" fmla="*/ 452696 h 840077"/>
                    <a:gd name="connsiteX11" fmla="*/ 252248 w 434677"/>
                    <a:gd name="connsiteY11" fmla="*/ 4346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301797 w 434677"/>
                    <a:gd name="connsiteY16" fmla="*/ 380625 h 840077"/>
                    <a:gd name="connsiteX17" fmla="*/ 119367 w 434677"/>
                    <a:gd name="connsiteY17" fmla="*/ 191439 h 840077"/>
                    <a:gd name="connsiteX18" fmla="*/ 175672 w 434677"/>
                    <a:gd name="connsiteY18"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9544 w 434677"/>
                    <a:gd name="connsiteY10" fmla="*/ 452696 h 840077"/>
                    <a:gd name="connsiteX11" fmla="*/ 252248 w 434677"/>
                    <a:gd name="connsiteY11" fmla="*/ 4346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279572 w 434677"/>
                    <a:gd name="connsiteY16" fmla="*/ 366338 h 840077"/>
                    <a:gd name="connsiteX17" fmla="*/ 119367 w 434677"/>
                    <a:gd name="connsiteY17" fmla="*/ 191439 h 840077"/>
                    <a:gd name="connsiteX18" fmla="*/ 175672 w 434677"/>
                    <a:gd name="connsiteY18"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9544 w 434677"/>
                    <a:gd name="connsiteY10" fmla="*/ 452696 h 840077"/>
                    <a:gd name="connsiteX11" fmla="*/ 252248 w 434677"/>
                    <a:gd name="connsiteY11" fmla="*/ 4346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279572 w 434677"/>
                    <a:gd name="connsiteY16" fmla="*/ 366338 h 840077"/>
                    <a:gd name="connsiteX17" fmla="*/ 119367 w 434677"/>
                    <a:gd name="connsiteY17" fmla="*/ 191439 h 840077"/>
                    <a:gd name="connsiteX18" fmla="*/ 175672 w 434677"/>
                    <a:gd name="connsiteY18"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4782 w 434677"/>
                    <a:gd name="connsiteY10" fmla="*/ 468571 h 840077"/>
                    <a:gd name="connsiteX11" fmla="*/ 252248 w 434677"/>
                    <a:gd name="connsiteY11" fmla="*/ 4346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279572 w 434677"/>
                    <a:gd name="connsiteY16" fmla="*/ 366338 h 840077"/>
                    <a:gd name="connsiteX17" fmla="*/ 119367 w 434677"/>
                    <a:gd name="connsiteY17" fmla="*/ 191439 h 840077"/>
                    <a:gd name="connsiteX18" fmla="*/ 175672 w 434677"/>
                    <a:gd name="connsiteY18"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4782 w 434677"/>
                    <a:gd name="connsiteY10" fmla="*/ 468571 h 840077"/>
                    <a:gd name="connsiteX11" fmla="*/ 252248 w 434677"/>
                    <a:gd name="connsiteY11" fmla="*/ 4346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279572 w 434677"/>
                    <a:gd name="connsiteY16" fmla="*/ 366338 h 840077"/>
                    <a:gd name="connsiteX17" fmla="*/ 119367 w 434677"/>
                    <a:gd name="connsiteY17" fmla="*/ 191439 h 840077"/>
                    <a:gd name="connsiteX18" fmla="*/ 175672 w 434677"/>
                    <a:gd name="connsiteY18"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4782 w 434677"/>
                    <a:gd name="connsiteY10" fmla="*/ 468571 h 840077"/>
                    <a:gd name="connsiteX11" fmla="*/ 191923 w 434677"/>
                    <a:gd name="connsiteY11" fmla="*/ 4473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279572 w 434677"/>
                    <a:gd name="connsiteY16" fmla="*/ 366338 h 840077"/>
                    <a:gd name="connsiteX17" fmla="*/ 119367 w 434677"/>
                    <a:gd name="connsiteY17" fmla="*/ 191439 h 840077"/>
                    <a:gd name="connsiteX18" fmla="*/ 175672 w 434677"/>
                    <a:gd name="connsiteY18"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4782 w 434677"/>
                    <a:gd name="connsiteY10" fmla="*/ 468571 h 840077"/>
                    <a:gd name="connsiteX11" fmla="*/ 191923 w 434677"/>
                    <a:gd name="connsiteY11" fmla="*/ 4473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279572 w 434677"/>
                    <a:gd name="connsiteY16" fmla="*/ 366338 h 840077"/>
                    <a:gd name="connsiteX17" fmla="*/ 119367 w 434677"/>
                    <a:gd name="connsiteY17" fmla="*/ 191439 h 840077"/>
                    <a:gd name="connsiteX18" fmla="*/ 175672 w 434677"/>
                    <a:gd name="connsiteY18"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3194 w 434677"/>
                    <a:gd name="connsiteY10" fmla="*/ 465396 h 840077"/>
                    <a:gd name="connsiteX11" fmla="*/ 191923 w 434677"/>
                    <a:gd name="connsiteY11" fmla="*/ 4473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279572 w 434677"/>
                    <a:gd name="connsiteY16" fmla="*/ 366338 h 840077"/>
                    <a:gd name="connsiteX17" fmla="*/ 119367 w 434677"/>
                    <a:gd name="connsiteY17" fmla="*/ 191439 h 840077"/>
                    <a:gd name="connsiteX18" fmla="*/ 175672 w 434677"/>
                    <a:gd name="connsiteY18"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72573 w 434677"/>
                    <a:gd name="connsiteY10" fmla="*/ 504716 h 840077"/>
                    <a:gd name="connsiteX11" fmla="*/ 293194 w 434677"/>
                    <a:gd name="connsiteY11" fmla="*/ 465396 h 840077"/>
                    <a:gd name="connsiteX12" fmla="*/ 191923 w 434677"/>
                    <a:gd name="connsiteY12" fmla="*/ 447378 h 840077"/>
                    <a:gd name="connsiteX13" fmla="*/ 13513 w 434677"/>
                    <a:gd name="connsiteY13" fmla="*/ 585577 h 840077"/>
                    <a:gd name="connsiteX14" fmla="*/ 0 w 434677"/>
                    <a:gd name="connsiteY14" fmla="*/ 328824 h 840077"/>
                    <a:gd name="connsiteX15" fmla="*/ 191438 w 434677"/>
                    <a:gd name="connsiteY15" fmla="*/ 335581 h 840077"/>
                    <a:gd name="connsiteX16" fmla="*/ 286031 w 434677"/>
                    <a:gd name="connsiteY16" fmla="*/ 421165 h 840077"/>
                    <a:gd name="connsiteX17" fmla="*/ 279572 w 434677"/>
                    <a:gd name="connsiteY17" fmla="*/ 366338 h 840077"/>
                    <a:gd name="connsiteX18" fmla="*/ 119367 w 434677"/>
                    <a:gd name="connsiteY18" fmla="*/ 191439 h 840077"/>
                    <a:gd name="connsiteX19" fmla="*/ 175672 w 434677"/>
                    <a:gd name="connsiteY19"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39954 w 434677"/>
                    <a:gd name="connsiteY8" fmla="*/ 650742 h 840077"/>
                    <a:gd name="connsiteX9" fmla="*/ 263509 w 434677"/>
                    <a:gd name="connsiteY9" fmla="*/ 538280 h 840077"/>
                    <a:gd name="connsiteX10" fmla="*/ 272573 w 434677"/>
                    <a:gd name="connsiteY10" fmla="*/ 504716 h 840077"/>
                    <a:gd name="connsiteX11" fmla="*/ 293194 w 434677"/>
                    <a:gd name="connsiteY11" fmla="*/ 465396 h 840077"/>
                    <a:gd name="connsiteX12" fmla="*/ 191923 w 434677"/>
                    <a:gd name="connsiteY12" fmla="*/ 447378 h 840077"/>
                    <a:gd name="connsiteX13" fmla="*/ 13513 w 434677"/>
                    <a:gd name="connsiteY13" fmla="*/ 585577 h 840077"/>
                    <a:gd name="connsiteX14" fmla="*/ 0 w 434677"/>
                    <a:gd name="connsiteY14" fmla="*/ 328824 h 840077"/>
                    <a:gd name="connsiteX15" fmla="*/ 191438 w 434677"/>
                    <a:gd name="connsiteY15" fmla="*/ 335581 h 840077"/>
                    <a:gd name="connsiteX16" fmla="*/ 286031 w 434677"/>
                    <a:gd name="connsiteY16" fmla="*/ 421165 h 840077"/>
                    <a:gd name="connsiteX17" fmla="*/ 279572 w 434677"/>
                    <a:gd name="connsiteY17" fmla="*/ 366338 h 840077"/>
                    <a:gd name="connsiteX18" fmla="*/ 119367 w 434677"/>
                    <a:gd name="connsiteY18" fmla="*/ 191439 h 840077"/>
                    <a:gd name="connsiteX19" fmla="*/ 175672 w 434677"/>
                    <a:gd name="connsiteY19"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39954 w 434677"/>
                    <a:gd name="connsiteY8" fmla="*/ 650742 h 840077"/>
                    <a:gd name="connsiteX9" fmla="*/ 263509 w 434677"/>
                    <a:gd name="connsiteY9" fmla="*/ 538280 h 840077"/>
                    <a:gd name="connsiteX10" fmla="*/ 272573 w 434677"/>
                    <a:gd name="connsiteY10" fmla="*/ 504716 h 840077"/>
                    <a:gd name="connsiteX11" fmla="*/ 293194 w 434677"/>
                    <a:gd name="connsiteY11" fmla="*/ 465396 h 840077"/>
                    <a:gd name="connsiteX12" fmla="*/ 191923 w 434677"/>
                    <a:gd name="connsiteY12" fmla="*/ 447378 h 840077"/>
                    <a:gd name="connsiteX13" fmla="*/ 13513 w 434677"/>
                    <a:gd name="connsiteY13" fmla="*/ 585577 h 840077"/>
                    <a:gd name="connsiteX14" fmla="*/ 0 w 434677"/>
                    <a:gd name="connsiteY14" fmla="*/ 328824 h 840077"/>
                    <a:gd name="connsiteX15" fmla="*/ 191438 w 434677"/>
                    <a:gd name="connsiteY15" fmla="*/ 335581 h 840077"/>
                    <a:gd name="connsiteX16" fmla="*/ 286031 w 434677"/>
                    <a:gd name="connsiteY16" fmla="*/ 421165 h 840077"/>
                    <a:gd name="connsiteX17" fmla="*/ 279572 w 434677"/>
                    <a:gd name="connsiteY17" fmla="*/ 366338 h 840077"/>
                    <a:gd name="connsiteX18" fmla="*/ 119367 w 434677"/>
                    <a:gd name="connsiteY18" fmla="*/ 191439 h 840077"/>
                    <a:gd name="connsiteX19" fmla="*/ 175672 w 434677"/>
                    <a:gd name="connsiteY19"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39954 w 434677"/>
                    <a:gd name="connsiteY8" fmla="*/ 650742 h 840077"/>
                    <a:gd name="connsiteX9" fmla="*/ 261921 w 434677"/>
                    <a:gd name="connsiteY9" fmla="*/ 554155 h 840077"/>
                    <a:gd name="connsiteX10" fmla="*/ 272573 w 434677"/>
                    <a:gd name="connsiteY10" fmla="*/ 504716 h 840077"/>
                    <a:gd name="connsiteX11" fmla="*/ 293194 w 434677"/>
                    <a:gd name="connsiteY11" fmla="*/ 465396 h 840077"/>
                    <a:gd name="connsiteX12" fmla="*/ 191923 w 434677"/>
                    <a:gd name="connsiteY12" fmla="*/ 447378 h 840077"/>
                    <a:gd name="connsiteX13" fmla="*/ 13513 w 434677"/>
                    <a:gd name="connsiteY13" fmla="*/ 585577 h 840077"/>
                    <a:gd name="connsiteX14" fmla="*/ 0 w 434677"/>
                    <a:gd name="connsiteY14" fmla="*/ 328824 h 840077"/>
                    <a:gd name="connsiteX15" fmla="*/ 191438 w 434677"/>
                    <a:gd name="connsiteY15" fmla="*/ 335581 h 840077"/>
                    <a:gd name="connsiteX16" fmla="*/ 286031 w 434677"/>
                    <a:gd name="connsiteY16" fmla="*/ 421165 h 840077"/>
                    <a:gd name="connsiteX17" fmla="*/ 279572 w 434677"/>
                    <a:gd name="connsiteY17" fmla="*/ 366338 h 840077"/>
                    <a:gd name="connsiteX18" fmla="*/ 119367 w 434677"/>
                    <a:gd name="connsiteY18" fmla="*/ 191439 h 840077"/>
                    <a:gd name="connsiteX19" fmla="*/ 175672 w 434677"/>
                    <a:gd name="connsiteY19"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39954 w 434677"/>
                    <a:gd name="connsiteY8" fmla="*/ 650742 h 840077"/>
                    <a:gd name="connsiteX9" fmla="*/ 261921 w 434677"/>
                    <a:gd name="connsiteY9" fmla="*/ 554155 h 840077"/>
                    <a:gd name="connsiteX10" fmla="*/ 291623 w 434677"/>
                    <a:gd name="connsiteY10" fmla="*/ 511066 h 840077"/>
                    <a:gd name="connsiteX11" fmla="*/ 293194 w 434677"/>
                    <a:gd name="connsiteY11" fmla="*/ 465396 h 840077"/>
                    <a:gd name="connsiteX12" fmla="*/ 191923 w 434677"/>
                    <a:gd name="connsiteY12" fmla="*/ 447378 h 840077"/>
                    <a:gd name="connsiteX13" fmla="*/ 13513 w 434677"/>
                    <a:gd name="connsiteY13" fmla="*/ 585577 h 840077"/>
                    <a:gd name="connsiteX14" fmla="*/ 0 w 434677"/>
                    <a:gd name="connsiteY14" fmla="*/ 328824 h 840077"/>
                    <a:gd name="connsiteX15" fmla="*/ 191438 w 434677"/>
                    <a:gd name="connsiteY15" fmla="*/ 335581 h 840077"/>
                    <a:gd name="connsiteX16" fmla="*/ 286031 w 434677"/>
                    <a:gd name="connsiteY16" fmla="*/ 421165 h 840077"/>
                    <a:gd name="connsiteX17" fmla="*/ 279572 w 434677"/>
                    <a:gd name="connsiteY17" fmla="*/ 366338 h 840077"/>
                    <a:gd name="connsiteX18" fmla="*/ 119367 w 434677"/>
                    <a:gd name="connsiteY18" fmla="*/ 191439 h 840077"/>
                    <a:gd name="connsiteX19" fmla="*/ 175672 w 434677"/>
                    <a:gd name="connsiteY19"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39954 w 434677"/>
                    <a:gd name="connsiteY8" fmla="*/ 650742 h 840077"/>
                    <a:gd name="connsiteX9" fmla="*/ 261921 w 434677"/>
                    <a:gd name="connsiteY9" fmla="*/ 554155 h 840077"/>
                    <a:gd name="connsiteX10" fmla="*/ 280510 w 434677"/>
                    <a:gd name="connsiteY10" fmla="*/ 511066 h 840077"/>
                    <a:gd name="connsiteX11" fmla="*/ 293194 w 434677"/>
                    <a:gd name="connsiteY11" fmla="*/ 465396 h 840077"/>
                    <a:gd name="connsiteX12" fmla="*/ 191923 w 434677"/>
                    <a:gd name="connsiteY12" fmla="*/ 447378 h 840077"/>
                    <a:gd name="connsiteX13" fmla="*/ 13513 w 434677"/>
                    <a:gd name="connsiteY13" fmla="*/ 585577 h 840077"/>
                    <a:gd name="connsiteX14" fmla="*/ 0 w 434677"/>
                    <a:gd name="connsiteY14" fmla="*/ 328824 h 840077"/>
                    <a:gd name="connsiteX15" fmla="*/ 191438 w 434677"/>
                    <a:gd name="connsiteY15" fmla="*/ 335581 h 840077"/>
                    <a:gd name="connsiteX16" fmla="*/ 286031 w 434677"/>
                    <a:gd name="connsiteY16" fmla="*/ 421165 h 840077"/>
                    <a:gd name="connsiteX17" fmla="*/ 279572 w 434677"/>
                    <a:gd name="connsiteY17" fmla="*/ 366338 h 840077"/>
                    <a:gd name="connsiteX18" fmla="*/ 119367 w 434677"/>
                    <a:gd name="connsiteY18" fmla="*/ 191439 h 840077"/>
                    <a:gd name="connsiteX19" fmla="*/ 175672 w 434677"/>
                    <a:gd name="connsiteY19" fmla="*/ 0 h 840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34677" h="840077">
                      <a:moveTo>
                        <a:pt x="175672" y="0"/>
                      </a:moveTo>
                      <a:lnTo>
                        <a:pt x="285257" y="333627"/>
                      </a:lnTo>
                      <a:cubicBezTo>
                        <a:pt x="320776" y="375233"/>
                        <a:pt x="392808" y="326350"/>
                        <a:pt x="434677" y="310806"/>
                      </a:cubicBezTo>
                      <a:lnTo>
                        <a:pt x="360354" y="655396"/>
                      </a:lnTo>
                      <a:lnTo>
                        <a:pt x="308553" y="664404"/>
                      </a:lnTo>
                      <a:lnTo>
                        <a:pt x="277022" y="655396"/>
                      </a:lnTo>
                      <a:lnTo>
                        <a:pt x="130628" y="840077"/>
                      </a:lnTo>
                      <a:lnTo>
                        <a:pt x="42792" y="786024"/>
                      </a:lnTo>
                      <a:lnTo>
                        <a:pt x="239954" y="650742"/>
                      </a:lnTo>
                      <a:cubicBezTo>
                        <a:pt x="265269" y="613784"/>
                        <a:pt x="228669" y="619688"/>
                        <a:pt x="261921" y="554155"/>
                      </a:cubicBezTo>
                      <a:cubicBezTo>
                        <a:pt x="265241" y="532992"/>
                        <a:pt x="275563" y="523213"/>
                        <a:pt x="280510" y="511066"/>
                      </a:cubicBezTo>
                      <a:cubicBezTo>
                        <a:pt x="285457" y="498919"/>
                        <a:pt x="307694" y="476275"/>
                        <a:pt x="293194" y="465396"/>
                      </a:cubicBezTo>
                      <a:cubicBezTo>
                        <a:pt x="258908" y="458332"/>
                        <a:pt x="234147" y="417930"/>
                        <a:pt x="191923" y="447378"/>
                      </a:cubicBezTo>
                      <a:lnTo>
                        <a:pt x="13513" y="585577"/>
                      </a:lnTo>
                      <a:lnTo>
                        <a:pt x="0" y="328824"/>
                      </a:lnTo>
                      <a:lnTo>
                        <a:pt x="191438" y="335581"/>
                      </a:lnTo>
                      <a:lnTo>
                        <a:pt x="286031" y="421165"/>
                      </a:lnTo>
                      <a:cubicBezTo>
                        <a:pt x="283878" y="402889"/>
                        <a:pt x="319825" y="398901"/>
                        <a:pt x="279572" y="366338"/>
                      </a:cubicBezTo>
                      <a:lnTo>
                        <a:pt x="119367" y="191439"/>
                      </a:lnTo>
                      <a:lnTo>
                        <a:pt x="17567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sp>
            <p:nvSpPr>
              <p:cNvPr id="70" name="Freeform: Shape 69">
                <a:extLst>
                  <a:ext uri="{FF2B5EF4-FFF2-40B4-BE49-F238E27FC236}">
                    <a16:creationId xmlns:a16="http://schemas.microsoft.com/office/drawing/2014/main" id="{37006602-0A15-4BBB-B3A9-2CDAA7C06570}"/>
                  </a:ext>
                </a:extLst>
              </p:cNvPr>
              <p:cNvSpPr>
                <a:spLocks noChangeAspect="1"/>
              </p:cNvSpPr>
              <p:nvPr/>
            </p:nvSpPr>
            <p:spPr>
              <a:xfrm flipH="1">
                <a:off x="7800141" y="1242793"/>
                <a:ext cx="382110" cy="111063"/>
              </a:xfrm>
              <a:custGeom>
                <a:avLst/>
                <a:gdLst>
                  <a:gd name="connsiteX0" fmla="*/ 1293706 w 7193280"/>
                  <a:gd name="connsiteY0" fmla="*/ 1286934 h 2282614"/>
                  <a:gd name="connsiteX1" fmla="*/ 216746 w 7193280"/>
                  <a:gd name="connsiteY1" fmla="*/ 988907 h 2282614"/>
                  <a:gd name="connsiteX2" fmla="*/ 0 w 7193280"/>
                  <a:gd name="connsiteY2" fmla="*/ 663787 h 2282614"/>
                  <a:gd name="connsiteX3" fmla="*/ 3014133 w 7193280"/>
                  <a:gd name="connsiteY3" fmla="*/ 453814 h 2282614"/>
                  <a:gd name="connsiteX4" fmla="*/ 3630506 w 7193280"/>
                  <a:gd name="connsiteY4" fmla="*/ 0 h 2282614"/>
                  <a:gd name="connsiteX5" fmla="*/ 3847253 w 7193280"/>
                  <a:gd name="connsiteY5" fmla="*/ 589280 h 2282614"/>
                  <a:gd name="connsiteX6" fmla="*/ 4409440 w 7193280"/>
                  <a:gd name="connsiteY6" fmla="*/ 663787 h 2282614"/>
                  <a:gd name="connsiteX7" fmla="*/ 4687146 w 7193280"/>
                  <a:gd name="connsiteY7" fmla="*/ 562187 h 2282614"/>
                  <a:gd name="connsiteX8" fmla="*/ 5161280 w 7193280"/>
                  <a:gd name="connsiteY8" fmla="*/ 792480 h 2282614"/>
                  <a:gd name="connsiteX9" fmla="*/ 7193280 w 7193280"/>
                  <a:gd name="connsiteY9" fmla="*/ 223520 h 2282614"/>
                  <a:gd name="connsiteX10" fmla="*/ 5865706 w 7193280"/>
                  <a:gd name="connsiteY10" fmla="*/ 1076960 h 2282614"/>
                  <a:gd name="connsiteX11" fmla="*/ 5757333 w 7193280"/>
                  <a:gd name="connsiteY11" fmla="*/ 1808480 h 2282614"/>
                  <a:gd name="connsiteX12" fmla="*/ 5195146 w 7193280"/>
                  <a:gd name="connsiteY12" fmla="*/ 995680 h 2282614"/>
                  <a:gd name="connsiteX13" fmla="*/ 4802293 w 7193280"/>
                  <a:gd name="connsiteY13" fmla="*/ 982134 h 2282614"/>
                  <a:gd name="connsiteX14" fmla="*/ 4660053 w 7193280"/>
                  <a:gd name="connsiteY14" fmla="*/ 1158240 h 2282614"/>
                  <a:gd name="connsiteX15" fmla="*/ 4375573 w 7193280"/>
                  <a:gd name="connsiteY15" fmla="*/ 1076960 h 2282614"/>
                  <a:gd name="connsiteX16" fmla="*/ 3779520 w 7193280"/>
                  <a:gd name="connsiteY16" fmla="*/ 1212427 h 2282614"/>
                  <a:gd name="connsiteX17" fmla="*/ 3786293 w 7193280"/>
                  <a:gd name="connsiteY17" fmla="*/ 1435947 h 2282614"/>
                  <a:gd name="connsiteX18" fmla="*/ 3495040 w 7193280"/>
                  <a:gd name="connsiteY18" fmla="*/ 1327574 h 2282614"/>
                  <a:gd name="connsiteX19" fmla="*/ 2147146 w 7193280"/>
                  <a:gd name="connsiteY19" fmla="*/ 1266614 h 2282614"/>
                  <a:gd name="connsiteX20" fmla="*/ 2214880 w 7193280"/>
                  <a:gd name="connsiteY20" fmla="*/ 1361440 h 2282614"/>
                  <a:gd name="connsiteX21" fmla="*/ 1835573 w 7193280"/>
                  <a:gd name="connsiteY21" fmla="*/ 2282614 h 2282614"/>
                  <a:gd name="connsiteX22" fmla="*/ 1293706 w 7193280"/>
                  <a:gd name="connsiteY22" fmla="*/ 1286934 h 2282614"/>
                  <a:gd name="connsiteX0" fmla="*/ 1293706 w 7193280"/>
                  <a:gd name="connsiteY0" fmla="*/ 1286934 h 2282614"/>
                  <a:gd name="connsiteX1" fmla="*/ 216746 w 7193280"/>
                  <a:gd name="connsiteY1" fmla="*/ 988907 h 2282614"/>
                  <a:gd name="connsiteX2" fmla="*/ 0 w 7193280"/>
                  <a:gd name="connsiteY2" fmla="*/ 663787 h 2282614"/>
                  <a:gd name="connsiteX3" fmla="*/ 3014133 w 7193280"/>
                  <a:gd name="connsiteY3" fmla="*/ 453814 h 2282614"/>
                  <a:gd name="connsiteX4" fmla="*/ 3630506 w 7193280"/>
                  <a:gd name="connsiteY4" fmla="*/ 0 h 2282614"/>
                  <a:gd name="connsiteX5" fmla="*/ 3847253 w 7193280"/>
                  <a:gd name="connsiteY5" fmla="*/ 589280 h 2282614"/>
                  <a:gd name="connsiteX6" fmla="*/ 4409440 w 7193280"/>
                  <a:gd name="connsiteY6" fmla="*/ 663787 h 2282614"/>
                  <a:gd name="connsiteX7" fmla="*/ 4687146 w 7193280"/>
                  <a:gd name="connsiteY7" fmla="*/ 562187 h 2282614"/>
                  <a:gd name="connsiteX8" fmla="*/ 5161280 w 7193280"/>
                  <a:gd name="connsiteY8" fmla="*/ 792480 h 2282614"/>
                  <a:gd name="connsiteX9" fmla="*/ 7193280 w 7193280"/>
                  <a:gd name="connsiteY9" fmla="*/ 223520 h 2282614"/>
                  <a:gd name="connsiteX10" fmla="*/ 5865706 w 7193280"/>
                  <a:gd name="connsiteY10" fmla="*/ 1076960 h 2282614"/>
                  <a:gd name="connsiteX11" fmla="*/ 5757333 w 7193280"/>
                  <a:gd name="connsiteY11" fmla="*/ 1808480 h 2282614"/>
                  <a:gd name="connsiteX12" fmla="*/ 5195146 w 7193280"/>
                  <a:gd name="connsiteY12" fmla="*/ 995680 h 2282614"/>
                  <a:gd name="connsiteX13" fmla="*/ 4802293 w 7193280"/>
                  <a:gd name="connsiteY13" fmla="*/ 982134 h 2282614"/>
                  <a:gd name="connsiteX14" fmla="*/ 4660053 w 7193280"/>
                  <a:gd name="connsiteY14" fmla="*/ 1158240 h 2282614"/>
                  <a:gd name="connsiteX15" fmla="*/ 4375573 w 7193280"/>
                  <a:gd name="connsiteY15" fmla="*/ 1076960 h 2282614"/>
                  <a:gd name="connsiteX16" fmla="*/ 3779520 w 7193280"/>
                  <a:gd name="connsiteY16" fmla="*/ 1212427 h 2282614"/>
                  <a:gd name="connsiteX17" fmla="*/ 3786293 w 7193280"/>
                  <a:gd name="connsiteY17" fmla="*/ 1435947 h 2282614"/>
                  <a:gd name="connsiteX18" fmla="*/ 3495040 w 7193280"/>
                  <a:gd name="connsiteY18" fmla="*/ 1327574 h 2282614"/>
                  <a:gd name="connsiteX19" fmla="*/ 2147146 w 7193280"/>
                  <a:gd name="connsiteY19" fmla="*/ 1266614 h 2282614"/>
                  <a:gd name="connsiteX20" fmla="*/ 2214880 w 7193280"/>
                  <a:gd name="connsiteY20" fmla="*/ 1361440 h 2282614"/>
                  <a:gd name="connsiteX21" fmla="*/ 1835573 w 7193280"/>
                  <a:gd name="connsiteY21" fmla="*/ 2282614 h 2282614"/>
                  <a:gd name="connsiteX22" fmla="*/ 1293706 w 7193280"/>
                  <a:gd name="connsiteY22" fmla="*/ 1286934 h 2282614"/>
                  <a:gd name="connsiteX0" fmla="*/ 1305518 w 7205092"/>
                  <a:gd name="connsiteY0" fmla="*/ 1286934 h 2282614"/>
                  <a:gd name="connsiteX1" fmla="*/ 228558 w 7205092"/>
                  <a:gd name="connsiteY1" fmla="*/ 988907 h 2282614"/>
                  <a:gd name="connsiteX2" fmla="*/ 11812 w 7205092"/>
                  <a:gd name="connsiteY2" fmla="*/ 663787 h 2282614"/>
                  <a:gd name="connsiteX3" fmla="*/ 3025945 w 7205092"/>
                  <a:gd name="connsiteY3" fmla="*/ 453814 h 2282614"/>
                  <a:gd name="connsiteX4" fmla="*/ 3642318 w 7205092"/>
                  <a:gd name="connsiteY4" fmla="*/ 0 h 2282614"/>
                  <a:gd name="connsiteX5" fmla="*/ 3859065 w 7205092"/>
                  <a:gd name="connsiteY5" fmla="*/ 589280 h 2282614"/>
                  <a:gd name="connsiteX6" fmla="*/ 4421252 w 7205092"/>
                  <a:gd name="connsiteY6" fmla="*/ 663787 h 2282614"/>
                  <a:gd name="connsiteX7" fmla="*/ 4698958 w 7205092"/>
                  <a:gd name="connsiteY7" fmla="*/ 562187 h 2282614"/>
                  <a:gd name="connsiteX8" fmla="*/ 5173092 w 7205092"/>
                  <a:gd name="connsiteY8" fmla="*/ 792480 h 2282614"/>
                  <a:gd name="connsiteX9" fmla="*/ 7205092 w 7205092"/>
                  <a:gd name="connsiteY9" fmla="*/ 223520 h 2282614"/>
                  <a:gd name="connsiteX10" fmla="*/ 5877518 w 7205092"/>
                  <a:gd name="connsiteY10" fmla="*/ 1076960 h 2282614"/>
                  <a:gd name="connsiteX11" fmla="*/ 5769145 w 7205092"/>
                  <a:gd name="connsiteY11" fmla="*/ 1808480 h 2282614"/>
                  <a:gd name="connsiteX12" fmla="*/ 5206958 w 7205092"/>
                  <a:gd name="connsiteY12" fmla="*/ 995680 h 2282614"/>
                  <a:gd name="connsiteX13" fmla="*/ 4814105 w 7205092"/>
                  <a:gd name="connsiteY13" fmla="*/ 982134 h 2282614"/>
                  <a:gd name="connsiteX14" fmla="*/ 4671865 w 7205092"/>
                  <a:gd name="connsiteY14" fmla="*/ 1158240 h 2282614"/>
                  <a:gd name="connsiteX15" fmla="*/ 4387385 w 7205092"/>
                  <a:gd name="connsiteY15" fmla="*/ 1076960 h 2282614"/>
                  <a:gd name="connsiteX16" fmla="*/ 3791332 w 7205092"/>
                  <a:gd name="connsiteY16" fmla="*/ 1212427 h 2282614"/>
                  <a:gd name="connsiteX17" fmla="*/ 3798105 w 7205092"/>
                  <a:gd name="connsiteY17" fmla="*/ 1435947 h 2282614"/>
                  <a:gd name="connsiteX18" fmla="*/ 3506852 w 7205092"/>
                  <a:gd name="connsiteY18" fmla="*/ 1327574 h 2282614"/>
                  <a:gd name="connsiteX19" fmla="*/ 2158958 w 7205092"/>
                  <a:gd name="connsiteY19" fmla="*/ 1266614 h 2282614"/>
                  <a:gd name="connsiteX20" fmla="*/ 2226692 w 7205092"/>
                  <a:gd name="connsiteY20" fmla="*/ 1361440 h 2282614"/>
                  <a:gd name="connsiteX21" fmla="*/ 1847385 w 7205092"/>
                  <a:gd name="connsiteY21" fmla="*/ 2282614 h 2282614"/>
                  <a:gd name="connsiteX22" fmla="*/ 1305518 w 7205092"/>
                  <a:gd name="connsiteY22" fmla="*/ 1286934 h 2282614"/>
                  <a:gd name="connsiteX0" fmla="*/ 1298845 w 7198419"/>
                  <a:gd name="connsiteY0" fmla="*/ 1286934 h 2282614"/>
                  <a:gd name="connsiteX1" fmla="*/ 553779 w 7198419"/>
                  <a:gd name="connsiteY1" fmla="*/ 1131147 h 2282614"/>
                  <a:gd name="connsiteX2" fmla="*/ 5139 w 7198419"/>
                  <a:gd name="connsiteY2" fmla="*/ 663787 h 2282614"/>
                  <a:gd name="connsiteX3" fmla="*/ 3019272 w 7198419"/>
                  <a:gd name="connsiteY3" fmla="*/ 453814 h 2282614"/>
                  <a:gd name="connsiteX4" fmla="*/ 3635645 w 7198419"/>
                  <a:gd name="connsiteY4" fmla="*/ 0 h 2282614"/>
                  <a:gd name="connsiteX5" fmla="*/ 3852392 w 7198419"/>
                  <a:gd name="connsiteY5" fmla="*/ 589280 h 2282614"/>
                  <a:gd name="connsiteX6" fmla="*/ 4414579 w 7198419"/>
                  <a:gd name="connsiteY6" fmla="*/ 663787 h 2282614"/>
                  <a:gd name="connsiteX7" fmla="*/ 4692285 w 7198419"/>
                  <a:gd name="connsiteY7" fmla="*/ 562187 h 2282614"/>
                  <a:gd name="connsiteX8" fmla="*/ 5166419 w 7198419"/>
                  <a:gd name="connsiteY8" fmla="*/ 792480 h 2282614"/>
                  <a:gd name="connsiteX9" fmla="*/ 7198419 w 7198419"/>
                  <a:gd name="connsiteY9" fmla="*/ 223520 h 2282614"/>
                  <a:gd name="connsiteX10" fmla="*/ 5870845 w 7198419"/>
                  <a:gd name="connsiteY10" fmla="*/ 1076960 h 2282614"/>
                  <a:gd name="connsiteX11" fmla="*/ 5762472 w 7198419"/>
                  <a:gd name="connsiteY11" fmla="*/ 1808480 h 2282614"/>
                  <a:gd name="connsiteX12" fmla="*/ 5200285 w 7198419"/>
                  <a:gd name="connsiteY12" fmla="*/ 995680 h 2282614"/>
                  <a:gd name="connsiteX13" fmla="*/ 4807432 w 7198419"/>
                  <a:gd name="connsiteY13" fmla="*/ 982134 h 2282614"/>
                  <a:gd name="connsiteX14" fmla="*/ 4665192 w 7198419"/>
                  <a:gd name="connsiteY14" fmla="*/ 1158240 h 2282614"/>
                  <a:gd name="connsiteX15" fmla="*/ 4380712 w 7198419"/>
                  <a:gd name="connsiteY15" fmla="*/ 1076960 h 2282614"/>
                  <a:gd name="connsiteX16" fmla="*/ 3784659 w 7198419"/>
                  <a:gd name="connsiteY16" fmla="*/ 1212427 h 2282614"/>
                  <a:gd name="connsiteX17" fmla="*/ 3791432 w 7198419"/>
                  <a:gd name="connsiteY17" fmla="*/ 1435947 h 2282614"/>
                  <a:gd name="connsiteX18" fmla="*/ 3500179 w 7198419"/>
                  <a:gd name="connsiteY18" fmla="*/ 1327574 h 2282614"/>
                  <a:gd name="connsiteX19" fmla="*/ 2152285 w 7198419"/>
                  <a:gd name="connsiteY19" fmla="*/ 1266614 h 2282614"/>
                  <a:gd name="connsiteX20" fmla="*/ 2220019 w 7198419"/>
                  <a:gd name="connsiteY20" fmla="*/ 1361440 h 2282614"/>
                  <a:gd name="connsiteX21" fmla="*/ 1840712 w 7198419"/>
                  <a:gd name="connsiteY21" fmla="*/ 2282614 h 2282614"/>
                  <a:gd name="connsiteX22" fmla="*/ 1298845 w 7198419"/>
                  <a:gd name="connsiteY22" fmla="*/ 1286934 h 2282614"/>
                  <a:gd name="connsiteX0" fmla="*/ 1304405 w 7203979"/>
                  <a:gd name="connsiteY0" fmla="*/ 1286934 h 2282614"/>
                  <a:gd name="connsiteX1" fmla="*/ 559339 w 7203979"/>
                  <a:gd name="connsiteY1" fmla="*/ 1131147 h 2282614"/>
                  <a:gd name="connsiteX2" fmla="*/ 10699 w 7203979"/>
                  <a:gd name="connsiteY2" fmla="*/ 663787 h 2282614"/>
                  <a:gd name="connsiteX3" fmla="*/ 3024832 w 7203979"/>
                  <a:gd name="connsiteY3" fmla="*/ 453814 h 2282614"/>
                  <a:gd name="connsiteX4" fmla="*/ 3641205 w 7203979"/>
                  <a:gd name="connsiteY4" fmla="*/ 0 h 2282614"/>
                  <a:gd name="connsiteX5" fmla="*/ 3857952 w 7203979"/>
                  <a:gd name="connsiteY5" fmla="*/ 589280 h 2282614"/>
                  <a:gd name="connsiteX6" fmla="*/ 4420139 w 7203979"/>
                  <a:gd name="connsiteY6" fmla="*/ 663787 h 2282614"/>
                  <a:gd name="connsiteX7" fmla="*/ 4697845 w 7203979"/>
                  <a:gd name="connsiteY7" fmla="*/ 562187 h 2282614"/>
                  <a:gd name="connsiteX8" fmla="*/ 5171979 w 7203979"/>
                  <a:gd name="connsiteY8" fmla="*/ 792480 h 2282614"/>
                  <a:gd name="connsiteX9" fmla="*/ 7203979 w 7203979"/>
                  <a:gd name="connsiteY9" fmla="*/ 223520 h 2282614"/>
                  <a:gd name="connsiteX10" fmla="*/ 5876405 w 7203979"/>
                  <a:gd name="connsiteY10" fmla="*/ 1076960 h 2282614"/>
                  <a:gd name="connsiteX11" fmla="*/ 5768032 w 7203979"/>
                  <a:gd name="connsiteY11" fmla="*/ 1808480 h 2282614"/>
                  <a:gd name="connsiteX12" fmla="*/ 5205845 w 7203979"/>
                  <a:gd name="connsiteY12" fmla="*/ 995680 h 2282614"/>
                  <a:gd name="connsiteX13" fmla="*/ 4812992 w 7203979"/>
                  <a:gd name="connsiteY13" fmla="*/ 982134 h 2282614"/>
                  <a:gd name="connsiteX14" fmla="*/ 4670752 w 7203979"/>
                  <a:gd name="connsiteY14" fmla="*/ 1158240 h 2282614"/>
                  <a:gd name="connsiteX15" fmla="*/ 4386272 w 7203979"/>
                  <a:gd name="connsiteY15" fmla="*/ 1076960 h 2282614"/>
                  <a:gd name="connsiteX16" fmla="*/ 3790219 w 7203979"/>
                  <a:gd name="connsiteY16" fmla="*/ 1212427 h 2282614"/>
                  <a:gd name="connsiteX17" fmla="*/ 3796992 w 7203979"/>
                  <a:gd name="connsiteY17" fmla="*/ 1435947 h 2282614"/>
                  <a:gd name="connsiteX18" fmla="*/ 3505739 w 7203979"/>
                  <a:gd name="connsiteY18" fmla="*/ 1327574 h 2282614"/>
                  <a:gd name="connsiteX19" fmla="*/ 2157845 w 7203979"/>
                  <a:gd name="connsiteY19" fmla="*/ 1266614 h 2282614"/>
                  <a:gd name="connsiteX20" fmla="*/ 2225579 w 7203979"/>
                  <a:gd name="connsiteY20" fmla="*/ 1361440 h 2282614"/>
                  <a:gd name="connsiteX21" fmla="*/ 1846272 w 7203979"/>
                  <a:gd name="connsiteY21" fmla="*/ 2282614 h 2282614"/>
                  <a:gd name="connsiteX22" fmla="*/ 1304405 w 7203979"/>
                  <a:gd name="connsiteY22" fmla="*/ 1286934 h 2282614"/>
                  <a:gd name="connsiteX0" fmla="*/ 1304405 w 7203979"/>
                  <a:gd name="connsiteY0" fmla="*/ 1286934 h 2282614"/>
                  <a:gd name="connsiteX1" fmla="*/ 559339 w 7203979"/>
                  <a:gd name="connsiteY1" fmla="*/ 1131147 h 2282614"/>
                  <a:gd name="connsiteX2" fmla="*/ 10699 w 7203979"/>
                  <a:gd name="connsiteY2" fmla="*/ 663787 h 2282614"/>
                  <a:gd name="connsiteX3" fmla="*/ 3024832 w 7203979"/>
                  <a:gd name="connsiteY3" fmla="*/ 453814 h 2282614"/>
                  <a:gd name="connsiteX4" fmla="*/ 3641205 w 7203979"/>
                  <a:gd name="connsiteY4" fmla="*/ 0 h 2282614"/>
                  <a:gd name="connsiteX5" fmla="*/ 3857952 w 7203979"/>
                  <a:gd name="connsiteY5" fmla="*/ 589280 h 2282614"/>
                  <a:gd name="connsiteX6" fmla="*/ 4420139 w 7203979"/>
                  <a:gd name="connsiteY6" fmla="*/ 663787 h 2282614"/>
                  <a:gd name="connsiteX7" fmla="*/ 4697845 w 7203979"/>
                  <a:gd name="connsiteY7" fmla="*/ 562187 h 2282614"/>
                  <a:gd name="connsiteX8" fmla="*/ 5171979 w 7203979"/>
                  <a:gd name="connsiteY8" fmla="*/ 792480 h 2282614"/>
                  <a:gd name="connsiteX9" fmla="*/ 7203979 w 7203979"/>
                  <a:gd name="connsiteY9" fmla="*/ 223520 h 2282614"/>
                  <a:gd name="connsiteX10" fmla="*/ 5876405 w 7203979"/>
                  <a:gd name="connsiteY10" fmla="*/ 1076960 h 2282614"/>
                  <a:gd name="connsiteX11" fmla="*/ 5768032 w 7203979"/>
                  <a:gd name="connsiteY11" fmla="*/ 1808480 h 2282614"/>
                  <a:gd name="connsiteX12" fmla="*/ 5205845 w 7203979"/>
                  <a:gd name="connsiteY12" fmla="*/ 995680 h 2282614"/>
                  <a:gd name="connsiteX13" fmla="*/ 4812992 w 7203979"/>
                  <a:gd name="connsiteY13" fmla="*/ 982134 h 2282614"/>
                  <a:gd name="connsiteX14" fmla="*/ 4670752 w 7203979"/>
                  <a:gd name="connsiteY14" fmla="*/ 1158240 h 2282614"/>
                  <a:gd name="connsiteX15" fmla="*/ 4386272 w 7203979"/>
                  <a:gd name="connsiteY15" fmla="*/ 1076960 h 2282614"/>
                  <a:gd name="connsiteX16" fmla="*/ 3790219 w 7203979"/>
                  <a:gd name="connsiteY16" fmla="*/ 1212427 h 2282614"/>
                  <a:gd name="connsiteX17" fmla="*/ 3796992 w 7203979"/>
                  <a:gd name="connsiteY17" fmla="*/ 1435947 h 2282614"/>
                  <a:gd name="connsiteX18" fmla="*/ 3505739 w 7203979"/>
                  <a:gd name="connsiteY18" fmla="*/ 1327574 h 2282614"/>
                  <a:gd name="connsiteX19" fmla="*/ 2157845 w 7203979"/>
                  <a:gd name="connsiteY19" fmla="*/ 1266614 h 2282614"/>
                  <a:gd name="connsiteX20" fmla="*/ 2225579 w 7203979"/>
                  <a:gd name="connsiteY20" fmla="*/ 1361440 h 2282614"/>
                  <a:gd name="connsiteX21" fmla="*/ 1846272 w 7203979"/>
                  <a:gd name="connsiteY21" fmla="*/ 2282614 h 2282614"/>
                  <a:gd name="connsiteX22" fmla="*/ 1304405 w 7203979"/>
                  <a:gd name="connsiteY22" fmla="*/ 1286934 h 2282614"/>
                  <a:gd name="connsiteX0" fmla="*/ 1304405 w 7203979"/>
                  <a:gd name="connsiteY0" fmla="*/ 1286934 h 2282614"/>
                  <a:gd name="connsiteX1" fmla="*/ 559339 w 7203979"/>
                  <a:gd name="connsiteY1" fmla="*/ 1131147 h 2282614"/>
                  <a:gd name="connsiteX2" fmla="*/ 10699 w 7203979"/>
                  <a:gd name="connsiteY2" fmla="*/ 663787 h 2282614"/>
                  <a:gd name="connsiteX3" fmla="*/ 3024832 w 7203979"/>
                  <a:gd name="connsiteY3" fmla="*/ 453814 h 2282614"/>
                  <a:gd name="connsiteX4" fmla="*/ 3641205 w 7203979"/>
                  <a:gd name="connsiteY4" fmla="*/ 0 h 2282614"/>
                  <a:gd name="connsiteX5" fmla="*/ 3857952 w 7203979"/>
                  <a:gd name="connsiteY5" fmla="*/ 589280 h 2282614"/>
                  <a:gd name="connsiteX6" fmla="*/ 4420139 w 7203979"/>
                  <a:gd name="connsiteY6" fmla="*/ 663787 h 2282614"/>
                  <a:gd name="connsiteX7" fmla="*/ 4697845 w 7203979"/>
                  <a:gd name="connsiteY7" fmla="*/ 562187 h 2282614"/>
                  <a:gd name="connsiteX8" fmla="*/ 5171979 w 7203979"/>
                  <a:gd name="connsiteY8" fmla="*/ 792480 h 2282614"/>
                  <a:gd name="connsiteX9" fmla="*/ 7203979 w 7203979"/>
                  <a:gd name="connsiteY9" fmla="*/ 223520 h 2282614"/>
                  <a:gd name="connsiteX10" fmla="*/ 5876405 w 7203979"/>
                  <a:gd name="connsiteY10" fmla="*/ 1076960 h 2282614"/>
                  <a:gd name="connsiteX11" fmla="*/ 5768032 w 7203979"/>
                  <a:gd name="connsiteY11" fmla="*/ 1808480 h 2282614"/>
                  <a:gd name="connsiteX12" fmla="*/ 5205845 w 7203979"/>
                  <a:gd name="connsiteY12" fmla="*/ 995680 h 2282614"/>
                  <a:gd name="connsiteX13" fmla="*/ 4812992 w 7203979"/>
                  <a:gd name="connsiteY13" fmla="*/ 982134 h 2282614"/>
                  <a:gd name="connsiteX14" fmla="*/ 4670752 w 7203979"/>
                  <a:gd name="connsiteY14" fmla="*/ 1158240 h 2282614"/>
                  <a:gd name="connsiteX15" fmla="*/ 4386272 w 7203979"/>
                  <a:gd name="connsiteY15" fmla="*/ 1076960 h 2282614"/>
                  <a:gd name="connsiteX16" fmla="*/ 3790219 w 7203979"/>
                  <a:gd name="connsiteY16" fmla="*/ 1212427 h 2282614"/>
                  <a:gd name="connsiteX17" fmla="*/ 3796992 w 7203979"/>
                  <a:gd name="connsiteY17" fmla="*/ 1435947 h 2282614"/>
                  <a:gd name="connsiteX18" fmla="*/ 3505739 w 7203979"/>
                  <a:gd name="connsiteY18" fmla="*/ 1327574 h 2282614"/>
                  <a:gd name="connsiteX19" fmla="*/ 2157845 w 7203979"/>
                  <a:gd name="connsiteY19" fmla="*/ 1266614 h 2282614"/>
                  <a:gd name="connsiteX20" fmla="*/ 2225579 w 7203979"/>
                  <a:gd name="connsiteY20" fmla="*/ 1361440 h 2282614"/>
                  <a:gd name="connsiteX21" fmla="*/ 1846272 w 7203979"/>
                  <a:gd name="connsiteY21" fmla="*/ 2282614 h 2282614"/>
                  <a:gd name="connsiteX22" fmla="*/ 1304405 w 7203979"/>
                  <a:gd name="connsiteY22" fmla="*/ 1286934 h 2282614"/>
                  <a:gd name="connsiteX0" fmla="*/ 1304405 w 7203979"/>
                  <a:gd name="connsiteY0" fmla="*/ 1286934 h 2282614"/>
                  <a:gd name="connsiteX1" fmla="*/ 559339 w 7203979"/>
                  <a:gd name="connsiteY1" fmla="*/ 1131147 h 2282614"/>
                  <a:gd name="connsiteX2" fmla="*/ 10699 w 7203979"/>
                  <a:gd name="connsiteY2" fmla="*/ 663787 h 2282614"/>
                  <a:gd name="connsiteX3" fmla="*/ 3024832 w 7203979"/>
                  <a:gd name="connsiteY3" fmla="*/ 453814 h 2282614"/>
                  <a:gd name="connsiteX4" fmla="*/ 3641205 w 7203979"/>
                  <a:gd name="connsiteY4" fmla="*/ 0 h 2282614"/>
                  <a:gd name="connsiteX5" fmla="*/ 3857952 w 7203979"/>
                  <a:gd name="connsiteY5" fmla="*/ 589280 h 2282614"/>
                  <a:gd name="connsiteX6" fmla="*/ 4420139 w 7203979"/>
                  <a:gd name="connsiteY6" fmla="*/ 663787 h 2282614"/>
                  <a:gd name="connsiteX7" fmla="*/ 4697845 w 7203979"/>
                  <a:gd name="connsiteY7" fmla="*/ 562187 h 2282614"/>
                  <a:gd name="connsiteX8" fmla="*/ 5171979 w 7203979"/>
                  <a:gd name="connsiteY8" fmla="*/ 792480 h 2282614"/>
                  <a:gd name="connsiteX9" fmla="*/ 7203979 w 7203979"/>
                  <a:gd name="connsiteY9" fmla="*/ 223520 h 2282614"/>
                  <a:gd name="connsiteX10" fmla="*/ 5876405 w 7203979"/>
                  <a:gd name="connsiteY10" fmla="*/ 1076960 h 2282614"/>
                  <a:gd name="connsiteX11" fmla="*/ 5768032 w 7203979"/>
                  <a:gd name="connsiteY11" fmla="*/ 1808480 h 2282614"/>
                  <a:gd name="connsiteX12" fmla="*/ 5205845 w 7203979"/>
                  <a:gd name="connsiteY12" fmla="*/ 995680 h 2282614"/>
                  <a:gd name="connsiteX13" fmla="*/ 4812992 w 7203979"/>
                  <a:gd name="connsiteY13" fmla="*/ 982134 h 2282614"/>
                  <a:gd name="connsiteX14" fmla="*/ 4670752 w 7203979"/>
                  <a:gd name="connsiteY14" fmla="*/ 1158240 h 2282614"/>
                  <a:gd name="connsiteX15" fmla="*/ 4386272 w 7203979"/>
                  <a:gd name="connsiteY15" fmla="*/ 1076960 h 2282614"/>
                  <a:gd name="connsiteX16" fmla="*/ 3790219 w 7203979"/>
                  <a:gd name="connsiteY16" fmla="*/ 1212427 h 2282614"/>
                  <a:gd name="connsiteX17" fmla="*/ 3796992 w 7203979"/>
                  <a:gd name="connsiteY17" fmla="*/ 1435947 h 2282614"/>
                  <a:gd name="connsiteX18" fmla="*/ 3505739 w 7203979"/>
                  <a:gd name="connsiteY18" fmla="*/ 1327574 h 2282614"/>
                  <a:gd name="connsiteX19" fmla="*/ 2157845 w 7203979"/>
                  <a:gd name="connsiteY19" fmla="*/ 1266614 h 2282614"/>
                  <a:gd name="connsiteX20" fmla="*/ 2225579 w 7203979"/>
                  <a:gd name="connsiteY20" fmla="*/ 1361440 h 2282614"/>
                  <a:gd name="connsiteX21" fmla="*/ 1846272 w 7203979"/>
                  <a:gd name="connsiteY21" fmla="*/ 2282614 h 2282614"/>
                  <a:gd name="connsiteX22" fmla="*/ 1304405 w 7203979"/>
                  <a:gd name="connsiteY22" fmla="*/ 1286934 h 2282614"/>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6992 w 7203979"/>
                  <a:gd name="connsiteY17" fmla="*/ 1435947 h 2289388"/>
                  <a:gd name="connsiteX18" fmla="*/ 3505739 w 7203979"/>
                  <a:gd name="connsiteY18" fmla="*/ 1327574 h 2289388"/>
                  <a:gd name="connsiteX19" fmla="*/ 2157845 w 7203979"/>
                  <a:gd name="connsiteY19" fmla="*/ 1266614 h 2289388"/>
                  <a:gd name="connsiteX20" fmla="*/ 2225579 w 7203979"/>
                  <a:gd name="connsiteY20" fmla="*/ 1361440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6992 w 7203979"/>
                  <a:gd name="connsiteY17" fmla="*/ 1435947 h 2289388"/>
                  <a:gd name="connsiteX18" fmla="*/ 3505739 w 7203979"/>
                  <a:gd name="connsiteY18" fmla="*/ 1327574 h 2289388"/>
                  <a:gd name="connsiteX19" fmla="*/ 2157845 w 7203979"/>
                  <a:gd name="connsiteY19" fmla="*/ 1266614 h 2289388"/>
                  <a:gd name="connsiteX20" fmla="*/ 2225579 w 7203979"/>
                  <a:gd name="connsiteY20" fmla="*/ 1361440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6992 w 7203979"/>
                  <a:gd name="connsiteY17" fmla="*/ 1435947 h 2289388"/>
                  <a:gd name="connsiteX18" fmla="*/ 3505739 w 7203979"/>
                  <a:gd name="connsiteY18" fmla="*/ 1327574 h 2289388"/>
                  <a:gd name="connsiteX19" fmla="*/ 2157845 w 7203979"/>
                  <a:gd name="connsiteY19" fmla="*/ 1266614 h 2289388"/>
                  <a:gd name="connsiteX20" fmla="*/ 2225579 w 7203979"/>
                  <a:gd name="connsiteY20" fmla="*/ 1361440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6992 w 7203979"/>
                  <a:gd name="connsiteY17" fmla="*/ 1435947 h 2289388"/>
                  <a:gd name="connsiteX18" fmla="*/ 3505739 w 7203979"/>
                  <a:gd name="connsiteY18" fmla="*/ 1327574 h 2289388"/>
                  <a:gd name="connsiteX19" fmla="*/ 2157845 w 7203979"/>
                  <a:gd name="connsiteY19" fmla="*/ 1266614 h 2289388"/>
                  <a:gd name="connsiteX20" fmla="*/ 2225579 w 7203979"/>
                  <a:gd name="connsiteY20" fmla="*/ 1361440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6992 w 7203979"/>
                  <a:gd name="connsiteY17" fmla="*/ 1435947 h 2289388"/>
                  <a:gd name="connsiteX18" fmla="*/ 3505739 w 7203979"/>
                  <a:gd name="connsiteY18" fmla="*/ 1327574 h 2289388"/>
                  <a:gd name="connsiteX19" fmla="*/ 2157845 w 7203979"/>
                  <a:gd name="connsiteY19" fmla="*/ 1266614 h 2289388"/>
                  <a:gd name="connsiteX20" fmla="*/ 2225579 w 7203979"/>
                  <a:gd name="connsiteY20" fmla="*/ 1361440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2928 w 7203979"/>
                  <a:gd name="connsiteY17" fmla="*/ 1421723 h 2289388"/>
                  <a:gd name="connsiteX18" fmla="*/ 3505739 w 7203979"/>
                  <a:gd name="connsiteY18" fmla="*/ 1327574 h 2289388"/>
                  <a:gd name="connsiteX19" fmla="*/ 2157845 w 7203979"/>
                  <a:gd name="connsiteY19" fmla="*/ 1266614 h 2289388"/>
                  <a:gd name="connsiteX20" fmla="*/ 2225579 w 7203979"/>
                  <a:gd name="connsiteY20" fmla="*/ 1361440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2928 w 7203979"/>
                  <a:gd name="connsiteY17" fmla="*/ 1421723 h 2289388"/>
                  <a:gd name="connsiteX18" fmla="*/ 3505739 w 7203979"/>
                  <a:gd name="connsiteY18" fmla="*/ 1327574 h 2289388"/>
                  <a:gd name="connsiteX19" fmla="*/ 2157845 w 7203979"/>
                  <a:gd name="connsiteY19" fmla="*/ 1266614 h 2289388"/>
                  <a:gd name="connsiteX20" fmla="*/ 2225579 w 7203979"/>
                  <a:gd name="connsiteY20" fmla="*/ 1361440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57845 w 7203979"/>
                  <a:gd name="connsiteY19" fmla="*/ 1266614 h 2289388"/>
                  <a:gd name="connsiteX20" fmla="*/ 2225579 w 7203979"/>
                  <a:gd name="connsiteY20" fmla="*/ 1361440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57845 w 7203979"/>
                  <a:gd name="connsiteY19" fmla="*/ 1266614 h 2289388"/>
                  <a:gd name="connsiteX20" fmla="*/ 2221515 w 7203979"/>
                  <a:gd name="connsiteY20" fmla="*/ 1398016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21515 w 7203979"/>
                  <a:gd name="connsiteY20" fmla="*/ 1398016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784544 w 7203979"/>
                  <a:gd name="connsiteY13" fmla="*/ 10837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9909 w 7203979"/>
                  <a:gd name="connsiteY12" fmla="*/ 997712 h 2289388"/>
                  <a:gd name="connsiteX13" fmla="*/ 4784544 w 7203979"/>
                  <a:gd name="connsiteY13" fmla="*/ 10837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9909 w 7203979"/>
                  <a:gd name="connsiteY12" fmla="*/ 997712 h 2289388"/>
                  <a:gd name="connsiteX13" fmla="*/ 4784544 w 7203979"/>
                  <a:gd name="connsiteY13" fmla="*/ 10837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9909 w 7203979"/>
                  <a:gd name="connsiteY12" fmla="*/ 997712 h 2289388"/>
                  <a:gd name="connsiteX13" fmla="*/ 4784544 w 7203979"/>
                  <a:gd name="connsiteY13" fmla="*/ 10837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1016000 h 2289388"/>
                  <a:gd name="connsiteX13" fmla="*/ 4784544 w 7203979"/>
                  <a:gd name="connsiteY13" fmla="*/ 10837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808736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1016000 h 2289388"/>
                  <a:gd name="connsiteX13" fmla="*/ 4784544 w 7203979"/>
                  <a:gd name="connsiteY13" fmla="*/ 10837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808736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1016000 h 2289388"/>
                  <a:gd name="connsiteX13" fmla="*/ 4784544 w 7203979"/>
                  <a:gd name="connsiteY13" fmla="*/ 10837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808736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1016000 h 2289388"/>
                  <a:gd name="connsiteX13" fmla="*/ 4784544 w 7203979"/>
                  <a:gd name="connsiteY13" fmla="*/ 10837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808736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1016000 h 2289388"/>
                  <a:gd name="connsiteX13" fmla="*/ 4784544 w 7203979"/>
                  <a:gd name="connsiteY13" fmla="*/ 10837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808736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1016000 h 2289388"/>
                  <a:gd name="connsiteX13" fmla="*/ 4784544 w 7203979"/>
                  <a:gd name="connsiteY13" fmla="*/ 10837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4802832 w 7203979"/>
                  <a:gd name="connsiteY8" fmla="*/ 720683 h 2289388"/>
                  <a:gd name="connsiteX9" fmla="*/ 5171979 w 7203979"/>
                  <a:gd name="connsiteY9" fmla="*/ 808736 h 2289388"/>
                  <a:gd name="connsiteX10" fmla="*/ 7203979 w 7203979"/>
                  <a:gd name="connsiteY10" fmla="*/ 223520 h 2289388"/>
                  <a:gd name="connsiteX11" fmla="*/ 5876405 w 7203979"/>
                  <a:gd name="connsiteY11" fmla="*/ 1076960 h 2289388"/>
                  <a:gd name="connsiteX12" fmla="*/ 5768032 w 7203979"/>
                  <a:gd name="connsiteY12" fmla="*/ 1808480 h 2289388"/>
                  <a:gd name="connsiteX13" fmla="*/ 5205845 w 7203979"/>
                  <a:gd name="connsiteY13" fmla="*/ 1016000 h 2289388"/>
                  <a:gd name="connsiteX14" fmla="*/ 4784544 w 7203979"/>
                  <a:gd name="connsiteY14" fmla="*/ 1083734 h 2289388"/>
                  <a:gd name="connsiteX15" fmla="*/ 4670752 w 7203979"/>
                  <a:gd name="connsiteY15" fmla="*/ 1225296 h 2289388"/>
                  <a:gd name="connsiteX16" fmla="*/ 4420816 w 7203979"/>
                  <a:gd name="connsiteY16" fmla="*/ 1127760 h 2289388"/>
                  <a:gd name="connsiteX17" fmla="*/ 3790219 w 7203979"/>
                  <a:gd name="connsiteY17" fmla="*/ 1212427 h 2289388"/>
                  <a:gd name="connsiteX18" fmla="*/ 3792928 w 7203979"/>
                  <a:gd name="connsiteY18" fmla="*/ 1421723 h 2289388"/>
                  <a:gd name="connsiteX19" fmla="*/ 3519963 w 7203979"/>
                  <a:gd name="connsiteY19" fmla="*/ 1303190 h 2289388"/>
                  <a:gd name="connsiteX20" fmla="*/ 2141589 w 7203979"/>
                  <a:gd name="connsiteY20" fmla="*/ 1311318 h 2289388"/>
                  <a:gd name="connsiteX21" fmla="*/ 2231675 w 7203979"/>
                  <a:gd name="connsiteY21" fmla="*/ 1363472 h 2289388"/>
                  <a:gd name="connsiteX22" fmla="*/ 1853046 w 7203979"/>
                  <a:gd name="connsiteY22" fmla="*/ 2289388 h 2289388"/>
                  <a:gd name="connsiteX23" fmla="*/ 1304405 w 7203979"/>
                  <a:gd name="connsiteY23"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4802832 w 7203979"/>
                  <a:gd name="connsiteY8" fmla="*/ 720683 h 2289388"/>
                  <a:gd name="connsiteX9" fmla="*/ 5171979 w 7203979"/>
                  <a:gd name="connsiteY9" fmla="*/ 808736 h 2289388"/>
                  <a:gd name="connsiteX10" fmla="*/ 7203979 w 7203979"/>
                  <a:gd name="connsiteY10" fmla="*/ 223520 h 2289388"/>
                  <a:gd name="connsiteX11" fmla="*/ 5876405 w 7203979"/>
                  <a:gd name="connsiteY11" fmla="*/ 1076960 h 2289388"/>
                  <a:gd name="connsiteX12" fmla="*/ 5768032 w 7203979"/>
                  <a:gd name="connsiteY12" fmla="*/ 1808480 h 2289388"/>
                  <a:gd name="connsiteX13" fmla="*/ 5205845 w 7203979"/>
                  <a:gd name="connsiteY13" fmla="*/ 1016000 h 2289388"/>
                  <a:gd name="connsiteX14" fmla="*/ 4784544 w 7203979"/>
                  <a:gd name="connsiteY14" fmla="*/ 1083734 h 2289388"/>
                  <a:gd name="connsiteX15" fmla="*/ 4670752 w 7203979"/>
                  <a:gd name="connsiteY15" fmla="*/ 1225296 h 2289388"/>
                  <a:gd name="connsiteX16" fmla="*/ 4420816 w 7203979"/>
                  <a:gd name="connsiteY16" fmla="*/ 1127760 h 2289388"/>
                  <a:gd name="connsiteX17" fmla="*/ 3790219 w 7203979"/>
                  <a:gd name="connsiteY17" fmla="*/ 1212427 h 2289388"/>
                  <a:gd name="connsiteX18" fmla="*/ 3792928 w 7203979"/>
                  <a:gd name="connsiteY18" fmla="*/ 1421723 h 2289388"/>
                  <a:gd name="connsiteX19" fmla="*/ 3519963 w 7203979"/>
                  <a:gd name="connsiteY19" fmla="*/ 1303190 h 2289388"/>
                  <a:gd name="connsiteX20" fmla="*/ 2141589 w 7203979"/>
                  <a:gd name="connsiteY20" fmla="*/ 1311318 h 2289388"/>
                  <a:gd name="connsiteX21" fmla="*/ 2231675 w 7203979"/>
                  <a:gd name="connsiteY21" fmla="*/ 1363472 h 2289388"/>
                  <a:gd name="connsiteX22" fmla="*/ 1853046 w 7203979"/>
                  <a:gd name="connsiteY22" fmla="*/ 2289388 h 2289388"/>
                  <a:gd name="connsiteX23" fmla="*/ 1304405 w 7203979"/>
                  <a:gd name="connsiteY23"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4802832 w 7203979"/>
                  <a:gd name="connsiteY8" fmla="*/ 720683 h 2289388"/>
                  <a:gd name="connsiteX9" fmla="*/ 5171979 w 7203979"/>
                  <a:gd name="connsiteY9" fmla="*/ 808736 h 2289388"/>
                  <a:gd name="connsiteX10" fmla="*/ 7203979 w 7203979"/>
                  <a:gd name="connsiteY10" fmla="*/ 223520 h 2289388"/>
                  <a:gd name="connsiteX11" fmla="*/ 5876405 w 7203979"/>
                  <a:gd name="connsiteY11" fmla="*/ 1076960 h 2289388"/>
                  <a:gd name="connsiteX12" fmla="*/ 5768032 w 7203979"/>
                  <a:gd name="connsiteY12" fmla="*/ 1808480 h 2289388"/>
                  <a:gd name="connsiteX13" fmla="*/ 5205845 w 7203979"/>
                  <a:gd name="connsiteY13" fmla="*/ 1016000 h 2289388"/>
                  <a:gd name="connsiteX14" fmla="*/ 4784544 w 7203979"/>
                  <a:gd name="connsiteY14" fmla="*/ 1083734 h 2289388"/>
                  <a:gd name="connsiteX15" fmla="*/ 4670752 w 7203979"/>
                  <a:gd name="connsiteY15" fmla="*/ 1225296 h 2289388"/>
                  <a:gd name="connsiteX16" fmla="*/ 4420816 w 7203979"/>
                  <a:gd name="connsiteY16" fmla="*/ 1127760 h 2289388"/>
                  <a:gd name="connsiteX17" fmla="*/ 3790219 w 7203979"/>
                  <a:gd name="connsiteY17" fmla="*/ 1212427 h 2289388"/>
                  <a:gd name="connsiteX18" fmla="*/ 3792928 w 7203979"/>
                  <a:gd name="connsiteY18" fmla="*/ 1421723 h 2289388"/>
                  <a:gd name="connsiteX19" fmla="*/ 3519963 w 7203979"/>
                  <a:gd name="connsiteY19" fmla="*/ 1303190 h 2289388"/>
                  <a:gd name="connsiteX20" fmla="*/ 2141589 w 7203979"/>
                  <a:gd name="connsiteY20" fmla="*/ 1311318 h 2289388"/>
                  <a:gd name="connsiteX21" fmla="*/ 2231675 w 7203979"/>
                  <a:gd name="connsiteY21" fmla="*/ 1363472 h 2289388"/>
                  <a:gd name="connsiteX22" fmla="*/ 1853046 w 7203979"/>
                  <a:gd name="connsiteY22" fmla="*/ 2289388 h 2289388"/>
                  <a:gd name="connsiteX23" fmla="*/ 1304405 w 7203979"/>
                  <a:gd name="connsiteY23"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724261 w 7203979"/>
                  <a:gd name="connsiteY7" fmla="*/ 574379 h 2289388"/>
                  <a:gd name="connsiteX8" fmla="*/ 4802832 w 7203979"/>
                  <a:gd name="connsiteY8" fmla="*/ 720683 h 2289388"/>
                  <a:gd name="connsiteX9" fmla="*/ 5171979 w 7203979"/>
                  <a:gd name="connsiteY9" fmla="*/ 808736 h 2289388"/>
                  <a:gd name="connsiteX10" fmla="*/ 7203979 w 7203979"/>
                  <a:gd name="connsiteY10" fmla="*/ 223520 h 2289388"/>
                  <a:gd name="connsiteX11" fmla="*/ 5876405 w 7203979"/>
                  <a:gd name="connsiteY11" fmla="*/ 1076960 h 2289388"/>
                  <a:gd name="connsiteX12" fmla="*/ 5768032 w 7203979"/>
                  <a:gd name="connsiteY12" fmla="*/ 1808480 h 2289388"/>
                  <a:gd name="connsiteX13" fmla="*/ 5205845 w 7203979"/>
                  <a:gd name="connsiteY13" fmla="*/ 1016000 h 2289388"/>
                  <a:gd name="connsiteX14" fmla="*/ 4784544 w 7203979"/>
                  <a:gd name="connsiteY14" fmla="*/ 1083734 h 2289388"/>
                  <a:gd name="connsiteX15" fmla="*/ 4670752 w 7203979"/>
                  <a:gd name="connsiteY15" fmla="*/ 1225296 h 2289388"/>
                  <a:gd name="connsiteX16" fmla="*/ 4420816 w 7203979"/>
                  <a:gd name="connsiteY16" fmla="*/ 1127760 h 2289388"/>
                  <a:gd name="connsiteX17" fmla="*/ 3790219 w 7203979"/>
                  <a:gd name="connsiteY17" fmla="*/ 1212427 h 2289388"/>
                  <a:gd name="connsiteX18" fmla="*/ 3792928 w 7203979"/>
                  <a:gd name="connsiteY18" fmla="*/ 1421723 h 2289388"/>
                  <a:gd name="connsiteX19" fmla="*/ 3519963 w 7203979"/>
                  <a:gd name="connsiteY19" fmla="*/ 1303190 h 2289388"/>
                  <a:gd name="connsiteX20" fmla="*/ 2141589 w 7203979"/>
                  <a:gd name="connsiteY20" fmla="*/ 1311318 h 2289388"/>
                  <a:gd name="connsiteX21" fmla="*/ 2231675 w 7203979"/>
                  <a:gd name="connsiteY21" fmla="*/ 1363472 h 2289388"/>
                  <a:gd name="connsiteX22" fmla="*/ 1853046 w 7203979"/>
                  <a:gd name="connsiteY22" fmla="*/ 2289388 h 2289388"/>
                  <a:gd name="connsiteX23" fmla="*/ 1304405 w 7203979"/>
                  <a:gd name="connsiteY23"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724261 w 7203979"/>
                  <a:gd name="connsiteY7" fmla="*/ 574379 h 2289388"/>
                  <a:gd name="connsiteX8" fmla="*/ 4802832 w 7203979"/>
                  <a:gd name="connsiteY8" fmla="*/ 720683 h 2289388"/>
                  <a:gd name="connsiteX9" fmla="*/ 5171979 w 7203979"/>
                  <a:gd name="connsiteY9" fmla="*/ 808736 h 2289388"/>
                  <a:gd name="connsiteX10" fmla="*/ 7203979 w 7203979"/>
                  <a:gd name="connsiteY10" fmla="*/ 223520 h 2289388"/>
                  <a:gd name="connsiteX11" fmla="*/ 5876405 w 7203979"/>
                  <a:gd name="connsiteY11" fmla="*/ 1076960 h 2289388"/>
                  <a:gd name="connsiteX12" fmla="*/ 5768032 w 7203979"/>
                  <a:gd name="connsiteY12" fmla="*/ 1808480 h 2289388"/>
                  <a:gd name="connsiteX13" fmla="*/ 5205845 w 7203979"/>
                  <a:gd name="connsiteY13" fmla="*/ 1016000 h 2289388"/>
                  <a:gd name="connsiteX14" fmla="*/ 4784544 w 7203979"/>
                  <a:gd name="connsiteY14" fmla="*/ 1083734 h 2289388"/>
                  <a:gd name="connsiteX15" fmla="*/ 4670752 w 7203979"/>
                  <a:gd name="connsiteY15" fmla="*/ 1225296 h 2289388"/>
                  <a:gd name="connsiteX16" fmla="*/ 4420816 w 7203979"/>
                  <a:gd name="connsiteY16" fmla="*/ 1127760 h 2289388"/>
                  <a:gd name="connsiteX17" fmla="*/ 3790219 w 7203979"/>
                  <a:gd name="connsiteY17" fmla="*/ 1212427 h 2289388"/>
                  <a:gd name="connsiteX18" fmla="*/ 3792928 w 7203979"/>
                  <a:gd name="connsiteY18" fmla="*/ 1421723 h 2289388"/>
                  <a:gd name="connsiteX19" fmla="*/ 3519963 w 7203979"/>
                  <a:gd name="connsiteY19" fmla="*/ 1303190 h 2289388"/>
                  <a:gd name="connsiteX20" fmla="*/ 2141589 w 7203979"/>
                  <a:gd name="connsiteY20" fmla="*/ 1311318 h 2289388"/>
                  <a:gd name="connsiteX21" fmla="*/ 2231675 w 7203979"/>
                  <a:gd name="connsiteY21" fmla="*/ 1363472 h 2289388"/>
                  <a:gd name="connsiteX22" fmla="*/ 1853046 w 7203979"/>
                  <a:gd name="connsiteY22" fmla="*/ 2289388 h 2289388"/>
                  <a:gd name="connsiteX23" fmla="*/ 1304405 w 7203979"/>
                  <a:gd name="connsiteY23"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5813 w 7203979"/>
                  <a:gd name="connsiteY7" fmla="*/ 570315 h 2289388"/>
                  <a:gd name="connsiteX8" fmla="*/ 4802832 w 7203979"/>
                  <a:gd name="connsiteY8" fmla="*/ 720683 h 2289388"/>
                  <a:gd name="connsiteX9" fmla="*/ 5171979 w 7203979"/>
                  <a:gd name="connsiteY9" fmla="*/ 808736 h 2289388"/>
                  <a:gd name="connsiteX10" fmla="*/ 7203979 w 7203979"/>
                  <a:gd name="connsiteY10" fmla="*/ 223520 h 2289388"/>
                  <a:gd name="connsiteX11" fmla="*/ 5876405 w 7203979"/>
                  <a:gd name="connsiteY11" fmla="*/ 1076960 h 2289388"/>
                  <a:gd name="connsiteX12" fmla="*/ 5768032 w 7203979"/>
                  <a:gd name="connsiteY12" fmla="*/ 1808480 h 2289388"/>
                  <a:gd name="connsiteX13" fmla="*/ 5205845 w 7203979"/>
                  <a:gd name="connsiteY13" fmla="*/ 1016000 h 2289388"/>
                  <a:gd name="connsiteX14" fmla="*/ 4784544 w 7203979"/>
                  <a:gd name="connsiteY14" fmla="*/ 1083734 h 2289388"/>
                  <a:gd name="connsiteX15" fmla="*/ 4670752 w 7203979"/>
                  <a:gd name="connsiteY15" fmla="*/ 1225296 h 2289388"/>
                  <a:gd name="connsiteX16" fmla="*/ 4420816 w 7203979"/>
                  <a:gd name="connsiteY16" fmla="*/ 1127760 h 2289388"/>
                  <a:gd name="connsiteX17" fmla="*/ 3790219 w 7203979"/>
                  <a:gd name="connsiteY17" fmla="*/ 1212427 h 2289388"/>
                  <a:gd name="connsiteX18" fmla="*/ 3792928 w 7203979"/>
                  <a:gd name="connsiteY18" fmla="*/ 1421723 h 2289388"/>
                  <a:gd name="connsiteX19" fmla="*/ 3519963 w 7203979"/>
                  <a:gd name="connsiteY19" fmla="*/ 1303190 h 2289388"/>
                  <a:gd name="connsiteX20" fmla="*/ 2141589 w 7203979"/>
                  <a:gd name="connsiteY20" fmla="*/ 1311318 h 2289388"/>
                  <a:gd name="connsiteX21" fmla="*/ 2231675 w 7203979"/>
                  <a:gd name="connsiteY21" fmla="*/ 1363472 h 2289388"/>
                  <a:gd name="connsiteX22" fmla="*/ 1853046 w 7203979"/>
                  <a:gd name="connsiteY22" fmla="*/ 2289388 h 2289388"/>
                  <a:gd name="connsiteX23" fmla="*/ 1304405 w 7203979"/>
                  <a:gd name="connsiteY23" fmla="*/ 1286934 h 2289388"/>
                  <a:gd name="connsiteX0" fmla="*/ 1304405 w 7203979"/>
                  <a:gd name="connsiteY0" fmla="*/ 1290206 h 2292660"/>
                  <a:gd name="connsiteX1" fmla="*/ 559339 w 7203979"/>
                  <a:gd name="connsiteY1" fmla="*/ 1134419 h 2292660"/>
                  <a:gd name="connsiteX2" fmla="*/ 10699 w 7203979"/>
                  <a:gd name="connsiteY2" fmla="*/ 667059 h 2292660"/>
                  <a:gd name="connsiteX3" fmla="*/ 3024832 w 7203979"/>
                  <a:gd name="connsiteY3" fmla="*/ 457086 h 2292660"/>
                  <a:gd name="connsiteX4" fmla="*/ 3641205 w 7203979"/>
                  <a:gd name="connsiteY4" fmla="*/ 3272 h 2292660"/>
                  <a:gd name="connsiteX5" fmla="*/ 3857952 w 7203979"/>
                  <a:gd name="connsiteY5" fmla="*/ 592552 h 2292660"/>
                  <a:gd name="connsiteX6" fmla="*/ 4420139 w 7203979"/>
                  <a:gd name="connsiteY6" fmla="*/ 667059 h 2292660"/>
                  <a:gd name="connsiteX7" fmla="*/ 4695813 w 7203979"/>
                  <a:gd name="connsiteY7" fmla="*/ 573587 h 2292660"/>
                  <a:gd name="connsiteX8" fmla="*/ 4802832 w 7203979"/>
                  <a:gd name="connsiteY8" fmla="*/ 723955 h 2292660"/>
                  <a:gd name="connsiteX9" fmla="*/ 5171979 w 7203979"/>
                  <a:gd name="connsiteY9" fmla="*/ 812008 h 2292660"/>
                  <a:gd name="connsiteX10" fmla="*/ 7203979 w 7203979"/>
                  <a:gd name="connsiteY10" fmla="*/ 226792 h 2292660"/>
                  <a:gd name="connsiteX11" fmla="*/ 5876405 w 7203979"/>
                  <a:gd name="connsiteY11" fmla="*/ 1080232 h 2292660"/>
                  <a:gd name="connsiteX12" fmla="*/ 5768032 w 7203979"/>
                  <a:gd name="connsiteY12" fmla="*/ 1811752 h 2292660"/>
                  <a:gd name="connsiteX13" fmla="*/ 5205845 w 7203979"/>
                  <a:gd name="connsiteY13" fmla="*/ 1019272 h 2292660"/>
                  <a:gd name="connsiteX14" fmla="*/ 4784544 w 7203979"/>
                  <a:gd name="connsiteY14" fmla="*/ 1087006 h 2292660"/>
                  <a:gd name="connsiteX15" fmla="*/ 4670752 w 7203979"/>
                  <a:gd name="connsiteY15" fmla="*/ 1228568 h 2292660"/>
                  <a:gd name="connsiteX16" fmla="*/ 4420816 w 7203979"/>
                  <a:gd name="connsiteY16" fmla="*/ 1131032 h 2292660"/>
                  <a:gd name="connsiteX17" fmla="*/ 3790219 w 7203979"/>
                  <a:gd name="connsiteY17" fmla="*/ 1215699 h 2292660"/>
                  <a:gd name="connsiteX18" fmla="*/ 3792928 w 7203979"/>
                  <a:gd name="connsiteY18" fmla="*/ 1424995 h 2292660"/>
                  <a:gd name="connsiteX19" fmla="*/ 3519963 w 7203979"/>
                  <a:gd name="connsiteY19" fmla="*/ 1306462 h 2292660"/>
                  <a:gd name="connsiteX20" fmla="*/ 2141589 w 7203979"/>
                  <a:gd name="connsiteY20" fmla="*/ 1314590 h 2292660"/>
                  <a:gd name="connsiteX21" fmla="*/ 2231675 w 7203979"/>
                  <a:gd name="connsiteY21" fmla="*/ 1366744 h 2292660"/>
                  <a:gd name="connsiteX22" fmla="*/ 1853046 w 7203979"/>
                  <a:gd name="connsiteY22" fmla="*/ 2292660 h 2292660"/>
                  <a:gd name="connsiteX23" fmla="*/ 1304405 w 7203979"/>
                  <a:gd name="connsiteY23" fmla="*/ 1290206 h 2292660"/>
                  <a:gd name="connsiteX0" fmla="*/ 1304405 w 7203979"/>
                  <a:gd name="connsiteY0" fmla="*/ 1289647 h 2292101"/>
                  <a:gd name="connsiteX1" fmla="*/ 559339 w 7203979"/>
                  <a:gd name="connsiteY1" fmla="*/ 1133860 h 2292101"/>
                  <a:gd name="connsiteX2" fmla="*/ 10699 w 7203979"/>
                  <a:gd name="connsiteY2" fmla="*/ 666500 h 2292101"/>
                  <a:gd name="connsiteX3" fmla="*/ 3024832 w 7203979"/>
                  <a:gd name="connsiteY3" fmla="*/ 456527 h 2292101"/>
                  <a:gd name="connsiteX4" fmla="*/ 3641205 w 7203979"/>
                  <a:gd name="connsiteY4" fmla="*/ 2713 h 2292101"/>
                  <a:gd name="connsiteX5" fmla="*/ 3857952 w 7203979"/>
                  <a:gd name="connsiteY5" fmla="*/ 591993 h 2292101"/>
                  <a:gd name="connsiteX6" fmla="*/ 4420139 w 7203979"/>
                  <a:gd name="connsiteY6" fmla="*/ 666500 h 2292101"/>
                  <a:gd name="connsiteX7" fmla="*/ 4695813 w 7203979"/>
                  <a:gd name="connsiteY7" fmla="*/ 573028 h 2292101"/>
                  <a:gd name="connsiteX8" fmla="*/ 4802832 w 7203979"/>
                  <a:gd name="connsiteY8" fmla="*/ 723396 h 2292101"/>
                  <a:gd name="connsiteX9" fmla="*/ 5171979 w 7203979"/>
                  <a:gd name="connsiteY9" fmla="*/ 811449 h 2292101"/>
                  <a:gd name="connsiteX10" fmla="*/ 7203979 w 7203979"/>
                  <a:gd name="connsiteY10" fmla="*/ 226233 h 2292101"/>
                  <a:gd name="connsiteX11" fmla="*/ 5876405 w 7203979"/>
                  <a:gd name="connsiteY11" fmla="*/ 1079673 h 2292101"/>
                  <a:gd name="connsiteX12" fmla="*/ 5768032 w 7203979"/>
                  <a:gd name="connsiteY12" fmla="*/ 1811193 h 2292101"/>
                  <a:gd name="connsiteX13" fmla="*/ 5205845 w 7203979"/>
                  <a:gd name="connsiteY13" fmla="*/ 1018713 h 2292101"/>
                  <a:gd name="connsiteX14" fmla="*/ 4784544 w 7203979"/>
                  <a:gd name="connsiteY14" fmla="*/ 1086447 h 2292101"/>
                  <a:gd name="connsiteX15" fmla="*/ 4670752 w 7203979"/>
                  <a:gd name="connsiteY15" fmla="*/ 1228009 h 2292101"/>
                  <a:gd name="connsiteX16" fmla="*/ 4420816 w 7203979"/>
                  <a:gd name="connsiteY16" fmla="*/ 1130473 h 2292101"/>
                  <a:gd name="connsiteX17" fmla="*/ 3790219 w 7203979"/>
                  <a:gd name="connsiteY17" fmla="*/ 1215140 h 2292101"/>
                  <a:gd name="connsiteX18" fmla="*/ 3792928 w 7203979"/>
                  <a:gd name="connsiteY18" fmla="*/ 1424436 h 2292101"/>
                  <a:gd name="connsiteX19" fmla="*/ 3519963 w 7203979"/>
                  <a:gd name="connsiteY19" fmla="*/ 1305903 h 2292101"/>
                  <a:gd name="connsiteX20" fmla="*/ 2141589 w 7203979"/>
                  <a:gd name="connsiteY20" fmla="*/ 1314031 h 2292101"/>
                  <a:gd name="connsiteX21" fmla="*/ 2231675 w 7203979"/>
                  <a:gd name="connsiteY21" fmla="*/ 1366185 h 2292101"/>
                  <a:gd name="connsiteX22" fmla="*/ 1853046 w 7203979"/>
                  <a:gd name="connsiteY22" fmla="*/ 2292101 h 2292101"/>
                  <a:gd name="connsiteX23" fmla="*/ 1304405 w 7203979"/>
                  <a:gd name="connsiteY23" fmla="*/ 1289647 h 2292101"/>
                  <a:gd name="connsiteX0" fmla="*/ 1304405 w 7203979"/>
                  <a:gd name="connsiteY0" fmla="*/ 1289599 h 2292053"/>
                  <a:gd name="connsiteX1" fmla="*/ 559339 w 7203979"/>
                  <a:gd name="connsiteY1" fmla="*/ 1133812 h 2292053"/>
                  <a:gd name="connsiteX2" fmla="*/ 10699 w 7203979"/>
                  <a:gd name="connsiteY2" fmla="*/ 666452 h 2292053"/>
                  <a:gd name="connsiteX3" fmla="*/ 3024832 w 7203979"/>
                  <a:gd name="connsiteY3" fmla="*/ 456479 h 2292053"/>
                  <a:gd name="connsiteX4" fmla="*/ 3641205 w 7203979"/>
                  <a:gd name="connsiteY4" fmla="*/ 2665 h 2292053"/>
                  <a:gd name="connsiteX5" fmla="*/ 3912816 w 7203979"/>
                  <a:gd name="connsiteY5" fmla="*/ 602105 h 2292053"/>
                  <a:gd name="connsiteX6" fmla="*/ 4420139 w 7203979"/>
                  <a:gd name="connsiteY6" fmla="*/ 666452 h 2292053"/>
                  <a:gd name="connsiteX7" fmla="*/ 4695813 w 7203979"/>
                  <a:gd name="connsiteY7" fmla="*/ 572980 h 2292053"/>
                  <a:gd name="connsiteX8" fmla="*/ 4802832 w 7203979"/>
                  <a:gd name="connsiteY8" fmla="*/ 723348 h 2292053"/>
                  <a:gd name="connsiteX9" fmla="*/ 5171979 w 7203979"/>
                  <a:gd name="connsiteY9" fmla="*/ 811401 h 2292053"/>
                  <a:gd name="connsiteX10" fmla="*/ 7203979 w 7203979"/>
                  <a:gd name="connsiteY10" fmla="*/ 226185 h 2292053"/>
                  <a:gd name="connsiteX11" fmla="*/ 5876405 w 7203979"/>
                  <a:gd name="connsiteY11" fmla="*/ 1079625 h 2292053"/>
                  <a:gd name="connsiteX12" fmla="*/ 5768032 w 7203979"/>
                  <a:gd name="connsiteY12" fmla="*/ 1811145 h 2292053"/>
                  <a:gd name="connsiteX13" fmla="*/ 5205845 w 7203979"/>
                  <a:gd name="connsiteY13" fmla="*/ 1018665 h 2292053"/>
                  <a:gd name="connsiteX14" fmla="*/ 4784544 w 7203979"/>
                  <a:gd name="connsiteY14" fmla="*/ 1086399 h 2292053"/>
                  <a:gd name="connsiteX15" fmla="*/ 4670752 w 7203979"/>
                  <a:gd name="connsiteY15" fmla="*/ 1227961 h 2292053"/>
                  <a:gd name="connsiteX16" fmla="*/ 4420816 w 7203979"/>
                  <a:gd name="connsiteY16" fmla="*/ 1130425 h 2292053"/>
                  <a:gd name="connsiteX17" fmla="*/ 3790219 w 7203979"/>
                  <a:gd name="connsiteY17" fmla="*/ 1215092 h 2292053"/>
                  <a:gd name="connsiteX18" fmla="*/ 3792928 w 7203979"/>
                  <a:gd name="connsiteY18" fmla="*/ 1424388 h 2292053"/>
                  <a:gd name="connsiteX19" fmla="*/ 3519963 w 7203979"/>
                  <a:gd name="connsiteY19" fmla="*/ 1305855 h 2292053"/>
                  <a:gd name="connsiteX20" fmla="*/ 2141589 w 7203979"/>
                  <a:gd name="connsiteY20" fmla="*/ 1313983 h 2292053"/>
                  <a:gd name="connsiteX21" fmla="*/ 2231675 w 7203979"/>
                  <a:gd name="connsiteY21" fmla="*/ 1366137 h 2292053"/>
                  <a:gd name="connsiteX22" fmla="*/ 1853046 w 7203979"/>
                  <a:gd name="connsiteY22" fmla="*/ 2292053 h 2292053"/>
                  <a:gd name="connsiteX23" fmla="*/ 1304405 w 7203979"/>
                  <a:gd name="connsiteY23" fmla="*/ 1289599 h 2292053"/>
                  <a:gd name="connsiteX0" fmla="*/ 1304405 w 7203979"/>
                  <a:gd name="connsiteY0" fmla="*/ 1289581 h 2292035"/>
                  <a:gd name="connsiteX1" fmla="*/ 559339 w 7203979"/>
                  <a:gd name="connsiteY1" fmla="*/ 1133794 h 2292035"/>
                  <a:gd name="connsiteX2" fmla="*/ 10699 w 7203979"/>
                  <a:gd name="connsiteY2" fmla="*/ 666434 h 2292035"/>
                  <a:gd name="connsiteX3" fmla="*/ 3024832 w 7203979"/>
                  <a:gd name="connsiteY3" fmla="*/ 456461 h 2292035"/>
                  <a:gd name="connsiteX4" fmla="*/ 3641205 w 7203979"/>
                  <a:gd name="connsiteY4" fmla="*/ 2647 h 2292035"/>
                  <a:gd name="connsiteX5" fmla="*/ 3912816 w 7203979"/>
                  <a:gd name="connsiteY5" fmla="*/ 602087 h 2292035"/>
                  <a:gd name="connsiteX6" fmla="*/ 4420139 w 7203979"/>
                  <a:gd name="connsiteY6" fmla="*/ 666434 h 2292035"/>
                  <a:gd name="connsiteX7" fmla="*/ 4695813 w 7203979"/>
                  <a:gd name="connsiteY7" fmla="*/ 572962 h 2292035"/>
                  <a:gd name="connsiteX8" fmla="*/ 4802832 w 7203979"/>
                  <a:gd name="connsiteY8" fmla="*/ 723330 h 2292035"/>
                  <a:gd name="connsiteX9" fmla="*/ 5171979 w 7203979"/>
                  <a:gd name="connsiteY9" fmla="*/ 811383 h 2292035"/>
                  <a:gd name="connsiteX10" fmla="*/ 7203979 w 7203979"/>
                  <a:gd name="connsiteY10" fmla="*/ 226167 h 2292035"/>
                  <a:gd name="connsiteX11" fmla="*/ 5876405 w 7203979"/>
                  <a:gd name="connsiteY11" fmla="*/ 1079607 h 2292035"/>
                  <a:gd name="connsiteX12" fmla="*/ 5768032 w 7203979"/>
                  <a:gd name="connsiteY12" fmla="*/ 1811127 h 2292035"/>
                  <a:gd name="connsiteX13" fmla="*/ 5205845 w 7203979"/>
                  <a:gd name="connsiteY13" fmla="*/ 1018647 h 2292035"/>
                  <a:gd name="connsiteX14" fmla="*/ 4784544 w 7203979"/>
                  <a:gd name="connsiteY14" fmla="*/ 1086381 h 2292035"/>
                  <a:gd name="connsiteX15" fmla="*/ 4670752 w 7203979"/>
                  <a:gd name="connsiteY15" fmla="*/ 1227943 h 2292035"/>
                  <a:gd name="connsiteX16" fmla="*/ 4420816 w 7203979"/>
                  <a:gd name="connsiteY16" fmla="*/ 1130407 h 2292035"/>
                  <a:gd name="connsiteX17" fmla="*/ 3790219 w 7203979"/>
                  <a:gd name="connsiteY17" fmla="*/ 1215074 h 2292035"/>
                  <a:gd name="connsiteX18" fmla="*/ 3792928 w 7203979"/>
                  <a:gd name="connsiteY18" fmla="*/ 1424370 h 2292035"/>
                  <a:gd name="connsiteX19" fmla="*/ 3519963 w 7203979"/>
                  <a:gd name="connsiteY19" fmla="*/ 1305837 h 2292035"/>
                  <a:gd name="connsiteX20" fmla="*/ 2141589 w 7203979"/>
                  <a:gd name="connsiteY20" fmla="*/ 1313965 h 2292035"/>
                  <a:gd name="connsiteX21" fmla="*/ 2231675 w 7203979"/>
                  <a:gd name="connsiteY21" fmla="*/ 1366119 h 2292035"/>
                  <a:gd name="connsiteX22" fmla="*/ 1853046 w 7203979"/>
                  <a:gd name="connsiteY22" fmla="*/ 2292035 h 2292035"/>
                  <a:gd name="connsiteX23" fmla="*/ 1304405 w 7203979"/>
                  <a:gd name="connsiteY23" fmla="*/ 1289581 h 2292035"/>
                  <a:gd name="connsiteX0" fmla="*/ 1304405 w 7203979"/>
                  <a:gd name="connsiteY0" fmla="*/ 1234991 h 2237445"/>
                  <a:gd name="connsiteX1" fmla="*/ 559339 w 7203979"/>
                  <a:gd name="connsiteY1" fmla="*/ 1079204 h 2237445"/>
                  <a:gd name="connsiteX2" fmla="*/ 10699 w 7203979"/>
                  <a:gd name="connsiteY2" fmla="*/ 611844 h 2237445"/>
                  <a:gd name="connsiteX3" fmla="*/ 3024832 w 7203979"/>
                  <a:gd name="connsiteY3" fmla="*/ 401871 h 2237445"/>
                  <a:gd name="connsiteX4" fmla="*/ 3639173 w 7203979"/>
                  <a:gd name="connsiteY4" fmla="*/ 2921 h 2237445"/>
                  <a:gd name="connsiteX5" fmla="*/ 3912816 w 7203979"/>
                  <a:gd name="connsiteY5" fmla="*/ 547497 h 2237445"/>
                  <a:gd name="connsiteX6" fmla="*/ 4420139 w 7203979"/>
                  <a:gd name="connsiteY6" fmla="*/ 611844 h 2237445"/>
                  <a:gd name="connsiteX7" fmla="*/ 4695813 w 7203979"/>
                  <a:gd name="connsiteY7" fmla="*/ 518372 h 2237445"/>
                  <a:gd name="connsiteX8" fmla="*/ 4802832 w 7203979"/>
                  <a:gd name="connsiteY8" fmla="*/ 668740 h 2237445"/>
                  <a:gd name="connsiteX9" fmla="*/ 5171979 w 7203979"/>
                  <a:gd name="connsiteY9" fmla="*/ 756793 h 2237445"/>
                  <a:gd name="connsiteX10" fmla="*/ 7203979 w 7203979"/>
                  <a:gd name="connsiteY10" fmla="*/ 171577 h 2237445"/>
                  <a:gd name="connsiteX11" fmla="*/ 5876405 w 7203979"/>
                  <a:gd name="connsiteY11" fmla="*/ 1025017 h 2237445"/>
                  <a:gd name="connsiteX12" fmla="*/ 5768032 w 7203979"/>
                  <a:gd name="connsiteY12" fmla="*/ 1756537 h 2237445"/>
                  <a:gd name="connsiteX13" fmla="*/ 5205845 w 7203979"/>
                  <a:gd name="connsiteY13" fmla="*/ 964057 h 2237445"/>
                  <a:gd name="connsiteX14" fmla="*/ 4784544 w 7203979"/>
                  <a:gd name="connsiteY14" fmla="*/ 1031791 h 2237445"/>
                  <a:gd name="connsiteX15" fmla="*/ 4670752 w 7203979"/>
                  <a:gd name="connsiteY15" fmla="*/ 1173353 h 2237445"/>
                  <a:gd name="connsiteX16" fmla="*/ 4420816 w 7203979"/>
                  <a:gd name="connsiteY16" fmla="*/ 1075817 h 2237445"/>
                  <a:gd name="connsiteX17" fmla="*/ 3790219 w 7203979"/>
                  <a:gd name="connsiteY17" fmla="*/ 1160484 h 2237445"/>
                  <a:gd name="connsiteX18" fmla="*/ 3792928 w 7203979"/>
                  <a:gd name="connsiteY18" fmla="*/ 1369780 h 2237445"/>
                  <a:gd name="connsiteX19" fmla="*/ 3519963 w 7203979"/>
                  <a:gd name="connsiteY19" fmla="*/ 1251247 h 2237445"/>
                  <a:gd name="connsiteX20" fmla="*/ 2141589 w 7203979"/>
                  <a:gd name="connsiteY20" fmla="*/ 1259375 h 2237445"/>
                  <a:gd name="connsiteX21" fmla="*/ 2231675 w 7203979"/>
                  <a:gd name="connsiteY21" fmla="*/ 1311529 h 2237445"/>
                  <a:gd name="connsiteX22" fmla="*/ 1853046 w 7203979"/>
                  <a:gd name="connsiteY22" fmla="*/ 2237445 h 2237445"/>
                  <a:gd name="connsiteX23" fmla="*/ 1304405 w 7203979"/>
                  <a:gd name="connsiteY23" fmla="*/ 1234991 h 2237445"/>
                  <a:gd name="connsiteX0" fmla="*/ 1304405 w 7203979"/>
                  <a:gd name="connsiteY0" fmla="*/ 1255202 h 2257656"/>
                  <a:gd name="connsiteX1" fmla="*/ 559339 w 7203979"/>
                  <a:gd name="connsiteY1" fmla="*/ 1099415 h 2257656"/>
                  <a:gd name="connsiteX2" fmla="*/ 10699 w 7203979"/>
                  <a:gd name="connsiteY2" fmla="*/ 632055 h 2257656"/>
                  <a:gd name="connsiteX3" fmla="*/ 3024832 w 7203979"/>
                  <a:gd name="connsiteY3" fmla="*/ 422082 h 2257656"/>
                  <a:gd name="connsiteX4" fmla="*/ 3639173 w 7203979"/>
                  <a:gd name="connsiteY4" fmla="*/ 2812 h 2257656"/>
                  <a:gd name="connsiteX5" fmla="*/ 3912816 w 7203979"/>
                  <a:gd name="connsiteY5" fmla="*/ 567708 h 2257656"/>
                  <a:gd name="connsiteX6" fmla="*/ 4420139 w 7203979"/>
                  <a:gd name="connsiteY6" fmla="*/ 632055 h 2257656"/>
                  <a:gd name="connsiteX7" fmla="*/ 4695813 w 7203979"/>
                  <a:gd name="connsiteY7" fmla="*/ 538583 h 2257656"/>
                  <a:gd name="connsiteX8" fmla="*/ 4802832 w 7203979"/>
                  <a:gd name="connsiteY8" fmla="*/ 688951 h 2257656"/>
                  <a:gd name="connsiteX9" fmla="*/ 5171979 w 7203979"/>
                  <a:gd name="connsiteY9" fmla="*/ 777004 h 2257656"/>
                  <a:gd name="connsiteX10" fmla="*/ 7203979 w 7203979"/>
                  <a:gd name="connsiteY10" fmla="*/ 191788 h 2257656"/>
                  <a:gd name="connsiteX11" fmla="*/ 5876405 w 7203979"/>
                  <a:gd name="connsiteY11" fmla="*/ 1045228 h 2257656"/>
                  <a:gd name="connsiteX12" fmla="*/ 5768032 w 7203979"/>
                  <a:gd name="connsiteY12" fmla="*/ 1776748 h 2257656"/>
                  <a:gd name="connsiteX13" fmla="*/ 5205845 w 7203979"/>
                  <a:gd name="connsiteY13" fmla="*/ 984268 h 2257656"/>
                  <a:gd name="connsiteX14" fmla="*/ 4784544 w 7203979"/>
                  <a:gd name="connsiteY14" fmla="*/ 1052002 h 2257656"/>
                  <a:gd name="connsiteX15" fmla="*/ 4670752 w 7203979"/>
                  <a:gd name="connsiteY15" fmla="*/ 1193564 h 2257656"/>
                  <a:gd name="connsiteX16" fmla="*/ 4420816 w 7203979"/>
                  <a:gd name="connsiteY16" fmla="*/ 1096028 h 2257656"/>
                  <a:gd name="connsiteX17" fmla="*/ 3790219 w 7203979"/>
                  <a:gd name="connsiteY17" fmla="*/ 1180695 h 2257656"/>
                  <a:gd name="connsiteX18" fmla="*/ 3792928 w 7203979"/>
                  <a:gd name="connsiteY18" fmla="*/ 1389991 h 2257656"/>
                  <a:gd name="connsiteX19" fmla="*/ 3519963 w 7203979"/>
                  <a:gd name="connsiteY19" fmla="*/ 1271458 h 2257656"/>
                  <a:gd name="connsiteX20" fmla="*/ 2141589 w 7203979"/>
                  <a:gd name="connsiteY20" fmla="*/ 1279586 h 2257656"/>
                  <a:gd name="connsiteX21" fmla="*/ 2231675 w 7203979"/>
                  <a:gd name="connsiteY21" fmla="*/ 1331740 h 2257656"/>
                  <a:gd name="connsiteX22" fmla="*/ 1853046 w 7203979"/>
                  <a:gd name="connsiteY22" fmla="*/ 2257656 h 2257656"/>
                  <a:gd name="connsiteX23" fmla="*/ 1304405 w 7203979"/>
                  <a:gd name="connsiteY23" fmla="*/ 1255202 h 2257656"/>
                  <a:gd name="connsiteX0" fmla="*/ 1304405 w 7203979"/>
                  <a:gd name="connsiteY0" fmla="*/ 1257366 h 2259820"/>
                  <a:gd name="connsiteX1" fmla="*/ 559339 w 7203979"/>
                  <a:gd name="connsiteY1" fmla="*/ 1101579 h 2259820"/>
                  <a:gd name="connsiteX2" fmla="*/ 10699 w 7203979"/>
                  <a:gd name="connsiteY2" fmla="*/ 634219 h 2259820"/>
                  <a:gd name="connsiteX3" fmla="*/ 3024832 w 7203979"/>
                  <a:gd name="connsiteY3" fmla="*/ 424246 h 2259820"/>
                  <a:gd name="connsiteX4" fmla="*/ 3639173 w 7203979"/>
                  <a:gd name="connsiteY4" fmla="*/ 4976 h 2259820"/>
                  <a:gd name="connsiteX5" fmla="*/ 3912816 w 7203979"/>
                  <a:gd name="connsiteY5" fmla="*/ 569872 h 2259820"/>
                  <a:gd name="connsiteX6" fmla="*/ 4420139 w 7203979"/>
                  <a:gd name="connsiteY6" fmla="*/ 634219 h 2259820"/>
                  <a:gd name="connsiteX7" fmla="*/ 4695813 w 7203979"/>
                  <a:gd name="connsiteY7" fmla="*/ 540747 h 2259820"/>
                  <a:gd name="connsiteX8" fmla="*/ 4802832 w 7203979"/>
                  <a:gd name="connsiteY8" fmla="*/ 691115 h 2259820"/>
                  <a:gd name="connsiteX9" fmla="*/ 5171979 w 7203979"/>
                  <a:gd name="connsiteY9" fmla="*/ 779168 h 2259820"/>
                  <a:gd name="connsiteX10" fmla="*/ 7203979 w 7203979"/>
                  <a:gd name="connsiteY10" fmla="*/ 193952 h 2259820"/>
                  <a:gd name="connsiteX11" fmla="*/ 5876405 w 7203979"/>
                  <a:gd name="connsiteY11" fmla="*/ 1047392 h 2259820"/>
                  <a:gd name="connsiteX12" fmla="*/ 5768032 w 7203979"/>
                  <a:gd name="connsiteY12" fmla="*/ 1778912 h 2259820"/>
                  <a:gd name="connsiteX13" fmla="*/ 5205845 w 7203979"/>
                  <a:gd name="connsiteY13" fmla="*/ 986432 h 2259820"/>
                  <a:gd name="connsiteX14" fmla="*/ 4784544 w 7203979"/>
                  <a:gd name="connsiteY14" fmla="*/ 1054166 h 2259820"/>
                  <a:gd name="connsiteX15" fmla="*/ 4670752 w 7203979"/>
                  <a:gd name="connsiteY15" fmla="*/ 1195728 h 2259820"/>
                  <a:gd name="connsiteX16" fmla="*/ 4420816 w 7203979"/>
                  <a:gd name="connsiteY16" fmla="*/ 1098192 h 2259820"/>
                  <a:gd name="connsiteX17" fmla="*/ 3790219 w 7203979"/>
                  <a:gd name="connsiteY17" fmla="*/ 1182859 h 2259820"/>
                  <a:gd name="connsiteX18" fmla="*/ 3792928 w 7203979"/>
                  <a:gd name="connsiteY18" fmla="*/ 1392155 h 2259820"/>
                  <a:gd name="connsiteX19" fmla="*/ 3519963 w 7203979"/>
                  <a:gd name="connsiteY19" fmla="*/ 1273622 h 2259820"/>
                  <a:gd name="connsiteX20" fmla="*/ 2141589 w 7203979"/>
                  <a:gd name="connsiteY20" fmla="*/ 1281750 h 2259820"/>
                  <a:gd name="connsiteX21" fmla="*/ 2231675 w 7203979"/>
                  <a:gd name="connsiteY21" fmla="*/ 1333904 h 2259820"/>
                  <a:gd name="connsiteX22" fmla="*/ 1853046 w 7203979"/>
                  <a:gd name="connsiteY22" fmla="*/ 2259820 h 2259820"/>
                  <a:gd name="connsiteX23" fmla="*/ 1304405 w 7203979"/>
                  <a:gd name="connsiteY23" fmla="*/ 1257366 h 2259820"/>
                  <a:gd name="connsiteX0" fmla="*/ 1304405 w 7203979"/>
                  <a:gd name="connsiteY0" fmla="*/ 1256145 h 2258599"/>
                  <a:gd name="connsiteX1" fmla="*/ 559339 w 7203979"/>
                  <a:gd name="connsiteY1" fmla="*/ 1100358 h 2258599"/>
                  <a:gd name="connsiteX2" fmla="*/ 10699 w 7203979"/>
                  <a:gd name="connsiteY2" fmla="*/ 632998 h 2258599"/>
                  <a:gd name="connsiteX3" fmla="*/ 3024832 w 7203979"/>
                  <a:gd name="connsiteY3" fmla="*/ 423025 h 2258599"/>
                  <a:gd name="connsiteX4" fmla="*/ 3639173 w 7203979"/>
                  <a:gd name="connsiteY4" fmla="*/ 3755 h 2258599"/>
                  <a:gd name="connsiteX5" fmla="*/ 3912816 w 7203979"/>
                  <a:gd name="connsiteY5" fmla="*/ 568651 h 2258599"/>
                  <a:gd name="connsiteX6" fmla="*/ 4420139 w 7203979"/>
                  <a:gd name="connsiteY6" fmla="*/ 632998 h 2258599"/>
                  <a:gd name="connsiteX7" fmla="*/ 4695813 w 7203979"/>
                  <a:gd name="connsiteY7" fmla="*/ 539526 h 2258599"/>
                  <a:gd name="connsiteX8" fmla="*/ 4802832 w 7203979"/>
                  <a:gd name="connsiteY8" fmla="*/ 689894 h 2258599"/>
                  <a:gd name="connsiteX9" fmla="*/ 5171979 w 7203979"/>
                  <a:gd name="connsiteY9" fmla="*/ 777947 h 2258599"/>
                  <a:gd name="connsiteX10" fmla="*/ 7203979 w 7203979"/>
                  <a:gd name="connsiteY10" fmla="*/ 192731 h 2258599"/>
                  <a:gd name="connsiteX11" fmla="*/ 5876405 w 7203979"/>
                  <a:gd name="connsiteY11" fmla="*/ 1046171 h 2258599"/>
                  <a:gd name="connsiteX12" fmla="*/ 5768032 w 7203979"/>
                  <a:gd name="connsiteY12" fmla="*/ 1777691 h 2258599"/>
                  <a:gd name="connsiteX13" fmla="*/ 5205845 w 7203979"/>
                  <a:gd name="connsiteY13" fmla="*/ 985211 h 2258599"/>
                  <a:gd name="connsiteX14" fmla="*/ 4784544 w 7203979"/>
                  <a:gd name="connsiteY14" fmla="*/ 1052945 h 2258599"/>
                  <a:gd name="connsiteX15" fmla="*/ 4670752 w 7203979"/>
                  <a:gd name="connsiteY15" fmla="*/ 1194507 h 2258599"/>
                  <a:gd name="connsiteX16" fmla="*/ 4420816 w 7203979"/>
                  <a:gd name="connsiteY16" fmla="*/ 1096971 h 2258599"/>
                  <a:gd name="connsiteX17" fmla="*/ 3790219 w 7203979"/>
                  <a:gd name="connsiteY17" fmla="*/ 1181638 h 2258599"/>
                  <a:gd name="connsiteX18" fmla="*/ 3792928 w 7203979"/>
                  <a:gd name="connsiteY18" fmla="*/ 1390934 h 2258599"/>
                  <a:gd name="connsiteX19" fmla="*/ 3519963 w 7203979"/>
                  <a:gd name="connsiteY19" fmla="*/ 1272401 h 2258599"/>
                  <a:gd name="connsiteX20" fmla="*/ 2141589 w 7203979"/>
                  <a:gd name="connsiteY20" fmla="*/ 1280529 h 2258599"/>
                  <a:gd name="connsiteX21" fmla="*/ 2231675 w 7203979"/>
                  <a:gd name="connsiteY21" fmla="*/ 1332683 h 2258599"/>
                  <a:gd name="connsiteX22" fmla="*/ 1853046 w 7203979"/>
                  <a:gd name="connsiteY22" fmla="*/ 2258599 h 2258599"/>
                  <a:gd name="connsiteX23" fmla="*/ 1304405 w 7203979"/>
                  <a:gd name="connsiteY23" fmla="*/ 1256145 h 2258599"/>
                  <a:gd name="connsiteX0" fmla="*/ 1304405 w 7203979"/>
                  <a:gd name="connsiteY0" fmla="*/ 1256114 h 2258568"/>
                  <a:gd name="connsiteX1" fmla="*/ 559339 w 7203979"/>
                  <a:gd name="connsiteY1" fmla="*/ 1100327 h 2258568"/>
                  <a:gd name="connsiteX2" fmla="*/ 10699 w 7203979"/>
                  <a:gd name="connsiteY2" fmla="*/ 632967 h 2258568"/>
                  <a:gd name="connsiteX3" fmla="*/ 2967936 w 7203979"/>
                  <a:gd name="connsiteY3" fmla="*/ 427058 h 2258568"/>
                  <a:gd name="connsiteX4" fmla="*/ 3639173 w 7203979"/>
                  <a:gd name="connsiteY4" fmla="*/ 3724 h 2258568"/>
                  <a:gd name="connsiteX5" fmla="*/ 3912816 w 7203979"/>
                  <a:gd name="connsiteY5" fmla="*/ 568620 h 2258568"/>
                  <a:gd name="connsiteX6" fmla="*/ 4420139 w 7203979"/>
                  <a:gd name="connsiteY6" fmla="*/ 632967 h 2258568"/>
                  <a:gd name="connsiteX7" fmla="*/ 4695813 w 7203979"/>
                  <a:gd name="connsiteY7" fmla="*/ 539495 h 2258568"/>
                  <a:gd name="connsiteX8" fmla="*/ 4802832 w 7203979"/>
                  <a:gd name="connsiteY8" fmla="*/ 689863 h 2258568"/>
                  <a:gd name="connsiteX9" fmla="*/ 5171979 w 7203979"/>
                  <a:gd name="connsiteY9" fmla="*/ 777916 h 2258568"/>
                  <a:gd name="connsiteX10" fmla="*/ 7203979 w 7203979"/>
                  <a:gd name="connsiteY10" fmla="*/ 192700 h 2258568"/>
                  <a:gd name="connsiteX11" fmla="*/ 5876405 w 7203979"/>
                  <a:gd name="connsiteY11" fmla="*/ 1046140 h 2258568"/>
                  <a:gd name="connsiteX12" fmla="*/ 5768032 w 7203979"/>
                  <a:gd name="connsiteY12" fmla="*/ 1777660 h 2258568"/>
                  <a:gd name="connsiteX13" fmla="*/ 5205845 w 7203979"/>
                  <a:gd name="connsiteY13" fmla="*/ 985180 h 2258568"/>
                  <a:gd name="connsiteX14" fmla="*/ 4784544 w 7203979"/>
                  <a:gd name="connsiteY14" fmla="*/ 1052914 h 2258568"/>
                  <a:gd name="connsiteX15" fmla="*/ 4670752 w 7203979"/>
                  <a:gd name="connsiteY15" fmla="*/ 1194476 h 2258568"/>
                  <a:gd name="connsiteX16" fmla="*/ 4420816 w 7203979"/>
                  <a:gd name="connsiteY16" fmla="*/ 1096940 h 2258568"/>
                  <a:gd name="connsiteX17" fmla="*/ 3790219 w 7203979"/>
                  <a:gd name="connsiteY17" fmla="*/ 1181607 h 2258568"/>
                  <a:gd name="connsiteX18" fmla="*/ 3792928 w 7203979"/>
                  <a:gd name="connsiteY18" fmla="*/ 1390903 h 2258568"/>
                  <a:gd name="connsiteX19" fmla="*/ 3519963 w 7203979"/>
                  <a:gd name="connsiteY19" fmla="*/ 1272370 h 2258568"/>
                  <a:gd name="connsiteX20" fmla="*/ 2141589 w 7203979"/>
                  <a:gd name="connsiteY20" fmla="*/ 1280498 h 2258568"/>
                  <a:gd name="connsiteX21" fmla="*/ 2231675 w 7203979"/>
                  <a:gd name="connsiteY21" fmla="*/ 1332652 h 2258568"/>
                  <a:gd name="connsiteX22" fmla="*/ 1853046 w 7203979"/>
                  <a:gd name="connsiteY22" fmla="*/ 2258568 h 2258568"/>
                  <a:gd name="connsiteX23" fmla="*/ 1304405 w 7203979"/>
                  <a:gd name="connsiteY23" fmla="*/ 1256114 h 2258568"/>
                  <a:gd name="connsiteX0" fmla="*/ 1304405 w 7203979"/>
                  <a:gd name="connsiteY0" fmla="*/ 1256114 h 2258568"/>
                  <a:gd name="connsiteX1" fmla="*/ 559339 w 7203979"/>
                  <a:gd name="connsiteY1" fmla="*/ 1100327 h 2258568"/>
                  <a:gd name="connsiteX2" fmla="*/ 10699 w 7203979"/>
                  <a:gd name="connsiteY2" fmla="*/ 632967 h 2258568"/>
                  <a:gd name="connsiteX3" fmla="*/ 2967936 w 7203979"/>
                  <a:gd name="connsiteY3" fmla="*/ 427058 h 2258568"/>
                  <a:gd name="connsiteX4" fmla="*/ 3639173 w 7203979"/>
                  <a:gd name="connsiteY4" fmla="*/ 3724 h 2258568"/>
                  <a:gd name="connsiteX5" fmla="*/ 3912816 w 7203979"/>
                  <a:gd name="connsiteY5" fmla="*/ 568620 h 2258568"/>
                  <a:gd name="connsiteX6" fmla="*/ 4420139 w 7203979"/>
                  <a:gd name="connsiteY6" fmla="*/ 632967 h 2258568"/>
                  <a:gd name="connsiteX7" fmla="*/ 4695813 w 7203979"/>
                  <a:gd name="connsiteY7" fmla="*/ 539495 h 2258568"/>
                  <a:gd name="connsiteX8" fmla="*/ 4802832 w 7203979"/>
                  <a:gd name="connsiteY8" fmla="*/ 689863 h 2258568"/>
                  <a:gd name="connsiteX9" fmla="*/ 5171979 w 7203979"/>
                  <a:gd name="connsiteY9" fmla="*/ 777916 h 2258568"/>
                  <a:gd name="connsiteX10" fmla="*/ 7203979 w 7203979"/>
                  <a:gd name="connsiteY10" fmla="*/ 192700 h 2258568"/>
                  <a:gd name="connsiteX11" fmla="*/ 5876405 w 7203979"/>
                  <a:gd name="connsiteY11" fmla="*/ 1046140 h 2258568"/>
                  <a:gd name="connsiteX12" fmla="*/ 5768032 w 7203979"/>
                  <a:gd name="connsiteY12" fmla="*/ 1777660 h 2258568"/>
                  <a:gd name="connsiteX13" fmla="*/ 5205845 w 7203979"/>
                  <a:gd name="connsiteY13" fmla="*/ 985180 h 2258568"/>
                  <a:gd name="connsiteX14" fmla="*/ 4784544 w 7203979"/>
                  <a:gd name="connsiteY14" fmla="*/ 1052914 h 2258568"/>
                  <a:gd name="connsiteX15" fmla="*/ 4670752 w 7203979"/>
                  <a:gd name="connsiteY15" fmla="*/ 1194476 h 2258568"/>
                  <a:gd name="connsiteX16" fmla="*/ 4420816 w 7203979"/>
                  <a:gd name="connsiteY16" fmla="*/ 1096940 h 2258568"/>
                  <a:gd name="connsiteX17" fmla="*/ 3790219 w 7203979"/>
                  <a:gd name="connsiteY17" fmla="*/ 1181607 h 2258568"/>
                  <a:gd name="connsiteX18" fmla="*/ 3792928 w 7203979"/>
                  <a:gd name="connsiteY18" fmla="*/ 1390903 h 2258568"/>
                  <a:gd name="connsiteX19" fmla="*/ 3519963 w 7203979"/>
                  <a:gd name="connsiteY19" fmla="*/ 1272370 h 2258568"/>
                  <a:gd name="connsiteX20" fmla="*/ 2141589 w 7203979"/>
                  <a:gd name="connsiteY20" fmla="*/ 1280498 h 2258568"/>
                  <a:gd name="connsiteX21" fmla="*/ 2231675 w 7203979"/>
                  <a:gd name="connsiteY21" fmla="*/ 1332652 h 2258568"/>
                  <a:gd name="connsiteX22" fmla="*/ 1853046 w 7203979"/>
                  <a:gd name="connsiteY22" fmla="*/ 2258568 h 2258568"/>
                  <a:gd name="connsiteX23" fmla="*/ 1304405 w 7203979"/>
                  <a:gd name="connsiteY23" fmla="*/ 1256114 h 2258568"/>
                  <a:gd name="connsiteX0" fmla="*/ 1304405 w 7203979"/>
                  <a:gd name="connsiteY0" fmla="*/ 1278302 h 2280756"/>
                  <a:gd name="connsiteX1" fmla="*/ 559339 w 7203979"/>
                  <a:gd name="connsiteY1" fmla="*/ 1122515 h 2280756"/>
                  <a:gd name="connsiteX2" fmla="*/ 10699 w 7203979"/>
                  <a:gd name="connsiteY2" fmla="*/ 655155 h 2280756"/>
                  <a:gd name="connsiteX3" fmla="*/ 2967936 w 7203979"/>
                  <a:gd name="connsiteY3" fmla="*/ 449246 h 2280756"/>
                  <a:gd name="connsiteX4" fmla="*/ 3661525 w 7203979"/>
                  <a:gd name="connsiteY4" fmla="*/ 3560 h 2280756"/>
                  <a:gd name="connsiteX5" fmla="*/ 3912816 w 7203979"/>
                  <a:gd name="connsiteY5" fmla="*/ 590808 h 2280756"/>
                  <a:gd name="connsiteX6" fmla="*/ 4420139 w 7203979"/>
                  <a:gd name="connsiteY6" fmla="*/ 655155 h 2280756"/>
                  <a:gd name="connsiteX7" fmla="*/ 4695813 w 7203979"/>
                  <a:gd name="connsiteY7" fmla="*/ 561683 h 2280756"/>
                  <a:gd name="connsiteX8" fmla="*/ 4802832 w 7203979"/>
                  <a:gd name="connsiteY8" fmla="*/ 712051 h 2280756"/>
                  <a:gd name="connsiteX9" fmla="*/ 5171979 w 7203979"/>
                  <a:gd name="connsiteY9" fmla="*/ 800104 h 2280756"/>
                  <a:gd name="connsiteX10" fmla="*/ 7203979 w 7203979"/>
                  <a:gd name="connsiteY10" fmla="*/ 214888 h 2280756"/>
                  <a:gd name="connsiteX11" fmla="*/ 5876405 w 7203979"/>
                  <a:gd name="connsiteY11" fmla="*/ 1068328 h 2280756"/>
                  <a:gd name="connsiteX12" fmla="*/ 5768032 w 7203979"/>
                  <a:gd name="connsiteY12" fmla="*/ 1799848 h 2280756"/>
                  <a:gd name="connsiteX13" fmla="*/ 5205845 w 7203979"/>
                  <a:gd name="connsiteY13" fmla="*/ 1007368 h 2280756"/>
                  <a:gd name="connsiteX14" fmla="*/ 4784544 w 7203979"/>
                  <a:gd name="connsiteY14" fmla="*/ 1075102 h 2280756"/>
                  <a:gd name="connsiteX15" fmla="*/ 4670752 w 7203979"/>
                  <a:gd name="connsiteY15" fmla="*/ 1216664 h 2280756"/>
                  <a:gd name="connsiteX16" fmla="*/ 4420816 w 7203979"/>
                  <a:gd name="connsiteY16" fmla="*/ 1119128 h 2280756"/>
                  <a:gd name="connsiteX17" fmla="*/ 3790219 w 7203979"/>
                  <a:gd name="connsiteY17" fmla="*/ 1203795 h 2280756"/>
                  <a:gd name="connsiteX18" fmla="*/ 3792928 w 7203979"/>
                  <a:gd name="connsiteY18" fmla="*/ 1413091 h 2280756"/>
                  <a:gd name="connsiteX19" fmla="*/ 3519963 w 7203979"/>
                  <a:gd name="connsiteY19" fmla="*/ 1294558 h 2280756"/>
                  <a:gd name="connsiteX20" fmla="*/ 2141589 w 7203979"/>
                  <a:gd name="connsiteY20" fmla="*/ 1302686 h 2280756"/>
                  <a:gd name="connsiteX21" fmla="*/ 2231675 w 7203979"/>
                  <a:gd name="connsiteY21" fmla="*/ 1354840 h 2280756"/>
                  <a:gd name="connsiteX22" fmla="*/ 1853046 w 7203979"/>
                  <a:gd name="connsiteY22" fmla="*/ 2280756 h 2280756"/>
                  <a:gd name="connsiteX23" fmla="*/ 1304405 w 7203979"/>
                  <a:gd name="connsiteY23" fmla="*/ 1278302 h 2280756"/>
                  <a:gd name="connsiteX0" fmla="*/ 1304405 w 7203979"/>
                  <a:gd name="connsiteY0" fmla="*/ 1274742 h 2277196"/>
                  <a:gd name="connsiteX1" fmla="*/ 559339 w 7203979"/>
                  <a:gd name="connsiteY1" fmla="*/ 1118955 h 2277196"/>
                  <a:gd name="connsiteX2" fmla="*/ 10699 w 7203979"/>
                  <a:gd name="connsiteY2" fmla="*/ 651595 h 2277196"/>
                  <a:gd name="connsiteX3" fmla="*/ 2967936 w 7203979"/>
                  <a:gd name="connsiteY3" fmla="*/ 445686 h 2277196"/>
                  <a:gd name="connsiteX4" fmla="*/ 3661525 w 7203979"/>
                  <a:gd name="connsiteY4" fmla="*/ 0 h 2277196"/>
                  <a:gd name="connsiteX5" fmla="*/ 3912816 w 7203979"/>
                  <a:gd name="connsiteY5" fmla="*/ 587248 h 2277196"/>
                  <a:gd name="connsiteX6" fmla="*/ 4420139 w 7203979"/>
                  <a:gd name="connsiteY6" fmla="*/ 651595 h 2277196"/>
                  <a:gd name="connsiteX7" fmla="*/ 4695813 w 7203979"/>
                  <a:gd name="connsiteY7" fmla="*/ 558123 h 2277196"/>
                  <a:gd name="connsiteX8" fmla="*/ 4802832 w 7203979"/>
                  <a:gd name="connsiteY8" fmla="*/ 708491 h 2277196"/>
                  <a:gd name="connsiteX9" fmla="*/ 5171979 w 7203979"/>
                  <a:gd name="connsiteY9" fmla="*/ 796544 h 2277196"/>
                  <a:gd name="connsiteX10" fmla="*/ 7203979 w 7203979"/>
                  <a:gd name="connsiteY10" fmla="*/ 211328 h 2277196"/>
                  <a:gd name="connsiteX11" fmla="*/ 5876405 w 7203979"/>
                  <a:gd name="connsiteY11" fmla="*/ 1064768 h 2277196"/>
                  <a:gd name="connsiteX12" fmla="*/ 5768032 w 7203979"/>
                  <a:gd name="connsiteY12" fmla="*/ 1796288 h 2277196"/>
                  <a:gd name="connsiteX13" fmla="*/ 5205845 w 7203979"/>
                  <a:gd name="connsiteY13" fmla="*/ 1003808 h 2277196"/>
                  <a:gd name="connsiteX14" fmla="*/ 4784544 w 7203979"/>
                  <a:gd name="connsiteY14" fmla="*/ 1071542 h 2277196"/>
                  <a:gd name="connsiteX15" fmla="*/ 4670752 w 7203979"/>
                  <a:gd name="connsiteY15" fmla="*/ 1213104 h 2277196"/>
                  <a:gd name="connsiteX16" fmla="*/ 4420816 w 7203979"/>
                  <a:gd name="connsiteY16" fmla="*/ 1115568 h 2277196"/>
                  <a:gd name="connsiteX17" fmla="*/ 3790219 w 7203979"/>
                  <a:gd name="connsiteY17" fmla="*/ 1200235 h 2277196"/>
                  <a:gd name="connsiteX18" fmla="*/ 3792928 w 7203979"/>
                  <a:gd name="connsiteY18" fmla="*/ 1409531 h 2277196"/>
                  <a:gd name="connsiteX19" fmla="*/ 3519963 w 7203979"/>
                  <a:gd name="connsiteY19" fmla="*/ 1290998 h 2277196"/>
                  <a:gd name="connsiteX20" fmla="*/ 2141589 w 7203979"/>
                  <a:gd name="connsiteY20" fmla="*/ 1299126 h 2277196"/>
                  <a:gd name="connsiteX21" fmla="*/ 2231675 w 7203979"/>
                  <a:gd name="connsiteY21" fmla="*/ 1351280 h 2277196"/>
                  <a:gd name="connsiteX22" fmla="*/ 1853046 w 7203979"/>
                  <a:gd name="connsiteY22" fmla="*/ 2277196 h 2277196"/>
                  <a:gd name="connsiteX23" fmla="*/ 1304405 w 7203979"/>
                  <a:gd name="connsiteY23" fmla="*/ 1274742 h 2277196"/>
                  <a:gd name="connsiteX0" fmla="*/ 1304405 w 7203979"/>
                  <a:gd name="connsiteY0" fmla="*/ 1219878 h 2222332"/>
                  <a:gd name="connsiteX1" fmla="*/ 559339 w 7203979"/>
                  <a:gd name="connsiteY1" fmla="*/ 1064091 h 2222332"/>
                  <a:gd name="connsiteX2" fmla="*/ 10699 w 7203979"/>
                  <a:gd name="connsiteY2" fmla="*/ 596731 h 2222332"/>
                  <a:gd name="connsiteX3" fmla="*/ 2967936 w 7203979"/>
                  <a:gd name="connsiteY3" fmla="*/ 390822 h 2222332"/>
                  <a:gd name="connsiteX4" fmla="*/ 3578213 w 7203979"/>
                  <a:gd name="connsiteY4" fmla="*/ 0 h 2222332"/>
                  <a:gd name="connsiteX5" fmla="*/ 3912816 w 7203979"/>
                  <a:gd name="connsiteY5" fmla="*/ 532384 h 2222332"/>
                  <a:gd name="connsiteX6" fmla="*/ 4420139 w 7203979"/>
                  <a:gd name="connsiteY6" fmla="*/ 596731 h 2222332"/>
                  <a:gd name="connsiteX7" fmla="*/ 4695813 w 7203979"/>
                  <a:gd name="connsiteY7" fmla="*/ 503259 h 2222332"/>
                  <a:gd name="connsiteX8" fmla="*/ 4802832 w 7203979"/>
                  <a:gd name="connsiteY8" fmla="*/ 653627 h 2222332"/>
                  <a:gd name="connsiteX9" fmla="*/ 5171979 w 7203979"/>
                  <a:gd name="connsiteY9" fmla="*/ 741680 h 2222332"/>
                  <a:gd name="connsiteX10" fmla="*/ 7203979 w 7203979"/>
                  <a:gd name="connsiteY10" fmla="*/ 156464 h 2222332"/>
                  <a:gd name="connsiteX11" fmla="*/ 5876405 w 7203979"/>
                  <a:gd name="connsiteY11" fmla="*/ 1009904 h 2222332"/>
                  <a:gd name="connsiteX12" fmla="*/ 5768032 w 7203979"/>
                  <a:gd name="connsiteY12" fmla="*/ 1741424 h 2222332"/>
                  <a:gd name="connsiteX13" fmla="*/ 5205845 w 7203979"/>
                  <a:gd name="connsiteY13" fmla="*/ 948944 h 2222332"/>
                  <a:gd name="connsiteX14" fmla="*/ 4784544 w 7203979"/>
                  <a:gd name="connsiteY14" fmla="*/ 1016678 h 2222332"/>
                  <a:gd name="connsiteX15" fmla="*/ 4670752 w 7203979"/>
                  <a:gd name="connsiteY15" fmla="*/ 1158240 h 2222332"/>
                  <a:gd name="connsiteX16" fmla="*/ 4420816 w 7203979"/>
                  <a:gd name="connsiteY16" fmla="*/ 1060704 h 2222332"/>
                  <a:gd name="connsiteX17" fmla="*/ 3790219 w 7203979"/>
                  <a:gd name="connsiteY17" fmla="*/ 1145371 h 2222332"/>
                  <a:gd name="connsiteX18" fmla="*/ 3792928 w 7203979"/>
                  <a:gd name="connsiteY18" fmla="*/ 1354667 h 2222332"/>
                  <a:gd name="connsiteX19" fmla="*/ 3519963 w 7203979"/>
                  <a:gd name="connsiteY19" fmla="*/ 1236134 h 2222332"/>
                  <a:gd name="connsiteX20" fmla="*/ 2141589 w 7203979"/>
                  <a:gd name="connsiteY20" fmla="*/ 1244262 h 2222332"/>
                  <a:gd name="connsiteX21" fmla="*/ 2231675 w 7203979"/>
                  <a:gd name="connsiteY21" fmla="*/ 1296416 h 2222332"/>
                  <a:gd name="connsiteX22" fmla="*/ 1853046 w 7203979"/>
                  <a:gd name="connsiteY22" fmla="*/ 2222332 h 2222332"/>
                  <a:gd name="connsiteX23" fmla="*/ 1304405 w 7203979"/>
                  <a:gd name="connsiteY23" fmla="*/ 1219878 h 2222332"/>
                  <a:gd name="connsiteX0" fmla="*/ 1304405 w 7203979"/>
                  <a:gd name="connsiteY0" fmla="*/ 1247202 h 2249656"/>
                  <a:gd name="connsiteX1" fmla="*/ 559339 w 7203979"/>
                  <a:gd name="connsiteY1" fmla="*/ 1091415 h 2249656"/>
                  <a:gd name="connsiteX2" fmla="*/ 10699 w 7203979"/>
                  <a:gd name="connsiteY2" fmla="*/ 624055 h 2249656"/>
                  <a:gd name="connsiteX3" fmla="*/ 2967936 w 7203979"/>
                  <a:gd name="connsiteY3" fmla="*/ 418146 h 2249656"/>
                  <a:gd name="connsiteX4" fmla="*/ 3578213 w 7203979"/>
                  <a:gd name="connsiteY4" fmla="*/ 27324 h 2249656"/>
                  <a:gd name="connsiteX5" fmla="*/ 3912816 w 7203979"/>
                  <a:gd name="connsiteY5" fmla="*/ 559708 h 2249656"/>
                  <a:gd name="connsiteX6" fmla="*/ 4420139 w 7203979"/>
                  <a:gd name="connsiteY6" fmla="*/ 624055 h 2249656"/>
                  <a:gd name="connsiteX7" fmla="*/ 4695813 w 7203979"/>
                  <a:gd name="connsiteY7" fmla="*/ 530583 h 2249656"/>
                  <a:gd name="connsiteX8" fmla="*/ 4802832 w 7203979"/>
                  <a:gd name="connsiteY8" fmla="*/ 680951 h 2249656"/>
                  <a:gd name="connsiteX9" fmla="*/ 5171979 w 7203979"/>
                  <a:gd name="connsiteY9" fmla="*/ 769004 h 2249656"/>
                  <a:gd name="connsiteX10" fmla="*/ 7203979 w 7203979"/>
                  <a:gd name="connsiteY10" fmla="*/ 183788 h 2249656"/>
                  <a:gd name="connsiteX11" fmla="*/ 5876405 w 7203979"/>
                  <a:gd name="connsiteY11" fmla="*/ 1037228 h 2249656"/>
                  <a:gd name="connsiteX12" fmla="*/ 5768032 w 7203979"/>
                  <a:gd name="connsiteY12" fmla="*/ 1768748 h 2249656"/>
                  <a:gd name="connsiteX13" fmla="*/ 5205845 w 7203979"/>
                  <a:gd name="connsiteY13" fmla="*/ 976268 h 2249656"/>
                  <a:gd name="connsiteX14" fmla="*/ 4784544 w 7203979"/>
                  <a:gd name="connsiteY14" fmla="*/ 1044002 h 2249656"/>
                  <a:gd name="connsiteX15" fmla="*/ 4670752 w 7203979"/>
                  <a:gd name="connsiteY15" fmla="*/ 1185564 h 2249656"/>
                  <a:gd name="connsiteX16" fmla="*/ 4420816 w 7203979"/>
                  <a:gd name="connsiteY16" fmla="*/ 1088028 h 2249656"/>
                  <a:gd name="connsiteX17" fmla="*/ 3790219 w 7203979"/>
                  <a:gd name="connsiteY17" fmla="*/ 1172695 h 2249656"/>
                  <a:gd name="connsiteX18" fmla="*/ 3792928 w 7203979"/>
                  <a:gd name="connsiteY18" fmla="*/ 1381991 h 2249656"/>
                  <a:gd name="connsiteX19" fmla="*/ 3519963 w 7203979"/>
                  <a:gd name="connsiteY19" fmla="*/ 1263458 h 2249656"/>
                  <a:gd name="connsiteX20" fmla="*/ 2141589 w 7203979"/>
                  <a:gd name="connsiteY20" fmla="*/ 1271586 h 2249656"/>
                  <a:gd name="connsiteX21" fmla="*/ 2231675 w 7203979"/>
                  <a:gd name="connsiteY21" fmla="*/ 1323740 h 2249656"/>
                  <a:gd name="connsiteX22" fmla="*/ 1853046 w 7203979"/>
                  <a:gd name="connsiteY22" fmla="*/ 2249656 h 2249656"/>
                  <a:gd name="connsiteX23" fmla="*/ 1304405 w 7203979"/>
                  <a:gd name="connsiteY23" fmla="*/ 1247202 h 2249656"/>
                  <a:gd name="connsiteX0" fmla="*/ 1304405 w 7203979"/>
                  <a:gd name="connsiteY0" fmla="*/ 1260895 h 2263349"/>
                  <a:gd name="connsiteX1" fmla="*/ 559339 w 7203979"/>
                  <a:gd name="connsiteY1" fmla="*/ 1105108 h 2263349"/>
                  <a:gd name="connsiteX2" fmla="*/ 10699 w 7203979"/>
                  <a:gd name="connsiteY2" fmla="*/ 637748 h 2263349"/>
                  <a:gd name="connsiteX3" fmla="*/ 2967936 w 7203979"/>
                  <a:gd name="connsiteY3" fmla="*/ 431839 h 2263349"/>
                  <a:gd name="connsiteX4" fmla="*/ 3576181 w 7203979"/>
                  <a:gd name="connsiteY4" fmla="*/ 26793 h 2263349"/>
                  <a:gd name="connsiteX5" fmla="*/ 3912816 w 7203979"/>
                  <a:gd name="connsiteY5" fmla="*/ 573401 h 2263349"/>
                  <a:gd name="connsiteX6" fmla="*/ 4420139 w 7203979"/>
                  <a:gd name="connsiteY6" fmla="*/ 637748 h 2263349"/>
                  <a:gd name="connsiteX7" fmla="*/ 4695813 w 7203979"/>
                  <a:gd name="connsiteY7" fmla="*/ 544276 h 2263349"/>
                  <a:gd name="connsiteX8" fmla="*/ 4802832 w 7203979"/>
                  <a:gd name="connsiteY8" fmla="*/ 694644 h 2263349"/>
                  <a:gd name="connsiteX9" fmla="*/ 5171979 w 7203979"/>
                  <a:gd name="connsiteY9" fmla="*/ 782697 h 2263349"/>
                  <a:gd name="connsiteX10" fmla="*/ 7203979 w 7203979"/>
                  <a:gd name="connsiteY10" fmla="*/ 197481 h 2263349"/>
                  <a:gd name="connsiteX11" fmla="*/ 5876405 w 7203979"/>
                  <a:gd name="connsiteY11" fmla="*/ 1050921 h 2263349"/>
                  <a:gd name="connsiteX12" fmla="*/ 5768032 w 7203979"/>
                  <a:gd name="connsiteY12" fmla="*/ 1782441 h 2263349"/>
                  <a:gd name="connsiteX13" fmla="*/ 5205845 w 7203979"/>
                  <a:gd name="connsiteY13" fmla="*/ 989961 h 2263349"/>
                  <a:gd name="connsiteX14" fmla="*/ 4784544 w 7203979"/>
                  <a:gd name="connsiteY14" fmla="*/ 1057695 h 2263349"/>
                  <a:gd name="connsiteX15" fmla="*/ 4670752 w 7203979"/>
                  <a:gd name="connsiteY15" fmla="*/ 1199257 h 2263349"/>
                  <a:gd name="connsiteX16" fmla="*/ 4420816 w 7203979"/>
                  <a:gd name="connsiteY16" fmla="*/ 1101721 h 2263349"/>
                  <a:gd name="connsiteX17" fmla="*/ 3790219 w 7203979"/>
                  <a:gd name="connsiteY17" fmla="*/ 1186388 h 2263349"/>
                  <a:gd name="connsiteX18" fmla="*/ 3792928 w 7203979"/>
                  <a:gd name="connsiteY18" fmla="*/ 1395684 h 2263349"/>
                  <a:gd name="connsiteX19" fmla="*/ 3519963 w 7203979"/>
                  <a:gd name="connsiteY19" fmla="*/ 1277151 h 2263349"/>
                  <a:gd name="connsiteX20" fmla="*/ 2141589 w 7203979"/>
                  <a:gd name="connsiteY20" fmla="*/ 1285279 h 2263349"/>
                  <a:gd name="connsiteX21" fmla="*/ 2231675 w 7203979"/>
                  <a:gd name="connsiteY21" fmla="*/ 1337433 h 2263349"/>
                  <a:gd name="connsiteX22" fmla="*/ 1853046 w 7203979"/>
                  <a:gd name="connsiteY22" fmla="*/ 2263349 h 2263349"/>
                  <a:gd name="connsiteX23" fmla="*/ 1304405 w 7203979"/>
                  <a:gd name="connsiteY23" fmla="*/ 1260895 h 2263349"/>
                  <a:gd name="connsiteX0" fmla="*/ 1304405 w 7203979"/>
                  <a:gd name="connsiteY0" fmla="*/ 1260895 h 2263349"/>
                  <a:gd name="connsiteX1" fmla="*/ 559339 w 7203979"/>
                  <a:gd name="connsiteY1" fmla="*/ 1105108 h 2263349"/>
                  <a:gd name="connsiteX2" fmla="*/ 10699 w 7203979"/>
                  <a:gd name="connsiteY2" fmla="*/ 637748 h 2263349"/>
                  <a:gd name="connsiteX3" fmla="*/ 2967936 w 7203979"/>
                  <a:gd name="connsiteY3" fmla="*/ 431839 h 2263349"/>
                  <a:gd name="connsiteX4" fmla="*/ 3576181 w 7203979"/>
                  <a:gd name="connsiteY4" fmla="*/ 26793 h 2263349"/>
                  <a:gd name="connsiteX5" fmla="*/ 3912816 w 7203979"/>
                  <a:gd name="connsiteY5" fmla="*/ 573401 h 2263349"/>
                  <a:gd name="connsiteX6" fmla="*/ 4420139 w 7203979"/>
                  <a:gd name="connsiteY6" fmla="*/ 637748 h 2263349"/>
                  <a:gd name="connsiteX7" fmla="*/ 4695813 w 7203979"/>
                  <a:gd name="connsiteY7" fmla="*/ 544276 h 2263349"/>
                  <a:gd name="connsiteX8" fmla="*/ 4802832 w 7203979"/>
                  <a:gd name="connsiteY8" fmla="*/ 694644 h 2263349"/>
                  <a:gd name="connsiteX9" fmla="*/ 5171979 w 7203979"/>
                  <a:gd name="connsiteY9" fmla="*/ 782697 h 2263349"/>
                  <a:gd name="connsiteX10" fmla="*/ 7203979 w 7203979"/>
                  <a:gd name="connsiteY10" fmla="*/ 197481 h 2263349"/>
                  <a:gd name="connsiteX11" fmla="*/ 5876405 w 7203979"/>
                  <a:gd name="connsiteY11" fmla="*/ 1050921 h 2263349"/>
                  <a:gd name="connsiteX12" fmla="*/ 5768032 w 7203979"/>
                  <a:gd name="connsiteY12" fmla="*/ 1782441 h 2263349"/>
                  <a:gd name="connsiteX13" fmla="*/ 5205845 w 7203979"/>
                  <a:gd name="connsiteY13" fmla="*/ 989961 h 2263349"/>
                  <a:gd name="connsiteX14" fmla="*/ 4784544 w 7203979"/>
                  <a:gd name="connsiteY14" fmla="*/ 1057695 h 2263349"/>
                  <a:gd name="connsiteX15" fmla="*/ 4670752 w 7203979"/>
                  <a:gd name="connsiteY15" fmla="*/ 1199257 h 2263349"/>
                  <a:gd name="connsiteX16" fmla="*/ 4420816 w 7203979"/>
                  <a:gd name="connsiteY16" fmla="*/ 1101721 h 2263349"/>
                  <a:gd name="connsiteX17" fmla="*/ 3790219 w 7203979"/>
                  <a:gd name="connsiteY17" fmla="*/ 1186388 h 2263349"/>
                  <a:gd name="connsiteX18" fmla="*/ 3792928 w 7203979"/>
                  <a:gd name="connsiteY18" fmla="*/ 1395684 h 2263349"/>
                  <a:gd name="connsiteX19" fmla="*/ 3519963 w 7203979"/>
                  <a:gd name="connsiteY19" fmla="*/ 1277151 h 2263349"/>
                  <a:gd name="connsiteX20" fmla="*/ 2141589 w 7203979"/>
                  <a:gd name="connsiteY20" fmla="*/ 1285279 h 2263349"/>
                  <a:gd name="connsiteX21" fmla="*/ 2231675 w 7203979"/>
                  <a:gd name="connsiteY21" fmla="*/ 1337433 h 2263349"/>
                  <a:gd name="connsiteX22" fmla="*/ 1853046 w 7203979"/>
                  <a:gd name="connsiteY22" fmla="*/ 2263349 h 2263349"/>
                  <a:gd name="connsiteX23" fmla="*/ 1304405 w 7203979"/>
                  <a:gd name="connsiteY23" fmla="*/ 1260895 h 2263349"/>
                  <a:gd name="connsiteX0" fmla="*/ 1304405 w 7203979"/>
                  <a:gd name="connsiteY0" fmla="*/ 1260895 h 2263349"/>
                  <a:gd name="connsiteX1" fmla="*/ 559339 w 7203979"/>
                  <a:gd name="connsiteY1" fmla="*/ 1105108 h 2263349"/>
                  <a:gd name="connsiteX2" fmla="*/ 10699 w 7203979"/>
                  <a:gd name="connsiteY2" fmla="*/ 637748 h 2263349"/>
                  <a:gd name="connsiteX3" fmla="*/ 2967936 w 7203979"/>
                  <a:gd name="connsiteY3" fmla="*/ 431839 h 2263349"/>
                  <a:gd name="connsiteX4" fmla="*/ 3576181 w 7203979"/>
                  <a:gd name="connsiteY4" fmla="*/ 26793 h 2263349"/>
                  <a:gd name="connsiteX5" fmla="*/ 3912816 w 7203979"/>
                  <a:gd name="connsiteY5" fmla="*/ 573401 h 2263349"/>
                  <a:gd name="connsiteX6" fmla="*/ 4420139 w 7203979"/>
                  <a:gd name="connsiteY6" fmla="*/ 637748 h 2263349"/>
                  <a:gd name="connsiteX7" fmla="*/ 4695813 w 7203979"/>
                  <a:gd name="connsiteY7" fmla="*/ 544276 h 2263349"/>
                  <a:gd name="connsiteX8" fmla="*/ 4802832 w 7203979"/>
                  <a:gd name="connsiteY8" fmla="*/ 694644 h 2263349"/>
                  <a:gd name="connsiteX9" fmla="*/ 5171979 w 7203979"/>
                  <a:gd name="connsiteY9" fmla="*/ 782697 h 2263349"/>
                  <a:gd name="connsiteX10" fmla="*/ 7203979 w 7203979"/>
                  <a:gd name="connsiteY10" fmla="*/ 197481 h 2263349"/>
                  <a:gd name="connsiteX11" fmla="*/ 5876405 w 7203979"/>
                  <a:gd name="connsiteY11" fmla="*/ 1050921 h 2263349"/>
                  <a:gd name="connsiteX12" fmla="*/ 5768032 w 7203979"/>
                  <a:gd name="connsiteY12" fmla="*/ 1782441 h 2263349"/>
                  <a:gd name="connsiteX13" fmla="*/ 5205845 w 7203979"/>
                  <a:gd name="connsiteY13" fmla="*/ 989961 h 2263349"/>
                  <a:gd name="connsiteX14" fmla="*/ 4784544 w 7203979"/>
                  <a:gd name="connsiteY14" fmla="*/ 1057695 h 2263349"/>
                  <a:gd name="connsiteX15" fmla="*/ 4670752 w 7203979"/>
                  <a:gd name="connsiteY15" fmla="*/ 1199257 h 2263349"/>
                  <a:gd name="connsiteX16" fmla="*/ 4420816 w 7203979"/>
                  <a:gd name="connsiteY16" fmla="*/ 1101721 h 2263349"/>
                  <a:gd name="connsiteX17" fmla="*/ 3790219 w 7203979"/>
                  <a:gd name="connsiteY17" fmla="*/ 1186388 h 2263349"/>
                  <a:gd name="connsiteX18" fmla="*/ 3792928 w 7203979"/>
                  <a:gd name="connsiteY18" fmla="*/ 1395684 h 2263349"/>
                  <a:gd name="connsiteX19" fmla="*/ 3519963 w 7203979"/>
                  <a:gd name="connsiteY19" fmla="*/ 1277151 h 2263349"/>
                  <a:gd name="connsiteX20" fmla="*/ 2141589 w 7203979"/>
                  <a:gd name="connsiteY20" fmla="*/ 1285279 h 2263349"/>
                  <a:gd name="connsiteX21" fmla="*/ 2231675 w 7203979"/>
                  <a:gd name="connsiteY21" fmla="*/ 1337433 h 2263349"/>
                  <a:gd name="connsiteX22" fmla="*/ 1853046 w 7203979"/>
                  <a:gd name="connsiteY22" fmla="*/ 2263349 h 2263349"/>
                  <a:gd name="connsiteX23" fmla="*/ 1304405 w 7203979"/>
                  <a:gd name="connsiteY23" fmla="*/ 1260895 h 2263349"/>
                  <a:gd name="connsiteX0" fmla="*/ 1304405 w 7203979"/>
                  <a:gd name="connsiteY0" fmla="*/ 1260895 h 2263349"/>
                  <a:gd name="connsiteX1" fmla="*/ 559339 w 7203979"/>
                  <a:gd name="connsiteY1" fmla="*/ 1105108 h 2263349"/>
                  <a:gd name="connsiteX2" fmla="*/ 10699 w 7203979"/>
                  <a:gd name="connsiteY2" fmla="*/ 637748 h 2263349"/>
                  <a:gd name="connsiteX3" fmla="*/ 2967936 w 7203979"/>
                  <a:gd name="connsiteY3" fmla="*/ 431839 h 2263349"/>
                  <a:gd name="connsiteX4" fmla="*/ 3576181 w 7203979"/>
                  <a:gd name="connsiteY4" fmla="*/ 26793 h 2263349"/>
                  <a:gd name="connsiteX5" fmla="*/ 3912816 w 7203979"/>
                  <a:gd name="connsiteY5" fmla="*/ 573401 h 2263349"/>
                  <a:gd name="connsiteX6" fmla="*/ 4420139 w 7203979"/>
                  <a:gd name="connsiteY6" fmla="*/ 637748 h 2263349"/>
                  <a:gd name="connsiteX7" fmla="*/ 4695813 w 7203979"/>
                  <a:gd name="connsiteY7" fmla="*/ 544276 h 2263349"/>
                  <a:gd name="connsiteX8" fmla="*/ 4802832 w 7203979"/>
                  <a:gd name="connsiteY8" fmla="*/ 694644 h 2263349"/>
                  <a:gd name="connsiteX9" fmla="*/ 5171979 w 7203979"/>
                  <a:gd name="connsiteY9" fmla="*/ 782697 h 2263349"/>
                  <a:gd name="connsiteX10" fmla="*/ 7203979 w 7203979"/>
                  <a:gd name="connsiteY10" fmla="*/ 197481 h 2263349"/>
                  <a:gd name="connsiteX11" fmla="*/ 5876405 w 7203979"/>
                  <a:gd name="connsiteY11" fmla="*/ 1050921 h 2263349"/>
                  <a:gd name="connsiteX12" fmla="*/ 5768032 w 7203979"/>
                  <a:gd name="connsiteY12" fmla="*/ 1782441 h 2263349"/>
                  <a:gd name="connsiteX13" fmla="*/ 5205845 w 7203979"/>
                  <a:gd name="connsiteY13" fmla="*/ 989961 h 2263349"/>
                  <a:gd name="connsiteX14" fmla="*/ 4784544 w 7203979"/>
                  <a:gd name="connsiteY14" fmla="*/ 1057695 h 2263349"/>
                  <a:gd name="connsiteX15" fmla="*/ 4670752 w 7203979"/>
                  <a:gd name="connsiteY15" fmla="*/ 1199257 h 2263349"/>
                  <a:gd name="connsiteX16" fmla="*/ 4420816 w 7203979"/>
                  <a:gd name="connsiteY16" fmla="*/ 1101721 h 2263349"/>
                  <a:gd name="connsiteX17" fmla="*/ 3790219 w 7203979"/>
                  <a:gd name="connsiteY17" fmla="*/ 1186388 h 2263349"/>
                  <a:gd name="connsiteX18" fmla="*/ 3792928 w 7203979"/>
                  <a:gd name="connsiteY18" fmla="*/ 1395684 h 2263349"/>
                  <a:gd name="connsiteX19" fmla="*/ 3519963 w 7203979"/>
                  <a:gd name="connsiteY19" fmla="*/ 1277151 h 2263349"/>
                  <a:gd name="connsiteX20" fmla="*/ 2141589 w 7203979"/>
                  <a:gd name="connsiteY20" fmla="*/ 1285279 h 2263349"/>
                  <a:gd name="connsiteX21" fmla="*/ 2231675 w 7203979"/>
                  <a:gd name="connsiteY21" fmla="*/ 1337433 h 2263349"/>
                  <a:gd name="connsiteX22" fmla="*/ 1853046 w 7203979"/>
                  <a:gd name="connsiteY22" fmla="*/ 2263349 h 2263349"/>
                  <a:gd name="connsiteX23" fmla="*/ 1304405 w 7203979"/>
                  <a:gd name="connsiteY23" fmla="*/ 1260895 h 2263349"/>
                  <a:gd name="connsiteX0" fmla="*/ 1304405 w 7203979"/>
                  <a:gd name="connsiteY0" fmla="*/ 1260895 h 2263349"/>
                  <a:gd name="connsiteX1" fmla="*/ 559339 w 7203979"/>
                  <a:gd name="connsiteY1" fmla="*/ 1105108 h 2263349"/>
                  <a:gd name="connsiteX2" fmla="*/ 10699 w 7203979"/>
                  <a:gd name="connsiteY2" fmla="*/ 637748 h 2263349"/>
                  <a:gd name="connsiteX3" fmla="*/ 950160 w 7203979"/>
                  <a:gd name="connsiteY3" fmla="*/ 412196 h 2263349"/>
                  <a:gd name="connsiteX4" fmla="*/ 2967936 w 7203979"/>
                  <a:gd name="connsiteY4" fmla="*/ 431839 h 2263349"/>
                  <a:gd name="connsiteX5" fmla="*/ 3576181 w 7203979"/>
                  <a:gd name="connsiteY5" fmla="*/ 26793 h 2263349"/>
                  <a:gd name="connsiteX6" fmla="*/ 3912816 w 7203979"/>
                  <a:gd name="connsiteY6" fmla="*/ 573401 h 2263349"/>
                  <a:gd name="connsiteX7" fmla="*/ 4420139 w 7203979"/>
                  <a:gd name="connsiteY7" fmla="*/ 637748 h 2263349"/>
                  <a:gd name="connsiteX8" fmla="*/ 4695813 w 7203979"/>
                  <a:gd name="connsiteY8" fmla="*/ 544276 h 2263349"/>
                  <a:gd name="connsiteX9" fmla="*/ 4802832 w 7203979"/>
                  <a:gd name="connsiteY9" fmla="*/ 694644 h 2263349"/>
                  <a:gd name="connsiteX10" fmla="*/ 5171979 w 7203979"/>
                  <a:gd name="connsiteY10" fmla="*/ 782697 h 2263349"/>
                  <a:gd name="connsiteX11" fmla="*/ 7203979 w 7203979"/>
                  <a:gd name="connsiteY11" fmla="*/ 197481 h 2263349"/>
                  <a:gd name="connsiteX12" fmla="*/ 5876405 w 7203979"/>
                  <a:gd name="connsiteY12" fmla="*/ 1050921 h 2263349"/>
                  <a:gd name="connsiteX13" fmla="*/ 5768032 w 7203979"/>
                  <a:gd name="connsiteY13" fmla="*/ 1782441 h 2263349"/>
                  <a:gd name="connsiteX14" fmla="*/ 5205845 w 7203979"/>
                  <a:gd name="connsiteY14" fmla="*/ 989961 h 2263349"/>
                  <a:gd name="connsiteX15" fmla="*/ 4784544 w 7203979"/>
                  <a:gd name="connsiteY15" fmla="*/ 1057695 h 2263349"/>
                  <a:gd name="connsiteX16" fmla="*/ 4670752 w 7203979"/>
                  <a:gd name="connsiteY16" fmla="*/ 1199257 h 2263349"/>
                  <a:gd name="connsiteX17" fmla="*/ 4420816 w 7203979"/>
                  <a:gd name="connsiteY17" fmla="*/ 1101721 h 2263349"/>
                  <a:gd name="connsiteX18" fmla="*/ 3790219 w 7203979"/>
                  <a:gd name="connsiteY18" fmla="*/ 1186388 h 2263349"/>
                  <a:gd name="connsiteX19" fmla="*/ 3792928 w 7203979"/>
                  <a:gd name="connsiteY19" fmla="*/ 1395684 h 2263349"/>
                  <a:gd name="connsiteX20" fmla="*/ 3519963 w 7203979"/>
                  <a:gd name="connsiteY20" fmla="*/ 1277151 h 2263349"/>
                  <a:gd name="connsiteX21" fmla="*/ 2141589 w 7203979"/>
                  <a:gd name="connsiteY21" fmla="*/ 1285279 h 2263349"/>
                  <a:gd name="connsiteX22" fmla="*/ 2231675 w 7203979"/>
                  <a:gd name="connsiteY22" fmla="*/ 1337433 h 2263349"/>
                  <a:gd name="connsiteX23" fmla="*/ 1853046 w 7203979"/>
                  <a:gd name="connsiteY23" fmla="*/ 2263349 h 2263349"/>
                  <a:gd name="connsiteX24" fmla="*/ 1304405 w 7203979"/>
                  <a:gd name="connsiteY24" fmla="*/ 1260895 h 2263349"/>
                  <a:gd name="connsiteX0" fmla="*/ 1304405 w 7203979"/>
                  <a:gd name="connsiteY0" fmla="*/ 1260895 h 2263349"/>
                  <a:gd name="connsiteX1" fmla="*/ 559339 w 7203979"/>
                  <a:gd name="connsiteY1" fmla="*/ 1105108 h 2263349"/>
                  <a:gd name="connsiteX2" fmla="*/ 10699 w 7203979"/>
                  <a:gd name="connsiteY2" fmla="*/ 637748 h 2263349"/>
                  <a:gd name="connsiteX3" fmla="*/ 950160 w 7203979"/>
                  <a:gd name="connsiteY3" fmla="*/ 412196 h 2263349"/>
                  <a:gd name="connsiteX4" fmla="*/ 2967936 w 7203979"/>
                  <a:gd name="connsiteY4" fmla="*/ 431839 h 2263349"/>
                  <a:gd name="connsiteX5" fmla="*/ 3576181 w 7203979"/>
                  <a:gd name="connsiteY5" fmla="*/ 26793 h 2263349"/>
                  <a:gd name="connsiteX6" fmla="*/ 3912816 w 7203979"/>
                  <a:gd name="connsiteY6" fmla="*/ 573401 h 2263349"/>
                  <a:gd name="connsiteX7" fmla="*/ 4420139 w 7203979"/>
                  <a:gd name="connsiteY7" fmla="*/ 637748 h 2263349"/>
                  <a:gd name="connsiteX8" fmla="*/ 4695813 w 7203979"/>
                  <a:gd name="connsiteY8" fmla="*/ 544276 h 2263349"/>
                  <a:gd name="connsiteX9" fmla="*/ 4802832 w 7203979"/>
                  <a:gd name="connsiteY9" fmla="*/ 694644 h 2263349"/>
                  <a:gd name="connsiteX10" fmla="*/ 5171979 w 7203979"/>
                  <a:gd name="connsiteY10" fmla="*/ 782697 h 2263349"/>
                  <a:gd name="connsiteX11" fmla="*/ 7203979 w 7203979"/>
                  <a:gd name="connsiteY11" fmla="*/ 197481 h 2263349"/>
                  <a:gd name="connsiteX12" fmla="*/ 5876405 w 7203979"/>
                  <a:gd name="connsiteY12" fmla="*/ 1050921 h 2263349"/>
                  <a:gd name="connsiteX13" fmla="*/ 5768032 w 7203979"/>
                  <a:gd name="connsiteY13" fmla="*/ 1782441 h 2263349"/>
                  <a:gd name="connsiteX14" fmla="*/ 5205845 w 7203979"/>
                  <a:gd name="connsiteY14" fmla="*/ 989961 h 2263349"/>
                  <a:gd name="connsiteX15" fmla="*/ 4784544 w 7203979"/>
                  <a:gd name="connsiteY15" fmla="*/ 1057695 h 2263349"/>
                  <a:gd name="connsiteX16" fmla="*/ 4670752 w 7203979"/>
                  <a:gd name="connsiteY16" fmla="*/ 1199257 h 2263349"/>
                  <a:gd name="connsiteX17" fmla="*/ 4420816 w 7203979"/>
                  <a:gd name="connsiteY17" fmla="*/ 1101721 h 2263349"/>
                  <a:gd name="connsiteX18" fmla="*/ 3790219 w 7203979"/>
                  <a:gd name="connsiteY18" fmla="*/ 1186388 h 2263349"/>
                  <a:gd name="connsiteX19" fmla="*/ 3792928 w 7203979"/>
                  <a:gd name="connsiteY19" fmla="*/ 1395684 h 2263349"/>
                  <a:gd name="connsiteX20" fmla="*/ 3519963 w 7203979"/>
                  <a:gd name="connsiteY20" fmla="*/ 1277151 h 2263349"/>
                  <a:gd name="connsiteX21" fmla="*/ 2141589 w 7203979"/>
                  <a:gd name="connsiteY21" fmla="*/ 1285279 h 2263349"/>
                  <a:gd name="connsiteX22" fmla="*/ 2231675 w 7203979"/>
                  <a:gd name="connsiteY22" fmla="*/ 1337433 h 2263349"/>
                  <a:gd name="connsiteX23" fmla="*/ 1853046 w 7203979"/>
                  <a:gd name="connsiteY23" fmla="*/ 2263349 h 2263349"/>
                  <a:gd name="connsiteX24" fmla="*/ 1304405 w 7203979"/>
                  <a:gd name="connsiteY24" fmla="*/ 1260895 h 2263349"/>
                  <a:gd name="connsiteX0" fmla="*/ 1304405 w 7203979"/>
                  <a:gd name="connsiteY0" fmla="*/ 1260895 h 2263349"/>
                  <a:gd name="connsiteX1" fmla="*/ 559339 w 7203979"/>
                  <a:gd name="connsiteY1" fmla="*/ 1105108 h 2263349"/>
                  <a:gd name="connsiteX2" fmla="*/ 10699 w 7203979"/>
                  <a:gd name="connsiteY2" fmla="*/ 637748 h 2263349"/>
                  <a:gd name="connsiteX3" fmla="*/ 950160 w 7203979"/>
                  <a:gd name="connsiteY3" fmla="*/ 450804 h 2263349"/>
                  <a:gd name="connsiteX4" fmla="*/ 2967936 w 7203979"/>
                  <a:gd name="connsiteY4" fmla="*/ 431839 h 2263349"/>
                  <a:gd name="connsiteX5" fmla="*/ 3576181 w 7203979"/>
                  <a:gd name="connsiteY5" fmla="*/ 26793 h 2263349"/>
                  <a:gd name="connsiteX6" fmla="*/ 3912816 w 7203979"/>
                  <a:gd name="connsiteY6" fmla="*/ 573401 h 2263349"/>
                  <a:gd name="connsiteX7" fmla="*/ 4420139 w 7203979"/>
                  <a:gd name="connsiteY7" fmla="*/ 637748 h 2263349"/>
                  <a:gd name="connsiteX8" fmla="*/ 4695813 w 7203979"/>
                  <a:gd name="connsiteY8" fmla="*/ 544276 h 2263349"/>
                  <a:gd name="connsiteX9" fmla="*/ 4802832 w 7203979"/>
                  <a:gd name="connsiteY9" fmla="*/ 694644 h 2263349"/>
                  <a:gd name="connsiteX10" fmla="*/ 5171979 w 7203979"/>
                  <a:gd name="connsiteY10" fmla="*/ 782697 h 2263349"/>
                  <a:gd name="connsiteX11" fmla="*/ 7203979 w 7203979"/>
                  <a:gd name="connsiteY11" fmla="*/ 197481 h 2263349"/>
                  <a:gd name="connsiteX12" fmla="*/ 5876405 w 7203979"/>
                  <a:gd name="connsiteY12" fmla="*/ 1050921 h 2263349"/>
                  <a:gd name="connsiteX13" fmla="*/ 5768032 w 7203979"/>
                  <a:gd name="connsiteY13" fmla="*/ 1782441 h 2263349"/>
                  <a:gd name="connsiteX14" fmla="*/ 5205845 w 7203979"/>
                  <a:gd name="connsiteY14" fmla="*/ 989961 h 2263349"/>
                  <a:gd name="connsiteX15" fmla="*/ 4784544 w 7203979"/>
                  <a:gd name="connsiteY15" fmla="*/ 1057695 h 2263349"/>
                  <a:gd name="connsiteX16" fmla="*/ 4670752 w 7203979"/>
                  <a:gd name="connsiteY16" fmla="*/ 1199257 h 2263349"/>
                  <a:gd name="connsiteX17" fmla="*/ 4420816 w 7203979"/>
                  <a:gd name="connsiteY17" fmla="*/ 1101721 h 2263349"/>
                  <a:gd name="connsiteX18" fmla="*/ 3790219 w 7203979"/>
                  <a:gd name="connsiteY18" fmla="*/ 1186388 h 2263349"/>
                  <a:gd name="connsiteX19" fmla="*/ 3792928 w 7203979"/>
                  <a:gd name="connsiteY19" fmla="*/ 1395684 h 2263349"/>
                  <a:gd name="connsiteX20" fmla="*/ 3519963 w 7203979"/>
                  <a:gd name="connsiteY20" fmla="*/ 1277151 h 2263349"/>
                  <a:gd name="connsiteX21" fmla="*/ 2141589 w 7203979"/>
                  <a:gd name="connsiteY21" fmla="*/ 1285279 h 2263349"/>
                  <a:gd name="connsiteX22" fmla="*/ 2231675 w 7203979"/>
                  <a:gd name="connsiteY22" fmla="*/ 1337433 h 2263349"/>
                  <a:gd name="connsiteX23" fmla="*/ 1853046 w 7203979"/>
                  <a:gd name="connsiteY23" fmla="*/ 2263349 h 2263349"/>
                  <a:gd name="connsiteX24" fmla="*/ 1304405 w 7203979"/>
                  <a:gd name="connsiteY24" fmla="*/ 1260895 h 2263349"/>
                  <a:gd name="connsiteX0" fmla="*/ 1304405 w 7203979"/>
                  <a:gd name="connsiteY0" fmla="*/ 1260895 h 2263349"/>
                  <a:gd name="connsiteX1" fmla="*/ 559339 w 7203979"/>
                  <a:gd name="connsiteY1" fmla="*/ 1105108 h 2263349"/>
                  <a:gd name="connsiteX2" fmla="*/ 10699 w 7203979"/>
                  <a:gd name="connsiteY2" fmla="*/ 637748 h 2263349"/>
                  <a:gd name="connsiteX3" fmla="*/ 950160 w 7203979"/>
                  <a:gd name="connsiteY3" fmla="*/ 428452 h 2263349"/>
                  <a:gd name="connsiteX4" fmla="*/ 2967936 w 7203979"/>
                  <a:gd name="connsiteY4" fmla="*/ 431839 h 2263349"/>
                  <a:gd name="connsiteX5" fmla="*/ 3576181 w 7203979"/>
                  <a:gd name="connsiteY5" fmla="*/ 26793 h 2263349"/>
                  <a:gd name="connsiteX6" fmla="*/ 3912816 w 7203979"/>
                  <a:gd name="connsiteY6" fmla="*/ 573401 h 2263349"/>
                  <a:gd name="connsiteX7" fmla="*/ 4420139 w 7203979"/>
                  <a:gd name="connsiteY7" fmla="*/ 637748 h 2263349"/>
                  <a:gd name="connsiteX8" fmla="*/ 4695813 w 7203979"/>
                  <a:gd name="connsiteY8" fmla="*/ 544276 h 2263349"/>
                  <a:gd name="connsiteX9" fmla="*/ 4802832 w 7203979"/>
                  <a:gd name="connsiteY9" fmla="*/ 694644 h 2263349"/>
                  <a:gd name="connsiteX10" fmla="*/ 5171979 w 7203979"/>
                  <a:gd name="connsiteY10" fmla="*/ 782697 h 2263349"/>
                  <a:gd name="connsiteX11" fmla="*/ 7203979 w 7203979"/>
                  <a:gd name="connsiteY11" fmla="*/ 197481 h 2263349"/>
                  <a:gd name="connsiteX12" fmla="*/ 5876405 w 7203979"/>
                  <a:gd name="connsiteY12" fmla="*/ 1050921 h 2263349"/>
                  <a:gd name="connsiteX13" fmla="*/ 5768032 w 7203979"/>
                  <a:gd name="connsiteY13" fmla="*/ 1782441 h 2263349"/>
                  <a:gd name="connsiteX14" fmla="*/ 5205845 w 7203979"/>
                  <a:gd name="connsiteY14" fmla="*/ 989961 h 2263349"/>
                  <a:gd name="connsiteX15" fmla="*/ 4784544 w 7203979"/>
                  <a:gd name="connsiteY15" fmla="*/ 1057695 h 2263349"/>
                  <a:gd name="connsiteX16" fmla="*/ 4670752 w 7203979"/>
                  <a:gd name="connsiteY16" fmla="*/ 1199257 h 2263349"/>
                  <a:gd name="connsiteX17" fmla="*/ 4420816 w 7203979"/>
                  <a:gd name="connsiteY17" fmla="*/ 1101721 h 2263349"/>
                  <a:gd name="connsiteX18" fmla="*/ 3790219 w 7203979"/>
                  <a:gd name="connsiteY18" fmla="*/ 1186388 h 2263349"/>
                  <a:gd name="connsiteX19" fmla="*/ 3792928 w 7203979"/>
                  <a:gd name="connsiteY19" fmla="*/ 1395684 h 2263349"/>
                  <a:gd name="connsiteX20" fmla="*/ 3519963 w 7203979"/>
                  <a:gd name="connsiteY20" fmla="*/ 1277151 h 2263349"/>
                  <a:gd name="connsiteX21" fmla="*/ 2141589 w 7203979"/>
                  <a:gd name="connsiteY21" fmla="*/ 1285279 h 2263349"/>
                  <a:gd name="connsiteX22" fmla="*/ 2231675 w 7203979"/>
                  <a:gd name="connsiteY22" fmla="*/ 1337433 h 2263349"/>
                  <a:gd name="connsiteX23" fmla="*/ 1853046 w 7203979"/>
                  <a:gd name="connsiteY23" fmla="*/ 2263349 h 2263349"/>
                  <a:gd name="connsiteX24" fmla="*/ 1304405 w 7203979"/>
                  <a:gd name="connsiteY24" fmla="*/ 1260895 h 2263349"/>
                  <a:gd name="connsiteX0" fmla="*/ 1304405 w 7203979"/>
                  <a:gd name="connsiteY0" fmla="*/ 1260895 h 2263349"/>
                  <a:gd name="connsiteX1" fmla="*/ 559339 w 7203979"/>
                  <a:gd name="connsiteY1" fmla="*/ 1105108 h 2263349"/>
                  <a:gd name="connsiteX2" fmla="*/ 10699 w 7203979"/>
                  <a:gd name="connsiteY2" fmla="*/ 637748 h 2263349"/>
                  <a:gd name="connsiteX3" fmla="*/ 950160 w 7203979"/>
                  <a:gd name="connsiteY3" fmla="*/ 428452 h 2263349"/>
                  <a:gd name="connsiteX4" fmla="*/ 2967936 w 7203979"/>
                  <a:gd name="connsiteY4" fmla="*/ 431839 h 2263349"/>
                  <a:gd name="connsiteX5" fmla="*/ 3576181 w 7203979"/>
                  <a:gd name="connsiteY5" fmla="*/ 26793 h 2263349"/>
                  <a:gd name="connsiteX6" fmla="*/ 3912816 w 7203979"/>
                  <a:gd name="connsiteY6" fmla="*/ 573401 h 2263349"/>
                  <a:gd name="connsiteX7" fmla="*/ 4420139 w 7203979"/>
                  <a:gd name="connsiteY7" fmla="*/ 637748 h 2263349"/>
                  <a:gd name="connsiteX8" fmla="*/ 4695813 w 7203979"/>
                  <a:gd name="connsiteY8" fmla="*/ 544276 h 2263349"/>
                  <a:gd name="connsiteX9" fmla="*/ 4802832 w 7203979"/>
                  <a:gd name="connsiteY9" fmla="*/ 694644 h 2263349"/>
                  <a:gd name="connsiteX10" fmla="*/ 5171979 w 7203979"/>
                  <a:gd name="connsiteY10" fmla="*/ 782697 h 2263349"/>
                  <a:gd name="connsiteX11" fmla="*/ 7203979 w 7203979"/>
                  <a:gd name="connsiteY11" fmla="*/ 197481 h 2263349"/>
                  <a:gd name="connsiteX12" fmla="*/ 5876405 w 7203979"/>
                  <a:gd name="connsiteY12" fmla="*/ 1050921 h 2263349"/>
                  <a:gd name="connsiteX13" fmla="*/ 5768032 w 7203979"/>
                  <a:gd name="connsiteY13" fmla="*/ 1782441 h 2263349"/>
                  <a:gd name="connsiteX14" fmla="*/ 5205845 w 7203979"/>
                  <a:gd name="connsiteY14" fmla="*/ 989961 h 2263349"/>
                  <a:gd name="connsiteX15" fmla="*/ 4784544 w 7203979"/>
                  <a:gd name="connsiteY15" fmla="*/ 1057695 h 2263349"/>
                  <a:gd name="connsiteX16" fmla="*/ 4670752 w 7203979"/>
                  <a:gd name="connsiteY16" fmla="*/ 1199257 h 2263349"/>
                  <a:gd name="connsiteX17" fmla="*/ 4420816 w 7203979"/>
                  <a:gd name="connsiteY17" fmla="*/ 1101721 h 2263349"/>
                  <a:gd name="connsiteX18" fmla="*/ 3790219 w 7203979"/>
                  <a:gd name="connsiteY18" fmla="*/ 1186388 h 2263349"/>
                  <a:gd name="connsiteX19" fmla="*/ 3792928 w 7203979"/>
                  <a:gd name="connsiteY19" fmla="*/ 1395684 h 2263349"/>
                  <a:gd name="connsiteX20" fmla="*/ 3519963 w 7203979"/>
                  <a:gd name="connsiteY20" fmla="*/ 1277151 h 2263349"/>
                  <a:gd name="connsiteX21" fmla="*/ 2141589 w 7203979"/>
                  <a:gd name="connsiteY21" fmla="*/ 1285279 h 2263349"/>
                  <a:gd name="connsiteX22" fmla="*/ 2231675 w 7203979"/>
                  <a:gd name="connsiteY22" fmla="*/ 1337433 h 2263349"/>
                  <a:gd name="connsiteX23" fmla="*/ 1853046 w 7203979"/>
                  <a:gd name="connsiteY23" fmla="*/ 2263349 h 2263349"/>
                  <a:gd name="connsiteX24" fmla="*/ 1304405 w 7203979"/>
                  <a:gd name="connsiteY24" fmla="*/ 1260895 h 2263349"/>
                  <a:gd name="connsiteX0" fmla="*/ 1304405 w 7203979"/>
                  <a:gd name="connsiteY0" fmla="*/ 1260895 h 2263349"/>
                  <a:gd name="connsiteX1" fmla="*/ 559339 w 7203979"/>
                  <a:gd name="connsiteY1" fmla="*/ 1105108 h 2263349"/>
                  <a:gd name="connsiteX2" fmla="*/ 10699 w 7203979"/>
                  <a:gd name="connsiteY2" fmla="*/ 637748 h 2263349"/>
                  <a:gd name="connsiteX3" fmla="*/ 950160 w 7203979"/>
                  <a:gd name="connsiteY3" fmla="*/ 428452 h 2263349"/>
                  <a:gd name="connsiteX4" fmla="*/ 2967936 w 7203979"/>
                  <a:gd name="connsiteY4" fmla="*/ 431839 h 2263349"/>
                  <a:gd name="connsiteX5" fmla="*/ 3576181 w 7203979"/>
                  <a:gd name="connsiteY5" fmla="*/ 26793 h 2263349"/>
                  <a:gd name="connsiteX6" fmla="*/ 3912816 w 7203979"/>
                  <a:gd name="connsiteY6" fmla="*/ 573401 h 2263349"/>
                  <a:gd name="connsiteX7" fmla="*/ 4420139 w 7203979"/>
                  <a:gd name="connsiteY7" fmla="*/ 637748 h 2263349"/>
                  <a:gd name="connsiteX8" fmla="*/ 4695813 w 7203979"/>
                  <a:gd name="connsiteY8" fmla="*/ 544276 h 2263349"/>
                  <a:gd name="connsiteX9" fmla="*/ 4802832 w 7203979"/>
                  <a:gd name="connsiteY9" fmla="*/ 694644 h 2263349"/>
                  <a:gd name="connsiteX10" fmla="*/ 5171979 w 7203979"/>
                  <a:gd name="connsiteY10" fmla="*/ 782697 h 2263349"/>
                  <a:gd name="connsiteX11" fmla="*/ 7203979 w 7203979"/>
                  <a:gd name="connsiteY11" fmla="*/ 197481 h 2263349"/>
                  <a:gd name="connsiteX12" fmla="*/ 5876405 w 7203979"/>
                  <a:gd name="connsiteY12" fmla="*/ 1050921 h 2263349"/>
                  <a:gd name="connsiteX13" fmla="*/ 5768032 w 7203979"/>
                  <a:gd name="connsiteY13" fmla="*/ 1782441 h 2263349"/>
                  <a:gd name="connsiteX14" fmla="*/ 5205845 w 7203979"/>
                  <a:gd name="connsiteY14" fmla="*/ 989961 h 2263349"/>
                  <a:gd name="connsiteX15" fmla="*/ 4784544 w 7203979"/>
                  <a:gd name="connsiteY15" fmla="*/ 1057695 h 2263349"/>
                  <a:gd name="connsiteX16" fmla="*/ 4670752 w 7203979"/>
                  <a:gd name="connsiteY16" fmla="*/ 1199257 h 2263349"/>
                  <a:gd name="connsiteX17" fmla="*/ 4420816 w 7203979"/>
                  <a:gd name="connsiteY17" fmla="*/ 1101721 h 2263349"/>
                  <a:gd name="connsiteX18" fmla="*/ 3790219 w 7203979"/>
                  <a:gd name="connsiteY18" fmla="*/ 1186388 h 2263349"/>
                  <a:gd name="connsiteX19" fmla="*/ 3792928 w 7203979"/>
                  <a:gd name="connsiteY19" fmla="*/ 1395684 h 2263349"/>
                  <a:gd name="connsiteX20" fmla="*/ 3519963 w 7203979"/>
                  <a:gd name="connsiteY20" fmla="*/ 1277151 h 2263349"/>
                  <a:gd name="connsiteX21" fmla="*/ 2141589 w 7203979"/>
                  <a:gd name="connsiteY21" fmla="*/ 1285279 h 2263349"/>
                  <a:gd name="connsiteX22" fmla="*/ 2231675 w 7203979"/>
                  <a:gd name="connsiteY22" fmla="*/ 1337433 h 2263349"/>
                  <a:gd name="connsiteX23" fmla="*/ 1853046 w 7203979"/>
                  <a:gd name="connsiteY23" fmla="*/ 2263349 h 2263349"/>
                  <a:gd name="connsiteX24" fmla="*/ 1304405 w 7203979"/>
                  <a:gd name="connsiteY24" fmla="*/ 1260895 h 2263349"/>
                  <a:gd name="connsiteX0" fmla="*/ 1304405 w 7203979"/>
                  <a:gd name="connsiteY0" fmla="*/ 1260895 h 2263349"/>
                  <a:gd name="connsiteX1" fmla="*/ 559339 w 7203979"/>
                  <a:gd name="connsiteY1" fmla="*/ 1105108 h 2263349"/>
                  <a:gd name="connsiteX2" fmla="*/ 10699 w 7203979"/>
                  <a:gd name="connsiteY2" fmla="*/ 637748 h 2263349"/>
                  <a:gd name="connsiteX3" fmla="*/ 950160 w 7203979"/>
                  <a:gd name="connsiteY3" fmla="*/ 428452 h 2263349"/>
                  <a:gd name="connsiteX4" fmla="*/ 2967936 w 7203979"/>
                  <a:gd name="connsiteY4" fmla="*/ 431839 h 2263349"/>
                  <a:gd name="connsiteX5" fmla="*/ 3576181 w 7203979"/>
                  <a:gd name="connsiteY5" fmla="*/ 26793 h 2263349"/>
                  <a:gd name="connsiteX6" fmla="*/ 3912816 w 7203979"/>
                  <a:gd name="connsiteY6" fmla="*/ 573401 h 2263349"/>
                  <a:gd name="connsiteX7" fmla="*/ 4420139 w 7203979"/>
                  <a:gd name="connsiteY7" fmla="*/ 637748 h 2263349"/>
                  <a:gd name="connsiteX8" fmla="*/ 4695813 w 7203979"/>
                  <a:gd name="connsiteY8" fmla="*/ 544276 h 2263349"/>
                  <a:gd name="connsiteX9" fmla="*/ 4802832 w 7203979"/>
                  <a:gd name="connsiteY9" fmla="*/ 694644 h 2263349"/>
                  <a:gd name="connsiteX10" fmla="*/ 5171979 w 7203979"/>
                  <a:gd name="connsiteY10" fmla="*/ 782697 h 2263349"/>
                  <a:gd name="connsiteX11" fmla="*/ 7203979 w 7203979"/>
                  <a:gd name="connsiteY11" fmla="*/ 197481 h 2263349"/>
                  <a:gd name="connsiteX12" fmla="*/ 5876405 w 7203979"/>
                  <a:gd name="connsiteY12" fmla="*/ 1050921 h 2263349"/>
                  <a:gd name="connsiteX13" fmla="*/ 5768032 w 7203979"/>
                  <a:gd name="connsiteY13" fmla="*/ 1782441 h 2263349"/>
                  <a:gd name="connsiteX14" fmla="*/ 5205845 w 7203979"/>
                  <a:gd name="connsiteY14" fmla="*/ 989961 h 2263349"/>
                  <a:gd name="connsiteX15" fmla="*/ 4784544 w 7203979"/>
                  <a:gd name="connsiteY15" fmla="*/ 1057695 h 2263349"/>
                  <a:gd name="connsiteX16" fmla="*/ 4670752 w 7203979"/>
                  <a:gd name="connsiteY16" fmla="*/ 1199257 h 2263349"/>
                  <a:gd name="connsiteX17" fmla="*/ 4420816 w 7203979"/>
                  <a:gd name="connsiteY17" fmla="*/ 1101721 h 2263349"/>
                  <a:gd name="connsiteX18" fmla="*/ 3790219 w 7203979"/>
                  <a:gd name="connsiteY18" fmla="*/ 1186388 h 2263349"/>
                  <a:gd name="connsiteX19" fmla="*/ 3792928 w 7203979"/>
                  <a:gd name="connsiteY19" fmla="*/ 1395684 h 2263349"/>
                  <a:gd name="connsiteX20" fmla="*/ 3519963 w 7203979"/>
                  <a:gd name="connsiteY20" fmla="*/ 1277151 h 2263349"/>
                  <a:gd name="connsiteX21" fmla="*/ 2141589 w 7203979"/>
                  <a:gd name="connsiteY21" fmla="*/ 1285279 h 2263349"/>
                  <a:gd name="connsiteX22" fmla="*/ 2231675 w 7203979"/>
                  <a:gd name="connsiteY22" fmla="*/ 1337433 h 2263349"/>
                  <a:gd name="connsiteX23" fmla="*/ 1853046 w 7203979"/>
                  <a:gd name="connsiteY23" fmla="*/ 2263349 h 2263349"/>
                  <a:gd name="connsiteX24" fmla="*/ 1304405 w 7203979"/>
                  <a:gd name="connsiteY24" fmla="*/ 1260895 h 2263349"/>
                  <a:gd name="connsiteX0" fmla="*/ 1284864 w 7184438"/>
                  <a:gd name="connsiteY0" fmla="*/ 1260895 h 2263349"/>
                  <a:gd name="connsiteX1" fmla="*/ 539798 w 7184438"/>
                  <a:gd name="connsiteY1" fmla="*/ 1105108 h 2263349"/>
                  <a:gd name="connsiteX2" fmla="*/ 11478 w 7184438"/>
                  <a:gd name="connsiteY2" fmla="*/ 654004 h 2263349"/>
                  <a:gd name="connsiteX3" fmla="*/ 930619 w 7184438"/>
                  <a:gd name="connsiteY3" fmla="*/ 428452 h 2263349"/>
                  <a:gd name="connsiteX4" fmla="*/ 2948395 w 7184438"/>
                  <a:gd name="connsiteY4" fmla="*/ 431839 h 2263349"/>
                  <a:gd name="connsiteX5" fmla="*/ 3556640 w 7184438"/>
                  <a:gd name="connsiteY5" fmla="*/ 26793 h 2263349"/>
                  <a:gd name="connsiteX6" fmla="*/ 3893275 w 7184438"/>
                  <a:gd name="connsiteY6" fmla="*/ 573401 h 2263349"/>
                  <a:gd name="connsiteX7" fmla="*/ 4400598 w 7184438"/>
                  <a:gd name="connsiteY7" fmla="*/ 637748 h 2263349"/>
                  <a:gd name="connsiteX8" fmla="*/ 4676272 w 7184438"/>
                  <a:gd name="connsiteY8" fmla="*/ 544276 h 2263349"/>
                  <a:gd name="connsiteX9" fmla="*/ 4783291 w 7184438"/>
                  <a:gd name="connsiteY9" fmla="*/ 694644 h 2263349"/>
                  <a:gd name="connsiteX10" fmla="*/ 5152438 w 7184438"/>
                  <a:gd name="connsiteY10" fmla="*/ 782697 h 2263349"/>
                  <a:gd name="connsiteX11" fmla="*/ 7184438 w 7184438"/>
                  <a:gd name="connsiteY11" fmla="*/ 197481 h 2263349"/>
                  <a:gd name="connsiteX12" fmla="*/ 5856864 w 7184438"/>
                  <a:gd name="connsiteY12" fmla="*/ 1050921 h 2263349"/>
                  <a:gd name="connsiteX13" fmla="*/ 5748491 w 7184438"/>
                  <a:gd name="connsiteY13" fmla="*/ 1782441 h 2263349"/>
                  <a:gd name="connsiteX14" fmla="*/ 5186304 w 7184438"/>
                  <a:gd name="connsiteY14" fmla="*/ 989961 h 2263349"/>
                  <a:gd name="connsiteX15" fmla="*/ 4765003 w 7184438"/>
                  <a:gd name="connsiteY15" fmla="*/ 1057695 h 2263349"/>
                  <a:gd name="connsiteX16" fmla="*/ 4651211 w 7184438"/>
                  <a:gd name="connsiteY16" fmla="*/ 1199257 h 2263349"/>
                  <a:gd name="connsiteX17" fmla="*/ 4401275 w 7184438"/>
                  <a:gd name="connsiteY17" fmla="*/ 1101721 h 2263349"/>
                  <a:gd name="connsiteX18" fmla="*/ 3770678 w 7184438"/>
                  <a:gd name="connsiteY18" fmla="*/ 1186388 h 2263349"/>
                  <a:gd name="connsiteX19" fmla="*/ 3773387 w 7184438"/>
                  <a:gd name="connsiteY19" fmla="*/ 1395684 h 2263349"/>
                  <a:gd name="connsiteX20" fmla="*/ 3500422 w 7184438"/>
                  <a:gd name="connsiteY20" fmla="*/ 1277151 h 2263349"/>
                  <a:gd name="connsiteX21" fmla="*/ 2122048 w 7184438"/>
                  <a:gd name="connsiteY21" fmla="*/ 1285279 h 2263349"/>
                  <a:gd name="connsiteX22" fmla="*/ 2212134 w 7184438"/>
                  <a:gd name="connsiteY22" fmla="*/ 1337433 h 2263349"/>
                  <a:gd name="connsiteX23" fmla="*/ 1833505 w 7184438"/>
                  <a:gd name="connsiteY23" fmla="*/ 2263349 h 2263349"/>
                  <a:gd name="connsiteX24" fmla="*/ 1284864 w 7184438"/>
                  <a:gd name="connsiteY24" fmla="*/ 1260895 h 2263349"/>
                  <a:gd name="connsiteX0" fmla="*/ 1284864 w 7184438"/>
                  <a:gd name="connsiteY0" fmla="*/ 1260895 h 2263349"/>
                  <a:gd name="connsiteX1" fmla="*/ 539798 w 7184438"/>
                  <a:gd name="connsiteY1" fmla="*/ 1105108 h 2263349"/>
                  <a:gd name="connsiteX2" fmla="*/ 11478 w 7184438"/>
                  <a:gd name="connsiteY2" fmla="*/ 654004 h 2263349"/>
                  <a:gd name="connsiteX3" fmla="*/ 930619 w 7184438"/>
                  <a:gd name="connsiteY3" fmla="*/ 428452 h 2263349"/>
                  <a:gd name="connsiteX4" fmla="*/ 2948395 w 7184438"/>
                  <a:gd name="connsiteY4" fmla="*/ 431839 h 2263349"/>
                  <a:gd name="connsiteX5" fmla="*/ 3556640 w 7184438"/>
                  <a:gd name="connsiteY5" fmla="*/ 26793 h 2263349"/>
                  <a:gd name="connsiteX6" fmla="*/ 3893275 w 7184438"/>
                  <a:gd name="connsiteY6" fmla="*/ 573401 h 2263349"/>
                  <a:gd name="connsiteX7" fmla="*/ 4400598 w 7184438"/>
                  <a:gd name="connsiteY7" fmla="*/ 637748 h 2263349"/>
                  <a:gd name="connsiteX8" fmla="*/ 4676272 w 7184438"/>
                  <a:gd name="connsiteY8" fmla="*/ 544276 h 2263349"/>
                  <a:gd name="connsiteX9" fmla="*/ 4783291 w 7184438"/>
                  <a:gd name="connsiteY9" fmla="*/ 694644 h 2263349"/>
                  <a:gd name="connsiteX10" fmla="*/ 5152438 w 7184438"/>
                  <a:gd name="connsiteY10" fmla="*/ 782697 h 2263349"/>
                  <a:gd name="connsiteX11" fmla="*/ 7184438 w 7184438"/>
                  <a:gd name="connsiteY11" fmla="*/ 197481 h 2263349"/>
                  <a:gd name="connsiteX12" fmla="*/ 5856864 w 7184438"/>
                  <a:gd name="connsiteY12" fmla="*/ 1050921 h 2263349"/>
                  <a:gd name="connsiteX13" fmla="*/ 5748491 w 7184438"/>
                  <a:gd name="connsiteY13" fmla="*/ 1782441 h 2263349"/>
                  <a:gd name="connsiteX14" fmla="*/ 5186304 w 7184438"/>
                  <a:gd name="connsiteY14" fmla="*/ 989961 h 2263349"/>
                  <a:gd name="connsiteX15" fmla="*/ 4765003 w 7184438"/>
                  <a:gd name="connsiteY15" fmla="*/ 1057695 h 2263349"/>
                  <a:gd name="connsiteX16" fmla="*/ 4651211 w 7184438"/>
                  <a:gd name="connsiteY16" fmla="*/ 1199257 h 2263349"/>
                  <a:gd name="connsiteX17" fmla="*/ 4401275 w 7184438"/>
                  <a:gd name="connsiteY17" fmla="*/ 1101721 h 2263349"/>
                  <a:gd name="connsiteX18" fmla="*/ 3770678 w 7184438"/>
                  <a:gd name="connsiteY18" fmla="*/ 1186388 h 2263349"/>
                  <a:gd name="connsiteX19" fmla="*/ 3773387 w 7184438"/>
                  <a:gd name="connsiteY19" fmla="*/ 1395684 h 2263349"/>
                  <a:gd name="connsiteX20" fmla="*/ 3500422 w 7184438"/>
                  <a:gd name="connsiteY20" fmla="*/ 1277151 h 2263349"/>
                  <a:gd name="connsiteX21" fmla="*/ 2122048 w 7184438"/>
                  <a:gd name="connsiteY21" fmla="*/ 1285279 h 2263349"/>
                  <a:gd name="connsiteX22" fmla="*/ 2212134 w 7184438"/>
                  <a:gd name="connsiteY22" fmla="*/ 1337433 h 2263349"/>
                  <a:gd name="connsiteX23" fmla="*/ 1833505 w 7184438"/>
                  <a:gd name="connsiteY23" fmla="*/ 2263349 h 2263349"/>
                  <a:gd name="connsiteX24" fmla="*/ 1284864 w 7184438"/>
                  <a:gd name="connsiteY24" fmla="*/ 1260895 h 2263349"/>
                  <a:gd name="connsiteX0" fmla="*/ 1277078 w 7176652"/>
                  <a:gd name="connsiteY0" fmla="*/ 1260895 h 2263349"/>
                  <a:gd name="connsiteX1" fmla="*/ 532012 w 7176652"/>
                  <a:gd name="connsiteY1" fmla="*/ 1105108 h 2263349"/>
                  <a:gd name="connsiteX2" fmla="*/ 11820 w 7176652"/>
                  <a:gd name="connsiteY2" fmla="*/ 660100 h 2263349"/>
                  <a:gd name="connsiteX3" fmla="*/ 922833 w 7176652"/>
                  <a:gd name="connsiteY3" fmla="*/ 428452 h 2263349"/>
                  <a:gd name="connsiteX4" fmla="*/ 2940609 w 7176652"/>
                  <a:gd name="connsiteY4" fmla="*/ 431839 h 2263349"/>
                  <a:gd name="connsiteX5" fmla="*/ 3548854 w 7176652"/>
                  <a:gd name="connsiteY5" fmla="*/ 26793 h 2263349"/>
                  <a:gd name="connsiteX6" fmla="*/ 3885489 w 7176652"/>
                  <a:gd name="connsiteY6" fmla="*/ 573401 h 2263349"/>
                  <a:gd name="connsiteX7" fmla="*/ 4392812 w 7176652"/>
                  <a:gd name="connsiteY7" fmla="*/ 637748 h 2263349"/>
                  <a:gd name="connsiteX8" fmla="*/ 4668486 w 7176652"/>
                  <a:gd name="connsiteY8" fmla="*/ 544276 h 2263349"/>
                  <a:gd name="connsiteX9" fmla="*/ 4775505 w 7176652"/>
                  <a:gd name="connsiteY9" fmla="*/ 694644 h 2263349"/>
                  <a:gd name="connsiteX10" fmla="*/ 5144652 w 7176652"/>
                  <a:gd name="connsiteY10" fmla="*/ 782697 h 2263349"/>
                  <a:gd name="connsiteX11" fmla="*/ 7176652 w 7176652"/>
                  <a:gd name="connsiteY11" fmla="*/ 197481 h 2263349"/>
                  <a:gd name="connsiteX12" fmla="*/ 5849078 w 7176652"/>
                  <a:gd name="connsiteY12" fmla="*/ 1050921 h 2263349"/>
                  <a:gd name="connsiteX13" fmla="*/ 5740705 w 7176652"/>
                  <a:gd name="connsiteY13" fmla="*/ 1782441 h 2263349"/>
                  <a:gd name="connsiteX14" fmla="*/ 5178518 w 7176652"/>
                  <a:gd name="connsiteY14" fmla="*/ 989961 h 2263349"/>
                  <a:gd name="connsiteX15" fmla="*/ 4757217 w 7176652"/>
                  <a:gd name="connsiteY15" fmla="*/ 1057695 h 2263349"/>
                  <a:gd name="connsiteX16" fmla="*/ 4643425 w 7176652"/>
                  <a:gd name="connsiteY16" fmla="*/ 1199257 h 2263349"/>
                  <a:gd name="connsiteX17" fmla="*/ 4393489 w 7176652"/>
                  <a:gd name="connsiteY17" fmla="*/ 1101721 h 2263349"/>
                  <a:gd name="connsiteX18" fmla="*/ 3762892 w 7176652"/>
                  <a:gd name="connsiteY18" fmla="*/ 1186388 h 2263349"/>
                  <a:gd name="connsiteX19" fmla="*/ 3765601 w 7176652"/>
                  <a:gd name="connsiteY19" fmla="*/ 1395684 h 2263349"/>
                  <a:gd name="connsiteX20" fmla="*/ 3492636 w 7176652"/>
                  <a:gd name="connsiteY20" fmla="*/ 1277151 h 2263349"/>
                  <a:gd name="connsiteX21" fmla="*/ 2114262 w 7176652"/>
                  <a:gd name="connsiteY21" fmla="*/ 1285279 h 2263349"/>
                  <a:gd name="connsiteX22" fmla="*/ 2204348 w 7176652"/>
                  <a:gd name="connsiteY22" fmla="*/ 1337433 h 2263349"/>
                  <a:gd name="connsiteX23" fmla="*/ 1825719 w 7176652"/>
                  <a:gd name="connsiteY23" fmla="*/ 2263349 h 2263349"/>
                  <a:gd name="connsiteX24" fmla="*/ 1277078 w 7176652"/>
                  <a:gd name="connsiteY24" fmla="*/ 1260895 h 2263349"/>
                  <a:gd name="connsiteX0" fmla="*/ 1277078 w 7176652"/>
                  <a:gd name="connsiteY0" fmla="*/ 1260895 h 2263349"/>
                  <a:gd name="connsiteX1" fmla="*/ 532012 w 7176652"/>
                  <a:gd name="connsiteY1" fmla="*/ 1105108 h 2263349"/>
                  <a:gd name="connsiteX2" fmla="*/ 11820 w 7176652"/>
                  <a:gd name="connsiteY2" fmla="*/ 660100 h 2263349"/>
                  <a:gd name="connsiteX3" fmla="*/ 922833 w 7176652"/>
                  <a:gd name="connsiteY3" fmla="*/ 428452 h 2263349"/>
                  <a:gd name="connsiteX4" fmla="*/ 2940609 w 7176652"/>
                  <a:gd name="connsiteY4" fmla="*/ 431839 h 2263349"/>
                  <a:gd name="connsiteX5" fmla="*/ 3548854 w 7176652"/>
                  <a:gd name="connsiteY5" fmla="*/ 26793 h 2263349"/>
                  <a:gd name="connsiteX6" fmla="*/ 3885489 w 7176652"/>
                  <a:gd name="connsiteY6" fmla="*/ 573401 h 2263349"/>
                  <a:gd name="connsiteX7" fmla="*/ 4392812 w 7176652"/>
                  <a:gd name="connsiteY7" fmla="*/ 637748 h 2263349"/>
                  <a:gd name="connsiteX8" fmla="*/ 4668486 w 7176652"/>
                  <a:gd name="connsiteY8" fmla="*/ 544276 h 2263349"/>
                  <a:gd name="connsiteX9" fmla="*/ 4775505 w 7176652"/>
                  <a:gd name="connsiteY9" fmla="*/ 694644 h 2263349"/>
                  <a:gd name="connsiteX10" fmla="*/ 5144652 w 7176652"/>
                  <a:gd name="connsiteY10" fmla="*/ 782697 h 2263349"/>
                  <a:gd name="connsiteX11" fmla="*/ 7176652 w 7176652"/>
                  <a:gd name="connsiteY11" fmla="*/ 197481 h 2263349"/>
                  <a:gd name="connsiteX12" fmla="*/ 5849078 w 7176652"/>
                  <a:gd name="connsiteY12" fmla="*/ 1050921 h 2263349"/>
                  <a:gd name="connsiteX13" fmla="*/ 5740705 w 7176652"/>
                  <a:gd name="connsiteY13" fmla="*/ 1782441 h 2263349"/>
                  <a:gd name="connsiteX14" fmla="*/ 5178518 w 7176652"/>
                  <a:gd name="connsiteY14" fmla="*/ 989961 h 2263349"/>
                  <a:gd name="connsiteX15" fmla="*/ 4757217 w 7176652"/>
                  <a:gd name="connsiteY15" fmla="*/ 1057695 h 2263349"/>
                  <a:gd name="connsiteX16" fmla="*/ 4643425 w 7176652"/>
                  <a:gd name="connsiteY16" fmla="*/ 1199257 h 2263349"/>
                  <a:gd name="connsiteX17" fmla="*/ 4393489 w 7176652"/>
                  <a:gd name="connsiteY17" fmla="*/ 1101721 h 2263349"/>
                  <a:gd name="connsiteX18" fmla="*/ 3762892 w 7176652"/>
                  <a:gd name="connsiteY18" fmla="*/ 1186388 h 2263349"/>
                  <a:gd name="connsiteX19" fmla="*/ 3765601 w 7176652"/>
                  <a:gd name="connsiteY19" fmla="*/ 1395684 h 2263349"/>
                  <a:gd name="connsiteX20" fmla="*/ 3492636 w 7176652"/>
                  <a:gd name="connsiteY20" fmla="*/ 1277151 h 2263349"/>
                  <a:gd name="connsiteX21" fmla="*/ 2114262 w 7176652"/>
                  <a:gd name="connsiteY21" fmla="*/ 1285279 h 2263349"/>
                  <a:gd name="connsiteX22" fmla="*/ 2204348 w 7176652"/>
                  <a:gd name="connsiteY22" fmla="*/ 1337433 h 2263349"/>
                  <a:gd name="connsiteX23" fmla="*/ 1825719 w 7176652"/>
                  <a:gd name="connsiteY23" fmla="*/ 2263349 h 2263349"/>
                  <a:gd name="connsiteX24" fmla="*/ 1277078 w 7176652"/>
                  <a:gd name="connsiteY24" fmla="*/ 1260895 h 2263349"/>
                  <a:gd name="connsiteX0" fmla="*/ 1286813 w 7186387"/>
                  <a:gd name="connsiteY0" fmla="*/ 1260895 h 2263349"/>
                  <a:gd name="connsiteX1" fmla="*/ 541747 w 7186387"/>
                  <a:gd name="connsiteY1" fmla="*/ 1105108 h 2263349"/>
                  <a:gd name="connsiteX2" fmla="*/ 11395 w 7186387"/>
                  <a:gd name="connsiteY2" fmla="*/ 672292 h 2263349"/>
                  <a:gd name="connsiteX3" fmla="*/ 932568 w 7186387"/>
                  <a:gd name="connsiteY3" fmla="*/ 428452 h 2263349"/>
                  <a:gd name="connsiteX4" fmla="*/ 2950344 w 7186387"/>
                  <a:gd name="connsiteY4" fmla="*/ 431839 h 2263349"/>
                  <a:gd name="connsiteX5" fmla="*/ 3558589 w 7186387"/>
                  <a:gd name="connsiteY5" fmla="*/ 26793 h 2263349"/>
                  <a:gd name="connsiteX6" fmla="*/ 3895224 w 7186387"/>
                  <a:gd name="connsiteY6" fmla="*/ 573401 h 2263349"/>
                  <a:gd name="connsiteX7" fmla="*/ 4402547 w 7186387"/>
                  <a:gd name="connsiteY7" fmla="*/ 637748 h 2263349"/>
                  <a:gd name="connsiteX8" fmla="*/ 4678221 w 7186387"/>
                  <a:gd name="connsiteY8" fmla="*/ 544276 h 2263349"/>
                  <a:gd name="connsiteX9" fmla="*/ 4785240 w 7186387"/>
                  <a:gd name="connsiteY9" fmla="*/ 694644 h 2263349"/>
                  <a:gd name="connsiteX10" fmla="*/ 5154387 w 7186387"/>
                  <a:gd name="connsiteY10" fmla="*/ 782697 h 2263349"/>
                  <a:gd name="connsiteX11" fmla="*/ 7186387 w 7186387"/>
                  <a:gd name="connsiteY11" fmla="*/ 197481 h 2263349"/>
                  <a:gd name="connsiteX12" fmla="*/ 5858813 w 7186387"/>
                  <a:gd name="connsiteY12" fmla="*/ 1050921 h 2263349"/>
                  <a:gd name="connsiteX13" fmla="*/ 5750440 w 7186387"/>
                  <a:gd name="connsiteY13" fmla="*/ 1782441 h 2263349"/>
                  <a:gd name="connsiteX14" fmla="*/ 5188253 w 7186387"/>
                  <a:gd name="connsiteY14" fmla="*/ 989961 h 2263349"/>
                  <a:gd name="connsiteX15" fmla="*/ 4766952 w 7186387"/>
                  <a:gd name="connsiteY15" fmla="*/ 1057695 h 2263349"/>
                  <a:gd name="connsiteX16" fmla="*/ 4653160 w 7186387"/>
                  <a:gd name="connsiteY16" fmla="*/ 1199257 h 2263349"/>
                  <a:gd name="connsiteX17" fmla="*/ 4403224 w 7186387"/>
                  <a:gd name="connsiteY17" fmla="*/ 1101721 h 2263349"/>
                  <a:gd name="connsiteX18" fmla="*/ 3772627 w 7186387"/>
                  <a:gd name="connsiteY18" fmla="*/ 1186388 h 2263349"/>
                  <a:gd name="connsiteX19" fmla="*/ 3775336 w 7186387"/>
                  <a:gd name="connsiteY19" fmla="*/ 1395684 h 2263349"/>
                  <a:gd name="connsiteX20" fmla="*/ 3502371 w 7186387"/>
                  <a:gd name="connsiteY20" fmla="*/ 1277151 h 2263349"/>
                  <a:gd name="connsiteX21" fmla="*/ 2123997 w 7186387"/>
                  <a:gd name="connsiteY21" fmla="*/ 1285279 h 2263349"/>
                  <a:gd name="connsiteX22" fmla="*/ 2214083 w 7186387"/>
                  <a:gd name="connsiteY22" fmla="*/ 1337433 h 2263349"/>
                  <a:gd name="connsiteX23" fmla="*/ 1835454 w 7186387"/>
                  <a:gd name="connsiteY23" fmla="*/ 2263349 h 2263349"/>
                  <a:gd name="connsiteX24" fmla="*/ 1286813 w 7186387"/>
                  <a:gd name="connsiteY24" fmla="*/ 1260895 h 2263349"/>
                  <a:gd name="connsiteX0" fmla="*/ 1286813 w 7194841"/>
                  <a:gd name="connsiteY0" fmla="*/ 1260895 h 2263349"/>
                  <a:gd name="connsiteX1" fmla="*/ 541747 w 7194841"/>
                  <a:gd name="connsiteY1" fmla="*/ 1105108 h 2263349"/>
                  <a:gd name="connsiteX2" fmla="*/ 11395 w 7194841"/>
                  <a:gd name="connsiteY2" fmla="*/ 672292 h 2263349"/>
                  <a:gd name="connsiteX3" fmla="*/ 932568 w 7194841"/>
                  <a:gd name="connsiteY3" fmla="*/ 428452 h 2263349"/>
                  <a:gd name="connsiteX4" fmla="*/ 2950344 w 7194841"/>
                  <a:gd name="connsiteY4" fmla="*/ 431839 h 2263349"/>
                  <a:gd name="connsiteX5" fmla="*/ 3558589 w 7194841"/>
                  <a:gd name="connsiteY5" fmla="*/ 26793 h 2263349"/>
                  <a:gd name="connsiteX6" fmla="*/ 3895224 w 7194841"/>
                  <a:gd name="connsiteY6" fmla="*/ 573401 h 2263349"/>
                  <a:gd name="connsiteX7" fmla="*/ 4402547 w 7194841"/>
                  <a:gd name="connsiteY7" fmla="*/ 637748 h 2263349"/>
                  <a:gd name="connsiteX8" fmla="*/ 4678221 w 7194841"/>
                  <a:gd name="connsiteY8" fmla="*/ 544276 h 2263349"/>
                  <a:gd name="connsiteX9" fmla="*/ 4785240 w 7194841"/>
                  <a:gd name="connsiteY9" fmla="*/ 694644 h 2263349"/>
                  <a:gd name="connsiteX10" fmla="*/ 5154387 w 7194841"/>
                  <a:gd name="connsiteY10" fmla="*/ 782697 h 2263349"/>
                  <a:gd name="connsiteX11" fmla="*/ 7186387 w 7194841"/>
                  <a:gd name="connsiteY11" fmla="*/ 197481 h 2263349"/>
                  <a:gd name="connsiteX12" fmla="*/ 5858813 w 7194841"/>
                  <a:gd name="connsiteY12" fmla="*/ 1050921 h 2263349"/>
                  <a:gd name="connsiteX13" fmla="*/ 5750440 w 7194841"/>
                  <a:gd name="connsiteY13" fmla="*/ 1782441 h 2263349"/>
                  <a:gd name="connsiteX14" fmla="*/ 5188253 w 7194841"/>
                  <a:gd name="connsiteY14" fmla="*/ 989961 h 2263349"/>
                  <a:gd name="connsiteX15" fmla="*/ 4766952 w 7194841"/>
                  <a:gd name="connsiteY15" fmla="*/ 1057695 h 2263349"/>
                  <a:gd name="connsiteX16" fmla="*/ 4653160 w 7194841"/>
                  <a:gd name="connsiteY16" fmla="*/ 1199257 h 2263349"/>
                  <a:gd name="connsiteX17" fmla="*/ 4403224 w 7194841"/>
                  <a:gd name="connsiteY17" fmla="*/ 1101721 h 2263349"/>
                  <a:gd name="connsiteX18" fmla="*/ 3772627 w 7194841"/>
                  <a:gd name="connsiteY18" fmla="*/ 1186388 h 2263349"/>
                  <a:gd name="connsiteX19" fmla="*/ 3775336 w 7194841"/>
                  <a:gd name="connsiteY19" fmla="*/ 1395684 h 2263349"/>
                  <a:gd name="connsiteX20" fmla="*/ 3502371 w 7194841"/>
                  <a:gd name="connsiteY20" fmla="*/ 1277151 h 2263349"/>
                  <a:gd name="connsiteX21" fmla="*/ 2123997 w 7194841"/>
                  <a:gd name="connsiteY21" fmla="*/ 1285279 h 2263349"/>
                  <a:gd name="connsiteX22" fmla="*/ 2214083 w 7194841"/>
                  <a:gd name="connsiteY22" fmla="*/ 1337433 h 2263349"/>
                  <a:gd name="connsiteX23" fmla="*/ 1835454 w 7194841"/>
                  <a:gd name="connsiteY23" fmla="*/ 2263349 h 2263349"/>
                  <a:gd name="connsiteX24" fmla="*/ 1286813 w 7194841"/>
                  <a:gd name="connsiteY24" fmla="*/ 1260895 h 2263349"/>
                  <a:gd name="connsiteX0" fmla="*/ 1286813 w 7194841"/>
                  <a:gd name="connsiteY0" fmla="*/ 1260895 h 2263349"/>
                  <a:gd name="connsiteX1" fmla="*/ 541747 w 7194841"/>
                  <a:gd name="connsiteY1" fmla="*/ 1105108 h 2263349"/>
                  <a:gd name="connsiteX2" fmla="*/ 11395 w 7194841"/>
                  <a:gd name="connsiteY2" fmla="*/ 672292 h 2263349"/>
                  <a:gd name="connsiteX3" fmla="*/ 932568 w 7194841"/>
                  <a:gd name="connsiteY3" fmla="*/ 428452 h 2263349"/>
                  <a:gd name="connsiteX4" fmla="*/ 2950344 w 7194841"/>
                  <a:gd name="connsiteY4" fmla="*/ 431839 h 2263349"/>
                  <a:gd name="connsiteX5" fmla="*/ 3558589 w 7194841"/>
                  <a:gd name="connsiteY5" fmla="*/ 26793 h 2263349"/>
                  <a:gd name="connsiteX6" fmla="*/ 3895224 w 7194841"/>
                  <a:gd name="connsiteY6" fmla="*/ 573401 h 2263349"/>
                  <a:gd name="connsiteX7" fmla="*/ 4402547 w 7194841"/>
                  <a:gd name="connsiteY7" fmla="*/ 637748 h 2263349"/>
                  <a:gd name="connsiteX8" fmla="*/ 4678221 w 7194841"/>
                  <a:gd name="connsiteY8" fmla="*/ 544276 h 2263349"/>
                  <a:gd name="connsiteX9" fmla="*/ 4785240 w 7194841"/>
                  <a:gd name="connsiteY9" fmla="*/ 694644 h 2263349"/>
                  <a:gd name="connsiteX10" fmla="*/ 5154387 w 7194841"/>
                  <a:gd name="connsiteY10" fmla="*/ 782697 h 2263349"/>
                  <a:gd name="connsiteX11" fmla="*/ 7186387 w 7194841"/>
                  <a:gd name="connsiteY11" fmla="*/ 197481 h 2263349"/>
                  <a:gd name="connsiteX12" fmla="*/ 5858813 w 7194841"/>
                  <a:gd name="connsiteY12" fmla="*/ 1050921 h 2263349"/>
                  <a:gd name="connsiteX13" fmla="*/ 5750440 w 7194841"/>
                  <a:gd name="connsiteY13" fmla="*/ 1782441 h 2263349"/>
                  <a:gd name="connsiteX14" fmla="*/ 5188253 w 7194841"/>
                  <a:gd name="connsiteY14" fmla="*/ 989961 h 2263349"/>
                  <a:gd name="connsiteX15" fmla="*/ 4766952 w 7194841"/>
                  <a:gd name="connsiteY15" fmla="*/ 1057695 h 2263349"/>
                  <a:gd name="connsiteX16" fmla="*/ 4653160 w 7194841"/>
                  <a:gd name="connsiteY16" fmla="*/ 1199257 h 2263349"/>
                  <a:gd name="connsiteX17" fmla="*/ 4403224 w 7194841"/>
                  <a:gd name="connsiteY17" fmla="*/ 1101721 h 2263349"/>
                  <a:gd name="connsiteX18" fmla="*/ 3772627 w 7194841"/>
                  <a:gd name="connsiteY18" fmla="*/ 1186388 h 2263349"/>
                  <a:gd name="connsiteX19" fmla="*/ 3775336 w 7194841"/>
                  <a:gd name="connsiteY19" fmla="*/ 1395684 h 2263349"/>
                  <a:gd name="connsiteX20" fmla="*/ 3502371 w 7194841"/>
                  <a:gd name="connsiteY20" fmla="*/ 1277151 h 2263349"/>
                  <a:gd name="connsiteX21" fmla="*/ 2123997 w 7194841"/>
                  <a:gd name="connsiteY21" fmla="*/ 1285279 h 2263349"/>
                  <a:gd name="connsiteX22" fmla="*/ 2214083 w 7194841"/>
                  <a:gd name="connsiteY22" fmla="*/ 1337433 h 2263349"/>
                  <a:gd name="connsiteX23" fmla="*/ 1835454 w 7194841"/>
                  <a:gd name="connsiteY23" fmla="*/ 2263349 h 2263349"/>
                  <a:gd name="connsiteX24" fmla="*/ 1286813 w 7194841"/>
                  <a:gd name="connsiteY24" fmla="*/ 1260895 h 2263349"/>
                  <a:gd name="connsiteX0" fmla="*/ 1286813 w 7194841"/>
                  <a:gd name="connsiteY0" fmla="*/ 1260895 h 2263349"/>
                  <a:gd name="connsiteX1" fmla="*/ 541747 w 7194841"/>
                  <a:gd name="connsiteY1" fmla="*/ 1105108 h 2263349"/>
                  <a:gd name="connsiteX2" fmla="*/ 11395 w 7194841"/>
                  <a:gd name="connsiteY2" fmla="*/ 672292 h 2263349"/>
                  <a:gd name="connsiteX3" fmla="*/ 932568 w 7194841"/>
                  <a:gd name="connsiteY3" fmla="*/ 428452 h 2263349"/>
                  <a:gd name="connsiteX4" fmla="*/ 2950344 w 7194841"/>
                  <a:gd name="connsiteY4" fmla="*/ 431839 h 2263349"/>
                  <a:gd name="connsiteX5" fmla="*/ 3558589 w 7194841"/>
                  <a:gd name="connsiteY5" fmla="*/ 26793 h 2263349"/>
                  <a:gd name="connsiteX6" fmla="*/ 3895224 w 7194841"/>
                  <a:gd name="connsiteY6" fmla="*/ 573401 h 2263349"/>
                  <a:gd name="connsiteX7" fmla="*/ 4402547 w 7194841"/>
                  <a:gd name="connsiteY7" fmla="*/ 637748 h 2263349"/>
                  <a:gd name="connsiteX8" fmla="*/ 4678221 w 7194841"/>
                  <a:gd name="connsiteY8" fmla="*/ 544276 h 2263349"/>
                  <a:gd name="connsiteX9" fmla="*/ 4785240 w 7194841"/>
                  <a:gd name="connsiteY9" fmla="*/ 694644 h 2263349"/>
                  <a:gd name="connsiteX10" fmla="*/ 5154387 w 7194841"/>
                  <a:gd name="connsiteY10" fmla="*/ 782697 h 2263349"/>
                  <a:gd name="connsiteX11" fmla="*/ 7186387 w 7194841"/>
                  <a:gd name="connsiteY11" fmla="*/ 197481 h 2263349"/>
                  <a:gd name="connsiteX12" fmla="*/ 5858813 w 7194841"/>
                  <a:gd name="connsiteY12" fmla="*/ 1050921 h 2263349"/>
                  <a:gd name="connsiteX13" fmla="*/ 5750440 w 7194841"/>
                  <a:gd name="connsiteY13" fmla="*/ 1782441 h 2263349"/>
                  <a:gd name="connsiteX14" fmla="*/ 5188253 w 7194841"/>
                  <a:gd name="connsiteY14" fmla="*/ 989961 h 2263349"/>
                  <a:gd name="connsiteX15" fmla="*/ 4766952 w 7194841"/>
                  <a:gd name="connsiteY15" fmla="*/ 1057695 h 2263349"/>
                  <a:gd name="connsiteX16" fmla="*/ 4653160 w 7194841"/>
                  <a:gd name="connsiteY16" fmla="*/ 1199257 h 2263349"/>
                  <a:gd name="connsiteX17" fmla="*/ 4403224 w 7194841"/>
                  <a:gd name="connsiteY17" fmla="*/ 1101721 h 2263349"/>
                  <a:gd name="connsiteX18" fmla="*/ 3772627 w 7194841"/>
                  <a:gd name="connsiteY18" fmla="*/ 1186388 h 2263349"/>
                  <a:gd name="connsiteX19" fmla="*/ 3775336 w 7194841"/>
                  <a:gd name="connsiteY19" fmla="*/ 1395684 h 2263349"/>
                  <a:gd name="connsiteX20" fmla="*/ 3502371 w 7194841"/>
                  <a:gd name="connsiteY20" fmla="*/ 1277151 h 2263349"/>
                  <a:gd name="connsiteX21" fmla="*/ 2123997 w 7194841"/>
                  <a:gd name="connsiteY21" fmla="*/ 1285279 h 2263349"/>
                  <a:gd name="connsiteX22" fmla="*/ 2214083 w 7194841"/>
                  <a:gd name="connsiteY22" fmla="*/ 1337433 h 2263349"/>
                  <a:gd name="connsiteX23" fmla="*/ 1835454 w 7194841"/>
                  <a:gd name="connsiteY23" fmla="*/ 2263349 h 2263349"/>
                  <a:gd name="connsiteX24" fmla="*/ 1286813 w 7194841"/>
                  <a:gd name="connsiteY24" fmla="*/ 1260895 h 2263349"/>
                  <a:gd name="connsiteX0" fmla="*/ 1286813 w 7192345"/>
                  <a:gd name="connsiteY0" fmla="*/ 1260895 h 2263349"/>
                  <a:gd name="connsiteX1" fmla="*/ 541747 w 7192345"/>
                  <a:gd name="connsiteY1" fmla="*/ 1105108 h 2263349"/>
                  <a:gd name="connsiteX2" fmla="*/ 11395 w 7192345"/>
                  <a:gd name="connsiteY2" fmla="*/ 672292 h 2263349"/>
                  <a:gd name="connsiteX3" fmla="*/ 932568 w 7192345"/>
                  <a:gd name="connsiteY3" fmla="*/ 428452 h 2263349"/>
                  <a:gd name="connsiteX4" fmla="*/ 2950344 w 7192345"/>
                  <a:gd name="connsiteY4" fmla="*/ 431839 h 2263349"/>
                  <a:gd name="connsiteX5" fmla="*/ 3558589 w 7192345"/>
                  <a:gd name="connsiteY5" fmla="*/ 26793 h 2263349"/>
                  <a:gd name="connsiteX6" fmla="*/ 3895224 w 7192345"/>
                  <a:gd name="connsiteY6" fmla="*/ 573401 h 2263349"/>
                  <a:gd name="connsiteX7" fmla="*/ 4402547 w 7192345"/>
                  <a:gd name="connsiteY7" fmla="*/ 637748 h 2263349"/>
                  <a:gd name="connsiteX8" fmla="*/ 4678221 w 7192345"/>
                  <a:gd name="connsiteY8" fmla="*/ 544276 h 2263349"/>
                  <a:gd name="connsiteX9" fmla="*/ 4785240 w 7192345"/>
                  <a:gd name="connsiteY9" fmla="*/ 694644 h 2263349"/>
                  <a:gd name="connsiteX10" fmla="*/ 5154387 w 7192345"/>
                  <a:gd name="connsiteY10" fmla="*/ 782697 h 2263349"/>
                  <a:gd name="connsiteX11" fmla="*/ 7186387 w 7192345"/>
                  <a:gd name="connsiteY11" fmla="*/ 197481 h 2263349"/>
                  <a:gd name="connsiteX12" fmla="*/ 5858813 w 7192345"/>
                  <a:gd name="connsiteY12" fmla="*/ 1050921 h 2263349"/>
                  <a:gd name="connsiteX13" fmla="*/ 5750440 w 7192345"/>
                  <a:gd name="connsiteY13" fmla="*/ 1782441 h 2263349"/>
                  <a:gd name="connsiteX14" fmla="*/ 5188253 w 7192345"/>
                  <a:gd name="connsiteY14" fmla="*/ 989961 h 2263349"/>
                  <a:gd name="connsiteX15" fmla="*/ 4766952 w 7192345"/>
                  <a:gd name="connsiteY15" fmla="*/ 1057695 h 2263349"/>
                  <a:gd name="connsiteX16" fmla="*/ 4653160 w 7192345"/>
                  <a:gd name="connsiteY16" fmla="*/ 1199257 h 2263349"/>
                  <a:gd name="connsiteX17" fmla="*/ 4403224 w 7192345"/>
                  <a:gd name="connsiteY17" fmla="*/ 1101721 h 2263349"/>
                  <a:gd name="connsiteX18" fmla="*/ 3772627 w 7192345"/>
                  <a:gd name="connsiteY18" fmla="*/ 1186388 h 2263349"/>
                  <a:gd name="connsiteX19" fmla="*/ 3775336 w 7192345"/>
                  <a:gd name="connsiteY19" fmla="*/ 1395684 h 2263349"/>
                  <a:gd name="connsiteX20" fmla="*/ 3502371 w 7192345"/>
                  <a:gd name="connsiteY20" fmla="*/ 1277151 h 2263349"/>
                  <a:gd name="connsiteX21" fmla="*/ 2123997 w 7192345"/>
                  <a:gd name="connsiteY21" fmla="*/ 1285279 h 2263349"/>
                  <a:gd name="connsiteX22" fmla="*/ 2214083 w 7192345"/>
                  <a:gd name="connsiteY22" fmla="*/ 1337433 h 2263349"/>
                  <a:gd name="connsiteX23" fmla="*/ 1835454 w 7192345"/>
                  <a:gd name="connsiteY23" fmla="*/ 2263349 h 2263349"/>
                  <a:gd name="connsiteX24" fmla="*/ 1286813 w 7192345"/>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50440 w 7192409"/>
                  <a:gd name="connsiteY13" fmla="*/ 1782441 h 2263349"/>
                  <a:gd name="connsiteX14" fmla="*/ 5188253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50440 w 7192409"/>
                  <a:gd name="connsiteY13" fmla="*/ 1782441 h 2263349"/>
                  <a:gd name="connsiteX14" fmla="*/ 5188253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50440 w 7192409"/>
                  <a:gd name="connsiteY13" fmla="*/ 1782441 h 2263349"/>
                  <a:gd name="connsiteX14" fmla="*/ 5188253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50440 w 7192409"/>
                  <a:gd name="connsiteY13" fmla="*/ 1782441 h 2263349"/>
                  <a:gd name="connsiteX14" fmla="*/ 5188253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50440 w 7192409"/>
                  <a:gd name="connsiteY13" fmla="*/ 1782441 h 2263349"/>
                  <a:gd name="connsiteX14" fmla="*/ 5188253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50440 w 7192409"/>
                  <a:gd name="connsiteY13" fmla="*/ 1782441 h 2263349"/>
                  <a:gd name="connsiteX14" fmla="*/ 5165901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50440 w 7192409"/>
                  <a:gd name="connsiteY13" fmla="*/ 1782441 h 2263349"/>
                  <a:gd name="connsiteX14" fmla="*/ 5165901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50440 w 7192409"/>
                  <a:gd name="connsiteY13" fmla="*/ 1782441 h 2263349"/>
                  <a:gd name="connsiteX14" fmla="*/ 5145581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30120 w 7192409"/>
                  <a:gd name="connsiteY13" fmla="*/ 1786505 h 2263349"/>
                  <a:gd name="connsiteX14" fmla="*/ 5145581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42312 w 7192409"/>
                  <a:gd name="connsiteY13" fmla="*/ 1786505 h 2263349"/>
                  <a:gd name="connsiteX14" fmla="*/ 5145581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42312 w 7192409"/>
                  <a:gd name="connsiteY13" fmla="*/ 1786505 h 2263349"/>
                  <a:gd name="connsiteX14" fmla="*/ 5145581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95144 w 7192409"/>
                  <a:gd name="connsiteY13" fmla="*/ 1401780 h 2263349"/>
                  <a:gd name="connsiteX14" fmla="*/ 5742312 w 7192409"/>
                  <a:gd name="connsiteY14" fmla="*/ 1786505 h 2263349"/>
                  <a:gd name="connsiteX15" fmla="*/ 5145581 w 7192409"/>
                  <a:gd name="connsiteY15" fmla="*/ 989961 h 2263349"/>
                  <a:gd name="connsiteX16" fmla="*/ 4766952 w 7192409"/>
                  <a:gd name="connsiteY16" fmla="*/ 1057695 h 2263349"/>
                  <a:gd name="connsiteX17" fmla="*/ 4653160 w 7192409"/>
                  <a:gd name="connsiteY17" fmla="*/ 1199257 h 2263349"/>
                  <a:gd name="connsiteX18" fmla="*/ 4403224 w 7192409"/>
                  <a:gd name="connsiteY18" fmla="*/ 1101721 h 2263349"/>
                  <a:gd name="connsiteX19" fmla="*/ 3772627 w 7192409"/>
                  <a:gd name="connsiteY19" fmla="*/ 1186388 h 2263349"/>
                  <a:gd name="connsiteX20" fmla="*/ 3775336 w 7192409"/>
                  <a:gd name="connsiteY20" fmla="*/ 1395684 h 2263349"/>
                  <a:gd name="connsiteX21" fmla="*/ 3502371 w 7192409"/>
                  <a:gd name="connsiteY21" fmla="*/ 1277151 h 2263349"/>
                  <a:gd name="connsiteX22" fmla="*/ 2123997 w 7192409"/>
                  <a:gd name="connsiteY22" fmla="*/ 1285279 h 2263349"/>
                  <a:gd name="connsiteX23" fmla="*/ 2214083 w 7192409"/>
                  <a:gd name="connsiteY23" fmla="*/ 1337433 h 2263349"/>
                  <a:gd name="connsiteX24" fmla="*/ 1835454 w 7192409"/>
                  <a:gd name="connsiteY24" fmla="*/ 2263349 h 2263349"/>
                  <a:gd name="connsiteX25" fmla="*/ 1286813 w 7192409"/>
                  <a:gd name="connsiteY25"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95144 w 7192409"/>
                  <a:gd name="connsiteY13" fmla="*/ 1401780 h 2263349"/>
                  <a:gd name="connsiteX14" fmla="*/ 5742312 w 7192409"/>
                  <a:gd name="connsiteY14" fmla="*/ 1786505 h 2263349"/>
                  <a:gd name="connsiteX15" fmla="*/ 5145581 w 7192409"/>
                  <a:gd name="connsiteY15" fmla="*/ 989961 h 2263349"/>
                  <a:gd name="connsiteX16" fmla="*/ 4766952 w 7192409"/>
                  <a:gd name="connsiteY16" fmla="*/ 1057695 h 2263349"/>
                  <a:gd name="connsiteX17" fmla="*/ 4653160 w 7192409"/>
                  <a:gd name="connsiteY17" fmla="*/ 1199257 h 2263349"/>
                  <a:gd name="connsiteX18" fmla="*/ 4403224 w 7192409"/>
                  <a:gd name="connsiteY18" fmla="*/ 1101721 h 2263349"/>
                  <a:gd name="connsiteX19" fmla="*/ 3772627 w 7192409"/>
                  <a:gd name="connsiteY19" fmla="*/ 1186388 h 2263349"/>
                  <a:gd name="connsiteX20" fmla="*/ 3775336 w 7192409"/>
                  <a:gd name="connsiteY20" fmla="*/ 1395684 h 2263349"/>
                  <a:gd name="connsiteX21" fmla="*/ 3502371 w 7192409"/>
                  <a:gd name="connsiteY21" fmla="*/ 1277151 h 2263349"/>
                  <a:gd name="connsiteX22" fmla="*/ 2123997 w 7192409"/>
                  <a:gd name="connsiteY22" fmla="*/ 1285279 h 2263349"/>
                  <a:gd name="connsiteX23" fmla="*/ 2214083 w 7192409"/>
                  <a:gd name="connsiteY23" fmla="*/ 1337433 h 2263349"/>
                  <a:gd name="connsiteX24" fmla="*/ 1835454 w 7192409"/>
                  <a:gd name="connsiteY24" fmla="*/ 2263349 h 2263349"/>
                  <a:gd name="connsiteX25" fmla="*/ 1286813 w 7192409"/>
                  <a:gd name="connsiteY25"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95144 w 7192409"/>
                  <a:gd name="connsiteY13" fmla="*/ 1401780 h 2263349"/>
                  <a:gd name="connsiteX14" fmla="*/ 5742312 w 7192409"/>
                  <a:gd name="connsiteY14" fmla="*/ 1786505 h 2263349"/>
                  <a:gd name="connsiteX15" fmla="*/ 5145581 w 7192409"/>
                  <a:gd name="connsiteY15" fmla="*/ 989961 h 2263349"/>
                  <a:gd name="connsiteX16" fmla="*/ 4766952 w 7192409"/>
                  <a:gd name="connsiteY16" fmla="*/ 1057695 h 2263349"/>
                  <a:gd name="connsiteX17" fmla="*/ 4653160 w 7192409"/>
                  <a:gd name="connsiteY17" fmla="*/ 1199257 h 2263349"/>
                  <a:gd name="connsiteX18" fmla="*/ 4403224 w 7192409"/>
                  <a:gd name="connsiteY18" fmla="*/ 1101721 h 2263349"/>
                  <a:gd name="connsiteX19" fmla="*/ 3772627 w 7192409"/>
                  <a:gd name="connsiteY19" fmla="*/ 1186388 h 2263349"/>
                  <a:gd name="connsiteX20" fmla="*/ 3775336 w 7192409"/>
                  <a:gd name="connsiteY20" fmla="*/ 1395684 h 2263349"/>
                  <a:gd name="connsiteX21" fmla="*/ 3502371 w 7192409"/>
                  <a:gd name="connsiteY21" fmla="*/ 1277151 h 2263349"/>
                  <a:gd name="connsiteX22" fmla="*/ 2123997 w 7192409"/>
                  <a:gd name="connsiteY22" fmla="*/ 1285279 h 2263349"/>
                  <a:gd name="connsiteX23" fmla="*/ 2214083 w 7192409"/>
                  <a:gd name="connsiteY23" fmla="*/ 1337433 h 2263349"/>
                  <a:gd name="connsiteX24" fmla="*/ 1835454 w 7192409"/>
                  <a:gd name="connsiteY24" fmla="*/ 2263349 h 2263349"/>
                  <a:gd name="connsiteX25" fmla="*/ 1286813 w 719240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795144 w 7192729"/>
                  <a:gd name="connsiteY13" fmla="*/ 1401780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772627 w 7192729"/>
                  <a:gd name="connsiteY19" fmla="*/ 1186388 h 2263349"/>
                  <a:gd name="connsiteX20" fmla="*/ 3775336 w 7192729"/>
                  <a:gd name="connsiteY20" fmla="*/ 1395684 h 2263349"/>
                  <a:gd name="connsiteX21" fmla="*/ 350237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795144 w 7192729"/>
                  <a:gd name="connsiteY13" fmla="*/ 1401780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772627 w 7192729"/>
                  <a:gd name="connsiteY19" fmla="*/ 1186388 h 2263349"/>
                  <a:gd name="connsiteX20" fmla="*/ 3775336 w 7192729"/>
                  <a:gd name="connsiteY20" fmla="*/ 1395684 h 2263349"/>
                  <a:gd name="connsiteX21" fmla="*/ 350237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772627 w 7192729"/>
                  <a:gd name="connsiteY19" fmla="*/ 1186388 h 2263349"/>
                  <a:gd name="connsiteX20" fmla="*/ 3775336 w 7192729"/>
                  <a:gd name="connsiteY20" fmla="*/ 1395684 h 2263349"/>
                  <a:gd name="connsiteX21" fmla="*/ 350237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772627 w 7192729"/>
                  <a:gd name="connsiteY19" fmla="*/ 1186388 h 2263349"/>
                  <a:gd name="connsiteX20" fmla="*/ 3775336 w 7192729"/>
                  <a:gd name="connsiteY20" fmla="*/ 1395684 h 2263349"/>
                  <a:gd name="connsiteX21" fmla="*/ 350237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772627 w 7192729"/>
                  <a:gd name="connsiteY19" fmla="*/ 1186388 h 2263349"/>
                  <a:gd name="connsiteX20" fmla="*/ 3775336 w 7192729"/>
                  <a:gd name="connsiteY20" fmla="*/ 1395684 h 2263349"/>
                  <a:gd name="connsiteX21" fmla="*/ 350237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772627 w 7192729"/>
                  <a:gd name="connsiteY19" fmla="*/ 1186388 h 2263349"/>
                  <a:gd name="connsiteX20" fmla="*/ 3813436 w 7192729"/>
                  <a:gd name="connsiteY20" fmla="*/ 1384571 h 2263349"/>
                  <a:gd name="connsiteX21" fmla="*/ 350237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772627 w 7192729"/>
                  <a:gd name="connsiteY19" fmla="*/ 1186388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772627 w 7192729"/>
                  <a:gd name="connsiteY19" fmla="*/ 1186388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772627 w 7192729"/>
                  <a:gd name="connsiteY19" fmla="*/ 1207026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29347 w 7192729"/>
                  <a:gd name="connsiteY17" fmla="*/ 1197669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4747 w 7192729"/>
                  <a:gd name="connsiteY17" fmla="*/ 1199257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4747 w 7192729"/>
                  <a:gd name="connsiteY17" fmla="*/ 1199257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4747 w 7192729"/>
                  <a:gd name="connsiteY17" fmla="*/ 1199257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72209 w 7192729"/>
                  <a:gd name="connsiteY17" fmla="*/ 1183382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72209 w 7192729"/>
                  <a:gd name="connsiteY17" fmla="*/ 1183382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72209 w 7192729"/>
                  <a:gd name="connsiteY17" fmla="*/ 1183382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72209 w 7192729"/>
                  <a:gd name="connsiteY17" fmla="*/ 1183382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72209 w 7192729"/>
                  <a:gd name="connsiteY17" fmla="*/ 1183382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72209 w 7192729"/>
                  <a:gd name="connsiteY17" fmla="*/ 1183382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26437 w 7192729"/>
                  <a:gd name="connsiteY14" fmla="*/ 1791267 h 2263349"/>
                  <a:gd name="connsiteX15" fmla="*/ 5145581 w 7192729"/>
                  <a:gd name="connsiteY15" fmla="*/ 989961 h 2263349"/>
                  <a:gd name="connsiteX16" fmla="*/ 4766952 w 7192729"/>
                  <a:gd name="connsiteY16" fmla="*/ 1057695 h 2263349"/>
                  <a:gd name="connsiteX17" fmla="*/ 4672209 w 7192729"/>
                  <a:gd name="connsiteY17" fmla="*/ 1183382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26437 w 7192729"/>
                  <a:gd name="connsiteY14" fmla="*/ 1791267 h 2263349"/>
                  <a:gd name="connsiteX15" fmla="*/ 5145581 w 7192729"/>
                  <a:gd name="connsiteY15" fmla="*/ 989961 h 2263349"/>
                  <a:gd name="connsiteX16" fmla="*/ 4766952 w 7192729"/>
                  <a:gd name="connsiteY16" fmla="*/ 1057695 h 2263349"/>
                  <a:gd name="connsiteX17" fmla="*/ 4672209 w 7192729"/>
                  <a:gd name="connsiteY17" fmla="*/ 1183382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26437 w 7192729"/>
                  <a:gd name="connsiteY14" fmla="*/ 1791267 h 2263349"/>
                  <a:gd name="connsiteX15" fmla="*/ 5145581 w 7192729"/>
                  <a:gd name="connsiteY15" fmla="*/ 989961 h 2263349"/>
                  <a:gd name="connsiteX16" fmla="*/ 4766952 w 7192729"/>
                  <a:gd name="connsiteY16" fmla="*/ 1057695 h 2263349"/>
                  <a:gd name="connsiteX17" fmla="*/ 4672209 w 7192729"/>
                  <a:gd name="connsiteY17" fmla="*/ 1183382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192729" h="2263349">
                    <a:moveTo>
                      <a:pt x="1286813" y="1260895"/>
                    </a:moveTo>
                    <a:cubicBezTo>
                      <a:pt x="1038458" y="1208966"/>
                      <a:pt x="796452" y="1190587"/>
                      <a:pt x="541747" y="1105108"/>
                    </a:cubicBezTo>
                    <a:cubicBezTo>
                      <a:pt x="151151" y="969642"/>
                      <a:pt x="-51823" y="807759"/>
                      <a:pt x="11395" y="672292"/>
                    </a:cubicBezTo>
                    <a:cubicBezTo>
                      <a:pt x="39956" y="622508"/>
                      <a:pt x="443759" y="456674"/>
                      <a:pt x="932568" y="428452"/>
                    </a:cubicBezTo>
                    <a:cubicBezTo>
                      <a:pt x="1433569" y="388038"/>
                      <a:pt x="2494386" y="399214"/>
                      <a:pt x="2950344" y="431839"/>
                    </a:cubicBezTo>
                    <a:cubicBezTo>
                      <a:pt x="3155124" y="414002"/>
                      <a:pt x="3333489" y="148262"/>
                      <a:pt x="3558589" y="26793"/>
                    </a:cubicBezTo>
                    <a:cubicBezTo>
                      <a:pt x="3846230" y="-134412"/>
                      <a:pt x="3627903" y="480606"/>
                      <a:pt x="3895224" y="573401"/>
                    </a:cubicBezTo>
                    <a:lnTo>
                      <a:pt x="4402547" y="637748"/>
                    </a:lnTo>
                    <a:cubicBezTo>
                      <a:pt x="4495116" y="603881"/>
                      <a:pt x="4567364" y="504991"/>
                      <a:pt x="4678221" y="544276"/>
                    </a:cubicBezTo>
                    <a:cubicBezTo>
                      <a:pt x="4742320" y="575242"/>
                      <a:pt x="4667610" y="651521"/>
                      <a:pt x="4785240" y="694644"/>
                    </a:cubicBezTo>
                    <a:cubicBezTo>
                      <a:pt x="4864262" y="735736"/>
                      <a:pt x="4916756" y="782584"/>
                      <a:pt x="5154387" y="782697"/>
                    </a:cubicBezTo>
                    <a:cubicBezTo>
                      <a:pt x="5760600" y="502281"/>
                      <a:pt x="7122718" y="132457"/>
                      <a:pt x="7186387" y="197481"/>
                    </a:cubicBezTo>
                    <a:cubicBezTo>
                      <a:pt x="7296566" y="307209"/>
                      <a:pt x="5935578" y="861945"/>
                      <a:pt x="5875069" y="1059049"/>
                    </a:cubicBezTo>
                    <a:cubicBezTo>
                      <a:pt x="5819302" y="1238091"/>
                      <a:pt x="5815238" y="1278505"/>
                      <a:pt x="5807336" y="1405844"/>
                    </a:cubicBezTo>
                    <a:cubicBezTo>
                      <a:pt x="5793338" y="1545375"/>
                      <a:pt x="5842148" y="1862613"/>
                      <a:pt x="5726437" y="1791267"/>
                    </a:cubicBezTo>
                    <a:cubicBezTo>
                      <a:pt x="5519610" y="1635375"/>
                      <a:pt x="5345169" y="1002153"/>
                      <a:pt x="5145581" y="989961"/>
                    </a:cubicBezTo>
                    <a:cubicBezTo>
                      <a:pt x="4849361" y="984091"/>
                      <a:pt x="4846446" y="1013718"/>
                      <a:pt x="4766952" y="1057695"/>
                    </a:cubicBezTo>
                    <a:cubicBezTo>
                      <a:pt x="4697315" y="1095887"/>
                      <a:pt x="4734862" y="1170908"/>
                      <a:pt x="4672209" y="1183382"/>
                    </a:cubicBezTo>
                    <a:cubicBezTo>
                      <a:pt x="4563942" y="1202368"/>
                      <a:pt x="4486536" y="1086607"/>
                      <a:pt x="4320674" y="1081083"/>
                    </a:cubicBezTo>
                    <a:cubicBezTo>
                      <a:pt x="4097246" y="1079672"/>
                      <a:pt x="3999229" y="1130650"/>
                      <a:pt x="3878989" y="1172101"/>
                    </a:cubicBezTo>
                    <a:cubicBezTo>
                      <a:pt x="3728847" y="1220827"/>
                      <a:pt x="3884330" y="1345561"/>
                      <a:pt x="3813436" y="1384571"/>
                    </a:cubicBezTo>
                    <a:cubicBezTo>
                      <a:pt x="3703482" y="1391796"/>
                      <a:pt x="3537776" y="1283134"/>
                      <a:pt x="3457921" y="1277151"/>
                    </a:cubicBezTo>
                    <a:lnTo>
                      <a:pt x="2123997" y="1285279"/>
                    </a:lnTo>
                    <a:lnTo>
                      <a:pt x="2214083" y="1337433"/>
                    </a:lnTo>
                    <a:cubicBezTo>
                      <a:pt x="2207761" y="1448290"/>
                      <a:pt x="1709019" y="1385073"/>
                      <a:pt x="1835454" y="2263349"/>
                    </a:cubicBezTo>
                    <a:cubicBezTo>
                      <a:pt x="1587099" y="2188843"/>
                      <a:pt x="1386155" y="1917908"/>
                      <a:pt x="1286813" y="1260895"/>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nvGrpSpPr>
              <p:cNvPr id="71" name="Group 70">
                <a:extLst>
                  <a:ext uri="{FF2B5EF4-FFF2-40B4-BE49-F238E27FC236}">
                    <a16:creationId xmlns:a16="http://schemas.microsoft.com/office/drawing/2014/main" id="{3763C052-CE4F-43FF-9D97-C60D1E682025}"/>
                  </a:ext>
                </a:extLst>
              </p:cNvPr>
              <p:cNvGrpSpPr>
                <a:grpSpLocks noChangeAspect="1"/>
              </p:cNvGrpSpPr>
              <p:nvPr/>
            </p:nvGrpSpPr>
            <p:grpSpPr>
              <a:xfrm>
                <a:off x="7672504" y="1348636"/>
                <a:ext cx="267831" cy="120644"/>
                <a:chOff x="767562" y="827441"/>
                <a:chExt cx="7324001" cy="3571674"/>
              </a:xfrm>
              <a:solidFill>
                <a:srgbClr val="2774AA"/>
              </a:solidFill>
            </p:grpSpPr>
            <p:sp>
              <p:nvSpPr>
                <p:cNvPr id="120" name="Freeform: Shape 119">
                  <a:extLst>
                    <a:ext uri="{FF2B5EF4-FFF2-40B4-BE49-F238E27FC236}">
                      <a16:creationId xmlns:a16="http://schemas.microsoft.com/office/drawing/2014/main" id="{CA9A413F-E241-45D9-B5C8-2C46188DE5AE}"/>
                    </a:ext>
                  </a:extLst>
                </p:cNvPr>
                <p:cNvSpPr/>
                <p:nvPr/>
              </p:nvSpPr>
              <p:spPr>
                <a:xfrm>
                  <a:off x="767562" y="1162931"/>
                  <a:ext cx="7324001" cy="2323437"/>
                </a:xfrm>
                <a:custGeom>
                  <a:avLst/>
                  <a:gdLst>
                    <a:gd name="connsiteX0" fmla="*/ 6887981 w 7315200"/>
                    <a:gd name="connsiteY0" fmla="*/ 1566472 h 2031167"/>
                    <a:gd name="connsiteX1" fmla="*/ 7315200 w 7315200"/>
                    <a:gd name="connsiteY1" fmla="*/ 1446551 h 2031167"/>
                    <a:gd name="connsiteX2" fmla="*/ 7315200 w 7315200"/>
                    <a:gd name="connsiteY2" fmla="*/ 1528996 h 2031167"/>
                    <a:gd name="connsiteX3" fmla="*/ 1371600 w 7315200"/>
                    <a:gd name="connsiteY3" fmla="*/ 1633928 h 2031167"/>
                    <a:gd name="connsiteX4" fmla="*/ 0 w 7315200"/>
                    <a:gd name="connsiteY4" fmla="*/ 2031167 h 2031167"/>
                    <a:gd name="connsiteX5" fmla="*/ 217358 w 7315200"/>
                    <a:gd name="connsiteY5" fmla="*/ 0 h 2031167"/>
                    <a:gd name="connsiteX6" fmla="*/ 1446551 w 7315200"/>
                    <a:gd name="connsiteY6" fmla="*/ 944380 h 2031167"/>
                    <a:gd name="connsiteX7" fmla="*/ 5711253 w 7315200"/>
                    <a:gd name="connsiteY7" fmla="*/ 74951 h 2031167"/>
                    <a:gd name="connsiteX8" fmla="*/ 7270230 w 7315200"/>
                    <a:gd name="connsiteY8" fmla="*/ 1184223 h 2031167"/>
                    <a:gd name="connsiteX9" fmla="*/ 6887981 w 7315200"/>
                    <a:gd name="connsiteY9" fmla="*/ 1566472 h 2031167"/>
                    <a:gd name="connsiteX0" fmla="*/ 6887981 w 7315200"/>
                    <a:gd name="connsiteY0" fmla="*/ 1566472 h 2031167"/>
                    <a:gd name="connsiteX1" fmla="*/ 7315200 w 7315200"/>
                    <a:gd name="connsiteY1" fmla="*/ 1446551 h 2031167"/>
                    <a:gd name="connsiteX2" fmla="*/ 7315200 w 7315200"/>
                    <a:gd name="connsiteY2" fmla="*/ 1528996 h 2031167"/>
                    <a:gd name="connsiteX3" fmla="*/ 1371600 w 7315200"/>
                    <a:gd name="connsiteY3" fmla="*/ 1633928 h 2031167"/>
                    <a:gd name="connsiteX4" fmla="*/ 0 w 7315200"/>
                    <a:gd name="connsiteY4" fmla="*/ 2031167 h 2031167"/>
                    <a:gd name="connsiteX5" fmla="*/ 419725 w 7315200"/>
                    <a:gd name="connsiteY5" fmla="*/ 1109272 h 2031167"/>
                    <a:gd name="connsiteX6" fmla="*/ 217358 w 7315200"/>
                    <a:gd name="connsiteY6" fmla="*/ 0 h 2031167"/>
                    <a:gd name="connsiteX7" fmla="*/ 1446551 w 7315200"/>
                    <a:gd name="connsiteY7" fmla="*/ 944380 h 2031167"/>
                    <a:gd name="connsiteX8" fmla="*/ 5711253 w 7315200"/>
                    <a:gd name="connsiteY8" fmla="*/ 74951 h 2031167"/>
                    <a:gd name="connsiteX9" fmla="*/ 7270230 w 7315200"/>
                    <a:gd name="connsiteY9" fmla="*/ 1184223 h 2031167"/>
                    <a:gd name="connsiteX10" fmla="*/ 6887981 w 7315200"/>
                    <a:gd name="connsiteY10" fmla="*/ 1566472 h 2031167"/>
                    <a:gd name="connsiteX0" fmla="*/ 6887981 w 7315200"/>
                    <a:gd name="connsiteY0" fmla="*/ 1566472 h 2031167"/>
                    <a:gd name="connsiteX1" fmla="*/ 7315200 w 7315200"/>
                    <a:gd name="connsiteY1" fmla="*/ 1446551 h 2031167"/>
                    <a:gd name="connsiteX2" fmla="*/ 7315200 w 7315200"/>
                    <a:gd name="connsiteY2" fmla="*/ 1528996 h 2031167"/>
                    <a:gd name="connsiteX3" fmla="*/ 1371600 w 7315200"/>
                    <a:gd name="connsiteY3" fmla="*/ 1633928 h 2031167"/>
                    <a:gd name="connsiteX4" fmla="*/ 0 w 7315200"/>
                    <a:gd name="connsiteY4" fmla="*/ 2031167 h 2031167"/>
                    <a:gd name="connsiteX5" fmla="*/ 419725 w 7315200"/>
                    <a:gd name="connsiteY5" fmla="*/ 1109272 h 2031167"/>
                    <a:gd name="connsiteX6" fmla="*/ 217358 w 7315200"/>
                    <a:gd name="connsiteY6" fmla="*/ 0 h 2031167"/>
                    <a:gd name="connsiteX7" fmla="*/ 1446551 w 7315200"/>
                    <a:gd name="connsiteY7" fmla="*/ 944380 h 2031167"/>
                    <a:gd name="connsiteX8" fmla="*/ 3912433 w 7315200"/>
                    <a:gd name="connsiteY8" fmla="*/ 449705 h 2031167"/>
                    <a:gd name="connsiteX9" fmla="*/ 5711253 w 7315200"/>
                    <a:gd name="connsiteY9" fmla="*/ 74951 h 2031167"/>
                    <a:gd name="connsiteX10" fmla="*/ 7270230 w 7315200"/>
                    <a:gd name="connsiteY10" fmla="*/ 1184223 h 2031167"/>
                    <a:gd name="connsiteX11" fmla="*/ 6887981 w 7315200"/>
                    <a:gd name="connsiteY11" fmla="*/ 1566472 h 2031167"/>
                    <a:gd name="connsiteX0" fmla="*/ 6887981 w 7315200"/>
                    <a:gd name="connsiteY0" fmla="*/ 1566472 h 2031167"/>
                    <a:gd name="connsiteX1" fmla="*/ 7315200 w 7315200"/>
                    <a:gd name="connsiteY1" fmla="*/ 1446551 h 2031167"/>
                    <a:gd name="connsiteX2" fmla="*/ 7315200 w 7315200"/>
                    <a:gd name="connsiteY2" fmla="*/ 1528996 h 2031167"/>
                    <a:gd name="connsiteX3" fmla="*/ 1371600 w 7315200"/>
                    <a:gd name="connsiteY3" fmla="*/ 1633928 h 2031167"/>
                    <a:gd name="connsiteX4" fmla="*/ 0 w 7315200"/>
                    <a:gd name="connsiteY4" fmla="*/ 2031167 h 2031167"/>
                    <a:gd name="connsiteX5" fmla="*/ 419725 w 7315200"/>
                    <a:gd name="connsiteY5" fmla="*/ 1109272 h 2031167"/>
                    <a:gd name="connsiteX6" fmla="*/ 217358 w 7315200"/>
                    <a:gd name="connsiteY6" fmla="*/ 0 h 2031167"/>
                    <a:gd name="connsiteX7" fmla="*/ 1446551 w 7315200"/>
                    <a:gd name="connsiteY7" fmla="*/ 944380 h 2031167"/>
                    <a:gd name="connsiteX8" fmla="*/ 3844978 w 7315200"/>
                    <a:gd name="connsiteY8" fmla="*/ 104931 h 2031167"/>
                    <a:gd name="connsiteX9" fmla="*/ 5711253 w 7315200"/>
                    <a:gd name="connsiteY9" fmla="*/ 74951 h 2031167"/>
                    <a:gd name="connsiteX10" fmla="*/ 7270230 w 7315200"/>
                    <a:gd name="connsiteY10" fmla="*/ 1184223 h 2031167"/>
                    <a:gd name="connsiteX11" fmla="*/ 6887981 w 7315200"/>
                    <a:gd name="connsiteY11" fmla="*/ 1566472 h 2031167"/>
                    <a:gd name="connsiteX0" fmla="*/ 6887981 w 7315200"/>
                    <a:gd name="connsiteY0" fmla="*/ 1566472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87981 w 7315200"/>
                    <a:gd name="connsiteY12" fmla="*/ 1566472 h 2330970"/>
                    <a:gd name="connsiteX0" fmla="*/ 6887981 w 7315200"/>
                    <a:gd name="connsiteY0" fmla="*/ 1693888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87981 w 7315200"/>
                    <a:gd name="connsiteY12" fmla="*/ 1693888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681273 w 7315200"/>
                    <a:gd name="connsiteY10" fmla="*/ 104932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681273 w 7315200"/>
                    <a:gd name="connsiteY10" fmla="*/ 104932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681273 w 7315200"/>
                    <a:gd name="connsiteY10" fmla="*/ 104932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943601 w 7315200"/>
                    <a:gd name="connsiteY10" fmla="*/ 232348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914811 w 7315200"/>
                    <a:gd name="connsiteY0" fmla="*/ 1556335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914811 w 7315200"/>
                    <a:gd name="connsiteY12" fmla="*/ 1556335 h 2330970"/>
                    <a:gd name="connsiteX0" fmla="*/ 6914811 w 7315200"/>
                    <a:gd name="connsiteY0" fmla="*/ 1556335 h 2330970"/>
                    <a:gd name="connsiteX1" fmla="*/ 7315200 w 7315200"/>
                    <a:gd name="connsiteY1" fmla="*/ 1446551 h 2330970"/>
                    <a:gd name="connsiteX2" fmla="*/ 7222211 w 7315200"/>
                    <a:gd name="connsiteY2" fmla="*/ 1600288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914811 w 7315200"/>
                    <a:gd name="connsiteY12" fmla="*/ 1556335 h 2330970"/>
                    <a:gd name="connsiteX0" fmla="*/ 6914811 w 7315200"/>
                    <a:gd name="connsiteY0" fmla="*/ 1556335 h 2330970"/>
                    <a:gd name="connsiteX1" fmla="*/ 7315200 w 7315200"/>
                    <a:gd name="connsiteY1" fmla="*/ 1446551 h 2330970"/>
                    <a:gd name="connsiteX2" fmla="*/ 7222211 w 7315200"/>
                    <a:gd name="connsiteY2" fmla="*/ 1600288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914811 w 7315200"/>
                    <a:gd name="connsiteY12" fmla="*/ 1556335 h 2330970"/>
                    <a:gd name="connsiteX0" fmla="*/ 6914811 w 7315200"/>
                    <a:gd name="connsiteY0" fmla="*/ 1556335 h 2330970"/>
                    <a:gd name="connsiteX1" fmla="*/ 7315200 w 7315200"/>
                    <a:gd name="connsiteY1" fmla="*/ 1446551 h 2330970"/>
                    <a:gd name="connsiteX2" fmla="*/ 7222211 w 7315200"/>
                    <a:gd name="connsiteY2" fmla="*/ 1600288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914811 w 7315200"/>
                    <a:gd name="connsiteY12" fmla="*/ 1556335 h 2330970"/>
                    <a:gd name="connsiteX0" fmla="*/ 6914811 w 7315200"/>
                    <a:gd name="connsiteY0" fmla="*/ 1556335 h 2330970"/>
                    <a:gd name="connsiteX1" fmla="*/ 7315200 w 7315200"/>
                    <a:gd name="connsiteY1" fmla="*/ 1446551 h 2330970"/>
                    <a:gd name="connsiteX2" fmla="*/ 7222211 w 7315200"/>
                    <a:gd name="connsiteY2" fmla="*/ 1600288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914811 w 7315200"/>
                    <a:gd name="connsiteY12" fmla="*/ 1556335 h 2330970"/>
                    <a:gd name="connsiteX0" fmla="*/ 6914811 w 7315200"/>
                    <a:gd name="connsiteY0" fmla="*/ 1556335 h 2330970"/>
                    <a:gd name="connsiteX1" fmla="*/ 7315200 w 7315200"/>
                    <a:gd name="connsiteY1" fmla="*/ 1446551 h 2330970"/>
                    <a:gd name="connsiteX2" fmla="*/ 7222211 w 7315200"/>
                    <a:gd name="connsiteY2" fmla="*/ 1600288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914811 w 7315200"/>
                    <a:gd name="connsiteY12" fmla="*/ 1556335 h 2330970"/>
                    <a:gd name="connsiteX0" fmla="*/ 6914811 w 7319218"/>
                    <a:gd name="connsiteY0" fmla="*/ 1556335 h 2330970"/>
                    <a:gd name="connsiteX1" fmla="*/ 7315200 w 7319218"/>
                    <a:gd name="connsiteY1" fmla="*/ 1446551 h 2330970"/>
                    <a:gd name="connsiteX2" fmla="*/ 7222211 w 7319218"/>
                    <a:gd name="connsiteY2" fmla="*/ 1600288 h 2330970"/>
                    <a:gd name="connsiteX3" fmla="*/ 4024860 w 7319218"/>
                    <a:gd name="connsiteY3" fmla="*/ 2330970 h 2330970"/>
                    <a:gd name="connsiteX4" fmla="*/ 1371600 w 7319218"/>
                    <a:gd name="connsiteY4" fmla="*/ 1633928 h 2330970"/>
                    <a:gd name="connsiteX5" fmla="*/ 0 w 7319218"/>
                    <a:gd name="connsiteY5" fmla="*/ 2031167 h 2330970"/>
                    <a:gd name="connsiteX6" fmla="*/ 419725 w 7319218"/>
                    <a:gd name="connsiteY6" fmla="*/ 1109272 h 2330970"/>
                    <a:gd name="connsiteX7" fmla="*/ 217358 w 7319218"/>
                    <a:gd name="connsiteY7" fmla="*/ 0 h 2330970"/>
                    <a:gd name="connsiteX8" fmla="*/ 1446551 w 7319218"/>
                    <a:gd name="connsiteY8" fmla="*/ 944380 h 2330970"/>
                    <a:gd name="connsiteX9" fmla="*/ 3844978 w 7319218"/>
                    <a:gd name="connsiteY9" fmla="*/ 119921 h 2330970"/>
                    <a:gd name="connsiteX10" fmla="*/ 5643798 w 7319218"/>
                    <a:gd name="connsiteY10" fmla="*/ 112427 h 2330970"/>
                    <a:gd name="connsiteX11" fmla="*/ 7270230 w 7319218"/>
                    <a:gd name="connsiteY11" fmla="*/ 1184223 h 2330970"/>
                    <a:gd name="connsiteX12" fmla="*/ 6914811 w 7319218"/>
                    <a:gd name="connsiteY12" fmla="*/ 1556335 h 2330970"/>
                    <a:gd name="connsiteX0" fmla="*/ 6914811 w 7319218"/>
                    <a:gd name="connsiteY0" fmla="*/ 1556335 h 2330970"/>
                    <a:gd name="connsiteX1" fmla="*/ 7315200 w 7319218"/>
                    <a:gd name="connsiteY1" fmla="*/ 1446551 h 2330970"/>
                    <a:gd name="connsiteX2" fmla="*/ 7222211 w 7319218"/>
                    <a:gd name="connsiteY2" fmla="*/ 1600288 h 2330970"/>
                    <a:gd name="connsiteX3" fmla="*/ 4024860 w 7319218"/>
                    <a:gd name="connsiteY3" fmla="*/ 2330970 h 2330970"/>
                    <a:gd name="connsiteX4" fmla="*/ 1371600 w 7319218"/>
                    <a:gd name="connsiteY4" fmla="*/ 1633928 h 2330970"/>
                    <a:gd name="connsiteX5" fmla="*/ 0 w 7319218"/>
                    <a:gd name="connsiteY5" fmla="*/ 2031167 h 2330970"/>
                    <a:gd name="connsiteX6" fmla="*/ 419725 w 7319218"/>
                    <a:gd name="connsiteY6" fmla="*/ 1109272 h 2330970"/>
                    <a:gd name="connsiteX7" fmla="*/ 217358 w 7319218"/>
                    <a:gd name="connsiteY7" fmla="*/ 0 h 2330970"/>
                    <a:gd name="connsiteX8" fmla="*/ 1446551 w 7319218"/>
                    <a:gd name="connsiteY8" fmla="*/ 944380 h 2330970"/>
                    <a:gd name="connsiteX9" fmla="*/ 3844978 w 7319218"/>
                    <a:gd name="connsiteY9" fmla="*/ 119921 h 2330970"/>
                    <a:gd name="connsiteX10" fmla="*/ 5643798 w 7319218"/>
                    <a:gd name="connsiteY10" fmla="*/ 112427 h 2330970"/>
                    <a:gd name="connsiteX11" fmla="*/ 7245433 w 7319218"/>
                    <a:gd name="connsiteY11" fmla="*/ 1221418 h 2330970"/>
                    <a:gd name="connsiteX12" fmla="*/ 6914811 w 7319218"/>
                    <a:gd name="connsiteY12" fmla="*/ 1556335 h 2330970"/>
                    <a:gd name="connsiteX0" fmla="*/ 6914811 w 7356731"/>
                    <a:gd name="connsiteY0" fmla="*/ 1556335 h 2330970"/>
                    <a:gd name="connsiteX1" fmla="*/ 7315200 w 7356731"/>
                    <a:gd name="connsiteY1" fmla="*/ 1446551 h 2330970"/>
                    <a:gd name="connsiteX2" fmla="*/ 7222211 w 7356731"/>
                    <a:gd name="connsiteY2" fmla="*/ 1600288 h 2330970"/>
                    <a:gd name="connsiteX3" fmla="*/ 4024860 w 7356731"/>
                    <a:gd name="connsiteY3" fmla="*/ 2330970 h 2330970"/>
                    <a:gd name="connsiteX4" fmla="*/ 1371600 w 7356731"/>
                    <a:gd name="connsiteY4" fmla="*/ 1633928 h 2330970"/>
                    <a:gd name="connsiteX5" fmla="*/ 0 w 7356731"/>
                    <a:gd name="connsiteY5" fmla="*/ 2031167 h 2330970"/>
                    <a:gd name="connsiteX6" fmla="*/ 419725 w 7356731"/>
                    <a:gd name="connsiteY6" fmla="*/ 1109272 h 2330970"/>
                    <a:gd name="connsiteX7" fmla="*/ 217358 w 7356731"/>
                    <a:gd name="connsiteY7" fmla="*/ 0 h 2330970"/>
                    <a:gd name="connsiteX8" fmla="*/ 1446551 w 7356731"/>
                    <a:gd name="connsiteY8" fmla="*/ 944380 h 2330970"/>
                    <a:gd name="connsiteX9" fmla="*/ 3844978 w 7356731"/>
                    <a:gd name="connsiteY9" fmla="*/ 119921 h 2330970"/>
                    <a:gd name="connsiteX10" fmla="*/ 5643798 w 7356731"/>
                    <a:gd name="connsiteY10" fmla="*/ 112427 h 2330970"/>
                    <a:gd name="connsiteX11" fmla="*/ 7219086 w 7356731"/>
                    <a:gd name="connsiteY11" fmla="*/ 1138260 h 2330970"/>
                    <a:gd name="connsiteX12" fmla="*/ 7245433 w 7356731"/>
                    <a:gd name="connsiteY12" fmla="*/ 1221418 h 2330970"/>
                    <a:gd name="connsiteX13" fmla="*/ 6914811 w 7356731"/>
                    <a:gd name="connsiteY13" fmla="*/ 1556335 h 2330970"/>
                    <a:gd name="connsiteX0" fmla="*/ 6914811 w 7319218"/>
                    <a:gd name="connsiteY0" fmla="*/ 1556335 h 2330970"/>
                    <a:gd name="connsiteX1" fmla="*/ 7315200 w 7319218"/>
                    <a:gd name="connsiteY1" fmla="*/ 1446551 h 2330970"/>
                    <a:gd name="connsiteX2" fmla="*/ 7222211 w 7319218"/>
                    <a:gd name="connsiteY2" fmla="*/ 1600288 h 2330970"/>
                    <a:gd name="connsiteX3" fmla="*/ 4024860 w 7319218"/>
                    <a:gd name="connsiteY3" fmla="*/ 2330970 h 2330970"/>
                    <a:gd name="connsiteX4" fmla="*/ 1371600 w 7319218"/>
                    <a:gd name="connsiteY4" fmla="*/ 1633928 h 2330970"/>
                    <a:gd name="connsiteX5" fmla="*/ 0 w 7319218"/>
                    <a:gd name="connsiteY5" fmla="*/ 2031167 h 2330970"/>
                    <a:gd name="connsiteX6" fmla="*/ 419725 w 7319218"/>
                    <a:gd name="connsiteY6" fmla="*/ 1109272 h 2330970"/>
                    <a:gd name="connsiteX7" fmla="*/ 217358 w 7319218"/>
                    <a:gd name="connsiteY7" fmla="*/ 0 h 2330970"/>
                    <a:gd name="connsiteX8" fmla="*/ 1446551 w 7319218"/>
                    <a:gd name="connsiteY8" fmla="*/ 944380 h 2330970"/>
                    <a:gd name="connsiteX9" fmla="*/ 3844978 w 7319218"/>
                    <a:gd name="connsiteY9" fmla="*/ 119921 h 2330970"/>
                    <a:gd name="connsiteX10" fmla="*/ 5643798 w 7319218"/>
                    <a:gd name="connsiteY10" fmla="*/ 112427 h 2330970"/>
                    <a:gd name="connsiteX11" fmla="*/ 7219086 w 7319218"/>
                    <a:gd name="connsiteY11" fmla="*/ 1138260 h 2330970"/>
                    <a:gd name="connsiteX12" fmla="*/ 7245433 w 7319218"/>
                    <a:gd name="connsiteY12" fmla="*/ 1221418 h 2330970"/>
                    <a:gd name="connsiteX13" fmla="*/ 6914811 w 7319218"/>
                    <a:gd name="connsiteY13" fmla="*/ 1556335 h 2330970"/>
                    <a:gd name="connsiteX0" fmla="*/ 6914811 w 7319218"/>
                    <a:gd name="connsiteY0" fmla="*/ 1556335 h 2330970"/>
                    <a:gd name="connsiteX1" fmla="*/ 7315200 w 7319218"/>
                    <a:gd name="connsiteY1" fmla="*/ 1446551 h 2330970"/>
                    <a:gd name="connsiteX2" fmla="*/ 7222211 w 7319218"/>
                    <a:gd name="connsiteY2" fmla="*/ 1600288 h 2330970"/>
                    <a:gd name="connsiteX3" fmla="*/ 4024860 w 7319218"/>
                    <a:gd name="connsiteY3" fmla="*/ 2330970 h 2330970"/>
                    <a:gd name="connsiteX4" fmla="*/ 1371600 w 7319218"/>
                    <a:gd name="connsiteY4" fmla="*/ 1633928 h 2330970"/>
                    <a:gd name="connsiteX5" fmla="*/ 0 w 7319218"/>
                    <a:gd name="connsiteY5" fmla="*/ 2031167 h 2330970"/>
                    <a:gd name="connsiteX6" fmla="*/ 419725 w 7319218"/>
                    <a:gd name="connsiteY6" fmla="*/ 1109272 h 2330970"/>
                    <a:gd name="connsiteX7" fmla="*/ 217358 w 7319218"/>
                    <a:gd name="connsiteY7" fmla="*/ 0 h 2330970"/>
                    <a:gd name="connsiteX8" fmla="*/ 1446551 w 7319218"/>
                    <a:gd name="connsiteY8" fmla="*/ 944380 h 2330970"/>
                    <a:gd name="connsiteX9" fmla="*/ 3844978 w 7319218"/>
                    <a:gd name="connsiteY9" fmla="*/ 119921 h 2330970"/>
                    <a:gd name="connsiteX10" fmla="*/ 5643798 w 7319218"/>
                    <a:gd name="connsiteY10" fmla="*/ 112427 h 2330970"/>
                    <a:gd name="connsiteX11" fmla="*/ 7219086 w 7319218"/>
                    <a:gd name="connsiteY11" fmla="*/ 1138260 h 2330970"/>
                    <a:gd name="connsiteX12" fmla="*/ 7245433 w 7319218"/>
                    <a:gd name="connsiteY12" fmla="*/ 1221418 h 2330970"/>
                    <a:gd name="connsiteX13" fmla="*/ 6914811 w 7319218"/>
                    <a:gd name="connsiteY13" fmla="*/ 1556335 h 2330970"/>
                    <a:gd name="connsiteX0" fmla="*/ 6914811 w 7319218"/>
                    <a:gd name="connsiteY0" fmla="*/ 1556335 h 2330970"/>
                    <a:gd name="connsiteX1" fmla="*/ 7315200 w 7319218"/>
                    <a:gd name="connsiteY1" fmla="*/ 1446551 h 2330970"/>
                    <a:gd name="connsiteX2" fmla="*/ 7222211 w 7319218"/>
                    <a:gd name="connsiteY2" fmla="*/ 1600288 h 2330970"/>
                    <a:gd name="connsiteX3" fmla="*/ 4024860 w 7319218"/>
                    <a:gd name="connsiteY3" fmla="*/ 2330970 h 2330970"/>
                    <a:gd name="connsiteX4" fmla="*/ 1371600 w 7319218"/>
                    <a:gd name="connsiteY4" fmla="*/ 1633928 h 2330970"/>
                    <a:gd name="connsiteX5" fmla="*/ 0 w 7319218"/>
                    <a:gd name="connsiteY5" fmla="*/ 2031167 h 2330970"/>
                    <a:gd name="connsiteX6" fmla="*/ 419725 w 7319218"/>
                    <a:gd name="connsiteY6" fmla="*/ 1109272 h 2330970"/>
                    <a:gd name="connsiteX7" fmla="*/ 217358 w 7319218"/>
                    <a:gd name="connsiteY7" fmla="*/ 0 h 2330970"/>
                    <a:gd name="connsiteX8" fmla="*/ 1446551 w 7319218"/>
                    <a:gd name="connsiteY8" fmla="*/ 944380 h 2330970"/>
                    <a:gd name="connsiteX9" fmla="*/ 3844978 w 7319218"/>
                    <a:gd name="connsiteY9" fmla="*/ 119921 h 2330970"/>
                    <a:gd name="connsiteX10" fmla="*/ 5643798 w 7319218"/>
                    <a:gd name="connsiteY10" fmla="*/ 112427 h 2330970"/>
                    <a:gd name="connsiteX11" fmla="*/ 7219086 w 7319218"/>
                    <a:gd name="connsiteY11" fmla="*/ 1138260 h 2330970"/>
                    <a:gd name="connsiteX12" fmla="*/ 7245433 w 7319218"/>
                    <a:gd name="connsiteY12" fmla="*/ 1221418 h 2330970"/>
                    <a:gd name="connsiteX13" fmla="*/ 6914811 w 7319218"/>
                    <a:gd name="connsiteY13" fmla="*/ 1556335 h 2330970"/>
                    <a:gd name="connsiteX0" fmla="*/ 6914811 w 7319218"/>
                    <a:gd name="connsiteY0" fmla="*/ 1556335 h 2330970"/>
                    <a:gd name="connsiteX1" fmla="*/ 7315200 w 7319218"/>
                    <a:gd name="connsiteY1" fmla="*/ 1446551 h 2330970"/>
                    <a:gd name="connsiteX2" fmla="*/ 7222211 w 7319218"/>
                    <a:gd name="connsiteY2" fmla="*/ 1600288 h 2330970"/>
                    <a:gd name="connsiteX3" fmla="*/ 4024860 w 7319218"/>
                    <a:gd name="connsiteY3" fmla="*/ 2330970 h 2330970"/>
                    <a:gd name="connsiteX4" fmla="*/ 1371600 w 7319218"/>
                    <a:gd name="connsiteY4" fmla="*/ 1633928 h 2330970"/>
                    <a:gd name="connsiteX5" fmla="*/ 0 w 7319218"/>
                    <a:gd name="connsiteY5" fmla="*/ 2031167 h 2330970"/>
                    <a:gd name="connsiteX6" fmla="*/ 419725 w 7319218"/>
                    <a:gd name="connsiteY6" fmla="*/ 1109272 h 2330970"/>
                    <a:gd name="connsiteX7" fmla="*/ 217358 w 7319218"/>
                    <a:gd name="connsiteY7" fmla="*/ 0 h 2330970"/>
                    <a:gd name="connsiteX8" fmla="*/ 1446551 w 7319218"/>
                    <a:gd name="connsiteY8" fmla="*/ 944380 h 2330970"/>
                    <a:gd name="connsiteX9" fmla="*/ 3844978 w 7319218"/>
                    <a:gd name="connsiteY9" fmla="*/ 119921 h 2330970"/>
                    <a:gd name="connsiteX10" fmla="*/ 5643798 w 7319218"/>
                    <a:gd name="connsiteY10" fmla="*/ 112427 h 2330970"/>
                    <a:gd name="connsiteX11" fmla="*/ 7219086 w 7319218"/>
                    <a:gd name="connsiteY11" fmla="*/ 1138260 h 2330970"/>
                    <a:gd name="connsiteX12" fmla="*/ 7256020 w 7319218"/>
                    <a:gd name="connsiteY12" fmla="*/ 1224064 h 2330970"/>
                    <a:gd name="connsiteX13" fmla="*/ 6914811 w 7319218"/>
                    <a:gd name="connsiteY13" fmla="*/ 1556335 h 2330970"/>
                    <a:gd name="connsiteX0" fmla="*/ 6914811 w 7319218"/>
                    <a:gd name="connsiteY0" fmla="*/ 1556335 h 2330970"/>
                    <a:gd name="connsiteX1" fmla="*/ 7315200 w 7319218"/>
                    <a:gd name="connsiteY1" fmla="*/ 1446551 h 2330970"/>
                    <a:gd name="connsiteX2" fmla="*/ 7222211 w 7319218"/>
                    <a:gd name="connsiteY2" fmla="*/ 1600288 h 2330970"/>
                    <a:gd name="connsiteX3" fmla="*/ 4024860 w 7319218"/>
                    <a:gd name="connsiteY3" fmla="*/ 2330970 h 2330970"/>
                    <a:gd name="connsiteX4" fmla="*/ 1371600 w 7319218"/>
                    <a:gd name="connsiteY4" fmla="*/ 1633928 h 2330970"/>
                    <a:gd name="connsiteX5" fmla="*/ 0 w 7319218"/>
                    <a:gd name="connsiteY5" fmla="*/ 2031167 h 2330970"/>
                    <a:gd name="connsiteX6" fmla="*/ 419725 w 7319218"/>
                    <a:gd name="connsiteY6" fmla="*/ 1109272 h 2330970"/>
                    <a:gd name="connsiteX7" fmla="*/ 217358 w 7319218"/>
                    <a:gd name="connsiteY7" fmla="*/ 0 h 2330970"/>
                    <a:gd name="connsiteX8" fmla="*/ 1446551 w 7319218"/>
                    <a:gd name="connsiteY8" fmla="*/ 944380 h 2330970"/>
                    <a:gd name="connsiteX9" fmla="*/ 3844978 w 7319218"/>
                    <a:gd name="connsiteY9" fmla="*/ 119921 h 2330970"/>
                    <a:gd name="connsiteX10" fmla="*/ 5643798 w 7319218"/>
                    <a:gd name="connsiteY10" fmla="*/ 112427 h 2330970"/>
                    <a:gd name="connsiteX11" fmla="*/ 7219086 w 7319218"/>
                    <a:gd name="connsiteY11" fmla="*/ 1138260 h 2330970"/>
                    <a:gd name="connsiteX12" fmla="*/ 7256020 w 7319218"/>
                    <a:gd name="connsiteY12" fmla="*/ 1224064 h 2330970"/>
                    <a:gd name="connsiteX13" fmla="*/ 6914811 w 7319218"/>
                    <a:gd name="connsiteY13" fmla="*/ 1556335 h 2330970"/>
                    <a:gd name="connsiteX0" fmla="*/ 6914811 w 7324001"/>
                    <a:gd name="connsiteY0" fmla="*/ 1556335 h 2330970"/>
                    <a:gd name="connsiteX1" fmla="*/ 7320494 w 7324001"/>
                    <a:gd name="connsiteY1" fmla="*/ 1454491 h 2330970"/>
                    <a:gd name="connsiteX2" fmla="*/ 7222211 w 7324001"/>
                    <a:gd name="connsiteY2" fmla="*/ 1600288 h 2330970"/>
                    <a:gd name="connsiteX3" fmla="*/ 4024860 w 7324001"/>
                    <a:gd name="connsiteY3" fmla="*/ 2330970 h 2330970"/>
                    <a:gd name="connsiteX4" fmla="*/ 1371600 w 7324001"/>
                    <a:gd name="connsiteY4" fmla="*/ 1633928 h 2330970"/>
                    <a:gd name="connsiteX5" fmla="*/ 0 w 7324001"/>
                    <a:gd name="connsiteY5" fmla="*/ 2031167 h 2330970"/>
                    <a:gd name="connsiteX6" fmla="*/ 419725 w 7324001"/>
                    <a:gd name="connsiteY6" fmla="*/ 1109272 h 2330970"/>
                    <a:gd name="connsiteX7" fmla="*/ 217358 w 7324001"/>
                    <a:gd name="connsiteY7" fmla="*/ 0 h 2330970"/>
                    <a:gd name="connsiteX8" fmla="*/ 1446551 w 7324001"/>
                    <a:gd name="connsiteY8" fmla="*/ 944380 h 2330970"/>
                    <a:gd name="connsiteX9" fmla="*/ 3844978 w 7324001"/>
                    <a:gd name="connsiteY9" fmla="*/ 119921 h 2330970"/>
                    <a:gd name="connsiteX10" fmla="*/ 5643798 w 7324001"/>
                    <a:gd name="connsiteY10" fmla="*/ 112427 h 2330970"/>
                    <a:gd name="connsiteX11" fmla="*/ 7219086 w 7324001"/>
                    <a:gd name="connsiteY11" fmla="*/ 1138260 h 2330970"/>
                    <a:gd name="connsiteX12" fmla="*/ 7256020 w 7324001"/>
                    <a:gd name="connsiteY12" fmla="*/ 1224064 h 2330970"/>
                    <a:gd name="connsiteX13" fmla="*/ 6914811 w 7324001"/>
                    <a:gd name="connsiteY13" fmla="*/ 1556335 h 2330970"/>
                    <a:gd name="connsiteX0" fmla="*/ 6914811 w 7324001"/>
                    <a:gd name="connsiteY0" fmla="*/ 1556335 h 2331809"/>
                    <a:gd name="connsiteX1" fmla="*/ 7320494 w 7324001"/>
                    <a:gd name="connsiteY1" fmla="*/ 1454491 h 2331809"/>
                    <a:gd name="connsiteX2" fmla="*/ 7222211 w 7324001"/>
                    <a:gd name="connsiteY2" fmla="*/ 1600288 h 2331809"/>
                    <a:gd name="connsiteX3" fmla="*/ 4024860 w 7324001"/>
                    <a:gd name="connsiteY3" fmla="*/ 2330970 h 2331809"/>
                    <a:gd name="connsiteX4" fmla="*/ 1371600 w 7324001"/>
                    <a:gd name="connsiteY4" fmla="*/ 1633928 h 2331809"/>
                    <a:gd name="connsiteX5" fmla="*/ 0 w 7324001"/>
                    <a:gd name="connsiteY5" fmla="*/ 2031167 h 2331809"/>
                    <a:gd name="connsiteX6" fmla="*/ 419725 w 7324001"/>
                    <a:gd name="connsiteY6" fmla="*/ 1109272 h 2331809"/>
                    <a:gd name="connsiteX7" fmla="*/ 217358 w 7324001"/>
                    <a:gd name="connsiteY7" fmla="*/ 0 h 2331809"/>
                    <a:gd name="connsiteX8" fmla="*/ 1446551 w 7324001"/>
                    <a:gd name="connsiteY8" fmla="*/ 944380 h 2331809"/>
                    <a:gd name="connsiteX9" fmla="*/ 3844978 w 7324001"/>
                    <a:gd name="connsiteY9" fmla="*/ 119921 h 2331809"/>
                    <a:gd name="connsiteX10" fmla="*/ 5643798 w 7324001"/>
                    <a:gd name="connsiteY10" fmla="*/ 112427 h 2331809"/>
                    <a:gd name="connsiteX11" fmla="*/ 7219086 w 7324001"/>
                    <a:gd name="connsiteY11" fmla="*/ 1138260 h 2331809"/>
                    <a:gd name="connsiteX12" fmla="*/ 7256020 w 7324001"/>
                    <a:gd name="connsiteY12" fmla="*/ 1224064 h 2331809"/>
                    <a:gd name="connsiteX13" fmla="*/ 6914811 w 7324001"/>
                    <a:gd name="connsiteY13" fmla="*/ 1556335 h 2331809"/>
                    <a:gd name="connsiteX0" fmla="*/ 6914811 w 7324001"/>
                    <a:gd name="connsiteY0" fmla="*/ 1556335 h 2323457"/>
                    <a:gd name="connsiteX1" fmla="*/ 7320494 w 7324001"/>
                    <a:gd name="connsiteY1" fmla="*/ 1454491 h 2323457"/>
                    <a:gd name="connsiteX2" fmla="*/ 7222211 w 7324001"/>
                    <a:gd name="connsiteY2" fmla="*/ 1600288 h 2323457"/>
                    <a:gd name="connsiteX3" fmla="*/ 4080616 w 7324001"/>
                    <a:gd name="connsiteY3" fmla="*/ 2322606 h 2323457"/>
                    <a:gd name="connsiteX4" fmla="*/ 1371600 w 7324001"/>
                    <a:gd name="connsiteY4" fmla="*/ 1633928 h 2323457"/>
                    <a:gd name="connsiteX5" fmla="*/ 0 w 7324001"/>
                    <a:gd name="connsiteY5" fmla="*/ 2031167 h 2323457"/>
                    <a:gd name="connsiteX6" fmla="*/ 419725 w 7324001"/>
                    <a:gd name="connsiteY6" fmla="*/ 1109272 h 2323457"/>
                    <a:gd name="connsiteX7" fmla="*/ 217358 w 7324001"/>
                    <a:gd name="connsiteY7" fmla="*/ 0 h 2323457"/>
                    <a:gd name="connsiteX8" fmla="*/ 1446551 w 7324001"/>
                    <a:gd name="connsiteY8" fmla="*/ 944380 h 2323457"/>
                    <a:gd name="connsiteX9" fmla="*/ 3844978 w 7324001"/>
                    <a:gd name="connsiteY9" fmla="*/ 119921 h 2323457"/>
                    <a:gd name="connsiteX10" fmla="*/ 5643798 w 7324001"/>
                    <a:gd name="connsiteY10" fmla="*/ 112427 h 2323457"/>
                    <a:gd name="connsiteX11" fmla="*/ 7219086 w 7324001"/>
                    <a:gd name="connsiteY11" fmla="*/ 1138260 h 2323457"/>
                    <a:gd name="connsiteX12" fmla="*/ 7256020 w 7324001"/>
                    <a:gd name="connsiteY12" fmla="*/ 1224064 h 2323457"/>
                    <a:gd name="connsiteX13" fmla="*/ 6914811 w 7324001"/>
                    <a:gd name="connsiteY13" fmla="*/ 1556335 h 2323457"/>
                    <a:gd name="connsiteX0" fmla="*/ 6914811 w 7324001"/>
                    <a:gd name="connsiteY0" fmla="*/ 1556335 h 2323449"/>
                    <a:gd name="connsiteX1" fmla="*/ 7320494 w 7324001"/>
                    <a:gd name="connsiteY1" fmla="*/ 1454491 h 2323449"/>
                    <a:gd name="connsiteX2" fmla="*/ 7222211 w 7324001"/>
                    <a:gd name="connsiteY2" fmla="*/ 1600288 h 2323449"/>
                    <a:gd name="connsiteX3" fmla="*/ 4080616 w 7324001"/>
                    <a:gd name="connsiteY3" fmla="*/ 2322606 h 2323449"/>
                    <a:gd name="connsiteX4" fmla="*/ 1430144 w 7324001"/>
                    <a:gd name="connsiteY4" fmla="*/ 1628352 h 2323449"/>
                    <a:gd name="connsiteX5" fmla="*/ 0 w 7324001"/>
                    <a:gd name="connsiteY5" fmla="*/ 2031167 h 2323449"/>
                    <a:gd name="connsiteX6" fmla="*/ 419725 w 7324001"/>
                    <a:gd name="connsiteY6" fmla="*/ 1109272 h 2323449"/>
                    <a:gd name="connsiteX7" fmla="*/ 217358 w 7324001"/>
                    <a:gd name="connsiteY7" fmla="*/ 0 h 2323449"/>
                    <a:gd name="connsiteX8" fmla="*/ 1446551 w 7324001"/>
                    <a:gd name="connsiteY8" fmla="*/ 944380 h 2323449"/>
                    <a:gd name="connsiteX9" fmla="*/ 3844978 w 7324001"/>
                    <a:gd name="connsiteY9" fmla="*/ 119921 h 2323449"/>
                    <a:gd name="connsiteX10" fmla="*/ 5643798 w 7324001"/>
                    <a:gd name="connsiteY10" fmla="*/ 112427 h 2323449"/>
                    <a:gd name="connsiteX11" fmla="*/ 7219086 w 7324001"/>
                    <a:gd name="connsiteY11" fmla="*/ 1138260 h 2323449"/>
                    <a:gd name="connsiteX12" fmla="*/ 7256020 w 7324001"/>
                    <a:gd name="connsiteY12" fmla="*/ 1224064 h 2323449"/>
                    <a:gd name="connsiteX13" fmla="*/ 6914811 w 7324001"/>
                    <a:gd name="connsiteY13" fmla="*/ 1556335 h 2323449"/>
                    <a:gd name="connsiteX0" fmla="*/ 6914811 w 7324001"/>
                    <a:gd name="connsiteY0" fmla="*/ 1556335 h 2323437"/>
                    <a:gd name="connsiteX1" fmla="*/ 7320494 w 7324001"/>
                    <a:gd name="connsiteY1" fmla="*/ 1454491 h 2323437"/>
                    <a:gd name="connsiteX2" fmla="*/ 7222211 w 7324001"/>
                    <a:gd name="connsiteY2" fmla="*/ 1600288 h 2323437"/>
                    <a:gd name="connsiteX3" fmla="*/ 4080616 w 7324001"/>
                    <a:gd name="connsiteY3" fmla="*/ 2322606 h 2323437"/>
                    <a:gd name="connsiteX4" fmla="*/ 1416205 w 7324001"/>
                    <a:gd name="connsiteY4" fmla="*/ 1619989 h 2323437"/>
                    <a:gd name="connsiteX5" fmla="*/ 0 w 7324001"/>
                    <a:gd name="connsiteY5" fmla="*/ 2031167 h 2323437"/>
                    <a:gd name="connsiteX6" fmla="*/ 419725 w 7324001"/>
                    <a:gd name="connsiteY6" fmla="*/ 1109272 h 2323437"/>
                    <a:gd name="connsiteX7" fmla="*/ 217358 w 7324001"/>
                    <a:gd name="connsiteY7" fmla="*/ 0 h 2323437"/>
                    <a:gd name="connsiteX8" fmla="*/ 1446551 w 7324001"/>
                    <a:gd name="connsiteY8" fmla="*/ 944380 h 2323437"/>
                    <a:gd name="connsiteX9" fmla="*/ 3844978 w 7324001"/>
                    <a:gd name="connsiteY9" fmla="*/ 119921 h 2323437"/>
                    <a:gd name="connsiteX10" fmla="*/ 5643798 w 7324001"/>
                    <a:gd name="connsiteY10" fmla="*/ 112427 h 2323437"/>
                    <a:gd name="connsiteX11" fmla="*/ 7219086 w 7324001"/>
                    <a:gd name="connsiteY11" fmla="*/ 1138260 h 2323437"/>
                    <a:gd name="connsiteX12" fmla="*/ 7256020 w 7324001"/>
                    <a:gd name="connsiteY12" fmla="*/ 1224064 h 2323437"/>
                    <a:gd name="connsiteX13" fmla="*/ 6914811 w 7324001"/>
                    <a:gd name="connsiteY13" fmla="*/ 1556335 h 2323437"/>
                    <a:gd name="connsiteX0" fmla="*/ 6914811 w 7324001"/>
                    <a:gd name="connsiteY0" fmla="*/ 1556335 h 2323437"/>
                    <a:gd name="connsiteX1" fmla="*/ 7320494 w 7324001"/>
                    <a:gd name="connsiteY1" fmla="*/ 1454491 h 2323437"/>
                    <a:gd name="connsiteX2" fmla="*/ 7222211 w 7324001"/>
                    <a:gd name="connsiteY2" fmla="*/ 1600288 h 2323437"/>
                    <a:gd name="connsiteX3" fmla="*/ 4080616 w 7324001"/>
                    <a:gd name="connsiteY3" fmla="*/ 2322606 h 2323437"/>
                    <a:gd name="connsiteX4" fmla="*/ 1416205 w 7324001"/>
                    <a:gd name="connsiteY4" fmla="*/ 1619989 h 2323437"/>
                    <a:gd name="connsiteX5" fmla="*/ 0 w 7324001"/>
                    <a:gd name="connsiteY5" fmla="*/ 2031167 h 2323437"/>
                    <a:gd name="connsiteX6" fmla="*/ 419725 w 7324001"/>
                    <a:gd name="connsiteY6" fmla="*/ 1109272 h 2323437"/>
                    <a:gd name="connsiteX7" fmla="*/ 217358 w 7324001"/>
                    <a:gd name="connsiteY7" fmla="*/ 0 h 2323437"/>
                    <a:gd name="connsiteX8" fmla="*/ 1454915 w 7324001"/>
                    <a:gd name="connsiteY8" fmla="*/ 924865 h 2323437"/>
                    <a:gd name="connsiteX9" fmla="*/ 3844978 w 7324001"/>
                    <a:gd name="connsiteY9" fmla="*/ 119921 h 2323437"/>
                    <a:gd name="connsiteX10" fmla="*/ 5643798 w 7324001"/>
                    <a:gd name="connsiteY10" fmla="*/ 112427 h 2323437"/>
                    <a:gd name="connsiteX11" fmla="*/ 7219086 w 7324001"/>
                    <a:gd name="connsiteY11" fmla="*/ 1138260 h 2323437"/>
                    <a:gd name="connsiteX12" fmla="*/ 7256020 w 7324001"/>
                    <a:gd name="connsiteY12" fmla="*/ 1224064 h 2323437"/>
                    <a:gd name="connsiteX13" fmla="*/ 6914811 w 7324001"/>
                    <a:gd name="connsiteY13" fmla="*/ 1556335 h 232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24001" h="2323437">
                      <a:moveTo>
                        <a:pt x="6914811" y="1556335"/>
                      </a:moveTo>
                      <a:cubicBezTo>
                        <a:pt x="7048274" y="1519740"/>
                        <a:pt x="7278338" y="1428891"/>
                        <a:pt x="7320494" y="1454491"/>
                      </a:cubicBezTo>
                      <a:cubicBezTo>
                        <a:pt x="7332894" y="1508837"/>
                        <a:pt x="7315200" y="1539743"/>
                        <a:pt x="7222211" y="1600288"/>
                      </a:cubicBezTo>
                      <a:cubicBezTo>
                        <a:pt x="6125430" y="2043472"/>
                        <a:pt x="5154911" y="2305117"/>
                        <a:pt x="4080616" y="2322606"/>
                      </a:cubicBezTo>
                      <a:cubicBezTo>
                        <a:pt x="3671495" y="2348155"/>
                        <a:pt x="2510488" y="1777385"/>
                        <a:pt x="1416205" y="1619989"/>
                      </a:cubicBezTo>
                      <a:cubicBezTo>
                        <a:pt x="929025" y="1617491"/>
                        <a:pt x="509665" y="2086131"/>
                        <a:pt x="0" y="2031167"/>
                      </a:cubicBezTo>
                      <a:cubicBezTo>
                        <a:pt x="219856" y="1721370"/>
                        <a:pt x="387246" y="1434059"/>
                        <a:pt x="419725" y="1109272"/>
                      </a:cubicBezTo>
                      <a:cubicBezTo>
                        <a:pt x="352269" y="739515"/>
                        <a:pt x="389746" y="482184"/>
                        <a:pt x="217358" y="0"/>
                      </a:cubicBezTo>
                      <a:cubicBezTo>
                        <a:pt x="791981" y="284813"/>
                        <a:pt x="775361" y="332754"/>
                        <a:pt x="1454915" y="924865"/>
                      </a:cubicBezTo>
                      <a:cubicBezTo>
                        <a:pt x="2209421" y="1237160"/>
                        <a:pt x="2933075" y="287311"/>
                        <a:pt x="3844978" y="119921"/>
                      </a:cubicBezTo>
                      <a:cubicBezTo>
                        <a:pt x="4512041" y="-62459"/>
                        <a:pt x="5021706" y="24984"/>
                        <a:pt x="5643798" y="112427"/>
                      </a:cubicBezTo>
                      <a:cubicBezTo>
                        <a:pt x="6200466" y="288349"/>
                        <a:pt x="6952147" y="953428"/>
                        <a:pt x="7219086" y="1138260"/>
                      </a:cubicBezTo>
                      <a:cubicBezTo>
                        <a:pt x="7250035" y="1151359"/>
                        <a:pt x="7287817" y="1191020"/>
                        <a:pt x="7256020" y="1224064"/>
                      </a:cubicBezTo>
                      <a:lnTo>
                        <a:pt x="6914811" y="155633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21" name="Freeform: Shape 120">
                  <a:extLst>
                    <a:ext uri="{FF2B5EF4-FFF2-40B4-BE49-F238E27FC236}">
                      <a16:creationId xmlns:a16="http://schemas.microsoft.com/office/drawing/2014/main" id="{4FEB4693-23C6-4946-BD92-062CB369467C}"/>
                    </a:ext>
                  </a:extLst>
                </p:cNvPr>
                <p:cNvSpPr/>
                <p:nvPr/>
              </p:nvSpPr>
              <p:spPr>
                <a:xfrm>
                  <a:off x="2471983" y="827441"/>
                  <a:ext cx="3507656" cy="1268956"/>
                </a:xfrm>
                <a:custGeom>
                  <a:avLst/>
                  <a:gdLst>
                    <a:gd name="connsiteX0" fmla="*/ 553453 w 3513222"/>
                    <a:gd name="connsiteY0" fmla="*/ 1251285 h 1271337"/>
                    <a:gd name="connsiteX1" fmla="*/ 188495 w 3513222"/>
                    <a:gd name="connsiteY1" fmla="*/ 1263316 h 1271337"/>
                    <a:gd name="connsiteX2" fmla="*/ 0 w 3513222"/>
                    <a:gd name="connsiteY2" fmla="*/ 669758 h 1271337"/>
                    <a:gd name="connsiteX3" fmla="*/ 2735179 w 3513222"/>
                    <a:gd name="connsiteY3" fmla="*/ 0 h 1271337"/>
                    <a:gd name="connsiteX4" fmla="*/ 2895600 w 3513222"/>
                    <a:gd name="connsiteY4" fmla="*/ 128337 h 1271337"/>
                    <a:gd name="connsiteX5" fmla="*/ 2955758 w 3513222"/>
                    <a:gd name="connsiteY5" fmla="*/ 92242 h 1271337"/>
                    <a:gd name="connsiteX6" fmla="*/ 3136232 w 3513222"/>
                    <a:gd name="connsiteY6" fmla="*/ 236621 h 1271337"/>
                    <a:gd name="connsiteX7" fmla="*/ 3156285 w 3513222"/>
                    <a:gd name="connsiteY7" fmla="*/ 228600 h 1271337"/>
                    <a:gd name="connsiteX8" fmla="*/ 3513222 w 3513222"/>
                    <a:gd name="connsiteY8" fmla="*/ 541421 h 1271337"/>
                    <a:gd name="connsiteX9" fmla="*/ 605590 w 3513222"/>
                    <a:gd name="connsiteY9" fmla="*/ 1271337 h 1271337"/>
                    <a:gd name="connsiteX10" fmla="*/ 553453 w 3513222"/>
                    <a:gd name="connsiteY10"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2461503 w 3513222"/>
                    <a:gd name="connsiteY3" fmla="*/ 16247 h 1271337"/>
                    <a:gd name="connsiteX4" fmla="*/ 2735179 w 3513222"/>
                    <a:gd name="connsiteY4" fmla="*/ 0 h 1271337"/>
                    <a:gd name="connsiteX5" fmla="*/ 2895600 w 3513222"/>
                    <a:gd name="connsiteY5" fmla="*/ 128337 h 1271337"/>
                    <a:gd name="connsiteX6" fmla="*/ 2955758 w 3513222"/>
                    <a:gd name="connsiteY6" fmla="*/ 92242 h 1271337"/>
                    <a:gd name="connsiteX7" fmla="*/ 3136232 w 3513222"/>
                    <a:gd name="connsiteY7" fmla="*/ 236621 h 1271337"/>
                    <a:gd name="connsiteX8" fmla="*/ 3156285 w 3513222"/>
                    <a:gd name="connsiteY8" fmla="*/ 228600 h 1271337"/>
                    <a:gd name="connsiteX9" fmla="*/ 3513222 w 3513222"/>
                    <a:gd name="connsiteY9" fmla="*/ 541421 h 1271337"/>
                    <a:gd name="connsiteX10" fmla="*/ 605590 w 3513222"/>
                    <a:gd name="connsiteY10" fmla="*/ 1271337 h 1271337"/>
                    <a:gd name="connsiteX11" fmla="*/ 553453 w 3513222"/>
                    <a:gd name="connsiteY11"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2246589 w 3513222"/>
                    <a:gd name="connsiteY3" fmla="*/ 62879 h 1271337"/>
                    <a:gd name="connsiteX4" fmla="*/ 2461503 w 3513222"/>
                    <a:gd name="connsiteY4" fmla="*/ 16247 h 1271337"/>
                    <a:gd name="connsiteX5" fmla="*/ 2735179 w 3513222"/>
                    <a:gd name="connsiteY5" fmla="*/ 0 h 1271337"/>
                    <a:gd name="connsiteX6" fmla="*/ 2895600 w 3513222"/>
                    <a:gd name="connsiteY6" fmla="*/ 128337 h 1271337"/>
                    <a:gd name="connsiteX7" fmla="*/ 2955758 w 3513222"/>
                    <a:gd name="connsiteY7" fmla="*/ 92242 h 1271337"/>
                    <a:gd name="connsiteX8" fmla="*/ 3136232 w 3513222"/>
                    <a:gd name="connsiteY8" fmla="*/ 236621 h 1271337"/>
                    <a:gd name="connsiteX9" fmla="*/ 3156285 w 3513222"/>
                    <a:gd name="connsiteY9" fmla="*/ 228600 h 1271337"/>
                    <a:gd name="connsiteX10" fmla="*/ 3513222 w 3513222"/>
                    <a:gd name="connsiteY10" fmla="*/ 541421 h 1271337"/>
                    <a:gd name="connsiteX11" fmla="*/ 605590 w 3513222"/>
                    <a:gd name="connsiteY11" fmla="*/ 1271337 h 1271337"/>
                    <a:gd name="connsiteX12" fmla="*/ 553453 w 3513222"/>
                    <a:gd name="connsiteY12"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2078307 w 3513222"/>
                    <a:gd name="connsiteY3" fmla="*/ 117622 h 1271337"/>
                    <a:gd name="connsiteX4" fmla="*/ 2246589 w 3513222"/>
                    <a:gd name="connsiteY4" fmla="*/ 62879 h 1271337"/>
                    <a:gd name="connsiteX5" fmla="*/ 2461503 w 3513222"/>
                    <a:gd name="connsiteY5" fmla="*/ 16247 h 1271337"/>
                    <a:gd name="connsiteX6" fmla="*/ 2735179 w 3513222"/>
                    <a:gd name="connsiteY6" fmla="*/ 0 h 1271337"/>
                    <a:gd name="connsiteX7" fmla="*/ 2895600 w 3513222"/>
                    <a:gd name="connsiteY7" fmla="*/ 128337 h 1271337"/>
                    <a:gd name="connsiteX8" fmla="*/ 2955758 w 3513222"/>
                    <a:gd name="connsiteY8" fmla="*/ 92242 h 1271337"/>
                    <a:gd name="connsiteX9" fmla="*/ 3136232 w 3513222"/>
                    <a:gd name="connsiteY9" fmla="*/ 236621 h 1271337"/>
                    <a:gd name="connsiteX10" fmla="*/ 3156285 w 3513222"/>
                    <a:gd name="connsiteY10" fmla="*/ 228600 h 1271337"/>
                    <a:gd name="connsiteX11" fmla="*/ 3513222 w 3513222"/>
                    <a:gd name="connsiteY11" fmla="*/ 541421 h 1271337"/>
                    <a:gd name="connsiteX12" fmla="*/ 605590 w 3513222"/>
                    <a:gd name="connsiteY12" fmla="*/ 1271337 h 1271337"/>
                    <a:gd name="connsiteX13" fmla="*/ 553453 w 3513222"/>
                    <a:gd name="connsiteY13"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1871502 w 3513222"/>
                    <a:gd name="connsiteY3" fmla="*/ 210886 h 1271337"/>
                    <a:gd name="connsiteX4" fmla="*/ 2078307 w 3513222"/>
                    <a:gd name="connsiteY4" fmla="*/ 117622 h 1271337"/>
                    <a:gd name="connsiteX5" fmla="*/ 2246589 w 3513222"/>
                    <a:gd name="connsiteY5" fmla="*/ 62879 h 1271337"/>
                    <a:gd name="connsiteX6" fmla="*/ 2461503 w 3513222"/>
                    <a:gd name="connsiteY6" fmla="*/ 16247 h 1271337"/>
                    <a:gd name="connsiteX7" fmla="*/ 2735179 w 3513222"/>
                    <a:gd name="connsiteY7" fmla="*/ 0 h 1271337"/>
                    <a:gd name="connsiteX8" fmla="*/ 2895600 w 3513222"/>
                    <a:gd name="connsiteY8" fmla="*/ 128337 h 1271337"/>
                    <a:gd name="connsiteX9" fmla="*/ 2955758 w 3513222"/>
                    <a:gd name="connsiteY9" fmla="*/ 92242 h 1271337"/>
                    <a:gd name="connsiteX10" fmla="*/ 3136232 w 3513222"/>
                    <a:gd name="connsiteY10" fmla="*/ 236621 h 1271337"/>
                    <a:gd name="connsiteX11" fmla="*/ 3156285 w 3513222"/>
                    <a:gd name="connsiteY11" fmla="*/ 228600 h 1271337"/>
                    <a:gd name="connsiteX12" fmla="*/ 3513222 w 3513222"/>
                    <a:gd name="connsiteY12" fmla="*/ 541421 h 1271337"/>
                    <a:gd name="connsiteX13" fmla="*/ 605590 w 3513222"/>
                    <a:gd name="connsiteY13" fmla="*/ 1271337 h 1271337"/>
                    <a:gd name="connsiteX14" fmla="*/ 553453 w 3513222"/>
                    <a:gd name="connsiteY14"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1715385 w 3513222"/>
                    <a:gd name="connsiteY3" fmla="*/ 275766 h 1271337"/>
                    <a:gd name="connsiteX4" fmla="*/ 1871502 w 3513222"/>
                    <a:gd name="connsiteY4" fmla="*/ 210886 h 1271337"/>
                    <a:gd name="connsiteX5" fmla="*/ 2078307 w 3513222"/>
                    <a:gd name="connsiteY5" fmla="*/ 117622 h 1271337"/>
                    <a:gd name="connsiteX6" fmla="*/ 2246589 w 3513222"/>
                    <a:gd name="connsiteY6" fmla="*/ 62879 h 1271337"/>
                    <a:gd name="connsiteX7" fmla="*/ 2461503 w 3513222"/>
                    <a:gd name="connsiteY7" fmla="*/ 16247 h 1271337"/>
                    <a:gd name="connsiteX8" fmla="*/ 2735179 w 3513222"/>
                    <a:gd name="connsiteY8" fmla="*/ 0 h 1271337"/>
                    <a:gd name="connsiteX9" fmla="*/ 2895600 w 3513222"/>
                    <a:gd name="connsiteY9" fmla="*/ 128337 h 1271337"/>
                    <a:gd name="connsiteX10" fmla="*/ 2955758 w 3513222"/>
                    <a:gd name="connsiteY10" fmla="*/ 92242 h 1271337"/>
                    <a:gd name="connsiteX11" fmla="*/ 3136232 w 3513222"/>
                    <a:gd name="connsiteY11" fmla="*/ 236621 h 1271337"/>
                    <a:gd name="connsiteX12" fmla="*/ 3156285 w 3513222"/>
                    <a:gd name="connsiteY12" fmla="*/ 228600 h 1271337"/>
                    <a:gd name="connsiteX13" fmla="*/ 3513222 w 3513222"/>
                    <a:gd name="connsiteY13" fmla="*/ 541421 h 1271337"/>
                    <a:gd name="connsiteX14" fmla="*/ 605590 w 3513222"/>
                    <a:gd name="connsiteY14" fmla="*/ 1271337 h 1271337"/>
                    <a:gd name="connsiteX15" fmla="*/ 553453 w 3513222"/>
                    <a:gd name="connsiteY15"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1549131 w 3513222"/>
                    <a:gd name="connsiteY3" fmla="*/ 354839 h 1271337"/>
                    <a:gd name="connsiteX4" fmla="*/ 1715385 w 3513222"/>
                    <a:gd name="connsiteY4" fmla="*/ 275766 h 1271337"/>
                    <a:gd name="connsiteX5" fmla="*/ 1871502 w 3513222"/>
                    <a:gd name="connsiteY5" fmla="*/ 210886 h 1271337"/>
                    <a:gd name="connsiteX6" fmla="*/ 2078307 w 3513222"/>
                    <a:gd name="connsiteY6" fmla="*/ 117622 h 1271337"/>
                    <a:gd name="connsiteX7" fmla="*/ 2246589 w 3513222"/>
                    <a:gd name="connsiteY7" fmla="*/ 62879 h 1271337"/>
                    <a:gd name="connsiteX8" fmla="*/ 2461503 w 3513222"/>
                    <a:gd name="connsiteY8" fmla="*/ 16247 h 1271337"/>
                    <a:gd name="connsiteX9" fmla="*/ 2735179 w 3513222"/>
                    <a:gd name="connsiteY9" fmla="*/ 0 h 1271337"/>
                    <a:gd name="connsiteX10" fmla="*/ 2895600 w 3513222"/>
                    <a:gd name="connsiteY10" fmla="*/ 128337 h 1271337"/>
                    <a:gd name="connsiteX11" fmla="*/ 2955758 w 3513222"/>
                    <a:gd name="connsiteY11" fmla="*/ 92242 h 1271337"/>
                    <a:gd name="connsiteX12" fmla="*/ 3136232 w 3513222"/>
                    <a:gd name="connsiteY12" fmla="*/ 236621 h 1271337"/>
                    <a:gd name="connsiteX13" fmla="*/ 3156285 w 3513222"/>
                    <a:gd name="connsiteY13" fmla="*/ 228600 h 1271337"/>
                    <a:gd name="connsiteX14" fmla="*/ 3513222 w 3513222"/>
                    <a:gd name="connsiteY14" fmla="*/ 541421 h 1271337"/>
                    <a:gd name="connsiteX15" fmla="*/ 605590 w 3513222"/>
                    <a:gd name="connsiteY15" fmla="*/ 1271337 h 1271337"/>
                    <a:gd name="connsiteX16" fmla="*/ 553453 w 3513222"/>
                    <a:gd name="connsiteY16"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1399096 w 3513222"/>
                    <a:gd name="connsiteY3" fmla="*/ 409581 h 1271337"/>
                    <a:gd name="connsiteX4" fmla="*/ 1549131 w 3513222"/>
                    <a:gd name="connsiteY4" fmla="*/ 354839 h 1271337"/>
                    <a:gd name="connsiteX5" fmla="*/ 1715385 w 3513222"/>
                    <a:gd name="connsiteY5" fmla="*/ 275766 h 1271337"/>
                    <a:gd name="connsiteX6" fmla="*/ 1871502 w 3513222"/>
                    <a:gd name="connsiteY6" fmla="*/ 210886 h 1271337"/>
                    <a:gd name="connsiteX7" fmla="*/ 2078307 w 3513222"/>
                    <a:gd name="connsiteY7" fmla="*/ 117622 h 1271337"/>
                    <a:gd name="connsiteX8" fmla="*/ 2246589 w 3513222"/>
                    <a:gd name="connsiteY8" fmla="*/ 62879 h 1271337"/>
                    <a:gd name="connsiteX9" fmla="*/ 2461503 w 3513222"/>
                    <a:gd name="connsiteY9" fmla="*/ 16247 h 1271337"/>
                    <a:gd name="connsiteX10" fmla="*/ 2735179 w 3513222"/>
                    <a:gd name="connsiteY10" fmla="*/ 0 h 1271337"/>
                    <a:gd name="connsiteX11" fmla="*/ 2895600 w 3513222"/>
                    <a:gd name="connsiteY11" fmla="*/ 128337 h 1271337"/>
                    <a:gd name="connsiteX12" fmla="*/ 2955758 w 3513222"/>
                    <a:gd name="connsiteY12" fmla="*/ 92242 h 1271337"/>
                    <a:gd name="connsiteX13" fmla="*/ 3136232 w 3513222"/>
                    <a:gd name="connsiteY13" fmla="*/ 236621 h 1271337"/>
                    <a:gd name="connsiteX14" fmla="*/ 3156285 w 3513222"/>
                    <a:gd name="connsiteY14" fmla="*/ 228600 h 1271337"/>
                    <a:gd name="connsiteX15" fmla="*/ 3513222 w 3513222"/>
                    <a:gd name="connsiteY15" fmla="*/ 541421 h 1271337"/>
                    <a:gd name="connsiteX16" fmla="*/ 605590 w 3513222"/>
                    <a:gd name="connsiteY16" fmla="*/ 1271337 h 1271337"/>
                    <a:gd name="connsiteX17" fmla="*/ 553453 w 3513222"/>
                    <a:gd name="connsiteY17"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1184182 w 3513222"/>
                    <a:gd name="connsiteY3" fmla="*/ 433911 h 1271337"/>
                    <a:gd name="connsiteX4" fmla="*/ 1399096 w 3513222"/>
                    <a:gd name="connsiteY4" fmla="*/ 409581 h 1271337"/>
                    <a:gd name="connsiteX5" fmla="*/ 1549131 w 3513222"/>
                    <a:gd name="connsiteY5" fmla="*/ 354839 h 1271337"/>
                    <a:gd name="connsiteX6" fmla="*/ 1715385 w 3513222"/>
                    <a:gd name="connsiteY6" fmla="*/ 275766 h 1271337"/>
                    <a:gd name="connsiteX7" fmla="*/ 1871502 w 3513222"/>
                    <a:gd name="connsiteY7" fmla="*/ 210886 h 1271337"/>
                    <a:gd name="connsiteX8" fmla="*/ 2078307 w 3513222"/>
                    <a:gd name="connsiteY8" fmla="*/ 117622 h 1271337"/>
                    <a:gd name="connsiteX9" fmla="*/ 2246589 w 3513222"/>
                    <a:gd name="connsiteY9" fmla="*/ 62879 h 1271337"/>
                    <a:gd name="connsiteX10" fmla="*/ 2461503 w 3513222"/>
                    <a:gd name="connsiteY10" fmla="*/ 16247 h 1271337"/>
                    <a:gd name="connsiteX11" fmla="*/ 2735179 w 3513222"/>
                    <a:gd name="connsiteY11" fmla="*/ 0 h 1271337"/>
                    <a:gd name="connsiteX12" fmla="*/ 2895600 w 3513222"/>
                    <a:gd name="connsiteY12" fmla="*/ 128337 h 1271337"/>
                    <a:gd name="connsiteX13" fmla="*/ 2955758 w 3513222"/>
                    <a:gd name="connsiteY13" fmla="*/ 92242 h 1271337"/>
                    <a:gd name="connsiteX14" fmla="*/ 3136232 w 3513222"/>
                    <a:gd name="connsiteY14" fmla="*/ 236621 h 1271337"/>
                    <a:gd name="connsiteX15" fmla="*/ 3156285 w 3513222"/>
                    <a:gd name="connsiteY15" fmla="*/ 228600 h 1271337"/>
                    <a:gd name="connsiteX16" fmla="*/ 3513222 w 3513222"/>
                    <a:gd name="connsiteY16" fmla="*/ 541421 h 1271337"/>
                    <a:gd name="connsiteX17" fmla="*/ 605590 w 3513222"/>
                    <a:gd name="connsiteY17" fmla="*/ 1271337 h 1271337"/>
                    <a:gd name="connsiteX18" fmla="*/ 553453 w 3513222"/>
                    <a:gd name="connsiteY18"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882085 w 3513222"/>
                    <a:gd name="connsiteY3" fmla="*/ 531231 h 1271337"/>
                    <a:gd name="connsiteX4" fmla="*/ 1184182 w 3513222"/>
                    <a:gd name="connsiteY4" fmla="*/ 433911 h 1271337"/>
                    <a:gd name="connsiteX5" fmla="*/ 1399096 w 3513222"/>
                    <a:gd name="connsiteY5" fmla="*/ 409581 h 1271337"/>
                    <a:gd name="connsiteX6" fmla="*/ 1549131 w 3513222"/>
                    <a:gd name="connsiteY6" fmla="*/ 354839 h 1271337"/>
                    <a:gd name="connsiteX7" fmla="*/ 1715385 w 3513222"/>
                    <a:gd name="connsiteY7" fmla="*/ 275766 h 1271337"/>
                    <a:gd name="connsiteX8" fmla="*/ 1871502 w 3513222"/>
                    <a:gd name="connsiteY8" fmla="*/ 210886 h 1271337"/>
                    <a:gd name="connsiteX9" fmla="*/ 2078307 w 3513222"/>
                    <a:gd name="connsiteY9" fmla="*/ 117622 h 1271337"/>
                    <a:gd name="connsiteX10" fmla="*/ 2246589 w 3513222"/>
                    <a:gd name="connsiteY10" fmla="*/ 62879 h 1271337"/>
                    <a:gd name="connsiteX11" fmla="*/ 2461503 w 3513222"/>
                    <a:gd name="connsiteY11" fmla="*/ 16247 h 1271337"/>
                    <a:gd name="connsiteX12" fmla="*/ 2735179 w 3513222"/>
                    <a:gd name="connsiteY12" fmla="*/ 0 h 1271337"/>
                    <a:gd name="connsiteX13" fmla="*/ 2895600 w 3513222"/>
                    <a:gd name="connsiteY13" fmla="*/ 128337 h 1271337"/>
                    <a:gd name="connsiteX14" fmla="*/ 2955758 w 3513222"/>
                    <a:gd name="connsiteY14" fmla="*/ 92242 h 1271337"/>
                    <a:gd name="connsiteX15" fmla="*/ 3136232 w 3513222"/>
                    <a:gd name="connsiteY15" fmla="*/ 236621 h 1271337"/>
                    <a:gd name="connsiteX16" fmla="*/ 3156285 w 3513222"/>
                    <a:gd name="connsiteY16" fmla="*/ 228600 h 1271337"/>
                    <a:gd name="connsiteX17" fmla="*/ 3513222 w 3513222"/>
                    <a:gd name="connsiteY17" fmla="*/ 541421 h 1271337"/>
                    <a:gd name="connsiteX18" fmla="*/ 605590 w 3513222"/>
                    <a:gd name="connsiteY18" fmla="*/ 1271337 h 1271337"/>
                    <a:gd name="connsiteX19" fmla="*/ 553453 w 3513222"/>
                    <a:gd name="connsiteY19"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882085 w 3513222"/>
                    <a:gd name="connsiteY3" fmla="*/ 531231 h 1271337"/>
                    <a:gd name="connsiteX4" fmla="*/ 1184182 w 3513222"/>
                    <a:gd name="connsiteY4" fmla="*/ 433911 h 1271337"/>
                    <a:gd name="connsiteX5" fmla="*/ 1399096 w 3513222"/>
                    <a:gd name="connsiteY5" fmla="*/ 409581 h 1271337"/>
                    <a:gd name="connsiteX6" fmla="*/ 1549131 w 3513222"/>
                    <a:gd name="connsiteY6" fmla="*/ 354839 h 1271337"/>
                    <a:gd name="connsiteX7" fmla="*/ 1715385 w 3513222"/>
                    <a:gd name="connsiteY7" fmla="*/ 275766 h 1271337"/>
                    <a:gd name="connsiteX8" fmla="*/ 1871502 w 3513222"/>
                    <a:gd name="connsiteY8" fmla="*/ 210886 h 1271337"/>
                    <a:gd name="connsiteX9" fmla="*/ 2078307 w 3513222"/>
                    <a:gd name="connsiteY9" fmla="*/ 117622 h 1271337"/>
                    <a:gd name="connsiteX10" fmla="*/ 2246589 w 3513222"/>
                    <a:gd name="connsiteY10" fmla="*/ 62879 h 1271337"/>
                    <a:gd name="connsiteX11" fmla="*/ 2461503 w 3513222"/>
                    <a:gd name="connsiteY11" fmla="*/ 16247 h 1271337"/>
                    <a:gd name="connsiteX12" fmla="*/ 2735179 w 3513222"/>
                    <a:gd name="connsiteY12" fmla="*/ 0 h 1271337"/>
                    <a:gd name="connsiteX13" fmla="*/ 2895600 w 3513222"/>
                    <a:gd name="connsiteY13" fmla="*/ 128337 h 1271337"/>
                    <a:gd name="connsiteX14" fmla="*/ 2955758 w 3513222"/>
                    <a:gd name="connsiteY14" fmla="*/ 92242 h 1271337"/>
                    <a:gd name="connsiteX15" fmla="*/ 3136232 w 3513222"/>
                    <a:gd name="connsiteY15" fmla="*/ 236621 h 1271337"/>
                    <a:gd name="connsiteX16" fmla="*/ 3156285 w 3513222"/>
                    <a:gd name="connsiteY16" fmla="*/ 228600 h 1271337"/>
                    <a:gd name="connsiteX17" fmla="*/ 3513222 w 3513222"/>
                    <a:gd name="connsiteY17" fmla="*/ 541421 h 1271337"/>
                    <a:gd name="connsiteX18" fmla="*/ 605590 w 3513222"/>
                    <a:gd name="connsiteY18" fmla="*/ 1271337 h 1271337"/>
                    <a:gd name="connsiteX19" fmla="*/ 553453 w 3513222"/>
                    <a:gd name="connsiteY19"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882085 w 3513222"/>
                    <a:gd name="connsiteY3" fmla="*/ 531231 h 1271337"/>
                    <a:gd name="connsiteX4" fmla="*/ 1184182 w 3513222"/>
                    <a:gd name="connsiteY4" fmla="*/ 433911 h 1271337"/>
                    <a:gd name="connsiteX5" fmla="*/ 1399096 w 3513222"/>
                    <a:gd name="connsiteY5" fmla="*/ 409581 h 1271337"/>
                    <a:gd name="connsiteX6" fmla="*/ 1549131 w 3513222"/>
                    <a:gd name="connsiteY6" fmla="*/ 354839 h 1271337"/>
                    <a:gd name="connsiteX7" fmla="*/ 1715385 w 3513222"/>
                    <a:gd name="connsiteY7" fmla="*/ 275766 h 1271337"/>
                    <a:gd name="connsiteX8" fmla="*/ 1871502 w 3513222"/>
                    <a:gd name="connsiteY8" fmla="*/ 210886 h 1271337"/>
                    <a:gd name="connsiteX9" fmla="*/ 2078307 w 3513222"/>
                    <a:gd name="connsiteY9" fmla="*/ 117622 h 1271337"/>
                    <a:gd name="connsiteX10" fmla="*/ 2246589 w 3513222"/>
                    <a:gd name="connsiteY10" fmla="*/ 62879 h 1271337"/>
                    <a:gd name="connsiteX11" fmla="*/ 2461503 w 3513222"/>
                    <a:gd name="connsiteY11" fmla="*/ 16247 h 1271337"/>
                    <a:gd name="connsiteX12" fmla="*/ 2735179 w 3513222"/>
                    <a:gd name="connsiteY12" fmla="*/ 0 h 1271337"/>
                    <a:gd name="connsiteX13" fmla="*/ 2895600 w 3513222"/>
                    <a:gd name="connsiteY13" fmla="*/ 128337 h 1271337"/>
                    <a:gd name="connsiteX14" fmla="*/ 2955758 w 3513222"/>
                    <a:gd name="connsiteY14" fmla="*/ 92242 h 1271337"/>
                    <a:gd name="connsiteX15" fmla="*/ 3136232 w 3513222"/>
                    <a:gd name="connsiteY15" fmla="*/ 236621 h 1271337"/>
                    <a:gd name="connsiteX16" fmla="*/ 3156285 w 3513222"/>
                    <a:gd name="connsiteY16" fmla="*/ 228600 h 1271337"/>
                    <a:gd name="connsiteX17" fmla="*/ 3513222 w 3513222"/>
                    <a:gd name="connsiteY17" fmla="*/ 541421 h 1271337"/>
                    <a:gd name="connsiteX18" fmla="*/ 605590 w 3513222"/>
                    <a:gd name="connsiteY18" fmla="*/ 1271337 h 1271337"/>
                    <a:gd name="connsiteX19" fmla="*/ 553453 w 3513222"/>
                    <a:gd name="connsiteY19"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555658 w 3513222"/>
                    <a:gd name="connsiteY3" fmla="*/ 600165 h 1271337"/>
                    <a:gd name="connsiteX4" fmla="*/ 882085 w 3513222"/>
                    <a:gd name="connsiteY4" fmla="*/ 531231 h 1271337"/>
                    <a:gd name="connsiteX5" fmla="*/ 1184182 w 3513222"/>
                    <a:gd name="connsiteY5" fmla="*/ 433911 h 1271337"/>
                    <a:gd name="connsiteX6" fmla="*/ 1399096 w 3513222"/>
                    <a:gd name="connsiteY6" fmla="*/ 409581 h 1271337"/>
                    <a:gd name="connsiteX7" fmla="*/ 1549131 w 3513222"/>
                    <a:gd name="connsiteY7" fmla="*/ 354839 h 1271337"/>
                    <a:gd name="connsiteX8" fmla="*/ 1715385 w 3513222"/>
                    <a:gd name="connsiteY8" fmla="*/ 275766 h 1271337"/>
                    <a:gd name="connsiteX9" fmla="*/ 1871502 w 3513222"/>
                    <a:gd name="connsiteY9" fmla="*/ 210886 h 1271337"/>
                    <a:gd name="connsiteX10" fmla="*/ 2078307 w 3513222"/>
                    <a:gd name="connsiteY10" fmla="*/ 117622 h 1271337"/>
                    <a:gd name="connsiteX11" fmla="*/ 2246589 w 3513222"/>
                    <a:gd name="connsiteY11" fmla="*/ 62879 h 1271337"/>
                    <a:gd name="connsiteX12" fmla="*/ 2461503 w 3513222"/>
                    <a:gd name="connsiteY12" fmla="*/ 16247 h 1271337"/>
                    <a:gd name="connsiteX13" fmla="*/ 2735179 w 3513222"/>
                    <a:gd name="connsiteY13" fmla="*/ 0 h 1271337"/>
                    <a:gd name="connsiteX14" fmla="*/ 2895600 w 3513222"/>
                    <a:gd name="connsiteY14" fmla="*/ 128337 h 1271337"/>
                    <a:gd name="connsiteX15" fmla="*/ 2955758 w 3513222"/>
                    <a:gd name="connsiteY15" fmla="*/ 92242 h 1271337"/>
                    <a:gd name="connsiteX16" fmla="*/ 3136232 w 3513222"/>
                    <a:gd name="connsiteY16" fmla="*/ 236621 h 1271337"/>
                    <a:gd name="connsiteX17" fmla="*/ 3156285 w 3513222"/>
                    <a:gd name="connsiteY17" fmla="*/ 228600 h 1271337"/>
                    <a:gd name="connsiteX18" fmla="*/ 3513222 w 3513222"/>
                    <a:gd name="connsiteY18" fmla="*/ 541421 h 1271337"/>
                    <a:gd name="connsiteX19" fmla="*/ 605590 w 3513222"/>
                    <a:gd name="connsiteY19" fmla="*/ 1271337 h 1271337"/>
                    <a:gd name="connsiteX20" fmla="*/ 553453 w 3513222"/>
                    <a:gd name="connsiteY20"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273837 w 3513222"/>
                    <a:gd name="connsiteY3" fmla="*/ 616385 h 1271337"/>
                    <a:gd name="connsiteX4" fmla="*/ 555658 w 3513222"/>
                    <a:gd name="connsiteY4" fmla="*/ 600165 h 1271337"/>
                    <a:gd name="connsiteX5" fmla="*/ 882085 w 3513222"/>
                    <a:gd name="connsiteY5" fmla="*/ 531231 h 1271337"/>
                    <a:gd name="connsiteX6" fmla="*/ 1184182 w 3513222"/>
                    <a:gd name="connsiteY6" fmla="*/ 433911 h 1271337"/>
                    <a:gd name="connsiteX7" fmla="*/ 1399096 w 3513222"/>
                    <a:gd name="connsiteY7" fmla="*/ 409581 h 1271337"/>
                    <a:gd name="connsiteX8" fmla="*/ 1549131 w 3513222"/>
                    <a:gd name="connsiteY8" fmla="*/ 354839 h 1271337"/>
                    <a:gd name="connsiteX9" fmla="*/ 1715385 w 3513222"/>
                    <a:gd name="connsiteY9" fmla="*/ 275766 h 1271337"/>
                    <a:gd name="connsiteX10" fmla="*/ 1871502 w 3513222"/>
                    <a:gd name="connsiteY10" fmla="*/ 210886 h 1271337"/>
                    <a:gd name="connsiteX11" fmla="*/ 2078307 w 3513222"/>
                    <a:gd name="connsiteY11" fmla="*/ 117622 h 1271337"/>
                    <a:gd name="connsiteX12" fmla="*/ 2246589 w 3513222"/>
                    <a:gd name="connsiteY12" fmla="*/ 62879 h 1271337"/>
                    <a:gd name="connsiteX13" fmla="*/ 2461503 w 3513222"/>
                    <a:gd name="connsiteY13" fmla="*/ 16247 h 1271337"/>
                    <a:gd name="connsiteX14" fmla="*/ 2735179 w 3513222"/>
                    <a:gd name="connsiteY14" fmla="*/ 0 h 1271337"/>
                    <a:gd name="connsiteX15" fmla="*/ 2895600 w 3513222"/>
                    <a:gd name="connsiteY15" fmla="*/ 128337 h 1271337"/>
                    <a:gd name="connsiteX16" fmla="*/ 2955758 w 3513222"/>
                    <a:gd name="connsiteY16" fmla="*/ 92242 h 1271337"/>
                    <a:gd name="connsiteX17" fmla="*/ 3136232 w 3513222"/>
                    <a:gd name="connsiteY17" fmla="*/ 236621 h 1271337"/>
                    <a:gd name="connsiteX18" fmla="*/ 3156285 w 3513222"/>
                    <a:gd name="connsiteY18" fmla="*/ 228600 h 1271337"/>
                    <a:gd name="connsiteX19" fmla="*/ 3513222 w 3513222"/>
                    <a:gd name="connsiteY19" fmla="*/ 541421 h 1271337"/>
                    <a:gd name="connsiteX20" fmla="*/ 605590 w 3513222"/>
                    <a:gd name="connsiteY20" fmla="*/ 1271337 h 1271337"/>
                    <a:gd name="connsiteX21" fmla="*/ 553453 w 3513222"/>
                    <a:gd name="connsiteY21" fmla="*/ 1251285 h 1271337"/>
                    <a:gd name="connsiteX0" fmla="*/ 553977 w 3513746"/>
                    <a:gd name="connsiteY0" fmla="*/ 1251285 h 1271337"/>
                    <a:gd name="connsiteX1" fmla="*/ 189019 w 3513746"/>
                    <a:gd name="connsiteY1" fmla="*/ 1263316 h 1271337"/>
                    <a:gd name="connsiteX2" fmla="*/ 524 w 3513746"/>
                    <a:gd name="connsiteY2" fmla="*/ 669758 h 1271337"/>
                    <a:gd name="connsiteX3" fmla="*/ 140546 w 3513746"/>
                    <a:gd name="connsiteY3" fmla="*/ 626523 h 1271337"/>
                    <a:gd name="connsiteX4" fmla="*/ 274361 w 3513746"/>
                    <a:gd name="connsiteY4" fmla="*/ 616385 h 1271337"/>
                    <a:gd name="connsiteX5" fmla="*/ 556182 w 3513746"/>
                    <a:gd name="connsiteY5" fmla="*/ 600165 h 1271337"/>
                    <a:gd name="connsiteX6" fmla="*/ 882609 w 3513746"/>
                    <a:gd name="connsiteY6" fmla="*/ 531231 h 1271337"/>
                    <a:gd name="connsiteX7" fmla="*/ 1184706 w 3513746"/>
                    <a:gd name="connsiteY7" fmla="*/ 433911 h 1271337"/>
                    <a:gd name="connsiteX8" fmla="*/ 1399620 w 3513746"/>
                    <a:gd name="connsiteY8" fmla="*/ 409581 h 1271337"/>
                    <a:gd name="connsiteX9" fmla="*/ 1549655 w 3513746"/>
                    <a:gd name="connsiteY9" fmla="*/ 354839 h 1271337"/>
                    <a:gd name="connsiteX10" fmla="*/ 1715909 w 3513746"/>
                    <a:gd name="connsiteY10" fmla="*/ 275766 h 1271337"/>
                    <a:gd name="connsiteX11" fmla="*/ 1872026 w 3513746"/>
                    <a:gd name="connsiteY11" fmla="*/ 210886 h 1271337"/>
                    <a:gd name="connsiteX12" fmla="*/ 2078831 w 3513746"/>
                    <a:gd name="connsiteY12" fmla="*/ 117622 h 1271337"/>
                    <a:gd name="connsiteX13" fmla="*/ 2247113 w 3513746"/>
                    <a:gd name="connsiteY13" fmla="*/ 62879 h 1271337"/>
                    <a:gd name="connsiteX14" fmla="*/ 2462027 w 3513746"/>
                    <a:gd name="connsiteY14" fmla="*/ 16247 h 1271337"/>
                    <a:gd name="connsiteX15" fmla="*/ 2735703 w 3513746"/>
                    <a:gd name="connsiteY15" fmla="*/ 0 h 1271337"/>
                    <a:gd name="connsiteX16" fmla="*/ 2896124 w 3513746"/>
                    <a:gd name="connsiteY16" fmla="*/ 128337 h 1271337"/>
                    <a:gd name="connsiteX17" fmla="*/ 2956282 w 3513746"/>
                    <a:gd name="connsiteY17" fmla="*/ 92242 h 1271337"/>
                    <a:gd name="connsiteX18" fmla="*/ 3136756 w 3513746"/>
                    <a:gd name="connsiteY18" fmla="*/ 236621 h 1271337"/>
                    <a:gd name="connsiteX19" fmla="*/ 3156809 w 3513746"/>
                    <a:gd name="connsiteY19" fmla="*/ 228600 h 1271337"/>
                    <a:gd name="connsiteX20" fmla="*/ 3513746 w 3513746"/>
                    <a:gd name="connsiteY20" fmla="*/ 541421 h 1271337"/>
                    <a:gd name="connsiteX21" fmla="*/ 606114 w 3513746"/>
                    <a:gd name="connsiteY21" fmla="*/ 1271337 h 1271337"/>
                    <a:gd name="connsiteX22" fmla="*/ 553977 w 3513746"/>
                    <a:gd name="connsiteY22" fmla="*/ 1251285 h 1271337"/>
                    <a:gd name="connsiteX0" fmla="*/ 553977 w 3513746"/>
                    <a:gd name="connsiteY0" fmla="*/ 1251285 h 1271337"/>
                    <a:gd name="connsiteX1" fmla="*/ 189019 w 3513746"/>
                    <a:gd name="connsiteY1" fmla="*/ 1263316 h 1271337"/>
                    <a:gd name="connsiteX2" fmla="*/ 6731 w 3513746"/>
                    <a:gd name="connsiteY2" fmla="*/ 843465 h 1271337"/>
                    <a:gd name="connsiteX3" fmla="*/ 524 w 3513746"/>
                    <a:gd name="connsiteY3" fmla="*/ 669758 h 1271337"/>
                    <a:gd name="connsiteX4" fmla="*/ 140546 w 3513746"/>
                    <a:gd name="connsiteY4" fmla="*/ 626523 h 1271337"/>
                    <a:gd name="connsiteX5" fmla="*/ 274361 w 3513746"/>
                    <a:gd name="connsiteY5" fmla="*/ 616385 h 1271337"/>
                    <a:gd name="connsiteX6" fmla="*/ 556182 w 3513746"/>
                    <a:gd name="connsiteY6" fmla="*/ 600165 h 1271337"/>
                    <a:gd name="connsiteX7" fmla="*/ 882609 w 3513746"/>
                    <a:gd name="connsiteY7" fmla="*/ 531231 h 1271337"/>
                    <a:gd name="connsiteX8" fmla="*/ 1184706 w 3513746"/>
                    <a:gd name="connsiteY8" fmla="*/ 433911 h 1271337"/>
                    <a:gd name="connsiteX9" fmla="*/ 1399620 w 3513746"/>
                    <a:gd name="connsiteY9" fmla="*/ 409581 h 1271337"/>
                    <a:gd name="connsiteX10" fmla="*/ 1549655 w 3513746"/>
                    <a:gd name="connsiteY10" fmla="*/ 354839 h 1271337"/>
                    <a:gd name="connsiteX11" fmla="*/ 1715909 w 3513746"/>
                    <a:gd name="connsiteY11" fmla="*/ 275766 h 1271337"/>
                    <a:gd name="connsiteX12" fmla="*/ 1872026 w 3513746"/>
                    <a:gd name="connsiteY12" fmla="*/ 210886 h 1271337"/>
                    <a:gd name="connsiteX13" fmla="*/ 2078831 w 3513746"/>
                    <a:gd name="connsiteY13" fmla="*/ 117622 h 1271337"/>
                    <a:gd name="connsiteX14" fmla="*/ 2247113 w 3513746"/>
                    <a:gd name="connsiteY14" fmla="*/ 62879 h 1271337"/>
                    <a:gd name="connsiteX15" fmla="*/ 2462027 w 3513746"/>
                    <a:gd name="connsiteY15" fmla="*/ 16247 h 1271337"/>
                    <a:gd name="connsiteX16" fmla="*/ 2735703 w 3513746"/>
                    <a:gd name="connsiteY16" fmla="*/ 0 h 1271337"/>
                    <a:gd name="connsiteX17" fmla="*/ 2896124 w 3513746"/>
                    <a:gd name="connsiteY17" fmla="*/ 128337 h 1271337"/>
                    <a:gd name="connsiteX18" fmla="*/ 2956282 w 3513746"/>
                    <a:gd name="connsiteY18" fmla="*/ 92242 h 1271337"/>
                    <a:gd name="connsiteX19" fmla="*/ 3136756 w 3513746"/>
                    <a:gd name="connsiteY19" fmla="*/ 236621 h 1271337"/>
                    <a:gd name="connsiteX20" fmla="*/ 3156809 w 3513746"/>
                    <a:gd name="connsiteY20" fmla="*/ 228600 h 1271337"/>
                    <a:gd name="connsiteX21" fmla="*/ 3513746 w 3513746"/>
                    <a:gd name="connsiteY21" fmla="*/ 541421 h 1271337"/>
                    <a:gd name="connsiteX22" fmla="*/ 606114 w 3513746"/>
                    <a:gd name="connsiteY22" fmla="*/ 1271337 h 1271337"/>
                    <a:gd name="connsiteX23" fmla="*/ 553977 w 3513746"/>
                    <a:gd name="connsiteY23" fmla="*/ 1251285 h 1271337"/>
                    <a:gd name="connsiteX0" fmla="*/ 553977 w 3513746"/>
                    <a:gd name="connsiteY0" fmla="*/ 1251285 h 1271337"/>
                    <a:gd name="connsiteX1" fmla="*/ 189019 w 3513746"/>
                    <a:gd name="connsiteY1" fmla="*/ 1263316 h 1271337"/>
                    <a:gd name="connsiteX2" fmla="*/ 73639 w 3513746"/>
                    <a:gd name="connsiteY2" fmla="*/ 1013774 h 1271337"/>
                    <a:gd name="connsiteX3" fmla="*/ 6731 w 3513746"/>
                    <a:gd name="connsiteY3" fmla="*/ 843465 h 1271337"/>
                    <a:gd name="connsiteX4" fmla="*/ 524 w 3513746"/>
                    <a:gd name="connsiteY4" fmla="*/ 669758 h 1271337"/>
                    <a:gd name="connsiteX5" fmla="*/ 140546 w 3513746"/>
                    <a:gd name="connsiteY5" fmla="*/ 626523 h 1271337"/>
                    <a:gd name="connsiteX6" fmla="*/ 274361 w 3513746"/>
                    <a:gd name="connsiteY6" fmla="*/ 616385 h 1271337"/>
                    <a:gd name="connsiteX7" fmla="*/ 556182 w 3513746"/>
                    <a:gd name="connsiteY7" fmla="*/ 600165 h 1271337"/>
                    <a:gd name="connsiteX8" fmla="*/ 882609 w 3513746"/>
                    <a:gd name="connsiteY8" fmla="*/ 531231 h 1271337"/>
                    <a:gd name="connsiteX9" fmla="*/ 1184706 w 3513746"/>
                    <a:gd name="connsiteY9" fmla="*/ 433911 h 1271337"/>
                    <a:gd name="connsiteX10" fmla="*/ 1399620 w 3513746"/>
                    <a:gd name="connsiteY10" fmla="*/ 409581 h 1271337"/>
                    <a:gd name="connsiteX11" fmla="*/ 1549655 w 3513746"/>
                    <a:gd name="connsiteY11" fmla="*/ 354839 h 1271337"/>
                    <a:gd name="connsiteX12" fmla="*/ 1715909 w 3513746"/>
                    <a:gd name="connsiteY12" fmla="*/ 275766 h 1271337"/>
                    <a:gd name="connsiteX13" fmla="*/ 1872026 w 3513746"/>
                    <a:gd name="connsiteY13" fmla="*/ 210886 h 1271337"/>
                    <a:gd name="connsiteX14" fmla="*/ 2078831 w 3513746"/>
                    <a:gd name="connsiteY14" fmla="*/ 117622 h 1271337"/>
                    <a:gd name="connsiteX15" fmla="*/ 2247113 w 3513746"/>
                    <a:gd name="connsiteY15" fmla="*/ 62879 h 1271337"/>
                    <a:gd name="connsiteX16" fmla="*/ 2462027 w 3513746"/>
                    <a:gd name="connsiteY16" fmla="*/ 16247 h 1271337"/>
                    <a:gd name="connsiteX17" fmla="*/ 2735703 w 3513746"/>
                    <a:gd name="connsiteY17" fmla="*/ 0 h 1271337"/>
                    <a:gd name="connsiteX18" fmla="*/ 2896124 w 3513746"/>
                    <a:gd name="connsiteY18" fmla="*/ 128337 h 1271337"/>
                    <a:gd name="connsiteX19" fmla="*/ 2956282 w 3513746"/>
                    <a:gd name="connsiteY19" fmla="*/ 92242 h 1271337"/>
                    <a:gd name="connsiteX20" fmla="*/ 3136756 w 3513746"/>
                    <a:gd name="connsiteY20" fmla="*/ 236621 h 1271337"/>
                    <a:gd name="connsiteX21" fmla="*/ 3156809 w 3513746"/>
                    <a:gd name="connsiteY21" fmla="*/ 228600 h 1271337"/>
                    <a:gd name="connsiteX22" fmla="*/ 3513746 w 3513746"/>
                    <a:gd name="connsiteY22" fmla="*/ 541421 h 1271337"/>
                    <a:gd name="connsiteX23" fmla="*/ 606114 w 3513746"/>
                    <a:gd name="connsiteY23" fmla="*/ 1271337 h 1271337"/>
                    <a:gd name="connsiteX24" fmla="*/ 553977 w 3513746"/>
                    <a:gd name="connsiteY24"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556182 w 3513746"/>
                    <a:gd name="connsiteY8" fmla="*/ 600165 h 1271337"/>
                    <a:gd name="connsiteX9" fmla="*/ 882609 w 3513746"/>
                    <a:gd name="connsiteY9" fmla="*/ 531231 h 1271337"/>
                    <a:gd name="connsiteX10" fmla="*/ 1184706 w 3513746"/>
                    <a:gd name="connsiteY10" fmla="*/ 433911 h 1271337"/>
                    <a:gd name="connsiteX11" fmla="*/ 1399620 w 3513746"/>
                    <a:gd name="connsiteY11" fmla="*/ 409581 h 1271337"/>
                    <a:gd name="connsiteX12" fmla="*/ 1549655 w 3513746"/>
                    <a:gd name="connsiteY12" fmla="*/ 354839 h 1271337"/>
                    <a:gd name="connsiteX13" fmla="*/ 1715909 w 3513746"/>
                    <a:gd name="connsiteY13" fmla="*/ 275766 h 1271337"/>
                    <a:gd name="connsiteX14" fmla="*/ 1872026 w 3513746"/>
                    <a:gd name="connsiteY14" fmla="*/ 210886 h 1271337"/>
                    <a:gd name="connsiteX15" fmla="*/ 2078831 w 3513746"/>
                    <a:gd name="connsiteY15" fmla="*/ 117622 h 1271337"/>
                    <a:gd name="connsiteX16" fmla="*/ 2247113 w 3513746"/>
                    <a:gd name="connsiteY16" fmla="*/ 62879 h 1271337"/>
                    <a:gd name="connsiteX17" fmla="*/ 2462027 w 3513746"/>
                    <a:gd name="connsiteY17" fmla="*/ 16247 h 1271337"/>
                    <a:gd name="connsiteX18" fmla="*/ 2735703 w 3513746"/>
                    <a:gd name="connsiteY18" fmla="*/ 0 h 1271337"/>
                    <a:gd name="connsiteX19" fmla="*/ 2896124 w 3513746"/>
                    <a:gd name="connsiteY19" fmla="*/ 128337 h 1271337"/>
                    <a:gd name="connsiteX20" fmla="*/ 2956282 w 3513746"/>
                    <a:gd name="connsiteY20" fmla="*/ 92242 h 1271337"/>
                    <a:gd name="connsiteX21" fmla="*/ 3136756 w 3513746"/>
                    <a:gd name="connsiteY21" fmla="*/ 236621 h 1271337"/>
                    <a:gd name="connsiteX22" fmla="*/ 3156809 w 3513746"/>
                    <a:gd name="connsiteY22" fmla="*/ 228600 h 1271337"/>
                    <a:gd name="connsiteX23" fmla="*/ 3513746 w 3513746"/>
                    <a:gd name="connsiteY23" fmla="*/ 541421 h 1271337"/>
                    <a:gd name="connsiteX24" fmla="*/ 606114 w 3513746"/>
                    <a:gd name="connsiteY24" fmla="*/ 1271337 h 1271337"/>
                    <a:gd name="connsiteX25" fmla="*/ 553977 w 3513746"/>
                    <a:gd name="connsiteY25"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556182 w 3513746"/>
                    <a:gd name="connsiteY8" fmla="*/ 600165 h 1271337"/>
                    <a:gd name="connsiteX9" fmla="*/ 677832 w 3513746"/>
                    <a:gd name="connsiteY9" fmla="*/ 565698 h 1271337"/>
                    <a:gd name="connsiteX10" fmla="*/ 882609 w 3513746"/>
                    <a:gd name="connsiteY10" fmla="*/ 531231 h 1271337"/>
                    <a:gd name="connsiteX11" fmla="*/ 1184706 w 3513746"/>
                    <a:gd name="connsiteY11" fmla="*/ 433911 h 1271337"/>
                    <a:gd name="connsiteX12" fmla="*/ 1399620 w 3513746"/>
                    <a:gd name="connsiteY12" fmla="*/ 409581 h 1271337"/>
                    <a:gd name="connsiteX13" fmla="*/ 1549655 w 3513746"/>
                    <a:gd name="connsiteY13" fmla="*/ 354839 h 1271337"/>
                    <a:gd name="connsiteX14" fmla="*/ 1715909 w 3513746"/>
                    <a:gd name="connsiteY14" fmla="*/ 275766 h 1271337"/>
                    <a:gd name="connsiteX15" fmla="*/ 1872026 w 3513746"/>
                    <a:gd name="connsiteY15" fmla="*/ 210886 h 1271337"/>
                    <a:gd name="connsiteX16" fmla="*/ 2078831 w 3513746"/>
                    <a:gd name="connsiteY16" fmla="*/ 117622 h 1271337"/>
                    <a:gd name="connsiteX17" fmla="*/ 2247113 w 3513746"/>
                    <a:gd name="connsiteY17" fmla="*/ 62879 h 1271337"/>
                    <a:gd name="connsiteX18" fmla="*/ 2462027 w 3513746"/>
                    <a:gd name="connsiteY18" fmla="*/ 16247 h 1271337"/>
                    <a:gd name="connsiteX19" fmla="*/ 2735703 w 3513746"/>
                    <a:gd name="connsiteY19" fmla="*/ 0 h 1271337"/>
                    <a:gd name="connsiteX20" fmla="*/ 2896124 w 3513746"/>
                    <a:gd name="connsiteY20" fmla="*/ 128337 h 1271337"/>
                    <a:gd name="connsiteX21" fmla="*/ 2956282 w 3513746"/>
                    <a:gd name="connsiteY21" fmla="*/ 92242 h 1271337"/>
                    <a:gd name="connsiteX22" fmla="*/ 3136756 w 3513746"/>
                    <a:gd name="connsiteY22" fmla="*/ 236621 h 1271337"/>
                    <a:gd name="connsiteX23" fmla="*/ 3156809 w 3513746"/>
                    <a:gd name="connsiteY23" fmla="*/ 228600 h 1271337"/>
                    <a:gd name="connsiteX24" fmla="*/ 3513746 w 3513746"/>
                    <a:gd name="connsiteY24" fmla="*/ 541421 h 1271337"/>
                    <a:gd name="connsiteX25" fmla="*/ 606114 w 3513746"/>
                    <a:gd name="connsiteY25" fmla="*/ 1271337 h 1271337"/>
                    <a:gd name="connsiteX26" fmla="*/ 553977 w 3513746"/>
                    <a:gd name="connsiteY26"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184706 w 3513746"/>
                    <a:gd name="connsiteY12" fmla="*/ 433911 h 1271337"/>
                    <a:gd name="connsiteX13" fmla="*/ 1399620 w 3513746"/>
                    <a:gd name="connsiteY13" fmla="*/ 409581 h 1271337"/>
                    <a:gd name="connsiteX14" fmla="*/ 1549655 w 3513746"/>
                    <a:gd name="connsiteY14" fmla="*/ 354839 h 1271337"/>
                    <a:gd name="connsiteX15" fmla="*/ 1715909 w 3513746"/>
                    <a:gd name="connsiteY15" fmla="*/ 275766 h 1271337"/>
                    <a:gd name="connsiteX16" fmla="*/ 1872026 w 3513746"/>
                    <a:gd name="connsiteY16" fmla="*/ 210886 h 1271337"/>
                    <a:gd name="connsiteX17" fmla="*/ 2078831 w 3513746"/>
                    <a:gd name="connsiteY17" fmla="*/ 117622 h 1271337"/>
                    <a:gd name="connsiteX18" fmla="*/ 2247113 w 3513746"/>
                    <a:gd name="connsiteY18" fmla="*/ 62879 h 1271337"/>
                    <a:gd name="connsiteX19" fmla="*/ 2462027 w 3513746"/>
                    <a:gd name="connsiteY19" fmla="*/ 16247 h 1271337"/>
                    <a:gd name="connsiteX20" fmla="*/ 2735703 w 3513746"/>
                    <a:gd name="connsiteY20" fmla="*/ 0 h 1271337"/>
                    <a:gd name="connsiteX21" fmla="*/ 2896124 w 3513746"/>
                    <a:gd name="connsiteY21" fmla="*/ 128337 h 1271337"/>
                    <a:gd name="connsiteX22" fmla="*/ 2956282 w 3513746"/>
                    <a:gd name="connsiteY22" fmla="*/ 92242 h 1271337"/>
                    <a:gd name="connsiteX23" fmla="*/ 3136756 w 3513746"/>
                    <a:gd name="connsiteY23" fmla="*/ 236621 h 1271337"/>
                    <a:gd name="connsiteX24" fmla="*/ 3156809 w 3513746"/>
                    <a:gd name="connsiteY24" fmla="*/ 228600 h 1271337"/>
                    <a:gd name="connsiteX25" fmla="*/ 3513746 w 3513746"/>
                    <a:gd name="connsiteY25" fmla="*/ 541421 h 1271337"/>
                    <a:gd name="connsiteX26" fmla="*/ 606114 w 3513746"/>
                    <a:gd name="connsiteY26" fmla="*/ 1271337 h 1271337"/>
                    <a:gd name="connsiteX27" fmla="*/ 553977 w 3513746"/>
                    <a:gd name="connsiteY27"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184706 w 3513746"/>
                    <a:gd name="connsiteY12" fmla="*/ 433911 h 1271337"/>
                    <a:gd name="connsiteX13" fmla="*/ 1399620 w 3513746"/>
                    <a:gd name="connsiteY13" fmla="*/ 409581 h 1271337"/>
                    <a:gd name="connsiteX14" fmla="*/ 1549655 w 3513746"/>
                    <a:gd name="connsiteY14" fmla="*/ 354839 h 1271337"/>
                    <a:gd name="connsiteX15" fmla="*/ 1715909 w 3513746"/>
                    <a:gd name="connsiteY15" fmla="*/ 275766 h 1271337"/>
                    <a:gd name="connsiteX16" fmla="*/ 1872026 w 3513746"/>
                    <a:gd name="connsiteY16" fmla="*/ 210886 h 1271337"/>
                    <a:gd name="connsiteX17" fmla="*/ 2078831 w 3513746"/>
                    <a:gd name="connsiteY17" fmla="*/ 117622 h 1271337"/>
                    <a:gd name="connsiteX18" fmla="*/ 2247113 w 3513746"/>
                    <a:gd name="connsiteY18" fmla="*/ 62879 h 1271337"/>
                    <a:gd name="connsiteX19" fmla="*/ 2462027 w 3513746"/>
                    <a:gd name="connsiteY19" fmla="*/ 16247 h 1271337"/>
                    <a:gd name="connsiteX20" fmla="*/ 2735703 w 3513746"/>
                    <a:gd name="connsiteY20" fmla="*/ 0 h 1271337"/>
                    <a:gd name="connsiteX21" fmla="*/ 2896124 w 3513746"/>
                    <a:gd name="connsiteY21" fmla="*/ 128337 h 1271337"/>
                    <a:gd name="connsiteX22" fmla="*/ 2956282 w 3513746"/>
                    <a:gd name="connsiteY22" fmla="*/ 92242 h 1271337"/>
                    <a:gd name="connsiteX23" fmla="*/ 3136756 w 3513746"/>
                    <a:gd name="connsiteY23" fmla="*/ 236621 h 1271337"/>
                    <a:gd name="connsiteX24" fmla="*/ 3156809 w 3513746"/>
                    <a:gd name="connsiteY24" fmla="*/ 228600 h 1271337"/>
                    <a:gd name="connsiteX25" fmla="*/ 3513746 w 3513746"/>
                    <a:gd name="connsiteY25" fmla="*/ 541421 h 1271337"/>
                    <a:gd name="connsiteX26" fmla="*/ 606114 w 3513746"/>
                    <a:gd name="connsiteY26" fmla="*/ 1271337 h 1271337"/>
                    <a:gd name="connsiteX27" fmla="*/ 553977 w 3513746"/>
                    <a:gd name="connsiteY27"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4136 w 3513905"/>
                    <a:gd name="connsiteY0" fmla="*/ 1251285 h 1271337"/>
                    <a:gd name="connsiteX1" fmla="*/ 189178 w 3513905"/>
                    <a:gd name="connsiteY1" fmla="*/ 1263316 h 1271337"/>
                    <a:gd name="connsiteX2" fmla="*/ 140705 w 3513905"/>
                    <a:gd name="connsiteY2" fmla="*/ 1178001 h 1271337"/>
                    <a:gd name="connsiteX3" fmla="*/ 73798 w 3513905"/>
                    <a:gd name="connsiteY3" fmla="*/ 1013774 h 1271337"/>
                    <a:gd name="connsiteX4" fmla="*/ 6890 w 3513905"/>
                    <a:gd name="connsiteY4" fmla="*/ 843465 h 1271337"/>
                    <a:gd name="connsiteX5" fmla="*/ 683 w 3513905"/>
                    <a:gd name="connsiteY5" fmla="*/ 669758 h 1271337"/>
                    <a:gd name="connsiteX6" fmla="*/ 140705 w 3513905"/>
                    <a:gd name="connsiteY6" fmla="*/ 626523 h 1271337"/>
                    <a:gd name="connsiteX7" fmla="*/ 274520 w 3513905"/>
                    <a:gd name="connsiteY7" fmla="*/ 616385 h 1271337"/>
                    <a:gd name="connsiteX8" fmla="*/ 428609 w 3513905"/>
                    <a:gd name="connsiteY8" fmla="*/ 606248 h 1271337"/>
                    <a:gd name="connsiteX9" fmla="*/ 556341 w 3513905"/>
                    <a:gd name="connsiteY9" fmla="*/ 600165 h 1271337"/>
                    <a:gd name="connsiteX10" fmla="*/ 677991 w 3513905"/>
                    <a:gd name="connsiteY10" fmla="*/ 565698 h 1271337"/>
                    <a:gd name="connsiteX11" fmla="*/ 882768 w 3513905"/>
                    <a:gd name="connsiteY11" fmla="*/ 531231 h 1271337"/>
                    <a:gd name="connsiteX12" fmla="*/ 1038885 w 3513905"/>
                    <a:gd name="connsiteY12" fmla="*/ 488653 h 1271337"/>
                    <a:gd name="connsiteX13" fmla="*/ 1184865 w 3513905"/>
                    <a:gd name="connsiteY13" fmla="*/ 433911 h 1271337"/>
                    <a:gd name="connsiteX14" fmla="*/ 1399779 w 3513905"/>
                    <a:gd name="connsiteY14" fmla="*/ 409581 h 1271337"/>
                    <a:gd name="connsiteX15" fmla="*/ 1549814 w 3513905"/>
                    <a:gd name="connsiteY15" fmla="*/ 354839 h 1271337"/>
                    <a:gd name="connsiteX16" fmla="*/ 1716068 w 3513905"/>
                    <a:gd name="connsiteY16" fmla="*/ 275766 h 1271337"/>
                    <a:gd name="connsiteX17" fmla="*/ 1872185 w 3513905"/>
                    <a:gd name="connsiteY17" fmla="*/ 210886 h 1271337"/>
                    <a:gd name="connsiteX18" fmla="*/ 2078990 w 3513905"/>
                    <a:gd name="connsiteY18" fmla="*/ 117622 h 1271337"/>
                    <a:gd name="connsiteX19" fmla="*/ 2247272 w 3513905"/>
                    <a:gd name="connsiteY19" fmla="*/ 62879 h 1271337"/>
                    <a:gd name="connsiteX20" fmla="*/ 2462186 w 3513905"/>
                    <a:gd name="connsiteY20" fmla="*/ 16247 h 1271337"/>
                    <a:gd name="connsiteX21" fmla="*/ 2735862 w 3513905"/>
                    <a:gd name="connsiteY21" fmla="*/ 0 h 1271337"/>
                    <a:gd name="connsiteX22" fmla="*/ 2896283 w 3513905"/>
                    <a:gd name="connsiteY22" fmla="*/ 128337 h 1271337"/>
                    <a:gd name="connsiteX23" fmla="*/ 2956441 w 3513905"/>
                    <a:gd name="connsiteY23" fmla="*/ 92242 h 1271337"/>
                    <a:gd name="connsiteX24" fmla="*/ 3136915 w 3513905"/>
                    <a:gd name="connsiteY24" fmla="*/ 236621 h 1271337"/>
                    <a:gd name="connsiteX25" fmla="*/ 3156968 w 3513905"/>
                    <a:gd name="connsiteY25" fmla="*/ 228600 h 1271337"/>
                    <a:gd name="connsiteX26" fmla="*/ 3513905 w 3513905"/>
                    <a:gd name="connsiteY26" fmla="*/ 541421 h 1271337"/>
                    <a:gd name="connsiteX27" fmla="*/ 606273 w 3513905"/>
                    <a:gd name="connsiteY27" fmla="*/ 1271337 h 1271337"/>
                    <a:gd name="connsiteX28" fmla="*/ 554136 w 3513905"/>
                    <a:gd name="connsiteY28" fmla="*/ 1251285 h 1271337"/>
                    <a:gd name="connsiteX0" fmla="*/ 560044 w 3519813"/>
                    <a:gd name="connsiteY0" fmla="*/ 1251285 h 1271337"/>
                    <a:gd name="connsiteX1" fmla="*/ 195086 w 3519813"/>
                    <a:gd name="connsiteY1" fmla="*/ 1263316 h 1271337"/>
                    <a:gd name="connsiteX2" fmla="*/ 146613 w 3519813"/>
                    <a:gd name="connsiteY2" fmla="*/ 1178001 h 1271337"/>
                    <a:gd name="connsiteX3" fmla="*/ 79706 w 3519813"/>
                    <a:gd name="connsiteY3" fmla="*/ 1013774 h 1271337"/>
                    <a:gd name="connsiteX4" fmla="*/ 12798 w 3519813"/>
                    <a:gd name="connsiteY4" fmla="*/ 843465 h 1271337"/>
                    <a:gd name="connsiteX5" fmla="*/ 638 w 3519813"/>
                    <a:gd name="connsiteY5" fmla="*/ 709048 h 1271337"/>
                    <a:gd name="connsiteX6" fmla="*/ 146613 w 3519813"/>
                    <a:gd name="connsiteY6" fmla="*/ 626523 h 1271337"/>
                    <a:gd name="connsiteX7" fmla="*/ 280428 w 3519813"/>
                    <a:gd name="connsiteY7" fmla="*/ 616385 h 1271337"/>
                    <a:gd name="connsiteX8" fmla="*/ 434517 w 3519813"/>
                    <a:gd name="connsiteY8" fmla="*/ 606248 h 1271337"/>
                    <a:gd name="connsiteX9" fmla="*/ 562249 w 3519813"/>
                    <a:gd name="connsiteY9" fmla="*/ 600165 h 1271337"/>
                    <a:gd name="connsiteX10" fmla="*/ 683899 w 3519813"/>
                    <a:gd name="connsiteY10" fmla="*/ 565698 h 1271337"/>
                    <a:gd name="connsiteX11" fmla="*/ 888676 w 3519813"/>
                    <a:gd name="connsiteY11" fmla="*/ 531231 h 1271337"/>
                    <a:gd name="connsiteX12" fmla="*/ 1044793 w 3519813"/>
                    <a:gd name="connsiteY12" fmla="*/ 488653 h 1271337"/>
                    <a:gd name="connsiteX13" fmla="*/ 1190773 w 3519813"/>
                    <a:gd name="connsiteY13" fmla="*/ 433911 h 1271337"/>
                    <a:gd name="connsiteX14" fmla="*/ 1405687 w 3519813"/>
                    <a:gd name="connsiteY14" fmla="*/ 409581 h 1271337"/>
                    <a:gd name="connsiteX15" fmla="*/ 1555722 w 3519813"/>
                    <a:gd name="connsiteY15" fmla="*/ 354839 h 1271337"/>
                    <a:gd name="connsiteX16" fmla="*/ 1721976 w 3519813"/>
                    <a:gd name="connsiteY16" fmla="*/ 275766 h 1271337"/>
                    <a:gd name="connsiteX17" fmla="*/ 1878093 w 3519813"/>
                    <a:gd name="connsiteY17" fmla="*/ 210886 h 1271337"/>
                    <a:gd name="connsiteX18" fmla="*/ 2084898 w 3519813"/>
                    <a:gd name="connsiteY18" fmla="*/ 117622 h 1271337"/>
                    <a:gd name="connsiteX19" fmla="*/ 2253180 w 3519813"/>
                    <a:gd name="connsiteY19" fmla="*/ 62879 h 1271337"/>
                    <a:gd name="connsiteX20" fmla="*/ 2468094 w 3519813"/>
                    <a:gd name="connsiteY20" fmla="*/ 16247 h 1271337"/>
                    <a:gd name="connsiteX21" fmla="*/ 2741770 w 3519813"/>
                    <a:gd name="connsiteY21" fmla="*/ 0 h 1271337"/>
                    <a:gd name="connsiteX22" fmla="*/ 2902191 w 3519813"/>
                    <a:gd name="connsiteY22" fmla="*/ 128337 h 1271337"/>
                    <a:gd name="connsiteX23" fmla="*/ 2962349 w 3519813"/>
                    <a:gd name="connsiteY23" fmla="*/ 92242 h 1271337"/>
                    <a:gd name="connsiteX24" fmla="*/ 3142823 w 3519813"/>
                    <a:gd name="connsiteY24" fmla="*/ 236621 h 1271337"/>
                    <a:gd name="connsiteX25" fmla="*/ 3162876 w 3519813"/>
                    <a:gd name="connsiteY25" fmla="*/ 228600 h 1271337"/>
                    <a:gd name="connsiteX26" fmla="*/ 3519813 w 3519813"/>
                    <a:gd name="connsiteY26" fmla="*/ 541421 h 1271337"/>
                    <a:gd name="connsiteX27" fmla="*/ 612181 w 3519813"/>
                    <a:gd name="connsiteY27" fmla="*/ 1271337 h 1271337"/>
                    <a:gd name="connsiteX28" fmla="*/ 560044 w 3519813"/>
                    <a:gd name="connsiteY28" fmla="*/ 1251285 h 1271337"/>
                    <a:gd name="connsiteX0" fmla="*/ 552956 w 3512725"/>
                    <a:gd name="connsiteY0" fmla="*/ 1251285 h 1271337"/>
                    <a:gd name="connsiteX1" fmla="*/ 187998 w 3512725"/>
                    <a:gd name="connsiteY1" fmla="*/ 1263316 h 1271337"/>
                    <a:gd name="connsiteX2" fmla="*/ 139525 w 3512725"/>
                    <a:gd name="connsiteY2" fmla="*/ 1178001 h 1271337"/>
                    <a:gd name="connsiteX3" fmla="*/ 72618 w 3512725"/>
                    <a:gd name="connsiteY3" fmla="*/ 1013774 h 1271337"/>
                    <a:gd name="connsiteX4" fmla="*/ 5710 w 3512725"/>
                    <a:gd name="connsiteY4" fmla="*/ 843465 h 1271337"/>
                    <a:gd name="connsiteX5" fmla="*/ 694 w 3512725"/>
                    <a:gd name="connsiteY5" fmla="*/ 713810 h 1271337"/>
                    <a:gd name="connsiteX6" fmla="*/ 139525 w 3512725"/>
                    <a:gd name="connsiteY6" fmla="*/ 626523 h 1271337"/>
                    <a:gd name="connsiteX7" fmla="*/ 273340 w 3512725"/>
                    <a:gd name="connsiteY7" fmla="*/ 616385 h 1271337"/>
                    <a:gd name="connsiteX8" fmla="*/ 427429 w 3512725"/>
                    <a:gd name="connsiteY8" fmla="*/ 606248 h 1271337"/>
                    <a:gd name="connsiteX9" fmla="*/ 555161 w 3512725"/>
                    <a:gd name="connsiteY9" fmla="*/ 600165 h 1271337"/>
                    <a:gd name="connsiteX10" fmla="*/ 676811 w 3512725"/>
                    <a:gd name="connsiteY10" fmla="*/ 565698 h 1271337"/>
                    <a:gd name="connsiteX11" fmla="*/ 881588 w 3512725"/>
                    <a:gd name="connsiteY11" fmla="*/ 531231 h 1271337"/>
                    <a:gd name="connsiteX12" fmla="*/ 1037705 w 3512725"/>
                    <a:gd name="connsiteY12" fmla="*/ 488653 h 1271337"/>
                    <a:gd name="connsiteX13" fmla="*/ 1183685 w 3512725"/>
                    <a:gd name="connsiteY13" fmla="*/ 433911 h 1271337"/>
                    <a:gd name="connsiteX14" fmla="*/ 1398599 w 3512725"/>
                    <a:gd name="connsiteY14" fmla="*/ 409581 h 1271337"/>
                    <a:gd name="connsiteX15" fmla="*/ 1548634 w 3512725"/>
                    <a:gd name="connsiteY15" fmla="*/ 354839 h 1271337"/>
                    <a:gd name="connsiteX16" fmla="*/ 1714888 w 3512725"/>
                    <a:gd name="connsiteY16" fmla="*/ 275766 h 1271337"/>
                    <a:gd name="connsiteX17" fmla="*/ 1871005 w 3512725"/>
                    <a:gd name="connsiteY17" fmla="*/ 210886 h 1271337"/>
                    <a:gd name="connsiteX18" fmla="*/ 2077810 w 3512725"/>
                    <a:gd name="connsiteY18" fmla="*/ 117622 h 1271337"/>
                    <a:gd name="connsiteX19" fmla="*/ 2246092 w 3512725"/>
                    <a:gd name="connsiteY19" fmla="*/ 62879 h 1271337"/>
                    <a:gd name="connsiteX20" fmla="*/ 2461006 w 3512725"/>
                    <a:gd name="connsiteY20" fmla="*/ 16247 h 1271337"/>
                    <a:gd name="connsiteX21" fmla="*/ 2734682 w 3512725"/>
                    <a:gd name="connsiteY21" fmla="*/ 0 h 1271337"/>
                    <a:gd name="connsiteX22" fmla="*/ 2895103 w 3512725"/>
                    <a:gd name="connsiteY22" fmla="*/ 128337 h 1271337"/>
                    <a:gd name="connsiteX23" fmla="*/ 2955261 w 3512725"/>
                    <a:gd name="connsiteY23" fmla="*/ 92242 h 1271337"/>
                    <a:gd name="connsiteX24" fmla="*/ 3135735 w 3512725"/>
                    <a:gd name="connsiteY24" fmla="*/ 236621 h 1271337"/>
                    <a:gd name="connsiteX25" fmla="*/ 3155788 w 3512725"/>
                    <a:gd name="connsiteY25" fmla="*/ 228600 h 1271337"/>
                    <a:gd name="connsiteX26" fmla="*/ 3512725 w 3512725"/>
                    <a:gd name="connsiteY26" fmla="*/ 541421 h 1271337"/>
                    <a:gd name="connsiteX27" fmla="*/ 605093 w 3512725"/>
                    <a:gd name="connsiteY27" fmla="*/ 1271337 h 1271337"/>
                    <a:gd name="connsiteX28" fmla="*/ 552956 w 3512725"/>
                    <a:gd name="connsiteY28" fmla="*/ 1251285 h 1271337"/>
                    <a:gd name="connsiteX0" fmla="*/ 552650 w 3512419"/>
                    <a:gd name="connsiteY0" fmla="*/ 1251285 h 1271337"/>
                    <a:gd name="connsiteX1" fmla="*/ 187692 w 3512419"/>
                    <a:gd name="connsiteY1" fmla="*/ 1263316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187692 w 3512419"/>
                    <a:gd name="connsiteY1" fmla="*/ 1263316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187692 w 3512419"/>
                    <a:gd name="connsiteY1" fmla="*/ 1263316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187692 w 3512419"/>
                    <a:gd name="connsiteY1" fmla="*/ 1263316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187692 w 3512419"/>
                    <a:gd name="connsiteY1" fmla="*/ 1263316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223411 w 3512419"/>
                    <a:gd name="connsiteY1" fmla="*/ 1265697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223411 w 3512419"/>
                    <a:gd name="connsiteY1" fmla="*/ 1265697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223411 w 3512419"/>
                    <a:gd name="connsiteY1" fmla="*/ 1265697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223411 w 3512419"/>
                    <a:gd name="connsiteY1" fmla="*/ 1265697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223411 w 3512419"/>
                    <a:gd name="connsiteY1" fmla="*/ 1265697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223411 w 3512419"/>
                    <a:gd name="connsiteY1" fmla="*/ 1265697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223411 w 3512419"/>
                    <a:gd name="connsiteY1" fmla="*/ 1265697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223411 w 3512419"/>
                    <a:gd name="connsiteY1" fmla="*/ 1265697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48904 h 1268956"/>
                    <a:gd name="connsiteX1" fmla="*/ 223411 w 3512419"/>
                    <a:gd name="connsiteY1" fmla="*/ 1263316 h 1268956"/>
                    <a:gd name="connsiteX2" fmla="*/ 139219 w 3512419"/>
                    <a:gd name="connsiteY2" fmla="*/ 1175620 h 1268956"/>
                    <a:gd name="connsiteX3" fmla="*/ 72312 w 3512419"/>
                    <a:gd name="connsiteY3" fmla="*/ 1011393 h 1268956"/>
                    <a:gd name="connsiteX4" fmla="*/ 5404 w 3512419"/>
                    <a:gd name="connsiteY4" fmla="*/ 841084 h 1268956"/>
                    <a:gd name="connsiteX5" fmla="*/ 388 w 3512419"/>
                    <a:gd name="connsiteY5" fmla="*/ 711429 h 1268956"/>
                    <a:gd name="connsiteX6" fmla="*/ 139219 w 3512419"/>
                    <a:gd name="connsiteY6" fmla="*/ 624142 h 1268956"/>
                    <a:gd name="connsiteX7" fmla="*/ 273034 w 3512419"/>
                    <a:gd name="connsiteY7" fmla="*/ 614004 h 1268956"/>
                    <a:gd name="connsiteX8" fmla="*/ 427123 w 3512419"/>
                    <a:gd name="connsiteY8" fmla="*/ 603867 h 1268956"/>
                    <a:gd name="connsiteX9" fmla="*/ 554855 w 3512419"/>
                    <a:gd name="connsiteY9" fmla="*/ 597784 h 1268956"/>
                    <a:gd name="connsiteX10" fmla="*/ 676505 w 3512419"/>
                    <a:gd name="connsiteY10" fmla="*/ 563317 h 1268956"/>
                    <a:gd name="connsiteX11" fmla="*/ 881282 w 3512419"/>
                    <a:gd name="connsiteY11" fmla="*/ 528850 h 1268956"/>
                    <a:gd name="connsiteX12" fmla="*/ 1037399 w 3512419"/>
                    <a:gd name="connsiteY12" fmla="*/ 486272 h 1268956"/>
                    <a:gd name="connsiteX13" fmla="*/ 1183379 w 3512419"/>
                    <a:gd name="connsiteY13" fmla="*/ 431530 h 1268956"/>
                    <a:gd name="connsiteX14" fmla="*/ 1398293 w 3512419"/>
                    <a:gd name="connsiteY14" fmla="*/ 407200 h 1268956"/>
                    <a:gd name="connsiteX15" fmla="*/ 1548328 w 3512419"/>
                    <a:gd name="connsiteY15" fmla="*/ 352458 h 1268956"/>
                    <a:gd name="connsiteX16" fmla="*/ 1714582 w 3512419"/>
                    <a:gd name="connsiteY16" fmla="*/ 273385 h 1268956"/>
                    <a:gd name="connsiteX17" fmla="*/ 1870699 w 3512419"/>
                    <a:gd name="connsiteY17" fmla="*/ 208505 h 1268956"/>
                    <a:gd name="connsiteX18" fmla="*/ 2077504 w 3512419"/>
                    <a:gd name="connsiteY18" fmla="*/ 115241 h 1268956"/>
                    <a:gd name="connsiteX19" fmla="*/ 2245786 w 3512419"/>
                    <a:gd name="connsiteY19" fmla="*/ 60498 h 1268956"/>
                    <a:gd name="connsiteX20" fmla="*/ 2460700 w 3512419"/>
                    <a:gd name="connsiteY20" fmla="*/ 13866 h 1268956"/>
                    <a:gd name="connsiteX21" fmla="*/ 2699848 w 3512419"/>
                    <a:gd name="connsiteY21" fmla="*/ 0 h 1268956"/>
                    <a:gd name="connsiteX22" fmla="*/ 2894797 w 3512419"/>
                    <a:gd name="connsiteY22" fmla="*/ 125956 h 1268956"/>
                    <a:gd name="connsiteX23" fmla="*/ 2954955 w 3512419"/>
                    <a:gd name="connsiteY23" fmla="*/ 89861 h 1268956"/>
                    <a:gd name="connsiteX24" fmla="*/ 3135429 w 3512419"/>
                    <a:gd name="connsiteY24" fmla="*/ 234240 h 1268956"/>
                    <a:gd name="connsiteX25" fmla="*/ 3155482 w 3512419"/>
                    <a:gd name="connsiteY25" fmla="*/ 226219 h 1268956"/>
                    <a:gd name="connsiteX26" fmla="*/ 3512419 w 3512419"/>
                    <a:gd name="connsiteY26" fmla="*/ 539040 h 1268956"/>
                    <a:gd name="connsiteX27" fmla="*/ 604787 w 3512419"/>
                    <a:gd name="connsiteY27" fmla="*/ 1268956 h 1268956"/>
                    <a:gd name="connsiteX28" fmla="*/ 552650 w 3512419"/>
                    <a:gd name="connsiteY28" fmla="*/ 1248904 h 1268956"/>
                    <a:gd name="connsiteX0" fmla="*/ 552650 w 3512419"/>
                    <a:gd name="connsiteY0" fmla="*/ 1248904 h 1268956"/>
                    <a:gd name="connsiteX1" fmla="*/ 223411 w 3512419"/>
                    <a:gd name="connsiteY1" fmla="*/ 1263316 h 1268956"/>
                    <a:gd name="connsiteX2" fmla="*/ 139219 w 3512419"/>
                    <a:gd name="connsiteY2" fmla="*/ 1175620 h 1268956"/>
                    <a:gd name="connsiteX3" fmla="*/ 72312 w 3512419"/>
                    <a:gd name="connsiteY3" fmla="*/ 1011393 h 1268956"/>
                    <a:gd name="connsiteX4" fmla="*/ 5404 w 3512419"/>
                    <a:gd name="connsiteY4" fmla="*/ 841084 h 1268956"/>
                    <a:gd name="connsiteX5" fmla="*/ 388 w 3512419"/>
                    <a:gd name="connsiteY5" fmla="*/ 711429 h 1268956"/>
                    <a:gd name="connsiteX6" fmla="*/ 139219 w 3512419"/>
                    <a:gd name="connsiteY6" fmla="*/ 624142 h 1268956"/>
                    <a:gd name="connsiteX7" fmla="*/ 273034 w 3512419"/>
                    <a:gd name="connsiteY7" fmla="*/ 614004 h 1268956"/>
                    <a:gd name="connsiteX8" fmla="*/ 427123 w 3512419"/>
                    <a:gd name="connsiteY8" fmla="*/ 603867 h 1268956"/>
                    <a:gd name="connsiteX9" fmla="*/ 554855 w 3512419"/>
                    <a:gd name="connsiteY9" fmla="*/ 597784 h 1268956"/>
                    <a:gd name="connsiteX10" fmla="*/ 676505 w 3512419"/>
                    <a:gd name="connsiteY10" fmla="*/ 563317 h 1268956"/>
                    <a:gd name="connsiteX11" fmla="*/ 881282 w 3512419"/>
                    <a:gd name="connsiteY11" fmla="*/ 528850 h 1268956"/>
                    <a:gd name="connsiteX12" fmla="*/ 1037399 w 3512419"/>
                    <a:gd name="connsiteY12" fmla="*/ 486272 h 1268956"/>
                    <a:gd name="connsiteX13" fmla="*/ 1183379 w 3512419"/>
                    <a:gd name="connsiteY13" fmla="*/ 431530 h 1268956"/>
                    <a:gd name="connsiteX14" fmla="*/ 1398293 w 3512419"/>
                    <a:gd name="connsiteY14" fmla="*/ 407200 h 1268956"/>
                    <a:gd name="connsiteX15" fmla="*/ 1548328 w 3512419"/>
                    <a:gd name="connsiteY15" fmla="*/ 352458 h 1268956"/>
                    <a:gd name="connsiteX16" fmla="*/ 1714582 w 3512419"/>
                    <a:gd name="connsiteY16" fmla="*/ 273385 h 1268956"/>
                    <a:gd name="connsiteX17" fmla="*/ 1870699 w 3512419"/>
                    <a:gd name="connsiteY17" fmla="*/ 208505 h 1268956"/>
                    <a:gd name="connsiteX18" fmla="*/ 2077504 w 3512419"/>
                    <a:gd name="connsiteY18" fmla="*/ 115241 h 1268956"/>
                    <a:gd name="connsiteX19" fmla="*/ 2245786 w 3512419"/>
                    <a:gd name="connsiteY19" fmla="*/ 60498 h 1268956"/>
                    <a:gd name="connsiteX20" fmla="*/ 2460700 w 3512419"/>
                    <a:gd name="connsiteY20" fmla="*/ 13866 h 1268956"/>
                    <a:gd name="connsiteX21" fmla="*/ 2699848 w 3512419"/>
                    <a:gd name="connsiteY21" fmla="*/ 0 h 1268956"/>
                    <a:gd name="connsiteX22" fmla="*/ 2894797 w 3512419"/>
                    <a:gd name="connsiteY22" fmla="*/ 125956 h 1268956"/>
                    <a:gd name="connsiteX23" fmla="*/ 2954955 w 3512419"/>
                    <a:gd name="connsiteY23" fmla="*/ 89861 h 1268956"/>
                    <a:gd name="connsiteX24" fmla="*/ 3135429 w 3512419"/>
                    <a:gd name="connsiteY24" fmla="*/ 234240 h 1268956"/>
                    <a:gd name="connsiteX25" fmla="*/ 3155482 w 3512419"/>
                    <a:gd name="connsiteY25" fmla="*/ 226219 h 1268956"/>
                    <a:gd name="connsiteX26" fmla="*/ 3512419 w 3512419"/>
                    <a:gd name="connsiteY26" fmla="*/ 539040 h 1268956"/>
                    <a:gd name="connsiteX27" fmla="*/ 604787 w 3512419"/>
                    <a:gd name="connsiteY27" fmla="*/ 1268956 h 1268956"/>
                    <a:gd name="connsiteX28" fmla="*/ 552650 w 3512419"/>
                    <a:gd name="connsiteY28" fmla="*/ 1248904 h 1268956"/>
                    <a:gd name="connsiteX0" fmla="*/ 552650 w 3512419"/>
                    <a:gd name="connsiteY0" fmla="*/ 1248904 h 1268956"/>
                    <a:gd name="connsiteX1" fmla="*/ 223411 w 3512419"/>
                    <a:gd name="connsiteY1" fmla="*/ 1263316 h 1268956"/>
                    <a:gd name="connsiteX2" fmla="*/ 139219 w 3512419"/>
                    <a:gd name="connsiteY2" fmla="*/ 1175620 h 1268956"/>
                    <a:gd name="connsiteX3" fmla="*/ 72312 w 3512419"/>
                    <a:gd name="connsiteY3" fmla="*/ 1011393 h 1268956"/>
                    <a:gd name="connsiteX4" fmla="*/ 5404 w 3512419"/>
                    <a:gd name="connsiteY4" fmla="*/ 841084 h 1268956"/>
                    <a:gd name="connsiteX5" fmla="*/ 388 w 3512419"/>
                    <a:gd name="connsiteY5" fmla="*/ 711429 h 1268956"/>
                    <a:gd name="connsiteX6" fmla="*/ 139219 w 3512419"/>
                    <a:gd name="connsiteY6" fmla="*/ 624142 h 1268956"/>
                    <a:gd name="connsiteX7" fmla="*/ 273034 w 3512419"/>
                    <a:gd name="connsiteY7" fmla="*/ 614004 h 1268956"/>
                    <a:gd name="connsiteX8" fmla="*/ 427123 w 3512419"/>
                    <a:gd name="connsiteY8" fmla="*/ 603867 h 1268956"/>
                    <a:gd name="connsiteX9" fmla="*/ 554855 w 3512419"/>
                    <a:gd name="connsiteY9" fmla="*/ 597784 h 1268956"/>
                    <a:gd name="connsiteX10" fmla="*/ 676505 w 3512419"/>
                    <a:gd name="connsiteY10" fmla="*/ 563317 h 1268956"/>
                    <a:gd name="connsiteX11" fmla="*/ 881282 w 3512419"/>
                    <a:gd name="connsiteY11" fmla="*/ 528850 h 1268956"/>
                    <a:gd name="connsiteX12" fmla="*/ 1037399 w 3512419"/>
                    <a:gd name="connsiteY12" fmla="*/ 486272 h 1268956"/>
                    <a:gd name="connsiteX13" fmla="*/ 1183379 w 3512419"/>
                    <a:gd name="connsiteY13" fmla="*/ 431530 h 1268956"/>
                    <a:gd name="connsiteX14" fmla="*/ 1398293 w 3512419"/>
                    <a:gd name="connsiteY14" fmla="*/ 407200 h 1268956"/>
                    <a:gd name="connsiteX15" fmla="*/ 1548328 w 3512419"/>
                    <a:gd name="connsiteY15" fmla="*/ 352458 h 1268956"/>
                    <a:gd name="connsiteX16" fmla="*/ 1714582 w 3512419"/>
                    <a:gd name="connsiteY16" fmla="*/ 273385 h 1268956"/>
                    <a:gd name="connsiteX17" fmla="*/ 1870699 w 3512419"/>
                    <a:gd name="connsiteY17" fmla="*/ 208505 h 1268956"/>
                    <a:gd name="connsiteX18" fmla="*/ 2077504 w 3512419"/>
                    <a:gd name="connsiteY18" fmla="*/ 115241 h 1268956"/>
                    <a:gd name="connsiteX19" fmla="*/ 2245786 w 3512419"/>
                    <a:gd name="connsiteY19" fmla="*/ 60498 h 1268956"/>
                    <a:gd name="connsiteX20" fmla="*/ 2460700 w 3512419"/>
                    <a:gd name="connsiteY20" fmla="*/ 13866 h 1268956"/>
                    <a:gd name="connsiteX21" fmla="*/ 2699848 w 3512419"/>
                    <a:gd name="connsiteY21" fmla="*/ 0 h 1268956"/>
                    <a:gd name="connsiteX22" fmla="*/ 2894797 w 3512419"/>
                    <a:gd name="connsiteY22" fmla="*/ 125956 h 1268956"/>
                    <a:gd name="connsiteX23" fmla="*/ 2954955 w 3512419"/>
                    <a:gd name="connsiteY23" fmla="*/ 104148 h 1268956"/>
                    <a:gd name="connsiteX24" fmla="*/ 3135429 w 3512419"/>
                    <a:gd name="connsiteY24" fmla="*/ 234240 h 1268956"/>
                    <a:gd name="connsiteX25" fmla="*/ 3155482 w 3512419"/>
                    <a:gd name="connsiteY25" fmla="*/ 226219 h 1268956"/>
                    <a:gd name="connsiteX26" fmla="*/ 3512419 w 3512419"/>
                    <a:gd name="connsiteY26" fmla="*/ 539040 h 1268956"/>
                    <a:gd name="connsiteX27" fmla="*/ 604787 w 3512419"/>
                    <a:gd name="connsiteY27" fmla="*/ 1268956 h 1268956"/>
                    <a:gd name="connsiteX28" fmla="*/ 552650 w 3512419"/>
                    <a:gd name="connsiteY28" fmla="*/ 1248904 h 1268956"/>
                    <a:gd name="connsiteX0" fmla="*/ 552650 w 3512419"/>
                    <a:gd name="connsiteY0" fmla="*/ 1248904 h 1268956"/>
                    <a:gd name="connsiteX1" fmla="*/ 223411 w 3512419"/>
                    <a:gd name="connsiteY1" fmla="*/ 1263316 h 1268956"/>
                    <a:gd name="connsiteX2" fmla="*/ 139219 w 3512419"/>
                    <a:gd name="connsiteY2" fmla="*/ 1175620 h 1268956"/>
                    <a:gd name="connsiteX3" fmla="*/ 72312 w 3512419"/>
                    <a:gd name="connsiteY3" fmla="*/ 1011393 h 1268956"/>
                    <a:gd name="connsiteX4" fmla="*/ 5404 w 3512419"/>
                    <a:gd name="connsiteY4" fmla="*/ 841084 h 1268956"/>
                    <a:gd name="connsiteX5" fmla="*/ 388 w 3512419"/>
                    <a:gd name="connsiteY5" fmla="*/ 711429 h 1268956"/>
                    <a:gd name="connsiteX6" fmla="*/ 139219 w 3512419"/>
                    <a:gd name="connsiteY6" fmla="*/ 624142 h 1268956"/>
                    <a:gd name="connsiteX7" fmla="*/ 273034 w 3512419"/>
                    <a:gd name="connsiteY7" fmla="*/ 614004 h 1268956"/>
                    <a:gd name="connsiteX8" fmla="*/ 427123 w 3512419"/>
                    <a:gd name="connsiteY8" fmla="*/ 603867 h 1268956"/>
                    <a:gd name="connsiteX9" fmla="*/ 554855 w 3512419"/>
                    <a:gd name="connsiteY9" fmla="*/ 597784 h 1268956"/>
                    <a:gd name="connsiteX10" fmla="*/ 676505 w 3512419"/>
                    <a:gd name="connsiteY10" fmla="*/ 563317 h 1268956"/>
                    <a:gd name="connsiteX11" fmla="*/ 881282 w 3512419"/>
                    <a:gd name="connsiteY11" fmla="*/ 528850 h 1268956"/>
                    <a:gd name="connsiteX12" fmla="*/ 1037399 w 3512419"/>
                    <a:gd name="connsiteY12" fmla="*/ 486272 h 1268956"/>
                    <a:gd name="connsiteX13" fmla="*/ 1183379 w 3512419"/>
                    <a:gd name="connsiteY13" fmla="*/ 431530 h 1268956"/>
                    <a:gd name="connsiteX14" fmla="*/ 1398293 w 3512419"/>
                    <a:gd name="connsiteY14" fmla="*/ 407200 h 1268956"/>
                    <a:gd name="connsiteX15" fmla="*/ 1548328 w 3512419"/>
                    <a:gd name="connsiteY15" fmla="*/ 352458 h 1268956"/>
                    <a:gd name="connsiteX16" fmla="*/ 1714582 w 3512419"/>
                    <a:gd name="connsiteY16" fmla="*/ 273385 h 1268956"/>
                    <a:gd name="connsiteX17" fmla="*/ 1870699 w 3512419"/>
                    <a:gd name="connsiteY17" fmla="*/ 208505 h 1268956"/>
                    <a:gd name="connsiteX18" fmla="*/ 2077504 w 3512419"/>
                    <a:gd name="connsiteY18" fmla="*/ 115241 h 1268956"/>
                    <a:gd name="connsiteX19" fmla="*/ 2245786 w 3512419"/>
                    <a:gd name="connsiteY19" fmla="*/ 60498 h 1268956"/>
                    <a:gd name="connsiteX20" fmla="*/ 2460700 w 3512419"/>
                    <a:gd name="connsiteY20" fmla="*/ 13866 h 1268956"/>
                    <a:gd name="connsiteX21" fmla="*/ 2699848 w 3512419"/>
                    <a:gd name="connsiteY21" fmla="*/ 0 h 1268956"/>
                    <a:gd name="connsiteX22" fmla="*/ 2894797 w 3512419"/>
                    <a:gd name="connsiteY22" fmla="*/ 125956 h 1268956"/>
                    <a:gd name="connsiteX23" fmla="*/ 2954955 w 3512419"/>
                    <a:gd name="connsiteY23" fmla="*/ 104148 h 1268956"/>
                    <a:gd name="connsiteX24" fmla="*/ 3135429 w 3512419"/>
                    <a:gd name="connsiteY24" fmla="*/ 234240 h 1268956"/>
                    <a:gd name="connsiteX25" fmla="*/ 3155482 w 3512419"/>
                    <a:gd name="connsiteY25" fmla="*/ 226219 h 1268956"/>
                    <a:gd name="connsiteX26" fmla="*/ 3512419 w 3512419"/>
                    <a:gd name="connsiteY26" fmla="*/ 539040 h 1268956"/>
                    <a:gd name="connsiteX27" fmla="*/ 604787 w 3512419"/>
                    <a:gd name="connsiteY27" fmla="*/ 1268956 h 1268956"/>
                    <a:gd name="connsiteX28" fmla="*/ 552650 w 3512419"/>
                    <a:gd name="connsiteY28" fmla="*/ 1248904 h 1268956"/>
                    <a:gd name="connsiteX0" fmla="*/ 552650 w 3512419"/>
                    <a:gd name="connsiteY0" fmla="*/ 1248904 h 1268956"/>
                    <a:gd name="connsiteX1" fmla="*/ 223411 w 3512419"/>
                    <a:gd name="connsiteY1" fmla="*/ 1263316 h 1268956"/>
                    <a:gd name="connsiteX2" fmla="*/ 139219 w 3512419"/>
                    <a:gd name="connsiteY2" fmla="*/ 1175620 h 1268956"/>
                    <a:gd name="connsiteX3" fmla="*/ 72312 w 3512419"/>
                    <a:gd name="connsiteY3" fmla="*/ 1011393 h 1268956"/>
                    <a:gd name="connsiteX4" fmla="*/ 5404 w 3512419"/>
                    <a:gd name="connsiteY4" fmla="*/ 841084 h 1268956"/>
                    <a:gd name="connsiteX5" fmla="*/ 388 w 3512419"/>
                    <a:gd name="connsiteY5" fmla="*/ 711429 h 1268956"/>
                    <a:gd name="connsiteX6" fmla="*/ 139219 w 3512419"/>
                    <a:gd name="connsiteY6" fmla="*/ 624142 h 1268956"/>
                    <a:gd name="connsiteX7" fmla="*/ 273034 w 3512419"/>
                    <a:gd name="connsiteY7" fmla="*/ 614004 h 1268956"/>
                    <a:gd name="connsiteX8" fmla="*/ 427123 w 3512419"/>
                    <a:gd name="connsiteY8" fmla="*/ 603867 h 1268956"/>
                    <a:gd name="connsiteX9" fmla="*/ 554855 w 3512419"/>
                    <a:gd name="connsiteY9" fmla="*/ 597784 h 1268956"/>
                    <a:gd name="connsiteX10" fmla="*/ 676505 w 3512419"/>
                    <a:gd name="connsiteY10" fmla="*/ 563317 h 1268956"/>
                    <a:gd name="connsiteX11" fmla="*/ 881282 w 3512419"/>
                    <a:gd name="connsiteY11" fmla="*/ 528850 h 1268956"/>
                    <a:gd name="connsiteX12" fmla="*/ 1037399 w 3512419"/>
                    <a:gd name="connsiteY12" fmla="*/ 486272 h 1268956"/>
                    <a:gd name="connsiteX13" fmla="*/ 1183379 w 3512419"/>
                    <a:gd name="connsiteY13" fmla="*/ 431530 h 1268956"/>
                    <a:gd name="connsiteX14" fmla="*/ 1398293 w 3512419"/>
                    <a:gd name="connsiteY14" fmla="*/ 407200 h 1268956"/>
                    <a:gd name="connsiteX15" fmla="*/ 1548328 w 3512419"/>
                    <a:gd name="connsiteY15" fmla="*/ 352458 h 1268956"/>
                    <a:gd name="connsiteX16" fmla="*/ 1714582 w 3512419"/>
                    <a:gd name="connsiteY16" fmla="*/ 273385 h 1268956"/>
                    <a:gd name="connsiteX17" fmla="*/ 1870699 w 3512419"/>
                    <a:gd name="connsiteY17" fmla="*/ 208505 h 1268956"/>
                    <a:gd name="connsiteX18" fmla="*/ 2077504 w 3512419"/>
                    <a:gd name="connsiteY18" fmla="*/ 115241 h 1268956"/>
                    <a:gd name="connsiteX19" fmla="*/ 2245786 w 3512419"/>
                    <a:gd name="connsiteY19" fmla="*/ 60498 h 1268956"/>
                    <a:gd name="connsiteX20" fmla="*/ 2460700 w 3512419"/>
                    <a:gd name="connsiteY20" fmla="*/ 13866 h 1268956"/>
                    <a:gd name="connsiteX21" fmla="*/ 2699848 w 3512419"/>
                    <a:gd name="connsiteY21" fmla="*/ 0 h 1268956"/>
                    <a:gd name="connsiteX22" fmla="*/ 2894797 w 3512419"/>
                    <a:gd name="connsiteY22" fmla="*/ 125956 h 1268956"/>
                    <a:gd name="connsiteX23" fmla="*/ 2954955 w 3512419"/>
                    <a:gd name="connsiteY23" fmla="*/ 104148 h 1268956"/>
                    <a:gd name="connsiteX24" fmla="*/ 3135429 w 3512419"/>
                    <a:gd name="connsiteY24" fmla="*/ 234240 h 1268956"/>
                    <a:gd name="connsiteX25" fmla="*/ 3155482 w 3512419"/>
                    <a:gd name="connsiteY25" fmla="*/ 226219 h 1268956"/>
                    <a:gd name="connsiteX26" fmla="*/ 3512419 w 3512419"/>
                    <a:gd name="connsiteY26" fmla="*/ 539040 h 1268956"/>
                    <a:gd name="connsiteX27" fmla="*/ 604787 w 3512419"/>
                    <a:gd name="connsiteY27" fmla="*/ 1268956 h 1268956"/>
                    <a:gd name="connsiteX28" fmla="*/ 552650 w 3512419"/>
                    <a:gd name="connsiteY28" fmla="*/ 1248904 h 1268956"/>
                    <a:gd name="connsiteX0" fmla="*/ 552650 w 3507656"/>
                    <a:gd name="connsiteY0" fmla="*/ 1248904 h 1268956"/>
                    <a:gd name="connsiteX1" fmla="*/ 223411 w 3507656"/>
                    <a:gd name="connsiteY1" fmla="*/ 1263316 h 1268956"/>
                    <a:gd name="connsiteX2" fmla="*/ 139219 w 3507656"/>
                    <a:gd name="connsiteY2" fmla="*/ 1175620 h 1268956"/>
                    <a:gd name="connsiteX3" fmla="*/ 72312 w 3507656"/>
                    <a:gd name="connsiteY3" fmla="*/ 1011393 h 1268956"/>
                    <a:gd name="connsiteX4" fmla="*/ 5404 w 3507656"/>
                    <a:gd name="connsiteY4" fmla="*/ 841084 h 1268956"/>
                    <a:gd name="connsiteX5" fmla="*/ 388 w 3507656"/>
                    <a:gd name="connsiteY5" fmla="*/ 711429 h 1268956"/>
                    <a:gd name="connsiteX6" fmla="*/ 139219 w 3507656"/>
                    <a:gd name="connsiteY6" fmla="*/ 624142 h 1268956"/>
                    <a:gd name="connsiteX7" fmla="*/ 273034 w 3507656"/>
                    <a:gd name="connsiteY7" fmla="*/ 614004 h 1268956"/>
                    <a:gd name="connsiteX8" fmla="*/ 427123 w 3507656"/>
                    <a:gd name="connsiteY8" fmla="*/ 603867 h 1268956"/>
                    <a:gd name="connsiteX9" fmla="*/ 554855 w 3507656"/>
                    <a:gd name="connsiteY9" fmla="*/ 597784 h 1268956"/>
                    <a:gd name="connsiteX10" fmla="*/ 676505 w 3507656"/>
                    <a:gd name="connsiteY10" fmla="*/ 563317 h 1268956"/>
                    <a:gd name="connsiteX11" fmla="*/ 881282 w 3507656"/>
                    <a:gd name="connsiteY11" fmla="*/ 528850 h 1268956"/>
                    <a:gd name="connsiteX12" fmla="*/ 1037399 w 3507656"/>
                    <a:gd name="connsiteY12" fmla="*/ 486272 h 1268956"/>
                    <a:gd name="connsiteX13" fmla="*/ 1183379 w 3507656"/>
                    <a:gd name="connsiteY13" fmla="*/ 431530 h 1268956"/>
                    <a:gd name="connsiteX14" fmla="*/ 1398293 w 3507656"/>
                    <a:gd name="connsiteY14" fmla="*/ 407200 h 1268956"/>
                    <a:gd name="connsiteX15" fmla="*/ 1548328 w 3507656"/>
                    <a:gd name="connsiteY15" fmla="*/ 352458 h 1268956"/>
                    <a:gd name="connsiteX16" fmla="*/ 1714582 w 3507656"/>
                    <a:gd name="connsiteY16" fmla="*/ 273385 h 1268956"/>
                    <a:gd name="connsiteX17" fmla="*/ 1870699 w 3507656"/>
                    <a:gd name="connsiteY17" fmla="*/ 208505 h 1268956"/>
                    <a:gd name="connsiteX18" fmla="*/ 2077504 w 3507656"/>
                    <a:gd name="connsiteY18" fmla="*/ 115241 h 1268956"/>
                    <a:gd name="connsiteX19" fmla="*/ 2245786 w 3507656"/>
                    <a:gd name="connsiteY19" fmla="*/ 60498 h 1268956"/>
                    <a:gd name="connsiteX20" fmla="*/ 2460700 w 3507656"/>
                    <a:gd name="connsiteY20" fmla="*/ 13866 h 1268956"/>
                    <a:gd name="connsiteX21" fmla="*/ 2699848 w 3507656"/>
                    <a:gd name="connsiteY21" fmla="*/ 0 h 1268956"/>
                    <a:gd name="connsiteX22" fmla="*/ 2894797 w 3507656"/>
                    <a:gd name="connsiteY22" fmla="*/ 125956 h 1268956"/>
                    <a:gd name="connsiteX23" fmla="*/ 2954955 w 3507656"/>
                    <a:gd name="connsiteY23" fmla="*/ 104148 h 1268956"/>
                    <a:gd name="connsiteX24" fmla="*/ 3135429 w 3507656"/>
                    <a:gd name="connsiteY24" fmla="*/ 234240 h 1268956"/>
                    <a:gd name="connsiteX25" fmla="*/ 3155482 w 3507656"/>
                    <a:gd name="connsiteY25" fmla="*/ 226219 h 1268956"/>
                    <a:gd name="connsiteX26" fmla="*/ 3507656 w 3507656"/>
                    <a:gd name="connsiteY26" fmla="*/ 550947 h 1268956"/>
                    <a:gd name="connsiteX27" fmla="*/ 604787 w 3507656"/>
                    <a:gd name="connsiteY27" fmla="*/ 1268956 h 1268956"/>
                    <a:gd name="connsiteX28" fmla="*/ 552650 w 3507656"/>
                    <a:gd name="connsiteY28" fmla="*/ 1248904 h 1268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507656" h="1268956">
                      <a:moveTo>
                        <a:pt x="552650" y="1248904"/>
                      </a:moveTo>
                      <a:lnTo>
                        <a:pt x="223411" y="1263316"/>
                      </a:lnTo>
                      <a:cubicBezTo>
                        <a:pt x="152141" y="1251440"/>
                        <a:pt x="181071" y="1207685"/>
                        <a:pt x="139219" y="1175620"/>
                      </a:cubicBezTo>
                      <a:cubicBezTo>
                        <a:pt x="92604" y="1120934"/>
                        <a:pt x="125587" y="1066296"/>
                        <a:pt x="72312" y="1011393"/>
                      </a:cubicBezTo>
                      <a:cubicBezTo>
                        <a:pt x="52375" y="955299"/>
                        <a:pt x="122863" y="943487"/>
                        <a:pt x="5404" y="841084"/>
                      </a:cubicBezTo>
                      <a:cubicBezTo>
                        <a:pt x="3732" y="797866"/>
                        <a:pt x="52066" y="789175"/>
                        <a:pt x="388" y="711429"/>
                      </a:cubicBezTo>
                      <a:cubicBezTo>
                        <a:pt x="-5986" y="629125"/>
                        <a:pt x="67386" y="678281"/>
                        <a:pt x="139219" y="624142"/>
                      </a:cubicBezTo>
                      <a:cubicBezTo>
                        <a:pt x="184858" y="615247"/>
                        <a:pt x="213144" y="650721"/>
                        <a:pt x="273034" y="614004"/>
                      </a:cubicBezTo>
                      <a:cubicBezTo>
                        <a:pt x="324397" y="610625"/>
                        <a:pt x="369807" y="644156"/>
                        <a:pt x="427123" y="603867"/>
                      </a:cubicBezTo>
                      <a:cubicBezTo>
                        <a:pt x="474093" y="601164"/>
                        <a:pt x="504957" y="639070"/>
                        <a:pt x="554855" y="597784"/>
                      </a:cubicBezTo>
                      <a:cubicBezTo>
                        <a:pt x="596419" y="591026"/>
                        <a:pt x="603853" y="624397"/>
                        <a:pt x="676505" y="563317"/>
                      </a:cubicBezTo>
                      <a:cubicBezTo>
                        <a:pt x="730910" y="551828"/>
                        <a:pt x="817754" y="634955"/>
                        <a:pt x="881282" y="528850"/>
                      </a:cubicBezTo>
                      <a:cubicBezTo>
                        <a:pt x="940755" y="516009"/>
                        <a:pt x="962720" y="569399"/>
                        <a:pt x="1037399" y="486272"/>
                      </a:cubicBezTo>
                      <a:cubicBezTo>
                        <a:pt x="1087748" y="470052"/>
                        <a:pt x="1134719" y="546084"/>
                        <a:pt x="1183379" y="431530"/>
                      </a:cubicBezTo>
                      <a:cubicBezTo>
                        <a:pt x="1244204" y="418351"/>
                        <a:pt x="1317193" y="552842"/>
                        <a:pt x="1398293" y="407200"/>
                      </a:cubicBezTo>
                      <a:cubicBezTo>
                        <a:pt x="1459118" y="393346"/>
                        <a:pt x="1499201" y="493677"/>
                        <a:pt x="1548328" y="352458"/>
                      </a:cubicBezTo>
                      <a:cubicBezTo>
                        <a:pt x="1603408" y="333873"/>
                        <a:pt x="1752386" y="469213"/>
                        <a:pt x="1714582" y="273385"/>
                      </a:cubicBezTo>
                      <a:cubicBezTo>
                        <a:pt x="1772028" y="256151"/>
                        <a:pt x="1865190" y="417059"/>
                        <a:pt x="1870699" y="208505"/>
                      </a:cubicBezTo>
                      <a:cubicBezTo>
                        <a:pt x="1936930" y="186879"/>
                        <a:pt x="2046814" y="342025"/>
                        <a:pt x="2077504" y="115241"/>
                      </a:cubicBezTo>
                      <a:cubicBezTo>
                        <a:pt x="2142722" y="98007"/>
                        <a:pt x="2171381" y="217389"/>
                        <a:pt x="2245786" y="60498"/>
                      </a:cubicBezTo>
                      <a:cubicBezTo>
                        <a:pt x="2310666" y="45292"/>
                        <a:pt x="2360218" y="183890"/>
                        <a:pt x="2460700" y="13866"/>
                      </a:cubicBezTo>
                      <a:cubicBezTo>
                        <a:pt x="2540416" y="9244"/>
                        <a:pt x="2573698" y="132019"/>
                        <a:pt x="2699848" y="0"/>
                      </a:cubicBezTo>
                      <a:lnTo>
                        <a:pt x="2894797" y="125956"/>
                      </a:lnTo>
                      <a:lnTo>
                        <a:pt x="2954955" y="104148"/>
                      </a:lnTo>
                      <a:cubicBezTo>
                        <a:pt x="3037735" y="136797"/>
                        <a:pt x="3075271" y="190876"/>
                        <a:pt x="3135429" y="234240"/>
                      </a:cubicBezTo>
                      <a:lnTo>
                        <a:pt x="3155482" y="226219"/>
                      </a:lnTo>
                      <a:cubicBezTo>
                        <a:pt x="3276842" y="306680"/>
                        <a:pt x="3388677" y="446673"/>
                        <a:pt x="3507656" y="550947"/>
                      </a:cubicBezTo>
                      <a:lnTo>
                        <a:pt x="604787" y="1268956"/>
                      </a:lnTo>
                      <a:lnTo>
                        <a:pt x="552650" y="124890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22" name="Freeform: Shape 121">
                  <a:extLst>
                    <a:ext uri="{FF2B5EF4-FFF2-40B4-BE49-F238E27FC236}">
                      <a16:creationId xmlns:a16="http://schemas.microsoft.com/office/drawing/2014/main" id="{C554D619-5FDD-4C5C-9E5E-FED2146FFD2A}"/>
                    </a:ext>
                  </a:extLst>
                </p:cNvPr>
                <p:cNvSpPr/>
                <p:nvPr/>
              </p:nvSpPr>
              <p:spPr>
                <a:xfrm>
                  <a:off x="2657120" y="3032616"/>
                  <a:ext cx="1466594" cy="749043"/>
                </a:xfrm>
                <a:custGeom>
                  <a:avLst/>
                  <a:gdLst>
                    <a:gd name="connsiteX0" fmla="*/ 1460810 w 1460810"/>
                    <a:gd name="connsiteY0" fmla="*/ 234176 h 744344"/>
                    <a:gd name="connsiteX1" fmla="*/ 1329783 w 1460810"/>
                    <a:gd name="connsiteY1" fmla="*/ 362415 h 744344"/>
                    <a:gd name="connsiteX2" fmla="*/ 1279603 w 1460810"/>
                    <a:gd name="connsiteY2" fmla="*/ 340112 h 744344"/>
                    <a:gd name="connsiteX3" fmla="*/ 1129061 w 1460810"/>
                    <a:gd name="connsiteY3" fmla="*/ 434898 h 744344"/>
                    <a:gd name="connsiteX4" fmla="*/ 1095608 w 1460810"/>
                    <a:gd name="connsiteY4" fmla="*/ 395868 h 744344"/>
                    <a:gd name="connsiteX5" fmla="*/ 953429 w 1460810"/>
                    <a:gd name="connsiteY5" fmla="*/ 482290 h 744344"/>
                    <a:gd name="connsiteX6" fmla="*/ 919976 w 1460810"/>
                    <a:gd name="connsiteY6" fmla="*/ 459988 h 744344"/>
                    <a:gd name="connsiteX7" fmla="*/ 0 w 1460810"/>
                    <a:gd name="connsiteY7" fmla="*/ 744344 h 744344"/>
                    <a:gd name="connsiteX8" fmla="*/ 225812 w 1460810"/>
                    <a:gd name="connsiteY8" fmla="*/ 493442 h 744344"/>
                    <a:gd name="connsiteX9" fmla="*/ 278781 w 1460810"/>
                    <a:gd name="connsiteY9" fmla="*/ 259266 h 744344"/>
                    <a:gd name="connsiteX10" fmla="*/ 312234 w 1460810"/>
                    <a:gd name="connsiteY10" fmla="*/ 0 h 744344"/>
                    <a:gd name="connsiteX11" fmla="*/ 867008 w 1460810"/>
                    <a:gd name="connsiteY11" fmla="*/ 30666 h 744344"/>
                    <a:gd name="connsiteX0" fmla="*/ 1460810 w 1460810"/>
                    <a:gd name="connsiteY0" fmla="*/ 234176 h 762241"/>
                    <a:gd name="connsiteX1" fmla="*/ 1329783 w 1460810"/>
                    <a:gd name="connsiteY1" fmla="*/ 362415 h 762241"/>
                    <a:gd name="connsiteX2" fmla="*/ 1279603 w 1460810"/>
                    <a:gd name="connsiteY2" fmla="*/ 340112 h 762241"/>
                    <a:gd name="connsiteX3" fmla="*/ 1129061 w 1460810"/>
                    <a:gd name="connsiteY3" fmla="*/ 434898 h 762241"/>
                    <a:gd name="connsiteX4" fmla="*/ 1095608 w 1460810"/>
                    <a:gd name="connsiteY4" fmla="*/ 395868 h 762241"/>
                    <a:gd name="connsiteX5" fmla="*/ 953429 w 1460810"/>
                    <a:gd name="connsiteY5" fmla="*/ 482290 h 762241"/>
                    <a:gd name="connsiteX6" fmla="*/ 919976 w 1460810"/>
                    <a:gd name="connsiteY6" fmla="*/ 459988 h 762241"/>
                    <a:gd name="connsiteX7" fmla="*/ 0 w 1460810"/>
                    <a:gd name="connsiteY7" fmla="*/ 744344 h 762241"/>
                    <a:gd name="connsiteX8" fmla="*/ 225812 w 1460810"/>
                    <a:gd name="connsiteY8" fmla="*/ 493442 h 762241"/>
                    <a:gd name="connsiteX9" fmla="*/ 278781 w 1460810"/>
                    <a:gd name="connsiteY9" fmla="*/ 259266 h 762241"/>
                    <a:gd name="connsiteX10" fmla="*/ 312234 w 1460810"/>
                    <a:gd name="connsiteY10" fmla="*/ 0 h 762241"/>
                    <a:gd name="connsiteX11" fmla="*/ 867008 w 1460810"/>
                    <a:gd name="connsiteY11" fmla="*/ 30666 h 762241"/>
                    <a:gd name="connsiteX0" fmla="*/ 1460810 w 1460810"/>
                    <a:gd name="connsiteY0" fmla="*/ 234176 h 763331"/>
                    <a:gd name="connsiteX1" fmla="*/ 1329783 w 1460810"/>
                    <a:gd name="connsiteY1" fmla="*/ 362415 h 763331"/>
                    <a:gd name="connsiteX2" fmla="*/ 1279603 w 1460810"/>
                    <a:gd name="connsiteY2" fmla="*/ 340112 h 763331"/>
                    <a:gd name="connsiteX3" fmla="*/ 1129061 w 1460810"/>
                    <a:gd name="connsiteY3" fmla="*/ 434898 h 763331"/>
                    <a:gd name="connsiteX4" fmla="*/ 1095608 w 1460810"/>
                    <a:gd name="connsiteY4" fmla="*/ 395868 h 763331"/>
                    <a:gd name="connsiteX5" fmla="*/ 953429 w 1460810"/>
                    <a:gd name="connsiteY5" fmla="*/ 482290 h 763331"/>
                    <a:gd name="connsiteX6" fmla="*/ 919976 w 1460810"/>
                    <a:gd name="connsiteY6" fmla="*/ 459988 h 763331"/>
                    <a:gd name="connsiteX7" fmla="*/ 0 w 1460810"/>
                    <a:gd name="connsiteY7" fmla="*/ 744344 h 763331"/>
                    <a:gd name="connsiteX8" fmla="*/ 225812 w 1460810"/>
                    <a:gd name="connsiteY8" fmla="*/ 493442 h 763331"/>
                    <a:gd name="connsiteX9" fmla="*/ 278781 w 1460810"/>
                    <a:gd name="connsiteY9" fmla="*/ 259266 h 763331"/>
                    <a:gd name="connsiteX10" fmla="*/ 312234 w 1460810"/>
                    <a:gd name="connsiteY10" fmla="*/ 0 h 763331"/>
                    <a:gd name="connsiteX11" fmla="*/ 867008 w 1460810"/>
                    <a:gd name="connsiteY11"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84565 w 1466594"/>
                    <a:gd name="connsiteY9" fmla="*/ 259266 h 763331"/>
                    <a:gd name="connsiteX10" fmla="*/ 318018 w 1466594"/>
                    <a:gd name="connsiteY10" fmla="*/ 0 h 763331"/>
                    <a:gd name="connsiteX11" fmla="*/ 872792 w 1466594"/>
                    <a:gd name="connsiteY11"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84565 w 1466594"/>
                    <a:gd name="connsiteY10" fmla="*/ 259266 h 763331"/>
                    <a:gd name="connsiteX11" fmla="*/ 318018 w 1466594"/>
                    <a:gd name="connsiteY11" fmla="*/ 0 h 763331"/>
                    <a:gd name="connsiteX12" fmla="*/ 872792 w 1466594"/>
                    <a:gd name="connsiteY12"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84565 w 1466594"/>
                    <a:gd name="connsiteY11" fmla="*/ 259266 h 763331"/>
                    <a:gd name="connsiteX12" fmla="*/ 318018 w 1466594"/>
                    <a:gd name="connsiteY12" fmla="*/ 0 h 763331"/>
                    <a:gd name="connsiteX13" fmla="*/ 872792 w 1466594"/>
                    <a:gd name="connsiteY13"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84565 w 1466594"/>
                    <a:gd name="connsiteY11" fmla="*/ 259266 h 763331"/>
                    <a:gd name="connsiteX12" fmla="*/ 318018 w 1466594"/>
                    <a:gd name="connsiteY12" fmla="*/ 0 h 763331"/>
                    <a:gd name="connsiteX13" fmla="*/ 872792 w 1466594"/>
                    <a:gd name="connsiteY13"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318018 w 1466594"/>
                    <a:gd name="connsiteY12" fmla="*/ 0 h 763331"/>
                    <a:gd name="connsiteX13" fmla="*/ 872792 w 1466594"/>
                    <a:gd name="connsiteY13"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318018 w 1466594"/>
                    <a:gd name="connsiteY12" fmla="*/ 0 h 763331"/>
                    <a:gd name="connsiteX13" fmla="*/ 872792 w 1466594"/>
                    <a:gd name="connsiteY13"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95513 w 1466594"/>
                    <a:gd name="connsiteY12" fmla="*/ 130330 h 763331"/>
                    <a:gd name="connsiteX13" fmla="*/ 318018 w 1466594"/>
                    <a:gd name="connsiteY13" fmla="*/ 0 h 763331"/>
                    <a:gd name="connsiteX14" fmla="*/ 872792 w 1466594"/>
                    <a:gd name="connsiteY14"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5641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25320 w 1466594"/>
                    <a:gd name="connsiteY3" fmla="*/ 432517 h 763331"/>
                    <a:gd name="connsiteX4" fmla="*/ 1101392 w 1466594"/>
                    <a:gd name="connsiteY4" fmla="*/ 395868 h 763331"/>
                    <a:gd name="connsiteX5" fmla="*/ 955641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25320 w 1466594"/>
                    <a:gd name="connsiteY3" fmla="*/ 432517 h 763331"/>
                    <a:gd name="connsiteX4" fmla="*/ 1101392 w 1466594"/>
                    <a:gd name="connsiteY4" fmla="*/ 395868 h 763331"/>
                    <a:gd name="connsiteX5" fmla="*/ 955641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34176 h 763331"/>
                    <a:gd name="connsiteX1" fmla="*/ 1327233 w 1466594"/>
                    <a:gd name="connsiteY1" fmla="*/ 362415 h 763331"/>
                    <a:gd name="connsiteX2" fmla="*/ 1285387 w 1466594"/>
                    <a:gd name="connsiteY2" fmla="*/ 340112 h 763331"/>
                    <a:gd name="connsiteX3" fmla="*/ 1125320 w 1466594"/>
                    <a:gd name="connsiteY3" fmla="*/ 432517 h 763331"/>
                    <a:gd name="connsiteX4" fmla="*/ 1101392 w 1466594"/>
                    <a:gd name="connsiteY4" fmla="*/ 395868 h 763331"/>
                    <a:gd name="connsiteX5" fmla="*/ 955641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19888 h 749043"/>
                    <a:gd name="connsiteX1" fmla="*/ 1327233 w 1466594"/>
                    <a:gd name="connsiteY1" fmla="*/ 348127 h 749043"/>
                    <a:gd name="connsiteX2" fmla="*/ 1285387 w 1466594"/>
                    <a:gd name="connsiteY2" fmla="*/ 325824 h 749043"/>
                    <a:gd name="connsiteX3" fmla="*/ 1125320 w 1466594"/>
                    <a:gd name="connsiteY3" fmla="*/ 418229 h 749043"/>
                    <a:gd name="connsiteX4" fmla="*/ 1101392 w 1466594"/>
                    <a:gd name="connsiteY4" fmla="*/ 381580 h 749043"/>
                    <a:gd name="connsiteX5" fmla="*/ 955641 w 1466594"/>
                    <a:gd name="connsiteY5" fmla="*/ 468002 h 749043"/>
                    <a:gd name="connsiteX6" fmla="*/ 925760 w 1466594"/>
                    <a:gd name="connsiteY6" fmla="*/ 445700 h 749043"/>
                    <a:gd name="connsiteX7" fmla="*/ 5784 w 1466594"/>
                    <a:gd name="connsiteY7" fmla="*/ 730056 h 749043"/>
                    <a:gd name="connsiteX8" fmla="*/ 231596 w 1466594"/>
                    <a:gd name="connsiteY8" fmla="*/ 479154 h 749043"/>
                    <a:gd name="connsiteX9" fmla="*/ 212169 w 1466594"/>
                    <a:gd name="connsiteY9" fmla="*/ 433939 h 749043"/>
                    <a:gd name="connsiteX10" fmla="*/ 259794 w 1466594"/>
                    <a:gd name="connsiteY10" fmla="*/ 348214 h 749043"/>
                    <a:gd name="connsiteX11" fmla="*/ 272658 w 1466594"/>
                    <a:gd name="connsiteY11" fmla="*/ 256884 h 749043"/>
                    <a:gd name="connsiteX12" fmla="*/ 282416 w 1466594"/>
                    <a:gd name="connsiteY12" fmla="*/ 180336 h 749043"/>
                    <a:gd name="connsiteX13" fmla="*/ 295513 w 1466594"/>
                    <a:gd name="connsiteY13" fmla="*/ 116042 h 749043"/>
                    <a:gd name="connsiteX14" fmla="*/ 334687 w 1466594"/>
                    <a:gd name="connsiteY14" fmla="*/ 0 h 749043"/>
                    <a:gd name="connsiteX15" fmla="*/ 872792 w 1466594"/>
                    <a:gd name="connsiteY15" fmla="*/ 16378 h 749043"/>
                    <a:gd name="connsiteX0" fmla="*/ 1466594 w 1466594"/>
                    <a:gd name="connsiteY0" fmla="*/ 219888 h 749043"/>
                    <a:gd name="connsiteX1" fmla="*/ 1327233 w 1466594"/>
                    <a:gd name="connsiteY1" fmla="*/ 348127 h 749043"/>
                    <a:gd name="connsiteX2" fmla="*/ 1285387 w 1466594"/>
                    <a:gd name="connsiteY2" fmla="*/ 325824 h 749043"/>
                    <a:gd name="connsiteX3" fmla="*/ 1125320 w 1466594"/>
                    <a:gd name="connsiteY3" fmla="*/ 418229 h 749043"/>
                    <a:gd name="connsiteX4" fmla="*/ 1101392 w 1466594"/>
                    <a:gd name="connsiteY4" fmla="*/ 381580 h 749043"/>
                    <a:gd name="connsiteX5" fmla="*/ 955641 w 1466594"/>
                    <a:gd name="connsiteY5" fmla="*/ 468002 h 749043"/>
                    <a:gd name="connsiteX6" fmla="*/ 925760 w 1466594"/>
                    <a:gd name="connsiteY6" fmla="*/ 445700 h 749043"/>
                    <a:gd name="connsiteX7" fmla="*/ 5784 w 1466594"/>
                    <a:gd name="connsiteY7" fmla="*/ 730056 h 749043"/>
                    <a:gd name="connsiteX8" fmla="*/ 231596 w 1466594"/>
                    <a:gd name="connsiteY8" fmla="*/ 479154 h 749043"/>
                    <a:gd name="connsiteX9" fmla="*/ 212169 w 1466594"/>
                    <a:gd name="connsiteY9" fmla="*/ 433939 h 749043"/>
                    <a:gd name="connsiteX10" fmla="*/ 259794 w 1466594"/>
                    <a:gd name="connsiteY10" fmla="*/ 348214 h 749043"/>
                    <a:gd name="connsiteX11" fmla="*/ 272658 w 1466594"/>
                    <a:gd name="connsiteY11" fmla="*/ 256884 h 749043"/>
                    <a:gd name="connsiteX12" fmla="*/ 282416 w 1466594"/>
                    <a:gd name="connsiteY12" fmla="*/ 180336 h 749043"/>
                    <a:gd name="connsiteX13" fmla="*/ 295513 w 1466594"/>
                    <a:gd name="connsiteY13" fmla="*/ 116042 h 749043"/>
                    <a:gd name="connsiteX14" fmla="*/ 334687 w 1466594"/>
                    <a:gd name="connsiteY14" fmla="*/ 0 h 749043"/>
                    <a:gd name="connsiteX15" fmla="*/ 872792 w 1466594"/>
                    <a:gd name="connsiteY15" fmla="*/ 16378 h 749043"/>
                    <a:gd name="connsiteX0" fmla="*/ 1466594 w 1466594"/>
                    <a:gd name="connsiteY0" fmla="*/ 219888 h 749043"/>
                    <a:gd name="connsiteX1" fmla="*/ 1327233 w 1466594"/>
                    <a:gd name="connsiteY1" fmla="*/ 348127 h 749043"/>
                    <a:gd name="connsiteX2" fmla="*/ 1285387 w 1466594"/>
                    <a:gd name="connsiteY2" fmla="*/ 325824 h 749043"/>
                    <a:gd name="connsiteX3" fmla="*/ 1125320 w 1466594"/>
                    <a:gd name="connsiteY3" fmla="*/ 418229 h 749043"/>
                    <a:gd name="connsiteX4" fmla="*/ 1101392 w 1466594"/>
                    <a:gd name="connsiteY4" fmla="*/ 381580 h 749043"/>
                    <a:gd name="connsiteX5" fmla="*/ 955641 w 1466594"/>
                    <a:gd name="connsiteY5" fmla="*/ 468002 h 749043"/>
                    <a:gd name="connsiteX6" fmla="*/ 925760 w 1466594"/>
                    <a:gd name="connsiteY6" fmla="*/ 445700 h 749043"/>
                    <a:gd name="connsiteX7" fmla="*/ 5784 w 1466594"/>
                    <a:gd name="connsiteY7" fmla="*/ 730056 h 749043"/>
                    <a:gd name="connsiteX8" fmla="*/ 231596 w 1466594"/>
                    <a:gd name="connsiteY8" fmla="*/ 479154 h 749043"/>
                    <a:gd name="connsiteX9" fmla="*/ 212169 w 1466594"/>
                    <a:gd name="connsiteY9" fmla="*/ 433939 h 749043"/>
                    <a:gd name="connsiteX10" fmla="*/ 259794 w 1466594"/>
                    <a:gd name="connsiteY10" fmla="*/ 348214 h 749043"/>
                    <a:gd name="connsiteX11" fmla="*/ 272658 w 1466594"/>
                    <a:gd name="connsiteY11" fmla="*/ 256884 h 749043"/>
                    <a:gd name="connsiteX12" fmla="*/ 282416 w 1466594"/>
                    <a:gd name="connsiteY12" fmla="*/ 180336 h 749043"/>
                    <a:gd name="connsiteX13" fmla="*/ 295513 w 1466594"/>
                    <a:gd name="connsiteY13" fmla="*/ 116042 h 749043"/>
                    <a:gd name="connsiteX14" fmla="*/ 334687 w 1466594"/>
                    <a:gd name="connsiteY14" fmla="*/ 0 h 749043"/>
                    <a:gd name="connsiteX15" fmla="*/ 872792 w 1466594"/>
                    <a:gd name="connsiteY15" fmla="*/ 16378 h 749043"/>
                    <a:gd name="connsiteX0" fmla="*/ 1466594 w 1466594"/>
                    <a:gd name="connsiteY0" fmla="*/ 219888 h 749043"/>
                    <a:gd name="connsiteX1" fmla="*/ 1327233 w 1466594"/>
                    <a:gd name="connsiteY1" fmla="*/ 348127 h 749043"/>
                    <a:gd name="connsiteX2" fmla="*/ 1285387 w 1466594"/>
                    <a:gd name="connsiteY2" fmla="*/ 325824 h 749043"/>
                    <a:gd name="connsiteX3" fmla="*/ 1125320 w 1466594"/>
                    <a:gd name="connsiteY3" fmla="*/ 418229 h 749043"/>
                    <a:gd name="connsiteX4" fmla="*/ 1101392 w 1466594"/>
                    <a:gd name="connsiteY4" fmla="*/ 381580 h 749043"/>
                    <a:gd name="connsiteX5" fmla="*/ 955641 w 1466594"/>
                    <a:gd name="connsiteY5" fmla="*/ 468002 h 749043"/>
                    <a:gd name="connsiteX6" fmla="*/ 925760 w 1466594"/>
                    <a:gd name="connsiteY6" fmla="*/ 445700 h 749043"/>
                    <a:gd name="connsiteX7" fmla="*/ 5784 w 1466594"/>
                    <a:gd name="connsiteY7" fmla="*/ 730056 h 749043"/>
                    <a:gd name="connsiteX8" fmla="*/ 231596 w 1466594"/>
                    <a:gd name="connsiteY8" fmla="*/ 479154 h 749043"/>
                    <a:gd name="connsiteX9" fmla="*/ 212169 w 1466594"/>
                    <a:gd name="connsiteY9" fmla="*/ 433939 h 749043"/>
                    <a:gd name="connsiteX10" fmla="*/ 259794 w 1466594"/>
                    <a:gd name="connsiteY10" fmla="*/ 348214 h 749043"/>
                    <a:gd name="connsiteX11" fmla="*/ 272658 w 1466594"/>
                    <a:gd name="connsiteY11" fmla="*/ 256884 h 749043"/>
                    <a:gd name="connsiteX12" fmla="*/ 282416 w 1466594"/>
                    <a:gd name="connsiteY12" fmla="*/ 180336 h 749043"/>
                    <a:gd name="connsiteX13" fmla="*/ 295513 w 1466594"/>
                    <a:gd name="connsiteY13" fmla="*/ 116042 h 749043"/>
                    <a:gd name="connsiteX14" fmla="*/ 316944 w 1466594"/>
                    <a:gd name="connsiteY14" fmla="*/ 67226 h 749043"/>
                    <a:gd name="connsiteX15" fmla="*/ 334687 w 1466594"/>
                    <a:gd name="connsiteY15" fmla="*/ 0 h 749043"/>
                    <a:gd name="connsiteX16" fmla="*/ 872792 w 1466594"/>
                    <a:gd name="connsiteY16" fmla="*/ 16378 h 749043"/>
                    <a:gd name="connsiteX0" fmla="*/ 1466594 w 1466594"/>
                    <a:gd name="connsiteY0" fmla="*/ 219888 h 749043"/>
                    <a:gd name="connsiteX1" fmla="*/ 1327233 w 1466594"/>
                    <a:gd name="connsiteY1" fmla="*/ 348127 h 749043"/>
                    <a:gd name="connsiteX2" fmla="*/ 1285387 w 1466594"/>
                    <a:gd name="connsiteY2" fmla="*/ 325824 h 749043"/>
                    <a:gd name="connsiteX3" fmla="*/ 1125320 w 1466594"/>
                    <a:gd name="connsiteY3" fmla="*/ 418229 h 749043"/>
                    <a:gd name="connsiteX4" fmla="*/ 1101392 w 1466594"/>
                    <a:gd name="connsiteY4" fmla="*/ 381580 h 749043"/>
                    <a:gd name="connsiteX5" fmla="*/ 955641 w 1466594"/>
                    <a:gd name="connsiteY5" fmla="*/ 468002 h 749043"/>
                    <a:gd name="connsiteX6" fmla="*/ 925760 w 1466594"/>
                    <a:gd name="connsiteY6" fmla="*/ 445700 h 749043"/>
                    <a:gd name="connsiteX7" fmla="*/ 5784 w 1466594"/>
                    <a:gd name="connsiteY7" fmla="*/ 730056 h 749043"/>
                    <a:gd name="connsiteX8" fmla="*/ 231596 w 1466594"/>
                    <a:gd name="connsiteY8" fmla="*/ 479154 h 749043"/>
                    <a:gd name="connsiteX9" fmla="*/ 212169 w 1466594"/>
                    <a:gd name="connsiteY9" fmla="*/ 433939 h 749043"/>
                    <a:gd name="connsiteX10" fmla="*/ 259794 w 1466594"/>
                    <a:gd name="connsiteY10" fmla="*/ 348214 h 749043"/>
                    <a:gd name="connsiteX11" fmla="*/ 272658 w 1466594"/>
                    <a:gd name="connsiteY11" fmla="*/ 256884 h 749043"/>
                    <a:gd name="connsiteX12" fmla="*/ 282416 w 1466594"/>
                    <a:gd name="connsiteY12" fmla="*/ 180336 h 749043"/>
                    <a:gd name="connsiteX13" fmla="*/ 295513 w 1466594"/>
                    <a:gd name="connsiteY13" fmla="*/ 116042 h 749043"/>
                    <a:gd name="connsiteX14" fmla="*/ 316944 w 1466594"/>
                    <a:gd name="connsiteY14" fmla="*/ 67226 h 749043"/>
                    <a:gd name="connsiteX15" fmla="*/ 334687 w 1466594"/>
                    <a:gd name="connsiteY15" fmla="*/ 0 h 749043"/>
                    <a:gd name="connsiteX16" fmla="*/ 872792 w 1466594"/>
                    <a:gd name="connsiteY16" fmla="*/ 16378 h 749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66594" h="749043">
                      <a:moveTo>
                        <a:pt x="1466594" y="219888"/>
                      </a:moveTo>
                      <a:cubicBezTo>
                        <a:pt x="1422918" y="262634"/>
                        <a:pt x="1388768" y="317287"/>
                        <a:pt x="1327233" y="348127"/>
                      </a:cubicBezTo>
                      <a:lnTo>
                        <a:pt x="1285387" y="325824"/>
                      </a:lnTo>
                      <a:cubicBezTo>
                        <a:pt x="1235206" y="357419"/>
                        <a:pt x="1175501" y="412827"/>
                        <a:pt x="1125320" y="418229"/>
                      </a:cubicBezTo>
                      <a:lnTo>
                        <a:pt x="1101392" y="381580"/>
                      </a:lnTo>
                      <a:cubicBezTo>
                        <a:pt x="1053999" y="410387"/>
                        <a:pt x="994700" y="461817"/>
                        <a:pt x="955641" y="468002"/>
                      </a:cubicBezTo>
                      <a:lnTo>
                        <a:pt x="925760" y="445700"/>
                      </a:lnTo>
                      <a:cubicBezTo>
                        <a:pt x="784598" y="561916"/>
                        <a:pt x="95749" y="821008"/>
                        <a:pt x="5784" y="730056"/>
                      </a:cubicBezTo>
                      <a:cubicBezTo>
                        <a:pt x="-35627" y="703572"/>
                        <a:pt x="156325" y="562788"/>
                        <a:pt x="231596" y="479154"/>
                      </a:cubicBezTo>
                      <a:cubicBezTo>
                        <a:pt x="238614" y="447810"/>
                        <a:pt x="205151" y="465283"/>
                        <a:pt x="212169" y="433939"/>
                      </a:cubicBezTo>
                      <a:cubicBezTo>
                        <a:pt x="228044" y="394251"/>
                        <a:pt x="261778" y="397427"/>
                        <a:pt x="259794" y="348214"/>
                      </a:cubicBezTo>
                      <a:cubicBezTo>
                        <a:pt x="264082" y="317771"/>
                        <a:pt x="290992" y="305186"/>
                        <a:pt x="272658" y="256884"/>
                      </a:cubicBezTo>
                      <a:cubicBezTo>
                        <a:pt x="276032" y="230095"/>
                        <a:pt x="295276" y="221669"/>
                        <a:pt x="282416" y="180336"/>
                      </a:cubicBezTo>
                      <a:cubicBezTo>
                        <a:pt x="286225" y="156862"/>
                        <a:pt x="307043" y="156813"/>
                        <a:pt x="295513" y="116042"/>
                      </a:cubicBezTo>
                      <a:cubicBezTo>
                        <a:pt x="299283" y="96198"/>
                        <a:pt x="310415" y="86566"/>
                        <a:pt x="316944" y="67226"/>
                      </a:cubicBezTo>
                      <a:cubicBezTo>
                        <a:pt x="323473" y="47886"/>
                        <a:pt x="286496" y="2719"/>
                        <a:pt x="334687" y="0"/>
                      </a:cubicBezTo>
                      <a:lnTo>
                        <a:pt x="872792" y="16378"/>
                      </a:lnTo>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23" name="Freeform: Shape 122">
                  <a:extLst>
                    <a:ext uri="{FF2B5EF4-FFF2-40B4-BE49-F238E27FC236}">
                      <a16:creationId xmlns:a16="http://schemas.microsoft.com/office/drawing/2014/main" id="{D415ECFA-9391-482E-89B3-D37F938B826F}"/>
                    </a:ext>
                  </a:extLst>
                </p:cNvPr>
                <p:cNvSpPr/>
                <p:nvPr/>
              </p:nvSpPr>
              <p:spPr>
                <a:xfrm>
                  <a:off x="5472903" y="3320562"/>
                  <a:ext cx="515955" cy="1078553"/>
                </a:xfrm>
                <a:custGeom>
                  <a:avLst/>
                  <a:gdLst>
                    <a:gd name="connsiteX0" fmla="*/ 534610 w 534610"/>
                    <a:gd name="connsiteY0" fmla="*/ 3628 h 1072847"/>
                    <a:gd name="connsiteX1" fmla="*/ 83457 w 534610"/>
                    <a:gd name="connsiteY1" fmla="*/ 1072847 h 1072847"/>
                    <a:gd name="connsiteX2" fmla="*/ 0 w 534610"/>
                    <a:gd name="connsiteY2" fmla="*/ 266095 h 1072847"/>
                    <a:gd name="connsiteX3" fmla="*/ 295124 w 534610"/>
                    <a:gd name="connsiteY3" fmla="*/ 0 h 1072847"/>
                    <a:gd name="connsiteX4" fmla="*/ 295124 w 534610"/>
                    <a:gd name="connsiteY4" fmla="*/ 0 h 1072847"/>
                    <a:gd name="connsiteX0" fmla="*/ 509210 w 509210"/>
                    <a:gd name="connsiteY0" fmla="*/ 3628 h 1072847"/>
                    <a:gd name="connsiteX1" fmla="*/ 83457 w 509210"/>
                    <a:gd name="connsiteY1" fmla="*/ 1072847 h 1072847"/>
                    <a:gd name="connsiteX2" fmla="*/ 0 w 509210"/>
                    <a:gd name="connsiteY2" fmla="*/ 266095 h 1072847"/>
                    <a:gd name="connsiteX3" fmla="*/ 295124 w 509210"/>
                    <a:gd name="connsiteY3" fmla="*/ 0 h 1072847"/>
                    <a:gd name="connsiteX4" fmla="*/ 295124 w 509210"/>
                    <a:gd name="connsiteY4" fmla="*/ 0 h 1072847"/>
                    <a:gd name="connsiteX0" fmla="*/ 509210 w 509210"/>
                    <a:gd name="connsiteY0" fmla="*/ 3628 h 1072847"/>
                    <a:gd name="connsiteX1" fmla="*/ 83457 w 509210"/>
                    <a:gd name="connsiteY1" fmla="*/ 1072847 h 1072847"/>
                    <a:gd name="connsiteX2" fmla="*/ 0 w 509210"/>
                    <a:gd name="connsiteY2" fmla="*/ 266095 h 1072847"/>
                    <a:gd name="connsiteX3" fmla="*/ 295124 w 509210"/>
                    <a:gd name="connsiteY3" fmla="*/ 0 h 1072847"/>
                    <a:gd name="connsiteX4" fmla="*/ 295124 w 509210"/>
                    <a:gd name="connsiteY4" fmla="*/ 0 h 1072847"/>
                    <a:gd name="connsiteX0" fmla="*/ 509210 w 509210"/>
                    <a:gd name="connsiteY0" fmla="*/ 3628 h 1072847"/>
                    <a:gd name="connsiteX1" fmla="*/ 83457 w 509210"/>
                    <a:gd name="connsiteY1" fmla="*/ 1072847 h 1072847"/>
                    <a:gd name="connsiteX2" fmla="*/ 0 w 509210"/>
                    <a:gd name="connsiteY2" fmla="*/ 266095 h 1072847"/>
                    <a:gd name="connsiteX3" fmla="*/ 295124 w 509210"/>
                    <a:gd name="connsiteY3" fmla="*/ 0 h 1072847"/>
                    <a:gd name="connsiteX4" fmla="*/ 295124 w 509210"/>
                    <a:gd name="connsiteY4" fmla="*/ 0 h 1072847"/>
                    <a:gd name="connsiteX0" fmla="*/ 509210 w 509210"/>
                    <a:gd name="connsiteY0" fmla="*/ 3628 h 1073509"/>
                    <a:gd name="connsiteX1" fmla="*/ 83457 w 509210"/>
                    <a:gd name="connsiteY1" fmla="*/ 1072847 h 1073509"/>
                    <a:gd name="connsiteX2" fmla="*/ 0 w 509210"/>
                    <a:gd name="connsiteY2" fmla="*/ 266095 h 1073509"/>
                    <a:gd name="connsiteX3" fmla="*/ 295124 w 509210"/>
                    <a:gd name="connsiteY3" fmla="*/ 0 h 1073509"/>
                    <a:gd name="connsiteX4" fmla="*/ 295124 w 509210"/>
                    <a:gd name="connsiteY4" fmla="*/ 0 h 1073509"/>
                    <a:gd name="connsiteX0" fmla="*/ 518721 w 518721"/>
                    <a:gd name="connsiteY0" fmla="*/ 3628 h 1102341"/>
                    <a:gd name="connsiteX1" fmla="*/ 92968 w 518721"/>
                    <a:gd name="connsiteY1" fmla="*/ 1072847 h 1102341"/>
                    <a:gd name="connsiteX2" fmla="*/ 100225 w 518721"/>
                    <a:gd name="connsiteY2" fmla="*/ 722085 h 1102341"/>
                    <a:gd name="connsiteX3" fmla="*/ 9511 w 518721"/>
                    <a:gd name="connsiteY3" fmla="*/ 266095 h 1102341"/>
                    <a:gd name="connsiteX4" fmla="*/ 304635 w 518721"/>
                    <a:gd name="connsiteY4" fmla="*/ 0 h 1102341"/>
                    <a:gd name="connsiteX5" fmla="*/ 304635 w 518721"/>
                    <a:gd name="connsiteY5" fmla="*/ 0 h 1102341"/>
                    <a:gd name="connsiteX0" fmla="*/ 518721 w 518721"/>
                    <a:gd name="connsiteY0" fmla="*/ 3628 h 1078553"/>
                    <a:gd name="connsiteX1" fmla="*/ 92968 w 518721"/>
                    <a:gd name="connsiteY1" fmla="*/ 1072847 h 1078553"/>
                    <a:gd name="connsiteX2" fmla="*/ 100225 w 518721"/>
                    <a:gd name="connsiteY2" fmla="*/ 722085 h 1078553"/>
                    <a:gd name="connsiteX3" fmla="*/ 9511 w 518721"/>
                    <a:gd name="connsiteY3" fmla="*/ 266095 h 1078553"/>
                    <a:gd name="connsiteX4" fmla="*/ 304635 w 518721"/>
                    <a:gd name="connsiteY4" fmla="*/ 0 h 1078553"/>
                    <a:gd name="connsiteX5" fmla="*/ 304635 w 518721"/>
                    <a:gd name="connsiteY5" fmla="*/ 0 h 1078553"/>
                    <a:gd name="connsiteX0" fmla="*/ 520991 w 520991"/>
                    <a:gd name="connsiteY0" fmla="*/ 3628 h 1078553"/>
                    <a:gd name="connsiteX1" fmla="*/ 95238 w 520991"/>
                    <a:gd name="connsiteY1" fmla="*/ 1072847 h 1078553"/>
                    <a:gd name="connsiteX2" fmla="*/ 102495 w 520991"/>
                    <a:gd name="connsiteY2" fmla="*/ 722085 h 1078553"/>
                    <a:gd name="connsiteX3" fmla="*/ 9362 w 520991"/>
                    <a:gd name="connsiteY3" fmla="*/ 260047 h 1078553"/>
                    <a:gd name="connsiteX4" fmla="*/ 306905 w 520991"/>
                    <a:gd name="connsiteY4" fmla="*/ 0 h 1078553"/>
                    <a:gd name="connsiteX5" fmla="*/ 306905 w 520991"/>
                    <a:gd name="connsiteY5" fmla="*/ 0 h 1078553"/>
                    <a:gd name="connsiteX0" fmla="*/ 515955 w 515955"/>
                    <a:gd name="connsiteY0" fmla="*/ 3628 h 1078553"/>
                    <a:gd name="connsiteX1" fmla="*/ 90202 w 515955"/>
                    <a:gd name="connsiteY1" fmla="*/ 1072847 h 1078553"/>
                    <a:gd name="connsiteX2" fmla="*/ 97459 w 515955"/>
                    <a:gd name="connsiteY2" fmla="*/ 722085 h 1078553"/>
                    <a:gd name="connsiteX3" fmla="*/ 4326 w 515955"/>
                    <a:gd name="connsiteY3" fmla="*/ 260047 h 1078553"/>
                    <a:gd name="connsiteX4" fmla="*/ 301869 w 515955"/>
                    <a:gd name="connsiteY4" fmla="*/ 0 h 1078553"/>
                    <a:gd name="connsiteX5" fmla="*/ 301869 w 515955"/>
                    <a:gd name="connsiteY5" fmla="*/ 0 h 1078553"/>
                    <a:gd name="connsiteX0" fmla="*/ 515955 w 515955"/>
                    <a:gd name="connsiteY0" fmla="*/ 3628 h 1078553"/>
                    <a:gd name="connsiteX1" fmla="*/ 90202 w 515955"/>
                    <a:gd name="connsiteY1" fmla="*/ 1072847 h 1078553"/>
                    <a:gd name="connsiteX2" fmla="*/ 97459 w 515955"/>
                    <a:gd name="connsiteY2" fmla="*/ 722085 h 1078553"/>
                    <a:gd name="connsiteX3" fmla="*/ 4326 w 515955"/>
                    <a:gd name="connsiteY3" fmla="*/ 260047 h 1078553"/>
                    <a:gd name="connsiteX4" fmla="*/ 301869 w 515955"/>
                    <a:gd name="connsiteY4" fmla="*/ 0 h 1078553"/>
                    <a:gd name="connsiteX5" fmla="*/ 301869 w 515955"/>
                    <a:gd name="connsiteY5" fmla="*/ 0 h 1078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5955" h="1078553">
                      <a:moveTo>
                        <a:pt x="515955" y="3628"/>
                      </a:moveTo>
                      <a:cubicBezTo>
                        <a:pt x="439351" y="458005"/>
                        <a:pt x="182530" y="1010355"/>
                        <a:pt x="90202" y="1072847"/>
                      </a:cubicBezTo>
                      <a:cubicBezTo>
                        <a:pt x="44644" y="1120624"/>
                        <a:pt x="111369" y="856544"/>
                        <a:pt x="97459" y="722085"/>
                      </a:cubicBezTo>
                      <a:cubicBezTo>
                        <a:pt x="83549" y="587626"/>
                        <a:pt x="-22484" y="376161"/>
                        <a:pt x="4326" y="260047"/>
                      </a:cubicBezTo>
                      <a:cubicBezTo>
                        <a:pt x="103507" y="173365"/>
                        <a:pt x="202688" y="116920"/>
                        <a:pt x="301869" y="0"/>
                      </a:cubicBezTo>
                      <a:lnTo>
                        <a:pt x="301869" y="0"/>
                      </a:lnTo>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sp>
            <p:nvSpPr>
              <p:cNvPr id="72" name="Freeform: Shape 71">
                <a:extLst>
                  <a:ext uri="{FF2B5EF4-FFF2-40B4-BE49-F238E27FC236}">
                    <a16:creationId xmlns:a16="http://schemas.microsoft.com/office/drawing/2014/main" id="{913EE073-FD79-4E93-97B8-A67998F55FEF}"/>
                  </a:ext>
                </a:extLst>
              </p:cNvPr>
              <p:cNvSpPr>
                <a:spLocks noChangeAspect="1"/>
              </p:cNvSpPr>
              <p:nvPr/>
            </p:nvSpPr>
            <p:spPr>
              <a:xfrm rot="10800000" flipV="1">
                <a:off x="8667751" y="1264652"/>
                <a:ext cx="108000" cy="28703"/>
              </a:xfrm>
              <a:custGeom>
                <a:avLst/>
                <a:gdLst>
                  <a:gd name="connsiteX0" fmla="*/ 1969994 w 2077570"/>
                  <a:gd name="connsiteY0" fmla="*/ 282388 h 927847"/>
                  <a:gd name="connsiteX1" fmla="*/ 699247 w 2077570"/>
                  <a:gd name="connsiteY1" fmla="*/ 927847 h 927847"/>
                  <a:gd name="connsiteX2" fmla="*/ 0 w 2077570"/>
                  <a:gd name="connsiteY2" fmla="*/ 712694 h 927847"/>
                  <a:gd name="connsiteX3" fmla="*/ 94129 w 2077570"/>
                  <a:gd name="connsiteY3" fmla="*/ 356347 h 927847"/>
                  <a:gd name="connsiteX4" fmla="*/ 625288 w 2077570"/>
                  <a:gd name="connsiteY4" fmla="*/ 154641 h 927847"/>
                  <a:gd name="connsiteX5" fmla="*/ 1324535 w 2077570"/>
                  <a:gd name="connsiteY5" fmla="*/ 228600 h 927847"/>
                  <a:gd name="connsiteX6" fmla="*/ 2077570 w 2077570"/>
                  <a:gd name="connsiteY6" fmla="*/ 0 h 927847"/>
                  <a:gd name="connsiteX7" fmla="*/ 1613647 w 2077570"/>
                  <a:gd name="connsiteY7" fmla="*/ 255494 h 927847"/>
                  <a:gd name="connsiteX8" fmla="*/ 1969994 w 2077570"/>
                  <a:gd name="connsiteY8" fmla="*/ 282388 h 927847"/>
                  <a:gd name="connsiteX0" fmla="*/ 2460812 w 2460812"/>
                  <a:gd name="connsiteY0" fmla="*/ 477371 h 927847"/>
                  <a:gd name="connsiteX1" fmla="*/ 699247 w 2460812"/>
                  <a:gd name="connsiteY1" fmla="*/ 927847 h 927847"/>
                  <a:gd name="connsiteX2" fmla="*/ 0 w 2460812"/>
                  <a:gd name="connsiteY2" fmla="*/ 712694 h 927847"/>
                  <a:gd name="connsiteX3" fmla="*/ 94129 w 2460812"/>
                  <a:gd name="connsiteY3" fmla="*/ 356347 h 927847"/>
                  <a:gd name="connsiteX4" fmla="*/ 625288 w 2460812"/>
                  <a:gd name="connsiteY4" fmla="*/ 154641 h 927847"/>
                  <a:gd name="connsiteX5" fmla="*/ 1324535 w 2460812"/>
                  <a:gd name="connsiteY5" fmla="*/ 228600 h 927847"/>
                  <a:gd name="connsiteX6" fmla="*/ 2077570 w 2460812"/>
                  <a:gd name="connsiteY6" fmla="*/ 0 h 927847"/>
                  <a:gd name="connsiteX7" fmla="*/ 1613647 w 2460812"/>
                  <a:gd name="connsiteY7" fmla="*/ 255494 h 927847"/>
                  <a:gd name="connsiteX8" fmla="*/ 2460812 w 2460812"/>
                  <a:gd name="connsiteY8" fmla="*/ 477371 h 927847"/>
                  <a:gd name="connsiteX0" fmla="*/ 2460812 w 2474258"/>
                  <a:gd name="connsiteY0" fmla="*/ 712694 h 1163170"/>
                  <a:gd name="connsiteX1" fmla="*/ 699247 w 2474258"/>
                  <a:gd name="connsiteY1" fmla="*/ 1163170 h 1163170"/>
                  <a:gd name="connsiteX2" fmla="*/ 0 w 2474258"/>
                  <a:gd name="connsiteY2" fmla="*/ 948017 h 1163170"/>
                  <a:gd name="connsiteX3" fmla="*/ 94129 w 2474258"/>
                  <a:gd name="connsiteY3" fmla="*/ 591670 h 1163170"/>
                  <a:gd name="connsiteX4" fmla="*/ 625288 w 2474258"/>
                  <a:gd name="connsiteY4" fmla="*/ 389964 h 1163170"/>
                  <a:gd name="connsiteX5" fmla="*/ 1324535 w 2474258"/>
                  <a:gd name="connsiteY5" fmla="*/ 463923 h 1163170"/>
                  <a:gd name="connsiteX6" fmla="*/ 2474258 w 2474258"/>
                  <a:gd name="connsiteY6" fmla="*/ 0 h 1163170"/>
                  <a:gd name="connsiteX7" fmla="*/ 1613647 w 2474258"/>
                  <a:gd name="connsiteY7" fmla="*/ 490817 h 1163170"/>
                  <a:gd name="connsiteX8" fmla="*/ 2460812 w 2474258"/>
                  <a:gd name="connsiteY8" fmla="*/ 712694 h 1163170"/>
                  <a:gd name="connsiteX0" fmla="*/ 2460812 w 2474258"/>
                  <a:gd name="connsiteY0" fmla="*/ 712694 h 1163170"/>
                  <a:gd name="connsiteX1" fmla="*/ 699247 w 2474258"/>
                  <a:gd name="connsiteY1" fmla="*/ 1163170 h 1163170"/>
                  <a:gd name="connsiteX2" fmla="*/ 0 w 2474258"/>
                  <a:gd name="connsiteY2" fmla="*/ 948017 h 1163170"/>
                  <a:gd name="connsiteX3" fmla="*/ 94129 w 2474258"/>
                  <a:gd name="connsiteY3" fmla="*/ 591670 h 1163170"/>
                  <a:gd name="connsiteX4" fmla="*/ 625288 w 2474258"/>
                  <a:gd name="connsiteY4" fmla="*/ 389964 h 1163170"/>
                  <a:gd name="connsiteX5" fmla="*/ 1324535 w 2474258"/>
                  <a:gd name="connsiteY5" fmla="*/ 463923 h 1163170"/>
                  <a:gd name="connsiteX6" fmla="*/ 2474258 w 2474258"/>
                  <a:gd name="connsiteY6" fmla="*/ 0 h 1163170"/>
                  <a:gd name="connsiteX7" fmla="*/ 1976717 w 2474258"/>
                  <a:gd name="connsiteY7" fmla="*/ 437029 h 1163170"/>
                  <a:gd name="connsiteX8" fmla="*/ 2460812 w 2474258"/>
                  <a:gd name="connsiteY8" fmla="*/ 712694 h 1163170"/>
                  <a:gd name="connsiteX0" fmla="*/ 2460812 w 2474258"/>
                  <a:gd name="connsiteY0" fmla="*/ 712694 h 1163170"/>
                  <a:gd name="connsiteX1" fmla="*/ 699247 w 2474258"/>
                  <a:gd name="connsiteY1" fmla="*/ 1163170 h 1163170"/>
                  <a:gd name="connsiteX2" fmla="*/ 0 w 2474258"/>
                  <a:gd name="connsiteY2" fmla="*/ 948017 h 1163170"/>
                  <a:gd name="connsiteX3" fmla="*/ 94129 w 2474258"/>
                  <a:gd name="connsiteY3" fmla="*/ 591670 h 1163170"/>
                  <a:gd name="connsiteX4" fmla="*/ 625288 w 2474258"/>
                  <a:gd name="connsiteY4" fmla="*/ 389964 h 1163170"/>
                  <a:gd name="connsiteX5" fmla="*/ 1687605 w 2474258"/>
                  <a:gd name="connsiteY5" fmla="*/ 242047 h 1163170"/>
                  <a:gd name="connsiteX6" fmla="*/ 2474258 w 2474258"/>
                  <a:gd name="connsiteY6" fmla="*/ 0 h 1163170"/>
                  <a:gd name="connsiteX7" fmla="*/ 1976717 w 2474258"/>
                  <a:gd name="connsiteY7" fmla="*/ 437029 h 1163170"/>
                  <a:gd name="connsiteX8" fmla="*/ 2460812 w 2474258"/>
                  <a:gd name="connsiteY8" fmla="*/ 712694 h 1163170"/>
                  <a:gd name="connsiteX0" fmla="*/ 2460812 w 2474258"/>
                  <a:gd name="connsiteY0" fmla="*/ 712694 h 1163170"/>
                  <a:gd name="connsiteX1" fmla="*/ 1696509 w 2474258"/>
                  <a:gd name="connsiteY1" fmla="*/ 576111 h 1163170"/>
                  <a:gd name="connsiteX2" fmla="*/ 699247 w 2474258"/>
                  <a:gd name="connsiteY2" fmla="*/ 1163170 h 1163170"/>
                  <a:gd name="connsiteX3" fmla="*/ 0 w 2474258"/>
                  <a:gd name="connsiteY3" fmla="*/ 948017 h 1163170"/>
                  <a:gd name="connsiteX4" fmla="*/ 94129 w 2474258"/>
                  <a:gd name="connsiteY4" fmla="*/ 591670 h 1163170"/>
                  <a:gd name="connsiteX5" fmla="*/ 625288 w 2474258"/>
                  <a:gd name="connsiteY5" fmla="*/ 389964 h 1163170"/>
                  <a:gd name="connsiteX6" fmla="*/ 1687605 w 2474258"/>
                  <a:gd name="connsiteY6" fmla="*/ 242047 h 1163170"/>
                  <a:gd name="connsiteX7" fmla="*/ 2474258 w 2474258"/>
                  <a:gd name="connsiteY7" fmla="*/ 0 h 1163170"/>
                  <a:gd name="connsiteX8" fmla="*/ 1976717 w 2474258"/>
                  <a:gd name="connsiteY8" fmla="*/ 437029 h 1163170"/>
                  <a:gd name="connsiteX9" fmla="*/ 2460812 w 2474258"/>
                  <a:gd name="connsiteY9" fmla="*/ 712694 h 1163170"/>
                  <a:gd name="connsiteX0" fmla="*/ 2460812 w 2474258"/>
                  <a:gd name="connsiteY0" fmla="*/ 712694 h 1163170"/>
                  <a:gd name="connsiteX1" fmla="*/ 1696509 w 2474258"/>
                  <a:gd name="connsiteY1" fmla="*/ 576111 h 1163170"/>
                  <a:gd name="connsiteX2" fmla="*/ 699247 w 2474258"/>
                  <a:gd name="connsiteY2" fmla="*/ 1163170 h 1163170"/>
                  <a:gd name="connsiteX3" fmla="*/ 0 w 2474258"/>
                  <a:gd name="connsiteY3" fmla="*/ 948017 h 1163170"/>
                  <a:gd name="connsiteX4" fmla="*/ 94129 w 2474258"/>
                  <a:gd name="connsiteY4" fmla="*/ 591670 h 1163170"/>
                  <a:gd name="connsiteX5" fmla="*/ 625288 w 2474258"/>
                  <a:gd name="connsiteY5" fmla="*/ 389964 h 1163170"/>
                  <a:gd name="connsiteX6" fmla="*/ 1687605 w 2474258"/>
                  <a:gd name="connsiteY6" fmla="*/ 242047 h 1163170"/>
                  <a:gd name="connsiteX7" fmla="*/ 2474258 w 2474258"/>
                  <a:gd name="connsiteY7" fmla="*/ 0 h 1163170"/>
                  <a:gd name="connsiteX8" fmla="*/ 1969993 w 2474258"/>
                  <a:gd name="connsiteY8" fmla="*/ 376518 h 1163170"/>
                  <a:gd name="connsiteX9" fmla="*/ 2460812 w 2474258"/>
                  <a:gd name="connsiteY9" fmla="*/ 712694 h 1163170"/>
                  <a:gd name="connsiteX0" fmla="*/ 2460812 w 2474258"/>
                  <a:gd name="connsiteY0" fmla="*/ 712694 h 1163170"/>
                  <a:gd name="connsiteX1" fmla="*/ 1696509 w 2474258"/>
                  <a:gd name="connsiteY1" fmla="*/ 576111 h 1163170"/>
                  <a:gd name="connsiteX2" fmla="*/ 699247 w 2474258"/>
                  <a:gd name="connsiteY2" fmla="*/ 1163170 h 1163170"/>
                  <a:gd name="connsiteX3" fmla="*/ 0 w 2474258"/>
                  <a:gd name="connsiteY3" fmla="*/ 948017 h 1163170"/>
                  <a:gd name="connsiteX4" fmla="*/ 94129 w 2474258"/>
                  <a:gd name="connsiteY4" fmla="*/ 591670 h 1163170"/>
                  <a:gd name="connsiteX5" fmla="*/ 645458 w 2474258"/>
                  <a:gd name="connsiteY5" fmla="*/ 141193 h 1163170"/>
                  <a:gd name="connsiteX6" fmla="*/ 1687605 w 2474258"/>
                  <a:gd name="connsiteY6" fmla="*/ 242047 h 1163170"/>
                  <a:gd name="connsiteX7" fmla="*/ 2474258 w 2474258"/>
                  <a:gd name="connsiteY7" fmla="*/ 0 h 1163170"/>
                  <a:gd name="connsiteX8" fmla="*/ 1969993 w 2474258"/>
                  <a:gd name="connsiteY8" fmla="*/ 376518 h 1163170"/>
                  <a:gd name="connsiteX9" fmla="*/ 2460812 w 2474258"/>
                  <a:gd name="connsiteY9" fmla="*/ 712694 h 1163170"/>
                  <a:gd name="connsiteX0" fmla="*/ 2514601 w 2528047"/>
                  <a:gd name="connsiteY0" fmla="*/ 712694 h 1163170"/>
                  <a:gd name="connsiteX1" fmla="*/ 1750298 w 2528047"/>
                  <a:gd name="connsiteY1" fmla="*/ 576111 h 1163170"/>
                  <a:gd name="connsiteX2" fmla="*/ 753036 w 2528047"/>
                  <a:gd name="connsiteY2" fmla="*/ 1163170 h 1163170"/>
                  <a:gd name="connsiteX3" fmla="*/ 53789 w 2528047"/>
                  <a:gd name="connsiteY3" fmla="*/ 948017 h 1163170"/>
                  <a:gd name="connsiteX4" fmla="*/ 0 w 2528047"/>
                  <a:gd name="connsiteY4" fmla="*/ 396688 h 1163170"/>
                  <a:gd name="connsiteX5" fmla="*/ 699247 w 2528047"/>
                  <a:gd name="connsiteY5" fmla="*/ 141193 h 1163170"/>
                  <a:gd name="connsiteX6" fmla="*/ 1741394 w 2528047"/>
                  <a:gd name="connsiteY6" fmla="*/ 242047 h 1163170"/>
                  <a:gd name="connsiteX7" fmla="*/ 2528047 w 2528047"/>
                  <a:gd name="connsiteY7" fmla="*/ 0 h 1163170"/>
                  <a:gd name="connsiteX8" fmla="*/ 2023782 w 2528047"/>
                  <a:gd name="connsiteY8" fmla="*/ 376518 h 1163170"/>
                  <a:gd name="connsiteX9" fmla="*/ 2514601 w 2528047"/>
                  <a:gd name="connsiteY9" fmla="*/ 712694 h 1163170"/>
                  <a:gd name="connsiteX0" fmla="*/ 2514601 w 2528047"/>
                  <a:gd name="connsiteY0" fmla="*/ 712694 h 1163170"/>
                  <a:gd name="connsiteX1" fmla="*/ 1750298 w 2528047"/>
                  <a:gd name="connsiteY1" fmla="*/ 576111 h 1163170"/>
                  <a:gd name="connsiteX2" fmla="*/ 753036 w 2528047"/>
                  <a:gd name="connsiteY2" fmla="*/ 1163170 h 1163170"/>
                  <a:gd name="connsiteX3" fmla="*/ 53789 w 2528047"/>
                  <a:gd name="connsiteY3" fmla="*/ 948017 h 1163170"/>
                  <a:gd name="connsiteX4" fmla="*/ 0 w 2528047"/>
                  <a:gd name="connsiteY4" fmla="*/ 396688 h 1163170"/>
                  <a:gd name="connsiteX5" fmla="*/ 699247 w 2528047"/>
                  <a:gd name="connsiteY5" fmla="*/ 141193 h 1163170"/>
                  <a:gd name="connsiteX6" fmla="*/ 1741394 w 2528047"/>
                  <a:gd name="connsiteY6" fmla="*/ 242047 h 1163170"/>
                  <a:gd name="connsiteX7" fmla="*/ 2528047 w 2528047"/>
                  <a:gd name="connsiteY7" fmla="*/ 0 h 1163170"/>
                  <a:gd name="connsiteX8" fmla="*/ 2023782 w 2528047"/>
                  <a:gd name="connsiteY8" fmla="*/ 376518 h 1163170"/>
                  <a:gd name="connsiteX9" fmla="*/ 2514601 w 2528047"/>
                  <a:gd name="connsiteY9" fmla="*/ 712694 h 1163170"/>
                  <a:gd name="connsiteX0" fmla="*/ 2514601 w 2528047"/>
                  <a:gd name="connsiteY0" fmla="*/ 714187 h 1164663"/>
                  <a:gd name="connsiteX1" fmla="*/ 1750298 w 2528047"/>
                  <a:gd name="connsiteY1" fmla="*/ 577604 h 1164663"/>
                  <a:gd name="connsiteX2" fmla="*/ 753036 w 2528047"/>
                  <a:gd name="connsiteY2" fmla="*/ 1164663 h 1164663"/>
                  <a:gd name="connsiteX3" fmla="*/ 53789 w 2528047"/>
                  <a:gd name="connsiteY3" fmla="*/ 949510 h 1164663"/>
                  <a:gd name="connsiteX4" fmla="*/ 0 w 2528047"/>
                  <a:gd name="connsiteY4" fmla="*/ 398181 h 1164663"/>
                  <a:gd name="connsiteX5" fmla="*/ 699247 w 2528047"/>
                  <a:gd name="connsiteY5" fmla="*/ 1492 h 1164663"/>
                  <a:gd name="connsiteX6" fmla="*/ 1741394 w 2528047"/>
                  <a:gd name="connsiteY6" fmla="*/ 243540 h 1164663"/>
                  <a:gd name="connsiteX7" fmla="*/ 2528047 w 2528047"/>
                  <a:gd name="connsiteY7" fmla="*/ 1493 h 1164663"/>
                  <a:gd name="connsiteX8" fmla="*/ 2023782 w 2528047"/>
                  <a:gd name="connsiteY8" fmla="*/ 378011 h 1164663"/>
                  <a:gd name="connsiteX9" fmla="*/ 2514601 w 2528047"/>
                  <a:gd name="connsiteY9" fmla="*/ 714187 h 1164663"/>
                  <a:gd name="connsiteX0" fmla="*/ 2514601 w 2528047"/>
                  <a:gd name="connsiteY0" fmla="*/ 714187 h 949510"/>
                  <a:gd name="connsiteX1" fmla="*/ 1750298 w 2528047"/>
                  <a:gd name="connsiteY1" fmla="*/ 577604 h 949510"/>
                  <a:gd name="connsiteX2" fmla="*/ 806825 w 2528047"/>
                  <a:gd name="connsiteY2" fmla="*/ 855381 h 949510"/>
                  <a:gd name="connsiteX3" fmla="*/ 53789 w 2528047"/>
                  <a:gd name="connsiteY3" fmla="*/ 949510 h 949510"/>
                  <a:gd name="connsiteX4" fmla="*/ 0 w 2528047"/>
                  <a:gd name="connsiteY4" fmla="*/ 398181 h 949510"/>
                  <a:gd name="connsiteX5" fmla="*/ 699247 w 2528047"/>
                  <a:gd name="connsiteY5" fmla="*/ 1492 h 949510"/>
                  <a:gd name="connsiteX6" fmla="*/ 1741394 w 2528047"/>
                  <a:gd name="connsiteY6" fmla="*/ 243540 h 949510"/>
                  <a:gd name="connsiteX7" fmla="*/ 2528047 w 2528047"/>
                  <a:gd name="connsiteY7" fmla="*/ 1493 h 949510"/>
                  <a:gd name="connsiteX8" fmla="*/ 2023782 w 2528047"/>
                  <a:gd name="connsiteY8" fmla="*/ 378011 h 949510"/>
                  <a:gd name="connsiteX9" fmla="*/ 2514601 w 2528047"/>
                  <a:gd name="connsiteY9" fmla="*/ 714187 h 949510"/>
                  <a:gd name="connsiteX0" fmla="*/ 2528048 w 2541494"/>
                  <a:gd name="connsiteY0" fmla="*/ 712792 h 948115"/>
                  <a:gd name="connsiteX1" fmla="*/ 1763745 w 2541494"/>
                  <a:gd name="connsiteY1" fmla="*/ 576209 h 948115"/>
                  <a:gd name="connsiteX2" fmla="*/ 820272 w 2541494"/>
                  <a:gd name="connsiteY2" fmla="*/ 853986 h 948115"/>
                  <a:gd name="connsiteX3" fmla="*/ 67236 w 2541494"/>
                  <a:gd name="connsiteY3" fmla="*/ 948115 h 948115"/>
                  <a:gd name="connsiteX4" fmla="*/ 0 w 2541494"/>
                  <a:gd name="connsiteY4" fmla="*/ 215251 h 948115"/>
                  <a:gd name="connsiteX5" fmla="*/ 712694 w 2541494"/>
                  <a:gd name="connsiteY5" fmla="*/ 97 h 948115"/>
                  <a:gd name="connsiteX6" fmla="*/ 1754841 w 2541494"/>
                  <a:gd name="connsiteY6" fmla="*/ 242145 h 948115"/>
                  <a:gd name="connsiteX7" fmla="*/ 2541494 w 2541494"/>
                  <a:gd name="connsiteY7" fmla="*/ 98 h 948115"/>
                  <a:gd name="connsiteX8" fmla="*/ 2037229 w 2541494"/>
                  <a:gd name="connsiteY8" fmla="*/ 376616 h 948115"/>
                  <a:gd name="connsiteX9" fmla="*/ 2528048 w 2541494"/>
                  <a:gd name="connsiteY9" fmla="*/ 712792 h 948115"/>
                  <a:gd name="connsiteX0" fmla="*/ 2554942 w 2568388"/>
                  <a:gd name="connsiteY0" fmla="*/ 712792 h 853986"/>
                  <a:gd name="connsiteX1" fmla="*/ 1790639 w 2568388"/>
                  <a:gd name="connsiteY1" fmla="*/ 576209 h 853986"/>
                  <a:gd name="connsiteX2" fmla="*/ 847166 w 2568388"/>
                  <a:gd name="connsiteY2" fmla="*/ 853986 h 853986"/>
                  <a:gd name="connsiteX3" fmla="*/ 0 w 2568388"/>
                  <a:gd name="connsiteY3" fmla="*/ 652280 h 853986"/>
                  <a:gd name="connsiteX4" fmla="*/ 26894 w 2568388"/>
                  <a:gd name="connsiteY4" fmla="*/ 215251 h 853986"/>
                  <a:gd name="connsiteX5" fmla="*/ 739588 w 2568388"/>
                  <a:gd name="connsiteY5" fmla="*/ 97 h 853986"/>
                  <a:gd name="connsiteX6" fmla="*/ 1781735 w 2568388"/>
                  <a:gd name="connsiteY6" fmla="*/ 242145 h 853986"/>
                  <a:gd name="connsiteX7" fmla="*/ 2568388 w 2568388"/>
                  <a:gd name="connsiteY7" fmla="*/ 98 h 853986"/>
                  <a:gd name="connsiteX8" fmla="*/ 2064123 w 2568388"/>
                  <a:gd name="connsiteY8" fmla="*/ 376616 h 853986"/>
                  <a:gd name="connsiteX9" fmla="*/ 2554942 w 2568388"/>
                  <a:gd name="connsiteY9" fmla="*/ 712792 h 853986"/>
                  <a:gd name="connsiteX0" fmla="*/ 2554942 w 2568388"/>
                  <a:gd name="connsiteY0" fmla="*/ 712792 h 739686"/>
                  <a:gd name="connsiteX1" fmla="*/ 1790639 w 2568388"/>
                  <a:gd name="connsiteY1" fmla="*/ 576209 h 739686"/>
                  <a:gd name="connsiteX2" fmla="*/ 732866 w 2568388"/>
                  <a:gd name="connsiteY2" fmla="*/ 739686 h 739686"/>
                  <a:gd name="connsiteX3" fmla="*/ 0 w 2568388"/>
                  <a:gd name="connsiteY3" fmla="*/ 652280 h 739686"/>
                  <a:gd name="connsiteX4" fmla="*/ 26894 w 2568388"/>
                  <a:gd name="connsiteY4" fmla="*/ 215251 h 739686"/>
                  <a:gd name="connsiteX5" fmla="*/ 739588 w 2568388"/>
                  <a:gd name="connsiteY5" fmla="*/ 97 h 739686"/>
                  <a:gd name="connsiteX6" fmla="*/ 1781735 w 2568388"/>
                  <a:gd name="connsiteY6" fmla="*/ 242145 h 739686"/>
                  <a:gd name="connsiteX7" fmla="*/ 2568388 w 2568388"/>
                  <a:gd name="connsiteY7" fmla="*/ 98 h 739686"/>
                  <a:gd name="connsiteX8" fmla="*/ 2064123 w 2568388"/>
                  <a:gd name="connsiteY8" fmla="*/ 376616 h 739686"/>
                  <a:gd name="connsiteX9" fmla="*/ 2554942 w 2568388"/>
                  <a:gd name="connsiteY9" fmla="*/ 712792 h 739686"/>
                  <a:gd name="connsiteX0" fmla="*/ 2554942 w 2568388"/>
                  <a:gd name="connsiteY0" fmla="*/ 712792 h 739686"/>
                  <a:gd name="connsiteX1" fmla="*/ 1790639 w 2568388"/>
                  <a:gd name="connsiteY1" fmla="*/ 495526 h 739686"/>
                  <a:gd name="connsiteX2" fmla="*/ 732866 w 2568388"/>
                  <a:gd name="connsiteY2" fmla="*/ 739686 h 739686"/>
                  <a:gd name="connsiteX3" fmla="*/ 0 w 2568388"/>
                  <a:gd name="connsiteY3" fmla="*/ 652280 h 739686"/>
                  <a:gd name="connsiteX4" fmla="*/ 26894 w 2568388"/>
                  <a:gd name="connsiteY4" fmla="*/ 215251 h 739686"/>
                  <a:gd name="connsiteX5" fmla="*/ 739588 w 2568388"/>
                  <a:gd name="connsiteY5" fmla="*/ 97 h 739686"/>
                  <a:gd name="connsiteX6" fmla="*/ 1781735 w 2568388"/>
                  <a:gd name="connsiteY6" fmla="*/ 242145 h 739686"/>
                  <a:gd name="connsiteX7" fmla="*/ 2568388 w 2568388"/>
                  <a:gd name="connsiteY7" fmla="*/ 98 h 739686"/>
                  <a:gd name="connsiteX8" fmla="*/ 2064123 w 2568388"/>
                  <a:gd name="connsiteY8" fmla="*/ 376616 h 739686"/>
                  <a:gd name="connsiteX9" fmla="*/ 2554942 w 2568388"/>
                  <a:gd name="connsiteY9" fmla="*/ 712792 h 739686"/>
                  <a:gd name="connsiteX0" fmla="*/ 2554942 w 2568388"/>
                  <a:gd name="connsiteY0" fmla="*/ 714732 h 741626"/>
                  <a:gd name="connsiteX1" fmla="*/ 1790639 w 2568388"/>
                  <a:gd name="connsiteY1" fmla="*/ 497466 h 741626"/>
                  <a:gd name="connsiteX2" fmla="*/ 732866 w 2568388"/>
                  <a:gd name="connsiteY2" fmla="*/ 741626 h 741626"/>
                  <a:gd name="connsiteX3" fmla="*/ 0 w 2568388"/>
                  <a:gd name="connsiteY3" fmla="*/ 654220 h 741626"/>
                  <a:gd name="connsiteX4" fmla="*/ 13446 w 2568388"/>
                  <a:gd name="connsiteY4" fmla="*/ 143232 h 741626"/>
                  <a:gd name="connsiteX5" fmla="*/ 739588 w 2568388"/>
                  <a:gd name="connsiteY5" fmla="*/ 2037 h 741626"/>
                  <a:gd name="connsiteX6" fmla="*/ 1781735 w 2568388"/>
                  <a:gd name="connsiteY6" fmla="*/ 244085 h 741626"/>
                  <a:gd name="connsiteX7" fmla="*/ 2568388 w 2568388"/>
                  <a:gd name="connsiteY7" fmla="*/ 2038 h 741626"/>
                  <a:gd name="connsiteX8" fmla="*/ 2064123 w 2568388"/>
                  <a:gd name="connsiteY8" fmla="*/ 378556 h 741626"/>
                  <a:gd name="connsiteX9" fmla="*/ 2554942 w 2568388"/>
                  <a:gd name="connsiteY9" fmla="*/ 714732 h 741626"/>
                  <a:gd name="connsiteX0" fmla="*/ 2602006 w 2615452"/>
                  <a:gd name="connsiteY0" fmla="*/ 714732 h 741626"/>
                  <a:gd name="connsiteX1" fmla="*/ 1837703 w 2615452"/>
                  <a:gd name="connsiteY1" fmla="*/ 497466 h 741626"/>
                  <a:gd name="connsiteX2" fmla="*/ 779930 w 2615452"/>
                  <a:gd name="connsiteY2" fmla="*/ 741626 h 741626"/>
                  <a:gd name="connsiteX3" fmla="*/ 0 w 2615452"/>
                  <a:gd name="connsiteY3" fmla="*/ 566814 h 741626"/>
                  <a:gd name="connsiteX4" fmla="*/ 60510 w 2615452"/>
                  <a:gd name="connsiteY4" fmla="*/ 143232 h 741626"/>
                  <a:gd name="connsiteX5" fmla="*/ 786652 w 2615452"/>
                  <a:gd name="connsiteY5" fmla="*/ 2037 h 741626"/>
                  <a:gd name="connsiteX6" fmla="*/ 1828799 w 2615452"/>
                  <a:gd name="connsiteY6" fmla="*/ 244085 h 741626"/>
                  <a:gd name="connsiteX7" fmla="*/ 2615452 w 2615452"/>
                  <a:gd name="connsiteY7" fmla="*/ 2038 h 741626"/>
                  <a:gd name="connsiteX8" fmla="*/ 2111187 w 2615452"/>
                  <a:gd name="connsiteY8" fmla="*/ 378556 h 741626"/>
                  <a:gd name="connsiteX9" fmla="*/ 2602006 w 2615452"/>
                  <a:gd name="connsiteY9" fmla="*/ 714732 h 741626"/>
                  <a:gd name="connsiteX0" fmla="*/ 2629637 w 2643083"/>
                  <a:gd name="connsiteY0" fmla="*/ 714732 h 741626"/>
                  <a:gd name="connsiteX1" fmla="*/ 1865334 w 2643083"/>
                  <a:gd name="connsiteY1" fmla="*/ 497466 h 741626"/>
                  <a:gd name="connsiteX2" fmla="*/ 807561 w 2643083"/>
                  <a:gd name="connsiteY2" fmla="*/ 741626 h 741626"/>
                  <a:gd name="connsiteX3" fmla="*/ 27631 w 2643083"/>
                  <a:gd name="connsiteY3" fmla="*/ 566814 h 741626"/>
                  <a:gd name="connsiteX4" fmla="*/ 88141 w 2643083"/>
                  <a:gd name="connsiteY4" fmla="*/ 143232 h 741626"/>
                  <a:gd name="connsiteX5" fmla="*/ 814283 w 2643083"/>
                  <a:gd name="connsiteY5" fmla="*/ 2037 h 741626"/>
                  <a:gd name="connsiteX6" fmla="*/ 1856430 w 2643083"/>
                  <a:gd name="connsiteY6" fmla="*/ 244085 h 741626"/>
                  <a:gd name="connsiteX7" fmla="*/ 2643083 w 2643083"/>
                  <a:gd name="connsiteY7" fmla="*/ 2038 h 741626"/>
                  <a:gd name="connsiteX8" fmla="*/ 2138818 w 2643083"/>
                  <a:gd name="connsiteY8" fmla="*/ 378556 h 741626"/>
                  <a:gd name="connsiteX9" fmla="*/ 2629637 w 2643083"/>
                  <a:gd name="connsiteY9" fmla="*/ 714732 h 741626"/>
                  <a:gd name="connsiteX0" fmla="*/ 2662801 w 2676247"/>
                  <a:gd name="connsiteY0" fmla="*/ 714732 h 741626"/>
                  <a:gd name="connsiteX1" fmla="*/ 1898498 w 2676247"/>
                  <a:gd name="connsiteY1" fmla="*/ 497466 h 741626"/>
                  <a:gd name="connsiteX2" fmla="*/ 840725 w 2676247"/>
                  <a:gd name="connsiteY2" fmla="*/ 741626 h 741626"/>
                  <a:gd name="connsiteX3" fmla="*/ 60795 w 2676247"/>
                  <a:gd name="connsiteY3" fmla="*/ 566814 h 741626"/>
                  <a:gd name="connsiteX4" fmla="*/ 121305 w 2676247"/>
                  <a:gd name="connsiteY4" fmla="*/ 143232 h 741626"/>
                  <a:gd name="connsiteX5" fmla="*/ 847447 w 2676247"/>
                  <a:gd name="connsiteY5" fmla="*/ 2037 h 741626"/>
                  <a:gd name="connsiteX6" fmla="*/ 1889594 w 2676247"/>
                  <a:gd name="connsiteY6" fmla="*/ 244085 h 741626"/>
                  <a:gd name="connsiteX7" fmla="*/ 2676247 w 2676247"/>
                  <a:gd name="connsiteY7" fmla="*/ 2038 h 741626"/>
                  <a:gd name="connsiteX8" fmla="*/ 2171982 w 2676247"/>
                  <a:gd name="connsiteY8" fmla="*/ 378556 h 741626"/>
                  <a:gd name="connsiteX9" fmla="*/ 2662801 w 2676247"/>
                  <a:gd name="connsiteY9" fmla="*/ 714732 h 741626"/>
                  <a:gd name="connsiteX0" fmla="*/ 2662801 w 2676247"/>
                  <a:gd name="connsiteY0" fmla="*/ 714732 h 741626"/>
                  <a:gd name="connsiteX1" fmla="*/ 1898498 w 2676247"/>
                  <a:gd name="connsiteY1" fmla="*/ 497466 h 741626"/>
                  <a:gd name="connsiteX2" fmla="*/ 840725 w 2676247"/>
                  <a:gd name="connsiteY2" fmla="*/ 741626 h 741626"/>
                  <a:gd name="connsiteX3" fmla="*/ 60795 w 2676247"/>
                  <a:gd name="connsiteY3" fmla="*/ 566814 h 741626"/>
                  <a:gd name="connsiteX4" fmla="*/ 121305 w 2676247"/>
                  <a:gd name="connsiteY4" fmla="*/ 143232 h 741626"/>
                  <a:gd name="connsiteX5" fmla="*/ 847447 w 2676247"/>
                  <a:gd name="connsiteY5" fmla="*/ 2037 h 741626"/>
                  <a:gd name="connsiteX6" fmla="*/ 1889594 w 2676247"/>
                  <a:gd name="connsiteY6" fmla="*/ 244085 h 741626"/>
                  <a:gd name="connsiteX7" fmla="*/ 2676247 w 2676247"/>
                  <a:gd name="connsiteY7" fmla="*/ 2038 h 741626"/>
                  <a:gd name="connsiteX8" fmla="*/ 2171982 w 2676247"/>
                  <a:gd name="connsiteY8" fmla="*/ 378556 h 741626"/>
                  <a:gd name="connsiteX9" fmla="*/ 2662801 w 2676247"/>
                  <a:gd name="connsiteY9" fmla="*/ 714732 h 741626"/>
                  <a:gd name="connsiteX0" fmla="*/ 2662801 w 2676247"/>
                  <a:gd name="connsiteY0" fmla="*/ 714732 h 741626"/>
                  <a:gd name="connsiteX1" fmla="*/ 1898498 w 2676247"/>
                  <a:gd name="connsiteY1" fmla="*/ 497466 h 741626"/>
                  <a:gd name="connsiteX2" fmla="*/ 840725 w 2676247"/>
                  <a:gd name="connsiteY2" fmla="*/ 741626 h 741626"/>
                  <a:gd name="connsiteX3" fmla="*/ 60795 w 2676247"/>
                  <a:gd name="connsiteY3" fmla="*/ 566814 h 741626"/>
                  <a:gd name="connsiteX4" fmla="*/ 121305 w 2676247"/>
                  <a:gd name="connsiteY4" fmla="*/ 143232 h 741626"/>
                  <a:gd name="connsiteX5" fmla="*/ 847447 w 2676247"/>
                  <a:gd name="connsiteY5" fmla="*/ 2037 h 741626"/>
                  <a:gd name="connsiteX6" fmla="*/ 1889594 w 2676247"/>
                  <a:gd name="connsiteY6" fmla="*/ 244085 h 741626"/>
                  <a:gd name="connsiteX7" fmla="*/ 2676247 w 2676247"/>
                  <a:gd name="connsiteY7" fmla="*/ 2038 h 741626"/>
                  <a:gd name="connsiteX8" fmla="*/ 2171982 w 2676247"/>
                  <a:gd name="connsiteY8" fmla="*/ 378556 h 741626"/>
                  <a:gd name="connsiteX9" fmla="*/ 2662801 w 2676247"/>
                  <a:gd name="connsiteY9" fmla="*/ 714732 h 741626"/>
                  <a:gd name="connsiteX0" fmla="*/ 2662801 w 2676247"/>
                  <a:gd name="connsiteY0" fmla="*/ 716564 h 743458"/>
                  <a:gd name="connsiteX1" fmla="*/ 1898498 w 2676247"/>
                  <a:gd name="connsiteY1" fmla="*/ 499298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49479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3371 h 740265"/>
                  <a:gd name="connsiteX1" fmla="*/ 1925392 w 2676247"/>
                  <a:gd name="connsiteY1" fmla="*/ 449040 h 740265"/>
                  <a:gd name="connsiteX2" fmla="*/ 840725 w 2676247"/>
                  <a:gd name="connsiteY2" fmla="*/ 740265 h 740265"/>
                  <a:gd name="connsiteX3" fmla="*/ 60795 w 2676247"/>
                  <a:gd name="connsiteY3" fmla="*/ 491603 h 740265"/>
                  <a:gd name="connsiteX4" fmla="*/ 121305 w 2676247"/>
                  <a:gd name="connsiteY4" fmla="*/ 215720 h 740265"/>
                  <a:gd name="connsiteX5" fmla="*/ 847447 w 2676247"/>
                  <a:gd name="connsiteY5" fmla="*/ 676 h 740265"/>
                  <a:gd name="connsiteX6" fmla="*/ 1943382 w 2676247"/>
                  <a:gd name="connsiteY6" fmla="*/ 289789 h 740265"/>
                  <a:gd name="connsiteX7" fmla="*/ 2676247 w 2676247"/>
                  <a:gd name="connsiteY7" fmla="*/ 677 h 740265"/>
                  <a:gd name="connsiteX8" fmla="*/ 2171982 w 2676247"/>
                  <a:gd name="connsiteY8" fmla="*/ 377195 h 740265"/>
                  <a:gd name="connsiteX9" fmla="*/ 2662801 w 2676247"/>
                  <a:gd name="connsiteY9" fmla="*/ 713371 h 740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76247" h="740265">
                    <a:moveTo>
                      <a:pt x="2662801" y="713371"/>
                    </a:moveTo>
                    <a:cubicBezTo>
                      <a:pt x="2423722" y="775420"/>
                      <a:pt x="2164471" y="386991"/>
                      <a:pt x="1925392" y="449040"/>
                    </a:cubicBezTo>
                    <a:cubicBezTo>
                      <a:pt x="1563836" y="546115"/>
                      <a:pt x="1227888" y="697347"/>
                      <a:pt x="840725" y="740265"/>
                    </a:cubicBezTo>
                    <a:cubicBezTo>
                      <a:pt x="432831" y="708888"/>
                      <a:pt x="290044" y="594184"/>
                      <a:pt x="60795" y="491603"/>
                    </a:cubicBezTo>
                    <a:cubicBezTo>
                      <a:pt x="-13164" y="384027"/>
                      <a:pt x="-46782" y="356914"/>
                      <a:pt x="121305" y="215720"/>
                    </a:cubicBezTo>
                    <a:cubicBezTo>
                      <a:pt x="298358" y="148485"/>
                      <a:pt x="543768" y="-11669"/>
                      <a:pt x="847447" y="676"/>
                    </a:cubicBezTo>
                    <a:cubicBezTo>
                      <a:pt x="1151127" y="13021"/>
                      <a:pt x="1569105" y="231518"/>
                      <a:pt x="1943382" y="289789"/>
                    </a:cubicBezTo>
                    <a:cubicBezTo>
                      <a:pt x="2205600" y="209107"/>
                      <a:pt x="2360241" y="54465"/>
                      <a:pt x="2676247" y="677"/>
                    </a:cubicBezTo>
                    <a:lnTo>
                      <a:pt x="2171982" y="377195"/>
                    </a:lnTo>
                    <a:lnTo>
                      <a:pt x="2662801" y="713371"/>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dirty="0">
                  <a:solidFill>
                    <a:prstClr val="white"/>
                  </a:solidFill>
                  <a:latin typeface="Calibri" panose="020F0502020204030204"/>
                </a:endParaRPr>
              </a:p>
            </p:txBody>
          </p:sp>
          <p:sp>
            <p:nvSpPr>
              <p:cNvPr id="73" name="Freeform: Shape 72">
                <a:extLst>
                  <a:ext uri="{FF2B5EF4-FFF2-40B4-BE49-F238E27FC236}">
                    <a16:creationId xmlns:a16="http://schemas.microsoft.com/office/drawing/2014/main" id="{C52BF8BB-77D0-488A-AF4D-EA5792445606}"/>
                  </a:ext>
                </a:extLst>
              </p:cNvPr>
              <p:cNvSpPr>
                <a:spLocks noChangeAspect="1"/>
              </p:cNvSpPr>
              <p:nvPr/>
            </p:nvSpPr>
            <p:spPr>
              <a:xfrm rot="10800000" flipV="1">
                <a:off x="7422494" y="1410244"/>
                <a:ext cx="243827" cy="64802"/>
              </a:xfrm>
              <a:custGeom>
                <a:avLst/>
                <a:gdLst>
                  <a:gd name="connsiteX0" fmla="*/ 1969994 w 2077570"/>
                  <a:gd name="connsiteY0" fmla="*/ 282388 h 927847"/>
                  <a:gd name="connsiteX1" fmla="*/ 699247 w 2077570"/>
                  <a:gd name="connsiteY1" fmla="*/ 927847 h 927847"/>
                  <a:gd name="connsiteX2" fmla="*/ 0 w 2077570"/>
                  <a:gd name="connsiteY2" fmla="*/ 712694 h 927847"/>
                  <a:gd name="connsiteX3" fmla="*/ 94129 w 2077570"/>
                  <a:gd name="connsiteY3" fmla="*/ 356347 h 927847"/>
                  <a:gd name="connsiteX4" fmla="*/ 625288 w 2077570"/>
                  <a:gd name="connsiteY4" fmla="*/ 154641 h 927847"/>
                  <a:gd name="connsiteX5" fmla="*/ 1324535 w 2077570"/>
                  <a:gd name="connsiteY5" fmla="*/ 228600 h 927847"/>
                  <a:gd name="connsiteX6" fmla="*/ 2077570 w 2077570"/>
                  <a:gd name="connsiteY6" fmla="*/ 0 h 927847"/>
                  <a:gd name="connsiteX7" fmla="*/ 1613647 w 2077570"/>
                  <a:gd name="connsiteY7" fmla="*/ 255494 h 927847"/>
                  <a:gd name="connsiteX8" fmla="*/ 1969994 w 2077570"/>
                  <a:gd name="connsiteY8" fmla="*/ 282388 h 927847"/>
                  <a:gd name="connsiteX0" fmla="*/ 2460812 w 2460812"/>
                  <a:gd name="connsiteY0" fmla="*/ 477371 h 927847"/>
                  <a:gd name="connsiteX1" fmla="*/ 699247 w 2460812"/>
                  <a:gd name="connsiteY1" fmla="*/ 927847 h 927847"/>
                  <a:gd name="connsiteX2" fmla="*/ 0 w 2460812"/>
                  <a:gd name="connsiteY2" fmla="*/ 712694 h 927847"/>
                  <a:gd name="connsiteX3" fmla="*/ 94129 w 2460812"/>
                  <a:gd name="connsiteY3" fmla="*/ 356347 h 927847"/>
                  <a:gd name="connsiteX4" fmla="*/ 625288 w 2460812"/>
                  <a:gd name="connsiteY4" fmla="*/ 154641 h 927847"/>
                  <a:gd name="connsiteX5" fmla="*/ 1324535 w 2460812"/>
                  <a:gd name="connsiteY5" fmla="*/ 228600 h 927847"/>
                  <a:gd name="connsiteX6" fmla="*/ 2077570 w 2460812"/>
                  <a:gd name="connsiteY6" fmla="*/ 0 h 927847"/>
                  <a:gd name="connsiteX7" fmla="*/ 1613647 w 2460812"/>
                  <a:gd name="connsiteY7" fmla="*/ 255494 h 927847"/>
                  <a:gd name="connsiteX8" fmla="*/ 2460812 w 2460812"/>
                  <a:gd name="connsiteY8" fmla="*/ 477371 h 927847"/>
                  <a:gd name="connsiteX0" fmla="*/ 2460812 w 2474258"/>
                  <a:gd name="connsiteY0" fmla="*/ 712694 h 1163170"/>
                  <a:gd name="connsiteX1" fmla="*/ 699247 w 2474258"/>
                  <a:gd name="connsiteY1" fmla="*/ 1163170 h 1163170"/>
                  <a:gd name="connsiteX2" fmla="*/ 0 w 2474258"/>
                  <a:gd name="connsiteY2" fmla="*/ 948017 h 1163170"/>
                  <a:gd name="connsiteX3" fmla="*/ 94129 w 2474258"/>
                  <a:gd name="connsiteY3" fmla="*/ 591670 h 1163170"/>
                  <a:gd name="connsiteX4" fmla="*/ 625288 w 2474258"/>
                  <a:gd name="connsiteY4" fmla="*/ 389964 h 1163170"/>
                  <a:gd name="connsiteX5" fmla="*/ 1324535 w 2474258"/>
                  <a:gd name="connsiteY5" fmla="*/ 463923 h 1163170"/>
                  <a:gd name="connsiteX6" fmla="*/ 2474258 w 2474258"/>
                  <a:gd name="connsiteY6" fmla="*/ 0 h 1163170"/>
                  <a:gd name="connsiteX7" fmla="*/ 1613647 w 2474258"/>
                  <a:gd name="connsiteY7" fmla="*/ 490817 h 1163170"/>
                  <a:gd name="connsiteX8" fmla="*/ 2460812 w 2474258"/>
                  <a:gd name="connsiteY8" fmla="*/ 712694 h 1163170"/>
                  <a:gd name="connsiteX0" fmla="*/ 2460812 w 2474258"/>
                  <a:gd name="connsiteY0" fmla="*/ 712694 h 1163170"/>
                  <a:gd name="connsiteX1" fmla="*/ 699247 w 2474258"/>
                  <a:gd name="connsiteY1" fmla="*/ 1163170 h 1163170"/>
                  <a:gd name="connsiteX2" fmla="*/ 0 w 2474258"/>
                  <a:gd name="connsiteY2" fmla="*/ 948017 h 1163170"/>
                  <a:gd name="connsiteX3" fmla="*/ 94129 w 2474258"/>
                  <a:gd name="connsiteY3" fmla="*/ 591670 h 1163170"/>
                  <a:gd name="connsiteX4" fmla="*/ 625288 w 2474258"/>
                  <a:gd name="connsiteY4" fmla="*/ 389964 h 1163170"/>
                  <a:gd name="connsiteX5" fmla="*/ 1324535 w 2474258"/>
                  <a:gd name="connsiteY5" fmla="*/ 463923 h 1163170"/>
                  <a:gd name="connsiteX6" fmla="*/ 2474258 w 2474258"/>
                  <a:gd name="connsiteY6" fmla="*/ 0 h 1163170"/>
                  <a:gd name="connsiteX7" fmla="*/ 1976717 w 2474258"/>
                  <a:gd name="connsiteY7" fmla="*/ 437029 h 1163170"/>
                  <a:gd name="connsiteX8" fmla="*/ 2460812 w 2474258"/>
                  <a:gd name="connsiteY8" fmla="*/ 712694 h 1163170"/>
                  <a:gd name="connsiteX0" fmla="*/ 2460812 w 2474258"/>
                  <a:gd name="connsiteY0" fmla="*/ 712694 h 1163170"/>
                  <a:gd name="connsiteX1" fmla="*/ 699247 w 2474258"/>
                  <a:gd name="connsiteY1" fmla="*/ 1163170 h 1163170"/>
                  <a:gd name="connsiteX2" fmla="*/ 0 w 2474258"/>
                  <a:gd name="connsiteY2" fmla="*/ 948017 h 1163170"/>
                  <a:gd name="connsiteX3" fmla="*/ 94129 w 2474258"/>
                  <a:gd name="connsiteY3" fmla="*/ 591670 h 1163170"/>
                  <a:gd name="connsiteX4" fmla="*/ 625288 w 2474258"/>
                  <a:gd name="connsiteY4" fmla="*/ 389964 h 1163170"/>
                  <a:gd name="connsiteX5" fmla="*/ 1687605 w 2474258"/>
                  <a:gd name="connsiteY5" fmla="*/ 242047 h 1163170"/>
                  <a:gd name="connsiteX6" fmla="*/ 2474258 w 2474258"/>
                  <a:gd name="connsiteY6" fmla="*/ 0 h 1163170"/>
                  <a:gd name="connsiteX7" fmla="*/ 1976717 w 2474258"/>
                  <a:gd name="connsiteY7" fmla="*/ 437029 h 1163170"/>
                  <a:gd name="connsiteX8" fmla="*/ 2460812 w 2474258"/>
                  <a:gd name="connsiteY8" fmla="*/ 712694 h 1163170"/>
                  <a:gd name="connsiteX0" fmla="*/ 2460812 w 2474258"/>
                  <a:gd name="connsiteY0" fmla="*/ 712694 h 1163170"/>
                  <a:gd name="connsiteX1" fmla="*/ 1696509 w 2474258"/>
                  <a:gd name="connsiteY1" fmla="*/ 576111 h 1163170"/>
                  <a:gd name="connsiteX2" fmla="*/ 699247 w 2474258"/>
                  <a:gd name="connsiteY2" fmla="*/ 1163170 h 1163170"/>
                  <a:gd name="connsiteX3" fmla="*/ 0 w 2474258"/>
                  <a:gd name="connsiteY3" fmla="*/ 948017 h 1163170"/>
                  <a:gd name="connsiteX4" fmla="*/ 94129 w 2474258"/>
                  <a:gd name="connsiteY4" fmla="*/ 591670 h 1163170"/>
                  <a:gd name="connsiteX5" fmla="*/ 625288 w 2474258"/>
                  <a:gd name="connsiteY5" fmla="*/ 389964 h 1163170"/>
                  <a:gd name="connsiteX6" fmla="*/ 1687605 w 2474258"/>
                  <a:gd name="connsiteY6" fmla="*/ 242047 h 1163170"/>
                  <a:gd name="connsiteX7" fmla="*/ 2474258 w 2474258"/>
                  <a:gd name="connsiteY7" fmla="*/ 0 h 1163170"/>
                  <a:gd name="connsiteX8" fmla="*/ 1976717 w 2474258"/>
                  <a:gd name="connsiteY8" fmla="*/ 437029 h 1163170"/>
                  <a:gd name="connsiteX9" fmla="*/ 2460812 w 2474258"/>
                  <a:gd name="connsiteY9" fmla="*/ 712694 h 1163170"/>
                  <a:gd name="connsiteX0" fmla="*/ 2460812 w 2474258"/>
                  <a:gd name="connsiteY0" fmla="*/ 712694 h 1163170"/>
                  <a:gd name="connsiteX1" fmla="*/ 1696509 w 2474258"/>
                  <a:gd name="connsiteY1" fmla="*/ 576111 h 1163170"/>
                  <a:gd name="connsiteX2" fmla="*/ 699247 w 2474258"/>
                  <a:gd name="connsiteY2" fmla="*/ 1163170 h 1163170"/>
                  <a:gd name="connsiteX3" fmla="*/ 0 w 2474258"/>
                  <a:gd name="connsiteY3" fmla="*/ 948017 h 1163170"/>
                  <a:gd name="connsiteX4" fmla="*/ 94129 w 2474258"/>
                  <a:gd name="connsiteY4" fmla="*/ 591670 h 1163170"/>
                  <a:gd name="connsiteX5" fmla="*/ 625288 w 2474258"/>
                  <a:gd name="connsiteY5" fmla="*/ 389964 h 1163170"/>
                  <a:gd name="connsiteX6" fmla="*/ 1687605 w 2474258"/>
                  <a:gd name="connsiteY6" fmla="*/ 242047 h 1163170"/>
                  <a:gd name="connsiteX7" fmla="*/ 2474258 w 2474258"/>
                  <a:gd name="connsiteY7" fmla="*/ 0 h 1163170"/>
                  <a:gd name="connsiteX8" fmla="*/ 1969993 w 2474258"/>
                  <a:gd name="connsiteY8" fmla="*/ 376518 h 1163170"/>
                  <a:gd name="connsiteX9" fmla="*/ 2460812 w 2474258"/>
                  <a:gd name="connsiteY9" fmla="*/ 712694 h 1163170"/>
                  <a:gd name="connsiteX0" fmla="*/ 2460812 w 2474258"/>
                  <a:gd name="connsiteY0" fmla="*/ 712694 h 1163170"/>
                  <a:gd name="connsiteX1" fmla="*/ 1696509 w 2474258"/>
                  <a:gd name="connsiteY1" fmla="*/ 576111 h 1163170"/>
                  <a:gd name="connsiteX2" fmla="*/ 699247 w 2474258"/>
                  <a:gd name="connsiteY2" fmla="*/ 1163170 h 1163170"/>
                  <a:gd name="connsiteX3" fmla="*/ 0 w 2474258"/>
                  <a:gd name="connsiteY3" fmla="*/ 948017 h 1163170"/>
                  <a:gd name="connsiteX4" fmla="*/ 94129 w 2474258"/>
                  <a:gd name="connsiteY4" fmla="*/ 591670 h 1163170"/>
                  <a:gd name="connsiteX5" fmla="*/ 645458 w 2474258"/>
                  <a:gd name="connsiteY5" fmla="*/ 141193 h 1163170"/>
                  <a:gd name="connsiteX6" fmla="*/ 1687605 w 2474258"/>
                  <a:gd name="connsiteY6" fmla="*/ 242047 h 1163170"/>
                  <a:gd name="connsiteX7" fmla="*/ 2474258 w 2474258"/>
                  <a:gd name="connsiteY7" fmla="*/ 0 h 1163170"/>
                  <a:gd name="connsiteX8" fmla="*/ 1969993 w 2474258"/>
                  <a:gd name="connsiteY8" fmla="*/ 376518 h 1163170"/>
                  <a:gd name="connsiteX9" fmla="*/ 2460812 w 2474258"/>
                  <a:gd name="connsiteY9" fmla="*/ 712694 h 1163170"/>
                  <a:gd name="connsiteX0" fmla="*/ 2514601 w 2528047"/>
                  <a:gd name="connsiteY0" fmla="*/ 712694 h 1163170"/>
                  <a:gd name="connsiteX1" fmla="*/ 1750298 w 2528047"/>
                  <a:gd name="connsiteY1" fmla="*/ 576111 h 1163170"/>
                  <a:gd name="connsiteX2" fmla="*/ 753036 w 2528047"/>
                  <a:gd name="connsiteY2" fmla="*/ 1163170 h 1163170"/>
                  <a:gd name="connsiteX3" fmla="*/ 53789 w 2528047"/>
                  <a:gd name="connsiteY3" fmla="*/ 948017 h 1163170"/>
                  <a:gd name="connsiteX4" fmla="*/ 0 w 2528047"/>
                  <a:gd name="connsiteY4" fmla="*/ 396688 h 1163170"/>
                  <a:gd name="connsiteX5" fmla="*/ 699247 w 2528047"/>
                  <a:gd name="connsiteY5" fmla="*/ 141193 h 1163170"/>
                  <a:gd name="connsiteX6" fmla="*/ 1741394 w 2528047"/>
                  <a:gd name="connsiteY6" fmla="*/ 242047 h 1163170"/>
                  <a:gd name="connsiteX7" fmla="*/ 2528047 w 2528047"/>
                  <a:gd name="connsiteY7" fmla="*/ 0 h 1163170"/>
                  <a:gd name="connsiteX8" fmla="*/ 2023782 w 2528047"/>
                  <a:gd name="connsiteY8" fmla="*/ 376518 h 1163170"/>
                  <a:gd name="connsiteX9" fmla="*/ 2514601 w 2528047"/>
                  <a:gd name="connsiteY9" fmla="*/ 712694 h 1163170"/>
                  <a:gd name="connsiteX0" fmla="*/ 2514601 w 2528047"/>
                  <a:gd name="connsiteY0" fmla="*/ 712694 h 1163170"/>
                  <a:gd name="connsiteX1" fmla="*/ 1750298 w 2528047"/>
                  <a:gd name="connsiteY1" fmla="*/ 576111 h 1163170"/>
                  <a:gd name="connsiteX2" fmla="*/ 753036 w 2528047"/>
                  <a:gd name="connsiteY2" fmla="*/ 1163170 h 1163170"/>
                  <a:gd name="connsiteX3" fmla="*/ 53789 w 2528047"/>
                  <a:gd name="connsiteY3" fmla="*/ 948017 h 1163170"/>
                  <a:gd name="connsiteX4" fmla="*/ 0 w 2528047"/>
                  <a:gd name="connsiteY4" fmla="*/ 396688 h 1163170"/>
                  <a:gd name="connsiteX5" fmla="*/ 699247 w 2528047"/>
                  <a:gd name="connsiteY5" fmla="*/ 141193 h 1163170"/>
                  <a:gd name="connsiteX6" fmla="*/ 1741394 w 2528047"/>
                  <a:gd name="connsiteY6" fmla="*/ 242047 h 1163170"/>
                  <a:gd name="connsiteX7" fmla="*/ 2528047 w 2528047"/>
                  <a:gd name="connsiteY7" fmla="*/ 0 h 1163170"/>
                  <a:gd name="connsiteX8" fmla="*/ 2023782 w 2528047"/>
                  <a:gd name="connsiteY8" fmla="*/ 376518 h 1163170"/>
                  <a:gd name="connsiteX9" fmla="*/ 2514601 w 2528047"/>
                  <a:gd name="connsiteY9" fmla="*/ 712694 h 1163170"/>
                  <a:gd name="connsiteX0" fmla="*/ 2514601 w 2528047"/>
                  <a:gd name="connsiteY0" fmla="*/ 714187 h 1164663"/>
                  <a:gd name="connsiteX1" fmla="*/ 1750298 w 2528047"/>
                  <a:gd name="connsiteY1" fmla="*/ 577604 h 1164663"/>
                  <a:gd name="connsiteX2" fmla="*/ 753036 w 2528047"/>
                  <a:gd name="connsiteY2" fmla="*/ 1164663 h 1164663"/>
                  <a:gd name="connsiteX3" fmla="*/ 53789 w 2528047"/>
                  <a:gd name="connsiteY3" fmla="*/ 949510 h 1164663"/>
                  <a:gd name="connsiteX4" fmla="*/ 0 w 2528047"/>
                  <a:gd name="connsiteY4" fmla="*/ 398181 h 1164663"/>
                  <a:gd name="connsiteX5" fmla="*/ 699247 w 2528047"/>
                  <a:gd name="connsiteY5" fmla="*/ 1492 h 1164663"/>
                  <a:gd name="connsiteX6" fmla="*/ 1741394 w 2528047"/>
                  <a:gd name="connsiteY6" fmla="*/ 243540 h 1164663"/>
                  <a:gd name="connsiteX7" fmla="*/ 2528047 w 2528047"/>
                  <a:gd name="connsiteY7" fmla="*/ 1493 h 1164663"/>
                  <a:gd name="connsiteX8" fmla="*/ 2023782 w 2528047"/>
                  <a:gd name="connsiteY8" fmla="*/ 378011 h 1164663"/>
                  <a:gd name="connsiteX9" fmla="*/ 2514601 w 2528047"/>
                  <a:gd name="connsiteY9" fmla="*/ 714187 h 1164663"/>
                  <a:gd name="connsiteX0" fmla="*/ 2514601 w 2528047"/>
                  <a:gd name="connsiteY0" fmla="*/ 714187 h 949510"/>
                  <a:gd name="connsiteX1" fmla="*/ 1750298 w 2528047"/>
                  <a:gd name="connsiteY1" fmla="*/ 577604 h 949510"/>
                  <a:gd name="connsiteX2" fmla="*/ 806825 w 2528047"/>
                  <a:gd name="connsiteY2" fmla="*/ 855381 h 949510"/>
                  <a:gd name="connsiteX3" fmla="*/ 53789 w 2528047"/>
                  <a:gd name="connsiteY3" fmla="*/ 949510 h 949510"/>
                  <a:gd name="connsiteX4" fmla="*/ 0 w 2528047"/>
                  <a:gd name="connsiteY4" fmla="*/ 398181 h 949510"/>
                  <a:gd name="connsiteX5" fmla="*/ 699247 w 2528047"/>
                  <a:gd name="connsiteY5" fmla="*/ 1492 h 949510"/>
                  <a:gd name="connsiteX6" fmla="*/ 1741394 w 2528047"/>
                  <a:gd name="connsiteY6" fmla="*/ 243540 h 949510"/>
                  <a:gd name="connsiteX7" fmla="*/ 2528047 w 2528047"/>
                  <a:gd name="connsiteY7" fmla="*/ 1493 h 949510"/>
                  <a:gd name="connsiteX8" fmla="*/ 2023782 w 2528047"/>
                  <a:gd name="connsiteY8" fmla="*/ 378011 h 949510"/>
                  <a:gd name="connsiteX9" fmla="*/ 2514601 w 2528047"/>
                  <a:gd name="connsiteY9" fmla="*/ 714187 h 949510"/>
                  <a:gd name="connsiteX0" fmla="*/ 2528048 w 2541494"/>
                  <a:gd name="connsiteY0" fmla="*/ 712792 h 948115"/>
                  <a:gd name="connsiteX1" fmla="*/ 1763745 w 2541494"/>
                  <a:gd name="connsiteY1" fmla="*/ 576209 h 948115"/>
                  <a:gd name="connsiteX2" fmla="*/ 820272 w 2541494"/>
                  <a:gd name="connsiteY2" fmla="*/ 853986 h 948115"/>
                  <a:gd name="connsiteX3" fmla="*/ 67236 w 2541494"/>
                  <a:gd name="connsiteY3" fmla="*/ 948115 h 948115"/>
                  <a:gd name="connsiteX4" fmla="*/ 0 w 2541494"/>
                  <a:gd name="connsiteY4" fmla="*/ 215251 h 948115"/>
                  <a:gd name="connsiteX5" fmla="*/ 712694 w 2541494"/>
                  <a:gd name="connsiteY5" fmla="*/ 97 h 948115"/>
                  <a:gd name="connsiteX6" fmla="*/ 1754841 w 2541494"/>
                  <a:gd name="connsiteY6" fmla="*/ 242145 h 948115"/>
                  <a:gd name="connsiteX7" fmla="*/ 2541494 w 2541494"/>
                  <a:gd name="connsiteY7" fmla="*/ 98 h 948115"/>
                  <a:gd name="connsiteX8" fmla="*/ 2037229 w 2541494"/>
                  <a:gd name="connsiteY8" fmla="*/ 376616 h 948115"/>
                  <a:gd name="connsiteX9" fmla="*/ 2528048 w 2541494"/>
                  <a:gd name="connsiteY9" fmla="*/ 712792 h 948115"/>
                  <a:gd name="connsiteX0" fmla="*/ 2554942 w 2568388"/>
                  <a:gd name="connsiteY0" fmla="*/ 712792 h 853986"/>
                  <a:gd name="connsiteX1" fmla="*/ 1790639 w 2568388"/>
                  <a:gd name="connsiteY1" fmla="*/ 576209 h 853986"/>
                  <a:gd name="connsiteX2" fmla="*/ 847166 w 2568388"/>
                  <a:gd name="connsiteY2" fmla="*/ 853986 h 853986"/>
                  <a:gd name="connsiteX3" fmla="*/ 0 w 2568388"/>
                  <a:gd name="connsiteY3" fmla="*/ 652280 h 853986"/>
                  <a:gd name="connsiteX4" fmla="*/ 26894 w 2568388"/>
                  <a:gd name="connsiteY4" fmla="*/ 215251 h 853986"/>
                  <a:gd name="connsiteX5" fmla="*/ 739588 w 2568388"/>
                  <a:gd name="connsiteY5" fmla="*/ 97 h 853986"/>
                  <a:gd name="connsiteX6" fmla="*/ 1781735 w 2568388"/>
                  <a:gd name="connsiteY6" fmla="*/ 242145 h 853986"/>
                  <a:gd name="connsiteX7" fmla="*/ 2568388 w 2568388"/>
                  <a:gd name="connsiteY7" fmla="*/ 98 h 853986"/>
                  <a:gd name="connsiteX8" fmla="*/ 2064123 w 2568388"/>
                  <a:gd name="connsiteY8" fmla="*/ 376616 h 853986"/>
                  <a:gd name="connsiteX9" fmla="*/ 2554942 w 2568388"/>
                  <a:gd name="connsiteY9" fmla="*/ 712792 h 853986"/>
                  <a:gd name="connsiteX0" fmla="*/ 2554942 w 2568388"/>
                  <a:gd name="connsiteY0" fmla="*/ 712792 h 739686"/>
                  <a:gd name="connsiteX1" fmla="*/ 1790639 w 2568388"/>
                  <a:gd name="connsiteY1" fmla="*/ 576209 h 739686"/>
                  <a:gd name="connsiteX2" fmla="*/ 732866 w 2568388"/>
                  <a:gd name="connsiteY2" fmla="*/ 739686 h 739686"/>
                  <a:gd name="connsiteX3" fmla="*/ 0 w 2568388"/>
                  <a:gd name="connsiteY3" fmla="*/ 652280 h 739686"/>
                  <a:gd name="connsiteX4" fmla="*/ 26894 w 2568388"/>
                  <a:gd name="connsiteY4" fmla="*/ 215251 h 739686"/>
                  <a:gd name="connsiteX5" fmla="*/ 739588 w 2568388"/>
                  <a:gd name="connsiteY5" fmla="*/ 97 h 739686"/>
                  <a:gd name="connsiteX6" fmla="*/ 1781735 w 2568388"/>
                  <a:gd name="connsiteY6" fmla="*/ 242145 h 739686"/>
                  <a:gd name="connsiteX7" fmla="*/ 2568388 w 2568388"/>
                  <a:gd name="connsiteY7" fmla="*/ 98 h 739686"/>
                  <a:gd name="connsiteX8" fmla="*/ 2064123 w 2568388"/>
                  <a:gd name="connsiteY8" fmla="*/ 376616 h 739686"/>
                  <a:gd name="connsiteX9" fmla="*/ 2554942 w 2568388"/>
                  <a:gd name="connsiteY9" fmla="*/ 712792 h 739686"/>
                  <a:gd name="connsiteX0" fmla="*/ 2554942 w 2568388"/>
                  <a:gd name="connsiteY0" fmla="*/ 712792 h 739686"/>
                  <a:gd name="connsiteX1" fmla="*/ 1790639 w 2568388"/>
                  <a:gd name="connsiteY1" fmla="*/ 495526 h 739686"/>
                  <a:gd name="connsiteX2" fmla="*/ 732866 w 2568388"/>
                  <a:gd name="connsiteY2" fmla="*/ 739686 h 739686"/>
                  <a:gd name="connsiteX3" fmla="*/ 0 w 2568388"/>
                  <a:gd name="connsiteY3" fmla="*/ 652280 h 739686"/>
                  <a:gd name="connsiteX4" fmla="*/ 26894 w 2568388"/>
                  <a:gd name="connsiteY4" fmla="*/ 215251 h 739686"/>
                  <a:gd name="connsiteX5" fmla="*/ 739588 w 2568388"/>
                  <a:gd name="connsiteY5" fmla="*/ 97 h 739686"/>
                  <a:gd name="connsiteX6" fmla="*/ 1781735 w 2568388"/>
                  <a:gd name="connsiteY6" fmla="*/ 242145 h 739686"/>
                  <a:gd name="connsiteX7" fmla="*/ 2568388 w 2568388"/>
                  <a:gd name="connsiteY7" fmla="*/ 98 h 739686"/>
                  <a:gd name="connsiteX8" fmla="*/ 2064123 w 2568388"/>
                  <a:gd name="connsiteY8" fmla="*/ 376616 h 739686"/>
                  <a:gd name="connsiteX9" fmla="*/ 2554942 w 2568388"/>
                  <a:gd name="connsiteY9" fmla="*/ 712792 h 739686"/>
                  <a:gd name="connsiteX0" fmla="*/ 2554942 w 2568388"/>
                  <a:gd name="connsiteY0" fmla="*/ 714732 h 741626"/>
                  <a:gd name="connsiteX1" fmla="*/ 1790639 w 2568388"/>
                  <a:gd name="connsiteY1" fmla="*/ 497466 h 741626"/>
                  <a:gd name="connsiteX2" fmla="*/ 732866 w 2568388"/>
                  <a:gd name="connsiteY2" fmla="*/ 741626 h 741626"/>
                  <a:gd name="connsiteX3" fmla="*/ 0 w 2568388"/>
                  <a:gd name="connsiteY3" fmla="*/ 654220 h 741626"/>
                  <a:gd name="connsiteX4" fmla="*/ 13446 w 2568388"/>
                  <a:gd name="connsiteY4" fmla="*/ 143232 h 741626"/>
                  <a:gd name="connsiteX5" fmla="*/ 739588 w 2568388"/>
                  <a:gd name="connsiteY5" fmla="*/ 2037 h 741626"/>
                  <a:gd name="connsiteX6" fmla="*/ 1781735 w 2568388"/>
                  <a:gd name="connsiteY6" fmla="*/ 244085 h 741626"/>
                  <a:gd name="connsiteX7" fmla="*/ 2568388 w 2568388"/>
                  <a:gd name="connsiteY7" fmla="*/ 2038 h 741626"/>
                  <a:gd name="connsiteX8" fmla="*/ 2064123 w 2568388"/>
                  <a:gd name="connsiteY8" fmla="*/ 378556 h 741626"/>
                  <a:gd name="connsiteX9" fmla="*/ 2554942 w 2568388"/>
                  <a:gd name="connsiteY9" fmla="*/ 714732 h 741626"/>
                  <a:gd name="connsiteX0" fmla="*/ 2602006 w 2615452"/>
                  <a:gd name="connsiteY0" fmla="*/ 714732 h 741626"/>
                  <a:gd name="connsiteX1" fmla="*/ 1837703 w 2615452"/>
                  <a:gd name="connsiteY1" fmla="*/ 497466 h 741626"/>
                  <a:gd name="connsiteX2" fmla="*/ 779930 w 2615452"/>
                  <a:gd name="connsiteY2" fmla="*/ 741626 h 741626"/>
                  <a:gd name="connsiteX3" fmla="*/ 0 w 2615452"/>
                  <a:gd name="connsiteY3" fmla="*/ 566814 h 741626"/>
                  <a:gd name="connsiteX4" fmla="*/ 60510 w 2615452"/>
                  <a:gd name="connsiteY4" fmla="*/ 143232 h 741626"/>
                  <a:gd name="connsiteX5" fmla="*/ 786652 w 2615452"/>
                  <a:gd name="connsiteY5" fmla="*/ 2037 h 741626"/>
                  <a:gd name="connsiteX6" fmla="*/ 1828799 w 2615452"/>
                  <a:gd name="connsiteY6" fmla="*/ 244085 h 741626"/>
                  <a:gd name="connsiteX7" fmla="*/ 2615452 w 2615452"/>
                  <a:gd name="connsiteY7" fmla="*/ 2038 h 741626"/>
                  <a:gd name="connsiteX8" fmla="*/ 2111187 w 2615452"/>
                  <a:gd name="connsiteY8" fmla="*/ 378556 h 741626"/>
                  <a:gd name="connsiteX9" fmla="*/ 2602006 w 2615452"/>
                  <a:gd name="connsiteY9" fmla="*/ 714732 h 741626"/>
                  <a:gd name="connsiteX0" fmla="*/ 2629637 w 2643083"/>
                  <a:gd name="connsiteY0" fmla="*/ 714732 h 741626"/>
                  <a:gd name="connsiteX1" fmla="*/ 1865334 w 2643083"/>
                  <a:gd name="connsiteY1" fmla="*/ 497466 h 741626"/>
                  <a:gd name="connsiteX2" fmla="*/ 807561 w 2643083"/>
                  <a:gd name="connsiteY2" fmla="*/ 741626 h 741626"/>
                  <a:gd name="connsiteX3" fmla="*/ 27631 w 2643083"/>
                  <a:gd name="connsiteY3" fmla="*/ 566814 h 741626"/>
                  <a:gd name="connsiteX4" fmla="*/ 88141 w 2643083"/>
                  <a:gd name="connsiteY4" fmla="*/ 143232 h 741626"/>
                  <a:gd name="connsiteX5" fmla="*/ 814283 w 2643083"/>
                  <a:gd name="connsiteY5" fmla="*/ 2037 h 741626"/>
                  <a:gd name="connsiteX6" fmla="*/ 1856430 w 2643083"/>
                  <a:gd name="connsiteY6" fmla="*/ 244085 h 741626"/>
                  <a:gd name="connsiteX7" fmla="*/ 2643083 w 2643083"/>
                  <a:gd name="connsiteY7" fmla="*/ 2038 h 741626"/>
                  <a:gd name="connsiteX8" fmla="*/ 2138818 w 2643083"/>
                  <a:gd name="connsiteY8" fmla="*/ 378556 h 741626"/>
                  <a:gd name="connsiteX9" fmla="*/ 2629637 w 2643083"/>
                  <a:gd name="connsiteY9" fmla="*/ 714732 h 741626"/>
                  <a:gd name="connsiteX0" fmla="*/ 2662801 w 2676247"/>
                  <a:gd name="connsiteY0" fmla="*/ 714732 h 741626"/>
                  <a:gd name="connsiteX1" fmla="*/ 1898498 w 2676247"/>
                  <a:gd name="connsiteY1" fmla="*/ 497466 h 741626"/>
                  <a:gd name="connsiteX2" fmla="*/ 840725 w 2676247"/>
                  <a:gd name="connsiteY2" fmla="*/ 741626 h 741626"/>
                  <a:gd name="connsiteX3" fmla="*/ 60795 w 2676247"/>
                  <a:gd name="connsiteY3" fmla="*/ 566814 h 741626"/>
                  <a:gd name="connsiteX4" fmla="*/ 121305 w 2676247"/>
                  <a:gd name="connsiteY4" fmla="*/ 143232 h 741626"/>
                  <a:gd name="connsiteX5" fmla="*/ 847447 w 2676247"/>
                  <a:gd name="connsiteY5" fmla="*/ 2037 h 741626"/>
                  <a:gd name="connsiteX6" fmla="*/ 1889594 w 2676247"/>
                  <a:gd name="connsiteY6" fmla="*/ 244085 h 741626"/>
                  <a:gd name="connsiteX7" fmla="*/ 2676247 w 2676247"/>
                  <a:gd name="connsiteY7" fmla="*/ 2038 h 741626"/>
                  <a:gd name="connsiteX8" fmla="*/ 2171982 w 2676247"/>
                  <a:gd name="connsiteY8" fmla="*/ 378556 h 741626"/>
                  <a:gd name="connsiteX9" fmla="*/ 2662801 w 2676247"/>
                  <a:gd name="connsiteY9" fmla="*/ 714732 h 741626"/>
                  <a:gd name="connsiteX0" fmla="*/ 2662801 w 2676247"/>
                  <a:gd name="connsiteY0" fmla="*/ 714732 h 741626"/>
                  <a:gd name="connsiteX1" fmla="*/ 1898498 w 2676247"/>
                  <a:gd name="connsiteY1" fmla="*/ 497466 h 741626"/>
                  <a:gd name="connsiteX2" fmla="*/ 840725 w 2676247"/>
                  <a:gd name="connsiteY2" fmla="*/ 741626 h 741626"/>
                  <a:gd name="connsiteX3" fmla="*/ 60795 w 2676247"/>
                  <a:gd name="connsiteY3" fmla="*/ 566814 h 741626"/>
                  <a:gd name="connsiteX4" fmla="*/ 121305 w 2676247"/>
                  <a:gd name="connsiteY4" fmla="*/ 143232 h 741626"/>
                  <a:gd name="connsiteX5" fmla="*/ 847447 w 2676247"/>
                  <a:gd name="connsiteY5" fmla="*/ 2037 h 741626"/>
                  <a:gd name="connsiteX6" fmla="*/ 1889594 w 2676247"/>
                  <a:gd name="connsiteY6" fmla="*/ 244085 h 741626"/>
                  <a:gd name="connsiteX7" fmla="*/ 2676247 w 2676247"/>
                  <a:gd name="connsiteY7" fmla="*/ 2038 h 741626"/>
                  <a:gd name="connsiteX8" fmla="*/ 2171982 w 2676247"/>
                  <a:gd name="connsiteY8" fmla="*/ 378556 h 741626"/>
                  <a:gd name="connsiteX9" fmla="*/ 2662801 w 2676247"/>
                  <a:gd name="connsiteY9" fmla="*/ 714732 h 741626"/>
                  <a:gd name="connsiteX0" fmla="*/ 2662801 w 2676247"/>
                  <a:gd name="connsiteY0" fmla="*/ 714732 h 741626"/>
                  <a:gd name="connsiteX1" fmla="*/ 1898498 w 2676247"/>
                  <a:gd name="connsiteY1" fmla="*/ 497466 h 741626"/>
                  <a:gd name="connsiteX2" fmla="*/ 840725 w 2676247"/>
                  <a:gd name="connsiteY2" fmla="*/ 741626 h 741626"/>
                  <a:gd name="connsiteX3" fmla="*/ 60795 w 2676247"/>
                  <a:gd name="connsiteY3" fmla="*/ 566814 h 741626"/>
                  <a:gd name="connsiteX4" fmla="*/ 121305 w 2676247"/>
                  <a:gd name="connsiteY4" fmla="*/ 143232 h 741626"/>
                  <a:gd name="connsiteX5" fmla="*/ 847447 w 2676247"/>
                  <a:gd name="connsiteY5" fmla="*/ 2037 h 741626"/>
                  <a:gd name="connsiteX6" fmla="*/ 1889594 w 2676247"/>
                  <a:gd name="connsiteY6" fmla="*/ 244085 h 741626"/>
                  <a:gd name="connsiteX7" fmla="*/ 2676247 w 2676247"/>
                  <a:gd name="connsiteY7" fmla="*/ 2038 h 741626"/>
                  <a:gd name="connsiteX8" fmla="*/ 2171982 w 2676247"/>
                  <a:gd name="connsiteY8" fmla="*/ 378556 h 741626"/>
                  <a:gd name="connsiteX9" fmla="*/ 2662801 w 2676247"/>
                  <a:gd name="connsiteY9" fmla="*/ 714732 h 741626"/>
                  <a:gd name="connsiteX0" fmla="*/ 2662801 w 2676247"/>
                  <a:gd name="connsiteY0" fmla="*/ 716564 h 743458"/>
                  <a:gd name="connsiteX1" fmla="*/ 1898498 w 2676247"/>
                  <a:gd name="connsiteY1" fmla="*/ 499298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49479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3371 h 740265"/>
                  <a:gd name="connsiteX1" fmla="*/ 1925392 w 2676247"/>
                  <a:gd name="connsiteY1" fmla="*/ 449040 h 740265"/>
                  <a:gd name="connsiteX2" fmla="*/ 840725 w 2676247"/>
                  <a:gd name="connsiteY2" fmla="*/ 740265 h 740265"/>
                  <a:gd name="connsiteX3" fmla="*/ 60795 w 2676247"/>
                  <a:gd name="connsiteY3" fmla="*/ 491603 h 740265"/>
                  <a:gd name="connsiteX4" fmla="*/ 121305 w 2676247"/>
                  <a:gd name="connsiteY4" fmla="*/ 215720 h 740265"/>
                  <a:gd name="connsiteX5" fmla="*/ 847447 w 2676247"/>
                  <a:gd name="connsiteY5" fmla="*/ 676 h 740265"/>
                  <a:gd name="connsiteX6" fmla="*/ 1943382 w 2676247"/>
                  <a:gd name="connsiteY6" fmla="*/ 289789 h 740265"/>
                  <a:gd name="connsiteX7" fmla="*/ 2676247 w 2676247"/>
                  <a:gd name="connsiteY7" fmla="*/ 677 h 740265"/>
                  <a:gd name="connsiteX8" fmla="*/ 2171982 w 2676247"/>
                  <a:gd name="connsiteY8" fmla="*/ 377195 h 740265"/>
                  <a:gd name="connsiteX9" fmla="*/ 2662801 w 2676247"/>
                  <a:gd name="connsiteY9" fmla="*/ 713371 h 740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76247" h="740265">
                    <a:moveTo>
                      <a:pt x="2662801" y="713371"/>
                    </a:moveTo>
                    <a:cubicBezTo>
                      <a:pt x="2423722" y="775420"/>
                      <a:pt x="2164471" y="386991"/>
                      <a:pt x="1925392" y="449040"/>
                    </a:cubicBezTo>
                    <a:cubicBezTo>
                      <a:pt x="1563836" y="546115"/>
                      <a:pt x="1227888" y="697347"/>
                      <a:pt x="840725" y="740265"/>
                    </a:cubicBezTo>
                    <a:cubicBezTo>
                      <a:pt x="432831" y="708888"/>
                      <a:pt x="290044" y="594184"/>
                      <a:pt x="60795" y="491603"/>
                    </a:cubicBezTo>
                    <a:cubicBezTo>
                      <a:pt x="-13164" y="384027"/>
                      <a:pt x="-46782" y="356914"/>
                      <a:pt x="121305" y="215720"/>
                    </a:cubicBezTo>
                    <a:cubicBezTo>
                      <a:pt x="298358" y="148485"/>
                      <a:pt x="543768" y="-11669"/>
                      <a:pt x="847447" y="676"/>
                    </a:cubicBezTo>
                    <a:cubicBezTo>
                      <a:pt x="1151127" y="13021"/>
                      <a:pt x="1569105" y="231518"/>
                      <a:pt x="1943382" y="289789"/>
                    </a:cubicBezTo>
                    <a:cubicBezTo>
                      <a:pt x="2205600" y="209107"/>
                      <a:pt x="2360241" y="54465"/>
                      <a:pt x="2676247" y="677"/>
                    </a:cubicBezTo>
                    <a:lnTo>
                      <a:pt x="2171982" y="377195"/>
                    </a:lnTo>
                    <a:lnTo>
                      <a:pt x="2662801" y="713371"/>
                    </a:lnTo>
                    <a:close/>
                  </a:path>
                </a:pathLst>
              </a:cu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dirty="0">
                  <a:solidFill>
                    <a:prstClr val="white"/>
                  </a:solidFill>
                  <a:latin typeface="Calibri" panose="020F0502020204030204"/>
                </a:endParaRPr>
              </a:p>
            </p:txBody>
          </p:sp>
          <p:sp>
            <p:nvSpPr>
              <p:cNvPr id="74" name="Freeform: Shape 73">
                <a:extLst>
                  <a:ext uri="{FF2B5EF4-FFF2-40B4-BE49-F238E27FC236}">
                    <a16:creationId xmlns:a16="http://schemas.microsoft.com/office/drawing/2014/main" id="{11929448-CCD0-4EE4-B9B7-CC14C3D44190}"/>
                  </a:ext>
                </a:extLst>
              </p:cNvPr>
              <p:cNvSpPr>
                <a:spLocks noChangeAspect="1"/>
              </p:cNvSpPr>
              <p:nvPr/>
            </p:nvSpPr>
            <p:spPr>
              <a:xfrm rot="10800000" flipV="1">
                <a:off x="6293531" y="1416280"/>
                <a:ext cx="293402" cy="77978"/>
              </a:xfrm>
              <a:custGeom>
                <a:avLst/>
                <a:gdLst>
                  <a:gd name="connsiteX0" fmla="*/ 1969994 w 2077570"/>
                  <a:gd name="connsiteY0" fmla="*/ 282388 h 927847"/>
                  <a:gd name="connsiteX1" fmla="*/ 699247 w 2077570"/>
                  <a:gd name="connsiteY1" fmla="*/ 927847 h 927847"/>
                  <a:gd name="connsiteX2" fmla="*/ 0 w 2077570"/>
                  <a:gd name="connsiteY2" fmla="*/ 712694 h 927847"/>
                  <a:gd name="connsiteX3" fmla="*/ 94129 w 2077570"/>
                  <a:gd name="connsiteY3" fmla="*/ 356347 h 927847"/>
                  <a:gd name="connsiteX4" fmla="*/ 625288 w 2077570"/>
                  <a:gd name="connsiteY4" fmla="*/ 154641 h 927847"/>
                  <a:gd name="connsiteX5" fmla="*/ 1324535 w 2077570"/>
                  <a:gd name="connsiteY5" fmla="*/ 228600 h 927847"/>
                  <a:gd name="connsiteX6" fmla="*/ 2077570 w 2077570"/>
                  <a:gd name="connsiteY6" fmla="*/ 0 h 927847"/>
                  <a:gd name="connsiteX7" fmla="*/ 1613647 w 2077570"/>
                  <a:gd name="connsiteY7" fmla="*/ 255494 h 927847"/>
                  <a:gd name="connsiteX8" fmla="*/ 1969994 w 2077570"/>
                  <a:gd name="connsiteY8" fmla="*/ 282388 h 927847"/>
                  <a:gd name="connsiteX0" fmla="*/ 2460812 w 2460812"/>
                  <a:gd name="connsiteY0" fmla="*/ 477371 h 927847"/>
                  <a:gd name="connsiteX1" fmla="*/ 699247 w 2460812"/>
                  <a:gd name="connsiteY1" fmla="*/ 927847 h 927847"/>
                  <a:gd name="connsiteX2" fmla="*/ 0 w 2460812"/>
                  <a:gd name="connsiteY2" fmla="*/ 712694 h 927847"/>
                  <a:gd name="connsiteX3" fmla="*/ 94129 w 2460812"/>
                  <a:gd name="connsiteY3" fmla="*/ 356347 h 927847"/>
                  <a:gd name="connsiteX4" fmla="*/ 625288 w 2460812"/>
                  <a:gd name="connsiteY4" fmla="*/ 154641 h 927847"/>
                  <a:gd name="connsiteX5" fmla="*/ 1324535 w 2460812"/>
                  <a:gd name="connsiteY5" fmla="*/ 228600 h 927847"/>
                  <a:gd name="connsiteX6" fmla="*/ 2077570 w 2460812"/>
                  <a:gd name="connsiteY6" fmla="*/ 0 h 927847"/>
                  <a:gd name="connsiteX7" fmla="*/ 1613647 w 2460812"/>
                  <a:gd name="connsiteY7" fmla="*/ 255494 h 927847"/>
                  <a:gd name="connsiteX8" fmla="*/ 2460812 w 2460812"/>
                  <a:gd name="connsiteY8" fmla="*/ 477371 h 927847"/>
                  <a:gd name="connsiteX0" fmla="*/ 2460812 w 2474258"/>
                  <a:gd name="connsiteY0" fmla="*/ 712694 h 1163170"/>
                  <a:gd name="connsiteX1" fmla="*/ 699247 w 2474258"/>
                  <a:gd name="connsiteY1" fmla="*/ 1163170 h 1163170"/>
                  <a:gd name="connsiteX2" fmla="*/ 0 w 2474258"/>
                  <a:gd name="connsiteY2" fmla="*/ 948017 h 1163170"/>
                  <a:gd name="connsiteX3" fmla="*/ 94129 w 2474258"/>
                  <a:gd name="connsiteY3" fmla="*/ 591670 h 1163170"/>
                  <a:gd name="connsiteX4" fmla="*/ 625288 w 2474258"/>
                  <a:gd name="connsiteY4" fmla="*/ 389964 h 1163170"/>
                  <a:gd name="connsiteX5" fmla="*/ 1324535 w 2474258"/>
                  <a:gd name="connsiteY5" fmla="*/ 463923 h 1163170"/>
                  <a:gd name="connsiteX6" fmla="*/ 2474258 w 2474258"/>
                  <a:gd name="connsiteY6" fmla="*/ 0 h 1163170"/>
                  <a:gd name="connsiteX7" fmla="*/ 1613647 w 2474258"/>
                  <a:gd name="connsiteY7" fmla="*/ 490817 h 1163170"/>
                  <a:gd name="connsiteX8" fmla="*/ 2460812 w 2474258"/>
                  <a:gd name="connsiteY8" fmla="*/ 712694 h 1163170"/>
                  <a:gd name="connsiteX0" fmla="*/ 2460812 w 2474258"/>
                  <a:gd name="connsiteY0" fmla="*/ 712694 h 1163170"/>
                  <a:gd name="connsiteX1" fmla="*/ 699247 w 2474258"/>
                  <a:gd name="connsiteY1" fmla="*/ 1163170 h 1163170"/>
                  <a:gd name="connsiteX2" fmla="*/ 0 w 2474258"/>
                  <a:gd name="connsiteY2" fmla="*/ 948017 h 1163170"/>
                  <a:gd name="connsiteX3" fmla="*/ 94129 w 2474258"/>
                  <a:gd name="connsiteY3" fmla="*/ 591670 h 1163170"/>
                  <a:gd name="connsiteX4" fmla="*/ 625288 w 2474258"/>
                  <a:gd name="connsiteY4" fmla="*/ 389964 h 1163170"/>
                  <a:gd name="connsiteX5" fmla="*/ 1324535 w 2474258"/>
                  <a:gd name="connsiteY5" fmla="*/ 463923 h 1163170"/>
                  <a:gd name="connsiteX6" fmla="*/ 2474258 w 2474258"/>
                  <a:gd name="connsiteY6" fmla="*/ 0 h 1163170"/>
                  <a:gd name="connsiteX7" fmla="*/ 1976717 w 2474258"/>
                  <a:gd name="connsiteY7" fmla="*/ 437029 h 1163170"/>
                  <a:gd name="connsiteX8" fmla="*/ 2460812 w 2474258"/>
                  <a:gd name="connsiteY8" fmla="*/ 712694 h 1163170"/>
                  <a:gd name="connsiteX0" fmla="*/ 2460812 w 2474258"/>
                  <a:gd name="connsiteY0" fmla="*/ 712694 h 1163170"/>
                  <a:gd name="connsiteX1" fmla="*/ 699247 w 2474258"/>
                  <a:gd name="connsiteY1" fmla="*/ 1163170 h 1163170"/>
                  <a:gd name="connsiteX2" fmla="*/ 0 w 2474258"/>
                  <a:gd name="connsiteY2" fmla="*/ 948017 h 1163170"/>
                  <a:gd name="connsiteX3" fmla="*/ 94129 w 2474258"/>
                  <a:gd name="connsiteY3" fmla="*/ 591670 h 1163170"/>
                  <a:gd name="connsiteX4" fmla="*/ 625288 w 2474258"/>
                  <a:gd name="connsiteY4" fmla="*/ 389964 h 1163170"/>
                  <a:gd name="connsiteX5" fmla="*/ 1687605 w 2474258"/>
                  <a:gd name="connsiteY5" fmla="*/ 242047 h 1163170"/>
                  <a:gd name="connsiteX6" fmla="*/ 2474258 w 2474258"/>
                  <a:gd name="connsiteY6" fmla="*/ 0 h 1163170"/>
                  <a:gd name="connsiteX7" fmla="*/ 1976717 w 2474258"/>
                  <a:gd name="connsiteY7" fmla="*/ 437029 h 1163170"/>
                  <a:gd name="connsiteX8" fmla="*/ 2460812 w 2474258"/>
                  <a:gd name="connsiteY8" fmla="*/ 712694 h 1163170"/>
                  <a:gd name="connsiteX0" fmla="*/ 2460812 w 2474258"/>
                  <a:gd name="connsiteY0" fmla="*/ 712694 h 1163170"/>
                  <a:gd name="connsiteX1" fmla="*/ 1696509 w 2474258"/>
                  <a:gd name="connsiteY1" fmla="*/ 576111 h 1163170"/>
                  <a:gd name="connsiteX2" fmla="*/ 699247 w 2474258"/>
                  <a:gd name="connsiteY2" fmla="*/ 1163170 h 1163170"/>
                  <a:gd name="connsiteX3" fmla="*/ 0 w 2474258"/>
                  <a:gd name="connsiteY3" fmla="*/ 948017 h 1163170"/>
                  <a:gd name="connsiteX4" fmla="*/ 94129 w 2474258"/>
                  <a:gd name="connsiteY4" fmla="*/ 591670 h 1163170"/>
                  <a:gd name="connsiteX5" fmla="*/ 625288 w 2474258"/>
                  <a:gd name="connsiteY5" fmla="*/ 389964 h 1163170"/>
                  <a:gd name="connsiteX6" fmla="*/ 1687605 w 2474258"/>
                  <a:gd name="connsiteY6" fmla="*/ 242047 h 1163170"/>
                  <a:gd name="connsiteX7" fmla="*/ 2474258 w 2474258"/>
                  <a:gd name="connsiteY7" fmla="*/ 0 h 1163170"/>
                  <a:gd name="connsiteX8" fmla="*/ 1976717 w 2474258"/>
                  <a:gd name="connsiteY8" fmla="*/ 437029 h 1163170"/>
                  <a:gd name="connsiteX9" fmla="*/ 2460812 w 2474258"/>
                  <a:gd name="connsiteY9" fmla="*/ 712694 h 1163170"/>
                  <a:gd name="connsiteX0" fmla="*/ 2460812 w 2474258"/>
                  <a:gd name="connsiteY0" fmla="*/ 712694 h 1163170"/>
                  <a:gd name="connsiteX1" fmla="*/ 1696509 w 2474258"/>
                  <a:gd name="connsiteY1" fmla="*/ 576111 h 1163170"/>
                  <a:gd name="connsiteX2" fmla="*/ 699247 w 2474258"/>
                  <a:gd name="connsiteY2" fmla="*/ 1163170 h 1163170"/>
                  <a:gd name="connsiteX3" fmla="*/ 0 w 2474258"/>
                  <a:gd name="connsiteY3" fmla="*/ 948017 h 1163170"/>
                  <a:gd name="connsiteX4" fmla="*/ 94129 w 2474258"/>
                  <a:gd name="connsiteY4" fmla="*/ 591670 h 1163170"/>
                  <a:gd name="connsiteX5" fmla="*/ 625288 w 2474258"/>
                  <a:gd name="connsiteY5" fmla="*/ 389964 h 1163170"/>
                  <a:gd name="connsiteX6" fmla="*/ 1687605 w 2474258"/>
                  <a:gd name="connsiteY6" fmla="*/ 242047 h 1163170"/>
                  <a:gd name="connsiteX7" fmla="*/ 2474258 w 2474258"/>
                  <a:gd name="connsiteY7" fmla="*/ 0 h 1163170"/>
                  <a:gd name="connsiteX8" fmla="*/ 1969993 w 2474258"/>
                  <a:gd name="connsiteY8" fmla="*/ 376518 h 1163170"/>
                  <a:gd name="connsiteX9" fmla="*/ 2460812 w 2474258"/>
                  <a:gd name="connsiteY9" fmla="*/ 712694 h 1163170"/>
                  <a:gd name="connsiteX0" fmla="*/ 2460812 w 2474258"/>
                  <a:gd name="connsiteY0" fmla="*/ 712694 h 1163170"/>
                  <a:gd name="connsiteX1" fmla="*/ 1696509 w 2474258"/>
                  <a:gd name="connsiteY1" fmla="*/ 576111 h 1163170"/>
                  <a:gd name="connsiteX2" fmla="*/ 699247 w 2474258"/>
                  <a:gd name="connsiteY2" fmla="*/ 1163170 h 1163170"/>
                  <a:gd name="connsiteX3" fmla="*/ 0 w 2474258"/>
                  <a:gd name="connsiteY3" fmla="*/ 948017 h 1163170"/>
                  <a:gd name="connsiteX4" fmla="*/ 94129 w 2474258"/>
                  <a:gd name="connsiteY4" fmla="*/ 591670 h 1163170"/>
                  <a:gd name="connsiteX5" fmla="*/ 645458 w 2474258"/>
                  <a:gd name="connsiteY5" fmla="*/ 141193 h 1163170"/>
                  <a:gd name="connsiteX6" fmla="*/ 1687605 w 2474258"/>
                  <a:gd name="connsiteY6" fmla="*/ 242047 h 1163170"/>
                  <a:gd name="connsiteX7" fmla="*/ 2474258 w 2474258"/>
                  <a:gd name="connsiteY7" fmla="*/ 0 h 1163170"/>
                  <a:gd name="connsiteX8" fmla="*/ 1969993 w 2474258"/>
                  <a:gd name="connsiteY8" fmla="*/ 376518 h 1163170"/>
                  <a:gd name="connsiteX9" fmla="*/ 2460812 w 2474258"/>
                  <a:gd name="connsiteY9" fmla="*/ 712694 h 1163170"/>
                  <a:gd name="connsiteX0" fmla="*/ 2514601 w 2528047"/>
                  <a:gd name="connsiteY0" fmla="*/ 712694 h 1163170"/>
                  <a:gd name="connsiteX1" fmla="*/ 1750298 w 2528047"/>
                  <a:gd name="connsiteY1" fmla="*/ 576111 h 1163170"/>
                  <a:gd name="connsiteX2" fmla="*/ 753036 w 2528047"/>
                  <a:gd name="connsiteY2" fmla="*/ 1163170 h 1163170"/>
                  <a:gd name="connsiteX3" fmla="*/ 53789 w 2528047"/>
                  <a:gd name="connsiteY3" fmla="*/ 948017 h 1163170"/>
                  <a:gd name="connsiteX4" fmla="*/ 0 w 2528047"/>
                  <a:gd name="connsiteY4" fmla="*/ 396688 h 1163170"/>
                  <a:gd name="connsiteX5" fmla="*/ 699247 w 2528047"/>
                  <a:gd name="connsiteY5" fmla="*/ 141193 h 1163170"/>
                  <a:gd name="connsiteX6" fmla="*/ 1741394 w 2528047"/>
                  <a:gd name="connsiteY6" fmla="*/ 242047 h 1163170"/>
                  <a:gd name="connsiteX7" fmla="*/ 2528047 w 2528047"/>
                  <a:gd name="connsiteY7" fmla="*/ 0 h 1163170"/>
                  <a:gd name="connsiteX8" fmla="*/ 2023782 w 2528047"/>
                  <a:gd name="connsiteY8" fmla="*/ 376518 h 1163170"/>
                  <a:gd name="connsiteX9" fmla="*/ 2514601 w 2528047"/>
                  <a:gd name="connsiteY9" fmla="*/ 712694 h 1163170"/>
                  <a:gd name="connsiteX0" fmla="*/ 2514601 w 2528047"/>
                  <a:gd name="connsiteY0" fmla="*/ 712694 h 1163170"/>
                  <a:gd name="connsiteX1" fmla="*/ 1750298 w 2528047"/>
                  <a:gd name="connsiteY1" fmla="*/ 576111 h 1163170"/>
                  <a:gd name="connsiteX2" fmla="*/ 753036 w 2528047"/>
                  <a:gd name="connsiteY2" fmla="*/ 1163170 h 1163170"/>
                  <a:gd name="connsiteX3" fmla="*/ 53789 w 2528047"/>
                  <a:gd name="connsiteY3" fmla="*/ 948017 h 1163170"/>
                  <a:gd name="connsiteX4" fmla="*/ 0 w 2528047"/>
                  <a:gd name="connsiteY4" fmla="*/ 396688 h 1163170"/>
                  <a:gd name="connsiteX5" fmla="*/ 699247 w 2528047"/>
                  <a:gd name="connsiteY5" fmla="*/ 141193 h 1163170"/>
                  <a:gd name="connsiteX6" fmla="*/ 1741394 w 2528047"/>
                  <a:gd name="connsiteY6" fmla="*/ 242047 h 1163170"/>
                  <a:gd name="connsiteX7" fmla="*/ 2528047 w 2528047"/>
                  <a:gd name="connsiteY7" fmla="*/ 0 h 1163170"/>
                  <a:gd name="connsiteX8" fmla="*/ 2023782 w 2528047"/>
                  <a:gd name="connsiteY8" fmla="*/ 376518 h 1163170"/>
                  <a:gd name="connsiteX9" fmla="*/ 2514601 w 2528047"/>
                  <a:gd name="connsiteY9" fmla="*/ 712694 h 1163170"/>
                  <a:gd name="connsiteX0" fmla="*/ 2514601 w 2528047"/>
                  <a:gd name="connsiteY0" fmla="*/ 714187 h 1164663"/>
                  <a:gd name="connsiteX1" fmla="*/ 1750298 w 2528047"/>
                  <a:gd name="connsiteY1" fmla="*/ 577604 h 1164663"/>
                  <a:gd name="connsiteX2" fmla="*/ 753036 w 2528047"/>
                  <a:gd name="connsiteY2" fmla="*/ 1164663 h 1164663"/>
                  <a:gd name="connsiteX3" fmla="*/ 53789 w 2528047"/>
                  <a:gd name="connsiteY3" fmla="*/ 949510 h 1164663"/>
                  <a:gd name="connsiteX4" fmla="*/ 0 w 2528047"/>
                  <a:gd name="connsiteY4" fmla="*/ 398181 h 1164663"/>
                  <a:gd name="connsiteX5" fmla="*/ 699247 w 2528047"/>
                  <a:gd name="connsiteY5" fmla="*/ 1492 h 1164663"/>
                  <a:gd name="connsiteX6" fmla="*/ 1741394 w 2528047"/>
                  <a:gd name="connsiteY6" fmla="*/ 243540 h 1164663"/>
                  <a:gd name="connsiteX7" fmla="*/ 2528047 w 2528047"/>
                  <a:gd name="connsiteY7" fmla="*/ 1493 h 1164663"/>
                  <a:gd name="connsiteX8" fmla="*/ 2023782 w 2528047"/>
                  <a:gd name="connsiteY8" fmla="*/ 378011 h 1164663"/>
                  <a:gd name="connsiteX9" fmla="*/ 2514601 w 2528047"/>
                  <a:gd name="connsiteY9" fmla="*/ 714187 h 1164663"/>
                  <a:gd name="connsiteX0" fmla="*/ 2514601 w 2528047"/>
                  <a:gd name="connsiteY0" fmla="*/ 714187 h 949510"/>
                  <a:gd name="connsiteX1" fmla="*/ 1750298 w 2528047"/>
                  <a:gd name="connsiteY1" fmla="*/ 577604 h 949510"/>
                  <a:gd name="connsiteX2" fmla="*/ 806825 w 2528047"/>
                  <a:gd name="connsiteY2" fmla="*/ 855381 h 949510"/>
                  <a:gd name="connsiteX3" fmla="*/ 53789 w 2528047"/>
                  <a:gd name="connsiteY3" fmla="*/ 949510 h 949510"/>
                  <a:gd name="connsiteX4" fmla="*/ 0 w 2528047"/>
                  <a:gd name="connsiteY4" fmla="*/ 398181 h 949510"/>
                  <a:gd name="connsiteX5" fmla="*/ 699247 w 2528047"/>
                  <a:gd name="connsiteY5" fmla="*/ 1492 h 949510"/>
                  <a:gd name="connsiteX6" fmla="*/ 1741394 w 2528047"/>
                  <a:gd name="connsiteY6" fmla="*/ 243540 h 949510"/>
                  <a:gd name="connsiteX7" fmla="*/ 2528047 w 2528047"/>
                  <a:gd name="connsiteY7" fmla="*/ 1493 h 949510"/>
                  <a:gd name="connsiteX8" fmla="*/ 2023782 w 2528047"/>
                  <a:gd name="connsiteY8" fmla="*/ 378011 h 949510"/>
                  <a:gd name="connsiteX9" fmla="*/ 2514601 w 2528047"/>
                  <a:gd name="connsiteY9" fmla="*/ 714187 h 949510"/>
                  <a:gd name="connsiteX0" fmla="*/ 2528048 w 2541494"/>
                  <a:gd name="connsiteY0" fmla="*/ 712792 h 948115"/>
                  <a:gd name="connsiteX1" fmla="*/ 1763745 w 2541494"/>
                  <a:gd name="connsiteY1" fmla="*/ 576209 h 948115"/>
                  <a:gd name="connsiteX2" fmla="*/ 820272 w 2541494"/>
                  <a:gd name="connsiteY2" fmla="*/ 853986 h 948115"/>
                  <a:gd name="connsiteX3" fmla="*/ 67236 w 2541494"/>
                  <a:gd name="connsiteY3" fmla="*/ 948115 h 948115"/>
                  <a:gd name="connsiteX4" fmla="*/ 0 w 2541494"/>
                  <a:gd name="connsiteY4" fmla="*/ 215251 h 948115"/>
                  <a:gd name="connsiteX5" fmla="*/ 712694 w 2541494"/>
                  <a:gd name="connsiteY5" fmla="*/ 97 h 948115"/>
                  <a:gd name="connsiteX6" fmla="*/ 1754841 w 2541494"/>
                  <a:gd name="connsiteY6" fmla="*/ 242145 h 948115"/>
                  <a:gd name="connsiteX7" fmla="*/ 2541494 w 2541494"/>
                  <a:gd name="connsiteY7" fmla="*/ 98 h 948115"/>
                  <a:gd name="connsiteX8" fmla="*/ 2037229 w 2541494"/>
                  <a:gd name="connsiteY8" fmla="*/ 376616 h 948115"/>
                  <a:gd name="connsiteX9" fmla="*/ 2528048 w 2541494"/>
                  <a:gd name="connsiteY9" fmla="*/ 712792 h 948115"/>
                  <a:gd name="connsiteX0" fmla="*/ 2554942 w 2568388"/>
                  <a:gd name="connsiteY0" fmla="*/ 712792 h 853986"/>
                  <a:gd name="connsiteX1" fmla="*/ 1790639 w 2568388"/>
                  <a:gd name="connsiteY1" fmla="*/ 576209 h 853986"/>
                  <a:gd name="connsiteX2" fmla="*/ 847166 w 2568388"/>
                  <a:gd name="connsiteY2" fmla="*/ 853986 h 853986"/>
                  <a:gd name="connsiteX3" fmla="*/ 0 w 2568388"/>
                  <a:gd name="connsiteY3" fmla="*/ 652280 h 853986"/>
                  <a:gd name="connsiteX4" fmla="*/ 26894 w 2568388"/>
                  <a:gd name="connsiteY4" fmla="*/ 215251 h 853986"/>
                  <a:gd name="connsiteX5" fmla="*/ 739588 w 2568388"/>
                  <a:gd name="connsiteY5" fmla="*/ 97 h 853986"/>
                  <a:gd name="connsiteX6" fmla="*/ 1781735 w 2568388"/>
                  <a:gd name="connsiteY6" fmla="*/ 242145 h 853986"/>
                  <a:gd name="connsiteX7" fmla="*/ 2568388 w 2568388"/>
                  <a:gd name="connsiteY7" fmla="*/ 98 h 853986"/>
                  <a:gd name="connsiteX8" fmla="*/ 2064123 w 2568388"/>
                  <a:gd name="connsiteY8" fmla="*/ 376616 h 853986"/>
                  <a:gd name="connsiteX9" fmla="*/ 2554942 w 2568388"/>
                  <a:gd name="connsiteY9" fmla="*/ 712792 h 853986"/>
                  <a:gd name="connsiteX0" fmla="*/ 2554942 w 2568388"/>
                  <a:gd name="connsiteY0" fmla="*/ 712792 h 739686"/>
                  <a:gd name="connsiteX1" fmla="*/ 1790639 w 2568388"/>
                  <a:gd name="connsiteY1" fmla="*/ 576209 h 739686"/>
                  <a:gd name="connsiteX2" fmla="*/ 732866 w 2568388"/>
                  <a:gd name="connsiteY2" fmla="*/ 739686 h 739686"/>
                  <a:gd name="connsiteX3" fmla="*/ 0 w 2568388"/>
                  <a:gd name="connsiteY3" fmla="*/ 652280 h 739686"/>
                  <a:gd name="connsiteX4" fmla="*/ 26894 w 2568388"/>
                  <a:gd name="connsiteY4" fmla="*/ 215251 h 739686"/>
                  <a:gd name="connsiteX5" fmla="*/ 739588 w 2568388"/>
                  <a:gd name="connsiteY5" fmla="*/ 97 h 739686"/>
                  <a:gd name="connsiteX6" fmla="*/ 1781735 w 2568388"/>
                  <a:gd name="connsiteY6" fmla="*/ 242145 h 739686"/>
                  <a:gd name="connsiteX7" fmla="*/ 2568388 w 2568388"/>
                  <a:gd name="connsiteY7" fmla="*/ 98 h 739686"/>
                  <a:gd name="connsiteX8" fmla="*/ 2064123 w 2568388"/>
                  <a:gd name="connsiteY8" fmla="*/ 376616 h 739686"/>
                  <a:gd name="connsiteX9" fmla="*/ 2554942 w 2568388"/>
                  <a:gd name="connsiteY9" fmla="*/ 712792 h 739686"/>
                  <a:gd name="connsiteX0" fmla="*/ 2554942 w 2568388"/>
                  <a:gd name="connsiteY0" fmla="*/ 712792 h 739686"/>
                  <a:gd name="connsiteX1" fmla="*/ 1790639 w 2568388"/>
                  <a:gd name="connsiteY1" fmla="*/ 495526 h 739686"/>
                  <a:gd name="connsiteX2" fmla="*/ 732866 w 2568388"/>
                  <a:gd name="connsiteY2" fmla="*/ 739686 h 739686"/>
                  <a:gd name="connsiteX3" fmla="*/ 0 w 2568388"/>
                  <a:gd name="connsiteY3" fmla="*/ 652280 h 739686"/>
                  <a:gd name="connsiteX4" fmla="*/ 26894 w 2568388"/>
                  <a:gd name="connsiteY4" fmla="*/ 215251 h 739686"/>
                  <a:gd name="connsiteX5" fmla="*/ 739588 w 2568388"/>
                  <a:gd name="connsiteY5" fmla="*/ 97 h 739686"/>
                  <a:gd name="connsiteX6" fmla="*/ 1781735 w 2568388"/>
                  <a:gd name="connsiteY6" fmla="*/ 242145 h 739686"/>
                  <a:gd name="connsiteX7" fmla="*/ 2568388 w 2568388"/>
                  <a:gd name="connsiteY7" fmla="*/ 98 h 739686"/>
                  <a:gd name="connsiteX8" fmla="*/ 2064123 w 2568388"/>
                  <a:gd name="connsiteY8" fmla="*/ 376616 h 739686"/>
                  <a:gd name="connsiteX9" fmla="*/ 2554942 w 2568388"/>
                  <a:gd name="connsiteY9" fmla="*/ 712792 h 739686"/>
                  <a:gd name="connsiteX0" fmla="*/ 2554942 w 2568388"/>
                  <a:gd name="connsiteY0" fmla="*/ 714732 h 741626"/>
                  <a:gd name="connsiteX1" fmla="*/ 1790639 w 2568388"/>
                  <a:gd name="connsiteY1" fmla="*/ 497466 h 741626"/>
                  <a:gd name="connsiteX2" fmla="*/ 732866 w 2568388"/>
                  <a:gd name="connsiteY2" fmla="*/ 741626 h 741626"/>
                  <a:gd name="connsiteX3" fmla="*/ 0 w 2568388"/>
                  <a:gd name="connsiteY3" fmla="*/ 654220 h 741626"/>
                  <a:gd name="connsiteX4" fmla="*/ 13446 w 2568388"/>
                  <a:gd name="connsiteY4" fmla="*/ 143232 h 741626"/>
                  <a:gd name="connsiteX5" fmla="*/ 739588 w 2568388"/>
                  <a:gd name="connsiteY5" fmla="*/ 2037 h 741626"/>
                  <a:gd name="connsiteX6" fmla="*/ 1781735 w 2568388"/>
                  <a:gd name="connsiteY6" fmla="*/ 244085 h 741626"/>
                  <a:gd name="connsiteX7" fmla="*/ 2568388 w 2568388"/>
                  <a:gd name="connsiteY7" fmla="*/ 2038 h 741626"/>
                  <a:gd name="connsiteX8" fmla="*/ 2064123 w 2568388"/>
                  <a:gd name="connsiteY8" fmla="*/ 378556 h 741626"/>
                  <a:gd name="connsiteX9" fmla="*/ 2554942 w 2568388"/>
                  <a:gd name="connsiteY9" fmla="*/ 714732 h 741626"/>
                  <a:gd name="connsiteX0" fmla="*/ 2602006 w 2615452"/>
                  <a:gd name="connsiteY0" fmla="*/ 714732 h 741626"/>
                  <a:gd name="connsiteX1" fmla="*/ 1837703 w 2615452"/>
                  <a:gd name="connsiteY1" fmla="*/ 497466 h 741626"/>
                  <a:gd name="connsiteX2" fmla="*/ 779930 w 2615452"/>
                  <a:gd name="connsiteY2" fmla="*/ 741626 h 741626"/>
                  <a:gd name="connsiteX3" fmla="*/ 0 w 2615452"/>
                  <a:gd name="connsiteY3" fmla="*/ 566814 h 741626"/>
                  <a:gd name="connsiteX4" fmla="*/ 60510 w 2615452"/>
                  <a:gd name="connsiteY4" fmla="*/ 143232 h 741626"/>
                  <a:gd name="connsiteX5" fmla="*/ 786652 w 2615452"/>
                  <a:gd name="connsiteY5" fmla="*/ 2037 h 741626"/>
                  <a:gd name="connsiteX6" fmla="*/ 1828799 w 2615452"/>
                  <a:gd name="connsiteY6" fmla="*/ 244085 h 741626"/>
                  <a:gd name="connsiteX7" fmla="*/ 2615452 w 2615452"/>
                  <a:gd name="connsiteY7" fmla="*/ 2038 h 741626"/>
                  <a:gd name="connsiteX8" fmla="*/ 2111187 w 2615452"/>
                  <a:gd name="connsiteY8" fmla="*/ 378556 h 741626"/>
                  <a:gd name="connsiteX9" fmla="*/ 2602006 w 2615452"/>
                  <a:gd name="connsiteY9" fmla="*/ 714732 h 741626"/>
                  <a:gd name="connsiteX0" fmla="*/ 2629637 w 2643083"/>
                  <a:gd name="connsiteY0" fmla="*/ 714732 h 741626"/>
                  <a:gd name="connsiteX1" fmla="*/ 1865334 w 2643083"/>
                  <a:gd name="connsiteY1" fmla="*/ 497466 h 741626"/>
                  <a:gd name="connsiteX2" fmla="*/ 807561 w 2643083"/>
                  <a:gd name="connsiteY2" fmla="*/ 741626 h 741626"/>
                  <a:gd name="connsiteX3" fmla="*/ 27631 w 2643083"/>
                  <a:gd name="connsiteY3" fmla="*/ 566814 h 741626"/>
                  <a:gd name="connsiteX4" fmla="*/ 88141 w 2643083"/>
                  <a:gd name="connsiteY4" fmla="*/ 143232 h 741626"/>
                  <a:gd name="connsiteX5" fmla="*/ 814283 w 2643083"/>
                  <a:gd name="connsiteY5" fmla="*/ 2037 h 741626"/>
                  <a:gd name="connsiteX6" fmla="*/ 1856430 w 2643083"/>
                  <a:gd name="connsiteY6" fmla="*/ 244085 h 741626"/>
                  <a:gd name="connsiteX7" fmla="*/ 2643083 w 2643083"/>
                  <a:gd name="connsiteY7" fmla="*/ 2038 h 741626"/>
                  <a:gd name="connsiteX8" fmla="*/ 2138818 w 2643083"/>
                  <a:gd name="connsiteY8" fmla="*/ 378556 h 741626"/>
                  <a:gd name="connsiteX9" fmla="*/ 2629637 w 2643083"/>
                  <a:gd name="connsiteY9" fmla="*/ 714732 h 741626"/>
                  <a:gd name="connsiteX0" fmla="*/ 2662801 w 2676247"/>
                  <a:gd name="connsiteY0" fmla="*/ 714732 h 741626"/>
                  <a:gd name="connsiteX1" fmla="*/ 1898498 w 2676247"/>
                  <a:gd name="connsiteY1" fmla="*/ 497466 h 741626"/>
                  <a:gd name="connsiteX2" fmla="*/ 840725 w 2676247"/>
                  <a:gd name="connsiteY2" fmla="*/ 741626 h 741626"/>
                  <a:gd name="connsiteX3" fmla="*/ 60795 w 2676247"/>
                  <a:gd name="connsiteY3" fmla="*/ 566814 h 741626"/>
                  <a:gd name="connsiteX4" fmla="*/ 121305 w 2676247"/>
                  <a:gd name="connsiteY4" fmla="*/ 143232 h 741626"/>
                  <a:gd name="connsiteX5" fmla="*/ 847447 w 2676247"/>
                  <a:gd name="connsiteY5" fmla="*/ 2037 h 741626"/>
                  <a:gd name="connsiteX6" fmla="*/ 1889594 w 2676247"/>
                  <a:gd name="connsiteY6" fmla="*/ 244085 h 741626"/>
                  <a:gd name="connsiteX7" fmla="*/ 2676247 w 2676247"/>
                  <a:gd name="connsiteY7" fmla="*/ 2038 h 741626"/>
                  <a:gd name="connsiteX8" fmla="*/ 2171982 w 2676247"/>
                  <a:gd name="connsiteY8" fmla="*/ 378556 h 741626"/>
                  <a:gd name="connsiteX9" fmla="*/ 2662801 w 2676247"/>
                  <a:gd name="connsiteY9" fmla="*/ 714732 h 741626"/>
                  <a:gd name="connsiteX0" fmla="*/ 2662801 w 2676247"/>
                  <a:gd name="connsiteY0" fmla="*/ 714732 h 741626"/>
                  <a:gd name="connsiteX1" fmla="*/ 1898498 w 2676247"/>
                  <a:gd name="connsiteY1" fmla="*/ 497466 h 741626"/>
                  <a:gd name="connsiteX2" fmla="*/ 840725 w 2676247"/>
                  <a:gd name="connsiteY2" fmla="*/ 741626 h 741626"/>
                  <a:gd name="connsiteX3" fmla="*/ 60795 w 2676247"/>
                  <a:gd name="connsiteY3" fmla="*/ 566814 h 741626"/>
                  <a:gd name="connsiteX4" fmla="*/ 121305 w 2676247"/>
                  <a:gd name="connsiteY4" fmla="*/ 143232 h 741626"/>
                  <a:gd name="connsiteX5" fmla="*/ 847447 w 2676247"/>
                  <a:gd name="connsiteY5" fmla="*/ 2037 h 741626"/>
                  <a:gd name="connsiteX6" fmla="*/ 1889594 w 2676247"/>
                  <a:gd name="connsiteY6" fmla="*/ 244085 h 741626"/>
                  <a:gd name="connsiteX7" fmla="*/ 2676247 w 2676247"/>
                  <a:gd name="connsiteY7" fmla="*/ 2038 h 741626"/>
                  <a:gd name="connsiteX8" fmla="*/ 2171982 w 2676247"/>
                  <a:gd name="connsiteY8" fmla="*/ 378556 h 741626"/>
                  <a:gd name="connsiteX9" fmla="*/ 2662801 w 2676247"/>
                  <a:gd name="connsiteY9" fmla="*/ 714732 h 741626"/>
                  <a:gd name="connsiteX0" fmla="*/ 2662801 w 2676247"/>
                  <a:gd name="connsiteY0" fmla="*/ 714732 h 741626"/>
                  <a:gd name="connsiteX1" fmla="*/ 1898498 w 2676247"/>
                  <a:gd name="connsiteY1" fmla="*/ 497466 h 741626"/>
                  <a:gd name="connsiteX2" fmla="*/ 840725 w 2676247"/>
                  <a:gd name="connsiteY2" fmla="*/ 741626 h 741626"/>
                  <a:gd name="connsiteX3" fmla="*/ 60795 w 2676247"/>
                  <a:gd name="connsiteY3" fmla="*/ 566814 h 741626"/>
                  <a:gd name="connsiteX4" fmla="*/ 121305 w 2676247"/>
                  <a:gd name="connsiteY4" fmla="*/ 143232 h 741626"/>
                  <a:gd name="connsiteX5" fmla="*/ 847447 w 2676247"/>
                  <a:gd name="connsiteY5" fmla="*/ 2037 h 741626"/>
                  <a:gd name="connsiteX6" fmla="*/ 1889594 w 2676247"/>
                  <a:gd name="connsiteY6" fmla="*/ 244085 h 741626"/>
                  <a:gd name="connsiteX7" fmla="*/ 2676247 w 2676247"/>
                  <a:gd name="connsiteY7" fmla="*/ 2038 h 741626"/>
                  <a:gd name="connsiteX8" fmla="*/ 2171982 w 2676247"/>
                  <a:gd name="connsiteY8" fmla="*/ 378556 h 741626"/>
                  <a:gd name="connsiteX9" fmla="*/ 2662801 w 2676247"/>
                  <a:gd name="connsiteY9" fmla="*/ 714732 h 741626"/>
                  <a:gd name="connsiteX0" fmla="*/ 2662801 w 2676247"/>
                  <a:gd name="connsiteY0" fmla="*/ 716564 h 743458"/>
                  <a:gd name="connsiteX1" fmla="*/ 1898498 w 2676247"/>
                  <a:gd name="connsiteY1" fmla="*/ 499298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49479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3371 h 740265"/>
                  <a:gd name="connsiteX1" fmla="*/ 1925392 w 2676247"/>
                  <a:gd name="connsiteY1" fmla="*/ 449040 h 740265"/>
                  <a:gd name="connsiteX2" fmla="*/ 840725 w 2676247"/>
                  <a:gd name="connsiteY2" fmla="*/ 740265 h 740265"/>
                  <a:gd name="connsiteX3" fmla="*/ 60795 w 2676247"/>
                  <a:gd name="connsiteY3" fmla="*/ 491603 h 740265"/>
                  <a:gd name="connsiteX4" fmla="*/ 121305 w 2676247"/>
                  <a:gd name="connsiteY4" fmla="*/ 215720 h 740265"/>
                  <a:gd name="connsiteX5" fmla="*/ 847447 w 2676247"/>
                  <a:gd name="connsiteY5" fmla="*/ 676 h 740265"/>
                  <a:gd name="connsiteX6" fmla="*/ 1943382 w 2676247"/>
                  <a:gd name="connsiteY6" fmla="*/ 289789 h 740265"/>
                  <a:gd name="connsiteX7" fmla="*/ 2676247 w 2676247"/>
                  <a:gd name="connsiteY7" fmla="*/ 677 h 740265"/>
                  <a:gd name="connsiteX8" fmla="*/ 2171982 w 2676247"/>
                  <a:gd name="connsiteY8" fmla="*/ 377195 h 740265"/>
                  <a:gd name="connsiteX9" fmla="*/ 2662801 w 2676247"/>
                  <a:gd name="connsiteY9" fmla="*/ 713371 h 740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76247" h="740265">
                    <a:moveTo>
                      <a:pt x="2662801" y="713371"/>
                    </a:moveTo>
                    <a:cubicBezTo>
                      <a:pt x="2423722" y="775420"/>
                      <a:pt x="2164471" y="386991"/>
                      <a:pt x="1925392" y="449040"/>
                    </a:cubicBezTo>
                    <a:cubicBezTo>
                      <a:pt x="1563836" y="546115"/>
                      <a:pt x="1227888" y="697347"/>
                      <a:pt x="840725" y="740265"/>
                    </a:cubicBezTo>
                    <a:cubicBezTo>
                      <a:pt x="432831" y="708888"/>
                      <a:pt x="290044" y="594184"/>
                      <a:pt x="60795" y="491603"/>
                    </a:cubicBezTo>
                    <a:cubicBezTo>
                      <a:pt x="-13164" y="384027"/>
                      <a:pt x="-46782" y="356914"/>
                      <a:pt x="121305" y="215720"/>
                    </a:cubicBezTo>
                    <a:cubicBezTo>
                      <a:pt x="298358" y="148485"/>
                      <a:pt x="543768" y="-11669"/>
                      <a:pt x="847447" y="676"/>
                    </a:cubicBezTo>
                    <a:cubicBezTo>
                      <a:pt x="1151127" y="13021"/>
                      <a:pt x="1569105" y="231518"/>
                      <a:pt x="1943382" y="289789"/>
                    </a:cubicBezTo>
                    <a:cubicBezTo>
                      <a:pt x="2205600" y="209107"/>
                      <a:pt x="2360241" y="54465"/>
                      <a:pt x="2676247" y="677"/>
                    </a:cubicBezTo>
                    <a:lnTo>
                      <a:pt x="2171982" y="377195"/>
                    </a:lnTo>
                    <a:lnTo>
                      <a:pt x="2662801" y="713371"/>
                    </a:lnTo>
                    <a:close/>
                  </a:path>
                </a:pathLst>
              </a:cu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dirty="0">
                  <a:solidFill>
                    <a:prstClr val="white"/>
                  </a:solidFill>
                  <a:latin typeface="Calibri" panose="020F0502020204030204"/>
                </a:endParaRPr>
              </a:p>
            </p:txBody>
          </p:sp>
          <p:grpSp>
            <p:nvGrpSpPr>
              <p:cNvPr id="75" name="Group 74">
                <a:extLst>
                  <a:ext uri="{FF2B5EF4-FFF2-40B4-BE49-F238E27FC236}">
                    <a16:creationId xmlns:a16="http://schemas.microsoft.com/office/drawing/2014/main" id="{D872C0CA-5D38-40B8-AE13-2A886104A75F}"/>
                  </a:ext>
                </a:extLst>
              </p:cNvPr>
              <p:cNvGrpSpPr>
                <a:grpSpLocks noChangeAspect="1"/>
              </p:cNvGrpSpPr>
              <p:nvPr/>
            </p:nvGrpSpPr>
            <p:grpSpPr>
              <a:xfrm rot="21199756">
                <a:off x="6173798" y="1705619"/>
                <a:ext cx="534745" cy="235546"/>
                <a:chOff x="3488523" y="3015610"/>
                <a:chExt cx="4849413" cy="2136080"/>
              </a:xfrm>
              <a:solidFill>
                <a:srgbClr val="C6DCF0"/>
              </a:solidFill>
            </p:grpSpPr>
            <p:sp>
              <p:nvSpPr>
                <p:cNvPr id="118" name="Freeform: Shape 117">
                  <a:extLst>
                    <a:ext uri="{FF2B5EF4-FFF2-40B4-BE49-F238E27FC236}">
                      <a16:creationId xmlns:a16="http://schemas.microsoft.com/office/drawing/2014/main" id="{01184AB5-212A-499B-90D0-EB39E5AE04A2}"/>
                    </a:ext>
                  </a:extLst>
                </p:cNvPr>
                <p:cNvSpPr/>
                <p:nvPr/>
              </p:nvSpPr>
              <p:spPr>
                <a:xfrm>
                  <a:off x="3488523" y="3015610"/>
                  <a:ext cx="4849413" cy="2136080"/>
                </a:xfrm>
                <a:custGeom>
                  <a:avLst/>
                  <a:gdLst>
                    <a:gd name="connsiteX0" fmla="*/ 4908645 w 4908645"/>
                    <a:gd name="connsiteY0" fmla="*/ 1451212 h 2074459"/>
                    <a:gd name="connsiteX1" fmla="*/ 4540155 w 4908645"/>
                    <a:gd name="connsiteY1" fmla="*/ 668740 h 2074459"/>
                    <a:gd name="connsiteX2" fmla="*/ 4089779 w 4908645"/>
                    <a:gd name="connsiteY2" fmla="*/ 832513 h 2074459"/>
                    <a:gd name="connsiteX3" fmla="*/ 3916908 w 4908645"/>
                    <a:gd name="connsiteY3" fmla="*/ 1132764 h 2074459"/>
                    <a:gd name="connsiteX4" fmla="*/ 2356514 w 4908645"/>
                    <a:gd name="connsiteY4" fmla="*/ 1019033 h 2074459"/>
                    <a:gd name="connsiteX5" fmla="*/ 2311021 w 4908645"/>
                    <a:gd name="connsiteY5" fmla="*/ 1000836 h 2074459"/>
                    <a:gd name="connsiteX6" fmla="*/ 2024418 w 4908645"/>
                    <a:gd name="connsiteY6" fmla="*/ 937146 h 2074459"/>
                    <a:gd name="connsiteX7" fmla="*/ 2038066 w 4908645"/>
                    <a:gd name="connsiteY7" fmla="*/ 259307 h 2074459"/>
                    <a:gd name="connsiteX8" fmla="*/ 1787857 w 4908645"/>
                    <a:gd name="connsiteY8" fmla="*/ 0 h 2074459"/>
                    <a:gd name="connsiteX9" fmla="*/ 1865194 w 4908645"/>
                    <a:gd name="connsiteY9" fmla="*/ 263856 h 2074459"/>
                    <a:gd name="connsiteX10" fmla="*/ 1528549 w 4908645"/>
                    <a:gd name="connsiteY10" fmla="*/ 22746 h 2074459"/>
                    <a:gd name="connsiteX11" fmla="*/ 1778758 w 4908645"/>
                    <a:gd name="connsiteY11" fmla="*/ 659642 h 2074459"/>
                    <a:gd name="connsiteX12" fmla="*/ 1610436 w 4908645"/>
                    <a:gd name="connsiteY12" fmla="*/ 354842 h 2074459"/>
                    <a:gd name="connsiteX13" fmla="*/ 1241946 w 4908645"/>
                    <a:gd name="connsiteY13" fmla="*/ 241110 h 2074459"/>
                    <a:gd name="connsiteX14" fmla="*/ 1633182 w 4908645"/>
                    <a:gd name="connsiteY14" fmla="*/ 536812 h 2074459"/>
                    <a:gd name="connsiteX15" fmla="*/ 1701421 w 4908645"/>
                    <a:gd name="connsiteY15" fmla="*/ 768824 h 2074459"/>
                    <a:gd name="connsiteX16" fmla="*/ 1451212 w 4908645"/>
                    <a:gd name="connsiteY16" fmla="*/ 500418 h 2074459"/>
                    <a:gd name="connsiteX17" fmla="*/ 1069075 w 4908645"/>
                    <a:gd name="connsiteY17" fmla="*/ 454925 h 2074459"/>
                    <a:gd name="connsiteX18" fmla="*/ 1428466 w 4908645"/>
                    <a:gd name="connsiteY18" fmla="*/ 591403 h 2074459"/>
                    <a:gd name="connsiteX19" fmla="*/ 1551296 w 4908645"/>
                    <a:gd name="connsiteY19" fmla="*/ 773373 h 2074459"/>
                    <a:gd name="connsiteX20" fmla="*/ 1314734 w 4908645"/>
                    <a:gd name="connsiteY20" fmla="*/ 650543 h 2074459"/>
                    <a:gd name="connsiteX21" fmla="*/ 964442 w 4908645"/>
                    <a:gd name="connsiteY21" fmla="*/ 632346 h 2074459"/>
                    <a:gd name="connsiteX22" fmla="*/ 1401170 w 4908645"/>
                    <a:gd name="connsiteY22" fmla="*/ 759725 h 2074459"/>
                    <a:gd name="connsiteX23" fmla="*/ 1587690 w 4908645"/>
                    <a:gd name="connsiteY23" fmla="*/ 909850 h 2074459"/>
                    <a:gd name="connsiteX24" fmla="*/ 1291988 w 4908645"/>
                    <a:gd name="connsiteY24" fmla="*/ 814316 h 2074459"/>
                    <a:gd name="connsiteX25" fmla="*/ 1191905 w 4908645"/>
                    <a:gd name="connsiteY25" fmla="*/ 809767 h 2074459"/>
                    <a:gd name="connsiteX26" fmla="*/ 937146 w 4908645"/>
                    <a:gd name="connsiteY26" fmla="*/ 750627 h 2074459"/>
                    <a:gd name="connsiteX27" fmla="*/ 232012 w 4908645"/>
                    <a:gd name="connsiteY27" fmla="*/ 650543 h 2074459"/>
                    <a:gd name="connsiteX28" fmla="*/ 550460 w 4908645"/>
                    <a:gd name="connsiteY28" fmla="*/ 850710 h 2074459"/>
                    <a:gd name="connsiteX29" fmla="*/ 882555 w 4908645"/>
                    <a:gd name="connsiteY29" fmla="*/ 809767 h 2074459"/>
                    <a:gd name="connsiteX30" fmla="*/ 1046328 w 4908645"/>
                    <a:gd name="connsiteY30" fmla="*/ 827964 h 2074459"/>
                    <a:gd name="connsiteX31" fmla="*/ 864358 w 4908645"/>
                    <a:gd name="connsiteY31" fmla="*/ 868907 h 2074459"/>
                    <a:gd name="connsiteX32" fmla="*/ 1201003 w 4908645"/>
                    <a:gd name="connsiteY32" fmla="*/ 887104 h 2074459"/>
                    <a:gd name="connsiteX33" fmla="*/ 1246496 w 4908645"/>
                    <a:gd name="connsiteY33" fmla="*/ 928048 h 2074459"/>
                    <a:gd name="connsiteX34" fmla="*/ 1028131 w 4908645"/>
                    <a:gd name="connsiteY34" fmla="*/ 946245 h 2074459"/>
                    <a:gd name="connsiteX35" fmla="*/ 809767 w 4908645"/>
                    <a:gd name="connsiteY35" fmla="*/ 905301 h 2074459"/>
                    <a:gd name="connsiteX36" fmla="*/ 932597 w 4908645"/>
                    <a:gd name="connsiteY36" fmla="*/ 964442 h 2074459"/>
                    <a:gd name="connsiteX37" fmla="*/ 582305 w 4908645"/>
                    <a:gd name="connsiteY37" fmla="*/ 968991 h 2074459"/>
                    <a:gd name="connsiteX38" fmla="*/ 0 w 4908645"/>
                    <a:gd name="connsiteY38" fmla="*/ 682388 h 2074459"/>
                    <a:gd name="connsiteX39" fmla="*/ 282054 w 4908645"/>
                    <a:gd name="connsiteY39" fmla="*/ 968991 h 2074459"/>
                    <a:gd name="connsiteX40" fmla="*/ 787021 w 4908645"/>
                    <a:gd name="connsiteY40" fmla="*/ 1064525 h 2074459"/>
                    <a:gd name="connsiteX41" fmla="*/ 1046328 w 4908645"/>
                    <a:gd name="connsiteY41" fmla="*/ 1059976 h 2074459"/>
                    <a:gd name="connsiteX42" fmla="*/ 1419367 w 4908645"/>
                    <a:gd name="connsiteY42" fmla="*/ 1028131 h 2074459"/>
                    <a:gd name="connsiteX43" fmla="*/ 1510352 w 4908645"/>
                    <a:gd name="connsiteY43" fmla="*/ 1082722 h 2074459"/>
                    <a:gd name="connsiteX44" fmla="*/ 1269242 w 4908645"/>
                    <a:gd name="connsiteY44" fmla="*/ 1155510 h 2074459"/>
                    <a:gd name="connsiteX45" fmla="*/ 905302 w 4908645"/>
                    <a:gd name="connsiteY45" fmla="*/ 1087271 h 2074459"/>
                    <a:gd name="connsiteX46" fmla="*/ 818866 w 4908645"/>
                    <a:gd name="connsiteY46" fmla="*/ 1100919 h 2074459"/>
                    <a:gd name="connsiteX47" fmla="*/ 1210102 w 4908645"/>
                    <a:gd name="connsiteY47" fmla="*/ 1223749 h 2074459"/>
                    <a:gd name="connsiteX48" fmla="*/ 1369325 w 4908645"/>
                    <a:gd name="connsiteY48" fmla="*/ 1223749 h 2074459"/>
                    <a:gd name="connsiteX49" fmla="*/ 1510352 w 4908645"/>
                    <a:gd name="connsiteY49" fmla="*/ 1278340 h 2074459"/>
                    <a:gd name="connsiteX50" fmla="*/ 1783308 w 4908645"/>
                    <a:gd name="connsiteY50" fmla="*/ 1201003 h 2074459"/>
                    <a:gd name="connsiteX51" fmla="*/ 2106305 w 4908645"/>
                    <a:gd name="connsiteY51" fmla="*/ 1442113 h 2074459"/>
                    <a:gd name="connsiteX52" fmla="*/ 2069911 w 4908645"/>
                    <a:gd name="connsiteY52" fmla="*/ 1496704 h 2074459"/>
                    <a:gd name="connsiteX53" fmla="*/ 2215487 w 4908645"/>
                    <a:gd name="connsiteY53" fmla="*/ 1505803 h 2074459"/>
                    <a:gd name="connsiteX54" fmla="*/ 2374711 w 4908645"/>
                    <a:gd name="connsiteY54" fmla="*/ 1524000 h 2074459"/>
                    <a:gd name="connsiteX55" fmla="*/ 2374711 w 4908645"/>
                    <a:gd name="connsiteY55" fmla="*/ 1592239 h 2074459"/>
                    <a:gd name="connsiteX56" fmla="*/ 3175379 w 4908645"/>
                    <a:gd name="connsiteY56" fmla="*/ 1760561 h 2074459"/>
                    <a:gd name="connsiteX57" fmla="*/ 3948752 w 4908645"/>
                    <a:gd name="connsiteY57" fmla="*/ 1742364 h 2074459"/>
                    <a:gd name="connsiteX58" fmla="*/ 4180764 w 4908645"/>
                    <a:gd name="connsiteY58" fmla="*/ 2074459 h 2074459"/>
                    <a:gd name="connsiteX59" fmla="*/ 4549254 w 4908645"/>
                    <a:gd name="connsiteY59" fmla="*/ 1751462 h 2074459"/>
                    <a:gd name="connsiteX60" fmla="*/ 4908645 w 4908645"/>
                    <a:gd name="connsiteY60" fmla="*/ 1451212 h 2074459"/>
                    <a:gd name="connsiteX0" fmla="*/ 4908645 w 4908645"/>
                    <a:gd name="connsiteY0" fmla="*/ 1451212 h 2074459"/>
                    <a:gd name="connsiteX1" fmla="*/ 4540155 w 4908645"/>
                    <a:gd name="connsiteY1" fmla="*/ 668740 h 2074459"/>
                    <a:gd name="connsiteX2" fmla="*/ 4089779 w 4908645"/>
                    <a:gd name="connsiteY2" fmla="*/ 832513 h 2074459"/>
                    <a:gd name="connsiteX3" fmla="*/ 3916908 w 4908645"/>
                    <a:gd name="connsiteY3" fmla="*/ 1132764 h 2074459"/>
                    <a:gd name="connsiteX4" fmla="*/ 3080702 w 4908645"/>
                    <a:gd name="connsiteY4" fmla="*/ 985210 h 2074459"/>
                    <a:gd name="connsiteX5" fmla="*/ 2356514 w 4908645"/>
                    <a:gd name="connsiteY5" fmla="*/ 1019033 h 2074459"/>
                    <a:gd name="connsiteX6" fmla="*/ 2311021 w 4908645"/>
                    <a:gd name="connsiteY6" fmla="*/ 1000836 h 2074459"/>
                    <a:gd name="connsiteX7" fmla="*/ 2024418 w 4908645"/>
                    <a:gd name="connsiteY7" fmla="*/ 937146 h 2074459"/>
                    <a:gd name="connsiteX8" fmla="*/ 2038066 w 4908645"/>
                    <a:gd name="connsiteY8" fmla="*/ 259307 h 2074459"/>
                    <a:gd name="connsiteX9" fmla="*/ 1787857 w 4908645"/>
                    <a:gd name="connsiteY9" fmla="*/ 0 h 2074459"/>
                    <a:gd name="connsiteX10" fmla="*/ 1865194 w 4908645"/>
                    <a:gd name="connsiteY10" fmla="*/ 263856 h 2074459"/>
                    <a:gd name="connsiteX11" fmla="*/ 1528549 w 4908645"/>
                    <a:gd name="connsiteY11" fmla="*/ 22746 h 2074459"/>
                    <a:gd name="connsiteX12" fmla="*/ 1778758 w 4908645"/>
                    <a:gd name="connsiteY12" fmla="*/ 659642 h 2074459"/>
                    <a:gd name="connsiteX13" fmla="*/ 1610436 w 4908645"/>
                    <a:gd name="connsiteY13" fmla="*/ 354842 h 2074459"/>
                    <a:gd name="connsiteX14" fmla="*/ 1241946 w 4908645"/>
                    <a:gd name="connsiteY14" fmla="*/ 241110 h 2074459"/>
                    <a:gd name="connsiteX15" fmla="*/ 1633182 w 4908645"/>
                    <a:gd name="connsiteY15" fmla="*/ 536812 h 2074459"/>
                    <a:gd name="connsiteX16" fmla="*/ 1701421 w 4908645"/>
                    <a:gd name="connsiteY16" fmla="*/ 768824 h 2074459"/>
                    <a:gd name="connsiteX17" fmla="*/ 1451212 w 4908645"/>
                    <a:gd name="connsiteY17" fmla="*/ 500418 h 2074459"/>
                    <a:gd name="connsiteX18" fmla="*/ 1069075 w 4908645"/>
                    <a:gd name="connsiteY18" fmla="*/ 454925 h 2074459"/>
                    <a:gd name="connsiteX19" fmla="*/ 1428466 w 4908645"/>
                    <a:gd name="connsiteY19" fmla="*/ 591403 h 2074459"/>
                    <a:gd name="connsiteX20" fmla="*/ 1551296 w 4908645"/>
                    <a:gd name="connsiteY20" fmla="*/ 773373 h 2074459"/>
                    <a:gd name="connsiteX21" fmla="*/ 1314734 w 4908645"/>
                    <a:gd name="connsiteY21" fmla="*/ 650543 h 2074459"/>
                    <a:gd name="connsiteX22" fmla="*/ 964442 w 4908645"/>
                    <a:gd name="connsiteY22" fmla="*/ 632346 h 2074459"/>
                    <a:gd name="connsiteX23" fmla="*/ 1401170 w 4908645"/>
                    <a:gd name="connsiteY23" fmla="*/ 759725 h 2074459"/>
                    <a:gd name="connsiteX24" fmla="*/ 1587690 w 4908645"/>
                    <a:gd name="connsiteY24" fmla="*/ 909850 h 2074459"/>
                    <a:gd name="connsiteX25" fmla="*/ 1291988 w 4908645"/>
                    <a:gd name="connsiteY25" fmla="*/ 814316 h 2074459"/>
                    <a:gd name="connsiteX26" fmla="*/ 1191905 w 4908645"/>
                    <a:gd name="connsiteY26" fmla="*/ 809767 h 2074459"/>
                    <a:gd name="connsiteX27" fmla="*/ 937146 w 4908645"/>
                    <a:gd name="connsiteY27" fmla="*/ 750627 h 2074459"/>
                    <a:gd name="connsiteX28" fmla="*/ 232012 w 4908645"/>
                    <a:gd name="connsiteY28" fmla="*/ 650543 h 2074459"/>
                    <a:gd name="connsiteX29" fmla="*/ 550460 w 4908645"/>
                    <a:gd name="connsiteY29" fmla="*/ 850710 h 2074459"/>
                    <a:gd name="connsiteX30" fmla="*/ 882555 w 4908645"/>
                    <a:gd name="connsiteY30" fmla="*/ 809767 h 2074459"/>
                    <a:gd name="connsiteX31" fmla="*/ 1046328 w 4908645"/>
                    <a:gd name="connsiteY31" fmla="*/ 827964 h 2074459"/>
                    <a:gd name="connsiteX32" fmla="*/ 864358 w 4908645"/>
                    <a:gd name="connsiteY32" fmla="*/ 868907 h 2074459"/>
                    <a:gd name="connsiteX33" fmla="*/ 1201003 w 4908645"/>
                    <a:gd name="connsiteY33" fmla="*/ 887104 h 2074459"/>
                    <a:gd name="connsiteX34" fmla="*/ 1246496 w 4908645"/>
                    <a:gd name="connsiteY34" fmla="*/ 928048 h 2074459"/>
                    <a:gd name="connsiteX35" fmla="*/ 1028131 w 4908645"/>
                    <a:gd name="connsiteY35" fmla="*/ 946245 h 2074459"/>
                    <a:gd name="connsiteX36" fmla="*/ 809767 w 4908645"/>
                    <a:gd name="connsiteY36" fmla="*/ 905301 h 2074459"/>
                    <a:gd name="connsiteX37" fmla="*/ 932597 w 4908645"/>
                    <a:gd name="connsiteY37" fmla="*/ 964442 h 2074459"/>
                    <a:gd name="connsiteX38" fmla="*/ 582305 w 4908645"/>
                    <a:gd name="connsiteY38" fmla="*/ 968991 h 2074459"/>
                    <a:gd name="connsiteX39" fmla="*/ 0 w 4908645"/>
                    <a:gd name="connsiteY39" fmla="*/ 682388 h 2074459"/>
                    <a:gd name="connsiteX40" fmla="*/ 282054 w 4908645"/>
                    <a:gd name="connsiteY40" fmla="*/ 968991 h 2074459"/>
                    <a:gd name="connsiteX41" fmla="*/ 787021 w 4908645"/>
                    <a:gd name="connsiteY41" fmla="*/ 1064525 h 2074459"/>
                    <a:gd name="connsiteX42" fmla="*/ 1046328 w 4908645"/>
                    <a:gd name="connsiteY42" fmla="*/ 1059976 h 2074459"/>
                    <a:gd name="connsiteX43" fmla="*/ 1419367 w 4908645"/>
                    <a:gd name="connsiteY43" fmla="*/ 1028131 h 2074459"/>
                    <a:gd name="connsiteX44" fmla="*/ 1510352 w 4908645"/>
                    <a:gd name="connsiteY44" fmla="*/ 1082722 h 2074459"/>
                    <a:gd name="connsiteX45" fmla="*/ 1269242 w 4908645"/>
                    <a:gd name="connsiteY45" fmla="*/ 1155510 h 2074459"/>
                    <a:gd name="connsiteX46" fmla="*/ 905302 w 4908645"/>
                    <a:gd name="connsiteY46" fmla="*/ 1087271 h 2074459"/>
                    <a:gd name="connsiteX47" fmla="*/ 818866 w 4908645"/>
                    <a:gd name="connsiteY47" fmla="*/ 1100919 h 2074459"/>
                    <a:gd name="connsiteX48" fmla="*/ 1210102 w 4908645"/>
                    <a:gd name="connsiteY48" fmla="*/ 1223749 h 2074459"/>
                    <a:gd name="connsiteX49" fmla="*/ 1369325 w 4908645"/>
                    <a:gd name="connsiteY49" fmla="*/ 1223749 h 2074459"/>
                    <a:gd name="connsiteX50" fmla="*/ 1510352 w 4908645"/>
                    <a:gd name="connsiteY50" fmla="*/ 1278340 h 2074459"/>
                    <a:gd name="connsiteX51" fmla="*/ 1783308 w 4908645"/>
                    <a:gd name="connsiteY51" fmla="*/ 1201003 h 2074459"/>
                    <a:gd name="connsiteX52" fmla="*/ 2106305 w 4908645"/>
                    <a:gd name="connsiteY52" fmla="*/ 1442113 h 2074459"/>
                    <a:gd name="connsiteX53" fmla="*/ 2069911 w 4908645"/>
                    <a:gd name="connsiteY53" fmla="*/ 1496704 h 2074459"/>
                    <a:gd name="connsiteX54" fmla="*/ 2215487 w 4908645"/>
                    <a:gd name="connsiteY54" fmla="*/ 1505803 h 2074459"/>
                    <a:gd name="connsiteX55" fmla="*/ 2374711 w 4908645"/>
                    <a:gd name="connsiteY55" fmla="*/ 1524000 h 2074459"/>
                    <a:gd name="connsiteX56" fmla="*/ 2374711 w 4908645"/>
                    <a:gd name="connsiteY56" fmla="*/ 1592239 h 2074459"/>
                    <a:gd name="connsiteX57" fmla="*/ 3175379 w 4908645"/>
                    <a:gd name="connsiteY57" fmla="*/ 1760561 h 2074459"/>
                    <a:gd name="connsiteX58" fmla="*/ 3948752 w 4908645"/>
                    <a:gd name="connsiteY58" fmla="*/ 1742364 h 2074459"/>
                    <a:gd name="connsiteX59" fmla="*/ 4180764 w 4908645"/>
                    <a:gd name="connsiteY59" fmla="*/ 2074459 h 2074459"/>
                    <a:gd name="connsiteX60" fmla="*/ 4549254 w 4908645"/>
                    <a:gd name="connsiteY60" fmla="*/ 1751462 h 2074459"/>
                    <a:gd name="connsiteX61" fmla="*/ 4908645 w 4908645"/>
                    <a:gd name="connsiteY61" fmla="*/ 1451212 h 2074459"/>
                    <a:gd name="connsiteX0" fmla="*/ 4908645 w 4908645"/>
                    <a:gd name="connsiteY0" fmla="*/ 1451212 h 2074459"/>
                    <a:gd name="connsiteX1" fmla="*/ 4540155 w 4908645"/>
                    <a:gd name="connsiteY1" fmla="*/ 668740 h 2074459"/>
                    <a:gd name="connsiteX2" fmla="*/ 4089779 w 4908645"/>
                    <a:gd name="connsiteY2" fmla="*/ 832513 h 2074459"/>
                    <a:gd name="connsiteX3" fmla="*/ 3916908 w 4908645"/>
                    <a:gd name="connsiteY3" fmla="*/ 1132764 h 2074459"/>
                    <a:gd name="connsiteX4" fmla="*/ 3080702 w 4908645"/>
                    <a:gd name="connsiteY4" fmla="*/ 985210 h 2074459"/>
                    <a:gd name="connsiteX5" fmla="*/ 2356514 w 4908645"/>
                    <a:gd name="connsiteY5" fmla="*/ 1019033 h 2074459"/>
                    <a:gd name="connsiteX6" fmla="*/ 2311021 w 4908645"/>
                    <a:gd name="connsiteY6" fmla="*/ 1000836 h 2074459"/>
                    <a:gd name="connsiteX7" fmla="*/ 2024418 w 4908645"/>
                    <a:gd name="connsiteY7" fmla="*/ 937146 h 2074459"/>
                    <a:gd name="connsiteX8" fmla="*/ 2038066 w 4908645"/>
                    <a:gd name="connsiteY8" fmla="*/ 259307 h 2074459"/>
                    <a:gd name="connsiteX9" fmla="*/ 1787857 w 4908645"/>
                    <a:gd name="connsiteY9" fmla="*/ 0 h 2074459"/>
                    <a:gd name="connsiteX10" fmla="*/ 1865194 w 4908645"/>
                    <a:gd name="connsiteY10" fmla="*/ 263856 h 2074459"/>
                    <a:gd name="connsiteX11" fmla="*/ 1528549 w 4908645"/>
                    <a:gd name="connsiteY11" fmla="*/ 22746 h 2074459"/>
                    <a:gd name="connsiteX12" fmla="*/ 1778758 w 4908645"/>
                    <a:gd name="connsiteY12" fmla="*/ 659642 h 2074459"/>
                    <a:gd name="connsiteX13" fmla="*/ 1610436 w 4908645"/>
                    <a:gd name="connsiteY13" fmla="*/ 354842 h 2074459"/>
                    <a:gd name="connsiteX14" fmla="*/ 1241946 w 4908645"/>
                    <a:gd name="connsiteY14" fmla="*/ 241110 h 2074459"/>
                    <a:gd name="connsiteX15" fmla="*/ 1633182 w 4908645"/>
                    <a:gd name="connsiteY15" fmla="*/ 536812 h 2074459"/>
                    <a:gd name="connsiteX16" fmla="*/ 1701421 w 4908645"/>
                    <a:gd name="connsiteY16" fmla="*/ 768824 h 2074459"/>
                    <a:gd name="connsiteX17" fmla="*/ 1451212 w 4908645"/>
                    <a:gd name="connsiteY17" fmla="*/ 500418 h 2074459"/>
                    <a:gd name="connsiteX18" fmla="*/ 1069075 w 4908645"/>
                    <a:gd name="connsiteY18" fmla="*/ 454925 h 2074459"/>
                    <a:gd name="connsiteX19" fmla="*/ 1428466 w 4908645"/>
                    <a:gd name="connsiteY19" fmla="*/ 591403 h 2074459"/>
                    <a:gd name="connsiteX20" fmla="*/ 1551296 w 4908645"/>
                    <a:gd name="connsiteY20" fmla="*/ 773373 h 2074459"/>
                    <a:gd name="connsiteX21" fmla="*/ 1314734 w 4908645"/>
                    <a:gd name="connsiteY21" fmla="*/ 650543 h 2074459"/>
                    <a:gd name="connsiteX22" fmla="*/ 964442 w 4908645"/>
                    <a:gd name="connsiteY22" fmla="*/ 632346 h 2074459"/>
                    <a:gd name="connsiteX23" fmla="*/ 1401170 w 4908645"/>
                    <a:gd name="connsiteY23" fmla="*/ 759725 h 2074459"/>
                    <a:gd name="connsiteX24" fmla="*/ 1587690 w 4908645"/>
                    <a:gd name="connsiteY24" fmla="*/ 909850 h 2074459"/>
                    <a:gd name="connsiteX25" fmla="*/ 1291988 w 4908645"/>
                    <a:gd name="connsiteY25" fmla="*/ 814316 h 2074459"/>
                    <a:gd name="connsiteX26" fmla="*/ 1191905 w 4908645"/>
                    <a:gd name="connsiteY26" fmla="*/ 809767 h 2074459"/>
                    <a:gd name="connsiteX27" fmla="*/ 937146 w 4908645"/>
                    <a:gd name="connsiteY27" fmla="*/ 750627 h 2074459"/>
                    <a:gd name="connsiteX28" fmla="*/ 232012 w 4908645"/>
                    <a:gd name="connsiteY28" fmla="*/ 650543 h 2074459"/>
                    <a:gd name="connsiteX29" fmla="*/ 550460 w 4908645"/>
                    <a:gd name="connsiteY29" fmla="*/ 850710 h 2074459"/>
                    <a:gd name="connsiteX30" fmla="*/ 882555 w 4908645"/>
                    <a:gd name="connsiteY30" fmla="*/ 809767 h 2074459"/>
                    <a:gd name="connsiteX31" fmla="*/ 1046328 w 4908645"/>
                    <a:gd name="connsiteY31" fmla="*/ 827964 h 2074459"/>
                    <a:gd name="connsiteX32" fmla="*/ 864358 w 4908645"/>
                    <a:gd name="connsiteY32" fmla="*/ 868907 h 2074459"/>
                    <a:gd name="connsiteX33" fmla="*/ 1201003 w 4908645"/>
                    <a:gd name="connsiteY33" fmla="*/ 887104 h 2074459"/>
                    <a:gd name="connsiteX34" fmla="*/ 1246496 w 4908645"/>
                    <a:gd name="connsiteY34" fmla="*/ 928048 h 2074459"/>
                    <a:gd name="connsiteX35" fmla="*/ 1028131 w 4908645"/>
                    <a:gd name="connsiteY35" fmla="*/ 946245 h 2074459"/>
                    <a:gd name="connsiteX36" fmla="*/ 809767 w 4908645"/>
                    <a:gd name="connsiteY36" fmla="*/ 905301 h 2074459"/>
                    <a:gd name="connsiteX37" fmla="*/ 932597 w 4908645"/>
                    <a:gd name="connsiteY37" fmla="*/ 964442 h 2074459"/>
                    <a:gd name="connsiteX38" fmla="*/ 582305 w 4908645"/>
                    <a:gd name="connsiteY38" fmla="*/ 968991 h 2074459"/>
                    <a:gd name="connsiteX39" fmla="*/ 0 w 4908645"/>
                    <a:gd name="connsiteY39" fmla="*/ 682388 h 2074459"/>
                    <a:gd name="connsiteX40" fmla="*/ 282054 w 4908645"/>
                    <a:gd name="connsiteY40" fmla="*/ 968991 h 2074459"/>
                    <a:gd name="connsiteX41" fmla="*/ 787021 w 4908645"/>
                    <a:gd name="connsiteY41" fmla="*/ 1064525 h 2074459"/>
                    <a:gd name="connsiteX42" fmla="*/ 1046328 w 4908645"/>
                    <a:gd name="connsiteY42" fmla="*/ 1059976 h 2074459"/>
                    <a:gd name="connsiteX43" fmla="*/ 1419367 w 4908645"/>
                    <a:gd name="connsiteY43" fmla="*/ 1028131 h 2074459"/>
                    <a:gd name="connsiteX44" fmla="*/ 1510352 w 4908645"/>
                    <a:gd name="connsiteY44" fmla="*/ 1082722 h 2074459"/>
                    <a:gd name="connsiteX45" fmla="*/ 1269242 w 4908645"/>
                    <a:gd name="connsiteY45" fmla="*/ 1155510 h 2074459"/>
                    <a:gd name="connsiteX46" fmla="*/ 905302 w 4908645"/>
                    <a:gd name="connsiteY46" fmla="*/ 1087271 h 2074459"/>
                    <a:gd name="connsiteX47" fmla="*/ 818866 w 4908645"/>
                    <a:gd name="connsiteY47" fmla="*/ 1100919 h 2074459"/>
                    <a:gd name="connsiteX48" fmla="*/ 1210102 w 4908645"/>
                    <a:gd name="connsiteY48" fmla="*/ 1223749 h 2074459"/>
                    <a:gd name="connsiteX49" fmla="*/ 1369325 w 4908645"/>
                    <a:gd name="connsiteY49" fmla="*/ 1223749 h 2074459"/>
                    <a:gd name="connsiteX50" fmla="*/ 1510352 w 4908645"/>
                    <a:gd name="connsiteY50" fmla="*/ 1278340 h 2074459"/>
                    <a:gd name="connsiteX51" fmla="*/ 1783308 w 4908645"/>
                    <a:gd name="connsiteY51" fmla="*/ 1201003 h 2074459"/>
                    <a:gd name="connsiteX52" fmla="*/ 2106305 w 4908645"/>
                    <a:gd name="connsiteY52" fmla="*/ 1442113 h 2074459"/>
                    <a:gd name="connsiteX53" fmla="*/ 2069911 w 4908645"/>
                    <a:gd name="connsiteY53" fmla="*/ 1496704 h 2074459"/>
                    <a:gd name="connsiteX54" fmla="*/ 2215487 w 4908645"/>
                    <a:gd name="connsiteY54" fmla="*/ 1505803 h 2074459"/>
                    <a:gd name="connsiteX55" fmla="*/ 2374711 w 4908645"/>
                    <a:gd name="connsiteY55" fmla="*/ 1524000 h 2074459"/>
                    <a:gd name="connsiteX56" fmla="*/ 2374711 w 4908645"/>
                    <a:gd name="connsiteY56" fmla="*/ 1592239 h 2074459"/>
                    <a:gd name="connsiteX57" fmla="*/ 3175379 w 4908645"/>
                    <a:gd name="connsiteY57" fmla="*/ 1760561 h 2074459"/>
                    <a:gd name="connsiteX58" fmla="*/ 3948752 w 4908645"/>
                    <a:gd name="connsiteY58" fmla="*/ 1742364 h 2074459"/>
                    <a:gd name="connsiteX59" fmla="*/ 4180764 w 4908645"/>
                    <a:gd name="connsiteY59" fmla="*/ 2074459 h 2074459"/>
                    <a:gd name="connsiteX60" fmla="*/ 4549254 w 4908645"/>
                    <a:gd name="connsiteY60" fmla="*/ 1751462 h 2074459"/>
                    <a:gd name="connsiteX61" fmla="*/ 4908645 w 4908645"/>
                    <a:gd name="connsiteY61" fmla="*/ 1451212 h 2074459"/>
                    <a:gd name="connsiteX0" fmla="*/ 4908645 w 4908645"/>
                    <a:gd name="connsiteY0" fmla="*/ 1451212 h 2074459"/>
                    <a:gd name="connsiteX1" fmla="*/ 4540155 w 4908645"/>
                    <a:gd name="connsiteY1" fmla="*/ 668740 h 2074459"/>
                    <a:gd name="connsiteX2" fmla="*/ 4089779 w 4908645"/>
                    <a:gd name="connsiteY2" fmla="*/ 832513 h 2074459"/>
                    <a:gd name="connsiteX3" fmla="*/ 3916908 w 4908645"/>
                    <a:gd name="connsiteY3" fmla="*/ 1132764 h 2074459"/>
                    <a:gd name="connsiteX4" fmla="*/ 3080702 w 4908645"/>
                    <a:gd name="connsiteY4" fmla="*/ 985210 h 2074459"/>
                    <a:gd name="connsiteX5" fmla="*/ 2356514 w 4908645"/>
                    <a:gd name="connsiteY5" fmla="*/ 1019033 h 2074459"/>
                    <a:gd name="connsiteX6" fmla="*/ 2311021 w 4908645"/>
                    <a:gd name="connsiteY6" fmla="*/ 1000836 h 2074459"/>
                    <a:gd name="connsiteX7" fmla="*/ 2024418 w 4908645"/>
                    <a:gd name="connsiteY7" fmla="*/ 937146 h 2074459"/>
                    <a:gd name="connsiteX8" fmla="*/ 2038066 w 4908645"/>
                    <a:gd name="connsiteY8" fmla="*/ 259307 h 2074459"/>
                    <a:gd name="connsiteX9" fmla="*/ 1787857 w 4908645"/>
                    <a:gd name="connsiteY9" fmla="*/ 0 h 2074459"/>
                    <a:gd name="connsiteX10" fmla="*/ 1865194 w 4908645"/>
                    <a:gd name="connsiteY10" fmla="*/ 263856 h 2074459"/>
                    <a:gd name="connsiteX11" fmla="*/ 1528549 w 4908645"/>
                    <a:gd name="connsiteY11" fmla="*/ 22746 h 2074459"/>
                    <a:gd name="connsiteX12" fmla="*/ 1778758 w 4908645"/>
                    <a:gd name="connsiteY12" fmla="*/ 659642 h 2074459"/>
                    <a:gd name="connsiteX13" fmla="*/ 1610436 w 4908645"/>
                    <a:gd name="connsiteY13" fmla="*/ 354842 h 2074459"/>
                    <a:gd name="connsiteX14" fmla="*/ 1241946 w 4908645"/>
                    <a:gd name="connsiteY14" fmla="*/ 241110 h 2074459"/>
                    <a:gd name="connsiteX15" fmla="*/ 1633182 w 4908645"/>
                    <a:gd name="connsiteY15" fmla="*/ 536812 h 2074459"/>
                    <a:gd name="connsiteX16" fmla="*/ 1701421 w 4908645"/>
                    <a:gd name="connsiteY16" fmla="*/ 768824 h 2074459"/>
                    <a:gd name="connsiteX17" fmla="*/ 1451212 w 4908645"/>
                    <a:gd name="connsiteY17" fmla="*/ 500418 h 2074459"/>
                    <a:gd name="connsiteX18" fmla="*/ 1069075 w 4908645"/>
                    <a:gd name="connsiteY18" fmla="*/ 454925 h 2074459"/>
                    <a:gd name="connsiteX19" fmla="*/ 1428466 w 4908645"/>
                    <a:gd name="connsiteY19" fmla="*/ 591403 h 2074459"/>
                    <a:gd name="connsiteX20" fmla="*/ 1551296 w 4908645"/>
                    <a:gd name="connsiteY20" fmla="*/ 773373 h 2074459"/>
                    <a:gd name="connsiteX21" fmla="*/ 1314734 w 4908645"/>
                    <a:gd name="connsiteY21" fmla="*/ 650543 h 2074459"/>
                    <a:gd name="connsiteX22" fmla="*/ 964442 w 4908645"/>
                    <a:gd name="connsiteY22" fmla="*/ 632346 h 2074459"/>
                    <a:gd name="connsiteX23" fmla="*/ 1401170 w 4908645"/>
                    <a:gd name="connsiteY23" fmla="*/ 759725 h 2074459"/>
                    <a:gd name="connsiteX24" fmla="*/ 1587690 w 4908645"/>
                    <a:gd name="connsiteY24" fmla="*/ 909850 h 2074459"/>
                    <a:gd name="connsiteX25" fmla="*/ 1291988 w 4908645"/>
                    <a:gd name="connsiteY25" fmla="*/ 814316 h 2074459"/>
                    <a:gd name="connsiteX26" fmla="*/ 1191905 w 4908645"/>
                    <a:gd name="connsiteY26" fmla="*/ 809767 h 2074459"/>
                    <a:gd name="connsiteX27" fmla="*/ 937146 w 4908645"/>
                    <a:gd name="connsiteY27" fmla="*/ 750627 h 2074459"/>
                    <a:gd name="connsiteX28" fmla="*/ 232012 w 4908645"/>
                    <a:gd name="connsiteY28" fmla="*/ 650543 h 2074459"/>
                    <a:gd name="connsiteX29" fmla="*/ 550460 w 4908645"/>
                    <a:gd name="connsiteY29" fmla="*/ 850710 h 2074459"/>
                    <a:gd name="connsiteX30" fmla="*/ 882555 w 4908645"/>
                    <a:gd name="connsiteY30" fmla="*/ 809767 h 2074459"/>
                    <a:gd name="connsiteX31" fmla="*/ 1046328 w 4908645"/>
                    <a:gd name="connsiteY31" fmla="*/ 827964 h 2074459"/>
                    <a:gd name="connsiteX32" fmla="*/ 864358 w 4908645"/>
                    <a:gd name="connsiteY32" fmla="*/ 868907 h 2074459"/>
                    <a:gd name="connsiteX33" fmla="*/ 1201003 w 4908645"/>
                    <a:gd name="connsiteY33" fmla="*/ 887104 h 2074459"/>
                    <a:gd name="connsiteX34" fmla="*/ 1246496 w 4908645"/>
                    <a:gd name="connsiteY34" fmla="*/ 928048 h 2074459"/>
                    <a:gd name="connsiteX35" fmla="*/ 1028131 w 4908645"/>
                    <a:gd name="connsiteY35" fmla="*/ 946245 h 2074459"/>
                    <a:gd name="connsiteX36" fmla="*/ 809767 w 4908645"/>
                    <a:gd name="connsiteY36" fmla="*/ 905301 h 2074459"/>
                    <a:gd name="connsiteX37" fmla="*/ 932597 w 4908645"/>
                    <a:gd name="connsiteY37" fmla="*/ 964442 h 2074459"/>
                    <a:gd name="connsiteX38" fmla="*/ 582305 w 4908645"/>
                    <a:gd name="connsiteY38" fmla="*/ 968991 h 2074459"/>
                    <a:gd name="connsiteX39" fmla="*/ 0 w 4908645"/>
                    <a:gd name="connsiteY39" fmla="*/ 682388 h 2074459"/>
                    <a:gd name="connsiteX40" fmla="*/ 282054 w 4908645"/>
                    <a:gd name="connsiteY40" fmla="*/ 968991 h 2074459"/>
                    <a:gd name="connsiteX41" fmla="*/ 787021 w 4908645"/>
                    <a:gd name="connsiteY41" fmla="*/ 1064525 h 2074459"/>
                    <a:gd name="connsiteX42" fmla="*/ 1046328 w 4908645"/>
                    <a:gd name="connsiteY42" fmla="*/ 1059976 h 2074459"/>
                    <a:gd name="connsiteX43" fmla="*/ 1419367 w 4908645"/>
                    <a:gd name="connsiteY43" fmla="*/ 1028131 h 2074459"/>
                    <a:gd name="connsiteX44" fmla="*/ 1510352 w 4908645"/>
                    <a:gd name="connsiteY44" fmla="*/ 1082722 h 2074459"/>
                    <a:gd name="connsiteX45" fmla="*/ 1269242 w 4908645"/>
                    <a:gd name="connsiteY45" fmla="*/ 1155510 h 2074459"/>
                    <a:gd name="connsiteX46" fmla="*/ 905302 w 4908645"/>
                    <a:gd name="connsiteY46" fmla="*/ 1087271 h 2074459"/>
                    <a:gd name="connsiteX47" fmla="*/ 818866 w 4908645"/>
                    <a:gd name="connsiteY47" fmla="*/ 1100919 h 2074459"/>
                    <a:gd name="connsiteX48" fmla="*/ 1210102 w 4908645"/>
                    <a:gd name="connsiteY48" fmla="*/ 1223749 h 2074459"/>
                    <a:gd name="connsiteX49" fmla="*/ 1369325 w 4908645"/>
                    <a:gd name="connsiteY49" fmla="*/ 1223749 h 2074459"/>
                    <a:gd name="connsiteX50" fmla="*/ 1510352 w 4908645"/>
                    <a:gd name="connsiteY50" fmla="*/ 1278340 h 2074459"/>
                    <a:gd name="connsiteX51" fmla="*/ 1783308 w 4908645"/>
                    <a:gd name="connsiteY51" fmla="*/ 1201003 h 2074459"/>
                    <a:gd name="connsiteX52" fmla="*/ 2106305 w 4908645"/>
                    <a:gd name="connsiteY52" fmla="*/ 1442113 h 2074459"/>
                    <a:gd name="connsiteX53" fmla="*/ 2069911 w 4908645"/>
                    <a:gd name="connsiteY53" fmla="*/ 1496704 h 2074459"/>
                    <a:gd name="connsiteX54" fmla="*/ 2215487 w 4908645"/>
                    <a:gd name="connsiteY54" fmla="*/ 1505803 h 2074459"/>
                    <a:gd name="connsiteX55" fmla="*/ 2374711 w 4908645"/>
                    <a:gd name="connsiteY55" fmla="*/ 1524000 h 2074459"/>
                    <a:gd name="connsiteX56" fmla="*/ 2374711 w 4908645"/>
                    <a:gd name="connsiteY56" fmla="*/ 1592239 h 2074459"/>
                    <a:gd name="connsiteX57" fmla="*/ 3175379 w 4908645"/>
                    <a:gd name="connsiteY57" fmla="*/ 1760561 h 2074459"/>
                    <a:gd name="connsiteX58" fmla="*/ 3948752 w 4908645"/>
                    <a:gd name="connsiteY58" fmla="*/ 1742364 h 2074459"/>
                    <a:gd name="connsiteX59" fmla="*/ 4180764 w 4908645"/>
                    <a:gd name="connsiteY59" fmla="*/ 2074459 h 2074459"/>
                    <a:gd name="connsiteX60" fmla="*/ 4549254 w 4908645"/>
                    <a:gd name="connsiteY60" fmla="*/ 1751462 h 2074459"/>
                    <a:gd name="connsiteX61" fmla="*/ 4908645 w 4908645"/>
                    <a:gd name="connsiteY61" fmla="*/ 1451212 h 2074459"/>
                    <a:gd name="connsiteX0" fmla="*/ 4908645 w 4908645"/>
                    <a:gd name="connsiteY0" fmla="*/ 1451212 h 2074459"/>
                    <a:gd name="connsiteX1" fmla="*/ 4540155 w 4908645"/>
                    <a:gd name="connsiteY1" fmla="*/ 668740 h 2074459"/>
                    <a:gd name="connsiteX2" fmla="*/ 4089779 w 4908645"/>
                    <a:gd name="connsiteY2" fmla="*/ 832513 h 2074459"/>
                    <a:gd name="connsiteX3" fmla="*/ 3916908 w 4908645"/>
                    <a:gd name="connsiteY3" fmla="*/ 1132764 h 2074459"/>
                    <a:gd name="connsiteX4" fmla="*/ 3080702 w 4908645"/>
                    <a:gd name="connsiteY4" fmla="*/ 985210 h 2074459"/>
                    <a:gd name="connsiteX5" fmla="*/ 2356514 w 4908645"/>
                    <a:gd name="connsiteY5" fmla="*/ 1019033 h 2074459"/>
                    <a:gd name="connsiteX6" fmla="*/ 2311021 w 4908645"/>
                    <a:gd name="connsiteY6" fmla="*/ 1000836 h 2074459"/>
                    <a:gd name="connsiteX7" fmla="*/ 2024418 w 4908645"/>
                    <a:gd name="connsiteY7" fmla="*/ 937146 h 2074459"/>
                    <a:gd name="connsiteX8" fmla="*/ 2038066 w 4908645"/>
                    <a:gd name="connsiteY8" fmla="*/ 259307 h 2074459"/>
                    <a:gd name="connsiteX9" fmla="*/ 1787857 w 4908645"/>
                    <a:gd name="connsiteY9" fmla="*/ 0 h 2074459"/>
                    <a:gd name="connsiteX10" fmla="*/ 1865194 w 4908645"/>
                    <a:gd name="connsiteY10" fmla="*/ 263856 h 2074459"/>
                    <a:gd name="connsiteX11" fmla="*/ 1528549 w 4908645"/>
                    <a:gd name="connsiteY11" fmla="*/ 22746 h 2074459"/>
                    <a:gd name="connsiteX12" fmla="*/ 1778758 w 4908645"/>
                    <a:gd name="connsiteY12" fmla="*/ 659642 h 2074459"/>
                    <a:gd name="connsiteX13" fmla="*/ 1610436 w 4908645"/>
                    <a:gd name="connsiteY13" fmla="*/ 354842 h 2074459"/>
                    <a:gd name="connsiteX14" fmla="*/ 1241946 w 4908645"/>
                    <a:gd name="connsiteY14" fmla="*/ 241110 h 2074459"/>
                    <a:gd name="connsiteX15" fmla="*/ 1633182 w 4908645"/>
                    <a:gd name="connsiteY15" fmla="*/ 536812 h 2074459"/>
                    <a:gd name="connsiteX16" fmla="*/ 1701421 w 4908645"/>
                    <a:gd name="connsiteY16" fmla="*/ 768824 h 2074459"/>
                    <a:gd name="connsiteX17" fmla="*/ 1451212 w 4908645"/>
                    <a:gd name="connsiteY17" fmla="*/ 500418 h 2074459"/>
                    <a:gd name="connsiteX18" fmla="*/ 1069075 w 4908645"/>
                    <a:gd name="connsiteY18" fmla="*/ 454925 h 2074459"/>
                    <a:gd name="connsiteX19" fmla="*/ 1428466 w 4908645"/>
                    <a:gd name="connsiteY19" fmla="*/ 591403 h 2074459"/>
                    <a:gd name="connsiteX20" fmla="*/ 1551296 w 4908645"/>
                    <a:gd name="connsiteY20" fmla="*/ 773373 h 2074459"/>
                    <a:gd name="connsiteX21" fmla="*/ 1314734 w 4908645"/>
                    <a:gd name="connsiteY21" fmla="*/ 650543 h 2074459"/>
                    <a:gd name="connsiteX22" fmla="*/ 964442 w 4908645"/>
                    <a:gd name="connsiteY22" fmla="*/ 632346 h 2074459"/>
                    <a:gd name="connsiteX23" fmla="*/ 1401170 w 4908645"/>
                    <a:gd name="connsiteY23" fmla="*/ 759725 h 2074459"/>
                    <a:gd name="connsiteX24" fmla="*/ 1587690 w 4908645"/>
                    <a:gd name="connsiteY24" fmla="*/ 909850 h 2074459"/>
                    <a:gd name="connsiteX25" fmla="*/ 1291988 w 4908645"/>
                    <a:gd name="connsiteY25" fmla="*/ 814316 h 2074459"/>
                    <a:gd name="connsiteX26" fmla="*/ 1191905 w 4908645"/>
                    <a:gd name="connsiteY26" fmla="*/ 809767 h 2074459"/>
                    <a:gd name="connsiteX27" fmla="*/ 937146 w 4908645"/>
                    <a:gd name="connsiteY27" fmla="*/ 750627 h 2074459"/>
                    <a:gd name="connsiteX28" fmla="*/ 232012 w 4908645"/>
                    <a:gd name="connsiteY28" fmla="*/ 650543 h 2074459"/>
                    <a:gd name="connsiteX29" fmla="*/ 550460 w 4908645"/>
                    <a:gd name="connsiteY29" fmla="*/ 850710 h 2074459"/>
                    <a:gd name="connsiteX30" fmla="*/ 882555 w 4908645"/>
                    <a:gd name="connsiteY30" fmla="*/ 809767 h 2074459"/>
                    <a:gd name="connsiteX31" fmla="*/ 1046328 w 4908645"/>
                    <a:gd name="connsiteY31" fmla="*/ 827964 h 2074459"/>
                    <a:gd name="connsiteX32" fmla="*/ 864358 w 4908645"/>
                    <a:gd name="connsiteY32" fmla="*/ 868907 h 2074459"/>
                    <a:gd name="connsiteX33" fmla="*/ 1201003 w 4908645"/>
                    <a:gd name="connsiteY33" fmla="*/ 887104 h 2074459"/>
                    <a:gd name="connsiteX34" fmla="*/ 1246496 w 4908645"/>
                    <a:gd name="connsiteY34" fmla="*/ 928048 h 2074459"/>
                    <a:gd name="connsiteX35" fmla="*/ 1028131 w 4908645"/>
                    <a:gd name="connsiteY35" fmla="*/ 946245 h 2074459"/>
                    <a:gd name="connsiteX36" fmla="*/ 809767 w 4908645"/>
                    <a:gd name="connsiteY36" fmla="*/ 905301 h 2074459"/>
                    <a:gd name="connsiteX37" fmla="*/ 932597 w 4908645"/>
                    <a:gd name="connsiteY37" fmla="*/ 964442 h 2074459"/>
                    <a:gd name="connsiteX38" fmla="*/ 582305 w 4908645"/>
                    <a:gd name="connsiteY38" fmla="*/ 968991 h 2074459"/>
                    <a:gd name="connsiteX39" fmla="*/ 0 w 4908645"/>
                    <a:gd name="connsiteY39" fmla="*/ 682388 h 2074459"/>
                    <a:gd name="connsiteX40" fmla="*/ 282054 w 4908645"/>
                    <a:gd name="connsiteY40" fmla="*/ 968991 h 2074459"/>
                    <a:gd name="connsiteX41" fmla="*/ 787021 w 4908645"/>
                    <a:gd name="connsiteY41" fmla="*/ 1064525 h 2074459"/>
                    <a:gd name="connsiteX42" fmla="*/ 1046328 w 4908645"/>
                    <a:gd name="connsiteY42" fmla="*/ 1059976 h 2074459"/>
                    <a:gd name="connsiteX43" fmla="*/ 1419367 w 4908645"/>
                    <a:gd name="connsiteY43" fmla="*/ 1028131 h 2074459"/>
                    <a:gd name="connsiteX44" fmla="*/ 1510352 w 4908645"/>
                    <a:gd name="connsiteY44" fmla="*/ 1082722 h 2074459"/>
                    <a:gd name="connsiteX45" fmla="*/ 1269242 w 4908645"/>
                    <a:gd name="connsiteY45" fmla="*/ 1155510 h 2074459"/>
                    <a:gd name="connsiteX46" fmla="*/ 905302 w 4908645"/>
                    <a:gd name="connsiteY46" fmla="*/ 1087271 h 2074459"/>
                    <a:gd name="connsiteX47" fmla="*/ 818866 w 4908645"/>
                    <a:gd name="connsiteY47" fmla="*/ 1100919 h 2074459"/>
                    <a:gd name="connsiteX48" fmla="*/ 1210102 w 4908645"/>
                    <a:gd name="connsiteY48" fmla="*/ 1223749 h 2074459"/>
                    <a:gd name="connsiteX49" fmla="*/ 1369325 w 4908645"/>
                    <a:gd name="connsiteY49" fmla="*/ 1223749 h 2074459"/>
                    <a:gd name="connsiteX50" fmla="*/ 1510352 w 4908645"/>
                    <a:gd name="connsiteY50" fmla="*/ 1278340 h 2074459"/>
                    <a:gd name="connsiteX51" fmla="*/ 1783308 w 4908645"/>
                    <a:gd name="connsiteY51" fmla="*/ 1201003 h 2074459"/>
                    <a:gd name="connsiteX52" fmla="*/ 2106305 w 4908645"/>
                    <a:gd name="connsiteY52" fmla="*/ 1442113 h 2074459"/>
                    <a:gd name="connsiteX53" fmla="*/ 2069911 w 4908645"/>
                    <a:gd name="connsiteY53" fmla="*/ 1496704 h 2074459"/>
                    <a:gd name="connsiteX54" fmla="*/ 2215487 w 4908645"/>
                    <a:gd name="connsiteY54" fmla="*/ 1505803 h 2074459"/>
                    <a:gd name="connsiteX55" fmla="*/ 2374711 w 4908645"/>
                    <a:gd name="connsiteY55" fmla="*/ 1524000 h 2074459"/>
                    <a:gd name="connsiteX56" fmla="*/ 2374711 w 4908645"/>
                    <a:gd name="connsiteY56" fmla="*/ 1592239 h 2074459"/>
                    <a:gd name="connsiteX57" fmla="*/ 3175379 w 4908645"/>
                    <a:gd name="connsiteY57" fmla="*/ 1760561 h 2074459"/>
                    <a:gd name="connsiteX58" fmla="*/ 3948752 w 4908645"/>
                    <a:gd name="connsiteY58" fmla="*/ 1742364 h 2074459"/>
                    <a:gd name="connsiteX59" fmla="*/ 4180764 w 4908645"/>
                    <a:gd name="connsiteY59" fmla="*/ 2074459 h 2074459"/>
                    <a:gd name="connsiteX60" fmla="*/ 4549254 w 4908645"/>
                    <a:gd name="connsiteY60" fmla="*/ 1751462 h 2074459"/>
                    <a:gd name="connsiteX61" fmla="*/ 4908645 w 4908645"/>
                    <a:gd name="connsiteY61" fmla="*/ 1451212 h 2074459"/>
                    <a:gd name="connsiteX0" fmla="*/ 4908645 w 4908645"/>
                    <a:gd name="connsiteY0" fmla="*/ 1451212 h 2074459"/>
                    <a:gd name="connsiteX1" fmla="*/ 4540155 w 4908645"/>
                    <a:gd name="connsiteY1" fmla="*/ 668740 h 2074459"/>
                    <a:gd name="connsiteX2" fmla="*/ 4089779 w 4908645"/>
                    <a:gd name="connsiteY2" fmla="*/ 832513 h 2074459"/>
                    <a:gd name="connsiteX3" fmla="*/ 3916908 w 4908645"/>
                    <a:gd name="connsiteY3" fmla="*/ 1132764 h 2074459"/>
                    <a:gd name="connsiteX4" fmla="*/ 3080702 w 4908645"/>
                    <a:gd name="connsiteY4" fmla="*/ 985210 h 2074459"/>
                    <a:gd name="connsiteX5" fmla="*/ 2356514 w 4908645"/>
                    <a:gd name="connsiteY5" fmla="*/ 1019033 h 2074459"/>
                    <a:gd name="connsiteX6" fmla="*/ 2311021 w 4908645"/>
                    <a:gd name="connsiteY6" fmla="*/ 1000836 h 2074459"/>
                    <a:gd name="connsiteX7" fmla="*/ 2024418 w 4908645"/>
                    <a:gd name="connsiteY7" fmla="*/ 937146 h 2074459"/>
                    <a:gd name="connsiteX8" fmla="*/ 2038066 w 4908645"/>
                    <a:gd name="connsiteY8" fmla="*/ 259307 h 2074459"/>
                    <a:gd name="connsiteX9" fmla="*/ 1787857 w 4908645"/>
                    <a:gd name="connsiteY9" fmla="*/ 0 h 2074459"/>
                    <a:gd name="connsiteX10" fmla="*/ 1865194 w 4908645"/>
                    <a:gd name="connsiteY10" fmla="*/ 263856 h 2074459"/>
                    <a:gd name="connsiteX11" fmla="*/ 1528549 w 4908645"/>
                    <a:gd name="connsiteY11" fmla="*/ 22746 h 2074459"/>
                    <a:gd name="connsiteX12" fmla="*/ 1778758 w 4908645"/>
                    <a:gd name="connsiteY12" fmla="*/ 659642 h 2074459"/>
                    <a:gd name="connsiteX13" fmla="*/ 1610436 w 4908645"/>
                    <a:gd name="connsiteY13" fmla="*/ 354842 h 2074459"/>
                    <a:gd name="connsiteX14" fmla="*/ 1241946 w 4908645"/>
                    <a:gd name="connsiteY14" fmla="*/ 241110 h 2074459"/>
                    <a:gd name="connsiteX15" fmla="*/ 1633182 w 4908645"/>
                    <a:gd name="connsiteY15" fmla="*/ 536812 h 2074459"/>
                    <a:gd name="connsiteX16" fmla="*/ 1701421 w 4908645"/>
                    <a:gd name="connsiteY16" fmla="*/ 768824 h 2074459"/>
                    <a:gd name="connsiteX17" fmla="*/ 1451212 w 4908645"/>
                    <a:gd name="connsiteY17" fmla="*/ 500418 h 2074459"/>
                    <a:gd name="connsiteX18" fmla="*/ 1069075 w 4908645"/>
                    <a:gd name="connsiteY18" fmla="*/ 454925 h 2074459"/>
                    <a:gd name="connsiteX19" fmla="*/ 1428466 w 4908645"/>
                    <a:gd name="connsiteY19" fmla="*/ 591403 h 2074459"/>
                    <a:gd name="connsiteX20" fmla="*/ 1551296 w 4908645"/>
                    <a:gd name="connsiteY20" fmla="*/ 773373 h 2074459"/>
                    <a:gd name="connsiteX21" fmla="*/ 1314734 w 4908645"/>
                    <a:gd name="connsiteY21" fmla="*/ 650543 h 2074459"/>
                    <a:gd name="connsiteX22" fmla="*/ 964442 w 4908645"/>
                    <a:gd name="connsiteY22" fmla="*/ 632346 h 2074459"/>
                    <a:gd name="connsiteX23" fmla="*/ 1401170 w 4908645"/>
                    <a:gd name="connsiteY23" fmla="*/ 759725 h 2074459"/>
                    <a:gd name="connsiteX24" fmla="*/ 1587690 w 4908645"/>
                    <a:gd name="connsiteY24" fmla="*/ 909850 h 2074459"/>
                    <a:gd name="connsiteX25" fmla="*/ 1291988 w 4908645"/>
                    <a:gd name="connsiteY25" fmla="*/ 814316 h 2074459"/>
                    <a:gd name="connsiteX26" fmla="*/ 1191905 w 4908645"/>
                    <a:gd name="connsiteY26" fmla="*/ 809767 h 2074459"/>
                    <a:gd name="connsiteX27" fmla="*/ 937146 w 4908645"/>
                    <a:gd name="connsiteY27" fmla="*/ 750627 h 2074459"/>
                    <a:gd name="connsiteX28" fmla="*/ 232012 w 4908645"/>
                    <a:gd name="connsiteY28" fmla="*/ 650543 h 2074459"/>
                    <a:gd name="connsiteX29" fmla="*/ 550460 w 4908645"/>
                    <a:gd name="connsiteY29" fmla="*/ 850710 h 2074459"/>
                    <a:gd name="connsiteX30" fmla="*/ 882555 w 4908645"/>
                    <a:gd name="connsiteY30" fmla="*/ 809767 h 2074459"/>
                    <a:gd name="connsiteX31" fmla="*/ 1046328 w 4908645"/>
                    <a:gd name="connsiteY31" fmla="*/ 827964 h 2074459"/>
                    <a:gd name="connsiteX32" fmla="*/ 864358 w 4908645"/>
                    <a:gd name="connsiteY32" fmla="*/ 868907 h 2074459"/>
                    <a:gd name="connsiteX33" fmla="*/ 1201003 w 4908645"/>
                    <a:gd name="connsiteY33" fmla="*/ 887104 h 2074459"/>
                    <a:gd name="connsiteX34" fmla="*/ 1246496 w 4908645"/>
                    <a:gd name="connsiteY34" fmla="*/ 928048 h 2074459"/>
                    <a:gd name="connsiteX35" fmla="*/ 1028131 w 4908645"/>
                    <a:gd name="connsiteY35" fmla="*/ 946245 h 2074459"/>
                    <a:gd name="connsiteX36" fmla="*/ 809767 w 4908645"/>
                    <a:gd name="connsiteY36" fmla="*/ 905301 h 2074459"/>
                    <a:gd name="connsiteX37" fmla="*/ 932597 w 4908645"/>
                    <a:gd name="connsiteY37" fmla="*/ 964442 h 2074459"/>
                    <a:gd name="connsiteX38" fmla="*/ 582305 w 4908645"/>
                    <a:gd name="connsiteY38" fmla="*/ 968991 h 2074459"/>
                    <a:gd name="connsiteX39" fmla="*/ 0 w 4908645"/>
                    <a:gd name="connsiteY39" fmla="*/ 682388 h 2074459"/>
                    <a:gd name="connsiteX40" fmla="*/ 282054 w 4908645"/>
                    <a:gd name="connsiteY40" fmla="*/ 968991 h 2074459"/>
                    <a:gd name="connsiteX41" fmla="*/ 787021 w 4908645"/>
                    <a:gd name="connsiteY41" fmla="*/ 1064525 h 2074459"/>
                    <a:gd name="connsiteX42" fmla="*/ 1046328 w 4908645"/>
                    <a:gd name="connsiteY42" fmla="*/ 1059976 h 2074459"/>
                    <a:gd name="connsiteX43" fmla="*/ 1419367 w 4908645"/>
                    <a:gd name="connsiteY43" fmla="*/ 1028131 h 2074459"/>
                    <a:gd name="connsiteX44" fmla="*/ 1510352 w 4908645"/>
                    <a:gd name="connsiteY44" fmla="*/ 1082722 h 2074459"/>
                    <a:gd name="connsiteX45" fmla="*/ 1269242 w 4908645"/>
                    <a:gd name="connsiteY45" fmla="*/ 1155510 h 2074459"/>
                    <a:gd name="connsiteX46" fmla="*/ 905302 w 4908645"/>
                    <a:gd name="connsiteY46" fmla="*/ 1087271 h 2074459"/>
                    <a:gd name="connsiteX47" fmla="*/ 818866 w 4908645"/>
                    <a:gd name="connsiteY47" fmla="*/ 1100919 h 2074459"/>
                    <a:gd name="connsiteX48" fmla="*/ 1210102 w 4908645"/>
                    <a:gd name="connsiteY48" fmla="*/ 1223749 h 2074459"/>
                    <a:gd name="connsiteX49" fmla="*/ 1369325 w 4908645"/>
                    <a:gd name="connsiteY49" fmla="*/ 1223749 h 2074459"/>
                    <a:gd name="connsiteX50" fmla="*/ 1510352 w 4908645"/>
                    <a:gd name="connsiteY50" fmla="*/ 1278340 h 2074459"/>
                    <a:gd name="connsiteX51" fmla="*/ 1783308 w 4908645"/>
                    <a:gd name="connsiteY51" fmla="*/ 1201003 h 2074459"/>
                    <a:gd name="connsiteX52" fmla="*/ 2106305 w 4908645"/>
                    <a:gd name="connsiteY52" fmla="*/ 1442113 h 2074459"/>
                    <a:gd name="connsiteX53" fmla="*/ 2069911 w 4908645"/>
                    <a:gd name="connsiteY53" fmla="*/ 1496704 h 2074459"/>
                    <a:gd name="connsiteX54" fmla="*/ 2215487 w 4908645"/>
                    <a:gd name="connsiteY54" fmla="*/ 1505803 h 2074459"/>
                    <a:gd name="connsiteX55" fmla="*/ 2374711 w 4908645"/>
                    <a:gd name="connsiteY55" fmla="*/ 1524000 h 2074459"/>
                    <a:gd name="connsiteX56" fmla="*/ 2374711 w 4908645"/>
                    <a:gd name="connsiteY56" fmla="*/ 1592239 h 2074459"/>
                    <a:gd name="connsiteX57" fmla="*/ 3175379 w 4908645"/>
                    <a:gd name="connsiteY57" fmla="*/ 1760561 h 2074459"/>
                    <a:gd name="connsiteX58" fmla="*/ 3948752 w 4908645"/>
                    <a:gd name="connsiteY58" fmla="*/ 1742364 h 2074459"/>
                    <a:gd name="connsiteX59" fmla="*/ 4180764 w 4908645"/>
                    <a:gd name="connsiteY59" fmla="*/ 2074459 h 2074459"/>
                    <a:gd name="connsiteX60" fmla="*/ 4549254 w 4908645"/>
                    <a:gd name="connsiteY60" fmla="*/ 1751462 h 2074459"/>
                    <a:gd name="connsiteX61" fmla="*/ 4908645 w 4908645"/>
                    <a:gd name="connsiteY61" fmla="*/ 1451212 h 2074459"/>
                    <a:gd name="connsiteX0" fmla="*/ 4908645 w 4908645"/>
                    <a:gd name="connsiteY0" fmla="*/ 1451212 h 2074459"/>
                    <a:gd name="connsiteX1" fmla="*/ 4540155 w 4908645"/>
                    <a:gd name="connsiteY1" fmla="*/ 668740 h 2074459"/>
                    <a:gd name="connsiteX2" fmla="*/ 4089779 w 4908645"/>
                    <a:gd name="connsiteY2" fmla="*/ 832513 h 2074459"/>
                    <a:gd name="connsiteX3" fmla="*/ 3916908 w 4908645"/>
                    <a:gd name="connsiteY3" fmla="*/ 1132764 h 2074459"/>
                    <a:gd name="connsiteX4" fmla="*/ 3080702 w 4908645"/>
                    <a:gd name="connsiteY4" fmla="*/ 985210 h 2074459"/>
                    <a:gd name="connsiteX5" fmla="*/ 2356514 w 4908645"/>
                    <a:gd name="connsiteY5" fmla="*/ 1019033 h 2074459"/>
                    <a:gd name="connsiteX6" fmla="*/ 2311021 w 4908645"/>
                    <a:gd name="connsiteY6" fmla="*/ 1000836 h 2074459"/>
                    <a:gd name="connsiteX7" fmla="*/ 2024418 w 4908645"/>
                    <a:gd name="connsiteY7" fmla="*/ 937146 h 2074459"/>
                    <a:gd name="connsiteX8" fmla="*/ 2053658 w 4908645"/>
                    <a:gd name="connsiteY8" fmla="*/ 640653 h 2074459"/>
                    <a:gd name="connsiteX9" fmla="*/ 2038066 w 4908645"/>
                    <a:gd name="connsiteY9" fmla="*/ 259307 h 2074459"/>
                    <a:gd name="connsiteX10" fmla="*/ 1787857 w 4908645"/>
                    <a:gd name="connsiteY10" fmla="*/ 0 h 2074459"/>
                    <a:gd name="connsiteX11" fmla="*/ 1865194 w 4908645"/>
                    <a:gd name="connsiteY11" fmla="*/ 263856 h 2074459"/>
                    <a:gd name="connsiteX12" fmla="*/ 1528549 w 4908645"/>
                    <a:gd name="connsiteY12" fmla="*/ 22746 h 2074459"/>
                    <a:gd name="connsiteX13" fmla="*/ 1778758 w 4908645"/>
                    <a:gd name="connsiteY13" fmla="*/ 659642 h 2074459"/>
                    <a:gd name="connsiteX14" fmla="*/ 1610436 w 4908645"/>
                    <a:gd name="connsiteY14" fmla="*/ 354842 h 2074459"/>
                    <a:gd name="connsiteX15" fmla="*/ 1241946 w 4908645"/>
                    <a:gd name="connsiteY15" fmla="*/ 241110 h 2074459"/>
                    <a:gd name="connsiteX16" fmla="*/ 1633182 w 4908645"/>
                    <a:gd name="connsiteY16" fmla="*/ 536812 h 2074459"/>
                    <a:gd name="connsiteX17" fmla="*/ 1701421 w 4908645"/>
                    <a:gd name="connsiteY17" fmla="*/ 768824 h 2074459"/>
                    <a:gd name="connsiteX18" fmla="*/ 1451212 w 4908645"/>
                    <a:gd name="connsiteY18" fmla="*/ 500418 h 2074459"/>
                    <a:gd name="connsiteX19" fmla="*/ 1069075 w 4908645"/>
                    <a:gd name="connsiteY19" fmla="*/ 454925 h 2074459"/>
                    <a:gd name="connsiteX20" fmla="*/ 1428466 w 4908645"/>
                    <a:gd name="connsiteY20" fmla="*/ 591403 h 2074459"/>
                    <a:gd name="connsiteX21" fmla="*/ 1551296 w 4908645"/>
                    <a:gd name="connsiteY21" fmla="*/ 773373 h 2074459"/>
                    <a:gd name="connsiteX22" fmla="*/ 1314734 w 4908645"/>
                    <a:gd name="connsiteY22" fmla="*/ 650543 h 2074459"/>
                    <a:gd name="connsiteX23" fmla="*/ 964442 w 4908645"/>
                    <a:gd name="connsiteY23" fmla="*/ 632346 h 2074459"/>
                    <a:gd name="connsiteX24" fmla="*/ 1401170 w 4908645"/>
                    <a:gd name="connsiteY24" fmla="*/ 759725 h 2074459"/>
                    <a:gd name="connsiteX25" fmla="*/ 1587690 w 4908645"/>
                    <a:gd name="connsiteY25" fmla="*/ 909850 h 2074459"/>
                    <a:gd name="connsiteX26" fmla="*/ 1291988 w 4908645"/>
                    <a:gd name="connsiteY26" fmla="*/ 814316 h 2074459"/>
                    <a:gd name="connsiteX27" fmla="*/ 1191905 w 4908645"/>
                    <a:gd name="connsiteY27" fmla="*/ 809767 h 2074459"/>
                    <a:gd name="connsiteX28" fmla="*/ 937146 w 4908645"/>
                    <a:gd name="connsiteY28" fmla="*/ 750627 h 2074459"/>
                    <a:gd name="connsiteX29" fmla="*/ 232012 w 4908645"/>
                    <a:gd name="connsiteY29" fmla="*/ 650543 h 2074459"/>
                    <a:gd name="connsiteX30" fmla="*/ 550460 w 4908645"/>
                    <a:gd name="connsiteY30" fmla="*/ 850710 h 2074459"/>
                    <a:gd name="connsiteX31" fmla="*/ 882555 w 4908645"/>
                    <a:gd name="connsiteY31" fmla="*/ 809767 h 2074459"/>
                    <a:gd name="connsiteX32" fmla="*/ 1046328 w 4908645"/>
                    <a:gd name="connsiteY32" fmla="*/ 827964 h 2074459"/>
                    <a:gd name="connsiteX33" fmla="*/ 864358 w 4908645"/>
                    <a:gd name="connsiteY33" fmla="*/ 868907 h 2074459"/>
                    <a:gd name="connsiteX34" fmla="*/ 1201003 w 4908645"/>
                    <a:gd name="connsiteY34" fmla="*/ 887104 h 2074459"/>
                    <a:gd name="connsiteX35" fmla="*/ 1246496 w 4908645"/>
                    <a:gd name="connsiteY35" fmla="*/ 928048 h 2074459"/>
                    <a:gd name="connsiteX36" fmla="*/ 1028131 w 4908645"/>
                    <a:gd name="connsiteY36" fmla="*/ 946245 h 2074459"/>
                    <a:gd name="connsiteX37" fmla="*/ 809767 w 4908645"/>
                    <a:gd name="connsiteY37" fmla="*/ 905301 h 2074459"/>
                    <a:gd name="connsiteX38" fmla="*/ 932597 w 4908645"/>
                    <a:gd name="connsiteY38" fmla="*/ 964442 h 2074459"/>
                    <a:gd name="connsiteX39" fmla="*/ 582305 w 4908645"/>
                    <a:gd name="connsiteY39" fmla="*/ 968991 h 2074459"/>
                    <a:gd name="connsiteX40" fmla="*/ 0 w 4908645"/>
                    <a:gd name="connsiteY40" fmla="*/ 682388 h 2074459"/>
                    <a:gd name="connsiteX41" fmla="*/ 282054 w 4908645"/>
                    <a:gd name="connsiteY41" fmla="*/ 968991 h 2074459"/>
                    <a:gd name="connsiteX42" fmla="*/ 787021 w 4908645"/>
                    <a:gd name="connsiteY42" fmla="*/ 1064525 h 2074459"/>
                    <a:gd name="connsiteX43" fmla="*/ 1046328 w 4908645"/>
                    <a:gd name="connsiteY43" fmla="*/ 1059976 h 2074459"/>
                    <a:gd name="connsiteX44" fmla="*/ 1419367 w 4908645"/>
                    <a:gd name="connsiteY44" fmla="*/ 1028131 h 2074459"/>
                    <a:gd name="connsiteX45" fmla="*/ 1510352 w 4908645"/>
                    <a:gd name="connsiteY45" fmla="*/ 1082722 h 2074459"/>
                    <a:gd name="connsiteX46" fmla="*/ 1269242 w 4908645"/>
                    <a:gd name="connsiteY46" fmla="*/ 1155510 h 2074459"/>
                    <a:gd name="connsiteX47" fmla="*/ 905302 w 4908645"/>
                    <a:gd name="connsiteY47" fmla="*/ 1087271 h 2074459"/>
                    <a:gd name="connsiteX48" fmla="*/ 818866 w 4908645"/>
                    <a:gd name="connsiteY48" fmla="*/ 1100919 h 2074459"/>
                    <a:gd name="connsiteX49" fmla="*/ 1210102 w 4908645"/>
                    <a:gd name="connsiteY49" fmla="*/ 1223749 h 2074459"/>
                    <a:gd name="connsiteX50" fmla="*/ 1369325 w 4908645"/>
                    <a:gd name="connsiteY50" fmla="*/ 1223749 h 2074459"/>
                    <a:gd name="connsiteX51" fmla="*/ 1510352 w 4908645"/>
                    <a:gd name="connsiteY51" fmla="*/ 1278340 h 2074459"/>
                    <a:gd name="connsiteX52" fmla="*/ 1783308 w 4908645"/>
                    <a:gd name="connsiteY52" fmla="*/ 1201003 h 2074459"/>
                    <a:gd name="connsiteX53" fmla="*/ 2106305 w 4908645"/>
                    <a:gd name="connsiteY53" fmla="*/ 1442113 h 2074459"/>
                    <a:gd name="connsiteX54" fmla="*/ 2069911 w 4908645"/>
                    <a:gd name="connsiteY54" fmla="*/ 1496704 h 2074459"/>
                    <a:gd name="connsiteX55" fmla="*/ 2215487 w 4908645"/>
                    <a:gd name="connsiteY55" fmla="*/ 1505803 h 2074459"/>
                    <a:gd name="connsiteX56" fmla="*/ 2374711 w 4908645"/>
                    <a:gd name="connsiteY56" fmla="*/ 1524000 h 2074459"/>
                    <a:gd name="connsiteX57" fmla="*/ 2374711 w 4908645"/>
                    <a:gd name="connsiteY57" fmla="*/ 1592239 h 2074459"/>
                    <a:gd name="connsiteX58" fmla="*/ 3175379 w 4908645"/>
                    <a:gd name="connsiteY58" fmla="*/ 1760561 h 2074459"/>
                    <a:gd name="connsiteX59" fmla="*/ 3948752 w 4908645"/>
                    <a:gd name="connsiteY59" fmla="*/ 1742364 h 2074459"/>
                    <a:gd name="connsiteX60" fmla="*/ 4180764 w 4908645"/>
                    <a:gd name="connsiteY60" fmla="*/ 2074459 h 2074459"/>
                    <a:gd name="connsiteX61" fmla="*/ 4549254 w 4908645"/>
                    <a:gd name="connsiteY61" fmla="*/ 1751462 h 2074459"/>
                    <a:gd name="connsiteX62" fmla="*/ 4908645 w 4908645"/>
                    <a:gd name="connsiteY62" fmla="*/ 1451212 h 2074459"/>
                    <a:gd name="connsiteX0" fmla="*/ 4908645 w 4908645"/>
                    <a:gd name="connsiteY0" fmla="*/ 1451212 h 2074459"/>
                    <a:gd name="connsiteX1" fmla="*/ 4540155 w 4908645"/>
                    <a:gd name="connsiteY1" fmla="*/ 668740 h 2074459"/>
                    <a:gd name="connsiteX2" fmla="*/ 4089779 w 4908645"/>
                    <a:gd name="connsiteY2" fmla="*/ 832513 h 2074459"/>
                    <a:gd name="connsiteX3" fmla="*/ 3916908 w 4908645"/>
                    <a:gd name="connsiteY3" fmla="*/ 1132764 h 2074459"/>
                    <a:gd name="connsiteX4" fmla="*/ 3080702 w 4908645"/>
                    <a:gd name="connsiteY4" fmla="*/ 985210 h 2074459"/>
                    <a:gd name="connsiteX5" fmla="*/ 2356514 w 4908645"/>
                    <a:gd name="connsiteY5" fmla="*/ 1019033 h 2074459"/>
                    <a:gd name="connsiteX6" fmla="*/ 2311021 w 4908645"/>
                    <a:gd name="connsiteY6" fmla="*/ 1000836 h 2074459"/>
                    <a:gd name="connsiteX7" fmla="*/ 2024418 w 4908645"/>
                    <a:gd name="connsiteY7" fmla="*/ 937146 h 2074459"/>
                    <a:gd name="connsiteX8" fmla="*/ 2053658 w 4908645"/>
                    <a:gd name="connsiteY8" fmla="*/ 640653 h 2074459"/>
                    <a:gd name="connsiteX9" fmla="*/ 2095624 w 4908645"/>
                    <a:gd name="connsiteY9" fmla="*/ 505923 h 2074459"/>
                    <a:gd name="connsiteX10" fmla="*/ 2038066 w 4908645"/>
                    <a:gd name="connsiteY10" fmla="*/ 259307 h 2074459"/>
                    <a:gd name="connsiteX11" fmla="*/ 1787857 w 4908645"/>
                    <a:gd name="connsiteY11" fmla="*/ 0 h 2074459"/>
                    <a:gd name="connsiteX12" fmla="*/ 1865194 w 4908645"/>
                    <a:gd name="connsiteY12" fmla="*/ 263856 h 2074459"/>
                    <a:gd name="connsiteX13" fmla="*/ 1528549 w 4908645"/>
                    <a:gd name="connsiteY13" fmla="*/ 22746 h 2074459"/>
                    <a:gd name="connsiteX14" fmla="*/ 1778758 w 4908645"/>
                    <a:gd name="connsiteY14" fmla="*/ 659642 h 2074459"/>
                    <a:gd name="connsiteX15" fmla="*/ 1610436 w 4908645"/>
                    <a:gd name="connsiteY15" fmla="*/ 354842 h 2074459"/>
                    <a:gd name="connsiteX16" fmla="*/ 1241946 w 4908645"/>
                    <a:gd name="connsiteY16" fmla="*/ 241110 h 2074459"/>
                    <a:gd name="connsiteX17" fmla="*/ 1633182 w 4908645"/>
                    <a:gd name="connsiteY17" fmla="*/ 536812 h 2074459"/>
                    <a:gd name="connsiteX18" fmla="*/ 1701421 w 4908645"/>
                    <a:gd name="connsiteY18" fmla="*/ 768824 h 2074459"/>
                    <a:gd name="connsiteX19" fmla="*/ 1451212 w 4908645"/>
                    <a:gd name="connsiteY19" fmla="*/ 500418 h 2074459"/>
                    <a:gd name="connsiteX20" fmla="*/ 1069075 w 4908645"/>
                    <a:gd name="connsiteY20" fmla="*/ 454925 h 2074459"/>
                    <a:gd name="connsiteX21" fmla="*/ 1428466 w 4908645"/>
                    <a:gd name="connsiteY21" fmla="*/ 591403 h 2074459"/>
                    <a:gd name="connsiteX22" fmla="*/ 1551296 w 4908645"/>
                    <a:gd name="connsiteY22" fmla="*/ 773373 h 2074459"/>
                    <a:gd name="connsiteX23" fmla="*/ 1314734 w 4908645"/>
                    <a:gd name="connsiteY23" fmla="*/ 650543 h 2074459"/>
                    <a:gd name="connsiteX24" fmla="*/ 964442 w 4908645"/>
                    <a:gd name="connsiteY24" fmla="*/ 632346 h 2074459"/>
                    <a:gd name="connsiteX25" fmla="*/ 1401170 w 4908645"/>
                    <a:gd name="connsiteY25" fmla="*/ 759725 h 2074459"/>
                    <a:gd name="connsiteX26" fmla="*/ 1587690 w 4908645"/>
                    <a:gd name="connsiteY26" fmla="*/ 909850 h 2074459"/>
                    <a:gd name="connsiteX27" fmla="*/ 1291988 w 4908645"/>
                    <a:gd name="connsiteY27" fmla="*/ 814316 h 2074459"/>
                    <a:gd name="connsiteX28" fmla="*/ 1191905 w 4908645"/>
                    <a:gd name="connsiteY28" fmla="*/ 809767 h 2074459"/>
                    <a:gd name="connsiteX29" fmla="*/ 937146 w 4908645"/>
                    <a:gd name="connsiteY29" fmla="*/ 750627 h 2074459"/>
                    <a:gd name="connsiteX30" fmla="*/ 232012 w 4908645"/>
                    <a:gd name="connsiteY30" fmla="*/ 650543 h 2074459"/>
                    <a:gd name="connsiteX31" fmla="*/ 550460 w 4908645"/>
                    <a:gd name="connsiteY31" fmla="*/ 850710 h 2074459"/>
                    <a:gd name="connsiteX32" fmla="*/ 882555 w 4908645"/>
                    <a:gd name="connsiteY32" fmla="*/ 809767 h 2074459"/>
                    <a:gd name="connsiteX33" fmla="*/ 1046328 w 4908645"/>
                    <a:gd name="connsiteY33" fmla="*/ 827964 h 2074459"/>
                    <a:gd name="connsiteX34" fmla="*/ 864358 w 4908645"/>
                    <a:gd name="connsiteY34" fmla="*/ 868907 h 2074459"/>
                    <a:gd name="connsiteX35" fmla="*/ 1201003 w 4908645"/>
                    <a:gd name="connsiteY35" fmla="*/ 887104 h 2074459"/>
                    <a:gd name="connsiteX36" fmla="*/ 1246496 w 4908645"/>
                    <a:gd name="connsiteY36" fmla="*/ 928048 h 2074459"/>
                    <a:gd name="connsiteX37" fmla="*/ 1028131 w 4908645"/>
                    <a:gd name="connsiteY37" fmla="*/ 946245 h 2074459"/>
                    <a:gd name="connsiteX38" fmla="*/ 809767 w 4908645"/>
                    <a:gd name="connsiteY38" fmla="*/ 905301 h 2074459"/>
                    <a:gd name="connsiteX39" fmla="*/ 932597 w 4908645"/>
                    <a:gd name="connsiteY39" fmla="*/ 964442 h 2074459"/>
                    <a:gd name="connsiteX40" fmla="*/ 582305 w 4908645"/>
                    <a:gd name="connsiteY40" fmla="*/ 968991 h 2074459"/>
                    <a:gd name="connsiteX41" fmla="*/ 0 w 4908645"/>
                    <a:gd name="connsiteY41" fmla="*/ 682388 h 2074459"/>
                    <a:gd name="connsiteX42" fmla="*/ 282054 w 4908645"/>
                    <a:gd name="connsiteY42" fmla="*/ 968991 h 2074459"/>
                    <a:gd name="connsiteX43" fmla="*/ 787021 w 4908645"/>
                    <a:gd name="connsiteY43" fmla="*/ 1064525 h 2074459"/>
                    <a:gd name="connsiteX44" fmla="*/ 1046328 w 4908645"/>
                    <a:gd name="connsiteY44" fmla="*/ 1059976 h 2074459"/>
                    <a:gd name="connsiteX45" fmla="*/ 1419367 w 4908645"/>
                    <a:gd name="connsiteY45" fmla="*/ 1028131 h 2074459"/>
                    <a:gd name="connsiteX46" fmla="*/ 1510352 w 4908645"/>
                    <a:gd name="connsiteY46" fmla="*/ 1082722 h 2074459"/>
                    <a:gd name="connsiteX47" fmla="*/ 1269242 w 4908645"/>
                    <a:gd name="connsiteY47" fmla="*/ 1155510 h 2074459"/>
                    <a:gd name="connsiteX48" fmla="*/ 905302 w 4908645"/>
                    <a:gd name="connsiteY48" fmla="*/ 1087271 h 2074459"/>
                    <a:gd name="connsiteX49" fmla="*/ 818866 w 4908645"/>
                    <a:gd name="connsiteY49" fmla="*/ 1100919 h 2074459"/>
                    <a:gd name="connsiteX50" fmla="*/ 1210102 w 4908645"/>
                    <a:gd name="connsiteY50" fmla="*/ 1223749 h 2074459"/>
                    <a:gd name="connsiteX51" fmla="*/ 1369325 w 4908645"/>
                    <a:gd name="connsiteY51" fmla="*/ 1223749 h 2074459"/>
                    <a:gd name="connsiteX52" fmla="*/ 1510352 w 4908645"/>
                    <a:gd name="connsiteY52" fmla="*/ 1278340 h 2074459"/>
                    <a:gd name="connsiteX53" fmla="*/ 1783308 w 4908645"/>
                    <a:gd name="connsiteY53" fmla="*/ 1201003 h 2074459"/>
                    <a:gd name="connsiteX54" fmla="*/ 2106305 w 4908645"/>
                    <a:gd name="connsiteY54" fmla="*/ 1442113 h 2074459"/>
                    <a:gd name="connsiteX55" fmla="*/ 2069911 w 4908645"/>
                    <a:gd name="connsiteY55" fmla="*/ 1496704 h 2074459"/>
                    <a:gd name="connsiteX56" fmla="*/ 2215487 w 4908645"/>
                    <a:gd name="connsiteY56" fmla="*/ 1505803 h 2074459"/>
                    <a:gd name="connsiteX57" fmla="*/ 2374711 w 4908645"/>
                    <a:gd name="connsiteY57" fmla="*/ 1524000 h 2074459"/>
                    <a:gd name="connsiteX58" fmla="*/ 2374711 w 4908645"/>
                    <a:gd name="connsiteY58" fmla="*/ 1592239 h 2074459"/>
                    <a:gd name="connsiteX59" fmla="*/ 3175379 w 4908645"/>
                    <a:gd name="connsiteY59" fmla="*/ 1760561 h 2074459"/>
                    <a:gd name="connsiteX60" fmla="*/ 3948752 w 4908645"/>
                    <a:gd name="connsiteY60" fmla="*/ 1742364 h 2074459"/>
                    <a:gd name="connsiteX61" fmla="*/ 4180764 w 4908645"/>
                    <a:gd name="connsiteY61" fmla="*/ 2074459 h 2074459"/>
                    <a:gd name="connsiteX62" fmla="*/ 4549254 w 4908645"/>
                    <a:gd name="connsiteY62" fmla="*/ 1751462 h 2074459"/>
                    <a:gd name="connsiteX63" fmla="*/ 4908645 w 4908645"/>
                    <a:gd name="connsiteY63" fmla="*/ 1451212 h 2074459"/>
                    <a:gd name="connsiteX0" fmla="*/ 4908645 w 4908645"/>
                    <a:gd name="connsiteY0" fmla="*/ 1451212 h 2074459"/>
                    <a:gd name="connsiteX1" fmla="*/ 4540155 w 4908645"/>
                    <a:gd name="connsiteY1" fmla="*/ 668740 h 2074459"/>
                    <a:gd name="connsiteX2" fmla="*/ 4089779 w 4908645"/>
                    <a:gd name="connsiteY2" fmla="*/ 832513 h 2074459"/>
                    <a:gd name="connsiteX3" fmla="*/ 3916908 w 4908645"/>
                    <a:gd name="connsiteY3" fmla="*/ 1132764 h 2074459"/>
                    <a:gd name="connsiteX4" fmla="*/ 3080702 w 4908645"/>
                    <a:gd name="connsiteY4" fmla="*/ 985210 h 2074459"/>
                    <a:gd name="connsiteX5" fmla="*/ 2356514 w 4908645"/>
                    <a:gd name="connsiteY5" fmla="*/ 1019033 h 2074459"/>
                    <a:gd name="connsiteX6" fmla="*/ 2311021 w 4908645"/>
                    <a:gd name="connsiteY6" fmla="*/ 1000836 h 2074459"/>
                    <a:gd name="connsiteX7" fmla="*/ 2024418 w 4908645"/>
                    <a:gd name="connsiteY7" fmla="*/ 937146 h 2074459"/>
                    <a:gd name="connsiteX8" fmla="*/ 2053658 w 4908645"/>
                    <a:gd name="connsiteY8" fmla="*/ 640653 h 2074459"/>
                    <a:gd name="connsiteX9" fmla="*/ 2095624 w 4908645"/>
                    <a:gd name="connsiteY9" fmla="*/ 505923 h 2074459"/>
                    <a:gd name="connsiteX10" fmla="*/ 2060285 w 4908645"/>
                    <a:gd name="connsiteY10" fmla="*/ 421992 h 2074459"/>
                    <a:gd name="connsiteX11" fmla="*/ 2038066 w 4908645"/>
                    <a:gd name="connsiteY11" fmla="*/ 259307 h 2074459"/>
                    <a:gd name="connsiteX12" fmla="*/ 1787857 w 4908645"/>
                    <a:gd name="connsiteY12" fmla="*/ 0 h 2074459"/>
                    <a:gd name="connsiteX13" fmla="*/ 1865194 w 4908645"/>
                    <a:gd name="connsiteY13" fmla="*/ 263856 h 2074459"/>
                    <a:gd name="connsiteX14" fmla="*/ 1528549 w 4908645"/>
                    <a:gd name="connsiteY14" fmla="*/ 22746 h 2074459"/>
                    <a:gd name="connsiteX15" fmla="*/ 1778758 w 4908645"/>
                    <a:gd name="connsiteY15" fmla="*/ 659642 h 2074459"/>
                    <a:gd name="connsiteX16" fmla="*/ 1610436 w 4908645"/>
                    <a:gd name="connsiteY16" fmla="*/ 354842 h 2074459"/>
                    <a:gd name="connsiteX17" fmla="*/ 1241946 w 4908645"/>
                    <a:gd name="connsiteY17" fmla="*/ 241110 h 2074459"/>
                    <a:gd name="connsiteX18" fmla="*/ 1633182 w 4908645"/>
                    <a:gd name="connsiteY18" fmla="*/ 536812 h 2074459"/>
                    <a:gd name="connsiteX19" fmla="*/ 1701421 w 4908645"/>
                    <a:gd name="connsiteY19" fmla="*/ 768824 h 2074459"/>
                    <a:gd name="connsiteX20" fmla="*/ 1451212 w 4908645"/>
                    <a:gd name="connsiteY20" fmla="*/ 500418 h 2074459"/>
                    <a:gd name="connsiteX21" fmla="*/ 1069075 w 4908645"/>
                    <a:gd name="connsiteY21" fmla="*/ 454925 h 2074459"/>
                    <a:gd name="connsiteX22" fmla="*/ 1428466 w 4908645"/>
                    <a:gd name="connsiteY22" fmla="*/ 591403 h 2074459"/>
                    <a:gd name="connsiteX23" fmla="*/ 1551296 w 4908645"/>
                    <a:gd name="connsiteY23" fmla="*/ 773373 h 2074459"/>
                    <a:gd name="connsiteX24" fmla="*/ 1314734 w 4908645"/>
                    <a:gd name="connsiteY24" fmla="*/ 650543 h 2074459"/>
                    <a:gd name="connsiteX25" fmla="*/ 964442 w 4908645"/>
                    <a:gd name="connsiteY25" fmla="*/ 632346 h 2074459"/>
                    <a:gd name="connsiteX26" fmla="*/ 1401170 w 4908645"/>
                    <a:gd name="connsiteY26" fmla="*/ 759725 h 2074459"/>
                    <a:gd name="connsiteX27" fmla="*/ 1587690 w 4908645"/>
                    <a:gd name="connsiteY27" fmla="*/ 909850 h 2074459"/>
                    <a:gd name="connsiteX28" fmla="*/ 1291988 w 4908645"/>
                    <a:gd name="connsiteY28" fmla="*/ 814316 h 2074459"/>
                    <a:gd name="connsiteX29" fmla="*/ 1191905 w 4908645"/>
                    <a:gd name="connsiteY29" fmla="*/ 809767 h 2074459"/>
                    <a:gd name="connsiteX30" fmla="*/ 937146 w 4908645"/>
                    <a:gd name="connsiteY30" fmla="*/ 750627 h 2074459"/>
                    <a:gd name="connsiteX31" fmla="*/ 232012 w 4908645"/>
                    <a:gd name="connsiteY31" fmla="*/ 650543 h 2074459"/>
                    <a:gd name="connsiteX32" fmla="*/ 550460 w 4908645"/>
                    <a:gd name="connsiteY32" fmla="*/ 850710 h 2074459"/>
                    <a:gd name="connsiteX33" fmla="*/ 882555 w 4908645"/>
                    <a:gd name="connsiteY33" fmla="*/ 809767 h 2074459"/>
                    <a:gd name="connsiteX34" fmla="*/ 1046328 w 4908645"/>
                    <a:gd name="connsiteY34" fmla="*/ 827964 h 2074459"/>
                    <a:gd name="connsiteX35" fmla="*/ 864358 w 4908645"/>
                    <a:gd name="connsiteY35" fmla="*/ 868907 h 2074459"/>
                    <a:gd name="connsiteX36" fmla="*/ 1201003 w 4908645"/>
                    <a:gd name="connsiteY36" fmla="*/ 887104 h 2074459"/>
                    <a:gd name="connsiteX37" fmla="*/ 1246496 w 4908645"/>
                    <a:gd name="connsiteY37" fmla="*/ 928048 h 2074459"/>
                    <a:gd name="connsiteX38" fmla="*/ 1028131 w 4908645"/>
                    <a:gd name="connsiteY38" fmla="*/ 946245 h 2074459"/>
                    <a:gd name="connsiteX39" fmla="*/ 809767 w 4908645"/>
                    <a:gd name="connsiteY39" fmla="*/ 905301 h 2074459"/>
                    <a:gd name="connsiteX40" fmla="*/ 932597 w 4908645"/>
                    <a:gd name="connsiteY40" fmla="*/ 964442 h 2074459"/>
                    <a:gd name="connsiteX41" fmla="*/ 582305 w 4908645"/>
                    <a:gd name="connsiteY41" fmla="*/ 968991 h 2074459"/>
                    <a:gd name="connsiteX42" fmla="*/ 0 w 4908645"/>
                    <a:gd name="connsiteY42" fmla="*/ 682388 h 2074459"/>
                    <a:gd name="connsiteX43" fmla="*/ 282054 w 4908645"/>
                    <a:gd name="connsiteY43" fmla="*/ 968991 h 2074459"/>
                    <a:gd name="connsiteX44" fmla="*/ 787021 w 4908645"/>
                    <a:gd name="connsiteY44" fmla="*/ 1064525 h 2074459"/>
                    <a:gd name="connsiteX45" fmla="*/ 1046328 w 4908645"/>
                    <a:gd name="connsiteY45" fmla="*/ 1059976 h 2074459"/>
                    <a:gd name="connsiteX46" fmla="*/ 1419367 w 4908645"/>
                    <a:gd name="connsiteY46" fmla="*/ 1028131 h 2074459"/>
                    <a:gd name="connsiteX47" fmla="*/ 1510352 w 4908645"/>
                    <a:gd name="connsiteY47" fmla="*/ 1082722 h 2074459"/>
                    <a:gd name="connsiteX48" fmla="*/ 1269242 w 4908645"/>
                    <a:gd name="connsiteY48" fmla="*/ 1155510 h 2074459"/>
                    <a:gd name="connsiteX49" fmla="*/ 905302 w 4908645"/>
                    <a:gd name="connsiteY49" fmla="*/ 1087271 h 2074459"/>
                    <a:gd name="connsiteX50" fmla="*/ 818866 w 4908645"/>
                    <a:gd name="connsiteY50" fmla="*/ 1100919 h 2074459"/>
                    <a:gd name="connsiteX51" fmla="*/ 1210102 w 4908645"/>
                    <a:gd name="connsiteY51" fmla="*/ 1223749 h 2074459"/>
                    <a:gd name="connsiteX52" fmla="*/ 1369325 w 4908645"/>
                    <a:gd name="connsiteY52" fmla="*/ 1223749 h 2074459"/>
                    <a:gd name="connsiteX53" fmla="*/ 1510352 w 4908645"/>
                    <a:gd name="connsiteY53" fmla="*/ 1278340 h 2074459"/>
                    <a:gd name="connsiteX54" fmla="*/ 1783308 w 4908645"/>
                    <a:gd name="connsiteY54" fmla="*/ 1201003 h 2074459"/>
                    <a:gd name="connsiteX55" fmla="*/ 2106305 w 4908645"/>
                    <a:gd name="connsiteY55" fmla="*/ 1442113 h 2074459"/>
                    <a:gd name="connsiteX56" fmla="*/ 2069911 w 4908645"/>
                    <a:gd name="connsiteY56" fmla="*/ 1496704 h 2074459"/>
                    <a:gd name="connsiteX57" fmla="*/ 2215487 w 4908645"/>
                    <a:gd name="connsiteY57" fmla="*/ 1505803 h 2074459"/>
                    <a:gd name="connsiteX58" fmla="*/ 2374711 w 4908645"/>
                    <a:gd name="connsiteY58" fmla="*/ 1524000 h 2074459"/>
                    <a:gd name="connsiteX59" fmla="*/ 2374711 w 4908645"/>
                    <a:gd name="connsiteY59" fmla="*/ 1592239 h 2074459"/>
                    <a:gd name="connsiteX60" fmla="*/ 3175379 w 4908645"/>
                    <a:gd name="connsiteY60" fmla="*/ 1760561 h 2074459"/>
                    <a:gd name="connsiteX61" fmla="*/ 3948752 w 4908645"/>
                    <a:gd name="connsiteY61" fmla="*/ 1742364 h 2074459"/>
                    <a:gd name="connsiteX62" fmla="*/ 4180764 w 4908645"/>
                    <a:gd name="connsiteY62" fmla="*/ 2074459 h 2074459"/>
                    <a:gd name="connsiteX63" fmla="*/ 4549254 w 4908645"/>
                    <a:gd name="connsiteY63" fmla="*/ 1751462 h 2074459"/>
                    <a:gd name="connsiteX64" fmla="*/ 4908645 w 4908645"/>
                    <a:gd name="connsiteY64" fmla="*/ 1451212 h 2074459"/>
                    <a:gd name="connsiteX0" fmla="*/ 4908645 w 4908645"/>
                    <a:gd name="connsiteY0" fmla="*/ 1453569 h 2076816"/>
                    <a:gd name="connsiteX1" fmla="*/ 4540155 w 4908645"/>
                    <a:gd name="connsiteY1" fmla="*/ 671097 h 2076816"/>
                    <a:gd name="connsiteX2" fmla="*/ 4089779 w 4908645"/>
                    <a:gd name="connsiteY2" fmla="*/ 834870 h 2076816"/>
                    <a:gd name="connsiteX3" fmla="*/ 3916908 w 4908645"/>
                    <a:gd name="connsiteY3" fmla="*/ 1135121 h 2076816"/>
                    <a:gd name="connsiteX4" fmla="*/ 3080702 w 4908645"/>
                    <a:gd name="connsiteY4" fmla="*/ 987567 h 2076816"/>
                    <a:gd name="connsiteX5" fmla="*/ 2356514 w 4908645"/>
                    <a:gd name="connsiteY5" fmla="*/ 1021390 h 2076816"/>
                    <a:gd name="connsiteX6" fmla="*/ 2311021 w 4908645"/>
                    <a:gd name="connsiteY6" fmla="*/ 1003193 h 2076816"/>
                    <a:gd name="connsiteX7" fmla="*/ 2024418 w 4908645"/>
                    <a:gd name="connsiteY7" fmla="*/ 939503 h 2076816"/>
                    <a:gd name="connsiteX8" fmla="*/ 2053658 w 4908645"/>
                    <a:gd name="connsiteY8" fmla="*/ 643010 h 2076816"/>
                    <a:gd name="connsiteX9" fmla="*/ 2095624 w 4908645"/>
                    <a:gd name="connsiteY9" fmla="*/ 508280 h 2076816"/>
                    <a:gd name="connsiteX10" fmla="*/ 2060285 w 4908645"/>
                    <a:gd name="connsiteY10" fmla="*/ 424349 h 2076816"/>
                    <a:gd name="connsiteX11" fmla="*/ 2038066 w 4908645"/>
                    <a:gd name="connsiteY11" fmla="*/ 261664 h 2076816"/>
                    <a:gd name="connsiteX12" fmla="*/ 1787857 w 4908645"/>
                    <a:gd name="connsiteY12" fmla="*/ 2357 h 2076816"/>
                    <a:gd name="connsiteX13" fmla="*/ 1865194 w 4908645"/>
                    <a:gd name="connsiteY13" fmla="*/ 266213 h 2076816"/>
                    <a:gd name="connsiteX14" fmla="*/ 1528549 w 4908645"/>
                    <a:gd name="connsiteY14" fmla="*/ 25103 h 2076816"/>
                    <a:gd name="connsiteX15" fmla="*/ 1778758 w 4908645"/>
                    <a:gd name="connsiteY15" fmla="*/ 661999 h 2076816"/>
                    <a:gd name="connsiteX16" fmla="*/ 1610436 w 4908645"/>
                    <a:gd name="connsiteY16" fmla="*/ 357199 h 2076816"/>
                    <a:gd name="connsiteX17" fmla="*/ 1241946 w 4908645"/>
                    <a:gd name="connsiteY17" fmla="*/ 243467 h 2076816"/>
                    <a:gd name="connsiteX18" fmla="*/ 1633182 w 4908645"/>
                    <a:gd name="connsiteY18" fmla="*/ 539169 h 2076816"/>
                    <a:gd name="connsiteX19" fmla="*/ 1701421 w 4908645"/>
                    <a:gd name="connsiteY19" fmla="*/ 771181 h 2076816"/>
                    <a:gd name="connsiteX20" fmla="*/ 1451212 w 4908645"/>
                    <a:gd name="connsiteY20" fmla="*/ 502775 h 2076816"/>
                    <a:gd name="connsiteX21" fmla="*/ 1069075 w 4908645"/>
                    <a:gd name="connsiteY21" fmla="*/ 457282 h 2076816"/>
                    <a:gd name="connsiteX22" fmla="*/ 1428466 w 4908645"/>
                    <a:gd name="connsiteY22" fmla="*/ 593760 h 2076816"/>
                    <a:gd name="connsiteX23" fmla="*/ 1551296 w 4908645"/>
                    <a:gd name="connsiteY23" fmla="*/ 775730 h 2076816"/>
                    <a:gd name="connsiteX24" fmla="*/ 1314734 w 4908645"/>
                    <a:gd name="connsiteY24" fmla="*/ 652900 h 2076816"/>
                    <a:gd name="connsiteX25" fmla="*/ 964442 w 4908645"/>
                    <a:gd name="connsiteY25" fmla="*/ 634703 h 2076816"/>
                    <a:gd name="connsiteX26" fmla="*/ 1401170 w 4908645"/>
                    <a:gd name="connsiteY26" fmla="*/ 762082 h 2076816"/>
                    <a:gd name="connsiteX27" fmla="*/ 1587690 w 4908645"/>
                    <a:gd name="connsiteY27" fmla="*/ 912207 h 2076816"/>
                    <a:gd name="connsiteX28" fmla="*/ 1291988 w 4908645"/>
                    <a:gd name="connsiteY28" fmla="*/ 816673 h 2076816"/>
                    <a:gd name="connsiteX29" fmla="*/ 1191905 w 4908645"/>
                    <a:gd name="connsiteY29" fmla="*/ 812124 h 2076816"/>
                    <a:gd name="connsiteX30" fmla="*/ 937146 w 4908645"/>
                    <a:gd name="connsiteY30" fmla="*/ 752984 h 2076816"/>
                    <a:gd name="connsiteX31" fmla="*/ 232012 w 4908645"/>
                    <a:gd name="connsiteY31" fmla="*/ 652900 h 2076816"/>
                    <a:gd name="connsiteX32" fmla="*/ 550460 w 4908645"/>
                    <a:gd name="connsiteY32" fmla="*/ 853067 h 2076816"/>
                    <a:gd name="connsiteX33" fmla="*/ 882555 w 4908645"/>
                    <a:gd name="connsiteY33" fmla="*/ 812124 h 2076816"/>
                    <a:gd name="connsiteX34" fmla="*/ 1046328 w 4908645"/>
                    <a:gd name="connsiteY34" fmla="*/ 830321 h 2076816"/>
                    <a:gd name="connsiteX35" fmla="*/ 864358 w 4908645"/>
                    <a:gd name="connsiteY35" fmla="*/ 871264 h 2076816"/>
                    <a:gd name="connsiteX36" fmla="*/ 1201003 w 4908645"/>
                    <a:gd name="connsiteY36" fmla="*/ 889461 h 2076816"/>
                    <a:gd name="connsiteX37" fmla="*/ 1246496 w 4908645"/>
                    <a:gd name="connsiteY37" fmla="*/ 930405 h 2076816"/>
                    <a:gd name="connsiteX38" fmla="*/ 1028131 w 4908645"/>
                    <a:gd name="connsiteY38" fmla="*/ 948602 h 2076816"/>
                    <a:gd name="connsiteX39" fmla="*/ 809767 w 4908645"/>
                    <a:gd name="connsiteY39" fmla="*/ 907658 h 2076816"/>
                    <a:gd name="connsiteX40" fmla="*/ 932597 w 4908645"/>
                    <a:gd name="connsiteY40" fmla="*/ 966799 h 2076816"/>
                    <a:gd name="connsiteX41" fmla="*/ 582305 w 4908645"/>
                    <a:gd name="connsiteY41" fmla="*/ 971348 h 2076816"/>
                    <a:gd name="connsiteX42" fmla="*/ 0 w 4908645"/>
                    <a:gd name="connsiteY42" fmla="*/ 684745 h 2076816"/>
                    <a:gd name="connsiteX43" fmla="*/ 282054 w 4908645"/>
                    <a:gd name="connsiteY43" fmla="*/ 971348 h 2076816"/>
                    <a:gd name="connsiteX44" fmla="*/ 787021 w 4908645"/>
                    <a:gd name="connsiteY44" fmla="*/ 1066882 h 2076816"/>
                    <a:gd name="connsiteX45" fmla="*/ 1046328 w 4908645"/>
                    <a:gd name="connsiteY45" fmla="*/ 1062333 h 2076816"/>
                    <a:gd name="connsiteX46" fmla="*/ 1419367 w 4908645"/>
                    <a:gd name="connsiteY46" fmla="*/ 1030488 h 2076816"/>
                    <a:gd name="connsiteX47" fmla="*/ 1510352 w 4908645"/>
                    <a:gd name="connsiteY47" fmla="*/ 1085079 h 2076816"/>
                    <a:gd name="connsiteX48" fmla="*/ 1269242 w 4908645"/>
                    <a:gd name="connsiteY48" fmla="*/ 1157867 h 2076816"/>
                    <a:gd name="connsiteX49" fmla="*/ 905302 w 4908645"/>
                    <a:gd name="connsiteY49" fmla="*/ 1089628 h 2076816"/>
                    <a:gd name="connsiteX50" fmla="*/ 818866 w 4908645"/>
                    <a:gd name="connsiteY50" fmla="*/ 1103276 h 2076816"/>
                    <a:gd name="connsiteX51" fmla="*/ 1210102 w 4908645"/>
                    <a:gd name="connsiteY51" fmla="*/ 1226106 h 2076816"/>
                    <a:gd name="connsiteX52" fmla="*/ 1369325 w 4908645"/>
                    <a:gd name="connsiteY52" fmla="*/ 1226106 h 2076816"/>
                    <a:gd name="connsiteX53" fmla="*/ 1510352 w 4908645"/>
                    <a:gd name="connsiteY53" fmla="*/ 1280697 h 2076816"/>
                    <a:gd name="connsiteX54" fmla="*/ 1783308 w 4908645"/>
                    <a:gd name="connsiteY54" fmla="*/ 1203360 h 2076816"/>
                    <a:gd name="connsiteX55" fmla="*/ 2106305 w 4908645"/>
                    <a:gd name="connsiteY55" fmla="*/ 1444470 h 2076816"/>
                    <a:gd name="connsiteX56" fmla="*/ 2069911 w 4908645"/>
                    <a:gd name="connsiteY56" fmla="*/ 1499061 h 2076816"/>
                    <a:gd name="connsiteX57" fmla="*/ 2215487 w 4908645"/>
                    <a:gd name="connsiteY57" fmla="*/ 1508160 h 2076816"/>
                    <a:gd name="connsiteX58" fmla="*/ 2374711 w 4908645"/>
                    <a:gd name="connsiteY58" fmla="*/ 1526357 h 2076816"/>
                    <a:gd name="connsiteX59" fmla="*/ 2374711 w 4908645"/>
                    <a:gd name="connsiteY59" fmla="*/ 1594596 h 2076816"/>
                    <a:gd name="connsiteX60" fmla="*/ 3175379 w 4908645"/>
                    <a:gd name="connsiteY60" fmla="*/ 1762918 h 2076816"/>
                    <a:gd name="connsiteX61" fmla="*/ 3948752 w 4908645"/>
                    <a:gd name="connsiteY61" fmla="*/ 1744721 h 2076816"/>
                    <a:gd name="connsiteX62" fmla="*/ 4180764 w 4908645"/>
                    <a:gd name="connsiteY62" fmla="*/ 2076816 h 2076816"/>
                    <a:gd name="connsiteX63" fmla="*/ 4549254 w 4908645"/>
                    <a:gd name="connsiteY63" fmla="*/ 1753819 h 2076816"/>
                    <a:gd name="connsiteX64" fmla="*/ 4908645 w 4908645"/>
                    <a:gd name="connsiteY64" fmla="*/ 1453569 h 2076816"/>
                    <a:gd name="connsiteX0" fmla="*/ 4908645 w 4908645"/>
                    <a:gd name="connsiteY0" fmla="*/ 1453747 h 2076994"/>
                    <a:gd name="connsiteX1" fmla="*/ 4540155 w 4908645"/>
                    <a:gd name="connsiteY1" fmla="*/ 671275 h 2076994"/>
                    <a:gd name="connsiteX2" fmla="*/ 4089779 w 4908645"/>
                    <a:gd name="connsiteY2" fmla="*/ 835048 h 2076994"/>
                    <a:gd name="connsiteX3" fmla="*/ 3916908 w 4908645"/>
                    <a:gd name="connsiteY3" fmla="*/ 1135299 h 2076994"/>
                    <a:gd name="connsiteX4" fmla="*/ 3080702 w 4908645"/>
                    <a:gd name="connsiteY4" fmla="*/ 987745 h 2076994"/>
                    <a:gd name="connsiteX5" fmla="*/ 2356514 w 4908645"/>
                    <a:gd name="connsiteY5" fmla="*/ 1021568 h 2076994"/>
                    <a:gd name="connsiteX6" fmla="*/ 2311021 w 4908645"/>
                    <a:gd name="connsiteY6" fmla="*/ 1003371 h 2076994"/>
                    <a:gd name="connsiteX7" fmla="*/ 2024418 w 4908645"/>
                    <a:gd name="connsiteY7" fmla="*/ 939681 h 2076994"/>
                    <a:gd name="connsiteX8" fmla="*/ 2053658 w 4908645"/>
                    <a:gd name="connsiteY8" fmla="*/ 643188 h 2076994"/>
                    <a:gd name="connsiteX9" fmla="*/ 2095624 w 4908645"/>
                    <a:gd name="connsiteY9" fmla="*/ 508458 h 2076994"/>
                    <a:gd name="connsiteX10" fmla="*/ 2060285 w 4908645"/>
                    <a:gd name="connsiteY10" fmla="*/ 424527 h 2076994"/>
                    <a:gd name="connsiteX11" fmla="*/ 2000518 w 4908645"/>
                    <a:gd name="connsiteY11" fmla="*/ 246381 h 2076994"/>
                    <a:gd name="connsiteX12" fmla="*/ 1787857 w 4908645"/>
                    <a:gd name="connsiteY12" fmla="*/ 2535 h 2076994"/>
                    <a:gd name="connsiteX13" fmla="*/ 1865194 w 4908645"/>
                    <a:gd name="connsiteY13" fmla="*/ 266391 h 2076994"/>
                    <a:gd name="connsiteX14" fmla="*/ 1528549 w 4908645"/>
                    <a:gd name="connsiteY14" fmla="*/ 25281 h 2076994"/>
                    <a:gd name="connsiteX15" fmla="*/ 1778758 w 4908645"/>
                    <a:gd name="connsiteY15" fmla="*/ 662177 h 2076994"/>
                    <a:gd name="connsiteX16" fmla="*/ 1610436 w 4908645"/>
                    <a:gd name="connsiteY16" fmla="*/ 357377 h 2076994"/>
                    <a:gd name="connsiteX17" fmla="*/ 1241946 w 4908645"/>
                    <a:gd name="connsiteY17" fmla="*/ 243645 h 2076994"/>
                    <a:gd name="connsiteX18" fmla="*/ 1633182 w 4908645"/>
                    <a:gd name="connsiteY18" fmla="*/ 539347 h 2076994"/>
                    <a:gd name="connsiteX19" fmla="*/ 1701421 w 4908645"/>
                    <a:gd name="connsiteY19" fmla="*/ 771359 h 2076994"/>
                    <a:gd name="connsiteX20" fmla="*/ 1451212 w 4908645"/>
                    <a:gd name="connsiteY20" fmla="*/ 502953 h 2076994"/>
                    <a:gd name="connsiteX21" fmla="*/ 1069075 w 4908645"/>
                    <a:gd name="connsiteY21" fmla="*/ 457460 h 2076994"/>
                    <a:gd name="connsiteX22" fmla="*/ 1428466 w 4908645"/>
                    <a:gd name="connsiteY22" fmla="*/ 593938 h 2076994"/>
                    <a:gd name="connsiteX23" fmla="*/ 1551296 w 4908645"/>
                    <a:gd name="connsiteY23" fmla="*/ 775908 h 2076994"/>
                    <a:gd name="connsiteX24" fmla="*/ 1314734 w 4908645"/>
                    <a:gd name="connsiteY24" fmla="*/ 653078 h 2076994"/>
                    <a:gd name="connsiteX25" fmla="*/ 964442 w 4908645"/>
                    <a:gd name="connsiteY25" fmla="*/ 634881 h 2076994"/>
                    <a:gd name="connsiteX26" fmla="*/ 1401170 w 4908645"/>
                    <a:gd name="connsiteY26" fmla="*/ 762260 h 2076994"/>
                    <a:gd name="connsiteX27" fmla="*/ 1587690 w 4908645"/>
                    <a:gd name="connsiteY27" fmla="*/ 912385 h 2076994"/>
                    <a:gd name="connsiteX28" fmla="*/ 1291988 w 4908645"/>
                    <a:gd name="connsiteY28" fmla="*/ 816851 h 2076994"/>
                    <a:gd name="connsiteX29" fmla="*/ 1191905 w 4908645"/>
                    <a:gd name="connsiteY29" fmla="*/ 812302 h 2076994"/>
                    <a:gd name="connsiteX30" fmla="*/ 937146 w 4908645"/>
                    <a:gd name="connsiteY30" fmla="*/ 753162 h 2076994"/>
                    <a:gd name="connsiteX31" fmla="*/ 232012 w 4908645"/>
                    <a:gd name="connsiteY31" fmla="*/ 653078 h 2076994"/>
                    <a:gd name="connsiteX32" fmla="*/ 550460 w 4908645"/>
                    <a:gd name="connsiteY32" fmla="*/ 853245 h 2076994"/>
                    <a:gd name="connsiteX33" fmla="*/ 882555 w 4908645"/>
                    <a:gd name="connsiteY33" fmla="*/ 812302 h 2076994"/>
                    <a:gd name="connsiteX34" fmla="*/ 1046328 w 4908645"/>
                    <a:gd name="connsiteY34" fmla="*/ 830499 h 2076994"/>
                    <a:gd name="connsiteX35" fmla="*/ 864358 w 4908645"/>
                    <a:gd name="connsiteY35" fmla="*/ 871442 h 2076994"/>
                    <a:gd name="connsiteX36" fmla="*/ 1201003 w 4908645"/>
                    <a:gd name="connsiteY36" fmla="*/ 889639 h 2076994"/>
                    <a:gd name="connsiteX37" fmla="*/ 1246496 w 4908645"/>
                    <a:gd name="connsiteY37" fmla="*/ 930583 h 2076994"/>
                    <a:gd name="connsiteX38" fmla="*/ 1028131 w 4908645"/>
                    <a:gd name="connsiteY38" fmla="*/ 948780 h 2076994"/>
                    <a:gd name="connsiteX39" fmla="*/ 809767 w 4908645"/>
                    <a:gd name="connsiteY39" fmla="*/ 907836 h 2076994"/>
                    <a:gd name="connsiteX40" fmla="*/ 932597 w 4908645"/>
                    <a:gd name="connsiteY40" fmla="*/ 966977 h 2076994"/>
                    <a:gd name="connsiteX41" fmla="*/ 582305 w 4908645"/>
                    <a:gd name="connsiteY41" fmla="*/ 971526 h 2076994"/>
                    <a:gd name="connsiteX42" fmla="*/ 0 w 4908645"/>
                    <a:gd name="connsiteY42" fmla="*/ 684923 h 2076994"/>
                    <a:gd name="connsiteX43" fmla="*/ 282054 w 4908645"/>
                    <a:gd name="connsiteY43" fmla="*/ 971526 h 2076994"/>
                    <a:gd name="connsiteX44" fmla="*/ 787021 w 4908645"/>
                    <a:gd name="connsiteY44" fmla="*/ 1067060 h 2076994"/>
                    <a:gd name="connsiteX45" fmla="*/ 1046328 w 4908645"/>
                    <a:gd name="connsiteY45" fmla="*/ 1062511 h 2076994"/>
                    <a:gd name="connsiteX46" fmla="*/ 1419367 w 4908645"/>
                    <a:gd name="connsiteY46" fmla="*/ 1030666 h 2076994"/>
                    <a:gd name="connsiteX47" fmla="*/ 1510352 w 4908645"/>
                    <a:gd name="connsiteY47" fmla="*/ 1085257 h 2076994"/>
                    <a:gd name="connsiteX48" fmla="*/ 1269242 w 4908645"/>
                    <a:gd name="connsiteY48" fmla="*/ 1158045 h 2076994"/>
                    <a:gd name="connsiteX49" fmla="*/ 905302 w 4908645"/>
                    <a:gd name="connsiteY49" fmla="*/ 1089806 h 2076994"/>
                    <a:gd name="connsiteX50" fmla="*/ 818866 w 4908645"/>
                    <a:gd name="connsiteY50" fmla="*/ 1103454 h 2076994"/>
                    <a:gd name="connsiteX51" fmla="*/ 1210102 w 4908645"/>
                    <a:gd name="connsiteY51" fmla="*/ 1226284 h 2076994"/>
                    <a:gd name="connsiteX52" fmla="*/ 1369325 w 4908645"/>
                    <a:gd name="connsiteY52" fmla="*/ 1226284 h 2076994"/>
                    <a:gd name="connsiteX53" fmla="*/ 1510352 w 4908645"/>
                    <a:gd name="connsiteY53" fmla="*/ 1280875 h 2076994"/>
                    <a:gd name="connsiteX54" fmla="*/ 1783308 w 4908645"/>
                    <a:gd name="connsiteY54" fmla="*/ 1203538 h 2076994"/>
                    <a:gd name="connsiteX55" fmla="*/ 2106305 w 4908645"/>
                    <a:gd name="connsiteY55" fmla="*/ 1444648 h 2076994"/>
                    <a:gd name="connsiteX56" fmla="*/ 2069911 w 4908645"/>
                    <a:gd name="connsiteY56" fmla="*/ 1499239 h 2076994"/>
                    <a:gd name="connsiteX57" fmla="*/ 2215487 w 4908645"/>
                    <a:gd name="connsiteY57" fmla="*/ 1508338 h 2076994"/>
                    <a:gd name="connsiteX58" fmla="*/ 2374711 w 4908645"/>
                    <a:gd name="connsiteY58" fmla="*/ 1526535 h 2076994"/>
                    <a:gd name="connsiteX59" fmla="*/ 2374711 w 4908645"/>
                    <a:gd name="connsiteY59" fmla="*/ 1594774 h 2076994"/>
                    <a:gd name="connsiteX60" fmla="*/ 3175379 w 4908645"/>
                    <a:gd name="connsiteY60" fmla="*/ 1763096 h 2076994"/>
                    <a:gd name="connsiteX61" fmla="*/ 3948752 w 4908645"/>
                    <a:gd name="connsiteY61" fmla="*/ 1744899 h 2076994"/>
                    <a:gd name="connsiteX62" fmla="*/ 4180764 w 4908645"/>
                    <a:gd name="connsiteY62" fmla="*/ 2076994 h 2076994"/>
                    <a:gd name="connsiteX63" fmla="*/ 4549254 w 4908645"/>
                    <a:gd name="connsiteY63" fmla="*/ 1753997 h 2076994"/>
                    <a:gd name="connsiteX64" fmla="*/ 4908645 w 4908645"/>
                    <a:gd name="connsiteY64" fmla="*/ 1453747 h 2076994"/>
                    <a:gd name="connsiteX0" fmla="*/ 4908645 w 4908645"/>
                    <a:gd name="connsiteY0" fmla="*/ 1453747 h 2076994"/>
                    <a:gd name="connsiteX1" fmla="*/ 4540155 w 4908645"/>
                    <a:gd name="connsiteY1" fmla="*/ 671275 h 2076994"/>
                    <a:gd name="connsiteX2" fmla="*/ 4089779 w 4908645"/>
                    <a:gd name="connsiteY2" fmla="*/ 835048 h 2076994"/>
                    <a:gd name="connsiteX3" fmla="*/ 3916908 w 4908645"/>
                    <a:gd name="connsiteY3" fmla="*/ 1135299 h 2076994"/>
                    <a:gd name="connsiteX4" fmla="*/ 3080702 w 4908645"/>
                    <a:gd name="connsiteY4" fmla="*/ 987745 h 2076994"/>
                    <a:gd name="connsiteX5" fmla="*/ 2356514 w 4908645"/>
                    <a:gd name="connsiteY5" fmla="*/ 1021568 h 2076994"/>
                    <a:gd name="connsiteX6" fmla="*/ 2311021 w 4908645"/>
                    <a:gd name="connsiteY6" fmla="*/ 1003371 h 2076994"/>
                    <a:gd name="connsiteX7" fmla="*/ 2024418 w 4908645"/>
                    <a:gd name="connsiteY7" fmla="*/ 939681 h 2076994"/>
                    <a:gd name="connsiteX8" fmla="*/ 2073537 w 4908645"/>
                    <a:gd name="connsiteY8" fmla="*/ 744788 h 2076994"/>
                    <a:gd name="connsiteX9" fmla="*/ 2053658 w 4908645"/>
                    <a:gd name="connsiteY9" fmla="*/ 643188 h 2076994"/>
                    <a:gd name="connsiteX10" fmla="*/ 2095624 w 4908645"/>
                    <a:gd name="connsiteY10" fmla="*/ 508458 h 2076994"/>
                    <a:gd name="connsiteX11" fmla="*/ 2060285 w 4908645"/>
                    <a:gd name="connsiteY11" fmla="*/ 424527 h 2076994"/>
                    <a:gd name="connsiteX12" fmla="*/ 2000518 w 4908645"/>
                    <a:gd name="connsiteY12" fmla="*/ 246381 h 2076994"/>
                    <a:gd name="connsiteX13" fmla="*/ 1787857 w 4908645"/>
                    <a:gd name="connsiteY13" fmla="*/ 2535 h 2076994"/>
                    <a:gd name="connsiteX14" fmla="*/ 1865194 w 4908645"/>
                    <a:gd name="connsiteY14" fmla="*/ 266391 h 2076994"/>
                    <a:gd name="connsiteX15" fmla="*/ 1528549 w 4908645"/>
                    <a:gd name="connsiteY15" fmla="*/ 25281 h 2076994"/>
                    <a:gd name="connsiteX16" fmla="*/ 1778758 w 4908645"/>
                    <a:gd name="connsiteY16" fmla="*/ 662177 h 2076994"/>
                    <a:gd name="connsiteX17" fmla="*/ 1610436 w 4908645"/>
                    <a:gd name="connsiteY17" fmla="*/ 357377 h 2076994"/>
                    <a:gd name="connsiteX18" fmla="*/ 1241946 w 4908645"/>
                    <a:gd name="connsiteY18" fmla="*/ 243645 h 2076994"/>
                    <a:gd name="connsiteX19" fmla="*/ 1633182 w 4908645"/>
                    <a:gd name="connsiteY19" fmla="*/ 539347 h 2076994"/>
                    <a:gd name="connsiteX20" fmla="*/ 1701421 w 4908645"/>
                    <a:gd name="connsiteY20" fmla="*/ 771359 h 2076994"/>
                    <a:gd name="connsiteX21" fmla="*/ 1451212 w 4908645"/>
                    <a:gd name="connsiteY21" fmla="*/ 502953 h 2076994"/>
                    <a:gd name="connsiteX22" fmla="*/ 1069075 w 4908645"/>
                    <a:gd name="connsiteY22" fmla="*/ 457460 h 2076994"/>
                    <a:gd name="connsiteX23" fmla="*/ 1428466 w 4908645"/>
                    <a:gd name="connsiteY23" fmla="*/ 593938 h 2076994"/>
                    <a:gd name="connsiteX24" fmla="*/ 1551296 w 4908645"/>
                    <a:gd name="connsiteY24" fmla="*/ 775908 h 2076994"/>
                    <a:gd name="connsiteX25" fmla="*/ 1314734 w 4908645"/>
                    <a:gd name="connsiteY25" fmla="*/ 653078 h 2076994"/>
                    <a:gd name="connsiteX26" fmla="*/ 964442 w 4908645"/>
                    <a:gd name="connsiteY26" fmla="*/ 634881 h 2076994"/>
                    <a:gd name="connsiteX27" fmla="*/ 1401170 w 4908645"/>
                    <a:gd name="connsiteY27" fmla="*/ 762260 h 2076994"/>
                    <a:gd name="connsiteX28" fmla="*/ 1587690 w 4908645"/>
                    <a:gd name="connsiteY28" fmla="*/ 912385 h 2076994"/>
                    <a:gd name="connsiteX29" fmla="*/ 1291988 w 4908645"/>
                    <a:gd name="connsiteY29" fmla="*/ 816851 h 2076994"/>
                    <a:gd name="connsiteX30" fmla="*/ 1191905 w 4908645"/>
                    <a:gd name="connsiteY30" fmla="*/ 812302 h 2076994"/>
                    <a:gd name="connsiteX31" fmla="*/ 937146 w 4908645"/>
                    <a:gd name="connsiteY31" fmla="*/ 753162 h 2076994"/>
                    <a:gd name="connsiteX32" fmla="*/ 232012 w 4908645"/>
                    <a:gd name="connsiteY32" fmla="*/ 653078 h 2076994"/>
                    <a:gd name="connsiteX33" fmla="*/ 550460 w 4908645"/>
                    <a:gd name="connsiteY33" fmla="*/ 853245 h 2076994"/>
                    <a:gd name="connsiteX34" fmla="*/ 882555 w 4908645"/>
                    <a:gd name="connsiteY34" fmla="*/ 812302 h 2076994"/>
                    <a:gd name="connsiteX35" fmla="*/ 1046328 w 4908645"/>
                    <a:gd name="connsiteY35" fmla="*/ 830499 h 2076994"/>
                    <a:gd name="connsiteX36" fmla="*/ 864358 w 4908645"/>
                    <a:gd name="connsiteY36" fmla="*/ 871442 h 2076994"/>
                    <a:gd name="connsiteX37" fmla="*/ 1201003 w 4908645"/>
                    <a:gd name="connsiteY37" fmla="*/ 889639 h 2076994"/>
                    <a:gd name="connsiteX38" fmla="*/ 1246496 w 4908645"/>
                    <a:gd name="connsiteY38" fmla="*/ 930583 h 2076994"/>
                    <a:gd name="connsiteX39" fmla="*/ 1028131 w 4908645"/>
                    <a:gd name="connsiteY39" fmla="*/ 948780 h 2076994"/>
                    <a:gd name="connsiteX40" fmla="*/ 809767 w 4908645"/>
                    <a:gd name="connsiteY40" fmla="*/ 907836 h 2076994"/>
                    <a:gd name="connsiteX41" fmla="*/ 932597 w 4908645"/>
                    <a:gd name="connsiteY41" fmla="*/ 966977 h 2076994"/>
                    <a:gd name="connsiteX42" fmla="*/ 582305 w 4908645"/>
                    <a:gd name="connsiteY42" fmla="*/ 971526 h 2076994"/>
                    <a:gd name="connsiteX43" fmla="*/ 0 w 4908645"/>
                    <a:gd name="connsiteY43" fmla="*/ 684923 h 2076994"/>
                    <a:gd name="connsiteX44" fmla="*/ 282054 w 4908645"/>
                    <a:gd name="connsiteY44" fmla="*/ 971526 h 2076994"/>
                    <a:gd name="connsiteX45" fmla="*/ 787021 w 4908645"/>
                    <a:gd name="connsiteY45" fmla="*/ 1067060 h 2076994"/>
                    <a:gd name="connsiteX46" fmla="*/ 1046328 w 4908645"/>
                    <a:gd name="connsiteY46" fmla="*/ 1062511 h 2076994"/>
                    <a:gd name="connsiteX47" fmla="*/ 1419367 w 4908645"/>
                    <a:gd name="connsiteY47" fmla="*/ 1030666 h 2076994"/>
                    <a:gd name="connsiteX48" fmla="*/ 1510352 w 4908645"/>
                    <a:gd name="connsiteY48" fmla="*/ 1085257 h 2076994"/>
                    <a:gd name="connsiteX49" fmla="*/ 1269242 w 4908645"/>
                    <a:gd name="connsiteY49" fmla="*/ 1158045 h 2076994"/>
                    <a:gd name="connsiteX50" fmla="*/ 905302 w 4908645"/>
                    <a:gd name="connsiteY50" fmla="*/ 1089806 h 2076994"/>
                    <a:gd name="connsiteX51" fmla="*/ 818866 w 4908645"/>
                    <a:gd name="connsiteY51" fmla="*/ 1103454 h 2076994"/>
                    <a:gd name="connsiteX52" fmla="*/ 1210102 w 4908645"/>
                    <a:gd name="connsiteY52" fmla="*/ 1226284 h 2076994"/>
                    <a:gd name="connsiteX53" fmla="*/ 1369325 w 4908645"/>
                    <a:gd name="connsiteY53" fmla="*/ 1226284 h 2076994"/>
                    <a:gd name="connsiteX54" fmla="*/ 1510352 w 4908645"/>
                    <a:gd name="connsiteY54" fmla="*/ 1280875 h 2076994"/>
                    <a:gd name="connsiteX55" fmla="*/ 1783308 w 4908645"/>
                    <a:gd name="connsiteY55" fmla="*/ 1203538 h 2076994"/>
                    <a:gd name="connsiteX56" fmla="*/ 2106305 w 4908645"/>
                    <a:gd name="connsiteY56" fmla="*/ 1444648 h 2076994"/>
                    <a:gd name="connsiteX57" fmla="*/ 2069911 w 4908645"/>
                    <a:gd name="connsiteY57" fmla="*/ 1499239 h 2076994"/>
                    <a:gd name="connsiteX58" fmla="*/ 2215487 w 4908645"/>
                    <a:gd name="connsiteY58" fmla="*/ 1508338 h 2076994"/>
                    <a:gd name="connsiteX59" fmla="*/ 2374711 w 4908645"/>
                    <a:gd name="connsiteY59" fmla="*/ 1526535 h 2076994"/>
                    <a:gd name="connsiteX60" fmla="*/ 2374711 w 4908645"/>
                    <a:gd name="connsiteY60" fmla="*/ 1594774 h 2076994"/>
                    <a:gd name="connsiteX61" fmla="*/ 3175379 w 4908645"/>
                    <a:gd name="connsiteY61" fmla="*/ 1763096 h 2076994"/>
                    <a:gd name="connsiteX62" fmla="*/ 3948752 w 4908645"/>
                    <a:gd name="connsiteY62" fmla="*/ 1744899 h 2076994"/>
                    <a:gd name="connsiteX63" fmla="*/ 4180764 w 4908645"/>
                    <a:gd name="connsiteY63" fmla="*/ 2076994 h 2076994"/>
                    <a:gd name="connsiteX64" fmla="*/ 4549254 w 4908645"/>
                    <a:gd name="connsiteY64" fmla="*/ 1753997 h 2076994"/>
                    <a:gd name="connsiteX65" fmla="*/ 4908645 w 4908645"/>
                    <a:gd name="connsiteY65" fmla="*/ 1453747 h 2076994"/>
                    <a:gd name="connsiteX0" fmla="*/ 4908645 w 4908645"/>
                    <a:gd name="connsiteY0" fmla="*/ 1453747 h 2076994"/>
                    <a:gd name="connsiteX1" fmla="*/ 4540155 w 4908645"/>
                    <a:gd name="connsiteY1" fmla="*/ 671275 h 2076994"/>
                    <a:gd name="connsiteX2" fmla="*/ 4089779 w 4908645"/>
                    <a:gd name="connsiteY2" fmla="*/ 835048 h 2076994"/>
                    <a:gd name="connsiteX3" fmla="*/ 3916908 w 4908645"/>
                    <a:gd name="connsiteY3" fmla="*/ 1135299 h 2076994"/>
                    <a:gd name="connsiteX4" fmla="*/ 3080702 w 4908645"/>
                    <a:gd name="connsiteY4" fmla="*/ 987745 h 2076994"/>
                    <a:gd name="connsiteX5" fmla="*/ 2356514 w 4908645"/>
                    <a:gd name="connsiteY5" fmla="*/ 1021568 h 2076994"/>
                    <a:gd name="connsiteX6" fmla="*/ 2311021 w 4908645"/>
                    <a:gd name="connsiteY6" fmla="*/ 1003371 h 2076994"/>
                    <a:gd name="connsiteX7" fmla="*/ 2024418 w 4908645"/>
                    <a:gd name="connsiteY7" fmla="*/ 939681 h 2076994"/>
                    <a:gd name="connsiteX8" fmla="*/ 2073537 w 4908645"/>
                    <a:gd name="connsiteY8" fmla="*/ 744788 h 2076994"/>
                    <a:gd name="connsiteX9" fmla="*/ 2053658 w 4908645"/>
                    <a:gd name="connsiteY9" fmla="*/ 643188 h 2076994"/>
                    <a:gd name="connsiteX10" fmla="*/ 2095624 w 4908645"/>
                    <a:gd name="connsiteY10" fmla="*/ 508458 h 2076994"/>
                    <a:gd name="connsiteX11" fmla="*/ 2060285 w 4908645"/>
                    <a:gd name="connsiteY11" fmla="*/ 424527 h 2076994"/>
                    <a:gd name="connsiteX12" fmla="*/ 2000518 w 4908645"/>
                    <a:gd name="connsiteY12" fmla="*/ 246381 h 2076994"/>
                    <a:gd name="connsiteX13" fmla="*/ 1787857 w 4908645"/>
                    <a:gd name="connsiteY13" fmla="*/ 2535 h 2076994"/>
                    <a:gd name="connsiteX14" fmla="*/ 1865194 w 4908645"/>
                    <a:gd name="connsiteY14" fmla="*/ 266391 h 2076994"/>
                    <a:gd name="connsiteX15" fmla="*/ 1528549 w 4908645"/>
                    <a:gd name="connsiteY15" fmla="*/ 25281 h 2076994"/>
                    <a:gd name="connsiteX16" fmla="*/ 1778758 w 4908645"/>
                    <a:gd name="connsiteY16" fmla="*/ 662177 h 2076994"/>
                    <a:gd name="connsiteX17" fmla="*/ 1610436 w 4908645"/>
                    <a:gd name="connsiteY17" fmla="*/ 357377 h 2076994"/>
                    <a:gd name="connsiteX18" fmla="*/ 1241946 w 4908645"/>
                    <a:gd name="connsiteY18" fmla="*/ 243645 h 2076994"/>
                    <a:gd name="connsiteX19" fmla="*/ 1633182 w 4908645"/>
                    <a:gd name="connsiteY19" fmla="*/ 539347 h 2076994"/>
                    <a:gd name="connsiteX20" fmla="*/ 1701421 w 4908645"/>
                    <a:gd name="connsiteY20" fmla="*/ 771359 h 2076994"/>
                    <a:gd name="connsiteX21" fmla="*/ 1451212 w 4908645"/>
                    <a:gd name="connsiteY21" fmla="*/ 502953 h 2076994"/>
                    <a:gd name="connsiteX22" fmla="*/ 1069075 w 4908645"/>
                    <a:gd name="connsiteY22" fmla="*/ 457460 h 2076994"/>
                    <a:gd name="connsiteX23" fmla="*/ 1428466 w 4908645"/>
                    <a:gd name="connsiteY23" fmla="*/ 593938 h 2076994"/>
                    <a:gd name="connsiteX24" fmla="*/ 1551296 w 4908645"/>
                    <a:gd name="connsiteY24" fmla="*/ 775908 h 2076994"/>
                    <a:gd name="connsiteX25" fmla="*/ 1314734 w 4908645"/>
                    <a:gd name="connsiteY25" fmla="*/ 653078 h 2076994"/>
                    <a:gd name="connsiteX26" fmla="*/ 964442 w 4908645"/>
                    <a:gd name="connsiteY26" fmla="*/ 634881 h 2076994"/>
                    <a:gd name="connsiteX27" fmla="*/ 1401170 w 4908645"/>
                    <a:gd name="connsiteY27" fmla="*/ 762260 h 2076994"/>
                    <a:gd name="connsiteX28" fmla="*/ 1587690 w 4908645"/>
                    <a:gd name="connsiteY28" fmla="*/ 912385 h 2076994"/>
                    <a:gd name="connsiteX29" fmla="*/ 1291988 w 4908645"/>
                    <a:gd name="connsiteY29" fmla="*/ 816851 h 2076994"/>
                    <a:gd name="connsiteX30" fmla="*/ 1191905 w 4908645"/>
                    <a:gd name="connsiteY30" fmla="*/ 812302 h 2076994"/>
                    <a:gd name="connsiteX31" fmla="*/ 937146 w 4908645"/>
                    <a:gd name="connsiteY31" fmla="*/ 753162 h 2076994"/>
                    <a:gd name="connsiteX32" fmla="*/ 232012 w 4908645"/>
                    <a:gd name="connsiteY32" fmla="*/ 653078 h 2076994"/>
                    <a:gd name="connsiteX33" fmla="*/ 550460 w 4908645"/>
                    <a:gd name="connsiteY33" fmla="*/ 853245 h 2076994"/>
                    <a:gd name="connsiteX34" fmla="*/ 882555 w 4908645"/>
                    <a:gd name="connsiteY34" fmla="*/ 812302 h 2076994"/>
                    <a:gd name="connsiteX35" fmla="*/ 1046328 w 4908645"/>
                    <a:gd name="connsiteY35" fmla="*/ 830499 h 2076994"/>
                    <a:gd name="connsiteX36" fmla="*/ 864358 w 4908645"/>
                    <a:gd name="connsiteY36" fmla="*/ 871442 h 2076994"/>
                    <a:gd name="connsiteX37" fmla="*/ 1201003 w 4908645"/>
                    <a:gd name="connsiteY37" fmla="*/ 889639 h 2076994"/>
                    <a:gd name="connsiteX38" fmla="*/ 1246496 w 4908645"/>
                    <a:gd name="connsiteY38" fmla="*/ 930583 h 2076994"/>
                    <a:gd name="connsiteX39" fmla="*/ 1028131 w 4908645"/>
                    <a:gd name="connsiteY39" fmla="*/ 948780 h 2076994"/>
                    <a:gd name="connsiteX40" fmla="*/ 809767 w 4908645"/>
                    <a:gd name="connsiteY40" fmla="*/ 907836 h 2076994"/>
                    <a:gd name="connsiteX41" fmla="*/ 932597 w 4908645"/>
                    <a:gd name="connsiteY41" fmla="*/ 966977 h 2076994"/>
                    <a:gd name="connsiteX42" fmla="*/ 582305 w 4908645"/>
                    <a:gd name="connsiteY42" fmla="*/ 971526 h 2076994"/>
                    <a:gd name="connsiteX43" fmla="*/ 0 w 4908645"/>
                    <a:gd name="connsiteY43" fmla="*/ 684923 h 2076994"/>
                    <a:gd name="connsiteX44" fmla="*/ 282054 w 4908645"/>
                    <a:gd name="connsiteY44" fmla="*/ 971526 h 2076994"/>
                    <a:gd name="connsiteX45" fmla="*/ 787021 w 4908645"/>
                    <a:gd name="connsiteY45" fmla="*/ 1067060 h 2076994"/>
                    <a:gd name="connsiteX46" fmla="*/ 1046328 w 4908645"/>
                    <a:gd name="connsiteY46" fmla="*/ 1062511 h 2076994"/>
                    <a:gd name="connsiteX47" fmla="*/ 1419367 w 4908645"/>
                    <a:gd name="connsiteY47" fmla="*/ 1030666 h 2076994"/>
                    <a:gd name="connsiteX48" fmla="*/ 1510352 w 4908645"/>
                    <a:gd name="connsiteY48" fmla="*/ 1085257 h 2076994"/>
                    <a:gd name="connsiteX49" fmla="*/ 1269242 w 4908645"/>
                    <a:gd name="connsiteY49" fmla="*/ 1158045 h 2076994"/>
                    <a:gd name="connsiteX50" fmla="*/ 905302 w 4908645"/>
                    <a:gd name="connsiteY50" fmla="*/ 1089806 h 2076994"/>
                    <a:gd name="connsiteX51" fmla="*/ 818866 w 4908645"/>
                    <a:gd name="connsiteY51" fmla="*/ 1103454 h 2076994"/>
                    <a:gd name="connsiteX52" fmla="*/ 1210102 w 4908645"/>
                    <a:gd name="connsiteY52" fmla="*/ 1226284 h 2076994"/>
                    <a:gd name="connsiteX53" fmla="*/ 1369325 w 4908645"/>
                    <a:gd name="connsiteY53" fmla="*/ 1226284 h 2076994"/>
                    <a:gd name="connsiteX54" fmla="*/ 1510352 w 4908645"/>
                    <a:gd name="connsiteY54" fmla="*/ 1280875 h 2076994"/>
                    <a:gd name="connsiteX55" fmla="*/ 1783308 w 4908645"/>
                    <a:gd name="connsiteY55" fmla="*/ 1203538 h 2076994"/>
                    <a:gd name="connsiteX56" fmla="*/ 2106305 w 4908645"/>
                    <a:gd name="connsiteY56" fmla="*/ 1444648 h 2076994"/>
                    <a:gd name="connsiteX57" fmla="*/ 2069911 w 4908645"/>
                    <a:gd name="connsiteY57" fmla="*/ 1499239 h 2076994"/>
                    <a:gd name="connsiteX58" fmla="*/ 2215487 w 4908645"/>
                    <a:gd name="connsiteY58" fmla="*/ 1508338 h 2076994"/>
                    <a:gd name="connsiteX59" fmla="*/ 2374711 w 4908645"/>
                    <a:gd name="connsiteY59" fmla="*/ 1526535 h 2076994"/>
                    <a:gd name="connsiteX60" fmla="*/ 2374711 w 4908645"/>
                    <a:gd name="connsiteY60" fmla="*/ 1594774 h 2076994"/>
                    <a:gd name="connsiteX61" fmla="*/ 3175379 w 4908645"/>
                    <a:gd name="connsiteY61" fmla="*/ 1763096 h 2076994"/>
                    <a:gd name="connsiteX62" fmla="*/ 3948752 w 4908645"/>
                    <a:gd name="connsiteY62" fmla="*/ 1744899 h 2076994"/>
                    <a:gd name="connsiteX63" fmla="*/ 4180764 w 4908645"/>
                    <a:gd name="connsiteY63" fmla="*/ 2076994 h 2076994"/>
                    <a:gd name="connsiteX64" fmla="*/ 4549254 w 4908645"/>
                    <a:gd name="connsiteY64" fmla="*/ 1753997 h 2076994"/>
                    <a:gd name="connsiteX65" fmla="*/ 4908645 w 4908645"/>
                    <a:gd name="connsiteY65" fmla="*/ 1453747 h 2076994"/>
                    <a:gd name="connsiteX0" fmla="*/ 4908645 w 4908645"/>
                    <a:gd name="connsiteY0" fmla="*/ 1453747 h 2076994"/>
                    <a:gd name="connsiteX1" fmla="*/ 4540155 w 4908645"/>
                    <a:gd name="connsiteY1" fmla="*/ 671275 h 2076994"/>
                    <a:gd name="connsiteX2" fmla="*/ 4089779 w 4908645"/>
                    <a:gd name="connsiteY2" fmla="*/ 835048 h 2076994"/>
                    <a:gd name="connsiteX3" fmla="*/ 3916908 w 4908645"/>
                    <a:gd name="connsiteY3" fmla="*/ 1135299 h 2076994"/>
                    <a:gd name="connsiteX4" fmla="*/ 3080702 w 4908645"/>
                    <a:gd name="connsiteY4" fmla="*/ 987745 h 2076994"/>
                    <a:gd name="connsiteX5" fmla="*/ 2356514 w 4908645"/>
                    <a:gd name="connsiteY5" fmla="*/ 1021568 h 2076994"/>
                    <a:gd name="connsiteX6" fmla="*/ 2311021 w 4908645"/>
                    <a:gd name="connsiteY6" fmla="*/ 1003371 h 2076994"/>
                    <a:gd name="connsiteX7" fmla="*/ 2024418 w 4908645"/>
                    <a:gd name="connsiteY7" fmla="*/ 939681 h 2076994"/>
                    <a:gd name="connsiteX8" fmla="*/ 2073537 w 4908645"/>
                    <a:gd name="connsiteY8" fmla="*/ 744788 h 2076994"/>
                    <a:gd name="connsiteX9" fmla="*/ 2053658 w 4908645"/>
                    <a:gd name="connsiteY9" fmla="*/ 643188 h 2076994"/>
                    <a:gd name="connsiteX10" fmla="*/ 2095624 w 4908645"/>
                    <a:gd name="connsiteY10" fmla="*/ 508458 h 2076994"/>
                    <a:gd name="connsiteX11" fmla="*/ 2047033 w 4908645"/>
                    <a:gd name="connsiteY11" fmla="*/ 424527 h 2076994"/>
                    <a:gd name="connsiteX12" fmla="*/ 2000518 w 4908645"/>
                    <a:gd name="connsiteY12" fmla="*/ 246381 h 2076994"/>
                    <a:gd name="connsiteX13" fmla="*/ 1787857 w 4908645"/>
                    <a:gd name="connsiteY13" fmla="*/ 2535 h 2076994"/>
                    <a:gd name="connsiteX14" fmla="*/ 1865194 w 4908645"/>
                    <a:gd name="connsiteY14" fmla="*/ 266391 h 2076994"/>
                    <a:gd name="connsiteX15" fmla="*/ 1528549 w 4908645"/>
                    <a:gd name="connsiteY15" fmla="*/ 25281 h 2076994"/>
                    <a:gd name="connsiteX16" fmla="*/ 1778758 w 4908645"/>
                    <a:gd name="connsiteY16" fmla="*/ 662177 h 2076994"/>
                    <a:gd name="connsiteX17" fmla="*/ 1610436 w 4908645"/>
                    <a:gd name="connsiteY17" fmla="*/ 357377 h 2076994"/>
                    <a:gd name="connsiteX18" fmla="*/ 1241946 w 4908645"/>
                    <a:gd name="connsiteY18" fmla="*/ 243645 h 2076994"/>
                    <a:gd name="connsiteX19" fmla="*/ 1633182 w 4908645"/>
                    <a:gd name="connsiteY19" fmla="*/ 539347 h 2076994"/>
                    <a:gd name="connsiteX20" fmla="*/ 1701421 w 4908645"/>
                    <a:gd name="connsiteY20" fmla="*/ 771359 h 2076994"/>
                    <a:gd name="connsiteX21" fmla="*/ 1451212 w 4908645"/>
                    <a:gd name="connsiteY21" fmla="*/ 502953 h 2076994"/>
                    <a:gd name="connsiteX22" fmla="*/ 1069075 w 4908645"/>
                    <a:gd name="connsiteY22" fmla="*/ 457460 h 2076994"/>
                    <a:gd name="connsiteX23" fmla="*/ 1428466 w 4908645"/>
                    <a:gd name="connsiteY23" fmla="*/ 593938 h 2076994"/>
                    <a:gd name="connsiteX24" fmla="*/ 1551296 w 4908645"/>
                    <a:gd name="connsiteY24" fmla="*/ 775908 h 2076994"/>
                    <a:gd name="connsiteX25" fmla="*/ 1314734 w 4908645"/>
                    <a:gd name="connsiteY25" fmla="*/ 653078 h 2076994"/>
                    <a:gd name="connsiteX26" fmla="*/ 964442 w 4908645"/>
                    <a:gd name="connsiteY26" fmla="*/ 634881 h 2076994"/>
                    <a:gd name="connsiteX27" fmla="*/ 1401170 w 4908645"/>
                    <a:gd name="connsiteY27" fmla="*/ 762260 h 2076994"/>
                    <a:gd name="connsiteX28" fmla="*/ 1587690 w 4908645"/>
                    <a:gd name="connsiteY28" fmla="*/ 912385 h 2076994"/>
                    <a:gd name="connsiteX29" fmla="*/ 1291988 w 4908645"/>
                    <a:gd name="connsiteY29" fmla="*/ 816851 h 2076994"/>
                    <a:gd name="connsiteX30" fmla="*/ 1191905 w 4908645"/>
                    <a:gd name="connsiteY30" fmla="*/ 812302 h 2076994"/>
                    <a:gd name="connsiteX31" fmla="*/ 937146 w 4908645"/>
                    <a:gd name="connsiteY31" fmla="*/ 753162 h 2076994"/>
                    <a:gd name="connsiteX32" fmla="*/ 232012 w 4908645"/>
                    <a:gd name="connsiteY32" fmla="*/ 653078 h 2076994"/>
                    <a:gd name="connsiteX33" fmla="*/ 550460 w 4908645"/>
                    <a:gd name="connsiteY33" fmla="*/ 853245 h 2076994"/>
                    <a:gd name="connsiteX34" fmla="*/ 882555 w 4908645"/>
                    <a:gd name="connsiteY34" fmla="*/ 812302 h 2076994"/>
                    <a:gd name="connsiteX35" fmla="*/ 1046328 w 4908645"/>
                    <a:gd name="connsiteY35" fmla="*/ 830499 h 2076994"/>
                    <a:gd name="connsiteX36" fmla="*/ 864358 w 4908645"/>
                    <a:gd name="connsiteY36" fmla="*/ 871442 h 2076994"/>
                    <a:gd name="connsiteX37" fmla="*/ 1201003 w 4908645"/>
                    <a:gd name="connsiteY37" fmla="*/ 889639 h 2076994"/>
                    <a:gd name="connsiteX38" fmla="*/ 1246496 w 4908645"/>
                    <a:gd name="connsiteY38" fmla="*/ 930583 h 2076994"/>
                    <a:gd name="connsiteX39" fmla="*/ 1028131 w 4908645"/>
                    <a:gd name="connsiteY39" fmla="*/ 948780 h 2076994"/>
                    <a:gd name="connsiteX40" fmla="*/ 809767 w 4908645"/>
                    <a:gd name="connsiteY40" fmla="*/ 907836 h 2076994"/>
                    <a:gd name="connsiteX41" fmla="*/ 932597 w 4908645"/>
                    <a:gd name="connsiteY41" fmla="*/ 966977 h 2076994"/>
                    <a:gd name="connsiteX42" fmla="*/ 582305 w 4908645"/>
                    <a:gd name="connsiteY42" fmla="*/ 971526 h 2076994"/>
                    <a:gd name="connsiteX43" fmla="*/ 0 w 4908645"/>
                    <a:gd name="connsiteY43" fmla="*/ 684923 h 2076994"/>
                    <a:gd name="connsiteX44" fmla="*/ 282054 w 4908645"/>
                    <a:gd name="connsiteY44" fmla="*/ 971526 h 2076994"/>
                    <a:gd name="connsiteX45" fmla="*/ 787021 w 4908645"/>
                    <a:gd name="connsiteY45" fmla="*/ 1067060 h 2076994"/>
                    <a:gd name="connsiteX46" fmla="*/ 1046328 w 4908645"/>
                    <a:gd name="connsiteY46" fmla="*/ 1062511 h 2076994"/>
                    <a:gd name="connsiteX47" fmla="*/ 1419367 w 4908645"/>
                    <a:gd name="connsiteY47" fmla="*/ 1030666 h 2076994"/>
                    <a:gd name="connsiteX48" fmla="*/ 1510352 w 4908645"/>
                    <a:gd name="connsiteY48" fmla="*/ 1085257 h 2076994"/>
                    <a:gd name="connsiteX49" fmla="*/ 1269242 w 4908645"/>
                    <a:gd name="connsiteY49" fmla="*/ 1158045 h 2076994"/>
                    <a:gd name="connsiteX50" fmla="*/ 905302 w 4908645"/>
                    <a:gd name="connsiteY50" fmla="*/ 1089806 h 2076994"/>
                    <a:gd name="connsiteX51" fmla="*/ 818866 w 4908645"/>
                    <a:gd name="connsiteY51" fmla="*/ 1103454 h 2076994"/>
                    <a:gd name="connsiteX52" fmla="*/ 1210102 w 4908645"/>
                    <a:gd name="connsiteY52" fmla="*/ 1226284 h 2076994"/>
                    <a:gd name="connsiteX53" fmla="*/ 1369325 w 4908645"/>
                    <a:gd name="connsiteY53" fmla="*/ 1226284 h 2076994"/>
                    <a:gd name="connsiteX54" fmla="*/ 1510352 w 4908645"/>
                    <a:gd name="connsiteY54" fmla="*/ 1280875 h 2076994"/>
                    <a:gd name="connsiteX55" fmla="*/ 1783308 w 4908645"/>
                    <a:gd name="connsiteY55" fmla="*/ 1203538 h 2076994"/>
                    <a:gd name="connsiteX56" fmla="*/ 2106305 w 4908645"/>
                    <a:gd name="connsiteY56" fmla="*/ 1444648 h 2076994"/>
                    <a:gd name="connsiteX57" fmla="*/ 2069911 w 4908645"/>
                    <a:gd name="connsiteY57" fmla="*/ 1499239 h 2076994"/>
                    <a:gd name="connsiteX58" fmla="*/ 2215487 w 4908645"/>
                    <a:gd name="connsiteY58" fmla="*/ 1508338 h 2076994"/>
                    <a:gd name="connsiteX59" fmla="*/ 2374711 w 4908645"/>
                    <a:gd name="connsiteY59" fmla="*/ 1526535 h 2076994"/>
                    <a:gd name="connsiteX60" fmla="*/ 2374711 w 4908645"/>
                    <a:gd name="connsiteY60" fmla="*/ 1594774 h 2076994"/>
                    <a:gd name="connsiteX61" fmla="*/ 3175379 w 4908645"/>
                    <a:gd name="connsiteY61" fmla="*/ 1763096 h 2076994"/>
                    <a:gd name="connsiteX62" fmla="*/ 3948752 w 4908645"/>
                    <a:gd name="connsiteY62" fmla="*/ 1744899 h 2076994"/>
                    <a:gd name="connsiteX63" fmla="*/ 4180764 w 4908645"/>
                    <a:gd name="connsiteY63" fmla="*/ 2076994 h 2076994"/>
                    <a:gd name="connsiteX64" fmla="*/ 4549254 w 4908645"/>
                    <a:gd name="connsiteY64" fmla="*/ 1753997 h 2076994"/>
                    <a:gd name="connsiteX65" fmla="*/ 4908645 w 4908645"/>
                    <a:gd name="connsiteY65" fmla="*/ 1453747 h 2076994"/>
                    <a:gd name="connsiteX0" fmla="*/ 4908645 w 4908645"/>
                    <a:gd name="connsiteY0" fmla="*/ 1453747 h 2076994"/>
                    <a:gd name="connsiteX1" fmla="*/ 4540155 w 4908645"/>
                    <a:gd name="connsiteY1" fmla="*/ 671275 h 2076994"/>
                    <a:gd name="connsiteX2" fmla="*/ 4089779 w 4908645"/>
                    <a:gd name="connsiteY2" fmla="*/ 835048 h 2076994"/>
                    <a:gd name="connsiteX3" fmla="*/ 3916908 w 4908645"/>
                    <a:gd name="connsiteY3" fmla="*/ 1135299 h 2076994"/>
                    <a:gd name="connsiteX4" fmla="*/ 3080702 w 4908645"/>
                    <a:gd name="connsiteY4" fmla="*/ 987745 h 2076994"/>
                    <a:gd name="connsiteX5" fmla="*/ 2356514 w 4908645"/>
                    <a:gd name="connsiteY5" fmla="*/ 1021568 h 2076994"/>
                    <a:gd name="connsiteX6" fmla="*/ 2311021 w 4908645"/>
                    <a:gd name="connsiteY6" fmla="*/ 1003371 h 2076994"/>
                    <a:gd name="connsiteX7" fmla="*/ 2024418 w 4908645"/>
                    <a:gd name="connsiteY7" fmla="*/ 939681 h 2076994"/>
                    <a:gd name="connsiteX8" fmla="*/ 2073537 w 4908645"/>
                    <a:gd name="connsiteY8" fmla="*/ 744788 h 2076994"/>
                    <a:gd name="connsiteX9" fmla="*/ 2053658 w 4908645"/>
                    <a:gd name="connsiteY9" fmla="*/ 643188 h 2076994"/>
                    <a:gd name="connsiteX10" fmla="*/ 2095624 w 4908645"/>
                    <a:gd name="connsiteY10" fmla="*/ 508458 h 2076994"/>
                    <a:gd name="connsiteX11" fmla="*/ 2047033 w 4908645"/>
                    <a:gd name="connsiteY11" fmla="*/ 424527 h 2076994"/>
                    <a:gd name="connsiteX12" fmla="*/ 2000518 w 4908645"/>
                    <a:gd name="connsiteY12" fmla="*/ 246381 h 2076994"/>
                    <a:gd name="connsiteX13" fmla="*/ 1787857 w 4908645"/>
                    <a:gd name="connsiteY13" fmla="*/ 2535 h 2076994"/>
                    <a:gd name="connsiteX14" fmla="*/ 1865194 w 4908645"/>
                    <a:gd name="connsiteY14" fmla="*/ 266391 h 2076994"/>
                    <a:gd name="connsiteX15" fmla="*/ 1528549 w 4908645"/>
                    <a:gd name="connsiteY15" fmla="*/ 25281 h 2076994"/>
                    <a:gd name="connsiteX16" fmla="*/ 1778758 w 4908645"/>
                    <a:gd name="connsiteY16" fmla="*/ 662177 h 2076994"/>
                    <a:gd name="connsiteX17" fmla="*/ 1610436 w 4908645"/>
                    <a:gd name="connsiteY17" fmla="*/ 357377 h 2076994"/>
                    <a:gd name="connsiteX18" fmla="*/ 1241946 w 4908645"/>
                    <a:gd name="connsiteY18" fmla="*/ 243645 h 2076994"/>
                    <a:gd name="connsiteX19" fmla="*/ 1633182 w 4908645"/>
                    <a:gd name="connsiteY19" fmla="*/ 539347 h 2076994"/>
                    <a:gd name="connsiteX20" fmla="*/ 1701421 w 4908645"/>
                    <a:gd name="connsiteY20" fmla="*/ 771359 h 2076994"/>
                    <a:gd name="connsiteX21" fmla="*/ 1451212 w 4908645"/>
                    <a:gd name="connsiteY21" fmla="*/ 502953 h 2076994"/>
                    <a:gd name="connsiteX22" fmla="*/ 1069075 w 4908645"/>
                    <a:gd name="connsiteY22" fmla="*/ 457460 h 2076994"/>
                    <a:gd name="connsiteX23" fmla="*/ 1428466 w 4908645"/>
                    <a:gd name="connsiteY23" fmla="*/ 593938 h 2076994"/>
                    <a:gd name="connsiteX24" fmla="*/ 1551296 w 4908645"/>
                    <a:gd name="connsiteY24" fmla="*/ 775908 h 2076994"/>
                    <a:gd name="connsiteX25" fmla="*/ 1314734 w 4908645"/>
                    <a:gd name="connsiteY25" fmla="*/ 653078 h 2076994"/>
                    <a:gd name="connsiteX26" fmla="*/ 964442 w 4908645"/>
                    <a:gd name="connsiteY26" fmla="*/ 634881 h 2076994"/>
                    <a:gd name="connsiteX27" fmla="*/ 1401170 w 4908645"/>
                    <a:gd name="connsiteY27" fmla="*/ 762260 h 2076994"/>
                    <a:gd name="connsiteX28" fmla="*/ 1587690 w 4908645"/>
                    <a:gd name="connsiteY28" fmla="*/ 912385 h 2076994"/>
                    <a:gd name="connsiteX29" fmla="*/ 1291988 w 4908645"/>
                    <a:gd name="connsiteY29" fmla="*/ 816851 h 2076994"/>
                    <a:gd name="connsiteX30" fmla="*/ 1191905 w 4908645"/>
                    <a:gd name="connsiteY30" fmla="*/ 812302 h 2076994"/>
                    <a:gd name="connsiteX31" fmla="*/ 937146 w 4908645"/>
                    <a:gd name="connsiteY31" fmla="*/ 753162 h 2076994"/>
                    <a:gd name="connsiteX32" fmla="*/ 232012 w 4908645"/>
                    <a:gd name="connsiteY32" fmla="*/ 653078 h 2076994"/>
                    <a:gd name="connsiteX33" fmla="*/ 550460 w 4908645"/>
                    <a:gd name="connsiteY33" fmla="*/ 853245 h 2076994"/>
                    <a:gd name="connsiteX34" fmla="*/ 882555 w 4908645"/>
                    <a:gd name="connsiteY34" fmla="*/ 812302 h 2076994"/>
                    <a:gd name="connsiteX35" fmla="*/ 1046328 w 4908645"/>
                    <a:gd name="connsiteY35" fmla="*/ 830499 h 2076994"/>
                    <a:gd name="connsiteX36" fmla="*/ 864358 w 4908645"/>
                    <a:gd name="connsiteY36" fmla="*/ 871442 h 2076994"/>
                    <a:gd name="connsiteX37" fmla="*/ 1201003 w 4908645"/>
                    <a:gd name="connsiteY37" fmla="*/ 889639 h 2076994"/>
                    <a:gd name="connsiteX38" fmla="*/ 1246496 w 4908645"/>
                    <a:gd name="connsiteY38" fmla="*/ 930583 h 2076994"/>
                    <a:gd name="connsiteX39" fmla="*/ 1028131 w 4908645"/>
                    <a:gd name="connsiteY39" fmla="*/ 948780 h 2076994"/>
                    <a:gd name="connsiteX40" fmla="*/ 809767 w 4908645"/>
                    <a:gd name="connsiteY40" fmla="*/ 907836 h 2076994"/>
                    <a:gd name="connsiteX41" fmla="*/ 932597 w 4908645"/>
                    <a:gd name="connsiteY41" fmla="*/ 966977 h 2076994"/>
                    <a:gd name="connsiteX42" fmla="*/ 582305 w 4908645"/>
                    <a:gd name="connsiteY42" fmla="*/ 971526 h 2076994"/>
                    <a:gd name="connsiteX43" fmla="*/ 0 w 4908645"/>
                    <a:gd name="connsiteY43" fmla="*/ 684923 h 2076994"/>
                    <a:gd name="connsiteX44" fmla="*/ 282054 w 4908645"/>
                    <a:gd name="connsiteY44" fmla="*/ 971526 h 2076994"/>
                    <a:gd name="connsiteX45" fmla="*/ 787021 w 4908645"/>
                    <a:gd name="connsiteY45" fmla="*/ 1067060 h 2076994"/>
                    <a:gd name="connsiteX46" fmla="*/ 1046328 w 4908645"/>
                    <a:gd name="connsiteY46" fmla="*/ 1062511 h 2076994"/>
                    <a:gd name="connsiteX47" fmla="*/ 1419367 w 4908645"/>
                    <a:gd name="connsiteY47" fmla="*/ 1030666 h 2076994"/>
                    <a:gd name="connsiteX48" fmla="*/ 1510352 w 4908645"/>
                    <a:gd name="connsiteY48" fmla="*/ 1085257 h 2076994"/>
                    <a:gd name="connsiteX49" fmla="*/ 1269242 w 4908645"/>
                    <a:gd name="connsiteY49" fmla="*/ 1158045 h 2076994"/>
                    <a:gd name="connsiteX50" fmla="*/ 905302 w 4908645"/>
                    <a:gd name="connsiteY50" fmla="*/ 1089806 h 2076994"/>
                    <a:gd name="connsiteX51" fmla="*/ 818866 w 4908645"/>
                    <a:gd name="connsiteY51" fmla="*/ 1103454 h 2076994"/>
                    <a:gd name="connsiteX52" fmla="*/ 1210102 w 4908645"/>
                    <a:gd name="connsiteY52" fmla="*/ 1226284 h 2076994"/>
                    <a:gd name="connsiteX53" fmla="*/ 1369325 w 4908645"/>
                    <a:gd name="connsiteY53" fmla="*/ 1226284 h 2076994"/>
                    <a:gd name="connsiteX54" fmla="*/ 1510352 w 4908645"/>
                    <a:gd name="connsiteY54" fmla="*/ 1280875 h 2076994"/>
                    <a:gd name="connsiteX55" fmla="*/ 1783308 w 4908645"/>
                    <a:gd name="connsiteY55" fmla="*/ 1203538 h 2076994"/>
                    <a:gd name="connsiteX56" fmla="*/ 2106305 w 4908645"/>
                    <a:gd name="connsiteY56" fmla="*/ 1444648 h 2076994"/>
                    <a:gd name="connsiteX57" fmla="*/ 2069911 w 4908645"/>
                    <a:gd name="connsiteY57" fmla="*/ 1499239 h 2076994"/>
                    <a:gd name="connsiteX58" fmla="*/ 2215487 w 4908645"/>
                    <a:gd name="connsiteY58" fmla="*/ 1508338 h 2076994"/>
                    <a:gd name="connsiteX59" fmla="*/ 2374711 w 4908645"/>
                    <a:gd name="connsiteY59" fmla="*/ 1526535 h 2076994"/>
                    <a:gd name="connsiteX60" fmla="*/ 2374711 w 4908645"/>
                    <a:gd name="connsiteY60" fmla="*/ 1594774 h 2076994"/>
                    <a:gd name="connsiteX61" fmla="*/ 3175379 w 4908645"/>
                    <a:gd name="connsiteY61" fmla="*/ 1763096 h 2076994"/>
                    <a:gd name="connsiteX62" fmla="*/ 3948752 w 4908645"/>
                    <a:gd name="connsiteY62" fmla="*/ 1744899 h 2076994"/>
                    <a:gd name="connsiteX63" fmla="*/ 4180764 w 4908645"/>
                    <a:gd name="connsiteY63" fmla="*/ 2076994 h 2076994"/>
                    <a:gd name="connsiteX64" fmla="*/ 4549254 w 4908645"/>
                    <a:gd name="connsiteY64" fmla="*/ 1753997 h 2076994"/>
                    <a:gd name="connsiteX65" fmla="*/ 4908645 w 4908645"/>
                    <a:gd name="connsiteY65" fmla="*/ 1453747 h 2076994"/>
                    <a:gd name="connsiteX0" fmla="*/ 4908645 w 4908645"/>
                    <a:gd name="connsiteY0" fmla="*/ 1453887 h 2077134"/>
                    <a:gd name="connsiteX1" fmla="*/ 4540155 w 4908645"/>
                    <a:gd name="connsiteY1" fmla="*/ 671415 h 2077134"/>
                    <a:gd name="connsiteX2" fmla="*/ 4089779 w 4908645"/>
                    <a:gd name="connsiteY2" fmla="*/ 835188 h 2077134"/>
                    <a:gd name="connsiteX3" fmla="*/ 3916908 w 4908645"/>
                    <a:gd name="connsiteY3" fmla="*/ 1135439 h 2077134"/>
                    <a:gd name="connsiteX4" fmla="*/ 3080702 w 4908645"/>
                    <a:gd name="connsiteY4" fmla="*/ 987885 h 2077134"/>
                    <a:gd name="connsiteX5" fmla="*/ 2356514 w 4908645"/>
                    <a:gd name="connsiteY5" fmla="*/ 1021708 h 2077134"/>
                    <a:gd name="connsiteX6" fmla="*/ 2311021 w 4908645"/>
                    <a:gd name="connsiteY6" fmla="*/ 1003511 h 2077134"/>
                    <a:gd name="connsiteX7" fmla="*/ 2024418 w 4908645"/>
                    <a:gd name="connsiteY7" fmla="*/ 939821 h 2077134"/>
                    <a:gd name="connsiteX8" fmla="*/ 2073537 w 4908645"/>
                    <a:gd name="connsiteY8" fmla="*/ 744928 h 2077134"/>
                    <a:gd name="connsiteX9" fmla="*/ 2053658 w 4908645"/>
                    <a:gd name="connsiteY9" fmla="*/ 643328 h 2077134"/>
                    <a:gd name="connsiteX10" fmla="*/ 2095624 w 4908645"/>
                    <a:gd name="connsiteY10" fmla="*/ 508598 h 2077134"/>
                    <a:gd name="connsiteX11" fmla="*/ 2047033 w 4908645"/>
                    <a:gd name="connsiteY11" fmla="*/ 424667 h 2077134"/>
                    <a:gd name="connsiteX12" fmla="*/ 2000518 w 4908645"/>
                    <a:gd name="connsiteY12" fmla="*/ 246521 h 2077134"/>
                    <a:gd name="connsiteX13" fmla="*/ 1787857 w 4908645"/>
                    <a:gd name="connsiteY13" fmla="*/ 2675 h 2077134"/>
                    <a:gd name="connsiteX14" fmla="*/ 1865194 w 4908645"/>
                    <a:gd name="connsiteY14" fmla="*/ 266531 h 2077134"/>
                    <a:gd name="connsiteX15" fmla="*/ 1528549 w 4908645"/>
                    <a:gd name="connsiteY15" fmla="*/ 25421 h 2077134"/>
                    <a:gd name="connsiteX16" fmla="*/ 1778758 w 4908645"/>
                    <a:gd name="connsiteY16" fmla="*/ 662317 h 2077134"/>
                    <a:gd name="connsiteX17" fmla="*/ 1610436 w 4908645"/>
                    <a:gd name="connsiteY17" fmla="*/ 357517 h 2077134"/>
                    <a:gd name="connsiteX18" fmla="*/ 1241946 w 4908645"/>
                    <a:gd name="connsiteY18" fmla="*/ 243785 h 2077134"/>
                    <a:gd name="connsiteX19" fmla="*/ 1633182 w 4908645"/>
                    <a:gd name="connsiteY19" fmla="*/ 539487 h 2077134"/>
                    <a:gd name="connsiteX20" fmla="*/ 1701421 w 4908645"/>
                    <a:gd name="connsiteY20" fmla="*/ 771499 h 2077134"/>
                    <a:gd name="connsiteX21" fmla="*/ 1451212 w 4908645"/>
                    <a:gd name="connsiteY21" fmla="*/ 503093 h 2077134"/>
                    <a:gd name="connsiteX22" fmla="*/ 1069075 w 4908645"/>
                    <a:gd name="connsiteY22" fmla="*/ 457600 h 2077134"/>
                    <a:gd name="connsiteX23" fmla="*/ 1428466 w 4908645"/>
                    <a:gd name="connsiteY23" fmla="*/ 594078 h 2077134"/>
                    <a:gd name="connsiteX24" fmla="*/ 1551296 w 4908645"/>
                    <a:gd name="connsiteY24" fmla="*/ 776048 h 2077134"/>
                    <a:gd name="connsiteX25" fmla="*/ 1314734 w 4908645"/>
                    <a:gd name="connsiteY25" fmla="*/ 653218 h 2077134"/>
                    <a:gd name="connsiteX26" fmla="*/ 964442 w 4908645"/>
                    <a:gd name="connsiteY26" fmla="*/ 635021 h 2077134"/>
                    <a:gd name="connsiteX27" fmla="*/ 1401170 w 4908645"/>
                    <a:gd name="connsiteY27" fmla="*/ 762400 h 2077134"/>
                    <a:gd name="connsiteX28" fmla="*/ 1587690 w 4908645"/>
                    <a:gd name="connsiteY28" fmla="*/ 912525 h 2077134"/>
                    <a:gd name="connsiteX29" fmla="*/ 1291988 w 4908645"/>
                    <a:gd name="connsiteY29" fmla="*/ 816991 h 2077134"/>
                    <a:gd name="connsiteX30" fmla="*/ 1191905 w 4908645"/>
                    <a:gd name="connsiteY30" fmla="*/ 812442 h 2077134"/>
                    <a:gd name="connsiteX31" fmla="*/ 937146 w 4908645"/>
                    <a:gd name="connsiteY31" fmla="*/ 753302 h 2077134"/>
                    <a:gd name="connsiteX32" fmla="*/ 232012 w 4908645"/>
                    <a:gd name="connsiteY32" fmla="*/ 653218 h 2077134"/>
                    <a:gd name="connsiteX33" fmla="*/ 550460 w 4908645"/>
                    <a:gd name="connsiteY33" fmla="*/ 853385 h 2077134"/>
                    <a:gd name="connsiteX34" fmla="*/ 882555 w 4908645"/>
                    <a:gd name="connsiteY34" fmla="*/ 812442 h 2077134"/>
                    <a:gd name="connsiteX35" fmla="*/ 1046328 w 4908645"/>
                    <a:gd name="connsiteY35" fmla="*/ 830639 h 2077134"/>
                    <a:gd name="connsiteX36" fmla="*/ 864358 w 4908645"/>
                    <a:gd name="connsiteY36" fmla="*/ 871582 h 2077134"/>
                    <a:gd name="connsiteX37" fmla="*/ 1201003 w 4908645"/>
                    <a:gd name="connsiteY37" fmla="*/ 889779 h 2077134"/>
                    <a:gd name="connsiteX38" fmla="*/ 1246496 w 4908645"/>
                    <a:gd name="connsiteY38" fmla="*/ 930723 h 2077134"/>
                    <a:gd name="connsiteX39" fmla="*/ 1028131 w 4908645"/>
                    <a:gd name="connsiteY39" fmla="*/ 948920 h 2077134"/>
                    <a:gd name="connsiteX40" fmla="*/ 809767 w 4908645"/>
                    <a:gd name="connsiteY40" fmla="*/ 907976 h 2077134"/>
                    <a:gd name="connsiteX41" fmla="*/ 932597 w 4908645"/>
                    <a:gd name="connsiteY41" fmla="*/ 967117 h 2077134"/>
                    <a:gd name="connsiteX42" fmla="*/ 582305 w 4908645"/>
                    <a:gd name="connsiteY42" fmla="*/ 971666 h 2077134"/>
                    <a:gd name="connsiteX43" fmla="*/ 0 w 4908645"/>
                    <a:gd name="connsiteY43" fmla="*/ 685063 h 2077134"/>
                    <a:gd name="connsiteX44" fmla="*/ 282054 w 4908645"/>
                    <a:gd name="connsiteY44" fmla="*/ 971666 h 2077134"/>
                    <a:gd name="connsiteX45" fmla="*/ 787021 w 4908645"/>
                    <a:gd name="connsiteY45" fmla="*/ 1067200 h 2077134"/>
                    <a:gd name="connsiteX46" fmla="*/ 1046328 w 4908645"/>
                    <a:gd name="connsiteY46" fmla="*/ 1062651 h 2077134"/>
                    <a:gd name="connsiteX47" fmla="*/ 1419367 w 4908645"/>
                    <a:gd name="connsiteY47" fmla="*/ 1030806 h 2077134"/>
                    <a:gd name="connsiteX48" fmla="*/ 1510352 w 4908645"/>
                    <a:gd name="connsiteY48" fmla="*/ 1085397 h 2077134"/>
                    <a:gd name="connsiteX49" fmla="*/ 1269242 w 4908645"/>
                    <a:gd name="connsiteY49" fmla="*/ 1158185 h 2077134"/>
                    <a:gd name="connsiteX50" fmla="*/ 905302 w 4908645"/>
                    <a:gd name="connsiteY50" fmla="*/ 1089946 h 2077134"/>
                    <a:gd name="connsiteX51" fmla="*/ 818866 w 4908645"/>
                    <a:gd name="connsiteY51" fmla="*/ 1103594 h 2077134"/>
                    <a:gd name="connsiteX52" fmla="*/ 1210102 w 4908645"/>
                    <a:gd name="connsiteY52" fmla="*/ 1226424 h 2077134"/>
                    <a:gd name="connsiteX53" fmla="*/ 1369325 w 4908645"/>
                    <a:gd name="connsiteY53" fmla="*/ 1226424 h 2077134"/>
                    <a:gd name="connsiteX54" fmla="*/ 1510352 w 4908645"/>
                    <a:gd name="connsiteY54" fmla="*/ 1281015 h 2077134"/>
                    <a:gd name="connsiteX55" fmla="*/ 1783308 w 4908645"/>
                    <a:gd name="connsiteY55" fmla="*/ 1203678 h 2077134"/>
                    <a:gd name="connsiteX56" fmla="*/ 2106305 w 4908645"/>
                    <a:gd name="connsiteY56" fmla="*/ 1444788 h 2077134"/>
                    <a:gd name="connsiteX57" fmla="*/ 2069911 w 4908645"/>
                    <a:gd name="connsiteY57" fmla="*/ 1499379 h 2077134"/>
                    <a:gd name="connsiteX58" fmla="*/ 2215487 w 4908645"/>
                    <a:gd name="connsiteY58" fmla="*/ 1508478 h 2077134"/>
                    <a:gd name="connsiteX59" fmla="*/ 2374711 w 4908645"/>
                    <a:gd name="connsiteY59" fmla="*/ 1526675 h 2077134"/>
                    <a:gd name="connsiteX60" fmla="*/ 2374711 w 4908645"/>
                    <a:gd name="connsiteY60" fmla="*/ 1594914 h 2077134"/>
                    <a:gd name="connsiteX61" fmla="*/ 3175379 w 4908645"/>
                    <a:gd name="connsiteY61" fmla="*/ 1763236 h 2077134"/>
                    <a:gd name="connsiteX62" fmla="*/ 3948752 w 4908645"/>
                    <a:gd name="connsiteY62" fmla="*/ 1745039 h 2077134"/>
                    <a:gd name="connsiteX63" fmla="*/ 4180764 w 4908645"/>
                    <a:gd name="connsiteY63" fmla="*/ 2077134 h 2077134"/>
                    <a:gd name="connsiteX64" fmla="*/ 4549254 w 4908645"/>
                    <a:gd name="connsiteY64" fmla="*/ 1754137 h 2077134"/>
                    <a:gd name="connsiteX65" fmla="*/ 4908645 w 4908645"/>
                    <a:gd name="connsiteY65" fmla="*/ 1453887 h 2077134"/>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67026 h 2077629"/>
                    <a:gd name="connsiteX16" fmla="*/ 1528549 w 4908645"/>
                    <a:gd name="connsiteY16" fmla="*/ 25916 h 2077629"/>
                    <a:gd name="connsiteX17" fmla="*/ 1778758 w 4908645"/>
                    <a:gd name="connsiteY17" fmla="*/ 662812 h 2077629"/>
                    <a:gd name="connsiteX18" fmla="*/ 1610436 w 4908645"/>
                    <a:gd name="connsiteY18" fmla="*/ 358012 h 2077629"/>
                    <a:gd name="connsiteX19" fmla="*/ 1241946 w 4908645"/>
                    <a:gd name="connsiteY19" fmla="*/ 244280 h 2077629"/>
                    <a:gd name="connsiteX20" fmla="*/ 1633182 w 4908645"/>
                    <a:gd name="connsiteY20" fmla="*/ 539982 h 2077629"/>
                    <a:gd name="connsiteX21" fmla="*/ 1701421 w 4908645"/>
                    <a:gd name="connsiteY21" fmla="*/ 771994 h 2077629"/>
                    <a:gd name="connsiteX22" fmla="*/ 1451212 w 4908645"/>
                    <a:gd name="connsiteY22" fmla="*/ 503588 h 2077629"/>
                    <a:gd name="connsiteX23" fmla="*/ 1069075 w 4908645"/>
                    <a:gd name="connsiteY23" fmla="*/ 458095 h 2077629"/>
                    <a:gd name="connsiteX24" fmla="*/ 1428466 w 4908645"/>
                    <a:gd name="connsiteY24" fmla="*/ 594573 h 2077629"/>
                    <a:gd name="connsiteX25" fmla="*/ 1551296 w 4908645"/>
                    <a:gd name="connsiteY25" fmla="*/ 776543 h 2077629"/>
                    <a:gd name="connsiteX26" fmla="*/ 1314734 w 4908645"/>
                    <a:gd name="connsiteY26" fmla="*/ 653713 h 2077629"/>
                    <a:gd name="connsiteX27" fmla="*/ 964442 w 4908645"/>
                    <a:gd name="connsiteY27" fmla="*/ 635516 h 2077629"/>
                    <a:gd name="connsiteX28" fmla="*/ 1401170 w 4908645"/>
                    <a:gd name="connsiteY28" fmla="*/ 762895 h 2077629"/>
                    <a:gd name="connsiteX29" fmla="*/ 1587690 w 4908645"/>
                    <a:gd name="connsiteY29" fmla="*/ 913020 h 2077629"/>
                    <a:gd name="connsiteX30" fmla="*/ 1291988 w 4908645"/>
                    <a:gd name="connsiteY30" fmla="*/ 817486 h 2077629"/>
                    <a:gd name="connsiteX31" fmla="*/ 1191905 w 4908645"/>
                    <a:gd name="connsiteY31" fmla="*/ 812937 h 2077629"/>
                    <a:gd name="connsiteX32" fmla="*/ 937146 w 4908645"/>
                    <a:gd name="connsiteY32" fmla="*/ 753797 h 2077629"/>
                    <a:gd name="connsiteX33" fmla="*/ 232012 w 4908645"/>
                    <a:gd name="connsiteY33" fmla="*/ 653713 h 2077629"/>
                    <a:gd name="connsiteX34" fmla="*/ 550460 w 4908645"/>
                    <a:gd name="connsiteY34" fmla="*/ 853880 h 2077629"/>
                    <a:gd name="connsiteX35" fmla="*/ 882555 w 4908645"/>
                    <a:gd name="connsiteY35" fmla="*/ 812937 h 2077629"/>
                    <a:gd name="connsiteX36" fmla="*/ 1046328 w 4908645"/>
                    <a:gd name="connsiteY36" fmla="*/ 831134 h 2077629"/>
                    <a:gd name="connsiteX37" fmla="*/ 864358 w 4908645"/>
                    <a:gd name="connsiteY37" fmla="*/ 872077 h 2077629"/>
                    <a:gd name="connsiteX38" fmla="*/ 1201003 w 4908645"/>
                    <a:gd name="connsiteY38" fmla="*/ 890274 h 2077629"/>
                    <a:gd name="connsiteX39" fmla="*/ 1246496 w 4908645"/>
                    <a:gd name="connsiteY39" fmla="*/ 931218 h 2077629"/>
                    <a:gd name="connsiteX40" fmla="*/ 1028131 w 4908645"/>
                    <a:gd name="connsiteY40" fmla="*/ 949415 h 2077629"/>
                    <a:gd name="connsiteX41" fmla="*/ 809767 w 4908645"/>
                    <a:gd name="connsiteY41" fmla="*/ 908471 h 2077629"/>
                    <a:gd name="connsiteX42" fmla="*/ 932597 w 4908645"/>
                    <a:gd name="connsiteY42" fmla="*/ 967612 h 2077629"/>
                    <a:gd name="connsiteX43" fmla="*/ 582305 w 4908645"/>
                    <a:gd name="connsiteY43" fmla="*/ 972161 h 2077629"/>
                    <a:gd name="connsiteX44" fmla="*/ 0 w 4908645"/>
                    <a:gd name="connsiteY44" fmla="*/ 685558 h 2077629"/>
                    <a:gd name="connsiteX45" fmla="*/ 282054 w 4908645"/>
                    <a:gd name="connsiteY45" fmla="*/ 972161 h 2077629"/>
                    <a:gd name="connsiteX46" fmla="*/ 787021 w 4908645"/>
                    <a:gd name="connsiteY46" fmla="*/ 1067695 h 2077629"/>
                    <a:gd name="connsiteX47" fmla="*/ 1046328 w 4908645"/>
                    <a:gd name="connsiteY47" fmla="*/ 1063146 h 2077629"/>
                    <a:gd name="connsiteX48" fmla="*/ 1419367 w 4908645"/>
                    <a:gd name="connsiteY48" fmla="*/ 1031301 h 2077629"/>
                    <a:gd name="connsiteX49" fmla="*/ 1510352 w 4908645"/>
                    <a:gd name="connsiteY49" fmla="*/ 1085892 h 2077629"/>
                    <a:gd name="connsiteX50" fmla="*/ 1269242 w 4908645"/>
                    <a:gd name="connsiteY50" fmla="*/ 1158680 h 2077629"/>
                    <a:gd name="connsiteX51" fmla="*/ 905302 w 4908645"/>
                    <a:gd name="connsiteY51" fmla="*/ 1090441 h 2077629"/>
                    <a:gd name="connsiteX52" fmla="*/ 818866 w 4908645"/>
                    <a:gd name="connsiteY52" fmla="*/ 1104089 h 2077629"/>
                    <a:gd name="connsiteX53" fmla="*/ 1210102 w 4908645"/>
                    <a:gd name="connsiteY53" fmla="*/ 1226919 h 2077629"/>
                    <a:gd name="connsiteX54" fmla="*/ 1369325 w 4908645"/>
                    <a:gd name="connsiteY54" fmla="*/ 1226919 h 2077629"/>
                    <a:gd name="connsiteX55" fmla="*/ 1510352 w 4908645"/>
                    <a:gd name="connsiteY55" fmla="*/ 1281510 h 2077629"/>
                    <a:gd name="connsiteX56" fmla="*/ 1783308 w 4908645"/>
                    <a:gd name="connsiteY56" fmla="*/ 1204173 h 2077629"/>
                    <a:gd name="connsiteX57" fmla="*/ 2106305 w 4908645"/>
                    <a:gd name="connsiteY57" fmla="*/ 1445283 h 2077629"/>
                    <a:gd name="connsiteX58" fmla="*/ 2069911 w 4908645"/>
                    <a:gd name="connsiteY58" fmla="*/ 1499874 h 2077629"/>
                    <a:gd name="connsiteX59" fmla="*/ 2215487 w 4908645"/>
                    <a:gd name="connsiteY59" fmla="*/ 1508973 h 2077629"/>
                    <a:gd name="connsiteX60" fmla="*/ 2374711 w 4908645"/>
                    <a:gd name="connsiteY60" fmla="*/ 1527170 h 2077629"/>
                    <a:gd name="connsiteX61" fmla="*/ 2374711 w 4908645"/>
                    <a:gd name="connsiteY61" fmla="*/ 1595409 h 2077629"/>
                    <a:gd name="connsiteX62" fmla="*/ 3175379 w 4908645"/>
                    <a:gd name="connsiteY62" fmla="*/ 1763731 h 2077629"/>
                    <a:gd name="connsiteX63" fmla="*/ 3948752 w 4908645"/>
                    <a:gd name="connsiteY63" fmla="*/ 1745534 h 2077629"/>
                    <a:gd name="connsiteX64" fmla="*/ 4180764 w 4908645"/>
                    <a:gd name="connsiteY64" fmla="*/ 2077629 h 2077629"/>
                    <a:gd name="connsiteX65" fmla="*/ 4549254 w 4908645"/>
                    <a:gd name="connsiteY65" fmla="*/ 1754632 h 2077629"/>
                    <a:gd name="connsiteX66" fmla="*/ 4908645 w 4908645"/>
                    <a:gd name="connsiteY66"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78758 w 4908645"/>
                    <a:gd name="connsiteY17" fmla="*/ 662812 h 2077629"/>
                    <a:gd name="connsiteX18" fmla="*/ 1610436 w 4908645"/>
                    <a:gd name="connsiteY18" fmla="*/ 358012 h 2077629"/>
                    <a:gd name="connsiteX19" fmla="*/ 1241946 w 4908645"/>
                    <a:gd name="connsiteY19" fmla="*/ 244280 h 2077629"/>
                    <a:gd name="connsiteX20" fmla="*/ 1633182 w 4908645"/>
                    <a:gd name="connsiteY20" fmla="*/ 539982 h 2077629"/>
                    <a:gd name="connsiteX21" fmla="*/ 1701421 w 4908645"/>
                    <a:gd name="connsiteY21" fmla="*/ 771994 h 2077629"/>
                    <a:gd name="connsiteX22" fmla="*/ 1451212 w 4908645"/>
                    <a:gd name="connsiteY22" fmla="*/ 503588 h 2077629"/>
                    <a:gd name="connsiteX23" fmla="*/ 1069075 w 4908645"/>
                    <a:gd name="connsiteY23" fmla="*/ 458095 h 2077629"/>
                    <a:gd name="connsiteX24" fmla="*/ 1428466 w 4908645"/>
                    <a:gd name="connsiteY24" fmla="*/ 594573 h 2077629"/>
                    <a:gd name="connsiteX25" fmla="*/ 1551296 w 4908645"/>
                    <a:gd name="connsiteY25" fmla="*/ 776543 h 2077629"/>
                    <a:gd name="connsiteX26" fmla="*/ 1314734 w 4908645"/>
                    <a:gd name="connsiteY26" fmla="*/ 653713 h 2077629"/>
                    <a:gd name="connsiteX27" fmla="*/ 964442 w 4908645"/>
                    <a:gd name="connsiteY27" fmla="*/ 635516 h 2077629"/>
                    <a:gd name="connsiteX28" fmla="*/ 1401170 w 4908645"/>
                    <a:gd name="connsiteY28" fmla="*/ 762895 h 2077629"/>
                    <a:gd name="connsiteX29" fmla="*/ 1587690 w 4908645"/>
                    <a:gd name="connsiteY29" fmla="*/ 913020 h 2077629"/>
                    <a:gd name="connsiteX30" fmla="*/ 1291988 w 4908645"/>
                    <a:gd name="connsiteY30" fmla="*/ 817486 h 2077629"/>
                    <a:gd name="connsiteX31" fmla="*/ 1191905 w 4908645"/>
                    <a:gd name="connsiteY31" fmla="*/ 812937 h 2077629"/>
                    <a:gd name="connsiteX32" fmla="*/ 937146 w 4908645"/>
                    <a:gd name="connsiteY32" fmla="*/ 753797 h 2077629"/>
                    <a:gd name="connsiteX33" fmla="*/ 232012 w 4908645"/>
                    <a:gd name="connsiteY33" fmla="*/ 653713 h 2077629"/>
                    <a:gd name="connsiteX34" fmla="*/ 550460 w 4908645"/>
                    <a:gd name="connsiteY34" fmla="*/ 853880 h 2077629"/>
                    <a:gd name="connsiteX35" fmla="*/ 882555 w 4908645"/>
                    <a:gd name="connsiteY35" fmla="*/ 812937 h 2077629"/>
                    <a:gd name="connsiteX36" fmla="*/ 1046328 w 4908645"/>
                    <a:gd name="connsiteY36" fmla="*/ 831134 h 2077629"/>
                    <a:gd name="connsiteX37" fmla="*/ 864358 w 4908645"/>
                    <a:gd name="connsiteY37" fmla="*/ 872077 h 2077629"/>
                    <a:gd name="connsiteX38" fmla="*/ 1201003 w 4908645"/>
                    <a:gd name="connsiteY38" fmla="*/ 890274 h 2077629"/>
                    <a:gd name="connsiteX39" fmla="*/ 1246496 w 4908645"/>
                    <a:gd name="connsiteY39" fmla="*/ 931218 h 2077629"/>
                    <a:gd name="connsiteX40" fmla="*/ 1028131 w 4908645"/>
                    <a:gd name="connsiteY40" fmla="*/ 949415 h 2077629"/>
                    <a:gd name="connsiteX41" fmla="*/ 809767 w 4908645"/>
                    <a:gd name="connsiteY41" fmla="*/ 908471 h 2077629"/>
                    <a:gd name="connsiteX42" fmla="*/ 932597 w 4908645"/>
                    <a:gd name="connsiteY42" fmla="*/ 967612 h 2077629"/>
                    <a:gd name="connsiteX43" fmla="*/ 582305 w 4908645"/>
                    <a:gd name="connsiteY43" fmla="*/ 972161 h 2077629"/>
                    <a:gd name="connsiteX44" fmla="*/ 0 w 4908645"/>
                    <a:gd name="connsiteY44" fmla="*/ 685558 h 2077629"/>
                    <a:gd name="connsiteX45" fmla="*/ 282054 w 4908645"/>
                    <a:gd name="connsiteY45" fmla="*/ 972161 h 2077629"/>
                    <a:gd name="connsiteX46" fmla="*/ 787021 w 4908645"/>
                    <a:gd name="connsiteY46" fmla="*/ 1067695 h 2077629"/>
                    <a:gd name="connsiteX47" fmla="*/ 1046328 w 4908645"/>
                    <a:gd name="connsiteY47" fmla="*/ 1063146 h 2077629"/>
                    <a:gd name="connsiteX48" fmla="*/ 1419367 w 4908645"/>
                    <a:gd name="connsiteY48" fmla="*/ 1031301 h 2077629"/>
                    <a:gd name="connsiteX49" fmla="*/ 1510352 w 4908645"/>
                    <a:gd name="connsiteY49" fmla="*/ 1085892 h 2077629"/>
                    <a:gd name="connsiteX50" fmla="*/ 1269242 w 4908645"/>
                    <a:gd name="connsiteY50" fmla="*/ 1158680 h 2077629"/>
                    <a:gd name="connsiteX51" fmla="*/ 905302 w 4908645"/>
                    <a:gd name="connsiteY51" fmla="*/ 1090441 h 2077629"/>
                    <a:gd name="connsiteX52" fmla="*/ 818866 w 4908645"/>
                    <a:gd name="connsiteY52" fmla="*/ 1104089 h 2077629"/>
                    <a:gd name="connsiteX53" fmla="*/ 1210102 w 4908645"/>
                    <a:gd name="connsiteY53" fmla="*/ 1226919 h 2077629"/>
                    <a:gd name="connsiteX54" fmla="*/ 1369325 w 4908645"/>
                    <a:gd name="connsiteY54" fmla="*/ 1226919 h 2077629"/>
                    <a:gd name="connsiteX55" fmla="*/ 1510352 w 4908645"/>
                    <a:gd name="connsiteY55" fmla="*/ 1281510 h 2077629"/>
                    <a:gd name="connsiteX56" fmla="*/ 1783308 w 4908645"/>
                    <a:gd name="connsiteY56" fmla="*/ 1204173 h 2077629"/>
                    <a:gd name="connsiteX57" fmla="*/ 2106305 w 4908645"/>
                    <a:gd name="connsiteY57" fmla="*/ 1445283 h 2077629"/>
                    <a:gd name="connsiteX58" fmla="*/ 2069911 w 4908645"/>
                    <a:gd name="connsiteY58" fmla="*/ 1499874 h 2077629"/>
                    <a:gd name="connsiteX59" fmla="*/ 2215487 w 4908645"/>
                    <a:gd name="connsiteY59" fmla="*/ 1508973 h 2077629"/>
                    <a:gd name="connsiteX60" fmla="*/ 2374711 w 4908645"/>
                    <a:gd name="connsiteY60" fmla="*/ 1527170 h 2077629"/>
                    <a:gd name="connsiteX61" fmla="*/ 2374711 w 4908645"/>
                    <a:gd name="connsiteY61" fmla="*/ 1595409 h 2077629"/>
                    <a:gd name="connsiteX62" fmla="*/ 3175379 w 4908645"/>
                    <a:gd name="connsiteY62" fmla="*/ 1763731 h 2077629"/>
                    <a:gd name="connsiteX63" fmla="*/ 3948752 w 4908645"/>
                    <a:gd name="connsiteY63" fmla="*/ 1745534 h 2077629"/>
                    <a:gd name="connsiteX64" fmla="*/ 4180764 w 4908645"/>
                    <a:gd name="connsiteY64" fmla="*/ 2077629 h 2077629"/>
                    <a:gd name="connsiteX65" fmla="*/ 4549254 w 4908645"/>
                    <a:gd name="connsiteY65" fmla="*/ 1754632 h 2077629"/>
                    <a:gd name="connsiteX66" fmla="*/ 4908645 w 4908645"/>
                    <a:gd name="connsiteY66"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78758 w 4908645"/>
                    <a:gd name="connsiteY17" fmla="*/ 662812 h 2077629"/>
                    <a:gd name="connsiteX18" fmla="*/ 1610436 w 4908645"/>
                    <a:gd name="connsiteY18" fmla="*/ 358012 h 2077629"/>
                    <a:gd name="connsiteX19" fmla="*/ 1241946 w 4908645"/>
                    <a:gd name="connsiteY19" fmla="*/ 244280 h 2077629"/>
                    <a:gd name="connsiteX20" fmla="*/ 1633182 w 4908645"/>
                    <a:gd name="connsiteY20" fmla="*/ 539982 h 2077629"/>
                    <a:gd name="connsiteX21" fmla="*/ 1701421 w 4908645"/>
                    <a:gd name="connsiteY21" fmla="*/ 771994 h 2077629"/>
                    <a:gd name="connsiteX22" fmla="*/ 1451212 w 4908645"/>
                    <a:gd name="connsiteY22" fmla="*/ 503588 h 2077629"/>
                    <a:gd name="connsiteX23" fmla="*/ 1069075 w 4908645"/>
                    <a:gd name="connsiteY23" fmla="*/ 458095 h 2077629"/>
                    <a:gd name="connsiteX24" fmla="*/ 1428466 w 4908645"/>
                    <a:gd name="connsiteY24" fmla="*/ 594573 h 2077629"/>
                    <a:gd name="connsiteX25" fmla="*/ 1551296 w 4908645"/>
                    <a:gd name="connsiteY25" fmla="*/ 776543 h 2077629"/>
                    <a:gd name="connsiteX26" fmla="*/ 1314734 w 4908645"/>
                    <a:gd name="connsiteY26" fmla="*/ 653713 h 2077629"/>
                    <a:gd name="connsiteX27" fmla="*/ 964442 w 4908645"/>
                    <a:gd name="connsiteY27" fmla="*/ 635516 h 2077629"/>
                    <a:gd name="connsiteX28" fmla="*/ 1401170 w 4908645"/>
                    <a:gd name="connsiteY28" fmla="*/ 762895 h 2077629"/>
                    <a:gd name="connsiteX29" fmla="*/ 1587690 w 4908645"/>
                    <a:gd name="connsiteY29" fmla="*/ 913020 h 2077629"/>
                    <a:gd name="connsiteX30" fmla="*/ 1291988 w 4908645"/>
                    <a:gd name="connsiteY30" fmla="*/ 817486 h 2077629"/>
                    <a:gd name="connsiteX31" fmla="*/ 1191905 w 4908645"/>
                    <a:gd name="connsiteY31" fmla="*/ 812937 h 2077629"/>
                    <a:gd name="connsiteX32" fmla="*/ 937146 w 4908645"/>
                    <a:gd name="connsiteY32" fmla="*/ 753797 h 2077629"/>
                    <a:gd name="connsiteX33" fmla="*/ 232012 w 4908645"/>
                    <a:gd name="connsiteY33" fmla="*/ 653713 h 2077629"/>
                    <a:gd name="connsiteX34" fmla="*/ 550460 w 4908645"/>
                    <a:gd name="connsiteY34" fmla="*/ 853880 h 2077629"/>
                    <a:gd name="connsiteX35" fmla="*/ 882555 w 4908645"/>
                    <a:gd name="connsiteY35" fmla="*/ 812937 h 2077629"/>
                    <a:gd name="connsiteX36" fmla="*/ 1046328 w 4908645"/>
                    <a:gd name="connsiteY36" fmla="*/ 831134 h 2077629"/>
                    <a:gd name="connsiteX37" fmla="*/ 864358 w 4908645"/>
                    <a:gd name="connsiteY37" fmla="*/ 872077 h 2077629"/>
                    <a:gd name="connsiteX38" fmla="*/ 1201003 w 4908645"/>
                    <a:gd name="connsiteY38" fmla="*/ 890274 h 2077629"/>
                    <a:gd name="connsiteX39" fmla="*/ 1246496 w 4908645"/>
                    <a:gd name="connsiteY39" fmla="*/ 931218 h 2077629"/>
                    <a:gd name="connsiteX40" fmla="*/ 1028131 w 4908645"/>
                    <a:gd name="connsiteY40" fmla="*/ 949415 h 2077629"/>
                    <a:gd name="connsiteX41" fmla="*/ 809767 w 4908645"/>
                    <a:gd name="connsiteY41" fmla="*/ 908471 h 2077629"/>
                    <a:gd name="connsiteX42" fmla="*/ 932597 w 4908645"/>
                    <a:gd name="connsiteY42" fmla="*/ 967612 h 2077629"/>
                    <a:gd name="connsiteX43" fmla="*/ 582305 w 4908645"/>
                    <a:gd name="connsiteY43" fmla="*/ 972161 h 2077629"/>
                    <a:gd name="connsiteX44" fmla="*/ 0 w 4908645"/>
                    <a:gd name="connsiteY44" fmla="*/ 685558 h 2077629"/>
                    <a:gd name="connsiteX45" fmla="*/ 282054 w 4908645"/>
                    <a:gd name="connsiteY45" fmla="*/ 972161 h 2077629"/>
                    <a:gd name="connsiteX46" fmla="*/ 787021 w 4908645"/>
                    <a:gd name="connsiteY46" fmla="*/ 1067695 h 2077629"/>
                    <a:gd name="connsiteX47" fmla="*/ 1046328 w 4908645"/>
                    <a:gd name="connsiteY47" fmla="*/ 1063146 h 2077629"/>
                    <a:gd name="connsiteX48" fmla="*/ 1419367 w 4908645"/>
                    <a:gd name="connsiteY48" fmla="*/ 1031301 h 2077629"/>
                    <a:gd name="connsiteX49" fmla="*/ 1510352 w 4908645"/>
                    <a:gd name="connsiteY49" fmla="*/ 1085892 h 2077629"/>
                    <a:gd name="connsiteX50" fmla="*/ 1269242 w 4908645"/>
                    <a:gd name="connsiteY50" fmla="*/ 1158680 h 2077629"/>
                    <a:gd name="connsiteX51" fmla="*/ 905302 w 4908645"/>
                    <a:gd name="connsiteY51" fmla="*/ 1090441 h 2077629"/>
                    <a:gd name="connsiteX52" fmla="*/ 818866 w 4908645"/>
                    <a:gd name="connsiteY52" fmla="*/ 1104089 h 2077629"/>
                    <a:gd name="connsiteX53" fmla="*/ 1210102 w 4908645"/>
                    <a:gd name="connsiteY53" fmla="*/ 1226919 h 2077629"/>
                    <a:gd name="connsiteX54" fmla="*/ 1369325 w 4908645"/>
                    <a:gd name="connsiteY54" fmla="*/ 1226919 h 2077629"/>
                    <a:gd name="connsiteX55" fmla="*/ 1510352 w 4908645"/>
                    <a:gd name="connsiteY55" fmla="*/ 1281510 h 2077629"/>
                    <a:gd name="connsiteX56" fmla="*/ 1783308 w 4908645"/>
                    <a:gd name="connsiteY56" fmla="*/ 1204173 h 2077629"/>
                    <a:gd name="connsiteX57" fmla="*/ 2106305 w 4908645"/>
                    <a:gd name="connsiteY57" fmla="*/ 1445283 h 2077629"/>
                    <a:gd name="connsiteX58" fmla="*/ 2069911 w 4908645"/>
                    <a:gd name="connsiteY58" fmla="*/ 1499874 h 2077629"/>
                    <a:gd name="connsiteX59" fmla="*/ 2215487 w 4908645"/>
                    <a:gd name="connsiteY59" fmla="*/ 1508973 h 2077629"/>
                    <a:gd name="connsiteX60" fmla="*/ 2374711 w 4908645"/>
                    <a:gd name="connsiteY60" fmla="*/ 1527170 h 2077629"/>
                    <a:gd name="connsiteX61" fmla="*/ 2374711 w 4908645"/>
                    <a:gd name="connsiteY61" fmla="*/ 1595409 h 2077629"/>
                    <a:gd name="connsiteX62" fmla="*/ 3175379 w 4908645"/>
                    <a:gd name="connsiteY62" fmla="*/ 1763731 h 2077629"/>
                    <a:gd name="connsiteX63" fmla="*/ 3948752 w 4908645"/>
                    <a:gd name="connsiteY63" fmla="*/ 1745534 h 2077629"/>
                    <a:gd name="connsiteX64" fmla="*/ 4180764 w 4908645"/>
                    <a:gd name="connsiteY64" fmla="*/ 2077629 h 2077629"/>
                    <a:gd name="connsiteX65" fmla="*/ 4549254 w 4908645"/>
                    <a:gd name="connsiteY65" fmla="*/ 1754632 h 2077629"/>
                    <a:gd name="connsiteX66" fmla="*/ 4908645 w 4908645"/>
                    <a:gd name="connsiteY66"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78758 w 4908645"/>
                    <a:gd name="connsiteY17" fmla="*/ 662812 h 2077629"/>
                    <a:gd name="connsiteX18" fmla="*/ 1610436 w 4908645"/>
                    <a:gd name="connsiteY18" fmla="*/ 358012 h 2077629"/>
                    <a:gd name="connsiteX19" fmla="*/ 1241946 w 4908645"/>
                    <a:gd name="connsiteY19" fmla="*/ 244280 h 2077629"/>
                    <a:gd name="connsiteX20" fmla="*/ 1633182 w 4908645"/>
                    <a:gd name="connsiteY20" fmla="*/ 539982 h 2077629"/>
                    <a:gd name="connsiteX21" fmla="*/ 1701421 w 4908645"/>
                    <a:gd name="connsiteY21" fmla="*/ 771994 h 2077629"/>
                    <a:gd name="connsiteX22" fmla="*/ 1451212 w 4908645"/>
                    <a:gd name="connsiteY22" fmla="*/ 503588 h 2077629"/>
                    <a:gd name="connsiteX23" fmla="*/ 1069075 w 4908645"/>
                    <a:gd name="connsiteY23" fmla="*/ 458095 h 2077629"/>
                    <a:gd name="connsiteX24" fmla="*/ 1428466 w 4908645"/>
                    <a:gd name="connsiteY24" fmla="*/ 594573 h 2077629"/>
                    <a:gd name="connsiteX25" fmla="*/ 1551296 w 4908645"/>
                    <a:gd name="connsiteY25" fmla="*/ 776543 h 2077629"/>
                    <a:gd name="connsiteX26" fmla="*/ 1314734 w 4908645"/>
                    <a:gd name="connsiteY26" fmla="*/ 653713 h 2077629"/>
                    <a:gd name="connsiteX27" fmla="*/ 964442 w 4908645"/>
                    <a:gd name="connsiteY27" fmla="*/ 635516 h 2077629"/>
                    <a:gd name="connsiteX28" fmla="*/ 1401170 w 4908645"/>
                    <a:gd name="connsiteY28" fmla="*/ 762895 h 2077629"/>
                    <a:gd name="connsiteX29" fmla="*/ 1587690 w 4908645"/>
                    <a:gd name="connsiteY29" fmla="*/ 913020 h 2077629"/>
                    <a:gd name="connsiteX30" fmla="*/ 1291988 w 4908645"/>
                    <a:gd name="connsiteY30" fmla="*/ 817486 h 2077629"/>
                    <a:gd name="connsiteX31" fmla="*/ 1191905 w 4908645"/>
                    <a:gd name="connsiteY31" fmla="*/ 812937 h 2077629"/>
                    <a:gd name="connsiteX32" fmla="*/ 937146 w 4908645"/>
                    <a:gd name="connsiteY32" fmla="*/ 753797 h 2077629"/>
                    <a:gd name="connsiteX33" fmla="*/ 232012 w 4908645"/>
                    <a:gd name="connsiteY33" fmla="*/ 653713 h 2077629"/>
                    <a:gd name="connsiteX34" fmla="*/ 550460 w 4908645"/>
                    <a:gd name="connsiteY34" fmla="*/ 853880 h 2077629"/>
                    <a:gd name="connsiteX35" fmla="*/ 882555 w 4908645"/>
                    <a:gd name="connsiteY35" fmla="*/ 812937 h 2077629"/>
                    <a:gd name="connsiteX36" fmla="*/ 1046328 w 4908645"/>
                    <a:gd name="connsiteY36" fmla="*/ 831134 h 2077629"/>
                    <a:gd name="connsiteX37" fmla="*/ 864358 w 4908645"/>
                    <a:gd name="connsiteY37" fmla="*/ 872077 h 2077629"/>
                    <a:gd name="connsiteX38" fmla="*/ 1201003 w 4908645"/>
                    <a:gd name="connsiteY38" fmla="*/ 890274 h 2077629"/>
                    <a:gd name="connsiteX39" fmla="*/ 1246496 w 4908645"/>
                    <a:gd name="connsiteY39" fmla="*/ 931218 h 2077629"/>
                    <a:gd name="connsiteX40" fmla="*/ 1028131 w 4908645"/>
                    <a:gd name="connsiteY40" fmla="*/ 949415 h 2077629"/>
                    <a:gd name="connsiteX41" fmla="*/ 809767 w 4908645"/>
                    <a:gd name="connsiteY41" fmla="*/ 908471 h 2077629"/>
                    <a:gd name="connsiteX42" fmla="*/ 932597 w 4908645"/>
                    <a:gd name="connsiteY42" fmla="*/ 967612 h 2077629"/>
                    <a:gd name="connsiteX43" fmla="*/ 582305 w 4908645"/>
                    <a:gd name="connsiteY43" fmla="*/ 972161 h 2077629"/>
                    <a:gd name="connsiteX44" fmla="*/ 0 w 4908645"/>
                    <a:gd name="connsiteY44" fmla="*/ 685558 h 2077629"/>
                    <a:gd name="connsiteX45" fmla="*/ 282054 w 4908645"/>
                    <a:gd name="connsiteY45" fmla="*/ 972161 h 2077629"/>
                    <a:gd name="connsiteX46" fmla="*/ 787021 w 4908645"/>
                    <a:gd name="connsiteY46" fmla="*/ 1067695 h 2077629"/>
                    <a:gd name="connsiteX47" fmla="*/ 1046328 w 4908645"/>
                    <a:gd name="connsiteY47" fmla="*/ 1063146 h 2077629"/>
                    <a:gd name="connsiteX48" fmla="*/ 1419367 w 4908645"/>
                    <a:gd name="connsiteY48" fmla="*/ 1031301 h 2077629"/>
                    <a:gd name="connsiteX49" fmla="*/ 1510352 w 4908645"/>
                    <a:gd name="connsiteY49" fmla="*/ 1085892 h 2077629"/>
                    <a:gd name="connsiteX50" fmla="*/ 1269242 w 4908645"/>
                    <a:gd name="connsiteY50" fmla="*/ 1158680 h 2077629"/>
                    <a:gd name="connsiteX51" fmla="*/ 905302 w 4908645"/>
                    <a:gd name="connsiteY51" fmla="*/ 1090441 h 2077629"/>
                    <a:gd name="connsiteX52" fmla="*/ 818866 w 4908645"/>
                    <a:gd name="connsiteY52" fmla="*/ 1104089 h 2077629"/>
                    <a:gd name="connsiteX53" fmla="*/ 1210102 w 4908645"/>
                    <a:gd name="connsiteY53" fmla="*/ 1226919 h 2077629"/>
                    <a:gd name="connsiteX54" fmla="*/ 1369325 w 4908645"/>
                    <a:gd name="connsiteY54" fmla="*/ 1226919 h 2077629"/>
                    <a:gd name="connsiteX55" fmla="*/ 1510352 w 4908645"/>
                    <a:gd name="connsiteY55" fmla="*/ 1281510 h 2077629"/>
                    <a:gd name="connsiteX56" fmla="*/ 1783308 w 4908645"/>
                    <a:gd name="connsiteY56" fmla="*/ 1204173 h 2077629"/>
                    <a:gd name="connsiteX57" fmla="*/ 2106305 w 4908645"/>
                    <a:gd name="connsiteY57" fmla="*/ 1445283 h 2077629"/>
                    <a:gd name="connsiteX58" fmla="*/ 2069911 w 4908645"/>
                    <a:gd name="connsiteY58" fmla="*/ 1499874 h 2077629"/>
                    <a:gd name="connsiteX59" fmla="*/ 2215487 w 4908645"/>
                    <a:gd name="connsiteY59" fmla="*/ 1508973 h 2077629"/>
                    <a:gd name="connsiteX60" fmla="*/ 2374711 w 4908645"/>
                    <a:gd name="connsiteY60" fmla="*/ 1527170 h 2077629"/>
                    <a:gd name="connsiteX61" fmla="*/ 2374711 w 4908645"/>
                    <a:gd name="connsiteY61" fmla="*/ 1595409 h 2077629"/>
                    <a:gd name="connsiteX62" fmla="*/ 3175379 w 4908645"/>
                    <a:gd name="connsiteY62" fmla="*/ 1763731 h 2077629"/>
                    <a:gd name="connsiteX63" fmla="*/ 3948752 w 4908645"/>
                    <a:gd name="connsiteY63" fmla="*/ 1745534 h 2077629"/>
                    <a:gd name="connsiteX64" fmla="*/ 4180764 w 4908645"/>
                    <a:gd name="connsiteY64" fmla="*/ 2077629 h 2077629"/>
                    <a:gd name="connsiteX65" fmla="*/ 4549254 w 4908645"/>
                    <a:gd name="connsiteY65" fmla="*/ 1754632 h 2077629"/>
                    <a:gd name="connsiteX66" fmla="*/ 4908645 w 4908645"/>
                    <a:gd name="connsiteY66"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78758 w 4908645"/>
                    <a:gd name="connsiteY17" fmla="*/ 662812 h 2077629"/>
                    <a:gd name="connsiteX18" fmla="*/ 1610436 w 4908645"/>
                    <a:gd name="connsiteY18" fmla="*/ 358012 h 2077629"/>
                    <a:gd name="connsiteX19" fmla="*/ 1241946 w 4908645"/>
                    <a:gd name="connsiteY19" fmla="*/ 244280 h 2077629"/>
                    <a:gd name="connsiteX20" fmla="*/ 1633182 w 4908645"/>
                    <a:gd name="connsiteY20" fmla="*/ 539982 h 2077629"/>
                    <a:gd name="connsiteX21" fmla="*/ 1701421 w 4908645"/>
                    <a:gd name="connsiteY21" fmla="*/ 771994 h 2077629"/>
                    <a:gd name="connsiteX22" fmla="*/ 1451212 w 4908645"/>
                    <a:gd name="connsiteY22" fmla="*/ 503588 h 2077629"/>
                    <a:gd name="connsiteX23" fmla="*/ 1069075 w 4908645"/>
                    <a:gd name="connsiteY23" fmla="*/ 458095 h 2077629"/>
                    <a:gd name="connsiteX24" fmla="*/ 1428466 w 4908645"/>
                    <a:gd name="connsiteY24" fmla="*/ 594573 h 2077629"/>
                    <a:gd name="connsiteX25" fmla="*/ 1551296 w 4908645"/>
                    <a:gd name="connsiteY25" fmla="*/ 776543 h 2077629"/>
                    <a:gd name="connsiteX26" fmla="*/ 1314734 w 4908645"/>
                    <a:gd name="connsiteY26" fmla="*/ 653713 h 2077629"/>
                    <a:gd name="connsiteX27" fmla="*/ 964442 w 4908645"/>
                    <a:gd name="connsiteY27" fmla="*/ 635516 h 2077629"/>
                    <a:gd name="connsiteX28" fmla="*/ 1401170 w 4908645"/>
                    <a:gd name="connsiteY28" fmla="*/ 762895 h 2077629"/>
                    <a:gd name="connsiteX29" fmla="*/ 1587690 w 4908645"/>
                    <a:gd name="connsiteY29" fmla="*/ 913020 h 2077629"/>
                    <a:gd name="connsiteX30" fmla="*/ 1291988 w 4908645"/>
                    <a:gd name="connsiteY30" fmla="*/ 817486 h 2077629"/>
                    <a:gd name="connsiteX31" fmla="*/ 1191905 w 4908645"/>
                    <a:gd name="connsiteY31" fmla="*/ 812937 h 2077629"/>
                    <a:gd name="connsiteX32" fmla="*/ 937146 w 4908645"/>
                    <a:gd name="connsiteY32" fmla="*/ 753797 h 2077629"/>
                    <a:gd name="connsiteX33" fmla="*/ 232012 w 4908645"/>
                    <a:gd name="connsiteY33" fmla="*/ 653713 h 2077629"/>
                    <a:gd name="connsiteX34" fmla="*/ 550460 w 4908645"/>
                    <a:gd name="connsiteY34" fmla="*/ 853880 h 2077629"/>
                    <a:gd name="connsiteX35" fmla="*/ 882555 w 4908645"/>
                    <a:gd name="connsiteY35" fmla="*/ 812937 h 2077629"/>
                    <a:gd name="connsiteX36" fmla="*/ 1046328 w 4908645"/>
                    <a:gd name="connsiteY36" fmla="*/ 831134 h 2077629"/>
                    <a:gd name="connsiteX37" fmla="*/ 864358 w 4908645"/>
                    <a:gd name="connsiteY37" fmla="*/ 872077 h 2077629"/>
                    <a:gd name="connsiteX38" fmla="*/ 1201003 w 4908645"/>
                    <a:gd name="connsiteY38" fmla="*/ 890274 h 2077629"/>
                    <a:gd name="connsiteX39" fmla="*/ 1246496 w 4908645"/>
                    <a:gd name="connsiteY39" fmla="*/ 931218 h 2077629"/>
                    <a:gd name="connsiteX40" fmla="*/ 1028131 w 4908645"/>
                    <a:gd name="connsiteY40" fmla="*/ 949415 h 2077629"/>
                    <a:gd name="connsiteX41" fmla="*/ 809767 w 4908645"/>
                    <a:gd name="connsiteY41" fmla="*/ 908471 h 2077629"/>
                    <a:gd name="connsiteX42" fmla="*/ 932597 w 4908645"/>
                    <a:gd name="connsiteY42" fmla="*/ 967612 h 2077629"/>
                    <a:gd name="connsiteX43" fmla="*/ 582305 w 4908645"/>
                    <a:gd name="connsiteY43" fmla="*/ 972161 h 2077629"/>
                    <a:gd name="connsiteX44" fmla="*/ 0 w 4908645"/>
                    <a:gd name="connsiteY44" fmla="*/ 685558 h 2077629"/>
                    <a:gd name="connsiteX45" fmla="*/ 282054 w 4908645"/>
                    <a:gd name="connsiteY45" fmla="*/ 972161 h 2077629"/>
                    <a:gd name="connsiteX46" fmla="*/ 787021 w 4908645"/>
                    <a:gd name="connsiteY46" fmla="*/ 1067695 h 2077629"/>
                    <a:gd name="connsiteX47" fmla="*/ 1046328 w 4908645"/>
                    <a:gd name="connsiteY47" fmla="*/ 1063146 h 2077629"/>
                    <a:gd name="connsiteX48" fmla="*/ 1419367 w 4908645"/>
                    <a:gd name="connsiteY48" fmla="*/ 1031301 h 2077629"/>
                    <a:gd name="connsiteX49" fmla="*/ 1510352 w 4908645"/>
                    <a:gd name="connsiteY49" fmla="*/ 1085892 h 2077629"/>
                    <a:gd name="connsiteX50" fmla="*/ 1269242 w 4908645"/>
                    <a:gd name="connsiteY50" fmla="*/ 1158680 h 2077629"/>
                    <a:gd name="connsiteX51" fmla="*/ 905302 w 4908645"/>
                    <a:gd name="connsiteY51" fmla="*/ 1090441 h 2077629"/>
                    <a:gd name="connsiteX52" fmla="*/ 818866 w 4908645"/>
                    <a:gd name="connsiteY52" fmla="*/ 1104089 h 2077629"/>
                    <a:gd name="connsiteX53" fmla="*/ 1210102 w 4908645"/>
                    <a:gd name="connsiteY53" fmla="*/ 1226919 h 2077629"/>
                    <a:gd name="connsiteX54" fmla="*/ 1369325 w 4908645"/>
                    <a:gd name="connsiteY54" fmla="*/ 1226919 h 2077629"/>
                    <a:gd name="connsiteX55" fmla="*/ 1510352 w 4908645"/>
                    <a:gd name="connsiteY55" fmla="*/ 1281510 h 2077629"/>
                    <a:gd name="connsiteX56" fmla="*/ 1783308 w 4908645"/>
                    <a:gd name="connsiteY56" fmla="*/ 1204173 h 2077629"/>
                    <a:gd name="connsiteX57" fmla="*/ 2106305 w 4908645"/>
                    <a:gd name="connsiteY57" fmla="*/ 1445283 h 2077629"/>
                    <a:gd name="connsiteX58" fmla="*/ 2069911 w 4908645"/>
                    <a:gd name="connsiteY58" fmla="*/ 1499874 h 2077629"/>
                    <a:gd name="connsiteX59" fmla="*/ 2215487 w 4908645"/>
                    <a:gd name="connsiteY59" fmla="*/ 1508973 h 2077629"/>
                    <a:gd name="connsiteX60" fmla="*/ 2374711 w 4908645"/>
                    <a:gd name="connsiteY60" fmla="*/ 1527170 h 2077629"/>
                    <a:gd name="connsiteX61" fmla="*/ 2374711 w 4908645"/>
                    <a:gd name="connsiteY61" fmla="*/ 1595409 h 2077629"/>
                    <a:gd name="connsiteX62" fmla="*/ 3175379 w 4908645"/>
                    <a:gd name="connsiteY62" fmla="*/ 1763731 h 2077629"/>
                    <a:gd name="connsiteX63" fmla="*/ 3948752 w 4908645"/>
                    <a:gd name="connsiteY63" fmla="*/ 1745534 h 2077629"/>
                    <a:gd name="connsiteX64" fmla="*/ 4180764 w 4908645"/>
                    <a:gd name="connsiteY64" fmla="*/ 2077629 h 2077629"/>
                    <a:gd name="connsiteX65" fmla="*/ 4549254 w 4908645"/>
                    <a:gd name="connsiteY65" fmla="*/ 1754632 h 2077629"/>
                    <a:gd name="connsiteX66" fmla="*/ 4908645 w 4908645"/>
                    <a:gd name="connsiteY66"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610436 w 4908645"/>
                    <a:gd name="connsiteY19" fmla="*/ 358012 h 2077629"/>
                    <a:gd name="connsiteX20" fmla="*/ 1241946 w 4908645"/>
                    <a:gd name="connsiteY20" fmla="*/ 244280 h 2077629"/>
                    <a:gd name="connsiteX21" fmla="*/ 1633182 w 4908645"/>
                    <a:gd name="connsiteY21" fmla="*/ 539982 h 2077629"/>
                    <a:gd name="connsiteX22" fmla="*/ 1701421 w 4908645"/>
                    <a:gd name="connsiteY22" fmla="*/ 771994 h 2077629"/>
                    <a:gd name="connsiteX23" fmla="*/ 1451212 w 4908645"/>
                    <a:gd name="connsiteY23" fmla="*/ 503588 h 2077629"/>
                    <a:gd name="connsiteX24" fmla="*/ 1069075 w 4908645"/>
                    <a:gd name="connsiteY24" fmla="*/ 458095 h 2077629"/>
                    <a:gd name="connsiteX25" fmla="*/ 1428466 w 4908645"/>
                    <a:gd name="connsiteY25" fmla="*/ 594573 h 2077629"/>
                    <a:gd name="connsiteX26" fmla="*/ 1551296 w 4908645"/>
                    <a:gd name="connsiteY26" fmla="*/ 776543 h 2077629"/>
                    <a:gd name="connsiteX27" fmla="*/ 1314734 w 4908645"/>
                    <a:gd name="connsiteY27" fmla="*/ 653713 h 2077629"/>
                    <a:gd name="connsiteX28" fmla="*/ 964442 w 4908645"/>
                    <a:gd name="connsiteY28" fmla="*/ 635516 h 2077629"/>
                    <a:gd name="connsiteX29" fmla="*/ 1401170 w 4908645"/>
                    <a:gd name="connsiteY29" fmla="*/ 762895 h 2077629"/>
                    <a:gd name="connsiteX30" fmla="*/ 1587690 w 4908645"/>
                    <a:gd name="connsiteY30" fmla="*/ 913020 h 2077629"/>
                    <a:gd name="connsiteX31" fmla="*/ 1291988 w 4908645"/>
                    <a:gd name="connsiteY31" fmla="*/ 817486 h 2077629"/>
                    <a:gd name="connsiteX32" fmla="*/ 1191905 w 4908645"/>
                    <a:gd name="connsiteY32" fmla="*/ 812937 h 2077629"/>
                    <a:gd name="connsiteX33" fmla="*/ 937146 w 4908645"/>
                    <a:gd name="connsiteY33" fmla="*/ 753797 h 2077629"/>
                    <a:gd name="connsiteX34" fmla="*/ 232012 w 4908645"/>
                    <a:gd name="connsiteY34" fmla="*/ 653713 h 2077629"/>
                    <a:gd name="connsiteX35" fmla="*/ 550460 w 4908645"/>
                    <a:gd name="connsiteY35" fmla="*/ 853880 h 2077629"/>
                    <a:gd name="connsiteX36" fmla="*/ 882555 w 4908645"/>
                    <a:gd name="connsiteY36" fmla="*/ 812937 h 2077629"/>
                    <a:gd name="connsiteX37" fmla="*/ 1046328 w 4908645"/>
                    <a:gd name="connsiteY37" fmla="*/ 831134 h 2077629"/>
                    <a:gd name="connsiteX38" fmla="*/ 864358 w 4908645"/>
                    <a:gd name="connsiteY38" fmla="*/ 872077 h 2077629"/>
                    <a:gd name="connsiteX39" fmla="*/ 1201003 w 4908645"/>
                    <a:gd name="connsiteY39" fmla="*/ 890274 h 2077629"/>
                    <a:gd name="connsiteX40" fmla="*/ 1246496 w 4908645"/>
                    <a:gd name="connsiteY40" fmla="*/ 931218 h 2077629"/>
                    <a:gd name="connsiteX41" fmla="*/ 1028131 w 4908645"/>
                    <a:gd name="connsiteY41" fmla="*/ 949415 h 2077629"/>
                    <a:gd name="connsiteX42" fmla="*/ 809767 w 4908645"/>
                    <a:gd name="connsiteY42" fmla="*/ 908471 h 2077629"/>
                    <a:gd name="connsiteX43" fmla="*/ 932597 w 4908645"/>
                    <a:gd name="connsiteY43" fmla="*/ 967612 h 2077629"/>
                    <a:gd name="connsiteX44" fmla="*/ 582305 w 4908645"/>
                    <a:gd name="connsiteY44" fmla="*/ 972161 h 2077629"/>
                    <a:gd name="connsiteX45" fmla="*/ 0 w 4908645"/>
                    <a:gd name="connsiteY45" fmla="*/ 685558 h 2077629"/>
                    <a:gd name="connsiteX46" fmla="*/ 282054 w 4908645"/>
                    <a:gd name="connsiteY46" fmla="*/ 972161 h 2077629"/>
                    <a:gd name="connsiteX47" fmla="*/ 787021 w 4908645"/>
                    <a:gd name="connsiteY47" fmla="*/ 1067695 h 2077629"/>
                    <a:gd name="connsiteX48" fmla="*/ 1046328 w 4908645"/>
                    <a:gd name="connsiteY48" fmla="*/ 1063146 h 2077629"/>
                    <a:gd name="connsiteX49" fmla="*/ 1419367 w 4908645"/>
                    <a:gd name="connsiteY49" fmla="*/ 1031301 h 2077629"/>
                    <a:gd name="connsiteX50" fmla="*/ 1510352 w 4908645"/>
                    <a:gd name="connsiteY50" fmla="*/ 1085892 h 2077629"/>
                    <a:gd name="connsiteX51" fmla="*/ 1269242 w 4908645"/>
                    <a:gd name="connsiteY51" fmla="*/ 1158680 h 2077629"/>
                    <a:gd name="connsiteX52" fmla="*/ 905302 w 4908645"/>
                    <a:gd name="connsiteY52" fmla="*/ 1090441 h 2077629"/>
                    <a:gd name="connsiteX53" fmla="*/ 818866 w 4908645"/>
                    <a:gd name="connsiteY53" fmla="*/ 1104089 h 2077629"/>
                    <a:gd name="connsiteX54" fmla="*/ 1210102 w 4908645"/>
                    <a:gd name="connsiteY54" fmla="*/ 1226919 h 2077629"/>
                    <a:gd name="connsiteX55" fmla="*/ 1369325 w 4908645"/>
                    <a:gd name="connsiteY55" fmla="*/ 1226919 h 2077629"/>
                    <a:gd name="connsiteX56" fmla="*/ 1510352 w 4908645"/>
                    <a:gd name="connsiteY56" fmla="*/ 1281510 h 2077629"/>
                    <a:gd name="connsiteX57" fmla="*/ 1783308 w 4908645"/>
                    <a:gd name="connsiteY57" fmla="*/ 1204173 h 2077629"/>
                    <a:gd name="connsiteX58" fmla="*/ 2106305 w 4908645"/>
                    <a:gd name="connsiteY58" fmla="*/ 1445283 h 2077629"/>
                    <a:gd name="connsiteX59" fmla="*/ 2069911 w 4908645"/>
                    <a:gd name="connsiteY59" fmla="*/ 1499874 h 2077629"/>
                    <a:gd name="connsiteX60" fmla="*/ 2215487 w 4908645"/>
                    <a:gd name="connsiteY60" fmla="*/ 1508973 h 2077629"/>
                    <a:gd name="connsiteX61" fmla="*/ 2374711 w 4908645"/>
                    <a:gd name="connsiteY61" fmla="*/ 1527170 h 2077629"/>
                    <a:gd name="connsiteX62" fmla="*/ 2374711 w 4908645"/>
                    <a:gd name="connsiteY62" fmla="*/ 1595409 h 2077629"/>
                    <a:gd name="connsiteX63" fmla="*/ 3175379 w 4908645"/>
                    <a:gd name="connsiteY63" fmla="*/ 1763731 h 2077629"/>
                    <a:gd name="connsiteX64" fmla="*/ 3948752 w 4908645"/>
                    <a:gd name="connsiteY64" fmla="*/ 1745534 h 2077629"/>
                    <a:gd name="connsiteX65" fmla="*/ 4180764 w 4908645"/>
                    <a:gd name="connsiteY65" fmla="*/ 2077629 h 2077629"/>
                    <a:gd name="connsiteX66" fmla="*/ 4549254 w 4908645"/>
                    <a:gd name="connsiteY66" fmla="*/ 1754632 h 2077629"/>
                    <a:gd name="connsiteX67" fmla="*/ 4908645 w 4908645"/>
                    <a:gd name="connsiteY67"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610436 w 4908645"/>
                    <a:gd name="connsiteY19" fmla="*/ 358012 h 2077629"/>
                    <a:gd name="connsiteX20" fmla="*/ 1241946 w 4908645"/>
                    <a:gd name="connsiteY20" fmla="*/ 244280 h 2077629"/>
                    <a:gd name="connsiteX21" fmla="*/ 1633182 w 4908645"/>
                    <a:gd name="connsiteY21" fmla="*/ 539982 h 2077629"/>
                    <a:gd name="connsiteX22" fmla="*/ 1701421 w 4908645"/>
                    <a:gd name="connsiteY22" fmla="*/ 771994 h 2077629"/>
                    <a:gd name="connsiteX23" fmla="*/ 1451212 w 4908645"/>
                    <a:gd name="connsiteY23" fmla="*/ 503588 h 2077629"/>
                    <a:gd name="connsiteX24" fmla="*/ 1069075 w 4908645"/>
                    <a:gd name="connsiteY24" fmla="*/ 458095 h 2077629"/>
                    <a:gd name="connsiteX25" fmla="*/ 1428466 w 4908645"/>
                    <a:gd name="connsiteY25" fmla="*/ 594573 h 2077629"/>
                    <a:gd name="connsiteX26" fmla="*/ 1551296 w 4908645"/>
                    <a:gd name="connsiteY26" fmla="*/ 776543 h 2077629"/>
                    <a:gd name="connsiteX27" fmla="*/ 1314734 w 4908645"/>
                    <a:gd name="connsiteY27" fmla="*/ 653713 h 2077629"/>
                    <a:gd name="connsiteX28" fmla="*/ 964442 w 4908645"/>
                    <a:gd name="connsiteY28" fmla="*/ 635516 h 2077629"/>
                    <a:gd name="connsiteX29" fmla="*/ 1401170 w 4908645"/>
                    <a:gd name="connsiteY29" fmla="*/ 762895 h 2077629"/>
                    <a:gd name="connsiteX30" fmla="*/ 1587690 w 4908645"/>
                    <a:gd name="connsiteY30" fmla="*/ 913020 h 2077629"/>
                    <a:gd name="connsiteX31" fmla="*/ 1291988 w 4908645"/>
                    <a:gd name="connsiteY31" fmla="*/ 817486 h 2077629"/>
                    <a:gd name="connsiteX32" fmla="*/ 1191905 w 4908645"/>
                    <a:gd name="connsiteY32" fmla="*/ 812937 h 2077629"/>
                    <a:gd name="connsiteX33" fmla="*/ 937146 w 4908645"/>
                    <a:gd name="connsiteY33" fmla="*/ 753797 h 2077629"/>
                    <a:gd name="connsiteX34" fmla="*/ 232012 w 4908645"/>
                    <a:gd name="connsiteY34" fmla="*/ 653713 h 2077629"/>
                    <a:gd name="connsiteX35" fmla="*/ 550460 w 4908645"/>
                    <a:gd name="connsiteY35" fmla="*/ 853880 h 2077629"/>
                    <a:gd name="connsiteX36" fmla="*/ 882555 w 4908645"/>
                    <a:gd name="connsiteY36" fmla="*/ 812937 h 2077629"/>
                    <a:gd name="connsiteX37" fmla="*/ 1046328 w 4908645"/>
                    <a:gd name="connsiteY37" fmla="*/ 831134 h 2077629"/>
                    <a:gd name="connsiteX38" fmla="*/ 864358 w 4908645"/>
                    <a:gd name="connsiteY38" fmla="*/ 872077 h 2077629"/>
                    <a:gd name="connsiteX39" fmla="*/ 1201003 w 4908645"/>
                    <a:gd name="connsiteY39" fmla="*/ 890274 h 2077629"/>
                    <a:gd name="connsiteX40" fmla="*/ 1246496 w 4908645"/>
                    <a:gd name="connsiteY40" fmla="*/ 931218 h 2077629"/>
                    <a:gd name="connsiteX41" fmla="*/ 1028131 w 4908645"/>
                    <a:gd name="connsiteY41" fmla="*/ 949415 h 2077629"/>
                    <a:gd name="connsiteX42" fmla="*/ 809767 w 4908645"/>
                    <a:gd name="connsiteY42" fmla="*/ 908471 h 2077629"/>
                    <a:gd name="connsiteX43" fmla="*/ 932597 w 4908645"/>
                    <a:gd name="connsiteY43" fmla="*/ 967612 h 2077629"/>
                    <a:gd name="connsiteX44" fmla="*/ 582305 w 4908645"/>
                    <a:gd name="connsiteY44" fmla="*/ 972161 h 2077629"/>
                    <a:gd name="connsiteX45" fmla="*/ 0 w 4908645"/>
                    <a:gd name="connsiteY45" fmla="*/ 685558 h 2077629"/>
                    <a:gd name="connsiteX46" fmla="*/ 282054 w 4908645"/>
                    <a:gd name="connsiteY46" fmla="*/ 972161 h 2077629"/>
                    <a:gd name="connsiteX47" fmla="*/ 787021 w 4908645"/>
                    <a:gd name="connsiteY47" fmla="*/ 1067695 h 2077629"/>
                    <a:gd name="connsiteX48" fmla="*/ 1046328 w 4908645"/>
                    <a:gd name="connsiteY48" fmla="*/ 1063146 h 2077629"/>
                    <a:gd name="connsiteX49" fmla="*/ 1419367 w 4908645"/>
                    <a:gd name="connsiteY49" fmla="*/ 1031301 h 2077629"/>
                    <a:gd name="connsiteX50" fmla="*/ 1510352 w 4908645"/>
                    <a:gd name="connsiteY50" fmla="*/ 1085892 h 2077629"/>
                    <a:gd name="connsiteX51" fmla="*/ 1269242 w 4908645"/>
                    <a:gd name="connsiteY51" fmla="*/ 1158680 h 2077629"/>
                    <a:gd name="connsiteX52" fmla="*/ 905302 w 4908645"/>
                    <a:gd name="connsiteY52" fmla="*/ 1090441 h 2077629"/>
                    <a:gd name="connsiteX53" fmla="*/ 818866 w 4908645"/>
                    <a:gd name="connsiteY53" fmla="*/ 1104089 h 2077629"/>
                    <a:gd name="connsiteX54" fmla="*/ 1210102 w 4908645"/>
                    <a:gd name="connsiteY54" fmla="*/ 1226919 h 2077629"/>
                    <a:gd name="connsiteX55" fmla="*/ 1369325 w 4908645"/>
                    <a:gd name="connsiteY55" fmla="*/ 1226919 h 2077629"/>
                    <a:gd name="connsiteX56" fmla="*/ 1510352 w 4908645"/>
                    <a:gd name="connsiteY56" fmla="*/ 1281510 h 2077629"/>
                    <a:gd name="connsiteX57" fmla="*/ 1783308 w 4908645"/>
                    <a:gd name="connsiteY57" fmla="*/ 1204173 h 2077629"/>
                    <a:gd name="connsiteX58" fmla="*/ 2106305 w 4908645"/>
                    <a:gd name="connsiteY58" fmla="*/ 1445283 h 2077629"/>
                    <a:gd name="connsiteX59" fmla="*/ 2069911 w 4908645"/>
                    <a:gd name="connsiteY59" fmla="*/ 1499874 h 2077629"/>
                    <a:gd name="connsiteX60" fmla="*/ 2215487 w 4908645"/>
                    <a:gd name="connsiteY60" fmla="*/ 1508973 h 2077629"/>
                    <a:gd name="connsiteX61" fmla="*/ 2374711 w 4908645"/>
                    <a:gd name="connsiteY61" fmla="*/ 1527170 h 2077629"/>
                    <a:gd name="connsiteX62" fmla="*/ 2374711 w 4908645"/>
                    <a:gd name="connsiteY62" fmla="*/ 1595409 h 2077629"/>
                    <a:gd name="connsiteX63" fmla="*/ 3175379 w 4908645"/>
                    <a:gd name="connsiteY63" fmla="*/ 1763731 h 2077629"/>
                    <a:gd name="connsiteX64" fmla="*/ 3948752 w 4908645"/>
                    <a:gd name="connsiteY64" fmla="*/ 1745534 h 2077629"/>
                    <a:gd name="connsiteX65" fmla="*/ 4180764 w 4908645"/>
                    <a:gd name="connsiteY65" fmla="*/ 2077629 h 2077629"/>
                    <a:gd name="connsiteX66" fmla="*/ 4549254 w 4908645"/>
                    <a:gd name="connsiteY66" fmla="*/ 1754632 h 2077629"/>
                    <a:gd name="connsiteX67" fmla="*/ 4908645 w 4908645"/>
                    <a:gd name="connsiteY67"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610436 w 4908645"/>
                    <a:gd name="connsiteY19" fmla="*/ 358012 h 2077629"/>
                    <a:gd name="connsiteX20" fmla="*/ 1241946 w 4908645"/>
                    <a:gd name="connsiteY20" fmla="*/ 244280 h 2077629"/>
                    <a:gd name="connsiteX21" fmla="*/ 1633182 w 4908645"/>
                    <a:gd name="connsiteY21" fmla="*/ 539982 h 2077629"/>
                    <a:gd name="connsiteX22" fmla="*/ 1701421 w 4908645"/>
                    <a:gd name="connsiteY22" fmla="*/ 771994 h 2077629"/>
                    <a:gd name="connsiteX23" fmla="*/ 1451212 w 4908645"/>
                    <a:gd name="connsiteY23" fmla="*/ 503588 h 2077629"/>
                    <a:gd name="connsiteX24" fmla="*/ 1069075 w 4908645"/>
                    <a:gd name="connsiteY24" fmla="*/ 458095 h 2077629"/>
                    <a:gd name="connsiteX25" fmla="*/ 1428466 w 4908645"/>
                    <a:gd name="connsiteY25" fmla="*/ 594573 h 2077629"/>
                    <a:gd name="connsiteX26" fmla="*/ 1551296 w 4908645"/>
                    <a:gd name="connsiteY26" fmla="*/ 776543 h 2077629"/>
                    <a:gd name="connsiteX27" fmla="*/ 1314734 w 4908645"/>
                    <a:gd name="connsiteY27" fmla="*/ 653713 h 2077629"/>
                    <a:gd name="connsiteX28" fmla="*/ 964442 w 4908645"/>
                    <a:gd name="connsiteY28" fmla="*/ 635516 h 2077629"/>
                    <a:gd name="connsiteX29" fmla="*/ 1401170 w 4908645"/>
                    <a:gd name="connsiteY29" fmla="*/ 762895 h 2077629"/>
                    <a:gd name="connsiteX30" fmla="*/ 1587690 w 4908645"/>
                    <a:gd name="connsiteY30" fmla="*/ 913020 h 2077629"/>
                    <a:gd name="connsiteX31" fmla="*/ 1291988 w 4908645"/>
                    <a:gd name="connsiteY31" fmla="*/ 817486 h 2077629"/>
                    <a:gd name="connsiteX32" fmla="*/ 1191905 w 4908645"/>
                    <a:gd name="connsiteY32" fmla="*/ 812937 h 2077629"/>
                    <a:gd name="connsiteX33" fmla="*/ 937146 w 4908645"/>
                    <a:gd name="connsiteY33" fmla="*/ 753797 h 2077629"/>
                    <a:gd name="connsiteX34" fmla="*/ 232012 w 4908645"/>
                    <a:gd name="connsiteY34" fmla="*/ 653713 h 2077629"/>
                    <a:gd name="connsiteX35" fmla="*/ 550460 w 4908645"/>
                    <a:gd name="connsiteY35" fmla="*/ 853880 h 2077629"/>
                    <a:gd name="connsiteX36" fmla="*/ 882555 w 4908645"/>
                    <a:gd name="connsiteY36" fmla="*/ 812937 h 2077629"/>
                    <a:gd name="connsiteX37" fmla="*/ 1046328 w 4908645"/>
                    <a:gd name="connsiteY37" fmla="*/ 831134 h 2077629"/>
                    <a:gd name="connsiteX38" fmla="*/ 864358 w 4908645"/>
                    <a:gd name="connsiteY38" fmla="*/ 872077 h 2077629"/>
                    <a:gd name="connsiteX39" fmla="*/ 1201003 w 4908645"/>
                    <a:gd name="connsiteY39" fmla="*/ 890274 h 2077629"/>
                    <a:gd name="connsiteX40" fmla="*/ 1246496 w 4908645"/>
                    <a:gd name="connsiteY40" fmla="*/ 931218 h 2077629"/>
                    <a:gd name="connsiteX41" fmla="*/ 1028131 w 4908645"/>
                    <a:gd name="connsiteY41" fmla="*/ 949415 h 2077629"/>
                    <a:gd name="connsiteX42" fmla="*/ 809767 w 4908645"/>
                    <a:gd name="connsiteY42" fmla="*/ 908471 h 2077629"/>
                    <a:gd name="connsiteX43" fmla="*/ 932597 w 4908645"/>
                    <a:gd name="connsiteY43" fmla="*/ 967612 h 2077629"/>
                    <a:gd name="connsiteX44" fmla="*/ 582305 w 4908645"/>
                    <a:gd name="connsiteY44" fmla="*/ 972161 h 2077629"/>
                    <a:gd name="connsiteX45" fmla="*/ 0 w 4908645"/>
                    <a:gd name="connsiteY45" fmla="*/ 685558 h 2077629"/>
                    <a:gd name="connsiteX46" fmla="*/ 282054 w 4908645"/>
                    <a:gd name="connsiteY46" fmla="*/ 972161 h 2077629"/>
                    <a:gd name="connsiteX47" fmla="*/ 787021 w 4908645"/>
                    <a:gd name="connsiteY47" fmla="*/ 1067695 h 2077629"/>
                    <a:gd name="connsiteX48" fmla="*/ 1046328 w 4908645"/>
                    <a:gd name="connsiteY48" fmla="*/ 1063146 h 2077629"/>
                    <a:gd name="connsiteX49" fmla="*/ 1419367 w 4908645"/>
                    <a:gd name="connsiteY49" fmla="*/ 1031301 h 2077629"/>
                    <a:gd name="connsiteX50" fmla="*/ 1510352 w 4908645"/>
                    <a:gd name="connsiteY50" fmla="*/ 1085892 h 2077629"/>
                    <a:gd name="connsiteX51" fmla="*/ 1269242 w 4908645"/>
                    <a:gd name="connsiteY51" fmla="*/ 1158680 h 2077629"/>
                    <a:gd name="connsiteX52" fmla="*/ 905302 w 4908645"/>
                    <a:gd name="connsiteY52" fmla="*/ 1090441 h 2077629"/>
                    <a:gd name="connsiteX53" fmla="*/ 818866 w 4908645"/>
                    <a:gd name="connsiteY53" fmla="*/ 1104089 h 2077629"/>
                    <a:gd name="connsiteX54" fmla="*/ 1210102 w 4908645"/>
                    <a:gd name="connsiteY54" fmla="*/ 1226919 h 2077629"/>
                    <a:gd name="connsiteX55" fmla="*/ 1369325 w 4908645"/>
                    <a:gd name="connsiteY55" fmla="*/ 1226919 h 2077629"/>
                    <a:gd name="connsiteX56" fmla="*/ 1510352 w 4908645"/>
                    <a:gd name="connsiteY56" fmla="*/ 1281510 h 2077629"/>
                    <a:gd name="connsiteX57" fmla="*/ 1783308 w 4908645"/>
                    <a:gd name="connsiteY57" fmla="*/ 1204173 h 2077629"/>
                    <a:gd name="connsiteX58" fmla="*/ 2106305 w 4908645"/>
                    <a:gd name="connsiteY58" fmla="*/ 1445283 h 2077629"/>
                    <a:gd name="connsiteX59" fmla="*/ 2069911 w 4908645"/>
                    <a:gd name="connsiteY59" fmla="*/ 1499874 h 2077629"/>
                    <a:gd name="connsiteX60" fmla="*/ 2215487 w 4908645"/>
                    <a:gd name="connsiteY60" fmla="*/ 1508973 h 2077629"/>
                    <a:gd name="connsiteX61" fmla="*/ 2374711 w 4908645"/>
                    <a:gd name="connsiteY61" fmla="*/ 1527170 h 2077629"/>
                    <a:gd name="connsiteX62" fmla="*/ 2374711 w 4908645"/>
                    <a:gd name="connsiteY62" fmla="*/ 1595409 h 2077629"/>
                    <a:gd name="connsiteX63" fmla="*/ 3175379 w 4908645"/>
                    <a:gd name="connsiteY63" fmla="*/ 1763731 h 2077629"/>
                    <a:gd name="connsiteX64" fmla="*/ 3948752 w 4908645"/>
                    <a:gd name="connsiteY64" fmla="*/ 1745534 h 2077629"/>
                    <a:gd name="connsiteX65" fmla="*/ 4180764 w 4908645"/>
                    <a:gd name="connsiteY65" fmla="*/ 2077629 h 2077629"/>
                    <a:gd name="connsiteX66" fmla="*/ 4549254 w 4908645"/>
                    <a:gd name="connsiteY66" fmla="*/ 1754632 h 2077629"/>
                    <a:gd name="connsiteX67" fmla="*/ 4908645 w 4908645"/>
                    <a:gd name="connsiteY67"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610436 w 4908645"/>
                    <a:gd name="connsiteY19" fmla="*/ 384516 h 2077629"/>
                    <a:gd name="connsiteX20" fmla="*/ 1241946 w 4908645"/>
                    <a:gd name="connsiteY20" fmla="*/ 244280 h 2077629"/>
                    <a:gd name="connsiteX21" fmla="*/ 1633182 w 4908645"/>
                    <a:gd name="connsiteY21" fmla="*/ 539982 h 2077629"/>
                    <a:gd name="connsiteX22" fmla="*/ 1701421 w 4908645"/>
                    <a:gd name="connsiteY22" fmla="*/ 771994 h 2077629"/>
                    <a:gd name="connsiteX23" fmla="*/ 1451212 w 4908645"/>
                    <a:gd name="connsiteY23" fmla="*/ 503588 h 2077629"/>
                    <a:gd name="connsiteX24" fmla="*/ 1069075 w 4908645"/>
                    <a:gd name="connsiteY24" fmla="*/ 458095 h 2077629"/>
                    <a:gd name="connsiteX25" fmla="*/ 1428466 w 4908645"/>
                    <a:gd name="connsiteY25" fmla="*/ 594573 h 2077629"/>
                    <a:gd name="connsiteX26" fmla="*/ 1551296 w 4908645"/>
                    <a:gd name="connsiteY26" fmla="*/ 776543 h 2077629"/>
                    <a:gd name="connsiteX27" fmla="*/ 1314734 w 4908645"/>
                    <a:gd name="connsiteY27" fmla="*/ 653713 h 2077629"/>
                    <a:gd name="connsiteX28" fmla="*/ 964442 w 4908645"/>
                    <a:gd name="connsiteY28" fmla="*/ 635516 h 2077629"/>
                    <a:gd name="connsiteX29" fmla="*/ 1401170 w 4908645"/>
                    <a:gd name="connsiteY29" fmla="*/ 762895 h 2077629"/>
                    <a:gd name="connsiteX30" fmla="*/ 1587690 w 4908645"/>
                    <a:gd name="connsiteY30" fmla="*/ 913020 h 2077629"/>
                    <a:gd name="connsiteX31" fmla="*/ 1291988 w 4908645"/>
                    <a:gd name="connsiteY31" fmla="*/ 817486 h 2077629"/>
                    <a:gd name="connsiteX32" fmla="*/ 1191905 w 4908645"/>
                    <a:gd name="connsiteY32" fmla="*/ 812937 h 2077629"/>
                    <a:gd name="connsiteX33" fmla="*/ 937146 w 4908645"/>
                    <a:gd name="connsiteY33" fmla="*/ 753797 h 2077629"/>
                    <a:gd name="connsiteX34" fmla="*/ 232012 w 4908645"/>
                    <a:gd name="connsiteY34" fmla="*/ 653713 h 2077629"/>
                    <a:gd name="connsiteX35" fmla="*/ 550460 w 4908645"/>
                    <a:gd name="connsiteY35" fmla="*/ 853880 h 2077629"/>
                    <a:gd name="connsiteX36" fmla="*/ 882555 w 4908645"/>
                    <a:gd name="connsiteY36" fmla="*/ 812937 h 2077629"/>
                    <a:gd name="connsiteX37" fmla="*/ 1046328 w 4908645"/>
                    <a:gd name="connsiteY37" fmla="*/ 831134 h 2077629"/>
                    <a:gd name="connsiteX38" fmla="*/ 864358 w 4908645"/>
                    <a:gd name="connsiteY38" fmla="*/ 872077 h 2077629"/>
                    <a:gd name="connsiteX39" fmla="*/ 1201003 w 4908645"/>
                    <a:gd name="connsiteY39" fmla="*/ 890274 h 2077629"/>
                    <a:gd name="connsiteX40" fmla="*/ 1246496 w 4908645"/>
                    <a:gd name="connsiteY40" fmla="*/ 931218 h 2077629"/>
                    <a:gd name="connsiteX41" fmla="*/ 1028131 w 4908645"/>
                    <a:gd name="connsiteY41" fmla="*/ 949415 h 2077629"/>
                    <a:gd name="connsiteX42" fmla="*/ 809767 w 4908645"/>
                    <a:gd name="connsiteY42" fmla="*/ 908471 h 2077629"/>
                    <a:gd name="connsiteX43" fmla="*/ 932597 w 4908645"/>
                    <a:gd name="connsiteY43" fmla="*/ 967612 h 2077629"/>
                    <a:gd name="connsiteX44" fmla="*/ 582305 w 4908645"/>
                    <a:gd name="connsiteY44" fmla="*/ 972161 h 2077629"/>
                    <a:gd name="connsiteX45" fmla="*/ 0 w 4908645"/>
                    <a:gd name="connsiteY45" fmla="*/ 685558 h 2077629"/>
                    <a:gd name="connsiteX46" fmla="*/ 282054 w 4908645"/>
                    <a:gd name="connsiteY46" fmla="*/ 972161 h 2077629"/>
                    <a:gd name="connsiteX47" fmla="*/ 787021 w 4908645"/>
                    <a:gd name="connsiteY47" fmla="*/ 1067695 h 2077629"/>
                    <a:gd name="connsiteX48" fmla="*/ 1046328 w 4908645"/>
                    <a:gd name="connsiteY48" fmla="*/ 1063146 h 2077629"/>
                    <a:gd name="connsiteX49" fmla="*/ 1419367 w 4908645"/>
                    <a:gd name="connsiteY49" fmla="*/ 1031301 h 2077629"/>
                    <a:gd name="connsiteX50" fmla="*/ 1510352 w 4908645"/>
                    <a:gd name="connsiteY50" fmla="*/ 1085892 h 2077629"/>
                    <a:gd name="connsiteX51" fmla="*/ 1269242 w 4908645"/>
                    <a:gd name="connsiteY51" fmla="*/ 1158680 h 2077629"/>
                    <a:gd name="connsiteX52" fmla="*/ 905302 w 4908645"/>
                    <a:gd name="connsiteY52" fmla="*/ 1090441 h 2077629"/>
                    <a:gd name="connsiteX53" fmla="*/ 818866 w 4908645"/>
                    <a:gd name="connsiteY53" fmla="*/ 1104089 h 2077629"/>
                    <a:gd name="connsiteX54" fmla="*/ 1210102 w 4908645"/>
                    <a:gd name="connsiteY54" fmla="*/ 1226919 h 2077629"/>
                    <a:gd name="connsiteX55" fmla="*/ 1369325 w 4908645"/>
                    <a:gd name="connsiteY55" fmla="*/ 1226919 h 2077629"/>
                    <a:gd name="connsiteX56" fmla="*/ 1510352 w 4908645"/>
                    <a:gd name="connsiteY56" fmla="*/ 1281510 h 2077629"/>
                    <a:gd name="connsiteX57" fmla="*/ 1783308 w 4908645"/>
                    <a:gd name="connsiteY57" fmla="*/ 1204173 h 2077629"/>
                    <a:gd name="connsiteX58" fmla="*/ 2106305 w 4908645"/>
                    <a:gd name="connsiteY58" fmla="*/ 1445283 h 2077629"/>
                    <a:gd name="connsiteX59" fmla="*/ 2069911 w 4908645"/>
                    <a:gd name="connsiteY59" fmla="*/ 1499874 h 2077629"/>
                    <a:gd name="connsiteX60" fmla="*/ 2215487 w 4908645"/>
                    <a:gd name="connsiteY60" fmla="*/ 1508973 h 2077629"/>
                    <a:gd name="connsiteX61" fmla="*/ 2374711 w 4908645"/>
                    <a:gd name="connsiteY61" fmla="*/ 1527170 h 2077629"/>
                    <a:gd name="connsiteX62" fmla="*/ 2374711 w 4908645"/>
                    <a:gd name="connsiteY62" fmla="*/ 1595409 h 2077629"/>
                    <a:gd name="connsiteX63" fmla="*/ 3175379 w 4908645"/>
                    <a:gd name="connsiteY63" fmla="*/ 1763731 h 2077629"/>
                    <a:gd name="connsiteX64" fmla="*/ 3948752 w 4908645"/>
                    <a:gd name="connsiteY64" fmla="*/ 1745534 h 2077629"/>
                    <a:gd name="connsiteX65" fmla="*/ 4180764 w 4908645"/>
                    <a:gd name="connsiteY65" fmla="*/ 2077629 h 2077629"/>
                    <a:gd name="connsiteX66" fmla="*/ 4549254 w 4908645"/>
                    <a:gd name="connsiteY66" fmla="*/ 1754632 h 2077629"/>
                    <a:gd name="connsiteX67" fmla="*/ 4908645 w 4908645"/>
                    <a:gd name="connsiteY67"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610436 w 4908645"/>
                    <a:gd name="connsiteY19" fmla="*/ 384516 h 2077629"/>
                    <a:gd name="connsiteX20" fmla="*/ 1241946 w 4908645"/>
                    <a:gd name="connsiteY20" fmla="*/ 244280 h 2077629"/>
                    <a:gd name="connsiteX21" fmla="*/ 1633182 w 4908645"/>
                    <a:gd name="connsiteY21" fmla="*/ 539982 h 2077629"/>
                    <a:gd name="connsiteX22" fmla="*/ 1701421 w 4908645"/>
                    <a:gd name="connsiteY22" fmla="*/ 771994 h 2077629"/>
                    <a:gd name="connsiteX23" fmla="*/ 1451212 w 4908645"/>
                    <a:gd name="connsiteY23" fmla="*/ 503588 h 2077629"/>
                    <a:gd name="connsiteX24" fmla="*/ 1069075 w 4908645"/>
                    <a:gd name="connsiteY24" fmla="*/ 458095 h 2077629"/>
                    <a:gd name="connsiteX25" fmla="*/ 1428466 w 4908645"/>
                    <a:gd name="connsiteY25" fmla="*/ 594573 h 2077629"/>
                    <a:gd name="connsiteX26" fmla="*/ 1551296 w 4908645"/>
                    <a:gd name="connsiteY26" fmla="*/ 776543 h 2077629"/>
                    <a:gd name="connsiteX27" fmla="*/ 1314734 w 4908645"/>
                    <a:gd name="connsiteY27" fmla="*/ 653713 h 2077629"/>
                    <a:gd name="connsiteX28" fmla="*/ 964442 w 4908645"/>
                    <a:gd name="connsiteY28" fmla="*/ 635516 h 2077629"/>
                    <a:gd name="connsiteX29" fmla="*/ 1401170 w 4908645"/>
                    <a:gd name="connsiteY29" fmla="*/ 762895 h 2077629"/>
                    <a:gd name="connsiteX30" fmla="*/ 1587690 w 4908645"/>
                    <a:gd name="connsiteY30" fmla="*/ 913020 h 2077629"/>
                    <a:gd name="connsiteX31" fmla="*/ 1291988 w 4908645"/>
                    <a:gd name="connsiteY31" fmla="*/ 817486 h 2077629"/>
                    <a:gd name="connsiteX32" fmla="*/ 1191905 w 4908645"/>
                    <a:gd name="connsiteY32" fmla="*/ 812937 h 2077629"/>
                    <a:gd name="connsiteX33" fmla="*/ 937146 w 4908645"/>
                    <a:gd name="connsiteY33" fmla="*/ 753797 h 2077629"/>
                    <a:gd name="connsiteX34" fmla="*/ 232012 w 4908645"/>
                    <a:gd name="connsiteY34" fmla="*/ 653713 h 2077629"/>
                    <a:gd name="connsiteX35" fmla="*/ 550460 w 4908645"/>
                    <a:gd name="connsiteY35" fmla="*/ 853880 h 2077629"/>
                    <a:gd name="connsiteX36" fmla="*/ 882555 w 4908645"/>
                    <a:gd name="connsiteY36" fmla="*/ 812937 h 2077629"/>
                    <a:gd name="connsiteX37" fmla="*/ 1046328 w 4908645"/>
                    <a:gd name="connsiteY37" fmla="*/ 831134 h 2077629"/>
                    <a:gd name="connsiteX38" fmla="*/ 864358 w 4908645"/>
                    <a:gd name="connsiteY38" fmla="*/ 872077 h 2077629"/>
                    <a:gd name="connsiteX39" fmla="*/ 1201003 w 4908645"/>
                    <a:gd name="connsiteY39" fmla="*/ 890274 h 2077629"/>
                    <a:gd name="connsiteX40" fmla="*/ 1246496 w 4908645"/>
                    <a:gd name="connsiteY40" fmla="*/ 931218 h 2077629"/>
                    <a:gd name="connsiteX41" fmla="*/ 1028131 w 4908645"/>
                    <a:gd name="connsiteY41" fmla="*/ 949415 h 2077629"/>
                    <a:gd name="connsiteX42" fmla="*/ 809767 w 4908645"/>
                    <a:gd name="connsiteY42" fmla="*/ 908471 h 2077629"/>
                    <a:gd name="connsiteX43" fmla="*/ 932597 w 4908645"/>
                    <a:gd name="connsiteY43" fmla="*/ 967612 h 2077629"/>
                    <a:gd name="connsiteX44" fmla="*/ 582305 w 4908645"/>
                    <a:gd name="connsiteY44" fmla="*/ 972161 h 2077629"/>
                    <a:gd name="connsiteX45" fmla="*/ 0 w 4908645"/>
                    <a:gd name="connsiteY45" fmla="*/ 685558 h 2077629"/>
                    <a:gd name="connsiteX46" fmla="*/ 282054 w 4908645"/>
                    <a:gd name="connsiteY46" fmla="*/ 972161 h 2077629"/>
                    <a:gd name="connsiteX47" fmla="*/ 787021 w 4908645"/>
                    <a:gd name="connsiteY47" fmla="*/ 1067695 h 2077629"/>
                    <a:gd name="connsiteX48" fmla="*/ 1046328 w 4908645"/>
                    <a:gd name="connsiteY48" fmla="*/ 1063146 h 2077629"/>
                    <a:gd name="connsiteX49" fmla="*/ 1419367 w 4908645"/>
                    <a:gd name="connsiteY49" fmla="*/ 1031301 h 2077629"/>
                    <a:gd name="connsiteX50" fmla="*/ 1510352 w 4908645"/>
                    <a:gd name="connsiteY50" fmla="*/ 1085892 h 2077629"/>
                    <a:gd name="connsiteX51" fmla="*/ 1269242 w 4908645"/>
                    <a:gd name="connsiteY51" fmla="*/ 1158680 h 2077629"/>
                    <a:gd name="connsiteX52" fmla="*/ 905302 w 4908645"/>
                    <a:gd name="connsiteY52" fmla="*/ 1090441 h 2077629"/>
                    <a:gd name="connsiteX53" fmla="*/ 818866 w 4908645"/>
                    <a:gd name="connsiteY53" fmla="*/ 1104089 h 2077629"/>
                    <a:gd name="connsiteX54" fmla="*/ 1210102 w 4908645"/>
                    <a:gd name="connsiteY54" fmla="*/ 1226919 h 2077629"/>
                    <a:gd name="connsiteX55" fmla="*/ 1369325 w 4908645"/>
                    <a:gd name="connsiteY55" fmla="*/ 1226919 h 2077629"/>
                    <a:gd name="connsiteX56" fmla="*/ 1510352 w 4908645"/>
                    <a:gd name="connsiteY56" fmla="*/ 1281510 h 2077629"/>
                    <a:gd name="connsiteX57" fmla="*/ 1783308 w 4908645"/>
                    <a:gd name="connsiteY57" fmla="*/ 1204173 h 2077629"/>
                    <a:gd name="connsiteX58" fmla="*/ 2106305 w 4908645"/>
                    <a:gd name="connsiteY58" fmla="*/ 1445283 h 2077629"/>
                    <a:gd name="connsiteX59" fmla="*/ 2069911 w 4908645"/>
                    <a:gd name="connsiteY59" fmla="*/ 1499874 h 2077629"/>
                    <a:gd name="connsiteX60" fmla="*/ 2215487 w 4908645"/>
                    <a:gd name="connsiteY60" fmla="*/ 1508973 h 2077629"/>
                    <a:gd name="connsiteX61" fmla="*/ 2374711 w 4908645"/>
                    <a:gd name="connsiteY61" fmla="*/ 1527170 h 2077629"/>
                    <a:gd name="connsiteX62" fmla="*/ 2374711 w 4908645"/>
                    <a:gd name="connsiteY62" fmla="*/ 1595409 h 2077629"/>
                    <a:gd name="connsiteX63" fmla="*/ 3175379 w 4908645"/>
                    <a:gd name="connsiteY63" fmla="*/ 1763731 h 2077629"/>
                    <a:gd name="connsiteX64" fmla="*/ 3948752 w 4908645"/>
                    <a:gd name="connsiteY64" fmla="*/ 1745534 h 2077629"/>
                    <a:gd name="connsiteX65" fmla="*/ 4180764 w 4908645"/>
                    <a:gd name="connsiteY65" fmla="*/ 2077629 h 2077629"/>
                    <a:gd name="connsiteX66" fmla="*/ 4549254 w 4908645"/>
                    <a:gd name="connsiteY66" fmla="*/ 1754632 h 2077629"/>
                    <a:gd name="connsiteX67" fmla="*/ 4908645 w 4908645"/>
                    <a:gd name="connsiteY67"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610436 w 4908645"/>
                    <a:gd name="connsiteY19" fmla="*/ 384516 h 2077629"/>
                    <a:gd name="connsiteX20" fmla="*/ 1296076 w 4908645"/>
                    <a:gd name="connsiteY20" fmla="*/ 248468 h 2077629"/>
                    <a:gd name="connsiteX21" fmla="*/ 1241946 w 4908645"/>
                    <a:gd name="connsiteY21" fmla="*/ 244280 h 2077629"/>
                    <a:gd name="connsiteX22" fmla="*/ 1633182 w 4908645"/>
                    <a:gd name="connsiteY22" fmla="*/ 539982 h 2077629"/>
                    <a:gd name="connsiteX23" fmla="*/ 1701421 w 4908645"/>
                    <a:gd name="connsiteY23" fmla="*/ 771994 h 2077629"/>
                    <a:gd name="connsiteX24" fmla="*/ 1451212 w 4908645"/>
                    <a:gd name="connsiteY24" fmla="*/ 503588 h 2077629"/>
                    <a:gd name="connsiteX25" fmla="*/ 1069075 w 4908645"/>
                    <a:gd name="connsiteY25" fmla="*/ 458095 h 2077629"/>
                    <a:gd name="connsiteX26" fmla="*/ 1428466 w 4908645"/>
                    <a:gd name="connsiteY26" fmla="*/ 594573 h 2077629"/>
                    <a:gd name="connsiteX27" fmla="*/ 1551296 w 4908645"/>
                    <a:gd name="connsiteY27" fmla="*/ 776543 h 2077629"/>
                    <a:gd name="connsiteX28" fmla="*/ 1314734 w 4908645"/>
                    <a:gd name="connsiteY28" fmla="*/ 653713 h 2077629"/>
                    <a:gd name="connsiteX29" fmla="*/ 964442 w 4908645"/>
                    <a:gd name="connsiteY29" fmla="*/ 635516 h 2077629"/>
                    <a:gd name="connsiteX30" fmla="*/ 1401170 w 4908645"/>
                    <a:gd name="connsiteY30" fmla="*/ 762895 h 2077629"/>
                    <a:gd name="connsiteX31" fmla="*/ 1587690 w 4908645"/>
                    <a:gd name="connsiteY31" fmla="*/ 913020 h 2077629"/>
                    <a:gd name="connsiteX32" fmla="*/ 1291988 w 4908645"/>
                    <a:gd name="connsiteY32" fmla="*/ 817486 h 2077629"/>
                    <a:gd name="connsiteX33" fmla="*/ 1191905 w 4908645"/>
                    <a:gd name="connsiteY33" fmla="*/ 812937 h 2077629"/>
                    <a:gd name="connsiteX34" fmla="*/ 937146 w 4908645"/>
                    <a:gd name="connsiteY34" fmla="*/ 753797 h 2077629"/>
                    <a:gd name="connsiteX35" fmla="*/ 232012 w 4908645"/>
                    <a:gd name="connsiteY35" fmla="*/ 653713 h 2077629"/>
                    <a:gd name="connsiteX36" fmla="*/ 550460 w 4908645"/>
                    <a:gd name="connsiteY36" fmla="*/ 853880 h 2077629"/>
                    <a:gd name="connsiteX37" fmla="*/ 882555 w 4908645"/>
                    <a:gd name="connsiteY37" fmla="*/ 812937 h 2077629"/>
                    <a:gd name="connsiteX38" fmla="*/ 1046328 w 4908645"/>
                    <a:gd name="connsiteY38" fmla="*/ 831134 h 2077629"/>
                    <a:gd name="connsiteX39" fmla="*/ 864358 w 4908645"/>
                    <a:gd name="connsiteY39" fmla="*/ 872077 h 2077629"/>
                    <a:gd name="connsiteX40" fmla="*/ 1201003 w 4908645"/>
                    <a:gd name="connsiteY40" fmla="*/ 890274 h 2077629"/>
                    <a:gd name="connsiteX41" fmla="*/ 1246496 w 4908645"/>
                    <a:gd name="connsiteY41" fmla="*/ 931218 h 2077629"/>
                    <a:gd name="connsiteX42" fmla="*/ 1028131 w 4908645"/>
                    <a:gd name="connsiteY42" fmla="*/ 949415 h 2077629"/>
                    <a:gd name="connsiteX43" fmla="*/ 809767 w 4908645"/>
                    <a:gd name="connsiteY43" fmla="*/ 908471 h 2077629"/>
                    <a:gd name="connsiteX44" fmla="*/ 932597 w 4908645"/>
                    <a:gd name="connsiteY44" fmla="*/ 967612 h 2077629"/>
                    <a:gd name="connsiteX45" fmla="*/ 582305 w 4908645"/>
                    <a:gd name="connsiteY45" fmla="*/ 972161 h 2077629"/>
                    <a:gd name="connsiteX46" fmla="*/ 0 w 4908645"/>
                    <a:gd name="connsiteY46" fmla="*/ 685558 h 2077629"/>
                    <a:gd name="connsiteX47" fmla="*/ 282054 w 4908645"/>
                    <a:gd name="connsiteY47" fmla="*/ 972161 h 2077629"/>
                    <a:gd name="connsiteX48" fmla="*/ 787021 w 4908645"/>
                    <a:gd name="connsiteY48" fmla="*/ 1067695 h 2077629"/>
                    <a:gd name="connsiteX49" fmla="*/ 1046328 w 4908645"/>
                    <a:gd name="connsiteY49" fmla="*/ 1063146 h 2077629"/>
                    <a:gd name="connsiteX50" fmla="*/ 1419367 w 4908645"/>
                    <a:gd name="connsiteY50" fmla="*/ 1031301 h 2077629"/>
                    <a:gd name="connsiteX51" fmla="*/ 1510352 w 4908645"/>
                    <a:gd name="connsiteY51" fmla="*/ 1085892 h 2077629"/>
                    <a:gd name="connsiteX52" fmla="*/ 1269242 w 4908645"/>
                    <a:gd name="connsiteY52" fmla="*/ 1158680 h 2077629"/>
                    <a:gd name="connsiteX53" fmla="*/ 905302 w 4908645"/>
                    <a:gd name="connsiteY53" fmla="*/ 1090441 h 2077629"/>
                    <a:gd name="connsiteX54" fmla="*/ 818866 w 4908645"/>
                    <a:gd name="connsiteY54" fmla="*/ 1104089 h 2077629"/>
                    <a:gd name="connsiteX55" fmla="*/ 1210102 w 4908645"/>
                    <a:gd name="connsiteY55" fmla="*/ 1226919 h 2077629"/>
                    <a:gd name="connsiteX56" fmla="*/ 1369325 w 4908645"/>
                    <a:gd name="connsiteY56" fmla="*/ 1226919 h 2077629"/>
                    <a:gd name="connsiteX57" fmla="*/ 1510352 w 4908645"/>
                    <a:gd name="connsiteY57" fmla="*/ 1281510 h 2077629"/>
                    <a:gd name="connsiteX58" fmla="*/ 1783308 w 4908645"/>
                    <a:gd name="connsiteY58" fmla="*/ 1204173 h 2077629"/>
                    <a:gd name="connsiteX59" fmla="*/ 2106305 w 4908645"/>
                    <a:gd name="connsiteY59" fmla="*/ 1445283 h 2077629"/>
                    <a:gd name="connsiteX60" fmla="*/ 2069911 w 4908645"/>
                    <a:gd name="connsiteY60" fmla="*/ 1499874 h 2077629"/>
                    <a:gd name="connsiteX61" fmla="*/ 2215487 w 4908645"/>
                    <a:gd name="connsiteY61" fmla="*/ 1508973 h 2077629"/>
                    <a:gd name="connsiteX62" fmla="*/ 2374711 w 4908645"/>
                    <a:gd name="connsiteY62" fmla="*/ 1527170 h 2077629"/>
                    <a:gd name="connsiteX63" fmla="*/ 2374711 w 4908645"/>
                    <a:gd name="connsiteY63" fmla="*/ 1595409 h 2077629"/>
                    <a:gd name="connsiteX64" fmla="*/ 3175379 w 4908645"/>
                    <a:gd name="connsiteY64" fmla="*/ 1763731 h 2077629"/>
                    <a:gd name="connsiteX65" fmla="*/ 3948752 w 4908645"/>
                    <a:gd name="connsiteY65" fmla="*/ 1745534 h 2077629"/>
                    <a:gd name="connsiteX66" fmla="*/ 4180764 w 4908645"/>
                    <a:gd name="connsiteY66" fmla="*/ 2077629 h 2077629"/>
                    <a:gd name="connsiteX67" fmla="*/ 4549254 w 4908645"/>
                    <a:gd name="connsiteY67" fmla="*/ 1754632 h 2077629"/>
                    <a:gd name="connsiteX68" fmla="*/ 4908645 w 4908645"/>
                    <a:gd name="connsiteY68"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96076 w 4908645"/>
                    <a:gd name="connsiteY20" fmla="*/ 248468 h 2077629"/>
                    <a:gd name="connsiteX21" fmla="*/ 1241946 w 4908645"/>
                    <a:gd name="connsiteY21" fmla="*/ 244280 h 2077629"/>
                    <a:gd name="connsiteX22" fmla="*/ 1633182 w 4908645"/>
                    <a:gd name="connsiteY22" fmla="*/ 539982 h 2077629"/>
                    <a:gd name="connsiteX23" fmla="*/ 1701421 w 4908645"/>
                    <a:gd name="connsiteY23" fmla="*/ 771994 h 2077629"/>
                    <a:gd name="connsiteX24" fmla="*/ 1451212 w 4908645"/>
                    <a:gd name="connsiteY24" fmla="*/ 503588 h 2077629"/>
                    <a:gd name="connsiteX25" fmla="*/ 1069075 w 4908645"/>
                    <a:gd name="connsiteY25" fmla="*/ 458095 h 2077629"/>
                    <a:gd name="connsiteX26" fmla="*/ 1428466 w 4908645"/>
                    <a:gd name="connsiteY26" fmla="*/ 594573 h 2077629"/>
                    <a:gd name="connsiteX27" fmla="*/ 1551296 w 4908645"/>
                    <a:gd name="connsiteY27" fmla="*/ 776543 h 2077629"/>
                    <a:gd name="connsiteX28" fmla="*/ 1314734 w 4908645"/>
                    <a:gd name="connsiteY28" fmla="*/ 653713 h 2077629"/>
                    <a:gd name="connsiteX29" fmla="*/ 964442 w 4908645"/>
                    <a:gd name="connsiteY29" fmla="*/ 635516 h 2077629"/>
                    <a:gd name="connsiteX30" fmla="*/ 1401170 w 4908645"/>
                    <a:gd name="connsiteY30" fmla="*/ 762895 h 2077629"/>
                    <a:gd name="connsiteX31" fmla="*/ 1587690 w 4908645"/>
                    <a:gd name="connsiteY31" fmla="*/ 913020 h 2077629"/>
                    <a:gd name="connsiteX32" fmla="*/ 1291988 w 4908645"/>
                    <a:gd name="connsiteY32" fmla="*/ 817486 h 2077629"/>
                    <a:gd name="connsiteX33" fmla="*/ 1191905 w 4908645"/>
                    <a:gd name="connsiteY33" fmla="*/ 812937 h 2077629"/>
                    <a:gd name="connsiteX34" fmla="*/ 937146 w 4908645"/>
                    <a:gd name="connsiteY34" fmla="*/ 753797 h 2077629"/>
                    <a:gd name="connsiteX35" fmla="*/ 232012 w 4908645"/>
                    <a:gd name="connsiteY35" fmla="*/ 653713 h 2077629"/>
                    <a:gd name="connsiteX36" fmla="*/ 550460 w 4908645"/>
                    <a:gd name="connsiteY36" fmla="*/ 853880 h 2077629"/>
                    <a:gd name="connsiteX37" fmla="*/ 882555 w 4908645"/>
                    <a:gd name="connsiteY37" fmla="*/ 812937 h 2077629"/>
                    <a:gd name="connsiteX38" fmla="*/ 1046328 w 4908645"/>
                    <a:gd name="connsiteY38" fmla="*/ 831134 h 2077629"/>
                    <a:gd name="connsiteX39" fmla="*/ 864358 w 4908645"/>
                    <a:gd name="connsiteY39" fmla="*/ 872077 h 2077629"/>
                    <a:gd name="connsiteX40" fmla="*/ 1201003 w 4908645"/>
                    <a:gd name="connsiteY40" fmla="*/ 890274 h 2077629"/>
                    <a:gd name="connsiteX41" fmla="*/ 1246496 w 4908645"/>
                    <a:gd name="connsiteY41" fmla="*/ 931218 h 2077629"/>
                    <a:gd name="connsiteX42" fmla="*/ 1028131 w 4908645"/>
                    <a:gd name="connsiteY42" fmla="*/ 949415 h 2077629"/>
                    <a:gd name="connsiteX43" fmla="*/ 809767 w 4908645"/>
                    <a:gd name="connsiteY43" fmla="*/ 908471 h 2077629"/>
                    <a:gd name="connsiteX44" fmla="*/ 932597 w 4908645"/>
                    <a:gd name="connsiteY44" fmla="*/ 967612 h 2077629"/>
                    <a:gd name="connsiteX45" fmla="*/ 582305 w 4908645"/>
                    <a:gd name="connsiteY45" fmla="*/ 972161 h 2077629"/>
                    <a:gd name="connsiteX46" fmla="*/ 0 w 4908645"/>
                    <a:gd name="connsiteY46" fmla="*/ 685558 h 2077629"/>
                    <a:gd name="connsiteX47" fmla="*/ 282054 w 4908645"/>
                    <a:gd name="connsiteY47" fmla="*/ 972161 h 2077629"/>
                    <a:gd name="connsiteX48" fmla="*/ 787021 w 4908645"/>
                    <a:gd name="connsiteY48" fmla="*/ 1067695 h 2077629"/>
                    <a:gd name="connsiteX49" fmla="*/ 1046328 w 4908645"/>
                    <a:gd name="connsiteY49" fmla="*/ 1063146 h 2077629"/>
                    <a:gd name="connsiteX50" fmla="*/ 1419367 w 4908645"/>
                    <a:gd name="connsiteY50" fmla="*/ 1031301 h 2077629"/>
                    <a:gd name="connsiteX51" fmla="*/ 1510352 w 4908645"/>
                    <a:gd name="connsiteY51" fmla="*/ 1085892 h 2077629"/>
                    <a:gd name="connsiteX52" fmla="*/ 1269242 w 4908645"/>
                    <a:gd name="connsiteY52" fmla="*/ 1158680 h 2077629"/>
                    <a:gd name="connsiteX53" fmla="*/ 905302 w 4908645"/>
                    <a:gd name="connsiteY53" fmla="*/ 1090441 h 2077629"/>
                    <a:gd name="connsiteX54" fmla="*/ 818866 w 4908645"/>
                    <a:gd name="connsiteY54" fmla="*/ 1104089 h 2077629"/>
                    <a:gd name="connsiteX55" fmla="*/ 1210102 w 4908645"/>
                    <a:gd name="connsiteY55" fmla="*/ 1226919 h 2077629"/>
                    <a:gd name="connsiteX56" fmla="*/ 1369325 w 4908645"/>
                    <a:gd name="connsiteY56" fmla="*/ 1226919 h 2077629"/>
                    <a:gd name="connsiteX57" fmla="*/ 1510352 w 4908645"/>
                    <a:gd name="connsiteY57" fmla="*/ 1281510 h 2077629"/>
                    <a:gd name="connsiteX58" fmla="*/ 1783308 w 4908645"/>
                    <a:gd name="connsiteY58" fmla="*/ 1204173 h 2077629"/>
                    <a:gd name="connsiteX59" fmla="*/ 2106305 w 4908645"/>
                    <a:gd name="connsiteY59" fmla="*/ 1445283 h 2077629"/>
                    <a:gd name="connsiteX60" fmla="*/ 2069911 w 4908645"/>
                    <a:gd name="connsiteY60" fmla="*/ 1499874 h 2077629"/>
                    <a:gd name="connsiteX61" fmla="*/ 2215487 w 4908645"/>
                    <a:gd name="connsiteY61" fmla="*/ 1508973 h 2077629"/>
                    <a:gd name="connsiteX62" fmla="*/ 2374711 w 4908645"/>
                    <a:gd name="connsiteY62" fmla="*/ 1527170 h 2077629"/>
                    <a:gd name="connsiteX63" fmla="*/ 2374711 w 4908645"/>
                    <a:gd name="connsiteY63" fmla="*/ 1595409 h 2077629"/>
                    <a:gd name="connsiteX64" fmla="*/ 3175379 w 4908645"/>
                    <a:gd name="connsiteY64" fmla="*/ 1763731 h 2077629"/>
                    <a:gd name="connsiteX65" fmla="*/ 3948752 w 4908645"/>
                    <a:gd name="connsiteY65" fmla="*/ 1745534 h 2077629"/>
                    <a:gd name="connsiteX66" fmla="*/ 4180764 w 4908645"/>
                    <a:gd name="connsiteY66" fmla="*/ 2077629 h 2077629"/>
                    <a:gd name="connsiteX67" fmla="*/ 4549254 w 4908645"/>
                    <a:gd name="connsiteY67" fmla="*/ 1754632 h 2077629"/>
                    <a:gd name="connsiteX68" fmla="*/ 4908645 w 4908645"/>
                    <a:gd name="connsiteY68"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96076 w 4908645"/>
                    <a:gd name="connsiteY20" fmla="*/ 248468 h 2077629"/>
                    <a:gd name="connsiteX21" fmla="*/ 1241946 w 4908645"/>
                    <a:gd name="connsiteY21" fmla="*/ 244280 h 2077629"/>
                    <a:gd name="connsiteX22" fmla="*/ 1633182 w 4908645"/>
                    <a:gd name="connsiteY22" fmla="*/ 539982 h 2077629"/>
                    <a:gd name="connsiteX23" fmla="*/ 1701421 w 4908645"/>
                    <a:gd name="connsiteY23" fmla="*/ 771994 h 2077629"/>
                    <a:gd name="connsiteX24" fmla="*/ 1451212 w 4908645"/>
                    <a:gd name="connsiteY24" fmla="*/ 503588 h 2077629"/>
                    <a:gd name="connsiteX25" fmla="*/ 1069075 w 4908645"/>
                    <a:gd name="connsiteY25" fmla="*/ 458095 h 2077629"/>
                    <a:gd name="connsiteX26" fmla="*/ 1428466 w 4908645"/>
                    <a:gd name="connsiteY26" fmla="*/ 594573 h 2077629"/>
                    <a:gd name="connsiteX27" fmla="*/ 1551296 w 4908645"/>
                    <a:gd name="connsiteY27" fmla="*/ 776543 h 2077629"/>
                    <a:gd name="connsiteX28" fmla="*/ 1314734 w 4908645"/>
                    <a:gd name="connsiteY28" fmla="*/ 653713 h 2077629"/>
                    <a:gd name="connsiteX29" fmla="*/ 964442 w 4908645"/>
                    <a:gd name="connsiteY29" fmla="*/ 635516 h 2077629"/>
                    <a:gd name="connsiteX30" fmla="*/ 1401170 w 4908645"/>
                    <a:gd name="connsiteY30" fmla="*/ 762895 h 2077629"/>
                    <a:gd name="connsiteX31" fmla="*/ 1587690 w 4908645"/>
                    <a:gd name="connsiteY31" fmla="*/ 913020 h 2077629"/>
                    <a:gd name="connsiteX32" fmla="*/ 1291988 w 4908645"/>
                    <a:gd name="connsiteY32" fmla="*/ 817486 h 2077629"/>
                    <a:gd name="connsiteX33" fmla="*/ 1191905 w 4908645"/>
                    <a:gd name="connsiteY33" fmla="*/ 812937 h 2077629"/>
                    <a:gd name="connsiteX34" fmla="*/ 937146 w 4908645"/>
                    <a:gd name="connsiteY34" fmla="*/ 753797 h 2077629"/>
                    <a:gd name="connsiteX35" fmla="*/ 232012 w 4908645"/>
                    <a:gd name="connsiteY35" fmla="*/ 653713 h 2077629"/>
                    <a:gd name="connsiteX36" fmla="*/ 550460 w 4908645"/>
                    <a:gd name="connsiteY36" fmla="*/ 853880 h 2077629"/>
                    <a:gd name="connsiteX37" fmla="*/ 882555 w 4908645"/>
                    <a:gd name="connsiteY37" fmla="*/ 812937 h 2077629"/>
                    <a:gd name="connsiteX38" fmla="*/ 1046328 w 4908645"/>
                    <a:gd name="connsiteY38" fmla="*/ 831134 h 2077629"/>
                    <a:gd name="connsiteX39" fmla="*/ 864358 w 4908645"/>
                    <a:gd name="connsiteY39" fmla="*/ 872077 h 2077629"/>
                    <a:gd name="connsiteX40" fmla="*/ 1201003 w 4908645"/>
                    <a:gd name="connsiteY40" fmla="*/ 890274 h 2077629"/>
                    <a:gd name="connsiteX41" fmla="*/ 1246496 w 4908645"/>
                    <a:gd name="connsiteY41" fmla="*/ 931218 h 2077629"/>
                    <a:gd name="connsiteX42" fmla="*/ 1028131 w 4908645"/>
                    <a:gd name="connsiteY42" fmla="*/ 949415 h 2077629"/>
                    <a:gd name="connsiteX43" fmla="*/ 809767 w 4908645"/>
                    <a:gd name="connsiteY43" fmla="*/ 908471 h 2077629"/>
                    <a:gd name="connsiteX44" fmla="*/ 932597 w 4908645"/>
                    <a:gd name="connsiteY44" fmla="*/ 967612 h 2077629"/>
                    <a:gd name="connsiteX45" fmla="*/ 582305 w 4908645"/>
                    <a:gd name="connsiteY45" fmla="*/ 972161 h 2077629"/>
                    <a:gd name="connsiteX46" fmla="*/ 0 w 4908645"/>
                    <a:gd name="connsiteY46" fmla="*/ 685558 h 2077629"/>
                    <a:gd name="connsiteX47" fmla="*/ 282054 w 4908645"/>
                    <a:gd name="connsiteY47" fmla="*/ 972161 h 2077629"/>
                    <a:gd name="connsiteX48" fmla="*/ 787021 w 4908645"/>
                    <a:gd name="connsiteY48" fmla="*/ 1067695 h 2077629"/>
                    <a:gd name="connsiteX49" fmla="*/ 1046328 w 4908645"/>
                    <a:gd name="connsiteY49" fmla="*/ 1063146 h 2077629"/>
                    <a:gd name="connsiteX50" fmla="*/ 1419367 w 4908645"/>
                    <a:gd name="connsiteY50" fmla="*/ 1031301 h 2077629"/>
                    <a:gd name="connsiteX51" fmla="*/ 1510352 w 4908645"/>
                    <a:gd name="connsiteY51" fmla="*/ 1085892 h 2077629"/>
                    <a:gd name="connsiteX52" fmla="*/ 1269242 w 4908645"/>
                    <a:gd name="connsiteY52" fmla="*/ 1158680 h 2077629"/>
                    <a:gd name="connsiteX53" fmla="*/ 905302 w 4908645"/>
                    <a:gd name="connsiteY53" fmla="*/ 1090441 h 2077629"/>
                    <a:gd name="connsiteX54" fmla="*/ 818866 w 4908645"/>
                    <a:gd name="connsiteY54" fmla="*/ 1104089 h 2077629"/>
                    <a:gd name="connsiteX55" fmla="*/ 1210102 w 4908645"/>
                    <a:gd name="connsiteY55" fmla="*/ 1226919 h 2077629"/>
                    <a:gd name="connsiteX56" fmla="*/ 1369325 w 4908645"/>
                    <a:gd name="connsiteY56" fmla="*/ 1226919 h 2077629"/>
                    <a:gd name="connsiteX57" fmla="*/ 1510352 w 4908645"/>
                    <a:gd name="connsiteY57" fmla="*/ 1281510 h 2077629"/>
                    <a:gd name="connsiteX58" fmla="*/ 1783308 w 4908645"/>
                    <a:gd name="connsiteY58" fmla="*/ 1204173 h 2077629"/>
                    <a:gd name="connsiteX59" fmla="*/ 2106305 w 4908645"/>
                    <a:gd name="connsiteY59" fmla="*/ 1445283 h 2077629"/>
                    <a:gd name="connsiteX60" fmla="*/ 2069911 w 4908645"/>
                    <a:gd name="connsiteY60" fmla="*/ 1499874 h 2077629"/>
                    <a:gd name="connsiteX61" fmla="*/ 2215487 w 4908645"/>
                    <a:gd name="connsiteY61" fmla="*/ 1508973 h 2077629"/>
                    <a:gd name="connsiteX62" fmla="*/ 2374711 w 4908645"/>
                    <a:gd name="connsiteY62" fmla="*/ 1527170 h 2077629"/>
                    <a:gd name="connsiteX63" fmla="*/ 2374711 w 4908645"/>
                    <a:gd name="connsiteY63" fmla="*/ 1595409 h 2077629"/>
                    <a:gd name="connsiteX64" fmla="*/ 3175379 w 4908645"/>
                    <a:gd name="connsiteY64" fmla="*/ 1763731 h 2077629"/>
                    <a:gd name="connsiteX65" fmla="*/ 3948752 w 4908645"/>
                    <a:gd name="connsiteY65" fmla="*/ 1745534 h 2077629"/>
                    <a:gd name="connsiteX66" fmla="*/ 4180764 w 4908645"/>
                    <a:gd name="connsiteY66" fmla="*/ 2077629 h 2077629"/>
                    <a:gd name="connsiteX67" fmla="*/ 4549254 w 4908645"/>
                    <a:gd name="connsiteY67" fmla="*/ 1754632 h 2077629"/>
                    <a:gd name="connsiteX68" fmla="*/ 4908645 w 4908645"/>
                    <a:gd name="connsiteY68"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96076 w 4908645"/>
                    <a:gd name="connsiteY20" fmla="*/ 248468 h 2077629"/>
                    <a:gd name="connsiteX21" fmla="*/ 1239737 w 4908645"/>
                    <a:gd name="connsiteY21" fmla="*/ 261950 h 2077629"/>
                    <a:gd name="connsiteX22" fmla="*/ 1633182 w 4908645"/>
                    <a:gd name="connsiteY22" fmla="*/ 539982 h 2077629"/>
                    <a:gd name="connsiteX23" fmla="*/ 1701421 w 4908645"/>
                    <a:gd name="connsiteY23" fmla="*/ 771994 h 2077629"/>
                    <a:gd name="connsiteX24" fmla="*/ 1451212 w 4908645"/>
                    <a:gd name="connsiteY24" fmla="*/ 503588 h 2077629"/>
                    <a:gd name="connsiteX25" fmla="*/ 1069075 w 4908645"/>
                    <a:gd name="connsiteY25" fmla="*/ 458095 h 2077629"/>
                    <a:gd name="connsiteX26" fmla="*/ 1428466 w 4908645"/>
                    <a:gd name="connsiteY26" fmla="*/ 594573 h 2077629"/>
                    <a:gd name="connsiteX27" fmla="*/ 1551296 w 4908645"/>
                    <a:gd name="connsiteY27" fmla="*/ 776543 h 2077629"/>
                    <a:gd name="connsiteX28" fmla="*/ 1314734 w 4908645"/>
                    <a:gd name="connsiteY28" fmla="*/ 653713 h 2077629"/>
                    <a:gd name="connsiteX29" fmla="*/ 964442 w 4908645"/>
                    <a:gd name="connsiteY29" fmla="*/ 635516 h 2077629"/>
                    <a:gd name="connsiteX30" fmla="*/ 1401170 w 4908645"/>
                    <a:gd name="connsiteY30" fmla="*/ 762895 h 2077629"/>
                    <a:gd name="connsiteX31" fmla="*/ 1587690 w 4908645"/>
                    <a:gd name="connsiteY31" fmla="*/ 913020 h 2077629"/>
                    <a:gd name="connsiteX32" fmla="*/ 1291988 w 4908645"/>
                    <a:gd name="connsiteY32" fmla="*/ 817486 h 2077629"/>
                    <a:gd name="connsiteX33" fmla="*/ 1191905 w 4908645"/>
                    <a:gd name="connsiteY33" fmla="*/ 812937 h 2077629"/>
                    <a:gd name="connsiteX34" fmla="*/ 937146 w 4908645"/>
                    <a:gd name="connsiteY34" fmla="*/ 753797 h 2077629"/>
                    <a:gd name="connsiteX35" fmla="*/ 232012 w 4908645"/>
                    <a:gd name="connsiteY35" fmla="*/ 653713 h 2077629"/>
                    <a:gd name="connsiteX36" fmla="*/ 550460 w 4908645"/>
                    <a:gd name="connsiteY36" fmla="*/ 853880 h 2077629"/>
                    <a:gd name="connsiteX37" fmla="*/ 882555 w 4908645"/>
                    <a:gd name="connsiteY37" fmla="*/ 812937 h 2077629"/>
                    <a:gd name="connsiteX38" fmla="*/ 1046328 w 4908645"/>
                    <a:gd name="connsiteY38" fmla="*/ 831134 h 2077629"/>
                    <a:gd name="connsiteX39" fmla="*/ 864358 w 4908645"/>
                    <a:gd name="connsiteY39" fmla="*/ 872077 h 2077629"/>
                    <a:gd name="connsiteX40" fmla="*/ 1201003 w 4908645"/>
                    <a:gd name="connsiteY40" fmla="*/ 890274 h 2077629"/>
                    <a:gd name="connsiteX41" fmla="*/ 1246496 w 4908645"/>
                    <a:gd name="connsiteY41" fmla="*/ 931218 h 2077629"/>
                    <a:gd name="connsiteX42" fmla="*/ 1028131 w 4908645"/>
                    <a:gd name="connsiteY42" fmla="*/ 949415 h 2077629"/>
                    <a:gd name="connsiteX43" fmla="*/ 809767 w 4908645"/>
                    <a:gd name="connsiteY43" fmla="*/ 908471 h 2077629"/>
                    <a:gd name="connsiteX44" fmla="*/ 932597 w 4908645"/>
                    <a:gd name="connsiteY44" fmla="*/ 967612 h 2077629"/>
                    <a:gd name="connsiteX45" fmla="*/ 582305 w 4908645"/>
                    <a:gd name="connsiteY45" fmla="*/ 972161 h 2077629"/>
                    <a:gd name="connsiteX46" fmla="*/ 0 w 4908645"/>
                    <a:gd name="connsiteY46" fmla="*/ 685558 h 2077629"/>
                    <a:gd name="connsiteX47" fmla="*/ 282054 w 4908645"/>
                    <a:gd name="connsiteY47" fmla="*/ 972161 h 2077629"/>
                    <a:gd name="connsiteX48" fmla="*/ 787021 w 4908645"/>
                    <a:gd name="connsiteY48" fmla="*/ 1067695 h 2077629"/>
                    <a:gd name="connsiteX49" fmla="*/ 1046328 w 4908645"/>
                    <a:gd name="connsiteY49" fmla="*/ 1063146 h 2077629"/>
                    <a:gd name="connsiteX50" fmla="*/ 1419367 w 4908645"/>
                    <a:gd name="connsiteY50" fmla="*/ 1031301 h 2077629"/>
                    <a:gd name="connsiteX51" fmla="*/ 1510352 w 4908645"/>
                    <a:gd name="connsiteY51" fmla="*/ 1085892 h 2077629"/>
                    <a:gd name="connsiteX52" fmla="*/ 1269242 w 4908645"/>
                    <a:gd name="connsiteY52" fmla="*/ 1158680 h 2077629"/>
                    <a:gd name="connsiteX53" fmla="*/ 905302 w 4908645"/>
                    <a:gd name="connsiteY53" fmla="*/ 1090441 h 2077629"/>
                    <a:gd name="connsiteX54" fmla="*/ 818866 w 4908645"/>
                    <a:gd name="connsiteY54" fmla="*/ 1104089 h 2077629"/>
                    <a:gd name="connsiteX55" fmla="*/ 1210102 w 4908645"/>
                    <a:gd name="connsiteY55" fmla="*/ 1226919 h 2077629"/>
                    <a:gd name="connsiteX56" fmla="*/ 1369325 w 4908645"/>
                    <a:gd name="connsiteY56" fmla="*/ 1226919 h 2077629"/>
                    <a:gd name="connsiteX57" fmla="*/ 1510352 w 4908645"/>
                    <a:gd name="connsiteY57" fmla="*/ 1281510 h 2077629"/>
                    <a:gd name="connsiteX58" fmla="*/ 1783308 w 4908645"/>
                    <a:gd name="connsiteY58" fmla="*/ 1204173 h 2077629"/>
                    <a:gd name="connsiteX59" fmla="*/ 2106305 w 4908645"/>
                    <a:gd name="connsiteY59" fmla="*/ 1445283 h 2077629"/>
                    <a:gd name="connsiteX60" fmla="*/ 2069911 w 4908645"/>
                    <a:gd name="connsiteY60" fmla="*/ 1499874 h 2077629"/>
                    <a:gd name="connsiteX61" fmla="*/ 2215487 w 4908645"/>
                    <a:gd name="connsiteY61" fmla="*/ 1508973 h 2077629"/>
                    <a:gd name="connsiteX62" fmla="*/ 2374711 w 4908645"/>
                    <a:gd name="connsiteY62" fmla="*/ 1527170 h 2077629"/>
                    <a:gd name="connsiteX63" fmla="*/ 2374711 w 4908645"/>
                    <a:gd name="connsiteY63" fmla="*/ 1595409 h 2077629"/>
                    <a:gd name="connsiteX64" fmla="*/ 3175379 w 4908645"/>
                    <a:gd name="connsiteY64" fmla="*/ 1763731 h 2077629"/>
                    <a:gd name="connsiteX65" fmla="*/ 3948752 w 4908645"/>
                    <a:gd name="connsiteY65" fmla="*/ 1745534 h 2077629"/>
                    <a:gd name="connsiteX66" fmla="*/ 4180764 w 4908645"/>
                    <a:gd name="connsiteY66" fmla="*/ 2077629 h 2077629"/>
                    <a:gd name="connsiteX67" fmla="*/ 4549254 w 4908645"/>
                    <a:gd name="connsiteY67" fmla="*/ 1754632 h 2077629"/>
                    <a:gd name="connsiteX68" fmla="*/ 4908645 w 4908645"/>
                    <a:gd name="connsiteY68"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52886 h 2077629"/>
                    <a:gd name="connsiteX21" fmla="*/ 1239737 w 4908645"/>
                    <a:gd name="connsiteY21" fmla="*/ 261950 h 2077629"/>
                    <a:gd name="connsiteX22" fmla="*/ 1633182 w 4908645"/>
                    <a:gd name="connsiteY22" fmla="*/ 539982 h 2077629"/>
                    <a:gd name="connsiteX23" fmla="*/ 1701421 w 4908645"/>
                    <a:gd name="connsiteY23" fmla="*/ 771994 h 2077629"/>
                    <a:gd name="connsiteX24" fmla="*/ 1451212 w 4908645"/>
                    <a:gd name="connsiteY24" fmla="*/ 503588 h 2077629"/>
                    <a:gd name="connsiteX25" fmla="*/ 1069075 w 4908645"/>
                    <a:gd name="connsiteY25" fmla="*/ 458095 h 2077629"/>
                    <a:gd name="connsiteX26" fmla="*/ 1428466 w 4908645"/>
                    <a:gd name="connsiteY26" fmla="*/ 594573 h 2077629"/>
                    <a:gd name="connsiteX27" fmla="*/ 1551296 w 4908645"/>
                    <a:gd name="connsiteY27" fmla="*/ 776543 h 2077629"/>
                    <a:gd name="connsiteX28" fmla="*/ 1314734 w 4908645"/>
                    <a:gd name="connsiteY28" fmla="*/ 653713 h 2077629"/>
                    <a:gd name="connsiteX29" fmla="*/ 964442 w 4908645"/>
                    <a:gd name="connsiteY29" fmla="*/ 635516 h 2077629"/>
                    <a:gd name="connsiteX30" fmla="*/ 1401170 w 4908645"/>
                    <a:gd name="connsiteY30" fmla="*/ 762895 h 2077629"/>
                    <a:gd name="connsiteX31" fmla="*/ 1587690 w 4908645"/>
                    <a:gd name="connsiteY31" fmla="*/ 913020 h 2077629"/>
                    <a:gd name="connsiteX32" fmla="*/ 1291988 w 4908645"/>
                    <a:gd name="connsiteY32" fmla="*/ 817486 h 2077629"/>
                    <a:gd name="connsiteX33" fmla="*/ 1191905 w 4908645"/>
                    <a:gd name="connsiteY33" fmla="*/ 812937 h 2077629"/>
                    <a:gd name="connsiteX34" fmla="*/ 937146 w 4908645"/>
                    <a:gd name="connsiteY34" fmla="*/ 753797 h 2077629"/>
                    <a:gd name="connsiteX35" fmla="*/ 232012 w 4908645"/>
                    <a:gd name="connsiteY35" fmla="*/ 653713 h 2077629"/>
                    <a:gd name="connsiteX36" fmla="*/ 550460 w 4908645"/>
                    <a:gd name="connsiteY36" fmla="*/ 853880 h 2077629"/>
                    <a:gd name="connsiteX37" fmla="*/ 882555 w 4908645"/>
                    <a:gd name="connsiteY37" fmla="*/ 812937 h 2077629"/>
                    <a:gd name="connsiteX38" fmla="*/ 1046328 w 4908645"/>
                    <a:gd name="connsiteY38" fmla="*/ 831134 h 2077629"/>
                    <a:gd name="connsiteX39" fmla="*/ 864358 w 4908645"/>
                    <a:gd name="connsiteY39" fmla="*/ 872077 h 2077629"/>
                    <a:gd name="connsiteX40" fmla="*/ 1201003 w 4908645"/>
                    <a:gd name="connsiteY40" fmla="*/ 890274 h 2077629"/>
                    <a:gd name="connsiteX41" fmla="*/ 1246496 w 4908645"/>
                    <a:gd name="connsiteY41" fmla="*/ 931218 h 2077629"/>
                    <a:gd name="connsiteX42" fmla="*/ 1028131 w 4908645"/>
                    <a:gd name="connsiteY42" fmla="*/ 949415 h 2077629"/>
                    <a:gd name="connsiteX43" fmla="*/ 809767 w 4908645"/>
                    <a:gd name="connsiteY43" fmla="*/ 908471 h 2077629"/>
                    <a:gd name="connsiteX44" fmla="*/ 932597 w 4908645"/>
                    <a:gd name="connsiteY44" fmla="*/ 967612 h 2077629"/>
                    <a:gd name="connsiteX45" fmla="*/ 582305 w 4908645"/>
                    <a:gd name="connsiteY45" fmla="*/ 972161 h 2077629"/>
                    <a:gd name="connsiteX46" fmla="*/ 0 w 4908645"/>
                    <a:gd name="connsiteY46" fmla="*/ 685558 h 2077629"/>
                    <a:gd name="connsiteX47" fmla="*/ 282054 w 4908645"/>
                    <a:gd name="connsiteY47" fmla="*/ 972161 h 2077629"/>
                    <a:gd name="connsiteX48" fmla="*/ 787021 w 4908645"/>
                    <a:gd name="connsiteY48" fmla="*/ 1067695 h 2077629"/>
                    <a:gd name="connsiteX49" fmla="*/ 1046328 w 4908645"/>
                    <a:gd name="connsiteY49" fmla="*/ 1063146 h 2077629"/>
                    <a:gd name="connsiteX50" fmla="*/ 1419367 w 4908645"/>
                    <a:gd name="connsiteY50" fmla="*/ 1031301 h 2077629"/>
                    <a:gd name="connsiteX51" fmla="*/ 1510352 w 4908645"/>
                    <a:gd name="connsiteY51" fmla="*/ 1085892 h 2077629"/>
                    <a:gd name="connsiteX52" fmla="*/ 1269242 w 4908645"/>
                    <a:gd name="connsiteY52" fmla="*/ 1158680 h 2077629"/>
                    <a:gd name="connsiteX53" fmla="*/ 905302 w 4908645"/>
                    <a:gd name="connsiteY53" fmla="*/ 1090441 h 2077629"/>
                    <a:gd name="connsiteX54" fmla="*/ 818866 w 4908645"/>
                    <a:gd name="connsiteY54" fmla="*/ 1104089 h 2077629"/>
                    <a:gd name="connsiteX55" fmla="*/ 1210102 w 4908645"/>
                    <a:gd name="connsiteY55" fmla="*/ 1226919 h 2077629"/>
                    <a:gd name="connsiteX56" fmla="*/ 1369325 w 4908645"/>
                    <a:gd name="connsiteY56" fmla="*/ 1226919 h 2077629"/>
                    <a:gd name="connsiteX57" fmla="*/ 1510352 w 4908645"/>
                    <a:gd name="connsiteY57" fmla="*/ 1281510 h 2077629"/>
                    <a:gd name="connsiteX58" fmla="*/ 1783308 w 4908645"/>
                    <a:gd name="connsiteY58" fmla="*/ 1204173 h 2077629"/>
                    <a:gd name="connsiteX59" fmla="*/ 2106305 w 4908645"/>
                    <a:gd name="connsiteY59" fmla="*/ 1445283 h 2077629"/>
                    <a:gd name="connsiteX60" fmla="*/ 2069911 w 4908645"/>
                    <a:gd name="connsiteY60" fmla="*/ 1499874 h 2077629"/>
                    <a:gd name="connsiteX61" fmla="*/ 2215487 w 4908645"/>
                    <a:gd name="connsiteY61" fmla="*/ 1508973 h 2077629"/>
                    <a:gd name="connsiteX62" fmla="*/ 2374711 w 4908645"/>
                    <a:gd name="connsiteY62" fmla="*/ 1527170 h 2077629"/>
                    <a:gd name="connsiteX63" fmla="*/ 2374711 w 4908645"/>
                    <a:gd name="connsiteY63" fmla="*/ 1595409 h 2077629"/>
                    <a:gd name="connsiteX64" fmla="*/ 3175379 w 4908645"/>
                    <a:gd name="connsiteY64" fmla="*/ 1763731 h 2077629"/>
                    <a:gd name="connsiteX65" fmla="*/ 3948752 w 4908645"/>
                    <a:gd name="connsiteY65" fmla="*/ 1745534 h 2077629"/>
                    <a:gd name="connsiteX66" fmla="*/ 4180764 w 4908645"/>
                    <a:gd name="connsiteY66" fmla="*/ 2077629 h 2077629"/>
                    <a:gd name="connsiteX67" fmla="*/ 4549254 w 4908645"/>
                    <a:gd name="connsiteY67" fmla="*/ 1754632 h 2077629"/>
                    <a:gd name="connsiteX68" fmla="*/ 4908645 w 4908645"/>
                    <a:gd name="connsiteY68"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52886 h 2077629"/>
                    <a:gd name="connsiteX21" fmla="*/ 1239737 w 4908645"/>
                    <a:gd name="connsiteY21" fmla="*/ 261950 h 2077629"/>
                    <a:gd name="connsiteX22" fmla="*/ 1633182 w 4908645"/>
                    <a:gd name="connsiteY22" fmla="*/ 539982 h 2077629"/>
                    <a:gd name="connsiteX23" fmla="*/ 1701421 w 4908645"/>
                    <a:gd name="connsiteY23" fmla="*/ 771994 h 2077629"/>
                    <a:gd name="connsiteX24" fmla="*/ 1451212 w 4908645"/>
                    <a:gd name="connsiteY24" fmla="*/ 503588 h 2077629"/>
                    <a:gd name="connsiteX25" fmla="*/ 1069075 w 4908645"/>
                    <a:gd name="connsiteY25" fmla="*/ 458095 h 2077629"/>
                    <a:gd name="connsiteX26" fmla="*/ 1428466 w 4908645"/>
                    <a:gd name="connsiteY26" fmla="*/ 594573 h 2077629"/>
                    <a:gd name="connsiteX27" fmla="*/ 1551296 w 4908645"/>
                    <a:gd name="connsiteY27" fmla="*/ 776543 h 2077629"/>
                    <a:gd name="connsiteX28" fmla="*/ 1314734 w 4908645"/>
                    <a:gd name="connsiteY28" fmla="*/ 653713 h 2077629"/>
                    <a:gd name="connsiteX29" fmla="*/ 964442 w 4908645"/>
                    <a:gd name="connsiteY29" fmla="*/ 635516 h 2077629"/>
                    <a:gd name="connsiteX30" fmla="*/ 1401170 w 4908645"/>
                    <a:gd name="connsiteY30" fmla="*/ 762895 h 2077629"/>
                    <a:gd name="connsiteX31" fmla="*/ 1587690 w 4908645"/>
                    <a:gd name="connsiteY31" fmla="*/ 913020 h 2077629"/>
                    <a:gd name="connsiteX32" fmla="*/ 1291988 w 4908645"/>
                    <a:gd name="connsiteY32" fmla="*/ 817486 h 2077629"/>
                    <a:gd name="connsiteX33" fmla="*/ 1191905 w 4908645"/>
                    <a:gd name="connsiteY33" fmla="*/ 812937 h 2077629"/>
                    <a:gd name="connsiteX34" fmla="*/ 937146 w 4908645"/>
                    <a:gd name="connsiteY34" fmla="*/ 753797 h 2077629"/>
                    <a:gd name="connsiteX35" fmla="*/ 232012 w 4908645"/>
                    <a:gd name="connsiteY35" fmla="*/ 653713 h 2077629"/>
                    <a:gd name="connsiteX36" fmla="*/ 550460 w 4908645"/>
                    <a:gd name="connsiteY36" fmla="*/ 853880 h 2077629"/>
                    <a:gd name="connsiteX37" fmla="*/ 882555 w 4908645"/>
                    <a:gd name="connsiteY37" fmla="*/ 812937 h 2077629"/>
                    <a:gd name="connsiteX38" fmla="*/ 1046328 w 4908645"/>
                    <a:gd name="connsiteY38" fmla="*/ 831134 h 2077629"/>
                    <a:gd name="connsiteX39" fmla="*/ 864358 w 4908645"/>
                    <a:gd name="connsiteY39" fmla="*/ 872077 h 2077629"/>
                    <a:gd name="connsiteX40" fmla="*/ 1201003 w 4908645"/>
                    <a:gd name="connsiteY40" fmla="*/ 890274 h 2077629"/>
                    <a:gd name="connsiteX41" fmla="*/ 1246496 w 4908645"/>
                    <a:gd name="connsiteY41" fmla="*/ 931218 h 2077629"/>
                    <a:gd name="connsiteX42" fmla="*/ 1028131 w 4908645"/>
                    <a:gd name="connsiteY42" fmla="*/ 949415 h 2077629"/>
                    <a:gd name="connsiteX43" fmla="*/ 809767 w 4908645"/>
                    <a:gd name="connsiteY43" fmla="*/ 908471 h 2077629"/>
                    <a:gd name="connsiteX44" fmla="*/ 932597 w 4908645"/>
                    <a:gd name="connsiteY44" fmla="*/ 967612 h 2077629"/>
                    <a:gd name="connsiteX45" fmla="*/ 582305 w 4908645"/>
                    <a:gd name="connsiteY45" fmla="*/ 972161 h 2077629"/>
                    <a:gd name="connsiteX46" fmla="*/ 0 w 4908645"/>
                    <a:gd name="connsiteY46" fmla="*/ 685558 h 2077629"/>
                    <a:gd name="connsiteX47" fmla="*/ 282054 w 4908645"/>
                    <a:gd name="connsiteY47" fmla="*/ 972161 h 2077629"/>
                    <a:gd name="connsiteX48" fmla="*/ 787021 w 4908645"/>
                    <a:gd name="connsiteY48" fmla="*/ 1067695 h 2077629"/>
                    <a:gd name="connsiteX49" fmla="*/ 1046328 w 4908645"/>
                    <a:gd name="connsiteY49" fmla="*/ 1063146 h 2077629"/>
                    <a:gd name="connsiteX50" fmla="*/ 1419367 w 4908645"/>
                    <a:gd name="connsiteY50" fmla="*/ 1031301 h 2077629"/>
                    <a:gd name="connsiteX51" fmla="*/ 1510352 w 4908645"/>
                    <a:gd name="connsiteY51" fmla="*/ 1085892 h 2077629"/>
                    <a:gd name="connsiteX52" fmla="*/ 1269242 w 4908645"/>
                    <a:gd name="connsiteY52" fmla="*/ 1158680 h 2077629"/>
                    <a:gd name="connsiteX53" fmla="*/ 905302 w 4908645"/>
                    <a:gd name="connsiteY53" fmla="*/ 1090441 h 2077629"/>
                    <a:gd name="connsiteX54" fmla="*/ 818866 w 4908645"/>
                    <a:gd name="connsiteY54" fmla="*/ 1104089 h 2077629"/>
                    <a:gd name="connsiteX55" fmla="*/ 1210102 w 4908645"/>
                    <a:gd name="connsiteY55" fmla="*/ 1226919 h 2077629"/>
                    <a:gd name="connsiteX56" fmla="*/ 1369325 w 4908645"/>
                    <a:gd name="connsiteY56" fmla="*/ 1226919 h 2077629"/>
                    <a:gd name="connsiteX57" fmla="*/ 1510352 w 4908645"/>
                    <a:gd name="connsiteY57" fmla="*/ 1281510 h 2077629"/>
                    <a:gd name="connsiteX58" fmla="*/ 1783308 w 4908645"/>
                    <a:gd name="connsiteY58" fmla="*/ 1204173 h 2077629"/>
                    <a:gd name="connsiteX59" fmla="*/ 2106305 w 4908645"/>
                    <a:gd name="connsiteY59" fmla="*/ 1445283 h 2077629"/>
                    <a:gd name="connsiteX60" fmla="*/ 2069911 w 4908645"/>
                    <a:gd name="connsiteY60" fmla="*/ 1499874 h 2077629"/>
                    <a:gd name="connsiteX61" fmla="*/ 2215487 w 4908645"/>
                    <a:gd name="connsiteY61" fmla="*/ 1508973 h 2077629"/>
                    <a:gd name="connsiteX62" fmla="*/ 2374711 w 4908645"/>
                    <a:gd name="connsiteY62" fmla="*/ 1527170 h 2077629"/>
                    <a:gd name="connsiteX63" fmla="*/ 2374711 w 4908645"/>
                    <a:gd name="connsiteY63" fmla="*/ 1595409 h 2077629"/>
                    <a:gd name="connsiteX64" fmla="*/ 3175379 w 4908645"/>
                    <a:gd name="connsiteY64" fmla="*/ 1763731 h 2077629"/>
                    <a:gd name="connsiteX65" fmla="*/ 3948752 w 4908645"/>
                    <a:gd name="connsiteY65" fmla="*/ 1745534 h 2077629"/>
                    <a:gd name="connsiteX66" fmla="*/ 4180764 w 4908645"/>
                    <a:gd name="connsiteY66" fmla="*/ 2077629 h 2077629"/>
                    <a:gd name="connsiteX67" fmla="*/ 4549254 w 4908645"/>
                    <a:gd name="connsiteY67" fmla="*/ 1754632 h 2077629"/>
                    <a:gd name="connsiteX68" fmla="*/ 4908645 w 4908645"/>
                    <a:gd name="connsiteY68"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52886 h 2077629"/>
                    <a:gd name="connsiteX21" fmla="*/ 1239737 w 4908645"/>
                    <a:gd name="connsiteY21" fmla="*/ 261950 h 2077629"/>
                    <a:gd name="connsiteX22" fmla="*/ 1633182 w 4908645"/>
                    <a:gd name="connsiteY22" fmla="*/ 539982 h 2077629"/>
                    <a:gd name="connsiteX23" fmla="*/ 1701421 w 4908645"/>
                    <a:gd name="connsiteY23" fmla="*/ 771994 h 2077629"/>
                    <a:gd name="connsiteX24" fmla="*/ 1451212 w 4908645"/>
                    <a:gd name="connsiteY24" fmla="*/ 503588 h 2077629"/>
                    <a:gd name="connsiteX25" fmla="*/ 1069075 w 4908645"/>
                    <a:gd name="connsiteY25" fmla="*/ 458095 h 2077629"/>
                    <a:gd name="connsiteX26" fmla="*/ 1428466 w 4908645"/>
                    <a:gd name="connsiteY26" fmla="*/ 594573 h 2077629"/>
                    <a:gd name="connsiteX27" fmla="*/ 1551296 w 4908645"/>
                    <a:gd name="connsiteY27" fmla="*/ 776543 h 2077629"/>
                    <a:gd name="connsiteX28" fmla="*/ 1314734 w 4908645"/>
                    <a:gd name="connsiteY28" fmla="*/ 653713 h 2077629"/>
                    <a:gd name="connsiteX29" fmla="*/ 964442 w 4908645"/>
                    <a:gd name="connsiteY29" fmla="*/ 635516 h 2077629"/>
                    <a:gd name="connsiteX30" fmla="*/ 1401170 w 4908645"/>
                    <a:gd name="connsiteY30" fmla="*/ 762895 h 2077629"/>
                    <a:gd name="connsiteX31" fmla="*/ 1587690 w 4908645"/>
                    <a:gd name="connsiteY31" fmla="*/ 913020 h 2077629"/>
                    <a:gd name="connsiteX32" fmla="*/ 1291988 w 4908645"/>
                    <a:gd name="connsiteY32" fmla="*/ 817486 h 2077629"/>
                    <a:gd name="connsiteX33" fmla="*/ 1191905 w 4908645"/>
                    <a:gd name="connsiteY33" fmla="*/ 812937 h 2077629"/>
                    <a:gd name="connsiteX34" fmla="*/ 937146 w 4908645"/>
                    <a:gd name="connsiteY34" fmla="*/ 753797 h 2077629"/>
                    <a:gd name="connsiteX35" fmla="*/ 232012 w 4908645"/>
                    <a:gd name="connsiteY35" fmla="*/ 653713 h 2077629"/>
                    <a:gd name="connsiteX36" fmla="*/ 550460 w 4908645"/>
                    <a:gd name="connsiteY36" fmla="*/ 853880 h 2077629"/>
                    <a:gd name="connsiteX37" fmla="*/ 882555 w 4908645"/>
                    <a:gd name="connsiteY37" fmla="*/ 812937 h 2077629"/>
                    <a:gd name="connsiteX38" fmla="*/ 1046328 w 4908645"/>
                    <a:gd name="connsiteY38" fmla="*/ 831134 h 2077629"/>
                    <a:gd name="connsiteX39" fmla="*/ 864358 w 4908645"/>
                    <a:gd name="connsiteY39" fmla="*/ 872077 h 2077629"/>
                    <a:gd name="connsiteX40" fmla="*/ 1201003 w 4908645"/>
                    <a:gd name="connsiteY40" fmla="*/ 890274 h 2077629"/>
                    <a:gd name="connsiteX41" fmla="*/ 1246496 w 4908645"/>
                    <a:gd name="connsiteY41" fmla="*/ 931218 h 2077629"/>
                    <a:gd name="connsiteX42" fmla="*/ 1028131 w 4908645"/>
                    <a:gd name="connsiteY42" fmla="*/ 949415 h 2077629"/>
                    <a:gd name="connsiteX43" fmla="*/ 809767 w 4908645"/>
                    <a:gd name="connsiteY43" fmla="*/ 908471 h 2077629"/>
                    <a:gd name="connsiteX44" fmla="*/ 932597 w 4908645"/>
                    <a:gd name="connsiteY44" fmla="*/ 967612 h 2077629"/>
                    <a:gd name="connsiteX45" fmla="*/ 582305 w 4908645"/>
                    <a:gd name="connsiteY45" fmla="*/ 972161 h 2077629"/>
                    <a:gd name="connsiteX46" fmla="*/ 0 w 4908645"/>
                    <a:gd name="connsiteY46" fmla="*/ 685558 h 2077629"/>
                    <a:gd name="connsiteX47" fmla="*/ 282054 w 4908645"/>
                    <a:gd name="connsiteY47" fmla="*/ 972161 h 2077629"/>
                    <a:gd name="connsiteX48" fmla="*/ 787021 w 4908645"/>
                    <a:gd name="connsiteY48" fmla="*/ 1067695 h 2077629"/>
                    <a:gd name="connsiteX49" fmla="*/ 1046328 w 4908645"/>
                    <a:gd name="connsiteY49" fmla="*/ 1063146 h 2077629"/>
                    <a:gd name="connsiteX50" fmla="*/ 1419367 w 4908645"/>
                    <a:gd name="connsiteY50" fmla="*/ 1031301 h 2077629"/>
                    <a:gd name="connsiteX51" fmla="*/ 1510352 w 4908645"/>
                    <a:gd name="connsiteY51" fmla="*/ 1085892 h 2077629"/>
                    <a:gd name="connsiteX52" fmla="*/ 1269242 w 4908645"/>
                    <a:gd name="connsiteY52" fmla="*/ 1158680 h 2077629"/>
                    <a:gd name="connsiteX53" fmla="*/ 905302 w 4908645"/>
                    <a:gd name="connsiteY53" fmla="*/ 1090441 h 2077629"/>
                    <a:gd name="connsiteX54" fmla="*/ 818866 w 4908645"/>
                    <a:gd name="connsiteY54" fmla="*/ 1104089 h 2077629"/>
                    <a:gd name="connsiteX55" fmla="*/ 1210102 w 4908645"/>
                    <a:gd name="connsiteY55" fmla="*/ 1226919 h 2077629"/>
                    <a:gd name="connsiteX56" fmla="*/ 1369325 w 4908645"/>
                    <a:gd name="connsiteY56" fmla="*/ 1226919 h 2077629"/>
                    <a:gd name="connsiteX57" fmla="*/ 1510352 w 4908645"/>
                    <a:gd name="connsiteY57" fmla="*/ 1281510 h 2077629"/>
                    <a:gd name="connsiteX58" fmla="*/ 1783308 w 4908645"/>
                    <a:gd name="connsiteY58" fmla="*/ 1204173 h 2077629"/>
                    <a:gd name="connsiteX59" fmla="*/ 2106305 w 4908645"/>
                    <a:gd name="connsiteY59" fmla="*/ 1445283 h 2077629"/>
                    <a:gd name="connsiteX60" fmla="*/ 2069911 w 4908645"/>
                    <a:gd name="connsiteY60" fmla="*/ 1499874 h 2077629"/>
                    <a:gd name="connsiteX61" fmla="*/ 2215487 w 4908645"/>
                    <a:gd name="connsiteY61" fmla="*/ 1508973 h 2077629"/>
                    <a:gd name="connsiteX62" fmla="*/ 2374711 w 4908645"/>
                    <a:gd name="connsiteY62" fmla="*/ 1527170 h 2077629"/>
                    <a:gd name="connsiteX63" fmla="*/ 2374711 w 4908645"/>
                    <a:gd name="connsiteY63" fmla="*/ 1595409 h 2077629"/>
                    <a:gd name="connsiteX64" fmla="*/ 3175379 w 4908645"/>
                    <a:gd name="connsiteY64" fmla="*/ 1763731 h 2077629"/>
                    <a:gd name="connsiteX65" fmla="*/ 3948752 w 4908645"/>
                    <a:gd name="connsiteY65" fmla="*/ 1745534 h 2077629"/>
                    <a:gd name="connsiteX66" fmla="*/ 4180764 w 4908645"/>
                    <a:gd name="connsiteY66" fmla="*/ 2077629 h 2077629"/>
                    <a:gd name="connsiteX67" fmla="*/ 4549254 w 4908645"/>
                    <a:gd name="connsiteY67" fmla="*/ 1754632 h 2077629"/>
                    <a:gd name="connsiteX68" fmla="*/ 4908645 w 4908645"/>
                    <a:gd name="connsiteY68"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52886 h 2077629"/>
                    <a:gd name="connsiteX21" fmla="*/ 1239737 w 4908645"/>
                    <a:gd name="connsiteY21" fmla="*/ 261950 h 2077629"/>
                    <a:gd name="connsiteX22" fmla="*/ 1633182 w 4908645"/>
                    <a:gd name="connsiteY22" fmla="*/ 539982 h 2077629"/>
                    <a:gd name="connsiteX23" fmla="*/ 1701421 w 4908645"/>
                    <a:gd name="connsiteY23" fmla="*/ 771994 h 2077629"/>
                    <a:gd name="connsiteX24" fmla="*/ 1451212 w 4908645"/>
                    <a:gd name="connsiteY24" fmla="*/ 503588 h 2077629"/>
                    <a:gd name="connsiteX25" fmla="*/ 1069075 w 4908645"/>
                    <a:gd name="connsiteY25" fmla="*/ 458095 h 2077629"/>
                    <a:gd name="connsiteX26" fmla="*/ 1428466 w 4908645"/>
                    <a:gd name="connsiteY26" fmla="*/ 594573 h 2077629"/>
                    <a:gd name="connsiteX27" fmla="*/ 1551296 w 4908645"/>
                    <a:gd name="connsiteY27" fmla="*/ 776543 h 2077629"/>
                    <a:gd name="connsiteX28" fmla="*/ 1314734 w 4908645"/>
                    <a:gd name="connsiteY28" fmla="*/ 653713 h 2077629"/>
                    <a:gd name="connsiteX29" fmla="*/ 964442 w 4908645"/>
                    <a:gd name="connsiteY29" fmla="*/ 635516 h 2077629"/>
                    <a:gd name="connsiteX30" fmla="*/ 1401170 w 4908645"/>
                    <a:gd name="connsiteY30" fmla="*/ 762895 h 2077629"/>
                    <a:gd name="connsiteX31" fmla="*/ 1587690 w 4908645"/>
                    <a:gd name="connsiteY31" fmla="*/ 913020 h 2077629"/>
                    <a:gd name="connsiteX32" fmla="*/ 1291988 w 4908645"/>
                    <a:gd name="connsiteY32" fmla="*/ 817486 h 2077629"/>
                    <a:gd name="connsiteX33" fmla="*/ 1191905 w 4908645"/>
                    <a:gd name="connsiteY33" fmla="*/ 812937 h 2077629"/>
                    <a:gd name="connsiteX34" fmla="*/ 937146 w 4908645"/>
                    <a:gd name="connsiteY34" fmla="*/ 753797 h 2077629"/>
                    <a:gd name="connsiteX35" fmla="*/ 232012 w 4908645"/>
                    <a:gd name="connsiteY35" fmla="*/ 653713 h 2077629"/>
                    <a:gd name="connsiteX36" fmla="*/ 550460 w 4908645"/>
                    <a:gd name="connsiteY36" fmla="*/ 853880 h 2077629"/>
                    <a:gd name="connsiteX37" fmla="*/ 882555 w 4908645"/>
                    <a:gd name="connsiteY37" fmla="*/ 812937 h 2077629"/>
                    <a:gd name="connsiteX38" fmla="*/ 1046328 w 4908645"/>
                    <a:gd name="connsiteY38" fmla="*/ 831134 h 2077629"/>
                    <a:gd name="connsiteX39" fmla="*/ 864358 w 4908645"/>
                    <a:gd name="connsiteY39" fmla="*/ 872077 h 2077629"/>
                    <a:gd name="connsiteX40" fmla="*/ 1201003 w 4908645"/>
                    <a:gd name="connsiteY40" fmla="*/ 890274 h 2077629"/>
                    <a:gd name="connsiteX41" fmla="*/ 1246496 w 4908645"/>
                    <a:gd name="connsiteY41" fmla="*/ 931218 h 2077629"/>
                    <a:gd name="connsiteX42" fmla="*/ 1028131 w 4908645"/>
                    <a:gd name="connsiteY42" fmla="*/ 949415 h 2077629"/>
                    <a:gd name="connsiteX43" fmla="*/ 809767 w 4908645"/>
                    <a:gd name="connsiteY43" fmla="*/ 908471 h 2077629"/>
                    <a:gd name="connsiteX44" fmla="*/ 932597 w 4908645"/>
                    <a:gd name="connsiteY44" fmla="*/ 967612 h 2077629"/>
                    <a:gd name="connsiteX45" fmla="*/ 582305 w 4908645"/>
                    <a:gd name="connsiteY45" fmla="*/ 972161 h 2077629"/>
                    <a:gd name="connsiteX46" fmla="*/ 0 w 4908645"/>
                    <a:gd name="connsiteY46" fmla="*/ 685558 h 2077629"/>
                    <a:gd name="connsiteX47" fmla="*/ 282054 w 4908645"/>
                    <a:gd name="connsiteY47" fmla="*/ 972161 h 2077629"/>
                    <a:gd name="connsiteX48" fmla="*/ 787021 w 4908645"/>
                    <a:gd name="connsiteY48" fmla="*/ 1067695 h 2077629"/>
                    <a:gd name="connsiteX49" fmla="*/ 1046328 w 4908645"/>
                    <a:gd name="connsiteY49" fmla="*/ 1063146 h 2077629"/>
                    <a:gd name="connsiteX50" fmla="*/ 1419367 w 4908645"/>
                    <a:gd name="connsiteY50" fmla="*/ 1031301 h 2077629"/>
                    <a:gd name="connsiteX51" fmla="*/ 1510352 w 4908645"/>
                    <a:gd name="connsiteY51" fmla="*/ 1085892 h 2077629"/>
                    <a:gd name="connsiteX52" fmla="*/ 1269242 w 4908645"/>
                    <a:gd name="connsiteY52" fmla="*/ 1158680 h 2077629"/>
                    <a:gd name="connsiteX53" fmla="*/ 905302 w 4908645"/>
                    <a:gd name="connsiteY53" fmla="*/ 1090441 h 2077629"/>
                    <a:gd name="connsiteX54" fmla="*/ 818866 w 4908645"/>
                    <a:gd name="connsiteY54" fmla="*/ 1104089 h 2077629"/>
                    <a:gd name="connsiteX55" fmla="*/ 1210102 w 4908645"/>
                    <a:gd name="connsiteY55" fmla="*/ 1226919 h 2077629"/>
                    <a:gd name="connsiteX56" fmla="*/ 1369325 w 4908645"/>
                    <a:gd name="connsiteY56" fmla="*/ 1226919 h 2077629"/>
                    <a:gd name="connsiteX57" fmla="*/ 1510352 w 4908645"/>
                    <a:gd name="connsiteY57" fmla="*/ 1281510 h 2077629"/>
                    <a:gd name="connsiteX58" fmla="*/ 1783308 w 4908645"/>
                    <a:gd name="connsiteY58" fmla="*/ 1204173 h 2077629"/>
                    <a:gd name="connsiteX59" fmla="*/ 2106305 w 4908645"/>
                    <a:gd name="connsiteY59" fmla="*/ 1445283 h 2077629"/>
                    <a:gd name="connsiteX60" fmla="*/ 2069911 w 4908645"/>
                    <a:gd name="connsiteY60" fmla="*/ 1499874 h 2077629"/>
                    <a:gd name="connsiteX61" fmla="*/ 2215487 w 4908645"/>
                    <a:gd name="connsiteY61" fmla="*/ 1508973 h 2077629"/>
                    <a:gd name="connsiteX62" fmla="*/ 2374711 w 4908645"/>
                    <a:gd name="connsiteY62" fmla="*/ 1527170 h 2077629"/>
                    <a:gd name="connsiteX63" fmla="*/ 2374711 w 4908645"/>
                    <a:gd name="connsiteY63" fmla="*/ 1595409 h 2077629"/>
                    <a:gd name="connsiteX64" fmla="*/ 3175379 w 4908645"/>
                    <a:gd name="connsiteY64" fmla="*/ 1763731 h 2077629"/>
                    <a:gd name="connsiteX65" fmla="*/ 3948752 w 4908645"/>
                    <a:gd name="connsiteY65" fmla="*/ 1745534 h 2077629"/>
                    <a:gd name="connsiteX66" fmla="*/ 4180764 w 4908645"/>
                    <a:gd name="connsiteY66" fmla="*/ 2077629 h 2077629"/>
                    <a:gd name="connsiteX67" fmla="*/ 4549254 w 4908645"/>
                    <a:gd name="connsiteY67" fmla="*/ 1754632 h 2077629"/>
                    <a:gd name="connsiteX68" fmla="*/ 4908645 w 4908645"/>
                    <a:gd name="connsiteY68"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52886 h 2077629"/>
                    <a:gd name="connsiteX21" fmla="*/ 1239737 w 4908645"/>
                    <a:gd name="connsiteY21" fmla="*/ 261950 h 2077629"/>
                    <a:gd name="connsiteX22" fmla="*/ 1633182 w 4908645"/>
                    <a:gd name="connsiteY22" fmla="*/ 539982 h 2077629"/>
                    <a:gd name="connsiteX23" fmla="*/ 1701421 w 4908645"/>
                    <a:gd name="connsiteY23" fmla="*/ 771994 h 2077629"/>
                    <a:gd name="connsiteX24" fmla="*/ 1451212 w 4908645"/>
                    <a:gd name="connsiteY24" fmla="*/ 503588 h 2077629"/>
                    <a:gd name="connsiteX25" fmla="*/ 1069075 w 4908645"/>
                    <a:gd name="connsiteY25" fmla="*/ 458095 h 2077629"/>
                    <a:gd name="connsiteX26" fmla="*/ 1428466 w 4908645"/>
                    <a:gd name="connsiteY26" fmla="*/ 594573 h 2077629"/>
                    <a:gd name="connsiteX27" fmla="*/ 1551296 w 4908645"/>
                    <a:gd name="connsiteY27" fmla="*/ 776543 h 2077629"/>
                    <a:gd name="connsiteX28" fmla="*/ 1314734 w 4908645"/>
                    <a:gd name="connsiteY28" fmla="*/ 653713 h 2077629"/>
                    <a:gd name="connsiteX29" fmla="*/ 964442 w 4908645"/>
                    <a:gd name="connsiteY29" fmla="*/ 635516 h 2077629"/>
                    <a:gd name="connsiteX30" fmla="*/ 1401170 w 4908645"/>
                    <a:gd name="connsiteY30" fmla="*/ 762895 h 2077629"/>
                    <a:gd name="connsiteX31" fmla="*/ 1587690 w 4908645"/>
                    <a:gd name="connsiteY31" fmla="*/ 913020 h 2077629"/>
                    <a:gd name="connsiteX32" fmla="*/ 1291988 w 4908645"/>
                    <a:gd name="connsiteY32" fmla="*/ 817486 h 2077629"/>
                    <a:gd name="connsiteX33" fmla="*/ 1191905 w 4908645"/>
                    <a:gd name="connsiteY33" fmla="*/ 812937 h 2077629"/>
                    <a:gd name="connsiteX34" fmla="*/ 937146 w 4908645"/>
                    <a:gd name="connsiteY34" fmla="*/ 753797 h 2077629"/>
                    <a:gd name="connsiteX35" fmla="*/ 232012 w 4908645"/>
                    <a:gd name="connsiteY35" fmla="*/ 653713 h 2077629"/>
                    <a:gd name="connsiteX36" fmla="*/ 550460 w 4908645"/>
                    <a:gd name="connsiteY36" fmla="*/ 853880 h 2077629"/>
                    <a:gd name="connsiteX37" fmla="*/ 882555 w 4908645"/>
                    <a:gd name="connsiteY37" fmla="*/ 812937 h 2077629"/>
                    <a:gd name="connsiteX38" fmla="*/ 1046328 w 4908645"/>
                    <a:gd name="connsiteY38" fmla="*/ 831134 h 2077629"/>
                    <a:gd name="connsiteX39" fmla="*/ 864358 w 4908645"/>
                    <a:gd name="connsiteY39" fmla="*/ 872077 h 2077629"/>
                    <a:gd name="connsiteX40" fmla="*/ 1201003 w 4908645"/>
                    <a:gd name="connsiteY40" fmla="*/ 890274 h 2077629"/>
                    <a:gd name="connsiteX41" fmla="*/ 1246496 w 4908645"/>
                    <a:gd name="connsiteY41" fmla="*/ 931218 h 2077629"/>
                    <a:gd name="connsiteX42" fmla="*/ 1028131 w 4908645"/>
                    <a:gd name="connsiteY42" fmla="*/ 949415 h 2077629"/>
                    <a:gd name="connsiteX43" fmla="*/ 809767 w 4908645"/>
                    <a:gd name="connsiteY43" fmla="*/ 908471 h 2077629"/>
                    <a:gd name="connsiteX44" fmla="*/ 932597 w 4908645"/>
                    <a:gd name="connsiteY44" fmla="*/ 967612 h 2077629"/>
                    <a:gd name="connsiteX45" fmla="*/ 582305 w 4908645"/>
                    <a:gd name="connsiteY45" fmla="*/ 972161 h 2077629"/>
                    <a:gd name="connsiteX46" fmla="*/ 0 w 4908645"/>
                    <a:gd name="connsiteY46" fmla="*/ 685558 h 2077629"/>
                    <a:gd name="connsiteX47" fmla="*/ 282054 w 4908645"/>
                    <a:gd name="connsiteY47" fmla="*/ 972161 h 2077629"/>
                    <a:gd name="connsiteX48" fmla="*/ 787021 w 4908645"/>
                    <a:gd name="connsiteY48" fmla="*/ 1067695 h 2077629"/>
                    <a:gd name="connsiteX49" fmla="*/ 1046328 w 4908645"/>
                    <a:gd name="connsiteY49" fmla="*/ 1063146 h 2077629"/>
                    <a:gd name="connsiteX50" fmla="*/ 1419367 w 4908645"/>
                    <a:gd name="connsiteY50" fmla="*/ 1031301 h 2077629"/>
                    <a:gd name="connsiteX51" fmla="*/ 1510352 w 4908645"/>
                    <a:gd name="connsiteY51" fmla="*/ 1085892 h 2077629"/>
                    <a:gd name="connsiteX52" fmla="*/ 1269242 w 4908645"/>
                    <a:gd name="connsiteY52" fmla="*/ 1158680 h 2077629"/>
                    <a:gd name="connsiteX53" fmla="*/ 905302 w 4908645"/>
                    <a:gd name="connsiteY53" fmla="*/ 1090441 h 2077629"/>
                    <a:gd name="connsiteX54" fmla="*/ 818866 w 4908645"/>
                    <a:gd name="connsiteY54" fmla="*/ 1104089 h 2077629"/>
                    <a:gd name="connsiteX55" fmla="*/ 1210102 w 4908645"/>
                    <a:gd name="connsiteY55" fmla="*/ 1226919 h 2077629"/>
                    <a:gd name="connsiteX56" fmla="*/ 1369325 w 4908645"/>
                    <a:gd name="connsiteY56" fmla="*/ 1226919 h 2077629"/>
                    <a:gd name="connsiteX57" fmla="*/ 1510352 w 4908645"/>
                    <a:gd name="connsiteY57" fmla="*/ 1281510 h 2077629"/>
                    <a:gd name="connsiteX58" fmla="*/ 1783308 w 4908645"/>
                    <a:gd name="connsiteY58" fmla="*/ 1204173 h 2077629"/>
                    <a:gd name="connsiteX59" fmla="*/ 2106305 w 4908645"/>
                    <a:gd name="connsiteY59" fmla="*/ 1445283 h 2077629"/>
                    <a:gd name="connsiteX60" fmla="*/ 2069911 w 4908645"/>
                    <a:gd name="connsiteY60" fmla="*/ 1499874 h 2077629"/>
                    <a:gd name="connsiteX61" fmla="*/ 2215487 w 4908645"/>
                    <a:gd name="connsiteY61" fmla="*/ 1508973 h 2077629"/>
                    <a:gd name="connsiteX62" fmla="*/ 2374711 w 4908645"/>
                    <a:gd name="connsiteY62" fmla="*/ 1527170 h 2077629"/>
                    <a:gd name="connsiteX63" fmla="*/ 2374711 w 4908645"/>
                    <a:gd name="connsiteY63" fmla="*/ 1595409 h 2077629"/>
                    <a:gd name="connsiteX64" fmla="*/ 3175379 w 4908645"/>
                    <a:gd name="connsiteY64" fmla="*/ 1763731 h 2077629"/>
                    <a:gd name="connsiteX65" fmla="*/ 3948752 w 4908645"/>
                    <a:gd name="connsiteY65" fmla="*/ 1745534 h 2077629"/>
                    <a:gd name="connsiteX66" fmla="*/ 4180764 w 4908645"/>
                    <a:gd name="connsiteY66" fmla="*/ 2077629 h 2077629"/>
                    <a:gd name="connsiteX67" fmla="*/ 4549254 w 4908645"/>
                    <a:gd name="connsiteY67" fmla="*/ 1754632 h 2077629"/>
                    <a:gd name="connsiteX68" fmla="*/ 4908645 w 4908645"/>
                    <a:gd name="connsiteY68"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52886 h 2077629"/>
                    <a:gd name="connsiteX21" fmla="*/ 1274662 w 4908645"/>
                    <a:gd name="connsiteY21" fmla="*/ 287350 h 2077629"/>
                    <a:gd name="connsiteX22" fmla="*/ 1633182 w 4908645"/>
                    <a:gd name="connsiteY22" fmla="*/ 539982 h 2077629"/>
                    <a:gd name="connsiteX23" fmla="*/ 1701421 w 4908645"/>
                    <a:gd name="connsiteY23" fmla="*/ 771994 h 2077629"/>
                    <a:gd name="connsiteX24" fmla="*/ 1451212 w 4908645"/>
                    <a:gd name="connsiteY24" fmla="*/ 503588 h 2077629"/>
                    <a:gd name="connsiteX25" fmla="*/ 1069075 w 4908645"/>
                    <a:gd name="connsiteY25" fmla="*/ 458095 h 2077629"/>
                    <a:gd name="connsiteX26" fmla="*/ 1428466 w 4908645"/>
                    <a:gd name="connsiteY26" fmla="*/ 594573 h 2077629"/>
                    <a:gd name="connsiteX27" fmla="*/ 1551296 w 4908645"/>
                    <a:gd name="connsiteY27" fmla="*/ 776543 h 2077629"/>
                    <a:gd name="connsiteX28" fmla="*/ 1314734 w 4908645"/>
                    <a:gd name="connsiteY28" fmla="*/ 653713 h 2077629"/>
                    <a:gd name="connsiteX29" fmla="*/ 964442 w 4908645"/>
                    <a:gd name="connsiteY29" fmla="*/ 635516 h 2077629"/>
                    <a:gd name="connsiteX30" fmla="*/ 1401170 w 4908645"/>
                    <a:gd name="connsiteY30" fmla="*/ 762895 h 2077629"/>
                    <a:gd name="connsiteX31" fmla="*/ 1587690 w 4908645"/>
                    <a:gd name="connsiteY31" fmla="*/ 913020 h 2077629"/>
                    <a:gd name="connsiteX32" fmla="*/ 1291988 w 4908645"/>
                    <a:gd name="connsiteY32" fmla="*/ 817486 h 2077629"/>
                    <a:gd name="connsiteX33" fmla="*/ 1191905 w 4908645"/>
                    <a:gd name="connsiteY33" fmla="*/ 812937 h 2077629"/>
                    <a:gd name="connsiteX34" fmla="*/ 937146 w 4908645"/>
                    <a:gd name="connsiteY34" fmla="*/ 753797 h 2077629"/>
                    <a:gd name="connsiteX35" fmla="*/ 232012 w 4908645"/>
                    <a:gd name="connsiteY35" fmla="*/ 653713 h 2077629"/>
                    <a:gd name="connsiteX36" fmla="*/ 550460 w 4908645"/>
                    <a:gd name="connsiteY36" fmla="*/ 853880 h 2077629"/>
                    <a:gd name="connsiteX37" fmla="*/ 882555 w 4908645"/>
                    <a:gd name="connsiteY37" fmla="*/ 812937 h 2077629"/>
                    <a:gd name="connsiteX38" fmla="*/ 1046328 w 4908645"/>
                    <a:gd name="connsiteY38" fmla="*/ 831134 h 2077629"/>
                    <a:gd name="connsiteX39" fmla="*/ 864358 w 4908645"/>
                    <a:gd name="connsiteY39" fmla="*/ 872077 h 2077629"/>
                    <a:gd name="connsiteX40" fmla="*/ 1201003 w 4908645"/>
                    <a:gd name="connsiteY40" fmla="*/ 890274 h 2077629"/>
                    <a:gd name="connsiteX41" fmla="*/ 1246496 w 4908645"/>
                    <a:gd name="connsiteY41" fmla="*/ 931218 h 2077629"/>
                    <a:gd name="connsiteX42" fmla="*/ 1028131 w 4908645"/>
                    <a:gd name="connsiteY42" fmla="*/ 949415 h 2077629"/>
                    <a:gd name="connsiteX43" fmla="*/ 809767 w 4908645"/>
                    <a:gd name="connsiteY43" fmla="*/ 908471 h 2077629"/>
                    <a:gd name="connsiteX44" fmla="*/ 932597 w 4908645"/>
                    <a:gd name="connsiteY44" fmla="*/ 967612 h 2077629"/>
                    <a:gd name="connsiteX45" fmla="*/ 582305 w 4908645"/>
                    <a:gd name="connsiteY45" fmla="*/ 972161 h 2077629"/>
                    <a:gd name="connsiteX46" fmla="*/ 0 w 4908645"/>
                    <a:gd name="connsiteY46" fmla="*/ 685558 h 2077629"/>
                    <a:gd name="connsiteX47" fmla="*/ 282054 w 4908645"/>
                    <a:gd name="connsiteY47" fmla="*/ 972161 h 2077629"/>
                    <a:gd name="connsiteX48" fmla="*/ 787021 w 4908645"/>
                    <a:gd name="connsiteY48" fmla="*/ 1067695 h 2077629"/>
                    <a:gd name="connsiteX49" fmla="*/ 1046328 w 4908645"/>
                    <a:gd name="connsiteY49" fmla="*/ 1063146 h 2077629"/>
                    <a:gd name="connsiteX50" fmla="*/ 1419367 w 4908645"/>
                    <a:gd name="connsiteY50" fmla="*/ 1031301 h 2077629"/>
                    <a:gd name="connsiteX51" fmla="*/ 1510352 w 4908645"/>
                    <a:gd name="connsiteY51" fmla="*/ 1085892 h 2077629"/>
                    <a:gd name="connsiteX52" fmla="*/ 1269242 w 4908645"/>
                    <a:gd name="connsiteY52" fmla="*/ 1158680 h 2077629"/>
                    <a:gd name="connsiteX53" fmla="*/ 905302 w 4908645"/>
                    <a:gd name="connsiteY53" fmla="*/ 1090441 h 2077629"/>
                    <a:gd name="connsiteX54" fmla="*/ 818866 w 4908645"/>
                    <a:gd name="connsiteY54" fmla="*/ 1104089 h 2077629"/>
                    <a:gd name="connsiteX55" fmla="*/ 1210102 w 4908645"/>
                    <a:gd name="connsiteY55" fmla="*/ 1226919 h 2077629"/>
                    <a:gd name="connsiteX56" fmla="*/ 1369325 w 4908645"/>
                    <a:gd name="connsiteY56" fmla="*/ 1226919 h 2077629"/>
                    <a:gd name="connsiteX57" fmla="*/ 1510352 w 4908645"/>
                    <a:gd name="connsiteY57" fmla="*/ 1281510 h 2077629"/>
                    <a:gd name="connsiteX58" fmla="*/ 1783308 w 4908645"/>
                    <a:gd name="connsiteY58" fmla="*/ 1204173 h 2077629"/>
                    <a:gd name="connsiteX59" fmla="*/ 2106305 w 4908645"/>
                    <a:gd name="connsiteY59" fmla="*/ 1445283 h 2077629"/>
                    <a:gd name="connsiteX60" fmla="*/ 2069911 w 4908645"/>
                    <a:gd name="connsiteY60" fmla="*/ 1499874 h 2077629"/>
                    <a:gd name="connsiteX61" fmla="*/ 2215487 w 4908645"/>
                    <a:gd name="connsiteY61" fmla="*/ 1508973 h 2077629"/>
                    <a:gd name="connsiteX62" fmla="*/ 2374711 w 4908645"/>
                    <a:gd name="connsiteY62" fmla="*/ 1527170 h 2077629"/>
                    <a:gd name="connsiteX63" fmla="*/ 2374711 w 4908645"/>
                    <a:gd name="connsiteY63" fmla="*/ 1595409 h 2077629"/>
                    <a:gd name="connsiteX64" fmla="*/ 3175379 w 4908645"/>
                    <a:gd name="connsiteY64" fmla="*/ 1763731 h 2077629"/>
                    <a:gd name="connsiteX65" fmla="*/ 3948752 w 4908645"/>
                    <a:gd name="connsiteY65" fmla="*/ 1745534 h 2077629"/>
                    <a:gd name="connsiteX66" fmla="*/ 4180764 w 4908645"/>
                    <a:gd name="connsiteY66" fmla="*/ 2077629 h 2077629"/>
                    <a:gd name="connsiteX67" fmla="*/ 4549254 w 4908645"/>
                    <a:gd name="connsiteY67" fmla="*/ 1754632 h 2077629"/>
                    <a:gd name="connsiteX68" fmla="*/ 4908645 w 4908645"/>
                    <a:gd name="connsiteY68"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62808 w 4908645"/>
                    <a:gd name="connsiteY20" fmla="*/ 252886 h 2077629"/>
                    <a:gd name="connsiteX21" fmla="*/ 1274662 w 4908645"/>
                    <a:gd name="connsiteY21" fmla="*/ 287350 h 2077629"/>
                    <a:gd name="connsiteX22" fmla="*/ 1633182 w 4908645"/>
                    <a:gd name="connsiteY22" fmla="*/ 539982 h 2077629"/>
                    <a:gd name="connsiteX23" fmla="*/ 1701421 w 4908645"/>
                    <a:gd name="connsiteY23" fmla="*/ 771994 h 2077629"/>
                    <a:gd name="connsiteX24" fmla="*/ 1451212 w 4908645"/>
                    <a:gd name="connsiteY24" fmla="*/ 503588 h 2077629"/>
                    <a:gd name="connsiteX25" fmla="*/ 1069075 w 4908645"/>
                    <a:gd name="connsiteY25" fmla="*/ 458095 h 2077629"/>
                    <a:gd name="connsiteX26" fmla="*/ 1428466 w 4908645"/>
                    <a:gd name="connsiteY26" fmla="*/ 594573 h 2077629"/>
                    <a:gd name="connsiteX27" fmla="*/ 1551296 w 4908645"/>
                    <a:gd name="connsiteY27" fmla="*/ 776543 h 2077629"/>
                    <a:gd name="connsiteX28" fmla="*/ 1314734 w 4908645"/>
                    <a:gd name="connsiteY28" fmla="*/ 653713 h 2077629"/>
                    <a:gd name="connsiteX29" fmla="*/ 964442 w 4908645"/>
                    <a:gd name="connsiteY29" fmla="*/ 635516 h 2077629"/>
                    <a:gd name="connsiteX30" fmla="*/ 1401170 w 4908645"/>
                    <a:gd name="connsiteY30" fmla="*/ 762895 h 2077629"/>
                    <a:gd name="connsiteX31" fmla="*/ 1587690 w 4908645"/>
                    <a:gd name="connsiteY31" fmla="*/ 913020 h 2077629"/>
                    <a:gd name="connsiteX32" fmla="*/ 1291988 w 4908645"/>
                    <a:gd name="connsiteY32" fmla="*/ 817486 h 2077629"/>
                    <a:gd name="connsiteX33" fmla="*/ 1191905 w 4908645"/>
                    <a:gd name="connsiteY33" fmla="*/ 812937 h 2077629"/>
                    <a:gd name="connsiteX34" fmla="*/ 937146 w 4908645"/>
                    <a:gd name="connsiteY34" fmla="*/ 753797 h 2077629"/>
                    <a:gd name="connsiteX35" fmla="*/ 232012 w 4908645"/>
                    <a:gd name="connsiteY35" fmla="*/ 653713 h 2077629"/>
                    <a:gd name="connsiteX36" fmla="*/ 550460 w 4908645"/>
                    <a:gd name="connsiteY36" fmla="*/ 853880 h 2077629"/>
                    <a:gd name="connsiteX37" fmla="*/ 882555 w 4908645"/>
                    <a:gd name="connsiteY37" fmla="*/ 812937 h 2077629"/>
                    <a:gd name="connsiteX38" fmla="*/ 1046328 w 4908645"/>
                    <a:gd name="connsiteY38" fmla="*/ 831134 h 2077629"/>
                    <a:gd name="connsiteX39" fmla="*/ 864358 w 4908645"/>
                    <a:gd name="connsiteY39" fmla="*/ 872077 h 2077629"/>
                    <a:gd name="connsiteX40" fmla="*/ 1201003 w 4908645"/>
                    <a:gd name="connsiteY40" fmla="*/ 890274 h 2077629"/>
                    <a:gd name="connsiteX41" fmla="*/ 1246496 w 4908645"/>
                    <a:gd name="connsiteY41" fmla="*/ 931218 h 2077629"/>
                    <a:gd name="connsiteX42" fmla="*/ 1028131 w 4908645"/>
                    <a:gd name="connsiteY42" fmla="*/ 949415 h 2077629"/>
                    <a:gd name="connsiteX43" fmla="*/ 809767 w 4908645"/>
                    <a:gd name="connsiteY43" fmla="*/ 908471 h 2077629"/>
                    <a:gd name="connsiteX44" fmla="*/ 932597 w 4908645"/>
                    <a:gd name="connsiteY44" fmla="*/ 967612 h 2077629"/>
                    <a:gd name="connsiteX45" fmla="*/ 582305 w 4908645"/>
                    <a:gd name="connsiteY45" fmla="*/ 972161 h 2077629"/>
                    <a:gd name="connsiteX46" fmla="*/ 0 w 4908645"/>
                    <a:gd name="connsiteY46" fmla="*/ 685558 h 2077629"/>
                    <a:gd name="connsiteX47" fmla="*/ 282054 w 4908645"/>
                    <a:gd name="connsiteY47" fmla="*/ 972161 h 2077629"/>
                    <a:gd name="connsiteX48" fmla="*/ 787021 w 4908645"/>
                    <a:gd name="connsiteY48" fmla="*/ 1067695 h 2077629"/>
                    <a:gd name="connsiteX49" fmla="*/ 1046328 w 4908645"/>
                    <a:gd name="connsiteY49" fmla="*/ 1063146 h 2077629"/>
                    <a:gd name="connsiteX50" fmla="*/ 1419367 w 4908645"/>
                    <a:gd name="connsiteY50" fmla="*/ 1031301 h 2077629"/>
                    <a:gd name="connsiteX51" fmla="*/ 1510352 w 4908645"/>
                    <a:gd name="connsiteY51" fmla="*/ 1085892 h 2077629"/>
                    <a:gd name="connsiteX52" fmla="*/ 1269242 w 4908645"/>
                    <a:gd name="connsiteY52" fmla="*/ 1158680 h 2077629"/>
                    <a:gd name="connsiteX53" fmla="*/ 905302 w 4908645"/>
                    <a:gd name="connsiteY53" fmla="*/ 1090441 h 2077629"/>
                    <a:gd name="connsiteX54" fmla="*/ 818866 w 4908645"/>
                    <a:gd name="connsiteY54" fmla="*/ 1104089 h 2077629"/>
                    <a:gd name="connsiteX55" fmla="*/ 1210102 w 4908645"/>
                    <a:gd name="connsiteY55" fmla="*/ 1226919 h 2077629"/>
                    <a:gd name="connsiteX56" fmla="*/ 1369325 w 4908645"/>
                    <a:gd name="connsiteY56" fmla="*/ 1226919 h 2077629"/>
                    <a:gd name="connsiteX57" fmla="*/ 1510352 w 4908645"/>
                    <a:gd name="connsiteY57" fmla="*/ 1281510 h 2077629"/>
                    <a:gd name="connsiteX58" fmla="*/ 1783308 w 4908645"/>
                    <a:gd name="connsiteY58" fmla="*/ 1204173 h 2077629"/>
                    <a:gd name="connsiteX59" fmla="*/ 2106305 w 4908645"/>
                    <a:gd name="connsiteY59" fmla="*/ 1445283 h 2077629"/>
                    <a:gd name="connsiteX60" fmla="*/ 2069911 w 4908645"/>
                    <a:gd name="connsiteY60" fmla="*/ 1499874 h 2077629"/>
                    <a:gd name="connsiteX61" fmla="*/ 2215487 w 4908645"/>
                    <a:gd name="connsiteY61" fmla="*/ 1508973 h 2077629"/>
                    <a:gd name="connsiteX62" fmla="*/ 2374711 w 4908645"/>
                    <a:gd name="connsiteY62" fmla="*/ 1527170 h 2077629"/>
                    <a:gd name="connsiteX63" fmla="*/ 2374711 w 4908645"/>
                    <a:gd name="connsiteY63" fmla="*/ 1595409 h 2077629"/>
                    <a:gd name="connsiteX64" fmla="*/ 3175379 w 4908645"/>
                    <a:gd name="connsiteY64" fmla="*/ 1763731 h 2077629"/>
                    <a:gd name="connsiteX65" fmla="*/ 3948752 w 4908645"/>
                    <a:gd name="connsiteY65" fmla="*/ 1745534 h 2077629"/>
                    <a:gd name="connsiteX66" fmla="*/ 4180764 w 4908645"/>
                    <a:gd name="connsiteY66" fmla="*/ 2077629 h 2077629"/>
                    <a:gd name="connsiteX67" fmla="*/ 4549254 w 4908645"/>
                    <a:gd name="connsiteY67" fmla="*/ 1754632 h 2077629"/>
                    <a:gd name="connsiteX68" fmla="*/ 4908645 w 4908645"/>
                    <a:gd name="connsiteY68"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9795 w 4908645"/>
                    <a:gd name="connsiteY20" fmla="*/ 252886 h 2077629"/>
                    <a:gd name="connsiteX21" fmla="*/ 1274662 w 4908645"/>
                    <a:gd name="connsiteY21" fmla="*/ 287350 h 2077629"/>
                    <a:gd name="connsiteX22" fmla="*/ 1633182 w 4908645"/>
                    <a:gd name="connsiteY22" fmla="*/ 539982 h 2077629"/>
                    <a:gd name="connsiteX23" fmla="*/ 1701421 w 4908645"/>
                    <a:gd name="connsiteY23" fmla="*/ 771994 h 2077629"/>
                    <a:gd name="connsiteX24" fmla="*/ 1451212 w 4908645"/>
                    <a:gd name="connsiteY24" fmla="*/ 503588 h 2077629"/>
                    <a:gd name="connsiteX25" fmla="*/ 1069075 w 4908645"/>
                    <a:gd name="connsiteY25" fmla="*/ 458095 h 2077629"/>
                    <a:gd name="connsiteX26" fmla="*/ 1428466 w 4908645"/>
                    <a:gd name="connsiteY26" fmla="*/ 594573 h 2077629"/>
                    <a:gd name="connsiteX27" fmla="*/ 1551296 w 4908645"/>
                    <a:gd name="connsiteY27" fmla="*/ 776543 h 2077629"/>
                    <a:gd name="connsiteX28" fmla="*/ 1314734 w 4908645"/>
                    <a:gd name="connsiteY28" fmla="*/ 653713 h 2077629"/>
                    <a:gd name="connsiteX29" fmla="*/ 964442 w 4908645"/>
                    <a:gd name="connsiteY29" fmla="*/ 635516 h 2077629"/>
                    <a:gd name="connsiteX30" fmla="*/ 1401170 w 4908645"/>
                    <a:gd name="connsiteY30" fmla="*/ 762895 h 2077629"/>
                    <a:gd name="connsiteX31" fmla="*/ 1587690 w 4908645"/>
                    <a:gd name="connsiteY31" fmla="*/ 913020 h 2077629"/>
                    <a:gd name="connsiteX32" fmla="*/ 1291988 w 4908645"/>
                    <a:gd name="connsiteY32" fmla="*/ 817486 h 2077629"/>
                    <a:gd name="connsiteX33" fmla="*/ 1191905 w 4908645"/>
                    <a:gd name="connsiteY33" fmla="*/ 812937 h 2077629"/>
                    <a:gd name="connsiteX34" fmla="*/ 937146 w 4908645"/>
                    <a:gd name="connsiteY34" fmla="*/ 753797 h 2077629"/>
                    <a:gd name="connsiteX35" fmla="*/ 232012 w 4908645"/>
                    <a:gd name="connsiteY35" fmla="*/ 653713 h 2077629"/>
                    <a:gd name="connsiteX36" fmla="*/ 550460 w 4908645"/>
                    <a:gd name="connsiteY36" fmla="*/ 853880 h 2077629"/>
                    <a:gd name="connsiteX37" fmla="*/ 882555 w 4908645"/>
                    <a:gd name="connsiteY37" fmla="*/ 812937 h 2077629"/>
                    <a:gd name="connsiteX38" fmla="*/ 1046328 w 4908645"/>
                    <a:gd name="connsiteY38" fmla="*/ 831134 h 2077629"/>
                    <a:gd name="connsiteX39" fmla="*/ 864358 w 4908645"/>
                    <a:gd name="connsiteY39" fmla="*/ 872077 h 2077629"/>
                    <a:gd name="connsiteX40" fmla="*/ 1201003 w 4908645"/>
                    <a:gd name="connsiteY40" fmla="*/ 890274 h 2077629"/>
                    <a:gd name="connsiteX41" fmla="*/ 1246496 w 4908645"/>
                    <a:gd name="connsiteY41" fmla="*/ 931218 h 2077629"/>
                    <a:gd name="connsiteX42" fmla="*/ 1028131 w 4908645"/>
                    <a:gd name="connsiteY42" fmla="*/ 949415 h 2077629"/>
                    <a:gd name="connsiteX43" fmla="*/ 809767 w 4908645"/>
                    <a:gd name="connsiteY43" fmla="*/ 908471 h 2077629"/>
                    <a:gd name="connsiteX44" fmla="*/ 932597 w 4908645"/>
                    <a:gd name="connsiteY44" fmla="*/ 967612 h 2077629"/>
                    <a:gd name="connsiteX45" fmla="*/ 582305 w 4908645"/>
                    <a:gd name="connsiteY45" fmla="*/ 972161 h 2077629"/>
                    <a:gd name="connsiteX46" fmla="*/ 0 w 4908645"/>
                    <a:gd name="connsiteY46" fmla="*/ 685558 h 2077629"/>
                    <a:gd name="connsiteX47" fmla="*/ 282054 w 4908645"/>
                    <a:gd name="connsiteY47" fmla="*/ 972161 h 2077629"/>
                    <a:gd name="connsiteX48" fmla="*/ 787021 w 4908645"/>
                    <a:gd name="connsiteY48" fmla="*/ 1067695 h 2077629"/>
                    <a:gd name="connsiteX49" fmla="*/ 1046328 w 4908645"/>
                    <a:gd name="connsiteY49" fmla="*/ 1063146 h 2077629"/>
                    <a:gd name="connsiteX50" fmla="*/ 1419367 w 4908645"/>
                    <a:gd name="connsiteY50" fmla="*/ 1031301 h 2077629"/>
                    <a:gd name="connsiteX51" fmla="*/ 1510352 w 4908645"/>
                    <a:gd name="connsiteY51" fmla="*/ 1085892 h 2077629"/>
                    <a:gd name="connsiteX52" fmla="*/ 1269242 w 4908645"/>
                    <a:gd name="connsiteY52" fmla="*/ 1158680 h 2077629"/>
                    <a:gd name="connsiteX53" fmla="*/ 905302 w 4908645"/>
                    <a:gd name="connsiteY53" fmla="*/ 1090441 h 2077629"/>
                    <a:gd name="connsiteX54" fmla="*/ 818866 w 4908645"/>
                    <a:gd name="connsiteY54" fmla="*/ 1104089 h 2077629"/>
                    <a:gd name="connsiteX55" fmla="*/ 1210102 w 4908645"/>
                    <a:gd name="connsiteY55" fmla="*/ 1226919 h 2077629"/>
                    <a:gd name="connsiteX56" fmla="*/ 1369325 w 4908645"/>
                    <a:gd name="connsiteY56" fmla="*/ 1226919 h 2077629"/>
                    <a:gd name="connsiteX57" fmla="*/ 1510352 w 4908645"/>
                    <a:gd name="connsiteY57" fmla="*/ 1281510 h 2077629"/>
                    <a:gd name="connsiteX58" fmla="*/ 1783308 w 4908645"/>
                    <a:gd name="connsiteY58" fmla="*/ 1204173 h 2077629"/>
                    <a:gd name="connsiteX59" fmla="*/ 2106305 w 4908645"/>
                    <a:gd name="connsiteY59" fmla="*/ 1445283 h 2077629"/>
                    <a:gd name="connsiteX60" fmla="*/ 2069911 w 4908645"/>
                    <a:gd name="connsiteY60" fmla="*/ 1499874 h 2077629"/>
                    <a:gd name="connsiteX61" fmla="*/ 2215487 w 4908645"/>
                    <a:gd name="connsiteY61" fmla="*/ 1508973 h 2077629"/>
                    <a:gd name="connsiteX62" fmla="*/ 2374711 w 4908645"/>
                    <a:gd name="connsiteY62" fmla="*/ 1527170 h 2077629"/>
                    <a:gd name="connsiteX63" fmla="*/ 2374711 w 4908645"/>
                    <a:gd name="connsiteY63" fmla="*/ 1595409 h 2077629"/>
                    <a:gd name="connsiteX64" fmla="*/ 3175379 w 4908645"/>
                    <a:gd name="connsiteY64" fmla="*/ 1763731 h 2077629"/>
                    <a:gd name="connsiteX65" fmla="*/ 3948752 w 4908645"/>
                    <a:gd name="connsiteY65" fmla="*/ 1745534 h 2077629"/>
                    <a:gd name="connsiteX66" fmla="*/ 4180764 w 4908645"/>
                    <a:gd name="connsiteY66" fmla="*/ 2077629 h 2077629"/>
                    <a:gd name="connsiteX67" fmla="*/ 4549254 w 4908645"/>
                    <a:gd name="connsiteY67" fmla="*/ 1754632 h 2077629"/>
                    <a:gd name="connsiteX68" fmla="*/ 4908645 w 4908645"/>
                    <a:gd name="connsiteY68"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9795 w 4908645"/>
                    <a:gd name="connsiteY20" fmla="*/ 252886 h 2077629"/>
                    <a:gd name="connsiteX21" fmla="*/ 1274662 w 4908645"/>
                    <a:gd name="connsiteY21" fmla="*/ 287350 h 2077629"/>
                    <a:gd name="connsiteX22" fmla="*/ 1633182 w 4908645"/>
                    <a:gd name="connsiteY22" fmla="*/ 539982 h 2077629"/>
                    <a:gd name="connsiteX23" fmla="*/ 1701421 w 4908645"/>
                    <a:gd name="connsiteY23" fmla="*/ 771994 h 2077629"/>
                    <a:gd name="connsiteX24" fmla="*/ 1451212 w 4908645"/>
                    <a:gd name="connsiteY24" fmla="*/ 503588 h 2077629"/>
                    <a:gd name="connsiteX25" fmla="*/ 1069075 w 4908645"/>
                    <a:gd name="connsiteY25" fmla="*/ 458095 h 2077629"/>
                    <a:gd name="connsiteX26" fmla="*/ 1428466 w 4908645"/>
                    <a:gd name="connsiteY26" fmla="*/ 594573 h 2077629"/>
                    <a:gd name="connsiteX27" fmla="*/ 1551296 w 4908645"/>
                    <a:gd name="connsiteY27" fmla="*/ 776543 h 2077629"/>
                    <a:gd name="connsiteX28" fmla="*/ 1314734 w 4908645"/>
                    <a:gd name="connsiteY28" fmla="*/ 653713 h 2077629"/>
                    <a:gd name="connsiteX29" fmla="*/ 964442 w 4908645"/>
                    <a:gd name="connsiteY29" fmla="*/ 635516 h 2077629"/>
                    <a:gd name="connsiteX30" fmla="*/ 1401170 w 4908645"/>
                    <a:gd name="connsiteY30" fmla="*/ 762895 h 2077629"/>
                    <a:gd name="connsiteX31" fmla="*/ 1587690 w 4908645"/>
                    <a:gd name="connsiteY31" fmla="*/ 913020 h 2077629"/>
                    <a:gd name="connsiteX32" fmla="*/ 1291988 w 4908645"/>
                    <a:gd name="connsiteY32" fmla="*/ 817486 h 2077629"/>
                    <a:gd name="connsiteX33" fmla="*/ 1191905 w 4908645"/>
                    <a:gd name="connsiteY33" fmla="*/ 812937 h 2077629"/>
                    <a:gd name="connsiteX34" fmla="*/ 937146 w 4908645"/>
                    <a:gd name="connsiteY34" fmla="*/ 753797 h 2077629"/>
                    <a:gd name="connsiteX35" fmla="*/ 232012 w 4908645"/>
                    <a:gd name="connsiteY35" fmla="*/ 653713 h 2077629"/>
                    <a:gd name="connsiteX36" fmla="*/ 550460 w 4908645"/>
                    <a:gd name="connsiteY36" fmla="*/ 853880 h 2077629"/>
                    <a:gd name="connsiteX37" fmla="*/ 882555 w 4908645"/>
                    <a:gd name="connsiteY37" fmla="*/ 812937 h 2077629"/>
                    <a:gd name="connsiteX38" fmla="*/ 1046328 w 4908645"/>
                    <a:gd name="connsiteY38" fmla="*/ 831134 h 2077629"/>
                    <a:gd name="connsiteX39" fmla="*/ 864358 w 4908645"/>
                    <a:gd name="connsiteY39" fmla="*/ 872077 h 2077629"/>
                    <a:gd name="connsiteX40" fmla="*/ 1201003 w 4908645"/>
                    <a:gd name="connsiteY40" fmla="*/ 890274 h 2077629"/>
                    <a:gd name="connsiteX41" fmla="*/ 1246496 w 4908645"/>
                    <a:gd name="connsiteY41" fmla="*/ 931218 h 2077629"/>
                    <a:gd name="connsiteX42" fmla="*/ 1028131 w 4908645"/>
                    <a:gd name="connsiteY42" fmla="*/ 949415 h 2077629"/>
                    <a:gd name="connsiteX43" fmla="*/ 809767 w 4908645"/>
                    <a:gd name="connsiteY43" fmla="*/ 908471 h 2077629"/>
                    <a:gd name="connsiteX44" fmla="*/ 932597 w 4908645"/>
                    <a:gd name="connsiteY44" fmla="*/ 967612 h 2077629"/>
                    <a:gd name="connsiteX45" fmla="*/ 582305 w 4908645"/>
                    <a:gd name="connsiteY45" fmla="*/ 972161 h 2077629"/>
                    <a:gd name="connsiteX46" fmla="*/ 0 w 4908645"/>
                    <a:gd name="connsiteY46" fmla="*/ 685558 h 2077629"/>
                    <a:gd name="connsiteX47" fmla="*/ 282054 w 4908645"/>
                    <a:gd name="connsiteY47" fmla="*/ 972161 h 2077629"/>
                    <a:gd name="connsiteX48" fmla="*/ 787021 w 4908645"/>
                    <a:gd name="connsiteY48" fmla="*/ 1067695 h 2077629"/>
                    <a:gd name="connsiteX49" fmla="*/ 1046328 w 4908645"/>
                    <a:gd name="connsiteY49" fmla="*/ 1063146 h 2077629"/>
                    <a:gd name="connsiteX50" fmla="*/ 1419367 w 4908645"/>
                    <a:gd name="connsiteY50" fmla="*/ 1031301 h 2077629"/>
                    <a:gd name="connsiteX51" fmla="*/ 1510352 w 4908645"/>
                    <a:gd name="connsiteY51" fmla="*/ 1085892 h 2077629"/>
                    <a:gd name="connsiteX52" fmla="*/ 1269242 w 4908645"/>
                    <a:gd name="connsiteY52" fmla="*/ 1158680 h 2077629"/>
                    <a:gd name="connsiteX53" fmla="*/ 905302 w 4908645"/>
                    <a:gd name="connsiteY53" fmla="*/ 1090441 h 2077629"/>
                    <a:gd name="connsiteX54" fmla="*/ 818866 w 4908645"/>
                    <a:gd name="connsiteY54" fmla="*/ 1104089 h 2077629"/>
                    <a:gd name="connsiteX55" fmla="*/ 1210102 w 4908645"/>
                    <a:gd name="connsiteY55" fmla="*/ 1226919 h 2077629"/>
                    <a:gd name="connsiteX56" fmla="*/ 1369325 w 4908645"/>
                    <a:gd name="connsiteY56" fmla="*/ 1226919 h 2077629"/>
                    <a:gd name="connsiteX57" fmla="*/ 1510352 w 4908645"/>
                    <a:gd name="connsiteY57" fmla="*/ 1281510 h 2077629"/>
                    <a:gd name="connsiteX58" fmla="*/ 1783308 w 4908645"/>
                    <a:gd name="connsiteY58" fmla="*/ 1204173 h 2077629"/>
                    <a:gd name="connsiteX59" fmla="*/ 2106305 w 4908645"/>
                    <a:gd name="connsiteY59" fmla="*/ 1445283 h 2077629"/>
                    <a:gd name="connsiteX60" fmla="*/ 2069911 w 4908645"/>
                    <a:gd name="connsiteY60" fmla="*/ 1499874 h 2077629"/>
                    <a:gd name="connsiteX61" fmla="*/ 2215487 w 4908645"/>
                    <a:gd name="connsiteY61" fmla="*/ 1508973 h 2077629"/>
                    <a:gd name="connsiteX62" fmla="*/ 2374711 w 4908645"/>
                    <a:gd name="connsiteY62" fmla="*/ 1527170 h 2077629"/>
                    <a:gd name="connsiteX63" fmla="*/ 2374711 w 4908645"/>
                    <a:gd name="connsiteY63" fmla="*/ 1595409 h 2077629"/>
                    <a:gd name="connsiteX64" fmla="*/ 3175379 w 4908645"/>
                    <a:gd name="connsiteY64" fmla="*/ 1763731 h 2077629"/>
                    <a:gd name="connsiteX65" fmla="*/ 3948752 w 4908645"/>
                    <a:gd name="connsiteY65" fmla="*/ 1745534 h 2077629"/>
                    <a:gd name="connsiteX66" fmla="*/ 4180764 w 4908645"/>
                    <a:gd name="connsiteY66" fmla="*/ 2077629 h 2077629"/>
                    <a:gd name="connsiteX67" fmla="*/ 4549254 w 4908645"/>
                    <a:gd name="connsiteY67" fmla="*/ 1754632 h 2077629"/>
                    <a:gd name="connsiteX68" fmla="*/ 4908645 w 4908645"/>
                    <a:gd name="connsiteY68"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9795 w 4908645"/>
                    <a:gd name="connsiteY20" fmla="*/ 252886 h 2077629"/>
                    <a:gd name="connsiteX21" fmla="*/ 1274662 w 4908645"/>
                    <a:gd name="connsiteY21" fmla="*/ 287350 h 2077629"/>
                    <a:gd name="connsiteX22" fmla="*/ 1633182 w 4908645"/>
                    <a:gd name="connsiteY22" fmla="*/ 539982 h 2077629"/>
                    <a:gd name="connsiteX23" fmla="*/ 1701421 w 4908645"/>
                    <a:gd name="connsiteY23" fmla="*/ 771994 h 2077629"/>
                    <a:gd name="connsiteX24" fmla="*/ 1451212 w 4908645"/>
                    <a:gd name="connsiteY24" fmla="*/ 503588 h 2077629"/>
                    <a:gd name="connsiteX25" fmla="*/ 1069075 w 4908645"/>
                    <a:gd name="connsiteY25" fmla="*/ 458095 h 2077629"/>
                    <a:gd name="connsiteX26" fmla="*/ 1428466 w 4908645"/>
                    <a:gd name="connsiteY26" fmla="*/ 594573 h 2077629"/>
                    <a:gd name="connsiteX27" fmla="*/ 1551296 w 4908645"/>
                    <a:gd name="connsiteY27" fmla="*/ 776543 h 2077629"/>
                    <a:gd name="connsiteX28" fmla="*/ 1314734 w 4908645"/>
                    <a:gd name="connsiteY28" fmla="*/ 653713 h 2077629"/>
                    <a:gd name="connsiteX29" fmla="*/ 964442 w 4908645"/>
                    <a:gd name="connsiteY29" fmla="*/ 635516 h 2077629"/>
                    <a:gd name="connsiteX30" fmla="*/ 1401170 w 4908645"/>
                    <a:gd name="connsiteY30" fmla="*/ 762895 h 2077629"/>
                    <a:gd name="connsiteX31" fmla="*/ 1587690 w 4908645"/>
                    <a:gd name="connsiteY31" fmla="*/ 913020 h 2077629"/>
                    <a:gd name="connsiteX32" fmla="*/ 1291988 w 4908645"/>
                    <a:gd name="connsiteY32" fmla="*/ 817486 h 2077629"/>
                    <a:gd name="connsiteX33" fmla="*/ 1191905 w 4908645"/>
                    <a:gd name="connsiteY33" fmla="*/ 812937 h 2077629"/>
                    <a:gd name="connsiteX34" fmla="*/ 937146 w 4908645"/>
                    <a:gd name="connsiteY34" fmla="*/ 753797 h 2077629"/>
                    <a:gd name="connsiteX35" fmla="*/ 232012 w 4908645"/>
                    <a:gd name="connsiteY35" fmla="*/ 653713 h 2077629"/>
                    <a:gd name="connsiteX36" fmla="*/ 550460 w 4908645"/>
                    <a:gd name="connsiteY36" fmla="*/ 853880 h 2077629"/>
                    <a:gd name="connsiteX37" fmla="*/ 882555 w 4908645"/>
                    <a:gd name="connsiteY37" fmla="*/ 812937 h 2077629"/>
                    <a:gd name="connsiteX38" fmla="*/ 1046328 w 4908645"/>
                    <a:gd name="connsiteY38" fmla="*/ 831134 h 2077629"/>
                    <a:gd name="connsiteX39" fmla="*/ 864358 w 4908645"/>
                    <a:gd name="connsiteY39" fmla="*/ 872077 h 2077629"/>
                    <a:gd name="connsiteX40" fmla="*/ 1201003 w 4908645"/>
                    <a:gd name="connsiteY40" fmla="*/ 890274 h 2077629"/>
                    <a:gd name="connsiteX41" fmla="*/ 1246496 w 4908645"/>
                    <a:gd name="connsiteY41" fmla="*/ 931218 h 2077629"/>
                    <a:gd name="connsiteX42" fmla="*/ 1028131 w 4908645"/>
                    <a:gd name="connsiteY42" fmla="*/ 949415 h 2077629"/>
                    <a:gd name="connsiteX43" fmla="*/ 809767 w 4908645"/>
                    <a:gd name="connsiteY43" fmla="*/ 908471 h 2077629"/>
                    <a:gd name="connsiteX44" fmla="*/ 932597 w 4908645"/>
                    <a:gd name="connsiteY44" fmla="*/ 967612 h 2077629"/>
                    <a:gd name="connsiteX45" fmla="*/ 582305 w 4908645"/>
                    <a:gd name="connsiteY45" fmla="*/ 972161 h 2077629"/>
                    <a:gd name="connsiteX46" fmla="*/ 0 w 4908645"/>
                    <a:gd name="connsiteY46" fmla="*/ 685558 h 2077629"/>
                    <a:gd name="connsiteX47" fmla="*/ 282054 w 4908645"/>
                    <a:gd name="connsiteY47" fmla="*/ 972161 h 2077629"/>
                    <a:gd name="connsiteX48" fmla="*/ 787021 w 4908645"/>
                    <a:gd name="connsiteY48" fmla="*/ 1067695 h 2077629"/>
                    <a:gd name="connsiteX49" fmla="*/ 1046328 w 4908645"/>
                    <a:gd name="connsiteY49" fmla="*/ 1063146 h 2077629"/>
                    <a:gd name="connsiteX50" fmla="*/ 1419367 w 4908645"/>
                    <a:gd name="connsiteY50" fmla="*/ 1031301 h 2077629"/>
                    <a:gd name="connsiteX51" fmla="*/ 1510352 w 4908645"/>
                    <a:gd name="connsiteY51" fmla="*/ 1085892 h 2077629"/>
                    <a:gd name="connsiteX52" fmla="*/ 1269242 w 4908645"/>
                    <a:gd name="connsiteY52" fmla="*/ 1158680 h 2077629"/>
                    <a:gd name="connsiteX53" fmla="*/ 905302 w 4908645"/>
                    <a:gd name="connsiteY53" fmla="*/ 1090441 h 2077629"/>
                    <a:gd name="connsiteX54" fmla="*/ 818866 w 4908645"/>
                    <a:gd name="connsiteY54" fmla="*/ 1104089 h 2077629"/>
                    <a:gd name="connsiteX55" fmla="*/ 1210102 w 4908645"/>
                    <a:gd name="connsiteY55" fmla="*/ 1226919 h 2077629"/>
                    <a:gd name="connsiteX56" fmla="*/ 1369325 w 4908645"/>
                    <a:gd name="connsiteY56" fmla="*/ 1226919 h 2077629"/>
                    <a:gd name="connsiteX57" fmla="*/ 1510352 w 4908645"/>
                    <a:gd name="connsiteY57" fmla="*/ 1281510 h 2077629"/>
                    <a:gd name="connsiteX58" fmla="*/ 1783308 w 4908645"/>
                    <a:gd name="connsiteY58" fmla="*/ 1204173 h 2077629"/>
                    <a:gd name="connsiteX59" fmla="*/ 2106305 w 4908645"/>
                    <a:gd name="connsiteY59" fmla="*/ 1445283 h 2077629"/>
                    <a:gd name="connsiteX60" fmla="*/ 2069911 w 4908645"/>
                    <a:gd name="connsiteY60" fmla="*/ 1499874 h 2077629"/>
                    <a:gd name="connsiteX61" fmla="*/ 2215487 w 4908645"/>
                    <a:gd name="connsiteY61" fmla="*/ 1508973 h 2077629"/>
                    <a:gd name="connsiteX62" fmla="*/ 2374711 w 4908645"/>
                    <a:gd name="connsiteY62" fmla="*/ 1527170 h 2077629"/>
                    <a:gd name="connsiteX63" fmla="*/ 2374711 w 4908645"/>
                    <a:gd name="connsiteY63" fmla="*/ 1595409 h 2077629"/>
                    <a:gd name="connsiteX64" fmla="*/ 3175379 w 4908645"/>
                    <a:gd name="connsiteY64" fmla="*/ 1763731 h 2077629"/>
                    <a:gd name="connsiteX65" fmla="*/ 3948752 w 4908645"/>
                    <a:gd name="connsiteY65" fmla="*/ 1745534 h 2077629"/>
                    <a:gd name="connsiteX66" fmla="*/ 4180764 w 4908645"/>
                    <a:gd name="connsiteY66" fmla="*/ 2077629 h 2077629"/>
                    <a:gd name="connsiteX67" fmla="*/ 4549254 w 4908645"/>
                    <a:gd name="connsiteY67" fmla="*/ 1754632 h 2077629"/>
                    <a:gd name="connsiteX68" fmla="*/ 4908645 w 4908645"/>
                    <a:gd name="connsiteY68"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6620 w 4908645"/>
                    <a:gd name="connsiteY20" fmla="*/ 259236 h 2077629"/>
                    <a:gd name="connsiteX21" fmla="*/ 1274662 w 4908645"/>
                    <a:gd name="connsiteY21" fmla="*/ 287350 h 2077629"/>
                    <a:gd name="connsiteX22" fmla="*/ 1633182 w 4908645"/>
                    <a:gd name="connsiteY22" fmla="*/ 539982 h 2077629"/>
                    <a:gd name="connsiteX23" fmla="*/ 1701421 w 4908645"/>
                    <a:gd name="connsiteY23" fmla="*/ 771994 h 2077629"/>
                    <a:gd name="connsiteX24" fmla="*/ 1451212 w 4908645"/>
                    <a:gd name="connsiteY24" fmla="*/ 503588 h 2077629"/>
                    <a:gd name="connsiteX25" fmla="*/ 1069075 w 4908645"/>
                    <a:gd name="connsiteY25" fmla="*/ 458095 h 2077629"/>
                    <a:gd name="connsiteX26" fmla="*/ 1428466 w 4908645"/>
                    <a:gd name="connsiteY26" fmla="*/ 594573 h 2077629"/>
                    <a:gd name="connsiteX27" fmla="*/ 1551296 w 4908645"/>
                    <a:gd name="connsiteY27" fmla="*/ 776543 h 2077629"/>
                    <a:gd name="connsiteX28" fmla="*/ 1314734 w 4908645"/>
                    <a:gd name="connsiteY28" fmla="*/ 653713 h 2077629"/>
                    <a:gd name="connsiteX29" fmla="*/ 964442 w 4908645"/>
                    <a:gd name="connsiteY29" fmla="*/ 635516 h 2077629"/>
                    <a:gd name="connsiteX30" fmla="*/ 1401170 w 4908645"/>
                    <a:gd name="connsiteY30" fmla="*/ 762895 h 2077629"/>
                    <a:gd name="connsiteX31" fmla="*/ 1587690 w 4908645"/>
                    <a:gd name="connsiteY31" fmla="*/ 913020 h 2077629"/>
                    <a:gd name="connsiteX32" fmla="*/ 1291988 w 4908645"/>
                    <a:gd name="connsiteY32" fmla="*/ 817486 h 2077629"/>
                    <a:gd name="connsiteX33" fmla="*/ 1191905 w 4908645"/>
                    <a:gd name="connsiteY33" fmla="*/ 812937 h 2077629"/>
                    <a:gd name="connsiteX34" fmla="*/ 937146 w 4908645"/>
                    <a:gd name="connsiteY34" fmla="*/ 753797 h 2077629"/>
                    <a:gd name="connsiteX35" fmla="*/ 232012 w 4908645"/>
                    <a:gd name="connsiteY35" fmla="*/ 653713 h 2077629"/>
                    <a:gd name="connsiteX36" fmla="*/ 550460 w 4908645"/>
                    <a:gd name="connsiteY36" fmla="*/ 853880 h 2077629"/>
                    <a:gd name="connsiteX37" fmla="*/ 882555 w 4908645"/>
                    <a:gd name="connsiteY37" fmla="*/ 812937 h 2077629"/>
                    <a:gd name="connsiteX38" fmla="*/ 1046328 w 4908645"/>
                    <a:gd name="connsiteY38" fmla="*/ 831134 h 2077629"/>
                    <a:gd name="connsiteX39" fmla="*/ 864358 w 4908645"/>
                    <a:gd name="connsiteY39" fmla="*/ 872077 h 2077629"/>
                    <a:gd name="connsiteX40" fmla="*/ 1201003 w 4908645"/>
                    <a:gd name="connsiteY40" fmla="*/ 890274 h 2077629"/>
                    <a:gd name="connsiteX41" fmla="*/ 1246496 w 4908645"/>
                    <a:gd name="connsiteY41" fmla="*/ 931218 h 2077629"/>
                    <a:gd name="connsiteX42" fmla="*/ 1028131 w 4908645"/>
                    <a:gd name="connsiteY42" fmla="*/ 949415 h 2077629"/>
                    <a:gd name="connsiteX43" fmla="*/ 809767 w 4908645"/>
                    <a:gd name="connsiteY43" fmla="*/ 908471 h 2077629"/>
                    <a:gd name="connsiteX44" fmla="*/ 932597 w 4908645"/>
                    <a:gd name="connsiteY44" fmla="*/ 967612 h 2077629"/>
                    <a:gd name="connsiteX45" fmla="*/ 582305 w 4908645"/>
                    <a:gd name="connsiteY45" fmla="*/ 972161 h 2077629"/>
                    <a:gd name="connsiteX46" fmla="*/ 0 w 4908645"/>
                    <a:gd name="connsiteY46" fmla="*/ 685558 h 2077629"/>
                    <a:gd name="connsiteX47" fmla="*/ 282054 w 4908645"/>
                    <a:gd name="connsiteY47" fmla="*/ 972161 h 2077629"/>
                    <a:gd name="connsiteX48" fmla="*/ 787021 w 4908645"/>
                    <a:gd name="connsiteY48" fmla="*/ 1067695 h 2077629"/>
                    <a:gd name="connsiteX49" fmla="*/ 1046328 w 4908645"/>
                    <a:gd name="connsiteY49" fmla="*/ 1063146 h 2077629"/>
                    <a:gd name="connsiteX50" fmla="*/ 1419367 w 4908645"/>
                    <a:gd name="connsiteY50" fmla="*/ 1031301 h 2077629"/>
                    <a:gd name="connsiteX51" fmla="*/ 1510352 w 4908645"/>
                    <a:gd name="connsiteY51" fmla="*/ 1085892 h 2077629"/>
                    <a:gd name="connsiteX52" fmla="*/ 1269242 w 4908645"/>
                    <a:gd name="connsiteY52" fmla="*/ 1158680 h 2077629"/>
                    <a:gd name="connsiteX53" fmla="*/ 905302 w 4908645"/>
                    <a:gd name="connsiteY53" fmla="*/ 1090441 h 2077629"/>
                    <a:gd name="connsiteX54" fmla="*/ 818866 w 4908645"/>
                    <a:gd name="connsiteY54" fmla="*/ 1104089 h 2077629"/>
                    <a:gd name="connsiteX55" fmla="*/ 1210102 w 4908645"/>
                    <a:gd name="connsiteY55" fmla="*/ 1226919 h 2077629"/>
                    <a:gd name="connsiteX56" fmla="*/ 1369325 w 4908645"/>
                    <a:gd name="connsiteY56" fmla="*/ 1226919 h 2077629"/>
                    <a:gd name="connsiteX57" fmla="*/ 1510352 w 4908645"/>
                    <a:gd name="connsiteY57" fmla="*/ 1281510 h 2077629"/>
                    <a:gd name="connsiteX58" fmla="*/ 1783308 w 4908645"/>
                    <a:gd name="connsiteY58" fmla="*/ 1204173 h 2077629"/>
                    <a:gd name="connsiteX59" fmla="*/ 2106305 w 4908645"/>
                    <a:gd name="connsiteY59" fmla="*/ 1445283 h 2077629"/>
                    <a:gd name="connsiteX60" fmla="*/ 2069911 w 4908645"/>
                    <a:gd name="connsiteY60" fmla="*/ 1499874 h 2077629"/>
                    <a:gd name="connsiteX61" fmla="*/ 2215487 w 4908645"/>
                    <a:gd name="connsiteY61" fmla="*/ 1508973 h 2077629"/>
                    <a:gd name="connsiteX62" fmla="*/ 2374711 w 4908645"/>
                    <a:gd name="connsiteY62" fmla="*/ 1527170 h 2077629"/>
                    <a:gd name="connsiteX63" fmla="*/ 2374711 w 4908645"/>
                    <a:gd name="connsiteY63" fmla="*/ 1595409 h 2077629"/>
                    <a:gd name="connsiteX64" fmla="*/ 3175379 w 4908645"/>
                    <a:gd name="connsiteY64" fmla="*/ 1763731 h 2077629"/>
                    <a:gd name="connsiteX65" fmla="*/ 3948752 w 4908645"/>
                    <a:gd name="connsiteY65" fmla="*/ 1745534 h 2077629"/>
                    <a:gd name="connsiteX66" fmla="*/ 4180764 w 4908645"/>
                    <a:gd name="connsiteY66" fmla="*/ 2077629 h 2077629"/>
                    <a:gd name="connsiteX67" fmla="*/ 4549254 w 4908645"/>
                    <a:gd name="connsiteY67" fmla="*/ 1754632 h 2077629"/>
                    <a:gd name="connsiteX68" fmla="*/ 4908645 w 4908645"/>
                    <a:gd name="connsiteY68"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3182 w 4908645"/>
                    <a:gd name="connsiteY22" fmla="*/ 539982 h 2077629"/>
                    <a:gd name="connsiteX23" fmla="*/ 1701421 w 4908645"/>
                    <a:gd name="connsiteY23" fmla="*/ 771994 h 2077629"/>
                    <a:gd name="connsiteX24" fmla="*/ 1451212 w 4908645"/>
                    <a:gd name="connsiteY24" fmla="*/ 503588 h 2077629"/>
                    <a:gd name="connsiteX25" fmla="*/ 1069075 w 4908645"/>
                    <a:gd name="connsiteY25" fmla="*/ 458095 h 2077629"/>
                    <a:gd name="connsiteX26" fmla="*/ 1428466 w 4908645"/>
                    <a:gd name="connsiteY26" fmla="*/ 594573 h 2077629"/>
                    <a:gd name="connsiteX27" fmla="*/ 1551296 w 4908645"/>
                    <a:gd name="connsiteY27" fmla="*/ 776543 h 2077629"/>
                    <a:gd name="connsiteX28" fmla="*/ 1314734 w 4908645"/>
                    <a:gd name="connsiteY28" fmla="*/ 653713 h 2077629"/>
                    <a:gd name="connsiteX29" fmla="*/ 964442 w 4908645"/>
                    <a:gd name="connsiteY29" fmla="*/ 635516 h 2077629"/>
                    <a:gd name="connsiteX30" fmla="*/ 1401170 w 4908645"/>
                    <a:gd name="connsiteY30" fmla="*/ 762895 h 2077629"/>
                    <a:gd name="connsiteX31" fmla="*/ 1587690 w 4908645"/>
                    <a:gd name="connsiteY31" fmla="*/ 913020 h 2077629"/>
                    <a:gd name="connsiteX32" fmla="*/ 1291988 w 4908645"/>
                    <a:gd name="connsiteY32" fmla="*/ 817486 h 2077629"/>
                    <a:gd name="connsiteX33" fmla="*/ 1191905 w 4908645"/>
                    <a:gd name="connsiteY33" fmla="*/ 812937 h 2077629"/>
                    <a:gd name="connsiteX34" fmla="*/ 937146 w 4908645"/>
                    <a:gd name="connsiteY34" fmla="*/ 753797 h 2077629"/>
                    <a:gd name="connsiteX35" fmla="*/ 232012 w 4908645"/>
                    <a:gd name="connsiteY35" fmla="*/ 653713 h 2077629"/>
                    <a:gd name="connsiteX36" fmla="*/ 550460 w 4908645"/>
                    <a:gd name="connsiteY36" fmla="*/ 853880 h 2077629"/>
                    <a:gd name="connsiteX37" fmla="*/ 882555 w 4908645"/>
                    <a:gd name="connsiteY37" fmla="*/ 812937 h 2077629"/>
                    <a:gd name="connsiteX38" fmla="*/ 1046328 w 4908645"/>
                    <a:gd name="connsiteY38" fmla="*/ 831134 h 2077629"/>
                    <a:gd name="connsiteX39" fmla="*/ 864358 w 4908645"/>
                    <a:gd name="connsiteY39" fmla="*/ 872077 h 2077629"/>
                    <a:gd name="connsiteX40" fmla="*/ 1201003 w 4908645"/>
                    <a:gd name="connsiteY40" fmla="*/ 890274 h 2077629"/>
                    <a:gd name="connsiteX41" fmla="*/ 1246496 w 4908645"/>
                    <a:gd name="connsiteY41" fmla="*/ 931218 h 2077629"/>
                    <a:gd name="connsiteX42" fmla="*/ 1028131 w 4908645"/>
                    <a:gd name="connsiteY42" fmla="*/ 949415 h 2077629"/>
                    <a:gd name="connsiteX43" fmla="*/ 809767 w 4908645"/>
                    <a:gd name="connsiteY43" fmla="*/ 908471 h 2077629"/>
                    <a:gd name="connsiteX44" fmla="*/ 932597 w 4908645"/>
                    <a:gd name="connsiteY44" fmla="*/ 967612 h 2077629"/>
                    <a:gd name="connsiteX45" fmla="*/ 582305 w 4908645"/>
                    <a:gd name="connsiteY45" fmla="*/ 972161 h 2077629"/>
                    <a:gd name="connsiteX46" fmla="*/ 0 w 4908645"/>
                    <a:gd name="connsiteY46" fmla="*/ 685558 h 2077629"/>
                    <a:gd name="connsiteX47" fmla="*/ 282054 w 4908645"/>
                    <a:gd name="connsiteY47" fmla="*/ 972161 h 2077629"/>
                    <a:gd name="connsiteX48" fmla="*/ 787021 w 4908645"/>
                    <a:gd name="connsiteY48" fmla="*/ 1067695 h 2077629"/>
                    <a:gd name="connsiteX49" fmla="*/ 1046328 w 4908645"/>
                    <a:gd name="connsiteY49" fmla="*/ 1063146 h 2077629"/>
                    <a:gd name="connsiteX50" fmla="*/ 1419367 w 4908645"/>
                    <a:gd name="connsiteY50" fmla="*/ 1031301 h 2077629"/>
                    <a:gd name="connsiteX51" fmla="*/ 1510352 w 4908645"/>
                    <a:gd name="connsiteY51" fmla="*/ 1085892 h 2077629"/>
                    <a:gd name="connsiteX52" fmla="*/ 1269242 w 4908645"/>
                    <a:gd name="connsiteY52" fmla="*/ 1158680 h 2077629"/>
                    <a:gd name="connsiteX53" fmla="*/ 905302 w 4908645"/>
                    <a:gd name="connsiteY53" fmla="*/ 1090441 h 2077629"/>
                    <a:gd name="connsiteX54" fmla="*/ 818866 w 4908645"/>
                    <a:gd name="connsiteY54" fmla="*/ 1104089 h 2077629"/>
                    <a:gd name="connsiteX55" fmla="*/ 1210102 w 4908645"/>
                    <a:gd name="connsiteY55" fmla="*/ 1226919 h 2077629"/>
                    <a:gd name="connsiteX56" fmla="*/ 1369325 w 4908645"/>
                    <a:gd name="connsiteY56" fmla="*/ 1226919 h 2077629"/>
                    <a:gd name="connsiteX57" fmla="*/ 1510352 w 4908645"/>
                    <a:gd name="connsiteY57" fmla="*/ 1281510 h 2077629"/>
                    <a:gd name="connsiteX58" fmla="*/ 1783308 w 4908645"/>
                    <a:gd name="connsiteY58" fmla="*/ 1204173 h 2077629"/>
                    <a:gd name="connsiteX59" fmla="*/ 2106305 w 4908645"/>
                    <a:gd name="connsiteY59" fmla="*/ 1445283 h 2077629"/>
                    <a:gd name="connsiteX60" fmla="*/ 2069911 w 4908645"/>
                    <a:gd name="connsiteY60" fmla="*/ 1499874 h 2077629"/>
                    <a:gd name="connsiteX61" fmla="*/ 2215487 w 4908645"/>
                    <a:gd name="connsiteY61" fmla="*/ 1508973 h 2077629"/>
                    <a:gd name="connsiteX62" fmla="*/ 2374711 w 4908645"/>
                    <a:gd name="connsiteY62" fmla="*/ 1527170 h 2077629"/>
                    <a:gd name="connsiteX63" fmla="*/ 2374711 w 4908645"/>
                    <a:gd name="connsiteY63" fmla="*/ 1595409 h 2077629"/>
                    <a:gd name="connsiteX64" fmla="*/ 3175379 w 4908645"/>
                    <a:gd name="connsiteY64" fmla="*/ 1763731 h 2077629"/>
                    <a:gd name="connsiteX65" fmla="*/ 3948752 w 4908645"/>
                    <a:gd name="connsiteY65" fmla="*/ 1745534 h 2077629"/>
                    <a:gd name="connsiteX66" fmla="*/ 4180764 w 4908645"/>
                    <a:gd name="connsiteY66" fmla="*/ 2077629 h 2077629"/>
                    <a:gd name="connsiteX67" fmla="*/ 4549254 w 4908645"/>
                    <a:gd name="connsiteY67" fmla="*/ 1754632 h 2077629"/>
                    <a:gd name="connsiteX68" fmla="*/ 4908645 w 4908645"/>
                    <a:gd name="connsiteY68"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3182 w 4908645"/>
                    <a:gd name="connsiteY22" fmla="*/ 539982 h 2077629"/>
                    <a:gd name="connsiteX23" fmla="*/ 1701421 w 4908645"/>
                    <a:gd name="connsiteY23" fmla="*/ 771994 h 2077629"/>
                    <a:gd name="connsiteX24" fmla="*/ 1451212 w 4908645"/>
                    <a:gd name="connsiteY24" fmla="*/ 503588 h 2077629"/>
                    <a:gd name="connsiteX25" fmla="*/ 1069075 w 4908645"/>
                    <a:gd name="connsiteY25" fmla="*/ 458095 h 2077629"/>
                    <a:gd name="connsiteX26" fmla="*/ 1428466 w 4908645"/>
                    <a:gd name="connsiteY26" fmla="*/ 594573 h 2077629"/>
                    <a:gd name="connsiteX27" fmla="*/ 1551296 w 4908645"/>
                    <a:gd name="connsiteY27" fmla="*/ 776543 h 2077629"/>
                    <a:gd name="connsiteX28" fmla="*/ 1314734 w 4908645"/>
                    <a:gd name="connsiteY28" fmla="*/ 653713 h 2077629"/>
                    <a:gd name="connsiteX29" fmla="*/ 964442 w 4908645"/>
                    <a:gd name="connsiteY29" fmla="*/ 635516 h 2077629"/>
                    <a:gd name="connsiteX30" fmla="*/ 1401170 w 4908645"/>
                    <a:gd name="connsiteY30" fmla="*/ 762895 h 2077629"/>
                    <a:gd name="connsiteX31" fmla="*/ 1587690 w 4908645"/>
                    <a:gd name="connsiteY31" fmla="*/ 913020 h 2077629"/>
                    <a:gd name="connsiteX32" fmla="*/ 1291988 w 4908645"/>
                    <a:gd name="connsiteY32" fmla="*/ 817486 h 2077629"/>
                    <a:gd name="connsiteX33" fmla="*/ 1191905 w 4908645"/>
                    <a:gd name="connsiteY33" fmla="*/ 812937 h 2077629"/>
                    <a:gd name="connsiteX34" fmla="*/ 937146 w 4908645"/>
                    <a:gd name="connsiteY34" fmla="*/ 753797 h 2077629"/>
                    <a:gd name="connsiteX35" fmla="*/ 232012 w 4908645"/>
                    <a:gd name="connsiteY35" fmla="*/ 653713 h 2077629"/>
                    <a:gd name="connsiteX36" fmla="*/ 550460 w 4908645"/>
                    <a:gd name="connsiteY36" fmla="*/ 853880 h 2077629"/>
                    <a:gd name="connsiteX37" fmla="*/ 882555 w 4908645"/>
                    <a:gd name="connsiteY37" fmla="*/ 812937 h 2077629"/>
                    <a:gd name="connsiteX38" fmla="*/ 1046328 w 4908645"/>
                    <a:gd name="connsiteY38" fmla="*/ 831134 h 2077629"/>
                    <a:gd name="connsiteX39" fmla="*/ 864358 w 4908645"/>
                    <a:gd name="connsiteY39" fmla="*/ 872077 h 2077629"/>
                    <a:gd name="connsiteX40" fmla="*/ 1201003 w 4908645"/>
                    <a:gd name="connsiteY40" fmla="*/ 890274 h 2077629"/>
                    <a:gd name="connsiteX41" fmla="*/ 1246496 w 4908645"/>
                    <a:gd name="connsiteY41" fmla="*/ 931218 h 2077629"/>
                    <a:gd name="connsiteX42" fmla="*/ 1028131 w 4908645"/>
                    <a:gd name="connsiteY42" fmla="*/ 949415 h 2077629"/>
                    <a:gd name="connsiteX43" fmla="*/ 809767 w 4908645"/>
                    <a:gd name="connsiteY43" fmla="*/ 908471 h 2077629"/>
                    <a:gd name="connsiteX44" fmla="*/ 932597 w 4908645"/>
                    <a:gd name="connsiteY44" fmla="*/ 967612 h 2077629"/>
                    <a:gd name="connsiteX45" fmla="*/ 582305 w 4908645"/>
                    <a:gd name="connsiteY45" fmla="*/ 972161 h 2077629"/>
                    <a:gd name="connsiteX46" fmla="*/ 0 w 4908645"/>
                    <a:gd name="connsiteY46" fmla="*/ 685558 h 2077629"/>
                    <a:gd name="connsiteX47" fmla="*/ 282054 w 4908645"/>
                    <a:gd name="connsiteY47" fmla="*/ 972161 h 2077629"/>
                    <a:gd name="connsiteX48" fmla="*/ 787021 w 4908645"/>
                    <a:gd name="connsiteY48" fmla="*/ 1067695 h 2077629"/>
                    <a:gd name="connsiteX49" fmla="*/ 1046328 w 4908645"/>
                    <a:gd name="connsiteY49" fmla="*/ 1063146 h 2077629"/>
                    <a:gd name="connsiteX50" fmla="*/ 1419367 w 4908645"/>
                    <a:gd name="connsiteY50" fmla="*/ 1031301 h 2077629"/>
                    <a:gd name="connsiteX51" fmla="*/ 1510352 w 4908645"/>
                    <a:gd name="connsiteY51" fmla="*/ 1085892 h 2077629"/>
                    <a:gd name="connsiteX52" fmla="*/ 1269242 w 4908645"/>
                    <a:gd name="connsiteY52" fmla="*/ 1158680 h 2077629"/>
                    <a:gd name="connsiteX53" fmla="*/ 905302 w 4908645"/>
                    <a:gd name="connsiteY53" fmla="*/ 1090441 h 2077629"/>
                    <a:gd name="connsiteX54" fmla="*/ 818866 w 4908645"/>
                    <a:gd name="connsiteY54" fmla="*/ 1104089 h 2077629"/>
                    <a:gd name="connsiteX55" fmla="*/ 1210102 w 4908645"/>
                    <a:gd name="connsiteY55" fmla="*/ 1226919 h 2077629"/>
                    <a:gd name="connsiteX56" fmla="*/ 1369325 w 4908645"/>
                    <a:gd name="connsiteY56" fmla="*/ 1226919 h 2077629"/>
                    <a:gd name="connsiteX57" fmla="*/ 1510352 w 4908645"/>
                    <a:gd name="connsiteY57" fmla="*/ 1281510 h 2077629"/>
                    <a:gd name="connsiteX58" fmla="*/ 1783308 w 4908645"/>
                    <a:gd name="connsiteY58" fmla="*/ 1204173 h 2077629"/>
                    <a:gd name="connsiteX59" fmla="*/ 2106305 w 4908645"/>
                    <a:gd name="connsiteY59" fmla="*/ 1445283 h 2077629"/>
                    <a:gd name="connsiteX60" fmla="*/ 2069911 w 4908645"/>
                    <a:gd name="connsiteY60" fmla="*/ 1499874 h 2077629"/>
                    <a:gd name="connsiteX61" fmla="*/ 2215487 w 4908645"/>
                    <a:gd name="connsiteY61" fmla="*/ 1508973 h 2077629"/>
                    <a:gd name="connsiteX62" fmla="*/ 2374711 w 4908645"/>
                    <a:gd name="connsiteY62" fmla="*/ 1527170 h 2077629"/>
                    <a:gd name="connsiteX63" fmla="*/ 2374711 w 4908645"/>
                    <a:gd name="connsiteY63" fmla="*/ 1595409 h 2077629"/>
                    <a:gd name="connsiteX64" fmla="*/ 3175379 w 4908645"/>
                    <a:gd name="connsiteY64" fmla="*/ 1763731 h 2077629"/>
                    <a:gd name="connsiteX65" fmla="*/ 3948752 w 4908645"/>
                    <a:gd name="connsiteY65" fmla="*/ 1745534 h 2077629"/>
                    <a:gd name="connsiteX66" fmla="*/ 4180764 w 4908645"/>
                    <a:gd name="connsiteY66" fmla="*/ 2077629 h 2077629"/>
                    <a:gd name="connsiteX67" fmla="*/ 4549254 w 4908645"/>
                    <a:gd name="connsiteY67" fmla="*/ 1754632 h 2077629"/>
                    <a:gd name="connsiteX68" fmla="*/ 4908645 w 4908645"/>
                    <a:gd name="connsiteY68"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3182 w 4908645"/>
                    <a:gd name="connsiteY22" fmla="*/ 539982 h 2077629"/>
                    <a:gd name="connsiteX23" fmla="*/ 1701421 w 4908645"/>
                    <a:gd name="connsiteY23" fmla="*/ 771994 h 2077629"/>
                    <a:gd name="connsiteX24" fmla="*/ 1451212 w 4908645"/>
                    <a:gd name="connsiteY24" fmla="*/ 503588 h 2077629"/>
                    <a:gd name="connsiteX25" fmla="*/ 1069075 w 4908645"/>
                    <a:gd name="connsiteY25" fmla="*/ 458095 h 2077629"/>
                    <a:gd name="connsiteX26" fmla="*/ 1428466 w 4908645"/>
                    <a:gd name="connsiteY26" fmla="*/ 594573 h 2077629"/>
                    <a:gd name="connsiteX27" fmla="*/ 1551296 w 4908645"/>
                    <a:gd name="connsiteY27" fmla="*/ 776543 h 2077629"/>
                    <a:gd name="connsiteX28" fmla="*/ 1314734 w 4908645"/>
                    <a:gd name="connsiteY28" fmla="*/ 653713 h 2077629"/>
                    <a:gd name="connsiteX29" fmla="*/ 964442 w 4908645"/>
                    <a:gd name="connsiteY29" fmla="*/ 635516 h 2077629"/>
                    <a:gd name="connsiteX30" fmla="*/ 1401170 w 4908645"/>
                    <a:gd name="connsiteY30" fmla="*/ 762895 h 2077629"/>
                    <a:gd name="connsiteX31" fmla="*/ 1587690 w 4908645"/>
                    <a:gd name="connsiteY31" fmla="*/ 913020 h 2077629"/>
                    <a:gd name="connsiteX32" fmla="*/ 1291988 w 4908645"/>
                    <a:gd name="connsiteY32" fmla="*/ 817486 h 2077629"/>
                    <a:gd name="connsiteX33" fmla="*/ 1191905 w 4908645"/>
                    <a:gd name="connsiteY33" fmla="*/ 812937 h 2077629"/>
                    <a:gd name="connsiteX34" fmla="*/ 937146 w 4908645"/>
                    <a:gd name="connsiteY34" fmla="*/ 753797 h 2077629"/>
                    <a:gd name="connsiteX35" fmla="*/ 232012 w 4908645"/>
                    <a:gd name="connsiteY35" fmla="*/ 653713 h 2077629"/>
                    <a:gd name="connsiteX36" fmla="*/ 550460 w 4908645"/>
                    <a:gd name="connsiteY36" fmla="*/ 853880 h 2077629"/>
                    <a:gd name="connsiteX37" fmla="*/ 882555 w 4908645"/>
                    <a:gd name="connsiteY37" fmla="*/ 812937 h 2077629"/>
                    <a:gd name="connsiteX38" fmla="*/ 1046328 w 4908645"/>
                    <a:gd name="connsiteY38" fmla="*/ 831134 h 2077629"/>
                    <a:gd name="connsiteX39" fmla="*/ 864358 w 4908645"/>
                    <a:gd name="connsiteY39" fmla="*/ 872077 h 2077629"/>
                    <a:gd name="connsiteX40" fmla="*/ 1201003 w 4908645"/>
                    <a:gd name="connsiteY40" fmla="*/ 890274 h 2077629"/>
                    <a:gd name="connsiteX41" fmla="*/ 1246496 w 4908645"/>
                    <a:gd name="connsiteY41" fmla="*/ 931218 h 2077629"/>
                    <a:gd name="connsiteX42" fmla="*/ 1028131 w 4908645"/>
                    <a:gd name="connsiteY42" fmla="*/ 949415 h 2077629"/>
                    <a:gd name="connsiteX43" fmla="*/ 809767 w 4908645"/>
                    <a:gd name="connsiteY43" fmla="*/ 908471 h 2077629"/>
                    <a:gd name="connsiteX44" fmla="*/ 932597 w 4908645"/>
                    <a:gd name="connsiteY44" fmla="*/ 967612 h 2077629"/>
                    <a:gd name="connsiteX45" fmla="*/ 582305 w 4908645"/>
                    <a:gd name="connsiteY45" fmla="*/ 972161 h 2077629"/>
                    <a:gd name="connsiteX46" fmla="*/ 0 w 4908645"/>
                    <a:gd name="connsiteY46" fmla="*/ 685558 h 2077629"/>
                    <a:gd name="connsiteX47" fmla="*/ 282054 w 4908645"/>
                    <a:gd name="connsiteY47" fmla="*/ 972161 h 2077629"/>
                    <a:gd name="connsiteX48" fmla="*/ 787021 w 4908645"/>
                    <a:gd name="connsiteY48" fmla="*/ 1067695 h 2077629"/>
                    <a:gd name="connsiteX49" fmla="*/ 1046328 w 4908645"/>
                    <a:gd name="connsiteY49" fmla="*/ 1063146 h 2077629"/>
                    <a:gd name="connsiteX50" fmla="*/ 1419367 w 4908645"/>
                    <a:gd name="connsiteY50" fmla="*/ 1031301 h 2077629"/>
                    <a:gd name="connsiteX51" fmla="*/ 1510352 w 4908645"/>
                    <a:gd name="connsiteY51" fmla="*/ 1085892 h 2077629"/>
                    <a:gd name="connsiteX52" fmla="*/ 1269242 w 4908645"/>
                    <a:gd name="connsiteY52" fmla="*/ 1158680 h 2077629"/>
                    <a:gd name="connsiteX53" fmla="*/ 905302 w 4908645"/>
                    <a:gd name="connsiteY53" fmla="*/ 1090441 h 2077629"/>
                    <a:gd name="connsiteX54" fmla="*/ 818866 w 4908645"/>
                    <a:gd name="connsiteY54" fmla="*/ 1104089 h 2077629"/>
                    <a:gd name="connsiteX55" fmla="*/ 1210102 w 4908645"/>
                    <a:gd name="connsiteY55" fmla="*/ 1226919 h 2077629"/>
                    <a:gd name="connsiteX56" fmla="*/ 1369325 w 4908645"/>
                    <a:gd name="connsiteY56" fmla="*/ 1226919 h 2077629"/>
                    <a:gd name="connsiteX57" fmla="*/ 1510352 w 4908645"/>
                    <a:gd name="connsiteY57" fmla="*/ 1281510 h 2077629"/>
                    <a:gd name="connsiteX58" fmla="*/ 1783308 w 4908645"/>
                    <a:gd name="connsiteY58" fmla="*/ 1204173 h 2077629"/>
                    <a:gd name="connsiteX59" fmla="*/ 2106305 w 4908645"/>
                    <a:gd name="connsiteY59" fmla="*/ 1445283 h 2077629"/>
                    <a:gd name="connsiteX60" fmla="*/ 2069911 w 4908645"/>
                    <a:gd name="connsiteY60" fmla="*/ 1499874 h 2077629"/>
                    <a:gd name="connsiteX61" fmla="*/ 2215487 w 4908645"/>
                    <a:gd name="connsiteY61" fmla="*/ 1508973 h 2077629"/>
                    <a:gd name="connsiteX62" fmla="*/ 2374711 w 4908645"/>
                    <a:gd name="connsiteY62" fmla="*/ 1527170 h 2077629"/>
                    <a:gd name="connsiteX63" fmla="*/ 2374711 w 4908645"/>
                    <a:gd name="connsiteY63" fmla="*/ 1595409 h 2077629"/>
                    <a:gd name="connsiteX64" fmla="*/ 3175379 w 4908645"/>
                    <a:gd name="connsiteY64" fmla="*/ 1763731 h 2077629"/>
                    <a:gd name="connsiteX65" fmla="*/ 3948752 w 4908645"/>
                    <a:gd name="connsiteY65" fmla="*/ 1745534 h 2077629"/>
                    <a:gd name="connsiteX66" fmla="*/ 4180764 w 4908645"/>
                    <a:gd name="connsiteY66" fmla="*/ 2077629 h 2077629"/>
                    <a:gd name="connsiteX67" fmla="*/ 4549254 w 4908645"/>
                    <a:gd name="connsiteY67" fmla="*/ 1754632 h 2077629"/>
                    <a:gd name="connsiteX68" fmla="*/ 4908645 w 4908645"/>
                    <a:gd name="connsiteY68"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3182 w 4908645"/>
                    <a:gd name="connsiteY22" fmla="*/ 539982 h 2077629"/>
                    <a:gd name="connsiteX23" fmla="*/ 1701421 w 4908645"/>
                    <a:gd name="connsiteY23" fmla="*/ 771994 h 2077629"/>
                    <a:gd name="connsiteX24" fmla="*/ 1451212 w 4908645"/>
                    <a:gd name="connsiteY24" fmla="*/ 503588 h 2077629"/>
                    <a:gd name="connsiteX25" fmla="*/ 1069075 w 4908645"/>
                    <a:gd name="connsiteY25" fmla="*/ 458095 h 2077629"/>
                    <a:gd name="connsiteX26" fmla="*/ 1428466 w 4908645"/>
                    <a:gd name="connsiteY26" fmla="*/ 594573 h 2077629"/>
                    <a:gd name="connsiteX27" fmla="*/ 1551296 w 4908645"/>
                    <a:gd name="connsiteY27" fmla="*/ 776543 h 2077629"/>
                    <a:gd name="connsiteX28" fmla="*/ 1314734 w 4908645"/>
                    <a:gd name="connsiteY28" fmla="*/ 653713 h 2077629"/>
                    <a:gd name="connsiteX29" fmla="*/ 964442 w 4908645"/>
                    <a:gd name="connsiteY29" fmla="*/ 635516 h 2077629"/>
                    <a:gd name="connsiteX30" fmla="*/ 1401170 w 4908645"/>
                    <a:gd name="connsiteY30" fmla="*/ 762895 h 2077629"/>
                    <a:gd name="connsiteX31" fmla="*/ 1587690 w 4908645"/>
                    <a:gd name="connsiteY31" fmla="*/ 913020 h 2077629"/>
                    <a:gd name="connsiteX32" fmla="*/ 1291988 w 4908645"/>
                    <a:gd name="connsiteY32" fmla="*/ 817486 h 2077629"/>
                    <a:gd name="connsiteX33" fmla="*/ 1191905 w 4908645"/>
                    <a:gd name="connsiteY33" fmla="*/ 812937 h 2077629"/>
                    <a:gd name="connsiteX34" fmla="*/ 937146 w 4908645"/>
                    <a:gd name="connsiteY34" fmla="*/ 753797 h 2077629"/>
                    <a:gd name="connsiteX35" fmla="*/ 232012 w 4908645"/>
                    <a:gd name="connsiteY35" fmla="*/ 653713 h 2077629"/>
                    <a:gd name="connsiteX36" fmla="*/ 550460 w 4908645"/>
                    <a:gd name="connsiteY36" fmla="*/ 853880 h 2077629"/>
                    <a:gd name="connsiteX37" fmla="*/ 882555 w 4908645"/>
                    <a:gd name="connsiteY37" fmla="*/ 812937 h 2077629"/>
                    <a:gd name="connsiteX38" fmla="*/ 1046328 w 4908645"/>
                    <a:gd name="connsiteY38" fmla="*/ 831134 h 2077629"/>
                    <a:gd name="connsiteX39" fmla="*/ 864358 w 4908645"/>
                    <a:gd name="connsiteY39" fmla="*/ 872077 h 2077629"/>
                    <a:gd name="connsiteX40" fmla="*/ 1201003 w 4908645"/>
                    <a:gd name="connsiteY40" fmla="*/ 890274 h 2077629"/>
                    <a:gd name="connsiteX41" fmla="*/ 1246496 w 4908645"/>
                    <a:gd name="connsiteY41" fmla="*/ 931218 h 2077629"/>
                    <a:gd name="connsiteX42" fmla="*/ 1028131 w 4908645"/>
                    <a:gd name="connsiteY42" fmla="*/ 949415 h 2077629"/>
                    <a:gd name="connsiteX43" fmla="*/ 809767 w 4908645"/>
                    <a:gd name="connsiteY43" fmla="*/ 908471 h 2077629"/>
                    <a:gd name="connsiteX44" fmla="*/ 932597 w 4908645"/>
                    <a:gd name="connsiteY44" fmla="*/ 967612 h 2077629"/>
                    <a:gd name="connsiteX45" fmla="*/ 582305 w 4908645"/>
                    <a:gd name="connsiteY45" fmla="*/ 972161 h 2077629"/>
                    <a:gd name="connsiteX46" fmla="*/ 0 w 4908645"/>
                    <a:gd name="connsiteY46" fmla="*/ 685558 h 2077629"/>
                    <a:gd name="connsiteX47" fmla="*/ 282054 w 4908645"/>
                    <a:gd name="connsiteY47" fmla="*/ 972161 h 2077629"/>
                    <a:gd name="connsiteX48" fmla="*/ 787021 w 4908645"/>
                    <a:gd name="connsiteY48" fmla="*/ 1067695 h 2077629"/>
                    <a:gd name="connsiteX49" fmla="*/ 1046328 w 4908645"/>
                    <a:gd name="connsiteY49" fmla="*/ 1063146 h 2077629"/>
                    <a:gd name="connsiteX50" fmla="*/ 1419367 w 4908645"/>
                    <a:gd name="connsiteY50" fmla="*/ 1031301 h 2077629"/>
                    <a:gd name="connsiteX51" fmla="*/ 1510352 w 4908645"/>
                    <a:gd name="connsiteY51" fmla="*/ 1085892 h 2077629"/>
                    <a:gd name="connsiteX52" fmla="*/ 1269242 w 4908645"/>
                    <a:gd name="connsiteY52" fmla="*/ 1158680 h 2077629"/>
                    <a:gd name="connsiteX53" fmla="*/ 905302 w 4908645"/>
                    <a:gd name="connsiteY53" fmla="*/ 1090441 h 2077629"/>
                    <a:gd name="connsiteX54" fmla="*/ 818866 w 4908645"/>
                    <a:gd name="connsiteY54" fmla="*/ 1104089 h 2077629"/>
                    <a:gd name="connsiteX55" fmla="*/ 1210102 w 4908645"/>
                    <a:gd name="connsiteY55" fmla="*/ 1226919 h 2077629"/>
                    <a:gd name="connsiteX56" fmla="*/ 1369325 w 4908645"/>
                    <a:gd name="connsiteY56" fmla="*/ 1226919 h 2077629"/>
                    <a:gd name="connsiteX57" fmla="*/ 1510352 w 4908645"/>
                    <a:gd name="connsiteY57" fmla="*/ 1281510 h 2077629"/>
                    <a:gd name="connsiteX58" fmla="*/ 1783308 w 4908645"/>
                    <a:gd name="connsiteY58" fmla="*/ 1204173 h 2077629"/>
                    <a:gd name="connsiteX59" fmla="*/ 2106305 w 4908645"/>
                    <a:gd name="connsiteY59" fmla="*/ 1445283 h 2077629"/>
                    <a:gd name="connsiteX60" fmla="*/ 2069911 w 4908645"/>
                    <a:gd name="connsiteY60" fmla="*/ 1499874 h 2077629"/>
                    <a:gd name="connsiteX61" fmla="*/ 2215487 w 4908645"/>
                    <a:gd name="connsiteY61" fmla="*/ 1508973 h 2077629"/>
                    <a:gd name="connsiteX62" fmla="*/ 2374711 w 4908645"/>
                    <a:gd name="connsiteY62" fmla="*/ 1527170 h 2077629"/>
                    <a:gd name="connsiteX63" fmla="*/ 2374711 w 4908645"/>
                    <a:gd name="connsiteY63" fmla="*/ 1595409 h 2077629"/>
                    <a:gd name="connsiteX64" fmla="*/ 3175379 w 4908645"/>
                    <a:gd name="connsiteY64" fmla="*/ 1763731 h 2077629"/>
                    <a:gd name="connsiteX65" fmla="*/ 3948752 w 4908645"/>
                    <a:gd name="connsiteY65" fmla="*/ 1745534 h 2077629"/>
                    <a:gd name="connsiteX66" fmla="*/ 4180764 w 4908645"/>
                    <a:gd name="connsiteY66" fmla="*/ 2077629 h 2077629"/>
                    <a:gd name="connsiteX67" fmla="*/ 4549254 w 4908645"/>
                    <a:gd name="connsiteY67" fmla="*/ 1754632 h 2077629"/>
                    <a:gd name="connsiteX68" fmla="*/ 4908645 w 4908645"/>
                    <a:gd name="connsiteY68"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3182 w 4908645"/>
                    <a:gd name="connsiteY22" fmla="*/ 539982 h 2077629"/>
                    <a:gd name="connsiteX23" fmla="*/ 1701421 w 4908645"/>
                    <a:gd name="connsiteY23" fmla="*/ 771994 h 2077629"/>
                    <a:gd name="connsiteX24" fmla="*/ 1451212 w 4908645"/>
                    <a:gd name="connsiteY24" fmla="*/ 503588 h 2077629"/>
                    <a:gd name="connsiteX25" fmla="*/ 1069075 w 4908645"/>
                    <a:gd name="connsiteY25" fmla="*/ 458095 h 2077629"/>
                    <a:gd name="connsiteX26" fmla="*/ 1428466 w 4908645"/>
                    <a:gd name="connsiteY26" fmla="*/ 594573 h 2077629"/>
                    <a:gd name="connsiteX27" fmla="*/ 1551296 w 4908645"/>
                    <a:gd name="connsiteY27" fmla="*/ 776543 h 2077629"/>
                    <a:gd name="connsiteX28" fmla="*/ 1314734 w 4908645"/>
                    <a:gd name="connsiteY28" fmla="*/ 653713 h 2077629"/>
                    <a:gd name="connsiteX29" fmla="*/ 964442 w 4908645"/>
                    <a:gd name="connsiteY29" fmla="*/ 635516 h 2077629"/>
                    <a:gd name="connsiteX30" fmla="*/ 1401170 w 4908645"/>
                    <a:gd name="connsiteY30" fmla="*/ 762895 h 2077629"/>
                    <a:gd name="connsiteX31" fmla="*/ 1587690 w 4908645"/>
                    <a:gd name="connsiteY31" fmla="*/ 913020 h 2077629"/>
                    <a:gd name="connsiteX32" fmla="*/ 1291988 w 4908645"/>
                    <a:gd name="connsiteY32" fmla="*/ 817486 h 2077629"/>
                    <a:gd name="connsiteX33" fmla="*/ 1191905 w 4908645"/>
                    <a:gd name="connsiteY33" fmla="*/ 812937 h 2077629"/>
                    <a:gd name="connsiteX34" fmla="*/ 937146 w 4908645"/>
                    <a:gd name="connsiteY34" fmla="*/ 753797 h 2077629"/>
                    <a:gd name="connsiteX35" fmla="*/ 232012 w 4908645"/>
                    <a:gd name="connsiteY35" fmla="*/ 653713 h 2077629"/>
                    <a:gd name="connsiteX36" fmla="*/ 550460 w 4908645"/>
                    <a:gd name="connsiteY36" fmla="*/ 853880 h 2077629"/>
                    <a:gd name="connsiteX37" fmla="*/ 882555 w 4908645"/>
                    <a:gd name="connsiteY37" fmla="*/ 812937 h 2077629"/>
                    <a:gd name="connsiteX38" fmla="*/ 1046328 w 4908645"/>
                    <a:gd name="connsiteY38" fmla="*/ 831134 h 2077629"/>
                    <a:gd name="connsiteX39" fmla="*/ 864358 w 4908645"/>
                    <a:gd name="connsiteY39" fmla="*/ 872077 h 2077629"/>
                    <a:gd name="connsiteX40" fmla="*/ 1201003 w 4908645"/>
                    <a:gd name="connsiteY40" fmla="*/ 890274 h 2077629"/>
                    <a:gd name="connsiteX41" fmla="*/ 1246496 w 4908645"/>
                    <a:gd name="connsiteY41" fmla="*/ 931218 h 2077629"/>
                    <a:gd name="connsiteX42" fmla="*/ 1028131 w 4908645"/>
                    <a:gd name="connsiteY42" fmla="*/ 949415 h 2077629"/>
                    <a:gd name="connsiteX43" fmla="*/ 809767 w 4908645"/>
                    <a:gd name="connsiteY43" fmla="*/ 908471 h 2077629"/>
                    <a:gd name="connsiteX44" fmla="*/ 932597 w 4908645"/>
                    <a:gd name="connsiteY44" fmla="*/ 967612 h 2077629"/>
                    <a:gd name="connsiteX45" fmla="*/ 582305 w 4908645"/>
                    <a:gd name="connsiteY45" fmla="*/ 972161 h 2077629"/>
                    <a:gd name="connsiteX46" fmla="*/ 0 w 4908645"/>
                    <a:gd name="connsiteY46" fmla="*/ 685558 h 2077629"/>
                    <a:gd name="connsiteX47" fmla="*/ 282054 w 4908645"/>
                    <a:gd name="connsiteY47" fmla="*/ 972161 h 2077629"/>
                    <a:gd name="connsiteX48" fmla="*/ 787021 w 4908645"/>
                    <a:gd name="connsiteY48" fmla="*/ 1067695 h 2077629"/>
                    <a:gd name="connsiteX49" fmla="*/ 1046328 w 4908645"/>
                    <a:gd name="connsiteY49" fmla="*/ 1063146 h 2077629"/>
                    <a:gd name="connsiteX50" fmla="*/ 1419367 w 4908645"/>
                    <a:gd name="connsiteY50" fmla="*/ 1031301 h 2077629"/>
                    <a:gd name="connsiteX51" fmla="*/ 1510352 w 4908645"/>
                    <a:gd name="connsiteY51" fmla="*/ 1085892 h 2077629"/>
                    <a:gd name="connsiteX52" fmla="*/ 1269242 w 4908645"/>
                    <a:gd name="connsiteY52" fmla="*/ 1158680 h 2077629"/>
                    <a:gd name="connsiteX53" fmla="*/ 905302 w 4908645"/>
                    <a:gd name="connsiteY53" fmla="*/ 1090441 h 2077629"/>
                    <a:gd name="connsiteX54" fmla="*/ 818866 w 4908645"/>
                    <a:gd name="connsiteY54" fmla="*/ 1104089 h 2077629"/>
                    <a:gd name="connsiteX55" fmla="*/ 1210102 w 4908645"/>
                    <a:gd name="connsiteY55" fmla="*/ 1226919 h 2077629"/>
                    <a:gd name="connsiteX56" fmla="*/ 1369325 w 4908645"/>
                    <a:gd name="connsiteY56" fmla="*/ 1226919 h 2077629"/>
                    <a:gd name="connsiteX57" fmla="*/ 1510352 w 4908645"/>
                    <a:gd name="connsiteY57" fmla="*/ 1281510 h 2077629"/>
                    <a:gd name="connsiteX58" fmla="*/ 1783308 w 4908645"/>
                    <a:gd name="connsiteY58" fmla="*/ 1204173 h 2077629"/>
                    <a:gd name="connsiteX59" fmla="*/ 2106305 w 4908645"/>
                    <a:gd name="connsiteY59" fmla="*/ 1445283 h 2077629"/>
                    <a:gd name="connsiteX60" fmla="*/ 2069911 w 4908645"/>
                    <a:gd name="connsiteY60" fmla="*/ 1499874 h 2077629"/>
                    <a:gd name="connsiteX61" fmla="*/ 2215487 w 4908645"/>
                    <a:gd name="connsiteY61" fmla="*/ 1508973 h 2077629"/>
                    <a:gd name="connsiteX62" fmla="*/ 2374711 w 4908645"/>
                    <a:gd name="connsiteY62" fmla="*/ 1527170 h 2077629"/>
                    <a:gd name="connsiteX63" fmla="*/ 2374711 w 4908645"/>
                    <a:gd name="connsiteY63" fmla="*/ 1595409 h 2077629"/>
                    <a:gd name="connsiteX64" fmla="*/ 3175379 w 4908645"/>
                    <a:gd name="connsiteY64" fmla="*/ 1763731 h 2077629"/>
                    <a:gd name="connsiteX65" fmla="*/ 3948752 w 4908645"/>
                    <a:gd name="connsiteY65" fmla="*/ 1745534 h 2077629"/>
                    <a:gd name="connsiteX66" fmla="*/ 4180764 w 4908645"/>
                    <a:gd name="connsiteY66" fmla="*/ 2077629 h 2077629"/>
                    <a:gd name="connsiteX67" fmla="*/ 4549254 w 4908645"/>
                    <a:gd name="connsiteY67" fmla="*/ 1754632 h 2077629"/>
                    <a:gd name="connsiteX68" fmla="*/ 4908645 w 4908645"/>
                    <a:gd name="connsiteY68"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3182 w 4908645"/>
                    <a:gd name="connsiteY22" fmla="*/ 539982 h 2077629"/>
                    <a:gd name="connsiteX23" fmla="*/ 1701421 w 4908645"/>
                    <a:gd name="connsiteY23" fmla="*/ 787869 h 2077629"/>
                    <a:gd name="connsiteX24" fmla="*/ 1451212 w 4908645"/>
                    <a:gd name="connsiteY24" fmla="*/ 503588 h 2077629"/>
                    <a:gd name="connsiteX25" fmla="*/ 1069075 w 4908645"/>
                    <a:gd name="connsiteY25" fmla="*/ 458095 h 2077629"/>
                    <a:gd name="connsiteX26" fmla="*/ 1428466 w 4908645"/>
                    <a:gd name="connsiteY26" fmla="*/ 594573 h 2077629"/>
                    <a:gd name="connsiteX27" fmla="*/ 1551296 w 4908645"/>
                    <a:gd name="connsiteY27" fmla="*/ 776543 h 2077629"/>
                    <a:gd name="connsiteX28" fmla="*/ 1314734 w 4908645"/>
                    <a:gd name="connsiteY28" fmla="*/ 653713 h 2077629"/>
                    <a:gd name="connsiteX29" fmla="*/ 964442 w 4908645"/>
                    <a:gd name="connsiteY29" fmla="*/ 635516 h 2077629"/>
                    <a:gd name="connsiteX30" fmla="*/ 1401170 w 4908645"/>
                    <a:gd name="connsiteY30" fmla="*/ 762895 h 2077629"/>
                    <a:gd name="connsiteX31" fmla="*/ 1587690 w 4908645"/>
                    <a:gd name="connsiteY31" fmla="*/ 913020 h 2077629"/>
                    <a:gd name="connsiteX32" fmla="*/ 1291988 w 4908645"/>
                    <a:gd name="connsiteY32" fmla="*/ 817486 h 2077629"/>
                    <a:gd name="connsiteX33" fmla="*/ 1191905 w 4908645"/>
                    <a:gd name="connsiteY33" fmla="*/ 812937 h 2077629"/>
                    <a:gd name="connsiteX34" fmla="*/ 937146 w 4908645"/>
                    <a:gd name="connsiteY34" fmla="*/ 753797 h 2077629"/>
                    <a:gd name="connsiteX35" fmla="*/ 232012 w 4908645"/>
                    <a:gd name="connsiteY35" fmla="*/ 653713 h 2077629"/>
                    <a:gd name="connsiteX36" fmla="*/ 550460 w 4908645"/>
                    <a:gd name="connsiteY36" fmla="*/ 853880 h 2077629"/>
                    <a:gd name="connsiteX37" fmla="*/ 882555 w 4908645"/>
                    <a:gd name="connsiteY37" fmla="*/ 812937 h 2077629"/>
                    <a:gd name="connsiteX38" fmla="*/ 1046328 w 4908645"/>
                    <a:gd name="connsiteY38" fmla="*/ 831134 h 2077629"/>
                    <a:gd name="connsiteX39" fmla="*/ 864358 w 4908645"/>
                    <a:gd name="connsiteY39" fmla="*/ 872077 h 2077629"/>
                    <a:gd name="connsiteX40" fmla="*/ 1201003 w 4908645"/>
                    <a:gd name="connsiteY40" fmla="*/ 890274 h 2077629"/>
                    <a:gd name="connsiteX41" fmla="*/ 1246496 w 4908645"/>
                    <a:gd name="connsiteY41" fmla="*/ 931218 h 2077629"/>
                    <a:gd name="connsiteX42" fmla="*/ 1028131 w 4908645"/>
                    <a:gd name="connsiteY42" fmla="*/ 949415 h 2077629"/>
                    <a:gd name="connsiteX43" fmla="*/ 809767 w 4908645"/>
                    <a:gd name="connsiteY43" fmla="*/ 908471 h 2077629"/>
                    <a:gd name="connsiteX44" fmla="*/ 932597 w 4908645"/>
                    <a:gd name="connsiteY44" fmla="*/ 967612 h 2077629"/>
                    <a:gd name="connsiteX45" fmla="*/ 582305 w 4908645"/>
                    <a:gd name="connsiteY45" fmla="*/ 972161 h 2077629"/>
                    <a:gd name="connsiteX46" fmla="*/ 0 w 4908645"/>
                    <a:gd name="connsiteY46" fmla="*/ 685558 h 2077629"/>
                    <a:gd name="connsiteX47" fmla="*/ 282054 w 4908645"/>
                    <a:gd name="connsiteY47" fmla="*/ 972161 h 2077629"/>
                    <a:gd name="connsiteX48" fmla="*/ 787021 w 4908645"/>
                    <a:gd name="connsiteY48" fmla="*/ 1067695 h 2077629"/>
                    <a:gd name="connsiteX49" fmla="*/ 1046328 w 4908645"/>
                    <a:gd name="connsiteY49" fmla="*/ 1063146 h 2077629"/>
                    <a:gd name="connsiteX50" fmla="*/ 1419367 w 4908645"/>
                    <a:gd name="connsiteY50" fmla="*/ 1031301 h 2077629"/>
                    <a:gd name="connsiteX51" fmla="*/ 1510352 w 4908645"/>
                    <a:gd name="connsiteY51" fmla="*/ 1085892 h 2077629"/>
                    <a:gd name="connsiteX52" fmla="*/ 1269242 w 4908645"/>
                    <a:gd name="connsiteY52" fmla="*/ 1158680 h 2077629"/>
                    <a:gd name="connsiteX53" fmla="*/ 905302 w 4908645"/>
                    <a:gd name="connsiteY53" fmla="*/ 1090441 h 2077629"/>
                    <a:gd name="connsiteX54" fmla="*/ 818866 w 4908645"/>
                    <a:gd name="connsiteY54" fmla="*/ 1104089 h 2077629"/>
                    <a:gd name="connsiteX55" fmla="*/ 1210102 w 4908645"/>
                    <a:gd name="connsiteY55" fmla="*/ 1226919 h 2077629"/>
                    <a:gd name="connsiteX56" fmla="*/ 1369325 w 4908645"/>
                    <a:gd name="connsiteY56" fmla="*/ 1226919 h 2077629"/>
                    <a:gd name="connsiteX57" fmla="*/ 1510352 w 4908645"/>
                    <a:gd name="connsiteY57" fmla="*/ 1281510 h 2077629"/>
                    <a:gd name="connsiteX58" fmla="*/ 1783308 w 4908645"/>
                    <a:gd name="connsiteY58" fmla="*/ 1204173 h 2077629"/>
                    <a:gd name="connsiteX59" fmla="*/ 2106305 w 4908645"/>
                    <a:gd name="connsiteY59" fmla="*/ 1445283 h 2077629"/>
                    <a:gd name="connsiteX60" fmla="*/ 2069911 w 4908645"/>
                    <a:gd name="connsiteY60" fmla="*/ 1499874 h 2077629"/>
                    <a:gd name="connsiteX61" fmla="*/ 2215487 w 4908645"/>
                    <a:gd name="connsiteY61" fmla="*/ 1508973 h 2077629"/>
                    <a:gd name="connsiteX62" fmla="*/ 2374711 w 4908645"/>
                    <a:gd name="connsiteY62" fmla="*/ 1527170 h 2077629"/>
                    <a:gd name="connsiteX63" fmla="*/ 2374711 w 4908645"/>
                    <a:gd name="connsiteY63" fmla="*/ 1595409 h 2077629"/>
                    <a:gd name="connsiteX64" fmla="*/ 3175379 w 4908645"/>
                    <a:gd name="connsiteY64" fmla="*/ 1763731 h 2077629"/>
                    <a:gd name="connsiteX65" fmla="*/ 3948752 w 4908645"/>
                    <a:gd name="connsiteY65" fmla="*/ 1745534 h 2077629"/>
                    <a:gd name="connsiteX66" fmla="*/ 4180764 w 4908645"/>
                    <a:gd name="connsiteY66" fmla="*/ 2077629 h 2077629"/>
                    <a:gd name="connsiteX67" fmla="*/ 4549254 w 4908645"/>
                    <a:gd name="connsiteY67" fmla="*/ 1754632 h 2077629"/>
                    <a:gd name="connsiteX68" fmla="*/ 4908645 w 4908645"/>
                    <a:gd name="connsiteY68"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3182 w 4908645"/>
                    <a:gd name="connsiteY22" fmla="*/ 539982 h 2077629"/>
                    <a:gd name="connsiteX23" fmla="*/ 1701421 w 4908645"/>
                    <a:gd name="connsiteY23" fmla="*/ 787869 h 2077629"/>
                    <a:gd name="connsiteX24" fmla="*/ 1451212 w 4908645"/>
                    <a:gd name="connsiteY24" fmla="*/ 503588 h 2077629"/>
                    <a:gd name="connsiteX25" fmla="*/ 1069075 w 4908645"/>
                    <a:gd name="connsiteY25" fmla="*/ 458095 h 2077629"/>
                    <a:gd name="connsiteX26" fmla="*/ 1428466 w 4908645"/>
                    <a:gd name="connsiteY26" fmla="*/ 594573 h 2077629"/>
                    <a:gd name="connsiteX27" fmla="*/ 1551296 w 4908645"/>
                    <a:gd name="connsiteY27" fmla="*/ 776543 h 2077629"/>
                    <a:gd name="connsiteX28" fmla="*/ 1314734 w 4908645"/>
                    <a:gd name="connsiteY28" fmla="*/ 653713 h 2077629"/>
                    <a:gd name="connsiteX29" fmla="*/ 964442 w 4908645"/>
                    <a:gd name="connsiteY29" fmla="*/ 635516 h 2077629"/>
                    <a:gd name="connsiteX30" fmla="*/ 1401170 w 4908645"/>
                    <a:gd name="connsiteY30" fmla="*/ 762895 h 2077629"/>
                    <a:gd name="connsiteX31" fmla="*/ 1587690 w 4908645"/>
                    <a:gd name="connsiteY31" fmla="*/ 913020 h 2077629"/>
                    <a:gd name="connsiteX32" fmla="*/ 1291988 w 4908645"/>
                    <a:gd name="connsiteY32" fmla="*/ 817486 h 2077629"/>
                    <a:gd name="connsiteX33" fmla="*/ 1191905 w 4908645"/>
                    <a:gd name="connsiteY33" fmla="*/ 812937 h 2077629"/>
                    <a:gd name="connsiteX34" fmla="*/ 937146 w 4908645"/>
                    <a:gd name="connsiteY34" fmla="*/ 753797 h 2077629"/>
                    <a:gd name="connsiteX35" fmla="*/ 232012 w 4908645"/>
                    <a:gd name="connsiteY35" fmla="*/ 653713 h 2077629"/>
                    <a:gd name="connsiteX36" fmla="*/ 550460 w 4908645"/>
                    <a:gd name="connsiteY36" fmla="*/ 853880 h 2077629"/>
                    <a:gd name="connsiteX37" fmla="*/ 882555 w 4908645"/>
                    <a:gd name="connsiteY37" fmla="*/ 812937 h 2077629"/>
                    <a:gd name="connsiteX38" fmla="*/ 1046328 w 4908645"/>
                    <a:gd name="connsiteY38" fmla="*/ 831134 h 2077629"/>
                    <a:gd name="connsiteX39" fmla="*/ 864358 w 4908645"/>
                    <a:gd name="connsiteY39" fmla="*/ 872077 h 2077629"/>
                    <a:gd name="connsiteX40" fmla="*/ 1201003 w 4908645"/>
                    <a:gd name="connsiteY40" fmla="*/ 890274 h 2077629"/>
                    <a:gd name="connsiteX41" fmla="*/ 1246496 w 4908645"/>
                    <a:gd name="connsiteY41" fmla="*/ 931218 h 2077629"/>
                    <a:gd name="connsiteX42" fmla="*/ 1028131 w 4908645"/>
                    <a:gd name="connsiteY42" fmla="*/ 949415 h 2077629"/>
                    <a:gd name="connsiteX43" fmla="*/ 809767 w 4908645"/>
                    <a:gd name="connsiteY43" fmla="*/ 908471 h 2077629"/>
                    <a:gd name="connsiteX44" fmla="*/ 932597 w 4908645"/>
                    <a:gd name="connsiteY44" fmla="*/ 967612 h 2077629"/>
                    <a:gd name="connsiteX45" fmla="*/ 582305 w 4908645"/>
                    <a:gd name="connsiteY45" fmla="*/ 972161 h 2077629"/>
                    <a:gd name="connsiteX46" fmla="*/ 0 w 4908645"/>
                    <a:gd name="connsiteY46" fmla="*/ 685558 h 2077629"/>
                    <a:gd name="connsiteX47" fmla="*/ 282054 w 4908645"/>
                    <a:gd name="connsiteY47" fmla="*/ 972161 h 2077629"/>
                    <a:gd name="connsiteX48" fmla="*/ 787021 w 4908645"/>
                    <a:gd name="connsiteY48" fmla="*/ 1067695 h 2077629"/>
                    <a:gd name="connsiteX49" fmla="*/ 1046328 w 4908645"/>
                    <a:gd name="connsiteY49" fmla="*/ 1063146 h 2077629"/>
                    <a:gd name="connsiteX50" fmla="*/ 1419367 w 4908645"/>
                    <a:gd name="connsiteY50" fmla="*/ 1031301 h 2077629"/>
                    <a:gd name="connsiteX51" fmla="*/ 1510352 w 4908645"/>
                    <a:gd name="connsiteY51" fmla="*/ 1085892 h 2077629"/>
                    <a:gd name="connsiteX52" fmla="*/ 1269242 w 4908645"/>
                    <a:gd name="connsiteY52" fmla="*/ 1158680 h 2077629"/>
                    <a:gd name="connsiteX53" fmla="*/ 905302 w 4908645"/>
                    <a:gd name="connsiteY53" fmla="*/ 1090441 h 2077629"/>
                    <a:gd name="connsiteX54" fmla="*/ 818866 w 4908645"/>
                    <a:gd name="connsiteY54" fmla="*/ 1104089 h 2077629"/>
                    <a:gd name="connsiteX55" fmla="*/ 1210102 w 4908645"/>
                    <a:gd name="connsiteY55" fmla="*/ 1226919 h 2077629"/>
                    <a:gd name="connsiteX56" fmla="*/ 1369325 w 4908645"/>
                    <a:gd name="connsiteY56" fmla="*/ 1226919 h 2077629"/>
                    <a:gd name="connsiteX57" fmla="*/ 1510352 w 4908645"/>
                    <a:gd name="connsiteY57" fmla="*/ 1281510 h 2077629"/>
                    <a:gd name="connsiteX58" fmla="*/ 1783308 w 4908645"/>
                    <a:gd name="connsiteY58" fmla="*/ 1204173 h 2077629"/>
                    <a:gd name="connsiteX59" fmla="*/ 2106305 w 4908645"/>
                    <a:gd name="connsiteY59" fmla="*/ 1445283 h 2077629"/>
                    <a:gd name="connsiteX60" fmla="*/ 2069911 w 4908645"/>
                    <a:gd name="connsiteY60" fmla="*/ 1499874 h 2077629"/>
                    <a:gd name="connsiteX61" fmla="*/ 2215487 w 4908645"/>
                    <a:gd name="connsiteY61" fmla="*/ 1508973 h 2077629"/>
                    <a:gd name="connsiteX62" fmla="*/ 2374711 w 4908645"/>
                    <a:gd name="connsiteY62" fmla="*/ 1527170 h 2077629"/>
                    <a:gd name="connsiteX63" fmla="*/ 2374711 w 4908645"/>
                    <a:gd name="connsiteY63" fmla="*/ 1595409 h 2077629"/>
                    <a:gd name="connsiteX64" fmla="*/ 3175379 w 4908645"/>
                    <a:gd name="connsiteY64" fmla="*/ 1763731 h 2077629"/>
                    <a:gd name="connsiteX65" fmla="*/ 3948752 w 4908645"/>
                    <a:gd name="connsiteY65" fmla="*/ 1745534 h 2077629"/>
                    <a:gd name="connsiteX66" fmla="*/ 4180764 w 4908645"/>
                    <a:gd name="connsiteY66" fmla="*/ 2077629 h 2077629"/>
                    <a:gd name="connsiteX67" fmla="*/ 4549254 w 4908645"/>
                    <a:gd name="connsiteY67" fmla="*/ 1754632 h 2077629"/>
                    <a:gd name="connsiteX68" fmla="*/ 4908645 w 4908645"/>
                    <a:gd name="connsiteY68"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1594 w 4908645"/>
                    <a:gd name="connsiteY22" fmla="*/ 532045 h 2077629"/>
                    <a:gd name="connsiteX23" fmla="*/ 1701421 w 4908645"/>
                    <a:gd name="connsiteY23" fmla="*/ 787869 h 2077629"/>
                    <a:gd name="connsiteX24" fmla="*/ 1451212 w 4908645"/>
                    <a:gd name="connsiteY24" fmla="*/ 503588 h 2077629"/>
                    <a:gd name="connsiteX25" fmla="*/ 1069075 w 4908645"/>
                    <a:gd name="connsiteY25" fmla="*/ 458095 h 2077629"/>
                    <a:gd name="connsiteX26" fmla="*/ 1428466 w 4908645"/>
                    <a:gd name="connsiteY26" fmla="*/ 594573 h 2077629"/>
                    <a:gd name="connsiteX27" fmla="*/ 1551296 w 4908645"/>
                    <a:gd name="connsiteY27" fmla="*/ 776543 h 2077629"/>
                    <a:gd name="connsiteX28" fmla="*/ 1314734 w 4908645"/>
                    <a:gd name="connsiteY28" fmla="*/ 653713 h 2077629"/>
                    <a:gd name="connsiteX29" fmla="*/ 964442 w 4908645"/>
                    <a:gd name="connsiteY29" fmla="*/ 635516 h 2077629"/>
                    <a:gd name="connsiteX30" fmla="*/ 1401170 w 4908645"/>
                    <a:gd name="connsiteY30" fmla="*/ 762895 h 2077629"/>
                    <a:gd name="connsiteX31" fmla="*/ 1587690 w 4908645"/>
                    <a:gd name="connsiteY31" fmla="*/ 913020 h 2077629"/>
                    <a:gd name="connsiteX32" fmla="*/ 1291988 w 4908645"/>
                    <a:gd name="connsiteY32" fmla="*/ 817486 h 2077629"/>
                    <a:gd name="connsiteX33" fmla="*/ 1191905 w 4908645"/>
                    <a:gd name="connsiteY33" fmla="*/ 812937 h 2077629"/>
                    <a:gd name="connsiteX34" fmla="*/ 937146 w 4908645"/>
                    <a:gd name="connsiteY34" fmla="*/ 753797 h 2077629"/>
                    <a:gd name="connsiteX35" fmla="*/ 232012 w 4908645"/>
                    <a:gd name="connsiteY35" fmla="*/ 653713 h 2077629"/>
                    <a:gd name="connsiteX36" fmla="*/ 550460 w 4908645"/>
                    <a:gd name="connsiteY36" fmla="*/ 853880 h 2077629"/>
                    <a:gd name="connsiteX37" fmla="*/ 882555 w 4908645"/>
                    <a:gd name="connsiteY37" fmla="*/ 812937 h 2077629"/>
                    <a:gd name="connsiteX38" fmla="*/ 1046328 w 4908645"/>
                    <a:gd name="connsiteY38" fmla="*/ 831134 h 2077629"/>
                    <a:gd name="connsiteX39" fmla="*/ 864358 w 4908645"/>
                    <a:gd name="connsiteY39" fmla="*/ 872077 h 2077629"/>
                    <a:gd name="connsiteX40" fmla="*/ 1201003 w 4908645"/>
                    <a:gd name="connsiteY40" fmla="*/ 890274 h 2077629"/>
                    <a:gd name="connsiteX41" fmla="*/ 1246496 w 4908645"/>
                    <a:gd name="connsiteY41" fmla="*/ 931218 h 2077629"/>
                    <a:gd name="connsiteX42" fmla="*/ 1028131 w 4908645"/>
                    <a:gd name="connsiteY42" fmla="*/ 949415 h 2077629"/>
                    <a:gd name="connsiteX43" fmla="*/ 809767 w 4908645"/>
                    <a:gd name="connsiteY43" fmla="*/ 908471 h 2077629"/>
                    <a:gd name="connsiteX44" fmla="*/ 932597 w 4908645"/>
                    <a:gd name="connsiteY44" fmla="*/ 967612 h 2077629"/>
                    <a:gd name="connsiteX45" fmla="*/ 582305 w 4908645"/>
                    <a:gd name="connsiteY45" fmla="*/ 972161 h 2077629"/>
                    <a:gd name="connsiteX46" fmla="*/ 0 w 4908645"/>
                    <a:gd name="connsiteY46" fmla="*/ 685558 h 2077629"/>
                    <a:gd name="connsiteX47" fmla="*/ 282054 w 4908645"/>
                    <a:gd name="connsiteY47" fmla="*/ 972161 h 2077629"/>
                    <a:gd name="connsiteX48" fmla="*/ 787021 w 4908645"/>
                    <a:gd name="connsiteY48" fmla="*/ 1067695 h 2077629"/>
                    <a:gd name="connsiteX49" fmla="*/ 1046328 w 4908645"/>
                    <a:gd name="connsiteY49" fmla="*/ 1063146 h 2077629"/>
                    <a:gd name="connsiteX50" fmla="*/ 1419367 w 4908645"/>
                    <a:gd name="connsiteY50" fmla="*/ 1031301 h 2077629"/>
                    <a:gd name="connsiteX51" fmla="*/ 1510352 w 4908645"/>
                    <a:gd name="connsiteY51" fmla="*/ 1085892 h 2077629"/>
                    <a:gd name="connsiteX52" fmla="*/ 1269242 w 4908645"/>
                    <a:gd name="connsiteY52" fmla="*/ 1158680 h 2077629"/>
                    <a:gd name="connsiteX53" fmla="*/ 905302 w 4908645"/>
                    <a:gd name="connsiteY53" fmla="*/ 1090441 h 2077629"/>
                    <a:gd name="connsiteX54" fmla="*/ 818866 w 4908645"/>
                    <a:gd name="connsiteY54" fmla="*/ 1104089 h 2077629"/>
                    <a:gd name="connsiteX55" fmla="*/ 1210102 w 4908645"/>
                    <a:gd name="connsiteY55" fmla="*/ 1226919 h 2077629"/>
                    <a:gd name="connsiteX56" fmla="*/ 1369325 w 4908645"/>
                    <a:gd name="connsiteY56" fmla="*/ 1226919 h 2077629"/>
                    <a:gd name="connsiteX57" fmla="*/ 1510352 w 4908645"/>
                    <a:gd name="connsiteY57" fmla="*/ 1281510 h 2077629"/>
                    <a:gd name="connsiteX58" fmla="*/ 1783308 w 4908645"/>
                    <a:gd name="connsiteY58" fmla="*/ 1204173 h 2077629"/>
                    <a:gd name="connsiteX59" fmla="*/ 2106305 w 4908645"/>
                    <a:gd name="connsiteY59" fmla="*/ 1445283 h 2077629"/>
                    <a:gd name="connsiteX60" fmla="*/ 2069911 w 4908645"/>
                    <a:gd name="connsiteY60" fmla="*/ 1499874 h 2077629"/>
                    <a:gd name="connsiteX61" fmla="*/ 2215487 w 4908645"/>
                    <a:gd name="connsiteY61" fmla="*/ 1508973 h 2077629"/>
                    <a:gd name="connsiteX62" fmla="*/ 2374711 w 4908645"/>
                    <a:gd name="connsiteY62" fmla="*/ 1527170 h 2077629"/>
                    <a:gd name="connsiteX63" fmla="*/ 2374711 w 4908645"/>
                    <a:gd name="connsiteY63" fmla="*/ 1595409 h 2077629"/>
                    <a:gd name="connsiteX64" fmla="*/ 3175379 w 4908645"/>
                    <a:gd name="connsiteY64" fmla="*/ 1763731 h 2077629"/>
                    <a:gd name="connsiteX65" fmla="*/ 3948752 w 4908645"/>
                    <a:gd name="connsiteY65" fmla="*/ 1745534 h 2077629"/>
                    <a:gd name="connsiteX66" fmla="*/ 4180764 w 4908645"/>
                    <a:gd name="connsiteY66" fmla="*/ 2077629 h 2077629"/>
                    <a:gd name="connsiteX67" fmla="*/ 4549254 w 4908645"/>
                    <a:gd name="connsiteY67" fmla="*/ 1754632 h 2077629"/>
                    <a:gd name="connsiteX68" fmla="*/ 4908645 w 4908645"/>
                    <a:gd name="connsiteY68"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1594 w 4908645"/>
                    <a:gd name="connsiteY22" fmla="*/ 532045 h 2077629"/>
                    <a:gd name="connsiteX23" fmla="*/ 1701421 w 4908645"/>
                    <a:gd name="connsiteY23" fmla="*/ 787869 h 2077629"/>
                    <a:gd name="connsiteX24" fmla="*/ 1451212 w 4908645"/>
                    <a:gd name="connsiteY24" fmla="*/ 503588 h 2077629"/>
                    <a:gd name="connsiteX25" fmla="*/ 1069075 w 4908645"/>
                    <a:gd name="connsiteY25" fmla="*/ 458095 h 2077629"/>
                    <a:gd name="connsiteX26" fmla="*/ 1428466 w 4908645"/>
                    <a:gd name="connsiteY26" fmla="*/ 594573 h 2077629"/>
                    <a:gd name="connsiteX27" fmla="*/ 1551296 w 4908645"/>
                    <a:gd name="connsiteY27" fmla="*/ 776543 h 2077629"/>
                    <a:gd name="connsiteX28" fmla="*/ 1314734 w 4908645"/>
                    <a:gd name="connsiteY28" fmla="*/ 653713 h 2077629"/>
                    <a:gd name="connsiteX29" fmla="*/ 964442 w 4908645"/>
                    <a:gd name="connsiteY29" fmla="*/ 635516 h 2077629"/>
                    <a:gd name="connsiteX30" fmla="*/ 1401170 w 4908645"/>
                    <a:gd name="connsiteY30" fmla="*/ 762895 h 2077629"/>
                    <a:gd name="connsiteX31" fmla="*/ 1587690 w 4908645"/>
                    <a:gd name="connsiteY31" fmla="*/ 913020 h 2077629"/>
                    <a:gd name="connsiteX32" fmla="*/ 1291988 w 4908645"/>
                    <a:gd name="connsiteY32" fmla="*/ 817486 h 2077629"/>
                    <a:gd name="connsiteX33" fmla="*/ 1191905 w 4908645"/>
                    <a:gd name="connsiteY33" fmla="*/ 812937 h 2077629"/>
                    <a:gd name="connsiteX34" fmla="*/ 937146 w 4908645"/>
                    <a:gd name="connsiteY34" fmla="*/ 753797 h 2077629"/>
                    <a:gd name="connsiteX35" fmla="*/ 232012 w 4908645"/>
                    <a:gd name="connsiteY35" fmla="*/ 653713 h 2077629"/>
                    <a:gd name="connsiteX36" fmla="*/ 550460 w 4908645"/>
                    <a:gd name="connsiteY36" fmla="*/ 853880 h 2077629"/>
                    <a:gd name="connsiteX37" fmla="*/ 882555 w 4908645"/>
                    <a:gd name="connsiteY37" fmla="*/ 812937 h 2077629"/>
                    <a:gd name="connsiteX38" fmla="*/ 1046328 w 4908645"/>
                    <a:gd name="connsiteY38" fmla="*/ 831134 h 2077629"/>
                    <a:gd name="connsiteX39" fmla="*/ 864358 w 4908645"/>
                    <a:gd name="connsiteY39" fmla="*/ 872077 h 2077629"/>
                    <a:gd name="connsiteX40" fmla="*/ 1201003 w 4908645"/>
                    <a:gd name="connsiteY40" fmla="*/ 890274 h 2077629"/>
                    <a:gd name="connsiteX41" fmla="*/ 1246496 w 4908645"/>
                    <a:gd name="connsiteY41" fmla="*/ 931218 h 2077629"/>
                    <a:gd name="connsiteX42" fmla="*/ 1028131 w 4908645"/>
                    <a:gd name="connsiteY42" fmla="*/ 949415 h 2077629"/>
                    <a:gd name="connsiteX43" fmla="*/ 809767 w 4908645"/>
                    <a:gd name="connsiteY43" fmla="*/ 908471 h 2077629"/>
                    <a:gd name="connsiteX44" fmla="*/ 932597 w 4908645"/>
                    <a:gd name="connsiteY44" fmla="*/ 967612 h 2077629"/>
                    <a:gd name="connsiteX45" fmla="*/ 582305 w 4908645"/>
                    <a:gd name="connsiteY45" fmla="*/ 972161 h 2077629"/>
                    <a:gd name="connsiteX46" fmla="*/ 0 w 4908645"/>
                    <a:gd name="connsiteY46" fmla="*/ 685558 h 2077629"/>
                    <a:gd name="connsiteX47" fmla="*/ 282054 w 4908645"/>
                    <a:gd name="connsiteY47" fmla="*/ 972161 h 2077629"/>
                    <a:gd name="connsiteX48" fmla="*/ 787021 w 4908645"/>
                    <a:gd name="connsiteY48" fmla="*/ 1067695 h 2077629"/>
                    <a:gd name="connsiteX49" fmla="*/ 1046328 w 4908645"/>
                    <a:gd name="connsiteY49" fmla="*/ 1063146 h 2077629"/>
                    <a:gd name="connsiteX50" fmla="*/ 1419367 w 4908645"/>
                    <a:gd name="connsiteY50" fmla="*/ 1031301 h 2077629"/>
                    <a:gd name="connsiteX51" fmla="*/ 1510352 w 4908645"/>
                    <a:gd name="connsiteY51" fmla="*/ 1085892 h 2077629"/>
                    <a:gd name="connsiteX52" fmla="*/ 1269242 w 4908645"/>
                    <a:gd name="connsiteY52" fmla="*/ 1158680 h 2077629"/>
                    <a:gd name="connsiteX53" fmla="*/ 905302 w 4908645"/>
                    <a:gd name="connsiteY53" fmla="*/ 1090441 h 2077629"/>
                    <a:gd name="connsiteX54" fmla="*/ 818866 w 4908645"/>
                    <a:gd name="connsiteY54" fmla="*/ 1104089 h 2077629"/>
                    <a:gd name="connsiteX55" fmla="*/ 1210102 w 4908645"/>
                    <a:gd name="connsiteY55" fmla="*/ 1226919 h 2077629"/>
                    <a:gd name="connsiteX56" fmla="*/ 1369325 w 4908645"/>
                    <a:gd name="connsiteY56" fmla="*/ 1226919 h 2077629"/>
                    <a:gd name="connsiteX57" fmla="*/ 1510352 w 4908645"/>
                    <a:gd name="connsiteY57" fmla="*/ 1281510 h 2077629"/>
                    <a:gd name="connsiteX58" fmla="*/ 1783308 w 4908645"/>
                    <a:gd name="connsiteY58" fmla="*/ 1204173 h 2077629"/>
                    <a:gd name="connsiteX59" fmla="*/ 2106305 w 4908645"/>
                    <a:gd name="connsiteY59" fmla="*/ 1445283 h 2077629"/>
                    <a:gd name="connsiteX60" fmla="*/ 2069911 w 4908645"/>
                    <a:gd name="connsiteY60" fmla="*/ 1499874 h 2077629"/>
                    <a:gd name="connsiteX61" fmla="*/ 2215487 w 4908645"/>
                    <a:gd name="connsiteY61" fmla="*/ 1508973 h 2077629"/>
                    <a:gd name="connsiteX62" fmla="*/ 2374711 w 4908645"/>
                    <a:gd name="connsiteY62" fmla="*/ 1527170 h 2077629"/>
                    <a:gd name="connsiteX63" fmla="*/ 2374711 w 4908645"/>
                    <a:gd name="connsiteY63" fmla="*/ 1595409 h 2077629"/>
                    <a:gd name="connsiteX64" fmla="*/ 3175379 w 4908645"/>
                    <a:gd name="connsiteY64" fmla="*/ 1763731 h 2077629"/>
                    <a:gd name="connsiteX65" fmla="*/ 3948752 w 4908645"/>
                    <a:gd name="connsiteY65" fmla="*/ 1745534 h 2077629"/>
                    <a:gd name="connsiteX66" fmla="*/ 4180764 w 4908645"/>
                    <a:gd name="connsiteY66" fmla="*/ 2077629 h 2077629"/>
                    <a:gd name="connsiteX67" fmla="*/ 4549254 w 4908645"/>
                    <a:gd name="connsiteY67" fmla="*/ 1754632 h 2077629"/>
                    <a:gd name="connsiteX68" fmla="*/ 4908645 w 4908645"/>
                    <a:gd name="connsiteY68"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1212 w 4908645"/>
                    <a:gd name="connsiteY24" fmla="*/ 503588 h 2077629"/>
                    <a:gd name="connsiteX25" fmla="*/ 1069075 w 4908645"/>
                    <a:gd name="connsiteY25" fmla="*/ 458095 h 2077629"/>
                    <a:gd name="connsiteX26" fmla="*/ 1428466 w 4908645"/>
                    <a:gd name="connsiteY26" fmla="*/ 594573 h 2077629"/>
                    <a:gd name="connsiteX27" fmla="*/ 1551296 w 4908645"/>
                    <a:gd name="connsiteY27" fmla="*/ 776543 h 2077629"/>
                    <a:gd name="connsiteX28" fmla="*/ 1314734 w 4908645"/>
                    <a:gd name="connsiteY28" fmla="*/ 653713 h 2077629"/>
                    <a:gd name="connsiteX29" fmla="*/ 964442 w 4908645"/>
                    <a:gd name="connsiteY29" fmla="*/ 635516 h 2077629"/>
                    <a:gd name="connsiteX30" fmla="*/ 1401170 w 4908645"/>
                    <a:gd name="connsiteY30" fmla="*/ 762895 h 2077629"/>
                    <a:gd name="connsiteX31" fmla="*/ 1587690 w 4908645"/>
                    <a:gd name="connsiteY31" fmla="*/ 913020 h 2077629"/>
                    <a:gd name="connsiteX32" fmla="*/ 1291988 w 4908645"/>
                    <a:gd name="connsiteY32" fmla="*/ 817486 h 2077629"/>
                    <a:gd name="connsiteX33" fmla="*/ 1191905 w 4908645"/>
                    <a:gd name="connsiteY33" fmla="*/ 812937 h 2077629"/>
                    <a:gd name="connsiteX34" fmla="*/ 937146 w 4908645"/>
                    <a:gd name="connsiteY34" fmla="*/ 753797 h 2077629"/>
                    <a:gd name="connsiteX35" fmla="*/ 232012 w 4908645"/>
                    <a:gd name="connsiteY35" fmla="*/ 653713 h 2077629"/>
                    <a:gd name="connsiteX36" fmla="*/ 550460 w 4908645"/>
                    <a:gd name="connsiteY36" fmla="*/ 853880 h 2077629"/>
                    <a:gd name="connsiteX37" fmla="*/ 882555 w 4908645"/>
                    <a:gd name="connsiteY37" fmla="*/ 812937 h 2077629"/>
                    <a:gd name="connsiteX38" fmla="*/ 1046328 w 4908645"/>
                    <a:gd name="connsiteY38" fmla="*/ 831134 h 2077629"/>
                    <a:gd name="connsiteX39" fmla="*/ 864358 w 4908645"/>
                    <a:gd name="connsiteY39" fmla="*/ 872077 h 2077629"/>
                    <a:gd name="connsiteX40" fmla="*/ 1201003 w 4908645"/>
                    <a:gd name="connsiteY40" fmla="*/ 890274 h 2077629"/>
                    <a:gd name="connsiteX41" fmla="*/ 1246496 w 4908645"/>
                    <a:gd name="connsiteY41" fmla="*/ 931218 h 2077629"/>
                    <a:gd name="connsiteX42" fmla="*/ 1028131 w 4908645"/>
                    <a:gd name="connsiteY42" fmla="*/ 949415 h 2077629"/>
                    <a:gd name="connsiteX43" fmla="*/ 809767 w 4908645"/>
                    <a:gd name="connsiteY43" fmla="*/ 908471 h 2077629"/>
                    <a:gd name="connsiteX44" fmla="*/ 932597 w 4908645"/>
                    <a:gd name="connsiteY44" fmla="*/ 967612 h 2077629"/>
                    <a:gd name="connsiteX45" fmla="*/ 582305 w 4908645"/>
                    <a:gd name="connsiteY45" fmla="*/ 972161 h 2077629"/>
                    <a:gd name="connsiteX46" fmla="*/ 0 w 4908645"/>
                    <a:gd name="connsiteY46" fmla="*/ 685558 h 2077629"/>
                    <a:gd name="connsiteX47" fmla="*/ 282054 w 4908645"/>
                    <a:gd name="connsiteY47" fmla="*/ 972161 h 2077629"/>
                    <a:gd name="connsiteX48" fmla="*/ 787021 w 4908645"/>
                    <a:gd name="connsiteY48" fmla="*/ 1067695 h 2077629"/>
                    <a:gd name="connsiteX49" fmla="*/ 1046328 w 4908645"/>
                    <a:gd name="connsiteY49" fmla="*/ 1063146 h 2077629"/>
                    <a:gd name="connsiteX50" fmla="*/ 1419367 w 4908645"/>
                    <a:gd name="connsiteY50" fmla="*/ 1031301 h 2077629"/>
                    <a:gd name="connsiteX51" fmla="*/ 1510352 w 4908645"/>
                    <a:gd name="connsiteY51" fmla="*/ 1085892 h 2077629"/>
                    <a:gd name="connsiteX52" fmla="*/ 1269242 w 4908645"/>
                    <a:gd name="connsiteY52" fmla="*/ 1158680 h 2077629"/>
                    <a:gd name="connsiteX53" fmla="*/ 905302 w 4908645"/>
                    <a:gd name="connsiteY53" fmla="*/ 1090441 h 2077629"/>
                    <a:gd name="connsiteX54" fmla="*/ 818866 w 4908645"/>
                    <a:gd name="connsiteY54" fmla="*/ 1104089 h 2077629"/>
                    <a:gd name="connsiteX55" fmla="*/ 1210102 w 4908645"/>
                    <a:gd name="connsiteY55" fmla="*/ 1226919 h 2077629"/>
                    <a:gd name="connsiteX56" fmla="*/ 1369325 w 4908645"/>
                    <a:gd name="connsiteY56" fmla="*/ 1226919 h 2077629"/>
                    <a:gd name="connsiteX57" fmla="*/ 1510352 w 4908645"/>
                    <a:gd name="connsiteY57" fmla="*/ 1281510 h 2077629"/>
                    <a:gd name="connsiteX58" fmla="*/ 1783308 w 4908645"/>
                    <a:gd name="connsiteY58" fmla="*/ 1204173 h 2077629"/>
                    <a:gd name="connsiteX59" fmla="*/ 2106305 w 4908645"/>
                    <a:gd name="connsiteY59" fmla="*/ 1445283 h 2077629"/>
                    <a:gd name="connsiteX60" fmla="*/ 2069911 w 4908645"/>
                    <a:gd name="connsiteY60" fmla="*/ 1499874 h 2077629"/>
                    <a:gd name="connsiteX61" fmla="*/ 2215487 w 4908645"/>
                    <a:gd name="connsiteY61" fmla="*/ 1508973 h 2077629"/>
                    <a:gd name="connsiteX62" fmla="*/ 2374711 w 4908645"/>
                    <a:gd name="connsiteY62" fmla="*/ 1527170 h 2077629"/>
                    <a:gd name="connsiteX63" fmla="*/ 2374711 w 4908645"/>
                    <a:gd name="connsiteY63" fmla="*/ 1595409 h 2077629"/>
                    <a:gd name="connsiteX64" fmla="*/ 3175379 w 4908645"/>
                    <a:gd name="connsiteY64" fmla="*/ 1763731 h 2077629"/>
                    <a:gd name="connsiteX65" fmla="*/ 3948752 w 4908645"/>
                    <a:gd name="connsiteY65" fmla="*/ 1745534 h 2077629"/>
                    <a:gd name="connsiteX66" fmla="*/ 4180764 w 4908645"/>
                    <a:gd name="connsiteY66" fmla="*/ 2077629 h 2077629"/>
                    <a:gd name="connsiteX67" fmla="*/ 4549254 w 4908645"/>
                    <a:gd name="connsiteY67" fmla="*/ 1754632 h 2077629"/>
                    <a:gd name="connsiteX68" fmla="*/ 4908645 w 4908645"/>
                    <a:gd name="connsiteY68"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1212 w 4908645"/>
                    <a:gd name="connsiteY24" fmla="*/ 503588 h 2077629"/>
                    <a:gd name="connsiteX25" fmla="*/ 1117103 w 4908645"/>
                    <a:gd name="connsiteY25" fmla="*/ 444283 h 2077629"/>
                    <a:gd name="connsiteX26" fmla="*/ 1069075 w 4908645"/>
                    <a:gd name="connsiteY26" fmla="*/ 458095 h 2077629"/>
                    <a:gd name="connsiteX27" fmla="*/ 1428466 w 4908645"/>
                    <a:gd name="connsiteY27" fmla="*/ 594573 h 2077629"/>
                    <a:gd name="connsiteX28" fmla="*/ 1551296 w 4908645"/>
                    <a:gd name="connsiteY28" fmla="*/ 776543 h 2077629"/>
                    <a:gd name="connsiteX29" fmla="*/ 1314734 w 4908645"/>
                    <a:gd name="connsiteY29" fmla="*/ 653713 h 2077629"/>
                    <a:gd name="connsiteX30" fmla="*/ 964442 w 4908645"/>
                    <a:gd name="connsiteY30" fmla="*/ 635516 h 2077629"/>
                    <a:gd name="connsiteX31" fmla="*/ 1401170 w 4908645"/>
                    <a:gd name="connsiteY31" fmla="*/ 762895 h 2077629"/>
                    <a:gd name="connsiteX32" fmla="*/ 1587690 w 4908645"/>
                    <a:gd name="connsiteY32" fmla="*/ 913020 h 2077629"/>
                    <a:gd name="connsiteX33" fmla="*/ 1291988 w 4908645"/>
                    <a:gd name="connsiteY33" fmla="*/ 817486 h 2077629"/>
                    <a:gd name="connsiteX34" fmla="*/ 1191905 w 4908645"/>
                    <a:gd name="connsiteY34" fmla="*/ 812937 h 2077629"/>
                    <a:gd name="connsiteX35" fmla="*/ 937146 w 4908645"/>
                    <a:gd name="connsiteY35" fmla="*/ 753797 h 2077629"/>
                    <a:gd name="connsiteX36" fmla="*/ 232012 w 4908645"/>
                    <a:gd name="connsiteY36" fmla="*/ 653713 h 2077629"/>
                    <a:gd name="connsiteX37" fmla="*/ 550460 w 4908645"/>
                    <a:gd name="connsiteY37" fmla="*/ 853880 h 2077629"/>
                    <a:gd name="connsiteX38" fmla="*/ 882555 w 4908645"/>
                    <a:gd name="connsiteY38" fmla="*/ 812937 h 2077629"/>
                    <a:gd name="connsiteX39" fmla="*/ 1046328 w 4908645"/>
                    <a:gd name="connsiteY39" fmla="*/ 831134 h 2077629"/>
                    <a:gd name="connsiteX40" fmla="*/ 864358 w 4908645"/>
                    <a:gd name="connsiteY40" fmla="*/ 872077 h 2077629"/>
                    <a:gd name="connsiteX41" fmla="*/ 1201003 w 4908645"/>
                    <a:gd name="connsiteY41" fmla="*/ 890274 h 2077629"/>
                    <a:gd name="connsiteX42" fmla="*/ 1246496 w 4908645"/>
                    <a:gd name="connsiteY42" fmla="*/ 931218 h 2077629"/>
                    <a:gd name="connsiteX43" fmla="*/ 1028131 w 4908645"/>
                    <a:gd name="connsiteY43" fmla="*/ 949415 h 2077629"/>
                    <a:gd name="connsiteX44" fmla="*/ 809767 w 4908645"/>
                    <a:gd name="connsiteY44" fmla="*/ 908471 h 2077629"/>
                    <a:gd name="connsiteX45" fmla="*/ 932597 w 4908645"/>
                    <a:gd name="connsiteY45" fmla="*/ 967612 h 2077629"/>
                    <a:gd name="connsiteX46" fmla="*/ 582305 w 4908645"/>
                    <a:gd name="connsiteY46" fmla="*/ 972161 h 2077629"/>
                    <a:gd name="connsiteX47" fmla="*/ 0 w 4908645"/>
                    <a:gd name="connsiteY47" fmla="*/ 685558 h 2077629"/>
                    <a:gd name="connsiteX48" fmla="*/ 282054 w 4908645"/>
                    <a:gd name="connsiteY48" fmla="*/ 972161 h 2077629"/>
                    <a:gd name="connsiteX49" fmla="*/ 787021 w 4908645"/>
                    <a:gd name="connsiteY49" fmla="*/ 1067695 h 2077629"/>
                    <a:gd name="connsiteX50" fmla="*/ 1046328 w 4908645"/>
                    <a:gd name="connsiteY50" fmla="*/ 1063146 h 2077629"/>
                    <a:gd name="connsiteX51" fmla="*/ 1419367 w 4908645"/>
                    <a:gd name="connsiteY51" fmla="*/ 1031301 h 2077629"/>
                    <a:gd name="connsiteX52" fmla="*/ 1510352 w 4908645"/>
                    <a:gd name="connsiteY52" fmla="*/ 1085892 h 2077629"/>
                    <a:gd name="connsiteX53" fmla="*/ 1269242 w 4908645"/>
                    <a:gd name="connsiteY53" fmla="*/ 1158680 h 2077629"/>
                    <a:gd name="connsiteX54" fmla="*/ 905302 w 4908645"/>
                    <a:gd name="connsiteY54" fmla="*/ 1090441 h 2077629"/>
                    <a:gd name="connsiteX55" fmla="*/ 818866 w 4908645"/>
                    <a:gd name="connsiteY55" fmla="*/ 1104089 h 2077629"/>
                    <a:gd name="connsiteX56" fmla="*/ 1210102 w 4908645"/>
                    <a:gd name="connsiteY56" fmla="*/ 1226919 h 2077629"/>
                    <a:gd name="connsiteX57" fmla="*/ 1369325 w 4908645"/>
                    <a:gd name="connsiteY57" fmla="*/ 1226919 h 2077629"/>
                    <a:gd name="connsiteX58" fmla="*/ 1510352 w 4908645"/>
                    <a:gd name="connsiteY58" fmla="*/ 1281510 h 2077629"/>
                    <a:gd name="connsiteX59" fmla="*/ 1783308 w 4908645"/>
                    <a:gd name="connsiteY59" fmla="*/ 1204173 h 2077629"/>
                    <a:gd name="connsiteX60" fmla="*/ 2106305 w 4908645"/>
                    <a:gd name="connsiteY60" fmla="*/ 1445283 h 2077629"/>
                    <a:gd name="connsiteX61" fmla="*/ 2069911 w 4908645"/>
                    <a:gd name="connsiteY61" fmla="*/ 1499874 h 2077629"/>
                    <a:gd name="connsiteX62" fmla="*/ 2215487 w 4908645"/>
                    <a:gd name="connsiteY62" fmla="*/ 1508973 h 2077629"/>
                    <a:gd name="connsiteX63" fmla="*/ 2374711 w 4908645"/>
                    <a:gd name="connsiteY63" fmla="*/ 1527170 h 2077629"/>
                    <a:gd name="connsiteX64" fmla="*/ 2374711 w 4908645"/>
                    <a:gd name="connsiteY64" fmla="*/ 1595409 h 2077629"/>
                    <a:gd name="connsiteX65" fmla="*/ 3175379 w 4908645"/>
                    <a:gd name="connsiteY65" fmla="*/ 1763731 h 2077629"/>
                    <a:gd name="connsiteX66" fmla="*/ 3948752 w 4908645"/>
                    <a:gd name="connsiteY66" fmla="*/ 1745534 h 2077629"/>
                    <a:gd name="connsiteX67" fmla="*/ 4180764 w 4908645"/>
                    <a:gd name="connsiteY67" fmla="*/ 2077629 h 2077629"/>
                    <a:gd name="connsiteX68" fmla="*/ 4549254 w 4908645"/>
                    <a:gd name="connsiteY68" fmla="*/ 1754632 h 2077629"/>
                    <a:gd name="connsiteX69" fmla="*/ 4908645 w 4908645"/>
                    <a:gd name="connsiteY69"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1212 w 4908645"/>
                    <a:gd name="connsiteY24" fmla="*/ 503588 h 2077629"/>
                    <a:gd name="connsiteX25" fmla="*/ 1117103 w 4908645"/>
                    <a:gd name="connsiteY25" fmla="*/ 444283 h 2077629"/>
                    <a:gd name="connsiteX26" fmla="*/ 1096063 w 4908645"/>
                    <a:gd name="connsiteY26" fmla="*/ 485082 h 2077629"/>
                    <a:gd name="connsiteX27" fmla="*/ 1428466 w 4908645"/>
                    <a:gd name="connsiteY27" fmla="*/ 594573 h 2077629"/>
                    <a:gd name="connsiteX28" fmla="*/ 1551296 w 4908645"/>
                    <a:gd name="connsiteY28" fmla="*/ 776543 h 2077629"/>
                    <a:gd name="connsiteX29" fmla="*/ 1314734 w 4908645"/>
                    <a:gd name="connsiteY29" fmla="*/ 653713 h 2077629"/>
                    <a:gd name="connsiteX30" fmla="*/ 964442 w 4908645"/>
                    <a:gd name="connsiteY30" fmla="*/ 635516 h 2077629"/>
                    <a:gd name="connsiteX31" fmla="*/ 1401170 w 4908645"/>
                    <a:gd name="connsiteY31" fmla="*/ 762895 h 2077629"/>
                    <a:gd name="connsiteX32" fmla="*/ 1587690 w 4908645"/>
                    <a:gd name="connsiteY32" fmla="*/ 913020 h 2077629"/>
                    <a:gd name="connsiteX33" fmla="*/ 1291988 w 4908645"/>
                    <a:gd name="connsiteY33" fmla="*/ 817486 h 2077629"/>
                    <a:gd name="connsiteX34" fmla="*/ 1191905 w 4908645"/>
                    <a:gd name="connsiteY34" fmla="*/ 812937 h 2077629"/>
                    <a:gd name="connsiteX35" fmla="*/ 937146 w 4908645"/>
                    <a:gd name="connsiteY35" fmla="*/ 753797 h 2077629"/>
                    <a:gd name="connsiteX36" fmla="*/ 232012 w 4908645"/>
                    <a:gd name="connsiteY36" fmla="*/ 653713 h 2077629"/>
                    <a:gd name="connsiteX37" fmla="*/ 550460 w 4908645"/>
                    <a:gd name="connsiteY37" fmla="*/ 853880 h 2077629"/>
                    <a:gd name="connsiteX38" fmla="*/ 882555 w 4908645"/>
                    <a:gd name="connsiteY38" fmla="*/ 812937 h 2077629"/>
                    <a:gd name="connsiteX39" fmla="*/ 1046328 w 4908645"/>
                    <a:gd name="connsiteY39" fmla="*/ 831134 h 2077629"/>
                    <a:gd name="connsiteX40" fmla="*/ 864358 w 4908645"/>
                    <a:gd name="connsiteY40" fmla="*/ 872077 h 2077629"/>
                    <a:gd name="connsiteX41" fmla="*/ 1201003 w 4908645"/>
                    <a:gd name="connsiteY41" fmla="*/ 890274 h 2077629"/>
                    <a:gd name="connsiteX42" fmla="*/ 1246496 w 4908645"/>
                    <a:gd name="connsiteY42" fmla="*/ 931218 h 2077629"/>
                    <a:gd name="connsiteX43" fmla="*/ 1028131 w 4908645"/>
                    <a:gd name="connsiteY43" fmla="*/ 949415 h 2077629"/>
                    <a:gd name="connsiteX44" fmla="*/ 809767 w 4908645"/>
                    <a:gd name="connsiteY44" fmla="*/ 908471 h 2077629"/>
                    <a:gd name="connsiteX45" fmla="*/ 932597 w 4908645"/>
                    <a:gd name="connsiteY45" fmla="*/ 967612 h 2077629"/>
                    <a:gd name="connsiteX46" fmla="*/ 582305 w 4908645"/>
                    <a:gd name="connsiteY46" fmla="*/ 972161 h 2077629"/>
                    <a:gd name="connsiteX47" fmla="*/ 0 w 4908645"/>
                    <a:gd name="connsiteY47" fmla="*/ 685558 h 2077629"/>
                    <a:gd name="connsiteX48" fmla="*/ 282054 w 4908645"/>
                    <a:gd name="connsiteY48" fmla="*/ 972161 h 2077629"/>
                    <a:gd name="connsiteX49" fmla="*/ 787021 w 4908645"/>
                    <a:gd name="connsiteY49" fmla="*/ 1067695 h 2077629"/>
                    <a:gd name="connsiteX50" fmla="*/ 1046328 w 4908645"/>
                    <a:gd name="connsiteY50" fmla="*/ 1063146 h 2077629"/>
                    <a:gd name="connsiteX51" fmla="*/ 1419367 w 4908645"/>
                    <a:gd name="connsiteY51" fmla="*/ 1031301 h 2077629"/>
                    <a:gd name="connsiteX52" fmla="*/ 1510352 w 4908645"/>
                    <a:gd name="connsiteY52" fmla="*/ 1085892 h 2077629"/>
                    <a:gd name="connsiteX53" fmla="*/ 1269242 w 4908645"/>
                    <a:gd name="connsiteY53" fmla="*/ 1158680 h 2077629"/>
                    <a:gd name="connsiteX54" fmla="*/ 905302 w 4908645"/>
                    <a:gd name="connsiteY54" fmla="*/ 1090441 h 2077629"/>
                    <a:gd name="connsiteX55" fmla="*/ 818866 w 4908645"/>
                    <a:gd name="connsiteY55" fmla="*/ 1104089 h 2077629"/>
                    <a:gd name="connsiteX56" fmla="*/ 1210102 w 4908645"/>
                    <a:gd name="connsiteY56" fmla="*/ 1226919 h 2077629"/>
                    <a:gd name="connsiteX57" fmla="*/ 1369325 w 4908645"/>
                    <a:gd name="connsiteY57" fmla="*/ 1226919 h 2077629"/>
                    <a:gd name="connsiteX58" fmla="*/ 1510352 w 4908645"/>
                    <a:gd name="connsiteY58" fmla="*/ 1281510 h 2077629"/>
                    <a:gd name="connsiteX59" fmla="*/ 1783308 w 4908645"/>
                    <a:gd name="connsiteY59" fmla="*/ 1204173 h 2077629"/>
                    <a:gd name="connsiteX60" fmla="*/ 2106305 w 4908645"/>
                    <a:gd name="connsiteY60" fmla="*/ 1445283 h 2077629"/>
                    <a:gd name="connsiteX61" fmla="*/ 2069911 w 4908645"/>
                    <a:gd name="connsiteY61" fmla="*/ 1499874 h 2077629"/>
                    <a:gd name="connsiteX62" fmla="*/ 2215487 w 4908645"/>
                    <a:gd name="connsiteY62" fmla="*/ 1508973 h 2077629"/>
                    <a:gd name="connsiteX63" fmla="*/ 2374711 w 4908645"/>
                    <a:gd name="connsiteY63" fmla="*/ 1527170 h 2077629"/>
                    <a:gd name="connsiteX64" fmla="*/ 2374711 w 4908645"/>
                    <a:gd name="connsiteY64" fmla="*/ 1595409 h 2077629"/>
                    <a:gd name="connsiteX65" fmla="*/ 3175379 w 4908645"/>
                    <a:gd name="connsiteY65" fmla="*/ 1763731 h 2077629"/>
                    <a:gd name="connsiteX66" fmla="*/ 3948752 w 4908645"/>
                    <a:gd name="connsiteY66" fmla="*/ 1745534 h 2077629"/>
                    <a:gd name="connsiteX67" fmla="*/ 4180764 w 4908645"/>
                    <a:gd name="connsiteY67" fmla="*/ 2077629 h 2077629"/>
                    <a:gd name="connsiteX68" fmla="*/ 4549254 w 4908645"/>
                    <a:gd name="connsiteY68" fmla="*/ 1754632 h 2077629"/>
                    <a:gd name="connsiteX69" fmla="*/ 4908645 w 4908645"/>
                    <a:gd name="connsiteY69"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1212 w 4908645"/>
                    <a:gd name="connsiteY24" fmla="*/ 503588 h 2077629"/>
                    <a:gd name="connsiteX25" fmla="*/ 1117103 w 4908645"/>
                    <a:gd name="connsiteY25" fmla="*/ 444283 h 2077629"/>
                    <a:gd name="connsiteX26" fmla="*/ 1096063 w 4908645"/>
                    <a:gd name="connsiteY26" fmla="*/ 485082 h 2077629"/>
                    <a:gd name="connsiteX27" fmla="*/ 1428466 w 4908645"/>
                    <a:gd name="connsiteY27" fmla="*/ 594573 h 2077629"/>
                    <a:gd name="connsiteX28" fmla="*/ 1551296 w 4908645"/>
                    <a:gd name="connsiteY28" fmla="*/ 776543 h 2077629"/>
                    <a:gd name="connsiteX29" fmla="*/ 1314734 w 4908645"/>
                    <a:gd name="connsiteY29" fmla="*/ 653713 h 2077629"/>
                    <a:gd name="connsiteX30" fmla="*/ 964442 w 4908645"/>
                    <a:gd name="connsiteY30" fmla="*/ 635516 h 2077629"/>
                    <a:gd name="connsiteX31" fmla="*/ 1401170 w 4908645"/>
                    <a:gd name="connsiteY31" fmla="*/ 762895 h 2077629"/>
                    <a:gd name="connsiteX32" fmla="*/ 1587690 w 4908645"/>
                    <a:gd name="connsiteY32" fmla="*/ 913020 h 2077629"/>
                    <a:gd name="connsiteX33" fmla="*/ 1291988 w 4908645"/>
                    <a:gd name="connsiteY33" fmla="*/ 817486 h 2077629"/>
                    <a:gd name="connsiteX34" fmla="*/ 1191905 w 4908645"/>
                    <a:gd name="connsiteY34" fmla="*/ 812937 h 2077629"/>
                    <a:gd name="connsiteX35" fmla="*/ 937146 w 4908645"/>
                    <a:gd name="connsiteY35" fmla="*/ 753797 h 2077629"/>
                    <a:gd name="connsiteX36" fmla="*/ 232012 w 4908645"/>
                    <a:gd name="connsiteY36" fmla="*/ 653713 h 2077629"/>
                    <a:gd name="connsiteX37" fmla="*/ 550460 w 4908645"/>
                    <a:gd name="connsiteY37" fmla="*/ 853880 h 2077629"/>
                    <a:gd name="connsiteX38" fmla="*/ 882555 w 4908645"/>
                    <a:gd name="connsiteY38" fmla="*/ 812937 h 2077629"/>
                    <a:gd name="connsiteX39" fmla="*/ 1046328 w 4908645"/>
                    <a:gd name="connsiteY39" fmla="*/ 831134 h 2077629"/>
                    <a:gd name="connsiteX40" fmla="*/ 864358 w 4908645"/>
                    <a:gd name="connsiteY40" fmla="*/ 872077 h 2077629"/>
                    <a:gd name="connsiteX41" fmla="*/ 1201003 w 4908645"/>
                    <a:gd name="connsiteY41" fmla="*/ 890274 h 2077629"/>
                    <a:gd name="connsiteX42" fmla="*/ 1246496 w 4908645"/>
                    <a:gd name="connsiteY42" fmla="*/ 931218 h 2077629"/>
                    <a:gd name="connsiteX43" fmla="*/ 1028131 w 4908645"/>
                    <a:gd name="connsiteY43" fmla="*/ 949415 h 2077629"/>
                    <a:gd name="connsiteX44" fmla="*/ 809767 w 4908645"/>
                    <a:gd name="connsiteY44" fmla="*/ 908471 h 2077629"/>
                    <a:gd name="connsiteX45" fmla="*/ 932597 w 4908645"/>
                    <a:gd name="connsiteY45" fmla="*/ 967612 h 2077629"/>
                    <a:gd name="connsiteX46" fmla="*/ 582305 w 4908645"/>
                    <a:gd name="connsiteY46" fmla="*/ 972161 h 2077629"/>
                    <a:gd name="connsiteX47" fmla="*/ 0 w 4908645"/>
                    <a:gd name="connsiteY47" fmla="*/ 685558 h 2077629"/>
                    <a:gd name="connsiteX48" fmla="*/ 282054 w 4908645"/>
                    <a:gd name="connsiteY48" fmla="*/ 972161 h 2077629"/>
                    <a:gd name="connsiteX49" fmla="*/ 787021 w 4908645"/>
                    <a:gd name="connsiteY49" fmla="*/ 1067695 h 2077629"/>
                    <a:gd name="connsiteX50" fmla="*/ 1046328 w 4908645"/>
                    <a:gd name="connsiteY50" fmla="*/ 1063146 h 2077629"/>
                    <a:gd name="connsiteX51" fmla="*/ 1419367 w 4908645"/>
                    <a:gd name="connsiteY51" fmla="*/ 1031301 h 2077629"/>
                    <a:gd name="connsiteX52" fmla="*/ 1510352 w 4908645"/>
                    <a:gd name="connsiteY52" fmla="*/ 1085892 h 2077629"/>
                    <a:gd name="connsiteX53" fmla="*/ 1269242 w 4908645"/>
                    <a:gd name="connsiteY53" fmla="*/ 1158680 h 2077629"/>
                    <a:gd name="connsiteX54" fmla="*/ 905302 w 4908645"/>
                    <a:gd name="connsiteY54" fmla="*/ 1090441 h 2077629"/>
                    <a:gd name="connsiteX55" fmla="*/ 818866 w 4908645"/>
                    <a:gd name="connsiteY55" fmla="*/ 1104089 h 2077629"/>
                    <a:gd name="connsiteX56" fmla="*/ 1210102 w 4908645"/>
                    <a:gd name="connsiteY56" fmla="*/ 1226919 h 2077629"/>
                    <a:gd name="connsiteX57" fmla="*/ 1369325 w 4908645"/>
                    <a:gd name="connsiteY57" fmla="*/ 1226919 h 2077629"/>
                    <a:gd name="connsiteX58" fmla="*/ 1510352 w 4908645"/>
                    <a:gd name="connsiteY58" fmla="*/ 1281510 h 2077629"/>
                    <a:gd name="connsiteX59" fmla="*/ 1783308 w 4908645"/>
                    <a:gd name="connsiteY59" fmla="*/ 1204173 h 2077629"/>
                    <a:gd name="connsiteX60" fmla="*/ 2106305 w 4908645"/>
                    <a:gd name="connsiteY60" fmla="*/ 1445283 h 2077629"/>
                    <a:gd name="connsiteX61" fmla="*/ 2069911 w 4908645"/>
                    <a:gd name="connsiteY61" fmla="*/ 1499874 h 2077629"/>
                    <a:gd name="connsiteX62" fmla="*/ 2215487 w 4908645"/>
                    <a:gd name="connsiteY62" fmla="*/ 1508973 h 2077629"/>
                    <a:gd name="connsiteX63" fmla="*/ 2374711 w 4908645"/>
                    <a:gd name="connsiteY63" fmla="*/ 1527170 h 2077629"/>
                    <a:gd name="connsiteX64" fmla="*/ 2374711 w 4908645"/>
                    <a:gd name="connsiteY64" fmla="*/ 1595409 h 2077629"/>
                    <a:gd name="connsiteX65" fmla="*/ 3175379 w 4908645"/>
                    <a:gd name="connsiteY65" fmla="*/ 1763731 h 2077629"/>
                    <a:gd name="connsiteX66" fmla="*/ 3948752 w 4908645"/>
                    <a:gd name="connsiteY66" fmla="*/ 1745534 h 2077629"/>
                    <a:gd name="connsiteX67" fmla="*/ 4180764 w 4908645"/>
                    <a:gd name="connsiteY67" fmla="*/ 2077629 h 2077629"/>
                    <a:gd name="connsiteX68" fmla="*/ 4549254 w 4908645"/>
                    <a:gd name="connsiteY68" fmla="*/ 1754632 h 2077629"/>
                    <a:gd name="connsiteX69" fmla="*/ 4908645 w 4908645"/>
                    <a:gd name="connsiteY69"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1212 w 4908645"/>
                    <a:gd name="connsiteY24" fmla="*/ 503588 h 2077629"/>
                    <a:gd name="connsiteX25" fmla="*/ 1117103 w 4908645"/>
                    <a:gd name="connsiteY25" fmla="*/ 444283 h 2077629"/>
                    <a:gd name="connsiteX26" fmla="*/ 1096063 w 4908645"/>
                    <a:gd name="connsiteY26" fmla="*/ 485082 h 2077629"/>
                    <a:gd name="connsiteX27" fmla="*/ 1428466 w 4908645"/>
                    <a:gd name="connsiteY27" fmla="*/ 594573 h 2077629"/>
                    <a:gd name="connsiteX28" fmla="*/ 1551296 w 4908645"/>
                    <a:gd name="connsiteY28" fmla="*/ 776543 h 2077629"/>
                    <a:gd name="connsiteX29" fmla="*/ 1314734 w 4908645"/>
                    <a:gd name="connsiteY29" fmla="*/ 653713 h 2077629"/>
                    <a:gd name="connsiteX30" fmla="*/ 964442 w 4908645"/>
                    <a:gd name="connsiteY30" fmla="*/ 635516 h 2077629"/>
                    <a:gd name="connsiteX31" fmla="*/ 1401170 w 4908645"/>
                    <a:gd name="connsiteY31" fmla="*/ 762895 h 2077629"/>
                    <a:gd name="connsiteX32" fmla="*/ 1587690 w 4908645"/>
                    <a:gd name="connsiteY32" fmla="*/ 913020 h 2077629"/>
                    <a:gd name="connsiteX33" fmla="*/ 1291988 w 4908645"/>
                    <a:gd name="connsiteY33" fmla="*/ 817486 h 2077629"/>
                    <a:gd name="connsiteX34" fmla="*/ 1191905 w 4908645"/>
                    <a:gd name="connsiteY34" fmla="*/ 812937 h 2077629"/>
                    <a:gd name="connsiteX35" fmla="*/ 937146 w 4908645"/>
                    <a:gd name="connsiteY35" fmla="*/ 753797 h 2077629"/>
                    <a:gd name="connsiteX36" fmla="*/ 232012 w 4908645"/>
                    <a:gd name="connsiteY36" fmla="*/ 653713 h 2077629"/>
                    <a:gd name="connsiteX37" fmla="*/ 550460 w 4908645"/>
                    <a:gd name="connsiteY37" fmla="*/ 853880 h 2077629"/>
                    <a:gd name="connsiteX38" fmla="*/ 882555 w 4908645"/>
                    <a:gd name="connsiteY38" fmla="*/ 812937 h 2077629"/>
                    <a:gd name="connsiteX39" fmla="*/ 1046328 w 4908645"/>
                    <a:gd name="connsiteY39" fmla="*/ 831134 h 2077629"/>
                    <a:gd name="connsiteX40" fmla="*/ 864358 w 4908645"/>
                    <a:gd name="connsiteY40" fmla="*/ 872077 h 2077629"/>
                    <a:gd name="connsiteX41" fmla="*/ 1201003 w 4908645"/>
                    <a:gd name="connsiteY41" fmla="*/ 890274 h 2077629"/>
                    <a:gd name="connsiteX42" fmla="*/ 1246496 w 4908645"/>
                    <a:gd name="connsiteY42" fmla="*/ 931218 h 2077629"/>
                    <a:gd name="connsiteX43" fmla="*/ 1028131 w 4908645"/>
                    <a:gd name="connsiteY43" fmla="*/ 949415 h 2077629"/>
                    <a:gd name="connsiteX44" fmla="*/ 809767 w 4908645"/>
                    <a:gd name="connsiteY44" fmla="*/ 908471 h 2077629"/>
                    <a:gd name="connsiteX45" fmla="*/ 932597 w 4908645"/>
                    <a:gd name="connsiteY45" fmla="*/ 967612 h 2077629"/>
                    <a:gd name="connsiteX46" fmla="*/ 582305 w 4908645"/>
                    <a:gd name="connsiteY46" fmla="*/ 972161 h 2077629"/>
                    <a:gd name="connsiteX47" fmla="*/ 0 w 4908645"/>
                    <a:gd name="connsiteY47" fmla="*/ 685558 h 2077629"/>
                    <a:gd name="connsiteX48" fmla="*/ 282054 w 4908645"/>
                    <a:gd name="connsiteY48" fmla="*/ 972161 h 2077629"/>
                    <a:gd name="connsiteX49" fmla="*/ 787021 w 4908645"/>
                    <a:gd name="connsiteY49" fmla="*/ 1067695 h 2077629"/>
                    <a:gd name="connsiteX50" fmla="*/ 1046328 w 4908645"/>
                    <a:gd name="connsiteY50" fmla="*/ 1063146 h 2077629"/>
                    <a:gd name="connsiteX51" fmla="*/ 1419367 w 4908645"/>
                    <a:gd name="connsiteY51" fmla="*/ 1031301 h 2077629"/>
                    <a:gd name="connsiteX52" fmla="*/ 1510352 w 4908645"/>
                    <a:gd name="connsiteY52" fmla="*/ 1085892 h 2077629"/>
                    <a:gd name="connsiteX53" fmla="*/ 1269242 w 4908645"/>
                    <a:gd name="connsiteY53" fmla="*/ 1158680 h 2077629"/>
                    <a:gd name="connsiteX54" fmla="*/ 905302 w 4908645"/>
                    <a:gd name="connsiteY54" fmla="*/ 1090441 h 2077629"/>
                    <a:gd name="connsiteX55" fmla="*/ 818866 w 4908645"/>
                    <a:gd name="connsiteY55" fmla="*/ 1104089 h 2077629"/>
                    <a:gd name="connsiteX56" fmla="*/ 1210102 w 4908645"/>
                    <a:gd name="connsiteY56" fmla="*/ 1226919 h 2077629"/>
                    <a:gd name="connsiteX57" fmla="*/ 1369325 w 4908645"/>
                    <a:gd name="connsiteY57" fmla="*/ 1226919 h 2077629"/>
                    <a:gd name="connsiteX58" fmla="*/ 1510352 w 4908645"/>
                    <a:gd name="connsiteY58" fmla="*/ 1281510 h 2077629"/>
                    <a:gd name="connsiteX59" fmla="*/ 1783308 w 4908645"/>
                    <a:gd name="connsiteY59" fmla="*/ 1204173 h 2077629"/>
                    <a:gd name="connsiteX60" fmla="*/ 2106305 w 4908645"/>
                    <a:gd name="connsiteY60" fmla="*/ 1445283 h 2077629"/>
                    <a:gd name="connsiteX61" fmla="*/ 2069911 w 4908645"/>
                    <a:gd name="connsiteY61" fmla="*/ 1499874 h 2077629"/>
                    <a:gd name="connsiteX62" fmla="*/ 2215487 w 4908645"/>
                    <a:gd name="connsiteY62" fmla="*/ 1508973 h 2077629"/>
                    <a:gd name="connsiteX63" fmla="*/ 2374711 w 4908645"/>
                    <a:gd name="connsiteY63" fmla="*/ 1527170 h 2077629"/>
                    <a:gd name="connsiteX64" fmla="*/ 2374711 w 4908645"/>
                    <a:gd name="connsiteY64" fmla="*/ 1595409 h 2077629"/>
                    <a:gd name="connsiteX65" fmla="*/ 3175379 w 4908645"/>
                    <a:gd name="connsiteY65" fmla="*/ 1763731 h 2077629"/>
                    <a:gd name="connsiteX66" fmla="*/ 3948752 w 4908645"/>
                    <a:gd name="connsiteY66" fmla="*/ 1745534 h 2077629"/>
                    <a:gd name="connsiteX67" fmla="*/ 4180764 w 4908645"/>
                    <a:gd name="connsiteY67" fmla="*/ 2077629 h 2077629"/>
                    <a:gd name="connsiteX68" fmla="*/ 4549254 w 4908645"/>
                    <a:gd name="connsiteY68" fmla="*/ 1754632 h 2077629"/>
                    <a:gd name="connsiteX69" fmla="*/ 4908645 w 4908645"/>
                    <a:gd name="connsiteY69"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28466 w 4908645"/>
                    <a:gd name="connsiteY27" fmla="*/ 594573 h 2077629"/>
                    <a:gd name="connsiteX28" fmla="*/ 1551296 w 4908645"/>
                    <a:gd name="connsiteY28" fmla="*/ 776543 h 2077629"/>
                    <a:gd name="connsiteX29" fmla="*/ 1314734 w 4908645"/>
                    <a:gd name="connsiteY29" fmla="*/ 653713 h 2077629"/>
                    <a:gd name="connsiteX30" fmla="*/ 964442 w 4908645"/>
                    <a:gd name="connsiteY30" fmla="*/ 635516 h 2077629"/>
                    <a:gd name="connsiteX31" fmla="*/ 1401170 w 4908645"/>
                    <a:gd name="connsiteY31" fmla="*/ 762895 h 2077629"/>
                    <a:gd name="connsiteX32" fmla="*/ 1587690 w 4908645"/>
                    <a:gd name="connsiteY32" fmla="*/ 913020 h 2077629"/>
                    <a:gd name="connsiteX33" fmla="*/ 1291988 w 4908645"/>
                    <a:gd name="connsiteY33" fmla="*/ 817486 h 2077629"/>
                    <a:gd name="connsiteX34" fmla="*/ 1191905 w 4908645"/>
                    <a:gd name="connsiteY34" fmla="*/ 812937 h 2077629"/>
                    <a:gd name="connsiteX35" fmla="*/ 937146 w 4908645"/>
                    <a:gd name="connsiteY35" fmla="*/ 753797 h 2077629"/>
                    <a:gd name="connsiteX36" fmla="*/ 232012 w 4908645"/>
                    <a:gd name="connsiteY36" fmla="*/ 653713 h 2077629"/>
                    <a:gd name="connsiteX37" fmla="*/ 550460 w 4908645"/>
                    <a:gd name="connsiteY37" fmla="*/ 853880 h 2077629"/>
                    <a:gd name="connsiteX38" fmla="*/ 882555 w 4908645"/>
                    <a:gd name="connsiteY38" fmla="*/ 812937 h 2077629"/>
                    <a:gd name="connsiteX39" fmla="*/ 1046328 w 4908645"/>
                    <a:gd name="connsiteY39" fmla="*/ 831134 h 2077629"/>
                    <a:gd name="connsiteX40" fmla="*/ 864358 w 4908645"/>
                    <a:gd name="connsiteY40" fmla="*/ 872077 h 2077629"/>
                    <a:gd name="connsiteX41" fmla="*/ 1201003 w 4908645"/>
                    <a:gd name="connsiteY41" fmla="*/ 890274 h 2077629"/>
                    <a:gd name="connsiteX42" fmla="*/ 1246496 w 4908645"/>
                    <a:gd name="connsiteY42" fmla="*/ 931218 h 2077629"/>
                    <a:gd name="connsiteX43" fmla="*/ 1028131 w 4908645"/>
                    <a:gd name="connsiteY43" fmla="*/ 949415 h 2077629"/>
                    <a:gd name="connsiteX44" fmla="*/ 809767 w 4908645"/>
                    <a:gd name="connsiteY44" fmla="*/ 908471 h 2077629"/>
                    <a:gd name="connsiteX45" fmla="*/ 932597 w 4908645"/>
                    <a:gd name="connsiteY45" fmla="*/ 967612 h 2077629"/>
                    <a:gd name="connsiteX46" fmla="*/ 582305 w 4908645"/>
                    <a:gd name="connsiteY46" fmla="*/ 972161 h 2077629"/>
                    <a:gd name="connsiteX47" fmla="*/ 0 w 4908645"/>
                    <a:gd name="connsiteY47" fmla="*/ 685558 h 2077629"/>
                    <a:gd name="connsiteX48" fmla="*/ 282054 w 4908645"/>
                    <a:gd name="connsiteY48" fmla="*/ 972161 h 2077629"/>
                    <a:gd name="connsiteX49" fmla="*/ 787021 w 4908645"/>
                    <a:gd name="connsiteY49" fmla="*/ 1067695 h 2077629"/>
                    <a:gd name="connsiteX50" fmla="*/ 1046328 w 4908645"/>
                    <a:gd name="connsiteY50" fmla="*/ 1063146 h 2077629"/>
                    <a:gd name="connsiteX51" fmla="*/ 1419367 w 4908645"/>
                    <a:gd name="connsiteY51" fmla="*/ 1031301 h 2077629"/>
                    <a:gd name="connsiteX52" fmla="*/ 1510352 w 4908645"/>
                    <a:gd name="connsiteY52" fmla="*/ 1085892 h 2077629"/>
                    <a:gd name="connsiteX53" fmla="*/ 1269242 w 4908645"/>
                    <a:gd name="connsiteY53" fmla="*/ 1158680 h 2077629"/>
                    <a:gd name="connsiteX54" fmla="*/ 905302 w 4908645"/>
                    <a:gd name="connsiteY54" fmla="*/ 1090441 h 2077629"/>
                    <a:gd name="connsiteX55" fmla="*/ 818866 w 4908645"/>
                    <a:gd name="connsiteY55" fmla="*/ 1104089 h 2077629"/>
                    <a:gd name="connsiteX56" fmla="*/ 1210102 w 4908645"/>
                    <a:gd name="connsiteY56" fmla="*/ 1226919 h 2077629"/>
                    <a:gd name="connsiteX57" fmla="*/ 1369325 w 4908645"/>
                    <a:gd name="connsiteY57" fmla="*/ 1226919 h 2077629"/>
                    <a:gd name="connsiteX58" fmla="*/ 1510352 w 4908645"/>
                    <a:gd name="connsiteY58" fmla="*/ 1281510 h 2077629"/>
                    <a:gd name="connsiteX59" fmla="*/ 1783308 w 4908645"/>
                    <a:gd name="connsiteY59" fmla="*/ 1204173 h 2077629"/>
                    <a:gd name="connsiteX60" fmla="*/ 2106305 w 4908645"/>
                    <a:gd name="connsiteY60" fmla="*/ 1445283 h 2077629"/>
                    <a:gd name="connsiteX61" fmla="*/ 2069911 w 4908645"/>
                    <a:gd name="connsiteY61" fmla="*/ 1499874 h 2077629"/>
                    <a:gd name="connsiteX62" fmla="*/ 2215487 w 4908645"/>
                    <a:gd name="connsiteY62" fmla="*/ 1508973 h 2077629"/>
                    <a:gd name="connsiteX63" fmla="*/ 2374711 w 4908645"/>
                    <a:gd name="connsiteY63" fmla="*/ 1527170 h 2077629"/>
                    <a:gd name="connsiteX64" fmla="*/ 2374711 w 4908645"/>
                    <a:gd name="connsiteY64" fmla="*/ 1595409 h 2077629"/>
                    <a:gd name="connsiteX65" fmla="*/ 3175379 w 4908645"/>
                    <a:gd name="connsiteY65" fmla="*/ 1763731 h 2077629"/>
                    <a:gd name="connsiteX66" fmla="*/ 3948752 w 4908645"/>
                    <a:gd name="connsiteY66" fmla="*/ 1745534 h 2077629"/>
                    <a:gd name="connsiteX67" fmla="*/ 4180764 w 4908645"/>
                    <a:gd name="connsiteY67" fmla="*/ 2077629 h 2077629"/>
                    <a:gd name="connsiteX68" fmla="*/ 4549254 w 4908645"/>
                    <a:gd name="connsiteY68" fmla="*/ 1754632 h 2077629"/>
                    <a:gd name="connsiteX69" fmla="*/ 4908645 w 4908645"/>
                    <a:gd name="connsiteY69"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28466 w 4908645"/>
                    <a:gd name="connsiteY27" fmla="*/ 594573 h 2077629"/>
                    <a:gd name="connsiteX28" fmla="*/ 1551296 w 4908645"/>
                    <a:gd name="connsiteY28" fmla="*/ 776543 h 2077629"/>
                    <a:gd name="connsiteX29" fmla="*/ 1314734 w 4908645"/>
                    <a:gd name="connsiteY29" fmla="*/ 653713 h 2077629"/>
                    <a:gd name="connsiteX30" fmla="*/ 964442 w 4908645"/>
                    <a:gd name="connsiteY30" fmla="*/ 635516 h 2077629"/>
                    <a:gd name="connsiteX31" fmla="*/ 1401170 w 4908645"/>
                    <a:gd name="connsiteY31" fmla="*/ 762895 h 2077629"/>
                    <a:gd name="connsiteX32" fmla="*/ 1587690 w 4908645"/>
                    <a:gd name="connsiteY32" fmla="*/ 913020 h 2077629"/>
                    <a:gd name="connsiteX33" fmla="*/ 1291988 w 4908645"/>
                    <a:gd name="connsiteY33" fmla="*/ 817486 h 2077629"/>
                    <a:gd name="connsiteX34" fmla="*/ 1191905 w 4908645"/>
                    <a:gd name="connsiteY34" fmla="*/ 812937 h 2077629"/>
                    <a:gd name="connsiteX35" fmla="*/ 937146 w 4908645"/>
                    <a:gd name="connsiteY35" fmla="*/ 753797 h 2077629"/>
                    <a:gd name="connsiteX36" fmla="*/ 232012 w 4908645"/>
                    <a:gd name="connsiteY36" fmla="*/ 653713 h 2077629"/>
                    <a:gd name="connsiteX37" fmla="*/ 550460 w 4908645"/>
                    <a:gd name="connsiteY37" fmla="*/ 853880 h 2077629"/>
                    <a:gd name="connsiteX38" fmla="*/ 882555 w 4908645"/>
                    <a:gd name="connsiteY38" fmla="*/ 812937 h 2077629"/>
                    <a:gd name="connsiteX39" fmla="*/ 1046328 w 4908645"/>
                    <a:gd name="connsiteY39" fmla="*/ 831134 h 2077629"/>
                    <a:gd name="connsiteX40" fmla="*/ 864358 w 4908645"/>
                    <a:gd name="connsiteY40" fmla="*/ 872077 h 2077629"/>
                    <a:gd name="connsiteX41" fmla="*/ 1201003 w 4908645"/>
                    <a:gd name="connsiteY41" fmla="*/ 890274 h 2077629"/>
                    <a:gd name="connsiteX42" fmla="*/ 1246496 w 4908645"/>
                    <a:gd name="connsiteY42" fmla="*/ 931218 h 2077629"/>
                    <a:gd name="connsiteX43" fmla="*/ 1028131 w 4908645"/>
                    <a:gd name="connsiteY43" fmla="*/ 949415 h 2077629"/>
                    <a:gd name="connsiteX44" fmla="*/ 809767 w 4908645"/>
                    <a:gd name="connsiteY44" fmla="*/ 908471 h 2077629"/>
                    <a:gd name="connsiteX45" fmla="*/ 932597 w 4908645"/>
                    <a:gd name="connsiteY45" fmla="*/ 967612 h 2077629"/>
                    <a:gd name="connsiteX46" fmla="*/ 582305 w 4908645"/>
                    <a:gd name="connsiteY46" fmla="*/ 972161 h 2077629"/>
                    <a:gd name="connsiteX47" fmla="*/ 0 w 4908645"/>
                    <a:gd name="connsiteY47" fmla="*/ 685558 h 2077629"/>
                    <a:gd name="connsiteX48" fmla="*/ 282054 w 4908645"/>
                    <a:gd name="connsiteY48" fmla="*/ 972161 h 2077629"/>
                    <a:gd name="connsiteX49" fmla="*/ 787021 w 4908645"/>
                    <a:gd name="connsiteY49" fmla="*/ 1067695 h 2077629"/>
                    <a:gd name="connsiteX50" fmla="*/ 1046328 w 4908645"/>
                    <a:gd name="connsiteY50" fmla="*/ 1063146 h 2077629"/>
                    <a:gd name="connsiteX51" fmla="*/ 1419367 w 4908645"/>
                    <a:gd name="connsiteY51" fmla="*/ 1031301 h 2077629"/>
                    <a:gd name="connsiteX52" fmla="*/ 1510352 w 4908645"/>
                    <a:gd name="connsiteY52" fmla="*/ 1085892 h 2077629"/>
                    <a:gd name="connsiteX53" fmla="*/ 1269242 w 4908645"/>
                    <a:gd name="connsiteY53" fmla="*/ 1158680 h 2077629"/>
                    <a:gd name="connsiteX54" fmla="*/ 905302 w 4908645"/>
                    <a:gd name="connsiteY54" fmla="*/ 1090441 h 2077629"/>
                    <a:gd name="connsiteX55" fmla="*/ 818866 w 4908645"/>
                    <a:gd name="connsiteY55" fmla="*/ 1104089 h 2077629"/>
                    <a:gd name="connsiteX56" fmla="*/ 1210102 w 4908645"/>
                    <a:gd name="connsiteY56" fmla="*/ 1226919 h 2077629"/>
                    <a:gd name="connsiteX57" fmla="*/ 1369325 w 4908645"/>
                    <a:gd name="connsiteY57" fmla="*/ 1226919 h 2077629"/>
                    <a:gd name="connsiteX58" fmla="*/ 1510352 w 4908645"/>
                    <a:gd name="connsiteY58" fmla="*/ 1281510 h 2077629"/>
                    <a:gd name="connsiteX59" fmla="*/ 1783308 w 4908645"/>
                    <a:gd name="connsiteY59" fmla="*/ 1204173 h 2077629"/>
                    <a:gd name="connsiteX60" fmla="*/ 2106305 w 4908645"/>
                    <a:gd name="connsiteY60" fmla="*/ 1445283 h 2077629"/>
                    <a:gd name="connsiteX61" fmla="*/ 2069911 w 4908645"/>
                    <a:gd name="connsiteY61" fmla="*/ 1499874 h 2077629"/>
                    <a:gd name="connsiteX62" fmla="*/ 2215487 w 4908645"/>
                    <a:gd name="connsiteY62" fmla="*/ 1508973 h 2077629"/>
                    <a:gd name="connsiteX63" fmla="*/ 2374711 w 4908645"/>
                    <a:gd name="connsiteY63" fmla="*/ 1527170 h 2077629"/>
                    <a:gd name="connsiteX64" fmla="*/ 2374711 w 4908645"/>
                    <a:gd name="connsiteY64" fmla="*/ 1595409 h 2077629"/>
                    <a:gd name="connsiteX65" fmla="*/ 3175379 w 4908645"/>
                    <a:gd name="connsiteY65" fmla="*/ 1763731 h 2077629"/>
                    <a:gd name="connsiteX66" fmla="*/ 3948752 w 4908645"/>
                    <a:gd name="connsiteY66" fmla="*/ 1745534 h 2077629"/>
                    <a:gd name="connsiteX67" fmla="*/ 4180764 w 4908645"/>
                    <a:gd name="connsiteY67" fmla="*/ 2077629 h 2077629"/>
                    <a:gd name="connsiteX68" fmla="*/ 4549254 w 4908645"/>
                    <a:gd name="connsiteY68" fmla="*/ 1754632 h 2077629"/>
                    <a:gd name="connsiteX69" fmla="*/ 4908645 w 4908645"/>
                    <a:gd name="connsiteY69"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28466 w 4908645"/>
                    <a:gd name="connsiteY27" fmla="*/ 594573 h 2077629"/>
                    <a:gd name="connsiteX28" fmla="*/ 1551296 w 4908645"/>
                    <a:gd name="connsiteY28" fmla="*/ 776543 h 2077629"/>
                    <a:gd name="connsiteX29" fmla="*/ 1314734 w 4908645"/>
                    <a:gd name="connsiteY29" fmla="*/ 653713 h 2077629"/>
                    <a:gd name="connsiteX30" fmla="*/ 964442 w 4908645"/>
                    <a:gd name="connsiteY30" fmla="*/ 635516 h 2077629"/>
                    <a:gd name="connsiteX31" fmla="*/ 1401170 w 4908645"/>
                    <a:gd name="connsiteY31" fmla="*/ 762895 h 2077629"/>
                    <a:gd name="connsiteX32" fmla="*/ 1587690 w 4908645"/>
                    <a:gd name="connsiteY32" fmla="*/ 913020 h 2077629"/>
                    <a:gd name="connsiteX33" fmla="*/ 1291988 w 4908645"/>
                    <a:gd name="connsiteY33" fmla="*/ 817486 h 2077629"/>
                    <a:gd name="connsiteX34" fmla="*/ 1191905 w 4908645"/>
                    <a:gd name="connsiteY34" fmla="*/ 812937 h 2077629"/>
                    <a:gd name="connsiteX35" fmla="*/ 937146 w 4908645"/>
                    <a:gd name="connsiteY35" fmla="*/ 753797 h 2077629"/>
                    <a:gd name="connsiteX36" fmla="*/ 232012 w 4908645"/>
                    <a:gd name="connsiteY36" fmla="*/ 653713 h 2077629"/>
                    <a:gd name="connsiteX37" fmla="*/ 550460 w 4908645"/>
                    <a:gd name="connsiteY37" fmla="*/ 853880 h 2077629"/>
                    <a:gd name="connsiteX38" fmla="*/ 882555 w 4908645"/>
                    <a:gd name="connsiteY38" fmla="*/ 812937 h 2077629"/>
                    <a:gd name="connsiteX39" fmla="*/ 1046328 w 4908645"/>
                    <a:gd name="connsiteY39" fmla="*/ 831134 h 2077629"/>
                    <a:gd name="connsiteX40" fmla="*/ 864358 w 4908645"/>
                    <a:gd name="connsiteY40" fmla="*/ 872077 h 2077629"/>
                    <a:gd name="connsiteX41" fmla="*/ 1201003 w 4908645"/>
                    <a:gd name="connsiteY41" fmla="*/ 890274 h 2077629"/>
                    <a:gd name="connsiteX42" fmla="*/ 1246496 w 4908645"/>
                    <a:gd name="connsiteY42" fmla="*/ 931218 h 2077629"/>
                    <a:gd name="connsiteX43" fmla="*/ 1028131 w 4908645"/>
                    <a:gd name="connsiteY43" fmla="*/ 949415 h 2077629"/>
                    <a:gd name="connsiteX44" fmla="*/ 809767 w 4908645"/>
                    <a:gd name="connsiteY44" fmla="*/ 908471 h 2077629"/>
                    <a:gd name="connsiteX45" fmla="*/ 932597 w 4908645"/>
                    <a:gd name="connsiteY45" fmla="*/ 967612 h 2077629"/>
                    <a:gd name="connsiteX46" fmla="*/ 582305 w 4908645"/>
                    <a:gd name="connsiteY46" fmla="*/ 972161 h 2077629"/>
                    <a:gd name="connsiteX47" fmla="*/ 0 w 4908645"/>
                    <a:gd name="connsiteY47" fmla="*/ 685558 h 2077629"/>
                    <a:gd name="connsiteX48" fmla="*/ 282054 w 4908645"/>
                    <a:gd name="connsiteY48" fmla="*/ 972161 h 2077629"/>
                    <a:gd name="connsiteX49" fmla="*/ 787021 w 4908645"/>
                    <a:gd name="connsiteY49" fmla="*/ 1067695 h 2077629"/>
                    <a:gd name="connsiteX50" fmla="*/ 1046328 w 4908645"/>
                    <a:gd name="connsiteY50" fmla="*/ 1063146 h 2077629"/>
                    <a:gd name="connsiteX51" fmla="*/ 1419367 w 4908645"/>
                    <a:gd name="connsiteY51" fmla="*/ 1031301 h 2077629"/>
                    <a:gd name="connsiteX52" fmla="*/ 1510352 w 4908645"/>
                    <a:gd name="connsiteY52" fmla="*/ 1085892 h 2077629"/>
                    <a:gd name="connsiteX53" fmla="*/ 1269242 w 4908645"/>
                    <a:gd name="connsiteY53" fmla="*/ 1158680 h 2077629"/>
                    <a:gd name="connsiteX54" fmla="*/ 905302 w 4908645"/>
                    <a:gd name="connsiteY54" fmla="*/ 1090441 h 2077629"/>
                    <a:gd name="connsiteX55" fmla="*/ 818866 w 4908645"/>
                    <a:gd name="connsiteY55" fmla="*/ 1104089 h 2077629"/>
                    <a:gd name="connsiteX56" fmla="*/ 1210102 w 4908645"/>
                    <a:gd name="connsiteY56" fmla="*/ 1226919 h 2077629"/>
                    <a:gd name="connsiteX57" fmla="*/ 1369325 w 4908645"/>
                    <a:gd name="connsiteY57" fmla="*/ 1226919 h 2077629"/>
                    <a:gd name="connsiteX58" fmla="*/ 1510352 w 4908645"/>
                    <a:gd name="connsiteY58" fmla="*/ 1281510 h 2077629"/>
                    <a:gd name="connsiteX59" fmla="*/ 1783308 w 4908645"/>
                    <a:gd name="connsiteY59" fmla="*/ 1204173 h 2077629"/>
                    <a:gd name="connsiteX60" fmla="*/ 2106305 w 4908645"/>
                    <a:gd name="connsiteY60" fmla="*/ 1445283 h 2077629"/>
                    <a:gd name="connsiteX61" fmla="*/ 2069911 w 4908645"/>
                    <a:gd name="connsiteY61" fmla="*/ 1499874 h 2077629"/>
                    <a:gd name="connsiteX62" fmla="*/ 2215487 w 4908645"/>
                    <a:gd name="connsiteY62" fmla="*/ 1508973 h 2077629"/>
                    <a:gd name="connsiteX63" fmla="*/ 2374711 w 4908645"/>
                    <a:gd name="connsiteY63" fmla="*/ 1527170 h 2077629"/>
                    <a:gd name="connsiteX64" fmla="*/ 2374711 w 4908645"/>
                    <a:gd name="connsiteY64" fmla="*/ 1595409 h 2077629"/>
                    <a:gd name="connsiteX65" fmla="*/ 3175379 w 4908645"/>
                    <a:gd name="connsiteY65" fmla="*/ 1763731 h 2077629"/>
                    <a:gd name="connsiteX66" fmla="*/ 3948752 w 4908645"/>
                    <a:gd name="connsiteY66" fmla="*/ 1745534 h 2077629"/>
                    <a:gd name="connsiteX67" fmla="*/ 4180764 w 4908645"/>
                    <a:gd name="connsiteY67" fmla="*/ 2077629 h 2077629"/>
                    <a:gd name="connsiteX68" fmla="*/ 4549254 w 4908645"/>
                    <a:gd name="connsiteY68" fmla="*/ 1754632 h 2077629"/>
                    <a:gd name="connsiteX69" fmla="*/ 4908645 w 4908645"/>
                    <a:gd name="connsiteY69"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28466 w 4908645"/>
                    <a:gd name="connsiteY27" fmla="*/ 605685 h 2077629"/>
                    <a:gd name="connsiteX28" fmla="*/ 1551296 w 4908645"/>
                    <a:gd name="connsiteY28" fmla="*/ 776543 h 2077629"/>
                    <a:gd name="connsiteX29" fmla="*/ 1314734 w 4908645"/>
                    <a:gd name="connsiteY29" fmla="*/ 653713 h 2077629"/>
                    <a:gd name="connsiteX30" fmla="*/ 964442 w 4908645"/>
                    <a:gd name="connsiteY30" fmla="*/ 635516 h 2077629"/>
                    <a:gd name="connsiteX31" fmla="*/ 1401170 w 4908645"/>
                    <a:gd name="connsiteY31" fmla="*/ 762895 h 2077629"/>
                    <a:gd name="connsiteX32" fmla="*/ 1587690 w 4908645"/>
                    <a:gd name="connsiteY32" fmla="*/ 913020 h 2077629"/>
                    <a:gd name="connsiteX33" fmla="*/ 1291988 w 4908645"/>
                    <a:gd name="connsiteY33" fmla="*/ 817486 h 2077629"/>
                    <a:gd name="connsiteX34" fmla="*/ 1191905 w 4908645"/>
                    <a:gd name="connsiteY34" fmla="*/ 812937 h 2077629"/>
                    <a:gd name="connsiteX35" fmla="*/ 937146 w 4908645"/>
                    <a:gd name="connsiteY35" fmla="*/ 753797 h 2077629"/>
                    <a:gd name="connsiteX36" fmla="*/ 232012 w 4908645"/>
                    <a:gd name="connsiteY36" fmla="*/ 653713 h 2077629"/>
                    <a:gd name="connsiteX37" fmla="*/ 550460 w 4908645"/>
                    <a:gd name="connsiteY37" fmla="*/ 853880 h 2077629"/>
                    <a:gd name="connsiteX38" fmla="*/ 882555 w 4908645"/>
                    <a:gd name="connsiteY38" fmla="*/ 812937 h 2077629"/>
                    <a:gd name="connsiteX39" fmla="*/ 1046328 w 4908645"/>
                    <a:gd name="connsiteY39" fmla="*/ 831134 h 2077629"/>
                    <a:gd name="connsiteX40" fmla="*/ 864358 w 4908645"/>
                    <a:gd name="connsiteY40" fmla="*/ 872077 h 2077629"/>
                    <a:gd name="connsiteX41" fmla="*/ 1201003 w 4908645"/>
                    <a:gd name="connsiteY41" fmla="*/ 890274 h 2077629"/>
                    <a:gd name="connsiteX42" fmla="*/ 1246496 w 4908645"/>
                    <a:gd name="connsiteY42" fmla="*/ 931218 h 2077629"/>
                    <a:gd name="connsiteX43" fmla="*/ 1028131 w 4908645"/>
                    <a:gd name="connsiteY43" fmla="*/ 949415 h 2077629"/>
                    <a:gd name="connsiteX44" fmla="*/ 809767 w 4908645"/>
                    <a:gd name="connsiteY44" fmla="*/ 908471 h 2077629"/>
                    <a:gd name="connsiteX45" fmla="*/ 932597 w 4908645"/>
                    <a:gd name="connsiteY45" fmla="*/ 967612 h 2077629"/>
                    <a:gd name="connsiteX46" fmla="*/ 582305 w 4908645"/>
                    <a:gd name="connsiteY46" fmla="*/ 972161 h 2077629"/>
                    <a:gd name="connsiteX47" fmla="*/ 0 w 4908645"/>
                    <a:gd name="connsiteY47" fmla="*/ 685558 h 2077629"/>
                    <a:gd name="connsiteX48" fmla="*/ 282054 w 4908645"/>
                    <a:gd name="connsiteY48" fmla="*/ 972161 h 2077629"/>
                    <a:gd name="connsiteX49" fmla="*/ 787021 w 4908645"/>
                    <a:gd name="connsiteY49" fmla="*/ 1067695 h 2077629"/>
                    <a:gd name="connsiteX50" fmla="*/ 1046328 w 4908645"/>
                    <a:gd name="connsiteY50" fmla="*/ 1063146 h 2077629"/>
                    <a:gd name="connsiteX51" fmla="*/ 1419367 w 4908645"/>
                    <a:gd name="connsiteY51" fmla="*/ 1031301 h 2077629"/>
                    <a:gd name="connsiteX52" fmla="*/ 1510352 w 4908645"/>
                    <a:gd name="connsiteY52" fmla="*/ 1085892 h 2077629"/>
                    <a:gd name="connsiteX53" fmla="*/ 1269242 w 4908645"/>
                    <a:gd name="connsiteY53" fmla="*/ 1158680 h 2077629"/>
                    <a:gd name="connsiteX54" fmla="*/ 905302 w 4908645"/>
                    <a:gd name="connsiteY54" fmla="*/ 1090441 h 2077629"/>
                    <a:gd name="connsiteX55" fmla="*/ 818866 w 4908645"/>
                    <a:gd name="connsiteY55" fmla="*/ 1104089 h 2077629"/>
                    <a:gd name="connsiteX56" fmla="*/ 1210102 w 4908645"/>
                    <a:gd name="connsiteY56" fmla="*/ 1226919 h 2077629"/>
                    <a:gd name="connsiteX57" fmla="*/ 1369325 w 4908645"/>
                    <a:gd name="connsiteY57" fmla="*/ 1226919 h 2077629"/>
                    <a:gd name="connsiteX58" fmla="*/ 1510352 w 4908645"/>
                    <a:gd name="connsiteY58" fmla="*/ 1281510 h 2077629"/>
                    <a:gd name="connsiteX59" fmla="*/ 1783308 w 4908645"/>
                    <a:gd name="connsiteY59" fmla="*/ 1204173 h 2077629"/>
                    <a:gd name="connsiteX60" fmla="*/ 2106305 w 4908645"/>
                    <a:gd name="connsiteY60" fmla="*/ 1445283 h 2077629"/>
                    <a:gd name="connsiteX61" fmla="*/ 2069911 w 4908645"/>
                    <a:gd name="connsiteY61" fmla="*/ 1499874 h 2077629"/>
                    <a:gd name="connsiteX62" fmla="*/ 2215487 w 4908645"/>
                    <a:gd name="connsiteY62" fmla="*/ 1508973 h 2077629"/>
                    <a:gd name="connsiteX63" fmla="*/ 2374711 w 4908645"/>
                    <a:gd name="connsiteY63" fmla="*/ 1527170 h 2077629"/>
                    <a:gd name="connsiteX64" fmla="*/ 2374711 w 4908645"/>
                    <a:gd name="connsiteY64" fmla="*/ 1595409 h 2077629"/>
                    <a:gd name="connsiteX65" fmla="*/ 3175379 w 4908645"/>
                    <a:gd name="connsiteY65" fmla="*/ 1763731 h 2077629"/>
                    <a:gd name="connsiteX66" fmla="*/ 3948752 w 4908645"/>
                    <a:gd name="connsiteY66" fmla="*/ 1745534 h 2077629"/>
                    <a:gd name="connsiteX67" fmla="*/ 4180764 w 4908645"/>
                    <a:gd name="connsiteY67" fmla="*/ 2077629 h 2077629"/>
                    <a:gd name="connsiteX68" fmla="*/ 4549254 w 4908645"/>
                    <a:gd name="connsiteY68" fmla="*/ 1754632 h 2077629"/>
                    <a:gd name="connsiteX69" fmla="*/ 4908645 w 4908645"/>
                    <a:gd name="connsiteY69"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28466 w 4908645"/>
                    <a:gd name="connsiteY27" fmla="*/ 605685 h 2077629"/>
                    <a:gd name="connsiteX28" fmla="*/ 1551296 w 4908645"/>
                    <a:gd name="connsiteY28" fmla="*/ 776543 h 2077629"/>
                    <a:gd name="connsiteX29" fmla="*/ 1314734 w 4908645"/>
                    <a:gd name="connsiteY29" fmla="*/ 653713 h 2077629"/>
                    <a:gd name="connsiteX30" fmla="*/ 964442 w 4908645"/>
                    <a:gd name="connsiteY30" fmla="*/ 635516 h 2077629"/>
                    <a:gd name="connsiteX31" fmla="*/ 1401170 w 4908645"/>
                    <a:gd name="connsiteY31" fmla="*/ 762895 h 2077629"/>
                    <a:gd name="connsiteX32" fmla="*/ 1587690 w 4908645"/>
                    <a:gd name="connsiteY32" fmla="*/ 913020 h 2077629"/>
                    <a:gd name="connsiteX33" fmla="*/ 1291988 w 4908645"/>
                    <a:gd name="connsiteY33" fmla="*/ 817486 h 2077629"/>
                    <a:gd name="connsiteX34" fmla="*/ 1191905 w 4908645"/>
                    <a:gd name="connsiteY34" fmla="*/ 812937 h 2077629"/>
                    <a:gd name="connsiteX35" fmla="*/ 937146 w 4908645"/>
                    <a:gd name="connsiteY35" fmla="*/ 753797 h 2077629"/>
                    <a:gd name="connsiteX36" fmla="*/ 232012 w 4908645"/>
                    <a:gd name="connsiteY36" fmla="*/ 653713 h 2077629"/>
                    <a:gd name="connsiteX37" fmla="*/ 550460 w 4908645"/>
                    <a:gd name="connsiteY37" fmla="*/ 853880 h 2077629"/>
                    <a:gd name="connsiteX38" fmla="*/ 882555 w 4908645"/>
                    <a:gd name="connsiteY38" fmla="*/ 812937 h 2077629"/>
                    <a:gd name="connsiteX39" fmla="*/ 1046328 w 4908645"/>
                    <a:gd name="connsiteY39" fmla="*/ 831134 h 2077629"/>
                    <a:gd name="connsiteX40" fmla="*/ 864358 w 4908645"/>
                    <a:gd name="connsiteY40" fmla="*/ 872077 h 2077629"/>
                    <a:gd name="connsiteX41" fmla="*/ 1201003 w 4908645"/>
                    <a:gd name="connsiteY41" fmla="*/ 890274 h 2077629"/>
                    <a:gd name="connsiteX42" fmla="*/ 1246496 w 4908645"/>
                    <a:gd name="connsiteY42" fmla="*/ 931218 h 2077629"/>
                    <a:gd name="connsiteX43" fmla="*/ 1028131 w 4908645"/>
                    <a:gd name="connsiteY43" fmla="*/ 949415 h 2077629"/>
                    <a:gd name="connsiteX44" fmla="*/ 809767 w 4908645"/>
                    <a:gd name="connsiteY44" fmla="*/ 908471 h 2077629"/>
                    <a:gd name="connsiteX45" fmla="*/ 932597 w 4908645"/>
                    <a:gd name="connsiteY45" fmla="*/ 967612 h 2077629"/>
                    <a:gd name="connsiteX46" fmla="*/ 582305 w 4908645"/>
                    <a:gd name="connsiteY46" fmla="*/ 972161 h 2077629"/>
                    <a:gd name="connsiteX47" fmla="*/ 0 w 4908645"/>
                    <a:gd name="connsiteY47" fmla="*/ 685558 h 2077629"/>
                    <a:gd name="connsiteX48" fmla="*/ 282054 w 4908645"/>
                    <a:gd name="connsiteY48" fmla="*/ 972161 h 2077629"/>
                    <a:gd name="connsiteX49" fmla="*/ 787021 w 4908645"/>
                    <a:gd name="connsiteY49" fmla="*/ 1067695 h 2077629"/>
                    <a:gd name="connsiteX50" fmla="*/ 1046328 w 4908645"/>
                    <a:gd name="connsiteY50" fmla="*/ 1063146 h 2077629"/>
                    <a:gd name="connsiteX51" fmla="*/ 1419367 w 4908645"/>
                    <a:gd name="connsiteY51" fmla="*/ 1031301 h 2077629"/>
                    <a:gd name="connsiteX52" fmla="*/ 1510352 w 4908645"/>
                    <a:gd name="connsiteY52" fmla="*/ 1085892 h 2077629"/>
                    <a:gd name="connsiteX53" fmla="*/ 1269242 w 4908645"/>
                    <a:gd name="connsiteY53" fmla="*/ 1158680 h 2077629"/>
                    <a:gd name="connsiteX54" fmla="*/ 905302 w 4908645"/>
                    <a:gd name="connsiteY54" fmla="*/ 1090441 h 2077629"/>
                    <a:gd name="connsiteX55" fmla="*/ 818866 w 4908645"/>
                    <a:gd name="connsiteY55" fmla="*/ 1104089 h 2077629"/>
                    <a:gd name="connsiteX56" fmla="*/ 1210102 w 4908645"/>
                    <a:gd name="connsiteY56" fmla="*/ 1226919 h 2077629"/>
                    <a:gd name="connsiteX57" fmla="*/ 1369325 w 4908645"/>
                    <a:gd name="connsiteY57" fmla="*/ 1226919 h 2077629"/>
                    <a:gd name="connsiteX58" fmla="*/ 1510352 w 4908645"/>
                    <a:gd name="connsiteY58" fmla="*/ 1281510 h 2077629"/>
                    <a:gd name="connsiteX59" fmla="*/ 1783308 w 4908645"/>
                    <a:gd name="connsiteY59" fmla="*/ 1204173 h 2077629"/>
                    <a:gd name="connsiteX60" fmla="*/ 2106305 w 4908645"/>
                    <a:gd name="connsiteY60" fmla="*/ 1445283 h 2077629"/>
                    <a:gd name="connsiteX61" fmla="*/ 2069911 w 4908645"/>
                    <a:gd name="connsiteY61" fmla="*/ 1499874 h 2077629"/>
                    <a:gd name="connsiteX62" fmla="*/ 2215487 w 4908645"/>
                    <a:gd name="connsiteY62" fmla="*/ 1508973 h 2077629"/>
                    <a:gd name="connsiteX63" fmla="*/ 2374711 w 4908645"/>
                    <a:gd name="connsiteY63" fmla="*/ 1527170 h 2077629"/>
                    <a:gd name="connsiteX64" fmla="*/ 2374711 w 4908645"/>
                    <a:gd name="connsiteY64" fmla="*/ 1595409 h 2077629"/>
                    <a:gd name="connsiteX65" fmla="*/ 3175379 w 4908645"/>
                    <a:gd name="connsiteY65" fmla="*/ 1763731 h 2077629"/>
                    <a:gd name="connsiteX66" fmla="*/ 3948752 w 4908645"/>
                    <a:gd name="connsiteY66" fmla="*/ 1745534 h 2077629"/>
                    <a:gd name="connsiteX67" fmla="*/ 4180764 w 4908645"/>
                    <a:gd name="connsiteY67" fmla="*/ 2077629 h 2077629"/>
                    <a:gd name="connsiteX68" fmla="*/ 4549254 w 4908645"/>
                    <a:gd name="connsiteY68" fmla="*/ 1754632 h 2077629"/>
                    <a:gd name="connsiteX69" fmla="*/ 4908645 w 4908645"/>
                    <a:gd name="connsiteY69"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28466 w 4908645"/>
                    <a:gd name="connsiteY27" fmla="*/ 605685 h 2077629"/>
                    <a:gd name="connsiteX28" fmla="*/ 1551296 w 4908645"/>
                    <a:gd name="connsiteY28" fmla="*/ 776543 h 2077629"/>
                    <a:gd name="connsiteX29" fmla="*/ 1314734 w 4908645"/>
                    <a:gd name="connsiteY29" fmla="*/ 653713 h 2077629"/>
                    <a:gd name="connsiteX30" fmla="*/ 964442 w 4908645"/>
                    <a:gd name="connsiteY30" fmla="*/ 635516 h 2077629"/>
                    <a:gd name="connsiteX31" fmla="*/ 1401170 w 4908645"/>
                    <a:gd name="connsiteY31" fmla="*/ 762895 h 2077629"/>
                    <a:gd name="connsiteX32" fmla="*/ 1587690 w 4908645"/>
                    <a:gd name="connsiteY32" fmla="*/ 913020 h 2077629"/>
                    <a:gd name="connsiteX33" fmla="*/ 1291988 w 4908645"/>
                    <a:gd name="connsiteY33" fmla="*/ 817486 h 2077629"/>
                    <a:gd name="connsiteX34" fmla="*/ 1191905 w 4908645"/>
                    <a:gd name="connsiteY34" fmla="*/ 812937 h 2077629"/>
                    <a:gd name="connsiteX35" fmla="*/ 937146 w 4908645"/>
                    <a:gd name="connsiteY35" fmla="*/ 753797 h 2077629"/>
                    <a:gd name="connsiteX36" fmla="*/ 232012 w 4908645"/>
                    <a:gd name="connsiteY36" fmla="*/ 653713 h 2077629"/>
                    <a:gd name="connsiteX37" fmla="*/ 550460 w 4908645"/>
                    <a:gd name="connsiteY37" fmla="*/ 853880 h 2077629"/>
                    <a:gd name="connsiteX38" fmla="*/ 882555 w 4908645"/>
                    <a:gd name="connsiteY38" fmla="*/ 812937 h 2077629"/>
                    <a:gd name="connsiteX39" fmla="*/ 1046328 w 4908645"/>
                    <a:gd name="connsiteY39" fmla="*/ 831134 h 2077629"/>
                    <a:gd name="connsiteX40" fmla="*/ 864358 w 4908645"/>
                    <a:gd name="connsiteY40" fmla="*/ 872077 h 2077629"/>
                    <a:gd name="connsiteX41" fmla="*/ 1201003 w 4908645"/>
                    <a:gd name="connsiteY41" fmla="*/ 890274 h 2077629"/>
                    <a:gd name="connsiteX42" fmla="*/ 1246496 w 4908645"/>
                    <a:gd name="connsiteY42" fmla="*/ 931218 h 2077629"/>
                    <a:gd name="connsiteX43" fmla="*/ 1028131 w 4908645"/>
                    <a:gd name="connsiteY43" fmla="*/ 949415 h 2077629"/>
                    <a:gd name="connsiteX44" fmla="*/ 809767 w 4908645"/>
                    <a:gd name="connsiteY44" fmla="*/ 908471 h 2077629"/>
                    <a:gd name="connsiteX45" fmla="*/ 932597 w 4908645"/>
                    <a:gd name="connsiteY45" fmla="*/ 967612 h 2077629"/>
                    <a:gd name="connsiteX46" fmla="*/ 582305 w 4908645"/>
                    <a:gd name="connsiteY46" fmla="*/ 972161 h 2077629"/>
                    <a:gd name="connsiteX47" fmla="*/ 0 w 4908645"/>
                    <a:gd name="connsiteY47" fmla="*/ 685558 h 2077629"/>
                    <a:gd name="connsiteX48" fmla="*/ 282054 w 4908645"/>
                    <a:gd name="connsiteY48" fmla="*/ 972161 h 2077629"/>
                    <a:gd name="connsiteX49" fmla="*/ 787021 w 4908645"/>
                    <a:gd name="connsiteY49" fmla="*/ 1067695 h 2077629"/>
                    <a:gd name="connsiteX50" fmla="*/ 1046328 w 4908645"/>
                    <a:gd name="connsiteY50" fmla="*/ 1063146 h 2077629"/>
                    <a:gd name="connsiteX51" fmla="*/ 1419367 w 4908645"/>
                    <a:gd name="connsiteY51" fmla="*/ 1031301 h 2077629"/>
                    <a:gd name="connsiteX52" fmla="*/ 1510352 w 4908645"/>
                    <a:gd name="connsiteY52" fmla="*/ 1085892 h 2077629"/>
                    <a:gd name="connsiteX53" fmla="*/ 1269242 w 4908645"/>
                    <a:gd name="connsiteY53" fmla="*/ 1158680 h 2077629"/>
                    <a:gd name="connsiteX54" fmla="*/ 905302 w 4908645"/>
                    <a:gd name="connsiteY54" fmla="*/ 1090441 h 2077629"/>
                    <a:gd name="connsiteX55" fmla="*/ 818866 w 4908645"/>
                    <a:gd name="connsiteY55" fmla="*/ 1104089 h 2077629"/>
                    <a:gd name="connsiteX56" fmla="*/ 1210102 w 4908645"/>
                    <a:gd name="connsiteY56" fmla="*/ 1226919 h 2077629"/>
                    <a:gd name="connsiteX57" fmla="*/ 1369325 w 4908645"/>
                    <a:gd name="connsiteY57" fmla="*/ 1226919 h 2077629"/>
                    <a:gd name="connsiteX58" fmla="*/ 1510352 w 4908645"/>
                    <a:gd name="connsiteY58" fmla="*/ 1281510 h 2077629"/>
                    <a:gd name="connsiteX59" fmla="*/ 1783308 w 4908645"/>
                    <a:gd name="connsiteY59" fmla="*/ 1204173 h 2077629"/>
                    <a:gd name="connsiteX60" fmla="*/ 2106305 w 4908645"/>
                    <a:gd name="connsiteY60" fmla="*/ 1445283 h 2077629"/>
                    <a:gd name="connsiteX61" fmla="*/ 2069911 w 4908645"/>
                    <a:gd name="connsiteY61" fmla="*/ 1499874 h 2077629"/>
                    <a:gd name="connsiteX62" fmla="*/ 2215487 w 4908645"/>
                    <a:gd name="connsiteY62" fmla="*/ 1508973 h 2077629"/>
                    <a:gd name="connsiteX63" fmla="*/ 2374711 w 4908645"/>
                    <a:gd name="connsiteY63" fmla="*/ 1527170 h 2077629"/>
                    <a:gd name="connsiteX64" fmla="*/ 2374711 w 4908645"/>
                    <a:gd name="connsiteY64" fmla="*/ 1595409 h 2077629"/>
                    <a:gd name="connsiteX65" fmla="*/ 3175379 w 4908645"/>
                    <a:gd name="connsiteY65" fmla="*/ 1763731 h 2077629"/>
                    <a:gd name="connsiteX66" fmla="*/ 3948752 w 4908645"/>
                    <a:gd name="connsiteY66" fmla="*/ 1745534 h 2077629"/>
                    <a:gd name="connsiteX67" fmla="*/ 4180764 w 4908645"/>
                    <a:gd name="connsiteY67" fmla="*/ 2077629 h 2077629"/>
                    <a:gd name="connsiteX68" fmla="*/ 4549254 w 4908645"/>
                    <a:gd name="connsiteY68" fmla="*/ 1754632 h 2077629"/>
                    <a:gd name="connsiteX69" fmla="*/ 4908645 w 4908645"/>
                    <a:gd name="connsiteY69"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314734 w 4908645"/>
                    <a:gd name="connsiteY29" fmla="*/ 653713 h 2077629"/>
                    <a:gd name="connsiteX30" fmla="*/ 964442 w 4908645"/>
                    <a:gd name="connsiteY30" fmla="*/ 635516 h 2077629"/>
                    <a:gd name="connsiteX31" fmla="*/ 1401170 w 4908645"/>
                    <a:gd name="connsiteY31" fmla="*/ 762895 h 2077629"/>
                    <a:gd name="connsiteX32" fmla="*/ 1587690 w 4908645"/>
                    <a:gd name="connsiteY32" fmla="*/ 913020 h 2077629"/>
                    <a:gd name="connsiteX33" fmla="*/ 1291988 w 4908645"/>
                    <a:gd name="connsiteY33" fmla="*/ 817486 h 2077629"/>
                    <a:gd name="connsiteX34" fmla="*/ 1191905 w 4908645"/>
                    <a:gd name="connsiteY34" fmla="*/ 812937 h 2077629"/>
                    <a:gd name="connsiteX35" fmla="*/ 937146 w 4908645"/>
                    <a:gd name="connsiteY35" fmla="*/ 753797 h 2077629"/>
                    <a:gd name="connsiteX36" fmla="*/ 232012 w 4908645"/>
                    <a:gd name="connsiteY36" fmla="*/ 653713 h 2077629"/>
                    <a:gd name="connsiteX37" fmla="*/ 550460 w 4908645"/>
                    <a:gd name="connsiteY37" fmla="*/ 853880 h 2077629"/>
                    <a:gd name="connsiteX38" fmla="*/ 882555 w 4908645"/>
                    <a:gd name="connsiteY38" fmla="*/ 812937 h 2077629"/>
                    <a:gd name="connsiteX39" fmla="*/ 1046328 w 4908645"/>
                    <a:gd name="connsiteY39" fmla="*/ 831134 h 2077629"/>
                    <a:gd name="connsiteX40" fmla="*/ 864358 w 4908645"/>
                    <a:gd name="connsiteY40" fmla="*/ 872077 h 2077629"/>
                    <a:gd name="connsiteX41" fmla="*/ 1201003 w 4908645"/>
                    <a:gd name="connsiteY41" fmla="*/ 890274 h 2077629"/>
                    <a:gd name="connsiteX42" fmla="*/ 1246496 w 4908645"/>
                    <a:gd name="connsiteY42" fmla="*/ 931218 h 2077629"/>
                    <a:gd name="connsiteX43" fmla="*/ 1028131 w 4908645"/>
                    <a:gd name="connsiteY43" fmla="*/ 949415 h 2077629"/>
                    <a:gd name="connsiteX44" fmla="*/ 809767 w 4908645"/>
                    <a:gd name="connsiteY44" fmla="*/ 908471 h 2077629"/>
                    <a:gd name="connsiteX45" fmla="*/ 932597 w 4908645"/>
                    <a:gd name="connsiteY45" fmla="*/ 967612 h 2077629"/>
                    <a:gd name="connsiteX46" fmla="*/ 582305 w 4908645"/>
                    <a:gd name="connsiteY46" fmla="*/ 972161 h 2077629"/>
                    <a:gd name="connsiteX47" fmla="*/ 0 w 4908645"/>
                    <a:gd name="connsiteY47" fmla="*/ 685558 h 2077629"/>
                    <a:gd name="connsiteX48" fmla="*/ 282054 w 4908645"/>
                    <a:gd name="connsiteY48" fmla="*/ 972161 h 2077629"/>
                    <a:gd name="connsiteX49" fmla="*/ 787021 w 4908645"/>
                    <a:gd name="connsiteY49" fmla="*/ 1067695 h 2077629"/>
                    <a:gd name="connsiteX50" fmla="*/ 1046328 w 4908645"/>
                    <a:gd name="connsiteY50" fmla="*/ 1063146 h 2077629"/>
                    <a:gd name="connsiteX51" fmla="*/ 1419367 w 4908645"/>
                    <a:gd name="connsiteY51" fmla="*/ 1031301 h 2077629"/>
                    <a:gd name="connsiteX52" fmla="*/ 1510352 w 4908645"/>
                    <a:gd name="connsiteY52" fmla="*/ 1085892 h 2077629"/>
                    <a:gd name="connsiteX53" fmla="*/ 1269242 w 4908645"/>
                    <a:gd name="connsiteY53" fmla="*/ 1158680 h 2077629"/>
                    <a:gd name="connsiteX54" fmla="*/ 905302 w 4908645"/>
                    <a:gd name="connsiteY54" fmla="*/ 1090441 h 2077629"/>
                    <a:gd name="connsiteX55" fmla="*/ 818866 w 4908645"/>
                    <a:gd name="connsiteY55" fmla="*/ 1104089 h 2077629"/>
                    <a:gd name="connsiteX56" fmla="*/ 1210102 w 4908645"/>
                    <a:gd name="connsiteY56" fmla="*/ 1226919 h 2077629"/>
                    <a:gd name="connsiteX57" fmla="*/ 1369325 w 4908645"/>
                    <a:gd name="connsiteY57" fmla="*/ 1226919 h 2077629"/>
                    <a:gd name="connsiteX58" fmla="*/ 1510352 w 4908645"/>
                    <a:gd name="connsiteY58" fmla="*/ 1281510 h 2077629"/>
                    <a:gd name="connsiteX59" fmla="*/ 1783308 w 4908645"/>
                    <a:gd name="connsiteY59" fmla="*/ 1204173 h 2077629"/>
                    <a:gd name="connsiteX60" fmla="*/ 2106305 w 4908645"/>
                    <a:gd name="connsiteY60" fmla="*/ 1445283 h 2077629"/>
                    <a:gd name="connsiteX61" fmla="*/ 2069911 w 4908645"/>
                    <a:gd name="connsiteY61" fmla="*/ 1499874 h 2077629"/>
                    <a:gd name="connsiteX62" fmla="*/ 2215487 w 4908645"/>
                    <a:gd name="connsiteY62" fmla="*/ 1508973 h 2077629"/>
                    <a:gd name="connsiteX63" fmla="*/ 2374711 w 4908645"/>
                    <a:gd name="connsiteY63" fmla="*/ 1527170 h 2077629"/>
                    <a:gd name="connsiteX64" fmla="*/ 2374711 w 4908645"/>
                    <a:gd name="connsiteY64" fmla="*/ 1595409 h 2077629"/>
                    <a:gd name="connsiteX65" fmla="*/ 3175379 w 4908645"/>
                    <a:gd name="connsiteY65" fmla="*/ 1763731 h 2077629"/>
                    <a:gd name="connsiteX66" fmla="*/ 3948752 w 4908645"/>
                    <a:gd name="connsiteY66" fmla="*/ 1745534 h 2077629"/>
                    <a:gd name="connsiteX67" fmla="*/ 4180764 w 4908645"/>
                    <a:gd name="connsiteY67" fmla="*/ 2077629 h 2077629"/>
                    <a:gd name="connsiteX68" fmla="*/ 4549254 w 4908645"/>
                    <a:gd name="connsiteY68" fmla="*/ 1754632 h 2077629"/>
                    <a:gd name="connsiteX69" fmla="*/ 4908645 w 4908645"/>
                    <a:gd name="connsiteY69"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82984 w 4908645"/>
                    <a:gd name="connsiteY29" fmla="*/ 655300 h 2077629"/>
                    <a:gd name="connsiteX30" fmla="*/ 964442 w 4908645"/>
                    <a:gd name="connsiteY30" fmla="*/ 635516 h 2077629"/>
                    <a:gd name="connsiteX31" fmla="*/ 1401170 w 4908645"/>
                    <a:gd name="connsiteY31" fmla="*/ 762895 h 2077629"/>
                    <a:gd name="connsiteX32" fmla="*/ 1587690 w 4908645"/>
                    <a:gd name="connsiteY32" fmla="*/ 913020 h 2077629"/>
                    <a:gd name="connsiteX33" fmla="*/ 1291988 w 4908645"/>
                    <a:gd name="connsiteY33" fmla="*/ 817486 h 2077629"/>
                    <a:gd name="connsiteX34" fmla="*/ 1191905 w 4908645"/>
                    <a:gd name="connsiteY34" fmla="*/ 812937 h 2077629"/>
                    <a:gd name="connsiteX35" fmla="*/ 937146 w 4908645"/>
                    <a:gd name="connsiteY35" fmla="*/ 753797 h 2077629"/>
                    <a:gd name="connsiteX36" fmla="*/ 232012 w 4908645"/>
                    <a:gd name="connsiteY36" fmla="*/ 653713 h 2077629"/>
                    <a:gd name="connsiteX37" fmla="*/ 550460 w 4908645"/>
                    <a:gd name="connsiteY37" fmla="*/ 853880 h 2077629"/>
                    <a:gd name="connsiteX38" fmla="*/ 882555 w 4908645"/>
                    <a:gd name="connsiteY38" fmla="*/ 812937 h 2077629"/>
                    <a:gd name="connsiteX39" fmla="*/ 1046328 w 4908645"/>
                    <a:gd name="connsiteY39" fmla="*/ 831134 h 2077629"/>
                    <a:gd name="connsiteX40" fmla="*/ 864358 w 4908645"/>
                    <a:gd name="connsiteY40" fmla="*/ 872077 h 2077629"/>
                    <a:gd name="connsiteX41" fmla="*/ 1201003 w 4908645"/>
                    <a:gd name="connsiteY41" fmla="*/ 890274 h 2077629"/>
                    <a:gd name="connsiteX42" fmla="*/ 1246496 w 4908645"/>
                    <a:gd name="connsiteY42" fmla="*/ 931218 h 2077629"/>
                    <a:gd name="connsiteX43" fmla="*/ 1028131 w 4908645"/>
                    <a:gd name="connsiteY43" fmla="*/ 949415 h 2077629"/>
                    <a:gd name="connsiteX44" fmla="*/ 809767 w 4908645"/>
                    <a:gd name="connsiteY44" fmla="*/ 908471 h 2077629"/>
                    <a:gd name="connsiteX45" fmla="*/ 932597 w 4908645"/>
                    <a:gd name="connsiteY45" fmla="*/ 967612 h 2077629"/>
                    <a:gd name="connsiteX46" fmla="*/ 582305 w 4908645"/>
                    <a:gd name="connsiteY46" fmla="*/ 972161 h 2077629"/>
                    <a:gd name="connsiteX47" fmla="*/ 0 w 4908645"/>
                    <a:gd name="connsiteY47" fmla="*/ 685558 h 2077629"/>
                    <a:gd name="connsiteX48" fmla="*/ 282054 w 4908645"/>
                    <a:gd name="connsiteY48" fmla="*/ 972161 h 2077629"/>
                    <a:gd name="connsiteX49" fmla="*/ 787021 w 4908645"/>
                    <a:gd name="connsiteY49" fmla="*/ 1067695 h 2077629"/>
                    <a:gd name="connsiteX50" fmla="*/ 1046328 w 4908645"/>
                    <a:gd name="connsiteY50" fmla="*/ 1063146 h 2077629"/>
                    <a:gd name="connsiteX51" fmla="*/ 1419367 w 4908645"/>
                    <a:gd name="connsiteY51" fmla="*/ 1031301 h 2077629"/>
                    <a:gd name="connsiteX52" fmla="*/ 1510352 w 4908645"/>
                    <a:gd name="connsiteY52" fmla="*/ 1085892 h 2077629"/>
                    <a:gd name="connsiteX53" fmla="*/ 1269242 w 4908645"/>
                    <a:gd name="connsiteY53" fmla="*/ 1158680 h 2077629"/>
                    <a:gd name="connsiteX54" fmla="*/ 905302 w 4908645"/>
                    <a:gd name="connsiteY54" fmla="*/ 1090441 h 2077629"/>
                    <a:gd name="connsiteX55" fmla="*/ 818866 w 4908645"/>
                    <a:gd name="connsiteY55" fmla="*/ 1104089 h 2077629"/>
                    <a:gd name="connsiteX56" fmla="*/ 1210102 w 4908645"/>
                    <a:gd name="connsiteY56" fmla="*/ 1226919 h 2077629"/>
                    <a:gd name="connsiteX57" fmla="*/ 1369325 w 4908645"/>
                    <a:gd name="connsiteY57" fmla="*/ 1226919 h 2077629"/>
                    <a:gd name="connsiteX58" fmla="*/ 1510352 w 4908645"/>
                    <a:gd name="connsiteY58" fmla="*/ 1281510 h 2077629"/>
                    <a:gd name="connsiteX59" fmla="*/ 1783308 w 4908645"/>
                    <a:gd name="connsiteY59" fmla="*/ 1204173 h 2077629"/>
                    <a:gd name="connsiteX60" fmla="*/ 2106305 w 4908645"/>
                    <a:gd name="connsiteY60" fmla="*/ 1445283 h 2077629"/>
                    <a:gd name="connsiteX61" fmla="*/ 2069911 w 4908645"/>
                    <a:gd name="connsiteY61" fmla="*/ 1499874 h 2077629"/>
                    <a:gd name="connsiteX62" fmla="*/ 2215487 w 4908645"/>
                    <a:gd name="connsiteY62" fmla="*/ 1508973 h 2077629"/>
                    <a:gd name="connsiteX63" fmla="*/ 2374711 w 4908645"/>
                    <a:gd name="connsiteY63" fmla="*/ 1527170 h 2077629"/>
                    <a:gd name="connsiteX64" fmla="*/ 2374711 w 4908645"/>
                    <a:gd name="connsiteY64" fmla="*/ 1595409 h 2077629"/>
                    <a:gd name="connsiteX65" fmla="*/ 3175379 w 4908645"/>
                    <a:gd name="connsiteY65" fmla="*/ 1763731 h 2077629"/>
                    <a:gd name="connsiteX66" fmla="*/ 3948752 w 4908645"/>
                    <a:gd name="connsiteY66" fmla="*/ 1745534 h 2077629"/>
                    <a:gd name="connsiteX67" fmla="*/ 4180764 w 4908645"/>
                    <a:gd name="connsiteY67" fmla="*/ 2077629 h 2077629"/>
                    <a:gd name="connsiteX68" fmla="*/ 4549254 w 4908645"/>
                    <a:gd name="connsiteY68" fmla="*/ 1754632 h 2077629"/>
                    <a:gd name="connsiteX69" fmla="*/ 4908645 w 4908645"/>
                    <a:gd name="connsiteY69"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82984 w 4908645"/>
                    <a:gd name="connsiteY29" fmla="*/ 655300 h 2077629"/>
                    <a:gd name="connsiteX30" fmla="*/ 964442 w 4908645"/>
                    <a:gd name="connsiteY30" fmla="*/ 635516 h 2077629"/>
                    <a:gd name="connsiteX31" fmla="*/ 1401170 w 4908645"/>
                    <a:gd name="connsiteY31" fmla="*/ 762895 h 2077629"/>
                    <a:gd name="connsiteX32" fmla="*/ 1587690 w 4908645"/>
                    <a:gd name="connsiteY32" fmla="*/ 913020 h 2077629"/>
                    <a:gd name="connsiteX33" fmla="*/ 1291988 w 4908645"/>
                    <a:gd name="connsiteY33" fmla="*/ 817486 h 2077629"/>
                    <a:gd name="connsiteX34" fmla="*/ 1191905 w 4908645"/>
                    <a:gd name="connsiteY34" fmla="*/ 812937 h 2077629"/>
                    <a:gd name="connsiteX35" fmla="*/ 937146 w 4908645"/>
                    <a:gd name="connsiteY35" fmla="*/ 753797 h 2077629"/>
                    <a:gd name="connsiteX36" fmla="*/ 232012 w 4908645"/>
                    <a:gd name="connsiteY36" fmla="*/ 653713 h 2077629"/>
                    <a:gd name="connsiteX37" fmla="*/ 550460 w 4908645"/>
                    <a:gd name="connsiteY37" fmla="*/ 853880 h 2077629"/>
                    <a:gd name="connsiteX38" fmla="*/ 882555 w 4908645"/>
                    <a:gd name="connsiteY38" fmla="*/ 812937 h 2077629"/>
                    <a:gd name="connsiteX39" fmla="*/ 1046328 w 4908645"/>
                    <a:gd name="connsiteY39" fmla="*/ 831134 h 2077629"/>
                    <a:gd name="connsiteX40" fmla="*/ 864358 w 4908645"/>
                    <a:gd name="connsiteY40" fmla="*/ 872077 h 2077629"/>
                    <a:gd name="connsiteX41" fmla="*/ 1201003 w 4908645"/>
                    <a:gd name="connsiteY41" fmla="*/ 890274 h 2077629"/>
                    <a:gd name="connsiteX42" fmla="*/ 1246496 w 4908645"/>
                    <a:gd name="connsiteY42" fmla="*/ 931218 h 2077629"/>
                    <a:gd name="connsiteX43" fmla="*/ 1028131 w 4908645"/>
                    <a:gd name="connsiteY43" fmla="*/ 949415 h 2077629"/>
                    <a:gd name="connsiteX44" fmla="*/ 809767 w 4908645"/>
                    <a:gd name="connsiteY44" fmla="*/ 908471 h 2077629"/>
                    <a:gd name="connsiteX45" fmla="*/ 932597 w 4908645"/>
                    <a:gd name="connsiteY45" fmla="*/ 967612 h 2077629"/>
                    <a:gd name="connsiteX46" fmla="*/ 582305 w 4908645"/>
                    <a:gd name="connsiteY46" fmla="*/ 972161 h 2077629"/>
                    <a:gd name="connsiteX47" fmla="*/ 0 w 4908645"/>
                    <a:gd name="connsiteY47" fmla="*/ 685558 h 2077629"/>
                    <a:gd name="connsiteX48" fmla="*/ 282054 w 4908645"/>
                    <a:gd name="connsiteY48" fmla="*/ 972161 h 2077629"/>
                    <a:gd name="connsiteX49" fmla="*/ 787021 w 4908645"/>
                    <a:gd name="connsiteY49" fmla="*/ 1067695 h 2077629"/>
                    <a:gd name="connsiteX50" fmla="*/ 1046328 w 4908645"/>
                    <a:gd name="connsiteY50" fmla="*/ 1063146 h 2077629"/>
                    <a:gd name="connsiteX51" fmla="*/ 1419367 w 4908645"/>
                    <a:gd name="connsiteY51" fmla="*/ 1031301 h 2077629"/>
                    <a:gd name="connsiteX52" fmla="*/ 1510352 w 4908645"/>
                    <a:gd name="connsiteY52" fmla="*/ 1085892 h 2077629"/>
                    <a:gd name="connsiteX53" fmla="*/ 1269242 w 4908645"/>
                    <a:gd name="connsiteY53" fmla="*/ 1158680 h 2077629"/>
                    <a:gd name="connsiteX54" fmla="*/ 905302 w 4908645"/>
                    <a:gd name="connsiteY54" fmla="*/ 1090441 h 2077629"/>
                    <a:gd name="connsiteX55" fmla="*/ 818866 w 4908645"/>
                    <a:gd name="connsiteY55" fmla="*/ 1104089 h 2077629"/>
                    <a:gd name="connsiteX56" fmla="*/ 1210102 w 4908645"/>
                    <a:gd name="connsiteY56" fmla="*/ 1226919 h 2077629"/>
                    <a:gd name="connsiteX57" fmla="*/ 1369325 w 4908645"/>
                    <a:gd name="connsiteY57" fmla="*/ 1226919 h 2077629"/>
                    <a:gd name="connsiteX58" fmla="*/ 1510352 w 4908645"/>
                    <a:gd name="connsiteY58" fmla="*/ 1281510 h 2077629"/>
                    <a:gd name="connsiteX59" fmla="*/ 1783308 w 4908645"/>
                    <a:gd name="connsiteY59" fmla="*/ 1204173 h 2077629"/>
                    <a:gd name="connsiteX60" fmla="*/ 2106305 w 4908645"/>
                    <a:gd name="connsiteY60" fmla="*/ 1445283 h 2077629"/>
                    <a:gd name="connsiteX61" fmla="*/ 2069911 w 4908645"/>
                    <a:gd name="connsiteY61" fmla="*/ 1499874 h 2077629"/>
                    <a:gd name="connsiteX62" fmla="*/ 2215487 w 4908645"/>
                    <a:gd name="connsiteY62" fmla="*/ 1508973 h 2077629"/>
                    <a:gd name="connsiteX63" fmla="*/ 2374711 w 4908645"/>
                    <a:gd name="connsiteY63" fmla="*/ 1527170 h 2077629"/>
                    <a:gd name="connsiteX64" fmla="*/ 2374711 w 4908645"/>
                    <a:gd name="connsiteY64" fmla="*/ 1595409 h 2077629"/>
                    <a:gd name="connsiteX65" fmla="*/ 3175379 w 4908645"/>
                    <a:gd name="connsiteY65" fmla="*/ 1763731 h 2077629"/>
                    <a:gd name="connsiteX66" fmla="*/ 3948752 w 4908645"/>
                    <a:gd name="connsiteY66" fmla="*/ 1745534 h 2077629"/>
                    <a:gd name="connsiteX67" fmla="*/ 4180764 w 4908645"/>
                    <a:gd name="connsiteY67" fmla="*/ 2077629 h 2077629"/>
                    <a:gd name="connsiteX68" fmla="*/ 4549254 w 4908645"/>
                    <a:gd name="connsiteY68" fmla="*/ 1754632 h 2077629"/>
                    <a:gd name="connsiteX69" fmla="*/ 4908645 w 4908645"/>
                    <a:gd name="connsiteY69"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82984 w 4908645"/>
                    <a:gd name="connsiteY29" fmla="*/ 655300 h 2077629"/>
                    <a:gd name="connsiteX30" fmla="*/ 964442 w 4908645"/>
                    <a:gd name="connsiteY30" fmla="*/ 635516 h 2077629"/>
                    <a:gd name="connsiteX31" fmla="*/ 1001215 w 4908645"/>
                    <a:gd name="connsiteY31" fmla="*/ 672883 h 2077629"/>
                    <a:gd name="connsiteX32" fmla="*/ 1401170 w 4908645"/>
                    <a:gd name="connsiteY32" fmla="*/ 762895 h 2077629"/>
                    <a:gd name="connsiteX33" fmla="*/ 1587690 w 4908645"/>
                    <a:gd name="connsiteY33" fmla="*/ 913020 h 2077629"/>
                    <a:gd name="connsiteX34" fmla="*/ 1291988 w 4908645"/>
                    <a:gd name="connsiteY34" fmla="*/ 817486 h 2077629"/>
                    <a:gd name="connsiteX35" fmla="*/ 1191905 w 4908645"/>
                    <a:gd name="connsiteY35" fmla="*/ 812937 h 2077629"/>
                    <a:gd name="connsiteX36" fmla="*/ 937146 w 4908645"/>
                    <a:gd name="connsiteY36" fmla="*/ 753797 h 2077629"/>
                    <a:gd name="connsiteX37" fmla="*/ 232012 w 4908645"/>
                    <a:gd name="connsiteY37" fmla="*/ 653713 h 2077629"/>
                    <a:gd name="connsiteX38" fmla="*/ 550460 w 4908645"/>
                    <a:gd name="connsiteY38" fmla="*/ 853880 h 2077629"/>
                    <a:gd name="connsiteX39" fmla="*/ 882555 w 4908645"/>
                    <a:gd name="connsiteY39" fmla="*/ 812937 h 2077629"/>
                    <a:gd name="connsiteX40" fmla="*/ 1046328 w 4908645"/>
                    <a:gd name="connsiteY40" fmla="*/ 831134 h 2077629"/>
                    <a:gd name="connsiteX41" fmla="*/ 864358 w 4908645"/>
                    <a:gd name="connsiteY41" fmla="*/ 872077 h 2077629"/>
                    <a:gd name="connsiteX42" fmla="*/ 1201003 w 4908645"/>
                    <a:gd name="connsiteY42" fmla="*/ 890274 h 2077629"/>
                    <a:gd name="connsiteX43" fmla="*/ 1246496 w 4908645"/>
                    <a:gd name="connsiteY43" fmla="*/ 931218 h 2077629"/>
                    <a:gd name="connsiteX44" fmla="*/ 1028131 w 4908645"/>
                    <a:gd name="connsiteY44" fmla="*/ 949415 h 2077629"/>
                    <a:gd name="connsiteX45" fmla="*/ 809767 w 4908645"/>
                    <a:gd name="connsiteY45" fmla="*/ 908471 h 2077629"/>
                    <a:gd name="connsiteX46" fmla="*/ 932597 w 4908645"/>
                    <a:gd name="connsiteY46" fmla="*/ 967612 h 2077629"/>
                    <a:gd name="connsiteX47" fmla="*/ 582305 w 4908645"/>
                    <a:gd name="connsiteY47" fmla="*/ 972161 h 2077629"/>
                    <a:gd name="connsiteX48" fmla="*/ 0 w 4908645"/>
                    <a:gd name="connsiteY48" fmla="*/ 685558 h 2077629"/>
                    <a:gd name="connsiteX49" fmla="*/ 282054 w 4908645"/>
                    <a:gd name="connsiteY49" fmla="*/ 972161 h 2077629"/>
                    <a:gd name="connsiteX50" fmla="*/ 787021 w 4908645"/>
                    <a:gd name="connsiteY50" fmla="*/ 1067695 h 2077629"/>
                    <a:gd name="connsiteX51" fmla="*/ 1046328 w 4908645"/>
                    <a:gd name="connsiteY51" fmla="*/ 1063146 h 2077629"/>
                    <a:gd name="connsiteX52" fmla="*/ 1419367 w 4908645"/>
                    <a:gd name="connsiteY52" fmla="*/ 1031301 h 2077629"/>
                    <a:gd name="connsiteX53" fmla="*/ 1510352 w 4908645"/>
                    <a:gd name="connsiteY53" fmla="*/ 1085892 h 2077629"/>
                    <a:gd name="connsiteX54" fmla="*/ 1269242 w 4908645"/>
                    <a:gd name="connsiteY54" fmla="*/ 1158680 h 2077629"/>
                    <a:gd name="connsiteX55" fmla="*/ 905302 w 4908645"/>
                    <a:gd name="connsiteY55" fmla="*/ 1090441 h 2077629"/>
                    <a:gd name="connsiteX56" fmla="*/ 818866 w 4908645"/>
                    <a:gd name="connsiteY56" fmla="*/ 1104089 h 2077629"/>
                    <a:gd name="connsiteX57" fmla="*/ 1210102 w 4908645"/>
                    <a:gd name="connsiteY57" fmla="*/ 1226919 h 2077629"/>
                    <a:gd name="connsiteX58" fmla="*/ 1369325 w 4908645"/>
                    <a:gd name="connsiteY58" fmla="*/ 1226919 h 2077629"/>
                    <a:gd name="connsiteX59" fmla="*/ 1510352 w 4908645"/>
                    <a:gd name="connsiteY59" fmla="*/ 1281510 h 2077629"/>
                    <a:gd name="connsiteX60" fmla="*/ 1783308 w 4908645"/>
                    <a:gd name="connsiteY60" fmla="*/ 1204173 h 2077629"/>
                    <a:gd name="connsiteX61" fmla="*/ 2106305 w 4908645"/>
                    <a:gd name="connsiteY61" fmla="*/ 1445283 h 2077629"/>
                    <a:gd name="connsiteX62" fmla="*/ 2069911 w 4908645"/>
                    <a:gd name="connsiteY62" fmla="*/ 1499874 h 2077629"/>
                    <a:gd name="connsiteX63" fmla="*/ 2215487 w 4908645"/>
                    <a:gd name="connsiteY63" fmla="*/ 1508973 h 2077629"/>
                    <a:gd name="connsiteX64" fmla="*/ 2374711 w 4908645"/>
                    <a:gd name="connsiteY64" fmla="*/ 1527170 h 2077629"/>
                    <a:gd name="connsiteX65" fmla="*/ 2374711 w 4908645"/>
                    <a:gd name="connsiteY65" fmla="*/ 1595409 h 2077629"/>
                    <a:gd name="connsiteX66" fmla="*/ 3175379 w 4908645"/>
                    <a:gd name="connsiteY66" fmla="*/ 1763731 h 2077629"/>
                    <a:gd name="connsiteX67" fmla="*/ 3948752 w 4908645"/>
                    <a:gd name="connsiteY67" fmla="*/ 1745534 h 2077629"/>
                    <a:gd name="connsiteX68" fmla="*/ 4180764 w 4908645"/>
                    <a:gd name="connsiteY68" fmla="*/ 2077629 h 2077629"/>
                    <a:gd name="connsiteX69" fmla="*/ 4549254 w 4908645"/>
                    <a:gd name="connsiteY69" fmla="*/ 1754632 h 2077629"/>
                    <a:gd name="connsiteX70" fmla="*/ 4908645 w 4908645"/>
                    <a:gd name="connsiteY70"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82984 w 4908645"/>
                    <a:gd name="connsiteY29" fmla="*/ 655300 h 2077629"/>
                    <a:gd name="connsiteX30" fmla="*/ 966030 w 4908645"/>
                    <a:gd name="connsiteY30" fmla="*/ 654566 h 2077629"/>
                    <a:gd name="connsiteX31" fmla="*/ 1001215 w 4908645"/>
                    <a:gd name="connsiteY31" fmla="*/ 672883 h 2077629"/>
                    <a:gd name="connsiteX32" fmla="*/ 1401170 w 4908645"/>
                    <a:gd name="connsiteY32" fmla="*/ 762895 h 2077629"/>
                    <a:gd name="connsiteX33" fmla="*/ 1587690 w 4908645"/>
                    <a:gd name="connsiteY33" fmla="*/ 913020 h 2077629"/>
                    <a:gd name="connsiteX34" fmla="*/ 1291988 w 4908645"/>
                    <a:gd name="connsiteY34" fmla="*/ 817486 h 2077629"/>
                    <a:gd name="connsiteX35" fmla="*/ 1191905 w 4908645"/>
                    <a:gd name="connsiteY35" fmla="*/ 812937 h 2077629"/>
                    <a:gd name="connsiteX36" fmla="*/ 937146 w 4908645"/>
                    <a:gd name="connsiteY36" fmla="*/ 753797 h 2077629"/>
                    <a:gd name="connsiteX37" fmla="*/ 232012 w 4908645"/>
                    <a:gd name="connsiteY37" fmla="*/ 653713 h 2077629"/>
                    <a:gd name="connsiteX38" fmla="*/ 550460 w 4908645"/>
                    <a:gd name="connsiteY38" fmla="*/ 853880 h 2077629"/>
                    <a:gd name="connsiteX39" fmla="*/ 882555 w 4908645"/>
                    <a:gd name="connsiteY39" fmla="*/ 812937 h 2077629"/>
                    <a:gd name="connsiteX40" fmla="*/ 1046328 w 4908645"/>
                    <a:gd name="connsiteY40" fmla="*/ 831134 h 2077629"/>
                    <a:gd name="connsiteX41" fmla="*/ 864358 w 4908645"/>
                    <a:gd name="connsiteY41" fmla="*/ 872077 h 2077629"/>
                    <a:gd name="connsiteX42" fmla="*/ 1201003 w 4908645"/>
                    <a:gd name="connsiteY42" fmla="*/ 890274 h 2077629"/>
                    <a:gd name="connsiteX43" fmla="*/ 1246496 w 4908645"/>
                    <a:gd name="connsiteY43" fmla="*/ 931218 h 2077629"/>
                    <a:gd name="connsiteX44" fmla="*/ 1028131 w 4908645"/>
                    <a:gd name="connsiteY44" fmla="*/ 949415 h 2077629"/>
                    <a:gd name="connsiteX45" fmla="*/ 809767 w 4908645"/>
                    <a:gd name="connsiteY45" fmla="*/ 908471 h 2077629"/>
                    <a:gd name="connsiteX46" fmla="*/ 932597 w 4908645"/>
                    <a:gd name="connsiteY46" fmla="*/ 967612 h 2077629"/>
                    <a:gd name="connsiteX47" fmla="*/ 582305 w 4908645"/>
                    <a:gd name="connsiteY47" fmla="*/ 972161 h 2077629"/>
                    <a:gd name="connsiteX48" fmla="*/ 0 w 4908645"/>
                    <a:gd name="connsiteY48" fmla="*/ 685558 h 2077629"/>
                    <a:gd name="connsiteX49" fmla="*/ 282054 w 4908645"/>
                    <a:gd name="connsiteY49" fmla="*/ 972161 h 2077629"/>
                    <a:gd name="connsiteX50" fmla="*/ 787021 w 4908645"/>
                    <a:gd name="connsiteY50" fmla="*/ 1067695 h 2077629"/>
                    <a:gd name="connsiteX51" fmla="*/ 1046328 w 4908645"/>
                    <a:gd name="connsiteY51" fmla="*/ 1063146 h 2077629"/>
                    <a:gd name="connsiteX52" fmla="*/ 1419367 w 4908645"/>
                    <a:gd name="connsiteY52" fmla="*/ 1031301 h 2077629"/>
                    <a:gd name="connsiteX53" fmla="*/ 1510352 w 4908645"/>
                    <a:gd name="connsiteY53" fmla="*/ 1085892 h 2077629"/>
                    <a:gd name="connsiteX54" fmla="*/ 1269242 w 4908645"/>
                    <a:gd name="connsiteY54" fmla="*/ 1158680 h 2077629"/>
                    <a:gd name="connsiteX55" fmla="*/ 905302 w 4908645"/>
                    <a:gd name="connsiteY55" fmla="*/ 1090441 h 2077629"/>
                    <a:gd name="connsiteX56" fmla="*/ 818866 w 4908645"/>
                    <a:gd name="connsiteY56" fmla="*/ 1104089 h 2077629"/>
                    <a:gd name="connsiteX57" fmla="*/ 1210102 w 4908645"/>
                    <a:gd name="connsiteY57" fmla="*/ 1226919 h 2077629"/>
                    <a:gd name="connsiteX58" fmla="*/ 1369325 w 4908645"/>
                    <a:gd name="connsiteY58" fmla="*/ 1226919 h 2077629"/>
                    <a:gd name="connsiteX59" fmla="*/ 1510352 w 4908645"/>
                    <a:gd name="connsiteY59" fmla="*/ 1281510 h 2077629"/>
                    <a:gd name="connsiteX60" fmla="*/ 1783308 w 4908645"/>
                    <a:gd name="connsiteY60" fmla="*/ 1204173 h 2077629"/>
                    <a:gd name="connsiteX61" fmla="*/ 2106305 w 4908645"/>
                    <a:gd name="connsiteY61" fmla="*/ 1445283 h 2077629"/>
                    <a:gd name="connsiteX62" fmla="*/ 2069911 w 4908645"/>
                    <a:gd name="connsiteY62" fmla="*/ 1499874 h 2077629"/>
                    <a:gd name="connsiteX63" fmla="*/ 2215487 w 4908645"/>
                    <a:gd name="connsiteY63" fmla="*/ 1508973 h 2077629"/>
                    <a:gd name="connsiteX64" fmla="*/ 2374711 w 4908645"/>
                    <a:gd name="connsiteY64" fmla="*/ 1527170 h 2077629"/>
                    <a:gd name="connsiteX65" fmla="*/ 2374711 w 4908645"/>
                    <a:gd name="connsiteY65" fmla="*/ 1595409 h 2077629"/>
                    <a:gd name="connsiteX66" fmla="*/ 3175379 w 4908645"/>
                    <a:gd name="connsiteY66" fmla="*/ 1763731 h 2077629"/>
                    <a:gd name="connsiteX67" fmla="*/ 3948752 w 4908645"/>
                    <a:gd name="connsiteY67" fmla="*/ 1745534 h 2077629"/>
                    <a:gd name="connsiteX68" fmla="*/ 4180764 w 4908645"/>
                    <a:gd name="connsiteY68" fmla="*/ 2077629 h 2077629"/>
                    <a:gd name="connsiteX69" fmla="*/ 4549254 w 4908645"/>
                    <a:gd name="connsiteY69" fmla="*/ 1754632 h 2077629"/>
                    <a:gd name="connsiteX70" fmla="*/ 4908645 w 4908645"/>
                    <a:gd name="connsiteY70"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82984 w 4908645"/>
                    <a:gd name="connsiteY29" fmla="*/ 655300 h 2077629"/>
                    <a:gd name="connsiteX30" fmla="*/ 966030 w 4908645"/>
                    <a:gd name="connsiteY30" fmla="*/ 654566 h 2077629"/>
                    <a:gd name="connsiteX31" fmla="*/ 994865 w 4908645"/>
                    <a:gd name="connsiteY31" fmla="*/ 690345 h 2077629"/>
                    <a:gd name="connsiteX32" fmla="*/ 1401170 w 4908645"/>
                    <a:gd name="connsiteY32" fmla="*/ 762895 h 2077629"/>
                    <a:gd name="connsiteX33" fmla="*/ 1587690 w 4908645"/>
                    <a:gd name="connsiteY33" fmla="*/ 913020 h 2077629"/>
                    <a:gd name="connsiteX34" fmla="*/ 1291988 w 4908645"/>
                    <a:gd name="connsiteY34" fmla="*/ 817486 h 2077629"/>
                    <a:gd name="connsiteX35" fmla="*/ 1191905 w 4908645"/>
                    <a:gd name="connsiteY35" fmla="*/ 812937 h 2077629"/>
                    <a:gd name="connsiteX36" fmla="*/ 937146 w 4908645"/>
                    <a:gd name="connsiteY36" fmla="*/ 753797 h 2077629"/>
                    <a:gd name="connsiteX37" fmla="*/ 232012 w 4908645"/>
                    <a:gd name="connsiteY37" fmla="*/ 653713 h 2077629"/>
                    <a:gd name="connsiteX38" fmla="*/ 550460 w 4908645"/>
                    <a:gd name="connsiteY38" fmla="*/ 853880 h 2077629"/>
                    <a:gd name="connsiteX39" fmla="*/ 882555 w 4908645"/>
                    <a:gd name="connsiteY39" fmla="*/ 812937 h 2077629"/>
                    <a:gd name="connsiteX40" fmla="*/ 1046328 w 4908645"/>
                    <a:gd name="connsiteY40" fmla="*/ 831134 h 2077629"/>
                    <a:gd name="connsiteX41" fmla="*/ 864358 w 4908645"/>
                    <a:gd name="connsiteY41" fmla="*/ 872077 h 2077629"/>
                    <a:gd name="connsiteX42" fmla="*/ 1201003 w 4908645"/>
                    <a:gd name="connsiteY42" fmla="*/ 890274 h 2077629"/>
                    <a:gd name="connsiteX43" fmla="*/ 1246496 w 4908645"/>
                    <a:gd name="connsiteY43" fmla="*/ 931218 h 2077629"/>
                    <a:gd name="connsiteX44" fmla="*/ 1028131 w 4908645"/>
                    <a:gd name="connsiteY44" fmla="*/ 949415 h 2077629"/>
                    <a:gd name="connsiteX45" fmla="*/ 809767 w 4908645"/>
                    <a:gd name="connsiteY45" fmla="*/ 908471 h 2077629"/>
                    <a:gd name="connsiteX46" fmla="*/ 932597 w 4908645"/>
                    <a:gd name="connsiteY46" fmla="*/ 967612 h 2077629"/>
                    <a:gd name="connsiteX47" fmla="*/ 582305 w 4908645"/>
                    <a:gd name="connsiteY47" fmla="*/ 972161 h 2077629"/>
                    <a:gd name="connsiteX48" fmla="*/ 0 w 4908645"/>
                    <a:gd name="connsiteY48" fmla="*/ 685558 h 2077629"/>
                    <a:gd name="connsiteX49" fmla="*/ 282054 w 4908645"/>
                    <a:gd name="connsiteY49" fmla="*/ 972161 h 2077629"/>
                    <a:gd name="connsiteX50" fmla="*/ 787021 w 4908645"/>
                    <a:gd name="connsiteY50" fmla="*/ 1067695 h 2077629"/>
                    <a:gd name="connsiteX51" fmla="*/ 1046328 w 4908645"/>
                    <a:gd name="connsiteY51" fmla="*/ 1063146 h 2077629"/>
                    <a:gd name="connsiteX52" fmla="*/ 1419367 w 4908645"/>
                    <a:gd name="connsiteY52" fmla="*/ 1031301 h 2077629"/>
                    <a:gd name="connsiteX53" fmla="*/ 1510352 w 4908645"/>
                    <a:gd name="connsiteY53" fmla="*/ 1085892 h 2077629"/>
                    <a:gd name="connsiteX54" fmla="*/ 1269242 w 4908645"/>
                    <a:gd name="connsiteY54" fmla="*/ 1158680 h 2077629"/>
                    <a:gd name="connsiteX55" fmla="*/ 905302 w 4908645"/>
                    <a:gd name="connsiteY55" fmla="*/ 1090441 h 2077629"/>
                    <a:gd name="connsiteX56" fmla="*/ 818866 w 4908645"/>
                    <a:gd name="connsiteY56" fmla="*/ 1104089 h 2077629"/>
                    <a:gd name="connsiteX57" fmla="*/ 1210102 w 4908645"/>
                    <a:gd name="connsiteY57" fmla="*/ 1226919 h 2077629"/>
                    <a:gd name="connsiteX58" fmla="*/ 1369325 w 4908645"/>
                    <a:gd name="connsiteY58" fmla="*/ 1226919 h 2077629"/>
                    <a:gd name="connsiteX59" fmla="*/ 1510352 w 4908645"/>
                    <a:gd name="connsiteY59" fmla="*/ 1281510 h 2077629"/>
                    <a:gd name="connsiteX60" fmla="*/ 1783308 w 4908645"/>
                    <a:gd name="connsiteY60" fmla="*/ 1204173 h 2077629"/>
                    <a:gd name="connsiteX61" fmla="*/ 2106305 w 4908645"/>
                    <a:gd name="connsiteY61" fmla="*/ 1445283 h 2077629"/>
                    <a:gd name="connsiteX62" fmla="*/ 2069911 w 4908645"/>
                    <a:gd name="connsiteY62" fmla="*/ 1499874 h 2077629"/>
                    <a:gd name="connsiteX63" fmla="*/ 2215487 w 4908645"/>
                    <a:gd name="connsiteY63" fmla="*/ 1508973 h 2077629"/>
                    <a:gd name="connsiteX64" fmla="*/ 2374711 w 4908645"/>
                    <a:gd name="connsiteY64" fmla="*/ 1527170 h 2077629"/>
                    <a:gd name="connsiteX65" fmla="*/ 2374711 w 4908645"/>
                    <a:gd name="connsiteY65" fmla="*/ 1595409 h 2077629"/>
                    <a:gd name="connsiteX66" fmla="*/ 3175379 w 4908645"/>
                    <a:gd name="connsiteY66" fmla="*/ 1763731 h 2077629"/>
                    <a:gd name="connsiteX67" fmla="*/ 3948752 w 4908645"/>
                    <a:gd name="connsiteY67" fmla="*/ 1745534 h 2077629"/>
                    <a:gd name="connsiteX68" fmla="*/ 4180764 w 4908645"/>
                    <a:gd name="connsiteY68" fmla="*/ 2077629 h 2077629"/>
                    <a:gd name="connsiteX69" fmla="*/ 4549254 w 4908645"/>
                    <a:gd name="connsiteY69" fmla="*/ 1754632 h 2077629"/>
                    <a:gd name="connsiteX70" fmla="*/ 4908645 w 4908645"/>
                    <a:gd name="connsiteY70"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82984 w 4908645"/>
                    <a:gd name="connsiteY29" fmla="*/ 655300 h 2077629"/>
                    <a:gd name="connsiteX30" fmla="*/ 966030 w 4908645"/>
                    <a:gd name="connsiteY30" fmla="*/ 654566 h 2077629"/>
                    <a:gd name="connsiteX31" fmla="*/ 994865 w 4908645"/>
                    <a:gd name="connsiteY31" fmla="*/ 690345 h 2077629"/>
                    <a:gd name="connsiteX32" fmla="*/ 1401170 w 4908645"/>
                    <a:gd name="connsiteY32" fmla="*/ 762895 h 2077629"/>
                    <a:gd name="connsiteX33" fmla="*/ 1587690 w 4908645"/>
                    <a:gd name="connsiteY33" fmla="*/ 913020 h 2077629"/>
                    <a:gd name="connsiteX34" fmla="*/ 1291988 w 4908645"/>
                    <a:gd name="connsiteY34" fmla="*/ 817486 h 2077629"/>
                    <a:gd name="connsiteX35" fmla="*/ 1191905 w 4908645"/>
                    <a:gd name="connsiteY35" fmla="*/ 812937 h 2077629"/>
                    <a:gd name="connsiteX36" fmla="*/ 937146 w 4908645"/>
                    <a:gd name="connsiteY36" fmla="*/ 753797 h 2077629"/>
                    <a:gd name="connsiteX37" fmla="*/ 232012 w 4908645"/>
                    <a:gd name="connsiteY37" fmla="*/ 653713 h 2077629"/>
                    <a:gd name="connsiteX38" fmla="*/ 550460 w 4908645"/>
                    <a:gd name="connsiteY38" fmla="*/ 853880 h 2077629"/>
                    <a:gd name="connsiteX39" fmla="*/ 882555 w 4908645"/>
                    <a:gd name="connsiteY39" fmla="*/ 812937 h 2077629"/>
                    <a:gd name="connsiteX40" fmla="*/ 1046328 w 4908645"/>
                    <a:gd name="connsiteY40" fmla="*/ 831134 h 2077629"/>
                    <a:gd name="connsiteX41" fmla="*/ 864358 w 4908645"/>
                    <a:gd name="connsiteY41" fmla="*/ 872077 h 2077629"/>
                    <a:gd name="connsiteX42" fmla="*/ 1201003 w 4908645"/>
                    <a:gd name="connsiteY42" fmla="*/ 890274 h 2077629"/>
                    <a:gd name="connsiteX43" fmla="*/ 1246496 w 4908645"/>
                    <a:gd name="connsiteY43" fmla="*/ 931218 h 2077629"/>
                    <a:gd name="connsiteX44" fmla="*/ 1028131 w 4908645"/>
                    <a:gd name="connsiteY44" fmla="*/ 949415 h 2077629"/>
                    <a:gd name="connsiteX45" fmla="*/ 809767 w 4908645"/>
                    <a:gd name="connsiteY45" fmla="*/ 908471 h 2077629"/>
                    <a:gd name="connsiteX46" fmla="*/ 932597 w 4908645"/>
                    <a:gd name="connsiteY46" fmla="*/ 967612 h 2077629"/>
                    <a:gd name="connsiteX47" fmla="*/ 582305 w 4908645"/>
                    <a:gd name="connsiteY47" fmla="*/ 972161 h 2077629"/>
                    <a:gd name="connsiteX48" fmla="*/ 0 w 4908645"/>
                    <a:gd name="connsiteY48" fmla="*/ 685558 h 2077629"/>
                    <a:gd name="connsiteX49" fmla="*/ 282054 w 4908645"/>
                    <a:gd name="connsiteY49" fmla="*/ 972161 h 2077629"/>
                    <a:gd name="connsiteX50" fmla="*/ 787021 w 4908645"/>
                    <a:gd name="connsiteY50" fmla="*/ 1067695 h 2077629"/>
                    <a:gd name="connsiteX51" fmla="*/ 1046328 w 4908645"/>
                    <a:gd name="connsiteY51" fmla="*/ 1063146 h 2077629"/>
                    <a:gd name="connsiteX52" fmla="*/ 1419367 w 4908645"/>
                    <a:gd name="connsiteY52" fmla="*/ 1031301 h 2077629"/>
                    <a:gd name="connsiteX53" fmla="*/ 1510352 w 4908645"/>
                    <a:gd name="connsiteY53" fmla="*/ 1085892 h 2077629"/>
                    <a:gd name="connsiteX54" fmla="*/ 1269242 w 4908645"/>
                    <a:gd name="connsiteY54" fmla="*/ 1158680 h 2077629"/>
                    <a:gd name="connsiteX55" fmla="*/ 905302 w 4908645"/>
                    <a:gd name="connsiteY55" fmla="*/ 1090441 h 2077629"/>
                    <a:gd name="connsiteX56" fmla="*/ 818866 w 4908645"/>
                    <a:gd name="connsiteY56" fmla="*/ 1104089 h 2077629"/>
                    <a:gd name="connsiteX57" fmla="*/ 1210102 w 4908645"/>
                    <a:gd name="connsiteY57" fmla="*/ 1226919 h 2077629"/>
                    <a:gd name="connsiteX58" fmla="*/ 1369325 w 4908645"/>
                    <a:gd name="connsiteY58" fmla="*/ 1226919 h 2077629"/>
                    <a:gd name="connsiteX59" fmla="*/ 1510352 w 4908645"/>
                    <a:gd name="connsiteY59" fmla="*/ 1281510 h 2077629"/>
                    <a:gd name="connsiteX60" fmla="*/ 1783308 w 4908645"/>
                    <a:gd name="connsiteY60" fmla="*/ 1204173 h 2077629"/>
                    <a:gd name="connsiteX61" fmla="*/ 2106305 w 4908645"/>
                    <a:gd name="connsiteY61" fmla="*/ 1445283 h 2077629"/>
                    <a:gd name="connsiteX62" fmla="*/ 2069911 w 4908645"/>
                    <a:gd name="connsiteY62" fmla="*/ 1499874 h 2077629"/>
                    <a:gd name="connsiteX63" fmla="*/ 2215487 w 4908645"/>
                    <a:gd name="connsiteY63" fmla="*/ 1508973 h 2077629"/>
                    <a:gd name="connsiteX64" fmla="*/ 2374711 w 4908645"/>
                    <a:gd name="connsiteY64" fmla="*/ 1527170 h 2077629"/>
                    <a:gd name="connsiteX65" fmla="*/ 2374711 w 4908645"/>
                    <a:gd name="connsiteY65" fmla="*/ 1595409 h 2077629"/>
                    <a:gd name="connsiteX66" fmla="*/ 3175379 w 4908645"/>
                    <a:gd name="connsiteY66" fmla="*/ 1763731 h 2077629"/>
                    <a:gd name="connsiteX67" fmla="*/ 3948752 w 4908645"/>
                    <a:gd name="connsiteY67" fmla="*/ 1745534 h 2077629"/>
                    <a:gd name="connsiteX68" fmla="*/ 4180764 w 4908645"/>
                    <a:gd name="connsiteY68" fmla="*/ 2077629 h 2077629"/>
                    <a:gd name="connsiteX69" fmla="*/ 4549254 w 4908645"/>
                    <a:gd name="connsiteY69" fmla="*/ 1754632 h 2077629"/>
                    <a:gd name="connsiteX70" fmla="*/ 4908645 w 4908645"/>
                    <a:gd name="connsiteY70"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82984 w 4908645"/>
                    <a:gd name="connsiteY29" fmla="*/ 655300 h 2077629"/>
                    <a:gd name="connsiteX30" fmla="*/ 966030 w 4908645"/>
                    <a:gd name="connsiteY30" fmla="*/ 654566 h 2077629"/>
                    <a:gd name="connsiteX31" fmla="*/ 994865 w 4908645"/>
                    <a:gd name="connsiteY31" fmla="*/ 690345 h 2077629"/>
                    <a:gd name="connsiteX32" fmla="*/ 1401170 w 4908645"/>
                    <a:gd name="connsiteY32" fmla="*/ 762895 h 2077629"/>
                    <a:gd name="connsiteX33" fmla="*/ 1587690 w 4908645"/>
                    <a:gd name="connsiteY33" fmla="*/ 913020 h 2077629"/>
                    <a:gd name="connsiteX34" fmla="*/ 1291988 w 4908645"/>
                    <a:gd name="connsiteY34" fmla="*/ 817486 h 2077629"/>
                    <a:gd name="connsiteX35" fmla="*/ 1191905 w 4908645"/>
                    <a:gd name="connsiteY35" fmla="*/ 812937 h 2077629"/>
                    <a:gd name="connsiteX36" fmla="*/ 937146 w 4908645"/>
                    <a:gd name="connsiteY36" fmla="*/ 753797 h 2077629"/>
                    <a:gd name="connsiteX37" fmla="*/ 232012 w 4908645"/>
                    <a:gd name="connsiteY37" fmla="*/ 653713 h 2077629"/>
                    <a:gd name="connsiteX38" fmla="*/ 550460 w 4908645"/>
                    <a:gd name="connsiteY38" fmla="*/ 853880 h 2077629"/>
                    <a:gd name="connsiteX39" fmla="*/ 882555 w 4908645"/>
                    <a:gd name="connsiteY39" fmla="*/ 812937 h 2077629"/>
                    <a:gd name="connsiteX40" fmla="*/ 1046328 w 4908645"/>
                    <a:gd name="connsiteY40" fmla="*/ 831134 h 2077629"/>
                    <a:gd name="connsiteX41" fmla="*/ 864358 w 4908645"/>
                    <a:gd name="connsiteY41" fmla="*/ 872077 h 2077629"/>
                    <a:gd name="connsiteX42" fmla="*/ 1201003 w 4908645"/>
                    <a:gd name="connsiteY42" fmla="*/ 890274 h 2077629"/>
                    <a:gd name="connsiteX43" fmla="*/ 1246496 w 4908645"/>
                    <a:gd name="connsiteY43" fmla="*/ 931218 h 2077629"/>
                    <a:gd name="connsiteX44" fmla="*/ 1028131 w 4908645"/>
                    <a:gd name="connsiteY44" fmla="*/ 949415 h 2077629"/>
                    <a:gd name="connsiteX45" fmla="*/ 809767 w 4908645"/>
                    <a:gd name="connsiteY45" fmla="*/ 908471 h 2077629"/>
                    <a:gd name="connsiteX46" fmla="*/ 932597 w 4908645"/>
                    <a:gd name="connsiteY46" fmla="*/ 967612 h 2077629"/>
                    <a:gd name="connsiteX47" fmla="*/ 582305 w 4908645"/>
                    <a:gd name="connsiteY47" fmla="*/ 972161 h 2077629"/>
                    <a:gd name="connsiteX48" fmla="*/ 0 w 4908645"/>
                    <a:gd name="connsiteY48" fmla="*/ 685558 h 2077629"/>
                    <a:gd name="connsiteX49" fmla="*/ 282054 w 4908645"/>
                    <a:gd name="connsiteY49" fmla="*/ 972161 h 2077629"/>
                    <a:gd name="connsiteX50" fmla="*/ 787021 w 4908645"/>
                    <a:gd name="connsiteY50" fmla="*/ 1067695 h 2077629"/>
                    <a:gd name="connsiteX51" fmla="*/ 1046328 w 4908645"/>
                    <a:gd name="connsiteY51" fmla="*/ 1063146 h 2077629"/>
                    <a:gd name="connsiteX52" fmla="*/ 1419367 w 4908645"/>
                    <a:gd name="connsiteY52" fmla="*/ 1031301 h 2077629"/>
                    <a:gd name="connsiteX53" fmla="*/ 1510352 w 4908645"/>
                    <a:gd name="connsiteY53" fmla="*/ 1085892 h 2077629"/>
                    <a:gd name="connsiteX54" fmla="*/ 1269242 w 4908645"/>
                    <a:gd name="connsiteY54" fmla="*/ 1158680 h 2077629"/>
                    <a:gd name="connsiteX55" fmla="*/ 905302 w 4908645"/>
                    <a:gd name="connsiteY55" fmla="*/ 1090441 h 2077629"/>
                    <a:gd name="connsiteX56" fmla="*/ 818866 w 4908645"/>
                    <a:gd name="connsiteY56" fmla="*/ 1104089 h 2077629"/>
                    <a:gd name="connsiteX57" fmla="*/ 1210102 w 4908645"/>
                    <a:gd name="connsiteY57" fmla="*/ 1226919 h 2077629"/>
                    <a:gd name="connsiteX58" fmla="*/ 1369325 w 4908645"/>
                    <a:gd name="connsiteY58" fmla="*/ 1226919 h 2077629"/>
                    <a:gd name="connsiteX59" fmla="*/ 1510352 w 4908645"/>
                    <a:gd name="connsiteY59" fmla="*/ 1281510 h 2077629"/>
                    <a:gd name="connsiteX60" fmla="*/ 1783308 w 4908645"/>
                    <a:gd name="connsiteY60" fmla="*/ 1204173 h 2077629"/>
                    <a:gd name="connsiteX61" fmla="*/ 2106305 w 4908645"/>
                    <a:gd name="connsiteY61" fmla="*/ 1445283 h 2077629"/>
                    <a:gd name="connsiteX62" fmla="*/ 2069911 w 4908645"/>
                    <a:gd name="connsiteY62" fmla="*/ 1499874 h 2077629"/>
                    <a:gd name="connsiteX63" fmla="*/ 2215487 w 4908645"/>
                    <a:gd name="connsiteY63" fmla="*/ 1508973 h 2077629"/>
                    <a:gd name="connsiteX64" fmla="*/ 2374711 w 4908645"/>
                    <a:gd name="connsiteY64" fmla="*/ 1527170 h 2077629"/>
                    <a:gd name="connsiteX65" fmla="*/ 2374711 w 4908645"/>
                    <a:gd name="connsiteY65" fmla="*/ 1595409 h 2077629"/>
                    <a:gd name="connsiteX66" fmla="*/ 3175379 w 4908645"/>
                    <a:gd name="connsiteY66" fmla="*/ 1763731 h 2077629"/>
                    <a:gd name="connsiteX67" fmla="*/ 3948752 w 4908645"/>
                    <a:gd name="connsiteY67" fmla="*/ 1745534 h 2077629"/>
                    <a:gd name="connsiteX68" fmla="*/ 4180764 w 4908645"/>
                    <a:gd name="connsiteY68" fmla="*/ 2077629 h 2077629"/>
                    <a:gd name="connsiteX69" fmla="*/ 4549254 w 4908645"/>
                    <a:gd name="connsiteY69" fmla="*/ 1754632 h 2077629"/>
                    <a:gd name="connsiteX70" fmla="*/ 4908645 w 4908645"/>
                    <a:gd name="connsiteY70"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82984 w 4908645"/>
                    <a:gd name="connsiteY29" fmla="*/ 655300 h 2077629"/>
                    <a:gd name="connsiteX30" fmla="*/ 966030 w 4908645"/>
                    <a:gd name="connsiteY30" fmla="*/ 654566 h 2077629"/>
                    <a:gd name="connsiteX31" fmla="*/ 994865 w 4908645"/>
                    <a:gd name="connsiteY31" fmla="*/ 690345 h 2077629"/>
                    <a:gd name="connsiteX32" fmla="*/ 1401170 w 4908645"/>
                    <a:gd name="connsiteY32" fmla="*/ 762895 h 2077629"/>
                    <a:gd name="connsiteX33" fmla="*/ 1587690 w 4908645"/>
                    <a:gd name="connsiteY33" fmla="*/ 913020 h 2077629"/>
                    <a:gd name="connsiteX34" fmla="*/ 1291988 w 4908645"/>
                    <a:gd name="connsiteY34" fmla="*/ 817486 h 2077629"/>
                    <a:gd name="connsiteX35" fmla="*/ 1191905 w 4908645"/>
                    <a:gd name="connsiteY35" fmla="*/ 812937 h 2077629"/>
                    <a:gd name="connsiteX36" fmla="*/ 937146 w 4908645"/>
                    <a:gd name="connsiteY36" fmla="*/ 753797 h 2077629"/>
                    <a:gd name="connsiteX37" fmla="*/ 232012 w 4908645"/>
                    <a:gd name="connsiteY37" fmla="*/ 653713 h 2077629"/>
                    <a:gd name="connsiteX38" fmla="*/ 550460 w 4908645"/>
                    <a:gd name="connsiteY38" fmla="*/ 853880 h 2077629"/>
                    <a:gd name="connsiteX39" fmla="*/ 882555 w 4908645"/>
                    <a:gd name="connsiteY39" fmla="*/ 812937 h 2077629"/>
                    <a:gd name="connsiteX40" fmla="*/ 1046328 w 4908645"/>
                    <a:gd name="connsiteY40" fmla="*/ 831134 h 2077629"/>
                    <a:gd name="connsiteX41" fmla="*/ 864358 w 4908645"/>
                    <a:gd name="connsiteY41" fmla="*/ 872077 h 2077629"/>
                    <a:gd name="connsiteX42" fmla="*/ 1201003 w 4908645"/>
                    <a:gd name="connsiteY42" fmla="*/ 890274 h 2077629"/>
                    <a:gd name="connsiteX43" fmla="*/ 1246496 w 4908645"/>
                    <a:gd name="connsiteY43" fmla="*/ 931218 h 2077629"/>
                    <a:gd name="connsiteX44" fmla="*/ 1028131 w 4908645"/>
                    <a:gd name="connsiteY44" fmla="*/ 949415 h 2077629"/>
                    <a:gd name="connsiteX45" fmla="*/ 809767 w 4908645"/>
                    <a:gd name="connsiteY45" fmla="*/ 908471 h 2077629"/>
                    <a:gd name="connsiteX46" fmla="*/ 932597 w 4908645"/>
                    <a:gd name="connsiteY46" fmla="*/ 967612 h 2077629"/>
                    <a:gd name="connsiteX47" fmla="*/ 582305 w 4908645"/>
                    <a:gd name="connsiteY47" fmla="*/ 972161 h 2077629"/>
                    <a:gd name="connsiteX48" fmla="*/ 0 w 4908645"/>
                    <a:gd name="connsiteY48" fmla="*/ 685558 h 2077629"/>
                    <a:gd name="connsiteX49" fmla="*/ 282054 w 4908645"/>
                    <a:gd name="connsiteY49" fmla="*/ 972161 h 2077629"/>
                    <a:gd name="connsiteX50" fmla="*/ 787021 w 4908645"/>
                    <a:gd name="connsiteY50" fmla="*/ 1067695 h 2077629"/>
                    <a:gd name="connsiteX51" fmla="*/ 1046328 w 4908645"/>
                    <a:gd name="connsiteY51" fmla="*/ 1063146 h 2077629"/>
                    <a:gd name="connsiteX52" fmla="*/ 1419367 w 4908645"/>
                    <a:gd name="connsiteY52" fmla="*/ 1031301 h 2077629"/>
                    <a:gd name="connsiteX53" fmla="*/ 1510352 w 4908645"/>
                    <a:gd name="connsiteY53" fmla="*/ 1085892 h 2077629"/>
                    <a:gd name="connsiteX54" fmla="*/ 1269242 w 4908645"/>
                    <a:gd name="connsiteY54" fmla="*/ 1158680 h 2077629"/>
                    <a:gd name="connsiteX55" fmla="*/ 905302 w 4908645"/>
                    <a:gd name="connsiteY55" fmla="*/ 1090441 h 2077629"/>
                    <a:gd name="connsiteX56" fmla="*/ 818866 w 4908645"/>
                    <a:gd name="connsiteY56" fmla="*/ 1104089 h 2077629"/>
                    <a:gd name="connsiteX57" fmla="*/ 1210102 w 4908645"/>
                    <a:gd name="connsiteY57" fmla="*/ 1226919 h 2077629"/>
                    <a:gd name="connsiteX58" fmla="*/ 1369325 w 4908645"/>
                    <a:gd name="connsiteY58" fmla="*/ 1226919 h 2077629"/>
                    <a:gd name="connsiteX59" fmla="*/ 1510352 w 4908645"/>
                    <a:gd name="connsiteY59" fmla="*/ 1281510 h 2077629"/>
                    <a:gd name="connsiteX60" fmla="*/ 1783308 w 4908645"/>
                    <a:gd name="connsiteY60" fmla="*/ 1204173 h 2077629"/>
                    <a:gd name="connsiteX61" fmla="*/ 2106305 w 4908645"/>
                    <a:gd name="connsiteY61" fmla="*/ 1445283 h 2077629"/>
                    <a:gd name="connsiteX62" fmla="*/ 2069911 w 4908645"/>
                    <a:gd name="connsiteY62" fmla="*/ 1499874 h 2077629"/>
                    <a:gd name="connsiteX63" fmla="*/ 2215487 w 4908645"/>
                    <a:gd name="connsiteY63" fmla="*/ 1508973 h 2077629"/>
                    <a:gd name="connsiteX64" fmla="*/ 2374711 w 4908645"/>
                    <a:gd name="connsiteY64" fmla="*/ 1527170 h 2077629"/>
                    <a:gd name="connsiteX65" fmla="*/ 2374711 w 4908645"/>
                    <a:gd name="connsiteY65" fmla="*/ 1595409 h 2077629"/>
                    <a:gd name="connsiteX66" fmla="*/ 3175379 w 4908645"/>
                    <a:gd name="connsiteY66" fmla="*/ 1763731 h 2077629"/>
                    <a:gd name="connsiteX67" fmla="*/ 3948752 w 4908645"/>
                    <a:gd name="connsiteY67" fmla="*/ 1745534 h 2077629"/>
                    <a:gd name="connsiteX68" fmla="*/ 4180764 w 4908645"/>
                    <a:gd name="connsiteY68" fmla="*/ 2077629 h 2077629"/>
                    <a:gd name="connsiteX69" fmla="*/ 4549254 w 4908645"/>
                    <a:gd name="connsiteY69" fmla="*/ 1754632 h 2077629"/>
                    <a:gd name="connsiteX70" fmla="*/ 4908645 w 4908645"/>
                    <a:gd name="connsiteY70"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82984 w 4908645"/>
                    <a:gd name="connsiteY29" fmla="*/ 655300 h 2077629"/>
                    <a:gd name="connsiteX30" fmla="*/ 966030 w 4908645"/>
                    <a:gd name="connsiteY30" fmla="*/ 662503 h 2077629"/>
                    <a:gd name="connsiteX31" fmla="*/ 994865 w 4908645"/>
                    <a:gd name="connsiteY31" fmla="*/ 690345 h 2077629"/>
                    <a:gd name="connsiteX32" fmla="*/ 1401170 w 4908645"/>
                    <a:gd name="connsiteY32" fmla="*/ 762895 h 2077629"/>
                    <a:gd name="connsiteX33" fmla="*/ 1587690 w 4908645"/>
                    <a:gd name="connsiteY33" fmla="*/ 913020 h 2077629"/>
                    <a:gd name="connsiteX34" fmla="*/ 1291988 w 4908645"/>
                    <a:gd name="connsiteY34" fmla="*/ 817486 h 2077629"/>
                    <a:gd name="connsiteX35" fmla="*/ 1191905 w 4908645"/>
                    <a:gd name="connsiteY35" fmla="*/ 812937 h 2077629"/>
                    <a:gd name="connsiteX36" fmla="*/ 937146 w 4908645"/>
                    <a:gd name="connsiteY36" fmla="*/ 753797 h 2077629"/>
                    <a:gd name="connsiteX37" fmla="*/ 232012 w 4908645"/>
                    <a:gd name="connsiteY37" fmla="*/ 653713 h 2077629"/>
                    <a:gd name="connsiteX38" fmla="*/ 550460 w 4908645"/>
                    <a:gd name="connsiteY38" fmla="*/ 853880 h 2077629"/>
                    <a:gd name="connsiteX39" fmla="*/ 882555 w 4908645"/>
                    <a:gd name="connsiteY39" fmla="*/ 812937 h 2077629"/>
                    <a:gd name="connsiteX40" fmla="*/ 1046328 w 4908645"/>
                    <a:gd name="connsiteY40" fmla="*/ 831134 h 2077629"/>
                    <a:gd name="connsiteX41" fmla="*/ 864358 w 4908645"/>
                    <a:gd name="connsiteY41" fmla="*/ 872077 h 2077629"/>
                    <a:gd name="connsiteX42" fmla="*/ 1201003 w 4908645"/>
                    <a:gd name="connsiteY42" fmla="*/ 890274 h 2077629"/>
                    <a:gd name="connsiteX43" fmla="*/ 1246496 w 4908645"/>
                    <a:gd name="connsiteY43" fmla="*/ 931218 h 2077629"/>
                    <a:gd name="connsiteX44" fmla="*/ 1028131 w 4908645"/>
                    <a:gd name="connsiteY44" fmla="*/ 949415 h 2077629"/>
                    <a:gd name="connsiteX45" fmla="*/ 809767 w 4908645"/>
                    <a:gd name="connsiteY45" fmla="*/ 908471 h 2077629"/>
                    <a:gd name="connsiteX46" fmla="*/ 932597 w 4908645"/>
                    <a:gd name="connsiteY46" fmla="*/ 967612 h 2077629"/>
                    <a:gd name="connsiteX47" fmla="*/ 582305 w 4908645"/>
                    <a:gd name="connsiteY47" fmla="*/ 972161 h 2077629"/>
                    <a:gd name="connsiteX48" fmla="*/ 0 w 4908645"/>
                    <a:gd name="connsiteY48" fmla="*/ 685558 h 2077629"/>
                    <a:gd name="connsiteX49" fmla="*/ 282054 w 4908645"/>
                    <a:gd name="connsiteY49" fmla="*/ 972161 h 2077629"/>
                    <a:gd name="connsiteX50" fmla="*/ 787021 w 4908645"/>
                    <a:gd name="connsiteY50" fmla="*/ 1067695 h 2077629"/>
                    <a:gd name="connsiteX51" fmla="*/ 1046328 w 4908645"/>
                    <a:gd name="connsiteY51" fmla="*/ 1063146 h 2077629"/>
                    <a:gd name="connsiteX52" fmla="*/ 1419367 w 4908645"/>
                    <a:gd name="connsiteY52" fmla="*/ 1031301 h 2077629"/>
                    <a:gd name="connsiteX53" fmla="*/ 1510352 w 4908645"/>
                    <a:gd name="connsiteY53" fmla="*/ 1085892 h 2077629"/>
                    <a:gd name="connsiteX54" fmla="*/ 1269242 w 4908645"/>
                    <a:gd name="connsiteY54" fmla="*/ 1158680 h 2077629"/>
                    <a:gd name="connsiteX55" fmla="*/ 905302 w 4908645"/>
                    <a:gd name="connsiteY55" fmla="*/ 1090441 h 2077629"/>
                    <a:gd name="connsiteX56" fmla="*/ 818866 w 4908645"/>
                    <a:gd name="connsiteY56" fmla="*/ 1104089 h 2077629"/>
                    <a:gd name="connsiteX57" fmla="*/ 1210102 w 4908645"/>
                    <a:gd name="connsiteY57" fmla="*/ 1226919 h 2077629"/>
                    <a:gd name="connsiteX58" fmla="*/ 1369325 w 4908645"/>
                    <a:gd name="connsiteY58" fmla="*/ 1226919 h 2077629"/>
                    <a:gd name="connsiteX59" fmla="*/ 1510352 w 4908645"/>
                    <a:gd name="connsiteY59" fmla="*/ 1281510 h 2077629"/>
                    <a:gd name="connsiteX60" fmla="*/ 1783308 w 4908645"/>
                    <a:gd name="connsiteY60" fmla="*/ 1204173 h 2077629"/>
                    <a:gd name="connsiteX61" fmla="*/ 2106305 w 4908645"/>
                    <a:gd name="connsiteY61" fmla="*/ 1445283 h 2077629"/>
                    <a:gd name="connsiteX62" fmla="*/ 2069911 w 4908645"/>
                    <a:gd name="connsiteY62" fmla="*/ 1499874 h 2077629"/>
                    <a:gd name="connsiteX63" fmla="*/ 2215487 w 4908645"/>
                    <a:gd name="connsiteY63" fmla="*/ 1508973 h 2077629"/>
                    <a:gd name="connsiteX64" fmla="*/ 2374711 w 4908645"/>
                    <a:gd name="connsiteY64" fmla="*/ 1527170 h 2077629"/>
                    <a:gd name="connsiteX65" fmla="*/ 2374711 w 4908645"/>
                    <a:gd name="connsiteY65" fmla="*/ 1595409 h 2077629"/>
                    <a:gd name="connsiteX66" fmla="*/ 3175379 w 4908645"/>
                    <a:gd name="connsiteY66" fmla="*/ 1763731 h 2077629"/>
                    <a:gd name="connsiteX67" fmla="*/ 3948752 w 4908645"/>
                    <a:gd name="connsiteY67" fmla="*/ 1745534 h 2077629"/>
                    <a:gd name="connsiteX68" fmla="*/ 4180764 w 4908645"/>
                    <a:gd name="connsiteY68" fmla="*/ 2077629 h 2077629"/>
                    <a:gd name="connsiteX69" fmla="*/ 4549254 w 4908645"/>
                    <a:gd name="connsiteY69" fmla="*/ 1754632 h 2077629"/>
                    <a:gd name="connsiteX70" fmla="*/ 4908645 w 4908645"/>
                    <a:gd name="connsiteY70"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82984 w 4908645"/>
                    <a:gd name="connsiteY29" fmla="*/ 655300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401170 w 4908645"/>
                    <a:gd name="connsiteY33" fmla="*/ 762895 h 2077629"/>
                    <a:gd name="connsiteX34" fmla="*/ 1587690 w 4908645"/>
                    <a:gd name="connsiteY34" fmla="*/ 913020 h 2077629"/>
                    <a:gd name="connsiteX35" fmla="*/ 1291988 w 4908645"/>
                    <a:gd name="connsiteY35" fmla="*/ 817486 h 2077629"/>
                    <a:gd name="connsiteX36" fmla="*/ 1191905 w 4908645"/>
                    <a:gd name="connsiteY36" fmla="*/ 812937 h 2077629"/>
                    <a:gd name="connsiteX37" fmla="*/ 937146 w 4908645"/>
                    <a:gd name="connsiteY37" fmla="*/ 753797 h 2077629"/>
                    <a:gd name="connsiteX38" fmla="*/ 232012 w 4908645"/>
                    <a:gd name="connsiteY38" fmla="*/ 653713 h 2077629"/>
                    <a:gd name="connsiteX39" fmla="*/ 550460 w 4908645"/>
                    <a:gd name="connsiteY39" fmla="*/ 853880 h 2077629"/>
                    <a:gd name="connsiteX40" fmla="*/ 882555 w 4908645"/>
                    <a:gd name="connsiteY40" fmla="*/ 812937 h 2077629"/>
                    <a:gd name="connsiteX41" fmla="*/ 1046328 w 4908645"/>
                    <a:gd name="connsiteY41" fmla="*/ 831134 h 2077629"/>
                    <a:gd name="connsiteX42" fmla="*/ 864358 w 4908645"/>
                    <a:gd name="connsiteY42" fmla="*/ 872077 h 2077629"/>
                    <a:gd name="connsiteX43" fmla="*/ 1201003 w 4908645"/>
                    <a:gd name="connsiteY43" fmla="*/ 890274 h 2077629"/>
                    <a:gd name="connsiteX44" fmla="*/ 1246496 w 4908645"/>
                    <a:gd name="connsiteY44" fmla="*/ 931218 h 2077629"/>
                    <a:gd name="connsiteX45" fmla="*/ 1028131 w 4908645"/>
                    <a:gd name="connsiteY45" fmla="*/ 949415 h 2077629"/>
                    <a:gd name="connsiteX46" fmla="*/ 809767 w 4908645"/>
                    <a:gd name="connsiteY46" fmla="*/ 908471 h 2077629"/>
                    <a:gd name="connsiteX47" fmla="*/ 932597 w 4908645"/>
                    <a:gd name="connsiteY47" fmla="*/ 967612 h 2077629"/>
                    <a:gd name="connsiteX48" fmla="*/ 582305 w 4908645"/>
                    <a:gd name="connsiteY48" fmla="*/ 972161 h 2077629"/>
                    <a:gd name="connsiteX49" fmla="*/ 0 w 4908645"/>
                    <a:gd name="connsiteY49" fmla="*/ 685558 h 2077629"/>
                    <a:gd name="connsiteX50" fmla="*/ 282054 w 4908645"/>
                    <a:gd name="connsiteY50" fmla="*/ 972161 h 2077629"/>
                    <a:gd name="connsiteX51" fmla="*/ 787021 w 4908645"/>
                    <a:gd name="connsiteY51" fmla="*/ 1067695 h 2077629"/>
                    <a:gd name="connsiteX52" fmla="*/ 1046328 w 4908645"/>
                    <a:gd name="connsiteY52" fmla="*/ 1063146 h 2077629"/>
                    <a:gd name="connsiteX53" fmla="*/ 1419367 w 4908645"/>
                    <a:gd name="connsiteY53" fmla="*/ 1031301 h 2077629"/>
                    <a:gd name="connsiteX54" fmla="*/ 1510352 w 4908645"/>
                    <a:gd name="connsiteY54" fmla="*/ 1085892 h 2077629"/>
                    <a:gd name="connsiteX55" fmla="*/ 1269242 w 4908645"/>
                    <a:gd name="connsiteY55" fmla="*/ 1158680 h 2077629"/>
                    <a:gd name="connsiteX56" fmla="*/ 905302 w 4908645"/>
                    <a:gd name="connsiteY56" fmla="*/ 1090441 h 2077629"/>
                    <a:gd name="connsiteX57" fmla="*/ 818866 w 4908645"/>
                    <a:gd name="connsiteY57" fmla="*/ 1104089 h 2077629"/>
                    <a:gd name="connsiteX58" fmla="*/ 1210102 w 4908645"/>
                    <a:gd name="connsiteY58" fmla="*/ 1226919 h 2077629"/>
                    <a:gd name="connsiteX59" fmla="*/ 1369325 w 4908645"/>
                    <a:gd name="connsiteY59" fmla="*/ 1226919 h 2077629"/>
                    <a:gd name="connsiteX60" fmla="*/ 1510352 w 4908645"/>
                    <a:gd name="connsiteY60" fmla="*/ 1281510 h 2077629"/>
                    <a:gd name="connsiteX61" fmla="*/ 1783308 w 4908645"/>
                    <a:gd name="connsiteY61" fmla="*/ 1204173 h 2077629"/>
                    <a:gd name="connsiteX62" fmla="*/ 2106305 w 4908645"/>
                    <a:gd name="connsiteY62" fmla="*/ 1445283 h 2077629"/>
                    <a:gd name="connsiteX63" fmla="*/ 2069911 w 4908645"/>
                    <a:gd name="connsiteY63" fmla="*/ 1499874 h 2077629"/>
                    <a:gd name="connsiteX64" fmla="*/ 2215487 w 4908645"/>
                    <a:gd name="connsiteY64" fmla="*/ 1508973 h 2077629"/>
                    <a:gd name="connsiteX65" fmla="*/ 2374711 w 4908645"/>
                    <a:gd name="connsiteY65" fmla="*/ 1527170 h 2077629"/>
                    <a:gd name="connsiteX66" fmla="*/ 2374711 w 4908645"/>
                    <a:gd name="connsiteY66" fmla="*/ 1595409 h 2077629"/>
                    <a:gd name="connsiteX67" fmla="*/ 3175379 w 4908645"/>
                    <a:gd name="connsiteY67" fmla="*/ 1763731 h 2077629"/>
                    <a:gd name="connsiteX68" fmla="*/ 3948752 w 4908645"/>
                    <a:gd name="connsiteY68" fmla="*/ 1745534 h 2077629"/>
                    <a:gd name="connsiteX69" fmla="*/ 4180764 w 4908645"/>
                    <a:gd name="connsiteY69" fmla="*/ 2077629 h 2077629"/>
                    <a:gd name="connsiteX70" fmla="*/ 4549254 w 4908645"/>
                    <a:gd name="connsiteY70" fmla="*/ 1754632 h 2077629"/>
                    <a:gd name="connsiteX71" fmla="*/ 4908645 w 4908645"/>
                    <a:gd name="connsiteY71"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82984 w 4908645"/>
                    <a:gd name="connsiteY29" fmla="*/ 655300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401170 w 4908645"/>
                    <a:gd name="connsiteY33" fmla="*/ 762895 h 2077629"/>
                    <a:gd name="connsiteX34" fmla="*/ 1587690 w 4908645"/>
                    <a:gd name="connsiteY34" fmla="*/ 913020 h 2077629"/>
                    <a:gd name="connsiteX35" fmla="*/ 1291988 w 4908645"/>
                    <a:gd name="connsiteY35" fmla="*/ 817486 h 2077629"/>
                    <a:gd name="connsiteX36" fmla="*/ 1191905 w 4908645"/>
                    <a:gd name="connsiteY36" fmla="*/ 812937 h 2077629"/>
                    <a:gd name="connsiteX37" fmla="*/ 937146 w 4908645"/>
                    <a:gd name="connsiteY37" fmla="*/ 753797 h 2077629"/>
                    <a:gd name="connsiteX38" fmla="*/ 232012 w 4908645"/>
                    <a:gd name="connsiteY38" fmla="*/ 653713 h 2077629"/>
                    <a:gd name="connsiteX39" fmla="*/ 550460 w 4908645"/>
                    <a:gd name="connsiteY39" fmla="*/ 853880 h 2077629"/>
                    <a:gd name="connsiteX40" fmla="*/ 882555 w 4908645"/>
                    <a:gd name="connsiteY40" fmla="*/ 812937 h 2077629"/>
                    <a:gd name="connsiteX41" fmla="*/ 1046328 w 4908645"/>
                    <a:gd name="connsiteY41" fmla="*/ 831134 h 2077629"/>
                    <a:gd name="connsiteX42" fmla="*/ 864358 w 4908645"/>
                    <a:gd name="connsiteY42" fmla="*/ 872077 h 2077629"/>
                    <a:gd name="connsiteX43" fmla="*/ 1201003 w 4908645"/>
                    <a:gd name="connsiteY43" fmla="*/ 890274 h 2077629"/>
                    <a:gd name="connsiteX44" fmla="*/ 1246496 w 4908645"/>
                    <a:gd name="connsiteY44" fmla="*/ 931218 h 2077629"/>
                    <a:gd name="connsiteX45" fmla="*/ 1028131 w 4908645"/>
                    <a:gd name="connsiteY45" fmla="*/ 949415 h 2077629"/>
                    <a:gd name="connsiteX46" fmla="*/ 809767 w 4908645"/>
                    <a:gd name="connsiteY46" fmla="*/ 908471 h 2077629"/>
                    <a:gd name="connsiteX47" fmla="*/ 932597 w 4908645"/>
                    <a:gd name="connsiteY47" fmla="*/ 967612 h 2077629"/>
                    <a:gd name="connsiteX48" fmla="*/ 582305 w 4908645"/>
                    <a:gd name="connsiteY48" fmla="*/ 972161 h 2077629"/>
                    <a:gd name="connsiteX49" fmla="*/ 0 w 4908645"/>
                    <a:gd name="connsiteY49" fmla="*/ 685558 h 2077629"/>
                    <a:gd name="connsiteX50" fmla="*/ 282054 w 4908645"/>
                    <a:gd name="connsiteY50" fmla="*/ 972161 h 2077629"/>
                    <a:gd name="connsiteX51" fmla="*/ 787021 w 4908645"/>
                    <a:gd name="connsiteY51" fmla="*/ 1067695 h 2077629"/>
                    <a:gd name="connsiteX52" fmla="*/ 1046328 w 4908645"/>
                    <a:gd name="connsiteY52" fmla="*/ 1063146 h 2077629"/>
                    <a:gd name="connsiteX53" fmla="*/ 1419367 w 4908645"/>
                    <a:gd name="connsiteY53" fmla="*/ 1031301 h 2077629"/>
                    <a:gd name="connsiteX54" fmla="*/ 1510352 w 4908645"/>
                    <a:gd name="connsiteY54" fmla="*/ 1085892 h 2077629"/>
                    <a:gd name="connsiteX55" fmla="*/ 1269242 w 4908645"/>
                    <a:gd name="connsiteY55" fmla="*/ 1158680 h 2077629"/>
                    <a:gd name="connsiteX56" fmla="*/ 905302 w 4908645"/>
                    <a:gd name="connsiteY56" fmla="*/ 1090441 h 2077629"/>
                    <a:gd name="connsiteX57" fmla="*/ 818866 w 4908645"/>
                    <a:gd name="connsiteY57" fmla="*/ 1104089 h 2077629"/>
                    <a:gd name="connsiteX58" fmla="*/ 1210102 w 4908645"/>
                    <a:gd name="connsiteY58" fmla="*/ 1226919 h 2077629"/>
                    <a:gd name="connsiteX59" fmla="*/ 1369325 w 4908645"/>
                    <a:gd name="connsiteY59" fmla="*/ 1226919 h 2077629"/>
                    <a:gd name="connsiteX60" fmla="*/ 1510352 w 4908645"/>
                    <a:gd name="connsiteY60" fmla="*/ 1281510 h 2077629"/>
                    <a:gd name="connsiteX61" fmla="*/ 1783308 w 4908645"/>
                    <a:gd name="connsiteY61" fmla="*/ 1204173 h 2077629"/>
                    <a:gd name="connsiteX62" fmla="*/ 2106305 w 4908645"/>
                    <a:gd name="connsiteY62" fmla="*/ 1445283 h 2077629"/>
                    <a:gd name="connsiteX63" fmla="*/ 2069911 w 4908645"/>
                    <a:gd name="connsiteY63" fmla="*/ 1499874 h 2077629"/>
                    <a:gd name="connsiteX64" fmla="*/ 2215487 w 4908645"/>
                    <a:gd name="connsiteY64" fmla="*/ 1508973 h 2077629"/>
                    <a:gd name="connsiteX65" fmla="*/ 2374711 w 4908645"/>
                    <a:gd name="connsiteY65" fmla="*/ 1527170 h 2077629"/>
                    <a:gd name="connsiteX66" fmla="*/ 2374711 w 4908645"/>
                    <a:gd name="connsiteY66" fmla="*/ 1595409 h 2077629"/>
                    <a:gd name="connsiteX67" fmla="*/ 3175379 w 4908645"/>
                    <a:gd name="connsiteY67" fmla="*/ 1763731 h 2077629"/>
                    <a:gd name="connsiteX68" fmla="*/ 3948752 w 4908645"/>
                    <a:gd name="connsiteY68" fmla="*/ 1745534 h 2077629"/>
                    <a:gd name="connsiteX69" fmla="*/ 4180764 w 4908645"/>
                    <a:gd name="connsiteY69" fmla="*/ 2077629 h 2077629"/>
                    <a:gd name="connsiteX70" fmla="*/ 4549254 w 4908645"/>
                    <a:gd name="connsiteY70" fmla="*/ 1754632 h 2077629"/>
                    <a:gd name="connsiteX71" fmla="*/ 4908645 w 4908645"/>
                    <a:gd name="connsiteY71"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82984 w 4908645"/>
                    <a:gd name="connsiteY29" fmla="*/ 655300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401170 w 4908645"/>
                    <a:gd name="connsiteY33" fmla="*/ 762895 h 2077629"/>
                    <a:gd name="connsiteX34" fmla="*/ 1587690 w 4908645"/>
                    <a:gd name="connsiteY34" fmla="*/ 913020 h 2077629"/>
                    <a:gd name="connsiteX35" fmla="*/ 1291988 w 4908645"/>
                    <a:gd name="connsiteY35" fmla="*/ 817486 h 2077629"/>
                    <a:gd name="connsiteX36" fmla="*/ 1191905 w 4908645"/>
                    <a:gd name="connsiteY36" fmla="*/ 812937 h 2077629"/>
                    <a:gd name="connsiteX37" fmla="*/ 937146 w 4908645"/>
                    <a:gd name="connsiteY37" fmla="*/ 753797 h 2077629"/>
                    <a:gd name="connsiteX38" fmla="*/ 232012 w 4908645"/>
                    <a:gd name="connsiteY38" fmla="*/ 653713 h 2077629"/>
                    <a:gd name="connsiteX39" fmla="*/ 550460 w 4908645"/>
                    <a:gd name="connsiteY39" fmla="*/ 853880 h 2077629"/>
                    <a:gd name="connsiteX40" fmla="*/ 882555 w 4908645"/>
                    <a:gd name="connsiteY40" fmla="*/ 812937 h 2077629"/>
                    <a:gd name="connsiteX41" fmla="*/ 1046328 w 4908645"/>
                    <a:gd name="connsiteY41" fmla="*/ 831134 h 2077629"/>
                    <a:gd name="connsiteX42" fmla="*/ 864358 w 4908645"/>
                    <a:gd name="connsiteY42" fmla="*/ 872077 h 2077629"/>
                    <a:gd name="connsiteX43" fmla="*/ 1201003 w 4908645"/>
                    <a:gd name="connsiteY43" fmla="*/ 890274 h 2077629"/>
                    <a:gd name="connsiteX44" fmla="*/ 1246496 w 4908645"/>
                    <a:gd name="connsiteY44" fmla="*/ 931218 h 2077629"/>
                    <a:gd name="connsiteX45" fmla="*/ 1028131 w 4908645"/>
                    <a:gd name="connsiteY45" fmla="*/ 949415 h 2077629"/>
                    <a:gd name="connsiteX46" fmla="*/ 809767 w 4908645"/>
                    <a:gd name="connsiteY46" fmla="*/ 908471 h 2077629"/>
                    <a:gd name="connsiteX47" fmla="*/ 932597 w 4908645"/>
                    <a:gd name="connsiteY47" fmla="*/ 967612 h 2077629"/>
                    <a:gd name="connsiteX48" fmla="*/ 582305 w 4908645"/>
                    <a:gd name="connsiteY48" fmla="*/ 972161 h 2077629"/>
                    <a:gd name="connsiteX49" fmla="*/ 0 w 4908645"/>
                    <a:gd name="connsiteY49" fmla="*/ 685558 h 2077629"/>
                    <a:gd name="connsiteX50" fmla="*/ 282054 w 4908645"/>
                    <a:gd name="connsiteY50" fmla="*/ 972161 h 2077629"/>
                    <a:gd name="connsiteX51" fmla="*/ 787021 w 4908645"/>
                    <a:gd name="connsiteY51" fmla="*/ 1067695 h 2077629"/>
                    <a:gd name="connsiteX52" fmla="*/ 1046328 w 4908645"/>
                    <a:gd name="connsiteY52" fmla="*/ 1063146 h 2077629"/>
                    <a:gd name="connsiteX53" fmla="*/ 1419367 w 4908645"/>
                    <a:gd name="connsiteY53" fmla="*/ 1031301 h 2077629"/>
                    <a:gd name="connsiteX54" fmla="*/ 1510352 w 4908645"/>
                    <a:gd name="connsiteY54" fmla="*/ 1085892 h 2077629"/>
                    <a:gd name="connsiteX55" fmla="*/ 1269242 w 4908645"/>
                    <a:gd name="connsiteY55" fmla="*/ 1158680 h 2077629"/>
                    <a:gd name="connsiteX56" fmla="*/ 905302 w 4908645"/>
                    <a:gd name="connsiteY56" fmla="*/ 1090441 h 2077629"/>
                    <a:gd name="connsiteX57" fmla="*/ 818866 w 4908645"/>
                    <a:gd name="connsiteY57" fmla="*/ 1104089 h 2077629"/>
                    <a:gd name="connsiteX58" fmla="*/ 1210102 w 4908645"/>
                    <a:gd name="connsiteY58" fmla="*/ 1226919 h 2077629"/>
                    <a:gd name="connsiteX59" fmla="*/ 1369325 w 4908645"/>
                    <a:gd name="connsiteY59" fmla="*/ 1226919 h 2077629"/>
                    <a:gd name="connsiteX60" fmla="*/ 1510352 w 4908645"/>
                    <a:gd name="connsiteY60" fmla="*/ 1281510 h 2077629"/>
                    <a:gd name="connsiteX61" fmla="*/ 1783308 w 4908645"/>
                    <a:gd name="connsiteY61" fmla="*/ 1204173 h 2077629"/>
                    <a:gd name="connsiteX62" fmla="*/ 2106305 w 4908645"/>
                    <a:gd name="connsiteY62" fmla="*/ 1445283 h 2077629"/>
                    <a:gd name="connsiteX63" fmla="*/ 2069911 w 4908645"/>
                    <a:gd name="connsiteY63" fmla="*/ 1499874 h 2077629"/>
                    <a:gd name="connsiteX64" fmla="*/ 2215487 w 4908645"/>
                    <a:gd name="connsiteY64" fmla="*/ 1508973 h 2077629"/>
                    <a:gd name="connsiteX65" fmla="*/ 2374711 w 4908645"/>
                    <a:gd name="connsiteY65" fmla="*/ 1527170 h 2077629"/>
                    <a:gd name="connsiteX66" fmla="*/ 2374711 w 4908645"/>
                    <a:gd name="connsiteY66" fmla="*/ 1595409 h 2077629"/>
                    <a:gd name="connsiteX67" fmla="*/ 3175379 w 4908645"/>
                    <a:gd name="connsiteY67" fmla="*/ 1763731 h 2077629"/>
                    <a:gd name="connsiteX68" fmla="*/ 3948752 w 4908645"/>
                    <a:gd name="connsiteY68" fmla="*/ 1745534 h 2077629"/>
                    <a:gd name="connsiteX69" fmla="*/ 4180764 w 4908645"/>
                    <a:gd name="connsiteY69" fmla="*/ 2077629 h 2077629"/>
                    <a:gd name="connsiteX70" fmla="*/ 4549254 w 4908645"/>
                    <a:gd name="connsiteY70" fmla="*/ 1754632 h 2077629"/>
                    <a:gd name="connsiteX71" fmla="*/ 4908645 w 4908645"/>
                    <a:gd name="connsiteY71"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52822 w 4908645"/>
                    <a:gd name="connsiteY29" fmla="*/ 648950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401170 w 4908645"/>
                    <a:gd name="connsiteY33" fmla="*/ 762895 h 2077629"/>
                    <a:gd name="connsiteX34" fmla="*/ 1587690 w 4908645"/>
                    <a:gd name="connsiteY34" fmla="*/ 913020 h 2077629"/>
                    <a:gd name="connsiteX35" fmla="*/ 1291988 w 4908645"/>
                    <a:gd name="connsiteY35" fmla="*/ 817486 h 2077629"/>
                    <a:gd name="connsiteX36" fmla="*/ 1191905 w 4908645"/>
                    <a:gd name="connsiteY36" fmla="*/ 812937 h 2077629"/>
                    <a:gd name="connsiteX37" fmla="*/ 937146 w 4908645"/>
                    <a:gd name="connsiteY37" fmla="*/ 753797 h 2077629"/>
                    <a:gd name="connsiteX38" fmla="*/ 232012 w 4908645"/>
                    <a:gd name="connsiteY38" fmla="*/ 653713 h 2077629"/>
                    <a:gd name="connsiteX39" fmla="*/ 550460 w 4908645"/>
                    <a:gd name="connsiteY39" fmla="*/ 853880 h 2077629"/>
                    <a:gd name="connsiteX40" fmla="*/ 882555 w 4908645"/>
                    <a:gd name="connsiteY40" fmla="*/ 812937 h 2077629"/>
                    <a:gd name="connsiteX41" fmla="*/ 1046328 w 4908645"/>
                    <a:gd name="connsiteY41" fmla="*/ 831134 h 2077629"/>
                    <a:gd name="connsiteX42" fmla="*/ 864358 w 4908645"/>
                    <a:gd name="connsiteY42" fmla="*/ 872077 h 2077629"/>
                    <a:gd name="connsiteX43" fmla="*/ 1201003 w 4908645"/>
                    <a:gd name="connsiteY43" fmla="*/ 890274 h 2077629"/>
                    <a:gd name="connsiteX44" fmla="*/ 1246496 w 4908645"/>
                    <a:gd name="connsiteY44" fmla="*/ 931218 h 2077629"/>
                    <a:gd name="connsiteX45" fmla="*/ 1028131 w 4908645"/>
                    <a:gd name="connsiteY45" fmla="*/ 949415 h 2077629"/>
                    <a:gd name="connsiteX46" fmla="*/ 809767 w 4908645"/>
                    <a:gd name="connsiteY46" fmla="*/ 908471 h 2077629"/>
                    <a:gd name="connsiteX47" fmla="*/ 932597 w 4908645"/>
                    <a:gd name="connsiteY47" fmla="*/ 967612 h 2077629"/>
                    <a:gd name="connsiteX48" fmla="*/ 582305 w 4908645"/>
                    <a:gd name="connsiteY48" fmla="*/ 972161 h 2077629"/>
                    <a:gd name="connsiteX49" fmla="*/ 0 w 4908645"/>
                    <a:gd name="connsiteY49" fmla="*/ 685558 h 2077629"/>
                    <a:gd name="connsiteX50" fmla="*/ 282054 w 4908645"/>
                    <a:gd name="connsiteY50" fmla="*/ 972161 h 2077629"/>
                    <a:gd name="connsiteX51" fmla="*/ 787021 w 4908645"/>
                    <a:gd name="connsiteY51" fmla="*/ 1067695 h 2077629"/>
                    <a:gd name="connsiteX52" fmla="*/ 1046328 w 4908645"/>
                    <a:gd name="connsiteY52" fmla="*/ 1063146 h 2077629"/>
                    <a:gd name="connsiteX53" fmla="*/ 1419367 w 4908645"/>
                    <a:gd name="connsiteY53" fmla="*/ 1031301 h 2077629"/>
                    <a:gd name="connsiteX54" fmla="*/ 1510352 w 4908645"/>
                    <a:gd name="connsiteY54" fmla="*/ 1085892 h 2077629"/>
                    <a:gd name="connsiteX55" fmla="*/ 1269242 w 4908645"/>
                    <a:gd name="connsiteY55" fmla="*/ 1158680 h 2077629"/>
                    <a:gd name="connsiteX56" fmla="*/ 905302 w 4908645"/>
                    <a:gd name="connsiteY56" fmla="*/ 1090441 h 2077629"/>
                    <a:gd name="connsiteX57" fmla="*/ 818866 w 4908645"/>
                    <a:gd name="connsiteY57" fmla="*/ 1104089 h 2077629"/>
                    <a:gd name="connsiteX58" fmla="*/ 1210102 w 4908645"/>
                    <a:gd name="connsiteY58" fmla="*/ 1226919 h 2077629"/>
                    <a:gd name="connsiteX59" fmla="*/ 1369325 w 4908645"/>
                    <a:gd name="connsiteY59" fmla="*/ 1226919 h 2077629"/>
                    <a:gd name="connsiteX60" fmla="*/ 1510352 w 4908645"/>
                    <a:gd name="connsiteY60" fmla="*/ 1281510 h 2077629"/>
                    <a:gd name="connsiteX61" fmla="*/ 1783308 w 4908645"/>
                    <a:gd name="connsiteY61" fmla="*/ 1204173 h 2077629"/>
                    <a:gd name="connsiteX62" fmla="*/ 2106305 w 4908645"/>
                    <a:gd name="connsiteY62" fmla="*/ 1445283 h 2077629"/>
                    <a:gd name="connsiteX63" fmla="*/ 2069911 w 4908645"/>
                    <a:gd name="connsiteY63" fmla="*/ 1499874 h 2077629"/>
                    <a:gd name="connsiteX64" fmla="*/ 2215487 w 4908645"/>
                    <a:gd name="connsiteY64" fmla="*/ 1508973 h 2077629"/>
                    <a:gd name="connsiteX65" fmla="*/ 2374711 w 4908645"/>
                    <a:gd name="connsiteY65" fmla="*/ 1527170 h 2077629"/>
                    <a:gd name="connsiteX66" fmla="*/ 2374711 w 4908645"/>
                    <a:gd name="connsiteY66" fmla="*/ 1595409 h 2077629"/>
                    <a:gd name="connsiteX67" fmla="*/ 3175379 w 4908645"/>
                    <a:gd name="connsiteY67" fmla="*/ 1763731 h 2077629"/>
                    <a:gd name="connsiteX68" fmla="*/ 3948752 w 4908645"/>
                    <a:gd name="connsiteY68" fmla="*/ 1745534 h 2077629"/>
                    <a:gd name="connsiteX69" fmla="*/ 4180764 w 4908645"/>
                    <a:gd name="connsiteY69" fmla="*/ 2077629 h 2077629"/>
                    <a:gd name="connsiteX70" fmla="*/ 4549254 w 4908645"/>
                    <a:gd name="connsiteY70" fmla="*/ 1754632 h 2077629"/>
                    <a:gd name="connsiteX71" fmla="*/ 4908645 w 4908645"/>
                    <a:gd name="connsiteY71"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52822 w 4908645"/>
                    <a:gd name="connsiteY29" fmla="*/ 648950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401170 w 4908645"/>
                    <a:gd name="connsiteY33" fmla="*/ 762895 h 2077629"/>
                    <a:gd name="connsiteX34" fmla="*/ 1587690 w 4908645"/>
                    <a:gd name="connsiteY34" fmla="*/ 913020 h 2077629"/>
                    <a:gd name="connsiteX35" fmla="*/ 1291988 w 4908645"/>
                    <a:gd name="connsiteY35" fmla="*/ 817486 h 2077629"/>
                    <a:gd name="connsiteX36" fmla="*/ 1191905 w 4908645"/>
                    <a:gd name="connsiteY36" fmla="*/ 812937 h 2077629"/>
                    <a:gd name="connsiteX37" fmla="*/ 937146 w 4908645"/>
                    <a:gd name="connsiteY37" fmla="*/ 753797 h 2077629"/>
                    <a:gd name="connsiteX38" fmla="*/ 232012 w 4908645"/>
                    <a:gd name="connsiteY38" fmla="*/ 653713 h 2077629"/>
                    <a:gd name="connsiteX39" fmla="*/ 550460 w 4908645"/>
                    <a:gd name="connsiteY39" fmla="*/ 853880 h 2077629"/>
                    <a:gd name="connsiteX40" fmla="*/ 882555 w 4908645"/>
                    <a:gd name="connsiteY40" fmla="*/ 812937 h 2077629"/>
                    <a:gd name="connsiteX41" fmla="*/ 1046328 w 4908645"/>
                    <a:gd name="connsiteY41" fmla="*/ 831134 h 2077629"/>
                    <a:gd name="connsiteX42" fmla="*/ 864358 w 4908645"/>
                    <a:gd name="connsiteY42" fmla="*/ 872077 h 2077629"/>
                    <a:gd name="connsiteX43" fmla="*/ 1201003 w 4908645"/>
                    <a:gd name="connsiteY43" fmla="*/ 890274 h 2077629"/>
                    <a:gd name="connsiteX44" fmla="*/ 1246496 w 4908645"/>
                    <a:gd name="connsiteY44" fmla="*/ 931218 h 2077629"/>
                    <a:gd name="connsiteX45" fmla="*/ 1028131 w 4908645"/>
                    <a:gd name="connsiteY45" fmla="*/ 949415 h 2077629"/>
                    <a:gd name="connsiteX46" fmla="*/ 809767 w 4908645"/>
                    <a:gd name="connsiteY46" fmla="*/ 908471 h 2077629"/>
                    <a:gd name="connsiteX47" fmla="*/ 932597 w 4908645"/>
                    <a:gd name="connsiteY47" fmla="*/ 967612 h 2077629"/>
                    <a:gd name="connsiteX48" fmla="*/ 582305 w 4908645"/>
                    <a:gd name="connsiteY48" fmla="*/ 972161 h 2077629"/>
                    <a:gd name="connsiteX49" fmla="*/ 0 w 4908645"/>
                    <a:gd name="connsiteY49" fmla="*/ 685558 h 2077629"/>
                    <a:gd name="connsiteX50" fmla="*/ 282054 w 4908645"/>
                    <a:gd name="connsiteY50" fmla="*/ 972161 h 2077629"/>
                    <a:gd name="connsiteX51" fmla="*/ 787021 w 4908645"/>
                    <a:gd name="connsiteY51" fmla="*/ 1067695 h 2077629"/>
                    <a:gd name="connsiteX52" fmla="*/ 1046328 w 4908645"/>
                    <a:gd name="connsiteY52" fmla="*/ 1063146 h 2077629"/>
                    <a:gd name="connsiteX53" fmla="*/ 1419367 w 4908645"/>
                    <a:gd name="connsiteY53" fmla="*/ 1031301 h 2077629"/>
                    <a:gd name="connsiteX54" fmla="*/ 1510352 w 4908645"/>
                    <a:gd name="connsiteY54" fmla="*/ 1085892 h 2077629"/>
                    <a:gd name="connsiteX55" fmla="*/ 1269242 w 4908645"/>
                    <a:gd name="connsiteY55" fmla="*/ 1158680 h 2077629"/>
                    <a:gd name="connsiteX56" fmla="*/ 905302 w 4908645"/>
                    <a:gd name="connsiteY56" fmla="*/ 1090441 h 2077629"/>
                    <a:gd name="connsiteX57" fmla="*/ 818866 w 4908645"/>
                    <a:gd name="connsiteY57" fmla="*/ 1104089 h 2077629"/>
                    <a:gd name="connsiteX58" fmla="*/ 1210102 w 4908645"/>
                    <a:gd name="connsiteY58" fmla="*/ 1226919 h 2077629"/>
                    <a:gd name="connsiteX59" fmla="*/ 1369325 w 4908645"/>
                    <a:gd name="connsiteY59" fmla="*/ 1226919 h 2077629"/>
                    <a:gd name="connsiteX60" fmla="*/ 1510352 w 4908645"/>
                    <a:gd name="connsiteY60" fmla="*/ 1281510 h 2077629"/>
                    <a:gd name="connsiteX61" fmla="*/ 1783308 w 4908645"/>
                    <a:gd name="connsiteY61" fmla="*/ 1204173 h 2077629"/>
                    <a:gd name="connsiteX62" fmla="*/ 2106305 w 4908645"/>
                    <a:gd name="connsiteY62" fmla="*/ 1445283 h 2077629"/>
                    <a:gd name="connsiteX63" fmla="*/ 2069911 w 4908645"/>
                    <a:gd name="connsiteY63" fmla="*/ 1499874 h 2077629"/>
                    <a:gd name="connsiteX64" fmla="*/ 2215487 w 4908645"/>
                    <a:gd name="connsiteY64" fmla="*/ 1508973 h 2077629"/>
                    <a:gd name="connsiteX65" fmla="*/ 2374711 w 4908645"/>
                    <a:gd name="connsiteY65" fmla="*/ 1527170 h 2077629"/>
                    <a:gd name="connsiteX66" fmla="*/ 2374711 w 4908645"/>
                    <a:gd name="connsiteY66" fmla="*/ 1595409 h 2077629"/>
                    <a:gd name="connsiteX67" fmla="*/ 3175379 w 4908645"/>
                    <a:gd name="connsiteY67" fmla="*/ 1763731 h 2077629"/>
                    <a:gd name="connsiteX68" fmla="*/ 3948752 w 4908645"/>
                    <a:gd name="connsiteY68" fmla="*/ 1745534 h 2077629"/>
                    <a:gd name="connsiteX69" fmla="*/ 4180764 w 4908645"/>
                    <a:gd name="connsiteY69" fmla="*/ 2077629 h 2077629"/>
                    <a:gd name="connsiteX70" fmla="*/ 4549254 w 4908645"/>
                    <a:gd name="connsiteY70" fmla="*/ 1754632 h 2077629"/>
                    <a:gd name="connsiteX71" fmla="*/ 4908645 w 4908645"/>
                    <a:gd name="connsiteY71"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52822 w 4908645"/>
                    <a:gd name="connsiteY29" fmla="*/ 648950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401170 w 4908645"/>
                    <a:gd name="connsiteY33" fmla="*/ 762895 h 2077629"/>
                    <a:gd name="connsiteX34" fmla="*/ 1587690 w 4908645"/>
                    <a:gd name="connsiteY34" fmla="*/ 913020 h 2077629"/>
                    <a:gd name="connsiteX35" fmla="*/ 1291988 w 4908645"/>
                    <a:gd name="connsiteY35" fmla="*/ 817486 h 2077629"/>
                    <a:gd name="connsiteX36" fmla="*/ 1191905 w 4908645"/>
                    <a:gd name="connsiteY36" fmla="*/ 812937 h 2077629"/>
                    <a:gd name="connsiteX37" fmla="*/ 937146 w 4908645"/>
                    <a:gd name="connsiteY37" fmla="*/ 753797 h 2077629"/>
                    <a:gd name="connsiteX38" fmla="*/ 232012 w 4908645"/>
                    <a:gd name="connsiteY38" fmla="*/ 653713 h 2077629"/>
                    <a:gd name="connsiteX39" fmla="*/ 550460 w 4908645"/>
                    <a:gd name="connsiteY39" fmla="*/ 853880 h 2077629"/>
                    <a:gd name="connsiteX40" fmla="*/ 882555 w 4908645"/>
                    <a:gd name="connsiteY40" fmla="*/ 812937 h 2077629"/>
                    <a:gd name="connsiteX41" fmla="*/ 1046328 w 4908645"/>
                    <a:gd name="connsiteY41" fmla="*/ 831134 h 2077629"/>
                    <a:gd name="connsiteX42" fmla="*/ 864358 w 4908645"/>
                    <a:gd name="connsiteY42" fmla="*/ 872077 h 2077629"/>
                    <a:gd name="connsiteX43" fmla="*/ 1201003 w 4908645"/>
                    <a:gd name="connsiteY43" fmla="*/ 890274 h 2077629"/>
                    <a:gd name="connsiteX44" fmla="*/ 1246496 w 4908645"/>
                    <a:gd name="connsiteY44" fmla="*/ 931218 h 2077629"/>
                    <a:gd name="connsiteX45" fmla="*/ 1028131 w 4908645"/>
                    <a:gd name="connsiteY45" fmla="*/ 949415 h 2077629"/>
                    <a:gd name="connsiteX46" fmla="*/ 809767 w 4908645"/>
                    <a:gd name="connsiteY46" fmla="*/ 908471 h 2077629"/>
                    <a:gd name="connsiteX47" fmla="*/ 932597 w 4908645"/>
                    <a:gd name="connsiteY47" fmla="*/ 967612 h 2077629"/>
                    <a:gd name="connsiteX48" fmla="*/ 582305 w 4908645"/>
                    <a:gd name="connsiteY48" fmla="*/ 972161 h 2077629"/>
                    <a:gd name="connsiteX49" fmla="*/ 0 w 4908645"/>
                    <a:gd name="connsiteY49" fmla="*/ 685558 h 2077629"/>
                    <a:gd name="connsiteX50" fmla="*/ 282054 w 4908645"/>
                    <a:gd name="connsiteY50" fmla="*/ 972161 h 2077629"/>
                    <a:gd name="connsiteX51" fmla="*/ 787021 w 4908645"/>
                    <a:gd name="connsiteY51" fmla="*/ 1067695 h 2077629"/>
                    <a:gd name="connsiteX52" fmla="*/ 1046328 w 4908645"/>
                    <a:gd name="connsiteY52" fmla="*/ 1063146 h 2077629"/>
                    <a:gd name="connsiteX53" fmla="*/ 1419367 w 4908645"/>
                    <a:gd name="connsiteY53" fmla="*/ 1031301 h 2077629"/>
                    <a:gd name="connsiteX54" fmla="*/ 1510352 w 4908645"/>
                    <a:gd name="connsiteY54" fmla="*/ 1085892 h 2077629"/>
                    <a:gd name="connsiteX55" fmla="*/ 1269242 w 4908645"/>
                    <a:gd name="connsiteY55" fmla="*/ 1158680 h 2077629"/>
                    <a:gd name="connsiteX56" fmla="*/ 905302 w 4908645"/>
                    <a:gd name="connsiteY56" fmla="*/ 1090441 h 2077629"/>
                    <a:gd name="connsiteX57" fmla="*/ 818866 w 4908645"/>
                    <a:gd name="connsiteY57" fmla="*/ 1104089 h 2077629"/>
                    <a:gd name="connsiteX58" fmla="*/ 1210102 w 4908645"/>
                    <a:gd name="connsiteY58" fmla="*/ 1226919 h 2077629"/>
                    <a:gd name="connsiteX59" fmla="*/ 1369325 w 4908645"/>
                    <a:gd name="connsiteY59" fmla="*/ 1226919 h 2077629"/>
                    <a:gd name="connsiteX60" fmla="*/ 1510352 w 4908645"/>
                    <a:gd name="connsiteY60" fmla="*/ 1281510 h 2077629"/>
                    <a:gd name="connsiteX61" fmla="*/ 1783308 w 4908645"/>
                    <a:gd name="connsiteY61" fmla="*/ 1204173 h 2077629"/>
                    <a:gd name="connsiteX62" fmla="*/ 2106305 w 4908645"/>
                    <a:gd name="connsiteY62" fmla="*/ 1445283 h 2077629"/>
                    <a:gd name="connsiteX63" fmla="*/ 2069911 w 4908645"/>
                    <a:gd name="connsiteY63" fmla="*/ 1499874 h 2077629"/>
                    <a:gd name="connsiteX64" fmla="*/ 2215487 w 4908645"/>
                    <a:gd name="connsiteY64" fmla="*/ 1508973 h 2077629"/>
                    <a:gd name="connsiteX65" fmla="*/ 2374711 w 4908645"/>
                    <a:gd name="connsiteY65" fmla="*/ 1527170 h 2077629"/>
                    <a:gd name="connsiteX66" fmla="*/ 2374711 w 4908645"/>
                    <a:gd name="connsiteY66" fmla="*/ 1595409 h 2077629"/>
                    <a:gd name="connsiteX67" fmla="*/ 3175379 w 4908645"/>
                    <a:gd name="connsiteY67" fmla="*/ 1763731 h 2077629"/>
                    <a:gd name="connsiteX68" fmla="*/ 3948752 w 4908645"/>
                    <a:gd name="connsiteY68" fmla="*/ 1745534 h 2077629"/>
                    <a:gd name="connsiteX69" fmla="*/ 4180764 w 4908645"/>
                    <a:gd name="connsiteY69" fmla="*/ 2077629 h 2077629"/>
                    <a:gd name="connsiteX70" fmla="*/ 4549254 w 4908645"/>
                    <a:gd name="connsiteY70" fmla="*/ 1754632 h 2077629"/>
                    <a:gd name="connsiteX71" fmla="*/ 4908645 w 4908645"/>
                    <a:gd name="connsiteY71"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401170 w 4908645"/>
                    <a:gd name="connsiteY33" fmla="*/ 762895 h 2077629"/>
                    <a:gd name="connsiteX34" fmla="*/ 1587690 w 4908645"/>
                    <a:gd name="connsiteY34" fmla="*/ 913020 h 2077629"/>
                    <a:gd name="connsiteX35" fmla="*/ 1291988 w 4908645"/>
                    <a:gd name="connsiteY35" fmla="*/ 817486 h 2077629"/>
                    <a:gd name="connsiteX36" fmla="*/ 1191905 w 4908645"/>
                    <a:gd name="connsiteY36" fmla="*/ 812937 h 2077629"/>
                    <a:gd name="connsiteX37" fmla="*/ 937146 w 4908645"/>
                    <a:gd name="connsiteY37" fmla="*/ 753797 h 2077629"/>
                    <a:gd name="connsiteX38" fmla="*/ 232012 w 4908645"/>
                    <a:gd name="connsiteY38" fmla="*/ 653713 h 2077629"/>
                    <a:gd name="connsiteX39" fmla="*/ 550460 w 4908645"/>
                    <a:gd name="connsiteY39" fmla="*/ 853880 h 2077629"/>
                    <a:gd name="connsiteX40" fmla="*/ 882555 w 4908645"/>
                    <a:gd name="connsiteY40" fmla="*/ 812937 h 2077629"/>
                    <a:gd name="connsiteX41" fmla="*/ 1046328 w 4908645"/>
                    <a:gd name="connsiteY41" fmla="*/ 831134 h 2077629"/>
                    <a:gd name="connsiteX42" fmla="*/ 864358 w 4908645"/>
                    <a:gd name="connsiteY42" fmla="*/ 872077 h 2077629"/>
                    <a:gd name="connsiteX43" fmla="*/ 1201003 w 4908645"/>
                    <a:gd name="connsiteY43" fmla="*/ 890274 h 2077629"/>
                    <a:gd name="connsiteX44" fmla="*/ 1246496 w 4908645"/>
                    <a:gd name="connsiteY44" fmla="*/ 931218 h 2077629"/>
                    <a:gd name="connsiteX45" fmla="*/ 1028131 w 4908645"/>
                    <a:gd name="connsiteY45" fmla="*/ 949415 h 2077629"/>
                    <a:gd name="connsiteX46" fmla="*/ 809767 w 4908645"/>
                    <a:gd name="connsiteY46" fmla="*/ 908471 h 2077629"/>
                    <a:gd name="connsiteX47" fmla="*/ 932597 w 4908645"/>
                    <a:gd name="connsiteY47" fmla="*/ 967612 h 2077629"/>
                    <a:gd name="connsiteX48" fmla="*/ 582305 w 4908645"/>
                    <a:gd name="connsiteY48" fmla="*/ 972161 h 2077629"/>
                    <a:gd name="connsiteX49" fmla="*/ 0 w 4908645"/>
                    <a:gd name="connsiteY49" fmla="*/ 685558 h 2077629"/>
                    <a:gd name="connsiteX50" fmla="*/ 282054 w 4908645"/>
                    <a:gd name="connsiteY50" fmla="*/ 972161 h 2077629"/>
                    <a:gd name="connsiteX51" fmla="*/ 787021 w 4908645"/>
                    <a:gd name="connsiteY51" fmla="*/ 1067695 h 2077629"/>
                    <a:gd name="connsiteX52" fmla="*/ 1046328 w 4908645"/>
                    <a:gd name="connsiteY52" fmla="*/ 1063146 h 2077629"/>
                    <a:gd name="connsiteX53" fmla="*/ 1419367 w 4908645"/>
                    <a:gd name="connsiteY53" fmla="*/ 1031301 h 2077629"/>
                    <a:gd name="connsiteX54" fmla="*/ 1510352 w 4908645"/>
                    <a:gd name="connsiteY54" fmla="*/ 1085892 h 2077629"/>
                    <a:gd name="connsiteX55" fmla="*/ 1269242 w 4908645"/>
                    <a:gd name="connsiteY55" fmla="*/ 1158680 h 2077629"/>
                    <a:gd name="connsiteX56" fmla="*/ 905302 w 4908645"/>
                    <a:gd name="connsiteY56" fmla="*/ 1090441 h 2077629"/>
                    <a:gd name="connsiteX57" fmla="*/ 818866 w 4908645"/>
                    <a:gd name="connsiteY57" fmla="*/ 1104089 h 2077629"/>
                    <a:gd name="connsiteX58" fmla="*/ 1210102 w 4908645"/>
                    <a:gd name="connsiteY58" fmla="*/ 1226919 h 2077629"/>
                    <a:gd name="connsiteX59" fmla="*/ 1369325 w 4908645"/>
                    <a:gd name="connsiteY59" fmla="*/ 1226919 h 2077629"/>
                    <a:gd name="connsiteX60" fmla="*/ 1510352 w 4908645"/>
                    <a:gd name="connsiteY60" fmla="*/ 1281510 h 2077629"/>
                    <a:gd name="connsiteX61" fmla="*/ 1783308 w 4908645"/>
                    <a:gd name="connsiteY61" fmla="*/ 1204173 h 2077629"/>
                    <a:gd name="connsiteX62" fmla="*/ 2106305 w 4908645"/>
                    <a:gd name="connsiteY62" fmla="*/ 1445283 h 2077629"/>
                    <a:gd name="connsiteX63" fmla="*/ 2069911 w 4908645"/>
                    <a:gd name="connsiteY63" fmla="*/ 1499874 h 2077629"/>
                    <a:gd name="connsiteX64" fmla="*/ 2215487 w 4908645"/>
                    <a:gd name="connsiteY64" fmla="*/ 1508973 h 2077629"/>
                    <a:gd name="connsiteX65" fmla="*/ 2374711 w 4908645"/>
                    <a:gd name="connsiteY65" fmla="*/ 1527170 h 2077629"/>
                    <a:gd name="connsiteX66" fmla="*/ 2374711 w 4908645"/>
                    <a:gd name="connsiteY66" fmla="*/ 1595409 h 2077629"/>
                    <a:gd name="connsiteX67" fmla="*/ 3175379 w 4908645"/>
                    <a:gd name="connsiteY67" fmla="*/ 1763731 h 2077629"/>
                    <a:gd name="connsiteX68" fmla="*/ 3948752 w 4908645"/>
                    <a:gd name="connsiteY68" fmla="*/ 1745534 h 2077629"/>
                    <a:gd name="connsiteX69" fmla="*/ 4180764 w 4908645"/>
                    <a:gd name="connsiteY69" fmla="*/ 2077629 h 2077629"/>
                    <a:gd name="connsiteX70" fmla="*/ 4549254 w 4908645"/>
                    <a:gd name="connsiteY70" fmla="*/ 1754632 h 2077629"/>
                    <a:gd name="connsiteX71" fmla="*/ 4908645 w 4908645"/>
                    <a:gd name="connsiteY71"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87690 w 4908645"/>
                    <a:gd name="connsiteY34" fmla="*/ 913020 h 2077629"/>
                    <a:gd name="connsiteX35" fmla="*/ 1291988 w 4908645"/>
                    <a:gd name="connsiteY35" fmla="*/ 817486 h 2077629"/>
                    <a:gd name="connsiteX36" fmla="*/ 1191905 w 4908645"/>
                    <a:gd name="connsiteY36" fmla="*/ 812937 h 2077629"/>
                    <a:gd name="connsiteX37" fmla="*/ 937146 w 4908645"/>
                    <a:gd name="connsiteY37" fmla="*/ 753797 h 2077629"/>
                    <a:gd name="connsiteX38" fmla="*/ 232012 w 4908645"/>
                    <a:gd name="connsiteY38" fmla="*/ 653713 h 2077629"/>
                    <a:gd name="connsiteX39" fmla="*/ 550460 w 4908645"/>
                    <a:gd name="connsiteY39" fmla="*/ 853880 h 2077629"/>
                    <a:gd name="connsiteX40" fmla="*/ 882555 w 4908645"/>
                    <a:gd name="connsiteY40" fmla="*/ 812937 h 2077629"/>
                    <a:gd name="connsiteX41" fmla="*/ 1046328 w 4908645"/>
                    <a:gd name="connsiteY41" fmla="*/ 831134 h 2077629"/>
                    <a:gd name="connsiteX42" fmla="*/ 864358 w 4908645"/>
                    <a:gd name="connsiteY42" fmla="*/ 872077 h 2077629"/>
                    <a:gd name="connsiteX43" fmla="*/ 1201003 w 4908645"/>
                    <a:gd name="connsiteY43" fmla="*/ 890274 h 2077629"/>
                    <a:gd name="connsiteX44" fmla="*/ 1246496 w 4908645"/>
                    <a:gd name="connsiteY44" fmla="*/ 931218 h 2077629"/>
                    <a:gd name="connsiteX45" fmla="*/ 1028131 w 4908645"/>
                    <a:gd name="connsiteY45" fmla="*/ 949415 h 2077629"/>
                    <a:gd name="connsiteX46" fmla="*/ 809767 w 4908645"/>
                    <a:gd name="connsiteY46" fmla="*/ 908471 h 2077629"/>
                    <a:gd name="connsiteX47" fmla="*/ 932597 w 4908645"/>
                    <a:gd name="connsiteY47" fmla="*/ 967612 h 2077629"/>
                    <a:gd name="connsiteX48" fmla="*/ 582305 w 4908645"/>
                    <a:gd name="connsiteY48" fmla="*/ 972161 h 2077629"/>
                    <a:gd name="connsiteX49" fmla="*/ 0 w 4908645"/>
                    <a:gd name="connsiteY49" fmla="*/ 685558 h 2077629"/>
                    <a:gd name="connsiteX50" fmla="*/ 282054 w 4908645"/>
                    <a:gd name="connsiteY50" fmla="*/ 972161 h 2077629"/>
                    <a:gd name="connsiteX51" fmla="*/ 787021 w 4908645"/>
                    <a:gd name="connsiteY51" fmla="*/ 1067695 h 2077629"/>
                    <a:gd name="connsiteX52" fmla="*/ 1046328 w 4908645"/>
                    <a:gd name="connsiteY52" fmla="*/ 1063146 h 2077629"/>
                    <a:gd name="connsiteX53" fmla="*/ 1419367 w 4908645"/>
                    <a:gd name="connsiteY53" fmla="*/ 1031301 h 2077629"/>
                    <a:gd name="connsiteX54" fmla="*/ 1510352 w 4908645"/>
                    <a:gd name="connsiteY54" fmla="*/ 1085892 h 2077629"/>
                    <a:gd name="connsiteX55" fmla="*/ 1269242 w 4908645"/>
                    <a:gd name="connsiteY55" fmla="*/ 1158680 h 2077629"/>
                    <a:gd name="connsiteX56" fmla="*/ 905302 w 4908645"/>
                    <a:gd name="connsiteY56" fmla="*/ 1090441 h 2077629"/>
                    <a:gd name="connsiteX57" fmla="*/ 818866 w 4908645"/>
                    <a:gd name="connsiteY57" fmla="*/ 1104089 h 2077629"/>
                    <a:gd name="connsiteX58" fmla="*/ 1210102 w 4908645"/>
                    <a:gd name="connsiteY58" fmla="*/ 1226919 h 2077629"/>
                    <a:gd name="connsiteX59" fmla="*/ 1369325 w 4908645"/>
                    <a:gd name="connsiteY59" fmla="*/ 1226919 h 2077629"/>
                    <a:gd name="connsiteX60" fmla="*/ 1510352 w 4908645"/>
                    <a:gd name="connsiteY60" fmla="*/ 1281510 h 2077629"/>
                    <a:gd name="connsiteX61" fmla="*/ 1783308 w 4908645"/>
                    <a:gd name="connsiteY61" fmla="*/ 1204173 h 2077629"/>
                    <a:gd name="connsiteX62" fmla="*/ 2106305 w 4908645"/>
                    <a:gd name="connsiteY62" fmla="*/ 1445283 h 2077629"/>
                    <a:gd name="connsiteX63" fmla="*/ 2069911 w 4908645"/>
                    <a:gd name="connsiteY63" fmla="*/ 1499874 h 2077629"/>
                    <a:gd name="connsiteX64" fmla="*/ 2215487 w 4908645"/>
                    <a:gd name="connsiteY64" fmla="*/ 1508973 h 2077629"/>
                    <a:gd name="connsiteX65" fmla="*/ 2374711 w 4908645"/>
                    <a:gd name="connsiteY65" fmla="*/ 1527170 h 2077629"/>
                    <a:gd name="connsiteX66" fmla="*/ 2374711 w 4908645"/>
                    <a:gd name="connsiteY66" fmla="*/ 1595409 h 2077629"/>
                    <a:gd name="connsiteX67" fmla="*/ 3175379 w 4908645"/>
                    <a:gd name="connsiteY67" fmla="*/ 1763731 h 2077629"/>
                    <a:gd name="connsiteX68" fmla="*/ 3948752 w 4908645"/>
                    <a:gd name="connsiteY68" fmla="*/ 1745534 h 2077629"/>
                    <a:gd name="connsiteX69" fmla="*/ 4180764 w 4908645"/>
                    <a:gd name="connsiteY69" fmla="*/ 2077629 h 2077629"/>
                    <a:gd name="connsiteX70" fmla="*/ 4549254 w 4908645"/>
                    <a:gd name="connsiteY70" fmla="*/ 1754632 h 2077629"/>
                    <a:gd name="connsiteX71" fmla="*/ 4908645 w 4908645"/>
                    <a:gd name="connsiteY71"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87690 w 4908645"/>
                    <a:gd name="connsiteY34" fmla="*/ 913020 h 2077629"/>
                    <a:gd name="connsiteX35" fmla="*/ 1291988 w 4908645"/>
                    <a:gd name="connsiteY35" fmla="*/ 817486 h 2077629"/>
                    <a:gd name="connsiteX36" fmla="*/ 1191905 w 4908645"/>
                    <a:gd name="connsiteY36" fmla="*/ 812937 h 2077629"/>
                    <a:gd name="connsiteX37" fmla="*/ 937146 w 4908645"/>
                    <a:gd name="connsiteY37" fmla="*/ 753797 h 2077629"/>
                    <a:gd name="connsiteX38" fmla="*/ 232012 w 4908645"/>
                    <a:gd name="connsiteY38" fmla="*/ 653713 h 2077629"/>
                    <a:gd name="connsiteX39" fmla="*/ 550460 w 4908645"/>
                    <a:gd name="connsiteY39" fmla="*/ 853880 h 2077629"/>
                    <a:gd name="connsiteX40" fmla="*/ 882555 w 4908645"/>
                    <a:gd name="connsiteY40" fmla="*/ 812937 h 2077629"/>
                    <a:gd name="connsiteX41" fmla="*/ 1046328 w 4908645"/>
                    <a:gd name="connsiteY41" fmla="*/ 831134 h 2077629"/>
                    <a:gd name="connsiteX42" fmla="*/ 864358 w 4908645"/>
                    <a:gd name="connsiteY42" fmla="*/ 872077 h 2077629"/>
                    <a:gd name="connsiteX43" fmla="*/ 1201003 w 4908645"/>
                    <a:gd name="connsiteY43" fmla="*/ 890274 h 2077629"/>
                    <a:gd name="connsiteX44" fmla="*/ 1246496 w 4908645"/>
                    <a:gd name="connsiteY44" fmla="*/ 931218 h 2077629"/>
                    <a:gd name="connsiteX45" fmla="*/ 1028131 w 4908645"/>
                    <a:gd name="connsiteY45" fmla="*/ 949415 h 2077629"/>
                    <a:gd name="connsiteX46" fmla="*/ 809767 w 4908645"/>
                    <a:gd name="connsiteY46" fmla="*/ 908471 h 2077629"/>
                    <a:gd name="connsiteX47" fmla="*/ 932597 w 4908645"/>
                    <a:gd name="connsiteY47" fmla="*/ 967612 h 2077629"/>
                    <a:gd name="connsiteX48" fmla="*/ 582305 w 4908645"/>
                    <a:gd name="connsiteY48" fmla="*/ 972161 h 2077629"/>
                    <a:gd name="connsiteX49" fmla="*/ 0 w 4908645"/>
                    <a:gd name="connsiteY49" fmla="*/ 685558 h 2077629"/>
                    <a:gd name="connsiteX50" fmla="*/ 282054 w 4908645"/>
                    <a:gd name="connsiteY50" fmla="*/ 972161 h 2077629"/>
                    <a:gd name="connsiteX51" fmla="*/ 787021 w 4908645"/>
                    <a:gd name="connsiteY51" fmla="*/ 1067695 h 2077629"/>
                    <a:gd name="connsiteX52" fmla="*/ 1046328 w 4908645"/>
                    <a:gd name="connsiteY52" fmla="*/ 1063146 h 2077629"/>
                    <a:gd name="connsiteX53" fmla="*/ 1419367 w 4908645"/>
                    <a:gd name="connsiteY53" fmla="*/ 1031301 h 2077629"/>
                    <a:gd name="connsiteX54" fmla="*/ 1510352 w 4908645"/>
                    <a:gd name="connsiteY54" fmla="*/ 1085892 h 2077629"/>
                    <a:gd name="connsiteX55" fmla="*/ 1269242 w 4908645"/>
                    <a:gd name="connsiteY55" fmla="*/ 1158680 h 2077629"/>
                    <a:gd name="connsiteX56" fmla="*/ 905302 w 4908645"/>
                    <a:gd name="connsiteY56" fmla="*/ 1090441 h 2077629"/>
                    <a:gd name="connsiteX57" fmla="*/ 818866 w 4908645"/>
                    <a:gd name="connsiteY57" fmla="*/ 1104089 h 2077629"/>
                    <a:gd name="connsiteX58" fmla="*/ 1210102 w 4908645"/>
                    <a:gd name="connsiteY58" fmla="*/ 1226919 h 2077629"/>
                    <a:gd name="connsiteX59" fmla="*/ 1369325 w 4908645"/>
                    <a:gd name="connsiteY59" fmla="*/ 1226919 h 2077629"/>
                    <a:gd name="connsiteX60" fmla="*/ 1510352 w 4908645"/>
                    <a:gd name="connsiteY60" fmla="*/ 1281510 h 2077629"/>
                    <a:gd name="connsiteX61" fmla="*/ 1783308 w 4908645"/>
                    <a:gd name="connsiteY61" fmla="*/ 1204173 h 2077629"/>
                    <a:gd name="connsiteX62" fmla="*/ 2106305 w 4908645"/>
                    <a:gd name="connsiteY62" fmla="*/ 1445283 h 2077629"/>
                    <a:gd name="connsiteX63" fmla="*/ 2069911 w 4908645"/>
                    <a:gd name="connsiteY63" fmla="*/ 1499874 h 2077629"/>
                    <a:gd name="connsiteX64" fmla="*/ 2215487 w 4908645"/>
                    <a:gd name="connsiteY64" fmla="*/ 1508973 h 2077629"/>
                    <a:gd name="connsiteX65" fmla="*/ 2374711 w 4908645"/>
                    <a:gd name="connsiteY65" fmla="*/ 1527170 h 2077629"/>
                    <a:gd name="connsiteX66" fmla="*/ 2374711 w 4908645"/>
                    <a:gd name="connsiteY66" fmla="*/ 1595409 h 2077629"/>
                    <a:gd name="connsiteX67" fmla="*/ 3175379 w 4908645"/>
                    <a:gd name="connsiteY67" fmla="*/ 1763731 h 2077629"/>
                    <a:gd name="connsiteX68" fmla="*/ 3948752 w 4908645"/>
                    <a:gd name="connsiteY68" fmla="*/ 1745534 h 2077629"/>
                    <a:gd name="connsiteX69" fmla="*/ 4180764 w 4908645"/>
                    <a:gd name="connsiteY69" fmla="*/ 2077629 h 2077629"/>
                    <a:gd name="connsiteX70" fmla="*/ 4549254 w 4908645"/>
                    <a:gd name="connsiteY70" fmla="*/ 1754632 h 2077629"/>
                    <a:gd name="connsiteX71" fmla="*/ 4908645 w 4908645"/>
                    <a:gd name="connsiteY71"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87690 w 4908645"/>
                    <a:gd name="connsiteY34" fmla="*/ 913020 h 2077629"/>
                    <a:gd name="connsiteX35" fmla="*/ 1291988 w 4908645"/>
                    <a:gd name="connsiteY35" fmla="*/ 817486 h 2077629"/>
                    <a:gd name="connsiteX36" fmla="*/ 1191905 w 4908645"/>
                    <a:gd name="connsiteY36" fmla="*/ 812937 h 2077629"/>
                    <a:gd name="connsiteX37" fmla="*/ 937146 w 4908645"/>
                    <a:gd name="connsiteY37" fmla="*/ 753797 h 2077629"/>
                    <a:gd name="connsiteX38" fmla="*/ 232012 w 4908645"/>
                    <a:gd name="connsiteY38" fmla="*/ 653713 h 2077629"/>
                    <a:gd name="connsiteX39" fmla="*/ 550460 w 4908645"/>
                    <a:gd name="connsiteY39" fmla="*/ 853880 h 2077629"/>
                    <a:gd name="connsiteX40" fmla="*/ 882555 w 4908645"/>
                    <a:gd name="connsiteY40" fmla="*/ 812937 h 2077629"/>
                    <a:gd name="connsiteX41" fmla="*/ 1046328 w 4908645"/>
                    <a:gd name="connsiteY41" fmla="*/ 831134 h 2077629"/>
                    <a:gd name="connsiteX42" fmla="*/ 864358 w 4908645"/>
                    <a:gd name="connsiteY42" fmla="*/ 872077 h 2077629"/>
                    <a:gd name="connsiteX43" fmla="*/ 1201003 w 4908645"/>
                    <a:gd name="connsiteY43" fmla="*/ 890274 h 2077629"/>
                    <a:gd name="connsiteX44" fmla="*/ 1246496 w 4908645"/>
                    <a:gd name="connsiteY44" fmla="*/ 931218 h 2077629"/>
                    <a:gd name="connsiteX45" fmla="*/ 1028131 w 4908645"/>
                    <a:gd name="connsiteY45" fmla="*/ 949415 h 2077629"/>
                    <a:gd name="connsiteX46" fmla="*/ 809767 w 4908645"/>
                    <a:gd name="connsiteY46" fmla="*/ 908471 h 2077629"/>
                    <a:gd name="connsiteX47" fmla="*/ 932597 w 4908645"/>
                    <a:gd name="connsiteY47" fmla="*/ 967612 h 2077629"/>
                    <a:gd name="connsiteX48" fmla="*/ 582305 w 4908645"/>
                    <a:gd name="connsiteY48" fmla="*/ 972161 h 2077629"/>
                    <a:gd name="connsiteX49" fmla="*/ 0 w 4908645"/>
                    <a:gd name="connsiteY49" fmla="*/ 685558 h 2077629"/>
                    <a:gd name="connsiteX50" fmla="*/ 282054 w 4908645"/>
                    <a:gd name="connsiteY50" fmla="*/ 972161 h 2077629"/>
                    <a:gd name="connsiteX51" fmla="*/ 787021 w 4908645"/>
                    <a:gd name="connsiteY51" fmla="*/ 1067695 h 2077629"/>
                    <a:gd name="connsiteX52" fmla="*/ 1046328 w 4908645"/>
                    <a:gd name="connsiteY52" fmla="*/ 1063146 h 2077629"/>
                    <a:gd name="connsiteX53" fmla="*/ 1419367 w 4908645"/>
                    <a:gd name="connsiteY53" fmla="*/ 1031301 h 2077629"/>
                    <a:gd name="connsiteX54" fmla="*/ 1510352 w 4908645"/>
                    <a:gd name="connsiteY54" fmla="*/ 1085892 h 2077629"/>
                    <a:gd name="connsiteX55" fmla="*/ 1269242 w 4908645"/>
                    <a:gd name="connsiteY55" fmla="*/ 1158680 h 2077629"/>
                    <a:gd name="connsiteX56" fmla="*/ 905302 w 4908645"/>
                    <a:gd name="connsiteY56" fmla="*/ 1090441 h 2077629"/>
                    <a:gd name="connsiteX57" fmla="*/ 818866 w 4908645"/>
                    <a:gd name="connsiteY57" fmla="*/ 1104089 h 2077629"/>
                    <a:gd name="connsiteX58" fmla="*/ 1210102 w 4908645"/>
                    <a:gd name="connsiteY58" fmla="*/ 1226919 h 2077629"/>
                    <a:gd name="connsiteX59" fmla="*/ 1369325 w 4908645"/>
                    <a:gd name="connsiteY59" fmla="*/ 1226919 h 2077629"/>
                    <a:gd name="connsiteX60" fmla="*/ 1510352 w 4908645"/>
                    <a:gd name="connsiteY60" fmla="*/ 1281510 h 2077629"/>
                    <a:gd name="connsiteX61" fmla="*/ 1783308 w 4908645"/>
                    <a:gd name="connsiteY61" fmla="*/ 1204173 h 2077629"/>
                    <a:gd name="connsiteX62" fmla="*/ 2106305 w 4908645"/>
                    <a:gd name="connsiteY62" fmla="*/ 1445283 h 2077629"/>
                    <a:gd name="connsiteX63" fmla="*/ 2069911 w 4908645"/>
                    <a:gd name="connsiteY63" fmla="*/ 1499874 h 2077629"/>
                    <a:gd name="connsiteX64" fmla="*/ 2215487 w 4908645"/>
                    <a:gd name="connsiteY64" fmla="*/ 1508973 h 2077629"/>
                    <a:gd name="connsiteX65" fmla="*/ 2374711 w 4908645"/>
                    <a:gd name="connsiteY65" fmla="*/ 1527170 h 2077629"/>
                    <a:gd name="connsiteX66" fmla="*/ 2374711 w 4908645"/>
                    <a:gd name="connsiteY66" fmla="*/ 1595409 h 2077629"/>
                    <a:gd name="connsiteX67" fmla="*/ 3175379 w 4908645"/>
                    <a:gd name="connsiteY67" fmla="*/ 1763731 h 2077629"/>
                    <a:gd name="connsiteX68" fmla="*/ 3948752 w 4908645"/>
                    <a:gd name="connsiteY68" fmla="*/ 1745534 h 2077629"/>
                    <a:gd name="connsiteX69" fmla="*/ 4180764 w 4908645"/>
                    <a:gd name="connsiteY69" fmla="*/ 2077629 h 2077629"/>
                    <a:gd name="connsiteX70" fmla="*/ 4549254 w 4908645"/>
                    <a:gd name="connsiteY70" fmla="*/ 1754632 h 2077629"/>
                    <a:gd name="connsiteX71" fmla="*/ 4908645 w 4908645"/>
                    <a:gd name="connsiteY71"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191905 w 4908645"/>
                    <a:gd name="connsiteY36" fmla="*/ 812937 h 2077629"/>
                    <a:gd name="connsiteX37" fmla="*/ 937146 w 4908645"/>
                    <a:gd name="connsiteY37" fmla="*/ 753797 h 2077629"/>
                    <a:gd name="connsiteX38" fmla="*/ 232012 w 4908645"/>
                    <a:gd name="connsiteY38" fmla="*/ 653713 h 2077629"/>
                    <a:gd name="connsiteX39" fmla="*/ 550460 w 4908645"/>
                    <a:gd name="connsiteY39" fmla="*/ 853880 h 2077629"/>
                    <a:gd name="connsiteX40" fmla="*/ 882555 w 4908645"/>
                    <a:gd name="connsiteY40" fmla="*/ 812937 h 2077629"/>
                    <a:gd name="connsiteX41" fmla="*/ 1046328 w 4908645"/>
                    <a:gd name="connsiteY41" fmla="*/ 831134 h 2077629"/>
                    <a:gd name="connsiteX42" fmla="*/ 864358 w 4908645"/>
                    <a:gd name="connsiteY42" fmla="*/ 872077 h 2077629"/>
                    <a:gd name="connsiteX43" fmla="*/ 1201003 w 4908645"/>
                    <a:gd name="connsiteY43" fmla="*/ 890274 h 2077629"/>
                    <a:gd name="connsiteX44" fmla="*/ 1246496 w 4908645"/>
                    <a:gd name="connsiteY44" fmla="*/ 931218 h 2077629"/>
                    <a:gd name="connsiteX45" fmla="*/ 1028131 w 4908645"/>
                    <a:gd name="connsiteY45" fmla="*/ 949415 h 2077629"/>
                    <a:gd name="connsiteX46" fmla="*/ 809767 w 4908645"/>
                    <a:gd name="connsiteY46" fmla="*/ 908471 h 2077629"/>
                    <a:gd name="connsiteX47" fmla="*/ 932597 w 4908645"/>
                    <a:gd name="connsiteY47" fmla="*/ 967612 h 2077629"/>
                    <a:gd name="connsiteX48" fmla="*/ 582305 w 4908645"/>
                    <a:gd name="connsiteY48" fmla="*/ 972161 h 2077629"/>
                    <a:gd name="connsiteX49" fmla="*/ 0 w 4908645"/>
                    <a:gd name="connsiteY49" fmla="*/ 685558 h 2077629"/>
                    <a:gd name="connsiteX50" fmla="*/ 282054 w 4908645"/>
                    <a:gd name="connsiteY50" fmla="*/ 972161 h 2077629"/>
                    <a:gd name="connsiteX51" fmla="*/ 787021 w 4908645"/>
                    <a:gd name="connsiteY51" fmla="*/ 1067695 h 2077629"/>
                    <a:gd name="connsiteX52" fmla="*/ 1046328 w 4908645"/>
                    <a:gd name="connsiteY52" fmla="*/ 1063146 h 2077629"/>
                    <a:gd name="connsiteX53" fmla="*/ 1419367 w 4908645"/>
                    <a:gd name="connsiteY53" fmla="*/ 1031301 h 2077629"/>
                    <a:gd name="connsiteX54" fmla="*/ 1510352 w 4908645"/>
                    <a:gd name="connsiteY54" fmla="*/ 1085892 h 2077629"/>
                    <a:gd name="connsiteX55" fmla="*/ 1269242 w 4908645"/>
                    <a:gd name="connsiteY55" fmla="*/ 1158680 h 2077629"/>
                    <a:gd name="connsiteX56" fmla="*/ 905302 w 4908645"/>
                    <a:gd name="connsiteY56" fmla="*/ 1090441 h 2077629"/>
                    <a:gd name="connsiteX57" fmla="*/ 818866 w 4908645"/>
                    <a:gd name="connsiteY57" fmla="*/ 1104089 h 2077629"/>
                    <a:gd name="connsiteX58" fmla="*/ 1210102 w 4908645"/>
                    <a:gd name="connsiteY58" fmla="*/ 1226919 h 2077629"/>
                    <a:gd name="connsiteX59" fmla="*/ 1369325 w 4908645"/>
                    <a:gd name="connsiteY59" fmla="*/ 1226919 h 2077629"/>
                    <a:gd name="connsiteX60" fmla="*/ 1510352 w 4908645"/>
                    <a:gd name="connsiteY60" fmla="*/ 1281510 h 2077629"/>
                    <a:gd name="connsiteX61" fmla="*/ 1783308 w 4908645"/>
                    <a:gd name="connsiteY61" fmla="*/ 1204173 h 2077629"/>
                    <a:gd name="connsiteX62" fmla="*/ 2106305 w 4908645"/>
                    <a:gd name="connsiteY62" fmla="*/ 1445283 h 2077629"/>
                    <a:gd name="connsiteX63" fmla="*/ 2069911 w 4908645"/>
                    <a:gd name="connsiteY63" fmla="*/ 1499874 h 2077629"/>
                    <a:gd name="connsiteX64" fmla="*/ 2215487 w 4908645"/>
                    <a:gd name="connsiteY64" fmla="*/ 1508973 h 2077629"/>
                    <a:gd name="connsiteX65" fmla="*/ 2374711 w 4908645"/>
                    <a:gd name="connsiteY65" fmla="*/ 1527170 h 2077629"/>
                    <a:gd name="connsiteX66" fmla="*/ 2374711 w 4908645"/>
                    <a:gd name="connsiteY66" fmla="*/ 1595409 h 2077629"/>
                    <a:gd name="connsiteX67" fmla="*/ 3175379 w 4908645"/>
                    <a:gd name="connsiteY67" fmla="*/ 1763731 h 2077629"/>
                    <a:gd name="connsiteX68" fmla="*/ 3948752 w 4908645"/>
                    <a:gd name="connsiteY68" fmla="*/ 1745534 h 2077629"/>
                    <a:gd name="connsiteX69" fmla="*/ 4180764 w 4908645"/>
                    <a:gd name="connsiteY69" fmla="*/ 2077629 h 2077629"/>
                    <a:gd name="connsiteX70" fmla="*/ 4549254 w 4908645"/>
                    <a:gd name="connsiteY70" fmla="*/ 1754632 h 2077629"/>
                    <a:gd name="connsiteX71" fmla="*/ 4908645 w 4908645"/>
                    <a:gd name="connsiteY71"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191905 w 4908645"/>
                    <a:gd name="connsiteY36" fmla="*/ 812937 h 2077629"/>
                    <a:gd name="connsiteX37" fmla="*/ 937146 w 4908645"/>
                    <a:gd name="connsiteY37" fmla="*/ 753797 h 2077629"/>
                    <a:gd name="connsiteX38" fmla="*/ 615453 w 4908645"/>
                    <a:gd name="connsiteY38" fmla="*/ 771308 h 2077629"/>
                    <a:gd name="connsiteX39" fmla="*/ 232012 w 4908645"/>
                    <a:gd name="connsiteY39" fmla="*/ 653713 h 2077629"/>
                    <a:gd name="connsiteX40" fmla="*/ 550460 w 4908645"/>
                    <a:gd name="connsiteY40" fmla="*/ 853880 h 2077629"/>
                    <a:gd name="connsiteX41" fmla="*/ 882555 w 4908645"/>
                    <a:gd name="connsiteY41" fmla="*/ 812937 h 2077629"/>
                    <a:gd name="connsiteX42" fmla="*/ 1046328 w 4908645"/>
                    <a:gd name="connsiteY42" fmla="*/ 831134 h 2077629"/>
                    <a:gd name="connsiteX43" fmla="*/ 864358 w 4908645"/>
                    <a:gd name="connsiteY43" fmla="*/ 872077 h 2077629"/>
                    <a:gd name="connsiteX44" fmla="*/ 1201003 w 4908645"/>
                    <a:gd name="connsiteY44" fmla="*/ 890274 h 2077629"/>
                    <a:gd name="connsiteX45" fmla="*/ 1246496 w 4908645"/>
                    <a:gd name="connsiteY45" fmla="*/ 931218 h 2077629"/>
                    <a:gd name="connsiteX46" fmla="*/ 1028131 w 4908645"/>
                    <a:gd name="connsiteY46" fmla="*/ 949415 h 2077629"/>
                    <a:gd name="connsiteX47" fmla="*/ 809767 w 4908645"/>
                    <a:gd name="connsiteY47" fmla="*/ 908471 h 2077629"/>
                    <a:gd name="connsiteX48" fmla="*/ 932597 w 4908645"/>
                    <a:gd name="connsiteY48" fmla="*/ 967612 h 2077629"/>
                    <a:gd name="connsiteX49" fmla="*/ 582305 w 4908645"/>
                    <a:gd name="connsiteY49" fmla="*/ 972161 h 2077629"/>
                    <a:gd name="connsiteX50" fmla="*/ 0 w 4908645"/>
                    <a:gd name="connsiteY50" fmla="*/ 685558 h 2077629"/>
                    <a:gd name="connsiteX51" fmla="*/ 282054 w 4908645"/>
                    <a:gd name="connsiteY51" fmla="*/ 972161 h 2077629"/>
                    <a:gd name="connsiteX52" fmla="*/ 787021 w 4908645"/>
                    <a:gd name="connsiteY52" fmla="*/ 1067695 h 2077629"/>
                    <a:gd name="connsiteX53" fmla="*/ 1046328 w 4908645"/>
                    <a:gd name="connsiteY53" fmla="*/ 1063146 h 2077629"/>
                    <a:gd name="connsiteX54" fmla="*/ 1419367 w 4908645"/>
                    <a:gd name="connsiteY54" fmla="*/ 1031301 h 2077629"/>
                    <a:gd name="connsiteX55" fmla="*/ 1510352 w 4908645"/>
                    <a:gd name="connsiteY55" fmla="*/ 1085892 h 2077629"/>
                    <a:gd name="connsiteX56" fmla="*/ 1269242 w 4908645"/>
                    <a:gd name="connsiteY56" fmla="*/ 1158680 h 2077629"/>
                    <a:gd name="connsiteX57" fmla="*/ 905302 w 4908645"/>
                    <a:gd name="connsiteY57" fmla="*/ 1090441 h 2077629"/>
                    <a:gd name="connsiteX58" fmla="*/ 818866 w 4908645"/>
                    <a:gd name="connsiteY58" fmla="*/ 1104089 h 2077629"/>
                    <a:gd name="connsiteX59" fmla="*/ 1210102 w 4908645"/>
                    <a:gd name="connsiteY59" fmla="*/ 1226919 h 2077629"/>
                    <a:gd name="connsiteX60" fmla="*/ 1369325 w 4908645"/>
                    <a:gd name="connsiteY60" fmla="*/ 1226919 h 2077629"/>
                    <a:gd name="connsiteX61" fmla="*/ 1510352 w 4908645"/>
                    <a:gd name="connsiteY61" fmla="*/ 1281510 h 2077629"/>
                    <a:gd name="connsiteX62" fmla="*/ 1783308 w 4908645"/>
                    <a:gd name="connsiteY62" fmla="*/ 1204173 h 2077629"/>
                    <a:gd name="connsiteX63" fmla="*/ 2106305 w 4908645"/>
                    <a:gd name="connsiteY63" fmla="*/ 1445283 h 2077629"/>
                    <a:gd name="connsiteX64" fmla="*/ 2069911 w 4908645"/>
                    <a:gd name="connsiteY64" fmla="*/ 1499874 h 2077629"/>
                    <a:gd name="connsiteX65" fmla="*/ 2215487 w 4908645"/>
                    <a:gd name="connsiteY65" fmla="*/ 1508973 h 2077629"/>
                    <a:gd name="connsiteX66" fmla="*/ 2374711 w 4908645"/>
                    <a:gd name="connsiteY66" fmla="*/ 1527170 h 2077629"/>
                    <a:gd name="connsiteX67" fmla="*/ 2374711 w 4908645"/>
                    <a:gd name="connsiteY67" fmla="*/ 1595409 h 2077629"/>
                    <a:gd name="connsiteX68" fmla="*/ 3175379 w 4908645"/>
                    <a:gd name="connsiteY68" fmla="*/ 1763731 h 2077629"/>
                    <a:gd name="connsiteX69" fmla="*/ 3948752 w 4908645"/>
                    <a:gd name="connsiteY69" fmla="*/ 1745534 h 2077629"/>
                    <a:gd name="connsiteX70" fmla="*/ 4180764 w 4908645"/>
                    <a:gd name="connsiteY70" fmla="*/ 2077629 h 2077629"/>
                    <a:gd name="connsiteX71" fmla="*/ 4549254 w 4908645"/>
                    <a:gd name="connsiteY71" fmla="*/ 1754632 h 2077629"/>
                    <a:gd name="connsiteX72" fmla="*/ 4908645 w 4908645"/>
                    <a:gd name="connsiteY72"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191905 w 4908645"/>
                    <a:gd name="connsiteY36" fmla="*/ 812937 h 2077629"/>
                    <a:gd name="connsiteX37" fmla="*/ 937146 w 4908645"/>
                    <a:gd name="connsiteY37" fmla="*/ 753797 h 2077629"/>
                    <a:gd name="connsiteX38" fmla="*/ 615453 w 4908645"/>
                    <a:gd name="connsiteY38" fmla="*/ 771308 h 2077629"/>
                    <a:gd name="connsiteX39" fmla="*/ 232012 w 4908645"/>
                    <a:gd name="connsiteY39" fmla="*/ 653713 h 2077629"/>
                    <a:gd name="connsiteX40" fmla="*/ 255090 w 4908645"/>
                    <a:gd name="connsiteY40" fmla="*/ 698283 h 2077629"/>
                    <a:gd name="connsiteX41" fmla="*/ 550460 w 4908645"/>
                    <a:gd name="connsiteY41" fmla="*/ 853880 h 2077629"/>
                    <a:gd name="connsiteX42" fmla="*/ 882555 w 4908645"/>
                    <a:gd name="connsiteY42" fmla="*/ 812937 h 2077629"/>
                    <a:gd name="connsiteX43" fmla="*/ 1046328 w 4908645"/>
                    <a:gd name="connsiteY43" fmla="*/ 831134 h 2077629"/>
                    <a:gd name="connsiteX44" fmla="*/ 864358 w 4908645"/>
                    <a:gd name="connsiteY44" fmla="*/ 872077 h 2077629"/>
                    <a:gd name="connsiteX45" fmla="*/ 1201003 w 4908645"/>
                    <a:gd name="connsiteY45" fmla="*/ 890274 h 2077629"/>
                    <a:gd name="connsiteX46" fmla="*/ 1246496 w 4908645"/>
                    <a:gd name="connsiteY46" fmla="*/ 931218 h 2077629"/>
                    <a:gd name="connsiteX47" fmla="*/ 1028131 w 4908645"/>
                    <a:gd name="connsiteY47" fmla="*/ 949415 h 2077629"/>
                    <a:gd name="connsiteX48" fmla="*/ 809767 w 4908645"/>
                    <a:gd name="connsiteY48" fmla="*/ 908471 h 2077629"/>
                    <a:gd name="connsiteX49" fmla="*/ 932597 w 4908645"/>
                    <a:gd name="connsiteY49" fmla="*/ 967612 h 2077629"/>
                    <a:gd name="connsiteX50" fmla="*/ 582305 w 4908645"/>
                    <a:gd name="connsiteY50" fmla="*/ 972161 h 2077629"/>
                    <a:gd name="connsiteX51" fmla="*/ 0 w 4908645"/>
                    <a:gd name="connsiteY51" fmla="*/ 685558 h 2077629"/>
                    <a:gd name="connsiteX52" fmla="*/ 282054 w 4908645"/>
                    <a:gd name="connsiteY52" fmla="*/ 972161 h 2077629"/>
                    <a:gd name="connsiteX53" fmla="*/ 787021 w 4908645"/>
                    <a:gd name="connsiteY53" fmla="*/ 1067695 h 2077629"/>
                    <a:gd name="connsiteX54" fmla="*/ 1046328 w 4908645"/>
                    <a:gd name="connsiteY54" fmla="*/ 1063146 h 2077629"/>
                    <a:gd name="connsiteX55" fmla="*/ 1419367 w 4908645"/>
                    <a:gd name="connsiteY55" fmla="*/ 1031301 h 2077629"/>
                    <a:gd name="connsiteX56" fmla="*/ 1510352 w 4908645"/>
                    <a:gd name="connsiteY56" fmla="*/ 1085892 h 2077629"/>
                    <a:gd name="connsiteX57" fmla="*/ 1269242 w 4908645"/>
                    <a:gd name="connsiteY57" fmla="*/ 1158680 h 2077629"/>
                    <a:gd name="connsiteX58" fmla="*/ 905302 w 4908645"/>
                    <a:gd name="connsiteY58" fmla="*/ 1090441 h 2077629"/>
                    <a:gd name="connsiteX59" fmla="*/ 818866 w 4908645"/>
                    <a:gd name="connsiteY59" fmla="*/ 1104089 h 2077629"/>
                    <a:gd name="connsiteX60" fmla="*/ 1210102 w 4908645"/>
                    <a:gd name="connsiteY60" fmla="*/ 1226919 h 2077629"/>
                    <a:gd name="connsiteX61" fmla="*/ 1369325 w 4908645"/>
                    <a:gd name="connsiteY61" fmla="*/ 1226919 h 2077629"/>
                    <a:gd name="connsiteX62" fmla="*/ 1510352 w 4908645"/>
                    <a:gd name="connsiteY62" fmla="*/ 1281510 h 2077629"/>
                    <a:gd name="connsiteX63" fmla="*/ 1783308 w 4908645"/>
                    <a:gd name="connsiteY63" fmla="*/ 1204173 h 2077629"/>
                    <a:gd name="connsiteX64" fmla="*/ 2106305 w 4908645"/>
                    <a:gd name="connsiteY64" fmla="*/ 1445283 h 2077629"/>
                    <a:gd name="connsiteX65" fmla="*/ 2069911 w 4908645"/>
                    <a:gd name="connsiteY65" fmla="*/ 1499874 h 2077629"/>
                    <a:gd name="connsiteX66" fmla="*/ 2215487 w 4908645"/>
                    <a:gd name="connsiteY66" fmla="*/ 1508973 h 2077629"/>
                    <a:gd name="connsiteX67" fmla="*/ 2374711 w 4908645"/>
                    <a:gd name="connsiteY67" fmla="*/ 1527170 h 2077629"/>
                    <a:gd name="connsiteX68" fmla="*/ 2374711 w 4908645"/>
                    <a:gd name="connsiteY68" fmla="*/ 1595409 h 2077629"/>
                    <a:gd name="connsiteX69" fmla="*/ 3175379 w 4908645"/>
                    <a:gd name="connsiteY69" fmla="*/ 1763731 h 2077629"/>
                    <a:gd name="connsiteX70" fmla="*/ 3948752 w 4908645"/>
                    <a:gd name="connsiteY70" fmla="*/ 1745534 h 2077629"/>
                    <a:gd name="connsiteX71" fmla="*/ 4180764 w 4908645"/>
                    <a:gd name="connsiteY71" fmla="*/ 2077629 h 2077629"/>
                    <a:gd name="connsiteX72" fmla="*/ 4549254 w 4908645"/>
                    <a:gd name="connsiteY72" fmla="*/ 1754632 h 2077629"/>
                    <a:gd name="connsiteX73" fmla="*/ 4908645 w 4908645"/>
                    <a:gd name="connsiteY73"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191905 w 4908645"/>
                    <a:gd name="connsiteY36" fmla="*/ 812937 h 2077629"/>
                    <a:gd name="connsiteX37" fmla="*/ 937146 w 4908645"/>
                    <a:gd name="connsiteY37" fmla="*/ 753797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2555 w 4908645"/>
                    <a:gd name="connsiteY42" fmla="*/ 812937 h 2077629"/>
                    <a:gd name="connsiteX43" fmla="*/ 1046328 w 4908645"/>
                    <a:gd name="connsiteY43" fmla="*/ 831134 h 2077629"/>
                    <a:gd name="connsiteX44" fmla="*/ 864358 w 4908645"/>
                    <a:gd name="connsiteY44" fmla="*/ 872077 h 2077629"/>
                    <a:gd name="connsiteX45" fmla="*/ 1201003 w 4908645"/>
                    <a:gd name="connsiteY45" fmla="*/ 890274 h 2077629"/>
                    <a:gd name="connsiteX46" fmla="*/ 1246496 w 4908645"/>
                    <a:gd name="connsiteY46" fmla="*/ 931218 h 2077629"/>
                    <a:gd name="connsiteX47" fmla="*/ 1028131 w 4908645"/>
                    <a:gd name="connsiteY47" fmla="*/ 949415 h 2077629"/>
                    <a:gd name="connsiteX48" fmla="*/ 809767 w 4908645"/>
                    <a:gd name="connsiteY48" fmla="*/ 908471 h 2077629"/>
                    <a:gd name="connsiteX49" fmla="*/ 932597 w 4908645"/>
                    <a:gd name="connsiteY49" fmla="*/ 967612 h 2077629"/>
                    <a:gd name="connsiteX50" fmla="*/ 582305 w 4908645"/>
                    <a:gd name="connsiteY50" fmla="*/ 972161 h 2077629"/>
                    <a:gd name="connsiteX51" fmla="*/ 0 w 4908645"/>
                    <a:gd name="connsiteY51" fmla="*/ 685558 h 2077629"/>
                    <a:gd name="connsiteX52" fmla="*/ 282054 w 4908645"/>
                    <a:gd name="connsiteY52" fmla="*/ 972161 h 2077629"/>
                    <a:gd name="connsiteX53" fmla="*/ 787021 w 4908645"/>
                    <a:gd name="connsiteY53" fmla="*/ 1067695 h 2077629"/>
                    <a:gd name="connsiteX54" fmla="*/ 1046328 w 4908645"/>
                    <a:gd name="connsiteY54" fmla="*/ 1063146 h 2077629"/>
                    <a:gd name="connsiteX55" fmla="*/ 1419367 w 4908645"/>
                    <a:gd name="connsiteY55" fmla="*/ 1031301 h 2077629"/>
                    <a:gd name="connsiteX56" fmla="*/ 1510352 w 4908645"/>
                    <a:gd name="connsiteY56" fmla="*/ 1085892 h 2077629"/>
                    <a:gd name="connsiteX57" fmla="*/ 1269242 w 4908645"/>
                    <a:gd name="connsiteY57" fmla="*/ 1158680 h 2077629"/>
                    <a:gd name="connsiteX58" fmla="*/ 905302 w 4908645"/>
                    <a:gd name="connsiteY58" fmla="*/ 1090441 h 2077629"/>
                    <a:gd name="connsiteX59" fmla="*/ 818866 w 4908645"/>
                    <a:gd name="connsiteY59" fmla="*/ 1104089 h 2077629"/>
                    <a:gd name="connsiteX60" fmla="*/ 1210102 w 4908645"/>
                    <a:gd name="connsiteY60" fmla="*/ 1226919 h 2077629"/>
                    <a:gd name="connsiteX61" fmla="*/ 1369325 w 4908645"/>
                    <a:gd name="connsiteY61" fmla="*/ 1226919 h 2077629"/>
                    <a:gd name="connsiteX62" fmla="*/ 1510352 w 4908645"/>
                    <a:gd name="connsiteY62" fmla="*/ 1281510 h 2077629"/>
                    <a:gd name="connsiteX63" fmla="*/ 1783308 w 4908645"/>
                    <a:gd name="connsiteY63" fmla="*/ 1204173 h 2077629"/>
                    <a:gd name="connsiteX64" fmla="*/ 2106305 w 4908645"/>
                    <a:gd name="connsiteY64" fmla="*/ 1445283 h 2077629"/>
                    <a:gd name="connsiteX65" fmla="*/ 2069911 w 4908645"/>
                    <a:gd name="connsiteY65" fmla="*/ 1499874 h 2077629"/>
                    <a:gd name="connsiteX66" fmla="*/ 2215487 w 4908645"/>
                    <a:gd name="connsiteY66" fmla="*/ 1508973 h 2077629"/>
                    <a:gd name="connsiteX67" fmla="*/ 2374711 w 4908645"/>
                    <a:gd name="connsiteY67" fmla="*/ 1527170 h 2077629"/>
                    <a:gd name="connsiteX68" fmla="*/ 2374711 w 4908645"/>
                    <a:gd name="connsiteY68" fmla="*/ 1595409 h 2077629"/>
                    <a:gd name="connsiteX69" fmla="*/ 3175379 w 4908645"/>
                    <a:gd name="connsiteY69" fmla="*/ 1763731 h 2077629"/>
                    <a:gd name="connsiteX70" fmla="*/ 3948752 w 4908645"/>
                    <a:gd name="connsiteY70" fmla="*/ 1745534 h 2077629"/>
                    <a:gd name="connsiteX71" fmla="*/ 4180764 w 4908645"/>
                    <a:gd name="connsiteY71" fmla="*/ 2077629 h 2077629"/>
                    <a:gd name="connsiteX72" fmla="*/ 4549254 w 4908645"/>
                    <a:gd name="connsiteY72" fmla="*/ 1754632 h 2077629"/>
                    <a:gd name="connsiteX73" fmla="*/ 4908645 w 4908645"/>
                    <a:gd name="connsiteY73"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191905 w 4908645"/>
                    <a:gd name="connsiteY36" fmla="*/ 812937 h 2077629"/>
                    <a:gd name="connsiteX37" fmla="*/ 937146 w 4908645"/>
                    <a:gd name="connsiteY37" fmla="*/ 753797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2555 w 4908645"/>
                    <a:gd name="connsiteY42" fmla="*/ 812937 h 2077629"/>
                    <a:gd name="connsiteX43" fmla="*/ 1046328 w 4908645"/>
                    <a:gd name="connsiteY43" fmla="*/ 831134 h 2077629"/>
                    <a:gd name="connsiteX44" fmla="*/ 864358 w 4908645"/>
                    <a:gd name="connsiteY44" fmla="*/ 872077 h 2077629"/>
                    <a:gd name="connsiteX45" fmla="*/ 1201003 w 4908645"/>
                    <a:gd name="connsiteY45" fmla="*/ 890274 h 2077629"/>
                    <a:gd name="connsiteX46" fmla="*/ 1246496 w 4908645"/>
                    <a:gd name="connsiteY46" fmla="*/ 931218 h 2077629"/>
                    <a:gd name="connsiteX47" fmla="*/ 1028131 w 4908645"/>
                    <a:gd name="connsiteY47" fmla="*/ 949415 h 2077629"/>
                    <a:gd name="connsiteX48" fmla="*/ 809767 w 4908645"/>
                    <a:gd name="connsiteY48" fmla="*/ 908471 h 2077629"/>
                    <a:gd name="connsiteX49" fmla="*/ 932597 w 4908645"/>
                    <a:gd name="connsiteY49" fmla="*/ 967612 h 2077629"/>
                    <a:gd name="connsiteX50" fmla="*/ 582305 w 4908645"/>
                    <a:gd name="connsiteY50" fmla="*/ 972161 h 2077629"/>
                    <a:gd name="connsiteX51" fmla="*/ 0 w 4908645"/>
                    <a:gd name="connsiteY51" fmla="*/ 685558 h 2077629"/>
                    <a:gd name="connsiteX52" fmla="*/ 282054 w 4908645"/>
                    <a:gd name="connsiteY52" fmla="*/ 972161 h 2077629"/>
                    <a:gd name="connsiteX53" fmla="*/ 787021 w 4908645"/>
                    <a:gd name="connsiteY53" fmla="*/ 1067695 h 2077629"/>
                    <a:gd name="connsiteX54" fmla="*/ 1046328 w 4908645"/>
                    <a:gd name="connsiteY54" fmla="*/ 1063146 h 2077629"/>
                    <a:gd name="connsiteX55" fmla="*/ 1419367 w 4908645"/>
                    <a:gd name="connsiteY55" fmla="*/ 1031301 h 2077629"/>
                    <a:gd name="connsiteX56" fmla="*/ 1510352 w 4908645"/>
                    <a:gd name="connsiteY56" fmla="*/ 1085892 h 2077629"/>
                    <a:gd name="connsiteX57" fmla="*/ 1269242 w 4908645"/>
                    <a:gd name="connsiteY57" fmla="*/ 1158680 h 2077629"/>
                    <a:gd name="connsiteX58" fmla="*/ 905302 w 4908645"/>
                    <a:gd name="connsiteY58" fmla="*/ 1090441 h 2077629"/>
                    <a:gd name="connsiteX59" fmla="*/ 818866 w 4908645"/>
                    <a:gd name="connsiteY59" fmla="*/ 1104089 h 2077629"/>
                    <a:gd name="connsiteX60" fmla="*/ 1210102 w 4908645"/>
                    <a:gd name="connsiteY60" fmla="*/ 1226919 h 2077629"/>
                    <a:gd name="connsiteX61" fmla="*/ 1369325 w 4908645"/>
                    <a:gd name="connsiteY61" fmla="*/ 1226919 h 2077629"/>
                    <a:gd name="connsiteX62" fmla="*/ 1510352 w 4908645"/>
                    <a:gd name="connsiteY62" fmla="*/ 1281510 h 2077629"/>
                    <a:gd name="connsiteX63" fmla="*/ 1783308 w 4908645"/>
                    <a:gd name="connsiteY63" fmla="*/ 1204173 h 2077629"/>
                    <a:gd name="connsiteX64" fmla="*/ 2106305 w 4908645"/>
                    <a:gd name="connsiteY64" fmla="*/ 1445283 h 2077629"/>
                    <a:gd name="connsiteX65" fmla="*/ 2069911 w 4908645"/>
                    <a:gd name="connsiteY65" fmla="*/ 1499874 h 2077629"/>
                    <a:gd name="connsiteX66" fmla="*/ 2215487 w 4908645"/>
                    <a:gd name="connsiteY66" fmla="*/ 1508973 h 2077629"/>
                    <a:gd name="connsiteX67" fmla="*/ 2374711 w 4908645"/>
                    <a:gd name="connsiteY67" fmla="*/ 1527170 h 2077629"/>
                    <a:gd name="connsiteX68" fmla="*/ 2374711 w 4908645"/>
                    <a:gd name="connsiteY68" fmla="*/ 1595409 h 2077629"/>
                    <a:gd name="connsiteX69" fmla="*/ 3175379 w 4908645"/>
                    <a:gd name="connsiteY69" fmla="*/ 1763731 h 2077629"/>
                    <a:gd name="connsiteX70" fmla="*/ 3948752 w 4908645"/>
                    <a:gd name="connsiteY70" fmla="*/ 1745534 h 2077629"/>
                    <a:gd name="connsiteX71" fmla="*/ 4180764 w 4908645"/>
                    <a:gd name="connsiteY71" fmla="*/ 2077629 h 2077629"/>
                    <a:gd name="connsiteX72" fmla="*/ 4549254 w 4908645"/>
                    <a:gd name="connsiteY72" fmla="*/ 1754632 h 2077629"/>
                    <a:gd name="connsiteX73" fmla="*/ 4908645 w 4908645"/>
                    <a:gd name="connsiteY73"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191905 w 4908645"/>
                    <a:gd name="connsiteY36" fmla="*/ 812937 h 2077629"/>
                    <a:gd name="connsiteX37" fmla="*/ 937146 w 4908645"/>
                    <a:gd name="connsiteY37" fmla="*/ 753797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2555 w 4908645"/>
                    <a:gd name="connsiteY42" fmla="*/ 812937 h 2077629"/>
                    <a:gd name="connsiteX43" fmla="*/ 1046328 w 4908645"/>
                    <a:gd name="connsiteY43" fmla="*/ 831134 h 2077629"/>
                    <a:gd name="connsiteX44" fmla="*/ 864358 w 4908645"/>
                    <a:gd name="connsiteY44" fmla="*/ 872077 h 2077629"/>
                    <a:gd name="connsiteX45" fmla="*/ 1201003 w 4908645"/>
                    <a:gd name="connsiteY45" fmla="*/ 890274 h 2077629"/>
                    <a:gd name="connsiteX46" fmla="*/ 1246496 w 4908645"/>
                    <a:gd name="connsiteY46" fmla="*/ 931218 h 2077629"/>
                    <a:gd name="connsiteX47" fmla="*/ 1028131 w 4908645"/>
                    <a:gd name="connsiteY47" fmla="*/ 949415 h 2077629"/>
                    <a:gd name="connsiteX48" fmla="*/ 809767 w 4908645"/>
                    <a:gd name="connsiteY48" fmla="*/ 908471 h 2077629"/>
                    <a:gd name="connsiteX49" fmla="*/ 932597 w 4908645"/>
                    <a:gd name="connsiteY49" fmla="*/ 967612 h 2077629"/>
                    <a:gd name="connsiteX50" fmla="*/ 582305 w 4908645"/>
                    <a:gd name="connsiteY50" fmla="*/ 972161 h 2077629"/>
                    <a:gd name="connsiteX51" fmla="*/ 0 w 4908645"/>
                    <a:gd name="connsiteY51" fmla="*/ 685558 h 2077629"/>
                    <a:gd name="connsiteX52" fmla="*/ 282054 w 4908645"/>
                    <a:gd name="connsiteY52" fmla="*/ 972161 h 2077629"/>
                    <a:gd name="connsiteX53" fmla="*/ 787021 w 4908645"/>
                    <a:gd name="connsiteY53" fmla="*/ 1067695 h 2077629"/>
                    <a:gd name="connsiteX54" fmla="*/ 1046328 w 4908645"/>
                    <a:gd name="connsiteY54" fmla="*/ 1063146 h 2077629"/>
                    <a:gd name="connsiteX55" fmla="*/ 1419367 w 4908645"/>
                    <a:gd name="connsiteY55" fmla="*/ 1031301 h 2077629"/>
                    <a:gd name="connsiteX56" fmla="*/ 1510352 w 4908645"/>
                    <a:gd name="connsiteY56" fmla="*/ 1085892 h 2077629"/>
                    <a:gd name="connsiteX57" fmla="*/ 1269242 w 4908645"/>
                    <a:gd name="connsiteY57" fmla="*/ 1158680 h 2077629"/>
                    <a:gd name="connsiteX58" fmla="*/ 905302 w 4908645"/>
                    <a:gd name="connsiteY58" fmla="*/ 1090441 h 2077629"/>
                    <a:gd name="connsiteX59" fmla="*/ 818866 w 4908645"/>
                    <a:gd name="connsiteY59" fmla="*/ 1104089 h 2077629"/>
                    <a:gd name="connsiteX60" fmla="*/ 1210102 w 4908645"/>
                    <a:gd name="connsiteY60" fmla="*/ 1226919 h 2077629"/>
                    <a:gd name="connsiteX61" fmla="*/ 1369325 w 4908645"/>
                    <a:gd name="connsiteY61" fmla="*/ 1226919 h 2077629"/>
                    <a:gd name="connsiteX62" fmla="*/ 1510352 w 4908645"/>
                    <a:gd name="connsiteY62" fmla="*/ 1281510 h 2077629"/>
                    <a:gd name="connsiteX63" fmla="*/ 1783308 w 4908645"/>
                    <a:gd name="connsiteY63" fmla="*/ 1204173 h 2077629"/>
                    <a:gd name="connsiteX64" fmla="*/ 2106305 w 4908645"/>
                    <a:gd name="connsiteY64" fmla="*/ 1445283 h 2077629"/>
                    <a:gd name="connsiteX65" fmla="*/ 2069911 w 4908645"/>
                    <a:gd name="connsiteY65" fmla="*/ 1499874 h 2077629"/>
                    <a:gd name="connsiteX66" fmla="*/ 2215487 w 4908645"/>
                    <a:gd name="connsiteY66" fmla="*/ 1508973 h 2077629"/>
                    <a:gd name="connsiteX67" fmla="*/ 2374711 w 4908645"/>
                    <a:gd name="connsiteY67" fmla="*/ 1527170 h 2077629"/>
                    <a:gd name="connsiteX68" fmla="*/ 2374711 w 4908645"/>
                    <a:gd name="connsiteY68" fmla="*/ 1595409 h 2077629"/>
                    <a:gd name="connsiteX69" fmla="*/ 3175379 w 4908645"/>
                    <a:gd name="connsiteY69" fmla="*/ 1763731 h 2077629"/>
                    <a:gd name="connsiteX70" fmla="*/ 3948752 w 4908645"/>
                    <a:gd name="connsiteY70" fmla="*/ 1745534 h 2077629"/>
                    <a:gd name="connsiteX71" fmla="*/ 4180764 w 4908645"/>
                    <a:gd name="connsiteY71" fmla="*/ 2077629 h 2077629"/>
                    <a:gd name="connsiteX72" fmla="*/ 4549254 w 4908645"/>
                    <a:gd name="connsiteY72" fmla="*/ 1754632 h 2077629"/>
                    <a:gd name="connsiteX73" fmla="*/ 4908645 w 4908645"/>
                    <a:gd name="connsiteY73"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191905 w 4908645"/>
                    <a:gd name="connsiteY36" fmla="*/ 812937 h 2077629"/>
                    <a:gd name="connsiteX37" fmla="*/ 937146 w 4908645"/>
                    <a:gd name="connsiteY37" fmla="*/ 753797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2555 w 4908645"/>
                    <a:gd name="connsiteY42" fmla="*/ 812937 h 2077629"/>
                    <a:gd name="connsiteX43" fmla="*/ 1046328 w 4908645"/>
                    <a:gd name="connsiteY43" fmla="*/ 831134 h 2077629"/>
                    <a:gd name="connsiteX44" fmla="*/ 864358 w 4908645"/>
                    <a:gd name="connsiteY44" fmla="*/ 872077 h 2077629"/>
                    <a:gd name="connsiteX45" fmla="*/ 1201003 w 4908645"/>
                    <a:gd name="connsiteY45" fmla="*/ 890274 h 2077629"/>
                    <a:gd name="connsiteX46" fmla="*/ 1246496 w 4908645"/>
                    <a:gd name="connsiteY46" fmla="*/ 931218 h 2077629"/>
                    <a:gd name="connsiteX47" fmla="*/ 1028131 w 4908645"/>
                    <a:gd name="connsiteY47" fmla="*/ 949415 h 2077629"/>
                    <a:gd name="connsiteX48" fmla="*/ 809767 w 4908645"/>
                    <a:gd name="connsiteY48" fmla="*/ 908471 h 2077629"/>
                    <a:gd name="connsiteX49" fmla="*/ 932597 w 4908645"/>
                    <a:gd name="connsiteY49" fmla="*/ 967612 h 2077629"/>
                    <a:gd name="connsiteX50" fmla="*/ 582305 w 4908645"/>
                    <a:gd name="connsiteY50" fmla="*/ 972161 h 2077629"/>
                    <a:gd name="connsiteX51" fmla="*/ 0 w 4908645"/>
                    <a:gd name="connsiteY51" fmla="*/ 685558 h 2077629"/>
                    <a:gd name="connsiteX52" fmla="*/ 282054 w 4908645"/>
                    <a:gd name="connsiteY52" fmla="*/ 972161 h 2077629"/>
                    <a:gd name="connsiteX53" fmla="*/ 787021 w 4908645"/>
                    <a:gd name="connsiteY53" fmla="*/ 1067695 h 2077629"/>
                    <a:gd name="connsiteX54" fmla="*/ 1046328 w 4908645"/>
                    <a:gd name="connsiteY54" fmla="*/ 1063146 h 2077629"/>
                    <a:gd name="connsiteX55" fmla="*/ 1419367 w 4908645"/>
                    <a:gd name="connsiteY55" fmla="*/ 1031301 h 2077629"/>
                    <a:gd name="connsiteX56" fmla="*/ 1510352 w 4908645"/>
                    <a:gd name="connsiteY56" fmla="*/ 1085892 h 2077629"/>
                    <a:gd name="connsiteX57" fmla="*/ 1269242 w 4908645"/>
                    <a:gd name="connsiteY57" fmla="*/ 1158680 h 2077629"/>
                    <a:gd name="connsiteX58" fmla="*/ 905302 w 4908645"/>
                    <a:gd name="connsiteY58" fmla="*/ 1090441 h 2077629"/>
                    <a:gd name="connsiteX59" fmla="*/ 818866 w 4908645"/>
                    <a:gd name="connsiteY59" fmla="*/ 1104089 h 2077629"/>
                    <a:gd name="connsiteX60" fmla="*/ 1210102 w 4908645"/>
                    <a:gd name="connsiteY60" fmla="*/ 1226919 h 2077629"/>
                    <a:gd name="connsiteX61" fmla="*/ 1369325 w 4908645"/>
                    <a:gd name="connsiteY61" fmla="*/ 1226919 h 2077629"/>
                    <a:gd name="connsiteX62" fmla="*/ 1510352 w 4908645"/>
                    <a:gd name="connsiteY62" fmla="*/ 1281510 h 2077629"/>
                    <a:gd name="connsiteX63" fmla="*/ 1783308 w 4908645"/>
                    <a:gd name="connsiteY63" fmla="*/ 1204173 h 2077629"/>
                    <a:gd name="connsiteX64" fmla="*/ 2106305 w 4908645"/>
                    <a:gd name="connsiteY64" fmla="*/ 1445283 h 2077629"/>
                    <a:gd name="connsiteX65" fmla="*/ 2069911 w 4908645"/>
                    <a:gd name="connsiteY65" fmla="*/ 1499874 h 2077629"/>
                    <a:gd name="connsiteX66" fmla="*/ 2215487 w 4908645"/>
                    <a:gd name="connsiteY66" fmla="*/ 1508973 h 2077629"/>
                    <a:gd name="connsiteX67" fmla="*/ 2374711 w 4908645"/>
                    <a:gd name="connsiteY67" fmla="*/ 1527170 h 2077629"/>
                    <a:gd name="connsiteX68" fmla="*/ 2374711 w 4908645"/>
                    <a:gd name="connsiteY68" fmla="*/ 1595409 h 2077629"/>
                    <a:gd name="connsiteX69" fmla="*/ 3175379 w 4908645"/>
                    <a:gd name="connsiteY69" fmla="*/ 1763731 h 2077629"/>
                    <a:gd name="connsiteX70" fmla="*/ 3948752 w 4908645"/>
                    <a:gd name="connsiteY70" fmla="*/ 1745534 h 2077629"/>
                    <a:gd name="connsiteX71" fmla="*/ 4180764 w 4908645"/>
                    <a:gd name="connsiteY71" fmla="*/ 2077629 h 2077629"/>
                    <a:gd name="connsiteX72" fmla="*/ 4549254 w 4908645"/>
                    <a:gd name="connsiteY72" fmla="*/ 1754632 h 2077629"/>
                    <a:gd name="connsiteX73" fmla="*/ 4908645 w 4908645"/>
                    <a:gd name="connsiteY73"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191905 w 4908645"/>
                    <a:gd name="connsiteY36" fmla="*/ 812937 h 2077629"/>
                    <a:gd name="connsiteX37" fmla="*/ 937146 w 4908645"/>
                    <a:gd name="connsiteY37" fmla="*/ 753797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2555 w 4908645"/>
                    <a:gd name="connsiteY42" fmla="*/ 812937 h 2077629"/>
                    <a:gd name="connsiteX43" fmla="*/ 1046328 w 4908645"/>
                    <a:gd name="connsiteY43" fmla="*/ 831134 h 2077629"/>
                    <a:gd name="connsiteX44" fmla="*/ 864358 w 4908645"/>
                    <a:gd name="connsiteY44" fmla="*/ 872077 h 2077629"/>
                    <a:gd name="connsiteX45" fmla="*/ 1201003 w 4908645"/>
                    <a:gd name="connsiteY45" fmla="*/ 890274 h 2077629"/>
                    <a:gd name="connsiteX46" fmla="*/ 1246496 w 4908645"/>
                    <a:gd name="connsiteY46" fmla="*/ 931218 h 2077629"/>
                    <a:gd name="connsiteX47" fmla="*/ 1028131 w 4908645"/>
                    <a:gd name="connsiteY47" fmla="*/ 949415 h 2077629"/>
                    <a:gd name="connsiteX48" fmla="*/ 809767 w 4908645"/>
                    <a:gd name="connsiteY48" fmla="*/ 908471 h 2077629"/>
                    <a:gd name="connsiteX49" fmla="*/ 932597 w 4908645"/>
                    <a:gd name="connsiteY49" fmla="*/ 967612 h 2077629"/>
                    <a:gd name="connsiteX50" fmla="*/ 582305 w 4908645"/>
                    <a:gd name="connsiteY50" fmla="*/ 972161 h 2077629"/>
                    <a:gd name="connsiteX51" fmla="*/ 0 w 4908645"/>
                    <a:gd name="connsiteY51" fmla="*/ 685558 h 2077629"/>
                    <a:gd name="connsiteX52" fmla="*/ 282054 w 4908645"/>
                    <a:gd name="connsiteY52" fmla="*/ 972161 h 2077629"/>
                    <a:gd name="connsiteX53" fmla="*/ 787021 w 4908645"/>
                    <a:gd name="connsiteY53" fmla="*/ 1067695 h 2077629"/>
                    <a:gd name="connsiteX54" fmla="*/ 1046328 w 4908645"/>
                    <a:gd name="connsiteY54" fmla="*/ 1063146 h 2077629"/>
                    <a:gd name="connsiteX55" fmla="*/ 1419367 w 4908645"/>
                    <a:gd name="connsiteY55" fmla="*/ 1031301 h 2077629"/>
                    <a:gd name="connsiteX56" fmla="*/ 1510352 w 4908645"/>
                    <a:gd name="connsiteY56" fmla="*/ 1085892 h 2077629"/>
                    <a:gd name="connsiteX57" fmla="*/ 1269242 w 4908645"/>
                    <a:gd name="connsiteY57" fmla="*/ 1158680 h 2077629"/>
                    <a:gd name="connsiteX58" fmla="*/ 905302 w 4908645"/>
                    <a:gd name="connsiteY58" fmla="*/ 1090441 h 2077629"/>
                    <a:gd name="connsiteX59" fmla="*/ 818866 w 4908645"/>
                    <a:gd name="connsiteY59" fmla="*/ 1104089 h 2077629"/>
                    <a:gd name="connsiteX60" fmla="*/ 1210102 w 4908645"/>
                    <a:gd name="connsiteY60" fmla="*/ 1226919 h 2077629"/>
                    <a:gd name="connsiteX61" fmla="*/ 1369325 w 4908645"/>
                    <a:gd name="connsiteY61" fmla="*/ 1226919 h 2077629"/>
                    <a:gd name="connsiteX62" fmla="*/ 1510352 w 4908645"/>
                    <a:gd name="connsiteY62" fmla="*/ 1281510 h 2077629"/>
                    <a:gd name="connsiteX63" fmla="*/ 1783308 w 4908645"/>
                    <a:gd name="connsiteY63" fmla="*/ 1204173 h 2077629"/>
                    <a:gd name="connsiteX64" fmla="*/ 2106305 w 4908645"/>
                    <a:gd name="connsiteY64" fmla="*/ 1445283 h 2077629"/>
                    <a:gd name="connsiteX65" fmla="*/ 2069911 w 4908645"/>
                    <a:gd name="connsiteY65" fmla="*/ 1499874 h 2077629"/>
                    <a:gd name="connsiteX66" fmla="*/ 2215487 w 4908645"/>
                    <a:gd name="connsiteY66" fmla="*/ 1508973 h 2077629"/>
                    <a:gd name="connsiteX67" fmla="*/ 2374711 w 4908645"/>
                    <a:gd name="connsiteY67" fmla="*/ 1527170 h 2077629"/>
                    <a:gd name="connsiteX68" fmla="*/ 2374711 w 4908645"/>
                    <a:gd name="connsiteY68" fmla="*/ 1595409 h 2077629"/>
                    <a:gd name="connsiteX69" fmla="*/ 3175379 w 4908645"/>
                    <a:gd name="connsiteY69" fmla="*/ 1763731 h 2077629"/>
                    <a:gd name="connsiteX70" fmla="*/ 3948752 w 4908645"/>
                    <a:gd name="connsiteY70" fmla="*/ 1745534 h 2077629"/>
                    <a:gd name="connsiteX71" fmla="*/ 4180764 w 4908645"/>
                    <a:gd name="connsiteY71" fmla="*/ 2077629 h 2077629"/>
                    <a:gd name="connsiteX72" fmla="*/ 4549254 w 4908645"/>
                    <a:gd name="connsiteY72" fmla="*/ 1754632 h 2077629"/>
                    <a:gd name="connsiteX73" fmla="*/ 4908645 w 4908645"/>
                    <a:gd name="connsiteY73"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191905 w 4908645"/>
                    <a:gd name="connsiteY36" fmla="*/ 812937 h 2077629"/>
                    <a:gd name="connsiteX37" fmla="*/ 937146 w 4908645"/>
                    <a:gd name="connsiteY37" fmla="*/ 753797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79380 w 4908645"/>
                    <a:gd name="connsiteY42" fmla="*/ 812937 h 2077629"/>
                    <a:gd name="connsiteX43" fmla="*/ 1046328 w 4908645"/>
                    <a:gd name="connsiteY43" fmla="*/ 831134 h 2077629"/>
                    <a:gd name="connsiteX44" fmla="*/ 864358 w 4908645"/>
                    <a:gd name="connsiteY44" fmla="*/ 872077 h 2077629"/>
                    <a:gd name="connsiteX45" fmla="*/ 1201003 w 4908645"/>
                    <a:gd name="connsiteY45" fmla="*/ 890274 h 2077629"/>
                    <a:gd name="connsiteX46" fmla="*/ 1246496 w 4908645"/>
                    <a:gd name="connsiteY46" fmla="*/ 931218 h 2077629"/>
                    <a:gd name="connsiteX47" fmla="*/ 1028131 w 4908645"/>
                    <a:gd name="connsiteY47" fmla="*/ 949415 h 2077629"/>
                    <a:gd name="connsiteX48" fmla="*/ 809767 w 4908645"/>
                    <a:gd name="connsiteY48" fmla="*/ 908471 h 2077629"/>
                    <a:gd name="connsiteX49" fmla="*/ 932597 w 4908645"/>
                    <a:gd name="connsiteY49" fmla="*/ 967612 h 2077629"/>
                    <a:gd name="connsiteX50" fmla="*/ 582305 w 4908645"/>
                    <a:gd name="connsiteY50" fmla="*/ 972161 h 2077629"/>
                    <a:gd name="connsiteX51" fmla="*/ 0 w 4908645"/>
                    <a:gd name="connsiteY51" fmla="*/ 685558 h 2077629"/>
                    <a:gd name="connsiteX52" fmla="*/ 282054 w 4908645"/>
                    <a:gd name="connsiteY52" fmla="*/ 972161 h 2077629"/>
                    <a:gd name="connsiteX53" fmla="*/ 787021 w 4908645"/>
                    <a:gd name="connsiteY53" fmla="*/ 1067695 h 2077629"/>
                    <a:gd name="connsiteX54" fmla="*/ 1046328 w 4908645"/>
                    <a:gd name="connsiteY54" fmla="*/ 1063146 h 2077629"/>
                    <a:gd name="connsiteX55" fmla="*/ 1419367 w 4908645"/>
                    <a:gd name="connsiteY55" fmla="*/ 1031301 h 2077629"/>
                    <a:gd name="connsiteX56" fmla="*/ 1510352 w 4908645"/>
                    <a:gd name="connsiteY56" fmla="*/ 1085892 h 2077629"/>
                    <a:gd name="connsiteX57" fmla="*/ 1269242 w 4908645"/>
                    <a:gd name="connsiteY57" fmla="*/ 1158680 h 2077629"/>
                    <a:gd name="connsiteX58" fmla="*/ 905302 w 4908645"/>
                    <a:gd name="connsiteY58" fmla="*/ 1090441 h 2077629"/>
                    <a:gd name="connsiteX59" fmla="*/ 818866 w 4908645"/>
                    <a:gd name="connsiteY59" fmla="*/ 1104089 h 2077629"/>
                    <a:gd name="connsiteX60" fmla="*/ 1210102 w 4908645"/>
                    <a:gd name="connsiteY60" fmla="*/ 1226919 h 2077629"/>
                    <a:gd name="connsiteX61" fmla="*/ 1369325 w 4908645"/>
                    <a:gd name="connsiteY61" fmla="*/ 1226919 h 2077629"/>
                    <a:gd name="connsiteX62" fmla="*/ 1510352 w 4908645"/>
                    <a:gd name="connsiteY62" fmla="*/ 1281510 h 2077629"/>
                    <a:gd name="connsiteX63" fmla="*/ 1783308 w 4908645"/>
                    <a:gd name="connsiteY63" fmla="*/ 1204173 h 2077629"/>
                    <a:gd name="connsiteX64" fmla="*/ 2106305 w 4908645"/>
                    <a:gd name="connsiteY64" fmla="*/ 1445283 h 2077629"/>
                    <a:gd name="connsiteX65" fmla="*/ 2069911 w 4908645"/>
                    <a:gd name="connsiteY65" fmla="*/ 1499874 h 2077629"/>
                    <a:gd name="connsiteX66" fmla="*/ 2215487 w 4908645"/>
                    <a:gd name="connsiteY66" fmla="*/ 1508973 h 2077629"/>
                    <a:gd name="connsiteX67" fmla="*/ 2374711 w 4908645"/>
                    <a:gd name="connsiteY67" fmla="*/ 1527170 h 2077629"/>
                    <a:gd name="connsiteX68" fmla="*/ 2374711 w 4908645"/>
                    <a:gd name="connsiteY68" fmla="*/ 1595409 h 2077629"/>
                    <a:gd name="connsiteX69" fmla="*/ 3175379 w 4908645"/>
                    <a:gd name="connsiteY69" fmla="*/ 1763731 h 2077629"/>
                    <a:gd name="connsiteX70" fmla="*/ 3948752 w 4908645"/>
                    <a:gd name="connsiteY70" fmla="*/ 1745534 h 2077629"/>
                    <a:gd name="connsiteX71" fmla="*/ 4180764 w 4908645"/>
                    <a:gd name="connsiteY71" fmla="*/ 2077629 h 2077629"/>
                    <a:gd name="connsiteX72" fmla="*/ 4549254 w 4908645"/>
                    <a:gd name="connsiteY72" fmla="*/ 1754632 h 2077629"/>
                    <a:gd name="connsiteX73" fmla="*/ 4908645 w 4908645"/>
                    <a:gd name="connsiteY73"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191905 w 4908645"/>
                    <a:gd name="connsiteY36" fmla="*/ 812937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79380 w 4908645"/>
                    <a:gd name="connsiteY42" fmla="*/ 812937 h 2077629"/>
                    <a:gd name="connsiteX43" fmla="*/ 1046328 w 4908645"/>
                    <a:gd name="connsiteY43" fmla="*/ 831134 h 2077629"/>
                    <a:gd name="connsiteX44" fmla="*/ 864358 w 4908645"/>
                    <a:gd name="connsiteY44" fmla="*/ 872077 h 2077629"/>
                    <a:gd name="connsiteX45" fmla="*/ 1201003 w 4908645"/>
                    <a:gd name="connsiteY45" fmla="*/ 890274 h 2077629"/>
                    <a:gd name="connsiteX46" fmla="*/ 1246496 w 4908645"/>
                    <a:gd name="connsiteY46" fmla="*/ 931218 h 2077629"/>
                    <a:gd name="connsiteX47" fmla="*/ 1028131 w 4908645"/>
                    <a:gd name="connsiteY47" fmla="*/ 949415 h 2077629"/>
                    <a:gd name="connsiteX48" fmla="*/ 809767 w 4908645"/>
                    <a:gd name="connsiteY48" fmla="*/ 908471 h 2077629"/>
                    <a:gd name="connsiteX49" fmla="*/ 932597 w 4908645"/>
                    <a:gd name="connsiteY49" fmla="*/ 967612 h 2077629"/>
                    <a:gd name="connsiteX50" fmla="*/ 582305 w 4908645"/>
                    <a:gd name="connsiteY50" fmla="*/ 972161 h 2077629"/>
                    <a:gd name="connsiteX51" fmla="*/ 0 w 4908645"/>
                    <a:gd name="connsiteY51" fmla="*/ 685558 h 2077629"/>
                    <a:gd name="connsiteX52" fmla="*/ 282054 w 4908645"/>
                    <a:gd name="connsiteY52" fmla="*/ 972161 h 2077629"/>
                    <a:gd name="connsiteX53" fmla="*/ 787021 w 4908645"/>
                    <a:gd name="connsiteY53" fmla="*/ 1067695 h 2077629"/>
                    <a:gd name="connsiteX54" fmla="*/ 1046328 w 4908645"/>
                    <a:gd name="connsiteY54" fmla="*/ 1063146 h 2077629"/>
                    <a:gd name="connsiteX55" fmla="*/ 1419367 w 4908645"/>
                    <a:gd name="connsiteY55" fmla="*/ 1031301 h 2077629"/>
                    <a:gd name="connsiteX56" fmla="*/ 1510352 w 4908645"/>
                    <a:gd name="connsiteY56" fmla="*/ 1085892 h 2077629"/>
                    <a:gd name="connsiteX57" fmla="*/ 1269242 w 4908645"/>
                    <a:gd name="connsiteY57" fmla="*/ 1158680 h 2077629"/>
                    <a:gd name="connsiteX58" fmla="*/ 905302 w 4908645"/>
                    <a:gd name="connsiteY58" fmla="*/ 1090441 h 2077629"/>
                    <a:gd name="connsiteX59" fmla="*/ 818866 w 4908645"/>
                    <a:gd name="connsiteY59" fmla="*/ 1104089 h 2077629"/>
                    <a:gd name="connsiteX60" fmla="*/ 1210102 w 4908645"/>
                    <a:gd name="connsiteY60" fmla="*/ 1226919 h 2077629"/>
                    <a:gd name="connsiteX61" fmla="*/ 1369325 w 4908645"/>
                    <a:gd name="connsiteY61" fmla="*/ 1226919 h 2077629"/>
                    <a:gd name="connsiteX62" fmla="*/ 1510352 w 4908645"/>
                    <a:gd name="connsiteY62" fmla="*/ 1281510 h 2077629"/>
                    <a:gd name="connsiteX63" fmla="*/ 1783308 w 4908645"/>
                    <a:gd name="connsiteY63" fmla="*/ 1204173 h 2077629"/>
                    <a:gd name="connsiteX64" fmla="*/ 2106305 w 4908645"/>
                    <a:gd name="connsiteY64" fmla="*/ 1445283 h 2077629"/>
                    <a:gd name="connsiteX65" fmla="*/ 2069911 w 4908645"/>
                    <a:gd name="connsiteY65" fmla="*/ 1499874 h 2077629"/>
                    <a:gd name="connsiteX66" fmla="*/ 2215487 w 4908645"/>
                    <a:gd name="connsiteY66" fmla="*/ 1508973 h 2077629"/>
                    <a:gd name="connsiteX67" fmla="*/ 2374711 w 4908645"/>
                    <a:gd name="connsiteY67" fmla="*/ 1527170 h 2077629"/>
                    <a:gd name="connsiteX68" fmla="*/ 2374711 w 4908645"/>
                    <a:gd name="connsiteY68" fmla="*/ 1595409 h 2077629"/>
                    <a:gd name="connsiteX69" fmla="*/ 3175379 w 4908645"/>
                    <a:gd name="connsiteY69" fmla="*/ 1763731 h 2077629"/>
                    <a:gd name="connsiteX70" fmla="*/ 3948752 w 4908645"/>
                    <a:gd name="connsiteY70" fmla="*/ 1745534 h 2077629"/>
                    <a:gd name="connsiteX71" fmla="*/ 4180764 w 4908645"/>
                    <a:gd name="connsiteY71" fmla="*/ 2077629 h 2077629"/>
                    <a:gd name="connsiteX72" fmla="*/ 4549254 w 4908645"/>
                    <a:gd name="connsiteY72" fmla="*/ 1754632 h 2077629"/>
                    <a:gd name="connsiteX73" fmla="*/ 4908645 w 4908645"/>
                    <a:gd name="connsiteY73"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79380 w 4908645"/>
                    <a:gd name="connsiteY42" fmla="*/ 812937 h 2077629"/>
                    <a:gd name="connsiteX43" fmla="*/ 1046328 w 4908645"/>
                    <a:gd name="connsiteY43" fmla="*/ 831134 h 2077629"/>
                    <a:gd name="connsiteX44" fmla="*/ 864358 w 4908645"/>
                    <a:gd name="connsiteY44" fmla="*/ 872077 h 2077629"/>
                    <a:gd name="connsiteX45" fmla="*/ 1201003 w 4908645"/>
                    <a:gd name="connsiteY45" fmla="*/ 890274 h 2077629"/>
                    <a:gd name="connsiteX46" fmla="*/ 1246496 w 4908645"/>
                    <a:gd name="connsiteY46" fmla="*/ 931218 h 2077629"/>
                    <a:gd name="connsiteX47" fmla="*/ 1028131 w 4908645"/>
                    <a:gd name="connsiteY47" fmla="*/ 949415 h 2077629"/>
                    <a:gd name="connsiteX48" fmla="*/ 809767 w 4908645"/>
                    <a:gd name="connsiteY48" fmla="*/ 908471 h 2077629"/>
                    <a:gd name="connsiteX49" fmla="*/ 932597 w 4908645"/>
                    <a:gd name="connsiteY49" fmla="*/ 967612 h 2077629"/>
                    <a:gd name="connsiteX50" fmla="*/ 582305 w 4908645"/>
                    <a:gd name="connsiteY50" fmla="*/ 972161 h 2077629"/>
                    <a:gd name="connsiteX51" fmla="*/ 0 w 4908645"/>
                    <a:gd name="connsiteY51" fmla="*/ 685558 h 2077629"/>
                    <a:gd name="connsiteX52" fmla="*/ 282054 w 4908645"/>
                    <a:gd name="connsiteY52" fmla="*/ 972161 h 2077629"/>
                    <a:gd name="connsiteX53" fmla="*/ 787021 w 4908645"/>
                    <a:gd name="connsiteY53" fmla="*/ 1067695 h 2077629"/>
                    <a:gd name="connsiteX54" fmla="*/ 1046328 w 4908645"/>
                    <a:gd name="connsiteY54" fmla="*/ 1063146 h 2077629"/>
                    <a:gd name="connsiteX55" fmla="*/ 1419367 w 4908645"/>
                    <a:gd name="connsiteY55" fmla="*/ 1031301 h 2077629"/>
                    <a:gd name="connsiteX56" fmla="*/ 1510352 w 4908645"/>
                    <a:gd name="connsiteY56" fmla="*/ 1085892 h 2077629"/>
                    <a:gd name="connsiteX57" fmla="*/ 1269242 w 4908645"/>
                    <a:gd name="connsiteY57" fmla="*/ 1158680 h 2077629"/>
                    <a:gd name="connsiteX58" fmla="*/ 905302 w 4908645"/>
                    <a:gd name="connsiteY58" fmla="*/ 1090441 h 2077629"/>
                    <a:gd name="connsiteX59" fmla="*/ 818866 w 4908645"/>
                    <a:gd name="connsiteY59" fmla="*/ 1104089 h 2077629"/>
                    <a:gd name="connsiteX60" fmla="*/ 1210102 w 4908645"/>
                    <a:gd name="connsiteY60" fmla="*/ 1226919 h 2077629"/>
                    <a:gd name="connsiteX61" fmla="*/ 1369325 w 4908645"/>
                    <a:gd name="connsiteY61" fmla="*/ 1226919 h 2077629"/>
                    <a:gd name="connsiteX62" fmla="*/ 1510352 w 4908645"/>
                    <a:gd name="connsiteY62" fmla="*/ 1281510 h 2077629"/>
                    <a:gd name="connsiteX63" fmla="*/ 1783308 w 4908645"/>
                    <a:gd name="connsiteY63" fmla="*/ 1204173 h 2077629"/>
                    <a:gd name="connsiteX64" fmla="*/ 2106305 w 4908645"/>
                    <a:gd name="connsiteY64" fmla="*/ 1445283 h 2077629"/>
                    <a:gd name="connsiteX65" fmla="*/ 2069911 w 4908645"/>
                    <a:gd name="connsiteY65" fmla="*/ 1499874 h 2077629"/>
                    <a:gd name="connsiteX66" fmla="*/ 2215487 w 4908645"/>
                    <a:gd name="connsiteY66" fmla="*/ 1508973 h 2077629"/>
                    <a:gd name="connsiteX67" fmla="*/ 2374711 w 4908645"/>
                    <a:gd name="connsiteY67" fmla="*/ 1527170 h 2077629"/>
                    <a:gd name="connsiteX68" fmla="*/ 2374711 w 4908645"/>
                    <a:gd name="connsiteY68" fmla="*/ 1595409 h 2077629"/>
                    <a:gd name="connsiteX69" fmla="*/ 3175379 w 4908645"/>
                    <a:gd name="connsiteY69" fmla="*/ 1763731 h 2077629"/>
                    <a:gd name="connsiteX70" fmla="*/ 3948752 w 4908645"/>
                    <a:gd name="connsiteY70" fmla="*/ 1745534 h 2077629"/>
                    <a:gd name="connsiteX71" fmla="*/ 4180764 w 4908645"/>
                    <a:gd name="connsiteY71" fmla="*/ 2077629 h 2077629"/>
                    <a:gd name="connsiteX72" fmla="*/ 4549254 w 4908645"/>
                    <a:gd name="connsiteY72" fmla="*/ 1754632 h 2077629"/>
                    <a:gd name="connsiteX73" fmla="*/ 4908645 w 4908645"/>
                    <a:gd name="connsiteY73"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79380 w 4908645"/>
                    <a:gd name="connsiteY42" fmla="*/ 812937 h 2077629"/>
                    <a:gd name="connsiteX43" fmla="*/ 1046328 w 4908645"/>
                    <a:gd name="connsiteY43" fmla="*/ 831134 h 2077629"/>
                    <a:gd name="connsiteX44" fmla="*/ 864358 w 4908645"/>
                    <a:gd name="connsiteY44" fmla="*/ 872077 h 2077629"/>
                    <a:gd name="connsiteX45" fmla="*/ 1201003 w 4908645"/>
                    <a:gd name="connsiteY45" fmla="*/ 890274 h 2077629"/>
                    <a:gd name="connsiteX46" fmla="*/ 1246496 w 4908645"/>
                    <a:gd name="connsiteY46" fmla="*/ 931218 h 2077629"/>
                    <a:gd name="connsiteX47" fmla="*/ 1028131 w 4908645"/>
                    <a:gd name="connsiteY47" fmla="*/ 949415 h 2077629"/>
                    <a:gd name="connsiteX48" fmla="*/ 809767 w 4908645"/>
                    <a:gd name="connsiteY48" fmla="*/ 908471 h 2077629"/>
                    <a:gd name="connsiteX49" fmla="*/ 932597 w 4908645"/>
                    <a:gd name="connsiteY49" fmla="*/ 967612 h 2077629"/>
                    <a:gd name="connsiteX50" fmla="*/ 582305 w 4908645"/>
                    <a:gd name="connsiteY50" fmla="*/ 972161 h 2077629"/>
                    <a:gd name="connsiteX51" fmla="*/ 0 w 4908645"/>
                    <a:gd name="connsiteY51" fmla="*/ 685558 h 2077629"/>
                    <a:gd name="connsiteX52" fmla="*/ 282054 w 4908645"/>
                    <a:gd name="connsiteY52" fmla="*/ 972161 h 2077629"/>
                    <a:gd name="connsiteX53" fmla="*/ 787021 w 4908645"/>
                    <a:gd name="connsiteY53" fmla="*/ 1067695 h 2077629"/>
                    <a:gd name="connsiteX54" fmla="*/ 1046328 w 4908645"/>
                    <a:gd name="connsiteY54" fmla="*/ 1063146 h 2077629"/>
                    <a:gd name="connsiteX55" fmla="*/ 1419367 w 4908645"/>
                    <a:gd name="connsiteY55" fmla="*/ 1031301 h 2077629"/>
                    <a:gd name="connsiteX56" fmla="*/ 1510352 w 4908645"/>
                    <a:gd name="connsiteY56" fmla="*/ 1085892 h 2077629"/>
                    <a:gd name="connsiteX57" fmla="*/ 1269242 w 4908645"/>
                    <a:gd name="connsiteY57" fmla="*/ 1158680 h 2077629"/>
                    <a:gd name="connsiteX58" fmla="*/ 905302 w 4908645"/>
                    <a:gd name="connsiteY58" fmla="*/ 1090441 h 2077629"/>
                    <a:gd name="connsiteX59" fmla="*/ 818866 w 4908645"/>
                    <a:gd name="connsiteY59" fmla="*/ 1104089 h 2077629"/>
                    <a:gd name="connsiteX60" fmla="*/ 1210102 w 4908645"/>
                    <a:gd name="connsiteY60" fmla="*/ 1226919 h 2077629"/>
                    <a:gd name="connsiteX61" fmla="*/ 1369325 w 4908645"/>
                    <a:gd name="connsiteY61" fmla="*/ 1226919 h 2077629"/>
                    <a:gd name="connsiteX62" fmla="*/ 1510352 w 4908645"/>
                    <a:gd name="connsiteY62" fmla="*/ 1281510 h 2077629"/>
                    <a:gd name="connsiteX63" fmla="*/ 1783308 w 4908645"/>
                    <a:gd name="connsiteY63" fmla="*/ 1204173 h 2077629"/>
                    <a:gd name="connsiteX64" fmla="*/ 2106305 w 4908645"/>
                    <a:gd name="connsiteY64" fmla="*/ 1445283 h 2077629"/>
                    <a:gd name="connsiteX65" fmla="*/ 2069911 w 4908645"/>
                    <a:gd name="connsiteY65" fmla="*/ 1499874 h 2077629"/>
                    <a:gd name="connsiteX66" fmla="*/ 2215487 w 4908645"/>
                    <a:gd name="connsiteY66" fmla="*/ 1508973 h 2077629"/>
                    <a:gd name="connsiteX67" fmla="*/ 2374711 w 4908645"/>
                    <a:gd name="connsiteY67" fmla="*/ 1527170 h 2077629"/>
                    <a:gd name="connsiteX68" fmla="*/ 2374711 w 4908645"/>
                    <a:gd name="connsiteY68" fmla="*/ 1595409 h 2077629"/>
                    <a:gd name="connsiteX69" fmla="*/ 3175379 w 4908645"/>
                    <a:gd name="connsiteY69" fmla="*/ 1763731 h 2077629"/>
                    <a:gd name="connsiteX70" fmla="*/ 3948752 w 4908645"/>
                    <a:gd name="connsiteY70" fmla="*/ 1745534 h 2077629"/>
                    <a:gd name="connsiteX71" fmla="*/ 4180764 w 4908645"/>
                    <a:gd name="connsiteY71" fmla="*/ 2077629 h 2077629"/>
                    <a:gd name="connsiteX72" fmla="*/ 4549254 w 4908645"/>
                    <a:gd name="connsiteY72" fmla="*/ 1754632 h 2077629"/>
                    <a:gd name="connsiteX73" fmla="*/ 4908645 w 4908645"/>
                    <a:gd name="connsiteY73"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0968 w 4908645"/>
                    <a:gd name="connsiteY42" fmla="*/ 820874 h 2077629"/>
                    <a:gd name="connsiteX43" fmla="*/ 1046328 w 4908645"/>
                    <a:gd name="connsiteY43" fmla="*/ 831134 h 2077629"/>
                    <a:gd name="connsiteX44" fmla="*/ 864358 w 4908645"/>
                    <a:gd name="connsiteY44" fmla="*/ 872077 h 2077629"/>
                    <a:gd name="connsiteX45" fmla="*/ 1201003 w 4908645"/>
                    <a:gd name="connsiteY45" fmla="*/ 890274 h 2077629"/>
                    <a:gd name="connsiteX46" fmla="*/ 1246496 w 4908645"/>
                    <a:gd name="connsiteY46" fmla="*/ 931218 h 2077629"/>
                    <a:gd name="connsiteX47" fmla="*/ 1028131 w 4908645"/>
                    <a:gd name="connsiteY47" fmla="*/ 949415 h 2077629"/>
                    <a:gd name="connsiteX48" fmla="*/ 809767 w 4908645"/>
                    <a:gd name="connsiteY48" fmla="*/ 908471 h 2077629"/>
                    <a:gd name="connsiteX49" fmla="*/ 932597 w 4908645"/>
                    <a:gd name="connsiteY49" fmla="*/ 967612 h 2077629"/>
                    <a:gd name="connsiteX50" fmla="*/ 582305 w 4908645"/>
                    <a:gd name="connsiteY50" fmla="*/ 972161 h 2077629"/>
                    <a:gd name="connsiteX51" fmla="*/ 0 w 4908645"/>
                    <a:gd name="connsiteY51" fmla="*/ 685558 h 2077629"/>
                    <a:gd name="connsiteX52" fmla="*/ 282054 w 4908645"/>
                    <a:gd name="connsiteY52" fmla="*/ 972161 h 2077629"/>
                    <a:gd name="connsiteX53" fmla="*/ 787021 w 4908645"/>
                    <a:gd name="connsiteY53" fmla="*/ 1067695 h 2077629"/>
                    <a:gd name="connsiteX54" fmla="*/ 1046328 w 4908645"/>
                    <a:gd name="connsiteY54" fmla="*/ 1063146 h 2077629"/>
                    <a:gd name="connsiteX55" fmla="*/ 1419367 w 4908645"/>
                    <a:gd name="connsiteY55" fmla="*/ 1031301 h 2077629"/>
                    <a:gd name="connsiteX56" fmla="*/ 1510352 w 4908645"/>
                    <a:gd name="connsiteY56" fmla="*/ 1085892 h 2077629"/>
                    <a:gd name="connsiteX57" fmla="*/ 1269242 w 4908645"/>
                    <a:gd name="connsiteY57" fmla="*/ 1158680 h 2077629"/>
                    <a:gd name="connsiteX58" fmla="*/ 905302 w 4908645"/>
                    <a:gd name="connsiteY58" fmla="*/ 1090441 h 2077629"/>
                    <a:gd name="connsiteX59" fmla="*/ 818866 w 4908645"/>
                    <a:gd name="connsiteY59" fmla="*/ 1104089 h 2077629"/>
                    <a:gd name="connsiteX60" fmla="*/ 1210102 w 4908645"/>
                    <a:gd name="connsiteY60" fmla="*/ 1226919 h 2077629"/>
                    <a:gd name="connsiteX61" fmla="*/ 1369325 w 4908645"/>
                    <a:gd name="connsiteY61" fmla="*/ 1226919 h 2077629"/>
                    <a:gd name="connsiteX62" fmla="*/ 1510352 w 4908645"/>
                    <a:gd name="connsiteY62" fmla="*/ 1281510 h 2077629"/>
                    <a:gd name="connsiteX63" fmla="*/ 1783308 w 4908645"/>
                    <a:gd name="connsiteY63" fmla="*/ 1204173 h 2077629"/>
                    <a:gd name="connsiteX64" fmla="*/ 2106305 w 4908645"/>
                    <a:gd name="connsiteY64" fmla="*/ 1445283 h 2077629"/>
                    <a:gd name="connsiteX65" fmla="*/ 2069911 w 4908645"/>
                    <a:gd name="connsiteY65" fmla="*/ 1499874 h 2077629"/>
                    <a:gd name="connsiteX66" fmla="*/ 2215487 w 4908645"/>
                    <a:gd name="connsiteY66" fmla="*/ 1508973 h 2077629"/>
                    <a:gd name="connsiteX67" fmla="*/ 2374711 w 4908645"/>
                    <a:gd name="connsiteY67" fmla="*/ 1527170 h 2077629"/>
                    <a:gd name="connsiteX68" fmla="*/ 2374711 w 4908645"/>
                    <a:gd name="connsiteY68" fmla="*/ 1595409 h 2077629"/>
                    <a:gd name="connsiteX69" fmla="*/ 3175379 w 4908645"/>
                    <a:gd name="connsiteY69" fmla="*/ 1763731 h 2077629"/>
                    <a:gd name="connsiteX70" fmla="*/ 3948752 w 4908645"/>
                    <a:gd name="connsiteY70" fmla="*/ 1745534 h 2077629"/>
                    <a:gd name="connsiteX71" fmla="*/ 4180764 w 4908645"/>
                    <a:gd name="connsiteY71" fmla="*/ 2077629 h 2077629"/>
                    <a:gd name="connsiteX72" fmla="*/ 4549254 w 4908645"/>
                    <a:gd name="connsiteY72" fmla="*/ 1754632 h 2077629"/>
                    <a:gd name="connsiteX73" fmla="*/ 4908645 w 4908645"/>
                    <a:gd name="connsiteY73"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0968 w 4908645"/>
                    <a:gd name="connsiteY42" fmla="*/ 820874 h 2077629"/>
                    <a:gd name="connsiteX43" fmla="*/ 1046328 w 4908645"/>
                    <a:gd name="connsiteY43" fmla="*/ 831134 h 2077629"/>
                    <a:gd name="connsiteX44" fmla="*/ 864358 w 4908645"/>
                    <a:gd name="connsiteY44" fmla="*/ 872077 h 2077629"/>
                    <a:gd name="connsiteX45" fmla="*/ 912315 w 4908645"/>
                    <a:gd name="connsiteY45" fmla="*/ 890370 h 2077629"/>
                    <a:gd name="connsiteX46" fmla="*/ 1201003 w 4908645"/>
                    <a:gd name="connsiteY46" fmla="*/ 890274 h 2077629"/>
                    <a:gd name="connsiteX47" fmla="*/ 1246496 w 4908645"/>
                    <a:gd name="connsiteY47" fmla="*/ 931218 h 2077629"/>
                    <a:gd name="connsiteX48" fmla="*/ 1028131 w 4908645"/>
                    <a:gd name="connsiteY48" fmla="*/ 949415 h 2077629"/>
                    <a:gd name="connsiteX49" fmla="*/ 809767 w 4908645"/>
                    <a:gd name="connsiteY49" fmla="*/ 908471 h 2077629"/>
                    <a:gd name="connsiteX50" fmla="*/ 932597 w 4908645"/>
                    <a:gd name="connsiteY50" fmla="*/ 967612 h 2077629"/>
                    <a:gd name="connsiteX51" fmla="*/ 582305 w 4908645"/>
                    <a:gd name="connsiteY51" fmla="*/ 972161 h 2077629"/>
                    <a:gd name="connsiteX52" fmla="*/ 0 w 4908645"/>
                    <a:gd name="connsiteY52" fmla="*/ 685558 h 2077629"/>
                    <a:gd name="connsiteX53" fmla="*/ 282054 w 4908645"/>
                    <a:gd name="connsiteY53" fmla="*/ 972161 h 2077629"/>
                    <a:gd name="connsiteX54" fmla="*/ 787021 w 4908645"/>
                    <a:gd name="connsiteY54" fmla="*/ 1067695 h 2077629"/>
                    <a:gd name="connsiteX55" fmla="*/ 1046328 w 4908645"/>
                    <a:gd name="connsiteY55" fmla="*/ 1063146 h 2077629"/>
                    <a:gd name="connsiteX56" fmla="*/ 1419367 w 4908645"/>
                    <a:gd name="connsiteY56" fmla="*/ 1031301 h 2077629"/>
                    <a:gd name="connsiteX57" fmla="*/ 1510352 w 4908645"/>
                    <a:gd name="connsiteY57" fmla="*/ 1085892 h 2077629"/>
                    <a:gd name="connsiteX58" fmla="*/ 1269242 w 4908645"/>
                    <a:gd name="connsiteY58" fmla="*/ 1158680 h 2077629"/>
                    <a:gd name="connsiteX59" fmla="*/ 905302 w 4908645"/>
                    <a:gd name="connsiteY59" fmla="*/ 1090441 h 2077629"/>
                    <a:gd name="connsiteX60" fmla="*/ 818866 w 4908645"/>
                    <a:gd name="connsiteY60" fmla="*/ 1104089 h 2077629"/>
                    <a:gd name="connsiteX61" fmla="*/ 1210102 w 4908645"/>
                    <a:gd name="connsiteY61" fmla="*/ 1226919 h 2077629"/>
                    <a:gd name="connsiteX62" fmla="*/ 1369325 w 4908645"/>
                    <a:gd name="connsiteY62" fmla="*/ 1226919 h 2077629"/>
                    <a:gd name="connsiteX63" fmla="*/ 1510352 w 4908645"/>
                    <a:gd name="connsiteY63" fmla="*/ 1281510 h 2077629"/>
                    <a:gd name="connsiteX64" fmla="*/ 1783308 w 4908645"/>
                    <a:gd name="connsiteY64" fmla="*/ 1204173 h 2077629"/>
                    <a:gd name="connsiteX65" fmla="*/ 2106305 w 4908645"/>
                    <a:gd name="connsiteY65" fmla="*/ 1445283 h 2077629"/>
                    <a:gd name="connsiteX66" fmla="*/ 2069911 w 4908645"/>
                    <a:gd name="connsiteY66" fmla="*/ 1499874 h 2077629"/>
                    <a:gd name="connsiteX67" fmla="*/ 2215487 w 4908645"/>
                    <a:gd name="connsiteY67" fmla="*/ 1508973 h 2077629"/>
                    <a:gd name="connsiteX68" fmla="*/ 2374711 w 4908645"/>
                    <a:gd name="connsiteY68" fmla="*/ 1527170 h 2077629"/>
                    <a:gd name="connsiteX69" fmla="*/ 2374711 w 4908645"/>
                    <a:gd name="connsiteY69" fmla="*/ 1595409 h 2077629"/>
                    <a:gd name="connsiteX70" fmla="*/ 3175379 w 4908645"/>
                    <a:gd name="connsiteY70" fmla="*/ 1763731 h 2077629"/>
                    <a:gd name="connsiteX71" fmla="*/ 3948752 w 4908645"/>
                    <a:gd name="connsiteY71" fmla="*/ 1745534 h 2077629"/>
                    <a:gd name="connsiteX72" fmla="*/ 4180764 w 4908645"/>
                    <a:gd name="connsiteY72" fmla="*/ 2077629 h 2077629"/>
                    <a:gd name="connsiteX73" fmla="*/ 4549254 w 4908645"/>
                    <a:gd name="connsiteY73" fmla="*/ 1754632 h 2077629"/>
                    <a:gd name="connsiteX74" fmla="*/ 4908645 w 4908645"/>
                    <a:gd name="connsiteY74"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0968 w 4908645"/>
                    <a:gd name="connsiteY42" fmla="*/ 820874 h 2077629"/>
                    <a:gd name="connsiteX43" fmla="*/ 1054265 w 4908645"/>
                    <a:gd name="connsiteY43" fmla="*/ 837484 h 2077629"/>
                    <a:gd name="connsiteX44" fmla="*/ 864358 w 4908645"/>
                    <a:gd name="connsiteY44" fmla="*/ 872077 h 2077629"/>
                    <a:gd name="connsiteX45" fmla="*/ 912315 w 4908645"/>
                    <a:gd name="connsiteY45" fmla="*/ 890370 h 2077629"/>
                    <a:gd name="connsiteX46" fmla="*/ 1201003 w 4908645"/>
                    <a:gd name="connsiteY46" fmla="*/ 890274 h 2077629"/>
                    <a:gd name="connsiteX47" fmla="*/ 1246496 w 4908645"/>
                    <a:gd name="connsiteY47" fmla="*/ 931218 h 2077629"/>
                    <a:gd name="connsiteX48" fmla="*/ 1028131 w 4908645"/>
                    <a:gd name="connsiteY48" fmla="*/ 949415 h 2077629"/>
                    <a:gd name="connsiteX49" fmla="*/ 809767 w 4908645"/>
                    <a:gd name="connsiteY49" fmla="*/ 908471 h 2077629"/>
                    <a:gd name="connsiteX50" fmla="*/ 932597 w 4908645"/>
                    <a:gd name="connsiteY50" fmla="*/ 967612 h 2077629"/>
                    <a:gd name="connsiteX51" fmla="*/ 582305 w 4908645"/>
                    <a:gd name="connsiteY51" fmla="*/ 972161 h 2077629"/>
                    <a:gd name="connsiteX52" fmla="*/ 0 w 4908645"/>
                    <a:gd name="connsiteY52" fmla="*/ 685558 h 2077629"/>
                    <a:gd name="connsiteX53" fmla="*/ 282054 w 4908645"/>
                    <a:gd name="connsiteY53" fmla="*/ 972161 h 2077629"/>
                    <a:gd name="connsiteX54" fmla="*/ 787021 w 4908645"/>
                    <a:gd name="connsiteY54" fmla="*/ 1067695 h 2077629"/>
                    <a:gd name="connsiteX55" fmla="*/ 1046328 w 4908645"/>
                    <a:gd name="connsiteY55" fmla="*/ 1063146 h 2077629"/>
                    <a:gd name="connsiteX56" fmla="*/ 1419367 w 4908645"/>
                    <a:gd name="connsiteY56" fmla="*/ 1031301 h 2077629"/>
                    <a:gd name="connsiteX57" fmla="*/ 1510352 w 4908645"/>
                    <a:gd name="connsiteY57" fmla="*/ 1085892 h 2077629"/>
                    <a:gd name="connsiteX58" fmla="*/ 1269242 w 4908645"/>
                    <a:gd name="connsiteY58" fmla="*/ 1158680 h 2077629"/>
                    <a:gd name="connsiteX59" fmla="*/ 905302 w 4908645"/>
                    <a:gd name="connsiteY59" fmla="*/ 1090441 h 2077629"/>
                    <a:gd name="connsiteX60" fmla="*/ 818866 w 4908645"/>
                    <a:gd name="connsiteY60" fmla="*/ 1104089 h 2077629"/>
                    <a:gd name="connsiteX61" fmla="*/ 1210102 w 4908645"/>
                    <a:gd name="connsiteY61" fmla="*/ 1226919 h 2077629"/>
                    <a:gd name="connsiteX62" fmla="*/ 1369325 w 4908645"/>
                    <a:gd name="connsiteY62" fmla="*/ 1226919 h 2077629"/>
                    <a:gd name="connsiteX63" fmla="*/ 1510352 w 4908645"/>
                    <a:gd name="connsiteY63" fmla="*/ 1281510 h 2077629"/>
                    <a:gd name="connsiteX64" fmla="*/ 1783308 w 4908645"/>
                    <a:gd name="connsiteY64" fmla="*/ 1204173 h 2077629"/>
                    <a:gd name="connsiteX65" fmla="*/ 2106305 w 4908645"/>
                    <a:gd name="connsiteY65" fmla="*/ 1445283 h 2077629"/>
                    <a:gd name="connsiteX66" fmla="*/ 2069911 w 4908645"/>
                    <a:gd name="connsiteY66" fmla="*/ 1499874 h 2077629"/>
                    <a:gd name="connsiteX67" fmla="*/ 2215487 w 4908645"/>
                    <a:gd name="connsiteY67" fmla="*/ 1508973 h 2077629"/>
                    <a:gd name="connsiteX68" fmla="*/ 2374711 w 4908645"/>
                    <a:gd name="connsiteY68" fmla="*/ 1527170 h 2077629"/>
                    <a:gd name="connsiteX69" fmla="*/ 2374711 w 4908645"/>
                    <a:gd name="connsiteY69" fmla="*/ 1595409 h 2077629"/>
                    <a:gd name="connsiteX70" fmla="*/ 3175379 w 4908645"/>
                    <a:gd name="connsiteY70" fmla="*/ 1763731 h 2077629"/>
                    <a:gd name="connsiteX71" fmla="*/ 3948752 w 4908645"/>
                    <a:gd name="connsiteY71" fmla="*/ 1745534 h 2077629"/>
                    <a:gd name="connsiteX72" fmla="*/ 4180764 w 4908645"/>
                    <a:gd name="connsiteY72" fmla="*/ 2077629 h 2077629"/>
                    <a:gd name="connsiteX73" fmla="*/ 4549254 w 4908645"/>
                    <a:gd name="connsiteY73" fmla="*/ 1754632 h 2077629"/>
                    <a:gd name="connsiteX74" fmla="*/ 4908645 w 4908645"/>
                    <a:gd name="connsiteY74"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0968 w 4908645"/>
                    <a:gd name="connsiteY42" fmla="*/ 820874 h 2077629"/>
                    <a:gd name="connsiteX43" fmla="*/ 1054265 w 4908645"/>
                    <a:gd name="connsiteY43" fmla="*/ 837484 h 2077629"/>
                    <a:gd name="connsiteX44" fmla="*/ 864358 w 4908645"/>
                    <a:gd name="connsiteY44" fmla="*/ 872077 h 2077629"/>
                    <a:gd name="connsiteX45" fmla="*/ 912315 w 4908645"/>
                    <a:gd name="connsiteY45" fmla="*/ 890370 h 2077629"/>
                    <a:gd name="connsiteX46" fmla="*/ 1201003 w 4908645"/>
                    <a:gd name="connsiteY46" fmla="*/ 890274 h 2077629"/>
                    <a:gd name="connsiteX47" fmla="*/ 1246496 w 4908645"/>
                    <a:gd name="connsiteY47" fmla="*/ 931218 h 2077629"/>
                    <a:gd name="connsiteX48" fmla="*/ 1028131 w 4908645"/>
                    <a:gd name="connsiteY48" fmla="*/ 949415 h 2077629"/>
                    <a:gd name="connsiteX49" fmla="*/ 809767 w 4908645"/>
                    <a:gd name="connsiteY49" fmla="*/ 908471 h 2077629"/>
                    <a:gd name="connsiteX50" fmla="*/ 932597 w 4908645"/>
                    <a:gd name="connsiteY50" fmla="*/ 967612 h 2077629"/>
                    <a:gd name="connsiteX51" fmla="*/ 582305 w 4908645"/>
                    <a:gd name="connsiteY51" fmla="*/ 972161 h 2077629"/>
                    <a:gd name="connsiteX52" fmla="*/ 0 w 4908645"/>
                    <a:gd name="connsiteY52" fmla="*/ 685558 h 2077629"/>
                    <a:gd name="connsiteX53" fmla="*/ 282054 w 4908645"/>
                    <a:gd name="connsiteY53" fmla="*/ 972161 h 2077629"/>
                    <a:gd name="connsiteX54" fmla="*/ 787021 w 4908645"/>
                    <a:gd name="connsiteY54" fmla="*/ 1067695 h 2077629"/>
                    <a:gd name="connsiteX55" fmla="*/ 1046328 w 4908645"/>
                    <a:gd name="connsiteY55" fmla="*/ 1063146 h 2077629"/>
                    <a:gd name="connsiteX56" fmla="*/ 1419367 w 4908645"/>
                    <a:gd name="connsiteY56" fmla="*/ 1031301 h 2077629"/>
                    <a:gd name="connsiteX57" fmla="*/ 1510352 w 4908645"/>
                    <a:gd name="connsiteY57" fmla="*/ 1085892 h 2077629"/>
                    <a:gd name="connsiteX58" fmla="*/ 1269242 w 4908645"/>
                    <a:gd name="connsiteY58" fmla="*/ 1158680 h 2077629"/>
                    <a:gd name="connsiteX59" fmla="*/ 905302 w 4908645"/>
                    <a:gd name="connsiteY59" fmla="*/ 1090441 h 2077629"/>
                    <a:gd name="connsiteX60" fmla="*/ 818866 w 4908645"/>
                    <a:gd name="connsiteY60" fmla="*/ 1104089 h 2077629"/>
                    <a:gd name="connsiteX61" fmla="*/ 1210102 w 4908645"/>
                    <a:gd name="connsiteY61" fmla="*/ 1226919 h 2077629"/>
                    <a:gd name="connsiteX62" fmla="*/ 1369325 w 4908645"/>
                    <a:gd name="connsiteY62" fmla="*/ 1226919 h 2077629"/>
                    <a:gd name="connsiteX63" fmla="*/ 1510352 w 4908645"/>
                    <a:gd name="connsiteY63" fmla="*/ 1281510 h 2077629"/>
                    <a:gd name="connsiteX64" fmla="*/ 1783308 w 4908645"/>
                    <a:gd name="connsiteY64" fmla="*/ 1204173 h 2077629"/>
                    <a:gd name="connsiteX65" fmla="*/ 2106305 w 4908645"/>
                    <a:gd name="connsiteY65" fmla="*/ 1445283 h 2077629"/>
                    <a:gd name="connsiteX66" fmla="*/ 2069911 w 4908645"/>
                    <a:gd name="connsiteY66" fmla="*/ 1499874 h 2077629"/>
                    <a:gd name="connsiteX67" fmla="*/ 2215487 w 4908645"/>
                    <a:gd name="connsiteY67" fmla="*/ 1508973 h 2077629"/>
                    <a:gd name="connsiteX68" fmla="*/ 2374711 w 4908645"/>
                    <a:gd name="connsiteY68" fmla="*/ 1527170 h 2077629"/>
                    <a:gd name="connsiteX69" fmla="*/ 2374711 w 4908645"/>
                    <a:gd name="connsiteY69" fmla="*/ 1595409 h 2077629"/>
                    <a:gd name="connsiteX70" fmla="*/ 3175379 w 4908645"/>
                    <a:gd name="connsiteY70" fmla="*/ 1763731 h 2077629"/>
                    <a:gd name="connsiteX71" fmla="*/ 3948752 w 4908645"/>
                    <a:gd name="connsiteY71" fmla="*/ 1745534 h 2077629"/>
                    <a:gd name="connsiteX72" fmla="*/ 4180764 w 4908645"/>
                    <a:gd name="connsiteY72" fmla="*/ 2077629 h 2077629"/>
                    <a:gd name="connsiteX73" fmla="*/ 4549254 w 4908645"/>
                    <a:gd name="connsiteY73" fmla="*/ 1754632 h 2077629"/>
                    <a:gd name="connsiteX74" fmla="*/ 4908645 w 4908645"/>
                    <a:gd name="connsiteY74"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0968 w 4908645"/>
                    <a:gd name="connsiteY42" fmla="*/ 820874 h 2077629"/>
                    <a:gd name="connsiteX43" fmla="*/ 1054265 w 4908645"/>
                    <a:gd name="connsiteY43" fmla="*/ 837484 h 2077629"/>
                    <a:gd name="connsiteX44" fmla="*/ 864358 w 4908645"/>
                    <a:gd name="connsiteY44" fmla="*/ 872077 h 2077629"/>
                    <a:gd name="connsiteX45" fmla="*/ 912315 w 4908645"/>
                    <a:gd name="connsiteY45" fmla="*/ 890370 h 2077629"/>
                    <a:gd name="connsiteX46" fmla="*/ 1201003 w 4908645"/>
                    <a:gd name="connsiteY46" fmla="*/ 890274 h 2077629"/>
                    <a:gd name="connsiteX47" fmla="*/ 1246496 w 4908645"/>
                    <a:gd name="connsiteY47" fmla="*/ 931218 h 2077629"/>
                    <a:gd name="connsiteX48" fmla="*/ 1028131 w 4908645"/>
                    <a:gd name="connsiteY48" fmla="*/ 949415 h 2077629"/>
                    <a:gd name="connsiteX49" fmla="*/ 809767 w 4908645"/>
                    <a:gd name="connsiteY49" fmla="*/ 908471 h 2077629"/>
                    <a:gd name="connsiteX50" fmla="*/ 932597 w 4908645"/>
                    <a:gd name="connsiteY50" fmla="*/ 967612 h 2077629"/>
                    <a:gd name="connsiteX51" fmla="*/ 582305 w 4908645"/>
                    <a:gd name="connsiteY51" fmla="*/ 972161 h 2077629"/>
                    <a:gd name="connsiteX52" fmla="*/ 0 w 4908645"/>
                    <a:gd name="connsiteY52" fmla="*/ 685558 h 2077629"/>
                    <a:gd name="connsiteX53" fmla="*/ 282054 w 4908645"/>
                    <a:gd name="connsiteY53" fmla="*/ 972161 h 2077629"/>
                    <a:gd name="connsiteX54" fmla="*/ 787021 w 4908645"/>
                    <a:gd name="connsiteY54" fmla="*/ 1067695 h 2077629"/>
                    <a:gd name="connsiteX55" fmla="*/ 1046328 w 4908645"/>
                    <a:gd name="connsiteY55" fmla="*/ 1063146 h 2077629"/>
                    <a:gd name="connsiteX56" fmla="*/ 1419367 w 4908645"/>
                    <a:gd name="connsiteY56" fmla="*/ 1031301 h 2077629"/>
                    <a:gd name="connsiteX57" fmla="*/ 1510352 w 4908645"/>
                    <a:gd name="connsiteY57" fmla="*/ 1085892 h 2077629"/>
                    <a:gd name="connsiteX58" fmla="*/ 1269242 w 4908645"/>
                    <a:gd name="connsiteY58" fmla="*/ 1158680 h 2077629"/>
                    <a:gd name="connsiteX59" fmla="*/ 905302 w 4908645"/>
                    <a:gd name="connsiteY59" fmla="*/ 1090441 h 2077629"/>
                    <a:gd name="connsiteX60" fmla="*/ 818866 w 4908645"/>
                    <a:gd name="connsiteY60" fmla="*/ 1104089 h 2077629"/>
                    <a:gd name="connsiteX61" fmla="*/ 1210102 w 4908645"/>
                    <a:gd name="connsiteY61" fmla="*/ 1226919 h 2077629"/>
                    <a:gd name="connsiteX62" fmla="*/ 1369325 w 4908645"/>
                    <a:gd name="connsiteY62" fmla="*/ 1226919 h 2077629"/>
                    <a:gd name="connsiteX63" fmla="*/ 1510352 w 4908645"/>
                    <a:gd name="connsiteY63" fmla="*/ 1281510 h 2077629"/>
                    <a:gd name="connsiteX64" fmla="*/ 1783308 w 4908645"/>
                    <a:gd name="connsiteY64" fmla="*/ 1204173 h 2077629"/>
                    <a:gd name="connsiteX65" fmla="*/ 2106305 w 4908645"/>
                    <a:gd name="connsiteY65" fmla="*/ 1445283 h 2077629"/>
                    <a:gd name="connsiteX66" fmla="*/ 2069911 w 4908645"/>
                    <a:gd name="connsiteY66" fmla="*/ 1499874 h 2077629"/>
                    <a:gd name="connsiteX67" fmla="*/ 2215487 w 4908645"/>
                    <a:gd name="connsiteY67" fmla="*/ 1508973 h 2077629"/>
                    <a:gd name="connsiteX68" fmla="*/ 2374711 w 4908645"/>
                    <a:gd name="connsiteY68" fmla="*/ 1527170 h 2077629"/>
                    <a:gd name="connsiteX69" fmla="*/ 2374711 w 4908645"/>
                    <a:gd name="connsiteY69" fmla="*/ 1595409 h 2077629"/>
                    <a:gd name="connsiteX70" fmla="*/ 3175379 w 4908645"/>
                    <a:gd name="connsiteY70" fmla="*/ 1763731 h 2077629"/>
                    <a:gd name="connsiteX71" fmla="*/ 3948752 w 4908645"/>
                    <a:gd name="connsiteY71" fmla="*/ 1745534 h 2077629"/>
                    <a:gd name="connsiteX72" fmla="*/ 4180764 w 4908645"/>
                    <a:gd name="connsiteY72" fmla="*/ 2077629 h 2077629"/>
                    <a:gd name="connsiteX73" fmla="*/ 4549254 w 4908645"/>
                    <a:gd name="connsiteY73" fmla="*/ 1754632 h 2077629"/>
                    <a:gd name="connsiteX74" fmla="*/ 4908645 w 4908645"/>
                    <a:gd name="connsiteY74"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0968 w 4908645"/>
                    <a:gd name="connsiteY42" fmla="*/ 820874 h 2077629"/>
                    <a:gd name="connsiteX43" fmla="*/ 1054265 w 4908645"/>
                    <a:gd name="connsiteY43" fmla="*/ 837484 h 2077629"/>
                    <a:gd name="connsiteX44" fmla="*/ 864358 w 4908645"/>
                    <a:gd name="connsiteY44" fmla="*/ 872077 h 2077629"/>
                    <a:gd name="connsiteX45" fmla="*/ 912315 w 4908645"/>
                    <a:gd name="connsiteY45" fmla="*/ 890370 h 2077629"/>
                    <a:gd name="connsiteX46" fmla="*/ 1201003 w 4908645"/>
                    <a:gd name="connsiteY46" fmla="*/ 890274 h 2077629"/>
                    <a:gd name="connsiteX47" fmla="*/ 1246496 w 4908645"/>
                    <a:gd name="connsiteY47" fmla="*/ 931218 h 2077629"/>
                    <a:gd name="connsiteX48" fmla="*/ 1028131 w 4908645"/>
                    <a:gd name="connsiteY48" fmla="*/ 949415 h 2077629"/>
                    <a:gd name="connsiteX49" fmla="*/ 809767 w 4908645"/>
                    <a:gd name="connsiteY49" fmla="*/ 908471 h 2077629"/>
                    <a:gd name="connsiteX50" fmla="*/ 932597 w 4908645"/>
                    <a:gd name="connsiteY50" fmla="*/ 967612 h 2077629"/>
                    <a:gd name="connsiteX51" fmla="*/ 582305 w 4908645"/>
                    <a:gd name="connsiteY51" fmla="*/ 972161 h 2077629"/>
                    <a:gd name="connsiteX52" fmla="*/ 0 w 4908645"/>
                    <a:gd name="connsiteY52" fmla="*/ 685558 h 2077629"/>
                    <a:gd name="connsiteX53" fmla="*/ 282054 w 4908645"/>
                    <a:gd name="connsiteY53" fmla="*/ 972161 h 2077629"/>
                    <a:gd name="connsiteX54" fmla="*/ 787021 w 4908645"/>
                    <a:gd name="connsiteY54" fmla="*/ 1067695 h 2077629"/>
                    <a:gd name="connsiteX55" fmla="*/ 1046328 w 4908645"/>
                    <a:gd name="connsiteY55" fmla="*/ 1063146 h 2077629"/>
                    <a:gd name="connsiteX56" fmla="*/ 1419367 w 4908645"/>
                    <a:gd name="connsiteY56" fmla="*/ 1031301 h 2077629"/>
                    <a:gd name="connsiteX57" fmla="*/ 1510352 w 4908645"/>
                    <a:gd name="connsiteY57" fmla="*/ 1085892 h 2077629"/>
                    <a:gd name="connsiteX58" fmla="*/ 1269242 w 4908645"/>
                    <a:gd name="connsiteY58" fmla="*/ 1158680 h 2077629"/>
                    <a:gd name="connsiteX59" fmla="*/ 905302 w 4908645"/>
                    <a:gd name="connsiteY59" fmla="*/ 1090441 h 2077629"/>
                    <a:gd name="connsiteX60" fmla="*/ 818866 w 4908645"/>
                    <a:gd name="connsiteY60" fmla="*/ 1104089 h 2077629"/>
                    <a:gd name="connsiteX61" fmla="*/ 1210102 w 4908645"/>
                    <a:gd name="connsiteY61" fmla="*/ 1226919 h 2077629"/>
                    <a:gd name="connsiteX62" fmla="*/ 1369325 w 4908645"/>
                    <a:gd name="connsiteY62" fmla="*/ 1226919 h 2077629"/>
                    <a:gd name="connsiteX63" fmla="*/ 1510352 w 4908645"/>
                    <a:gd name="connsiteY63" fmla="*/ 1281510 h 2077629"/>
                    <a:gd name="connsiteX64" fmla="*/ 1783308 w 4908645"/>
                    <a:gd name="connsiteY64" fmla="*/ 1204173 h 2077629"/>
                    <a:gd name="connsiteX65" fmla="*/ 2106305 w 4908645"/>
                    <a:gd name="connsiteY65" fmla="*/ 1445283 h 2077629"/>
                    <a:gd name="connsiteX66" fmla="*/ 2069911 w 4908645"/>
                    <a:gd name="connsiteY66" fmla="*/ 1499874 h 2077629"/>
                    <a:gd name="connsiteX67" fmla="*/ 2215487 w 4908645"/>
                    <a:gd name="connsiteY67" fmla="*/ 1508973 h 2077629"/>
                    <a:gd name="connsiteX68" fmla="*/ 2374711 w 4908645"/>
                    <a:gd name="connsiteY68" fmla="*/ 1527170 h 2077629"/>
                    <a:gd name="connsiteX69" fmla="*/ 2374711 w 4908645"/>
                    <a:gd name="connsiteY69" fmla="*/ 1595409 h 2077629"/>
                    <a:gd name="connsiteX70" fmla="*/ 3175379 w 4908645"/>
                    <a:gd name="connsiteY70" fmla="*/ 1763731 h 2077629"/>
                    <a:gd name="connsiteX71" fmla="*/ 3948752 w 4908645"/>
                    <a:gd name="connsiteY71" fmla="*/ 1745534 h 2077629"/>
                    <a:gd name="connsiteX72" fmla="*/ 4180764 w 4908645"/>
                    <a:gd name="connsiteY72" fmla="*/ 2077629 h 2077629"/>
                    <a:gd name="connsiteX73" fmla="*/ 4549254 w 4908645"/>
                    <a:gd name="connsiteY73" fmla="*/ 1754632 h 2077629"/>
                    <a:gd name="connsiteX74" fmla="*/ 4908645 w 4908645"/>
                    <a:gd name="connsiteY74"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0968 w 4908645"/>
                    <a:gd name="connsiteY42" fmla="*/ 820874 h 2077629"/>
                    <a:gd name="connsiteX43" fmla="*/ 1054265 w 4908645"/>
                    <a:gd name="connsiteY43" fmla="*/ 837484 h 2077629"/>
                    <a:gd name="connsiteX44" fmla="*/ 864358 w 4908645"/>
                    <a:gd name="connsiteY44" fmla="*/ 862552 h 2077629"/>
                    <a:gd name="connsiteX45" fmla="*/ 912315 w 4908645"/>
                    <a:gd name="connsiteY45" fmla="*/ 890370 h 2077629"/>
                    <a:gd name="connsiteX46" fmla="*/ 1201003 w 4908645"/>
                    <a:gd name="connsiteY46" fmla="*/ 890274 h 2077629"/>
                    <a:gd name="connsiteX47" fmla="*/ 1246496 w 4908645"/>
                    <a:gd name="connsiteY47" fmla="*/ 931218 h 2077629"/>
                    <a:gd name="connsiteX48" fmla="*/ 1028131 w 4908645"/>
                    <a:gd name="connsiteY48" fmla="*/ 949415 h 2077629"/>
                    <a:gd name="connsiteX49" fmla="*/ 809767 w 4908645"/>
                    <a:gd name="connsiteY49" fmla="*/ 908471 h 2077629"/>
                    <a:gd name="connsiteX50" fmla="*/ 932597 w 4908645"/>
                    <a:gd name="connsiteY50" fmla="*/ 967612 h 2077629"/>
                    <a:gd name="connsiteX51" fmla="*/ 582305 w 4908645"/>
                    <a:gd name="connsiteY51" fmla="*/ 972161 h 2077629"/>
                    <a:gd name="connsiteX52" fmla="*/ 0 w 4908645"/>
                    <a:gd name="connsiteY52" fmla="*/ 685558 h 2077629"/>
                    <a:gd name="connsiteX53" fmla="*/ 282054 w 4908645"/>
                    <a:gd name="connsiteY53" fmla="*/ 972161 h 2077629"/>
                    <a:gd name="connsiteX54" fmla="*/ 787021 w 4908645"/>
                    <a:gd name="connsiteY54" fmla="*/ 1067695 h 2077629"/>
                    <a:gd name="connsiteX55" fmla="*/ 1046328 w 4908645"/>
                    <a:gd name="connsiteY55" fmla="*/ 1063146 h 2077629"/>
                    <a:gd name="connsiteX56" fmla="*/ 1419367 w 4908645"/>
                    <a:gd name="connsiteY56" fmla="*/ 1031301 h 2077629"/>
                    <a:gd name="connsiteX57" fmla="*/ 1510352 w 4908645"/>
                    <a:gd name="connsiteY57" fmla="*/ 1085892 h 2077629"/>
                    <a:gd name="connsiteX58" fmla="*/ 1269242 w 4908645"/>
                    <a:gd name="connsiteY58" fmla="*/ 1158680 h 2077629"/>
                    <a:gd name="connsiteX59" fmla="*/ 905302 w 4908645"/>
                    <a:gd name="connsiteY59" fmla="*/ 1090441 h 2077629"/>
                    <a:gd name="connsiteX60" fmla="*/ 818866 w 4908645"/>
                    <a:gd name="connsiteY60" fmla="*/ 1104089 h 2077629"/>
                    <a:gd name="connsiteX61" fmla="*/ 1210102 w 4908645"/>
                    <a:gd name="connsiteY61" fmla="*/ 1226919 h 2077629"/>
                    <a:gd name="connsiteX62" fmla="*/ 1369325 w 4908645"/>
                    <a:gd name="connsiteY62" fmla="*/ 1226919 h 2077629"/>
                    <a:gd name="connsiteX63" fmla="*/ 1510352 w 4908645"/>
                    <a:gd name="connsiteY63" fmla="*/ 1281510 h 2077629"/>
                    <a:gd name="connsiteX64" fmla="*/ 1783308 w 4908645"/>
                    <a:gd name="connsiteY64" fmla="*/ 1204173 h 2077629"/>
                    <a:gd name="connsiteX65" fmla="*/ 2106305 w 4908645"/>
                    <a:gd name="connsiteY65" fmla="*/ 1445283 h 2077629"/>
                    <a:gd name="connsiteX66" fmla="*/ 2069911 w 4908645"/>
                    <a:gd name="connsiteY66" fmla="*/ 1499874 h 2077629"/>
                    <a:gd name="connsiteX67" fmla="*/ 2215487 w 4908645"/>
                    <a:gd name="connsiteY67" fmla="*/ 1508973 h 2077629"/>
                    <a:gd name="connsiteX68" fmla="*/ 2374711 w 4908645"/>
                    <a:gd name="connsiteY68" fmla="*/ 1527170 h 2077629"/>
                    <a:gd name="connsiteX69" fmla="*/ 2374711 w 4908645"/>
                    <a:gd name="connsiteY69" fmla="*/ 1595409 h 2077629"/>
                    <a:gd name="connsiteX70" fmla="*/ 3175379 w 4908645"/>
                    <a:gd name="connsiteY70" fmla="*/ 1763731 h 2077629"/>
                    <a:gd name="connsiteX71" fmla="*/ 3948752 w 4908645"/>
                    <a:gd name="connsiteY71" fmla="*/ 1745534 h 2077629"/>
                    <a:gd name="connsiteX72" fmla="*/ 4180764 w 4908645"/>
                    <a:gd name="connsiteY72" fmla="*/ 2077629 h 2077629"/>
                    <a:gd name="connsiteX73" fmla="*/ 4549254 w 4908645"/>
                    <a:gd name="connsiteY73" fmla="*/ 1754632 h 2077629"/>
                    <a:gd name="connsiteX74" fmla="*/ 4908645 w 4908645"/>
                    <a:gd name="connsiteY74"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0968 w 4908645"/>
                    <a:gd name="connsiteY42" fmla="*/ 820874 h 2077629"/>
                    <a:gd name="connsiteX43" fmla="*/ 1054265 w 4908645"/>
                    <a:gd name="connsiteY43" fmla="*/ 837484 h 2077629"/>
                    <a:gd name="connsiteX44" fmla="*/ 864358 w 4908645"/>
                    <a:gd name="connsiteY44" fmla="*/ 862552 h 2077629"/>
                    <a:gd name="connsiteX45" fmla="*/ 912315 w 4908645"/>
                    <a:gd name="connsiteY45" fmla="*/ 890370 h 2077629"/>
                    <a:gd name="connsiteX46" fmla="*/ 1208940 w 4908645"/>
                    <a:gd name="connsiteY46" fmla="*/ 904562 h 2077629"/>
                    <a:gd name="connsiteX47" fmla="*/ 1246496 w 4908645"/>
                    <a:gd name="connsiteY47" fmla="*/ 931218 h 2077629"/>
                    <a:gd name="connsiteX48" fmla="*/ 1028131 w 4908645"/>
                    <a:gd name="connsiteY48" fmla="*/ 949415 h 2077629"/>
                    <a:gd name="connsiteX49" fmla="*/ 809767 w 4908645"/>
                    <a:gd name="connsiteY49" fmla="*/ 908471 h 2077629"/>
                    <a:gd name="connsiteX50" fmla="*/ 932597 w 4908645"/>
                    <a:gd name="connsiteY50" fmla="*/ 967612 h 2077629"/>
                    <a:gd name="connsiteX51" fmla="*/ 582305 w 4908645"/>
                    <a:gd name="connsiteY51" fmla="*/ 972161 h 2077629"/>
                    <a:gd name="connsiteX52" fmla="*/ 0 w 4908645"/>
                    <a:gd name="connsiteY52" fmla="*/ 685558 h 2077629"/>
                    <a:gd name="connsiteX53" fmla="*/ 282054 w 4908645"/>
                    <a:gd name="connsiteY53" fmla="*/ 972161 h 2077629"/>
                    <a:gd name="connsiteX54" fmla="*/ 787021 w 4908645"/>
                    <a:gd name="connsiteY54" fmla="*/ 1067695 h 2077629"/>
                    <a:gd name="connsiteX55" fmla="*/ 1046328 w 4908645"/>
                    <a:gd name="connsiteY55" fmla="*/ 1063146 h 2077629"/>
                    <a:gd name="connsiteX56" fmla="*/ 1419367 w 4908645"/>
                    <a:gd name="connsiteY56" fmla="*/ 1031301 h 2077629"/>
                    <a:gd name="connsiteX57" fmla="*/ 1510352 w 4908645"/>
                    <a:gd name="connsiteY57" fmla="*/ 1085892 h 2077629"/>
                    <a:gd name="connsiteX58" fmla="*/ 1269242 w 4908645"/>
                    <a:gd name="connsiteY58" fmla="*/ 1158680 h 2077629"/>
                    <a:gd name="connsiteX59" fmla="*/ 905302 w 4908645"/>
                    <a:gd name="connsiteY59" fmla="*/ 1090441 h 2077629"/>
                    <a:gd name="connsiteX60" fmla="*/ 818866 w 4908645"/>
                    <a:gd name="connsiteY60" fmla="*/ 1104089 h 2077629"/>
                    <a:gd name="connsiteX61" fmla="*/ 1210102 w 4908645"/>
                    <a:gd name="connsiteY61" fmla="*/ 1226919 h 2077629"/>
                    <a:gd name="connsiteX62" fmla="*/ 1369325 w 4908645"/>
                    <a:gd name="connsiteY62" fmla="*/ 1226919 h 2077629"/>
                    <a:gd name="connsiteX63" fmla="*/ 1510352 w 4908645"/>
                    <a:gd name="connsiteY63" fmla="*/ 1281510 h 2077629"/>
                    <a:gd name="connsiteX64" fmla="*/ 1783308 w 4908645"/>
                    <a:gd name="connsiteY64" fmla="*/ 1204173 h 2077629"/>
                    <a:gd name="connsiteX65" fmla="*/ 2106305 w 4908645"/>
                    <a:gd name="connsiteY65" fmla="*/ 1445283 h 2077629"/>
                    <a:gd name="connsiteX66" fmla="*/ 2069911 w 4908645"/>
                    <a:gd name="connsiteY66" fmla="*/ 1499874 h 2077629"/>
                    <a:gd name="connsiteX67" fmla="*/ 2215487 w 4908645"/>
                    <a:gd name="connsiteY67" fmla="*/ 1508973 h 2077629"/>
                    <a:gd name="connsiteX68" fmla="*/ 2374711 w 4908645"/>
                    <a:gd name="connsiteY68" fmla="*/ 1527170 h 2077629"/>
                    <a:gd name="connsiteX69" fmla="*/ 2374711 w 4908645"/>
                    <a:gd name="connsiteY69" fmla="*/ 1595409 h 2077629"/>
                    <a:gd name="connsiteX70" fmla="*/ 3175379 w 4908645"/>
                    <a:gd name="connsiteY70" fmla="*/ 1763731 h 2077629"/>
                    <a:gd name="connsiteX71" fmla="*/ 3948752 w 4908645"/>
                    <a:gd name="connsiteY71" fmla="*/ 1745534 h 2077629"/>
                    <a:gd name="connsiteX72" fmla="*/ 4180764 w 4908645"/>
                    <a:gd name="connsiteY72" fmla="*/ 2077629 h 2077629"/>
                    <a:gd name="connsiteX73" fmla="*/ 4549254 w 4908645"/>
                    <a:gd name="connsiteY73" fmla="*/ 1754632 h 2077629"/>
                    <a:gd name="connsiteX74" fmla="*/ 4908645 w 4908645"/>
                    <a:gd name="connsiteY74"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0968 w 4908645"/>
                    <a:gd name="connsiteY42" fmla="*/ 820874 h 2077629"/>
                    <a:gd name="connsiteX43" fmla="*/ 1054265 w 4908645"/>
                    <a:gd name="connsiteY43" fmla="*/ 837484 h 2077629"/>
                    <a:gd name="connsiteX44" fmla="*/ 864358 w 4908645"/>
                    <a:gd name="connsiteY44" fmla="*/ 862552 h 2077629"/>
                    <a:gd name="connsiteX45" fmla="*/ 912315 w 4908645"/>
                    <a:gd name="connsiteY45" fmla="*/ 890370 h 2077629"/>
                    <a:gd name="connsiteX46" fmla="*/ 1208940 w 4908645"/>
                    <a:gd name="connsiteY46" fmla="*/ 904562 h 2077629"/>
                    <a:gd name="connsiteX47" fmla="*/ 1246496 w 4908645"/>
                    <a:gd name="connsiteY47" fmla="*/ 931218 h 2077629"/>
                    <a:gd name="connsiteX48" fmla="*/ 1028131 w 4908645"/>
                    <a:gd name="connsiteY48" fmla="*/ 949415 h 2077629"/>
                    <a:gd name="connsiteX49" fmla="*/ 809767 w 4908645"/>
                    <a:gd name="connsiteY49" fmla="*/ 908471 h 2077629"/>
                    <a:gd name="connsiteX50" fmla="*/ 932597 w 4908645"/>
                    <a:gd name="connsiteY50" fmla="*/ 967612 h 2077629"/>
                    <a:gd name="connsiteX51" fmla="*/ 582305 w 4908645"/>
                    <a:gd name="connsiteY51" fmla="*/ 972161 h 2077629"/>
                    <a:gd name="connsiteX52" fmla="*/ 0 w 4908645"/>
                    <a:gd name="connsiteY52" fmla="*/ 685558 h 2077629"/>
                    <a:gd name="connsiteX53" fmla="*/ 282054 w 4908645"/>
                    <a:gd name="connsiteY53" fmla="*/ 972161 h 2077629"/>
                    <a:gd name="connsiteX54" fmla="*/ 787021 w 4908645"/>
                    <a:gd name="connsiteY54" fmla="*/ 1067695 h 2077629"/>
                    <a:gd name="connsiteX55" fmla="*/ 1046328 w 4908645"/>
                    <a:gd name="connsiteY55" fmla="*/ 1063146 h 2077629"/>
                    <a:gd name="connsiteX56" fmla="*/ 1419367 w 4908645"/>
                    <a:gd name="connsiteY56" fmla="*/ 1031301 h 2077629"/>
                    <a:gd name="connsiteX57" fmla="*/ 1510352 w 4908645"/>
                    <a:gd name="connsiteY57" fmla="*/ 1085892 h 2077629"/>
                    <a:gd name="connsiteX58" fmla="*/ 1269242 w 4908645"/>
                    <a:gd name="connsiteY58" fmla="*/ 1158680 h 2077629"/>
                    <a:gd name="connsiteX59" fmla="*/ 905302 w 4908645"/>
                    <a:gd name="connsiteY59" fmla="*/ 1090441 h 2077629"/>
                    <a:gd name="connsiteX60" fmla="*/ 818866 w 4908645"/>
                    <a:gd name="connsiteY60" fmla="*/ 1104089 h 2077629"/>
                    <a:gd name="connsiteX61" fmla="*/ 1210102 w 4908645"/>
                    <a:gd name="connsiteY61" fmla="*/ 1226919 h 2077629"/>
                    <a:gd name="connsiteX62" fmla="*/ 1369325 w 4908645"/>
                    <a:gd name="connsiteY62" fmla="*/ 1226919 h 2077629"/>
                    <a:gd name="connsiteX63" fmla="*/ 1510352 w 4908645"/>
                    <a:gd name="connsiteY63" fmla="*/ 1281510 h 2077629"/>
                    <a:gd name="connsiteX64" fmla="*/ 1783308 w 4908645"/>
                    <a:gd name="connsiteY64" fmla="*/ 1204173 h 2077629"/>
                    <a:gd name="connsiteX65" fmla="*/ 2106305 w 4908645"/>
                    <a:gd name="connsiteY65" fmla="*/ 1445283 h 2077629"/>
                    <a:gd name="connsiteX66" fmla="*/ 2069911 w 4908645"/>
                    <a:gd name="connsiteY66" fmla="*/ 1499874 h 2077629"/>
                    <a:gd name="connsiteX67" fmla="*/ 2215487 w 4908645"/>
                    <a:gd name="connsiteY67" fmla="*/ 1508973 h 2077629"/>
                    <a:gd name="connsiteX68" fmla="*/ 2374711 w 4908645"/>
                    <a:gd name="connsiteY68" fmla="*/ 1527170 h 2077629"/>
                    <a:gd name="connsiteX69" fmla="*/ 2374711 w 4908645"/>
                    <a:gd name="connsiteY69" fmla="*/ 1595409 h 2077629"/>
                    <a:gd name="connsiteX70" fmla="*/ 3175379 w 4908645"/>
                    <a:gd name="connsiteY70" fmla="*/ 1763731 h 2077629"/>
                    <a:gd name="connsiteX71" fmla="*/ 3948752 w 4908645"/>
                    <a:gd name="connsiteY71" fmla="*/ 1745534 h 2077629"/>
                    <a:gd name="connsiteX72" fmla="*/ 4180764 w 4908645"/>
                    <a:gd name="connsiteY72" fmla="*/ 2077629 h 2077629"/>
                    <a:gd name="connsiteX73" fmla="*/ 4549254 w 4908645"/>
                    <a:gd name="connsiteY73" fmla="*/ 1754632 h 2077629"/>
                    <a:gd name="connsiteX74" fmla="*/ 4908645 w 4908645"/>
                    <a:gd name="connsiteY74"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0968 w 4908645"/>
                    <a:gd name="connsiteY42" fmla="*/ 820874 h 2077629"/>
                    <a:gd name="connsiteX43" fmla="*/ 1054265 w 4908645"/>
                    <a:gd name="connsiteY43" fmla="*/ 837484 h 2077629"/>
                    <a:gd name="connsiteX44" fmla="*/ 864358 w 4908645"/>
                    <a:gd name="connsiteY44" fmla="*/ 862552 h 2077629"/>
                    <a:gd name="connsiteX45" fmla="*/ 912315 w 4908645"/>
                    <a:gd name="connsiteY45" fmla="*/ 890370 h 2077629"/>
                    <a:gd name="connsiteX46" fmla="*/ 1208940 w 4908645"/>
                    <a:gd name="connsiteY46" fmla="*/ 904562 h 2077629"/>
                    <a:gd name="connsiteX47" fmla="*/ 1252846 w 4908645"/>
                    <a:gd name="connsiteY47" fmla="*/ 931218 h 2077629"/>
                    <a:gd name="connsiteX48" fmla="*/ 1028131 w 4908645"/>
                    <a:gd name="connsiteY48" fmla="*/ 949415 h 2077629"/>
                    <a:gd name="connsiteX49" fmla="*/ 809767 w 4908645"/>
                    <a:gd name="connsiteY49" fmla="*/ 908471 h 2077629"/>
                    <a:gd name="connsiteX50" fmla="*/ 932597 w 4908645"/>
                    <a:gd name="connsiteY50" fmla="*/ 967612 h 2077629"/>
                    <a:gd name="connsiteX51" fmla="*/ 582305 w 4908645"/>
                    <a:gd name="connsiteY51" fmla="*/ 972161 h 2077629"/>
                    <a:gd name="connsiteX52" fmla="*/ 0 w 4908645"/>
                    <a:gd name="connsiteY52" fmla="*/ 685558 h 2077629"/>
                    <a:gd name="connsiteX53" fmla="*/ 282054 w 4908645"/>
                    <a:gd name="connsiteY53" fmla="*/ 972161 h 2077629"/>
                    <a:gd name="connsiteX54" fmla="*/ 787021 w 4908645"/>
                    <a:gd name="connsiteY54" fmla="*/ 1067695 h 2077629"/>
                    <a:gd name="connsiteX55" fmla="*/ 1046328 w 4908645"/>
                    <a:gd name="connsiteY55" fmla="*/ 1063146 h 2077629"/>
                    <a:gd name="connsiteX56" fmla="*/ 1419367 w 4908645"/>
                    <a:gd name="connsiteY56" fmla="*/ 1031301 h 2077629"/>
                    <a:gd name="connsiteX57" fmla="*/ 1510352 w 4908645"/>
                    <a:gd name="connsiteY57" fmla="*/ 1085892 h 2077629"/>
                    <a:gd name="connsiteX58" fmla="*/ 1269242 w 4908645"/>
                    <a:gd name="connsiteY58" fmla="*/ 1158680 h 2077629"/>
                    <a:gd name="connsiteX59" fmla="*/ 905302 w 4908645"/>
                    <a:gd name="connsiteY59" fmla="*/ 1090441 h 2077629"/>
                    <a:gd name="connsiteX60" fmla="*/ 818866 w 4908645"/>
                    <a:gd name="connsiteY60" fmla="*/ 1104089 h 2077629"/>
                    <a:gd name="connsiteX61" fmla="*/ 1210102 w 4908645"/>
                    <a:gd name="connsiteY61" fmla="*/ 1226919 h 2077629"/>
                    <a:gd name="connsiteX62" fmla="*/ 1369325 w 4908645"/>
                    <a:gd name="connsiteY62" fmla="*/ 1226919 h 2077629"/>
                    <a:gd name="connsiteX63" fmla="*/ 1510352 w 4908645"/>
                    <a:gd name="connsiteY63" fmla="*/ 1281510 h 2077629"/>
                    <a:gd name="connsiteX64" fmla="*/ 1783308 w 4908645"/>
                    <a:gd name="connsiteY64" fmla="*/ 1204173 h 2077629"/>
                    <a:gd name="connsiteX65" fmla="*/ 2106305 w 4908645"/>
                    <a:gd name="connsiteY65" fmla="*/ 1445283 h 2077629"/>
                    <a:gd name="connsiteX66" fmla="*/ 2069911 w 4908645"/>
                    <a:gd name="connsiteY66" fmla="*/ 1499874 h 2077629"/>
                    <a:gd name="connsiteX67" fmla="*/ 2215487 w 4908645"/>
                    <a:gd name="connsiteY67" fmla="*/ 1508973 h 2077629"/>
                    <a:gd name="connsiteX68" fmla="*/ 2374711 w 4908645"/>
                    <a:gd name="connsiteY68" fmla="*/ 1527170 h 2077629"/>
                    <a:gd name="connsiteX69" fmla="*/ 2374711 w 4908645"/>
                    <a:gd name="connsiteY69" fmla="*/ 1595409 h 2077629"/>
                    <a:gd name="connsiteX70" fmla="*/ 3175379 w 4908645"/>
                    <a:gd name="connsiteY70" fmla="*/ 1763731 h 2077629"/>
                    <a:gd name="connsiteX71" fmla="*/ 3948752 w 4908645"/>
                    <a:gd name="connsiteY71" fmla="*/ 1745534 h 2077629"/>
                    <a:gd name="connsiteX72" fmla="*/ 4180764 w 4908645"/>
                    <a:gd name="connsiteY72" fmla="*/ 2077629 h 2077629"/>
                    <a:gd name="connsiteX73" fmla="*/ 4549254 w 4908645"/>
                    <a:gd name="connsiteY73" fmla="*/ 1754632 h 2077629"/>
                    <a:gd name="connsiteX74" fmla="*/ 4908645 w 4908645"/>
                    <a:gd name="connsiteY74"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0968 w 4908645"/>
                    <a:gd name="connsiteY42" fmla="*/ 820874 h 2077629"/>
                    <a:gd name="connsiteX43" fmla="*/ 1054265 w 4908645"/>
                    <a:gd name="connsiteY43" fmla="*/ 837484 h 2077629"/>
                    <a:gd name="connsiteX44" fmla="*/ 864358 w 4908645"/>
                    <a:gd name="connsiteY44" fmla="*/ 862552 h 2077629"/>
                    <a:gd name="connsiteX45" fmla="*/ 912315 w 4908645"/>
                    <a:gd name="connsiteY45" fmla="*/ 890370 h 2077629"/>
                    <a:gd name="connsiteX46" fmla="*/ 1208940 w 4908645"/>
                    <a:gd name="connsiteY46" fmla="*/ 904562 h 2077629"/>
                    <a:gd name="connsiteX47" fmla="*/ 1252846 w 4908645"/>
                    <a:gd name="connsiteY47" fmla="*/ 931218 h 2077629"/>
                    <a:gd name="connsiteX48" fmla="*/ 1031306 w 4908645"/>
                    <a:gd name="connsiteY48" fmla="*/ 963702 h 2077629"/>
                    <a:gd name="connsiteX49" fmla="*/ 809767 w 4908645"/>
                    <a:gd name="connsiteY49" fmla="*/ 908471 h 2077629"/>
                    <a:gd name="connsiteX50" fmla="*/ 932597 w 4908645"/>
                    <a:gd name="connsiteY50" fmla="*/ 967612 h 2077629"/>
                    <a:gd name="connsiteX51" fmla="*/ 582305 w 4908645"/>
                    <a:gd name="connsiteY51" fmla="*/ 972161 h 2077629"/>
                    <a:gd name="connsiteX52" fmla="*/ 0 w 4908645"/>
                    <a:gd name="connsiteY52" fmla="*/ 685558 h 2077629"/>
                    <a:gd name="connsiteX53" fmla="*/ 282054 w 4908645"/>
                    <a:gd name="connsiteY53" fmla="*/ 972161 h 2077629"/>
                    <a:gd name="connsiteX54" fmla="*/ 787021 w 4908645"/>
                    <a:gd name="connsiteY54" fmla="*/ 1067695 h 2077629"/>
                    <a:gd name="connsiteX55" fmla="*/ 1046328 w 4908645"/>
                    <a:gd name="connsiteY55" fmla="*/ 1063146 h 2077629"/>
                    <a:gd name="connsiteX56" fmla="*/ 1419367 w 4908645"/>
                    <a:gd name="connsiteY56" fmla="*/ 1031301 h 2077629"/>
                    <a:gd name="connsiteX57" fmla="*/ 1510352 w 4908645"/>
                    <a:gd name="connsiteY57" fmla="*/ 1085892 h 2077629"/>
                    <a:gd name="connsiteX58" fmla="*/ 1269242 w 4908645"/>
                    <a:gd name="connsiteY58" fmla="*/ 1158680 h 2077629"/>
                    <a:gd name="connsiteX59" fmla="*/ 905302 w 4908645"/>
                    <a:gd name="connsiteY59" fmla="*/ 1090441 h 2077629"/>
                    <a:gd name="connsiteX60" fmla="*/ 818866 w 4908645"/>
                    <a:gd name="connsiteY60" fmla="*/ 1104089 h 2077629"/>
                    <a:gd name="connsiteX61" fmla="*/ 1210102 w 4908645"/>
                    <a:gd name="connsiteY61" fmla="*/ 1226919 h 2077629"/>
                    <a:gd name="connsiteX62" fmla="*/ 1369325 w 4908645"/>
                    <a:gd name="connsiteY62" fmla="*/ 1226919 h 2077629"/>
                    <a:gd name="connsiteX63" fmla="*/ 1510352 w 4908645"/>
                    <a:gd name="connsiteY63" fmla="*/ 1281510 h 2077629"/>
                    <a:gd name="connsiteX64" fmla="*/ 1783308 w 4908645"/>
                    <a:gd name="connsiteY64" fmla="*/ 1204173 h 2077629"/>
                    <a:gd name="connsiteX65" fmla="*/ 2106305 w 4908645"/>
                    <a:gd name="connsiteY65" fmla="*/ 1445283 h 2077629"/>
                    <a:gd name="connsiteX66" fmla="*/ 2069911 w 4908645"/>
                    <a:gd name="connsiteY66" fmla="*/ 1499874 h 2077629"/>
                    <a:gd name="connsiteX67" fmla="*/ 2215487 w 4908645"/>
                    <a:gd name="connsiteY67" fmla="*/ 1508973 h 2077629"/>
                    <a:gd name="connsiteX68" fmla="*/ 2374711 w 4908645"/>
                    <a:gd name="connsiteY68" fmla="*/ 1527170 h 2077629"/>
                    <a:gd name="connsiteX69" fmla="*/ 2374711 w 4908645"/>
                    <a:gd name="connsiteY69" fmla="*/ 1595409 h 2077629"/>
                    <a:gd name="connsiteX70" fmla="*/ 3175379 w 4908645"/>
                    <a:gd name="connsiteY70" fmla="*/ 1763731 h 2077629"/>
                    <a:gd name="connsiteX71" fmla="*/ 3948752 w 4908645"/>
                    <a:gd name="connsiteY71" fmla="*/ 1745534 h 2077629"/>
                    <a:gd name="connsiteX72" fmla="*/ 4180764 w 4908645"/>
                    <a:gd name="connsiteY72" fmla="*/ 2077629 h 2077629"/>
                    <a:gd name="connsiteX73" fmla="*/ 4549254 w 4908645"/>
                    <a:gd name="connsiteY73" fmla="*/ 1754632 h 2077629"/>
                    <a:gd name="connsiteX74" fmla="*/ 4908645 w 4908645"/>
                    <a:gd name="connsiteY74"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0968 w 4908645"/>
                    <a:gd name="connsiteY42" fmla="*/ 820874 h 2077629"/>
                    <a:gd name="connsiteX43" fmla="*/ 1054265 w 4908645"/>
                    <a:gd name="connsiteY43" fmla="*/ 837484 h 2077629"/>
                    <a:gd name="connsiteX44" fmla="*/ 864358 w 4908645"/>
                    <a:gd name="connsiteY44" fmla="*/ 862552 h 2077629"/>
                    <a:gd name="connsiteX45" fmla="*/ 912315 w 4908645"/>
                    <a:gd name="connsiteY45" fmla="*/ 890370 h 2077629"/>
                    <a:gd name="connsiteX46" fmla="*/ 1208940 w 4908645"/>
                    <a:gd name="connsiteY46" fmla="*/ 904562 h 2077629"/>
                    <a:gd name="connsiteX47" fmla="*/ 1252846 w 4908645"/>
                    <a:gd name="connsiteY47" fmla="*/ 931218 h 2077629"/>
                    <a:gd name="connsiteX48" fmla="*/ 1031306 w 4908645"/>
                    <a:gd name="connsiteY48" fmla="*/ 963702 h 2077629"/>
                    <a:gd name="connsiteX49" fmla="*/ 809767 w 4908645"/>
                    <a:gd name="connsiteY49" fmla="*/ 908471 h 2077629"/>
                    <a:gd name="connsiteX50" fmla="*/ 840878 w 4908645"/>
                    <a:gd name="connsiteY50" fmla="*/ 942758 h 2077629"/>
                    <a:gd name="connsiteX51" fmla="*/ 932597 w 4908645"/>
                    <a:gd name="connsiteY51" fmla="*/ 967612 h 2077629"/>
                    <a:gd name="connsiteX52" fmla="*/ 582305 w 4908645"/>
                    <a:gd name="connsiteY52" fmla="*/ 972161 h 2077629"/>
                    <a:gd name="connsiteX53" fmla="*/ 0 w 4908645"/>
                    <a:gd name="connsiteY53" fmla="*/ 685558 h 2077629"/>
                    <a:gd name="connsiteX54" fmla="*/ 282054 w 4908645"/>
                    <a:gd name="connsiteY54" fmla="*/ 972161 h 2077629"/>
                    <a:gd name="connsiteX55" fmla="*/ 787021 w 4908645"/>
                    <a:gd name="connsiteY55" fmla="*/ 1067695 h 2077629"/>
                    <a:gd name="connsiteX56" fmla="*/ 1046328 w 4908645"/>
                    <a:gd name="connsiteY56" fmla="*/ 1063146 h 2077629"/>
                    <a:gd name="connsiteX57" fmla="*/ 1419367 w 4908645"/>
                    <a:gd name="connsiteY57" fmla="*/ 1031301 h 2077629"/>
                    <a:gd name="connsiteX58" fmla="*/ 1510352 w 4908645"/>
                    <a:gd name="connsiteY58" fmla="*/ 1085892 h 2077629"/>
                    <a:gd name="connsiteX59" fmla="*/ 1269242 w 4908645"/>
                    <a:gd name="connsiteY59" fmla="*/ 1158680 h 2077629"/>
                    <a:gd name="connsiteX60" fmla="*/ 905302 w 4908645"/>
                    <a:gd name="connsiteY60" fmla="*/ 1090441 h 2077629"/>
                    <a:gd name="connsiteX61" fmla="*/ 818866 w 4908645"/>
                    <a:gd name="connsiteY61" fmla="*/ 1104089 h 2077629"/>
                    <a:gd name="connsiteX62" fmla="*/ 1210102 w 4908645"/>
                    <a:gd name="connsiteY62" fmla="*/ 1226919 h 2077629"/>
                    <a:gd name="connsiteX63" fmla="*/ 1369325 w 4908645"/>
                    <a:gd name="connsiteY63" fmla="*/ 1226919 h 2077629"/>
                    <a:gd name="connsiteX64" fmla="*/ 1510352 w 4908645"/>
                    <a:gd name="connsiteY64" fmla="*/ 1281510 h 2077629"/>
                    <a:gd name="connsiteX65" fmla="*/ 1783308 w 4908645"/>
                    <a:gd name="connsiteY65" fmla="*/ 1204173 h 2077629"/>
                    <a:gd name="connsiteX66" fmla="*/ 2106305 w 4908645"/>
                    <a:gd name="connsiteY66" fmla="*/ 1445283 h 2077629"/>
                    <a:gd name="connsiteX67" fmla="*/ 2069911 w 4908645"/>
                    <a:gd name="connsiteY67" fmla="*/ 1499874 h 2077629"/>
                    <a:gd name="connsiteX68" fmla="*/ 2215487 w 4908645"/>
                    <a:gd name="connsiteY68" fmla="*/ 1508973 h 2077629"/>
                    <a:gd name="connsiteX69" fmla="*/ 2374711 w 4908645"/>
                    <a:gd name="connsiteY69" fmla="*/ 1527170 h 2077629"/>
                    <a:gd name="connsiteX70" fmla="*/ 2374711 w 4908645"/>
                    <a:gd name="connsiteY70" fmla="*/ 1595409 h 2077629"/>
                    <a:gd name="connsiteX71" fmla="*/ 3175379 w 4908645"/>
                    <a:gd name="connsiteY71" fmla="*/ 1763731 h 2077629"/>
                    <a:gd name="connsiteX72" fmla="*/ 3948752 w 4908645"/>
                    <a:gd name="connsiteY72" fmla="*/ 1745534 h 2077629"/>
                    <a:gd name="connsiteX73" fmla="*/ 4180764 w 4908645"/>
                    <a:gd name="connsiteY73" fmla="*/ 2077629 h 2077629"/>
                    <a:gd name="connsiteX74" fmla="*/ 4549254 w 4908645"/>
                    <a:gd name="connsiteY74" fmla="*/ 1754632 h 2077629"/>
                    <a:gd name="connsiteX75" fmla="*/ 4908645 w 4908645"/>
                    <a:gd name="connsiteY75"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0968 w 4908645"/>
                    <a:gd name="connsiteY42" fmla="*/ 820874 h 2077629"/>
                    <a:gd name="connsiteX43" fmla="*/ 1054265 w 4908645"/>
                    <a:gd name="connsiteY43" fmla="*/ 837484 h 2077629"/>
                    <a:gd name="connsiteX44" fmla="*/ 864358 w 4908645"/>
                    <a:gd name="connsiteY44" fmla="*/ 862552 h 2077629"/>
                    <a:gd name="connsiteX45" fmla="*/ 912315 w 4908645"/>
                    <a:gd name="connsiteY45" fmla="*/ 890370 h 2077629"/>
                    <a:gd name="connsiteX46" fmla="*/ 1208940 w 4908645"/>
                    <a:gd name="connsiteY46" fmla="*/ 904562 h 2077629"/>
                    <a:gd name="connsiteX47" fmla="*/ 1252846 w 4908645"/>
                    <a:gd name="connsiteY47" fmla="*/ 931218 h 2077629"/>
                    <a:gd name="connsiteX48" fmla="*/ 1031306 w 4908645"/>
                    <a:gd name="connsiteY48" fmla="*/ 963702 h 2077629"/>
                    <a:gd name="connsiteX49" fmla="*/ 809767 w 4908645"/>
                    <a:gd name="connsiteY49" fmla="*/ 908471 h 2077629"/>
                    <a:gd name="connsiteX50" fmla="*/ 840878 w 4908645"/>
                    <a:gd name="connsiteY50" fmla="*/ 942758 h 2077629"/>
                    <a:gd name="connsiteX51" fmla="*/ 932597 w 4908645"/>
                    <a:gd name="connsiteY51" fmla="*/ 967612 h 2077629"/>
                    <a:gd name="connsiteX52" fmla="*/ 582305 w 4908645"/>
                    <a:gd name="connsiteY52" fmla="*/ 972161 h 2077629"/>
                    <a:gd name="connsiteX53" fmla="*/ 0 w 4908645"/>
                    <a:gd name="connsiteY53" fmla="*/ 685558 h 2077629"/>
                    <a:gd name="connsiteX54" fmla="*/ 282054 w 4908645"/>
                    <a:gd name="connsiteY54" fmla="*/ 972161 h 2077629"/>
                    <a:gd name="connsiteX55" fmla="*/ 787021 w 4908645"/>
                    <a:gd name="connsiteY55" fmla="*/ 1067695 h 2077629"/>
                    <a:gd name="connsiteX56" fmla="*/ 1046328 w 4908645"/>
                    <a:gd name="connsiteY56" fmla="*/ 1063146 h 2077629"/>
                    <a:gd name="connsiteX57" fmla="*/ 1419367 w 4908645"/>
                    <a:gd name="connsiteY57" fmla="*/ 1031301 h 2077629"/>
                    <a:gd name="connsiteX58" fmla="*/ 1510352 w 4908645"/>
                    <a:gd name="connsiteY58" fmla="*/ 1085892 h 2077629"/>
                    <a:gd name="connsiteX59" fmla="*/ 1269242 w 4908645"/>
                    <a:gd name="connsiteY59" fmla="*/ 1158680 h 2077629"/>
                    <a:gd name="connsiteX60" fmla="*/ 905302 w 4908645"/>
                    <a:gd name="connsiteY60" fmla="*/ 1090441 h 2077629"/>
                    <a:gd name="connsiteX61" fmla="*/ 818866 w 4908645"/>
                    <a:gd name="connsiteY61" fmla="*/ 1104089 h 2077629"/>
                    <a:gd name="connsiteX62" fmla="*/ 1210102 w 4908645"/>
                    <a:gd name="connsiteY62" fmla="*/ 1226919 h 2077629"/>
                    <a:gd name="connsiteX63" fmla="*/ 1369325 w 4908645"/>
                    <a:gd name="connsiteY63" fmla="*/ 1226919 h 2077629"/>
                    <a:gd name="connsiteX64" fmla="*/ 1510352 w 4908645"/>
                    <a:gd name="connsiteY64" fmla="*/ 1281510 h 2077629"/>
                    <a:gd name="connsiteX65" fmla="*/ 1783308 w 4908645"/>
                    <a:gd name="connsiteY65" fmla="*/ 1204173 h 2077629"/>
                    <a:gd name="connsiteX66" fmla="*/ 2106305 w 4908645"/>
                    <a:gd name="connsiteY66" fmla="*/ 1445283 h 2077629"/>
                    <a:gd name="connsiteX67" fmla="*/ 2069911 w 4908645"/>
                    <a:gd name="connsiteY67" fmla="*/ 1499874 h 2077629"/>
                    <a:gd name="connsiteX68" fmla="*/ 2215487 w 4908645"/>
                    <a:gd name="connsiteY68" fmla="*/ 1508973 h 2077629"/>
                    <a:gd name="connsiteX69" fmla="*/ 2374711 w 4908645"/>
                    <a:gd name="connsiteY69" fmla="*/ 1527170 h 2077629"/>
                    <a:gd name="connsiteX70" fmla="*/ 2374711 w 4908645"/>
                    <a:gd name="connsiteY70" fmla="*/ 1595409 h 2077629"/>
                    <a:gd name="connsiteX71" fmla="*/ 3175379 w 4908645"/>
                    <a:gd name="connsiteY71" fmla="*/ 1763731 h 2077629"/>
                    <a:gd name="connsiteX72" fmla="*/ 3948752 w 4908645"/>
                    <a:gd name="connsiteY72" fmla="*/ 1745534 h 2077629"/>
                    <a:gd name="connsiteX73" fmla="*/ 4180764 w 4908645"/>
                    <a:gd name="connsiteY73" fmla="*/ 2077629 h 2077629"/>
                    <a:gd name="connsiteX74" fmla="*/ 4549254 w 4908645"/>
                    <a:gd name="connsiteY74" fmla="*/ 1754632 h 2077629"/>
                    <a:gd name="connsiteX75" fmla="*/ 4908645 w 4908645"/>
                    <a:gd name="connsiteY75"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0968 w 4908645"/>
                    <a:gd name="connsiteY42" fmla="*/ 820874 h 2077629"/>
                    <a:gd name="connsiteX43" fmla="*/ 1054265 w 4908645"/>
                    <a:gd name="connsiteY43" fmla="*/ 837484 h 2077629"/>
                    <a:gd name="connsiteX44" fmla="*/ 864358 w 4908645"/>
                    <a:gd name="connsiteY44" fmla="*/ 862552 h 2077629"/>
                    <a:gd name="connsiteX45" fmla="*/ 912315 w 4908645"/>
                    <a:gd name="connsiteY45" fmla="*/ 890370 h 2077629"/>
                    <a:gd name="connsiteX46" fmla="*/ 1208940 w 4908645"/>
                    <a:gd name="connsiteY46" fmla="*/ 904562 h 2077629"/>
                    <a:gd name="connsiteX47" fmla="*/ 1252846 w 4908645"/>
                    <a:gd name="connsiteY47" fmla="*/ 931218 h 2077629"/>
                    <a:gd name="connsiteX48" fmla="*/ 1031306 w 4908645"/>
                    <a:gd name="connsiteY48" fmla="*/ 963702 h 2077629"/>
                    <a:gd name="connsiteX49" fmla="*/ 809767 w 4908645"/>
                    <a:gd name="connsiteY49" fmla="*/ 908471 h 2077629"/>
                    <a:gd name="connsiteX50" fmla="*/ 840878 w 4908645"/>
                    <a:gd name="connsiteY50" fmla="*/ 942758 h 2077629"/>
                    <a:gd name="connsiteX51" fmla="*/ 932597 w 4908645"/>
                    <a:gd name="connsiteY51" fmla="*/ 967612 h 2077629"/>
                    <a:gd name="connsiteX52" fmla="*/ 582305 w 4908645"/>
                    <a:gd name="connsiteY52" fmla="*/ 972161 h 2077629"/>
                    <a:gd name="connsiteX53" fmla="*/ 0 w 4908645"/>
                    <a:gd name="connsiteY53" fmla="*/ 685558 h 2077629"/>
                    <a:gd name="connsiteX54" fmla="*/ 282054 w 4908645"/>
                    <a:gd name="connsiteY54" fmla="*/ 972161 h 2077629"/>
                    <a:gd name="connsiteX55" fmla="*/ 787021 w 4908645"/>
                    <a:gd name="connsiteY55" fmla="*/ 1067695 h 2077629"/>
                    <a:gd name="connsiteX56" fmla="*/ 1046328 w 4908645"/>
                    <a:gd name="connsiteY56" fmla="*/ 1063146 h 2077629"/>
                    <a:gd name="connsiteX57" fmla="*/ 1419367 w 4908645"/>
                    <a:gd name="connsiteY57" fmla="*/ 1031301 h 2077629"/>
                    <a:gd name="connsiteX58" fmla="*/ 1510352 w 4908645"/>
                    <a:gd name="connsiteY58" fmla="*/ 1085892 h 2077629"/>
                    <a:gd name="connsiteX59" fmla="*/ 1269242 w 4908645"/>
                    <a:gd name="connsiteY59" fmla="*/ 1158680 h 2077629"/>
                    <a:gd name="connsiteX60" fmla="*/ 905302 w 4908645"/>
                    <a:gd name="connsiteY60" fmla="*/ 1090441 h 2077629"/>
                    <a:gd name="connsiteX61" fmla="*/ 818866 w 4908645"/>
                    <a:gd name="connsiteY61" fmla="*/ 1104089 h 2077629"/>
                    <a:gd name="connsiteX62" fmla="*/ 1210102 w 4908645"/>
                    <a:gd name="connsiteY62" fmla="*/ 1226919 h 2077629"/>
                    <a:gd name="connsiteX63" fmla="*/ 1369325 w 4908645"/>
                    <a:gd name="connsiteY63" fmla="*/ 1226919 h 2077629"/>
                    <a:gd name="connsiteX64" fmla="*/ 1510352 w 4908645"/>
                    <a:gd name="connsiteY64" fmla="*/ 1281510 h 2077629"/>
                    <a:gd name="connsiteX65" fmla="*/ 1783308 w 4908645"/>
                    <a:gd name="connsiteY65" fmla="*/ 1204173 h 2077629"/>
                    <a:gd name="connsiteX66" fmla="*/ 2106305 w 4908645"/>
                    <a:gd name="connsiteY66" fmla="*/ 1445283 h 2077629"/>
                    <a:gd name="connsiteX67" fmla="*/ 2069911 w 4908645"/>
                    <a:gd name="connsiteY67" fmla="*/ 1499874 h 2077629"/>
                    <a:gd name="connsiteX68" fmla="*/ 2215487 w 4908645"/>
                    <a:gd name="connsiteY68" fmla="*/ 1508973 h 2077629"/>
                    <a:gd name="connsiteX69" fmla="*/ 2374711 w 4908645"/>
                    <a:gd name="connsiteY69" fmla="*/ 1527170 h 2077629"/>
                    <a:gd name="connsiteX70" fmla="*/ 2374711 w 4908645"/>
                    <a:gd name="connsiteY70" fmla="*/ 1595409 h 2077629"/>
                    <a:gd name="connsiteX71" fmla="*/ 3175379 w 4908645"/>
                    <a:gd name="connsiteY71" fmla="*/ 1763731 h 2077629"/>
                    <a:gd name="connsiteX72" fmla="*/ 3948752 w 4908645"/>
                    <a:gd name="connsiteY72" fmla="*/ 1745534 h 2077629"/>
                    <a:gd name="connsiteX73" fmla="*/ 4180764 w 4908645"/>
                    <a:gd name="connsiteY73" fmla="*/ 2077629 h 2077629"/>
                    <a:gd name="connsiteX74" fmla="*/ 4549254 w 4908645"/>
                    <a:gd name="connsiteY74" fmla="*/ 1754632 h 2077629"/>
                    <a:gd name="connsiteX75" fmla="*/ 4908645 w 4908645"/>
                    <a:gd name="connsiteY75"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0968 w 4908645"/>
                    <a:gd name="connsiteY42" fmla="*/ 820874 h 2077629"/>
                    <a:gd name="connsiteX43" fmla="*/ 1054265 w 4908645"/>
                    <a:gd name="connsiteY43" fmla="*/ 837484 h 2077629"/>
                    <a:gd name="connsiteX44" fmla="*/ 864358 w 4908645"/>
                    <a:gd name="connsiteY44" fmla="*/ 862552 h 2077629"/>
                    <a:gd name="connsiteX45" fmla="*/ 912315 w 4908645"/>
                    <a:gd name="connsiteY45" fmla="*/ 890370 h 2077629"/>
                    <a:gd name="connsiteX46" fmla="*/ 1208940 w 4908645"/>
                    <a:gd name="connsiteY46" fmla="*/ 904562 h 2077629"/>
                    <a:gd name="connsiteX47" fmla="*/ 1252846 w 4908645"/>
                    <a:gd name="connsiteY47" fmla="*/ 931218 h 2077629"/>
                    <a:gd name="connsiteX48" fmla="*/ 1031306 w 4908645"/>
                    <a:gd name="connsiteY48" fmla="*/ 963702 h 2077629"/>
                    <a:gd name="connsiteX49" fmla="*/ 812942 w 4908645"/>
                    <a:gd name="connsiteY49" fmla="*/ 917996 h 2077629"/>
                    <a:gd name="connsiteX50" fmla="*/ 840878 w 4908645"/>
                    <a:gd name="connsiteY50" fmla="*/ 942758 h 2077629"/>
                    <a:gd name="connsiteX51" fmla="*/ 932597 w 4908645"/>
                    <a:gd name="connsiteY51" fmla="*/ 967612 h 2077629"/>
                    <a:gd name="connsiteX52" fmla="*/ 582305 w 4908645"/>
                    <a:gd name="connsiteY52" fmla="*/ 972161 h 2077629"/>
                    <a:gd name="connsiteX53" fmla="*/ 0 w 4908645"/>
                    <a:gd name="connsiteY53" fmla="*/ 685558 h 2077629"/>
                    <a:gd name="connsiteX54" fmla="*/ 282054 w 4908645"/>
                    <a:gd name="connsiteY54" fmla="*/ 972161 h 2077629"/>
                    <a:gd name="connsiteX55" fmla="*/ 787021 w 4908645"/>
                    <a:gd name="connsiteY55" fmla="*/ 1067695 h 2077629"/>
                    <a:gd name="connsiteX56" fmla="*/ 1046328 w 4908645"/>
                    <a:gd name="connsiteY56" fmla="*/ 1063146 h 2077629"/>
                    <a:gd name="connsiteX57" fmla="*/ 1419367 w 4908645"/>
                    <a:gd name="connsiteY57" fmla="*/ 1031301 h 2077629"/>
                    <a:gd name="connsiteX58" fmla="*/ 1510352 w 4908645"/>
                    <a:gd name="connsiteY58" fmla="*/ 1085892 h 2077629"/>
                    <a:gd name="connsiteX59" fmla="*/ 1269242 w 4908645"/>
                    <a:gd name="connsiteY59" fmla="*/ 1158680 h 2077629"/>
                    <a:gd name="connsiteX60" fmla="*/ 905302 w 4908645"/>
                    <a:gd name="connsiteY60" fmla="*/ 1090441 h 2077629"/>
                    <a:gd name="connsiteX61" fmla="*/ 818866 w 4908645"/>
                    <a:gd name="connsiteY61" fmla="*/ 1104089 h 2077629"/>
                    <a:gd name="connsiteX62" fmla="*/ 1210102 w 4908645"/>
                    <a:gd name="connsiteY62" fmla="*/ 1226919 h 2077629"/>
                    <a:gd name="connsiteX63" fmla="*/ 1369325 w 4908645"/>
                    <a:gd name="connsiteY63" fmla="*/ 1226919 h 2077629"/>
                    <a:gd name="connsiteX64" fmla="*/ 1510352 w 4908645"/>
                    <a:gd name="connsiteY64" fmla="*/ 1281510 h 2077629"/>
                    <a:gd name="connsiteX65" fmla="*/ 1783308 w 4908645"/>
                    <a:gd name="connsiteY65" fmla="*/ 1204173 h 2077629"/>
                    <a:gd name="connsiteX66" fmla="*/ 2106305 w 4908645"/>
                    <a:gd name="connsiteY66" fmla="*/ 1445283 h 2077629"/>
                    <a:gd name="connsiteX67" fmla="*/ 2069911 w 4908645"/>
                    <a:gd name="connsiteY67" fmla="*/ 1499874 h 2077629"/>
                    <a:gd name="connsiteX68" fmla="*/ 2215487 w 4908645"/>
                    <a:gd name="connsiteY68" fmla="*/ 1508973 h 2077629"/>
                    <a:gd name="connsiteX69" fmla="*/ 2374711 w 4908645"/>
                    <a:gd name="connsiteY69" fmla="*/ 1527170 h 2077629"/>
                    <a:gd name="connsiteX70" fmla="*/ 2374711 w 4908645"/>
                    <a:gd name="connsiteY70" fmla="*/ 1595409 h 2077629"/>
                    <a:gd name="connsiteX71" fmla="*/ 3175379 w 4908645"/>
                    <a:gd name="connsiteY71" fmla="*/ 1763731 h 2077629"/>
                    <a:gd name="connsiteX72" fmla="*/ 3948752 w 4908645"/>
                    <a:gd name="connsiteY72" fmla="*/ 1745534 h 2077629"/>
                    <a:gd name="connsiteX73" fmla="*/ 4180764 w 4908645"/>
                    <a:gd name="connsiteY73" fmla="*/ 2077629 h 2077629"/>
                    <a:gd name="connsiteX74" fmla="*/ 4549254 w 4908645"/>
                    <a:gd name="connsiteY74" fmla="*/ 1754632 h 2077629"/>
                    <a:gd name="connsiteX75" fmla="*/ 4908645 w 4908645"/>
                    <a:gd name="connsiteY75"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0968 w 4908645"/>
                    <a:gd name="connsiteY42" fmla="*/ 820874 h 2077629"/>
                    <a:gd name="connsiteX43" fmla="*/ 1054265 w 4908645"/>
                    <a:gd name="connsiteY43" fmla="*/ 837484 h 2077629"/>
                    <a:gd name="connsiteX44" fmla="*/ 864358 w 4908645"/>
                    <a:gd name="connsiteY44" fmla="*/ 862552 h 2077629"/>
                    <a:gd name="connsiteX45" fmla="*/ 912315 w 4908645"/>
                    <a:gd name="connsiteY45" fmla="*/ 890370 h 2077629"/>
                    <a:gd name="connsiteX46" fmla="*/ 1208940 w 4908645"/>
                    <a:gd name="connsiteY46" fmla="*/ 904562 h 2077629"/>
                    <a:gd name="connsiteX47" fmla="*/ 1252846 w 4908645"/>
                    <a:gd name="connsiteY47" fmla="*/ 931218 h 2077629"/>
                    <a:gd name="connsiteX48" fmla="*/ 1031306 w 4908645"/>
                    <a:gd name="connsiteY48" fmla="*/ 963702 h 2077629"/>
                    <a:gd name="connsiteX49" fmla="*/ 812942 w 4908645"/>
                    <a:gd name="connsiteY49" fmla="*/ 917996 h 2077629"/>
                    <a:gd name="connsiteX50" fmla="*/ 829766 w 4908645"/>
                    <a:gd name="connsiteY50" fmla="*/ 942758 h 2077629"/>
                    <a:gd name="connsiteX51" fmla="*/ 932597 w 4908645"/>
                    <a:gd name="connsiteY51" fmla="*/ 967612 h 2077629"/>
                    <a:gd name="connsiteX52" fmla="*/ 582305 w 4908645"/>
                    <a:gd name="connsiteY52" fmla="*/ 972161 h 2077629"/>
                    <a:gd name="connsiteX53" fmla="*/ 0 w 4908645"/>
                    <a:gd name="connsiteY53" fmla="*/ 685558 h 2077629"/>
                    <a:gd name="connsiteX54" fmla="*/ 282054 w 4908645"/>
                    <a:gd name="connsiteY54" fmla="*/ 972161 h 2077629"/>
                    <a:gd name="connsiteX55" fmla="*/ 787021 w 4908645"/>
                    <a:gd name="connsiteY55" fmla="*/ 1067695 h 2077629"/>
                    <a:gd name="connsiteX56" fmla="*/ 1046328 w 4908645"/>
                    <a:gd name="connsiteY56" fmla="*/ 1063146 h 2077629"/>
                    <a:gd name="connsiteX57" fmla="*/ 1419367 w 4908645"/>
                    <a:gd name="connsiteY57" fmla="*/ 1031301 h 2077629"/>
                    <a:gd name="connsiteX58" fmla="*/ 1510352 w 4908645"/>
                    <a:gd name="connsiteY58" fmla="*/ 1085892 h 2077629"/>
                    <a:gd name="connsiteX59" fmla="*/ 1269242 w 4908645"/>
                    <a:gd name="connsiteY59" fmla="*/ 1158680 h 2077629"/>
                    <a:gd name="connsiteX60" fmla="*/ 905302 w 4908645"/>
                    <a:gd name="connsiteY60" fmla="*/ 1090441 h 2077629"/>
                    <a:gd name="connsiteX61" fmla="*/ 818866 w 4908645"/>
                    <a:gd name="connsiteY61" fmla="*/ 1104089 h 2077629"/>
                    <a:gd name="connsiteX62" fmla="*/ 1210102 w 4908645"/>
                    <a:gd name="connsiteY62" fmla="*/ 1226919 h 2077629"/>
                    <a:gd name="connsiteX63" fmla="*/ 1369325 w 4908645"/>
                    <a:gd name="connsiteY63" fmla="*/ 1226919 h 2077629"/>
                    <a:gd name="connsiteX64" fmla="*/ 1510352 w 4908645"/>
                    <a:gd name="connsiteY64" fmla="*/ 1281510 h 2077629"/>
                    <a:gd name="connsiteX65" fmla="*/ 1783308 w 4908645"/>
                    <a:gd name="connsiteY65" fmla="*/ 1204173 h 2077629"/>
                    <a:gd name="connsiteX66" fmla="*/ 2106305 w 4908645"/>
                    <a:gd name="connsiteY66" fmla="*/ 1445283 h 2077629"/>
                    <a:gd name="connsiteX67" fmla="*/ 2069911 w 4908645"/>
                    <a:gd name="connsiteY67" fmla="*/ 1499874 h 2077629"/>
                    <a:gd name="connsiteX68" fmla="*/ 2215487 w 4908645"/>
                    <a:gd name="connsiteY68" fmla="*/ 1508973 h 2077629"/>
                    <a:gd name="connsiteX69" fmla="*/ 2374711 w 4908645"/>
                    <a:gd name="connsiteY69" fmla="*/ 1527170 h 2077629"/>
                    <a:gd name="connsiteX70" fmla="*/ 2374711 w 4908645"/>
                    <a:gd name="connsiteY70" fmla="*/ 1595409 h 2077629"/>
                    <a:gd name="connsiteX71" fmla="*/ 3175379 w 4908645"/>
                    <a:gd name="connsiteY71" fmla="*/ 1763731 h 2077629"/>
                    <a:gd name="connsiteX72" fmla="*/ 3948752 w 4908645"/>
                    <a:gd name="connsiteY72" fmla="*/ 1745534 h 2077629"/>
                    <a:gd name="connsiteX73" fmla="*/ 4180764 w 4908645"/>
                    <a:gd name="connsiteY73" fmla="*/ 2077629 h 2077629"/>
                    <a:gd name="connsiteX74" fmla="*/ 4549254 w 4908645"/>
                    <a:gd name="connsiteY74" fmla="*/ 1754632 h 2077629"/>
                    <a:gd name="connsiteX75" fmla="*/ 4908645 w 4908645"/>
                    <a:gd name="connsiteY75"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0968 w 4908645"/>
                    <a:gd name="connsiteY42" fmla="*/ 820874 h 2077629"/>
                    <a:gd name="connsiteX43" fmla="*/ 1054265 w 4908645"/>
                    <a:gd name="connsiteY43" fmla="*/ 837484 h 2077629"/>
                    <a:gd name="connsiteX44" fmla="*/ 864358 w 4908645"/>
                    <a:gd name="connsiteY44" fmla="*/ 862552 h 2077629"/>
                    <a:gd name="connsiteX45" fmla="*/ 912315 w 4908645"/>
                    <a:gd name="connsiteY45" fmla="*/ 890370 h 2077629"/>
                    <a:gd name="connsiteX46" fmla="*/ 1208940 w 4908645"/>
                    <a:gd name="connsiteY46" fmla="*/ 904562 h 2077629"/>
                    <a:gd name="connsiteX47" fmla="*/ 1252846 w 4908645"/>
                    <a:gd name="connsiteY47" fmla="*/ 931218 h 2077629"/>
                    <a:gd name="connsiteX48" fmla="*/ 1031306 w 4908645"/>
                    <a:gd name="connsiteY48" fmla="*/ 963702 h 2077629"/>
                    <a:gd name="connsiteX49" fmla="*/ 812942 w 4908645"/>
                    <a:gd name="connsiteY49" fmla="*/ 917996 h 2077629"/>
                    <a:gd name="connsiteX50" fmla="*/ 829766 w 4908645"/>
                    <a:gd name="connsiteY50" fmla="*/ 942758 h 2077629"/>
                    <a:gd name="connsiteX51" fmla="*/ 932597 w 4908645"/>
                    <a:gd name="connsiteY51" fmla="*/ 967612 h 2077629"/>
                    <a:gd name="connsiteX52" fmla="*/ 582305 w 4908645"/>
                    <a:gd name="connsiteY52" fmla="*/ 972161 h 2077629"/>
                    <a:gd name="connsiteX53" fmla="*/ 0 w 4908645"/>
                    <a:gd name="connsiteY53" fmla="*/ 685558 h 2077629"/>
                    <a:gd name="connsiteX54" fmla="*/ 282054 w 4908645"/>
                    <a:gd name="connsiteY54" fmla="*/ 972161 h 2077629"/>
                    <a:gd name="connsiteX55" fmla="*/ 787021 w 4908645"/>
                    <a:gd name="connsiteY55" fmla="*/ 1067695 h 2077629"/>
                    <a:gd name="connsiteX56" fmla="*/ 1046328 w 4908645"/>
                    <a:gd name="connsiteY56" fmla="*/ 1063146 h 2077629"/>
                    <a:gd name="connsiteX57" fmla="*/ 1411430 w 4908645"/>
                    <a:gd name="connsiteY57" fmla="*/ 1037651 h 2077629"/>
                    <a:gd name="connsiteX58" fmla="*/ 1510352 w 4908645"/>
                    <a:gd name="connsiteY58" fmla="*/ 1085892 h 2077629"/>
                    <a:gd name="connsiteX59" fmla="*/ 1269242 w 4908645"/>
                    <a:gd name="connsiteY59" fmla="*/ 1158680 h 2077629"/>
                    <a:gd name="connsiteX60" fmla="*/ 905302 w 4908645"/>
                    <a:gd name="connsiteY60" fmla="*/ 1090441 h 2077629"/>
                    <a:gd name="connsiteX61" fmla="*/ 818866 w 4908645"/>
                    <a:gd name="connsiteY61" fmla="*/ 1104089 h 2077629"/>
                    <a:gd name="connsiteX62" fmla="*/ 1210102 w 4908645"/>
                    <a:gd name="connsiteY62" fmla="*/ 1226919 h 2077629"/>
                    <a:gd name="connsiteX63" fmla="*/ 1369325 w 4908645"/>
                    <a:gd name="connsiteY63" fmla="*/ 1226919 h 2077629"/>
                    <a:gd name="connsiteX64" fmla="*/ 1510352 w 4908645"/>
                    <a:gd name="connsiteY64" fmla="*/ 1281510 h 2077629"/>
                    <a:gd name="connsiteX65" fmla="*/ 1783308 w 4908645"/>
                    <a:gd name="connsiteY65" fmla="*/ 1204173 h 2077629"/>
                    <a:gd name="connsiteX66" fmla="*/ 2106305 w 4908645"/>
                    <a:gd name="connsiteY66" fmla="*/ 1445283 h 2077629"/>
                    <a:gd name="connsiteX67" fmla="*/ 2069911 w 4908645"/>
                    <a:gd name="connsiteY67" fmla="*/ 1499874 h 2077629"/>
                    <a:gd name="connsiteX68" fmla="*/ 2215487 w 4908645"/>
                    <a:gd name="connsiteY68" fmla="*/ 1508973 h 2077629"/>
                    <a:gd name="connsiteX69" fmla="*/ 2374711 w 4908645"/>
                    <a:gd name="connsiteY69" fmla="*/ 1527170 h 2077629"/>
                    <a:gd name="connsiteX70" fmla="*/ 2374711 w 4908645"/>
                    <a:gd name="connsiteY70" fmla="*/ 1595409 h 2077629"/>
                    <a:gd name="connsiteX71" fmla="*/ 3175379 w 4908645"/>
                    <a:gd name="connsiteY71" fmla="*/ 1763731 h 2077629"/>
                    <a:gd name="connsiteX72" fmla="*/ 3948752 w 4908645"/>
                    <a:gd name="connsiteY72" fmla="*/ 1745534 h 2077629"/>
                    <a:gd name="connsiteX73" fmla="*/ 4180764 w 4908645"/>
                    <a:gd name="connsiteY73" fmla="*/ 2077629 h 2077629"/>
                    <a:gd name="connsiteX74" fmla="*/ 4549254 w 4908645"/>
                    <a:gd name="connsiteY74" fmla="*/ 1754632 h 2077629"/>
                    <a:gd name="connsiteX75" fmla="*/ 4908645 w 4908645"/>
                    <a:gd name="connsiteY75"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0968 w 4908645"/>
                    <a:gd name="connsiteY42" fmla="*/ 820874 h 2077629"/>
                    <a:gd name="connsiteX43" fmla="*/ 1054265 w 4908645"/>
                    <a:gd name="connsiteY43" fmla="*/ 837484 h 2077629"/>
                    <a:gd name="connsiteX44" fmla="*/ 864358 w 4908645"/>
                    <a:gd name="connsiteY44" fmla="*/ 862552 h 2077629"/>
                    <a:gd name="connsiteX45" fmla="*/ 912315 w 4908645"/>
                    <a:gd name="connsiteY45" fmla="*/ 890370 h 2077629"/>
                    <a:gd name="connsiteX46" fmla="*/ 1208940 w 4908645"/>
                    <a:gd name="connsiteY46" fmla="*/ 904562 h 2077629"/>
                    <a:gd name="connsiteX47" fmla="*/ 1252846 w 4908645"/>
                    <a:gd name="connsiteY47" fmla="*/ 931218 h 2077629"/>
                    <a:gd name="connsiteX48" fmla="*/ 1031306 w 4908645"/>
                    <a:gd name="connsiteY48" fmla="*/ 963702 h 2077629"/>
                    <a:gd name="connsiteX49" fmla="*/ 812942 w 4908645"/>
                    <a:gd name="connsiteY49" fmla="*/ 917996 h 2077629"/>
                    <a:gd name="connsiteX50" fmla="*/ 829766 w 4908645"/>
                    <a:gd name="connsiteY50" fmla="*/ 942758 h 2077629"/>
                    <a:gd name="connsiteX51" fmla="*/ 932597 w 4908645"/>
                    <a:gd name="connsiteY51" fmla="*/ 967612 h 2077629"/>
                    <a:gd name="connsiteX52" fmla="*/ 582305 w 4908645"/>
                    <a:gd name="connsiteY52" fmla="*/ 972161 h 2077629"/>
                    <a:gd name="connsiteX53" fmla="*/ 0 w 4908645"/>
                    <a:gd name="connsiteY53" fmla="*/ 685558 h 2077629"/>
                    <a:gd name="connsiteX54" fmla="*/ 282054 w 4908645"/>
                    <a:gd name="connsiteY54" fmla="*/ 972161 h 2077629"/>
                    <a:gd name="connsiteX55" fmla="*/ 787021 w 4908645"/>
                    <a:gd name="connsiteY55" fmla="*/ 1067695 h 2077629"/>
                    <a:gd name="connsiteX56" fmla="*/ 1046328 w 4908645"/>
                    <a:gd name="connsiteY56" fmla="*/ 1063146 h 2077629"/>
                    <a:gd name="connsiteX57" fmla="*/ 1411430 w 4908645"/>
                    <a:gd name="connsiteY57" fmla="*/ 1037651 h 2077629"/>
                    <a:gd name="connsiteX58" fmla="*/ 1510352 w 4908645"/>
                    <a:gd name="connsiteY58" fmla="*/ 1085892 h 2077629"/>
                    <a:gd name="connsiteX59" fmla="*/ 1269242 w 4908645"/>
                    <a:gd name="connsiteY59" fmla="*/ 1158680 h 2077629"/>
                    <a:gd name="connsiteX60" fmla="*/ 905302 w 4908645"/>
                    <a:gd name="connsiteY60" fmla="*/ 1090441 h 2077629"/>
                    <a:gd name="connsiteX61" fmla="*/ 818866 w 4908645"/>
                    <a:gd name="connsiteY61" fmla="*/ 1104089 h 2077629"/>
                    <a:gd name="connsiteX62" fmla="*/ 1210102 w 4908645"/>
                    <a:gd name="connsiteY62" fmla="*/ 1226919 h 2077629"/>
                    <a:gd name="connsiteX63" fmla="*/ 1369325 w 4908645"/>
                    <a:gd name="connsiteY63" fmla="*/ 1226919 h 2077629"/>
                    <a:gd name="connsiteX64" fmla="*/ 1510352 w 4908645"/>
                    <a:gd name="connsiteY64" fmla="*/ 1281510 h 2077629"/>
                    <a:gd name="connsiteX65" fmla="*/ 1783308 w 4908645"/>
                    <a:gd name="connsiteY65" fmla="*/ 1204173 h 2077629"/>
                    <a:gd name="connsiteX66" fmla="*/ 2106305 w 4908645"/>
                    <a:gd name="connsiteY66" fmla="*/ 1445283 h 2077629"/>
                    <a:gd name="connsiteX67" fmla="*/ 2069911 w 4908645"/>
                    <a:gd name="connsiteY67" fmla="*/ 1499874 h 2077629"/>
                    <a:gd name="connsiteX68" fmla="*/ 2215487 w 4908645"/>
                    <a:gd name="connsiteY68" fmla="*/ 1508973 h 2077629"/>
                    <a:gd name="connsiteX69" fmla="*/ 2374711 w 4908645"/>
                    <a:gd name="connsiteY69" fmla="*/ 1527170 h 2077629"/>
                    <a:gd name="connsiteX70" fmla="*/ 2374711 w 4908645"/>
                    <a:gd name="connsiteY70" fmla="*/ 1595409 h 2077629"/>
                    <a:gd name="connsiteX71" fmla="*/ 3175379 w 4908645"/>
                    <a:gd name="connsiteY71" fmla="*/ 1763731 h 2077629"/>
                    <a:gd name="connsiteX72" fmla="*/ 3948752 w 4908645"/>
                    <a:gd name="connsiteY72" fmla="*/ 1745534 h 2077629"/>
                    <a:gd name="connsiteX73" fmla="*/ 4180764 w 4908645"/>
                    <a:gd name="connsiteY73" fmla="*/ 2077629 h 2077629"/>
                    <a:gd name="connsiteX74" fmla="*/ 4549254 w 4908645"/>
                    <a:gd name="connsiteY74" fmla="*/ 1754632 h 2077629"/>
                    <a:gd name="connsiteX75" fmla="*/ 4908645 w 4908645"/>
                    <a:gd name="connsiteY75"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0968 w 4908645"/>
                    <a:gd name="connsiteY42" fmla="*/ 820874 h 2077629"/>
                    <a:gd name="connsiteX43" fmla="*/ 1054265 w 4908645"/>
                    <a:gd name="connsiteY43" fmla="*/ 837484 h 2077629"/>
                    <a:gd name="connsiteX44" fmla="*/ 864358 w 4908645"/>
                    <a:gd name="connsiteY44" fmla="*/ 862552 h 2077629"/>
                    <a:gd name="connsiteX45" fmla="*/ 912315 w 4908645"/>
                    <a:gd name="connsiteY45" fmla="*/ 890370 h 2077629"/>
                    <a:gd name="connsiteX46" fmla="*/ 1208940 w 4908645"/>
                    <a:gd name="connsiteY46" fmla="*/ 904562 h 2077629"/>
                    <a:gd name="connsiteX47" fmla="*/ 1252846 w 4908645"/>
                    <a:gd name="connsiteY47" fmla="*/ 931218 h 2077629"/>
                    <a:gd name="connsiteX48" fmla="*/ 1031306 w 4908645"/>
                    <a:gd name="connsiteY48" fmla="*/ 963702 h 2077629"/>
                    <a:gd name="connsiteX49" fmla="*/ 812942 w 4908645"/>
                    <a:gd name="connsiteY49" fmla="*/ 917996 h 2077629"/>
                    <a:gd name="connsiteX50" fmla="*/ 829766 w 4908645"/>
                    <a:gd name="connsiteY50" fmla="*/ 942758 h 2077629"/>
                    <a:gd name="connsiteX51" fmla="*/ 932597 w 4908645"/>
                    <a:gd name="connsiteY51" fmla="*/ 967612 h 2077629"/>
                    <a:gd name="connsiteX52" fmla="*/ 582305 w 4908645"/>
                    <a:gd name="connsiteY52" fmla="*/ 972161 h 2077629"/>
                    <a:gd name="connsiteX53" fmla="*/ 0 w 4908645"/>
                    <a:gd name="connsiteY53" fmla="*/ 685558 h 2077629"/>
                    <a:gd name="connsiteX54" fmla="*/ 282054 w 4908645"/>
                    <a:gd name="connsiteY54" fmla="*/ 972161 h 2077629"/>
                    <a:gd name="connsiteX55" fmla="*/ 787021 w 4908645"/>
                    <a:gd name="connsiteY55" fmla="*/ 1067695 h 2077629"/>
                    <a:gd name="connsiteX56" fmla="*/ 1030453 w 4908645"/>
                    <a:gd name="connsiteY56" fmla="*/ 1055209 h 2077629"/>
                    <a:gd name="connsiteX57" fmla="*/ 1411430 w 4908645"/>
                    <a:gd name="connsiteY57" fmla="*/ 1037651 h 2077629"/>
                    <a:gd name="connsiteX58" fmla="*/ 1510352 w 4908645"/>
                    <a:gd name="connsiteY58" fmla="*/ 1085892 h 2077629"/>
                    <a:gd name="connsiteX59" fmla="*/ 1269242 w 4908645"/>
                    <a:gd name="connsiteY59" fmla="*/ 1158680 h 2077629"/>
                    <a:gd name="connsiteX60" fmla="*/ 905302 w 4908645"/>
                    <a:gd name="connsiteY60" fmla="*/ 1090441 h 2077629"/>
                    <a:gd name="connsiteX61" fmla="*/ 818866 w 4908645"/>
                    <a:gd name="connsiteY61" fmla="*/ 1104089 h 2077629"/>
                    <a:gd name="connsiteX62" fmla="*/ 1210102 w 4908645"/>
                    <a:gd name="connsiteY62" fmla="*/ 1226919 h 2077629"/>
                    <a:gd name="connsiteX63" fmla="*/ 1369325 w 4908645"/>
                    <a:gd name="connsiteY63" fmla="*/ 1226919 h 2077629"/>
                    <a:gd name="connsiteX64" fmla="*/ 1510352 w 4908645"/>
                    <a:gd name="connsiteY64" fmla="*/ 1281510 h 2077629"/>
                    <a:gd name="connsiteX65" fmla="*/ 1783308 w 4908645"/>
                    <a:gd name="connsiteY65" fmla="*/ 1204173 h 2077629"/>
                    <a:gd name="connsiteX66" fmla="*/ 2106305 w 4908645"/>
                    <a:gd name="connsiteY66" fmla="*/ 1445283 h 2077629"/>
                    <a:gd name="connsiteX67" fmla="*/ 2069911 w 4908645"/>
                    <a:gd name="connsiteY67" fmla="*/ 1499874 h 2077629"/>
                    <a:gd name="connsiteX68" fmla="*/ 2215487 w 4908645"/>
                    <a:gd name="connsiteY68" fmla="*/ 1508973 h 2077629"/>
                    <a:gd name="connsiteX69" fmla="*/ 2374711 w 4908645"/>
                    <a:gd name="connsiteY69" fmla="*/ 1527170 h 2077629"/>
                    <a:gd name="connsiteX70" fmla="*/ 2374711 w 4908645"/>
                    <a:gd name="connsiteY70" fmla="*/ 1595409 h 2077629"/>
                    <a:gd name="connsiteX71" fmla="*/ 3175379 w 4908645"/>
                    <a:gd name="connsiteY71" fmla="*/ 1763731 h 2077629"/>
                    <a:gd name="connsiteX72" fmla="*/ 3948752 w 4908645"/>
                    <a:gd name="connsiteY72" fmla="*/ 1745534 h 2077629"/>
                    <a:gd name="connsiteX73" fmla="*/ 4180764 w 4908645"/>
                    <a:gd name="connsiteY73" fmla="*/ 2077629 h 2077629"/>
                    <a:gd name="connsiteX74" fmla="*/ 4549254 w 4908645"/>
                    <a:gd name="connsiteY74" fmla="*/ 1754632 h 2077629"/>
                    <a:gd name="connsiteX75" fmla="*/ 4908645 w 4908645"/>
                    <a:gd name="connsiteY75"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0968 w 4908645"/>
                    <a:gd name="connsiteY42" fmla="*/ 820874 h 2077629"/>
                    <a:gd name="connsiteX43" fmla="*/ 1054265 w 4908645"/>
                    <a:gd name="connsiteY43" fmla="*/ 837484 h 2077629"/>
                    <a:gd name="connsiteX44" fmla="*/ 864358 w 4908645"/>
                    <a:gd name="connsiteY44" fmla="*/ 862552 h 2077629"/>
                    <a:gd name="connsiteX45" fmla="*/ 912315 w 4908645"/>
                    <a:gd name="connsiteY45" fmla="*/ 890370 h 2077629"/>
                    <a:gd name="connsiteX46" fmla="*/ 1208940 w 4908645"/>
                    <a:gd name="connsiteY46" fmla="*/ 904562 h 2077629"/>
                    <a:gd name="connsiteX47" fmla="*/ 1252846 w 4908645"/>
                    <a:gd name="connsiteY47" fmla="*/ 931218 h 2077629"/>
                    <a:gd name="connsiteX48" fmla="*/ 1031306 w 4908645"/>
                    <a:gd name="connsiteY48" fmla="*/ 963702 h 2077629"/>
                    <a:gd name="connsiteX49" fmla="*/ 812942 w 4908645"/>
                    <a:gd name="connsiteY49" fmla="*/ 917996 h 2077629"/>
                    <a:gd name="connsiteX50" fmla="*/ 829766 w 4908645"/>
                    <a:gd name="connsiteY50" fmla="*/ 942758 h 2077629"/>
                    <a:gd name="connsiteX51" fmla="*/ 932597 w 4908645"/>
                    <a:gd name="connsiteY51" fmla="*/ 967612 h 2077629"/>
                    <a:gd name="connsiteX52" fmla="*/ 582305 w 4908645"/>
                    <a:gd name="connsiteY52" fmla="*/ 972161 h 2077629"/>
                    <a:gd name="connsiteX53" fmla="*/ 0 w 4908645"/>
                    <a:gd name="connsiteY53" fmla="*/ 685558 h 2077629"/>
                    <a:gd name="connsiteX54" fmla="*/ 282054 w 4908645"/>
                    <a:gd name="connsiteY54" fmla="*/ 972161 h 2077629"/>
                    <a:gd name="connsiteX55" fmla="*/ 787021 w 4908645"/>
                    <a:gd name="connsiteY55" fmla="*/ 1067695 h 2077629"/>
                    <a:gd name="connsiteX56" fmla="*/ 1030453 w 4908645"/>
                    <a:gd name="connsiteY56" fmla="*/ 1055209 h 2077629"/>
                    <a:gd name="connsiteX57" fmla="*/ 1411430 w 4908645"/>
                    <a:gd name="connsiteY57" fmla="*/ 1037651 h 2077629"/>
                    <a:gd name="connsiteX58" fmla="*/ 1510352 w 4908645"/>
                    <a:gd name="connsiteY58" fmla="*/ 1085892 h 2077629"/>
                    <a:gd name="connsiteX59" fmla="*/ 1269242 w 4908645"/>
                    <a:gd name="connsiteY59" fmla="*/ 1158680 h 2077629"/>
                    <a:gd name="connsiteX60" fmla="*/ 905302 w 4908645"/>
                    <a:gd name="connsiteY60" fmla="*/ 1090441 h 2077629"/>
                    <a:gd name="connsiteX61" fmla="*/ 818866 w 4908645"/>
                    <a:gd name="connsiteY61" fmla="*/ 1104089 h 2077629"/>
                    <a:gd name="connsiteX62" fmla="*/ 1210102 w 4908645"/>
                    <a:gd name="connsiteY62" fmla="*/ 1226919 h 2077629"/>
                    <a:gd name="connsiteX63" fmla="*/ 1369325 w 4908645"/>
                    <a:gd name="connsiteY63" fmla="*/ 1226919 h 2077629"/>
                    <a:gd name="connsiteX64" fmla="*/ 1510352 w 4908645"/>
                    <a:gd name="connsiteY64" fmla="*/ 1281510 h 2077629"/>
                    <a:gd name="connsiteX65" fmla="*/ 1783308 w 4908645"/>
                    <a:gd name="connsiteY65" fmla="*/ 1204173 h 2077629"/>
                    <a:gd name="connsiteX66" fmla="*/ 2106305 w 4908645"/>
                    <a:gd name="connsiteY66" fmla="*/ 1445283 h 2077629"/>
                    <a:gd name="connsiteX67" fmla="*/ 2069911 w 4908645"/>
                    <a:gd name="connsiteY67" fmla="*/ 1499874 h 2077629"/>
                    <a:gd name="connsiteX68" fmla="*/ 2215487 w 4908645"/>
                    <a:gd name="connsiteY68" fmla="*/ 1508973 h 2077629"/>
                    <a:gd name="connsiteX69" fmla="*/ 2374711 w 4908645"/>
                    <a:gd name="connsiteY69" fmla="*/ 1527170 h 2077629"/>
                    <a:gd name="connsiteX70" fmla="*/ 2374711 w 4908645"/>
                    <a:gd name="connsiteY70" fmla="*/ 1595409 h 2077629"/>
                    <a:gd name="connsiteX71" fmla="*/ 3175379 w 4908645"/>
                    <a:gd name="connsiteY71" fmla="*/ 1763731 h 2077629"/>
                    <a:gd name="connsiteX72" fmla="*/ 3948752 w 4908645"/>
                    <a:gd name="connsiteY72" fmla="*/ 1745534 h 2077629"/>
                    <a:gd name="connsiteX73" fmla="*/ 4180764 w 4908645"/>
                    <a:gd name="connsiteY73" fmla="*/ 2077629 h 2077629"/>
                    <a:gd name="connsiteX74" fmla="*/ 4549254 w 4908645"/>
                    <a:gd name="connsiteY74" fmla="*/ 1754632 h 2077629"/>
                    <a:gd name="connsiteX75" fmla="*/ 4908645 w 4908645"/>
                    <a:gd name="connsiteY75"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0968 w 4908645"/>
                    <a:gd name="connsiteY42" fmla="*/ 820874 h 2077629"/>
                    <a:gd name="connsiteX43" fmla="*/ 1054265 w 4908645"/>
                    <a:gd name="connsiteY43" fmla="*/ 837484 h 2077629"/>
                    <a:gd name="connsiteX44" fmla="*/ 864358 w 4908645"/>
                    <a:gd name="connsiteY44" fmla="*/ 862552 h 2077629"/>
                    <a:gd name="connsiteX45" fmla="*/ 912315 w 4908645"/>
                    <a:gd name="connsiteY45" fmla="*/ 890370 h 2077629"/>
                    <a:gd name="connsiteX46" fmla="*/ 1208940 w 4908645"/>
                    <a:gd name="connsiteY46" fmla="*/ 904562 h 2077629"/>
                    <a:gd name="connsiteX47" fmla="*/ 1252846 w 4908645"/>
                    <a:gd name="connsiteY47" fmla="*/ 931218 h 2077629"/>
                    <a:gd name="connsiteX48" fmla="*/ 1031306 w 4908645"/>
                    <a:gd name="connsiteY48" fmla="*/ 963702 h 2077629"/>
                    <a:gd name="connsiteX49" fmla="*/ 812942 w 4908645"/>
                    <a:gd name="connsiteY49" fmla="*/ 917996 h 2077629"/>
                    <a:gd name="connsiteX50" fmla="*/ 829766 w 4908645"/>
                    <a:gd name="connsiteY50" fmla="*/ 942758 h 2077629"/>
                    <a:gd name="connsiteX51" fmla="*/ 932597 w 4908645"/>
                    <a:gd name="connsiteY51" fmla="*/ 967612 h 2077629"/>
                    <a:gd name="connsiteX52" fmla="*/ 582305 w 4908645"/>
                    <a:gd name="connsiteY52" fmla="*/ 972161 h 2077629"/>
                    <a:gd name="connsiteX53" fmla="*/ 0 w 4908645"/>
                    <a:gd name="connsiteY53" fmla="*/ 685558 h 2077629"/>
                    <a:gd name="connsiteX54" fmla="*/ 282054 w 4908645"/>
                    <a:gd name="connsiteY54" fmla="*/ 972161 h 2077629"/>
                    <a:gd name="connsiteX55" fmla="*/ 787021 w 4908645"/>
                    <a:gd name="connsiteY55" fmla="*/ 1067695 h 2077629"/>
                    <a:gd name="connsiteX56" fmla="*/ 1030453 w 4908645"/>
                    <a:gd name="connsiteY56" fmla="*/ 1055209 h 2077629"/>
                    <a:gd name="connsiteX57" fmla="*/ 1411430 w 4908645"/>
                    <a:gd name="connsiteY57" fmla="*/ 1037651 h 2077629"/>
                    <a:gd name="connsiteX58" fmla="*/ 1510352 w 4908645"/>
                    <a:gd name="connsiteY58" fmla="*/ 1085892 h 2077629"/>
                    <a:gd name="connsiteX59" fmla="*/ 1269242 w 4908645"/>
                    <a:gd name="connsiteY59" fmla="*/ 1158680 h 2077629"/>
                    <a:gd name="connsiteX60" fmla="*/ 905302 w 4908645"/>
                    <a:gd name="connsiteY60" fmla="*/ 1090441 h 2077629"/>
                    <a:gd name="connsiteX61" fmla="*/ 818866 w 4908645"/>
                    <a:gd name="connsiteY61" fmla="*/ 1104089 h 2077629"/>
                    <a:gd name="connsiteX62" fmla="*/ 1210102 w 4908645"/>
                    <a:gd name="connsiteY62" fmla="*/ 1226919 h 2077629"/>
                    <a:gd name="connsiteX63" fmla="*/ 1369325 w 4908645"/>
                    <a:gd name="connsiteY63" fmla="*/ 1226919 h 2077629"/>
                    <a:gd name="connsiteX64" fmla="*/ 1510352 w 4908645"/>
                    <a:gd name="connsiteY64" fmla="*/ 1281510 h 2077629"/>
                    <a:gd name="connsiteX65" fmla="*/ 1783308 w 4908645"/>
                    <a:gd name="connsiteY65" fmla="*/ 1204173 h 2077629"/>
                    <a:gd name="connsiteX66" fmla="*/ 2106305 w 4908645"/>
                    <a:gd name="connsiteY66" fmla="*/ 1445283 h 2077629"/>
                    <a:gd name="connsiteX67" fmla="*/ 2069911 w 4908645"/>
                    <a:gd name="connsiteY67" fmla="*/ 1499874 h 2077629"/>
                    <a:gd name="connsiteX68" fmla="*/ 2215487 w 4908645"/>
                    <a:gd name="connsiteY68" fmla="*/ 1508973 h 2077629"/>
                    <a:gd name="connsiteX69" fmla="*/ 2374711 w 4908645"/>
                    <a:gd name="connsiteY69" fmla="*/ 1527170 h 2077629"/>
                    <a:gd name="connsiteX70" fmla="*/ 2374711 w 4908645"/>
                    <a:gd name="connsiteY70" fmla="*/ 1595409 h 2077629"/>
                    <a:gd name="connsiteX71" fmla="*/ 3175379 w 4908645"/>
                    <a:gd name="connsiteY71" fmla="*/ 1763731 h 2077629"/>
                    <a:gd name="connsiteX72" fmla="*/ 3948752 w 4908645"/>
                    <a:gd name="connsiteY72" fmla="*/ 1745534 h 2077629"/>
                    <a:gd name="connsiteX73" fmla="*/ 4180764 w 4908645"/>
                    <a:gd name="connsiteY73" fmla="*/ 2077629 h 2077629"/>
                    <a:gd name="connsiteX74" fmla="*/ 4549254 w 4908645"/>
                    <a:gd name="connsiteY74" fmla="*/ 1754632 h 2077629"/>
                    <a:gd name="connsiteX75" fmla="*/ 4908645 w 4908645"/>
                    <a:gd name="connsiteY75"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0968 w 4908645"/>
                    <a:gd name="connsiteY42" fmla="*/ 820874 h 2077629"/>
                    <a:gd name="connsiteX43" fmla="*/ 1054265 w 4908645"/>
                    <a:gd name="connsiteY43" fmla="*/ 837484 h 2077629"/>
                    <a:gd name="connsiteX44" fmla="*/ 864358 w 4908645"/>
                    <a:gd name="connsiteY44" fmla="*/ 862552 h 2077629"/>
                    <a:gd name="connsiteX45" fmla="*/ 912315 w 4908645"/>
                    <a:gd name="connsiteY45" fmla="*/ 890370 h 2077629"/>
                    <a:gd name="connsiteX46" fmla="*/ 1208940 w 4908645"/>
                    <a:gd name="connsiteY46" fmla="*/ 904562 h 2077629"/>
                    <a:gd name="connsiteX47" fmla="*/ 1252846 w 4908645"/>
                    <a:gd name="connsiteY47" fmla="*/ 931218 h 2077629"/>
                    <a:gd name="connsiteX48" fmla="*/ 1031306 w 4908645"/>
                    <a:gd name="connsiteY48" fmla="*/ 963702 h 2077629"/>
                    <a:gd name="connsiteX49" fmla="*/ 812942 w 4908645"/>
                    <a:gd name="connsiteY49" fmla="*/ 917996 h 2077629"/>
                    <a:gd name="connsiteX50" fmla="*/ 829766 w 4908645"/>
                    <a:gd name="connsiteY50" fmla="*/ 942758 h 2077629"/>
                    <a:gd name="connsiteX51" fmla="*/ 932597 w 4908645"/>
                    <a:gd name="connsiteY51" fmla="*/ 967612 h 2077629"/>
                    <a:gd name="connsiteX52" fmla="*/ 582305 w 4908645"/>
                    <a:gd name="connsiteY52" fmla="*/ 972161 h 2077629"/>
                    <a:gd name="connsiteX53" fmla="*/ 0 w 4908645"/>
                    <a:gd name="connsiteY53" fmla="*/ 685558 h 2077629"/>
                    <a:gd name="connsiteX54" fmla="*/ 282054 w 4908645"/>
                    <a:gd name="connsiteY54" fmla="*/ 972161 h 2077629"/>
                    <a:gd name="connsiteX55" fmla="*/ 787021 w 4908645"/>
                    <a:gd name="connsiteY55" fmla="*/ 1067695 h 2077629"/>
                    <a:gd name="connsiteX56" fmla="*/ 1030453 w 4908645"/>
                    <a:gd name="connsiteY56" fmla="*/ 1055209 h 2077629"/>
                    <a:gd name="connsiteX57" fmla="*/ 1411430 w 4908645"/>
                    <a:gd name="connsiteY57" fmla="*/ 1037651 h 2077629"/>
                    <a:gd name="connsiteX58" fmla="*/ 1510352 w 4908645"/>
                    <a:gd name="connsiteY58" fmla="*/ 1085892 h 2077629"/>
                    <a:gd name="connsiteX59" fmla="*/ 1269242 w 4908645"/>
                    <a:gd name="connsiteY59" fmla="*/ 1158680 h 2077629"/>
                    <a:gd name="connsiteX60" fmla="*/ 905302 w 4908645"/>
                    <a:gd name="connsiteY60" fmla="*/ 1090441 h 2077629"/>
                    <a:gd name="connsiteX61" fmla="*/ 818866 w 4908645"/>
                    <a:gd name="connsiteY61" fmla="*/ 1104089 h 2077629"/>
                    <a:gd name="connsiteX62" fmla="*/ 1210102 w 4908645"/>
                    <a:gd name="connsiteY62" fmla="*/ 1226919 h 2077629"/>
                    <a:gd name="connsiteX63" fmla="*/ 1369325 w 4908645"/>
                    <a:gd name="connsiteY63" fmla="*/ 1226919 h 2077629"/>
                    <a:gd name="connsiteX64" fmla="*/ 1510352 w 4908645"/>
                    <a:gd name="connsiteY64" fmla="*/ 1281510 h 2077629"/>
                    <a:gd name="connsiteX65" fmla="*/ 1783308 w 4908645"/>
                    <a:gd name="connsiteY65" fmla="*/ 1204173 h 2077629"/>
                    <a:gd name="connsiteX66" fmla="*/ 2106305 w 4908645"/>
                    <a:gd name="connsiteY66" fmla="*/ 1445283 h 2077629"/>
                    <a:gd name="connsiteX67" fmla="*/ 2069911 w 4908645"/>
                    <a:gd name="connsiteY67" fmla="*/ 1499874 h 2077629"/>
                    <a:gd name="connsiteX68" fmla="*/ 2215487 w 4908645"/>
                    <a:gd name="connsiteY68" fmla="*/ 1508973 h 2077629"/>
                    <a:gd name="connsiteX69" fmla="*/ 2374711 w 4908645"/>
                    <a:gd name="connsiteY69" fmla="*/ 1527170 h 2077629"/>
                    <a:gd name="connsiteX70" fmla="*/ 2374711 w 4908645"/>
                    <a:gd name="connsiteY70" fmla="*/ 1595409 h 2077629"/>
                    <a:gd name="connsiteX71" fmla="*/ 3175379 w 4908645"/>
                    <a:gd name="connsiteY71" fmla="*/ 1763731 h 2077629"/>
                    <a:gd name="connsiteX72" fmla="*/ 3948752 w 4908645"/>
                    <a:gd name="connsiteY72" fmla="*/ 1745534 h 2077629"/>
                    <a:gd name="connsiteX73" fmla="*/ 4180764 w 4908645"/>
                    <a:gd name="connsiteY73" fmla="*/ 2077629 h 2077629"/>
                    <a:gd name="connsiteX74" fmla="*/ 4549254 w 4908645"/>
                    <a:gd name="connsiteY74" fmla="*/ 1754632 h 2077629"/>
                    <a:gd name="connsiteX75" fmla="*/ 4908645 w 4908645"/>
                    <a:gd name="connsiteY75"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0968 w 4908645"/>
                    <a:gd name="connsiteY42" fmla="*/ 820874 h 2077629"/>
                    <a:gd name="connsiteX43" fmla="*/ 1054265 w 4908645"/>
                    <a:gd name="connsiteY43" fmla="*/ 837484 h 2077629"/>
                    <a:gd name="connsiteX44" fmla="*/ 864358 w 4908645"/>
                    <a:gd name="connsiteY44" fmla="*/ 862552 h 2077629"/>
                    <a:gd name="connsiteX45" fmla="*/ 912315 w 4908645"/>
                    <a:gd name="connsiteY45" fmla="*/ 890370 h 2077629"/>
                    <a:gd name="connsiteX46" fmla="*/ 1208940 w 4908645"/>
                    <a:gd name="connsiteY46" fmla="*/ 904562 h 2077629"/>
                    <a:gd name="connsiteX47" fmla="*/ 1252846 w 4908645"/>
                    <a:gd name="connsiteY47" fmla="*/ 931218 h 2077629"/>
                    <a:gd name="connsiteX48" fmla="*/ 1031306 w 4908645"/>
                    <a:gd name="connsiteY48" fmla="*/ 963702 h 2077629"/>
                    <a:gd name="connsiteX49" fmla="*/ 812942 w 4908645"/>
                    <a:gd name="connsiteY49" fmla="*/ 917996 h 2077629"/>
                    <a:gd name="connsiteX50" fmla="*/ 829766 w 4908645"/>
                    <a:gd name="connsiteY50" fmla="*/ 942758 h 2077629"/>
                    <a:gd name="connsiteX51" fmla="*/ 932597 w 4908645"/>
                    <a:gd name="connsiteY51" fmla="*/ 967612 h 2077629"/>
                    <a:gd name="connsiteX52" fmla="*/ 582305 w 4908645"/>
                    <a:gd name="connsiteY52" fmla="*/ 972161 h 2077629"/>
                    <a:gd name="connsiteX53" fmla="*/ 0 w 4908645"/>
                    <a:gd name="connsiteY53" fmla="*/ 685558 h 2077629"/>
                    <a:gd name="connsiteX54" fmla="*/ 282054 w 4908645"/>
                    <a:gd name="connsiteY54" fmla="*/ 972161 h 2077629"/>
                    <a:gd name="connsiteX55" fmla="*/ 777496 w 4908645"/>
                    <a:gd name="connsiteY55" fmla="*/ 1066108 h 2077629"/>
                    <a:gd name="connsiteX56" fmla="*/ 1030453 w 4908645"/>
                    <a:gd name="connsiteY56" fmla="*/ 1055209 h 2077629"/>
                    <a:gd name="connsiteX57" fmla="*/ 1411430 w 4908645"/>
                    <a:gd name="connsiteY57" fmla="*/ 1037651 h 2077629"/>
                    <a:gd name="connsiteX58" fmla="*/ 1510352 w 4908645"/>
                    <a:gd name="connsiteY58" fmla="*/ 1085892 h 2077629"/>
                    <a:gd name="connsiteX59" fmla="*/ 1269242 w 4908645"/>
                    <a:gd name="connsiteY59" fmla="*/ 1158680 h 2077629"/>
                    <a:gd name="connsiteX60" fmla="*/ 905302 w 4908645"/>
                    <a:gd name="connsiteY60" fmla="*/ 1090441 h 2077629"/>
                    <a:gd name="connsiteX61" fmla="*/ 818866 w 4908645"/>
                    <a:gd name="connsiteY61" fmla="*/ 1104089 h 2077629"/>
                    <a:gd name="connsiteX62" fmla="*/ 1210102 w 4908645"/>
                    <a:gd name="connsiteY62" fmla="*/ 1226919 h 2077629"/>
                    <a:gd name="connsiteX63" fmla="*/ 1369325 w 4908645"/>
                    <a:gd name="connsiteY63" fmla="*/ 1226919 h 2077629"/>
                    <a:gd name="connsiteX64" fmla="*/ 1510352 w 4908645"/>
                    <a:gd name="connsiteY64" fmla="*/ 1281510 h 2077629"/>
                    <a:gd name="connsiteX65" fmla="*/ 1783308 w 4908645"/>
                    <a:gd name="connsiteY65" fmla="*/ 1204173 h 2077629"/>
                    <a:gd name="connsiteX66" fmla="*/ 2106305 w 4908645"/>
                    <a:gd name="connsiteY66" fmla="*/ 1445283 h 2077629"/>
                    <a:gd name="connsiteX67" fmla="*/ 2069911 w 4908645"/>
                    <a:gd name="connsiteY67" fmla="*/ 1499874 h 2077629"/>
                    <a:gd name="connsiteX68" fmla="*/ 2215487 w 4908645"/>
                    <a:gd name="connsiteY68" fmla="*/ 1508973 h 2077629"/>
                    <a:gd name="connsiteX69" fmla="*/ 2374711 w 4908645"/>
                    <a:gd name="connsiteY69" fmla="*/ 1527170 h 2077629"/>
                    <a:gd name="connsiteX70" fmla="*/ 2374711 w 4908645"/>
                    <a:gd name="connsiteY70" fmla="*/ 1595409 h 2077629"/>
                    <a:gd name="connsiteX71" fmla="*/ 3175379 w 4908645"/>
                    <a:gd name="connsiteY71" fmla="*/ 1763731 h 2077629"/>
                    <a:gd name="connsiteX72" fmla="*/ 3948752 w 4908645"/>
                    <a:gd name="connsiteY72" fmla="*/ 1745534 h 2077629"/>
                    <a:gd name="connsiteX73" fmla="*/ 4180764 w 4908645"/>
                    <a:gd name="connsiteY73" fmla="*/ 2077629 h 2077629"/>
                    <a:gd name="connsiteX74" fmla="*/ 4549254 w 4908645"/>
                    <a:gd name="connsiteY74" fmla="*/ 1754632 h 2077629"/>
                    <a:gd name="connsiteX75" fmla="*/ 4908645 w 4908645"/>
                    <a:gd name="connsiteY75"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0968 w 4908645"/>
                    <a:gd name="connsiteY42" fmla="*/ 820874 h 2077629"/>
                    <a:gd name="connsiteX43" fmla="*/ 1054265 w 4908645"/>
                    <a:gd name="connsiteY43" fmla="*/ 837484 h 2077629"/>
                    <a:gd name="connsiteX44" fmla="*/ 864358 w 4908645"/>
                    <a:gd name="connsiteY44" fmla="*/ 862552 h 2077629"/>
                    <a:gd name="connsiteX45" fmla="*/ 912315 w 4908645"/>
                    <a:gd name="connsiteY45" fmla="*/ 890370 h 2077629"/>
                    <a:gd name="connsiteX46" fmla="*/ 1208940 w 4908645"/>
                    <a:gd name="connsiteY46" fmla="*/ 904562 h 2077629"/>
                    <a:gd name="connsiteX47" fmla="*/ 1252846 w 4908645"/>
                    <a:gd name="connsiteY47" fmla="*/ 931218 h 2077629"/>
                    <a:gd name="connsiteX48" fmla="*/ 1031306 w 4908645"/>
                    <a:gd name="connsiteY48" fmla="*/ 963702 h 2077629"/>
                    <a:gd name="connsiteX49" fmla="*/ 812942 w 4908645"/>
                    <a:gd name="connsiteY49" fmla="*/ 917996 h 2077629"/>
                    <a:gd name="connsiteX50" fmla="*/ 829766 w 4908645"/>
                    <a:gd name="connsiteY50" fmla="*/ 942758 h 2077629"/>
                    <a:gd name="connsiteX51" fmla="*/ 932597 w 4908645"/>
                    <a:gd name="connsiteY51" fmla="*/ 967612 h 2077629"/>
                    <a:gd name="connsiteX52" fmla="*/ 582305 w 4908645"/>
                    <a:gd name="connsiteY52" fmla="*/ 972161 h 2077629"/>
                    <a:gd name="connsiteX53" fmla="*/ 0 w 4908645"/>
                    <a:gd name="connsiteY53" fmla="*/ 685558 h 2077629"/>
                    <a:gd name="connsiteX54" fmla="*/ 282054 w 4908645"/>
                    <a:gd name="connsiteY54" fmla="*/ 972161 h 2077629"/>
                    <a:gd name="connsiteX55" fmla="*/ 777496 w 4908645"/>
                    <a:gd name="connsiteY55" fmla="*/ 1066108 h 2077629"/>
                    <a:gd name="connsiteX56" fmla="*/ 1030453 w 4908645"/>
                    <a:gd name="connsiteY56" fmla="*/ 1055209 h 2077629"/>
                    <a:gd name="connsiteX57" fmla="*/ 1411430 w 4908645"/>
                    <a:gd name="connsiteY57" fmla="*/ 1037651 h 2077629"/>
                    <a:gd name="connsiteX58" fmla="*/ 1510352 w 4908645"/>
                    <a:gd name="connsiteY58" fmla="*/ 1085892 h 2077629"/>
                    <a:gd name="connsiteX59" fmla="*/ 1269242 w 4908645"/>
                    <a:gd name="connsiteY59" fmla="*/ 1158680 h 2077629"/>
                    <a:gd name="connsiteX60" fmla="*/ 905302 w 4908645"/>
                    <a:gd name="connsiteY60" fmla="*/ 1090441 h 2077629"/>
                    <a:gd name="connsiteX61" fmla="*/ 818866 w 4908645"/>
                    <a:gd name="connsiteY61" fmla="*/ 1104089 h 2077629"/>
                    <a:gd name="connsiteX62" fmla="*/ 1210102 w 4908645"/>
                    <a:gd name="connsiteY62" fmla="*/ 1226919 h 2077629"/>
                    <a:gd name="connsiteX63" fmla="*/ 1369325 w 4908645"/>
                    <a:gd name="connsiteY63" fmla="*/ 1226919 h 2077629"/>
                    <a:gd name="connsiteX64" fmla="*/ 1510352 w 4908645"/>
                    <a:gd name="connsiteY64" fmla="*/ 1281510 h 2077629"/>
                    <a:gd name="connsiteX65" fmla="*/ 1783308 w 4908645"/>
                    <a:gd name="connsiteY65" fmla="*/ 1204173 h 2077629"/>
                    <a:gd name="connsiteX66" fmla="*/ 2106305 w 4908645"/>
                    <a:gd name="connsiteY66" fmla="*/ 1445283 h 2077629"/>
                    <a:gd name="connsiteX67" fmla="*/ 2069911 w 4908645"/>
                    <a:gd name="connsiteY67" fmla="*/ 1499874 h 2077629"/>
                    <a:gd name="connsiteX68" fmla="*/ 2215487 w 4908645"/>
                    <a:gd name="connsiteY68" fmla="*/ 1508973 h 2077629"/>
                    <a:gd name="connsiteX69" fmla="*/ 2374711 w 4908645"/>
                    <a:gd name="connsiteY69" fmla="*/ 1527170 h 2077629"/>
                    <a:gd name="connsiteX70" fmla="*/ 2374711 w 4908645"/>
                    <a:gd name="connsiteY70" fmla="*/ 1595409 h 2077629"/>
                    <a:gd name="connsiteX71" fmla="*/ 3175379 w 4908645"/>
                    <a:gd name="connsiteY71" fmla="*/ 1763731 h 2077629"/>
                    <a:gd name="connsiteX72" fmla="*/ 3948752 w 4908645"/>
                    <a:gd name="connsiteY72" fmla="*/ 1745534 h 2077629"/>
                    <a:gd name="connsiteX73" fmla="*/ 4180764 w 4908645"/>
                    <a:gd name="connsiteY73" fmla="*/ 2077629 h 2077629"/>
                    <a:gd name="connsiteX74" fmla="*/ 4549254 w 4908645"/>
                    <a:gd name="connsiteY74" fmla="*/ 1754632 h 2077629"/>
                    <a:gd name="connsiteX75" fmla="*/ 4908645 w 4908645"/>
                    <a:gd name="connsiteY75"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0968 w 4908645"/>
                    <a:gd name="connsiteY42" fmla="*/ 820874 h 2077629"/>
                    <a:gd name="connsiteX43" fmla="*/ 1054265 w 4908645"/>
                    <a:gd name="connsiteY43" fmla="*/ 837484 h 2077629"/>
                    <a:gd name="connsiteX44" fmla="*/ 864358 w 4908645"/>
                    <a:gd name="connsiteY44" fmla="*/ 862552 h 2077629"/>
                    <a:gd name="connsiteX45" fmla="*/ 912315 w 4908645"/>
                    <a:gd name="connsiteY45" fmla="*/ 890370 h 2077629"/>
                    <a:gd name="connsiteX46" fmla="*/ 1208940 w 4908645"/>
                    <a:gd name="connsiteY46" fmla="*/ 904562 h 2077629"/>
                    <a:gd name="connsiteX47" fmla="*/ 1252846 w 4908645"/>
                    <a:gd name="connsiteY47" fmla="*/ 931218 h 2077629"/>
                    <a:gd name="connsiteX48" fmla="*/ 1031306 w 4908645"/>
                    <a:gd name="connsiteY48" fmla="*/ 963702 h 2077629"/>
                    <a:gd name="connsiteX49" fmla="*/ 812942 w 4908645"/>
                    <a:gd name="connsiteY49" fmla="*/ 917996 h 2077629"/>
                    <a:gd name="connsiteX50" fmla="*/ 829766 w 4908645"/>
                    <a:gd name="connsiteY50" fmla="*/ 942758 h 2077629"/>
                    <a:gd name="connsiteX51" fmla="*/ 950060 w 4908645"/>
                    <a:gd name="connsiteY51" fmla="*/ 975550 h 2077629"/>
                    <a:gd name="connsiteX52" fmla="*/ 582305 w 4908645"/>
                    <a:gd name="connsiteY52" fmla="*/ 972161 h 2077629"/>
                    <a:gd name="connsiteX53" fmla="*/ 0 w 4908645"/>
                    <a:gd name="connsiteY53" fmla="*/ 685558 h 2077629"/>
                    <a:gd name="connsiteX54" fmla="*/ 282054 w 4908645"/>
                    <a:gd name="connsiteY54" fmla="*/ 972161 h 2077629"/>
                    <a:gd name="connsiteX55" fmla="*/ 777496 w 4908645"/>
                    <a:gd name="connsiteY55" fmla="*/ 1066108 h 2077629"/>
                    <a:gd name="connsiteX56" fmla="*/ 1030453 w 4908645"/>
                    <a:gd name="connsiteY56" fmla="*/ 1055209 h 2077629"/>
                    <a:gd name="connsiteX57" fmla="*/ 1411430 w 4908645"/>
                    <a:gd name="connsiteY57" fmla="*/ 1037651 h 2077629"/>
                    <a:gd name="connsiteX58" fmla="*/ 1510352 w 4908645"/>
                    <a:gd name="connsiteY58" fmla="*/ 1085892 h 2077629"/>
                    <a:gd name="connsiteX59" fmla="*/ 1269242 w 4908645"/>
                    <a:gd name="connsiteY59" fmla="*/ 1158680 h 2077629"/>
                    <a:gd name="connsiteX60" fmla="*/ 905302 w 4908645"/>
                    <a:gd name="connsiteY60" fmla="*/ 1090441 h 2077629"/>
                    <a:gd name="connsiteX61" fmla="*/ 818866 w 4908645"/>
                    <a:gd name="connsiteY61" fmla="*/ 1104089 h 2077629"/>
                    <a:gd name="connsiteX62" fmla="*/ 1210102 w 4908645"/>
                    <a:gd name="connsiteY62" fmla="*/ 1226919 h 2077629"/>
                    <a:gd name="connsiteX63" fmla="*/ 1369325 w 4908645"/>
                    <a:gd name="connsiteY63" fmla="*/ 1226919 h 2077629"/>
                    <a:gd name="connsiteX64" fmla="*/ 1510352 w 4908645"/>
                    <a:gd name="connsiteY64" fmla="*/ 1281510 h 2077629"/>
                    <a:gd name="connsiteX65" fmla="*/ 1783308 w 4908645"/>
                    <a:gd name="connsiteY65" fmla="*/ 1204173 h 2077629"/>
                    <a:gd name="connsiteX66" fmla="*/ 2106305 w 4908645"/>
                    <a:gd name="connsiteY66" fmla="*/ 1445283 h 2077629"/>
                    <a:gd name="connsiteX67" fmla="*/ 2069911 w 4908645"/>
                    <a:gd name="connsiteY67" fmla="*/ 1499874 h 2077629"/>
                    <a:gd name="connsiteX68" fmla="*/ 2215487 w 4908645"/>
                    <a:gd name="connsiteY68" fmla="*/ 1508973 h 2077629"/>
                    <a:gd name="connsiteX69" fmla="*/ 2374711 w 4908645"/>
                    <a:gd name="connsiteY69" fmla="*/ 1527170 h 2077629"/>
                    <a:gd name="connsiteX70" fmla="*/ 2374711 w 4908645"/>
                    <a:gd name="connsiteY70" fmla="*/ 1595409 h 2077629"/>
                    <a:gd name="connsiteX71" fmla="*/ 3175379 w 4908645"/>
                    <a:gd name="connsiteY71" fmla="*/ 1763731 h 2077629"/>
                    <a:gd name="connsiteX72" fmla="*/ 3948752 w 4908645"/>
                    <a:gd name="connsiteY72" fmla="*/ 1745534 h 2077629"/>
                    <a:gd name="connsiteX73" fmla="*/ 4180764 w 4908645"/>
                    <a:gd name="connsiteY73" fmla="*/ 2077629 h 2077629"/>
                    <a:gd name="connsiteX74" fmla="*/ 4549254 w 4908645"/>
                    <a:gd name="connsiteY74" fmla="*/ 1754632 h 2077629"/>
                    <a:gd name="connsiteX75" fmla="*/ 4908645 w 4908645"/>
                    <a:gd name="connsiteY75"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0968 w 4908645"/>
                    <a:gd name="connsiteY42" fmla="*/ 820874 h 2077629"/>
                    <a:gd name="connsiteX43" fmla="*/ 1054265 w 4908645"/>
                    <a:gd name="connsiteY43" fmla="*/ 837484 h 2077629"/>
                    <a:gd name="connsiteX44" fmla="*/ 864358 w 4908645"/>
                    <a:gd name="connsiteY44" fmla="*/ 862552 h 2077629"/>
                    <a:gd name="connsiteX45" fmla="*/ 912315 w 4908645"/>
                    <a:gd name="connsiteY45" fmla="*/ 890370 h 2077629"/>
                    <a:gd name="connsiteX46" fmla="*/ 1208940 w 4908645"/>
                    <a:gd name="connsiteY46" fmla="*/ 904562 h 2077629"/>
                    <a:gd name="connsiteX47" fmla="*/ 1252846 w 4908645"/>
                    <a:gd name="connsiteY47" fmla="*/ 931218 h 2077629"/>
                    <a:gd name="connsiteX48" fmla="*/ 1031306 w 4908645"/>
                    <a:gd name="connsiteY48" fmla="*/ 963702 h 2077629"/>
                    <a:gd name="connsiteX49" fmla="*/ 812942 w 4908645"/>
                    <a:gd name="connsiteY49" fmla="*/ 917996 h 2077629"/>
                    <a:gd name="connsiteX50" fmla="*/ 829766 w 4908645"/>
                    <a:gd name="connsiteY50" fmla="*/ 942758 h 2077629"/>
                    <a:gd name="connsiteX51" fmla="*/ 945297 w 4908645"/>
                    <a:gd name="connsiteY51" fmla="*/ 975550 h 2077629"/>
                    <a:gd name="connsiteX52" fmla="*/ 582305 w 4908645"/>
                    <a:gd name="connsiteY52" fmla="*/ 972161 h 2077629"/>
                    <a:gd name="connsiteX53" fmla="*/ 0 w 4908645"/>
                    <a:gd name="connsiteY53" fmla="*/ 685558 h 2077629"/>
                    <a:gd name="connsiteX54" fmla="*/ 282054 w 4908645"/>
                    <a:gd name="connsiteY54" fmla="*/ 972161 h 2077629"/>
                    <a:gd name="connsiteX55" fmla="*/ 777496 w 4908645"/>
                    <a:gd name="connsiteY55" fmla="*/ 1066108 h 2077629"/>
                    <a:gd name="connsiteX56" fmla="*/ 1030453 w 4908645"/>
                    <a:gd name="connsiteY56" fmla="*/ 1055209 h 2077629"/>
                    <a:gd name="connsiteX57" fmla="*/ 1411430 w 4908645"/>
                    <a:gd name="connsiteY57" fmla="*/ 1037651 h 2077629"/>
                    <a:gd name="connsiteX58" fmla="*/ 1510352 w 4908645"/>
                    <a:gd name="connsiteY58" fmla="*/ 1085892 h 2077629"/>
                    <a:gd name="connsiteX59" fmla="*/ 1269242 w 4908645"/>
                    <a:gd name="connsiteY59" fmla="*/ 1158680 h 2077629"/>
                    <a:gd name="connsiteX60" fmla="*/ 905302 w 4908645"/>
                    <a:gd name="connsiteY60" fmla="*/ 1090441 h 2077629"/>
                    <a:gd name="connsiteX61" fmla="*/ 818866 w 4908645"/>
                    <a:gd name="connsiteY61" fmla="*/ 1104089 h 2077629"/>
                    <a:gd name="connsiteX62" fmla="*/ 1210102 w 4908645"/>
                    <a:gd name="connsiteY62" fmla="*/ 1226919 h 2077629"/>
                    <a:gd name="connsiteX63" fmla="*/ 1369325 w 4908645"/>
                    <a:gd name="connsiteY63" fmla="*/ 1226919 h 2077629"/>
                    <a:gd name="connsiteX64" fmla="*/ 1510352 w 4908645"/>
                    <a:gd name="connsiteY64" fmla="*/ 1281510 h 2077629"/>
                    <a:gd name="connsiteX65" fmla="*/ 1783308 w 4908645"/>
                    <a:gd name="connsiteY65" fmla="*/ 1204173 h 2077629"/>
                    <a:gd name="connsiteX66" fmla="*/ 2106305 w 4908645"/>
                    <a:gd name="connsiteY66" fmla="*/ 1445283 h 2077629"/>
                    <a:gd name="connsiteX67" fmla="*/ 2069911 w 4908645"/>
                    <a:gd name="connsiteY67" fmla="*/ 1499874 h 2077629"/>
                    <a:gd name="connsiteX68" fmla="*/ 2215487 w 4908645"/>
                    <a:gd name="connsiteY68" fmla="*/ 1508973 h 2077629"/>
                    <a:gd name="connsiteX69" fmla="*/ 2374711 w 4908645"/>
                    <a:gd name="connsiteY69" fmla="*/ 1527170 h 2077629"/>
                    <a:gd name="connsiteX70" fmla="*/ 2374711 w 4908645"/>
                    <a:gd name="connsiteY70" fmla="*/ 1595409 h 2077629"/>
                    <a:gd name="connsiteX71" fmla="*/ 3175379 w 4908645"/>
                    <a:gd name="connsiteY71" fmla="*/ 1763731 h 2077629"/>
                    <a:gd name="connsiteX72" fmla="*/ 3948752 w 4908645"/>
                    <a:gd name="connsiteY72" fmla="*/ 1745534 h 2077629"/>
                    <a:gd name="connsiteX73" fmla="*/ 4180764 w 4908645"/>
                    <a:gd name="connsiteY73" fmla="*/ 2077629 h 2077629"/>
                    <a:gd name="connsiteX74" fmla="*/ 4549254 w 4908645"/>
                    <a:gd name="connsiteY74" fmla="*/ 1754632 h 2077629"/>
                    <a:gd name="connsiteX75" fmla="*/ 4908645 w 4908645"/>
                    <a:gd name="connsiteY75"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0968 w 4908645"/>
                    <a:gd name="connsiteY42" fmla="*/ 820874 h 2077629"/>
                    <a:gd name="connsiteX43" fmla="*/ 1054265 w 4908645"/>
                    <a:gd name="connsiteY43" fmla="*/ 837484 h 2077629"/>
                    <a:gd name="connsiteX44" fmla="*/ 864358 w 4908645"/>
                    <a:gd name="connsiteY44" fmla="*/ 862552 h 2077629"/>
                    <a:gd name="connsiteX45" fmla="*/ 912315 w 4908645"/>
                    <a:gd name="connsiteY45" fmla="*/ 890370 h 2077629"/>
                    <a:gd name="connsiteX46" fmla="*/ 1208940 w 4908645"/>
                    <a:gd name="connsiteY46" fmla="*/ 904562 h 2077629"/>
                    <a:gd name="connsiteX47" fmla="*/ 1252846 w 4908645"/>
                    <a:gd name="connsiteY47" fmla="*/ 931218 h 2077629"/>
                    <a:gd name="connsiteX48" fmla="*/ 1031306 w 4908645"/>
                    <a:gd name="connsiteY48" fmla="*/ 963702 h 2077629"/>
                    <a:gd name="connsiteX49" fmla="*/ 812942 w 4908645"/>
                    <a:gd name="connsiteY49" fmla="*/ 917996 h 2077629"/>
                    <a:gd name="connsiteX50" fmla="*/ 829766 w 4908645"/>
                    <a:gd name="connsiteY50" fmla="*/ 942758 h 2077629"/>
                    <a:gd name="connsiteX51" fmla="*/ 945297 w 4908645"/>
                    <a:gd name="connsiteY51" fmla="*/ 975550 h 2077629"/>
                    <a:gd name="connsiteX52" fmla="*/ 582305 w 4908645"/>
                    <a:gd name="connsiteY52" fmla="*/ 972161 h 2077629"/>
                    <a:gd name="connsiteX53" fmla="*/ 0 w 4908645"/>
                    <a:gd name="connsiteY53" fmla="*/ 685558 h 2077629"/>
                    <a:gd name="connsiteX54" fmla="*/ 282054 w 4908645"/>
                    <a:gd name="connsiteY54" fmla="*/ 972161 h 2077629"/>
                    <a:gd name="connsiteX55" fmla="*/ 777496 w 4908645"/>
                    <a:gd name="connsiteY55" fmla="*/ 1066108 h 2077629"/>
                    <a:gd name="connsiteX56" fmla="*/ 1030453 w 4908645"/>
                    <a:gd name="connsiteY56" fmla="*/ 1055209 h 2077629"/>
                    <a:gd name="connsiteX57" fmla="*/ 1411430 w 4908645"/>
                    <a:gd name="connsiteY57" fmla="*/ 1037651 h 2077629"/>
                    <a:gd name="connsiteX58" fmla="*/ 1510352 w 4908645"/>
                    <a:gd name="connsiteY58" fmla="*/ 1085892 h 2077629"/>
                    <a:gd name="connsiteX59" fmla="*/ 1269242 w 4908645"/>
                    <a:gd name="connsiteY59" fmla="*/ 1158680 h 2077629"/>
                    <a:gd name="connsiteX60" fmla="*/ 905302 w 4908645"/>
                    <a:gd name="connsiteY60" fmla="*/ 1090441 h 2077629"/>
                    <a:gd name="connsiteX61" fmla="*/ 818866 w 4908645"/>
                    <a:gd name="connsiteY61" fmla="*/ 1104089 h 2077629"/>
                    <a:gd name="connsiteX62" fmla="*/ 1210102 w 4908645"/>
                    <a:gd name="connsiteY62" fmla="*/ 1226919 h 2077629"/>
                    <a:gd name="connsiteX63" fmla="*/ 1369325 w 4908645"/>
                    <a:gd name="connsiteY63" fmla="*/ 1226919 h 2077629"/>
                    <a:gd name="connsiteX64" fmla="*/ 1510352 w 4908645"/>
                    <a:gd name="connsiteY64" fmla="*/ 1281510 h 2077629"/>
                    <a:gd name="connsiteX65" fmla="*/ 1783308 w 4908645"/>
                    <a:gd name="connsiteY65" fmla="*/ 1204173 h 2077629"/>
                    <a:gd name="connsiteX66" fmla="*/ 2106305 w 4908645"/>
                    <a:gd name="connsiteY66" fmla="*/ 1445283 h 2077629"/>
                    <a:gd name="connsiteX67" fmla="*/ 2069911 w 4908645"/>
                    <a:gd name="connsiteY67" fmla="*/ 1499874 h 2077629"/>
                    <a:gd name="connsiteX68" fmla="*/ 2215487 w 4908645"/>
                    <a:gd name="connsiteY68" fmla="*/ 1508973 h 2077629"/>
                    <a:gd name="connsiteX69" fmla="*/ 2374711 w 4908645"/>
                    <a:gd name="connsiteY69" fmla="*/ 1527170 h 2077629"/>
                    <a:gd name="connsiteX70" fmla="*/ 2374711 w 4908645"/>
                    <a:gd name="connsiteY70" fmla="*/ 1595409 h 2077629"/>
                    <a:gd name="connsiteX71" fmla="*/ 3175379 w 4908645"/>
                    <a:gd name="connsiteY71" fmla="*/ 1763731 h 2077629"/>
                    <a:gd name="connsiteX72" fmla="*/ 3948752 w 4908645"/>
                    <a:gd name="connsiteY72" fmla="*/ 1745534 h 2077629"/>
                    <a:gd name="connsiteX73" fmla="*/ 4180764 w 4908645"/>
                    <a:gd name="connsiteY73" fmla="*/ 2077629 h 2077629"/>
                    <a:gd name="connsiteX74" fmla="*/ 4549254 w 4908645"/>
                    <a:gd name="connsiteY74" fmla="*/ 1754632 h 2077629"/>
                    <a:gd name="connsiteX75" fmla="*/ 4908645 w 4908645"/>
                    <a:gd name="connsiteY75"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0968 w 4908645"/>
                    <a:gd name="connsiteY42" fmla="*/ 820874 h 2077629"/>
                    <a:gd name="connsiteX43" fmla="*/ 1054265 w 4908645"/>
                    <a:gd name="connsiteY43" fmla="*/ 837484 h 2077629"/>
                    <a:gd name="connsiteX44" fmla="*/ 864358 w 4908645"/>
                    <a:gd name="connsiteY44" fmla="*/ 862552 h 2077629"/>
                    <a:gd name="connsiteX45" fmla="*/ 912315 w 4908645"/>
                    <a:gd name="connsiteY45" fmla="*/ 890370 h 2077629"/>
                    <a:gd name="connsiteX46" fmla="*/ 1208940 w 4908645"/>
                    <a:gd name="connsiteY46" fmla="*/ 904562 h 2077629"/>
                    <a:gd name="connsiteX47" fmla="*/ 1252846 w 4908645"/>
                    <a:gd name="connsiteY47" fmla="*/ 931218 h 2077629"/>
                    <a:gd name="connsiteX48" fmla="*/ 1031306 w 4908645"/>
                    <a:gd name="connsiteY48" fmla="*/ 963702 h 2077629"/>
                    <a:gd name="connsiteX49" fmla="*/ 812942 w 4908645"/>
                    <a:gd name="connsiteY49" fmla="*/ 917996 h 2077629"/>
                    <a:gd name="connsiteX50" fmla="*/ 829766 w 4908645"/>
                    <a:gd name="connsiteY50" fmla="*/ 942758 h 2077629"/>
                    <a:gd name="connsiteX51" fmla="*/ 945297 w 4908645"/>
                    <a:gd name="connsiteY51" fmla="*/ 975550 h 2077629"/>
                    <a:gd name="connsiteX52" fmla="*/ 582305 w 4908645"/>
                    <a:gd name="connsiteY52" fmla="*/ 972161 h 2077629"/>
                    <a:gd name="connsiteX53" fmla="*/ 77290 w 4908645"/>
                    <a:gd name="connsiteY53" fmla="*/ 688758 h 2077629"/>
                    <a:gd name="connsiteX54" fmla="*/ 0 w 4908645"/>
                    <a:gd name="connsiteY54" fmla="*/ 685558 h 2077629"/>
                    <a:gd name="connsiteX55" fmla="*/ 282054 w 4908645"/>
                    <a:gd name="connsiteY55" fmla="*/ 972161 h 2077629"/>
                    <a:gd name="connsiteX56" fmla="*/ 777496 w 4908645"/>
                    <a:gd name="connsiteY56" fmla="*/ 1066108 h 2077629"/>
                    <a:gd name="connsiteX57" fmla="*/ 1030453 w 4908645"/>
                    <a:gd name="connsiteY57" fmla="*/ 1055209 h 2077629"/>
                    <a:gd name="connsiteX58" fmla="*/ 1411430 w 4908645"/>
                    <a:gd name="connsiteY58" fmla="*/ 1037651 h 2077629"/>
                    <a:gd name="connsiteX59" fmla="*/ 1510352 w 4908645"/>
                    <a:gd name="connsiteY59" fmla="*/ 1085892 h 2077629"/>
                    <a:gd name="connsiteX60" fmla="*/ 1269242 w 4908645"/>
                    <a:gd name="connsiteY60" fmla="*/ 1158680 h 2077629"/>
                    <a:gd name="connsiteX61" fmla="*/ 905302 w 4908645"/>
                    <a:gd name="connsiteY61" fmla="*/ 1090441 h 2077629"/>
                    <a:gd name="connsiteX62" fmla="*/ 818866 w 4908645"/>
                    <a:gd name="connsiteY62" fmla="*/ 1104089 h 2077629"/>
                    <a:gd name="connsiteX63" fmla="*/ 1210102 w 4908645"/>
                    <a:gd name="connsiteY63" fmla="*/ 1226919 h 2077629"/>
                    <a:gd name="connsiteX64" fmla="*/ 1369325 w 4908645"/>
                    <a:gd name="connsiteY64" fmla="*/ 1226919 h 2077629"/>
                    <a:gd name="connsiteX65" fmla="*/ 1510352 w 4908645"/>
                    <a:gd name="connsiteY65" fmla="*/ 1281510 h 2077629"/>
                    <a:gd name="connsiteX66" fmla="*/ 1783308 w 4908645"/>
                    <a:gd name="connsiteY66" fmla="*/ 1204173 h 2077629"/>
                    <a:gd name="connsiteX67" fmla="*/ 2106305 w 4908645"/>
                    <a:gd name="connsiteY67" fmla="*/ 1445283 h 2077629"/>
                    <a:gd name="connsiteX68" fmla="*/ 2069911 w 4908645"/>
                    <a:gd name="connsiteY68" fmla="*/ 1499874 h 2077629"/>
                    <a:gd name="connsiteX69" fmla="*/ 2215487 w 4908645"/>
                    <a:gd name="connsiteY69" fmla="*/ 1508973 h 2077629"/>
                    <a:gd name="connsiteX70" fmla="*/ 2374711 w 4908645"/>
                    <a:gd name="connsiteY70" fmla="*/ 1527170 h 2077629"/>
                    <a:gd name="connsiteX71" fmla="*/ 2374711 w 4908645"/>
                    <a:gd name="connsiteY71" fmla="*/ 1595409 h 2077629"/>
                    <a:gd name="connsiteX72" fmla="*/ 3175379 w 4908645"/>
                    <a:gd name="connsiteY72" fmla="*/ 1763731 h 2077629"/>
                    <a:gd name="connsiteX73" fmla="*/ 3948752 w 4908645"/>
                    <a:gd name="connsiteY73" fmla="*/ 1745534 h 2077629"/>
                    <a:gd name="connsiteX74" fmla="*/ 4180764 w 4908645"/>
                    <a:gd name="connsiteY74" fmla="*/ 2077629 h 2077629"/>
                    <a:gd name="connsiteX75" fmla="*/ 4549254 w 4908645"/>
                    <a:gd name="connsiteY75" fmla="*/ 1754632 h 2077629"/>
                    <a:gd name="connsiteX76" fmla="*/ 4908645 w 4908645"/>
                    <a:gd name="connsiteY76"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0968 w 4908645"/>
                    <a:gd name="connsiteY42" fmla="*/ 820874 h 2077629"/>
                    <a:gd name="connsiteX43" fmla="*/ 1054265 w 4908645"/>
                    <a:gd name="connsiteY43" fmla="*/ 837484 h 2077629"/>
                    <a:gd name="connsiteX44" fmla="*/ 864358 w 4908645"/>
                    <a:gd name="connsiteY44" fmla="*/ 862552 h 2077629"/>
                    <a:gd name="connsiteX45" fmla="*/ 912315 w 4908645"/>
                    <a:gd name="connsiteY45" fmla="*/ 890370 h 2077629"/>
                    <a:gd name="connsiteX46" fmla="*/ 1208940 w 4908645"/>
                    <a:gd name="connsiteY46" fmla="*/ 904562 h 2077629"/>
                    <a:gd name="connsiteX47" fmla="*/ 1252846 w 4908645"/>
                    <a:gd name="connsiteY47" fmla="*/ 931218 h 2077629"/>
                    <a:gd name="connsiteX48" fmla="*/ 1031306 w 4908645"/>
                    <a:gd name="connsiteY48" fmla="*/ 963702 h 2077629"/>
                    <a:gd name="connsiteX49" fmla="*/ 812942 w 4908645"/>
                    <a:gd name="connsiteY49" fmla="*/ 917996 h 2077629"/>
                    <a:gd name="connsiteX50" fmla="*/ 829766 w 4908645"/>
                    <a:gd name="connsiteY50" fmla="*/ 942758 h 2077629"/>
                    <a:gd name="connsiteX51" fmla="*/ 945297 w 4908645"/>
                    <a:gd name="connsiteY51" fmla="*/ 975550 h 2077629"/>
                    <a:gd name="connsiteX52" fmla="*/ 582305 w 4908645"/>
                    <a:gd name="connsiteY52" fmla="*/ 972161 h 2077629"/>
                    <a:gd name="connsiteX53" fmla="*/ 77290 w 4908645"/>
                    <a:gd name="connsiteY53" fmla="*/ 688758 h 2077629"/>
                    <a:gd name="connsiteX54" fmla="*/ 0 w 4908645"/>
                    <a:gd name="connsiteY54" fmla="*/ 685558 h 2077629"/>
                    <a:gd name="connsiteX55" fmla="*/ 282054 w 4908645"/>
                    <a:gd name="connsiteY55" fmla="*/ 972161 h 2077629"/>
                    <a:gd name="connsiteX56" fmla="*/ 777496 w 4908645"/>
                    <a:gd name="connsiteY56" fmla="*/ 1066108 h 2077629"/>
                    <a:gd name="connsiteX57" fmla="*/ 1030453 w 4908645"/>
                    <a:gd name="connsiteY57" fmla="*/ 1055209 h 2077629"/>
                    <a:gd name="connsiteX58" fmla="*/ 1411430 w 4908645"/>
                    <a:gd name="connsiteY58" fmla="*/ 1037651 h 2077629"/>
                    <a:gd name="connsiteX59" fmla="*/ 1510352 w 4908645"/>
                    <a:gd name="connsiteY59" fmla="*/ 1085892 h 2077629"/>
                    <a:gd name="connsiteX60" fmla="*/ 1269242 w 4908645"/>
                    <a:gd name="connsiteY60" fmla="*/ 1158680 h 2077629"/>
                    <a:gd name="connsiteX61" fmla="*/ 905302 w 4908645"/>
                    <a:gd name="connsiteY61" fmla="*/ 1090441 h 2077629"/>
                    <a:gd name="connsiteX62" fmla="*/ 818866 w 4908645"/>
                    <a:gd name="connsiteY62" fmla="*/ 1104089 h 2077629"/>
                    <a:gd name="connsiteX63" fmla="*/ 1210102 w 4908645"/>
                    <a:gd name="connsiteY63" fmla="*/ 1226919 h 2077629"/>
                    <a:gd name="connsiteX64" fmla="*/ 1369325 w 4908645"/>
                    <a:gd name="connsiteY64" fmla="*/ 1226919 h 2077629"/>
                    <a:gd name="connsiteX65" fmla="*/ 1510352 w 4908645"/>
                    <a:gd name="connsiteY65" fmla="*/ 1281510 h 2077629"/>
                    <a:gd name="connsiteX66" fmla="*/ 1783308 w 4908645"/>
                    <a:gd name="connsiteY66" fmla="*/ 1204173 h 2077629"/>
                    <a:gd name="connsiteX67" fmla="*/ 2106305 w 4908645"/>
                    <a:gd name="connsiteY67" fmla="*/ 1445283 h 2077629"/>
                    <a:gd name="connsiteX68" fmla="*/ 2069911 w 4908645"/>
                    <a:gd name="connsiteY68" fmla="*/ 1499874 h 2077629"/>
                    <a:gd name="connsiteX69" fmla="*/ 2215487 w 4908645"/>
                    <a:gd name="connsiteY69" fmla="*/ 1508973 h 2077629"/>
                    <a:gd name="connsiteX70" fmla="*/ 2374711 w 4908645"/>
                    <a:gd name="connsiteY70" fmla="*/ 1527170 h 2077629"/>
                    <a:gd name="connsiteX71" fmla="*/ 2374711 w 4908645"/>
                    <a:gd name="connsiteY71" fmla="*/ 1595409 h 2077629"/>
                    <a:gd name="connsiteX72" fmla="*/ 3175379 w 4908645"/>
                    <a:gd name="connsiteY72" fmla="*/ 1763731 h 2077629"/>
                    <a:gd name="connsiteX73" fmla="*/ 3948752 w 4908645"/>
                    <a:gd name="connsiteY73" fmla="*/ 1745534 h 2077629"/>
                    <a:gd name="connsiteX74" fmla="*/ 4180764 w 4908645"/>
                    <a:gd name="connsiteY74" fmla="*/ 2077629 h 2077629"/>
                    <a:gd name="connsiteX75" fmla="*/ 4549254 w 4908645"/>
                    <a:gd name="connsiteY75" fmla="*/ 1754632 h 2077629"/>
                    <a:gd name="connsiteX76" fmla="*/ 4908645 w 4908645"/>
                    <a:gd name="connsiteY76"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0968 w 4908645"/>
                    <a:gd name="connsiteY42" fmla="*/ 820874 h 2077629"/>
                    <a:gd name="connsiteX43" fmla="*/ 1054265 w 4908645"/>
                    <a:gd name="connsiteY43" fmla="*/ 837484 h 2077629"/>
                    <a:gd name="connsiteX44" fmla="*/ 864358 w 4908645"/>
                    <a:gd name="connsiteY44" fmla="*/ 862552 h 2077629"/>
                    <a:gd name="connsiteX45" fmla="*/ 912315 w 4908645"/>
                    <a:gd name="connsiteY45" fmla="*/ 890370 h 2077629"/>
                    <a:gd name="connsiteX46" fmla="*/ 1208940 w 4908645"/>
                    <a:gd name="connsiteY46" fmla="*/ 904562 h 2077629"/>
                    <a:gd name="connsiteX47" fmla="*/ 1252846 w 4908645"/>
                    <a:gd name="connsiteY47" fmla="*/ 931218 h 2077629"/>
                    <a:gd name="connsiteX48" fmla="*/ 1031306 w 4908645"/>
                    <a:gd name="connsiteY48" fmla="*/ 963702 h 2077629"/>
                    <a:gd name="connsiteX49" fmla="*/ 812942 w 4908645"/>
                    <a:gd name="connsiteY49" fmla="*/ 917996 h 2077629"/>
                    <a:gd name="connsiteX50" fmla="*/ 829766 w 4908645"/>
                    <a:gd name="connsiteY50" fmla="*/ 942758 h 2077629"/>
                    <a:gd name="connsiteX51" fmla="*/ 945297 w 4908645"/>
                    <a:gd name="connsiteY51" fmla="*/ 975550 h 2077629"/>
                    <a:gd name="connsiteX52" fmla="*/ 582305 w 4908645"/>
                    <a:gd name="connsiteY52" fmla="*/ 972161 h 2077629"/>
                    <a:gd name="connsiteX53" fmla="*/ 77290 w 4908645"/>
                    <a:gd name="connsiteY53" fmla="*/ 688758 h 2077629"/>
                    <a:gd name="connsiteX54" fmla="*/ 0 w 4908645"/>
                    <a:gd name="connsiteY54" fmla="*/ 685558 h 2077629"/>
                    <a:gd name="connsiteX55" fmla="*/ 282054 w 4908645"/>
                    <a:gd name="connsiteY55" fmla="*/ 972161 h 2077629"/>
                    <a:gd name="connsiteX56" fmla="*/ 777496 w 4908645"/>
                    <a:gd name="connsiteY56" fmla="*/ 1066108 h 2077629"/>
                    <a:gd name="connsiteX57" fmla="*/ 1030453 w 4908645"/>
                    <a:gd name="connsiteY57" fmla="*/ 1055209 h 2077629"/>
                    <a:gd name="connsiteX58" fmla="*/ 1411430 w 4908645"/>
                    <a:gd name="connsiteY58" fmla="*/ 1037651 h 2077629"/>
                    <a:gd name="connsiteX59" fmla="*/ 1510352 w 4908645"/>
                    <a:gd name="connsiteY59" fmla="*/ 1085892 h 2077629"/>
                    <a:gd name="connsiteX60" fmla="*/ 1269242 w 4908645"/>
                    <a:gd name="connsiteY60" fmla="*/ 1158680 h 2077629"/>
                    <a:gd name="connsiteX61" fmla="*/ 905302 w 4908645"/>
                    <a:gd name="connsiteY61" fmla="*/ 1090441 h 2077629"/>
                    <a:gd name="connsiteX62" fmla="*/ 818866 w 4908645"/>
                    <a:gd name="connsiteY62" fmla="*/ 1104089 h 2077629"/>
                    <a:gd name="connsiteX63" fmla="*/ 1210102 w 4908645"/>
                    <a:gd name="connsiteY63" fmla="*/ 1226919 h 2077629"/>
                    <a:gd name="connsiteX64" fmla="*/ 1369325 w 4908645"/>
                    <a:gd name="connsiteY64" fmla="*/ 1226919 h 2077629"/>
                    <a:gd name="connsiteX65" fmla="*/ 1510352 w 4908645"/>
                    <a:gd name="connsiteY65" fmla="*/ 1281510 h 2077629"/>
                    <a:gd name="connsiteX66" fmla="*/ 1783308 w 4908645"/>
                    <a:gd name="connsiteY66" fmla="*/ 1204173 h 2077629"/>
                    <a:gd name="connsiteX67" fmla="*/ 2106305 w 4908645"/>
                    <a:gd name="connsiteY67" fmla="*/ 1445283 h 2077629"/>
                    <a:gd name="connsiteX68" fmla="*/ 2069911 w 4908645"/>
                    <a:gd name="connsiteY68" fmla="*/ 1499874 h 2077629"/>
                    <a:gd name="connsiteX69" fmla="*/ 2215487 w 4908645"/>
                    <a:gd name="connsiteY69" fmla="*/ 1508973 h 2077629"/>
                    <a:gd name="connsiteX70" fmla="*/ 2374711 w 4908645"/>
                    <a:gd name="connsiteY70" fmla="*/ 1527170 h 2077629"/>
                    <a:gd name="connsiteX71" fmla="*/ 2374711 w 4908645"/>
                    <a:gd name="connsiteY71" fmla="*/ 1595409 h 2077629"/>
                    <a:gd name="connsiteX72" fmla="*/ 3175379 w 4908645"/>
                    <a:gd name="connsiteY72" fmla="*/ 1763731 h 2077629"/>
                    <a:gd name="connsiteX73" fmla="*/ 3948752 w 4908645"/>
                    <a:gd name="connsiteY73" fmla="*/ 1745534 h 2077629"/>
                    <a:gd name="connsiteX74" fmla="*/ 4180764 w 4908645"/>
                    <a:gd name="connsiteY74" fmla="*/ 2077629 h 2077629"/>
                    <a:gd name="connsiteX75" fmla="*/ 4549254 w 4908645"/>
                    <a:gd name="connsiteY75" fmla="*/ 1754632 h 2077629"/>
                    <a:gd name="connsiteX76" fmla="*/ 4908645 w 4908645"/>
                    <a:gd name="connsiteY76"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0968 w 4908645"/>
                    <a:gd name="connsiteY42" fmla="*/ 820874 h 2077629"/>
                    <a:gd name="connsiteX43" fmla="*/ 1054265 w 4908645"/>
                    <a:gd name="connsiteY43" fmla="*/ 837484 h 2077629"/>
                    <a:gd name="connsiteX44" fmla="*/ 864358 w 4908645"/>
                    <a:gd name="connsiteY44" fmla="*/ 862552 h 2077629"/>
                    <a:gd name="connsiteX45" fmla="*/ 912315 w 4908645"/>
                    <a:gd name="connsiteY45" fmla="*/ 890370 h 2077629"/>
                    <a:gd name="connsiteX46" fmla="*/ 1208940 w 4908645"/>
                    <a:gd name="connsiteY46" fmla="*/ 904562 h 2077629"/>
                    <a:gd name="connsiteX47" fmla="*/ 1252846 w 4908645"/>
                    <a:gd name="connsiteY47" fmla="*/ 931218 h 2077629"/>
                    <a:gd name="connsiteX48" fmla="*/ 1031306 w 4908645"/>
                    <a:gd name="connsiteY48" fmla="*/ 963702 h 2077629"/>
                    <a:gd name="connsiteX49" fmla="*/ 812942 w 4908645"/>
                    <a:gd name="connsiteY49" fmla="*/ 917996 h 2077629"/>
                    <a:gd name="connsiteX50" fmla="*/ 829766 w 4908645"/>
                    <a:gd name="connsiteY50" fmla="*/ 942758 h 2077629"/>
                    <a:gd name="connsiteX51" fmla="*/ 945297 w 4908645"/>
                    <a:gd name="connsiteY51" fmla="*/ 975550 h 2077629"/>
                    <a:gd name="connsiteX52" fmla="*/ 582305 w 4908645"/>
                    <a:gd name="connsiteY52" fmla="*/ 972161 h 2077629"/>
                    <a:gd name="connsiteX53" fmla="*/ 77290 w 4908645"/>
                    <a:gd name="connsiteY53" fmla="*/ 688758 h 2077629"/>
                    <a:gd name="connsiteX54" fmla="*/ 0 w 4908645"/>
                    <a:gd name="connsiteY54" fmla="*/ 685558 h 2077629"/>
                    <a:gd name="connsiteX55" fmla="*/ 282054 w 4908645"/>
                    <a:gd name="connsiteY55" fmla="*/ 972161 h 2077629"/>
                    <a:gd name="connsiteX56" fmla="*/ 777496 w 4908645"/>
                    <a:gd name="connsiteY56" fmla="*/ 1066108 h 2077629"/>
                    <a:gd name="connsiteX57" fmla="*/ 1030453 w 4908645"/>
                    <a:gd name="connsiteY57" fmla="*/ 1055209 h 2077629"/>
                    <a:gd name="connsiteX58" fmla="*/ 1411430 w 4908645"/>
                    <a:gd name="connsiteY58" fmla="*/ 1037651 h 2077629"/>
                    <a:gd name="connsiteX59" fmla="*/ 1510352 w 4908645"/>
                    <a:gd name="connsiteY59" fmla="*/ 1085892 h 2077629"/>
                    <a:gd name="connsiteX60" fmla="*/ 1269242 w 4908645"/>
                    <a:gd name="connsiteY60" fmla="*/ 1158680 h 2077629"/>
                    <a:gd name="connsiteX61" fmla="*/ 905302 w 4908645"/>
                    <a:gd name="connsiteY61" fmla="*/ 1090441 h 2077629"/>
                    <a:gd name="connsiteX62" fmla="*/ 818866 w 4908645"/>
                    <a:gd name="connsiteY62" fmla="*/ 1104089 h 2077629"/>
                    <a:gd name="connsiteX63" fmla="*/ 1210102 w 4908645"/>
                    <a:gd name="connsiteY63" fmla="*/ 1226919 h 2077629"/>
                    <a:gd name="connsiteX64" fmla="*/ 1369325 w 4908645"/>
                    <a:gd name="connsiteY64" fmla="*/ 1226919 h 2077629"/>
                    <a:gd name="connsiteX65" fmla="*/ 1510352 w 4908645"/>
                    <a:gd name="connsiteY65" fmla="*/ 1281510 h 2077629"/>
                    <a:gd name="connsiteX66" fmla="*/ 1783308 w 4908645"/>
                    <a:gd name="connsiteY66" fmla="*/ 1204173 h 2077629"/>
                    <a:gd name="connsiteX67" fmla="*/ 2106305 w 4908645"/>
                    <a:gd name="connsiteY67" fmla="*/ 1445283 h 2077629"/>
                    <a:gd name="connsiteX68" fmla="*/ 2069911 w 4908645"/>
                    <a:gd name="connsiteY68" fmla="*/ 1499874 h 2077629"/>
                    <a:gd name="connsiteX69" fmla="*/ 2215487 w 4908645"/>
                    <a:gd name="connsiteY69" fmla="*/ 1508973 h 2077629"/>
                    <a:gd name="connsiteX70" fmla="*/ 2374711 w 4908645"/>
                    <a:gd name="connsiteY70" fmla="*/ 1527170 h 2077629"/>
                    <a:gd name="connsiteX71" fmla="*/ 2374711 w 4908645"/>
                    <a:gd name="connsiteY71" fmla="*/ 1595409 h 2077629"/>
                    <a:gd name="connsiteX72" fmla="*/ 3175379 w 4908645"/>
                    <a:gd name="connsiteY72" fmla="*/ 1763731 h 2077629"/>
                    <a:gd name="connsiteX73" fmla="*/ 3948752 w 4908645"/>
                    <a:gd name="connsiteY73" fmla="*/ 1745534 h 2077629"/>
                    <a:gd name="connsiteX74" fmla="*/ 4180764 w 4908645"/>
                    <a:gd name="connsiteY74" fmla="*/ 2077629 h 2077629"/>
                    <a:gd name="connsiteX75" fmla="*/ 4549254 w 4908645"/>
                    <a:gd name="connsiteY75" fmla="*/ 1754632 h 2077629"/>
                    <a:gd name="connsiteX76" fmla="*/ 4908645 w 4908645"/>
                    <a:gd name="connsiteY76"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0968 w 4908645"/>
                    <a:gd name="connsiteY42" fmla="*/ 820874 h 2077629"/>
                    <a:gd name="connsiteX43" fmla="*/ 1054265 w 4908645"/>
                    <a:gd name="connsiteY43" fmla="*/ 837484 h 2077629"/>
                    <a:gd name="connsiteX44" fmla="*/ 864358 w 4908645"/>
                    <a:gd name="connsiteY44" fmla="*/ 862552 h 2077629"/>
                    <a:gd name="connsiteX45" fmla="*/ 912315 w 4908645"/>
                    <a:gd name="connsiteY45" fmla="*/ 890370 h 2077629"/>
                    <a:gd name="connsiteX46" fmla="*/ 1208940 w 4908645"/>
                    <a:gd name="connsiteY46" fmla="*/ 904562 h 2077629"/>
                    <a:gd name="connsiteX47" fmla="*/ 1252846 w 4908645"/>
                    <a:gd name="connsiteY47" fmla="*/ 931218 h 2077629"/>
                    <a:gd name="connsiteX48" fmla="*/ 1031306 w 4908645"/>
                    <a:gd name="connsiteY48" fmla="*/ 963702 h 2077629"/>
                    <a:gd name="connsiteX49" fmla="*/ 812942 w 4908645"/>
                    <a:gd name="connsiteY49" fmla="*/ 917996 h 2077629"/>
                    <a:gd name="connsiteX50" fmla="*/ 829766 w 4908645"/>
                    <a:gd name="connsiteY50" fmla="*/ 942758 h 2077629"/>
                    <a:gd name="connsiteX51" fmla="*/ 945297 w 4908645"/>
                    <a:gd name="connsiteY51" fmla="*/ 975550 h 2077629"/>
                    <a:gd name="connsiteX52" fmla="*/ 582305 w 4908645"/>
                    <a:gd name="connsiteY52" fmla="*/ 972161 h 2077629"/>
                    <a:gd name="connsiteX53" fmla="*/ 77290 w 4908645"/>
                    <a:gd name="connsiteY53" fmla="*/ 688758 h 2077629"/>
                    <a:gd name="connsiteX54" fmla="*/ 0 w 4908645"/>
                    <a:gd name="connsiteY54" fmla="*/ 685558 h 2077629"/>
                    <a:gd name="connsiteX55" fmla="*/ 282054 w 4908645"/>
                    <a:gd name="connsiteY55" fmla="*/ 972161 h 2077629"/>
                    <a:gd name="connsiteX56" fmla="*/ 777496 w 4908645"/>
                    <a:gd name="connsiteY56" fmla="*/ 1066108 h 2077629"/>
                    <a:gd name="connsiteX57" fmla="*/ 1030453 w 4908645"/>
                    <a:gd name="connsiteY57" fmla="*/ 1055209 h 2077629"/>
                    <a:gd name="connsiteX58" fmla="*/ 1411430 w 4908645"/>
                    <a:gd name="connsiteY58" fmla="*/ 1037651 h 2077629"/>
                    <a:gd name="connsiteX59" fmla="*/ 1510352 w 4908645"/>
                    <a:gd name="connsiteY59" fmla="*/ 1085892 h 2077629"/>
                    <a:gd name="connsiteX60" fmla="*/ 1269242 w 4908645"/>
                    <a:gd name="connsiteY60" fmla="*/ 1158680 h 2077629"/>
                    <a:gd name="connsiteX61" fmla="*/ 905302 w 4908645"/>
                    <a:gd name="connsiteY61" fmla="*/ 1090441 h 2077629"/>
                    <a:gd name="connsiteX62" fmla="*/ 818866 w 4908645"/>
                    <a:gd name="connsiteY62" fmla="*/ 1104089 h 2077629"/>
                    <a:gd name="connsiteX63" fmla="*/ 1210102 w 4908645"/>
                    <a:gd name="connsiteY63" fmla="*/ 1226919 h 2077629"/>
                    <a:gd name="connsiteX64" fmla="*/ 1369325 w 4908645"/>
                    <a:gd name="connsiteY64" fmla="*/ 1226919 h 2077629"/>
                    <a:gd name="connsiteX65" fmla="*/ 1510352 w 4908645"/>
                    <a:gd name="connsiteY65" fmla="*/ 1281510 h 2077629"/>
                    <a:gd name="connsiteX66" fmla="*/ 1783308 w 4908645"/>
                    <a:gd name="connsiteY66" fmla="*/ 1204173 h 2077629"/>
                    <a:gd name="connsiteX67" fmla="*/ 2106305 w 4908645"/>
                    <a:gd name="connsiteY67" fmla="*/ 1445283 h 2077629"/>
                    <a:gd name="connsiteX68" fmla="*/ 2069911 w 4908645"/>
                    <a:gd name="connsiteY68" fmla="*/ 1499874 h 2077629"/>
                    <a:gd name="connsiteX69" fmla="*/ 2215487 w 4908645"/>
                    <a:gd name="connsiteY69" fmla="*/ 1508973 h 2077629"/>
                    <a:gd name="connsiteX70" fmla="*/ 2374711 w 4908645"/>
                    <a:gd name="connsiteY70" fmla="*/ 1527170 h 2077629"/>
                    <a:gd name="connsiteX71" fmla="*/ 2374711 w 4908645"/>
                    <a:gd name="connsiteY71" fmla="*/ 1595409 h 2077629"/>
                    <a:gd name="connsiteX72" fmla="*/ 3175379 w 4908645"/>
                    <a:gd name="connsiteY72" fmla="*/ 1763731 h 2077629"/>
                    <a:gd name="connsiteX73" fmla="*/ 3948752 w 4908645"/>
                    <a:gd name="connsiteY73" fmla="*/ 1745534 h 2077629"/>
                    <a:gd name="connsiteX74" fmla="*/ 4180764 w 4908645"/>
                    <a:gd name="connsiteY74" fmla="*/ 2077629 h 2077629"/>
                    <a:gd name="connsiteX75" fmla="*/ 4549254 w 4908645"/>
                    <a:gd name="connsiteY75" fmla="*/ 1754632 h 2077629"/>
                    <a:gd name="connsiteX76" fmla="*/ 4908645 w 4908645"/>
                    <a:gd name="connsiteY76" fmla="*/ 1454382 h 2077629"/>
                    <a:gd name="connsiteX0" fmla="*/ 4864195 w 4864195"/>
                    <a:gd name="connsiteY0" fmla="*/ 1454382 h 2077629"/>
                    <a:gd name="connsiteX1" fmla="*/ 4495705 w 4864195"/>
                    <a:gd name="connsiteY1" fmla="*/ 671910 h 2077629"/>
                    <a:gd name="connsiteX2" fmla="*/ 4045329 w 4864195"/>
                    <a:gd name="connsiteY2" fmla="*/ 835683 h 2077629"/>
                    <a:gd name="connsiteX3" fmla="*/ 3872458 w 4864195"/>
                    <a:gd name="connsiteY3" fmla="*/ 1135934 h 2077629"/>
                    <a:gd name="connsiteX4" fmla="*/ 3036252 w 4864195"/>
                    <a:gd name="connsiteY4" fmla="*/ 988380 h 2077629"/>
                    <a:gd name="connsiteX5" fmla="*/ 2312064 w 4864195"/>
                    <a:gd name="connsiteY5" fmla="*/ 1022203 h 2077629"/>
                    <a:gd name="connsiteX6" fmla="*/ 2266571 w 4864195"/>
                    <a:gd name="connsiteY6" fmla="*/ 1004006 h 2077629"/>
                    <a:gd name="connsiteX7" fmla="*/ 1979968 w 4864195"/>
                    <a:gd name="connsiteY7" fmla="*/ 940316 h 2077629"/>
                    <a:gd name="connsiteX8" fmla="*/ 2029087 w 4864195"/>
                    <a:gd name="connsiteY8" fmla="*/ 745423 h 2077629"/>
                    <a:gd name="connsiteX9" fmla="*/ 2009208 w 4864195"/>
                    <a:gd name="connsiteY9" fmla="*/ 643823 h 2077629"/>
                    <a:gd name="connsiteX10" fmla="*/ 2051174 w 4864195"/>
                    <a:gd name="connsiteY10" fmla="*/ 509093 h 2077629"/>
                    <a:gd name="connsiteX11" fmla="*/ 2002583 w 4864195"/>
                    <a:gd name="connsiteY11" fmla="*/ 425162 h 2077629"/>
                    <a:gd name="connsiteX12" fmla="*/ 1956068 w 4864195"/>
                    <a:gd name="connsiteY12" fmla="*/ 247016 h 2077629"/>
                    <a:gd name="connsiteX13" fmla="*/ 1852391 w 4864195"/>
                    <a:gd name="connsiteY13" fmla="*/ 135823 h 2077629"/>
                    <a:gd name="connsiteX14" fmla="*/ 1743407 w 4864195"/>
                    <a:gd name="connsiteY14" fmla="*/ 3170 h 2077629"/>
                    <a:gd name="connsiteX15" fmla="*/ 1820744 w 4864195"/>
                    <a:gd name="connsiteY15" fmla="*/ 282486 h 2077629"/>
                    <a:gd name="connsiteX16" fmla="*/ 1484099 w 4864195"/>
                    <a:gd name="connsiteY16" fmla="*/ 25916 h 2077629"/>
                    <a:gd name="connsiteX17" fmla="*/ 1662443 w 4864195"/>
                    <a:gd name="connsiteY17" fmla="*/ 233007 h 2077629"/>
                    <a:gd name="connsiteX18" fmla="*/ 1734308 w 4864195"/>
                    <a:gd name="connsiteY18" fmla="*/ 662812 h 2077629"/>
                    <a:gd name="connsiteX19" fmla="*/ 1524021 w 4864195"/>
                    <a:gd name="connsiteY19" fmla="*/ 366846 h 2077629"/>
                    <a:gd name="connsiteX20" fmla="*/ 1240583 w 4864195"/>
                    <a:gd name="connsiteY20" fmla="*/ 260823 h 2077629"/>
                    <a:gd name="connsiteX21" fmla="*/ 1230212 w 4864195"/>
                    <a:gd name="connsiteY21" fmla="*/ 287350 h 2077629"/>
                    <a:gd name="connsiteX22" fmla="*/ 1595082 w 4864195"/>
                    <a:gd name="connsiteY22" fmla="*/ 551095 h 2077629"/>
                    <a:gd name="connsiteX23" fmla="*/ 1656971 w 4864195"/>
                    <a:gd name="connsiteY23" fmla="*/ 787869 h 2077629"/>
                    <a:gd name="connsiteX24" fmla="*/ 1411524 w 4864195"/>
                    <a:gd name="connsiteY24" fmla="*/ 528988 h 2077629"/>
                    <a:gd name="connsiteX25" fmla="*/ 1072653 w 4864195"/>
                    <a:gd name="connsiteY25" fmla="*/ 444283 h 2077629"/>
                    <a:gd name="connsiteX26" fmla="*/ 1051613 w 4864195"/>
                    <a:gd name="connsiteY26" fmla="*/ 485082 h 2077629"/>
                    <a:gd name="connsiteX27" fmla="*/ 1399891 w 4864195"/>
                    <a:gd name="connsiteY27" fmla="*/ 629498 h 2077629"/>
                    <a:gd name="connsiteX28" fmla="*/ 1506846 w 4864195"/>
                    <a:gd name="connsiteY28" fmla="*/ 776543 h 2077629"/>
                    <a:gd name="connsiteX29" fmla="*/ 1251235 w 4864195"/>
                    <a:gd name="connsiteY29" fmla="*/ 666412 h 2077629"/>
                    <a:gd name="connsiteX30" fmla="*/ 921580 w 4864195"/>
                    <a:gd name="connsiteY30" fmla="*/ 662503 h 2077629"/>
                    <a:gd name="connsiteX31" fmla="*/ 950415 w 4864195"/>
                    <a:gd name="connsiteY31" fmla="*/ 690345 h 2077629"/>
                    <a:gd name="connsiteX32" fmla="*/ 1147265 w 4864195"/>
                    <a:gd name="connsiteY32" fmla="*/ 703045 h 2077629"/>
                    <a:gd name="connsiteX33" fmla="*/ 1351958 w 4864195"/>
                    <a:gd name="connsiteY33" fmla="*/ 778770 h 2077629"/>
                    <a:gd name="connsiteX34" fmla="*/ 1533715 w 4864195"/>
                    <a:gd name="connsiteY34" fmla="*/ 914607 h 2077629"/>
                    <a:gd name="connsiteX35" fmla="*/ 1247538 w 4864195"/>
                    <a:gd name="connsiteY35" fmla="*/ 817486 h 2077629"/>
                    <a:gd name="connsiteX36" fmla="*/ 1188730 w 4864195"/>
                    <a:gd name="connsiteY36" fmla="*/ 843099 h 2077629"/>
                    <a:gd name="connsiteX37" fmla="*/ 887933 w 4864195"/>
                    <a:gd name="connsiteY37" fmla="*/ 761735 h 2077629"/>
                    <a:gd name="connsiteX38" fmla="*/ 571003 w 4864195"/>
                    <a:gd name="connsiteY38" fmla="*/ 771308 h 2077629"/>
                    <a:gd name="connsiteX39" fmla="*/ 222487 w 4864195"/>
                    <a:gd name="connsiteY39" fmla="*/ 653713 h 2077629"/>
                    <a:gd name="connsiteX40" fmla="*/ 210640 w 4864195"/>
                    <a:gd name="connsiteY40" fmla="*/ 698283 h 2077629"/>
                    <a:gd name="connsiteX41" fmla="*/ 506010 w 4864195"/>
                    <a:gd name="connsiteY41" fmla="*/ 853880 h 2077629"/>
                    <a:gd name="connsiteX42" fmla="*/ 836518 w 4864195"/>
                    <a:gd name="connsiteY42" fmla="*/ 820874 h 2077629"/>
                    <a:gd name="connsiteX43" fmla="*/ 1009815 w 4864195"/>
                    <a:gd name="connsiteY43" fmla="*/ 837484 h 2077629"/>
                    <a:gd name="connsiteX44" fmla="*/ 819908 w 4864195"/>
                    <a:gd name="connsiteY44" fmla="*/ 862552 h 2077629"/>
                    <a:gd name="connsiteX45" fmla="*/ 867865 w 4864195"/>
                    <a:gd name="connsiteY45" fmla="*/ 890370 h 2077629"/>
                    <a:gd name="connsiteX46" fmla="*/ 1164490 w 4864195"/>
                    <a:gd name="connsiteY46" fmla="*/ 904562 h 2077629"/>
                    <a:gd name="connsiteX47" fmla="*/ 1208396 w 4864195"/>
                    <a:gd name="connsiteY47" fmla="*/ 931218 h 2077629"/>
                    <a:gd name="connsiteX48" fmla="*/ 986856 w 4864195"/>
                    <a:gd name="connsiteY48" fmla="*/ 963702 h 2077629"/>
                    <a:gd name="connsiteX49" fmla="*/ 768492 w 4864195"/>
                    <a:gd name="connsiteY49" fmla="*/ 917996 h 2077629"/>
                    <a:gd name="connsiteX50" fmla="*/ 785316 w 4864195"/>
                    <a:gd name="connsiteY50" fmla="*/ 942758 h 2077629"/>
                    <a:gd name="connsiteX51" fmla="*/ 900847 w 4864195"/>
                    <a:gd name="connsiteY51" fmla="*/ 975550 h 2077629"/>
                    <a:gd name="connsiteX52" fmla="*/ 537855 w 4864195"/>
                    <a:gd name="connsiteY52" fmla="*/ 972161 h 2077629"/>
                    <a:gd name="connsiteX53" fmla="*/ 32840 w 4864195"/>
                    <a:gd name="connsiteY53" fmla="*/ 688758 h 2077629"/>
                    <a:gd name="connsiteX54" fmla="*/ 0 w 4864195"/>
                    <a:gd name="connsiteY54" fmla="*/ 736358 h 2077629"/>
                    <a:gd name="connsiteX55" fmla="*/ 237604 w 4864195"/>
                    <a:gd name="connsiteY55" fmla="*/ 972161 h 2077629"/>
                    <a:gd name="connsiteX56" fmla="*/ 733046 w 4864195"/>
                    <a:gd name="connsiteY56" fmla="*/ 1066108 h 2077629"/>
                    <a:gd name="connsiteX57" fmla="*/ 986003 w 4864195"/>
                    <a:gd name="connsiteY57" fmla="*/ 1055209 h 2077629"/>
                    <a:gd name="connsiteX58" fmla="*/ 1366980 w 4864195"/>
                    <a:gd name="connsiteY58" fmla="*/ 1037651 h 2077629"/>
                    <a:gd name="connsiteX59" fmla="*/ 1465902 w 4864195"/>
                    <a:gd name="connsiteY59" fmla="*/ 1085892 h 2077629"/>
                    <a:gd name="connsiteX60" fmla="*/ 1224792 w 4864195"/>
                    <a:gd name="connsiteY60" fmla="*/ 1158680 h 2077629"/>
                    <a:gd name="connsiteX61" fmla="*/ 860852 w 4864195"/>
                    <a:gd name="connsiteY61" fmla="*/ 1090441 h 2077629"/>
                    <a:gd name="connsiteX62" fmla="*/ 774416 w 4864195"/>
                    <a:gd name="connsiteY62" fmla="*/ 1104089 h 2077629"/>
                    <a:gd name="connsiteX63" fmla="*/ 1165652 w 4864195"/>
                    <a:gd name="connsiteY63" fmla="*/ 1226919 h 2077629"/>
                    <a:gd name="connsiteX64" fmla="*/ 1324875 w 4864195"/>
                    <a:gd name="connsiteY64" fmla="*/ 1226919 h 2077629"/>
                    <a:gd name="connsiteX65" fmla="*/ 1465902 w 4864195"/>
                    <a:gd name="connsiteY65" fmla="*/ 1281510 h 2077629"/>
                    <a:gd name="connsiteX66" fmla="*/ 1738858 w 4864195"/>
                    <a:gd name="connsiteY66" fmla="*/ 1204173 h 2077629"/>
                    <a:gd name="connsiteX67" fmla="*/ 2061855 w 4864195"/>
                    <a:gd name="connsiteY67" fmla="*/ 1445283 h 2077629"/>
                    <a:gd name="connsiteX68" fmla="*/ 2025461 w 4864195"/>
                    <a:gd name="connsiteY68" fmla="*/ 1499874 h 2077629"/>
                    <a:gd name="connsiteX69" fmla="*/ 2171037 w 4864195"/>
                    <a:gd name="connsiteY69" fmla="*/ 1508973 h 2077629"/>
                    <a:gd name="connsiteX70" fmla="*/ 2330261 w 4864195"/>
                    <a:gd name="connsiteY70" fmla="*/ 1527170 h 2077629"/>
                    <a:gd name="connsiteX71" fmla="*/ 2330261 w 4864195"/>
                    <a:gd name="connsiteY71" fmla="*/ 1595409 h 2077629"/>
                    <a:gd name="connsiteX72" fmla="*/ 3130929 w 4864195"/>
                    <a:gd name="connsiteY72" fmla="*/ 1763731 h 2077629"/>
                    <a:gd name="connsiteX73" fmla="*/ 3904302 w 4864195"/>
                    <a:gd name="connsiteY73" fmla="*/ 1745534 h 2077629"/>
                    <a:gd name="connsiteX74" fmla="*/ 4136314 w 4864195"/>
                    <a:gd name="connsiteY74" fmla="*/ 2077629 h 2077629"/>
                    <a:gd name="connsiteX75" fmla="*/ 4504804 w 4864195"/>
                    <a:gd name="connsiteY75" fmla="*/ 1754632 h 2077629"/>
                    <a:gd name="connsiteX76" fmla="*/ 4864195 w 4864195"/>
                    <a:gd name="connsiteY76" fmla="*/ 1454382 h 2077629"/>
                    <a:gd name="connsiteX0" fmla="*/ 4870919 w 4870919"/>
                    <a:gd name="connsiteY0" fmla="*/ 1454382 h 2077629"/>
                    <a:gd name="connsiteX1" fmla="*/ 4502429 w 4870919"/>
                    <a:gd name="connsiteY1" fmla="*/ 671910 h 2077629"/>
                    <a:gd name="connsiteX2" fmla="*/ 4052053 w 4870919"/>
                    <a:gd name="connsiteY2" fmla="*/ 835683 h 2077629"/>
                    <a:gd name="connsiteX3" fmla="*/ 3879182 w 4870919"/>
                    <a:gd name="connsiteY3" fmla="*/ 1135934 h 2077629"/>
                    <a:gd name="connsiteX4" fmla="*/ 3042976 w 4870919"/>
                    <a:gd name="connsiteY4" fmla="*/ 988380 h 2077629"/>
                    <a:gd name="connsiteX5" fmla="*/ 2318788 w 4870919"/>
                    <a:gd name="connsiteY5" fmla="*/ 1022203 h 2077629"/>
                    <a:gd name="connsiteX6" fmla="*/ 2273295 w 4870919"/>
                    <a:gd name="connsiteY6" fmla="*/ 1004006 h 2077629"/>
                    <a:gd name="connsiteX7" fmla="*/ 1986692 w 4870919"/>
                    <a:gd name="connsiteY7" fmla="*/ 940316 h 2077629"/>
                    <a:gd name="connsiteX8" fmla="*/ 2035811 w 4870919"/>
                    <a:gd name="connsiteY8" fmla="*/ 745423 h 2077629"/>
                    <a:gd name="connsiteX9" fmla="*/ 2015932 w 4870919"/>
                    <a:gd name="connsiteY9" fmla="*/ 643823 h 2077629"/>
                    <a:gd name="connsiteX10" fmla="*/ 2057898 w 4870919"/>
                    <a:gd name="connsiteY10" fmla="*/ 509093 h 2077629"/>
                    <a:gd name="connsiteX11" fmla="*/ 2009307 w 4870919"/>
                    <a:gd name="connsiteY11" fmla="*/ 425162 h 2077629"/>
                    <a:gd name="connsiteX12" fmla="*/ 1962792 w 4870919"/>
                    <a:gd name="connsiteY12" fmla="*/ 247016 h 2077629"/>
                    <a:gd name="connsiteX13" fmla="*/ 1859115 w 4870919"/>
                    <a:gd name="connsiteY13" fmla="*/ 135823 h 2077629"/>
                    <a:gd name="connsiteX14" fmla="*/ 1750131 w 4870919"/>
                    <a:gd name="connsiteY14" fmla="*/ 3170 h 2077629"/>
                    <a:gd name="connsiteX15" fmla="*/ 1827468 w 4870919"/>
                    <a:gd name="connsiteY15" fmla="*/ 282486 h 2077629"/>
                    <a:gd name="connsiteX16" fmla="*/ 1490823 w 4870919"/>
                    <a:gd name="connsiteY16" fmla="*/ 25916 h 2077629"/>
                    <a:gd name="connsiteX17" fmla="*/ 1669167 w 4870919"/>
                    <a:gd name="connsiteY17" fmla="*/ 233007 h 2077629"/>
                    <a:gd name="connsiteX18" fmla="*/ 1741032 w 4870919"/>
                    <a:gd name="connsiteY18" fmla="*/ 662812 h 2077629"/>
                    <a:gd name="connsiteX19" fmla="*/ 1530745 w 4870919"/>
                    <a:gd name="connsiteY19" fmla="*/ 366846 h 2077629"/>
                    <a:gd name="connsiteX20" fmla="*/ 1247307 w 4870919"/>
                    <a:gd name="connsiteY20" fmla="*/ 260823 h 2077629"/>
                    <a:gd name="connsiteX21" fmla="*/ 1236936 w 4870919"/>
                    <a:gd name="connsiteY21" fmla="*/ 287350 h 2077629"/>
                    <a:gd name="connsiteX22" fmla="*/ 1601806 w 4870919"/>
                    <a:gd name="connsiteY22" fmla="*/ 551095 h 2077629"/>
                    <a:gd name="connsiteX23" fmla="*/ 1663695 w 4870919"/>
                    <a:gd name="connsiteY23" fmla="*/ 787869 h 2077629"/>
                    <a:gd name="connsiteX24" fmla="*/ 1418248 w 4870919"/>
                    <a:gd name="connsiteY24" fmla="*/ 528988 h 2077629"/>
                    <a:gd name="connsiteX25" fmla="*/ 1079377 w 4870919"/>
                    <a:gd name="connsiteY25" fmla="*/ 444283 h 2077629"/>
                    <a:gd name="connsiteX26" fmla="*/ 1058337 w 4870919"/>
                    <a:gd name="connsiteY26" fmla="*/ 485082 h 2077629"/>
                    <a:gd name="connsiteX27" fmla="*/ 1406615 w 4870919"/>
                    <a:gd name="connsiteY27" fmla="*/ 629498 h 2077629"/>
                    <a:gd name="connsiteX28" fmla="*/ 1513570 w 4870919"/>
                    <a:gd name="connsiteY28" fmla="*/ 776543 h 2077629"/>
                    <a:gd name="connsiteX29" fmla="*/ 1257959 w 4870919"/>
                    <a:gd name="connsiteY29" fmla="*/ 666412 h 2077629"/>
                    <a:gd name="connsiteX30" fmla="*/ 928304 w 4870919"/>
                    <a:gd name="connsiteY30" fmla="*/ 662503 h 2077629"/>
                    <a:gd name="connsiteX31" fmla="*/ 957139 w 4870919"/>
                    <a:gd name="connsiteY31" fmla="*/ 690345 h 2077629"/>
                    <a:gd name="connsiteX32" fmla="*/ 1153989 w 4870919"/>
                    <a:gd name="connsiteY32" fmla="*/ 703045 h 2077629"/>
                    <a:gd name="connsiteX33" fmla="*/ 1358682 w 4870919"/>
                    <a:gd name="connsiteY33" fmla="*/ 778770 h 2077629"/>
                    <a:gd name="connsiteX34" fmla="*/ 1540439 w 4870919"/>
                    <a:gd name="connsiteY34" fmla="*/ 914607 h 2077629"/>
                    <a:gd name="connsiteX35" fmla="*/ 1254262 w 4870919"/>
                    <a:gd name="connsiteY35" fmla="*/ 817486 h 2077629"/>
                    <a:gd name="connsiteX36" fmla="*/ 1195454 w 4870919"/>
                    <a:gd name="connsiteY36" fmla="*/ 843099 h 2077629"/>
                    <a:gd name="connsiteX37" fmla="*/ 894657 w 4870919"/>
                    <a:gd name="connsiteY37" fmla="*/ 761735 h 2077629"/>
                    <a:gd name="connsiteX38" fmla="*/ 577727 w 4870919"/>
                    <a:gd name="connsiteY38" fmla="*/ 771308 h 2077629"/>
                    <a:gd name="connsiteX39" fmla="*/ 229211 w 4870919"/>
                    <a:gd name="connsiteY39" fmla="*/ 653713 h 2077629"/>
                    <a:gd name="connsiteX40" fmla="*/ 217364 w 4870919"/>
                    <a:gd name="connsiteY40" fmla="*/ 698283 h 2077629"/>
                    <a:gd name="connsiteX41" fmla="*/ 512734 w 4870919"/>
                    <a:gd name="connsiteY41" fmla="*/ 853880 h 2077629"/>
                    <a:gd name="connsiteX42" fmla="*/ 843242 w 4870919"/>
                    <a:gd name="connsiteY42" fmla="*/ 820874 h 2077629"/>
                    <a:gd name="connsiteX43" fmla="*/ 1016539 w 4870919"/>
                    <a:gd name="connsiteY43" fmla="*/ 837484 h 2077629"/>
                    <a:gd name="connsiteX44" fmla="*/ 826632 w 4870919"/>
                    <a:gd name="connsiteY44" fmla="*/ 862552 h 2077629"/>
                    <a:gd name="connsiteX45" fmla="*/ 874589 w 4870919"/>
                    <a:gd name="connsiteY45" fmla="*/ 890370 h 2077629"/>
                    <a:gd name="connsiteX46" fmla="*/ 1171214 w 4870919"/>
                    <a:gd name="connsiteY46" fmla="*/ 904562 h 2077629"/>
                    <a:gd name="connsiteX47" fmla="*/ 1215120 w 4870919"/>
                    <a:gd name="connsiteY47" fmla="*/ 931218 h 2077629"/>
                    <a:gd name="connsiteX48" fmla="*/ 993580 w 4870919"/>
                    <a:gd name="connsiteY48" fmla="*/ 963702 h 2077629"/>
                    <a:gd name="connsiteX49" fmla="*/ 775216 w 4870919"/>
                    <a:gd name="connsiteY49" fmla="*/ 917996 h 2077629"/>
                    <a:gd name="connsiteX50" fmla="*/ 792040 w 4870919"/>
                    <a:gd name="connsiteY50" fmla="*/ 942758 h 2077629"/>
                    <a:gd name="connsiteX51" fmla="*/ 907571 w 4870919"/>
                    <a:gd name="connsiteY51" fmla="*/ 975550 h 2077629"/>
                    <a:gd name="connsiteX52" fmla="*/ 544579 w 4870919"/>
                    <a:gd name="connsiteY52" fmla="*/ 972161 h 2077629"/>
                    <a:gd name="connsiteX53" fmla="*/ 39564 w 4870919"/>
                    <a:gd name="connsiteY53" fmla="*/ 688758 h 2077629"/>
                    <a:gd name="connsiteX54" fmla="*/ 6724 w 4870919"/>
                    <a:gd name="connsiteY54" fmla="*/ 736358 h 2077629"/>
                    <a:gd name="connsiteX55" fmla="*/ 244328 w 4870919"/>
                    <a:gd name="connsiteY55" fmla="*/ 972161 h 2077629"/>
                    <a:gd name="connsiteX56" fmla="*/ 739770 w 4870919"/>
                    <a:gd name="connsiteY56" fmla="*/ 1066108 h 2077629"/>
                    <a:gd name="connsiteX57" fmla="*/ 992727 w 4870919"/>
                    <a:gd name="connsiteY57" fmla="*/ 1055209 h 2077629"/>
                    <a:gd name="connsiteX58" fmla="*/ 1373704 w 4870919"/>
                    <a:gd name="connsiteY58" fmla="*/ 1037651 h 2077629"/>
                    <a:gd name="connsiteX59" fmla="*/ 1472626 w 4870919"/>
                    <a:gd name="connsiteY59" fmla="*/ 1085892 h 2077629"/>
                    <a:gd name="connsiteX60" fmla="*/ 1231516 w 4870919"/>
                    <a:gd name="connsiteY60" fmla="*/ 1158680 h 2077629"/>
                    <a:gd name="connsiteX61" fmla="*/ 867576 w 4870919"/>
                    <a:gd name="connsiteY61" fmla="*/ 1090441 h 2077629"/>
                    <a:gd name="connsiteX62" fmla="*/ 781140 w 4870919"/>
                    <a:gd name="connsiteY62" fmla="*/ 1104089 h 2077629"/>
                    <a:gd name="connsiteX63" fmla="*/ 1172376 w 4870919"/>
                    <a:gd name="connsiteY63" fmla="*/ 1226919 h 2077629"/>
                    <a:gd name="connsiteX64" fmla="*/ 1331599 w 4870919"/>
                    <a:gd name="connsiteY64" fmla="*/ 1226919 h 2077629"/>
                    <a:gd name="connsiteX65" fmla="*/ 1472626 w 4870919"/>
                    <a:gd name="connsiteY65" fmla="*/ 1281510 h 2077629"/>
                    <a:gd name="connsiteX66" fmla="*/ 1745582 w 4870919"/>
                    <a:gd name="connsiteY66" fmla="*/ 1204173 h 2077629"/>
                    <a:gd name="connsiteX67" fmla="*/ 2068579 w 4870919"/>
                    <a:gd name="connsiteY67" fmla="*/ 1445283 h 2077629"/>
                    <a:gd name="connsiteX68" fmla="*/ 2032185 w 4870919"/>
                    <a:gd name="connsiteY68" fmla="*/ 1499874 h 2077629"/>
                    <a:gd name="connsiteX69" fmla="*/ 2177761 w 4870919"/>
                    <a:gd name="connsiteY69" fmla="*/ 1508973 h 2077629"/>
                    <a:gd name="connsiteX70" fmla="*/ 2336985 w 4870919"/>
                    <a:gd name="connsiteY70" fmla="*/ 1527170 h 2077629"/>
                    <a:gd name="connsiteX71" fmla="*/ 2336985 w 4870919"/>
                    <a:gd name="connsiteY71" fmla="*/ 1595409 h 2077629"/>
                    <a:gd name="connsiteX72" fmla="*/ 3137653 w 4870919"/>
                    <a:gd name="connsiteY72" fmla="*/ 1763731 h 2077629"/>
                    <a:gd name="connsiteX73" fmla="*/ 3911026 w 4870919"/>
                    <a:gd name="connsiteY73" fmla="*/ 1745534 h 2077629"/>
                    <a:gd name="connsiteX74" fmla="*/ 4143038 w 4870919"/>
                    <a:gd name="connsiteY74" fmla="*/ 2077629 h 2077629"/>
                    <a:gd name="connsiteX75" fmla="*/ 4511528 w 4870919"/>
                    <a:gd name="connsiteY75" fmla="*/ 1754632 h 2077629"/>
                    <a:gd name="connsiteX76" fmla="*/ 4870919 w 4870919"/>
                    <a:gd name="connsiteY76" fmla="*/ 1454382 h 2077629"/>
                    <a:gd name="connsiteX0" fmla="*/ 4862764 w 4862764"/>
                    <a:gd name="connsiteY0" fmla="*/ 1454382 h 2077629"/>
                    <a:gd name="connsiteX1" fmla="*/ 4494274 w 4862764"/>
                    <a:gd name="connsiteY1" fmla="*/ 671910 h 2077629"/>
                    <a:gd name="connsiteX2" fmla="*/ 4043898 w 4862764"/>
                    <a:gd name="connsiteY2" fmla="*/ 835683 h 2077629"/>
                    <a:gd name="connsiteX3" fmla="*/ 3871027 w 4862764"/>
                    <a:gd name="connsiteY3" fmla="*/ 1135934 h 2077629"/>
                    <a:gd name="connsiteX4" fmla="*/ 3034821 w 4862764"/>
                    <a:gd name="connsiteY4" fmla="*/ 988380 h 2077629"/>
                    <a:gd name="connsiteX5" fmla="*/ 2310633 w 4862764"/>
                    <a:gd name="connsiteY5" fmla="*/ 1022203 h 2077629"/>
                    <a:gd name="connsiteX6" fmla="*/ 2265140 w 4862764"/>
                    <a:gd name="connsiteY6" fmla="*/ 1004006 h 2077629"/>
                    <a:gd name="connsiteX7" fmla="*/ 1978537 w 4862764"/>
                    <a:gd name="connsiteY7" fmla="*/ 940316 h 2077629"/>
                    <a:gd name="connsiteX8" fmla="*/ 2027656 w 4862764"/>
                    <a:gd name="connsiteY8" fmla="*/ 745423 h 2077629"/>
                    <a:gd name="connsiteX9" fmla="*/ 2007777 w 4862764"/>
                    <a:gd name="connsiteY9" fmla="*/ 643823 h 2077629"/>
                    <a:gd name="connsiteX10" fmla="*/ 2049743 w 4862764"/>
                    <a:gd name="connsiteY10" fmla="*/ 509093 h 2077629"/>
                    <a:gd name="connsiteX11" fmla="*/ 2001152 w 4862764"/>
                    <a:gd name="connsiteY11" fmla="*/ 425162 h 2077629"/>
                    <a:gd name="connsiteX12" fmla="*/ 1954637 w 4862764"/>
                    <a:gd name="connsiteY12" fmla="*/ 247016 h 2077629"/>
                    <a:gd name="connsiteX13" fmla="*/ 1850960 w 4862764"/>
                    <a:gd name="connsiteY13" fmla="*/ 135823 h 2077629"/>
                    <a:gd name="connsiteX14" fmla="*/ 1741976 w 4862764"/>
                    <a:gd name="connsiteY14" fmla="*/ 3170 h 2077629"/>
                    <a:gd name="connsiteX15" fmla="*/ 1819313 w 4862764"/>
                    <a:gd name="connsiteY15" fmla="*/ 282486 h 2077629"/>
                    <a:gd name="connsiteX16" fmla="*/ 1482668 w 4862764"/>
                    <a:gd name="connsiteY16" fmla="*/ 25916 h 2077629"/>
                    <a:gd name="connsiteX17" fmla="*/ 1661012 w 4862764"/>
                    <a:gd name="connsiteY17" fmla="*/ 233007 h 2077629"/>
                    <a:gd name="connsiteX18" fmla="*/ 1732877 w 4862764"/>
                    <a:gd name="connsiteY18" fmla="*/ 662812 h 2077629"/>
                    <a:gd name="connsiteX19" fmla="*/ 1522590 w 4862764"/>
                    <a:gd name="connsiteY19" fmla="*/ 366846 h 2077629"/>
                    <a:gd name="connsiteX20" fmla="*/ 1239152 w 4862764"/>
                    <a:gd name="connsiteY20" fmla="*/ 260823 h 2077629"/>
                    <a:gd name="connsiteX21" fmla="*/ 1228781 w 4862764"/>
                    <a:gd name="connsiteY21" fmla="*/ 287350 h 2077629"/>
                    <a:gd name="connsiteX22" fmla="*/ 1593651 w 4862764"/>
                    <a:gd name="connsiteY22" fmla="*/ 551095 h 2077629"/>
                    <a:gd name="connsiteX23" fmla="*/ 1655540 w 4862764"/>
                    <a:gd name="connsiteY23" fmla="*/ 787869 h 2077629"/>
                    <a:gd name="connsiteX24" fmla="*/ 1410093 w 4862764"/>
                    <a:gd name="connsiteY24" fmla="*/ 528988 h 2077629"/>
                    <a:gd name="connsiteX25" fmla="*/ 1071222 w 4862764"/>
                    <a:gd name="connsiteY25" fmla="*/ 444283 h 2077629"/>
                    <a:gd name="connsiteX26" fmla="*/ 1050182 w 4862764"/>
                    <a:gd name="connsiteY26" fmla="*/ 485082 h 2077629"/>
                    <a:gd name="connsiteX27" fmla="*/ 1398460 w 4862764"/>
                    <a:gd name="connsiteY27" fmla="*/ 629498 h 2077629"/>
                    <a:gd name="connsiteX28" fmla="*/ 1505415 w 4862764"/>
                    <a:gd name="connsiteY28" fmla="*/ 776543 h 2077629"/>
                    <a:gd name="connsiteX29" fmla="*/ 1249804 w 4862764"/>
                    <a:gd name="connsiteY29" fmla="*/ 666412 h 2077629"/>
                    <a:gd name="connsiteX30" fmla="*/ 920149 w 4862764"/>
                    <a:gd name="connsiteY30" fmla="*/ 662503 h 2077629"/>
                    <a:gd name="connsiteX31" fmla="*/ 948984 w 4862764"/>
                    <a:gd name="connsiteY31" fmla="*/ 690345 h 2077629"/>
                    <a:gd name="connsiteX32" fmla="*/ 1145834 w 4862764"/>
                    <a:gd name="connsiteY32" fmla="*/ 703045 h 2077629"/>
                    <a:gd name="connsiteX33" fmla="*/ 1350527 w 4862764"/>
                    <a:gd name="connsiteY33" fmla="*/ 778770 h 2077629"/>
                    <a:gd name="connsiteX34" fmla="*/ 1532284 w 4862764"/>
                    <a:gd name="connsiteY34" fmla="*/ 914607 h 2077629"/>
                    <a:gd name="connsiteX35" fmla="*/ 1246107 w 4862764"/>
                    <a:gd name="connsiteY35" fmla="*/ 817486 h 2077629"/>
                    <a:gd name="connsiteX36" fmla="*/ 1187299 w 4862764"/>
                    <a:gd name="connsiteY36" fmla="*/ 843099 h 2077629"/>
                    <a:gd name="connsiteX37" fmla="*/ 886502 w 4862764"/>
                    <a:gd name="connsiteY37" fmla="*/ 761735 h 2077629"/>
                    <a:gd name="connsiteX38" fmla="*/ 569572 w 4862764"/>
                    <a:gd name="connsiteY38" fmla="*/ 771308 h 2077629"/>
                    <a:gd name="connsiteX39" fmla="*/ 221056 w 4862764"/>
                    <a:gd name="connsiteY39" fmla="*/ 653713 h 2077629"/>
                    <a:gd name="connsiteX40" fmla="*/ 209209 w 4862764"/>
                    <a:gd name="connsiteY40" fmla="*/ 698283 h 2077629"/>
                    <a:gd name="connsiteX41" fmla="*/ 504579 w 4862764"/>
                    <a:gd name="connsiteY41" fmla="*/ 853880 h 2077629"/>
                    <a:gd name="connsiteX42" fmla="*/ 835087 w 4862764"/>
                    <a:gd name="connsiteY42" fmla="*/ 820874 h 2077629"/>
                    <a:gd name="connsiteX43" fmla="*/ 1008384 w 4862764"/>
                    <a:gd name="connsiteY43" fmla="*/ 837484 h 2077629"/>
                    <a:gd name="connsiteX44" fmla="*/ 818477 w 4862764"/>
                    <a:gd name="connsiteY44" fmla="*/ 862552 h 2077629"/>
                    <a:gd name="connsiteX45" fmla="*/ 866434 w 4862764"/>
                    <a:gd name="connsiteY45" fmla="*/ 890370 h 2077629"/>
                    <a:gd name="connsiteX46" fmla="*/ 1163059 w 4862764"/>
                    <a:gd name="connsiteY46" fmla="*/ 904562 h 2077629"/>
                    <a:gd name="connsiteX47" fmla="*/ 1206965 w 4862764"/>
                    <a:gd name="connsiteY47" fmla="*/ 931218 h 2077629"/>
                    <a:gd name="connsiteX48" fmla="*/ 985425 w 4862764"/>
                    <a:gd name="connsiteY48" fmla="*/ 963702 h 2077629"/>
                    <a:gd name="connsiteX49" fmla="*/ 767061 w 4862764"/>
                    <a:gd name="connsiteY49" fmla="*/ 917996 h 2077629"/>
                    <a:gd name="connsiteX50" fmla="*/ 783885 w 4862764"/>
                    <a:gd name="connsiteY50" fmla="*/ 942758 h 2077629"/>
                    <a:gd name="connsiteX51" fmla="*/ 899416 w 4862764"/>
                    <a:gd name="connsiteY51" fmla="*/ 975550 h 2077629"/>
                    <a:gd name="connsiteX52" fmla="*/ 536424 w 4862764"/>
                    <a:gd name="connsiteY52" fmla="*/ 972161 h 2077629"/>
                    <a:gd name="connsiteX53" fmla="*/ 31409 w 4862764"/>
                    <a:gd name="connsiteY53" fmla="*/ 688758 h 2077629"/>
                    <a:gd name="connsiteX54" fmla="*/ 9681 w 4862764"/>
                    <a:gd name="connsiteY54" fmla="*/ 736358 h 2077629"/>
                    <a:gd name="connsiteX55" fmla="*/ 236173 w 4862764"/>
                    <a:gd name="connsiteY55" fmla="*/ 972161 h 2077629"/>
                    <a:gd name="connsiteX56" fmla="*/ 731615 w 4862764"/>
                    <a:gd name="connsiteY56" fmla="*/ 1066108 h 2077629"/>
                    <a:gd name="connsiteX57" fmla="*/ 984572 w 4862764"/>
                    <a:gd name="connsiteY57" fmla="*/ 1055209 h 2077629"/>
                    <a:gd name="connsiteX58" fmla="*/ 1365549 w 4862764"/>
                    <a:gd name="connsiteY58" fmla="*/ 1037651 h 2077629"/>
                    <a:gd name="connsiteX59" fmla="*/ 1464471 w 4862764"/>
                    <a:gd name="connsiteY59" fmla="*/ 1085892 h 2077629"/>
                    <a:gd name="connsiteX60" fmla="*/ 1223361 w 4862764"/>
                    <a:gd name="connsiteY60" fmla="*/ 1158680 h 2077629"/>
                    <a:gd name="connsiteX61" fmla="*/ 859421 w 4862764"/>
                    <a:gd name="connsiteY61" fmla="*/ 1090441 h 2077629"/>
                    <a:gd name="connsiteX62" fmla="*/ 772985 w 4862764"/>
                    <a:gd name="connsiteY62" fmla="*/ 1104089 h 2077629"/>
                    <a:gd name="connsiteX63" fmla="*/ 1164221 w 4862764"/>
                    <a:gd name="connsiteY63" fmla="*/ 1226919 h 2077629"/>
                    <a:gd name="connsiteX64" fmla="*/ 1323444 w 4862764"/>
                    <a:gd name="connsiteY64" fmla="*/ 1226919 h 2077629"/>
                    <a:gd name="connsiteX65" fmla="*/ 1464471 w 4862764"/>
                    <a:gd name="connsiteY65" fmla="*/ 1281510 h 2077629"/>
                    <a:gd name="connsiteX66" fmla="*/ 1737427 w 4862764"/>
                    <a:gd name="connsiteY66" fmla="*/ 1204173 h 2077629"/>
                    <a:gd name="connsiteX67" fmla="*/ 2060424 w 4862764"/>
                    <a:gd name="connsiteY67" fmla="*/ 1445283 h 2077629"/>
                    <a:gd name="connsiteX68" fmla="*/ 2024030 w 4862764"/>
                    <a:gd name="connsiteY68" fmla="*/ 1499874 h 2077629"/>
                    <a:gd name="connsiteX69" fmla="*/ 2169606 w 4862764"/>
                    <a:gd name="connsiteY69" fmla="*/ 1508973 h 2077629"/>
                    <a:gd name="connsiteX70" fmla="*/ 2328830 w 4862764"/>
                    <a:gd name="connsiteY70" fmla="*/ 1527170 h 2077629"/>
                    <a:gd name="connsiteX71" fmla="*/ 2328830 w 4862764"/>
                    <a:gd name="connsiteY71" fmla="*/ 1595409 h 2077629"/>
                    <a:gd name="connsiteX72" fmla="*/ 3129498 w 4862764"/>
                    <a:gd name="connsiteY72" fmla="*/ 1763731 h 2077629"/>
                    <a:gd name="connsiteX73" fmla="*/ 3902871 w 4862764"/>
                    <a:gd name="connsiteY73" fmla="*/ 1745534 h 2077629"/>
                    <a:gd name="connsiteX74" fmla="*/ 4134883 w 4862764"/>
                    <a:gd name="connsiteY74" fmla="*/ 2077629 h 2077629"/>
                    <a:gd name="connsiteX75" fmla="*/ 4503373 w 4862764"/>
                    <a:gd name="connsiteY75" fmla="*/ 1754632 h 2077629"/>
                    <a:gd name="connsiteX76" fmla="*/ 4862764 w 4862764"/>
                    <a:gd name="connsiteY76" fmla="*/ 1454382 h 2077629"/>
                    <a:gd name="connsiteX0" fmla="*/ 4862764 w 4862764"/>
                    <a:gd name="connsiteY0" fmla="*/ 1454382 h 2077629"/>
                    <a:gd name="connsiteX1" fmla="*/ 4494274 w 4862764"/>
                    <a:gd name="connsiteY1" fmla="*/ 671910 h 2077629"/>
                    <a:gd name="connsiteX2" fmla="*/ 4043898 w 4862764"/>
                    <a:gd name="connsiteY2" fmla="*/ 835683 h 2077629"/>
                    <a:gd name="connsiteX3" fmla="*/ 3871027 w 4862764"/>
                    <a:gd name="connsiteY3" fmla="*/ 1135934 h 2077629"/>
                    <a:gd name="connsiteX4" fmla="*/ 3034821 w 4862764"/>
                    <a:gd name="connsiteY4" fmla="*/ 988380 h 2077629"/>
                    <a:gd name="connsiteX5" fmla="*/ 2310633 w 4862764"/>
                    <a:gd name="connsiteY5" fmla="*/ 1022203 h 2077629"/>
                    <a:gd name="connsiteX6" fmla="*/ 2265140 w 4862764"/>
                    <a:gd name="connsiteY6" fmla="*/ 1004006 h 2077629"/>
                    <a:gd name="connsiteX7" fmla="*/ 1978537 w 4862764"/>
                    <a:gd name="connsiteY7" fmla="*/ 940316 h 2077629"/>
                    <a:gd name="connsiteX8" fmla="*/ 2027656 w 4862764"/>
                    <a:gd name="connsiteY8" fmla="*/ 745423 h 2077629"/>
                    <a:gd name="connsiteX9" fmla="*/ 2007777 w 4862764"/>
                    <a:gd name="connsiteY9" fmla="*/ 643823 h 2077629"/>
                    <a:gd name="connsiteX10" fmla="*/ 2049743 w 4862764"/>
                    <a:gd name="connsiteY10" fmla="*/ 509093 h 2077629"/>
                    <a:gd name="connsiteX11" fmla="*/ 2001152 w 4862764"/>
                    <a:gd name="connsiteY11" fmla="*/ 425162 h 2077629"/>
                    <a:gd name="connsiteX12" fmla="*/ 1954637 w 4862764"/>
                    <a:gd name="connsiteY12" fmla="*/ 247016 h 2077629"/>
                    <a:gd name="connsiteX13" fmla="*/ 1850960 w 4862764"/>
                    <a:gd name="connsiteY13" fmla="*/ 135823 h 2077629"/>
                    <a:gd name="connsiteX14" fmla="*/ 1741976 w 4862764"/>
                    <a:gd name="connsiteY14" fmla="*/ 3170 h 2077629"/>
                    <a:gd name="connsiteX15" fmla="*/ 1819313 w 4862764"/>
                    <a:gd name="connsiteY15" fmla="*/ 282486 h 2077629"/>
                    <a:gd name="connsiteX16" fmla="*/ 1482668 w 4862764"/>
                    <a:gd name="connsiteY16" fmla="*/ 25916 h 2077629"/>
                    <a:gd name="connsiteX17" fmla="*/ 1661012 w 4862764"/>
                    <a:gd name="connsiteY17" fmla="*/ 233007 h 2077629"/>
                    <a:gd name="connsiteX18" fmla="*/ 1732877 w 4862764"/>
                    <a:gd name="connsiteY18" fmla="*/ 662812 h 2077629"/>
                    <a:gd name="connsiteX19" fmla="*/ 1522590 w 4862764"/>
                    <a:gd name="connsiteY19" fmla="*/ 366846 h 2077629"/>
                    <a:gd name="connsiteX20" fmla="*/ 1239152 w 4862764"/>
                    <a:gd name="connsiteY20" fmla="*/ 260823 h 2077629"/>
                    <a:gd name="connsiteX21" fmla="*/ 1228781 w 4862764"/>
                    <a:gd name="connsiteY21" fmla="*/ 287350 h 2077629"/>
                    <a:gd name="connsiteX22" fmla="*/ 1593651 w 4862764"/>
                    <a:gd name="connsiteY22" fmla="*/ 551095 h 2077629"/>
                    <a:gd name="connsiteX23" fmla="*/ 1655540 w 4862764"/>
                    <a:gd name="connsiteY23" fmla="*/ 787869 h 2077629"/>
                    <a:gd name="connsiteX24" fmla="*/ 1410093 w 4862764"/>
                    <a:gd name="connsiteY24" fmla="*/ 528988 h 2077629"/>
                    <a:gd name="connsiteX25" fmla="*/ 1071222 w 4862764"/>
                    <a:gd name="connsiteY25" fmla="*/ 444283 h 2077629"/>
                    <a:gd name="connsiteX26" fmla="*/ 1050182 w 4862764"/>
                    <a:gd name="connsiteY26" fmla="*/ 485082 h 2077629"/>
                    <a:gd name="connsiteX27" fmla="*/ 1398460 w 4862764"/>
                    <a:gd name="connsiteY27" fmla="*/ 629498 h 2077629"/>
                    <a:gd name="connsiteX28" fmla="*/ 1505415 w 4862764"/>
                    <a:gd name="connsiteY28" fmla="*/ 776543 h 2077629"/>
                    <a:gd name="connsiteX29" fmla="*/ 1249804 w 4862764"/>
                    <a:gd name="connsiteY29" fmla="*/ 666412 h 2077629"/>
                    <a:gd name="connsiteX30" fmla="*/ 920149 w 4862764"/>
                    <a:gd name="connsiteY30" fmla="*/ 662503 h 2077629"/>
                    <a:gd name="connsiteX31" fmla="*/ 948984 w 4862764"/>
                    <a:gd name="connsiteY31" fmla="*/ 690345 h 2077629"/>
                    <a:gd name="connsiteX32" fmla="*/ 1145834 w 4862764"/>
                    <a:gd name="connsiteY32" fmla="*/ 703045 h 2077629"/>
                    <a:gd name="connsiteX33" fmla="*/ 1350527 w 4862764"/>
                    <a:gd name="connsiteY33" fmla="*/ 778770 h 2077629"/>
                    <a:gd name="connsiteX34" fmla="*/ 1532284 w 4862764"/>
                    <a:gd name="connsiteY34" fmla="*/ 914607 h 2077629"/>
                    <a:gd name="connsiteX35" fmla="*/ 1246107 w 4862764"/>
                    <a:gd name="connsiteY35" fmla="*/ 817486 h 2077629"/>
                    <a:gd name="connsiteX36" fmla="*/ 1187299 w 4862764"/>
                    <a:gd name="connsiteY36" fmla="*/ 843099 h 2077629"/>
                    <a:gd name="connsiteX37" fmla="*/ 886502 w 4862764"/>
                    <a:gd name="connsiteY37" fmla="*/ 761735 h 2077629"/>
                    <a:gd name="connsiteX38" fmla="*/ 569572 w 4862764"/>
                    <a:gd name="connsiteY38" fmla="*/ 771308 h 2077629"/>
                    <a:gd name="connsiteX39" fmla="*/ 221056 w 4862764"/>
                    <a:gd name="connsiteY39" fmla="*/ 653713 h 2077629"/>
                    <a:gd name="connsiteX40" fmla="*/ 209209 w 4862764"/>
                    <a:gd name="connsiteY40" fmla="*/ 698283 h 2077629"/>
                    <a:gd name="connsiteX41" fmla="*/ 504579 w 4862764"/>
                    <a:gd name="connsiteY41" fmla="*/ 853880 h 2077629"/>
                    <a:gd name="connsiteX42" fmla="*/ 835087 w 4862764"/>
                    <a:gd name="connsiteY42" fmla="*/ 820874 h 2077629"/>
                    <a:gd name="connsiteX43" fmla="*/ 1008384 w 4862764"/>
                    <a:gd name="connsiteY43" fmla="*/ 837484 h 2077629"/>
                    <a:gd name="connsiteX44" fmla="*/ 818477 w 4862764"/>
                    <a:gd name="connsiteY44" fmla="*/ 862552 h 2077629"/>
                    <a:gd name="connsiteX45" fmla="*/ 866434 w 4862764"/>
                    <a:gd name="connsiteY45" fmla="*/ 890370 h 2077629"/>
                    <a:gd name="connsiteX46" fmla="*/ 1163059 w 4862764"/>
                    <a:gd name="connsiteY46" fmla="*/ 904562 h 2077629"/>
                    <a:gd name="connsiteX47" fmla="*/ 1206965 w 4862764"/>
                    <a:gd name="connsiteY47" fmla="*/ 931218 h 2077629"/>
                    <a:gd name="connsiteX48" fmla="*/ 985425 w 4862764"/>
                    <a:gd name="connsiteY48" fmla="*/ 963702 h 2077629"/>
                    <a:gd name="connsiteX49" fmla="*/ 767061 w 4862764"/>
                    <a:gd name="connsiteY49" fmla="*/ 917996 h 2077629"/>
                    <a:gd name="connsiteX50" fmla="*/ 783885 w 4862764"/>
                    <a:gd name="connsiteY50" fmla="*/ 942758 h 2077629"/>
                    <a:gd name="connsiteX51" fmla="*/ 899416 w 4862764"/>
                    <a:gd name="connsiteY51" fmla="*/ 975550 h 2077629"/>
                    <a:gd name="connsiteX52" fmla="*/ 536424 w 4862764"/>
                    <a:gd name="connsiteY52" fmla="*/ 972161 h 2077629"/>
                    <a:gd name="connsiteX53" fmla="*/ 31409 w 4862764"/>
                    <a:gd name="connsiteY53" fmla="*/ 688758 h 2077629"/>
                    <a:gd name="connsiteX54" fmla="*/ 9681 w 4862764"/>
                    <a:gd name="connsiteY54" fmla="*/ 736358 h 2077629"/>
                    <a:gd name="connsiteX55" fmla="*/ 282211 w 4862764"/>
                    <a:gd name="connsiteY55" fmla="*/ 972161 h 2077629"/>
                    <a:gd name="connsiteX56" fmla="*/ 731615 w 4862764"/>
                    <a:gd name="connsiteY56" fmla="*/ 1066108 h 2077629"/>
                    <a:gd name="connsiteX57" fmla="*/ 984572 w 4862764"/>
                    <a:gd name="connsiteY57" fmla="*/ 1055209 h 2077629"/>
                    <a:gd name="connsiteX58" fmla="*/ 1365549 w 4862764"/>
                    <a:gd name="connsiteY58" fmla="*/ 1037651 h 2077629"/>
                    <a:gd name="connsiteX59" fmla="*/ 1464471 w 4862764"/>
                    <a:gd name="connsiteY59" fmla="*/ 1085892 h 2077629"/>
                    <a:gd name="connsiteX60" fmla="*/ 1223361 w 4862764"/>
                    <a:gd name="connsiteY60" fmla="*/ 1158680 h 2077629"/>
                    <a:gd name="connsiteX61" fmla="*/ 859421 w 4862764"/>
                    <a:gd name="connsiteY61" fmla="*/ 1090441 h 2077629"/>
                    <a:gd name="connsiteX62" fmla="*/ 772985 w 4862764"/>
                    <a:gd name="connsiteY62" fmla="*/ 1104089 h 2077629"/>
                    <a:gd name="connsiteX63" fmla="*/ 1164221 w 4862764"/>
                    <a:gd name="connsiteY63" fmla="*/ 1226919 h 2077629"/>
                    <a:gd name="connsiteX64" fmla="*/ 1323444 w 4862764"/>
                    <a:gd name="connsiteY64" fmla="*/ 1226919 h 2077629"/>
                    <a:gd name="connsiteX65" fmla="*/ 1464471 w 4862764"/>
                    <a:gd name="connsiteY65" fmla="*/ 1281510 h 2077629"/>
                    <a:gd name="connsiteX66" fmla="*/ 1737427 w 4862764"/>
                    <a:gd name="connsiteY66" fmla="*/ 1204173 h 2077629"/>
                    <a:gd name="connsiteX67" fmla="*/ 2060424 w 4862764"/>
                    <a:gd name="connsiteY67" fmla="*/ 1445283 h 2077629"/>
                    <a:gd name="connsiteX68" fmla="*/ 2024030 w 4862764"/>
                    <a:gd name="connsiteY68" fmla="*/ 1499874 h 2077629"/>
                    <a:gd name="connsiteX69" fmla="*/ 2169606 w 4862764"/>
                    <a:gd name="connsiteY69" fmla="*/ 1508973 h 2077629"/>
                    <a:gd name="connsiteX70" fmla="*/ 2328830 w 4862764"/>
                    <a:gd name="connsiteY70" fmla="*/ 1527170 h 2077629"/>
                    <a:gd name="connsiteX71" fmla="*/ 2328830 w 4862764"/>
                    <a:gd name="connsiteY71" fmla="*/ 1595409 h 2077629"/>
                    <a:gd name="connsiteX72" fmla="*/ 3129498 w 4862764"/>
                    <a:gd name="connsiteY72" fmla="*/ 1763731 h 2077629"/>
                    <a:gd name="connsiteX73" fmla="*/ 3902871 w 4862764"/>
                    <a:gd name="connsiteY73" fmla="*/ 1745534 h 2077629"/>
                    <a:gd name="connsiteX74" fmla="*/ 4134883 w 4862764"/>
                    <a:gd name="connsiteY74" fmla="*/ 2077629 h 2077629"/>
                    <a:gd name="connsiteX75" fmla="*/ 4503373 w 4862764"/>
                    <a:gd name="connsiteY75" fmla="*/ 1754632 h 2077629"/>
                    <a:gd name="connsiteX76" fmla="*/ 4862764 w 4862764"/>
                    <a:gd name="connsiteY76" fmla="*/ 1454382 h 2077629"/>
                    <a:gd name="connsiteX0" fmla="*/ 4862764 w 4862764"/>
                    <a:gd name="connsiteY0" fmla="*/ 1454382 h 2077629"/>
                    <a:gd name="connsiteX1" fmla="*/ 4494274 w 4862764"/>
                    <a:gd name="connsiteY1" fmla="*/ 671910 h 2077629"/>
                    <a:gd name="connsiteX2" fmla="*/ 4043898 w 4862764"/>
                    <a:gd name="connsiteY2" fmla="*/ 835683 h 2077629"/>
                    <a:gd name="connsiteX3" fmla="*/ 3871027 w 4862764"/>
                    <a:gd name="connsiteY3" fmla="*/ 1135934 h 2077629"/>
                    <a:gd name="connsiteX4" fmla="*/ 3034821 w 4862764"/>
                    <a:gd name="connsiteY4" fmla="*/ 988380 h 2077629"/>
                    <a:gd name="connsiteX5" fmla="*/ 2310633 w 4862764"/>
                    <a:gd name="connsiteY5" fmla="*/ 1022203 h 2077629"/>
                    <a:gd name="connsiteX6" fmla="*/ 2265140 w 4862764"/>
                    <a:gd name="connsiteY6" fmla="*/ 1004006 h 2077629"/>
                    <a:gd name="connsiteX7" fmla="*/ 1978537 w 4862764"/>
                    <a:gd name="connsiteY7" fmla="*/ 940316 h 2077629"/>
                    <a:gd name="connsiteX8" fmla="*/ 2027656 w 4862764"/>
                    <a:gd name="connsiteY8" fmla="*/ 745423 h 2077629"/>
                    <a:gd name="connsiteX9" fmla="*/ 2007777 w 4862764"/>
                    <a:gd name="connsiteY9" fmla="*/ 643823 h 2077629"/>
                    <a:gd name="connsiteX10" fmla="*/ 2049743 w 4862764"/>
                    <a:gd name="connsiteY10" fmla="*/ 509093 h 2077629"/>
                    <a:gd name="connsiteX11" fmla="*/ 2001152 w 4862764"/>
                    <a:gd name="connsiteY11" fmla="*/ 425162 h 2077629"/>
                    <a:gd name="connsiteX12" fmla="*/ 1954637 w 4862764"/>
                    <a:gd name="connsiteY12" fmla="*/ 247016 h 2077629"/>
                    <a:gd name="connsiteX13" fmla="*/ 1850960 w 4862764"/>
                    <a:gd name="connsiteY13" fmla="*/ 135823 h 2077629"/>
                    <a:gd name="connsiteX14" fmla="*/ 1741976 w 4862764"/>
                    <a:gd name="connsiteY14" fmla="*/ 3170 h 2077629"/>
                    <a:gd name="connsiteX15" fmla="*/ 1819313 w 4862764"/>
                    <a:gd name="connsiteY15" fmla="*/ 282486 h 2077629"/>
                    <a:gd name="connsiteX16" fmla="*/ 1482668 w 4862764"/>
                    <a:gd name="connsiteY16" fmla="*/ 25916 h 2077629"/>
                    <a:gd name="connsiteX17" fmla="*/ 1661012 w 4862764"/>
                    <a:gd name="connsiteY17" fmla="*/ 233007 h 2077629"/>
                    <a:gd name="connsiteX18" fmla="*/ 1732877 w 4862764"/>
                    <a:gd name="connsiteY18" fmla="*/ 662812 h 2077629"/>
                    <a:gd name="connsiteX19" fmla="*/ 1522590 w 4862764"/>
                    <a:gd name="connsiteY19" fmla="*/ 366846 h 2077629"/>
                    <a:gd name="connsiteX20" fmla="*/ 1239152 w 4862764"/>
                    <a:gd name="connsiteY20" fmla="*/ 260823 h 2077629"/>
                    <a:gd name="connsiteX21" fmla="*/ 1228781 w 4862764"/>
                    <a:gd name="connsiteY21" fmla="*/ 287350 h 2077629"/>
                    <a:gd name="connsiteX22" fmla="*/ 1593651 w 4862764"/>
                    <a:gd name="connsiteY22" fmla="*/ 551095 h 2077629"/>
                    <a:gd name="connsiteX23" fmla="*/ 1655540 w 4862764"/>
                    <a:gd name="connsiteY23" fmla="*/ 787869 h 2077629"/>
                    <a:gd name="connsiteX24" fmla="*/ 1410093 w 4862764"/>
                    <a:gd name="connsiteY24" fmla="*/ 528988 h 2077629"/>
                    <a:gd name="connsiteX25" fmla="*/ 1071222 w 4862764"/>
                    <a:gd name="connsiteY25" fmla="*/ 444283 h 2077629"/>
                    <a:gd name="connsiteX26" fmla="*/ 1050182 w 4862764"/>
                    <a:gd name="connsiteY26" fmla="*/ 485082 h 2077629"/>
                    <a:gd name="connsiteX27" fmla="*/ 1398460 w 4862764"/>
                    <a:gd name="connsiteY27" fmla="*/ 629498 h 2077629"/>
                    <a:gd name="connsiteX28" fmla="*/ 1505415 w 4862764"/>
                    <a:gd name="connsiteY28" fmla="*/ 776543 h 2077629"/>
                    <a:gd name="connsiteX29" fmla="*/ 1249804 w 4862764"/>
                    <a:gd name="connsiteY29" fmla="*/ 666412 h 2077629"/>
                    <a:gd name="connsiteX30" fmla="*/ 920149 w 4862764"/>
                    <a:gd name="connsiteY30" fmla="*/ 662503 h 2077629"/>
                    <a:gd name="connsiteX31" fmla="*/ 948984 w 4862764"/>
                    <a:gd name="connsiteY31" fmla="*/ 690345 h 2077629"/>
                    <a:gd name="connsiteX32" fmla="*/ 1145834 w 4862764"/>
                    <a:gd name="connsiteY32" fmla="*/ 703045 h 2077629"/>
                    <a:gd name="connsiteX33" fmla="*/ 1350527 w 4862764"/>
                    <a:gd name="connsiteY33" fmla="*/ 778770 h 2077629"/>
                    <a:gd name="connsiteX34" fmla="*/ 1532284 w 4862764"/>
                    <a:gd name="connsiteY34" fmla="*/ 914607 h 2077629"/>
                    <a:gd name="connsiteX35" fmla="*/ 1246107 w 4862764"/>
                    <a:gd name="connsiteY35" fmla="*/ 817486 h 2077629"/>
                    <a:gd name="connsiteX36" fmla="*/ 1187299 w 4862764"/>
                    <a:gd name="connsiteY36" fmla="*/ 843099 h 2077629"/>
                    <a:gd name="connsiteX37" fmla="*/ 886502 w 4862764"/>
                    <a:gd name="connsiteY37" fmla="*/ 761735 h 2077629"/>
                    <a:gd name="connsiteX38" fmla="*/ 569572 w 4862764"/>
                    <a:gd name="connsiteY38" fmla="*/ 771308 h 2077629"/>
                    <a:gd name="connsiteX39" fmla="*/ 221056 w 4862764"/>
                    <a:gd name="connsiteY39" fmla="*/ 653713 h 2077629"/>
                    <a:gd name="connsiteX40" fmla="*/ 209209 w 4862764"/>
                    <a:gd name="connsiteY40" fmla="*/ 698283 h 2077629"/>
                    <a:gd name="connsiteX41" fmla="*/ 504579 w 4862764"/>
                    <a:gd name="connsiteY41" fmla="*/ 853880 h 2077629"/>
                    <a:gd name="connsiteX42" fmla="*/ 835087 w 4862764"/>
                    <a:gd name="connsiteY42" fmla="*/ 820874 h 2077629"/>
                    <a:gd name="connsiteX43" fmla="*/ 1008384 w 4862764"/>
                    <a:gd name="connsiteY43" fmla="*/ 837484 h 2077629"/>
                    <a:gd name="connsiteX44" fmla="*/ 818477 w 4862764"/>
                    <a:gd name="connsiteY44" fmla="*/ 862552 h 2077629"/>
                    <a:gd name="connsiteX45" fmla="*/ 866434 w 4862764"/>
                    <a:gd name="connsiteY45" fmla="*/ 890370 h 2077629"/>
                    <a:gd name="connsiteX46" fmla="*/ 1163059 w 4862764"/>
                    <a:gd name="connsiteY46" fmla="*/ 904562 h 2077629"/>
                    <a:gd name="connsiteX47" fmla="*/ 1206965 w 4862764"/>
                    <a:gd name="connsiteY47" fmla="*/ 931218 h 2077629"/>
                    <a:gd name="connsiteX48" fmla="*/ 985425 w 4862764"/>
                    <a:gd name="connsiteY48" fmla="*/ 963702 h 2077629"/>
                    <a:gd name="connsiteX49" fmla="*/ 767061 w 4862764"/>
                    <a:gd name="connsiteY49" fmla="*/ 917996 h 2077629"/>
                    <a:gd name="connsiteX50" fmla="*/ 783885 w 4862764"/>
                    <a:gd name="connsiteY50" fmla="*/ 942758 h 2077629"/>
                    <a:gd name="connsiteX51" fmla="*/ 899416 w 4862764"/>
                    <a:gd name="connsiteY51" fmla="*/ 975550 h 2077629"/>
                    <a:gd name="connsiteX52" fmla="*/ 536424 w 4862764"/>
                    <a:gd name="connsiteY52" fmla="*/ 972161 h 2077629"/>
                    <a:gd name="connsiteX53" fmla="*/ 31409 w 4862764"/>
                    <a:gd name="connsiteY53" fmla="*/ 688758 h 2077629"/>
                    <a:gd name="connsiteX54" fmla="*/ 9681 w 4862764"/>
                    <a:gd name="connsiteY54" fmla="*/ 736358 h 2077629"/>
                    <a:gd name="connsiteX55" fmla="*/ 282211 w 4862764"/>
                    <a:gd name="connsiteY55" fmla="*/ 972161 h 2077629"/>
                    <a:gd name="connsiteX56" fmla="*/ 731615 w 4862764"/>
                    <a:gd name="connsiteY56" fmla="*/ 1066108 h 2077629"/>
                    <a:gd name="connsiteX57" fmla="*/ 984572 w 4862764"/>
                    <a:gd name="connsiteY57" fmla="*/ 1055209 h 2077629"/>
                    <a:gd name="connsiteX58" fmla="*/ 1365549 w 4862764"/>
                    <a:gd name="connsiteY58" fmla="*/ 1037651 h 2077629"/>
                    <a:gd name="connsiteX59" fmla="*/ 1464471 w 4862764"/>
                    <a:gd name="connsiteY59" fmla="*/ 1085892 h 2077629"/>
                    <a:gd name="connsiteX60" fmla="*/ 1223361 w 4862764"/>
                    <a:gd name="connsiteY60" fmla="*/ 1158680 h 2077629"/>
                    <a:gd name="connsiteX61" fmla="*/ 859421 w 4862764"/>
                    <a:gd name="connsiteY61" fmla="*/ 1090441 h 2077629"/>
                    <a:gd name="connsiteX62" fmla="*/ 772985 w 4862764"/>
                    <a:gd name="connsiteY62" fmla="*/ 1104089 h 2077629"/>
                    <a:gd name="connsiteX63" fmla="*/ 1164221 w 4862764"/>
                    <a:gd name="connsiteY63" fmla="*/ 1226919 h 2077629"/>
                    <a:gd name="connsiteX64" fmla="*/ 1323444 w 4862764"/>
                    <a:gd name="connsiteY64" fmla="*/ 1226919 h 2077629"/>
                    <a:gd name="connsiteX65" fmla="*/ 1464471 w 4862764"/>
                    <a:gd name="connsiteY65" fmla="*/ 1281510 h 2077629"/>
                    <a:gd name="connsiteX66" fmla="*/ 1737427 w 4862764"/>
                    <a:gd name="connsiteY66" fmla="*/ 1204173 h 2077629"/>
                    <a:gd name="connsiteX67" fmla="*/ 2060424 w 4862764"/>
                    <a:gd name="connsiteY67" fmla="*/ 1445283 h 2077629"/>
                    <a:gd name="connsiteX68" fmla="*/ 2024030 w 4862764"/>
                    <a:gd name="connsiteY68" fmla="*/ 1499874 h 2077629"/>
                    <a:gd name="connsiteX69" fmla="*/ 2169606 w 4862764"/>
                    <a:gd name="connsiteY69" fmla="*/ 1508973 h 2077629"/>
                    <a:gd name="connsiteX70" fmla="*/ 2328830 w 4862764"/>
                    <a:gd name="connsiteY70" fmla="*/ 1527170 h 2077629"/>
                    <a:gd name="connsiteX71" fmla="*/ 2328830 w 4862764"/>
                    <a:gd name="connsiteY71" fmla="*/ 1595409 h 2077629"/>
                    <a:gd name="connsiteX72" fmla="*/ 3129498 w 4862764"/>
                    <a:gd name="connsiteY72" fmla="*/ 1763731 h 2077629"/>
                    <a:gd name="connsiteX73" fmla="*/ 3902871 w 4862764"/>
                    <a:gd name="connsiteY73" fmla="*/ 1745534 h 2077629"/>
                    <a:gd name="connsiteX74" fmla="*/ 4134883 w 4862764"/>
                    <a:gd name="connsiteY74" fmla="*/ 2077629 h 2077629"/>
                    <a:gd name="connsiteX75" fmla="*/ 4503373 w 4862764"/>
                    <a:gd name="connsiteY75" fmla="*/ 1754632 h 2077629"/>
                    <a:gd name="connsiteX76" fmla="*/ 4862764 w 4862764"/>
                    <a:gd name="connsiteY76" fmla="*/ 1454382 h 2077629"/>
                    <a:gd name="connsiteX0" fmla="*/ 4862764 w 4862764"/>
                    <a:gd name="connsiteY0" fmla="*/ 1454382 h 2077629"/>
                    <a:gd name="connsiteX1" fmla="*/ 4494274 w 4862764"/>
                    <a:gd name="connsiteY1" fmla="*/ 671910 h 2077629"/>
                    <a:gd name="connsiteX2" fmla="*/ 4043898 w 4862764"/>
                    <a:gd name="connsiteY2" fmla="*/ 835683 h 2077629"/>
                    <a:gd name="connsiteX3" fmla="*/ 3871027 w 4862764"/>
                    <a:gd name="connsiteY3" fmla="*/ 1135934 h 2077629"/>
                    <a:gd name="connsiteX4" fmla="*/ 3034821 w 4862764"/>
                    <a:gd name="connsiteY4" fmla="*/ 988380 h 2077629"/>
                    <a:gd name="connsiteX5" fmla="*/ 2310633 w 4862764"/>
                    <a:gd name="connsiteY5" fmla="*/ 1022203 h 2077629"/>
                    <a:gd name="connsiteX6" fmla="*/ 2265140 w 4862764"/>
                    <a:gd name="connsiteY6" fmla="*/ 1004006 h 2077629"/>
                    <a:gd name="connsiteX7" fmla="*/ 1978537 w 4862764"/>
                    <a:gd name="connsiteY7" fmla="*/ 940316 h 2077629"/>
                    <a:gd name="connsiteX8" fmla="*/ 2027656 w 4862764"/>
                    <a:gd name="connsiteY8" fmla="*/ 745423 h 2077629"/>
                    <a:gd name="connsiteX9" fmla="*/ 2007777 w 4862764"/>
                    <a:gd name="connsiteY9" fmla="*/ 643823 h 2077629"/>
                    <a:gd name="connsiteX10" fmla="*/ 2049743 w 4862764"/>
                    <a:gd name="connsiteY10" fmla="*/ 509093 h 2077629"/>
                    <a:gd name="connsiteX11" fmla="*/ 2001152 w 4862764"/>
                    <a:gd name="connsiteY11" fmla="*/ 425162 h 2077629"/>
                    <a:gd name="connsiteX12" fmla="*/ 1954637 w 4862764"/>
                    <a:gd name="connsiteY12" fmla="*/ 247016 h 2077629"/>
                    <a:gd name="connsiteX13" fmla="*/ 1850960 w 4862764"/>
                    <a:gd name="connsiteY13" fmla="*/ 135823 h 2077629"/>
                    <a:gd name="connsiteX14" fmla="*/ 1741976 w 4862764"/>
                    <a:gd name="connsiteY14" fmla="*/ 3170 h 2077629"/>
                    <a:gd name="connsiteX15" fmla="*/ 1819313 w 4862764"/>
                    <a:gd name="connsiteY15" fmla="*/ 282486 h 2077629"/>
                    <a:gd name="connsiteX16" fmla="*/ 1482668 w 4862764"/>
                    <a:gd name="connsiteY16" fmla="*/ 25916 h 2077629"/>
                    <a:gd name="connsiteX17" fmla="*/ 1661012 w 4862764"/>
                    <a:gd name="connsiteY17" fmla="*/ 233007 h 2077629"/>
                    <a:gd name="connsiteX18" fmla="*/ 1732877 w 4862764"/>
                    <a:gd name="connsiteY18" fmla="*/ 662812 h 2077629"/>
                    <a:gd name="connsiteX19" fmla="*/ 1522590 w 4862764"/>
                    <a:gd name="connsiteY19" fmla="*/ 366846 h 2077629"/>
                    <a:gd name="connsiteX20" fmla="*/ 1239152 w 4862764"/>
                    <a:gd name="connsiteY20" fmla="*/ 260823 h 2077629"/>
                    <a:gd name="connsiteX21" fmla="*/ 1228781 w 4862764"/>
                    <a:gd name="connsiteY21" fmla="*/ 287350 h 2077629"/>
                    <a:gd name="connsiteX22" fmla="*/ 1593651 w 4862764"/>
                    <a:gd name="connsiteY22" fmla="*/ 551095 h 2077629"/>
                    <a:gd name="connsiteX23" fmla="*/ 1655540 w 4862764"/>
                    <a:gd name="connsiteY23" fmla="*/ 787869 h 2077629"/>
                    <a:gd name="connsiteX24" fmla="*/ 1410093 w 4862764"/>
                    <a:gd name="connsiteY24" fmla="*/ 528988 h 2077629"/>
                    <a:gd name="connsiteX25" fmla="*/ 1071222 w 4862764"/>
                    <a:gd name="connsiteY25" fmla="*/ 444283 h 2077629"/>
                    <a:gd name="connsiteX26" fmla="*/ 1050182 w 4862764"/>
                    <a:gd name="connsiteY26" fmla="*/ 485082 h 2077629"/>
                    <a:gd name="connsiteX27" fmla="*/ 1398460 w 4862764"/>
                    <a:gd name="connsiteY27" fmla="*/ 629498 h 2077629"/>
                    <a:gd name="connsiteX28" fmla="*/ 1505415 w 4862764"/>
                    <a:gd name="connsiteY28" fmla="*/ 776543 h 2077629"/>
                    <a:gd name="connsiteX29" fmla="*/ 1249804 w 4862764"/>
                    <a:gd name="connsiteY29" fmla="*/ 666412 h 2077629"/>
                    <a:gd name="connsiteX30" fmla="*/ 920149 w 4862764"/>
                    <a:gd name="connsiteY30" fmla="*/ 662503 h 2077629"/>
                    <a:gd name="connsiteX31" fmla="*/ 948984 w 4862764"/>
                    <a:gd name="connsiteY31" fmla="*/ 690345 h 2077629"/>
                    <a:gd name="connsiteX32" fmla="*/ 1145834 w 4862764"/>
                    <a:gd name="connsiteY32" fmla="*/ 703045 h 2077629"/>
                    <a:gd name="connsiteX33" fmla="*/ 1350527 w 4862764"/>
                    <a:gd name="connsiteY33" fmla="*/ 778770 h 2077629"/>
                    <a:gd name="connsiteX34" fmla="*/ 1532284 w 4862764"/>
                    <a:gd name="connsiteY34" fmla="*/ 914607 h 2077629"/>
                    <a:gd name="connsiteX35" fmla="*/ 1246107 w 4862764"/>
                    <a:gd name="connsiteY35" fmla="*/ 817486 h 2077629"/>
                    <a:gd name="connsiteX36" fmla="*/ 1187299 w 4862764"/>
                    <a:gd name="connsiteY36" fmla="*/ 843099 h 2077629"/>
                    <a:gd name="connsiteX37" fmla="*/ 886502 w 4862764"/>
                    <a:gd name="connsiteY37" fmla="*/ 761735 h 2077629"/>
                    <a:gd name="connsiteX38" fmla="*/ 569572 w 4862764"/>
                    <a:gd name="connsiteY38" fmla="*/ 771308 h 2077629"/>
                    <a:gd name="connsiteX39" fmla="*/ 221056 w 4862764"/>
                    <a:gd name="connsiteY39" fmla="*/ 653713 h 2077629"/>
                    <a:gd name="connsiteX40" fmla="*/ 209209 w 4862764"/>
                    <a:gd name="connsiteY40" fmla="*/ 698283 h 2077629"/>
                    <a:gd name="connsiteX41" fmla="*/ 504579 w 4862764"/>
                    <a:gd name="connsiteY41" fmla="*/ 853880 h 2077629"/>
                    <a:gd name="connsiteX42" fmla="*/ 835087 w 4862764"/>
                    <a:gd name="connsiteY42" fmla="*/ 820874 h 2077629"/>
                    <a:gd name="connsiteX43" fmla="*/ 1008384 w 4862764"/>
                    <a:gd name="connsiteY43" fmla="*/ 837484 h 2077629"/>
                    <a:gd name="connsiteX44" fmla="*/ 818477 w 4862764"/>
                    <a:gd name="connsiteY44" fmla="*/ 862552 h 2077629"/>
                    <a:gd name="connsiteX45" fmla="*/ 866434 w 4862764"/>
                    <a:gd name="connsiteY45" fmla="*/ 890370 h 2077629"/>
                    <a:gd name="connsiteX46" fmla="*/ 1163059 w 4862764"/>
                    <a:gd name="connsiteY46" fmla="*/ 904562 h 2077629"/>
                    <a:gd name="connsiteX47" fmla="*/ 1206965 w 4862764"/>
                    <a:gd name="connsiteY47" fmla="*/ 931218 h 2077629"/>
                    <a:gd name="connsiteX48" fmla="*/ 985425 w 4862764"/>
                    <a:gd name="connsiteY48" fmla="*/ 963702 h 2077629"/>
                    <a:gd name="connsiteX49" fmla="*/ 767061 w 4862764"/>
                    <a:gd name="connsiteY49" fmla="*/ 917996 h 2077629"/>
                    <a:gd name="connsiteX50" fmla="*/ 783885 w 4862764"/>
                    <a:gd name="connsiteY50" fmla="*/ 942758 h 2077629"/>
                    <a:gd name="connsiteX51" fmla="*/ 899416 w 4862764"/>
                    <a:gd name="connsiteY51" fmla="*/ 975550 h 2077629"/>
                    <a:gd name="connsiteX52" fmla="*/ 536424 w 4862764"/>
                    <a:gd name="connsiteY52" fmla="*/ 972161 h 2077629"/>
                    <a:gd name="connsiteX53" fmla="*/ 31409 w 4862764"/>
                    <a:gd name="connsiteY53" fmla="*/ 688758 h 2077629"/>
                    <a:gd name="connsiteX54" fmla="*/ 9681 w 4862764"/>
                    <a:gd name="connsiteY54" fmla="*/ 736358 h 2077629"/>
                    <a:gd name="connsiteX55" fmla="*/ 282211 w 4862764"/>
                    <a:gd name="connsiteY55" fmla="*/ 972161 h 2077629"/>
                    <a:gd name="connsiteX56" fmla="*/ 731615 w 4862764"/>
                    <a:gd name="connsiteY56" fmla="*/ 1066108 h 2077629"/>
                    <a:gd name="connsiteX57" fmla="*/ 984572 w 4862764"/>
                    <a:gd name="connsiteY57" fmla="*/ 1055209 h 2077629"/>
                    <a:gd name="connsiteX58" fmla="*/ 1365549 w 4862764"/>
                    <a:gd name="connsiteY58" fmla="*/ 1037651 h 2077629"/>
                    <a:gd name="connsiteX59" fmla="*/ 1464471 w 4862764"/>
                    <a:gd name="connsiteY59" fmla="*/ 1085892 h 2077629"/>
                    <a:gd name="connsiteX60" fmla="*/ 1223361 w 4862764"/>
                    <a:gd name="connsiteY60" fmla="*/ 1158680 h 2077629"/>
                    <a:gd name="connsiteX61" fmla="*/ 859421 w 4862764"/>
                    <a:gd name="connsiteY61" fmla="*/ 1090441 h 2077629"/>
                    <a:gd name="connsiteX62" fmla="*/ 772985 w 4862764"/>
                    <a:gd name="connsiteY62" fmla="*/ 1104089 h 2077629"/>
                    <a:gd name="connsiteX63" fmla="*/ 1164221 w 4862764"/>
                    <a:gd name="connsiteY63" fmla="*/ 1226919 h 2077629"/>
                    <a:gd name="connsiteX64" fmla="*/ 1323444 w 4862764"/>
                    <a:gd name="connsiteY64" fmla="*/ 1226919 h 2077629"/>
                    <a:gd name="connsiteX65" fmla="*/ 1464471 w 4862764"/>
                    <a:gd name="connsiteY65" fmla="*/ 1281510 h 2077629"/>
                    <a:gd name="connsiteX66" fmla="*/ 1737427 w 4862764"/>
                    <a:gd name="connsiteY66" fmla="*/ 1204173 h 2077629"/>
                    <a:gd name="connsiteX67" fmla="*/ 2060424 w 4862764"/>
                    <a:gd name="connsiteY67" fmla="*/ 1445283 h 2077629"/>
                    <a:gd name="connsiteX68" fmla="*/ 2024030 w 4862764"/>
                    <a:gd name="connsiteY68" fmla="*/ 1499874 h 2077629"/>
                    <a:gd name="connsiteX69" fmla="*/ 2169606 w 4862764"/>
                    <a:gd name="connsiteY69" fmla="*/ 1508973 h 2077629"/>
                    <a:gd name="connsiteX70" fmla="*/ 2328830 w 4862764"/>
                    <a:gd name="connsiteY70" fmla="*/ 1527170 h 2077629"/>
                    <a:gd name="connsiteX71" fmla="*/ 2328830 w 4862764"/>
                    <a:gd name="connsiteY71" fmla="*/ 1595409 h 2077629"/>
                    <a:gd name="connsiteX72" fmla="*/ 3129498 w 4862764"/>
                    <a:gd name="connsiteY72" fmla="*/ 1763731 h 2077629"/>
                    <a:gd name="connsiteX73" fmla="*/ 3902871 w 4862764"/>
                    <a:gd name="connsiteY73" fmla="*/ 1745534 h 2077629"/>
                    <a:gd name="connsiteX74" fmla="*/ 4134883 w 4862764"/>
                    <a:gd name="connsiteY74" fmla="*/ 2077629 h 2077629"/>
                    <a:gd name="connsiteX75" fmla="*/ 4503373 w 4862764"/>
                    <a:gd name="connsiteY75" fmla="*/ 1754632 h 2077629"/>
                    <a:gd name="connsiteX76" fmla="*/ 4862764 w 4862764"/>
                    <a:gd name="connsiteY76" fmla="*/ 1454382 h 2077629"/>
                    <a:gd name="connsiteX0" fmla="*/ 4862764 w 4862764"/>
                    <a:gd name="connsiteY0" fmla="*/ 1454382 h 2077629"/>
                    <a:gd name="connsiteX1" fmla="*/ 4494274 w 4862764"/>
                    <a:gd name="connsiteY1" fmla="*/ 671910 h 2077629"/>
                    <a:gd name="connsiteX2" fmla="*/ 4043898 w 4862764"/>
                    <a:gd name="connsiteY2" fmla="*/ 835683 h 2077629"/>
                    <a:gd name="connsiteX3" fmla="*/ 3871027 w 4862764"/>
                    <a:gd name="connsiteY3" fmla="*/ 1135934 h 2077629"/>
                    <a:gd name="connsiteX4" fmla="*/ 3034821 w 4862764"/>
                    <a:gd name="connsiteY4" fmla="*/ 988380 h 2077629"/>
                    <a:gd name="connsiteX5" fmla="*/ 2310633 w 4862764"/>
                    <a:gd name="connsiteY5" fmla="*/ 1022203 h 2077629"/>
                    <a:gd name="connsiteX6" fmla="*/ 2265140 w 4862764"/>
                    <a:gd name="connsiteY6" fmla="*/ 1004006 h 2077629"/>
                    <a:gd name="connsiteX7" fmla="*/ 1978537 w 4862764"/>
                    <a:gd name="connsiteY7" fmla="*/ 940316 h 2077629"/>
                    <a:gd name="connsiteX8" fmla="*/ 2027656 w 4862764"/>
                    <a:gd name="connsiteY8" fmla="*/ 745423 h 2077629"/>
                    <a:gd name="connsiteX9" fmla="*/ 2007777 w 4862764"/>
                    <a:gd name="connsiteY9" fmla="*/ 643823 h 2077629"/>
                    <a:gd name="connsiteX10" fmla="*/ 2049743 w 4862764"/>
                    <a:gd name="connsiteY10" fmla="*/ 509093 h 2077629"/>
                    <a:gd name="connsiteX11" fmla="*/ 2001152 w 4862764"/>
                    <a:gd name="connsiteY11" fmla="*/ 425162 h 2077629"/>
                    <a:gd name="connsiteX12" fmla="*/ 1954637 w 4862764"/>
                    <a:gd name="connsiteY12" fmla="*/ 247016 h 2077629"/>
                    <a:gd name="connsiteX13" fmla="*/ 1850960 w 4862764"/>
                    <a:gd name="connsiteY13" fmla="*/ 135823 h 2077629"/>
                    <a:gd name="connsiteX14" fmla="*/ 1741976 w 4862764"/>
                    <a:gd name="connsiteY14" fmla="*/ 3170 h 2077629"/>
                    <a:gd name="connsiteX15" fmla="*/ 1819313 w 4862764"/>
                    <a:gd name="connsiteY15" fmla="*/ 282486 h 2077629"/>
                    <a:gd name="connsiteX16" fmla="*/ 1482668 w 4862764"/>
                    <a:gd name="connsiteY16" fmla="*/ 25916 h 2077629"/>
                    <a:gd name="connsiteX17" fmla="*/ 1661012 w 4862764"/>
                    <a:gd name="connsiteY17" fmla="*/ 233007 h 2077629"/>
                    <a:gd name="connsiteX18" fmla="*/ 1732877 w 4862764"/>
                    <a:gd name="connsiteY18" fmla="*/ 662812 h 2077629"/>
                    <a:gd name="connsiteX19" fmla="*/ 1522590 w 4862764"/>
                    <a:gd name="connsiteY19" fmla="*/ 366846 h 2077629"/>
                    <a:gd name="connsiteX20" fmla="*/ 1239152 w 4862764"/>
                    <a:gd name="connsiteY20" fmla="*/ 260823 h 2077629"/>
                    <a:gd name="connsiteX21" fmla="*/ 1228781 w 4862764"/>
                    <a:gd name="connsiteY21" fmla="*/ 287350 h 2077629"/>
                    <a:gd name="connsiteX22" fmla="*/ 1593651 w 4862764"/>
                    <a:gd name="connsiteY22" fmla="*/ 551095 h 2077629"/>
                    <a:gd name="connsiteX23" fmla="*/ 1655540 w 4862764"/>
                    <a:gd name="connsiteY23" fmla="*/ 787869 h 2077629"/>
                    <a:gd name="connsiteX24" fmla="*/ 1410093 w 4862764"/>
                    <a:gd name="connsiteY24" fmla="*/ 528988 h 2077629"/>
                    <a:gd name="connsiteX25" fmla="*/ 1071222 w 4862764"/>
                    <a:gd name="connsiteY25" fmla="*/ 444283 h 2077629"/>
                    <a:gd name="connsiteX26" fmla="*/ 1050182 w 4862764"/>
                    <a:gd name="connsiteY26" fmla="*/ 485082 h 2077629"/>
                    <a:gd name="connsiteX27" fmla="*/ 1398460 w 4862764"/>
                    <a:gd name="connsiteY27" fmla="*/ 629498 h 2077629"/>
                    <a:gd name="connsiteX28" fmla="*/ 1505415 w 4862764"/>
                    <a:gd name="connsiteY28" fmla="*/ 776543 h 2077629"/>
                    <a:gd name="connsiteX29" fmla="*/ 1249804 w 4862764"/>
                    <a:gd name="connsiteY29" fmla="*/ 666412 h 2077629"/>
                    <a:gd name="connsiteX30" fmla="*/ 920149 w 4862764"/>
                    <a:gd name="connsiteY30" fmla="*/ 662503 h 2077629"/>
                    <a:gd name="connsiteX31" fmla="*/ 948984 w 4862764"/>
                    <a:gd name="connsiteY31" fmla="*/ 690345 h 2077629"/>
                    <a:gd name="connsiteX32" fmla="*/ 1145834 w 4862764"/>
                    <a:gd name="connsiteY32" fmla="*/ 703045 h 2077629"/>
                    <a:gd name="connsiteX33" fmla="*/ 1350527 w 4862764"/>
                    <a:gd name="connsiteY33" fmla="*/ 778770 h 2077629"/>
                    <a:gd name="connsiteX34" fmla="*/ 1532284 w 4862764"/>
                    <a:gd name="connsiteY34" fmla="*/ 914607 h 2077629"/>
                    <a:gd name="connsiteX35" fmla="*/ 1246107 w 4862764"/>
                    <a:gd name="connsiteY35" fmla="*/ 817486 h 2077629"/>
                    <a:gd name="connsiteX36" fmla="*/ 1187299 w 4862764"/>
                    <a:gd name="connsiteY36" fmla="*/ 843099 h 2077629"/>
                    <a:gd name="connsiteX37" fmla="*/ 886502 w 4862764"/>
                    <a:gd name="connsiteY37" fmla="*/ 761735 h 2077629"/>
                    <a:gd name="connsiteX38" fmla="*/ 569572 w 4862764"/>
                    <a:gd name="connsiteY38" fmla="*/ 771308 h 2077629"/>
                    <a:gd name="connsiteX39" fmla="*/ 221056 w 4862764"/>
                    <a:gd name="connsiteY39" fmla="*/ 653713 h 2077629"/>
                    <a:gd name="connsiteX40" fmla="*/ 209209 w 4862764"/>
                    <a:gd name="connsiteY40" fmla="*/ 698283 h 2077629"/>
                    <a:gd name="connsiteX41" fmla="*/ 504579 w 4862764"/>
                    <a:gd name="connsiteY41" fmla="*/ 853880 h 2077629"/>
                    <a:gd name="connsiteX42" fmla="*/ 835087 w 4862764"/>
                    <a:gd name="connsiteY42" fmla="*/ 820874 h 2077629"/>
                    <a:gd name="connsiteX43" fmla="*/ 1008384 w 4862764"/>
                    <a:gd name="connsiteY43" fmla="*/ 837484 h 2077629"/>
                    <a:gd name="connsiteX44" fmla="*/ 818477 w 4862764"/>
                    <a:gd name="connsiteY44" fmla="*/ 862552 h 2077629"/>
                    <a:gd name="connsiteX45" fmla="*/ 866434 w 4862764"/>
                    <a:gd name="connsiteY45" fmla="*/ 890370 h 2077629"/>
                    <a:gd name="connsiteX46" fmla="*/ 1163059 w 4862764"/>
                    <a:gd name="connsiteY46" fmla="*/ 904562 h 2077629"/>
                    <a:gd name="connsiteX47" fmla="*/ 1206965 w 4862764"/>
                    <a:gd name="connsiteY47" fmla="*/ 931218 h 2077629"/>
                    <a:gd name="connsiteX48" fmla="*/ 985425 w 4862764"/>
                    <a:gd name="connsiteY48" fmla="*/ 963702 h 2077629"/>
                    <a:gd name="connsiteX49" fmla="*/ 767061 w 4862764"/>
                    <a:gd name="connsiteY49" fmla="*/ 917996 h 2077629"/>
                    <a:gd name="connsiteX50" fmla="*/ 783885 w 4862764"/>
                    <a:gd name="connsiteY50" fmla="*/ 942758 h 2077629"/>
                    <a:gd name="connsiteX51" fmla="*/ 899416 w 4862764"/>
                    <a:gd name="connsiteY51" fmla="*/ 975550 h 2077629"/>
                    <a:gd name="connsiteX52" fmla="*/ 536424 w 4862764"/>
                    <a:gd name="connsiteY52" fmla="*/ 972161 h 2077629"/>
                    <a:gd name="connsiteX53" fmla="*/ 31409 w 4862764"/>
                    <a:gd name="connsiteY53" fmla="*/ 688758 h 2077629"/>
                    <a:gd name="connsiteX54" fmla="*/ 9681 w 4862764"/>
                    <a:gd name="connsiteY54" fmla="*/ 736358 h 2077629"/>
                    <a:gd name="connsiteX55" fmla="*/ 280624 w 4862764"/>
                    <a:gd name="connsiteY55" fmla="*/ 976923 h 2077629"/>
                    <a:gd name="connsiteX56" fmla="*/ 731615 w 4862764"/>
                    <a:gd name="connsiteY56" fmla="*/ 1066108 h 2077629"/>
                    <a:gd name="connsiteX57" fmla="*/ 984572 w 4862764"/>
                    <a:gd name="connsiteY57" fmla="*/ 1055209 h 2077629"/>
                    <a:gd name="connsiteX58" fmla="*/ 1365549 w 4862764"/>
                    <a:gd name="connsiteY58" fmla="*/ 1037651 h 2077629"/>
                    <a:gd name="connsiteX59" fmla="*/ 1464471 w 4862764"/>
                    <a:gd name="connsiteY59" fmla="*/ 1085892 h 2077629"/>
                    <a:gd name="connsiteX60" fmla="*/ 1223361 w 4862764"/>
                    <a:gd name="connsiteY60" fmla="*/ 1158680 h 2077629"/>
                    <a:gd name="connsiteX61" fmla="*/ 859421 w 4862764"/>
                    <a:gd name="connsiteY61" fmla="*/ 1090441 h 2077629"/>
                    <a:gd name="connsiteX62" fmla="*/ 772985 w 4862764"/>
                    <a:gd name="connsiteY62" fmla="*/ 1104089 h 2077629"/>
                    <a:gd name="connsiteX63" fmla="*/ 1164221 w 4862764"/>
                    <a:gd name="connsiteY63" fmla="*/ 1226919 h 2077629"/>
                    <a:gd name="connsiteX64" fmla="*/ 1323444 w 4862764"/>
                    <a:gd name="connsiteY64" fmla="*/ 1226919 h 2077629"/>
                    <a:gd name="connsiteX65" fmla="*/ 1464471 w 4862764"/>
                    <a:gd name="connsiteY65" fmla="*/ 1281510 h 2077629"/>
                    <a:gd name="connsiteX66" fmla="*/ 1737427 w 4862764"/>
                    <a:gd name="connsiteY66" fmla="*/ 1204173 h 2077629"/>
                    <a:gd name="connsiteX67" fmla="*/ 2060424 w 4862764"/>
                    <a:gd name="connsiteY67" fmla="*/ 1445283 h 2077629"/>
                    <a:gd name="connsiteX68" fmla="*/ 2024030 w 4862764"/>
                    <a:gd name="connsiteY68" fmla="*/ 1499874 h 2077629"/>
                    <a:gd name="connsiteX69" fmla="*/ 2169606 w 4862764"/>
                    <a:gd name="connsiteY69" fmla="*/ 1508973 h 2077629"/>
                    <a:gd name="connsiteX70" fmla="*/ 2328830 w 4862764"/>
                    <a:gd name="connsiteY70" fmla="*/ 1527170 h 2077629"/>
                    <a:gd name="connsiteX71" fmla="*/ 2328830 w 4862764"/>
                    <a:gd name="connsiteY71" fmla="*/ 1595409 h 2077629"/>
                    <a:gd name="connsiteX72" fmla="*/ 3129498 w 4862764"/>
                    <a:gd name="connsiteY72" fmla="*/ 1763731 h 2077629"/>
                    <a:gd name="connsiteX73" fmla="*/ 3902871 w 4862764"/>
                    <a:gd name="connsiteY73" fmla="*/ 1745534 h 2077629"/>
                    <a:gd name="connsiteX74" fmla="*/ 4134883 w 4862764"/>
                    <a:gd name="connsiteY74" fmla="*/ 2077629 h 2077629"/>
                    <a:gd name="connsiteX75" fmla="*/ 4503373 w 4862764"/>
                    <a:gd name="connsiteY75" fmla="*/ 1754632 h 2077629"/>
                    <a:gd name="connsiteX76" fmla="*/ 4862764 w 4862764"/>
                    <a:gd name="connsiteY76"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00559 w 4863907"/>
                    <a:gd name="connsiteY51" fmla="*/ 975550 h 2077629"/>
                    <a:gd name="connsiteX52" fmla="*/ 537567 w 4863907"/>
                    <a:gd name="connsiteY52" fmla="*/ 972161 h 2077629"/>
                    <a:gd name="connsiteX53" fmla="*/ 29377 w 4863907"/>
                    <a:gd name="connsiteY53" fmla="*/ 698283 h 2077629"/>
                    <a:gd name="connsiteX54" fmla="*/ 10824 w 4863907"/>
                    <a:gd name="connsiteY54" fmla="*/ 736358 h 2077629"/>
                    <a:gd name="connsiteX55" fmla="*/ 281767 w 4863907"/>
                    <a:gd name="connsiteY55" fmla="*/ 976923 h 2077629"/>
                    <a:gd name="connsiteX56" fmla="*/ 732758 w 4863907"/>
                    <a:gd name="connsiteY56" fmla="*/ 1066108 h 2077629"/>
                    <a:gd name="connsiteX57" fmla="*/ 985715 w 4863907"/>
                    <a:gd name="connsiteY57" fmla="*/ 1055209 h 2077629"/>
                    <a:gd name="connsiteX58" fmla="*/ 1366692 w 4863907"/>
                    <a:gd name="connsiteY58" fmla="*/ 1037651 h 2077629"/>
                    <a:gd name="connsiteX59" fmla="*/ 1465614 w 4863907"/>
                    <a:gd name="connsiteY59" fmla="*/ 1085892 h 2077629"/>
                    <a:gd name="connsiteX60" fmla="*/ 1224504 w 4863907"/>
                    <a:gd name="connsiteY60" fmla="*/ 1158680 h 2077629"/>
                    <a:gd name="connsiteX61" fmla="*/ 860564 w 4863907"/>
                    <a:gd name="connsiteY61" fmla="*/ 1090441 h 2077629"/>
                    <a:gd name="connsiteX62" fmla="*/ 774128 w 4863907"/>
                    <a:gd name="connsiteY62" fmla="*/ 1104089 h 2077629"/>
                    <a:gd name="connsiteX63" fmla="*/ 1165364 w 4863907"/>
                    <a:gd name="connsiteY63" fmla="*/ 1226919 h 2077629"/>
                    <a:gd name="connsiteX64" fmla="*/ 1324587 w 4863907"/>
                    <a:gd name="connsiteY64" fmla="*/ 1226919 h 2077629"/>
                    <a:gd name="connsiteX65" fmla="*/ 1465614 w 4863907"/>
                    <a:gd name="connsiteY65" fmla="*/ 1281510 h 2077629"/>
                    <a:gd name="connsiteX66" fmla="*/ 1738570 w 4863907"/>
                    <a:gd name="connsiteY66" fmla="*/ 1204173 h 2077629"/>
                    <a:gd name="connsiteX67" fmla="*/ 2061567 w 4863907"/>
                    <a:gd name="connsiteY67" fmla="*/ 1445283 h 2077629"/>
                    <a:gd name="connsiteX68" fmla="*/ 2025173 w 4863907"/>
                    <a:gd name="connsiteY68" fmla="*/ 1499874 h 2077629"/>
                    <a:gd name="connsiteX69" fmla="*/ 2170749 w 4863907"/>
                    <a:gd name="connsiteY69" fmla="*/ 1508973 h 2077629"/>
                    <a:gd name="connsiteX70" fmla="*/ 2329973 w 4863907"/>
                    <a:gd name="connsiteY70" fmla="*/ 1527170 h 2077629"/>
                    <a:gd name="connsiteX71" fmla="*/ 2329973 w 4863907"/>
                    <a:gd name="connsiteY71" fmla="*/ 1595409 h 2077629"/>
                    <a:gd name="connsiteX72" fmla="*/ 3130641 w 4863907"/>
                    <a:gd name="connsiteY72" fmla="*/ 1763731 h 2077629"/>
                    <a:gd name="connsiteX73" fmla="*/ 3904014 w 4863907"/>
                    <a:gd name="connsiteY73" fmla="*/ 1745534 h 2077629"/>
                    <a:gd name="connsiteX74" fmla="*/ 4136026 w 4863907"/>
                    <a:gd name="connsiteY74" fmla="*/ 2077629 h 2077629"/>
                    <a:gd name="connsiteX75" fmla="*/ 4504516 w 4863907"/>
                    <a:gd name="connsiteY75" fmla="*/ 1754632 h 2077629"/>
                    <a:gd name="connsiteX76" fmla="*/ 4863907 w 4863907"/>
                    <a:gd name="connsiteY76"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00559 w 4863907"/>
                    <a:gd name="connsiteY51" fmla="*/ 975550 h 2077629"/>
                    <a:gd name="connsiteX52" fmla="*/ 537567 w 4863907"/>
                    <a:gd name="connsiteY52" fmla="*/ 972161 h 2077629"/>
                    <a:gd name="connsiteX53" fmla="*/ 29377 w 4863907"/>
                    <a:gd name="connsiteY53" fmla="*/ 698283 h 2077629"/>
                    <a:gd name="connsiteX54" fmla="*/ 10824 w 4863907"/>
                    <a:gd name="connsiteY54" fmla="*/ 736358 h 2077629"/>
                    <a:gd name="connsiteX55" fmla="*/ 281767 w 4863907"/>
                    <a:gd name="connsiteY55" fmla="*/ 976923 h 2077629"/>
                    <a:gd name="connsiteX56" fmla="*/ 732758 w 4863907"/>
                    <a:gd name="connsiteY56" fmla="*/ 1066108 h 2077629"/>
                    <a:gd name="connsiteX57" fmla="*/ 985715 w 4863907"/>
                    <a:gd name="connsiteY57" fmla="*/ 1055209 h 2077629"/>
                    <a:gd name="connsiteX58" fmla="*/ 1366692 w 4863907"/>
                    <a:gd name="connsiteY58" fmla="*/ 1037651 h 2077629"/>
                    <a:gd name="connsiteX59" fmla="*/ 1465614 w 4863907"/>
                    <a:gd name="connsiteY59" fmla="*/ 1085892 h 2077629"/>
                    <a:gd name="connsiteX60" fmla="*/ 1224504 w 4863907"/>
                    <a:gd name="connsiteY60" fmla="*/ 1158680 h 2077629"/>
                    <a:gd name="connsiteX61" fmla="*/ 860564 w 4863907"/>
                    <a:gd name="connsiteY61" fmla="*/ 1090441 h 2077629"/>
                    <a:gd name="connsiteX62" fmla="*/ 774128 w 4863907"/>
                    <a:gd name="connsiteY62" fmla="*/ 1104089 h 2077629"/>
                    <a:gd name="connsiteX63" fmla="*/ 1165364 w 4863907"/>
                    <a:gd name="connsiteY63" fmla="*/ 1226919 h 2077629"/>
                    <a:gd name="connsiteX64" fmla="*/ 1324587 w 4863907"/>
                    <a:gd name="connsiteY64" fmla="*/ 1226919 h 2077629"/>
                    <a:gd name="connsiteX65" fmla="*/ 1465614 w 4863907"/>
                    <a:gd name="connsiteY65" fmla="*/ 1281510 h 2077629"/>
                    <a:gd name="connsiteX66" fmla="*/ 1738570 w 4863907"/>
                    <a:gd name="connsiteY66" fmla="*/ 1204173 h 2077629"/>
                    <a:gd name="connsiteX67" fmla="*/ 2061567 w 4863907"/>
                    <a:gd name="connsiteY67" fmla="*/ 1445283 h 2077629"/>
                    <a:gd name="connsiteX68" fmla="*/ 2025173 w 4863907"/>
                    <a:gd name="connsiteY68" fmla="*/ 1499874 h 2077629"/>
                    <a:gd name="connsiteX69" fmla="*/ 2170749 w 4863907"/>
                    <a:gd name="connsiteY69" fmla="*/ 1508973 h 2077629"/>
                    <a:gd name="connsiteX70" fmla="*/ 2329973 w 4863907"/>
                    <a:gd name="connsiteY70" fmla="*/ 1527170 h 2077629"/>
                    <a:gd name="connsiteX71" fmla="*/ 2329973 w 4863907"/>
                    <a:gd name="connsiteY71" fmla="*/ 1595409 h 2077629"/>
                    <a:gd name="connsiteX72" fmla="*/ 3130641 w 4863907"/>
                    <a:gd name="connsiteY72" fmla="*/ 1763731 h 2077629"/>
                    <a:gd name="connsiteX73" fmla="*/ 3904014 w 4863907"/>
                    <a:gd name="connsiteY73" fmla="*/ 1745534 h 2077629"/>
                    <a:gd name="connsiteX74" fmla="*/ 4136026 w 4863907"/>
                    <a:gd name="connsiteY74" fmla="*/ 2077629 h 2077629"/>
                    <a:gd name="connsiteX75" fmla="*/ 4504516 w 4863907"/>
                    <a:gd name="connsiteY75" fmla="*/ 1754632 h 2077629"/>
                    <a:gd name="connsiteX76" fmla="*/ 4863907 w 4863907"/>
                    <a:gd name="connsiteY76"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00559 w 4863907"/>
                    <a:gd name="connsiteY51" fmla="*/ 975550 h 2077629"/>
                    <a:gd name="connsiteX52" fmla="*/ 537567 w 4863907"/>
                    <a:gd name="connsiteY52" fmla="*/ 972161 h 2077629"/>
                    <a:gd name="connsiteX53" fmla="*/ 29377 w 4863907"/>
                    <a:gd name="connsiteY53" fmla="*/ 698283 h 2077629"/>
                    <a:gd name="connsiteX54" fmla="*/ 10824 w 4863907"/>
                    <a:gd name="connsiteY54" fmla="*/ 736358 h 2077629"/>
                    <a:gd name="connsiteX55" fmla="*/ 310342 w 4863907"/>
                    <a:gd name="connsiteY55" fmla="*/ 992798 h 2077629"/>
                    <a:gd name="connsiteX56" fmla="*/ 732758 w 4863907"/>
                    <a:gd name="connsiteY56" fmla="*/ 1066108 h 2077629"/>
                    <a:gd name="connsiteX57" fmla="*/ 985715 w 4863907"/>
                    <a:gd name="connsiteY57" fmla="*/ 1055209 h 2077629"/>
                    <a:gd name="connsiteX58" fmla="*/ 1366692 w 4863907"/>
                    <a:gd name="connsiteY58" fmla="*/ 1037651 h 2077629"/>
                    <a:gd name="connsiteX59" fmla="*/ 1465614 w 4863907"/>
                    <a:gd name="connsiteY59" fmla="*/ 1085892 h 2077629"/>
                    <a:gd name="connsiteX60" fmla="*/ 1224504 w 4863907"/>
                    <a:gd name="connsiteY60" fmla="*/ 1158680 h 2077629"/>
                    <a:gd name="connsiteX61" fmla="*/ 860564 w 4863907"/>
                    <a:gd name="connsiteY61" fmla="*/ 1090441 h 2077629"/>
                    <a:gd name="connsiteX62" fmla="*/ 774128 w 4863907"/>
                    <a:gd name="connsiteY62" fmla="*/ 1104089 h 2077629"/>
                    <a:gd name="connsiteX63" fmla="*/ 1165364 w 4863907"/>
                    <a:gd name="connsiteY63" fmla="*/ 1226919 h 2077629"/>
                    <a:gd name="connsiteX64" fmla="*/ 1324587 w 4863907"/>
                    <a:gd name="connsiteY64" fmla="*/ 1226919 h 2077629"/>
                    <a:gd name="connsiteX65" fmla="*/ 1465614 w 4863907"/>
                    <a:gd name="connsiteY65" fmla="*/ 1281510 h 2077629"/>
                    <a:gd name="connsiteX66" fmla="*/ 1738570 w 4863907"/>
                    <a:gd name="connsiteY66" fmla="*/ 1204173 h 2077629"/>
                    <a:gd name="connsiteX67" fmla="*/ 2061567 w 4863907"/>
                    <a:gd name="connsiteY67" fmla="*/ 1445283 h 2077629"/>
                    <a:gd name="connsiteX68" fmla="*/ 2025173 w 4863907"/>
                    <a:gd name="connsiteY68" fmla="*/ 1499874 h 2077629"/>
                    <a:gd name="connsiteX69" fmla="*/ 2170749 w 4863907"/>
                    <a:gd name="connsiteY69" fmla="*/ 1508973 h 2077629"/>
                    <a:gd name="connsiteX70" fmla="*/ 2329973 w 4863907"/>
                    <a:gd name="connsiteY70" fmla="*/ 1527170 h 2077629"/>
                    <a:gd name="connsiteX71" fmla="*/ 2329973 w 4863907"/>
                    <a:gd name="connsiteY71" fmla="*/ 1595409 h 2077629"/>
                    <a:gd name="connsiteX72" fmla="*/ 3130641 w 4863907"/>
                    <a:gd name="connsiteY72" fmla="*/ 1763731 h 2077629"/>
                    <a:gd name="connsiteX73" fmla="*/ 3904014 w 4863907"/>
                    <a:gd name="connsiteY73" fmla="*/ 1745534 h 2077629"/>
                    <a:gd name="connsiteX74" fmla="*/ 4136026 w 4863907"/>
                    <a:gd name="connsiteY74" fmla="*/ 2077629 h 2077629"/>
                    <a:gd name="connsiteX75" fmla="*/ 4504516 w 4863907"/>
                    <a:gd name="connsiteY75" fmla="*/ 1754632 h 2077629"/>
                    <a:gd name="connsiteX76" fmla="*/ 4863907 w 4863907"/>
                    <a:gd name="connsiteY76"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00559 w 4863907"/>
                    <a:gd name="connsiteY51" fmla="*/ 975550 h 2077629"/>
                    <a:gd name="connsiteX52" fmla="*/ 537567 w 4863907"/>
                    <a:gd name="connsiteY52" fmla="*/ 972161 h 2077629"/>
                    <a:gd name="connsiteX53" fmla="*/ 29377 w 4863907"/>
                    <a:gd name="connsiteY53" fmla="*/ 698283 h 2077629"/>
                    <a:gd name="connsiteX54" fmla="*/ 10824 w 4863907"/>
                    <a:gd name="connsiteY54" fmla="*/ 736358 h 2077629"/>
                    <a:gd name="connsiteX55" fmla="*/ 300817 w 4863907"/>
                    <a:gd name="connsiteY55" fmla="*/ 983273 h 2077629"/>
                    <a:gd name="connsiteX56" fmla="*/ 732758 w 4863907"/>
                    <a:gd name="connsiteY56" fmla="*/ 1066108 h 2077629"/>
                    <a:gd name="connsiteX57" fmla="*/ 985715 w 4863907"/>
                    <a:gd name="connsiteY57" fmla="*/ 1055209 h 2077629"/>
                    <a:gd name="connsiteX58" fmla="*/ 1366692 w 4863907"/>
                    <a:gd name="connsiteY58" fmla="*/ 1037651 h 2077629"/>
                    <a:gd name="connsiteX59" fmla="*/ 1465614 w 4863907"/>
                    <a:gd name="connsiteY59" fmla="*/ 1085892 h 2077629"/>
                    <a:gd name="connsiteX60" fmla="*/ 1224504 w 4863907"/>
                    <a:gd name="connsiteY60" fmla="*/ 1158680 h 2077629"/>
                    <a:gd name="connsiteX61" fmla="*/ 860564 w 4863907"/>
                    <a:gd name="connsiteY61" fmla="*/ 1090441 h 2077629"/>
                    <a:gd name="connsiteX62" fmla="*/ 774128 w 4863907"/>
                    <a:gd name="connsiteY62" fmla="*/ 1104089 h 2077629"/>
                    <a:gd name="connsiteX63" fmla="*/ 1165364 w 4863907"/>
                    <a:gd name="connsiteY63" fmla="*/ 1226919 h 2077629"/>
                    <a:gd name="connsiteX64" fmla="*/ 1324587 w 4863907"/>
                    <a:gd name="connsiteY64" fmla="*/ 1226919 h 2077629"/>
                    <a:gd name="connsiteX65" fmla="*/ 1465614 w 4863907"/>
                    <a:gd name="connsiteY65" fmla="*/ 1281510 h 2077629"/>
                    <a:gd name="connsiteX66" fmla="*/ 1738570 w 4863907"/>
                    <a:gd name="connsiteY66" fmla="*/ 1204173 h 2077629"/>
                    <a:gd name="connsiteX67" fmla="*/ 2061567 w 4863907"/>
                    <a:gd name="connsiteY67" fmla="*/ 1445283 h 2077629"/>
                    <a:gd name="connsiteX68" fmla="*/ 2025173 w 4863907"/>
                    <a:gd name="connsiteY68" fmla="*/ 1499874 h 2077629"/>
                    <a:gd name="connsiteX69" fmla="*/ 2170749 w 4863907"/>
                    <a:gd name="connsiteY69" fmla="*/ 1508973 h 2077629"/>
                    <a:gd name="connsiteX70" fmla="*/ 2329973 w 4863907"/>
                    <a:gd name="connsiteY70" fmla="*/ 1527170 h 2077629"/>
                    <a:gd name="connsiteX71" fmla="*/ 2329973 w 4863907"/>
                    <a:gd name="connsiteY71" fmla="*/ 1595409 h 2077629"/>
                    <a:gd name="connsiteX72" fmla="*/ 3130641 w 4863907"/>
                    <a:gd name="connsiteY72" fmla="*/ 1763731 h 2077629"/>
                    <a:gd name="connsiteX73" fmla="*/ 3904014 w 4863907"/>
                    <a:gd name="connsiteY73" fmla="*/ 1745534 h 2077629"/>
                    <a:gd name="connsiteX74" fmla="*/ 4136026 w 4863907"/>
                    <a:gd name="connsiteY74" fmla="*/ 2077629 h 2077629"/>
                    <a:gd name="connsiteX75" fmla="*/ 4504516 w 4863907"/>
                    <a:gd name="connsiteY75" fmla="*/ 1754632 h 2077629"/>
                    <a:gd name="connsiteX76" fmla="*/ 4863907 w 4863907"/>
                    <a:gd name="connsiteY76"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00559 w 4863907"/>
                    <a:gd name="connsiteY51" fmla="*/ 975550 h 2077629"/>
                    <a:gd name="connsiteX52" fmla="*/ 537567 w 4863907"/>
                    <a:gd name="connsiteY52" fmla="*/ 972161 h 2077629"/>
                    <a:gd name="connsiteX53" fmla="*/ 29377 w 4863907"/>
                    <a:gd name="connsiteY53" fmla="*/ 698283 h 2077629"/>
                    <a:gd name="connsiteX54" fmla="*/ 10824 w 4863907"/>
                    <a:gd name="connsiteY54" fmla="*/ 736358 h 2077629"/>
                    <a:gd name="connsiteX55" fmla="*/ 300817 w 4863907"/>
                    <a:gd name="connsiteY55" fmla="*/ 983273 h 2077629"/>
                    <a:gd name="connsiteX56" fmla="*/ 732758 w 4863907"/>
                    <a:gd name="connsiteY56" fmla="*/ 1066108 h 2077629"/>
                    <a:gd name="connsiteX57" fmla="*/ 985715 w 4863907"/>
                    <a:gd name="connsiteY57" fmla="*/ 1055209 h 2077629"/>
                    <a:gd name="connsiteX58" fmla="*/ 1366692 w 4863907"/>
                    <a:gd name="connsiteY58" fmla="*/ 1037651 h 2077629"/>
                    <a:gd name="connsiteX59" fmla="*/ 1465614 w 4863907"/>
                    <a:gd name="connsiteY59" fmla="*/ 1085892 h 2077629"/>
                    <a:gd name="connsiteX60" fmla="*/ 1224504 w 4863907"/>
                    <a:gd name="connsiteY60" fmla="*/ 1158680 h 2077629"/>
                    <a:gd name="connsiteX61" fmla="*/ 860564 w 4863907"/>
                    <a:gd name="connsiteY61" fmla="*/ 1090441 h 2077629"/>
                    <a:gd name="connsiteX62" fmla="*/ 774128 w 4863907"/>
                    <a:gd name="connsiteY62" fmla="*/ 1104089 h 2077629"/>
                    <a:gd name="connsiteX63" fmla="*/ 1165364 w 4863907"/>
                    <a:gd name="connsiteY63" fmla="*/ 1226919 h 2077629"/>
                    <a:gd name="connsiteX64" fmla="*/ 1324587 w 4863907"/>
                    <a:gd name="connsiteY64" fmla="*/ 1226919 h 2077629"/>
                    <a:gd name="connsiteX65" fmla="*/ 1465614 w 4863907"/>
                    <a:gd name="connsiteY65" fmla="*/ 1281510 h 2077629"/>
                    <a:gd name="connsiteX66" fmla="*/ 1738570 w 4863907"/>
                    <a:gd name="connsiteY66" fmla="*/ 1204173 h 2077629"/>
                    <a:gd name="connsiteX67" fmla="*/ 2061567 w 4863907"/>
                    <a:gd name="connsiteY67" fmla="*/ 1445283 h 2077629"/>
                    <a:gd name="connsiteX68" fmla="*/ 2025173 w 4863907"/>
                    <a:gd name="connsiteY68" fmla="*/ 1499874 h 2077629"/>
                    <a:gd name="connsiteX69" fmla="*/ 2170749 w 4863907"/>
                    <a:gd name="connsiteY69" fmla="*/ 1508973 h 2077629"/>
                    <a:gd name="connsiteX70" fmla="*/ 2329973 w 4863907"/>
                    <a:gd name="connsiteY70" fmla="*/ 1527170 h 2077629"/>
                    <a:gd name="connsiteX71" fmla="*/ 2329973 w 4863907"/>
                    <a:gd name="connsiteY71" fmla="*/ 1595409 h 2077629"/>
                    <a:gd name="connsiteX72" fmla="*/ 3130641 w 4863907"/>
                    <a:gd name="connsiteY72" fmla="*/ 1763731 h 2077629"/>
                    <a:gd name="connsiteX73" fmla="*/ 3904014 w 4863907"/>
                    <a:gd name="connsiteY73" fmla="*/ 1745534 h 2077629"/>
                    <a:gd name="connsiteX74" fmla="*/ 4136026 w 4863907"/>
                    <a:gd name="connsiteY74" fmla="*/ 2077629 h 2077629"/>
                    <a:gd name="connsiteX75" fmla="*/ 4504516 w 4863907"/>
                    <a:gd name="connsiteY75" fmla="*/ 1754632 h 2077629"/>
                    <a:gd name="connsiteX76" fmla="*/ 4863907 w 4863907"/>
                    <a:gd name="connsiteY76"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00559 w 4863907"/>
                    <a:gd name="connsiteY51" fmla="*/ 975550 h 2077629"/>
                    <a:gd name="connsiteX52" fmla="*/ 537567 w 4863907"/>
                    <a:gd name="connsiteY52" fmla="*/ 972161 h 2077629"/>
                    <a:gd name="connsiteX53" fmla="*/ 29377 w 4863907"/>
                    <a:gd name="connsiteY53" fmla="*/ 698283 h 2077629"/>
                    <a:gd name="connsiteX54" fmla="*/ 10824 w 4863907"/>
                    <a:gd name="connsiteY54" fmla="*/ 736358 h 2077629"/>
                    <a:gd name="connsiteX55" fmla="*/ 300817 w 4863907"/>
                    <a:gd name="connsiteY55" fmla="*/ 983273 h 2077629"/>
                    <a:gd name="connsiteX56" fmla="*/ 732758 w 4863907"/>
                    <a:gd name="connsiteY56" fmla="*/ 1066108 h 2077629"/>
                    <a:gd name="connsiteX57" fmla="*/ 985715 w 4863907"/>
                    <a:gd name="connsiteY57" fmla="*/ 1055209 h 2077629"/>
                    <a:gd name="connsiteX58" fmla="*/ 1366692 w 4863907"/>
                    <a:gd name="connsiteY58" fmla="*/ 1037651 h 2077629"/>
                    <a:gd name="connsiteX59" fmla="*/ 1465614 w 4863907"/>
                    <a:gd name="connsiteY59" fmla="*/ 1085892 h 2077629"/>
                    <a:gd name="connsiteX60" fmla="*/ 1224504 w 4863907"/>
                    <a:gd name="connsiteY60" fmla="*/ 1158680 h 2077629"/>
                    <a:gd name="connsiteX61" fmla="*/ 860564 w 4863907"/>
                    <a:gd name="connsiteY61" fmla="*/ 1090441 h 2077629"/>
                    <a:gd name="connsiteX62" fmla="*/ 774128 w 4863907"/>
                    <a:gd name="connsiteY62" fmla="*/ 1104089 h 2077629"/>
                    <a:gd name="connsiteX63" fmla="*/ 1165364 w 4863907"/>
                    <a:gd name="connsiteY63" fmla="*/ 1226919 h 2077629"/>
                    <a:gd name="connsiteX64" fmla="*/ 1324587 w 4863907"/>
                    <a:gd name="connsiteY64" fmla="*/ 1226919 h 2077629"/>
                    <a:gd name="connsiteX65" fmla="*/ 1465614 w 4863907"/>
                    <a:gd name="connsiteY65" fmla="*/ 1281510 h 2077629"/>
                    <a:gd name="connsiteX66" fmla="*/ 1738570 w 4863907"/>
                    <a:gd name="connsiteY66" fmla="*/ 1204173 h 2077629"/>
                    <a:gd name="connsiteX67" fmla="*/ 2061567 w 4863907"/>
                    <a:gd name="connsiteY67" fmla="*/ 1445283 h 2077629"/>
                    <a:gd name="connsiteX68" fmla="*/ 2025173 w 4863907"/>
                    <a:gd name="connsiteY68" fmla="*/ 1499874 h 2077629"/>
                    <a:gd name="connsiteX69" fmla="*/ 2170749 w 4863907"/>
                    <a:gd name="connsiteY69" fmla="*/ 1508973 h 2077629"/>
                    <a:gd name="connsiteX70" fmla="*/ 2329973 w 4863907"/>
                    <a:gd name="connsiteY70" fmla="*/ 1527170 h 2077629"/>
                    <a:gd name="connsiteX71" fmla="*/ 2329973 w 4863907"/>
                    <a:gd name="connsiteY71" fmla="*/ 1595409 h 2077629"/>
                    <a:gd name="connsiteX72" fmla="*/ 3130641 w 4863907"/>
                    <a:gd name="connsiteY72" fmla="*/ 1763731 h 2077629"/>
                    <a:gd name="connsiteX73" fmla="*/ 3904014 w 4863907"/>
                    <a:gd name="connsiteY73" fmla="*/ 1745534 h 2077629"/>
                    <a:gd name="connsiteX74" fmla="*/ 4136026 w 4863907"/>
                    <a:gd name="connsiteY74" fmla="*/ 2077629 h 2077629"/>
                    <a:gd name="connsiteX75" fmla="*/ 4504516 w 4863907"/>
                    <a:gd name="connsiteY75" fmla="*/ 1754632 h 2077629"/>
                    <a:gd name="connsiteX76" fmla="*/ 4863907 w 4863907"/>
                    <a:gd name="connsiteY76"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00559 w 4863907"/>
                    <a:gd name="connsiteY51" fmla="*/ 975550 h 2077629"/>
                    <a:gd name="connsiteX52" fmla="*/ 537567 w 4863907"/>
                    <a:gd name="connsiteY52" fmla="*/ 972161 h 2077629"/>
                    <a:gd name="connsiteX53" fmla="*/ 29377 w 4863907"/>
                    <a:gd name="connsiteY53" fmla="*/ 698283 h 2077629"/>
                    <a:gd name="connsiteX54" fmla="*/ 10824 w 4863907"/>
                    <a:gd name="connsiteY54" fmla="*/ 736358 h 2077629"/>
                    <a:gd name="connsiteX55" fmla="*/ 297642 w 4863907"/>
                    <a:gd name="connsiteY55" fmla="*/ 972160 h 2077629"/>
                    <a:gd name="connsiteX56" fmla="*/ 732758 w 4863907"/>
                    <a:gd name="connsiteY56" fmla="*/ 1066108 h 2077629"/>
                    <a:gd name="connsiteX57" fmla="*/ 985715 w 4863907"/>
                    <a:gd name="connsiteY57" fmla="*/ 1055209 h 2077629"/>
                    <a:gd name="connsiteX58" fmla="*/ 1366692 w 4863907"/>
                    <a:gd name="connsiteY58" fmla="*/ 1037651 h 2077629"/>
                    <a:gd name="connsiteX59" fmla="*/ 1465614 w 4863907"/>
                    <a:gd name="connsiteY59" fmla="*/ 1085892 h 2077629"/>
                    <a:gd name="connsiteX60" fmla="*/ 1224504 w 4863907"/>
                    <a:gd name="connsiteY60" fmla="*/ 1158680 h 2077629"/>
                    <a:gd name="connsiteX61" fmla="*/ 860564 w 4863907"/>
                    <a:gd name="connsiteY61" fmla="*/ 1090441 h 2077629"/>
                    <a:gd name="connsiteX62" fmla="*/ 774128 w 4863907"/>
                    <a:gd name="connsiteY62" fmla="*/ 1104089 h 2077629"/>
                    <a:gd name="connsiteX63" fmla="*/ 1165364 w 4863907"/>
                    <a:gd name="connsiteY63" fmla="*/ 1226919 h 2077629"/>
                    <a:gd name="connsiteX64" fmla="*/ 1324587 w 4863907"/>
                    <a:gd name="connsiteY64" fmla="*/ 1226919 h 2077629"/>
                    <a:gd name="connsiteX65" fmla="*/ 1465614 w 4863907"/>
                    <a:gd name="connsiteY65" fmla="*/ 1281510 h 2077629"/>
                    <a:gd name="connsiteX66" fmla="*/ 1738570 w 4863907"/>
                    <a:gd name="connsiteY66" fmla="*/ 1204173 h 2077629"/>
                    <a:gd name="connsiteX67" fmla="*/ 2061567 w 4863907"/>
                    <a:gd name="connsiteY67" fmla="*/ 1445283 h 2077629"/>
                    <a:gd name="connsiteX68" fmla="*/ 2025173 w 4863907"/>
                    <a:gd name="connsiteY68" fmla="*/ 1499874 h 2077629"/>
                    <a:gd name="connsiteX69" fmla="*/ 2170749 w 4863907"/>
                    <a:gd name="connsiteY69" fmla="*/ 1508973 h 2077629"/>
                    <a:gd name="connsiteX70" fmla="*/ 2329973 w 4863907"/>
                    <a:gd name="connsiteY70" fmla="*/ 1527170 h 2077629"/>
                    <a:gd name="connsiteX71" fmla="*/ 2329973 w 4863907"/>
                    <a:gd name="connsiteY71" fmla="*/ 1595409 h 2077629"/>
                    <a:gd name="connsiteX72" fmla="*/ 3130641 w 4863907"/>
                    <a:gd name="connsiteY72" fmla="*/ 1763731 h 2077629"/>
                    <a:gd name="connsiteX73" fmla="*/ 3904014 w 4863907"/>
                    <a:gd name="connsiteY73" fmla="*/ 1745534 h 2077629"/>
                    <a:gd name="connsiteX74" fmla="*/ 4136026 w 4863907"/>
                    <a:gd name="connsiteY74" fmla="*/ 2077629 h 2077629"/>
                    <a:gd name="connsiteX75" fmla="*/ 4504516 w 4863907"/>
                    <a:gd name="connsiteY75" fmla="*/ 1754632 h 2077629"/>
                    <a:gd name="connsiteX76" fmla="*/ 4863907 w 4863907"/>
                    <a:gd name="connsiteY76"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00559 w 4863907"/>
                    <a:gd name="connsiteY51" fmla="*/ 975550 h 2077629"/>
                    <a:gd name="connsiteX52" fmla="*/ 537567 w 4863907"/>
                    <a:gd name="connsiteY52" fmla="*/ 972161 h 2077629"/>
                    <a:gd name="connsiteX53" fmla="*/ 29377 w 4863907"/>
                    <a:gd name="connsiteY53" fmla="*/ 698283 h 2077629"/>
                    <a:gd name="connsiteX54" fmla="*/ 10824 w 4863907"/>
                    <a:gd name="connsiteY54" fmla="*/ 736358 h 2077629"/>
                    <a:gd name="connsiteX55" fmla="*/ 297642 w 4863907"/>
                    <a:gd name="connsiteY55" fmla="*/ 972160 h 2077629"/>
                    <a:gd name="connsiteX56" fmla="*/ 732758 w 4863907"/>
                    <a:gd name="connsiteY56" fmla="*/ 1066108 h 2077629"/>
                    <a:gd name="connsiteX57" fmla="*/ 985715 w 4863907"/>
                    <a:gd name="connsiteY57" fmla="*/ 1055209 h 2077629"/>
                    <a:gd name="connsiteX58" fmla="*/ 1366692 w 4863907"/>
                    <a:gd name="connsiteY58" fmla="*/ 1037651 h 2077629"/>
                    <a:gd name="connsiteX59" fmla="*/ 1465614 w 4863907"/>
                    <a:gd name="connsiteY59" fmla="*/ 1085892 h 2077629"/>
                    <a:gd name="connsiteX60" fmla="*/ 1224504 w 4863907"/>
                    <a:gd name="connsiteY60" fmla="*/ 1158680 h 2077629"/>
                    <a:gd name="connsiteX61" fmla="*/ 860564 w 4863907"/>
                    <a:gd name="connsiteY61" fmla="*/ 1090441 h 2077629"/>
                    <a:gd name="connsiteX62" fmla="*/ 774128 w 4863907"/>
                    <a:gd name="connsiteY62" fmla="*/ 1104089 h 2077629"/>
                    <a:gd name="connsiteX63" fmla="*/ 1165364 w 4863907"/>
                    <a:gd name="connsiteY63" fmla="*/ 1226919 h 2077629"/>
                    <a:gd name="connsiteX64" fmla="*/ 1324587 w 4863907"/>
                    <a:gd name="connsiteY64" fmla="*/ 1226919 h 2077629"/>
                    <a:gd name="connsiteX65" fmla="*/ 1465614 w 4863907"/>
                    <a:gd name="connsiteY65" fmla="*/ 1281510 h 2077629"/>
                    <a:gd name="connsiteX66" fmla="*/ 1738570 w 4863907"/>
                    <a:gd name="connsiteY66" fmla="*/ 1204173 h 2077629"/>
                    <a:gd name="connsiteX67" fmla="*/ 2061567 w 4863907"/>
                    <a:gd name="connsiteY67" fmla="*/ 1445283 h 2077629"/>
                    <a:gd name="connsiteX68" fmla="*/ 2025173 w 4863907"/>
                    <a:gd name="connsiteY68" fmla="*/ 1499874 h 2077629"/>
                    <a:gd name="connsiteX69" fmla="*/ 2170749 w 4863907"/>
                    <a:gd name="connsiteY69" fmla="*/ 1508973 h 2077629"/>
                    <a:gd name="connsiteX70" fmla="*/ 2329973 w 4863907"/>
                    <a:gd name="connsiteY70" fmla="*/ 1527170 h 2077629"/>
                    <a:gd name="connsiteX71" fmla="*/ 2329973 w 4863907"/>
                    <a:gd name="connsiteY71" fmla="*/ 1595409 h 2077629"/>
                    <a:gd name="connsiteX72" fmla="*/ 3130641 w 4863907"/>
                    <a:gd name="connsiteY72" fmla="*/ 1763731 h 2077629"/>
                    <a:gd name="connsiteX73" fmla="*/ 3904014 w 4863907"/>
                    <a:gd name="connsiteY73" fmla="*/ 1745534 h 2077629"/>
                    <a:gd name="connsiteX74" fmla="*/ 4136026 w 4863907"/>
                    <a:gd name="connsiteY74" fmla="*/ 2077629 h 2077629"/>
                    <a:gd name="connsiteX75" fmla="*/ 4504516 w 4863907"/>
                    <a:gd name="connsiteY75" fmla="*/ 1754632 h 2077629"/>
                    <a:gd name="connsiteX76" fmla="*/ 4863907 w 4863907"/>
                    <a:gd name="connsiteY76"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00559 w 4863907"/>
                    <a:gd name="connsiteY51" fmla="*/ 975550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32758 w 4863907"/>
                    <a:gd name="connsiteY57" fmla="*/ 1066108 h 2077629"/>
                    <a:gd name="connsiteX58" fmla="*/ 985715 w 4863907"/>
                    <a:gd name="connsiteY58" fmla="*/ 1055209 h 2077629"/>
                    <a:gd name="connsiteX59" fmla="*/ 1366692 w 4863907"/>
                    <a:gd name="connsiteY59" fmla="*/ 1037651 h 2077629"/>
                    <a:gd name="connsiteX60" fmla="*/ 1465614 w 4863907"/>
                    <a:gd name="connsiteY60" fmla="*/ 1085892 h 2077629"/>
                    <a:gd name="connsiteX61" fmla="*/ 1224504 w 4863907"/>
                    <a:gd name="connsiteY61" fmla="*/ 1158680 h 2077629"/>
                    <a:gd name="connsiteX62" fmla="*/ 860564 w 4863907"/>
                    <a:gd name="connsiteY62" fmla="*/ 1090441 h 2077629"/>
                    <a:gd name="connsiteX63" fmla="*/ 774128 w 4863907"/>
                    <a:gd name="connsiteY63" fmla="*/ 1104089 h 2077629"/>
                    <a:gd name="connsiteX64" fmla="*/ 1165364 w 4863907"/>
                    <a:gd name="connsiteY64" fmla="*/ 1226919 h 2077629"/>
                    <a:gd name="connsiteX65" fmla="*/ 1324587 w 4863907"/>
                    <a:gd name="connsiteY65" fmla="*/ 1226919 h 2077629"/>
                    <a:gd name="connsiteX66" fmla="*/ 1465614 w 4863907"/>
                    <a:gd name="connsiteY66" fmla="*/ 1281510 h 2077629"/>
                    <a:gd name="connsiteX67" fmla="*/ 1738570 w 4863907"/>
                    <a:gd name="connsiteY67" fmla="*/ 12041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00559 w 4863907"/>
                    <a:gd name="connsiteY51" fmla="*/ 975550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32758 w 4863907"/>
                    <a:gd name="connsiteY57" fmla="*/ 1066108 h 2077629"/>
                    <a:gd name="connsiteX58" fmla="*/ 985715 w 4863907"/>
                    <a:gd name="connsiteY58" fmla="*/ 1055209 h 2077629"/>
                    <a:gd name="connsiteX59" fmla="*/ 1366692 w 4863907"/>
                    <a:gd name="connsiteY59" fmla="*/ 1037651 h 2077629"/>
                    <a:gd name="connsiteX60" fmla="*/ 1465614 w 4863907"/>
                    <a:gd name="connsiteY60" fmla="*/ 1085892 h 2077629"/>
                    <a:gd name="connsiteX61" fmla="*/ 1224504 w 4863907"/>
                    <a:gd name="connsiteY61" fmla="*/ 1158680 h 2077629"/>
                    <a:gd name="connsiteX62" fmla="*/ 860564 w 4863907"/>
                    <a:gd name="connsiteY62" fmla="*/ 1090441 h 2077629"/>
                    <a:gd name="connsiteX63" fmla="*/ 774128 w 4863907"/>
                    <a:gd name="connsiteY63" fmla="*/ 1104089 h 2077629"/>
                    <a:gd name="connsiteX64" fmla="*/ 1165364 w 4863907"/>
                    <a:gd name="connsiteY64" fmla="*/ 1226919 h 2077629"/>
                    <a:gd name="connsiteX65" fmla="*/ 1324587 w 4863907"/>
                    <a:gd name="connsiteY65" fmla="*/ 1226919 h 2077629"/>
                    <a:gd name="connsiteX66" fmla="*/ 1465614 w 4863907"/>
                    <a:gd name="connsiteY66" fmla="*/ 1281510 h 2077629"/>
                    <a:gd name="connsiteX67" fmla="*/ 1738570 w 4863907"/>
                    <a:gd name="connsiteY67" fmla="*/ 12041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00559 w 4863907"/>
                    <a:gd name="connsiteY51" fmla="*/ 975550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31170 w 4863907"/>
                    <a:gd name="connsiteY57" fmla="*/ 1058170 h 2077629"/>
                    <a:gd name="connsiteX58" fmla="*/ 985715 w 4863907"/>
                    <a:gd name="connsiteY58" fmla="*/ 1055209 h 2077629"/>
                    <a:gd name="connsiteX59" fmla="*/ 1366692 w 4863907"/>
                    <a:gd name="connsiteY59" fmla="*/ 1037651 h 2077629"/>
                    <a:gd name="connsiteX60" fmla="*/ 1465614 w 4863907"/>
                    <a:gd name="connsiteY60" fmla="*/ 1085892 h 2077629"/>
                    <a:gd name="connsiteX61" fmla="*/ 1224504 w 4863907"/>
                    <a:gd name="connsiteY61" fmla="*/ 1158680 h 2077629"/>
                    <a:gd name="connsiteX62" fmla="*/ 860564 w 4863907"/>
                    <a:gd name="connsiteY62" fmla="*/ 1090441 h 2077629"/>
                    <a:gd name="connsiteX63" fmla="*/ 774128 w 4863907"/>
                    <a:gd name="connsiteY63" fmla="*/ 1104089 h 2077629"/>
                    <a:gd name="connsiteX64" fmla="*/ 1165364 w 4863907"/>
                    <a:gd name="connsiteY64" fmla="*/ 1226919 h 2077629"/>
                    <a:gd name="connsiteX65" fmla="*/ 1324587 w 4863907"/>
                    <a:gd name="connsiteY65" fmla="*/ 1226919 h 2077629"/>
                    <a:gd name="connsiteX66" fmla="*/ 1465614 w 4863907"/>
                    <a:gd name="connsiteY66" fmla="*/ 1281510 h 2077629"/>
                    <a:gd name="connsiteX67" fmla="*/ 1738570 w 4863907"/>
                    <a:gd name="connsiteY67" fmla="*/ 12041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00559 w 4863907"/>
                    <a:gd name="connsiteY51" fmla="*/ 975550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31170 w 4863907"/>
                    <a:gd name="connsiteY57" fmla="*/ 1058170 h 2077629"/>
                    <a:gd name="connsiteX58" fmla="*/ 985715 w 4863907"/>
                    <a:gd name="connsiteY58" fmla="*/ 1055209 h 2077629"/>
                    <a:gd name="connsiteX59" fmla="*/ 1366692 w 4863907"/>
                    <a:gd name="connsiteY59" fmla="*/ 1037651 h 2077629"/>
                    <a:gd name="connsiteX60" fmla="*/ 1465614 w 4863907"/>
                    <a:gd name="connsiteY60" fmla="*/ 1085892 h 2077629"/>
                    <a:gd name="connsiteX61" fmla="*/ 1224504 w 4863907"/>
                    <a:gd name="connsiteY61" fmla="*/ 1158680 h 2077629"/>
                    <a:gd name="connsiteX62" fmla="*/ 860564 w 4863907"/>
                    <a:gd name="connsiteY62" fmla="*/ 1090441 h 2077629"/>
                    <a:gd name="connsiteX63" fmla="*/ 774128 w 4863907"/>
                    <a:gd name="connsiteY63" fmla="*/ 1104089 h 2077629"/>
                    <a:gd name="connsiteX64" fmla="*/ 1165364 w 4863907"/>
                    <a:gd name="connsiteY64" fmla="*/ 1226919 h 2077629"/>
                    <a:gd name="connsiteX65" fmla="*/ 1324587 w 4863907"/>
                    <a:gd name="connsiteY65" fmla="*/ 1226919 h 2077629"/>
                    <a:gd name="connsiteX66" fmla="*/ 1465614 w 4863907"/>
                    <a:gd name="connsiteY66" fmla="*/ 1281510 h 2077629"/>
                    <a:gd name="connsiteX67" fmla="*/ 1738570 w 4863907"/>
                    <a:gd name="connsiteY67" fmla="*/ 12041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00559 w 4863907"/>
                    <a:gd name="connsiteY51" fmla="*/ 975550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31170 w 4863907"/>
                    <a:gd name="connsiteY57" fmla="*/ 1058170 h 2077629"/>
                    <a:gd name="connsiteX58" fmla="*/ 985715 w 4863907"/>
                    <a:gd name="connsiteY58" fmla="*/ 1055209 h 2077629"/>
                    <a:gd name="connsiteX59" fmla="*/ 1366692 w 4863907"/>
                    <a:gd name="connsiteY59" fmla="*/ 1037651 h 2077629"/>
                    <a:gd name="connsiteX60" fmla="*/ 1465614 w 4863907"/>
                    <a:gd name="connsiteY60" fmla="*/ 1085892 h 2077629"/>
                    <a:gd name="connsiteX61" fmla="*/ 1224504 w 4863907"/>
                    <a:gd name="connsiteY61" fmla="*/ 1158680 h 2077629"/>
                    <a:gd name="connsiteX62" fmla="*/ 860564 w 4863907"/>
                    <a:gd name="connsiteY62" fmla="*/ 1090441 h 2077629"/>
                    <a:gd name="connsiteX63" fmla="*/ 774128 w 4863907"/>
                    <a:gd name="connsiteY63" fmla="*/ 1104089 h 2077629"/>
                    <a:gd name="connsiteX64" fmla="*/ 1165364 w 4863907"/>
                    <a:gd name="connsiteY64" fmla="*/ 1226919 h 2077629"/>
                    <a:gd name="connsiteX65" fmla="*/ 1324587 w 4863907"/>
                    <a:gd name="connsiteY65" fmla="*/ 1226919 h 2077629"/>
                    <a:gd name="connsiteX66" fmla="*/ 1465614 w 4863907"/>
                    <a:gd name="connsiteY66" fmla="*/ 1281510 h 2077629"/>
                    <a:gd name="connsiteX67" fmla="*/ 1738570 w 4863907"/>
                    <a:gd name="connsiteY67" fmla="*/ 12041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00559 w 4863907"/>
                    <a:gd name="connsiteY51" fmla="*/ 975550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65614 w 4863907"/>
                    <a:gd name="connsiteY60" fmla="*/ 1085892 h 2077629"/>
                    <a:gd name="connsiteX61" fmla="*/ 1224504 w 4863907"/>
                    <a:gd name="connsiteY61" fmla="*/ 1158680 h 2077629"/>
                    <a:gd name="connsiteX62" fmla="*/ 860564 w 4863907"/>
                    <a:gd name="connsiteY62" fmla="*/ 1090441 h 2077629"/>
                    <a:gd name="connsiteX63" fmla="*/ 774128 w 4863907"/>
                    <a:gd name="connsiteY63" fmla="*/ 1104089 h 2077629"/>
                    <a:gd name="connsiteX64" fmla="*/ 1165364 w 4863907"/>
                    <a:gd name="connsiteY64" fmla="*/ 1226919 h 2077629"/>
                    <a:gd name="connsiteX65" fmla="*/ 1324587 w 4863907"/>
                    <a:gd name="connsiteY65" fmla="*/ 1226919 h 2077629"/>
                    <a:gd name="connsiteX66" fmla="*/ 1465614 w 4863907"/>
                    <a:gd name="connsiteY66" fmla="*/ 1281510 h 2077629"/>
                    <a:gd name="connsiteX67" fmla="*/ 1738570 w 4863907"/>
                    <a:gd name="connsiteY67" fmla="*/ 12041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00559 w 4863907"/>
                    <a:gd name="connsiteY51" fmla="*/ 975550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65614 w 4863907"/>
                    <a:gd name="connsiteY60" fmla="*/ 1085892 h 2077629"/>
                    <a:gd name="connsiteX61" fmla="*/ 1224504 w 4863907"/>
                    <a:gd name="connsiteY61" fmla="*/ 1158680 h 2077629"/>
                    <a:gd name="connsiteX62" fmla="*/ 860564 w 4863907"/>
                    <a:gd name="connsiteY62" fmla="*/ 1090441 h 2077629"/>
                    <a:gd name="connsiteX63" fmla="*/ 774128 w 4863907"/>
                    <a:gd name="connsiteY63" fmla="*/ 1104089 h 2077629"/>
                    <a:gd name="connsiteX64" fmla="*/ 1165364 w 4863907"/>
                    <a:gd name="connsiteY64" fmla="*/ 1226919 h 2077629"/>
                    <a:gd name="connsiteX65" fmla="*/ 1324587 w 4863907"/>
                    <a:gd name="connsiteY65" fmla="*/ 1226919 h 2077629"/>
                    <a:gd name="connsiteX66" fmla="*/ 1465614 w 4863907"/>
                    <a:gd name="connsiteY66" fmla="*/ 1281510 h 2077629"/>
                    <a:gd name="connsiteX67" fmla="*/ 1738570 w 4863907"/>
                    <a:gd name="connsiteY67" fmla="*/ 12041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00559 w 4863907"/>
                    <a:gd name="connsiteY51" fmla="*/ 975550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65614 w 4863907"/>
                    <a:gd name="connsiteY60" fmla="*/ 1085892 h 2077629"/>
                    <a:gd name="connsiteX61" fmla="*/ 1224504 w 4863907"/>
                    <a:gd name="connsiteY61" fmla="*/ 1158680 h 2077629"/>
                    <a:gd name="connsiteX62" fmla="*/ 860564 w 4863907"/>
                    <a:gd name="connsiteY62" fmla="*/ 1090441 h 2077629"/>
                    <a:gd name="connsiteX63" fmla="*/ 774128 w 4863907"/>
                    <a:gd name="connsiteY63" fmla="*/ 1104089 h 2077629"/>
                    <a:gd name="connsiteX64" fmla="*/ 1165364 w 4863907"/>
                    <a:gd name="connsiteY64" fmla="*/ 1226919 h 2077629"/>
                    <a:gd name="connsiteX65" fmla="*/ 1324587 w 4863907"/>
                    <a:gd name="connsiteY65" fmla="*/ 1226919 h 2077629"/>
                    <a:gd name="connsiteX66" fmla="*/ 1465614 w 4863907"/>
                    <a:gd name="connsiteY66" fmla="*/ 1281510 h 2077629"/>
                    <a:gd name="connsiteX67" fmla="*/ 1738570 w 4863907"/>
                    <a:gd name="connsiteY67" fmla="*/ 12041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65614 w 4863907"/>
                    <a:gd name="connsiteY60" fmla="*/ 1085892 h 2077629"/>
                    <a:gd name="connsiteX61" fmla="*/ 1224504 w 4863907"/>
                    <a:gd name="connsiteY61" fmla="*/ 1158680 h 2077629"/>
                    <a:gd name="connsiteX62" fmla="*/ 860564 w 4863907"/>
                    <a:gd name="connsiteY62" fmla="*/ 1090441 h 2077629"/>
                    <a:gd name="connsiteX63" fmla="*/ 774128 w 4863907"/>
                    <a:gd name="connsiteY63" fmla="*/ 1104089 h 2077629"/>
                    <a:gd name="connsiteX64" fmla="*/ 1165364 w 4863907"/>
                    <a:gd name="connsiteY64" fmla="*/ 1226919 h 2077629"/>
                    <a:gd name="connsiteX65" fmla="*/ 1324587 w 4863907"/>
                    <a:gd name="connsiteY65" fmla="*/ 1226919 h 2077629"/>
                    <a:gd name="connsiteX66" fmla="*/ 1465614 w 4863907"/>
                    <a:gd name="connsiteY66" fmla="*/ 1281510 h 2077629"/>
                    <a:gd name="connsiteX67" fmla="*/ 1738570 w 4863907"/>
                    <a:gd name="connsiteY67" fmla="*/ 12041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0564 w 4863907"/>
                    <a:gd name="connsiteY62" fmla="*/ 1090441 h 2077629"/>
                    <a:gd name="connsiteX63" fmla="*/ 774128 w 4863907"/>
                    <a:gd name="connsiteY63" fmla="*/ 1104089 h 2077629"/>
                    <a:gd name="connsiteX64" fmla="*/ 1165364 w 4863907"/>
                    <a:gd name="connsiteY64" fmla="*/ 1226919 h 2077629"/>
                    <a:gd name="connsiteX65" fmla="*/ 1324587 w 4863907"/>
                    <a:gd name="connsiteY65" fmla="*/ 1226919 h 2077629"/>
                    <a:gd name="connsiteX66" fmla="*/ 1465614 w 4863907"/>
                    <a:gd name="connsiteY66" fmla="*/ 1281510 h 2077629"/>
                    <a:gd name="connsiteX67" fmla="*/ 1738570 w 4863907"/>
                    <a:gd name="connsiteY67" fmla="*/ 12041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0564 w 4863907"/>
                    <a:gd name="connsiteY62" fmla="*/ 1090441 h 2077629"/>
                    <a:gd name="connsiteX63" fmla="*/ 774128 w 4863907"/>
                    <a:gd name="connsiteY63" fmla="*/ 1104089 h 2077629"/>
                    <a:gd name="connsiteX64" fmla="*/ 1165364 w 4863907"/>
                    <a:gd name="connsiteY64" fmla="*/ 1226919 h 2077629"/>
                    <a:gd name="connsiteX65" fmla="*/ 1324587 w 4863907"/>
                    <a:gd name="connsiteY65" fmla="*/ 1226919 h 2077629"/>
                    <a:gd name="connsiteX66" fmla="*/ 1465614 w 4863907"/>
                    <a:gd name="connsiteY66" fmla="*/ 1281510 h 2077629"/>
                    <a:gd name="connsiteX67" fmla="*/ 1738570 w 4863907"/>
                    <a:gd name="connsiteY67" fmla="*/ 12041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0564 w 4863907"/>
                    <a:gd name="connsiteY62" fmla="*/ 1090441 h 2077629"/>
                    <a:gd name="connsiteX63" fmla="*/ 774128 w 4863907"/>
                    <a:gd name="connsiteY63" fmla="*/ 1104089 h 2077629"/>
                    <a:gd name="connsiteX64" fmla="*/ 1165364 w 4863907"/>
                    <a:gd name="connsiteY64" fmla="*/ 1226919 h 2077629"/>
                    <a:gd name="connsiteX65" fmla="*/ 1324587 w 4863907"/>
                    <a:gd name="connsiteY65" fmla="*/ 1226919 h 2077629"/>
                    <a:gd name="connsiteX66" fmla="*/ 1465614 w 4863907"/>
                    <a:gd name="connsiteY66" fmla="*/ 1281510 h 2077629"/>
                    <a:gd name="connsiteX67" fmla="*/ 1738570 w 4863907"/>
                    <a:gd name="connsiteY67" fmla="*/ 12041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0564 w 4863907"/>
                    <a:gd name="connsiteY62" fmla="*/ 1090441 h 2077629"/>
                    <a:gd name="connsiteX63" fmla="*/ 805878 w 4863907"/>
                    <a:gd name="connsiteY63" fmla="*/ 1142189 h 2077629"/>
                    <a:gd name="connsiteX64" fmla="*/ 1165364 w 4863907"/>
                    <a:gd name="connsiteY64" fmla="*/ 1226919 h 2077629"/>
                    <a:gd name="connsiteX65" fmla="*/ 1324587 w 4863907"/>
                    <a:gd name="connsiteY65" fmla="*/ 1226919 h 2077629"/>
                    <a:gd name="connsiteX66" fmla="*/ 1465614 w 4863907"/>
                    <a:gd name="connsiteY66" fmla="*/ 1281510 h 2077629"/>
                    <a:gd name="connsiteX67" fmla="*/ 1738570 w 4863907"/>
                    <a:gd name="connsiteY67" fmla="*/ 12041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0564 w 4863907"/>
                    <a:gd name="connsiteY62" fmla="*/ 1090441 h 2077629"/>
                    <a:gd name="connsiteX63" fmla="*/ 805878 w 4863907"/>
                    <a:gd name="connsiteY63" fmla="*/ 1142189 h 2077629"/>
                    <a:gd name="connsiteX64" fmla="*/ 1165364 w 4863907"/>
                    <a:gd name="connsiteY64" fmla="*/ 1226919 h 2077629"/>
                    <a:gd name="connsiteX65" fmla="*/ 1324587 w 4863907"/>
                    <a:gd name="connsiteY65" fmla="*/ 1226919 h 2077629"/>
                    <a:gd name="connsiteX66" fmla="*/ 1465614 w 4863907"/>
                    <a:gd name="connsiteY66" fmla="*/ 1281510 h 2077629"/>
                    <a:gd name="connsiteX67" fmla="*/ 1738570 w 4863907"/>
                    <a:gd name="connsiteY67" fmla="*/ 12041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65364 w 4863907"/>
                    <a:gd name="connsiteY64" fmla="*/ 1226919 h 2077629"/>
                    <a:gd name="connsiteX65" fmla="*/ 1324587 w 4863907"/>
                    <a:gd name="connsiteY65" fmla="*/ 1226919 h 2077629"/>
                    <a:gd name="connsiteX66" fmla="*/ 1465614 w 4863907"/>
                    <a:gd name="connsiteY66" fmla="*/ 1281510 h 2077629"/>
                    <a:gd name="connsiteX67" fmla="*/ 1738570 w 4863907"/>
                    <a:gd name="connsiteY67" fmla="*/ 12041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65364 w 4863907"/>
                    <a:gd name="connsiteY64" fmla="*/ 1226919 h 2077629"/>
                    <a:gd name="connsiteX65" fmla="*/ 1324587 w 4863907"/>
                    <a:gd name="connsiteY65" fmla="*/ 1226919 h 2077629"/>
                    <a:gd name="connsiteX66" fmla="*/ 1465614 w 4863907"/>
                    <a:gd name="connsiteY66" fmla="*/ 1281510 h 2077629"/>
                    <a:gd name="connsiteX67" fmla="*/ 1738570 w 4863907"/>
                    <a:gd name="connsiteY67" fmla="*/ 12041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59014 w 4863907"/>
                    <a:gd name="connsiteY64" fmla="*/ 1244382 h 2077629"/>
                    <a:gd name="connsiteX65" fmla="*/ 1324587 w 4863907"/>
                    <a:gd name="connsiteY65" fmla="*/ 1226919 h 2077629"/>
                    <a:gd name="connsiteX66" fmla="*/ 1465614 w 4863907"/>
                    <a:gd name="connsiteY66" fmla="*/ 1281510 h 2077629"/>
                    <a:gd name="connsiteX67" fmla="*/ 1738570 w 4863907"/>
                    <a:gd name="connsiteY67" fmla="*/ 12041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59014 w 4863907"/>
                    <a:gd name="connsiteY64" fmla="*/ 1244382 h 2077629"/>
                    <a:gd name="connsiteX65" fmla="*/ 1324587 w 4863907"/>
                    <a:gd name="connsiteY65" fmla="*/ 1226919 h 2077629"/>
                    <a:gd name="connsiteX66" fmla="*/ 1465614 w 4863907"/>
                    <a:gd name="connsiteY66" fmla="*/ 1281510 h 2077629"/>
                    <a:gd name="connsiteX67" fmla="*/ 1738570 w 4863907"/>
                    <a:gd name="connsiteY67" fmla="*/ 12041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59014 w 4863907"/>
                    <a:gd name="connsiteY64" fmla="*/ 1244382 h 2077629"/>
                    <a:gd name="connsiteX65" fmla="*/ 1324587 w 4863907"/>
                    <a:gd name="connsiteY65" fmla="*/ 1226919 h 2077629"/>
                    <a:gd name="connsiteX66" fmla="*/ 1465614 w 4863907"/>
                    <a:gd name="connsiteY66" fmla="*/ 1281510 h 2077629"/>
                    <a:gd name="connsiteX67" fmla="*/ 1738570 w 4863907"/>
                    <a:gd name="connsiteY67" fmla="*/ 12041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59014 w 4863907"/>
                    <a:gd name="connsiteY64" fmla="*/ 1244382 h 2077629"/>
                    <a:gd name="connsiteX65" fmla="*/ 1324587 w 4863907"/>
                    <a:gd name="connsiteY65" fmla="*/ 1226919 h 2077629"/>
                    <a:gd name="connsiteX66" fmla="*/ 1465614 w 4863907"/>
                    <a:gd name="connsiteY66" fmla="*/ 1281510 h 2077629"/>
                    <a:gd name="connsiteX67" fmla="*/ 1738570 w 4863907"/>
                    <a:gd name="connsiteY67" fmla="*/ 12041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59014 w 4863907"/>
                    <a:gd name="connsiteY64" fmla="*/ 1244382 h 2077629"/>
                    <a:gd name="connsiteX65" fmla="*/ 1324587 w 4863907"/>
                    <a:gd name="connsiteY65" fmla="*/ 1226919 h 2077629"/>
                    <a:gd name="connsiteX66" fmla="*/ 1465614 w 4863907"/>
                    <a:gd name="connsiteY66" fmla="*/ 1281510 h 2077629"/>
                    <a:gd name="connsiteX67" fmla="*/ 1738570 w 4863907"/>
                    <a:gd name="connsiteY67" fmla="*/ 12041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59014 w 4863907"/>
                    <a:gd name="connsiteY64" fmla="*/ 1244382 h 2077629"/>
                    <a:gd name="connsiteX65" fmla="*/ 1324587 w 4863907"/>
                    <a:gd name="connsiteY65" fmla="*/ 1226919 h 2077629"/>
                    <a:gd name="connsiteX66" fmla="*/ 1465614 w 4863907"/>
                    <a:gd name="connsiteY66" fmla="*/ 1281510 h 2077629"/>
                    <a:gd name="connsiteX67" fmla="*/ 1738570 w 4863907"/>
                    <a:gd name="connsiteY67" fmla="*/ 12041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59014 w 4863907"/>
                    <a:gd name="connsiteY64" fmla="*/ 1244382 h 2077629"/>
                    <a:gd name="connsiteX65" fmla="*/ 1299187 w 4863907"/>
                    <a:gd name="connsiteY65" fmla="*/ 1230094 h 2077629"/>
                    <a:gd name="connsiteX66" fmla="*/ 1465614 w 4863907"/>
                    <a:gd name="connsiteY66" fmla="*/ 1281510 h 2077629"/>
                    <a:gd name="connsiteX67" fmla="*/ 1738570 w 4863907"/>
                    <a:gd name="connsiteY67" fmla="*/ 12041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59014 w 4863907"/>
                    <a:gd name="connsiteY64" fmla="*/ 1244382 h 2077629"/>
                    <a:gd name="connsiteX65" fmla="*/ 1299187 w 4863907"/>
                    <a:gd name="connsiteY65" fmla="*/ 1230094 h 2077629"/>
                    <a:gd name="connsiteX66" fmla="*/ 1465614 w 4863907"/>
                    <a:gd name="connsiteY66" fmla="*/ 1281510 h 2077629"/>
                    <a:gd name="connsiteX67" fmla="*/ 1738570 w 4863907"/>
                    <a:gd name="connsiteY67" fmla="*/ 12041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59014 w 4863907"/>
                    <a:gd name="connsiteY64" fmla="*/ 1244382 h 2077629"/>
                    <a:gd name="connsiteX65" fmla="*/ 1299187 w 4863907"/>
                    <a:gd name="connsiteY65" fmla="*/ 1230094 h 2077629"/>
                    <a:gd name="connsiteX66" fmla="*/ 1465614 w 4863907"/>
                    <a:gd name="connsiteY66" fmla="*/ 1281510 h 2077629"/>
                    <a:gd name="connsiteX67" fmla="*/ 1738570 w 4863907"/>
                    <a:gd name="connsiteY67" fmla="*/ 12041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59014 w 4863907"/>
                    <a:gd name="connsiteY64" fmla="*/ 1244382 h 2077629"/>
                    <a:gd name="connsiteX65" fmla="*/ 1299187 w 4863907"/>
                    <a:gd name="connsiteY65" fmla="*/ 1230094 h 2077629"/>
                    <a:gd name="connsiteX66" fmla="*/ 1468789 w 4863907"/>
                    <a:gd name="connsiteY66" fmla="*/ 1278335 h 2077629"/>
                    <a:gd name="connsiteX67" fmla="*/ 1738570 w 4863907"/>
                    <a:gd name="connsiteY67" fmla="*/ 12041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59014 w 4863907"/>
                    <a:gd name="connsiteY64" fmla="*/ 1244382 h 2077629"/>
                    <a:gd name="connsiteX65" fmla="*/ 1299187 w 4863907"/>
                    <a:gd name="connsiteY65" fmla="*/ 1230094 h 2077629"/>
                    <a:gd name="connsiteX66" fmla="*/ 1468789 w 4863907"/>
                    <a:gd name="connsiteY66" fmla="*/ 1278335 h 2077629"/>
                    <a:gd name="connsiteX67" fmla="*/ 1738570 w 4863907"/>
                    <a:gd name="connsiteY67" fmla="*/ 12041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59014 w 4863907"/>
                    <a:gd name="connsiteY64" fmla="*/ 1244382 h 2077629"/>
                    <a:gd name="connsiteX65" fmla="*/ 1299187 w 4863907"/>
                    <a:gd name="connsiteY65" fmla="*/ 1230094 h 2077629"/>
                    <a:gd name="connsiteX66" fmla="*/ 1468789 w 4863907"/>
                    <a:gd name="connsiteY66" fmla="*/ 1278335 h 2077629"/>
                    <a:gd name="connsiteX67" fmla="*/ 1738570 w 4863907"/>
                    <a:gd name="connsiteY67" fmla="*/ 12041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59014 w 4863907"/>
                    <a:gd name="connsiteY64" fmla="*/ 1244382 h 2077629"/>
                    <a:gd name="connsiteX65" fmla="*/ 1299187 w 4863907"/>
                    <a:gd name="connsiteY65" fmla="*/ 1230094 h 2077629"/>
                    <a:gd name="connsiteX66" fmla="*/ 1468789 w 4863907"/>
                    <a:gd name="connsiteY66" fmla="*/ 1278335 h 2077629"/>
                    <a:gd name="connsiteX67" fmla="*/ 1738570 w 4863907"/>
                    <a:gd name="connsiteY67" fmla="*/ 12041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59014 w 4863907"/>
                    <a:gd name="connsiteY64" fmla="*/ 1244382 h 2077629"/>
                    <a:gd name="connsiteX65" fmla="*/ 1299187 w 4863907"/>
                    <a:gd name="connsiteY65" fmla="*/ 1230094 h 2077629"/>
                    <a:gd name="connsiteX66" fmla="*/ 1468789 w 4863907"/>
                    <a:gd name="connsiteY66" fmla="*/ 1278335 h 2077629"/>
                    <a:gd name="connsiteX67" fmla="*/ 1740157 w 4863907"/>
                    <a:gd name="connsiteY67" fmla="*/ 12168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59014 w 4863907"/>
                    <a:gd name="connsiteY64" fmla="*/ 1244382 h 2077629"/>
                    <a:gd name="connsiteX65" fmla="*/ 1299187 w 4863907"/>
                    <a:gd name="connsiteY65" fmla="*/ 1230094 h 2077629"/>
                    <a:gd name="connsiteX66" fmla="*/ 1468789 w 4863907"/>
                    <a:gd name="connsiteY66" fmla="*/ 1278335 h 2077629"/>
                    <a:gd name="connsiteX67" fmla="*/ 1740157 w 4863907"/>
                    <a:gd name="connsiteY67" fmla="*/ 12168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59014 w 4863907"/>
                    <a:gd name="connsiteY64" fmla="*/ 1244382 h 2077629"/>
                    <a:gd name="connsiteX65" fmla="*/ 1299187 w 4863907"/>
                    <a:gd name="connsiteY65" fmla="*/ 1230094 h 2077629"/>
                    <a:gd name="connsiteX66" fmla="*/ 1468789 w 4863907"/>
                    <a:gd name="connsiteY66" fmla="*/ 1278335 h 2077629"/>
                    <a:gd name="connsiteX67" fmla="*/ 1740157 w 4863907"/>
                    <a:gd name="connsiteY67" fmla="*/ 12168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59014 w 4863907"/>
                    <a:gd name="connsiteY64" fmla="*/ 1244382 h 2077629"/>
                    <a:gd name="connsiteX65" fmla="*/ 1299187 w 4863907"/>
                    <a:gd name="connsiteY65" fmla="*/ 1230094 h 2077629"/>
                    <a:gd name="connsiteX66" fmla="*/ 1468789 w 4863907"/>
                    <a:gd name="connsiteY66" fmla="*/ 1278335 h 2077629"/>
                    <a:gd name="connsiteX67" fmla="*/ 1740157 w 4863907"/>
                    <a:gd name="connsiteY67" fmla="*/ 12168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59014 w 4863907"/>
                    <a:gd name="connsiteY64" fmla="*/ 1244382 h 2077629"/>
                    <a:gd name="connsiteX65" fmla="*/ 1299187 w 4863907"/>
                    <a:gd name="connsiteY65" fmla="*/ 1230094 h 2077629"/>
                    <a:gd name="connsiteX66" fmla="*/ 1468789 w 4863907"/>
                    <a:gd name="connsiteY66" fmla="*/ 1278335 h 2077629"/>
                    <a:gd name="connsiteX67" fmla="*/ 1740157 w 4863907"/>
                    <a:gd name="connsiteY67" fmla="*/ 12168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59014 w 4863907"/>
                    <a:gd name="connsiteY64" fmla="*/ 1244382 h 2077629"/>
                    <a:gd name="connsiteX65" fmla="*/ 1299187 w 4863907"/>
                    <a:gd name="connsiteY65" fmla="*/ 1230094 h 2077629"/>
                    <a:gd name="connsiteX66" fmla="*/ 1468789 w 4863907"/>
                    <a:gd name="connsiteY66" fmla="*/ 1278335 h 2077629"/>
                    <a:gd name="connsiteX67" fmla="*/ 1740157 w 4863907"/>
                    <a:gd name="connsiteY67" fmla="*/ 1216873 h 2077629"/>
                    <a:gd name="connsiteX68" fmla="*/ 2061567 w 4863907"/>
                    <a:gd name="connsiteY68" fmla="*/ 1445283 h 2077629"/>
                    <a:gd name="connsiteX69" fmla="*/ 2037873 w 4863907"/>
                    <a:gd name="connsiteY69" fmla="*/ 1507811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59014 w 4863907"/>
                    <a:gd name="connsiteY64" fmla="*/ 1244382 h 2077629"/>
                    <a:gd name="connsiteX65" fmla="*/ 1299187 w 4863907"/>
                    <a:gd name="connsiteY65" fmla="*/ 1230094 h 2077629"/>
                    <a:gd name="connsiteX66" fmla="*/ 1468789 w 4863907"/>
                    <a:gd name="connsiteY66" fmla="*/ 1278335 h 2077629"/>
                    <a:gd name="connsiteX67" fmla="*/ 1740157 w 4863907"/>
                    <a:gd name="connsiteY67" fmla="*/ 1216873 h 2077629"/>
                    <a:gd name="connsiteX68" fmla="*/ 2061567 w 4863907"/>
                    <a:gd name="connsiteY68" fmla="*/ 1445283 h 2077629"/>
                    <a:gd name="connsiteX69" fmla="*/ 2037873 w 4863907"/>
                    <a:gd name="connsiteY69" fmla="*/ 1507811 h 2077629"/>
                    <a:gd name="connsiteX70" fmla="*/ 2170749 w 4863907"/>
                    <a:gd name="connsiteY70" fmla="*/ 1508973 h 2077629"/>
                    <a:gd name="connsiteX71" fmla="*/ 2272515 w 4863907"/>
                    <a:gd name="connsiteY71" fmla="*/ 1566645 h 2077629"/>
                    <a:gd name="connsiteX72" fmla="*/ 2329973 w 4863907"/>
                    <a:gd name="connsiteY72" fmla="*/ 1527170 h 2077629"/>
                    <a:gd name="connsiteX73" fmla="*/ 2329973 w 4863907"/>
                    <a:gd name="connsiteY73" fmla="*/ 1595409 h 2077629"/>
                    <a:gd name="connsiteX74" fmla="*/ 3130641 w 4863907"/>
                    <a:gd name="connsiteY74" fmla="*/ 1763731 h 2077629"/>
                    <a:gd name="connsiteX75" fmla="*/ 3904014 w 4863907"/>
                    <a:gd name="connsiteY75" fmla="*/ 1745534 h 2077629"/>
                    <a:gd name="connsiteX76" fmla="*/ 4136026 w 4863907"/>
                    <a:gd name="connsiteY76" fmla="*/ 2077629 h 2077629"/>
                    <a:gd name="connsiteX77" fmla="*/ 4504516 w 4863907"/>
                    <a:gd name="connsiteY77" fmla="*/ 1754632 h 2077629"/>
                    <a:gd name="connsiteX78" fmla="*/ 4863907 w 4863907"/>
                    <a:gd name="connsiteY78"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59014 w 4863907"/>
                    <a:gd name="connsiteY64" fmla="*/ 1244382 h 2077629"/>
                    <a:gd name="connsiteX65" fmla="*/ 1299187 w 4863907"/>
                    <a:gd name="connsiteY65" fmla="*/ 1230094 h 2077629"/>
                    <a:gd name="connsiteX66" fmla="*/ 1468789 w 4863907"/>
                    <a:gd name="connsiteY66" fmla="*/ 1278335 h 2077629"/>
                    <a:gd name="connsiteX67" fmla="*/ 1740157 w 4863907"/>
                    <a:gd name="connsiteY67" fmla="*/ 1216873 h 2077629"/>
                    <a:gd name="connsiteX68" fmla="*/ 2061567 w 4863907"/>
                    <a:gd name="connsiteY68" fmla="*/ 1445283 h 2077629"/>
                    <a:gd name="connsiteX69" fmla="*/ 2037873 w 4863907"/>
                    <a:gd name="connsiteY69" fmla="*/ 1507811 h 2077629"/>
                    <a:gd name="connsiteX70" fmla="*/ 2170749 w 4863907"/>
                    <a:gd name="connsiteY70" fmla="*/ 1508973 h 2077629"/>
                    <a:gd name="connsiteX71" fmla="*/ 2272515 w 4863907"/>
                    <a:gd name="connsiteY71" fmla="*/ 1566645 h 2077629"/>
                    <a:gd name="connsiteX72" fmla="*/ 2329973 w 4863907"/>
                    <a:gd name="connsiteY72" fmla="*/ 1527170 h 2077629"/>
                    <a:gd name="connsiteX73" fmla="*/ 2329973 w 4863907"/>
                    <a:gd name="connsiteY73" fmla="*/ 1595409 h 2077629"/>
                    <a:gd name="connsiteX74" fmla="*/ 3130641 w 4863907"/>
                    <a:gd name="connsiteY74" fmla="*/ 1763731 h 2077629"/>
                    <a:gd name="connsiteX75" fmla="*/ 3904014 w 4863907"/>
                    <a:gd name="connsiteY75" fmla="*/ 1745534 h 2077629"/>
                    <a:gd name="connsiteX76" fmla="*/ 4136026 w 4863907"/>
                    <a:gd name="connsiteY76" fmla="*/ 2077629 h 2077629"/>
                    <a:gd name="connsiteX77" fmla="*/ 4504516 w 4863907"/>
                    <a:gd name="connsiteY77" fmla="*/ 1754632 h 2077629"/>
                    <a:gd name="connsiteX78" fmla="*/ 4863907 w 4863907"/>
                    <a:gd name="connsiteY78"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59014 w 4863907"/>
                    <a:gd name="connsiteY64" fmla="*/ 1244382 h 2077629"/>
                    <a:gd name="connsiteX65" fmla="*/ 1299187 w 4863907"/>
                    <a:gd name="connsiteY65" fmla="*/ 1230094 h 2077629"/>
                    <a:gd name="connsiteX66" fmla="*/ 1468789 w 4863907"/>
                    <a:gd name="connsiteY66" fmla="*/ 1278335 h 2077629"/>
                    <a:gd name="connsiteX67" fmla="*/ 1740157 w 4863907"/>
                    <a:gd name="connsiteY67" fmla="*/ 1216873 h 2077629"/>
                    <a:gd name="connsiteX68" fmla="*/ 2061567 w 4863907"/>
                    <a:gd name="connsiteY68" fmla="*/ 1445283 h 2077629"/>
                    <a:gd name="connsiteX69" fmla="*/ 2037873 w 4863907"/>
                    <a:gd name="connsiteY69" fmla="*/ 1507811 h 2077629"/>
                    <a:gd name="connsiteX70" fmla="*/ 2170749 w 4863907"/>
                    <a:gd name="connsiteY70" fmla="*/ 1508973 h 2077629"/>
                    <a:gd name="connsiteX71" fmla="*/ 2272515 w 4863907"/>
                    <a:gd name="connsiteY71" fmla="*/ 1566645 h 2077629"/>
                    <a:gd name="connsiteX72" fmla="*/ 2329973 w 4863907"/>
                    <a:gd name="connsiteY72" fmla="*/ 1527170 h 2077629"/>
                    <a:gd name="connsiteX73" fmla="*/ 2329973 w 4863907"/>
                    <a:gd name="connsiteY73" fmla="*/ 1595409 h 2077629"/>
                    <a:gd name="connsiteX74" fmla="*/ 3130641 w 4863907"/>
                    <a:gd name="connsiteY74" fmla="*/ 1763731 h 2077629"/>
                    <a:gd name="connsiteX75" fmla="*/ 3904014 w 4863907"/>
                    <a:gd name="connsiteY75" fmla="*/ 1745534 h 2077629"/>
                    <a:gd name="connsiteX76" fmla="*/ 4136026 w 4863907"/>
                    <a:gd name="connsiteY76" fmla="*/ 2077629 h 2077629"/>
                    <a:gd name="connsiteX77" fmla="*/ 4504516 w 4863907"/>
                    <a:gd name="connsiteY77" fmla="*/ 1754632 h 2077629"/>
                    <a:gd name="connsiteX78" fmla="*/ 4863907 w 4863907"/>
                    <a:gd name="connsiteY78"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59014 w 4863907"/>
                    <a:gd name="connsiteY64" fmla="*/ 1244382 h 2077629"/>
                    <a:gd name="connsiteX65" fmla="*/ 1299187 w 4863907"/>
                    <a:gd name="connsiteY65" fmla="*/ 1230094 h 2077629"/>
                    <a:gd name="connsiteX66" fmla="*/ 1468789 w 4863907"/>
                    <a:gd name="connsiteY66" fmla="*/ 1278335 h 2077629"/>
                    <a:gd name="connsiteX67" fmla="*/ 1740157 w 4863907"/>
                    <a:gd name="connsiteY67" fmla="*/ 1216873 h 2077629"/>
                    <a:gd name="connsiteX68" fmla="*/ 2061567 w 4863907"/>
                    <a:gd name="connsiteY68" fmla="*/ 1445283 h 2077629"/>
                    <a:gd name="connsiteX69" fmla="*/ 2037873 w 4863907"/>
                    <a:gd name="connsiteY69" fmla="*/ 1507811 h 2077629"/>
                    <a:gd name="connsiteX70" fmla="*/ 2170749 w 4863907"/>
                    <a:gd name="connsiteY70" fmla="*/ 1508973 h 2077629"/>
                    <a:gd name="connsiteX71" fmla="*/ 2272515 w 4863907"/>
                    <a:gd name="connsiteY71" fmla="*/ 1566645 h 2077629"/>
                    <a:gd name="connsiteX72" fmla="*/ 2329973 w 4863907"/>
                    <a:gd name="connsiteY72" fmla="*/ 1527170 h 2077629"/>
                    <a:gd name="connsiteX73" fmla="*/ 2388711 w 4863907"/>
                    <a:gd name="connsiteY73" fmla="*/ 1609696 h 2077629"/>
                    <a:gd name="connsiteX74" fmla="*/ 3130641 w 4863907"/>
                    <a:gd name="connsiteY74" fmla="*/ 1763731 h 2077629"/>
                    <a:gd name="connsiteX75" fmla="*/ 3904014 w 4863907"/>
                    <a:gd name="connsiteY75" fmla="*/ 1745534 h 2077629"/>
                    <a:gd name="connsiteX76" fmla="*/ 4136026 w 4863907"/>
                    <a:gd name="connsiteY76" fmla="*/ 2077629 h 2077629"/>
                    <a:gd name="connsiteX77" fmla="*/ 4504516 w 4863907"/>
                    <a:gd name="connsiteY77" fmla="*/ 1754632 h 2077629"/>
                    <a:gd name="connsiteX78" fmla="*/ 4863907 w 4863907"/>
                    <a:gd name="connsiteY78"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59014 w 4863907"/>
                    <a:gd name="connsiteY64" fmla="*/ 1244382 h 2077629"/>
                    <a:gd name="connsiteX65" fmla="*/ 1299187 w 4863907"/>
                    <a:gd name="connsiteY65" fmla="*/ 1230094 h 2077629"/>
                    <a:gd name="connsiteX66" fmla="*/ 1468789 w 4863907"/>
                    <a:gd name="connsiteY66" fmla="*/ 1278335 h 2077629"/>
                    <a:gd name="connsiteX67" fmla="*/ 1740157 w 4863907"/>
                    <a:gd name="connsiteY67" fmla="*/ 1216873 h 2077629"/>
                    <a:gd name="connsiteX68" fmla="*/ 2061567 w 4863907"/>
                    <a:gd name="connsiteY68" fmla="*/ 1445283 h 2077629"/>
                    <a:gd name="connsiteX69" fmla="*/ 2037873 w 4863907"/>
                    <a:gd name="connsiteY69" fmla="*/ 1507811 h 2077629"/>
                    <a:gd name="connsiteX70" fmla="*/ 2170749 w 4863907"/>
                    <a:gd name="connsiteY70" fmla="*/ 1508973 h 2077629"/>
                    <a:gd name="connsiteX71" fmla="*/ 2272515 w 4863907"/>
                    <a:gd name="connsiteY71" fmla="*/ 1566645 h 2077629"/>
                    <a:gd name="connsiteX72" fmla="*/ 2329973 w 4863907"/>
                    <a:gd name="connsiteY72" fmla="*/ 1527170 h 2077629"/>
                    <a:gd name="connsiteX73" fmla="*/ 2388711 w 4863907"/>
                    <a:gd name="connsiteY73" fmla="*/ 1609696 h 2077629"/>
                    <a:gd name="connsiteX74" fmla="*/ 3130641 w 4863907"/>
                    <a:gd name="connsiteY74" fmla="*/ 1763731 h 2077629"/>
                    <a:gd name="connsiteX75" fmla="*/ 3904014 w 4863907"/>
                    <a:gd name="connsiteY75" fmla="*/ 1745534 h 2077629"/>
                    <a:gd name="connsiteX76" fmla="*/ 4136026 w 4863907"/>
                    <a:gd name="connsiteY76" fmla="*/ 2077629 h 2077629"/>
                    <a:gd name="connsiteX77" fmla="*/ 4504516 w 4863907"/>
                    <a:gd name="connsiteY77" fmla="*/ 1754632 h 2077629"/>
                    <a:gd name="connsiteX78" fmla="*/ 4863907 w 4863907"/>
                    <a:gd name="connsiteY78"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59014 w 4863907"/>
                    <a:gd name="connsiteY64" fmla="*/ 1244382 h 2077629"/>
                    <a:gd name="connsiteX65" fmla="*/ 1299187 w 4863907"/>
                    <a:gd name="connsiteY65" fmla="*/ 1230094 h 2077629"/>
                    <a:gd name="connsiteX66" fmla="*/ 1468789 w 4863907"/>
                    <a:gd name="connsiteY66" fmla="*/ 1278335 h 2077629"/>
                    <a:gd name="connsiteX67" fmla="*/ 1740157 w 4863907"/>
                    <a:gd name="connsiteY67" fmla="*/ 1216873 h 2077629"/>
                    <a:gd name="connsiteX68" fmla="*/ 2061567 w 4863907"/>
                    <a:gd name="connsiteY68" fmla="*/ 1445283 h 2077629"/>
                    <a:gd name="connsiteX69" fmla="*/ 2037873 w 4863907"/>
                    <a:gd name="connsiteY69" fmla="*/ 1507811 h 2077629"/>
                    <a:gd name="connsiteX70" fmla="*/ 2170749 w 4863907"/>
                    <a:gd name="connsiteY70" fmla="*/ 1508973 h 2077629"/>
                    <a:gd name="connsiteX71" fmla="*/ 2272515 w 4863907"/>
                    <a:gd name="connsiteY71" fmla="*/ 1566645 h 2077629"/>
                    <a:gd name="connsiteX72" fmla="*/ 2329973 w 4863907"/>
                    <a:gd name="connsiteY72" fmla="*/ 1527170 h 2077629"/>
                    <a:gd name="connsiteX73" fmla="*/ 2388711 w 4863907"/>
                    <a:gd name="connsiteY73" fmla="*/ 1609696 h 2077629"/>
                    <a:gd name="connsiteX74" fmla="*/ 3130641 w 4863907"/>
                    <a:gd name="connsiteY74" fmla="*/ 1763731 h 2077629"/>
                    <a:gd name="connsiteX75" fmla="*/ 3904014 w 4863907"/>
                    <a:gd name="connsiteY75" fmla="*/ 1745534 h 2077629"/>
                    <a:gd name="connsiteX76" fmla="*/ 4136026 w 4863907"/>
                    <a:gd name="connsiteY76" fmla="*/ 2077629 h 2077629"/>
                    <a:gd name="connsiteX77" fmla="*/ 4504516 w 4863907"/>
                    <a:gd name="connsiteY77" fmla="*/ 1754632 h 2077629"/>
                    <a:gd name="connsiteX78" fmla="*/ 4863907 w 4863907"/>
                    <a:gd name="connsiteY78"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59014 w 4863907"/>
                    <a:gd name="connsiteY64" fmla="*/ 1244382 h 2077629"/>
                    <a:gd name="connsiteX65" fmla="*/ 1299187 w 4863907"/>
                    <a:gd name="connsiteY65" fmla="*/ 1230094 h 2077629"/>
                    <a:gd name="connsiteX66" fmla="*/ 1468789 w 4863907"/>
                    <a:gd name="connsiteY66" fmla="*/ 1278335 h 2077629"/>
                    <a:gd name="connsiteX67" fmla="*/ 1740157 w 4863907"/>
                    <a:gd name="connsiteY67" fmla="*/ 1216873 h 2077629"/>
                    <a:gd name="connsiteX68" fmla="*/ 2061567 w 4863907"/>
                    <a:gd name="connsiteY68" fmla="*/ 1445283 h 2077629"/>
                    <a:gd name="connsiteX69" fmla="*/ 2037873 w 4863907"/>
                    <a:gd name="connsiteY69" fmla="*/ 1507811 h 2077629"/>
                    <a:gd name="connsiteX70" fmla="*/ 2170749 w 4863907"/>
                    <a:gd name="connsiteY70" fmla="*/ 1508973 h 2077629"/>
                    <a:gd name="connsiteX71" fmla="*/ 2272515 w 4863907"/>
                    <a:gd name="connsiteY71" fmla="*/ 1566645 h 2077629"/>
                    <a:gd name="connsiteX72" fmla="*/ 2329973 w 4863907"/>
                    <a:gd name="connsiteY72" fmla="*/ 1527170 h 2077629"/>
                    <a:gd name="connsiteX73" fmla="*/ 2388711 w 4863907"/>
                    <a:gd name="connsiteY73" fmla="*/ 1609696 h 2077629"/>
                    <a:gd name="connsiteX74" fmla="*/ 3130641 w 4863907"/>
                    <a:gd name="connsiteY74" fmla="*/ 1763731 h 2077629"/>
                    <a:gd name="connsiteX75" fmla="*/ 3904014 w 4863907"/>
                    <a:gd name="connsiteY75" fmla="*/ 1745534 h 2077629"/>
                    <a:gd name="connsiteX76" fmla="*/ 4136026 w 4863907"/>
                    <a:gd name="connsiteY76" fmla="*/ 2077629 h 2077629"/>
                    <a:gd name="connsiteX77" fmla="*/ 4504516 w 4863907"/>
                    <a:gd name="connsiteY77" fmla="*/ 1754632 h 2077629"/>
                    <a:gd name="connsiteX78" fmla="*/ 4863907 w 4863907"/>
                    <a:gd name="connsiteY78"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59014 w 4863907"/>
                    <a:gd name="connsiteY64" fmla="*/ 1244382 h 2077629"/>
                    <a:gd name="connsiteX65" fmla="*/ 1299187 w 4863907"/>
                    <a:gd name="connsiteY65" fmla="*/ 1230094 h 2077629"/>
                    <a:gd name="connsiteX66" fmla="*/ 1468789 w 4863907"/>
                    <a:gd name="connsiteY66" fmla="*/ 1278335 h 2077629"/>
                    <a:gd name="connsiteX67" fmla="*/ 1740157 w 4863907"/>
                    <a:gd name="connsiteY67" fmla="*/ 1216873 h 2077629"/>
                    <a:gd name="connsiteX68" fmla="*/ 2061567 w 4863907"/>
                    <a:gd name="connsiteY68" fmla="*/ 1445283 h 2077629"/>
                    <a:gd name="connsiteX69" fmla="*/ 2037873 w 4863907"/>
                    <a:gd name="connsiteY69" fmla="*/ 1507811 h 2077629"/>
                    <a:gd name="connsiteX70" fmla="*/ 2170749 w 4863907"/>
                    <a:gd name="connsiteY70" fmla="*/ 1508973 h 2077629"/>
                    <a:gd name="connsiteX71" fmla="*/ 2272515 w 4863907"/>
                    <a:gd name="connsiteY71" fmla="*/ 1566645 h 2077629"/>
                    <a:gd name="connsiteX72" fmla="*/ 2329973 w 4863907"/>
                    <a:gd name="connsiteY72" fmla="*/ 1527170 h 2077629"/>
                    <a:gd name="connsiteX73" fmla="*/ 2388711 w 4863907"/>
                    <a:gd name="connsiteY73" fmla="*/ 1609696 h 2077629"/>
                    <a:gd name="connsiteX74" fmla="*/ 3130641 w 4863907"/>
                    <a:gd name="connsiteY74" fmla="*/ 1763731 h 2077629"/>
                    <a:gd name="connsiteX75" fmla="*/ 3904014 w 4863907"/>
                    <a:gd name="connsiteY75" fmla="*/ 1745534 h 2077629"/>
                    <a:gd name="connsiteX76" fmla="*/ 4136026 w 4863907"/>
                    <a:gd name="connsiteY76" fmla="*/ 2077629 h 2077629"/>
                    <a:gd name="connsiteX77" fmla="*/ 4504516 w 4863907"/>
                    <a:gd name="connsiteY77" fmla="*/ 1754632 h 2077629"/>
                    <a:gd name="connsiteX78" fmla="*/ 4863907 w 4863907"/>
                    <a:gd name="connsiteY78"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59014 w 4863907"/>
                    <a:gd name="connsiteY64" fmla="*/ 1244382 h 2077629"/>
                    <a:gd name="connsiteX65" fmla="*/ 1299187 w 4863907"/>
                    <a:gd name="connsiteY65" fmla="*/ 1230094 h 2077629"/>
                    <a:gd name="connsiteX66" fmla="*/ 1468789 w 4863907"/>
                    <a:gd name="connsiteY66" fmla="*/ 1278335 h 2077629"/>
                    <a:gd name="connsiteX67" fmla="*/ 1740157 w 4863907"/>
                    <a:gd name="connsiteY67" fmla="*/ 1216873 h 2077629"/>
                    <a:gd name="connsiteX68" fmla="*/ 2061567 w 4863907"/>
                    <a:gd name="connsiteY68" fmla="*/ 1445283 h 2077629"/>
                    <a:gd name="connsiteX69" fmla="*/ 2037873 w 4863907"/>
                    <a:gd name="connsiteY69" fmla="*/ 1507811 h 2077629"/>
                    <a:gd name="connsiteX70" fmla="*/ 2170749 w 4863907"/>
                    <a:gd name="connsiteY70" fmla="*/ 1508973 h 2077629"/>
                    <a:gd name="connsiteX71" fmla="*/ 2272515 w 4863907"/>
                    <a:gd name="connsiteY71" fmla="*/ 1566645 h 2077629"/>
                    <a:gd name="connsiteX72" fmla="*/ 2329973 w 4863907"/>
                    <a:gd name="connsiteY72" fmla="*/ 1527170 h 2077629"/>
                    <a:gd name="connsiteX73" fmla="*/ 2377598 w 4863907"/>
                    <a:gd name="connsiteY73" fmla="*/ 1609696 h 2077629"/>
                    <a:gd name="connsiteX74" fmla="*/ 3130641 w 4863907"/>
                    <a:gd name="connsiteY74" fmla="*/ 1763731 h 2077629"/>
                    <a:gd name="connsiteX75" fmla="*/ 3904014 w 4863907"/>
                    <a:gd name="connsiteY75" fmla="*/ 1745534 h 2077629"/>
                    <a:gd name="connsiteX76" fmla="*/ 4136026 w 4863907"/>
                    <a:gd name="connsiteY76" fmla="*/ 2077629 h 2077629"/>
                    <a:gd name="connsiteX77" fmla="*/ 4504516 w 4863907"/>
                    <a:gd name="connsiteY77" fmla="*/ 1754632 h 2077629"/>
                    <a:gd name="connsiteX78" fmla="*/ 4863907 w 4863907"/>
                    <a:gd name="connsiteY78"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59014 w 4863907"/>
                    <a:gd name="connsiteY64" fmla="*/ 1244382 h 2077629"/>
                    <a:gd name="connsiteX65" fmla="*/ 1299187 w 4863907"/>
                    <a:gd name="connsiteY65" fmla="*/ 1230094 h 2077629"/>
                    <a:gd name="connsiteX66" fmla="*/ 1468789 w 4863907"/>
                    <a:gd name="connsiteY66" fmla="*/ 1278335 h 2077629"/>
                    <a:gd name="connsiteX67" fmla="*/ 1740157 w 4863907"/>
                    <a:gd name="connsiteY67" fmla="*/ 1216873 h 2077629"/>
                    <a:gd name="connsiteX68" fmla="*/ 2061567 w 4863907"/>
                    <a:gd name="connsiteY68" fmla="*/ 1445283 h 2077629"/>
                    <a:gd name="connsiteX69" fmla="*/ 2037873 w 4863907"/>
                    <a:gd name="connsiteY69" fmla="*/ 1507811 h 2077629"/>
                    <a:gd name="connsiteX70" fmla="*/ 2170749 w 4863907"/>
                    <a:gd name="connsiteY70" fmla="*/ 1508973 h 2077629"/>
                    <a:gd name="connsiteX71" fmla="*/ 2272515 w 4863907"/>
                    <a:gd name="connsiteY71" fmla="*/ 1566645 h 2077629"/>
                    <a:gd name="connsiteX72" fmla="*/ 2329973 w 4863907"/>
                    <a:gd name="connsiteY72" fmla="*/ 1527170 h 2077629"/>
                    <a:gd name="connsiteX73" fmla="*/ 2377598 w 4863907"/>
                    <a:gd name="connsiteY73" fmla="*/ 1609696 h 2077629"/>
                    <a:gd name="connsiteX74" fmla="*/ 3130641 w 4863907"/>
                    <a:gd name="connsiteY74" fmla="*/ 1763731 h 2077629"/>
                    <a:gd name="connsiteX75" fmla="*/ 3904014 w 4863907"/>
                    <a:gd name="connsiteY75" fmla="*/ 1745534 h 2077629"/>
                    <a:gd name="connsiteX76" fmla="*/ 4136026 w 4863907"/>
                    <a:gd name="connsiteY76" fmla="*/ 2077629 h 2077629"/>
                    <a:gd name="connsiteX77" fmla="*/ 4504516 w 4863907"/>
                    <a:gd name="connsiteY77" fmla="*/ 1754632 h 2077629"/>
                    <a:gd name="connsiteX78" fmla="*/ 4863907 w 4863907"/>
                    <a:gd name="connsiteY78"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59014 w 4863907"/>
                    <a:gd name="connsiteY64" fmla="*/ 1244382 h 2077629"/>
                    <a:gd name="connsiteX65" fmla="*/ 1299187 w 4863907"/>
                    <a:gd name="connsiteY65" fmla="*/ 1230094 h 2077629"/>
                    <a:gd name="connsiteX66" fmla="*/ 1468789 w 4863907"/>
                    <a:gd name="connsiteY66" fmla="*/ 1278335 h 2077629"/>
                    <a:gd name="connsiteX67" fmla="*/ 1740157 w 4863907"/>
                    <a:gd name="connsiteY67" fmla="*/ 1216873 h 2077629"/>
                    <a:gd name="connsiteX68" fmla="*/ 2061567 w 4863907"/>
                    <a:gd name="connsiteY68" fmla="*/ 1445283 h 2077629"/>
                    <a:gd name="connsiteX69" fmla="*/ 2037873 w 4863907"/>
                    <a:gd name="connsiteY69" fmla="*/ 1507811 h 2077629"/>
                    <a:gd name="connsiteX70" fmla="*/ 2170749 w 4863907"/>
                    <a:gd name="connsiteY70" fmla="*/ 1508973 h 2077629"/>
                    <a:gd name="connsiteX71" fmla="*/ 2272515 w 4863907"/>
                    <a:gd name="connsiteY71" fmla="*/ 1566645 h 2077629"/>
                    <a:gd name="connsiteX72" fmla="*/ 2329973 w 4863907"/>
                    <a:gd name="connsiteY72" fmla="*/ 1527170 h 2077629"/>
                    <a:gd name="connsiteX73" fmla="*/ 2377598 w 4863907"/>
                    <a:gd name="connsiteY73" fmla="*/ 1609696 h 2077629"/>
                    <a:gd name="connsiteX74" fmla="*/ 3130641 w 4863907"/>
                    <a:gd name="connsiteY74" fmla="*/ 1763731 h 2077629"/>
                    <a:gd name="connsiteX75" fmla="*/ 3904014 w 4863907"/>
                    <a:gd name="connsiteY75" fmla="*/ 1745534 h 2077629"/>
                    <a:gd name="connsiteX76" fmla="*/ 4136026 w 4863907"/>
                    <a:gd name="connsiteY76" fmla="*/ 2077629 h 2077629"/>
                    <a:gd name="connsiteX77" fmla="*/ 4504516 w 4863907"/>
                    <a:gd name="connsiteY77" fmla="*/ 1754632 h 2077629"/>
                    <a:gd name="connsiteX78" fmla="*/ 4863907 w 4863907"/>
                    <a:gd name="connsiteY78"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59014 w 4863907"/>
                    <a:gd name="connsiteY64" fmla="*/ 1244382 h 2077629"/>
                    <a:gd name="connsiteX65" fmla="*/ 1299187 w 4863907"/>
                    <a:gd name="connsiteY65" fmla="*/ 1230094 h 2077629"/>
                    <a:gd name="connsiteX66" fmla="*/ 1468789 w 4863907"/>
                    <a:gd name="connsiteY66" fmla="*/ 1278335 h 2077629"/>
                    <a:gd name="connsiteX67" fmla="*/ 1740157 w 4863907"/>
                    <a:gd name="connsiteY67" fmla="*/ 1216873 h 2077629"/>
                    <a:gd name="connsiteX68" fmla="*/ 2061567 w 4863907"/>
                    <a:gd name="connsiteY68" fmla="*/ 1445283 h 2077629"/>
                    <a:gd name="connsiteX69" fmla="*/ 2037873 w 4863907"/>
                    <a:gd name="connsiteY69" fmla="*/ 1507811 h 2077629"/>
                    <a:gd name="connsiteX70" fmla="*/ 2170749 w 4863907"/>
                    <a:gd name="connsiteY70" fmla="*/ 1508973 h 2077629"/>
                    <a:gd name="connsiteX71" fmla="*/ 2272515 w 4863907"/>
                    <a:gd name="connsiteY71" fmla="*/ 1566645 h 2077629"/>
                    <a:gd name="connsiteX72" fmla="*/ 2329973 w 4863907"/>
                    <a:gd name="connsiteY72" fmla="*/ 1527170 h 2077629"/>
                    <a:gd name="connsiteX73" fmla="*/ 2377598 w 4863907"/>
                    <a:gd name="connsiteY73" fmla="*/ 1609696 h 2077629"/>
                    <a:gd name="connsiteX74" fmla="*/ 3130641 w 4863907"/>
                    <a:gd name="connsiteY74" fmla="*/ 1763731 h 2077629"/>
                    <a:gd name="connsiteX75" fmla="*/ 3904014 w 4863907"/>
                    <a:gd name="connsiteY75" fmla="*/ 1745534 h 2077629"/>
                    <a:gd name="connsiteX76" fmla="*/ 4136026 w 4863907"/>
                    <a:gd name="connsiteY76" fmla="*/ 2077629 h 2077629"/>
                    <a:gd name="connsiteX77" fmla="*/ 4504516 w 4863907"/>
                    <a:gd name="connsiteY77" fmla="*/ 1754632 h 2077629"/>
                    <a:gd name="connsiteX78" fmla="*/ 4863907 w 4863907"/>
                    <a:gd name="connsiteY78" fmla="*/ 1454382 h 2077629"/>
                    <a:gd name="connsiteX0" fmla="*/ 4863907 w 4863907"/>
                    <a:gd name="connsiteY0" fmla="*/ 1454382 h 2117545"/>
                    <a:gd name="connsiteX1" fmla="*/ 4495417 w 4863907"/>
                    <a:gd name="connsiteY1" fmla="*/ 671910 h 2117545"/>
                    <a:gd name="connsiteX2" fmla="*/ 4045041 w 4863907"/>
                    <a:gd name="connsiteY2" fmla="*/ 835683 h 2117545"/>
                    <a:gd name="connsiteX3" fmla="*/ 3872170 w 4863907"/>
                    <a:gd name="connsiteY3" fmla="*/ 1135934 h 2117545"/>
                    <a:gd name="connsiteX4" fmla="*/ 3035964 w 4863907"/>
                    <a:gd name="connsiteY4" fmla="*/ 988380 h 2117545"/>
                    <a:gd name="connsiteX5" fmla="*/ 2311776 w 4863907"/>
                    <a:gd name="connsiteY5" fmla="*/ 1022203 h 2117545"/>
                    <a:gd name="connsiteX6" fmla="*/ 2266283 w 4863907"/>
                    <a:gd name="connsiteY6" fmla="*/ 1004006 h 2117545"/>
                    <a:gd name="connsiteX7" fmla="*/ 1979680 w 4863907"/>
                    <a:gd name="connsiteY7" fmla="*/ 940316 h 2117545"/>
                    <a:gd name="connsiteX8" fmla="*/ 2028799 w 4863907"/>
                    <a:gd name="connsiteY8" fmla="*/ 745423 h 2117545"/>
                    <a:gd name="connsiteX9" fmla="*/ 2008920 w 4863907"/>
                    <a:gd name="connsiteY9" fmla="*/ 643823 h 2117545"/>
                    <a:gd name="connsiteX10" fmla="*/ 2050886 w 4863907"/>
                    <a:gd name="connsiteY10" fmla="*/ 509093 h 2117545"/>
                    <a:gd name="connsiteX11" fmla="*/ 2002295 w 4863907"/>
                    <a:gd name="connsiteY11" fmla="*/ 425162 h 2117545"/>
                    <a:gd name="connsiteX12" fmla="*/ 1955780 w 4863907"/>
                    <a:gd name="connsiteY12" fmla="*/ 247016 h 2117545"/>
                    <a:gd name="connsiteX13" fmla="*/ 1852103 w 4863907"/>
                    <a:gd name="connsiteY13" fmla="*/ 135823 h 2117545"/>
                    <a:gd name="connsiteX14" fmla="*/ 1743119 w 4863907"/>
                    <a:gd name="connsiteY14" fmla="*/ 3170 h 2117545"/>
                    <a:gd name="connsiteX15" fmla="*/ 1820456 w 4863907"/>
                    <a:gd name="connsiteY15" fmla="*/ 282486 h 2117545"/>
                    <a:gd name="connsiteX16" fmla="*/ 1483811 w 4863907"/>
                    <a:gd name="connsiteY16" fmla="*/ 25916 h 2117545"/>
                    <a:gd name="connsiteX17" fmla="*/ 1662155 w 4863907"/>
                    <a:gd name="connsiteY17" fmla="*/ 233007 h 2117545"/>
                    <a:gd name="connsiteX18" fmla="*/ 1734020 w 4863907"/>
                    <a:gd name="connsiteY18" fmla="*/ 662812 h 2117545"/>
                    <a:gd name="connsiteX19" fmla="*/ 1523733 w 4863907"/>
                    <a:gd name="connsiteY19" fmla="*/ 366846 h 2117545"/>
                    <a:gd name="connsiteX20" fmla="*/ 1240295 w 4863907"/>
                    <a:gd name="connsiteY20" fmla="*/ 260823 h 2117545"/>
                    <a:gd name="connsiteX21" fmla="*/ 1229924 w 4863907"/>
                    <a:gd name="connsiteY21" fmla="*/ 287350 h 2117545"/>
                    <a:gd name="connsiteX22" fmla="*/ 1594794 w 4863907"/>
                    <a:gd name="connsiteY22" fmla="*/ 551095 h 2117545"/>
                    <a:gd name="connsiteX23" fmla="*/ 1656683 w 4863907"/>
                    <a:gd name="connsiteY23" fmla="*/ 787869 h 2117545"/>
                    <a:gd name="connsiteX24" fmla="*/ 1411236 w 4863907"/>
                    <a:gd name="connsiteY24" fmla="*/ 528988 h 2117545"/>
                    <a:gd name="connsiteX25" fmla="*/ 1072365 w 4863907"/>
                    <a:gd name="connsiteY25" fmla="*/ 444283 h 2117545"/>
                    <a:gd name="connsiteX26" fmla="*/ 1051325 w 4863907"/>
                    <a:gd name="connsiteY26" fmla="*/ 485082 h 2117545"/>
                    <a:gd name="connsiteX27" fmla="*/ 1399603 w 4863907"/>
                    <a:gd name="connsiteY27" fmla="*/ 629498 h 2117545"/>
                    <a:gd name="connsiteX28" fmla="*/ 1506558 w 4863907"/>
                    <a:gd name="connsiteY28" fmla="*/ 776543 h 2117545"/>
                    <a:gd name="connsiteX29" fmla="*/ 1250947 w 4863907"/>
                    <a:gd name="connsiteY29" fmla="*/ 666412 h 2117545"/>
                    <a:gd name="connsiteX30" fmla="*/ 921292 w 4863907"/>
                    <a:gd name="connsiteY30" fmla="*/ 662503 h 2117545"/>
                    <a:gd name="connsiteX31" fmla="*/ 950127 w 4863907"/>
                    <a:gd name="connsiteY31" fmla="*/ 690345 h 2117545"/>
                    <a:gd name="connsiteX32" fmla="*/ 1146977 w 4863907"/>
                    <a:gd name="connsiteY32" fmla="*/ 703045 h 2117545"/>
                    <a:gd name="connsiteX33" fmla="*/ 1351670 w 4863907"/>
                    <a:gd name="connsiteY33" fmla="*/ 778770 h 2117545"/>
                    <a:gd name="connsiteX34" fmla="*/ 1533427 w 4863907"/>
                    <a:gd name="connsiteY34" fmla="*/ 914607 h 2117545"/>
                    <a:gd name="connsiteX35" fmla="*/ 1247250 w 4863907"/>
                    <a:gd name="connsiteY35" fmla="*/ 817486 h 2117545"/>
                    <a:gd name="connsiteX36" fmla="*/ 1188442 w 4863907"/>
                    <a:gd name="connsiteY36" fmla="*/ 843099 h 2117545"/>
                    <a:gd name="connsiteX37" fmla="*/ 887645 w 4863907"/>
                    <a:gd name="connsiteY37" fmla="*/ 761735 h 2117545"/>
                    <a:gd name="connsiteX38" fmla="*/ 570715 w 4863907"/>
                    <a:gd name="connsiteY38" fmla="*/ 771308 h 2117545"/>
                    <a:gd name="connsiteX39" fmla="*/ 222199 w 4863907"/>
                    <a:gd name="connsiteY39" fmla="*/ 653713 h 2117545"/>
                    <a:gd name="connsiteX40" fmla="*/ 210352 w 4863907"/>
                    <a:gd name="connsiteY40" fmla="*/ 698283 h 2117545"/>
                    <a:gd name="connsiteX41" fmla="*/ 505722 w 4863907"/>
                    <a:gd name="connsiteY41" fmla="*/ 853880 h 2117545"/>
                    <a:gd name="connsiteX42" fmla="*/ 836230 w 4863907"/>
                    <a:gd name="connsiteY42" fmla="*/ 820874 h 2117545"/>
                    <a:gd name="connsiteX43" fmla="*/ 1009527 w 4863907"/>
                    <a:gd name="connsiteY43" fmla="*/ 837484 h 2117545"/>
                    <a:gd name="connsiteX44" fmla="*/ 819620 w 4863907"/>
                    <a:gd name="connsiteY44" fmla="*/ 862552 h 2117545"/>
                    <a:gd name="connsiteX45" fmla="*/ 867577 w 4863907"/>
                    <a:gd name="connsiteY45" fmla="*/ 890370 h 2117545"/>
                    <a:gd name="connsiteX46" fmla="*/ 1164202 w 4863907"/>
                    <a:gd name="connsiteY46" fmla="*/ 904562 h 2117545"/>
                    <a:gd name="connsiteX47" fmla="*/ 1208108 w 4863907"/>
                    <a:gd name="connsiteY47" fmla="*/ 931218 h 2117545"/>
                    <a:gd name="connsiteX48" fmla="*/ 986568 w 4863907"/>
                    <a:gd name="connsiteY48" fmla="*/ 963702 h 2117545"/>
                    <a:gd name="connsiteX49" fmla="*/ 768204 w 4863907"/>
                    <a:gd name="connsiteY49" fmla="*/ 917996 h 2117545"/>
                    <a:gd name="connsiteX50" fmla="*/ 785028 w 4863907"/>
                    <a:gd name="connsiteY50" fmla="*/ 942758 h 2117545"/>
                    <a:gd name="connsiteX51" fmla="*/ 919609 w 4863907"/>
                    <a:gd name="connsiteY51" fmla="*/ 983487 h 2117545"/>
                    <a:gd name="connsiteX52" fmla="*/ 537567 w 4863907"/>
                    <a:gd name="connsiteY52" fmla="*/ 972161 h 2117545"/>
                    <a:gd name="connsiteX53" fmla="*/ 321477 w 4863907"/>
                    <a:gd name="connsiteY53" fmla="*/ 861795 h 2117545"/>
                    <a:gd name="connsiteX54" fmla="*/ 29377 w 4863907"/>
                    <a:gd name="connsiteY54" fmla="*/ 698283 h 2117545"/>
                    <a:gd name="connsiteX55" fmla="*/ 10824 w 4863907"/>
                    <a:gd name="connsiteY55" fmla="*/ 736358 h 2117545"/>
                    <a:gd name="connsiteX56" fmla="*/ 297642 w 4863907"/>
                    <a:gd name="connsiteY56" fmla="*/ 972160 h 2117545"/>
                    <a:gd name="connsiteX57" fmla="*/ 704182 w 4863907"/>
                    <a:gd name="connsiteY57" fmla="*/ 1064520 h 2117545"/>
                    <a:gd name="connsiteX58" fmla="*/ 985715 w 4863907"/>
                    <a:gd name="connsiteY58" fmla="*/ 1055209 h 2117545"/>
                    <a:gd name="connsiteX59" fmla="*/ 1366692 w 4863907"/>
                    <a:gd name="connsiteY59" fmla="*/ 1037651 h 2117545"/>
                    <a:gd name="connsiteX60" fmla="*/ 1478314 w 4863907"/>
                    <a:gd name="connsiteY60" fmla="*/ 1089067 h 2117545"/>
                    <a:gd name="connsiteX61" fmla="*/ 1224504 w 4863907"/>
                    <a:gd name="connsiteY61" fmla="*/ 1158680 h 2117545"/>
                    <a:gd name="connsiteX62" fmla="*/ 866914 w 4863907"/>
                    <a:gd name="connsiteY62" fmla="*/ 1106316 h 2117545"/>
                    <a:gd name="connsiteX63" fmla="*/ 805878 w 4863907"/>
                    <a:gd name="connsiteY63" fmla="*/ 1142189 h 2117545"/>
                    <a:gd name="connsiteX64" fmla="*/ 1159014 w 4863907"/>
                    <a:gd name="connsiteY64" fmla="*/ 1244382 h 2117545"/>
                    <a:gd name="connsiteX65" fmla="*/ 1299187 w 4863907"/>
                    <a:gd name="connsiteY65" fmla="*/ 1230094 h 2117545"/>
                    <a:gd name="connsiteX66" fmla="*/ 1468789 w 4863907"/>
                    <a:gd name="connsiteY66" fmla="*/ 1278335 h 2117545"/>
                    <a:gd name="connsiteX67" fmla="*/ 1740157 w 4863907"/>
                    <a:gd name="connsiteY67" fmla="*/ 1216873 h 2117545"/>
                    <a:gd name="connsiteX68" fmla="*/ 2061567 w 4863907"/>
                    <a:gd name="connsiteY68" fmla="*/ 1445283 h 2117545"/>
                    <a:gd name="connsiteX69" fmla="*/ 2037873 w 4863907"/>
                    <a:gd name="connsiteY69" fmla="*/ 1507811 h 2117545"/>
                    <a:gd name="connsiteX70" fmla="*/ 2170749 w 4863907"/>
                    <a:gd name="connsiteY70" fmla="*/ 1508973 h 2117545"/>
                    <a:gd name="connsiteX71" fmla="*/ 2272515 w 4863907"/>
                    <a:gd name="connsiteY71" fmla="*/ 1566645 h 2117545"/>
                    <a:gd name="connsiteX72" fmla="*/ 2329973 w 4863907"/>
                    <a:gd name="connsiteY72" fmla="*/ 1527170 h 2117545"/>
                    <a:gd name="connsiteX73" fmla="*/ 2377598 w 4863907"/>
                    <a:gd name="connsiteY73" fmla="*/ 1609696 h 2117545"/>
                    <a:gd name="connsiteX74" fmla="*/ 3130641 w 4863907"/>
                    <a:gd name="connsiteY74" fmla="*/ 1763731 h 2117545"/>
                    <a:gd name="connsiteX75" fmla="*/ 3904014 w 4863907"/>
                    <a:gd name="connsiteY75" fmla="*/ 1745534 h 2117545"/>
                    <a:gd name="connsiteX76" fmla="*/ 4136026 w 4863907"/>
                    <a:gd name="connsiteY76" fmla="*/ 2077629 h 2117545"/>
                    <a:gd name="connsiteX77" fmla="*/ 4504516 w 4863907"/>
                    <a:gd name="connsiteY77" fmla="*/ 1754632 h 2117545"/>
                    <a:gd name="connsiteX78" fmla="*/ 4863907 w 4863907"/>
                    <a:gd name="connsiteY78" fmla="*/ 1454382 h 2117545"/>
                    <a:gd name="connsiteX0" fmla="*/ 4863907 w 4863907"/>
                    <a:gd name="connsiteY0" fmla="*/ 1454382 h 2100059"/>
                    <a:gd name="connsiteX1" fmla="*/ 4495417 w 4863907"/>
                    <a:gd name="connsiteY1" fmla="*/ 671910 h 2100059"/>
                    <a:gd name="connsiteX2" fmla="*/ 4045041 w 4863907"/>
                    <a:gd name="connsiteY2" fmla="*/ 835683 h 2100059"/>
                    <a:gd name="connsiteX3" fmla="*/ 3872170 w 4863907"/>
                    <a:gd name="connsiteY3" fmla="*/ 1135934 h 2100059"/>
                    <a:gd name="connsiteX4" fmla="*/ 3035964 w 4863907"/>
                    <a:gd name="connsiteY4" fmla="*/ 988380 h 2100059"/>
                    <a:gd name="connsiteX5" fmla="*/ 2311776 w 4863907"/>
                    <a:gd name="connsiteY5" fmla="*/ 1022203 h 2100059"/>
                    <a:gd name="connsiteX6" fmla="*/ 2266283 w 4863907"/>
                    <a:gd name="connsiteY6" fmla="*/ 1004006 h 2100059"/>
                    <a:gd name="connsiteX7" fmla="*/ 1979680 w 4863907"/>
                    <a:gd name="connsiteY7" fmla="*/ 940316 h 2100059"/>
                    <a:gd name="connsiteX8" fmla="*/ 2028799 w 4863907"/>
                    <a:gd name="connsiteY8" fmla="*/ 745423 h 2100059"/>
                    <a:gd name="connsiteX9" fmla="*/ 2008920 w 4863907"/>
                    <a:gd name="connsiteY9" fmla="*/ 643823 h 2100059"/>
                    <a:gd name="connsiteX10" fmla="*/ 2050886 w 4863907"/>
                    <a:gd name="connsiteY10" fmla="*/ 509093 h 2100059"/>
                    <a:gd name="connsiteX11" fmla="*/ 2002295 w 4863907"/>
                    <a:gd name="connsiteY11" fmla="*/ 425162 h 2100059"/>
                    <a:gd name="connsiteX12" fmla="*/ 1955780 w 4863907"/>
                    <a:gd name="connsiteY12" fmla="*/ 247016 h 2100059"/>
                    <a:gd name="connsiteX13" fmla="*/ 1852103 w 4863907"/>
                    <a:gd name="connsiteY13" fmla="*/ 135823 h 2100059"/>
                    <a:gd name="connsiteX14" fmla="*/ 1743119 w 4863907"/>
                    <a:gd name="connsiteY14" fmla="*/ 3170 h 2100059"/>
                    <a:gd name="connsiteX15" fmla="*/ 1820456 w 4863907"/>
                    <a:gd name="connsiteY15" fmla="*/ 282486 h 2100059"/>
                    <a:gd name="connsiteX16" fmla="*/ 1483811 w 4863907"/>
                    <a:gd name="connsiteY16" fmla="*/ 25916 h 2100059"/>
                    <a:gd name="connsiteX17" fmla="*/ 1662155 w 4863907"/>
                    <a:gd name="connsiteY17" fmla="*/ 233007 h 2100059"/>
                    <a:gd name="connsiteX18" fmla="*/ 1734020 w 4863907"/>
                    <a:gd name="connsiteY18" fmla="*/ 662812 h 2100059"/>
                    <a:gd name="connsiteX19" fmla="*/ 1523733 w 4863907"/>
                    <a:gd name="connsiteY19" fmla="*/ 366846 h 2100059"/>
                    <a:gd name="connsiteX20" fmla="*/ 1240295 w 4863907"/>
                    <a:gd name="connsiteY20" fmla="*/ 260823 h 2100059"/>
                    <a:gd name="connsiteX21" fmla="*/ 1229924 w 4863907"/>
                    <a:gd name="connsiteY21" fmla="*/ 287350 h 2100059"/>
                    <a:gd name="connsiteX22" fmla="*/ 1594794 w 4863907"/>
                    <a:gd name="connsiteY22" fmla="*/ 551095 h 2100059"/>
                    <a:gd name="connsiteX23" fmla="*/ 1656683 w 4863907"/>
                    <a:gd name="connsiteY23" fmla="*/ 787869 h 2100059"/>
                    <a:gd name="connsiteX24" fmla="*/ 1411236 w 4863907"/>
                    <a:gd name="connsiteY24" fmla="*/ 528988 h 2100059"/>
                    <a:gd name="connsiteX25" fmla="*/ 1072365 w 4863907"/>
                    <a:gd name="connsiteY25" fmla="*/ 444283 h 2100059"/>
                    <a:gd name="connsiteX26" fmla="*/ 1051325 w 4863907"/>
                    <a:gd name="connsiteY26" fmla="*/ 485082 h 2100059"/>
                    <a:gd name="connsiteX27" fmla="*/ 1399603 w 4863907"/>
                    <a:gd name="connsiteY27" fmla="*/ 629498 h 2100059"/>
                    <a:gd name="connsiteX28" fmla="*/ 1506558 w 4863907"/>
                    <a:gd name="connsiteY28" fmla="*/ 776543 h 2100059"/>
                    <a:gd name="connsiteX29" fmla="*/ 1250947 w 4863907"/>
                    <a:gd name="connsiteY29" fmla="*/ 666412 h 2100059"/>
                    <a:gd name="connsiteX30" fmla="*/ 921292 w 4863907"/>
                    <a:gd name="connsiteY30" fmla="*/ 662503 h 2100059"/>
                    <a:gd name="connsiteX31" fmla="*/ 950127 w 4863907"/>
                    <a:gd name="connsiteY31" fmla="*/ 690345 h 2100059"/>
                    <a:gd name="connsiteX32" fmla="*/ 1146977 w 4863907"/>
                    <a:gd name="connsiteY32" fmla="*/ 703045 h 2100059"/>
                    <a:gd name="connsiteX33" fmla="*/ 1351670 w 4863907"/>
                    <a:gd name="connsiteY33" fmla="*/ 778770 h 2100059"/>
                    <a:gd name="connsiteX34" fmla="*/ 1533427 w 4863907"/>
                    <a:gd name="connsiteY34" fmla="*/ 914607 h 2100059"/>
                    <a:gd name="connsiteX35" fmla="*/ 1247250 w 4863907"/>
                    <a:gd name="connsiteY35" fmla="*/ 817486 h 2100059"/>
                    <a:gd name="connsiteX36" fmla="*/ 1188442 w 4863907"/>
                    <a:gd name="connsiteY36" fmla="*/ 843099 h 2100059"/>
                    <a:gd name="connsiteX37" fmla="*/ 887645 w 4863907"/>
                    <a:gd name="connsiteY37" fmla="*/ 761735 h 2100059"/>
                    <a:gd name="connsiteX38" fmla="*/ 570715 w 4863907"/>
                    <a:gd name="connsiteY38" fmla="*/ 771308 h 2100059"/>
                    <a:gd name="connsiteX39" fmla="*/ 222199 w 4863907"/>
                    <a:gd name="connsiteY39" fmla="*/ 653713 h 2100059"/>
                    <a:gd name="connsiteX40" fmla="*/ 210352 w 4863907"/>
                    <a:gd name="connsiteY40" fmla="*/ 698283 h 2100059"/>
                    <a:gd name="connsiteX41" fmla="*/ 505722 w 4863907"/>
                    <a:gd name="connsiteY41" fmla="*/ 853880 h 2100059"/>
                    <a:gd name="connsiteX42" fmla="*/ 836230 w 4863907"/>
                    <a:gd name="connsiteY42" fmla="*/ 820874 h 2100059"/>
                    <a:gd name="connsiteX43" fmla="*/ 1009527 w 4863907"/>
                    <a:gd name="connsiteY43" fmla="*/ 837484 h 2100059"/>
                    <a:gd name="connsiteX44" fmla="*/ 819620 w 4863907"/>
                    <a:gd name="connsiteY44" fmla="*/ 862552 h 2100059"/>
                    <a:gd name="connsiteX45" fmla="*/ 867577 w 4863907"/>
                    <a:gd name="connsiteY45" fmla="*/ 890370 h 2100059"/>
                    <a:gd name="connsiteX46" fmla="*/ 1164202 w 4863907"/>
                    <a:gd name="connsiteY46" fmla="*/ 904562 h 2100059"/>
                    <a:gd name="connsiteX47" fmla="*/ 1208108 w 4863907"/>
                    <a:gd name="connsiteY47" fmla="*/ 931218 h 2100059"/>
                    <a:gd name="connsiteX48" fmla="*/ 986568 w 4863907"/>
                    <a:gd name="connsiteY48" fmla="*/ 963702 h 2100059"/>
                    <a:gd name="connsiteX49" fmla="*/ 768204 w 4863907"/>
                    <a:gd name="connsiteY49" fmla="*/ 917996 h 2100059"/>
                    <a:gd name="connsiteX50" fmla="*/ 785028 w 4863907"/>
                    <a:gd name="connsiteY50" fmla="*/ 942758 h 2100059"/>
                    <a:gd name="connsiteX51" fmla="*/ 919609 w 4863907"/>
                    <a:gd name="connsiteY51" fmla="*/ 983487 h 2100059"/>
                    <a:gd name="connsiteX52" fmla="*/ 537567 w 4863907"/>
                    <a:gd name="connsiteY52" fmla="*/ 972161 h 2100059"/>
                    <a:gd name="connsiteX53" fmla="*/ 321477 w 4863907"/>
                    <a:gd name="connsiteY53" fmla="*/ 861795 h 2100059"/>
                    <a:gd name="connsiteX54" fmla="*/ 29377 w 4863907"/>
                    <a:gd name="connsiteY54" fmla="*/ 698283 h 2100059"/>
                    <a:gd name="connsiteX55" fmla="*/ 10824 w 4863907"/>
                    <a:gd name="connsiteY55" fmla="*/ 736358 h 2100059"/>
                    <a:gd name="connsiteX56" fmla="*/ 297642 w 4863907"/>
                    <a:gd name="connsiteY56" fmla="*/ 972160 h 2100059"/>
                    <a:gd name="connsiteX57" fmla="*/ 704182 w 4863907"/>
                    <a:gd name="connsiteY57" fmla="*/ 1064520 h 2100059"/>
                    <a:gd name="connsiteX58" fmla="*/ 985715 w 4863907"/>
                    <a:gd name="connsiteY58" fmla="*/ 1055209 h 2100059"/>
                    <a:gd name="connsiteX59" fmla="*/ 1366692 w 4863907"/>
                    <a:gd name="connsiteY59" fmla="*/ 1037651 h 2100059"/>
                    <a:gd name="connsiteX60" fmla="*/ 1478314 w 4863907"/>
                    <a:gd name="connsiteY60" fmla="*/ 1089067 h 2100059"/>
                    <a:gd name="connsiteX61" fmla="*/ 1224504 w 4863907"/>
                    <a:gd name="connsiteY61" fmla="*/ 1158680 h 2100059"/>
                    <a:gd name="connsiteX62" fmla="*/ 866914 w 4863907"/>
                    <a:gd name="connsiteY62" fmla="*/ 1106316 h 2100059"/>
                    <a:gd name="connsiteX63" fmla="*/ 805878 w 4863907"/>
                    <a:gd name="connsiteY63" fmla="*/ 1142189 h 2100059"/>
                    <a:gd name="connsiteX64" fmla="*/ 1159014 w 4863907"/>
                    <a:gd name="connsiteY64" fmla="*/ 1244382 h 2100059"/>
                    <a:gd name="connsiteX65" fmla="*/ 1299187 w 4863907"/>
                    <a:gd name="connsiteY65" fmla="*/ 1230094 h 2100059"/>
                    <a:gd name="connsiteX66" fmla="*/ 1468789 w 4863907"/>
                    <a:gd name="connsiteY66" fmla="*/ 1278335 h 2100059"/>
                    <a:gd name="connsiteX67" fmla="*/ 1740157 w 4863907"/>
                    <a:gd name="connsiteY67" fmla="*/ 1216873 h 2100059"/>
                    <a:gd name="connsiteX68" fmla="*/ 2061567 w 4863907"/>
                    <a:gd name="connsiteY68" fmla="*/ 1445283 h 2100059"/>
                    <a:gd name="connsiteX69" fmla="*/ 2037873 w 4863907"/>
                    <a:gd name="connsiteY69" fmla="*/ 1507811 h 2100059"/>
                    <a:gd name="connsiteX70" fmla="*/ 2170749 w 4863907"/>
                    <a:gd name="connsiteY70" fmla="*/ 1508973 h 2100059"/>
                    <a:gd name="connsiteX71" fmla="*/ 2272515 w 4863907"/>
                    <a:gd name="connsiteY71" fmla="*/ 1566645 h 2100059"/>
                    <a:gd name="connsiteX72" fmla="*/ 2329973 w 4863907"/>
                    <a:gd name="connsiteY72" fmla="*/ 1527170 h 2100059"/>
                    <a:gd name="connsiteX73" fmla="*/ 2377598 w 4863907"/>
                    <a:gd name="connsiteY73" fmla="*/ 1609696 h 2100059"/>
                    <a:gd name="connsiteX74" fmla="*/ 3130641 w 4863907"/>
                    <a:gd name="connsiteY74" fmla="*/ 1763731 h 2100059"/>
                    <a:gd name="connsiteX75" fmla="*/ 3904014 w 4863907"/>
                    <a:gd name="connsiteY75" fmla="*/ 1745534 h 2100059"/>
                    <a:gd name="connsiteX76" fmla="*/ 4118564 w 4863907"/>
                    <a:gd name="connsiteY76" fmla="*/ 2058579 h 2100059"/>
                    <a:gd name="connsiteX77" fmla="*/ 4504516 w 4863907"/>
                    <a:gd name="connsiteY77" fmla="*/ 1754632 h 2100059"/>
                    <a:gd name="connsiteX78" fmla="*/ 4863907 w 4863907"/>
                    <a:gd name="connsiteY78" fmla="*/ 1454382 h 2100059"/>
                    <a:gd name="connsiteX0" fmla="*/ 4863907 w 4863907"/>
                    <a:gd name="connsiteY0" fmla="*/ 1454382 h 2105234"/>
                    <a:gd name="connsiteX1" fmla="*/ 4495417 w 4863907"/>
                    <a:gd name="connsiteY1" fmla="*/ 671910 h 2105234"/>
                    <a:gd name="connsiteX2" fmla="*/ 4045041 w 4863907"/>
                    <a:gd name="connsiteY2" fmla="*/ 835683 h 2105234"/>
                    <a:gd name="connsiteX3" fmla="*/ 3872170 w 4863907"/>
                    <a:gd name="connsiteY3" fmla="*/ 1135934 h 2105234"/>
                    <a:gd name="connsiteX4" fmla="*/ 3035964 w 4863907"/>
                    <a:gd name="connsiteY4" fmla="*/ 988380 h 2105234"/>
                    <a:gd name="connsiteX5" fmla="*/ 2311776 w 4863907"/>
                    <a:gd name="connsiteY5" fmla="*/ 1022203 h 2105234"/>
                    <a:gd name="connsiteX6" fmla="*/ 2266283 w 4863907"/>
                    <a:gd name="connsiteY6" fmla="*/ 1004006 h 2105234"/>
                    <a:gd name="connsiteX7" fmla="*/ 1979680 w 4863907"/>
                    <a:gd name="connsiteY7" fmla="*/ 940316 h 2105234"/>
                    <a:gd name="connsiteX8" fmla="*/ 2028799 w 4863907"/>
                    <a:gd name="connsiteY8" fmla="*/ 745423 h 2105234"/>
                    <a:gd name="connsiteX9" fmla="*/ 2008920 w 4863907"/>
                    <a:gd name="connsiteY9" fmla="*/ 643823 h 2105234"/>
                    <a:gd name="connsiteX10" fmla="*/ 2050886 w 4863907"/>
                    <a:gd name="connsiteY10" fmla="*/ 509093 h 2105234"/>
                    <a:gd name="connsiteX11" fmla="*/ 2002295 w 4863907"/>
                    <a:gd name="connsiteY11" fmla="*/ 425162 h 2105234"/>
                    <a:gd name="connsiteX12" fmla="*/ 1955780 w 4863907"/>
                    <a:gd name="connsiteY12" fmla="*/ 247016 h 2105234"/>
                    <a:gd name="connsiteX13" fmla="*/ 1852103 w 4863907"/>
                    <a:gd name="connsiteY13" fmla="*/ 135823 h 2105234"/>
                    <a:gd name="connsiteX14" fmla="*/ 1743119 w 4863907"/>
                    <a:gd name="connsiteY14" fmla="*/ 3170 h 2105234"/>
                    <a:gd name="connsiteX15" fmla="*/ 1820456 w 4863907"/>
                    <a:gd name="connsiteY15" fmla="*/ 282486 h 2105234"/>
                    <a:gd name="connsiteX16" fmla="*/ 1483811 w 4863907"/>
                    <a:gd name="connsiteY16" fmla="*/ 25916 h 2105234"/>
                    <a:gd name="connsiteX17" fmla="*/ 1662155 w 4863907"/>
                    <a:gd name="connsiteY17" fmla="*/ 233007 h 2105234"/>
                    <a:gd name="connsiteX18" fmla="*/ 1734020 w 4863907"/>
                    <a:gd name="connsiteY18" fmla="*/ 662812 h 2105234"/>
                    <a:gd name="connsiteX19" fmla="*/ 1523733 w 4863907"/>
                    <a:gd name="connsiteY19" fmla="*/ 366846 h 2105234"/>
                    <a:gd name="connsiteX20" fmla="*/ 1240295 w 4863907"/>
                    <a:gd name="connsiteY20" fmla="*/ 260823 h 2105234"/>
                    <a:gd name="connsiteX21" fmla="*/ 1229924 w 4863907"/>
                    <a:gd name="connsiteY21" fmla="*/ 287350 h 2105234"/>
                    <a:gd name="connsiteX22" fmla="*/ 1594794 w 4863907"/>
                    <a:gd name="connsiteY22" fmla="*/ 551095 h 2105234"/>
                    <a:gd name="connsiteX23" fmla="*/ 1656683 w 4863907"/>
                    <a:gd name="connsiteY23" fmla="*/ 787869 h 2105234"/>
                    <a:gd name="connsiteX24" fmla="*/ 1411236 w 4863907"/>
                    <a:gd name="connsiteY24" fmla="*/ 528988 h 2105234"/>
                    <a:gd name="connsiteX25" fmla="*/ 1072365 w 4863907"/>
                    <a:gd name="connsiteY25" fmla="*/ 444283 h 2105234"/>
                    <a:gd name="connsiteX26" fmla="*/ 1051325 w 4863907"/>
                    <a:gd name="connsiteY26" fmla="*/ 485082 h 2105234"/>
                    <a:gd name="connsiteX27" fmla="*/ 1399603 w 4863907"/>
                    <a:gd name="connsiteY27" fmla="*/ 629498 h 2105234"/>
                    <a:gd name="connsiteX28" fmla="*/ 1506558 w 4863907"/>
                    <a:gd name="connsiteY28" fmla="*/ 776543 h 2105234"/>
                    <a:gd name="connsiteX29" fmla="*/ 1250947 w 4863907"/>
                    <a:gd name="connsiteY29" fmla="*/ 666412 h 2105234"/>
                    <a:gd name="connsiteX30" fmla="*/ 921292 w 4863907"/>
                    <a:gd name="connsiteY30" fmla="*/ 662503 h 2105234"/>
                    <a:gd name="connsiteX31" fmla="*/ 950127 w 4863907"/>
                    <a:gd name="connsiteY31" fmla="*/ 690345 h 2105234"/>
                    <a:gd name="connsiteX32" fmla="*/ 1146977 w 4863907"/>
                    <a:gd name="connsiteY32" fmla="*/ 703045 h 2105234"/>
                    <a:gd name="connsiteX33" fmla="*/ 1351670 w 4863907"/>
                    <a:gd name="connsiteY33" fmla="*/ 778770 h 2105234"/>
                    <a:gd name="connsiteX34" fmla="*/ 1533427 w 4863907"/>
                    <a:gd name="connsiteY34" fmla="*/ 914607 h 2105234"/>
                    <a:gd name="connsiteX35" fmla="*/ 1247250 w 4863907"/>
                    <a:gd name="connsiteY35" fmla="*/ 817486 h 2105234"/>
                    <a:gd name="connsiteX36" fmla="*/ 1188442 w 4863907"/>
                    <a:gd name="connsiteY36" fmla="*/ 843099 h 2105234"/>
                    <a:gd name="connsiteX37" fmla="*/ 887645 w 4863907"/>
                    <a:gd name="connsiteY37" fmla="*/ 761735 h 2105234"/>
                    <a:gd name="connsiteX38" fmla="*/ 570715 w 4863907"/>
                    <a:gd name="connsiteY38" fmla="*/ 771308 h 2105234"/>
                    <a:gd name="connsiteX39" fmla="*/ 222199 w 4863907"/>
                    <a:gd name="connsiteY39" fmla="*/ 653713 h 2105234"/>
                    <a:gd name="connsiteX40" fmla="*/ 210352 w 4863907"/>
                    <a:gd name="connsiteY40" fmla="*/ 698283 h 2105234"/>
                    <a:gd name="connsiteX41" fmla="*/ 505722 w 4863907"/>
                    <a:gd name="connsiteY41" fmla="*/ 853880 h 2105234"/>
                    <a:gd name="connsiteX42" fmla="*/ 836230 w 4863907"/>
                    <a:gd name="connsiteY42" fmla="*/ 820874 h 2105234"/>
                    <a:gd name="connsiteX43" fmla="*/ 1009527 w 4863907"/>
                    <a:gd name="connsiteY43" fmla="*/ 837484 h 2105234"/>
                    <a:gd name="connsiteX44" fmla="*/ 819620 w 4863907"/>
                    <a:gd name="connsiteY44" fmla="*/ 862552 h 2105234"/>
                    <a:gd name="connsiteX45" fmla="*/ 867577 w 4863907"/>
                    <a:gd name="connsiteY45" fmla="*/ 890370 h 2105234"/>
                    <a:gd name="connsiteX46" fmla="*/ 1164202 w 4863907"/>
                    <a:gd name="connsiteY46" fmla="*/ 904562 h 2105234"/>
                    <a:gd name="connsiteX47" fmla="*/ 1208108 w 4863907"/>
                    <a:gd name="connsiteY47" fmla="*/ 931218 h 2105234"/>
                    <a:gd name="connsiteX48" fmla="*/ 986568 w 4863907"/>
                    <a:gd name="connsiteY48" fmla="*/ 963702 h 2105234"/>
                    <a:gd name="connsiteX49" fmla="*/ 768204 w 4863907"/>
                    <a:gd name="connsiteY49" fmla="*/ 917996 h 2105234"/>
                    <a:gd name="connsiteX50" fmla="*/ 785028 w 4863907"/>
                    <a:gd name="connsiteY50" fmla="*/ 942758 h 2105234"/>
                    <a:gd name="connsiteX51" fmla="*/ 919609 w 4863907"/>
                    <a:gd name="connsiteY51" fmla="*/ 983487 h 2105234"/>
                    <a:gd name="connsiteX52" fmla="*/ 537567 w 4863907"/>
                    <a:gd name="connsiteY52" fmla="*/ 972161 h 2105234"/>
                    <a:gd name="connsiteX53" fmla="*/ 321477 w 4863907"/>
                    <a:gd name="connsiteY53" fmla="*/ 861795 h 2105234"/>
                    <a:gd name="connsiteX54" fmla="*/ 29377 w 4863907"/>
                    <a:gd name="connsiteY54" fmla="*/ 698283 h 2105234"/>
                    <a:gd name="connsiteX55" fmla="*/ 10824 w 4863907"/>
                    <a:gd name="connsiteY55" fmla="*/ 736358 h 2105234"/>
                    <a:gd name="connsiteX56" fmla="*/ 297642 w 4863907"/>
                    <a:gd name="connsiteY56" fmla="*/ 972160 h 2105234"/>
                    <a:gd name="connsiteX57" fmla="*/ 704182 w 4863907"/>
                    <a:gd name="connsiteY57" fmla="*/ 1064520 h 2105234"/>
                    <a:gd name="connsiteX58" fmla="*/ 985715 w 4863907"/>
                    <a:gd name="connsiteY58" fmla="*/ 1055209 h 2105234"/>
                    <a:gd name="connsiteX59" fmla="*/ 1366692 w 4863907"/>
                    <a:gd name="connsiteY59" fmla="*/ 1037651 h 2105234"/>
                    <a:gd name="connsiteX60" fmla="*/ 1478314 w 4863907"/>
                    <a:gd name="connsiteY60" fmla="*/ 1089067 h 2105234"/>
                    <a:gd name="connsiteX61" fmla="*/ 1224504 w 4863907"/>
                    <a:gd name="connsiteY61" fmla="*/ 1158680 h 2105234"/>
                    <a:gd name="connsiteX62" fmla="*/ 866914 w 4863907"/>
                    <a:gd name="connsiteY62" fmla="*/ 1106316 h 2105234"/>
                    <a:gd name="connsiteX63" fmla="*/ 805878 w 4863907"/>
                    <a:gd name="connsiteY63" fmla="*/ 1142189 h 2105234"/>
                    <a:gd name="connsiteX64" fmla="*/ 1159014 w 4863907"/>
                    <a:gd name="connsiteY64" fmla="*/ 1244382 h 2105234"/>
                    <a:gd name="connsiteX65" fmla="*/ 1299187 w 4863907"/>
                    <a:gd name="connsiteY65" fmla="*/ 1230094 h 2105234"/>
                    <a:gd name="connsiteX66" fmla="*/ 1468789 w 4863907"/>
                    <a:gd name="connsiteY66" fmla="*/ 1278335 h 2105234"/>
                    <a:gd name="connsiteX67" fmla="*/ 1740157 w 4863907"/>
                    <a:gd name="connsiteY67" fmla="*/ 1216873 h 2105234"/>
                    <a:gd name="connsiteX68" fmla="*/ 2061567 w 4863907"/>
                    <a:gd name="connsiteY68" fmla="*/ 1445283 h 2105234"/>
                    <a:gd name="connsiteX69" fmla="*/ 2037873 w 4863907"/>
                    <a:gd name="connsiteY69" fmla="*/ 1507811 h 2105234"/>
                    <a:gd name="connsiteX70" fmla="*/ 2170749 w 4863907"/>
                    <a:gd name="connsiteY70" fmla="*/ 1508973 h 2105234"/>
                    <a:gd name="connsiteX71" fmla="*/ 2272515 w 4863907"/>
                    <a:gd name="connsiteY71" fmla="*/ 1566645 h 2105234"/>
                    <a:gd name="connsiteX72" fmla="*/ 2329973 w 4863907"/>
                    <a:gd name="connsiteY72" fmla="*/ 1527170 h 2105234"/>
                    <a:gd name="connsiteX73" fmla="*/ 2377598 w 4863907"/>
                    <a:gd name="connsiteY73" fmla="*/ 1609696 h 2105234"/>
                    <a:gd name="connsiteX74" fmla="*/ 3130641 w 4863907"/>
                    <a:gd name="connsiteY74" fmla="*/ 1763731 h 2105234"/>
                    <a:gd name="connsiteX75" fmla="*/ 3904014 w 4863907"/>
                    <a:gd name="connsiteY75" fmla="*/ 1745534 h 2105234"/>
                    <a:gd name="connsiteX76" fmla="*/ 4118564 w 4863907"/>
                    <a:gd name="connsiteY76" fmla="*/ 2058579 h 2105234"/>
                    <a:gd name="connsiteX77" fmla="*/ 4504516 w 4863907"/>
                    <a:gd name="connsiteY77" fmla="*/ 1754632 h 2105234"/>
                    <a:gd name="connsiteX78" fmla="*/ 4863907 w 4863907"/>
                    <a:gd name="connsiteY78" fmla="*/ 1454382 h 2105234"/>
                    <a:gd name="connsiteX0" fmla="*/ 4863907 w 4863907"/>
                    <a:gd name="connsiteY0" fmla="*/ 1454382 h 2106655"/>
                    <a:gd name="connsiteX1" fmla="*/ 4495417 w 4863907"/>
                    <a:gd name="connsiteY1" fmla="*/ 671910 h 2106655"/>
                    <a:gd name="connsiteX2" fmla="*/ 4045041 w 4863907"/>
                    <a:gd name="connsiteY2" fmla="*/ 835683 h 2106655"/>
                    <a:gd name="connsiteX3" fmla="*/ 3872170 w 4863907"/>
                    <a:gd name="connsiteY3" fmla="*/ 1135934 h 2106655"/>
                    <a:gd name="connsiteX4" fmla="*/ 3035964 w 4863907"/>
                    <a:gd name="connsiteY4" fmla="*/ 988380 h 2106655"/>
                    <a:gd name="connsiteX5" fmla="*/ 2311776 w 4863907"/>
                    <a:gd name="connsiteY5" fmla="*/ 1022203 h 2106655"/>
                    <a:gd name="connsiteX6" fmla="*/ 2266283 w 4863907"/>
                    <a:gd name="connsiteY6" fmla="*/ 1004006 h 2106655"/>
                    <a:gd name="connsiteX7" fmla="*/ 1979680 w 4863907"/>
                    <a:gd name="connsiteY7" fmla="*/ 940316 h 2106655"/>
                    <a:gd name="connsiteX8" fmla="*/ 2028799 w 4863907"/>
                    <a:gd name="connsiteY8" fmla="*/ 745423 h 2106655"/>
                    <a:gd name="connsiteX9" fmla="*/ 2008920 w 4863907"/>
                    <a:gd name="connsiteY9" fmla="*/ 643823 h 2106655"/>
                    <a:gd name="connsiteX10" fmla="*/ 2050886 w 4863907"/>
                    <a:gd name="connsiteY10" fmla="*/ 509093 h 2106655"/>
                    <a:gd name="connsiteX11" fmla="*/ 2002295 w 4863907"/>
                    <a:gd name="connsiteY11" fmla="*/ 425162 h 2106655"/>
                    <a:gd name="connsiteX12" fmla="*/ 1955780 w 4863907"/>
                    <a:gd name="connsiteY12" fmla="*/ 247016 h 2106655"/>
                    <a:gd name="connsiteX13" fmla="*/ 1852103 w 4863907"/>
                    <a:gd name="connsiteY13" fmla="*/ 135823 h 2106655"/>
                    <a:gd name="connsiteX14" fmla="*/ 1743119 w 4863907"/>
                    <a:gd name="connsiteY14" fmla="*/ 3170 h 2106655"/>
                    <a:gd name="connsiteX15" fmla="*/ 1820456 w 4863907"/>
                    <a:gd name="connsiteY15" fmla="*/ 282486 h 2106655"/>
                    <a:gd name="connsiteX16" fmla="*/ 1483811 w 4863907"/>
                    <a:gd name="connsiteY16" fmla="*/ 25916 h 2106655"/>
                    <a:gd name="connsiteX17" fmla="*/ 1662155 w 4863907"/>
                    <a:gd name="connsiteY17" fmla="*/ 233007 h 2106655"/>
                    <a:gd name="connsiteX18" fmla="*/ 1734020 w 4863907"/>
                    <a:gd name="connsiteY18" fmla="*/ 662812 h 2106655"/>
                    <a:gd name="connsiteX19" fmla="*/ 1523733 w 4863907"/>
                    <a:gd name="connsiteY19" fmla="*/ 366846 h 2106655"/>
                    <a:gd name="connsiteX20" fmla="*/ 1240295 w 4863907"/>
                    <a:gd name="connsiteY20" fmla="*/ 260823 h 2106655"/>
                    <a:gd name="connsiteX21" fmla="*/ 1229924 w 4863907"/>
                    <a:gd name="connsiteY21" fmla="*/ 287350 h 2106655"/>
                    <a:gd name="connsiteX22" fmla="*/ 1594794 w 4863907"/>
                    <a:gd name="connsiteY22" fmla="*/ 551095 h 2106655"/>
                    <a:gd name="connsiteX23" fmla="*/ 1656683 w 4863907"/>
                    <a:gd name="connsiteY23" fmla="*/ 787869 h 2106655"/>
                    <a:gd name="connsiteX24" fmla="*/ 1411236 w 4863907"/>
                    <a:gd name="connsiteY24" fmla="*/ 528988 h 2106655"/>
                    <a:gd name="connsiteX25" fmla="*/ 1072365 w 4863907"/>
                    <a:gd name="connsiteY25" fmla="*/ 444283 h 2106655"/>
                    <a:gd name="connsiteX26" fmla="*/ 1051325 w 4863907"/>
                    <a:gd name="connsiteY26" fmla="*/ 485082 h 2106655"/>
                    <a:gd name="connsiteX27" fmla="*/ 1399603 w 4863907"/>
                    <a:gd name="connsiteY27" fmla="*/ 629498 h 2106655"/>
                    <a:gd name="connsiteX28" fmla="*/ 1506558 w 4863907"/>
                    <a:gd name="connsiteY28" fmla="*/ 776543 h 2106655"/>
                    <a:gd name="connsiteX29" fmla="*/ 1250947 w 4863907"/>
                    <a:gd name="connsiteY29" fmla="*/ 666412 h 2106655"/>
                    <a:gd name="connsiteX30" fmla="*/ 921292 w 4863907"/>
                    <a:gd name="connsiteY30" fmla="*/ 662503 h 2106655"/>
                    <a:gd name="connsiteX31" fmla="*/ 950127 w 4863907"/>
                    <a:gd name="connsiteY31" fmla="*/ 690345 h 2106655"/>
                    <a:gd name="connsiteX32" fmla="*/ 1146977 w 4863907"/>
                    <a:gd name="connsiteY32" fmla="*/ 703045 h 2106655"/>
                    <a:gd name="connsiteX33" fmla="*/ 1351670 w 4863907"/>
                    <a:gd name="connsiteY33" fmla="*/ 778770 h 2106655"/>
                    <a:gd name="connsiteX34" fmla="*/ 1533427 w 4863907"/>
                    <a:gd name="connsiteY34" fmla="*/ 914607 h 2106655"/>
                    <a:gd name="connsiteX35" fmla="*/ 1247250 w 4863907"/>
                    <a:gd name="connsiteY35" fmla="*/ 817486 h 2106655"/>
                    <a:gd name="connsiteX36" fmla="*/ 1188442 w 4863907"/>
                    <a:gd name="connsiteY36" fmla="*/ 843099 h 2106655"/>
                    <a:gd name="connsiteX37" fmla="*/ 887645 w 4863907"/>
                    <a:gd name="connsiteY37" fmla="*/ 761735 h 2106655"/>
                    <a:gd name="connsiteX38" fmla="*/ 570715 w 4863907"/>
                    <a:gd name="connsiteY38" fmla="*/ 771308 h 2106655"/>
                    <a:gd name="connsiteX39" fmla="*/ 222199 w 4863907"/>
                    <a:gd name="connsiteY39" fmla="*/ 653713 h 2106655"/>
                    <a:gd name="connsiteX40" fmla="*/ 210352 w 4863907"/>
                    <a:gd name="connsiteY40" fmla="*/ 698283 h 2106655"/>
                    <a:gd name="connsiteX41" fmla="*/ 505722 w 4863907"/>
                    <a:gd name="connsiteY41" fmla="*/ 853880 h 2106655"/>
                    <a:gd name="connsiteX42" fmla="*/ 836230 w 4863907"/>
                    <a:gd name="connsiteY42" fmla="*/ 820874 h 2106655"/>
                    <a:gd name="connsiteX43" fmla="*/ 1009527 w 4863907"/>
                    <a:gd name="connsiteY43" fmla="*/ 837484 h 2106655"/>
                    <a:gd name="connsiteX44" fmla="*/ 819620 w 4863907"/>
                    <a:gd name="connsiteY44" fmla="*/ 862552 h 2106655"/>
                    <a:gd name="connsiteX45" fmla="*/ 867577 w 4863907"/>
                    <a:gd name="connsiteY45" fmla="*/ 890370 h 2106655"/>
                    <a:gd name="connsiteX46" fmla="*/ 1164202 w 4863907"/>
                    <a:gd name="connsiteY46" fmla="*/ 904562 h 2106655"/>
                    <a:gd name="connsiteX47" fmla="*/ 1208108 w 4863907"/>
                    <a:gd name="connsiteY47" fmla="*/ 931218 h 2106655"/>
                    <a:gd name="connsiteX48" fmla="*/ 986568 w 4863907"/>
                    <a:gd name="connsiteY48" fmla="*/ 963702 h 2106655"/>
                    <a:gd name="connsiteX49" fmla="*/ 768204 w 4863907"/>
                    <a:gd name="connsiteY49" fmla="*/ 917996 h 2106655"/>
                    <a:gd name="connsiteX50" fmla="*/ 785028 w 4863907"/>
                    <a:gd name="connsiteY50" fmla="*/ 942758 h 2106655"/>
                    <a:gd name="connsiteX51" fmla="*/ 919609 w 4863907"/>
                    <a:gd name="connsiteY51" fmla="*/ 983487 h 2106655"/>
                    <a:gd name="connsiteX52" fmla="*/ 537567 w 4863907"/>
                    <a:gd name="connsiteY52" fmla="*/ 972161 h 2106655"/>
                    <a:gd name="connsiteX53" fmla="*/ 321477 w 4863907"/>
                    <a:gd name="connsiteY53" fmla="*/ 861795 h 2106655"/>
                    <a:gd name="connsiteX54" fmla="*/ 29377 w 4863907"/>
                    <a:gd name="connsiteY54" fmla="*/ 698283 h 2106655"/>
                    <a:gd name="connsiteX55" fmla="*/ 10824 w 4863907"/>
                    <a:gd name="connsiteY55" fmla="*/ 736358 h 2106655"/>
                    <a:gd name="connsiteX56" fmla="*/ 297642 w 4863907"/>
                    <a:gd name="connsiteY56" fmla="*/ 972160 h 2106655"/>
                    <a:gd name="connsiteX57" fmla="*/ 704182 w 4863907"/>
                    <a:gd name="connsiteY57" fmla="*/ 1064520 h 2106655"/>
                    <a:gd name="connsiteX58" fmla="*/ 985715 w 4863907"/>
                    <a:gd name="connsiteY58" fmla="*/ 1055209 h 2106655"/>
                    <a:gd name="connsiteX59" fmla="*/ 1366692 w 4863907"/>
                    <a:gd name="connsiteY59" fmla="*/ 1037651 h 2106655"/>
                    <a:gd name="connsiteX60" fmla="*/ 1478314 w 4863907"/>
                    <a:gd name="connsiteY60" fmla="*/ 1089067 h 2106655"/>
                    <a:gd name="connsiteX61" fmla="*/ 1224504 w 4863907"/>
                    <a:gd name="connsiteY61" fmla="*/ 1158680 h 2106655"/>
                    <a:gd name="connsiteX62" fmla="*/ 866914 w 4863907"/>
                    <a:gd name="connsiteY62" fmla="*/ 1106316 h 2106655"/>
                    <a:gd name="connsiteX63" fmla="*/ 805878 w 4863907"/>
                    <a:gd name="connsiteY63" fmla="*/ 1142189 h 2106655"/>
                    <a:gd name="connsiteX64" fmla="*/ 1159014 w 4863907"/>
                    <a:gd name="connsiteY64" fmla="*/ 1244382 h 2106655"/>
                    <a:gd name="connsiteX65" fmla="*/ 1299187 w 4863907"/>
                    <a:gd name="connsiteY65" fmla="*/ 1230094 h 2106655"/>
                    <a:gd name="connsiteX66" fmla="*/ 1468789 w 4863907"/>
                    <a:gd name="connsiteY66" fmla="*/ 1278335 h 2106655"/>
                    <a:gd name="connsiteX67" fmla="*/ 1740157 w 4863907"/>
                    <a:gd name="connsiteY67" fmla="*/ 1216873 h 2106655"/>
                    <a:gd name="connsiteX68" fmla="*/ 2061567 w 4863907"/>
                    <a:gd name="connsiteY68" fmla="*/ 1445283 h 2106655"/>
                    <a:gd name="connsiteX69" fmla="*/ 2037873 w 4863907"/>
                    <a:gd name="connsiteY69" fmla="*/ 1507811 h 2106655"/>
                    <a:gd name="connsiteX70" fmla="*/ 2170749 w 4863907"/>
                    <a:gd name="connsiteY70" fmla="*/ 1508973 h 2106655"/>
                    <a:gd name="connsiteX71" fmla="*/ 2272515 w 4863907"/>
                    <a:gd name="connsiteY71" fmla="*/ 1566645 h 2106655"/>
                    <a:gd name="connsiteX72" fmla="*/ 2329973 w 4863907"/>
                    <a:gd name="connsiteY72" fmla="*/ 1527170 h 2106655"/>
                    <a:gd name="connsiteX73" fmla="*/ 2377598 w 4863907"/>
                    <a:gd name="connsiteY73" fmla="*/ 1609696 h 2106655"/>
                    <a:gd name="connsiteX74" fmla="*/ 3130641 w 4863907"/>
                    <a:gd name="connsiteY74" fmla="*/ 1763731 h 2106655"/>
                    <a:gd name="connsiteX75" fmla="*/ 3904014 w 4863907"/>
                    <a:gd name="connsiteY75" fmla="*/ 1745534 h 2106655"/>
                    <a:gd name="connsiteX76" fmla="*/ 4115389 w 4863907"/>
                    <a:gd name="connsiteY76" fmla="*/ 2060167 h 2106655"/>
                    <a:gd name="connsiteX77" fmla="*/ 4504516 w 4863907"/>
                    <a:gd name="connsiteY77" fmla="*/ 1754632 h 2106655"/>
                    <a:gd name="connsiteX78" fmla="*/ 4863907 w 4863907"/>
                    <a:gd name="connsiteY78" fmla="*/ 1454382 h 2106655"/>
                    <a:gd name="connsiteX0" fmla="*/ 4863907 w 4863907"/>
                    <a:gd name="connsiteY0" fmla="*/ 1454382 h 2106655"/>
                    <a:gd name="connsiteX1" fmla="*/ 4495417 w 4863907"/>
                    <a:gd name="connsiteY1" fmla="*/ 671910 h 2106655"/>
                    <a:gd name="connsiteX2" fmla="*/ 4045041 w 4863907"/>
                    <a:gd name="connsiteY2" fmla="*/ 835683 h 2106655"/>
                    <a:gd name="connsiteX3" fmla="*/ 3872170 w 4863907"/>
                    <a:gd name="connsiteY3" fmla="*/ 1135934 h 2106655"/>
                    <a:gd name="connsiteX4" fmla="*/ 3035964 w 4863907"/>
                    <a:gd name="connsiteY4" fmla="*/ 988380 h 2106655"/>
                    <a:gd name="connsiteX5" fmla="*/ 2311776 w 4863907"/>
                    <a:gd name="connsiteY5" fmla="*/ 1022203 h 2106655"/>
                    <a:gd name="connsiteX6" fmla="*/ 2266283 w 4863907"/>
                    <a:gd name="connsiteY6" fmla="*/ 1004006 h 2106655"/>
                    <a:gd name="connsiteX7" fmla="*/ 1979680 w 4863907"/>
                    <a:gd name="connsiteY7" fmla="*/ 940316 h 2106655"/>
                    <a:gd name="connsiteX8" fmla="*/ 2028799 w 4863907"/>
                    <a:gd name="connsiteY8" fmla="*/ 745423 h 2106655"/>
                    <a:gd name="connsiteX9" fmla="*/ 2008920 w 4863907"/>
                    <a:gd name="connsiteY9" fmla="*/ 643823 h 2106655"/>
                    <a:gd name="connsiteX10" fmla="*/ 2050886 w 4863907"/>
                    <a:gd name="connsiteY10" fmla="*/ 509093 h 2106655"/>
                    <a:gd name="connsiteX11" fmla="*/ 2002295 w 4863907"/>
                    <a:gd name="connsiteY11" fmla="*/ 425162 h 2106655"/>
                    <a:gd name="connsiteX12" fmla="*/ 1955780 w 4863907"/>
                    <a:gd name="connsiteY12" fmla="*/ 247016 h 2106655"/>
                    <a:gd name="connsiteX13" fmla="*/ 1852103 w 4863907"/>
                    <a:gd name="connsiteY13" fmla="*/ 135823 h 2106655"/>
                    <a:gd name="connsiteX14" fmla="*/ 1743119 w 4863907"/>
                    <a:gd name="connsiteY14" fmla="*/ 3170 h 2106655"/>
                    <a:gd name="connsiteX15" fmla="*/ 1820456 w 4863907"/>
                    <a:gd name="connsiteY15" fmla="*/ 282486 h 2106655"/>
                    <a:gd name="connsiteX16" fmla="*/ 1483811 w 4863907"/>
                    <a:gd name="connsiteY16" fmla="*/ 25916 h 2106655"/>
                    <a:gd name="connsiteX17" fmla="*/ 1662155 w 4863907"/>
                    <a:gd name="connsiteY17" fmla="*/ 233007 h 2106655"/>
                    <a:gd name="connsiteX18" fmla="*/ 1734020 w 4863907"/>
                    <a:gd name="connsiteY18" fmla="*/ 662812 h 2106655"/>
                    <a:gd name="connsiteX19" fmla="*/ 1523733 w 4863907"/>
                    <a:gd name="connsiteY19" fmla="*/ 366846 h 2106655"/>
                    <a:gd name="connsiteX20" fmla="*/ 1240295 w 4863907"/>
                    <a:gd name="connsiteY20" fmla="*/ 260823 h 2106655"/>
                    <a:gd name="connsiteX21" fmla="*/ 1229924 w 4863907"/>
                    <a:gd name="connsiteY21" fmla="*/ 287350 h 2106655"/>
                    <a:gd name="connsiteX22" fmla="*/ 1594794 w 4863907"/>
                    <a:gd name="connsiteY22" fmla="*/ 551095 h 2106655"/>
                    <a:gd name="connsiteX23" fmla="*/ 1656683 w 4863907"/>
                    <a:gd name="connsiteY23" fmla="*/ 787869 h 2106655"/>
                    <a:gd name="connsiteX24" fmla="*/ 1411236 w 4863907"/>
                    <a:gd name="connsiteY24" fmla="*/ 528988 h 2106655"/>
                    <a:gd name="connsiteX25" fmla="*/ 1072365 w 4863907"/>
                    <a:gd name="connsiteY25" fmla="*/ 444283 h 2106655"/>
                    <a:gd name="connsiteX26" fmla="*/ 1051325 w 4863907"/>
                    <a:gd name="connsiteY26" fmla="*/ 485082 h 2106655"/>
                    <a:gd name="connsiteX27" fmla="*/ 1399603 w 4863907"/>
                    <a:gd name="connsiteY27" fmla="*/ 629498 h 2106655"/>
                    <a:gd name="connsiteX28" fmla="*/ 1506558 w 4863907"/>
                    <a:gd name="connsiteY28" fmla="*/ 776543 h 2106655"/>
                    <a:gd name="connsiteX29" fmla="*/ 1250947 w 4863907"/>
                    <a:gd name="connsiteY29" fmla="*/ 666412 h 2106655"/>
                    <a:gd name="connsiteX30" fmla="*/ 921292 w 4863907"/>
                    <a:gd name="connsiteY30" fmla="*/ 662503 h 2106655"/>
                    <a:gd name="connsiteX31" fmla="*/ 950127 w 4863907"/>
                    <a:gd name="connsiteY31" fmla="*/ 690345 h 2106655"/>
                    <a:gd name="connsiteX32" fmla="*/ 1146977 w 4863907"/>
                    <a:gd name="connsiteY32" fmla="*/ 703045 h 2106655"/>
                    <a:gd name="connsiteX33" fmla="*/ 1351670 w 4863907"/>
                    <a:gd name="connsiteY33" fmla="*/ 778770 h 2106655"/>
                    <a:gd name="connsiteX34" fmla="*/ 1533427 w 4863907"/>
                    <a:gd name="connsiteY34" fmla="*/ 914607 h 2106655"/>
                    <a:gd name="connsiteX35" fmla="*/ 1247250 w 4863907"/>
                    <a:gd name="connsiteY35" fmla="*/ 817486 h 2106655"/>
                    <a:gd name="connsiteX36" fmla="*/ 1188442 w 4863907"/>
                    <a:gd name="connsiteY36" fmla="*/ 843099 h 2106655"/>
                    <a:gd name="connsiteX37" fmla="*/ 887645 w 4863907"/>
                    <a:gd name="connsiteY37" fmla="*/ 761735 h 2106655"/>
                    <a:gd name="connsiteX38" fmla="*/ 570715 w 4863907"/>
                    <a:gd name="connsiteY38" fmla="*/ 771308 h 2106655"/>
                    <a:gd name="connsiteX39" fmla="*/ 222199 w 4863907"/>
                    <a:gd name="connsiteY39" fmla="*/ 653713 h 2106655"/>
                    <a:gd name="connsiteX40" fmla="*/ 210352 w 4863907"/>
                    <a:gd name="connsiteY40" fmla="*/ 698283 h 2106655"/>
                    <a:gd name="connsiteX41" fmla="*/ 505722 w 4863907"/>
                    <a:gd name="connsiteY41" fmla="*/ 853880 h 2106655"/>
                    <a:gd name="connsiteX42" fmla="*/ 836230 w 4863907"/>
                    <a:gd name="connsiteY42" fmla="*/ 820874 h 2106655"/>
                    <a:gd name="connsiteX43" fmla="*/ 1009527 w 4863907"/>
                    <a:gd name="connsiteY43" fmla="*/ 837484 h 2106655"/>
                    <a:gd name="connsiteX44" fmla="*/ 819620 w 4863907"/>
                    <a:gd name="connsiteY44" fmla="*/ 862552 h 2106655"/>
                    <a:gd name="connsiteX45" fmla="*/ 867577 w 4863907"/>
                    <a:gd name="connsiteY45" fmla="*/ 890370 h 2106655"/>
                    <a:gd name="connsiteX46" fmla="*/ 1164202 w 4863907"/>
                    <a:gd name="connsiteY46" fmla="*/ 904562 h 2106655"/>
                    <a:gd name="connsiteX47" fmla="*/ 1208108 w 4863907"/>
                    <a:gd name="connsiteY47" fmla="*/ 931218 h 2106655"/>
                    <a:gd name="connsiteX48" fmla="*/ 986568 w 4863907"/>
                    <a:gd name="connsiteY48" fmla="*/ 963702 h 2106655"/>
                    <a:gd name="connsiteX49" fmla="*/ 768204 w 4863907"/>
                    <a:gd name="connsiteY49" fmla="*/ 917996 h 2106655"/>
                    <a:gd name="connsiteX50" fmla="*/ 785028 w 4863907"/>
                    <a:gd name="connsiteY50" fmla="*/ 942758 h 2106655"/>
                    <a:gd name="connsiteX51" fmla="*/ 919609 w 4863907"/>
                    <a:gd name="connsiteY51" fmla="*/ 983487 h 2106655"/>
                    <a:gd name="connsiteX52" fmla="*/ 537567 w 4863907"/>
                    <a:gd name="connsiteY52" fmla="*/ 972161 h 2106655"/>
                    <a:gd name="connsiteX53" fmla="*/ 321477 w 4863907"/>
                    <a:gd name="connsiteY53" fmla="*/ 861795 h 2106655"/>
                    <a:gd name="connsiteX54" fmla="*/ 29377 w 4863907"/>
                    <a:gd name="connsiteY54" fmla="*/ 698283 h 2106655"/>
                    <a:gd name="connsiteX55" fmla="*/ 10824 w 4863907"/>
                    <a:gd name="connsiteY55" fmla="*/ 736358 h 2106655"/>
                    <a:gd name="connsiteX56" fmla="*/ 297642 w 4863907"/>
                    <a:gd name="connsiteY56" fmla="*/ 972160 h 2106655"/>
                    <a:gd name="connsiteX57" fmla="*/ 704182 w 4863907"/>
                    <a:gd name="connsiteY57" fmla="*/ 1064520 h 2106655"/>
                    <a:gd name="connsiteX58" fmla="*/ 985715 w 4863907"/>
                    <a:gd name="connsiteY58" fmla="*/ 1055209 h 2106655"/>
                    <a:gd name="connsiteX59" fmla="*/ 1366692 w 4863907"/>
                    <a:gd name="connsiteY59" fmla="*/ 1037651 h 2106655"/>
                    <a:gd name="connsiteX60" fmla="*/ 1478314 w 4863907"/>
                    <a:gd name="connsiteY60" fmla="*/ 1089067 h 2106655"/>
                    <a:gd name="connsiteX61" fmla="*/ 1224504 w 4863907"/>
                    <a:gd name="connsiteY61" fmla="*/ 1158680 h 2106655"/>
                    <a:gd name="connsiteX62" fmla="*/ 866914 w 4863907"/>
                    <a:gd name="connsiteY62" fmla="*/ 1106316 h 2106655"/>
                    <a:gd name="connsiteX63" fmla="*/ 805878 w 4863907"/>
                    <a:gd name="connsiteY63" fmla="*/ 1142189 h 2106655"/>
                    <a:gd name="connsiteX64" fmla="*/ 1159014 w 4863907"/>
                    <a:gd name="connsiteY64" fmla="*/ 1244382 h 2106655"/>
                    <a:gd name="connsiteX65" fmla="*/ 1299187 w 4863907"/>
                    <a:gd name="connsiteY65" fmla="*/ 1230094 h 2106655"/>
                    <a:gd name="connsiteX66" fmla="*/ 1468789 w 4863907"/>
                    <a:gd name="connsiteY66" fmla="*/ 1278335 h 2106655"/>
                    <a:gd name="connsiteX67" fmla="*/ 1740157 w 4863907"/>
                    <a:gd name="connsiteY67" fmla="*/ 1216873 h 2106655"/>
                    <a:gd name="connsiteX68" fmla="*/ 2061567 w 4863907"/>
                    <a:gd name="connsiteY68" fmla="*/ 1445283 h 2106655"/>
                    <a:gd name="connsiteX69" fmla="*/ 2037873 w 4863907"/>
                    <a:gd name="connsiteY69" fmla="*/ 1507811 h 2106655"/>
                    <a:gd name="connsiteX70" fmla="*/ 2170749 w 4863907"/>
                    <a:gd name="connsiteY70" fmla="*/ 1508973 h 2106655"/>
                    <a:gd name="connsiteX71" fmla="*/ 2272515 w 4863907"/>
                    <a:gd name="connsiteY71" fmla="*/ 1566645 h 2106655"/>
                    <a:gd name="connsiteX72" fmla="*/ 2329973 w 4863907"/>
                    <a:gd name="connsiteY72" fmla="*/ 1527170 h 2106655"/>
                    <a:gd name="connsiteX73" fmla="*/ 2377598 w 4863907"/>
                    <a:gd name="connsiteY73" fmla="*/ 1609696 h 2106655"/>
                    <a:gd name="connsiteX74" fmla="*/ 3130641 w 4863907"/>
                    <a:gd name="connsiteY74" fmla="*/ 1763731 h 2106655"/>
                    <a:gd name="connsiteX75" fmla="*/ 3897664 w 4863907"/>
                    <a:gd name="connsiteY75" fmla="*/ 1747122 h 2106655"/>
                    <a:gd name="connsiteX76" fmla="*/ 4115389 w 4863907"/>
                    <a:gd name="connsiteY76" fmla="*/ 2060167 h 2106655"/>
                    <a:gd name="connsiteX77" fmla="*/ 4504516 w 4863907"/>
                    <a:gd name="connsiteY77" fmla="*/ 1754632 h 2106655"/>
                    <a:gd name="connsiteX78" fmla="*/ 4863907 w 4863907"/>
                    <a:gd name="connsiteY78" fmla="*/ 1454382 h 2106655"/>
                    <a:gd name="connsiteX0" fmla="*/ 4863907 w 4863907"/>
                    <a:gd name="connsiteY0" fmla="*/ 1454382 h 2106655"/>
                    <a:gd name="connsiteX1" fmla="*/ 4495417 w 4863907"/>
                    <a:gd name="connsiteY1" fmla="*/ 671910 h 2106655"/>
                    <a:gd name="connsiteX2" fmla="*/ 4045041 w 4863907"/>
                    <a:gd name="connsiteY2" fmla="*/ 835683 h 2106655"/>
                    <a:gd name="connsiteX3" fmla="*/ 3872170 w 4863907"/>
                    <a:gd name="connsiteY3" fmla="*/ 1135934 h 2106655"/>
                    <a:gd name="connsiteX4" fmla="*/ 3035964 w 4863907"/>
                    <a:gd name="connsiteY4" fmla="*/ 988380 h 2106655"/>
                    <a:gd name="connsiteX5" fmla="*/ 2311776 w 4863907"/>
                    <a:gd name="connsiteY5" fmla="*/ 1022203 h 2106655"/>
                    <a:gd name="connsiteX6" fmla="*/ 2266283 w 4863907"/>
                    <a:gd name="connsiteY6" fmla="*/ 1004006 h 2106655"/>
                    <a:gd name="connsiteX7" fmla="*/ 1979680 w 4863907"/>
                    <a:gd name="connsiteY7" fmla="*/ 940316 h 2106655"/>
                    <a:gd name="connsiteX8" fmla="*/ 2028799 w 4863907"/>
                    <a:gd name="connsiteY8" fmla="*/ 745423 h 2106655"/>
                    <a:gd name="connsiteX9" fmla="*/ 2008920 w 4863907"/>
                    <a:gd name="connsiteY9" fmla="*/ 643823 h 2106655"/>
                    <a:gd name="connsiteX10" fmla="*/ 2050886 w 4863907"/>
                    <a:gd name="connsiteY10" fmla="*/ 509093 h 2106655"/>
                    <a:gd name="connsiteX11" fmla="*/ 2002295 w 4863907"/>
                    <a:gd name="connsiteY11" fmla="*/ 425162 h 2106655"/>
                    <a:gd name="connsiteX12" fmla="*/ 1955780 w 4863907"/>
                    <a:gd name="connsiteY12" fmla="*/ 247016 h 2106655"/>
                    <a:gd name="connsiteX13" fmla="*/ 1852103 w 4863907"/>
                    <a:gd name="connsiteY13" fmla="*/ 135823 h 2106655"/>
                    <a:gd name="connsiteX14" fmla="*/ 1743119 w 4863907"/>
                    <a:gd name="connsiteY14" fmla="*/ 3170 h 2106655"/>
                    <a:gd name="connsiteX15" fmla="*/ 1820456 w 4863907"/>
                    <a:gd name="connsiteY15" fmla="*/ 282486 h 2106655"/>
                    <a:gd name="connsiteX16" fmla="*/ 1483811 w 4863907"/>
                    <a:gd name="connsiteY16" fmla="*/ 25916 h 2106655"/>
                    <a:gd name="connsiteX17" fmla="*/ 1662155 w 4863907"/>
                    <a:gd name="connsiteY17" fmla="*/ 233007 h 2106655"/>
                    <a:gd name="connsiteX18" fmla="*/ 1734020 w 4863907"/>
                    <a:gd name="connsiteY18" fmla="*/ 662812 h 2106655"/>
                    <a:gd name="connsiteX19" fmla="*/ 1523733 w 4863907"/>
                    <a:gd name="connsiteY19" fmla="*/ 366846 h 2106655"/>
                    <a:gd name="connsiteX20" fmla="*/ 1240295 w 4863907"/>
                    <a:gd name="connsiteY20" fmla="*/ 260823 h 2106655"/>
                    <a:gd name="connsiteX21" fmla="*/ 1229924 w 4863907"/>
                    <a:gd name="connsiteY21" fmla="*/ 287350 h 2106655"/>
                    <a:gd name="connsiteX22" fmla="*/ 1594794 w 4863907"/>
                    <a:gd name="connsiteY22" fmla="*/ 551095 h 2106655"/>
                    <a:gd name="connsiteX23" fmla="*/ 1656683 w 4863907"/>
                    <a:gd name="connsiteY23" fmla="*/ 787869 h 2106655"/>
                    <a:gd name="connsiteX24" fmla="*/ 1411236 w 4863907"/>
                    <a:gd name="connsiteY24" fmla="*/ 528988 h 2106655"/>
                    <a:gd name="connsiteX25" fmla="*/ 1072365 w 4863907"/>
                    <a:gd name="connsiteY25" fmla="*/ 444283 h 2106655"/>
                    <a:gd name="connsiteX26" fmla="*/ 1051325 w 4863907"/>
                    <a:gd name="connsiteY26" fmla="*/ 485082 h 2106655"/>
                    <a:gd name="connsiteX27" fmla="*/ 1399603 w 4863907"/>
                    <a:gd name="connsiteY27" fmla="*/ 629498 h 2106655"/>
                    <a:gd name="connsiteX28" fmla="*/ 1506558 w 4863907"/>
                    <a:gd name="connsiteY28" fmla="*/ 776543 h 2106655"/>
                    <a:gd name="connsiteX29" fmla="*/ 1250947 w 4863907"/>
                    <a:gd name="connsiteY29" fmla="*/ 666412 h 2106655"/>
                    <a:gd name="connsiteX30" fmla="*/ 921292 w 4863907"/>
                    <a:gd name="connsiteY30" fmla="*/ 662503 h 2106655"/>
                    <a:gd name="connsiteX31" fmla="*/ 950127 w 4863907"/>
                    <a:gd name="connsiteY31" fmla="*/ 690345 h 2106655"/>
                    <a:gd name="connsiteX32" fmla="*/ 1146977 w 4863907"/>
                    <a:gd name="connsiteY32" fmla="*/ 703045 h 2106655"/>
                    <a:gd name="connsiteX33" fmla="*/ 1351670 w 4863907"/>
                    <a:gd name="connsiteY33" fmla="*/ 778770 h 2106655"/>
                    <a:gd name="connsiteX34" fmla="*/ 1533427 w 4863907"/>
                    <a:gd name="connsiteY34" fmla="*/ 914607 h 2106655"/>
                    <a:gd name="connsiteX35" fmla="*/ 1247250 w 4863907"/>
                    <a:gd name="connsiteY35" fmla="*/ 817486 h 2106655"/>
                    <a:gd name="connsiteX36" fmla="*/ 1188442 w 4863907"/>
                    <a:gd name="connsiteY36" fmla="*/ 843099 h 2106655"/>
                    <a:gd name="connsiteX37" fmla="*/ 887645 w 4863907"/>
                    <a:gd name="connsiteY37" fmla="*/ 761735 h 2106655"/>
                    <a:gd name="connsiteX38" fmla="*/ 570715 w 4863907"/>
                    <a:gd name="connsiteY38" fmla="*/ 771308 h 2106655"/>
                    <a:gd name="connsiteX39" fmla="*/ 222199 w 4863907"/>
                    <a:gd name="connsiteY39" fmla="*/ 653713 h 2106655"/>
                    <a:gd name="connsiteX40" fmla="*/ 210352 w 4863907"/>
                    <a:gd name="connsiteY40" fmla="*/ 698283 h 2106655"/>
                    <a:gd name="connsiteX41" fmla="*/ 505722 w 4863907"/>
                    <a:gd name="connsiteY41" fmla="*/ 853880 h 2106655"/>
                    <a:gd name="connsiteX42" fmla="*/ 836230 w 4863907"/>
                    <a:gd name="connsiteY42" fmla="*/ 820874 h 2106655"/>
                    <a:gd name="connsiteX43" fmla="*/ 1009527 w 4863907"/>
                    <a:gd name="connsiteY43" fmla="*/ 837484 h 2106655"/>
                    <a:gd name="connsiteX44" fmla="*/ 819620 w 4863907"/>
                    <a:gd name="connsiteY44" fmla="*/ 862552 h 2106655"/>
                    <a:gd name="connsiteX45" fmla="*/ 867577 w 4863907"/>
                    <a:gd name="connsiteY45" fmla="*/ 890370 h 2106655"/>
                    <a:gd name="connsiteX46" fmla="*/ 1164202 w 4863907"/>
                    <a:gd name="connsiteY46" fmla="*/ 904562 h 2106655"/>
                    <a:gd name="connsiteX47" fmla="*/ 1208108 w 4863907"/>
                    <a:gd name="connsiteY47" fmla="*/ 931218 h 2106655"/>
                    <a:gd name="connsiteX48" fmla="*/ 986568 w 4863907"/>
                    <a:gd name="connsiteY48" fmla="*/ 963702 h 2106655"/>
                    <a:gd name="connsiteX49" fmla="*/ 768204 w 4863907"/>
                    <a:gd name="connsiteY49" fmla="*/ 917996 h 2106655"/>
                    <a:gd name="connsiteX50" fmla="*/ 785028 w 4863907"/>
                    <a:gd name="connsiteY50" fmla="*/ 942758 h 2106655"/>
                    <a:gd name="connsiteX51" fmla="*/ 919609 w 4863907"/>
                    <a:gd name="connsiteY51" fmla="*/ 983487 h 2106655"/>
                    <a:gd name="connsiteX52" fmla="*/ 537567 w 4863907"/>
                    <a:gd name="connsiteY52" fmla="*/ 972161 h 2106655"/>
                    <a:gd name="connsiteX53" fmla="*/ 321477 w 4863907"/>
                    <a:gd name="connsiteY53" fmla="*/ 861795 h 2106655"/>
                    <a:gd name="connsiteX54" fmla="*/ 29377 w 4863907"/>
                    <a:gd name="connsiteY54" fmla="*/ 698283 h 2106655"/>
                    <a:gd name="connsiteX55" fmla="*/ 10824 w 4863907"/>
                    <a:gd name="connsiteY55" fmla="*/ 736358 h 2106655"/>
                    <a:gd name="connsiteX56" fmla="*/ 297642 w 4863907"/>
                    <a:gd name="connsiteY56" fmla="*/ 972160 h 2106655"/>
                    <a:gd name="connsiteX57" fmla="*/ 704182 w 4863907"/>
                    <a:gd name="connsiteY57" fmla="*/ 1064520 h 2106655"/>
                    <a:gd name="connsiteX58" fmla="*/ 985715 w 4863907"/>
                    <a:gd name="connsiteY58" fmla="*/ 1055209 h 2106655"/>
                    <a:gd name="connsiteX59" fmla="*/ 1366692 w 4863907"/>
                    <a:gd name="connsiteY59" fmla="*/ 1037651 h 2106655"/>
                    <a:gd name="connsiteX60" fmla="*/ 1478314 w 4863907"/>
                    <a:gd name="connsiteY60" fmla="*/ 1089067 h 2106655"/>
                    <a:gd name="connsiteX61" fmla="*/ 1224504 w 4863907"/>
                    <a:gd name="connsiteY61" fmla="*/ 1158680 h 2106655"/>
                    <a:gd name="connsiteX62" fmla="*/ 866914 w 4863907"/>
                    <a:gd name="connsiteY62" fmla="*/ 1106316 h 2106655"/>
                    <a:gd name="connsiteX63" fmla="*/ 805878 w 4863907"/>
                    <a:gd name="connsiteY63" fmla="*/ 1142189 h 2106655"/>
                    <a:gd name="connsiteX64" fmla="*/ 1159014 w 4863907"/>
                    <a:gd name="connsiteY64" fmla="*/ 1244382 h 2106655"/>
                    <a:gd name="connsiteX65" fmla="*/ 1299187 w 4863907"/>
                    <a:gd name="connsiteY65" fmla="*/ 1230094 h 2106655"/>
                    <a:gd name="connsiteX66" fmla="*/ 1468789 w 4863907"/>
                    <a:gd name="connsiteY66" fmla="*/ 1278335 h 2106655"/>
                    <a:gd name="connsiteX67" fmla="*/ 1740157 w 4863907"/>
                    <a:gd name="connsiteY67" fmla="*/ 1216873 h 2106655"/>
                    <a:gd name="connsiteX68" fmla="*/ 2061567 w 4863907"/>
                    <a:gd name="connsiteY68" fmla="*/ 1445283 h 2106655"/>
                    <a:gd name="connsiteX69" fmla="*/ 2037873 w 4863907"/>
                    <a:gd name="connsiteY69" fmla="*/ 1507811 h 2106655"/>
                    <a:gd name="connsiteX70" fmla="*/ 2170749 w 4863907"/>
                    <a:gd name="connsiteY70" fmla="*/ 1508973 h 2106655"/>
                    <a:gd name="connsiteX71" fmla="*/ 2272515 w 4863907"/>
                    <a:gd name="connsiteY71" fmla="*/ 1566645 h 2106655"/>
                    <a:gd name="connsiteX72" fmla="*/ 2329973 w 4863907"/>
                    <a:gd name="connsiteY72" fmla="*/ 1527170 h 2106655"/>
                    <a:gd name="connsiteX73" fmla="*/ 2377598 w 4863907"/>
                    <a:gd name="connsiteY73" fmla="*/ 1609696 h 2106655"/>
                    <a:gd name="connsiteX74" fmla="*/ 3130641 w 4863907"/>
                    <a:gd name="connsiteY74" fmla="*/ 1763731 h 2106655"/>
                    <a:gd name="connsiteX75" fmla="*/ 3897664 w 4863907"/>
                    <a:gd name="connsiteY75" fmla="*/ 1747122 h 2106655"/>
                    <a:gd name="connsiteX76" fmla="*/ 4115389 w 4863907"/>
                    <a:gd name="connsiteY76" fmla="*/ 2060167 h 2106655"/>
                    <a:gd name="connsiteX77" fmla="*/ 4504516 w 4863907"/>
                    <a:gd name="connsiteY77" fmla="*/ 1754632 h 2106655"/>
                    <a:gd name="connsiteX78" fmla="*/ 4833152 w 4863907"/>
                    <a:gd name="connsiteY78" fmla="*/ 1504732 h 2106655"/>
                    <a:gd name="connsiteX79" fmla="*/ 4863907 w 4863907"/>
                    <a:gd name="connsiteY79" fmla="*/ 1454382 h 2106655"/>
                    <a:gd name="connsiteX0" fmla="*/ 4863907 w 4863907"/>
                    <a:gd name="connsiteY0" fmla="*/ 1454382 h 2106655"/>
                    <a:gd name="connsiteX1" fmla="*/ 4495417 w 4863907"/>
                    <a:gd name="connsiteY1" fmla="*/ 671910 h 2106655"/>
                    <a:gd name="connsiteX2" fmla="*/ 4045041 w 4863907"/>
                    <a:gd name="connsiteY2" fmla="*/ 835683 h 2106655"/>
                    <a:gd name="connsiteX3" fmla="*/ 3872170 w 4863907"/>
                    <a:gd name="connsiteY3" fmla="*/ 1135934 h 2106655"/>
                    <a:gd name="connsiteX4" fmla="*/ 3035964 w 4863907"/>
                    <a:gd name="connsiteY4" fmla="*/ 988380 h 2106655"/>
                    <a:gd name="connsiteX5" fmla="*/ 2311776 w 4863907"/>
                    <a:gd name="connsiteY5" fmla="*/ 1022203 h 2106655"/>
                    <a:gd name="connsiteX6" fmla="*/ 2266283 w 4863907"/>
                    <a:gd name="connsiteY6" fmla="*/ 1004006 h 2106655"/>
                    <a:gd name="connsiteX7" fmla="*/ 1979680 w 4863907"/>
                    <a:gd name="connsiteY7" fmla="*/ 940316 h 2106655"/>
                    <a:gd name="connsiteX8" fmla="*/ 2028799 w 4863907"/>
                    <a:gd name="connsiteY8" fmla="*/ 745423 h 2106655"/>
                    <a:gd name="connsiteX9" fmla="*/ 2008920 w 4863907"/>
                    <a:gd name="connsiteY9" fmla="*/ 643823 h 2106655"/>
                    <a:gd name="connsiteX10" fmla="*/ 2050886 w 4863907"/>
                    <a:gd name="connsiteY10" fmla="*/ 509093 h 2106655"/>
                    <a:gd name="connsiteX11" fmla="*/ 2002295 w 4863907"/>
                    <a:gd name="connsiteY11" fmla="*/ 425162 h 2106655"/>
                    <a:gd name="connsiteX12" fmla="*/ 1955780 w 4863907"/>
                    <a:gd name="connsiteY12" fmla="*/ 247016 h 2106655"/>
                    <a:gd name="connsiteX13" fmla="*/ 1852103 w 4863907"/>
                    <a:gd name="connsiteY13" fmla="*/ 135823 h 2106655"/>
                    <a:gd name="connsiteX14" fmla="*/ 1743119 w 4863907"/>
                    <a:gd name="connsiteY14" fmla="*/ 3170 h 2106655"/>
                    <a:gd name="connsiteX15" fmla="*/ 1820456 w 4863907"/>
                    <a:gd name="connsiteY15" fmla="*/ 282486 h 2106655"/>
                    <a:gd name="connsiteX16" fmla="*/ 1483811 w 4863907"/>
                    <a:gd name="connsiteY16" fmla="*/ 25916 h 2106655"/>
                    <a:gd name="connsiteX17" fmla="*/ 1662155 w 4863907"/>
                    <a:gd name="connsiteY17" fmla="*/ 233007 h 2106655"/>
                    <a:gd name="connsiteX18" fmla="*/ 1734020 w 4863907"/>
                    <a:gd name="connsiteY18" fmla="*/ 662812 h 2106655"/>
                    <a:gd name="connsiteX19" fmla="*/ 1523733 w 4863907"/>
                    <a:gd name="connsiteY19" fmla="*/ 366846 h 2106655"/>
                    <a:gd name="connsiteX20" fmla="*/ 1240295 w 4863907"/>
                    <a:gd name="connsiteY20" fmla="*/ 260823 h 2106655"/>
                    <a:gd name="connsiteX21" fmla="*/ 1229924 w 4863907"/>
                    <a:gd name="connsiteY21" fmla="*/ 287350 h 2106655"/>
                    <a:gd name="connsiteX22" fmla="*/ 1594794 w 4863907"/>
                    <a:gd name="connsiteY22" fmla="*/ 551095 h 2106655"/>
                    <a:gd name="connsiteX23" fmla="*/ 1656683 w 4863907"/>
                    <a:gd name="connsiteY23" fmla="*/ 787869 h 2106655"/>
                    <a:gd name="connsiteX24" fmla="*/ 1411236 w 4863907"/>
                    <a:gd name="connsiteY24" fmla="*/ 528988 h 2106655"/>
                    <a:gd name="connsiteX25" fmla="*/ 1072365 w 4863907"/>
                    <a:gd name="connsiteY25" fmla="*/ 444283 h 2106655"/>
                    <a:gd name="connsiteX26" fmla="*/ 1051325 w 4863907"/>
                    <a:gd name="connsiteY26" fmla="*/ 485082 h 2106655"/>
                    <a:gd name="connsiteX27" fmla="*/ 1399603 w 4863907"/>
                    <a:gd name="connsiteY27" fmla="*/ 629498 h 2106655"/>
                    <a:gd name="connsiteX28" fmla="*/ 1506558 w 4863907"/>
                    <a:gd name="connsiteY28" fmla="*/ 776543 h 2106655"/>
                    <a:gd name="connsiteX29" fmla="*/ 1250947 w 4863907"/>
                    <a:gd name="connsiteY29" fmla="*/ 666412 h 2106655"/>
                    <a:gd name="connsiteX30" fmla="*/ 921292 w 4863907"/>
                    <a:gd name="connsiteY30" fmla="*/ 662503 h 2106655"/>
                    <a:gd name="connsiteX31" fmla="*/ 950127 w 4863907"/>
                    <a:gd name="connsiteY31" fmla="*/ 690345 h 2106655"/>
                    <a:gd name="connsiteX32" fmla="*/ 1146977 w 4863907"/>
                    <a:gd name="connsiteY32" fmla="*/ 703045 h 2106655"/>
                    <a:gd name="connsiteX33" fmla="*/ 1351670 w 4863907"/>
                    <a:gd name="connsiteY33" fmla="*/ 778770 h 2106655"/>
                    <a:gd name="connsiteX34" fmla="*/ 1533427 w 4863907"/>
                    <a:gd name="connsiteY34" fmla="*/ 914607 h 2106655"/>
                    <a:gd name="connsiteX35" fmla="*/ 1247250 w 4863907"/>
                    <a:gd name="connsiteY35" fmla="*/ 817486 h 2106655"/>
                    <a:gd name="connsiteX36" fmla="*/ 1188442 w 4863907"/>
                    <a:gd name="connsiteY36" fmla="*/ 843099 h 2106655"/>
                    <a:gd name="connsiteX37" fmla="*/ 887645 w 4863907"/>
                    <a:gd name="connsiteY37" fmla="*/ 761735 h 2106655"/>
                    <a:gd name="connsiteX38" fmla="*/ 570715 w 4863907"/>
                    <a:gd name="connsiteY38" fmla="*/ 771308 h 2106655"/>
                    <a:gd name="connsiteX39" fmla="*/ 222199 w 4863907"/>
                    <a:gd name="connsiteY39" fmla="*/ 653713 h 2106655"/>
                    <a:gd name="connsiteX40" fmla="*/ 210352 w 4863907"/>
                    <a:gd name="connsiteY40" fmla="*/ 698283 h 2106655"/>
                    <a:gd name="connsiteX41" fmla="*/ 505722 w 4863907"/>
                    <a:gd name="connsiteY41" fmla="*/ 853880 h 2106655"/>
                    <a:gd name="connsiteX42" fmla="*/ 836230 w 4863907"/>
                    <a:gd name="connsiteY42" fmla="*/ 820874 h 2106655"/>
                    <a:gd name="connsiteX43" fmla="*/ 1009527 w 4863907"/>
                    <a:gd name="connsiteY43" fmla="*/ 837484 h 2106655"/>
                    <a:gd name="connsiteX44" fmla="*/ 819620 w 4863907"/>
                    <a:gd name="connsiteY44" fmla="*/ 862552 h 2106655"/>
                    <a:gd name="connsiteX45" fmla="*/ 867577 w 4863907"/>
                    <a:gd name="connsiteY45" fmla="*/ 890370 h 2106655"/>
                    <a:gd name="connsiteX46" fmla="*/ 1164202 w 4863907"/>
                    <a:gd name="connsiteY46" fmla="*/ 904562 h 2106655"/>
                    <a:gd name="connsiteX47" fmla="*/ 1208108 w 4863907"/>
                    <a:gd name="connsiteY47" fmla="*/ 931218 h 2106655"/>
                    <a:gd name="connsiteX48" fmla="*/ 986568 w 4863907"/>
                    <a:gd name="connsiteY48" fmla="*/ 963702 h 2106655"/>
                    <a:gd name="connsiteX49" fmla="*/ 768204 w 4863907"/>
                    <a:gd name="connsiteY49" fmla="*/ 917996 h 2106655"/>
                    <a:gd name="connsiteX50" fmla="*/ 785028 w 4863907"/>
                    <a:gd name="connsiteY50" fmla="*/ 942758 h 2106655"/>
                    <a:gd name="connsiteX51" fmla="*/ 919609 w 4863907"/>
                    <a:gd name="connsiteY51" fmla="*/ 983487 h 2106655"/>
                    <a:gd name="connsiteX52" fmla="*/ 537567 w 4863907"/>
                    <a:gd name="connsiteY52" fmla="*/ 972161 h 2106655"/>
                    <a:gd name="connsiteX53" fmla="*/ 321477 w 4863907"/>
                    <a:gd name="connsiteY53" fmla="*/ 861795 h 2106655"/>
                    <a:gd name="connsiteX54" fmla="*/ 29377 w 4863907"/>
                    <a:gd name="connsiteY54" fmla="*/ 698283 h 2106655"/>
                    <a:gd name="connsiteX55" fmla="*/ 10824 w 4863907"/>
                    <a:gd name="connsiteY55" fmla="*/ 736358 h 2106655"/>
                    <a:gd name="connsiteX56" fmla="*/ 297642 w 4863907"/>
                    <a:gd name="connsiteY56" fmla="*/ 972160 h 2106655"/>
                    <a:gd name="connsiteX57" fmla="*/ 704182 w 4863907"/>
                    <a:gd name="connsiteY57" fmla="*/ 1064520 h 2106655"/>
                    <a:gd name="connsiteX58" fmla="*/ 985715 w 4863907"/>
                    <a:gd name="connsiteY58" fmla="*/ 1055209 h 2106655"/>
                    <a:gd name="connsiteX59" fmla="*/ 1366692 w 4863907"/>
                    <a:gd name="connsiteY59" fmla="*/ 1037651 h 2106655"/>
                    <a:gd name="connsiteX60" fmla="*/ 1478314 w 4863907"/>
                    <a:gd name="connsiteY60" fmla="*/ 1089067 h 2106655"/>
                    <a:gd name="connsiteX61" fmla="*/ 1224504 w 4863907"/>
                    <a:gd name="connsiteY61" fmla="*/ 1158680 h 2106655"/>
                    <a:gd name="connsiteX62" fmla="*/ 866914 w 4863907"/>
                    <a:gd name="connsiteY62" fmla="*/ 1106316 h 2106655"/>
                    <a:gd name="connsiteX63" fmla="*/ 805878 w 4863907"/>
                    <a:gd name="connsiteY63" fmla="*/ 1142189 h 2106655"/>
                    <a:gd name="connsiteX64" fmla="*/ 1159014 w 4863907"/>
                    <a:gd name="connsiteY64" fmla="*/ 1244382 h 2106655"/>
                    <a:gd name="connsiteX65" fmla="*/ 1299187 w 4863907"/>
                    <a:gd name="connsiteY65" fmla="*/ 1230094 h 2106655"/>
                    <a:gd name="connsiteX66" fmla="*/ 1468789 w 4863907"/>
                    <a:gd name="connsiteY66" fmla="*/ 1278335 h 2106655"/>
                    <a:gd name="connsiteX67" fmla="*/ 1740157 w 4863907"/>
                    <a:gd name="connsiteY67" fmla="*/ 1216873 h 2106655"/>
                    <a:gd name="connsiteX68" fmla="*/ 2061567 w 4863907"/>
                    <a:gd name="connsiteY68" fmla="*/ 1445283 h 2106655"/>
                    <a:gd name="connsiteX69" fmla="*/ 2037873 w 4863907"/>
                    <a:gd name="connsiteY69" fmla="*/ 1507811 h 2106655"/>
                    <a:gd name="connsiteX70" fmla="*/ 2170749 w 4863907"/>
                    <a:gd name="connsiteY70" fmla="*/ 1508973 h 2106655"/>
                    <a:gd name="connsiteX71" fmla="*/ 2272515 w 4863907"/>
                    <a:gd name="connsiteY71" fmla="*/ 1566645 h 2106655"/>
                    <a:gd name="connsiteX72" fmla="*/ 2329973 w 4863907"/>
                    <a:gd name="connsiteY72" fmla="*/ 1527170 h 2106655"/>
                    <a:gd name="connsiteX73" fmla="*/ 2377598 w 4863907"/>
                    <a:gd name="connsiteY73" fmla="*/ 1609696 h 2106655"/>
                    <a:gd name="connsiteX74" fmla="*/ 3130641 w 4863907"/>
                    <a:gd name="connsiteY74" fmla="*/ 1763731 h 2106655"/>
                    <a:gd name="connsiteX75" fmla="*/ 3897664 w 4863907"/>
                    <a:gd name="connsiteY75" fmla="*/ 1747122 h 2106655"/>
                    <a:gd name="connsiteX76" fmla="*/ 4115389 w 4863907"/>
                    <a:gd name="connsiteY76" fmla="*/ 2060167 h 2106655"/>
                    <a:gd name="connsiteX77" fmla="*/ 4504516 w 4863907"/>
                    <a:gd name="connsiteY77" fmla="*/ 1754632 h 2106655"/>
                    <a:gd name="connsiteX78" fmla="*/ 4833152 w 4863907"/>
                    <a:gd name="connsiteY78" fmla="*/ 1504732 h 2106655"/>
                    <a:gd name="connsiteX79" fmla="*/ 4863907 w 4863907"/>
                    <a:gd name="connsiteY79" fmla="*/ 1454382 h 2106655"/>
                    <a:gd name="connsiteX0" fmla="*/ 4863907 w 4863907"/>
                    <a:gd name="connsiteY0" fmla="*/ 1454382 h 2106655"/>
                    <a:gd name="connsiteX1" fmla="*/ 4495417 w 4863907"/>
                    <a:gd name="connsiteY1" fmla="*/ 671910 h 2106655"/>
                    <a:gd name="connsiteX2" fmla="*/ 4045041 w 4863907"/>
                    <a:gd name="connsiteY2" fmla="*/ 835683 h 2106655"/>
                    <a:gd name="connsiteX3" fmla="*/ 3872170 w 4863907"/>
                    <a:gd name="connsiteY3" fmla="*/ 1135934 h 2106655"/>
                    <a:gd name="connsiteX4" fmla="*/ 3035964 w 4863907"/>
                    <a:gd name="connsiteY4" fmla="*/ 988380 h 2106655"/>
                    <a:gd name="connsiteX5" fmla="*/ 2311776 w 4863907"/>
                    <a:gd name="connsiteY5" fmla="*/ 1022203 h 2106655"/>
                    <a:gd name="connsiteX6" fmla="*/ 2266283 w 4863907"/>
                    <a:gd name="connsiteY6" fmla="*/ 1004006 h 2106655"/>
                    <a:gd name="connsiteX7" fmla="*/ 1979680 w 4863907"/>
                    <a:gd name="connsiteY7" fmla="*/ 940316 h 2106655"/>
                    <a:gd name="connsiteX8" fmla="*/ 2028799 w 4863907"/>
                    <a:gd name="connsiteY8" fmla="*/ 745423 h 2106655"/>
                    <a:gd name="connsiteX9" fmla="*/ 2008920 w 4863907"/>
                    <a:gd name="connsiteY9" fmla="*/ 643823 h 2106655"/>
                    <a:gd name="connsiteX10" fmla="*/ 2050886 w 4863907"/>
                    <a:gd name="connsiteY10" fmla="*/ 509093 h 2106655"/>
                    <a:gd name="connsiteX11" fmla="*/ 2002295 w 4863907"/>
                    <a:gd name="connsiteY11" fmla="*/ 425162 h 2106655"/>
                    <a:gd name="connsiteX12" fmla="*/ 1955780 w 4863907"/>
                    <a:gd name="connsiteY12" fmla="*/ 247016 h 2106655"/>
                    <a:gd name="connsiteX13" fmla="*/ 1852103 w 4863907"/>
                    <a:gd name="connsiteY13" fmla="*/ 135823 h 2106655"/>
                    <a:gd name="connsiteX14" fmla="*/ 1743119 w 4863907"/>
                    <a:gd name="connsiteY14" fmla="*/ 3170 h 2106655"/>
                    <a:gd name="connsiteX15" fmla="*/ 1820456 w 4863907"/>
                    <a:gd name="connsiteY15" fmla="*/ 282486 h 2106655"/>
                    <a:gd name="connsiteX16" fmla="*/ 1483811 w 4863907"/>
                    <a:gd name="connsiteY16" fmla="*/ 25916 h 2106655"/>
                    <a:gd name="connsiteX17" fmla="*/ 1662155 w 4863907"/>
                    <a:gd name="connsiteY17" fmla="*/ 233007 h 2106655"/>
                    <a:gd name="connsiteX18" fmla="*/ 1734020 w 4863907"/>
                    <a:gd name="connsiteY18" fmla="*/ 662812 h 2106655"/>
                    <a:gd name="connsiteX19" fmla="*/ 1523733 w 4863907"/>
                    <a:gd name="connsiteY19" fmla="*/ 366846 h 2106655"/>
                    <a:gd name="connsiteX20" fmla="*/ 1240295 w 4863907"/>
                    <a:gd name="connsiteY20" fmla="*/ 260823 h 2106655"/>
                    <a:gd name="connsiteX21" fmla="*/ 1229924 w 4863907"/>
                    <a:gd name="connsiteY21" fmla="*/ 287350 h 2106655"/>
                    <a:gd name="connsiteX22" fmla="*/ 1594794 w 4863907"/>
                    <a:gd name="connsiteY22" fmla="*/ 551095 h 2106655"/>
                    <a:gd name="connsiteX23" fmla="*/ 1656683 w 4863907"/>
                    <a:gd name="connsiteY23" fmla="*/ 787869 h 2106655"/>
                    <a:gd name="connsiteX24" fmla="*/ 1411236 w 4863907"/>
                    <a:gd name="connsiteY24" fmla="*/ 528988 h 2106655"/>
                    <a:gd name="connsiteX25" fmla="*/ 1072365 w 4863907"/>
                    <a:gd name="connsiteY25" fmla="*/ 444283 h 2106655"/>
                    <a:gd name="connsiteX26" fmla="*/ 1051325 w 4863907"/>
                    <a:gd name="connsiteY26" fmla="*/ 485082 h 2106655"/>
                    <a:gd name="connsiteX27" fmla="*/ 1399603 w 4863907"/>
                    <a:gd name="connsiteY27" fmla="*/ 629498 h 2106655"/>
                    <a:gd name="connsiteX28" fmla="*/ 1506558 w 4863907"/>
                    <a:gd name="connsiteY28" fmla="*/ 776543 h 2106655"/>
                    <a:gd name="connsiteX29" fmla="*/ 1250947 w 4863907"/>
                    <a:gd name="connsiteY29" fmla="*/ 666412 h 2106655"/>
                    <a:gd name="connsiteX30" fmla="*/ 921292 w 4863907"/>
                    <a:gd name="connsiteY30" fmla="*/ 662503 h 2106655"/>
                    <a:gd name="connsiteX31" fmla="*/ 950127 w 4863907"/>
                    <a:gd name="connsiteY31" fmla="*/ 690345 h 2106655"/>
                    <a:gd name="connsiteX32" fmla="*/ 1146977 w 4863907"/>
                    <a:gd name="connsiteY32" fmla="*/ 703045 h 2106655"/>
                    <a:gd name="connsiteX33" fmla="*/ 1351670 w 4863907"/>
                    <a:gd name="connsiteY33" fmla="*/ 778770 h 2106655"/>
                    <a:gd name="connsiteX34" fmla="*/ 1533427 w 4863907"/>
                    <a:gd name="connsiteY34" fmla="*/ 914607 h 2106655"/>
                    <a:gd name="connsiteX35" fmla="*/ 1247250 w 4863907"/>
                    <a:gd name="connsiteY35" fmla="*/ 817486 h 2106655"/>
                    <a:gd name="connsiteX36" fmla="*/ 1188442 w 4863907"/>
                    <a:gd name="connsiteY36" fmla="*/ 843099 h 2106655"/>
                    <a:gd name="connsiteX37" fmla="*/ 887645 w 4863907"/>
                    <a:gd name="connsiteY37" fmla="*/ 761735 h 2106655"/>
                    <a:gd name="connsiteX38" fmla="*/ 570715 w 4863907"/>
                    <a:gd name="connsiteY38" fmla="*/ 771308 h 2106655"/>
                    <a:gd name="connsiteX39" fmla="*/ 222199 w 4863907"/>
                    <a:gd name="connsiteY39" fmla="*/ 653713 h 2106655"/>
                    <a:gd name="connsiteX40" fmla="*/ 210352 w 4863907"/>
                    <a:gd name="connsiteY40" fmla="*/ 698283 h 2106655"/>
                    <a:gd name="connsiteX41" fmla="*/ 505722 w 4863907"/>
                    <a:gd name="connsiteY41" fmla="*/ 853880 h 2106655"/>
                    <a:gd name="connsiteX42" fmla="*/ 836230 w 4863907"/>
                    <a:gd name="connsiteY42" fmla="*/ 820874 h 2106655"/>
                    <a:gd name="connsiteX43" fmla="*/ 1009527 w 4863907"/>
                    <a:gd name="connsiteY43" fmla="*/ 837484 h 2106655"/>
                    <a:gd name="connsiteX44" fmla="*/ 819620 w 4863907"/>
                    <a:gd name="connsiteY44" fmla="*/ 862552 h 2106655"/>
                    <a:gd name="connsiteX45" fmla="*/ 867577 w 4863907"/>
                    <a:gd name="connsiteY45" fmla="*/ 890370 h 2106655"/>
                    <a:gd name="connsiteX46" fmla="*/ 1164202 w 4863907"/>
                    <a:gd name="connsiteY46" fmla="*/ 904562 h 2106655"/>
                    <a:gd name="connsiteX47" fmla="*/ 1208108 w 4863907"/>
                    <a:gd name="connsiteY47" fmla="*/ 931218 h 2106655"/>
                    <a:gd name="connsiteX48" fmla="*/ 986568 w 4863907"/>
                    <a:gd name="connsiteY48" fmla="*/ 963702 h 2106655"/>
                    <a:gd name="connsiteX49" fmla="*/ 768204 w 4863907"/>
                    <a:gd name="connsiteY49" fmla="*/ 917996 h 2106655"/>
                    <a:gd name="connsiteX50" fmla="*/ 785028 w 4863907"/>
                    <a:gd name="connsiteY50" fmla="*/ 942758 h 2106655"/>
                    <a:gd name="connsiteX51" fmla="*/ 919609 w 4863907"/>
                    <a:gd name="connsiteY51" fmla="*/ 983487 h 2106655"/>
                    <a:gd name="connsiteX52" fmla="*/ 537567 w 4863907"/>
                    <a:gd name="connsiteY52" fmla="*/ 972161 h 2106655"/>
                    <a:gd name="connsiteX53" fmla="*/ 321477 w 4863907"/>
                    <a:gd name="connsiteY53" fmla="*/ 861795 h 2106655"/>
                    <a:gd name="connsiteX54" fmla="*/ 29377 w 4863907"/>
                    <a:gd name="connsiteY54" fmla="*/ 698283 h 2106655"/>
                    <a:gd name="connsiteX55" fmla="*/ 10824 w 4863907"/>
                    <a:gd name="connsiteY55" fmla="*/ 736358 h 2106655"/>
                    <a:gd name="connsiteX56" fmla="*/ 297642 w 4863907"/>
                    <a:gd name="connsiteY56" fmla="*/ 972160 h 2106655"/>
                    <a:gd name="connsiteX57" fmla="*/ 704182 w 4863907"/>
                    <a:gd name="connsiteY57" fmla="*/ 1064520 h 2106655"/>
                    <a:gd name="connsiteX58" fmla="*/ 985715 w 4863907"/>
                    <a:gd name="connsiteY58" fmla="*/ 1055209 h 2106655"/>
                    <a:gd name="connsiteX59" fmla="*/ 1366692 w 4863907"/>
                    <a:gd name="connsiteY59" fmla="*/ 1037651 h 2106655"/>
                    <a:gd name="connsiteX60" fmla="*/ 1478314 w 4863907"/>
                    <a:gd name="connsiteY60" fmla="*/ 1089067 h 2106655"/>
                    <a:gd name="connsiteX61" fmla="*/ 1224504 w 4863907"/>
                    <a:gd name="connsiteY61" fmla="*/ 1158680 h 2106655"/>
                    <a:gd name="connsiteX62" fmla="*/ 866914 w 4863907"/>
                    <a:gd name="connsiteY62" fmla="*/ 1106316 h 2106655"/>
                    <a:gd name="connsiteX63" fmla="*/ 805878 w 4863907"/>
                    <a:gd name="connsiteY63" fmla="*/ 1142189 h 2106655"/>
                    <a:gd name="connsiteX64" fmla="*/ 1159014 w 4863907"/>
                    <a:gd name="connsiteY64" fmla="*/ 1244382 h 2106655"/>
                    <a:gd name="connsiteX65" fmla="*/ 1299187 w 4863907"/>
                    <a:gd name="connsiteY65" fmla="*/ 1230094 h 2106655"/>
                    <a:gd name="connsiteX66" fmla="*/ 1468789 w 4863907"/>
                    <a:gd name="connsiteY66" fmla="*/ 1278335 h 2106655"/>
                    <a:gd name="connsiteX67" fmla="*/ 1740157 w 4863907"/>
                    <a:gd name="connsiteY67" fmla="*/ 1216873 h 2106655"/>
                    <a:gd name="connsiteX68" fmla="*/ 2061567 w 4863907"/>
                    <a:gd name="connsiteY68" fmla="*/ 1445283 h 2106655"/>
                    <a:gd name="connsiteX69" fmla="*/ 2037873 w 4863907"/>
                    <a:gd name="connsiteY69" fmla="*/ 1507811 h 2106655"/>
                    <a:gd name="connsiteX70" fmla="*/ 2170749 w 4863907"/>
                    <a:gd name="connsiteY70" fmla="*/ 1508973 h 2106655"/>
                    <a:gd name="connsiteX71" fmla="*/ 2272515 w 4863907"/>
                    <a:gd name="connsiteY71" fmla="*/ 1566645 h 2106655"/>
                    <a:gd name="connsiteX72" fmla="*/ 2329973 w 4863907"/>
                    <a:gd name="connsiteY72" fmla="*/ 1527170 h 2106655"/>
                    <a:gd name="connsiteX73" fmla="*/ 2377598 w 4863907"/>
                    <a:gd name="connsiteY73" fmla="*/ 1609696 h 2106655"/>
                    <a:gd name="connsiteX74" fmla="*/ 3130641 w 4863907"/>
                    <a:gd name="connsiteY74" fmla="*/ 1763731 h 2106655"/>
                    <a:gd name="connsiteX75" fmla="*/ 3897664 w 4863907"/>
                    <a:gd name="connsiteY75" fmla="*/ 1747122 h 2106655"/>
                    <a:gd name="connsiteX76" fmla="*/ 4115389 w 4863907"/>
                    <a:gd name="connsiteY76" fmla="*/ 2060167 h 2106655"/>
                    <a:gd name="connsiteX77" fmla="*/ 4504516 w 4863907"/>
                    <a:gd name="connsiteY77" fmla="*/ 1754632 h 2106655"/>
                    <a:gd name="connsiteX78" fmla="*/ 4833152 w 4863907"/>
                    <a:gd name="connsiteY78" fmla="*/ 1504732 h 2106655"/>
                    <a:gd name="connsiteX79" fmla="*/ 4863907 w 4863907"/>
                    <a:gd name="connsiteY79" fmla="*/ 1454382 h 2106655"/>
                    <a:gd name="connsiteX0" fmla="*/ 4863907 w 4863907"/>
                    <a:gd name="connsiteY0" fmla="*/ 1454382 h 2107331"/>
                    <a:gd name="connsiteX1" fmla="*/ 4495417 w 4863907"/>
                    <a:gd name="connsiteY1" fmla="*/ 671910 h 2107331"/>
                    <a:gd name="connsiteX2" fmla="*/ 4045041 w 4863907"/>
                    <a:gd name="connsiteY2" fmla="*/ 835683 h 2107331"/>
                    <a:gd name="connsiteX3" fmla="*/ 3872170 w 4863907"/>
                    <a:gd name="connsiteY3" fmla="*/ 1135934 h 2107331"/>
                    <a:gd name="connsiteX4" fmla="*/ 3035964 w 4863907"/>
                    <a:gd name="connsiteY4" fmla="*/ 988380 h 2107331"/>
                    <a:gd name="connsiteX5" fmla="*/ 2311776 w 4863907"/>
                    <a:gd name="connsiteY5" fmla="*/ 1022203 h 2107331"/>
                    <a:gd name="connsiteX6" fmla="*/ 2266283 w 4863907"/>
                    <a:gd name="connsiteY6" fmla="*/ 1004006 h 2107331"/>
                    <a:gd name="connsiteX7" fmla="*/ 1979680 w 4863907"/>
                    <a:gd name="connsiteY7" fmla="*/ 940316 h 2107331"/>
                    <a:gd name="connsiteX8" fmla="*/ 2028799 w 4863907"/>
                    <a:gd name="connsiteY8" fmla="*/ 745423 h 2107331"/>
                    <a:gd name="connsiteX9" fmla="*/ 2008920 w 4863907"/>
                    <a:gd name="connsiteY9" fmla="*/ 643823 h 2107331"/>
                    <a:gd name="connsiteX10" fmla="*/ 2050886 w 4863907"/>
                    <a:gd name="connsiteY10" fmla="*/ 509093 h 2107331"/>
                    <a:gd name="connsiteX11" fmla="*/ 2002295 w 4863907"/>
                    <a:gd name="connsiteY11" fmla="*/ 425162 h 2107331"/>
                    <a:gd name="connsiteX12" fmla="*/ 1955780 w 4863907"/>
                    <a:gd name="connsiteY12" fmla="*/ 247016 h 2107331"/>
                    <a:gd name="connsiteX13" fmla="*/ 1852103 w 4863907"/>
                    <a:gd name="connsiteY13" fmla="*/ 135823 h 2107331"/>
                    <a:gd name="connsiteX14" fmla="*/ 1743119 w 4863907"/>
                    <a:gd name="connsiteY14" fmla="*/ 3170 h 2107331"/>
                    <a:gd name="connsiteX15" fmla="*/ 1820456 w 4863907"/>
                    <a:gd name="connsiteY15" fmla="*/ 282486 h 2107331"/>
                    <a:gd name="connsiteX16" fmla="*/ 1483811 w 4863907"/>
                    <a:gd name="connsiteY16" fmla="*/ 25916 h 2107331"/>
                    <a:gd name="connsiteX17" fmla="*/ 1662155 w 4863907"/>
                    <a:gd name="connsiteY17" fmla="*/ 233007 h 2107331"/>
                    <a:gd name="connsiteX18" fmla="*/ 1734020 w 4863907"/>
                    <a:gd name="connsiteY18" fmla="*/ 662812 h 2107331"/>
                    <a:gd name="connsiteX19" fmla="*/ 1523733 w 4863907"/>
                    <a:gd name="connsiteY19" fmla="*/ 366846 h 2107331"/>
                    <a:gd name="connsiteX20" fmla="*/ 1240295 w 4863907"/>
                    <a:gd name="connsiteY20" fmla="*/ 260823 h 2107331"/>
                    <a:gd name="connsiteX21" fmla="*/ 1229924 w 4863907"/>
                    <a:gd name="connsiteY21" fmla="*/ 287350 h 2107331"/>
                    <a:gd name="connsiteX22" fmla="*/ 1594794 w 4863907"/>
                    <a:gd name="connsiteY22" fmla="*/ 551095 h 2107331"/>
                    <a:gd name="connsiteX23" fmla="*/ 1656683 w 4863907"/>
                    <a:gd name="connsiteY23" fmla="*/ 787869 h 2107331"/>
                    <a:gd name="connsiteX24" fmla="*/ 1411236 w 4863907"/>
                    <a:gd name="connsiteY24" fmla="*/ 528988 h 2107331"/>
                    <a:gd name="connsiteX25" fmla="*/ 1072365 w 4863907"/>
                    <a:gd name="connsiteY25" fmla="*/ 444283 h 2107331"/>
                    <a:gd name="connsiteX26" fmla="*/ 1051325 w 4863907"/>
                    <a:gd name="connsiteY26" fmla="*/ 485082 h 2107331"/>
                    <a:gd name="connsiteX27" fmla="*/ 1399603 w 4863907"/>
                    <a:gd name="connsiteY27" fmla="*/ 629498 h 2107331"/>
                    <a:gd name="connsiteX28" fmla="*/ 1506558 w 4863907"/>
                    <a:gd name="connsiteY28" fmla="*/ 776543 h 2107331"/>
                    <a:gd name="connsiteX29" fmla="*/ 1250947 w 4863907"/>
                    <a:gd name="connsiteY29" fmla="*/ 666412 h 2107331"/>
                    <a:gd name="connsiteX30" fmla="*/ 921292 w 4863907"/>
                    <a:gd name="connsiteY30" fmla="*/ 662503 h 2107331"/>
                    <a:gd name="connsiteX31" fmla="*/ 950127 w 4863907"/>
                    <a:gd name="connsiteY31" fmla="*/ 690345 h 2107331"/>
                    <a:gd name="connsiteX32" fmla="*/ 1146977 w 4863907"/>
                    <a:gd name="connsiteY32" fmla="*/ 703045 h 2107331"/>
                    <a:gd name="connsiteX33" fmla="*/ 1351670 w 4863907"/>
                    <a:gd name="connsiteY33" fmla="*/ 778770 h 2107331"/>
                    <a:gd name="connsiteX34" fmla="*/ 1533427 w 4863907"/>
                    <a:gd name="connsiteY34" fmla="*/ 914607 h 2107331"/>
                    <a:gd name="connsiteX35" fmla="*/ 1247250 w 4863907"/>
                    <a:gd name="connsiteY35" fmla="*/ 817486 h 2107331"/>
                    <a:gd name="connsiteX36" fmla="*/ 1188442 w 4863907"/>
                    <a:gd name="connsiteY36" fmla="*/ 843099 h 2107331"/>
                    <a:gd name="connsiteX37" fmla="*/ 887645 w 4863907"/>
                    <a:gd name="connsiteY37" fmla="*/ 761735 h 2107331"/>
                    <a:gd name="connsiteX38" fmla="*/ 570715 w 4863907"/>
                    <a:gd name="connsiteY38" fmla="*/ 771308 h 2107331"/>
                    <a:gd name="connsiteX39" fmla="*/ 222199 w 4863907"/>
                    <a:gd name="connsiteY39" fmla="*/ 653713 h 2107331"/>
                    <a:gd name="connsiteX40" fmla="*/ 210352 w 4863907"/>
                    <a:gd name="connsiteY40" fmla="*/ 698283 h 2107331"/>
                    <a:gd name="connsiteX41" fmla="*/ 505722 w 4863907"/>
                    <a:gd name="connsiteY41" fmla="*/ 853880 h 2107331"/>
                    <a:gd name="connsiteX42" fmla="*/ 836230 w 4863907"/>
                    <a:gd name="connsiteY42" fmla="*/ 820874 h 2107331"/>
                    <a:gd name="connsiteX43" fmla="*/ 1009527 w 4863907"/>
                    <a:gd name="connsiteY43" fmla="*/ 837484 h 2107331"/>
                    <a:gd name="connsiteX44" fmla="*/ 819620 w 4863907"/>
                    <a:gd name="connsiteY44" fmla="*/ 862552 h 2107331"/>
                    <a:gd name="connsiteX45" fmla="*/ 867577 w 4863907"/>
                    <a:gd name="connsiteY45" fmla="*/ 890370 h 2107331"/>
                    <a:gd name="connsiteX46" fmla="*/ 1164202 w 4863907"/>
                    <a:gd name="connsiteY46" fmla="*/ 904562 h 2107331"/>
                    <a:gd name="connsiteX47" fmla="*/ 1208108 w 4863907"/>
                    <a:gd name="connsiteY47" fmla="*/ 931218 h 2107331"/>
                    <a:gd name="connsiteX48" fmla="*/ 986568 w 4863907"/>
                    <a:gd name="connsiteY48" fmla="*/ 963702 h 2107331"/>
                    <a:gd name="connsiteX49" fmla="*/ 768204 w 4863907"/>
                    <a:gd name="connsiteY49" fmla="*/ 917996 h 2107331"/>
                    <a:gd name="connsiteX50" fmla="*/ 785028 w 4863907"/>
                    <a:gd name="connsiteY50" fmla="*/ 942758 h 2107331"/>
                    <a:gd name="connsiteX51" fmla="*/ 919609 w 4863907"/>
                    <a:gd name="connsiteY51" fmla="*/ 983487 h 2107331"/>
                    <a:gd name="connsiteX52" fmla="*/ 537567 w 4863907"/>
                    <a:gd name="connsiteY52" fmla="*/ 972161 h 2107331"/>
                    <a:gd name="connsiteX53" fmla="*/ 321477 w 4863907"/>
                    <a:gd name="connsiteY53" fmla="*/ 861795 h 2107331"/>
                    <a:gd name="connsiteX54" fmla="*/ 29377 w 4863907"/>
                    <a:gd name="connsiteY54" fmla="*/ 698283 h 2107331"/>
                    <a:gd name="connsiteX55" fmla="*/ 10824 w 4863907"/>
                    <a:gd name="connsiteY55" fmla="*/ 736358 h 2107331"/>
                    <a:gd name="connsiteX56" fmla="*/ 297642 w 4863907"/>
                    <a:gd name="connsiteY56" fmla="*/ 972160 h 2107331"/>
                    <a:gd name="connsiteX57" fmla="*/ 704182 w 4863907"/>
                    <a:gd name="connsiteY57" fmla="*/ 1064520 h 2107331"/>
                    <a:gd name="connsiteX58" fmla="*/ 985715 w 4863907"/>
                    <a:gd name="connsiteY58" fmla="*/ 1055209 h 2107331"/>
                    <a:gd name="connsiteX59" fmla="*/ 1366692 w 4863907"/>
                    <a:gd name="connsiteY59" fmla="*/ 1037651 h 2107331"/>
                    <a:gd name="connsiteX60" fmla="*/ 1478314 w 4863907"/>
                    <a:gd name="connsiteY60" fmla="*/ 1089067 h 2107331"/>
                    <a:gd name="connsiteX61" fmla="*/ 1224504 w 4863907"/>
                    <a:gd name="connsiteY61" fmla="*/ 1158680 h 2107331"/>
                    <a:gd name="connsiteX62" fmla="*/ 866914 w 4863907"/>
                    <a:gd name="connsiteY62" fmla="*/ 1106316 h 2107331"/>
                    <a:gd name="connsiteX63" fmla="*/ 805878 w 4863907"/>
                    <a:gd name="connsiteY63" fmla="*/ 1142189 h 2107331"/>
                    <a:gd name="connsiteX64" fmla="*/ 1159014 w 4863907"/>
                    <a:gd name="connsiteY64" fmla="*/ 1244382 h 2107331"/>
                    <a:gd name="connsiteX65" fmla="*/ 1299187 w 4863907"/>
                    <a:gd name="connsiteY65" fmla="*/ 1230094 h 2107331"/>
                    <a:gd name="connsiteX66" fmla="*/ 1468789 w 4863907"/>
                    <a:gd name="connsiteY66" fmla="*/ 1278335 h 2107331"/>
                    <a:gd name="connsiteX67" fmla="*/ 1740157 w 4863907"/>
                    <a:gd name="connsiteY67" fmla="*/ 1216873 h 2107331"/>
                    <a:gd name="connsiteX68" fmla="*/ 2061567 w 4863907"/>
                    <a:gd name="connsiteY68" fmla="*/ 1445283 h 2107331"/>
                    <a:gd name="connsiteX69" fmla="*/ 2037873 w 4863907"/>
                    <a:gd name="connsiteY69" fmla="*/ 1507811 h 2107331"/>
                    <a:gd name="connsiteX70" fmla="*/ 2170749 w 4863907"/>
                    <a:gd name="connsiteY70" fmla="*/ 1508973 h 2107331"/>
                    <a:gd name="connsiteX71" fmla="*/ 2272515 w 4863907"/>
                    <a:gd name="connsiteY71" fmla="*/ 1566645 h 2107331"/>
                    <a:gd name="connsiteX72" fmla="*/ 2329973 w 4863907"/>
                    <a:gd name="connsiteY72" fmla="*/ 1527170 h 2107331"/>
                    <a:gd name="connsiteX73" fmla="*/ 2377598 w 4863907"/>
                    <a:gd name="connsiteY73" fmla="*/ 1609696 h 2107331"/>
                    <a:gd name="connsiteX74" fmla="*/ 3130641 w 4863907"/>
                    <a:gd name="connsiteY74" fmla="*/ 1763731 h 2107331"/>
                    <a:gd name="connsiteX75" fmla="*/ 3897664 w 4863907"/>
                    <a:gd name="connsiteY75" fmla="*/ 1747122 h 2107331"/>
                    <a:gd name="connsiteX76" fmla="*/ 4115389 w 4863907"/>
                    <a:gd name="connsiteY76" fmla="*/ 2060167 h 2107331"/>
                    <a:gd name="connsiteX77" fmla="*/ 4504516 w 4863907"/>
                    <a:gd name="connsiteY77" fmla="*/ 1760982 h 2107331"/>
                    <a:gd name="connsiteX78" fmla="*/ 4833152 w 4863907"/>
                    <a:gd name="connsiteY78" fmla="*/ 1504732 h 2107331"/>
                    <a:gd name="connsiteX79" fmla="*/ 4863907 w 4863907"/>
                    <a:gd name="connsiteY79" fmla="*/ 1454382 h 2107331"/>
                    <a:gd name="connsiteX0" fmla="*/ 4863907 w 4863907"/>
                    <a:gd name="connsiteY0" fmla="*/ 1454382 h 2107331"/>
                    <a:gd name="connsiteX1" fmla="*/ 4495417 w 4863907"/>
                    <a:gd name="connsiteY1" fmla="*/ 671910 h 2107331"/>
                    <a:gd name="connsiteX2" fmla="*/ 4045041 w 4863907"/>
                    <a:gd name="connsiteY2" fmla="*/ 835683 h 2107331"/>
                    <a:gd name="connsiteX3" fmla="*/ 3872170 w 4863907"/>
                    <a:gd name="connsiteY3" fmla="*/ 1135934 h 2107331"/>
                    <a:gd name="connsiteX4" fmla="*/ 3035964 w 4863907"/>
                    <a:gd name="connsiteY4" fmla="*/ 988380 h 2107331"/>
                    <a:gd name="connsiteX5" fmla="*/ 2311776 w 4863907"/>
                    <a:gd name="connsiteY5" fmla="*/ 1022203 h 2107331"/>
                    <a:gd name="connsiteX6" fmla="*/ 2266283 w 4863907"/>
                    <a:gd name="connsiteY6" fmla="*/ 1004006 h 2107331"/>
                    <a:gd name="connsiteX7" fmla="*/ 1979680 w 4863907"/>
                    <a:gd name="connsiteY7" fmla="*/ 940316 h 2107331"/>
                    <a:gd name="connsiteX8" fmla="*/ 2028799 w 4863907"/>
                    <a:gd name="connsiteY8" fmla="*/ 745423 h 2107331"/>
                    <a:gd name="connsiteX9" fmla="*/ 2008920 w 4863907"/>
                    <a:gd name="connsiteY9" fmla="*/ 643823 h 2107331"/>
                    <a:gd name="connsiteX10" fmla="*/ 2050886 w 4863907"/>
                    <a:gd name="connsiteY10" fmla="*/ 509093 h 2107331"/>
                    <a:gd name="connsiteX11" fmla="*/ 2002295 w 4863907"/>
                    <a:gd name="connsiteY11" fmla="*/ 425162 h 2107331"/>
                    <a:gd name="connsiteX12" fmla="*/ 1955780 w 4863907"/>
                    <a:gd name="connsiteY12" fmla="*/ 247016 h 2107331"/>
                    <a:gd name="connsiteX13" fmla="*/ 1852103 w 4863907"/>
                    <a:gd name="connsiteY13" fmla="*/ 135823 h 2107331"/>
                    <a:gd name="connsiteX14" fmla="*/ 1743119 w 4863907"/>
                    <a:gd name="connsiteY14" fmla="*/ 3170 h 2107331"/>
                    <a:gd name="connsiteX15" fmla="*/ 1820456 w 4863907"/>
                    <a:gd name="connsiteY15" fmla="*/ 282486 h 2107331"/>
                    <a:gd name="connsiteX16" fmla="*/ 1483811 w 4863907"/>
                    <a:gd name="connsiteY16" fmla="*/ 25916 h 2107331"/>
                    <a:gd name="connsiteX17" fmla="*/ 1662155 w 4863907"/>
                    <a:gd name="connsiteY17" fmla="*/ 233007 h 2107331"/>
                    <a:gd name="connsiteX18" fmla="*/ 1734020 w 4863907"/>
                    <a:gd name="connsiteY18" fmla="*/ 662812 h 2107331"/>
                    <a:gd name="connsiteX19" fmla="*/ 1523733 w 4863907"/>
                    <a:gd name="connsiteY19" fmla="*/ 366846 h 2107331"/>
                    <a:gd name="connsiteX20" fmla="*/ 1240295 w 4863907"/>
                    <a:gd name="connsiteY20" fmla="*/ 260823 h 2107331"/>
                    <a:gd name="connsiteX21" fmla="*/ 1229924 w 4863907"/>
                    <a:gd name="connsiteY21" fmla="*/ 287350 h 2107331"/>
                    <a:gd name="connsiteX22" fmla="*/ 1594794 w 4863907"/>
                    <a:gd name="connsiteY22" fmla="*/ 551095 h 2107331"/>
                    <a:gd name="connsiteX23" fmla="*/ 1656683 w 4863907"/>
                    <a:gd name="connsiteY23" fmla="*/ 787869 h 2107331"/>
                    <a:gd name="connsiteX24" fmla="*/ 1411236 w 4863907"/>
                    <a:gd name="connsiteY24" fmla="*/ 528988 h 2107331"/>
                    <a:gd name="connsiteX25" fmla="*/ 1072365 w 4863907"/>
                    <a:gd name="connsiteY25" fmla="*/ 444283 h 2107331"/>
                    <a:gd name="connsiteX26" fmla="*/ 1051325 w 4863907"/>
                    <a:gd name="connsiteY26" fmla="*/ 485082 h 2107331"/>
                    <a:gd name="connsiteX27" fmla="*/ 1399603 w 4863907"/>
                    <a:gd name="connsiteY27" fmla="*/ 629498 h 2107331"/>
                    <a:gd name="connsiteX28" fmla="*/ 1506558 w 4863907"/>
                    <a:gd name="connsiteY28" fmla="*/ 776543 h 2107331"/>
                    <a:gd name="connsiteX29" fmla="*/ 1250947 w 4863907"/>
                    <a:gd name="connsiteY29" fmla="*/ 666412 h 2107331"/>
                    <a:gd name="connsiteX30" fmla="*/ 921292 w 4863907"/>
                    <a:gd name="connsiteY30" fmla="*/ 662503 h 2107331"/>
                    <a:gd name="connsiteX31" fmla="*/ 950127 w 4863907"/>
                    <a:gd name="connsiteY31" fmla="*/ 690345 h 2107331"/>
                    <a:gd name="connsiteX32" fmla="*/ 1146977 w 4863907"/>
                    <a:gd name="connsiteY32" fmla="*/ 703045 h 2107331"/>
                    <a:gd name="connsiteX33" fmla="*/ 1351670 w 4863907"/>
                    <a:gd name="connsiteY33" fmla="*/ 778770 h 2107331"/>
                    <a:gd name="connsiteX34" fmla="*/ 1533427 w 4863907"/>
                    <a:gd name="connsiteY34" fmla="*/ 914607 h 2107331"/>
                    <a:gd name="connsiteX35" fmla="*/ 1247250 w 4863907"/>
                    <a:gd name="connsiteY35" fmla="*/ 817486 h 2107331"/>
                    <a:gd name="connsiteX36" fmla="*/ 1188442 w 4863907"/>
                    <a:gd name="connsiteY36" fmla="*/ 843099 h 2107331"/>
                    <a:gd name="connsiteX37" fmla="*/ 887645 w 4863907"/>
                    <a:gd name="connsiteY37" fmla="*/ 761735 h 2107331"/>
                    <a:gd name="connsiteX38" fmla="*/ 570715 w 4863907"/>
                    <a:gd name="connsiteY38" fmla="*/ 771308 h 2107331"/>
                    <a:gd name="connsiteX39" fmla="*/ 222199 w 4863907"/>
                    <a:gd name="connsiteY39" fmla="*/ 653713 h 2107331"/>
                    <a:gd name="connsiteX40" fmla="*/ 210352 w 4863907"/>
                    <a:gd name="connsiteY40" fmla="*/ 698283 h 2107331"/>
                    <a:gd name="connsiteX41" fmla="*/ 505722 w 4863907"/>
                    <a:gd name="connsiteY41" fmla="*/ 853880 h 2107331"/>
                    <a:gd name="connsiteX42" fmla="*/ 836230 w 4863907"/>
                    <a:gd name="connsiteY42" fmla="*/ 820874 h 2107331"/>
                    <a:gd name="connsiteX43" fmla="*/ 1009527 w 4863907"/>
                    <a:gd name="connsiteY43" fmla="*/ 837484 h 2107331"/>
                    <a:gd name="connsiteX44" fmla="*/ 819620 w 4863907"/>
                    <a:gd name="connsiteY44" fmla="*/ 862552 h 2107331"/>
                    <a:gd name="connsiteX45" fmla="*/ 867577 w 4863907"/>
                    <a:gd name="connsiteY45" fmla="*/ 890370 h 2107331"/>
                    <a:gd name="connsiteX46" fmla="*/ 1164202 w 4863907"/>
                    <a:gd name="connsiteY46" fmla="*/ 904562 h 2107331"/>
                    <a:gd name="connsiteX47" fmla="*/ 1208108 w 4863907"/>
                    <a:gd name="connsiteY47" fmla="*/ 931218 h 2107331"/>
                    <a:gd name="connsiteX48" fmla="*/ 986568 w 4863907"/>
                    <a:gd name="connsiteY48" fmla="*/ 963702 h 2107331"/>
                    <a:gd name="connsiteX49" fmla="*/ 768204 w 4863907"/>
                    <a:gd name="connsiteY49" fmla="*/ 917996 h 2107331"/>
                    <a:gd name="connsiteX50" fmla="*/ 785028 w 4863907"/>
                    <a:gd name="connsiteY50" fmla="*/ 942758 h 2107331"/>
                    <a:gd name="connsiteX51" fmla="*/ 919609 w 4863907"/>
                    <a:gd name="connsiteY51" fmla="*/ 983487 h 2107331"/>
                    <a:gd name="connsiteX52" fmla="*/ 537567 w 4863907"/>
                    <a:gd name="connsiteY52" fmla="*/ 972161 h 2107331"/>
                    <a:gd name="connsiteX53" fmla="*/ 321477 w 4863907"/>
                    <a:gd name="connsiteY53" fmla="*/ 861795 h 2107331"/>
                    <a:gd name="connsiteX54" fmla="*/ 29377 w 4863907"/>
                    <a:gd name="connsiteY54" fmla="*/ 698283 h 2107331"/>
                    <a:gd name="connsiteX55" fmla="*/ 10824 w 4863907"/>
                    <a:gd name="connsiteY55" fmla="*/ 736358 h 2107331"/>
                    <a:gd name="connsiteX56" fmla="*/ 297642 w 4863907"/>
                    <a:gd name="connsiteY56" fmla="*/ 972160 h 2107331"/>
                    <a:gd name="connsiteX57" fmla="*/ 704182 w 4863907"/>
                    <a:gd name="connsiteY57" fmla="*/ 1064520 h 2107331"/>
                    <a:gd name="connsiteX58" fmla="*/ 985715 w 4863907"/>
                    <a:gd name="connsiteY58" fmla="*/ 1055209 h 2107331"/>
                    <a:gd name="connsiteX59" fmla="*/ 1366692 w 4863907"/>
                    <a:gd name="connsiteY59" fmla="*/ 1037651 h 2107331"/>
                    <a:gd name="connsiteX60" fmla="*/ 1478314 w 4863907"/>
                    <a:gd name="connsiteY60" fmla="*/ 1089067 h 2107331"/>
                    <a:gd name="connsiteX61" fmla="*/ 1224504 w 4863907"/>
                    <a:gd name="connsiteY61" fmla="*/ 1158680 h 2107331"/>
                    <a:gd name="connsiteX62" fmla="*/ 866914 w 4863907"/>
                    <a:gd name="connsiteY62" fmla="*/ 1106316 h 2107331"/>
                    <a:gd name="connsiteX63" fmla="*/ 805878 w 4863907"/>
                    <a:gd name="connsiteY63" fmla="*/ 1142189 h 2107331"/>
                    <a:gd name="connsiteX64" fmla="*/ 1159014 w 4863907"/>
                    <a:gd name="connsiteY64" fmla="*/ 1244382 h 2107331"/>
                    <a:gd name="connsiteX65" fmla="*/ 1299187 w 4863907"/>
                    <a:gd name="connsiteY65" fmla="*/ 1230094 h 2107331"/>
                    <a:gd name="connsiteX66" fmla="*/ 1468789 w 4863907"/>
                    <a:gd name="connsiteY66" fmla="*/ 1278335 h 2107331"/>
                    <a:gd name="connsiteX67" fmla="*/ 1740157 w 4863907"/>
                    <a:gd name="connsiteY67" fmla="*/ 1216873 h 2107331"/>
                    <a:gd name="connsiteX68" fmla="*/ 2061567 w 4863907"/>
                    <a:gd name="connsiteY68" fmla="*/ 1445283 h 2107331"/>
                    <a:gd name="connsiteX69" fmla="*/ 2037873 w 4863907"/>
                    <a:gd name="connsiteY69" fmla="*/ 1507811 h 2107331"/>
                    <a:gd name="connsiteX70" fmla="*/ 2170749 w 4863907"/>
                    <a:gd name="connsiteY70" fmla="*/ 1508973 h 2107331"/>
                    <a:gd name="connsiteX71" fmla="*/ 2272515 w 4863907"/>
                    <a:gd name="connsiteY71" fmla="*/ 1566645 h 2107331"/>
                    <a:gd name="connsiteX72" fmla="*/ 2329973 w 4863907"/>
                    <a:gd name="connsiteY72" fmla="*/ 1527170 h 2107331"/>
                    <a:gd name="connsiteX73" fmla="*/ 2377598 w 4863907"/>
                    <a:gd name="connsiteY73" fmla="*/ 1609696 h 2107331"/>
                    <a:gd name="connsiteX74" fmla="*/ 3130641 w 4863907"/>
                    <a:gd name="connsiteY74" fmla="*/ 1763731 h 2107331"/>
                    <a:gd name="connsiteX75" fmla="*/ 3897664 w 4863907"/>
                    <a:gd name="connsiteY75" fmla="*/ 1747122 h 2107331"/>
                    <a:gd name="connsiteX76" fmla="*/ 4115389 w 4863907"/>
                    <a:gd name="connsiteY76" fmla="*/ 2060167 h 2107331"/>
                    <a:gd name="connsiteX77" fmla="*/ 4504516 w 4863907"/>
                    <a:gd name="connsiteY77" fmla="*/ 1760982 h 2107331"/>
                    <a:gd name="connsiteX78" fmla="*/ 4833152 w 4863907"/>
                    <a:gd name="connsiteY78" fmla="*/ 1504732 h 2107331"/>
                    <a:gd name="connsiteX79" fmla="*/ 4863907 w 4863907"/>
                    <a:gd name="connsiteY79" fmla="*/ 1454382 h 2107331"/>
                    <a:gd name="connsiteX0" fmla="*/ 4863907 w 4863907"/>
                    <a:gd name="connsiteY0" fmla="*/ 1454382 h 2107331"/>
                    <a:gd name="connsiteX1" fmla="*/ 4495417 w 4863907"/>
                    <a:gd name="connsiteY1" fmla="*/ 671910 h 2107331"/>
                    <a:gd name="connsiteX2" fmla="*/ 4045041 w 4863907"/>
                    <a:gd name="connsiteY2" fmla="*/ 835683 h 2107331"/>
                    <a:gd name="connsiteX3" fmla="*/ 3872170 w 4863907"/>
                    <a:gd name="connsiteY3" fmla="*/ 1135934 h 2107331"/>
                    <a:gd name="connsiteX4" fmla="*/ 3035964 w 4863907"/>
                    <a:gd name="connsiteY4" fmla="*/ 988380 h 2107331"/>
                    <a:gd name="connsiteX5" fmla="*/ 2311776 w 4863907"/>
                    <a:gd name="connsiteY5" fmla="*/ 1022203 h 2107331"/>
                    <a:gd name="connsiteX6" fmla="*/ 2266283 w 4863907"/>
                    <a:gd name="connsiteY6" fmla="*/ 1004006 h 2107331"/>
                    <a:gd name="connsiteX7" fmla="*/ 1979680 w 4863907"/>
                    <a:gd name="connsiteY7" fmla="*/ 940316 h 2107331"/>
                    <a:gd name="connsiteX8" fmla="*/ 2028799 w 4863907"/>
                    <a:gd name="connsiteY8" fmla="*/ 745423 h 2107331"/>
                    <a:gd name="connsiteX9" fmla="*/ 2008920 w 4863907"/>
                    <a:gd name="connsiteY9" fmla="*/ 643823 h 2107331"/>
                    <a:gd name="connsiteX10" fmla="*/ 2050886 w 4863907"/>
                    <a:gd name="connsiteY10" fmla="*/ 509093 h 2107331"/>
                    <a:gd name="connsiteX11" fmla="*/ 2002295 w 4863907"/>
                    <a:gd name="connsiteY11" fmla="*/ 425162 h 2107331"/>
                    <a:gd name="connsiteX12" fmla="*/ 1955780 w 4863907"/>
                    <a:gd name="connsiteY12" fmla="*/ 247016 h 2107331"/>
                    <a:gd name="connsiteX13" fmla="*/ 1852103 w 4863907"/>
                    <a:gd name="connsiteY13" fmla="*/ 135823 h 2107331"/>
                    <a:gd name="connsiteX14" fmla="*/ 1743119 w 4863907"/>
                    <a:gd name="connsiteY14" fmla="*/ 3170 h 2107331"/>
                    <a:gd name="connsiteX15" fmla="*/ 1820456 w 4863907"/>
                    <a:gd name="connsiteY15" fmla="*/ 282486 h 2107331"/>
                    <a:gd name="connsiteX16" fmla="*/ 1483811 w 4863907"/>
                    <a:gd name="connsiteY16" fmla="*/ 25916 h 2107331"/>
                    <a:gd name="connsiteX17" fmla="*/ 1662155 w 4863907"/>
                    <a:gd name="connsiteY17" fmla="*/ 233007 h 2107331"/>
                    <a:gd name="connsiteX18" fmla="*/ 1734020 w 4863907"/>
                    <a:gd name="connsiteY18" fmla="*/ 662812 h 2107331"/>
                    <a:gd name="connsiteX19" fmla="*/ 1523733 w 4863907"/>
                    <a:gd name="connsiteY19" fmla="*/ 366846 h 2107331"/>
                    <a:gd name="connsiteX20" fmla="*/ 1240295 w 4863907"/>
                    <a:gd name="connsiteY20" fmla="*/ 260823 h 2107331"/>
                    <a:gd name="connsiteX21" fmla="*/ 1229924 w 4863907"/>
                    <a:gd name="connsiteY21" fmla="*/ 287350 h 2107331"/>
                    <a:gd name="connsiteX22" fmla="*/ 1594794 w 4863907"/>
                    <a:gd name="connsiteY22" fmla="*/ 551095 h 2107331"/>
                    <a:gd name="connsiteX23" fmla="*/ 1656683 w 4863907"/>
                    <a:gd name="connsiteY23" fmla="*/ 787869 h 2107331"/>
                    <a:gd name="connsiteX24" fmla="*/ 1411236 w 4863907"/>
                    <a:gd name="connsiteY24" fmla="*/ 528988 h 2107331"/>
                    <a:gd name="connsiteX25" fmla="*/ 1072365 w 4863907"/>
                    <a:gd name="connsiteY25" fmla="*/ 444283 h 2107331"/>
                    <a:gd name="connsiteX26" fmla="*/ 1051325 w 4863907"/>
                    <a:gd name="connsiteY26" fmla="*/ 485082 h 2107331"/>
                    <a:gd name="connsiteX27" fmla="*/ 1399603 w 4863907"/>
                    <a:gd name="connsiteY27" fmla="*/ 629498 h 2107331"/>
                    <a:gd name="connsiteX28" fmla="*/ 1506558 w 4863907"/>
                    <a:gd name="connsiteY28" fmla="*/ 776543 h 2107331"/>
                    <a:gd name="connsiteX29" fmla="*/ 1250947 w 4863907"/>
                    <a:gd name="connsiteY29" fmla="*/ 666412 h 2107331"/>
                    <a:gd name="connsiteX30" fmla="*/ 921292 w 4863907"/>
                    <a:gd name="connsiteY30" fmla="*/ 662503 h 2107331"/>
                    <a:gd name="connsiteX31" fmla="*/ 950127 w 4863907"/>
                    <a:gd name="connsiteY31" fmla="*/ 690345 h 2107331"/>
                    <a:gd name="connsiteX32" fmla="*/ 1146977 w 4863907"/>
                    <a:gd name="connsiteY32" fmla="*/ 703045 h 2107331"/>
                    <a:gd name="connsiteX33" fmla="*/ 1351670 w 4863907"/>
                    <a:gd name="connsiteY33" fmla="*/ 778770 h 2107331"/>
                    <a:gd name="connsiteX34" fmla="*/ 1533427 w 4863907"/>
                    <a:gd name="connsiteY34" fmla="*/ 914607 h 2107331"/>
                    <a:gd name="connsiteX35" fmla="*/ 1247250 w 4863907"/>
                    <a:gd name="connsiteY35" fmla="*/ 817486 h 2107331"/>
                    <a:gd name="connsiteX36" fmla="*/ 1188442 w 4863907"/>
                    <a:gd name="connsiteY36" fmla="*/ 843099 h 2107331"/>
                    <a:gd name="connsiteX37" fmla="*/ 887645 w 4863907"/>
                    <a:gd name="connsiteY37" fmla="*/ 761735 h 2107331"/>
                    <a:gd name="connsiteX38" fmla="*/ 570715 w 4863907"/>
                    <a:gd name="connsiteY38" fmla="*/ 771308 h 2107331"/>
                    <a:gd name="connsiteX39" fmla="*/ 222199 w 4863907"/>
                    <a:gd name="connsiteY39" fmla="*/ 653713 h 2107331"/>
                    <a:gd name="connsiteX40" fmla="*/ 210352 w 4863907"/>
                    <a:gd name="connsiteY40" fmla="*/ 698283 h 2107331"/>
                    <a:gd name="connsiteX41" fmla="*/ 505722 w 4863907"/>
                    <a:gd name="connsiteY41" fmla="*/ 853880 h 2107331"/>
                    <a:gd name="connsiteX42" fmla="*/ 836230 w 4863907"/>
                    <a:gd name="connsiteY42" fmla="*/ 820874 h 2107331"/>
                    <a:gd name="connsiteX43" fmla="*/ 1009527 w 4863907"/>
                    <a:gd name="connsiteY43" fmla="*/ 837484 h 2107331"/>
                    <a:gd name="connsiteX44" fmla="*/ 819620 w 4863907"/>
                    <a:gd name="connsiteY44" fmla="*/ 862552 h 2107331"/>
                    <a:gd name="connsiteX45" fmla="*/ 867577 w 4863907"/>
                    <a:gd name="connsiteY45" fmla="*/ 890370 h 2107331"/>
                    <a:gd name="connsiteX46" fmla="*/ 1164202 w 4863907"/>
                    <a:gd name="connsiteY46" fmla="*/ 904562 h 2107331"/>
                    <a:gd name="connsiteX47" fmla="*/ 1208108 w 4863907"/>
                    <a:gd name="connsiteY47" fmla="*/ 931218 h 2107331"/>
                    <a:gd name="connsiteX48" fmla="*/ 986568 w 4863907"/>
                    <a:gd name="connsiteY48" fmla="*/ 963702 h 2107331"/>
                    <a:gd name="connsiteX49" fmla="*/ 768204 w 4863907"/>
                    <a:gd name="connsiteY49" fmla="*/ 917996 h 2107331"/>
                    <a:gd name="connsiteX50" fmla="*/ 785028 w 4863907"/>
                    <a:gd name="connsiteY50" fmla="*/ 942758 h 2107331"/>
                    <a:gd name="connsiteX51" fmla="*/ 919609 w 4863907"/>
                    <a:gd name="connsiteY51" fmla="*/ 983487 h 2107331"/>
                    <a:gd name="connsiteX52" fmla="*/ 537567 w 4863907"/>
                    <a:gd name="connsiteY52" fmla="*/ 972161 h 2107331"/>
                    <a:gd name="connsiteX53" fmla="*/ 321477 w 4863907"/>
                    <a:gd name="connsiteY53" fmla="*/ 861795 h 2107331"/>
                    <a:gd name="connsiteX54" fmla="*/ 29377 w 4863907"/>
                    <a:gd name="connsiteY54" fmla="*/ 698283 h 2107331"/>
                    <a:gd name="connsiteX55" fmla="*/ 10824 w 4863907"/>
                    <a:gd name="connsiteY55" fmla="*/ 736358 h 2107331"/>
                    <a:gd name="connsiteX56" fmla="*/ 297642 w 4863907"/>
                    <a:gd name="connsiteY56" fmla="*/ 972160 h 2107331"/>
                    <a:gd name="connsiteX57" fmla="*/ 704182 w 4863907"/>
                    <a:gd name="connsiteY57" fmla="*/ 1064520 h 2107331"/>
                    <a:gd name="connsiteX58" fmla="*/ 985715 w 4863907"/>
                    <a:gd name="connsiteY58" fmla="*/ 1055209 h 2107331"/>
                    <a:gd name="connsiteX59" fmla="*/ 1366692 w 4863907"/>
                    <a:gd name="connsiteY59" fmla="*/ 1037651 h 2107331"/>
                    <a:gd name="connsiteX60" fmla="*/ 1478314 w 4863907"/>
                    <a:gd name="connsiteY60" fmla="*/ 1089067 h 2107331"/>
                    <a:gd name="connsiteX61" fmla="*/ 1224504 w 4863907"/>
                    <a:gd name="connsiteY61" fmla="*/ 1158680 h 2107331"/>
                    <a:gd name="connsiteX62" fmla="*/ 866914 w 4863907"/>
                    <a:gd name="connsiteY62" fmla="*/ 1106316 h 2107331"/>
                    <a:gd name="connsiteX63" fmla="*/ 805878 w 4863907"/>
                    <a:gd name="connsiteY63" fmla="*/ 1142189 h 2107331"/>
                    <a:gd name="connsiteX64" fmla="*/ 1159014 w 4863907"/>
                    <a:gd name="connsiteY64" fmla="*/ 1244382 h 2107331"/>
                    <a:gd name="connsiteX65" fmla="*/ 1299187 w 4863907"/>
                    <a:gd name="connsiteY65" fmla="*/ 1230094 h 2107331"/>
                    <a:gd name="connsiteX66" fmla="*/ 1468789 w 4863907"/>
                    <a:gd name="connsiteY66" fmla="*/ 1278335 h 2107331"/>
                    <a:gd name="connsiteX67" fmla="*/ 1740157 w 4863907"/>
                    <a:gd name="connsiteY67" fmla="*/ 1216873 h 2107331"/>
                    <a:gd name="connsiteX68" fmla="*/ 2061567 w 4863907"/>
                    <a:gd name="connsiteY68" fmla="*/ 1445283 h 2107331"/>
                    <a:gd name="connsiteX69" fmla="*/ 2037873 w 4863907"/>
                    <a:gd name="connsiteY69" fmla="*/ 1507811 h 2107331"/>
                    <a:gd name="connsiteX70" fmla="*/ 2170749 w 4863907"/>
                    <a:gd name="connsiteY70" fmla="*/ 1508973 h 2107331"/>
                    <a:gd name="connsiteX71" fmla="*/ 2272515 w 4863907"/>
                    <a:gd name="connsiteY71" fmla="*/ 1566645 h 2107331"/>
                    <a:gd name="connsiteX72" fmla="*/ 2329973 w 4863907"/>
                    <a:gd name="connsiteY72" fmla="*/ 1527170 h 2107331"/>
                    <a:gd name="connsiteX73" fmla="*/ 2377598 w 4863907"/>
                    <a:gd name="connsiteY73" fmla="*/ 1609696 h 2107331"/>
                    <a:gd name="connsiteX74" fmla="*/ 3130641 w 4863907"/>
                    <a:gd name="connsiteY74" fmla="*/ 1763731 h 2107331"/>
                    <a:gd name="connsiteX75" fmla="*/ 3897664 w 4863907"/>
                    <a:gd name="connsiteY75" fmla="*/ 1747122 h 2107331"/>
                    <a:gd name="connsiteX76" fmla="*/ 4115389 w 4863907"/>
                    <a:gd name="connsiteY76" fmla="*/ 2060167 h 2107331"/>
                    <a:gd name="connsiteX77" fmla="*/ 4504516 w 4863907"/>
                    <a:gd name="connsiteY77" fmla="*/ 1760982 h 2107331"/>
                    <a:gd name="connsiteX78" fmla="*/ 4799814 w 4863907"/>
                    <a:gd name="connsiteY78" fmla="*/ 1517432 h 2107331"/>
                    <a:gd name="connsiteX79" fmla="*/ 4863907 w 4863907"/>
                    <a:gd name="connsiteY79" fmla="*/ 1454382 h 2107331"/>
                    <a:gd name="connsiteX0" fmla="*/ 4863907 w 4863907"/>
                    <a:gd name="connsiteY0" fmla="*/ 1454382 h 2107331"/>
                    <a:gd name="connsiteX1" fmla="*/ 4495417 w 4863907"/>
                    <a:gd name="connsiteY1" fmla="*/ 671910 h 2107331"/>
                    <a:gd name="connsiteX2" fmla="*/ 4045041 w 4863907"/>
                    <a:gd name="connsiteY2" fmla="*/ 835683 h 2107331"/>
                    <a:gd name="connsiteX3" fmla="*/ 3872170 w 4863907"/>
                    <a:gd name="connsiteY3" fmla="*/ 1135934 h 2107331"/>
                    <a:gd name="connsiteX4" fmla="*/ 3035964 w 4863907"/>
                    <a:gd name="connsiteY4" fmla="*/ 988380 h 2107331"/>
                    <a:gd name="connsiteX5" fmla="*/ 2311776 w 4863907"/>
                    <a:gd name="connsiteY5" fmla="*/ 1022203 h 2107331"/>
                    <a:gd name="connsiteX6" fmla="*/ 2266283 w 4863907"/>
                    <a:gd name="connsiteY6" fmla="*/ 1004006 h 2107331"/>
                    <a:gd name="connsiteX7" fmla="*/ 1979680 w 4863907"/>
                    <a:gd name="connsiteY7" fmla="*/ 940316 h 2107331"/>
                    <a:gd name="connsiteX8" fmla="*/ 2028799 w 4863907"/>
                    <a:gd name="connsiteY8" fmla="*/ 745423 h 2107331"/>
                    <a:gd name="connsiteX9" fmla="*/ 2008920 w 4863907"/>
                    <a:gd name="connsiteY9" fmla="*/ 643823 h 2107331"/>
                    <a:gd name="connsiteX10" fmla="*/ 2050886 w 4863907"/>
                    <a:gd name="connsiteY10" fmla="*/ 509093 h 2107331"/>
                    <a:gd name="connsiteX11" fmla="*/ 2002295 w 4863907"/>
                    <a:gd name="connsiteY11" fmla="*/ 425162 h 2107331"/>
                    <a:gd name="connsiteX12" fmla="*/ 1955780 w 4863907"/>
                    <a:gd name="connsiteY12" fmla="*/ 247016 h 2107331"/>
                    <a:gd name="connsiteX13" fmla="*/ 1852103 w 4863907"/>
                    <a:gd name="connsiteY13" fmla="*/ 135823 h 2107331"/>
                    <a:gd name="connsiteX14" fmla="*/ 1743119 w 4863907"/>
                    <a:gd name="connsiteY14" fmla="*/ 3170 h 2107331"/>
                    <a:gd name="connsiteX15" fmla="*/ 1820456 w 4863907"/>
                    <a:gd name="connsiteY15" fmla="*/ 282486 h 2107331"/>
                    <a:gd name="connsiteX16" fmla="*/ 1483811 w 4863907"/>
                    <a:gd name="connsiteY16" fmla="*/ 25916 h 2107331"/>
                    <a:gd name="connsiteX17" fmla="*/ 1662155 w 4863907"/>
                    <a:gd name="connsiteY17" fmla="*/ 233007 h 2107331"/>
                    <a:gd name="connsiteX18" fmla="*/ 1734020 w 4863907"/>
                    <a:gd name="connsiteY18" fmla="*/ 662812 h 2107331"/>
                    <a:gd name="connsiteX19" fmla="*/ 1523733 w 4863907"/>
                    <a:gd name="connsiteY19" fmla="*/ 366846 h 2107331"/>
                    <a:gd name="connsiteX20" fmla="*/ 1240295 w 4863907"/>
                    <a:gd name="connsiteY20" fmla="*/ 260823 h 2107331"/>
                    <a:gd name="connsiteX21" fmla="*/ 1229924 w 4863907"/>
                    <a:gd name="connsiteY21" fmla="*/ 287350 h 2107331"/>
                    <a:gd name="connsiteX22" fmla="*/ 1594794 w 4863907"/>
                    <a:gd name="connsiteY22" fmla="*/ 551095 h 2107331"/>
                    <a:gd name="connsiteX23" fmla="*/ 1656683 w 4863907"/>
                    <a:gd name="connsiteY23" fmla="*/ 787869 h 2107331"/>
                    <a:gd name="connsiteX24" fmla="*/ 1411236 w 4863907"/>
                    <a:gd name="connsiteY24" fmla="*/ 528988 h 2107331"/>
                    <a:gd name="connsiteX25" fmla="*/ 1072365 w 4863907"/>
                    <a:gd name="connsiteY25" fmla="*/ 444283 h 2107331"/>
                    <a:gd name="connsiteX26" fmla="*/ 1051325 w 4863907"/>
                    <a:gd name="connsiteY26" fmla="*/ 485082 h 2107331"/>
                    <a:gd name="connsiteX27" fmla="*/ 1399603 w 4863907"/>
                    <a:gd name="connsiteY27" fmla="*/ 629498 h 2107331"/>
                    <a:gd name="connsiteX28" fmla="*/ 1506558 w 4863907"/>
                    <a:gd name="connsiteY28" fmla="*/ 776543 h 2107331"/>
                    <a:gd name="connsiteX29" fmla="*/ 1250947 w 4863907"/>
                    <a:gd name="connsiteY29" fmla="*/ 666412 h 2107331"/>
                    <a:gd name="connsiteX30" fmla="*/ 921292 w 4863907"/>
                    <a:gd name="connsiteY30" fmla="*/ 662503 h 2107331"/>
                    <a:gd name="connsiteX31" fmla="*/ 950127 w 4863907"/>
                    <a:gd name="connsiteY31" fmla="*/ 690345 h 2107331"/>
                    <a:gd name="connsiteX32" fmla="*/ 1146977 w 4863907"/>
                    <a:gd name="connsiteY32" fmla="*/ 703045 h 2107331"/>
                    <a:gd name="connsiteX33" fmla="*/ 1351670 w 4863907"/>
                    <a:gd name="connsiteY33" fmla="*/ 778770 h 2107331"/>
                    <a:gd name="connsiteX34" fmla="*/ 1533427 w 4863907"/>
                    <a:gd name="connsiteY34" fmla="*/ 914607 h 2107331"/>
                    <a:gd name="connsiteX35" fmla="*/ 1247250 w 4863907"/>
                    <a:gd name="connsiteY35" fmla="*/ 817486 h 2107331"/>
                    <a:gd name="connsiteX36" fmla="*/ 1188442 w 4863907"/>
                    <a:gd name="connsiteY36" fmla="*/ 843099 h 2107331"/>
                    <a:gd name="connsiteX37" fmla="*/ 887645 w 4863907"/>
                    <a:gd name="connsiteY37" fmla="*/ 761735 h 2107331"/>
                    <a:gd name="connsiteX38" fmla="*/ 570715 w 4863907"/>
                    <a:gd name="connsiteY38" fmla="*/ 771308 h 2107331"/>
                    <a:gd name="connsiteX39" fmla="*/ 222199 w 4863907"/>
                    <a:gd name="connsiteY39" fmla="*/ 653713 h 2107331"/>
                    <a:gd name="connsiteX40" fmla="*/ 210352 w 4863907"/>
                    <a:gd name="connsiteY40" fmla="*/ 698283 h 2107331"/>
                    <a:gd name="connsiteX41" fmla="*/ 505722 w 4863907"/>
                    <a:gd name="connsiteY41" fmla="*/ 853880 h 2107331"/>
                    <a:gd name="connsiteX42" fmla="*/ 836230 w 4863907"/>
                    <a:gd name="connsiteY42" fmla="*/ 820874 h 2107331"/>
                    <a:gd name="connsiteX43" fmla="*/ 1009527 w 4863907"/>
                    <a:gd name="connsiteY43" fmla="*/ 837484 h 2107331"/>
                    <a:gd name="connsiteX44" fmla="*/ 819620 w 4863907"/>
                    <a:gd name="connsiteY44" fmla="*/ 862552 h 2107331"/>
                    <a:gd name="connsiteX45" fmla="*/ 867577 w 4863907"/>
                    <a:gd name="connsiteY45" fmla="*/ 890370 h 2107331"/>
                    <a:gd name="connsiteX46" fmla="*/ 1164202 w 4863907"/>
                    <a:gd name="connsiteY46" fmla="*/ 904562 h 2107331"/>
                    <a:gd name="connsiteX47" fmla="*/ 1208108 w 4863907"/>
                    <a:gd name="connsiteY47" fmla="*/ 931218 h 2107331"/>
                    <a:gd name="connsiteX48" fmla="*/ 986568 w 4863907"/>
                    <a:gd name="connsiteY48" fmla="*/ 963702 h 2107331"/>
                    <a:gd name="connsiteX49" fmla="*/ 768204 w 4863907"/>
                    <a:gd name="connsiteY49" fmla="*/ 917996 h 2107331"/>
                    <a:gd name="connsiteX50" fmla="*/ 785028 w 4863907"/>
                    <a:gd name="connsiteY50" fmla="*/ 942758 h 2107331"/>
                    <a:gd name="connsiteX51" fmla="*/ 919609 w 4863907"/>
                    <a:gd name="connsiteY51" fmla="*/ 983487 h 2107331"/>
                    <a:gd name="connsiteX52" fmla="*/ 537567 w 4863907"/>
                    <a:gd name="connsiteY52" fmla="*/ 972161 h 2107331"/>
                    <a:gd name="connsiteX53" fmla="*/ 321477 w 4863907"/>
                    <a:gd name="connsiteY53" fmla="*/ 861795 h 2107331"/>
                    <a:gd name="connsiteX54" fmla="*/ 29377 w 4863907"/>
                    <a:gd name="connsiteY54" fmla="*/ 698283 h 2107331"/>
                    <a:gd name="connsiteX55" fmla="*/ 10824 w 4863907"/>
                    <a:gd name="connsiteY55" fmla="*/ 736358 h 2107331"/>
                    <a:gd name="connsiteX56" fmla="*/ 297642 w 4863907"/>
                    <a:gd name="connsiteY56" fmla="*/ 972160 h 2107331"/>
                    <a:gd name="connsiteX57" fmla="*/ 704182 w 4863907"/>
                    <a:gd name="connsiteY57" fmla="*/ 1064520 h 2107331"/>
                    <a:gd name="connsiteX58" fmla="*/ 985715 w 4863907"/>
                    <a:gd name="connsiteY58" fmla="*/ 1055209 h 2107331"/>
                    <a:gd name="connsiteX59" fmla="*/ 1366692 w 4863907"/>
                    <a:gd name="connsiteY59" fmla="*/ 1037651 h 2107331"/>
                    <a:gd name="connsiteX60" fmla="*/ 1478314 w 4863907"/>
                    <a:gd name="connsiteY60" fmla="*/ 1089067 h 2107331"/>
                    <a:gd name="connsiteX61" fmla="*/ 1224504 w 4863907"/>
                    <a:gd name="connsiteY61" fmla="*/ 1158680 h 2107331"/>
                    <a:gd name="connsiteX62" fmla="*/ 866914 w 4863907"/>
                    <a:gd name="connsiteY62" fmla="*/ 1106316 h 2107331"/>
                    <a:gd name="connsiteX63" fmla="*/ 805878 w 4863907"/>
                    <a:gd name="connsiteY63" fmla="*/ 1142189 h 2107331"/>
                    <a:gd name="connsiteX64" fmla="*/ 1159014 w 4863907"/>
                    <a:gd name="connsiteY64" fmla="*/ 1244382 h 2107331"/>
                    <a:gd name="connsiteX65" fmla="*/ 1299187 w 4863907"/>
                    <a:gd name="connsiteY65" fmla="*/ 1230094 h 2107331"/>
                    <a:gd name="connsiteX66" fmla="*/ 1468789 w 4863907"/>
                    <a:gd name="connsiteY66" fmla="*/ 1278335 h 2107331"/>
                    <a:gd name="connsiteX67" fmla="*/ 1740157 w 4863907"/>
                    <a:gd name="connsiteY67" fmla="*/ 1216873 h 2107331"/>
                    <a:gd name="connsiteX68" fmla="*/ 2061567 w 4863907"/>
                    <a:gd name="connsiteY68" fmla="*/ 1445283 h 2107331"/>
                    <a:gd name="connsiteX69" fmla="*/ 2037873 w 4863907"/>
                    <a:gd name="connsiteY69" fmla="*/ 1507811 h 2107331"/>
                    <a:gd name="connsiteX70" fmla="*/ 2170749 w 4863907"/>
                    <a:gd name="connsiteY70" fmla="*/ 1508973 h 2107331"/>
                    <a:gd name="connsiteX71" fmla="*/ 2272515 w 4863907"/>
                    <a:gd name="connsiteY71" fmla="*/ 1566645 h 2107331"/>
                    <a:gd name="connsiteX72" fmla="*/ 2329973 w 4863907"/>
                    <a:gd name="connsiteY72" fmla="*/ 1527170 h 2107331"/>
                    <a:gd name="connsiteX73" fmla="*/ 2377598 w 4863907"/>
                    <a:gd name="connsiteY73" fmla="*/ 1609696 h 2107331"/>
                    <a:gd name="connsiteX74" fmla="*/ 3130641 w 4863907"/>
                    <a:gd name="connsiteY74" fmla="*/ 1763731 h 2107331"/>
                    <a:gd name="connsiteX75" fmla="*/ 3897664 w 4863907"/>
                    <a:gd name="connsiteY75" fmla="*/ 1747122 h 2107331"/>
                    <a:gd name="connsiteX76" fmla="*/ 4115389 w 4863907"/>
                    <a:gd name="connsiteY76" fmla="*/ 2060167 h 2107331"/>
                    <a:gd name="connsiteX77" fmla="*/ 4504516 w 4863907"/>
                    <a:gd name="connsiteY77" fmla="*/ 1760982 h 2107331"/>
                    <a:gd name="connsiteX78" fmla="*/ 4799814 w 4863907"/>
                    <a:gd name="connsiteY78" fmla="*/ 1517432 h 2107331"/>
                    <a:gd name="connsiteX79" fmla="*/ 4863907 w 4863907"/>
                    <a:gd name="connsiteY79" fmla="*/ 1454382 h 2107331"/>
                    <a:gd name="connsiteX0" fmla="*/ 4863907 w 4863907"/>
                    <a:gd name="connsiteY0" fmla="*/ 1454382 h 2111408"/>
                    <a:gd name="connsiteX1" fmla="*/ 4495417 w 4863907"/>
                    <a:gd name="connsiteY1" fmla="*/ 671910 h 2111408"/>
                    <a:gd name="connsiteX2" fmla="*/ 4045041 w 4863907"/>
                    <a:gd name="connsiteY2" fmla="*/ 835683 h 2111408"/>
                    <a:gd name="connsiteX3" fmla="*/ 3872170 w 4863907"/>
                    <a:gd name="connsiteY3" fmla="*/ 1135934 h 2111408"/>
                    <a:gd name="connsiteX4" fmla="*/ 3035964 w 4863907"/>
                    <a:gd name="connsiteY4" fmla="*/ 988380 h 2111408"/>
                    <a:gd name="connsiteX5" fmla="*/ 2311776 w 4863907"/>
                    <a:gd name="connsiteY5" fmla="*/ 1022203 h 2111408"/>
                    <a:gd name="connsiteX6" fmla="*/ 2266283 w 4863907"/>
                    <a:gd name="connsiteY6" fmla="*/ 1004006 h 2111408"/>
                    <a:gd name="connsiteX7" fmla="*/ 1979680 w 4863907"/>
                    <a:gd name="connsiteY7" fmla="*/ 940316 h 2111408"/>
                    <a:gd name="connsiteX8" fmla="*/ 2028799 w 4863907"/>
                    <a:gd name="connsiteY8" fmla="*/ 745423 h 2111408"/>
                    <a:gd name="connsiteX9" fmla="*/ 2008920 w 4863907"/>
                    <a:gd name="connsiteY9" fmla="*/ 643823 h 2111408"/>
                    <a:gd name="connsiteX10" fmla="*/ 2050886 w 4863907"/>
                    <a:gd name="connsiteY10" fmla="*/ 509093 h 2111408"/>
                    <a:gd name="connsiteX11" fmla="*/ 2002295 w 4863907"/>
                    <a:gd name="connsiteY11" fmla="*/ 425162 h 2111408"/>
                    <a:gd name="connsiteX12" fmla="*/ 1955780 w 4863907"/>
                    <a:gd name="connsiteY12" fmla="*/ 247016 h 2111408"/>
                    <a:gd name="connsiteX13" fmla="*/ 1852103 w 4863907"/>
                    <a:gd name="connsiteY13" fmla="*/ 135823 h 2111408"/>
                    <a:gd name="connsiteX14" fmla="*/ 1743119 w 4863907"/>
                    <a:gd name="connsiteY14" fmla="*/ 3170 h 2111408"/>
                    <a:gd name="connsiteX15" fmla="*/ 1820456 w 4863907"/>
                    <a:gd name="connsiteY15" fmla="*/ 282486 h 2111408"/>
                    <a:gd name="connsiteX16" fmla="*/ 1483811 w 4863907"/>
                    <a:gd name="connsiteY16" fmla="*/ 25916 h 2111408"/>
                    <a:gd name="connsiteX17" fmla="*/ 1662155 w 4863907"/>
                    <a:gd name="connsiteY17" fmla="*/ 233007 h 2111408"/>
                    <a:gd name="connsiteX18" fmla="*/ 1734020 w 4863907"/>
                    <a:gd name="connsiteY18" fmla="*/ 662812 h 2111408"/>
                    <a:gd name="connsiteX19" fmla="*/ 1523733 w 4863907"/>
                    <a:gd name="connsiteY19" fmla="*/ 366846 h 2111408"/>
                    <a:gd name="connsiteX20" fmla="*/ 1240295 w 4863907"/>
                    <a:gd name="connsiteY20" fmla="*/ 260823 h 2111408"/>
                    <a:gd name="connsiteX21" fmla="*/ 1229924 w 4863907"/>
                    <a:gd name="connsiteY21" fmla="*/ 287350 h 2111408"/>
                    <a:gd name="connsiteX22" fmla="*/ 1594794 w 4863907"/>
                    <a:gd name="connsiteY22" fmla="*/ 551095 h 2111408"/>
                    <a:gd name="connsiteX23" fmla="*/ 1656683 w 4863907"/>
                    <a:gd name="connsiteY23" fmla="*/ 787869 h 2111408"/>
                    <a:gd name="connsiteX24" fmla="*/ 1411236 w 4863907"/>
                    <a:gd name="connsiteY24" fmla="*/ 528988 h 2111408"/>
                    <a:gd name="connsiteX25" fmla="*/ 1072365 w 4863907"/>
                    <a:gd name="connsiteY25" fmla="*/ 444283 h 2111408"/>
                    <a:gd name="connsiteX26" fmla="*/ 1051325 w 4863907"/>
                    <a:gd name="connsiteY26" fmla="*/ 485082 h 2111408"/>
                    <a:gd name="connsiteX27" fmla="*/ 1399603 w 4863907"/>
                    <a:gd name="connsiteY27" fmla="*/ 629498 h 2111408"/>
                    <a:gd name="connsiteX28" fmla="*/ 1506558 w 4863907"/>
                    <a:gd name="connsiteY28" fmla="*/ 776543 h 2111408"/>
                    <a:gd name="connsiteX29" fmla="*/ 1250947 w 4863907"/>
                    <a:gd name="connsiteY29" fmla="*/ 666412 h 2111408"/>
                    <a:gd name="connsiteX30" fmla="*/ 921292 w 4863907"/>
                    <a:gd name="connsiteY30" fmla="*/ 662503 h 2111408"/>
                    <a:gd name="connsiteX31" fmla="*/ 950127 w 4863907"/>
                    <a:gd name="connsiteY31" fmla="*/ 690345 h 2111408"/>
                    <a:gd name="connsiteX32" fmla="*/ 1146977 w 4863907"/>
                    <a:gd name="connsiteY32" fmla="*/ 703045 h 2111408"/>
                    <a:gd name="connsiteX33" fmla="*/ 1351670 w 4863907"/>
                    <a:gd name="connsiteY33" fmla="*/ 778770 h 2111408"/>
                    <a:gd name="connsiteX34" fmla="*/ 1533427 w 4863907"/>
                    <a:gd name="connsiteY34" fmla="*/ 914607 h 2111408"/>
                    <a:gd name="connsiteX35" fmla="*/ 1247250 w 4863907"/>
                    <a:gd name="connsiteY35" fmla="*/ 817486 h 2111408"/>
                    <a:gd name="connsiteX36" fmla="*/ 1188442 w 4863907"/>
                    <a:gd name="connsiteY36" fmla="*/ 843099 h 2111408"/>
                    <a:gd name="connsiteX37" fmla="*/ 887645 w 4863907"/>
                    <a:gd name="connsiteY37" fmla="*/ 761735 h 2111408"/>
                    <a:gd name="connsiteX38" fmla="*/ 570715 w 4863907"/>
                    <a:gd name="connsiteY38" fmla="*/ 771308 h 2111408"/>
                    <a:gd name="connsiteX39" fmla="*/ 222199 w 4863907"/>
                    <a:gd name="connsiteY39" fmla="*/ 653713 h 2111408"/>
                    <a:gd name="connsiteX40" fmla="*/ 210352 w 4863907"/>
                    <a:gd name="connsiteY40" fmla="*/ 698283 h 2111408"/>
                    <a:gd name="connsiteX41" fmla="*/ 505722 w 4863907"/>
                    <a:gd name="connsiteY41" fmla="*/ 853880 h 2111408"/>
                    <a:gd name="connsiteX42" fmla="*/ 836230 w 4863907"/>
                    <a:gd name="connsiteY42" fmla="*/ 820874 h 2111408"/>
                    <a:gd name="connsiteX43" fmla="*/ 1009527 w 4863907"/>
                    <a:gd name="connsiteY43" fmla="*/ 837484 h 2111408"/>
                    <a:gd name="connsiteX44" fmla="*/ 819620 w 4863907"/>
                    <a:gd name="connsiteY44" fmla="*/ 862552 h 2111408"/>
                    <a:gd name="connsiteX45" fmla="*/ 867577 w 4863907"/>
                    <a:gd name="connsiteY45" fmla="*/ 890370 h 2111408"/>
                    <a:gd name="connsiteX46" fmla="*/ 1164202 w 4863907"/>
                    <a:gd name="connsiteY46" fmla="*/ 904562 h 2111408"/>
                    <a:gd name="connsiteX47" fmla="*/ 1208108 w 4863907"/>
                    <a:gd name="connsiteY47" fmla="*/ 931218 h 2111408"/>
                    <a:gd name="connsiteX48" fmla="*/ 986568 w 4863907"/>
                    <a:gd name="connsiteY48" fmla="*/ 963702 h 2111408"/>
                    <a:gd name="connsiteX49" fmla="*/ 768204 w 4863907"/>
                    <a:gd name="connsiteY49" fmla="*/ 917996 h 2111408"/>
                    <a:gd name="connsiteX50" fmla="*/ 785028 w 4863907"/>
                    <a:gd name="connsiteY50" fmla="*/ 942758 h 2111408"/>
                    <a:gd name="connsiteX51" fmla="*/ 919609 w 4863907"/>
                    <a:gd name="connsiteY51" fmla="*/ 983487 h 2111408"/>
                    <a:gd name="connsiteX52" fmla="*/ 537567 w 4863907"/>
                    <a:gd name="connsiteY52" fmla="*/ 972161 h 2111408"/>
                    <a:gd name="connsiteX53" fmla="*/ 321477 w 4863907"/>
                    <a:gd name="connsiteY53" fmla="*/ 861795 h 2111408"/>
                    <a:gd name="connsiteX54" fmla="*/ 29377 w 4863907"/>
                    <a:gd name="connsiteY54" fmla="*/ 698283 h 2111408"/>
                    <a:gd name="connsiteX55" fmla="*/ 10824 w 4863907"/>
                    <a:gd name="connsiteY55" fmla="*/ 736358 h 2111408"/>
                    <a:gd name="connsiteX56" fmla="*/ 297642 w 4863907"/>
                    <a:gd name="connsiteY56" fmla="*/ 972160 h 2111408"/>
                    <a:gd name="connsiteX57" fmla="*/ 704182 w 4863907"/>
                    <a:gd name="connsiteY57" fmla="*/ 1064520 h 2111408"/>
                    <a:gd name="connsiteX58" fmla="*/ 985715 w 4863907"/>
                    <a:gd name="connsiteY58" fmla="*/ 1055209 h 2111408"/>
                    <a:gd name="connsiteX59" fmla="*/ 1366692 w 4863907"/>
                    <a:gd name="connsiteY59" fmla="*/ 1037651 h 2111408"/>
                    <a:gd name="connsiteX60" fmla="*/ 1478314 w 4863907"/>
                    <a:gd name="connsiteY60" fmla="*/ 1089067 h 2111408"/>
                    <a:gd name="connsiteX61" fmla="*/ 1224504 w 4863907"/>
                    <a:gd name="connsiteY61" fmla="*/ 1158680 h 2111408"/>
                    <a:gd name="connsiteX62" fmla="*/ 866914 w 4863907"/>
                    <a:gd name="connsiteY62" fmla="*/ 1106316 h 2111408"/>
                    <a:gd name="connsiteX63" fmla="*/ 805878 w 4863907"/>
                    <a:gd name="connsiteY63" fmla="*/ 1142189 h 2111408"/>
                    <a:gd name="connsiteX64" fmla="*/ 1159014 w 4863907"/>
                    <a:gd name="connsiteY64" fmla="*/ 1244382 h 2111408"/>
                    <a:gd name="connsiteX65" fmla="*/ 1299187 w 4863907"/>
                    <a:gd name="connsiteY65" fmla="*/ 1230094 h 2111408"/>
                    <a:gd name="connsiteX66" fmla="*/ 1468789 w 4863907"/>
                    <a:gd name="connsiteY66" fmla="*/ 1278335 h 2111408"/>
                    <a:gd name="connsiteX67" fmla="*/ 1740157 w 4863907"/>
                    <a:gd name="connsiteY67" fmla="*/ 1216873 h 2111408"/>
                    <a:gd name="connsiteX68" fmla="*/ 2061567 w 4863907"/>
                    <a:gd name="connsiteY68" fmla="*/ 1445283 h 2111408"/>
                    <a:gd name="connsiteX69" fmla="*/ 2037873 w 4863907"/>
                    <a:gd name="connsiteY69" fmla="*/ 1507811 h 2111408"/>
                    <a:gd name="connsiteX70" fmla="*/ 2170749 w 4863907"/>
                    <a:gd name="connsiteY70" fmla="*/ 1508973 h 2111408"/>
                    <a:gd name="connsiteX71" fmla="*/ 2272515 w 4863907"/>
                    <a:gd name="connsiteY71" fmla="*/ 1566645 h 2111408"/>
                    <a:gd name="connsiteX72" fmla="*/ 2329973 w 4863907"/>
                    <a:gd name="connsiteY72" fmla="*/ 1527170 h 2111408"/>
                    <a:gd name="connsiteX73" fmla="*/ 2377598 w 4863907"/>
                    <a:gd name="connsiteY73" fmla="*/ 1609696 h 2111408"/>
                    <a:gd name="connsiteX74" fmla="*/ 3130641 w 4863907"/>
                    <a:gd name="connsiteY74" fmla="*/ 1763731 h 2111408"/>
                    <a:gd name="connsiteX75" fmla="*/ 3897664 w 4863907"/>
                    <a:gd name="connsiteY75" fmla="*/ 1747122 h 2111408"/>
                    <a:gd name="connsiteX76" fmla="*/ 4115389 w 4863907"/>
                    <a:gd name="connsiteY76" fmla="*/ 2060167 h 2111408"/>
                    <a:gd name="connsiteX77" fmla="*/ 4491816 w 4863907"/>
                    <a:gd name="connsiteY77" fmla="*/ 1795907 h 2111408"/>
                    <a:gd name="connsiteX78" fmla="*/ 4799814 w 4863907"/>
                    <a:gd name="connsiteY78" fmla="*/ 1517432 h 2111408"/>
                    <a:gd name="connsiteX79" fmla="*/ 4863907 w 4863907"/>
                    <a:gd name="connsiteY79" fmla="*/ 1454382 h 2111408"/>
                    <a:gd name="connsiteX0" fmla="*/ 4805170 w 4811383"/>
                    <a:gd name="connsiteY0" fmla="*/ 1430570 h 2111408"/>
                    <a:gd name="connsiteX1" fmla="*/ 4495417 w 4811383"/>
                    <a:gd name="connsiteY1" fmla="*/ 671910 h 2111408"/>
                    <a:gd name="connsiteX2" fmla="*/ 4045041 w 4811383"/>
                    <a:gd name="connsiteY2" fmla="*/ 835683 h 2111408"/>
                    <a:gd name="connsiteX3" fmla="*/ 3872170 w 4811383"/>
                    <a:gd name="connsiteY3" fmla="*/ 1135934 h 2111408"/>
                    <a:gd name="connsiteX4" fmla="*/ 3035964 w 4811383"/>
                    <a:gd name="connsiteY4" fmla="*/ 988380 h 2111408"/>
                    <a:gd name="connsiteX5" fmla="*/ 2311776 w 4811383"/>
                    <a:gd name="connsiteY5" fmla="*/ 1022203 h 2111408"/>
                    <a:gd name="connsiteX6" fmla="*/ 2266283 w 4811383"/>
                    <a:gd name="connsiteY6" fmla="*/ 1004006 h 2111408"/>
                    <a:gd name="connsiteX7" fmla="*/ 1979680 w 4811383"/>
                    <a:gd name="connsiteY7" fmla="*/ 940316 h 2111408"/>
                    <a:gd name="connsiteX8" fmla="*/ 2028799 w 4811383"/>
                    <a:gd name="connsiteY8" fmla="*/ 745423 h 2111408"/>
                    <a:gd name="connsiteX9" fmla="*/ 2008920 w 4811383"/>
                    <a:gd name="connsiteY9" fmla="*/ 643823 h 2111408"/>
                    <a:gd name="connsiteX10" fmla="*/ 2050886 w 4811383"/>
                    <a:gd name="connsiteY10" fmla="*/ 509093 h 2111408"/>
                    <a:gd name="connsiteX11" fmla="*/ 2002295 w 4811383"/>
                    <a:gd name="connsiteY11" fmla="*/ 425162 h 2111408"/>
                    <a:gd name="connsiteX12" fmla="*/ 1955780 w 4811383"/>
                    <a:gd name="connsiteY12" fmla="*/ 247016 h 2111408"/>
                    <a:gd name="connsiteX13" fmla="*/ 1852103 w 4811383"/>
                    <a:gd name="connsiteY13" fmla="*/ 135823 h 2111408"/>
                    <a:gd name="connsiteX14" fmla="*/ 1743119 w 4811383"/>
                    <a:gd name="connsiteY14" fmla="*/ 3170 h 2111408"/>
                    <a:gd name="connsiteX15" fmla="*/ 1820456 w 4811383"/>
                    <a:gd name="connsiteY15" fmla="*/ 282486 h 2111408"/>
                    <a:gd name="connsiteX16" fmla="*/ 1483811 w 4811383"/>
                    <a:gd name="connsiteY16" fmla="*/ 25916 h 2111408"/>
                    <a:gd name="connsiteX17" fmla="*/ 1662155 w 4811383"/>
                    <a:gd name="connsiteY17" fmla="*/ 233007 h 2111408"/>
                    <a:gd name="connsiteX18" fmla="*/ 1734020 w 4811383"/>
                    <a:gd name="connsiteY18" fmla="*/ 662812 h 2111408"/>
                    <a:gd name="connsiteX19" fmla="*/ 1523733 w 4811383"/>
                    <a:gd name="connsiteY19" fmla="*/ 366846 h 2111408"/>
                    <a:gd name="connsiteX20" fmla="*/ 1240295 w 4811383"/>
                    <a:gd name="connsiteY20" fmla="*/ 260823 h 2111408"/>
                    <a:gd name="connsiteX21" fmla="*/ 1229924 w 4811383"/>
                    <a:gd name="connsiteY21" fmla="*/ 287350 h 2111408"/>
                    <a:gd name="connsiteX22" fmla="*/ 1594794 w 4811383"/>
                    <a:gd name="connsiteY22" fmla="*/ 551095 h 2111408"/>
                    <a:gd name="connsiteX23" fmla="*/ 1656683 w 4811383"/>
                    <a:gd name="connsiteY23" fmla="*/ 787869 h 2111408"/>
                    <a:gd name="connsiteX24" fmla="*/ 1411236 w 4811383"/>
                    <a:gd name="connsiteY24" fmla="*/ 528988 h 2111408"/>
                    <a:gd name="connsiteX25" fmla="*/ 1072365 w 4811383"/>
                    <a:gd name="connsiteY25" fmla="*/ 444283 h 2111408"/>
                    <a:gd name="connsiteX26" fmla="*/ 1051325 w 4811383"/>
                    <a:gd name="connsiteY26" fmla="*/ 485082 h 2111408"/>
                    <a:gd name="connsiteX27" fmla="*/ 1399603 w 4811383"/>
                    <a:gd name="connsiteY27" fmla="*/ 629498 h 2111408"/>
                    <a:gd name="connsiteX28" fmla="*/ 1506558 w 4811383"/>
                    <a:gd name="connsiteY28" fmla="*/ 776543 h 2111408"/>
                    <a:gd name="connsiteX29" fmla="*/ 1250947 w 4811383"/>
                    <a:gd name="connsiteY29" fmla="*/ 666412 h 2111408"/>
                    <a:gd name="connsiteX30" fmla="*/ 921292 w 4811383"/>
                    <a:gd name="connsiteY30" fmla="*/ 662503 h 2111408"/>
                    <a:gd name="connsiteX31" fmla="*/ 950127 w 4811383"/>
                    <a:gd name="connsiteY31" fmla="*/ 690345 h 2111408"/>
                    <a:gd name="connsiteX32" fmla="*/ 1146977 w 4811383"/>
                    <a:gd name="connsiteY32" fmla="*/ 703045 h 2111408"/>
                    <a:gd name="connsiteX33" fmla="*/ 1351670 w 4811383"/>
                    <a:gd name="connsiteY33" fmla="*/ 778770 h 2111408"/>
                    <a:gd name="connsiteX34" fmla="*/ 1533427 w 4811383"/>
                    <a:gd name="connsiteY34" fmla="*/ 914607 h 2111408"/>
                    <a:gd name="connsiteX35" fmla="*/ 1247250 w 4811383"/>
                    <a:gd name="connsiteY35" fmla="*/ 817486 h 2111408"/>
                    <a:gd name="connsiteX36" fmla="*/ 1188442 w 4811383"/>
                    <a:gd name="connsiteY36" fmla="*/ 843099 h 2111408"/>
                    <a:gd name="connsiteX37" fmla="*/ 887645 w 4811383"/>
                    <a:gd name="connsiteY37" fmla="*/ 761735 h 2111408"/>
                    <a:gd name="connsiteX38" fmla="*/ 570715 w 4811383"/>
                    <a:gd name="connsiteY38" fmla="*/ 771308 h 2111408"/>
                    <a:gd name="connsiteX39" fmla="*/ 222199 w 4811383"/>
                    <a:gd name="connsiteY39" fmla="*/ 653713 h 2111408"/>
                    <a:gd name="connsiteX40" fmla="*/ 210352 w 4811383"/>
                    <a:gd name="connsiteY40" fmla="*/ 698283 h 2111408"/>
                    <a:gd name="connsiteX41" fmla="*/ 505722 w 4811383"/>
                    <a:gd name="connsiteY41" fmla="*/ 853880 h 2111408"/>
                    <a:gd name="connsiteX42" fmla="*/ 836230 w 4811383"/>
                    <a:gd name="connsiteY42" fmla="*/ 820874 h 2111408"/>
                    <a:gd name="connsiteX43" fmla="*/ 1009527 w 4811383"/>
                    <a:gd name="connsiteY43" fmla="*/ 837484 h 2111408"/>
                    <a:gd name="connsiteX44" fmla="*/ 819620 w 4811383"/>
                    <a:gd name="connsiteY44" fmla="*/ 862552 h 2111408"/>
                    <a:gd name="connsiteX45" fmla="*/ 867577 w 4811383"/>
                    <a:gd name="connsiteY45" fmla="*/ 890370 h 2111408"/>
                    <a:gd name="connsiteX46" fmla="*/ 1164202 w 4811383"/>
                    <a:gd name="connsiteY46" fmla="*/ 904562 h 2111408"/>
                    <a:gd name="connsiteX47" fmla="*/ 1208108 w 4811383"/>
                    <a:gd name="connsiteY47" fmla="*/ 931218 h 2111408"/>
                    <a:gd name="connsiteX48" fmla="*/ 986568 w 4811383"/>
                    <a:gd name="connsiteY48" fmla="*/ 963702 h 2111408"/>
                    <a:gd name="connsiteX49" fmla="*/ 768204 w 4811383"/>
                    <a:gd name="connsiteY49" fmla="*/ 917996 h 2111408"/>
                    <a:gd name="connsiteX50" fmla="*/ 785028 w 4811383"/>
                    <a:gd name="connsiteY50" fmla="*/ 942758 h 2111408"/>
                    <a:gd name="connsiteX51" fmla="*/ 919609 w 4811383"/>
                    <a:gd name="connsiteY51" fmla="*/ 983487 h 2111408"/>
                    <a:gd name="connsiteX52" fmla="*/ 537567 w 4811383"/>
                    <a:gd name="connsiteY52" fmla="*/ 972161 h 2111408"/>
                    <a:gd name="connsiteX53" fmla="*/ 321477 w 4811383"/>
                    <a:gd name="connsiteY53" fmla="*/ 861795 h 2111408"/>
                    <a:gd name="connsiteX54" fmla="*/ 29377 w 4811383"/>
                    <a:gd name="connsiteY54" fmla="*/ 698283 h 2111408"/>
                    <a:gd name="connsiteX55" fmla="*/ 10824 w 4811383"/>
                    <a:gd name="connsiteY55" fmla="*/ 736358 h 2111408"/>
                    <a:gd name="connsiteX56" fmla="*/ 297642 w 4811383"/>
                    <a:gd name="connsiteY56" fmla="*/ 972160 h 2111408"/>
                    <a:gd name="connsiteX57" fmla="*/ 704182 w 4811383"/>
                    <a:gd name="connsiteY57" fmla="*/ 1064520 h 2111408"/>
                    <a:gd name="connsiteX58" fmla="*/ 985715 w 4811383"/>
                    <a:gd name="connsiteY58" fmla="*/ 1055209 h 2111408"/>
                    <a:gd name="connsiteX59" fmla="*/ 1366692 w 4811383"/>
                    <a:gd name="connsiteY59" fmla="*/ 1037651 h 2111408"/>
                    <a:gd name="connsiteX60" fmla="*/ 1478314 w 4811383"/>
                    <a:gd name="connsiteY60" fmla="*/ 1089067 h 2111408"/>
                    <a:gd name="connsiteX61" fmla="*/ 1224504 w 4811383"/>
                    <a:gd name="connsiteY61" fmla="*/ 1158680 h 2111408"/>
                    <a:gd name="connsiteX62" fmla="*/ 866914 w 4811383"/>
                    <a:gd name="connsiteY62" fmla="*/ 1106316 h 2111408"/>
                    <a:gd name="connsiteX63" fmla="*/ 805878 w 4811383"/>
                    <a:gd name="connsiteY63" fmla="*/ 1142189 h 2111408"/>
                    <a:gd name="connsiteX64" fmla="*/ 1159014 w 4811383"/>
                    <a:gd name="connsiteY64" fmla="*/ 1244382 h 2111408"/>
                    <a:gd name="connsiteX65" fmla="*/ 1299187 w 4811383"/>
                    <a:gd name="connsiteY65" fmla="*/ 1230094 h 2111408"/>
                    <a:gd name="connsiteX66" fmla="*/ 1468789 w 4811383"/>
                    <a:gd name="connsiteY66" fmla="*/ 1278335 h 2111408"/>
                    <a:gd name="connsiteX67" fmla="*/ 1740157 w 4811383"/>
                    <a:gd name="connsiteY67" fmla="*/ 1216873 h 2111408"/>
                    <a:gd name="connsiteX68" fmla="*/ 2061567 w 4811383"/>
                    <a:gd name="connsiteY68" fmla="*/ 1445283 h 2111408"/>
                    <a:gd name="connsiteX69" fmla="*/ 2037873 w 4811383"/>
                    <a:gd name="connsiteY69" fmla="*/ 1507811 h 2111408"/>
                    <a:gd name="connsiteX70" fmla="*/ 2170749 w 4811383"/>
                    <a:gd name="connsiteY70" fmla="*/ 1508973 h 2111408"/>
                    <a:gd name="connsiteX71" fmla="*/ 2272515 w 4811383"/>
                    <a:gd name="connsiteY71" fmla="*/ 1566645 h 2111408"/>
                    <a:gd name="connsiteX72" fmla="*/ 2329973 w 4811383"/>
                    <a:gd name="connsiteY72" fmla="*/ 1527170 h 2111408"/>
                    <a:gd name="connsiteX73" fmla="*/ 2377598 w 4811383"/>
                    <a:gd name="connsiteY73" fmla="*/ 1609696 h 2111408"/>
                    <a:gd name="connsiteX74" fmla="*/ 3130641 w 4811383"/>
                    <a:gd name="connsiteY74" fmla="*/ 1763731 h 2111408"/>
                    <a:gd name="connsiteX75" fmla="*/ 3897664 w 4811383"/>
                    <a:gd name="connsiteY75" fmla="*/ 1747122 h 2111408"/>
                    <a:gd name="connsiteX76" fmla="*/ 4115389 w 4811383"/>
                    <a:gd name="connsiteY76" fmla="*/ 2060167 h 2111408"/>
                    <a:gd name="connsiteX77" fmla="*/ 4491816 w 4811383"/>
                    <a:gd name="connsiteY77" fmla="*/ 1795907 h 2111408"/>
                    <a:gd name="connsiteX78" fmla="*/ 4799814 w 4811383"/>
                    <a:gd name="connsiteY78" fmla="*/ 1517432 h 2111408"/>
                    <a:gd name="connsiteX79" fmla="*/ 4805170 w 4811383"/>
                    <a:gd name="connsiteY79" fmla="*/ 1430570 h 2111408"/>
                    <a:gd name="connsiteX0" fmla="*/ 4805170 w 4849413"/>
                    <a:gd name="connsiteY0" fmla="*/ 1430570 h 2111408"/>
                    <a:gd name="connsiteX1" fmla="*/ 4495417 w 4849413"/>
                    <a:gd name="connsiteY1" fmla="*/ 671910 h 2111408"/>
                    <a:gd name="connsiteX2" fmla="*/ 4045041 w 4849413"/>
                    <a:gd name="connsiteY2" fmla="*/ 835683 h 2111408"/>
                    <a:gd name="connsiteX3" fmla="*/ 3872170 w 4849413"/>
                    <a:gd name="connsiteY3" fmla="*/ 1135934 h 2111408"/>
                    <a:gd name="connsiteX4" fmla="*/ 3035964 w 4849413"/>
                    <a:gd name="connsiteY4" fmla="*/ 988380 h 2111408"/>
                    <a:gd name="connsiteX5" fmla="*/ 2311776 w 4849413"/>
                    <a:gd name="connsiteY5" fmla="*/ 1022203 h 2111408"/>
                    <a:gd name="connsiteX6" fmla="*/ 2266283 w 4849413"/>
                    <a:gd name="connsiteY6" fmla="*/ 1004006 h 2111408"/>
                    <a:gd name="connsiteX7" fmla="*/ 1979680 w 4849413"/>
                    <a:gd name="connsiteY7" fmla="*/ 940316 h 2111408"/>
                    <a:gd name="connsiteX8" fmla="*/ 2028799 w 4849413"/>
                    <a:gd name="connsiteY8" fmla="*/ 745423 h 2111408"/>
                    <a:gd name="connsiteX9" fmla="*/ 2008920 w 4849413"/>
                    <a:gd name="connsiteY9" fmla="*/ 643823 h 2111408"/>
                    <a:gd name="connsiteX10" fmla="*/ 2050886 w 4849413"/>
                    <a:gd name="connsiteY10" fmla="*/ 509093 h 2111408"/>
                    <a:gd name="connsiteX11" fmla="*/ 2002295 w 4849413"/>
                    <a:gd name="connsiteY11" fmla="*/ 425162 h 2111408"/>
                    <a:gd name="connsiteX12" fmla="*/ 1955780 w 4849413"/>
                    <a:gd name="connsiteY12" fmla="*/ 247016 h 2111408"/>
                    <a:gd name="connsiteX13" fmla="*/ 1852103 w 4849413"/>
                    <a:gd name="connsiteY13" fmla="*/ 135823 h 2111408"/>
                    <a:gd name="connsiteX14" fmla="*/ 1743119 w 4849413"/>
                    <a:gd name="connsiteY14" fmla="*/ 3170 h 2111408"/>
                    <a:gd name="connsiteX15" fmla="*/ 1820456 w 4849413"/>
                    <a:gd name="connsiteY15" fmla="*/ 282486 h 2111408"/>
                    <a:gd name="connsiteX16" fmla="*/ 1483811 w 4849413"/>
                    <a:gd name="connsiteY16" fmla="*/ 25916 h 2111408"/>
                    <a:gd name="connsiteX17" fmla="*/ 1662155 w 4849413"/>
                    <a:gd name="connsiteY17" fmla="*/ 233007 h 2111408"/>
                    <a:gd name="connsiteX18" fmla="*/ 1734020 w 4849413"/>
                    <a:gd name="connsiteY18" fmla="*/ 662812 h 2111408"/>
                    <a:gd name="connsiteX19" fmla="*/ 1523733 w 4849413"/>
                    <a:gd name="connsiteY19" fmla="*/ 366846 h 2111408"/>
                    <a:gd name="connsiteX20" fmla="*/ 1240295 w 4849413"/>
                    <a:gd name="connsiteY20" fmla="*/ 260823 h 2111408"/>
                    <a:gd name="connsiteX21" fmla="*/ 1229924 w 4849413"/>
                    <a:gd name="connsiteY21" fmla="*/ 287350 h 2111408"/>
                    <a:gd name="connsiteX22" fmla="*/ 1594794 w 4849413"/>
                    <a:gd name="connsiteY22" fmla="*/ 551095 h 2111408"/>
                    <a:gd name="connsiteX23" fmla="*/ 1656683 w 4849413"/>
                    <a:gd name="connsiteY23" fmla="*/ 787869 h 2111408"/>
                    <a:gd name="connsiteX24" fmla="*/ 1411236 w 4849413"/>
                    <a:gd name="connsiteY24" fmla="*/ 528988 h 2111408"/>
                    <a:gd name="connsiteX25" fmla="*/ 1072365 w 4849413"/>
                    <a:gd name="connsiteY25" fmla="*/ 444283 h 2111408"/>
                    <a:gd name="connsiteX26" fmla="*/ 1051325 w 4849413"/>
                    <a:gd name="connsiteY26" fmla="*/ 485082 h 2111408"/>
                    <a:gd name="connsiteX27" fmla="*/ 1399603 w 4849413"/>
                    <a:gd name="connsiteY27" fmla="*/ 629498 h 2111408"/>
                    <a:gd name="connsiteX28" fmla="*/ 1506558 w 4849413"/>
                    <a:gd name="connsiteY28" fmla="*/ 776543 h 2111408"/>
                    <a:gd name="connsiteX29" fmla="*/ 1250947 w 4849413"/>
                    <a:gd name="connsiteY29" fmla="*/ 666412 h 2111408"/>
                    <a:gd name="connsiteX30" fmla="*/ 921292 w 4849413"/>
                    <a:gd name="connsiteY30" fmla="*/ 662503 h 2111408"/>
                    <a:gd name="connsiteX31" fmla="*/ 950127 w 4849413"/>
                    <a:gd name="connsiteY31" fmla="*/ 690345 h 2111408"/>
                    <a:gd name="connsiteX32" fmla="*/ 1146977 w 4849413"/>
                    <a:gd name="connsiteY32" fmla="*/ 703045 h 2111408"/>
                    <a:gd name="connsiteX33" fmla="*/ 1351670 w 4849413"/>
                    <a:gd name="connsiteY33" fmla="*/ 778770 h 2111408"/>
                    <a:gd name="connsiteX34" fmla="*/ 1533427 w 4849413"/>
                    <a:gd name="connsiteY34" fmla="*/ 914607 h 2111408"/>
                    <a:gd name="connsiteX35" fmla="*/ 1247250 w 4849413"/>
                    <a:gd name="connsiteY35" fmla="*/ 817486 h 2111408"/>
                    <a:gd name="connsiteX36" fmla="*/ 1188442 w 4849413"/>
                    <a:gd name="connsiteY36" fmla="*/ 843099 h 2111408"/>
                    <a:gd name="connsiteX37" fmla="*/ 887645 w 4849413"/>
                    <a:gd name="connsiteY37" fmla="*/ 761735 h 2111408"/>
                    <a:gd name="connsiteX38" fmla="*/ 570715 w 4849413"/>
                    <a:gd name="connsiteY38" fmla="*/ 771308 h 2111408"/>
                    <a:gd name="connsiteX39" fmla="*/ 222199 w 4849413"/>
                    <a:gd name="connsiteY39" fmla="*/ 653713 h 2111408"/>
                    <a:gd name="connsiteX40" fmla="*/ 210352 w 4849413"/>
                    <a:gd name="connsiteY40" fmla="*/ 698283 h 2111408"/>
                    <a:gd name="connsiteX41" fmla="*/ 505722 w 4849413"/>
                    <a:gd name="connsiteY41" fmla="*/ 853880 h 2111408"/>
                    <a:gd name="connsiteX42" fmla="*/ 836230 w 4849413"/>
                    <a:gd name="connsiteY42" fmla="*/ 820874 h 2111408"/>
                    <a:gd name="connsiteX43" fmla="*/ 1009527 w 4849413"/>
                    <a:gd name="connsiteY43" fmla="*/ 837484 h 2111408"/>
                    <a:gd name="connsiteX44" fmla="*/ 819620 w 4849413"/>
                    <a:gd name="connsiteY44" fmla="*/ 862552 h 2111408"/>
                    <a:gd name="connsiteX45" fmla="*/ 867577 w 4849413"/>
                    <a:gd name="connsiteY45" fmla="*/ 890370 h 2111408"/>
                    <a:gd name="connsiteX46" fmla="*/ 1164202 w 4849413"/>
                    <a:gd name="connsiteY46" fmla="*/ 904562 h 2111408"/>
                    <a:gd name="connsiteX47" fmla="*/ 1208108 w 4849413"/>
                    <a:gd name="connsiteY47" fmla="*/ 931218 h 2111408"/>
                    <a:gd name="connsiteX48" fmla="*/ 986568 w 4849413"/>
                    <a:gd name="connsiteY48" fmla="*/ 963702 h 2111408"/>
                    <a:gd name="connsiteX49" fmla="*/ 768204 w 4849413"/>
                    <a:gd name="connsiteY49" fmla="*/ 917996 h 2111408"/>
                    <a:gd name="connsiteX50" fmla="*/ 785028 w 4849413"/>
                    <a:gd name="connsiteY50" fmla="*/ 942758 h 2111408"/>
                    <a:gd name="connsiteX51" fmla="*/ 919609 w 4849413"/>
                    <a:gd name="connsiteY51" fmla="*/ 983487 h 2111408"/>
                    <a:gd name="connsiteX52" fmla="*/ 537567 w 4849413"/>
                    <a:gd name="connsiteY52" fmla="*/ 972161 h 2111408"/>
                    <a:gd name="connsiteX53" fmla="*/ 321477 w 4849413"/>
                    <a:gd name="connsiteY53" fmla="*/ 861795 h 2111408"/>
                    <a:gd name="connsiteX54" fmla="*/ 29377 w 4849413"/>
                    <a:gd name="connsiteY54" fmla="*/ 698283 h 2111408"/>
                    <a:gd name="connsiteX55" fmla="*/ 10824 w 4849413"/>
                    <a:gd name="connsiteY55" fmla="*/ 736358 h 2111408"/>
                    <a:gd name="connsiteX56" fmla="*/ 297642 w 4849413"/>
                    <a:gd name="connsiteY56" fmla="*/ 972160 h 2111408"/>
                    <a:gd name="connsiteX57" fmla="*/ 704182 w 4849413"/>
                    <a:gd name="connsiteY57" fmla="*/ 1064520 h 2111408"/>
                    <a:gd name="connsiteX58" fmla="*/ 985715 w 4849413"/>
                    <a:gd name="connsiteY58" fmla="*/ 1055209 h 2111408"/>
                    <a:gd name="connsiteX59" fmla="*/ 1366692 w 4849413"/>
                    <a:gd name="connsiteY59" fmla="*/ 1037651 h 2111408"/>
                    <a:gd name="connsiteX60" fmla="*/ 1478314 w 4849413"/>
                    <a:gd name="connsiteY60" fmla="*/ 1089067 h 2111408"/>
                    <a:gd name="connsiteX61" fmla="*/ 1224504 w 4849413"/>
                    <a:gd name="connsiteY61" fmla="*/ 1158680 h 2111408"/>
                    <a:gd name="connsiteX62" fmla="*/ 866914 w 4849413"/>
                    <a:gd name="connsiteY62" fmla="*/ 1106316 h 2111408"/>
                    <a:gd name="connsiteX63" fmla="*/ 805878 w 4849413"/>
                    <a:gd name="connsiteY63" fmla="*/ 1142189 h 2111408"/>
                    <a:gd name="connsiteX64" fmla="*/ 1159014 w 4849413"/>
                    <a:gd name="connsiteY64" fmla="*/ 1244382 h 2111408"/>
                    <a:gd name="connsiteX65" fmla="*/ 1299187 w 4849413"/>
                    <a:gd name="connsiteY65" fmla="*/ 1230094 h 2111408"/>
                    <a:gd name="connsiteX66" fmla="*/ 1468789 w 4849413"/>
                    <a:gd name="connsiteY66" fmla="*/ 1278335 h 2111408"/>
                    <a:gd name="connsiteX67" fmla="*/ 1740157 w 4849413"/>
                    <a:gd name="connsiteY67" fmla="*/ 1216873 h 2111408"/>
                    <a:gd name="connsiteX68" fmla="*/ 2061567 w 4849413"/>
                    <a:gd name="connsiteY68" fmla="*/ 1445283 h 2111408"/>
                    <a:gd name="connsiteX69" fmla="*/ 2037873 w 4849413"/>
                    <a:gd name="connsiteY69" fmla="*/ 1507811 h 2111408"/>
                    <a:gd name="connsiteX70" fmla="*/ 2170749 w 4849413"/>
                    <a:gd name="connsiteY70" fmla="*/ 1508973 h 2111408"/>
                    <a:gd name="connsiteX71" fmla="*/ 2272515 w 4849413"/>
                    <a:gd name="connsiteY71" fmla="*/ 1566645 h 2111408"/>
                    <a:gd name="connsiteX72" fmla="*/ 2329973 w 4849413"/>
                    <a:gd name="connsiteY72" fmla="*/ 1527170 h 2111408"/>
                    <a:gd name="connsiteX73" fmla="*/ 2377598 w 4849413"/>
                    <a:gd name="connsiteY73" fmla="*/ 1609696 h 2111408"/>
                    <a:gd name="connsiteX74" fmla="*/ 3130641 w 4849413"/>
                    <a:gd name="connsiteY74" fmla="*/ 1763731 h 2111408"/>
                    <a:gd name="connsiteX75" fmla="*/ 3897664 w 4849413"/>
                    <a:gd name="connsiteY75" fmla="*/ 1747122 h 2111408"/>
                    <a:gd name="connsiteX76" fmla="*/ 4115389 w 4849413"/>
                    <a:gd name="connsiteY76" fmla="*/ 2060167 h 2111408"/>
                    <a:gd name="connsiteX77" fmla="*/ 4491816 w 4849413"/>
                    <a:gd name="connsiteY77" fmla="*/ 1795907 h 2111408"/>
                    <a:gd name="connsiteX78" fmla="*/ 4799814 w 4849413"/>
                    <a:gd name="connsiteY78" fmla="*/ 1517432 h 2111408"/>
                    <a:gd name="connsiteX79" fmla="*/ 4805170 w 4849413"/>
                    <a:gd name="connsiteY79" fmla="*/ 1430570 h 2111408"/>
                    <a:gd name="connsiteX0" fmla="*/ 4805170 w 4849413"/>
                    <a:gd name="connsiteY0" fmla="*/ 1430570 h 2111408"/>
                    <a:gd name="connsiteX1" fmla="*/ 4495417 w 4849413"/>
                    <a:gd name="connsiteY1" fmla="*/ 671910 h 2111408"/>
                    <a:gd name="connsiteX2" fmla="*/ 4045041 w 4849413"/>
                    <a:gd name="connsiteY2" fmla="*/ 835683 h 2111408"/>
                    <a:gd name="connsiteX3" fmla="*/ 3872170 w 4849413"/>
                    <a:gd name="connsiteY3" fmla="*/ 1135934 h 2111408"/>
                    <a:gd name="connsiteX4" fmla="*/ 3035964 w 4849413"/>
                    <a:gd name="connsiteY4" fmla="*/ 988380 h 2111408"/>
                    <a:gd name="connsiteX5" fmla="*/ 2311776 w 4849413"/>
                    <a:gd name="connsiteY5" fmla="*/ 1022203 h 2111408"/>
                    <a:gd name="connsiteX6" fmla="*/ 2266283 w 4849413"/>
                    <a:gd name="connsiteY6" fmla="*/ 1004006 h 2111408"/>
                    <a:gd name="connsiteX7" fmla="*/ 1979680 w 4849413"/>
                    <a:gd name="connsiteY7" fmla="*/ 940316 h 2111408"/>
                    <a:gd name="connsiteX8" fmla="*/ 2028799 w 4849413"/>
                    <a:gd name="connsiteY8" fmla="*/ 745423 h 2111408"/>
                    <a:gd name="connsiteX9" fmla="*/ 2008920 w 4849413"/>
                    <a:gd name="connsiteY9" fmla="*/ 643823 h 2111408"/>
                    <a:gd name="connsiteX10" fmla="*/ 2050886 w 4849413"/>
                    <a:gd name="connsiteY10" fmla="*/ 509093 h 2111408"/>
                    <a:gd name="connsiteX11" fmla="*/ 2002295 w 4849413"/>
                    <a:gd name="connsiteY11" fmla="*/ 425162 h 2111408"/>
                    <a:gd name="connsiteX12" fmla="*/ 1955780 w 4849413"/>
                    <a:gd name="connsiteY12" fmla="*/ 247016 h 2111408"/>
                    <a:gd name="connsiteX13" fmla="*/ 1852103 w 4849413"/>
                    <a:gd name="connsiteY13" fmla="*/ 135823 h 2111408"/>
                    <a:gd name="connsiteX14" fmla="*/ 1743119 w 4849413"/>
                    <a:gd name="connsiteY14" fmla="*/ 3170 h 2111408"/>
                    <a:gd name="connsiteX15" fmla="*/ 1820456 w 4849413"/>
                    <a:gd name="connsiteY15" fmla="*/ 282486 h 2111408"/>
                    <a:gd name="connsiteX16" fmla="*/ 1483811 w 4849413"/>
                    <a:gd name="connsiteY16" fmla="*/ 25916 h 2111408"/>
                    <a:gd name="connsiteX17" fmla="*/ 1662155 w 4849413"/>
                    <a:gd name="connsiteY17" fmla="*/ 233007 h 2111408"/>
                    <a:gd name="connsiteX18" fmla="*/ 1734020 w 4849413"/>
                    <a:gd name="connsiteY18" fmla="*/ 662812 h 2111408"/>
                    <a:gd name="connsiteX19" fmla="*/ 1523733 w 4849413"/>
                    <a:gd name="connsiteY19" fmla="*/ 366846 h 2111408"/>
                    <a:gd name="connsiteX20" fmla="*/ 1240295 w 4849413"/>
                    <a:gd name="connsiteY20" fmla="*/ 260823 h 2111408"/>
                    <a:gd name="connsiteX21" fmla="*/ 1229924 w 4849413"/>
                    <a:gd name="connsiteY21" fmla="*/ 287350 h 2111408"/>
                    <a:gd name="connsiteX22" fmla="*/ 1594794 w 4849413"/>
                    <a:gd name="connsiteY22" fmla="*/ 551095 h 2111408"/>
                    <a:gd name="connsiteX23" fmla="*/ 1656683 w 4849413"/>
                    <a:gd name="connsiteY23" fmla="*/ 787869 h 2111408"/>
                    <a:gd name="connsiteX24" fmla="*/ 1411236 w 4849413"/>
                    <a:gd name="connsiteY24" fmla="*/ 528988 h 2111408"/>
                    <a:gd name="connsiteX25" fmla="*/ 1072365 w 4849413"/>
                    <a:gd name="connsiteY25" fmla="*/ 444283 h 2111408"/>
                    <a:gd name="connsiteX26" fmla="*/ 1051325 w 4849413"/>
                    <a:gd name="connsiteY26" fmla="*/ 485082 h 2111408"/>
                    <a:gd name="connsiteX27" fmla="*/ 1399603 w 4849413"/>
                    <a:gd name="connsiteY27" fmla="*/ 629498 h 2111408"/>
                    <a:gd name="connsiteX28" fmla="*/ 1506558 w 4849413"/>
                    <a:gd name="connsiteY28" fmla="*/ 776543 h 2111408"/>
                    <a:gd name="connsiteX29" fmla="*/ 1250947 w 4849413"/>
                    <a:gd name="connsiteY29" fmla="*/ 666412 h 2111408"/>
                    <a:gd name="connsiteX30" fmla="*/ 921292 w 4849413"/>
                    <a:gd name="connsiteY30" fmla="*/ 662503 h 2111408"/>
                    <a:gd name="connsiteX31" fmla="*/ 950127 w 4849413"/>
                    <a:gd name="connsiteY31" fmla="*/ 690345 h 2111408"/>
                    <a:gd name="connsiteX32" fmla="*/ 1146977 w 4849413"/>
                    <a:gd name="connsiteY32" fmla="*/ 703045 h 2111408"/>
                    <a:gd name="connsiteX33" fmla="*/ 1351670 w 4849413"/>
                    <a:gd name="connsiteY33" fmla="*/ 778770 h 2111408"/>
                    <a:gd name="connsiteX34" fmla="*/ 1533427 w 4849413"/>
                    <a:gd name="connsiteY34" fmla="*/ 914607 h 2111408"/>
                    <a:gd name="connsiteX35" fmla="*/ 1247250 w 4849413"/>
                    <a:gd name="connsiteY35" fmla="*/ 817486 h 2111408"/>
                    <a:gd name="connsiteX36" fmla="*/ 1188442 w 4849413"/>
                    <a:gd name="connsiteY36" fmla="*/ 843099 h 2111408"/>
                    <a:gd name="connsiteX37" fmla="*/ 887645 w 4849413"/>
                    <a:gd name="connsiteY37" fmla="*/ 761735 h 2111408"/>
                    <a:gd name="connsiteX38" fmla="*/ 570715 w 4849413"/>
                    <a:gd name="connsiteY38" fmla="*/ 771308 h 2111408"/>
                    <a:gd name="connsiteX39" fmla="*/ 222199 w 4849413"/>
                    <a:gd name="connsiteY39" fmla="*/ 653713 h 2111408"/>
                    <a:gd name="connsiteX40" fmla="*/ 210352 w 4849413"/>
                    <a:gd name="connsiteY40" fmla="*/ 698283 h 2111408"/>
                    <a:gd name="connsiteX41" fmla="*/ 505722 w 4849413"/>
                    <a:gd name="connsiteY41" fmla="*/ 853880 h 2111408"/>
                    <a:gd name="connsiteX42" fmla="*/ 836230 w 4849413"/>
                    <a:gd name="connsiteY42" fmla="*/ 820874 h 2111408"/>
                    <a:gd name="connsiteX43" fmla="*/ 1009527 w 4849413"/>
                    <a:gd name="connsiteY43" fmla="*/ 837484 h 2111408"/>
                    <a:gd name="connsiteX44" fmla="*/ 819620 w 4849413"/>
                    <a:gd name="connsiteY44" fmla="*/ 862552 h 2111408"/>
                    <a:gd name="connsiteX45" fmla="*/ 867577 w 4849413"/>
                    <a:gd name="connsiteY45" fmla="*/ 890370 h 2111408"/>
                    <a:gd name="connsiteX46" fmla="*/ 1164202 w 4849413"/>
                    <a:gd name="connsiteY46" fmla="*/ 904562 h 2111408"/>
                    <a:gd name="connsiteX47" fmla="*/ 1208108 w 4849413"/>
                    <a:gd name="connsiteY47" fmla="*/ 931218 h 2111408"/>
                    <a:gd name="connsiteX48" fmla="*/ 986568 w 4849413"/>
                    <a:gd name="connsiteY48" fmla="*/ 963702 h 2111408"/>
                    <a:gd name="connsiteX49" fmla="*/ 768204 w 4849413"/>
                    <a:gd name="connsiteY49" fmla="*/ 917996 h 2111408"/>
                    <a:gd name="connsiteX50" fmla="*/ 785028 w 4849413"/>
                    <a:gd name="connsiteY50" fmla="*/ 942758 h 2111408"/>
                    <a:gd name="connsiteX51" fmla="*/ 919609 w 4849413"/>
                    <a:gd name="connsiteY51" fmla="*/ 983487 h 2111408"/>
                    <a:gd name="connsiteX52" fmla="*/ 537567 w 4849413"/>
                    <a:gd name="connsiteY52" fmla="*/ 972161 h 2111408"/>
                    <a:gd name="connsiteX53" fmla="*/ 321477 w 4849413"/>
                    <a:gd name="connsiteY53" fmla="*/ 861795 h 2111408"/>
                    <a:gd name="connsiteX54" fmla="*/ 29377 w 4849413"/>
                    <a:gd name="connsiteY54" fmla="*/ 698283 h 2111408"/>
                    <a:gd name="connsiteX55" fmla="*/ 10824 w 4849413"/>
                    <a:gd name="connsiteY55" fmla="*/ 736358 h 2111408"/>
                    <a:gd name="connsiteX56" fmla="*/ 297642 w 4849413"/>
                    <a:gd name="connsiteY56" fmla="*/ 972160 h 2111408"/>
                    <a:gd name="connsiteX57" fmla="*/ 704182 w 4849413"/>
                    <a:gd name="connsiteY57" fmla="*/ 1064520 h 2111408"/>
                    <a:gd name="connsiteX58" fmla="*/ 985715 w 4849413"/>
                    <a:gd name="connsiteY58" fmla="*/ 1055209 h 2111408"/>
                    <a:gd name="connsiteX59" fmla="*/ 1366692 w 4849413"/>
                    <a:gd name="connsiteY59" fmla="*/ 1037651 h 2111408"/>
                    <a:gd name="connsiteX60" fmla="*/ 1478314 w 4849413"/>
                    <a:gd name="connsiteY60" fmla="*/ 1089067 h 2111408"/>
                    <a:gd name="connsiteX61" fmla="*/ 1224504 w 4849413"/>
                    <a:gd name="connsiteY61" fmla="*/ 1158680 h 2111408"/>
                    <a:gd name="connsiteX62" fmla="*/ 866914 w 4849413"/>
                    <a:gd name="connsiteY62" fmla="*/ 1106316 h 2111408"/>
                    <a:gd name="connsiteX63" fmla="*/ 805878 w 4849413"/>
                    <a:gd name="connsiteY63" fmla="*/ 1142189 h 2111408"/>
                    <a:gd name="connsiteX64" fmla="*/ 1159014 w 4849413"/>
                    <a:gd name="connsiteY64" fmla="*/ 1244382 h 2111408"/>
                    <a:gd name="connsiteX65" fmla="*/ 1299187 w 4849413"/>
                    <a:gd name="connsiteY65" fmla="*/ 1230094 h 2111408"/>
                    <a:gd name="connsiteX66" fmla="*/ 1468789 w 4849413"/>
                    <a:gd name="connsiteY66" fmla="*/ 1278335 h 2111408"/>
                    <a:gd name="connsiteX67" fmla="*/ 1740157 w 4849413"/>
                    <a:gd name="connsiteY67" fmla="*/ 1216873 h 2111408"/>
                    <a:gd name="connsiteX68" fmla="*/ 2061567 w 4849413"/>
                    <a:gd name="connsiteY68" fmla="*/ 1445283 h 2111408"/>
                    <a:gd name="connsiteX69" fmla="*/ 2037873 w 4849413"/>
                    <a:gd name="connsiteY69" fmla="*/ 1507811 h 2111408"/>
                    <a:gd name="connsiteX70" fmla="*/ 2170749 w 4849413"/>
                    <a:gd name="connsiteY70" fmla="*/ 1508973 h 2111408"/>
                    <a:gd name="connsiteX71" fmla="*/ 2272515 w 4849413"/>
                    <a:gd name="connsiteY71" fmla="*/ 1566645 h 2111408"/>
                    <a:gd name="connsiteX72" fmla="*/ 2329973 w 4849413"/>
                    <a:gd name="connsiteY72" fmla="*/ 1527170 h 2111408"/>
                    <a:gd name="connsiteX73" fmla="*/ 2377598 w 4849413"/>
                    <a:gd name="connsiteY73" fmla="*/ 1609696 h 2111408"/>
                    <a:gd name="connsiteX74" fmla="*/ 3130641 w 4849413"/>
                    <a:gd name="connsiteY74" fmla="*/ 1763731 h 2111408"/>
                    <a:gd name="connsiteX75" fmla="*/ 3897664 w 4849413"/>
                    <a:gd name="connsiteY75" fmla="*/ 1747122 h 2111408"/>
                    <a:gd name="connsiteX76" fmla="*/ 4115389 w 4849413"/>
                    <a:gd name="connsiteY76" fmla="*/ 2060167 h 2111408"/>
                    <a:gd name="connsiteX77" fmla="*/ 4491816 w 4849413"/>
                    <a:gd name="connsiteY77" fmla="*/ 1795907 h 2111408"/>
                    <a:gd name="connsiteX78" fmla="*/ 4799814 w 4849413"/>
                    <a:gd name="connsiteY78" fmla="*/ 1517432 h 2111408"/>
                    <a:gd name="connsiteX79" fmla="*/ 4805170 w 4849413"/>
                    <a:gd name="connsiteY79" fmla="*/ 1430570 h 2111408"/>
                    <a:gd name="connsiteX0" fmla="*/ 4805170 w 4849413"/>
                    <a:gd name="connsiteY0" fmla="*/ 1430570 h 2111408"/>
                    <a:gd name="connsiteX1" fmla="*/ 4607727 w 4849413"/>
                    <a:gd name="connsiteY1" fmla="*/ 1101506 h 2111408"/>
                    <a:gd name="connsiteX2" fmla="*/ 4495417 w 4849413"/>
                    <a:gd name="connsiteY2" fmla="*/ 671910 h 2111408"/>
                    <a:gd name="connsiteX3" fmla="*/ 4045041 w 4849413"/>
                    <a:gd name="connsiteY3" fmla="*/ 835683 h 2111408"/>
                    <a:gd name="connsiteX4" fmla="*/ 3872170 w 4849413"/>
                    <a:gd name="connsiteY4" fmla="*/ 1135934 h 2111408"/>
                    <a:gd name="connsiteX5" fmla="*/ 3035964 w 4849413"/>
                    <a:gd name="connsiteY5" fmla="*/ 988380 h 2111408"/>
                    <a:gd name="connsiteX6" fmla="*/ 2311776 w 4849413"/>
                    <a:gd name="connsiteY6" fmla="*/ 1022203 h 2111408"/>
                    <a:gd name="connsiteX7" fmla="*/ 2266283 w 4849413"/>
                    <a:gd name="connsiteY7" fmla="*/ 1004006 h 2111408"/>
                    <a:gd name="connsiteX8" fmla="*/ 1979680 w 4849413"/>
                    <a:gd name="connsiteY8" fmla="*/ 940316 h 2111408"/>
                    <a:gd name="connsiteX9" fmla="*/ 2028799 w 4849413"/>
                    <a:gd name="connsiteY9" fmla="*/ 745423 h 2111408"/>
                    <a:gd name="connsiteX10" fmla="*/ 2008920 w 4849413"/>
                    <a:gd name="connsiteY10" fmla="*/ 643823 h 2111408"/>
                    <a:gd name="connsiteX11" fmla="*/ 2050886 w 4849413"/>
                    <a:gd name="connsiteY11" fmla="*/ 509093 h 2111408"/>
                    <a:gd name="connsiteX12" fmla="*/ 2002295 w 4849413"/>
                    <a:gd name="connsiteY12" fmla="*/ 425162 h 2111408"/>
                    <a:gd name="connsiteX13" fmla="*/ 1955780 w 4849413"/>
                    <a:gd name="connsiteY13" fmla="*/ 247016 h 2111408"/>
                    <a:gd name="connsiteX14" fmla="*/ 1852103 w 4849413"/>
                    <a:gd name="connsiteY14" fmla="*/ 135823 h 2111408"/>
                    <a:gd name="connsiteX15" fmla="*/ 1743119 w 4849413"/>
                    <a:gd name="connsiteY15" fmla="*/ 3170 h 2111408"/>
                    <a:gd name="connsiteX16" fmla="*/ 1820456 w 4849413"/>
                    <a:gd name="connsiteY16" fmla="*/ 282486 h 2111408"/>
                    <a:gd name="connsiteX17" fmla="*/ 1483811 w 4849413"/>
                    <a:gd name="connsiteY17" fmla="*/ 25916 h 2111408"/>
                    <a:gd name="connsiteX18" fmla="*/ 1662155 w 4849413"/>
                    <a:gd name="connsiteY18" fmla="*/ 233007 h 2111408"/>
                    <a:gd name="connsiteX19" fmla="*/ 1734020 w 4849413"/>
                    <a:gd name="connsiteY19" fmla="*/ 662812 h 2111408"/>
                    <a:gd name="connsiteX20" fmla="*/ 1523733 w 4849413"/>
                    <a:gd name="connsiteY20" fmla="*/ 366846 h 2111408"/>
                    <a:gd name="connsiteX21" fmla="*/ 1240295 w 4849413"/>
                    <a:gd name="connsiteY21" fmla="*/ 260823 h 2111408"/>
                    <a:gd name="connsiteX22" fmla="*/ 1229924 w 4849413"/>
                    <a:gd name="connsiteY22" fmla="*/ 287350 h 2111408"/>
                    <a:gd name="connsiteX23" fmla="*/ 1594794 w 4849413"/>
                    <a:gd name="connsiteY23" fmla="*/ 551095 h 2111408"/>
                    <a:gd name="connsiteX24" fmla="*/ 1656683 w 4849413"/>
                    <a:gd name="connsiteY24" fmla="*/ 787869 h 2111408"/>
                    <a:gd name="connsiteX25" fmla="*/ 1411236 w 4849413"/>
                    <a:gd name="connsiteY25" fmla="*/ 528988 h 2111408"/>
                    <a:gd name="connsiteX26" fmla="*/ 1072365 w 4849413"/>
                    <a:gd name="connsiteY26" fmla="*/ 444283 h 2111408"/>
                    <a:gd name="connsiteX27" fmla="*/ 1051325 w 4849413"/>
                    <a:gd name="connsiteY27" fmla="*/ 485082 h 2111408"/>
                    <a:gd name="connsiteX28" fmla="*/ 1399603 w 4849413"/>
                    <a:gd name="connsiteY28" fmla="*/ 629498 h 2111408"/>
                    <a:gd name="connsiteX29" fmla="*/ 1506558 w 4849413"/>
                    <a:gd name="connsiteY29" fmla="*/ 776543 h 2111408"/>
                    <a:gd name="connsiteX30" fmla="*/ 1250947 w 4849413"/>
                    <a:gd name="connsiteY30" fmla="*/ 666412 h 2111408"/>
                    <a:gd name="connsiteX31" fmla="*/ 921292 w 4849413"/>
                    <a:gd name="connsiteY31" fmla="*/ 662503 h 2111408"/>
                    <a:gd name="connsiteX32" fmla="*/ 950127 w 4849413"/>
                    <a:gd name="connsiteY32" fmla="*/ 690345 h 2111408"/>
                    <a:gd name="connsiteX33" fmla="*/ 1146977 w 4849413"/>
                    <a:gd name="connsiteY33" fmla="*/ 703045 h 2111408"/>
                    <a:gd name="connsiteX34" fmla="*/ 1351670 w 4849413"/>
                    <a:gd name="connsiteY34" fmla="*/ 778770 h 2111408"/>
                    <a:gd name="connsiteX35" fmla="*/ 1533427 w 4849413"/>
                    <a:gd name="connsiteY35" fmla="*/ 914607 h 2111408"/>
                    <a:gd name="connsiteX36" fmla="*/ 1247250 w 4849413"/>
                    <a:gd name="connsiteY36" fmla="*/ 817486 h 2111408"/>
                    <a:gd name="connsiteX37" fmla="*/ 1188442 w 4849413"/>
                    <a:gd name="connsiteY37" fmla="*/ 843099 h 2111408"/>
                    <a:gd name="connsiteX38" fmla="*/ 887645 w 4849413"/>
                    <a:gd name="connsiteY38" fmla="*/ 761735 h 2111408"/>
                    <a:gd name="connsiteX39" fmla="*/ 570715 w 4849413"/>
                    <a:gd name="connsiteY39" fmla="*/ 771308 h 2111408"/>
                    <a:gd name="connsiteX40" fmla="*/ 222199 w 4849413"/>
                    <a:gd name="connsiteY40" fmla="*/ 653713 h 2111408"/>
                    <a:gd name="connsiteX41" fmla="*/ 210352 w 4849413"/>
                    <a:gd name="connsiteY41" fmla="*/ 698283 h 2111408"/>
                    <a:gd name="connsiteX42" fmla="*/ 505722 w 4849413"/>
                    <a:gd name="connsiteY42" fmla="*/ 853880 h 2111408"/>
                    <a:gd name="connsiteX43" fmla="*/ 836230 w 4849413"/>
                    <a:gd name="connsiteY43" fmla="*/ 820874 h 2111408"/>
                    <a:gd name="connsiteX44" fmla="*/ 1009527 w 4849413"/>
                    <a:gd name="connsiteY44" fmla="*/ 837484 h 2111408"/>
                    <a:gd name="connsiteX45" fmla="*/ 819620 w 4849413"/>
                    <a:gd name="connsiteY45" fmla="*/ 862552 h 2111408"/>
                    <a:gd name="connsiteX46" fmla="*/ 867577 w 4849413"/>
                    <a:gd name="connsiteY46" fmla="*/ 890370 h 2111408"/>
                    <a:gd name="connsiteX47" fmla="*/ 1164202 w 4849413"/>
                    <a:gd name="connsiteY47" fmla="*/ 904562 h 2111408"/>
                    <a:gd name="connsiteX48" fmla="*/ 1208108 w 4849413"/>
                    <a:gd name="connsiteY48" fmla="*/ 931218 h 2111408"/>
                    <a:gd name="connsiteX49" fmla="*/ 986568 w 4849413"/>
                    <a:gd name="connsiteY49" fmla="*/ 963702 h 2111408"/>
                    <a:gd name="connsiteX50" fmla="*/ 768204 w 4849413"/>
                    <a:gd name="connsiteY50" fmla="*/ 917996 h 2111408"/>
                    <a:gd name="connsiteX51" fmla="*/ 785028 w 4849413"/>
                    <a:gd name="connsiteY51" fmla="*/ 942758 h 2111408"/>
                    <a:gd name="connsiteX52" fmla="*/ 919609 w 4849413"/>
                    <a:gd name="connsiteY52" fmla="*/ 983487 h 2111408"/>
                    <a:gd name="connsiteX53" fmla="*/ 537567 w 4849413"/>
                    <a:gd name="connsiteY53" fmla="*/ 972161 h 2111408"/>
                    <a:gd name="connsiteX54" fmla="*/ 321477 w 4849413"/>
                    <a:gd name="connsiteY54" fmla="*/ 861795 h 2111408"/>
                    <a:gd name="connsiteX55" fmla="*/ 29377 w 4849413"/>
                    <a:gd name="connsiteY55" fmla="*/ 698283 h 2111408"/>
                    <a:gd name="connsiteX56" fmla="*/ 10824 w 4849413"/>
                    <a:gd name="connsiteY56" fmla="*/ 736358 h 2111408"/>
                    <a:gd name="connsiteX57" fmla="*/ 297642 w 4849413"/>
                    <a:gd name="connsiteY57" fmla="*/ 972160 h 2111408"/>
                    <a:gd name="connsiteX58" fmla="*/ 704182 w 4849413"/>
                    <a:gd name="connsiteY58" fmla="*/ 1064520 h 2111408"/>
                    <a:gd name="connsiteX59" fmla="*/ 985715 w 4849413"/>
                    <a:gd name="connsiteY59" fmla="*/ 1055209 h 2111408"/>
                    <a:gd name="connsiteX60" fmla="*/ 1366692 w 4849413"/>
                    <a:gd name="connsiteY60" fmla="*/ 1037651 h 2111408"/>
                    <a:gd name="connsiteX61" fmla="*/ 1478314 w 4849413"/>
                    <a:gd name="connsiteY61" fmla="*/ 1089067 h 2111408"/>
                    <a:gd name="connsiteX62" fmla="*/ 1224504 w 4849413"/>
                    <a:gd name="connsiteY62" fmla="*/ 1158680 h 2111408"/>
                    <a:gd name="connsiteX63" fmla="*/ 866914 w 4849413"/>
                    <a:gd name="connsiteY63" fmla="*/ 1106316 h 2111408"/>
                    <a:gd name="connsiteX64" fmla="*/ 805878 w 4849413"/>
                    <a:gd name="connsiteY64" fmla="*/ 1142189 h 2111408"/>
                    <a:gd name="connsiteX65" fmla="*/ 1159014 w 4849413"/>
                    <a:gd name="connsiteY65" fmla="*/ 1244382 h 2111408"/>
                    <a:gd name="connsiteX66" fmla="*/ 1299187 w 4849413"/>
                    <a:gd name="connsiteY66" fmla="*/ 1230094 h 2111408"/>
                    <a:gd name="connsiteX67" fmla="*/ 1468789 w 4849413"/>
                    <a:gd name="connsiteY67" fmla="*/ 1278335 h 2111408"/>
                    <a:gd name="connsiteX68" fmla="*/ 1740157 w 4849413"/>
                    <a:gd name="connsiteY68" fmla="*/ 1216873 h 2111408"/>
                    <a:gd name="connsiteX69" fmla="*/ 2061567 w 4849413"/>
                    <a:gd name="connsiteY69" fmla="*/ 1445283 h 2111408"/>
                    <a:gd name="connsiteX70" fmla="*/ 2037873 w 4849413"/>
                    <a:gd name="connsiteY70" fmla="*/ 1507811 h 2111408"/>
                    <a:gd name="connsiteX71" fmla="*/ 2170749 w 4849413"/>
                    <a:gd name="connsiteY71" fmla="*/ 1508973 h 2111408"/>
                    <a:gd name="connsiteX72" fmla="*/ 2272515 w 4849413"/>
                    <a:gd name="connsiteY72" fmla="*/ 1566645 h 2111408"/>
                    <a:gd name="connsiteX73" fmla="*/ 2329973 w 4849413"/>
                    <a:gd name="connsiteY73" fmla="*/ 1527170 h 2111408"/>
                    <a:gd name="connsiteX74" fmla="*/ 2377598 w 4849413"/>
                    <a:gd name="connsiteY74" fmla="*/ 1609696 h 2111408"/>
                    <a:gd name="connsiteX75" fmla="*/ 3130641 w 4849413"/>
                    <a:gd name="connsiteY75" fmla="*/ 1763731 h 2111408"/>
                    <a:gd name="connsiteX76" fmla="*/ 3897664 w 4849413"/>
                    <a:gd name="connsiteY76" fmla="*/ 1747122 h 2111408"/>
                    <a:gd name="connsiteX77" fmla="*/ 4115389 w 4849413"/>
                    <a:gd name="connsiteY77" fmla="*/ 2060167 h 2111408"/>
                    <a:gd name="connsiteX78" fmla="*/ 4491816 w 4849413"/>
                    <a:gd name="connsiteY78" fmla="*/ 1795907 h 2111408"/>
                    <a:gd name="connsiteX79" fmla="*/ 4799814 w 4849413"/>
                    <a:gd name="connsiteY79" fmla="*/ 1517432 h 2111408"/>
                    <a:gd name="connsiteX80" fmla="*/ 4805170 w 4849413"/>
                    <a:gd name="connsiteY80" fmla="*/ 1430570 h 2111408"/>
                    <a:gd name="connsiteX0" fmla="*/ 4805170 w 4849413"/>
                    <a:gd name="connsiteY0" fmla="*/ 1430570 h 2111408"/>
                    <a:gd name="connsiteX1" fmla="*/ 4607727 w 4849413"/>
                    <a:gd name="connsiteY1" fmla="*/ 1101506 h 2111408"/>
                    <a:gd name="connsiteX2" fmla="*/ 4495417 w 4849413"/>
                    <a:gd name="connsiteY2" fmla="*/ 671910 h 2111408"/>
                    <a:gd name="connsiteX3" fmla="*/ 4045041 w 4849413"/>
                    <a:gd name="connsiteY3" fmla="*/ 835683 h 2111408"/>
                    <a:gd name="connsiteX4" fmla="*/ 3872170 w 4849413"/>
                    <a:gd name="connsiteY4" fmla="*/ 1135934 h 2111408"/>
                    <a:gd name="connsiteX5" fmla="*/ 3035964 w 4849413"/>
                    <a:gd name="connsiteY5" fmla="*/ 988380 h 2111408"/>
                    <a:gd name="connsiteX6" fmla="*/ 2311776 w 4849413"/>
                    <a:gd name="connsiteY6" fmla="*/ 1022203 h 2111408"/>
                    <a:gd name="connsiteX7" fmla="*/ 2266283 w 4849413"/>
                    <a:gd name="connsiteY7" fmla="*/ 1004006 h 2111408"/>
                    <a:gd name="connsiteX8" fmla="*/ 1979680 w 4849413"/>
                    <a:gd name="connsiteY8" fmla="*/ 940316 h 2111408"/>
                    <a:gd name="connsiteX9" fmla="*/ 2028799 w 4849413"/>
                    <a:gd name="connsiteY9" fmla="*/ 745423 h 2111408"/>
                    <a:gd name="connsiteX10" fmla="*/ 2008920 w 4849413"/>
                    <a:gd name="connsiteY10" fmla="*/ 643823 h 2111408"/>
                    <a:gd name="connsiteX11" fmla="*/ 2050886 w 4849413"/>
                    <a:gd name="connsiteY11" fmla="*/ 509093 h 2111408"/>
                    <a:gd name="connsiteX12" fmla="*/ 2002295 w 4849413"/>
                    <a:gd name="connsiteY12" fmla="*/ 425162 h 2111408"/>
                    <a:gd name="connsiteX13" fmla="*/ 1955780 w 4849413"/>
                    <a:gd name="connsiteY13" fmla="*/ 247016 h 2111408"/>
                    <a:gd name="connsiteX14" fmla="*/ 1852103 w 4849413"/>
                    <a:gd name="connsiteY14" fmla="*/ 135823 h 2111408"/>
                    <a:gd name="connsiteX15" fmla="*/ 1743119 w 4849413"/>
                    <a:gd name="connsiteY15" fmla="*/ 3170 h 2111408"/>
                    <a:gd name="connsiteX16" fmla="*/ 1820456 w 4849413"/>
                    <a:gd name="connsiteY16" fmla="*/ 282486 h 2111408"/>
                    <a:gd name="connsiteX17" fmla="*/ 1483811 w 4849413"/>
                    <a:gd name="connsiteY17" fmla="*/ 25916 h 2111408"/>
                    <a:gd name="connsiteX18" fmla="*/ 1662155 w 4849413"/>
                    <a:gd name="connsiteY18" fmla="*/ 233007 h 2111408"/>
                    <a:gd name="connsiteX19" fmla="*/ 1734020 w 4849413"/>
                    <a:gd name="connsiteY19" fmla="*/ 662812 h 2111408"/>
                    <a:gd name="connsiteX20" fmla="*/ 1523733 w 4849413"/>
                    <a:gd name="connsiteY20" fmla="*/ 366846 h 2111408"/>
                    <a:gd name="connsiteX21" fmla="*/ 1240295 w 4849413"/>
                    <a:gd name="connsiteY21" fmla="*/ 260823 h 2111408"/>
                    <a:gd name="connsiteX22" fmla="*/ 1229924 w 4849413"/>
                    <a:gd name="connsiteY22" fmla="*/ 287350 h 2111408"/>
                    <a:gd name="connsiteX23" fmla="*/ 1594794 w 4849413"/>
                    <a:gd name="connsiteY23" fmla="*/ 551095 h 2111408"/>
                    <a:gd name="connsiteX24" fmla="*/ 1656683 w 4849413"/>
                    <a:gd name="connsiteY24" fmla="*/ 787869 h 2111408"/>
                    <a:gd name="connsiteX25" fmla="*/ 1411236 w 4849413"/>
                    <a:gd name="connsiteY25" fmla="*/ 528988 h 2111408"/>
                    <a:gd name="connsiteX26" fmla="*/ 1072365 w 4849413"/>
                    <a:gd name="connsiteY26" fmla="*/ 444283 h 2111408"/>
                    <a:gd name="connsiteX27" fmla="*/ 1051325 w 4849413"/>
                    <a:gd name="connsiteY27" fmla="*/ 485082 h 2111408"/>
                    <a:gd name="connsiteX28" fmla="*/ 1399603 w 4849413"/>
                    <a:gd name="connsiteY28" fmla="*/ 629498 h 2111408"/>
                    <a:gd name="connsiteX29" fmla="*/ 1506558 w 4849413"/>
                    <a:gd name="connsiteY29" fmla="*/ 776543 h 2111408"/>
                    <a:gd name="connsiteX30" fmla="*/ 1250947 w 4849413"/>
                    <a:gd name="connsiteY30" fmla="*/ 666412 h 2111408"/>
                    <a:gd name="connsiteX31" fmla="*/ 921292 w 4849413"/>
                    <a:gd name="connsiteY31" fmla="*/ 662503 h 2111408"/>
                    <a:gd name="connsiteX32" fmla="*/ 950127 w 4849413"/>
                    <a:gd name="connsiteY32" fmla="*/ 690345 h 2111408"/>
                    <a:gd name="connsiteX33" fmla="*/ 1146977 w 4849413"/>
                    <a:gd name="connsiteY33" fmla="*/ 703045 h 2111408"/>
                    <a:gd name="connsiteX34" fmla="*/ 1351670 w 4849413"/>
                    <a:gd name="connsiteY34" fmla="*/ 778770 h 2111408"/>
                    <a:gd name="connsiteX35" fmla="*/ 1533427 w 4849413"/>
                    <a:gd name="connsiteY35" fmla="*/ 914607 h 2111408"/>
                    <a:gd name="connsiteX36" fmla="*/ 1247250 w 4849413"/>
                    <a:gd name="connsiteY36" fmla="*/ 817486 h 2111408"/>
                    <a:gd name="connsiteX37" fmla="*/ 1188442 w 4849413"/>
                    <a:gd name="connsiteY37" fmla="*/ 843099 h 2111408"/>
                    <a:gd name="connsiteX38" fmla="*/ 887645 w 4849413"/>
                    <a:gd name="connsiteY38" fmla="*/ 761735 h 2111408"/>
                    <a:gd name="connsiteX39" fmla="*/ 570715 w 4849413"/>
                    <a:gd name="connsiteY39" fmla="*/ 771308 h 2111408"/>
                    <a:gd name="connsiteX40" fmla="*/ 222199 w 4849413"/>
                    <a:gd name="connsiteY40" fmla="*/ 653713 h 2111408"/>
                    <a:gd name="connsiteX41" fmla="*/ 210352 w 4849413"/>
                    <a:gd name="connsiteY41" fmla="*/ 698283 h 2111408"/>
                    <a:gd name="connsiteX42" fmla="*/ 505722 w 4849413"/>
                    <a:gd name="connsiteY42" fmla="*/ 853880 h 2111408"/>
                    <a:gd name="connsiteX43" fmla="*/ 836230 w 4849413"/>
                    <a:gd name="connsiteY43" fmla="*/ 820874 h 2111408"/>
                    <a:gd name="connsiteX44" fmla="*/ 1009527 w 4849413"/>
                    <a:gd name="connsiteY44" fmla="*/ 837484 h 2111408"/>
                    <a:gd name="connsiteX45" fmla="*/ 819620 w 4849413"/>
                    <a:gd name="connsiteY45" fmla="*/ 862552 h 2111408"/>
                    <a:gd name="connsiteX46" fmla="*/ 867577 w 4849413"/>
                    <a:gd name="connsiteY46" fmla="*/ 890370 h 2111408"/>
                    <a:gd name="connsiteX47" fmla="*/ 1164202 w 4849413"/>
                    <a:gd name="connsiteY47" fmla="*/ 904562 h 2111408"/>
                    <a:gd name="connsiteX48" fmla="*/ 1208108 w 4849413"/>
                    <a:gd name="connsiteY48" fmla="*/ 931218 h 2111408"/>
                    <a:gd name="connsiteX49" fmla="*/ 986568 w 4849413"/>
                    <a:gd name="connsiteY49" fmla="*/ 963702 h 2111408"/>
                    <a:gd name="connsiteX50" fmla="*/ 768204 w 4849413"/>
                    <a:gd name="connsiteY50" fmla="*/ 917996 h 2111408"/>
                    <a:gd name="connsiteX51" fmla="*/ 785028 w 4849413"/>
                    <a:gd name="connsiteY51" fmla="*/ 942758 h 2111408"/>
                    <a:gd name="connsiteX52" fmla="*/ 919609 w 4849413"/>
                    <a:gd name="connsiteY52" fmla="*/ 983487 h 2111408"/>
                    <a:gd name="connsiteX53" fmla="*/ 537567 w 4849413"/>
                    <a:gd name="connsiteY53" fmla="*/ 972161 h 2111408"/>
                    <a:gd name="connsiteX54" fmla="*/ 321477 w 4849413"/>
                    <a:gd name="connsiteY54" fmla="*/ 861795 h 2111408"/>
                    <a:gd name="connsiteX55" fmla="*/ 29377 w 4849413"/>
                    <a:gd name="connsiteY55" fmla="*/ 698283 h 2111408"/>
                    <a:gd name="connsiteX56" fmla="*/ 10824 w 4849413"/>
                    <a:gd name="connsiteY56" fmla="*/ 736358 h 2111408"/>
                    <a:gd name="connsiteX57" fmla="*/ 297642 w 4849413"/>
                    <a:gd name="connsiteY57" fmla="*/ 972160 h 2111408"/>
                    <a:gd name="connsiteX58" fmla="*/ 704182 w 4849413"/>
                    <a:gd name="connsiteY58" fmla="*/ 1064520 h 2111408"/>
                    <a:gd name="connsiteX59" fmla="*/ 985715 w 4849413"/>
                    <a:gd name="connsiteY59" fmla="*/ 1055209 h 2111408"/>
                    <a:gd name="connsiteX60" fmla="*/ 1366692 w 4849413"/>
                    <a:gd name="connsiteY60" fmla="*/ 1037651 h 2111408"/>
                    <a:gd name="connsiteX61" fmla="*/ 1478314 w 4849413"/>
                    <a:gd name="connsiteY61" fmla="*/ 1089067 h 2111408"/>
                    <a:gd name="connsiteX62" fmla="*/ 1224504 w 4849413"/>
                    <a:gd name="connsiteY62" fmla="*/ 1158680 h 2111408"/>
                    <a:gd name="connsiteX63" fmla="*/ 866914 w 4849413"/>
                    <a:gd name="connsiteY63" fmla="*/ 1106316 h 2111408"/>
                    <a:gd name="connsiteX64" fmla="*/ 805878 w 4849413"/>
                    <a:gd name="connsiteY64" fmla="*/ 1142189 h 2111408"/>
                    <a:gd name="connsiteX65" fmla="*/ 1159014 w 4849413"/>
                    <a:gd name="connsiteY65" fmla="*/ 1244382 h 2111408"/>
                    <a:gd name="connsiteX66" fmla="*/ 1299187 w 4849413"/>
                    <a:gd name="connsiteY66" fmla="*/ 1230094 h 2111408"/>
                    <a:gd name="connsiteX67" fmla="*/ 1468789 w 4849413"/>
                    <a:gd name="connsiteY67" fmla="*/ 1278335 h 2111408"/>
                    <a:gd name="connsiteX68" fmla="*/ 1740157 w 4849413"/>
                    <a:gd name="connsiteY68" fmla="*/ 1216873 h 2111408"/>
                    <a:gd name="connsiteX69" fmla="*/ 2061567 w 4849413"/>
                    <a:gd name="connsiteY69" fmla="*/ 1445283 h 2111408"/>
                    <a:gd name="connsiteX70" fmla="*/ 2037873 w 4849413"/>
                    <a:gd name="connsiteY70" fmla="*/ 1507811 h 2111408"/>
                    <a:gd name="connsiteX71" fmla="*/ 2170749 w 4849413"/>
                    <a:gd name="connsiteY71" fmla="*/ 1508973 h 2111408"/>
                    <a:gd name="connsiteX72" fmla="*/ 2272515 w 4849413"/>
                    <a:gd name="connsiteY72" fmla="*/ 1566645 h 2111408"/>
                    <a:gd name="connsiteX73" fmla="*/ 2329973 w 4849413"/>
                    <a:gd name="connsiteY73" fmla="*/ 1527170 h 2111408"/>
                    <a:gd name="connsiteX74" fmla="*/ 2377598 w 4849413"/>
                    <a:gd name="connsiteY74" fmla="*/ 1609696 h 2111408"/>
                    <a:gd name="connsiteX75" fmla="*/ 3130641 w 4849413"/>
                    <a:gd name="connsiteY75" fmla="*/ 1763731 h 2111408"/>
                    <a:gd name="connsiteX76" fmla="*/ 3897664 w 4849413"/>
                    <a:gd name="connsiteY76" fmla="*/ 1747122 h 2111408"/>
                    <a:gd name="connsiteX77" fmla="*/ 4115389 w 4849413"/>
                    <a:gd name="connsiteY77" fmla="*/ 2060167 h 2111408"/>
                    <a:gd name="connsiteX78" fmla="*/ 4491816 w 4849413"/>
                    <a:gd name="connsiteY78" fmla="*/ 1795907 h 2111408"/>
                    <a:gd name="connsiteX79" fmla="*/ 4799814 w 4849413"/>
                    <a:gd name="connsiteY79" fmla="*/ 1517432 h 2111408"/>
                    <a:gd name="connsiteX80" fmla="*/ 4805170 w 4849413"/>
                    <a:gd name="connsiteY80" fmla="*/ 1430570 h 2111408"/>
                    <a:gd name="connsiteX0" fmla="*/ 4805170 w 4849413"/>
                    <a:gd name="connsiteY0" fmla="*/ 1430570 h 2111408"/>
                    <a:gd name="connsiteX1" fmla="*/ 4607727 w 4849413"/>
                    <a:gd name="connsiteY1" fmla="*/ 1101506 h 2111408"/>
                    <a:gd name="connsiteX2" fmla="*/ 4495417 w 4849413"/>
                    <a:gd name="connsiteY2" fmla="*/ 671910 h 2111408"/>
                    <a:gd name="connsiteX3" fmla="*/ 4045041 w 4849413"/>
                    <a:gd name="connsiteY3" fmla="*/ 835683 h 2111408"/>
                    <a:gd name="connsiteX4" fmla="*/ 3872170 w 4849413"/>
                    <a:gd name="connsiteY4" fmla="*/ 1135934 h 2111408"/>
                    <a:gd name="connsiteX5" fmla="*/ 3035964 w 4849413"/>
                    <a:gd name="connsiteY5" fmla="*/ 988380 h 2111408"/>
                    <a:gd name="connsiteX6" fmla="*/ 2311776 w 4849413"/>
                    <a:gd name="connsiteY6" fmla="*/ 1022203 h 2111408"/>
                    <a:gd name="connsiteX7" fmla="*/ 2266283 w 4849413"/>
                    <a:gd name="connsiteY7" fmla="*/ 1004006 h 2111408"/>
                    <a:gd name="connsiteX8" fmla="*/ 1979680 w 4849413"/>
                    <a:gd name="connsiteY8" fmla="*/ 940316 h 2111408"/>
                    <a:gd name="connsiteX9" fmla="*/ 2028799 w 4849413"/>
                    <a:gd name="connsiteY9" fmla="*/ 745423 h 2111408"/>
                    <a:gd name="connsiteX10" fmla="*/ 2008920 w 4849413"/>
                    <a:gd name="connsiteY10" fmla="*/ 643823 h 2111408"/>
                    <a:gd name="connsiteX11" fmla="*/ 2050886 w 4849413"/>
                    <a:gd name="connsiteY11" fmla="*/ 509093 h 2111408"/>
                    <a:gd name="connsiteX12" fmla="*/ 2002295 w 4849413"/>
                    <a:gd name="connsiteY12" fmla="*/ 425162 h 2111408"/>
                    <a:gd name="connsiteX13" fmla="*/ 1955780 w 4849413"/>
                    <a:gd name="connsiteY13" fmla="*/ 247016 h 2111408"/>
                    <a:gd name="connsiteX14" fmla="*/ 1852103 w 4849413"/>
                    <a:gd name="connsiteY14" fmla="*/ 135823 h 2111408"/>
                    <a:gd name="connsiteX15" fmla="*/ 1743119 w 4849413"/>
                    <a:gd name="connsiteY15" fmla="*/ 3170 h 2111408"/>
                    <a:gd name="connsiteX16" fmla="*/ 1820456 w 4849413"/>
                    <a:gd name="connsiteY16" fmla="*/ 282486 h 2111408"/>
                    <a:gd name="connsiteX17" fmla="*/ 1483811 w 4849413"/>
                    <a:gd name="connsiteY17" fmla="*/ 25916 h 2111408"/>
                    <a:gd name="connsiteX18" fmla="*/ 1662155 w 4849413"/>
                    <a:gd name="connsiteY18" fmla="*/ 233007 h 2111408"/>
                    <a:gd name="connsiteX19" fmla="*/ 1734020 w 4849413"/>
                    <a:gd name="connsiteY19" fmla="*/ 662812 h 2111408"/>
                    <a:gd name="connsiteX20" fmla="*/ 1523733 w 4849413"/>
                    <a:gd name="connsiteY20" fmla="*/ 366846 h 2111408"/>
                    <a:gd name="connsiteX21" fmla="*/ 1240295 w 4849413"/>
                    <a:gd name="connsiteY21" fmla="*/ 260823 h 2111408"/>
                    <a:gd name="connsiteX22" fmla="*/ 1229924 w 4849413"/>
                    <a:gd name="connsiteY22" fmla="*/ 287350 h 2111408"/>
                    <a:gd name="connsiteX23" fmla="*/ 1594794 w 4849413"/>
                    <a:gd name="connsiteY23" fmla="*/ 551095 h 2111408"/>
                    <a:gd name="connsiteX24" fmla="*/ 1656683 w 4849413"/>
                    <a:gd name="connsiteY24" fmla="*/ 787869 h 2111408"/>
                    <a:gd name="connsiteX25" fmla="*/ 1411236 w 4849413"/>
                    <a:gd name="connsiteY25" fmla="*/ 528988 h 2111408"/>
                    <a:gd name="connsiteX26" fmla="*/ 1072365 w 4849413"/>
                    <a:gd name="connsiteY26" fmla="*/ 444283 h 2111408"/>
                    <a:gd name="connsiteX27" fmla="*/ 1051325 w 4849413"/>
                    <a:gd name="connsiteY27" fmla="*/ 485082 h 2111408"/>
                    <a:gd name="connsiteX28" fmla="*/ 1399603 w 4849413"/>
                    <a:gd name="connsiteY28" fmla="*/ 629498 h 2111408"/>
                    <a:gd name="connsiteX29" fmla="*/ 1506558 w 4849413"/>
                    <a:gd name="connsiteY29" fmla="*/ 776543 h 2111408"/>
                    <a:gd name="connsiteX30" fmla="*/ 1250947 w 4849413"/>
                    <a:gd name="connsiteY30" fmla="*/ 666412 h 2111408"/>
                    <a:gd name="connsiteX31" fmla="*/ 921292 w 4849413"/>
                    <a:gd name="connsiteY31" fmla="*/ 662503 h 2111408"/>
                    <a:gd name="connsiteX32" fmla="*/ 950127 w 4849413"/>
                    <a:gd name="connsiteY32" fmla="*/ 690345 h 2111408"/>
                    <a:gd name="connsiteX33" fmla="*/ 1146977 w 4849413"/>
                    <a:gd name="connsiteY33" fmla="*/ 703045 h 2111408"/>
                    <a:gd name="connsiteX34" fmla="*/ 1351670 w 4849413"/>
                    <a:gd name="connsiteY34" fmla="*/ 778770 h 2111408"/>
                    <a:gd name="connsiteX35" fmla="*/ 1533427 w 4849413"/>
                    <a:gd name="connsiteY35" fmla="*/ 914607 h 2111408"/>
                    <a:gd name="connsiteX36" fmla="*/ 1247250 w 4849413"/>
                    <a:gd name="connsiteY36" fmla="*/ 817486 h 2111408"/>
                    <a:gd name="connsiteX37" fmla="*/ 1188442 w 4849413"/>
                    <a:gd name="connsiteY37" fmla="*/ 843099 h 2111408"/>
                    <a:gd name="connsiteX38" fmla="*/ 887645 w 4849413"/>
                    <a:gd name="connsiteY38" fmla="*/ 761735 h 2111408"/>
                    <a:gd name="connsiteX39" fmla="*/ 570715 w 4849413"/>
                    <a:gd name="connsiteY39" fmla="*/ 771308 h 2111408"/>
                    <a:gd name="connsiteX40" fmla="*/ 222199 w 4849413"/>
                    <a:gd name="connsiteY40" fmla="*/ 653713 h 2111408"/>
                    <a:gd name="connsiteX41" fmla="*/ 210352 w 4849413"/>
                    <a:gd name="connsiteY41" fmla="*/ 698283 h 2111408"/>
                    <a:gd name="connsiteX42" fmla="*/ 505722 w 4849413"/>
                    <a:gd name="connsiteY42" fmla="*/ 853880 h 2111408"/>
                    <a:gd name="connsiteX43" fmla="*/ 836230 w 4849413"/>
                    <a:gd name="connsiteY43" fmla="*/ 820874 h 2111408"/>
                    <a:gd name="connsiteX44" fmla="*/ 1009527 w 4849413"/>
                    <a:gd name="connsiteY44" fmla="*/ 837484 h 2111408"/>
                    <a:gd name="connsiteX45" fmla="*/ 819620 w 4849413"/>
                    <a:gd name="connsiteY45" fmla="*/ 862552 h 2111408"/>
                    <a:gd name="connsiteX46" fmla="*/ 867577 w 4849413"/>
                    <a:gd name="connsiteY46" fmla="*/ 890370 h 2111408"/>
                    <a:gd name="connsiteX47" fmla="*/ 1164202 w 4849413"/>
                    <a:gd name="connsiteY47" fmla="*/ 904562 h 2111408"/>
                    <a:gd name="connsiteX48" fmla="*/ 1208108 w 4849413"/>
                    <a:gd name="connsiteY48" fmla="*/ 931218 h 2111408"/>
                    <a:gd name="connsiteX49" fmla="*/ 986568 w 4849413"/>
                    <a:gd name="connsiteY49" fmla="*/ 963702 h 2111408"/>
                    <a:gd name="connsiteX50" fmla="*/ 768204 w 4849413"/>
                    <a:gd name="connsiteY50" fmla="*/ 917996 h 2111408"/>
                    <a:gd name="connsiteX51" fmla="*/ 785028 w 4849413"/>
                    <a:gd name="connsiteY51" fmla="*/ 942758 h 2111408"/>
                    <a:gd name="connsiteX52" fmla="*/ 919609 w 4849413"/>
                    <a:gd name="connsiteY52" fmla="*/ 983487 h 2111408"/>
                    <a:gd name="connsiteX53" fmla="*/ 537567 w 4849413"/>
                    <a:gd name="connsiteY53" fmla="*/ 972161 h 2111408"/>
                    <a:gd name="connsiteX54" fmla="*/ 321477 w 4849413"/>
                    <a:gd name="connsiteY54" fmla="*/ 861795 h 2111408"/>
                    <a:gd name="connsiteX55" fmla="*/ 29377 w 4849413"/>
                    <a:gd name="connsiteY55" fmla="*/ 698283 h 2111408"/>
                    <a:gd name="connsiteX56" fmla="*/ 10824 w 4849413"/>
                    <a:gd name="connsiteY56" fmla="*/ 736358 h 2111408"/>
                    <a:gd name="connsiteX57" fmla="*/ 297642 w 4849413"/>
                    <a:gd name="connsiteY57" fmla="*/ 972160 h 2111408"/>
                    <a:gd name="connsiteX58" fmla="*/ 704182 w 4849413"/>
                    <a:gd name="connsiteY58" fmla="*/ 1064520 h 2111408"/>
                    <a:gd name="connsiteX59" fmla="*/ 985715 w 4849413"/>
                    <a:gd name="connsiteY59" fmla="*/ 1055209 h 2111408"/>
                    <a:gd name="connsiteX60" fmla="*/ 1366692 w 4849413"/>
                    <a:gd name="connsiteY60" fmla="*/ 1037651 h 2111408"/>
                    <a:gd name="connsiteX61" fmla="*/ 1478314 w 4849413"/>
                    <a:gd name="connsiteY61" fmla="*/ 1089067 h 2111408"/>
                    <a:gd name="connsiteX62" fmla="*/ 1224504 w 4849413"/>
                    <a:gd name="connsiteY62" fmla="*/ 1158680 h 2111408"/>
                    <a:gd name="connsiteX63" fmla="*/ 866914 w 4849413"/>
                    <a:gd name="connsiteY63" fmla="*/ 1106316 h 2111408"/>
                    <a:gd name="connsiteX64" fmla="*/ 805878 w 4849413"/>
                    <a:gd name="connsiteY64" fmla="*/ 1142189 h 2111408"/>
                    <a:gd name="connsiteX65" fmla="*/ 1159014 w 4849413"/>
                    <a:gd name="connsiteY65" fmla="*/ 1244382 h 2111408"/>
                    <a:gd name="connsiteX66" fmla="*/ 1299187 w 4849413"/>
                    <a:gd name="connsiteY66" fmla="*/ 1230094 h 2111408"/>
                    <a:gd name="connsiteX67" fmla="*/ 1468789 w 4849413"/>
                    <a:gd name="connsiteY67" fmla="*/ 1278335 h 2111408"/>
                    <a:gd name="connsiteX68" fmla="*/ 1740157 w 4849413"/>
                    <a:gd name="connsiteY68" fmla="*/ 1216873 h 2111408"/>
                    <a:gd name="connsiteX69" fmla="*/ 2061567 w 4849413"/>
                    <a:gd name="connsiteY69" fmla="*/ 1445283 h 2111408"/>
                    <a:gd name="connsiteX70" fmla="*/ 2037873 w 4849413"/>
                    <a:gd name="connsiteY70" fmla="*/ 1507811 h 2111408"/>
                    <a:gd name="connsiteX71" fmla="*/ 2170749 w 4849413"/>
                    <a:gd name="connsiteY71" fmla="*/ 1508973 h 2111408"/>
                    <a:gd name="connsiteX72" fmla="*/ 2272515 w 4849413"/>
                    <a:gd name="connsiteY72" fmla="*/ 1566645 h 2111408"/>
                    <a:gd name="connsiteX73" fmla="*/ 2329973 w 4849413"/>
                    <a:gd name="connsiteY73" fmla="*/ 1527170 h 2111408"/>
                    <a:gd name="connsiteX74" fmla="*/ 2377598 w 4849413"/>
                    <a:gd name="connsiteY74" fmla="*/ 1609696 h 2111408"/>
                    <a:gd name="connsiteX75" fmla="*/ 3130641 w 4849413"/>
                    <a:gd name="connsiteY75" fmla="*/ 1763731 h 2111408"/>
                    <a:gd name="connsiteX76" fmla="*/ 3897664 w 4849413"/>
                    <a:gd name="connsiteY76" fmla="*/ 1747122 h 2111408"/>
                    <a:gd name="connsiteX77" fmla="*/ 4115389 w 4849413"/>
                    <a:gd name="connsiteY77" fmla="*/ 2060167 h 2111408"/>
                    <a:gd name="connsiteX78" fmla="*/ 4491816 w 4849413"/>
                    <a:gd name="connsiteY78" fmla="*/ 1795907 h 2111408"/>
                    <a:gd name="connsiteX79" fmla="*/ 4799814 w 4849413"/>
                    <a:gd name="connsiteY79" fmla="*/ 1517432 h 2111408"/>
                    <a:gd name="connsiteX80" fmla="*/ 4805170 w 4849413"/>
                    <a:gd name="connsiteY80" fmla="*/ 1430570 h 2111408"/>
                    <a:gd name="connsiteX0" fmla="*/ 4805170 w 4849413"/>
                    <a:gd name="connsiteY0" fmla="*/ 1430570 h 2111408"/>
                    <a:gd name="connsiteX1" fmla="*/ 4607727 w 4849413"/>
                    <a:gd name="connsiteY1" fmla="*/ 1101506 h 2111408"/>
                    <a:gd name="connsiteX2" fmla="*/ 4495417 w 4849413"/>
                    <a:gd name="connsiteY2" fmla="*/ 671910 h 2111408"/>
                    <a:gd name="connsiteX3" fmla="*/ 4045041 w 4849413"/>
                    <a:gd name="connsiteY3" fmla="*/ 835683 h 2111408"/>
                    <a:gd name="connsiteX4" fmla="*/ 3872170 w 4849413"/>
                    <a:gd name="connsiteY4" fmla="*/ 1135934 h 2111408"/>
                    <a:gd name="connsiteX5" fmla="*/ 3035964 w 4849413"/>
                    <a:gd name="connsiteY5" fmla="*/ 988380 h 2111408"/>
                    <a:gd name="connsiteX6" fmla="*/ 2311776 w 4849413"/>
                    <a:gd name="connsiteY6" fmla="*/ 1022203 h 2111408"/>
                    <a:gd name="connsiteX7" fmla="*/ 2266283 w 4849413"/>
                    <a:gd name="connsiteY7" fmla="*/ 1004006 h 2111408"/>
                    <a:gd name="connsiteX8" fmla="*/ 1979680 w 4849413"/>
                    <a:gd name="connsiteY8" fmla="*/ 940316 h 2111408"/>
                    <a:gd name="connsiteX9" fmla="*/ 2028799 w 4849413"/>
                    <a:gd name="connsiteY9" fmla="*/ 745423 h 2111408"/>
                    <a:gd name="connsiteX10" fmla="*/ 2008920 w 4849413"/>
                    <a:gd name="connsiteY10" fmla="*/ 643823 h 2111408"/>
                    <a:gd name="connsiteX11" fmla="*/ 2050886 w 4849413"/>
                    <a:gd name="connsiteY11" fmla="*/ 509093 h 2111408"/>
                    <a:gd name="connsiteX12" fmla="*/ 2002295 w 4849413"/>
                    <a:gd name="connsiteY12" fmla="*/ 425162 h 2111408"/>
                    <a:gd name="connsiteX13" fmla="*/ 1955780 w 4849413"/>
                    <a:gd name="connsiteY13" fmla="*/ 247016 h 2111408"/>
                    <a:gd name="connsiteX14" fmla="*/ 1852103 w 4849413"/>
                    <a:gd name="connsiteY14" fmla="*/ 135823 h 2111408"/>
                    <a:gd name="connsiteX15" fmla="*/ 1743119 w 4849413"/>
                    <a:gd name="connsiteY15" fmla="*/ 3170 h 2111408"/>
                    <a:gd name="connsiteX16" fmla="*/ 1820456 w 4849413"/>
                    <a:gd name="connsiteY16" fmla="*/ 282486 h 2111408"/>
                    <a:gd name="connsiteX17" fmla="*/ 1483811 w 4849413"/>
                    <a:gd name="connsiteY17" fmla="*/ 25916 h 2111408"/>
                    <a:gd name="connsiteX18" fmla="*/ 1662155 w 4849413"/>
                    <a:gd name="connsiteY18" fmla="*/ 233007 h 2111408"/>
                    <a:gd name="connsiteX19" fmla="*/ 1734020 w 4849413"/>
                    <a:gd name="connsiteY19" fmla="*/ 662812 h 2111408"/>
                    <a:gd name="connsiteX20" fmla="*/ 1523733 w 4849413"/>
                    <a:gd name="connsiteY20" fmla="*/ 366846 h 2111408"/>
                    <a:gd name="connsiteX21" fmla="*/ 1240295 w 4849413"/>
                    <a:gd name="connsiteY21" fmla="*/ 260823 h 2111408"/>
                    <a:gd name="connsiteX22" fmla="*/ 1229924 w 4849413"/>
                    <a:gd name="connsiteY22" fmla="*/ 287350 h 2111408"/>
                    <a:gd name="connsiteX23" fmla="*/ 1594794 w 4849413"/>
                    <a:gd name="connsiteY23" fmla="*/ 551095 h 2111408"/>
                    <a:gd name="connsiteX24" fmla="*/ 1656683 w 4849413"/>
                    <a:gd name="connsiteY24" fmla="*/ 787869 h 2111408"/>
                    <a:gd name="connsiteX25" fmla="*/ 1411236 w 4849413"/>
                    <a:gd name="connsiteY25" fmla="*/ 528988 h 2111408"/>
                    <a:gd name="connsiteX26" fmla="*/ 1072365 w 4849413"/>
                    <a:gd name="connsiteY26" fmla="*/ 444283 h 2111408"/>
                    <a:gd name="connsiteX27" fmla="*/ 1051325 w 4849413"/>
                    <a:gd name="connsiteY27" fmla="*/ 485082 h 2111408"/>
                    <a:gd name="connsiteX28" fmla="*/ 1399603 w 4849413"/>
                    <a:gd name="connsiteY28" fmla="*/ 629498 h 2111408"/>
                    <a:gd name="connsiteX29" fmla="*/ 1506558 w 4849413"/>
                    <a:gd name="connsiteY29" fmla="*/ 776543 h 2111408"/>
                    <a:gd name="connsiteX30" fmla="*/ 1250947 w 4849413"/>
                    <a:gd name="connsiteY30" fmla="*/ 666412 h 2111408"/>
                    <a:gd name="connsiteX31" fmla="*/ 921292 w 4849413"/>
                    <a:gd name="connsiteY31" fmla="*/ 662503 h 2111408"/>
                    <a:gd name="connsiteX32" fmla="*/ 950127 w 4849413"/>
                    <a:gd name="connsiteY32" fmla="*/ 690345 h 2111408"/>
                    <a:gd name="connsiteX33" fmla="*/ 1146977 w 4849413"/>
                    <a:gd name="connsiteY33" fmla="*/ 703045 h 2111408"/>
                    <a:gd name="connsiteX34" fmla="*/ 1351670 w 4849413"/>
                    <a:gd name="connsiteY34" fmla="*/ 778770 h 2111408"/>
                    <a:gd name="connsiteX35" fmla="*/ 1533427 w 4849413"/>
                    <a:gd name="connsiteY35" fmla="*/ 914607 h 2111408"/>
                    <a:gd name="connsiteX36" fmla="*/ 1247250 w 4849413"/>
                    <a:gd name="connsiteY36" fmla="*/ 817486 h 2111408"/>
                    <a:gd name="connsiteX37" fmla="*/ 1188442 w 4849413"/>
                    <a:gd name="connsiteY37" fmla="*/ 843099 h 2111408"/>
                    <a:gd name="connsiteX38" fmla="*/ 887645 w 4849413"/>
                    <a:gd name="connsiteY38" fmla="*/ 761735 h 2111408"/>
                    <a:gd name="connsiteX39" fmla="*/ 570715 w 4849413"/>
                    <a:gd name="connsiteY39" fmla="*/ 771308 h 2111408"/>
                    <a:gd name="connsiteX40" fmla="*/ 222199 w 4849413"/>
                    <a:gd name="connsiteY40" fmla="*/ 653713 h 2111408"/>
                    <a:gd name="connsiteX41" fmla="*/ 210352 w 4849413"/>
                    <a:gd name="connsiteY41" fmla="*/ 698283 h 2111408"/>
                    <a:gd name="connsiteX42" fmla="*/ 505722 w 4849413"/>
                    <a:gd name="connsiteY42" fmla="*/ 853880 h 2111408"/>
                    <a:gd name="connsiteX43" fmla="*/ 836230 w 4849413"/>
                    <a:gd name="connsiteY43" fmla="*/ 820874 h 2111408"/>
                    <a:gd name="connsiteX44" fmla="*/ 1009527 w 4849413"/>
                    <a:gd name="connsiteY44" fmla="*/ 837484 h 2111408"/>
                    <a:gd name="connsiteX45" fmla="*/ 819620 w 4849413"/>
                    <a:gd name="connsiteY45" fmla="*/ 862552 h 2111408"/>
                    <a:gd name="connsiteX46" fmla="*/ 867577 w 4849413"/>
                    <a:gd name="connsiteY46" fmla="*/ 890370 h 2111408"/>
                    <a:gd name="connsiteX47" fmla="*/ 1164202 w 4849413"/>
                    <a:gd name="connsiteY47" fmla="*/ 904562 h 2111408"/>
                    <a:gd name="connsiteX48" fmla="*/ 1208108 w 4849413"/>
                    <a:gd name="connsiteY48" fmla="*/ 931218 h 2111408"/>
                    <a:gd name="connsiteX49" fmla="*/ 986568 w 4849413"/>
                    <a:gd name="connsiteY49" fmla="*/ 963702 h 2111408"/>
                    <a:gd name="connsiteX50" fmla="*/ 768204 w 4849413"/>
                    <a:gd name="connsiteY50" fmla="*/ 917996 h 2111408"/>
                    <a:gd name="connsiteX51" fmla="*/ 785028 w 4849413"/>
                    <a:gd name="connsiteY51" fmla="*/ 942758 h 2111408"/>
                    <a:gd name="connsiteX52" fmla="*/ 919609 w 4849413"/>
                    <a:gd name="connsiteY52" fmla="*/ 983487 h 2111408"/>
                    <a:gd name="connsiteX53" fmla="*/ 537567 w 4849413"/>
                    <a:gd name="connsiteY53" fmla="*/ 972161 h 2111408"/>
                    <a:gd name="connsiteX54" fmla="*/ 321477 w 4849413"/>
                    <a:gd name="connsiteY54" fmla="*/ 861795 h 2111408"/>
                    <a:gd name="connsiteX55" fmla="*/ 29377 w 4849413"/>
                    <a:gd name="connsiteY55" fmla="*/ 698283 h 2111408"/>
                    <a:gd name="connsiteX56" fmla="*/ 10824 w 4849413"/>
                    <a:gd name="connsiteY56" fmla="*/ 736358 h 2111408"/>
                    <a:gd name="connsiteX57" fmla="*/ 297642 w 4849413"/>
                    <a:gd name="connsiteY57" fmla="*/ 972160 h 2111408"/>
                    <a:gd name="connsiteX58" fmla="*/ 704182 w 4849413"/>
                    <a:gd name="connsiteY58" fmla="*/ 1064520 h 2111408"/>
                    <a:gd name="connsiteX59" fmla="*/ 985715 w 4849413"/>
                    <a:gd name="connsiteY59" fmla="*/ 1055209 h 2111408"/>
                    <a:gd name="connsiteX60" fmla="*/ 1366692 w 4849413"/>
                    <a:gd name="connsiteY60" fmla="*/ 1037651 h 2111408"/>
                    <a:gd name="connsiteX61" fmla="*/ 1478314 w 4849413"/>
                    <a:gd name="connsiteY61" fmla="*/ 1089067 h 2111408"/>
                    <a:gd name="connsiteX62" fmla="*/ 1224504 w 4849413"/>
                    <a:gd name="connsiteY62" fmla="*/ 1158680 h 2111408"/>
                    <a:gd name="connsiteX63" fmla="*/ 866914 w 4849413"/>
                    <a:gd name="connsiteY63" fmla="*/ 1106316 h 2111408"/>
                    <a:gd name="connsiteX64" fmla="*/ 805878 w 4849413"/>
                    <a:gd name="connsiteY64" fmla="*/ 1142189 h 2111408"/>
                    <a:gd name="connsiteX65" fmla="*/ 1159014 w 4849413"/>
                    <a:gd name="connsiteY65" fmla="*/ 1244382 h 2111408"/>
                    <a:gd name="connsiteX66" fmla="*/ 1299187 w 4849413"/>
                    <a:gd name="connsiteY66" fmla="*/ 1230094 h 2111408"/>
                    <a:gd name="connsiteX67" fmla="*/ 1468789 w 4849413"/>
                    <a:gd name="connsiteY67" fmla="*/ 1278335 h 2111408"/>
                    <a:gd name="connsiteX68" fmla="*/ 1740157 w 4849413"/>
                    <a:gd name="connsiteY68" fmla="*/ 1216873 h 2111408"/>
                    <a:gd name="connsiteX69" fmla="*/ 2061567 w 4849413"/>
                    <a:gd name="connsiteY69" fmla="*/ 1445283 h 2111408"/>
                    <a:gd name="connsiteX70" fmla="*/ 2037873 w 4849413"/>
                    <a:gd name="connsiteY70" fmla="*/ 1507811 h 2111408"/>
                    <a:gd name="connsiteX71" fmla="*/ 2170749 w 4849413"/>
                    <a:gd name="connsiteY71" fmla="*/ 1508973 h 2111408"/>
                    <a:gd name="connsiteX72" fmla="*/ 2272515 w 4849413"/>
                    <a:gd name="connsiteY72" fmla="*/ 1566645 h 2111408"/>
                    <a:gd name="connsiteX73" fmla="*/ 2329973 w 4849413"/>
                    <a:gd name="connsiteY73" fmla="*/ 1527170 h 2111408"/>
                    <a:gd name="connsiteX74" fmla="*/ 2377598 w 4849413"/>
                    <a:gd name="connsiteY74" fmla="*/ 1609696 h 2111408"/>
                    <a:gd name="connsiteX75" fmla="*/ 3130641 w 4849413"/>
                    <a:gd name="connsiteY75" fmla="*/ 1763731 h 2111408"/>
                    <a:gd name="connsiteX76" fmla="*/ 3897664 w 4849413"/>
                    <a:gd name="connsiteY76" fmla="*/ 1747122 h 2111408"/>
                    <a:gd name="connsiteX77" fmla="*/ 4115389 w 4849413"/>
                    <a:gd name="connsiteY77" fmla="*/ 2060167 h 2111408"/>
                    <a:gd name="connsiteX78" fmla="*/ 4491816 w 4849413"/>
                    <a:gd name="connsiteY78" fmla="*/ 1795907 h 2111408"/>
                    <a:gd name="connsiteX79" fmla="*/ 4799814 w 4849413"/>
                    <a:gd name="connsiteY79" fmla="*/ 1517432 h 2111408"/>
                    <a:gd name="connsiteX80" fmla="*/ 4805170 w 4849413"/>
                    <a:gd name="connsiteY80" fmla="*/ 1430570 h 2111408"/>
                    <a:gd name="connsiteX0" fmla="*/ 4805170 w 4849413"/>
                    <a:gd name="connsiteY0" fmla="*/ 1430570 h 2111408"/>
                    <a:gd name="connsiteX1" fmla="*/ 4607727 w 4849413"/>
                    <a:gd name="connsiteY1" fmla="*/ 1101506 h 2111408"/>
                    <a:gd name="connsiteX2" fmla="*/ 4498592 w 4849413"/>
                    <a:gd name="connsiteY2" fmla="*/ 678260 h 2111408"/>
                    <a:gd name="connsiteX3" fmla="*/ 4045041 w 4849413"/>
                    <a:gd name="connsiteY3" fmla="*/ 835683 h 2111408"/>
                    <a:gd name="connsiteX4" fmla="*/ 3872170 w 4849413"/>
                    <a:gd name="connsiteY4" fmla="*/ 1135934 h 2111408"/>
                    <a:gd name="connsiteX5" fmla="*/ 3035964 w 4849413"/>
                    <a:gd name="connsiteY5" fmla="*/ 988380 h 2111408"/>
                    <a:gd name="connsiteX6" fmla="*/ 2311776 w 4849413"/>
                    <a:gd name="connsiteY6" fmla="*/ 1022203 h 2111408"/>
                    <a:gd name="connsiteX7" fmla="*/ 2266283 w 4849413"/>
                    <a:gd name="connsiteY7" fmla="*/ 1004006 h 2111408"/>
                    <a:gd name="connsiteX8" fmla="*/ 1979680 w 4849413"/>
                    <a:gd name="connsiteY8" fmla="*/ 940316 h 2111408"/>
                    <a:gd name="connsiteX9" fmla="*/ 2028799 w 4849413"/>
                    <a:gd name="connsiteY9" fmla="*/ 745423 h 2111408"/>
                    <a:gd name="connsiteX10" fmla="*/ 2008920 w 4849413"/>
                    <a:gd name="connsiteY10" fmla="*/ 643823 h 2111408"/>
                    <a:gd name="connsiteX11" fmla="*/ 2050886 w 4849413"/>
                    <a:gd name="connsiteY11" fmla="*/ 509093 h 2111408"/>
                    <a:gd name="connsiteX12" fmla="*/ 2002295 w 4849413"/>
                    <a:gd name="connsiteY12" fmla="*/ 425162 h 2111408"/>
                    <a:gd name="connsiteX13" fmla="*/ 1955780 w 4849413"/>
                    <a:gd name="connsiteY13" fmla="*/ 247016 h 2111408"/>
                    <a:gd name="connsiteX14" fmla="*/ 1852103 w 4849413"/>
                    <a:gd name="connsiteY14" fmla="*/ 135823 h 2111408"/>
                    <a:gd name="connsiteX15" fmla="*/ 1743119 w 4849413"/>
                    <a:gd name="connsiteY15" fmla="*/ 3170 h 2111408"/>
                    <a:gd name="connsiteX16" fmla="*/ 1820456 w 4849413"/>
                    <a:gd name="connsiteY16" fmla="*/ 282486 h 2111408"/>
                    <a:gd name="connsiteX17" fmla="*/ 1483811 w 4849413"/>
                    <a:gd name="connsiteY17" fmla="*/ 25916 h 2111408"/>
                    <a:gd name="connsiteX18" fmla="*/ 1662155 w 4849413"/>
                    <a:gd name="connsiteY18" fmla="*/ 233007 h 2111408"/>
                    <a:gd name="connsiteX19" fmla="*/ 1734020 w 4849413"/>
                    <a:gd name="connsiteY19" fmla="*/ 662812 h 2111408"/>
                    <a:gd name="connsiteX20" fmla="*/ 1523733 w 4849413"/>
                    <a:gd name="connsiteY20" fmla="*/ 366846 h 2111408"/>
                    <a:gd name="connsiteX21" fmla="*/ 1240295 w 4849413"/>
                    <a:gd name="connsiteY21" fmla="*/ 260823 h 2111408"/>
                    <a:gd name="connsiteX22" fmla="*/ 1229924 w 4849413"/>
                    <a:gd name="connsiteY22" fmla="*/ 287350 h 2111408"/>
                    <a:gd name="connsiteX23" fmla="*/ 1594794 w 4849413"/>
                    <a:gd name="connsiteY23" fmla="*/ 551095 h 2111408"/>
                    <a:gd name="connsiteX24" fmla="*/ 1656683 w 4849413"/>
                    <a:gd name="connsiteY24" fmla="*/ 787869 h 2111408"/>
                    <a:gd name="connsiteX25" fmla="*/ 1411236 w 4849413"/>
                    <a:gd name="connsiteY25" fmla="*/ 528988 h 2111408"/>
                    <a:gd name="connsiteX26" fmla="*/ 1072365 w 4849413"/>
                    <a:gd name="connsiteY26" fmla="*/ 444283 h 2111408"/>
                    <a:gd name="connsiteX27" fmla="*/ 1051325 w 4849413"/>
                    <a:gd name="connsiteY27" fmla="*/ 485082 h 2111408"/>
                    <a:gd name="connsiteX28" fmla="*/ 1399603 w 4849413"/>
                    <a:gd name="connsiteY28" fmla="*/ 629498 h 2111408"/>
                    <a:gd name="connsiteX29" fmla="*/ 1506558 w 4849413"/>
                    <a:gd name="connsiteY29" fmla="*/ 776543 h 2111408"/>
                    <a:gd name="connsiteX30" fmla="*/ 1250947 w 4849413"/>
                    <a:gd name="connsiteY30" fmla="*/ 666412 h 2111408"/>
                    <a:gd name="connsiteX31" fmla="*/ 921292 w 4849413"/>
                    <a:gd name="connsiteY31" fmla="*/ 662503 h 2111408"/>
                    <a:gd name="connsiteX32" fmla="*/ 950127 w 4849413"/>
                    <a:gd name="connsiteY32" fmla="*/ 690345 h 2111408"/>
                    <a:gd name="connsiteX33" fmla="*/ 1146977 w 4849413"/>
                    <a:gd name="connsiteY33" fmla="*/ 703045 h 2111408"/>
                    <a:gd name="connsiteX34" fmla="*/ 1351670 w 4849413"/>
                    <a:gd name="connsiteY34" fmla="*/ 778770 h 2111408"/>
                    <a:gd name="connsiteX35" fmla="*/ 1533427 w 4849413"/>
                    <a:gd name="connsiteY35" fmla="*/ 914607 h 2111408"/>
                    <a:gd name="connsiteX36" fmla="*/ 1247250 w 4849413"/>
                    <a:gd name="connsiteY36" fmla="*/ 817486 h 2111408"/>
                    <a:gd name="connsiteX37" fmla="*/ 1188442 w 4849413"/>
                    <a:gd name="connsiteY37" fmla="*/ 843099 h 2111408"/>
                    <a:gd name="connsiteX38" fmla="*/ 887645 w 4849413"/>
                    <a:gd name="connsiteY38" fmla="*/ 761735 h 2111408"/>
                    <a:gd name="connsiteX39" fmla="*/ 570715 w 4849413"/>
                    <a:gd name="connsiteY39" fmla="*/ 771308 h 2111408"/>
                    <a:gd name="connsiteX40" fmla="*/ 222199 w 4849413"/>
                    <a:gd name="connsiteY40" fmla="*/ 653713 h 2111408"/>
                    <a:gd name="connsiteX41" fmla="*/ 210352 w 4849413"/>
                    <a:gd name="connsiteY41" fmla="*/ 698283 h 2111408"/>
                    <a:gd name="connsiteX42" fmla="*/ 505722 w 4849413"/>
                    <a:gd name="connsiteY42" fmla="*/ 853880 h 2111408"/>
                    <a:gd name="connsiteX43" fmla="*/ 836230 w 4849413"/>
                    <a:gd name="connsiteY43" fmla="*/ 820874 h 2111408"/>
                    <a:gd name="connsiteX44" fmla="*/ 1009527 w 4849413"/>
                    <a:gd name="connsiteY44" fmla="*/ 837484 h 2111408"/>
                    <a:gd name="connsiteX45" fmla="*/ 819620 w 4849413"/>
                    <a:gd name="connsiteY45" fmla="*/ 862552 h 2111408"/>
                    <a:gd name="connsiteX46" fmla="*/ 867577 w 4849413"/>
                    <a:gd name="connsiteY46" fmla="*/ 890370 h 2111408"/>
                    <a:gd name="connsiteX47" fmla="*/ 1164202 w 4849413"/>
                    <a:gd name="connsiteY47" fmla="*/ 904562 h 2111408"/>
                    <a:gd name="connsiteX48" fmla="*/ 1208108 w 4849413"/>
                    <a:gd name="connsiteY48" fmla="*/ 931218 h 2111408"/>
                    <a:gd name="connsiteX49" fmla="*/ 986568 w 4849413"/>
                    <a:gd name="connsiteY49" fmla="*/ 963702 h 2111408"/>
                    <a:gd name="connsiteX50" fmla="*/ 768204 w 4849413"/>
                    <a:gd name="connsiteY50" fmla="*/ 917996 h 2111408"/>
                    <a:gd name="connsiteX51" fmla="*/ 785028 w 4849413"/>
                    <a:gd name="connsiteY51" fmla="*/ 942758 h 2111408"/>
                    <a:gd name="connsiteX52" fmla="*/ 919609 w 4849413"/>
                    <a:gd name="connsiteY52" fmla="*/ 983487 h 2111408"/>
                    <a:gd name="connsiteX53" fmla="*/ 537567 w 4849413"/>
                    <a:gd name="connsiteY53" fmla="*/ 972161 h 2111408"/>
                    <a:gd name="connsiteX54" fmla="*/ 321477 w 4849413"/>
                    <a:gd name="connsiteY54" fmla="*/ 861795 h 2111408"/>
                    <a:gd name="connsiteX55" fmla="*/ 29377 w 4849413"/>
                    <a:gd name="connsiteY55" fmla="*/ 698283 h 2111408"/>
                    <a:gd name="connsiteX56" fmla="*/ 10824 w 4849413"/>
                    <a:gd name="connsiteY56" fmla="*/ 736358 h 2111408"/>
                    <a:gd name="connsiteX57" fmla="*/ 297642 w 4849413"/>
                    <a:gd name="connsiteY57" fmla="*/ 972160 h 2111408"/>
                    <a:gd name="connsiteX58" fmla="*/ 704182 w 4849413"/>
                    <a:gd name="connsiteY58" fmla="*/ 1064520 h 2111408"/>
                    <a:gd name="connsiteX59" fmla="*/ 985715 w 4849413"/>
                    <a:gd name="connsiteY59" fmla="*/ 1055209 h 2111408"/>
                    <a:gd name="connsiteX60" fmla="*/ 1366692 w 4849413"/>
                    <a:gd name="connsiteY60" fmla="*/ 1037651 h 2111408"/>
                    <a:gd name="connsiteX61" fmla="*/ 1478314 w 4849413"/>
                    <a:gd name="connsiteY61" fmla="*/ 1089067 h 2111408"/>
                    <a:gd name="connsiteX62" fmla="*/ 1224504 w 4849413"/>
                    <a:gd name="connsiteY62" fmla="*/ 1158680 h 2111408"/>
                    <a:gd name="connsiteX63" fmla="*/ 866914 w 4849413"/>
                    <a:gd name="connsiteY63" fmla="*/ 1106316 h 2111408"/>
                    <a:gd name="connsiteX64" fmla="*/ 805878 w 4849413"/>
                    <a:gd name="connsiteY64" fmla="*/ 1142189 h 2111408"/>
                    <a:gd name="connsiteX65" fmla="*/ 1159014 w 4849413"/>
                    <a:gd name="connsiteY65" fmla="*/ 1244382 h 2111408"/>
                    <a:gd name="connsiteX66" fmla="*/ 1299187 w 4849413"/>
                    <a:gd name="connsiteY66" fmla="*/ 1230094 h 2111408"/>
                    <a:gd name="connsiteX67" fmla="*/ 1468789 w 4849413"/>
                    <a:gd name="connsiteY67" fmla="*/ 1278335 h 2111408"/>
                    <a:gd name="connsiteX68" fmla="*/ 1740157 w 4849413"/>
                    <a:gd name="connsiteY68" fmla="*/ 1216873 h 2111408"/>
                    <a:gd name="connsiteX69" fmla="*/ 2061567 w 4849413"/>
                    <a:gd name="connsiteY69" fmla="*/ 1445283 h 2111408"/>
                    <a:gd name="connsiteX70" fmla="*/ 2037873 w 4849413"/>
                    <a:gd name="connsiteY70" fmla="*/ 1507811 h 2111408"/>
                    <a:gd name="connsiteX71" fmla="*/ 2170749 w 4849413"/>
                    <a:gd name="connsiteY71" fmla="*/ 1508973 h 2111408"/>
                    <a:gd name="connsiteX72" fmla="*/ 2272515 w 4849413"/>
                    <a:gd name="connsiteY72" fmla="*/ 1566645 h 2111408"/>
                    <a:gd name="connsiteX73" fmla="*/ 2329973 w 4849413"/>
                    <a:gd name="connsiteY73" fmla="*/ 1527170 h 2111408"/>
                    <a:gd name="connsiteX74" fmla="*/ 2377598 w 4849413"/>
                    <a:gd name="connsiteY74" fmla="*/ 1609696 h 2111408"/>
                    <a:gd name="connsiteX75" fmla="*/ 3130641 w 4849413"/>
                    <a:gd name="connsiteY75" fmla="*/ 1763731 h 2111408"/>
                    <a:gd name="connsiteX76" fmla="*/ 3897664 w 4849413"/>
                    <a:gd name="connsiteY76" fmla="*/ 1747122 h 2111408"/>
                    <a:gd name="connsiteX77" fmla="*/ 4115389 w 4849413"/>
                    <a:gd name="connsiteY77" fmla="*/ 2060167 h 2111408"/>
                    <a:gd name="connsiteX78" fmla="*/ 4491816 w 4849413"/>
                    <a:gd name="connsiteY78" fmla="*/ 1795907 h 2111408"/>
                    <a:gd name="connsiteX79" fmla="*/ 4799814 w 4849413"/>
                    <a:gd name="connsiteY79" fmla="*/ 1517432 h 2111408"/>
                    <a:gd name="connsiteX80" fmla="*/ 4805170 w 4849413"/>
                    <a:gd name="connsiteY80" fmla="*/ 1430570 h 2111408"/>
                    <a:gd name="connsiteX0" fmla="*/ 4805170 w 4849413"/>
                    <a:gd name="connsiteY0" fmla="*/ 1430570 h 2111408"/>
                    <a:gd name="connsiteX1" fmla="*/ 4607727 w 4849413"/>
                    <a:gd name="connsiteY1" fmla="*/ 1101506 h 2111408"/>
                    <a:gd name="connsiteX2" fmla="*/ 4498592 w 4849413"/>
                    <a:gd name="connsiteY2" fmla="*/ 678260 h 2111408"/>
                    <a:gd name="connsiteX3" fmla="*/ 4045041 w 4849413"/>
                    <a:gd name="connsiteY3" fmla="*/ 835683 h 2111408"/>
                    <a:gd name="connsiteX4" fmla="*/ 3872170 w 4849413"/>
                    <a:gd name="connsiteY4" fmla="*/ 1135934 h 2111408"/>
                    <a:gd name="connsiteX5" fmla="*/ 3035964 w 4849413"/>
                    <a:gd name="connsiteY5" fmla="*/ 988380 h 2111408"/>
                    <a:gd name="connsiteX6" fmla="*/ 2311776 w 4849413"/>
                    <a:gd name="connsiteY6" fmla="*/ 1022203 h 2111408"/>
                    <a:gd name="connsiteX7" fmla="*/ 2266283 w 4849413"/>
                    <a:gd name="connsiteY7" fmla="*/ 1004006 h 2111408"/>
                    <a:gd name="connsiteX8" fmla="*/ 1979680 w 4849413"/>
                    <a:gd name="connsiteY8" fmla="*/ 940316 h 2111408"/>
                    <a:gd name="connsiteX9" fmla="*/ 2028799 w 4849413"/>
                    <a:gd name="connsiteY9" fmla="*/ 745423 h 2111408"/>
                    <a:gd name="connsiteX10" fmla="*/ 2008920 w 4849413"/>
                    <a:gd name="connsiteY10" fmla="*/ 643823 h 2111408"/>
                    <a:gd name="connsiteX11" fmla="*/ 2050886 w 4849413"/>
                    <a:gd name="connsiteY11" fmla="*/ 509093 h 2111408"/>
                    <a:gd name="connsiteX12" fmla="*/ 2002295 w 4849413"/>
                    <a:gd name="connsiteY12" fmla="*/ 425162 h 2111408"/>
                    <a:gd name="connsiteX13" fmla="*/ 1955780 w 4849413"/>
                    <a:gd name="connsiteY13" fmla="*/ 247016 h 2111408"/>
                    <a:gd name="connsiteX14" fmla="*/ 1852103 w 4849413"/>
                    <a:gd name="connsiteY14" fmla="*/ 135823 h 2111408"/>
                    <a:gd name="connsiteX15" fmla="*/ 1743119 w 4849413"/>
                    <a:gd name="connsiteY15" fmla="*/ 3170 h 2111408"/>
                    <a:gd name="connsiteX16" fmla="*/ 1820456 w 4849413"/>
                    <a:gd name="connsiteY16" fmla="*/ 282486 h 2111408"/>
                    <a:gd name="connsiteX17" fmla="*/ 1483811 w 4849413"/>
                    <a:gd name="connsiteY17" fmla="*/ 25916 h 2111408"/>
                    <a:gd name="connsiteX18" fmla="*/ 1662155 w 4849413"/>
                    <a:gd name="connsiteY18" fmla="*/ 233007 h 2111408"/>
                    <a:gd name="connsiteX19" fmla="*/ 1734020 w 4849413"/>
                    <a:gd name="connsiteY19" fmla="*/ 662812 h 2111408"/>
                    <a:gd name="connsiteX20" fmla="*/ 1523733 w 4849413"/>
                    <a:gd name="connsiteY20" fmla="*/ 366846 h 2111408"/>
                    <a:gd name="connsiteX21" fmla="*/ 1240295 w 4849413"/>
                    <a:gd name="connsiteY21" fmla="*/ 260823 h 2111408"/>
                    <a:gd name="connsiteX22" fmla="*/ 1229924 w 4849413"/>
                    <a:gd name="connsiteY22" fmla="*/ 287350 h 2111408"/>
                    <a:gd name="connsiteX23" fmla="*/ 1594794 w 4849413"/>
                    <a:gd name="connsiteY23" fmla="*/ 551095 h 2111408"/>
                    <a:gd name="connsiteX24" fmla="*/ 1656683 w 4849413"/>
                    <a:gd name="connsiteY24" fmla="*/ 787869 h 2111408"/>
                    <a:gd name="connsiteX25" fmla="*/ 1411236 w 4849413"/>
                    <a:gd name="connsiteY25" fmla="*/ 528988 h 2111408"/>
                    <a:gd name="connsiteX26" fmla="*/ 1072365 w 4849413"/>
                    <a:gd name="connsiteY26" fmla="*/ 444283 h 2111408"/>
                    <a:gd name="connsiteX27" fmla="*/ 1051325 w 4849413"/>
                    <a:gd name="connsiteY27" fmla="*/ 485082 h 2111408"/>
                    <a:gd name="connsiteX28" fmla="*/ 1399603 w 4849413"/>
                    <a:gd name="connsiteY28" fmla="*/ 629498 h 2111408"/>
                    <a:gd name="connsiteX29" fmla="*/ 1506558 w 4849413"/>
                    <a:gd name="connsiteY29" fmla="*/ 776543 h 2111408"/>
                    <a:gd name="connsiteX30" fmla="*/ 1250947 w 4849413"/>
                    <a:gd name="connsiteY30" fmla="*/ 666412 h 2111408"/>
                    <a:gd name="connsiteX31" fmla="*/ 921292 w 4849413"/>
                    <a:gd name="connsiteY31" fmla="*/ 662503 h 2111408"/>
                    <a:gd name="connsiteX32" fmla="*/ 950127 w 4849413"/>
                    <a:gd name="connsiteY32" fmla="*/ 690345 h 2111408"/>
                    <a:gd name="connsiteX33" fmla="*/ 1146977 w 4849413"/>
                    <a:gd name="connsiteY33" fmla="*/ 703045 h 2111408"/>
                    <a:gd name="connsiteX34" fmla="*/ 1351670 w 4849413"/>
                    <a:gd name="connsiteY34" fmla="*/ 778770 h 2111408"/>
                    <a:gd name="connsiteX35" fmla="*/ 1533427 w 4849413"/>
                    <a:gd name="connsiteY35" fmla="*/ 914607 h 2111408"/>
                    <a:gd name="connsiteX36" fmla="*/ 1247250 w 4849413"/>
                    <a:gd name="connsiteY36" fmla="*/ 817486 h 2111408"/>
                    <a:gd name="connsiteX37" fmla="*/ 1188442 w 4849413"/>
                    <a:gd name="connsiteY37" fmla="*/ 843099 h 2111408"/>
                    <a:gd name="connsiteX38" fmla="*/ 887645 w 4849413"/>
                    <a:gd name="connsiteY38" fmla="*/ 761735 h 2111408"/>
                    <a:gd name="connsiteX39" fmla="*/ 570715 w 4849413"/>
                    <a:gd name="connsiteY39" fmla="*/ 771308 h 2111408"/>
                    <a:gd name="connsiteX40" fmla="*/ 222199 w 4849413"/>
                    <a:gd name="connsiteY40" fmla="*/ 653713 h 2111408"/>
                    <a:gd name="connsiteX41" fmla="*/ 210352 w 4849413"/>
                    <a:gd name="connsiteY41" fmla="*/ 698283 h 2111408"/>
                    <a:gd name="connsiteX42" fmla="*/ 505722 w 4849413"/>
                    <a:gd name="connsiteY42" fmla="*/ 853880 h 2111408"/>
                    <a:gd name="connsiteX43" fmla="*/ 836230 w 4849413"/>
                    <a:gd name="connsiteY43" fmla="*/ 820874 h 2111408"/>
                    <a:gd name="connsiteX44" fmla="*/ 1009527 w 4849413"/>
                    <a:gd name="connsiteY44" fmla="*/ 837484 h 2111408"/>
                    <a:gd name="connsiteX45" fmla="*/ 819620 w 4849413"/>
                    <a:gd name="connsiteY45" fmla="*/ 862552 h 2111408"/>
                    <a:gd name="connsiteX46" fmla="*/ 867577 w 4849413"/>
                    <a:gd name="connsiteY46" fmla="*/ 890370 h 2111408"/>
                    <a:gd name="connsiteX47" fmla="*/ 1164202 w 4849413"/>
                    <a:gd name="connsiteY47" fmla="*/ 904562 h 2111408"/>
                    <a:gd name="connsiteX48" fmla="*/ 1208108 w 4849413"/>
                    <a:gd name="connsiteY48" fmla="*/ 931218 h 2111408"/>
                    <a:gd name="connsiteX49" fmla="*/ 986568 w 4849413"/>
                    <a:gd name="connsiteY49" fmla="*/ 963702 h 2111408"/>
                    <a:gd name="connsiteX50" fmla="*/ 768204 w 4849413"/>
                    <a:gd name="connsiteY50" fmla="*/ 917996 h 2111408"/>
                    <a:gd name="connsiteX51" fmla="*/ 785028 w 4849413"/>
                    <a:gd name="connsiteY51" fmla="*/ 942758 h 2111408"/>
                    <a:gd name="connsiteX52" fmla="*/ 919609 w 4849413"/>
                    <a:gd name="connsiteY52" fmla="*/ 983487 h 2111408"/>
                    <a:gd name="connsiteX53" fmla="*/ 537567 w 4849413"/>
                    <a:gd name="connsiteY53" fmla="*/ 972161 h 2111408"/>
                    <a:gd name="connsiteX54" fmla="*/ 321477 w 4849413"/>
                    <a:gd name="connsiteY54" fmla="*/ 861795 h 2111408"/>
                    <a:gd name="connsiteX55" fmla="*/ 29377 w 4849413"/>
                    <a:gd name="connsiteY55" fmla="*/ 698283 h 2111408"/>
                    <a:gd name="connsiteX56" fmla="*/ 10824 w 4849413"/>
                    <a:gd name="connsiteY56" fmla="*/ 736358 h 2111408"/>
                    <a:gd name="connsiteX57" fmla="*/ 297642 w 4849413"/>
                    <a:gd name="connsiteY57" fmla="*/ 972160 h 2111408"/>
                    <a:gd name="connsiteX58" fmla="*/ 704182 w 4849413"/>
                    <a:gd name="connsiteY58" fmla="*/ 1064520 h 2111408"/>
                    <a:gd name="connsiteX59" fmla="*/ 985715 w 4849413"/>
                    <a:gd name="connsiteY59" fmla="*/ 1055209 h 2111408"/>
                    <a:gd name="connsiteX60" fmla="*/ 1366692 w 4849413"/>
                    <a:gd name="connsiteY60" fmla="*/ 1037651 h 2111408"/>
                    <a:gd name="connsiteX61" fmla="*/ 1478314 w 4849413"/>
                    <a:gd name="connsiteY61" fmla="*/ 1089067 h 2111408"/>
                    <a:gd name="connsiteX62" fmla="*/ 1224504 w 4849413"/>
                    <a:gd name="connsiteY62" fmla="*/ 1158680 h 2111408"/>
                    <a:gd name="connsiteX63" fmla="*/ 866914 w 4849413"/>
                    <a:gd name="connsiteY63" fmla="*/ 1106316 h 2111408"/>
                    <a:gd name="connsiteX64" fmla="*/ 805878 w 4849413"/>
                    <a:gd name="connsiteY64" fmla="*/ 1142189 h 2111408"/>
                    <a:gd name="connsiteX65" fmla="*/ 1159014 w 4849413"/>
                    <a:gd name="connsiteY65" fmla="*/ 1244382 h 2111408"/>
                    <a:gd name="connsiteX66" fmla="*/ 1299187 w 4849413"/>
                    <a:gd name="connsiteY66" fmla="*/ 1230094 h 2111408"/>
                    <a:gd name="connsiteX67" fmla="*/ 1468789 w 4849413"/>
                    <a:gd name="connsiteY67" fmla="*/ 1278335 h 2111408"/>
                    <a:gd name="connsiteX68" fmla="*/ 1740157 w 4849413"/>
                    <a:gd name="connsiteY68" fmla="*/ 1216873 h 2111408"/>
                    <a:gd name="connsiteX69" fmla="*/ 2061567 w 4849413"/>
                    <a:gd name="connsiteY69" fmla="*/ 1445283 h 2111408"/>
                    <a:gd name="connsiteX70" fmla="*/ 2037873 w 4849413"/>
                    <a:gd name="connsiteY70" fmla="*/ 1507811 h 2111408"/>
                    <a:gd name="connsiteX71" fmla="*/ 2170749 w 4849413"/>
                    <a:gd name="connsiteY71" fmla="*/ 1508973 h 2111408"/>
                    <a:gd name="connsiteX72" fmla="*/ 2272515 w 4849413"/>
                    <a:gd name="connsiteY72" fmla="*/ 1566645 h 2111408"/>
                    <a:gd name="connsiteX73" fmla="*/ 2329973 w 4849413"/>
                    <a:gd name="connsiteY73" fmla="*/ 1527170 h 2111408"/>
                    <a:gd name="connsiteX74" fmla="*/ 2377598 w 4849413"/>
                    <a:gd name="connsiteY74" fmla="*/ 1609696 h 2111408"/>
                    <a:gd name="connsiteX75" fmla="*/ 3130641 w 4849413"/>
                    <a:gd name="connsiteY75" fmla="*/ 1763731 h 2111408"/>
                    <a:gd name="connsiteX76" fmla="*/ 3897664 w 4849413"/>
                    <a:gd name="connsiteY76" fmla="*/ 1747122 h 2111408"/>
                    <a:gd name="connsiteX77" fmla="*/ 4115389 w 4849413"/>
                    <a:gd name="connsiteY77" fmla="*/ 2060167 h 2111408"/>
                    <a:gd name="connsiteX78" fmla="*/ 4491816 w 4849413"/>
                    <a:gd name="connsiteY78" fmla="*/ 1795907 h 2111408"/>
                    <a:gd name="connsiteX79" fmla="*/ 4799814 w 4849413"/>
                    <a:gd name="connsiteY79" fmla="*/ 1517432 h 2111408"/>
                    <a:gd name="connsiteX80" fmla="*/ 4805170 w 4849413"/>
                    <a:gd name="connsiteY80" fmla="*/ 1430570 h 2111408"/>
                    <a:gd name="connsiteX0" fmla="*/ 4805170 w 4849413"/>
                    <a:gd name="connsiteY0" fmla="*/ 1430570 h 2111408"/>
                    <a:gd name="connsiteX1" fmla="*/ 4607727 w 4849413"/>
                    <a:gd name="connsiteY1" fmla="*/ 1101506 h 2111408"/>
                    <a:gd name="connsiteX2" fmla="*/ 4516055 w 4849413"/>
                    <a:gd name="connsiteY2" fmla="*/ 689372 h 2111408"/>
                    <a:gd name="connsiteX3" fmla="*/ 4045041 w 4849413"/>
                    <a:gd name="connsiteY3" fmla="*/ 835683 h 2111408"/>
                    <a:gd name="connsiteX4" fmla="*/ 3872170 w 4849413"/>
                    <a:gd name="connsiteY4" fmla="*/ 1135934 h 2111408"/>
                    <a:gd name="connsiteX5" fmla="*/ 3035964 w 4849413"/>
                    <a:gd name="connsiteY5" fmla="*/ 988380 h 2111408"/>
                    <a:gd name="connsiteX6" fmla="*/ 2311776 w 4849413"/>
                    <a:gd name="connsiteY6" fmla="*/ 1022203 h 2111408"/>
                    <a:gd name="connsiteX7" fmla="*/ 2266283 w 4849413"/>
                    <a:gd name="connsiteY7" fmla="*/ 1004006 h 2111408"/>
                    <a:gd name="connsiteX8" fmla="*/ 1979680 w 4849413"/>
                    <a:gd name="connsiteY8" fmla="*/ 940316 h 2111408"/>
                    <a:gd name="connsiteX9" fmla="*/ 2028799 w 4849413"/>
                    <a:gd name="connsiteY9" fmla="*/ 745423 h 2111408"/>
                    <a:gd name="connsiteX10" fmla="*/ 2008920 w 4849413"/>
                    <a:gd name="connsiteY10" fmla="*/ 643823 h 2111408"/>
                    <a:gd name="connsiteX11" fmla="*/ 2050886 w 4849413"/>
                    <a:gd name="connsiteY11" fmla="*/ 509093 h 2111408"/>
                    <a:gd name="connsiteX12" fmla="*/ 2002295 w 4849413"/>
                    <a:gd name="connsiteY12" fmla="*/ 425162 h 2111408"/>
                    <a:gd name="connsiteX13" fmla="*/ 1955780 w 4849413"/>
                    <a:gd name="connsiteY13" fmla="*/ 247016 h 2111408"/>
                    <a:gd name="connsiteX14" fmla="*/ 1852103 w 4849413"/>
                    <a:gd name="connsiteY14" fmla="*/ 135823 h 2111408"/>
                    <a:gd name="connsiteX15" fmla="*/ 1743119 w 4849413"/>
                    <a:gd name="connsiteY15" fmla="*/ 3170 h 2111408"/>
                    <a:gd name="connsiteX16" fmla="*/ 1820456 w 4849413"/>
                    <a:gd name="connsiteY16" fmla="*/ 282486 h 2111408"/>
                    <a:gd name="connsiteX17" fmla="*/ 1483811 w 4849413"/>
                    <a:gd name="connsiteY17" fmla="*/ 25916 h 2111408"/>
                    <a:gd name="connsiteX18" fmla="*/ 1662155 w 4849413"/>
                    <a:gd name="connsiteY18" fmla="*/ 233007 h 2111408"/>
                    <a:gd name="connsiteX19" fmla="*/ 1734020 w 4849413"/>
                    <a:gd name="connsiteY19" fmla="*/ 662812 h 2111408"/>
                    <a:gd name="connsiteX20" fmla="*/ 1523733 w 4849413"/>
                    <a:gd name="connsiteY20" fmla="*/ 366846 h 2111408"/>
                    <a:gd name="connsiteX21" fmla="*/ 1240295 w 4849413"/>
                    <a:gd name="connsiteY21" fmla="*/ 260823 h 2111408"/>
                    <a:gd name="connsiteX22" fmla="*/ 1229924 w 4849413"/>
                    <a:gd name="connsiteY22" fmla="*/ 287350 h 2111408"/>
                    <a:gd name="connsiteX23" fmla="*/ 1594794 w 4849413"/>
                    <a:gd name="connsiteY23" fmla="*/ 551095 h 2111408"/>
                    <a:gd name="connsiteX24" fmla="*/ 1656683 w 4849413"/>
                    <a:gd name="connsiteY24" fmla="*/ 787869 h 2111408"/>
                    <a:gd name="connsiteX25" fmla="*/ 1411236 w 4849413"/>
                    <a:gd name="connsiteY25" fmla="*/ 528988 h 2111408"/>
                    <a:gd name="connsiteX26" fmla="*/ 1072365 w 4849413"/>
                    <a:gd name="connsiteY26" fmla="*/ 444283 h 2111408"/>
                    <a:gd name="connsiteX27" fmla="*/ 1051325 w 4849413"/>
                    <a:gd name="connsiteY27" fmla="*/ 485082 h 2111408"/>
                    <a:gd name="connsiteX28" fmla="*/ 1399603 w 4849413"/>
                    <a:gd name="connsiteY28" fmla="*/ 629498 h 2111408"/>
                    <a:gd name="connsiteX29" fmla="*/ 1506558 w 4849413"/>
                    <a:gd name="connsiteY29" fmla="*/ 776543 h 2111408"/>
                    <a:gd name="connsiteX30" fmla="*/ 1250947 w 4849413"/>
                    <a:gd name="connsiteY30" fmla="*/ 666412 h 2111408"/>
                    <a:gd name="connsiteX31" fmla="*/ 921292 w 4849413"/>
                    <a:gd name="connsiteY31" fmla="*/ 662503 h 2111408"/>
                    <a:gd name="connsiteX32" fmla="*/ 950127 w 4849413"/>
                    <a:gd name="connsiteY32" fmla="*/ 690345 h 2111408"/>
                    <a:gd name="connsiteX33" fmla="*/ 1146977 w 4849413"/>
                    <a:gd name="connsiteY33" fmla="*/ 703045 h 2111408"/>
                    <a:gd name="connsiteX34" fmla="*/ 1351670 w 4849413"/>
                    <a:gd name="connsiteY34" fmla="*/ 778770 h 2111408"/>
                    <a:gd name="connsiteX35" fmla="*/ 1533427 w 4849413"/>
                    <a:gd name="connsiteY35" fmla="*/ 914607 h 2111408"/>
                    <a:gd name="connsiteX36" fmla="*/ 1247250 w 4849413"/>
                    <a:gd name="connsiteY36" fmla="*/ 817486 h 2111408"/>
                    <a:gd name="connsiteX37" fmla="*/ 1188442 w 4849413"/>
                    <a:gd name="connsiteY37" fmla="*/ 843099 h 2111408"/>
                    <a:gd name="connsiteX38" fmla="*/ 887645 w 4849413"/>
                    <a:gd name="connsiteY38" fmla="*/ 761735 h 2111408"/>
                    <a:gd name="connsiteX39" fmla="*/ 570715 w 4849413"/>
                    <a:gd name="connsiteY39" fmla="*/ 771308 h 2111408"/>
                    <a:gd name="connsiteX40" fmla="*/ 222199 w 4849413"/>
                    <a:gd name="connsiteY40" fmla="*/ 653713 h 2111408"/>
                    <a:gd name="connsiteX41" fmla="*/ 210352 w 4849413"/>
                    <a:gd name="connsiteY41" fmla="*/ 698283 h 2111408"/>
                    <a:gd name="connsiteX42" fmla="*/ 505722 w 4849413"/>
                    <a:gd name="connsiteY42" fmla="*/ 853880 h 2111408"/>
                    <a:gd name="connsiteX43" fmla="*/ 836230 w 4849413"/>
                    <a:gd name="connsiteY43" fmla="*/ 820874 h 2111408"/>
                    <a:gd name="connsiteX44" fmla="*/ 1009527 w 4849413"/>
                    <a:gd name="connsiteY44" fmla="*/ 837484 h 2111408"/>
                    <a:gd name="connsiteX45" fmla="*/ 819620 w 4849413"/>
                    <a:gd name="connsiteY45" fmla="*/ 862552 h 2111408"/>
                    <a:gd name="connsiteX46" fmla="*/ 867577 w 4849413"/>
                    <a:gd name="connsiteY46" fmla="*/ 890370 h 2111408"/>
                    <a:gd name="connsiteX47" fmla="*/ 1164202 w 4849413"/>
                    <a:gd name="connsiteY47" fmla="*/ 904562 h 2111408"/>
                    <a:gd name="connsiteX48" fmla="*/ 1208108 w 4849413"/>
                    <a:gd name="connsiteY48" fmla="*/ 931218 h 2111408"/>
                    <a:gd name="connsiteX49" fmla="*/ 986568 w 4849413"/>
                    <a:gd name="connsiteY49" fmla="*/ 963702 h 2111408"/>
                    <a:gd name="connsiteX50" fmla="*/ 768204 w 4849413"/>
                    <a:gd name="connsiteY50" fmla="*/ 917996 h 2111408"/>
                    <a:gd name="connsiteX51" fmla="*/ 785028 w 4849413"/>
                    <a:gd name="connsiteY51" fmla="*/ 942758 h 2111408"/>
                    <a:gd name="connsiteX52" fmla="*/ 919609 w 4849413"/>
                    <a:gd name="connsiteY52" fmla="*/ 983487 h 2111408"/>
                    <a:gd name="connsiteX53" fmla="*/ 537567 w 4849413"/>
                    <a:gd name="connsiteY53" fmla="*/ 972161 h 2111408"/>
                    <a:gd name="connsiteX54" fmla="*/ 321477 w 4849413"/>
                    <a:gd name="connsiteY54" fmla="*/ 861795 h 2111408"/>
                    <a:gd name="connsiteX55" fmla="*/ 29377 w 4849413"/>
                    <a:gd name="connsiteY55" fmla="*/ 698283 h 2111408"/>
                    <a:gd name="connsiteX56" fmla="*/ 10824 w 4849413"/>
                    <a:gd name="connsiteY56" fmla="*/ 736358 h 2111408"/>
                    <a:gd name="connsiteX57" fmla="*/ 297642 w 4849413"/>
                    <a:gd name="connsiteY57" fmla="*/ 972160 h 2111408"/>
                    <a:gd name="connsiteX58" fmla="*/ 704182 w 4849413"/>
                    <a:gd name="connsiteY58" fmla="*/ 1064520 h 2111408"/>
                    <a:gd name="connsiteX59" fmla="*/ 985715 w 4849413"/>
                    <a:gd name="connsiteY59" fmla="*/ 1055209 h 2111408"/>
                    <a:gd name="connsiteX60" fmla="*/ 1366692 w 4849413"/>
                    <a:gd name="connsiteY60" fmla="*/ 1037651 h 2111408"/>
                    <a:gd name="connsiteX61" fmla="*/ 1478314 w 4849413"/>
                    <a:gd name="connsiteY61" fmla="*/ 1089067 h 2111408"/>
                    <a:gd name="connsiteX62" fmla="*/ 1224504 w 4849413"/>
                    <a:gd name="connsiteY62" fmla="*/ 1158680 h 2111408"/>
                    <a:gd name="connsiteX63" fmla="*/ 866914 w 4849413"/>
                    <a:gd name="connsiteY63" fmla="*/ 1106316 h 2111408"/>
                    <a:gd name="connsiteX64" fmla="*/ 805878 w 4849413"/>
                    <a:gd name="connsiteY64" fmla="*/ 1142189 h 2111408"/>
                    <a:gd name="connsiteX65" fmla="*/ 1159014 w 4849413"/>
                    <a:gd name="connsiteY65" fmla="*/ 1244382 h 2111408"/>
                    <a:gd name="connsiteX66" fmla="*/ 1299187 w 4849413"/>
                    <a:gd name="connsiteY66" fmla="*/ 1230094 h 2111408"/>
                    <a:gd name="connsiteX67" fmla="*/ 1468789 w 4849413"/>
                    <a:gd name="connsiteY67" fmla="*/ 1278335 h 2111408"/>
                    <a:gd name="connsiteX68" fmla="*/ 1740157 w 4849413"/>
                    <a:gd name="connsiteY68" fmla="*/ 1216873 h 2111408"/>
                    <a:gd name="connsiteX69" fmla="*/ 2061567 w 4849413"/>
                    <a:gd name="connsiteY69" fmla="*/ 1445283 h 2111408"/>
                    <a:gd name="connsiteX70" fmla="*/ 2037873 w 4849413"/>
                    <a:gd name="connsiteY70" fmla="*/ 1507811 h 2111408"/>
                    <a:gd name="connsiteX71" fmla="*/ 2170749 w 4849413"/>
                    <a:gd name="connsiteY71" fmla="*/ 1508973 h 2111408"/>
                    <a:gd name="connsiteX72" fmla="*/ 2272515 w 4849413"/>
                    <a:gd name="connsiteY72" fmla="*/ 1566645 h 2111408"/>
                    <a:gd name="connsiteX73" fmla="*/ 2329973 w 4849413"/>
                    <a:gd name="connsiteY73" fmla="*/ 1527170 h 2111408"/>
                    <a:gd name="connsiteX74" fmla="*/ 2377598 w 4849413"/>
                    <a:gd name="connsiteY74" fmla="*/ 1609696 h 2111408"/>
                    <a:gd name="connsiteX75" fmla="*/ 3130641 w 4849413"/>
                    <a:gd name="connsiteY75" fmla="*/ 1763731 h 2111408"/>
                    <a:gd name="connsiteX76" fmla="*/ 3897664 w 4849413"/>
                    <a:gd name="connsiteY76" fmla="*/ 1747122 h 2111408"/>
                    <a:gd name="connsiteX77" fmla="*/ 4115389 w 4849413"/>
                    <a:gd name="connsiteY77" fmla="*/ 2060167 h 2111408"/>
                    <a:gd name="connsiteX78" fmla="*/ 4491816 w 4849413"/>
                    <a:gd name="connsiteY78" fmla="*/ 1795907 h 2111408"/>
                    <a:gd name="connsiteX79" fmla="*/ 4799814 w 4849413"/>
                    <a:gd name="connsiteY79" fmla="*/ 1517432 h 2111408"/>
                    <a:gd name="connsiteX80" fmla="*/ 4805170 w 4849413"/>
                    <a:gd name="connsiteY80" fmla="*/ 1430570 h 2111408"/>
                    <a:gd name="connsiteX0" fmla="*/ 4805170 w 4849413"/>
                    <a:gd name="connsiteY0" fmla="*/ 1430570 h 2111408"/>
                    <a:gd name="connsiteX1" fmla="*/ 4607727 w 4849413"/>
                    <a:gd name="connsiteY1" fmla="*/ 1101506 h 2111408"/>
                    <a:gd name="connsiteX2" fmla="*/ 4516055 w 4849413"/>
                    <a:gd name="connsiteY2" fmla="*/ 689372 h 2111408"/>
                    <a:gd name="connsiteX3" fmla="*/ 4045041 w 4849413"/>
                    <a:gd name="connsiteY3" fmla="*/ 835683 h 2111408"/>
                    <a:gd name="connsiteX4" fmla="*/ 3872170 w 4849413"/>
                    <a:gd name="connsiteY4" fmla="*/ 1135934 h 2111408"/>
                    <a:gd name="connsiteX5" fmla="*/ 3035964 w 4849413"/>
                    <a:gd name="connsiteY5" fmla="*/ 988380 h 2111408"/>
                    <a:gd name="connsiteX6" fmla="*/ 2311776 w 4849413"/>
                    <a:gd name="connsiteY6" fmla="*/ 1022203 h 2111408"/>
                    <a:gd name="connsiteX7" fmla="*/ 2266283 w 4849413"/>
                    <a:gd name="connsiteY7" fmla="*/ 1004006 h 2111408"/>
                    <a:gd name="connsiteX8" fmla="*/ 1979680 w 4849413"/>
                    <a:gd name="connsiteY8" fmla="*/ 940316 h 2111408"/>
                    <a:gd name="connsiteX9" fmla="*/ 2028799 w 4849413"/>
                    <a:gd name="connsiteY9" fmla="*/ 745423 h 2111408"/>
                    <a:gd name="connsiteX10" fmla="*/ 2008920 w 4849413"/>
                    <a:gd name="connsiteY10" fmla="*/ 643823 h 2111408"/>
                    <a:gd name="connsiteX11" fmla="*/ 2050886 w 4849413"/>
                    <a:gd name="connsiteY11" fmla="*/ 509093 h 2111408"/>
                    <a:gd name="connsiteX12" fmla="*/ 2002295 w 4849413"/>
                    <a:gd name="connsiteY12" fmla="*/ 425162 h 2111408"/>
                    <a:gd name="connsiteX13" fmla="*/ 1955780 w 4849413"/>
                    <a:gd name="connsiteY13" fmla="*/ 247016 h 2111408"/>
                    <a:gd name="connsiteX14" fmla="*/ 1852103 w 4849413"/>
                    <a:gd name="connsiteY14" fmla="*/ 135823 h 2111408"/>
                    <a:gd name="connsiteX15" fmla="*/ 1743119 w 4849413"/>
                    <a:gd name="connsiteY15" fmla="*/ 3170 h 2111408"/>
                    <a:gd name="connsiteX16" fmla="*/ 1820456 w 4849413"/>
                    <a:gd name="connsiteY16" fmla="*/ 282486 h 2111408"/>
                    <a:gd name="connsiteX17" fmla="*/ 1483811 w 4849413"/>
                    <a:gd name="connsiteY17" fmla="*/ 25916 h 2111408"/>
                    <a:gd name="connsiteX18" fmla="*/ 1662155 w 4849413"/>
                    <a:gd name="connsiteY18" fmla="*/ 233007 h 2111408"/>
                    <a:gd name="connsiteX19" fmla="*/ 1734020 w 4849413"/>
                    <a:gd name="connsiteY19" fmla="*/ 662812 h 2111408"/>
                    <a:gd name="connsiteX20" fmla="*/ 1523733 w 4849413"/>
                    <a:gd name="connsiteY20" fmla="*/ 366846 h 2111408"/>
                    <a:gd name="connsiteX21" fmla="*/ 1240295 w 4849413"/>
                    <a:gd name="connsiteY21" fmla="*/ 260823 h 2111408"/>
                    <a:gd name="connsiteX22" fmla="*/ 1229924 w 4849413"/>
                    <a:gd name="connsiteY22" fmla="*/ 287350 h 2111408"/>
                    <a:gd name="connsiteX23" fmla="*/ 1594794 w 4849413"/>
                    <a:gd name="connsiteY23" fmla="*/ 551095 h 2111408"/>
                    <a:gd name="connsiteX24" fmla="*/ 1656683 w 4849413"/>
                    <a:gd name="connsiteY24" fmla="*/ 787869 h 2111408"/>
                    <a:gd name="connsiteX25" fmla="*/ 1411236 w 4849413"/>
                    <a:gd name="connsiteY25" fmla="*/ 528988 h 2111408"/>
                    <a:gd name="connsiteX26" fmla="*/ 1072365 w 4849413"/>
                    <a:gd name="connsiteY26" fmla="*/ 444283 h 2111408"/>
                    <a:gd name="connsiteX27" fmla="*/ 1051325 w 4849413"/>
                    <a:gd name="connsiteY27" fmla="*/ 485082 h 2111408"/>
                    <a:gd name="connsiteX28" fmla="*/ 1399603 w 4849413"/>
                    <a:gd name="connsiteY28" fmla="*/ 629498 h 2111408"/>
                    <a:gd name="connsiteX29" fmla="*/ 1506558 w 4849413"/>
                    <a:gd name="connsiteY29" fmla="*/ 776543 h 2111408"/>
                    <a:gd name="connsiteX30" fmla="*/ 1250947 w 4849413"/>
                    <a:gd name="connsiteY30" fmla="*/ 666412 h 2111408"/>
                    <a:gd name="connsiteX31" fmla="*/ 921292 w 4849413"/>
                    <a:gd name="connsiteY31" fmla="*/ 662503 h 2111408"/>
                    <a:gd name="connsiteX32" fmla="*/ 950127 w 4849413"/>
                    <a:gd name="connsiteY32" fmla="*/ 690345 h 2111408"/>
                    <a:gd name="connsiteX33" fmla="*/ 1146977 w 4849413"/>
                    <a:gd name="connsiteY33" fmla="*/ 703045 h 2111408"/>
                    <a:gd name="connsiteX34" fmla="*/ 1351670 w 4849413"/>
                    <a:gd name="connsiteY34" fmla="*/ 778770 h 2111408"/>
                    <a:gd name="connsiteX35" fmla="*/ 1533427 w 4849413"/>
                    <a:gd name="connsiteY35" fmla="*/ 914607 h 2111408"/>
                    <a:gd name="connsiteX36" fmla="*/ 1247250 w 4849413"/>
                    <a:gd name="connsiteY36" fmla="*/ 817486 h 2111408"/>
                    <a:gd name="connsiteX37" fmla="*/ 1188442 w 4849413"/>
                    <a:gd name="connsiteY37" fmla="*/ 843099 h 2111408"/>
                    <a:gd name="connsiteX38" fmla="*/ 887645 w 4849413"/>
                    <a:gd name="connsiteY38" fmla="*/ 761735 h 2111408"/>
                    <a:gd name="connsiteX39" fmla="*/ 570715 w 4849413"/>
                    <a:gd name="connsiteY39" fmla="*/ 771308 h 2111408"/>
                    <a:gd name="connsiteX40" fmla="*/ 222199 w 4849413"/>
                    <a:gd name="connsiteY40" fmla="*/ 653713 h 2111408"/>
                    <a:gd name="connsiteX41" fmla="*/ 210352 w 4849413"/>
                    <a:gd name="connsiteY41" fmla="*/ 698283 h 2111408"/>
                    <a:gd name="connsiteX42" fmla="*/ 505722 w 4849413"/>
                    <a:gd name="connsiteY42" fmla="*/ 853880 h 2111408"/>
                    <a:gd name="connsiteX43" fmla="*/ 836230 w 4849413"/>
                    <a:gd name="connsiteY43" fmla="*/ 820874 h 2111408"/>
                    <a:gd name="connsiteX44" fmla="*/ 1009527 w 4849413"/>
                    <a:gd name="connsiteY44" fmla="*/ 837484 h 2111408"/>
                    <a:gd name="connsiteX45" fmla="*/ 819620 w 4849413"/>
                    <a:gd name="connsiteY45" fmla="*/ 862552 h 2111408"/>
                    <a:gd name="connsiteX46" fmla="*/ 867577 w 4849413"/>
                    <a:gd name="connsiteY46" fmla="*/ 890370 h 2111408"/>
                    <a:gd name="connsiteX47" fmla="*/ 1164202 w 4849413"/>
                    <a:gd name="connsiteY47" fmla="*/ 904562 h 2111408"/>
                    <a:gd name="connsiteX48" fmla="*/ 1208108 w 4849413"/>
                    <a:gd name="connsiteY48" fmla="*/ 931218 h 2111408"/>
                    <a:gd name="connsiteX49" fmla="*/ 986568 w 4849413"/>
                    <a:gd name="connsiteY49" fmla="*/ 963702 h 2111408"/>
                    <a:gd name="connsiteX50" fmla="*/ 768204 w 4849413"/>
                    <a:gd name="connsiteY50" fmla="*/ 917996 h 2111408"/>
                    <a:gd name="connsiteX51" fmla="*/ 785028 w 4849413"/>
                    <a:gd name="connsiteY51" fmla="*/ 942758 h 2111408"/>
                    <a:gd name="connsiteX52" fmla="*/ 919609 w 4849413"/>
                    <a:gd name="connsiteY52" fmla="*/ 983487 h 2111408"/>
                    <a:gd name="connsiteX53" fmla="*/ 537567 w 4849413"/>
                    <a:gd name="connsiteY53" fmla="*/ 972161 h 2111408"/>
                    <a:gd name="connsiteX54" fmla="*/ 321477 w 4849413"/>
                    <a:gd name="connsiteY54" fmla="*/ 861795 h 2111408"/>
                    <a:gd name="connsiteX55" fmla="*/ 29377 w 4849413"/>
                    <a:gd name="connsiteY55" fmla="*/ 698283 h 2111408"/>
                    <a:gd name="connsiteX56" fmla="*/ 10824 w 4849413"/>
                    <a:gd name="connsiteY56" fmla="*/ 736358 h 2111408"/>
                    <a:gd name="connsiteX57" fmla="*/ 297642 w 4849413"/>
                    <a:gd name="connsiteY57" fmla="*/ 972160 h 2111408"/>
                    <a:gd name="connsiteX58" fmla="*/ 704182 w 4849413"/>
                    <a:gd name="connsiteY58" fmla="*/ 1064520 h 2111408"/>
                    <a:gd name="connsiteX59" fmla="*/ 985715 w 4849413"/>
                    <a:gd name="connsiteY59" fmla="*/ 1055209 h 2111408"/>
                    <a:gd name="connsiteX60" fmla="*/ 1366692 w 4849413"/>
                    <a:gd name="connsiteY60" fmla="*/ 1037651 h 2111408"/>
                    <a:gd name="connsiteX61" fmla="*/ 1478314 w 4849413"/>
                    <a:gd name="connsiteY61" fmla="*/ 1089067 h 2111408"/>
                    <a:gd name="connsiteX62" fmla="*/ 1224504 w 4849413"/>
                    <a:gd name="connsiteY62" fmla="*/ 1158680 h 2111408"/>
                    <a:gd name="connsiteX63" fmla="*/ 866914 w 4849413"/>
                    <a:gd name="connsiteY63" fmla="*/ 1106316 h 2111408"/>
                    <a:gd name="connsiteX64" fmla="*/ 805878 w 4849413"/>
                    <a:gd name="connsiteY64" fmla="*/ 1142189 h 2111408"/>
                    <a:gd name="connsiteX65" fmla="*/ 1159014 w 4849413"/>
                    <a:gd name="connsiteY65" fmla="*/ 1244382 h 2111408"/>
                    <a:gd name="connsiteX66" fmla="*/ 1299187 w 4849413"/>
                    <a:gd name="connsiteY66" fmla="*/ 1230094 h 2111408"/>
                    <a:gd name="connsiteX67" fmla="*/ 1468789 w 4849413"/>
                    <a:gd name="connsiteY67" fmla="*/ 1278335 h 2111408"/>
                    <a:gd name="connsiteX68" fmla="*/ 1740157 w 4849413"/>
                    <a:gd name="connsiteY68" fmla="*/ 1216873 h 2111408"/>
                    <a:gd name="connsiteX69" fmla="*/ 2061567 w 4849413"/>
                    <a:gd name="connsiteY69" fmla="*/ 1445283 h 2111408"/>
                    <a:gd name="connsiteX70" fmla="*/ 2037873 w 4849413"/>
                    <a:gd name="connsiteY70" fmla="*/ 1507811 h 2111408"/>
                    <a:gd name="connsiteX71" fmla="*/ 2170749 w 4849413"/>
                    <a:gd name="connsiteY71" fmla="*/ 1508973 h 2111408"/>
                    <a:gd name="connsiteX72" fmla="*/ 2272515 w 4849413"/>
                    <a:gd name="connsiteY72" fmla="*/ 1566645 h 2111408"/>
                    <a:gd name="connsiteX73" fmla="*/ 2329973 w 4849413"/>
                    <a:gd name="connsiteY73" fmla="*/ 1527170 h 2111408"/>
                    <a:gd name="connsiteX74" fmla="*/ 2377598 w 4849413"/>
                    <a:gd name="connsiteY74" fmla="*/ 1609696 h 2111408"/>
                    <a:gd name="connsiteX75" fmla="*/ 3130641 w 4849413"/>
                    <a:gd name="connsiteY75" fmla="*/ 1763731 h 2111408"/>
                    <a:gd name="connsiteX76" fmla="*/ 3897664 w 4849413"/>
                    <a:gd name="connsiteY76" fmla="*/ 1747122 h 2111408"/>
                    <a:gd name="connsiteX77" fmla="*/ 4115389 w 4849413"/>
                    <a:gd name="connsiteY77" fmla="*/ 2060167 h 2111408"/>
                    <a:gd name="connsiteX78" fmla="*/ 4491816 w 4849413"/>
                    <a:gd name="connsiteY78" fmla="*/ 1795907 h 2111408"/>
                    <a:gd name="connsiteX79" fmla="*/ 4799814 w 4849413"/>
                    <a:gd name="connsiteY79" fmla="*/ 1517432 h 2111408"/>
                    <a:gd name="connsiteX80" fmla="*/ 4805170 w 4849413"/>
                    <a:gd name="connsiteY80" fmla="*/ 1430570 h 2111408"/>
                    <a:gd name="connsiteX0" fmla="*/ 4805170 w 4849413"/>
                    <a:gd name="connsiteY0" fmla="*/ 1430570 h 2111408"/>
                    <a:gd name="connsiteX1" fmla="*/ 4607727 w 4849413"/>
                    <a:gd name="connsiteY1" fmla="*/ 1101506 h 2111408"/>
                    <a:gd name="connsiteX2" fmla="*/ 4535105 w 4849413"/>
                    <a:gd name="connsiteY2" fmla="*/ 711597 h 2111408"/>
                    <a:gd name="connsiteX3" fmla="*/ 4045041 w 4849413"/>
                    <a:gd name="connsiteY3" fmla="*/ 835683 h 2111408"/>
                    <a:gd name="connsiteX4" fmla="*/ 3872170 w 4849413"/>
                    <a:gd name="connsiteY4" fmla="*/ 1135934 h 2111408"/>
                    <a:gd name="connsiteX5" fmla="*/ 3035964 w 4849413"/>
                    <a:gd name="connsiteY5" fmla="*/ 988380 h 2111408"/>
                    <a:gd name="connsiteX6" fmla="*/ 2311776 w 4849413"/>
                    <a:gd name="connsiteY6" fmla="*/ 1022203 h 2111408"/>
                    <a:gd name="connsiteX7" fmla="*/ 2266283 w 4849413"/>
                    <a:gd name="connsiteY7" fmla="*/ 1004006 h 2111408"/>
                    <a:gd name="connsiteX8" fmla="*/ 1979680 w 4849413"/>
                    <a:gd name="connsiteY8" fmla="*/ 940316 h 2111408"/>
                    <a:gd name="connsiteX9" fmla="*/ 2028799 w 4849413"/>
                    <a:gd name="connsiteY9" fmla="*/ 745423 h 2111408"/>
                    <a:gd name="connsiteX10" fmla="*/ 2008920 w 4849413"/>
                    <a:gd name="connsiteY10" fmla="*/ 643823 h 2111408"/>
                    <a:gd name="connsiteX11" fmla="*/ 2050886 w 4849413"/>
                    <a:gd name="connsiteY11" fmla="*/ 509093 h 2111408"/>
                    <a:gd name="connsiteX12" fmla="*/ 2002295 w 4849413"/>
                    <a:gd name="connsiteY12" fmla="*/ 425162 h 2111408"/>
                    <a:gd name="connsiteX13" fmla="*/ 1955780 w 4849413"/>
                    <a:gd name="connsiteY13" fmla="*/ 247016 h 2111408"/>
                    <a:gd name="connsiteX14" fmla="*/ 1852103 w 4849413"/>
                    <a:gd name="connsiteY14" fmla="*/ 135823 h 2111408"/>
                    <a:gd name="connsiteX15" fmla="*/ 1743119 w 4849413"/>
                    <a:gd name="connsiteY15" fmla="*/ 3170 h 2111408"/>
                    <a:gd name="connsiteX16" fmla="*/ 1820456 w 4849413"/>
                    <a:gd name="connsiteY16" fmla="*/ 282486 h 2111408"/>
                    <a:gd name="connsiteX17" fmla="*/ 1483811 w 4849413"/>
                    <a:gd name="connsiteY17" fmla="*/ 25916 h 2111408"/>
                    <a:gd name="connsiteX18" fmla="*/ 1662155 w 4849413"/>
                    <a:gd name="connsiteY18" fmla="*/ 233007 h 2111408"/>
                    <a:gd name="connsiteX19" fmla="*/ 1734020 w 4849413"/>
                    <a:gd name="connsiteY19" fmla="*/ 662812 h 2111408"/>
                    <a:gd name="connsiteX20" fmla="*/ 1523733 w 4849413"/>
                    <a:gd name="connsiteY20" fmla="*/ 366846 h 2111408"/>
                    <a:gd name="connsiteX21" fmla="*/ 1240295 w 4849413"/>
                    <a:gd name="connsiteY21" fmla="*/ 260823 h 2111408"/>
                    <a:gd name="connsiteX22" fmla="*/ 1229924 w 4849413"/>
                    <a:gd name="connsiteY22" fmla="*/ 287350 h 2111408"/>
                    <a:gd name="connsiteX23" fmla="*/ 1594794 w 4849413"/>
                    <a:gd name="connsiteY23" fmla="*/ 551095 h 2111408"/>
                    <a:gd name="connsiteX24" fmla="*/ 1656683 w 4849413"/>
                    <a:gd name="connsiteY24" fmla="*/ 787869 h 2111408"/>
                    <a:gd name="connsiteX25" fmla="*/ 1411236 w 4849413"/>
                    <a:gd name="connsiteY25" fmla="*/ 528988 h 2111408"/>
                    <a:gd name="connsiteX26" fmla="*/ 1072365 w 4849413"/>
                    <a:gd name="connsiteY26" fmla="*/ 444283 h 2111408"/>
                    <a:gd name="connsiteX27" fmla="*/ 1051325 w 4849413"/>
                    <a:gd name="connsiteY27" fmla="*/ 485082 h 2111408"/>
                    <a:gd name="connsiteX28" fmla="*/ 1399603 w 4849413"/>
                    <a:gd name="connsiteY28" fmla="*/ 629498 h 2111408"/>
                    <a:gd name="connsiteX29" fmla="*/ 1506558 w 4849413"/>
                    <a:gd name="connsiteY29" fmla="*/ 776543 h 2111408"/>
                    <a:gd name="connsiteX30" fmla="*/ 1250947 w 4849413"/>
                    <a:gd name="connsiteY30" fmla="*/ 666412 h 2111408"/>
                    <a:gd name="connsiteX31" fmla="*/ 921292 w 4849413"/>
                    <a:gd name="connsiteY31" fmla="*/ 662503 h 2111408"/>
                    <a:gd name="connsiteX32" fmla="*/ 950127 w 4849413"/>
                    <a:gd name="connsiteY32" fmla="*/ 690345 h 2111408"/>
                    <a:gd name="connsiteX33" fmla="*/ 1146977 w 4849413"/>
                    <a:gd name="connsiteY33" fmla="*/ 703045 h 2111408"/>
                    <a:gd name="connsiteX34" fmla="*/ 1351670 w 4849413"/>
                    <a:gd name="connsiteY34" fmla="*/ 778770 h 2111408"/>
                    <a:gd name="connsiteX35" fmla="*/ 1533427 w 4849413"/>
                    <a:gd name="connsiteY35" fmla="*/ 914607 h 2111408"/>
                    <a:gd name="connsiteX36" fmla="*/ 1247250 w 4849413"/>
                    <a:gd name="connsiteY36" fmla="*/ 817486 h 2111408"/>
                    <a:gd name="connsiteX37" fmla="*/ 1188442 w 4849413"/>
                    <a:gd name="connsiteY37" fmla="*/ 843099 h 2111408"/>
                    <a:gd name="connsiteX38" fmla="*/ 887645 w 4849413"/>
                    <a:gd name="connsiteY38" fmla="*/ 761735 h 2111408"/>
                    <a:gd name="connsiteX39" fmla="*/ 570715 w 4849413"/>
                    <a:gd name="connsiteY39" fmla="*/ 771308 h 2111408"/>
                    <a:gd name="connsiteX40" fmla="*/ 222199 w 4849413"/>
                    <a:gd name="connsiteY40" fmla="*/ 653713 h 2111408"/>
                    <a:gd name="connsiteX41" fmla="*/ 210352 w 4849413"/>
                    <a:gd name="connsiteY41" fmla="*/ 698283 h 2111408"/>
                    <a:gd name="connsiteX42" fmla="*/ 505722 w 4849413"/>
                    <a:gd name="connsiteY42" fmla="*/ 853880 h 2111408"/>
                    <a:gd name="connsiteX43" fmla="*/ 836230 w 4849413"/>
                    <a:gd name="connsiteY43" fmla="*/ 820874 h 2111408"/>
                    <a:gd name="connsiteX44" fmla="*/ 1009527 w 4849413"/>
                    <a:gd name="connsiteY44" fmla="*/ 837484 h 2111408"/>
                    <a:gd name="connsiteX45" fmla="*/ 819620 w 4849413"/>
                    <a:gd name="connsiteY45" fmla="*/ 862552 h 2111408"/>
                    <a:gd name="connsiteX46" fmla="*/ 867577 w 4849413"/>
                    <a:gd name="connsiteY46" fmla="*/ 890370 h 2111408"/>
                    <a:gd name="connsiteX47" fmla="*/ 1164202 w 4849413"/>
                    <a:gd name="connsiteY47" fmla="*/ 904562 h 2111408"/>
                    <a:gd name="connsiteX48" fmla="*/ 1208108 w 4849413"/>
                    <a:gd name="connsiteY48" fmla="*/ 931218 h 2111408"/>
                    <a:gd name="connsiteX49" fmla="*/ 986568 w 4849413"/>
                    <a:gd name="connsiteY49" fmla="*/ 963702 h 2111408"/>
                    <a:gd name="connsiteX50" fmla="*/ 768204 w 4849413"/>
                    <a:gd name="connsiteY50" fmla="*/ 917996 h 2111408"/>
                    <a:gd name="connsiteX51" fmla="*/ 785028 w 4849413"/>
                    <a:gd name="connsiteY51" fmla="*/ 942758 h 2111408"/>
                    <a:gd name="connsiteX52" fmla="*/ 919609 w 4849413"/>
                    <a:gd name="connsiteY52" fmla="*/ 983487 h 2111408"/>
                    <a:gd name="connsiteX53" fmla="*/ 537567 w 4849413"/>
                    <a:gd name="connsiteY53" fmla="*/ 972161 h 2111408"/>
                    <a:gd name="connsiteX54" fmla="*/ 321477 w 4849413"/>
                    <a:gd name="connsiteY54" fmla="*/ 861795 h 2111408"/>
                    <a:gd name="connsiteX55" fmla="*/ 29377 w 4849413"/>
                    <a:gd name="connsiteY55" fmla="*/ 698283 h 2111408"/>
                    <a:gd name="connsiteX56" fmla="*/ 10824 w 4849413"/>
                    <a:gd name="connsiteY56" fmla="*/ 736358 h 2111408"/>
                    <a:gd name="connsiteX57" fmla="*/ 297642 w 4849413"/>
                    <a:gd name="connsiteY57" fmla="*/ 972160 h 2111408"/>
                    <a:gd name="connsiteX58" fmla="*/ 704182 w 4849413"/>
                    <a:gd name="connsiteY58" fmla="*/ 1064520 h 2111408"/>
                    <a:gd name="connsiteX59" fmla="*/ 985715 w 4849413"/>
                    <a:gd name="connsiteY59" fmla="*/ 1055209 h 2111408"/>
                    <a:gd name="connsiteX60" fmla="*/ 1366692 w 4849413"/>
                    <a:gd name="connsiteY60" fmla="*/ 1037651 h 2111408"/>
                    <a:gd name="connsiteX61" fmla="*/ 1478314 w 4849413"/>
                    <a:gd name="connsiteY61" fmla="*/ 1089067 h 2111408"/>
                    <a:gd name="connsiteX62" fmla="*/ 1224504 w 4849413"/>
                    <a:gd name="connsiteY62" fmla="*/ 1158680 h 2111408"/>
                    <a:gd name="connsiteX63" fmla="*/ 866914 w 4849413"/>
                    <a:gd name="connsiteY63" fmla="*/ 1106316 h 2111408"/>
                    <a:gd name="connsiteX64" fmla="*/ 805878 w 4849413"/>
                    <a:gd name="connsiteY64" fmla="*/ 1142189 h 2111408"/>
                    <a:gd name="connsiteX65" fmla="*/ 1159014 w 4849413"/>
                    <a:gd name="connsiteY65" fmla="*/ 1244382 h 2111408"/>
                    <a:gd name="connsiteX66" fmla="*/ 1299187 w 4849413"/>
                    <a:gd name="connsiteY66" fmla="*/ 1230094 h 2111408"/>
                    <a:gd name="connsiteX67" fmla="*/ 1468789 w 4849413"/>
                    <a:gd name="connsiteY67" fmla="*/ 1278335 h 2111408"/>
                    <a:gd name="connsiteX68" fmla="*/ 1740157 w 4849413"/>
                    <a:gd name="connsiteY68" fmla="*/ 1216873 h 2111408"/>
                    <a:gd name="connsiteX69" fmla="*/ 2061567 w 4849413"/>
                    <a:gd name="connsiteY69" fmla="*/ 1445283 h 2111408"/>
                    <a:gd name="connsiteX70" fmla="*/ 2037873 w 4849413"/>
                    <a:gd name="connsiteY70" fmla="*/ 1507811 h 2111408"/>
                    <a:gd name="connsiteX71" fmla="*/ 2170749 w 4849413"/>
                    <a:gd name="connsiteY71" fmla="*/ 1508973 h 2111408"/>
                    <a:gd name="connsiteX72" fmla="*/ 2272515 w 4849413"/>
                    <a:gd name="connsiteY72" fmla="*/ 1566645 h 2111408"/>
                    <a:gd name="connsiteX73" fmla="*/ 2329973 w 4849413"/>
                    <a:gd name="connsiteY73" fmla="*/ 1527170 h 2111408"/>
                    <a:gd name="connsiteX74" fmla="*/ 2377598 w 4849413"/>
                    <a:gd name="connsiteY74" fmla="*/ 1609696 h 2111408"/>
                    <a:gd name="connsiteX75" fmla="*/ 3130641 w 4849413"/>
                    <a:gd name="connsiteY75" fmla="*/ 1763731 h 2111408"/>
                    <a:gd name="connsiteX76" fmla="*/ 3897664 w 4849413"/>
                    <a:gd name="connsiteY76" fmla="*/ 1747122 h 2111408"/>
                    <a:gd name="connsiteX77" fmla="*/ 4115389 w 4849413"/>
                    <a:gd name="connsiteY77" fmla="*/ 2060167 h 2111408"/>
                    <a:gd name="connsiteX78" fmla="*/ 4491816 w 4849413"/>
                    <a:gd name="connsiteY78" fmla="*/ 1795907 h 2111408"/>
                    <a:gd name="connsiteX79" fmla="*/ 4799814 w 4849413"/>
                    <a:gd name="connsiteY79" fmla="*/ 1517432 h 2111408"/>
                    <a:gd name="connsiteX80" fmla="*/ 4805170 w 4849413"/>
                    <a:gd name="connsiteY80" fmla="*/ 1430570 h 2111408"/>
                    <a:gd name="connsiteX0" fmla="*/ 4805170 w 4849413"/>
                    <a:gd name="connsiteY0" fmla="*/ 1430570 h 2111408"/>
                    <a:gd name="connsiteX1" fmla="*/ 4607727 w 4849413"/>
                    <a:gd name="connsiteY1" fmla="*/ 1101506 h 2111408"/>
                    <a:gd name="connsiteX2" fmla="*/ 4535105 w 4849413"/>
                    <a:gd name="connsiteY2" fmla="*/ 711597 h 2111408"/>
                    <a:gd name="connsiteX3" fmla="*/ 4045041 w 4849413"/>
                    <a:gd name="connsiteY3" fmla="*/ 835683 h 2111408"/>
                    <a:gd name="connsiteX4" fmla="*/ 3872170 w 4849413"/>
                    <a:gd name="connsiteY4" fmla="*/ 1135934 h 2111408"/>
                    <a:gd name="connsiteX5" fmla="*/ 3035964 w 4849413"/>
                    <a:gd name="connsiteY5" fmla="*/ 988380 h 2111408"/>
                    <a:gd name="connsiteX6" fmla="*/ 2311776 w 4849413"/>
                    <a:gd name="connsiteY6" fmla="*/ 1022203 h 2111408"/>
                    <a:gd name="connsiteX7" fmla="*/ 2266283 w 4849413"/>
                    <a:gd name="connsiteY7" fmla="*/ 1004006 h 2111408"/>
                    <a:gd name="connsiteX8" fmla="*/ 1979680 w 4849413"/>
                    <a:gd name="connsiteY8" fmla="*/ 940316 h 2111408"/>
                    <a:gd name="connsiteX9" fmla="*/ 2028799 w 4849413"/>
                    <a:gd name="connsiteY9" fmla="*/ 745423 h 2111408"/>
                    <a:gd name="connsiteX10" fmla="*/ 2008920 w 4849413"/>
                    <a:gd name="connsiteY10" fmla="*/ 643823 h 2111408"/>
                    <a:gd name="connsiteX11" fmla="*/ 2050886 w 4849413"/>
                    <a:gd name="connsiteY11" fmla="*/ 509093 h 2111408"/>
                    <a:gd name="connsiteX12" fmla="*/ 2002295 w 4849413"/>
                    <a:gd name="connsiteY12" fmla="*/ 425162 h 2111408"/>
                    <a:gd name="connsiteX13" fmla="*/ 1955780 w 4849413"/>
                    <a:gd name="connsiteY13" fmla="*/ 247016 h 2111408"/>
                    <a:gd name="connsiteX14" fmla="*/ 1852103 w 4849413"/>
                    <a:gd name="connsiteY14" fmla="*/ 135823 h 2111408"/>
                    <a:gd name="connsiteX15" fmla="*/ 1743119 w 4849413"/>
                    <a:gd name="connsiteY15" fmla="*/ 3170 h 2111408"/>
                    <a:gd name="connsiteX16" fmla="*/ 1820456 w 4849413"/>
                    <a:gd name="connsiteY16" fmla="*/ 282486 h 2111408"/>
                    <a:gd name="connsiteX17" fmla="*/ 1483811 w 4849413"/>
                    <a:gd name="connsiteY17" fmla="*/ 25916 h 2111408"/>
                    <a:gd name="connsiteX18" fmla="*/ 1662155 w 4849413"/>
                    <a:gd name="connsiteY18" fmla="*/ 233007 h 2111408"/>
                    <a:gd name="connsiteX19" fmla="*/ 1734020 w 4849413"/>
                    <a:gd name="connsiteY19" fmla="*/ 662812 h 2111408"/>
                    <a:gd name="connsiteX20" fmla="*/ 1523733 w 4849413"/>
                    <a:gd name="connsiteY20" fmla="*/ 366846 h 2111408"/>
                    <a:gd name="connsiteX21" fmla="*/ 1240295 w 4849413"/>
                    <a:gd name="connsiteY21" fmla="*/ 260823 h 2111408"/>
                    <a:gd name="connsiteX22" fmla="*/ 1229924 w 4849413"/>
                    <a:gd name="connsiteY22" fmla="*/ 287350 h 2111408"/>
                    <a:gd name="connsiteX23" fmla="*/ 1594794 w 4849413"/>
                    <a:gd name="connsiteY23" fmla="*/ 551095 h 2111408"/>
                    <a:gd name="connsiteX24" fmla="*/ 1656683 w 4849413"/>
                    <a:gd name="connsiteY24" fmla="*/ 787869 h 2111408"/>
                    <a:gd name="connsiteX25" fmla="*/ 1411236 w 4849413"/>
                    <a:gd name="connsiteY25" fmla="*/ 528988 h 2111408"/>
                    <a:gd name="connsiteX26" fmla="*/ 1072365 w 4849413"/>
                    <a:gd name="connsiteY26" fmla="*/ 444283 h 2111408"/>
                    <a:gd name="connsiteX27" fmla="*/ 1051325 w 4849413"/>
                    <a:gd name="connsiteY27" fmla="*/ 485082 h 2111408"/>
                    <a:gd name="connsiteX28" fmla="*/ 1399603 w 4849413"/>
                    <a:gd name="connsiteY28" fmla="*/ 629498 h 2111408"/>
                    <a:gd name="connsiteX29" fmla="*/ 1506558 w 4849413"/>
                    <a:gd name="connsiteY29" fmla="*/ 776543 h 2111408"/>
                    <a:gd name="connsiteX30" fmla="*/ 1250947 w 4849413"/>
                    <a:gd name="connsiteY30" fmla="*/ 666412 h 2111408"/>
                    <a:gd name="connsiteX31" fmla="*/ 921292 w 4849413"/>
                    <a:gd name="connsiteY31" fmla="*/ 662503 h 2111408"/>
                    <a:gd name="connsiteX32" fmla="*/ 950127 w 4849413"/>
                    <a:gd name="connsiteY32" fmla="*/ 690345 h 2111408"/>
                    <a:gd name="connsiteX33" fmla="*/ 1146977 w 4849413"/>
                    <a:gd name="connsiteY33" fmla="*/ 703045 h 2111408"/>
                    <a:gd name="connsiteX34" fmla="*/ 1351670 w 4849413"/>
                    <a:gd name="connsiteY34" fmla="*/ 778770 h 2111408"/>
                    <a:gd name="connsiteX35" fmla="*/ 1533427 w 4849413"/>
                    <a:gd name="connsiteY35" fmla="*/ 914607 h 2111408"/>
                    <a:gd name="connsiteX36" fmla="*/ 1247250 w 4849413"/>
                    <a:gd name="connsiteY36" fmla="*/ 817486 h 2111408"/>
                    <a:gd name="connsiteX37" fmla="*/ 1188442 w 4849413"/>
                    <a:gd name="connsiteY37" fmla="*/ 843099 h 2111408"/>
                    <a:gd name="connsiteX38" fmla="*/ 887645 w 4849413"/>
                    <a:gd name="connsiteY38" fmla="*/ 761735 h 2111408"/>
                    <a:gd name="connsiteX39" fmla="*/ 570715 w 4849413"/>
                    <a:gd name="connsiteY39" fmla="*/ 771308 h 2111408"/>
                    <a:gd name="connsiteX40" fmla="*/ 222199 w 4849413"/>
                    <a:gd name="connsiteY40" fmla="*/ 653713 h 2111408"/>
                    <a:gd name="connsiteX41" fmla="*/ 210352 w 4849413"/>
                    <a:gd name="connsiteY41" fmla="*/ 698283 h 2111408"/>
                    <a:gd name="connsiteX42" fmla="*/ 505722 w 4849413"/>
                    <a:gd name="connsiteY42" fmla="*/ 853880 h 2111408"/>
                    <a:gd name="connsiteX43" fmla="*/ 836230 w 4849413"/>
                    <a:gd name="connsiteY43" fmla="*/ 820874 h 2111408"/>
                    <a:gd name="connsiteX44" fmla="*/ 1009527 w 4849413"/>
                    <a:gd name="connsiteY44" fmla="*/ 837484 h 2111408"/>
                    <a:gd name="connsiteX45" fmla="*/ 819620 w 4849413"/>
                    <a:gd name="connsiteY45" fmla="*/ 862552 h 2111408"/>
                    <a:gd name="connsiteX46" fmla="*/ 867577 w 4849413"/>
                    <a:gd name="connsiteY46" fmla="*/ 890370 h 2111408"/>
                    <a:gd name="connsiteX47" fmla="*/ 1164202 w 4849413"/>
                    <a:gd name="connsiteY47" fmla="*/ 904562 h 2111408"/>
                    <a:gd name="connsiteX48" fmla="*/ 1208108 w 4849413"/>
                    <a:gd name="connsiteY48" fmla="*/ 931218 h 2111408"/>
                    <a:gd name="connsiteX49" fmla="*/ 986568 w 4849413"/>
                    <a:gd name="connsiteY49" fmla="*/ 963702 h 2111408"/>
                    <a:gd name="connsiteX50" fmla="*/ 768204 w 4849413"/>
                    <a:gd name="connsiteY50" fmla="*/ 917996 h 2111408"/>
                    <a:gd name="connsiteX51" fmla="*/ 785028 w 4849413"/>
                    <a:gd name="connsiteY51" fmla="*/ 942758 h 2111408"/>
                    <a:gd name="connsiteX52" fmla="*/ 919609 w 4849413"/>
                    <a:gd name="connsiteY52" fmla="*/ 983487 h 2111408"/>
                    <a:gd name="connsiteX53" fmla="*/ 537567 w 4849413"/>
                    <a:gd name="connsiteY53" fmla="*/ 972161 h 2111408"/>
                    <a:gd name="connsiteX54" fmla="*/ 321477 w 4849413"/>
                    <a:gd name="connsiteY54" fmla="*/ 861795 h 2111408"/>
                    <a:gd name="connsiteX55" fmla="*/ 29377 w 4849413"/>
                    <a:gd name="connsiteY55" fmla="*/ 698283 h 2111408"/>
                    <a:gd name="connsiteX56" fmla="*/ 10824 w 4849413"/>
                    <a:gd name="connsiteY56" fmla="*/ 736358 h 2111408"/>
                    <a:gd name="connsiteX57" fmla="*/ 297642 w 4849413"/>
                    <a:gd name="connsiteY57" fmla="*/ 972160 h 2111408"/>
                    <a:gd name="connsiteX58" fmla="*/ 704182 w 4849413"/>
                    <a:gd name="connsiteY58" fmla="*/ 1064520 h 2111408"/>
                    <a:gd name="connsiteX59" fmla="*/ 985715 w 4849413"/>
                    <a:gd name="connsiteY59" fmla="*/ 1055209 h 2111408"/>
                    <a:gd name="connsiteX60" fmla="*/ 1366692 w 4849413"/>
                    <a:gd name="connsiteY60" fmla="*/ 1037651 h 2111408"/>
                    <a:gd name="connsiteX61" fmla="*/ 1478314 w 4849413"/>
                    <a:gd name="connsiteY61" fmla="*/ 1089067 h 2111408"/>
                    <a:gd name="connsiteX62" fmla="*/ 1224504 w 4849413"/>
                    <a:gd name="connsiteY62" fmla="*/ 1158680 h 2111408"/>
                    <a:gd name="connsiteX63" fmla="*/ 866914 w 4849413"/>
                    <a:gd name="connsiteY63" fmla="*/ 1106316 h 2111408"/>
                    <a:gd name="connsiteX64" fmla="*/ 805878 w 4849413"/>
                    <a:gd name="connsiteY64" fmla="*/ 1142189 h 2111408"/>
                    <a:gd name="connsiteX65" fmla="*/ 1159014 w 4849413"/>
                    <a:gd name="connsiteY65" fmla="*/ 1244382 h 2111408"/>
                    <a:gd name="connsiteX66" fmla="*/ 1299187 w 4849413"/>
                    <a:gd name="connsiteY66" fmla="*/ 1230094 h 2111408"/>
                    <a:gd name="connsiteX67" fmla="*/ 1468789 w 4849413"/>
                    <a:gd name="connsiteY67" fmla="*/ 1278335 h 2111408"/>
                    <a:gd name="connsiteX68" fmla="*/ 1740157 w 4849413"/>
                    <a:gd name="connsiteY68" fmla="*/ 1216873 h 2111408"/>
                    <a:gd name="connsiteX69" fmla="*/ 2061567 w 4849413"/>
                    <a:gd name="connsiteY69" fmla="*/ 1445283 h 2111408"/>
                    <a:gd name="connsiteX70" fmla="*/ 2037873 w 4849413"/>
                    <a:gd name="connsiteY70" fmla="*/ 1507811 h 2111408"/>
                    <a:gd name="connsiteX71" fmla="*/ 2170749 w 4849413"/>
                    <a:gd name="connsiteY71" fmla="*/ 1508973 h 2111408"/>
                    <a:gd name="connsiteX72" fmla="*/ 2272515 w 4849413"/>
                    <a:gd name="connsiteY72" fmla="*/ 1566645 h 2111408"/>
                    <a:gd name="connsiteX73" fmla="*/ 2329973 w 4849413"/>
                    <a:gd name="connsiteY73" fmla="*/ 1527170 h 2111408"/>
                    <a:gd name="connsiteX74" fmla="*/ 2377598 w 4849413"/>
                    <a:gd name="connsiteY74" fmla="*/ 1609696 h 2111408"/>
                    <a:gd name="connsiteX75" fmla="*/ 3130641 w 4849413"/>
                    <a:gd name="connsiteY75" fmla="*/ 1763731 h 2111408"/>
                    <a:gd name="connsiteX76" fmla="*/ 3897664 w 4849413"/>
                    <a:gd name="connsiteY76" fmla="*/ 1747122 h 2111408"/>
                    <a:gd name="connsiteX77" fmla="*/ 4115389 w 4849413"/>
                    <a:gd name="connsiteY77" fmla="*/ 2060167 h 2111408"/>
                    <a:gd name="connsiteX78" fmla="*/ 4491816 w 4849413"/>
                    <a:gd name="connsiteY78" fmla="*/ 1795907 h 2111408"/>
                    <a:gd name="connsiteX79" fmla="*/ 4799814 w 4849413"/>
                    <a:gd name="connsiteY79" fmla="*/ 1517432 h 2111408"/>
                    <a:gd name="connsiteX80" fmla="*/ 4805170 w 4849413"/>
                    <a:gd name="connsiteY80" fmla="*/ 1430570 h 2111408"/>
                    <a:gd name="connsiteX0" fmla="*/ 4805170 w 4849413"/>
                    <a:gd name="connsiteY0" fmla="*/ 1430570 h 2111408"/>
                    <a:gd name="connsiteX1" fmla="*/ 4607727 w 4849413"/>
                    <a:gd name="connsiteY1" fmla="*/ 1101506 h 2111408"/>
                    <a:gd name="connsiteX2" fmla="*/ 4535105 w 4849413"/>
                    <a:gd name="connsiteY2" fmla="*/ 711597 h 2111408"/>
                    <a:gd name="connsiteX3" fmla="*/ 4045041 w 4849413"/>
                    <a:gd name="connsiteY3" fmla="*/ 835683 h 2111408"/>
                    <a:gd name="connsiteX4" fmla="*/ 3872170 w 4849413"/>
                    <a:gd name="connsiteY4" fmla="*/ 1135934 h 2111408"/>
                    <a:gd name="connsiteX5" fmla="*/ 3035964 w 4849413"/>
                    <a:gd name="connsiteY5" fmla="*/ 988380 h 2111408"/>
                    <a:gd name="connsiteX6" fmla="*/ 2311776 w 4849413"/>
                    <a:gd name="connsiteY6" fmla="*/ 1022203 h 2111408"/>
                    <a:gd name="connsiteX7" fmla="*/ 2266283 w 4849413"/>
                    <a:gd name="connsiteY7" fmla="*/ 1004006 h 2111408"/>
                    <a:gd name="connsiteX8" fmla="*/ 1979680 w 4849413"/>
                    <a:gd name="connsiteY8" fmla="*/ 940316 h 2111408"/>
                    <a:gd name="connsiteX9" fmla="*/ 2028799 w 4849413"/>
                    <a:gd name="connsiteY9" fmla="*/ 745423 h 2111408"/>
                    <a:gd name="connsiteX10" fmla="*/ 2008920 w 4849413"/>
                    <a:gd name="connsiteY10" fmla="*/ 643823 h 2111408"/>
                    <a:gd name="connsiteX11" fmla="*/ 2050886 w 4849413"/>
                    <a:gd name="connsiteY11" fmla="*/ 509093 h 2111408"/>
                    <a:gd name="connsiteX12" fmla="*/ 2002295 w 4849413"/>
                    <a:gd name="connsiteY12" fmla="*/ 425162 h 2111408"/>
                    <a:gd name="connsiteX13" fmla="*/ 1955780 w 4849413"/>
                    <a:gd name="connsiteY13" fmla="*/ 247016 h 2111408"/>
                    <a:gd name="connsiteX14" fmla="*/ 1852103 w 4849413"/>
                    <a:gd name="connsiteY14" fmla="*/ 135823 h 2111408"/>
                    <a:gd name="connsiteX15" fmla="*/ 1743119 w 4849413"/>
                    <a:gd name="connsiteY15" fmla="*/ 3170 h 2111408"/>
                    <a:gd name="connsiteX16" fmla="*/ 1820456 w 4849413"/>
                    <a:gd name="connsiteY16" fmla="*/ 282486 h 2111408"/>
                    <a:gd name="connsiteX17" fmla="*/ 1483811 w 4849413"/>
                    <a:gd name="connsiteY17" fmla="*/ 25916 h 2111408"/>
                    <a:gd name="connsiteX18" fmla="*/ 1662155 w 4849413"/>
                    <a:gd name="connsiteY18" fmla="*/ 233007 h 2111408"/>
                    <a:gd name="connsiteX19" fmla="*/ 1734020 w 4849413"/>
                    <a:gd name="connsiteY19" fmla="*/ 662812 h 2111408"/>
                    <a:gd name="connsiteX20" fmla="*/ 1523733 w 4849413"/>
                    <a:gd name="connsiteY20" fmla="*/ 366846 h 2111408"/>
                    <a:gd name="connsiteX21" fmla="*/ 1240295 w 4849413"/>
                    <a:gd name="connsiteY21" fmla="*/ 260823 h 2111408"/>
                    <a:gd name="connsiteX22" fmla="*/ 1229924 w 4849413"/>
                    <a:gd name="connsiteY22" fmla="*/ 287350 h 2111408"/>
                    <a:gd name="connsiteX23" fmla="*/ 1594794 w 4849413"/>
                    <a:gd name="connsiteY23" fmla="*/ 551095 h 2111408"/>
                    <a:gd name="connsiteX24" fmla="*/ 1656683 w 4849413"/>
                    <a:gd name="connsiteY24" fmla="*/ 787869 h 2111408"/>
                    <a:gd name="connsiteX25" fmla="*/ 1411236 w 4849413"/>
                    <a:gd name="connsiteY25" fmla="*/ 528988 h 2111408"/>
                    <a:gd name="connsiteX26" fmla="*/ 1072365 w 4849413"/>
                    <a:gd name="connsiteY26" fmla="*/ 444283 h 2111408"/>
                    <a:gd name="connsiteX27" fmla="*/ 1051325 w 4849413"/>
                    <a:gd name="connsiteY27" fmla="*/ 485082 h 2111408"/>
                    <a:gd name="connsiteX28" fmla="*/ 1399603 w 4849413"/>
                    <a:gd name="connsiteY28" fmla="*/ 629498 h 2111408"/>
                    <a:gd name="connsiteX29" fmla="*/ 1506558 w 4849413"/>
                    <a:gd name="connsiteY29" fmla="*/ 776543 h 2111408"/>
                    <a:gd name="connsiteX30" fmla="*/ 1250947 w 4849413"/>
                    <a:gd name="connsiteY30" fmla="*/ 666412 h 2111408"/>
                    <a:gd name="connsiteX31" fmla="*/ 921292 w 4849413"/>
                    <a:gd name="connsiteY31" fmla="*/ 662503 h 2111408"/>
                    <a:gd name="connsiteX32" fmla="*/ 950127 w 4849413"/>
                    <a:gd name="connsiteY32" fmla="*/ 690345 h 2111408"/>
                    <a:gd name="connsiteX33" fmla="*/ 1146977 w 4849413"/>
                    <a:gd name="connsiteY33" fmla="*/ 703045 h 2111408"/>
                    <a:gd name="connsiteX34" fmla="*/ 1351670 w 4849413"/>
                    <a:gd name="connsiteY34" fmla="*/ 778770 h 2111408"/>
                    <a:gd name="connsiteX35" fmla="*/ 1533427 w 4849413"/>
                    <a:gd name="connsiteY35" fmla="*/ 914607 h 2111408"/>
                    <a:gd name="connsiteX36" fmla="*/ 1247250 w 4849413"/>
                    <a:gd name="connsiteY36" fmla="*/ 817486 h 2111408"/>
                    <a:gd name="connsiteX37" fmla="*/ 1188442 w 4849413"/>
                    <a:gd name="connsiteY37" fmla="*/ 843099 h 2111408"/>
                    <a:gd name="connsiteX38" fmla="*/ 887645 w 4849413"/>
                    <a:gd name="connsiteY38" fmla="*/ 761735 h 2111408"/>
                    <a:gd name="connsiteX39" fmla="*/ 570715 w 4849413"/>
                    <a:gd name="connsiteY39" fmla="*/ 771308 h 2111408"/>
                    <a:gd name="connsiteX40" fmla="*/ 222199 w 4849413"/>
                    <a:gd name="connsiteY40" fmla="*/ 653713 h 2111408"/>
                    <a:gd name="connsiteX41" fmla="*/ 210352 w 4849413"/>
                    <a:gd name="connsiteY41" fmla="*/ 698283 h 2111408"/>
                    <a:gd name="connsiteX42" fmla="*/ 505722 w 4849413"/>
                    <a:gd name="connsiteY42" fmla="*/ 853880 h 2111408"/>
                    <a:gd name="connsiteX43" fmla="*/ 836230 w 4849413"/>
                    <a:gd name="connsiteY43" fmla="*/ 820874 h 2111408"/>
                    <a:gd name="connsiteX44" fmla="*/ 1009527 w 4849413"/>
                    <a:gd name="connsiteY44" fmla="*/ 837484 h 2111408"/>
                    <a:gd name="connsiteX45" fmla="*/ 819620 w 4849413"/>
                    <a:gd name="connsiteY45" fmla="*/ 862552 h 2111408"/>
                    <a:gd name="connsiteX46" fmla="*/ 867577 w 4849413"/>
                    <a:gd name="connsiteY46" fmla="*/ 890370 h 2111408"/>
                    <a:gd name="connsiteX47" fmla="*/ 1164202 w 4849413"/>
                    <a:gd name="connsiteY47" fmla="*/ 904562 h 2111408"/>
                    <a:gd name="connsiteX48" fmla="*/ 1208108 w 4849413"/>
                    <a:gd name="connsiteY48" fmla="*/ 931218 h 2111408"/>
                    <a:gd name="connsiteX49" fmla="*/ 986568 w 4849413"/>
                    <a:gd name="connsiteY49" fmla="*/ 963702 h 2111408"/>
                    <a:gd name="connsiteX50" fmla="*/ 768204 w 4849413"/>
                    <a:gd name="connsiteY50" fmla="*/ 917996 h 2111408"/>
                    <a:gd name="connsiteX51" fmla="*/ 785028 w 4849413"/>
                    <a:gd name="connsiteY51" fmla="*/ 942758 h 2111408"/>
                    <a:gd name="connsiteX52" fmla="*/ 919609 w 4849413"/>
                    <a:gd name="connsiteY52" fmla="*/ 983487 h 2111408"/>
                    <a:gd name="connsiteX53" fmla="*/ 537567 w 4849413"/>
                    <a:gd name="connsiteY53" fmla="*/ 972161 h 2111408"/>
                    <a:gd name="connsiteX54" fmla="*/ 321477 w 4849413"/>
                    <a:gd name="connsiteY54" fmla="*/ 861795 h 2111408"/>
                    <a:gd name="connsiteX55" fmla="*/ 29377 w 4849413"/>
                    <a:gd name="connsiteY55" fmla="*/ 698283 h 2111408"/>
                    <a:gd name="connsiteX56" fmla="*/ 10824 w 4849413"/>
                    <a:gd name="connsiteY56" fmla="*/ 736358 h 2111408"/>
                    <a:gd name="connsiteX57" fmla="*/ 297642 w 4849413"/>
                    <a:gd name="connsiteY57" fmla="*/ 972160 h 2111408"/>
                    <a:gd name="connsiteX58" fmla="*/ 704182 w 4849413"/>
                    <a:gd name="connsiteY58" fmla="*/ 1064520 h 2111408"/>
                    <a:gd name="connsiteX59" fmla="*/ 985715 w 4849413"/>
                    <a:gd name="connsiteY59" fmla="*/ 1055209 h 2111408"/>
                    <a:gd name="connsiteX60" fmla="*/ 1366692 w 4849413"/>
                    <a:gd name="connsiteY60" fmla="*/ 1037651 h 2111408"/>
                    <a:gd name="connsiteX61" fmla="*/ 1478314 w 4849413"/>
                    <a:gd name="connsiteY61" fmla="*/ 1089067 h 2111408"/>
                    <a:gd name="connsiteX62" fmla="*/ 1224504 w 4849413"/>
                    <a:gd name="connsiteY62" fmla="*/ 1158680 h 2111408"/>
                    <a:gd name="connsiteX63" fmla="*/ 866914 w 4849413"/>
                    <a:gd name="connsiteY63" fmla="*/ 1106316 h 2111408"/>
                    <a:gd name="connsiteX64" fmla="*/ 805878 w 4849413"/>
                    <a:gd name="connsiteY64" fmla="*/ 1142189 h 2111408"/>
                    <a:gd name="connsiteX65" fmla="*/ 1159014 w 4849413"/>
                    <a:gd name="connsiteY65" fmla="*/ 1244382 h 2111408"/>
                    <a:gd name="connsiteX66" fmla="*/ 1299187 w 4849413"/>
                    <a:gd name="connsiteY66" fmla="*/ 1230094 h 2111408"/>
                    <a:gd name="connsiteX67" fmla="*/ 1468789 w 4849413"/>
                    <a:gd name="connsiteY67" fmla="*/ 1278335 h 2111408"/>
                    <a:gd name="connsiteX68" fmla="*/ 1740157 w 4849413"/>
                    <a:gd name="connsiteY68" fmla="*/ 1216873 h 2111408"/>
                    <a:gd name="connsiteX69" fmla="*/ 2061567 w 4849413"/>
                    <a:gd name="connsiteY69" fmla="*/ 1445283 h 2111408"/>
                    <a:gd name="connsiteX70" fmla="*/ 2037873 w 4849413"/>
                    <a:gd name="connsiteY70" fmla="*/ 1507811 h 2111408"/>
                    <a:gd name="connsiteX71" fmla="*/ 2170749 w 4849413"/>
                    <a:gd name="connsiteY71" fmla="*/ 1508973 h 2111408"/>
                    <a:gd name="connsiteX72" fmla="*/ 2272515 w 4849413"/>
                    <a:gd name="connsiteY72" fmla="*/ 1566645 h 2111408"/>
                    <a:gd name="connsiteX73" fmla="*/ 2329973 w 4849413"/>
                    <a:gd name="connsiteY73" fmla="*/ 1527170 h 2111408"/>
                    <a:gd name="connsiteX74" fmla="*/ 2377598 w 4849413"/>
                    <a:gd name="connsiteY74" fmla="*/ 1609696 h 2111408"/>
                    <a:gd name="connsiteX75" fmla="*/ 3130641 w 4849413"/>
                    <a:gd name="connsiteY75" fmla="*/ 1763731 h 2111408"/>
                    <a:gd name="connsiteX76" fmla="*/ 3897664 w 4849413"/>
                    <a:gd name="connsiteY76" fmla="*/ 1747122 h 2111408"/>
                    <a:gd name="connsiteX77" fmla="*/ 4115389 w 4849413"/>
                    <a:gd name="connsiteY77" fmla="*/ 2060167 h 2111408"/>
                    <a:gd name="connsiteX78" fmla="*/ 4491816 w 4849413"/>
                    <a:gd name="connsiteY78" fmla="*/ 1795907 h 2111408"/>
                    <a:gd name="connsiteX79" fmla="*/ 4799814 w 4849413"/>
                    <a:gd name="connsiteY79" fmla="*/ 1517432 h 2111408"/>
                    <a:gd name="connsiteX80" fmla="*/ 4805170 w 4849413"/>
                    <a:gd name="connsiteY80" fmla="*/ 1430570 h 2111408"/>
                    <a:gd name="connsiteX0" fmla="*/ 4805170 w 4849413"/>
                    <a:gd name="connsiteY0" fmla="*/ 1430570 h 2111408"/>
                    <a:gd name="connsiteX1" fmla="*/ 4607727 w 4849413"/>
                    <a:gd name="connsiteY1" fmla="*/ 1101506 h 2111408"/>
                    <a:gd name="connsiteX2" fmla="*/ 4535105 w 4849413"/>
                    <a:gd name="connsiteY2" fmla="*/ 711597 h 2111408"/>
                    <a:gd name="connsiteX3" fmla="*/ 4045041 w 4849413"/>
                    <a:gd name="connsiteY3" fmla="*/ 835683 h 2111408"/>
                    <a:gd name="connsiteX4" fmla="*/ 3881695 w 4849413"/>
                    <a:gd name="connsiteY4" fmla="*/ 1135934 h 2111408"/>
                    <a:gd name="connsiteX5" fmla="*/ 3035964 w 4849413"/>
                    <a:gd name="connsiteY5" fmla="*/ 988380 h 2111408"/>
                    <a:gd name="connsiteX6" fmla="*/ 2311776 w 4849413"/>
                    <a:gd name="connsiteY6" fmla="*/ 1022203 h 2111408"/>
                    <a:gd name="connsiteX7" fmla="*/ 2266283 w 4849413"/>
                    <a:gd name="connsiteY7" fmla="*/ 1004006 h 2111408"/>
                    <a:gd name="connsiteX8" fmla="*/ 1979680 w 4849413"/>
                    <a:gd name="connsiteY8" fmla="*/ 940316 h 2111408"/>
                    <a:gd name="connsiteX9" fmla="*/ 2028799 w 4849413"/>
                    <a:gd name="connsiteY9" fmla="*/ 745423 h 2111408"/>
                    <a:gd name="connsiteX10" fmla="*/ 2008920 w 4849413"/>
                    <a:gd name="connsiteY10" fmla="*/ 643823 h 2111408"/>
                    <a:gd name="connsiteX11" fmla="*/ 2050886 w 4849413"/>
                    <a:gd name="connsiteY11" fmla="*/ 509093 h 2111408"/>
                    <a:gd name="connsiteX12" fmla="*/ 2002295 w 4849413"/>
                    <a:gd name="connsiteY12" fmla="*/ 425162 h 2111408"/>
                    <a:gd name="connsiteX13" fmla="*/ 1955780 w 4849413"/>
                    <a:gd name="connsiteY13" fmla="*/ 247016 h 2111408"/>
                    <a:gd name="connsiteX14" fmla="*/ 1852103 w 4849413"/>
                    <a:gd name="connsiteY14" fmla="*/ 135823 h 2111408"/>
                    <a:gd name="connsiteX15" fmla="*/ 1743119 w 4849413"/>
                    <a:gd name="connsiteY15" fmla="*/ 3170 h 2111408"/>
                    <a:gd name="connsiteX16" fmla="*/ 1820456 w 4849413"/>
                    <a:gd name="connsiteY16" fmla="*/ 282486 h 2111408"/>
                    <a:gd name="connsiteX17" fmla="*/ 1483811 w 4849413"/>
                    <a:gd name="connsiteY17" fmla="*/ 25916 h 2111408"/>
                    <a:gd name="connsiteX18" fmla="*/ 1662155 w 4849413"/>
                    <a:gd name="connsiteY18" fmla="*/ 233007 h 2111408"/>
                    <a:gd name="connsiteX19" fmla="*/ 1734020 w 4849413"/>
                    <a:gd name="connsiteY19" fmla="*/ 662812 h 2111408"/>
                    <a:gd name="connsiteX20" fmla="*/ 1523733 w 4849413"/>
                    <a:gd name="connsiteY20" fmla="*/ 366846 h 2111408"/>
                    <a:gd name="connsiteX21" fmla="*/ 1240295 w 4849413"/>
                    <a:gd name="connsiteY21" fmla="*/ 260823 h 2111408"/>
                    <a:gd name="connsiteX22" fmla="*/ 1229924 w 4849413"/>
                    <a:gd name="connsiteY22" fmla="*/ 287350 h 2111408"/>
                    <a:gd name="connsiteX23" fmla="*/ 1594794 w 4849413"/>
                    <a:gd name="connsiteY23" fmla="*/ 551095 h 2111408"/>
                    <a:gd name="connsiteX24" fmla="*/ 1656683 w 4849413"/>
                    <a:gd name="connsiteY24" fmla="*/ 787869 h 2111408"/>
                    <a:gd name="connsiteX25" fmla="*/ 1411236 w 4849413"/>
                    <a:gd name="connsiteY25" fmla="*/ 528988 h 2111408"/>
                    <a:gd name="connsiteX26" fmla="*/ 1072365 w 4849413"/>
                    <a:gd name="connsiteY26" fmla="*/ 444283 h 2111408"/>
                    <a:gd name="connsiteX27" fmla="*/ 1051325 w 4849413"/>
                    <a:gd name="connsiteY27" fmla="*/ 485082 h 2111408"/>
                    <a:gd name="connsiteX28" fmla="*/ 1399603 w 4849413"/>
                    <a:gd name="connsiteY28" fmla="*/ 629498 h 2111408"/>
                    <a:gd name="connsiteX29" fmla="*/ 1506558 w 4849413"/>
                    <a:gd name="connsiteY29" fmla="*/ 776543 h 2111408"/>
                    <a:gd name="connsiteX30" fmla="*/ 1250947 w 4849413"/>
                    <a:gd name="connsiteY30" fmla="*/ 666412 h 2111408"/>
                    <a:gd name="connsiteX31" fmla="*/ 921292 w 4849413"/>
                    <a:gd name="connsiteY31" fmla="*/ 662503 h 2111408"/>
                    <a:gd name="connsiteX32" fmla="*/ 950127 w 4849413"/>
                    <a:gd name="connsiteY32" fmla="*/ 690345 h 2111408"/>
                    <a:gd name="connsiteX33" fmla="*/ 1146977 w 4849413"/>
                    <a:gd name="connsiteY33" fmla="*/ 703045 h 2111408"/>
                    <a:gd name="connsiteX34" fmla="*/ 1351670 w 4849413"/>
                    <a:gd name="connsiteY34" fmla="*/ 778770 h 2111408"/>
                    <a:gd name="connsiteX35" fmla="*/ 1533427 w 4849413"/>
                    <a:gd name="connsiteY35" fmla="*/ 914607 h 2111408"/>
                    <a:gd name="connsiteX36" fmla="*/ 1247250 w 4849413"/>
                    <a:gd name="connsiteY36" fmla="*/ 817486 h 2111408"/>
                    <a:gd name="connsiteX37" fmla="*/ 1188442 w 4849413"/>
                    <a:gd name="connsiteY37" fmla="*/ 843099 h 2111408"/>
                    <a:gd name="connsiteX38" fmla="*/ 887645 w 4849413"/>
                    <a:gd name="connsiteY38" fmla="*/ 761735 h 2111408"/>
                    <a:gd name="connsiteX39" fmla="*/ 570715 w 4849413"/>
                    <a:gd name="connsiteY39" fmla="*/ 771308 h 2111408"/>
                    <a:gd name="connsiteX40" fmla="*/ 222199 w 4849413"/>
                    <a:gd name="connsiteY40" fmla="*/ 653713 h 2111408"/>
                    <a:gd name="connsiteX41" fmla="*/ 210352 w 4849413"/>
                    <a:gd name="connsiteY41" fmla="*/ 698283 h 2111408"/>
                    <a:gd name="connsiteX42" fmla="*/ 505722 w 4849413"/>
                    <a:gd name="connsiteY42" fmla="*/ 853880 h 2111408"/>
                    <a:gd name="connsiteX43" fmla="*/ 836230 w 4849413"/>
                    <a:gd name="connsiteY43" fmla="*/ 820874 h 2111408"/>
                    <a:gd name="connsiteX44" fmla="*/ 1009527 w 4849413"/>
                    <a:gd name="connsiteY44" fmla="*/ 837484 h 2111408"/>
                    <a:gd name="connsiteX45" fmla="*/ 819620 w 4849413"/>
                    <a:gd name="connsiteY45" fmla="*/ 862552 h 2111408"/>
                    <a:gd name="connsiteX46" fmla="*/ 867577 w 4849413"/>
                    <a:gd name="connsiteY46" fmla="*/ 890370 h 2111408"/>
                    <a:gd name="connsiteX47" fmla="*/ 1164202 w 4849413"/>
                    <a:gd name="connsiteY47" fmla="*/ 904562 h 2111408"/>
                    <a:gd name="connsiteX48" fmla="*/ 1208108 w 4849413"/>
                    <a:gd name="connsiteY48" fmla="*/ 931218 h 2111408"/>
                    <a:gd name="connsiteX49" fmla="*/ 986568 w 4849413"/>
                    <a:gd name="connsiteY49" fmla="*/ 963702 h 2111408"/>
                    <a:gd name="connsiteX50" fmla="*/ 768204 w 4849413"/>
                    <a:gd name="connsiteY50" fmla="*/ 917996 h 2111408"/>
                    <a:gd name="connsiteX51" fmla="*/ 785028 w 4849413"/>
                    <a:gd name="connsiteY51" fmla="*/ 942758 h 2111408"/>
                    <a:gd name="connsiteX52" fmla="*/ 919609 w 4849413"/>
                    <a:gd name="connsiteY52" fmla="*/ 983487 h 2111408"/>
                    <a:gd name="connsiteX53" fmla="*/ 537567 w 4849413"/>
                    <a:gd name="connsiteY53" fmla="*/ 972161 h 2111408"/>
                    <a:gd name="connsiteX54" fmla="*/ 321477 w 4849413"/>
                    <a:gd name="connsiteY54" fmla="*/ 861795 h 2111408"/>
                    <a:gd name="connsiteX55" fmla="*/ 29377 w 4849413"/>
                    <a:gd name="connsiteY55" fmla="*/ 698283 h 2111408"/>
                    <a:gd name="connsiteX56" fmla="*/ 10824 w 4849413"/>
                    <a:gd name="connsiteY56" fmla="*/ 736358 h 2111408"/>
                    <a:gd name="connsiteX57" fmla="*/ 297642 w 4849413"/>
                    <a:gd name="connsiteY57" fmla="*/ 972160 h 2111408"/>
                    <a:gd name="connsiteX58" fmla="*/ 704182 w 4849413"/>
                    <a:gd name="connsiteY58" fmla="*/ 1064520 h 2111408"/>
                    <a:gd name="connsiteX59" fmla="*/ 985715 w 4849413"/>
                    <a:gd name="connsiteY59" fmla="*/ 1055209 h 2111408"/>
                    <a:gd name="connsiteX60" fmla="*/ 1366692 w 4849413"/>
                    <a:gd name="connsiteY60" fmla="*/ 1037651 h 2111408"/>
                    <a:gd name="connsiteX61" fmla="*/ 1478314 w 4849413"/>
                    <a:gd name="connsiteY61" fmla="*/ 1089067 h 2111408"/>
                    <a:gd name="connsiteX62" fmla="*/ 1224504 w 4849413"/>
                    <a:gd name="connsiteY62" fmla="*/ 1158680 h 2111408"/>
                    <a:gd name="connsiteX63" fmla="*/ 866914 w 4849413"/>
                    <a:gd name="connsiteY63" fmla="*/ 1106316 h 2111408"/>
                    <a:gd name="connsiteX64" fmla="*/ 805878 w 4849413"/>
                    <a:gd name="connsiteY64" fmla="*/ 1142189 h 2111408"/>
                    <a:gd name="connsiteX65" fmla="*/ 1159014 w 4849413"/>
                    <a:gd name="connsiteY65" fmla="*/ 1244382 h 2111408"/>
                    <a:gd name="connsiteX66" fmla="*/ 1299187 w 4849413"/>
                    <a:gd name="connsiteY66" fmla="*/ 1230094 h 2111408"/>
                    <a:gd name="connsiteX67" fmla="*/ 1468789 w 4849413"/>
                    <a:gd name="connsiteY67" fmla="*/ 1278335 h 2111408"/>
                    <a:gd name="connsiteX68" fmla="*/ 1740157 w 4849413"/>
                    <a:gd name="connsiteY68" fmla="*/ 1216873 h 2111408"/>
                    <a:gd name="connsiteX69" fmla="*/ 2061567 w 4849413"/>
                    <a:gd name="connsiteY69" fmla="*/ 1445283 h 2111408"/>
                    <a:gd name="connsiteX70" fmla="*/ 2037873 w 4849413"/>
                    <a:gd name="connsiteY70" fmla="*/ 1507811 h 2111408"/>
                    <a:gd name="connsiteX71" fmla="*/ 2170749 w 4849413"/>
                    <a:gd name="connsiteY71" fmla="*/ 1508973 h 2111408"/>
                    <a:gd name="connsiteX72" fmla="*/ 2272515 w 4849413"/>
                    <a:gd name="connsiteY72" fmla="*/ 1566645 h 2111408"/>
                    <a:gd name="connsiteX73" fmla="*/ 2329973 w 4849413"/>
                    <a:gd name="connsiteY73" fmla="*/ 1527170 h 2111408"/>
                    <a:gd name="connsiteX74" fmla="*/ 2377598 w 4849413"/>
                    <a:gd name="connsiteY74" fmla="*/ 1609696 h 2111408"/>
                    <a:gd name="connsiteX75" fmla="*/ 3130641 w 4849413"/>
                    <a:gd name="connsiteY75" fmla="*/ 1763731 h 2111408"/>
                    <a:gd name="connsiteX76" fmla="*/ 3897664 w 4849413"/>
                    <a:gd name="connsiteY76" fmla="*/ 1747122 h 2111408"/>
                    <a:gd name="connsiteX77" fmla="*/ 4115389 w 4849413"/>
                    <a:gd name="connsiteY77" fmla="*/ 2060167 h 2111408"/>
                    <a:gd name="connsiteX78" fmla="*/ 4491816 w 4849413"/>
                    <a:gd name="connsiteY78" fmla="*/ 1795907 h 2111408"/>
                    <a:gd name="connsiteX79" fmla="*/ 4799814 w 4849413"/>
                    <a:gd name="connsiteY79" fmla="*/ 1517432 h 2111408"/>
                    <a:gd name="connsiteX80" fmla="*/ 4805170 w 4849413"/>
                    <a:gd name="connsiteY80" fmla="*/ 1430570 h 2111408"/>
                    <a:gd name="connsiteX0" fmla="*/ 4805170 w 4849413"/>
                    <a:gd name="connsiteY0" fmla="*/ 1430570 h 2111408"/>
                    <a:gd name="connsiteX1" fmla="*/ 4607727 w 4849413"/>
                    <a:gd name="connsiteY1" fmla="*/ 1101506 h 2111408"/>
                    <a:gd name="connsiteX2" fmla="*/ 4535105 w 4849413"/>
                    <a:gd name="connsiteY2" fmla="*/ 711597 h 2111408"/>
                    <a:gd name="connsiteX3" fmla="*/ 4045041 w 4849413"/>
                    <a:gd name="connsiteY3" fmla="*/ 835683 h 2111408"/>
                    <a:gd name="connsiteX4" fmla="*/ 3881695 w 4849413"/>
                    <a:gd name="connsiteY4" fmla="*/ 1135934 h 2111408"/>
                    <a:gd name="connsiteX5" fmla="*/ 3035964 w 4849413"/>
                    <a:gd name="connsiteY5" fmla="*/ 988380 h 2111408"/>
                    <a:gd name="connsiteX6" fmla="*/ 2311776 w 4849413"/>
                    <a:gd name="connsiteY6" fmla="*/ 1022203 h 2111408"/>
                    <a:gd name="connsiteX7" fmla="*/ 2266283 w 4849413"/>
                    <a:gd name="connsiteY7" fmla="*/ 1004006 h 2111408"/>
                    <a:gd name="connsiteX8" fmla="*/ 1979680 w 4849413"/>
                    <a:gd name="connsiteY8" fmla="*/ 940316 h 2111408"/>
                    <a:gd name="connsiteX9" fmla="*/ 2028799 w 4849413"/>
                    <a:gd name="connsiteY9" fmla="*/ 745423 h 2111408"/>
                    <a:gd name="connsiteX10" fmla="*/ 2008920 w 4849413"/>
                    <a:gd name="connsiteY10" fmla="*/ 643823 h 2111408"/>
                    <a:gd name="connsiteX11" fmla="*/ 2050886 w 4849413"/>
                    <a:gd name="connsiteY11" fmla="*/ 509093 h 2111408"/>
                    <a:gd name="connsiteX12" fmla="*/ 2002295 w 4849413"/>
                    <a:gd name="connsiteY12" fmla="*/ 425162 h 2111408"/>
                    <a:gd name="connsiteX13" fmla="*/ 1955780 w 4849413"/>
                    <a:gd name="connsiteY13" fmla="*/ 247016 h 2111408"/>
                    <a:gd name="connsiteX14" fmla="*/ 1852103 w 4849413"/>
                    <a:gd name="connsiteY14" fmla="*/ 135823 h 2111408"/>
                    <a:gd name="connsiteX15" fmla="*/ 1743119 w 4849413"/>
                    <a:gd name="connsiteY15" fmla="*/ 3170 h 2111408"/>
                    <a:gd name="connsiteX16" fmla="*/ 1820456 w 4849413"/>
                    <a:gd name="connsiteY16" fmla="*/ 282486 h 2111408"/>
                    <a:gd name="connsiteX17" fmla="*/ 1483811 w 4849413"/>
                    <a:gd name="connsiteY17" fmla="*/ 25916 h 2111408"/>
                    <a:gd name="connsiteX18" fmla="*/ 1662155 w 4849413"/>
                    <a:gd name="connsiteY18" fmla="*/ 233007 h 2111408"/>
                    <a:gd name="connsiteX19" fmla="*/ 1734020 w 4849413"/>
                    <a:gd name="connsiteY19" fmla="*/ 662812 h 2111408"/>
                    <a:gd name="connsiteX20" fmla="*/ 1523733 w 4849413"/>
                    <a:gd name="connsiteY20" fmla="*/ 366846 h 2111408"/>
                    <a:gd name="connsiteX21" fmla="*/ 1240295 w 4849413"/>
                    <a:gd name="connsiteY21" fmla="*/ 260823 h 2111408"/>
                    <a:gd name="connsiteX22" fmla="*/ 1229924 w 4849413"/>
                    <a:gd name="connsiteY22" fmla="*/ 287350 h 2111408"/>
                    <a:gd name="connsiteX23" fmla="*/ 1594794 w 4849413"/>
                    <a:gd name="connsiteY23" fmla="*/ 551095 h 2111408"/>
                    <a:gd name="connsiteX24" fmla="*/ 1656683 w 4849413"/>
                    <a:gd name="connsiteY24" fmla="*/ 787869 h 2111408"/>
                    <a:gd name="connsiteX25" fmla="*/ 1411236 w 4849413"/>
                    <a:gd name="connsiteY25" fmla="*/ 528988 h 2111408"/>
                    <a:gd name="connsiteX26" fmla="*/ 1072365 w 4849413"/>
                    <a:gd name="connsiteY26" fmla="*/ 444283 h 2111408"/>
                    <a:gd name="connsiteX27" fmla="*/ 1051325 w 4849413"/>
                    <a:gd name="connsiteY27" fmla="*/ 485082 h 2111408"/>
                    <a:gd name="connsiteX28" fmla="*/ 1399603 w 4849413"/>
                    <a:gd name="connsiteY28" fmla="*/ 629498 h 2111408"/>
                    <a:gd name="connsiteX29" fmla="*/ 1506558 w 4849413"/>
                    <a:gd name="connsiteY29" fmla="*/ 776543 h 2111408"/>
                    <a:gd name="connsiteX30" fmla="*/ 1250947 w 4849413"/>
                    <a:gd name="connsiteY30" fmla="*/ 666412 h 2111408"/>
                    <a:gd name="connsiteX31" fmla="*/ 921292 w 4849413"/>
                    <a:gd name="connsiteY31" fmla="*/ 662503 h 2111408"/>
                    <a:gd name="connsiteX32" fmla="*/ 950127 w 4849413"/>
                    <a:gd name="connsiteY32" fmla="*/ 690345 h 2111408"/>
                    <a:gd name="connsiteX33" fmla="*/ 1146977 w 4849413"/>
                    <a:gd name="connsiteY33" fmla="*/ 703045 h 2111408"/>
                    <a:gd name="connsiteX34" fmla="*/ 1351670 w 4849413"/>
                    <a:gd name="connsiteY34" fmla="*/ 778770 h 2111408"/>
                    <a:gd name="connsiteX35" fmla="*/ 1533427 w 4849413"/>
                    <a:gd name="connsiteY35" fmla="*/ 914607 h 2111408"/>
                    <a:gd name="connsiteX36" fmla="*/ 1247250 w 4849413"/>
                    <a:gd name="connsiteY36" fmla="*/ 817486 h 2111408"/>
                    <a:gd name="connsiteX37" fmla="*/ 1188442 w 4849413"/>
                    <a:gd name="connsiteY37" fmla="*/ 843099 h 2111408"/>
                    <a:gd name="connsiteX38" fmla="*/ 887645 w 4849413"/>
                    <a:gd name="connsiteY38" fmla="*/ 761735 h 2111408"/>
                    <a:gd name="connsiteX39" fmla="*/ 570715 w 4849413"/>
                    <a:gd name="connsiteY39" fmla="*/ 771308 h 2111408"/>
                    <a:gd name="connsiteX40" fmla="*/ 222199 w 4849413"/>
                    <a:gd name="connsiteY40" fmla="*/ 653713 h 2111408"/>
                    <a:gd name="connsiteX41" fmla="*/ 210352 w 4849413"/>
                    <a:gd name="connsiteY41" fmla="*/ 698283 h 2111408"/>
                    <a:gd name="connsiteX42" fmla="*/ 505722 w 4849413"/>
                    <a:gd name="connsiteY42" fmla="*/ 853880 h 2111408"/>
                    <a:gd name="connsiteX43" fmla="*/ 836230 w 4849413"/>
                    <a:gd name="connsiteY43" fmla="*/ 820874 h 2111408"/>
                    <a:gd name="connsiteX44" fmla="*/ 1009527 w 4849413"/>
                    <a:gd name="connsiteY44" fmla="*/ 837484 h 2111408"/>
                    <a:gd name="connsiteX45" fmla="*/ 819620 w 4849413"/>
                    <a:gd name="connsiteY45" fmla="*/ 862552 h 2111408"/>
                    <a:gd name="connsiteX46" fmla="*/ 867577 w 4849413"/>
                    <a:gd name="connsiteY46" fmla="*/ 890370 h 2111408"/>
                    <a:gd name="connsiteX47" fmla="*/ 1164202 w 4849413"/>
                    <a:gd name="connsiteY47" fmla="*/ 904562 h 2111408"/>
                    <a:gd name="connsiteX48" fmla="*/ 1208108 w 4849413"/>
                    <a:gd name="connsiteY48" fmla="*/ 931218 h 2111408"/>
                    <a:gd name="connsiteX49" fmla="*/ 986568 w 4849413"/>
                    <a:gd name="connsiteY49" fmla="*/ 963702 h 2111408"/>
                    <a:gd name="connsiteX50" fmla="*/ 768204 w 4849413"/>
                    <a:gd name="connsiteY50" fmla="*/ 917996 h 2111408"/>
                    <a:gd name="connsiteX51" fmla="*/ 785028 w 4849413"/>
                    <a:gd name="connsiteY51" fmla="*/ 942758 h 2111408"/>
                    <a:gd name="connsiteX52" fmla="*/ 919609 w 4849413"/>
                    <a:gd name="connsiteY52" fmla="*/ 983487 h 2111408"/>
                    <a:gd name="connsiteX53" fmla="*/ 537567 w 4849413"/>
                    <a:gd name="connsiteY53" fmla="*/ 972161 h 2111408"/>
                    <a:gd name="connsiteX54" fmla="*/ 321477 w 4849413"/>
                    <a:gd name="connsiteY54" fmla="*/ 861795 h 2111408"/>
                    <a:gd name="connsiteX55" fmla="*/ 29377 w 4849413"/>
                    <a:gd name="connsiteY55" fmla="*/ 698283 h 2111408"/>
                    <a:gd name="connsiteX56" fmla="*/ 10824 w 4849413"/>
                    <a:gd name="connsiteY56" fmla="*/ 736358 h 2111408"/>
                    <a:gd name="connsiteX57" fmla="*/ 297642 w 4849413"/>
                    <a:gd name="connsiteY57" fmla="*/ 972160 h 2111408"/>
                    <a:gd name="connsiteX58" fmla="*/ 704182 w 4849413"/>
                    <a:gd name="connsiteY58" fmla="*/ 1064520 h 2111408"/>
                    <a:gd name="connsiteX59" fmla="*/ 985715 w 4849413"/>
                    <a:gd name="connsiteY59" fmla="*/ 1055209 h 2111408"/>
                    <a:gd name="connsiteX60" fmla="*/ 1366692 w 4849413"/>
                    <a:gd name="connsiteY60" fmla="*/ 1037651 h 2111408"/>
                    <a:gd name="connsiteX61" fmla="*/ 1478314 w 4849413"/>
                    <a:gd name="connsiteY61" fmla="*/ 1089067 h 2111408"/>
                    <a:gd name="connsiteX62" fmla="*/ 1224504 w 4849413"/>
                    <a:gd name="connsiteY62" fmla="*/ 1158680 h 2111408"/>
                    <a:gd name="connsiteX63" fmla="*/ 866914 w 4849413"/>
                    <a:gd name="connsiteY63" fmla="*/ 1106316 h 2111408"/>
                    <a:gd name="connsiteX64" fmla="*/ 805878 w 4849413"/>
                    <a:gd name="connsiteY64" fmla="*/ 1142189 h 2111408"/>
                    <a:gd name="connsiteX65" fmla="*/ 1159014 w 4849413"/>
                    <a:gd name="connsiteY65" fmla="*/ 1244382 h 2111408"/>
                    <a:gd name="connsiteX66" fmla="*/ 1299187 w 4849413"/>
                    <a:gd name="connsiteY66" fmla="*/ 1230094 h 2111408"/>
                    <a:gd name="connsiteX67" fmla="*/ 1468789 w 4849413"/>
                    <a:gd name="connsiteY67" fmla="*/ 1278335 h 2111408"/>
                    <a:gd name="connsiteX68" fmla="*/ 1740157 w 4849413"/>
                    <a:gd name="connsiteY68" fmla="*/ 1216873 h 2111408"/>
                    <a:gd name="connsiteX69" fmla="*/ 2061567 w 4849413"/>
                    <a:gd name="connsiteY69" fmla="*/ 1445283 h 2111408"/>
                    <a:gd name="connsiteX70" fmla="*/ 2037873 w 4849413"/>
                    <a:gd name="connsiteY70" fmla="*/ 1507811 h 2111408"/>
                    <a:gd name="connsiteX71" fmla="*/ 2170749 w 4849413"/>
                    <a:gd name="connsiteY71" fmla="*/ 1508973 h 2111408"/>
                    <a:gd name="connsiteX72" fmla="*/ 2272515 w 4849413"/>
                    <a:gd name="connsiteY72" fmla="*/ 1566645 h 2111408"/>
                    <a:gd name="connsiteX73" fmla="*/ 2329973 w 4849413"/>
                    <a:gd name="connsiteY73" fmla="*/ 1527170 h 2111408"/>
                    <a:gd name="connsiteX74" fmla="*/ 2377598 w 4849413"/>
                    <a:gd name="connsiteY74" fmla="*/ 1609696 h 2111408"/>
                    <a:gd name="connsiteX75" fmla="*/ 3130641 w 4849413"/>
                    <a:gd name="connsiteY75" fmla="*/ 1763731 h 2111408"/>
                    <a:gd name="connsiteX76" fmla="*/ 3897664 w 4849413"/>
                    <a:gd name="connsiteY76" fmla="*/ 1747122 h 2111408"/>
                    <a:gd name="connsiteX77" fmla="*/ 4115389 w 4849413"/>
                    <a:gd name="connsiteY77" fmla="*/ 2060167 h 2111408"/>
                    <a:gd name="connsiteX78" fmla="*/ 4491816 w 4849413"/>
                    <a:gd name="connsiteY78" fmla="*/ 1795907 h 2111408"/>
                    <a:gd name="connsiteX79" fmla="*/ 4799814 w 4849413"/>
                    <a:gd name="connsiteY79" fmla="*/ 1517432 h 2111408"/>
                    <a:gd name="connsiteX80" fmla="*/ 4805170 w 4849413"/>
                    <a:gd name="connsiteY80" fmla="*/ 1430570 h 2111408"/>
                    <a:gd name="connsiteX0" fmla="*/ 4805170 w 4849413"/>
                    <a:gd name="connsiteY0" fmla="*/ 1430570 h 2111408"/>
                    <a:gd name="connsiteX1" fmla="*/ 4607727 w 4849413"/>
                    <a:gd name="connsiteY1" fmla="*/ 1101506 h 2111408"/>
                    <a:gd name="connsiteX2" fmla="*/ 4535105 w 4849413"/>
                    <a:gd name="connsiteY2" fmla="*/ 711597 h 2111408"/>
                    <a:gd name="connsiteX3" fmla="*/ 4045041 w 4849413"/>
                    <a:gd name="connsiteY3" fmla="*/ 835683 h 2111408"/>
                    <a:gd name="connsiteX4" fmla="*/ 3881695 w 4849413"/>
                    <a:gd name="connsiteY4" fmla="*/ 1135934 h 2111408"/>
                    <a:gd name="connsiteX5" fmla="*/ 3035964 w 4849413"/>
                    <a:gd name="connsiteY5" fmla="*/ 988380 h 2111408"/>
                    <a:gd name="connsiteX6" fmla="*/ 2311776 w 4849413"/>
                    <a:gd name="connsiteY6" fmla="*/ 1022203 h 2111408"/>
                    <a:gd name="connsiteX7" fmla="*/ 2266283 w 4849413"/>
                    <a:gd name="connsiteY7" fmla="*/ 1004006 h 2111408"/>
                    <a:gd name="connsiteX8" fmla="*/ 1979680 w 4849413"/>
                    <a:gd name="connsiteY8" fmla="*/ 940316 h 2111408"/>
                    <a:gd name="connsiteX9" fmla="*/ 2028799 w 4849413"/>
                    <a:gd name="connsiteY9" fmla="*/ 745423 h 2111408"/>
                    <a:gd name="connsiteX10" fmla="*/ 2008920 w 4849413"/>
                    <a:gd name="connsiteY10" fmla="*/ 643823 h 2111408"/>
                    <a:gd name="connsiteX11" fmla="*/ 2050886 w 4849413"/>
                    <a:gd name="connsiteY11" fmla="*/ 509093 h 2111408"/>
                    <a:gd name="connsiteX12" fmla="*/ 2002295 w 4849413"/>
                    <a:gd name="connsiteY12" fmla="*/ 425162 h 2111408"/>
                    <a:gd name="connsiteX13" fmla="*/ 1955780 w 4849413"/>
                    <a:gd name="connsiteY13" fmla="*/ 247016 h 2111408"/>
                    <a:gd name="connsiteX14" fmla="*/ 1852103 w 4849413"/>
                    <a:gd name="connsiteY14" fmla="*/ 135823 h 2111408"/>
                    <a:gd name="connsiteX15" fmla="*/ 1743119 w 4849413"/>
                    <a:gd name="connsiteY15" fmla="*/ 3170 h 2111408"/>
                    <a:gd name="connsiteX16" fmla="*/ 1820456 w 4849413"/>
                    <a:gd name="connsiteY16" fmla="*/ 282486 h 2111408"/>
                    <a:gd name="connsiteX17" fmla="*/ 1483811 w 4849413"/>
                    <a:gd name="connsiteY17" fmla="*/ 25916 h 2111408"/>
                    <a:gd name="connsiteX18" fmla="*/ 1662155 w 4849413"/>
                    <a:gd name="connsiteY18" fmla="*/ 233007 h 2111408"/>
                    <a:gd name="connsiteX19" fmla="*/ 1734020 w 4849413"/>
                    <a:gd name="connsiteY19" fmla="*/ 662812 h 2111408"/>
                    <a:gd name="connsiteX20" fmla="*/ 1523733 w 4849413"/>
                    <a:gd name="connsiteY20" fmla="*/ 366846 h 2111408"/>
                    <a:gd name="connsiteX21" fmla="*/ 1240295 w 4849413"/>
                    <a:gd name="connsiteY21" fmla="*/ 260823 h 2111408"/>
                    <a:gd name="connsiteX22" fmla="*/ 1229924 w 4849413"/>
                    <a:gd name="connsiteY22" fmla="*/ 287350 h 2111408"/>
                    <a:gd name="connsiteX23" fmla="*/ 1594794 w 4849413"/>
                    <a:gd name="connsiteY23" fmla="*/ 551095 h 2111408"/>
                    <a:gd name="connsiteX24" fmla="*/ 1656683 w 4849413"/>
                    <a:gd name="connsiteY24" fmla="*/ 787869 h 2111408"/>
                    <a:gd name="connsiteX25" fmla="*/ 1411236 w 4849413"/>
                    <a:gd name="connsiteY25" fmla="*/ 528988 h 2111408"/>
                    <a:gd name="connsiteX26" fmla="*/ 1072365 w 4849413"/>
                    <a:gd name="connsiteY26" fmla="*/ 444283 h 2111408"/>
                    <a:gd name="connsiteX27" fmla="*/ 1051325 w 4849413"/>
                    <a:gd name="connsiteY27" fmla="*/ 485082 h 2111408"/>
                    <a:gd name="connsiteX28" fmla="*/ 1399603 w 4849413"/>
                    <a:gd name="connsiteY28" fmla="*/ 629498 h 2111408"/>
                    <a:gd name="connsiteX29" fmla="*/ 1506558 w 4849413"/>
                    <a:gd name="connsiteY29" fmla="*/ 776543 h 2111408"/>
                    <a:gd name="connsiteX30" fmla="*/ 1250947 w 4849413"/>
                    <a:gd name="connsiteY30" fmla="*/ 666412 h 2111408"/>
                    <a:gd name="connsiteX31" fmla="*/ 921292 w 4849413"/>
                    <a:gd name="connsiteY31" fmla="*/ 662503 h 2111408"/>
                    <a:gd name="connsiteX32" fmla="*/ 950127 w 4849413"/>
                    <a:gd name="connsiteY32" fmla="*/ 690345 h 2111408"/>
                    <a:gd name="connsiteX33" fmla="*/ 1146977 w 4849413"/>
                    <a:gd name="connsiteY33" fmla="*/ 703045 h 2111408"/>
                    <a:gd name="connsiteX34" fmla="*/ 1351670 w 4849413"/>
                    <a:gd name="connsiteY34" fmla="*/ 778770 h 2111408"/>
                    <a:gd name="connsiteX35" fmla="*/ 1533427 w 4849413"/>
                    <a:gd name="connsiteY35" fmla="*/ 914607 h 2111408"/>
                    <a:gd name="connsiteX36" fmla="*/ 1247250 w 4849413"/>
                    <a:gd name="connsiteY36" fmla="*/ 817486 h 2111408"/>
                    <a:gd name="connsiteX37" fmla="*/ 1188442 w 4849413"/>
                    <a:gd name="connsiteY37" fmla="*/ 843099 h 2111408"/>
                    <a:gd name="connsiteX38" fmla="*/ 887645 w 4849413"/>
                    <a:gd name="connsiteY38" fmla="*/ 761735 h 2111408"/>
                    <a:gd name="connsiteX39" fmla="*/ 570715 w 4849413"/>
                    <a:gd name="connsiteY39" fmla="*/ 771308 h 2111408"/>
                    <a:gd name="connsiteX40" fmla="*/ 222199 w 4849413"/>
                    <a:gd name="connsiteY40" fmla="*/ 653713 h 2111408"/>
                    <a:gd name="connsiteX41" fmla="*/ 210352 w 4849413"/>
                    <a:gd name="connsiteY41" fmla="*/ 698283 h 2111408"/>
                    <a:gd name="connsiteX42" fmla="*/ 505722 w 4849413"/>
                    <a:gd name="connsiteY42" fmla="*/ 853880 h 2111408"/>
                    <a:gd name="connsiteX43" fmla="*/ 836230 w 4849413"/>
                    <a:gd name="connsiteY43" fmla="*/ 820874 h 2111408"/>
                    <a:gd name="connsiteX44" fmla="*/ 1009527 w 4849413"/>
                    <a:gd name="connsiteY44" fmla="*/ 837484 h 2111408"/>
                    <a:gd name="connsiteX45" fmla="*/ 819620 w 4849413"/>
                    <a:gd name="connsiteY45" fmla="*/ 862552 h 2111408"/>
                    <a:gd name="connsiteX46" fmla="*/ 867577 w 4849413"/>
                    <a:gd name="connsiteY46" fmla="*/ 890370 h 2111408"/>
                    <a:gd name="connsiteX47" fmla="*/ 1164202 w 4849413"/>
                    <a:gd name="connsiteY47" fmla="*/ 904562 h 2111408"/>
                    <a:gd name="connsiteX48" fmla="*/ 1208108 w 4849413"/>
                    <a:gd name="connsiteY48" fmla="*/ 931218 h 2111408"/>
                    <a:gd name="connsiteX49" fmla="*/ 986568 w 4849413"/>
                    <a:gd name="connsiteY49" fmla="*/ 963702 h 2111408"/>
                    <a:gd name="connsiteX50" fmla="*/ 768204 w 4849413"/>
                    <a:gd name="connsiteY50" fmla="*/ 917996 h 2111408"/>
                    <a:gd name="connsiteX51" fmla="*/ 785028 w 4849413"/>
                    <a:gd name="connsiteY51" fmla="*/ 942758 h 2111408"/>
                    <a:gd name="connsiteX52" fmla="*/ 919609 w 4849413"/>
                    <a:gd name="connsiteY52" fmla="*/ 983487 h 2111408"/>
                    <a:gd name="connsiteX53" fmla="*/ 537567 w 4849413"/>
                    <a:gd name="connsiteY53" fmla="*/ 972161 h 2111408"/>
                    <a:gd name="connsiteX54" fmla="*/ 321477 w 4849413"/>
                    <a:gd name="connsiteY54" fmla="*/ 861795 h 2111408"/>
                    <a:gd name="connsiteX55" fmla="*/ 29377 w 4849413"/>
                    <a:gd name="connsiteY55" fmla="*/ 698283 h 2111408"/>
                    <a:gd name="connsiteX56" fmla="*/ 10824 w 4849413"/>
                    <a:gd name="connsiteY56" fmla="*/ 736358 h 2111408"/>
                    <a:gd name="connsiteX57" fmla="*/ 297642 w 4849413"/>
                    <a:gd name="connsiteY57" fmla="*/ 972160 h 2111408"/>
                    <a:gd name="connsiteX58" fmla="*/ 704182 w 4849413"/>
                    <a:gd name="connsiteY58" fmla="*/ 1064520 h 2111408"/>
                    <a:gd name="connsiteX59" fmla="*/ 985715 w 4849413"/>
                    <a:gd name="connsiteY59" fmla="*/ 1055209 h 2111408"/>
                    <a:gd name="connsiteX60" fmla="*/ 1366692 w 4849413"/>
                    <a:gd name="connsiteY60" fmla="*/ 1037651 h 2111408"/>
                    <a:gd name="connsiteX61" fmla="*/ 1478314 w 4849413"/>
                    <a:gd name="connsiteY61" fmla="*/ 1089067 h 2111408"/>
                    <a:gd name="connsiteX62" fmla="*/ 1224504 w 4849413"/>
                    <a:gd name="connsiteY62" fmla="*/ 1158680 h 2111408"/>
                    <a:gd name="connsiteX63" fmla="*/ 866914 w 4849413"/>
                    <a:gd name="connsiteY63" fmla="*/ 1106316 h 2111408"/>
                    <a:gd name="connsiteX64" fmla="*/ 805878 w 4849413"/>
                    <a:gd name="connsiteY64" fmla="*/ 1142189 h 2111408"/>
                    <a:gd name="connsiteX65" fmla="*/ 1159014 w 4849413"/>
                    <a:gd name="connsiteY65" fmla="*/ 1244382 h 2111408"/>
                    <a:gd name="connsiteX66" fmla="*/ 1299187 w 4849413"/>
                    <a:gd name="connsiteY66" fmla="*/ 1230094 h 2111408"/>
                    <a:gd name="connsiteX67" fmla="*/ 1468789 w 4849413"/>
                    <a:gd name="connsiteY67" fmla="*/ 1278335 h 2111408"/>
                    <a:gd name="connsiteX68" fmla="*/ 1740157 w 4849413"/>
                    <a:gd name="connsiteY68" fmla="*/ 1216873 h 2111408"/>
                    <a:gd name="connsiteX69" fmla="*/ 2061567 w 4849413"/>
                    <a:gd name="connsiteY69" fmla="*/ 1445283 h 2111408"/>
                    <a:gd name="connsiteX70" fmla="*/ 2037873 w 4849413"/>
                    <a:gd name="connsiteY70" fmla="*/ 1507811 h 2111408"/>
                    <a:gd name="connsiteX71" fmla="*/ 2170749 w 4849413"/>
                    <a:gd name="connsiteY71" fmla="*/ 1508973 h 2111408"/>
                    <a:gd name="connsiteX72" fmla="*/ 2272515 w 4849413"/>
                    <a:gd name="connsiteY72" fmla="*/ 1566645 h 2111408"/>
                    <a:gd name="connsiteX73" fmla="*/ 2329973 w 4849413"/>
                    <a:gd name="connsiteY73" fmla="*/ 1527170 h 2111408"/>
                    <a:gd name="connsiteX74" fmla="*/ 2377598 w 4849413"/>
                    <a:gd name="connsiteY74" fmla="*/ 1609696 h 2111408"/>
                    <a:gd name="connsiteX75" fmla="*/ 3130641 w 4849413"/>
                    <a:gd name="connsiteY75" fmla="*/ 1763731 h 2111408"/>
                    <a:gd name="connsiteX76" fmla="*/ 3897664 w 4849413"/>
                    <a:gd name="connsiteY76" fmla="*/ 1747122 h 2111408"/>
                    <a:gd name="connsiteX77" fmla="*/ 4115389 w 4849413"/>
                    <a:gd name="connsiteY77" fmla="*/ 2060167 h 2111408"/>
                    <a:gd name="connsiteX78" fmla="*/ 4491816 w 4849413"/>
                    <a:gd name="connsiteY78" fmla="*/ 1795907 h 2111408"/>
                    <a:gd name="connsiteX79" fmla="*/ 4799814 w 4849413"/>
                    <a:gd name="connsiteY79" fmla="*/ 1517432 h 2111408"/>
                    <a:gd name="connsiteX80" fmla="*/ 4805170 w 4849413"/>
                    <a:gd name="connsiteY80" fmla="*/ 1430570 h 2111408"/>
                    <a:gd name="connsiteX0" fmla="*/ 4805170 w 4849413"/>
                    <a:gd name="connsiteY0" fmla="*/ 1430570 h 2111408"/>
                    <a:gd name="connsiteX1" fmla="*/ 4607727 w 4849413"/>
                    <a:gd name="connsiteY1" fmla="*/ 1101506 h 2111408"/>
                    <a:gd name="connsiteX2" fmla="*/ 4535105 w 4849413"/>
                    <a:gd name="connsiteY2" fmla="*/ 711597 h 2111408"/>
                    <a:gd name="connsiteX3" fmla="*/ 4086316 w 4849413"/>
                    <a:gd name="connsiteY3" fmla="*/ 816633 h 2111408"/>
                    <a:gd name="connsiteX4" fmla="*/ 3881695 w 4849413"/>
                    <a:gd name="connsiteY4" fmla="*/ 1135934 h 2111408"/>
                    <a:gd name="connsiteX5" fmla="*/ 3035964 w 4849413"/>
                    <a:gd name="connsiteY5" fmla="*/ 988380 h 2111408"/>
                    <a:gd name="connsiteX6" fmla="*/ 2311776 w 4849413"/>
                    <a:gd name="connsiteY6" fmla="*/ 1022203 h 2111408"/>
                    <a:gd name="connsiteX7" fmla="*/ 2266283 w 4849413"/>
                    <a:gd name="connsiteY7" fmla="*/ 1004006 h 2111408"/>
                    <a:gd name="connsiteX8" fmla="*/ 1979680 w 4849413"/>
                    <a:gd name="connsiteY8" fmla="*/ 940316 h 2111408"/>
                    <a:gd name="connsiteX9" fmla="*/ 2028799 w 4849413"/>
                    <a:gd name="connsiteY9" fmla="*/ 745423 h 2111408"/>
                    <a:gd name="connsiteX10" fmla="*/ 2008920 w 4849413"/>
                    <a:gd name="connsiteY10" fmla="*/ 643823 h 2111408"/>
                    <a:gd name="connsiteX11" fmla="*/ 2050886 w 4849413"/>
                    <a:gd name="connsiteY11" fmla="*/ 509093 h 2111408"/>
                    <a:gd name="connsiteX12" fmla="*/ 2002295 w 4849413"/>
                    <a:gd name="connsiteY12" fmla="*/ 425162 h 2111408"/>
                    <a:gd name="connsiteX13" fmla="*/ 1955780 w 4849413"/>
                    <a:gd name="connsiteY13" fmla="*/ 247016 h 2111408"/>
                    <a:gd name="connsiteX14" fmla="*/ 1852103 w 4849413"/>
                    <a:gd name="connsiteY14" fmla="*/ 135823 h 2111408"/>
                    <a:gd name="connsiteX15" fmla="*/ 1743119 w 4849413"/>
                    <a:gd name="connsiteY15" fmla="*/ 3170 h 2111408"/>
                    <a:gd name="connsiteX16" fmla="*/ 1820456 w 4849413"/>
                    <a:gd name="connsiteY16" fmla="*/ 282486 h 2111408"/>
                    <a:gd name="connsiteX17" fmla="*/ 1483811 w 4849413"/>
                    <a:gd name="connsiteY17" fmla="*/ 25916 h 2111408"/>
                    <a:gd name="connsiteX18" fmla="*/ 1662155 w 4849413"/>
                    <a:gd name="connsiteY18" fmla="*/ 233007 h 2111408"/>
                    <a:gd name="connsiteX19" fmla="*/ 1734020 w 4849413"/>
                    <a:gd name="connsiteY19" fmla="*/ 662812 h 2111408"/>
                    <a:gd name="connsiteX20" fmla="*/ 1523733 w 4849413"/>
                    <a:gd name="connsiteY20" fmla="*/ 366846 h 2111408"/>
                    <a:gd name="connsiteX21" fmla="*/ 1240295 w 4849413"/>
                    <a:gd name="connsiteY21" fmla="*/ 260823 h 2111408"/>
                    <a:gd name="connsiteX22" fmla="*/ 1229924 w 4849413"/>
                    <a:gd name="connsiteY22" fmla="*/ 287350 h 2111408"/>
                    <a:gd name="connsiteX23" fmla="*/ 1594794 w 4849413"/>
                    <a:gd name="connsiteY23" fmla="*/ 551095 h 2111408"/>
                    <a:gd name="connsiteX24" fmla="*/ 1656683 w 4849413"/>
                    <a:gd name="connsiteY24" fmla="*/ 787869 h 2111408"/>
                    <a:gd name="connsiteX25" fmla="*/ 1411236 w 4849413"/>
                    <a:gd name="connsiteY25" fmla="*/ 528988 h 2111408"/>
                    <a:gd name="connsiteX26" fmla="*/ 1072365 w 4849413"/>
                    <a:gd name="connsiteY26" fmla="*/ 444283 h 2111408"/>
                    <a:gd name="connsiteX27" fmla="*/ 1051325 w 4849413"/>
                    <a:gd name="connsiteY27" fmla="*/ 485082 h 2111408"/>
                    <a:gd name="connsiteX28" fmla="*/ 1399603 w 4849413"/>
                    <a:gd name="connsiteY28" fmla="*/ 629498 h 2111408"/>
                    <a:gd name="connsiteX29" fmla="*/ 1506558 w 4849413"/>
                    <a:gd name="connsiteY29" fmla="*/ 776543 h 2111408"/>
                    <a:gd name="connsiteX30" fmla="*/ 1250947 w 4849413"/>
                    <a:gd name="connsiteY30" fmla="*/ 666412 h 2111408"/>
                    <a:gd name="connsiteX31" fmla="*/ 921292 w 4849413"/>
                    <a:gd name="connsiteY31" fmla="*/ 662503 h 2111408"/>
                    <a:gd name="connsiteX32" fmla="*/ 950127 w 4849413"/>
                    <a:gd name="connsiteY32" fmla="*/ 690345 h 2111408"/>
                    <a:gd name="connsiteX33" fmla="*/ 1146977 w 4849413"/>
                    <a:gd name="connsiteY33" fmla="*/ 703045 h 2111408"/>
                    <a:gd name="connsiteX34" fmla="*/ 1351670 w 4849413"/>
                    <a:gd name="connsiteY34" fmla="*/ 778770 h 2111408"/>
                    <a:gd name="connsiteX35" fmla="*/ 1533427 w 4849413"/>
                    <a:gd name="connsiteY35" fmla="*/ 914607 h 2111408"/>
                    <a:gd name="connsiteX36" fmla="*/ 1247250 w 4849413"/>
                    <a:gd name="connsiteY36" fmla="*/ 817486 h 2111408"/>
                    <a:gd name="connsiteX37" fmla="*/ 1188442 w 4849413"/>
                    <a:gd name="connsiteY37" fmla="*/ 843099 h 2111408"/>
                    <a:gd name="connsiteX38" fmla="*/ 887645 w 4849413"/>
                    <a:gd name="connsiteY38" fmla="*/ 761735 h 2111408"/>
                    <a:gd name="connsiteX39" fmla="*/ 570715 w 4849413"/>
                    <a:gd name="connsiteY39" fmla="*/ 771308 h 2111408"/>
                    <a:gd name="connsiteX40" fmla="*/ 222199 w 4849413"/>
                    <a:gd name="connsiteY40" fmla="*/ 653713 h 2111408"/>
                    <a:gd name="connsiteX41" fmla="*/ 210352 w 4849413"/>
                    <a:gd name="connsiteY41" fmla="*/ 698283 h 2111408"/>
                    <a:gd name="connsiteX42" fmla="*/ 505722 w 4849413"/>
                    <a:gd name="connsiteY42" fmla="*/ 853880 h 2111408"/>
                    <a:gd name="connsiteX43" fmla="*/ 836230 w 4849413"/>
                    <a:gd name="connsiteY43" fmla="*/ 820874 h 2111408"/>
                    <a:gd name="connsiteX44" fmla="*/ 1009527 w 4849413"/>
                    <a:gd name="connsiteY44" fmla="*/ 837484 h 2111408"/>
                    <a:gd name="connsiteX45" fmla="*/ 819620 w 4849413"/>
                    <a:gd name="connsiteY45" fmla="*/ 862552 h 2111408"/>
                    <a:gd name="connsiteX46" fmla="*/ 867577 w 4849413"/>
                    <a:gd name="connsiteY46" fmla="*/ 890370 h 2111408"/>
                    <a:gd name="connsiteX47" fmla="*/ 1164202 w 4849413"/>
                    <a:gd name="connsiteY47" fmla="*/ 904562 h 2111408"/>
                    <a:gd name="connsiteX48" fmla="*/ 1208108 w 4849413"/>
                    <a:gd name="connsiteY48" fmla="*/ 931218 h 2111408"/>
                    <a:gd name="connsiteX49" fmla="*/ 986568 w 4849413"/>
                    <a:gd name="connsiteY49" fmla="*/ 963702 h 2111408"/>
                    <a:gd name="connsiteX50" fmla="*/ 768204 w 4849413"/>
                    <a:gd name="connsiteY50" fmla="*/ 917996 h 2111408"/>
                    <a:gd name="connsiteX51" fmla="*/ 785028 w 4849413"/>
                    <a:gd name="connsiteY51" fmla="*/ 942758 h 2111408"/>
                    <a:gd name="connsiteX52" fmla="*/ 919609 w 4849413"/>
                    <a:gd name="connsiteY52" fmla="*/ 983487 h 2111408"/>
                    <a:gd name="connsiteX53" fmla="*/ 537567 w 4849413"/>
                    <a:gd name="connsiteY53" fmla="*/ 972161 h 2111408"/>
                    <a:gd name="connsiteX54" fmla="*/ 321477 w 4849413"/>
                    <a:gd name="connsiteY54" fmla="*/ 861795 h 2111408"/>
                    <a:gd name="connsiteX55" fmla="*/ 29377 w 4849413"/>
                    <a:gd name="connsiteY55" fmla="*/ 698283 h 2111408"/>
                    <a:gd name="connsiteX56" fmla="*/ 10824 w 4849413"/>
                    <a:gd name="connsiteY56" fmla="*/ 736358 h 2111408"/>
                    <a:gd name="connsiteX57" fmla="*/ 297642 w 4849413"/>
                    <a:gd name="connsiteY57" fmla="*/ 972160 h 2111408"/>
                    <a:gd name="connsiteX58" fmla="*/ 704182 w 4849413"/>
                    <a:gd name="connsiteY58" fmla="*/ 1064520 h 2111408"/>
                    <a:gd name="connsiteX59" fmla="*/ 985715 w 4849413"/>
                    <a:gd name="connsiteY59" fmla="*/ 1055209 h 2111408"/>
                    <a:gd name="connsiteX60" fmla="*/ 1366692 w 4849413"/>
                    <a:gd name="connsiteY60" fmla="*/ 1037651 h 2111408"/>
                    <a:gd name="connsiteX61" fmla="*/ 1478314 w 4849413"/>
                    <a:gd name="connsiteY61" fmla="*/ 1089067 h 2111408"/>
                    <a:gd name="connsiteX62" fmla="*/ 1224504 w 4849413"/>
                    <a:gd name="connsiteY62" fmla="*/ 1158680 h 2111408"/>
                    <a:gd name="connsiteX63" fmla="*/ 866914 w 4849413"/>
                    <a:gd name="connsiteY63" fmla="*/ 1106316 h 2111408"/>
                    <a:gd name="connsiteX64" fmla="*/ 805878 w 4849413"/>
                    <a:gd name="connsiteY64" fmla="*/ 1142189 h 2111408"/>
                    <a:gd name="connsiteX65" fmla="*/ 1159014 w 4849413"/>
                    <a:gd name="connsiteY65" fmla="*/ 1244382 h 2111408"/>
                    <a:gd name="connsiteX66" fmla="*/ 1299187 w 4849413"/>
                    <a:gd name="connsiteY66" fmla="*/ 1230094 h 2111408"/>
                    <a:gd name="connsiteX67" fmla="*/ 1468789 w 4849413"/>
                    <a:gd name="connsiteY67" fmla="*/ 1278335 h 2111408"/>
                    <a:gd name="connsiteX68" fmla="*/ 1740157 w 4849413"/>
                    <a:gd name="connsiteY68" fmla="*/ 1216873 h 2111408"/>
                    <a:gd name="connsiteX69" fmla="*/ 2061567 w 4849413"/>
                    <a:gd name="connsiteY69" fmla="*/ 1445283 h 2111408"/>
                    <a:gd name="connsiteX70" fmla="*/ 2037873 w 4849413"/>
                    <a:gd name="connsiteY70" fmla="*/ 1507811 h 2111408"/>
                    <a:gd name="connsiteX71" fmla="*/ 2170749 w 4849413"/>
                    <a:gd name="connsiteY71" fmla="*/ 1508973 h 2111408"/>
                    <a:gd name="connsiteX72" fmla="*/ 2272515 w 4849413"/>
                    <a:gd name="connsiteY72" fmla="*/ 1566645 h 2111408"/>
                    <a:gd name="connsiteX73" fmla="*/ 2329973 w 4849413"/>
                    <a:gd name="connsiteY73" fmla="*/ 1527170 h 2111408"/>
                    <a:gd name="connsiteX74" fmla="*/ 2377598 w 4849413"/>
                    <a:gd name="connsiteY74" fmla="*/ 1609696 h 2111408"/>
                    <a:gd name="connsiteX75" fmla="*/ 3130641 w 4849413"/>
                    <a:gd name="connsiteY75" fmla="*/ 1763731 h 2111408"/>
                    <a:gd name="connsiteX76" fmla="*/ 3897664 w 4849413"/>
                    <a:gd name="connsiteY76" fmla="*/ 1747122 h 2111408"/>
                    <a:gd name="connsiteX77" fmla="*/ 4115389 w 4849413"/>
                    <a:gd name="connsiteY77" fmla="*/ 2060167 h 2111408"/>
                    <a:gd name="connsiteX78" fmla="*/ 4491816 w 4849413"/>
                    <a:gd name="connsiteY78" fmla="*/ 1795907 h 2111408"/>
                    <a:gd name="connsiteX79" fmla="*/ 4799814 w 4849413"/>
                    <a:gd name="connsiteY79" fmla="*/ 1517432 h 2111408"/>
                    <a:gd name="connsiteX80" fmla="*/ 4805170 w 4849413"/>
                    <a:gd name="connsiteY80" fmla="*/ 1430570 h 2111408"/>
                    <a:gd name="connsiteX0" fmla="*/ 4805170 w 4849413"/>
                    <a:gd name="connsiteY0" fmla="*/ 1430570 h 2111408"/>
                    <a:gd name="connsiteX1" fmla="*/ 4607727 w 4849413"/>
                    <a:gd name="connsiteY1" fmla="*/ 1101506 h 2111408"/>
                    <a:gd name="connsiteX2" fmla="*/ 4535105 w 4849413"/>
                    <a:gd name="connsiteY2" fmla="*/ 711597 h 2111408"/>
                    <a:gd name="connsiteX3" fmla="*/ 4086316 w 4849413"/>
                    <a:gd name="connsiteY3" fmla="*/ 816633 h 2111408"/>
                    <a:gd name="connsiteX4" fmla="*/ 3881695 w 4849413"/>
                    <a:gd name="connsiteY4" fmla="*/ 1135934 h 2111408"/>
                    <a:gd name="connsiteX5" fmla="*/ 3035964 w 4849413"/>
                    <a:gd name="connsiteY5" fmla="*/ 988380 h 2111408"/>
                    <a:gd name="connsiteX6" fmla="*/ 2311776 w 4849413"/>
                    <a:gd name="connsiteY6" fmla="*/ 1022203 h 2111408"/>
                    <a:gd name="connsiteX7" fmla="*/ 2266283 w 4849413"/>
                    <a:gd name="connsiteY7" fmla="*/ 1004006 h 2111408"/>
                    <a:gd name="connsiteX8" fmla="*/ 1979680 w 4849413"/>
                    <a:gd name="connsiteY8" fmla="*/ 940316 h 2111408"/>
                    <a:gd name="connsiteX9" fmla="*/ 2028799 w 4849413"/>
                    <a:gd name="connsiteY9" fmla="*/ 745423 h 2111408"/>
                    <a:gd name="connsiteX10" fmla="*/ 2008920 w 4849413"/>
                    <a:gd name="connsiteY10" fmla="*/ 643823 h 2111408"/>
                    <a:gd name="connsiteX11" fmla="*/ 2050886 w 4849413"/>
                    <a:gd name="connsiteY11" fmla="*/ 509093 h 2111408"/>
                    <a:gd name="connsiteX12" fmla="*/ 2002295 w 4849413"/>
                    <a:gd name="connsiteY12" fmla="*/ 425162 h 2111408"/>
                    <a:gd name="connsiteX13" fmla="*/ 1955780 w 4849413"/>
                    <a:gd name="connsiteY13" fmla="*/ 247016 h 2111408"/>
                    <a:gd name="connsiteX14" fmla="*/ 1852103 w 4849413"/>
                    <a:gd name="connsiteY14" fmla="*/ 135823 h 2111408"/>
                    <a:gd name="connsiteX15" fmla="*/ 1743119 w 4849413"/>
                    <a:gd name="connsiteY15" fmla="*/ 3170 h 2111408"/>
                    <a:gd name="connsiteX16" fmla="*/ 1820456 w 4849413"/>
                    <a:gd name="connsiteY16" fmla="*/ 282486 h 2111408"/>
                    <a:gd name="connsiteX17" fmla="*/ 1483811 w 4849413"/>
                    <a:gd name="connsiteY17" fmla="*/ 25916 h 2111408"/>
                    <a:gd name="connsiteX18" fmla="*/ 1662155 w 4849413"/>
                    <a:gd name="connsiteY18" fmla="*/ 233007 h 2111408"/>
                    <a:gd name="connsiteX19" fmla="*/ 1734020 w 4849413"/>
                    <a:gd name="connsiteY19" fmla="*/ 662812 h 2111408"/>
                    <a:gd name="connsiteX20" fmla="*/ 1523733 w 4849413"/>
                    <a:gd name="connsiteY20" fmla="*/ 366846 h 2111408"/>
                    <a:gd name="connsiteX21" fmla="*/ 1240295 w 4849413"/>
                    <a:gd name="connsiteY21" fmla="*/ 260823 h 2111408"/>
                    <a:gd name="connsiteX22" fmla="*/ 1229924 w 4849413"/>
                    <a:gd name="connsiteY22" fmla="*/ 287350 h 2111408"/>
                    <a:gd name="connsiteX23" fmla="*/ 1594794 w 4849413"/>
                    <a:gd name="connsiteY23" fmla="*/ 551095 h 2111408"/>
                    <a:gd name="connsiteX24" fmla="*/ 1656683 w 4849413"/>
                    <a:gd name="connsiteY24" fmla="*/ 787869 h 2111408"/>
                    <a:gd name="connsiteX25" fmla="*/ 1411236 w 4849413"/>
                    <a:gd name="connsiteY25" fmla="*/ 528988 h 2111408"/>
                    <a:gd name="connsiteX26" fmla="*/ 1072365 w 4849413"/>
                    <a:gd name="connsiteY26" fmla="*/ 444283 h 2111408"/>
                    <a:gd name="connsiteX27" fmla="*/ 1051325 w 4849413"/>
                    <a:gd name="connsiteY27" fmla="*/ 485082 h 2111408"/>
                    <a:gd name="connsiteX28" fmla="*/ 1399603 w 4849413"/>
                    <a:gd name="connsiteY28" fmla="*/ 629498 h 2111408"/>
                    <a:gd name="connsiteX29" fmla="*/ 1506558 w 4849413"/>
                    <a:gd name="connsiteY29" fmla="*/ 776543 h 2111408"/>
                    <a:gd name="connsiteX30" fmla="*/ 1250947 w 4849413"/>
                    <a:gd name="connsiteY30" fmla="*/ 666412 h 2111408"/>
                    <a:gd name="connsiteX31" fmla="*/ 921292 w 4849413"/>
                    <a:gd name="connsiteY31" fmla="*/ 662503 h 2111408"/>
                    <a:gd name="connsiteX32" fmla="*/ 950127 w 4849413"/>
                    <a:gd name="connsiteY32" fmla="*/ 690345 h 2111408"/>
                    <a:gd name="connsiteX33" fmla="*/ 1146977 w 4849413"/>
                    <a:gd name="connsiteY33" fmla="*/ 703045 h 2111408"/>
                    <a:gd name="connsiteX34" fmla="*/ 1351670 w 4849413"/>
                    <a:gd name="connsiteY34" fmla="*/ 778770 h 2111408"/>
                    <a:gd name="connsiteX35" fmla="*/ 1533427 w 4849413"/>
                    <a:gd name="connsiteY35" fmla="*/ 914607 h 2111408"/>
                    <a:gd name="connsiteX36" fmla="*/ 1247250 w 4849413"/>
                    <a:gd name="connsiteY36" fmla="*/ 817486 h 2111408"/>
                    <a:gd name="connsiteX37" fmla="*/ 1188442 w 4849413"/>
                    <a:gd name="connsiteY37" fmla="*/ 843099 h 2111408"/>
                    <a:gd name="connsiteX38" fmla="*/ 887645 w 4849413"/>
                    <a:gd name="connsiteY38" fmla="*/ 761735 h 2111408"/>
                    <a:gd name="connsiteX39" fmla="*/ 570715 w 4849413"/>
                    <a:gd name="connsiteY39" fmla="*/ 771308 h 2111408"/>
                    <a:gd name="connsiteX40" fmla="*/ 222199 w 4849413"/>
                    <a:gd name="connsiteY40" fmla="*/ 653713 h 2111408"/>
                    <a:gd name="connsiteX41" fmla="*/ 210352 w 4849413"/>
                    <a:gd name="connsiteY41" fmla="*/ 698283 h 2111408"/>
                    <a:gd name="connsiteX42" fmla="*/ 505722 w 4849413"/>
                    <a:gd name="connsiteY42" fmla="*/ 853880 h 2111408"/>
                    <a:gd name="connsiteX43" fmla="*/ 836230 w 4849413"/>
                    <a:gd name="connsiteY43" fmla="*/ 820874 h 2111408"/>
                    <a:gd name="connsiteX44" fmla="*/ 1009527 w 4849413"/>
                    <a:gd name="connsiteY44" fmla="*/ 837484 h 2111408"/>
                    <a:gd name="connsiteX45" fmla="*/ 819620 w 4849413"/>
                    <a:gd name="connsiteY45" fmla="*/ 862552 h 2111408"/>
                    <a:gd name="connsiteX46" fmla="*/ 867577 w 4849413"/>
                    <a:gd name="connsiteY46" fmla="*/ 890370 h 2111408"/>
                    <a:gd name="connsiteX47" fmla="*/ 1164202 w 4849413"/>
                    <a:gd name="connsiteY47" fmla="*/ 904562 h 2111408"/>
                    <a:gd name="connsiteX48" fmla="*/ 1208108 w 4849413"/>
                    <a:gd name="connsiteY48" fmla="*/ 931218 h 2111408"/>
                    <a:gd name="connsiteX49" fmla="*/ 986568 w 4849413"/>
                    <a:gd name="connsiteY49" fmla="*/ 963702 h 2111408"/>
                    <a:gd name="connsiteX50" fmla="*/ 768204 w 4849413"/>
                    <a:gd name="connsiteY50" fmla="*/ 917996 h 2111408"/>
                    <a:gd name="connsiteX51" fmla="*/ 785028 w 4849413"/>
                    <a:gd name="connsiteY51" fmla="*/ 942758 h 2111408"/>
                    <a:gd name="connsiteX52" fmla="*/ 919609 w 4849413"/>
                    <a:gd name="connsiteY52" fmla="*/ 983487 h 2111408"/>
                    <a:gd name="connsiteX53" fmla="*/ 537567 w 4849413"/>
                    <a:gd name="connsiteY53" fmla="*/ 972161 h 2111408"/>
                    <a:gd name="connsiteX54" fmla="*/ 321477 w 4849413"/>
                    <a:gd name="connsiteY54" fmla="*/ 861795 h 2111408"/>
                    <a:gd name="connsiteX55" fmla="*/ 29377 w 4849413"/>
                    <a:gd name="connsiteY55" fmla="*/ 698283 h 2111408"/>
                    <a:gd name="connsiteX56" fmla="*/ 10824 w 4849413"/>
                    <a:gd name="connsiteY56" fmla="*/ 736358 h 2111408"/>
                    <a:gd name="connsiteX57" fmla="*/ 297642 w 4849413"/>
                    <a:gd name="connsiteY57" fmla="*/ 972160 h 2111408"/>
                    <a:gd name="connsiteX58" fmla="*/ 704182 w 4849413"/>
                    <a:gd name="connsiteY58" fmla="*/ 1064520 h 2111408"/>
                    <a:gd name="connsiteX59" fmla="*/ 985715 w 4849413"/>
                    <a:gd name="connsiteY59" fmla="*/ 1055209 h 2111408"/>
                    <a:gd name="connsiteX60" fmla="*/ 1366692 w 4849413"/>
                    <a:gd name="connsiteY60" fmla="*/ 1037651 h 2111408"/>
                    <a:gd name="connsiteX61" fmla="*/ 1478314 w 4849413"/>
                    <a:gd name="connsiteY61" fmla="*/ 1089067 h 2111408"/>
                    <a:gd name="connsiteX62" fmla="*/ 1224504 w 4849413"/>
                    <a:gd name="connsiteY62" fmla="*/ 1158680 h 2111408"/>
                    <a:gd name="connsiteX63" fmla="*/ 866914 w 4849413"/>
                    <a:gd name="connsiteY63" fmla="*/ 1106316 h 2111408"/>
                    <a:gd name="connsiteX64" fmla="*/ 805878 w 4849413"/>
                    <a:gd name="connsiteY64" fmla="*/ 1142189 h 2111408"/>
                    <a:gd name="connsiteX65" fmla="*/ 1159014 w 4849413"/>
                    <a:gd name="connsiteY65" fmla="*/ 1244382 h 2111408"/>
                    <a:gd name="connsiteX66" fmla="*/ 1299187 w 4849413"/>
                    <a:gd name="connsiteY66" fmla="*/ 1230094 h 2111408"/>
                    <a:gd name="connsiteX67" fmla="*/ 1468789 w 4849413"/>
                    <a:gd name="connsiteY67" fmla="*/ 1278335 h 2111408"/>
                    <a:gd name="connsiteX68" fmla="*/ 1740157 w 4849413"/>
                    <a:gd name="connsiteY68" fmla="*/ 1216873 h 2111408"/>
                    <a:gd name="connsiteX69" fmla="*/ 2061567 w 4849413"/>
                    <a:gd name="connsiteY69" fmla="*/ 1445283 h 2111408"/>
                    <a:gd name="connsiteX70" fmla="*/ 2037873 w 4849413"/>
                    <a:gd name="connsiteY70" fmla="*/ 1507811 h 2111408"/>
                    <a:gd name="connsiteX71" fmla="*/ 2170749 w 4849413"/>
                    <a:gd name="connsiteY71" fmla="*/ 1508973 h 2111408"/>
                    <a:gd name="connsiteX72" fmla="*/ 2272515 w 4849413"/>
                    <a:gd name="connsiteY72" fmla="*/ 1566645 h 2111408"/>
                    <a:gd name="connsiteX73" fmla="*/ 2329973 w 4849413"/>
                    <a:gd name="connsiteY73" fmla="*/ 1527170 h 2111408"/>
                    <a:gd name="connsiteX74" fmla="*/ 2377598 w 4849413"/>
                    <a:gd name="connsiteY74" fmla="*/ 1609696 h 2111408"/>
                    <a:gd name="connsiteX75" fmla="*/ 3130641 w 4849413"/>
                    <a:gd name="connsiteY75" fmla="*/ 1763731 h 2111408"/>
                    <a:gd name="connsiteX76" fmla="*/ 3897664 w 4849413"/>
                    <a:gd name="connsiteY76" fmla="*/ 1747122 h 2111408"/>
                    <a:gd name="connsiteX77" fmla="*/ 4115389 w 4849413"/>
                    <a:gd name="connsiteY77" fmla="*/ 2060167 h 2111408"/>
                    <a:gd name="connsiteX78" fmla="*/ 4491816 w 4849413"/>
                    <a:gd name="connsiteY78" fmla="*/ 1795907 h 2111408"/>
                    <a:gd name="connsiteX79" fmla="*/ 4799814 w 4849413"/>
                    <a:gd name="connsiteY79" fmla="*/ 1517432 h 2111408"/>
                    <a:gd name="connsiteX80" fmla="*/ 4805170 w 4849413"/>
                    <a:gd name="connsiteY80" fmla="*/ 1430570 h 2111408"/>
                    <a:gd name="connsiteX0" fmla="*/ 4805170 w 4849413"/>
                    <a:gd name="connsiteY0" fmla="*/ 1430570 h 2111408"/>
                    <a:gd name="connsiteX1" fmla="*/ 4607727 w 4849413"/>
                    <a:gd name="connsiteY1" fmla="*/ 1101506 h 2111408"/>
                    <a:gd name="connsiteX2" fmla="*/ 4535105 w 4849413"/>
                    <a:gd name="connsiteY2" fmla="*/ 711597 h 2111408"/>
                    <a:gd name="connsiteX3" fmla="*/ 4086316 w 4849413"/>
                    <a:gd name="connsiteY3" fmla="*/ 816633 h 2111408"/>
                    <a:gd name="connsiteX4" fmla="*/ 3881695 w 4849413"/>
                    <a:gd name="connsiteY4" fmla="*/ 1135934 h 2111408"/>
                    <a:gd name="connsiteX5" fmla="*/ 3035964 w 4849413"/>
                    <a:gd name="connsiteY5" fmla="*/ 988380 h 2111408"/>
                    <a:gd name="connsiteX6" fmla="*/ 2311776 w 4849413"/>
                    <a:gd name="connsiteY6" fmla="*/ 1022203 h 2111408"/>
                    <a:gd name="connsiteX7" fmla="*/ 2266283 w 4849413"/>
                    <a:gd name="connsiteY7" fmla="*/ 1004006 h 2111408"/>
                    <a:gd name="connsiteX8" fmla="*/ 1979680 w 4849413"/>
                    <a:gd name="connsiteY8" fmla="*/ 940316 h 2111408"/>
                    <a:gd name="connsiteX9" fmla="*/ 2028799 w 4849413"/>
                    <a:gd name="connsiteY9" fmla="*/ 745423 h 2111408"/>
                    <a:gd name="connsiteX10" fmla="*/ 2008920 w 4849413"/>
                    <a:gd name="connsiteY10" fmla="*/ 643823 h 2111408"/>
                    <a:gd name="connsiteX11" fmla="*/ 2050886 w 4849413"/>
                    <a:gd name="connsiteY11" fmla="*/ 509093 h 2111408"/>
                    <a:gd name="connsiteX12" fmla="*/ 2002295 w 4849413"/>
                    <a:gd name="connsiteY12" fmla="*/ 425162 h 2111408"/>
                    <a:gd name="connsiteX13" fmla="*/ 1955780 w 4849413"/>
                    <a:gd name="connsiteY13" fmla="*/ 247016 h 2111408"/>
                    <a:gd name="connsiteX14" fmla="*/ 1852103 w 4849413"/>
                    <a:gd name="connsiteY14" fmla="*/ 135823 h 2111408"/>
                    <a:gd name="connsiteX15" fmla="*/ 1743119 w 4849413"/>
                    <a:gd name="connsiteY15" fmla="*/ 3170 h 2111408"/>
                    <a:gd name="connsiteX16" fmla="*/ 1820456 w 4849413"/>
                    <a:gd name="connsiteY16" fmla="*/ 282486 h 2111408"/>
                    <a:gd name="connsiteX17" fmla="*/ 1483811 w 4849413"/>
                    <a:gd name="connsiteY17" fmla="*/ 25916 h 2111408"/>
                    <a:gd name="connsiteX18" fmla="*/ 1662155 w 4849413"/>
                    <a:gd name="connsiteY18" fmla="*/ 233007 h 2111408"/>
                    <a:gd name="connsiteX19" fmla="*/ 1734020 w 4849413"/>
                    <a:gd name="connsiteY19" fmla="*/ 662812 h 2111408"/>
                    <a:gd name="connsiteX20" fmla="*/ 1523733 w 4849413"/>
                    <a:gd name="connsiteY20" fmla="*/ 366846 h 2111408"/>
                    <a:gd name="connsiteX21" fmla="*/ 1240295 w 4849413"/>
                    <a:gd name="connsiteY21" fmla="*/ 260823 h 2111408"/>
                    <a:gd name="connsiteX22" fmla="*/ 1229924 w 4849413"/>
                    <a:gd name="connsiteY22" fmla="*/ 287350 h 2111408"/>
                    <a:gd name="connsiteX23" fmla="*/ 1594794 w 4849413"/>
                    <a:gd name="connsiteY23" fmla="*/ 551095 h 2111408"/>
                    <a:gd name="connsiteX24" fmla="*/ 1656683 w 4849413"/>
                    <a:gd name="connsiteY24" fmla="*/ 787869 h 2111408"/>
                    <a:gd name="connsiteX25" fmla="*/ 1411236 w 4849413"/>
                    <a:gd name="connsiteY25" fmla="*/ 528988 h 2111408"/>
                    <a:gd name="connsiteX26" fmla="*/ 1072365 w 4849413"/>
                    <a:gd name="connsiteY26" fmla="*/ 444283 h 2111408"/>
                    <a:gd name="connsiteX27" fmla="*/ 1051325 w 4849413"/>
                    <a:gd name="connsiteY27" fmla="*/ 485082 h 2111408"/>
                    <a:gd name="connsiteX28" fmla="*/ 1399603 w 4849413"/>
                    <a:gd name="connsiteY28" fmla="*/ 629498 h 2111408"/>
                    <a:gd name="connsiteX29" fmla="*/ 1506558 w 4849413"/>
                    <a:gd name="connsiteY29" fmla="*/ 776543 h 2111408"/>
                    <a:gd name="connsiteX30" fmla="*/ 1250947 w 4849413"/>
                    <a:gd name="connsiteY30" fmla="*/ 666412 h 2111408"/>
                    <a:gd name="connsiteX31" fmla="*/ 921292 w 4849413"/>
                    <a:gd name="connsiteY31" fmla="*/ 662503 h 2111408"/>
                    <a:gd name="connsiteX32" fmla="*/ 950127 w 4849413"/>
                    <a:gd name="connsiteY32" fmla="*/ 690345 h 2111408"/>
                    <a:gd name="connsiteX33" fmla="*/ 1146977 w 4849413"/>
                    <a:gd name="connsiteY33" fmla="*/ 703045 h 2111408"/>
                    <a:gd name="connsiteX34" fmla="*/ 1351670 w 4849413"/>
                    <a:gd name="connsiteY34" fmla="*/ 778770 h 2111408"/>
                    <a:gd name="connsiteX35" fmla="*/ 1533427 w 4849413"/>
                    <a:gd name="connsiteY35" fmla="*/ 914607 h 2111408"/>
                    <a:gd name="connsiteX36" fmla="*/ 1247250 w 4849413"/>
                    <a:gd name="connsiteY36" fmla="*/ 817486 h 2111408"/>
                    <a:gd name="connsiteX37" fmla="*/ 1188442 w 4849413"/>
                    <a:gd name="connsiteY37" fmla="*/ 843099 h 2111408"/>
                    <a:gd name="connsiteX38" fmla="*/ 887645 w 4849413"/>
                    <a:gd name="connsiteY38" fmla="*/ 761735 h 2111408"/>
                    <a:gd name="connsiteX39" fmla="*/ 570715 w 4849413"/>
                    <a:gd name="connsiteY39" fmla="*/ 771308 h 2111408"/>
                    <a:gd name="connsiteX40" fmla="*/ 222199 w 4849413"/>
                    <a:gd name="connsiteY40" fmla="*/ 653713 h 2111408"/>
                    <a:gd name="connsiteX41" fmla="*/ 210352 w 4849413"/>
                    <a:gd name="connsiteY41" fmla="*/ 698283 h 2111408"/>
                    <a:gd name="connsiteX42" fmla="*/ 505722 w 4849413"/>
                    <a:gd name="connsiteY42" fmla="*/ 853880 h 2111408"/>
                    <a:gd name="connsiteX43" fmla="*/ 836230 w 4849413"/>
                    <a:gd name="connsiteY43" fmla="*/ 820874 h 2111408"/>
                    <a:gd name="connsiteX44" fmla="*/ 1009527 w 4849413"/>
                    <a:gd name="connsiteY44" fmla="*/ 837484 h 2111408"/>
                    <a:gd name="connsiteX45" fmla="*/ 819620 w 4849413"/>
                    <a:gd name="connsiteY45" fmla="*/ 862552 h 2111408"/>
                    <a:gd name="connsiteX46" fmla="*/ 867577 w 4849413"/>
                    <a:gd name="connsiteY46" fmla="*/ 890370 h 2111408"/>
                    <a:gd name="connsiteX47" fmla="*/ 1164202 w 4849413"/>
                    <a:gd name="connsiteY47" fmla="*/ 904562 h 2111408"/>
                    <a:gd name="connsiteX48" fmla="*/ 1208108 w 4849413"/>
                    <a:gd name="connsiteY48" fmla="*/ 931218 h 2111408"/>
                    <a:gd name="connsiteX49" fmla="*/ 986568 w 4849413"/>
                    <a:gd name="connsiteY49" fmla="*/ 963702 h 2111408"/>
                    <a:gd name="connsiteX50" fmla="*/ 768204 w 4849413"/>
                    <a:gd name="connsiteY50" fmla="*/ 917996 h 2111408"/>
                    <a:gd name="connsiteX51" fmla="*/ 785028 w 4849413"/>
                    <a:gd name="connsiteY51" fmla="*/ 942758 h 2111408"/>
                    <a:gd name="connsiteX52" fmla="*/ 919609 w 4849413"/>
                    <a:gd name="connsiteY52" fmla="*/ 983487 h 2111408"/>
                    <a:gd name="connsiteX53" fmla="*/ 537567 w 4849413"/>
                    <a:gd name="connsiteY53" fmla="*/ 972161 h 2111408"/>
                    <a:gd name="connsiteX54" fmla="*/ 321477 w 4849413"/>
                    <a:gd name="connsiteY54" fmla="*/ 861795 h 2111408"/>
                    <a:gd name="connsiteX55" fmla="*/ 29377 w 4849413"/>
                    <a:gd name="connsiteY55" fmla="*/ 698283 h 2111408"/>
                    <a:gd name="connsiteX56" fmla="*/ 10824 w 4849413"/>
                    <a:gd name="connsiteY56" fmla="*/ 736358 h 2111408"/>
                    <a:gd name="connsiteX57" fmla="*/ 297642 w 4849413"/>
                    <a:gd name="connsiteY57" fmla="*/ 972160 h 2111408"/>
                    <a:gd name="connsiteX58" fmla="*/ 704182 w 4849413"/>
                    <a:gd name="connsiteY58" fmla="*/ 1064520 h 2111408"/>
                    <a:gd name="connsiteX59" fmla="*/ 985715 w 4849413"/>
                    <a:gd name="connsiteY59" fmla="*/ 1055209 h 2111408"/>
                    <a:gd name="connsiteX60" fmla="*/ 1366692 w 4849413"/>
                    <a:gd name="connsiteY60" fmla="*/ 1037651 h 2111408"/>
                    <a:gd name="connsiteX61" fmla="*/ 1478314 w 4849413"/>
                    <a:gd name="connsiteY61" fmla="*/ 1089067 h 2111408"/>
                    <a:gd name="connsiteX62" fmla="*/ 1224504 w 4849413"/>
                    <a:gd name="connsiteY62" fmla="*/ 1158680 h 2111408"/>
                    <a:gd name="connsiteX63" fmla="*/ 866914 w 4849413"/>
                    <a:gd name="connsiteY63" fmla="*/ 1106316 h 2111408"/>
                    <a:gd name="connsiteX64" fmla="*/ 805878 w 4849413"/>
                    <a:gd name="connsiteY64" fmla="*/ 1142189 h 2111408"/>
                    <a:gd name="connsiteX65" fmla="*/ 1159014 w 4849413"/>
                    <a:gd name="connsiteY65" fmla="*/ 1244382 h 2111408"/>
                    <a:gd name="connsiteX66" fmla="*/ 1299187 w 4849413"/>
                    <a:gd name="connsiteY66" fmla="*/ 1230094 h 2111408"/>
                    <a:gd name="connsiteX67" fmla="*/ 1468789 w 4849413"/>
                    <a:gd name="connsiteY67" fmla="*/ 1278335 h 2111408"/>
                    <a:gd name="connsiteX68" fmla="*/ 1740157 w 4849413"/>
                    <a:gd name="connsiteY68" fmla="*/ 1216873 h 2111408"/>
                    <a:gd name="connsiteX69" fmla="*/ 2061567 w 4849413"/>
                    <a:gd name="connsiteY69" fmla="*/ 1445283 h 2111408"/>
                    <a:gd name="connsiteX70" fmla="*/ 2037873 w 4849413"/>
                    <a:gd name="connsiteY70" fmla="*/ 1507811 h 2111408"/>
                    <a:gd name="connsiteX71" fmla="*/ 2170749 w 4849413"/>
                    <a:gd name="connsiteY71" fmla="*/ 1508973 h 2111408"/>
                    <a:gd name="connsiteX72" fmla="*/ 2272515 w 4849413"/>
                    <a:gd name="connsiteY72" fmla="*/ 1566645 h 2111408"/>
                    <a:gd name="connsiteX73" fmla="*/ 2329973 w 4849413"/>
                    <a:gd name="connsiteY73" fmla="*/ 1527170 h 2111408"/>
                    <a:gd name="connsiteX74" fmla="*/ 2377598 w 4849413"/>
                    <a:gd name="connsiteY74" fmla="*/ 1609696 h 2111408"/>
                    <a:gd name="connsiteX75" fmla="*/ 3130641 w 4849413"/>
                    <a:gd name="connsiteY75" fmla="*/ 1763731 h 2111408"/>
                    <a:gd name="connsiteX76" fmla="*/ 3897664 w 4849413"/>
                    <a:gd name="connsiteY76" fmla="*/ 1747122 h 2111408"/>
                    <a:gd name="connsiteX77" fmla="*/ 4115389 w 4849413"/>
                    <a:gd name="connsiteY77" fmla="*/ 2060167 h 2111408"/>
                    <a:gd name="connsiteX78" fmla="*/ 4491816 w 4849413"/>
                    <a:gd name="connsiteY78" fmla="*/ 1795907 h 2111408"/>
                    <a:gd name="connsiteX79" fmla="*/ 4799814 w 4849413"/>
                    <a:gd name="connsiteY79" fmla="*/ 1517432 h 2111408"/>
                    <a:gd name="connsiteX80" fmla="*/ 4805170 w 4849413"/>
                    <a:gd name="connsiteY80" fmla="*/ 1430570 h 2111408"/>
                    <a:gd name="connsiteX0" fmla="*/ 4805170 w 4849413"/>
                    <a:gd name="connsiteY0" fmla="*/ 1430570 h 2111408"/>
                    <a:gd name="connsiteX1" fmla="*/ 4607727 w 4849413"/>
                    <a:gd name="connsiteY1" fmla="*/ 1101506 h 2111408"/>
                    <a:gd name="connsiteX2" fmla="*/ 4535105 w 4849413"/>
                    <a:gd name="connsiteY2" fmla="*/ 711597 h 2111408"/>
                    <a:gd name="connsiteX3" fmla="*/ 4086316 w 4849413"/>
                    <a:gd name="connsiteY3" fmla="*/ 816633 h 2111408"/>
                    <a:gd name="connsiteX4" fmla="*/ 3881695 w 4849413"/>
                    <a:gd name="connsiteY4" fmla="*/ 1135934 h 2111408"/>
                    <a:gd name="connsiteX5" fmla="*/ 3035964 w 4849413"/>
                    <a:gd name="connsiteY5" fmla="*/ 988380 h 2111408"/>
                    <a:gd name="connsiteX6" fmla="*/ 2311776 w 4849413"/>
                    <a:gd name="connsiteY6" fmla="*/ 1022203 h 2111408"/>
                    <a:gd name="connsiteX7" fmla="*/ 2266283 w 4849413"/>
                    <a:gd name="connsiteY7" fmla="*/ 1004006 h 2111408"/>
                    <a:gd name="connsiteX8" fmla="*/ 1979680 w 4849413"/>
                    <a:gd name="connsiteY8" fmla="*/ 940316 h 2111408"/>
                    <a:gd name="connsiteX9" fmla="*/ 2028799 w 4849413"/>
                    <a:gd name="connsiteY9" fmla="*/ 745423 h 2111408"/>
                    <a:gd name="connsiteX10" fmla="*/ 2008920 w 4849413"/>
                    <a:gd name="connsiteY10" fmla="*/ 643823 h 2111408"/>
                    <a:gd name="connsiteX11" fmla="*/ 2050886 w 4849413"/>
                    <a:gd name="connsiteY11" fmla="*/ 509093 h 2111408"/>
                    <a:gd name="connsiteX12" fmla="*/ 2002295 w 4849413"/>
                    <a:gd name="connsiteY12" fmla="*/ 425162 h 2111408"/>
                    <a:gd name="connsiteX13" fmla="*/ 1955780 w 4849413"/>
                    <a:gd name="connsiteY13" fmla="*/ 247016 h 2111408"/>
                    <a:gd name="connsiteX14" fmla="*/ 1852103 w 4849413"/>
                    <a:gd name="connsiteY14" fmla="*/ 135823 h 2111408"/>
                    <a:gd name="connsiteX15" fmla="*/ 1743119 w 4849413"/>
                    <a:gd name="connsiteY15" fmla="*/ 3170 h 2111408"/>
                    <a:gd name="connsiteX16" fmla="*/ 1820456 w 4849413"/>
                    <a:gd name="connsiteY16" fmla="*/ 282486 h 2111408"/>
                    <a:gd name="connsiteX17" fmla="*/ 1483811 w 4849413"/>
                    <a:gd name="connsiteY17" fmla="*/ 25916 h 2111408"/>
                    <a:gd name="connsiteX18" fmla="*/ 1662155 w 4849413"/>
                    <a:gd name="connsiteY18" fmla="*/ 233007 h 2111408"/>
                    <a:gd name="connsiteX19" fmla="*/ 1734020 w 4849413"/>
                    <a:gd name="connsiteY19" fmla="*/ 662812 h 2111408"/>
                    <a:gd name="connsiteX20" fmla="*/ 1523733 w 4849413"/>
                    <a:gd name="connsiteY20" fmla="*/ 366846 h 2111408"/>
                    <a:gd name="connsiteX21" fmla="*/ 1240295 w 4849413"/>
                    <a:gd name="connsiteY21" fmla="*/ 260823 h 2111408"/>
                    <a:gd name="connsiteX22" fmla="*/ 1229924 w 4849413"/>
                    <a:gd name="connsiteY22" fmla="*/ 287350 h 2111408"/>
                    <a:gd name="connsiteX23" fmla="*/ 1594794 w 4849413"/>
                    <a:gd name="connsiteY23" fmla="*/ 551095 h 2111408"/>
                    <a:gd name="connsiteX24" fmla="*/ 1656683 w 4849413"/>
                    <a:gd name="connsiteY24" fmla="*/ 787869 h 2111408"/>
                    <a:gd name="connsiteX25" fmla="*/ 1411236 w 4849413"/>
                    <a:gd name="connsiteY25" fmla="*/ 528988 h 2111408"/>
                    <a:gd name="connsiteX26" fmla="*/ 1072365 w 4849413"/>
                    <a:gd name="connsiteY26" fmla="*/ 444283 h 2111408"/>
                    <a:gd name="connsiteX27" fmla="*/ 1051325 w 4849413"/>
                    <a:gd name="connsiteY27" fmla="*/ 485082 h 2111408"/>
                    <a:gd name="connsiteX28" fmla="*/ 1399603 w 4849413"/>
                    <a:gd name="connsiteY28" fmla="*/ 629498 h 2111408"/>
                    <a:gd name="connsiteX29" fmla="*/ 1506558 w 4849413"/>
                    <a:gd name="connsiteY29" fmla="*/ 776543 h 2111408"/>
                    <a:gd name="connsiteX30" fmla="*/ 1250947 w 4849413"/>
                    <a:gd name="connsiteY30" fmla="*/ 666412 h 2111408"/>
                    <a:gd name="connsiteX31" fmla="*/ 921292 w 4849413"/>
                    <a:gd name="connsiteY31" fmla="*/ 662503 h 2111408"/>
                    <a:gd name="connsiteX32" fmla="*/ 950127 w 4849413"/>
                    <a:gd name="connsiteY32" fmla="*/ 690345 h 2111408"/>
                    <a:gd name="connsiteX33" fmla="*/ 1146977 w 4849413"/>
                    <a:gd name="connsiteY33" fmla="*/ 703045 h 2111408"/>
                    <a:gd name="connsiteX34" fmla="*/ 1351670 w 4849413"/>
                    <a:gd name="connsiteY34" fmla="*/ 778770 h 2111408"/>
                    <a:gd name="connsiteX35" fmla="*/ 1533427 w 4849413"/>
                    <a:gd name="connsiteY35" fmla="*/ 914607 h 2111408"/>
                    <a:gd name="connsiteX36" fmla="*/ 1247250 w 4849413"/>
                    <a:gd name="connsiteY36" fmla="*/ 817486 h 2111408"/>
                    <a:gd name="connsiteX37" fmla="*/ 1188442 w 4849413"/>
                    <a:gd name="connsiteY37" fmla="*/ 843099 h 2111408"/>
                    <a:gd name="connsiteX38" fmla="*/ 887645 w 4849413"/>
                    <a:gd name="connsiteY38" fmla="*/ 761735 h 2111408"/>
                    <a:gd name="connsiteX39" fmla="*/ 570715 w 4849413"/>
                    <a:gd name="connsiteY39" fmla="*/ 771308 h 2111408"/>
                    <a:gd name="connsiteX40" fmla="*/ 222199 w 4849413"/>
                    <a:gd name="connsiteY40" fmla="*/ 653713 h 2111408"/>
                    <a:gd name="connsiteX41" fmla="*/ 210352 w 4849413"/>
                    <a:gd name="connsiteY41" fmla="*/ 698283 h 2111408"/>
                    <a:gd name="connsiteX42" fmla="*/ 505722 w 4849413"/>
                    <a:gd name="connsiteY42" fmla="*/ 853880 h 2111408"/>
                    <a:gd name="connsiteX43" fmla="*/ 836230 w 4849413"/>
                    <a:gd name="connsiteY43" fmla="*/ 820874 h 2111408"/>
                    <a:gd name="connsiteX44" fmla="*/ 1009527 w 4849413"/>
                    <a:gd name="connsiteY44" fmla="*/ 837484 h 2111408"/>
                    <a:gd name="connsiteX45" fmla="*/ 819620 w 4849413"/>
                    <a:gd name="connsiteY45" fmla="*/ 862552 h 2111408"/>
                    <a:gd name="connsiteX46" fmla="*/ 867577 w 4849413"/>
                    <a:gd name="connsiteY46" fmla="*/ 890370 h 2111408"/>
                    <a:gd name="connsiteX47" fmla="*/ 1164202 w 4849413"/>
                    <a:gd name="connsiteY47" fmla="*/ 904562 h 2111408"/>
                    <a:gd name="connsiteX48" fmla="*/ 1208108 w 4849413"/>
                    <a:gd name="connsiteY48" fmla="*/ 931218 h 2111408"/>
                    <a:gd name="connsiteX49" fmla="*/ 986568 w 4849413"/>
                    <a:gd name="connsiteY49" fmla="*/ 963702 h 2111408"/>
                    <a:gd name="connsiteX50" fmla="*/ 768204 w 4849413"/>
                    <a:gd name="connsiteY50" fmla="*/ 917996 h 2111408"/>
                    <a:gd name="connsiteX51" fmla="*/ 785028 w 4849413"/>
                    <a:gd name="connsiteY51" fmla="*/ 942758 h 2111408"/>
                    <a:gd name="connsiteX52" fmla="*/ 919609 w 4849413"/>
                    <a:gd name="connsiteY52" fmla="*/ 983487 h 2111408"/>
                    <a:gd name="connsiteX53" fmla="*/ 537567 w 4849413"/>
                    <a:gd name="connsiteY53" fmla="*/ 972161 h 2111408"/>
                    <a:gd name="connsiteX54" fmla="*/ 321477 w 4849413"/>
                    <a:gd name="connsiteY54" fmla="*/ 861795 h 2111408"/>
                    <a:gd name="connsiteX55" fmla="*/ 29377 w 4849413"/>
                    <a:gd name="connsiteY55" fmla="*/ 698283 h 2111408"/>
                    <a:gd name="connsiteX56" fmla="*/ 10824 w 4849413"/>
                    <a:gd name="connsiteY56" fmla="*/ 736358 h 2111408"/>
                    <a:gd name="connsiteX57" fmla="*/ 297642 w 4849413"/>
                    <a:gd name="connsiteY57" fmla="*/ 972160 h 2111408"/>
                    <a:gd name="connsiteX58" fmla="*/ 704182 w 4849413"/>
                    <a:gd name="connsiteY58" fmla="*/ 1064520 h 2111408"/>
                    <a:gd name="connsiteX59" fmla="*/ 985715 w 4849413"/>
                    <a:gd name="connsiteY59" fmla="*/ 1055209 h 2111408"/>
                    <a:gd name="connsiteX60" fmla="*/ 1366692 w 4849413"/>
                    <a:gd name="connsiteY60" fmla="*/ 1037651 h 2111408"/>
                    <a:gd name="connsiteX61" fmla="*/ 1478314 w 4849413"/>
                    <a:gd name="connsiteY61" fmla="*/ 1089067 h 2111408"/>
                    <a:gd name="connsiteX62" fmla="*/ 1224504 w 4849413"/>
                    <a:gd name="connsiteY62" fmla="*/ 1158680 h 2111408"/>
                    <a:gd name="connsiteX63" fmla="*/ 866914 w 4849413"/>
                    <a:gd name="connsiteY63" fmla="*/ 1106316 h 2111408"/>
                    <a:gd name="connsiteX64" fmla="*/ 805878 w 4849413"/>
                    <a:gd name="connsiteY64" fmla="*/ 1142189 h 2111408"/>
                    <a:gd name="connsiteX65" fmla="*/ 1159014 w 4849413"/>
                    <a:gd name="connsiteY65" fmla="*/ 1244382 h 2111408"/>
                    <a:gd name="connsiteX66" fmla="*/ 1299187 w 4849413"/>
                    <a:gd name="connsiteY66" fmla="*/ 1230094 h 2111408"/>
                    <a:gd name="connsiteX67" fmla="*/ 1468789 w 4849413"/>
                    <a:gd name="connsiteY67" fmla="*/ 1278335 h 2111408"/>
                    <a:gd name="connsiteX68" fmla="*/ 1740157 w 4849413"/>
                    <a:gd name="connsiteY68" fmla="*/ 1216873 h 2111408"/>
                    <a:gd name="connsiteX69" fmla="*/ 2061567 w 4849413"/>
                    <a:gd name="connsiteY69" fmla="*/ 1445283 h 2111408"/>
                    <a:gd name="connsiteX70" fmla="*/ 2037873 w 4849413"/>
                    <a:gd name="connsiteY70" fmla="*/ 1507811 h 2111408"/>
                    <a:gd name="connsiteX71" fmla="*/ 2170749 w 4849413"/>
                    <a:gd name="connsiteY71" fmla="*/ 1508973 h 2111408"/>
                    <a:gd name="connsiteX72" fmla="*/ 2272515 w 4849413"/>
                    <a:gd name="connsiteY72" fmla="*/ 1566645 h 2111408"/>
                    <a:gd name="connsiteX73" fmla="*/ 2329973 w 4849413"/>
                    <a:gd name="connsiteY73" fmla="*/ 1527170 h 2111408"/>
                    <a:gd name="connsiteX74" fmla="*/ 2377598 w 4849413"/>
                    <a:gd name="connsiteY74" fmla="*/ 1609696 h 2111408"/>
                    <a:gd name="connsiteX75" fmla="*/ 3130641 w 4849413"/>
                    <a:gd name="connsiteY75" fmla="*/ 1763731 h 2111408"/>
                    <a:gd name="connsiteX76" fmla="*/ 3897664 w 4849413"/>
                    <a:gd name="connsiteY76" fmla="*/ 1747122 h 2111408"/>
                    <a:gd name="connsiteX77" fmla="*/ 4115389 w 4849413"/>
                    <a:gd name="connsiteY77" fmla="*/ 2060167 h 2111408"/>
                    <a:gd name="connsiteX78" fmla="*/ 4491816 w 4849413"/>
                    <a:gd name="connsiteY78" fmla="*/ 1795907 h 2111408"/>
                    <a:gd name="connsiteX79" fmla="*/ 4799814 w 4849413"/>
                    <a:gd name="connsiteY79" fmla="*/ 1517432 h 2111408"/>
                    <a:gd name="connsiteX80" fmla="*/ 4805170 w 4849413"/>
                    <a:gd name="connsiteY80" fmla="*/ 1430570 h 2111408"/>
                    <a:gd name="connsiteX0" fmla="*/ 4805170 w 4849413"/>
                    <a:gd name="connsiteY0" fmla="*/ 1430570 h 2111408"/>
                    <a:gd name="connsiteX1" fmla="*/ 4607727 w 4849413"/>
                    <a:gd name="connsiteY1" fmla="*/ 1101506 h 2111408"/>
                    <a:gd name="connsiteX2" fmla="*/ 4535105 w 4849413"/>
                    <a:gd name="connsiteY2" fmla="*/ 711597 h 2111408"/>
                    <a:gd name="connsiteX3" fmla="*/ 4086316 w 4849413"/>
                    <a:gd name="connsiteY3" fmla="*/ 816633 h 2111408"/>
                    <a:gd name="connsiteX4" fmla="*/ 3881695 w 4849413"/>
                    <a:gd name="connsiteY4" fmla="*/ 1135934 h 2111408"/>
                    <a:gd name="connsiteX5" fmla="*/ 3035964 w 4849413"/>
                    <a:gd name="connsiteY5" fmla="*/ 988380 h 2111408"/>
                    <a:gd name="connsiteX6" fmla="*/ 2311776 w 4849413"/>
                    <a:gd name="connsiteY6" fmla="*/ 1022203 h 2111408"/>
                    <a:gd name="connsiteX7" fmla="*/ 2266283 w 4849413"/>
                    <a:gd name="connsiteY7" fmla="*/ 1004006 h 2111408"/>
                    <a:gd name="connsiteX8" fmla="*/ 1979680 w 4849413"/>
                    <a:gd name="connsiteY8" fmla="*/ 940316 h 2111408"/>
                    <a:gd name="connsiteX9" fmla="*/ 2028799 w 4849413"/>
                    <a:gd name="connsiteY9" fmla="*/ 745423 h 2111408"/>
                    <a:gd name="connsiteX10" fmla="*/ 2008920 w 4849413"/>
                    <a:gd name="connsiteY10" fmla="*/ 643823 h 2111408"/>
                    <a:gd name="connsiteX11" fmla="*/ 2050886 w 4849413"/>
                    <a:gd name="connsiteY11" fmla="*/ 509093 h 2111408"/>
                    <a:gd name="connsiteX12" fmla="*/ 2002295 w 4849413"/>
                    <a:gd name="connsiteY12" fmla="*/ 425162 h 2111408"/>
                    <a:gd name="connsiteX13" fmla="*/ 1955780 w 4849413"/>
                    <a:gd name="connsiteY13" fmla="*/ 247016 h 2111408"/>
                    <a:gd name="connsiteX14" fmla="*/ 1852103 w 4849413"/>
                    <a:gd name="connsiteY14" fmla="*/ 135823 h 2111408"/>
                    <a:gd name="connsiteX15" fmla="*/ 1743119 w 4849413"/>
                    <a:gd name="connsiteY15" fmla="*/ 3170 h 2111408"/>
                    <a:gd name="connsiteX16" fmla="*/ 1820456 w 4849413"/>
                    <a:gd name="connsiteY16" fmla="*/ 282486 h 2111408"/>
                    <a:gd name="connsiteX17" fmla="*/ 1483811 w 4849413"/>
                    <a:gd name="connsiteY17" fmla="*/ 25916 h 2111408"/>
                    <a:gd name="connsiteX18" fmla="*/ 1662155 w 4849413"/>
                    <a:gd name="connsiteY18" fmla="*/ 233007 h 2111408"/>
                    <a:gd name="connsiteX19" fmla="*/ 1734020 w 4849413"/>
                    <a:gd name="connsiteY19" fmla="*/ 662812 h 2111408"/>
                    <a:gd name="connsiteX20" fmla="*/ 1523733 w 4849413"/>
                    <a:gd name="connsiteY20" fmla="*/ 366846 h 2111408"/>
                    <a:gd name="connsiteX21" fmla="*/ 1240295 w 4849413"/>
                    <a:gd name="connsiteY21" fmla="*/ 260823 h 2111408"/>
                    <a:gd name="connsiteX22" fmla="*/ 1229924 w 4849413"/>
                    <a:gd name="connsiteY22" fmla="*/ 287350 h 2111408"/>
                    <a:gd name="connsiteX23" fmla="*/ 1594794 w 4849413"/>
                    <a:gd name="connsiteY23" fmla="*/ 551095 h 2111408"/>
                    <a:gd name="connsiteX24" fmla="*/ 1656683 w 4849413"/>
                    <a:gd name="connsiteY24" fmla="*/ 787869 h 2111408"/>
                    <a:gd name="connsiteX25" fmla="*/ 1411236 w 4849413"/>
                    <a:gd name="connsiteY25" fmla="*/ 528988 h 2111408"/>
                    <a:gd name="connsiteX26" fmla="*/ 1072365 w 4849413"/>
                    <a:gd name="connsiteY26" fmla="*/ 444283 h 2111408"/>
                    <a:gd name="connsiteX27" fmla="*/ 1051325 w 4849413"/>
                    <a:gd name="connsiteY27" fmla="*/ 485082 h 2111408"/>
                    <a:gd name="connsiteX28" fmla="*/ 1399603 w 4849413"/>
                    <a:gd name="connsiteY28" fmla="*/ 629498 h 2111408"/>
                    <a:gd name="connsiteX29" fmla="*/ 1506558 w 4849413"/>
                    <a:gd name="connsiteY29" fmla="*/ 776543 h 2111408"/>
                    <a:gd name="connsiteX30" fmla="*/ 1250947 w 4849413"/>
                    <a:gd name="connsiteY30" fmla="*/ 666412 h 2111408"/>
                    <a:gd name="connsiteX31" fmla="*/ 921292 w 4849413"/>
                    <a:gd name="connsiteY31" fmla="*/ 662503 h 2111408"/>
                    <a:gd name="connsiteX32" fmla="*/ 950127 w 4849413"/>
                    <a:gd name="connsiteY32" fmla="*/ 690345 h 2111408"/>
                    <a:gd name="connsiteX33" fmla="*/ 1146977 w 4849413"/>
                    <a:gd name="connsiteY33" fmla="*/ 703045 h 2111408"/>
                    <a:gd name="connsiteX34" fmla="*/ 1351670 w 4849413"/>
                    <a:gd name="connsiteY34" fmla="*/ 778770 h 2111408"/>
                    <a:gd name="connsiteX35" fmla="*/ 1533427 w 4849413"/>
                    <a:gd name="connsiteY35" fmla="*/ 914607 h 2111408"/>
                    <a:gd name="connsiteX36" fmla="*/ 1247250 w 4849413"/>
                    <a:gd name="connsiteY36" fmla="*/ 817486 h 2111408"/>
                    <a:gd name="connsiteX37" fmla="*/ 1188442 w 4849413"/>
                    <a:gd name="connsiteY37" fmla="*/ 843099 h 2111408"/>
                    <a:gd name="connsiteX38" fmla="*/ 887645 w 4849413"/>
                    <a:gd name="connsiteY38" fmla="*/ 761735 h 2111408"/>
                    <a:gd name="connsiteX39" fmla="*/ 570715 w 4849413"/>
                    <a:gd name="connsiteY39" fmla="*/ 771308 h 2111408"/>
                    <a:gd name="connsiteX40" fmla="*/ 222199 w 4849413"/>
                    <a:gd name="connsiteY40" fmla="*/ 653713 h 2111408"/>
                    <a:gd name="connsiteX41" fmla="*/ 210352 w 4849413"/>
                    <a:gd name="connsiteY41" fmla="*/ 698283 h 2111408"/>
                    <a:gd name="connsiteX42" fmla="*/ 505722 w 4849413"/>
                    <a:gd name="connsiteY42" fmla="*/ 853880 h 2111408"/>
                    <a:gd name="connsiteX43" fmla="*/ 836230 w 4849413"/>
                    <a:gd name="connsiteY43" fmla="*/ 820874 h 2111408"/>
                    <a:gd name="connsiteX44" fmla="*/ 1009527 w 4849413"/>
                    <a:gd name="connsiteY44" fmla="*/ 837484 h 2111408"/>
                    <a:gd name="connsiteX45" fmla="*/ 819620 w 4849413"/>
                    <a:gd name="connsiteY45" fmla="*/ 862552 h 2111408"/>
                    <a:gd name="connsiteX46" fmla="*/ 867577 w 4849413"/>
                    <a:gd name="connsiteY46" fmla="*/ 890370 h 2111408"/>
                    <a:gd name="connsiteX47" fmla="*/ 1164202 w 4849413"/>
                    <a:gd name="connsiteY47" fmla="*/ 904562 h 2111408"/>
                    <a:gd name="connsiteX48" fmla="*/ 1208108 w 4849413"/>
                    <a:gd name="connsiteY48" fmla="*/ 931218 h 2111408"/>
                    <a:gd name="connsiteX49" fmla="*/ 986568 w 4849413"/>
                    <a:gd name="connsiteY49" fmla="*/ 963702 h 2111408"/>
                    <a:gd name="connsiteX50" fmla="*/ 768204 w 4849413"/>
                    <a:gd name="connsiteY50" fmla="*/ 917996 h 2111408"/>
                    <a:gd name="connsiteX51" fmla="*/ 785028 w 4849413"/>
                    <a:gd name="connsiteY51" fmla="*/ 942758 h 2111408"/>
                    <a:gd name="connsiteX52" fmla="*/ 919609 w 4849413"/>
                    <a:gd name="connsiteY52" fmla="*/ 983487 h 2111408"/>
                    <a:gd name="connsiteX53" fmla="*/ 537567 w 4849413"/>
                    <a:gd name="connsiteY53" fmla="*/ 972161 h 2111408"/>
                    <a:gd name="connsiteX54" fmla="*/ 321477 w 4849413"/>
                    <a:gd name="connsiteY54" fmla="*/ 861795 h 2111408"/>
                    <a:gd name="connsiteX55" fmla="*/ 29377 w 4849413"/>
                    <a:gd name="connsiteY55" fmla="*/ 698283 h 2111408"/>
                    <a:gd name="connsiteX56" fmla="*/ 10824 w 4849413"/>
                    <a:gd name="connsiteY56" fmla="*/ 736358 h 2111408"/>
                    <a:gd name="connsiteX57" fmla="*/ 297642 w 4849413"/>
                    <a:gd name="connsiteY57" fmla="*/ 972160 h 2111408"/>
                    <a:gd name="connsiteX58" fmla="*/ 704182 w 4849413"/>
                    <a:gd name="connsiteY58" fmla="*/ 1064520 h 2111408"/>
                    <a:gd name="connsiteX59" fmla="*/ 985715 w 4849413"/>
                    <a:gd name="connsiteY59" fmla="*/ 1055209 h 2111408"/>
                    <a:gd name="connsiteX60" fmla="*/ 1366692 w 4849413"/>
                    <a:gd name="connsiteY60" fmla="*/ 1037651 h 2111408"/>
                    <a:gd name="connsiteX61" fmla="*/ 1478314 w 4849413"/>
                    <a:gd name="connsiteY61" fmla="*/ 1089067 h 2111408"/>
                    <a:gd name="connsiteX62" fmla="*/ 1224504 w 4849413"/>
                    <a:gd name="connsiteY62" fmla="*/ 1158680 h 2111408"/>
                    <a:gd name="connsiteX63" fmla="*/ 866914 w 4849413"/>
                    <a:gd name="connsiteY63" fmla="*/ 1106316 h 2111408"/>
                    <a:gd name="connsiteX64" fmla="*/ 805878 w 4849413"/>
                    <a:gd name="connsiteY64" fmla="*/ 1142189 h 2111408"/>
                    <a:gd name="connsiteX65" fmla="*/ 1159014 w 4849413"/>
                    <a:gd name="connsiteY65" fmla="*/ 1244382 h 2111408"/>
                    <a:gd name="connsiteX66" fmla="*/ 1299187 w 4849413"/>
                    <a:gd name="connsiteY66" fmla="*/ 1230094 h 2111408"/>
                    <a:gd name="connsiteX67" fmla="*/ 1468789 w 4849413"/>
                    <a:gd name="connsiteY67" fmla="*/ 1278335 h 2111408"/>
                    <a:gd name="connsiteX68" fmla="*/ 1740157 w 4849413"/>
                    <a:gd name="connsiteY68" fmla="*/ 1216873 h 2111408"/>
                    <a:gd name="connsiteX69" fmla="*/ 2061567 w 4849413"/>
                    <a:gd name="connsiteY69" fmla="*/ 1445283 h 2111408"/>
                    <a:gd name="connsiteX70" fmla="*/ 2037873 w 4849413"/>
                    <a:gd name="connsiteY70" fmla="*/ 1507811 h 2111408"/>
                    <a:gd name="connsiteX71" fmla="*/ 2170749 w 4849413"/>
                    <a:gd name="connsiteY71" fmla="*/ 1508973 h 2111408"/>
                    <a:gd name="connsiteX72" fmla="*/ 2272515 w 4849413"/>
                    <a:gd name="connsiteY72" fmla="*/ 1566645 h 2111408"/>
                    <a:gd name="connsiteX73" fmla="*/ 2329973 w 4849413"/>
                    <a:gd name="connsiteY73" fmla="*/ 1527170 h 2111408"/>
                    <a:gd name="connsiteX74" fmla="*/ 2377598 w 4849413"/>
                    <a:gd name="connsiteY74" fmla="*/ 1609696 h 2111408"/>
                    <a:gd name="connsiteX75" fmla="*/ 3130641 w 4849413"/>
                    <a:gd name="connsiteY75" fmla="*/ 1763731 h 2111408"/>
                    <a:gd name="connsiteX76" fmla="*/ 3897664 w 4849413"/>
                    <a:gd name="connsiteY76" fmla="*/ 1747122 h 2111408"/>
                    <a:gd name="connsiteX77" fmla="*/ 4115389 w 4849413"/>
                    <a:gd name="connsiteY77" fmla="*/ 2060167 h 2111408"/>
                    <a:gd name="connsiteX78" fmla="*/ 4491816 w 4849413"/>
                    <a:gd name="connsiteY78" fmla="*/ 1795907 h 2111408"/>
                    <a:gd name="connsiteX79" fmla="*/ 4799814 w 4849413"/>
                    <a:gd name="connsiteY79" fmla="*/ 1517432 h 2111408"/>
                    <a:gd name="connsiteX80" fmla="*/ 4805170 w 4849413"/>
                    <a:gd name="connsiteY80" fmla="*/ 1430570 h 2111408"/>
                    <a:gd name="connsiteX0" fmla="*/ 4805170 w 4849413"/>
                    <a:gd name="connsiteY0" fmla="*/ 1430570 h 2111408"/>
                    <a:gd name="connsiteX1" fmla="*/ 4607727 w 4849413"/>
                    <a:gd name="connsiteY1" fmla="*/ 1101506 h 2111408"/>
                    <a:gd name="connsiteX2" fmla="*/ 4535105 w 4849413"/>
                    <a:gd name="connsiteY2" fmla="*/ 711597 h 2111408"/>
                    <a:gd name="connsiteX3" fmla="*/ 4086316 w 4849413"/>
                    <a:gd name="connsiteY3" fmla="*/ 816633 h 2111408"/>
                    <a:gd name="connsiteX4" fmla="*/ 3881695 w 4849413"/>
                    <a:gd name="connsiteY4" fmla="*/ 1135934 h 2111408"/>
                    <a:gd name="connsiteX5" fmla="*/ 3035964 w 4849413"/>
                    <a:gd name="connsiteY5" fmla="*/ 988380 h 2111408"/>
                    <a:gd name="connsiteX6" fmla="*/ 2311776 w 4849413"/>
                    <a:gd name="connsiteY6" fmla="*/ 1022203 h 2111408"/>
                    <a:gd name="connsiteX7" fmla="*/ 2266283 w 4849413"/>
                    <a:gd name="connsiteY7" fmla="*/ 1004006 h 2111408"/>
                    <a:gd name="connsiteX8" fmla="*/ 1979680 w 4849413"/>
                    <a:gd name="connsiteY8" fmla="*/ 940316 h 2111408"/>
                    <a:gd name="connsiteX9" fmla="*/ 2028799 w 4849413"/>
                    <a:gd name="connsiteY9" fmla="*/ 745423 h 2111408"/>
                    <a:gd name="connsiteX10" fmla="*/ 2008920 w 4849413"/>
                    <a:gd name="connsiteY10" fmla="*/ 643823 h 2111408"/>
                    <a:gd name="connsiteX11" fmla="*/ 2050886 w 4849413"/>
                    <a:gd name="connsiteY11" fmla="*/ 509093 h 2111408"/>
                    <a:gd name="connsiteX12" fmla="*/ 2002295 w 4849413"/>
                    <a:gd name="connsiteY12" fmla="*/ 425162 h 2111408"/>
                    <a:gd name="connsiteX13" fmla="*/ 1955780 w 4849413"/>
                    <a:gd name="connsiteY13" fmla="*/ 247016 h 2111408"/>
                    <a:gd name="connsiteX14" fmla="*/ 1852103 w 4849413"/>
                    <a:gd name="connsiteY14" fmla="*/ 135823 h 2111408"/>
                    <a:gd name="connsiteX15" fmla="*/ 1743119 w 4849413"/>
                    <a:gd name="connsiteY15" fmla="*/ 3170 h 2111408"/>
                    <a:gd name="connsiteX16" fmla="*/ 1820456 w 4849413"/>
                    <a:gd name="connsiteY16" fmla="*/ 282486 h 2111408"/>
                    <a:gd name="connsiteX17" fmla="*/ 1601637 w 4849413"/>
                    <a:gd name="connsiteY17" fmla="*/ 92627 h 2111408"/>
                    <a:gd name="connsiteX18" fmla="*/ 1483811 w 4849413"/>
                    <a:gd name="connsiteY18" fmla="*/ 25916 h 2111408"/>
                    <a:gd name="connsiteX19" fmla="*/ 1662155 w 4849413"/>
                    <a:gd name="connsiteY19" fmla="*/ 233007 h 2111408"/>
                    <a:gd name="connsiteX20" fmla="*/ 1734020 w 4849413"/>
                    <a:gd name="connsiteY20" fmla="*/ 662812 h 2111408"/>
                    <a:gd name="connsiteX21" fmla="*/ 1523733 w 4849413"/>
                    <a:gd name="connsiteY21" fmla="*/ 366846 h 2111408"/>
                    <a:gd name="connsiteX22" fmla="*/ 1240295 w 4849413"/>
                    <a:gd name="connsiteY22" fmla="*/ 260823 h 2111408"/>
                    <a:gd name="connsiteX23" fmla="*/ 1229924 w 4849413"/>
                    <a:gd name="connsiteY23" fmla="*/ 287350 h 2111408"/>
                    <a:gd name="connsiteX24" fmla="*/ 1594794 w 4849413"/>
                    <a:gd name="connsiteY24" fmla="*/ 551095 h 2111408"/>
                    <a:gd name="connsiteX25" fmla="*/ 1656683 w 4849413"/>
                    <a:gd name="connsiteY25" fmla="*/ 787869 h 2111408"/>
                    <a:gd name="connsiteX26" fmla="*/ 1411236 w 4849413"/>
                    <a:gd name="connsiteY26" fmla="*/ 528988 h 2111408"/>
                    <a:gd name="connsiteX27" fmla="*/ 1072365 w 4849413"/>
                    <a:gd name="connsiteY27" fmla="*/ 444283 h 2111408"/>
                    <a:gd name="connsiteX28" fmla="*/ 1051325 w 4849413"/>
                    <a:gd name="connsiteY28" fmla="*/ 485082 h 2111408"/>
                    <a:gd name="connsiteX29" fmla="*/ 1399603 w 4849413"/>
                    <a:gd name="connsiteY29" fmla="*/ 629498 h 2111408"/>
                    <a:gd name="connsiteX30" fmla="*/ 1506558 w 4849413"/>
                    <a:gd name="connsiteY30" fmla="*/ 776543 h 2111408"/>
                    <a:gd name="connsiteX31" fmla="*/ 1250947 w 4849413"/>
                    <a:gd name="connsiteY31" fmla="*/ 666412 h 2111408"/>
                    <a:gd name="connsiteX32" fmla="*/ 921292 w 4849413"/>
                    <a:gd name="connsiteY32" fmla="*/ 662503 h 2111408"/>
                    <a:gd name="connsiteX33" fmla="*/ 950127 w 4849413"/>
                    <a:gd name="connsiteY33" fmla="*/ 690345 h 2111408"/>
                    <a:gd name="connsiteX34" fmla="*/ 1146977 w 4849413"/>
                    <a:gd name="connsiteY34" fmla="*/ 703045 h 2111408"/>
                    <a:gd name="connsiteX35" fmla="*/ 1351670 w 4849413"/>
                    <a:gd name="connsiteY35" fmla="*/ 778770 h 2111408"/>
                    <a:gd name="connsiteX36" fmla="*/ 1533427 w 4849413"/>
                    <a:gd name="connsiteY36" fmla="*/ 914607 h 2111408"/>
                    <a:gd name="connsiteX37" fmla="*/ 1247250 w 4849413"/>
                    <a:gd name="connsiteY37" fmla="*/ 817486 h 2111408"/>
                    <a:gd name="connsiteX38" fmla="*/ 1188442 w 4849413"/>
                    <a:gd name="connsiteY38" fmla="*/ 843099 h 2111408"/>
                    <a:gd name="connsiteX39" fmla="*/ 887645 w 4849413"/>
                    <a:gd name="connsiteY39" fmla="*/ 761735 h 2111408"/>
                    <a:gd name="connsiteX40" fmla="*/ 570715 w 4849413"/>
                    <a:gd name="connsiteY40" fmla="*/ 771308 h 2111408"/>
                    <a:gd name="connsiteX41" fmla="*/ 222199 w 4849413"/>
                    <a:gd name="connsiteY41" fmla="*/ 653713 h 2111408"/>
                    <a:gd name="connsiteX42" fmla="*/ 210352 w 4849413"/>
                    <a:gd name="connsiteY42" fmla="*/ 698283 h 2111408"/>
                    <a:gd name="connsiteX43" fmla="*/ 505722 w 4849413"/>
                    <a:gd name="connsiteY43" fmla="*/ 853880 h 2111408"/>
                    <a:gd name="connsiteX44" fmla="*/ 836230 w 4849413"/>
                    <a:gd name="connsiteY44" fmla="*/ 820874 h 2111408"/>
                    <a:gd name="connsiteX45" fmla="*/ 1009527 w 4849413"/>
                    <a:gd name="connsiteY45" fmla="*/ 837484 h 2111408"/>
                    <a:gd name="connsiteX46" fmla="*/ 819620 w 4849413"/>
                    <a:gd name="connsiteY46" fmla="*/ 862552 h 2111408"/>
                    <a:gd name="connsiteX47" fmla="*/ 867577 w 4849413"/>
                    <a:gd name="connsiteY47" fmla="*/ 890370 h 2111408"/>
                    <a:gd name="connsiteX48" fmla="*/ 1164202 w 4849413"/>
                    <a:gd name="connsiteY48" fmla="*/ 904562 h 2111408"/>
                    <a:gd name="connsiteX49" fmla="*/ 1208108 w 4849413"/>
                    <a:gd name="connsiteY49" fmla="*/ 931218 h 2111408"/>
                    <a:gd name="connsiteX50" fmla="*/ 986568 w 4849413"/>
                    <a:gd name="connsiteY50" fmla="*/ 963702 h 2111408"/>
                    <a:gd name="connsiteX51" fmla="*/ 768204 w 4849413"/>
                    <a:gd name="connsiteY51" fmla="*/ 917996 h 2111408"/>
                    <a:gd name="connsiteX52" fmla="*/ 785028 w 4849413"/>
                    <a:gd name="connsiteY52" fmla="*/ 942758 h 2111408"/>
                    <a:gd name="connsiteX53" fmla="*/ 919609 w 4849413"/>
                    <a:gd name="connsiteY53" fmla="*/ 983487 h 2111408"/>
                    <a:gd name="connsiteX54" fmla="*/ 537567 w 4849413"/>
                    <a:gd name="connsiteY54" fmla="*/ 972161 h 2111408"/>
                    <a:gd name="connsiteX55" fmla="*/ 321477 w 4849413"/>
                    <a:gd name="connsiteY55" fmla="*/ 861795 h 2111408"/>
                    <a:gd name="connsiteX56" fmla="*/ 29377 w 4849413"/>
                    <a:gd name="connsiteY56" fmla="*/ 698283 h 2111408"/>
                    <a:gd name="connsiteX57" fmla="*/ 10824 w 4849413"/>
                    <a:gd name="connsiteY57" fmla="*/ 736358 h 2111408"/>
                    <a:gd name="connsiteX58" fmla="*/ 297642 w 4849413"/>
                    <a:gd name="connsiteY58" fmla="*/ 972160 h 2111408"/>
                    <a:gd name="connsiteX59" fmla="*/ 704182 w 4849413"/>
                    <a:gd name="connsiteY59" fmla="*/ 1064520 h 2111408"/>
                    <a:gd name="connsiteX60" fmla="*/ 985715 w 4849413"/>
                    <a:gd name="connsiteY60" fmla="*/ 1055209 h 2111408"/>
                    <a:gd name="connsiteX61" fmla="*/ 1366692 w 4849413"/>
                    <a:gd name="connsiteY61" fmla="*/ 1037651 h 2111408"/>
                    <a:gd name="connsiteX62" fmla="*/ 1478314 w 4849413"/>
                    <a:gd name="connsiteY62" fmla="*/ 1089067 h 2111408"/>
                    <a:gd name="connsiteX63" fmla="*/ 1224504 w 4849413"/>
                    <a:gd name="connsiteY63" fmla="*/ 1158680 h 2111408"/>
                    <a:gd name="connsiteX64" fmla="*/ 866914 w 4849413"/>
                    <a:gd name="connsiteY64" fmla="*/ 1106316 h 2111408"/>
                    <a:gd name="connsiteX65" fmla="*/ 805878 w 4849413"/>
                    <a:gd name="connsiteY65" fmla="*/ 1142189 h 2111408"/>
                    <a:gd name="connsiteX66" fmla="*/ 1159014 w 4849413"/>
                    <a:gd name="connsiteY66" fmla="*/ 1244382 h 2111408"/>
                    <a:gd name="connsiteX67" fmla="*/ 1299187 w 4849413"/>
                    <a:gd name="connsiteY67" fmla="*/ 1230094 h 2111408"/>
                    <a:gd name="connsiteX68" fmla="*/ 1468789 w 4849413"/>
                    <a:gd name="connsiteY68" fmla="*/ 1278335 h 2111408"/>
                    <a:gd name="connsiteX69" fmla="*/ 1740157 w 4849413"/>
                    <a:gd name="connsiteY69" fmla="*/ 1216873 h 2111408"/>
                    <a:gd name="connsiteX70" fmla="*/ 2061567 w 4849413"/>
                    <a:gd name="connsiteY70" fmla="*/ 1445283 h 2111408"/>
                    <a:gd name="connsiteX71" fmla="*/ 2037873 w 4849413"/>
                    <a:gd name="connsiteY71" fmla="*/ 1507811 h 2111408"/>
                    <a:gd name="connsiteX72" fmla="*/ 2170749 w 4849413"/>
                    <a:gd name="connsiteY72" fmla="*/ 1508973 h 2111408"/>
                    <a:gd name="connsiteX73" fmla="*/ 2272515 w 4849413"/>
                    <a:gd name="connsiteY73" fmla="*/ 1566645 h 2111408"/>
                    <a:gd name="connsiteX74" fmla="*/ 2329973 w 4849413"/>
                    <a:gd name="connsiteY74" fmla="*/ 1527170 h 2111408"/>
                    <a:gd name="connsiteX75" fmla="*/ 2377598 w 4849413"/>
                    <a:gd name="connsiteY75" fmla="*/ 1609696 h 2111408"/>
                    <a:gd name="connsiteX76" fmla="*/ 3130641 w 4849413"/>
                    <a:gd name="connsiteY76" fmla="*/ 1763731 h 2111408"/>
                    <a:gd name="connsiteX77" fmla="*/ 3897664 w 4849413"/>
                    <a:gd name="connsiteY77" fmla="*/ 1747122 h 2111408"/>
                    <a:gd name="connsiteX78" fmla="*/ 4115389 w 4849413"/>
                    <a:gd name="connsiteY78" fmla="*/ 2060167 h 2111408"/>
                    <a:gd name="connsiteX79" fmla="*/ 4491816 w 4849413"/>
                    <a:gd name="connsiteY79" fmla="*/ 1795907 h 2111408"/>
                    <a:gd name="connsiteX80" fmla="*/ 4799814 w 4849413"/>
                    <a:gd name="connsiteY80" fmla="*/ 1517432 h 2111408"/>
                    <a:gd name="connsiteX81" fmla="*/ 4805170 w 4849413"/>
                    <a:gd name="connsiteY81" fmla="*/ 1430570 h 2111408"/>
                    <a:gd name="connsiteX0" fmla="*/ 4805170 w 4849413"/>
                    <a:gd name="connsiteY0" fmla="*/ 1430570 h 2111408"/>
                    <a:gd name="connsiteX1" fmla="*/ 4607727 w 4849413"/>
                    <a:gd name="connsiteY1" fmla="*/ 1101506 h 2111408"/>
                    <a:gd name="connsiteX2" fmla="*/ 4535105 w 4849413"/>
                    <a:gd name="connsiteY2" fmla="*/ 711597 h 2111408"/>
                    <a:gd name="connsiteX3" fmla="*/ 4086316 w 4849413"/>
                    <a:gd name="connsiteY3" fmla="*/ 816633 h 2111408"/>
                    <a:gd name="connsiteX4" fmla="*/ 3881695 w 4849413"/>
                    <a:gd name="connsiteY4" fmla="*/ 1135934 h 2111408"/>
                    <a:gd name="connsiteX5" fmla="*/ 3035964 w 4849413"/>
                    <a:gd name="connsiteY5" fmla="*/ 988380 h 2111408"/>
                    <a:gd name="connsiteX6" fmla="*/ 2311776 w 4849413"/>
                    <a:gd name="connsiteY6" fmla="*/ 1022203 h 2111408"/>
                    <a:gd name="connsiteX7" fmla="*/ 2266283 w 4849413"/>
                    <a:gd name="connsiteY7" fmla="*/ 1004006 h 2111408"/>
                    <a:gd name="connsiteX8" fmla="*/ 1979680 w 4849413"/>
                    <a:gd name="connsiteY8" fmla="*/ 940316 h 2111408"/>
                    <a:gd name="connsiteX9" fmla="*/ 2028799 w 4849413"/>
                    <a:gd name="connsiteY9" fmla="*/ 745423 h 2111408"/>
                    <a:gd name="connsiteX10" fmla="*/ 2008920 w 4849413"/>
                    <a:gd name="connsiteY10" fmla="*/ 643823 h 2111408"/>
                    <a:gd name="connsiteX11" fmla="*/ 2050886 w 4849413"/>
                    <a:gd name="connsiteY11" fmla="*/ 509093 h 2111408"/>
                    <a:gd name="connsiteX12" fmla="*/ 2002295 w 4849413"/>
                    <a:gd name="connsiteY12" fmla="*/ 425162 h 2111408"/>
                    <a:gd name="connsiteX13" fmla="*/ 1955780 w 4849413"/>
                    <a:gd name="connsiteY13" fmla="*/ 247016 h 2111408"/>
                    <a:gd name="connsiteX14" fmla="*/ 1852103 w 4849413"/>
                    <a:gd name="connsiteY14" fmla="*/ 135823 h 2111408"/>
                    <a:gd name="connsiteX15" fmla="*/ 1743119 w 4849413"/>
                    <a:gd name="connsiteY15" fmla="*/ 3170 h 2111408"/>
                    <a:gd name="connsiteX16" fmla="*/ 1820456 w 4849413"/>
                    <a:gd name="connsiteY16" fmla="*/ 282486 h 2111408"/>
                    <a:gd name="connsiteX17" fmla="*/ 1601637 w 4849413"/>
                    <a:gd name="connsiteY17" fmla="*/ 92627 h 2111408"/>
                    <a:gd name="connsiteX18" fmla="*/ 1483811 w 4849413"/>
                    <a:gd name="connsiteY18" fmla="*/ 25916 h 2111408"/>
                    <a:gd name="connsiteX19" fmla="*/ 1662155 w 4849413"/>
                    <a:gd name="connsiteY19" fmla="*/ 233007 h 2111408"/>
                    <a:gd name="connsiteX20" fmla="*/ 1734020 w 4849413"/>
                    <a:gd name="connsiteY20" fmla="*/ 662812 h 2111408"/>
                    <a:gd name="connsiteX21" fmla="*/ 1523733 w 4849413"/>
                    <a:gd name="connsiteY21" fmla="*/ 366846 h 2111408"/>
                    <a:gd name="connsiteX22" fmla="*/ 1240295 w 4849413"/>
                    <a:gd name="connsiteY22" fmla="*/ 260823 h 2111408"/>
                    <a:gd name="connsiteX23" fmla="*/ 1229924 w 4849413"/>
                    <a:gd name="connsiteY23" fmla="*/ 287350 h 2111408"/>
                    <a:gd name="connsiteX24" fmla="*/ 1594794 w 4849413"/>
                    <a:gd name="connsiteY24" fmla="*/ 551095 h 2111408"/>
                    <a:gd name="connsiteX25" fmla="*/ 1656683 w 4849413"/>
                    <a:gd name="connsiteY25" fmla="*/ 787869 h 2111408"/>
                    <a:gd name="connsiteX26" fmla="*/ 1411236 w 4849413"/>
                    <a:gd name="connsiteY26" fmla="*/ 528988 h 2111408"/>
                    <a:gd name="connsiteX27" fmla="*/ 1072365 w 4849413"/>
                    <a:gd name="connsiteY27" fmla="*/ 444283 h 2111408"/>
                    <a:gd name="connsiteX28" fmla="*/ 1051325 w 4849413"/>
                    <a:gd name="connsiteY28" fmla="*/ 485082 h 2111408"/>
                    <a:gd name="connsiteX29" fmla="*/ 1399603 w 4849413"/>
                    <a:gd name="connsiteY29" fmla="*/ 629498 h 2111408"/>
                    <a:gd name="connsiteX30" fmla="*/ 1506558 w 4849413"/>
                    <a:gd name="connsiteY30" fmla="*/ 776543 h 2111408"/>
                    <a:gd name="connsiteX31" fmla="*/ 1250947 w 4849413"/>
                    <a:gd name="connsiteY31" fmla="*/ 666412 h 2111408"/>
                    <a:gd name="connsiteX32" fmla="*/ 921292 w 4849413"/>
                    <a:gd name="connsiteY32" fmla="*/ 662503 h 2111408"/>
                    <a:gd name="connsiteX33" fmla="*/ 950127 w 4849413"/>
                    <a:gd name="connsiteY33" fmla="*/ 690345 h 2111408"/>
                    <a:gd name="connsiteX34" fmla="*/ 1146977 w 4849413"/>
                    <a:gd name="connsiteY34" fmla="*/ 703045 h 2111408"/>
                    <a:gd name="connsiteX35" fmla="*/ 1351670 w 4849413"/>
                    <a:gd name="connsiteY35" fmla="*/ 778770 h 2111408"/>
                    <a:gd name="connsiteX36" fmla="*/ 1533427 w 4849413"/>
                    <a:gd name="connsiteY36" fmla="*/ 914607 h 2111408"/>
                    <a:gd name="connsiteX37" fmla="*/ 1247250 w 4849413"/>
                    <a:gd name="connsiteY37" fmla="*/ 817486 h 2111408"/>
                    <a:gd name="connsiteX38" fmla="*/ 1188442 w 4849413"/>
                    <a:gd name="connsiteY38" fmla="*/ 843099 h 2111408"/>
                    <a:gd name="connsiteX39" fmla="*/ 887645 w 4849413"/>
                    <a:gd name="connsiteY39" fmla="*/ 761735 h 2111408"/>
                    <a:gd name="connsiteX40" fmla="*/ 570715 w 4849413"/>
                    <a:gd name="connsiteY40" fmla="*/ 771308 h 2111408"/>
                    <a:gd name="connsiteX41" fmla="*/ 222199 w 4849413"/>
                    <a:gd name="connsiteY41" fmla="*/ 653713 h 2111408"/>
                    <a:gd name="connsiteX42" fmla="*/ 210352 w 4849413"/>
                    <a:gd name="connsiteY42" fmla="*/ 698283 h 2111408"/>
                    <a:gd name="connsiteX43" fmla="*/ 505722 w 4849413"/>
                    <a:gd name="connsiteY43" fmla="*/ 853880 h 2111408"/>
                    <a:gd name="connsiteX44" fmla="*/ 836230 w 4849413"/>
                    <a:gd name="connsiteY44" fmla="*/ 820874 h 2111408"/>
                    <a:gd name="connsiteX45" fmla="*/ 1009527 w 4849413"/>
                    <a:gd name="connsiteY45" fmla="*/ 837484 h 2111408"/>
                    <a:gd name="connsiteX46" fmla="*/ 819620 w 4849413"/>
                    <a:gd name="connsiteY46" fmla="*/ 862552 h 2111408"/>
                    <a:gd name="connsiteX47" fmla="*/ 867577 w 4849413"/>
                    <a:gd name="connsiteY47" fmla="*/ 890370 h 2111408"/>
                    <a:gd name="connsiteX48" fmla="*/ 1164202 w 4849413"/>
                    <a:gd name="connsiteY48" fmla="*/ 904562 h 2111408"/>
                    <a:gd name="connsiteX49" fmla="*/ 1208108 w 4849413"/>
                    <a:gd name="connsiteY49" fmla="*/ 931218 h 2111408"/>
                    <a:gd name="connsiteX50" fmla="*/ 986568 w 4849413"/>
                    <a:gd name="connsiteY50" fmla="*/ 963702 h 2111408"/>
                    <a:gd name="connsiteX51" fmla="*/ 768204 w 4849413"/>
                    <a:gd name="connsiteY51" fmla="*/ 917996 h 2111408"/>
                    <a:gd name="connsiteX52" fmla="*/ 785028 w 4849413"/>
                    <a:gd name="connsiteY52" fmla="*/ 942758 h 2111408"/>
                    <a:gd name="connsiteX53" fmla="*/ 919609 w 4849413"/>
                    <a:gd name="connsiteY53" fmla="*/ 983487 h 2111408"/>
                    <a:gd name="connsiteX54" fmla="*/ 537567 w 4849413"/>
                    <a:gd name="connsiteY54" fmla="*/ 972161 h 2111408"/>
                    <a:gd name="connsiteX55" fmla="*/ 321477 w 4849413"/>
                    <a:gd name="connsiteY55" fmla="*/ 861795 h 2111408"/>
                    <a:gd name="connsiteX56" fmla="*/ 29377 w 4849413"/>
                    <a:gd name="connsiteY56" fmla="*/ 698283 h 2111408"/>
                    <a:gd name="connsiteX57" fmla="*/ 10824 w 4849413"/>
                    <a:gd name="connsiteY57" fmla="*/ 736358 h 2111408"/>
                    <a:gd name="connsiteX58" fmla="*/ 297642 w 4849413"/>
                    <a:gd name="connsiteY58" fmla="*/ 972160 h 2111408"/>
                    <a:gd name="connsiteX59" fmla="*/ 704182 w 4849413"/>
                    <a:gd name="connsiteY59" fmla="*/ 1064520 h 2111408"/>
                    <a:gd name="connsiteX60" fmla="*/ 985715 w 4849413"/>
                    <a:gd name="connsiteY60" fmla="*/ 1055209 h 2111408"/>
                    <a:gd name="connsiteX61" fmla="*/ 1366692 w 4849413"/>
                    <a:gd name="connsiteY61" fmla="*/ 1037651 h 2111408"/>
                    <a:gd name="connsiteX62" fmla="*/ 1478314 w 4849413"/>
                    <a:gd name="connsiteY62" fmla="*/ 1089067 h 2111408"/>
                    <a:gd name="connsiteX63" fmla="*/ 1224504 w 4849413"/>
                    <a:gd name="connsiteY63" fmla="*/ 1158680 h 2111408"/>
                    <a:gd name="connsiteX64" fmla="*/ 866914 w 4849413"/>
                    <a:gd name="connsiteY64" fmla="*/ 1106316 h 2111408"/>
                    <a:gd name="connsiteX65" fmla="*/ 805878 w 4849413"/>
                    <a:gd name="connsiteY65" fmla="*/ 1142189 h 2111408"/>
                    <a:gd name="connsiteX66" fmla="*/ 1159014 w 4849413"/>
                    <a:gd name="connsiteY66" fmla="*/ 1244382 h 2111408"/>
                    <a:gd name="connsiteX67" fmla="*/ 1299187 w 4849413"/>
                    <a:gd name="connsiteY67" fmla="*/ 1230094 h 2111408"/>
                    <a:gd name="connsiteX68" fmla="*/ 1468789 w 4849413"/>
                    <a:gd name="connsiteY68" fmla="*/ 1278335 h 2111408"/>
                    <a:gd name="connsiteX69" fmla="*/ 1740157 w 4849413"/>
                    <a:gd name="connsiteY69" fmla="*/ 1216873 h 2111408"/>
                    <a:gd name="connsiteX70" fmla="*/ 2061567 w 4849413"/>
                    <a:gd name="connsiteY70" fmla="*/ 1445283 h 2111408"/>
                    <a:gd name="connsiteX71" fmla="*/ 2037873 w 4849413"/>
                    <a:gd name="connsiteY71" fmla="*/ 1507811 h 2111408"/>
                    <a:gd name="connsiteX72" fmla="*/ 2170749 w 4849413"/>
                    <a:gd name="connsiteY72" fmla="*/ 1508973 h 2111408"/>
                    <a:gd name="connsiteX73" fmla="*/ 2272515 w 4849413"/>
                    <a:gd name="connsiteY73" fmla="*/ 1566645 h 2111408"/>
                    <a:gd name="connsiteX74" fmla="*/ 2329973 w 4849413"/>
                    <a:gd name="connsiteY74" fmla="*/ 1527170 h 2111408"/>
                    <a:gd name="connsiteX75" fmla="*/ 2377598 w 4849413"/>
                    <a:gd name="connsiteY75" fmla="*/ 1609696 h 2111408"/>
                    <a:gd name="connsiteX76" fmla="*/ 3130641 w 4849413"/>
                    <a:gd name="connsiteY76" fmla="*/ 1763731 h 2111408"/>
                    <a:gd name="connsiteX77" fmla="*/ 3897664 w 4849413"/>
                    <a:gd name="connsiteY77" fmla="*/ 1747122 h 2111408"/>
                    <a:gd name="connsiteX78" fmla="*/ 4115389 w 4849413"/>
                    <a:gd name="connsiteY78" fmla="*/ 2060167 h 2111408"/>
                    <a:gd name="connsiteX79" fmla="*/ 4491816 w 4849413"/>
                    <a:gd name="connsiteY79" fmla="*/ 1795907 h 2111408"/>
                    <a:gd name="connsiteX80" fmla="*/ 4799814 w 4849413"/>
                    <a:gd name="connsiteY80" fmla="*/ 1517432 h 2111408"/>
                    <a:gd name="connsiteX81" fmla="*/ 4805170 w 4849413"/>
                    <a:gd name="connsiteY81" fmla="*/ 1430570 h 2111408"/>
                    <a:gd name="connsiteX0" fmla="*/ 4805170 w 4849413"/>
                    <a:gd name="connsiteY0" fmla="*/ 1430570 h 2111408"/>
                    <a:gd name="connsiteX1" fmla="*/ 4607727 w 4849413"/>
                    <a:gd name="connsiteY1" fmla="*/ 1101506 h 2111408"/>
                    <a:gd name="connsiteX2" fmla="*/ 4535105 w 4849413"/>
                    <a:gd name="connsiteY2" fmla="*/ 711597 h 2111408"/>
                    <a:gd name="connsiteX3" fmla="*/ 4086316 w 4849413"/>
                    <a:gd name="connsiteY3" fmla="*/ 816633 h 2111408"/>
                    <a:gd name="connsiteX4" fmla="*/ 3881695 w 4849413"/>
                    <a:gd name="connsiteY4" fmla="*/ 1135934 h 2111408"/>
                    <a:gd name="connsiteX5" fmla="*/ 3035964 w 4849413"/>
                    <a:gd name="connsiteY5" fmla="*/ 988380 h 2111408"/>
                    <a:gd name="connsiteX6" fmla="*/ 2311776 w 4849413"/>
                    <a:gd name="connsiteY6" fmla="*/ 1022203 h 2111408"/>
                    <a:gd name="connsiteX7" fmla="*/ 2266283 w 4849413"/>
                    <a:gd name="connsiteY7" fmla="*/ 1004006 h 2111408"/>
                    <a:gd name="connsiteX8" fmla="*/ 1979680 w 4849413"/>
                    <a:gd name="connsiteY8" fmla="*/ 940316 h 2111408"/>
                    <a:gd name="connsiteX9" fmla="*/ 2028799 w 4849413"/>
                    <a:gd name="connsiteY9" fmla="*/ 745423 h 2111408"/>
                    <a:gd name="connsiteX10" fmla="*/ 2008920 w 4849413"/>
                    <a:gd name="connsiteY10" fmla="*/ 643823 h 2111408"/>
                    <a:gd name="connsiteX11" fmla="*/ 2050886 w 4849413"/>
                    <a:gd name="connsiteY11" fmla="*/ 509093 h 2111408"/>
                    <a:gd name="connsiteX12" fmla="*/ 2002295 w 4849413"/>
                    <a:gd name="connsiteY12" fmla="*/ 425162 h 2111408"/>
                    <a:gd name="connsiteX13" fmla="*/ 1955780 w 4849413"/>
                    <a:gd name="connsiteY13" fmla="*/ 247016 h 2111408"/>
                    <a:gd name="connsiteX14" fmla="*/ 1852103 w 4849413"/>
                    <a:gd name="connsiteY14" fmla="*/ 135823 h 2111408"/>
                    <a:gd name="connsiteX15" fmla="*/ 1743119 w 4849413"/>
                    <a:gd name="connsiteY15" fmla="*/ 3170 h 2111408"/>
                    <a:gd name="connsiteX16" fmla="*/ 1820456 w 4849413"/>
                    <a:gd name="connsiteY16" fmla="*/ 282486 h 2111408"/>
                    <a:gd name="connsiteX17" fmla="*/ 1608169 w 4849413"/>
                    <a:gd name="connsiteY17" fmla="*/ 107867 h 2111408"/>
                    <a:gd name="connsiteX18" fmla="*/ 1483811 w 4849413"/>
                    <a:gd name="connsiteY18" fmla="*/ 25916 h 2111408"/>
                    <a:gd name="connsiteX19" fmla="*/ 1662155 w 4849413"/>
                    <a:gd name="connsiteY19" fmla="*/ 233007 h 2111408"/>
                    <a:gd name="connsiteX20" fmla="*/ 1734020 w 4849413"/>
                    <a:gd name="connsiteY20" fmla="*/ 662812 h 2111408"/>
                    <a:gd name="connsiteX21" fmla="*/ 1523733 w 4849413"/>
                    <a:gd name="connsiteY21" fmla="*/ 366846 h 2111408"/>
                    <a:gd name="connsiteX22" fmla="*/ 1240295 w 4849413"/>
                    <a:gd name="connsiteY22" fmla="*/ 260823 h 2111408"/>
                    <a:gd name="connsiteX23" fmla="*/ 1229924 w 4849413"/>
                    <a:gd name="connsiteY23" fmla="*/ 287350 h 2111408"/>
                    <a:gd name="connsiteX24" fmla="*/ 1594794 w 4849413"/>
                    <a:gd name="connsiteY24" fmla="*/ 551095 h 2111408"/>
                    <a:gd name="connsiteX25" fmla="*/ 1656683 w 4849413"/>
                    <a:gd name="connsiteY25" fmla="*/ 787869 h 2111408"/>
                    <a:gd name="connsiteX26" fmla="*/ 1411236 w 4849413"/>
                    <a:gd name="connsiteY26" fmla="*/ 528988 h 2111408"/>
                    <a:gd name="connsiteX27" fmla="*/ 1072365 w 4849413"/>
                    <a:gd name="connsiteY27" fmla="*/ 444283 h 2111408"/>
                    <a:gd name="connsiteX28" fmla="*/ 1051325 w 4849413"/>
                    <a:gd name="connsiteY28" fmla="*/ 485082 h 2111408"/>
                    <a:gd name="connsiteX29" fmla="*/ 1399603 w 4849413"/>
                    <a:gd name="connsiteY29" fmla="*/ 629498 h 2111408"/>
                    <a:gd name="connsiteX30" fmla="*/ 1506558 w 4849413"/>
                    <a:gd name="connsiteY30" fmla="*/ 776543 h 2111408"/>
                    <a:gd name="connsiteX31" fmla="*/ 1250947 w 4849413"/>
                    <a:gd name="connsiteY31" fmla="*/ 666412 h 2111408"/>
                    <a:gd name="connsiteX32" fmla="*/ 921292 w 4849413"/>
                    <a:gd name="connsiteY32" fmla="*/ 662503 h 2111408"/>
                    <a:gd name="connsiteX33" fmla="*/ 950127 w 4849413"/>
                    <a:gd name="connsiteY33" fmla="*/ 690345 h 2111408"/>
                    <a:gd name="connsiteX34" fmla="*/ 1146977 w 4849413"/>
                    <a:gd name="connsiteY34" fmla="*/ 703045 h 2111408"/>
                    <a:gd name="connsiteX35" fmla="*/ 1351670 w 4849413"/>
                    <a:gd name="connsiteY35" fmla="*/ 778770 h 2111408"/>
                    <a:gd name="connsiteX36" fmla="*/ 1533427 w 4849413"/>
                    <a:gd name="connsiteY36" fmla="*/ 914607 h 2111408"/>
                    <a:gd name="connsiteX37" fmla="*/ 1247250 w 4849413"/>
                    <a:gd name="connsiteY37" fmla="*/ 817486 h 2111408"/>
                    <a:gd name="connsiteX38" fmla="*/ 1188442 w 4849413"/>
                    <a:gd name="connsiteY38" fmla="*/ 843099 h 2111408"/>
                    <a:gd name="connsiteX39" fmla="*/ 887645 w 4849413"/>
                    <a:gd name="connsiteY39" fmla="*/ 761735 h 2111408"/>
                    <a:gd name="connsiteX40" fmla="*/ 570715 w 4849413"/>
                    <a:gd name="connsiteY40" fmla="*/ 771308 h 2111408"/>
                    <a:gd name="connsiteX41" fmla="*/ 222199 w 4849413"/>
                    <a:gd name="connsiteY41" fmla="*/ 653713 h 2111408"/>
                    <a:gd name="connsiteX42" fmla="*/ 210352 w 4849413"/>
                    <a:gd name="connsiteY42" fmla="*/ 698283 h 2111408"/>
                    <a:gd name="connsiteX43" fmla="*/ 505722 w 4849413"/>
                    <a:gd name="connsiteY43" fmla="*/ 853880 h 2111408"/>
                    <a:gd name="connsiteX44" fmla="*/ 836230 w 4849413"/>
                    <a:gd name="connsiteY44" fmla="*/ 820874 h 2111408"/>
                    <a:gd name="connsiteX45" fmla="*/ 1009527 w 4849413"/>
                    <a:gd name="connsiteY45" fmla="*/ 837484 h 2111408"/>
                    <a:gd name="connsiteX46" fmla="*/ 819620 w 4849413"/>
                    <a:gd name="connsiteY46" fmla="*/ 862552 h 2111408"/>
                    <a:gd name="connsiteX47" fmla="*/ 867577 w 4849413"/>
                    <a:gd name="connsiteY47" fmla="*/ 890370 h 2111408"/>
                    <a:gd name="connsiteX48" fmla="*/ 1164202 w 4849413"/>
                    <a:gd name="connsiteY48" fmla="*/ 904562 h 2111408"/>
                    <a:gd name="connsiteX49" fmla="*/ 1208108 w 4849413"/>
                    <a:gd name="connsiteY49" fmla="*/ 931218 h 2111408"/>
                    <a:gd name="connsiteX50" fmla="*/ 986568 w 4849413"/>
                    <a:gd name="connsiteY50" fmla="*/ 963702 h 2111408"/>
                    <a:gd name="connsiteX51" fmla="*/ 768204 w 4849413"/>
                    <a:gd name="connsiteY51" fmla="*/ 917996 h 2111408"/>
                    <a:gd name="connsiteX52" fmla="*/ 785028 w 4849413"/>
                    <a:gd name="connsiteY52" fmla="*/ 942758 h 2111408"/>
                    <a:gd name="connsiteX53" fmla="*/ 919609 w 4849413"/>
                    <a:gd name="connsiteY53" fmla="*/ 983487 h 2111408"/>
                    <a:gd name="connsiteX54" fmla="*/ 537567 w 4849413"/>
                    <a:gd name="connsiteY54" fmla="*/ 972161 h 2111408"/>
                    <a:gd name="connsiteX55" fmla="*/ 321477 w 4849413"/>
                    <a:gd name="connsiteY55" fmla="*/ 861795 h 2111408"/>
                    <a:gd name="connsiteX56" fmla="*/ 29377 w 4849413"/>
                    <a:gd name="connsiteY56" fmla="*/ 698283 h 2111408"/>
                    <a:gd name="connsiteX57" fmla="*/ 10824 w 4849413"/>
                    <a:gd name="connsiteY57" fmla="*/ 736358 h 2111408"/>
                    <a:gd name="connsiteX58" fmla="*/ 297642 w 4849413"/>
                    <a:gd name="connsiteY58" fmla="*/ 972160 h 2111408"/>
                    <a:gd name="connsiteX59" fmla="*/ 704182 w 4849413"/>
                    <a:gd name="connsiteY59" fmla="*/ 1064520 h 2111408"/>
                    <a:gd name="connsiteX60" fmla="*/ 985715 w 4849413"/>
                    <a:gd name="connsiteY60" fmla="*/ 1055209 h 2111408"/>
                    <a:gd name="connsiteX61" fmla="*/ 1366692 w 4849413"/>
                    <a:gd name="connsiteY61" fmla="*/ 1037651 h 2111408"/>
                    <a:gd name="connsiteX62" fmla="*/ 1478314 w 4849413"/>
                    <a:gd name="connsiteY62" fmla="*/ 1089067 h 2111408"/>
                    <a:gd name="connsiteX63" fmla="*/ 1224504 w 4849413"/>
                    <a:gd name="connsiteY63" fmla="*/ 1158680 h 2111408"/>
                    <a:gd name="connsiteX64" fmla="*/ 866914 w 4849413"/>
                    <a:gd name="connsiteY64" fmla="*/ 1106316 h 2111408"/>
                    <a:gd name="connsiteX65" fmla="*/ 805878 w 4849413"/>
                    <a:gd name="connsiteY65" fmla="*/ 1142189 h 2111408"/>
                    <a:gd name="connsiteX66" fmla="*/ 1159014 w 4849413"/>
                    <a:gd name="connsiteY66" fmla="*/ 1244382 h 2111408"/>
                    <a:gd name="connsiteX67" fmla="*/ 1299187 w 4849413"/>
                    <a:gd name="connsiteY67" fmla="*/ 1230094 h 2111408"/>
                    <a:gd name="connsiteX68" fmla="*/ 1468789 w 4849413"/>
                    <a:gd name="connsiteY68" fmla="*/ 1278335 h 2111408"/>
                    <a:gd name="connsiteX69" fmla="*/ 1740157 w 4849413"/>
                    <a:gd name="connsiteY69" fmla="*/ 1216873 h 2111408"/>
                    <a:gd name="connsiteX70" fmla="*/ 2061567 w 4849413"/>
                    <a:gd name="connsiteY70" fmla="*/ 1445283 h 2111408"/>
                    <a:gd name="connsiteX71" fmla="*/ 2037873 w 4849413"/>
                    <a:gd name="connsiteY71" fmla="*/ 1507811 h 2111408"/>
                    <a:gd name="connsiteX72" fmla="*/ 2170749 w 4849413"/>
                    <a:gd name="connsiteY72" fmla="*/ 1508973 h 2111408"/>
                    <a:gd name="connsiteX73" fmla="*/ 2272515 w 4849413"/>
                    <a:gd name="connsiteY73" fmla="*/ 1566645 h 2111408"/>
                    <a:gd name="connsiteX74" fmla="*/ 2329973 w 4849413"/>
                    <a:gd name="connsiteY74" fmla="*/ 1527170 h 2111408"/>
                    <a:gd name="connsiteX75" fmla="*/ 2377598 w 4849413"/>
                    <a:gd name="connsiteY75" fmla="*/ 1609696 h 2111408"/>
                    <a:gd name="connsiteX76" fmla="*/ 3130641 w 4849413"/>
                    <a:gd name="connsiteY76" fmla="*/ 1763731 h 2111408"/>
                    <a:gd name="connsiteX77" fmla="*/ 3897664 w 4849413"/>
                    <a:gd name="connsiteY77" fmla="*/ 1747122 h 2111408"/>
                    <a:gd name="connsiteX78" fmla="*/ 4115389 w 4849413"/>
                    <a:gd name="connsiteY78" fmla="*/ 2060167 h 2111408"/>
                    <a:gd name="connsiteX79" fmla="*/ 4491816 w 4849413"/>
                    <a:gd name="connsiteY79" fmla="*/ 1795907 h 2111408"/>
                    <a:gd name="connsiteX80" fmla="*/ 4799814 w 4849413"/>
                    <a:gd name="connsiteY80" fmla="*/ 1517432 h 2111408"/>
                    <a:gd name="connsiteX81" fmla="*/ 4805170 w 4849413"/>
                    <a:gd name="connsiteY81" fmla="*/ 1430570 h 2111408"/>
                    <a:gd name="connsiteX0" fmla="*/ 4805170 w 4849413"/>
                    <a:gd name="connsiteY0" fmla="*/ 1430570 h 2111408"/>
                    <a:gd name="connsiteX1" fmla="*/ 4607727 w 4849413"/>
                    <a:gd name="connsiteY1" fmla="*/ 1101506 h 2111408"/>
                    <a:gd name="connsiteX2" fmla="*/ 4535105 w 4849413"/>
                    <a:gd name="connsiteY2" fmla="*/ 711597 h 2111408"/>
                    <a:gd name="connsiteX3" fmla="*/ 4086316 w 4849413"/>
                    <a:gd name="connsiteY3" fmla="*/ 816633 h 2111408"/>
                    <a:gd name="connsiteX4" fmla="*/ 3881695 w 4849413"/>
                    <a:gd name="connsiteY4" fmla="*/ 1135934 h 2111408"/>
                    <a:gd name="connsiteX5" fmla="*/ 3035964 w 4849413"/>
                    <a:gd name="connsiteY5" fmla="*/ 988380 h 2111408"/>
                    <a:gd name="connsiteX6" fmla="*/ 2311776 w 4849413"/>
                    <a:gd name="connsiteY6" fmla="*/ 1022203 h 2111408"/>
                    <a:gd name="connsiteX7" fmla="*/ 2266283 w 4849413"/>
                    <a:gd name="connsiteY7" fmla="*/ 1004006 h 2111408"/>
                    <a:gd name="connsiteX8" fmla="*/ 1979680 w 4849413"/>
                    <a:gd name="connsiteY8" fmla="*/ 940316 h 2111408"/>
                    <a:gd name="connsiteX9" fmla="*/ 2028799 w 4849413"/>
                    <a:gd name="connsiteY9" fmla="*/ 745423 h 2111408"/>
                    <a:gd name="connsiteX10" fmla="*/ 2008920 w 4849413"/>
                    <a:gd name="connsiteY10" fmla="*/ 643823 h 2111408"/>
                    <a:gd name="connsiteX11" fmla="*/ 2050886 w 4849413"/>
                    <a:gd name="connsiteY11" fmla="*/ 509093 h 2111408"/>
                    <a:gd name="connsiteX12" fmla="*/ 2002295 w 4849413"/>
                    <a:gd name="connsiteY12" fmla="*/ 425162 h 2111408"/>
                    <a:gd name="connsiteX13" fmla="*/ 1955780 w 4849413"/>
                    <a:gd name="connsiteY13" fmla="*/ 247016 h 2111408"/>
                    <a:gd name="connsiteX14" fmla="*/ 1852103 w 4849413"/>
                    <a:gd name="connsiteY14" fmla="*/ 135823 h 2111408"/>
                    <a:gd name="connsiteX15" fmla="*/ 1743119 w 4849413"/>
                    <a:gd name="connsiteY15" fmla="*/ 3170 h 2111408"/>
                    <a:gd name="connsiteX16" fmla="*/ 1820456 w 4849413"/>
                    <a:gd name="connsiteY16" fmla="*/ 282486 h 2111408"/>
                    <a:gd name="connsiteX17" fmla="*/ 1608169 w 4849413"/>
                    <a:gd name="connsiteY17" fmla="*/ 107867 h 2111408"/>
                    <a:gd name="connsiteX18" fmla="*/ 1483811 w 4849413"/>
                    <a:gd name="connsiteY18" fmla="*/ 25916 h 2111408"/>
                    <a:gd name="connsiteX19" fmla="*/ 1662155 w 4849413"/>
                    <a:gd name="connsiteY19" fmla="*/ 233007 h 2111408"/>
                    <a:gd name="connsiteX20" fmla="*/ 1734020 w 4849413"/>
                    <a:gd name="connsiteY20" fmla="*/ 662812 h 2111408"/>
                    <a:gd name="connsiteX21" fmla="*/ 1523733 w 4849413"/>
                    <a:gd name="connsiteY21" fmla="*/ 366846 h 2111408"/>
                    <a:gd name="connsiteX22" fmla="*/ 1240295 w 4849413"/>
                    <a:gd name="connsiteY22" fmla="*/ 260823 h 2111408"/>
                    <a:gd name="connsiteX23" fmla="*/ 1229924 w 4849413"/>
                    <a:gd name="connsiteY23" fmla="*/ 287350 h 2111408"/>
                    <a:gd name="connsiteX24" fmla="*/ 1594794 w 4849413"/>
                    <a:gd name="connsiteY24" fmla="*/ 551095 h 2111408"/>
                    <a:gd name="connsiteX25" fmla="*/ 1656683 w 4849413"/>
                    <a:gd name="connsiteY25" fmla="*/ 787869 h 2111408"/>
                    <a:gd name="connsiteX26" fmla="*/ 1411236 w 4849413"/>
                    <a:gd name="connsiteY26" fmla="*/ 528988 h 2111408"/>
                    <a:gd name="connsiteX27" fmla="*/ 1072365 w 4849413"/>
                    <a:gd name="connsiteY27" fmla="*/ 444283 h 2111408"/>
                    <a:gd name="connsiteX28" fmla="*/ 1051325 w 4849413"/>
                    <a:gd name="connsiteY28" fmla="*/ 485082 h 2111408"/>
                    <a:gd name="connsiteX29" fmla="*/ 1399603 w 4849413"/>
                    <a:gd name="connsiteY29" fmla="*/ 629498 h 2111408"/>
                    <a:gd name="connsiteX30" fmla="*/ 1506558 w 4849413"/>
                    <a:gd name="connsiteY30" fmla="*/ 776543 h 2111408"/>
                    <a:gd name="connsiteX31" fmla="*/ 1250947 w 4849413"/>
                    <a:gd name="connsiteY31" fmla="*/ 666412 h 2111408"/>
                    <a:gd name="connsiteX32" fmla="*/ 921292 w 4849413"/>
                    <a:gd name="connsiteY32" fmla="*/ 662503 h 2111408"/>
                    <a:gd name="connsiteX33" fmla="*/ 950127 w 4849413"/>
                    <a:gd name="connsiteY33" fmla="*/ 690345 h 2111408"/>
                    <a:gd name="connsiteX34" fmla="*/ 1146977 w 4849413"/>
                    <a:gd name="connsiteY34" fmla="*/ 703045 h 2111408"/>
                    <a:gd name="connsiteX35" fmla="*/ 1351670 w 4849413"/>
                    <a:gd name="connsiteY35" fmla="*/ 778770 h 2111408"/>
                    <a:gd name="connsiteX36" fmla="*/ 1533427 w 4849413"/>
                    <a:gd name="connsiteY36" fmla="*/ 914607 h 2111408"/>
                    <a:gd name="connsiteX37" fmla="*/ 1247250 w 4849413"/>
                    <a:gd name="connsiteY37" fmla="*/ 817486 h 2111408"/>
                    <a:gd name="connsiteX38" fmla="*/ 1188442 w 4849413"/>
                    <a:gd name="connsiteY38" fmla="*/ 843099 h 2111408"/>
                    <a:gd name="connsiteX39" fmla="*/ 887645 w 4849413"/>
                    <a:gd name="connsiteY39" fmla="*/ 761735 h 2111408"/>
                    <a:gd name="connsiteX40" fmla="*/ 570715 w 4849413"/>
                    <a:gd name="connsiteY40" fmla="*/ 771308 h 2111408"/>
                    <a:gd name="connsiteX41" fmla="*/ 222199 w 4849413"/>
                    <a:gd name="connsiteY41" fmla="*/ 653713 h 2111408"/>
                    <a:gd name="connsiteX42" fmla="*/ 210352 w 4849413"/>
                    <a:gd name="connsiteY42" fmla="*/ 698283 h 2111408"/>
                    <a:gd name="connsiteX43" fmla="*/ 505722 w 4849413"/>
                    <a:gd name="connsiteY43" fmla="*/ 853880 h 2111408"/>
                    <a:gd name="connsiteX44" fmla="*/ 836230 w 4849413"/>
                    <a:gd name="connsiteY44" fmla="*/ 820874 h 2111408"/>
                    <a:gd name="connsiteX45" fmla="*/ 1009527 w 4849413"/>
                    <a:gd name="connsiteY45" fmla="*/ 837484 h 2111408"/>
                    <a:gd name="connsiteX46" fmla="*/ 819620 w 4849413"/>
                    <a:gd name="connsiteY46" fmla="*/ 862552 h 2111408"/>
                    <a:gd name="connsiteX47" fmla="*/ 867577 w 4849413"/>
                    <a:gd name="connsiteY47" fmla="*/ 890370 h 2111408"/>
                    <a:gd name="connsiteX48" fmla="*/ 1164202 w 4849413"/>
                    <a:gd name="connsiteY48" fmla="*/ 904562 h 2111408"/>
                    <a:gd name="connsiteX49" fmla="*/ 1208108 w 4849413"/>
                    <a:gd name="connsiteY49" fmla="*/ 931218 h 2111408"/>
                    <a:gd name="connsiteX50" fmla="*/ 986568 w 4849413"/>
                    <a:gd name="connsiteY50" fmla="*/ 963702 h 2111408"/>
                    <a:gd name="connsiteX51" fmla="*/ 768204 w 4849413"/>
                    <a:gd name="connsiteY51" fmla="*/ 917996 h 2111408"/>
                    <a:gd name="connsiteX52" fmla="*/ 785028 w 4849413"/>
                    <a:gd name="connsiteY52" fmla="*/ 942758 h 2111408"/>
                    <a:gd name="connsiteX53" fmla="*/ 919609 w 4849413"/>
                    <a:gd name="connsiteY53" fmla="*/ 983487 h 2111408"/>
                    <a:gd name="connsiteX54" fmla="*/ 537567 w 4849413"/>
                    <a:gd name="connsiteY54" fmla="*/ 972161 h 2111408"/>
                    <a:gd name="connsiteX55" fmla="*/ 321477 w 4849413"/>
                    <a:gd name="connsiteY55" fmla="*/ 861795 h 2111408"/>
                    <a:gd name="connsiteX56" fmla="*/ 29377 w 4849413"/>
                    <a:gd name="connsiteY56" fmla="*/ 698283 h 2111408"/>
                    <a:gd name="connsiteX57" fmla="*/ 10824 w 4849413"/>
                    <a:gd name="connsiteY57" fmla="*/ 736358 h 2111408"/>
                    <a:gd name="connsiteX58" fmla="*/ 297642 w 4849413"/>
                    <a:gd name="connsiteY58" fmla="*/ 972160 h 2111408"/>
                    <a:gd name="connsiteX59" fmla="*/ 704182 w 4849413"/>
                    <a:gd name="connsiteY59" fmla="*/ 1064520 h 2111408"/>
                    <a:gd name="connsiteX60" fmla="*/ 985715 w 4849413"/>
                    <a:gd name="connsiteY60" fmla="*/ 1055209 h 2111408"/>
                    <a:gd name="connsiteX61" fmla="*/ 1366692 w 4849413"/>
                    <a:gd name="connsiteY61" fmla="*/ 1037651 h 2111408"/>
                    <a:gd name="connsiteX62" fmla="*/ 1478314 w 4849413"/>
                    <a:gd name="connsiteY62" fmla="*/ 1089067 h 2111408"/>
                    <a:gd name="connsiteX63" fmla="*/ 1224504 w 4849413"/>
                    <a:gd name="connsiteY63" fmla="*/ 1158680 h 2111408"/>
                    <a:gd name="connsiteX64" fmla="*/ 866914 w 4849413"/>
                    <a:gd name="connsiteY64" fmla="*/ 1106316 h 2111408"/>
                    <a:gd name="connsiteX65" fmla="*/ 805878 w 4849413"/>
                    <a:gd name="connsiteY65" fmla="*/ 1142189 h 2111408"/>
                    <a:gd name="connsiteX66" fmla="*/ 1159014 w 4849413"/>
                    <a:gd name="connsiteY66" fmla="*/ 1244382 h 2111408"/>
                    <a:gd name="connsiteX67" fmla="*/ 1299187 w 4849413"/>
                    <a:gd name="connsiteY67" fmla="*/ 1230094 h 2111408"/>
                    <a:gd name="connsiteX68" fmla="*/ 1468789 w 4849413"/>
                    <a:gd name="connsiteY68" fmla="*/ 1278335 h 2111408"/>
                    <a:gd name="connsiteX69" fmla="*/ 1740157 w 4849413"/>
                    <a:gd name="connsiteY69" fmla="*/ 1216873 h 2111408"/>
                    <a:gd name="connsiteX70" fmla="*/ 2061567 w 4849413"/>
                    <a:gd name="connsiteY70" fmla="*/ 1445283 h 2111408"/>
                    <a:gd name="connsiteX71" fmla="*/ 2037873 w 4849413"/>
                    <a:gd name="connsiteY71" fmla="*/ 1507811 h 2111408"/>
                    <a:gd name="connsiteX72" fmla="*/ 2170749 w 4849413"/>
                    <a:gd name="connsiteY72" fmla="*/ 1508973 h 2111408"/>
                    <a:gd name="connsiteX73" fmla="*/ 2272515 w 4849413"/>
                    <a:gd name="connsiteY73" fmla="*/ 1566645 h 2111408"/>
                    <a:gd name="connsiteX74" fmla="*/ 2329973 w 4849413"/>
                    <a:gd name="connsiteY74" fmla="*/ 1527170 h 2111408"/>
                    <a:gd name="connsiteX75" fmla="*/ 2377598 w 4849413"/>
                    <a:gd name="connsiteY75" fmla="*/ 1609696 h 2111408"/>
                    <a:gd name="connsiteX76" fmla="*/ 3130641 w 4849413"/>
                    <a:gd name="connsiteY76" fmla="*/ 1763731 h 2111408"/>
                    <a:gd name="connsiteX77" fmla="*/ 3897664 w 4849413"/>
                    <a:gd name="connsiteY77" fmla="*/ 1747122 h 2111408"/>
                    <a:gd name="connsiteX78" fmla="*/ 4115389 w 4849413"/>
                    <a:gd name="connsiteY78" fmla="*/ 2060167 h 2111408"/>
                    <a:gd name="connsiteX79" fmla="*/ 4491816 w 4849413"/>
                    <a:gd name="connsiteY79" fmla="*/ 1795907 h 2111408"/>
                    <a:gd name="connsiteX80" fmla="*/ 4799814 w 4849413"/>
                    <a:gd name="connsiteY80" fmla="*/ 1517432 h 2111408"/>
                    <a:gd name="connsiteX81" fmla="*/ 4805170 w 4849413"/>
                    <a:gd name="connsiteY81" fmla="*/ 1430570 h 2111408"/>
                    <a:gd name="connsiteX0" fmla="*/ 4805170 w 4849413"/>
                    <a:gd name="connsiteY0" fmla="*/ 1430570 h 2111408"/>
                    <a:gd name="connsiteX1" fmla="*/ 4607727 w 4849413"/>
                    <a:gd name="connsiteY1" fmla="*/ 1101506 h 2111408"/>
                    <a:gd name="connsiteX2" fmla="*/ 4535105 w 4849413"/>
                    <a:gd name="connsiteY2" fmla="*/ 711597 h 2111408"/>
                    <a:gd name="connsiteX3" fmla="*/ 4086316 w 4849413"/>
                    <a:gd name="connsiteY3" fmla="*/ 816633 h 2111408"/>
                    <a:gd name="connsiteX4" fmla="*/ 3881695 w 4849413"/>
                    <a:gd name="connsiteY4" fmla="*/ 1135934 h 2111408"/>
                    <a:gd name="connsiteX5" fmla="*/ 3035964 w 4849413"/>
                    <a:gd name="connsiteY5" fmla="*/ 988380 h 2111408"/>
                    <a:gd name="connsiteX6" fmla="*/ 2311776 w 4849413"/>
                    <a:gd name="connsiteY6" fmla="*/ 1022203 h 2111408"/>
                    <a:gd name="connsiteX7" fmla="*/ 2266283 w 4849413"/>
                    <a:gd name="connsiteY7" fmla="*/ 1004006 h 2111408"/>
                    <a:gd name="connsiteX8" fmla="*/ 1979680 w 4849413"/>
                    <a:gd name="connsiteY8" fmla="*/ 940316 h 2111408"/>
                    <a:gd name="connsiteX9" fmla="*/ 2028799 w 4849413"/>
                    <a:gd name="connsiteY9" fmla="*/ 745423 h 2111408"/>
                    <a:gd name="connsiteX10" fmla="*/ 2008920 w 4849413"/>
                    <a:gd name="connsiteY10" fmla="*/ 643823 h 2111408"/>
                    <a:gd name="connsiteX11" fmla="*/ 2050886 w 4849413"/>
                    <a:gd name="connsiteY11" fmla="*/ 509093 h 2111408"/>
                    <a:gd name="connsiteX12" fmla="*/ 2002295 w 4849413"/>
                    <a:gd name="connsiteY12" fmla="*/ 425162 h 2111408"/>
                    <a:gd name="connsiteX13" fmla="*/ 1955780 w 4849413"/>
                    <a:gd name="connsiteY13" fmla="*/ 247016 h 2111408"/>
                    <a:gd name="connsiteX14" fmla="*/ 1852103 w 4849413"/>
                    <a:gd name="connsiteY14" fmla="*/ 135823 h 2111408"/>
                    <a:gd name="connsiteX15" fmla="*/ 1743119 w 4849413"/>
                    <a:gd name="connsiteY15" fmla="*/ 3170 h 2111408"/>
                    <a:gd name="connsiteX16" fmla="*/ 1820456 w 4849413"/>
                    <a:gd name="connsiteY16" fmla="*/ 282486 h 2111408"/>
                    <a:gd name="connsiteX17" fmla="*/ 1608169 w 4849413"/>
                    <a:gd name="connsiteY17" fmla="*/ 107867 h 2111408"/>
                    <a:gd name="connsiteX18" fmla="*/ 1483811 w 4849413"/>
                    <a:gd name="connsiteY18" fmla="*/ 25916 h 2111408"/>
                    <a:gd name="connsiteX19" fmla="*/ 1662155 w 4849413"/>
                    <a:gd name="connsiteY19" fmla="*/ 233007 h 2111408"/>
                    <a:gd name="connsiteX20" fmla="*/ 1734020 w 4849413"/>
                    <a:gd name="connsiteY20" fmla="*/ 662812 h 2111408"/>
                    <a:gd name="connsiteX21" fmla="*/ 1523733 w 4849413"/>
                    <a:gd name="connsiteY21" fmla="*/ 366846 h 2111408"/>
                    <a:gd name="connsiteX22" fmla="*/ 1240295 w 4849413"/>
                    <a:gd name="connsiteY22" fmla="*/ 260823 h 2111408"/>
                    <a:gd name="connsiteX23" fmla="*/ 1229924 w 4849413"/>
                    <a:gd name="connsiteY23" fmla="*/ 287350 h 2111408"/>
                    <a:gd name="connsiteX24" fmla="*/ 1594794 w 4849413"/>
                    <a:gd name="connsiteY24" fmla="*/ 551095 h 2111408"/>
                    <a:gd name="connsiteX25" fmla="*/ 1656683 w 4849413"/>
                    <a:gd name="connsiteY25" fmla="*/ 787869 h 2111408"/>
                    <a:gd name="connsiteX26" fmla="*/ 1411236 w 4849413"/>
                    <a:gd name="connsiteY26" fmla="*/ 528988 h 2111408"/>
                    <a:gd name="connsiteX27" fmla="*/ 1072365 w 4849413"/>
                    <a:gd name="connsiteY27" fmla="*/ 444283 h 2111408"/>
                    <a:gd name="connsiteX28" fmla="*/ 1051325 w 4849413"/>
                    <a:gd name="connsiteY28" fmla="*/ 485082 h 2111408"/>
                    <a:gd name="connsiteX29" fmla="*/ 1399603 w 4849413"/>
                    <a:gd name="connsiteY29" fmla="*/ 629498 h 2111408"/>
                    <a:gd name="connsiteX30" fmla="*/ 1506558 w 4849413"/>
                    <a:gd name="connsiteY30" fmla="*/ 776543 h 2111408"/>
                    <a:gd name="connsiteX31" fmla="*/ 1250947 w 4849413"/>
                    <a:gd name="connsiteY31" fmla="*/ 666412 h 2111408"/>
                    <a:gd name="connsiteX32" fmla="*/ 921292 w 4849413"/>
                    <a:gd name="connsiteY32" fmla="*/ 662503 h 2111408"/>
                    <a:gd name="connsiteX33" fmla="*/ 950127 w 4849413"/>
                    <a:gd name="connsiteY33" fmla="*/ 690345 h 2111408"/>
                    <a:gd name="connsiteX34" fmla="*/ 1146977 w 4849413"/>
                    <a:gd name="connsiteY34" fmla="*/ 703045 h 2111408"/>
                    <a:gd name="connsiteX35" fmla="*/ 1351670 w 4849413"/>
                    <a:gd name="connsiteY35" fmla="*/ 778770 h 2111408"/>
                    <a:gd name="connsiteX36" fmla="*/ 1533427 w 4849413"/>
                    <a:gd name="connsiteY36" fmla="*/ 914607 h 2111408"/>
                    <a:gd name="connsiteX37" fmla="*/ 1247250 w 4849413"/>
                    <a:gd name="connsiteY37" fmla="*/ 817486 h 2111408"/>
                    <a:gd name="connsiteX38" fmla="*/ 1188442 w 4849413"/>
                    <a:gd name="connsiteY38" fmla="*/ 843099 h 2111408"/>
                    <a:gd name="connsiteX39" fmla="*/ 887645 w 4849413"/>
                    <a:gd name="connsiteY39" fmla="*/ 761735 h 2111408"/>
                    <a:gd name="connsiteX40" fmla="*/ 570715 w 4849413"/>
                    <a:gd name="connsiteY40" fmla="*/ 771308 h 2111408"/>
                    <a:gd name="connsiteX41" fmla="*/ 222199 w 4849413"/>
                    <a:gd name="connsiteY41" fmla="*/ 653713 h 2111408"/>
                    <a:gd name="connsiteX42" fmla="*/ 210352 w 4849413"/>
                    <a:gd name="connsiteY42" fmla="*/ 698283 h 2111408"/>
                    <a:gd name="connsiteX43" fmla="*/ 505722 w 4849413"/>
                    <a:gd name="connsiteY43" fmla="*/ 853880 h 2111408"/>
                    <a:gd name="connsiteX44" fmla="*/ 836230 w 4849413"/>
                    <a:gd name="connsiteY44" fmla="*/ 820874 h 2111408"/>
                    <a:gd name="connsiteX45" fmla="*/ 1009527 w 4849413"/>
                    <a:gd name="connsiteY45" fmla="*/ 837484 h 2111408"/>
                    <a:gd name="connsiteX46" fmla="*/ 819620 w 4849413"/>
                    <a:gd name="connsiteY46" fmla="*/ 862552 h 2111408"/>
                    <a:gd name="connsiteX47" fmla="*/ 867577 w 4849413"/>
                    <a:gd name="connsiteY47" fmla="*/ 890370 h 2111408"/>
                    <a:gd name="connsiteX48" fmla="*/ 1164202 w 4849413"/>
                    <a:gd name="connsiteY48" fmla="*/ 904562 h 2111408"/>
                    <a:gd name="connsiteX49" fmla="*/ 1208108 w 4849413"/>
                    <a:gd name="connsiteY49" fmla="*/ 931218 h 2111408"/>
                    <a:gd name="connsiteX50" fmla="*/ 986568 w 4849413"/>
                    <a:gd name="connsiteY50" fmla="*/ 963702 h 2111408"/>
                    <a:gd name="connsiteX51" fmla="*/ 768204 w 4849413"/>
                    <a:gd name="connsiteY51" fmla="*/ 917996 h 2111408"/>
                    <a:gd name="connsiteX52" fmla="*/ 785028 w 4849413"/>
                    <a:gd name="connsiteY52" fmla="*/ 942758 h 2111408"/>
                    <a:gd name="connsiteX53" fmla="*/ 919609 w 4849413"/>
                    <a:gd name="connsiteY53" fmla="*/ 983487 h 2111408"/>
                    <a:gd name="connsiteX54" fmla="*/ 537567 w 4849413"/>
                    <a:gd name="connsiteY54" fmla="*/ 972161 h 2111408"/>
                    <a:gd name="connsiteX55" fmla="*/ 321477 w 4849413"/>
                    <a:gd name="connsiteY55" fmla="*/ 861795 h 2111408"/>
                    <a:gd name="connsiteX56" fmla="*/ 29377 w 4849413"/>
                    <a:gd name="connsiteY56" fmla="*/ 698283 h 2111408"/>
                    <a:gd name="connsiteX57" fmla="*/ 10824 w 4849413"/>
                    <a:gd name="connsiteY57" fmla="*/ 736358 h 2111408"/>
                    <a:gd name="connsiteX58" fmla="*/ 297642 w 4849413"/>
                    <a:gd name="connsiteY58" fmla="*/ 972160 h 2111408"/>
                    <a:gd name="connsiteX59" fmla="*/ 704182 w 4849413"/>
                    <a:gd name="connsiteY59" fmla="*/ 1064520 h 2111408"/>
                    <a:gd name="connsiteX60" fmla="*/ 985715 w 4849413"/>
                    <a:gd name="connsiteY60" fmla="*/ 1055209 h 2111408"/>
                    <a:gd name="connsiteX61" fmla="*/ 1366692 w 4849413"/>
                    <a:gd name="connsiteY61" fmla="*/ 1037651 h 2111408"/>
                    <a:gd name="connsiteX62" fmla="*/ 1478314 w 4849413"/>
                    <a:gd name="connsiteY62" fmla="*/ 1089067 h 2111408"/>
                    <a:gd name="connsiteX63" fmla="*/ 1224504 w 4849413"/>
                    <a:gd name="connsiteY63" fmla="*/ 1158680 h 2111408"/>
                    <a:gd name="connsiteX64" fmla="*/ 866914 w 4849413"/>
                    <a:gd name="connsiteY64" fmla="*/ 1106316 h 2111408"/>
                    <a:gd name="connsiteX65" fmla="*/ 805878 w 4849413"/>
                    <a:gd name="connsiteY65" fmla="*/ 1142189 h 2111408"/>
                    <a:gd name="connsiteX66" fmla="*/ 1159014 w 4849413"/>
                    <a:gd name="connsiteY66" fmla="*/ 1244382 h 2111408"/>
                    <a:gd name="connsiteX67" fmla="*/ 1299187 w 4849413"/>
                    <a:gd name="connsiteY67" fmla="*/ 1230094 h 2111408"/>
                    <a:gd name="connsiteX68" fmla="*/ 1468789 w 4849413"/>
                    <a:gd name="connsiteY68" fmla="*/ 1278335 h 2111408"/>
                    <a:gd name="connsiteX69" fmla="*/ 1740157 w 4849413"/>
                    <a:gd name="connsiteY69" fmla="*/ 1216873 h 2111408"/>
                    <a:gd name="connsiteX70" fmla="*/ 2061567 w 4849413"/>
                    <a:gd name="connsiteY70" fmla="*/ 1445283 h 2111408"/>
                    <a:gd name="connsiteX71" fmla="*/ 2037873 w 4849413"/>
                    <a:gd name="connsiteY71" fmla="*/ 1507811 h 2111408"/>
                    <a:gd name="connsiteX72" fmla="*/ 2170749 w 4849413"/>
                    <a:gd name="connsiteY72" fmla="*/ 1508973 h 2111408"/>
                    <a:gd name="connsiteX73" fmla="*/ 2272515 w 4849413"/>
                    <a:gd name="connsiteY73" fmla="*/ 1566645 h 2111408"/>
                    <a:gd name="connsiteX74" fmla="*/ 2329973 w 4849413"/>
                    <a:gd name="connsiteY74" fmla="*/ 1527170 h 2111408"/>
                    <a:gd name="connsiteX75" fmla="*/ 2377598 w 4849413"/>
                    <a:gd name="connsiteY75" fmla="*/ 1609696 h 2111408"/>
                    <a:gd name="connsiteX76" fmla="*/ 3130641 w 4849413"/>
                    <a:gd name="connsiteY76" fmla="*/ 1763731 h 2111408"/>
                    <a:gd name="connsiteX77" fmla="*/ 3897664 w 4849413"/>
                    <a:gd name="connsiteY77" fmla="*/ 1747122 h 2111408"/>
                    <a:gd name="connsiteX78" fmla="*/ 4115389 w 4849413"/>
                    <a:gd name="connsiteY78" fmla="*/ 2060167 h 2111408"/>
                    <a:gd name="connsiteX79" fmla="*/ 4491816 w 4849413"/>
                    <a:gd name="connsiteY79" fmla="*/ 1795907 h 2111408"/>
                    <a:gd name="connsiteX80" fmla="*/ 4799814 w 4849413"/>
                    <a:gd name="connsiteY80" fmla="*/ 1517432 h 2111408"/>
                    <a:gd name="connsiteX81" fmla="*/ 4805170 w 4849413"/>
                    <a:gd name="connsiteY81" fmla="*/ 1430570 h 2111408"/>
                    <a:gd name="connsiteX0" fmla="*/ 4805170 w 4849413"/>
                    <a:gd name="connsiteY0" fmla="*/ 1430570 h 2111408"/>
                    <a:gd name="connsiteX1" fmla="*/ 4607727 w 4849413"/>
                    <a:gd name="connsiteY1" fmla="*/ 1101506 h 2111408"/>
                    <a:gd name="connsiteX2" fmla="*/ 4535105 w 4849413"/>
                    <a:gd name="connsiteY2" fmla="*/ 711597 h 2111408"/>
                    <a:gd name="connsiteX3" fmla="*/ 4086316 w 4849413"/>
                    <a:gd name="connsiteY3" fmla="*/ 816633 h 2111408"/>
                    <a:gd name="connsiteX4" fmla="*/ 3881695 w 4849413"/>
                    <a:gd name="connsiteY4" fmla="*/ 1135934 h 2111408"/>
                    <a:gd name="connsiteX5" fmla="*/ 3035964 w 4849413"/>
                    <a:gd name="connsiteY5" fmla="*/ 988380 h 2111408"/>
                    <a:gd name="connsiteX6" fmla="*/ 2311776 w 4849413"/>
                    <a:gd name="connsiteY6" fmla="*/ 1022203 h 2111408"/>
                    <a:gd name="connsiteX7" fmla="*/ 2266283 w 4849413"/>
                    <a:gd name="connsiteY7" fmla="*/ 1004006 h 2111408"/>
                    <a:gd name="connsiteX8" fmla="*/ 1979680 w 4849413"/>
                    <a:gd name="connsiteY8" fmla="*/ 940316 h 2111408"/>
                    <a:gd name="connsiteX9" fmla="*/ 2028799 w 4849413"/>
                    <a:gd name="connsiteY9" fmla="*/ 745423 h 2111408"/>
                    <a:gd name="connsiteX10" fmla="*/ 2008920 w 4849413"/>
                    <a:gd name="connsiteY10" fmla="*/ 643823 h 2111408"/>
                    <a:gd name="connsiteX11" fmla="*/ 2050886 w 4849413"/>
                    <a:gd name="connsiteY11" fmla="*/ 509093 h 2111408"/>
                    <a:gd name="connsiteX12" fmla="*/ 2002295 w 4849413"/>
                    <a:gd name="connsiteY12" fmla="*/ 425162 h 2111408"/>
                    <a:gd name="connsiteX13" fmla="*/ 1957958 w 4849413"/>
                    <a:gd name="connsiteY13" fmla="*/ 273142 h 2111408"/>
                    <a:gd name="connsiteX14" fmla="*/ 1852103 w 4849413"/>
                    <a:gd name="connsiteY14" fmla="*/ 135823 h 2111408"/>
                    <a:gd name="connsiteX15" fmla="*/ 1743119 w 4849413"/>
                    <a:gd name="connsiteY15" fmla="*/ 3170 h 2111408"/>
                    <a:gd name="connsiteX16" fmla="*/ 1820456 w 4849413"/>
                    <a:gd name="connsiteY16" fmla="*/ 282486 h 2111408"/>
                    <a:gd name="connsiteX17" fmla="*/ 1608169 w 4849413"/>
                    <a:gd name="connsiteY17" fmla="*/ 107867 h 2111408"/>
                    <a:gd name="connsiteX18" fmla="*/ 1483811 w 4849413"/>
                    <a:gd name="connsiteY18" fmla="*/ 25916 h 2111408"/>
                    <a:gd name="connsiteX19" fmla="*/ 1662155 w 4849413"/>
                    <a:gd name="connsiteY19" fmla="*/ 233007 h 2111408"/>
                    <a:gd name="connsiteX20" fmla="*/ 1734020 w 4849413"/>
                    <a:gd name="connsiteY20" fmla="*/ 662812 h 2111408"/>
                    <a:gd name="connsiteX21" fmla="*/ 1523733 w 4849413"/>
                    <a:gd name="connsiteY21" fmla="*/ 366846 h 2111408"/>
                    <a:gd name="connsiteX22" fmla="*/ 1240295 w 4849413"/>
                    <a:gd name="connsiteY22" fmla="*/ 260823 h 2111408"/>
                    <a:gd name="connsiteX23" fmla="*/ 1229924 w 4849413"/>
                    <a:gd name="connsiteY23" fmla="*/ 287350 h 2111408"/>
                    <a:gd name="connsiteX24" fmla="*/ 1594794 w 4849413"/>
                    <a:gd name="connsiteY24" fmla="*/ 551095 h 2111408"/>
                    <a:gd name="connsiteX25" fmla="*/ 1656683 w 4849413"/>
                    <a:gd name="connsiteY25" fmla="*/ 787869 h 2111408"/>
                    <a:gd name="connsiteX26" fmla="*/ 1411236 w 4849413"/>
                    <a:gd name="connsiteY26" fmla="*/ 528988 h 2111408"/>
                    <a:gd name="connsiteX27" fmla="*/ 1072365 w 4849413"/>
                    <a:gd name="connsiteY27" fmla="*/ 444283 h 2111408"/>
                    <a:gd name="connsiteX28" fmla="*/ 1051325 w 4849413"/>
                    <a:gd name="connsiteY28" fmla="*/ 485082 h 2111408"/>
                    <a:gd name="connsiteX29" fmla="*/ 1399603 w 4849413"/>
                    <a:gd name="connsiteY29" fmla="*/ 629498 h 2111408"/>
                    <a:gd name="connsiteX30" fmla="*/ 1506558 w 4849413"/>
                    <a:gd name="connsiteY30" fmla="*/ 776543 h 2111408"/>
                    <a:gd name="connsiteX31" fmla="*/ 1250947 w 4849413"/>
                    <a:gd name="connsiteY31" fmla="*/ 666412 h 2111408"/>
                    <a:gd name="connsiteX32" fmla="*/ 921292 w 4849413"/>
                    <a:gd name="connsiteY32" fmla="*/ 662503 h 2111408"/>
                    <a:gd name="connsiteX33" fmla="*/ 950127 w 4849413"/>
                    <a:gd name="connsiteY33" fmla="*/ 690345 h 2111408"/>
                    <a:gd name="connsiteX34" fmla="*/ 1146977 w 4849413"/>
                    <a:gd name="connsiteY34" fmla="*/ 703045 h 2111408"/>
                    <a:gd name="connsiteX35" fmla="*/ 1351670 w 4849413"/>
                    <a:gd name="connsiteY35" fmla="*/ 778770 h 2111408"/>
                    <a:gd name="connsiteX36" fmla="*/ 1533427 w 4849413"/>
                    <a:gd name="connsiteY36" fmla="*/ 914607 h 2111408"/>
                    <a:gd name="connsiteX37" fmla="*/ 1247250 w 4849413"/>
                    <a:gd name="connsiteY37" fmla="*/ 817486 h 2111408"/>
                    <a:gd name="connsiteX38" fmla="*/ 1188442 w 4849413"/>
                    <a:gd name="connsiteY38" fmla="*/ 843099 h 2111408"/>
                    <a:gd name="connsiteX39" fmla="*/ 887645 w 4849413"/>
                    <a:gd name="connsiteY39" fmla="*/ 761735 h 2111408"/>
                    <a:gd name="connsiteX40" fmla="*/ 570715 w 4849413"/>
                    <a:gd name="connsiteY40" fmla="*/ 771308 h 2111408"/>
                    <a:gd name="connsiteX41" fmla="*/ 222199 w 4849413"/>
                    <a:gd name="connsiteY41" fmla="*/ 653713 h 2111408"/>
                    <a:gd name="connsiteX42" fmla="*/ 210352 w 4849413"/>
                    <a:gd name="connsiteY42" fmla="*/ 698283 h 2111408"/>
                    <a:gd name="connsiteX43" fmla="*/ 505722 w 4849413"/>
                    <a:gd name="connsiteY43" fmla="*/ 853880 h 2111408"/>
                    <a:gd name="connsiteX44" fmla="*/ 836230 w 4849413"/>
                    <a:gd name="connsiteY44" fmla="*/ 820874 h 2111408"/>
                    <a:gd name="connsiteX45" fmla="*/ 1009527 w 4849413"/>
                    <a:gd name="connsiteY45" fmla="*/ 837484 h 2111408"/>
                    <a:gd name="connsiteX46" fmla="*/ 819620 w 4849413"/>
                    <a:gd name="connsiteY46" fmla="*/ 862552 h 2111408"/>
                    <a:gd name="connsiteX47" fmla="*/ 867577 w 4849413"/>
                    <a:gd name="connsiteY47" fmla="*/ 890370 h 2111408"/>
                    <a:gd name="connsiteX48" fmla="*/ 1164202 w 4849413"/>
                    <a:gd name="connsiteY48" fmla="*/ 904562 h 2111408"/>
                    <a:gd name="connsiteX49" fmla="*/ 1208108 w 4849413"/>
                    <a:gd name="connsiteY49" fmla="*/ 931218 h 2111408"/>
                    <a:gd name="connsiteX50" fmla="*/ 986568 w 4849413"/>
                    <a:gd name="connsiteY50" fmla="*/ 963702 h 2111408"/>
                    <a:gd name="connsiteX51" fmla="*/ 768204 w 4849413"/>
                    <a:gd name="connsiteY51" fmla="*/ 917996 h 2111408"/>
                    <a:gd name="connsiteX52" fmla="*/ 785028 w 4849413"/>
                    <a:gd name="connsiteY52" fmla="*/ 942758 h 2111408"/>
                    <a:gd name="connsiteX53" fmla="*/ 919609 w 4849413"/>
                    <a:gd name="connsiteY53" fmla="*/ 983487 h 2111408"/>
                    <a:gd name="connsiteX54" fmla="*/ 537567 w 4849413"/>
                    <a:gd name="connsiteY54" fmla="*/ 972161 h 2111408"/>
                    <a:gd name="connsiteX55" fmla="*/ 321477 w 4849413"/>
                    <a:gd name="connsiteY55" fmla="*/ 861795 h 2111408"/>
                    <a:gd name="connsiteX56" fmla="*/ 29377 w 4849413"/>
                    <a:gd name="connsiteY56" fmla="*/ 698283 h 2111408"/>
                    <a:gd name="connsiteX57" fmla="*/ 10824 w 4849413"/>
                    <a:gd name="connsiteY57" fmla="*/ 736358 h 2111408"/>
                    <a:gd name="connsiteX58" fmla="*/ 297642 w 4849413"/>
                    <a:gd name="connsiteY58" fmla="*/ 972160 h 2111408"/>
                    <a:gd name="connsiteX59" fmla="*/ 704182 w 4849413"/>
                    <a:gd name="connsiteY59" fmla="*/ 1064520 h 2111408"/>
                    <a:gd name="connsiteX60" fmla="*/ 985715 w 4849413"/>
                    <a:gd name="connsiteY60" fmla="*/ 1055209 h 2111408"/>
                    <a:gd name="connsiteX61" fmla="*/ 1366692 w 4849413"/>
                    <a:gd name="connsiteY61" fmla="*/ 1037651 h 2111408"/>
                    <a:gd name="connsiteX62" fmla="*/ 1478314 w 4849413"/>
                    <a:gd name="connsiteY62" fmla="*/ 1089067 h 2111408"/>
                    <a:gd name="connsiteX63" fmla="*/ 1224504 w 4849413"/>
                    <a:gd name="connsiteY63" fmla="*/ 1158680 h 2111408"/>
                    <a:gd name="connsiteX64" fmla="*/ 866914 w 4849413"/>
                    <a:gd name="connsiteY64" fmla="*/ 1106316 h 2111408"/>
                    <a:gd name="connsiteX65" fmla="*/ 805878 w 4849413"/>
                    <a:gd name="connsiteY65" fmla="*/ 1142189 h 2111408"/>
                    <a:gd name="connsiteX66" fmla="*/ 1159014 w 4849413"/>
                    <a:gd name="connsiteY66" fmla="*/ 1244382 h 2111408"/>
                    <a:gd name="connsiteX67" fmla="*/ 1299187 w 4849413"/>
                    <a:gd name="connsiteY67" fmla="*/ 1230094 h 2111408"/>
                    <a:gd name="connsiteX68" fmla="*/ 1468789 w 4849413"/>
                    <a:gd name="connsiteY68" fmla="*/ 1278335 h 2111408"/>
                    <a:gd name="connsiteX69" fmla="*/ 1740157 w 4849413"/>
                    <a:gd name="connsiteY69" fmla="*/ 1216873 h 2111408"/>
                    <a:gd name="connsiteX70" fmla="*/ 2061567 w 4849413"/>
                    <a:gd name="connsiteY70" fmla="*/ 1445283 h 2111408"/>
                    <a:gd name="connsiteX71" fmla="*/ 2037873 w 4849413"/>
                    <a:gd name="connsiteY71" fmla="*/ 1507811 h 2111408"/>
                    <a:gd name="connsiteX72" fmla="*/ 2170749 w 4849413"/>
                    <a:gd name="connsiteY72" fmla="*/ 1508973 h 2111408"/>
                    <a:gd name="connsiteX73" fmla="*/ 2272515 w 4849413"/>
                    <a:gd name="connsiteY73" fmla="*/ 1566645 h 2111408"/>
                    <a:gd name="connsiteX74" fmla="*/ 2329973 w 4849413"/>
                    <a:gd name="connsiteY74" fmla="*/ 1527170 h 2111408"/>
                    <a:gd name="connsiteX75" fmla="*/ 2377598 w 4849413"/>
                    <a:gd name="connsiteY75" fmla="*/ 1609696 h 2111408"/>
                    <a:gd name="connsiteX76" fmla="*/ 3130641 w 4849413"/>
                    <a:gd name="connsiteY76" fmla="*/ 1763731 h 2111408"/>
                    <a:gd name="connsiteX77" fmla="*/ 3897664 w 4849413"/>
                    <a:gd name="connsiteY77" fmla="*/ 1747122 h 2111408"/>
                    <a:gd name="connsiteX78" fmla="*/ 4115389 w 4849413"/>
                    <a:gd name="connsiteY78" fmla="*/ 2060167 h 2111408"/>
                    <a:gd name="connsiteX79" fmla="*/ 4491816 w 4849413"/>
                    <a:gd name="connsiteY79" fmla="*/ 1795907 h 2111408"/>
                    <a:gd name="connsiteX80" fmla="*/ 4799814 w 4849413"/>
                    <a:gd name="connsiteY80" fmla="*/ 1517432 h 2111408"/>
                    <a:gd name="connsiteX81" fmla="*/ 4805170 w 4849413"/>
                    <a:gd name="connsiteY81" fmla="*/ 1430570 h 2111408"/>
                    <a:gd name="connsiteX0" fmla="*/ 4805170 w 4849413"/>
                    <a:gd name="connsiteY0" fmla="*/ 1430570 h 2111408"/>
                    <a:gd name="connsiteX1" fmla="*/ 4607727 w 4849413"/>
                    <a:gd name="connsiteY1" fmla="*/ 1101506 h 2111408"/>
                    <a:gd name="connsiteX2" fmla="*/ 4535105 w 4849413"/>
                    <a:gd name="connsiteY2" fmla="*/ 711597 h 2111408"/>
                    <a:gd name="connsiteX3" fmla="*/ 4086316 w 4849413"/>
                    <a:gd name="connsiteY3" fmla="*/ 816633 h 2111408"/>
                    <a:gd name="connsiteX4" fmla="*/ 3881695 w 4849413"/>
                    <a:gd name="connsiteY4" fmla="*/ 1135934 h 2111408"/>
                    <a:gd name="connsiteX5" fmla="*/ 3035964 w 4849413"/>
                    <a:gd name="connsiteY5" fmla="*/ 988380 h 2111408"/>
                    <a:gd name="connsiteX6" fmla="*/ 2311776 w 4849413"/>
                    <a:gd name="connsiteY6" fmla="*/ 1022203 h 2111408"/>
                    <a:gd name="connsiteX7" fmla="*/ 2266283 w 4849413"/>
                    <a:gd name="connsiteY7" fmla="*/ 1004006 h 2111408"/>
                    <a:gd name="connsiteX8" fmla="*/ 1979680 w 4849413"/>
                    <a:gd name="connsiteY8" fmla="*/ 940316 h 2111408"/>
                    <a:gd name="connsiteX9" fmla="*/ 2028799 w 4849413"/>
                    <a:gd name="connsiteY9" fmla="*/ 745423 h 2111408"/>
                    <a:gd name="connsiteX10" fmla="*/ 2008920 w 4849413"/>
                    <a:gd name="connsiteY10" fmla="*/ 643823 h 2111408"/>
                    <a:gd name="connsiteX11" fmla="*/ 2050886 w 4849413"/>
                    <a:gd name="connsiteY11" fmla="*/ 509093 h 2111408"/>
                    <a:gd name="connsiteX12" fmla="*/ 2002295 w 4849413"/>
                    <a:gd name="connsiteY12" fmla="*/ 425162 h 2111408"/>
                    <a:gd name="connsiteX13" fmla="*/ 1957958 w 4849413"/>
                    <a:gd name="connsiteY13" fmla="*/ 273142 h 2111408"/>
                    <a:gd name="connsiteX14" fmla="*/ 1852103 w 4849413"/>
                    <a:gd name="connsiteY14" fmla="*/ 135823 h 2111408"/>
                    <a:gd name="connsiteX15" fmla="*/ 1743119 w 4849413"/>
                    <a:gd name="connsiteY15" fmla="*/ 3170 h 2111408"/>
                    <a:gd name="connsiteX16" fmla="*/ 1820456 w 4849413"/>
                    <a:gd name="connsiteY16" fmla="*/ 282486 h 2111408"/>
                    <a:gd name="connsiteX17" fmla="*/ 1608169 w 4849413"/>
                    <a:gd name="connsiteY17" fmla="*/ 107867 h 2111408"/>
                    <a:gd name="connsiteX18" fmla="*/ 1483811 w 4849413"/>
                    <a:gd name="connsiteY18" fmla="*/ 25916 h 2111408"/>
                    <a:gd name="connsiteX19" fmla="*/ 1662155 w 4849413"/>
                    <a:gd name="connsiteY19" fmla="*/ 233007 h 2111408"/>
                    <a:gd name="connsiteX20" fmla="*/ 1734020 w 4849413"/>
                    <a:gd name="connsiteY20" fmla="*/ 662812 h 2111408"/>
                    <a:gd name="connsiteX21" fmla="*/ 1523733 w 4849413"/>
                    <a:gd name="connsiteY21" fmla="*/ 366846 h 2111408"/>
                    <a:gd name="connsiteX22" fmla="*/ 1240295 w 4849413"/>
                    <a:gd name="connsiteY22" fmla="*/ 260823 h 2111408"/>
                    <a:gd name="connsiteX23" fmla="*/ 1229924 w 4849413"/>
                    <a:gd name="connsiteY23" fmla="*/ 287350 h 2111408"/>
                    <a:gd name="connsiteX24" fmla="*/ 1594794 w 4849413"/>
                    <a:gd name="connsiteY24" fmla="*/ 551095 h 2111408"/>
                    <a:gd name="connsiteX25" fmla="*/ 1656683 w 4849413"/>
                    <a:gd name="connsiteY25" fmla="*/ 787869 h 2111408"/>
                    <a:gd name="connsiteX26" fmla="*/ 1411236 w 4849413"/>
                    <a:gd name="connsiteY26" fmla="*/ 528988 h 2111408"/>
                    <a:gd name="connsiteX27" fmla="*/ 1072365 w 4849413"/>
                    <a:gd name="connsiteY27" fmla="*/ 444283 h 2111408"/>
                    <a:gd name="connsiteX28" fmla="*/ 1051325 w 4849413"/>
                    <a:gd name="connsiteY28" fmla="*/ 485082 h 2111408"/>
                    <a:gd name="connsiteX29" fmla="*/ 1399603 w 4849413"/>
                    <a:gd name="connsiteY29" fmla="*/ 629498 h 2111408"/>
                    <a:gd name="connsiteX30" fmla="*/ 1506558 w 4849413"/>
                    <a:gd name="connsiteY30" fmla="*/ 776543 h 2111408"/>
                    <a:gd name="connsiteX31" fmla="*/ 1250947 w 4849413"/>
                    <a:gd name="connsiteY31" fmla="*/ 666412 h 2111408"/>
                    <a:gd name="connsiteX32" fmla="*/ 921292 w 4849413"/>
                    <a:gd name="connsiteY32" fmla="*/ 662503 h 2111408"/>
                    <a:gd name="connsiteX33" fmla="*/ 950127 w 4849413"/>
                    <a:gd name="connsiteY33" fmla="*/ 690345 h 2111408"/>
                    <a:gd name="connsiteX34" fmla="*/ 1146977 w 4849413"/>
                    <a:gd name="connsiteY34" fmla="*/ 703045 h 2111408"/>
                    <a:gd name="connsiteX35" fmla="*/ 1351670 w 4849413"/>
                    <a:gd name="connsiteY35" fmla="*/ 778770 h 2111408"/>
                    <a:gd name="connsiteX36" fmla="*/ 1533427 w 4849413"/>
                    <a:gd name="connsiteY36" fmla="*/ 914607 h 2111408"/>
                    <a:gd name="connsiteX37" fmla="*/ 1247250 w 4849413"/>
                    <a:gd name="connsiteY37" fmla="*/ 817486 h 2111408"/>
                    <a:gd name="connsiteX38" fmla="*/ 1188442 w 4849413"/>
                    <a:gd name="connsiteY38" fmla="*/ 843099 h 2111408"/>
                    <a:gd name="connsiteX39" fmla="*/ 887645 w 4849413"/>
                    <a:gd name="connsiteY39" fmla="*/ 761735 h 2111408"/>
                    <a:gd name="connsiteX40" fmla="*/ 570715 w 4849413"/>
                    <a:gd name="connsiteY40" fmla="*/ 771308 h 2111408"/>
                    <a:gd name="connsiteX41" fmla="*/ 222199 w 4849413"/>
                    <a:gd name="connsiteY41" fmla="*/ 653713 h 2111408"/>
                    <a:gd name="connsiteX42" fmla="*/ 210352 w 4849413"/>
                    <a:gd name="connsiteY42" fmla="*/ 698283 h 2111408"/>
                    <a:gd name="connsiteX43" fmla="*/ 505722 w 4849413"/>
                    <a:gd name="connsiteY43" fmla="*/ 853880 h 2111408"/>
                    <a:gd name="connsiteX44" fmla="*/ 836230 w 4849413"/>
                    <a:gd name="connsiteY44" fmla="*/ 820874 h 2111408"/>
                    <a:gd name="connsiteX45" fmla="*/ 1009527 w 4849413"/>
                    <a:gd name="connsiteY45" fmla="*/ 837484 h 2111408"/>
                    <a:gd name="connsiteX46" fmla="*/ 819620 w 4849413"/>
                    <a:gd name="connsiteY46" fmla="*/ 862552 h 2111408"/>
                    <a:gd name="connsiteX47" fmla="*/ 867577 w 4849413"/>
                    <a:gd name="connsiteY47" fmla="*/ 890370 h 2111408"/>
                    <a:gd name="connsiteX48" fmla="*/ 1164202 w 4849413"/>
                    <a:gd name="connsiteY48" fmla="*/ 904562 h 2111408"/>
                    <a:gd name="connsiteX49" fmla="*/ 1208108 w 4849413"/>
                    <a:gd name="connsiteY49" fmla="*/ 931218 h 2111408"/>
                    <a:gd name="connsiteX50" fmla="*/ 986568 w 4849413"/>
                    <a:gd name="connsiteY50" fmla="*/ 963702 h 2111408"/>
                    <a:gd name="connsiteX51" fmla="*/ 768204 w 4849413"/>
                    <a:gd name="connsiteY51" fmla="*/ 917996 h 2111408"/>
                    <a:gd name="connsiteX52" fmla="*/ 785028 w 4849413"/>
                    <a:gd name="connsiteY52" fmla="*/ 942758 h 2111408"/>
                    <a:gd name="connsiteX53" fmla="*/ 919609 w 4849413"/>
                    <a:gd name="connsiteY53" fmla="*/ 983487 h 2111408"/>
                    <a:gd name="connsiteX54" fmla="*/ 537567 w 4849413"/>
                    <a:gd name="connsiteY54" fmla="*/ 972161 h 2111408"/>
                    <a:gd name="connsiteX55" fmla="*/ 321477 w 4849413"/>
                    <a:gd name="connsiteY55" fmla="*/ 861795 h 2111408"/>
                    <a:gd name="connsiteX56" fmla="*/ 29377 w 4849413"/>
                    <a:gd name="connsiteY56" fmla="*/ 698283 h 2111408"/>
                    <a:gd name="connsiteX57" fmla="*/ 10824 w 4849413"/>
                    <a:gd name="connsiteY57" fmla="*/ 736358 h 2111408"/>
                    <a:gd name="connsiteX58" fmla="*/ 297642 w 4849413"/>
                    <a:gd name="connsiteY58" fmla="*/ 972160 h 2111408"/>
                    <a:gd name="connsiteX59" fmla="*/ 704182 w 4849413"/>
                    <a:gd name="connsiteY59" fmla="*/ 1064520 h 2111408"/>
                    <a:gd name="connsiteX60" fmla="*/ 985715 w 4849413"/>
                    <a:gd name="connsiteY60" fmla="*/ 1055209 h 2111408"/>
                    <a:gd name="connsiteX61" fmla="*/ 1366692 w 4849413"/>
                    <a:gd name="connsiteY61" fmla="*/ 1037651 h 2111408"/>
                    <a:gd name="connsiteX62" fmla="*/ 1478314 w 4849413"/>
                    <a:gd name="connsiteY62" fmla="*/ 1089067 h 2111408"/>
                    <a:gd name="connsiteX63" fmla="*/ 1224504 w 4849413"/>
                    <a:gd name="connsiteY63" fmla="*/ 1158680 h 2111408"/>
                    <a:gd name="connsiteX64" fmla="*/ 866914 w 4849413"/>
                    <a:gd name="connsiteY64" fmla="*/ 1106316 h 2111408"/>
                    <a:gd name="connsiteX65" fmla="*/ 805878 w 4849413"/>
                    <a:gd name="connsiteY65" fmla="*/ 1142189 h 2111408"/>
                    <a:gd name="connsiteX66" fmla="*/ 1159014 w 4849413"/>
                    <a:gd name="connsiteY66" fmla="*/ 1244382 h 2111408"/>
                    <a:gd name="connsiteX67" fmla="*/ 1299187 w 4849413"/>
                    <a:gd name="connsiteY67" fmla="*/ 1230094 h 2111408"/>
                    <a:gd name="connsiteX68" fmla="*/ 1468789 w 4849413"/>
                    <a:gd name="connsiteY68" fmla="*/ 1278335 h 2111408"/>
                    <a:gd name="connsiteX69" fmla="*/ 1740157 w 4849413"/>
                    <a:gd name="connsiteY69" fmla="*/ 1216873 h 2111408"/>
                    <a:gd name="connsiteX70" fmla="*/ 2061567 w 4849413"/>
                    <a:gd name="connsiteY70" fmla="*/ 1445283 h 2111408"/>
                    <a:gd name="connsiteX71" fmla="*/ 2037873 w 4849413"/>
                    <a:gd name="connsiteY71" fmla="*/ 1507811 h 2111408"/>
                    <a:gd name="connsiteX72" fmla="*/ 2170749 w 4849413"/>
                    <a:gd name="connsiteY72" fmla="*/ 1508973 h 2111408"/>
                    <a:gd name="connsiteX73" fmla="*/ 2272515 w 4849413"/>
                    <a:gd name="connsiteY73" fmla="*/ 1566645 h 2111408"/>
                    <a:gd name="connsiteX74" fmla="*/ 2329973 w 4849413"/>
                    <a:gd name="connsiteY74" fmla="*/ 1527170 h 2111408"/>
                    <a:gd name="connsiteX75" fmla="*/ 2377598 w 4849413"/>
                    <a:gd name="connsiteY75" fmla="*/ 1609696 h 2111408"/>
                    <a:gd name="connsiteX76" fmla="*/ 3130641 w 4849413"/>
                    <a:gd name="connsiteY76" fmla="*/ 1763731 h 2111408"/>
                    <a:gd name="connsiteX77" fmla="*/ 3897664 w 4849413"/>
                    <a:gd name="connsiteY77" fmla="*/ 1747122 h 2111408"/>
                    <a:gd name="connsiteX78" fmla="*/ 4115389 w 4849413"/>
                    <a:gd name="connsiteY78" fmla="*/ 2060167 h 2111408"/>
                    <a:gd name="connsiteX79" fmla="*/ 4491816 w 4849413"/>
                    <a:gd name="connsiteY79" fmla="*/ 1795907 h 2111408"/>
                    <a:gd name="connsiteX80" fmla="*/ 4799814 w 4849413"/>
                    <a:gd name="connsiteY80" fmla="*/ 1517432 h 2111408"/>
                    <a:gd name="connsiteX81" fmla="*/ 4805170 w 4849413"/>
                    <a:gd name="connsiteY81" fmla="*/ 1430570 h 2111408"/>
                    <a:gd name="connsiteX0" fmla="*/ 4805170 w 4849413"/>
                    <a:gd name="connsiteY0" fmla="*/ 1455242 h 2136080"/>
                    <a:gd name="connsiteX1" fmla="*/ 4607727 w 4849413"/>
                    <a:gd name="connsiteY1" fmla="*/ 1126178 h 2136080"/>
                    <a:gd name="connsiteX2" fmla="*/ 4535105 w 4849413"/>
                    <a:gd name="connsiteY2" fmla="*/ 736269 h 2136080"/>
                    <a:gd name="connsiteX3" fmla="*/ 4086316 w 4849413"/>
                    <a:gd name="connsiteY3" fmla="*/ 841305 h 2136080"/>
                    <a:gd name="connsiteX4" fmla="*/ 3881695 w 4849413"/>
                    <a:gd name="connsiteY4" fmla="*/ 1160606 h 2136080"/>
                    <a:gd name="connsiteX5" fmla="*/ 3035964 w 4849413"/>
                    <a:gd name="connsiteY5" fmla="*/ 1013052 h 2136080"/>
                    <a:gd name="connsiteX6" fmla="*/ 2311776 w 4849413"/>
                    <a:gd name="connsiteY6" fmla="*/ 1046875 h 2136080"/>
                    <a:gd name="connsiteX7" fmla="*/ 2266283 w 4849413"/>
                    <a:gd name="connsiteY7" fmla="*/ 1028678 h 2136080"/>
                    <a:gd name="connsiteX8" fmla="*/ 1979680 w 4849413"/>
                    <a:gd name="connsiteY8" fmla="*/ 964988 h 2136080"/>
                    <a:gd name="connsiteX9" fmla="*/ 2028799 w 4849413"/>
                    <a:gd name="connsiteY9" fmla="*/ 770095 h 2136080"/>
                    <a:gd name="connsiteX10" fmla="*/ 2008920 w 4849413"/>
                    <a:gd name="connsiteY10" fmla="*/ 668495 h 2136080"/>
                    <a:gd name="connsiteX11" fmla="*/ 2050886 w 4849413"/>
                    <a:gd name="connsiteY11" fmla="*/ 533765 h 2136080"/>
                    <a:gd name="connsiteX12" fmla="*/ 2002295 w 4849413"/>
                    <a:gd name="connsiteY12" fmla="*/ 449834 h 2136080"/>
                    <a:gd name="connsiteX13" fmla="*/ 1957958 w 4849413"/>
                    <a:gd name="connsiteY13" fmla="*/ 297814 h 2136080"/>
                    <a:gd name="connsiteX14" fmla="*/ 1852103 w 4849413"/>
                    <a:gd name="connsiteY14" fmla="*/ 160495 h 2136080"/>
                    <a:gd name="connsiteX15" fmla="*/ 1767690 w 4849413"/>
                    <a:gd name="connsiteY15" fmla="*/ 21278 h 2136080"/>
                    <a:gd name="connsiteX16" fmla="*/ 1743119 w 4849413"/>
                    <a:gd name="connsiteY16" fmla="*/ 27842 h 2136080"/>
                    <a:gd name="connsiteX17" fmla="*/ 1820456 w 4849413"/>
                    <a:gd name="connsiteY17" fmla="*/ 307158 h 2136080"/>
                    <a:gd name="connsiteX18" fmla="*/ 1608169 w 4849413"/>
                    <a:gd name="connsiteY18" fmla="*/ 132539 h 2136080"/>
                    <a:gd name="connsiteX19" fmla="*/ 1483811 w 4849413"/>
                    <a:gd name="connsiteY19" fmla="*/ 50588 h 2136080"/>
                    <a:gd name="connsiteX20" fmla="*/ 1662155 w 4849413"/>
                    <a:gd name="connsiteY20" fmla="*/ 257679 h 2136080"/>
                    <a:gd name="connsiteX21" fmla="*/ 1734020 w 4849413"/>
                    <a:gd name="connsiteY21" fmla="*/ 687484 h 2136080"/>
                    <a:gd name="connsiteX22" fmla="*/ 1523733 w 4849413"/>
                    <a:gd name="connsiteY22" fmla="*/ 391518 h 2136080"/>
                    <a:gd name="connsiteX23" fmla="*/ 1240295 w 4849413"/>
                    <a:gd name="connsiteY23" fmla="*/ 285495 h 2136080"/>
                    <a:gd name="connsiteX24" fmla="*/ 1229924 w 4849413"/>
                    <a:gd name="connsiteY24" fmla="*/ 312022 h 2136080"/>
                    <a:gd name="connsiteX25" fmla="*/ 1594794 w 4849413"/>
                    <a:gd name="connsiteY25" fmla="*/ 575767 h 2136080"/>
                    <a:gd name="connsiteX26" fmla="*/ 1656683 w 4849413"/>
                    <a:gd name="connsiteY26" fmla="*/ 812541 h 2136080"/>
                    <a:gd name="connsiteX27" fmla="*/ 1411236 w 4849413"/>
                    <a:gd name="connsiteY27" fmla="*/ 553660 h 2136080"/>
                    <a:gd name="connsiteX28" fmla="*/ 1072365 w 4849413"/>
                    <a:gd name="connsiteY28" fmla="*/ 468955 h 2136080"/>
                    <a:gd name="connsiteX29" fmla="*/ 1051325 w 4849413"/>
                    <a:gd name="connsiteY29" fmla="*/ 509754 h 2136080"/>
                    <a:gd name="connsiteX30" fmla="*/ 1399603 w 4849413"/>
                    <a:gd name="connsiteY30" fmla="*/ 654170 h 2136080"/>
                    <a:gd name="connsiteX31" fmla="*/ 1506558 w 4849413"/>
                    <a:gd name="connsiteY31" fmla="*/ 801215 h 2136080"/>
                    <a:gd name="connsiteX32" fmla="*/ 1250947 w 4849413"/>
                    <a:gd name="connsiteY32" fmla="*/ 691084 h 2136080"/>
                    <a:gd name="connsiteX33" fmla="*/ 921292 w 4849413"/>
                    <a:gd name="connsiteY33" fmla="*/ 687175 h 2136080"/>
                    <a:gd name="connsiteX34" fmla="*/ 950127 w 4849413"/>
                    <a:gd name="connsiteY34" fmla="*/ 715017 h 2136080"/>
                    <a:gd name="connsiteX35" fmla="*/ 1146977 w 4849413"/>
                    <a:gd name="connsiteY35" fmla="*/ 727717 h 2136080"/>
                    <a:gd name="connsiteX36" fmla="*/ 1351670 w 4849413"/>
                    <a:gd name="connsiteY36" fmla="*/ 803442 h 2136080"/>
                    <a:gd name="connsiteX37" fmla="*/ 1533427 w 4849413"/>
                    <a:gd name="connsiteY37" fmla="*/ 939279 h 2136080"/>
                    <a:gd name="connsiteX38" fmla="*/ 1247250 w 4849413"/>
                    <a:gd name="connsiteY38" fmla="*/ 842158 h 2136080"/>
                    <a:gd name="connsiteX39" fmla="*/ 1188442 w 4849413"/>
                    <a:gd name="connsiteY39" fmla="*/ 867771 h 2136080"/>
                    <a:gd name="connsiteX40" fmla="*/ 887645 w 4849413"/>
                    <a:gd name="connsiteY40" fmla="*/ 786407 h 2136080"/>
                    <a:gd name="connsiteX41" fmla="*/ 570715 w 4849413"/>
                    <a:gd name="connsiteY41" fmla="*/ 795980 h 2136080"/>
                    <a:gd name="connsiteX42" fmla="*/ 222199 w 4849413"/>
                    <a:gd name="connsiteY42" fmla="*/ 678385 h 2136080"/>
                    <a:gd name="connsiteX43" fmla="*/ 210352 w 4849413"/>
                    <a:gd name="connsiteY43" fmla="*/ 722955 h 2136080"/>
                    <a:gd name="connsiteX44" fmla="*/ 505722 w 4849413"/>
                    <a:gd name="connsiteY44" fmla="*/ 878552 h 2136080"/>
                    <a:gd name="connsiteX45" fmla="*/ 836230 w 4849413"/>
                    <a:gd name="connsiteY45" fmla="*/ 845546 h 2136080"/>
                    <a:gd name="connsiteX46" fmla="*/ 1009527 w 4849413"/>
                    <a:gd name="connsiteY46" fmla="*/ 862156 h 2136080"/>
                    <a:gd name="connsiteX47" fmla="*/ 819620 w 4849413"/>
                    <a:gd name="connsiteY47" fmla="*/ 887224 h 2136080"/>
                    <a:gd name="connsiteX48" fmla="*/ 867577 w 4849413"/>
                    <a:gd name="connsiteY48" fmla="*/ 915042 h 2136080"/>
                    <a:gd name="connsiteX49" fmla="*/ 1164202 w 4849413"/>
                    <a:gd name="connsiteY49" fmla="*/ 929234 h 2136080"/>
                    <a:gd name="connsiteX50" fmla="*/ 1208108 w 4849413"/>
                    <a:gd name="connsiteY50" fmla="*/ 955890 h 2136080"/>
                    <a:gd name="connsiteX51" fmla="*/ 986568 w 4849413"/>
                    <a:gd name="connsiteY51" fmla="*/ 988374 h 2136080"/>
                    <a:gd name="connsiteX52" fmla="*/ 768204 w 4849413"/>
                    <a:gd name="connsiteY52" fmla="*/ 942668 h 2136080"/>
                    <a:gd name="connsiteX53" fmla="*/ 785028 w 4849413"/>
                    <a:gd name="connsiteY53" fmla="*/ 967430 h 2136080"/>
                    <a:gd name="connsiteX54" fmla="*/ 919609 w 4849413"/>
                    <a:gd name="connsiteY54" fmla="*/ 1008159 h 2136080"/>
                    <a:gd name="connsiteX55" fmla="*/ 537567 w 4849413"/>
                    <a:gd name="connsiteY55" fmla="*/ 996833 h 2136080"/>
                    <a:gd name="connsiteX56" fmla="*/ 321477 w 4849413"/>
                    <a:gd name="connsiteY56" fmla="*/ 886467 h 2136080"/>
                    <a:gd name="connsiteX57" fmla="*/ 29377 w 4849413"/>
                    <a:gd name="connsiteY57" fmla="*/ 722955 h 2136080"/>
                    <a:gd name="connsiteX58" fmla="*/ 10824 w 4849413"/>
                    <a:gd name="connsiteY58" fmla="*/ 761030 h 2136080"/>
                    <a:gd name="connsiteX59" fmla="*/ 297642 w 4849413"/>
                    <a:gd name="connsiteY59" fmla="*/ 996832 h 2136080"/>
                    <a:gd name="connsiteX60" fmla="*/ 704182 w 4849413"/>
                    <a:gd name="connsiteY60" fmla="*/ 1089192 h 2136080"/>
                    <a:gd name="connsiteX61" fmla="*/ 985715 w 4849413"/>
                    <a:gd name="connsiteY61" fmla="*/ 1079881 h 2136080"/>
                    <a:gd name="connsiteX62" fmla="*/ 1366692 w 4849413"/>
                    <a:gd name="connsiteY62" fmla="*/ 1062323 h 2136080"/>
                    <a:gd name="connsiteX63" fmla="*/ 1478314 w 4849413"/>
                    <a:gd name="connsiteY63" fmla="*/ 1113739 h 2136080"/>
                    <a:gd name="connsiteX64" fmla="*/ 1224504 w 4849413"/>
                    <a:gd name="connsiteY64" fmla="*/ 1183352 h 2136080"/>
                    <a:gd name="connsiteX65" fmla="*/ 866914 w 4849413"/>
                    <a:gd name="connsiteY65" fmla="*/ 1130988 h 2136080"/>
                    <a:gd name="connsiteX66" fmla="*/ 805878 w 4849413"/>
                    <a:gd name="connsiteY66" fmla="*/ 1166861 h 2136080"/>
                    <a:gd name="connsiteX67" fmla="*/ 1159014 w 4849413"/>
                    <a:gd name="connsiteY67" fmla="*/ 1269054 h 2136080"/>
                    <a:gd name="connsiteX68" fmla="*/ 1299187 w 4849413"/>
                    <a:gd name="connsiteY68" fmla="*/ 1254766 h 2136080"/>
                    <a:gd name="connsiteX69" fmla="*/ 1468789 w 4849413"/>
                    <a:gd name="connsiteY69" fmla="*/ 1303007 h 2136080"/>
                    <a:gd name="connsiteX70" fmla="*/ 1740157 w 4849413"/>
                    <a:gd name="connsiteY70" fmla="*/ 1241545 h 2136080"/>
                    <a:gd name="connsiteX71" fmla="*/ 2061567 w 4849413"/>
                    <a:gd name="connsiteY71" fmla="*/ 1469955 h 2136080"/>
                    <a:gd name="connsiteX72" fmla="*/ 2037873 w 4849413"/>
                    <a:gd name="connsiteY72" fmla="*/ 1532483 h 2136080"/>
                    <a:gd name="connsiteX73" fmla="*/ 2170749 w 4849413"/>
                    <a:gd name="connsiteY73" fmla="*/ 1533645 h 2136080"/>
                    <a:gd name="connsiteX74" fmla="*/ 2272515 w 4849413"/>
                    <a:gd name="connsiteY74" fmla="*/ 1591317 h 2136080"/>
                    <a:gd name="connsiteX75" fmla="*/ 2329973 w 4849413"/>
                    <a:gd name="connsiteY75" fmla="*/ 1551842 h 2136080"/>
                    <a:gd name="connsiteX76" fmla="*/ 2377598 w 4849413"/>
                    <a:gd name="connsiteY76" fmla="*/ 1634368 h 2136080"/>
                    <a:gd name="connsiteX77" fmla="*/ 3130641 w 4849413"/>
                    <a:gd name="connsiteY77" fmla="*/ 1788403 h 2136080"/>
                    <a:gd name="connsiteX78" fmla="*/ 3897664 w 4849413"/>
                    <a:gd name="connsiteY78" fmla="*/ 1771794 h 2136080"/>
                    <a:gd name="connsiteX79" fmla="*/ 4115389 w 4849413"/>
                    <a:gd name="connsiteY79" fmla="*/ 2084839 h 2136080"/>
                    <a:gd name="connsiteX80" fmla="*/ 4491816 w 4849413"/>
                    <a:gd name="connsiteY80" fmla="*/ 1820579 h 2136080"/>
                    <a:gd name="connsiteX81" fmla="*/ 4799814 w 4849413"/>
                    <a:gd name="connsiteY81" fmla="*/ 1542104 h 2136080"/>
                    <a:gd name="connsiteX82" fmla="*/ 4805170 w 4849413"/>
                    <a:gd name="connsiteY82" fmla="*/ 1455242 h 2136080"/>
                    <a:gd name="connsiteX0" fmla="*/ 4805170 w 4849413"/>
                    <a:gd name="connsiteY0" fmla="*/ 1455242 h 2136080"/>
                    <a:gd name="connsiteX1" fmla="*/ 4607727 w 4849413"/>
                    <a:gd name="connsiteY1" fmla="*/ 1126178 h 2136080"/>
                    <a:gd name="connsiteX2" fmla="*/ 4535105 w 4849413"/>
                    <a:gd name="connsiteY2" fmla="*/ 736269 h 2136080"/>
                    <a:gd name="connsiteX3" fmla="*/ 4086316 w 4849413"/>
                    <a:gd name="connsiteY3" fmla="*/ 841305 h 2136080"/>
                    <a:gd name="connsiteX4" fmla="*/ 3881695 w 4849413"/>
                    <a:gd name="connsiteY4" fmla="*/ 1160606 h 2136080"/>
                    <a:gd name="connsiteX5" fmla="*/ 3035964 w 4849413"/>
                    <a:gd name="connsiteY5" fmla="*/ 1013052 h 2136080"/>
                    <a:gd name="connsiteX6" fmla="*/ 2311776 w 4849413"/>
                    <a:gd name="connsiteY6" fmla="*/ 1046875 h 2136080"/>
                    <a:gd name="connsiteX7" fmla="*/ 2266283 w 4849413"/>
                    <a:gd name="connsiteY7" fmla="*/ 1028678 h 2136080"/>
                    <a:gd name="connsiteX8" fmla="*/ 1979680 w 4849413"/>
                    <a:gd name="connsiteY8" fmla="*/ 964988 h 2136080"/>
                    <a:gd name="connsiteX9" fmla="*/ 2028799 w 4849413"/>
                    <a:gd name="connsiteY9" fmla="*/ 770095 h 2136080"/>
                    <a:gd name="connsiteX10" fmla="*/ 2008920 w 4849413"/>
                    <a:gd name="connsiteY10" fmla="*/ 668495 h 2136080"/>
                    <a:gd name="connsiteX11" fmla="*/ 2050886 w 4849413"/>
                    <a:gd name="connsiteY11" fmla="*/ 533765 h 2136080"/>
                    <a:gd name="connsiteX12" fmla="*/ 2002295 w 4849413"/>
                    <a:gd name="connsiteY12" fmla="*/ 449834 h 2136080"/>
                    <a:gd name="connsiteX13" fmla="*/ 1957958 w 4849413"/>
                    <a:gd name="connsiteY13" fmla="*/ 297814 h 2136080"/>
                    <a:gd name="connsiteX14" fmla="*/ 1858453 w 4849413"/>
                    <a:gd name="connsiteY14" fmla="*/ 174782 h 2136080"/>
                    <a:gd name="connsiteX15" fmla="*/ 1767690 w 4849413"/>
                    <a:gd name="connsiteY15" fmla="*/ 21278 h 2136080"/>
                    <a:gd name="connsiteX16" fmla="*/ 1743119 w 4849413"/>
                    <a:gd name="connsiteY16" fmla="*/ 27842 h 2136080"/>
                    <a:gd name="connsiteX17" fmla="*/ 1820456 w 4849413"/>
                    <a:gd name="connsiteY17" fmla="*/ 307158 h 2136080"/>
                    <a:gd name="connsiteX18" fmla="*/ 1608169 w 4849413"/>
                    <a:gd name="connsiteY18" fmla="*/ 132539 h 2136080"/>
                    <a:gd name="connsiteX19" fmla="*/ 1483811 w 4849413"/>
                    <a:gd name="connsiteY19" fmla="*/ 50588 h 2136080"/>
                    <a:gd name="connsiteX20" fmla="*/ 1662155 w 4849413"/>
                    <a:gd name="connsiteY20" fmla="*/ 257679 h 2136080"/>
                    <a:gd name="connsiteX21" fmla="*/ 1734020 w 4849413"/>
                    <a:gd name="connsiteY21" fmla="*/ 687484 h 2136080"/>
                    <a:gd name="connsiteX22" fmla="*/ 1523733 w 4849413"/>
                    <a:gd name="connsiteY22" fmla="*/ 391518 h 2136080"/>
                    <a:gd name="connsiteX23" fmla="*/ 1240295 w 4849413"/>
                    <a:gd name="connsiteY23" fmla="*/ 285495 h 2136080"/>
                    <a:gd name="connsiteX24" fmla="*/ 1229924 w 4849413"/>
                    <a:gd name="connsiteY24" fmla="*/ 312022 h 2136080"/>
                    <a:gd name="connsiteX25" fmla="*/ 1594794 w 4849413"/>
                    <a:gd name="connsiteY25" fmla="*/ 575767 h 2136080"/>
                    <a:gd name="connsiteX26" fmla="*/ 1656683 w 4849413"/>
                    <a:gd name="connsiteY26" fmla="*/ 812541 h 2136080"/>
                    <a:gd name="connsiteX27" fmla="*/ 1411236 w 4849413"/>
                    <a:gd name="connsiteY27" fmla="*/ 553660 h 2136080"/>
                    <a:gd name="connsiteX28" fmla="*/ 1072365 w 4849413"/>
                    <a:gd name="connsiteY28" fmla="*/ 468955 h 2136080"/>
                    <a:gd name="connsiteX29" fmla="*/ 1051325 w 4849413"/>
                    <a:gd name="connsiteY29" fmla="*/ 509754 h 2136080"/>
                    <a:gd name="connsiteX30" fmla="*/ 1399603 w 4849413"/>
                    <a:gd name="connsiteY30" fmla="*/ 654170 h 2136080"/>
                    <a:gd name="connsiteX31" fmla="*/ 1506558 w 4849413"/>
                    <a:gd name="connsiteY31" fmla="*/ 801215 h 2136080"/>
                    <a:gd name="connsiteX32" fmla="*/ 1250947 w 4849413"/>
                    <a:gd name="connsiteY32" fmla="*/ 691084 h 2136080"/>
                    <a:gd name="connsiteX33" fmla="*/ 921292 w 4849413"/>
                    <a:gd name="connsiteY33" fmla="*/ 687175 h 2136080"/>
                    <a:gd name="connsiteX34" fmla="*/ 950127 w 4849413"/>
                    <a:gd name="connsiteY34" fmla="*/ 715017 h 2136080"/>
                    <a:gd name="connsiteX35" fmla="*/ 1146977 w 4849413"/>
                    <a:gd name="connsiteY35" fmla="*/ 727717 h 2136080"/>
                    <a:gd name="connsiteX36" fmla="*/ 1351670 w 4849413"/>
                    <a:gd name="connsiteY36" fmla="*/ 803442 h 2136080"/>
                    <a:gd name="connsiteX37" fmla="*/ 1533427 w 4849413"/>
                    <a:gd name="connsiteY37" fmla="*/ 939279 h 2136080"/>
                    <a:gd name="connsiteX38" fmla="*/ 1247250 w 4849413"/>
                    <a:gd name="connsiteY38" fmla="*/ 842158 h 2136080"/>
                    <a:gd name="connsiteX39" fmla="*/ 1188442 w 4849413"/>
                    <a:gd name="connsiteY39" fmla="*/ 867771 h 2136080"/>
                    <a:gd name="connsiteX40" fmla="*/ 887645 w 4849413"/>
                    <a:gd name="connsiteY40" fmla="*/ 786407 h 2136080"/>
                    <a:gd name="connsiteX41" fmla="*/ 570715 w 4849413"/>
                    <a:gd name="connsiteY41" fmla="*/ 795980 h 2136080"/>
                    <a:gd name="connsiteX42" fmla="*/ 222199 w 4849413"/>
                    <a:gd name="connsiteY42" fmla="*/ 678385 h 2136080"/>
                    <a:gd name="connsiteX43" fmla="*/ 210352 w 4849413"/>
                    <a:gd name="connsiteY43" fmla="*/ 722955 h 2136080"/>
                    <a:gd name="connsiteX44" fmla="*/ 505722 w 4849413"/>
                    <a:gd name="connsiteY44" fmla="*/ 878552 h 2136080"/>
                    <a:gd name="connsiteX45" fmla="*/ 836230 w 4849413"/>
                    <a:gd name="connsiteY45" fmla="*/ 845546 h 2136080"/>
                    <a:gd name="connsiteX46" fmla="*/ 1009527 w 4849413"/>
                    <a:gd name="connsiteY46" fmla="*/ 862156 h 2136080"/>
                    <a:gd name="connsiteX47" fmla="*/ 819620 w 4849413"/>
                    <a:gd name="connsiteY47" fmla="*/ 887224 h 2136080"/>
                    <a:gd name="connsiteX48" fmla="*/ 867577 w 4849413"/>
                    <a:gd name="connsiteY48" fmla="*/ 915042 h 2136080"/>
                    <a:gd name="connsiteX49" fmla="*/ 1164202 w 4849413"/>
                    <a:gd name="connsiteY49" fmla="*/ 929234 h 2136080"/>
                    <a:gd name="connsiteX50" fmla="*/ 1208108 w 4849413"/>
                    <a:gd name="connsiteY50" fmla="*/ 955890 h 2136080"/>
                    <a:gd name="connsiteX51" fmla="*/ 986568 w 4849413"/>
                    <a:gd name="connsiteY51" fmla="*/ 988374 h 2136080"/>
                    <a:gd name="connsiteX52" fmla="*/ 768204 w 4849413"/>
                    <a:gd name="connsiteY52" fmla="*/ 942668 h 2136080"/>
                    <a:gd name="connsiteX53" fmla="*/ 785028 w 4849413"/>
                    <a:gd name="connsiteY53" fmla="*/ 967430 h 2136080"/>
                    <a:gd name="connsiteX54" fmla="*/ 919609 w 4849413"/>
                    <a:gd name="connsiteY54" fmla="*/ 1008159 h 2136080"/>
                    <a:gd name="connsiteX55" fmla="*/ 537567 w 4849413"/>
                    <a:gd name="connsiteY55" fmla="*/ 996833 h 2136080"/>
                    <a:gd name="connsiteX56" fmla="*/ 321477 w 4849413"/>
                    <a:gd name="connsiteY56" fmla="*/ 886467 h 2136080"/>
                    <a:gd name="connsiteX57" fmla="*/ 29377 w 4849413"/>
                    <a:gd name="connsiteY57" fmla="*/ 722955 h 2136080"/>
                    <a:gd name="connsiteX58" fmla="*/ 10824 w 4849413"/>
                    <a:gd name="connsiteY58" fmla="*/ 761030 h 2136080"/>
                    <a:gd name="connsiteX59" fmla="*/ 297642 w 4849413"/>
                    <a:gd name="connsiteY59" fmla="*/ 996832 h 2136080"/>
                    <a:gd name="connsiteX60" fmla="*/ 704182 w 4849413"/>
                    <a:gd name="connsiteY60" fmla="*/ 1089192 h 2136080"/>
                    <a:gd name="connsiteX61" fmla="*/ 985715 w 4849413"/>
                    <a:gd name="connsiteY61" fmla="*/ 1079881 h 2136080"/>
                    <a:gd name="connsiteX62" fmla="*/ 1366692 w 4849413"/>
                    <a:gd name="connsiteY62" fmla="*/ 1062323 h 2136080"/>
                    <a:gd name="connsiteX63" fmla="*/ 1478314 w 4849413"/>
                    <a:gd name="connsiteY63" fmla="*/ 1113739 h 2136080"/>
                    <a:gd name="connsiteX64" fmla="*/ 1224504 w 4849413"/>
                    <a:gd name="connsiteY64" fmla="*/ 1183352 h 2136080"/>
                    <a:gd name="connsiteX65" fmla="*/ 866914 w 4849413"/>
                    <a:gd name="connsiteY65" fmla="*/ 1130988 h 2136080"/>
                    <a:gd name="connsiteX66" fmla="*/ 805878 w 4849413"/>
                    <a:gd name="connsiteY66" fmla="*/ 1166861 h 2136080"/>
                    <a:gd name="connsiteX67" fmla="*/ 1159014 w 4849413"/>
                    <a:gd name="connsiteY67" fmla="*/ 1269054 h 2136080"/>
                    <a:gd name="connsiteX68" fmla="*/ 1299187 w 4849413"/>
                    <a:gd name="connsiteY68" fmla="*/ 1254766 h 2136080"/>
                    <a:gd name="connsiteX69" fmla="*/ 1468789 w 4849413"/>
                    <a:gd name="connsiteY69" fmla="*/ 1303007 h 2136080"/>
                    <a:gd name="connsiteX70" fmla="*/ 1740157 w 4849413"/>
                    <a:gd name="connsiteY70" fmla="*/ 1241545 h 2136080"/>
                    <a:gd name="connsiteX71" fmla="*/ 2061567 w 4849413"/>
                    <a:gd name="connsiteY71" fmla="*/ 1469955 h 2136080"/>
                    <a:gd name="connsiteX72" fmla="*/ 2037873 w 4849413"/>
                    <a:gd name="connsiteY72" fmla="*/ 1532483 h 2136080"/>
                    <a:gd name="connsiteX73" fmla="*/ 2170749 w 4849413"/>
                    <a:gd name="connsiteY73" fmla="*/ 1533645 h 2136080"/>
                    <a:gd name="connsiteX74" fmla="*/ 2272515 w 4849413"/>
                    <a:gd name="connsiteY74" fmla="*/ 1591317 h 2136080"/>
                    <a:gd name="connsiteX75" fmla="*/ 2329973 w 4849413"/>
                    <a:gd name="connsiteY75" fmla="*/ 1551842 h 2136080"/>
                    <a:gd name="connsiteX76" fmla="*/ 2377598 w 4849413"/>
                    <a:gd name="connsiteY76" fmla="*/ 1634368 h 2136080"/>
                    <a:gd name="connsiteX77" fmla="*/ 3130641 w 4849413"/>
                    <a:gd name="connsiteY77" fmla="*/ 1788403 h 2136080"/>
                    <a:gd name="connsiteX78" fmla="*/ 3897664 w 4849413"/>
                    <a:gd name="connsiteY78" fmla="*/ 1771794 h 2136080"/>
                    <a:gd name="connsiteX79" fmla="*/ 4115389 w 4849413"/>
                    <a:gd name="connsiteY79" fmla="*/ 2084839 h 2136080"/>
                    <a:gd name="connsiteX80" fmla="*/ 4491816 w 4849413"/>
                    <a:gd name="connsiteY80" fmla="*/ 1820579 h 2136080"/>
                    <a:gd name="connsiteX81" fmla="*/ 4799814 w 4849413"/>
                    <a:gd name="connsiteY81" fmla="*/ 1542104 h 2136080"/>
                    <a:gd name="connsiteX82" fmla="*/ 4805170 w 4849413"/>
                    <a:gd name="connsiteY82" fmla="*/ 1455242 h 2136080"/>
                    <a:gd name="connsiteX0" fmla="*/ 4805170 w 4849413"/>
                    <a:gd name="connsiteY0" fmla="*/ 1455242 h 2136080"/>
                    <a:gd name="connsiteX1" fmla="*/ 4607727 w 4849413"/>
                    <a:gd name="connsiteY1" fmla="*/ 1126178 h 2136080"/>
                    <a:gd name="connsiteX2" fmla="*/ 4535105 w 4849413"/>
                    <a:gd name="connsiteY2" fmla="*/ 736269 h 2136080"/>
                    <a:gd name="connsiteX3" fmla="*/ 4086316 w 4849413"/>
                    <a:gd name="connsiteY3" fmla="*/ 841305 h 2136080"/>
                    <a:gd name="connsiteX4" fmla="*/ 3881695 w 4849413"/>
                    <a:gd name="connsiteY4" fmla="*/ 1160606 h 2136080"/>
                    <a:gd name="connsiteX5" fmla="*/ 3035964 w 4849413"/>
                    <a:gd name="connsiteY5" fmla="*/ 1013052 h 2136080"/>
                    <a:gd name="connsiteX6" fmla="*/ 2311776 w 4849413"/>
                    <a:gd name="connsiteY6" fmla="*/ 1046875 h 2136080"/>
                    <a:gd name="connsiteX7" fmla="*/ 2266283 w 4849413"/>
                    <a:gd name="connsiteY7" fmla="*/ 1028678 h 2136080"/>
                    <a:gd name="connsiteX8" fmla="*/ 1979680 w 4849413"/>
                    <a:gd name="connsiteY8" fmla="*/ 964988 h 2136080"/>
                    <a:gd name="connsiteX9" fmla="*/ 2028799 w 4849413"/>
                    <a:gd name="connsiteY9" fmla="*/ 770095 h 2136080"/>
                    <a:gd name="connsiteX10" fmla="*/ 2008920 w 4849413"/>
                    <a:gd name="connsiteY10" fmla="*/ 668495 h 2136080"/>
                    <a:gd name="connsiteX11" fmla="*/ 2050886 w 4849413"/>
                    <a:gd name="connsiteY11" fmla="*/ 533765 h 2136080"/>
                    <a:gd name="connsiteX12" fmla="*/ 2002295 w 4849413"/>
                    <a:gd name="connsiteY12" fmla="*/ 449834 h 2136080"/>
                    <a:gd name="connsiteX13" fmla="*/ 1957958 w 4849413"/>
                    <a:gd name="connsiteY13" fmla="*/ 297814 h 2136080"/>
                    <a:gd name="connsiteX14" fmla="*/ 1858453 w 4849413"/>
                    <a:gd name="connsiteY14" fmla="*/ 174782 h 2136080"/>
                    <a:gd name="connsiteX15" fmla="*/ 1767690 w 4849413"/>
                    <a:gd name="connsiteY15" fmla="*/ 21278 h 2136080"/>
                    <a:gd name="connsiteX16" fmla="*/ 1743119 w 4849413"/>
                    <a:gd name="connsiteY16" fmla="*/ 27842 h 2136080"/>
                    <a:gd name="connsiteX17" fmla="*/ 1820456 w 4849413"/>
                    <a:gd name="connsiteY17" fmla="*/ 307158 h 2136080"/>
                    <a:gd name="connsiteX18" fmla="*/ 1608169 w 4849413"/>
                    <a:gd name="connsiteY18" fmla="*/ 132539 h 2136080"/>
                    <a:gd name="connsiteX19" fmla="*/ 1483811 w 4849413"/>
                    <a:gd name="connsiteY19" fmla="*/ 50588 h 2136080"/>
                    <a:gd name="connsiteX20" fmla="*/ 1662155 w 4849413"/>
                    <a:gd name="connsiteY20" fmla="*/ 257679 h 2136080"/>
                    <a:gd name="connsiteX21" fmla="*/ 1734020 w 4849413"/>
                    <a:gd name="connsiteY21" fmla="*/ 687484 h 2136080"/>
                    <a:gd name="connsiteX22" fmla="*/ 1523733 w 4849413"/>
                    <a:gd name="connsiteY22" fmla="*/ 391518 h 2136080"/>
                    <a:gd name="connsiteX23" fmla="*/ 1240295 w 4849413"/>
                    <a:gd name="connsiteY23" fmla="*/ 285495 h 2136080"/>
                    <a:gd name="connsiteX24" fmla="*/ 1229924 w 4849413"/>
                    <a:gd name="connsiteY24" fmla="*/ 312022 h 2136080"/>
                    <a:gd name="connsiteX25" fmla="*/ 1594794 w 4849413"/>
                    <a:gd name="connsiteY25" fmla="*/ 575767 h 2136080"/>
                    <a:gd name="connsiteX26" fmla="*/ 1656683 w 4849413"/>
                    <a:gd name="connsiteY26" fmla="*/ 812541 h 2136080"/>
                    <a:gd name="connsiteX27" fmla="*/ 1411236 w 4849413"/>
                    <a:gd name="connsiteY27" fmla="*/ 553660 h 2136080"/>
                    <a:gd name="connsiteX28" fmla="*/ 1072365 w 4849413"/>
                    <a:gd name="connsiteY28" fmla="*/ 468955 h 2136080"/>
                    <a:gd name="connsiteX29" fmla="*/ 1051325 w 4849413"/>
                    <a:gd name="connsiteY29" fmla="*/ 509754 h 2136080"/>
                    <a:gd name="connsiteX30" fmla="*/ 1399603 w 4849413"/>
                    <a:gd name="connsiteY30" fmla="*/ 654170 h 2136080"/>
                    <a:gd name="connsiteX31" fmla="*/ 1506558 w 4849413"/>
                    <a:gd name="connsiteY31" fmla="*/ 801215 h 2136080"/>
                    <a:gd name="connsiteX32" fmla="*/ 1250947 w 4849413"/>
                    <a:gd name="connsiteY32" fmla="*/ 691084 h 2136080"/>
                    <a:gd name="connsiteX33" fmla="*/ 921292 w 4849413"/>
                    <a:gd name="connsiteY33" fmla="*/ 687175 h 2136080"/>
                    <a:gd name="connsiteX34" fmla="*/ 950127 w 4849413"/>
                    <a:gd name="connsiteY34" fmla="*/ 715017 h 2136080"/>
                    <a:gd name="connsiteX35" fmla="*/ 1146977 w 4849413"/>
                    <a:gd name="connsiteY35" fmla="*/ 727717 h 2136080"/>
                    <a:gd name="connsiteX36" fmla="*/ 1351670 w 4849413"/>
                    <a:gd name="connsiteY36" fmla="*/ 803442 h 2136080"/>
                    <a:gd name="connsiteX37" fmla="*/ 1533427 w 4849413"/>
                    <a:gd name="connsiteY37" fmla="*/ 939279 h 2136080"/>
                    <a:gd name="connsiteX38" fmla="*/ 1247250 w 4849413"/>
                    <a:gd name="connsiteY38" fmla="*/ 842158 h 2136080"/>
                    <a:gd name="connsiteX39" fmla="*/ 1188442 w 4849413"/>
                    <a:gd name="connsiteY39" fmla="*/ 867771 h 2136080"/>
                    <a:gd name="connsiteX40" fmla="*/ 887645 w 4849413"/>
                    <a:gd name="connsiteY40" fmla="*/ 786407 h 2136080"/>
                    <a:gd name="connsiteX41" fmla="*/ 570715 w 4849413"/>
                    <a:gd name="connsiteY41" fmla="*/ 795980 h 2136080"/>
                    <a:gd name="connsiteX42" fmla="*/ 222199 w 4849413"/>
                    <a:gd name="connsiteY42" fmla="*/ 678385 h 2136080"/>
                    <a:gd name="connsiteX43" fmla="*/ 210352 w 4849413"/>
                    <a:gd name="connsiteY43" fmla="*/ 722955 h 2136080"/>
                    <a:gd name="connsiteX44" fmla="*/ 505722 w 4849413"/>
                    <a:gd name="connsiteY44" fmla="*/ 878552 h 2136080"/>
                    <a:gd name="connsiteX45" fmla="*/ 836230 w 4849413"/>
                    <a:gd name="connsiteY45" fmla="*/ 845546 h 2136080"/>
                    <a:gd name="connsiteX46" fmla="*/ 1009527 w 4849413"/>
                    <a:gd name="connsiteY46" fmla="*/ 862156 h 2136080"/>
                    <a:gd name="connsiteX47" fmla="*/ 819620 w 4849413"/>
                    <a:gd name="connsiteY47" fmla="*/ 887224 h 2136080"/>
                    <a:gd name="connsiteX48" fmla="*/ 867577 w 4849413"/>
                    <a:gd name="connsiteY48" fmla="*/ 915042 h 2136080"/>
                    <a:gd name="connsiteX49" fmla="*/ 1164202 w 4849413"/>
                    <a:gd name="connsiteY49" fmla="*/ 929234 h 2136080"/>
                    <a:gd name="connsiteX50" fmla="*/ 1208108 w 4849413"/>
                    <a:gd name="connsiteY50" fmla="*/ 955890 h 2136080"/>
                    <a:gd name="connsiteX51" fmla="*/ 986568 w 4849413"/>
                    <a:gd name="connsiteY51" fmla="*/ 988374 h 2136080"/>
                    <a:gd name="connsiteX52" fmla="*/ 768204 w 4849413"/>
                    <a:gd name="connsiteY52" fmla="*/ 942668 h 2136080"/>
                    <a:gd name="connsiteX53" fmla="*/ 785028 w 4849413"/>
                    <a:gd name="connsiteY53" fmla="*/ 967430 h 2136080"/>
                    <a:gd name="connsiteX54" fmla="*/ 919609 w 4849413"/>
                    <a:gd name="connsiteY54" fmla="*/ 1008159 h 2136080"/>
                    <a:gd name="connsiteX55" fmla="*/ 537567 w 4849413"/>
                    <a:gd name="connsiteY55" fmla="*/ 996833 h 2136080"/>
                    <a:gd name="connsiteX56" fmla="*/ 321477 w 4849413"/>
                    <a:gd name="connsiteY56" fmla="*/ 886467 h 2136080"/>
                    <a:gd name="connsiteX57" fmla="*/ 29377 w 4849413"/>
                    <a:gd name="connsiteY57" fmla="*/ 722955 h 2136080"/>
                    <a:gd name="connsiteX58" fmla="*/ 10824 w 4849413"/>
                    <a:gd name="connsiteY58" fmla="*/ 761030 h 2136080"/>
                    <a:gd name="connsiteX59" fmla="*/ 297642 w 4849413"/>
                    <a:gd name="connsiteY59" fmla="*/ 996832 h 2136080"/>
                    <a:gd name="connsiteX60" fmla="*/ 704182 w 4849413"/>
                    <a:gd name="connsiteY60" fmla="*/ 1089192 h 2136080"/>
                    <a:gd name="connsiteX61" fmla="*/ 985715 w 4849413"/>
                    <a:gd name="connsiteY61" fmla="*/ 1079881 h 2136080"/>
                    <a:gd name="connsiteX62" fmla="*/ 1366692 w 4849413"/>
                    <a:gd name="connsiteY62" fmla="*/ 1062323 h 2136080"/>
                    <a:gd name="connsiteX63" fmla="*/ 1478314 w 4849413"/>
                    <a:gd name="connsiteY63" fmla="*/ 1113739 h 2136080"/>
                    <a:gd name="connsiteX64" fmla="*/ 1224504 w 4849413"/>
                    <a:gd name="connsiteY64" fmla="*/ 1183352 h 2136080"/>
                    <a:gd name="connsiteX65" fmla="*/ 866914 w 4849413"/>
                    <a:gd name="connsiteY65" fmla="*/ 1130988 h 2136080"/>
                    <a:gd name="connsiteX66" fmla="*/ 805878 w 4849413"/>
                    <a:gd name="connsiteY66" fmla="*/ 1166861 h 2136080"/>
                    <a:gd name="connsiteX67" fmla="*/ 1159014 w 4849413"/>
                    <a:gd name="connsiteY67" fmla="*/ 1269054 h 2136080"/>
                    <a:gd name="connsiteX68" fmla="*/ 1299187 w 4849413"/>
                    <a:gd name="connsiteY68" fmla="*/ 1254766 h 2136080"/>
                    <a:gd name="connsiteX69" fmla="*/ 1468789 w 4849413"/>
                    <a:gd name="connsiteY69" fmla="*/ 1303007 h 2136080"/>
                    <a:gd name="connsiteX70" fmla="*/ 1740157 w 4849413"/>
                    <a:gd name="connsiteY70" fmla="*/ 1241545 h 2136080"/>
                    <a:gd name="connsiteX71" fmla="*/ 2061567 w 4849413"/>
                    <a:gd name="connsiteY71" fmla="*/ 1469955 h 2136080"/>
                    <a:gd name="connsiteX72" fmla="*/ 2037873 w 4849413"/>
                    <a:gd name="connsiteY72" fmla="*/ 1532483 h 2136080"/>
                    <a:gd name="connsiteX73" fmla="*/ 2170749 w 4849413"/>
                    <a:gd name="connsiteY73" fmla="*/ 1533645 h 2136080"/>
                    <a:gd name="connsiteX74" fmla="*/ 2272515 w 4849413"/>
                    <a:gd name="connsiteY74" fmla="*/ 1591317 h 2136080"/>
                    <a:gd name="connsiteX75" fmla="*/ 2329973 w 4849413"/>
                    <a:gd name="connsiteY75" fmla="*/ 1551842 h 2136080"/>
                    <a:gd name="connsiteX76" fmla="*/ 2377598 w 4849413"/>
                    <a:gd name="connsiteY76" fmla="*/ 1634368 h 2136080"/>
                    <a:gd name="connsiteX77" fmla="*/ 3130641 w 4849413"/>
                    <a:gd name="connsiteY77" fmla="*/ 1788403 h 2136080"/>
                    <a:gd name="connsiteX78" fmla="*/ 3897664 w 4849413"/>
                    <a:gd name="connsiteY78" fmla="*/ 1771794 h 2136080"/>
                    <a:gd name="connsiteX79" fmla="*/ 4115389 w 4849413"/>
                    <a:gd name="connsiteY79" fmla="*/ 2084839 h 2136080"/>
                    <a:gd name="connsiteX80" fmla="*/ 4491816 w 4849413"/>
                    <a:gd name="connsiteY80" fmla="*/ 1820579 h 2136080"/>
                    <a:gd name="connsiteX81" fmla="*/ 4799814 w 4849413"/>
                    <a:gd name="connsiteY81" fmla="*/ 1542104 h 2136080"/>
                    <a:gd name="connsiteX82" fmla="*/ 4805170 w 4849413"/>
                    <a:gd name="connsiteY82" fmla="*/ 1455242 h 2136080"/>
                    <a:gd name="connsiteX0" fmla="*/ 4805170 w 4849413"/>
                    <a:gd name="connsiteY0" fmla="*/ 1455242 h 2136080"/>
                    <a:gd name="connsiteX1" fmla="*/ 4607727 w 4849413"/>
                    <a:gd name="connsiteY1" fmla="*/ 1126178 h 2136080"/>
                    <a:gd name="connsiteX2" fmla="*/ 4535105 w 4849413"/>
                    <a:gd name="connsiteY2" fmla="*/ 736269 h 2136080"/>
                    <a:gd name="connsiteX3" fmla="*/ 4086316 w 4849413"/>
                    <a:gd name="connsiteY3" fmla="*/ 841305 h 2136080"/>
                    <a:gd name="connsiteX4" fmla="*/ 3881695 w 4849413"/>
                    <a:gd name="connsiteY4" fmla="*/ 1160606 h 2136080"/>
                    <a:gd name="connsiteX5" fmla="*/ 3035964 w 4849413"/>
                    <a:gd name="connsiteY5" fmla="*/ 1013052 h 2136080"/>
                    <a:gd name="connsiteX6" fmla="*/ 2311776 w 4849413"/>
                    <a:gd name="connsiteY6" fmla="*/ 1046875 h 2136080"/>
                    <a:gd name="connsiteX7" fmla="*/ 2266283 w 4849413"/>
                    <a:gd name="connsiteY7" fmla="*/ 1028678 h 2136080"/>
                    <a:gd name="connsiteX8" fmla="*/ 1979680 w 4849413"/>
                    <a:gd name="connsiteY8" fmla="*/ 964988 h 2136080"/>
                    <a:gd name="connsiteX9" fmla="*/ 2028799 w 4849413"/>
                    <a:gd name="connsiteY9" fmla="*/ 770095 h 2136080"/>
                    <a:gd name="connsiteX10" fmla="*/ 2008920 w 4849413"/>
                    <a:gd name="connsiteY10" fmla="*/ 668495 h 2136080"/>
                    <a:gd name="connsiteX11" fmla="*/ 2035011 w 4849413"/>
                    <a:gd name="connsiteY11" fmla="*/ 538528 h 2136080"/>
                    <a:gd name="connsiteX12" fmla="*/ 2002295 w 4849413"/>
                    <a:gd name="connsiteY12" fmla="*/ 449834 h 2136080"/>
                    <a:gd name="connsiteX13" fmla="*/ 1957958 w 4849413"/>
                    <a:gd name="connsiteY13" fmla="*/ 297814 h 2136080"/>
                    <a:gd name="connsiteX14" fmla="*/ 1858453 w 4849413"/>
                    <a:gd name="connsiteY14" fmla="*/ 174782 h 2136080"/>
                    <a:gd name="connsiteX15" fmla="*/ 1767690 w 4849413"/>
                    <a:gd name="connsiteY15" fmla="*/ 21278 h 2136080"/>
                    <a:gd name="connsiteX16" fmla="*/ 1743119 w 4849413"/>
                    <a:gd name="connsiteY16" fmla="*/ 27842 h 2136080"/>
                    <a:gd name="connsiteX17" fmla="*/ 1820456 w 4849413"/>
                    <a:gd name="connsiteY17" fmla="*/ 307158 h 2136080"/>
                    <a:gd name="connsiteX18" fmla="*/ 1608169 w 4849413"/>
                    <a:gd name="connsiteY18" fmla="*/ 132539 h 2136080"/>
                    <a:gd name="connsiteX19" fmla="*/ 1483811 w 4849413"/>
                    <a:gd name="connsiteY19" fmla="*/ 50588 h 2136080"/>
                    <a:gd name="connsiteX20" fmla="*/ 1662155 w 4849413"/>
                    <a:gd name="connsiteY20" fmla="*/ 257679 h 2136080"/>
                    <a:gd name="connsiteX21" fmla="*/ 1734020 w 4849413"/>
                    <a:gd name="connsiteY21" fmla="*/ 687484 h 2136080"/>
                    <a:gd name="connsiteX22" fmla="*/ 1523733 w 4849413"/>
                    <a:gd name="connsiteY22" fmla="*/ 391518 h 2136080"/>
                    <a:gd name="connsiteX23" fmla="*/ 1240295 w 4849413"/>
                    <a:gd name="connsiteY23" fmla="*/ 285495 h 2136080"/>
                    <a:gd name="connsiteX24" fmla="*/ 1229924 w 4849413"/>
                    <a:gd name="connsiteY24" fmla="*/ 312022 h 2136080"/>
                    <a:gd name="connsiteX25" fmla="*/ 1594794 w 4849413"/>
                    <a:gd name="connsiteY25" fmla="*/ 575767 h 2136080"/>
                    <a:gd name="connsiteX26" fmla="*/ 1656683 w 4849413"/>
                    <a:gd name="connsiteY26" fmla="*/ 812541 h 2136080"/>
                    <a:gd name="connsiteX27" fmla="*/ 1411236 w 4849413"/>
                    <a:gd name="connsiteY27" fmla="*/ 553660 h 2136080"/>
                    <a:gd name="connsiteX28" fmla="*/ 1072365 w 4849413"/>
                    <a:gd name="connsiteY28" fmla="*/ 468955 h 2136080"/>
                    <a:gd name="connsiteX29" fmla="*/ 1051325 w 4849413"/>
                    <a:gd name="connsiteY29" fmla="*/ 509754 h 2136080"/>
                    <a:gd name="connsiteX30" fmla="*/ 1399603 w 4849413"/>
                    <a:gd name="connsiteY30" fmla="*/ 654170 h 2136080"/>
                    <a:gd name="connsiteX31" fmla="*/ 1506558 w 4849413"/>
                    <a:gd name="connsiteY31" fmla="*/ 801215 h 2136080"/>
                    <a:gd name="connsiteX32" fmla="*/ 1250947 w 4849413"/>
                    <a:gd name="connsiteY32" fmla="*/ 691084 h 2136080"/>
                    <a:gd name="connsiteX33" fmla="*/ 921292 w 4849413"/>
                    <a:gd name="connsiteY33" fmla="*/ 687175 h 2136080"/>
                    <a:gd name="connsiteX34" fmla="*/ 950127 w 4849413"/>
                    <a:gd name="connsiteY34" fmla="*/ 715017 h 2136080"/>
                    <a:gd name="connsiteX35" fmla="*/ 1146977 w 4849413"/>
                    <a:gd name="connsiteY35" fmla="*/ 727717 h 2136080"/>
                    <a:gd name="connsiteX36" fmla="*/ 1351670 w 4849413"/>
                    <a:gd name="connsiteY36" fmla="*/ 803442 h 2136080"/>
                    <a:gd name="connsiteX37" fmla="*/ 1533427 w 4849413"/>
                    <a:gd name="connsiteY37" fmla="*/ 939279 h 2136080"/>
                    <a:gd name="connsiteX38" fmla="*/ 1247250 w 4849413"/>
                    <a:gd name="connsiteY38" fmla="*/ 842158 h 2136080"/>
                    <a:gd name="connsiteX39" fmla="*/ 1188442 w 4849413"/>
                    <a:gd name="connsiteY39" fmla="*/ 867771 h 2136080"/>
                    <a:gd name="connsiteX40" fmla="*/ 887645 w 4849413"/>
                    <a:gd name="connsiteY40" fmla="*/ 786407 h 2136080"/>
                    <a:gd name="connsiteX41" fmla="*/ 570715 w 4849413"/>
                    <a:gd name="connsiteY41" fmla="*/ 795980 h 2136080"/>
                    <a:gd name="connsiteX42" fmla="*/ 222199 w 4849413"/>
                    <a:gd name="connsiteY42" fmla="*/ 678385 h 2136080"/>
                    <a:gd name="connsiteX43" fmla="*/ 210352 w 4849413"/>
                    <a:gd name="connsiteY43" fmla="*/ 722955 h 2136080"/>
                    <a:gd name="connsiteX44" fmla="*/ 505722 w 4849413"/>
                    <a:gd name="connsiteY44" fmla="*/ 878552 h 2136080"/>
                    <a:gd name="connsiteX45" fmla="*/ 836230 w 4849413"/>
                    <a:gd name="connsiteY45" fmla="*/ 845546 h 2136080"/>
                    <a:gd name="connsiteX46" fmla="*/ 1009527 w 4849413"/>
                    <a:gd name="connsiteY46" fmla="*/ 862156 h 2136080"/>
                    <a:gd name="connsiteX47" fmla="*/ 819620 w 4849413"/>
                    <a:gd name="connsiteY47" fmla="*/ 887224 h 2136080"/>
                    <a:gd name="connsiteX48" fmla="*/ 867577 w 4849413"/>
                    <a:gd name="connsiteY48" fmla="*/ 915042 h 2136080"/>
                    <a:gd name="connsiteX49" fmla="*/ 1164202 w 4849413"/>
                    <a:gd name="connsiteY49" fmla="*/ 929234 h 2136080"/>
                    <a:gd name="connsiteX50" fmla="*/ 1208108 w 4849413"/>
                    <a:gd name="connsiteY50" fmla="*/ 955890 h 2136080"/>
                    <a:gd name="connsiteX51" fmla="*/ 986568 w 4849413"/>
                    <a:gd name="connsiteY51" fmla="*/ 988374 h 2136080"/>
                    <a:gd name="connsiteX52" fmla="*/ 768204 w 4849413"/>
                    <a:gd name="connsiteY52" fmla="*/ 942668 h 2136080"/>
                    <a:gd name="connsiteX53" fmla="*/ 785028 w 4849413"/>
                    <a:gd name="connsiteY53" fmla="*/ 967430 h 2136080"/>
                    <a:gd name="connsiteX54" fmla="*/ 919609 w 4849413"/>
                    <a:gd name="connsiteY54" fmla="*/ 1008159 h 2136080"/>
                    <a:gd name="connsiteX55" fmla="*/ 537567 w 4849413"/>
                    <a:gd name="connsiteY55" fmla="*/ 996833 h 2136080"/>
                    <a:gd name="connsiteX56" fmla="*/ 321477 w 4849413"/>
                    <a:gd name="connsiteY56" fmla="*/ 886467 h 2136080"/>
                    <a:gd name="connsiteX57" fmla="*/ 29377 w 4849413"/>
                    <a:gd name="connsiteY57" fmla="*/ 722955 h 2136080"/>
                    <a:gd name="connsiteX58" fmla="*/ 10824 w 4849413"/>
                    <a:gd name="connsiteY58" fmla="*/ 761030 h 2136080"/>
                    <a:gd name="connsiteX59" fmla="*/ 297642 w 4849413"/>
                    <a:gd name="connsiteY59" fmla="*/ 996832 h 2136080"/>
                    <a:gd name="connsiteX60" fmla="*/ 704182 w 4849413"/>
                    <a:gd name="connsiteY60" fmla="*/ 1089192 h 2136080"/>
                    <a:gd name="connsiteX61" fmla="*/ 985715 w 4849413"/>
                    <a:gd name="connsiteY61" fmla="*/ 1079881 h 2136080"/>
                    <a:gd name="connsiteX62" fmla="*/ 1366692 w 4849413"/>
                    <a:gd name="connsiteY62" fmla="*/ 1062323 h 2136080"/>
                    <a:gd name="connsiteX63" fmla="*/ 1478314 w 4849413"/>
                    <a:gd name="connsiteY63" fmla="*/ 1113739 h 2136080"/>
                    <a:gd name="connsiteX64" fmla="*/ 1224504 w 4849413"/>
                    <a:gd name="connsiteY64" fmla="*/ 1183352 h 2136080"/>
                    <a:gd name="connsiteX65" fmla="*/ 866914 w 4849413"/>
                    <a:gd name="connsiteY65" fmla="*/ 1130988 h 2136080"/>
                    <a:gd name="connsiteX66" fmla="*/ 805878 w 4849413"/>
                    <a:gd name="connsiteY66" fmla="*/ 1166861 h 2136080"/>
                    <a:gd name="connsiteX67" fmla="*/ 1159014 w 4849413"/>
                    <a:gd name="connsiteY67" fmla="*/ 1269054 h 2136080"/>
                    <a:gd name="connsiteX68" fmla="*/ 1299187 w 4849413"/>
                    <a:gd name="connsiteY68" fmla="*/ 1254766 h 2136080"/>
                    <a:gd name="connsiteX69" fmla="*/ 1468789 w 4849413"/>
                    <a:gd name="connsiteY69" fmla="*/ 1303007 h 2136080"/>
                    <a:gd name="connsiteX70" fmla="*/ 1740157 w 4849413"/>
                    <a:gd name="connsiteY70" fmla="*/ 1241545 h 2136080"/>
                    <a:gd name="connsiteX71" fmla="*/ 2061567 w 4849413"/>
                    <a:gd name="connsiteY71" fmla="*/ 1469955 h 2136080"/>
                    <a:gd name="connsiteX72" fmla="*/ 2037873 w 4849413"/>
                    <a:gd name="connsiteY72" fmla="*/ 1532483 h 2136080"/>
                    <a:gd name="connsiteX73" fmla="*/ 2170749 w 4849413"/>
                    <a:gd name="connsiteY73" fmla="*/ 1533645 h 2136080"/>
                    <a:gd name="connsiteX74" fmla="*/ 2272515 w 4849413"/>
                    <a:gd name="connsiteY74" fmla="*/ 1591317 h 2136080"/>
                    <a:gd name="connsiteX75" fmla="*/ 2329973 w 4849413"/>
                    <a:gd name="connsiteY75" fmla="*/ 1551842 h 2136080"/>
                    <a:gd name="connsiteX76" fmla="*/ 2377598 w 4849413"/>
                    <a:gd name="connsiteY76" fmla="*/ 1634368 h 2136080"/>
                    <a:gd name="connsiteX77" fmla="*/ 3130641 w 4849413"/>
                    <a:gd name="connsiteY77" fmla="*/ 1788403 h 2136080"/>
                    <a:gd name="connsiteX78" fmla="*/ 3897664 w 4849413"/>
                    <a:gd name="connsiteY78" fmla="*/ 1771794 h 2136080"/>
                    <a:gd name="connsiteX79" fmla="*/ 4115389 w 4849413"/>
                    <a:gd name="connsiteY79" fmla="*/ 2084839 h 2136080"/>
                    <a:gd name="connsiteX80" fmla="*/ 4491816 w 4849413"/>
                    <a:gd name="connsiteY80" fmla="*/ 1820579 h 2136080"/>
                    <a:gd name="connsiteX81" fmla="*/ 4799814 w 4849413"/>
                    <a:gd name="connsiteY81" fmla="*/ 1542104 h 2136080"/>
                    <a:gd name="connsiteX82" fmla="*/ 4805170 w 4849413"/>
                    <a:gd name="connsiteY82" fmla="*/ 1455242 h 2136080"/>
                    <a:gd name="connsiteX0" fmla="*/ 4805170 w 4849413"/>
                    <a:gd name="connsiteY0" fmla="*/ 1455242 h 2136080"/>
                    <a:gd name="connsiteX1" fmla="*/ 4607727 w 4849413"/>
                    <a:gd name="connsiteY1" fmla="*/ 1126178 h 2136080"/>
                    <a:gd name="connsiteX2" fmla="*/ 4535105 w 4849413"/>
                    <a:gd name="connsiteY2" fmla="*/ 736269 h 2136080"/>
                    <a:gd name="connsiteX3" fmla="*/ 4086316 w 4849413"/>
                    <a:gd name="connsiteY3" fmla="*/ 841305 h 2136080"/>
                    <a:gd name="connsiteX4" fmla="*/ 3881695 w 4849413"/>
                    <a:gd name="connsiteY4" fmla="*/ 1160606 h 2136080"/>
                    <a:gd name="connsiteX5" fmla="*/ 3035964 w 4849413"/>
                    <a:gd name="connsiteY5" fmla="*/ 1013052 h 2136080"/>
                    <a:gd name="connsiteX6" fmla="*/ 2311776 w 4849413"/>
                    <a:gd name="connsiteY6" fmla="*/ 1046875 h 2136080"/>
                    <a:gd name="connsiteX7" fmla="*/ 2266283 w 4849413"/>
                    <a:gd name="connsiteY7" fmla="*/ 1028678 h 2136080"/>
                    <a:gd name="connsiteX8" fmla="*/ 1979680 w 4849413"/>
                    <a:gd name="connsiteY8" fmla="*/ 964988 h 2136080"/>
                    <a:gd name="connsiteX9" fmla="*/ 2028799 w 4849413"/>
                    <a:gd name="connsiteY9" fmla="*/ 770095 h 2136080"/>
                    <a:gd name="connsiteX10" fmla="*/ 2008920 w 4849413"/>
                    <a:gd name="connsiteY10" fmla="*/ 668495 h 2136080"/>
                    <a:gd name="connsiteX11" fmla="*/ 2035011 w 4849413"/>
                    <a:gd name="connsiteY11" fmla="*/ 538528 h 2136080"/>
                    <a:gd name="connsiteX12" fmla="*/ 2002295 w 4849413"/>
                    <a:gd name="connsiteY12" fmla="*/ 449834 h 2136080"/>
                    <a:gd name="connsiteX13" fmla="*/ 1957958 w 4849413"/>
                    <a:gd name="connsiteY13" fmla="*/ 297814 h 2136080"/>
                    <a:gd name="connsiteX14" fmla="*/ 1858453 w 4849413"/>
                    <a:gd name="connsiteY14" fmla="*/ 174782 h 2136080"/>
                    <a:gd name="connsiteX15" fmla="*/ 1767690 w 4849413"/>
                    <a:gd name="connsiteY15" fmla="*/ 21278 h 2136080"/>
                    <a:gd name="connsiteX16" fmla="*/ 1743119 w 4849413"/>
                    <a:gd name="connsiteY16" fmla="*/ 27842 h 2136080"/>
                    <a:gd name="connsiteX17" fmla="*/ 1820456 w 4849413"/>
                    <a:gd name="connsiteY17" fmla="*/ 307158 h 2136080"/>
                    <a:gd name="connsiteX18" fmla="*/ 1608169 w 4849413"/>
                    <a:gd name="connsiteY18" fmla="*/ 132539 h 2136080"/>
                    <a:gd name="connsiteX19" fmla="*/ 1483811 w 4849413"/>
                    <a:gd name="connsiteY19" fmla="*/ 50588 h 2136080"/>
                    <a:gd name="connsiteX20" fmla="*/ 1662155 w 4849413"/>
                    <a:gd name="connsiteY20" fmla="*/ 257679 h 2136080"/>
                    <a:gd name="connsiteX21" fmla="*/ 1734020 w 4849413"/>
                    <a:gd name="connsiteY21" fmla="*/ 687484 h 2136080"/>
                    <a:gd name="connsiteX22" fmla="*/ 1523733 w 4849413"/>
                    <a:gd name="connsiteY22" fmla="*/ 391518 h 2136080"/>
                    <a:gd name="connsiteX23" fmla="*/ 1240295 w 4849413"/>
                    <a:gd name="connsiteY23" fmla="*/ 285495 h 2136080"/>
                    <a:gd name="connsiteX24" fmla="*/ 1229924 w 4849413"/>
                    <a:gd name="connsiteY24" fmla="*/ 312022 h 2136080"/>
                    <a:gd name="connsiteX25" fmla="*/ 1594794 w 4849413"/>
                    <a:gd name="connsiteY25" fmla="*/ 575767 h 2136080"/>
                    <a:gd name="connsiteX26" fmla="*/ 1656683 w 4849413"/>
                    <a:gd name="connsiteY26" fmla="*/ 812541 h 2136080"/>
                    <a:gd name="connsiteX27" fmla="*/ 1411236 w 4849413"/>
                    <a:gd name="connsiteY27" fmla="*/ 553660 h 2136080"/>
                    <a:gd name="connsiteX28" fmla="*/ 1072365 w 4849413"/>
                    <a:gd name="connsiteY28" fmla="*/ 468955 h 2136080"/>
                    <a:gd name="connsiteX29" fmla="*/ 1051325 w 4849413"/>
                    <a:gd name="connsiteY29" fmla="*/ 509754 h 2136080"/>
                    <a:gd name="connsiteX30" fmla="*/ 1399603 w 4849413"/>
                    <a:gd name="connsiteY30" fmla="*/ 654170 h 2136080"/>
                    <a:gd name="connsiteX31" fmla="*/ 1506558 w 4849413"/>
                    <a:gd name="connsiteY31" fmla="*/ 801215 h 2136080"/>
                    <a:gd name="connsiteX32" fmla="*/ 1250947 w 4849413"/>
                    <a:gd name="connsiteY32" fmla="*/ 691084 h 2136080"/>
                    <a:gd name="connsiteX33" fmla="*/ 921292 w 4849413"/>
                    <a:gd name="connsiteY33" fmla="*/ 687175 h 2136080"/>
                    <a:gd name="connsiteX34" fmla="*/ 950127 w 4849413"/>
                    <a:gd name="connsiteY34" fmla="*/ 715017 h 2136080"/>
                    <a:gd name="connsiteX35" fmla="*/ 1146977 w 4849413"/>
                    <a:gd name="connsiteY35" fmla="*/ 727717 h 2136080"/>
                    <a:gd name="connsiteX36" fmla="*/ 1351670 w 4849413"/>
                    <a:gd name="connsiteY36" fmla="*/ 803442 h 2136080"/>
                    <a:gd name="connsiteX37" fmla="*/ 1533427 w 4849413"/>
                    <a:gd name="connsiteY37" fmla="*/ 939279 h 2136080"/>
                    <a:gd name="connsiteX38" fmla="*/ 1247250 w 4849413"/>
                    <a:gd name="connsiteY38" fmla="*/ 842158 h 2136080"/>
                    <a:gd name="connsiteX39" fmla="*/ 1188442 w 4849413"/>
                    <a:gd name="connsiteY39" fmla="*/ 867771 h 2136080"/>
                    <a:gd name="connsiteX40" fmla="*/ 887645 w 4849413"/>
                    <a:gd name="connsiteY40" fmla="*/ 786407 h 2136080"/>
                    <a:gd name="connsiteX41" fmla="*/ 570715 w 4849413"/>
                    <a:gd name="connsiteY41" fmla="*/ 795980 h 2136080"/>
                    <a:gd name="connsiteX42" fmla="*/ 222199 w 4849413"/>
                    <a:gd name="connsiteY42" fmla="*/ 678385 h 2136080"/>
                    <a:gd name="connsiteX43" fmla="*/ 210352 w 4849413"/>
                    <a:gd name="connsiteY43" fmla="*/ 722955 h 2136080"/>
                    <a:gd name="connsiteX44" fmla="*/ 505722 w 4849413"/>
                    <a:gd name="connsiteY44" fmla="*/ 878552 h 2136080"/>
                    <a:gd name="connsiteX45" fmla="*/ 836230 w 4849413"/>
                    <a:gd name="connsiteY45" fmla="*/ 845546 h 2136080"/>
                    <a:gd name="connsiteX46" fmla="*/ 1009527 w 4849413"/>
                    <a:gd name="connsiteY46" fmla="*/ 862156 h 2136080"/>
                    <a:gd name="connsiteX47" fmla="*/ 819620 w 4849413"/>
                    <a:gd name="connsiteY47" fmla="*/ 887224 h 2136080"/>
                    <a:gd name="connsiteX48" fmla="*/ 867577 w 4849413"/>
                    <a:gd name="connsiteY48" fmla="*/ 915042 h 2136080"/>
                    <a:gd name="connsiteX49" fmla="*/ 1164202 w 4849413"/>
                    <a:gd name="connsiteY49" fmla="*/ 929234 h 2136080"/>
                    <a:gd name="connsiteX50" fmla="*/ 1208108 w 4849413"/>
                    <a:gd name="connsiteY50" fmla="*/ 955890 h 2136080"/>
                    <a:gd name="connsiteX51" fmla="*/ 986568 w 4849413"/>
                    <a:gd name="connsiteY51" fmla="*/ 988374 h 2136080"/>
                    <a:gd name="connsiteX52" fmla="*/ 768204 w 4849413"/>
                    <a:gd name="connsiteY52" fmla="*/ 942668 h 2136080"/>
                    <a:gd name="connsiteX53" fmla="*/ 785028 w 4849413"/>
                    <a:gd name="connsiteY53" fmla="*/ 967430 h 2136080"/>
                    <a:gd name="connsiteX54" fmla="*/ 919609 w 4849413"/>
                    <a:gd name="connsiteY54" fmla="*/ 1008159 h 2136080"/>
                    <a:gd name="connsiteX55" fmla="*/ 537567 w 4849413"/>
                    <a:gd name="connsiteY55" fmla="*/ 996833 h 2136080"/>
                    <a:gd name="connsiteX56" fmla="*/ 321477 w 4849413"/>
                    <a:gd name="connsiteY56" fmla="*/ 886467 h 2136080"/>
                    <a:gd name="connsiteX57" fmla="*/ 29377 w 4849413"/>
                    <a:gd name="connsiteY57" fmla="*/ 722955 h 2136080"/>
                    <a:gd name="connsiteX58" fmla="*/ 10824 w 4849413"/>
                    <a:gd name="connsiteY58" fmla="*/ 761030 h 2136080"/>
                    <a:gd name="connsiteX59" fmla="*/ 297642 w 4849413"/>
                    <a:gd name="connsiteY59" fmla="*/ 996832 h 2136080"/>
                    <a:gd name="connsiteX60" fmla="*/ 704182 w 4849413"/>
                    <a:gd name="connsiteY60" fmla="*/ 1089192 h 2136080"/>
                    <a:gd name="connsiteX61" fmla="*/ 985715 w 4849413"/>
                    <a:gd name="connsiteY61" fmla="*/ 1079881 h 2136080"/>
                    <a:gd name="connsiteX62" fmla="*/ 1366692 w 4849413"/>
                    <a:gd name="connsiteY62" fmla="*/ 1062323 h 2136080"/>
                    <a:gd name="connsiteX63" fmla="*/ 1478314 w 4849413"/>
                    <a:gd name="connsiteY63" fmla="*/ 1113739 h 2136080"/>
                    <a:gd name="connsiteX64" fmla="*/ 1224504 w 4849413"/>
                    <a:gd name="connsiteY64" fmla="*/ 1183352 h 2136080"/>
                    <a:gd name="connsiteX65" fmla="*/ 866914 w 4849413"/>
                    <a:gd name="connsiteY65" fmla="*/ 1130988 h 2136080"/>
                    <a:gd name="connsiteX66" fmla="*/ 805878 w 4849413"/>
                    <a:gd name="connsiteY66" fmla="*/ 1166861 h 2136080"/>
                    <a:gd name="connsiteX67" fmla="*/ 1159014 w 4849413"/>
                    <a:gd name="connsiteY67" fmla="*/ 1269054 h 2136080"/>
                    <a:gd name="connsiteX68" fmla="*/ 1299187 w 4849413"/>
                    <a:gd name="connsiteY68" fmla="*/ 1254766 h 2136080"/>
                    <a:gd name="connsiteX69" fmla="*/ 1468789 w 4849413"/>
                    <a:gd name="connsiteY69" fmla="*/ 1303007 h 2136080"/>
                    <a:gd name="connsiteX70" fmla="*/ 1740157 w 4849413"/>
                    <a:gd name="connsiteY70" fmla="*/ 1241545 h 2136080"/>
                    <a:gd name="connsiteX71" fmla="*/ 2061567 w 4849413"/>
                    <a:gd name="connsiteY71" fmla="*/ 1469955 h 2136080"/>
                    <a:gd name="connsiteX72" fmla="*/ 2037873 w 4849413"/>
                    <a:gd name="connsiteY72" fmla="*/ 1532483 h 2136080"/>
                    <a:gd name="connsiteX73" fmla="*/ 2170749 w 4849413"/>
                    <a:gd name="connsiteY73" fmla="*/ 1533645 h 2136080"/>
                    <a:gd name="connsiteX74" fmla="*/ 2272515 w 4849413"/>
                    <a:gd name="connsiteY74" fmla="*/ 1591317 h 2136080"/>
                    <a:gd name="connsiteX75" fmla="*/ 2329973 w 4849413"/>
                    <a:gd name="connsiteY75" fmla="*/ 1551842 h 2136080"/>
                    <a:gd name="connsiteX76" fmla="*/ 2377598 w 4849413"/>
                    <a:gd name="connsiteY76" fmla="*/ 1634368 h 2136080"/>
                    <a:gd name="connsiteX77" fmla="*/ 3130641 w 4849413"/>
                    <a:gd name="connsiteY77" fmla="*/ 1788403 h 2136080"/>
                    <a:gd name="connsiteX78" fmla="*/ 3897664 w 4849413"/>
                    <a:gd name="connsiteY78" fmla="*/ 1771794 h 2136080"/>
                    <a:gd name="connsiteX79" fmla="*/ 4115389 w 4849413"/>
                    <a:gd name="connsiteY79" fmla="*/ 2084839 h 2136080"/>
                    <a:gd name="connsiteX80" fmla="*/ 4491816 w 4849413"/>
                    <a:gd name="connsiteY80" fmla="*/ 1820579 h 2136080"/>
                    <a:gd name="connsiteX81" fmla="*/ 4799814 w 4849413"/>
                    <a:gd name="connsiteY81" fmla="*/ 1542104 h 2136080"/>
                    <a:gd name="connsiteX82" fmla="*/ 4805170 w 4849413"/>
                    <a:gd name="connsiteY82" fmla="*/ 1455242 h 2136080"/>
                    <a:gd name="connsiteX0" fmla="*/ 4805170 w 4849413"/>
                    <a:gd name="connsiteY0" fmla="*/ 1455242 h 2136080"/>
                    <a:gd name="connsiteX1" fmla="*/ 4607727 w 4849413"/>
                    <a:gd name="connsiteY1" fmla="*/ 1126178 h 2136080"/>
                    <a:gd name="connsiteX2" fmla="*/ 4535105 w 4849413"/>
                    <a:gd name="connsiteY2" fmla="*/ 736269 h 2136080"/>
                    <a:gd name="connsiteX3" fmla="*/ 4086316 w 4849413"/>
                    <a:gd name="connsiteY3" fmla="*/ 841305 h 2136080"/>
                    <a:gd name="connsiteX4" fmla="*/ 3881695 w 4849413"/>
                    <a:gd name="connsiteY4" fmla="*/ 1160606 h 2136080"/>
                    <a:gd name="connsiteX5" fmla="*/ 3035964 w 4849413"/>
                    <a:gd name="connsiteY5" fmla="*/ 1013052 h 2136080"/>
                    <a:gd name="connsiteX6" fmla="*/ 2311776 w 4849413"/>
                    <a:gd name="connsiteY6" fmla="*/ 1046875 h 2136080"/>
                    <a:gd name="connsiteX7" fmla="*/ 2266283 w 4849413"/>
                    <a:gd name="connsiteY7" fmla="*/ 1028678 h 2136080"/>
                    <a:gd name="connsiteX8" fmla="*/ 1979680 w 4849413"/>
                    <a:gd name="connsiteY8" fmla="*/ 964988 h 2136080"/>
                    <a:gd name="connsiteX9" fmla="*/ 2028799 w 4849413"/>
                    <a:gd name="connsiteY9" fmla="*/ 770095 h 2136080"/>
                    <a:gd name="connsiteX10" fmla="*/ 2008920 w 4849413"/>
                    <a:gd name="connsiteY10" fmla="*/ 668495 h 2136080"/>
                    <a:gd name="connsiteX11" fmla="*/ 2035011 w 4849413"/>
                    <a:gd name="connsiteY11" fmla="*/ 538528 h 2136080"/>
                    <a:gd name="connsiteX12" fmla="*/ 2002295 w 4849413"/>
                    <a:gd name="connsiteY12" fmla="*/ 449834 h 2136080"/>
                    <a:gd name="connsiteX13" fmla="*/ 1957958 w 4849413"/>
                    <a:gd name="connsiteY13" fmla="*/ 297814 h 2136080"/>
                    <a:gd name="connsiteX14" fmla="*/ 1858453 w 4849413"/>
                    <a:gd name="connsiteY14" fmla="*/ 174782 h 2136080"/>
                    <a:gd name="connsiteX15" fmla="*/ 1767690 w 4849413"/>
                    <a:gd name="connsiteY15" fmla="*/ 21278 h 2136080"/>
                    <a:gd name="connsiteX16" fmla="*/ 1743119 w 4849413"/>
                    <a:gd name="connsiteY16" fmla="*/ 27842 h 2136080"/>
                    <a:gd name="connsiteX17" fmla="*/ 1820456 w 4849413"/>
                    <a:gd name="connsiteY17" fmla="*/ 307158 h 2136080"/>
                    <a:gd name="connsiteX18" fmla="*/ 1608169 w 4849413"/>
                    <a:gd name="connsiteY18" fmla="*/ 132539 h 2136080"/>
                    <a:gd name="connsiteX19" fmla="*/ 1483811 w 4849413"/>
                    <a:gd name="connsiteY19" fmla="*/ 50588 h 2136080"/>
                    <a:gd name="connsiteX20" fmla="*/ 1662155 w 4849413"/>
                    <a:gd name="connsiteY20" fmla="*/ 257679 h 2136080"/>
                    <a:gd name="connsiteX21" fmla="*/ 1734020 w 4849413"/>
                    <a:gd name="connsiteY21" fmla="*/ 687484 h 2136080"/>
                    <a:gd name="connsiteX22" fmla="*/ 1523733 w 4849413"/>
                    <a:gd name="connsiteY22" fmla="*/ 391518 h 2136080"/>
                    <a:gd name="connsiteX23" fmla="*/ 1240295 w 4849413"/>
                    <a:gd name="connsiteY23" fmla="*/ 285495 h 2136080"/>
                    <a:gd name="connsiteX24" fmla="*/ 1229924 w 4849413"/>
                    <a:gd name="connsiteY24" fmla="*/ 312022 h 2136080"/>
                    <a:gd name="connsiteX25" fmla="*/ 1594794 w 4849413"/>
                    <a:gd name="connsiteY25" fmla="*/ 575767 h 2136080"/>
                    <a:gd name="connsiteX26" fmla="*/ 1656683 w 4849413"/>
                    <a:gd name="connsiteY26" fmla="*/ 812541 h 2136080"/>
                    <a:gd name="connsiteX27" fmla="*/ 1411236 w 4849413"/>
                    <a:gd name="connsiteY27" fmla="*/ 553660 h 2136080"/>
                    <a:gd name="connsiteX28" fmla="*/ 1072365 w 4849413"/>
                    <a:gd name="connsiteY28" fmla="*/ 468955 h 2136080"/>
                    <a:gd name="connsiteX29" fmla="*/ 1051325 w 4849413"/>
                    <a:gd name="connsiteY29" fmla="*/ 509754 h 2136080"/>
                    <a:gd name="connsiteX30" fmla="*/ 1399603 w 4849413"/>
                    <a:gd name="connsiteY30" fmla="*/ 654170 h 2136080"/>
                    <a:gd name="connsiteX31" fmla="*/ 1506558 w 4849413"/>
                    <a:gd name="connsiteY31" fmla="*/ 801215 h 2136080"/>
                    <a:gd name="connsiteX32" fmla="*/ 1250947 w 4849413"/>
                    <a:gd name="connsiteY32" fmla="*/ 691084 h 2136080"/>
                    <a:gd name="connsiteX33" fmla="*/ 921292 w 4849413"/>
                    <a:gd name="connsiteY33" fmla="*/ 687175 h 2136080"/>
                    <a:gd name="connsiteX34" fmla="*/ 950127 w 4849413"/>
                    <a:gd name="connsiteY34" fmla="*/ 715017 h 2136080"/>
                    <a:gd name="connsiteX35" fmla="*/ 1146977 w 4849413"/>
                    <a:gd name="connsiteY35" fmla="*/ 727717 h 2136080"/>
                    <a:gd name="connsiteX36" fmla="*/ 1351670 w 4849413"/>
                    <a:gd name="connsiteY36" fmla="*/ 803442 h 2136080"/>
                    <a:gd name="connsiteX37" fmla="*/ 1533427 w 4849413"/>
                    <a:gd name="connsiteY37" fmla="*/ 939279 h 2136080"/>
                    <a:gd name="connsiteX38" fmla="*/ 1247250 w 4849413"/>
                    <a:gd name="connsiteY38" fmla="*/ 842158 h 2136080"/>
                    <a:gd name="connsiteX39" fmla="*/ 1188442 w 4849413"/>
                    <a:gd name="connsiteY39" fmla="*/ 867771 h 2136080"/>
                    <a:gd name="connsiteX40" fmla="*/ 887645 w 4849413"/>
                    <a:gd name="connsiteY40" fmla="*/ 786407 h 2136080"/>
                    <a:gd name="connsiteX41" fmla="*/ 570715 w 4849413"/>
                    <a:gd name="connsiteY41" fmla="*/ 795980 h 2136080"/>
                    <a:gd name="connsiteX42" fmla="*/ 222199 w 4849413"/>
                    <a:gd name="connsiteY42" fmla="*/ 678385 h 2136080"/>
                    <a:gd name="connsiteX43" fmla="*/ 210352 w 4849413"/>
                    <a:gd name="connsiteY43" fmla="*/ 722955 h 2136080"/>
                    <a:gd name="connsiteX44" fmla="*/ 505722 w 4849413"/>
                    <a:gd name="connsiteY44" fmla="*/ 878552 h 2136080"/>
                    <a:gd name="connsiteX45" fmla="*/ 836230 w 4849413"/>
                    <a:gd name="connsiteY45" fmla="*/ 845546 h 2136080"/>
                    <a:gd name="connsiteX46" fmla="*/ 1009527 w 4849413"/>
                    <a:gd name="connsiteY46" fmla="*/ 862156 h 2136080"/>
                    <a:gd name="connsiteX47" fmla="*/ 819620 w 4849413"/>
                    <a:gd name="connsiteY47" fmla="*/ 887224 h 2136080"/>
                    <a:gd name="connsiteX48" fmla="*/ 867577 w 4849413"/>
                    <a:gd name="connsiteY48" fmla="*/ 915042 h 2136080"/>
                    <a:gd name="connsiteX49" fmla="*/ 1164202 w 4849413"/>
                    <a:gd name="connsiteY49" fmla="*/ 929234 h 2136080"/>
                    <a:gd name="connsiteX50" fmla="*/ 1208108 w 4849413"/>
                    <a:gd name="connsiteY50" fmla="*/ 955890 h 2136080"/>
                    <a:gd name="connsiteX51" fmla="*/ 986568 w 4849413"/>
                    <a:gd name="connsiteY51" fmla="*/ 988374 h 2136080"/>
                    <a:gd name="connsiteX52" fmla="*/ 768204 w 4849413"/>
                    <a:gd name="connsiteY52" fmla="*/ 942668 h 2136080"/>
                    <a:gd name="connsiteX53" fmla="*/ 785028 w 4849413"/>
                    <a:gd name="connsiteY53" fmla="*/ 967430 h 2136080"/>
                    <a:gd name="connsiteX54" fmla="*/ 919609 w 4849413"/>
                    <a:gd name="connsiteY54" fmla="*/ 1008159 h 2136080"/>
                    <a:gd name="connsiteX55" fmla="*/ 537567 w 4849413"/>
                    <a:gd name="connsiteY55" fmla="*/ 996833 h 2136080"/>
                    <a:gd name="connsiteX56" fmla="*/ 321477 w 4849413"/>
                    <a:gd name="connsiteY56" fmla="*/ 886467 h 2136080"/>
                    <a:gd name="connsiteX57" fmla="*/ 29377 w 4849413"/>
                    <a:gd name="connsiteY57" fmla="*/ 722955 h 2136080"/>
                    <a:gd name="connsiteX58" fmla="*/ 10824 w 4849413"/>
                    <a:gd name="connsiteY58" fmla="*/ 761030 h 2136080"/>
                    <a:gd name="connsiteX59" fmla="*/ 297642 w 4849413"/>
                    <a:gd name="connsiteY59" fmla="*/ 996832 h 2136080"/>
                    <a:gd name="connsiteX60" fmla="*/ 704182 w 4849413"/>
                    <a:gd name="connsiteY60" fmla="*/ 1089192 h 2136080"/>
                    <a:gd name="connsiteX61" fmla="*/ 985715 w 4849413"/>
                    <a:gd name="connsiteY61" fmla="*/ 1079881 h 2136080"/>
                    <a:gd name="connsiteX62" fmla="*/ 1366692 w 4849413"/>
                    <a:gd name="connsiteY62" fmla="*/ 1062323 h 2136080"/>
                    <a:gd name="connsiteX63" fmla="*/ 1478314 w 4849413"/>
                    <a:gd name="connsiteY63" fmla="*/ 1113739 h 2136080"/>
                    <a:gd name="connsiteX64" fmla="*/ 1224504 w 4849413"/>
                    <a:gd name="connsiteY64" fmla="*/ 1183352 h 2136080"/>
                    <a:gd name="connsiteX65" fmla="*/ 866914 w 4849413"/>
                    <a:gd name="connsiteY65" fmla="*/ 1130988 h 2136080"/>
                    <a:gd name="connsiteX66" fmla="*/ 805878 w 4849413"/>
                    <a:gd name="connsiteY66" fmla="*/ 1166861 h 2136080"/>
                    <a:gd name="connsiteX67" fmla="*/ 1159014 w 4849413"/>
                    <a:gd name="connsiteY67" fmla="*/ 1269054 h 2136080"/>
                    <a:gd name="connsiteX68" fmla="*/ 1299187 w 4849413"/>
                    <a:gd name="connsiteY68" fmla="*/ 1254766 h 2136080"/>
                    <a:gd name="connsiteX69" fmla="*/ 1468789 w 4849413"/>
                    <a:gd name="connsiteY69" fmla="*/ 1303007 h 2136080"/>
                    <a:gd name="connsiteX70" fmla="*/ 1740157 w 4849413"/>
                    <a:gd name="connsiteY70" fmla="*/ 1241545 h 2136080"/>
                    <a:gd name="connsiteX71" fmla="*/ 2061567 w 4849413"/>
                    <a:gd name="connsiteY71" fmla="*/ 1469955 h 2136080"/>
                    <a:gd name="connsiteX72" fmla="*/ 2037873 w 4849413"/>
                    <a:gd name="connsiteY72" fmla="*/ 1532483 h 2136080"/>
                    <a:gd name="connsiteX73" fmla="*/ 2170749 w 4849413"/>
                    <a:gd name="connsiteY73" fmla="*/ 1533645 h 2136080"/>
                    <a:gd name="connsiteX74" fmla="*/ 2272515 w 4849413"/>
                    <a:gd name="connsiteY74" fmla="*/ 1591317 h 2136080"/>
                    <a:gd name="connsiteX75" fmla="*/ 2329973 w 4849413"/>
                    <a:gd name="connsiteY75" fmla="*/ 1551842 h 2136080"/>
                    <a:gd name="connsiteX76" fmla="*/ 2377598 w 4849413"/>
                    <a:gd name="connsiteY76" fmla="*/ 1634368 h 2136080"/>
                    <a:gd name="connsiteX77" fmla="*/ 3130641 w 4849413"/>
                    <a:gd name="connsiteY77" fmla="*/ 1788403 h 2136080"/>
                    <a:gd name="connsiteX78" fmla="*/ 3897664 w 4849413"/>
                    <a:gd name="connsiteY78" fmla="*/ 1771794 h 2136080"/>
                    <a:gd name="connsiteX79" fmla="*/ 4115389 w 4849413"/>
                    <a:gd name="connsiteY79" fmla="*/ 2084839 h 2136080"/>
                    <a:gd name="connsiteX80" fmla="*/ 4491816 w 4849413"/>
                    <a:gd name="connsiteY80" fmla="*/ 1820579 h 2136080"/>
                    <a:gd name="connsiteX81" fmla="*/ 4799814 w 4849413"/>
                    <a:gd name="connsiteY81" fmla="*/ 1542104 h 2136080"/>
                    <a:gd name="connsiteX82" fmla="*/ 4805170 w 4849413"/>
                    <a:gd name="connsiteY82" fmla="*/ 1455242 h 2136080"/>
                    <a:gd name="connsiteX0" fmla="*/ 4805170 w 4849413"/>
                    <a:gd name="connsiteY0" fmla="*/ 1455242 h 2136080"/>
                    <a:gd name="connsiteX1" fmla="*/ 4607727 w 4849413"/>
                    <a:gd name="connsiteY1" fmla="*/ 1126178 h 2136080"/>
                    <a:gd name="connsiteX2" fmla="*/ 4535105 w 4849413"/>
                    <a:gd name="connsiteY2" fmla="*/ 736269 h 2136080"/>
                    <a:gd name="connsiteX3" fmla="*/ 4086316 w 4849413"/>
                    <a:gd name="connsiteY3" fmla="*/ 841305 h 2136080"/>
                    <a:gd name="connsiteX4" fmla="*/ 3881695 w 4849413"/>
                    <a:gd name="connsiteY4" fmla="*/ 1160606 h 2136080"/>
                    <a:gd name="connsiteX5" fmla="*/ 3035964 w 4849413"/>
                    <a:gd name="connsiteY5" fmla="*/ 1013052 h 2136080"/>
                    <a:gd name="connsiteX6" fmla="*/ 2311776 w 4849413"/>
                    <a:gd name="connsiteY6" fmla="*/ 1046875 h 2136080"/>
                    <a:gd name="connsiteX7" fmla="*/ 2266283 w 4849413"/>
                    <a:gd name="connsiteY7" fmla="*/ 1028678 h 2136080"/>
                    <a:gd name="connsiteX8" fmla="*/ 1979680 w 4849413"/>
                    <a:gd name="connsiteY8" fmla="*/ 964988 h 2136080"/>
                    <a:gd name="connsiteX9" fmla="*/ 2028799 w 4849413"/>
                    <a:gd name="connsiteY9" fmla="*/ 770095 h 2136080"/>
                    <a:gd name="connsiteX10" fmla="*/ 2008920 w 4849413"/>
                    <a:gd name="connsiteY10" fmla="*/ 668495 h 2136080"/>
                    <a:gd name="connsiteX11" fmla="*/ 2035011 w 4849413"/>
                    <a:gd name="connsiteY11" fmla="*/ 538528 h 2136080"/>
                    <a:gd name="connsiteX12" fmla="*/ 2002295 w 4849413"/>
                    <a:gd name="connsiteY12" fmla="*/ 449834 h 2136080"/>
                    <a:gd name="connsiteX13" fmla="*/ 1957958 w 4849413"/>
                    <a:gd name="connsiteY13" fmla="*/ 297814 h 2136080"/>
                    <a:gd name="connsiteX14" fmla="*/ 1845753 w 4849413"/>
                    <a:gd name="connsiteY14" fmla="*/ 165257 h 2136080"/>
                    <a:gd name="connsiteX15" fmla="*/ 1767690 w 4849413"/>
                    <a:gd name="connsiteY15" fmla="*/ 21278 h 2136080"/>
                    <a:gd name="connsiteX16" fmla="*/ 1743119 w 4849413"/>
                    <a:gd name="connsiteY16" fmla="*/ 27842 h 2136080"/>
                    <a:gd name="connsiteX17" fmla="*/ 1820456 w 4849413"/>
                    <a:gd name="connsiteY17" fmla="*/ 307158 h 2136080"/>
                    <a:gd name="connsiteX18" fmla="*/ 1608169 w 4849413"/>
                    <a:gd name="connsiteY18" fmla="*/ 132539 h 2136080"/>
                    <a:gd name="connsiteX19" fmla="*/ 1483811 w 4849413"/>
                    <a:gd name="connsiteY19" fmla="*/ 50588 h 2136080"/>
                    <a:gd name="connsiteX20" fmla="*/ 1662155 w 4849413"/>
                    <a:gd name="connsiteY20" fmla="*/ 257679 h 2136080"/>
                    <a:gd name="connsiteX21" fmla="*/ 1734020 w 4849413"/>
                    <a:gd name="connsiteY21" fmla="*/ 687484 h 2136080"/>
                    <a:gd name="connsiteX22" fmla="*/ 1523733 w 4849413"/>
                    <a:gd name="connsiteY22" fmla="*/ 391518 h 2136080"/>
                    <a:gd name="connsiteX23" fmla="*/ 1240295 w 4849413"/>
                    <a:gd name="connsiteY23" fmla="*/ 285495 h 2136080"/>
                    <a:gd name="connsiteX24" fmla="*/ 1229924 w 4849413"/>
                    <a:gd name="connsiteY24" fmla="*/ 312022 h 2136080"/>
                    <a:gd name="connsiteX25" fmla="*/ 1594794 w 4849413"/>
                    <a:gd name="connsiteY25" fmla="*/ 575767 h 2136080"/>
                    <a:gd name="connsiteX26" fmla="*/ 1656683 w 4849413"/>
                    <a:gd name="connsiteY26" fmla="*/ 812541 h 2136080"/>
                    <a:gd name="connsiteX27" fmla="*/ 1411236 w 4849413"/>
                    <a:gd name="connsiteY27" fmla="*/ 553660 h 2136080"/>
                    <a:gd name="connsiteX28" fmla="*/ 1072365 w 4849413"/>
                    <a:gd name="connsiteY28" fmla="*/ 468955 h 2136080"/>
                    <a:gd name="connsiteX29" fmla="*/ 1051325 w 4849413"/>
                    <a:gd name="connsiteY29" fmla="*/ 509754 h 2136080"/>
                    <a:gd name="connsiteX30" fmla="*/ 1399603 w 4849413"/>
                    <a:gd name="connsiteY30" fmla="*/ 654170 h 2136080"/>
                    <a:gd name="connsiteX31" fmla="*/ 1506558 w 4849413"/>
                    <a:gd name="connsiteY31" fmla="*/ 801215 h 2136080"/>
                    <a:gd name="connsiteX32" fmla="*/ 1250947 w 4849413"/>
                    <a:gd name="connsiteY32" fmla="*/ 691084 h 2136080"/>
                    <a:gd name="connsiteX33" fmla="*/ 921292 w 4849413"/>
                    <a:gd name="connsiteY33" fmla="*/ 687175 h 2136080"/>
                    <a:gd name="connsiteX34" fmla="*/ 950127 w 4849413"/>
                    <a:gd name="connsiteY34" fmla="*/ 715017 h 2136080"/>
                    <a:gd name="connsiteX35" fmla="*/ 1146977 w 4849413"/>
                    <a:gd name="connsiteY35" fmla="*/ 727717 h 2136080"/>
                    <a:gd name="connsiteX36" fmla="*/ 1351670 w 4849413"/>
                    <a:gd name="connsiteY36" fmla="*/ 803442 h 2136080"/>
                    <a:gd name="connsiteX37" fmla="*/ 1533427 w 4849413"/>
                    <a:gd name="connsiteY37" fmla="*/ 939279 h 2136080"/>
                    <a:gd name="connsiteX38" fmla="*/ 1247250 w 4849413"/>
                    <a:gd name="connsiteY38" fmla="*/ 842158 h 2136080"/>
                    <a:gd name="connsiteX39" fmla="*/ 1188442 w 4849413"/>
                    <a:gd name="connsiteY39" fmla="*/ 867771 h 2136080"/>
                    <a:gd name="connsiteX40" fmla="*/ 887645 w 4849413"/>
                    <a:gd name="connsiteY40" fmla="*/ 786407 h 2136080"/>
                    <a:gd name="connsiteX41" fmla="*/ 570715 w 4849413"/>
                    <a:gd name="connsiteY41" fmla="*/ 795980 h 2136080"/>
                    <a:gd name="connsiteX42" fmla="*/ 222199 w 4849413"/>
                    <a:gd name="connsiteY42" fmla="*/ 678385 h 2136080"/>
                    <a:gd name="connsiteX43" fmla="*/ 210352 w 4849413"/>
                    <a:gd name="connsiteY43" fmla="*/ 722955 h 2136080"/>
                    <a:gd name="connsiteX44" fmla="*/ 505722 w 4849413"/>
                    <a:gd name="connsiteY44" fmla="*/ 878552 h 2136080"/>
                    <a:gd name="connsiteX45" fmla="*/ 836230 w 4849413"/>
                    <a:gd name="connsiteY45" fmla="*/ 845546 h 2136080"/>
                    <a:gd name="connsiteX46" fmla="*/ 1009527 w 4849413"/>
                    <a:gd name="connsiteY46" fmla="*/ 862156 h 2136080"/>
                    <a:gd name="connsiteX47" fmla="*/ 819620 w 4849413"/>
                    <a:gd name="connsiteY47" fmla="*/ 887224 h 2136080"/>
                    <a:gd name="connsiteX48" fmla="*/ 867577 w 4849413"/>
                    <a:gd name="connsiteY48" fmla="*/ 915042 h 2136080"/>
                    <a:gd name="connsiteX49" fmla="*/ 1164202 w 4849413"/>
                    <a:gd name="connsiteY49" fmla="*/ 929234 h 2136080"/>
                    <a:gd name="connsiteX50" fmla="*/ 1208108 w 4849413"/>
                    <a:gd name="connsiteY50" fmla="*/ 955890 h 2136080"/>
                    <a:gd name="connsiteX51" fmla="*/ 986568 w 4849413"/>
                    <a:gd name="connsiteY51" fmla="*/ 988374 h 2136080"/>
                    <a:gd name="connsiteX52" fmla="*/ 768204 w 4849413"/>
                    <a:gd name="connsiteY52" fmla="*/ 942668 h 2136080"/>
                    <a:gd name="connsiteX53" fmla="*/ 785028 w 4849413"/>
                    <a:gd name="connsiteY53" fmla="*/ 967430 h 2136080"/>
                    <a:gd name="connsiteX54" fmla="*/ 919609 w 4849413"/>
                    <a:gd name="connsiteY54" fmla="*/ 1008159 h 2136080"/>
                    <a:gd name="connsiteX55" fmla="*/ 537567 w 4849413"/>
                    <a:gd name="connsiteY55" fmla="*/ 996833 h 2136080"/>
                    <a:gd name="connsiteX56" fmla="*/ 321477 w 4849413"/>
                    <a:gd name="connsiteY56" fmla="*/ 886467 h 2136080"/>
                    <a:gd name="connsiteX57" fmla="*/ 29377 w 4849413"/>
                    <a:gd name="connsiteY57" fmla="*/ 722955 h 2136080"/>
                    <a:gd name="connsiteX58" fmla="*/ 10824 w 4849413"/>
                    <a:gd name="connsiteY58" fmla="*/ 761030 h 2136080"/>
                    <a:gd name="connsiteX59" fmla="*/ 297642 w 4849413"/>
                    <a:gd name="connsiteY59" fmla="*/ 996832 h 2136080"/>
                    <a:gd name="connsiteX60" fmla="*/ 704182 w 4849413"/>
                    <a:gd name="connsiteY60" fmla="*/ 1089192 h 2136080"/>
                    <a:gd name="connsiteX61" fmla="*/ 985715 w 4849413"/>
                    <a:gd name="connsiteY61" fmla="*/ 1079881 h 2136080"/>
                    <a:gd name="connsiteX62" fmla="*/ 1366692 w 4849413"/>
                    <a:gd name="connsiteY62" fmla="*/ 1062323 h 2136080"/>
                    <a:gd name="connsiteX63" fmla="*/ 1478314 w 4849413"/>
                    <a:gd name="connsiteY63" fmla="*/ 1113739 h 2136080"/>
                    <a:gd name="connsiteX64" fmla="*/ 1224504 w 4849413"/>
                    <a:gd name="connsiteY64" fmla="*/ 1183352 h 2136080"/>
                    <a:gd name="connsiteX65" fmla="*/ 866914 w 4849413"/>
                    <a:gd name="connsiteY65" fmla="*/ 1130988 h 2136080"/>
                    <a:gd name="connsiteX66" fmla="*/ 805878 w 4849413"/>
                    <a:gd name="connsiteY66" fmla="*/ 1166861 h 2136080"/>
                    <a:gd name="connsiteX67" fmla="*/ 1159014 w 4849413"/>
                    <a:gd name="connsiteY67" fmla="*/ 1269054 h 2136080"/>
                    <a:gd name="connsiteX68" fmla="*/ 1299187 w 4849413"/>
                    <a:gd name="connsiteY68" fmla="*/ 1254766 h 2136080"/>
                    <a:gd name="connsiteX69" fmla="*/ 1468789 w 4849413"/>
                    <a:gd name="connsiteY69" fmla="*/ 1303007 h 2136080"/>
                    <a:gd name="connsiteX70" fmla="*/ 1740157 w 4849413"/>
                    <a:gd name="connsiteY70" fmla="*/ 1241545 h 2136080"/>
                    <a:gd name="connsiteX71" fmla="*/ 2061567 w 4849413"/>
                    <a:gd name="connsiteY71" fmla="*/ 1469955 h 2136080"/>
                    <a:gd name="connsiteX72" fmla="*/ 2037873 w 4849413"/>
                    <a:gd name="connsiteY72" fmla="*/ 1532483 h 2136080"/>
                    <a:gd name="connsiteX73" fmla="*/ 2170749 w 4849413"/>
                    <a:gd name="connsiteY73" fmla="*/ 1533645 h 2136080"/>
                    <a:gd name="connsiteX74" fmla="*/ 2272515 w 4849413"/>
                    <a:gd name="connsiteY74" fmla="*/ 1591317 h 2136080"/>
                    <a:gd name="connsiteX75" fmla="*/ 2329973 w 4849413"/>
                    <a:gd name="connsiteY75" fmla="*/ 1551842 h 2136080"/>
                    <a:gd name="connsiteX76" fmla="*/ 2377598 w 4849413"/>
                    <a:gd name="connsiteY76" fmla="*/ 1634368 h 2136080"/>
                    <a:gd name="connsiteX77" fmla="*/ 3130641 w 4849413"/>
                    <a:gd name="connsiteY77" fmla="*/ 1788403 h 2136080"/>
                    <a:gd name="connsiteX78" fmla="*/ 3897664 w 4849413"/>
                    <a:gd name="connsiteY78" fmla="*/ 1771794 h 2136080"/>
                    <a:gd name="connsiteX79" fmla="*/ 4115389 w 4849413"/>
                    <a:gd name="connsiteY79" fmla="*/ 2084839 h 2136080"/>
                    <a:gd name="connsiteX80" fmla="*/ 4491816 w 4849413"/>
                    <a:gd name="connsiteY80" fmla="*/ 1820579 h 2136080"/>
                    <a:gd name="connsiteX81" fmla="*/ 4799814 w 4849413"/>
                    <a:gd name="connsiteY81" fmla="*/ 1542104 h 2136080"/>
                    <a:gd name="connsiteX82" fmla="*/ 4805170 w 4849413"/>
                    <a:gd name="connsiteY82" fmla="*/ 1455242 h 2136080"/>
                    <a:gd name="connsiteX0" fmla="*/ 4805170 w 4849413"/>
                    <a:gd name="connsiteY0" fmla="*/ 1455242 h 2136080"/>
                    <a:gd name="connsiteX1" fmla="*/ 4607727 w 4849413"/>
                    <a:gd name="connsiteY1" fmla="*/ 1126178 h 2136080"/>
                    <a:gd name="connsiteX2" fmla="*/ 4535105 w 4849413"/>
                    <a:gd name="connsiteY2" fmla="*/ 736269 h 2136080"/>
                    <a:gd name="connsiteX3" fmla="*/ 4086316 w 4849413"/>
                    <a:gd name="connsiteY3" fmla="*/ 841305 h 2136080"/>
                    <a:gd name="connsiteX4" fmla="*/ 3881695 w 4849413"/>
                    <a:gd name="connsiteY4" fmla="*/ 1160606 h 2136080"/>
                    <a:gd name="connsiteX5" fmla="*/ 3035964 w 4849413"/>
                    <a:gd name="connsiteY5" fmla="*/ 1013052 h 2136080"/>
                    <a:gd name="connsiteX6" fmla="*/ 2311776 w 4849413"/>
                    <a:gd name="connsiteY6" fmla="*/ 1046875 h 2136080"/>
                    <a:gd name="connsiteX7" fmla="*/ 2266283 w 4849413"/>
                    <a:gd name="connsiteY7" fmla="*/ 1028678 h 2136080"/>
                    <a:gd name="connsiteX8" fmla="*/ 1979680 w 4849413"/>
                    <a:gd name="connsiteY8" fmla="*/ 964988 h 2136080"/>
                    <a:gd name="connsiteX9" fmla="*/ 2028799 w 4849413"/>
                    <a:gd name="connsiteY9" fmla="*/ 770095 h 2136080"/>
                    <a:gd name="connsiteX10" fmla="*/ 2008920 w 4849413"/>
                    <a:gd name="connsiteY10" fmla="*/ 668495 h 2136080"/>
                    <a:gd name="connsiteX11" fmla="*/ 2035011 w 4849413"/>
                    <a:gd name="connsiteY11" fmla="*/ 538528 h 2136080"/>
                    <a:gd name="connsiteX12" fmla="*/ 2002295 w 4849413"/>
                    <a:gd name="connsiteY12" fmla="*/ 449834 h 2136080"/>
                    <a:gd name="connsiteX13" fmla="*/ 1957958 w 4849413"/>
                    <a:gd name="connsiteY13" fmla="*/ 297814 h 2136080"/>
                    <a:gd name="connsiteX14" fmla="*/ 1845753 w 4849413"/>
                    <a:gd name="connsiteY14" fmla="*/ 165257 h 2136080"/>
                    <a:gd name="connsiteX15" fmla="*/ 1767690 w 4849413"/>
                    <a:gd name="connsiteY15" fmla="*/ 21278 h 2136080"/>
                    <a:gd name="connsiteX16" fmla="*/ 1743119 w 4849413"/>
                    <a:gd name="connsiteY16" fmla="*/ 27842 h 2136080"/>
                    <a:gd name="connsiteX17" fmla="*/ 1820456 w 4849413"/>
                    <a:gd name="connsiteY17" fmla="*/ 307158 h 2136080"/>
                    <a:gd name="connsiteX18" fmla="*/ 1608169 w 4849413"/>
                    <a:gd name="connsiteY18" fmla="*/ 132539 h 2136080"/>
                    <a:gd name="connsiteX19" fmla="*/ 1483811 w 4849413"/>
                    <a:gd name="connsiteY19" fmla="*/ 50588 h 2136080"/>
                    <a:gd name="connsiteX20" fmla="*/ 1662155 w 4849413"/>
                    <a:gd name="connsiteY20" fmla="*/ 257679 h 2136080"/>
                    <a:gd name="connsiteX21" fmla="*/ 1734020 w 4849413"/>
                    <a:gd name="connsiteY21" fmla="*/ 687484 h 2136080"/>
                    <a:gd name="connsiteX22" fmla="*/ 1523733 w 4849413"/>
                    <a:gd name="connsiteY22" fmla="*/ 391518 h 2136080"/>
                    <a:gd name="connsiteX23" fmla="*/ 1240295 w 4849413"/>
                    <a:gd name="connsiteY23" fmla="*/ 285495 h 2136080"/>
                    <a:gd name="connsiteX24" fmla="*/ 1229924 w 4849413"/>
                    <a:gd name="connsiteY24" fmla="*/ 312022 h 2136080"/>
                    <a:gd name="connsiteX25" fmla="*/ 1594794 w 4849413"/>
                    <a:gd name="connsiteY25" fmla="*/ 575767 h 2136080"/>
                    <a:gd name="connsiteX26" fmla="*/ 1656683 w 4849413"/>
                    <a:gd name="connsiteY26" fmla="*/ 812541 h 2136080"/>
                    <a:gd name="connsiteX27" fmla="*/ 1411236 w 4849413"/>
                    <a:gd name="connsiteY27" fmla="*/ 553660 h 2136080"/>
                    <a:gd name="connsiteX28" fmla="*/ 1072365 w 4849413"/>
                    <a:gd name="connsiteY28" fmla="*/ 468955 h 2136080"/>
                    <a:gd name="connsiteX29" fmla="*/ 1051325 w 4849413"/>
                    <a:gd name="connsiteY29" fmla="*/ 509754 h 2136080"/>
                    <a:gd name="connsiteX30" fmla="*/ 1399603 w 4849413"/>
                    <a:gd name="connsiteY30" fmla="*/ 654170 h 2136080"/>
                    <a:gd name="connsiteX31" fmla="*/ 1506558 w 4849413"/>
                    <a:gd name="connsiteY31" fmla="*/ 801215 h 2136080"/>
                    <a:gd name="connsiteX32" fmla="*/ 1250947 w 4849413"/>
                    <a:gd name="connsiteY32" fmla="*/ 691084 h 2136080"/>
                    <a:gd name="connsiteX33" fmla="*/ 921292 w 4849413"/>
                    <a:gd name="connsiteY33" fmla="*/ 687175 h 2136080"/>
                    <a:gd name="connsiteX34" fmla="*/ 950127 w 4849413"/>
                    <a:gd name="connsiteY34" fmla="*/ 715017 h 2136080"/>
                    <a:gd name="connsiteX35" fmla="*/ 1146977 w 4849413"/>
                    <a:gd name="connsiteY35" fmla="*/ 727717 h 2136080"/>
                    <a:gd name="connsiteX36" fmla="*/ 1351670 w 4849413"/>
                    <a:gd name="connsiteY36" fmla="*/ 803442 h 2136080"/>
                    <a:gd name="connsiteX37" fmla="*/ 1533427 w 4849413"/>
                    <a:gd name="connsiteY37" fmla="*/ 939279 h 2136080"/>
                    <a:gd name="connsiteX38" fmla="*/ 1247250 w 4849413"/>
                    <a:gd name="connsiteY38" fmla="*/ 842158 h 2136080"/>
                    <a:gd name="connsiteX39" fmla="*/ 1188442 w 4849413"/>
                    <a:gd name="connsiteY39" fmla="*/ 867771 h 2136080"/>
                    <a:gd name="connsiteX40" fmla="*/ 887645 w 4849413"/>
                    <a:gd name="connsiteY40" fmla="*/ 786407 h 2136080"/>
                    <a:gd name="connsiteX41" fmla="*/ 570715 w 4849413"/>
                    <a:gd name="connsiteY41" fmla="*/ 795980 h 2136080"/>
                    <a:gd name="connsiteX42" fmla="*/ 222199 w 4849413"/>
                    <a:gd name="connsiteY42" fmla="*/ 678385 h 2136080"/>
                    <a:gd name="connsiteX43" fmla="*/ 210352 w 4849413"/>
                    <a:gd name="connsiteY43" fmla="*/ 722955 h 2136080"/>
                    <a:gd name="connsiteX44" fmla="*/ 505722 w 4849413"/>
                    <a:gd name="connsiteY44" fmla="*/ 878552 h 2136080"/>
                    <a:gd name="connsiteX45" fmla="*/ 836230 w 4849413"/>
                    <a:gd name="connsiteY45" fmla="*/ 845546 h 2136080"/>
                    <a:gd name="connsiteX46" fmla="*/ 1009527 w 4849413"/>
                    <a:gd name="connsiteY46" fmla="*/ 862156 h 2136080"/>
                    <a:gd name="connsiteX47" fmla="*/ 819620 w 4849413"/>
                    <a:gd name="connsiteY47" fmla="*/ 887224 h 2136080"/>
                    <a:gd name="connsiteX48" fmla="*/ 867577 w 4849413"/>
                    <a:gd name="connsiteY48" fmla="*/ 915042 h 2136080"/>
                    <a:gd name="connsiteX49" fmla="*/ 1164202 w 4849413"/>
                    <a:gd name="connsiteY49" fmla="*/ 929234 h 2136080"/>
                    <a:gd name="connsiteX50" fmla="*/ 1208108 w 4849413"/>
                    <a:gd name="connsiteY50" fmla="*/ 955890 h 2136080"/>
                    <a:gd name="connsiteX51" fmla="*/ 986568 w 4849413"/>
                    <a:gd name="connsiteY51" fmla="*/ 988374 h 2136080"/>
                    <a:gd name="connsiteX52" fmla="*/ 768204 w 4849413"/>
                    <a:gd name="connsiteY52" fmla="*/ 942668 h 2136080"/>
                    <a:gd name="connsiteX53" fmla="*/ 785028 w 4849413"/>
                    <a:gd name="connsiteY53" fmla="*/ 967430 h 2136080"/>
                    <a:gd name="connsiteX54" fmla="*/ 919609 w 4849413"/>
                    <a:gd name="connsiteY54" fmla="*/ 1008159 h 2136080"/>
                    <a:gd name="connsiteX55" fmla="*/ 537567 w 4849413"/>
                    <a:gd name="connsiteY55" fmla="*/ 996833 h 2136080"/>
                    <a:gd name="connsiteX56" fmla="*/ 321477 w 4849413"/>
                    <a:gd name="connsiteY56" fmla="*/ 886467 h 2136080"/>
                    <a:gd name="connsiteX57" fmla="*/ 29377 w 4849413"/>
                    <a:gd name="connsiteY57" fmla="*/ 722955 h 2136080"/>
                    <a:gd name="connsiteX58" fmla="*/ 10824 w 4849413"/>
                    <a:gd name="connsiteY58" fmla="*/ 761030 h 2136080"/>
                    <a:gd name="connsiteX59" fmla="*/ 297642 w 4849413"/>
                    <a:gd name="connsiteY59" fmla="*/ 996832 h 2136080"/>
                    <a:gd name="connsiteX60" fmla="*/ 704182 w 4849413"/>
                    <a:gd name="connsiteY60" fmla="*/ 1089192 h 2136080"/>
                    <a:gd name="connsiteX61" fmla="*/ 985715 w 4849413"/>
                    <a:gd name="connsiteY61" fmla="*/ 1079881 h 2136080"/>
                    <a:gd name="connsiteX62" fmla="*/ 1366692 w 4849413"/>
                    <a:gd name="connsiteY62" fmla="*/ 1062323 h 2136080"/>
                    <a:gd name="connsiteX63" fmla="*/ 1478314 w 4849413"/>
                    <a:gd name="connsiteY63" fmla="*/ 1113739 h 2136080"/>
                    <a:gd name="connsiteX64" fmla="*/ 1224504 w 4849413"/>
                    <a:gd name="connsiteY64" fmla="*/ 1183352 h 2136080"/>
                    <a:gd name="connsiteX65" fmla="*/ 866914 w 4849413"/>
                    <a:gd name="connsiteY65" fmla="*/ 1130988 h 2136080"/>
                    <a:gd name="connsiteX66" fmla="*/ 805878 w 4849413"/>
                    <a:gd name="connsiteY66" fmla="*/ 1166861 h 2136080"/>
                    <a:gd name="connsiteX67" fmla="*/ 1159014 w 4849413"/>
                    <a:gd name="connsiteY67" fmla="*/ 1269054 h 2136080"/>
                    <a:gd name="connsiteX68" fmla="*/ 1299187 w 4849413"/>
                    <a:gd name="connsiteY68" fmla="*/ 1254766 h 2136080"/>
                    <a:gd name="connsiteX69" fmla="*/ 1468789 w 4849413"/>
                    <a:gd name="connsiteY69" fmla="*/ 1303007 h 2136080"/>
                    <a:gd name="connsiteX70" fmla="*/ 1740157 w 4849413"/>
                    <a:gd name="connsiteY70" fmla="*/ 1241545 h 2136080"/>
                    <a:gd name="connsiteX71" fmla="*/ 2061567 w 4849413"/>
                    <a:gd name="connsiteY71" fmla="*/ 1469955 h 2136080"/>
                    <a:gd name="connsiteX72" fmla="*/ 2037873 w 4849413"/>
                    <a:gd name="connsiteY72" fmla="*/ 1532483 h 2136080"/>
                    <a:gd name="connsiteX73" fmla="*/ 2170749 w 4849413"/>
                    <a:gd name="connsiteY73" fmla="*/ 1533645 h 2136080"/>
                    <a:gd name="connsiteX74" fmla="*/ 2272515 w 4849413"/>
                    <a:gd name="connsiteY74" fmla="*/ 1591317 h 2136080"/>
                    <a:gd name="connsiteX75" fmla="*/ 2329973 w 4849413"/>
                    <a:gd name="connsiteY75" fmla="*/ 1551842 h 2136080"/>
                    <a:gd name="connsiteX76" fmla="*/ 2377598 w 4849413"/>
                    <a:gd name="connsiteY76" fmla="*/ 1634368 h 2136080"/>
                    <a:gd name="connsiteX77" fmla="*/ 3130641 w 4849413"/>
                    <a:gd name="connsiteY77" fmla="*/ 1788403 h 2136080"/>
                    <a:gd name="connsiteX78" fmla="*/ 3897664 w 4849413"/>
                    <a:gd name="connsiteY78" fmla="*/ 1771794 h 2136080"/>
                    <a:gd name="connsiteX79" fmla="*/ 4115389 w 4849413"/>
                    <a:gd name="connsiteY79" fmla="*/ 2084839 h 2136080"/>
                    <a:gd name="connsiteX80" fmla="*/ 4491816 w 4849413"/>
                    <a:gd name="connsiteY80" fmla="*/ 1820579 h 2136080"/>
                    <a:gd name="connsiteX81" fmla="*/ 4799814 w 4849413"/>
                    <a:gd name="connsiteY81" fmla="*/ 1542104 h 2136080"/>
                    <a:gd name="connsiteX82" fmla="*/ 4805170 w 4849413"/>
                    <a:gd name="connsiteY82" fmla="*/ 1455242 h 2136080"/>
                    <a:gd name="connsiteX0" fmla="*/ 4805170 w 4849413"/>
                    <a:gd name="connsiteY0" fmla="*/ 1455242 h 2136080"/>
                    <a:gd name="connsiteX1" fmla="*/ 4607727 w 4849413"/>
                    <a:gd name="connsiteY1" fmla="*/ 1126178 h 2136080"/>
                    <a:gd name="connsiteX2" fmla="*/ 4535105 w 4849413"/>
                    <a:gd name="connsiteY2" fmla="*/ 736269 h 2136080"/>
                    <a:gd name="connsiteX3" fmla="*/ 4086316 w 4849413"/>
                    <a:gd name="connsiteY3" fmla="*/ 841305 h 2136080"/>
                    <a:gd name="connsiteX4" fmla="*/ 3881695 w 4849413"/>
                    <a:gd name="connsiteY4" fmla="*/ 1160606 h 2136080"/>
                    <a:gd name="connsiteX5" fmla="*/ 3035964 w 4849413"/>
                    <a:gd name="connsiteY5" fmla="*/ 1013052 h 2136080"/>
                    <a:gd name="connsiteX6" fmla="*/ 2311776 w 4849413"/>
                    <a:gd name="connsiteY6" fmla="*/ 1046875 h 2136080"/>
                    <a:gd name="connsiteX7" fmla="*/ 2266283 w 4849413"/>
                    <a:gd name="connsiteY7" fmla="*/ 1028678 h 2136080"/>
                    <a:gd name="connsiteX8" fmla="*/ 1979680 w 4849413"/>
                    <a:gd name="connsiteY8" fmla="*/ 964988 h 2136080"/>
                    <a:gd name="connsiteX9" fmla="*/ 2028799 w 4849413"/>
                    <a:gd name="connsiteY9" fmla="*/ 770095 h 2136080"/>
                    <a:gd name="connsiteX10" fmla="*/ 2008920 w 4849413"/>
                    <a:gd name="connsiteY10" fmla="*/ 668495 h 2136080"/>
                    <a:gd name="connsiteX11" fmla="*/ 2028661 w 4849413"/>
                    <a:gd name="connsiteY11" fmla="*/ 538528 h 2136080"/>
                    <a:gd name="connsiteX12" fmla="*/ 2002295 w 4849413"/>
                    <a:gd name="connsiteY12" fmla="*/ 449834 h 2136080"/>
                    <a:gd name="connsiteX13" fmla="*/ 1957958 w 4849413"/>
                    <a:gd name="connsiteY13" fmla="*/ 297814 h 2136080"/>
                    <a:gd name="connsiteX14" fmla="*/ 1845753 w 4849413"/>
                    <a:gd name="connsiteY14" fmla="*/ 165257 h 2136080"/>
                    <a:gd name="connsiteX15" fmla="*/ 1767690 w 4849413"/>
                    <a:gd name="connsiteY15" fmla="*/ 21278 h 2136080"/>
                    <a:gd name="connsiteX16" fmla="*/ 1743119 w 4849413"/>
                    <a:gd name="connsiteY16" fmla="*/ 27842 h 2136080"/>
                    <a:gd name="connsiteX17" fmla="*/ 1820456 w 4849413"/>
                    <a:gd name="connsiteY17" fmla="*/ 307158 h 2136080"/>
                    <a:gd name="connsiteX18" fmla="*/ 1608169 w 4849413"/>
                    <a:gd name="connsiteY18" fmla="*/ 132539 h 2136080"/>
                    <a:gd name="connsiteX19" fmla="*/ 1483811 w 4849413"/>
                    <a:gd name="connsiteY19" fmla="*/ 50588 h 2136080"/>
                    <a:gd name="connsiteX20" fmla="*/ 1662155 w 4849413"/>
                    <a:gd name="connsiteY20" fmla="*/ 257679 h 2136080"/>
                    <a:gd name="connsiteX21" fmla="*/ 1734020 w 4849413"/>
                    <a:gd name="connsiteY21" fmla="*/ 687484 h 2136080"/>
                    <a:gd name="connsiteX22" fmla="*/ 1523733 w 4849413"/>
                    <a:gd name="connsiteY22" fmla="*/ 391518 h 2136080"/>
                    <a:gd name="connsiteX23" fmla="*/ 1240295 w 4849413"/>
                    <a:gd name="connsiteY23" fmla="*/ 285495 h 2136080"/>
                    <a:gd name="connsiteX24" fmla="*/ 1229924 w 4849413"/>
                    <a:gd name="connsiteY24" fmla="*/ 312022 h 2136080"/>
                    <a:gd name="connsiteX25" fmla="*/ 1594794 w 4849413"/>
                    <a:gd name="connsiteY25" fmla="*/ 575767 h 2136080"/>
                    <a:gd name="connsiteX26" fmla="*/ 1656683 w 4849413"/>
                    <a:gd name="connsiteY26" fmla="*/ 812541 h 2136080"/>
                    <a:gd name="connsiteX27" fmla="*/ 1411236 w 4849413"/>
                    <a:gd name="connsiteY27" fmla="*/ 553660 h 2136080"/>
                    <a:gd name="connsiteX28" fmla="*/ 1072365 w 4849413"/>
                    <a:gd name="connsiteY28" fmla="*/ 468955 h 2136080"/>
                    <a:gd name="connsiteX29" fmla="*/ 1051325 w 4849413"/>
                    <a:gd name="connsiteY29" fmla="*/ 509754 h 2136080"/>
                    <a:gd name="connsiteX30" fmla="*/ 1399603 w 4849413"/>
                    <a:gd name="connsiteY30" fmla="*/ 654170 h 2136080"/>
                    <a:gd name="connsiteX31" fmla="*/ 1506558 w 4849413"/>
                    <a:gd name="connsiteY31" fmla="*/ 801215 h 2136080"/>
                    <a:gd name="connsiteX32" fmla="*/ 1250947 w 4849413"/>
                    <a:gd name="connsiteY32" fmla="*/ 691084 h 2136080"/>
                    <a:gd name="connsiteX33" fmla="*/ 921292 w 4849413"/>
                    <a:gd name="connsiteY33" fmla="*/ 687175 h 2136080"/>
                    <a:gd name="connsiteX34" fmla="*/ 950127 w 4849413"/>
                    <a:gd name="connsiteY34" fmla="*/ 715017 h 2136080"/>
                    <a:gd name="connsiteX35" fmla="*/ 1146977 w 4849413"/>
                    <a:gd name="connsiteY35" fmla="*/ 727717 h 2136080"/>
                    <a:gd name="connsiteX36" fmla="*/ 1351670 w 4849413"/>
                    <a:gd name="connsiteY36" fmla="*/ 803442 h 2136080"/>
                    <a:gd name="connsiteX37" fmla="*/ 1533427 w 4849413"/>
                    <a:gd name="connsiteY37" fmla="*/ 939279 h 2136080"/>
                    <a:gd name="connsiteX38" fmla="*/ 1247250 w 4849413"/>
                    <a:gd name="connsiteY38" fmla="*/ 842158 h 2136080"/>
                    <a:gd name="connsiteX39" fmla="*/ 1188442 w 4849413"/>
                    <a:gd name="connsiteY39" fmla="*/ 867771 h 2136080"/>
                    <a:gd name="connsiteX40" fmla="*/ 887645 w 4849413"/>
                    <a:gd name="connsiteY40" fmla="*/ 786407 h 2136080"/>
                    <a:gd name="connsiteX41" fmla="*/ 570715 w 4849413"/>
                    <a:gd name="connsiteY41" fmla="*/ 795980 h 2136080"/>
                    <a:gd name="connsiteX42" fmla="*/ 222199 w 4849413"/>
                    <a:gd name="connsiteY42" fmla="*/ 678385 h 2136080"/>
                    <a:gd name="connsiteX43" fmla="*/ 210352 w 4849413"/>
                    <a:gd name="connsiteY43" fmla="*/ 722955 h 2136080"/>
                    <a:gd name="connsiteX44" fmla="*/ 505722 w 4849413"/>
                    <a:gd name="connsiteY44" fmla="*/ 878552 h 2136080"/>
                    <a:gd name="connsiteX45" fmla="*/ 836230 w 4849413"/>
                    <a:gd name="connsiteY45" fmla="*/ 845546 h 2136080"/>
                    <a:gd name="connsiteX46" fmla="*/ 1009527 w 4849413"/>
                    <a:gd name="connsiteY46" fmla="*/ 862156 h 2136080"/>
                    <a:gd name="connsiteX47" fmla="*/ 819620 w 4849413"/>
                    <a:gd name="connsiteY47" fmla="*/ 887224 h 2136080"/>
                    <a:gd name="connsiteX48" fmla="*/ 867577 w 4849413"/>
                    <a:gd name="connsiteY48" fmla="*/ 915042 h 2136080"/>
                    <a:gd name="connsiteX49" fmla="*/ 1164202 w 4849413"/>
                    <a:gd name="connsiteY49" fmla="*/ 929234 h 2136080"/>
                    <a:gd name="connsiteX50" fmla="*/ 1208108 w 4849413"/>
                    <a:gd name="connsiteY50" fmla="*/ 955890 h 2136080"/>
                    <a:gd name="connsiteX51" fmla="*/ 986568 w 4849413"/>
                    <a:gd name="connsiteY51" fmla="*/ 988374 h 2136080"/>
                    <a:gd name="connsiteX52" fmla="*/ 768204 w 4849413"/>
                    <a:gd name="connsiteY52" fmla="*/ 942668 h 2136080"/>
                    <a:gd name="connsiteX53" fmla="*/ 785028 w 4849413"/>
                    <a:gd name="connsiteY53" fmla="*/ 967430 h 2136080"/>
                    <a:gd name="connsiteX54" fmla="*/ 919609 w 4849413"/>
                    <a:gd name="connsiteY54" fmla="*/ 1008159 h 2136080"/>
                    <a:gd name="connsiteX55" fmla="*/ 537567 w 4849413"/>
                    <a:gd name="connsiteY55" fmla="*/ 996833 h 2136080"/>
                    <a:gd name="connsiteX56" fmla="*/ 321477 w 4849413"/>
                    <a:gd name="connsiteY56" fmla="*/ 886467 h 2136080"/>
                    <a:gd name="connsiteX57" fmla="*/ 29377 w 4849413"/>
                    <a:gd name="connsiteY57" fmla="*/ 722955 h 2136080"/>
                    <a:gd name="connsiteX58" fmla="*/ 10824 w 4849413"/>
                    <a:gd name="connsiteY58" fmla="*/ 761030 h 2136080"/>
                    <a:gd name="connsiteX59" fmla="*/ 297642 w 4849413"/>
                    <a:gd name="connsiteY59" fmla="*/ 996832 h 2136080"/>
                    <a:gd name="connsiteX60" fmla="*/ 704182 w 4849413"/>
                    <a:gd name="connsiteY60" fmla="*/ 1089192 h 2136080"/>
                    <a:gd name="connsiteX61" fmla="*/ 985715 w 4849413"/>
                    <a:gd name="connsiteY61" fmla="*/ 1079881 h 2136080"/>
                    <a:gd name="connsiteX62" fmla="*/ 1366692 w 4849413"/>
                    <a:gd name="connsiteY62" fmla="*/ 1062323 h 2136080"/>
                    <a:gd name="connsiteX63" fmla="*/ 1478314 w 4849413"/>
                    <a:gd name="connsiteY63" fmla="*/ 1113739 h 2136080"/>
                    <a:gd name="connsiteX64" fmla="*/ 1224504 w 4849413"/>
                    <a:gd name="connsiteY64" fmla="*/ 1183352 h 2136080"/>
                    <a:gd name="connsiteX65" fmla="*/ 866914 w 4849413"/>
                    <a:gd name="connsiteY65" fmla="*/ 1130988 h 2136080"/>
                    <a:gd name="connsiteX66" fmla="*/ 805878 w 4849413"/>
                    <a:gd name="connsiteY66" fmla="*/ 1166861 h 2136080"/>
                    <a:gd name="connsiteX67" fmla="*/ 1159014 w 4849413"/>
                    <a:gd name="connsiteY67" fmla="*/ 1269054 h 2136080"/>
                    <a:gd name="connsiteX68" fmla="*/ 1299187 w 4849413"/>
                    <a:gd name="connsiteY68" fmla="*/ 1254766 h 2136080"/>
                    <a:gd name="connsiteX69" fmla="*/ 1468789 w 4849413"/>
                    <a:gd name="connsiteY69" fmla="*/ 1303007 h 2136080"/>
                    <a:gd name="connsiteX70" fmla="*/ 1740157 w 4849413"/>
                    <a:gd name="connsiteY70" fmla="*/ 1241545 h 2136080"/>
                    <a:gd name="connsiteX71" fmla="*/ 2061567 w 4849413"/>
                    <a:gd name="connsiteY71" fmla="*/ 1469955 h 2136080"/>
                    <a:gd name="connsiteX72" fmla="*/ 2037873 w 4849413"/>
                    <a:gd name="connsiteY72" fmla="*/ 1532483 h 2136080"/>
                    <a:gd name="connsiteX73" fmla="*/ 2170749 w 4849413"/>
                    <a:gd name="connsiteY73" fmla="*/ 1533645 h 2136080"/>
                    <a:gd name="connsiteX74" fmla="*/ 2272515 w 4849413"/>
                    <a:gd name="connsiteY74" fmla="*/ 1591317 h 2136080"/>
                    <a:gd name="connsiteX75" fmla="*/ 2329973 w 4849413"/>
                    <a:gd name="connsiteY75" fmla="*/ 1551842 h 2136080"/>
                    <a:gd name="connsiteX76" fmla="*/ 2377598 w 4849413"/>
                    <a:gd name="connsiteY76" fmla="*/ 1634368 h 2136080"/>
                    <a:gd name="connsiteX77" fmla="*/ 3130641 w 4849413"/>
                    <a:gd name="connsiteY77" fmla="*/ 1788403 h 2136080"/>
                    <a:gd name="connsiteX78" fmla="*/ 3897664 w 4849413"/>
                    <a:gd name="connsiteY78" fmla="*/ 1771794 h 2136080"/>
                    <a:gd name="connsiteX79" fmla="*/ 4115389 w 4849413"/>
                    <a:gd name="connsiteY79" fmla="*/ 2084839 h 2136080"/>
                    <a:gd name="connsiteX80" fmla="*/ 4491816 w 4849413"/>
                    <a:gd name="connsiteY80" fmla="*/ 1820579 h 2136080"/>
                    <a:gd name="connsiteX81" fmla="*/ 4799814 w 4849413"/>
                    <a:gd name="connsiteY81" fmla="*/ 1542104 h 2136080"/>
                    <a:gd name="connsiteX82" fmla="*/ 4805170 w 4849413"/>
                    <a:gd name="connsiteY82" fmla="*/ 1455242 h 2136080"/>
                    <a:gd name="connsiteX0" fmla="*/ 4805170 w 4849413"/>
                    <a:gd name="connsiteY0" fmla="*/ 1455242 h 2136080"/>
                    <a:gd name="connsiteX1" fmla="*/ 4607727 w 4849413"/>
                    <a:gd name="connsiteY1" fmla="*/ 1126178 h 2136080"/>
                    <a:gd name="connsiteX2" fmla="*/ 4535105 w 4849413"/>
                    <a:gd name="connsiteY2" fmla="*/ 736269 h 2136080"/>
                    <a:gd name="connsiteX3" fmla="*/ 4086316 w 4849413"/>
                    <a:gd name="connsiteY3" fmla="*/ 841305 h 2136080"/>
                    <a:gd name="connsiteX4" fmla="*/ 3881695 w 4849413"/>
                    <a:gd name="connsiteY4" fmla="*/ 1160606 h 2136080"/>
                    <a:gd name="connsiteX5" fmla="*/ 3035964 w 4849413"/>
                    <a:gd name="connsiteY5" fmla="*/ 1013052 h 2136080"/>
                    <a:gd name="connsiteX6" fmla="*/ 2311776 w 4849413"/>
                    <a:gd name="connsiteY6" fmla="*/ 1046875 h 2136080"/>
                    <a:gd name="connsiteX7" fmla="*/ 2266283 w 4849413"/>
                    <a:gd name="connsiteY7" fmla="*/ 1028678 h 2136080"/>
                    <a:gd name="connsiteX8" fmla="*/ 1981267 w 4849413"/>
                    <a:gd name="connsiteY8" fmla="*/ 977688 h 2136080"/>
                    <a:gd name="connsiteX9" fmla="*/ 2028799 w 4849413"/>
                    <a:gd name="connsiteY9" fmla="*/ 770095 h 2136080"/>
                    <a:gd name="connsiteX10" fmla="*/ 2008920 w 4849413"/>
                    <a:gd name="connsiteY10" fmla="*/ 668495 h 2136080"/>
                    <a:gd name="connsiteX11" fmla="*/ 2028661 w 4849413"/>
                    <a:gd name="connsiteY11" fmla="*/ 538528 h 2136080"/>
                    <a:gd name="connsiteX12" fmla="*/ 2002295 w 4849413"/>
                    <a:gd name="connsiteY12" fmla="*/ 449834 h 2136080"/>
                    <a:gd name="connsiteX13" fmla="*/ 1957958 w 4849413"/>
                    <a:gd name="connsiteY13" fmla="*/ 297814 h 2136080"/>
                    <a:gd name="connsiteX14" fmla="*/ 1845753 w 4849413"/>
                    <a:gd name="connsiteY14" fmla="*/ 165257 h 2136080"/>
                    <a:gd name="connsiteX15" fmla="*/ 1767690 w 4849413"/>
                    <a:gd name="connsiteY15" fmla="*/ 21278 h 2136080"/>
                    <a:gd name="connsiteX16" fmla="*/ 1743119 w 4849413"/>
                    <a:gd name="connsiteY16" fmla="*/ 27842 h 2136080"/>
                    <a:gd name="connsiteX17" fmla="*/ 1820456 w 4849413"/>
                    <a:gd name="connsiteY17" fmla="*/ 307158 h 2136080"/>
                    <a:gd name="connsiteX18" fmla="*/ 1608169 w 4849413"/>
                    <a:gd name="connsiteY18" fmla="*/ 132539 h 2136080"/>
                    <a:gd name="connsiteX19" fmla="*/ 1483811 w 4849413"/>
                    <a:gd name="connsiteY19" fmla="*/ 50588 h 2136080"/>
                    <a:gd name="connsiteX20" fmla="*/ 1662155 w 4849413"/>
                    <a:gd name="connsiteY20" fmla="*/ 257679 h 2136080"/>
                    <a:gd name="connsiteX21" fmla="*/ 1734020 w 4849413"/>
                    <a:gd name="connsiteY21" fmla="*/ 687484 h 2136080"/>
                    <a:gd name="connsiteX22" fmla="*/ 1523733 w 4849413"/>
                    <a:gd name="connsiteY22" fmla="*/ 391518 h 2136080"/>
                    <a:gd name="connsiteX23" fmla="*/ 1240295 w 4849413"/>
                    <a:gd name="connsiteY23" fmla="*/ 285495 h 2136080"/>
                    <a:gd name="connsiteX24" fmla="*/ 1229924 w 4849413"/>
                    <a:gd name="connsiteY24" fmla="*/ 312022 h 2136080"/>
                    <a:gd name="connsiteX25" fmla="*/ 1594794 w 4849413"/>
                    <a:gd name="connsiteY25" fmla="*/ 575767 h 2136080"/>
                    <a:gd name="connsiteX26" fmla="*/ 1656683 w 4849413"/>
                    <a:gd name="connsiteY26" fmla="*/ 812541 h 2136080"/>
                    <a:gd name="connsiteX27" fmla="*/ 1411236 w 4849413"/>
                    <a:gd name="connsiteY27" fmla="*/ 553660 h 2136080"/>
                    <a:gd name="connsiteX28" fmla="*/ 1072365 w 4849413"/>
                    <a:gd name="connsiteY28" fmla="*/ 468955 h 2136080"/>
                    <a:gd name="connsiteX29" fmla="*/ 1051325 w 4849413"/>
                    <a:gd name="connsiteY29" fmla="*/ 509754 h 2136080"/>
                    <a:gd name="connsiteX30" fmla="*/ 1399603 w 4849413"/>
                    <a:gd name="connsiteY30" fmla="*/ 654170 h 2136080"/>
                    <a:gd name="connsiteX31" fmla="*/ 1506558 w 4849413"/>
                    <a:gd name="connsiteY31" fmla="*/ 801215 h 2136080"/>
                    <a:gd name="connsiteX32" fmla="*/ 1250947 w 4849413"/>
                    <a:gd name="connsiteY32" fmla="*/ 691084 h 2136080"/>
                    <a:gd name="connsiteX33" fmla="*/ 921292 w 4849413"/>
                    <a:gd name="connsiteY33" fmla="*/ 687175 h 2136080"/>
                    <a:gd name="connsiteX34" fmla="*/ 950127 w 4849413"/>
                    <a:gd name="connsiteY34" fmla="*/ 715017 h 2136080"/>
                    <a:gd name="connsiteX35" fmla="*/ 1146977 w 4849413"/>
                    <a:gd name="connsiteY35" fmla="*/ 727717 h 2136080"/>
                    <a:gd name="connsiteX36" fmla="*/ 1351670 w 4849413"/>
                    <a:gd name="connsiteY36" fmla="*/ 803442 h 2136080"/>
                    <a:gd name="connsiteX37" fmla="*/ 1533427 w 4849413"/>
                    <a:gd name="connsiteY37" fmla="*/ 939279 h 2136080"/>
                    <a:gd name="connsiteX38" fmla="*/ 1247250 w 4849413"/>
                    <a:gd name="connsiteY38" fmla="*/ 842158 h 2136080"/>
                    <a:gd name="connsiteX39" fmla="*/ 1188442 w 4849413"/>
                    <a:gd name="connsiteY39" fmla="*/ 867771 h 2136080"/>
                    <a:gd name="connsiteX40" fmla="*/ 887645 w 4849413"/>
                    <a:gd name="connsiteY40" fmla="*/ 786407 h 2136080"/>
                    <a:gd name="connsiteX41" fmla="*/ 570715 w 4849413"/>
                    <a:gd name="connsiteY41" fmla="*/ 795980 h 2136080"/>
                    <a:gd name="connsiteX42" fmla="*/ 222199 w 4849413"/>
                    <a:gd name="connsiteY42" fmla="*/ 678385 h 2136080"/>
                    <a:gd name="connsiteX43" fmla="*/ 210352 w 4849413"/>
                    <a:gd name="connsiteY43" fmla="*/ 722955 h 2136080"/>
                    <a:gd name="connsiteX44" fmla="*/ 505722 w 4849413"/>
                    <a:gd name="connsiteY44" fmla="*/ 878552 h 2136080"/>
                    <a:gd name="connsiteX45" fmla="*/ 836230 w 4849413"/>
                    <a:gd name="connsiteY45" fmla="*/ 845546 h 2136080"/>
                    <a:gd name="connsiteX46" fmla="*/ 1009527 w 4849413"/>
                    <a:gd name="connsiteY46" fmla="*/ 862156 h 2136080"/>
                    <a:gd name="connsiteX47" fmla="*/ 819620 w 4849413"/>
                    <a:gd name="connsiteY47" fmla="*/ 887224 h 2136080"/>
                    <a:gd name="connsiteX48" fmla="*/ 867577 w 4849413"/>
                    <a:gd name="connsiteY48" fmla="*/ 915042 h 2136080"/>
                    <a:gd name="connsiteX49" fmla="*/ 1164202 w 4849413"/>
                    <a:gd name="connsiteY49" fmla="*/ 929234 h 2136080"/>
                    <a:gd name="connsiteX50" fmla="*/ 1208108 w 4849413"/>
                    <a:gd name="connsiteY50" fmla="*/ 955890 h 2136080"/>
                    <a:gd name="connsiteX51" fmla="*/ 986568 w 4849413"/>
                    <a:gd name="connsiteY51" fmla="*/ 988374 h 2136080"/>
                    <a:gd name="connsiteX52" fmla="*/ 768204 w 4849413"/>
                    <a:gd name="connsiteY52" fmla="*/ 942668 h 2136080"/>
                    <a:gd name="connsiteX53" fmla="*/ 785028 w 4849413"/>
                    <a:gd name="connsiteY53" fmla="*/ 967430 h 2136080"/>
                    <a:gd name="connsiteX54" fmla="*/ 919609 w 4849413"/>
                    <a:gd name="connsiteY54" fmla="*/ 1008159 h 2136080"/>
                    <a:gd name="connsiteX55" fmla="*/ 537567 w 4849413"/>
                    <a:gd name="connsiteY55" fmla="*/ 996833 h 2136080"/>
                    <a:gd name="connsiteX56" fmla="*/ 321477 w 4849413"/>
                    <a:gd name="connsiteY56" fmla="*/ 886467 h 2136080"/>
                    <a:gd name="connsiteX57" fmla="*/ 29377 w 4849413"/>
                    <a:gd name="connsiteY57" fmla="*/ 722955 h 2136080"/>
                    <a:gd name="connsiteX58" fmla="*/ 10824 w 4849413"/>
                    <a:gd name="connsiteY58" fmla="*/ 761030 h 2136080"/>
                    <a:gd name="connsiteX59" fmla="*/ 297642 w 4849413"/>
                    <a:gd name="connsiteY59" fmla="*/ 996832 h 2136080"/>
                    <a:gd name="connsiteX60" fmla="*/ 704182 w 4849413"/>
                    <a:gd name="connsiteY60" fmla="*/ 1089192 h 2136080"/>
                    <a:gd name="connsiteX61" fmla="*/ 985715 w 4849413"/>
                    <a:gd name="connsiteY61" fmla="*/ 1079881 h 2136080"/>
                    <a:gd name="connsiteX62" fmla="*/ 1366692 w 4849413"/>
                    <a:gd name="connsiteY62" fmla="*/ 1062323 h 2136080"/>
                    <a:gd name="connsiteX63" fmla="*/ 1478314 w 4849413"/>
                    <a:gd name="connsiteY63" fmla="*/ 1113739 h 2136080"/>
                    <a:gd name="connsiteX64" fmla="*/ 1224504 w 4849413"/>
                    <a:gd name="connsiteY64" fmla="*/ 1183352 h 2136080"/>
                    <a:gd name="connsiteX65" fmla="*/ 866914 w 4849413"/>
                    <a:gd name="connsiteY65" fmla="*/ 1130988 h 2136080"/>
                    <a:gd name="connsiteX66" fmla="*/ 805878 w 4849413"/>
                    <a:gd name="connsiteY66" fmla="*/ 1166861 h 2136080"/>
                    <a:gd name="connsiteX67" fmla="*/ 1159014 w 4849413"/>
                    <a:gd name="connsiteY67" fmla="*/ 1269054 h 2136080"/>
                    <a:gd name="connsiteX68" fmla="*/ 1299187 w 4849413"/>
                    <a:gd name="connsiteY68" fmla="*/ 1254766 h 2136080"/>
                    <a:gd name="connsiteX69" fmla="*/ 1468789 w 4849413"/>
                    <a:gd name="connsiteY69" fmla="*/ 1303007 h 2136080"/>
                    <a:gd name="connsiteX70" fmla="*/ 1740157 w 4849413"/>
                    <a:gd name="connsiteY70" fmla="*/ 1241545 h 2136080"/>
                    <a:gd name="connsiteX71" fmla="*/ 2061567 w 4849413"/>
                    <a:gd name="connsiteY71" fmla="*/ 1469955 h 2136080"/>
                    <a:gd name="connsiteX72" fmla="*/ 2037873 w 4849413"/>
                    <a:gd name="connsiteY72" fmla="*/ 1532483 h 2136080"/>
                    <a:gd name="connsiteX73" fmla="*/ 2170749 w 4849413"/>
                    <a:gd name="connsiteY73" fmla="*/ 1533645 h 2136080"/>
                    <a:gd name="connsiteX74" fmla="*/ 2272515 w 4849413"/>
                    <a:gd name="connsiteY74" fmla="*/ 1591317 h 2136080"/>
                    <a:gd name="connsiteX75" fmla="*/ 2329973 w 4849413"/>
                    <a:gd name="connsiteY75" fmla="*/ 1551842 h 2136080"/>
                    <a:gd name="connsiteX76" fmla="*/ 2377598 w 4849413"/>
                    <a:gd name="connsiteY76" fmla="*/ 1634368 h 2136080"/>
                    <a:gd name="connsiteX77" fmla="*/ 3130641 w 4849413"/>
                    <a:gd name="connsiteY77" fmla="*/ 1788403 h 2136080"/>
                    <a:gd name="connsiteX78" fmla="*/ 3897664 w 4849413"/>
                    <a:gd name="connsiteY78" fmla="*/ 1771794 h 2136080"/>
                    <a:gd name="connsiteX79" fmla="*/ 4115389 w 4849413"/>
                    <a:gd name="connsiteY79" fmla="*/ 2084839 h 2136080"/>
                    <a:gd name="connsiteX80" fmla="*/ 4491816 w 4849413"/>
                    <a:gd name="connsiteY80" fmla="*/ 1820579 h 2136080"/>
                    <a:gd name="connsiteX81" fmla="*/ 4799814 w 4849413"/>
                    <a:gd name="connsiteY81" fmla="*/ 1542104 h 2136080"/>
                    <a:gd name="connsiteX82" fmla="*/ 4805170 w 4849413"/>
                    <a:gd name="connsiteY82" fmla="*/ 1455242 h 2136080"/>
                    <a:gd name="connsiteX0" fmla="*/ 4805170 w 4849413"/>
                    <a:gd name="connsiteY0" fmla="*/ 1455242 h 2136080"/>
                    <a:gd name="connsiteX1" fmla="*/ 4607727 w 4849413"/>
                    <a:gd name="connsiteY1" fmla="*/ 1126178 h 2136080"/>
                    <a:gd name="connsiteX2" fmla="*/ 4535105 w 4849413"/>
                    <a:gd name="connsiteY2" fmla="*/ 736269 h 2136080"/>
                    <a:gd name="connsiteX3" fmla="*/ 4086316 w 4849413"/>
                    <a:gd name="connsiteY3" fmla="*/ 841305 h 2136080"/>
                    <a:gd name="connsiteX4" fmla="*/ 3881695 w 4849413"/>
                    <a:gd name="connsiteY4" fmla="*/ 1160606 h 2136080"/>
                    <a:gd name="connsiteX5" fmla="*/ 3035964 w 4849413"/>
                    <a:gd name="connsiteY5" fmla="*/ 1013052 h 2136080"/>
                    <a:gd name="connsiteX6" fmla="*/ 2311776 w 4849413"/>
                    <a:gd name="connsiteY6" fmla="*/ 1046875 h 2136080"/>
                    <a:gd name="connsiteX7" fmla="*/ 2266283 w 4849413"/>
                    <a:gd name="connsiteY7" fmla="*/ 1028678 h 2136080"/>
                    <a:gd name="connsiteX8" fmla="*/ 1981267 w 4849413"/>
                    <a:gd name="connsiteY8" fmla="*/ 977688 h 2136080"/>
                    <a:gd name="connsiteX9" fmla="*/ 2028799 w 4849413"/>
                    <a:gd name="connsiteY9" fmla="*/ 770095 h 2136080"/>
                    <a:gd name="connsiteX10" fmla="*/ 2008920 w 4849413"/>
                    <a:gd name="connsiteY10" fmla="*/ 668495 h 2136080"/>
                    <a:gd name="connsiteX11" fmla="*/ 2028661 w 4849413"/>
                    <a:gd name="connsiteY11" fmla="*/ 538528 h 2136080"/>
                    <a:gd name="connsiteX12" fmla="*/ 2002295 w 4849413"/>
                    <a:gd name="connsiteY12" fmla="*/ 449834 h 2136080"/>
                    <a:gd name="connsiteX13" fmla="*/ 1957958 w 4849413"/>
                    <a:gd name="connsiteY13" fmla="*/ 297814 h 2136080"/>
                    <a:gd name="connsiteX14" fmla="*/ 1845753 w 4849413"/>
                    <a:gd name="connsiteY14" fmla="*/ 165257 h 2136080"/>
                    <a:gd name="connsiteX15" fmla="*/ 1767690 w 4849413"/>
                    <a:gd name="connsiteY15" fmla="*/ 21278 h 2136080"/>
                    <a:gd name="connsiteX16" fmla="*/ 1743119 w 4849413"/>
                    <a:gd name="connsiteY16" fmla="*/ 27842 h 2136080"/>
                    <a:gd name="connsiteX17" fmla="*/ 1820456 w 4849413"/>
                    <a:gd name="connsiteY17" fmla="*/ 307158 h 2136080"/>
                    <a:gd name="connsiteX18" fmla="*/ 1608169 w 4849413"/>
                    <a:gd name="connsiteY18" fmla="*/ 132539 h 2136080"/>
                    <a:gd name="connsiteX19" fmla="*/ 1483811 w 4849413"/>
                    <a:gd name="connsiteY19" fmla="*/ 50588 h 2136080"/>
                    <a:gd name="connsiteX20" fmla="*/ 1662155 w 4849413"/>
                    <a:gd name="connsiteY20" fmla="*/ 257679 h 2136080"/>
                    <a:gd name="connsiteX21" fmla="*/ 1734020 w 4849413"/>
                    <a:gd name="connsiteY21" fmla="*/ 687484 h 2136080"/>
                    <a:gd name="connsiteX22" fmla="*/ 1523733 w 4849413"/>
                    <a:gd name="connsiteY22" fmla="*/ 391518 h 2136080"/>
                    <a:gd name="connsiteX23" fmla="*/ 1240295 w 4849413"/>
                    <a:gd name="connsiteY23" fmla="*/ 285495 h 2136080"/>
                    <a:gd name="connsiteX24" fmla="*/ 1229924 w 4849413"/>
                    <a:gd name="connsiteY24" fmla="*/ 312022 h 2136080"/>
                    <a:gd name="connsiteX25" fmla="*/ 1594794 w 4849413"/>
                    <a:gd name="connsiteY25" fmla="*/ 575767 h 2136080"/>
                    <a:gd name="connsiteX26" fmla="*/ 1656683 w 4849413"/>
                    <a:gd name="connsiteY26" fmla="*/ 812541 h 2136080"/>
                    <a:gd name="connsiteX27" fmla="*/ 1411236 w 4849413"/>
                    <a:gd name="connsiteY27" fmla="*/ 553660 h 2136080"/>
                    <a:gd name="connsiteX28" fmla="*/ 1072365 w 4849413"/>
                    <a:gd name="connsiteY28" fmla="*/ 468955 h 2136080"/>
                    <a:gd name="connsiteX29" fmla="*/ 1051325 w 4849413"/>
                    <a:gd name="connsiteY29" fmla="*/ 509754 h 2136080"/>
                    <a:gd name="connsiteX30" fmla="*/ 1399603 w 4849413"/>
                    <a:gd name="connsiteY30" fmla="*/ 654170 h 2136080"/>
                    <a:gd name="connsiteX31" fmla="*/ 1506558 w 4849413"/>
                    <a:gd name="connsiteY31" fmla="*/ 801215 h 2136080"/>
                    <a:gd name="connsiteX32" fmla="*/ 1250947 w 4849413"/>
                    <a:gd name="connsiteY32" fmla="*/ 691084 h 2136080"/>
                    <a:gd name="connsiteX33" fmla="*/ 921292 w 4849413"/>
                    <a:gd name="connsiteY33" fmla="*/ 687175 h 2136080"/>
                    <a:gd name="connsiteX34" fmla="*/ 950127 w 4849413"/>
                    <a:gd name="connsiteY34" fmla="*/ 715017 h 2136080"/>
                    <a:gd name="connsiteX35" fmla="*/ 1146977 w 4849413"/>
                    <a:gd name="connsiteY35" fmla="*/ 727717 h 2136080"/>
                    <a:gd name="connsiteX36" fmla="*/ 1351670 w 4849413"/>
                    <a:gd name="connsiteY36" fmla="*/ 803442 h 2136080"/>
                    <a:gd name="connsiteX37" fmla="*/ 1533427 w 4849413"/>
                    <a:gd name="connsiteY37" fmla="*/ 939279 h 2136080"/>
                    <a:gd name="connsiteX38" fmla="*/ 1247250 w 4849413"/>
                    <a:gd name="connsiteY38" fmla="*/ 842158 h 2136080"/>
                    <a:gd name="connsiteX39" fmla="*/ 1188442 w 4849413"/>
                    <a:gd name="connsiteY39" fmla="*/ 867771 h 2136080"/>
                    <a:gd name="connsiteX40" fmla="*/ 887645 w 4849413"/>
                    <a:gd name="connsiteY40" fmla="*/ 786407 h 2136080"/>
                    <a:gd name="connsiteX41" fmla="*/ 570715 w 4849413"/>
                    <a:gd name="connsiteY41" fmla="*/ 795980 h 2136080"/>
                    <a:gd name="connsiteX42" fmla="*/ 222199 w 4849413"/>
                    <a:gd name="connsiteY42" fmla="*/ 678385 h 2136080"/>
                    <a:gd name="connsiteX43" fmla="*/ 210352 w 4849413"/>
                    <a:gd name="connsiteY43" fmla="*/ 722955 h 2136080"/>
                    <a:gd name="connsiteX44" fmla="*/ 505722 w 4849413"/>
                    <a:gd name="connsiteY44" fmla="*/ 878552 h 2136080"/>
                    <a:gd name="connsiteX45" fmla="*/ 836230 w 4849413"/>
                    <a:gd name="connsiteY45" fmla="*/ 845546 h 2136080"/>
                    <a:gd name="connsiteX46" fmla="*/ 1009527 w 4849413"/>
                    <a:gd name="connsiteY46" fmla="*/ 862156 h 2136080"/>
                    <a:gd name="connsiteX47" fmla="*/ 819620 w 4849413"/>
                    <a:gd name="connsiteY47" fmla="*/ 887224 h 2136080"/>
                    <a:gd name="connsiteX48" fmla="*/ 867577 w 4849413"/>
                    <a:gd name="connsiteY48" fmla="*/ 915042 h 2136080"/>
                    <a:gd name="connsiteX49" fmla="*/ 1164202 w 4849413"/>
                    <a:gd name="connsiteY49" fmla="*/ 929234 h 2136080"/>
                    <a:gd name="connsiteX50" fmla="*/ 1208108 w 4849413"/>
                    <a:gd name="connsiteY50" fmla="*/ 955890 h 2136080"/>
                    <a:gd name="connsiteX51" fmla="*/ 986568 w 4849413"/>
                    <a:gd name="connsiteY51" fmla="*/ 988374 h 2136080"/>
                    <a:gd name="connsiteX52" fmla="*/ 768204 w 4849413"/>
                    <a:gd name="connsiteY52" fmla="*/ 942668 h 2136080"/>
                    <a:gd name="connsiteX53" fmla="*/ 785028 w 4849413"/>
                    <a:gd name="connsiteY53" fmla="*/ 967430 h 2136080"/>
                    <a:gd name="connsiteX54" fmla="*/ 919609 w 4849413"/>
                    <a:gd name="connsiteY54" fmla="*/ 1008159 h 2136080"/>
                    <a:gd name="connsiteX55" fmla="*/ 537567 w 4849413"/>
                    <a:gd name="connsiteY55" fmla="*/ 996833 h 2136080"/>
                    <a:gd name="connsiteX56" fmla="*/ 321477 w 4849413"/>
                    <a:gd name="connsiteY56" fmla="*/ 886467 h 2136080"/>
                    <a:gd name="connsiteX57" fmla="*/ 29377 w 4849413"/>
                    <a:gd name="connsiteY57" fmla="*/ 722955 h 2136080"/>
                    <a:gd name="connsiteX58" fmla="*/ 10824 w 4849413"/>
                    <a:gd name="connsiteY58" fmla="*/ 761030 h 2136080"/>
                    <a:gd name="connsiteX59" fmla="*/ 297642 w 4849413"/>
                    <a:gd name="connsiteY59" fmla="*/ 996832 h 2136080"/>
                    <a:gd name="connsiteX60" fmla="*/ 704182 w 4849413"/>
                    <a:gd name="connsiteY60" fmla="*/ 1089192 h 2136080"/>
                    <a:gd name="connsiteX61" fmla="*/ 985715 w 4849413"/>
                    <a:gd name="connsiteY61" fmla="*/ 1079881 h 2136080"/>
                    <a:gd name="connsiteX62" fmla="*/ 1366692 w 4849413"/>
                    <a:gd name="connsiteY62" fmla="*/ 1062323 h 2136080"/>
                    <a:gd name="connsiteX63" fmla="*/ 1478314 w 4849413"/>
                    <a:gd name="connsiteY63" fmla="*/ 1113739 h 2136080"/>
                    <a:gd name="connsiteX64" fmla="*/ 1224504 w 4849413"/>
                    <a:gd name="connsiteY64" fmla="*/ 1183352 h 2136080"/>
                    <a:gd name="connsiteX65" fmla="*/ 866914 w 4849413"/>
                    <a:gd name="connsiteY65" fmla="*/ 1130988 h 2136080"/>
                    <a:gd name="connsiteX66" fmla="*/ 805878 w 4849413"/>
                    <a:gd name="connsiteY66" fmla="*/ 1166861 h 2136080"/>
                    <a:gd name="connsiteX67" fmla="*/ 1159014 w 4849413"/>
                    <a:gd name="connsiteY67" fmla="*/ 1269054 h 2136080"/>
                    <a:gd name="connsiteX68" fmla="*/ 1299187 w 4849413"/>
                    <a:gd name="connsiteY68" fmla="*/ 1254766 h 2136080"/>
                    <a:gd name="connsiteX69" fmla="*/ 1468789 w 4849413"/>
                    <a:gd name="connsiteY69" fmla="*/ 1303007 h 2136080"/>
                    <a:gd name="connsiteX70" fmla="*/ 1740157 w 4849413"/>
                    <a:gd name="connsiteY70" fmla="*/ 1241545 h 2136080"/>
                    <a:gd name="connsiteX71" fmla="*/ 2061567 w 4849413"/>
                    <a:gd name="connsiteY71" fmla="*/ 1469955 h 2136080"/>
                    <a:gd name="connsiteX72" fmla="*/ 2037873 w 4849413"/>
                    <a:gd name="connsiteY72" fmla="*/ 1532483 h 2136080"/>
                    <a:gd name="connsiteX73" fmla="*/ 2170749 w 4849413"/>
                    <a:gd name="connsiteY73" fmla="*/ 1533645 h 2136080"/>
                    <a:gd name="connsiteX74" fmla="*/ 2272515 w 4849413"/>
                    <a:gd name="connsiteY74" fmla="*/ 1591317 h 2136080"/>
                    <a:gd name="connsiteX75" fmla="*/ 2329973 w 4849413"/>
                    <a:gd name="connsiteY75" fmla="*/ 1551842 h 2136080"/>
                    <a:gd name="connsiteX76" fmla="*/ 2377598 w 4849413"/>
                    <a:gd name="connsiteY76" fmla="*/ 1634368 h 2136080"/>
                    <a:gd name="connsiteX77" fmla="*/ 3130641 w 4849413"/>
                    <a:gd name="connsiteY77" fmla="*/ 1788403 h 2136080"/>
                    <a:gd name="connsiteX78" fmla="*/ 3897664 w 4849413"/>
                    <a:gd name="connsiteY78" fmla="*/ 1771794 h 2136080"/>
                    <a:gd name="connsiteX79" fmla="*/ 4115389 w 4849413"/>
                    <a:gd name="connsiteY79" fmla="*/ 2084839 h 2136080"/>
                    <a:gd name="connsiteX80" fmla="*/ 4491816 w 4849413"/>
                    <a:gd name="connsiteY80" fmla="*/ 1820579 h 2136080"/>
                    <a:gd name="connsiteX81" fmla="*/ 4799814 w 4849413"/>
                    <a:gd name="connsiteY81" fmla="*/ 1542104 h 2136080"/>
                    <a:gd name="connsiteX82" fmla="*/ 4805170 w 4849413"/>
                    <a:gd name="connsiteY82" fmla="*/ 1455242 h 2136080"/>
                    <a:gd name="connsiteX0" fmla="*/ 4805170 w 4849413"/>
                    <a:gd name="connsiteY0" fmla="*/ 1455242 h 2136080"/>
                    <a:gd name="connsiteX1" fmla="*/ 4607727 w 4849413"/>
                    <a:gd name="connsiteY1" fmla="*/ 1126178 h 2136080"/>
                    <a:gd name="connsiteX2" fmla="*/ 4535105 w 4849413"/>
                    <a:gd name="connsiteY2" fmla="*/ 736269 h 2136080"/>
                    <a:gd name="connsiteX3" fmla="*/ 4086316 w 4849413"/>
                    <a:gd name="connsiteY3" fmla="*/ 841305 h 2136080"/>
                    <a:gd name="connsiteX4" fmla="*/ 3881695 w 4849413"/>
                    <a:gd name="connsiteY4" fmla="*/ 1160606 h 2136080"/>
                    <a:gd name="connsiteX5" fmla="*/ 3035964 w 4849413"/>
                    <a:gd name="connsiteY5" fmla="*/ 1013052 h 2136080"/>
                    <a:gd name="connsiteX6" fmla="*/ 2311776 w 4849413"/>
                    <a:gd name="connsiteY6" fmla="*/ 1046875 h 2136080"/>
                    <a:gd name="connsiteX7" fmla="*/ 2266283 w 4849413"/>
                    <a:gd name="connsiteY7" fmla="*/ 1028678 h 2136080"/>
                    <a:gd name="connsiteX8" fmla="*/ 1981267 w 4849413"/>
                    <a:gd name="connsiteY8" fmla="*/ 977688 h 2136080"/>
                    <a:gd name="connsiteX9" fmla="*/ 2028799 w 4849413"/>
                    <a:gd name="connsiteY9" fmla="*/ 770095 h 2136080"/>
                    <a:gd name="connsiteX10" fmla="*/ 2008920 w 4849413"/>
                    <a:gd name="connsiteY10" fmla="*/ 668495 h 2136080"/>
                    <a:gd name="connsiteX11" fmla="*/ 2028661 w 4849413"/>
                    <a:gd name="connsiteY11" fmla="*/ 538528 h 2136080"/>
                    <a:gd name="connsiteX12" fmla="*/ 2002295 w 4849413"/>
                    <a:gd name="connsiteY12" fmla="*/ 449834 h 2136080"/>
                    <a:gd name="connsiteX13" fmla="*/ 1957958 w 4849413"/>
                    <a:gd name="connsiteY13" fmla="*/ 297814 h 2136080"/>
                    <a:gd name="connsiteX14" fmla="*/ 1845753 w 4849413"/>
                    <a:gd name="connsiteY14" fmla="*/ 165257 h 2136080"/>
                    <a:gd name="connsiteX15" fmla="*/ 1767690 w 4849413"/>
                    <a:gd name="connsiteY15" fmla="*/ 21278 h 2136080"/>
                    <a:gd name="connsiteX16" fmla="*/ 1743119 w 4849413"/>
                    <a:gd name="connsiteY16" fmla="*/ 27842 h 2136080"/>
                    <a:gd name="connsiteX17" fmla="*/ 1820456 w 4849413"/>
                    <a:gd name="connsiteY17" fmla="*/ 307158 h 2136080"/>
                    <a:gd name="connsiteX18" fmla="*/ 1608169 w 4849413"/>
                    <a:gd name="connsiteY18" fmla="*/ 132539 h 2136080"/>
                    <a:gd name="connsiteX19" fmla="*/ 1483811 w 4849413"/>
                    <a:gd name="connsiteY19" fmla="*/ 50588 h 2136080"/>
                    <a:gd name="connsiteX20" fmla="*/ 1662155 w 4849413"/>
                    <a:gd name="connsiteY20" fmla="*/ 257679 h 2136080"/>
                    <a:gd name="connsiteX21" fmla="*/ 1734020 w 4849413"/>
                    <a:gd name="connsiteY21" fmla="*/ 687484 h 2136080"/>
                    <a:gd name="connsiteX22" fmla="*/ 1523733 w 4849413"/>
                    <a:gd name="connsiteY22" fmla="*/ 391518 h 2136080"/>
                    <a:gd name="connsiteX23" fmla="*/ 1240295 w 4849413"/>
                    <a:gd name="connsiteY23" fmla="*/ 293432 h 2136080"/>
                    <a:gd name="connsiteX24" fmla="*/ 1229924 w 4849413"/>
                    <a:gd name="connsiteY24" fmla="*/ 312022 h 2136080"/>
                    <a:gd name="connsiteX25" fmla="*/ 1594794 w 4849413"/>
                    <a:gd name="connsiteY25" fmla="*/ 575767 h 2136080"/>
                    <a:gd name="connsiteX26" fmla="*/ 1656683 w 4849413"/>
                    <a:gd name="connsiteY26" fmla="*/ 812541 h 2136080"/>
                    <a:gd name="connsiteX27" fmla="*/ 1411236 w 4849413"/>
                    <a:gd name="connsiteY27" fmla="*/ 553660 h 2136080"/>
                    <a:gd name="connsiteX28" fmla="*/ 1072365 w 4849413"/>
                    <a:gd name="connsiteY28" fmla="*/ 468955 h 2136080"/>
                    <a:gd name="connsiteX29" fmla="*/ 1051325 w 4849413"/>
                    <a:gd name="connsiteY29" fmla="*/ 509754 h 2136080"/>
                    <a:gd name="connsiteX30" fmla="*/ 1399603 w 4849413"/>
                    <a:gd name="connsiteY30" fmla="*/ 654170 h 2136080"/>
                    <a:gd name="connsiteX31" fmla="*/ 1506558 w 4849413"/>
                    <a:gd name="connsiteY31" fmla="*/ 801215 h 2136080"/>
                    <a:gd name="connsiteX32" fmla="*/ 1250947 w 4849413"/>
                    <a:gd name="connsiteY32" fmla="*/ 691084 h 2136080"/>
                    <a:gd name="connsiteX33" fmla="*/ 921292 w 4849413"/>
                    <a:gd name="connsiteY33" fmla="*/ 687175 h 2136080"/>
                    <a:gd name="connsiteX34" fmla="*/ 950127 w 4849413"/>
                    <a:gd name="connsiteY34" fmla="*/ 715017 h 2136080"/>
                    <a:gd name="connsiteX35" fmla="*/ 1146977 w 4849413"/>
                    <a:gd name="connsiteY35" fmla="*/ 727717 h 2136080"/>
                    <a:gd name="connsiteX36" fmla="*/ 1351670 w 4849413"/>
                    <a:gd name="connsiteY36" fmla="*/ 803442 h 2136080"/>
                    <a:gd name="connsiteX37" fmla="*/ 1533427 w 4849413"/>
                    <a:gd name="connsiteY37" fmla="*/ 939279 h 2136080"/>
                    <a:gd name="connsiteX38" fmla="*/ 1247250 w 4849413"/>
                    <a:gd name="connsiteY38" fmla="*/ 842158 h 2136080"/>
                    <a:gd name="connsiteX39" fmla="*/ 1188442 w 4849413"/>
                    <a:gd name="connsiteY39" fmla="*/ 867771 h 2136080"/>
                    <a:gd name="connsiteX40" fmla="*/ 887645 w 4849413"/>
                    <a:gd name="connsiteY40" fmla="*/ 786407 h 2136080"/>
                    <a:gd name="connsiteX41" fmla="*/ 570715 w 4849413"/>
                    <a:gd name="connsiteY41" fmla="*/ 795980 h 2136080"/>
                    <a:gd name="connsiteX42" fmla="*/ 222199 w 4849413"/>
                    <a:gd name="connsiteY42" fmla="*/ 678385 h 2136080"/>
                    <a:gd name="connsiteX43" fmla="*/ 210352 w 4849413"/>
                    <a:gd name="connsiteY43" fmla="*/ 722955 h 2136080"/>
                    <a:gd name="connsiteX44" fmla="*/ 505722 w 4849413"/>
                    <a:gd name="connsiteY44" fmla="*/ 878552 h 2136080"/>
                    <a:gd name="connsiteX45" fmla="*/ 836230 w 4849413"/>
                    <a:gd name="connsiteY45" fmla="*/ 845546 h 2136080"/>
                    <a:gd name="connsiteX46" fmla="*/ 1009527 w 4849413"/>
                    <a:gd name="connsiteY46" fmla="*/ 862156 h 2136080"/>
                    <a:gd name="connsiteX47" fmla="*/ 819620 w 4849413"/>
                    <a:gd name="connsiteY47" fmla="*/ 887224 h 2136080"/>
                    <a:gd name="connsiteX48" fmla="*/ 867577 w 4849413"/>
                    <a:gd name="connsiteY48" fmla="*/ 915042 h 2136080"/>
                    <a:gd name="connsiteX49" fmla="*/ 1164202 w 4849413"/>
                    <a:gd name="connsiteY49" fmla="*/ 929234 h 2136080"/>
                    <a:gd name="connsiteX50" fmla="*/ 1208108 w 4849413"/>
                    <a:gd name="connsiteY50" fmla="*/ 955890 h 2136080"/>
                    <a:gd name="connsiteX51" fmla="*/ 986568 w 4849413"/>
                    <a:gd name="connsiteY51" fmla="*/ 988374 h 2136080"/>
                    <a:gd name="connsiteX52" fmla="*/ 768204 w 4849413"/>
                    <a:gd name="connsiteY52" fmla="*/ 942668 h 2136080"/>
                    <a:gd name="connsiteX53" fmla="*/ 785028 w 4849413"/>
                    <a:gd name="connsiteY53" fmla="*/ 967430 h 2136080"/>
                    <a:gd name="connsiteX54" fmla="*/ 919609 w 4849413"/>
                    <a:gd name="connsiteY54" fmla="*/ 1008159 h 2136080"/>
                    <a:gd name="connsiteX55" fmla="*/ 537567 w 4849413"/>
                    <a:gd name="connsiteY55" fmla="*/ 996833 h 2136080"/>
                    <a:gd name="connsiteX56" fmla="*/ 321477 w 4849413"/>
                    <a:gd name="connsiteY56" fmla="*/ 886467 h 2136080"/>
                    <a:gd name="connsiteX57" fmla="*/ 29377 w 4849413"/>
                    <a:gd name="connsiteY57" fmla="*/ 722955 h 2136080"/>
                    <a:gd name="connsiteX58" fmla="*/ 10824 w 4849413"/>
                    <a:gd name="connsiteY58" fmla="*/ 761030 h 2136080"/>
                    <a:gd name="connsiteX59" fmla="*/ 297642 w 4849413"/>
                    <a:gd name="connsiteY59" fmla="*/ 996832 h 2136080"/>
                    <a:gd name="connsiteX60" fmla="*/ 704182 w 4849413"/>
                    <a:gd name="connsiteY60" fmla="*/ 1089192 h 2136080"/>
                    <a:gd name="connsiteX61" fmla="*/ 985715 w 4849413"/>
                    <a:gd name="connsiteY61" fmla="*/ 1079881 h 2136080"/>
                    <a:gd name="connsiteX62" fmla="*/ 1366692 w 4849413"/>
                    <a:gd name="connsiteY62" fmla="*/ 1062323 h 2136080"/>
                    <a:gd name="connsiteX63" fmla="*/ 1478314 w 4849413"/>
                    <a:gd name="connsiteY63" fmla="*/ 1113739 h 2136080"/>
                    <a:gd name="connsiteX64" fmla="*/ 1224504 w 4849413"/>
                    <a:gd name="connsiteY64" fmla="*/ 1183352 h 2136080"/>
                    <a:gd name="connsiteX65" fmla="*/ 866914 w 4849413"/>
                    <a:gd name="connsiteY65" fmla="*/ 1130988 h 2136080"/>
                    <a:gd name="connsiteX66" fmla="*/ 805878 w 4849413"/>
                    <a:gd name="connsiteY66" fmla="*/ 1166861 h 2136080"/>
                    <a:gd name="connsiteX67" fmla="*/ 1159014 w 4849413"/>
                    <a:gd name="connsiteY67" fmla="*/ 1269054 h 2136080"/>
                    <a:gd name="connsiteX68" fmla="*/ 1299187 w 4849413"/>
                    <a:gd name="connsiteY68" fmla="*/ 1254766 h 2136080"/>
                    <a:gd name="connsiteX69" fmla="*/ 1468789 w 4849413"/>
                    <a:gd name="connsiteY69" fmla="*/ 1303007 h 2136080"/>
                    <a:gd name="connsiteX70" fmla="*/ 1740157 w 4849413"/>
                    <a:gd name="connsiteY70" fmla="*/ 1241545 h 2136080"/>
                    <a:gd name="connsiteX71" fmla="*/ 2061567 w 4849413"/>
                    <a:gd name="connsiteY71" fmla="*/ 1469955 h 2136080"/>
                    <a:gd name="connsiteX72" fmla="*/ 2037873 w 4849413"/>
                    <a:gd name="connsiteY72" fmla="*/ 1532483 h 2136080"/>
                    <a:gd name="connsiteX73" fmla="*/ 2170749 w 4849413"/>
                    <a:gd name="connsiteY73" fmla="*/ 1533645 h 2136080"/>
                    <a:gd name="connsiteX74" fmla="*/ 2272515 w 4849413"/>
                    <a:gd name="connsiteY74" fmla="*/ 1591317 h 2136080"/>
                    <a:gd name="connsiteX75" fmla="*/ 2329973 w 4849413"/>
                    <a:gd name="connsiteY75" fmla="*/ 1551842 h 2136080"/>
                    <a:gd name="connsiteX76" fmla="*/ 2377598 w 4849413"/>
                    <a:gd name="connsiteY76" fmla="*/ 1634368 h 2136080"/>
                    <a:gd name="connsiteX77" fmla="*/ 3130641 w 4849413"/>
                    <a:gd name="connsiteY77" fmla="*/ 1788403 h 2136080"/>
                    <a:gd name="connsiteX78" fmla="*/ 3897664 w 4849413"/>
                    <a:gd name="connsiteY78" fmla="*/ 1771794 h 2136080"/>
                    <a:gd name="connsiteX79" fmla="*/ 4115389 w 4849413"/>
                    <a:gd name="connsiteY79" fmla="*/ 2084839 h 2136080"/>
                    <a:gd name="connsiteX80" fmla="*/ 4491816 w 4849413"/>
                    <a:gd name="connsiteY80" fmla="*/ 1820579 h 2136080"/>
                    <a:gd name="connsiteX81" fmla="*/ 4799814 w 4849413"/>
                    <a:gd name="connsiteY81" fmla="*/ 1542104 h 2136080"/>
                    <a:gd name="connsiteX82" fmla="*/ 4805170 w 4849413"/>
                    <a:gd name="connsiteY82" fmla="*/ 1455242 h 2136080"/>
                    <a:gd name="connsiteX0" fmla="*/ 4805170 w 4849413"/>
                    <a:gd name="connsiteY0" fmla="*/ 1455242 h 2136080"/>
                    <a:gd name="connsiteX1" fmla="*/ 4607727 w 4849413"/>
                    <a:gd name="connsiteY1" fmla="*/ 1126178 h 2136080"/>
                    <a:gd name="connsiteX2" fmla="*/ 4535105 w 4849413"/>
                    <a:gd name="connsiteY2" fmla="*/ 736269 h 2136080"/>
                    <a:gd name="connsiteX3" fmla="*/ 4086316 w 4849413"/>
                    <a:gd name="connsiteY3" fmla="*/ 841305 h 2136080"/>
                    <a:gd name="connsiteX4" fmla="*/ 3881695 w 4849413"/>
                    <a:gd name="connsiteY4" fmla="*/ 1160606 h 2136080"/>
                    <a:gd name="connsiteX5" fmla="*/ 3035964 w 4849413"/>
                    <a:gd name="connsiteY5" fmla="*/ 1013052 h 2136080"/>
                    <a:gd name="connsiteX6" fmla="*/ 2311776 w 4849413"/>
                    <a:gd name="connsiteY6" fmla="*/ 1046875 h 2136080"/>
                    <a:gd name="connsiteX7" fmla="*/ 2266283 w 4849413"/>
                    <a:gd name="connsiteY7" fmla="*/ 1028678 h 2136080"/>
                    <a:gd name="connsiteX8" fmla="*/ 1981267 w 4849413"/>
                    <a:gd name="connsiteY8" fmla="*/ 977688 h 2136080"/>
                    <a:gd name="connsiteX9" fmla="*/ 2028799 w 4849413"/>
                    <a:gd name="connsiteY9" fmla="*/ 770095 h 2136080"/>
                    <a:gd name="connsiteX10" fmla="*/ 2008920 w 4849413"/>
                    <a:gd name="connsiteY10" fmla="*/ 668495 h 2136080"/>
                    <a:gd name="connsiteX11" fmla="*/ 2028661 w 4849413"/>
                    <a:gd name="connsiteY11" fmla="*/ 538528 h 2136080"/>
                    <a:gd name="connsiteX12" fmla="*/ 2002295 w 4849413"/>
                    <a:gd name="connsiteY12" fmla="*/ 449834 h 2136080"/>
                    <a:gd name="connsiteX13" fmla="*/ 1957958 w 4849413"/>
                    <a:gd name="connsiteY13" fmla="*/ 297814 h 2136080"/>
                    <a:gd name="connsiteX14" fmla="*/ 1845753 w 4849413"/>
                    <a:gd name="connsiteY14" fmla="*/ 165257 h 2136080"/>
                    <a:gd name="connsiteX15" fmla="*/ 1767690 w 4849413"/>
                    <a:gd name="connsiteY15" fmla="*/ 21278 h 2136080"/>
                    <a:gd name="connsiteX16" fmla="*/ 1743119 w 4849413"/>
                    <a:gd name="connsiteY16" fmla="*/ 27842 h 2136080"/>
                    <a:gd name="connsiteX17" fmla="*/ 1820456 w 4849413"/>
                    <a:gd name="connsiteY17" fmla="*/ 307158 h 2136080"/>
                    <a:gd name="connsiteX18" fmla="*/ 1608169 w 4849413"/>
                    <a:gd name="connsiteY18" fmla="*/ 132539 h 2136080"/>
                    <a:gd name="connsiteX19" fmla="*/ 1483811 w 4849413"/>
                    <a:gd name="connsiteY19" fmla="*/ 50588 h 2136080"/>
                    <a:gd name="connsiteX20" fmla="*/ 1662155 w 4849413"/>
                    <a:gd name="connsiteY20" fmla="*/ 257679 h 2136080"/>
                    <a:gd name="connsiteX21" fmla="*/ 1734020 w 4849413"/>
                    <a:gd name="connsiteY21" fmla="*/ 687484 h 2136080"/>
                    <a:gd name="connsiteX22" fmla="*/ 1523733 w 4849413"/>
                    <a:gd name="connsiteY22" fmla="*/ 391518 h 2136080"/>
                    <a:gd name="connsiteX23" fmla="*/ 1240295 w 4849413"/>
                    <a:gd name="connsiteY23" fmla="*/ 293432 h 2136080"/>
                    <a:gd name="connsiteX24" fmla="*/ 1229924 w 4849413"/>
                    <a:gd name="connsiteY24" fmla="*/ 312022 h 2136080"/>
                    <a:gd name="connsiteX25" fmla="*/ 1594794 w 4849413"/>
                    <a:gd name="connsiteY25" fmla="*/ 575767 h 2136080"/>
                    <a:gd name="connsiteX26" fmla="*/ 1656683 w 4849413"/>
                    <a:gd name="connsiteY26" fmla="*/ 812541 h 2136080"/>
                    <a:gd name="connsiteX27" fmla="*/ 1411236 w 4849413"/>
                    <a:gd name="connsiteY27" fmla="*/ 553660 h 2136080"/>
                    <a:gd name="connsiteX28" fmla="*/ 1072365 w 4849413"/>
                    <a:gd name="connsiteY28" fmla="*/ 468955 h 2136080"/>
                    <a:gd name="connsiteX29" fmla="*/ 1051325 w 4849413"/>
                    <a:gd name="connsiteY29" fmla="*/ 509754 h 2136080"/>
                    <a:gd name="connsiteX30" fmla="*/ 1399603 w 4849413"/>
                    <a:gd name="connsiteY30" fmla="*/ 654170 h 2136080"/>
                    <a:gd name="connsiteX31" fmla="*/ 1506558 w 4849413"/>
                    <a:gd name="connsiteY31" fmla="*/ 801215 h 2136080"/>
                    <a:gd name="connsiteX32" fmla="*/ 1250947 w 4849413"/>
                    <a:gd name="connsiteY32" fmla="*/ 691084 h 2136080"/>
                    <a:gd name="connsiteX33" fmla="*/ 921292 w 4849413"/>
                    <a:gd name="connsiteY33" fmla="*/ 687175 h 2136080"/>
                    <a:gd name="connsiteX34" fmla="*/ 950127 w 4849413"/>
                    <a:gd name="connsiteY34" fmla="*/ 715017 h 2136080"/>
                    <a:gd name="connsiteX35" fmla="*/ 1146977 w 4849413"/>
                    <a:gd name="connsiteY35" fmla="*/ 727717 h 2136080"/>
                    <a:gd name="connsiteX36" fmla="*/ 1351670 w 4849413"/>
                    <a:gd name="connsiteY36" fmla="*/ 803442 h 2136080"/>
                    <a:gd name="connsiteX37" fmla="*/ 1533427 w 4849413"/>
                    <a:gd name="connsiteY37" fmla="*/ 939279 h 2136080"/>
                    <a:gd name="connsiteX38" fmla="*/ 1247250 w 4849413"/>
                    <a:gd name="connsiteY38" fmla="*/ 842158 h 2136080"/>
                    <a:gd name="connsiteX39" fmla="*/ 1188442 w 4849413"/>
                    <a:gd name="connsiteY39" fmla="*/ 867771 h 2136080"/>
                    <a:gd name="connsiteX40" fmla="*/ 887645 w 4849413"/>
                    <a:gd name="connsiteY40" fmla="*/ 786407 h 2136080"/>
                    <a:gd name="connsiteX41" fmla="*/ 570715 w 4849413"/>
                    <a:gd name="connsiteY41" fmla="*/ 795980 h 2136080"/>
                    <a:gd name="connsiteX42" fmla="*/ 222199 w 4849413"/>
                    <a:gd name="connsiteY42" fmla="*/ 678385 h 2136080"/>
                    <a:gd name="connsiteX43" fmla="*/ 210352 w 4849413"/>
                    <a:gd name="connsiteY43" fmla="*/ 722955 h 2136080"/>
                    <a:gd name="connsiteX44" fmla="*/ 505722 w 4849413"/>
                    <a:gd name="connsiteY44" fmla="*/ 878552 h 2136080"/>
                    <a:gd name="connsiteX45" fmla="*/ 836230 w 4849413"/>
                    <a:gd name="connsiteY45" fmla="*/ 845546 h 2136080"/>
                    <a:gd name="connsiteX46" fmla="*/ 1009527 w 4849413"/>
                    <a:gd name="connsiteY46" fmla="*/ 862156 h 2136080"/>
                    <a:gd name="connsiteX47" fmla="*/ 819620 w 4849413"/>
                    <a:gd name="connsiteY47" fmla="*/ 887224 h 2136080"/>
                    <a:gd name="connsiteX48" fmla="*/ 867577 w 4849413"/>
                    <a:gd name="connsiteY48" fmla="*/ 915042 h 2136080"/>
                    <a:gd name="connsiteX49" fmla="*/ 1164202 w 4849413"/>
                    <a:gd name="connsiteY49" fmla="*/ 929234 h 2136080"/>
                    <a:gd name="connsiteX50" fmla="*/ 1208108 w 4849413"/>
                    <a:gd name="connsiteY50" fmla="*/ 955890 h 2136080"/>
                    <a:gd name="connsiteX51" fmla="*/ 986568 w 4849413"/>
                    <a:gd name="connsiteY51" fmla="*/ 988374 h 2136080"/>
                    <a:gd name="connsiteX52" fmla="*/ 768204 w 4849413"/>
                    <a:gd name="connsiteY52" fmla="*/ 942668 h 2136080"/>
                    <a:gd name="connsiteX53" fmla="*/ 785028 w 4849413"/>
                    <a:gd name="connsiteY53" fmla="*/ 967430 h 2136080"/>
                    <a:gd name="connsiteX54" fmla="*/ 919609 w 4849413"/>
                    <a:gd name="connsiteY54" fmla="*/ 1008159 h 2136080"/>
                    <a:gd name="connsiteX55" fmla="*/ 537567 w 4849413"/>
                    <a:gd name="connsiteY55" fmla="*/ 996833 h 2136080"/>
                    <a:gd name="connsiteX56" fmla="*/ 321477 w 4849413"/>
                    <a:gd name="connsiteY56" fmla="*/ 886467 h 2136080"/>
                    <a:gd name="connsiteX57" fmla="*/ 29377 w 4849413"/>
                    <a:gd name="connsiteY57" fmla="*/ 722955 h 2136080"/>
                    <a:gd name="connsiteX58" fmla="*/ 10824 w 4849413"/>
                    <a:gd name="connsiteY58" fmla="*/ 761030 h 2136080"/>
                    <a:gd name="connsiteX59" fmla="*/ 297642 w 4849413"/>
                    <a:gd name="connsiteY59" fmla="*/ 996832 h 2136080"/>
                    <a:gd name="connsiteX60" fmla="*/ 704182 w 4849413"/>
                    <a:gd name="connsiteY60" fmla="*/ 1089192 h 2136080"/>
                    <a:gd name="connsiteX61" fmla="*/ 985715 w 4849413"/>
                    <a:gd name="connsiteY61" fmla="*/ 1079881 h 2136080"/>
                    <a:gd name="connsiteX62" fmla="*/ 1366692 w 4849413"/>
                    <a:gd name="connsiteY62" fmla="*/ 1062323 h 2136080"/>
                    <a:gd name="connsiteX63" fmla="*/ 1478314 w 4849413"/>
                    <a:gd name="connsiteY63" fmla="*/ 1113739 h 2136080"/>
                    <a:gd name="connsiteX64" fmla="*/ 1224504 w 4849413"/>
                    <a:gd name="connsiteY64" fmla="*/ 1183352 h 2136080"/>
                    <a:gd name="connsiteX65" fmla="*/ 866914 w 4849413"/>
                    <a:gd name="connsiteY65" fmla="*/ 1130988 h 2136080"/>
                    <a:gd name="connsiteX66" fmla="*/ 805878 w 4849413"/>
                    <a:gd name="connsiteY66" fmla="*/ 1166861 h 2136080"/>
                    <a:gd name="connsiteX67" fmla="*/ 1159014 w 4849413"/>
                    <a:gd name="connsiteY67" fmla="*/ 1269054 h 2136080"/>
                    <a:gd name="connsiteX68" fmla="*/ 1299187 w 4849413"/>
                    <a:gd name="connsiteY68" fmla="*/ 1254766 h 2136080"/>
                    <a:gd name="connsiteX69" fmla="*/ 1468789 w 4849413"/>
                    <a:gd name="connsiteY69" fmla="*/ 1303007 h 2136080"/>
                    <a:gd name="connsiteX70" fmla="*/ 1740157 w 4849413"/>
                    <a:gd name="connsiteY70" fmla="*/ 1241545 h 2136080"/>
                    <a:gd name="connsiteX71" fmla="*/ 2061567 w 4849413"/>
                    <a:gd name="connsiteY71" fmla="*/ 1469955 h 2136080"/>
                    <a:gd name="connsiteX72" fmla="*/ 2037873 w 4849413"/>
                    <a:gd name="connsiteY72" fmla="*/ 1532483 h 2136080"/>
                    <a:gd name="connsiteX73" fmla="*/ 2170749 w 4849413"/>
                    <a:gd name="connsiteY73" fmla="*/ 1533645 h 2136080"/>
                    <a:gd name="connsiteX74" fmla="*/ 2272515 w 4849413"/>
                    <a:gd name="connsiteY74" fmla="*/ 1591317 h 2136080"/>
                    <a:gd name="connsiteX75" fmla="*/ 2329973 w 4849413"/>
                    <a:gd name="connsiteY75" fmla="*/ 1551842 h 2136080"/>
                    <a:gd name="connsiteX76" fmla="*/ 2377598 w 4849413"/>
                    <a:gd name="connsiteY76" fmla="*/ 1634368 h 2136080"/>
                    <a:gd name="connsiteX77" fmla="*/ 3130641 w 4849413"/>
                    <a:gd name="connsiteY77" fmla="*/ 1788403 h 2136080"/>
                    <a:gd name="connsiteX78" fmla="*/ 3897664 w 4849413"/>
                    <a:gd name="connsiteY78" fmla="*/ 1771794 h 2136080"/>
                    <a:gd name="connsiteX79" fmla="*/ 4115389 w 4849413"/>
                    <a:gd name="connsiteY79" fmla="*/ 2084839 h 2136080"/>
                    <a:gd name="connsiteX80" fmla="*/ 4491816 w 4849413"/>
                    <a:gd name="connsiteY80" fmla="*/ 1820579 h 2136080"/>
                    <a:gd name="connsiteX81" fmla="*/ 4799814 w 4849413"/>
                    <a:gd name="connsiteY81" fmla="*/ 1542104 h 2136080"/>
                    <a:gd name="connsiteX82" fmla="*/ 4805170 w 4849413"/>
                    <a:gd name="connsiteY82" fmla="*/ 1455242 h 2136080"/>
                    <a:gd name="connsiteX0" fmla="*/ 4805170 w 4849413"/>
                    <a:gd name="connsiteY0" fmla="*/ 1455242 h 2136080"/>
                    <a:gd name="connsiteX1" fmla="*/ 4607727 w 4849413"/>
                    <a:gd name="connsiteY1" fmla="*/ 1126178 h 2136080"/>
                    <a:gd name="connsiteX2" fmla="*/ 4535105 w 4849413"/>
                    <a:gd name="connsiteY2" fmla="*/ 736269 h 2136080"/>
                    <a:gd name="connsiteX3" fmla="*/ 4086316 w 4849413"/>
                    <a:gd name="connsiteY3" fmla="*/ 841305 h 2136080"/>
                    <a:gd name="connsiteX4" fmla="*/ 3881695 w 4849413"/>
                    <a:gd name="connsiteY4" fmla="*/ 1160606 h 2136080"/>
                    <a:gd name="connsiteX5" fmla="*/ 3035964 w 4849413"/>
                    <a:gd name="connsiteY5" fmla="*/ 1013052 h 2136080"/>
                    <a:gd name="connsiteX6" fmla="*/ 2311776 w 4849413"/>
                    <a:gd name="connsiteY6" fmla="*/ 1046875 h 2136080"/>
                    <a:gd name="connsiteX7" fmla="*/ 2266283 w 4849413"/>
                    <a:gd name="connsiteY7" fmla="*/ 1028678 h 2136080"/>
                    <a:gd name="connsiteX8" fmla="*/ 1981267 w 4849413"/>
                    <a:gd name="connsiteY8" fmla="*/ 977688 h 2136080"/>
                    <a:gd name="connsiteX9" fmla="*/ 2028799 w 4849413"/>
                    <a:gd name="connsiteY9" fmla="*/ 770095 h 2136080"/>
                    <a:gd name="connsiteX10" fmla="*/ 2008920 w 4849413"/>
                    <a:gd name="connsiteY10" fmla="*/ 668495 h 2136080"/>
                    <a:gd name="connsiteX11" fmla="*/ 2028661 w 4849413"/>
                    <a:gd name="connsiteY11" fmla="*/ 538528 h 2136080"/>
                    <a:gd name="connsiteX12" fmla="*/ 2002295 w 4849413"/>
                    <a:gd name="connsiteY12" fmla="*/ 449834 h 2136080"/>
                    <a:gd name="connsiteX13" fmla="*/ 1957958 w 4849413"/>
                    <a:gd name="connsiteY13" fmla="*/ 297814 h 2136080"/>
                    <a:gd name="connsiteX14" fmla="*/ 1845753 w 4849413"/>
                    <a:gd name="connsiteY14" fmla="*/ 165257 h 2136080"/>
                    <a:gd name="connsiteX15" fmla="*/ 1767690 w 4849413"/>
                    <a:gd name="connsiteY15" fmla="*/ 21278 h 2136080"/>
                    <a:gd name="connsiteX16" fmla="*/ 1743119 w 4849413"/>
                    <a:gd name="connsiteY16" fmla="*/ 27842 h 2136080"/>
                    <a:gd name="connsiteX17" fmla="*/ 1820456 w 4849413"/>
                    <a:gd name="connsiteY17" fmla="*/ 307158 h 2136080"/>
                    <a:gd name="connsiteX18" fmla="*/ 1608169 w 4849413"/>
                    <a:gd name="connsiteY18" fmla="*/ 132539 h 2136080"/>
                    <a:gd name="connsiteX19" fmla="*/ 1483811 w 4849413"/>
                    <a:gd name="connsiteY19" fmla="*/ 50588 h 2136080"/>
                    <a:gd name="connsiteX20" fmla="*/ 1662155 w 4849413"/>
                    <a:gd name="connsiteY20" fmla="*/ 257679 h 2136080"/>
                    <a:gd name="connsiteX21" fmla="*/ 1734020 w 4849413"/>
                    <a:gd name="connsiteY21" fmla="*/ 687484 h 2136080"/>
                    <a:gd name="connsiteX22" fmla="*/ 1523733 w 4849413"/>
                    <a:gd name="connsiteY22" fmla="*/ 391518 h 2136080"/>
                    <a:gd name="connsiteX23" fmla="*/ 1240295 w 4849413"/>
                    <a:gd name="connsiteY23" fmla="*/ 293432 h 2136080"/>
                    <a:gd name="connsiteX24" fmla="*/ 1229924 w 4849413"/>
                    <a:gd name="connsiteY24" fmla="*/ 312022 h 2136080"/>
                    <a:gd name="connsiteX25" fmla="*/ 1594794 w 4849413"/>
                    <a:gd name="connsiteY25" fmla="*/ 575767 h 2136080"/>
                    <a:gd name="connsiteX26" fmla="*/ 1656683 w 4849413"/>
                    <a:gd name="connsiteY26" fmla="*/ 812541 h 2136080"/>
                    <a:gd name="connsiteX27" fmla="*/ 1411236 w 4849413"/>
                    <a:gd name="connsiteY27" fmla="*/ 553660 h 2136080"/>
                    <a:gd name="connsiteX28" fmla="*/ 1072365 w 4849413"/>
                    <a:gd name="connsiteY28" fmla="*/ 468955 h 2136080"/>
                    <a:gd name="connsiteX29" fmla="*/ 1051325 w 4849413"/>
                    <a:gd name="connsiteY29" fmla="*/ 509754 h 2136080"/>
                    <a:gd name="connsiteX30" fmla="*/ 1399603 w 4849413"/>
                    <a:gd name="connsiteY30" fmla="*/ 654170 h 2136080"/>
                    <a:gd name="connsiteX31" fmla="*/ 1506558 w 4849413"/>
                    <a:gd name="connsiteY31" fmla="*/ 801215 h 2136080"/>
                    <a:gd name="connsiteX32" fmla="*/ 1250947 w 4849413"/>
                    <a:gd name="connsiteY32" fmla="*/ 691084 h 2136080"/>
                    <a:gd name="connsiteX33" fmla="*/ 921292 w 4849413"/>
                    <a:gd name="connsiteY33" fmla="*/ 687175 h 2136080"/>
                    <a:gd name="connsiteX34" fmla="*/ 950127 w 4849413"/>
                    <a:gd name="connsiteY34" fmla="*/ 715017 h 2136080"/>
                    <a:gd name="connsiteX35" fmla="*/ 1146977 w 4849413"/>
                    <a:gd name="connsiteY35" fmla="*/ 727717 h 2136080"/>
                    <a:gd name="connsiteX36" fmla="*/ 1351670 w 4849413"/>
                    <a:gd name="connsiteY36" fmla="*/ 803442 h 2136080"/>
                    <a:gd name="connsiteX37" fmla="*/ 1533427 w 4849413"/>
                    <a:gd name="connsiteY37" fmla="*/ 939279 h 2136080"/>
                    <a:gd name="connsiteX38" fmla="*/ 1247250 w 4849413"/>
                    <a:gd name="connsiteY38" fmla="*/ 842158 h 2136080"/>
                    <a:gd name="connsiteX39" fmla="*/ 1188442 w 4849413"/>
                    <a:gd name="connsiteY39" fmla="*/ 867771 h 2136080"/>
                    <a:gd name="connsiteX40" fmla="*/ 887645 w 4849413"/>
                    <a:gd name="connsiteY40" fmla="*/ 786407 h 2136080"/>
                    <a:gd name="connsiteX41" fmla="*/ 570715 w 4849413"/>
                    <a:gd name="connsiteY41" fmla="*/ 795980 h 2136080"/>
                    <a:gd name="connsiteX42" fmla="*/ 222199 w 4849413"/>
                    <a:gd name="connsiteY42" fmla="*/ 678385 h 2136080"/>
                    <a:gd name="connsiteX43" fmla="*/ 210352 w 4849413"/>
                    <a:gd name="connsiteY43" fmla="*/ 722955 h 2136080"/>
                    <a:gd name="connsiteX44" fmla="*/ 505722 w 4849413"/>
                    <a:gd name="connsiteY44" fmla="*/ 878552 h 2136080"/>
                    <a:gd name="connsiteX45" fmla="*/ 836230 w 4849413"/>
                    <a:gd name="connsiteY45" fmla="*/ 845546 h 2136080"/>
                    <a:gd name="connsiteX46" fmla="*/ 1009527 w 4849413"/>
                    <a:gd name="connsiteY46" fmla="*/ 862156 h 2136080"/>
                    <a:gd name="connsiteX47" fmla="*/ 819620 w 4849413"/>
                    <a:gd name="connsiteY47" fmla="*/ 887224 h 2136080"/>
                    <a:gd name="connsiteX48" fmla="*/ 867577 w 4849413"/>
                    <a:gd name="connsiteY48" fmla="*/ 915042 h 2136080"/>
                    <a:gd name="connsiteX49" fmla="*/ 1164202 w 4849413"/>
                    <a:gd name="connsiteY49" fmla="*/ 929234 h 2136080"/>
                    <a:gd name="connsiteX50" fmla="*/ 1208108 w 4849413"/>
                    <a:gd name="connsiteY50" fmla="*/ 955890 h 2136080"/>
                    <a:gd name="connsiteX51" fmla="*/ 986568 w 4849413"/>
                    <a:gd name="connsiteY51" fmla="*/ 988374 h 2136080"/>
                    <a:gd name="connsiteX52" fmla="*/ 768204 w 4849413"/>
                    <a:gd name="connsiteY52" fmla="*/ 942668 h 2136080"/>
                    <a:gd name="connsiteX53" fmla="*/ 785028 w 4849413"/>
                    <a:gd name="connsiteY53" fmla="*/ 967430 h 2136080"/>
                    <a:gd name="connsiteX54" fmla="*/ 919609 w 4849413"/>
                    <a:gd name="connsiteY54" fmla="*/ 1008159 h 2136080"/>
                    <a:gd name="connsiteX55" fmla="*/ 537567 w 4849413"/>
                    <a:gd name="connsiteY55" fmla="*/ 996833 h 2136080"/>
                    <a:gd name="connsiteX56" fmla="*/ 321477 w 4849413"/>
                    <a:gd name="connsiteY56" fmla="*/ 886467 h 2136080"/>
                    <a:gd name="connsiteX57" fmla="*/ 29377 w 4849413"/>
                    <a:gd name="connsiteY57" fmla="*/ 722955 h 2136080"/>
                    <a:gd name="connsiteX58" fmla="*/ 10824 w 4849413"/>
                    <a:gd name="connsiteY58" fmla="*/ 761030 h 2136080"/>
                    <a:gd name="connsiteX59" fmla="*/ 297642 w 4849413"/>
                    <a:gd name="connsiteY59" fmla="*/ 996832 h 2136080"/>
                    <a:gd name="connsiteX60" fmla="*/ 704182 w 4849413"/>
                    <a:gd name="connsiteY60" fmla="*/ 1089192 h 2136080"/>
                    <a:gd name="connsiteX61" fmla="*/ 985715 w 4849413"/>
                    <a:gd name="connsiteY61" fmla="*/ 1079881 h 2136080"/>
                    <a:gd name="connsiteX62" fmla="*/ 1366692 w 4849413"/>
                    <a:gd name="connsiteY62" fmla="*/ 1062323 h 2136080"/>
                    <a:gd name="connsiteX63" fmla="*/ 1478314 w 4849413"/>
                    <a:gd name="connsiteY63" fmla="*/ 1113739 h 2136080"/>
                    <a:gd name="connsiteX64" fmla="*/ 1224504 w 4849413"/>
                    <a:gd name="connsiteY64" fmla="*/ 1183352 h 2136080"/>
                    <a:gd name="connsiteX65" fmla="*/ 866914 w 4849413"/>
                    <a:gd name="connsiteY65" fmla="*/ 1130988 h 2136080"/>
                    <a:gd name="connsiteX66" fmla="*/ 805878 w 4849413"/>
                    <a:gd name="connsiteY66" fmla="*/ 1166861 h 2136080"/>
                    <a:gd name="connsiteX67" fmla="*/ 1159014 w 4849413"/>
                    <a:gd name="connsiteY67" fmla="*/ 1269054 h 2136080"/>
                    <a:gd name="connsiteX68" fmla="*/ 1299187 w 4849413"/>
                    <a:gd name="connsiteY68" fmla="*/ 1254766 h 2136080"/>
                    <a:gd name="connsiteX69" fmla="*/ 1468789 w 4849413"/>
                    <a:gd name="connsiteY69" fmla="*/ 1303007 h 2136080"/>
                    <a:gd name="connsiteX70" fmla="*/ 1740157 w 4849413"/>
                    <a:gd name="connsiteY70" fmla="*/ 1241545 h 2136080"/>
                    <a:gd name="connsiteX71" fmla="*/ 2061567 w 4849413"/>
                    <a:gd name="connsiteY71" fmla="*/ 1469955 h 2136080"/>
                    <a:gd name="connsiteX72" fmla="*/ 2037873 w 4849413"/>
                    <a:gd name="connsiteY72" fmla="*/ 1532483 h 2136080"/>
                    <a:gd name="connsiteX73" fmla="*/ 2170749 w 4849413"/>
                    <a:gd name="connsiteY73" fmla="*/ 1533645 h 2136080"/>
                    <a:gd name="connsiteX74" fmla="*/ 2272515 w 4849413"/>
                    <a:gd name="connsiteY74" fmla="*/ 1591317 h 2136080"/>
                    <a:gd name="connsiteX75" fmla="*/ 2329973 w 4849413"/>
                    <a:gd name="connsiteY75" fmla="*/ 1551842 h 2136080"/>
                    <a:gd name="connsiteX76" fmla="*/ 2377598 w 4849413"/>
                    <a:gd name="connsiteY76" fmla="*/ 1634368 h 2136080"/>
                    <a:gd name="connsiteX77" fmla="*/ 3130641 w 4849413"/>
                    <a:gd name="connsiteY77" fmla="*/ 1788403 h 2136080"/>
                    <a:gd name="connsiteX78" fmla="*/ 3897664 w 4849413"/>
                    <a:gd name="connsiteY78" fmla="*/ 1771794 h 2136080"/>
                    <a:gd name="connsiteX79" fmla="*/ 4115389 w 4849413"/>
                    <a:gd name="connsiteY79" fmla="*/ 2084839 h 2136080"/>
                    <a:gd name="connsiteX80" fmla="*/ 4491816 w 4849413"/>
                    <a:gd name="connsiteY80" fmla="*/ 1820579 h 2136080"/>
                    <a:gd name="connsiteX81" fmla="*/ 4799814 w 4849413"/>
                    <a:gd name="connsiteY81" fmla="*/ 1542104 h 2136080"/>
                    <a:gd name="connsiteX82" fmla="*/ 4805170 w 4849413"/>
                    <a:gd name="connsiteY82" fmla="*/ 1455242 h 2136080"/>
                    <a:gd name="connsiteX0" fmla="*/ 4805170 w 4849413"/>
                    <a:gd name="connsiteY0" fmla="*/ 1455242 h 2136080"/>
                    <a:gd name="connsiteX1" fmla="*/ 4607727 w 4849413"/>
                    <a:gd name="connsiteY1" fmla="*/ 1126178 h 2136080"/>
                    <a:gd name="connsiteX2" fmla="*/ 4535105 w 4849413"/>
                    <a:gd name="connsiteY2" fmla="*/ 736269 h 2136080"/>
                    <a:gd name="connsiteX3" fmla="*/ 4086316 w 4849413"/>
                    <a:gd name="connsiteY3" fmla="*/ 841305 h 2136080"/>
                    <a:gd name="connsiteX4" fmla="*/ 3881695 w 4849413"/>
                    <a:gd name="connsiteY4" fmla="*/ 1160606 h 2136080"/>
                    <a:gd name="connsiteX5" fmla="*/ 3035964 w 4849413"/>
                    <a:gd name="connsiteY5" fmla="*/ 1013052 h 2136080"/>
                    <a:gd name="connsiteX6" fmla="*/ 2311776 w 4849413"/>
                    <a:gd name="connsiteY6" fmla="*/ 1046875 h 2136080"/>
                    <a:gd name="connsiteX7" fmla="*/ 2266283 w 4849413"/>
                    <a:gd name="connsiteY7" fmla="*/ 1028678 h 2136080"/>
                    <a:gd name="connsiteX8" fmla="*/ 1981267 w 4849413"/>
                    <a:gd name="connsiteY8" fmla="*/ 977688 h 2136080"/>
                    <a:gd name="connsiteX9" fmla="*/ 2028799 w 4849413"/>
                    <a:gd name="connsiteY9" fmla="*/ 770095 h 2136080"/>
                    <a:gd name="connsiteX10" fmla="*/ 2008920 w 4849413"/>
                    <a:gd name="connsiteY10" fmla="*/ 668495 h 2136080"/>
                    <a:gd name="connsiteX11" fmla="*/ 2028661 w 4849413"/>
                    <a:gd name="connsiteY11" fmla="*/ 538528 h 2136080"/>
                    <a:gd name="connsiteX12" fmla="*/ 2002295 w 4849413"/>
                    <a:gd name="connsiteY12" fmla="*/ 449834 h 2136080"/>
                    <a:gd name="connsiteX13" fmla="*/ 1957958 w 4849413"/>
                    <a:gd name="connsiteY13" fmla="*/ 297814 h 2136080"/>
                    <a:gd name="connsiteX14" fmla="*/ 1845753 w 4849413"/>
                    <a:gd name="connsiteY14" fmla="*/ 165257 h 2136080"/>
                    <a:gd name="connsiteX15" fmla="*/ 1767690 w 4849413"/>
                    <a:gd name="connsiteY15" fmla="*/ 21278 h 2136080"/>
                    <a:gd name="connsiteX16" fmla="*/ 1743119 w 4849413"/>
                    <a:gd name="connsiteY16" fmla="*/ 27842 h 2136080"/>
                    <a:gd name="connsiteX17" fmla="*/ 1820456 w 4849413"/>
                    <a:gd name="connsiteY17" fmla="*/ 307158 h 2136080"/>
                    <a:gd name="connsiteX18" fmla="*/ 1608169 w 4849413"/>
                    <a:gd name="connsiteY18" fmla="*/ 132539 h 2136080"/>
                    <a:gd name="connsiteX19" fmla="*/ 1483811 w 4849413"/>
                    <a:gd name="connsiteY19" fmla="*/ 50588 h 2136080"/>
                    <a:gd name="connsiteX20" fmla="*/ 1662155 w 4849413"/>
                    <a:gd name="connsiteY20" fmla="*/ 257679 h 2136080"/>
                    <a:gd name="connsiteX21" fmla="*/ 1734020 w 4849413"/>
                    <a:gd name="connsiteY21" fmla="*/ 687484 h 2136080"/>
                    <a:gd name="connsiteX22" fmla="*/ 1523733 w 4849413"/>
                    <a:gd name="connsiteY22" fmla="*/ 391518 h 2136080"/>
                    <a:gd name="connsiteX23" fmla="*/ 1240295 w 4849413"/>
                    <a:gd name="connsiteY23" fmla="*/ 293432 h 2136080"/>
                    <a:gd name="connsiteX24" fmla="*/ 1229924 w 4849413"/>
                    <a:gd name="connsiteY24" fmla="*/ 312022 h 2136080"/>
                    <a:gd name="connsiteX25" fmla="*/ 1594794 w 4849413"/>
                    <a:gd name="connsiteY25" fmla="*/ 575767 h 2136080"/>
                    <a:gd name="connsiteX26" fmla="*/ 1656683 w 4849413"/>
                    <a:gd name="connsiteY26" fmla="*/ 812541 h 2136080"/>
                    <a:gd name="connsiteX27" fmla="*/ 1411236 w 4849413"/>
                    <a:gd name="connsiteY27" fmla="*/ 553660 h 2136080"/>
                    <a:gd name="connsiteX28" fmla="*/ 1072365 w 4849413"/>
                    <a:gd name="connsiteY28" fmla="*/ 468955 h 2136080"/>
                    <a:gd name="connsiteX29" fmla="*/ 1051325 w 4849413"/>
                    <a:gd name="connsiteY29" fmla="*/ 509754 h 2136080"/>
                    <a:gd name="connsiteX30" fmla="*/ 1399603 w 4849413"/>
                    <a:gd name="connsiteY30" fmla="*/ 654170 h 2136080"/>
                    <a:gd name="connsiteX31" fmla="*/ 1506558 w 4849413"/>
                    <a:gd name="connsiteY31" fmla="*/ 801215 h 2136080"/>
                    <a:gd name="connsiteX32" fmla="*/ 1250947 w 4849413"/>
                    <a:gd name="connsiteY32" fmla="*/ 691084 h 2136080"/>
                    <a:gd name="connsiteX33" fmla="*/ 921292 w 4849413"/>
                    <a:gd name="connsiteY33" fmla="*/ 687175 h 2136080"/>
                    <a:gd name="connsiteX34" fmla="*/ 950127 w 4849413"/>
                    <a:gd name="connsiteY34" fmla="*/ 715017 h 2136080"/>
                    <a:gd name="connsiteX35" fmla="*/ 1146977 w 4849413"/>
                    <a:gd name="connsiteY35" fmla="*/ 727717 h 2136080"/>
                    <a:gd name="connsiteX36" fmla="*/ 1351670 w 4849413"/>
                    <a:gd name="connsiteY36" fmla="*/ 803442 h 2136080"/>
                    <a:gd name="connsiteX37" fmla="*/ 1533427 w 4849413"/>
                    <a:gd name="connsiteY37" fmla="*/ 939279 h 2136080"/>
                    <a:gd name="connsiteX38" fmla="*/ 1263125 w 4849413"/>
                    <a:gd name="connsiteY38" fmla="*/ 850096 h 2136080"/>
                    <a:gd name="connsiteX39" fmla="*/ 1188442 w 4849413"/>
                    <a:gd name="connsiteY39" fmla="*/ 867771 h 2136080"/>
                    <a:gd name="connsiteX40" fmla="*/ 887645 w 4849413"/>
                    <a:gd name="connsiteY40" fmla="*/ 786407 h 2136080"/>
                    <a:gd name="connsiteX41" fmla="*/ 570715 w 4849413"/>
                    <a:gd name="connsiteY41" fmla="*/ 795980 h 2136080"/>
                    <a:gd name="connsiteX42" fmla="*/ 222199 w 4849413"/>
                    <a:gd name="connsiteY42" fmla="*/ 678385 h 2136080"/>
                    <a:gd name="connsiteX43" fmla="*/ 210352 w 4849413"/>
                    <a:gd name="connsiteY43" fmla="*/ 722955 h 2136080"/>
                    <a:gd name="connsiteX44" fmla="*/ 505722 w 4849413"/>
                    <a:gd name="connsiteY44" fmla="*/ 878552 h 2136080"/>
                    <a:gd name="connsiteX45" fmla="*/ 836230 w 4849413"/>
                    <a:gd name="connsiteY45" fmla="*/ 845546 h 2136080"/>
                    <a:gd name="connsiteX46" fmla="*/ 1009527 w 4849413"/>
                    <a:gd name="connsiteY46" fmla="*/ 862156 h 2136080"/>
                    <a:gd name="connsiteX47" fmla="*/ 819620 w 4849413"/>
                    <a:gd name="connsiteY47" fmla="*/ 887224 h 2136080"/>
                    <a:gd name="connsiteX48" fmla="*/ 867577 w 4849413"/>
                    <a:gd name="connsiteY48" fmla="*/ 915042 h 2136080"/>
                    <a:gd name="connsiteX49" fmla="*/ 1164202 w 4849413"/>
                    <a:gd name="connsiteY49" fmla="*/ 929234 h 2136080"/>
                    <a:gd name="connsiteX50" fmla="*/ 1208108 w 4849413"/>
                    <a:gd name="connsiteY50" fmla="*/ 955890 h 2136080"/>
                    <a:gd name="connsiteX51" fmla="*/ 986568 w 4849413"/>
                    <a:gd name="connsiteY51" fmla="*/ 988374 h 2136080"/>
                    <a:gd name="connsiteX52" fmla="*/ 768204 w 4849413"/>
                    <a:gd name="connsiteY52" fmla="*/ 942668 h 2136080"/>
                    <a:gd name="connsiteX53" fmla="*/ 785028 w 4849413"/>
                    <a:gd name="connsiteY53" fmla="*/ 967430 h 2136080"/>
                    <a:gd name="connsiteX54" fmla="*/ 919609 w 4849413"/>
                    <a:gd name="connsiteY54" fmla="*/ 1008159 h 2136080"/>
                    <a:gd name="connsiteX55" fmla="*/ 537567 w 4849413"/>
                    <a:gd name="connsiteY55" fmla="*/ 996833 h 2136080"/>
                    <a:gd name="connsiteX56" fmla="*/ 321477 w 4849413"/>
                    <a:gd name="connsiteY56" fmla="*/ 886467 h 2136080"/>
                    <a:gd name="connsiteX57" fmla="*/ 29377 w 4849413"/>
                    <a:gd name="connsiteY57" fmla="*/ 722955 h 2136080"/>
                    <a:gd name="connsiteX58" fmla="*/ 10824 w 4849413"/>
                    <a:gd name="connsiteY58" fmla="*/ 761030 h 2136080"/>
                    <a:gd name="connsiteX59" fmla="*/ 297642 w 4849413"/>
                    <a:gd name="connsiteY59" fmla="*/ 996832 h 2136080"/>
                    <a:gd name="connsiteX60" fmla="*/ 704182 w 4849413"/>
                    <a:gd name="connsiteY60" fmla="*/ 1089192 h 2136080"/>
                    <a:gd name="connsiteX61" fmla="*/ 985715 w 4849413"/>
                    <a:gd name="connsiteY61" fmla="*/ 1079881 h 2136080"/>
                    <a:gd name="connsiteX62" fmla="*/ 1366692 w 4849413"/>
                    <a:gd name="connsiteY62" fmla="*/ 1062323 h 2136080"/>
                    <a:gd name="connsiteX63" fmla="*/ 1478314 w 4849413"/>
                    <a:gd name="connsiteY63" fmla="*/ 1113739 h 2136080"/>
                    <a:gd name="connsiteX64" fmla="*/ 1224504 w 4849413"/>
                    <a:gd name="connsiteY64" fmla="*/ 1183352 h 2136080"/>
                    <a:gd name="connsiteX65" fmla="*/ 866914 w 4849413"/>
                    <a:gd name="connsiteY65" fmla="*/ 1130988 h 2136080"/>
                    <a:gd name="connsiteX66" fmla="*/ 805878 w 4849413"/>
                    <a:gd name="connsiteY66" fmla="*/ 1166861 h 2136080"/>
                    <a:gd name="connsiteX67" fmla="*/ 1159014 w 4849413"/>
                    <a:gd name="connsiteY67" fmla="*/ 1269054 h 2136080"/>
                    <a:gd name="connsiteX68" fmla="*/ 1299187 w 4849413"/>
                    <a:gd name="connsiteY68" fmla="*/ 1254766 h 2136080"/>
                    <a:gd name="connsiteX69" fmla="*/ 1468789 w 4849413"/>
                    <a:gd name="connsiteY69" fmla="*/ 1303007 h 2136080"/>
                    <a:gd name="connsiteX70" fmla="*/ 1740157 w 4849413"/>
                    <a:gd name="connsiteY70" fmla="*/ 1241545 h 2136080"/>
                    <a:gd name="connsiteX71" fmla="*/ 2061567 w 4849413"/>
                    <a:gd name="connsiteY71" fmla="*/ 1469955 h 2136080"/>
                    <a:gd name="connsiteX72" fmla="*/ 2037873 w 4849413"/>
                    <a:gd name="connsiteY72" fmla="*/ 1532483 h 2136080"/>
                    <a:gd name="connsiteX73" fmla="*/ 2170749 w 4849413"/>
                    <a:gd name="connsiteY73" fmla="*/ 1533645 h 2136080"/>
                    <a:gd name="connsiteX74" fmla="*/ 2272515 w 4849413"/>
                    <a:gd name="connsiteY74" fmla="*/ 1591317 h 2136080"/>
                    <a:gd name="connsiteX75" fmla="*/ 2329973 w 4849413"/>
                    <a:gd name="connsiteY75" fmla="*/ 1551842 h 2136080"/>
                    <a:gd name="connsiteX76" fmla="*/ 2377598 w 4849413"/>
                    <a:gd name="connsiteY76" fmla="*/ 1634368 h 2136080"/>
                    <a:gd name="connsiteX77" fmla="*/ 3130641 w 4849413"/>
                    <a:gd name="connsiteY77" fmla="*/ 1788403 h 2136080"/>
                    <a:gd name="connsiteX78" fmla="*/ 3897664 w 4849413"/>
                    <a:gd name="connsiteY78" fmla="*/ 1771794 h 2136080"/>
                    <a:gd name="connsiteX79" fmla="*/ 4115389 w 4849413"/>
                    <a:gd name="connsiteY79" fmla="*/ 2084839 h 2136080"/>
                    <a:gd name="connsiteX80" fmla="*/ 4491816 w 4849413"/>
                    <a:gd name="connsiteY80" fmla="*/ 1820579 h 2136080"/>
                    <a:gd name="connsiteX81" fmla="*/ 4799814 w 4849413"/>
                    <a:gd name="connsiteY81" fmla="*/ 1542104 h 2136080"/>
                    <a:gd name="connsiteX82" fmla="*/ 4805170 w 4849413"/>
                    <a:gd name="connsiteY82" fmla="*/ 1455242 h 2136080"/>
                    <a:gd name="connsiteX0" fmla="*/ 4805170 w 4849413"/>
                    <a:gd name="connsiteY0" fmla="*/ 1455242 h 2136080"/>
                    <a:gd name="connsiteX1" fmla="*/ 4607727 w 4849413"/>
                    <a:gd name="connsiteY1" fmla="*/ 1126178 h 2136080"/>
                    <a:gd name="connsiteX2" fmla="*/ 4535105 w 4849413"/>
                    <a:gd name="connsiteY2" fmla="*/ 736269 h 2136080"/>
                    <a:gd name="connsiteX3" fmla="*/ 4086316 w 4849413"/>
                    <a:gd name="connsiteY3" fmla="*/ 841305 h 2136080"/>
                    <a:gd name="connsiteX4" fmla="*/ 3881695 w 4849413"/>
                    <a:gd name="connsiteY4" fmla="*/ 1160606 h 2136080"/>
                    <a:gd name="connsiteX5" fmla="*/ 3035964 w 4849413"/>
                    <a:gd name="connsiteY5" fmla="*/ 1013052 h 2136080"/>
                    <a:gd name="connsiteX6" fmla="*/ 2311776 w 4849413"/>
                    <a:gd name="connsiteY6" fmla="*/ 1046875 h 2136080"/>
                    <a:gd name="connsiteX7" fmla="*/ 2266283 w 4849413"/>
                    <a:gd name="connsiteY7" fmla="*/ 1028678 h 2136080"/>
                    <a:gd name="connsiteX8" fmla="*/ 1981267 w 4849413"/>
                    <a:gd name="connsiteY8" fmla="*/ 977688 h 2136080"/>
                    <a:gd name="connsiteX9" fmla="*/ 2028799 w 4849413"/>
                    <a:gd name="connsiteY9" fmla="*/ 770095 h 2136080"/>
                    <a:gd name="connsiteX10" fmla="*/ 2008920 w 4849413"/>
                    <a:gd name="connsiteY10" fmla="*/ 668495 h 2136080"/>
                    <a:gd name="connsiteX11" fmla="*/ 2028661 w 4849413"/>
                    <a:gd name="connsiteY11" fmla="*/ 538528 h 2136080"/>
                    <a:gd name="connsiteX12" fmla="*/ 2002295 w 4849413"/>
                    <a:gd name="connsiteY12" fmla="*/ 449834 h 2136080"/>
                    <a:gd name="connsiteX13" fmla="*/ 1957958 w 4849413"/>
                    <a:gd name="connsiteY13" fmla="*/ 297814 h 2136080"/>
                    <a:gd name="connsiteX14" fmla="*/ 1845753 w 4849413"/>
                    <a:gd name="connsiteY14" fmla="*/ 165257 h 2136080"/>
                    <a:gd name="connsiteX15" fmla="*/ 1767690 w 4849413"/>
                    <a:gd name="connsiteY15" fmla="*/ 21278 h 2136080"/>
                    <a:gd name="connsiteX16" fmla="*/ 1743119 w 4849413"/>
                    <a:gd name="connsiteY16" fmla="*/ 27842 h 2136080"/>
                    <a:gd name="connsiteX17" fmla="*/ 1820456 w 4849413"/>
                    <a:gd name="connsiteY17" fmla="*/ 307158 h 2136080"/>
                    <a:gd name="connsiteX18" fmla="*/ 1608169 w 4849413"/>
                    <a:gd name="connsiteY18" fmla="*/ 132539 h 2136080"/>
                    <a:gd name="connsiteX19" fmla="*/ 1483811 w 4849413"/>
                    <a:gd name="connsiteY19" fmla="*/ 50588 h 2136080"/>
                    <a:gd name="connsiteX20" fmla="*/ 1662155 w 4849413"/>
                    <a:gd name="connsiteY20" fmla="*/ 257679 h 2136080"/>
                    <a:gd name="connsiteX21" fmla="*/ 1734020 w 4849413"/>
                    <a:gd name="connsiteY21" fmla="*/ 687484 h 2136080"/>
                    <a:gd name="connsiteX22" fmla="*/ 1523733 w 4849413"/>
                    <a:gd name="connsiteY22" fmla="*/ 391518 h 2136080"/>
                    <a:gd name="connsiteX23" fmla="*/ 1240295 w 4849413"/>
                    <a:gd name="connsiteY23" fmla="*/ 293432 h 2136080"/>
                    <a:gd name="connsiteX24" fmla="*/ 1229924 w 4849413"/>
                    <a:gd name="connsiteY24" fmla="*/ 312022 h 2136080"/>
                    <a:gd name="connsiteX25" fmla="*/ 1594794 w 4849413"/>
                    <a:gd name="connsiteY25" fmla="*/ 575767 h 2136080"/>
                    <a:gd name="connsiteX26" fmla="*/ 1656683 w 4849413"/>
                    <a:gd name="connsiteY26" fmla="*/ 812541 h 2136080"/>
                    <a:gd name="connsiteX27" fmla="*/ 1411236 w 4849413"/>
                    <a:gd name="connsiteY27" fmla="*/ 553660 h 2136080"/>
                    <a:gd name="connsiteX28" fmla="*/ 1072365 w 4849413"/>
                    <a:gd name="connsiteY28" fmla="*/ 468955 h 2136080"/>
                    <a:gd name="connsiteX29" fmla="*/ 1051325 w 4849413"/>
                    <a:gd name="connsiteY29" fmla="*/ 509754 h 2136080"/>
                    <a:gd name="connsiteX30" fmla="*/ 1399603 w 4849413"/>
                    <a:gd name="connsiteY30" fmla="*/ 654170 h 2136080"/>
                    <a:gd name="connsiteX31" fmla="*/ 1506558 w 4849413"/>
                    <a:gd name="connsiteY31" fmla="*/ 801215 h 2136080"/>
                    <a:gd name="connsiteX32" fmla="*/ 1250947 w 4849413"/>
                    <a:gd name="connsiteY32" fmla="*/ 691084 h 2136080"/>
                    <a:gd name="connsiteX33" fmla="*/ 921292 w 4849413"/>
                    <a:gd name="connsiteY33" fmla="*/ 687175 h 2136080"/>
                    <a:gd name="connsiteX34" fmla="*/ 950127 w 4849413"/>
                    <a:gd name="connsiteY34" fmla="*/ 715017 h 2136080"/>
                    <a:gd name="connsiteX35" fmla="*/ 1146977 w 4849413"/>
                    <a:gd name="connsiteY35" fmla="*/ 727717 h 2136080"/>
                    <a:gd name="connsiteX36" fmla="*/ 1351670 w 4849413"/>
                    <a:gd name="connsiteY36" fmla="*/ 803442 h 2136080"/>
                    <a:gd name="connsiteX37" fmla="*/ 1533427 w 4849413"/>
                    <a:gd name="connsiteY37" fmla="*/ 939279 h 2136080"/>
                    <a:gd name="connsiteX38" fmla="*/ 1263125 w 4849413"/>
                    <a:gd name="connsiteY38" fmla="*/ 850096 h 2136080"/>
                    <a:gd name="connsiteX39" fmla="*/ 1188442 w 4849413"/>
                    <a:gd name="connsiteY39" fmla="*/ 867771 h 2136080"/>
                    <a:gd name="connsiteX40" fmla="*/ 887645 w 4849413"/>
                    <a:gd name="connsiteY40" fmla="*/ 786407 h 2136080"/>
                    <a:gd name="connsiteX41" fmla="*/ 570715 w 4849413"/>
                    <a:gd name="connsiteY41" fmla="*/ 795980 h 2136080"/>
                    <a:gd name="connsiteX42" fmla="*/ 222199 w 4849413"/>
                    <a:gd name="connsiteY42" fmla="*/ 678385 h 2136080"/>
                    <a:gd name="connsiteX43" fmla="*/ 210352 w 4849413"/>
                    <a:gd name="connsiteY43" fmla="*/ 722955 h 2136080"/>
                    <a:gd name="connsiteX44" fmla="*/ 505722 w 4849413"/>
                    <a:gd name="connsiteY44" fmla="*/ 878552 h 2136080"/>
                    <a:gd name="connsiteX45" fmla="*/ 836230 w 4849413"/>
                    <a:gd name="connsiteY45" fmla="*/ 845546 h 2136080"/>
                    <a:gd name="connsiteX46" fmla="*/ 1009527 w 4849413"/>
                    <a:gd name="connsiteY46" fmla="*/ 862156 h 2136080"/>
                    <a:gd name="connsiteX47" fmla="*/ 819620 w 4849413"/>
                    <a:gd name="connsiteY47" fmla="*/ 887224 h 2136080"/>
                    <a:gd name="connsiteX48" fmla="*/ 867577 w 4849413"/>
                    <a:gd name="connsiteY48" fmla="*/ 915042 h 2136080"/>
                    <a:gd name="connsiteX49" fmla="*/ 1164202 w 4849413"/>
                    <a:gd name="connsiteY49" fmla="*/ 929234 h 2136080"/>
                    <a:gd name="connsiteX50" fmla="*/ 1208108 w 4849413"/>
                    <a:gd name="connsiteY50" fmla="*/ 955890 h 2136080"/>
                    <a:gd name="connsiteX51" fmla="*/ 986568 w 4849413"/>
                    <a:gd name="connsiteY51" fmla="*/ 988374 h 2136080"/>
                    <a:gd name="connsiteX52" fmla="*/ 768204 w 4849413"/>
                    <a:gd name="connsiteY52" fmla="*/ 942668 h 2136080"/>
                    <a:gd name="connsiteX53" fmla="*/ 785028 w 4849413"/>
                    <a:gd name="connsiteY53" fmla="*/ 967430 h 2136080"/>
                    <a:gd name="connsiteX54" fmla="*/ 919609 w 4849413"/>
                    <a:gd name="connsiteY54" fmla="*/ 1008159 h 2136080"/>
                    <a:gd name="connsiteX55" fmla="*/ 537567 w 4849413"/>
                    <a:gd name="connsiteY55" fmla="*/ 996833 h 2136080"/>
                    <a:gd name="connsiteX56" fmla="*/ 321477 w 4849413"/>
                    <a:gd name="connsiteY56" fmla="*/ 886467 h 2136080"/>
                    <a:gd name="connsiteX57" fmla="*/ 29377 w 4849413"/>
                    <a:gd name="connsiteY57" fmla="*/ 722955 h 2136080"/>
                    <a:gd name="connsiteX58" fmla="*/ 10824 w 4849413"/>
                    <a:gd name="connsiteY58" fmla="*/ 761030 h 2136080"/>
                    <a:gd name="connsiteX59" fmla="*/ 297642 w 4849413"/>
                    <a:gd name="connsiteY59" fmla="*/ 996832 h 2136080"/>
                    <a:gd name="connsiteX60" fmla="*/ 704182 w 4849413"/>
                    <a:gd name="connsiteY60" fmla="*/ 1089192 h 2136080"/>
                    <a:gd name="connsiteX61" fmla="*/ 985715 w 4849413"/>
                    <a:gd name="connsiteY61" fmla="*/ 1079881 h 2136080"/>
                    <a:gd name="connsiteX62" fmla="*/ 1366692 w 4849413"/>
                    <a:gd name="connsiteY62" fmla="*/ 1062323 h 2136080"/>
                    <a:gd name="connsiteX63" fmla="*/ 1478314 w 4849413"/>
                    <a:gd name="connsiteY63" fmla="*/ 1113739 h 2136080"/>
                    <a:gd name="connsiteX64" fmla="*/ 1224504 w 4849413"/>
                    <a:gd name="connsiteY64" fmla="*/ 1183352 h 2136080"/>
                    <a:gd name="connsiteX65" fmla="*/ 866914 w 4849413"/>
                    <a:gd name="connsiteY65" fmla="*/ 1130988 h 2136080"/>
                    <a:gd name="connsiteX66" fmla="*/ 805878 w 4849413"/>
                    <a:gd name="connsiteY66" fmla="*/ 1166861 h 2136080"/>
                    <a:gd name="connsiteX67" fmla="*/ 1159014 w 4849413"/>
                    <a:gd name="connsiteY67" fmla="*/ 1269054 h 2136080"/>
                    <a:gd name="connsiteX68" fmla="*/ 1299187 w 4849413"/>
                    <a:gd name="connsiteY68" fmla="*/ 1254766 h 2136080"/>
                    <a:gd name="connsiteX69" fmla="*/ 1468789 w 4849413"/>
                    <a:gd name="connsiteY69" fmla="*/ 1303007 h 2136080"/>
                    <a:gd name="connsiteX70" fmla="*/ 1740157 w 4849413"/>
                    <a:gd name="connsiteY70" fmla="*/ 1241545 h 2136080"/>
                    <a:gd name="connsiteX71" fmla="*/ 2061567 w 4849413"/>
                    <a:gd name="connsiteY71" fmla="*/ 1469955 h 2136080"/>
                    <a:gd name="connsiteX72" fmla="*/ 2037873 w 4849413"/>
                    <a:gd name="connsiteY72" fmla="*/ 1532483 h 2136080"/>
                    <a:gd name="connsiteX73" fmla="*/ 2170749 w 4849413"/>
                    <a:gd name="connsiteY73" fmla="*/ 1533645 h 2136080"/>
                    <a:gd name="connsiteX74" fmla="*/ 2272515 w 4849413"/>
                    <a:gd name="connsiteY74" fmla="*/ 1591317 h 2136080"/>
                    <a:gd name="connsiteX75" fmla="*/ 2329973 w 4849413"/>
                    <a:gd name="connsiteY75" fmla="*/ 1551842 h 2136080"/>
                    <a:gd name="connsiteX76" fmla="*/ 2377598 w 4849413"/>
                    <a:gd name="connsiteY76" fmla="*/ 1634368 h 2136080"/>
                    <a:gd name="connsiteX77" fmla="*/ 3130641 w 4849413"/>
                    <a:gd name="connsiteY77" fmla="*/ 1788403 h 2136080"/>
                    <a:gd name="connsiteX78" fmla="*/ 3897664 w 4849413"/>
                    <a:gd name="connsiteY78" fmla="*/ 1771794 h 2136080"/>
                    <a:gd name="connsiteX79" fmla="*/ 4115389 w 4849413"/>
                    <a:gd name="connsiteY79" fmla="*/ 2084839 h 2136080"/>
                    <a:gd name="connsiteX80" fmla="*/ 4491816 w 4849413"/>
                    <a:gd name="connsiteY80" fmla="*/ 1820579 h 2136080"/>
                    <a:gd name="connsiteX81" fmla="*/ 4799814 w 4849413"/>
                    <a:gd name="connsiteY81" fmla="*/ 1542104 h 2136080"/>
                    <a:gd name="connsiteX82" fmla="*/ 4805170 w 4849413"/>
                    <a:gd name="connsiteY82" fmla="*/ 1455242 h 2136080"/>
                    <a:gd name="connsiteX0" fmla="*/ 4805170 w 4849413"/>
                    <a:gd name="connsiteY0" fmla="*/ 1455242 h 2136080"/>
                    <a:gd name="connsiteX1" fmla="*/ 4607727 w 4849413"/>
                    <a:gd name="connsiteY1" fmla="*/ 1126178 h 2136080"/>
                    <a:gd name="connsiteX2" fmla="*/ 4535105 w 4849413"/>
                    <a:gd name="connsiteY2" fmla="*/ 736269 h 2136080"/>
                    <a:gd name="connsiteX3" fmla="*/ 4086316 w 4849413"/>
                    <a:gd name="connsiteY3" fmla="*/ 841305 h 2136080"/>
                    <a:gd name="connsiteX4" fmla="*/ 3881695 w 4849413"/>
                    <a:gd name="connsiteY4" fmla="*/ 1160606 h 2136080"/>
                    <a:gd name="connsiteX5" fmla="*/ 3035964 w 4849413"/>
                    <a:gd name="connsiteY5" fmla="*/ 1013052 h 2136080"/>
                    <a:gd name="connsiteX6" fmla="*/ 2311776 w 4849413"/>
                    <a:gd name="connsiteY6" fmla="*/ 1046875 h 2136080"/>
                    <a:gd name="connsiteX7" fmla="*/ 2266283 w 4849413"/>
                    <a:gd name="connsiteY7" fmla="*/ 1028678 h 2136080"/>
                    <a:gd name="connsiteX8" fmla="*/ 1981267 w 4849413"/>
                    <a:gd name="connsiteY8" fmla="*/ 977688 h 2136080"/>
                    <a:gd name="connsiteX9" fmla="*/ 2028799 w 4849413"/>
                    <a:gd name="connsiteY9" fmla="*/ 770095 h 2136080"/>
                    <a:gd name="connsiteX10" fmla="*/ 2008920 w 4849413"/>
                    <a:gd name="connsiteY10" fmla="*/ 668495 h 2136080"/>
                    <a:gd name="connsiteX11" fmla="*/ 2028661 w 4849413"/>
                    <a:gd name="connsiteY11" fmla="*/ 538528 h 2136080"/>
                    <a:gd name="connsiteX12" fmla="*/ 2002295 w 4849413"/>
                    <a:gd name="connsiteY12" fmla="*/ 449834 h 2136080"/>
                    <a:gd name="connsiteX13" fmla="*/ 1957958 w 4849413"/>
                    <a:gd name="connsiteY13" fmla="*/ 297814 h 2136080"/>
                    <a:gd name="connsiteX14" fmla="*/ 1845753 w 4849413"/>
                    <a:gd name="connsiteY14" fmla="*/ 165257 h 2136080"/>
                    <a:gd name="connsiteX15" fmla="*/ 1767690 w 4849413"/>
                    <a:gd name="connsiteY15" fmla="*/ 21278 h 2136080"/>
                    <a:gd name="connsiteX16" fmla="*/ 1743119 w 4849413"/>
                    <a:gd name="connsiteY16" fmla="*/ 27842 h 2136080"/>
                    <a:gd name="connsiteX17" fmla="*/ 1820456 w 4849413"/>
                    <a:gd name="connsiteY17" fmla="*/ 307158 h 2136080"/>
                    <a:gd name="connsiteX18" fmla="*/ 1608169 w 4849413"/>
                    <a:gd name="connsiteY18" fmla="*/ 132539 h 2136080"/>
                    <a:gd name="connsiteX19" fmla="*/ 1483811 w 4849413"/>
                    <a:gd name="connsiteY19" fmla="*/ 50588 h 2136080"/>
                    <a:gd name="connsiteX20" fmla="*/ 1662155 w 4849413"/>
                    <a:gd name="connsiteY20" fmla="*/ 257679 h 2136080"/>
                    <a:gd name="connsiteX21" fmla="*/ 1734020 w 4849413"/>
                    <a:gd name="connsiteY21" fmla="*/ 687484 h 2136080"/>
                    <a:gd name="connsiteX22" fmla="*/ 1523733 w 4849413"/>
                    <a:gd name="connsiteY22" fmla="*/ 391518 h 2136080"/>
                    <a:gd name="connsiteX23" fmla="*/ 1240295 w 4849413"/>
                    <a:gd name="connsiteY23" fmla="*/ 293432 h 2136080"/>
                    <a:gd name="connsiteX24" fmla="*/ 1229924 w 4849413"/>
                    <a:gd name="connsiteY24" fmla="*/ 312022 h 2136080"/>
                    <a:gd name="connsiteX25" fmla="*/ 1594794 w 4849413"/>
                    <a:gd name="connsiteY25" fmla="*/ 575767 h 2136080"/>
                    <a:gd name="connsiteX26" fmla="*/ 1656683 w 4849413"/>
                    <a:gd name="connsiteY26" fmla="*/ 812541 h 2136080"/>
                    <a:gd name="connsiteX27" fmla="*/ 1411236 w 4849413"/>
                    <a:gd name="connsiteY27" fmla="*/ 553660 h 2136080"/>
                    <a:gd name="connsiteX28" fmla="*/ 1072365 w 4849413"/>
                    <a:gd name="connsiteY28" fmla="*/ 468955 h 2136080"/>
                    <a:gd name="connsiteX29" fmla="*/ 1051325 w 4849413"/>
                    <a:gd name="connsiteY29" fmla="*/ 509754 h 2136080"/>
                    <a:gd name="connsiteX30" fmla="*/ 1399603 w 4849413"/>
                    <a:gd name="connsiteY30" fmla="*/ 654170 h 2136080"/>
                    <a:gd name="connsiteX31" fmla="*/ 1506558 w 4849413"/>
                    <a:gd name="connsiteY31" fmla="*/ 801215 h 2136080"/>
                    <a:gd name="connsiteX32" fmla="*/ 1250947 w 4849413"/>
                    <a:gd name="connsiteY32" fmla="*/ 691084 h 2136080"/>
                    <a:gd name="connsiteX33" fmla="*/ 921292 w 4849413"/>
                    <a:gd name="connsiteY33" fmla="*/ 687175 h 2136080"/>
                    <a:gd name="connsiteX34" fmla="*/ 950127 w 4849413"/>
                    <a:gd name="connsiteY34" fmla="*/ 715017 h 2136080"/>
                    <a:gd name="connsiteX35" fmla="*/ 1146977 w 4849413"/>
                    <a:gd name="connsiteY35" fmla="*/ 727717 h 2136080"/>
                    <a:gd name="connsiteX36" fmla="*/ 1351670 w 4849413"/>
                    <a:gd name="connsiteY36" fmla="*/ 803442 h 2136080"/>
                    <a:gd name="connsiteX37" fmla="*/ 1533427 w 4849413"/>
                    <a:gd name="connsiteY37" fmla="*/ 939279 h 2136080"/>
                    <a:gd name="connsiteX38" fmla="*/ 1263125 w 4849413"/>
                    <a:gd name="connsiteY38" fmla="*/ 850096 h 2136080"/>
                    <a:gd name="connsiteX39" fmla="*/ 1188442 w 4849413"/>
                    <a:gd name="connsiteY39" fmla="*/ 867771 h 2136080"/>
                    <a:gd name="connsiteX40" fmla="*/ 887645 w 4849413"/>
                    <a:gd name="connsiteY40" fmla="*/ 786407 h 2136080"/>
                    <a:gd name="connsiteX41" fmla="*/ 570715 w 4849413"/>
                    <a:gd name="connsiteY41" fmla="*/ 795980 h 2136080"/>
                    <a:gd name="connsiteX42" fmla="*/ 222199 w 4849413"/>
                    <a:gd name="connsiteY42" fmla="*/ 678385 h 2136080"/>
                    <a:gd name="connsiteX43" fmla="*/ 210352 w 4849413"/>
                    <a:gd name="connsiteY43" fmla="*/ 722955 h 2136080"/>
                    <a:gd name="connsiteX44" fmla="*/ 505722 w 4849413"/>
                    <a:gd name="connsiteY44" fmla="*/ 878552 h 2136080"/>
                    <a:gd name="connsiteX45" fmla="*/ 836230 w 4849413"/>
                    <a:gd name="connsiteY45" fmla="*/ 845546 h 2136080"/>
                    <a:gd name="connsiteX46" fmla="*/ 1009527 w 4849413"/>
                    <a:gd name="connsiteY46" fmla="*/ 862156 h 2136080"/>
                    <a:gd name="connsiteX47" fmla="*/ 819620 w 4849413"/>
                    <a:gd name="connsiteY47" fmla="*/ 887224 h 2136080"/>
                    <a:gd name="connsiteX48" fmla="*/ 867577 w 4849413"/>
                    <a:gd name="connsiteY48" fmla="*/ 915042 h 2136080"/>
                    <a:gd name="connsiteX49" fmla="*/ 1164202 w 4849413"/>
                    <a:gd name="connsiteY49" fmla="*/ 929234 h 2136080"/>
                    <a:gd name="connsiteX50" fmla="*/ 1208108 w 4849413"/>
                    <a:gd name="connsiteY50" fmla="*/ 955890 h 2136080"/>
                    <a:gd name="connsiteX51" fmla="*/ 986568 w 4849413"/>
                    <a:gd name="connsiteY51" fmla="*/ 988374 h 2136080"/>
                    <a:gd name="connsiteX52" fmla="*/ 768204 w 4849413"/>
                    <a:gd name="connsiteY52" fmla="*/ 942668 h 2136080"/>
                    <a:gd name="connsiteX53" fmla="*/ 785028 w 4849413"/>
                    <a:gd name="connsiteY53" fmla="*/ 967430 h 2136080"/>
                    <a:gd name="connsiteX54" fmla="*/ 919609 w 4849413"/>
                    <a:gd name="connsiteY54" fmla="*/ 1008159 h 2136080"/>
                    <a:gd name="connsiteX55" fmla="*/ 537567 w 4849413"/>
                    <a:gd name="connsiteY55" fmla="*/ 996833 h 2136080"/>
                    <a:gd name="connsiteX56" fmla="*/ 321477 w 4849413"/>
                    <a:gd name="connsiteY56" fmla="*/ 886467 h 2136080"/>
                    <a:gd name="connsiteX57" fmla="*/ 29377 w 4849413"/>
                    <a:gd name="connsiteY57" fmla="*/ 722955 h 2136080"/>
                    <a:gd name="connsiteX58" fmla="*/ 10824 w 4849413"/>
                    <a:gd name="connsiteY58" fmla="*/ 761030 h 2136080"/>
                    <a:gd name="connsiteX59" fmla="*/ 297642 w 4849413"/>
                    <a:gd name="connsiteY59" fmla="*/ 996832 h 2136080"/>
                    <a:gd name="connsiteX60" fmla="*/ 704182 w 4849413"/>
                    <a:gd name="connsiteY60" fmla="*/ 1089192 h 2136080"/>
                    <a:gd name="connsiteX61" fmla="*/ 985715 w 4849413"/>
                    <a:gd name="connsiteY61" fmla="*/ 1079881 h 2136080"/>
                    <a:gd name="connsiteX62" fmla="*/ 1366692 w 4849413"/>
                    <a:gd name="connsiteY62" fmla="*/ 1062323 h 2136080"/>
                    <a:gd name="connsiteX63" fmla="*/ 1478314 w 4849413"/>
                    <a:gd name="connsiteY63" fmla="*/ 1113739 h 2136080"/>
                    <a:gd name="connsiteX64" fmla="*/ 1224504 w 4849413"/>
                    <a:gd name="connsiteY64" fmla="*/ 1183352 h 2136080"/>
                    <a:gd name="connsiteX65" fmla="*/ 866914 w 4849413"/>
                    <a:gd name="connsiteY65" fmla="*/ 1130988 h 2136080"/>
                    <a:gd name="connsiteX66" fmla="*/ 805878 w 4849413"/>
                    <a:gd name="connsiteY66" fmla="*/ 1166861 h 2136080"/>
                    <a:gd name="connsiteX67" fmla="*/ 1159014 w 4849413"/>
                    <a:gd name="connsiteY67" fmla="*/ 1269054 h 2136080"/>
                    <a:gd name="connsiteX68" fmla="*/ 1299187 w 4849413"/>
                    <a:gd name="connsiteY68" fmla="*/ 1254766 h 2136080"/>
                    <a:gd name="connsiteX69" fmla="*/ 1468789 w 4849413"/>
                    <a:gd name="connsiteY69" fmla="*/ 1303007 h 2136080"/>
                    <a:gd name="connsiteX70" fmla="*/ 1740157 w 4849413"/>
                    <a:gd name="connsiteY70" fmla="*/ 1241545 h 2136080"/>
                    <a:gd name="connsiteX71" fmla="*/ 2061567 w 4849413"/>
                    <a:gd name="connsiteY71" fmla="*/ 1469955 h 2136080"/>
                    <a:gd name="connsiteX72" fmla="*/ 2037873 w 4849413"/>
                    <a:gd name="connsiteY72" fmla="*/ 1532483 h 2136080"/>
                    <a:gd name="connsiteX73" fmla="*/ 2170749 w 4849413"/>
                    <a:gd name="connsiteY73" fmla="*/ 1533645 h 2136080"/>
                    <a:gd name="connsiteX74" fmla="*/ 2272515 w 4849413"/>
                    <a:gd name="connsiteY74" fmla="*/ 1591317 h 2136080"/>
                    <a:gd name="connsiteX75" fmla="*/ 2329973 w 4849413"/>
                    <a:gd name="connsiteY75" fmla="*/ 1551842 h 2136080"/>
                    <a:gd name="connsiteX76" fmla="*/ 2377598 w 4849413"/>
                    <a:gd name="connsiteY76" fmla="*/ 1634368 h 2136080"/>
                    <a:gd name="connsiteX77" fmla="*/ 3130641 w 4849413"/>
                    <a:gd name="connsiteY77" fmla="*/ 1788403 h 2136080"/>
                    <a:gd name="connsiteX78" fmla="*/ 3897664 w 4849413"/>
                    <a:gd name="connsiteY78" fmla="*/ 1771794 h 2136080"/>
                    <a:gd name="connsiteX79" fmla="*/ 4115389 w 4849413"/>
                    <a:gd name="connsiteY79" fmla="*/ 2084839 h 2136080"/>
                    <a:gd name="connsiteX80" fmla="*/ 4491816 w 4849413"/>
                    <a:gd name="connsiteY80" fmla="*/ 1820579 h 2136080"/>
                    <a:gd name="connsiteX81" fmla="*/ 4799814 w 4849413"/>
                    <a:gd name="connsiteY81" fmla="*/ 1542104 h 2136080"/>
                    <a:gd name="connsiteX82" fmla="*/ 4805170 w 4849413"/>
                    <a:gd name="connsiteY82" fmla="*/ 1455242 h 213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4849413" h="2136080">
                      <a:moveTo>
                        <a:pt x="4805170" y="1455242"/>
                      </a:moveTo>
                      <a:cubicBezTo>
                        <a:pt x="4690870" y="1406029"/>
                        <a:pt x="4610140" y="1327234"/>
                        <a:pt x="4607727" y="1126178"/>
                      </a:cubicBezTo>
                      <a:cubicBezTo>
                        <a:pt x="4592615" y="925123"/>
                        <a:pt x="4624388" y="811794"/>
                        <a:pt x="4535105" y="736269"/>
                      </a:cubicBezTo>
                      <a:cubicBezTo>
                        <a:pt x="4479171" y="690319"/>
                        <a:pt x="4234325" y="777719"/>
                        <a:pt x="4086316" y="841305"/>
                      </a:cubicBezTo>
                      <a:cubicBezTo>
                        <a:pt x="3981067" y="896939"/>
                        <a:pt x="3871057" y="1017660"/>
                        <a:pt x="3881695" y="1160606"/>
                      </a:cubicBezTo>
                      <a:cubicBezTo>
                        <a:pt x="3563204" y="1086389"/>
                        <a:pt x="3330160" y="1034260"/>
                        <a:pt x="3035964" y="1013052"/>
                      </a:cubicBezTo>
                      <a:cubicBezTo>
                        <a:pt x="2794568" y="1024326"/>
                        <a:pt x="2531085" y="1026766"/>
                        <a:pt x="2311776" y="1046875"/>
                      </a:cubicBezTo>
                      <a:lnTo>
                        <a:pt x="2266283" y="1028678"/>
                      </a:lnTo>
                      <a:cubicBezTo>
                        <a:pt x="2170749" y="1007448"/>
                        <a:pt x="2006122" y="1056896"/>
                        <a:pt x="1981267" y="977688"/>
                      </a:cubicBezTo>
                      <a:cubicBezTo>
                        <a:pt x="1984388" y="924652"/>
                        <a:pt x="2023926" y="819511"/>
                        <a:pt x="2028799" y="770095"/>
                      </a:cubicBezTo>
                      <a:cubicBezTo>
                        <a:pt x="2033672" y="720679"/>
                        <a:pt x="1999349" y="708988"/>
                        <a:pt x="2008920" y="668495"/>
                      </a:cubicBezTo>
                      <a:cubicBezTo>
                        <a:pt x="2015634" y="589630"/>
                        <a:pt x="2031260" y="602085"/>
                        <a:pt x="2028661" y="538528"/>
                      </a:cubicBezTo>
                      <a:cubicBezTo>
                        <a:pt x="2034183" y="495459"/>
                        <a:pt x="2011888" y="490937"/>
                        <a:pt x="2002295" y="449834"/>
                      </a:cubicBezTo>
                      <a:cubicBezTo>
                        <a:pt x="1986352" y="408731"/>
                        <a:pt x="1981886" y="347878"/>
                        <a:pt x="1957958" y="297814"/>
                      </a:cubicBezTo>
                      <a:cubicBezTo>
                        <a:pt x="1934030" y="247750"/>
                        <a:pt x="1877464" y="206849"/>
                        <a:pt x="1845753" y="165257"/>
                      </a:cubicBezTo>
                      <a:cubicBezTo>
                        <a:pt x="1798168" y="120490"/>
                        <a:pt x="1785854" y="43387"/>
                        <a:pt x="1767690" y="21278"/>
                      </a:cubicBezTo>
                      <a:cubicBezTo>
                        <a:pt x="1749526" y="-831"/>
                        <a:pt x="1734325" y="-15307"/>
                        <a:pt x="1743119" y="27842"/>
                      </a:cubicBezTo>
                      <a:cubicBezTo>
                        <a:pt x="1768898" y="120947"/>
                        <a:pt x="1816764" y="220679"/>
                        <a:pt x="1820456" y="307158"/>
                      </a:cubicBezTo>
                      <a:cubicBezTo>
                        <a:pt x="1784902" y="268365"/>
                        <a:pt x="1694756" y="153530"/>
                        <a:pt x="1608169" y="132539"/>
                      </a:cubicBezTo>
                      <a:cubicBezTo>
                        <a:pt x="1552062" y="89777"/>
                        <a:pt x="1515498" y="44790"/>
                        <a:pt x="1483811" y="50588"/>
                      </a:cubicBezTo>
                      <a:cubicBezTo>
                        <a:pt x="1452711" y="70709"/>
                        <a:pt x="1591741" y="166991"/>
                        <a:pt x="1662155" y="257679"/>
                      </a:cubicBezTo>
                      <a:cubicBezTo>
                        <a:pt x="1734777" y="328489"/>
                        <a:pt x="1734267" y="674380"/>
                        <a:pt x="1734020" y="687484"/>
                      </a:cubicBezTo>
                      <a:cubicBezTo>
                        <a:pt x="1677913" y="594719"/>
                        <a:pt x="1652727" y="473240"/>
                        <a:pt x="1523733" y="391518"/>
                      </a:cubicBezTo>
                      <a:cubicBezTo>
                        <a:pt x="1421155" y="351322"/>
                        <a:pt x="1356126" y="317822"/>
                        <a:pt x="1240295" y="293432"/>
                      </a:cubicBezTo>
                      <a:cubicBezTo>
                        <a:pt x="1222551" y="296982"/>
                        <a:pt x="1220681" y="294184"/>
                        <a:pt x="1229924" y="312022"/>
                      </a:cubicBezTo>
                      <a:cubicBezTo>
                        <a:pt x="1362659" y="374537"/>
                        <a:pt x="1508096" y="427527"/>
                        <a:pt x="1594794" y="575767"/>
                      </a:cubicBezTo>
                      <a:cubicBezTo>
                        <a:pt x="1635003" y="653104"/>
                        <a:pt x="1641874" y="732029"/>
                        <a:pt x="1656683" y="812541"/>
                      </a:cubicBezTo>
                      <a:cubicBezTo>
                        <a:pt x="1573280" y="723072"/>
                        <a:pt x="1516864" y="639954"/>
                        <a:pt x="1411236" y="553660"/>
                      </a:cubicBezTo>
                      <a:cubicBezTo>
                        <a:pt x="1315702" y="498777"/>
                        <a:pt x="1166216" y="451137"/>
                        <a:pt x="1072365" y="468955"/>
                      </a:cubicBezTo>
                      <a:cubicBezTo>
                        <a:pt x="1008676" y="461373"/>
                        <a:pt x="1001283" y="487087"/>
                        <a:pt x="1051325" y="509754"/>
                      </a:cubicBezTo>
                      <a:cubicBezTo>
                        <a:pt x="1282776" y="504976"/>
                        <a:pt x="1345953" y="612910"/>
                        <a:pt x="1399603" y="654170"/>
                      </a:cubicBezTo>
                      <a:cubicBezTo>
                        <a:pt x="1459596" y="719590"/>
                        <a:pt x="1531334" y="795063"/>
                        <a:pt x="1506558" y="801215"/>
                      </a:cubicBezTo>
                      <a:cubicBezTo>
                        <a:pt x="1481782" y="807367"/>
                        <a:pt x="1423463" y="735202"/>
                        <a:pt x="1250947" y="691084"/>
                      </a:cubicBezTo>
                      <a:cubicBezTo>
                        <a:pt x="1159584" y="674964"/>
                        <a:pt x="1038056" y="662020"/>
                        <a:pt x="921292" y="687175"/>
                      </a:cubicBezTo>
                      <a:cubicBezTo>
                        <a:pt x="912383" y="698572"/>
                        <a:pt x="917761" y="709970"/>
                        <a:pt x="950127" y="715017"/>
                      </a:cubicBezTo>
                      <a:cubicBezTo>
                        <a:pt x="1023681" y="713958"/>
                        <a:pt x="1073423" y="712900"/>
                        <a:pt x="1146977" y="727717"/>
                      </a:cubicBezTo>
                      <a:cubicBezTo>
                        <a:pt x="1215208" y="752959"/>
                        <a:pt x="1280264" y="765500"/>
                        <a:pt x="1351670" y="803442"/>
                      </a:cubicBezTo>
                      <a:cubicBezTo>
                        <a:pt x="1424956" y="848192"/>
                        <a:pt x="1469666" y="894529"/>
                        <a:pt x="1533427" y="939279"/>
                      </a:cubicBezTo>
                      <a:lnTo>
                        <a:pt x="1263125" y="850096"/>
                      </a:lnTo>
                      <a:cubicBezTo>
                        <a:pt x="1233469" y="844875"/>
                        <a:pt x="1213336" y="861879"/>
                        <a:pt x="1188442" y="867771"/>
                      </a:cubicBezTo>
                      <a:cubicBezTo>
                        <a:pt x="1088176" y="840650"/>
                        <a:pt x="1052999" y="802416"/>
                        <a:pt x="887645" y="786407"/>
                      </a:cubicBezTo>
                      <a:cubicBezTo>
                        <a:pt x="792056" y="772136"/>
                        <a:pt x="666304" y="810251"/>
                        <a:pt x="570715" y="795980"/>
                      </a:cubicBezTo>
                      <a:cubicBezTo>
                        <a:pt x="454543" y="756782"/>
                        <a:pt x="351071" y="735046"/>
                        <a:pt x="222199" y="678385"/>
                      </a:cubicBezTo>
                      <a:cubicBezTo>
                        <a:pt x="187029" y="685304"/>
                        <a:pt x="185197" y="708098"/>
                        <a:pt x="210352" y="722955"/>
                      </a:cubicBezTo>
                      <a:cubicBezTo>
                        <a:pt x="308809" y="774821"/>
                        <a:pt x="329478" y="831448"/>
                        <a:pt x="505722" y="878552"/>
                      </a:cubicBezTo>
                      <a:cubicBezTo>
                        <a:pt x="649758" y="907767"/>
                        <a:pt x="725532" y="859194"/>
                        <a:pt x="836230" y="845546"/>
                      </a:cubicBezTo>
                      <a:lnTo>
                        <a:pt x="1009527" y="862156"/>
                      </a:lnTo>
                      <a:cubicBezTo>
                        <a:pt x="946225" y="873687"/>
                        <a:pt x="962297" y="880455"/>
                        <a:pt x="819620" y="887224"/>
                      </a:cubicBezTo>
                      <a:cubicBezTo>
                        <a:pt x="805443" y="903376"/>
                        <a:pt x="832542" y="917940"/>
                        <a:pt x="867577" y="915042"/>
                      </a:cubicBezTo>
                      <a:cubicBezTo>
                        <a:pt x="974390" y="927710"/>
                        <a:pt x="1065327" y="924503"/>
                        <a:pt x="1164202" y="929234"/>
                      </a:cubicBezTo>
                      <a:lnTo>
                        <a:pt x="1208108" y="955890"/>
                      </a:lnTo>
                      <a:lnTo>
                        <a:pt x="986568" y="988374"/>
                      </a:lnTo>
                      <a:cubicBezTo>
                        <a:pt x="912722" y="969964"/>
                        <a:pt x="867450" y="951553"/>
                        <a:pt x="768204" y="942668"/>
                      </a:cubicBezTo>
                      <a:cubicBezTo>
                        <a:pt x="751587" y="955155"/>
                        <a:pt x="750845" y="966055"/>
                        <a:pt x="785028" y="967430"/>
                      </a:cubicBezTo>
                      <a:lnTo>
                        <a:pt x="919609" y="1008159"/>
                      </a:lnTo>
                      <a:cubicBezTo>
                        <a:pt x="799670" y="1008088"/>
                        <a:pt x="790856" y="1030242"/>
                        <a:pt x="537567" y="996833"/>
                      </a:cubicBezTo>
                      <a:cubicBezTo>
                        <a:pt x="440789" y="979461"/>
                        <a:pt x="399825" y="947988"/>
                        <a:pt x="321477" y="886467"/>
                      </a:cubicBezTo>
                      <a:cubicBezTo>
                        <a:pt x="236779" y="840821"/>
                        <a:pt x="80888" y="745449"/>
                        <a:pt x="29377" y="722955"/>
                      </a:cubicBezTo>
                      <a:cubicBezTo>
                        <a:pt x="-7498" y="696488"/>
                        <a:pt x="-4688" y="736697"/>
                        <a:pt x="10824" y="761030"/>
                      </a:cubicBezTo>
                      <a:cubicBezTo>
                        <a:pt x="92142" y="806293"/>
                        <a:pt x="167111" y="930931"/>
                        <a:pt x="297642" y="996832"/>
                      </a:cubicBezTo>
                      <a:cubicBezTo>
                        <a:pt x="400876" y="1008039"/>
                        <a:pt x="483472" y="1082747"/>
                        <a:pt x="704182" y="1089192"/>
                      </a:cubicBezTo>
                      <a:cubicBezTo>
                        <a:pt x="867876" y="1092968"/>
                        <a:pt x="904571" y="1084043"/>
                        <a:pt x="985715" y="1079881"/>
                      </a:cubicBezTo>
                      <a:cubicBezTo>
                        <a:pt x="1158216" y="1045983"/>
                        <a:pt x="1240228" y="1062883"/>
                        <a:pt x="1366692" y="1062323"/>
                      </a:cubicBezTo>
                      <a:lnTo>
                        <a:pt x="1478314" y="1113739"/>
                      </a:lnTo>
                      <a:cubicBezTo>
                        <a:pt x="1374661" y="1127418"/>
                        <a:pt x="1309107" y="1160148"/>
                        <a:pt x="1224504" y="1183352"/>
                      </a:cubicBezTo>
                      <a:cubicBezTo>
                        <a:pt x="1080966" y="1182831"/>
                        <a:pt x="1031090" y="1179134"/>
                        <a:pt x="866914" y="1130988"/>
                      </a:cubicBezTo>
                      <a:cubicBezTo>
                        <a:pt x="832810" y="1129187"/>
                        <a:pt x="759020" y="1140087"/>
                        <a:pt x="805878" y="1166861"/>
                      </a:cubicBezTo>
                      <a:cubicBezTo>
                        <a:pt x="990265" y="1178700"/>
                        <a:pt x="987327" y="1265153"/>
                        <a:pt x="1159014" y="1269054"/>
                      </a:cubicBezTo>
                      <a:cubicBezTo>
                        <a:pt x="1214205" y="1263233"/>
                        <a:pt x="1224946" y="1260587"/>
                        <a:pt x="1299187" y="1254766"/>
                      </a:cubicBezTo>
                      <a:cubicBezTo>
                        <a:pt x="1392233" y="1272963"/>
                        <a:pt x="1399555" y="1302273"/>
                        <a:pt x="1468789" y="1303007"/>
                      </a:cubicBezTo>
                      <a:cubicBezTo>
                        <a:pt x="1596286" y="1281991"/>
                        <a:pt x="1645997" y="1280024"/>
                        <a:pt x="1740157" y="1241545"/>
                      </a:cubicBezTo>
                      <a:cubicBezTo>
                        <a:pt x="1835123" y="1320328"/>
                        <a:pt x="1953901" y="1389585"/>
                        <a:pt x="2061567" y="1469955"/>
                      </a:cubicBezTo>
                      <a:cubicBezTo>
                        <a:pt x="2049436" y="1488152"/>
                        <a:pt x="2016666" y="1506348"/>
                        <a:pt x="2037873" y="1532483"/>
                      </a:cubicBezTo>
                      <a:cubicBezTo>
                        <a:pt x="2062586" y="1575203"/>
                        <a:pt x="2122224" y="1530612"/>
                        <a:pt x="2170749" y="1533645"/>
                      </a:cubicBezTo>
                      <a:cubicBezTo>
                        <a:pt x="2206258" y="1536994"/>
                        <a:pt x="2229068" y="1580030"/>
                        <a:pt x="2272515" y="1591317"/>
                      </a:cubicBezTo>
                      <a:cubicBezTo>
                        <a:pt x="2313893" y="1584509"/>
                        <a:pt x="2310820" y="1565000"/>
                        <a:pt x="2329973" y="1551842"/>
                      </a:cubicBezTo>
                      <a:cubicBezTo>
                        <a:pt x="2349552" y="1579351"/>
                        <a:pt x="2275469" y="1600509"/>
                        <a:pt x="2377598" y="1634368"/>
                      </a:cubicBezTo>
                      <a:cubicBezTo>
                        <a:pt x="2597921" y="1700000"/>
                        <a:pt x="2664256" y="1771983"/>
                        <a:pt x="3130641" y="1788403"/>
                      </a:cubicBezTo>
                      <a:lnTo>
                        <a:pt x="3897664" y="1771794"/>
                      </a:lnTo>
                      <a:lnTo>
                        <a:pt x="4115389" y="2084839"/>
                      </a:lnTo>
                      <a:cubicBezTo>
                        <a:pt x="4284257" y="2247048"/>
                        <a:pt x="4402324" y="1986982"/>
                        <a:pt x="4491816" y="1820579"/>
                      </a:cubicBezTo>
                      <a:cubicBezTo>
                        <a:pt x="4582311" y="1692828"/>
                        <a:pt x="4663282" y="1565079"/>
                        <a:pt x="4799814" y="1542104"/>
                      </a:cubicBezTo>
                      <a:cubicBezTo>
                        <a:pt x="4832291" y="1541724"/>
                        <a:pt x="4890169" y="1485784"/>
                        <a:pt x="4805170" y="1455242"/>
                      </a:cubicBezTo>
                      <a:close/>
                    </a:path>
                  </a:pathLst>
                </a:cu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19" name="Freeform: Shape 118">
                  <a:extLst>
                    <a:ext uri="{FF2B5EF4-FFF2-40B4-BE49-F238E27FC236}">
                      <a16:creationId xmlns:a16="http://schemas.microsoft.com/office/drawing/2014/main" id="{31109E4C-BF9E-4782-9B19-25733E5F7F33}"/>
                    </a:ext>
                  </a:extLst>
                </p:cNvPr>
                <p:cNvSpPr/>
                <p:nvPr/>
              </p:nvSpPr>
              <p:spPr>
                <a:xfrm>
                  <a:off x="4462463" y="4046538"/>
                  <a:ext cx="390524" cy="193675"/>
                </a:xfrm>
                <a:custGeom>
                  <a:avLst/>
                  <a:gdLst>
                    <a:gd name="connsiteX0" fmla="*/ 0 w 395287"/>
                    <a:gd name="connsiteY0" fmla="*/ 28575 h 193675"/>
                    <a:gd name="connsiteX1" fmla="*/ 241300 w 395287"/>
                    <a:gd name="connsiteY1" fmla="*/ 193675 h 193675"/>
                    <a:gd name="connsiteX2" fmla="*/ 395287 w 395287"/>
                    <a:gd name="connsiteY2" fmla="*/ 184150 h 193675"/>
                    <a:gd name="connsiteX3" fmla="*/ 85725 w 395287"/>
                    <a:gd name="connsiteY3" fmla="*/ 0 h 193675"/>
                    <a:gd name="connsiteX4" fmla="*/ 0 w 395287"/>
                    <a:gd name="connsiteY4" fmla="*/ 28575 h 193675"/>
                    <a:gd name="connsiteX0" fmla="*/ 0 w 395287"/>
                    <a:gd name="connsiteY0" fmla="*/ 22225 h 187325"/>
                    <a:gd name="connsiteX1" fmla="*/ 241300 w 395287"/>
                    <a:gd name="connsiteY1" fmla="*/ 187325 h 187325"/>
                    <a:gd name="connsiteX2" fmla="*/ 395287 w 395287"/>
                    <a:gd name="connsiteY2" fmla="*/ 177800 h 187325"/>
                    <a:gd name="connsiteX3" fmla="*/ 73025 w 395287"/>
                    <a:gd name="connsiteY3" fmla="*/ 0 h 187325"/>
                    <a:gd name="connsiteX4" fmla="*/ 0 w 395287"/>
                    <a:gd name="connsiteY4" fmla="*/ 22225 h 187325"/>
                    <a:gd name="connsiteX0" fmla="*/ 0 w 395287"/>
                    <a:gd name="connsiteY0" fmla="*/ 22225 h 187325"/>
                    <a:gd name="connsiteX1" fmla="*/ 241300 w 395287"/>
                    <a:gd name="connsiteY1" fmla="*/ 187325 h 187325"/>
                    <a:gd name="connsiteX2" fmla="*/ 395287 w 395287"/>
                    <a:gd name="connsiteY2" fmla="*/ 177800 h 187325"/>
                    <a:gd name="connsiteX3" fmla="*/ 73025 w 395287"/>
                    <a:gd name="connsiteY3" fmla="*/ 0 h 187325"/>
                    <a:gd name="connsiteX4" fmla="*/ 0 w 395287"/>
                    <a:gd name="connsiteY4" fmla="*/ 22225 h 187325"/>
                    <a:gd name="connsiteX0" fmla="*/ 0 w 371474"/>
                    <a:gd name="connsiteY0" fmla="*/ 22225 h 187325"/>
                    <a:gd name="connsiteX1" fmla="*/ 241300 w 371474"/>
                    <a:gd name="connsiteY1" fmla="*/ 187325 h 187325"/>
                    <a:gd name="connsiteX2" fmla="*/ 371474 w 371474"/>
                    <a:gd name="connsiteY2" fmla="*/ 182563 h 187325"/>
                    <a:gd name="connsiteX3" fmla="*/ 73025 w 371474"/>
                    <a:gd name="connsiteY3" fmla="*/ 0 h 187325"/>
                    <a:gd name="connsiteX4" fmla="*/ 0 w 371474"/>
                    <a:gd name="connsiteY4" fmla="*/ 22225 h 187325"/>
                    <a:gd name="connsiteX0" fmla="*/ 0 w 371474"/>
                    <a:gd name="connsiteY0" fmla="*/ 22225 h 187325"/>
                    <a:gd name="connsiteX1" fmla="*/ 241300 w 371474"/>
                    <a:gd name="connsiteY1" fmla="*/ 187325 h 187325"/>
                    <a:gd name="connsiteX2" fmla="*/ 371474 w 371474"/>
                    <a:gd name="connsiteY2" fmla="*/ 182563 h 187325"/>
                    <a:gd name="connsiteX3" fmla="*/ 73025 w 371474"/>
                    <a:gd name="connsiteY3" fmla="*/ 0 h 187325"/>
                    <a:gd name="connsiteX4" fmla="*/ 0 w 371474"/>
                    <a:gd name="connsiteY4" fmla="*/ 22225 h 187325"/>
                    <a:gd name="connsiteX0" fmla="*/ 0 w 371474"/>
                    <a:gd name="connsiteY0" fmla="*/ 23813 h 188913"/>
                    <a:gd name="connsiteX1" fmla="*/ 241300 w 371474"/>
                    <a:gd name="connsiteY1" fmla="*/ 188913 h 188913"/>
                    <a:gd name="connsiteX2" fmla="*/ 371474 w 371474"/>
                    <a:gd name="connsiteY2" fmla="*/ 184151 h 188913"/>
                    <a:gd name="connsiteX3" fmla="*/ 65088 w 371474"/>
                    <a:gd name="connsiteY3" fmla="*/ 0 h 188913"/>
                    <a:gd name="connsiteX4" fmla="*/ 0 w 371474"/>
                    <a:gd name="connsiteY4" fmla="*/ 23813 h 188913"/>
                    <a:gd name="connsiteX0" fmla="*/ 0 w 371474"/>
                    <a:gd name="connsiteY0" fmla="*/ 23813 h 188913"/>
                    <a:gd name="connsiteX1" fmla="*/ 241300 w 371474"/>
                    <a:gd name="connsiteY1" fmla="*/ 188913 h 188913"/>
                    <a:gd name="connsiteX2" fmla="*/ 371474 w 371474"/>
                    <a:gd name="connsiteY2" fmla="*/ 184151 h 188913"/>
                    <a:gd name="connsiteX3" fmla="*/ 65088 w 371474"/>
                    <a:gd name="connsiteY3" fmla="*/ 0 h 188913"/>
                    <a:gd name="connsiteX4" fmla="*/ 0 w 371474"/>
                    <a:gd name="connsiteY4" fmla="*/ 23813 h 188913"/>
                    <a:gd name="connsiteX0" fmla="*/ 0 w 371474"/>
                    <a:gd name="connsiteY0" fmla="*/ 23813 h 188913"/>
                    <a:gd name="connsiteX1" fmla="*/ 241300 w 371474"/>
                    <a:gd name="connsiteY1" fmla="*/ 188913 h 188913"/>
                    <a:gd name="connsiteX2" fmla="*/ 371474 w 371474"/>
                    <a:gd name="connsiteY2" fmla="*/ 184151 h 188913"/>
                    <a:gd name="connsiteX3" fmla="*/ 65088 w 371474"/>
                    <a:gd name="connsiteY3" fmla="*/ 0 h 188913"/>
                    <a:gd name="connsiteX4" fmla="*/ 0 w 371474"/>
                    <a:gd name="connsiteY4" fmla="*/ 23813 h 188913"/>
                    <a:gd name="connsiteX0" fmla="*/ 0 w 371474"/>
                    <a:gd name="connsiteY0" fmla="*/ 23813 h 188913"/>
                    <a:gd name="connsiteX1" fmla="*/ 231775 w 371474"/>
                    <a:gd name="connsiteY1" fmla="*/ 188913 h 188913"/>
                    <a:gd name="connsiteX2" fmla="*/ 371474 w 371474"/>
                    <a:gd name="connsiteY2" fmla="*/ 184151 h 188913"/>
                    <a:gd name="connsiteX3" fmla="*/ 65088 w 371474"/>
                    <a:gd name="connsiteY3" fmla="*/ 0 h 188913"/>
                    <a:gd name="connsiteX4" fmla="*/ 0 w 371474"/>
                    <a:gd name="connsiteY4" fmla="*/ 23813 h 188913"/>
                    <a:gd name="connsiteX0" fmla="*/ 0 w 371474"/>
                    <a:gd name="connsiteY0" fmla="*/ 23813 h 188913"/>
                    <a:gd name="connsiteX1" fmla="*/ 231775 w 371474"/>
                    <a:gd name="connsiteY1" fmla="*/ 188913 h 188913"/>
                    <a:gd name="connsiteX2" fmla="*/ 371474 w 371474"/>
                    <a:gd name="connsiteY2" fmla="*/ 184151 h 188913"/>
                    <a:gd name="connsiteX3" fmla="*/ 65088 w 371474"/>
                    <a:gd name="connsiteY3" fmla="*/ 0 h 188913"/>
                    <a:gd name="connsiteX4" fmla="*/ 0 w 371474"/>
                    <a:gd name="connsiteY4" fmla="*/ 23813 h 188913"/>
                    <a:gd name="connsiteX0" fmla="*/ 0 w 377824"/>
                    <a:gd name="connsiteY0" fmla="*/ 23813 h 188913"/>
                    <a:gd name="connsiteX1" fmla="*/ 238125 w 377824"/>
                    <a:gd name="connsiteY1" fmla="*/ 188913 h 188913"/>
                    <a:gd name="connsiteX2" fmla="*/ 377824 w 377824"/>
                    <a:gd name="connsiteY2" fmla="*/ 184151 h 188913"/>
                    <a:gd name="connsiteX3" fmla="*/ 71438 w 377824"/>
                    <a:gd name="connsiteY3" fmla="*/ 0 h 188913"/>
                    <a:gd name="connsiteX4" fmla="*/ 0 w 377824"/>
                    <a:gd name="connsiteY4" fmla="*/ 23813 h 188913"/>
                    <a:gd name="connsiteX0" fmla="*/ 0 w 365124"/>
                    <a:gd name="connsiteY0" fmla="*/ 12700 h 188913"/>
                    <a:gd name="connsiteX1" fmla="*/ 225425 w 365124"/>
                    <a:gd name="connsiteY1" fmla="*/ 188913 h 188913"/>
                    <a:gd name="connsiteX2" fmla="*/ 365124 w 365124"/>
                    <a:gd name="connsiteY2" fmla="*/ 184151 h 188913"/>
                    <a:gd name="connsiteX3" fmla="*/ 58738 w 365124"/>
                    <a:gd name="connsiteY3" fmla="*/ 0 h 188913"/>
                    <a:gd name="connsiteX4" fmla="*/ 0 w 365124"/>
                    <a:gd name="connsiteY4" fmla="*/ 12700 h 188913"/>
                    <a:gd name="connsiteX0" fmla="*/ 0 w 365124"/>
                    <a:gd name="connsiteY0" fmla="*/ 12700 h 192088"/>
                    <a:gd name="connsiteX1" fmla="*/ 250825 w 365124"/>
                    <a:gd name="connsiteY1" fmla="*/ 192088 h 192088"/>
                    <a:gd name="connsiteX2" fmla="*/ 365124 w 365124"/>
                    <a:gd name="connsiteY2" fmla="*/ 184151 h 192088"/>
                    <a:gd name="connsiteX3" fmla="*/ 58738 w 365124"/>
                    <a:gd name="connsiteY3" fmla="*/ 0 h 192088"/>
                    <a:gd name="connsiteX4" fmla="*/ 0 w 365124"/>
                    <a:gd name="connsiteY4" fmla="*/ 12700 h 192088"/>
                    <a:gd name="connsiteX0" fmla="*/ 0 w 365124"/>
                    <a:gd name="connsiteY0" fmla="*/ 12700 h 192088"/>
                    <a:gd name="connsiteX1" fmla="*/ 250825 w 365124"/>
                    <a:gd name="connsiteY1" fmla="*/ 192088 h 192088"/>
                    <a:gd name="connsiteX2" fmla="*/ 365124 w 365124"/>
                    <a:gd name="connsiteY2" fmla="*/ 184151 h 192088"/>
                    <a:gd name="connsiteX3" fmla="*/ 58738 w 365124"/>
                    <a:gd name="connsiteY3" fmla="*/ 0 h 192088"/>
                    <a:gd name="connsiteX4" fmla="*/ 0 w 365124"/>
                    <a:gd name="connsiteY4" fmla="*/ 12700 h 192088"/>
                    <a:gd name="connsiteX0" fmla="*/ 0 w 365124"/>
                    <a:gd name="connsiteY0" fmla="*/ 12700 h 193675"/>
                    <a:gd name="connsiteX1" fmla="*/ 268287 w 365124"/>
                    <a:gd name="connsiteY1" fmla="*/ 193675 h 193675"/>
                    <a:gd name="connsiteX2" fmla="*/ 365124 w 365124"/>
                    <a:gd name="connsiteY2" fmla="*/ 184151 h 193675"/>
                    <a:gd name="connsiteX3" fmla="*/ 58738 w 365124"/>
                    <a:gd name="connsiteY3" fmla="*/ 0 h 193675"/>
                    <a:gd name="connsiteX4" fmla="*/ 0 w 365124"/>
                    <a:gd name="connsiteY4" fmla="*/ 12700 h 193675"/>
                    <a:gd name="connsiteX0" fmla="*/ 0 w 365124"/>
                    <a:gd name="connsiteY0" fmla="*/ 12700 h 193675"/>
                    <a:gd name="connsiteX1" fmla="*/ 268287 w 365124"/>
                    <a:gd name="connsiteY1" fmla="*/ 193675 h 193675"/>
                    <a:gd name="connsiteX2" fmla="*/ 365124 w 365124"/>
                    <a:gd name="connsiteY2" fmla="*/ 184151 h 193675"/>
                    <a:gd name="connsiteX3" fmla="*/ 58738 w 365124"/>
                    <a:gd name="connsiteY3" fmla="*/ 0 h 193675"/>
                    <a:gd name="connsiteX4" fmla="*/ 0 w 365124"/>
                    <a:gd name="connsiteY4" fmla="*/ 12700 h 193675"/>
                    <a:gd name="connsiteX0" fmla="*/ 0 w 365124"/>
                    <a:gd name="connsiteY0" fmla="*/ 12700 h 193675"/>
                    <a:gd name="connsiteX1" fmla="*/ 268287 w 365124"/>
                    <a:gd name="connsiteY1" fmla="*/ 193675 h 193675"/>
                    <a:gd name="connsiteX2" fmla="*/ 365124 w 365124"/>
                    <a:gd name="connsiteY2" fmla="*/ 184151 h 193675"/>
                    <a:gd name="connsiteX3" fmla="*/ 58738 w 365124"/>
                    <a:gd name="connsiteY3" fmla="*/ 0 h 193675"/>
                    <a:gd name="connsiteX4" fmla="*/ 0 w 365124"/>
                    <a:gd name="connsiteY4" fmla="*/ 12700 h 193675"/>
                    <a:gd name="connsiteX0" fmla="*/ 0 w 390524"/>
                    <a:gd name="connsiteY0" fmla="*/ 12700 h 193675"/>
                    <a:gd name="connsiteX1" fmla="*/ 268287 w 390524"/>
                    <a:gd name="connsiteY1" fmla="*/ 193675 h 193675"/>
                    <a:gd name="connsiteX2" fmla="*/ 390524 w 390524"/>
                    <a:gd name="connsiteY2" fmla="*/ 180976 h 193675"/>
                    <a:gd name="connsiteX3" fmla="*/ 58738 w 390524"/>
                    <a:gd name="connsiteY3" fmla="*/ 0 h 193675"/>
                    <a:gd name="connsiteX4" fmla="*/ 0 w 390524"/>
                    <a:gd name="connsiteY4" fmla="*/ 12700 h 193675"/>
                    <a:gd name="connsiteX0" fmla="*/ 0 w 390524"/>
                    <a:gd name="connsiteY0" fmla="*/ 12700 h 193675"/>
                    <a:gd name="connsiteX1" fmla="*/ 268287 w 390524"/>
                    <a:gd name="connsiteY1" fmla="*/ 193675 h 193675"/>
                    <a:gd name="connsiteX2" fmla="*/ 390524 w 390524"/>
                    <a:gd name="connsiteY2" fmla="*/ 180976 h 193675"/>
                    <a:gd name="connsiteX3" fmla="*/ 58738 w 390524"/>
                    <a:gd name="connsiteY3" fmla="*/ 0 h 193675"/>
                    <a:gd name="connsiteX4" fmla="*/ 0 w 390524"/>
                    <a:gd name="connsiteY4" fmla="*/ 12700 h 193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524" h="193675">
                      <a:moveTo>
                        <a:pt x="0" y="12700"/>
                      </a:moveTo>
                      <a:cubicBezTo>
                        <a:pt x="104245" y="66146"/>
                        <a:pt x="167217" y="183092"/>
                        <a:pt x="268287" y="193675"/>
                      </a:cubicBezTo>
                      <a:cubicBezTo>
                        <a:pt x="324378" y="190500"/>
                        <a:pt x="358245" y="184151"/>
                        <a:pt x="390524" y="180976"/>
                      </a:cubicBezTo>
                      <a:cubicBezTo>
                        <a:pt x="270403" y="142346"/>
                        <a:pt x="185209" y="51330"/>
                        <a:pt x="58738" y="0"/>
                      </a:cubicBezTo>
                      <a:lnTo>
                        <a:pt x="0" y="127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grpSp>
            <p:nvGrpSpPr>
              <p:cNvPr id="76" name="Group 75">
                <a:extLst>
                  <a:ext uri="{FF2B5EF4-FFF2-40B4-BE49-F238E27FC236}">
                    <a16:creationId xmlns:a16="http://schemas.microsoft.com/office/drawing/2014/main" id="{1DA2E87D-FB88-475E-AF1E-A6B3DDB9CB18}"/>
                  </a:ext>
                </a:extLst>
              </p:cNvPr>
              <p:cNvGrpSpPr>
                <a:grpSpLocks noChangeAspect="1"/>
              </p:cNvGrpSpPr>
              <p:nvPr/>
            </p:nvGrpSpPr>
            <p:grpSpPr>
              <a:xfrm rot="4140208">
                <a:off x="6669670" y="1388197"/>
                <a:ext cx="121620" cy="181164"/>
                <a:chOff x="7707591" y="689635"/>
                <a:chExt cx="3494087" cy="5634810"/>
              </a:xfrm>
              <a:solidFill>
                <a:srgbClr val="C6DCF0"/>
              </a:solidFill>
            </p:grpSpPr>
            <p:sp>
              <p:nvSpPr>
                <p:cNvPr id="110" name="Freeform: Shape 109">
                  <a:extLst>
                    <a:ext uri="{FF2B5EF4-FFF2-40B4-BE49-F238E27FC236}">
                      <a16:creationId xmlns:a16="http://schemas.microsoft.com/office/drawing/2014/main" id="{1D62D1B8-7168-47B2-97FF-2D66C77CEB4C}"/>
                    </a:ext>
                  </a:extLst>
                </p:cNvPr>
                <p:cNvSpPr/>
                <p:nvPr/>
              </p:nvSpPr>
              <p:spPr>
                <a:xfrm>
                  <a:off x="7707591" y="689635"/>
                  <a:ext cx="3494087" cy="2142748"/>
                </a:xfrm>
                <a:custGeom>
                  <a:avLst/>
                  <a:gdLst>
                    <a:gd name="connsiteX0" fmla="*/ 1607419 w 3474720"/>
                    <a:gd name="connsiteY0" fmla="*/ 2136808 h 2136808"/>
                    <a:gd name="connsiteX1" fmla="*/ 0 w 3474720"/>
                    <a:gd name="connsiteY1" fmla="*/ 1405288 h 2136808"/>
                    <a:gd name="connsiteX2" fmla="*/ 1183907 w 3474720"/>
                    <a:gd name="connsiteY2" fmla="*/ 0 h 2136808"/>
                    <a:gd name="connsiteX3" fmla="*/ 2743200 w 3474720"/>
                    <a:gd name="connsiteY3" fmla="*/ 182880 h 2136808"/>
                    <a:gd name="connsiteX4" fmla="*/ 3474720 w 3474720"/>
                    <a:gd name="connsiteY4" fmla="*/ 1549667 h 2136808"/>
                    <a:gd name="connsiteX5" fmla="*/ 1607419 w 3474720"/>
                    <a:gd name="connsiteY5" fmla="*/ 2136808 h 2136808"/>
                    <a:gd name="connsiteX0" fmla="*/ 1607419 w 3474720"/>
                    <a:gd name="connsiteY0" fmla="*/ 2136808 h 2136808"/>
                    <a:gd name="connsiteX1" fmla="*/ 0 w 3474720"/>
                    <a:gd name="connsiteY1" fmla="*/ 1405288 h 2136808"/>
                    <a:gd name="connsiteX2" fmla="*/ 1183907 w 3474720"/>
                    <a:gd name="connsiteY2" fmla="*/ 0 h 2136808"/>
                    <a:gd name="connsiteX3" fmla="*/ 2743200 w 3474720"/>
                    <a:gd name="connsiteY3" fmla="*/ 182880 h 2136808"/>
                    <a:gd name="connsiteX4" fmla="*/ 3474720 w 3474720"/>
                    <a:gd name="connsiteY4" fmla="*/ 1549667 h 2136808"/>
                    <a:gd name="connsiteX5" fmla="*/ 1607419 w 3474720"/>
                    <a:gd name="connsiteY5" fmla="*/ 2136808 h 2136808"/>
                    <a:gd name="connsiteX0" fmla="*/ 1607419 w 3474720"/>
                    <a:gd name="connsiteY0" fmla="*/ 2136808 h 2136808"/>
                    <a:gd name="connsiteX1" fmla="*/ 0 w 3474720"/>
                    <a:gd name="connsiteY1" fmla="*/ 1405288 h 2136808"/>
                    <a:gd name="connsiteX2" fmla="*/ 1183907 w 3474720"/>
                    <a:gd name="connsiteY2" fmla="*/ 0 h 2136808"/>
                    <a:gd name="connsiteX3" fmla="*/ 2743200 w 3474720"/>
                    <a:gd name="connsiteY3" fmla="*/ 182880 h 2136808"/>
                    <a:gd name="connsiteX4" fmla="*/ 3474720 w 3474720"/>
                    <a:gd name="connsiteY4" fmla="*/ 1549667 h 2136808"/>
                    <a:gd name="connsiteX5" fmla="*/ 1607419 w 3474720"/>
                    <a:gd name="connsiteY5" fmla="*/ 2136808 h 2136808"/>
                    <a:gd name="connsiteX0" fmla="*/ 1607419 w 3503297"/>
                    <a:gd name="connsiteY0" fmla="*/ 2136808 h 2136808"/>
                    <a:gd name="connsiteX1" fmla="*/ 0 w 3503297"/>
                    <a:gd name="connsiteY1" fmla="*/ 1405288 h 2136808"/>
                    <a:gd name="connsiteX2" fmla="*/ 1183907 w 3503297"/>
                    <a:gd name="connsiteY2" fmla="*/ 0 h 2136808"/>
                    <a:gd name="connsiteX3" fmla="*/ 2743200 w 3503297"/>
                    <a:gd name="connsiteY3" fmla="*/ 182880 h 2136808"/>
                    <a:gd name="connsiteX4" fmla="*/ 3474720 w 3503297"/>
                    <a:gd name="connsiteY4" fmla="*/ 1549667 h 2136808"/>
                    <a:gd name="connsiteX5" fmla="*/ 1607419 w 3503297"/>
                    <a:gd name="connsiteY5" fmla="*/ 2136808 h 2136808"/>
                    <a:gd name="connsiteX0" fmla="*/ 1607419 w 3503297"/>
                    <a:gd name="connsiteY0" fmla="*/ 2136808 h 2136808"/>
                    <a:gd name="connsiteX1" fmla="*/ 0 w 3503297"/>
                    <a:gd name="connsiteY1" fmla="*/ 1405288 h 2136808"/>
                    <a:gd name="connsiteX2" fmla="*/ 1183907 w 3503297"/>
                    <a:gd name="connsiteY2" fmla="*/ 0 h 2136808"/>
                    <a:gd name="connsiteX3" fmla="*/ 2743200 w 3503297"/>
                    <a:gd name="connsiteY3" fmla="*/ 182880 h 2136808"/>
                    <a:gd name="connsiteX4" fmla="*/ 3474720 w 3503297"/>
                    <a:gd name="connsiteY4" fmla="*/ 1549667 h 2136808"/>
                    <a:gd name="connsiteX5" fmla="*/ 1607419 w 3503297"/>
                    <a:gd name="connsiteY5" fmla="*/ 2136808 h 2136808"/>
                    <a:gd name="connsiteX0" fmla="*/ 1607419 w 3503297"/>
                    <a:gd name="connsiteY0" fmla="*/ 2136808 h 2136808"/>
                    <a:gd name="connsiteX1" fmla="*/ 0 w 3503297"/>
                    <a:gd name="connsiteY1" fmla="*/ 1405288 h 2136808"/>
                    <a:gd name="connsiteX2" fmla="*/ 1183907 w 3503297"/>
                    <a:gd name="connsiteY2" fmla="*/ 0 h 2136808"/>
                    <a:gd name="connsiteX3" fmla="*/ 2743200 w 3503297"/>
                    <a:gd name="connsiteY3" fmla="*/ 182880 h 2136808"/>
                    <a:gd name="connsiteX4" fmla="*/ 3474720 w 3503297"/>
                    <a:gd name="connsiteY4" fmla="*/ 1549667 h 2136808"/>
                    <a:gd name="connsiteX5" fmla="*/ 1607419 w 3503297"/>
                    <a:gd name="connsiteY5" fmla="*/ 2136808 h 2136808"/>
                    <a:gd name="connsiteX0" fmla="*/ 1607419 w 3503297"/>
                    <a:gd name="connsiteY0" fmla="*/ 2136808 h 2136808"/>
                    <a:gd name="connsiteX1" fmla="*/ 0 w 3503297"/>
                    <a:gd name="connsiteY1" fmla="*/ 1405288 h 2136808"/>
                    <a:gd name="connsiteX2" fmla="*/ 1183907 w 3503297"/>
                    <a:gd name="connsiteY2" fmla="*/ 0 h 2136808"/>
                    <a:gd name="connsiteX3" fmla="*/ 2743200 w 3503297"/>
                    <a:gd name="connsiteY3" fmla="*/ 182880 h 2136808"/>
                    <a:gd name="connsiteX4" fmla="*/ 3474720 w 3503297"/>
                    <a:gd name="connsiteY4" fmla="*/ 1549667 h 2136808"/>
                    <a:gd name="connsiteX5" fmla="*/ 1607419 w 3503297"/>
                    <a:gd name="connsiteY5" fmla="*/ 2136808 h 2136808"/>
                    <a:gd name="connsiteX0" fmla="*/ 1607419 w 3503297"/>
                    <a:gd name="connsiteY0" fmla="*/ 2187120 h 2187120"/>
                    <a:gd name="connsiteX1" fmla="*/ 0 w 3503297"/>
                    <a:gd name="connsiteY1" fmla="*/ 1455600 h 2187120"/>
                    <a:gd name="connsiteX2" fmla="*/ 1183907 w 3503297"/>
                    <a:gd name="connsiteY2" fmla="*/ 50312 h 2187120"/>
                    <a:gd name="connsiteX3" fmla="*/ 2743200 w 3503297"/>
                    <a:gd name="connsiteY3" fmla="*/ 233192 h 2187120"/>
                    <a:gd name="connsiteX4" fmla="*/ 3474720 w 3503297"/>
                    <a:gd name="connsiteY4" fmla="*/ 1599979 h 2187120"/>
                    <a:gd name="connsiteX5" fmla="*/ 1607419 w 3503297"/>
                    <a:gd name="connsiteY5" fmla="*/ 2187120 h 2187120"/>
                    <a:gd name="connsiteX0" fmla="*/ 1607419 w 3503297"/>
                    <a:gd name="connsiteY0" fmla="*/ 2129440 h 2129440"/>
                    <a:gd name="connsiteX1" fmla="*/ 0 w 3503297"/>
                    <a:gd name="connsiteY1" fmla="*/ 1397920 h 2129440"/>
                    <a:gd name="connsiteX2" fmla="*/ 1106905 w 3503297"/>
                    <a:gd name="connsiteY2" fmla="*/ 79259 h 2129440"/>
                    <a:gd name="connsiteX3" fmla="*/ 2743200 w 3503297"/>
                    <a:gd name="connsiteY3" fmla="*/ 175512 h 2129440"/>
                    <a:gd name="connsiteX4" fmla="*/ 3474720 w 3503297"/>
                    <a:gd name="connsiteY4" fmla="*/ 1542299 h 2129440"/>
                    <a:gd name="connsiteX5" fmla="*/ 1607419 w 3503297"/>
                    <a:gd name="connsiteY5" fmla="*/ 2129440 h 2129440"/>
                    <a:gd name="connsiteX0" fmla="*/ 1607419 w 3500398"/>
                    <a:gd name="connsiteY0" fmla="*/ 2117975 h 2117975"/>
                    <a:gd name="connsiteX1" fmla="*/ 0 w 3500398"/>
                    <a:gd name="connsiteY1" fmla="*/ 1386455 h 2117975"/>
                    <a:gd name="connsiteX2" fmla="*/ 1106905 w 3500398"/>
                    <a:gd name="connsiteY2" fmla="*/ 67794 h 2117975"/>
                    <a:gd name="connsiteX3" fmla="*/ 2695074 w 3500398"/>
                    <a:gd name="connsiteY3" fmla="*/ 192922 h 2117975"/>
                    <a:gd name="connsiteX4" fmla="*/ 3474720 w 3500398"/>
                    <a:gd name="connsiteY4" fmla="*/ 1530834 h 2117975"/>
                    <a:gd name="connsiteX5" fmla="*/ 1607419 w 3500398"/>
                    <a:gd name="connsiteY5" fmla="*/ 2117975 h 2117975"/>
                    <a:gd name="connsiteX0" fmla="*/ 1607419 w 3500398"/>
                    <a:gd name="connsiteY0" fmla="*/ 2136507 h 2136507"/>
                    <a:gd name="connsiteX1" fmla="*/ 0 w 3500398"/>
                    <a:gd name="connsiteY1" fmla="*/ 1404987 h 2136507"/>
                    <a:gd name="connsiteX2" fmla="*/ 1106905 w 3500398"/>
                    <a:gd name="connsiteY2" fmla="*/ 86326 h 2136507"/>
                    <a:gd name="connsiteX3" fmla="*/ 2695074 w 3500398"/>
                    <a:gd name="connsiteY3" fmla="*/ 211454 h 2136507"/>
                    <a:gd name="connsiteX4" fmla="*/ 3474720 w 3500398"/>
                    <a:gd name="connsiteY4" fmla="*/ 1549366 h 2136507"/>
                    <a:gd name="connsiteX5" fmla="*/ 1607419 w 3500398"/>
                    <a:gd name="connsiteY5" fmla="*/ 2136507 h 2136507"/>
                    <a:gd name="connsiteX0" fmla="*/ 1607419 w 3500398"/>
                    <a:gd name="connsiteY0" fmla="*/ 2136507 h 2136507"/>
                    <a:gd name="connsiteX1" fmla="*/ 0 w 3500398"/>
                    <a:gd name="connsiteY1" fmla="*/ 1404987 h 2136507"/>
                    <a:gd name="connsiteX2" fmla="*/ 1106905 w 3500398"/>
                    <a:gd name="connsiteY2" fmla="*/ 86326 h 2136507"/>
                    <a:gd name="connsiteX3" fmla="*/ 2695074 w 3500398"/>
                    <a:gd name="connsiteY3" fmla="*/ 211454 h 2136507"/>
                    <a:gd name="connsiteX4" fmla="*/ 3474720 w 3500398"/>
                    <a:gd name="connsiteY4" fmla="*/ 1549366 h 2136507"/>
                    <a:gd name="connsiteX5" fmla="*/ 1607419 w 3500398"/>
                    <a:gd name="connsiteY5" fmla="*/ 2136507 h 2136507"/>
                    <a:gd name="connsiteX0" fmla="*/ 1607419 w 3500398"/>
                    <a:gd name="connsiteY0" fmla="*/ 2136507 h 2136507"/>
                    <a:gd name="connsiteX1" fmla="*/ 0 w 3500398"/>
                    <a:gd name="connsiteY1" fmla="*/ 1404987 h 2136507"/>
                    <a:gd name="connsiteX2" fmla="*/ 1106905 w 3500398"/>
                    <a:gd name="connsiteY2" fmla="*/ 86326 h 2136507"/>
                    <a:gd name="connsiteX3" fmla="*/ 2695074 w 3500398"/>
                    <a:gd name="connsiteY3" fmla="*/ 211454 h 2136507"/>
                    <a:gd name="connsiteX4" fmla="*/ 3474720 w 3500398"/>
                    <a:gd name="connsiteY4" fmla="*/ 1549366 h 2136507"/>
                    <a:gd name="connsiteX5" fmla="*/ 1607419 w 3500398"/>
                    <a:gd name="connsiteY5" fmla="*/ 2136507 h 2136507"/>
                    <a:gd name="connsiteX0" fmla="*/ 1607419 w 3500398"/>
                    <a:gd name="connsiteY0" fmla="*/ 2136507 h 2136507"/>
                    <a:gd name="connsiteX1" fmla="*/ 0 w 3500398"/>
                    <a:gd name="connsiteY1" fmla="*/ 1404987 h 2136507"/>
                    <a:gd name="connsiteX2" fmla="*/ 1106905 w 3500398"/>
                    <a:gd name="connsiteY2" fmla="*/ 86326 h 2136507"/>
                    <a:gd name="connsiteX3" fmla="*/ 2695074 w 3500398"/>
                    <a:gd name="connsiteY3" fmla="*/ 211454 h 2136507"/>
                    <a:gd name="connsiteX4" fmla="*/ 3474720 w 3500398"/>
                    <a:gd name="connsiteY4" fmla="*/ 1549366 h 2136507"/>
                    <a:gd name="connsiteX5" fmla="*/ 1607419 w 3500398"/>
                    <a:gd name="connsiteY5" fmla="*/ 2136507 h 2136507"/>
                    <a:gd name="connsiteX0" fmla="*/ 1607419 w 3500398"/>
                    <a:gd name="connsiteY0" fmla="*/ 2136507 h 2157529"/>
                    <a:gd name="connsiteX1" fmla="*/ 1180946 w 3500398"/>
                    <a:gd name="connsiteY1" fmla="*/ 1943015 h 2157529"/>
                    <a:gd name="connsiteX2" fmla="*/ 0 w 3500398"/>
                    <a:gd name="connsiteY2" fmla="*/ 1404987 h 2157529"/>
                    <a:gd name="connsiteX3" fmla="*/ 1106905 w 3500398"/>
                    <a:gd name="connsiteY3" fmla="*/ 86326 h 2157529"/>
                    <a:gd name="connsiteX4" fmla="*/ 2695074 w 3500398"/>
                    <a:gd name="connsiteY4" fmla="*/ 211454 h 2157529"/>
                    <a:gd name="connsiteX5" fmla="*/ 3474720 w 3500398"/>
                    <a:gd name="connsiteY5" fmla="*/ 1549366 h 2157529"/>
                    <a:gd name="connsiteX6" fmla="*/ 1607419 w 3500398"/>
                    <a:gd name="connsiteY6" fmla="*/ 2136507 h 2157529"/>
                    <a:gd name="connsiteX0" fmla="*/ 1609209 w 3502188"/>
                    <a:gd name="connsiteY0" fmla="*/ 2136507 h 2157529"/>
                    <a:gd name="connsiteX1" fmla="*/ 1182736 w 3502188"/>
                    <a:gd name="connsiteY1" fmla="*/ 1943015 h 2157529"/>
                    <a:gd name="connsiteX2" fmla="*/ 877936 w 3502188"/>
                    <a:gd name="connsiteY2" fmla="*/ 1966461 h 2157529"/>
                    <a:gd name="connsiteX3" fmla="*/ 1790 w 3502188"/>
                    <a:gd name="connsiteY3" fmla="*/ 1404987 h 2157529"/>
                    <a:gd name="connsiteX4" fmla="*/ 1108695 w 3502188"/>
                    <a:gd name="connsiteY4" fmla="*/ 86326 h 2157529"/>
                    <a:gd name="connsiteX5" fmla="*/ 2696864 w 3502188"/>
                    <a:gd name="connsiteY5" fmla="*/ 211454 h 2157529"/>
                    <a:gd name="connsiteX6" fmla="*/ 3476510 w 3502188"/>
                    <a:gd name="connsiteY6" fmla="*/ 1549366 h 2157529"/>
                    <a:gd name="connsiteX7" fmla="*/ 1609209 w 3502188"/>
                    <a:gd name="connsiteY7" fmla="*/ 2136507 h 2157529"/>
                    <a:gd name="connsiteX0" fmla="*/ 1616364 w 3509343"/>
                    <a:gd name="connsiteY0" fmla="*/ 2136507 h 2157529"/>
                    <a:gd name="connsiteX1" fmla="*/ 1189891 w 3509343"/>
                    <a:gd name="connsiteY1" fmla="*/ 1943015 h 2157529"/>
                    <a:gd name="connsiteX2" fmla="*/ 885091 w 3509343"/>
                    <a:gd name="connsiteY2" fmla="*/ 1966461 h 2157529"/>
                    <a:gd name="connsiteX3" fmla="*/ 660007 w 3509343"/>
                    <a:gd name="connsiteY3" fmla="*/ 1783581 h 2157529"/>
                    <a:gd name="connsiteX4" fmla="*/ 8945 w 3509343"/>
                    <a:gd name="connsiteY4" fmla="*/ 1404987 h 2157529"/>
                    <a:gd name="connsiteX5" fmla="*/ 1115850 w 3509343"/>
                    <a:gd name="connsiteY5" fmla="*/ 86326 h 2157529"/>
                    <a:gd name="connsiteX6" fmla="*/ 2704019 w 3509343"/>
                    <a:gd name="connsiteY6" fmla="*/ 211454 h 2157529"/>
                    <a:gd name="connsiteX7" fmla="*/ 3483665 w 3509343"/>
                    <a:gd name="connsiteY7" fmla="*/ 1549366 h 2157529"/>
                    <a:gd name="connsiteX8" fmla="*/ 1616364 w 3509343"/>
                    <a:gd name="connsiteY8" fmla="*/ 2136507 h 2157529"/>
                    <a:gd name="connsiteX0" fmla="*/ 1633536 w 3526515"/>
                    <a:gd name="connsiteY0" fmla="*/ 2136507 h 2157529"/>
                    <a:gd name="connsiteX1" fmla="*/ 1207063 w 3526515"/>
                    <a:gd name="connsiteY1" fmla="*/ 1943015 h 2157529"/>
                    <a:gd name="connsiteX2" fmla="*/ 902263 w 3526515"/>
                    <a:gd name="connsiteY2" fmla="*/ 1966461 h 2157529"/>
                    <a:gd name="connsiteX3" fmla="*/ 677179 w 3526515"/>
                    <a:gd name="connsiteY3" fmla="*/ 1783581 h 2157529"/>
                    <a:gd name="connsiteX4" fmla="*/ 409894 w 3526515"/>
                    <a:gd name="connsiteY4" fmla="*/ 1624147 h 2157529"/>
                    <a:gd name="connsiteX5" fmla="*/ 26117 w 3526515"/>
                    <a:gd name="connsiteY5" fmla="*/ 1404987 h 2157529"/>
                    <a:gd name="connsiteX6" fmla="*/ 1133022 w 3526515"/>
                    <a:gd name="connsiteY6" fmla="*/ 86326 h 2157529"/>
                    <a:gd name="connsiteX7" fmla="*/ 2721191 w 3526515"/>
                    <a:gd name="connsiteY7" fmla="*/ 211454 h 2157529"/>
                    <a:gd name="connsiteX8" fmla="*/ 3500837 w 3526515"/>
                    <a:gd name="connsiteY8" fmla="*/ 1549366 h 2157529"/>
                    <a:gd name="connsiteX9" fmla="*/ 1633536 w 3526515"/>
                    <a:gd name="connsiteY9"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624147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1658591 w 3551570"/>
                    <a:gd name="connsiteY10"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1658591 w 3551570"/>
                    <a:gd name="connsiteY10"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1912057 w 3551570"/>
                    <a:gd name="connsiteY10" fmla="*/ 2046178 h 2157529"/>
                    <a:gd name="connsiteX11" fmla="*/ 1658591 w 3551570"/>
                    <a:gd name="connsiteY11"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2113694 w 3551570"/>
                    <a:gd name="connsiteY10" fmla="*/ 2088381 h 2157529"/>
                    <a:gd name="connsiteX11" fmla="*/ 1912057 w 3551570"/>
                    <a:gd name="connsiteY11" fmla="*/ 2046178 h 2157529"/>
                    <a:gd name="connsiteX12" fmla="*/ 1658591 w 3551570"/>
                    <a:gd name="connsiteY12"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2296574 w 3551570"/>
                    <a:gd name="connsiteY10" fmla="*/ 1989907 h 2157529"/>
                    <a:gd name="connsiteX11" fmla="*/ 2113694 w 3551570"/>
                    <a:gd name="connsiteY11" fmla="*/ 2088381 h 2157529"/>
                    <a:gd name="connsiteX12" fmla="*/ 1912057 w 3551570"/>
                    <a:gd name="connsiteY12" fmla="*/ 2046178 h 2157529"/>
                    <a:gd name="connsiteX13" fmla="*/ 1658591 w 3551570"/>
                    <a:gd name="connsiteY13"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2502900 w 3551570"/>
                    <a:gd name="connsiteY10" fmla="*/ 2027421 h 2157529"/>
                    <a:gd name="connsiteX11" fmla="*/ 2296574 w 3551570"/>
                    <a:gd name="connsiteY11" fmla="*/ 1989907 h 2157529"/>
                    <a:gd name="connsiteX12" fmla="*/ 2113694 w 3551570"/>
                    <a:gd name="connsiteY12" fmla="*/ 2088381 h 2157529"/>
                    <a:gd name="connsiteX13" fmla="*/ 1912057 w 3551570"/>
                    <a:gd name="connsiteY13" fmla="*/ 2046178 h 2157529"/>
                    <a:gd name="connsiteX14" fmla="*/ 1658591 w 3551570"/>
                    <a:gd name="connsiteY14"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2774875 w 3551570"/>
                    <a:gd name="connsiteY10" fmla="*/ 1905501 h 2157529"/>
                    <a:gd name="connsiteX11" fmla="*/ 2502900 w 3551570"/>
                    <a:gd name="connsiteY11" fmla="*/ 2027421 h 2157529"/>
                    <a:gd name="connsiteX12" fmla="*/ 2296574 w 3551570"/>
                    <a:gd name="connsiteY12" fmla="*/ 1989907 h 2157529"/>
                    <a:gd name="connsiteX13" fmla="*/ 2113694 w 3551570"/>
                    <a:gd name="connsiteY13" fmla="*/ 2088381 h 2157529"/>
                    <a:gd name="connsiteX14" fmla="*/ 1912057 w 3551570"/>
                    <a:gd name="connsiteY14" fmla="*/ 2046178 h 2157529"/>
                    <a:gd name="connsiteX15" fmla="*/ 1658591 w 3551570"/>
                    <a:gd name="connsiteY15"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2999959 w 3551570"/>
                    <a:gd name="connsiteY10" fmla="*/ 1910190 h 2157529"/>
                    <a:gd name="connsiteX11" fmla="*/ 2774875 w 3551570"/>
                    <a:gd name="connsiteY11" fmla="*/ 1905501 h 2157529"/>
                    <a:gd name="connsiteX12" fmla="*/ 2502900 w 3551570"/>
                    <a:gd name="connsiteY12" fmla="*/ 2027421 h 2157529"/>
                    <a:gd name="connsiteX13" fmla="*/ 2296574 w 3551570"/>
                    <a:gd name="connsiteY13" fmla="*/ 1989907 h 2157529"/>
                    <a:gd name="connsiteX14" fmla="*/ 2113694 w 3551570"/>
                    <a:gd name="connsiteY14" fmla="*/ 2088381 h 2157529"/>
                    <a:gd name="connsiteX15" fmla="*/ 1912057 w 3551570"/>
                    <a:gd name="connsiteY15" fmla="*/ 2046178 h 2157529"/>
                    <a:gd name="connsiteX16" fmla="*/ 1658591 w 3551570"/>
                    <a:gd name="connsiteY16"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3225042 w 3551570"/>
                    <a:gd name="connsiteY10" fmla="*/ 1788270 h 2157529"/>
                    <a:gd name="connsiteX11" fmla="*/ 2999959 w 3551570"/>
                    <a:gd name="connsiteY11" fmla="*/ 1910190 h 2157529"/>
                    <a:gd name="connsiteX12" fmla="*/ 2774875 w 3551570"/>
                    <a:gd name="connsiteY12" fmla="*/ 1905501 h 2157529"/>
                    <a:gd name="connsiteX13" fmla="*/ 2502900 w 3551570"/>
                    <a:gd name="connsiteY13" fmla="*/ 2027421 h 2157529"/>
                    <a:gd name="connsiteX14" fmla="*/ 2296574 w 3551570"/>
                    <a:gd name="connsiteY14" fmla="*/ 1989907 h 2157529"/>
                    <a:gd name="connsiteX15" fmla="*/ 2113694 w 3551570"/>
                    <a:gd name="connsiteY15" fmla="*/ 2088381 h 2157529"/>
                    <a:gd name="connsiteX16" fmla="*/ 1912057 w 3551570"/>
                    <a:gd name="connsiteY16" fmla="*/ 2046178 h 2157529"/>
                    <a:gd name="connsiteX17" fmla="*/ 1658591 w 3551570"/>
                    <a:gd name="connsiteY17"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3225042 w 3551570"/>
                    <a:gd name="connsiteY10" fmla="*/ 1788270 h 2157529"/>
                    <a:gd name="connsiteX11" fmla="*/ 2999959 w 3551570"/>
                    <a:gd name="connsiteY11" fmla="*/ 1910190 h 2157529"/>
                    <a:gd name="connsiteX12" fmla="*/ 2774875 w 3551570"/>
                    <a:gd name="connsiteY12" fmla="*/ 1905501 h 2157529"/>
                    <a:gd name="connsiteX13" fmla="*/ 2502900 w 3551570"/>
                    <a:gd name="connsiteY13" fmla="*/ 2027421 h 2157529"/>
                    <a:gd name="connsiteX14" fmla="*/ 2296574 w 3551570"/>
                    <a:gd name="connsiteY14" fmla="*/ 1989907 h 2157529"/>
                    <a:gd name="connsiteX15" fmla="*/ 2113694 w 3551570"/>
                    <a:gd name="connsiteY15" fmla="*/ 2088381 h 2157529"/>
                    <a:gd name="connsiteX16" fmla="*/ 1912057 w 3551570"/>
                    <a:gd name="connsiteY16" fmla="*/ 2046178 h 2157529"/>
                    <a:gd name="connsiteX17" fmla="*/ 1658591 w 3551570"/>
                    <a:gd name="connsiteY17"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3390106 w 3551570"/>
                    <a:gd name="connsiteY10" fmla="*/ 1838051 h 2157529"/>
                    <a:gd name="connsiteX11" fmla="*/ 2999959 w 3551570"/>
                    <a:gd name="connsiteY11" fmla="*/ 1910190 h 2157529"/>
                    <a:gd name="connsiteX12" fmla="*/ 2774875 w 3551570"/>
                    <a:gd name="connsiteY12" fmla="*/ 1905501 h 2157529"/>
                    <a:gd name="connsiteX13" fmla="*/ 2502900 w 3551570"/>
                    <a:gd name="connsiteY13" fmla="*/ 2027421 h 2157529"/>
                    <a:gd name="connsiteX14" fmla="*/ 2296574 w 3551570"/>
                    <a:gd name="connsiteY14" fmla="*/ 1989907 h 2157529"/>
                    <a:gd name="connsiteX15" fmla="*/ 2113694 w 3551570"/>
                    <a:gd name="connsiteY15" fmla="*/ 2088381 h 2157529"/>
                    <a:gd name="connsiteX16" fmla="*/ 1912057 w 3551570"/>
                    <a:gd name="connsiteY16" fmla="*/ 2046178 h 2157529"/>
                    <a:gd name="connsiteX17" fmla="*/ 1658591 w 3551570"/>
                    <a:gd name="connsiteY17"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3379626 w 3551570"/>
                    <a:gd name="connsiteY10" fmla="*/ 1861632 h 2157529"/>
                    <a:gd name="connsiteX11" fmla="*/ 2999959 w 3551570"/>
                    <a:gd name="connsiteY11" fmla="*/ 1910190 h 2157529"/>
                    <a:gd name="connsiteX12" fmla="*/ 2774875 w 3551570"/>
                    <a:gd name="connsiteY12" fmla="*/ 1905501 h 2157529"/>
                    <a:gd name="connsiteX13" fmla="*/ 2502900 w 3551570"/>
                    <a:gd name="connsiteY13" fmla="*/ 2027421 h 2157529"/>
                    <a:gd name="connsiteX14" fmla="*/ 2296574 w 3551570"/>
                    <a:gd name="connsiteY14" fmla="*/ 1989907 h 2157529"/>
                    <a:gd name="connsiteX15" fmla="*/ 2113694 w 3551570"/>
                    <a:gd name="connsiteY15" fmla="*/ 2088381 h 2157529"/>
                    <a:gd name="connsiteX16" fmla="*/ 1912057 w 3551570"/>
                    <a:gd name="connsiteY16" fmla="*/ 2046178 h 2157529"/>
                    <a:gd name="connsiteX17" fmla="*/ 1658591 w 3551570"/>
                    <a:gd name="connsiteY17"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3379626 w 3551570"/>
                    <a:gd name="connsiteY10" fmla="*/ 1861632 h 2157529"/>
                    <a:gd name="connsiteX11" fmla="*/ 2999959 w 3551570"/>
                    <a:gd name="connsiteY11" fmla="*/ 1910190 h 2157529"/>
                    <a:gd name="connsiteX12" fmla="*/ 2774875 w 3551570"/>
                    <a:gd name="connsiteY12" fmla="*/ 1905501 h 2157529"/>
                    <a:gd name="connsiteX13" fmla="*/ 2502900 w 3551570"/>
                    <a:gd name="connsiteY13" fmla="*/ 2027421 h 2157529"/>
                    <a:gd name="connsiteX14" fmla="*/ 2296574 w 3551570"/>
                    <a:gd name="connsiteY14" fmla="*/ 1989907 h 2157529"/>
                    <a:gd name="connsiteX15" fmla="*/ 2113694 w 3551570"/>
                    <a:gd name="connsiteY15" fmla="*/ 2088381 h 2157529"/>
                    <a:gd name="connsiteX16" fmla="*/ 1912057 w 3551570"/>
                    <a:gd name="connsiteY16" fmla="*/ 2046178 h 2157529"/>
                    <a:gd name="connsiteX17" fmla="*/ 1658591 w 3551570"/>
                    <a:gd name="connsiteY17" fmla="*/ 2136507 h 2157529"/>
                    <a:gd name="connsiteX0" fmla="*/ 1658591 w 3535363"/>
                    <a:gd name="connsiteY0" fmla="*/ 2136507 h 2157529"/>
                    <a:gd name="connsiteX1" fmla="*/ 1232118 w 3535363"/>
                    <a:gd name="connsiteY1" fmla="*/ 1943015 h 2157529"/>
                    <a:gd name="connsiteX2" fmla="*/ 927318 w 3535363"/>
                    <a:gd name="connsiteY2" fmla="*/ 1966461 h 2157529"/>
                    <a:gd name="connsiteX3" fmla="*/ 702234 w 3535363"/>
                    <a:gd name="connsiteY3" fmla="*/ 1783581 h 2157529"/>
                    <a:gd name="connsiteX4" fmla="*/ 434949 w 3535363"/>
                    <a:gd name="connsiteY4" fmla="*/ 1727310 h 2157529"/>
                    <a:gd name="connsiteX5" fmla="*/ 219245 w 3535363"/>
                    <a:gd name="connsiteY5" fmla="*/ 1553809 h 2157529"/>
                    <a:gd name="connsiteX6" fmla="*/ 51172 w 3535363"/>
                    <a:gd name="connsiteY6" fmla="*/ 1404987 h 2157529"/>
                    <a:gd name="connsiteX7" fmla="*/ 1158077 w 3535363"/>
                    <a:gd name="connsiteY7" fmla="*/ 86326 h 2157529"/>
                    <a:gd name="connsiteX8" fmla="*/ 2746246 w 3535363"/>
                    <a:gd name="connsiteY8" fmla="*/ 211454 h 2157529"/>
                    <a:gd name="connsiteX9" fmla="*/ 3525892 w 3535363"/>
                    <a:gd name="connsiteY9" fmla="*/ 1549366 h 2157529"/>
                    <a:gd name="connsiteX10" fmla="*/ 3379626 w 3535363"/>
                    <a:gd name="connsiteY10" fmla="*/ 1861632 h 2157529"/>
                    <a:gd name="connsiteX11" fmla="*/ 2999959 w 3535363"/>
                    <a:gd name="connsiteY11" fmla="*/ 1910190 h 2157529"/>
                    <a:gd name="connsiteX12" fmla="*/ 2774875 w 3535363"/>
                    <a:gd name="connsiteY12" fmla="*/ 1905501 h 2157529"/>
                    <a:gd name="connsiteX13" fmla="*/ 2502900 w 3535363"/>
                    <a:gd name="connsiteY13" fmla="*/ 2027421 h 2157529"/>
                    <a:gd name="connsiteX14" fmla="*/ 2296574 w 3535363"/>
                    <a:gd name="connsiteY14" fmla="*/ 1989907 h 2157529"/>
                    <a:gd name="connsiteX15" fmla="*/ 2113694 w 3535363"/>
                    <a:gd name="connsiteY15" fmla="*/ 2088381 h 2157529"/>
                    <a:gd name="connsiteX16" fmla="*/ 1912057 w 3535363"/>
                    <a:gd name="connsiteY16" fmla="*/ 2046178 h 2157529"/>
                    <a:gd name="connsiteX17" fmla="*/ 1658591 w 3535363"/>
                    <a:gd name="connsiteY17"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379626 w 3543016"/>
                    <a:gd name="connsiteY10" fmla="*/ 1861632 h 2157529"/>
                    <a:gd name="connsiteX11" fmla="*/ 2999959 w 3543016"/>
                    <a:gd name="connsiteY11" fmla="*/ 1910190 h 2157529"/>
                    <a:gd name="connsiteX12" fmla="*/ 2774875 w 3543016"/>
                    <a:gd name="connsiteY12" fmla="*/ 1905501 h 2157529"/>
                    <a:gd name="connsiteX13" fmla="*/ 2502900 w 3543016"/>
                    <a:gd name="connsiteY13" fmla="*/ 2027421 h 2157529"/>
                    <a:gd name="connsiteX14" fmla="*/ 2296574 w 3543016"/>
                    <a:gd name="connsiteY14" fmla="*/ 1989907 h 2157529"/>
                    <a:gd name="connsiteX15" fmla="*/ 2113694 w 3543016"/>
                    <a:gd name="connsiteY15" fmla="*/ 2088381 h 2157529"/>
                    <a:gd name="connsiteX16" fmla="*/ 1912057 w 3543016"/>
                    <a:gd name="connsiteY16" fmla="*/ 2046178 h 2157529"/>
                    <a:gd name="connsiteX17" fmla="*/ 1658591 w 3543016"/>
                    <a:gd name="connsiteY17"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21547 w 3543016"/>
                    <a:gd name="connsiteY10" fmla="*/ 1827571 h 2157529"/>
                    <a:gd name="connsiteX11" fmla="*/ 2999959 w 3543016"/>
                    <a:gd name="connsiteY11" fmla="*/ 1910190 h 2157529"/>
                    <a:gd name="connsiteX12" fmla="*/ 2774875 w 3543016"/>
                    <a:gd name="connsiteY12" fmla="*/ 1905501 h 2157529"/>
                    <a:gd name="connsiteX13" fmla="*/ 2502900 w 3543016"/>
                    <a:gd name="connsiteY13" fmla="*/ 2027421 h 2157529"/>
                    <a:gd name="connsiteX14" fmla="*/ 2296574 w 3543016"/>
                    <a:gd name="connsiteY14" fmla="*/ 1989907 h 2157529"/>
                    <a:gd name="connsiteX15" fmla="*/ 2113694 w 3543016"/>
                    <a:gd name="connsiteY15" fmla="*/ 2088381 h 2157529"/>
                    <a:gd name="connsiteX16" fmla="*/ 1912057 w 3543016"/>
                    <a:gd name="connsiteY16" fmla="*/ 2046178 h 2157529"/>
                    <a:gd name="connsiteX17" fmla="*/ 1658591 w 3543016"/>
                    <a:gd name="connsiteY17"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21547 w 3543016"/>
                    <a:gd name="connsiteY10" fmla="*/ 1827571 h 2157529"/>
                    <a:gd name="connsiteX11" fmla="*/ 2999959 w 3543016"/>
                    <a:gd name="connsiteY11" fmla="*/ 1910190 h 2157529"/>
                    <a:gd name="connsiteX12" fmla="*/ 2774875 w 3543016"/>
                    <a:gd name="connsiteY12" fmla="*/ 1905501 h 2157529"/>
                    <a:gd name="connsiteX13" fmla="*/ 2502900 w 3543016"/>
                    <a:gd name="connsiteY13" fmla="*/ 2027421 h 2157529"/>
                    <a:gd name="connsiteX14" fmla="*/ 2296574 w 3543016"/>
                    <a:gd name="connsiteY14" fmla="*/ 1989907 h 2157529"/>
                    <a:gd name="connsiteX15" fmla="*/ 2113694 w 3543016"/>
                    <a:gd name="connsiteY15" fmla="*/ 2088381 h 2157529"/>
                    <a:gd name="connsiteX16" fmla="*/ 1912057 w 3543016"/>
                    <a:gd name="connsiteY16" fmla="*/ 2046178 h 2157529"/>
                    <a:gd name="connsiteX17" fmla="*/ 1658591 w 3543016"/>
                    <a:gd name="connsiteY17"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21547 w 3543016"/>
                    <a:gd name="connsiteY10" fmla="*/ 1827571 h 2157529"/>
                    <a:gd name="connsiteX11" fmla="*/ 2999959 w 3543016"/>
                    <a:gd name="connsiteY11" fmla="*/ 1910190 h 2157529"/>
                    <a:gd name="connsiteX12" fmla="*/ 2774875 w 3543016"/>
                    <a:gd name="connsiteY12" fmla="*/ 1905501 h 2157529"/>
                    <a:gd name="connsiteX13" fmla="*/ 2502900 w 3543016"/>
                    <a:gd name="connsiteY13" fmla="*/ 2027421 h 2157529"/>
                    <a:gd name="connsiteX14" fmla="*/ 2296574 w 3543016"/>
                    <a:gd name="connsiteY14" fmla="*/ 1989907 h 2157529"/>
                    <a:gd name="connsiteX15" fmla="*/ 2113694 w 3543016"/>
                    <a:gd name="connsiteY15" fmla="*/ 2088381 h 2157529"/>
                    <a:gd name="connsiteX16" fmla="*/ 1912057 w 3543016"/>
                    <a:gd name="connsiteY16" fmla="*/ 2046178 h 2157529"/>
                    <a:gd name="connsiteX17" fmla="*/ 1658591 w 3543016"/>
                    <a:gd name="connsiteY17"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21547 w 3543016"/>
                    <a:gd name="connsiteY10" fmla="*/ 1827571 h 2157529"/>
                    <a:gd name="connsiteX11" fmla="*/ 3212184 w 3543016"/>
                    <a:gd name="connsiteY11" fmla="*/ 1946871 h 2157529"/>
                    <a:gd name="connsiteX12" fmla="*/ 2774875 w 3543016"/>
                    <a:gd name="connsiteY12" fmla="*/ 1905501 h 2157529"/>
                    <a:gd name="connsiteX13" fmla="*/ 2502900 w 3543016"/>
                    <a:gd name="connsiteY13" fmla="*/ 2027421 h 2157529"/>
                    <a:gd name="connsiteX14" fmla="*/ 2296574 w 3543016"/>
                    <a:gd name="connsiteY14" fmla="*/ 1989907 h 2157529"/>
                    <a:gd name="connsiteX15" fmla="*/ 2113694 w 3543016"/>
                    <a:gd name="connsiteY15" fmla="*/ 2088381 h 2157529"/>
                    <a:gd name="connsiteX16" fmla="*/ 1912057 w 3543016"/>
                    <a:gd name="connsiteY16" fmla="*/ 2046178 h 2157529"/>
                    <a:gd name="connsiteX17" fmla="*/ 1658591 w 3543016"/>
                    <a:gd name="connsiteY17"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21547 w 3543016"/>
                    <a:gd name="connsiteY10" fmla="*/ 1827571 h 2157529"/>
                    <a:gd name="connsiteX11" fmla="*/ 3212184 w 3543016"/>
                    <a:gd name="connsiteY11" fmla="*/ 1946871 h 2157529"/>
                    <a:gd name="connsiteX12" fmla="*/ 2992340 w 3543016"/>
                    <a:gd name="connsiteY12" fmla="*/ 1968382 h 2157529"/>
                    <a:gd name="connsiteX13" fmla="*/ 2502900 w 3543016"/>
                    <a:gd name="connsiteY13" fmla="*/ 2027421 h 2157529"/>
                    <a:gd name="connsiteX14" fmla="*/ 2296574 w 3543016"/>
                    <a:gd name="connsiteY14" fmla="*/ 1989907 h 2157529"/>
                    <a:gd name="connsiteX15" fmla="*/ 2113694 w 3543016"/>
                    <a:gd name="connsiteY15" fmla="*/ 2088381 h 2157529"/>
                    <a:gd name="connsiteX16" fmla="*/ 1912057 w 3543016"/>
                    <a:gd name="connsiteY16" fmla="*/ 2046178 h 2157529"/>
                    <a:gd name="connsiteX17" fmla="*/ 1658591 w 3543016"/>
                    <a:gd name="connsiteY17"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21547 w 3543016"/>
                    <a:gd name="connsiteY10" fmla="*/ 1827571 h 2157529"/>
                    <a:gd name="connsiteX11" fmla="*/ 3212184 w 3543016"/>
                    <a:gd name="connsiteY11" fmla="*/ 1946871 h 2157529"/>
                    <a:gd name="connsiteX12" fmla="*/ 2992340 w 3543016"/>
                    <a:gd name="connsiteY12" fmla="*/ 1968382 h 2157529"/>
                    <a:gd name="connsiteX13" fmla="*/ 2502900 w 3543016"/>
                    <a:gd name="connsiteY13" fmla="*/ 2027421 h 2157529"/>
                    <a:gd name="connsiteX14" fmla="*/ 2296574 w 3543016"/>
                    <a:gd name="connsiteY14" fmla="*/ 1989907 h 2157529"/>
                    <a:gd name="connsiteX15" fmla="*/ 2113694 w 3543016"/>
                    <a:gd name="connsiteY15" fmla="*/ 2088381 h 2157529"/>
                    <a:gd name="connsiteX16" fmla="*/ 1912057 w 3543016"/>
                    <a:gd name="connsiteY16" fmla="*/ 2046178 h 2157529"/>
                    <a:gd name="connsiteX17" fmla="*/ 1658591 w 3543016"/>
                    <a:gd name="connsiteY17"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21547 w 3543016"/>
                    <a:gd name="connsiteY10" fmla="*/ 1827571 h 2157529"/>
                    <a:gd name="connsiteX11" fmla="*/ 3212184 w 3543016"/>
                    <a:gd name="connsiteY11" fmla="*/ 1946871 h 2157529"/>
                    <a:gd name="connsiteX12" fmla="*/ 3055222 w 3543016"/>
                    <a:gd name="connsiteY12" fmla="*/ 1989343 h 2157529"/>
                    <a:gd name="connsiteX13" fmla="*/ 2502900 w 3543016"/>
                    <a:gd name="connsiteY13" fmla="*/ 2027421 h 2157529"/>
                    <a:gd name="connsiteX14" fmla="*/ 2296574 w 3543016"/>
                    <a:gd name="connsiteY14" fmla="*/ 1989907 h 2157529"/>
                    <a:gd name="connsiteX15" fmla="*/ 2113694 w 3543016"/>
                    <a:gd name="connsiteY15" fmla="*/ 2088381 h 2157529"/>
                    <a:gd name="connsiteX16" fmla="*/ 1912057 w 3543016"/>
                    <a:gd name="connsiteY16" fmla="*/ 2046178 h 2157529"/>
                    <a:gd name="connsiteX17" fmla="*/ 1658591 w 3543016"/>
                    <a:gd name="connsiteY17"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21547 w 3543016"/>
                    <a:gd name="connsiteY10" fmla="*/ 1827571 h 2157529"/>
                    <a:gd name="connsiteX11" fmla="*/ 3212184 w 3543016"/>
                    <a:gd name="connsiteY11" fmla="*/ 1946871 h 2157529"/>
                    <a:gd name="connsiteX12" fmla="*/ 3055222 w 3543016"/>
                    <a:gd name="connsiteY12" fmla="*/ 1989343 h 2157529"/>
                    <a:gd name="connsiteX13" fmla="*/ 2986630 w 3543016"/>
                    <a:gd name="connsiteY13" fmla="*/ 1983579 h 2157529"/>
                    <a:gd name="connsiteX14" fmla="*/ 2502900 w 3543016"/>
                    <a:gd name="connsiteY14" fmla="*/ 2027421 h 2157529"/>
                    <a:gd name="connsiteX15" fmla="*/ 2296574 w 3543016"/>
                    <a:gd name="connsiteY15" fmla="*/ 1989907 h 2157529"/>
                    <a:gd name="connsiteX16" fmla="*/ 2113694 w 3543016"/>
                    <a:gd name="connsiteY16" fmla="*/ 2088381 h 2157529"/>
                    <a:gd name="connsiteX17" fmla="*/ 1912057 w 3543016"/>
                    <a:gd name="connsiteY17" fmla="*/ 2046178 h 2157529"/>
                    <a:gd name="connsiteX18" fmla="*/ 1658591 w 3543016"/>
                    <a:gd name="connsiteY18"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21547 w 3543016"/>
                    <a:gd name="connsiteY10" fmla="*/ 1827571 h 2157529"/>
                    <a:gd name="connsiteX11" fmla="*/ 3212184 w 3543016"/>
                    <a:gd name="connsiteY11" fmla="*/ 1946871 h 2157529"/>
                    <a:gd name="connsiteX12" fmla="*/ 3055222 w 3543016"/>
                    <a:gd name="connsiteY12" fmla="*/ 1989343 h 2157529"/>
                    <a:gd name="connsiteX13" fmla="*/ 2986630 w 3543016"/>
                    <a:gd name="connsiteY13" fmla="*/ 1983579 h 2157529"/>
                    <a:gd name="connsiteX14" fmla="*/ 2910648 w 3543016"/>
                    <a:gd name="connsiteY14" fmla="*/ 2035980 h 2157529"/>
                    <a:gd name="connsiteX15" fmla="*/ 2502900 w 3543016"/>
                    <a:gd name="connsiteY15" fmla="*/ 2027421 h 2157529"/>
                    <a:gd name="connsiteX16" fmla="*/ 2296574 w 3543016"/>
                    <a:gd name="connsiteY16" fmla="*/ 1989907 h 2157529"/>
                    <a:gd name="connsiteX17" fmla="*/ 2113694 w 3543016"/>
                    <a:gd name="connsiteY17" fmla="*/ 2088381 h 2157529"/>
                    <a:gd name="connsiteX18" fmla="*/ 1912057 w 3543016"/>
                    <a:gd name="connsiteY18" fmla="*/ 2046178 h 2157529"/>
                    <a:gd name="connsiteX19" fmla="*/ 1658591 w 3543016"/>
                    <a:gd name="connsiteY19"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21547 w 3543016"/>
                    <a:gd name="connsiteY10" fmla="*/ 1827571 h 2157529"/>
                    <a:gd name="connsiteX11" fmla="*/ 3212184 w 3543016"/>
                    <a:gd name="connsiteY11" fmla="*/ 1946871 h 2157529"/>
                    <a:gd name="connsiteX12" fmla="*/ 3055222 w 3543016"/>
                    <a:gd name="connsiteY12" fmla="*/ 1989343 h 2157529"/>
                    <a:gd name="connsiteX13" fmla="*/ 2986630 w 3543016"/>
                    <a:gd name="connsiteY13" fmla="*/ 1983579 h 2157529"/>
                    <a:gd name="connsiteX14" fmla="*/ 2910648 w 3543016"/>
                    <a:gd name="connsiteY14" fmla="*/ 2035980 h 2157529"/>
                    <a:gd name="connsiteX15" fmla="*/ 2693183 w 3543016"/>
                    <a:gd name="connsiteY15" fmla="*/ 2093621 h 2157529"/>
                    <a:gd name="connsiteX16" fmla="*/ 2502900 w 3543016"/>
                    <a:gd name="connsiteY16" fmla="*/ 2027421 h 2157529"/>
                    <a:gd name="connsiteX17" fmla="*/ 2296574 w 3543016"/>
                    <a:gd name="connsiteY17" fmla="*/ 1989907 h 2157529"/>
                    <a:gd name="connsiteX18" fmla="*/ 2113694 w 3543016"/>
                    <a:gd name="connsiteY18" fmla="*/ 2088381 h 2157529"/>
                    <a:gd name="connsiteX19" fmla="*/ 1912057 w 3543016"/>
                    <a:gd name="connsiteY19" fmla="*/ 2046178 h 2157529"/>
                    <a:gd name="connsiteX20" fmla="*/ 1658591 w 3543016"/>
                    <a:gd name="connsiteY20" fmla="*/ 2136507 h 2157529"/>
                    <a:gd name="connsiteX0" fmla="*/ 1658591 w 3572550"/>
                    <a:gd name="connsiteY0" fmla="*/ 2136507 h 2157529"/>
                    <a:gd name="connsiteX1" fmla="*/ 1232118 w 3572550"/>
                    <a:gd name="connsiteY1" fmla="*/ 1943015 h 2157529"/>
                    <a:gd name="connsiteX2" fmla="*/ 927318 w 3572550"/>
                    <a:gd name="connsiteY2" fmla="*/ 1966461 h 2157529"/>
                    <a:gd name="connsiteX3" fmla="*/ 702234 w 3572550"/>
                    <a:gd name="connsiteY3" fmla="*/ 1783581 h 2157529"/>
                    <a:gd name="connsiteX4" fmla="*/ 434949 w 3572550"/>
                    <a:gd name="connsiteY4" fmla="*/ 1727310 h 2157529"/>
                    <a:gd name="connsiteX5" fmla="*/ 219245 w 3572550"/>
                    <a:gd name="connsiteY5" fmla="*/ 1553809 h 2157529"/>
                    <a:gd name="connsiteX6" fmla="*/ 51172 w 3572550"/>
                    <a:gd name="connsiteY6" fmla="*/ 1404987 h 2157529"/>
                    <a:gd name="connsiteX7" fmla="*/ 1158077 w 3572550"/>
                    <a:gd name="connsiteY7" fmla="*/ 86326 h 2157529"/>
                    <a:gd name="connsiteX8" fmla="*/ 2746246 w 3572550"/>
                    <a:gd name="connsiteY8" fmla="*/ 211454 h 2157529"/>
                    <a:gd name="connsiteX9" fmla="*/ 3533753 w 3572550"/>
                    <a:gd name="connsiteY9" fmla="*/ 1549366 h 2157529"/>
                    <a:gd name="connsiteX10" fmla="*/ 3444766 w 3572550"/>
                    <a:gd name="connsiteY10" fmla="*/ 1696495 h 2157529"/>
                    <a:gd name="connsiteX11" fmla="*/ 3421547 w 3572550"/>
                    <a:gd name="connsiteY11" fmla="*/ 1827571 h 2157529"/>
                    <a:gd name="connsiteX12" fmla="*/ 3212184 w 3572550"/>
                    <a:gd name="connsiteY12" fmla="*/ 1946871 h 2157529"/>
                    <a:gd name="connsiteX13" fmla="*/ 3055222 w 3572550"/>
                    <a:gd name="connsiteY13" fmla="*/ 1989343 h 2157529"/>
                    <a:gd name="connsiteX14" fmla="*/ 2986630 w 3572550"/>
                    <a:gd name="connsiteY14" fmla="*/ 1983579 h 2157529"/>
                    <a:gd name="connsiteX15" fmla="*/ 2910648 w 3572550"/>
                    <a:gd name="connsiteY15" fmla="*/ 2035980 h 2157529"/>
                    <a:gd name="connsiteX16" fmla="*/ 2693183 w 3572550"/>
                    <a:gd name="connsiteY16" fmla="*/ 2093621 h 2157529"/>
                    <a:gd name="connsiteX17" fmla="*/ 2502900 w 3572550"/>
                    <a:gd name="connsiteY17" fmla="*/ 2027421 h 2157529"/>
                    <a:gd name="connsiteX18" fmla="*/ 2296574 w 3572550"/>
                    <a:gd name="connsiteY18" fmla="*/ 1989907 h 2157529"/>
                    <a:gd name="connsiteX19" fmla="*/ 2113694 w 3572550"/>
                    <a:gd name="connsiteY19" fmla="*/ 2088381 h 2157529"/>
                    <a:gd name="connsiteX20" fmla="*/ 1912057 w 3572550"/>
                    <a:gd name="connsiteY20" fmla="*/ 2046178 h 2157529"/>
                    <a:gd name="connsiteX21" fmla="*/ 1658591 w 3572550"/>
                    <a:gd name="connsiteY21"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212184 w 3543016"/>
                    <a:gd name="connsiteY12" fmla="*/ 1946871 h 2157529"/>
                    <a:gd name="connsiteX13" fmla="*/ 3055222 w 3543016"/>
                    <a:gd name="connsiteY13" fmla="*/ 1989343 h 2157529"/>
                    <a:gd name="connsiteX14" fmla="*/ 2986630 w 3543016"/>
                    <a:gd name="connsiteY14" fmla="*/ 1983579 h 2157529"/>
                    <a:gd name="connsiteX15" fmla="*/ 2910648 w 3543016"/>
                    <a:gd name="connsiteY15" fmla="*/ 2035980 h 2157529"/>
                    <a:gd name="connsiteX16" fmla="*/ 2693183 w 3543016"/>
                    <a:gd name="connsiteY16" fmla="*/ 2093621 h 2157529"/>
                    <a:gd name="connsiteX17" fmla="*/ 2502900 w 3543016"/>
                    <a:gd name="connsiteY17" fmla="*/ 2027421 h 2157529"/>
                    <a:gd name="connsiteX18" fmla="*/ 2296574 w 3543016"/>
                    <a:gd name="connsiteY18" fmla="*/ 1989907 h 2157529"/>
                    <a:gd name="connsiteX19" fmla="*/ 2113694 w 3543016"/>
                    <a:gd name="connsiteY19" fmla="*/ 2088381 h 2157529"/>
                    <a:gd name="connsiteX20" fmla="*/ 1912057 w 3543016"/>
                    <a:gd name="connsiteY20" fmla="*/ 2046178 h 2157529"/>
                    <a:gd name="connsiteX21" fmla="*/ 1658591 w 3543016"/>
                    <a:gd name="connsiteY21"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355388 w 3543016"/>
                    <a:gd name="connsiteY12" fmla="*/ 1851187 h 2157529"/>
                    <a:gd name="connsiteX13" fmla="*/ 3212184 w 3543016"/>
                    <a:gd name="connsiteY13" fmla="*/ 1946871 h 2157529"/>
                    <a:gd name="connsiteX14" fmla="*/ 3055222 w 3543016"/>
                    <a:gd name="connsiteY14" fmla="*/ 1989343 h 2157529"/>
                    <a:gd name="connsiteX15" fmla="*/ 2986630 w 3543016"/>
                    <a:gd name="connsiteY15" fmla="*/ 1983579 h 2157529"/>
                    <a:gd name="connsiteX16" fmla="*/ 2910648 w 3543016"/>
                    <a:gd name="connsiteY16" fmla="*/ 2035980 h 2157529"/>
                    <a:gd name="connsiteX17" fmla="*/ 2693183 w 3543016"/>
                    <a:gd name="connsiteY17" fmla="*/ 2093621 h 2157529"/>
                    <a:gd name="connsiteX18" fmla="*/ 2502900 w 3543016"/>
                    <a:gd name="connsiteY18" fmla="*/ 2027421 h 2157529"/>
                    <a:gd name="connsiteX19" fmla="*/ 2296574 w 3543016"/>
                    <a:gd name="connsiteY19" fmla="*/ 1989907 h 2157529"/>
                    <a:gd name="connsiteX20" fmla="*/ 2113694 w 3543016"/>
                    <a:gd name="connsiteY20" fmla="*/ 2088381 h 2157529"/>
                    <a:gd name="connsiteX21" fmla="*/ 1912057 w 3543016"/>
                    <a:gd name="connsiteY21" fmla="*/ 2046178 h 2157529"/>
                    <a:gd name="connsiteX22" fmla="*/ 1658591 w 3543016"/>
                    <a:gd name="connsiteY22"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355388 w 3543016"/>
                    <a:gd name="connsiteY12" fmla="*/ 1851187 h 2157529"/>
                    <a:gd name="connsiteX13" fmla="*/ 3212184 w 3543016"/>
                    <a:gd name="connsiteY13" fmla="*/ 1946871 h 2157529"/>
                    <a:gd name="connsiteX14" fmla="*/ 3161164 w 3543016"/>
                    <a:gd name="connsiteY14" fmla="*/ 1911345 h 2157529"/>
                    <a:gd name="connsiteX15" fmla="*/ 3055222 w 3543016"/>
                    <a:gd name="connsiteY15" fmla="*/ 1989343 h 2157529"/>
                    <a:gd name="connsiteX16" fmla="*/ 2986630 w 3543016"/>
                    <a:gd name="connsiteY16" fmla="*/ 1983579 h 2157529"/>
                    <a:gd name="connsiteX17" fmla="*/ 2910648 w 3543016"/>
                    <a:gd name="connsiteY17" fmla="*/ 2035980 h 2157529"/>
                    <a:gd name="connsiteX18" fmla="*/ 2693183 w 3543016"/>
                    <a:gd name="connsiteY18" fmla="*/ 2093621 h 2157529"/>
                    <a:gd name="connsiteX19" fmla="*/ 2502900 w 3543016"/>
                    <a:gd name="connsiteY19" fmla="*/ 2027421 h 2157529"/>
                    <a:gd name="connsiteX20" fmla="*/ 2296574 w 3543016"/>
                    <a:gd name="connsiteY20" fmla="*/ 1989907 h 2157529"/>
                    <a:gd name="connsiteX21" fmla="*/ 2113694 w 3543016"/>
                    <a:gd name="connsiteY21" fmla="*/ 2088381 h 2157529"/>
                    <a:gd name="connsiteX22" fmla="*/ 1912057 w 3543016"/>
                    <a:gd name="connsiteY22" fmla="*/ 2046178 h 2157529"/>
                    <a:gd name="connsiteX23" fmla="*/ 1658591 w 3543016"/>
                    <a:gd name="connsiteY23"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355388 w 3543016"/>
                    <a:gd name="connsiteY12" fmla="*/ 1851187 h 2157529"/>
                    <a:gd name="connsiteX13" fmla="*/ 3212184 w 3543016"/>
                    <a:gd name="connsiteY13" fmla="*/ 1946871 h 2157529"/>
                    <a:gd name="connsiteX14" fmla="*/ 3161164 w 3543016"/>
                    <a:gd name="connsiteY14" fmla="*/ 1911345 h 2157529"/>
                    <a:gd name="connsiteX15" fmla="*/ 3081004 w 3543016"/>
                    <a:gd name="connsiteY15" fmla="*/ 1999655 h 2157529"/>
                    <a:gd name="connsiteX16" fmla="*/ 2986630 w 3543016"/>
                    <a:gd name="connsiteY16" fmla="*/ 1983579 h 2157529"/>
                    <a:gd name="connsiteX17" fmla="*/ 2910648 w 3543016"/>
                    <a:gd name="connsiteY17" fmla="*/ 2035980 h 2157529"/>
                    <a:gd name="connsiteX18" fmla="*/ 2693183 w 3543016"/>
                    <a:gd name="connsiteY18" fmla="*/ 2093621 h 2157529"/>
                    <a:gd name="connsiteX19" fmla="*/ 2502900 w 3543016"/>
                    <a:gd name="connsiteY19" fmla="*/ 2027421 h 2157529"/>
                    <a:gd name="connsiteX20" fmla="*/ 2296574 w 3543016"/>
                    <a:gd name="connsiteY20" fmla="*/ 1989907 h 2157529"/>
                    <a:gd name="connsiteX21" fmla="*/ 2113694 w 3543016"/>
                    <a:gd name="connsiteY21" fmla="*/ 2088381 h 2157529"/>
                    <a:gd name="connsiteX22" fmla="*/ 1912057 w 3543016"/>
                    <a:gd name="connsiteY22" fmla="*/ 2046178 h 2157529"/>
                    <a:gd name="connsiteX23" fmla="*/ 1658591 w 3543016"/>
                    <a:gd name="connsiteY23"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355388 w 3543016"/>
                    <a:gd name="connsiteY12" fmla="*/ 1851187 h 2157529"/>
                    <a:gd name="connsiteX13" fmla="*/ 3212184 w 3543016"/>
                    <a:gd name="connsiteY13" fmla="*/ 1946871 h 2157529"/>
                    <a:gd name="connsiteX14" fmla="*/ 3161164 w 3543016"/>
                    <a:gd name="connsiteY14" fmla="*/ 1911345 h 2157529"/>
                    <a:gd name="connsiteX15" fmla="*/ 3081004 w 3543016"/>
                    <a:gd name="connsiteY15" fmla="*/ 1999655 h 2157529"/>
                    <a:gd name="connsiteX16" fmla="*/ 2986630 w 3543016"/>
                    <a:gd name="connsiteY16" fmla="*/ 1983579 h 2157529"/>
                    <a:gd name="connsiteX17" fmla="*/ 2910648 w 3543016"/>
                    <a:gd name="connsiteY17" fmla="*/ 2035980 h 2157529"/>
                    <a:gd name="connsiteX18" fmla="*/ 2817405 w 3543016"/>
                    <a:gd name="connsiteY18" fmla="*/ 2033379 h 2157529"/>
                    <a:gd name="connsiteX19" fmla="*/ 2693183 w 3543016"/>
                    <a:gd name="connsiteY19" fmla="*/ 2093621 h 2157529"/>
                    <a:gd name="connsiteX20" fmla="*/ 2502900 w 3543016"/>
                    <a:gd name="connsiteY20" fmla="*/ 2027421 h 2157529"/>
                    <a:gd name="connsiteX21" fmla="*/ 2296574 w 3543016"/>
                    <a:gd name="connsiteY21" fmla="*/ 1989907 h 2157529"/>
                    <a:gd name="connsiteX22" fmla="*/ 2113694 w 3543016"/>
                    <a:gd name="connsiteY22" fmla="*/ 2088381 h 2157529"/>
                    <a:gd name="connsiteX23" fmla="*/ 1912057 w 3543016"/>
                    <a:gd name="connsiteY23" fmla="*/ 2046178 h 2157529"/>
                    <a:gd name="connsiteX24" fmla="*/ 1658591 w 3543016"/>
                    <a:gd name="connsiteY24"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355388 w 3543016"/>
                    <a:gd name="connsiteY12" fmla="*/ 1851187 h 2157529"/>
                    <a:gd name="connsiteX13" fmla="*/ 3212184 w 3543016"/>
                    <a:gd name="connsiteY13" fmla="*/ 1946871 h 2157529"/>
                    <a:gd name="connsiteX14" fmla="*/ 3161164 w 3543016"/>
                    <a:gd name="connsiteY14" fmla="*/ 1911345 h 2157529"/>
                    <a:gd name="connsiteX15" fmla="*/ 3081004 w 3543016"/>
                    <a:gd name="connsiteY15" fmla="*/ 1999655 h 2157529"/>
                    <a:gd name="connsiteX16" fmla="*/ 2986630 w 3543016"/>
                    <a:gd name="connsiteY16" fmla="*/ 1983579 h 2157529"/>
                    <a:gd name="connsiteX17" fmla="*/ 2910648 w 3543016"/>
                    <a:gd name="connsiteY17" fmla="*/ 2035980 h 2157529"/>
                    <a:gd name="connsiteX18" fmla="*/ 2817405 w 3543016"/>
                    <a:gd name="connsiteY18" fmla="*/ 2033379 h 2157529"/>
                    <a:gd name="connsiteX19" fmla="*/ 2693183 w 3543016"/>
                    <a:gd name="connsiteY19" fmla="*/ 2093621 h 2157529"/>
                    <a:gd name="connsiteX20" fmla="*/ 2502900 w 3543016"/>
                    <a:gd name="connsiteY20" fmla="*/ 2027421 h 2157529"/>
                    <a:gd name="connsiteX21" fmla="*/ 2296574 w 3543016"/>
                    <a:gd name="connsiteY21" fmla="*/ 1989907 h 2157529"/>
                    <a:gd name="connsiteX22" fmla="*/ 2113694 w 3543016"/>
                    <a:gd name="connsiteY22" fmla="*/ 2088381 h 2157529"/>
                    <a:gd name="connsiteX23" fmla="*/ 1912057 w 3543016"/>
                    <a:gd name="connsiteY23" fmla="*/ 2046178 h 2157529"/>
                    <a:gd name="connsiteX24" fmla="*/ 1658591 w 3543016"/>
                    <a:gd name="connsiteY24"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355388 w 3543016"/>
                    <a:gd name="connsiteY12" fmla="*/ 1851187 h 2157529"/>
                    <a:gd name="connsiteX13" fmla="*/ 3212184 w 3543016"/>
                    <a:gd name="connsiteY13" fmla="*/ 1946871 h 2157529"/>
                    <a:gd name="connsiteX14" fmla="*/ 3161164 w 3543016"/>
                    <a:gd name="connsiteY14" fmla="*/ 1911345 h 2157529"/>
                    <a:gd name="connsiteX15" fmla="*/ 3081004 w 3543016"/>
                    <a:gd name="connsiteY15" fmla="*/ 1999655 h 2157529"/>
                    <a:gd name="connsiteX16" fmla="*/ 2986630 w 3543016"/>
                    <a:gd name="connsiteY16" fmla="*/ 1983579 h 2157529"/>
                    <a:gd name="connsiteX17" fmla="*/ 2910648 w 3543016"/>
                    <a:gd name="connsiteY17" fmla="*/ 2035980 h 2157529"/>
                    <a:gd name="connsiteX18" fmla="*/ 2817405 w 3543016"/>
                    <a:gd name="connsiteY18" fmla="*/ 2033379 h 2157529"/>
                    <a:gd name="connsiteX19" fmla="*/ 2693183 w 3543016"/>
                    <a:gd name="connsiteY19" fmla="*/ 2093621 h 2157529"/>
                    <a:gd name="connsiteX20" fmla="*/ 2502900 w 3543016"/>
                    <a:gd name="connsiteY20" fmla="*/ 2027421 h 2157529"/>
                    <a:gd name="connsiteX21" fmla="*/ 2296574 w 3543016"/>
                    <a:gd name="connsiteY21" fmla="*/ 1989907 h 2157529"/>
                    <a:gd name="connsiteX22" fmla="*/ 2113694 w 3543016"/>
                    <a:gd name="connsiteY22" fmla="*/ 2088381 h 2157529"/>
                    <a:gd name="connsiteX23" fmla="*/ 1912057 w 3543016"/>
                    <a:gd name="connsiteY23" fmla="*/ 2046178 h 2157529"/>
                    <a:gd name="connsiteX24" fmla="*/ 1658591 w 3543016"/>
                    <a:gd name="connsiteY24"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355388 w 3543016"/>
                    <a:gd name="connsiteY12" fmla="*/ 1851187 h 2157529"/>
                    <a:gd name="connsiteX13" fmla="*/ 3212184 w 3543016"/>
                    <a:gd name="connsiteY13" fmla="*/ 1946871 h 2157529"/>
                    <a:gd name="connsiteX14" fmla="*/ 3161164 w 3543016"/>
                    <a:gd name="connsiteY14" fmla="*/ 1911345 h 2157529"/>
                    <a:gd name="connsiteX15" fmla="*/ 3081004 w 3543016"/>
                    <a:gd name="connsiteY15" fmla="*/ 1999655 h 2157529"/>
                    <a:gd name="connsiteX16" fmla="*/ 2986630 w 3543016"/>
                    <a:gd name="connsiteY16" fmla="*/ 1983579 h 2157529"/>
                    <a:gd name="connsiteX17" fmla="*/ 2910648 w 3543016"/>
                    <a:gd name="connsiteY17" fmla="*/ 2035980 h 2157529"/>
                    <a:gd name="connsiteX18" fmla="*/ 2817405 w 3543016"/>
                    <a:gd name="connsiteY18" fmla="*/ 2033379 h 2157529"/>
                    <a:gd name="connsiteX19" fmla="*/ 2693183 w 3543016"/>
                    <a:gd name="connsiteY19" fmla="*/ 2093621 h 2157529"/>
                    <a:gd name="connsiteX20" fmla="*/ 2502900 w 3543016"/>
                    <a:gd name="connsiteY20" fmla="*/ 2027421 h 2157529"/>
                    <a:gd name="connsiteX21" fmla="*/ 2296574 w 3543016"/>
                    <a:gd name="connsiteY21" fmla="*/ 1989907 h 2157529"/>
                    <a:gd name="connsiteX22" fmla="*/ 2113694 w 3543016"/>
                    <a:gd name="connsiteY22" fmla="*/ 2088381 h 2157529"/>
                    <a:gd name="connsiteX23" fmla="*/ 1912057 w 3543016"/>
                    <a:gd name="connsiteY23" fmla="*/ 2046178 h 2157529"/>
                    <a:gd name="connsiteX24" fmla="*/ 1658591 w 3543016"/>
                    <a:gd name="connsiteY24"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355388 w 3543016"/>
                    <a:gd name="connsiteY12" fmla="*/ 1851187 h 2157529"/>
                    <a:gd name="connsiteX13" fmla="*/ 3212184 w 3543016"/>
                    <a:gd name="connsiteY13" fmla="*/ 1946871 h 2157529"/>
                    <a:gd name="connsiteX14" fmla="*/ 3161164 w 3543016"/>
                    <a:gd name="connsiteY14" fmla="*/ 1911345 h 2157529"/>
                    <a:gd name="connsiteX15" fmla="*/ 3081004 w 3543016"/>
                    <a:gd name="connsiteY15" fmla="*/ 1999655 h 2157529"/>
                    <a:gd name="connsiteX16" fmla="*/ 2986630 w 3543016"/>
                    <a:gd name="connsiteY16" fmla="*/ 1983579 h 2157529"/>
                    <a:gd name="connsiteX17" fmla="*/ 2910648 w 3543016"/>
                    <a:gd name="connsiteY17" fmla="*/ 2035980 h 2157529"/>
                    <a:gd name="connsiteX18" fmla="*/ 2817405 w 3543016"/>
                    <a:gd name="connsiteY18" fmla="*/ 2033379 h 2157529"/>
                    <a:gd name="connsiteX19" fmla="*/ 2693183 w 3543016"/>
                    <a:gd name="connsiteY19" fmla="*/ 2093621 h 2157529"/>
                    <a:gd name="connsiteX20" fmla="*/ 2523526 w 3543016"/>
                    <a:gd name="connsiteY20" fmla="*/ 2108204 h 2157529"/>
                    <a:gd name="connsiteX21" fmla="*/ 2296574 w 3543016"/>
                    <a:gd name="connsiteY21" fmla="*/ 1989907 h 2157529"/>
                    <a:gd name="connsiteX22" fmla="*/ 2113694 w 3543016"/>
                    <a:gd name="connsiteY22" fmla="*/ 2088381 h 2157529"/>
                    <a:gd name="connsiteX23" fmla="*/ 1912057 w 3543016"/>
                    <a:gd name="connsiteY23" fmla="*/ 2046178 h 2157529"/>
                    <a:gd name="connsiteX24" fmla="*/ 1658591 w 3543016"/>
                    <a:gd name="connsiteY24"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355388 w 3543016"/>
                    <a:gd name="connsiteY12" fmla="*/ 1851187 h 2157529"/>
                    <a:gd name="connsiteX13" fmla="*/ 3212184 w 3543016"/>
                    <a:gd name="connsiteY13" fmla="*/ 1946871 h 2157529"/>
                    <a:gd name="connsiteX14" fmla="*/ 3161164 w 3543016"/>
                    <a:gd name="connsiteY14" fmla="*/ 1911345 h 2157529"/>
                    <a:gd name="connsiteX15" fmla="*/ 3081004 w 3543016"/>
                    <a:gd name="connsiteY15" fmla="*/ 1999655 h 2157529"/>
                    <a:gd name="connsiteX16" fmla="*/ 2986630 w 3543016"/>
                    <a:gd name="connsiteY16" fmla="*/ 1983579 h 2157529"/>
                    <a:gd name="connsiteX17" fmla="*/ 2910648 w 3543016"/>
                    <a:gd name="connsiteY17" fmla="*/ 2035980 h 2157529"/>
                    <a:gd name="connsiteX18" fmla="*/ 2817405 w 3543016"/>
                    <a:gd name="connsiteY18" fmla="*/ 2033379 h 2157529"/>
                    <a:gd name="connsiteX19" fmla="*/ 2693183 w 3543016"/>
                    <a:gd name="connsiteY19" fmla="*/ 2093621 h 2157529"/>
                    <a:gd name="connsiteX20" fmla="*/ 2523526 w 3543016"/>
                    <a:gd name="connsiteY20" fmla="*/ 2108204 h 2157529"/>
                    <a:gd name="connsiteX21" fmla="*/ 2296574 w 3543016"/>
                    <a:gd name="connsiteY21" fmla="*/ 1989907 h 2157529"/>
                    <a:gd name="connsiteX22" fmla="*/ 2113694 w 3543016"/>
                    <a:gd name="connsiteY22" fmla="*/ 2088381 h 2157529"/>
                    <a:gd name="connsiteX23" fmla="*/ 1912057 w 3543016"/>
                    <a:gd name="connsiteY23" fmla="*/ 2046178 h 2157529"/>
                    <a:gd name="connsiteX24" fmla="*/ 1658591 w 3543016"/>
                    <a:gd name="connsiteY24"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355388 w 3543016"/>
                    <a:gd name="connsiteY12" fmla="*/ 1851187 h 2157529"/>
                    <a:gd name="connsiteX13" fmla="*/ 3212184 w 3543016"/>
                    <a:gd name="connsiteY13" fmla="*/ 1946871 h 2157529"/>
                    <a:gd name="connsiteX14" fmla="*/ 3161164 w 3543016"/>
                    <a:gd name="connsiteY14" fmla="*/ 1911345 h 2157529"/>
                    <a:gd name="connsiteX15" fmla="*/ 3081004 w 3543016"/>
                    <a:gd name="connsiteY15" fmla="*/ 1999655 h 2157529"/>
                    <a:gd name="connsiteX16" fmla="*/ 2986630 w 3543016"/>
                    <a:gd name="connsiteY16" fmla="*/ 1983579 h 2157529"/>
                    <a:gd name="connsiteX17" fmla="*/ 2910648 w 3543016"/>
                    <a:gd name="connsiteY17" fmla="*/ 2035980 h 2157529"/>
                    <a:gd name="connsiteX18" fmla="*/ 2817405 w 3543016"/>
                    <a:gd name="connsiteY18" fmla="*/ 2033379 h 2157529"/>
                    <a:gd name="connsiteX19" fmla="*/ 2693183 w 3543016"/>
                    <a:gd name="connsiteY19" fmla="*/ 2093621 h 2157529"/>
                    <a:gd name="connsiteX20" fmla="*/ 2523526 w 3543016"/>
                    <a:gd name="connsiteY20" fmla="*/ 2108204 h 2157529"/>
                    <a:gd name="connsiteX21" fmla="*/ 2342982 w 3543016"/>
                    <a:gd name="connsiteY21" fmla="*/ 2136005 h 2157529"/>
                    <a:gd name="connsiteX22" fmla="*/ 2113694 w 3543016"/>
                    <a:gd name="connsiteY22" fmla="*/ 2088381 h 2157529"/>
                    <a:gd name="connsiteX23" fmla="*/ 1912057 w 3543016"/>
                    <a:gd name="connsiteY23" fmla="*/ 2046178 h 2157529"/>
                    <a:gd name="connsiteX24" fmla="*/ 1658591 w 3543016"/>
                    <a:gd name="connsiteY24" fmla="*/ 2136507 h 2157529"/>
                    <a:gd name="connsiteX0" fmla="*/ 1658591 w 3543016"/>
                    <a:gd name="connsiteY0" fmla="*/ 2136507 h 2164518"/>
                    <a:gd name="connsiteX1" fmla="*/ 1232118 w 3543016"/>
                    <a:gd name="connsiteY1" fmla="*/ 1943015 h 2164518"/>
                    <a:gd name="connsiteX2" fmla="*/ 927318 w 3543016"/>
                    <a:gd name="connsiteY2" fmla="*/ 1966461 h 2164518"/>
                    <a:gd name="connsiteX3" fmla="*/ 702234 w 3543016"/>
                    <a:gd name="connsiteY3" fmla="*/ 1783581 h 2164518"/>
                    <a:gd name="connsiteX4" fmla="*/ 434949 w 3543016"/>
                    <a:gd name="connsiteY4" fmla="*/ 1727310 h 2164518"/>
                    <a:gd name="connsiteX5" fmla="*/ 219245 w 3543016"/>
                    <a:gd name="connsiteY5" fmla="*/ 1553809 h 2164518"/>
                    <a:gd name="connsiteX6" fmla="*/ 51172 w 3543016"/>
                    <a:gd name="connsiteY6" fmla="*/ 1404987 h 2164518"/>
                    <a:gd name="connsiteX7" fmla="*/ 1158077 w 3543016"/>
                    <a:gd name="connsiteY7" fmla="*/ 86326 h 2164518"/>
                    <a:gd name="connsiteX8" fmla="*/ 2746246 w 3543016"/>
                    <a:gd name="connsiteY8" fmla="*/ 211454 h 2164518"/>
                    <a:gd name="connsiteX9" fmla="*/ 3533753 w 3543016"/>
                    <a:gd name="connsiteY9" fmla="*/ 1549366 h 2164518"/>
                    <a:gd name="connsiteX10" fmla="*/ 3444766 w 3543016"/>
                    <a:gd name="connsiteY10" fmla="*/ 1696495 h 2164518"/>
                    <a:gd name="connsiteX11" fmla="*/ 3421547 w 3543016"/>
                    <a:gd name="connsiteY11" fmla="*/ 1827571 h 2164518"/>
                    <a:gd name="connsiteX12" fmla="*/ 3355388 w 3543016"/>
                    <a:gd name="connsiteY12" fmla="*/ 1851187 h 2164518"/>
                    <a:gd name="connsiteX13" fmla="*/ 3212184 w 3543016"/>
                    <a:gd name="connsiteY13" fmla="*/ 1946871 h 2164518"/>
                    <a:gd name="connsiteX14" fmla="*/ 3161164 w 3543016"/>
                    <a:gd name="connsiteY14" fmla="*/ 1911345 h 2164518"/>
                    <a:gd name="connsiteX15" fmla="*/ 3081004 w 3543016"/>
                    <a:gd name="connsiteY15" fmla="*/ 1999655 h 2164518"/>
                    <a:gd name="connsiteX16" fmla="*/ 2986630 w 3543016"/>
                    <a:gd name="connsiteY16" fmla="*/ 1983579 h 2164518"/>
                    <a:gd name="connsiteX17" fmla="*/ 2910648 w 3543016"/>
                    <a:gd name="connsiteY17" fmla="*/ 2035980 h 2164518"/>
                    <a:gd name="connsiteX18" fmla="*/ 2817405 w 3543016"/>
                    <a:gd name="connsiteY18" fmla="*/ 2033379 h 2164518"/>
                    <a:gd name="connsiteX19" fmla="*/ 2693183 w 3543016"/>
                    <a:gd name="connsiteY19" fmla="*/ 2093621 h 2164518"/>
                    <a:gd name="connsiteX20" fmla="*/ 2523526 w 3543016"/>
                    <a:gd name="connsiteY20" fmla="*/ 2108204 h 2164518"/>
                    <a:gd name="connsiteX21" fmla="*/ 2439269 w 3543016"/>
                    <a:gd name="connsiteY21" fmla="*/ 2164008 h 2164518"/>
                    <a:gd name="connsiteX22" fmla="*/ 2342982 w 3543016"/>
                    <a:gd name="connsiteY22" fmla="*/ 2136005 h 2164518"/>
                    <a:gd name="connsiteX23" fmla="*/ 2113694 w 3543016"/>
                    <a:gd name="connsiteY23" fmla="*/ 2088381 h 2164518"/>
                    <a:gd name="connsiteX24" fmla="*/ 1912057 w 3543016"/>
                    <a:gd name="connsiteY24" fmla="*/ 2046178 h 2164518"/>
                    <a:gd name="connsiteX25" fmla="*/ 1658591 w 3543016"/>
                    <a:gd name="connsiteY25" fmla="*/ 2136507 h 2164518"/>
                    <a:gd name="connsiteX0" fmla="*/ 1658591 w 3543016"/>
                    <a:gd name="connsiteY0" fmla="*/ 2136507 h 2164518"/>
                    <a:gd name="connsiteX1" fmla="*/ 1232118 w 3543016"/>
                    <a:gd name="connsiteY1" fmla="*/ 1943015 h 2164518"/>
                    <a:gd name="connsiteX2" fmla="*/ 927318 w 3543016"/>
                    <a:gd name="connsiteY2" fmla="*/ 1966461 h 2164518"/>
                    <a:gd name="connsiteX3" fmla="*/ 702234 w 3543016"/>
                    <a:gd name="connsiteY3" fmla="*/ 1783581 h 2164518"/>
                    <a:gd name="connsiteX4" fmla="*/ 434949 w 3543016"/>
                    <a:gd name="connsiteY4" fmla="*/ 1727310 h 2164518"/>
                    <a:gd name="connsiteX5" fmla="*/ 219245 w 3543016"/>
                    <a:gd name="connsiteY5" fmla="*/ 1553809 h 2164518"/>
                    <a:gd name="connsiteX6" fmla="*/ 51172 w 3543016"/>
                    <a:gd name="connsiteY6" fmla="*/ 1404987 h 2164518"/>
                    <a:gd name="connsiteX7" fmla="*/ 1158077 w 3543016"/>
                    <a:gd name="connsiteY7" fmla="*/ 86326 h 2164518"/>
                    <a:gd name="connsiteX8" fmla="*/ 2746246 w 3543016"/>
                    <a:gd name="connsiteY8" fmla="*/ 211454 h 2164518"/>
                    <a:gd name="connsiteX9" fmla="*/ 3533753 w 3543016"/>
                    <a:gd name="connsiteY9" fmla="*/ 1549366 h 2164518"/>
                    <a:gd name="connsiteX10" fmla="*/ 3444766 w 3543016"/>
                    <a:gd name="connsiteY10" fmla="*/ 1696495 h 2164518"/>
                    <a:gd name="connsiteX11" fmla="*/ 3421547 w 3543016"/>
                    <a:gd name="connsiteY11" fmla="*/ 1827571 h 2164518"/>
                    <a:gd name="connsiteX12" fmla="*/ 3355388 w 3543016"/>
                    <a:gd name="connsiteY12" fmla="*/ 1851187 h 2164518"/>
                    <a:gd name="connsiteX13" fmla="*/ 3212184 w 3543016"/>
                    <a:gd name="connsiteY13" fmla="*/ 1946871 h 2164518"/>
                    <a:gd name="connsiteX14" fmla="*/ 3161164 w 3543016"/>
                    <a:gd name="connsiteY14" fmla="*/ 1911345 h 2164518"/>
                    <a:gd name="connsiteX15" fmla="*/ 3081004 w 3543016"/>
                    <a:gd name="connsiteY15" fmla="*/ 1999655 h 2164518"/>
                    <a:gd name="connsiteX16" fmla="*/ 2986630 w 3543016"/>
                    <a:gd name="connsiteY16" fmla="*/ 1983579 h 2164518"/>
                    <a:gd name="connsiteX17" fmla="*/ 2910648 w 3543016"/>
                    <a:gd name="connsiteY17" fmla="*/ 2035980 h 2164518"/>
                    <a:gd name="connsiteX18" fmla="*/ 2817405 w 3543016"/>
                    <a:gd name="connsiteY18" fmla="*/ 2033379 h 2164518"/>
                    <a:gd name="connsiteX19" fmla="*/ 2693183 w 3543016"/>
                    <a:gd name="connsiteY19" fmla="*/ 2093621 h 2164518"/>
                    <a:gd name="connsiteX20" fmla="*/ 2523526 w 3543016"/>
                    <a:gd name="connsiteY20" fmla="*/ 2108204 h 2164518"/>
                    <a:gd name="connsiteX21" fmla="*/ 2439269 w 3543016"/>
                    <a:gd name="connsiteY21" fmla="*/ 2164008 h 2164518"/>
                    <a:gd name="connsiteX22" fmla="*/ 2342982 w 3543016"/>
                    <a:gd name="connsiteY22" fmla="*/ 2136005 h 2164518"/>
                    <a:gd name="connsiteX23" fmla="*/ 2113694 w 3543016"/>
                    <a:gd name="connsiteY23" fmla="*/ 2088381 h 2164518"/>
                    <a:gd name="connsiteX24" fmla="*/ 1912057 w 3543016"/>
                    <a:gd name="connsiteY24" fmla="*/ 2046178 h 2164518"/>
                    <a:gd name="connsiteX25" fmla="*/ 1658591 w 3543016"/>
                    <a:gd name="connsiteY25" fmla="*/ 2136507 h 2164518"/>
                    <a:gd name="connsiteX0" fmla="*/ 1658591 w 3543016"/>
                    <a:gd name="connsiteY0" fmla="*/ 2136507 h 2166607"/>
                    <a:gd name="connsiteX1" fmla="*/ 1232118 w 3543016"/>
                    <a:gd name="connsiteY1" fmla="*/ 1943015 h 2166607"/>
                    <a:gd name="connsiteX2" fmla="*/ 927318 w 3543016"/>
                    <a:gd name="connsiteY2" fmla="*/ 1966461 h 2166607"/>
                    <a:gd name="connsiteX3" fmla="*/ 702234 w 3543016"/>
                    <a:gd name="connsiteY3" fmla="*/ 1783581 h 2166607"/>
                    <a:gd name="connsiteX4" fmla="*/ 434949 w 3543016"/>
                    <a:gd name="connsiteY4" fmla="*/ 1727310 h 2166607"/>
                    <a:gd name="connsiteX5" fmla="*/ 219245 w 3543016"/>
                    <a:gd name="connsiteY5" fmla="*/ 1553809 h 2166607"/>
                    <a:gd name="connsiteX6" fmla="*/ 51172 w 3543016"/>
                    <a:gd name="connsiteY6" fmla="*/ 1404987 h 2166607"/>
                    <a:gd name="connsiteX7" fmla="*/ 1158077 w 3543016"/>
                    <a:gd name="connsiteY7" fmla="*/ 86326 h 2166607"/>
                    <a:gd name="connsiteX8" fmla="*/ 2746246 w 3543016"/>
                    <a:gd name="connsiteY8" fmla="*/ 211454 h 2166607"/>
                    <a:gd name="connsiteX9" fmla="*/ 3533753 w 3543016"/>
                    <a:gd name="connsiteY9" fmla="*/ 1549366 h 2166607"/>
                    <a:gd name="connsiteX10" fmla="*/ 3444766 w 3543016"/>
                    <a:gd name="connsiteY10" fmla="*/ 1696495 h 2166607"/>
                    <a:gd name="connsiteX11" fmla="*/ 3421547 w 3543016"/>
                    <a:gd name="connsiteY11" fmla="*/ 1827571 h 2166607"/>
                    <a:gd name="connsiteX12" fmla="*/ 3355388 w 3543016"/>
                    <a:gd name="connsiteY12" fmla="*/ 1851187 h 2166607"/>
                    <a:gd name="connsiteX13" fmla="*/ 3212184 w 3543016"/>
                    <a:gd name="connsiteY13" fmla="*/ 1946871 h 2166607"/>
                    <a:gd name="connsiteX14" fmla="*/ 3161164 w 3543016"/>
                    <a:gd name="connsiteY14" fmla="*/ 1911345 h 2166607"/>
                    <a:gd name="connsiteX15" fmla="*/ 3081004 w 3543016"/>
                    <a:gd name="connsiteY15" fmla="*/ 1999655 h 2166607"/>
                    <a:gd name="connsiteX16" fmla="*/ 2986630 w 3543016"/>
                    <a:gd name="connsiteY16" fmla="*/ 1983579 h 2166607"/>
                    <a:gd name="connsiteX17" fmla="*/ 2910648 w 3543016"/>
                    <a:gd name="connsiteY17" fmla="*/ 2035980 h 2166607"/>
                    <a:gd name="connsiteX18" fmla="*/ 2817405 w 3543016"/>
                    <a:gd name="connsiteY18" fmla="*/ 2033379 h 2166607"/>
                    <a:gd name="connsiteX19" fmla="*/ 2693183 w 3543016"/>
                    <a:gd name="connsiteY19" fmla="*/ 2093621 h 2166607"/>
                    <a:gd name="connsiteX20" fmla="*/ 2523526 w 3543016"/>
                    <a:gd name="connsiteY20" fmla="*/ 2108204 h 2166607"/>
                    <a:gd name="connsiteX21" fmla="*/ 2439269 w 3543016"/>
                    <a:gd name="connsiteY21" fmla="*/ 2164008 h 2166607"/>
                    <a:gd name="connsiteX22" fmla="*/ 2342982 w 3543016"/>
                    <a:gd name="connsiteY22" fmla="*/ 2136005 h 2166607"/>
                    <a:gd name="connsiteX23" fmla="*/ 2207232 w 3543016"/>
                    <a:gd name="connsiteY23" fmla="*/ 2165726 h 2166607"/>
                    <a:gd name="connsiteX24" fmla="*/ 2113694 w 3543016"/>
                    <a:gd name="connsiteY24" fmla="*/ 2088381 h 2166607"/>
                    <a:gd name="connsiteX25" fmla="*/ 1912057 w 3543016"/>
                    <a:gd name="connsiteY25" fmla="*/ 2046178 h 2166607"/>
                    <a:gd name="connsiteX26" fmla="*/ 1658591 w 3543016"/>
                    <a:gd name="connsiteY26" fmla="*/ 2136507 h 2166607"/>
                    <a:gd name="connsiteX0" fmla="*/ 1658591 w 3543016"/>
                    <a:gd name="connsiteY0" fmla="*/ 2136507 h 2171417"/>
                    <a:gd name="connsiteX1" fmla="*/ 1232118 w 3543016"/>
                    <a:gd name="connsiteY1" fmla="*/ 1943015 h 2171417"/>
                    <a:gd name="connsiteX2" fmla="*/ 927318 w 3543016"/>
                    <a:gd name="connsiteY2" fmla="*/ 1966461 h 2171417"/>
                    <a:gd name="connsiteX3" fmla="*/ 702234 w 3543016"/>
                    <a:gd name="connsiteY3" fmla="*/ 1783581 h 2171417"/>
                    <a:gd name="connsiteX4" fmla="*/ 434949 w 3543016"/>
                    <a:gd name="connsiteY4" fmla="*/ 1727310 h 2171417"/>
                    <a:gd name="connsiteX5" fmla="*/ 219245 w 3543016"/>
                    <a:gd name="connsiteY5" fmla="*/ 1553809 h 2171417"/>
                    <a:gd name="connsiteX6" fmla="*/ 51172 w 3543016"/>
                    <a:gd name="connsiteY6" fmla="*/ 1404987 h 2171417"/>
                    <a:gd name="connsiteX7" fmla="*/ 1158077 w 3543016"/>
                    <a:gd name="connsiteY7" fmla="*/ 86326 h 2171417"/>
                    <a:gd name="connsiteX8" fmla="*/ 2746246 w 3543016"/>
                    <a:gd name="connsiteY8" fmla="*/ 211454 h 2171417"/>
                    <a:gd name="connsiteX9" fmla="*/ 3533753 w 3543016"/>
                    <a:gd name="connsiteY9" fmla="*/ 1549366 h 2171417"/>
                    <a:gd name="connsiteX10" fmla="*/ 3444766 w 3543016"/>
                    <a:gd name="connsiteY10" fmla="*/ 1696495 h 2171417"/>
                    <a:gd name="connsiteX11" fmla="*/ 3421547 w 3543016"/>
                    <a:gd name="connsiteY11" fmla="*/ 1827571 h 2171417"/>
                    <a:gd name="connsiteX12" fmla="*/ 3355388 w 3543016"/>
                    <a:gd name="connsiteY12" fmla="*/ 1851187 h 2171417"/>
                    <a:gd name="connsiteX13" fmla="*/ 3212184 w 3543016"/>
                    <a:gd name="connsiteY13" fmla="*/ 1946871 h 2171417"/>
                    <a:gd name="connsiteX14" fmla="*/ 3161164 w 3543016"/>
                    <a:gd name="connsiteY14" fmla="*/ 1911345 h 2171417"/>
                    <a:gd name="connsiteX15" fmla="*/ 3081004 w 3543016"/>
                    <a:gd name="connsiteY15" fmla="*/ 1999655 h 2171417"/>
                    <a:gd name="connsiteX16" fmla="*/ 2986630 w 3543016"/>
                    <a:gd name="connsiteY16" fmla="*/ 1983579 h 2171417"/>
                    <a:gd name="connsiteX17" fmla="*/ 2910648 w 3543016"/>
                    <a:gd name="connsiteY17" fmla="*/ 2035980 h 2171417"/>
                    <a:gd name="connsiteX18" fmla="*/ 2817405 w 3543016"/>
                    <a:gd name="connsiteY18" fmla="*/ 2033379 h 2171417"/>
                    <a:gd name="connsiteX19" fmla="*/ 2693183 w 3543016"/>
                    <a:gd name="connsiteY19" fmla="*/ 2093621 h 2171417"/>
                    <a:gd name="connsiteX20" fmla="*/ 2523526 w 3543016"/>
                    <a:gd name="connsiteY20" fmla="*/ 2108204 h 2171417"/>
                    <a:gd name="connsiteX21" fmla="*/ 2439269 w 3543016"/>
                    <a:gd name="connsiteY21" fmla="*/ 2164008 h 2171417"/>
                    <a:gd name="connsiteX22" fmla="*/ 2342982 w 3543016"/>
                    <a:gd name="connsiteY22" fmla="*/ 2136005 h 2171417"/>
                    <a:gd name="connsiteX23" fmla="*/ 2207232 w 3543016"/>
                    <a:gd name="connsiteY23" fmla="*/ 2165726 h 2171417"/>
                    <a:gd name="connsiteX24" fmla="*/ 2014004 w 3543016"/>
                    <a:gd name="connsiteY24" fmla="*/ 2169165 h 2171417"/>
                    <a:gd name="connsiteX25" fmla="*/ 1912057 w 3543016"/>
                    <a:gd name="connsiteY25" fmla="*/ 2046178 h 2171417"/>
                    <a:gd name="connsiteX26" fmla="*/ 1658591 w 3543016"/>
                    <a:gd name="connsiteY26" fmla="*/ 2136507 h 2171417"/>
                    <a:gd name="connsiteX0" fmla="*/ 1658591 w 3543016"/>
                    <a:gd name="connsiteY0" fmla="*/ 2136507 h 2169165"/>
                    <a:gd name="connsiteX1" fmla="*/ 1232118 w 3543016"/>
                    <a:gd name="connsiteY1" fmla="*/ 1943015 h 2169165"/>
                    <a:gd name="connsiteX2" fmla="*/ 927318 w 3543016"/>
                    <a:gd name="connsiteY2" fmla="*/ 1966461 h 2169165"/>
                    <a:gd name="connsiteX3" fmla="*/ 702234 w 3543016"/>
                    <a:gd name="connsiteY3" fmla="*/ 1783581 h 2169165"/>
                    <a:gd name="connsiteX4" fmla="*/ 434949 w 3543016"/>
                    <a:gd name="connsiteY4" fmla="*/ 1727310 h 2169165"/>
                    <a:gd name="connsiteX5" fmla="*/ 219245 w 3543016"/>
                    <a:gd name="connsiteY5" fmla="*/ 1553809 h 2169165"/>
                    <a:gd name="connsiteX6" fmla="*/ 51172 w 3543016"/>
                    <a:gd name="connsiteY6" fmla="*/ 1404987 h 2169165"/>
                    <a:gd name="connsiteX7" fmla="*/ 1158077 w 3543016"/>
                    <a:gd name="connsiteY7" fmla="*/ 86326 h 2169165"/>
                    <a:gd name="connsiteX8" fmla="*/ 2746246 w 3543016"/>
                    <a:gd name="connsiteY8" fmla="*/ 211454 h 2169165"/>
                    <a:gd name="connsiteX9" fmla="*/ 3533753 w 3543016"/>
                    <a:gd name="connsiteY9" fmla="*/ 1549366 h 2169165"/>
                    <a:gd name="connsiteX10" fmla="*/ 3444766 w 3543016"/>
                    <a:gd name="connsiteY10" fmla="*/ 1696495 h 2169165"/>
                    <a:gd name="connsiteX11" fmla="*/ 3421547 w 3543016"/>
                    <a:gd name="connsiteY11" fmla="*/ 1827571 h 2169165"/>
                    <a:gd name="connsiteX12" fmla="*/ 3355388 w 3543016"/>
                    <a:gd name="connsiteY12" fmla="*/ 1851187 h 2169165"/>
                    <a:gd name="connsiteX13" fmla="*/ 3212184 w 3543016"/>
                    <a:gd name="connsiteY13" fmla="*/ 1946871 h 2169165"/>
                    <a:gd name="connsiteX14" fmla="*/ 3161164 w 3543016"/>
                    <a:gd name="connsiteY14" fmla="*/ 1911345 h 2169165"/>
                    <a:gd name="connsiteX15" fmla="*/ 3081004 w 3543016"/>
                    <a:gd name="connsiteY15" fmla="*/ 1999655 h 2169165"/>
                    <a:gd name="connsiteX16" fmla="*/ 2986630 w 3543016"/>
                    <a:gd name="connsiteY16" fmla="*/ 1983579 h 2169165"/>
                    <a:gd name="connsiteX17" fmla="*/ 2910648 w 3543016"/>
                    <a:gd name="connsiteY17" fmla="*/ 2035980 h 2169165"/>
                    <a:gd name="connsiteX18" fmla="*/ 2817405 w 3543016"/>
                    <a:gd name="connsiteY18" fmla="*/ 2033379 h 2169165"/>
                    <a:gd name="connsiteX19" fmla="*/ 2693183 w 3543016"/>
                    <a:gd name="connsiteY19" fmla="*/ 2093621 h 2169165"/>
                    <a:gd name="connsiteX20" fmla="*/ 2523526 w 3543016"/>
                    <a:gd name="connsiteY20" fmla="*/ 2108204 h 2169165"/>
                    <a:gd name="connsiteX21" fmla="*/ 2439269 w 3543016"/>
                    <a:gd name="connsiteY21" fmla="*/ 2164008 h 2169165"/>
                    <a:gd name="connsiteX22" fmla="*/ 2342982 w 3543016"/>
                    <a:gd name="connsiteY22" fmla="*/ 2136005 h 2169165"/>
                    <a:gd name="connsiteX23" fmla="*/ 2207232 w 3543016"/>
                    <a:gd name="connsiteY23" fmla="*/ 2165726 h 2169165"/>
                    <a:gd name="connsiteX24" fmla="*/ 2014004 w 3543016"/>
                    <a:gd name="connsiteY24" fmla="*/ 2169165 h 2169165"/>
                    <a:gd name="connsiteX25" fmla="*/ 1912057 w 3543016"/>
                    <a:gd name="connsiteY25" fmla="*/ 2046178 h 2169165"/>
                    <a:gd name="connsiteX26" fmla="*/ 1658591 w 3543016"/>
                    <a:gd name="connsiteY26" fmla="*/ 2136507 h 2169165"/>
                    <a:gd name="connsiteX0" fmla="*/ 1658591 w 3543016"/>
                    <a:gd name="connsiteY0" fmla="*/ 2136507 h 2169165"/>
                    <a:gd name="connsiteX1" fmla="*/ 1238993 w 3543016"/>
                    <a:gd name="connsiteY1" fmla="*/ 1984266 h 2169165"/>
                    <a:gd name="connsiteX2" fmla="*/ 927318 w 3543016"/>
                    <a:gd name="connsiteY2" fmla="*/ 1966461 h 2169165"/>
                    <a:gd name="connsiteX3" fmla="*/ 702234 w 3543016"/>
                    <a:gd name="connsiteY3" fmla="*/ 1783581 h 2169165"/>
                    <a:gd name="connsiteX4" fmla="*/ 434949 w 3543016"/>
                    <a:gd name="connsiteY4" fmla="*/ 1727310 h 2169165"/>
                    <a:gd name="connsiteX5" fmla="*/ 219245 w 3543016"/>
                    <a:gd name="connsiteY5" fmla="*/ 1553809 h 2169165"/>
                    <a:gd name="connsiteX6" fmla="*/ 51172 w 3543016"/>
                    <a:gd name="connsiteY6" fmla="*/ 1404987 h 2169165"/>
                    <a:gd name="connsiteX7" fmla="*/ 1158077 w 3543016"/>
                    <a:gd name="connsiteY7" fmla="*/ 86326 h 2169165"/>
                    <a:gd name="connsiteX8" fmla="*/ 2746246 w 3543016"/>
                    <a:gd name="connsiteY8" fmla="*/ 211454 h 2169165"/>
                    <a:gd name="connsiteX9" fmla="*/ 3533753 w 3543016"/>
                    <a:gd name="connsiteY9" fmla="*/ 1549366 h 2169165"/>
                    <a:gd name="connsiteX10" fmla="*/ 3444766 w 3543016"/>
                    <a:gd name="connsiteY10" fmla="*/ 1696495 h 2169165"/>
                    <a:gd name="connsiteX11" fmla="*/ 3421547 w 3543016"/>
                    <a:gd name="connsiteY11" fmla="*/ 1827571 h 2169165"/>
                    <a:gd name="connsiteX12" fmla="*/ 3355388 w 3543016"/>
                    <a:gd name="connsiteY12" fmla="*/ 1851187 h 2169165"/>
                    <a:gd name="connsiteX13" fmla="*/ 3212184 w 3543016"/>
                    <a:gd name="connsiteY13" fmla="*/ 1946871 h 2169165"/>
                    <a:gd name="connsiteX14" fmla="*/ 3161164 w 3543016"/>
                    <a:gd name="connsiteY14" fmla="*/ 1911345 h 2169165"/>
                    <a:gd name="connsiteX15" fmla="*/ 3081004 w 3543016"/>
                    <a:gd name="connsiteY15" fmla="*/ 1999655 h 2169165"/>
                    <a:gd name="connsiteX16" fmla="*/ 2986630 w 3543016"/>
                    <a:gd name="connsiteY16" fmla="*/ 1983579 h 2169165"/>
                    <a:gd name="connsiteX17" fmla="*/ 2910648 w 3543016"/>
                    <a:gd name="connsiteY17" fmla="*/ 2035980 h 2169165"/>
                    <a:gd name="connsiteX18" fmla="*/ 2817405 w 3543016"/>
                    <a:gd name="connsiteY18" fmla="*/ 2033379 h 2169165"/>
                    <a:gd name="connsiteX19" fmla="*/ 2693183 w 3543016"/>
                    <a:gd name="connsiteY19" fmla="*/ 2093621 h 2169165"/>
                    <a:gd name="connsiteX20" fmla="*/ 2523526 w 3543016"/>
                    <a:gd name="connsiteY20" fmla="*/ 2108204 h 2169165"/>
                    <a:gd name="connsiteX21" fmla="*/ 2439269 w 3543016"/>
                    <a:gd name="connsiteY21" fmla="*/ 2164008 h 2169165"/>
                    <a:gd name="connsiteX22" fmla="*/ 2342982 w 3543016"/>
                    <a:gd name="connsiteY22" fmla="*/ 2136005 h 2169165"/>
                    <a:gd name="connsiteX23" fmla="*/ 2207232 w 3543016"/>
                    <a:gd name="connsiteY23" fmla="*/ 2165726 h 2169165"/>
                    <a:gd name="connsiteX24" fmla="*/ 2014004 w 3543016"/>
                    <a:gd name="connsiteY24" fmla="*/ 2169165 h 2169165"/>
                    <a:gd name="connsiteX25" fmla="*/ 1912057 w 3543016"/>
                    <a:gd name="connsiteY25" fmla="*/ 2046178 h 2169165"/>
                    <a:gd name="connsiteX26" fmla="*/ 1658591 w 3543016"/>
                    <a:gd name="connsiteY26" fmla="*/ 2136507 h 2169165"/>
                    <a:gd name="connsiteX0" fmla="*/ 1658591 w 3543016"/>
                    <a:gd name="connsiteY0" fmla="*/ 2136507 h 2177562"/>
                    <a:gd name="connsiteX1" fmla="*/ 1281963 w 3543016"/>
                    <a:gd name="connsiteY1" fmla="*/ 2058175 h 2177562"/>
                    <a:gd name="connsiteX2" fmla="*/ 927318 w 3543016"/>
                    <a:gd name="connsiteY2" fmla="*/ 1966461 h 2177562"/>
                    <a:gd name="connsiteX3" fmla="*/ 702234 w 3543016"/>
                    <a:gd name="connsiteY3" fmla="*/ 1783581 h 2177562"/>
                    <a:gd name="connsiteX4" fmla="*/ 434949 w 3543016"/>
                    <a:gd name="connsiteY4" fmla="*/ 1727310 h 2177562"/>
                    <a:gd name="connsiteX5" fmla="*/ 219245 w 3543016"/>
                    <a:gd name="connsiteY5" fmla="*/ 1553809 h 2177562"/>
                    <a:gd name="connsiteX6" fmla="*/ 51172 w 3543016"/>
                    <a:gd name="connsiteY6" fmla="*/ 1404987 h 2177562"/>
                    <a:gd name="connsiteX7" fmla="*/ 1158077 w 3543016"/>
                    <a:gd name="connsiteY7" fmla="*/ 86326 h 2177562"/>
                    <a:gd name="connsiteX8" fmla="*/ 2746246 w 3543016"/>
                    <a:gd name="connsiteY8" fmla="*/ 211454 h 2177562"/>
                    <a:gd name="connsiteX9" fmla="*/ 3533753 w 3543016"/>
                    <a:gd name="connsiteY9" fmla="*/ 1549366 h 2177562"/>
                    <a:gd name="connsiteX10" fmla="*/ 3444766 w 3543016"/>
                    <a:gd name="connsiteY10" fmla="*/ 1696495 h 2177562"/>
                    <a:gd name="connsiteX11" fmla="*/ 3421547 w 3543016"/>
                    <a:gd name="connsiteY11" fmla="*/ 1827571 h 2177562"/>
                    <a:gd name="connsiteX12" fmla="*/ 3355388 w 3543016"/>
                    <a:gd name="connsiteY12" fmla="*/ 1851187 h 2177562"/>
                    <a:gd name="connsiteX13" fmla="*/ 3212184 w 3543016"/>
                    <a:gd name="connsiteY13" fmla="*/ 1946871 h 2177562"/>
                    <a:gd name="connsiteX14" fmla="*/ 3161164 w 3543016"/>
                    <a:gd name="connsiteY14" fmla="*/ 1911345 h 2177562"/>
                    <a:gd name="connsiteX15" fmla="*/ 3081004 w 3543016"/>
                    <a:gd name="connsiteY15" fmla="*/ 1999655 h 2177562"/>
                    <a:gd name="connsiteX16" fmla="*/ 2986630 w 3543016"/>
                    <a:gd name="connsiteY16" fmla="*/ 1983579 h 2177562"/>
                    <a:gd name="connsiteX17" fmla="*/ 2910648 w 3543016"/>
                    <a:gd name="connsiteY17" fmla="*/ 2035980 h 2177562"/>
                    <a:gd name="connsiteX18" fmla="*/ 2817405 w 3543016"/>
                    <a:gd name="connsiteY18" fmla="*/ 2033379 h 2177562"/>
                    <a:gd name="connsiteX19" fmla="*/ 2693183 w 3543016"/>
                    <a:gd name="connsiteY19" fmla="*/ 2093621 h 2177562"/>
                    <a:gd name="connsiteX20" fmla="*/ 2523526 w 3543016"/>
                    <a:gd name="connsiteY20" fmla="*/ 2108204 h 2177562"/>
                    <a:gd name="connsiteX21" fmla="*/ 2439269 w 3543016"/>
                    <a:gd name="connsiteY21" fmla="*/ 2164008 h 2177562"/>
                    <a:gd name="connsiteX22" fmla="*/ 2342982 w 3543016"/>
                    <a:gd name="connsiteY22" fmla="*/ 2136005 h 2177562"/>
                    <a:gd name="connsiteX23" fmla="*/ 2207232 w 3543016"/>
                    <a:gd name="connsiteY23" fmla="*/ 2165726 h 2177562"/>
                    <a:gd name="connsiteX24" fmla="*/ 2014004 w 3543016"/>
                    <a:gd name="connsiteY24" fmla="*/ 2169165 h 2177562"/>
                    <a:gd name="connsiteX25" fmla="*/ 1912057 w 3543016"/>
                    <a:gd name="connsiteY25" fmla="*/ 2046178 h 2177562"/>
                    <a:gd name="connsiteX26" fmla="*/ 1658591 w 3543016"/>
                    <a:gd name="connsiteY26" fmla="*/ 2136507 h 2177562"/>
                    <a:gd name="connsiteX0" fmla="*/ 1658591 w 3543016"/>
                    <a:gd name="connsiteY0" fmla="*/ 2136507 h 2177562"/>
                    <a:gd name="connsiteX1" fmla="*/ 1281963 w 3543016"/>
                    <a:gd name="connsiteY1" fmla="*/ 2058175 h 2177562"/>
                    <a:gd name="connsiteX2" fmla="*/ 1198298 w 3543016"/>
                    <a:gd name="connsiteY2" fmla="*/ 2066035 h 2177562"/>
                    <a:gd name="connsiteX3" fmla="*/ 927318 w 3543016"/>
                    <a:gd name="connsiteY3" fmla="*/ 1966461 h 2177562"/>
                    <a:gd name="connsiteX4" fmla="*/ 702234 w 3543016"/>
                    <a:gd name="connsiteY4" fmla="*/ 1783581 h 2177562"/>
                    <a:gd name="connsiteX5" fmla="*/ 434949 w 3543016"/>
                    <a:gd name="connsiteY5" fmla="*/ 1727310 h 2177562"/>
                    <a:gd name="connsiteX6" fmla="*/ 219245 w 3543016"/>
                    <a:gd name="connsiteY6" fmla="*/ 1553809 h 2177562"/>
                    <a:gd name="connsiteX7" fmla="*/ 51172 w 3543016"/>
                    <a:gd name="connsiteY7" fmla="*/ 1404987 h 2177562"/>
                    <a:gd name="connsiteX8" fmla="*/ 1158077 w 3543016"/>
                    <a:gd name="connsiteY8" fmla="*/ 86326 h 2177562"/>
                    <a:gd name="connsiteX9" fmla="*/ 2746246 w 3543016"/>
                    <a:gd name="connsiteY9" fmla="*/ 211454 h 2177562"/>
                    <a:gd name="connsiteX10" fmla="*/ 3533753 w 3543016"/>
                    <a:gd name="connsiteY10" fmla="*/ 1549366 h 2177562"/>
                    <a:gd name="connsiteX11" fmla="*/ 3444766 w 3543016"/>
                    <a:gd name="connsiteY11" fmla="*/ 1696495 h 2177562"/>
                    <a:gd name="connsiteX12" fmla="*/ 3421547 w 3543016"/>
                    <a:gd name="connsiteY12" fmla="*/ 1827571 h 2177562"/>
                    <a:gd name="connsiteX13" fmla="*/ 3355388 w 3543016"/>
                    <a:gd name="connsiteY13" fmla="*/ 1851187 h 2177562"/>
                    <a:gd name="connsiteX14" fmla="*/ 3212184 w 3543016"/>
                    <a:gd name="connsiteY14" fmla="*/ 1946871 h 2177562"/>
                    <a:gd name="connsiteX15" fmla="*/ 3161164 w 3543016"/>
                    <a:gd name="connsiteY15" fmla="*/ 1911345 h 2177562"/>
                    <a:gd name="connsiteX16" fmla="*/ 3081004 w 3543016"/>
                    <a:gd name="connsiteY16" fmla="*/ 1999655 h 2177562"/>
                    <a:gd name="connsiteX17" fmla="*/ 2986630 w 3543016"/>
                    <a:gd name="connsiteY17" fmla="*/ 1983579 h 2177562"/>
                    <a:gd name="connsiteX18" fmla="*/ 2910648 w 3543016"/>
                    <a:gd name="connsiteY18" fmla="*/ 2035980 h 2177562"/>
                    <a:gd name="connsiteX19" fmla="*/ 2817405 w 3543016"/>
                    <a:gd name="connsiteY19" fmla="*/ 2033379 h 2177562"/>
                    <a:gd name="connsiteX20" fmla="*/ 2693183 w 3543016"/>
                    <a:gd name="connsiteY20" fmla="*/ 2093621 h 2177562"/>
                    <a:gd name="connsiteX21" fmla="*/ 2523526 w 3543016"/>
                    <a:gd name="connsiteY21" fmla="*/ 2108204 h 2177562"/>
                    <a:gd name="connsiteX22" fmla="*/ 2439269 w 3543016"/>
                    <a:gd name="connsiteY22" fmla="*/ 2164008 h 2177562"/>
                    <a:gd name="connsiteX23" fmla="*/ 2342982 w 3543016"/>
                    <a:gd name="connsiteY23" fmla="*/ 2136005 h 2177562"/>
                    <a:gd name="connsiteX24" fmla="*/ 2207232 w 3543016"/>
                    <a:gd name="connsiteY24" fmla="*/ 2165726 h 2177562"/>
                    <a:gd name="connsiteX25" fmla="*/ 2014004 w 3543016"/>
                    <a:gd name="connsiteY25" fmla="*/ 2169165 h 2177562"/>
                    <a:gd name="connsiteX26" fmla="*/ 1912057 w 3543016"/>
                    <a:gd name="connsiteY26" fmla="*/ 2046178 h 2177562"/>
                    <a:gd name="connsiteX27" fmla="*/ 1658591 w 3543016"/>
                    <a:gd name="connsiteY27" fmla="*/ 2136507 h 2177562"/>
                    <a:gd name="connsiteX0" fmla="*/ 1658591 w 3543016"/>
                    <a:gd name="connsiteY0" fmla="*/ 2136507 h 2177562"/>
                    <a:gd name="connsiteX1" fmla="*/ 1281963 w 3543016"/>
                    <a:gd name="connsiteY1" fmla="*/ 2058175 h 2177562"/>
                    <a:gd name="connsiteX2" fmla="*/ 1198298 w 3543016"/>
                    <a:gd name="connsiteY2" fmla="*/ 2066035 h 2177562"/>
                    <a:gd name="connsiteX3" fmla="*/ 1098608 w 3543016"/>
                    <a:gd name="connsiteY3" fmla="*/ 2012752 h 2177562"/>
                    <a:gd name="connsiteX4" fmla="*/ 927318 w 3543016"/>
                    <a:gd name="connsiteY4" fmla="*/ 1966461 h 2177562"/>
                    <a:gd name="connsiteX5" fmla="*/ 702234 w 3543016"/>
                    <a:gd name="connsiteY5" fmla="*/ 1783581 h 2177562"/>
                    <a:gd name="connsiteX6" fmla="*/ 434949 w 3543016"/>
                    <a:gd name="connsiteY6" fmla="*/ 1727310 h 2177562"/>
                    <a:gd name="connsiteX7" fmla="*/ 219245 w 3543016"/>
                    <a:gd name="connsiteY7" fmla="*/ 1553809 h 2177562"/>
                    <a:gd name="connsiteX8" fmla="*/ 51172 w 3543016"/>
                    <a:gd name="connsiteY8" fmla="*/ 1404987 h 2177562"/>
                    <a:gd name="connsiteX9" fmla="*/ 1158077 w 3543016"/>
                    <a:gd name="connsiteY9" fmla="*/ 86326 h 2177562"/>
                    <a:gd name="connsiteX10" fmla="*/ 2746246 w 3543016"/>
                    <a:gd name="connsiteY10" fmla="*/ 211454 h 2177562"/>
                    <a:gd name="connsiteX11" fmla="*/ 3533753 w 3543016"/>
                    <a:gd name="connsiteY11" fmla="*/ 1549366 h 2177562"/>
                    <a:gd name="connsiteX12" fmla="*/ 3444766 w 3543016"/>
                    <a:gd name="connsiteY12" fmla="*/ 1696495 h 2177562"/>
                    <a:gd name="connsiteX13" fmla="*/ 3421547 w 3543016"/>
                    <a:gd name="connsiteY13" fmla="*/ 1827571 h 2177562"/>
                    <a:gd name="connsiteX14" fmla="*/ 3355388 w 3543016"/>
                    <a:gd name="connsiteY14" fmla="*/ 1851187 h 2177562"/>
                    <a:gd name="connsiteX15" fmla="*/ 3212184 w 3543016"/>
                    <a:gd name="connsiteY15" fmla="*/ 1946871 h 2177562"/>
                    <a:gd name="connsiteX16" fmla="*/ 3161164 w 3543016"/>
                    <a:gd name="connsiteY16" fmla="*/ 1911345 h 2177562"/>
                    <a:gd name="connsiteX17" fmla="*/ 3081004 w 3543016"/>
                    <a:gd name="connsiteY17" fmla="*/ 1999655 h 2177562"/>
                    <a:gd name="connsiteX18" fmla="*/ 2986630 w 3543016"/>
                    <a:gd name="connsiteY18" fmla="*/ 1983579 h 2177562"/>
                    <a:gd name="connsiteX19" fmla="*/ 2910648 w 3543016"/>
                    <a:gd name="connsiteY19" fmla="*/ 2035980 h 2177562"/>
                    <a:gd name="connsiteX20" fmla="*/ 2817405 w 3543016"/>
                    <a:gd name="connsiteY20" fmla="*/ 2033379 h 2177562"/>
                    <a:gd name="connsiteX21" fmla="*/ 2693183 w 3543016"/>
                    <a:gd name="connsiteY21" fmla="*/ 2093621 h 2177562"/>
                    <a:gd name="connsiteX22" fmla="*/ 2523526 w 3543016"/>
                    <a:gd name="connsiteY22" fmla="*/ 2108204 h 2177562"/>
                    <a:gd name="connsiteX23" fmla="*/ 2439269 w 3543016"/>
                    <a:gd name="connsiteY23" fmla="*/ 2164008 h 2177562"/>
                    <a:gd name="connsiteX24" fmla="*/ 2342982 w 3543016"/>
                    <a:gd name="connsiteY24" fmla="*/ 2136005 h 2177562"/>
                    <a:gd name="connsiteX25" fmla="*/ 2207232 w 3543016"/>
                    <a:gd name="connsiteY25" fmla="*/ 2165726 h 2177562"/>
                    <a:gd name="connsiteX26" fmla="*/ 2014004 w 3543016"/>
                    <a:gd name="connsiteY26" fmla="*/ 2169165 h 2177562"/>
                    <a:gd name="connsiteX27" fmla="*/ 1912057 w 3543016"/>
                    <a:gd name="connsiteY27" fmla="*/ 2046178 h 2177562"/>
                    <a:gd name="connsiteX28" fmla="*/ 1658591 w 3543016"/>
                    <a:gd name="connsiteY28" fmla="*/ 2136507 h 2177562"/>
                    <a:gd name="connsiteX0" fmla="*/ 1658591 w 3543016"/>
                    <a:gd name="connsiteY0" fmla="*/ 2136507 h 2177562"/>
                    <a:gd name="connsiteX1" fmla="*/ 1281963 w 3543016"/>
                    <a:gd name="connsiteY1" fmla="*/ 2058175 h 2177562"/>
                    <a:gd name="connsiteX2" fmla="*/ 1198298 w 3543016"/>
                    <a:gd name="connsiteY2" fmla="*/ 2066035 h 2177562"/>
                    <a:gd name="connsiteX3" fmla="*/ 1098608 w 3543016"/>
                    <a:gd name="connsiteY3" fmla="*/ 2012752 h 2177562"/>
                    <a:gd name="connsiteX4" fmla="*/ 927318 w 3543016"/>
                    <a:gd name="connsiteY4" fmla="*/ 1966461 h 2177562"/>
                    <a:gd name="connsiteX5" fmla="*/ 705671 w 3543016"/>
                    <a:gd name="connsiteY5" fmla="*/ 1812801 h 2177562"/>
                    <a:gd name="connsiteX6" fmla="*/ 434949 w 3543016"/>
                    <a:gd name="connsiteY6" fmla="*/ 1727310 h 2177562"/>
                    <a:gd name="connsiteX7" fmla="*/ 219245 w 3543016"/>
                    <a:gd name="connsiteY7" fmla="*/ 1553809 h 2177562"/>
                    <a:gd name="connsiteX8" fmla="*/ 51172 w 3543016"/>
                    <a:gd name="connsiteY8" fmla="*/ 1404987 h 2177562"/>
                    <a:gd name="connsiteX9" fmla="*/ 1158077 w 3543016"/>
                    <a:gd name="connsiteY9" fmla="*/ 86326 h 2177562"/>
                    <a:gd name="connsiteX10" fmla="*/ 2746246 w 3543016"/>
                    <a:gd name="connsiteY10" fmla="*/ 211454 h 2177562"/>
                    <a:gd name="connsiteX11" fmla="*/ 3533753 w 3543016"/>
                    <a:gd name="connsiteY11" fmla="*/ 1549366 h 2177562"/>
                    <a:gd name="connsiteX12" fmla="*/ 3444766 w 3543016"/>
                    <a:gd name="connsiteY12" fmla="*/ 1696495 h 2177562"/>
                    <a:gd name="connsiteX13" fmla="*/ 3421547 w 3543016"/>
                    <a:gd name="connsiteY13" fmla="*/ 1827571 h 2177562"/>
                    <a:gd name="connsiteX14" fmla="*/ 3355388 w 3543016"/>
                    <a:gd name="connsiteY14" fmla="*/ 1851187 h 2177562"/>
                    <a:gd name="connsiteX15" fmla="*/ 3212184 w 3543016"/>
                    <a:gd name="connsiteY15" fmla="*/ 1946871 h 2177562"/>
                    <a:gd name="connsiteX16" fmla="*/ 3161164 w 3543016"/>
                    <a:gd name="connsiteY16" fmla="*/ 1911345 h 2177562"/>
                    <a:gd name="connsiteX17" fmla="*/ 3081004 w 3543016"/>
                    <a:gd name="connsiteY17" fmla="*/ 1999655 h 2177562"/>
                    <a:gd name="connsiteX18" fmla="*/ 2986630 w 3543016"/>
                    <a:gd name="connsiteY18" fmla="*/ 1983579 h 2177562"/>
                    <a:gd name="connsiteX19" fmla="*/ 2910648 w 3543016"/>
                    <a:gd name="connsiteY19" fmla="*/ 2035980 h 2177562"/>
                    <a:gd name="connsiteX20" fmla="*/ 2817405 w 3543016"/>
                    <a:gd name="connsiteY20" fmla="*/ 2033379 h 2177562"/>
                    <a:gd name="connsiteX21" fmla="*/ 2693183 w 3543016"/>
                    <a:gd name="connsiteY21" fmla="*/ 2093621 h 2177562"/>
                    <a:gd name="connsiteX22" fmla="*/ 2523526 w 3543016"/>
                    <a:gd name="connsiteY22" fmla="*/ 2108204 h 2177562"/>
                    <a:gd name="connsiteX23" fmla="*/ 2439269 w 3543016"/>
                    <a:gd name="connsiteY23" fmla="*/ 2164008 h 2177562"/>
                    <a:gd name="connsiteX24" fmla="*/ 2342982 w 3543016"/>
                    <a:gd name="connsiteY24" fmla="*/ 2136005 h 2177562"/>
                    <a:gd name="connsiteX25" fmla="*/ 2207232 w 3543016"/>
                    <a:gd name="connsiteY25" fmla="*/ 2165726 h 2177562"/>
                    <a:gd name="connsiteX26" fmla="*/ 2014004 w 3543016"/>
                    <a:gd name="connsiteY26" fmla="*/ 2169165 h 2177562"/>
                    <a:gd name="connsiteX27" fmla="*/ 1912057 w 3543016"/>
                    <a:gd name="connsiteY27" fmla="*/ 2046178 h 2177562"/>
                    <a:gd name="connsiteX28" fmla="*/ 1658591 w 3543016"/>
                    <a:gd name="connsiteY28" fmla="*/ 2136507 h 2177562"/>
                    <a:gd name="connsiteX0" fmla="*/ 1658591 w 3543016"/>
                    <a:gd name="connsiteY0" fmla="*/ 2136507 h 2177562"/>
                    <a:gd name="connsiteX1" fmla="*/ 1281963 w 3543016"/>
                    <a:gd name="connsiteY1" fmla="*/ 2058175 h 2177562"/>
                    <a:gd name="connsiteX2" fmla="*/ 1198298 w 3543016"/>
                    <a:gd name="connsiteY2" fmla="*/ 2066035 h 2177562"/>
                    <a:gd name="connsiteX3" fmla="*/ 1098608 w 3543016"/>
                    <a:gd name="connsiteY3" fmla="*/ 2012752 h 2177562"/>
                    <a:gd name="connsiteX4" fmla="*/ 927318 w 3543016"/>
                    <a:gd name="connsiteY4" fmla="*/ 1966461 h 2177562"/>
                    <a:gd name="connsiteX5" fmla="*/ 742817 w 3543016"/>
                    <a:gd name="connsiteY5" fmla="*/ 1904468 h 2177562"/>
                    <a:gd name="connsiteX6" fmla="*/ 705671 w 3543016"/>
                    <a:gd name="connsiteY6" fmla="*/ 1812801 h 2177562"/>
                    <a:gd name="connsiteX7" fmla="*/ 434949 w 3543016"/>
                    <a:gd name="connsiteY7" fmla="*/ 1727310 h 2177562"/>
                    <a:gd name="connsiteX8" fmla="*/ 219245 w 3543016"/>
                    <a:gd name="connsiteY8" fmla="*/ 1553809 h 2177562"/>
                    <a:gd name="connsiteX9" fmla="*/ 51172 w 3543016"/>
                    <a:gd name="connsiteY9" fmla="*/ 1404987 h 2177562"/>
                    <a:gd name="connsiteX10" fmla="*/ 1158077 w 3543016"/>
                    <a:gd name="connsiteY10" fmla="*/ 86326 h 2177562"/>
                    <a:gd name="connsiteX11" fmla="*/ 2746246 w 3543016"/>
                    <a:gd name="connsiteY11" fmla="*/ 211454 h 2177562"/>
                    <a:gd name="connsiteX12" fmla="*/ 3533753 w 3543016"/>
                    <a:gd name="connsiteY12" fmla="*/ 1549366 h 2177562"/>
                    <a:gd name="connsiteX13" fmla="*/ 3444766 w 3543016"/>
                    <a:gd name="connsiteY13" fmla="*/ 1696495 h 2177562"/>
                    <a:gd name="connsiteX14" fmla="*/ 3421547 w 3543016"/>
                    <a:gd name="connsiteY14" fmla="*/ 1827571 h 2177562"/>
                    <a:gd name="connsiteX15" fmla="*/ 3355388 w 3543016"/>
                    <a:gd name="connsiteY15" fmla="*/ 1851187 h 2177562"/>
                    <a:gd name="connsiteX16" fmla="*/ 3212184 w 3543016"/>
                    <a:gd name="connsiteY16" fmla="*/ 1946871 h 2177562"/>
                    <a:gd name="connsiteX17" fmla="*/ 3161164 w 3543016"/>
                    <a:gd name="connsiteY17" fmla="*/ 1911345 h 2177562"/>
                    <a:gd name="connsiteX18" fmla="*/ 3081004 w 3543016"/>
                    <a:gd name="connsiteY18" fmla="*/ 1999655 h 2177562"/>
                    <a:gd name="connsiteX19" fmla="*/ 2986630 w 3543016"/>
                    <a:gd name="connsiteY19" fmla="*/ 1983579 h 2177562"/>
                    <a:gd name="connsiteX20" fmla="*/ 2910648 w 3543016"/>
                    <a:gd name="connsiteY20" fmla="*/ 2035980 h 2177562"/>
                    <a:gd name="connsiteX21" fmla="*/ 2817405 w 3543016"/>
                    <a:gd name="connsiteY21" fmla="*/ 2033379 h 2177562"/>
                    <a:gd name="connsiteX22" fmla="*/ 2693183 w 3543016"/>
                    <a:gd name="connsiteY22" fmla="*/ 2093621 h 2177562"/>
                    <a:gd name="connsiteX23" fmla="*/ 2523526 w 3543016"/>
                    <a:gd name="connsiteY23" fmla="*/ 2108204 h 2177562"/>
                    <a:gd name="connsiteX24" fmla="*/ 2439269 w 3543016"/>
                    <a:gd name="connsiteY24" fmla="*/ 2164008 h 2177562"/>
                    <a:gd name="connsiteX25" fmla="*/ 2342982 w 3543016"/>
                    <a:gd name="connsiteY25" fmla="*/ 2136005 h 2177562"/>
                    <a:gd name="connsiteX26" fmla="*/ 2207232 w 3543016"/>
                    <a:gd name="connsiteY26" fmla="*/ 2165726 h 2177562"/>
                    <a:gd name="connsiteX27" fmla="*/ 2014004 w 3543016"/>
                    <a:gd name="connsiteY27" fmla="*/ 2169165 h 2177562"/>
                    <a:gd name="connsiteX28" fmla="*/ 1912057 w 3543016"/>
                    <a:gd name="connsiteY28" fmla="*/ 2046178 h 2177562"/>
                    <a:gd name="connsiteX29" fmla="*/ 1658591 w 3543016"/>
                    <a:gd name="connsiteY29" fmla="*/ 2136507 h 2177562"/>
                    <a:gd name="connsiteX0" fmla="*/ 1658591 w 3543016"/>
                    <a:gd name="connsiteY0" fmla="*/ 2136507 h 2177562"/>
                    <a:gd name="connsiteX1" fmla="*/ 1281963 w 3543016"/>
                    <a:gd name="connsiteY1" fmla="*/ 2058175 h 2177562"/>
                    <a:gd name="connsiteX2" fmla="*/ 1198298 w 3543016"/>
                    <a:gd name="connsiteY2" fmla="*/ 2066035 h 2177562"/>
                    <a:gd name="connsiteX3" fmla="*/ 1098608 w 3543016"/>
                    <a:gd name="connsiteY3" fmla="*/ 2012752 h 2177562"/>
                    <a:gd name="connsiteX4" fmla="*/ 927318 w 3543016"/>
                    <a:gd name="connsiteY4" fmla="*/ 1966461 h 2177562"/>
                    <a:gd name="connsiteX5" fmla="*/ 742817 w 3543016"/>
                    <a:gd name="connsiteY5" fmla="*/ 1904468 h 2177562"/>
                    <a:gd name="connsiteX6" fmla="*/ 705671 w 3543016"/>
                    <a:gd name="connsiteY6" fmla="*/ 1812801 h 2177562"/>
                    <a:gd name="connsiteX7" fmla="*/ 434949 w 3543016"/>
                    <a:gd name="connsiteY7" fmla="*/ 1727310 h 2177562"/>
                    <a:gd name="connsiteX8" fmla="*/ 219245 w 3543016"/>
                    <a:gd name="connsiteY8" fmla="*/ 1553809 h 2177562"/>
                    <a:gd name="connsiteX9" fmla="*/ 51172 w 3543016"/>
                    <a:gd name="connsiteY9" fmla="*/ 1404987 h 2177562"/>
                    <a:gd name="connsiteX10" fmla="*/ 1158077 w 3543016"/>
                    <a:gd name="connsiteY10" fmla="*/ 86326 h 2177562"/>
                    <a:gd name="connsiteX11" fmla="*/ 2746246 w 3543016"/>
                    <a:gd name="connsiteY11" fmla="*/ 211454 h 2177562"/>
                    <a:gd name="connsiteX12" fmla="*/ 3533753 w 3543016"/>
                    <a:gd name="connsiteY12" fmla="*/ 1549366 h 2177562"/>
                    <a:gd name="connsiteX13" fmla="*/ 3444766 w 3543016"/>
                    <a:gd name="connsiteY13" fmla="*/ 1696495 h 2177562"/>
                    <a:gd name="connsiteX14" fmla="*/ 3421547 w 3543016"/>
                    <a:gd name="connsiteY14" fmla="*/ 1827571 h 2177562"/>
                    <a:gd name="connsiteX15" fmla="*/ 3355388 w 3543016"/>
                    <a:gd name="connsiteY15" fmla="*/ 1851187 h 2177562"/>
                    <a:gd name="connsiteX16" fmla="*/ 3212184 w 3543016"/>
                    <a:gd name="connsiteY16" fmla="*/ 1946871 h 2177562"/>
                    <a:gd name="connsiteX17" fmla="*/ 3161164 w 3543016"/>
                    <a:gd name="connsiteY17" fmla="*/ 1911345 h 2177562"/>
                    <a:gd name="connsiteX18" fmla="*/ 3081004 w 3543016"/>
                    <a:gd name="connsiteY18" fmla="*/ 1999655 h 2177562"/>
                    <a:gd name="connsiteX19" fmla="*/ 2986630 w 3543016"/>
                    <a:gd name="connsiteY19" fmla="*/ 1983579 h 2177562"/>
                    <a:gd name="connsiteX20" fmla="*/ 2910648 w 3543016"/>
                    <a:gd name="connsiteY20" fmla="*/ 2035980 h 2177562"/>
                    <a:gd name="connsiteX21" fmla="*/ 2817405 w 3543016"/>
                    <a:gd name="connsiteY21" fmla="*/ 2033379 h 2177562"/>
                    <a:gd name="connsiteX22" fmla="*/ 2693183 w 3543016"/>
                    <a:gd name="connsiteY22" fmla="*/ 2093621 h 2177562"/>
                    <a:gd name="connsiteX23" fmla="*/ 2523526 w 3543016"/>
                    <a:gd name="connsiteY23" fmla="*/ 2108204 h 2177562"/>
                    <a:gd name="connsiteX24" fmla="*/ 2439269 w 3543016"/>
                    <a:gd name="connsiteY24" fmla="*/ 2164008 h 2177562"/>
                    <a:gd name="connsiteX25" fmla="*/ 2342982 w 3543016"/>
                    <a:gd name="connsiteY25" fmla="*/ 2136005 h 2177562"/>
                    <a:gd name="connsiteX26" fmla="*/ 2207232 w 3543016"/>
                    <a:gd name="connsiteY26" fmla="*/ 2165726 h 2177562"/>
                    <a:gd name="connsiteX27" fmla="*/ 2014004 w 3543016"/>
                    <a:gd name="connsiteY27" fmla="*/ 2169165 h 2177562"/>
                    <a:gd name="connsiteX28" fmla="*/ 1912057 w 3543016"/>
                    <a:gd name="connsiteY28" fmla="*/ 2046178 h 2177562"/>
                    <a:gd name="connsiteX29" fmla="*/ 1658591 w 3543016"/>
                    <a:gd name="connsiteY29" fmla="*/ 2136507 h 2177562"/>
                    <a:gd name="connsiteX0" fmla="*/ 1658591 w 3543016"/>
                    <a:gd name="connsiteY0" fmla="*/ 2136507 h 2177562"/>
                    <a:gd name="connsiteX1" fmla="*/ 1281963 w 3543016"/>
                    <a:gd name="connsiteY1" fmla="*/ 2058175 h 2177562"/>
                    <a:gd name="connsiteX2" fmla="*/ 1198298 w 3543016"/>
                    <a:gd name="connsiteY2" fmla="*/ 2066035 h 2177562"/>
                    <a:gd name="connsiteX3" fmla="*/ 1098608 w 3543016"/>
                    <a:gd name="connsiteY3" fmla="*/ 2012752 h 2177562"/>
                    <a:gd name="connsiteX4" fmla="*/ 927318 w 3543016"/>
                    <a:gd name="connsiteY4" fmla="*/ 1966461 h 2177562"/>
                    <a:gd name="connsiteX5" fmla="*/ 742817 w 3543016"/>
                    <a:gd name="connsiteY5" fmla="*/ 1904468 h 2177562"/>
                    <a:gd name="connsiteX6" fmla="*/ 705671 w 3543016"/>
                    <a:gd name="connsiteY6" fmla="*/ 1812801 h 2177562"/>
                    <a:gd name="connsiteX7" fmla="*/ 607032 w 3543016"/>
                    <a:gd name="connsiteY7" fmla="*/ 1825403 h 2177562"/>
                    <a:gd name="connsiteX8" fmla="*/ 434949 w 3543016"/>
                    <a:gd name="connsiteY8" fmla="*/ 1727310 h 2177562"/>
                    <a:gd name="connsiteX9" fmla="*/ 219245 w 3543016"/>
                    <a:gd name="connsiteY9" fmla="*/ 1553809 h 2177562"/>
                    <a:gd name="connsiteX10" fmla="*/ 51172 w 3543016"/>
                    <a:gd name="connsiteY10" fmla="*/ 1404987 h 2177562"/>
                    <a:gd name="connsiteX11" fmla="*/ 1158077 w 3543016"/>
                    <a:gd name="connsiteY11" fmla="*/ 86326 h 2177562"/>
                    <a:gd name="connsiteX12" fmla="*/ 2746246 w 3543016"/>
                    <a:gd name="connsiteY12" fmla="*/ 211454 h 2177562"/>
                    <a:gd name="connsiteX13" fmla="*/ 3533753 w 3543016"/>
                    <a:gd name="connsiteY13" fmla="*/ 1549366 h 2177562"/>
                    <a:gd name="connsiteX14" fmla="*/ 3444766 w 3543016"/>
                    <a:gd name="connsiteY14" fmla="*/ 1696495 h 2177562"/>
                    <a:gd name="connsiteX15" fmla="*/ 3421547 w 3543016"/>
                    <a:gd name="connsiteY15" fmla="*/ 1827571 h 2177562"/>
                    <a:gd name="connsiteX16" fmla="*/ 3355388 w 3543016"/>
                    <a:gd name="connsiteY16" fmla="*/ 1851187 h 2177562"/>
                    <a:gd name="connsiteX17" fmla="*/ 3212184 w 3543016"/>
                    <a:gd name="connsiteY17" fmla="*/ 1946871 h 2177562"/>
                    <a:gd name="connsiteX18" fmla="*/ 3161164 w 3543016"/>
                    <a:gd name="connsiteY18" fmla="*/ 1911345 h 2177562"/>
                    <a:gd name="connsiteX19" fmla="*/ 3081004 w 3543016"/>
                    <a:gd name="connsiteY19" fmla="*/ 1999655 h 2177562"/>
                    <a:gd name="connsiteX20" fmla="*/ 2986630 w 3543016"/>
                    <a:gd name="connsiteY20" fmla="*/ 1983579 h 2177562"/>
                    <a:gd name="connsiteX21" fmla="*/ 2910648 w 3543016"/>
                    <a:gd name="connsiteY21" fmla="*/ 2035980 h 2177562"/>
                    <a:gd name="connsiteX22" fmla="*/ 2817405 w 3543016"/>
                    <a:gd name="connsiteY22" fmla="*/ 2033379 h 2177562"/>
                    <a:gd name="connsiteX23" fmla="*/ 2693183 w 3543016"/>
                    <a:gd name="connsiteY23" fmla="*/ 2093621 h 2177562"/>
                    <a:gd name="connsiteX24" fmla="*/ 2523526 w 3543016"/>
                    <a:gd name="connsiteY24" fmla="*/ 2108204 h 2177562"/>
                    <a:gd name="connsiteX25" fmla="*/ 2439269 w 3543016"/>
                    <a:gd name="connsiteY25" fmla="*/ 2164008 h 2177562"/>
                    <a:gd name="connsiteX26" fmla="*/ 2342982 w 3543016"/>
                    <a:gd name="connsiteY26" fmla="*/ 2136005 h 2177562"/>
                    <a:gd name="connsiteX27" fmla="*/ 2207232 w 3543016"/>
                    <a:gd name="connsiteY27" fmla="*/ 2165726 h 2177562"/>
                    <a:gd name="connsiteX28" fmla="*/ 2014004 w 3543016"/>
                    <a:gd name="connsiteY28" fmla="*/ 2169165 h 2177562"/>
                    <a:gd name="connsiteX29" fmla="*/ 1912057 w 3543016"/>
                    <a:gd name="connsiteY29" fmla="*/ 2046178 h 2177562"/>
                    <a:gd name="connsiteX30" fmla="*/ 1658591 w 3543016"/>
                    <a:gd name="connsiteY30" fmla="*/ 2136507 h 2177562"/>
                    <a:gd name="connsiteX0" fmla="*/ 1658591 w 3543016"/>
                    <a:gd name="connsiteY0" fmla="*/ 2136507 h 2177562"/>
                    <a:gd name="connsiteX1" fmla="*/ 1281963 w 3543016"/>
                    <a:gd name="connsiteY1" fmla="*/ 2058175 h 2177562"/>
                    <a:gd name="connsiteX2" fmla="*/ 1198298 w 3543016"/>
                    <a:gd name="connsiteY2" fmla="*/ 2066035 h 2177562"/>
                    <a:gd name="connsiteX3" fmla="*/ 1098608 w 3543016"/>
                    <a:gd name="connsiteY3" fmla="*/ 2012752 h 2177562"/>
                    <a:gd name="connsiteX4" fmla="*/ 927318 w 3543016"/>
                    <a:gd name="connsiteY4" fmla="*/ 1966461 h 2177562"/>
                    <a:gd name="connsiteX5" fmla="*/ 742817 w 3543016"/>
                    <a:gd name="connsiteY5" fmla="*/ 1904468 h 2177562"/>
                    <a:gd name="connsiteX6" fmla="*/ 705671 w 3543016"/>
                    <a:gd name="connsiteY6" fmla="*/ 1812801 h 2177562"/>
                    <a:gd name="connsiteX7" fmla="*/ 607032 w 3543016"/>
                    <a:gd name="connsiteY7" fmla="*/ 1825403 h 2177562"/>
                    <a:gd name="connsiteX8" fmla="*/ 555468 w 3543016"/>
                    <a:gd name="connsiteY8" fmla="*/ 1765245 h 2177562"/>
                    <a:gd name="connsiteX9" fmla="*/ 434949 w 3543016"/>
                    <a:gd name="connsiteY9" fmla="*/ 1727310 h 2177562"/>
                    <a:gd name="connsiteX10" fmla="*/ 219245 w 3543016"/>
                    <a:gd name="connsiteY10" fmla="*/ 1553809 h 2177562"/>
                    <a:gd name="connsiteX11" fmla="*/ 51172 w 3543016"/>
                    <a:gd name="connsiteY11" fmla="*/ 1404987 h 2177562"/>
                    <a:gd name="connsiteX12" fmla="*/ 1158077 w 3543016"/>
                    <a:gd name="connsiteY12" fmla="*/ 86326 h 2177562"/>
                    <a:gd name="connsiteX13" fmla="*/ 2746246 w 3543016"/>
                    <a:gd name="connsiteY13" fmla="*/ 211454 h 2177562"/>
                    <a:gd name="connsiteX14" fmla="*/ 3533753 w 3543016"/>
                    <a:gd name="connsiteY14" fmla="*/ 1549366 h 2177562"/>
                    <a:gd name="connsiteX15" fmla="*/ 3444766 w 3543016"/>
                    <a:gd name="connsiteY15" fmla="*/ 1696495 h 2177562"/>
                    <a:gd name="connsiteX16" fmla="*/ 3421547 w 3543016"/>
                    <a:gd name="connsiteY16" fmla="*/ 1827571 h 2177562"/>
                    <a:gd name="connsiteX17" fmla="*/ 3355388 w 3543016"/>
                    <a:gd name="connsiteY17" fmla="*/ 1851187 h 2177562"/>
                    <a:gd name="connsiteX18" fmla="*/ 3212184 w 3543016"/>
                    <a:gd name="connsiteY18" fmla="*/ 1946871 h 2177562"/>
                    <a:gd name="connsiteX19" fmla="*/ 3161164 w 3543016"/>
                    <a:gd name="connsiteY19" fmla="*/ 1911345 h 2177562"/>
                    <a:gd name="connsiteX20" fmla="*/ 3081004 w 3543016"/>
                    <a:gd name="connsiteY20" fmla="*/ 1999655 h 2177562"/>
                    <a:gd name="connsiteX21" fmla="*/ 2986630 w 3543016"/>
                    <a:gd name="connsiteY21" fmla="*/ 1983579 h 2177562"/>
                    <a:gd name="connsiteX22" fmla="*/ 2910648 w 3543016"/>
                    <a:gd name="connsiteY22" fmla="*/ 2035980 h 2177562"/>
                    <a:gd name="connsiteX23" fmla="*/ 2817405 w 3543016"/>
                    <a:gd name="connsiteY23" fmla="*/ 2033379 h 2177562"/>
                    <a:gd name="connsiteX24" fmla="*/ 2693183 w 3543016"/>
                    <a:gd name="connsiteY24" fmla="*/ 2093621 h 2177562"/>
                    <a:gd name="connsiteX25" fmla="*/ 2523526 w 3543016"/>
                    <a:gd name="connsiteY25" fmla="*/ 2108204 h 2177562"/>
                    <a:gd name="connsiteX26" fmla="*/ 2439269 w 3543016"/>
                    <a:gd name="connsiteY26" fmla="*/ 2164008 h 2177562"/>
                    <a:gd name="connsiteX27" fmla="*/ 2342982 w 3543016"/>
                    <a:gd name="connsiteY27" fmla="*/ 2136005 h 2177562"/>
                    <a:gd name="connsiteX28" fmla="*/ 2207232 w 3543016"/>
                    <a:gd name="connsiteY28" fmla="*/ 2165726 h 2177562"/>
                    <a:gd name="connsiteX29" fmla="*/ 2014004 w 3543016"/>
                    <a:gd name="connsiteY29" fmla="*/ 2169165 h 2177562"/>
                    <a:gd name="connsiteX30" fmla="*/ 1912057 w 3543016"/>
                    <a:gd name="connsiteY30" fmla="*/ 2046178 h 2177562"/>
                    <a:gd name="connsiteX31" fmla="*/ 1658591 w 3543016"/>
                    <a:gd name="connsiteY31" fmla="*/ 2136507 h 2177562"/>
                    <a:gd name="connsiteX0" fmla="*/ 1658591 w 3543016"/>
                    <a:gd name="connsiteY0" fmla="*/ 2136507 h 2177562"/>
                    <a:gd name="connsiteX1" fmla="*/ 1281963 w 3543016"/>
                    <a:gd name="connsiteY1" fmla="*/ 2058175 h 2177562"/>
                    <a:gd name="connsiteX2" fmla="*/ 1198298 w 3543016"/>
                    <a:gd name="connsiteY2" fmla="*/ 2066035 h 2177562"/>
                    <a:gd name="connsiteX3" fmla="*/ 1098608 w 3543016"/>
                    <a:gd name="connsiteY3" fmla="*/ 2012752 h 2177562"/>
                    <a:gd name="connsiteX4" fmla="*/ 927318 w 3543016"/>
                    <a:gd name="connsiteY4" fmla="*/ 1966461 h 2177562"/>
                    <a:gd name="connsiteX5" fmla="*/ 742817 w 3543016"/>
                    <a:gd name="connsiteY5" fmla="*/ 1904468 h 2177562"/>
                    <a:gd name="connsiteX6" fmla="*/ 705671 w 3543016"/>
                    <a:gd name="connsiteY6" fmla="*/ 1812801 h 2177562"/>
                    <a:gd name="connsiteX7" fmla="*/ 607032 w 3543016"/>
                    <a:gd name="connsiteY7" fmla="*/ 1825403 h 2177562"/>
                    <a:gd name="connsiteX8" fmla="*/ 555468 w 3543016"/>
                    <a:gd name="connsiteY8" fmla="*/ 1765245 h 2177562"/>
                    <a:gd name="connsiteX9" fmla="*/ 383385 w 3543016"/>
                    <a:gd name="connsiteY9" fmla="*/ 1703247 h 2177562"/>
                    <a:gd name="connsiteX10" fmla="*/ 219245 w 3543016"/>
                    <a:gd name="connsiteY10" fmla="*/ 1553809 h 2177562"/>
                    <a:gd name="connsiteX11" fmla="*/ 51172 w 3543016"/>
                    <a:gd name="connsiteY11" fmla="*/ 1404987 h 2177562"/>
                    <a:gd name="connsiteX12" fmla="*/ 1158077 w 3543016"/>
                    <a:gd name="connsiteY12" fmla="*/ 86326 h 2177562"/>
                    <a:gd name="connsiteX13" fmla="*/ 2746246 w 3543016"/>
                    <a:gd name="connsiteY13" fmla="*/ 211454 h 2177562"/>
                    <a:gd name="connsiteX14" fmla="*/ 3533753 w 3543016"/>
                    <a:gd name="connsiteY14" fmla="*/ 1549366 h 2177562"/>
                    <a:gd name="connsiteX15" fmla="*/ 3444766 w 3543016"/>
                    <a:gd name="connsiteY15" fmla="*/ 1696495 h 2177562"/>
                    <a:gd name="connsiteX16" fmla="*/ 3421547 w 3543016"/>
                    <a:gd name="connsiteY16" fmla="*/ 1827571 h 2177562"/>
                    <a:gd name="connsiteX17" fmla="*/ 3355388 w 3543016"/>
                    <a:gd name="connsiteY17" fmla="*/ 1851187 h 2177562"/>
                    <a:gd name="connsiteX18" fmla="*/ 3212184 w 3543016"/>
                    <a:gd name="connsiteY18" fmla="*/ 1946871 h 2177562"/>
                    <a:gd name="connsiteX19" fmla="*/ 3161164 w 3543016"/>
                    <a:gd name="connsiteY19" fmla="*/ 1911345 h 2177562"/>
                    <a:gd name="connsiteX20" fmla="*/ 3081004 w 3543016"/>
                    <a:gd name="connsiteY20" fmla="*/ 1999655 h 2177562"/>
                    <a:gd name="connsiteX21" fmla="*/ 2986630 w 3543016"/>
                    <a:gd name="connsiteY21" fmla="*/ 1983579 h 2177562"/>
                    <a:gd name="connsiteX22" fmla="*/ 2910648 w 3543016"/>
                    <a:gd name="connsiteY22" fmla="*/ 2035980 h 2177562"/>
                    <a:gd name="connsiteX23" fmla="*/ 2817405 w 3543016"/>
                    <a:gd name="connsiteY23" fmla="*/ 2033379 h 2177562"/>
                    <a:gd name="connsiteX24" fmla="*/ 2693183 w 3543016"/>
                    <a:gd name="connsiteY24" fmla="*/ 2093621 h 2177562"/>
                    <a:gd name="connsiteX25" fmla="*/ 2523526 w 3543016"/>
                    <a:gd name="connsiteY25" fmla="*/ 2108204 h 2177562"/>
                    <a:gd name="connsiteX26" fmla="*/ 2439269 w 3543016"/>
                    <a:gd name="connsiteY26" fmla="*/ 2164008 h 2177562"/>
                    <a:gd name="connsiteX27" fmla="*/ 2342982 w 3543016"/>
                    <a:gd name="connsiteY27" fmla="*/ 2136005 h 2177562"/>
                    <a:gd name="connsiteX28" fmla="*/ 2207232 w 3543016"/>
                    <a:gd name="connsiteY28" fmla="*/ 2165726 h 2177562"/>
                    <a:gd name="connsiteX29" fmla="*/ 2014004 w 3543016"/>
                    <a:gd name="connsiteY29" fmla="*/ 2169165 h 2177562"/>
                    <a:gd name="connsiteX30" fmla="*/ 1912057 w 3543016"/>
                    <a:gd name="connsiteY30" fmla="*/ 2046178 h 2177562"/>
                    <a:gd name="connsiteX31" fmla="*/ 1658591 w 3543016"/>
                    <a:gd name="connsiteY31" fmla="*/ 2136507 h 2177562"/>
                    <a:gd name="connsiteX0" fmla="*/ 1658591 w 3543016"/>
                    <a:gd name="connsiteY0" fmla="*/ 2136507 h 2177562"/>
                    <a:gd name="connsiteX1" fmla="*/ 1281963 w 3543016"/>
                    <a:gd name="connsiteY1" fmla="*/ 2058175 h 2177562"/>
                    <a:gd name="connsiteX2" fmla="*/ 1198298 w 3543016"/>
                    <a:gd name="connsiteY2" fmla="*/ 2066035 h 2177562"/>
                    <a:gd name="connsiteX3" fmla="*/ 1098608 w 3543016"/>
                    <a:gd name="connsiteY3" fmla="*/ 2012752 h 2177562"/>
                    <a:gd name="connsiteX4" fmla="*/ 927318 w 3543016"/>
                    <a:gd name="connsiteY4" fmla="*/ 1966461 h 2177562"/>
                    <a:gd name="connsiteX5" fmla="*/ 742817 w 3543016"/>
                    <a:gd name="connsiteY5" fmla="*/ 1904468 h 2177562"/>
                    <a:gd name="connsiteX6" fmla="*/ 705671 w 3543016"/>
                    <a:gd name="connsiteY6" fmla="*/ 1812801 h 2177562"/>
                    <a:gd name="connsiteX7" fmla="*/ 607032 w 3543016"/>
                    <a:gd name="connsiteY7" fmla="*/ 1825403 h 2177562"/>
                    <a:gd name="connsiteX8" fmla="*/ 555468 w 3543016"/>
                    <a:gd name="connsiteY8" fmla="*/ 1765245 h 2177562"/>
                    <a:gd name="connsiteX9" fmla="*/ 474684 w 3543016"/>
                    <a:gd name="connsiteY9" fmla="*/ 1799621 h 2177562"/>
                    <a:gd name="connsiteX10" fmla="*/ 383385 w 3543016"/>
                    <a:gd name="connsiteY10" fmla="*/ 1703247 h 2177562"/>
                    <a:gd name="connsiteX11" fmla="*/ 219245 w 3543016"/>
                    <a:gd name="connsiteY11" fmla="*/ 1553809 h 2177562"/>
                    <a:gd name="connsiteX12" fmla="*/ 51172 w 3543016"/>
                    <a:gd name="connsiteY12" fmla="*/ 1404987 h 2177562"/>
                    <a:gd name="connsiteX13" fmla="*/ 1158077 w 3543016"/>
                    <a:gd name="connsiteY13" fmla="*/ 86326 h 2177562"/>
                    <a:gd name="connsiteX14" fmla="*/ 2746246 w 3543016"/>
                    <a:gd name="connsiteY14" fmla="*/ 211454 h 2177562"/>
                    <a:gd name="connsiteX15" fmla="*/ 3533753 w 3543016"/>
                    <a:gd name="connsiteY15" fmla="*/ 1549366 h 2177562"/>
                    <a:gd name="connsiteX16" fmla="*/ 3444766 w 3543016"/>
                    <a:gd name="connsiteY16" fmla="*/ 1696495 h 2177562"/>
                    <a:gd name="connsiteX17" fmla="*/ 3421547 w 3543016"/>
                    <a:gd name="connsiteY17" fmla="*/ 1827571 h 2177562"/>
                    <a:gd name="connsiteX18" fmla="*/ 3355388 w 3543016"/>
                    <a:gd name="connsiteY18" fmla="*/ 1851187 h 2177562"/>
                    <a:gd name="connsiteX19" fmla="*/ 3212184 w 3543016"/>
                    <a:gd name="connsiteY19" fmla="*/ 1946871 h 2177562"/>
                    <a:gd name="connsiteX20" fmla="*/ 3161164 w 3543016"/>
                    <a:gd name="connsiteY20" fmla="*/ 1911345 h 2177562"/>
                    <a:gd name="connsiteX21" fmla="*/ 3081004 w 3543016"/>
                    <a:gd name="connsiteY21" fmla="*/ 1999655 h 2177562"/>
                    <a:gd name="connsiteX22" fmla="*/ 2986630 w 3543016"/>
                    <a:gd name="connsiteY22" fmla="*/ 1983579 h 2177562"/>
                    <a:gd name="connsiteX23" fmla="*/ 2910648 w 3543016"/>
                    <a:gd name="connsiteY23" fmla="*/ 2035980 h 2177562"/>
                    <a:gd name="connsiteX24" fmla="*/ 2817405 w 3543016"/>
                    <a:gd name="connsiteY24" fmla="*/ 2033379 h 2177562"/>
                    <a:gd name="connsiteX25" fmla="*/ 2693183 w 3543016"/>
                    <a:gd name="connsiteY25" fmla="*/ 2093621 h 2177562"/>
                    <a:gd name="connsiteX26" fmla="*/ 2523526 w 3543016"/>
                    <a:gd name="connsiteY26" fmla="*/ 2108204 h 2177562"/>
                    <a:gd name="connsiteX27" fmla="*/ 2439269 w 3543016"/>
                    <a:gd name="connsiteY27" fmla="*/ 2164008 h 2177562"/>
                    <a:gd name="connsiteX28" fmla="*/ 2342982 w 3543016"/>
                    <a:gd name="connsiteY28" fmla="*/ 2136005 h 2177562"/>
                    <a:gd name="connsiteX29" fmla="*/ 2207232 w 3543016"/>
                    <a:gd name="connsiteY29" fmla="*/ 2165726 h 2177562"/>
                    <a:gd name="connsiteX30" fmla="*/ 2014004 w 3543016"/>
                    <a:gd name="connsiteY30" fmla="*/ 2169165 h 2177562"/>
                    <a:gd name="connsiteX31" fmla="*/ 1912057 w 3543016"/>
                    <a:gd name="connsiteY31" fmla="*/ 2046178 h 2177562"/>
                    <a:gd name="connsiteX32" fmla="*/ 1658591 w 3543016"/>
                    <a:gd name="connsiteY32" fmla="*/ 2136507 h 2177562"/>
                    <a:gd name="connsiteX0" fmla="*/ 1658591 w 3543016"/>
                    <a:gd name="connsiteY0" fmla="*/ 2136507 h 2177562"/>
                    <a:gd name="connsiteX1" fmla="*/ 1281963 w 3543016"/>
                    <a:gd name="connsiteY1" fmla="*/ 2058175 h 2177562"/>
                    <a:gd name="connsiteX2" fmla="*/ 1198298 w 3543016"/>
                    <a:gd name="connsiteY2" fmla="*/ 2066035 h 2177562"/>
                    <a:gd name="connsiteX3" fmla="*/ 1098608 w 3543016"/>
                    <a:gd name="connsiteY3" fmla="*/ 2012752 h 2177562"/>
                    <a:gd name="connsiteX4" fmla="*/ 927318 w 3543016"/>
                    <a:gd name="connsiteY4" fmla="*/ 1966461 h 2177562"/>
                    <a:gd name="connsiteX5" fmla="*/ 742817 w 3543016"/>
                    <a:gd name="connsiteY5" fmla="*/ 1904468 h 2177562"/>
                    <a:gd name="connsiteX6" fmla="*/ 705671 w 3543016"/>
                    <a:gd name="connsiteY6" fmla="*/ 1812801 h 2177562"/>
                    <a:gd name="connsiteX7" fmla="*/ 607032 w 3543016"/>
                    <a:gd name="connsiteY7" fmla="*/ 1825403 h 2177562"/>
                    <a:gd name="connsiteX8" fmla="*/ 555468 w 3543016"/>
                    <a:gd name="connsiteY8" fmla="*/ 1765245 h 2177562"/>
                    <a:gd name="connsiteX9" fmla="*/ 474684 w 3543016"/>
                    <a:gd name="connsiteY9" fmla="*/ 1799621 h 2177562"/>
                    <a:gd name="connsiteX10" fmla="*/ 383385 w 3543016"/>
                    <a:gd name="connsiteY10" fmla="*/ 1703247 h 2177562"/>
                    <a:gd name="connsiteX11" fmla="*/ 219245 w 3543016"/>
                    <a:gd name="connsiteY11" fmla="*/ 1553809 h 2177562"/>
                    <a:gd name="connsiteX12" fmla="*/ 51172 w 3543016"/>
                    <a:gd name="connsiteY12" fmla="*/ 1404987 h 2177562"/>
                    <a:gd name="connsiteX13" fmla="*/ 1158077 w 3543016"/>
                    <a:gd name="connsiteY13" fmla="*/ 86326 h 2177562"/>
                    <a:gd name="connsiteX14" fmla="*/ 2746246 w 3543016"/>
                    <a:gd name="connsiteY14" fmla="*/ 211454 h 2177562"/>
                    <a:gd name="connsiteX15" fmla="*/ 3533753 w 3543016"/>
                    <a:gd name="connsiteY15" fmla="*/ 1549366 h 2177562"/>
                    <a:gd name="connsiteX16" fmla="*/ 3444766 w 3543016"/>
                    <a:gd name="connsiteY16" fmla="*/ 1696495 h 2177562"/>
                    <a:gd name="connsiteX17" fmla="*/ 3421547 w 3543016"/>
                    <a:gd name="connsiteY17" fmla="*/ 1827571 h 2177562"/>
                    <a:gd name="connsiteX18" fmla="*/ 3355388 w 3543016"/>
                    <a:gd name="connsiteY18" fmla="*/ 1851187 h 2177562"/>
                    <a:gd name="connsiteX19" fmla="*/ 3212184 w 3543016"/>
                    <a:gd name="connsiteY19" fmla="*/ 1946871 h 2177562"/>
                    <a:gd name="connsiteX20" fmla="*/ 3161164 w 3543016"/>
                    <a:gd name="connsiteY20" fmla="*/ 1911345 h 2177562"/>
                    <a:gd name="connsiteX21" fmla="*/ 3081004 w 3543016"/>
                    <a:gd name="connsiteY21" fmla="*/ 1999655 h 2177562"/>
                    <a:gd name="connsiteX22" fmla="*/ 2986630 w 3543016"/>
                    <a:gd name="connsiteY22" fmla="*/ 1983579 h 2177562"/>
                    <a:gd name="connsiteX23" fmla="*/ 2910648 w 3543016"/>
                    <a:gd name="connsiteY23" fmla="*/ 2035980 h 2177562"/>
                    <a:gd name="connsiteX24" fmla="*/ 2817405 w 3543016"/>
                    <a:gd name="connsiteY24" fmla="*/ 2033379 h 2177562"/>
                    <a:gd name="connsiteX25" fmla="*/ 2693183 w 3543016"/>
                    <a:gd name="connsiteY25" fmla="*/ 2093621 h 2177562"/>
                    <a:gd name="connsiteX26" fmla="*/ 2523526 w 3543016"/>
                    <a:gd name="connsiteY26" fmla="*/ 2108204 h 2177562"/>
                    <a:gd name="connsiteX27" fmla="*/ 2439269 w 3543016"/>
                    <a:gd name="connsiteY27" fmla="*/ 2164008 h 2177562"/>
                    <a:gd name="connsiteX28" fmla="*/ 2342982 w 3543016"/>
                    <a:gd name="connsiteY28" fmla="*/ 2136005 h 2177562"/>
                    <a:gd name="connsiteX29" fmla="*/ 2207232 w 3543016"/>
                    <a:gd name="connsiteY29" fmla="*/ 2165726 h 2177562"/>
                    <a:gd name="connsiteX30" fmla="*/ 2014004 w 3543016"/>
                    <a:gd name="connsiteY30" fmla="*/ 2169165 h 2177562"/>
                    <a:gd name="connsiteX31" fmla="*/ 1912057 w 3543016"/>
                    <a:gd name="connsiteY31" fmla="*/ 2046178 h 2177562"/>
                    <a:gd name="connsiteX32" fmla="*/ 1658591 w 3543016"/>
                    <a:gd name="connsiteY32" fmla="*/ 2136507 h 2177562"/>
                    <a:gd name="connsiteX0" fmla="*/ 1655825 w 3540250"/>
                    <a:gd name="connsiteY0" fmla="*/ 2136507 h 2177562"/>
                    <a:gd name="connsiteX1" fmla="*/ 1279197 w 3540250"/>
                    <a:gd name="connsiteY1" fmla="*/ 2058175 h 2177562"/>
                    <a:gd name="connsiteX2" fmla="*/ 1195532 w 3540250"/>
                    <a:gd name="connsiteY2" fmla="*/ 2066035 h 2177562"/>
                    <a:gd name="connsiteX3" fmla="*/ 1095842 w 3540250"/>
                    <a:gd name="connsiteY3" fmla="*/ 2012752 h 2177562"/>
                    <a:gd name="connsiteX4" fmla="*/ 924552 w 3540250"/>
                    <a:gd name="connsiteY4" fmla="*/ 1966461 h 2177562"/>
                    <a:gd name="connsiteX5" fmla="*/ 740051 w 3540250"/>
                    <a:gd name="connsiteY5" fmla="*/ 1904468 h 2177562"/>
                    <a:gd name="connsiteX6" fmla="*/ 702905 w 3540250"/>
                    <a:gd name="connsiteY6" fmla="*/ 1812801 h 2177562"/>
                    <a:gd name="connsiteX7" fmla="*/ 604266 w 3540250"/>
                    <a:gd name="connsiteY7" fmla="*/ 1825403 h 2177562"/>
                    <a:gd name="connsiteX8" fmla="*/ 552702 w 3540250"/>
                    <a:gd name="connsiteY8" fmla="*/ 1765245 h 2177562"/>
                    <a:gd name="connsiteX9" fmla="*/ 471918 w 3540250"/>
                    <a:gd name="connsiteY9" fmla="*/ 1799621 h 2177562"/>
                    <a:gd name="connsiteX10" fmla="*/ 380619 w 3540250"/>
                    <a:gd name="connsiteY10" fmla="*/ 1703247 h 2177562"/>
                    <a:gd name="connsiteX11" fmla="*/ 265663 w 3540250"/>
                    <a:gd name="connsiteY11" fmla="*/ 1674149 h 2177562"/>
                    <a:gd name="connsiteX12" fmla="*/ 216479 w 3540250"/>
                    <a:gd name="connsiteY12" fmla="*/ 1553809 h 2177562"/>
                    <a:gd name="connsiteX13" fmla="*/ 48406 w 3540250"/>
                    <a:gd name="connsiteY13" fmla="*/ 1404987 h 2177562"/>
                    <a:gd name="connsiteX14" fmla="*/ 1155311 w 3540250"/>
                    <a:gd name="connsiteY14" fmla="*/ 86326 h 2177562"/>
                    <a:gd name="connsiteX15" fmla="*/ 2743480 w 3540250"/>
                    <a:gd name="connsiteY15" fmla="*/ 211454 h 2177562"/>
                    <a:gd name="connsiteX16" fmla="*/ 3530987 w 3540250"/>
                    <a:gd name="connsiteY16" fmla="*/ 1549366 h 2177562"/>
                    <a:gd name="connsiteX17" fmla="*/ 3442000 w 3540250"/>
                    <a:gd name="connsiteY17" fmla="*/ 1696495 h 2177562"/>
                    <a:gd name="connsiteX18" fmla="*/ 3418781 w 3540250"/>
                    <a:gd name="connsiteY18" fmla="*/ 1827571 h 2177562"/>
                    <a:gd name="connsiteX19" fmla="*/ 3352622 w 3540250"/>
                    <a:gd name="connsiteY19" fmla="*/ 1851187 h 2177562"/>
                    <a:gd name="connsiteX20" fmla="*/ 3209418 w 3540250"/>
                    <a:gd name="connsiteY20" fmla="*/ 1946871 h 2177562"/>
                    <a:gd name="connsiteX21" fmla="*/ 3158398 w 3540250"/>
                    <a:gd name="connsiteY21" fmla="*/ 1911345 h 2177562"/>
                    <a:gd name="connsiteX22" fmla="*/ 3078238 w 3540250"/>
                    <a:gd name="connsiteY22" fmla="*/ 1999655 h 2177562"/>
                    <a:gd name="connsiteX23" fmla="*/ 2983864 w 3540250"/>
                    <a:gd name="connsiteY23" fmla="*/ 1983579 h 2177562"/>
                    <a:gd name="connsiteX24" fmla="*/ 2907882 w 3540250"/>
                    <a:gd name="connsiteY24" fmla="*/ 2035980 h 2177562"/>
                    <a:gd name="connsiteX25" fmla="*/ 2814639 w 3540250"/>
                    <a:gd name="connsiteY25" fmla="*/ 2033379 h 2177562"/>
                    <a:gd name="connsiteX26" fmla="*/ 2690417 w 3540250"/>
                    <a:gd name="connsiteY26" fmla="*/ 2093621 h 2177562"/>
                    <a:gd name="connsiteX27" fmla="*/ 2520760 w 3540250"/>
                    <a:gd name="connsiteY27" fmla="*/ 2108204 h 2177562"/>
                    <a:gd name="connsiteX28" fmla="*/ 2436503 w 3540250"/>
                    <a:gd name="connsiteY28" fmla="*/ 2164008 h 2177562"/>
                    <a:gd name="connsiteX29" fmla="*/ 2340216 w 3540250"/>
                    <a:gd name="connsiteY29" fmla="*/ 2136005 h 2177562"/>
                    <a:gd name="connsiteX30" fmla="*/ 2204466 w 3540250"/>
                    <a:gd name="connsiteY30" fmla="*/ 2165726 h 2177562"/>
                    <a:gd name="connsiteX31" fmla="*/ 2011238 w 3540250"/>
                    <a:gd name="connsiteY31" fmla="*/ 2169165 h 2177562"/>
                    <a:gd name="connsiteX32" fmla="*/ 1909291 w 3540250"/>
                    <a:gd name="connsiteY32" fmla="*/ 2046178 h 2177562"/>
                    <a:gd name="connsiteX33" fmla="*/ 1655825 w 3540250"/>
                    <a:gd name="connsiteY33" fmla="*/ 2136507 h 2177562"/>
                    <a:gd name="connsiteX0" fmla="*/ 1655825 w 3540250"/>
                    <a:gd name="connsiteY0" fmla="*/ 2136507 h 2177562"/>
                    <a:gd name="connsiteX1" fmla="*/ 1279197 w 3540250"/>
                    <a:gd name="connsiteY1" fmla="*/ 2058175 h 2177562"/>
                    <a:gd name="connsiteX2" fmla="*/ 1195532 w 3540250"/>
                    <a:gd name="connsiteY2" fmla="*/ 2066035 h 2177562"/>
                    <a:gd name="connsiteX3" fmla="*/ 1095842 w 3540250"/>
                    <a:gd name="connsiteY3" fmla="*/ 2012752 h 2177562"/>
                    <a:gd name="connsiteX4" fmla="*/ 924552 w 3540250"/>
                    <a:gd name="connsiteY4" fmla="*/ 1966461 h 2177562"/>
                    <a:gd name="connsiteX5" fmla="*/ 740051 w 3540250"/>
                    <a:gd name="connsiteY5" fmla="*/ 1904468 h 2177562"/>
                    <a:gd name="connsiteX6" fmla="*/ 702905 w 3540250"/>
                    <a:gd name="connsiteY6" fmla="*/ 1812801 h 2177562"/>
                    <a:gd name="connsiteX7" fmla="*/ 604266 w 3540250"/>
                    <a:gd name="connsiteY7" fmla="*/ 1825403 h 2177562"/>
                    <a:gd name="connsiteX8" fmla="*/ 552702 w 3540250"/>
                    <a:gd name="connsiteY8" fmla="*/ 1765245 h 2177562"/>
                    <a:gd name="connsiteX9" fmla="*/ 471918 w 3540250"/>
                    <a:gd name="connsiteY9" fmla="*/ 1799621 h 2177562"/>
                    <a:gd name="connsiteX10" fmla="*/ 380619 w 3540250"/>
                    <a:gd name="connsiteY10" fmla="*/ 1703247 h 2177562"/>
                    <a:gd name="connsiteX11" fmla="*/ 265663 w 3540250"/>
                    <a:gd name="connsiteY11" fmla="*/ 1674149 h 2177562"/>
                    <a:gd name="connsiteX12" fmla="*/ 216479 w 3540250"/>
                    <a:gd name="connsiteY12" fmla="*/ 1553809 h 2177562"/>
                    <a:gd name="connsiteX13" fmla="*/ 48406 w 3540250"/>
                    <a:gd name="connsiteY13" fmla="*/ 1404987 h 2177562"/>
                    <a:gd name="connsiteX14" fmla="*/ 1155311 w 3540250"/>
                    <a:gd name="connsiteY14" fmla="*/ 86326 h 2177562"/>
                    <a:gd name="connsiteX15" fmla="*/ 2743480 w 3540250"/>
                    <a:gd name="connsiteY15" fmla="*/ 211454 h 2177562"/>
                    <a:gd name="connsiteX16" fmla="*/ 3530987 w 3540250"/>
                    <a:gd name="connsiteY16" fmla="*/ 1549366 h 2177562"/>
                    <a:gd name="connsiteX17" fmla="*/ 3442000 w 3540250"/>
                    <a:gd name="connsiteY17" fmla="*/ 1696495 h 2177562"/>
                    <a:gd name="connsiteX18" fmla="*/ 3418781 w 3540250"/>
                    <a:gd name="connsiteY18" fmla="*/ 1827571 h 2177562"/>
                    <a:gd name="connsiteX19" fmla="*/ 3352622 w 3540250"/>
                    <a:gd name="connsiteY19" fmla="*/ 1851187 h 2177562"/>
                    <a:gd name="connsiteX20" fmla="*/ 3209418 w 3540250"/>
                    <a:gd name="connsiteY20" fmla="*/ 1946871 h 2177562"/>
                    <a:gd name="connsiteX21" fmla="*/ 3158398 w 3540250"/>
                    <a:gd name="connsiteY21" fmla="*/ 1911345 h 2177562"/>
                    <a:gd name="connsiteX22" fmla="*/ 3078238 w 3540250"/>
                    <a:gd name="connsiteY22" fmla="*/ 1999655 h 2177562"/>
                    <a:gd name="connsiteX23" fmla="*/ 2983864 w 3540250"/>
                    <a:gd name="connsiteY23" fmla="*/ 1983579 h 2177562"/>
                    <a:gd name="connsiteX24" fmla="*/ 2907882 w 3540250"/>
                    <a:gd name="connsiteY24" fmla="*/ 2035980 h 2177562"/>
                    <a:gd name="connsiteX25" fmla="*/ 2814639 w 3540250"/>
                    <a:gd name="connsiteY25" fmla="*/ 2033379 h 2177562"/>
                    <a:gd name="connsiteX26" fmla="*/ 2690417 w 3540250"/>
                    <a:gd name="connsiteY26" fmla="*/ 2093621 h 2177562"/>
                    <a:gd name="connsiteX27" fmla="*/ 2520760 w 3540250"/>
                    <a:gd name="connsiteY27" fmla="*/ 2108204 h 2177562"/>
                    <a:gd name="connsiteX28" fmla="*/ 2436503 w 3540250"/>
                    <a:gd name="connsiteY28" fmla="*/ 2164008 h 2177562"/>
                    <a:gd name="connsiteX29" fmla="*/ 2340216 w 3540250"/>
                    <a:gd name="connsiteY29" fmla="*/ 2136005 h 2177562"/>
                    <a:gd name="connsiteX30" fmla="*/ 2204466 w 3540250"/>
                    <a:gd name="connsiteY30" fmla="*/ 2165726 h 2177562"/>
                    <a:gd name="connsiteX31" fmla="*/ 2011238 w 3540250"/>
                    <a:gd name="connsiteY31" fmla="*/ 2169165 h 2177562"/>
                    <a:gd name="connsiteX32" fmla="*/ 1909291 w 3540250"/>
                    <a:gd name="connsiteY32" fmla="*/ 2046178 h 2177562"/>
                    <a:gd name="connsiteX33" fmla="*/ 1655825 w 3540250"/>
                    <a:gd name="connsiteY33" fmla="*/ 2136507 h 2177562"/>
                    <a:gd name="connsiteX0" fmla="*/ 1655825 w 3540250"/>
                    <a:gd name="connsiteY0" fmla="*/ 2136507 h 2177562"/>
                    <a:gd name="connsiteX1" fmla="*/ 1279197 w 3540250"/>
                    <a:gd name="connsiteY1" fmla="*/ 2058175 h 2177562"/>
                    <a:gd name="connsiteX2" fmla="*/ 1195532 w 3540250"/>
                    <a:gd name="connsiteY2" fmla="*/ 2066035 h 2177562"/>
                    <a:gd name="connsiteX3" fmla="*/ 1095842 w 3540250"/>
                    <a:gd name="connsiteY3" fmla="*/ 2012752 h 2177562"/>
                    <a:gd name="connsiteX4" fmla="*/ 924552 w 3540250"/>
                    <a:gd name="connsiteY4" fmla="*/ 1966461 h 2177562"/>
                    <a:gd name="connsiteX5" fmla="*/ 740051 w 3540250"/>
                    <a:gd name="connsiteY5" fmla="*/ 1904468 h 2177562"/>
                    <a:gd name="connsiteX6" fmla="*/ 702905 w 3540250"/>
                    <a:gd name="connsiteY6" fmla="*/ 1812801 h 2177562"/>
                    <a:gd name="connsiteX7" fmla="*/ 604266 w 3540250"/>
                    <a:gd name="connsiteY7" fmla="*/ 1825403 h 2177562"/>
                    <a:gd name="connsiteX8" fmla="*/ 552702 w 3540250"/>
                    <a:gd name="connsiteY8" fmla="*/ 1765245 h 2177562"/>
                    <a:gd name="connsiteX9" fmla="*/ 471918 w 3540250"/>
                    <a:gd name="connsiteY9" fmla="*/ 1799621 h 2177562"/>
                    <a:gd name="connsiteX10" fmla="*/ 380619 w 3540250"/>
                    <a:gd name="connsiteY10" fmla="*/ 1703247 h 2177562"/>
                    <a:gd name="connsiteX11" fmla="*/ 265663 w 3540250"/>
                    <a:gd name="connsiteY11" fmla="*/ 1674149 h 2177562"/>
                    <a:gd name="connsiteX12" fmla="*/ 216479 w 3540250"/>
                    <a:gd name="connsiteY12" fmla="*/ 1553809 h 2177562"/>
                    <a:gd name="connsiteX13" fmla="*/ 48406 w 3540250"/>
                    <a:gd name="connsiteY13" fmla="*/ 1404987 h 2177562"/>
                    <a:gd name="connsiteX14" fmla="*/ 1155311 w 3540250"/>
                    <a:gd name="connsiteY14" fmla="*/ 86326 h 2177562"/>
                    <a:gd name="connsiteX15" fmla="*/ 2743480 w 3540250"/>
                    <a:gd name="connsiteY15" fmla="*/ 211454 h 2177562"/>
                    <a:gd name="connsiteX16" fmla="*/ 3530987 w 3540250"/>
                    <a:gd name="connsiteY16" fmla="*/ 1549366 h 2177562"/>
                    <a:gd name="connsiteX17" fmla="*/ 3442000 w 3540250"/>
                    <a:gd name="connsiteY17" fmla="*/ 1696495 h 2177562"/>
                    <a:gd name="connsiteX18" fmla="*/ 3418781 w 3540250"/>
                    <a:gd name="connsiteY18" fmla="*/ 1827571 h 2177562"/>
                    <a:gd name="connsiteX19" fmla="*/ 3352622 w 3540250"/>
                    <a:gd name="connsiteY19" fmla="*/ 1851187 h 2177562"/>
                    <a:gd name="connsiteX20" fmla="*/ 3209418 w 3540250"/>
                    <a:gd name="connsiteY20" fmla="*/ 1946871 h 2177562"/>
                    <a:gd name="connsiteX21" fmla="*/ 3158398 w 3540250"/>
                    <a:gd name="connsiteY21" fmla="*/ 1911345 h 2177562"/>
                    <a:gd name="connsiteX22" fmla="*/ 3078238 w 3540250"/>
                    <a:gd name="connsiteY22" fmla="*/ 1999655 h 2177562"/>
                    <a:gd name="connsiteX23" fmla="*/ 2983864 w 3540250"/>
                    <a:gd name="connsiteY23" fmla="*/ 1983579 h 2177562"/>
                    <a:gd name="connsiteX24" fmla="*/ 2907882 w 3540250"/>
                    <a:gd name="connsiteY24" fmla="*/ 2035980 h 2177562"/>
                    <a:gd name="connsiteX25" fmla="*/ 2814639 w 3540250"/>
                    <a:gd name="connsiteY25" fmla="*/ 2033379 h 2177562"/>
                    <a:gd name="connsiteX26" fmla="*/ 2690417 w 3540250"/>
                    <a:gd name="connsiteY26" fmla="*/ 2093621 h 2177562"/>
                    <a:gd name="connsiteX27" fmla="*/ 2520760 w 3540250"/>
                    <a:gd name="connsiteY27" fmla="*/ 2108204 h 2177562"/>
                    <a:gd name="connsiteX28" fmla="*/ 2436503 w 3540250"/>
                    <a:gd name="connsiteY28" fmla="*/ 2164008 h 2177562"/>
                    <a:gd name="connsiteX29" fmla="*/ 2340216 w 3540250"/>
                    <a:gd name="connsiteY29" fmla="*/ 2136005 h 2177562"/>
                    <a:gd name="connsiteX30" fmla="*/ 2204466 w 3540250"/>
                    <a:gd name="connsiteY30" fmla="*/ 2165726 h 2177562"/>
                    <a:gd name="connsiteX31" fmla="*/ 2011238 w 3540250"/>
                    <a:gd name="connsiteY31" fmla="*/ 2169165 h 2177562"/>
                    <a:gd name="connsiteX32" fmla="*/ 1909291 w 3540250"/>
                    <a:gd name="connsiteY32" fmla="*/ 2046178 h 2177562"/>
                    <a:gd name="connsiteX33" fmla="*/ 1655825 w 3540250"/>
                    <a:gd name="connsiteY33" fmla="*/ 2136507 h 2177562"/>
                    <a:gd name="connsiteX0" fmla="*/ 1656442 w 3540867"/>
                    <a:gd name="connsiteY0" fmla="*/ 2136507 h 2177562"/>
                    <a:gd name="connsiteX1" fmla="*/ 1279814 w 3540867"/>
                    <a:gd name="connsiteY1" fmla="*/ 2058175 h 2177562"/>
                    <a:gd name="connsiteX2" fmla="*/ 1196149 w 3540867"/>
                    <a:gd name="connsiteY2" fmla="*/ 2066035 h 2177562"/>
                    <a:gd name="connsiteX3" fmla="*/ 1096459 w 3540867"/>
                    <a:gd name="connsiteY3" fmla="*/ 2012752 h 2177562"/>
                    <a:gd name="connsiteX4" fmla="*/ 925169 w 3540867"/>
                    <a:gd name="connsiteY4" fmla="*/ 1966461 h 2177562"/>
                    <a:gd name="connsiteX5" fmla="*/ 740668 w 3540867"/>
                    <a:gd name="connsiteY5" fmla="*/ 1904468 h 2177562"/>
                    <a:gd name="connsiteX6" fmla="*/ 703522 w 3540867"/>
                    <a:gd name="connsiteY6" fmla="*/ 1812801 h 2177562"/>
                    <a:gd name="connsiteX7" fmla="*/ 604883 w 3540867"/>
                    <a:gd name="connsiteY7" fmla="*/ 1825403 h 2177562"/>
                    <a:gd name="connsiteX8" fmla="*/ 553319 w 3540867"/>
                    <a:gd name="connsiteY8" fmla="*/ 1765245 h 2177562"/>
                    <a:gd name="connsiteX9" fmla="*/ 472535 w 3540867"/>
                    <a:gd name="connsiteY9" fmla="*/ 1799621 h 2177562"/>
                    <a:gd name="connsiteX10" fmla="*/ 381236 w 3540867"/>
                    <a:gd name="connsiteY10" fmla="*/ 1703247 h 2177562"/>
                    <a:gd name="connsiteX11" fmla="*/ 266280 w 3540867"/>
                    <a:gd name="connsiteY11" fmla="*/ 1674149 h 2177562"/>
                    <a:gd name="connsiteX12" fmla="*/ 211940 w 3540867"/>
                    <a:gd name="connsiteY12" fmla="*/ 1574434 h 2177562"/>
                    <a:gd name="connsiteX13" fmla="*/ 49023 w 3540867"/>
                    <a:gd name="connsiteY13" fmla="*/ 1404987 h 2177562"/>
                    <a:gd name="connsiteX14" fmla="*/ 1155928 w 3540867"/>
                    <a:gd name="connsiteY14" fmla="*/ 86326 h 2177562"/>
                    <a:gd name="connsiteX15" fmla="*/ 2744097 w 3540867"/>
                    <a:gd name="connsiteY15" fmla="*/ 211454 h 2177562"/>
                    <a:gd name="connsiteX16" fmla="*/ 3531604 w 3540867"/>
                    <a:gd name="connsiteY16" fmla="*/ 1549366 h 2177562"/>
                    <a:gd name="connsiteX17" fmla="*/ 3442617 w 3540867"/>
                    <a:gd name="connsiteY17" fmla="*/ 1696495 h 2177562"/>
                    <a:gd name="connsiteX18" fmla="*/ 3419398 w 3540867"/>
                    <a:gd name="connsiteY18" fmla="*/ 1827571 h 2177562"/>
                    <a:gd name="connsiteX19" fmla="*/ 3353239 w 3540867"/>
                    <a:gd name="connsiteY19" fmla="*/ 1851187 h 2177562"/>
                    <a:gd name="connsiteX20" fmla="*/ 3210035 w 3540867"/>
                    <a:gd name="connsiteY20" fmla="*/ 1946871 h 2177562"/>
                    <a:gd name="connsiteX21" fmla="*/ 3159015 w 3540867"/>
                    <a:gd name="connsiteY21" fmla="*/ 1911345 h 2177562"/>
                    <a:gd name="connsiteX22" fmla="*/ 3078855 w 3540867"/>
                    <a:gd name="connsiteY22" fmla="*/ 1999655 h 2177562"/>
                    <a:gd name="connsiteX23" fmla="*/ 2984481 w 3540867"/>
                    <a:gd name="connsiteY23" fmla="*/ 1983579 h 2177562"/>
                    <a:gd name="connsiteX24" fmla="*/ 2908499 w 3540867"/>
                    <a:gd name="connsiteY24" fmla="*/ 2035980 h 2177562"/>
                    <a:gd name="connsiteX25" fmla="*/ 2815256 w 3540867"/>
                    <a:gd name="connsiteY25" fmla="*/ 2033379 h 2177562"/>
                    <a:gd name="connsiteX26" fmla="*/ 2691034 w 3540867"/>
                    <a:gd name="connsiteY26" fmla="*/ 2093621 h 2177562"/>
                    <a:gd name="connsiteX27" fmla="*/ 2521377 w 3540867"/>
                    <a:gd name="connsiteY27" fmla="*/ 2108204 h 2177562"/>
                    <a:gd name="connsiteX28" fmla="*/ 2437120 w 3540867"/>
                    <a:gd name="connsiteY28" fmla="*/ 2164008 h 2177562"/>
                    <a:gd name="connsiteX29" fmla="*/ 2340833 w 3540867"/>
                    <a:gd name="connsiteY29" fmla="*/ 2136005 h 2177562"/>
                    <a:gd name="connsiteX30" fmla="*/ 2205083 w 3540867"/>
                    <a:gd name="connsiteY30" fmla="*/ 2165726 h 2177562"/>
                    <a:gd name="connsiteX31" fmla="*/ 2011855 w 3540867"/>
                    <a:gd name="connsiteY31" fmla="*/ 2169165 h 2177562"/>
                    <a:gd name="connsiteX32" fmla="*/ 1909908 w 3540867"/>
                    <a:gd name="connsiteY32" fmla="*/ 2046178 h 2177562"/>
                    <a:gd name="connsiteX33" fmla="*/ 1656442 w 3540867"/>
                    <a:gd name="connsiteY33" fmla="*/ 2136507 h 2177562"/>
                    <a:gd name="connsiteX0" fmla="*/ 1607419 w 3491844"/>
                    <a:gd name="connsiteY0" fmla="*/ 2136507 h 2177562"/>
                    <a:gd name="connsiteX1" fmla="*/ 1230791 w 3491844"/>
                    <a:gd name="connsiteY1" fmla="*/ 2058175 h 2177562"/>
                    <a:gd name="connsiteX2" fmla="*/ 1147126 w 3491844"/>
                    <a:gd name="connsiteY2" fmla="*/ 2066035 h 2177562"/>
                    <a:gd name="connsiteX3" fmla="*/ 1047436 w 3491844"/>
                    <a:gd name="connsiteY3" fmla="*/ 2012752 h 2177562"/>
                    <a:gd name="connsiteX4" fmla="*/ 876146 w 3491844"/>
                    <a:gd name="connsiteY4" fmla="*/ 1966461 h 2177562"/>
                    <a:gd name="connsiteX5" fmla="*/ 691645 w 3491844"/>
                    <a:gd name="connsiteY5" fmla="*/ 1904468 h 2177562"/>
                    <a:gd name="connsiteX6" fmla="*/ 654499 w 3491844"/>
                    <a:gd name="connsiteY6" fmla="*/ 1812801 h 2177562"/>
                    <a:gd name="connsiteX7" fmla="*/ 555860 w 3491844"/>
                    <a:gd name="connsiteY7" fmla="*/ 1825403 h 2177562"/>
                    <a:gd name="connsiteX8" fmla="*/ 504296 w 3491844"/>
                    <a:gd name="connsiteY8" fmla="*/ 1765245 h 2177562"/>
                    <a:gd name="connsiteX9" fmla="*/ 423512 w 3491844"/>
                    <a:gd name="connsiteY9" fmla="*/ 1799621 h 2177562"/>
                    <a:gd name="connsiteX10" fmla="*/ 332213 w 3491844"/>
                    <a:gd name="connsiteY10" fmla="*/ 1703247 h 2177562"/>
                    <a:gd name="connsiteX11" fmla="*/ 217257 w 3491844"/>
                    <a:gd name="connsiteY11" fmla="*/ 1674149 h 2177562"/>
                    <a:gd name="connsiteX12" fmla="*/ 162917 w 3491844"/>
                    <a:gd name="connsiteY12" fmla="*/ 1574434 h 2177562"/>
                    <a:gd name="connsiteX13" fmla="*/ 0 w 3491844"/>
                    <a:gd name="connsiteY13" fmla="*/ 1404987 h 2177562"/>
                    <a:gd name="connsiteX14" fmla="*/ 1106905 w 3491844"/>
                    <a:gd name="connsiteY14" fmla="*/ 86326 h 2177562"/>
                    <a:gd name="connsiteX15" fmla="*/ 2695074 w 3491844"/>
                    <a:gd name="connsiteY15" fmla="*/ 211454 h 2177562"/>
                    <a:gd name="connsiteX16" fmla="*/ 3482581 w 3491844"/>
                    <a:gd name="connsiteY16" fmla="*/ 1549366 h 2177562"/>
                    <a:gd name="connsiteX17" fmla="*/ 3393594 w 3491844"/>
                    <a:gd name="connsiteY17" fmla="*/ 1696495 h 2177562"/>
                    <a:gd name="connsiteX18" fmla="*/ 3370375 w 3491844"/>
                    <a:gd name="connsiteY18" fmla="*/ 1827571 h 2177562"/>
                    <a:gd name="connsiteX19" fmla="*/ 3304216 w 3491844"/>
                    <a:gd name="connsiteY19" fmla="*/ 1851187 h 2177562"/>
                    <a:gd name="connsiteX20" fmla="*/ 3161012 w 3491844"/>
                    <a:gd name="connsiteY20" fmla="*/ 1946871 h 2177562"/>
                    <a:gd name="connsiteX21" fmla="*/ 3109992 w 3491844"/>
                    <a:gd name="connsiteY21" fmla="*/ 1911345 h 2177562"/>
                    <a:gd name="connsiteX22" fmla="*/ 3029832 w 3491844"/>
                    <a:gd name="connsiteY22" fmla="*/ 1999655 h 2177562"/>
                    <a:gd name="connsiteX23" fmla="*/ 2935458 w 3491844"/>
                    <a:gd name="connsiteY23" fmla="*/ 1983579 h 2177562"/>
                    <a:gd name="connsiteX24" fmla="*/ 2859476 w 3491844"/>
                    <a:gd name="connsiteY24" fmla="*/ 2035980 h 2177562"/>
                    <a:gd name="connsiteX25" fmla="*/ 2766233 w 3491844"/>
                    <a:gd name="connsiteY25" fmla="*/ 2033379 h 2177562"/>
                    <a:gd name="connsiteX26" fmla="*/ 2642011 w 3491844"/>
                    <a:gd name="connsiteY26" fmla="*/ 2093621 h 2177562"/>
                    <a:gd name="connsiteX27" fmla="*/ 2472354 w 3491844"/>
                    <a:gd name="connsiteY27" fmla="*/ 2108204 h 2177562"/>
                    <a:gd name="connsiteX28" fmla="*/ 2388097 w 3491844"/>
                    <a:gd name="connsiteY28" fmla="*/ 2164008 h 2177562"/>
                    <a:gd name="connsiteX29" fmla="*/ 2291810 w 3491844"/>
                    <a:gd name="connsiteY29" fmla="*/ 2136005 h 2177562"/>
                    <a:gd name="connsiteX30" fmla="*/ 2156060 w 3491844"/>
                    <a:gd name="connsiteY30" fmla="*/ 2165726 h 2177562"/>
                    <a:gd name="connsiteX31" fmla="*/ 1962832 w 3491844"/>
                    <a:gd name="connsiteY31" fmla="*/ 2169165 h 2177562"/>
                    <a:gd name="connsiteX32" fmla="*/ 1860885 w 3491844"/>
                    <a:gd name="connsiteY32" fmla="*/ 2046178 h 2177562"/>
                    <a:gd name="connsiteX33" fmla="*/ 1607419 w 3491844"/>
                    <a:gd name="connsiteY33" fmla="*/ 2136507 h 2177562"/>
                    <a:gd name="connsiteX0" fmla="*/ 1609662 w 3494087"/>
                    <a:gd name="connsiteY0" fmla="*/ 2136507 h 2177562"/>
                    <a:gd name="connsiteX1" fmla="*/ 1233034 w 3494087"/>
                    <a:gd name="connsiteY1" fmla="*/ 2058175 h 2177562"/>
                    <a:gd name="connsiteX2" fmla="*/ 1149369 w 3494087"/>
                    <a:gd name="connsiteY2" fmla="*/ 2066035 h 2177562"/>
                    <a:gd name="connsiteX3" fmla="*/ 1049679 w 3494087"/>
                    <a:gd name="connsiteY3" fmla="*/ 2012752 h 2177562"/>
                    <a:gd name="connsiteX4" fmla="*/ 878389 w 3494087"/>
                    <a:gd name="connsiteY4" fmla="*/ 1966461 h 2177562"/>
                    <a:gd name="connsiteX5" fmla="*/ 693888 w 3494087"/>
                    <a:gd name="connsiteY5" fmla="*/ 1904468 h 2177562"/>
                    <a:gd name="connsiteX6" fmla="*/ 656742 w 3494087"/>
                    <a:gd name="connsiteY6" fmla="*/ 1812801 h 2177562"/>
                    <a:gd name="connsiteX7" fmla="*/ 558103 w 3494087"/>
                    <a:gd name="connsiteY7" fmla="*/ 1825403 h 2177562"/>
                    <a:gd name="connsiteX8" fmla="*/ 506539 w 3494087"/>
                    <a:gd name="connsiteY8" fmla="*/ 1765245 h 2177562"/>
                    <a:gd name="connsiteX9" fmla="*/ 425755 w 3494087"/>
                    <a:gd name="connsiteY9" fmla="*/ 1799621 h 2177562"/>
                    <a:gd name="connsiteX10" fmla="*/ 334456 w 3494087"/>
                    <a:gd name="connsiteY10" fmla="*/ 1703247 h 2177562"/>
                    <a:gd name="connsiteX11" fmla="*/ 219500 w 3494087"/>
                    <a:gd name="connsiteY11" fmla="*/ 1674149 h 2177562"/>
                    <a:gd name="connsiteX12" fmla="*/ 165160 w 3494087"/>
                    <a:gd name="connsiteY12" fmla="*/ 1574434 h 2177562"/>
                    <a:gd name="connsiteX13" fmla="*/ 2243 w 3494087"/>
                    <a:gd name="connsiteY13" fmla="*/ 1404987 h 2177562"/>
                    <a:gd name="connsiteX14" fmla="*/ 1109148 w 3494087"/>
                    <a:gd name="connsiteY14" fmla="*/ 86326 h 2177562"/>
                    <a:gd name="connsiteX15" fmla="*/ 2697317 w 3494087"/>
                    <a:gd name="connsiteY15" fmla="*/ 211454 h 2177562"/>
                    <a:gd name="connsiteX16" fmla="*/ 3484824 w 3494087"/>
                    <a:gd name="connsiteY16" fmla="*/ 1549366 h 2177562"/>
                    <a:gd name="connsiteX17" fmla="*/ 3395837 w 3494087"/>
                    <a:gd name="connsiteY17" fmla="*/ 1696495 h 2177562"/>
                    <a:gd name="connsiteX18" fmla="*/ 3372618 w 3494087"/>
                    <a:gd name="connsiteY18" fmla="*/ 1827571 h 2177562"/>
                    <a:gd name="connsiteX19" fmla="*/ 3306459 w 3494087"/>
                    <a:gd name="connsiteY19" fmla="*/ 1851187 h 2177562"/>
                    <a:gd name="connsiteX20" fmla="*/ 3163255 w 3494087"/>
                    <a:gd name="connsiteY20" fmla="*/ 1946871 h 2177562"/>
                    <a:gd name="connsiteX21" fmla="*/ 3112235 w 3494087"/>
                    <a:gd name="connsiteY21" fmla="*/ 1911345 h 2177562"/>
                    <a:gd name="connsiteX22" fmla="*/ 3032075 w 3494087"/>
                    <a:gd name="connsiteY22" fmla="*/ 1999655 h 2177562"/>
                    <a:gd name="connsiteX23" fmla="*/ 2937701 w 3494087"/>
                    <a:gd name="connsiteY23" fmla="*/ 1983579 h 2177562"/>
                    <a:gd name="connsiteX24" fmla="*/ 2861719 w 3494087"/>
                    <a:gd name="connsiteY24" fmla="*/ 2035980 h 2177562"/>
                    <a:gd name="connsiteX25" fmla="*/ 2768476 w 3494087"/>
                    <a:gd name="connsiteY25" fmla="*/ 2033379 h 2177562"/>
                    <a:gd name="connsiteX26" fmla="*/ 2644254 w 3494087"/>
                    <a:gd name="connsiteY26" fmla="*/ 2093621 h 2177562"/>
                    <a:gd name="connsiteX27" fmla="*/ 2474597 w 3494087"/>
                    <a:gd name="connsiteY27" fmla="*/ 2108204 h 2177562"/>
                    <a:gd name="connsiteX28" fmla="*/ 2390340 w 3494087"/>
                    <a:gd name="connsiteY28" fmla="*/ 2164008 h 2177562"/>
                    <a:gd name="connsiteX29" fmla="*/ 2294053 w 3494087"/>
                    <a:gd name="connsiteY29" fmla="*/ 2136005 h 2177562"/>
                    <a:gd name="connsiteX30" fmla="*/ 2158303 w 3494087"/>
                    <a:gd name="connsiteY30" fmla="*/ 2165726 h 2177562"/>
                    <a:gd name="connsiteX31" fmla="*/ 1965075 w 3494087"/>
                    <a:gd name="connsiteY31" fmla="*/ 2169165 h 2177562"/>
                    <a:gd name="connsiteX32" fmla="*/ 1863128 w 3494087"/>
                    <a:gd name="connsiteY32" fmla="*/ 2046178 h 2177562"/>
                    <a:gd name="connsiteX33" fmla="*/ 1609662 w 3494087"/>
                    <a:gd name="connsiteY33" fmla="*/ 2136507 h 2177562"/>
                    <a:gd name="connsiteX0" fmla="*/ 1609662 w 3494087"/>
                    <a:gd name="connsiteY0" fmla="*/ 2138198 h 2179253"/>
                    <a:gd name="connsiteX1" fmla="*/ 1233034 w 3494087"/>
                    <a:gd name="connsiteY1" fmla="*/ 2059866 h 2179253"/>
                    <a:gd name="connsiteX2" fmla="*/ 1149369 w 3494087"/>
                    <a:gd name="connsiteY2" fmla="*/ 2067726 h 2179253"/>
                    <a:gd name="connsiteX3" fmla="*/ 1049679 w 3494087"/>
                    <a:gd name="connsiteY3" fmla="*/ 2014443 h 2179253"/>
                    <a:gd name="connsiteX4" fmla="*/ 878389 w 3494087"/>
                    <a:gd name="connsiteY4" fmla="*/ 1968152 h 2179253"/>
                    <a:gd name="connsiteX5" fmla="*/ 693888 w 3494087"/>
                    <a:gd name="connsiteY5" fmla="*/ 1906159 h 2179253"/>
                    <a:gd name="connsiteX6" fmla="*/ 656742 w 3494087"/>
                    <a:gd name="connsiteY6" fmla="*/ 1814492 h 2179253"/>
                    <a:gd name="connsiteX7" fmla="*/ 558103 w 3494087"/>
                    <a:gd name="connsiteY7" fmla="*/ 1827094 h 2179253"/>
                    <a:gd name="connsiteX8" fmla="*/ 506539 w 3494087"/>
                    <a:gd name="connsiteY8" fmla="*/ 1766936 h 2179253"/>
                    <a:gd name="connsiteX9" fmla="*/ 425755 w 3494087"/>
                    <a:gd name="connsiteY9" fmla="*/ 1801312 h 2179253"/>
                    <a:gd name="connsiteX10" fmla="*/ 334456 w 3494087"/>
                    <a:gd name="connsiteY10" fmla="*/ 1704938 h 2179253"/>
                    <a:gd name="connsiteX11" fmla="*/ 219500 w 3494087"/>
                    <a:gd name="connsiteY11" fmla="*/ 1675840 h 2179253"/>
                    <a:gd name="connsiteX12" fmla="*/ 165160 w 3494087"/>
                    <a:gd name="connsiteY12" fmla="*/ 1576125 h 2179253"/>
                    <a:gd name="connsiteX13" fmla="*/ 2243 w 3494087"/>
                    <a:gd name="connsiteY13" fmla="*/ 1406678 h 2179253"/>
                    <a:gd name="connsiteX14" fmla="*/ 1109148 w 3494087"/>
                    <a:gd name="connsiteY14" fmla="*/ 88017 h 2179253"/>
                    <a:gd name="connsiteX15" fmla="*/ 2697317 w 3494087"/>
                    <a:gd name="connsiteY15" fmla="*/ 213145 h 2179253"/>
                    <a:gd name="connsiteX16" fmla="*/ 3484824 w 3494087"/>
                    <a:gd name="connsiteY16" fmla="*/ 1551057 h 2179253"/>
                    <a:gd name="connsiteX17" fmla="*/ 3395837 w 3494087"/>
                    <a:gd name="connsiteY17" fmla="*/ 1698186 h 2179253"/>
                    <a:gd name="connsiteX18" fmla="*/ 3372618 w 3494087"/>
                    <a:gd name="connsiteY18" fmla="*/ 1829262 h 2179253"/>
                    <a:gd name="connsiteX19" fmla="*/ 3306459 w 3494087"/>
                    <a:gd name="connsiteY19" fmla="*/ 1852878 h 2179253"/>
                    <a:gd name="connsiteX20" fmla="*/ 3163255 w 3494087"/>
                    <a:gd name="connsiteY20" fmla="*/ 1948562 h 2179253"/>
                    <a:gd name="connsiteX21" fmla="*/ 3112235 w 3494087"/>
                    <a:gd name="connsiteY21" fmla="*/ 1913036 h 2179253"/>
                    <a:gd name="connsiteX22" fmla="*/ 3032075 w 3494087"/>
                    <a:gd name="connsiteY22" fmla="*/ 2001346 h 2179253"/>
                    <a:gd name="connsiteX23" fmla="*/ 2937701 w 3494087"/>
                    <a:gd name="connsiteY23" fmla="*/ 1985270 h 2179253"/>
                    <a:gd name="connsiteX24" fmla="*/ 2861719 w 3494087"/>
                    <a:gd name="connsiteY24" fmla="*/ 2037671 h 2179253"/>
                    <a:gd name="connsiteX25" fmla="*/ 2768476 w 3494087"/>
                    <a:gd name="connsiteY25" fmla="*/ 2035070 h 2179253"/>
                    <a:gd name="connsiteX26" fmla="*/ 2644254 w 3494087"/>
                    <a:gd name="connsiteY26" fmla="*/ 2095312 h 2179253"/>
                    <a:gd name="connsiteX27" fmla="*/ 2474597 w 3494087"/>
                    <a:gd name="connsiteY27" fmla="*/ 2109895 h 2179253"/>
                    <a:gd name="connsiteX28" fmla="*/ 2390340 w 3494087"/>
                    <a:gd name="connsiteY28" fmla="*/ 2165699 h 2179253"/>
                    <a:gd name="connsiteX29" fmla="*/ 2294053 w 3494087"/>
                    <a:gd name="connsiteY29" fmla="*/ 2137696 h 2179253"/>
                    <a:gd name="connsiteX30" fmla="*/ 2158303 w 3494087"/>
                    <a:gd name="connsiteY30" fmla="*/ 2167417 h 2179253"/>
                    <a:gd name="connsiteX31" fmla="*/ 1965075 w 3494087"/>
                    <a:gd name="connsiteY31" fmla="*/ 2170856 h 2179253"/>
                    <a:gd name="connsiteX32" fmla="*/ 1863128 w 3494087"/>
                    <a:gd name="connsiteY32" fmla="*/ 2047869 h 2179253"/>
                    <a:gd name="connsiteX33" fmla="*/ 1609662 w 3494087"/>
                    <a:gd name="connsiteY33" fmla="*/ 2138198 h 2179253"/>
                    <a:gd name="connsiteX0" fmla="*/ 1609662 w 3494087"/>
                    <a:gd name="connsiteY0" fmla="*/ 2101693 h 2142748"/>
                    <a:gd name="connsiteX1" fmla="*/ 1233034 w 3494087"/>
                    <a:gd name="connsiteY1" fmla="*/ 2023361 h 2142748"/>
                    <a:gd name="connsiteX2" fmla="*/ 1149369 w 3494087"/>
                    <a:gd name="connsiteY2" fmla="*/ 2031221 h 2142748"/>
                    <a:gd name="connsiteX3" fmla="*/ 1049679 w 3494087"/>
                    <a:gd name="connsiteY3" fmla="*/ 1977938 h 2142748"/>
                    <a:gd name="connsiteX4" fmla="*/ 878389 w 3494087"/>
                    <a:gd name="connsiteY4" fmla="*/ 1931647 h 2142748"/>
                    <a:gd name="connsiteX5" fmla="*/ 693888 w 3494087"/>
                    <a:gd name="connsiteY5" fmla="*/ 1869654 h 2142748"/>
                    <a:gd name="connsiteX6" fmla="*/ 656742 w 3494087"/>
                    <a:gd name="connsiteY6" fmla="*/ 1777987 h 2142748"/>
                    <a:gd name="connsiteX7" fmla="*/ 558103 w 3494087"/>
                    <a:gd name="connsiteY7" fmla="*/ 1790589 h 2142748"/>
                    <a:gd name="connsiteX8" fmla="*/ 506539 w 3494087"/>
                    <a:gd name="connsiteY8" fmla="*/ 1730431 h 2142748"/>
                    <a:gd name="connsiteX9" fmla="*/ 425755 w 3494087"/>
                    <a:gd name="connsiteY9" fmla="*/ 1764807 h 2142748"/>
                    <a:gd name="connsiteX10" fmla="*/ 334456 w 3494087"/>
                    <a:gd name="connsiteY10" fmla="*/ 1668433 h 2142748"/>
                    <a:gd name="connsiteX11" fmla="*/ 219500 w 3494087"/>
                    <a:gd name="connsiteY11" fmla="*/ 1639335 h 2142748"/>
                    <a:gd name="connsiteX12" fmla="*/ 165160 w 3494087"/>
                    <a:gd name="connsiteY12" fmla="*/ 1539620 h 2142748"/>
                    <a:gd name="connsiteX13" fmla="*/ 2243 w 3494087"/>
                    <a:gd name="connsiteY13" fmla="*/ 1370173 h 2142748"/>
                    <a:gd name="connsiteX14" fmla="*/ 1109148 w 3494087"/>
                    <a:gd name="connsiteY14" fmla="*/ 51512 h 2142748"/>
                    <a:gd name="connsiteX15" fmla="*/ 2697317 w 3494087"/>
                    <a:gd name="connsiteY15" fmla="*/ 176640 h 2142748"/>
                    <a:gd name="connsiteX16" fmla="*/ 3484824 w 3494087"/>
                    <a:gd name="connsiteY16" fmla="*/ 1514552 h 2142748"/>
                    <a:gd name="connsiteX17" fmla="*/ 3395837 w 3494087"/>
                    <a:gd name="connsiteY17" fmla="*/ 1661681 h 2142748"/>
                    <a:gd name="connsiteX18" fmla="*/ 3372618 w 3494087"/>
                    <a:gd name="connsiteY18" fmla="*/ 1792757 h 2142748"/>
                    <a:gd name="connsiteX19" fmla="*/ 3306459 w 3494087"/>
                    <a:gd name="connsiteY19" fmla="*/ 1816373 h 2142748"/>
                    <a:gd name="connsiteX20" fmla="*/ 3163255 w 3494087"/>
                    <a:gd name="connsiteY20" fmla="*/ 1912057 h 2142748"/>
                    <a:gd name="connsiteX21" fmla="*/ 3112235 w 3494087"/>
                    <a:gd name="connsiteY21" fmla="*/ 1876531 h 2142748"/>
                    <a:gd name="connsiteX22" fmla="*/ 3032075 w 3494087"/>
                    <a:gd name="connsiteY22" fmla="*/ 1964841 h 2142748"/>
                    <a:gd name="connsiteX23" fmla="*/ 2937701 w 3494087"/>
                    <a:gd name="connsiteY23" fmla="*/ 1948765 h 2142748"/>
                    <a:gd name="connsiteX24" fmla="*/ 2861719 w 3494087"/>
                    <a:gd name="connsiteY24" fmla="*/ 2001166 h 2142748"/>
                    <a:gd name="connsiteX25" fmla="*/ 2768476 w 3494087"/>
                    <a:gd name="connsiteY25" fmla="*/ 1998565 h 2142748"/>
                    <a:gd name="connsiteX26" fmla="*/ 2644254 w 3494087"/>
                    <a:gd name="connsiteY26" fmla="*/ 2058807 h 2142748"/>
                    <a:gd name="connsiteX27" fmla="*/ 2474597 w 3494087"/>
                    <a:gd name="connsiteY27" fmla="*/ 2073390 h 2142748"/>
                    <a:gd name="connsiteX28" fmla="*/ 2390340 w 3494087"/>
                    <a:gd name="connsiteY28" fmla="*/ 2129194 h 2142748"/>
                    <a:gd name="connsiteX29" fmla="*/ 2294053 w 3494087"/>
                    <a:gd name="connsiteY29" fmla="*/ 2101191 h 2142748"/>
                    <a:gd name="connsiteX30" fmla="*/ 2158303 w 3494087"/>
                    <a:gd name="connsiteY30" fmla="*/ 2130912 h 2142748"/>
                    <a:gd name="connsiteX31" fmla="*/ 1965075 w 3494087"/>
                    <a:gd name="connsiteY31" fmla="*/ 2134351 h 2142748"/>
                    <a:gd name="connsiteX32" fmla="*/ 1863128 w 3494087"/>
                    <a:gd name="connsiteY32" fmla="*/ 2011364 h 2142748"/>
                    <a:gd name="connsiteX33" fmla="*/ 1609662 w 3494087"/>
                    <a:gd name="connsiteY33" fmla="*/ 2101693 h 2142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494087" h="2142748">
                      <a:moveTo>
                        <a:pt x="1609662" y="2101693"/>
                      </a:moveTo>
                      <a:cubicBezTo>
                        <a:pt x="1225803" y="2178243"/>
                        <a:pt x="1500937" y="2145281"/>
                        <a:pt x="1233034" y="2023361"/>
                      </a:cubicBezTo>
                      <a:cubicBezTo>
                        <a:pt x="1156032" y="2006746"/>
                        <a:pt x="1208476" y="2046507"/>
                        <a:pt x="1149369" y="2031221"/>
                      </a:cubicBezTo>
                      <a:cubicBezTo>
                        <a:pt x="1115086" y="2026802"/>
                        <a:pt x="1094842" y="1994534"/>
                        <a:pt x="1049679" y="1977938"/>
                      </a:cubicBezTo>
                      <a:cubicBezTo>
                        <a:pt x="1004516" y="1961342"/>
                        <a:pt x="930239" y="1954278"/>
                        <a:pt x="878389" y="1931647"/>
                      </a:cubicBezTo>
                      <a:cubicBezTo>
                        <a:pt x="826539" y="1909016"/>
                        <a:pt x="730829" y="1895264"/>
                        <a:pt x="693888" y="1869654"/>
                      </a:cubicBezTo>
                      <a:cubicBezTo>
                        <a:pt x="656947" y="1844044"/>
                        <a:pt x="683097" y="1799472"/>
                        <a:pt x="656742" y="1777987"/>
                      </a:cubicBezTo>
                      <a:cubicBezTo>
                        <a:pt x="630387" y="1756502"/>
                        <a:pt x="587147" y="1795077"/>
                        <a:pt x="558103" y="1790589"/>
                      </a:cubicBezTo>
                      <a:cubicBezTo>
                        <a:pt x="529059" y="1786101"/>
                        <a:pt x="528597" y="1744181"/>
                        <a:pt x="506539" y="1730431"/>
                      </a:cubicBezTo>
                      <a:cubicBezTo>
                        <a:pt x="484481" y="1716681"/>
                        <a:pt x="454435" y="1775140"/>
                        <a:pt x="425755" y="1764807"/>
                      </a:cubicBezTo>
                      <a:cubicBezTo>
                        <a:pt x="371293" y="1752755"/>
                        <a:pt x="377029" y="1699948"/>
                        <a:pt x="334456" y="1668433"/>
                      </a:cubicBezTo>
                      <a:cubicBezTo>
                        <a:pt x="289767" y="1646089"/>
                        <a:pt x="260607" y="1677992"/>
                        <a:pt x="219500" y="1639335"/>
                      </a:cubicBezTo>
                      <a:cubicBezTo>
                        <a:pt x="192143" y="1614429"/>
                        <a:pt x="204807" y="1576173"/>
                        <a:pt x="165160" y="1539620"/>
                      </a:cubicBezTo>
                      <a:cubicBezTo>
                        <a:pt x="125513" y="1503067"/>
                        <a:pt x="-19695" y="1427719"/>
                        <a:pt x="2243" y="1370173"/>
                      </a:cubicBezTo>
                      <a:cubicBezTo>
                        <a:pt x="31119" y="930620"/>
                        <a:pt x="387253" y="471815"/>
                        <a:pt x="1109148" y="51512"/>
                      </a:cubicBezTo>
                      <a:cubicBezTo>
                        <a:pt x="1298828" y="-55352"/>
                        <a:pt x="2478011" y="12605"/>
                        <a:pt x="2697317" y="176640"/>
                      </a:cubicBezTo>
                      <a:cubicBezTo>
                        <a:pt x="3278041" y="680363"/>
                        <a:pt x="3549102" y="1370164"/>
                        <a:pt x="3484824" y="1514552"/>
                      </a:cubicBezTo>
                      <a:cubicBezTo>
                        <a:pt x="3441682" y="1650910"/>
                        <a:pt x="3414538" y="1615314"/>
                        <a:pt x="3395837" y="1661681"/>
                      </a:cubicBezTo>
                      <a:cubicBezTo>
                        <a:pt x="3377136" y="1708048"/>
                        <a:pt x="3388087" y="1764110"/>
                        <a:pt x="3372618" y="1792757"/>
                      </a:cubicBezTo>
                      <a:cubicBezTo>
                        <a:pt x="3357149" y="1821404"/>
                        <a:pt x="3341353" y="1796490"/>
                        <a:pt x="3306459" y="1816373"/>
                      </a:cubicBezTo>
                      <a:cubicBezTo>
                        <a:pt x="3271565" y="1836256"/>
                        <a:pt x="3196485" y="1892577"/>
                        <a:pt x="3163255" y="1912057"/>
                      </a:cubicBezTo>
                      <a:cubicBezTo>
                        <a:pt x="3130025" y="1931537"/>
                        <a:pt x="3138395" y="1869452"/>
                        <a:pt x="3112235" y="1876531"/>
                      </a:cubicBezTo>
                      <a:cubicBezTo>
                        <a:pt x="3086075" y="1883610"/>
                        <a:pt x="3060305" y="1962255"/>
                        <a:pt x="3032075" y="1964841"/>
                      </a:cubicBezTo>
                      <a:cubicBezTo>
                        <a:pt x="3005564" y="1977740"/>
                        <a:pt x="2987561" y="1945359"/>
                        <a:pt x="2937701" y="1948765"/>
                      </a:cubicBezTo>
                      <a:cubicBezTo>
                        <a:pt x="2915343" y="1952171"/>
                        <a:pt x="2923440" y="1993153"/>
                        <a:pt x="2861719" y="2001166"/>
                      </a:cubicBezTo>
                      <a:cubicBezTo>
                        <a:pt x="2834374" y="2014336"/>
                        <a:pt x="2804720" y="1988958"/>
                        <a:pt x="2768476" y="1998565"/>
                      </a:cubicBezTo>
                      <a:cubicBezTo>
                        <a:pt x="2732232" y="2008172"/>
                        <a:pt x="2697531" y="2064670"/>
                        <a:pt x="2644254" y="2058807"/>
                      </a:cubicBezTo>
                      <a:cubicBezTo>
                        <a:pt x="2590977" y="2052944"/>
                        <a:pt x="2516916" y="2069966"/>
                        <a:pt x="2474597" y="2073390"/>
                      </a:cubicBezTo>
                      <a:cubicBezTo>
                        <a:pt x="2432278" y="2076814"/>
                        <a:pt x="2420431" y="2124561"/>
                        <a:pt x="2390340" y="2129194"/>
                      </a:cubicBezTo>
                      <a:cubicBezTo>
                        <a:pt x="2351655" y="2133827"/>
                        <a:pt x="2348315" y="2105488"/>
                        <a:pt x="2294053" y="2101191"/>
                      </a:cubicBezTo>
                      <a:cubicBezTo>
                        <a:pt x="2253375" y="2090305"/>
                        <a:pt x="2196518" y="2138849"/>
                        <a:pt x="2158303" y="2130912"/>
                      </a:cubicBezTo>
                      <a:cubicBezTo>
                        <a:pt x="2120088" y="2122975"/>
                        <a:pt x="2070704" y="2091539"/>
                        <a:pt x="1965075" y="2134351"/>
                      </a:cubicBezTo>
                      <a:cubicBezTo>
                        <a:pt x="1917885" y="2125599"/>
                        <a:pt x="1943668" y="1988494"/>
                        <a:pt x="1863128" y="2011364"/>
                      </a:cubicBezTo>
                      <a:cubicBezTo>
                        <a:pt x="1551911" y="2109221"/>
                        <a:pt x="1719077" y="2130610"/>
                        <a:pt x="1609662" y="2101693"/>
                      </a:cubicBezTo>
                      <a:close/>
                    </a:path>
                  </a:pathLst>
                </a:cu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dirty="0">
                    <a:solidFill>
                      <a:prstClr val="white"/>
                    </a:solidFill>
                    <a:latin typeface="Calibri" panose="020F0502020204030204"/>
                  </a:endParaRPr>
                </a:p>
              </p:txBody>
            </p:sp>
            <p:sp>
              <p:nvSpPr>
                <p:cNvPr id="111" name="Freeform: Shape 110">
                  <a:extLst>
                    <a:ext uri="{FF2B5EF4-FFF2-40B4-BE49-F238E27FC236}">
                      <a16:creationId xmlns:a16="http://schemas.microsoft.com/office/drawing/2014/main" id="{829E12D3-2DD0-4E2E-A7A3-EE95F219D26F}"/>
                    </a:ext>
                  </a:extLst>
                </p:cNvPr>
                <p:cNvSpPr/>
                <p:nvPr/>
              </p:nvSpPr>
              <p:spPr>
                <a:xfrm>
                  <a:off x="10175049" y="2405270"/>
                  <a:ext cx="841225" cy="1991139"/>
                </a:xfrm>
                <a:custGeom>
                  <a:avLst/>
                  <a:gdLst>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04191 w 824947"/>
                    <a:gd name="connsiteY5" fmla="*/ 1265582 h 1991139"/>
                    <a:gd name="connsiteX6" fmla="*/ 453887 w 824947"/>
                    <a:gd name="connsiteY6" fmla="*/ 1434547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304800 w 824947"/>
                    <a:gd name="connsiteY14" fmla="*/ 1338469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04191 w 824947"/>
                    <a:gd name="connsiteY5" fmla="*/ 1265582 h 1991139"/>
                    <a:gd name="connsiteX6" fmla="*/ 453887 w 824947"/>
                    <a:gd name="connsiteY6" fmla="*/ 1434547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304800 w 824947"/>
                    <a:gd name="connsiteY14" fmla="*/ 1338469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04191 w 824947"/>
                    <a:gd name="connsiteY5" fmla="*/ 1265582 h 1991139"/>
                    <a:gd name="connsiteX6" fmla="*/ 453887 w 824947"/>
                    <a:gd name="connsiteY6" fmla="*/ 1434547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304800 w 824947"/>
                    <a:gd name="connsiteY14" fmla="*/ 1338469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53887 w 824947"/>
                    <a:gd name="connsiteY6" fmla="*/ 1434547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304800 w 824947"/>
                    <a:gd name="connsiteY14" fmla="*/ 1338469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53887 w 824947"/>
                    <a:gd name="connsiteY6" fmla="*/ 1434547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304800 w 824947"/>
                    <a:gd name="connsiteY14" fmla="*/ 1338469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53887 w 824947"/>
                    <a:gd name="connsiteY6" fmla="*/ 1434547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304800 w 824947"/>
                    <a:gd name="connsiteY14" fmla="*/ 1338469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31985 w 824947"/>
                    <a:gd name="connsiteY6" fmla="*/ 1469225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304800 w 824947"/>
                    <a:gd name="connsiteY14" fmla="*/ 1338469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31985 w 824947"/>
                    <a:gd name="connsiteY6" fmla="*/ 1469225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304800 w 824947"/>
                    <a:gd name="connsiteY14" fmla="*/ 1338469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31985 w 824947"/>
                    <a:gd name="connsiteY6" fmla="*/ 1469225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304800 w 824947"/>
                    <a:gd name="connsiteY14" fmla="*/ 1338469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31985 w 824947"/>
                    <a:gd name="connsiteY6" fmla="*/ 1469225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304800 w 824947"/>
                    <a:gd name="connsiteY14" fmla="*/ 1338469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31985 w 824947"/>
                    <a:gd name="connsiteY6" fmla="*/ 1469225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277423 w 824947"/>
                    <a:gd name="connsiteY14" fmla="*/ 1332994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31985 w 824947"/>
                    <a:gd name="connsiteY6" fmla="*/ 1469225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38406 w 824947"/>
                    <a:gd name="connsiteY13" fmla="*/ 1460239 h 1991139"/>
                    <a:gd name="connsiteX14" fmla="*/ 277423 w 824947"/>
                    <a:gd name="connsiteY14" fmla="*/ 1332994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31985 w 824947"/>
                    <a:gd name="connsiteY6" fmla="*/ 1469225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38406 w 824947"/>
                    <a:gd name="connsiteY13" fmla="*/ 1460239 h 1991139"/>
                    <a:gd name="connsiteX14" fmla="*/ 277423 w 824947"/>
                    <a:gd name="connsiteY14" fmla="*/ 1332994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31985 w 824947"/>
                    <a:gd name="connsiteY6" fmla="*/ 1469225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38406 w 824947"/>
                    <a:gd name="connsiteY13" fmla="*/ 1460239 h 1991139"/>
                    <a:gd name="connsiteX14" fmla="*/ 277423 w 824947"/>
                    <a:gd name="connsiteY14" fmla="*/ 1332994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7532 w 827532"/>
                    <a:gd name="connsiteY0" fmla="*/ 0 h 1991139"/>
                    <a:gd name="connsiteX1" fmla="*/ 814280 w 827532"/>
                    <a:gd name="connsiteY1" fmla="*/ 301487 h 1991139"/>
                    <a:gd name="connsiteX2" fmla="*/ 595619 w 827532"/>
                    <a:gd name="connsiteY2" fmla="*/ 616226 h 1991139"/>
                    <a:gd name="connsiteX3" fmla="*/ 82098 w 827532"/>
                    <a:gd name="connsiteY3" fmla="*/ 1080052 h 1991139"/>
                    <a:gd name="connsiteX4" fmla="*/ 145046 w 827532"/>
                    <a:gd name="connsiteY4" fmla="*/ 1239078 h 1991139"/>
                    <a:gd name="connsiteX5" fmla="*/ 423202 w 827532"/>
                    <a:gd name="connsiteY5" fmla="*/ 1294785 h 1991139"/>
                    <a:gd name="connsiteX6" fmla="*/ 434570 w 827532"/>
                    <a:gd name="connsiteY6" fmla="*/ 1469225 h 1991139"/>
                    <a:gd name="connsiteX7" fmla="*/ 284193 w 827532"/>
                    <a:gd name="connsiteY7" fmla="*/ 1623391 h 1991139"/>
                    <a:gd name="connsiteX8" fmla="*/ 237811 w 827532"/>
                    <a:gd name="connsiteY8" fmla="*/ 1845365 h 1991139"/>
                    <a:gd name="connsiteX9" fmla="*/ 148359 w 827532"/>
                    <a:gd name="connsiteY9" fmla="*/ 1991139 h 1991139"/>
                    <a:gd name="connsiteX10" fmla="*/ 138419 w 827532"/>
                    <a:gd name="connsiteY10" fmla="*/ 1921565 h 1991139"/>
                    <a:gd name="connsiteX11" fmla="*/ 204680 w 827532"/>
                    <a:gd name="connsiteY11" fmla="*/ 1825487 h 1991139"/>
                    <a:gd name="connsiteX12" fmla="*/ 181489 w 827532"/>
                    <a:gd name="connsiteY12" fmla="*/ 1613452 h 1991139"/>
                    <a:gd name="connsiteX13" fmla="*/ 340991 w 827532"/>
                    <a:gd name="connsiteY13" fmla="*/ 1460239 h 1991139"/>
                    <a:gd name="connsiteX14" fmla="*/ 280008 w 827532"/>
                    <a:gd name="connsiteY14" fmla="*/ 1332994 h 1991139"/>
                    <a:gd name="connsiteX15" fmla="*/ 52280 w 827532"/>
                    <a:gd name="connsiteY15" fmla="*/ 1311965 h 1991139"/>
                    <a:gd name="connsiteX16" fmla="*/ 2585 w 827532"/>
                    <a:gd name="connsiteY16" fmla="*/ 1080052 h 1991139"/>
                    <a:gd name="connsiteX17" fmla="*/ 704950 w 827532"/>
                    <a:gd name="connsiteY17" fmla="*/ 347869 h 1991139"/>
                    <a:gd name="connsiteX18" fmla="*/ 734767 w 827532"/>
                    <a:gd name="connsiteY18" fmla="*/ 231913 h 1991139"/>
                    <a:gd name="connsiteX19" fmla="*/ 612185 w 827532"/>
                    <a:gd name="connsiteY19" fmla="*/ 29817 h 1991139"/>
                    <a:gd name="connsiteX20" fmla="*/ 827532 w 827532"/>
                    <a:gd name="connsiteY20" fmla="*/ 0 h 1991139"/>
                    <a:gd name="connsiteX0" fmla="*/ 845053 w 845053"/>
                    <a:gd name="connsiteY0" fmla="*/ 0 h 1991139"/>
                    <a:gd name="connsiteX1" fmla="*/ 831801 w 845053"/>
                    <a:gd name="connsiteY1" fmla="*/ 301487 h 1991139"/>
                    <a:gd name="connsiteX2" fmla="*/ 613140 w 845053"/>
                    <a:gd name="connsiteY2" fmla="*/ 616226 h 1991139"/>
                    <a:gd name="connsiteX3" fmla="*/ 99619 w 845053"/>
                    <a:gd name="connsiteY3" fmla="*/ 1080052 h 1991139"/>
                    <a:gd name="connsiteX4" fmla="*/ 162567 w 845053"/>
                    <a:gd name="connsiteY4" fmla="*/ 1239078 h 1991139"/>
                    <a:gd name="connsiteX5" fmla="*/ 440723 w 845053"/>
                    <a:gd name="connsiteY5" fmla="*/ 1294785 h 1991139"/>
                    <a:gd name="connsiteX6" fmla="*/ 452091 w 845053"/>
                    <a:gd name="connsiteY6" fmla="*/ 1469225 h 1991139"/>
                    <a:gd name="connsiteX7" fmla="*/ 301714 w 845053"/>
                    <a:gd name="connsiteY7" fmla="*/ 1623391 h 1991139"/>
                    <a:gd name="connsiteX8" fmla="*/ 255332 w 845053"/>
                    <a:gd name="connsiteY8" fmla="*/ 1845365 h 1991139"/>
                    <a:gd name="connsiteX9" fmla="*/ 165880 w 845053"/>
                    <a:gd name="connsiteY9" fmla="*/ 1991139 h 1991139"/>
                    <a:gd name="connsiteX10" fmla="*/ 155940 w 845053"/>
                    <a:gd name="connsiteY10" fmla="*/ 1921565 h 1991139"/>
                    <a:gd name="connsiteX11" fmla="*/ 222201 w 845053"/>
                    <a:gd name="connsiteY11" fmla="*/ 1825487 h 1991139"/>
                    <a:gd name="connsiteX12" fmla="*/ 199010 w 845053"/>
                    <a:gd name="connsiteY12" fmla="*/ 1613452 h 1991139"/>
                    <a:gd name="connsiteX13" fmla="*/ 358512 w 845053"/>
                    <a:gd name="connsiteY13" fmla="*/ 1460239 h 1991139"/>
                    <a:gd name="connsiteX14" fmla="*/ 297529 w 845053"/>
                    <a:gd name="connsiteY14" fmla="*/ 1332994 h 1991139"/>
                    <a:gd name="connsiteX15" fmla="*/ 69801 w 845053"/>
                    <a:gd name="connsiteY15" fmla="*/ 1311965 h 1991139"/>
                    <a:gd name="connsiteX16" fmla="*/ 20106 w 845053"/>
                    <a:gd name="connsiteY16" fmla="*/ 1080052 h 1991139"/>
                    <a:gd name="connsiteX17" fmla="*/ 722471 w 845053"/>
                    <a:gd name="connsiteY17" fmla="*/ 347869 h 1991139"/>
                    <a:gd name="connsiteX18" fmla="*/ 752288 w 845053"/>
                    <a:gd name="connsiteY18" fmla="*/ 231913 h 1991139"/>
                    <a:gd name="connsiteX19" fmla="*/ 629706 w 845053"/>
                    <a:gd name="connsiteY19" fmla="*/ 29817 h 1991139"/>
                    <a:gd name="connsiteX20" fmla="*/ 845053 w 845053"/>
                    <a:gd name="connsiteY20" fmla="*/ 0 h 1991139"/>
                    <a:gd name="connsiteX0" fmla="*/ 827356 w 827356"/>
                    <a:gd name="connsiteY0" fmla="*/ 0 h 1991139"/>
                    <a:gd name="connsiteX1" fmla="*/ 814104 w 827356"/>
                    <a:gd name="connsiteY1" fmla="*/ 301487 h 1991139"/>
                    <a:gd name="connsiteX2" fmla="*/ 595443 w 827356"/>
                    <a:gd name="connsiteY2" fmla="*/ 616226 h 1991139"/>
                    <a:gd name="connsiteX3" fmla="*/ 81922 w 827356"/>
                    <a:gd name="connsiteY3" fmla="*/ 1080052 h 1991139"/>
                    <a:gd name="connsiteX4" fmla="*/ 144870 w 827356"/>
                    <a:gd name="connsiteY4" fmla="*/ 1239078 h 1991139"/>
                    <a:gd name="connsiteX5" fmla="*/ 423026 w 827356"/>
                    <a:gd name="connsiteY5" fmla="*/ 1294785 h 1991139"/>
                    <a:gd name="connsiteX6" fmla="*/ 434394 w 827356"/>
                    <a:gd name="connsiteY6" fmla="*/ 1469225 h 1991139"/>
                    <a:gd name="connsiteX7" fmla="*/ 284017 w 827356"/>
                    <a:gd name="connsiteY7" fmla="*/ 1623391 h 1991139"/>
                    <a:gd name="connsiteX8" fmla="*/ 237635 w 827356"/>
                    <a:gd name="connsiteY8" fmla="*/ 1845365 h 1991139"/>
                    <a:gd name="connsiteX9" fmla="*/ 148183 w 827356"/>
                    <a:gd name="connsiteY9" fmla="*/ 1991139 h 1991139"/>
                    <a:gd name="connsiteX10" fmla="*/ 138243 w 827356"/>
                    <a:gd name="connsiteY10" fmla="*/ 1921565 h 1991139"/>
                    <a:gd name="connsiteX11" fmla="*/ 204504 w 827356"/>
                    <a:gd name="connsiteY11" fmla="*/ 1825487 h 1991139"/>
                    <a:gd name="connsiteX12" fmla="*/ 181313 w 827356"/>
                    <a:gd name="connsiteY12" fmla="*/ 1613452 h 1991139"/>
                    <a:gd name="connsiteX13" fmla="*/ 340815 w 827356"/>
                    <a:gd name="connsiteY13" fmla="*/ 1460239 h 1991139"/>
                    <a:gd name="connsiteX14" fmla="*/ 279832 w 827356"/>
                    <a:gd name="connsiteY14" fmla="*/ 1332994 h 1991139"/>
                    <a:gd name="connsiteX15" fmla="*/ 52104 w 827356"/>
                    <a:gd name="connsiteY15" fmla="*/ 1311965 h 1991139"/>
                    <a:gd name="connsiteX16" fmla="*/ 37087 w 827356"/>
                    <a:gd name="connsiteY16" fmla="*/ 1032598 h 1991139"/>
                    <a:gd name="connsiteX17" fmla="*/ 704774 w 827356"/>
                    <a:gd name="connsiteY17" fmla="*/ 347869 h 1991139"/>
                    <a:gd name="connsiteX18" fmla="*/ 734591 w 827356"/>
                    <a:gd name="connsiteY18" fmla="*/ 231913 h 1991139"/>
                    <a:gd name="connsiteX19" fmla="*/ 612009 w 827356"/>
                    <a:gd name="connsiteY19" fmla="*/ 29817 h 1991139"/>
                    <a:gd name="connsiteX20" fmla="*/ 827356 w 827356"/>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88760 w 834194"/>
                    <a:gd name="connsiteY3" fmla="*/ 1080052 h 1991139"/>
                    <a:gd name="connsiteX4" fmla="*/ 151708 w 834194"/>
                    <a:gd name="connsiteY4" fmla="*/ 1239078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1 w 834194"/>
                    <a:gd name="connsiteY12" fmla="*/ 1613452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88760 w 834194"/>
                    <a:gd name="connsiteY3" fmla="*/ 1080052 h 1991139"/>
                    <a:gd name="connsiteX4" fmla="*/ 151708 w 834194"/>
                    <a:gd name="connsiteY4" fmla="*/ 1239078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1 w 834194"/>
                    <a:gd name="connsiteY12" fmla="*/ 1613452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151708 w 834194"/>
                    <a:gd name="connsiteY4" fmla="*/ 1239078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1 w 834194"/>
                    <a:gd name="connsiteY12" fmla="*/ 1613452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151708 w 834194"/>
                    <a:gd name="connsiteY4" fmla="*/ 1239078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1 w 834194"/>
                    <a:gd name="connsiteY12" fmla="*/ 1613452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151708 w 834194"/>
                    <a:gd name="connsiteY4" fmla="*/ 1239078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1 w 834194"/>
                    <a:gd name="connsiteY12" fmla="*/ 1613452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1 w 834194"/>
                    <a:gd name="connsiteY12" fmla="*/ 1613452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1 w 834194"/>
                    <a:gd name="connsiteY12" fmla="*/ 1613452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1 w 834194"/>
                    <a:gd name="connsiteY12" fmla="*/ 1613452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1 w 834194"/>
                    <a:gd name="connsiteY12" fmla="*/ 1613452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9976 w 834194"/>
                    <a:gd name="connsiteY12" fmla="*/ 1640830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9976 w 834194"/>
                    <a:gd name="connsiteY12" fmla="*/ 1640830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874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594980 w 834194"/>
                    <a:gd name="connsiteY2" fmla="*/ 608925 h 1991139"/>
                    <a:gd name="connsiteX3" fmla="*/ 125263 w 834194"/>
                    <a:gd name="connsiteY3" fmla="*/ 1049024 h 1991139"/>
                    <a:gd name="connsiteX4" fmla="*/ 210112 w 834194"/>
                    <a:gd name="connsiteY4" fmla="*/ 1250029 h 1991139"/>
                    <a:gd name="connsiteX5" fmla="*/ 429864 w 834194"/>
                    <a:gd name="connsiteY5" fmla="*/ 12874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594980 w 834194"/>
                    <a:gd name="connsiteY2" fmla="*/ 608925 h 1991139"/>
                    <a:gd name="connsiteX3" fmla="*/ 125263 w 834194"/>
                    <a:gd name="connsiteY3" fmla="*/ 1049024 h 1991139"/>
                    <a:gd name="connsiteX4" fmla="*/ 210112 w 834194"/>
                    <a:gd name="connsiteY4" fmla="*/ 1250029 h 1991139"/>
                    <a:gd name="connsiteX5" fmla="*/ 429864 w 834194"/>
                    <a:gd name="connsiteY5" fmla="*/ 12874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41225"/>
                    <a:gd name="connsiteY0" fmla="*/ 0 h 1991139"/>
                    <a:gd name="connsiteX1" fmla="*/ 820942 w 841225"/>
                    <a:gd name="connsiteY1" fmla="*/ 301487 h 1991139"/>
                    <a:gd name="connsiteX2" fmla="*/ 594980 w 841225"/>
                    <a:gd name="connsiteY2" fmla="*/ 608925 h 1991139"/>
                    <a:gd name="connsiteX3" fmla="*/ 125263 w 841225"/>
                    <a:gd name="connsiteY3" fmla="*/ 1049024 h 1991139"/>
                    <a:gd name="connsiteX4" fmla="*/ 210112 w 841225"/>
                    <a:gd name="connsiteY4" fmla="*/ 1250029 h 1991139"/>
                    <a:gd name="connsiteX5" fmla="*/ 429864 w 841225"/>
                    <a:gd name="connsiteY5" fmla="*/ 1287485 h 1991139"/>
                    <a:gd name="connsiteX6" fmla="*/ 441232 w 841225"/>
                    <a:gd name="connsiteY6" fmla="*/ 1469225 h 1991139"/>
                    <a:gd name="connsiteX7" fmla="*/ 290855 w 841225"/>
                    <a:gd name="connsiteY7" fmla="*/ 1623391 h 1991139"/>
                    <a:gd name="connsiteX8" fmla="*/ 255424 w 841225"/>
                    <a:gd name="connsiteY8" fmla="*/ 1847190 h 1991139"/>
                    <a:gd name="connsiteX9" fmla="*/ 155021 w 841225"/>
                    <a:gd name="connsiteY9" fmla="*/ 1991139 h 1991139"/>
                    <a:gd name="connsiteX10" fmla="*/ 145081 w 841225"/>
                    <a:gd name="connsiteY10" fmla="*/ 1921565 h 1991139"/>
                    <a:gd name="connsiteX11" fmla="*/ 211342 w 841225"/>
                    <a:gd name="connsiteY11" fmla="*/ 1825487 h 1991139"/>
                    <a:gd name="connsiteX12" fmla="*/ 188150 w 841225"/>
                    <a:gd name="connsiteY12" fmla="*/ 1679158 h 1991139"/>
                    <a:gd name="connsiteX13" fmla="*/ 347653 w 841225"/>
                    <a:gd name="connsiteY13" fmla="*/ 1460239 h 1991139"/>
                    <a:gd name="connsiteX14" fmla="*/ 286670 w 841225"/>
                    <a:gd name="connsiteY14" fmla="*/ 1332994 h 1991139"/>
                    <a:gd name="connsiteX15" fmla="*/ 58942 w 841225"/>
                    <a:gd name="connsiteY15" fmla="*/ 1311965 h 1991139"/>
                    <a:gd name="connsiteX16" fmla="*/ 43925 w 841225"/>
                    <a:gd name="connsiteY16" fmla="*/ 1032598 h 1991139"/>
                    <a:gd name="connsiteX17" fmla="*/ 711612 w 841225"/>
                    <a:gd name="connsiteY17" fmla="*/ 347869 h 1991139"/>
                    <a:gd name="connsiteX18" fmla="*/ 741429 w 841225"/>
                    <a:gd name="connsiteY18" fmla="*/ 231913 h 1991139"/>
                    <a:gd name="connsiteX19" fmla="*/ 618847 w 841225"/>
                    <a:gd name="connsiteY19" fmla="*/ 29817 h 1991139"/>
                    <a:gd name="connsiteX20" fmla="*/ 834194 w 841225"/>
                    <a:gd name="connsiteY20" fmla="*/ 0 h 1991139"/>
                    <a:gd name="connsiteX0" fmla="*/ 834194 w 841225"/>
                    <a:gd name="connsiteY0" fmla="*/ 0 h 1991139"/>
                    <a:gd name="connsiteX1" fmla="*/ 820942 w 841225"/>
                    <a:gd name="connsiteY1" fmla="*/ 301487 h 1991139"/>
                    <a:gd name="connsiteX2" fmla="*/ 594980 w 841225"/>
                    <a:gd name="connsiteY2" fmla="*/ 608925 h 1991139"/>
                    <a:gd name="connsiteX3" fmla="*/ 125263 w 841225"/>
                    <a:gd name="connsiteY3" fmla="*/ 1049024 h 1991139"/>
                    <a:gd name="connsiteX4" fmla="*/ 210112 w 841225"/>
                    <a:gd name="connsiteY4" fmla="*/ 1250029 h 1991139"/>
                    <a:gd name="connsiteX5" fmla="*/ 429864 w 841225"/>
                    <a:gd name="connsiteY5" fmla="*/ 1287485 h 1991139"/>
                    <a:gd name="connsiteX6" fmla="*/ 441232 w 841225"/>
                    <a:gd name="connsiteY6" fmla="*/ 1469225 h 1991139"/>
                    <a:gd name="connsiteX7" fmla="*/ 290855 w 841225"/>
                    <a:gd name="connsiteY7" fmla="*/ 1623391 h 1991139"/>
                    <a:gd name="connsiteX8" fmla="*/ 255424 w 841225"/>
                    <a:gd name="connsiteY8" fmla="*/ 1847190 h 1991139"/>
                    <a:gd name="connsiteX9" fmla="*/ 155021 w 841225"/>
                    <a:gd name="connsiteY9" fmla="*/ 1991139 h 1991139"/>
                    <a:gd name="connsiteX10" fmla="*/ 145081 w 841225"/>
                    <a:gd name="connsiteY10" fmla="*/ 1921565 h 1991139"/>
                    <a:gd name="connsiteX11" fmla="*/ 211342 w 841225"/>
                    <a:gd name="connsiteY11" fmla="*/ 1825487 h 1991139"/>
                    <a:gd name="connsiteX12" fmla="*/ 188150 w 841225"/>
                    <a:gd name="connsiteY12" fmla="*/ 1679158 h 1991139"/>
                    <a:gd name="connsiteX13" fmla="*/ 347653 w 841225"/>
                    <a:gd name="connsiteY13" fmla="*/ 1460239 h 1991139"/>
                    <a:gd name="connsiteX14" fmla="*/ 286670 w 841225"/>
                    <a:gd name="connsiteY14" fmla="*/ 1332994 h 1991139"/>
                    <a:gd name="connsiteX15" fmla="*/ 58942 w 841225"/>
                    <a:gd name="connsiteY15" fmla="*/ 1311965 h 1991139"/>
                    <a:gd name="connsiteX16" fmla="*/ 43925 w 841225"/>
                    <a:gd name="connsiteY16" fmla="*/ 1032598 h 1991139"/>
                    <a:gd name="connsiteX17" fmla="*/ 711612 w 841225"/>
                    <a:gd name="connsiteY17" fmla="*/ 347869 h 1991139"/>
                    <a:gd name="connsiteX18" fmla="*/ 741429 w 841225"/>
                    <a:gd name="connsiteY18" fmla="*/ 231913 h 1991139"/>
                    <a:gd name="connsiteX19" fmla="*/ 618847 w 841225"/>
                    <a:gd name="connsiteY19" fmla="*/ 29817 h 1991139"/>
                    <a:gd name="connsiteX20" fmla="*/ 834194 w 841225"/>
                    <a:gd name="connsiteY20" fmla="*/ 0 h 1991139"/>
                    <a:gd name="connsiteX0" fmla="*/ 834194 w 841225"/>
                    <a:gd name="connsiteY0" fmla="*/ 0 h 1991139"/>
                    <a:gd name="connsiteX1" fmla="*/ 820942 w 841225"/>
                    <a:gd name="connsiteY1" fmla="*/ 301487 h 1991139"/>
                    <a:gd name="connsiteX2" fmla="*/ 594980 w 841225"/>
                    <a:gd name="connsiteY2" fmla="*/ 608925 h 1991139"/>
                    <a:gd name="connsiteX3" fmla="*/ 125263 w 841225"/>
                    <a:gd name="connsiteY3" fmla="*/ 1049024 h 1991139"/>
                    <a:gd name="connsiteX4" fmla="*/ 210112 w 841225"/>
                    <a:gd name="connsiteY4" fmla="*/ 1250029 h 1991139"/>
                    <a:gd name="connsiteX5" fmla="*/ 429864 w 841225"/>
                    <a:gd name="connsiteY5" fmla="*/ 1287485 h 1991139"/>
                    <a:gd name="connsiteX6" fmla="*/ 441232 w 841225"/>
                    <a:gd name="connsiteY6" fmla="*/ 1469225 h 1991139"/>
                    <a:gd name="connsiteX7" fmla="*/ 290855 w 841225"/>
                    <a:gd name="connsiteY7" fmla="*/ 1623391 h 1991139"/>
                    <a:gd name="connsiteX8" fmla="*/ 255424 w 841225"/>
                    <a:gd name="connsiteY8" fmla="*/ 1847190 h 1991139"/>
                    <a:gd name="connsiteX9" fmla="*/ 155021 w 841225"/>
                    <a:gd name="connsiteY9" fmla="*/ 1991139 h 1991139"/>
                    <a:gd name="connsiteX10" fmla="*/ 145081 w 841225"/>
                    <a:gd name="connsiteY10" fmla="*/ 1921565 h 1991139"/>
                    <a:gd name="connsiteX11" fmla="*/ 211342 w 841225"/>
                    <a:gd name="connsiteY11" fmla="*/ 1825487 h 1991139"/>
                    <a:gd name="connsiteX12" fmla="*/ 188150 w 841225"/>
                    <a:gd name="connsiteY12" fmla="*/ 1679158 h 1991139"/>
                    <a:gd name="connsiteX13" fmla="*/ 347653 w 841225"/>
                    <a:gd name="connsiteY13" fmla="*/ 1460239 h 1991139"/>
                    <a:gd name="connsiteX14" fmla="*/ 286670 w 841225"/>
                    <a:gd name="connsiteY14" fmla="*/ 1332994 h 1991139"/>
                    <a:gd name="connsiteX15" fmla="*/ 58942 w 841225"/>
                    <a:gd name="connsiteY15" fmla="*/ 1311965 h 1991139"/>
                    <a:gd name="connsiteX16" fmla="*/ 43925 w 841225"/>
                    <a:gd name="connsiteY16" fmla="*/ 1032598 h 1991139"/>
                    <a:gd name="connsiteX17" fmla="*/ 711612 w 841225"/>
                    <a:gd name="connsiteY17" fmla="*/ 347869 h 1991139"/>
                    <a:gd name="connsiteX18" fmla="*/ 741429 w 841225"/>
                    <a:gd name="connsiteY18" fmla="*/ 231913 h 1991139"/>
                    <a:gd name="connsiteX19" fmla="*/ 618847 w 841225"/>
                    <a:gd name="connsiteY19" fmla="*/ 29817 h 1991139"/>
                    <a:gd name="connsiteX20" fmla="*/ 834194 w 841225"/>
                    <a:gd name="connsiteY20" fmla="*/ 0 h 1991139"/>
                    <a:gd name="connsiteX0" fmla="*/ 834194 w 841225"/>
                    <a:gd name="connsiteY0" fmla="*/ 0 h 1991139"/>
                    <a:gd name="connsiteX1" fmla="*/ 820942 w 841225"/>
                    <a:gd name="connsiteY1" fmla="*/ 301487 h 1991139"/>
                    <a:gd name="connsiteX2" fmla="*/ 594980 w 841225"/>
                    <a:gd name="connsiteY2" fmla="*/ 608925 h 1991139"/>
                    <a:gd name="connsiteX3" fmla="*/ 125263 w 841225"/>
                    <a:gd name="connsiteY3" fmla="*/ 1049024 h 1991139"/>
                    <a:gd name="connsiteX4" fmla="*/ 210112 w 841225"/>
                    <a:gd name="connsiteY4" fmla="*/ 1250029 h 1991139"/>
                    <a:gd name="connsiteX5" fmla="*/ 429864 w 841225"/>
                    <a:gd name="connsiteY5" fmla="*/ 1287485 h 1991139"/>
                    <a:gd name="connsiteX6" fmla="*/ 441232 w 841225"/>
                    <a:gd name="connsiteY6" fmla="*/ 1469225 h 1991139"/>
                    <a:gd name="connsiteX7" fmla="*/ 290855 w 841225"/>
                    <a:gd name="connsiteY7" fmla="*/ 1623391 h 1991139"/>
                    <a:gd name="connsiteX8" fmla="*/ 255424 w 841225"/>
                    <a:gd name="connsiteY8" fmla="*/ 1847190 h 1991139"/>
                    <a:gd name="connsiteX9" fmla="*/ 155021 w 841225"/>
                    <a:gd name="connsiteY9" fmla="*/ 1991139 h 1991139"/>
                    <a:gd name="connsiteX10" fmla="*/ 145081 w 841225"/>
                    <a:gd name="connsiteY10" fmla="*/ 1921565 h 1991139"/>
                    <a:gd name="connsiteX11" fmla="*/ 211342 w 841225"/>
                    <a:gd name="connsiteY11" fmla="*/ 1825487 h 1991139"/>
                    <a:gd name="connsiteX12" fmla="*/ 188150 w 841225"/>
                    <a:gd name="connsiteY12" fmla="*/ 1679158 h 1991139"/>
                    <a:gd name="connsiteX13" fmla="*/ 347653 w 841225"/>
                    <a:gd name="connsiteY13" fmla="*/ 1460239 h 1991139"/>
                    <a:gd name="connsiteX14" fmla="*/ 286670 w 841225"/>
                    <a:gd name="connsiteY14" fmla="*/ 1332994 h 1991139"/>
                    <a:gd name="connsiteX15" fmla="*/ 58942 w 841225"/>
                    <a:gd name="connsiteY15" fmla="*/ 1311965 h 1991139"/>
                    <a:gd name="connsiteX16" fmla="*/ 43925 w 841225"/>
                    <a:gd name="connsiteY16" fmla="*/ 1032598 h 1991139"/>
                    <a:gd name="connsiteX17" fmla="*/ 711612 w 841225"/>
                    <a:gd name="connsiteY17" fmla="*/ 347869 h 1991139"/>
                    <a:gd name="connsiteX18" fmla="*/ 723178 w 841225"/>
                    <a:gd name="connsiteY18" fmla="*/ 195410 h 1991139"/>
                    <a:gd name="connsiteX19" fmla="*/ 618847 w 841225"/>
                    <a:gd name="connsiteY19" fmla="*/ 29817 h 1991139"/>
                    <a:gd name="connsiteX20" fmla="*/ 834194 w 841225"/>
                    <a:gd name="connsiteY20" fmla="*/ 0 h 1991139"/>
                    <a:gd name="connsiteX0" fmla="*/ 834194 w 841225"/>
                    <a:gd name="connsiteY0" fmla="*/ 0 h 1991139"/>
                    <a:gd name="connsiteX1" fmla="*/ 820942 w 841225"/>
                    <a:gd name="connsiteY1" fmla="*/ 301487 h 1991139"/>
                    <a:gd name="connsiteX2" fmla="*/ 594980 w 841225"/>
                    <a:gd name="connsiteY2" fmla="*/ 608925 h 1991139"/>
                    <a:gd name="connsiteX3" fmla="*/ 125263 w 841225"/>
                    <a:gd name="connsiteY3" fmla="*/ 1049024 h 1991139"/>
                    <a:gd name="connsiteX4" fmla="*/ 210112 w 841225"/>
                    <a:gd name="connsiteY4" fmla="*/ 1250029 h 1991139"/>
                    <a:gd name="connsiteX5" fmla="*/ 429864 w 841225"/>
                    <a:gd name="connsiteY5" fmla="*/ 1287485 h 1991139"/>
                    <a:gd name="connsiteX6" fmla="*/ 441232 w 841225"/>
                    <a:gd name="connsiteY6" fmla="*/ 1469225 h 1991139"/>
                    <a:gd name="connsiteX7" fmla="*/ 290855 w 841225"/>
                    <a:gd name="connsiteY7" fmla="*/ 1623391 h 1991139"/>
                    <a:gd name="connsiteX8" fmla="*/ 255424 w 841225"/>
                    <a:gd name="connsiteY8" fmla="*/ 1847190 h 1991139"/>
                    <a:gd name="connsiteX9" fmla="*/ 155021 w 841225"/>
                    <a:gd name="connsiteY9" fmla="*/ 1991139 h 1991139"/>
                    <a:gd name="connsiteX10" fmla="*/ 145081 w 841225"/>
                    <a:gd name="connsiteY10" fmla="*/ 1921565 h 1991139"/>
                    <a:gd name="connsiteX11" fmla="*/ 211342 w 841225"/>
                    <a:gd name="connsiteY11" fmla="*/ 1825487 h 1991139"/>
                    <a:gd name="connsiteX12" fmla="*/ 188150 w 841225"/>
                    <a:gd name="connsiteY12" fmla="*/ 1679158 h 1991139"/>
                    <a:gd name="connsiteX13" fmla="*/ 347653 w 841225"/>
                    <a:gd name="connsiteY13" fmla="*/ 1460239 h 1991139"/>
                    <a:gd name="connsiteX14" fmla="*/ 286670 w 841225"/>
                    <a:gd name="connsiteY14" fmla="*/ 1332994 h 1991139"/>
                    <a:gd name="connsiteX15" fmla="*/ 58942 w 841225"/>
                    <a:gd name="connsiteY15" fmla="*/ 1311965 h 1991139"/>
                    <a:gd name="connsiteX16" fmla="*/ 43925 w 841225"/>
                    <a:gd name="connsiteY16" fmla="*/ 1032598 h 1991139"/>
                    <a:gd name="connsiteX17" fmla="*/ 711612 w 841225"/>
                    <a:gd name="connsiteY17" fmla="*/ 347869 h 1991139"/>
                    <a:gd name="connsiteX18" fmla="*/ 723178 w 841225"/>
                    <a:gd name="connsiteY18" fmla="*/ 195410 h 1991139"/>
                    <a:gd name="connsiteX19" fmla="*/ 618847 w 841225"/>
                    <a:gd name="connsiteY19" fmla="*/ 29817 h 1991139"/>
                    <a:gd name="connsiteX20" fmla="*/ 834194 w 841225"/>
                    <a:gd name="connsiteY20" fmla="*/ 0 h 1991139"/>
                    <a:gd name="connsiteX0" fmla="*/ 834194 w 841225"/>
                    <a:gd name="connsiteY0" fmla="*/ 0 h 1991139"/>
                    <a:gd name="connsiteX1" fmla="*/ 820942 w 841225"/>
                    <a:gd name="connsiteY1" fmla="*/ 301487 h 1991139"/>
                    <a:gd name="connsiteX2" fmla="*/ 594980 w 841225"/>
                    <a:gd name="connsiteY2" fmla="*/ 608925 h 1991139"/>
                    <a:gd name="connsiteX3" fmla="*/ 125263 w 841225"/>
                    <a:gd name="connsiteY3" fmla="*/ 1049024 h 1991139"/>
                    <a:gd name="connsiteX4" fmla="*/ 210112 w 841225"/>
                    <a:gd name="connsiteY4" fmla="*/ 1250029 h 1991139"/>
                    <a:gd name="connsiteX5" fmla="*/ 429864 w 841225"/>
                    <a:gd name="connsiteY5" fmla="*/ 1287485 h 1991139"/>
                    <a:gd name="connsiteX6" fmla="*/ 441232 w 841225"/>
                    <a:gd name="connsiteY6" fmla="*/ 1469225 h 1991139"/>
                    <a:gd name="connsiteX7" fmla="*/ 290855 w 841225"/>
                    <a:gd name="connsiteY7" fmla="*/ 1623391 h 1991139"/>
                    <a:gd name="connsiteX8" fmla="*/ 255424 w 841225"/>
                    <a:gd name="connsiteY8" fmla="*/ 1847190 h 1991139"/>
                    <a:gd name="connsiteX9" fmla="*/ 155021 w 841225"/>
                    <a:gd name="connsiteY9" fmla="*/ 1991139 h 1991139"/>
                    <a:gd name="connsiteX10" fmla="*/ 145081 w 841225"/>
                    <a:gd name="connsiteY10" fmla="*/ 1921565 h 1991139"/>
                    <a:gd name="connsiteX11" fmla="*/ 211342 w 841225"/>
                    <a:gd name="connsiteY11" fmla="*/ 1825487 h 1991139"/>
                    <a:gd name="connsiteX12" fmla="*/ 188150 w 841225"/>
                    <a:gd name="connsiteY12" fmla="*/ 1679158 h 1991139"/>
                    <a:gd name="connsiteX13" fmla="*/ 347653 w 841225"/>
                    <a:gd name="connsiteY13" fmla="*/ 1460239 h 1991139"/>
                    <a:gd name="connsiteX14" fmla="*/ 286670 w 841225"/>
                    <a:gd name="connsiteY14" fmla="*/ 1332994 h 1991139"/>
                    <a:gd name="connsiteX15" fmla="*/ 58942 w 841225"/>
                    <a:gd name="connsiteY15" fmla="*/ 1311965 h 1991139"/>
                    <a:gd name="connsiteX16" fmla="*/ 43925 w 841225"/>
                    <a:gd name="connsiteY16" fmla="*/ 1032598 h 1991139"/>
                    <a:gd name="connsiteX17" fmla="*/ 711612 w 841225"/>
                    <a:gd name="connsiteY17" fmla="*/ 347869 h 1991139"/>
                    <a:gd name="connsiteX18" fmla="*/ 723178 w 841225"/>
                    <a:gd name="connsiteY18" fmla="*/ 195410 h 1991139"/>
                    <a:gd name="connsiteX19" fmla="*/ 618847 w 841225"/>
                    <a:gd name="connsiteY19" fmla="*/ 29817 h 1991139"/>
                    <a:gd name="connsiteX20" fmla="*/ 834194 w 841225"/>
                    <a:gd name="connsiteY20" fmla="*/ 0 h 1991139"/>
                    <a:gd name="connsiteX0" fmla="*/ 834194 w 841225"/>
                    <a:gd name="connsiteY0" fmla="*/ 0 h 1991139"/>
                    <a:gd name="connsiteX1" fmla="*/ 820942 w 841225"/>
                    <a:gd name="connsiteY1" fmla="*/ 301487 h 1991139"/>
                    <a:gd name="connsiteX2" fmla="*/ 594980 w 841225"/>
                    <a:gd name="connsiteY2" fmla="*/ 608925 h 1991139"/>
                    <a:gd name="connsiteX3" fmla="*/ 125263 w 841225"/>
                    <a:gd name="connsiteY3" fmla="*/ 1049024 h 1991139"/>
                    <a:gd name="connsiteX4" fmla="*/ 210112 w 841225"/>
                    <a:gd name="connsiteY4" fmla="*/ 1250029 h 1991139"/>
                    <a:gd name="connsiteX5" fmla="*/ 429864 w 841225"/>
                    <a:gd name="connsiteY5" fmla="*/ 1287485 h 1991139"/>
                    <a:gd name="connsiteX6" fmla="*/ 441232 w 841225"/>
                    <a:gd name="connsiteY6" fmla="*/ 1469225 h 1991139"/>
                    <a:gd name="connsiteX7" fmla="*/ 290855 w 841225"/>
                    <a:gd name="connsiteY7" fmla="*/ 1623391 h 1991139"/>
                    <a:gd name="connsiteX8" fmla="*/ 255424 w 841225"/>
                    <a:gd name="connsiteY8" fmla="*/ 1847190 h 1991139"/>
                    <a:gd name="connsiteX9" fmla="*/ 155021 w 841225"/>
                    <a:gd name="connsiteY9" fmla="*/ 1991139 h 1991139"/>
                    <a:gd name="connsiteX10" fmla="*/ 145081 w 841225"/>
                    <a:gd name="connsiteY10" fmla="*/ 1921565 h 1991139"/>
                    <a:gd name="connsiteX11" fmla="*/ 211342 w 841225"/>
                    <a:gd name="connsiteY11" fmla="*/ 1825487 h 1991139"/>
                    <a:gd name="connsiteX12" fmla="*/ 188150 w 841225"/>
                    <a:gd name="connsiteY12" fmla="*/ 1679158 h 1991139"/>
                    <a:gd name="connsiteX13" fmla="*/ 347653 w 841225"/>
                    <a:gd name="connsiteY13" fmla="*/ 1460239 h 1991139"/>
                    <a:gd name="connsiteX14" fmla="*/ 286670 w 841225"/>
                    <a:gd name="connsiteY14" fmla="*/ 1332994 h 1991139"/>
                    <a:gd name="connsiteX15" fmla="*/ 58942 w 841225"/>
                    <a:gd name="connsiteY15" fmla="*/ 1311965 h 1991139"/>
                    <a:gd name="connsiteX16" fmla="*/ 43925 w 841225"/>
                    <a:gd name="connsiteY16" fmla="*/ 1032598 h 1991139"/>
                    <a:gd name="connsiteX17" fmla="*/ 711612 w 841225"/>
                    <a:gd name="connsiteY17" fmla="*/ 347869 h 1991139"/>
                    <a:gd name="connsiteX18" fmla="*/ 723178 w 841225"/>
                    <a:gd name="connsiteY18" fmla="*/ 195410 h 1991139"/>
                    <a:gd name="connsiteX19" fmla="*/ 618847 w 841225"/>
                    <a:gd name="connsiteY19" fmla="*/ 29817 h 1991139"/>
                    <a:gd name="connsiteX20" fmla="*/ 834194 w 841225"/>
                    <a:gd name="connsiteY20" fmla="*/ 0 h 1991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41225" h="1991139">
                      <a:moveTo>
                        <a:pt x="834194" y="0"/>
                      </a:moveTo>
                      <a:cubicBezTo>
                        <a:pt x="829777" y="100496"/>
                        <a:pt x="860037" y="199166"/>
                        <a:pt x="820942" y="301487"/>
                      </a:cubicBezTo>
                      <a:cubicBezTo>
                        <a:pt x="772998" y="411266"/>
                        <a:pt x="699503" y="522873"/>
                        <a:pt x="594980" y="608925"/>
                      </a:cubicBezTo>
                      <a:lnTo>
                        <a:pt x="125263" y="1049024"/>
                      </a:lnTo>
                      <a:cubicBezTo>
                        <a:pt x="56814" y="1162264"/>
                        <a:pt x="138024" y="1246300"/>
                        <a:pt x="210112" y="1250029"/>
                      </a:cubicBezTo>
                      <a:cubicBezTo>
                        <a:pt x="297355" y="1258864"/>
                        <a:pt x="393726" y="1251273"/>
                        <a:pt x="429864" y="1287485"/>
                      </a:cubicBezTo>
                      <a:cubicBezTo>
                        <a:pt x="479282" y="1380310"/>
                        <a:pt x="468470" y="1427504"/>
                        <a:pt x="441232" y="1469225"/>
                      </a:cubicBezTo>
                      <a:cubicBezTo>
                        <a:pt x="391106" y="1520614"/>
                        <a:pt x="328205" y="1559226"/>
                        <a:pt x="290855" y="1623391"/>
                      </a:cubicBezTo>
                      <a:cubicBezTo>
                        <a:pt x="268094" y="1699816"/>
                        <a:pt x="270884" y="1772590"/>
                        <a:pt x="255424" y="1847190"/>
                      </a:cubicBezTo>
                      <a:cubicBezTo>
                        <a:pt x="229257" y="1899431"/>
                        <a:pt x="186663" y="1962624"/>
                        <a:pt x="155021" y="1991139"/>
                      </a:cubicBezTo>
                      <a:cubicBezTo>
                        <a:pt x="129806" y="1980724"/>
                        <a:pt x="135618" y="1953882"/>
                        <a:pt x="145081" y="1921565"/>
                      </a:cubicBezTo>
                      <a:cubicBezTo>
                        <a:pt x="158043" y="1878588"/>
                        <a:pt x="203856" y="1872114"/>
                        <a:pt x="211342" y="1825487"/>
                      </a:cubicBezTo>
                      <a:cubicBezTo>
                        <a:pt x="194486" y="1740208"/>
                        <a:pt x="179453" y="1764437"/>
                        <a:pt x="188150" y="1679158"/>
                      </a:cubicBezTo>
                      <a:cubicBezTo>
                        <a:pt x="188388" y="1576983"/>
                        <a:pt x="292661" y="1536862"/>
                        <a:pt x="347653" y="1460239"/>
                      </a:cubicBezTo>
                      <a:cubicBezTo>
                        <a:pt x="385121" y="1409915"/>
                        <a:pt x="366011" y="1346815"/>
                        <a:pt x="286670" y="1332994"/>
                      </a:cubicBezTo>
                      <a:cubicBezTo>
                        <a:pt x="210761" y="1325984"/>
                        <a:pt x="114774" y="1351828"/>
                        <a:pt x="58942" y="1311965"/>
                      </a:cubicBezTo>
                      <a:cubicBezTo>
                        <a:pt x="-30629" y="1192682"/>
                        <a:pt x="-3391" y="1120853"/>
                        <a:pt x="43925" y="1032598"/>
                      </a:cubicBezTo>
                      <a:cubicBezTo>
                        <a:pt x="231809" y="818956"/>
                        <a:pt x="560231" y="570637"/>
                        <a:pt x="711612" y="347869"/>
                      </a:cubicBezTo>
                      <a:cubicBezTo>
                        <a:pt x="721551" y="309217"/>
                        <a:pt x="757042" y="248663"/>
                        <a:pt x="723178" y="195410"/>
                      </a:cubicBezTo>
                      <a:lnTo>
                        <a:pt x="618847" y="29817"/>
                      </a:lnTo>
                      <a:lnTo>
                        <a:pt x="834194" y="0"/>
                      </a:lnTo>
                      <a:close/>
                    </a:path>
                  </a:pathLst>
                </a:cu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12" name="Freeform: Shape 111">
                  <a:extLst>
                    <a:ext uri="{FF2B5EF4-FFF2-40B4-BE49-F238E27FC236}">
                      <a16:creationId xmlns:a16="http://schemas.microsoft.com/office/drawing/2014/main" id="{D0FBEA87-C27D-4789-BD71-51C1CF474AAB}"/>
                    </a:ext>
                  </a:extLst>
                </p:cNvPr>
                <p:cNvSpPr/>
                <p:nvPr/>
              </p:nvSpPr>
              <p:spPr>
                <a:xfrm>
                  <a:off x="9007937" y="2428262"/>
                  <a:ext cx="1265022" cy="3051507"/>
                </a:xfrm>
                <a:custGeom>
                  <a:avLst/>
                  <a:gdLst>
                    <a:gd name="connsiteX0" fmla="*/ 1066800 w 1219200"/>
                    <a:gd name="connsiteY0" fmla="*/ 192157 h 2809461"/>
                    <a:gd name="connsiteX1" fmla="*/ 1109869 w 1219200"/>
                    <a:gd name="connsiteY1" fmla="*/ 420757 h 2809461"/>
                    <a:gd name="connsiteX2" fmla="*/ 745435 w 1219200"/>
                    <a:gd name="connsiteY2" fmla="*/ 924339 h 2809461"/>
                    <a:gd name="connsiteX3" fmla="*/ 586409 w 1219200"/>
                    <a:gd name="connsiteY3" fmla="*/ 1099931 h 2809461"/>
                    <a:gd name="connsiteX4" fmla="*/ 434009 w 1219200"/>
                    <a:gd name="connsiteY4" fmla="*/ 1351722 h 2809461"/>
                    <a:gd name="connsiteX5" fmla="*/ 477078 w 1219200"/>
                    <a:gd name="connsiteY5" fmla="*/ 1633331 h 2809461"/>
                    <a:gd name="connsiteX6" fmla="*/ 334617 w 1219200"/>
                    <a:gd name="connsiteY6" fmla="*/ 2037522 h 2809461"/>
                    <a:gd name="connsiteX7" fmla="*/ 255104 w 1219200"/>
                    <a:gd name="connsiteY7" fmla="*/ 2461591 h 2809461"/>
                    <a:gd name="connsiteX8" fmla="*/ 53009 w 1219200"/>
                    <a:gd name="connsiteY8" fmla="*/ 2706757 h 2809461"/>
                    <a:gd name="connsiteX9" fmla="*/ 0 w 1219200"/>
                    <a:gd name="connsiteY9" fmla="*/ 2809461 h 2809461"/>
                    <a:gd name="connsiteX10" fmla="*/ 112643 w 1219200"/>
                    <a:gd name="connsiteY10" fmla="*/ 2746513 h 2809461"/>
                    <a:gd name="connsiteX11" fmla="*/ 324678 w 1219200"/>
                    <a:gd name="connsiteY11" fmla="*/ 2448339 h 2809461"/>
                    <a:gd name="connsiteX12" fmla="*/ 414130 w 1219200"/>
                    <a:gd name="connsiteY12" fmla="*/ 2213113 h 2809461"/>
                    <a:gd name="connsiteX13" fmla="*/ 400878 w 1219200"/>
                    <a:gd name="connsiteY13" fmla="*/ 2060713 h 2809461"/>
                    <a:gd name="connsiteX14" fmla="*/ 546652 w 1219200"/>
                    <a:gd name="connsiteY14" fmla="*/ 1795670 h 2809461"/>
                    <a:gd name="connsiteX15" fmla="*/ 593035 w 1219200"/>
                    <a:gd name="connsiteY15" fmla="*/ 1540565 h 2809461"/>
                    <a:gd name="connsiteX16" fmla="*/ 622852 w 1219200"/>
                    <a:gd name="connsiteY16" fmla="*/ 1225826 h 2809461"/>
                    <a:gd name="connsiteX17" fmla="*/ 821635 w 1219200"/>
                    <a:gd name="connsiteY17" fmla="*/ 974035 h 2809461"/>
                    <a:gd name="connsiteX18" fmla="*/ 1136374 w 1219200"/>
                    <a:gd name="connsiteY18" fmla="*/ 616226 h 2809461"/>
                    <a:gd name="connsiteX19" fmla="*/ 1219200 w 1219200"/>
                    <a:gd name="connsiteY19" fmla="*/ 457200 h 2809461"/>
                    <a:gd name="connsiteX20" fmla="*/ 1215887 w 1219200"/>
                    <a:gd name="connsiteY20" fmla="*/ 0 h 2809461"/>
                    <a:gd name="connsiteX21" fmla="*/ 1066800 w 1219200"/>
                    <a:gd name="connsiteY21" fmla="*/ 192157 h 2809461"/>
                    <a:gd name="connsiteX0" fmla="*/ 1066800 w 1234343"/>
                    <a:gd name="connsiteY0" fmla="*/ 192157 h 2809461"/>
                    <a:gd name="connsiteX1" fmla="*/ 1109869 w 1234343"/>
                    <a:gd name="connsiteY1" fmla="*/ 420757 h 2809461"/>
                    <a:gd name="connsiteX2" fmla="*/ 745435 w 1234343"/>
                    <a:gd name="connsiteY2" fmla="*/ 924339 h 2809461"/>
                    <a:gd name="connsiteX3" fmla="*/ 586409 w 1234343"/>
                    <a:gd name="connsiteY3" fmla="*/ 1099931 h 2809461"/>
                    <a:gd name="connsiteX4" fmla="*/ 434009 w 1234343"/>
                    <a:gd name="connsiteY4" fmla="*/ 1351722 h 2809461"/>
                    <a:gd name="connsiteX5" fmla="*/ 477078 w 1234343"/>
                    <a:gd name="connsiteY5" fmla="*/ 1633331 h 2809461"/>
                    <a:gd name="connsiteX6" fmla="*/ 334617 w 1234343"/>
                    <a:gd name="connsiteY6" fmla="*/ 2037522 h 2809461"/>
                    <a:gd name="connsiteX7" fmla="*/ 255104 w 1234343"/>
                    <a:gd name="connsiteY7" fmla="*/ 2461591 h 2809461"/>
                    <a:gd name="connsiteX8" fmla="*/ 53009 w 1234343"/>
                    <a:gd name="connsiteY8" fmla="*/ 2706757 h 2809461"/>
                    <a:gd name="connsiteX9" fmla="*/ 0 w 1234343"/>
                    <a:gd name="connsiteY9" fmla="*/ 2809461 h 2809461"/>
                    <a:gd name="connsiteX10" fmla="*/ 112643 w 1234343"/>
                    <a:gd name="connsiteY10" fmla="*/ 2746513 h 2809461"/>
                    <a:gd name="connsiteX11" fmla="*/ 324678 w 1234343"/>
                    <a:gd name="connsiteY11" fmla="*/ 2448339 h 2809461"/>
                    <a:gd name="connsiteX12" fmla="*/ 414130 w 1234343"/>
                    <a:gd name="connsiteY12" fmla="*/ 2213113 h 2809461"/>
                    <a:gd name="connsiteX13" fmla="*/ 400878 w 1234343"/>
                    <a:gd name="connsiteY13" fmla="*/ 2060713 h 2809461"/>
                    <a:gd name="connsiteX14" fmla="*/ 546652 w 1234343"/>
                    <a:gd name="connsiteY14" fmla="*/ 1795670 h 2809461"/>
                    <a:gd name="connsiteX15" fmla="*/ 593035 w 1234343"/>
                    <a:gd name="connsiteY15" fmla="*/ 1540565 h 2809461"/>
                    <a:gd name="connsiteX16" fmla="*/ 622852 w 1234343"/>
                    <a:gd name="connsiteY16" fmla="*/ 1225826 h 2809461"/>
                    <a:gd name="connsiteX17" fmla="*/ 821635 w 1234343"/>
                    <a:gd name="connsiteY17" fmla="*/ 974035 h 2809461"/>
                    <a:gd name="connsiteX18" fmla="*/ 1136374 w 1234343"/>
                    <a:gd name="connsiteY18" fmla="*/ 616226 h 2809461"/>
                    <a:gd name="connsiteX19" fmla="*/ 1219200 w 1234343"/>
                    <a:gd name="connsiteY19" fmla="*/ 457200 h 2809461"/>
                    <a:gd name="connsiteX20" fmla="*/ 1215887 w 1234343"/>
                    <a:gd name="connsiteY20" fmla="*/ 0 h 2809461"/>
                    <a:gd name="connsiteX21" fmla="*/ 1066800 w 1234343"/>
                    <a:gd name="connsiteY21" fmla="*/ 192157 h 2809461"/>
                    <a:gd name="connsiteX0" fmla="*/ 1066800 w 1234343"/>
                    <a:gd name="connsiteY0" fmla="*/ 192157 h 2809461"/>
                    <a:gd name="connsiteX1" fmla="*/ 1109869 w 1234343"/>
                    <a:gd name="connsiteY1" fmla="*/ 420757 h 2809461"/>
                    <a:gd name="connsiteX2" fmla="*/ 745435 w 1234343"/>
                    <a:gd name="connsiteY2" fmla="*/ 924339 h 2809461"/>
                    <a:gd name="connsiteX3" fmla="*/ 586409 w 1234343"/>
                    <a:gd name="connsiteY3" fmla="*/ 1099931 h 2809461"/>
                    <a:gd name="connsiteX4" fmla="*/ 434009 w 1234343"/>
                    <a:gd name="connsiteY4" fmla="*/ 1351722 h 2809461"/>
                    <a:gd name="connsiteX5" fmla="*/ 477078 w 1234343"/>
                    <a:gd name="connsiteY5" fmla="*/ 1633331 h 2809461"/>
                    <a:gd name="connsiteX6" fmla="*/ 334617 w 1234343"/>
                    <a:gd name="connsiteY6" fmla="*/ 2037522 h 2809461"/>
                    <a:gd name="connsiteX7" fmla="*/ 255104 w 1234343"/>
                    <a:gd name="connsiteY7" fmla="*/ 2461591 h 2809461"/>
                    <a:gd name="connsiteX8" fmla="*/ 53009 w 1234343"/>
                    <a:gd name="connsiteY8" fmla="*/ 2706757 h 2809461"/>
                    <a:gd name="connsiteX9" fmla="*/ 0 w 1234343"/>
                    <a:gd name="connsiteY9" fmla="*/ 2809461 h 2809461"/>
                    <a:gd name="connsiteX10" fmla="*/ 112643 w 1234343"/>
                    <a:gd name="connsiteY10" fmla="*/ 2746513 h 2809461"/>
                    <a:gd name="connsiteX11" fmla="*/ 324678 w 1234343"/>
                    <a:gd name="connsiteY11" fmla="*/ 2448339 h 2809461"/>
                    <a:gd name="connsiteX12" fmla="*/ 414130 w 1234343"/>
                    <a:gd name="connsiteY12" fmla="*/ 2213113 h 2809461"/>
                    <a:gd name="connsiteX13" fmla="*/ 400878 w 1234343"/>
                    <a:gd name="connsiteY13" fmla="*/ 2060713 h 2809461"/>
                    <a:gd name="connsiteX14" fmla="*/ 546652 w 1234343"/>
                    <a:gd name="connsiteY14" fmla="*/ 1795670 h 2809461"/>
                    <a:gd name="connsiteX15" fmla="*/ 593035 w 1234343"/>
                    <a:gd name="connsiteY15" fmla="*/ 1540565 h 2809461"/>
                    <a:gd name="connsiteX16" fmla="*/ 622852 w 1234343"/>
                    <a:gd name="connsiteY16" fmla="*/ 1225826 h 2809461"/>
                    <a:gd name="connsiteX17" fmla="*/ 821635 w 1234343"/>
                    <a:gd name="connsiteY17" fmla="*/ 974035 h 2809461"/>
                    <a:gd name="connsiteX18" fmla="*/ 1136374 w 1234343"/>
                    <a:gd name="connsiteY18" fmla="*/ 616226 h 2809461"/>
                    <a:gd name="connsiteX19" fmla="*/ 1219200 w 1234343"/>
                    <a:gd name="connsiteY19" fmla="*/ 457200 h 2809461"/>
                    <a:gd name="connsiteX20" fmla="*/ 1215887 w 1234343"/>
                    <a:gd name="connsiteY20" fmla="*/ 0 h 2809461"/>
                    <a:gd name="connsiteX21" fmla="*/ 1066800 w 1234343"/>
                    <a:gd name="connsiteY21" fmla="*/ 192157 h 2809461"/>
                    <a:gd name="connsiteX0" fmla="*/ 1066800 w 1227763"/>
                    <a:gd name="connsiteY0" fmla="*/ 192157 h 2809461"/>
                    <a:gd name="connsiteX1" fmla="*/ 1109869 w 1227763"/>
                    <a:gd name="connsiteY1" fmla="*/ 420757 h 2809461"/>
                    <a:gd name="connsiteX2" fmla="*/ 745435 w 1227763"/>
                    <a:gd name="connsiteY2" fmla="*/ 924339 h 2809461"/>
                    <a:gd name="connsiteX3" fmla="*/ 586409 w 1227763"/>
                    <a:gd name="connsiteY3" fmla="*/ 1099931 h 2809461"/>
                    <a:gd name="connsiteX4" fmla="*/ 434009 w 1227763"/>
                    <a:gd name="connsiteY4" fmla="*/ 1351722 h 2809461"/>
                    <a:gd name="connsiteX5" fmla="*/ 477078 w 1227763"/>
                    <a:gd name="connsiteY5" fmla="*/ 1633331 h 2809461"/>
                    <a:gd name="connsiteX6" fmla="*/ 334617 w 1227763"/>
                    <a:gd name="connsiteY6" fmla="*/ 2037522 h 2809461"/>
                    <a:gd name="connsiteX7" fmla="*/ 255104 w 1227763"/>
                    <a:gd name="connsiteY7" fmla="*/ 2461591 h 2809461"/>
                    <a:gd name="connsiteX8" fmla="*/ 53009 w 1227763"/>
                    <a:gd name="connsiteY8" fmla="*/ 2706757 h 2809461"/>
                    <a:gd name="connsiteX9" fmla="*/ 0 w 1227763"/>
                    <a:gd name="connsiteY9" fmla="*/ 2809461 h 2809461"/>
                    <a:gd name="connsiteX10" fmla="*/ 112643 w 1227763"/>
                    <a:gd name="connsiteY10" fmla="*/ 2746513 h 2809461"/>
                    <a:gd name="connsiteX11" fmla="*/ 324678 w 1227763"/>
                    <a:gd name="connsiteY11" fmla="*/ 2448339 h 2809461"/>
                    <a:gd name="connsiteX12" fmla="*/ 414130 w 1227763"/>
                    <a:gd name="connsiteY12" fmla="*/ 2213113 h 2809461"/>
                    <a:gd name="connsiteX13" fmla="*/ 400878 w 1227763"/>
                    <a:gd name="connsiteY13" fmla="*/ 2060713 h 2809461"/>
                    <a:gd name="connsiteX14" fmla="*/ 546652 w 1227763"/>
                    <a:gd name="connsiteY14" fmla="*/ 1795670 h 2809461"/>
                    <a:gd name="connsiteX15" fmla="*/ 593035 w 1227763"/>
                    <a:gd name="connsiteY15" fmla="*/ 1540565 h 2809461"/>
                    <a:gd name="connsiteX16" fmla="*/ 622852 w 1227763"/>
                    <a:gd name="connsiteY16" fmla="*/ 1225826 h 2809461"/>
                    <a:gd name="connsiteX17" fmla="*/ 821635 w 1227763"/>
                    <a:gd name="connsiteY17" fmla="*/ 974035 h 2809461"/>
                    <a:gd name="connsiteX18" fmla="*/ 1136374 w 1227763"/>
                    <a:gd name="connsiteY18" fmla="*/ 616226 h 2809461"/>
                    <a:gd name="connsiteX19" fmla="*/ 1210075 w 1227763"/>
                    <a:gd name="connsiteY19" fmla="*/ 457200 h 2809461"/>
                    <a:gd name="connsiteX20" fmla="*/ 1215887 w 1227763"/>
                    <a:gd name="connsiteY20" fmla="*/ 0 h 2809461"/>
                    <a:gd name="connsiteX21" fmla="*/ 1066800 w 1227763"/>
                    <a:gd name="connsiteY21" fmla="*/ 192157 h 2809461"/>
                    <a:gd name="connsiteX0" fmla="*/ 1066800 w 1218412"/>
                    <a:gd name="connsiteY0" fmla="*/ 212234 h 2829538"/>
                    <a:gd name="connsiteX1" fmla="*/ 1109869 w 1218412"/>
                    <a:gd name="connsiteY1" fmla="*/ 440834 h 2829538"/>
                    <a:gd name="connsiteX2" fmla="*/ 745435 w 1218412"/>
                    <a:gd name="connsiteY2" fmla="*/ 944416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2852 w 1218412"/>
                    <a:gd name="connsiteY16" fmla="*/ 1245903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45435 w 1218412"/>
                    <a:gd name="connsiteY2" fmla="*/ 944416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2852 w 1218412"/>
                    <a:gd name="connsiteY16" fmla="*/ 1245903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45435 w 1218412"/>
                    <a:gd name="connsiteY2" fmla="*/ 944416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2852 w 1218412"/>
                    <a:gd name="connsiteY16" fmla="*/ 1245903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45435 w 1218412"/>
                    <a:gd name="connsiteY2" fmla="*/ 944416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2852 w 1218412"/>
                    <a:gd name="connsiteY16" fmla="*/ 1245903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2852 w 1218412"/>
                    <a:gd name="connsiteY16" fmla="*/ 1245903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2852 w 1218412"/>
                    <a:gd name="connsiteY16" fmla="*/ 1245903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2852 w 1218412"/>
                    <a:gd name="connsiteY16" fmla="*/ 1245903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2852 w 1218412"/>
                    <a:gd name="connsiteY16" fmla="*/ 1245903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2852 w 1218412"/>
                    <a:gd name="connsiteY16" fmla="*/ 1245903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386752 w 1218412"/>
                    <a:gd name="connsiteY12" fmla="*/ 2271518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386752 w 1218412"/>
                    <a:gd name="connsiteY12" fmla="*/ 2271518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386752 w 1218412"/>
                    <a:gd name="connsiteY12" fmla="*/ 2271518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386752 w 1218412"/>
                    <a:gd name="connsiteY12" fmla="*/ 2271518 h 2829538"/>
                    <a:gd name="connsiteX13" fmla="*/ 404529 w 1218412"/>
                    <a:gd name="connsiteY13" fmla="*/ 2088091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386752 w 1218412"/>
                    <a:gd name="connsiteY12" fmla="*/ 2271518 h 2829538"/>
                    <a:gd name="connsiteX13" fmla="*/ 404529 w 1218412"/>
                    <a:gd name="connsiteY13" fmla="*/ 2088091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386752 w 1218412"/>
                    <a:gd name="connsiteY12" fmla="*/ 2271518 h 2829538"/>
                    <a:gd name="connsiteX13" fmla="*/ 404529 w 1218412"/>
                    <a:gd name="connsiteY13" fmla="*/ 2088091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386752 w 1218412"/>
                    <a:gd name="connsiteY12" fmla="*/ 2271518 h 2829538"/>
                    <a:gd name="connsiteX13" fmla="*/ 420956 w 1218412"/>
                    <a:gd name="connsiteY13" fmla="*/ 2057064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386752 w 1218412"/>
                    <a:gd name="connsiteY12" fmla="*/ 2271518 h 2829538"/>
                    <a:gd name="connsiteX13" fmla="*/ 420956 w 1218412"/>
                    <a:gd name="connsiteY13" fmla="*/ 2057064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47803 w 1218412"/>
                    <a:gd name="connsiteY7" fmla="*/ 2468892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386752 w 1218412"/>
                    <a:gd name="connsiteY12" fmla="*/ 2271518 h 2829538"/>
                    <a:gd name="connsiteX13" fmla="*/ 420956 w 1218412"/>
                    <a:gd name="connsiteY13" fmla="*/ 2057064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47803 w 1218412"/>
                    <a:gd name="connsiteY7" fmla="*/ 2468892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386752 w 1218412"/>
                    <a:gd name="connsiteY12" fmla="*/ 2271518 h 2829538"/>
                    <a:gd name="connsiteX13" fmla="*/ 420956 w 1218412"/>
                    <a:gd name="connsiteY13" fmla="*/ 2057064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47803 w 1218412"/>
                    <a:gd name="connsiteY7" fmla="*/ 2468892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13727 w 1218412"/>
                    <a:gd name="connsiteY11" fmla="*/ 2468416 h 2829538"/>
                    <a:gd name="connsiteX12" fmla="*/ 386752 w 1218412"/>
                    <a:gd name="connsiteY12" fmla="*/ 2271518 h 2829538"/>
                    <a:gd name="connsiteX13" fmla="*/ 420956 w 1218412"/>
                    <a:gd name="connsiteY13" fmla="*/ 2057064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80093 w 1231705"/>
                    <a:gd name="connsiteY0" fmla="*/ 212234 h 3064089"/>
                    <a:gd name="connsiteX1" fmla="*/ 1123162 w 1231705"/>
                    <a:gd name="connsiteY1" fmla="*/ 440834 h 3064089"/>
                    <a:gd name="connsiteX2" fmla="*/ 744127 w 1231705"/>
                    <a:gd name="connsiteY2" fmla="*/ 942591 h 3064089"/>
                    <a:gd name="connsiteX3" fmla="*/ 599702 w 1231705"/>
                    <a:gd name="connsiteY3" fmla="*/ 1120008 h 3064089"/>
                    <a:gd name="connsiteX4" fmla="*/ 447302 w 1231705"/>
                    <a:gd name="connsiteY4" fmla="*/ 1371799 h 3064089"/>
                    <a:gd name="connsiteX5" fmla="*/ 490371 w 1231705"/>
                    <a:gd name="connsiteY5" fmla="*/ 1653408 h 3064089"/>
                    <a:gd name="connsiteX6" fmla="*/ 347910 w 1231705"/>
                    <a:gd name="connsiteY6" fmla="*/ 2057599 h 3064089"/>
                    <a:gd name="connsiteX7" fmla="*/ 261096 w 1231705"/>
                    <a:gd name="connsiteY7" fmla="*/ 2468892 h 3064089"/>
                    <a:gd name="connsiteX8" fmla="*/ 66302 w 1231705"/>
                    <a:gd name="connsiteY8" fmla="*/ 2726834 h 3064089"/>
                    <a:gd name="connsiteX9" fmla="*/ 13293 w 1231705"/>
                    <a:gd name="connsiteY9" fmla="*/ 2829538 h 3064089"/>
                    <a:gd name="connsiteX10" fmla="*/ 0 w 1231705"/>
                    <a:gd name="connsiteY10" fmla="*/ 3064089 h 3064089"/>
                    <a:gd name="connsiteX11" fmla="*/ 327020 w 1231705"/>
                    <a:gd name="connsiteY11" fmla="*/ 2468416 h 3064089"/>
                    <a:gd name="connsiteX12" fmla="*/ 400045 w 1231705"/>
                    <a:gd name="connsiteY12" fmla="*/ 2271518 h 3064089"/>
                    <a:gd name="connsiteX13" fmla="*/ 434249 w 1231705"/>
                    <a:gd name="connsiteY13" fmla="*/ 2057064 h 3064089"/>
                    <a:gd name="connsiteX14" fmla="*/ 559945 w 1231705"/>
                    <a:gd name="connsiteY14" fmla="*/ 1815747 h 3064089"/>
                    <a:gd name="connsiteX15" fmla="*/ 606328 w 1231705"/>
                    <a:gd name="connsiteY15" fmla="*/ 1560642 h 3064089"/>
                    <a:gd name="connsiteX16" fmla="*/ 639796 w 1231705"/>
                    <a:gd name="connsiteY16" fmla="*/ 1273280 h 3064089"/>
                    <a:gd name="connsiteX17" fmla="*/ 834928 w 1231705"/>
                    <a:gd name="connsiteY17" fmla="*/ 994112 h 3064089"/>
                    <a:gd name="connsiteX18" fmla="*/ 1149667 w 1231705"/>
                    <a:gd name="connsiteY18" fmla="*/ 636303 h 3064089"/>
                    <a:gd name="connsiteX19" fmla="*/ 1223368 w 1231705"/>
                    <a:gd name="connsiteY19" fmla="*/ 477277 h 3064089"/>
                    <a:gd name="connsiteX20" fmla="*/ 1168950 w 1231705"/>
                    <a:gd name="connsiteY20" fmla="*/ 0 h 3064089"/>
                    <a:gd name="connsiteX21" fmla="*/ 1080093 w 1231705"/>
                    <a:gd name="connsiteY21" fmla="*/ 212234 h 3064089"/>
                    <a:gd name="connsiteX0" fmla="*/ 1110725 w 1262337"/>
                    <a:gd name="connsiteY0" fmla="*/ 212234 h 3064239"/>
                    <a:gd name="connsiteX1" fmla="*/ 1153794 w 1262337"/>
                    <a:gd name="connsiteY1" fmla="*/ 440834 h 3064239"/>
                    <a:gd name="connsiteX2" fmla="*/ 774759 w 1262337"/>
                    <a:gd name="connsiteY2" fmla="*/ 942591 h 3064239"/>
                    <a:gd name="connsiteX3" fmla="*/ 630334 w 1262337"/>
                    <a:gd name="connsiteY3" fmla="*/ 1120008 h 3064239"/>
                    <a:gd name="connsiteX4" fmla="*/ 477934 w 1262337"/>
                    <a:gd name="connsiteY4" fmla="*/ 1371799 h 3064239"/>
                    <a:gd name="connsiteX5" fmla="*/ 521003 w 1262337"/>
                    <a:gd name="connsiteY5" fmla="*/ 1653408 h 3064239"/>
                    <a:gd name="connsiteX6" fmla="*/ 378542 w 1262337"/>
                    <a:gd name="connsiteY6" fmla="*/ 2057599 h 3064239"/>
                    <a:gd name="connsiteX7" fmla="*/ 291728 w 1262337"/>
                    <a:gd name="connsiteY7" fmla="*/ 2468892 h 3064239"/>
                    <a:gd name="connsiteX8" fmla="*/ 96934 w 1262337"/>
                    <a:gd name="connsiteY8" fmla="*/ 2726834 h 3064239"/>
                    <a:gd name="connsiteX9" fmla="*/ 43925 w 1262337"/>
                    <a:gd name="connsiteY9" fmla="*/ 2829538 h 3064239"/>
                    <a:gd name="connsiteX10" fmla="*/ 30632 w 1262337"/>
                    <a:gd name="connsiteY10" fmla="*/ 3064089 h 3064239"/>
                    <a:gd name="connsiteX11" fmla="*/ 357652 w 1262337"/>
                    <a:gd name="connsiteY11" fmla="*/ 2468416 h 3064239"/>
                    <a:gd name="connsiteX12" fmla="*/ 430677 w 1262337"/>
                    <a:gd name="connsiteY12" fmla="*/ 2271518 h 3064239"/>
                    <a:gd name="connsiteX13" fmla="*/ 464881 w 1262337"/>
                    <a:gd name="connsiteY13" fmla="*/ 2057064 h 3064239"/>
                    <a:gd name="connsiteX14" fmla="*/ 590577 w 1262337"/>
                    <a:gd name="connsiteY14" fmla="*/ 1815747 h 3064239"/>
                    <a:gd name="connsiteX15" fmla="*/ 636960 w 1262337"/>
                    <a:gd name="connsiteY15" fmla="*/ 1560642 h 3064239"/>
                    <a:gd name="connsiteX16" fmla="*/ 670428 w 1262337"/>
                    <a:gd name="connsiteY16" fmla="*/ 1273280 h 3064239"/>
                    <a:gd name="connsiteX17" fmla="*/ 865560 w 1262337"/>
                    <a:gd name="connsiteY17" fmla="*/ 994112 h 3064239"/>
                    <a:gd name="connsiteX18" fmla="*/ 1180299 w 1262337"/>
                    <a:gd name="connsiteY18" fmla="*/ 636303 h 3064239"/>
                    <a:gd name="connsiteX19" fmla="*/ 1254000 w 1262337"/>
                    <a:gd name="connsiteY19" fmla="*/ 477277 h 3064239"/>
                    <a:gd name="connsiteX20" fmla="*/ 1199582 w 1262337"/>
                    <a:gd name="connsiteY20" fmla="*/ 0 h 3064239"/>
                    <a:gd name="connsiteX21" fmla="*/ 1110725 w 1262337"/>
                    <a:gd name="connsiteY21" fmla="*/ 212234 h 3064239"/>
                    <a:gd name="connsiteX0" fmla="*/ 1105149 w 1256761"/>
                    <a:gd name="connsiteY0" fmla="*/ 212234 h 3051475"/>
                    <a:gd name="connsiteX1" fmla="*/ 1148218 w 1256761"/>
                    <a:gd name="connsiteY1" fmla="*/ 440834 h 3051475"/>
                    <a:gd name="connsiteX2" fmla="*/ 769183 w 1256761"/>
                    <a:gd name="connsiteY2" fmla="*/ 942591 h 3051475"/>
                    <a:gd name="connsiteX3" fmla="*/ 624758 w 1256761"/>
                    <a:gd name="connsiteY3" fmla="*/ 1120008 h 3051475"/>
                    <a:gd name="connsiteX4" fmla="*/ 472358 w 1256761"/>
                    <a:gd name="connsiteY4" fmla="*/ 1371799 h 3051475"/>
                    <a:gd name="connsiteX5" fmla="*/ 515427 w 1256761"/>
                    <a:gd name="connsiteY5" fmla="*/ 1653408 h 3051475"/>
                    <a:gd name="connsiteX6" fmla="*/ 372966 w 1256761"/>
                    <a:gd name="connsiteY6" fmla="*/ 2057599 h 3051475"/>
                    <a:gd name="connsiteX7" fmla="*/ 286152 w 1256761"/>
                    <a:gd name="connsiteY7" fmla="*/ 2468892 h 3051475"/>
                    <a:gd name="connsiteX8" fmla="*/ 91358 w 1256761"/>
                    <a:gd name="connsiteY8" fmla="*/ 2726834 h 3051475"/>
                    <a:gd name="connsiteX9" fmla="*/ 38349 w 1256761"/>
                    <a:gd name="connsiteY9" fmla="*/ 2829538 h 3051475"/>
                    <a:gd name="connsiteX10" fmla="*/ 32357 w 1256761"/>
                    <a:gd name="connsiteY10" fmla="*/ 3051313 h 3051475"/>
                    <a:gd name="connsiteX11" fmla="*/ 352076 w 1256761"/>
                    <a:gd name="connsiteY11" fmla="*/ 2468416 h 3051475"/>
                    <a:gd name="connsiteX12" fmla="*/ 425101 w 1256761"/>
                    <a:gd name="connsiteY12" fmla="*/ 2271518 h 3051475"/>
                    <a:gd name="connsiteX13" fmla="*/ 459305 w 1256761"/>
                    <a:gd name="connsiteY13" fmla="*/ 2057064 h 3051475"/>
                    <a:gd name="connsiteX14" fmla="*/ 585001 w 1256761"/>
                    <a:gd name="connsiteY14" fmla="*/ 1815747 h 3051475"/>
                    <a:gd name="connsiteX15" fmla="*/ 631384 w 1256761"/>
                    <a:gd name="connsiteY15" fmla="*/ 1560642 h 3051475"/>
                    <a:gd name="connsiteX16" fmla="*/ 664852 w 1256761"/>
                    <a:gd name="connsiteY16" fmla="*/ 1273280 h 3051475"/>
                    <a:gd name="connsiteX17" fmla="*/ 859984 w 1256761"/>
                    <a:gd name="connsiteY17" fmla="*/ 994112 h 3051475"/>
                    <a:gd name="connsiteX18" fmla="*/ 1174723 w 1256761"/>
                    <a:gd name="connsiteY18" fmla="*/ 636303 h 3051475"/>
                    <a:gd name="connsiteX19" fmla="*/ 1248424 w 1256761"/>
                    <a:gd name="connsiteY19" fmla="*/ 477277 h 3051475"/>
                    <a:gd name="connsiteX20" fmla="*/ 1194006 w 1256761"/>
                    <a:gd name="connsiteY20" fmla="*/ 0 h 3051475"/>
                    <a:gd name="connsiteX21" fmla="*/ 1105149 w 1256761"/>
                    <a:gd name="connsiteY21" fmla="*/ 212234 h 3051475"/>
                    <a:gd name="connsiteX0" fmla="*/ 1113410 w 1265022"/>
                    <a:gd name="connsiteY0" fmla="*/ 212234 h 3051507"/>
                    <a:gd name="connsiteX1" fmla="*/ 1156479 w 1265022"/>
                    <a:gd name="connsiteY1" fmla="*/ 440834 h 3051507"/>
                    <a:gd name="connsiteX2" fmla="*/ 777444 w 1265022"/>
                    <a:gd name="connsiteY2" fmla="*/ 942591 h 3051507"/>
                    <a:gd name="connsiteX3" fmla="*/ 633019 w 1265022"/>
                    <a:gd name="connsiteY3" fmla="*/ 1120008 h 3051507"/>
                    <a:gd name="connsiteX4" fmla="*/ 480619 w 1265022"/>
                    <a:gd name="connsiteY4" fmla="*/ 1371799 h 3051507"/>
                    <a:gd name="connsiteX5" fmla="*/ 523688 w 1265022"/>
                    <a:gd name="connsiteY5" fmla="*/ 1653408 h 3051507"/>
                    <a:gd name="connsiteX6" fmla="*/ 381227 w 1265022"/>
                    <a:gd name="connsiteY6" fmla="*/ 2057599 h 3051507"/>
                    <a:gd name="connsiteX7" fmla="*/ 294413 w 1265022"/>
                    <a:gd name="connsiteY7" fmla="*/ 2468892 h 3051507"/>
                    <a:gd name="connsiteX8" fmla="*/ 99619 w 1265022"/>
                    <a:gd name="connsiteY8" fmla="*/ 2726834 h 3051507"/>
                    <a:gd name="connsiteX9" fmla="*/ 46610 w 1265022"/>
                    <a:gd name="connsiteY9" fmla="*/ 2829538 h 3051507"/>
                    <a:gd name="connsiteX10" fmla="*/ 40618 w 1265022"/>
                    <a:gd name="connsiteY10" fmla="*/ 3051313 h 3051507"/>
                    <a:gd name="connsiteX11" fmla="*/ 360337 w 1265022"/>
                    <a:gd name="connsiteY11" fmla="*/ 2468416 h 3051507"/>
                    <a:gd name="connsiteX12" fmla="*/ 433362 w 1265022"/>
                    <a:gd name="connsiteY12" fmla="*/ 2271518 h 3051507"/>
                    <a:gd name="connsiteX13" fmla="*/ 467566 w 1265022"/>
                    <a:gd name="connsiteY13" fmla="*/ 2057064 h 3051507"/>
                    <a:gd name="connsiteX14" fmla="*/ 593262 w 1265022"/>
                    <a:gd name="connsiteY14" fmla="*/ 1815747 h 3051507"/>
                    <a:gd name="connsiteX15" fmla="*/ 639645 w 1265022"/>
                    <a:gd name="connsiteY15" fmla="*/ 1560642 h 3051507"/>
                    <a:gd name="connsiteX16" fmla="*/ 673113 w 1265022"/>
                    <a:gd name="connsiteY16" fmla="*/ 1273280 h 3051507"/>
                    <a:gd name="connsiteX17" fmla="*/ 868245 w 1265022"/>
                    <a:gd name="connsiteY17" fmla="*/ 994112 h 3051507"/>
                    <a:gd name="connsiteX18" fmla="*/ 1182984 w 1265022"/>
                    <a:gd name="connsiteY18" fmla="*/ 636303 h 3051507"/>
                    <a:gd name="connsiteX19" fmla="*/ 1256685 w 1265022"/>
                    <a:gd name="connsiteY19" fmla="*/ 477277 h 3051507"/>
                    <a:gd name="connsiteX20" fmla="*/ 1202267 w 1265022"/>
                    <a:gd name="connsiteY20" fmla="*/ 0 h 3051507"/>
                    <a:gd name="connsiteX21" fmla="*/ 1113410 w 1265022"/>
                    <a:gd name="connsiteY21" fmla="*/ 212234 h 3051507"/>
                    <a:gd name="connsiteX0" fmla="*/ 1113410 w 1265022"/>
                    <a:gd name="connsiteY0" fmla="*/ 212234 h 3051507"/>
                    <a:gd name="connsiteX1" fmla="*/ 1156479 w 1265022"/>
                    <a:gd name="connsiteY1" fmla="*/ 440834 h 3051507"/>
                    <a:gd name="connsiteX2" fmla="*/ 777444 w 1265022"/>
                    <a:gd name="connsiteY2" fmla="*/ 942591 h 3051507"/>
                    <a:gd name="connsiteX3" fmla="*/ 633019 w 1265022"/>
                    <a:gd name="connsiteY3" fmla="*/ 1120008 h 3051507"/>
                    <a:gd name="connsiteX4" fmla="*/ 480619 w 1265022"/>
                    <a:gd name="connsiteY4" fmla="*/ 1371799 h 3051507"/>
                    <a:gd name="connsiteX5" fmla="*/ 523688 w 1265022"/>
                    <a:gd name="connsiteY5" fmla="*/ 1653408 h 3051507"/>
                    <a:gd name="connsiteX6" fmla="*/ 381227 w 1265022"/>
                    <a:gd name="connsiteY6" fmla="*/ 2057599 h 3051507"/>
                    <a:gd name="connsiteX7" fmla="*/ 294413 w 1265022"/>
                    <a:gd name="connsiteY7" fmla="*/ 2468892 h 3051507"/>
                    <a:gd name="connsiteX8" fmla="*/ 99619 w 1265022"/>
                    <a:gd name="connsiteY8" fmla="*/ 2726834 h 3051507"/>
                    <a:gd name="connsiteX9" fmla="*/ 46610 w 1265022"/>
                    <a:gd name="connsiteY9" fmla="*/ 2829538 h 3051507"/>
                    <a:gd name="connsiteX10" fmla="*/ 40618 w 1265022"/>
                    <a:gd name="connsiteY10" fmla="*/ 3051313 h 3051507"/>
                    <a:gd name="connsiteX11" fmla="*/ 134238 w 1265022"/>
                    <a:gd name="connsiteY11" fmla="*/ 2809918 h 3051507"/>
                    <a:gd name="connsiteX12" fmla="*/ 360337 w 1265022"/>
                    <a:gd name="connsiteY12" fmla="*/ 2468416 h 3051507"/>
                    <a:gd name="connsiteX13" fmla="*/ 433362 w 1265022"/>
                    <a:gd name="connsiteY13" fmla="*/ 2271518 h 3051507"/>
                    <a:gd name="connsiteX14" fmla="*/ 467566 w 1265022"/>
                    <a:gd name="connsiteY14" fmla="*/ 2057064 h 3051507"/>
                    <a:gd name="connsiteX15" fmla="*/ 593262 w 1265022"/>
                    <a:gd name="connsiteY15" fmla="*/ 1815747 h 3051507"/>
                    <a:gd name="connsiteX16" fmla="*/ 639645 w 1265022"/>
                    <a:gd name="connsiteY16" fmla="*/ 1560642 h 3051507"/>
                    <a:gd name="connsiteX17" fmla="*/ 673113 w 1265022"/>
                    <a:gd name="connsiteY17" fmla="*/ 1273280 h 3051507"/>
                    <a:gd name="connsiteX18" fmla="*/ 868245 w 1265022"/>
                    <a:gd name="connsiteY18" fmla="*/ 994112 h 3051507"/>
                    <a:gd name="connsiteX19" fmla="*/ 1182984 w 1265022"/>
                    <a:gd name="connsiteY19" fmla="*/ 636303 h 3051507"/>
                    <a:gd name="connsiteX20" fmla="*/ 1256685 w 1265022"/>
                    <a:gd name="connsiteY20" fmla="*/ 477277 h 3051507"/>
                    <a:gd name="connsiteX21" fmla="*/ 1202267 w 1265022"/>
                    <a:gd name="connsiteY21" fmla="*/ 0 h 3051507"/>
                    <a:gd name="connsiteX22" fmla="*/ 1113410 w 1265022"/>
                    <a:gd name="connsiteY22" fmla="*/ 212234 h 3051507"/>
                    <a:gd name="connsiteX0" fmla="*/ 1113410 w 1265022"/>
                    <a:gd name="connsiteY0" fmla="*/ 212234 h 3051507"/>
                    <a:gd name="connsiteX1" fmla="*/ 1156479 w 1265022"/>
                    <a:gd name="connsiteY1" fmla="*/ 440834 h 3051507"/>
                    <a:gd name="connsiteX2" fmla="*/ 777444 w 1265022"/>
                    <a:gd name="connsiteY2" fmla="*/ 942591 h 3051507"/>
                    <a:gd name="connsiteX3" fmla="*/ 633019 w 1265022"/>
                    <a:gd name="connsiteY3" fmla="*/ 1120008 h 3051507"/>
                    <a:gd name="connsiteX4" fmla="*/ 480619 w 1265022"/>
                    <a:gd name="connsiteY4" fmla="*/ 1371799 h 3051507"/>
                    <a:gd name="connsiteX5" fmla="*/ 523688 w 1265022"/>
                    <a:gd name="connsiteY5" fmla="*/ 1653408 h 3051507"/>
                    <a:gd name="connsiteX6" fmla="*/ 381227 w 1265022"/>
                    <a:gd name="connsiteY6" fmla="*/ 2057599 h 3051507"/>
                    <a:gd name="connsiteX7" fmla="*/ 294413 w 1265022"/>
                    <a:gd name="connsiteY7" fmla="*/ 2468892 h 3051507"/>
                    <a:gd name="connsiteX8" fmla="*/ 99619 w 1265022"/>
                    <a:gd name="connsiteY8" fmla="*/ 2726834 h 3051507"/>
                    <a:gd name="connsiteX9" fmla="*/ 46610 w 1265022"/>
                    <a:gd name="connsiteY9" fmla="*/ 2829538 h 3051507"/>
                    <a:gd name="connsiteX10" fmla="*/ 40618 w 1265022"/>
                    <a:gd name="connsiteY10" fmla="*/ 3051313 h 3051507"/>
                    <a:gd name="connsiteX11" fmla="*/ 134238 w 1265022"/>
                    <a:gd name="connsiteY11" fmla="*/ 2809918 h 3051507"/>
                    <a:gd name="connsiteX12" fmla="*/ 360337 w 1265022"/>
                    <a:gd name="connsiteY12" fmla="*/ 2468416 h 3051507"/>
                    <a:gd name="connsiteX13" fmla="*/ 433362 w 1265022"/>
                    <a:gd name="connsiteY13" fmla="*/ 2271518 h 3051507"/>
                    <a:gd name="connsiteX14" fmla="*/ 467566 w 1265022"/>
                    <a:gd name="connsiteY14" fmla="*/ 2057064 h 3051507"/>
                    <a:gd name="connsiteX15" fmla="*/ 593262 w 1265022"/>
                    <a:gd name="connsiteY15" fmla="*/ 1815747 h 3051507"/>
                    <a:gd name="connsiteX16" fmla="*/ 639645 w 1265022"/>
                    <a:gd name="connsiteY16" fmla="*/ 1560642 h 3051507"/>
                    <a:gd name="connsiteX17" fmla="*/ 673113 w 1265022"/>
                    <a:gd name="connsiteY17" fmla="*/ 1273280 h 3051507"/>
                    <a:gd name="connsiteX18" fmla="*/ 868245 w 1265022"/>
                    <a:gd name="connsiteY18" fmla="*/ 994112 h 3051507"/>
                    <a:gd name="connsiteX19" fmla="*/ 1182984 w 1265022"/>
                    <a:gd name="connsiteY19" fmla="*/ 636303 h 3051507"/>
                    <a:gd name="connsiteX20" fmla="*/ 1256685 w 1265022"/>
                    <a:gd name="connsiteY20" fmla="*/ 477277 h 3051507"/>
                    <a:gd name="connsiteX21" fmla="*/ 1202267 w 1265022"/>
                    <a:gd name="connsiteY21" fmla="*/ 0 h 3051507"/>
                    <a:gd name="connsiteX22" fmla="*/ 1113410 w 1265022"/>
                    <a:gd name="connsiteY22" fmla="*/ 212234 h 3051507"/>
                    <a:gd name="connsiteX0" fmla="*/ 1113410 w 1265022"/>
                    <a:gd name="connsiteY0" fmla="*/ 212234 h 3051507"/>
                    <a:gd name="connsiteX1" fmla="*/ 1156479 w 1265022"/>
                    <a:gd name="connsiteY1" fmla="*/ 440834 h 3051507"/>
                    <a:gd name="connsiteX2" fmla="*/ 777444 w 1265022"/>
                    <a:gd name="connsiteY2" fmla="*/ 942591 h 3051507"/>
                    <a:gd name="connsiteX3" fmla="*/ 633019 w 1265022"/>
                    <a:gd name="connsiteY3" fmla="*/ 1120008 h 3051507"/>
                    <a:gd name="connsiteX4" fmla="*/ 480619 w 1265022"/>
                    <a:gd name="connsiteY4" fmla="*/ 1371799 h 3051507"/>
                    <a:gd name="connsiteX5" fmla="*/ 523688 w 1265022"/>
                    <a:gd name="connsiteY5" fmla="*/ 1653408 h 3051507"/>
                    <a:gd name="connsiteX6" fmla="*/ 381227 w 1265022"/>
                    <a:gd name="connsiteY6" fmla="*/ 2057599 h 3051507"/>
                    <a:gd name="connsiteX7" fmla="*/ 294413 w 1265022"/>
                    <a:gd name="connsiteY7" fmla="*/ 2468892 h 3051507"/>
                    <a:gd name="connsiteX8" fmla="*/ 99619 w 1265022"/>
                    <a:gd name="connsiteY8" fmla="*/ 2726834 h 3051507"/>
                    <a:gd name="connsiteX9" fmla="*/ 46610 w 1265022"/>
                    <a:gd name="connsiteY9" fmla="*/ 2829538 h 3051507"/>
                    <a:gd name="connsiteX10" fmla="*/ 40618 w 1265022"/>
                    <a:gd name="connsiteY10" fmla="*/ 3051313 h 3051507"/>
                    <a:gd name="connsiteX11" fmla="*/ 134238 w 1265022"/>
                    <a:gd name="connsiteY11" fmla="*/ 2809918 h 3051507"/>
                    <a:gd name="connsiteX12" fmla="*/ 360337 w 1265022"/>
                    <a:gd name="connsiteY12" fmla="*/ 2468416 h 3051507"/>
                    <a:gd name="connsiteX13" fmla="*/ 433362 w 1265022"/>
                    <a:gd name="connsiteY13" fmla="*/ 2271518 h 3051507"/>
                    <a:gd name="connsiteX14" fmla="*/ 467566 w 1265022"/>
                    <a:gd name="connsiteY14" fmla="*/ 2057064 h 3051507"/>
                    <a:gd name="connsiteX15" fmla="*/ 593262 w 1265022"/>
                    <a:gd name="connsiteY15" fmla="*/ 1815747 h 3051507"/>
                    <a:gd name="connsiteX16" fmla="*/ 639645 w 1265022"/>
                    <a:gd name="connsiteY16" fmla="*/ 1560642 h 3051507"/>
                    <a:gd name="connsiteX17" fmla="*/ 673113 w 1265022"/>
                    <a:gd name="connsiteY17" fmla="*/ 1273280 h 3051507"/>
                    <a:gd name="connsiteX18" fmla="*/ 868245 w 1265022"/>
                    <a:gd name="connsiteY18" fmla="*/ 994112 h 3051507"/>
                    <a:gd name="connsiteX19" fmla="*/ 1182984 w 1265022"/>
                    <a:gd name="connsiteY19" fmla="*/ 636303 h 3051507"/>
                    <a:gd name="connsiteX20" fmla="*/ 1256685 w 1265022"/>
                    <a:gd name="connsiteY20" fmla="*/ 477277 h 3051507"/>
                    <a:gd name="connsiteX21" fmla="*/ 1202267 w 1265022"/>
                    <a:gd name="connsiteY21" fmla="*/ 0 h 3051507"/>
                    <a:gd name="connsiteX22" fmla="*/ 1113410 w 1265022"/>
                    <a:gd name="connsiteY22" fmla="*/ 212234 h 3051507"/>
                    <a:gd name="connsiteX0" fmla="*/ 1113410 w 1265022"/>
                    <a:gd name="connsiteY0" fmla="*/ 212234 h 3051507"/>
                    <a:gd name="connsiteX1" fmla="*/ 1156479 w 1265022"/>
                    <a:gd name="connsiteY1" fmla="*/ 440834 h 3051507"/>
                    <a:gd name="connsiteX2" fmla="*/ 777444 w 1265022"/>
                    <a:gd name="connsiteY2" fmla="*/ 942591 h 3051507"/>
                    <a:gd name="connsiteX3" fmla="*/ 633019 w 1265022"/>
                    <a:gd name="connsiteY3" fmla="*/ 1120008 h 3051507"/>
                    <a:gd name="connsiteX4" fmla="*/ 480619 w 1265022"/>
                    <a:gd name="connsiteY4" fmla="*/ 1371799 h 3051507"/>
                    <a:gd name="connsiteX5" fmla="*/ 523688 w 1265022"/>
                    <a:gd name="connsiteY5" fmla="*/ 1653408 h 3051507"/>
                    <a:gd name="connsiteX6" fmla="*/ 381227 w 1265022"/>
                    <a:gd name="connsiteY6" fmla="*/ 2057599 h 3051507"/>
                    <a:gd name="connsiteX7" fmla="*/ 294413 w 1265022"/>
                    <a:gd name="connsiteY7" fmla="*/ 2468892 h 3051507"/>
                    <a:gd name="connsiteX8" fmla="*/ 99619 w 1265022"/>
                    <a:gd name="connsiteY8" fmla="*/ 2726834 h 3051507"/>
                    <a:gd name="connsiteX9" fmla="*/ 46610 w 1265022"/>
                    <a:gd name="connsiteY9" fmla="*/ 2829538 h 3051507"/>
                    <a:gd name="connsiteX10" fmla="*/ 40618 w 1265022"/>
                    <a:gd name="connsiteY10" fmla="*/ 3051313 h 3051507"/>
                    <a:gd name="connsiteX11" fmla="*/ 134238 w 1265022"/>
                    <a:gd name="connsiteY11" fmla="*/ 2809918 h 3051507"/>
                    <a:gd name="connsiteX12" fmla="*/ 360337 w 1265022"/>
                    <a:gd name="connsiteY12" fmla="*/ 2468416 h 3051507"/>
                    <a:gd name="connsiteX13" fmla="*/ 433362 w 1265022"/>
                    <a:gd name="connsiteY13" fmla="*/ 2271518 h 3051507"/>
                    <a:gd name="connsiteX14" fmla="*/ 467566 w 1265022"/>
                    <a:gd name="connsiteY14" fmla="*/ 2057064 h 3051507"/>
                    <a:gd name="connsiteX15" fmla="*/ 593262 w 1265022"/>
                    <a:gd name="connsiteY15" fmla="*/ 1815747 h 3051507"/>
                    <a:gd name="connsiteX16" fmla="*/ 639645 w 1265022"/>
                    <a:gd name="connsiteY16" fmla="*/ 1560642 h 3051507"/>
                    <a:gd name="connsiteX17" fmla="*/ 673113 w 1265022"/>
                    <a:gd name="connsiteY17" fmla="*/ 1273280 h 3051507"/>
                    <a:gd name="connsiteX18" fmla="*/ 868245 w 1265022"/>
                    <a:gd name="connsiteY18" fmla="*/ 994112 h 3051507"/>
                    <a:gd name="connsiteX19" fmla="*/ 1182984 w 1265022"/>
                    <a:gd name="connsiteY19" fmla="*/ 636303 h 3051507"/>
                    <a:gd name="connsiteX20" fmla="*/ 1256685 w 1265022"/>
                    <a:gd name="connsiteY20" fmla="*/ 477277 h 3051507"/>
                    <a:gd name="connsiteX21" fmla="*/ 1202267 w 1265022"/>
                    <a:gd name="connsiteY21" fmla="*/ 0 h 3051507"/>
                    <a:gd name="connsiteX22" fmla="*/ 1113410 w 1265022"/>
                    <a:gd name="connsiteY22" fmla="*/ 212234 h 305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65022" h="3051507">
                      <a:moveTo>
                        <a:pt x="1113410" y="212234"/>
                      </a:moveTo>
                      <a:cubicBezTo>
                        <a:pt x="1127766" y="288434"/>
                        <a:pt x="1156724" y="289803"/>
                        <a:pt x="1156479" y="440834"/>
                      </a:cubicBezTo>
                      <a:cubicBezTo>
                        <a:pt x="1100706" y="674400"/>
                        <a:pt x="918999" y="780205"/>
                        <a:pt x="777444" y="942591"/>
                      </a:cubicBezTo>
                      <a:lnTo>
                        <a:pt x="633019" y="1120008"/>
                      </a:lnTo>
                      <a:lnTo>
                        <a:pt x="480619" y="1371799"/>
                      </a:lnTo>
                      <a:lnTo>
                        <a:pt x="523688" y="1653408"/>
                      </a:lnTo>
                      <a:cubicBezTo>
                        <a:pt x="527305" y="1799089"/>
                        <a:pt x="428714" y="1922869"/>
                        <a:pt x="381227" y="2057599"/>
                      </a:cubicBezTo>
                      <a:cubicBezTo>
                        <a:pt x="352898" y="2120474"/>
                        <a:pt x="382972" y="2312935"/>
                        <a:pt x="294413" y="2468892"/>
                      </a:cubicBezTo>
                      <a:cubicBezTo>
                        <a:pt x="229482" y="2554873"/>
                        <a:pt x="193752" y="2644504"/>
                        <a:pt x="99619" y="2726834"/>
                      </a:cubicBezTo>
                      <a:lnTo>
                        <a:pt x="46610" y="2829538"/>
                      </a:lnTo>
                      <a:cubicBezTo>
                        <a:pt x="9326" y="2933274"/>
                        <a:pt x="-33432" y="3057086"/>
                        <a:pt x="40618" y="3051313"/>
                      </a:cubicBezTo>
                      <a:cubicBezTo>
                        <a:pt x="83384" y="2974498"/>
                        <a:pt x="100598" y="2903159"/>
                        <a:pt x="134238" y="2809918"/>
                      </a:cubicBezTo>
                      <a:cubicBezTo>
                        <a:pt x="204129" y="2688784"/>
                        <a:pt x="284971" y="2582250"/>
                        <a:pt x="360337" y="2468416"/>
                      </a:cubicBezTo>
                      <a:cubicBezTo>
                        <a:pt x="381028" y="2402783"/>
                        <a:pt x="414496" y="2346277"/>
                        <a:pt x="433362" y="2271518"/>
                      </a:cubicBezTo>
                      <a:cubicBezTo>
                        <a:pt x="450847" y="2198816"/>
                        <a:pt x="435480" y="2146192"/>
                        <a:pt x="467566" y="2057064"/>
                      </a:cubicBezTo>
                      <a:cubicBezTo>
                        <a:pt x="512506" y="1957766"/>
                        <a:pt x="559273" y="1924172"/>
                        <a:pt x="593262" y="1815747"/>
                      </a:cubicBezTo>
                      <a:cubicBezTo>
                        <a:pt x="645226" y="1703335"/>
                        <a:pt x="624184" y="1645677"/>
                        <a:pt x="639645" y="1560642"/>
                      </a:cubicBezTo>
                      <a:cubicBezTo>
                        <a:pt x="649584" y="1455729"/>
                        <a:pt x="643097" y="1409221"/>
                        <a:pt x="673113" y="1273280"/>
                      </a:cubicBezTo>
                      <a:cubicBezTo>
                        <a:pt x="715647" y="1167448"/>
                        <a:pt x="760006" y="1083518"/>
                        <a:pt x="868245" y="994112"/>
                      </a:cubicBezTo>
                      <a:cubicBezTo>
                        <a:pt x="973158" y="874842"/>
                        <a:pt x="1114574" y="775649"/>
                        <a:pt x="1182984" y="636303"/>
                      </a:cubicBezTo>
                      <a:cubicBezTo>
                        <a:pt x="1210593" y="583294"/>
                        <a:pt x="1232726" y="566789"/>
                        <a:pt x="1256685" y="477277"/>
                      </a:cubicBezTo>
                      <a:cubicBezTo>
                        <a:pt x="1292084" y="337653"/>
                        <a:pt x="1203371" y="152400"/>
                        <a:pt x="1202267" y="0"/>
                      </a:cubicBezTo>
                      <a:lnTo>
                        <a:pt x="1113410" y="212234"/>
                      </a:lnTo>
                      <a:close/>
                    </a:path>
                  </a:pathLst>
                </a:cu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13" name="Freeform: Shape 112">
                  <a:extLst>
                    <a:ext uri="{FF2B5EF4-FFF2-40B4-BE49-F238E27FC236}">
                      <a16:creationId xmlns:a16="http://schemas.microsoft.com/office/drawing/2014/main" id="{A1546B94-0F27-4C56-BA22-407A7834B297}"/>
                    </a:ext>
                  </a:extLst>
                </p:cNvPr>
                <p:cNvSpPr/>
                <p:nvPr/>
              </p:nvSpPr>
              <p:spPr>
                <a:xfrm>
                  <a:off x="7857649" y="2392042"/>
                  <a:ext cx="2206982" cy="3932403"/>
                </a:xfrm>
                <a:custGeom>
                  <a:avLst/>
                  <a:gdLst>
                    <a:gd name="connsiteX0" fmla="*/ 1258604 w 2218202"/>
                    <a:gd name="connsiteY0" fmla="*/ 0 h 3838393"/>
                    <a:gd name="connsiteX1" fmla="*/ 1025658 w 2218202"/>
                    <a:gd name="connsiteY1" fmla="*/ 698838 h 3838393"/>
                    <a:gd name="connsiteX2" fmla="*/ 987413 w 2218202"/>
                    <a:gd name="connsiteY2" fmla="*/ 1404629 h 3838393"/>
                    <a:gd name="connsiteX3" fmla="*/ 427647 w 2218202"/>
                    <a:gd name="connsiteY3" fmla="*/ 1773171 h 3838393"/>
                    <a:gd name="connsiteX4" fmla="*/ 271191 w 2218202"/>
                    <a:gd name="connsiteY4" fmla="*/ 2023501 h 3838393"/>
                    <a:gd name="connsiteX5" fmla="*/ 121688 w 2218202"/>
                    <a:gd name="connsiteY5" fmla="*/ 2353797 h 3838393"/>
                    <a:gd name="connsiteX6" fmla="*/ 0 w 2218202"/>
                    <a:gd name="connsiteY6" fmla="*/ 2753630 h 3838393"/>
                    <a:gd name="connsiteX7" fmla="*/ 674500 w 2218202"/>
                    <a:gd name="connsiteY7" fmla="*/ 2315552 h 3838393"/>
                    <a:gd name="connsiteX8" fmla="*/ 639732 w 2218202"/>
                    <a:gd name="connsiteY8" fmla="*/ 1978302 h 3838393"/>
                    <a:gd name="connsiteX9" fmla="*/ 1053472 w 2218202"/>
                    <a:gd name="connsiteY9" fmla="*/ 1856614 h 3838393"/>
                    <a:gd name="connsiteX10" fmla="*/ 1189067 w 2218202"/>
                    <a:gd name="connsiteY10" fmla="*/ 1790555 h 3838393"/>
                    <a:gd name="connsiteX11" fmla="*/ 723175 w 2218202"/>
                    <a:gd name="connsiteY11" fmla="*/ 2465055 h 3838393"/>
                    <a:gd name="connsiteX12" fmla="*/ 632778 w 2218202"/>
                    <a:gd name="connsiteY12" fmla="*/ 2976146 h 3838393"/>
                    <a:gd name="connsiteX13" fmla="*/ 288575 w 2218202"/>
                    <a:gd name="connsiteY13" fmla="*/ 3448991 h 3838393"/>
                    <a:gd name="connsiteX14" fmla="*/ 302482 w 2218202"/>
                    <a:gd name="connsiteY14" fmla="*/ 3838393 h 3838393"/>
                    <a:gd name="connsiteX15" fmla="*/ 851817 w 2218202"/>
                    <a:gd name="connsiteY15" fmla="*/ 3115218 h 3838393"/>
                    <a:gd name="connsiteX16" fmla="*/ 1084763 w 2218202"/>
                    <a:gd name="connsiteY16" fmla="*/ 2454625 h 3838393"/>
                    <a:gd name="connsiteX17" fmla="*/ 1484596 w 2218202"/>
                    <a:gd name="connsiteY17" fmla="*/ 1870521 h 3838393"/>
                    <a:gd name="connsiteX18" fmla="*/ 1519364 w 2218202"/>
                    <a:gd name="connsiteY18" fmla="*/ 1418536 h 3838393"/>
                    <a:gd name="connsiteX19" fmla="*/ 1512410 w 2218202"/>
                    <a:gd name="connsiteY19" fmla="*/ 747513 h 3838393"/>
                    <a:gd name="connsiteX20" fmla="*/ 1602807 w 2218202"/>
                    <a:gd name="connsiteY20" fmla="*/ 1022181 h 3838393"/>
                    <a:gd name="connsiteX21" fmla="*/ 1564562 w 2218202"/>
                    <a:gd name="connsiteY21" fmla="*/ 1355954 h 3838393"/>
                    <a:gd name="connsiteX22" fmla="*/ 1870521 w 2218202"/>
                    <a:gd name="connsiteY22" fmla="*/ 1654959 h 3838393"/>
                    <a:gd name="connsiteX23" fmla="*/ 1978302 w 2218202"/>
                    <a:gd name="connsiteY23" fmla="*/ 2044362 h 3838393"/>
                    <a:gd name="connsiteX24" fmla="*/ 1814893 w 2218202"/>
                    <a:gd name="connsiteY24" fmla="*/ 2371181 h 3838393"/>
                    <a:gd name="connsiteX25" fmla="*/ 2037408 w 2218202"/>
                    <a:gd name="connsiteY25" fmla="*/ 2510254 h 3838393"/>
                    <a:gd name="connsiteX26" fmla="*/ 2218202 w 2218202"/>
                    <a:gd name="connsiteY26" fmla="*/ 1661913 h 3838393"/>
                    <a:gd name="connsiteX27" fmla="*/ 1787078 w 2218202"/>
                    <a:gd name="connsiteY27" fmla="*/ 1095193 h 3838393"/>
                    <a:gd name="connsiteX28" fmla="*/ 1797508 w 2218202"/>
                    <a:gd name="connsiteY28" fmla="*/ 323343 h 3838393"/>
                    <a:gd name="connsiteX29" fmla="*/ 1860091 w 2218202"/>
                    <a:gd name="connsiteY29" fmla="*/ 0 h 3838393"/>
                    <a:gd name="connsiteX30" fmla="*/ 1258604 w 2218202"/>
                    <a:gd name="connsiteY30" fmla="*/ 0 h 3838393"/>
                    <a:gd name="connsiteX0" fmla="*/ 1209929 w 2218202"/>
                    <a:gd name="connsiteY0" fmla="*/ 0 h 3928790"/>
                    <a:gd name="connsiteX1" fmla="*/ 1025658 w 2218202"/>
                    <a:gd name="connsiteY1" fmla="*/ 789235 h 3928790"/>
                    <a:gd name="connsiteX2" fmla="*/ 987413 w 2218202"/>
                    <a:gd name="connsiteY2" fmla="*/ 1495026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25658 w 2218202"/>
                    <a:gd name="connsiteY1" fmla="*/ 789235 h 3928790"/>
                    <a:gd name="connsiteX2" fmla="*/ 987413 w 2218202"/>
                    <a:gd name="connsiteY2" fmla="*/ 1495026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87413 w 2218202"/>
                    <a:gd name="connsiteY2" fmla="*/ 1495026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87413 w 2218202"/>
                    <a:gd name="connsiteY2" fmla="*/ 1495026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87413 w 2218202"/>
                    <a:gd name="connsiteY2" fmla="*/ 1495026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98655 w 2218202"/>
                    <a:gd name="connsiteY2" fmla="*/ 1476288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98655 w 2218202"/>
                    <a:gd name="connsiteY2" fmla="*/ 1476288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52325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52325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52325 h 3928790"/>
                    <a:gd name="connsiteX4" fmla="*/ 271191 w 2218202"/>
                    <a:gd name="connsiteY4" fmla="*/ 2113898 h 3928790"/>
                    <a:gd name="connsiteX5" fmla="*/ 383261 w 2218202"/>
                    <a:gd name="connsiteY5" fmla="*/ 2346723 h 3928790"/>
                    <a:gd name="connsiteX6" fmla="*/ 121688 w 2218202"/>
                    <a:gd name="connsiteY6" fmla="*/ 2444194 h 3928790"/>
                    <a:gd name="connsiteX7" fmla="*/ 0 w 2218202"/>
                    <a:gd name="connsiteY7" fmla="*/ 2844027 h 3928790"/>
                    <a:gd name="connsiteX8" fmla="*/ 674500 w 2218202"/>
                    <a:gd name="connsiteY8" fmla="*/ 2405949 h 3928790"/>
                    <a:gd name="connsiteX9" fmla="*/ 639732 w 2218202"/>
                    <a:gd name="connsiteY9" fmla="*/ 2068699 h 3928790"/>
                    <a:gd name="connsiteX10" fmla="*/ 1053472 w 2218202"/>
                    <a:gd name="connsiteY10" fmla="*/ 1947011 h 3928790"/>
                    <a:gd name="connsiteX11" fmla="*/ 1189067 w 2218202"/>
                    <a:gd name="connsiteY11" fmla="*/ 1880952 h 3928790"/>
                    <a:gd name="connsiteX12" fmla="*/ 723175 w 2218202"/>
                    <a:gd name="connsiteY12" fmla="*/ 2555452 h 3928790"/>
                    <a:gd name="connsiteX13" fmla="*/ 632778 w 2218202"/>
                    <a:gd name="connsiteY13" fmla="*/ 3066543 h 3928790"/>
                    <a:gd name="connsiteX14" fmla="*/ 288575 w 2218202"/>
                    <a:gd name="connsiteY14" fmla="*/ 3539388 h 3928790"/>
                    <a:gd name="connsiteX15" fmla="*/ 302482 w 2218202"/>
                    <a:gd name="connsiteY15" fmla="*/ 3928790 h 3928790"/>
                    <a:gd name="connsiteX16" fmla="*/ 851817 w 2218202"/>
                    <a:gd name="connsiteY16" fmla="*/ 3205615 h 3928790"/>
                    <a:gd name="connsiteX17" fmla="*/ 1084763 w 2218202"/>
                    <a:gd name="connsiteY17" fmla="*/ 2545022 h 3928790"/>
                    <a:gd name="connsiteX18" fmla="*/ 1484596 w 2218202"/>
                    <a:gd name="connsiteY18" fmla="*/ 1960918 h 3928790"/>
                    <a:gd name="connsiteX19" fmla="*/ 1519364 w 2218202"/>
                    <a:gd name="connsiteY19" fmla="*/ 1508933 h 3928790"/>
                    <a:gd name="connsiteX20" fmla="*/ 1512410 w 2218202"/>
                    <a:gd name="connsiteY20" fmla="*/ 837910 h 3928790"/>
                    <a:gd name="connsiteX21" fmla="*/ 1602807 w 2218202"/>
                    <a:gd name="connsiteY21" fmla="*/ 1112578 h 3928790"/>
                    <a:gd name="connsiteX22" fmla="*/ 1564562 w 2218202"/>
                    <a:gd name="connsiteY22" fmla="*/ 1446351 h 3928790"/>
                    <a:gd name="connsiteX23" fmla="*/ 1870521 w 2218202"/>
                    <a:gd name="connsiteY23" fmla="*/ 1745356 h 3928790"/>
                    <a:gd name="connsiteX24" fmla="*/ 1978302 w 2218202"/>
                    <a:gd name="connsiteY24" fmla="*/ 2134759 h 3928790"/>
                    <a:gd name="connsiteX25" fmla="*/ 1814893 w 2218202"/>
                    <a:gd name="connsiteY25" fmla="*/ 2461578 h 3928790"/>
                    <a:gd name="connsiteX26" fmla="*/ 2037408 w 2218202"/>
                    <a:gd name="connsiteY26" fmla="*/ 2600651 h 3928790"/>
                    <a:gd name="connsiteX27" fmla="*/ 2218202 w 2218202"/>
                    <a:gd name="connsiteY27" fmla="*/ 1752310 h 3928790"/>
                    <a:gd name="connsiteX28" fmla="*/ 1787078 w 2218202"/>
                    <a:gd name="connsiteY28" fmla="*/ 1185590 h 3928790"/>
                    <a:gd name="connsiteX29" fmla="*/ 1797508 w 2218202"/>
                    <a:gd name="connsiteY29" fmla="*/ 413740 h 3928790"/>
                    <a:gd name="connsiteX30" fmla="*/ 1860091 w 2218202"/>
                    <a:gd name="connsiteY30" fmla="*/ 90397 h 3928790"/>
                    <a:gd name="connsiteX31" fmla="*/ 1209929 w 2218202"/>
                    <a:gd name="connsiteY31"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52325 h 3928790"/>
                    <a:gd name="connsiteX4" fmla="*/ 271191 w 2218202"/>
                    <a:gd name="connsiteY4" fmla="*/ 2113898 h 3928790"/>
                    <a:gd name="connsiteX5" fmla="*/ 383261 w 2218202"/>
                    <a:gd name="connsiteY5" fmla="*/ 2346723 h 3928790"/>
                    <a:gd name="connsiteX6" fmla="*/ 121688 w 2218202"/>
                    <a:gd name="connsiteY6" fmla="*/ 2444194 h 3928790"/>
                    <a:gd name="connsiteX7" fmla="*/ 0 w 2218202"/>
                    <a:gd name="connsiteY7" fmla="*/ 2844027 h 3928790"/>
                    <a:gd name="connsiteX8" fmla="*/ 674500 w 2218202"/>
                    <a:gd name="connsiteY8" fmla="*/ 2405949 h 3928790"/>
                    <a:gd name="connsiteX9" fmla="*/ 639732 w 2218202"/>
                    <a:gd name="connsiteY9" fmla="*/ 2068699 h 3928790"/>
                    <a:gd name="connsiteX10" fmla="*/ 1053472 w 2218202"/>
                    <a:gd name="connsiteY10" fmla="*/ 1947011 h 3928790"/>
                    <a:gd name="connsiteX11" fmla="*/ 1189067 w 2218202"/>
                    <a:gd name="connsiteY11" fmla="*/ 1880952 h 3928790"/>
                    <a:gd name="connsiteX12" fmla="*/ 723175 w 2218202"/>
                    <a:gd name="connsiteY12" fmla="*/ 2555452 h 3928790"/>
                    <a:gd name="connsiteX13" fmla="*/ 632778 w 2218202"/>
                    <a:gd name="connsiteY13" fmla="*/ 3066543 h 3928790"/>
                    <a:gd name="connsiteX14" fmla="*/ 288575 w 2218202"/>
                    <a:gd name="connsiteY14" fmla="*/ 3539388 h 3928790"/>
                    <a:gd name="connsiteX15" fmla="*/ 302482 w 2218202"/>
                    <a:gd name="connsiteY15" fmla="*/ 3928790 h 3928790"/>
                    <a:gd name="connsiteX16" fmla="*/ 851817 w 2218202"/>
                    <a:gd name="connsiteY16" fmla="*/ 3205615 h 3928790"/>
                    <a:gd name="connsiteX17" fmla="*/ 1084763 w 2218202"/>
                    <a:gd name="connsiteY17" fmla="*/ 2545022 h 3928790"/>
                    <a:gd name="connsiteX18" fmla="*/ 1484596 w 2218202"/>
                    <a:gd name="connsiteY18" fmla="*/ 1960918 h 3928790"/>
                    <a:gd name="connsiteX19" fmla="*/ 1519364 w 2218202"/>
                    <a:gd name="connsiteY19" fmla="*/ 1508933 h 3928790"/>
                    <a:gd name="connsiteX20" fmla="*/ 1512410 w 2218202"/>
                    <a:gd name="connsiteY20" fmla="*/ 837910 h 3928790"/>
                    <a:gd name="connsiteX21" fmla="*/ 1602807 w 2218202"/>
                    <a:gd name="connsiteY21" fmla="*/ 1112578 h 3928790"/>
                    <a:gd name="connsiteX22" fmla="*/ 1564562 w 2218202"/>
                    <a:gd name="connsiteY22" fmla="*/ 1446351 h 3928790"/>
                    <a:gd name="connsiteX23" fmla="*/ 1870521 w 2218202"/>
                    <a:gd name="connsiteY23" fmla="*/ 1745356 h 3928790"/>
                    <a:gd name="connsiteX24" fmla="*/ 1978302 w 2218202"/>
                    <a:gd name="connsiteY24" fmla="*/ 2134759 h 3928790"/>
                    <a:gd name="connsiteX25" fmla="*/ 1814893 w 2218202"/>
                    <a:gd name="connsiteY25" fmla="*/ 2461578 h 3928790"/>
                    <a:gd name="connsiteX26" fmla="*/ 2037408 w 2218202"/>
                    <a:gd name="connsiteY26" fmla="*/ 2600651 h 3928790"/>
                    <a:gd name="connsiteX27" fmla="*/ 2218202 w 2218202"/>
                    <a:gd name="connsiteY27" fmla="*/ 1752310 h 3928790"/>
                    <a:gd name="connsiteX28" fmla="*/ 1787078 w 2218202"/>
                    <a:gd name="connsiteY28" fmla="*/ 1185590 h 3928790"/>
                    <a:gd name="connsiteX29" fmla="*/ 1797508 w 2218202"/>
                    <a:gd name="connsiteY29" fmla="*/ 413740 h 3928790"/>
                    <a:gd name="connsiteX30" fmla="*/ 1860091 w 2218202"/>
                    <a:gd name="connsiteY30" fmla="*/ 90397 h 3928790"/>
                    <a:gd name="connsiteX31" fmla="*/ 1209929 w 2218202"/>
                    <a:gd name="connsiteY31"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52325 h 3928790"/>
                    <a:gd name="connsiteX4" fmla="*/ 271191 w 2218202"/>
                    <a:gd name="connsiteY4" fmla="*/ 2113898 h 3928790"/>
                    <a:gd name="connsiteX5" fmla="*/ 383261 w 2218202"/>
                    <a:gd name="connsiteY5" fmla="*/ 2346723 h 3928790"/>
                    <a:gd name="connsiteX6" fmla="*/ 121688 w 2218202"/>
                    <a:gd name="connsiteY6" fmla="*/ 2444194 h 3928790"/>
                    <a:gd name="connsiteX7" fmla="*/ 0 w 2218202"/>
                    <a:gd name="connsiteY7" fmla="*/ 2844027 h 3928790"/>
                    <a:gd name="connsiteX8" fmla="*/ 674500 w 2218202"/>
                    <a:gd name="connsiteY8" fmla="*/ 2405949 h 3928790"/>
                    <a:gd name="connsiteX9" fmla="*/ 639732 w 2218202"/>
                    <a:gd name="connsiteY9" fmla="*/ 2068699 h 3928790"/>
                    <a:gd name="connsiteX10" fmla="*/ 1053472 w 2218202"/>
                    <a:gd name="connsiteY10" fmla="*/ 1947011 h 3928790"/>
                    <a:gd name="connsiteX11" fmla="*/ 1189067 w 2218202"/>
                    <a:gd name="connsiteY11" fmla="*/ 1880952 h 3928790"/>
                    <a:gd name="connsiteX12" fmla="*/ 723175 w 2218202"/>
                    <a:gd name="connsiteY12" fmla="*/ 2555452 h 3928790"/>
                    <a:gd name="connsiteX13" fmla="*/ 632778 w 2218202"/>
                    <a:gd name="connsiteY13" fmla="*/ 3066543 h 3928790"/>
                    <a:gd name="connsiteX14" fmla="*/ 288575 w 2218202"/>
                    <a:gd name="connsiteY14" fmla="*/ 3539388 h 3928790"/>
                    <a:gd name="connsiteX15" fmla="*/ 302482 w 2218202"/>
                    <a:gd name="connsiteY15" fmla="*/ 3928790 h 3928790"/>
                    <a:gd name="connsiteX16" fmla="*/ 851817 w 2218202"/>
                    <a:gd name="connsiteY16" fmla="*/ 3205615 h 3928790"/>
                    <a:gd name="connsiteX17" fmla="*/ 1084763 w 2218202"/>
                    <a:gd name="connsiteY17" fmla="*/ 2545022 h 3928790"/>
                    <a:gd name="connsiteX18" fmla="*/ 1484596 w 2218202"/>
                    <a:gd name="connsiteY18" fmla="*/ 1960918 h 3928790"/>
                    <a:gd name="connsiteX19" fmla="*/ 1519364 w 2218202"/>
                    <a:gd name="connsiteY19" fmla="*/ 1508933 h 3928790"/>
                    <a:gd name="connsiteX20" fmla="*/ 1512410 w 2218202"/>
                    <a:gd name="connsiteY20" fmla="*/ 837910 h 3928790"/>
                    <a:gd name="connsiteX21" fmla="*/ 1602807 w 2218202"/>
                    <a:gd name="connsiteY21" fmla="*/ 1112578 h 3928790"/>
                    <a:gd name="connsiteX22" fmla="*/ 1564562 w 2218202"/>
                    <a:gd name="connsiteY22" fmla="*/ 1446351 h 3928790"/>
                    <a:gd name="connsiteX23" fmla="*/ 1870521 w 2218202"/>
                    <a:gd name="connsiteY23" fmla="*/ 1745356 h 3928790"/>
                    <a:gd name="connsiteX24" fmla="*/ 1978302 w 2218202"/>
                    <a:gd name="connsiteY24" fmla="*/ 2134759 h 3928790"/>
                    <a:gd name="connsiteX25" fmla="*/ 1814893 w 2218202"/>
                    <a:gd name="connsiteY25" fmla="*/ 2461578 h 3928790"/>
                    <a:gd name="connsiteX26" fmla="*/ 2037408 w 2218202"/>
                    <a:gd name="connsiteY26" fmla="*/ 2600651 h 3928790"/>
                    <a:gd name="connsiteX27" fmla="*/ 2218202 w 2218202"/>
                    <a:gd name="connsiteY27" fmla="*/ 1752310 h 3928790"/>
                    <a:gd name="connsiteX28" fmla="*/ 1787078 w 2218202"/>
                    <a:gd name="connsiteY28" fmla="*/ 1185590 h 3928790"/>
                    <a:gd name="connsiteX29" fmla="*/ 1797508 w 2218202"/>
                    <a:gd name="connsiteY29" fmla="*/ 413740 h 3928790"/>
                    <a:gd name="connsiteX30" fmla="*/ 1860091 w 2218202"/>
                    <a:gd name="connsiteY30" fmla="*/ 90397 h 3928790"/>
                    <a:gd name="connsiteX31" fmla="*/ 1209929 w 2218202"/>
                    <a:gd name="connsiteY31"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52325 h 3928790"/>
                    <a:gd name="connsiteX4" fmla="*/ 271191 w 2218202"/>
                    <a:gd name="connsiteY4" fmla="*/ 2113898 h 3928790"/>
                    <a:gd name="connsiteX5" fmla="*/ 383261 w 2218202"/>
                    <a:gd name="connsiteY5" fmla="*/ 2346723 h 3928790"/>
                    <a:gd name="connsiteX6" fmla="*/ 121688 w 2218202"/>
                    <a:gd name="connsiteY6" fmla="*/ 2444194 h 3928790"/>
                    <a:gd name="connsiteX7" fmla="*/ 0 w 2218202"/>
                    <a:gd name="connsiteY7" fmla="*/ 2844027 h 3928790"/>
                    <a:gd name="connsiteX8" fmla="*/ 674500 w 2218202"/>
                    <a:gd name="connsiteY8" fmla="*/ 2405949 h 3928790"/>
                    <a:gd name="connsiteX9" fmla="*/ 639732 w 2218202"/>
                    <a:gd name="connsiteY9" fmla="*/ 2068699 h 3928790"/>
                    <a:gd name="connsiteX10" fmla="*/ 1053472 w 2218202"/>
                    <a:gd name="connsiteY10" fmla="*/ 1947011 h 3928790"/>
                    <a:gd name="connsiteX11" fmla="*/ 1189067 w 2218202"/>
                    <a:gd name="connsiteY11" fmla="*/ 1880952 h 3928790"/>
                    <a:gd name="connsiteX12" fmla="*/ 723175 w 2218202"/>
                    <a:gd name="connsiteY12" fmla="*/ 2555452 h 3928790"/>
                    <a:gd name="connsiteX13" fmla="*/ 632778 w 2218202"/>
                    <a:gd name="connsiteY13" fmla="*/ 3066543 h 3928790"/>
                    <a:gd name="connsiteX14" fmla="*/ 288575 w 2218202"/>
                    <a:gd name="connsiteY14" fmla="*/ 3539388 h 3928790"/>
                    <a:gd name="connsiteX15" fmla="*/ 302482 w 2218202"/>
                    <a:gd name="connsiteY15" fmla="*/ 3928790 h 3928790"/>
                    <a:gd name="connsiteX16" fmla="*/ 851817 w 2218202"/>
                    <a:gd name="connsiteY16" fmla="*/ 3205615 h 3928790"/>
                    <a:gd name="connsiteX17" fmla="*/ 1084763 w 2218202"/>
                    <a:gd name="connsiteY17" fmla="*/ 2545022 h 3928790"/>
                    <a:gd name="connsiteX18" fmla="*/ 1484596 w 2218202"/>
                    <a:gd name="connsiteY18" fmla="*/ 1960918 h 3928790"/>
                    <a:gd name="connsiteX19" fmla="*/ 1519364 w 2218202"/>
                    <a:gd name="connsiteY19" fmla="*/ 1508933 h 3928790"/>
                    <a:gd name="connsiteX20" fmla="*/ 1512410 w 2218202"/>
                    <a:gd name="connsiteY20" fmla="*/ 837910 h 3928790"/>
                    <a:gd name="connsiteX21" fmla="*/ 1602807 w 2218202"/>
                    <a:gd name="connsiteY21" fmla="*/ 1112578 h 3928790"/>
                    <a:gd name="connsiteX22" fmla="*/ 1564562 w 2218202"/>
                    <a:gd name="connsiteY22" fmla="*/ 1446351 h 3928790"/>
                    <a:gd name="connsiteX23" fmla="*/ 1870521 w 2218202"/>
                    <a:gd name="connsiteY23" fmla="*/ 1745356 h 3928790"/>
                    <a:gd name="connsiteX24" fmla="*/ 1978302 w 2218202"/>
                    <a:gd name="connsiteY24" fmla="*/ 2134759 h 3928790"/>
                    <a:gd name="connsiteX25" fmla="*/ 1814893 w 2218202"/>
                    <a:gd name="connsiteY25" fmla="*/ 2461578 h 3928790"/>
                    <a:gd name="connsiteX26" fmla="*/ 2037408 w 2218202"/>
                    <a:gd name="connsiteY26" fmla="*/ 2600651 h 3928790"/>
                    <a:gd name="connsiteX27" fmla="*/ 2218202 w 2218202"/>
                    <a:gd name="connsiteY27" fmla="*/ 1752310 h 3928790"/>
                    <a:gd name="connsiteX28" fmla="*/ 1787078 w 2218202"/>
                    <a:gd name="connsiteY28" fmla="*/ 1185590 h 3928790"/>
                    <a:gd name="connsiteX29" fmla="*/ 1797508 w 2218202"/>
                    <a:gd name="connsiteY29" fmla="*/ 413740 h 3928790"/>
                    <a:gd name="connsiteX30" fmla="*/ 1860091 w 2218202"/>
                    <a:gd name="connsiteY30" fmla="*/ 90397 h 3928790"/>
                    <a:gd name="connsiteX31" fmla="*/ 1209929 w 2218202"/>
                    <a:gd name="connsiteY31"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52325 h 3928790"/>
                    <a:gd name="connsiteX4" fmla="*/ 273065 w 2218202"/>
                    <a:gd name="connsiteY4" fmla="*/ 2070801 h 3928790"/>
                    <a:gd name="connsiteX5" fmla="*/ 383261 w 2218202"/>
                    <a:gd name="connsiteY5" fmla="*/ 2346723 h 3928790"/>
                    <a:gd name="connsiteX6" fmla="*/ 121688 w 2218202"/>
                    <a:gd name="connsiteY6" fmla="*/ 2444194 h 3928790"/>
                    <a:gd name="connsiteX7" fmla="*/ 0 w 2218202"/>
                    <a:gd name="connsiteY7" fmla="*/ 2844027 h 3928790"/>
                    <a:gd name="connsiteX8" fmla="*/ 674500 w 2218202"/>
                    <a:gd name="connsiteY8" fmla="*/ 2405949 h 3928790"/>
                    <a:gd name="connsiteX9" fmla="*/ 639732 w 2218202"/>
                    <a:gd name="connsiteY9" fmla="*/ 2068699 h 3928790"/>
                    <a:gd name="connsiteX10" fmla="*/ 1053472 w 2218202"/>
                    <a:gd name="connsiteY10" fmla="*/ 1947011 h 3928790"/>
                    <a:gd name="connsiteX11" fmla="*/ 1189067 w 2218202"/>
                    <a:gd name="connsiteY11" fmla="*/ 1880952 h 3928790"/>
                    <a:gd name="connsiteX12" fmla="*/ 723175 w 2218202"/>
                    <a:gd name="connsiteY12" fmla="*/ 2555452 h 3928790"/>
                    <a:gd name="connsiteX13" fmla="*/ 632778 w 2218202"/>
                    <a:gd name="connsiteY13" fmla="*/ 3066543 h 3928790"/>
                    <a:gd name="connsiteX14" fmla="*/ 288575 w 2218202"/>
                    <a:gd name="connsiteY14" fmla="*/ 3539388 h 3928790"/>
                    <a:gd name="connsiteX15" fmla="*/ 302482 w 2218202"/>
                    <a:gd name="connsiteY15" fmla="*/ 3928790 h 3928790"/>
                    <a:gd name="connsiteX16" fmla="*/ 851817 w 2218202"/>
                    <a:gd name="connsiteY16" fmla="*/ 3205615 h 3928790"/>
                    <a:gd name="connsiteX17" fmla="*/ 1084763 w 2218202"/>
                    <a:gd name="connsiteY17" fmla="*/ 2545022 h 3928790"/>
                    <a:gd name="connsiteX18" fmla="*/ 1484596 w 2218202"/>
                    <a:gd name="connsiteY18" fmla="*/ 1960918 h 3928790"/>
                    <a:gd name="connsiteX19" fmla="*/ 1519364 w 2218202"/>
                    <a:gd name="connsiteY19" fmla="*/ 1508933 h 3928790"/>
                    <a:gd name="connsiteX20" fmla="*/ 1512410 w 2218202"/>
                    <a:gd name="connsiteY20" fmla="*/ 837910 h 3928790"/>
                    <a:gd name="connsiteX21" fmla="*/ 1602807 w 2218202"/>
                    <a:gd name="connsiteY21" fmla="*/ 1112578 h 3928790"/>
                    <a:gd name="connsiteX22" fmla="*/ 1564562 w 2218202"/>
                    <a:gd name="connsiteY22" fmla="*/ 1446351 h 3928790"/>
                    <a:gd name="connsiteX23" fmla="*/ 1870521 w 2218202"/>
                    <a:gd name="connsiteY23" fmla="*/ 1745356 h 3928790"/>
                    <a:gd name="connsiteX24" fmla="*/ 1978302 w 2218202"/>
                    <a:gd name="connsiteY24" fmla="*/ 2134759 h 3928790"/>
                    <a:gd name="connsiteX25" fmla="*/ 1814893 w 2218202"/>
                    <a:gd name="connsiteY25" fmla="*/ 2461578 h 3928790"/>
                    <a:gd name="connsiteX26" fmla="*/ 2037408 w 2218202"/>
                    <a:gd name="connsiteY26" fmla="*/ 2600651 h 3928790"/>
                    <a:gd name="connsiteX27" fmla="*/ 2218202 w 2218202"/>
                    <a:gd name="connsiteY27" fmla="*/ 1752310 h 3928790"/>
                    <a:gd name="connsiteX28" fmla="*/ 1787078 w 2218202"/>
                    <a:gd name="connsiteY28" fmla="*/ 1185590 h 3928790"/>
                    <a:gd name="connsiteX29" fmla="*/ 1797508 w 2218202"/>
                    <a:gd name="connsiteY29" fmla="*/ 413740 h 3928790"/>
                    <a:gd name="connsiteX30" fmla="*/ 1860091 w 2218202"/>
                    <a:gd name="connsiteY30" fmla="*/ 90397 h 3928790"/>
                    <a:gd name="connsiteX31" fmla="*/ 1209929 w 2218202"/>
                    <a:gd name="connsiteY31"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52325 h 3928790"/>
                    <a:gd name="connsiteX4" fmla="*/ 273065 w 2218202"/>
                    <a:gd name="connsiteY4" fmla="*/ 2070801 h 3928790"/>
                    <a:gd name="connsiteX5" fmla="*/ 383261 w 2218202"/>
                    <a:gd name="connsiteY5" fmla="*/ 2346723 h 3928790"/>
                    <a:gd name="connsiteX6" fmla="*/ 121688 w 2218202"/>
                    <a:gd name="connsiteY6" fmla="*/ 2444194 h 3928790"/>
                    <a:gd name="connsiteX7" fmla="*/ 0 w 2218202"/>
                    <a:gd name="connsiteY7" fmla="*/ 2844027 h 3928790"/>
                    <a:gd name="connsiteX8" fmla="*/ 674500 w 2218202"/>
                    <a:gd name="connsiteY8" fmla="*/ 2405949 h 3928790"/>
                    <a:gd name="connsiteX9" fmla="*/ 639732 w 2218202"/>
                    <a:gd name="connsiteY9" fmla="*/ 2068699 h 3928790"/>
                    <a:gd name="connsiteX10" fmla="*/ 1053472 w 2218202"/>
                    <a:gd name="connsiteY10" fmla="*/ 1947011 h 3928790"/>
                    <a:gd name="connsiteX11" fmla="*/ 1189067 w 2218202"/>
                    <a:gd name="connsiteY11" fmla="*/ 1880952 h 3928790"/>
                    <a:gd name="connsiteX12" fmla="*/ 723175 w 2218202"/>
                    <a:gd name="connsiteY12" fmla="*/ 2555452 h 3928790"/>
                    <a:gd name="connsiteX13" fmla="*/ 632778 w 2218202"/>
                    <a:gd name="connsiteY13" fmla="*/ 3066543 h 3928790"/>
                    <a:gd name="connsiteX14" fmla="*/ 288575 w 2218202"/>
                    <a:gd name="connsiteY14" fmla="*/ 3539388 h 3928790"/>
                    <a:gd name="connsiteX15" fmla="*/ 302482 w 2218202"/>
                    <a:gd name="connsiteY15" fmla="*/ 3928790 h 3928790"/>
                    <a:gd name="connsiteX16" fmla="*/ 851817 w 2218202"/>
                    <a:gd name="connsiteY16" fmla="*/ 3205615 h 3928790"/>
                    <a:gd name="connsiteX17" fmla="*/ 1084763 w 2218202"/>
                    <a:gd name="connsiteY17" fmla="*/ 2545022 h 3928790"/>
                    <a:gd name="connsiteX18" fmla="*/ 1484596 w 2218202"/>
                    <a:gd name="connsiteY18" fmla="*/ 1960918 h 3928790"/>
                    <a:gd name="connsiteX19" fmla="*/ 1519364 w 2218202"/>
                    <a:gd name="connsiteY19" fmla="*/ 1508933 h 3928790"/>
                    <a:gd name="connsiteX20" fmla="*/ 1512410 w 2218202"/>
                    <a:gd name="connsiteY20" fmla="*/ 837910 h 3928790"/>
                    <a:gd name="connsiteX21" fmla="*/ 1602807 w 2218202"/>
                    <a:gd name="connsiteY21" fmla="*/ 1112578 h 3928790"/>
                    <a:gd name="connsiteX22" fmla="*/ 1564562 w 2218202"/>
                    <a:gd name="connsiteY22" fmla="*/ 1446351 h 3928790"/>
                    <a:gd name="connsiteX23" fmla="*/ 1870521 w 2218202"/>
                    <a:gd name="connsiteY23" fmla="*/ 1745356 h 3928790"/>
                    <a:gd name="connsiteX24" fmla="*/ 1978302 w 2218202"/>
                    <a:gd name="connsiteY24" fmla="*/ 2134759 h 3928790"/>
                    <a:gd name="connsiteX25" fmla="*/ 1814893 w 2218202"/>
                    <a:gd name="connsiteY25" fmla="*/ 2461578 h 3928790"/>
                    <a:gd name="connsiteX26" fmla="*/ 2037408 w 2218202"/>
                    <a:gd name="connsiteY26" fmla="*/ 2600651 h 3928790"/>
                    <a:gd name="connsiteX27" fmla="*/ 2218202 w 2218202"/>
                    <a:gd name="connsiteY27" fmla="*/ 1752310 h 3928790"/>
                    <a:gd name="connsiteX28" fmla="*/ 1787078 w 2218202"/>
                    <a:gd name="connsiteY28" fmla="*/ 1185590 h 3928790"/>
                    <a:gd name="connsiteX29" fmla="*/ 1797508 w 2218202"/>
                    <a:gd name="connsiteY29" fmla="*/ 413740 h 3928790"/>
                    <a:gd name="connsiteX30" fmla="*/ 1860091 w 2218202"/>
                    <a:gd name="connsiteY30" fmla="*/ 90397 h 3928790"/>
                    <a:gd name="connsiteX31" fmla="*/ 1209929 w 2218202"/>
                    <a:gd name="connsiteY31"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52325 h 3928790"/>
                    <a:gd name="connsiteX4" fmla="*/ 273065 w 2218202"/>
                    <a:gd name="connsiteY4" fmla="*/ 2070801 h 3928790"/>
                    <a:gd name="connsiteX5" fmla="*/ 383261 w 2218202"/>
                    <a:gd name="connsiteY5" fmla="*/ 2346723 h 3928790"/>
                    <a:gd name="connsiteX6" fmla="*/ 121688 w 2218202"/>
                    <a:gd name="connsiteY6" fmla="*/ 2444194 h 3928790"/>
                    <a:gd name="connsiteX7" fmla="*/ 0 w 2218202"/>
                    <a:gd name="connsiteY7" fmla="*/ 2844027 h 3928790"/>
                    <a:gd name="connsiteX8" fmla="*/ 674500 w 2218202"/>
                    <a:gd name="connsiteY8" fmla="*/ 2405949 h 3928790"/>
                    <a:gd name="connsiteX9" fmla="*/ 639732 w 2218202"/>
                    <a:gd name="connsiteY9" fmla="*/ 2068699 h 3928790"/>
                    <a:gd name="connsiteX10" fmla="*/ 1053472 w 2218202"/>
                    <a:gd name="connsiteY10" fmla="*/ 1947011 h 3928790"/>
                    <a:gd name="connsiteX11" fmla="*/ 1189067 w 2218202"/>
                    <a:gd name="connsiteY11" fmla="*/ 1880952 h 3928790"/>
                    <a:gd name="connsiteX12" fmla="*/ 723175 w 2218202"/>
                    <a:gd name="connsiteY12" fmla="*/ 2555452 h 3928790"/>
                    <a:gd name="connsiteX13" fmla="*/ 632778 w 2218202"/>
                    <a:gd name="connsiteY13" fmla="*/ 3066543 h 3928790"/>
                    <a:gd name="connsiteX14" fmla="*/ 288575 w 2218202"/>
                    <a:gd name="connsiteY14" fmla="*/ 3539388 h 3928790"/>
                    <a:gd name="connsiteX15" fmla="*/ 302482 w 2218202"/>
                    <a:gd name="connsiteY15" fmla="*/ 3928790 h 3928790"/>
                    <a:gd name="connsiteX16" fmla="*/ 851817 w 2218202"/>
                    <a:gd name="connsiteY16" fmla="*/ 3205615 h 3928790"/>
                    <a:gd name="connsiteX17" fmla="*/ 1084763 w 2218202"/>
                    <a:gd name="connsiteY17" fmla="*/ 2545022 h 3928790"/>
                    <a:gd name="connsiteX18" fmla="*/ 1484596 w 2218202"/>
                    <a:gd name="connsiteY18" fmla="*/ 1960918 h 3928790"/>
                    <a:gd name="connsiteX19" fmla="*/ 1519364 w 2218202"/>
                    <a:gd name="connsiteY19" fmla="*/ 1508933 h 3928790"/>
                    <a:gd name="connsiteX20" fmla="*/ 1512410 w 2218202"/>
                    <a:gd name="connsiteY20" fmla="*/ 837910 h 3928790"/>
                    <a:gd name="connsiteX21" fmla="*/ 1602807 w 2218202"/>
                    <a:gd name="connsiteY21" fmla="*/ 1112578 h 3928790"/>
                    <a:gd name="connsiteX22" fmla="*/ 1564562 w 2218202"/>
                    <a:gd name="connsiteY22" fmla="*/ 1446351 h 3928790"/>
                    <a:gd name="connsiteX23" fmla="*/ 1870521 w 2218202"/>
                    <a:gd name="connsiteY23" fmla="*/ 1745356 h 3928790"/>
                    <a:gd name="connsiteX24" fmla="*/ 1978302 w 2218202"/>
                    <a:gd name="connsiteY24" fmla="*/ 2134759 h 3928790"/>
                    <a:gd name="connsiteX25" fmla="*/ 1814893 w 2218202"/>
                    <a:gd name="connsiteY25" fmla="*/ 2461578 h 3928790"/>
                    <a:gd name="connsiteX26" fmla="*/ 2037408 w 2218202"/>
                    <a:gd name="connsiteY26" fmla="*/ 2600651 h 3928790"/>
                    <a:gd name="connsiteX27" fmla="*/ 2218202 w 2218202"/>
                    <a:gd name="connsiteY27" fmla="*/ 1752310 h 3928790"/>
                    <a:gd name="connsiteX28" fmla="*/ 1787078 w 2218202"/>
                    <a:gd name="connsiteY28" fmla="*/ 1185590 h 3928790"/>
                    <a:gd name="connsiteX29" fmla="*/ 1797508 w 2218202"/>
                    <a:gd name="connsiteY29" fmla="*/ 413740 h 3928790"/>
                    <a:gd name="connsiteX30" fmla="*/ 1860091 w 2218202"/>
                    <a:gd name="connsiteY30" fmla="*/ 90397 h 3928790"/>
                    <a:gd name="connsiteX31" fmla="*/ 1209929 w 2218202"/>
                    <a:gd name="connsiteY31"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52325 h 3928790"/>
                    <a:gd name="connsiteX4" fmla="*/ 273065 w 2218202"/>
                    <a:gd name="connsiteY4" fmla="*/ 2070801 h 3928790"/>
                    <a:gd name="connsiteX5" fmla="*/ 383261 w 2218202"/>
                    <a:gd name="connsiteY5" fmla="*/ 2346723 h 3928790"/>
                    <a:gd name="connsiteX6" fmla="*/ 121688 w 2218202"/>
                    <a:gd name="connsiteY6" fmla="*/ 2444194 h 3928790"/>
                    <a:gd name="connsiteX7" fmla="*/ 0 w 2218202"/>
                    <a:gd name="connsiteY7" fmla="*/ 2844027 h 3928790"/>
                    <a:gd name="connsiteX8" fmla="*/ 674500 w 2218202"/>
                    <a:gd name="connsiteY8" fmla="*/ 2405949 h 3928790"/>
                    <a:gd name="connsiteX9" fmla="*/ 639732 w 2218202"/>
                    <a:gd name="connsiteY9" fmla="*/ 2068699 h 3928790"/>
                    <a:gd name="connsiteX10" fmla="*/ 1053472 w 2218202"/>
                    <a:gd name="connsiteY10" fmla="*/ 1947011 h 3928790"/>
                    <a:gd name="connsiteX11" fmla="*/ 1189067 w 2218202"/>
                    <a:gd name="connsiteY11" fmla="*/ 1880952 h 3928790"/>
                    <a:gd name="connsiteX12" fmla="*/ 723175 w 2218202"/>
                    <a:gd name="connsiteY12" fmla="*/ 2555452 h 3928790"/>
                    <a:gd name="connsiteX13" fmla="*/ 632778 w 2218202"/>
                    <a:gd name="connsiteY13" fmla="*/ 3066543 h 3928790"/>
                    <a:gd name="connsiteX14" fmla="*/ 288575 w 2218202"/>
                    <a:gd name="connsiteY14" fmla="*/ 3539388 h 3928790"/>
                    <a:gd name="connsiteX15" fmla="*/ 302482 w 2218202"/>
                    <a:gd name="connsiteY15" fmla="*/ 3928790 h 3928790"/>
                    <a:gd name="connsiteX16" fmla="*/ 851817 w 2218202"/>
                    <a:gd name="connsiteY16" fmla="*/ 3205615 h 3928790"/>
                    <a:gd name="connsiteX17" fmla="*/ 1084763 w 2218202"/>
                    <a:gd name="connsiteY17" fmla="*/ 2545022 h 3928790"/>
                    <a:gd name="connsiteX18" fmla="*/ 1484596 w 2218202"/>
                    <a:gd name="connsiteY18" fmla="*/ 1960918 h 3928790"/>
                    <a:gd name="connsiteX19" fmla="*/ 1519364 w 2218202"/>
                    <a:gd name="connsiteY19" fmla="*/ 1508933 h 3928790"/>
                    <a:gd name="connsiteX20" fmla="*/ 1512410 w 2218202"/>
                    <a:gd name="connsiteY20" fmla="*/ 837910 h 3928790"/>
                    <a:gd name="connsiteX21" fmla="*/ 1602807 w 2218202"/>
                    <a:gd name="connsiteY21" fmla="*/ 1112578 h 3928790"/>
                    <a:gd name="connsiteX22" fmla="*/ 1564562 w 2218202"/>
                    <a:gd name="connsiteY22" fmla="*/ 1446351 h 3928790"/>
                    <a:gd name="connsiteX23" fmla="*/ 1870521 w 2218202"/>
                    <a:gd name="connsiteY23" fmla="*/ 1745356 h 3928790"/>
                    <a:gd name="connsiteX24" fmla="*/ 1978302 w 2218202"/>
                    <a:gd name="connsiteY24" fmla="*/ 2134759 h 3928790"/>
                    <a:gd name="connsiteX25" fmla="*/ 1814893 w 2218202"/>
                    <a:gd name="connsiteY25" fmla="*/ 2461578 h 3928790"/>
                    <a:gd name="connsiteX26" fmla="*/ 2037408 w 2218202"/>
                    <a:gd name="connsiteY26" fmla="*/ 2600651 h 3928790"/>
                    <a:gd name="connsiteX27" fmla="*/ 2218202 w 2218202"/>
                    <a:gd name="connsiteY27" fmla="*/ 1752310 h 3928790"/>
                    <a:gd name="connsiteX28" fmla="*/ 1787078 w 2218202"/>
                    <a:gd name="connsiteY28" fmla="*/ 1185590 h 3928790"/>
                    <a:gd name="connsiteX29" fmla="*/ 1797508 w 2218202"/>
                    <a:gd name="connsiteY29" fmla="*/ 413740 h 3928790"/>
                    <a:gd name="connsiteX30" fmla="*/ 1860091 w 2218202"/>
                    <a:gd name="connsiteY30" fmla="*/ 90397 h 3928790"/>
                    <a:gd name="connsiteX31" fmla="*/ 1209929 w 2218202"/>
                    <a:gd name="connsiteY31" fmla="*/ 0 h 3928790"/>
                    <a:gd name="connsiteX0" fmla="*/ 1244320 w 2252593"/>
                    <a:gd name="connsiteY0" fmla="*/ 0 h 3928790"/>
                    <a:gd name="connsiteX1" fmla="*/ 1069418 w 2252593"/>
                    <a:gd name="connsiteY1" fmla="*/ 791108 h 3928790"/>
                    <a:gd name="connsiteX2" fmla="*/ 1031172 w 2252593"/>
                    <a:gd name="connsiteY2" fmla="*/ 1335756 h 3928790"/>
                    <a:gd name="connsiteX3" fmla="*/ 462038 w 2252593"/>
                    <a:gd name="connsiteY3" fmla="*/ 1852325 h 3928790"/>
                    <a:gd name="connsiteX4" fmla="*/ 307456 w 2252593"/>
                    <a:gd name="connsiteY4" fmla="*/ 2070801 h 3928790"/>
                    <a:gd name="connsiteX5" fmla="*/ 417652 w 2252593"/>
                    <a:gd name="connsiteY5" fmla="*/ 2346723 h 3928790"/>
                    <a:gd name="connsiteX6" fmla="*/ 156079 w 2252593"/>
                    <a:gd name="connsiteY6" fmla="*/ 2444194 h 3928790"/>
                    <a:gd name="connsiteX7" fmla="*/ 115975 w 2252593"/>
                    <a:gd name="connsiteY7" fmla="*/ 2646526 h 3928790"/>
                    <a:gd name="connsiteX8" fmla="*/ 34391 w 2252593"/>
                    <a:gd name="connsiteY8" fmla="*/ 2844027 h 3928790"/>
                    <a:gd name="connsiteX9" fmla="*/ 708891 w 2252593"/>
                    <a:gd name="connsiteY9" fmla="*/ 2405949 h 3928790"/>
                    <a:gd name="connsiteX10" fmla="*/ 674123 w 2252593"/>
                    <a:gd name="connsiteY10" fmla="*/ 2068699 h 3928790"/>
                    <a:gd name="connsiteX11" fmla="*/ 1087863 w 2252593"/>
                    <a:gd name="connsiteY11" fmla="*/ 1947011 h 3928790"/>
                    <a:gd name="connsiteX12" fmla="*/ 1223458 w 2252593"/>
                    <a:gd name="connsiteY12" fmla="*/ 1880952 h 3928790"/>
                    <a:gd name="connsiteX13" fmla="*/ 757566 w 2252593"/>
                    <a:gd name="connsiteY13" fmla="*/ 2555452 h 3928790"/>
                    <a:gd name="connsiteX14" fmla="*/ 667169 w 2252593"/>
                    <a:gd name="connsiteY14" fmla="*/ 3066543 h 3928790"/>
                    <a:gd name="connsiteX15" fmla="*/ 322966 w 2252593"/>
                    <a:gd name="connsiteY15" fmla="*/ 3539388 h 3928790"/>
                    <a:gd name="connsiteX16" fmla="*/ 336873 w 2252593"/>
                    <a:gd name="connsiteY16" fmla="*/ 3928790 h 3928790"/>
                    <a:gd name="connsiteX17" fmla="*/ 886208 w 2252593"/>
                    <a:gd name="connsiteY17" fmla="*/ 3205615 h 3928790"/>
                    <a:gd name="connsiteX18" fmla="*/ 1119154 w 2252593"/>
                    <a:gd name="connsiteY18" fmla="*/ 2545022 h 3928790"/>
                    <a:gd name="connsiteX19" fmla="*/ 1518987 w 2252593"/>
                    <a:gd name="connsiteY19" fmla="*/ 1960918 h 3928790"/>
                    <a:gd name="connsiteX20" fmla="*/ 1553755 w 2252593"/>
                    <a:gd name="connsiteY20" fmla="*/ 1508933 h 3928790"/>
                    <a:gd name="connsiteX21" fmla="*/ 1546801 w 2252593"/>
                    <a:gd name="connsiteY21" fmla="*/ 837910 h 3928790"/>
                    <a:gd name="connsiteX22" fmla="*/ 1637198 w 2252593"/>
                    <a:gd name="connsiteY22" fmla="*/ 1112578 h 3928790"/>
                    <a:gd name="connsiteX23" fmla="*/ 1598953 w 2252593"/>
                    <a:gd name="connsiteY23" fmla="*/ 1446351 h 3928790"/>
                    <a:gd name="connsiteX24" fmla="*/ 1904912 w 2252593"/>
                    <a:gd name="connsiteY24" fmla="*/ 1745356 h 3928790"/>
                    <a:gd name="connsiteX25" fmla="*/ 2012693 w 2252593"/>
                    <a:gd name="connsiteY25" fmla="*/ 2134759 h 3928790"/>
                    <a:gd name="connsiteX26" fmla="*/ 1849284 w 2252593"/>
                    <a:gd name="connsiteY26" fmla="*/ 2461578 h 3928790"/>
                    <a:gd name="connsiteX27" fmla="*/ 2071799 w 2252593"/>
                    <a:gd name="connsiteY27" fmla="*/ 2600651 h 3928790"/>
                    <a:gd name="connsiteX28" fmla="*/ 2252593 w 2252593"/>
                    <a:gd name="connsiteY28" fmla="*/ 1752310 h 3928790"/>
                    <a:gd name="connsiteX29" fmla="*/ 1821469 w 2252593"/>
                    <a:gd name="connsiteY29" fmla="*/ 1185590 h 3928790"/>
                    <a:gd name="connsiteX30" fmla="*/ 1831899 w 2252593"/>
                    <a:gd name="connsiteY30" fmla="*/ 413740 h 3928790"/>
                    <a:gd name="connsiteX31" fmla="*/ 1894482 w 2252593"/>
                    <a:gd name="connsiteY31" fmla="*/ 90397 h 3928790"/>
                    <a:gd name="connsiteX32" fmla="*/ 1244320 w 2252593"/>
                    <a:gd name="connsiteY32" fmla="*/ 0 h 3928790"/>
                    <a:gd name="connsiteX0" fmla="*/ 1210067 w 2218340"/>
                    <a:gd name="connsiteY0" fmla="*/ 0 h 3928790"/>
                    <a:gd name="connsiteX1" fmla="*/ 1035165 w 2218340"/>
                    <a:gd name="connsiteY1" fmla="*/ 791108 h 3928790"/>
                    <a:gd name="connsiteX2" fmla="*/ 996919 w 2218340"/>
                    <a:gd name="connsiteY2" fmla="*/ 1335756 h 3928790"/>
                    <a:gd name="connsiteX3" fmla="*/ 427785 w 2218340"/>
                    <a:gd name="connsiteY3" fmla="*/ 1852325 h 3928790"/>
                    <a:gd name="connsiteX4" fmla="*/ 273203 w 2218340"/>
                    <a:gd name="connsiteY4" fmla="*/ 2070801 h 3928790"/>
                    <a:gd name="connsiteX5" fmla="*/ 383399 w 2218340"/>
                    <a:gd name="connsiteY5" fmla="*/ 2346723 h 3928790"/>
                    <a:gd name="connsiteX6" fmla="*/ 121826 w 2218340"/>
                    <a:gd name="connsiteY6" fmla="*/ 2444194 h 3928790"/>
                    <a:gd name="connsiteX7" fmla="*/ 81722 w 2218340"/>
                    <a:gd name="connsiteY7" fmla="*/ 2646526 h 3928790"/>
                    <a:gd name="connsiteX8" fmla="*/ 41361 w 2218340"/>
                    <a:gd name="connsiteY8" fmla="*/ 2862764 h 3928790"/>
                    <a:gd name="connsiteX9" fmla="*/ 674638 w 2218340"/>
                    <a:gd name="connsiteY9" fmla="*/ 2405949 h 3928790"/>
                    <a:gd name="connsiteX10" fmla="*/ 639870 w 2218340"/>
                    <a:gd name="connsiteY10" fmla="*/ 2068699 h 3928790"/>
                    <a:gd name="connsiteX11" fmla="*/ 1053610 w 2218340"/>
                    <a:gd name="connsiteY11" fmla="*/ 1947011 h 3928790"/>
                    <a:gd name="connsiteX12" fmla="*/ 1189205 w 2218340"/>
                    <a:gd name="connsiteY12" fmla="*/ 1880952 h 3928790"/>
                    <a:gd name="connsiteX13" fmla="*/ 723313 w 2218340"/>
                    <a:gd name="connsiteY13" fmla="*/ 2555452 h 3928790"/>
                    <a:gd name="connsiteX14" fmla="*/ 632916 w 2218340"/>
                    <a:gd name="connsiteY14" fmla="*/ 3066543 h 3928790"/>
                    <a:gd name="connsiteX15" fmla="*/ 288713 w 2218340"/>
                    <a:gd name="connsiteY15" fmla="*/ 3539388 h 3928790"/>
                    <a:gd name="connsiteX16" fmla="*/ 302620 w 2218340"/>
                    <a:gd name="connsiteY16" fmla="*/ 3928790 h 3928790"/>
                    <a:gd name="connsiteX17" fmla="*/ 851955 w 2218340"/>
                    <a:gd name="connsiteY17" fmla="*/ 3205615 h 3928790"/>
                    <a:gd name="connsiteX18" fmla="*/ 1084901 w 2218340"/>
                    <a:gd name="connsiteY18" fmla="*/ 2545022 h 3928790"/>
                    <a:gd name="connsiteX19" fmla="*/ 1484734 w 2218340"/>
                    <a:gd name="connsiteY19" fmla="*/ 1960918 h 3928790"/>
                    <a:gd name="connsiteX20" fmla="*/ 1519502 w 2218340"/>
                    <a:gd name="connsiteY20" fmla="*/ 1508933 h 3928790"/>
                    <a:gd name="connsiteX21" fmla="*/ 1512548 w 2218340"/>
                    <a:gd name="connsiteY21" fmla="*/ 837910 h 3928790"/>
                    <a:gd name="connsiteX22" fmla="*/ 1602945 w 2218340"/>
                    <a:gd name="connsiteY22" fmla="*/ 1112578 h 3928790"/>
                    <a:gd name="connsiteX23" fmla="*/ 1564700 w 2218340"/>
                    <a:gd name="connsiteY23" fmla="*/ 1446351 h 3928790"/>
                    <a:gd name="connsiteX24" fmla="*/ 1870659 w 2218340"/>
                    <a:gd name="connsiteY24" fmla="*/ 1745356 h 3928790"/>
                    <a:gd name="connsiteX25" fmla="*/ 1978440 w 2218340"/>
                    <a:gd name="connsiteY25" fmla="*/ 2134759 h 3928790"/>
                    <a:gd name="connsiteX26" fmla="*/ 1815031 w 2218340"/>
                    <a:gd name="connsiteY26" fmla="*/ 2461578 h 3928790"/>
                    <a:gd name="connsiteX27" fmla="*/ 2037546 w 2218340"/>
                    <a:gd name="connsiteY27" fmla="*/ 2600651 h 3928790"/>
                    <a:gd name="connsiteX28" fmla="*/ 2218340 w 2218340"/>
                    <a:gd name="connsiteY28" fmla="*/ 1752310 h 3928790"/>
                    <a:gd name="connsiteX29" fmla="*/ 1787216 w 2218340"/>
                    <a:gd name="connsiteY29" fmla="*/ 1185590 h 3928790"/>
                    <a:gd name="connsiteX30" fmla="*/ 1797646 w 2218340"/>
                    <a:gd name="connsiteY30" fmla="*/ 413740 h 3928790"/>
                    <a:gd name="connsiteX31" fmla="*/ 1860229 w 2218340"/>
                    <a:gd name="connsiteY31" fmla="*/ 90397 h 3928790"/>
                    <a:gd name="connsiteX32" fmla="*/ 1210067 w 2218340"/>
                    <a:gd name="connsiteY32" fmla="*/ 0 h 3928790"/>
                    <a:gd name="connsiteX0" fmla="*/ 1189876 w 2198149"/>
                    <a:gd name="connsiteY0" fmla="*/ 0 h 3928790"/>
                    <a:gd name="connsiteX1" fmla="*/ 1014974 w 2198149"/>
                    <a:gd name="connsiteY1" fmla="*/ 791108 h 3928790"/>
                    <a:gd name="connsiteX2" fmla="*/ 976728 w 2198149"/>
                    <a:gd name="connsiteY2" fmla="*/ 1335756 h 3928790"/>
                    <a:gd name="connsiteX3" fmla="*/ 407594 w 2198149"/>
                    <a:gd name="connsiteY3" fmla="*/ 1852325 h 3928790"/>
                    <a:gd name="connsiteX4" fmla="*/ 253012 w 2198149"/>
                    <a:gd name="connsiteY4" fmla="*/ 2070801 h 3928790"/>
                    <a:gd name="connsiteX5" fmla="*/ 363208 w 2198149"/>
                    <a:gd name="connsiteY5" fmla="*/ 2346723 h 3928790"/>
                    <a:gd name="connsiteX6" fmla="*/ 101635 w 2198149"/>
                    <a:gd name="connsiteY6" fmla="*/ 2444194 h 3928790"/>
                    <a:gd name="connsiteX7" fmla="*/ 61531 w 2198149"/>
                    <a:gd name="connsiteY7" fmla="*/ 2646526 h 3928790"/>
                    <a:gd name="connsiteX8" fmla="*/ 47403 w 2198149"/>
                    <a:gd name="connsiteY8" fmla="*/ 2845900 h 3928790"/>
                    <a:gd name="connsiteX9" fmla="*/ 654447 w 2198149"/>
                    <a:gd name="connsiteY9" fmla="*/ 2405949 h 3928790"/>
                    <a:gd name="connsiteX10" fmla="*/ 619679 w 2198149"/>
                    <a:gd name="connsiteY10" fmla="*/ 2068699 h 3928790"/>
                    <a:gd name="connsiteX11" fmla="*/ 1033419 w 2198149"/>
                    <a:gd name="connsiteY11" fmla="*/ 1947011 h 3928790"/>
                    <a:gd name="connsiteX12" fmla="*/ 1169014 w 2198149"/>
                    <a:gd name="connsiteY12" fmla="*/ 1880952 h 3928790"/>
                    <a:gd name="connsiteX13" fmla="*/ 703122 w 2198149"/>
                    <a:gd name="connsiteY13" fmla="*/ 2555452 h 3928790"/>
                    <a:gd name="connsiteX14" fmla="*/ 612725 w 2198149"/>
                    <a:gd name="connsiteY14" fmla="*/ 3066543 h 3928790"/>
                    <a:gd name="connsiteX15" fmla="*/ 268522 w 2198149"/>
                    <a:gd name="connsiteY15" fmla="*/ 3539388 h 3928790"/>
                    <a:gd name="connsiteX16" fmla="*/ 282429 w 2198149"/>
                    <a:gd name="connsiteY16" fmla="*/ 3928790 h 3928790"/>
                    <a:gd name="connsiteX17" fmla="*/ 831764 w 2198149"/>
                    <a:gd name="connsiteY17" fmla="*/ 3205615 h 3928790"/>
                    <a:gd name="connsiteX18" fmla="*/ 1064710 w 2198149"/>
                    <a:gd name="connsiteY18" fmla="*/ 2545022 h 3928790"/>
                    <a:gd name="connsiteX19" fmla="*/ 1464543 w 2198149"/>
                    <a:gd name="connsiteY19" fmla="*/ 1960918 h 3928790"/>
                    <a:gd name="connsiteX20" fmla="*/ 1499311 w 2198149"/>
                    <a:gd name="connsiteY20" fmla="*/ 1508933 h 3928790"/>
                    <a:gd name="connsiteX21" fmla="*/ 1492357 w 2198149"/>
                    <a:gd name="connsiteY21" fmla="*/ 837910 h 3928790"/>
                    <a:gd name="connsiteX22" fmla="*/ 1582754 w 2198149"/>
                    <a:gd name="connsiteY22" fmla="*/ 1112578 h 3928790"/>
                    <a:gd name="connsiteX23" fmla="*/ 1544509 w 2198149"/>
                    <a:gd name="connsiteY23" fmla="*/ 1446351 h 3928790"/>
                    <a:gd name="connsiteX24" fmla="*/ 1850468 w 2198149"/>
                    <a:gd name="connsiteY24" fmla="*/ 1745356 h 3928790"/>
                    <a:gd name="connsiteX25" fmla="*/ 1958249 w 2198149"/>
                    <a:gd name="connsiteY25" fmla="*/ 2134759 h 3928790"/>
                    <a:gd name="connsiteX26" fmla="*/ 1794840 w 2198149"/>
                    <a:gd name="connsiteY26" fmla="*/ 2461578 h 3928790"/>
                    <a:gd name="connsiteX27" fmla="*/ 2017355 w 2198149"/>
                    <a:gd name="connsiteY27" fmla="*/ 2600651 h 3928790"/>
                    <a:gd name="connsiteX28" fmla="*/ 2198149 w 2198149"/>
                    <a:gd name="connsiteY28" fmla="*/ 1752310 h 3928790"/>
                    <a:gd name="connsiteX29" fmla="*/ 1767025 w 2198149"/>
                    <a:gd name="connsiteY29" fmla="*/ 1185590 h 3928790"/>
                    <a:gd name="connsiteX30" fmla="*/ 1777455 w 2198149"/>
                    <a:gd name="connsiteY30" fmla="*/ 413740 h 3928790"/>
                    <a:gd name="connsiteX31" fmla="*/ 1840038 w 2198149"/>
                    <a:gd name="connsiteY31" fmla="*/ 90397 h 3928790"/>
                    <a:gd name="connsiteX32" fmla="*/ 1189876 w 2198149"/>
                    <a:gd name="connsiteY32"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2998 w 2218135"/>
                    <a:gd name="connsiteY4" fmla="*/ 2070801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89000 w 2218135"/>
                    <a:gd name="connsiteY12" fmla="*/ 1880952 h 3928790"/>
                    <a:gd name="connsiteX13" fmla="*/ 723108 w 2218135"/>
                    <a:gd name="connsiteY13" fmla="*/ 2555452 h 3928790"/>
                    <a:gd name="connsiteX14" fmla="*/ 632711 w 2218135"/>
                    <a:gd name="connsiteY14" fmla="*/ 3066543 h 3928790"/>
                    <a:gd name="connsiteX15" fmla="*/ 288508 w 2218135"/>
                    <a:gd name="connsiteY15" fmla="*/ 3539388 h 3928790"/>
                    <a:gd name="connsiteX16" fmla="*/ 302415 w 2218135"/>
                    <a:gd name="connsiteY16" fmla="*/ 3928790 h 3928790"/>
                    <a:gd name="connsiteX17" fmla="*/ 851750 w 2218135"/>
                    <a:gd name="connsiteY17" fmla="*/ 3205615 h 3928790"/>
                    <a:gd name="connsiteX18" fmla="*/ 1084696 w 2218135"/>
                    <a:gd name="connsiteY18" fmla="*/ 2545022 h 3928790"/>
                    <a:gd name="connsiteX19" fmla="*/ 1484529 w 2218135"/>
                    <a:gd name="connsiteY19" fmla="*/ 1960918 h 3928790"/>
                    <a:gd name="connsiteX20" fmla="*/ 1519297 w 2218135"/>
                    <a:gd name="connsiteY20" fmla="*/ 1508933 h 3928790"/>
                    <a:gd name="connsiteX21" fmla="*/ 1512343 w 2218135"/>
                    <a:gd name="connsiteY21" fmla="*/ 837910 h 3928790"/>
                    <a:gd name="connsiteX22" fmla="*/ 1602740 w 2218135"/>
                    <a:gd name="connsiteY22" fmla="*/ 1112578 h 3928790"/>
                    <a:gd name="connsiteX23" fmla="*/ 1564495 w 2218135"/>
                    <a:gd name="connsiteY23" fmla="*/ 1446351 h 3928790"/>
                    <a:gd name="connsiteX24" fmla="*/ 1870454 w 2218135"/>
                    <a:gd name="connsiteY24" fmla="*/ 1745356 h 3928790"/>
                    <a:gd name="connsiteX25" fmla="*/ 1978235 w 2218135"/>
                    <a:gd name="connsiteY25" fmla="*/ 2134759 h 3928790"/>
                    <a:gd name="connsiteX26" fmla="*/ 1814826 w 2218135"/>
                    <a:gd name="connsiteY26" fmla="*/ 2461578 h 3928790"/>
                    <a:gd name="connsiteX27" fmla="*/ 2037341 w 2218135"/>
                    <a:gd name="connsiteY27" fmla="*/ 2600651 h 3928790"/>
                    <a:gd name="connsiteX28" fmla="*/ 2218135 w 2218135"/>
                    <a:gd name="connsiteY28" fmla="*/ 1752310 h 3928790"/>
                    <a:gd name="connsiteX29" fmla="*/ 1787011 w 2218135"/>
                    <a:gd name="connsiteY29" fmla="*/ 1185590 h 3928790"/>
                    <a:gd name="connsiteX30" fmla="*/ 1797441 w 2218135"/>
                    <a:gd name="connsiteY30" fmla="*/ 413740 h 3928790"/>
                    <a:gd name="connsiteX31" fmla="*/ 1860024 w 2218135"/>
                    <a:gd name="connsiteY31" fmla="*/ 90397 h 3928790"/>
                    <a:gd name="connsiteX32" fmla="*/ 1209862 w 2218135"/>
                    <a:gd name="connsiteY32"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2998 w 2218135"/>
                    <a:gd name="connsiteY4" fmla="*/ 2070801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89000 w 2218135"/>
                    <a:gd name="connsiteY12" fmla="*/ 1880952 h 3928790"/>
                    <a:gd name="connsiteX13" fmla="*/ 723108 w 2218135"/>
                    <a:gd name="connsiteY13" fmla="*/ 2555452 h 3928790"/>
                    <a:gd name="connsiteX14" fmla="*/ 632711 w 2218135"/>
                    <a:gd name="connsiteY14" fmla="*/ 3066543 h 3928790"/>
                    <a:gd name="connsiteX15" fmla="*/ 288508 w 2218135"/>
                    <a:gd name="connsiteY15" fmla="*/ 3539388 h 3928790"/>
                    <a:gd name="connsiteX16" fmla="*/ 302415 w 2218135"/>
                    <a:gd name="connsiteY16" fmla="*/ 3928790 h 3928790"/>
                    <a:gd name="connsiteX17" fmla="*/ 851750 w 2218135"/>
                    <a:gd name="connsiteY17" fmla="*/ 3205615 h 3928790"/>
                    <a:gd name="connsiteX18" fmla="*/ 1084696 w 2218135"/>
                    <a:gd name="connsiteY18" fmla="*/ 2545022 h 3928790"/>
                    <a:gd name="connsiteX19" fmla="*/ 1484529 w 2218135"/>
                    <a:gd name="connsiteY19" fmla="*/ 1960918 h 3928790"/>
                    <a:gd name="connsiteX20" fmla="*/ 1519297 w 2218135"/>
                    <a:gd name="connsiteY20" fmla="*/ 1508933 h 3928790"/>
                    <a:gd name="connsiteX21" fmla="*/ 1512343 w 2218135"/>
                    <a:gd name="connsiteY21" fmla="*/ 837910 h 3928790"/>
                    <a:gd name="connsiteX22" fmla="*/ 1602740 w 2218135"/>
                    <a:gd name="connsiteY22" fmla="*/ 1112578 h 3928790"/>
                    <a:gd name="connsiteX23" fmla="*/ 1564495 w 2218135"/>
                    <a:gd name="connsiteY23" fmla="*/ 1446351 h 3928790"/>
                    <a:gd name="connsiteX24" fmla="*/ 1870454 w 2218135"/>
                    <a:gd name="connsiteY24" fmla="*/ 1745356 h 3928790"/>
                    <a:gd name="connsiteX25" fmla="*/ 1978235 w 2218135"/>
                    <a:gd name="connsiteY25" fmla="*/ 2134759 h 3928790"/>
                    <a:gd name="connsiteX26" fmla="*/ 1814826 w 2218135"/>
                    <a:gd name="connsiteY26" fmla="*/ 2461578 h 3928790"/>
                    <a:gd name="connsiteX27" fmla="*/ 2037341 w 2218135"/>
                    <a:gd name="connsiteY27" fmla="*/ 2600651 h 3928790"/>
                    <a:gd name="connsiteX28" fmla="*/ 2218135 w 2218135"/>
                    <a:gd name="connsiteY28" fmla="*/ 1752310 h 3928790"/>
                    <a:gd name="connsiteX29" fmla="*/ 1787011 w 2218135"/>
                    <a:gd name="connsiteY29" fmla="*/ 1185590 h 3928790"/>
                    <a:gd name="connsiteX30" fmla="*/ 1797441 w 2218135"/>
                    <a:gd name="connsiteY30" fmla="*/ 413740 h 3928790"/>
                    <a:gd name="connsiteX31" fmla="*/ 1860024 w 2218135"/>
                    <a:gd name="connsiteY31" fmla="*/ 90397 h 3928790"/>
                    <a:gd name="connsiteX32" fmla="*/ 1209862 w 2218135"/>
                    <a:gd name="connsiteY32"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2998 w 2218135"/>
                    <a:gd name="connsiteY4" fmla="*/ 2070801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89000 w 2218135"/>
                    <a:gd name="connsiteY12" fmla="*/ 1880952 h 3928790"/>
                    <a:gd name="connsiteX13" fmla="*/ 723108 w 2218135"/>
                    <a:gd name="connsiteY13" fmla="*/ 2555452 h 3928790"/>
                    <a:gd name="connsiteX14" fmla="*/ 632711 w 2218135"/>
                    <a:gd name="connsiteY14" fmla="*/ 3066543 h 3928790"/>
                    <a:gd name="connsiteX15" fmla="*/ 288508 w 2218135"/>
                    <a:gd name="connsiteY15" fmla="*/ 3539388 h 3928790"/>
                    <a:gd name="connsiteX16" fmla="*/ 302415 w 2218135"/>
                    <a:gd name="connsiteY16" fmla="*/ 3928790 h 3928790"/>
                    <a:gd name="connsiteX17" fmla="*/ 851750 w 2218135"/>
                    <a:gd name="connsiteY17" fmla="*/ 3205615 h 3928790"/>
                    <a:gd name="connsiteX18" fmla="*/ 1084696 w 2218135"/>
                    <a:gd name="connsiteY18" fmla="*/ 2545022 h 3928790"/>
                    <a:gd name="connsiteX19" fmla="*/ 1484529 w 2218135"/>
                    <a:gd name="connsiteY19" fmla="*/ 1960918 h 3928790"/>
                    <a:gd name="connsiteX20" fmla="*/ 1519297 w 2218135"/>
                    <a:gd name="connsiteY20" fmla="*/ 1508933 h 3928790"/>
                    <a:gd name="connsiteX21" fmla="*/ 1512343 w 2218135"/>
                    <a:gd name="connsiteY21" fmla="*/ 837910 h 3928790"/>
                    <a:gd name="connsiteX22" fmla="*/ 1602740 w 2218135"/>
                    <a:gd name="connsiteY22" fmla="*/ 1112578 h 3928790"/>
                    <a:gd name="connsiteX23" fmla="*/ 1564495 w 2218135"/>
                    <a:gd name="connsiteY23" fmla="*/ 1446351 h 3928790"/>
                    <a:gd name="connsiteX24" fmla="*/ 1870454 w 2218135"/>
                    <a:gd name="connsiteY24" fmla="*/ 1745356 h 3928790"/>
                    <a:gd name="connsiteX25" fmla="*/ 1978235 w 2218135"/>
                    <a:gd name="connsiteY25" fmla="*/ 2134759 h 3928790"/>
                    <a:gd name="connsiteX26" fmla="*/ 1814826 w 2218135"/>
                    <a:gd name="connsiteY26" fmla="*/ 2461578 h 3928790"/>
                    <a:gd name="connsiteX27" fmla="*/ 2037341 w 2218135"/>
                    <a:gd name="connsiteY27" fmla="*/ 2600651 h 3928790"/>
                    <a:gd name="connsiteX28" fmla="*/ 2218135 w 2218135"/>
                    <a:gd name="connsiteY28" fmla="*/ 1752310 h 3928790"/>
                    <a:gd name="connsiteX29" fmla="*/ 1787011 w 2218135"/>
                    <a:gd name="connsiteY29" fmla="*/ 1185590 h 3928790"/>
                    <a:gd name="connsiteX30" fmla="*/ 1797441 w 2218135"/>
                    <a:gd name="connsiteY30" fmla="*/ 413740 h 3928790"/>
                    <a:gd name="connsiteX31" fmla="*/ 1860024 w 2218135"/>
                    <a:gd name="connsiteY31" fmla="*/ 90397 h 3928790"/>
                    <a:gd name="connsiteX32" fmla="*/ 1209862 w 2218135"/>
                    <a:gd name="connsiteY32"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2998 w 2218135"/>
                    <a:gd name="connsiteY4" fmla="*/ 2070801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89000 w 2218135"/>
                    <a:gd name="connsiteY12" fmla="*/ 1880952 h 3928790"/>
                    <a:gd name="connsiteX13" fmla="*/ 723108 w 2218135"/>
                    <a:gd name="connsiteY13" fmla="*/ 2555452 h 3928790"/>
                    <a:gd name="connsiteX14" fmla="*/ 632711 w 2218135"/>
                    <a:gd name="connsiteY14" fmla="*/ 3066543 h 3928790"/>
                    <a:gd name="connsiteX15" fmla="*/ 288508 w 2218135"/>
                    <a:gd name="connsiteY15" fmla="*/ 3539388 h 3928790"/>
                    <a:gd name="connsiteX16" fmla="*/ 302415 w 2218135"/>
                    <a:gd name="connsiteY16" fmla="*/ 3928790 h 3928790"/>
                    <a:gd name="connsiteX17" fmla="*/ 851750 w 2218135"/>
                    <a:gd name="connsiteY17" fmla="*/ 3205615 h 3928790"/>
                    <a:gd name="connsiteX18" fmla="*/ 1084696 w 2218135"/>
                    <a:gd name="connsiteY18" fmla="*/ 2545022 h 3928790"/>
                    <a:gd name="connsiteX19" fmla="*/ 1484529 w 2218135"/>
                    <a:gd name="connsiteY19" fmla="*/ 1960918 h 3928790"/>
                    <a:gd name="connsiteX20" fmla="*/ 1519297 w 2218135"/>
                    <a:gd name="connsiteY20" fmla="*/ 1508933 h 3928790"/>
                    <a:gd name="connsiteX21" fmla="*/ 1512343 w 2218135"/>
                    <a:gd name="connsiteY21" fmla="*/ 837910 h 3928790"/>
                    <a:gd name="connsiteX22" fmla="*/ 1602740 w 2218135"/>
                    <a:gd name="connsiteY22" fmla="*/ 1112578 h 3928790"/>
                    <a:gd name="connsiteX23" fmla="*/ 1564495 w 2218135"/>
                    <a:gd name="connsiteY23" fmla="*/ 1446351 h 3928790"/>
                    <a:gd name="connsiteX24" fmla="*/ 1870454 w 2218135"/>
                    <a:gd name="connsiteY24" fmla="*/ 1745356 h 3928790"/>
                    <a:gd name="connsiteX25" fmla="*/ 1978235 w 2218135"/>
                    <a:gd name="connsiteY25" fmla="*/ 2134759 h 3928790"/>
                    <a:gd name="connsiteX26" fmla="*/ 1814826 w 2218135"/>
                    <a:gd name="connsiteY26" fmla="*/ 2461578 h 3928790"/>
                    <a:gd name="connsiteX27" fmla="*/ 2037341 w 2218135"/>
                    <a:gd name="connsiteY27" fmla="*/ 2600651 h 3928790"/>
                    <a:gd name="connsiteX28" fmla="*/ 2218135 w 2218135"/>
                    <a:gd name="connsiteY28" fmla="*/ 1752310 h 3928790"/>
                    <a:gd name="connsiteX29" fmla="*/ 1787011 w 2218135"/>
                    <a:gd name="connsiteY29" fmla="*/ 1185590 h 3928790"/>
                    <a:gd name="connsiteX30" fmla="*/ 1797441 w 2218135"/>
                    <a:gd name="connsiteY30" fmla="*/ 413740 h 3928790"/>
                    <a:gd name="connsiteX31" fmla="*/ 1860024 w 2218135"/>
                    <a:gd name="connsiteY31" fmla="*/ 90397 h 3928790"/>
                    <a:gd name="connsiteX32" fmla="*/ 1209862 w 2218135"/>
                    <a:gd name="connsiteY32"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89000 w 2218135"/>
                    <a:gd name="connsiteY12" fmla="*/ 1880952 h 3928790"/>
                    <a:gd name="connsiteX13" fmla="*/ 723108 w 2218135"/>
                    <a:gd name="connsiteY13" fmla="*/ 2555452 h 3928790"/>
                    <a:gd name="connsiteX14" fmla="*/ 632711 w 2218135"/>
                    <a:gd name="connsiteY14" fmla="*/ 3066543 h 3928790"/>
                    <a:gd name="connsiteX15" fmla="*/ 288508 w 2218135"/>
                    <a:gd name="connsiteY15" fmla="*/ 3539388 h 3928790"/>
                    <a:gd name="connsiteX16" fmla="*/ 302415 w 2218135"/>
                    <a:gd name="connsiteY16" fmla="*/ 3928790 h 3928790"/>
                    <a:gd name="connsiteX17" fmla="*/ 851750 w 2218135"/>
                    <a:gd name="connsiteY17" fmla="*/ 3205615 h 3928790"/>
                    <a:gd name="connsiteX18" fmla="*/ 1084696 w 2218135"/>
                    <a:gd name="connsiteY18" fmla="*/ 2545022 h 3928790"/>
                    <a:gd name="connsiteX19" fmla="*/ 1484529 w 2218135"/>
                    <a:gd name="connsiteY19" fmla="*/ 1960918 h 3928790"/>
                    <a:gd name="connsiteX20" fmla="*/ 1519297 w 2218135"/>
                    <a:gd name="connsiteY20" fmla="*/ 1508933 h 3928790"/>
                    <a:gd name="connsiteX21" fmla="*/ 1512343 w 2218135"/>
                    <a:gd name="connsiteY21" fmla="*/ 837910 h 3928790"/>
                    <a:gd name="connsiteX22" fmla="*/ 1602740 w 2218135"/>
                    <a:gd name="connsiteY22" fmla="*/ 1112578 h 3928790"/>
                    <a:gd name="connsiteX23" fmla="*/ 1564495 w 2218135"/>
                    <a:gd name="connsiteY23" fmla="*/ 1446351 h 3928790"/>
                    <a:gd name="connsiteX24" fmla="*/ 1870454 w 2218135"/>
                    <a:gd name="connsiteY24" fmla="*/ 1745356 h 3928790"/>
                    <a:gd name="connsiteX25" fmla="*/ 1978235 w 2218135"/>
                    <a:gd name="connsiteY25" fmla="*/ 2134759 h 3928790"/>
                    <a:gd name="connsiteX26" fmla="*/ 1814826 w 2218135"/>
                    <a:gd name="connsiteY26" fmla="*/ 2461578 h 3928790"/>
                    <a:gd name="connsiteX27" fmla="*/ 2037341 w 2218135"/>
                    <a:gd name="connsiteY27" fmla="*/ 2600651 h 3928790"/>
                    <a:gd name="connsiteX28" fmla="*/ 2218135 w 2218135"/>
                    <a:gd name="connsiteY28" fmla="*/ 1752310 h 3928790"/>
                    <a:gd name="connsiteX29" fmla="*/ 1787011 w 2218135"/>
                    <a:gd name="connsiteY29" fmla="*/ 1185590 h 3928790"/>
                    <a:gd name="connsiteX30" fmla="*/ 1797441 w 2218135"/>
                    <a:gd name="connsiteY30" fmla="*/ 413740 h 3928790"/>
                    <a:gd name="connsiteX31" fmla="*/ 1860024 w 2218135"/>
                    <a:gd name="connsiteY31" fmla="*/ 90397 h 3928790"/>
                    <a:gd name="connsiteX32" fmla="*/ 1209862 w 2218135"/>
                    <a:gd name="connsiteY32"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79546 w 2218135"/>
                    <a:gd name="connsiteY12" fmla="*/ 1792087 h 3928790"/>
                    <a:gd name="connsiteX13" fmla="*/ 1189000 w 2218135"/>
                    <a:gd name="connsiteY13" fmla="*/ 1880952 h 3928790"/>
                    <a:gd name="connsiteX14" fmla="*/ 723108 w 2218135"/>
                    <a:gd name="connsiteY14" fmla="*/ 2555452 h 3928790"/>
                    <a:gd name="connsiteX15" fmla="*/ 632711 w 2218135"/>
                    <a:gd name="connsiteY15" fmla="*/ 3066543 h 3928790"/>
                    <a:gd name="connsiteX16" fmla="*/ 288508 w 2218135"/>
                    <a:gd name="connsiteY16" fmla="*/ 3539388 h 3928790"/>
                    <a:gd name="connsiteX17" fmla="*/ 302415 w 2218135"/>
                    <a:gd name="connsiteY17" fmla="*/ 3928790 h 3928790"/>
                    <a:gd name="connsiteX18" fmla="*/ 851750 w 2218135"/>
                    <a:gd name="connsiteY18" fmla="*/ 3205615 h 3928790"/>
                    <a:gd name="connsiteX19" fmla="*/ 1084696 w 2218135"/>
                    <a:gd name="connsiteY19" fmla="*/ 2545022 h 3928790"/>
                    <a:gd name="connsiteX20" fmla="*/ 1484529 w 2218135"/>
                    <a:gd name="connsiteY20" fmla="*/ 1960918 h 3928790"/>
                    <a:gd name="connsiteX21" fmla="*/ 1519297 w 2218135"/>
                    <a:gd name="connsiteY21" fmla="*/ 1508933 h 3928790"/>
                    <a:gd name="connsiteX22" fmla="*/ 1512343 w 2218135"/>
                    <a:gd name="connsiteY22" fmla="*/ 837910 h 3928790"/>
                    <a:gd name="connsiteX23" fmla="*/ 1602740 w 2218135"/>
                    <a:gd name="connsiteY23" fmla="*/ 1112578 h 3928790"/>
                    <a:gd name="connsiteX24" fmla="*/ 1564495 w 2218135"/>
                    <a:gd name="connsiteY24" fmla="*/ 1446351 h 3928790"/>
                    <a:gd name="connsiteX25" fmla="*/ 1870454 w 2218135"/>
                    <a:gd name="connsiteY25" fmla="*/ 1745356 h 3928790"/>
                    <a:gd name="connsiteX26" fmla="*/ 1978235 w 2218135"/>
                    <a:gd name="connsiteY26" fmla="*/ 2134759 h 3928790"/>
                    <a:gd name="connsiteX27" fmla="*/ 1814826 w 2218135"/>
                    <a:gd name="connsiteY27" fmla="*/ 2461578 h 3928790"/>
                    <a:gd name="connsiteX28" fmla="*/ 2037341 w 2218135"/>
                    <a:gd name="connsiteY28" fmla="*/ 2600651 h 3928790"/>
                    <a:gd name="connsiteX29" fmla="*/ 2218135 w 2218135"/>
                    <a:gd name="connsiteY29" fmla="*/ 1752310 h 3928790"/>
                    <a:gd name="connsiteX30" fmla="*/ 1787011 w 2218135"/>
                    <a:gd name="connsiteY30" fmla="*/ 1185590 h 3928790"/>
                    <a:gd name="connsiteX31" fmla="*/ 1797441 w 2218135"/>
                    <a:gd name="connsiteY31" fmla="*/ 413740 h 3928790"/>
                    <a:gd name="connsiteX32" fmla="*/ 1860024 w 2218135"/>
                    <a:gd name="connsiteY32" fmla="*/ 90397 h 3928790"/>
                    <a:gd name="connsiteX33" fmla="*/ 1209862 w 2218135"/>
                    <a:gd name="connsiteY33"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79546 w 2218135"/>
                    <a:gd name="connsiteY12" fmla="*/ 1792087 h 3928790"/>
                    <a:gd name="connsiteX13" fmla="*/ 1189000 w 2218135"/>
                    <a:gd name="connsiteY13" fmla="*/ 1880952 h 3928790"/>
                    <a:gd name="connsiteX14" fmla="*/ 723108 w 2218135"/>
                    <a:gd name="connsiteY14" fmla="*/ 2555452 h 3928790"/>
                    <a:gd name="connsiteX15" fmla="*/ 632711 w 2218135"/>
                    <a:gd name="connsiteY15" fmla="*/ 3066543 h 3928790"/>
                    <a:gd name="connsiteX16" fmla="*/ 288508 w 2218135"/>
                    <a:gd name="connsiteY16" fmla="*/ 3539388 h 3928790"/>
                    <a:gd name="connsiteX17" fmla="*/ 302415 w 2218135"/>
                    <a:gd name="connsiteY17" fmla="*/ 3928790 h 3928790"/>
                    <a:gd name="connsiteX18" fmla="*/ 851750 w 2218135"/>
                    <a:gd name="connsiteY18" fmla="*/ 3205615 h 3928790"/>
                    <a:gd name="connsiteX19" fmla="*/ 1084696 w 2218135"/>
                    <a:gd name="connsiteY19" fmla="*/ 2545022 h 3928790"/>
                    <a:gd name="connsiteX20" fmla="*/ 1484529 w 2218135"/>
                    <a:gd name="connsiteY20" fmla="*/ 1960918 h 3928790"/>
                    <a:gd name="connsiteX21" fmla="*/ 1519297 w 2218135"/>
                    <a:gd name="connsiteY21" fmla="*/ 1508933 h 3928790"/>
                    <a:gd name="connsiteX22" fmla="*/ 1512343 w 2218135"/>
                    <a:gd name="connsiteY22" fmla="*/ 837910 h 3928790"/>
                    <a:gd name="connsiteX23" fmla="*/ 1602740 w 2218135"/>
                    <a:gd name="connsiteY23" fmla="*/ 1112578 h 3928790"/>
                    <a:gd name="connsiteX24" fmla="*/ 1564495 w 2218135"/>
                    <a:gd name="connsiteY24" fmla="*/ 1446351 h 3928790"/>
                    <a:gd name="connsiteX25" fmla="*/ 1870454 w 2218135"/>
                    <a:gd name="connsiteY25" fmla="*/ 1745356 h 3928790"/>
                    <a:gd name="connsiteX26" fmla="*/ 1978235 w 2218135"/>
                    <a:gd name="connsiteY26" fmla="*/ 2134759 h 3928790"/>
                    <a:gd name="connsiteX27" fmla="*/ 1814826 w 2218135"/>
                    <a:gd name="connsiteY27" fmla="*/ 2461578 h 3928790"/>
                    <a:gd name="connsiteX28" fmla="*/ 2037341 w 2218135"/>
                    <a:gd name="connsiteY28" fmla="*/ 2600651 h 3928790"/>
                    <a:gd name="connsiteX29" fmla="*/ 2218135 w 2218135"/>
                    <a:gd name="connsiteY29" fmla="*/ 1752310 h 3928790"/>
                    <a:gd name="connsiteX30" fmla="*/ 1787011 w 2218135"/>
                    <a:gd name="connsiteY30" fmla="*/ 1185590 h 3928790"/>
                    <a:gd name="connsiteX31" fmla="*/ 1797441 w 2218135"/>
                    <a:gd name="connsiteY31" fmla="*/ 413740 h 3928790"/>
                    <a:gd name="connsiteX32" fmla="*/ 1860024 w 2218135"/>
                    <a:gd name="connsiteY32" fmla="*/ 90397 h 3928790"/>
                    <a:gd name="connsiteX33" fmla="*/ 1209862 w 2218135"/>
                    <a:gd name="connsiteY33"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79546 w 2218135"/>
                    <a:gd name="connsiteY12" fmla="*/ 1792087 h 3928790"/>
                    <a:gd name="connsiteX13" fmla="*/ 1189000 w 2218135"/>
                    <a:gd name="connsiteY13" fmla="*/ 1880952 h 3928790"/>
                    <a:gd name="connsiteX14" fmla="*/ 723108 w 2218135"/>
                    <a:gd name="connsiteY14" fmla="*/ 2555452 h 3928790"/>
                    <a:gd name="connsiteX15" fmla="*/ 632711 w 2218135"/>
                    <a:gd name="connsiteY15" fmla="*/ 3066543 h 3928790"/>
                    <a:gd name="connsiteX16" fmla="*/ 288508 w 2218135"/>
                    <a:gd name="connsiteY16" fmla="*/ 3539388 h 3928790"/>
                    <a:gd name="connsiteX17" fmla="*/ 302415 w 2218135"/>
                    <a:gd name="connsiteY17" fmla="*/ 3928790 h 3928790"/>
                    <a:gd name="connsiteX18" fmla="*/ 851750 w 2218135"/>
                    <a:gd name="connsiteY18" fmla="*/ 3205615 h 3928790"/>
                    <a:gd name="connsiteX19" fmla="*/ 1084696 w 2218135"/>
                    <a:gd name="connsiteY19" fmla="*/ 2545022 h 3928790"/>
                    <a:gd name="connsiteX20" fmla="*/ 1484529 w 2218135"/>
                    <a:gd name="connsiteY20" fmla="*/ 1960918 h 3928790"/>
                    <a:gd name="connsiteX21" fmla="*/ 1519297 w 2218135"/>
                    <a:gd name="connsiteY21" fmla="*/ 1508933 h 3928790"/>
                    <a:gd name="connsiteX22" fmla="*/ 1512343 w 2218135"/>
                    <a:gd name="connsiteY22" fmla="*/ 837910 h 3928790"/>
                    <a:gd name="connsiteX23" fmla="*/ 1602740 w 2218135"/>
                    <a:gd name="connsiteY23" fmla="*/ 1112578 h 3928790"/>
                    <a:gd name="connsiteX24" fmla="*/ 1564495 w 2218135"/>
                    <a:gd name="connsiteY24" fmla="*/ 1446351 h 3928790"/>
                    <a:gd name="connsiteX25" fmla="*/ 1870454 w 2218135"/>
                    <a:gd name="connsiteY25" fmla="*/ 1745356 h 3928790"/>
                    <a:gd name="connsiteX26" fmla="*/ 1978235 w 2218135"/>
                    <a:gd name="connsiteY26" fmla="*/ 2134759 h 3928790"/>
                    <a:gd name="connsiteX27" fmla="*/ 1814826 w 2218135"/>
                    <a:gd name="connsiteY27" fmla="*/ 2461578 h 3928790"/>
                    <a:gd name="connsiteX28" fmla="*/ 2037341 w 2218135"/>
                    <a:gd name="connsiteY28" fmla="*/ 2600651 h 3928790"/>
                    <a:gd name="connsiteX29" fmla="*/ 2218135 w 2218135"/>
                    <a:gd name="connsiteY29" fmla="*/ 1752310 h 3928790"/>
                    <a:gd name="connsiteX30" fmla="*/ 1787011 w 2218135"/>
                    <a:gd name="connsiteY30" fmla="*/ 1185590 h 3928790"/>
                    <a:gd name="connsiteX31" fmla="*/ 1797441 w 2218135"/>
                    <a:gd name="connsiteY31" fmla="*/ 413740 h 3928790"/>
                    <a:gd name="connsiteX32" fmla="*/ 1860024 w 2218135"/>
                    <a:gd name="connsiteY32" fmla="*/ 90397 h 3928790"/>
                    <a:gd name="connsiteX33" fmla="*/ 1209862 w 2218135"/>
                    <a:gd name="connsiteY33"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23108 w 2218135"/>
                    <a:gd name="connsiteY14" fmla="*/ 2555452 h 3928790"/>
                    <a:gd name="connsiteX15" fmla="*/ 632711 w 2218135"/>
                    <a:gd name="connsiteY15" fmla="*/ 3066543 h 3928790"/>
                    <a:gd name="connsiteX16" fmla="*/ 288508 w 2218135"/>
                    <a:gd name="connsiteY16" fmla="*/ 3539388 h 3928790"/>
                    <a:gd name="connsiteX17" fmla="*/ 302415 w 2218135"/>
                    <a:gd name="connsiteY17" fmla="*/ 3928790 h 3928790"/>
                    <a:gd name="connsiteX18" fmla="*/ 851750 w 2218135"/>
                    <a:gd name="connsiteY18" fmla="*/ 3205615 h 3928790"/>
                    <a:gd name="connsiteX19" fmla="*/ 1084696 w 2218135"/>
                    <a:gd name="connsiteY19" fmla="*/ 2545022 h 3928790"/>
                    <a:gd name="connsiteX20" fmla="*/ 1484529 w 2218135"/>
                    <a:gd name="connsiteY20" fmla="*/ 1960918 h 3928790"/>
                    <a:gd name="connsiteX21" fmla="*/ 1519297 w 2218135"/>
                    <a:gd name="connsiteY21" fmla="*/ 1508933 h 3928790"/>
                    <a:gd name="connsiteX22" fmla="*/ 1512343 w 2218135"/>
                    <a:gd name="connsiteY22" fmla="*/ 837910 h 3928790"/>
                    <a:gd name="connsiteX23" fmla="*/ 1602740 w 2218135"/>
                    <a:gd name="connsiteY23" fmla="*/ 1112578 h 3928790"/>
                    <a:gd name="connsiteX24" fmla="*/ 1564495 w 2218135"/>
                    <a:gd name="connsiteY24" fmla="*/ 1446351 h 3928790"/>
                    <a:gd name="connsiteX25" fmla="*/ 1870454 w 2218135"/>
                    <a:gd name="connsiteY25" fmla="*/ 1745356 h 3928790"/>
                    <a:gd name="connsiteX26" fmla="*/ 1978235 w 2218135"/>
                    <a:gd name="connsiteY26" fmla="*/ 2134759 h 3928790"/>
                    <a:gd name="connsiteX27" fmla="*/ 1814826 w 2218135"/>
                    <a:gd name="connsiteY27" fmla="*/ 2461578 h 3928790"/>
                    <a:gd name="connsiteX28" fmla="*/ 2037341 w 2218135"/>
                    <a:gd name="connsiteY28" fmla="*/ 2600651 h 3928790"/>
                    <a:gd name="connsiteX29" fmla="*/ 2218135 w 2218135"/>
                    <a:gd name="connsiteY29" fmla="*/ 1752310 h 3928790"/>
                    <a:gd name="connsiteX30" fmla="*/ 1787011 w 2218135"/>
                    <a:gd name="connsiteY30" fmla="*/ 1185590 h 3928790"/>
                    <a:gd name="connsiteX31" fmla="*/ 1797441 w 2218135"/>
                    <a:gd name="connsiteY31" fmla="*/ 413740 h 3928790"/>
                    <a:gd name="connsiteX32" fmla="*/ 1860024 w 2218135"/>
                    <a:gd name="connsiteY32" fmla="*/ 90397 h 3928790"/>
                    <a:gd name="connsiteX33" fmla="*/ 1209862 w 2218135"/>
                    <a:gd name="connsiteY33"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23108 w 2218135"/>
                    <a:gd name="connsiteY14" fmla="*/ 2555452 h 3928790"/>
                    <a:gd name="connsiteX15" fmla="*/ 632711 w 2218135"/>
                    <a:gd name="connsiteY15" fmla="*/ 3066543 h 3928790"/>
                    <a:gd name="connsiteX16" fmla="*/ 288508 w 2218135"/>
                    <a:gd name="connsiteY16" fmla="*/ 3539388 h 3928790"/>
                    <a:gd name="connsiteX17" fmla="*/ 302415 w 2218135"/>
                    <a:gd name="connsiteY17" fmla="*/ 3928790 h 3928790"/>
                    <a:gd name="connsiteX18" fmla="*/ 851750 w 2218135"/>
                    <a:gd name="connsiteY18" fmla="*/ 3205615 h 3928790"/>
                    <a:gd name="connsiteX19" fmla="*/ 1084696 w 2218135"/>
                    <a:gd name="connsiteY19" fmla="*/ 2545022 h 3928790"/>
                    <a:gd name="connsiteX20" fmla="*/ 1484529 w 2218135"/>
                    <a:gd name="connsiteY20" fmla="*/ 1960918 h 3928790"/>
                    <a:gd name="connsiteX21" fmla="*/ 1519297 w 2218135"/>
                    <a:gd name="connsiteY21" fmla="*/ 1508933 h 3928790"/>
                    <a:gd name="connsiteX22" fmla="*/ 1512343 w 2218135"/>
                    <a:gd name="connsiteY22" fmla="*/ 837910 h 3928790"/>
                    <a:gd name="connsiteX23" fmla="*/ 1602740 w 2218135"/>
                    <a:gd name="connsiteY23" fmla="*/ 1112578 h 3928790"/>
                    <a:gd name="connsiteX24" fmla="*/ 1564495 w 2218135"/>
                    <a:gd name="connsiteY24" fmla="*/ 1446351 h 3928790"/>
                    <a:gd name="connsiteX25" fmla="*/ 1870454 w 2218135"/>
                    <a:gd name="connsiteY25" fmla="*/ 1745356 h 3928790"/>
                    <a:gd name="connsiteX26" fmla="*/ 1978235 w 2218135"/>
                    <a:gd name="connsiteY26" fmla="*/ 2134759 h 3928790"/>
                    <a:gd name="connsiteX27" fmla="*/ 1814826 w 2218135"/>
                    <a:gd name="connsiteY27" fmla="*/ 2461578 h 3928790"/>
                    <a:gd name="connsiteX28" fmla="*/ 2037341 w 2218135"/>
                    <a:gd name="connsiteY28" fmla="*/ 2600651 h 3928790"/>
                    <a:gd name="connsiteX29" fmla="*/ 2218135 w 2218135"/>
                    <a:gd name="connsiteY29" fmla="*/ 1752310 h 3928790"/>
                    <a:gd name="connsiteX30" fmla="*/ 1787011 w 2218135"/>
                    <a:gd name="connsiteY30" fmla="*/ 1185590 h 3928790"/>
                    <a:gd name="connsiteX31" fmla="*/ 1797441 w 2218135"/>
                    <a:gd name="connsiteY31" fmla="*/ 413740 h 3928790"/>
                    <a:gd name="connsiteX32" fmla="*/ 1860024 w 2218135"/>
                    <a:gd name="connsiteY32" fmla="*/ 90397 h 3928790"/>
                    <a:gd name="connsiteX33" fmla="*/ 1209862 w 2218135"/>
                    <a:gd name="connsiteY33"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23108 w 2218135"/>
                    <a:gd name="connsiteY14" fmla="*/ 2555452 h 3928790"/>
                    <a:gd name="connsiteX15" fmla="*/ 632711 w 2218135"/>
                    <a:gd name="connsiteY15" fmla="*/ 3066543 h 3928790"/>
                    <a:gd name="connsiteX16" fmla="*/ 288508 w 2218135"/>
                    <a:gd name="connsiteY16" fmla="*/ 3539388 h 3928790"/>
                    <a:gd name="connsiteX17" fmla="*/ 302415 w 2218135"/>
                    <a:gd name="connsiteY17" fmla="*/ 3928790 h 3928790"/>
                    <a:gd name="connsiteX18" fmla="*/ 851750 w 2218135"/>
                    <a:gd name="connsiteY18" fmla="*/ 3205615 h 3928790"/>
                    <a:gd name="connsiteX19" fmla="*/ 1084696 w 2218135"/>
                    <a:gd name="connsiteY19" fmla="*/ 2545022 h 3928790"/>
                    <a:gd name="connsiteX20" fmla="*/ 1484529 w 2218135"/>
                    <a:gd name="connsiteY20" fmla="*/ 1960918 h 3928790"/>
                    <a:gd name="connsiteX21" fmla="*/ 1519297 w 2218135"/>
                    <a:gd name="connsiteY21" fmla="*/ 1508933 h 3928790"/>
                    <a:gd name="connsiteX22" fmla="*/ 1512343 w 2218135"/>
                    <a:gd name="connsiteY22" fmla="*/ 837910 h 3928790"/>
                    <a:gd name="connsiteX23" fmla="*/ 1602740 w 2218135"/>
                    <a:gd name="connsiteY23" fmla="*/ 1112578 h 3928790"/>
                    <a:gd name="connsiteX24" fmla="*/ 1564495 w 2218135"/>
                    <a:gd name="connsiteY24" fmla="*/ 1446351 h 3928790"/>
                    <a:gd name="connsiteX25" fmla="*/ 1870454 w 2218135"/>
                    <a:gd name="connsiteY25" fmla="*/ 1745356 h 3928790"/>
                    <a:gd name="connsiteX26" fmla="*/ 1978235 w 2218135"/>
                    <a:gd name="connsiteY26" fmla="*/ 2134759 h 3928790"/>
                    <a:gd name="connsiteX27" fmla="*/ 1814826 w 2218135"/>
                    <a:gd name="connsiteY27" fmla="*/ 2461578 h 3928790"/>
                    <a:gd name="connsiteX28" fmla="*/ 2037341 w 2218135"/>
                    <a:gd name="connsiteY28" fmla="*/ 2600651 h 3928790"/>
                    <a:gd name="connsiteX29" fmla="*/ 2218135 w 2218135"/>
                    <a:gd name="connsiteY29" fmla="*/ 1752310 h 3928790"/>
                    <a:gd name="connsiteX30" fmla="*/ 1787011 w 2218135"/>
                    <a:gd name="connsiteY30" fmla="*/ 1185590 h 3928790"/>
                    <a:gd name="connsiteX31" fmla="*/ 1797441 w 2218135"/>
                    <a:gd name="connsiteY31" fmla="*/ 413740 h 3928790"/>
                    <a:gd name="connsiteX32" fmla="*/ 1860024 w 2218135"/>
                    <a:gd name="connsiteY32" fmla="*/ 90397 h 3928790"/>
                    <a:gd name="connsiteX33" fmla="*/ 1209862 w 2218135"/>
                    <a:gd name="connsiteY33"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23108 w 2218135"/>
                    <a:gd name="connsiteY14" fmla="*/ 2555452 h 3928790"/>
                    <a:gd name="connsiteX15" fmla="*/ 632711 w 2218135"/>
                    <a:gd name="connsiteY15" fmla="*/ 3066543 h 3928790"/>
                    <a:gd name="connsiteX16" fmla="*/ 288508 w 2218135"/>
                    <a:gd name="connsiteY16" fmla="*/ 3539388 h 3928790"/>
                    <a:gd name="connsiteX17" fmla="*/ 302415 w 2218135"/>
                    <a:gd name="connsiteY17" fmla="*/ 3928790 h 3928790"/>
                    <a:gd name="connsiteX18" fmla="*/ 851750 w 2218135"/>
                    <a:gd name="connsiteY18" fmla="*/ 3205615 h 3928790"/>
                    <a:gd name="connsiteX19" fmla="*/ 1084696 w 2218135"/>
                    <a:gd name="connsiteY19" fmla="*/ 2545022 h 3928790"/>
                    <a:gd name="connsiteX20" fmla="*/ 1484529 w 2218135"/>
                    <a:gd name="connsiteY20" fmla="*/ 1960918 h 3928790"/>
                    <a:gd name="connsiteX21" fmla="*/ 1519297 w 2218135"/>
                    <a:gd name="connsiteY21" fmla="*/ 1508933 h 3928790"/>
                    <a:gd name="connsiteX22" fmla="*/ 1512343 w 2218135"/>
                    <a:gd name="connsiteY22" fmla="*/ 837910 h 3928790"/>
                    <a:gd name="connsiteX23" fmla="*/ 1602740 w 2218135"/>
                    <a:gd name="connsiteY23" fmla="*/ 1112578 h 3928790"/>
                    <a:gd name="connsiteX24" fmla="*/ 1564495 w 2218135"/>
                    <a:gd name="connsiteY24" fmla="*/ 1446351 h 3928790"/>
                    <a:gd name="connsiteX25" fmla="*/ 1870454 w 2218135"/>
                    <a:gd name="connsiteY25" fmla="*/ 1745356 h 3928790"/>
                    <a:gd name="connsiteX26" fmla="*/ 1978235 w 2218135"/>
                    <a:gd name="connsiteY26" fmla="*/ 2134759 h 3928790"/>
                    <a:gd name="connsiteX27" fmla="*/ 1814826 w 2218135"/>
                    <a:gd name="connsiteY27" fmla="*/ 2461578 h 3928790"/>
                    <a:gd name="connsiteX28" fmla="*/ 2037341 w 2218135"/>
                    <a:gd name="connsiteY28" fmla="*/ 2600651 h 3928790"/>
                    <a:gd name="connsiteX29" fmla="*/ 2218135 w 2218135"/>
                    <a:gd name="connsiteY29" fmla="*/ 1752310 h 3928790"/>
                    <a:gd name="connsiteX30" fmla="*/ 1787011 w 2218135"/>
                    <a:gd name="connsiteY30" fmla="*/ 1185590 h 3928790"/>
                    <a:gd name="connsiteX31" fmla="*/ 1797441 w 2218135"/>
                    <a:gd name="connsiteY31" fmla="*/ 413740 h 3928790"/>
                    <a:gd name="connsiteX32" fmla="*/ 1860024 w 2218135"/>
                    <a:gd name="connsiteY32" fmla="*/ 90397 h 3928790"/>
                    <a:gd name="connsiteX33" fmla="*/ 1209862 w 2218135"/>
                    <a:gd name="connsiteY33"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62457 w 2218135"/>
                    <a:gd name="connsiteY14" fmla="*/ 2491743 h 3928790"/>
                    <a:gd name="connsiteX15" fmla="*/ 632711 w 2218135"/>
                    <a:gd name="connsiteY15" fmla="*/ 3066543 h 3928790"/>
                    <a:gd name="connsiteX16" fmla="*/ 288508 w 2218135"/>
                    <a:gd name="connsiteY16" fmla="*/ 3539388 h 3928790"/>
                    <a:gd name="connsiteX17" fmla="*/ 302415 w 2218135"/>
                    <a:gd name="connsiteY17" fmla="*/ 3928790 h 3928790"/>
                    <a:gd name="connsiteX18" fmla="*/ 851750 w 2218135"/>
                    <a:gd name="connsiteY18" fmla="*/ 3205615 h 3928790"/>
                    <a:gd name="connsiteX19" fmla="*/ 1084696 w 2218135"/>
                    <a:gd name="connsiteY19" fmla="*/ 2545022 h 3928790"/>
                    <a:gd name="connsiteX20" fmla="*/ 1484529 w 2218135"/>
                    <a:gd name="connsiteY20" fmla="*/ 1960918 h 3928790"/>
                    <a:gd name="connsiteX21" fmla="*/ 1519297 w 2218135"/>
                    <a:gd name="connsiteY21" fmla="*/ 1508933 h 3928790"/>
                    <a:gd name="connsiteX22" fmla="*/ 1512343 w 2218135"/>
                    <a:gd name="connsiteY22" fmla="*/ 837910 h 3928790"/>
                    <a:gd name="connsiteX23" fmla="*/ 1602740 w 2218135"/>
                    <a:gd name="connsiteY23" fmla="*/ 1112578 h 3928790"/>
                    <a:gd name="connsiteX24" fmla="*/ 1564495 w 2218135"/>
                    <a:gd name="connsiteY24" fmla="*/ 1446351 h 3928790"/>
                    <a:gd name="connsiteX25" fmla="*/ 1870454 w 2218135"/>
                    <a:gd name="connsiteY25" fmla="*/ 1745356 h 3928790"/>
                    <a:gd name="connsiteX26" fmla="*/ 1978235 w 2218135"/>
                    <a:gd name="connsiteY26" fmla="*/ 2134759 h 3928790"/>
                    <a:gd name="connsiteX27" fmla="*/ 1814826 w 2218135"/>
                    <a:gd name="connsiteY27" fmla="*/ 2461578 h 3928790"/>
                    <a:gd name="connsiteX28" fmla="*/ 2037341 w 2218135"/>
                    <a:gd name="connsiteY28" fmla="*/ 2600651 h 3928790"/>
                    <a:gd name="connsiteX29" fmla="*/ 2218135 w 2218135"/>
                    <a:gd name="connsiteY29" fmla="*/ 1752310 h 3928790"/>
                    <a:gd name="connsiteX30" fmla="*/ 1787011 w 2218135"/>
                    <a:gd name="connsiteY30" fmla="*/ 1185590 h 3928790"/>
                    <a:gd name="connsiteX31" fmla="*/ 1797441 w 2218135"/>
                    <a:gd name="connsiteY31" fmla="*/ 413740 h 3928790"/>
                    <a:gd name="connsiteX32" fmla="*/ 1860024 w 2218135"/>
                    <a:gd name="connsiteY32" fmla="*/ 90397 h 3928790"/>
                    <a:gd name="connsiteX33" fmla="*/ 1209862 w 2218135"/>
                    <a:gd name="connsiteY33"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62457 w 2218135"/>
                    <a:gd name="connsiteY14" fmla="*/ 2491743 h 3928790"/>
                    <a:gd name="connsiteX15" fmla="*/ 632711 w 2218135"/>
                    <a:gd name="connsiteY15" fmla="*/ 3066543 h 3928790"/>
                    <a:gd name="connsiteX16" fmla="*/ 288508 w 2218135"/>
                    <a:gd name="connsiteY16" fmla="*/ 3539388 h 3928790"/>
                    <a:gd name="connsiteX17" fmla="*/ 302415 w 2218135"/>
                    <a:gd name="connsiteY17" fmla="*/ 3928790 h 3928790"/>
                    <a:gd name="connsiteX18" fmla="*/ 851750 w 2218135"/>
                    <a:gd name="connsiteY18" fmla="*/ 3205615 h 3928790"/>
                    <a:gd name="connsiteX19" fmla="*/ 1084696 w 2218135"/>
                    <a:gd name="connsiteY19" fmla="*/ 2545022 h 3928790"/>
                    <a:gd name="connsiteX20" fmla="*/ 1484529 w 2218135"/>
                    <a:gd name="connsiteY20" fmla="*/ 1960918 h 3928790"/>
                    <a:gd name="connsiteX21" fmla="*/ 1519297 w 2218135"/>
                    <a:gd name="connsiteY21" fmla="*/ 1508933 h 3928790"/>
                    <a:gd name="connsiteX22" fmla="*/ 1512343 w 2218135"/>
                    <a:gd name="connsiteY22" fmla="*/ 837910 h 3928790"/>
                    <a:gd name="connsiteX23" fmla="*/ 1602740 w 2218135"/>
                    <a:gd name="connsiteY23" fmla="*/ 1112578 h 3928790"/>
                    <a:gd name="connsiteX24" fmla="*/ 1564495 w 2218135"/>
                    <a:gd name="connsiteY24" fmla="*/ 1446351 h 3928790"/>
                    <a:gd name="connsiteX25" fmla="*/ 1870454 w 2218135"/>
                    <a:gd name="connsiteY25" fmla="*/ 1745356 h 3928790"/>
                    <a:gd name="connsiteX26" fmla="*/ 1978235 w 2218135"/>
                    <a:gd name="connsiteY26" fmla="*/ 2134759 h 3928790"/>
                    <a:gd name="connsiteX27" fmla="*/ 1814826 w 2218135"/>
                    <a:gd name="connsiteY27" fmla="*/ 2461578 h 3928790"/>
                    <a:gd name="connsiteX28" fmla="*/ 2037341 w 2218135"/>
                    <a:gd name="connsiteY28" fmla="*/ 2600651 h 3928790"/>
                    <a:gd name="connsiteX29" fmla="*/ 2218135 w 2218135"/>
                    <a:gd name="connsiteY29" fmla="*/ 1752310 h 3928790"/>
                    <a:gd name="connsiteX30" fmla="*/ 1787011 w 2218135"/>
                    <a:gd name="connsiteY30" fmla="*/ 1185590 h 3928790"/>
                    <a:gd name="connsiteX31" fmla="*/ 1797441 w 2218135"/>
                    <a:gd name="connsiteY31" fmla="*/ 413740 h 3928790"/>
                    <a:gd name="connsiteX32" fmla="*/ 1860024 w 2218135"/>
                    <a:gd name="connsiteY32" fmla="*/ 90397 h 3928790"/>
                    <a:gd name="connsiteX33" fmla="*/ 1209862 w 2218135"/>
                    <a:gd name="connsiteY33"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62457 w 2218135"/>
                    <a:gd name="connsiteY14" fmla="*/ 2491743 h 3928790"/>
                    <a:gd name="connsiteX15" fmla="*/ 632711 w 2218135"/>
                    <a:gd name="connsiteY15" fmla="*/ 3066543 h 3928790"/>
                    <a:gd name="connsiteX16" fmla="*/ 288508 w 2218135"/>
                    <a:gd name="connsiteY16" fmla="*/ 3539388 h 3928790"/>
                    <a:gd name="connsiteX17" fmla="*/ 302415 w 2218135"/>
                    <a:gd name="connsiteY17" fmla="*/ 3928790 h 3928790"/>
                    <a:gd name="connsiteX18" fmla="*/ 851750 w 2218135"/>
                    <a:gd name="connsiteY18" fmla="*/ 3205615 h 3928790"/>
                    <a:gd name="connsiteX19" fmla="*/ 1084696 w 2218135"/>
                    <a:gd name="connsiteY19" fmla="*/ 2545022 h 3928790"/>
                    <a:gd name="connsiteX20" fmla="*/ 1484529 w 2218135"/>
                    <a:gd name="connsiteY20" fmla="*/ 1960918 h 3928790"/>
                    <a:gd name="connsiteX21" fmla="*/ 1519297 w 2218135"/>
                    <a:gd name="connsiteY21" fmla="*/ 1508933 h 3928790"/>
                    <a:gd name="connsiteX22" fmla="*/ 1512343 w 2218135"/>
                    <a:gd name="connsiteY22" fmla="*/ 837910 h 3928790"/>
                    <a:gd name="connsiteX23" fmla="*/ 1602740 w 2218135"/>
                    <a:gd name="connsiteY23" fmla="*/ 1112578 h 3928790"/>
                    <a:gd name="connsiteX24" fmla="*/ 1564495 w 2218135"/>
                    <a:gd name="connsiteY24" fmla="*/ 1446351 h 3928790"/>
                    <a:gd name="connsiteX25" fmla="*/ 1870454 w 2218135"/>
                    <a:gd name="connsiteY25" fmla="*/ 1745356 h 3928790"/>
                    <a:gd name="connsiteX26" fmla="*/ 1978235 w 2218135"/>
                    <a:gd name="connsiteY26" fmla="*/ 2134759 h 3928790"/>
                    <a:gd name="connsiteX27" fmla="*/ 1814826 w 2218135"/>
                    <a:gd name="connsiteY27" fmla="*/ 2461578 h 3928790"/>
                    <a:gd name="connsiteX28" fmla="*/ 2037341 w 2218135"/>
                    <a:gd name="connsiteY28" fmla="*/ 2600651 h 3928790"/>
                    <a:gd name="connsiteX29" fmla="*/ 2218135 w 2218135"/>
                    <a:gd name="connsiteY29" fmla="*/ 1752310 h 3928790"/>
                    <a:gd name="connsiteX30" fmla="*/ 1787011 w 2218135"/>
                    <a:gd name="connsiteY30" fmla="*/ 1185590 h 3928790"/>
                    <a:gd name="connsiteX31" fmla="*/ 1797441 w 2218135"/>
                    <a:gd name="connsiteY31" fmla="*/ 413740 h 3928790"/>
                    <a:gd name="connsiteX32" fmla="*/ 1860024 w 2218135"/>
                    <a:gd name="connsiteY32" fmla="*/ 90397 h 3928790"/>
                    <a:gd name="connsiteX33" fmla="*/ 1209862 w 2218135"/>
                    <a:gd name="connsiteY33"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62457 w 2218135"/>
                    <a:gd name="connsiteY14" fmla="*/ 2491743 h 3928790"/>
                    <a:gd name="connsiteX15" fmla="*/ 656764 w 2218135"/>
                    <a:gd name="connsiteY15" fmla="*/ 2764573 h 3928790"/>
                    <a:gd name="connsiteX16" fmla="*/ 632711 w 2218135"/>
                    <a:gd name="connsiteY16" fmla="*/ 3066543 h 3928790"/>
                    <a:gd name="connsiteX17" fmla="*/ 288508 w 2218135"/>
                    <a:gd name="connsiteY17" fmla="*/ 3539388 h 3928790"/>
                    <a:gd name="connsiteX18" fmla="*/ 302415 w 2218135"/>
                    <a:gd name="connsiteY18" fmla="*/ 3928790 h 3928790"/>
                    <a:gd name="connsiteX19" fmla="*/ 851750 w 2218135"/>
                    <a:gd name="connsiteY19" fmla="*/ 3205615 h 3928790"/>
                    <a:gd name="connsiteX20" fmla="*/ 1084696 w 2218135"/>
                    <a:gd name="connsiteY20" fmla="*/ 2545022 h 3928790"/>
                    <a:gd name="connsiteX21" fmla="*/ 1484529 w 2218135"/>
                    <a:gd name="connsiteY21" fmla="*/ 1960918 h 3928790"/>
                    <a:gd name="connsiteX22" fmla="*/ 1519297 w 2218135"/>
                    <a:gd name="connsiteY22" fmla="*/ 1508933 h 3928790"/>
                    <a:gd name="connsiteX23" fmla="*/ 1512343 w 2218135"/>
                    <a:gd name="connsiteY23" fmla="*/ 837910 h 3928790"/>
                    <a:gd name="connsiteX24" fmla="*/ 1602740 w 2218135"/>
                    <a:gd name="connsiteY24" fmla="*/ 1112578 h 3928790"/>
                    <a:gd name="connsiteX25" fmla="*/ 1564495 w 2218135"/>
                    <a:gd name="connsiteY25" fmla="*/ 1446351 h 3928790"/>
                    <a:gd name="connsiteX26" fmla="*/ 1870454 w 2218135"/>
                    <a:gd name="connsiteY26" fmla="*/ 1745356 h 3928790"/>
                    <a:gd name="connsiteX27" fmla="*/ 1978235 w 2218135"/>
                    <a:gd name="connsiteY27" fmla="*/ 2134759 h 3928790"/>
                    <a:gd name="connsiteX28" fmla="*/ 1814826 w 2218135"/>
                    <a:gd name="connsiteY28" fmla="*/ 2461578 h 3928790"/>
                    <a:gd name="connsiteX29" fmla="*/ 2037341 w 2218135"/>
                    <a:gd name="connsiteY29" fmla="*/ 2600651 h 3928790"/>
                    <a:gd name="connsiteX30" fmla="*/ 2218135 w 2218135"/>
                    <a:gd name="connsiteY30" fmla="*/ 1752310 h 3928790"/>
                    <a:gd name="connsiteX31" fmla="*/ 1787011 w 2218135"/>
                    <a:gd name="connsiteY31" fmla="*/ 1185590 h 3928790"/>
                    <a:gd name="connsiteX32" fmla="*/ 1797441 w 2218135"/>
                    <a:gd name="connsiteY32" fmla="*/ 413740 h 3928790"/>
                    <a:gd name="connsiteX33" fmla="*/ 1860024 w 2218135"/>
                    <a:gd name="connsiteY33" fmla="*/ 90397 h 3928790"/>
                    <a:gd name="connsiteX34" fmla="*/ 1209862 w 2218135"/>
                    <a:gd name="connsiteY34"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71826 w 2218135"/>
                    <a:gd name="connsiteY14" fmla="*/ 2489869 h 3928790"/>
                    <a:gd name="connsiteX15" fmla="*/ 656764 w 2218135"/>
                    <a:gd name="connsiteY15" fmla="*/ 2764573 h 3928790"/>
                    <a:gd name="connsiteX16" fmla="*/ 632711 w 2218135"/>
                    <a:gd name="connsiteY16" fmla="*/ 3066543 h 3928790"/>
                    <a:gd name="connsiteX17" fmla="*/ 288508 w 2218135"/>
                    <a:gd name="connsiteY17" fmla="*/ 3539388 h 3928790"/>
                    <a:gd name="connsiteX18" fmla="*/ 302415 w 2218135"/>
                    <a:gd name="connsiteY18" fmla="*/ 3928790 h 3928790"/>
                    <a:gd name="connsiteX19" fmla="*/ 851750 w 2218135"/>
                    <a:gd name="connsiteY19" fmla="*/ 3205615 h 3928790"/>
                    <a:gd name="connsiteX20" fmla="*/ 1084696 w 2218135"/>
                    <a:gd name="connsiteY20" fmla="*/ 2545022 h 3928790"/>
                    <a:gd name="connsiteX21" fmla="*/ 1484529 w 2218135"/>
                    <a:gd name="connsiteY21" fmla="*/ 1960918 h 3928790"/>
                    <a:gd name="connsiteX22" fmla="*/ 1519297 w 2218135"/>
                    <a:gd name="connsiteY22" fmla="*/ 1508933 h 3928790"/>
                    <a:gd name="connsiteX23" fmla="*/ 1512343 w 2218135"/>
                    <a:gd name="connsiteY23" fmla="*/ 837910 h 3928790"/>
                    <a:gd name="connsiteX24" fmla="*/ 1602740 w 2218135"/>
                    <a:gd name="connsiteY24" fmla="*/ 1112578 h 3928790"/>
                    <a:gd name="connsiteX25" fmla="*/ 1564495 w 2218135"/>
                    <a:gd name="connsiteY25" fmla="*/ 1446351 h 3928790"/>
                    <a:gd name="connsiteX26" fmla="*/ 1870454 w 2218135"/>
                    <a:gd name="connsiteY26" fmla="*/ 1745356 h 3928790"/>
                    <a:gd name="connsiteX27" fmla="*/ 1978235 w 2218135"/>
                    <a:gd name="connsiteY27" fmla="*/ 2134759 h 3928790"/>
                    <a:gd name="connsiteX28" fmla="*/ 1814826 w 2218135"/>
                    <a:gd name="connsiteY28" fmla="*/ 2461578 h 3928790"/>
                    <a:gd name="connsiteX29" fmla="*/ 2037341 w 2218135"/>
                    <a:gd name="connsiteY29" fmla="*/ 2600651 h 3928790"/>
                    <a:gd name="connsiteX30" fmla="*/ 2218135 w 2218135"/>
                    <a:gd name="connsiteY30" fmla="*/ 1752310 h 3928790"/>
                    <a:gd name="connsiteX31" fmla="*/ 1787011 w 2218135"/>
                    <a:gd name="connsiteY31" fmla="*/ 1185590 h 3928790"/>
                    <a:gd name="connsiteX32" fmla="*/ 1797441 w 2218135"/>
                    <a:gd name="connsiteY32" fmla="*/ 413740 h 3928790"/>
                    <a:gd name="connsiteX33" fmla="*/ 1860024 w 2218135"/>
                    <a:gd name="connsiteY33" fmla="*/ 90397 h 3928790"/>
                    <a:gd name="connsiteX34" fmla="*/ 1209862 w 2218135"/>
                    <a:gd name="connsiteY34"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71826 w 2218135"/>
                    <a:gd name="connsiteY14" fmla="*/ 2489869 h 3928790"/>
                    <a:gd name="connsiteX15" fmla="*/ 656764 w 2218135"/>
                    <a:gd name="connsiteY15" fmla="*/ 2764573 h 3928790"/>
                    <a:gd name="connsiteX16" fmla="*/ 632711 w 2218135"/>
                    <a:gd name="connsiteY16" fmla="*/ 3066543 h 3928790"/>
                    <a:gd name="connsiteX17" fmla="*/ 288508 w 2218135"/>
                    <a:gd name="connsiteY17" fmla="*/ 3539388 h 3928790"/>
                    <a:gd name="connsiteX18" fmla="*/ 302415 w 2218135"/>
                    <a:gd name="connsiteY18" fmla="*/ 3928790 h 3928790"/>
                    <a:gd name="connsiteX19" fmla="*/ 851750 w 2218135"/>
                    <a:gd name="connsiteY19" fmla="*/ 3205615 h 3928790"/>
                    <a:gd name="connsiteX20" fmla="*/ 1084696 w 2218135"/>
                    <a:gd name="connsiteY20" fmla="*/ 2545022 h 3928790"/>
                    <a:gd name="connsiteX21" fmla="*/ 1484529 w 2218135"/>
                    <a:gd name="connsiteY21" fmla="*/ 1960918 h 3928790"/>
                    <a:gd name="connsiteX22" fmla="*/ 1519297 w 2218135"/>
                    <a:gd name="connsiteY22" fmla="*/ 1508933 h 3928790"/>
                    <a:gd name="connsiteX23" fmla="*/ 1512343 w 2218135"/>
                    <a:gd name="connsiteY23" fmla="*/ 837910 h 3928790"/>
                    <a:gd name="connsiteX24" fmla="*/ 1602740 w 2218135"/>
                    <a:gd name="connsiteY24" fmla="*/ 1112578 h 3928790"/>
                    <a:gd name="connsiteX25" fmla="*/ 1564495 w 2218135"/>
                    <a:gd name="connsiteY25" fmla="*/ 1446351 h 3928790"/>
                    <a:gd name="connsiteX26" fmla="*/ 1870454 w 2218135"/>
                    <a:gd name="connsiteY26" fmla="*/ 1745356 h 3928790"/>
                    <a:gd name="connsiteX27" fmla="*/ 1978235 w 2218135"/>
                    <a:gd name="connsiteY27" fmla="*/ 2134759 h 3928790"/>
                    <a:gd name="connsiteX28" fmla="*/ 1814826 w 2218135"/>
                    <a:gd name="connsiteY28" fmla="*/ 2461578 h 3928790"/>
                    <a:gd name="connsiteX29" fmla="*/ 2037341 w 2218135"/>
                    <a:gd name="connsiteY29" fmla="*/ 2600651 h 3928790"/>
                    <a:gd name="connsiteX30" fmla="*/ 2218135 w 2218135"/>
                    <a:gd name="connsiteY30" fmla="*/ 1752310 h 3928790"/>
                    <a:gd name="connsiteX31" fmla="*/ 1787011 w 2218135"/>
                    <a:gd name="connsiteY31" fmla="*/ 1185590 h 3928790"/>
                    <a:gd name="connsiteX32" fmla="*/ 1797441 w 2218135"/>
                    <a:gd name="connsiteY32" fmla="*/ 413740 h 3928790"/>
                    <a:gd name="connsiteX33" fmla="*/ 1860024 w 2218135"/>
                    <a:gd name="connsiteY33" fmla="*/ 90397 h 3928790"/>
                    <a:gd name="connsiteX34" fmla="*/ 1209862 w 2218135"/>
                    <a:gd name="connsiteY34"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71826 w 2218135"/>
                    <a:gd name="connsiteY14" fmla="*/ 2489869 h 3928790"/>
                    <a:gd name="connsiteX15" fmla="*/ 656764 w 2218135"/>
                    <a:gd name="connsiteY15" fmla="*/ 2764573 h 3928790"/>
                    <a:gd name="connsiteX16" fmla="*/ 632711 w 2218135"/>
                    <a:gd name="connsiteY16" fmla="*/ 3066543 h 3928790"/>
                    <a:gd name="connsiteX17" fmla="*/ 333479 w 2218135"/>
                    <a:gd name="connsiteY17" fmla="*/ 3456942 h 3928790"/>
                    <a:gd name="connsiteX18" fmla="*/ 302415 w 2218135"/>
                    <a:gd name="connsiteY18" fmla="*/ 3928790 h 3928790"/>
                    <a:gd name="connsiteX19" fmla="*/ 851750 w 2218135"/>
                    <a:gd name="connsiteY19" fmla="*/ 3205615 h 3928790"/>
                    <a:gd name="connsiteX20" fmla="*/ 1084696 w 2218135"/>
                    <a:gd name="connsiteY20" fmla="*/ 2545022 h 3928790"/>
                    <a:gd name="connsiteX21" fmla="*/ 1484529 w 2218135"/>
                    <a:gd name="connsiteY21" fmla="*/ 1960918 h 3928790"/>
                    <a:gd name="connsiteX22" fmla="*/ 1519297 w 2218135"/>
                    <a:gd name="connsiteY22" fmla="*/ 1508933 h 3928790"/>
                    <a:gd name="connsiteX23" fmla="*/ 1512343 w 2218135"/>
                    <a:gd name="connsiteY23" fmla="*/ 837910 h 3928790"/>
                    <a:gd name="connsiteX24" fmla="*/ 1602740 w 2218135"/>
                    <a:gd name="connsiteY24" fmla="*/ 1112578 h 3928790"/>
                    <a:gd name="connsiteX25" fmla="*/ 1564495 w 2218135"/>
                    <a:gd name="connsiteY25" fmla="*/ 1446351 h 3928790"/>
                    <a:gd name="connsiteX26" fmla="*/ 1870454 w 2218135"/>
                    <a:gd name="connsiteY26" fmla="*/ 1745356 h 3928790"/>
                    <a:gd name="connsiteX27" fmla="*/ 1978235 w 2218135"/>
                    <a:gd name="connsiteY27" fmla="*/ 2134759 h 3928790"/>
                    <a:gd name="connsiteX28" fmla="*/ 1814826 w 2218135"/>
                    <a:gd name="connsiteY28" fmla="*/ 2461578 h 3928790"/>
                    <a:gd name="connsiteX29" fmla="*/ 2037341 w 2218135"/>
                    <a:gd name="connsiteY29" fmla="*/ 2600651 h 3928790"/>
                    <a:gd name="connsiteX30" fmla="*/ 2218135 w 2218135"/>
                    <a:gd name="connsiteY30" fmla="*/ 1752310 h 3928790"/>
                    <a:gd name="connsiteX31" fmla="*/ 1787011 w 2218135"/>
                    <a:gd name="connsiteY31" fmla="*/ 1185590 h 3928790"/>
                    <a:gd name="connsiteX32" fmla="*/ 1797441 w 2218135"/>
                    <a:gd name="connsiteY32" fmla="*/ 413740 h 3928790"/>
                    <a:gd name="connsiteX33" fmla="*/ 1860024 w 2218135"/>
                    <a:gd name="connsiteY33" fmla="*/ 90397 h 3928790"/>
                    <a:gd name="connsiteX34" fmla="*/ 1209862 w 2218135"/>
                    <a:gd name="connsiteY34"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71826 w 2218135"/>
                    <a:gd name="connsiteY14" fmla="*/ 2489869 h 3928790"/>
                    <a:gd name="connsiteX15" fmla="*/ 656764 w 2218135"/>
                    <a:gd name="connsiteY15" fmla="*/ 2764573 h 3928790"/>
                    <a:gd name="connsiteX16" fmla="*/ 632711 w 2218135"/>
                    <a:gd name="connsiteY16" fmla="*/ 3066543 h 3928790"/>
                    <a:gd name="connsiteX17" fmla="*/ 333479 w 2218135"/>
                    <a:gd name="connsiteY17" fmla="*/ 3456942 h 3928790"/>
                    <a:gd name="connsiteX18" fmla="*/ 302415 w 2218135"/>
                    <a:gd name="connsiteY18" fmla="*/ 3928790 h 3928790"/>
                    <a:gd name="connsiteX19" fmla="*/ 851750 w 2218135"/>
                    <a:gd name="connsiteY19" fmla="*/ 3205615 h 3928790"/>
                    <a:gd name="connsiteX20" fmla="*/ 1084696 w 2218135"/>
                    <a:gd name="connsiteY20" fmla="*/ 2545022 h 3928790"/>
                    <a:gd name="connsiteX21" fmla="*/ 1484529 w 2218135"/>
                    <a:gd name="connsiteY21" fmla="*/ 1960918 h 3928790"/>
                    <a:gd name="connsiteX22" fmla="*/ 1519297 w 2218135"/>
                    <a:gd name="connsiteY22" fmla="*/ 1508933 h 3928790"/>
                    <a:gd name="connsiteX23" fmla="*/ 1512343 w 2218135"/>
                    <a:gd name="connsiteY23" fmla="*/ 837910 h 3928790"/>
                    <a:gd name="connsiteX24" fmla="*/ 1602740 w 2218135"/>
                    <a:gd name="connsiteY24" fmla="*/ 1112578 h 3928790"/>
                    <a:gd name="connsiteX25" fmla="*/ 1564495 w 2218135"/>
                    <a:gd name="connsiteY25" fmla="*/ 1446351 h 3928790"/>
                    <a:gd name="connsiteX26" fmla="*/ 1870454 w 2218135"/>
                    <a:gd name="connsiteY26" fmla="*/ 1745356 h 3928790"/>
                    <a:gd name="connsiteX27" fmla="*/ 1978235 w 2218135"/>
                    <a:gd name="connsiteY27" fmla="*/ 2134759 h 3928790"/>
                    <a:gd name="connsiteX28" fmla="*/ 1814826 w 2218135"/>
                    <a:gd name="connsiteY28" fmla="*/ 2461578 h 3928790"/>
                    <a:gd name="connsiteX29" fmla="*/ 2037341 w 2218135"/>
                    <a:gd name="connsiteY29" fmla="*/ 2600651 h 3928790"/>
                    <a:gd name="connsiteX30" fmla="*/ 2218135 w 2218135"/>
                    <a:gd name="connsiteY30" fmla="*/ 1752310 h 3928790"/>
                    <a:gd name="connsiteX31" fmla="*/ 1787011 w 2218135"/>
                    <a:gd name="connsiteY31" fmla="*/ 1185590 h 3928790"/>
                    <a:gd name="connsiteX32" fmla="*/ 1797441 w 2218135"/>
                    <a:gd name="connsiteY32" fmla="*/ 413740 h 3928790"/>
                    <a:gd name="connsiteX33" fmla="*/ 1860024 w 2218135"/>
                    <a:gd name="connsiteY33" fmla="*/ 90397 h 3928790"/>
                    <a:gd name="connsiteX34" fmla="*/ 1209862 w 2218135"/>
                    <a:gd name="connsiteY34"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71826 w 2218135"/>
                    <a:gd name="connsiteY14" fmla="*/ 2489869 h 3928790"/>
                    <a:gd name="connsiteX15" fmla="*/ 656764 w 2218135"/>
                    <a:gd name="connsiteY15" fmla="*/ 2764573 h 3928790"/>
                    <a:gd name="connsiteX16" fmla="*/ 632711 w 2218135"/>
                    <a:gd name="connsiteY16" fmla="*/ 3066543 h 3928790"/>
                    <a:gd name="connsiteX17" fmla="*/ 333479 w 2218135"/>
                    <a:gd name="connsiteY17" fmla="*/ 3456942 h 3928790"/>
                    <a:gd name="connsiteX18" fmla="*/ 302415 w 2218135"/>
                    <a:gd name="connsiteY18" fmla="*/ 3928790 h 3928790"/>
                    <a:gd name="connsiteX19" fmla="*/ 851750 w 2218135"/>
                    <a:gd name="connsiteY19" fmla="*/ 3205615 h 3928790"/>
                    <a:gd name="connsiteX20" fmla="*/ 1084696 w 2218135"/>
                    <a:gd name="connsiteY20" fmla="*/ 2545022 h 3928790"/>
                    <a:gd name="connsiteX21" fmla="*/ 1484529 w 2218135"/>
                    <a:gd name="connsiteY21" fmla="*/ 1960918 h 3928790"/>
                    <a:gd name="connsiteX22" fmla="*/ 1519297 w 2218135"/>
                    <a:gd name="connsiteY22" fmla="*/ 1508933 h 3928790"/>
                    <a:gd name="connsiteX23" fmla="*/ 1512343 w 2218135"/>
                    <a:gd name="connsiteY23" fmla="*/ 837910 h 3928790"/>
                    <a:gd name="connsiteX24" fmla="*/ 1602740 w 2218135"/>
                    <a:gd name="connsiteY24" fmla="*/ 1112578 h 3928790"/>
                    <a:gd name="connsiteX25" fmla="*/ 1564495 w 2218135"/>
                    <a:gd name="connsiteY25" fmla="*/ 1446351 h 3928790"/>
                    <a:gd name="connsiteX26" fmla="*/ 1870454 w 2218135"/>
                    <a:gd name="connsiteY26" fmla="*/ 1745356 h 3928790"/>
                    <a:gd name="connsiteX27" fmla="*/ 1978235 w 2218135"/>
                    <a:gd name="connsiteY27" fmla="*/ 2134759 h 3928790"/>
                    <a:gd name="connsiteX28" fmla="*/ 1814826 w 2218135"/>
                    <a:gd name="connsiteY28" fmla="*/ 2461578 h 3928790"/>
                    <a:gd name="connsiteX29" fmla="*/ 2037341 w 2218135"/>
                    <a:gd name="connsiteY29" fmla="*/ 2600651 h 3928790"/>
                    <a:gd name="connsiteX30" fmla="*/ 2218135 w 2218135"/>
                    <a:gd name="connsiteY30" fmla="*/ 1752310 h 3928790"/>
                    <a:gd name="connsiteX31" fmla="*/ 1787011 w 2218135"/>
                    <a:gd name="connsiteY31" fmla="*/ 1185590 h 3928790"/>
                    <a:gd name="connsiteX32" fmla="*/ 1797441 w 2218135"/>
                    <a:gd name="connsiteY32" fmla="*/ 413740 h 3928790"/>
                    <a:gd name="connsiteX33" fmla="*/ 1860024 w 2218135"/>
                    <a:gd name="connsiteY33" fmla="*/ 90397 h 3928790"/>
                    <a:gd name="connsiteX34" fmla="*/ 1209862 w 2218135"/>
                    <a:gd name="connsiteY34" fmla="*/ 0 h 3928790"/>
                    <a:gd name="connsiteX0" fmla="*/ 1209862 w 2218135"/>
                    <a:gd name="connsiteY0" fmla="*/ 0 h 3949402"/>
                    <a:gd name="connsiteX1" fmla="*/ 1034960 w 2218135"/>
                    <a:gd name="connsiteY1" fmla="*/ 791108 h 3949402"/>
                    <a:gd name="connsiteX2" fmla="*/ 996714 w 2218135"/>
                    <a:gd name="connsiteY2" fmla="*/ 1335756 h 3949402"/>
                    <a:gd name="connsiteX3" fmla="*/ 427580 w 2218135"/>
                    <a:gd name="connsiteY3" fmla="*/ 1852325 h 3949402"/>
                    <a:gd name="connsiteX4" fmla="*/ 276745 w 2218135"/>
                    <a:gd name="connsiteY4" fmla="*/ 2097034 h 3949402"/>
                    <a:gd name="connsiteX5" fmla="*/ 383194 w 2218135"/>
                    <a:gd name="connsiteY5" fmla="*/ 2346723 h 3949402"/>
                    <a:gd name="connsiteX6" fmla="*/ 121621 w 2218135"/>
                    <a:gd name="connsiteY6" fmla="*/ 2444194 h 3949402"/>
                    <a:gd name="connsiteX7" fmla="*/ 81517 w 2218135"/>
                    <a:gd name="connsiteY7" fmla="*/ 2646526 h 3949402"/>
                    <a:gd name="connsiteX8" fmla="*/ 67389 w 2218135"/>
                    <a:gd name="connsiteY8" fmla="*/ 2845900 h 3949402"/>
                    <a:gd name="connsiteX9" fmla="*/ 674433 w 2218135"/>
                    <a:gd name="connsiteY9" fmla="*/ 2405949 h 3949402"/>
                    <a:gd name="connsiteX10" fmla="*/ 639665 w 2218135"/>
                    <a:gd name="connsiteY10" fmla="*/ 2068699 h 3949402"/>
                    <a:gd name="connsiteX11" fmla="*/ 1053405 w 2218135"/>
                    <a:gd name="connsiteY11" fmla="*/ 1947011 h 3949402"/>
                    <a:gd name="connsiteX12" fmla="*/ 1162682 w 2218135"/>
                    <a:gd name="connsiteY12" fmla="*/ 1795834 h 3949402"/>
                    <a:gd name="connsiteX13" fmla="*/ 1189000 w 2218135"/>
                    <a:gd name="connsiteY13" fmla="*/ 1880952 h 3949402"/>
                    <a:gd name="connsiteX14" fmla="*/ 771826 w 2218135"/>
                    <a:gd name="connsiteY14" fmla="*/ 2489869 h 3949402"/>
                    <a:gd name="connsiteX15" fmla="*/ 656764 w 2218135"/>
                    <a:gd name="connsiteY15" fmla="*/ 2764573 h 3949402"/>
                    <a:gd name="connsiteX16" fmla="*/ 632711 w 2218135"/>
                    <a:gd name="connsiteY16" fmla="*/ 3066543 h 3949402"/>
                    <a:gd name="connsiteX17" fmla="*/ 333479 w 2218135"/>
                    <a:gd name="connsiteY17" fmla="*/ 3456942 h 3949402"/>
                    <a:gd name="connsiteX18" fmla="*/ 326981 w 2218135"/>
                    <a:gd name="connsiteY18" fmla="*/ 3742682 h 3949402"/>
                    <a:gd name="connsiteX19" fmla="*/ 302415 w 2218135"/>
                    <a:gd name="connsiteY19" fmla="*/ 3928790 h 3949402"/>
                    <a:gd name="connsiteX20" fmla="*/ 851750 w 2218135"/>
                    <a:gd name="connsiteY20" fmla="*/ 3205615 h 3949402"/>
                    <a:gd name="connsiteX21" fmla="*/ 1084696 w 2218135"/>
                    <a:gd name="connsiteY21" fmla="*/ 2545022 h 3949402"/>
                    <a:gd name="connsiteX22" fmla="*/ 1484529 w 2218135"/>
                    <a:gd name="connsiteY22" fmla="*/ 1960918 h 3949402"/>
                    <a:gd name="connsiteX23" fmla="*/ 1519297 w 2218135"/>
                    <a:gd name="connsiteY23" fmla="*/ 1508933 h 3949402"/>
                    <a:gd name="connsiteX24" fmla="*/ 1512343 w 2218135"/>
                    <a:gd name="connsiteY24" fmla="*/ 837910 h 3949402"/>
                    <a:gd name="connsiteX25" fmla="*/ 1602740 w 2218135"/>
                    <a:gd name="connsiteY25" fmla="*/ 1112578 h 3949402"/>
                    <a:gd name="connsiteX26" fmla="*/ 1564495 w 2218135"/>
                    <a:gd name="connsiteY26" fmla="*/ 1446351 h 3949402"/>
                    <a:gd name="connsiteX27" fmla="*/ 1870454 w 2218135"/>
                    <a:gd name="connsiteY27" fmla="*/ 1745356 h 3949402"/>
                    <a:gd name="connsiteX28" fmla="*/ 1978235 w 2218135"/>
                    <a:gd name="connsiteY28" fmla="*/ 2134759 h 3949402"/>
                    <a:gd name="connsiteX29" fmla="*/ 1814826 w 2218135"/>
                    <a:gd name="connsiteY29" fmla="*/ 2461578 h 3949402"/>
                    <a:gd name="connsiteX30" fmla="*/ 2037341 w 2218135"/>
                    <a:gd name="connsiteY30" fmla="*/ 2600651 h 3949402"/>
                    <a:gd name="connsiteX31" fmla="*/ 2218135 w 2218135"/>
                    <a:gd name="connsiteY31" fmla="*/ 1752310 h 3949402"/>
                    <a:gd name="connsiteX32" fmla="*/ 1787011 w 2218135"/>
                    <a:gd name="connsiteY32" fmla="*/ 1185590 h 3949402"/>
                    <a:gd name="connsiteX33" fmla="*/ 1797441 w 2218135"/>
                    <a:gd name="connsiteY33" fmla="*/ 413740 h 3949402"/>
                    <a:gd name="connsiteX34" fmla="*/ 1860024 w 2218135"/>
                    <a:gd name="connsiteY34" fmla="*/ 90397 h 3949402"/>
                    <a:gd name="connsiteX35" fmla="*/ 1209862 w 2218135"/>
                    <a:gd name="connsiteY35" fmla="*/ 0 h 3949402"/>
                    <a:gd name="connsiteX0" fmla="*/ 1209862 w 2218135"/>
                    <a:gd name="connsiteY0" fmla="*/ 0 h 3949402"/>
                    <a:gd name="connsiteX1" fmla="*/ 1034960 w 2218135"/>
                    <a:gd name="connsiteY1" fmla="*/ 791108 h 3949402"/>
                    <a:gd name="connsiteX2" fmla="*/ 996714 w 2218135"/>
                    <a:gd name="connsiteY2" fmla="*/ 1335756 h 3949402"/>
                    <a:gd name="connsiteX3" fmla="*/ 427580 w 2218135"/>
                    <a:gd name="connsiteY3" fmla="*/ 1852325 h 3949402"/>
                    <a:gd name="connsiteX4" fmla="*/ 276745 w 2218135"/>
                    <a:gd name="connsiteY4" fmla="*/ 2097034 h 3949402"/>
                    <a:gd name="connsiteX5" fmla="*/ 383194 w 2218135"/>
                    <a:gd name="connsiteY5" fmla="*/ 2346723 h 3949402"/>
                    <a:gd name="connsiteX6" fmla="*/ 121621 w 2218135"/>
                    <a:gd name="connsiteY6" fmla="*/ 2444194 h 3949402"/>
                    <a:gd name="connsiteX7" fmla="*/ 81517 w 2218135"/>
                    <a:gd name="connsiteY7" fmla="*/ 2646526 h 3949402"/>
                    <a:gd name="connsiteX8" fmla="*/ 67389 w 2218135"/>
                    <a:gd name="connsiteY8" fmla="*/ 2845900 h 3949402"/>
                    <a:gd name="connsiteX9" fmla="*/ 674433 w 2218135"/>
                    <a:gd name="connsiteY9" fmla="*/ 2405949 h 3949402"/>
                    <a:gd name="connsiteX10" fmla="*/ 639665 w 2218135"/>
                    <a:gd name="connsiteY10" fmla="*/ 2068699 h 3949402"/>
                    <a:gd name="connsiteX11" fmla="*/ 1053405 w 2218135"/>
                    <a:gd name="connsiteY11" fmla="*/ 1947011 h 3949402"/>
                    <a:gd name="connsiteX12" fmla="*/ 1162682 w 2218135"/>
                    <a:gd name="connsiteY12" fmla="*/ 1795834 h 3949402"/>
                    <a:gd name="connsiteX13" fmla="*/ 1189000 w 2218135"/>
                    <a:gd name="connsiteY13" fmla="*/ 1880952 h 3949402"/>
                    <a:gd name="connsiteX14" fmla="*/ 771826 w 2218135"/>
                    <a:gd name="connsiteY14" fmla="*/ 2489869 h 3949402"/>
                    <a:gd name="connsiteX15" fmla="*/ 656764 w 2218135"/>
                    <a:gd name="connsiteY15" fmla="*/ 2764573 h 3949402"/>
                    <a:gd name="connsiteX16" fmla="*/ 632711 w 2218135"/>
                    <a:gd name="connsiteY16" fmla="*/ 3066543 h 3949402"/>
                    <a:gd name="connsiteX17" fmla="*/ 333479 w 2218135"/>
                    <a:gd name="connsiteY17" fmla="*/ 3456942 h 3949402"/>
                    <a:gd name="connsiteX18" fmla="*/ 326981 w 2218135"/>
                    <a:gd name="connsiteY18" fmla="*/ 3742682 h 3949402"/>
                    <a:gd name="connsiteX19" fmla="*/ 302415 w 2218135"/>
                    <a:gd name="connsiteY19" fmla="*/ 3928790 h 3949402"/>
                    <a:gd name="connsiteX20" fmla="*/ 851750 w 2218135"/>
                    <a:gd name="connsiteY20" fmla="*/ 3205615 h 3949402"/>
                    <a:gd name="connsiteX21" fmla="*/ 1084696 w 2218135"/>
                    <a:gd name="connsiteY21" fmla="*/ 2545022 h 3949402"/>
                    <a:gd name="connsiteX22" fmla="*/ 1484529 w 2218135"/>
                    <a:gd name="connsiteY22" fmla="*/ 1960918 h 3949402"/>
                    <a:gd name="connsiteX23" fmla="*/ 1519297 w 2218135"/>
                    <a:gd name="connsiteY23" fmla="*/ 1508933 h 3949402"/>
                    <a:gd name="connsiteX24" fmla="*/ 1512343 w 2218135"/>
                    <a:gd name="connsiteY24" fmla="*/ 837910 h 3949402"/>
                    <a:gd name="connsiteX25" fmla="*/ 1602740 w 2218135"/>
                    <a:gd name="connsiteY25" fmla="*/ 1112578 h 3949402"/>
                    <a:gd name="connsiteX26" fmla="*/ 1564495 w 2218135"/>
                    <a:gd name="connsiteY26" fmla="*/ 1446351 h 3949402"/>
                    <a:gd name="connsiteX27" fmla="*/ 1870454 w 2218135"/>
                    <a:gd name="connsiteY27" fmla="*/ 1745356 h 3949402"/>
                    <a:gd name="connsiteX28" fmla="*/ 1978235 w 2218135"/>
                    <a:gd name="connsiteY28" fmla="*/ 2134759 h 3949402"/>
                    <a:gd name="connsiteX29" fmla="*/ 1814826 w 2218135"/>
                    <a:gd name="connsiteY29" fmla="*/ 2461578 h 3949402"/>
                    <a:gd name="connsiteX30" fmla="*/ 2037341 w 2218135"/>
                    <a:gd name="connsiteY30" fmla="*/ 2600651 h 3949402"/>
                    <a:gd name="connsiteX31" fmla="*/ 2218135 w 2218135"/>
                    <a:gd name="connsiteY31" fmla="*/ 1752310 h 3949402"/>
                    <a:gd name="connsiteX32" fmla="*/ 1787011 w 2218135"/>
                    <a:gd name="connsiteY32" fmla="*/ 1185590 h 3949402"/>
                    <a:gd name="connsiteX33" fmla="*/ 1797441 w 2218135"/>
                    <a:gd name="connsiteY33" fmla="*/ 413740 h 3949402"/>
                    <a:gd name="connsiteX34" fmla="*/ 1860024 w 2218135"/>
                    <a:gd name="connsiteY34" fmla="*/ 90397 h 3949402"/>
                    <a:gd name="connsiteX35" fmla="*/ 1209862 w 2218135"/>
                    <a:gd name="connsiteY35" fmla="*/ 0 h 3949402"/>
                    <a:gd name="connsiteX0" fmla="*/ 1209862 w 2218135"/>
                    <a:gd name="connsiteY0" fmla="*/ 0 h 3933189"/>
                    <a:gd name="connsiteX1" fmla="*/ 1034960 w 2218135"/>
                    <a:gd name="connsiteY1" fmla="*/ 791108 h 3933189"/>
                    <a:gd name="connsiteX2" fmla="*/ 996714 w 2218135"/>
                    <a:gd name="connsiteY2" fmla="*/ 1335756 h 3933189"/>
                    <a:gd name="connsiteX3" fmla="*/ 427580 w 2218135"/>
                    <a:gd name="connsiteY3" fmla="*/ 1852325 h 3933189"/>
                    <a:gd name="connsiteX4" fmla="*/ 276745 w 2218135"/>
                    <a:gd name="connsiteY4" fmla="*/ 2097034 h 3933189"/>
                    <a:gd name="connsiteX5" fmla="*/ 383194 w 2218135"/>
                    <a:gd name="connsiteY5" fmla="*/ 2346723 h 3933189"/>
                    <a:gd name="connsiteX6" fmla="*/ 121621 w 2218135"/>
                    <a:gd name="connsiteY6" fmla="*/ 2444194 h 3933189"/>
                    <a:gd name="connsiteX7" fmla="*/ 81517 w 2218135"/>
                    <a:gd name="connsiteY7" fmla="*/ 2646526 h 3933189"/>
                    <a:gd name="connsiteX8" fmla="*/ 67389 w 2218135"/>
                    <a:gd name="connsiteY8" fmla="*/ 2845900 h 3933189"/>
                    <a:gd name="connsiteX9" fmla="*/ 674433 w 2218135"/>
                    <a:gd name="connsiteY9" fmla="*/ 2405949 h 3933189"/>
                    <a:gd name="connsiteX10" fmla="*/ 639665 w 2218135"/>
                    <a:gd name="connsiteY10" fmla="*/ 2068699 h 3933189"/>
                    <a:gd name="connsiteX11" fmla="*/ 1053405 w 2218135"/>
                    <a:gd name="connsiteY11" fmla="*/ 1947011 h 3933189"/>
                    <a:gd name="connsiteX12" fmla="*/ 1162682 w 2218135"/>
                    <a:gd name="connsiteY12" fmla="*/ 1795834 h 3933189"/>
                    <a:gd name="connsiteX13" fmla="*/ 1189000 w 2218135"/>
                    <a:gd name="connsiteY13" fmla="*/ 1880952 h 3933189"/>
                    <a:gd name="connsiteX14" fmla="*/ 771826 w 2218135"/>
                    <a:gd name="connsiteY14" fmla="*/ 2489869 h 3933189"/>
                    <a:gd name="connsiteX15" fmla="*/ 656764 w 2218135"/>
                    <a:gd name="connsiteY15" fmla="*/ 2764573 h 3933189"/>
                    <a:gd name="connsiteX16" fmla="*/ 632711 w 2218135"/>
                    <a:gd name="connsiteY16" fmla="*/ 3066543 h 3933189"/>
                    <a:gd name="connsiteX17" fmla="*/ 333479 w 2218135"/>
                    <a:gd name="connsiteY17" fmla="*/ 3456942 h 3933189"/>
                    <a:gd name="connsiteX18" fmla="*/ 326981 w 2218135"/>
                    <a:gd name="connsiteY18" fmla="*/ 3742682 h 3933189"/>
                    <a:gd name="connsiteX19" fmla="*/ 302415 w 2218135"/>
                    <a:gd name="connsiteY19" fmla="*/ 3928790 h 3933189"/>
                    <a:gd name="connsiteX20" fmla="*/ 851750 w 2218135"/>
                    <a:gd name="connsiteY20" fmla="*/ 3205615 h 3933189"/>
                    <a:gd name="connsiteX21" fmla="*/ 1084696 w 2218135"/>
                    <a:gd name="connsiteY21" fmla="*/ 2545022 h 3933189"/>
                    <a:gd name="connsiteX22" fmla="*/ 1484529 w 2218135"/>
                    <a:gd name="connsiteY22" fmla="*/ 1960918 h 3933189"/>
                    <a:gd name="connsiteX23" fmla="*/ 1519297 w 2218135"/>
                    <a:gd name="connsiteY23" fmla="*/ 1508933 h 3933189"/>
                    <a:gd name="connsiteX24" fmla="*/ 1512343 w 2218135"/>
                    <a:gd name="connsiteY24" fmla="*/ 837910 h 3933189"/>
                    <a:gd name="connsiteX25" fmla="*/ 1602740 w 2218135"/>
                    <a:gd name="connsiteY25" fmla="*/ 1112578 h 3933189"/>
                    <a:gd name="connsiteX26" fmla="*/ 1564495 w 2218135"/>
                    <a:gd name="connsiteY26" fmla="*/ 1446351 h 3933189"/>
                    <a:gd name="connsiteX27" fmla="*/ 1870454 w 2218135"/>
                    <a:gd name="connsiteY27" fmla="*/ 1745356 h 3933189"/>
                    <a:gd name="connsiteX28" fmla="*/ 1978235 w 2218135"/>
                    <a:gd name="connsiteY28" fmla="*/ 2134759 h 3933189"/>
                    <a:gd name="connsiteX29" fmla="*/ 1814826 w 2218135"/>
                    <a:gd name="connsiteY29" fmla="*/ 2461578 h 3933189"/>
                    <a:gd name="connsiteX30" fmla="*/ 2037341 w 2218135"/>
                    <a:gd name="connsiteY30" fmla="*/ 2600651 h 3933189"/>
                    <a:gd name="connsiteX31" fmla="*/ 2218135 w 2218135"/>
                    <a:gd name="connsiteY31" fmla="*/ 1752310 h 3933189"/>
                    <a:gd name="connsiteX32" fmla="*/ 1787011 w 2218135"/>
                    <a:gd name="connsiteY32" fmla="*/ 1185590 h 3933189"/>
                    <a:gd name="connsiteX33" fmla="*/ 1797441 w 2218135"/>
                    <a:gd name="connsiteY33" fmla="*/ 413740 h 3933189"/>
                    <a:gd name="connsiteX34" fmla="*/ 1860024 w 2218135"/>
                    <a:gd name="connsiteY34" fmla="*/ 90397 h 3933189"/>
                    <a:gd name="connsiteX35" fmla="*/ 1209862 w 2218135"/>
                    <a:gd name="connsiteY35" fmla="*/ 0 h 3933189"/>
                    <a:gd name="connsiteX0" fmla="*/ 1209862 w 2218135"/>
                    <a:gd name="connsiteY0" fmla="*/ 0 h 3900584"/>
                    <a:gd name="connsiteX1" fmla="*/ 1034960 w 2218135"/>
                    <a:gd name="connsiteY1" fmla="*/ 791108 h 3900584"/>
                    <a:gd name="connsiteX2" fmla="*/ 996714 w 2218135"/>
                    <a:gd name="connsiteY2" fmla="*/ 1335756 h 3900584"/>
                    <a:gd name="connsiteX3" fmla="*/ 427580 w 2218135"/>
                    <a:gd name="connsiteY3" fmla="*/ 1852325 h 3900584"/>
                    <a:gd name="connsiteX4" fmla="*/ 276745 w 2218135"/>
                    <a:gd name="connsiteY4" fmla="*/ 2097034 h 3900584"/>
                    <a:gd name="connsiteX5" fmla="*/ 383194 w 2218135"/>
                    <a:gd name="connsiteY5" fmla="*/ 2346723 h 3900584"/>
                    <a:gd name="connsiteX6" fmla="*/ 121621 w 2218135"/>
                    <a:gd name="connsiteY6" fmla="*/ 2444194 h 3900584"/>
                    <a:gd name="connsiteX7" fmla="*/ 81517 w 2218135"/>
                    <a:gd name="connsiteY7" fmla="*/ 2646526 h 3900584"/>
                    <a:gd name="connsiteX8" fmla="*/ 67389 w 2218135"/>
                    <a:gd name="connsiteY8" fmla="*/ 2845900 h 3900584"/>
                    <a:gd name="connsiteX9" fmla="*/ 674433 w 2218135"/>
                    <a:gd name="connsiteY9" fmla="*/ 2405949 h 3900584"/>
                    <a:gd name="connsiteX10" fmla="*/ 639665 w 2218135"/>
                    <a:gd name="connsiteY10" fmla="*/ 2068699 h 3900584"/>
                    <a:gd name="connsiteX11" fmla="*/ 1053405 w 2218135"/>
                    <a:gd name="connsiteY11" fmla="*/ 1947011 h 3900584"/>
                    <a:gd name="connsiteX12" fmla="*/ 1162682 w 2218135"/>
                    <a:gd name="connsiteY12" fmla="*/ 1795834 h 3900584"/>
                    <a:gd name="connsiteX13" fmla="*/ 1189000 w 2218135"/>
                    <a:gd name="connsiteY13" fmla="*/ 1880952 h 3900584"/>
                    <a:gd name="connsiteX14" fmla="*/ 771826 w 2218135"/>
                    <a:gd name="connsiteY14" fmla="*/ 2489869 h 3900584"/>
                    <a:gd name="connsiteX15" fmla="*/ 656764 w 2218135"/>
                    <a:gd name="connsiteY15" fmla="*/ 2764573 h 3900584"/>
                    <a:gd name="connsiteX16" fmla="*/ 632711 w 2218135"/>
                    <a:gd name="connsiteY16" fmla="*/ 3066543 h 3900584"/>
                    <a:gd name="connsiteX17" fmla="*/ 333479 w 2218135"/>
                    <a:gd name="connsiteY17" fmla="*/ 3456942 h 3900584"/>
                    <a:gd name="connsiteX18" fmla="*/ 326981 w 2218135"/>
                    <a:gd name="connsiteY18" fmla="*/ 3742682 h 3900584"/>
                    <a:gd name="connsiteX19" fmla="*/ 390482 w 2218135"/>
                    <a:gd name="connsiteY19" fmla="*/ 3895062 h 3900584"/>
                    <a:gd name="connsiteX20" fmla="*/ 851750 w 2218135"/>
                    <a:gd name="connsiteY20" fmla="*/ 3205615 h 3900584"/>
                    <a:gd name="connsiteX21" fmla="*/ 1084696 w 2218135"/>
                    <a:gd name="connsiteY21" fmla="*/ 2545022 h 3900584"/>
                    <a:gd name="connsiteX22" fmla="*/ 1484529 w 2218135"/>
                    <a:gd name="connsiteY22" fmla="*/ 1960918 h 3900584"/>
                    <a:gd name="connsiteX23" fmla="*/ 1519297 w 2218135"/>
                    <a:gd name="connsiteY23" fmla="*/ 1508933 h 3900584"/>
                    <a:gd name="connsiteX24" fmla="*/ 1512343 w 2218135"/>
                    <a:gd name="connsiteY24" fmla="*/ 837910 h 3900584"/>
                    <a:gd name="connsiteX25" fmla="*/ 1602740 w 2218135"/>
                    <a:gd name="connsiteY25" fmla="*/ 1112578 h 3900584"/>
                    <a:gd name="connsiteX26" fmla="*/ 1564495 w 2218135"/>
                    <a:gd name="connsiteY26" fmla="*/ 1446351 h 3900584"/>
                    <a:gd name="connsiteX27" fmla="*/ 1870454 w 2218135"/>
                    <a:gd name="connsiteY27" fmla="*/ 1745356 h 3900584"/>
                    <a:gd name="connsiteX28" fmla="*/ 1978235 w 2218135"/>
                    <a:gd name="connsiteY28" fmla="*/ 2134759 h 3900584"/>
                    <a:gd name="connsiteX29" fmla="*/ 1814826 w 2218135"/>
                    <a:gd name="connsiteY29" fmla="*/ 2461578 h 3900584"/>
                    <a:gd name="connsiteX30" fmla="*/ 2037341 w 2218135"/>
                    <a:gd name="connsiteY30" fmla="*/ 2600651 h 3900584"/>
                    <a:gd name="connsiteX31" fmla="*/ 2218135 w 2218135"/>
                    <a:gd name="connsiteY31" fmla="*/ 1752310 h 3900584"/>
                    <a:gd name="connsiteX32" fmla="*/ 1787011 w 2218135"/>
                    <a:gd name="connsiteY32" fmla="*/ 1185590 h 3900584"/>
                    <a:gd name="connsiteX33" fmla="*/ 1797441 w 2218135"/>
                    <a:gd name="connsiteY33" fmla="*/ 413740 h 3900584"/>
                    <a:gd name="connsiteX34" fmla="*/ 1860024 w 2218135"/>
                    <a:gd name="connsiteY34" fmla="*/ 90397 h 3900584"/>
                    <a:gd name="connsiteX35" fmla="*/ 1209862 w 2218135"/>
                    <a:gd name="connsiteY35" fmla="*/ 0 h 3900584"/>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851750 w 2218135"/>
                    <a:gd name="connsiteY20" fmla="*/ 3205615 h 3919458"/>
                    <a:gd name="connsiteX21" fmla="*/ 1084696 w 2218135"/>
                    <a:gd name="connsiteY21" fmla="*/ 2545022 h 3919458"/>
                    <a:gd name="connsiteX22" fmla="*/ 1484529 w 2218135"/>
                    <a:gd name="connsiteY22" fmla="*/ 1960918 h 3919458"/>
                    <a:gd name="connsiteX23" fmla="*/ 1519297 w 2218135"/>
                    <a:gd name="connsiteY23" fmla="*/ 1508933 h 3919458"/>
                    <a:gd name="connsiteX24" fmla="*/ 1512343 w 2218135"/>
                    <a:gd name="connsiteY24" fmla="*/ 837910 h 3919458"/>
                    <a:gd name="connsiteX25" fmla="*/ 1602740 w 2218135"/>
                    <a:gd name="connsiteY25" fmla="*/ 1112578 h 3919458"/>
                    <a:gd name="connsiteX26" fmla="*/ 1564495 w 2218135"/>
                    <a:gd name="connsiteY26" fmla="*/ 1446351 h 3919458"/>
                    <a:gd name="connsiteX27" fmla="*/ 1870454 w 2218135"/>
                    <a:gd name="connsiteY27" fmla="*/ 1745356 h 3919458"/>
                    <a:gd name="connsiteX28" fmla="*/ 1978235 w 2218135"/>
                    <a:gd name="connsiteY28" fmla="*/ 2134759 h 3919458"/>
                    <a:gd name="connsiteX29" fmla="*/ 1814826 w 2218135"/>
                    <a:gd name="connsiteY29" fmla="*/ 2461578 h 3919458"/>
                    <a:gd name="connsiteX30" fmla="*/ 2037341 w 2218135"/>
                    <a:gd name="connsiteY30" fmla="*/ 2600651 h 3919458"/>
                    <a:gd name="connsiteX31" fmla="*/ 2218135 w 2218135"/>
                    <a:gd name="connsiteY31" fmla="*/ 1752310 h 3919458"/>
                    <a:gd name="connsiteX32" fmla="*/ 1787011 w 2218135"/>
                    <a:gd name="connsiteY32" fmla="*/ 1185590 h 3919458"/>
                    <a:gd name="connsiteX33" fmla="*/ 1797441 w 2218135"/>
                    <a:gd name="connsiteY33" fmla="*/ 413740 h 3919458"/>
                    <a:gd name="connsiteX34" fmla="*/ 1860024 w 2218135"/>
                    <a:gd name="connsiteY34" fmla="*/ 90397 h 3919458"/>
                    <a:gd name="connsiteX35" fmla="*/ 1209862 w 2218135"/>
                    <a:gd name="connsiteY35"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611794 w 2218135"/>
                    <a:gd name="connsiteY20" fmla="*/ 3446627 h 3919458"/>
                    <a:gd name="connsiteX21" fmla="*/ 851750 w 2218135"/>
                    <a:gd name="connsiteY21" fmla="*/ 3205615 h 3919458"/>
                    <a:gd name="connsiteX22" fmla="*/ 1084696 w 2218135"/>
                    <a:gd name="connsiteY22" fmla="*/ 2545022 h 3919458"/>
                    <a:gd name="connsiteX23" fmla="*/ 1484529 w 2218135"/>
                    <a:gd name="connsiteY23" fmla="*/ 1960918 h 3919458"/>
                    <a:gd name="connsiteX24" fmla="*/ 1519297 w 2218135"/>
                    <a:gd name="connsiteY24" fmla="*/ 1508933 h 3919458"/>
                    <a:gd name="connsiteX25" fmla="*/ 1512343 w 2218135"/>
                    <a:gd name="connsiteY25" fmla="*/ 837910 h 3919458"/>
                    <a:gd name="connsiteX26" fmla="*/ 1602740 w 2218135"/>
                    <a:gd name="connsiteY26" fmla="*/ 1112578 h 3919458"/>
                    <a:gd name="connsiteX27" fmla="*/ 1564495 w 2218135"/>
                    <a:gd name="connsiteY27" fmla="*/ 1446351 h 3919458"/>
                    <a:gd name="connsiteX28" fmla="*/ 1870454 w 2218135"/>
                    <a:gd name="connsiteY28" fmla="*/ 1745356 h 3919458"/>
                    <a:gd name="connsiteX29" fmla="*/ 1978235 w 2218135"/>
                    <a:gd name="connsiteY29" fmla="*/ 2134759 h 3919458"/>
                    <a:gd name="connsiteX30" fmla="*/ 1814826 w 2218135"/>
                    <a:gd name="connsiteY30" fmla="*/ 2461578 h 3919458"/>
                    <a:gd name="connsiteX31" fmla="*/ 2037341 w 2218135"/>
                    <a:gd name="connsiteY31" fmla="*/ 2600651 h 3919458"/>
                    <a:gd name="connsiteX32" fmla="*/ 2218135 w 2218135"/>
                    <a:gd name="connsiteY32" fmla="*/ 1752310 h 3919458"/>
                    <a:gd name="connsiteX33" fmla="*/ 1787011 w 2218135"/>
                    <a:gd name="connsiteY33" fmla="*/ 1185590 h 3919458"/>
                    <a:gd name="connsiteX34" fmla="*/ 1797441 w 2218135"/>
                    <a:gd name="connsiteY34" fmla="*/ 413740 h 3919458"/>
                    <a:gd name="connsiteX35" fmla="*/ 1860024 w 2218135"/>
                    <a:gd name="connsiteY35" fmla="*/ 90397 h 3919458"/>
                    <a:gd name="connsiteX36" fmla="*/ 1209862 w 2218135"/>
                    <a:gd name="connsiteY36"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596803 w 2218135"/>
                    <a:gd name="connsiteY20" fmla="*/ 3512209 h 3919458"/>
                    <a:gd name="connsiteX21" fmla="*/ 611794 w 2218135"/>
                    <a:gd name="connsiteY21" fmla="*/ 3446627 h 3919458"/>
                    <a:gd name="connsiteX22" fmla="*/ 851750 w 2218135"/>
                    <a:gd name="connsiteY22" fmla="*/ 3205615 h 3919458"/>
                    <a:gd name="connsiteX23" fmla="*/ 1084696 w 2218135"/>
                    <a:gd name="connsiteY23" fmla="*/ 2545022 h 3919458"/>
                    <a:gd name="connsiteX24" fmla="*/ 1484529 w 2218135"/>
                    <a:gd name="connsiteY24" fmla="*/ 1960918 h 3919458"/>
                    <a:gd name="connsiteX25" fmla="*/ 1519297 w 2218135"/>
                    <a:gd name="connsiteY25" fmla="*/ 1508933 h 3919458"/>
                    <a:gd name="connsiteX26" fmla="*/ 1512343 w 2218135"/>
                    <a:gd name="connsiteY26" fmla="*/ 837910 h 3919458"/>
                    <a:gd name="connsiteX27" fmla="*/ 1602740 w 2218135"/>
                    <a:gd name="connsiteY27" fmla="*/ 1112578 h 3919458"/>
                    <a:gd name="connsiteX28" fmla="*/ 1564495 w 2218135"/>
                    <a:gd name="connsiteY28" fmla="*/ 1446351 h 3919458"/>
                    <a:gd name="connsiteX29" fmla="*/ 1870454 w 2218135"/>
                    <a:gd name="connsiteY29" fmla="*/ 1745356 h 3919458"/>
                    <a:gd name="connsiteX30" fmla="*/ 1978235 w 2218135"/>
                    <a:gd name="connsiteY30" fmla="*/ 2134759 h 3919458"/>
                    <a:gd name="connsiteX31" fmla="*/ 1814826 w 2218135"/>
                    <a:gd name="connsiteY31" fmla="*/ 2461578 h 3919458"/>
                    <a:gd name="connsiteX32" fmla="*/ 2037341 w 2218135"/>
                    <a:gd name="connsiteY32" fmla="*/ 2600651 h 3919458"/>
                    <a:gd name="connsiteX33" fmla="*/ 2218135 w 2218135"/>
                    <a:gd name="connsiteY33" fmla="*/ 1752310 h 3919458"/>
                    <a:gd name="connsiteX34" fmla="*/ 1787011 w 2218135"/>
                    <a:gd name="connsiteY34" fmla="*/ 1185590 h 3919458"/>
                    <a:gd name="connsiteX35" fmla="*/ 1797441 w 2218135"/>
                    <a:gd name="connsiteY35" fmla="*/ 413740 h 3919458"/>
                    <a:gd name="connsiteX36" fmla="*/ 1860024 w 2218135"/>
                    <a:gd name="connsiteY36" fmla="*/ 90397 h 3919458"/>
                    <a:gd name="connsiteX37" fmla="*/ 1209862 w 2218135"/>
                    <a:gd name="connsiteY37"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533095 w 2218135"/>
                    <a:gd name="connsiteY20" fmla="*/ 3545937 h 3919458"/>
                    <a:gd name="connsiteX21" fmla="*/ 596803 w 2218135"/>
                    <a:gd name="connsiteY21" fmla="*/ 3512209 h 3919458"/>
                    <a:gd name="connsiteX22" fmla="*/ 611794 w 2218135"/>
                    <a:gd name="connsiteY22" fmla="*/ 3446627 h 3919458"/>
                    <a:gd name="connsiteX23" fmla="*/ 851750 w 2218135"/>
                    <a:gd name="connsiteY23" fmla="*/ 3205615 h 3919458"/>
                    <a:gd name="connsiteX24" fmla="*/ 1084696 w 2218135"/>
                    <a:gd name="connsiteY24" fmla="*/ 2545022 h 3919458"/>
                    <a:gd name="connsiteX25" fmla="*/ 1484529 w 2218135"/>
                    <a:gd name="connsiteY25" fmla="*/ 1960918 h 3919458"/>
                    <a:gd name="connsiteX26" fmla="*/ 1519297 w 2218135"/>
                    <a:gd name="connsiteY26" fmla="*/ 1508933 h 3919458"/>
                    <a:gd name="connsiteX27" fmla="*/ 1512343 w 2218135"/>
                    <a:gd name="connsiteY27" fmla="*/ 837910 h 3919458"/>
                    <a:gd name="connsiteX28" fmla="*/ 1602740 w 2218135"/>
                    <a:gd name="connsiteY28" fmla="*/ 1112578 h 3919458"/>
                    <a:gd name="connsiteX29" fmla="*/ 1564495 w 2218135"/>
                    <a:gd name="connsiteY29" fmla="*/ 1446351 h 3919458"/>
                    <a:gd name="connsiteX30" fmla="*/ 1870454 w 2218135"/>
                    <a:gd name="connsiteY30" fmla="*/ 1745356 h 3919458"/>
                    <a:gd name="connsiteX31" fmla="*/ 1978235 w 2218135"/>
                    <a:gd name="connsiteY31" fmla="*/ 2134759 h 3919458"/>
                    <a:gd name="connsiteX32" fmla="*/ 1814826 w 2218135"/>
                    <a:gd name="connsiteY32" fmla="*/ 2461578 h 3919458"/>
                    <a:gd name="connsiteX33" fmla="*/ 2037341 w 2218135"/>
                    <a:gd name="connsiteY33" fmla="*/ 2600651 h 3919458"/>
                    <a:gd name="connsiteX34" fmla="*/ 2218135 w 2218135"/>
                    <a:gd name="connsiteY34" fmla="*/ 1752310 h 3919458"/>
                    <a:gd name="connsiteX35" fmla="*/ 1787011 w 2218135"/>
                    <a:gd name="connsiteY35" fmla="*/ 1185590 h 3919458"/>
                    <a:gd name="connsiteX36" fmla="*/ 1797441 w 2218135"/>
                    <a:gd name="connsiteY36" fmla="*/ 413740 h 3919458"/>
                    <a:gd name="connsiteX37" fmla="*/ 1860024 w 2218135"/>
                    <a:gd name="connsiteY37" fmla="*/ 90397 h 3919458"/>
                    <a:gd name="connsiteX38" fmla="*/ 1209862 w 2218135"/>
                    <a:gd name="connsiteY38"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551833 w 2218135"/>
                    <a:gd name="connsiteY20" fmla="*/ 3632130 h 3919458"/>
                    <a:gd name="connsiteX21" fmla="*/ 533095 w 2218135"/>
                    <a:gd name="connsiteY21" fmla="*/ 3545937 h 3919458"/>
                    <a:gd name="connsiteX22" fmla="*/ 596803 w 2218135"/>
                    <a:gd name="connsiteY22" fmla="*/ 3512209 h 3919458"/>
                    <a:gd name="connsiteX23" fmla="*/ 611794 w 2218135"/>
                    <a:gd name="connsiteY23" fmla="*/ 3446627 h 3919458"/>
                    <a:gd name="connsiteX24" fmla="*/ 851750 w 2218135"/>
                    <a:gd name="connsiteY24" fmla="*/ 3205615 h 3919458"/>
                    <a:gd name="connsiteX25" fmla="*/ 1084696 w 2218135"/>
                    <a:gd name="connsiteY25" fmla="*/ 2545022 h 3919458"/>
                    <a:gd name="connsiteX26" fmla="*/ 1484529 w 2218135"/>
                    <a:gd name="connsiteY26" fmla="*/ 1960918 h 3919458"/>
                    <a:gd name="connsiteX27" fmla="*/ 1519297 w 2218135"/>
                    <a:gd name="connsiteY27" fmla="*/ 1508933 h 3919458"/>
                    <a:gd name="connsiteX28" fmla="*/ 1512343 w 2218135"/>
                    <a:gd name="connsiteY28" fmla="*/ 837910 h 3919458"/>
                    <a:gd name="connsiteX29" fmla="*/ 1602740 w 2218135"/>
                    <a:gd name="connsiteY29" fmla="*/ 1112578 h 3919458"/>
                    <a:gd name="connsiteX30" fmla="*/ 1564495 w 2218135"/>
                    <a:gd name="connsiteY30" fmla="*/ 1446351 h 3919458"/>
                    <a:gd name="connsiteX31" fmla="*/ 1870454 w 2218135"/>
                    <a:gd name="connsiteY31" fmla="*/ 1745356 h 3919458"/>
                    <a:gd name="connsiteX32" fmla="*/ 1978235 w 2218135"/>
                    <a:gd name="connsiteY32" fmla="*/ 2134759 h 3919458"/>
                    <a:gd name="connsiteX33" fmla="*/ 1814826 w 2218135"/>
                    <a:gd name="connsiteY33" fmla="*/ 2461578 h 3919458"/>
                    <a:gd name="connsiteX34" fmla="*/ 2037341 w 2218135"/>
                    <a:gd name="connsiteY34" fmla="*/ 2600651 h 3919458"/>
                    <a:gd name="connsiteX35" fmla="*/ 2218135 w 2218135"/>
                    <a:gd name="connsiteY35" fmla="*/ 1752310 h 3919458"/>
                    <a:gd name="connsiteX36" fmla="*/ 1787011 w 2218135"/>
                    <a:gd name="connsiteY36" fmla="*/ 1185590 h 3919458"/>
                    <a:gd name="connsiteX37" fmla="*/ 1797441 w 2218135"/>
                    <a:gd name="connsiteY37" fmla="*/ 413740 h 3919458"/>
                    <a:gd name="connsiteX38" fmla="*/ 1860024 w 2218135"/>
                    <a:gd name="connsiteY38" fmla="*/ 90397 h 3919458"/>
                    <a:gd name="connsiteX39" fmla="*/ 1209862 w 2218135"/>
                    <a:gd name="connsiteY39"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51833 w 2218135"/>
                    <a:gd name="connsiteY21" fmla="*/ 3632130 h 3919458"/>
                    <a:gd name="connsiteX22" fmla="*/ 533095 w 2218135"/>
                    <a:gd name="connsiteY22" fmla="*/ 3545937 h 3919458"/>
                    <a:gd name="connsiteX23" fmla="*/ 596803 w 2218135"/>
                    <a:gd name="connsiteY23" fmla="*/ 3512209 h 3919458"/>
                    <a:gd name="connsiteX24" fmla="*/ 611794 w 2218135"/>
                    <a:gd name="connsiteY24" fmla="*/ 3446627 h 3919458"/>
                    <a:gd name="connsiteX25" fmla="*/ 851750 w 2218135"/>
                    <a:gd name="connsiteY25" fmla="*/ 3205615 h 3919458"/>
                    <a:gd name="connsiteX26" fmla="*/ 1084696 w 2218135"/>
                    <a:gd name="connsiteY26" fmla="*/ 2545022 h 3919458"/>
                    <a:gd name="connsiteX27" fmla="*/ 1484529 w 2218135"/>
                    <a:gd name="connsiteY27" fmla="*/ 1960918 h 3919458"/>
                    <a:gd name="connsiteX28" fmla="*/ 1519297 w 2218135"/>
                    <a:gd name="connsiteY28" fmla="*/ 1508933 h 3919458"/>
                    <a:gd name="connsiteX29" fmla="*/ 1512343 w 2218135"/>
                    <a:gd name="connsiteY29" fmla="*/ 837910 h 3919458"/>
                    <a:gd name="connsiteX30" fmla="*/ 1602740 w 2218135"/>
                    <a:gd name="connsiteY30" fmla="*/ 1112578 h 3919458"/>
                    <a:gd name="connsiteX31" fmla="*/ 1564495 w 2218135"/>
                    <a:gd name="connsiteY31" fmla="*/ 1446351 h 3919458"/>
                    <a:gd name="connsiteX32" fmla="*/ 1870454 w 2218135"/>
                    <a:gd name="connsiteY32" fmla="*/ 1745356 h 3919458"/>
                    <a:gd name="connsiteX33" fmla="*/ 1978235 w 2218135"/>
                    <a:gd name="connsiteY33" fmla="*/ 2134759 h 3919458"/>
                    <a:gd name="connsiteX34" fmla="*/ 1814826 w 2218135"/>
                    <a:gd name="connsiteY34" fmla="*/ 2461578 h 3919458"/>
                    <a:gd name="connsiteX35" fmla="*/ 2037341 w 2218135"/>
                    <a:gd name="connsiteY35" fmla="*/ 2600651 h 3919458"/>
                    <a:gd name="connsiteX36" fmla="*/ 2218135 w 2218135"/>
                    <a:gd name="connsiteY36" fmla="*/ 1752310 h 3919458"/>
                    <a:gd name="connsiteX37" fmla="*/ 1787011 w 2218135"/>
                    <a:gd name="connsiteY37" fmla="*/ 1185590 h 3919458"/>
                    <a:gd name="connsiteX38" fmla="*/ 1797441 w 2218135"/>
                    <a:gd name="connsiteY38" fmla="*/ 413740 h 3919458"/>
                    <a:gd name="connsiteX39" fmla="*/ 1860024 w 2218135"/>
                    <a:gd name="connsiteY39" fmla="*/ 90397 h 3919458"/>
                    <a:gd name="connsiteX40" fmla="*/ 1209862 w 2218135"/>
                    <a:gd name="connsiteY40"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45022 h 3919458"/>
                    <a:gd name="connsiteX28" fmla="*/ 1484529 w 2218135"/>
                    <a:gd name="connsiteY28" fmla="*/ 1960918 h 3919458"/>
                    <a:gd name="connsiteX29" fmla="*/ 1519297 w 2218135"/>
                    <a:gd name="connsiteY29" fmla="*/ 1508933 h 3919458"/>
                    <a:gd name="connsiteX30" fmla="*/ 1512343 w 2218135"/>
                    <a:gd name="connsiteY30" fmla="*/ 837910 h 3919458"/>
                    <a:gd name="connsiteX31" fmla="*/ 1602740 w 2218135"/>
                    <a:gd name="connsiteY31" fmla="*/ 1112578 h 3919458"/>
                    <a:gd name="connsiteX32" fmla="*/ 1564495 w 2218135"/>
                    <a:gd name="connsiteY32" fmla="*/ 1446351 h 3919458"/>
                    <a:gd name="connsiteX33" fmla="*/ 1870454 w 2218135"/>
                    <a:gd name="connsiteY33" fmla="*/ 1745356 h 3919458"/>
                    <a:gd name="connsiteX34" fmla="*/ 1978235 w 2218135"/>
                    <a:gd name="connsiteY34" fmla="*/ 2134759 h 3919458"/>
                    <a:gd name="connsiteX35" fmla="*/ 1814826 w 2218135"/>
                    <a:gd name="connsiteY35" fmla="*/ 2461578 h 3919458"/>
                    <a:gd name="connsiteX36" fmla="*/ 2037341 w 2218135"/>
                    <a:gd name="connsiteY36" fmla="*/ 2600651 h 3919458"/>
                    <a:gd name="connsiteX37" fmla="*/ 2218135 w 2218135"/>
                    <a:gd name="connsiteY37" fmla="*/ 1752310 h 3919458"/>
                    <a:gd name="connsiteX38" fmla="*/ 1787011 w 2218135"/>
                    <a:gd name="connsiteY38" fmla="*/ 1185590 h 3919458"/>
                    <a:gd name="connsiteX39" fmla="*/ 1797441 w 2218135"/>
                    <a:gd name="connsiteY39" fmla="*/ 413740 h 3919458"/>
                    <a:gd name="connsiteX40" fmla="*/ 1860024 w 2218135"/>
                    <a:gd name="connsiteY40" fmla="*/ 90397 h 3919458"/>
                    <a:gd name="connsiteX41" fmla="*/ 1209862 w 2218135"/>
                    <a:gd name="connsiteY41"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484529 w 2218135"/>
                    <a:gd name="connsiteY28" fmla="*/ 1960918 h 3919458"/>
                    <a:gd name="connsiteX29" fmla="*/ 1519297 w 2218135"/>
                    <a:gd name="connsiteY29" fmla="*/ 1508933 h 3919458"/>
                    <a:gd name="connsiteX30" fmla="*/ 1512343 w 2218135"/>
                    <a:gd name="connsiteY30" fmla="*/ 837910 h 3919458"/>
                    <a:gd name="connsiteX31" fmla="*/ 1602740 w 2218135"/>
                    <a:gd name="connsiteY31" fmla="*/ 1112578 h 3919458"/>
                    <a:gd name="connsiteX32" fmla="*/ 1564495 w 2218135"/>
                    <a:gd name="connsiteY32" fmla="*/ 1446351 h 3919458"/>
                    <a:gd name="connsiteX33" fmla="*/ 1870454 w 2218135"/>
                    <a:gd name="connsiteY33" fmla="*/ 1745356 h 3919458"/>
                    <a:gd name="connsiteX34" fmla="*/ 1978235 w 2218135"/>
                    <a:gd name="connsiteY34" fmla="*/ 2134759 h 3919458"/>
                    <a:gd name="connsiteX35" fmla="*/ 1814826 w 2218135"/>
                    <a:gd name="connsiteY35" fmla="*/ 2461578 h 3919458"/>
                    <a:gd name="connsiteX36" fmla="*/ 2037341 w 2218135"/>
                    <a:gd name="connsiteY36" fmla="*/ 2600651 h 3919458"/>
                    <a:gd name="connsiteX37" fmla="*/ 2218135 w 2218135"/>
                    <a:gd name="connsiteY37" fmla="*/ 1752310 h 3919458"/>
                    <a:gd name="connsiteX38" fmla="*/ 1787011 w 2218135"/>
                    <a:gd name="connsiteY38" fmla="*/ 1185590 h 3919458"/>
                    <a:gd name="connsiteX39" fmla="*/ 1797441 w 2218135"/>
                    <a:gd name="connsiteY39" fmla="*/ 413740 h 3919458"/>
                    <a:gd name="connsiteX40" fmla="*/ 1860024 w 2218135"/>
                    <a:gd name="connsiteY40" fmla="*/ 90397 h 3919458"/>
                    <a:gd name="connsiteX41" fmla="*/ 1209862 w 2218135"/>
                    <a:gd name="connsiteY41"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391282 w 2218135"/>
                    <a:gd name="connsiteY28" fmla="*/ 2163094 h 3919458"/>
                    <a:gd name="connsiteX29" fmla="*/ 1484529 w 2218135"/>
                    <a:gd name="connsiteY29" fmla="*/ 1960918 h 3919458"/>
                    <a:gd name="connsiteX30" fmla="*/ 1519297 w 2218135"/>
                    <a:gd name="connsiteY30" fmla="*/ 1508933 h 3919458"/>
                    <a:gd name="connsiteX31" fmla="*/ 1512343 w 2218135"/>
                    <a:gd name="connsiteY31" fmla="*/ 837910 h 3919458"/>
                    <a:gd name="connsiteX32" fmla="*/ 1602740 w 2218135"/>
                    <a:gd name="connsiteY32" fmla="*/ 1112578 h 3919458"/>
                    <a:gd name="connsiteX33" fmla="*/ 1564495 w 2218135"/>
                    <a:gd name="connsiteY33" fmla="*/ 1446351 h 3919458"/>
                    <a:gd name="connsiteX34" fmla="*/ 1870454 w 2218135"/>
                    <a:gd name="connsiteY34" fmla="*/ 1745356 h 3919458"/>
                    <a:gd name="connsiteX35" fmla="*/ 1978235 w 2218135"/>
                    <a:gd name="connsiteY35" fmla="*/ 2134759 h 3919458"/>
                    <a:gd name="connsiteX36" fmla="*/ 1814826 w 2218135"/>
                    <a:gd name="connsiteY36" fmla="*/ 2461578 h 3919458"/>
                    <a:gd name="connsiteX37" fmla="*/ 2037341 w 2218135"/>
                    <a:gd name="connsiteY37" fmla="*/ 2600651 h 3919458"/>
                    <a:gd name="connsiteX38" fmla="*/ 2218135 w 2218135"/>
                    <a:gd name="connsiteY38" fmla="*/ 1752310 h 3919458"/>
                    <a:gd name="connsiteX39" fmla="*/ 1787011 w 2218135"/>
                    <a:gd name="connsiteY39" fmla="*/ 1185590 h 3919458"/>
                    <a:gd name="connsiteX40" fmla="*/ 1797441 w 2218135"/>
                    <a:gd name="connsiteY40" fmla="*/ 413740 h 3919458"/>
                    <a:gd name="connsiteX41" fmla="*/ 1860024 w 2218135"/>
                    <a:gd name="connsiteY41" fmla="*/ 90397 h 3919458"/>
                    <a:gd name="connsiteX42" fmla="*/ 1209862 w 2218135"/>
                    <a:gd name="connsiteY42"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391282 w 2218135"/>
                    <a:gd name="connsiteY28" fmla="*/ 2163094 h 3919458"/>
                    <a:gd name="connsiteX29" fmla="*/ 1484529 w 2218135"/>
                    <a:gd name="connsiteY29" fmla="*/ 1960918 h 3919458"/>
                    <a:gd name="connsiteX30" fmla="*/ 1528067 w 2218135"/>
                    <a:gd name="connsiteY30" fmla="*/ 1778971 h 3919458"/>
                    <a:gd name="connsiteX31" fmla="*/ 1519297 w 2218135"/>
                    <a:gd name="connsiteY31" fmla="*/ 1508933 h 3919458"/>
                    <a:gd name="connsiteX32" fmla="*/ 1512343 w 2218135"/>
                    <a:gd name="connsiteY32" fmla="*/ 837910 h 3919458"/>
                    <a:gd name="connsiteX33" fmla="*/ 1602740 w 2218135"/>
                    <a:gd name="connsiteY33" fmla="*/ 1112578 h 3919458"/>
                    <a:gd name="connsiteX34" fmla="*/ 1564495 w 2218135"/>
                    <a:gd name="connsiteY34" fmla="*/ 1446351 h 3919458"/>
                    <a:gd name="connsiteX35" fmla="*/ 1870454 w 2218135"/>
                    <a:gd name="connsiteY35" fmla="*/ 1745356 h 3919458"/>
                    <a:gd name="connsiteX36" fmla="*/ 1978235 w 2218135"/>
                    <a:gd name="connsiteY36" fmla="*/ 2134759 h 3919458"/>
                    <a:gd name="connsiteX37" fmla="*/ 1814826 w 2218135"/>
                    <a:gd name="connsiteY37" fmla="*/ 2461578 h 3919458"/>
                    <a:gd name="connsiteX38" fmla="*/ 2037341 w 2218135"/>
                    <a:gd name="connsiteY38" fmla="*/ 2600651 h 3919458"/>
                    <a:gd name="connsiteX39" fmla="*/ 2218135 w 2218135"/>
                    <a:gd name="connsiteY39" fmla="*/ 1752310 h 3919458"/>
                    <a:gd name="connsiteX40" fmla="*/ 1787011 w 2218135"/>
                    <a:gd name="connsiteY40" fmla="*/ 1185590 h 3919458"/>
                    <a:gd name="connsiteX41" fmla="*/ 1797441 w 2218135"/>
                    <a:gd name="connsiteY41" fmla="*/ 413740 h 3919458"/>
                    <a:gd name="connsiteX42" fmla="*/ 1860024 w 2218135"/>
                    <a:gd name="connsiteY42" fmla="*/ 90397 h 3919458"/>
                    <a:gd name="connsiteX43" fmla="*/ 1209862 w 2218135"/>
                    <a:gd name="connsiteY43"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391282 w 2218135"/>
                    <a:gd name="connsiteY28" fmla="*/ 2163094 h 3919458"/>
                    <a:gd name="connsiteX29" fmla="*/ 1484529 w 2218135"/>
                    <a:gd name="connsiteY29" fmla="*/ 1960918 h 3919458"/>
                    <a:gd name="connsiteX30" fmla="*/ 1528067 w 2218135"/>
                    <a:gd name="connsiteY30" fmla="*/ 1778971 h 3919458"/>
                    <a:gd name="connsiteX31" fmla="*/ 1505582 w 2218135"/>
                    <a:gd name="connsiteY31" fmla="*/ 1647807 h 3919458"/>
                    <a:gd name="connsiteX32" fmla="*/ 1519297 w 2218135"/>
                    <a:gd name="connsiteY32" fmla="*/ 1508933 h 3919458"/>
                    <a:gd name="connsiteX33" fmla="*/ 1512343 w 2218135"/>
                    <a:gd name="connsiteY33" fmla="*/ 837910 h 3919458"/>
                    <a:gd name="connsiteX34" fmla="*/ 1602740 w 2218135"/>
                    <a:gd name="connsiteY34" fmla="*/ 1112578 h 3919458"/>
                    <a:gd name="connsiteX35" fmla="*/ 1564495 w 2218135"/>
                    <a:gd name="connsiteY35" fmla="*/ 1446351 h 3919458"/>
                    <a:gd name="connsiteX36" fmla="*/ 1870454 w 2218135"/>
                    <a:gd name="connsiteY36" fmla="*/ 1745356 h 3919458"/>
                    <a:gd name="connsiteX37" fmla="*/ 1978235 w 2218135"/>
                    <a:gd name="connsiteY37" fmla="*/ 2134759 h 3919458"/>
                    <a:gd name="connsiteX38" fmla="*/ 1814826 w 2218135"/>
                    <a:gd name="connsiteY38" fmla="*/ 2461578 h 3919458"/>
                    <a:gd name="connsiteX39" fmla="*/ 2037341 w 2218135"/>
                    <a:gd name="connsiteY39" fmla="*/ 2600651 h 3919458"/>
                    <a:gd name="connsiteX40" fmla="*/ 2218135 w 2218135"/>
                    <a:gd name="connsiteY40" fmla="*/ 1752310 h 3919458"/>
                    <a:gd name="connsiteX41" fmla="*/ 1787011 w 2218135"/>
                    <a:gd name="connsiteY41" fmla="*/ 1185590 h 3919458"/>
                    <a:gd name="connsiteX42" fmla="*/ 1797441 w 2218135"/>
                    <a:gd name="connsiteY42" fmla="*/ 413740 h 3919458"/>
                    <a:gd name="connsiteX43" fmla="*/ 1860024 w 2218135"/>
                    <a:gd name="connsiteY43" fmla="*/ 90397 h 3919458"/>
                    <a:gd name="connsiteX44" fmla="*/ 1209862 w 2218135"/>
                    <a:gd name="connsiteY44"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391282 w 2218135"/>
                    <a:gd name="connsiteY28" fmla="*/ 2163094 h 3919458"/>
                    <a:gd name="connsiteX29" fmla="*/ 1484529 w 2218135"/>
                    <a:gd name="connsiteY29" fmla="*/ 1960918 h 3919458"/>
                    <a:gd name="connsiteX30" fmla="*/ 1528067 w 2218135"/>
                    <a:gd name="connsiteY30" fmla="*/ 1778971 h 3919458"/>
                    <a:gd name="connsiteX31" fmla="*/ 1505582 w 2218135"/>
                    <a:gd name="connsiteY31" fmla="*/ 1647807 h 3919458"/>
                    <a:gd name="connsiteX32" fmla="*/ 1511801 w 2218135"/>
                    <a:gd name="connsiteY32" fmla="*/ 1520175 h 3919458"/>
                    <a:gd name="connsiteX33" fmla="*/ 1512343 w 2218135"/>
                    <a:gd name="connsiteY33" fmla="*/ 837910 h 3919458"/>
                    <a:gd name="connsiteX34" fmla="*/ 1602740 w 2218135"/>
                    <a:gd name="connsiteY34" fmla="*/ 1112578 h 3919458"/>
                    <a:gd name="connsiteX35" fmla="*/ 1564495 w 2218135"/>
                    <a:gd name="connsiteY35" fmla="*/ 1446351 h 3919458"/>
                    <a:gd name="connsiteX36" fmla="*/ 1870454 w 2218135"/>
                    <a:gd name="connsiteY36" fmla="*/ 1745356 h 3919458"/>
                    <a:gd name="connsiteX37" fmla="*/ 1978235 w 2218135"/>
                    <a:gd name="connsiteY37" fmla="*/ 2134759 h 3919458"/>
                    <a:gd name="connsiteX38" fmla="*/ 1814826 w 2218135"/>
                    <a:gd name="connsiteY38" fmla="*/ 2461578 h 3919458"/>
                    <a:gd name="connsiteX39" fmla="*/ 2037341 w 2218135"/>
                    <a:gd name="connsiteY39" fmla="*/ 2600651 h 3919458"/>
                    <a:gd name="connsiteX40" fmla="*/ 2218135 w 2218135"/>
                    <a:gd name="connsiteY40" fmla="*/ 1752310 h 3919458"/>
                    <a:gd name="connsiteX41" fmla="*/ 1787011 w 2218135"/>
                    <a:gd name="connsiteY41" fmla="*/ 1185590 h 3919458"/>
                    <a:gd name="connsiteX42" fmla="*/ 1797441 w 2218135"/>
                    <a:gd name="connsiteY42" fmla="*/ 413740 h 3919458"/>
                    <a:gd name="connsiteX43" fmla="*/ 1860024 w 2218135"/>
                    <a:gd name="connsiteY43" fmla="*/ 90397 h 3919458"/>
                    <a:gd name="connsiteX44" fmla="*/ 1209862 w 2218135"/>
                    <a:gd name="connsiteY44"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391282 w 2218135"/>
                    <a:gd name="connsiteY28" fmla="*/ 2163094 h 3919458"/>
                    <a:gd name="connsiteX29" fmla="*/ 1484529 w 2218135"/>
                    <a:gd name="connsiteY29" fmla="*/ 1960918 h 3919458"/>
                    <a:gd name="connsiteX30" fmla="*/ 1528067 w 2218135"/>
                    <a:gd name="connsiteY30" fmla="*/ 1778971 h 3919458"/>
                    <a:gd name="connsiteX31" fmla="*/ 1505582 w 2218135"/>
                    <a:gd name="connsiteY31" fmla="*/ 1647807 h 3919458"/>
                    <a:gd name="connsiteX32" fmla="*/ 1511801 w 2218135"/>
                    <a:gd name="connsiteY32" fmla="*/ 1520175 h 3919458"/>
                    <a:gd name="connsiteX33" fmla="*/ 1466233 w 2218135"/>
                    <a:gd name="connsiteY33" fmla="*/ 1415460 h 3919458"/>
                    <a:gd name="connsiteX34" fmla="*/ 1512343 w 2218135"/>
                    <a:gd name="connsiteY34" fmla="*/ 837910 h 3919458"/>
                    <a:gd name="connsiteX35" fmla="*/ 1602740 w 2218135"/>
                    <a:gd name="connsiteY35" fmla="*/ 1112578 h 3919458"/>
                    <a:gd name="connsiteX36" fmla="*/ 1564495 w 2218135"/>
                    <a:gd name="connsiteY36" fmla="*/ 1446351 h 3919458"/>
                    <a:gd name="connsiteX37" fmla="*/ 1870454 w 2218135"/>
                    <a:gd name="connsiteY37" fmla="*/ 1745356 h 3919458"/>
                    <a:gd name="connsiteX38" fmla="*/ 1978235 w 2218135"/>
                    <a:gd name="connsiteY38" fmla="*/ 2134759 h 3919458"/>
                    <a:gd name="connsiteX39" fmla="*/ 1814826 w 2218135"/>
                    <a:gd name="connsiteY39" fmla="*/ 2461578 h 3919458"/>
                    <a:gd name="connsiteX40" fmla="*/ 2037341 w 2218135"/>
                    <a:gd name="connsiteY40" fmla="*/ 2600651 h 3919458"/>
                    <a:gd name="connsiteX41" fmla="*/ 2218135 w 2218135"/>
                    <a:gd name="connsiteY41" fmla="*/ 1752310 h 3919458"/>
                    <a:gd name="connsiteX42" fmla="*/ 1787011 w 2218135"/>
                    <a:gd name="connsiteY42" fmla="*/ 1185590 h 3919458"/>
                    <a:gd name="connsiteX43" fmla="*/ 1797441 w 2218135"/>
                    <a:gd name="connsiteY43" fmla="*/ 413740 h 3919458"/>
                    <a:gd name="connsiteX44" fmla="*/ 1860024 w 2218135"/>
                    <a:gd name="connsiteY44" fmla="*/ 90397 h 3919458"/>
                    <a:gd name="connsiteX45" fmla="*/ 1209862 w 2218135"/>
                    <a:gd name="connsiteY45"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297594 w 2218135"/>
                    <a:gd name="connsiteY28" fmla="*/ 2206191 h 3919458"/>
                    <a:gd name="connsiteX29" fmla="*/ 1391282 w 2218135"/>
                    <a:gd name="connsiteY29" fmla="*/ 2163094 h 3919458"/>
                    <a:gd name="connsiteX30" fmla="*/ 1484529 w 2218135"/>
                    <a:gd name="connsiteY30" fmla="*/ 1960918 h 3919458"/>
                    <a:gd name="connsiteX31" fmla="*/ 1528067 w 2218135"/>
                    <a:gd name="connsiteY31" fmla="*/ 1778971 h 3919458"/>
                    <a:gd name="connsiteX32" fmla="*/ 1505582 w 2218135"/>
                    <a:gd name="connsiteY32" fmla="*/ 1647807 h 3919458"/>
                    <a:gd name="connsiteX33" fmla="*/ 1511801 w 2218135"/>
                    <a:gd name="connsiteY33" fmla="*/ 1520175 h 3919458"/>
                    <a:gd name="connsiteX34" fmla="*/ 1466233 w 2218135"/>
                    <a:gd name="connsiteY34" fmla="*/ 1415460 h 3919458"/>
                    <a:gd name="connsiteX35" fmla="*/ 1512343 w 2218135"/>
                    <a:gd name="connsiteY35" fmla="*/ 837910 h 3919458"/>
                    <a:gd name="connsiteX36" fmla="*/ 1602740 w 2218135"/>
                    <a:gd name="connsiteY36" fmla="*/ 1112578 h 3919458"/>
                    <a:gd name="connsiteX37" fmla="*/ 1564495 w 2218135"/>
                    <a:gd name="connsiteY37" fmla="*/ 1446351 h 3919458"/>
                    <a:gd name="connsiteX38" fmla="*/ 1870454 w 2218135"/>
                    <a:gd name="connsiteY38" fmla="*/ 1745356 h 3919458"/>
                    <a:gd name="connsiteX39" fmla="*/ 1978235 w 2218135"/>
                    <a:gd name="connsiteY39" fmla="*/ 2134759 h 3919458"/>
                    <a:gd name="connsiteX40" fmla="*/ 1814826 w 2218135"/>
                    <a:gd name="connsiteY40" fmla="*/ 2461578 h 3919458"/>
                    <a:gd name="connsiteX41" fmla="*/ 2037341 w 2218135"/>
                    <a:gd name="connsiteY41" fmla="*/ 2600651 h 3919458"/>
                    <a:gd name="connsiteX42" fmla="*/ 2218135 w 2218135"/>
                    <a:gd name="connsiteY42" fmla="*/ 1752310 h 3919458"/>
                    <a:gd name="connsiteX43" fmla="*/ 1787011 w 2218135"/>
                    <a:gd name="connsiteY43" fmla="*/ 1185590 h 3919458"/>
                    <a:gd name="connsiteX44" fmla="*/ 1797441 w 2218135"/>
                    <a:gd name="connsiteY44" fmla="*/ 413740 h 3919458"/>
                    <a:gd name="connsiteX45" fmla="*/ 1860024 w 2218135"/>
                    <a:gd name="connsiteY45" fmla="*/ 90397 h 3919458"/>
                    <a:gd name="connsiteX46" fmla="*/ 1209862 w 2218135"/>
                    <a:gd name="connsiteY46"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074615 w 2218135"/>
                    <a:gd name="connsiteY28" fmla="*/ 2504120 h 3919458"/>
                    <a:gd name="connsiteX29" fmla="*/ 1297594 w 2218135"/>
                    <a:gd name="connsiteY29" fmla="*/ 2206191 h 3919458"/>
                    <a:gd name="connsiteX30" fmla="*/ 1391282 w 2218135"/>
                    <a:gd name="connsiteY30" fmla="*/ 2163094 h 3919458"/>
                    <a:gd name="connsiteX31" fmla="*/ 1484529 w 2218135"/>
                    <a:gd name="connsiteY31" fmla="*/ 1960918 h 3919458"/>
                    <a:gd name="connsiteX32" fmla="*/ 1528067 w 2218135"/>
                    <a:gd name="connsiteY32" fmla="*/ 1778971 h 3919458"/>
                    <a:gd name="connsiteX33" fmla="*/ 1505582 w 2218135"/>
                    <a:gd name="connsiteY33" fmla="*/ 1647807 h 3919458"/>
                    <a:gd name="connsiteX34" fmla="*/ 1511801 w 2218135"/>
                    <a:gd name="connsiteY34" fmla="*/ 1520175 h 3919458"/>
                    <a:gd name="connsiteX35" fmla="*/ 1466233 w 2218135"/>
                    <a:gd name="connsiteY35" fmla="*/ 1415460 h 3919458"/>
                    <a:gd name="connsiteX36" fmla="*/ 1512343 w 2218135"/>
                    <a:gd name="connsiteY36" fmla="*/ 837910 h 3919458"/>
                    <a:gd name="connsiteX37" fmla="*/ 1602740 w 2218135"/>
                    <a:gd name="connsiteY37" fmla="*/ 1112578 h 3919458"/>
                    <a:gd name="connsiteX38" fmla="*/ 1564495 w 2218135"/>
                    <a:gd name="connsiteY38" fmla="*/ 1446351 h 3919458"/>
                    <a:gd name="connsiteX39" fmla="*/ 1870454 w 2218135"/>
                    <a:gd name="connsiteY39" fmla="*/ 1745356 h 3919458"/>
                    <a:gd name="connsiteX40" fmla="*/ 1978235 w 2218135"/>
                    <a:gd name="connsiteY40" fmla="*/ 2134759 h 3919458"/>
                    <a:gd name="connsiteX41" fmla="*/ 1814826 w 2218135"/>
                    <a:gd name="connsiteY41" fmla="*/ 2461578 h 3919458"/>
                    <a:gd name="connsiteX42" fmla="*/ 2037341 w 2218135"/>
                    <a:gd name="connsiteY42" fmla="*/ 2600651 h 3919458"/>
                    <a:gd name="connsiteX43" fmla="*/ 2218135 w 2218135"/>
                    <a:gd name="connsiteY43" fmla="*/ 1752310 h 3919458"/>
                    <a:gd name="connsiteX44" fmla="*/ 1787011 w 2218135"/>
                    <a:gd name="connsiteY44" fmla="*/ 1185590 h 3919458"/>
                    <a:gd name="connsiteX45" fmla="*/ 1797441 w 2218135"/>
                    <a:gd name="connsiteY45" fmla="*/ 413740 h 3919458"/>
                    <a:gd name="connsiteX46" fmla="*/ 1860024 w 2218135"/>
                    <a:gd name="connsiteY46" fmla="*/ 90397 h 3919458"/>
                    <a:gd name="connsiteX47" fmla="*/ 1209862 w 2218135"/>
                    <a:gd name="connsiteY47"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074615 w 2218135"/>
                    <a:gd name="connsiteY28" fmla="*/ 2504120 h 3919458"/>
                    <a:gd name="connsiteX29" fmla="*/ 1164556 w 2218135"/>
                    <a:gd name="connsiteY29" fmla="*/ 2423548 h 3919458"/>
                    <a:gd name="connsiteX30" fmla="*/ 1297594 w 2218135"/>
                    <a:gd name="connsiteY30" fmla="*/ 2206191 h 3919458"/>
                    <a:gd name="connsiteX31" fmla="*/ 1391282 w 2218135"/>
                    <a:gd name="connsiteY31" fmla="*/ 2163094 h 3919458"/>
                    <a:gd name="connsiteX32" fmla="*/ 1484529 w 2218135"/>
                    <a:gd name="connsiteY32" fmla="*/ 1960918 h 3919458"/>
                    <a:gd name="connsiteX33" fmla="*/ 1528067 w 2218135"/>
                    <a:gd name="connsiteY33" fmla="*/ 1778971 h 3919458"/>
                    <a:gd name="connsiteX34" fmla="*/ 1505582 w 2218135"/>
                    <a:gd name="connsiteY34" fmla="*/ 1647807 h 3919458"/>
                    <a:gd name="connsiteX35" fmla="*/ 1511801 w 2218135"/>
                    <a:gd name="connsiteY35" fmla="*/ 1520175 h 3919458"/>
                    <a:gd name="connsiteX36" fmla="*/ 1466233 w 2218135"/>
                    <a:gd name="connsiteY36" fmla="*/ 1415460 h 3919458"/>
                    <a:gd name="connsiteX37" fmla="*/ 1512343 w 2218135"/>
                    <a:gd name="connsiteY37" fmla="*/ 837910 h 3919458"/>
                    <a:gd name="connsiteX38" fmla="*/ 1602740 w 2218135"/>
                    <a:gd name="connsiteY38" fmla="*/ 1112578 h 3919458"/>
                    <a:gd name="connsiteX39" fmla="*/ 1564495 w 2218135"/>
                    <a:gd name="connsiteY39" fmla="*/ 1446351 h 3919458"/>
                    <a:gd name="connsiteX40" fmla="*/ 1870454 w 2218135"/>
                    <a:gd name="connsiteY40" fmla="*/ 1745356 h 3919458"/>
                    <a:gd name="connsiteX41" fmla="*/ 1978235 w 2218135"/>
                    <a:gd name="connsiteY41" fmla="*/ 2134759 h 3919458"/>
                    <a:gd name="connsiteX42" fmla="*/ 1814826 w 2218135"/>
                    <a:gd name="connsiteY42" fmla="*/ 2461578 h 3919458"/>
                    <a:gd name="connsiteX43" fmla="*/ 2037341 w 2218135"/>
                    <a:gd name="connsiteY43" fmla="*/ 2600651 h 3919458"/>
                    <a:gd name="connsiteX44" fmla="*/ 2218135 w 2218135"/>
                    <a:gd name="connsiteY44" fmla="*/ 1752310 h 3919458"/>
                    <a:gd name="connsiteX45" fmla="*/ 1787011 w 2218135"/>
                    <a:gd name="connsiteY45" fmla="*/ 1185590 h 3919458"/>
                    <a:gd name="connsiteX46" fmla="*/ 1797441 w 2218135"/>
                    <a:gd name="connsiteY46" fmla="*/ 413740 h 3919458"/>
                    <a:gd name="connsiteX47" fmla="*/ 1860024 w 2218135"/>
                    <a:gd name="connsiteY47" fmla="*/ 90397 h 3919458"/>
                    <a:gd name="connsiteX48" fmla="*/ 1209862 w 2218135"/>
                    <a:gd name="connsiteY48"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074615 w 2218135"/>
                    <a:gd name="connsiteY28" fmla="*/ 2504120 h 3919458"/>
                    <a:gd name="connsiteX29" fmla="*/ 1164556 w 2218135"/>
                    <a:gd name="connsiteY29" fmla="*/ 2423548 h 3919458"/>
                    <a:gd name="connsiteX30" fmla="*/ 1261992 w 2218135"/>
                    <a:gd name="connsiteY30" fmla="*/ 2301753 h 3919458"/>
                    <a:gd name="connsiteX31" fmla="*/ 1297594 w 2218135"/>
                    <a:gd name="connsiteY31" fmla="*/ 2206191 h 3919458"/>
                    <a:gd name="connsiteX32" fmla="*/ 1391282 w 2218135"/>
                    <a:gd name="connsiteY32" fmla="*/ 2163094 h 3919458"/>
                    <a:gd name="connsiteX33" fmla="*/ 1484529 w 2218135"/>
                    <a:gd name="connsiteY33" fmla="*/ 1960918 h 3919458"/>
                    <a:gd name="connsiteX34" fmla="*/ 1528067 w 2218135"/>
                    <a:gd name="connsiteY34" fmla="*/ 1778971 h 3919458"/>
                    <a:gd name="connsiteX35" fmla="*/ 1505582 w 2218135"/>
                    <a:gd name="connsiteY35" fmla="*/ 1647807 h 3919458"/>
                    <a:gd name="connsiteX36" fmla="*/ 1511801 w 2218135"/>
                    <a:gd name="connsiteY36" fmla="*/ 1520175 h 3919458"/>
                    <a:gd name="connsiteX37" fmla="*/ 1466233 w 2218135"/>
                    <a:gd name="connsiteY37" fmla="*/ 1415460 h 3919458"/>
                    <a:gd name="connsiteX38" fmla="*/ 1512343 w 2218135"/>
                    <a:gd name="connsiteY38" fmla="*/ 837910 h 3919458"/>
                    <a:gd name="connsiteX39" fmla="*/ 1602740 w 2218135"/>
                    <a:gd name="connsiteY39" fmla="*/ 1112578 h 3919458"/>
                    <a:gd name="connsiteX40" fmla="*/ 1564495 w 2218135"/>
                    <a:gd name="connsiteY40" fmla="*/ 1446351 h 3919458"/>
                    <a:gd name="connsiteX41" fmla="*/ 1870454 w 2218135"/>
                    <a:gd name="connsiteY41" fmla="*/ 1745356 h 3919458"/>
                    <a:gd name="connsiteX42" fmla="*/ 1978235 w 2218135"/>
                    <a:gd name="connsiteY42" fmla="*/ 2134759 h 3919458"/>
                    <a:gd name="connsiteX43" fmla="*/ 1814826 w 2218135"/>
                    <a:gd name="connsiteY43" fmla="*/ 2461578 h 3919458"/>
                    <a:gd name="connsiteX44" fmla="*/ 2037341 w 2218135"/>
                    <a:gd name="connsiteY44" fmla="*/ 2600651 h 3919458"/>
                    <a:gd name="connsiteX45" fmla="*/ 2218135 w 2218135"/>
                    <a:gd name="connsiteY45" fmla="*/ 1752310 h 3919458"/>
                    <a:gd name="connsiteX46" fmla="*/ 1787011 w 2218135"/>
                    <a:gd name="connsiteY46" fmla="*/ 1185590 h 3919458"/>
                    <a:gd name="connsiteX47" fmla="*/ 1797441 w 2218135"/>
                    <a:gd name="connsiteY47" fmla="*/ 413740 h 3919458"/>
                    <a:gd name="connsiteX48" fmla="*/ 1860024 w 2218135"/>
                    <a:gd name="connsiteY48" fmla="*/ 90397 h 3919458"/>
                    <a:gd name="connsiteX49" fmla="*/ 1209862 w 2218135"/>
                    <a:gd name="connsiteY49"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074615 w 2218135"/>
                    <a:gd name="connsiteY28" fmla="*/ 2504120 h 3919458"/>
                    <a:gd name="connsiteX29" fmla="*/ 1164556 w 2218135"/>
                    <a:gd name="connsiteY29" fmla="*/ 2423548 h 3919458"/>
                    <a:gd name="connsiteX30" fmla="*/ 1207653 w 2218135"/>
                    <a:gd name="connsiteY30" fmla="*/ 2346724 h 3919458"/>
                    <a:gd name="connsiteX31" fmla="*/ 1261992 w 2218135"/>
                    <a:gd name="connsiteY31" fmla="*/ 2301753 h 3919458"/>
                    <a:gd name="connsiteX32" fmla="*/ 1297594 w 2218135"/>
                    <a:gd name="connsiteY32" fmla="*/ 2206191 h 3919458"/>
                    <a:gd name="connsiteX33" fmla="*/ 1391282 w 2218135"/>
                    <a:gd name="connsiteY33" fmla="*/ 2163094 h 3919458"/>
                    <a:gd name="connsiteX34" fmla="*/ 1484529 w 2218135"/>
                    <a:gd name="connsiteY34" fmla="*/ 1960918 h 3919458"/>
                    <a:gd name="connsiteX35" fmla="*/ 1528067 w 2218135"/>
                    <a:gd name="connsiteY35" fmla="*/ 1778971 h 3919458"/>
                    <a:gd name="connsiteX36" fmla="*/ 1505582 w 2218135"/>
                    <a:gd name="connsiteY36" fmla="*/ 1647807 h 3919458"/>
                    <a:gd name="connsiteX37" fmla="*/ 1511801 w 2218135"/>
                    <a:gd name="connsiteY37" fmla="*/ 1520175 h 3919458"/>
                    <a:gd name="connsiteX38" fmla="*/ 1466233 w 2218135"/>
                    <a:gd name="connsiteY38" fmla="*/ 1415460 h 3919458"/>
                    <a:gd name="connsiteX39" fmla="*/ 1512343 w 2218135"/>
                    <a:gd name="connsiteY39" fmla="*/ 837910 h 3919458"/>
                    <a:gd name="connsiteX40" fmla="*/ 1602740 w 2218135"/>
                    <a:gd name="connsiteY40" fmla="*/ 1112578 h 3919458"/>
                    <a:gd name="connsiteX41" fmla="*/ 1564495 w 2218135"/>
                    <a:gd name="connsiteY41" fmla="*/ 1446351 h 3919458"/>
                    <a:gd name="connsiteX42" fmla="*/ 1870454 w 2218135"/>
                    <a:gd name="connsiteY42" fmla="*/ 1745356 h 3919458"/>
                    <a:gd name="connsiteX43" fmla="*/ 1978235 w 2218135"/>
                    <a:gd name="connsiteY43" fmla="*/ 2134759 h 3919458"/>
                    <a:gd name="connsiteX44" fmla="*/ 1814826 w 2218135"/>
                    <a:gd name="connsiteY44" fmla="*/ 2461578 h 3919458"/>
                    <a:gd name="connsiteX45" fmla="*/ 2037341 w 2218135"/>
                    <a:gd name="connsiteY45" fmla="*/ 2600651 h 3919458"/>
                    <a:gd name="connsiteX46" fmla="*/ 2218135 w 2218135"/>
                    <a:gd name="connsiteY46" fmla="*/ 1752310 h 3919458"/>
                    <a:gd name="connsiteX47" fmla="*/ 1787011 w 2218135"/>
                    <a:gd name="connsiteY47" fmla="*/ 1185590 h 3919458"/>
                    <a:gd name="connsiteX48" fmla="*/ 1797441 w 2218135"/>
                    <a:gd name="connsiteY48" fmla="*/ 413740 h 3919458"/>
                    <a:gd name="connsiteX49" fmla="*/ 1860024 w 2218135"/>
                    <a:gd name="connsiteY49" fmla="*/ 90397 h 3919458"/>
                    <a:gd name="connsiteX50" fmla="*/ 1209862 w 2218135"/>
                    <a:gd name="connsiteY50"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074615 w 2218135"/>
                    <a:gd name="connsiteY28" fmla="*/ 2504120 h 3919458"/>
                    <a:gd name="connsiteX29" fmla="*/ 1164556 w 2218135"/>
                    <a:gd name="connsiteY29" fmla="*/ 2423548 h 3919458"/>
                    <a:gd name="connsiteX30" fmla="*/ 1207653 w 2218135"/>
                    <a:gd name="connsiteY30" fmla="*/ 2346724 h 3919458"/>
                    <a:gd name="connsiteX31" fmla="*/ 1261992 w 2218135"/>
                    <a:gd name="connsiteY31" fmla="*/ 2301753 h 3919458"/>
                    <a:gd name="connsiteX32" fmla="*/ 1297594 w 2218135"/>
                    <a:gd name="connsiteY32" fmla="*/ 2206191 h 3919458"/>
                    <a:gd name="connsiteX33" fmla="*/ 1391282 w 2218135"/>
                    <a:gd name="connsiteY33" fmla="*/ 2163094 h 3919458"/>
                    <a:gd name="connsiteX34" fmla="*/ 1408146 w 2218135"/>
                    <a:gd name="connsiteY34" fmla="*/ 2075027 h 3919458"/>
                    <a:gd name="connsiteX35" fmla="*/ 1484529 w 2218135"/>
                    <a:gd name="connsiteY35" fmla="*/ 1960918 h 3919458"/>
                    <a:gd name="connsiteX36" fmla="*/ 1528067 w 2218135"/>
                    <a:gd name="connsiteY36" fmla="*/ 1778971 h 3919458"/>
                    <a:gd name="connsiteX37" fmla="*/ 1505582 w 2218135"/>
                    <a:gd name="connsiteY37" fmla="*/ 1647807 h 3919458"/>
                    <a:gd name="connsiteX38" fmla="*/ 1511801 w 2218135"/>
                    <a:gd name="connsiteY38" fmla="*/ 1520175 h 3919458"/>
                    <a:gd name="connsiteX39" fmla="*/ 1466233 w 2218135"/>
                    <a:gd name="connsiteY39" fmla="*/ 1415460 h 3919458"/>
                    <a:gd name="connsiteX40" fmla="*/ 1512343 w 2218135"/>
                    <a:gd name="connsiteY40" fmla="*/ 837910 h 3919458"/>
                    <a:gd name="connsiteX41" fmla="*/ 1602740 w 2218135"/>
                    <a:gd name="connsiteY41" fmla="*/ 1112578 h 3919458"/>
                    <a:gd name="connsiteX42" fmla="*/ 1564495 w 2218135"/>
                    <a:gd name="connsiteY42" fmla="*/ 1446351 h 3919458"/>
                    <a:gd name="connsiteX43" fmla="*/ 1870454 w 2218135"/>
                    <a:gd name="connsiteY43" fmla="*/ 1745356 h 3919458"/>
                    <a:gd name="connsiteX44" fmla="*/ 1978235 w 2218135"/>
                    <a:gd name="connsiteY44" fmla="*/ 2134759 h 3919458"/>
                    <a:gd name="connsiteX45" fmla="*/ 1814826 w 2218135"/>
                    <a:gd name="connsiteY45" fmla="*/ 2461578 h 3919458"/>
                    <a:gd name="connsiteX46" fmla="*/ 2037341 w 2218135"/>
                    <a:gd name="connsiteY46" fmla="*/ 2600651 h 3919458"/>
                    <a:gd name="connsiteX47" fmla="*/ 2218135 w 2218135"/>
                    <a:gd name="connsiteY47" fmla="*/ 1752310 h 3919458"/>
                    <a:gd name="connsiteX48" fmla="*/ 1787011 w 2218135"/>
                    <a:gd name="connsiteY48" fmla="*/ 1185590 h 3919458"/>
                    <a:gd name="connsiteX49" fmla="*/ 1797441 w 2218135"/>
                    <a:gd name="connsiteY49" fmla="*/ 413740 h 3919458"/>
                    <a:gd name="connsiteX50" fmla="*/ 1860024 w 2218135"/>
                    <a:gd name="connsiteY50" fmla="*/ 90397 h 3919458"/>
                    <a:gd name="connsiteX51" fmla="*/ 1209862 w 2218135"/>
                    <a:gd name="connsiteY51"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074615 w 2218135"/>
                    <a:gd name="connsiteY28" fmla="*/ 2504120 h 3919458"/>
                    <a:gd name="connsiteX29" fmla="*/ 1164556 w 2218135"/>
                    <a:gd name="connsiteY29" fmla="*/ 2423548 h 3919458"/>
                    <a:gd name="connsiteX30" fmla="*/ 1207653 w 2218135"/>
                    <a:gd name="connsiteY30" fmla="*/ 2346724 h 3919458"/>
                    <a:gd name="connsiteX31" fmla="*/ 1261992 w 2218135"/>
                    <a:gd name="connsiteY31" fmla="*/ 2301753 h 3919458"/>
                    <a:gd name="connsiteX32" fmla="*/ 1297594 w 2218135"/>
                    <a:gd name="connsiteY32" fmla="*/ 2206191 h 3919458"/>
                    <a:gd name="connsiteX33" fmla="*/ 1391282 w 2218135"/>
                    <a:gd name="connsiteY33" fmla="*/ 2163094 h 3919458"/>
                    <a:gd name="connsiteX34" fmla="*/ 1408146 w 2218135"/>
                    <a:gd name="connsiteY34" fmla="*/ 2075027 h 3919458"/>
                    <a:gd name="connsiteX35" fmla="*/ 1484529 w 2218135"/>
                    <a:gd name="connsiteY35" fmla="*/ 1960918 h 3919458"/>
                    <a:gd name="connsiteX36" fmla="*/ 1447495 w 2218135"/>
                    <a:gd name="connsiteY36" fmla="*/ 1857669 h 3919458"/>
                    <a:gd name="connsiteX37" fmla="*/ 1528067 w 2218135"/>
                    <a:gd name="connsiteY37" fmla="*/ 1778971 h 3919458"/>
                    <a:gd name="connsiteX38" fmla="*/ 1505582 w 2218135"/>
                    <a:gd name="connsiteY38" fmla="*/ 1647807 h 3919458"/>
                    <a:gd name="connsiteX39" fmla="*/ 1511801 w 2218135"/>
                    <a:gd name="connsiteY39" fmla="*/ 1520175 h 3919458"/>
                    <a:gd name="connsiteX40" fmla="*/ 1466233 w 2218135"/>
                    <a:gd name="connsiteY40" fmla="*/ 1415460 h 3919458"/>
                    <a:gd name="connsiteX41" fmla="*/ 1512343 w 2218135"/>
                    <a:gd name="connsiteY41" fmla="*/ 837910 h 3919458"/>
                    <a:gd name="connsiteX42" fmla="*/ 1602740 w 2218135"/>
                    <a:gd name="connsiteY42" fmla="*/ 1112578 h 3919458"/>
                    <a:gd name="connsiteX43" fmla="*/ 1564495 w 2218135"/>
                    <a:gd name="connsiteY43" fmla="*/ 1446351 h 3919458"/>
                    <a:gd name="connsiteX44" fmla="*/ 1870454 w 2218135"/>
                    <a:gd name="connsiteY44" fmla="*/ 1745356 h 3919458"/>
                    <a:gd name="connsiteX45" fmla="*/ 1978235 w 2218135"/>
                    <a:gd name="connsiteY45" fmla="*/ 2134759 h 3919458"/>
                    <a:gd name="connsiteX46" fmla="*/ 1814826 w 2218135"/>
                    <a:gd name="connsiteY46" fmla="*/ 2461578 h 3919458"/>
                    <a:gd name="connsiteX47" fmla="*/ 2037341 w 2218135"/>
                    <a:gd name="connsiteY47" fmla="*/ 2600651 h 3919458"/>
                    <a:gd name="connsiteX48" fmla="*/ 2218135 w 2218135"/>
                    <a:gd name="connsiteY48" fmla="*/ 1752310 h 3919458"/>
                    <a:gd name="connsiteX49" fmla="*/ 1787011 w 2218135"/>
                    <a:gd name="connsiteY49" fmla="*/ 1185590 h 3919458"/>
                    <a:gd name="connsiteX50" fmla="*/ 1797441 w 2218135"/>
                    <a:gd name="connsiteY50" fmla="*/ 413740 h 3919458"/>
                    <a:gd name="connsiteX51" fmla="*/ 1860024 w 2218135"/>
                    <a:gd name="connsiteY51" fmla="*/ 90397 h 3919458"/>
                    <a:gd name="connsiteX52" fmla="*/ 1209862 w 2218135"/>
                    <a:gd name="connsiteY52"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969684 w 2218135"/>
                    <a:gd name="connsiteY27" fmla="*/ 2689624 h 3919458"/>
                    <a:gd name="connsiteX28" fmla="*/ 1084696 w 2218135"/>
                    <a:gd name="connsiteY28" fmla="*/ 2565634 h 3919458"/>
                    <a:gd name="connsiteX29" fmla="*/ 1074615 w 2218135"/>
                    <a:gd name="connsiteY29" fmla="*/ 2504120 h 3919458"/>
                    <a:gd name="connsiteX30" fmla="*/ 1164556 w 2218135"/>
                    <a:gd name="connsiteY30" fmla="*/ 2423548 h 3919458"/>
                    <a:gd name="connsiteX31" fmla="*/ 1207653 w 2218135"/>
                    <a:gd name="connsiteY31" fmla="*/ 2346724 h 3919458"/>
                    <a:gd name="connsiteX32" fmla="*/ 1261992 w 2218135"/>
                    <a:gd name="connsiteY32" fmla="*/ 2301753 h 3919458"/>
                    <a:gd name="connsiteX33" fmla="*/ 1297594 w 2218135"/>
                    <a:gd name="connsiteY33" fmla="*/ 2206191 h 3919458"/>
                    <a:gd name="connsiteX34" fmla="*/ 1391282 w 2218135"/>
                    <a:gd name="connsiteY34" fmla="*/ 2163094 h 3919458"/>
                    <a:gd name="connsiteX35" fmla="*/ 1408146 w 2218135"/>
                    <a:gd name="connsiteY35" fmla="*/ 2075027 h 3919458"/>
                    <a:gd name="connsiteX36" fmla="*/ 1484529 w 2218135"/>
                    <a:gd name="connsiteY36" fmla="*/ 1960918 h 3919458"/>
                    <a:gd name="connsiteX37" fmla="*/ 1447495 w 2218135"/>
                    <a:gd name="connsiteY37" fmla="*/ 1857669 h 3919458"/>
                    <a:gd name="connsiteX38" fmla="*/ 1528067 w 2218135"/>
                    <a:gd name="connsiteY38" fmla="*/ 1778971 h 3919458"/>
                    <a:gd name="connsiteX39" fmla="*/ 1505582 w 2218135"/>
                    <a:gd name="connsiteY39" fmla="*/ 1647807 h 3919458"/>
                    <a:gd name="connsiteX40" fmla="*/ 1511801 w 2218135"/>
                    <a:gd name="connsiteY40" fmla="*/ 1520175 h 3919458"/>
                    <a:gd name="connsiteX41" fmla="*/ 1466233 w 2218135"/>
                    <a:gd name="connsiteY41" fmla="*/ 1415460 h 3919458"/>
                    <a:gd name="connsiteX42" fmla="*/ 1512343 w 2218135"/>
                    <a:gd name="connsiteY42" fmla="*/ 837910 h 3919458"/>
                    <a:gd name="connsiteX43" fmla="*/ 1602740 w 2218135"/>
                    <a:gd name="connsiteY43" fmla="*/ 1112578 h 3919458"/>
                    <a:gd name="connsiteX44" fmla="*/ 1564495 w 2218135"/>
                    <a:gd name="connsiteY44" fmla="*/ 1446351 h 3919458"/>
                    <a:gd name="connsiteX45" fmla="*/ 1870454 w 2218135"/>
                    <a:gd name="connsiteY45" fmla="*/ 1745356 h 3919458"/>
                    <a:gd name="connsiteX46" fmla="*/ 1978235 w 2218135"/>
                    <a:gd name="connsiteY46" fmla="*/ 2134759 h 3919458"/>
                    <a:gd name="connsiteX47" fmla="*/ 1814826 w 2218135"/>
                    <a:gd name="connsiteY47" fmla="*/ 2461578 h 3919458"/>
                    <a:gd name="connsiteX48" fmla="*/ 2037341 w 2218135"/>
                    <a:gd name="connsiteY48" fmla="*/ 2600651 h 3919458"/>
                    <a:gd name="connsiteX49" fmla="*/ 2218135 w 2218135"/>
                    <a:gd name="connsiteY49" fmla="*/ 1752310 h 3919458"/>
                    <a:gd name="connsiteX50" fmla="*/ 1787011 w 2218135"/>
                    <a:gd name="connsiteY50" fmla="*/ 1185590 h 3919458"/>
                    <a:gd name="connsiteX51" fmla="*/ 1797441 w 2218135"/>
                    <a:gd name="connsiteY51" fmla="*/ 413740 h 3919458"/>
                    <a:gd name="connsiteX52" fmla="*/ 1860024 w 2218135"/>
                    <a:gd name="connsiteY52" fmla="*/ 90397 h 3919458"/>
                    <a:gd name="connsiteX53" fmla="*/ 1209862 w 2218135"/>
                    <a:gd name="connsiteY53"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969684 w 2218135"/>
                    <a:gd name="connsiteY27" fmla="*/ 2689624 h 3919458"/>
                    <a:gd name="connsiteX28" fmla="*/ 1033392 w 2218135"/>
                    <a:gd name="connsiteY28" fmla="*/ 2652148 h 3919458"/>
                    <a:gd name="connsiteX29" fmla="*/ 1084696 w 2218135"/>
                    <a:gd name="connsiteY29" fmla="*/ 2565634 h 3919458"/>
                    <a:gd name="connsiteX30" fmla="*/ 1074615 w 2218135"/>
                    <a:gd name="connsiteY30" fmla="*/ 2504120 h 3919458"/>
                    <a:gd name="connsiteX31" fmla="*/ 1164556 w 2218135"/>
                    <a:gd name="connsiteY31" fmla="*/ 2423548 h 3919458"/>
                    <a:gd name="connsiteX32" fmla="*/ 1207653 w 2218135"/>
                    <a:gd name="connsiteY32" fmla="*/ 2346724 h 3919458"/>
                    <a:gd name="connsiteX33" fmla="*/ 1261992 w 2218135"/>
                    <a:gd name="connsiteY33" fmla="*/ 2301753 h 3919458"/>
                    <a:gd name="connsiteX34" fmla="*/ 1297594 w 2218135"/>
                    <a:gd name="connsiteY34" fmla="*/ 2206191 h 3919458"/>
                    <a:gd name="connsiteX35" fmla="*/ 1391282 w 2218135"/>
                    <a:gd name="connsiteY35" fmla="*/ 2163094 h 3919458"/>
                    <a:gd name="connsiteX36" fmla="*/ 1408146 w 2218135"/>
                    <a:gd name="connsiteY36" fmla="*/ 2075027 h 3919458"/>
                    <a:gd name="connsiteX37" fmla="*/ 1484529 w 2218135"/>
                    <a:gd name="connsiteY37" fmla="*/ 1960918 h 3919458"/>
                    <a:gd name="connsiteX38" fmla="*/ 1447495 w 2218135"/>
                    <a:gd name="connsiteY38" fmla="*/ 1857669 h 3919458"/>
                    <a:gd name="connsiteX39" fmla="*/ 1528067 w 2218135"/>
                    <a:gd name="connsiteY39" fmla="*/ 1778971 h 3919458"/>
                    <a:gd name="connsiteX40" fmla="*/ 1505582 w 2218135"/>
                    <a:gd name="connsiteY40" fmla="*/ 1647807 h 3919458"/>
                    <a:gd name="connsiteX41" fmla="*/ 1511801 w 2218135"/>
                    <a:gd name="connsiteY41" fmla="*/ 1520175 h 3919458"/>
                    <a:gd name="connsiteX42" fmla="*/ 1466233 w 2218135"/>
                    <a:gd name="connsiteY42" fmla="*/ 1415460 h 3919458"/>
                    <a:gd name="connsiteX43" fmla="*/ 1512343 w 2218135"/>
                    <a:gd name="connsiteY43" fmla="*/ 837910 h 3919458"/>
                    <a:gd name="connsiteX44" fmla="*/ 1602740 w 2218135"/>
                    <a:gd name="connsiteY44" fmla="*/ 1112578 h 3919458"/>
                    <a:gd name="connsiteX45" fmla="*/ 1564495 w 2218135"/>
                    <a:gd name="connsiteY45" fmla="*/ 1446351 h 3919458"/>
                    <a:gd name="connsiteX46" fmla="*/ 1870454 w 2218135"/>
                    <a:gd name="connsiteY46" fmla="*/ 1745356 h 3919458"/>
                    <a:gd name="connsiteX47" fmla="*/ 1978235 w 2218135"/>
                    <a:gd name="connsiteY47" fmla="*/ 2134759 h 3919458"/>
                    <a:gd name="connsiteX48" fmla="*/ 1814826 w 2218135"/>
                    <a:gd name="connsiteY48" fmla="*/ 2461578 h 3919458"/>
                    <a:gd name="connsiteX49" fmla="*/ 2037341 w 2218135"/>
                    <a:gd name="connsiteY49" fmla="*/ 2600651 h 3919458"/>
                    <a:gd name="connsiteX50" fmla="*/ 2218135 w 2218135"/>
                    <a:gd name="connsiteY50" fmla="*/ 1752310 h 3919458"/>
                    <a:gd name="connsiteX51" fmla="*/ 1787011 w 2218135"/>
                    <a:gd name="connsiteY51" fmla="*/ 1185590 h 3919458"/>
                    <a:gd name="connsiteX52" fmla="*/ 1797441 w 2218135"/>
                    <a:gd name="connsiteY52" fmla="*/ 413740 h 3919458"/>
                    <a:gd name="connsiteX53" fmla="*/ 1860024 w 2218135"/>
                    <a:gd name="connsiteY53" fmla="*/ 90397 h 3919458"/>
                    <a:gd name="connsiteX54" fmla="*/ 1209862 w 2218135"/>
                    <a:gd name="connsiteY54"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971558 w 2218135"/>
                    <a:gd name="connsiteY27" fmla="*/ 2751458 h 3919458"/>
                    <a:gd name="connsiteX28" fmla="*/ 969684 w 2218135"/>
                    <a:gd name="connsiteY28" fmla="*/ 2689624 h 3919458"/>
                    <a:gd name="connsiteX29" fmla="*/ 1033392 w 2218135"/>
                    <a:gd name="connsiteY29" fmla="*/ 2652148 h 3919458"/>
                    <a:gd name="connsiteX30" fmla="*/ 1084696 w 2218135"/>
                    <a:gd name="connsiteY30" fmla="*/ 2565634 h 3919458"/>
                    <a:gd name="connsiteX31" fmla="*/ 1074615 w 2218135"/>
                    <a:gd name="connsiteY31" fmla="*/ 2504120 h 3919458"/>
                    <a:gd name="connsiteX32" fmla="*/ 1164556 w 2218135"/>
                    <a:gd name="connsiteY32" fmla="*/ 2423548 h 3919458"/>
                    <a:gd name="connsiteX33" fmla="*/ 1207653 w 2218135"/>
                    <a:gd name="connsiteY33" fmla="*/ 2346724 h 3919458"/>
                    <a:gd name="connsiteX34" fmla="*/ 1261992 w 2218135"/>
                    <a:gd name="connsiteY34" fmla="*/ 2301753 h 3919458"/>
                    <a:gd name="connsiteX35" fmla="*/ 1297594 w 2218135"/>
                    <a:gd name="connsiteY35" fmla="*/ 2206191 h 3919458"/>
                    <a:gd name="connsiteX36" fmla="*/ 1391282 w 2218135"/>
                    <a:gd name="connsiteY36" fmla="*/ 2163094 h 3919458"/>
                    <a:gd name="connsiteX37" fmla="*/ 1408146 w 2218135"/>
                    <a:gd name="connsiteY37" fmla="*/ 2075027 h 3919458"/>
                    <a:gd name="connsiteX38" fmla="*/ 1484529 w 2218135"/>
                    <a:gd name="connsiteY38" fmla="*/ 1960918 h 3919458"/>
                    <a:gd name="connsiteX39" fmla="*/ 1447495 w 2218135"/>
                    <a:gd name="connsiteY39" fmla="*/ 1857669 h 3919458"/>
                    <a:gd name="connsiteX40" fmla="*/ 1528067 w 2218135"/>
                    <a:gd name="connsiteY40" fmla="*/ 1778971 h 3919458"/>
                    <a:gd name="connsiteX41" fmla="*/ 1505582 w 2218135"/>
                    <a:gd name="connsiteY41" fmla="*/ 1647807 h 3919458"/>
                    <a:gd name="connsiteX42" fmla="*/ 1511801 w 2218135"/>
                    <a:gd name="connsiteY42" fmla="*/ 1520175 h 3919458"/>
                    <a:gd name="connsiteX43" fmla="*/ 1466233 w 2218135"/>
                    <a:gd name="connsiteY43" fmla="*/ 1415460 h 3919458"/>
                    <a:gd name="connsiteX44" fmla="*/ 1512343 w 2218135"/>
                    <a:gd name="connsiteY44" fmla="*/ 837910 h 3919458"/>
                    <a:gd name="connsiteX45" fmla="*/ 1602740 w 2218135"/>
                    <a:gd name="connsiteY45" fmla="*/ 1112578 h 3919458"/>
                    <a:gd name="connsiteX46" fmla="*/ 1564495 w 2218135"/>
                    <a:gd name="connsiteY46" fmla="*/ 1446351 h 3919458"/>
                    <a:gd name="connsiteX47" fmla="*/ 1870454 w 2218135"/>
                    <a:gd name="connsiteY47" fmla="*/ 1745356 h 3919458"/>
                    <a:gd name="connsiteX48" fmla="*/ 1978235 w 2218135"/>
                    <a:gd name="connsiteY48" fmla="*/ 2134759 h 3919458"/>
                    <a:gd name="connsiteX49" fmla="*/ 1814826 w 2218135"/>
                    <a:gd name="connsiteY49" fmla="*/ 2461578 h 3919458"/>
                    <a:gd name="connsiteX50" fmla="*/ 2037341 w 2218135"/>
                    <a:gd name="connsiteY50" fmla="*/ 2600651 h 3919458"/>
                    <a:gd name="connsiteX51" fmla="*/ 2218135 w 2218135"/>
                    <a:gd name="connsiteY51" fmla="*/ 1752310 h 3919458"/>
                    <a:gd name="connsiteX52" fmla="*/ 1787011 w 2218135"/>
                    <a:gd name="connsiteY52" fmla="*/ 1185590 h 3919458"/>
                    <a:gd name="connsiteX53" fmla="*/ 1797441 w 2218135"/>
                    <a:gd name="connsiteY53" fmla="*/ 413740 h 3919458"/>
                    <a:gd name="connsiteX54" fmla="*/ 1860024 w 2218135"/>
                    <a:gd name="connsiteY54" fmla="*/ 90397 h 3919458"/>
                    <a:gd name="connsiteX55" fmla="*/ 1209862 w 2218135"/>
                    <a:gd name="connsiteY55"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930335 w 2218135"/>
                    <a:gd name="connsiteY27" fmla="*/ 2805797 h 3919458"/>
                    <a:gd name="connsiteX28" fmla="*/ 971558 w 2218135"/>
                    <a:gd name="connsiteY28" fmla="*/ 2751458 h 3919458"/>
                    <a:gd name="connsiteX29" fmla="*/ 969684 w 2218135"/>
                    <a:gd name="connsiteY29" fmla="*/ 2689624 h 3919458"/>
                    <a:gd name="connsiteX30" fmla="*/ 1033392 w 2218135"/>
                    <a:gd name="connsiteY30" fmla="*/ 2652148 h 3919458"/>
                    <a:gd name="connsiteX31" fmla="*/ 1084696 w 2218135"/>
                    <a:gd name="connsiteY31" fmla="*/ 2565634 h 3919458"/>
                    <a:gd name="connsiteX32" fmla="*/ 1074615 w 2218135"/>
                    <a:gd name="connsiteY32" fmla="*/ 2504120 h 3919458"/>
                    <a:gd name="connsiteX33" fmla="*/ 1164556 w 2218135"/>
                    <a:gd name="connsiteY33" fmla="*/ 2423548 h 3919458"/>
                    <a:gd name="connsiteX34" fmla="*/ 1207653 w 2218135"/>
                    <a:gd name="connsiteY34" fmla="*/ 2346724 h 3919458"/>
                    <a:gd name="connsiteX35" fmla="*/ 1261992 w 2218135"/>
                    <a:gd name="connsiteY35" fmla="*/ 2301753 h 3919458"/>
                    <a:gd name="connsiteX36" fmla="*/ 1297594 w 2218135"/>
                    <a:gd name="connsiteY36" fmla="*/ 2206191 h 3919458"/>
                    <a:gd name="connsiteX37" fmla="*/ 1391282 w 2218135"/>
                    <a:gd name="connsiteY37" fmla="*/ 2163094 h 3919458"/>
                    <a:gd name="connsiteX38" fmla="*/ 1408146 w 2218135"/>
                    <a:gd name="connsiteY38" fmla="*/ 2075027 h 3919458"/>
                    <a:gd name="connsiteX39" fmla="*/ 1484529 w 2218135"/>
                    <a:gd name="connsiteY39" fmla="*/ 1960918 h 3919458"/>
                    <a:gd name="connsiteX40" fmla="*/ 1447495 w 2218135"/>
                    <a:gd name="connsiteY40" fmla="*/ 1857669 h 3919458"/>
                    <a:gd name="connsiteX41" fmla="*/ 1528067 w 2218135"/>
                    <a:gd name="connsiteY41" fmla="*/ 1778971 h 3919458"/>
                    <a:gd name="connsiteX42" fmla="*/ 1505582 w 2218135"/>
                    <a:gd name="connsiteY42" fmla="*/ 1647807 h 3919458"/>
                    <a:gd name="connsiteX43" fmla="*/ 1511801 w 2218135"/>
                    <a:gd name="connsiteY43" fmla="*/ 1520175 h 3919458"/>
                    <a:gd name="connsiteX44" fmla="*/ 1466233 w 2218135"/>
                    <a:gd name="connsiteY44" fmla="*/ 1415460 h 3919458"/>
                    <a:gd name="connsiteX45" fmla="*/ 1512343 w 2218135"/>
                    <a:gd name="connsiteY45" fmla="*/ 837910 h 3919458"/>
                    <a:gd name="connsiteX46" fmla="*/ 1602740 w 2218135"/>
                    <a:gd name="connsiteY46" fmla="*/ 1112578 h 3919458"/>
                    <a:gd name="connsiteX47" fmla="*/ 1564495 w 2218135"/>
                    <a:gd name="connsiteY47" fmla="*/ 1446351 h 3919458"/>
                    <a:gd name="connsiteX48" fmla="*/ 1870454 w 2218135"/>
                    <a:gd name="connsiteY48" fmla="*/ 1745356 h 3919458"/>
                    <a:gd name="connsiteX49" fmla="*/ 1978235 w 2218135"/>
                    <a:gd name="connsiteY49" fmla="*/ 2134759 h 3919458"/>
                    <a:gd name="connsiteX50" fmla="*/ 1814826 w 2218135"/>
                    <a:gd name="connsiteY50" fmla="*/ 2461578 h 3919458"/>
                    <a:gd name="connsiteX51" fmla="*/ 2037341 w 2218135"/>
                    <a:gd name="connsiteY51" fmla="*/ 2600651 h 3919458"/>
                    <a:gd name="connsiteX52" fmla="*/ 2218135 w 2218135"/>
                    <a:gd name="connsiteY52" fmla="*/ 1752310 h 3919458"/>
                    <a:gd name="connsiteX53" fmla="*/ 1787011 w 2218135"/>
                    <a:gd name="connsiteY53" fmla="*/ 1185590 h 3919458"/>
                    <a:gd name="connsiteX54" fmla="*/ 1797441 w 2218135"/>
                    <a:gd name="connsiteY54" fmla="*/ 413740 h 3919458"/>
                    <a:gd name="connsiteX55" fmla="*/ 1860024 w 2218135"/>
                    <a:gd name="connsiteY55" fmla="*/ 90397 h 3919458"/>
                    <a:gd name="connsiteX56" fmla="*/ 1209862 w 2218135"/>
                    <a:gd name="connsiteY56"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941577 w 2218135"/>
                    <a:gd name="connsiteY27" fmla="*/ 2858263 h 3919458"/>
                    <a:gd name="connsiteX28" fmla="*/ 930335 w 2218135"/>
                    <a:gd name="connsiteY28" fmla="*/ 2805797 h 3919458"/>
                    <a:gd name="connsiteX29" fmla="*/ 971558 w 2218135"/>
                    <a:gd name="connsiteY29" fmla="*/ 2751458 h 3919458"/>
                    <a:gd name="connsiteX30" fmla="*/ 969684 w 2218135"/>
                    <a:gd name="connsiteY30" fmla="*/ 2689624 h 3919458"/>
                    <a:gd name="connsiteX31" fmla="*/ 1033392 w 2218135"/>
                    <a:gd name="connsiteY31" fmla="*/ 2652148 h 3919458"/>
                    <a:gd name="connsiteX32" fmla="*/ 1084696 w 2218135"/>
                    <a:gd name="connsiteY32" fmla="*/ 2565634 h 3919458"/>
                    <a:gd name="connsiteX33" fmla="*/ 1074615 w 2218135"/>
                    <a:gd name="connsiteY33" fmla="*/ 2504120 h 3919458"/>
                    <a:gd name="connsiteX34" fmla="*/ 1164556 w 2218135"/>
                    <a:gd name="connsiteY34" fmla="*/ 2423548 h 3919458"/>
                    <a:gd name="connsiteX35" fmla="*/ 1207653 w 2218135"/>
                    <a:gd name="connsiteY35" fmla="*/ 2346724 h 3919458"/>
                    <a:gd name="connsiteX36" fmla="*/ 1261992 w 2218135"/>
                    <a:gd name="connsiteY36" fmla="*/ 2301753 h 3919458"/>
                    <a:gd name="connsiteX37" fmla="*/ 1297594 w 2218135"/>
                    <a:gd name="connsiteY37" fmla="*/ 2206191 h 3919458"/>
                    <a:gd name="connsiteX38" fmla="*/ 1391282 w 2218135"/>
                    <a:gd name="connsiteY38" fmla="*/ 2163094 h 3919458"/>
                    <a:gd name="connsiteX39" fmla="*/ 1408146 w 2218135"/>
                    <a:gd name="connsiteY39" fmla="*/ 2075027 h 3919458"/>
                    <a:gd name="connsiteX40" fmla="*/ 1484529 w 2218135"/>
                    <a:gd name="connsiteY40" fmla="*/ 1960918 h 3919458"/>
                    <a:gd name="connsiteX41" fmla="*/ 1447495 w 2218135"/>
                    <a:gd name="connsiteY41" fmla="*/ 1857669 h 3919458"/>
                    <a:gd name="connsiteX42" fmla="*/ 1528067 w 2218135"/>
                    <a:gd name="connsiteY42" fmla="*/ 1778971 h 3919458"/>
                    <a:gd name="connsiteX43" fmla="*/ 1505582 w 2218135"/>
                    <a:gd name="connsiteY43" fmla="*/ 1647807 h 3919458"/>
                    <a:gd name="connsiteX44" fmla="*/ 1511801 w 2218135"/>
                    <a:gd name="connsiteY44" fmla="*/ 1520175 h 3919458"/>
                    <a:gd name="connsiteX45" fmla="*/ 1466233 w 2218135"/>
                    <a:gd name="connsiteY45" fmla="*/ 1415460 h 3919458"/>
                    <a:gd name="connsiteX46" fmla="*/ 1512343 w 2218135"/>
                    <a:gd name="connsiteY46" fmla="*/ 837910 h 3919458"/>
                    <a:gd name="connsiteX47" fmla="*/ 1602740 w 2218135"/>
                    <a:gd name="connsiteY47" fmla="*/ 1112578 h 3919458"/>
                    <a:gd name="connsiteX48" fmla="*/ 1564495 w 2218135"/>
                    <a:gd name="connsiteY48" fmla="*/ 1446351 h 3919458"/>
                    <a:gd name="connsiteX49" fmla="*/ 1870454 w 2218135"/>
                    <a:gd name="connsiteY49" fmla="*/ 1745356 h 3919458"/>
                    <a:gd name="connsiteX50" fmla="*/ 1978235 w 2218135"/>
                    <a:gd name="connsiteY50" fmla="*/ 2134759 h 3919458"/>
                    <a:gd name="connsiteX51" fmla="*/ 1814826 w 2218135"/>
                    <a:gd name="connsiteY51" fmla="*/ 2461578 h 3919458"/>
                    <a:gd name="connsiteX52" fmla="*/ 2037341 w 2218135"/>
                    <a:gd name="connsiteY52" fmla="*/ 2600651 h 3919458"/>
                    <a:gd name="connsiteX53" fmla="*/ 2218135 w 2218135"/>
                    <a:gd name="connsiteY53" fmla="*/ 1752310 h 3919458"/>
                    <a:gd name="connsiteX54" fmla="*/ 1787011 w 2218135"/>
                    <a:gd name="connsiteY54" fmla="*/ 1185590 h 3919458"/>
                    <a:gd name="connsiteX55" fmla="*/ 1797441 w 2218135"/>
                    <a:gd name="connsiteY55" fmla="*/ 413740 h 3919458"/>
                    <a:gd name="connsiteX56" fmla="*/ 1860024 w 2218135"/>
                    <a:gd name="connsiteY56" fmla="*/ 90397 h 3919458"/>
                    <a:gd name="connsiteX57" fmla="*/ 1209862 w 2218135"/>
                    <a:gd name="connsiteY57"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902228 w 2218135"/>
                    <a:gd name="connsiteY27" fmla="*/ 2916350 h 3919458"/>
                    <a:gd name="connsiteX28" fmla="*/ 941577 w 2218135"/>
                    <a:gd name="connsiteY28" fmla="*/ 2858263 h 3919458"/>
                    <a:gd name="connsiteX29" fmla="*/ 930335 w 2218135"/>
                    <a:gd name="connsiteY29" fmla="*/ 2805797 h 3919458"/>
                    <a:gd name="connsiteX30" fmla="*/ 971558 w 2218135"/>
                    <a:gd name="connsiteY30" fmla="*/ 2751458 h 3919458"/>
                    <a:gd name="connsiteX31" fmla="*/ 969684 w 2218135"/>
                    <a:gd name="connsiteY31" fmla="*/ 2689624 h 3919458"/>
                    <a:gd name="connsiteX32" fmla="*/ 1033392 w 2218135"/>
                    <a:gd name="connsiteY32" fmla="*/ 2652148 h 3919458"/>
                    <a:gd name="connsiteX33" fmla="*/ 1084696 w 2218135"/>
                    <a:gd name="connsiteY33" fmla="*/ 2565634 h 3919458"/>
                    <a:gd name="connsiteX34" fmla="*/ 1074615 w 2218135"/>
                    <a:gd name="connsiteY34" fmla="*/ 2504120 h 3919458"/>
                    <a:gd name="connsiteX35" fmla="*/ 1164556 w 2218135"/>
                    <a:gd name="connsiteY35" fmla="*/ 2423548 h 3919458"/>
                    <a:gd name="connsiteX36" fmla="*/ 1207653 w 2218135"/>
                    <a:gd name="connsiteY36" fmla="*/ 2346724 h 3919458"/>
                    <a:gd name="connsiteX37" fmla="*/ 1261992 w 2218135"/>
                    <a:gd name="connsiteY37" fmla="*/ 2301753 h 3919458"/>
                    <a:gd name="connsiteX38" fmla="*/ 1297594 w 2218135"/>
                    <a:gd name="connsiteY38" fmla="*/ 2206191 h 3919458"/>
                    <a:gd name="connsiteX39" fmla="*/ 1391282 w 2218135"/>
                    <a:gd name="connsiteY39" fmla="*/ 2163094 h 3919458"/>
                    <a:gd name="connsiteX40" fmla="*/ 1408146 w 2218135"/>
                    <a:gd name="connsiteY40" fmla="*/ 2075027 h 3919458"/>
                    <a:gd name="connsiteX41" fmla="*/ 1484529 w 2218135"/>
                    <a:gd name="connsiteY41" fmla="*/ 1960918 h 3919458"/>
                    <a:gd name="connsiteX42" fmla="*/ 1447495 w 2218135"/>
                    <a:gd name="connsiteY42" fmla="*/ 1857669 h 3919458"/>
                    <a:gd name="connsiteX43" fmla="*/ 1528067 w 2218135"/>
                    <a:gd name="connsiteY43" fmla="*/ 1778971 h 3919458"/>
                    <a:gd name="connsiteX44" fmla="*/ 1505582 w 2218135"/>
                    <a:gd name="connsiteY44" fmla="*/ 1647807 h 3919458"/>
                    <a:gd name="connsiteX45" fmla="*/ 1511801 w 2218135"/>
                    <a:gd name="connsiteY45" fmla="*/ 1520175 h 3919458"/>
                    <a:gd name="connsiteX46" fmla="*/ 1466233 w 2218135"/>
                    <a:gd name="connsiteY46" fmla="*/ 1415460 h 3919458"/>
                    <a:gd name="connsiteX47" fmla="*/ 1512343 w 2218135"/>
                    <a:gd name="connsiteY47" fmla="*/ 837910 h 3919458"/>
                    <a:gd name="connsiteX48" fmla="*/ 1602740 w 2218135"/>
                    <a:gd name="connsiteY48" fmla="*/ 1112578 h 3919458"/>
                    <a:gd name="connsiteX49" fmla="*/ 1564495 w 2218135"/>
                    <a:gd name="connsiteY49" fmla="*/ 1446351 h 3919458"/>
                    <a:gd name="connsiteX50" fmla="*/ 1870454 w 2218135"/>
                    <a:gd name="connsiteY50" fmla="*/ 1745356 h 3919458"/>
                    <a:gd name="connsiteX51" fmla="*/ 1978235 w 2218135"/>
                    <a:gd name="connsiteY51" fmla="*/ 2134759 h 3919458"/>
                    <a:gd name="connsiteX52" fmla="*/ 1814826 w 2218135"/>
                    <a:gd name="connsiteY52" fmla="*/ 2461578 h 3919458"/>
                    <a:gd name="connsiteX53" fmla="*/ 2037341 w 2218135"/>
                    <a:gd name="connsiteY53" fmla="*/ 2600651 h 3919458"/>
                    <a:gd name="connsiteX54" fmla="*/ 2218135 w 2218135"/>
                    <a:gd name="connsiteY54" fmla="*/ 1752310 h 3919458"/>
                    <a:gd name="connsiteX55" fmla="*/ 1787011 w 2218135"/>
                    <a:gd name="connsiteY55" fmla="*/ 1185590 h 3919458"/>
                    <a:gd name="connsiteX56" fmla="*/ 1797441 w 2218135"/>
                    <a:gd name="connsiteY56" fmla="*/ 413740 h 3919458"/>
                    <a:gd name="connsiteX57" fmla="*/ 1860024 w 2218135"/>
                    <a:gd name="connsiteY57" fmla="*/ 90397 h 3919458"/>
                    <a:gd name="connsiteX58" fmla="*/ 1209862 w 2218135"/>
                    <a:gd name="connsiteY58"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911597 w 2218135"/>
                    <a:gd name="connsiteY27" fmla="*/ 3122465 h 3919458"/>
                    <a:gd name="connsiteX28" fmla="*/ 902228 w 2218135"/>
                    <a:gd name="connsiteY28" fmla="*/ 2916350 h 3919458"/>
                    <a:gd name="connsiteX29" fmla="*/ 941577 w 2218135"/>
                    <a:gd name="connsiteY29" fmla="*/ 2858263 h 3919458"/>
                    <a:gd name="connsiteX30" fmla="*/ 930335 w 2218135"/>
                    <a:gd name="connsiteY30" fmla="*/ 2805797 h 3919458"/>
                    <a:gd name="connsiteX31" fmla="*/ 971558 w 2218135"/>
                    <a:gd name="connsiteY31" fmla="*/ 2751458 h 3919458"/>
                    <a:gd name="connsiteX32" fmla="*/ 969684 w 2218135"/>
                    <a:gd name="connsiteY32" fmla="*/ 2689624 h 3919458"/>
                    <a:gd name="connsiteX33" fmla="*/ 1033392 w 2218135"/>
                    <a:gd name="connsiteY33" fmla="*/ 2652148 h 3919458"/>
                    <a:gd name="connsiteX34" fmla="*/ 1084696 w 2218135"/>
                    <a:gd name="connsiteY34" fmla="*/ 2565634 h 3919458"/>
                    <a:gd name="connsiteX35" fmla="*/ 1074615 w 2218135"/>
                    <a:gd name="connsiteY35" fmla="*/ 2504120 h 3919458"/>
                    <a:gd name="connsiteX36" fmla="*/ 1164556 w 2218135"/>
                    <a:gd name="connsiteY36" fmla="*/ 2423548 h 3919458"/>
                    <a:gd name="connsiteX37" fmla="*/ 1207653 w 2218135"/>
                    <a:gd name="connsiteY37" fmla="*/ 2346724 h 3919458"/>
                    <a:gd name="connsiteX38" fmla="*/ 1261992 w 2218135"/>
                    <a:gd name="connsiteY38" fmla="*/ 2301753 h 3919458"/>
                    <a:gd name="connsiteX39" fmla="*/ 1297594 w 2218135"/>
                    <a:gd name="connsiteY39" fmla="*/ 2206191 h 3919458"/>
                    <a:gd name="connsiteX40" fmla="*/ 1391282 w 2218135"/>
                    <a:gd name="connsiteY40" fmla="*/ 2163094 h 3919458"/>
                    <a:gd name="connsiteX41" fmla="*/ 1408146 w 2218135"/>
                    <a:gd name="connsiteY41" fmla="*/ 2075027 h 3919458"/>
                    <a:gd name="connsiteX42" fmla="*/ 1484529 w 2218135"/>
                    <a:gd name="connsiteY42" fmla="*/ 1960918 h 3919458"/>
                    <a:gd name="connsiteX43" fmla="*/ 1447495 w 2218135"/>
                    <a:gd name="connsiteY43" fmla="*/ 1857669 h 3919458"/>
                    <a:gd name="connsiteX44" fmla="*/ 1528067 w 2218135"/>
                    <a:gd name="connsiteY44" fmla="*/ 1778971 h 3919458"/>
                    <a:gd name="connsiteX45" fmla="*/ 1505582 w 2218135"/>
                    <a:gd name="connsiteY45" fmla="*/ 1647807 h 3919458"/>
                    <a:gd name="connsiteX46" fmla="*/ 1511801 w 2218135"/>
                    <a:gd name="connsiteY46" fmla="*/ 1520175 h 3919458"/>
                    <a:gd name="connsiteX47" fmla="*/ 1466233 w 2218135"/>
                    <a:gd name="connsiteY47" fmla="*/ 1415460 h 3919458"/>
                    <a:gd name="connsiteX48" fmla="*/ 1512343 w 2218135"/>
                    <a:gd name="connsiteY48" fmla="*/ 837910 h 3919458"/>
                    <a:gd name="connsiteX49" fmla="*/ 1602740 w 2218135"/>
                    <a:gd name="connsiteY49" fmla="*/ 1112578 h 3919458"/>
                    <a:gd name="connsiteX50" fmla="*/ 1564495 w 2218135"/>
                    <a:gd name="connsiteY50" fmla="*/ 1446351 h 3919458"/>
                    <a:gd name="connsiteX51" fmla="*/ 1870454 w 2218135"/>
                    <a:gd name="connsiteY51" fmla="*/ 1745356 h 3919458"/>
                    <a:gd name="connsiteX52" fmla="*/ 1978235 w 2218135"/>
                    <a:gd name="connsiteY52" fmla="*/ 2134759 h 3919458"/>
                    <a:gd name="connsiteX53" fmla="*/ 1814826 w 2218135"/>
                    <a:gd name="connsiteY53" fmla="*/ 2461578 h 3919458"/>
                    <a:gd name="connsiteX54" fmla="*/ 2037341 w 2218135"/>
                    <a:gd name="connsiteY54" fmla="*/ 2600651 h 3919458"/>
                    <a:gd name="connsiteX55" fmla="*/ 2218135 w 2218135"/>
                    <a:gd name="connsiteY55" fmla="*/ 1752310 h 3919458"/>
                    <a:gd name="connsiteX56" fmla="*/ 1787011 w 2218135"/>
                    <a:gd name="connsiteY56" fmla="*/ 1185590 h 3919458"/>
                    <a:gd name="connsiteX57" fmla="*/ 1797441 w 2218135"/>
                    <a:gd name="connsiteY57" fmla="*/ 413740 h 3919458"/>
                    <a:gd name="connsiteX58" fmla="*/ 1860024 w 2218135"/>
                    <a:gd name="connsiteY58" fmla="*/ 90397 h 3919458"/>
                    <a:gd name="connsiteX59" fmla="*/ 1209862 w 2218135"/>
                    <a:gd name="connsiteY59"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911597 w 2218135"/>
                    <a:gd name="connsiteY27" fmla="*/ 3122465 h 3919458"/>
                    <a:gd name="connsiteX28" fmla="*/ 877869 w 2218135"/>
                    <a:gd name="connsiteY28" fmla="*/ 3062504 h 3919458"/>
                    <a:gd name="connsiteX29" fmla="*/ 902228 w 2218135"/>
                    <a:gd name="connsiteY29" fmla="*/ 2916350 h 3919458"/>
                    <a:gd name="connsiteX30" fmla="*/ 941577 w 2218135"/>
                    <a:gd name="connsiteY30" fmla="*/ 2858263 h 3919458"/>
                    <a:gd name="connsiteX31" fmla="*/ 930335 w 2218135"/>
                    <a:gd name="connsiteY31" fmla="*/ 2805797 h 3919458"/>
                    <a:gd name="connsiteX32" fmla="*/ 971558 w 2218135"/>
                    <a:gd name="connsiteY32" fmla="*/ 2751458 h 3919458"/>
                    <a:gd name="connsiteX33" fmla="*/ 969684 w 2218135"/>
                    <a:gd name="connsiteY33" fmla="*/ 2689624 h 3919458"/>
                    <a:gd name="connsiteX34" fmla="*/ 1033392 w 2218135"/>
                    <a:gd name="connsiteY34" fmla="*/ 2652148 h 3919458"/>
                    <a:gd name="connsiteX35" fmla="*/ 1084696 w 2218135"/>
                    <a:gd name="connsiteY35" fmla="*/ 2565634 h 3919458"/>
                    <a:gd name="connsiteX36" fmla="*/ 1074615 w 2218135"/>
                    <a:gd name="connsiteY36" fmla="*/ 2504120 h 3919458"/>
                    <a:gd name="connsiteX37" fmla="*/ 1164556 w 2218135"/>
                    <a:gd name="connsiteY37" fmla="*/ 2423548 h 3919458"/>
                    <a:gd name="connsiteX38" fmla="*/ 1207653 w 2218135"/>
                    <a:gd name="connsiteY38" fmla="*/ 2346724 h 3919458"/>
                    <a:gd name="connsiteX39" fmla="*/ 1261992 w 2218135"/>
                    <a:gd name="connsiteY39" fmla="*/ 2301753 h 3919458"/>
                    <a:gd name="connsiteX40" fmla="*/ 1297594 w 2218135"/>
                    <a:gd name="connsiteY40" fmla="*/ 2206191 h 3919458"/>
                    <a:gd name="connsiteX41" fmla="*/ 1391282 w 2218135"/>
                    <a:gd name="connsiteY41" fmla="*/ 2163094 h 3919458"/>
                    <a:gd name="connsiteX42" fmla="*/ 1408146 w 2218135"/>
                    <a:gd name="connsiteY42" fmla="*/ 2075027 h 3919458"/>
                    <a:gd name="connsiteX43" fmla="*/ 1484529 w 2218135"/>
                    <a:gd name="connsiteY43" fmla="*/ 1960918 h 3919458"/>
                    <a:gd name="connsiteX44" fmla="*/ 1447495 w 2218135"/>
                    <a:gd name="connsiteY44" fmla="*/ 1857669 h 3919458"/>
                    <a:gd name="connsiteX45" fmla="*/ 1528067 w 2218135"/>
                    <a:gd name="connsiteY45" fmla="*/ 1778971 h 3919458"/>
                    <a:gd name="connsiteX46" fmla="*/ 1505582 w 2218135"/>
                    <a:gd name="connsiteY46" fmla="*/ 1647807 h 3919458"/>
                    <a:gd name="connsiteX47" fmla="*/ 1511801 w 2218135"/>
                    <a:gd name="connsiteY47" fmla="*/ 1520175 h 3919458"/>
                    <a:gd name="connsiteX48" fmla="*/ 1466233 w 2218135"/>
                    <a:gd name="connsiteY48" fmla="*/ 1415460 h 3919458"/>
                    <a:gd name="connsiteX49" fmla="*/ 1512343 w 2218135"/>
                    <a:gd name="connsiteY49" fmla="*/ 837910 h 3919458"/>
                    <a:gd name="connsiteX50" fmla="*/ 1602740 w 2218135"/>
                    <a:gd name="connsiteY50" fmla="*/ 1112578 h 3919458"/>
                    <a:gd name="connsiteX51" fmla="*/ 1564495 w 2218135"/>
                    <a:gd name="connsiteY51" fmla="*/ 1446351 h 3919458"/>
                    <a:gd name="connsiteX52" fmla="*/ 1870454 w 2218135"/>
                    <a:gd name="connsiteY52" fmla="*/ 1745356 h 3919458"/>
                    <a:gd name="connsiteX53" fmla="*/ 1978235 w 2218135"/>
                    <a:gd name="connsiteY53" fmla="*/ 2134759 h 3919458"/>
                    <a:gd name="connsiteX54" fmla="*/ 1814826 w 2218135"/>
                    <a:gd name="connsiteY54" fmla="*/ 2461578 h 3919458"/>
                    <a:gd name="connsiteX55" fmla="*/ 2037341 w 2218135"/>
                    <a:gd name="connsiteY55" fmla="*/ 2600651 h 3919458"/>
                    <a:gd name="connsiteX56" fmla="*/ 2218135 w 2218135"/>
                    <a:gd name="connsiteY56" fmla="*/ 1752310 h 3919458"/>
                    <a:gd name="connsiteX57" fmla="*/ 1787011 w 2218135"/>
                    <a:gd name="connsiteY57" fmla="*/ 1185590 h 3919458"/>
                    <a:gd name="connsiteX58" fmla="*/ 1797441 w 2218135"/>
                    <a:gd name="connsiteY58" fmla="*/ 413740 h 3919458"/>
                    <a:gd name="connsiteX59" fmla="*/ 1860024 w 2218135"/>
                    <a:gd name="connsiteY59" fmla="*/ 90397 h 3919458"/>
                    <a:gd name="connsiteX60" fmla="*/ 1209862 w 2218135"/>
                    <a:gd name="connsiteY60"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911597 w 2218135"/>
                    <a:gd name="connsiteY27" fmla="*/ 3122465 h 3919458"/>
                    <a:gd name="connsiteX28" fmla="*/ 877869 w 2218135"/>
                    <a:gd name="connsiteY28" fmla="*/ 3062504 h 3919458"/>
                    <a:gd name="connsiteX29" fmla="*/ 917218 w 2218135"/>
                    <a:gd name="connsiteY29" fmla="*/ 3000669 h 3919458"/>
                    <a:gd name="connsiteX30" fmla="*/ 902228 w 2218135"/>
                    <a:gd name="connsiteY30" fmla="*/ 2916350 h 3919458"/>
                    <a:gd name="connsiteX31" fmla="*/ 941577 w 2218135"/>
                    <a:gd name="connsiteY31" fmla="*/ 2858263 h 3919458"/>
                    <a:gd name="connsiteX32" fmla="*/ 930335 w 2218135"/>
                    <a:gd name="connsiteY32" fmla="*/ 2805797 h 3919458"/>
                    <a:gd name="connsiteX33" fmla="*/ 971558 w 2218135"/>
                    <a:gd name="connsiteY33" fmla="*/ 2751458 h 3919458"/>
                    <a:gd name="connsiteX34" fmla="*/ 969684 w 2218135"/>
                    <a:gd name="connsiteY34" fmla="*/ 2689624 h 3919458"/>
                    <a:gd name="connsiteX35" fmla="*/ 1033392 w 2218135"/>
                    <a:gd name="connsiteY35" fmla="*/ 2652148 h 3919458"/>
                    <a:gd name="connsiteX36" fmla="*/ 1084696 w 2218135"/>
                    <a:gd name="connsiteY36" fmla="*/ 2565634 h 3919458"/>
                    <a:gd name="connsiteX37" fmla="*/ 1074615 w 2218135"/>
                    <a:gd name="connsiteY37" fmla="*/ 2504120 h 3919458"/>
                    <a:gd name="connsiteX38" fmla="*/ 1164556 w 2218135"/>
                    <a:gd name="connsiteY38" fmla="*/ 2423548 h 3919458"/>
                    <a:gd name="connsiteX39" fmla="*/ 1207653 w 2218135"/>
                    <a:gd name="connsiteY39" fmla="*/ 2346724 h 3919458"/>
                    <a:gd name="connsiteX40" fmla="*/ 1261992 w 2218135"/>
                    <a:gd name="connsiteY40" fmla="*/ 2301753 h 3919458"/>
                    <a:gd name="connsiteX41" fmla="*/ 1297594 w 2218135"/>
                    <a:gd name="connsiteY41" fmla="*/ 2206191 h 3919458"/>
                    <a:gd name="connsiteX42" fmla="*/ 1391282 w 2218135"/>
                    <a:gd name="connsiteY42" fmla="*/ 2163094 h 3919458"/>
                    <a:gd name="connsiteX43" fmla="*/ 1408146 w 2218135"/>
                    <a:gd name="connsiteY43" fmla="*/ 2075027 h 3919458"/>
                    <a:gd name="connsiteX44" fmla="*/ 1484529 w 2218135"/>
                    <a:gd name="connsiteY44" fmla="*/ 1960918 h 3919458"/>
                    <a:gd name="connsiteX45" fmla="*/ 1447495 w 2218135"/>
                    <a:gd name="connsiteY45" fmla="*/ 1857669 h 3919458"/>
                    <a:gd name="connsiteX46" fmla="*/ 1528067 w 2218135"/>
                    <a:gd name="connsiteY46" fmla="*/ 1778971 h 3919458"/>
                    <a:gd name="connsiteX47" fmla="*/ 1505582 w 2218135"/>
                    <a:gd name="connsiteY47" fmla="*/ 1647807 h 3919458"/>
                    <a:gd name="connsiteX48" fmla="*/ 1511801 w 2218135"/>
                    <a:gd name="connsiteY48" fmla="*/ 1520175 h 3919458"/>
                    <a:gd name="connsiteX49" fmla="*/ 1466233 w 2218135"/>
                    <a:gd name="connsiteY49" fmla="*/ 1415460 h 3919458"/>
                    <a:gd name="connsiteX50" fmla="*/ 1512343 w 2218135"/>
                    <a:gd name="connsiteY50" fmla="*/ 837910 h 3919458"/>
                    <a:gd name="connsiteX51" fmla="*/ 1602740 w 2218135"/>
                    <a:gd name="connsiteY51" fmla="*/ 1112578 h 3919458"/>
                    <a:gd name="connsiteX52" fmla="*/ 1564495 w 2218135"/>
                    <a:gd name="connsiteY52" fmla="*/ 1446351 h 3919458"/>
                    <a:gd name="connsiteX53" fmla="*/ 1870454 w 2218135"/>
                    <a:gd name="connsiteY53" fmla="*/ 1745356 h 3919458"/>
                    <a:gd name="connsiteX54" fmla="*/ 1978235 w 2218135"/>
                    <a:gd name="connsiteY54" fmla="*/ 2134759 h 3919458"/>
                    <a:gd name="connsiteX55" fmla="*/ 1814826 w 2218135"/>
                    <a:gd name="connsiteY55" fmla="*/ 2461578 h 3919458"/>
                    <a:gd name="connsiteX56" fmla="*/ 2037341 w 2218135"/>
                    <a:gd name="connsiteY56" fmla="*/ 2600651 h 3919458"/>
                    <a:gd name="connsiteX57" fmla="*/ 2218135 w 2218135"/>
                    <a:gd name="connsiteY57" fmla="*/ 1752310 h 3919458"/>
                    <a:gd name="connsiteX58" fmla="*/ 1787011 w 2218135"/>
                    <a:gd name="connsiteY58" fmla="*/ 1185590 h 3919458"/>
                    <a:gd name="connsiteX59" fmla="*/ 1797441 w 2218135"/>
                    <a:gd name="connsiteY59" fmla="*/ 413740 h 3919458"/>
                    <a:gd name="connsiteX60" fmla="*/ 1860024 w 2218135"/>
                    <a:gd name="connsiteY60" fmla="*/ 90397 h 3919458"/>
                    <a:gd name="connsiteX61" fmla="*/ 1209862 w 2218135"/>
                    <a:gd name="connsiteY61"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27391 w 2218135"/>
                    <a:gd name="connsiteY26" fmla="*/ 3256206 h 3919458"/>
                    <a:gd name="connsiteX27" fmla="*/ 911597 w 2218135"/>
                    <a:gd name="connsiteY27" fmla="*/ 3122465 h 3919458"/>
                    <a:gd name="connsiteX28" fmla="*/ 877869 w 2218135"/>
                    <a:gd name="connsiteY28" fmla="*/ 3062504 h 3919458"/>
                    <a:gd name="connsiteX29" fmla="*/ 917218 w 2218135"/>
                    <a:gd name="connsiteY29" fmla="*/ 3000669 h 3919458"/>
                    <a:gd name="connsiteX30" fmla="*/ 902228 w 2218135"/>
                    <a:gd name="connsiteY30" fmla="*/ 2916350 h 3919458"/>
                    <a:gd name="connsiteX31" fmla="*/ 941577 w 2218135"/>
                    <a:gd name="connsiteY31" fmla="*/ 2858263 h 3919458"/>
                    <a:gd name="connsiteX32" fmla="*/ 930335 w 2218135"/>
                    <a:gd name="connsiteY32" fmla="*/ 2805797 h 3919458"/>
                    <a:gd name="connsiteX33" fmla="*/ 971558 w 2218135"/>
                    <a:gd name="connsiteY33" fmla="*/ 2751458 h 3919458"/>
                    <a:gd name="connsiteX34" fmla="*/ 969684 w 2218135"/>
                    <a:gd name="connsiteY34" fmla="*/ 2689624 h 3919458"/>
                    <a:gd name="connsiteX35" fmla="*/ 1033392 w 2218135"/>
                    <a:gd name="connsiteY35" fmla="*/ 2652148 h 3919458"/>
                    <a:gd name="connsiteX36" fmla="*/ 1084696 w 2218135"/>
                    <a:gd name="connsiteY36" fmla="*/ 2565634 h 3919458"/>
                    <a:gd name="connsiteX37" fmla="*/ 1074615 w 2218135"/>
                    <a:gd name="connsiteY37" fmla="*/ 2504120 h 3919458"/>
                    <a:gd name="connsiteX38" fmla="*/ 1164556 w 2218135"/>
                    <a:gd name="connsiteY38" fmla="*/ 2423548 h 3919458"/>
                    <a:gd name="connsiteX39" fmla="*/ 1207653 w 2218135"/>
                    <a:gd name="connsiteY39" fmla="*/ 2346724 h 3919458"/>
                    <a:gd name="connsiteX40" fmla="*/ 1261992 w 2218135"/>
                    <a:gd name="connsiteY40" fmla="*/ 2301753 h 3919458"/>
                    <a:gd name="connsiteX41" fmla="*/ 1297594 w 2218135"/>
                    <a:gd name="connsiteY41" fmla="*/ 2206191 h 3919458"/>
                    <a:gd name="connsiteX42" fmla="*/ 1391282 w 2218135"/>
                    <a:gd name="connsiteY42" fmla="*/ 2163094 h 3919458"/>
                    <a:gd name="connsiteX43" fmla="*/ 1408146 w 2218135"/>
                    <a:gd name="connsiteY43" fmla="*/ 2075027 h 3919458"/>
                    <a:gd name="connsiteX44" fmla="*/ 1484529 w 2218135"/>
                    <a:gd name="connsiteY44" fmla="*/ 1960918 h 3919458"/>
                    <a:gd name="connsiteX45" fmla="*/ 1447495 w 2218135"/>
                    <a:gd name="connsiteY45" fmla="*/ 1857669 h 3919458"/>
                    <a:gd name="connsiteX46" fmla="*/ 1528067 w 2218135"/>
                    <a:gd name="connsiteY46" fmla="*/ 1778971 h 3919458"/>
                    <a:gd name="connsiteX47" fmla="*/ 1505582 w 2218135"/>
                    <a:gd name="connsiteY47" fmla="*/ 1647807 h 3919458"/>
                    <a:gd name="connsiteX48" fmla="*/ 1511801 w 2218135"/>
                    <a:gd name="connsiteY48" fmla="*/ 1520175 h 3919458"/>
                    <a:gd name="connsiteX49" fmla="*/ 1466233 w 2218135"/>
                    <a:gd name="connsiteY49" fmla="*/ 1415460 h 3919458"/>
                    <a:gd name="connsiteX50" fmla="*/ 1512343 w 2218135"/>
                    <a:gd name="connsiteY50" fmla="*/ 837910 h 3919458"/>
                    <a:gd name="connsiteX51" fmla="*/ 1602740 w 2218135"/>
                    <a:gd name="connsiteY51" fmla="*/ 1112578 h 3919458"/>
                    <a:gd name="connsiteX52" fmla="*/ 1564495 w 2218135"/>
                    <a:gd name="connsiteY52" fmla="*/ 1446351 h 3919458"/>
                    <a:gd name="connsiteX53" fmla="*/ 1870454 w 2218135"/>
                    <a:gd name="connsiteY53" fmla="*/ 1745356 h 3919458"/>
                    <a:gd name="connsiteX54" fmla="*/ 1978235 w 2218135"/>
                    <a:gd name="connsiteY54" fmla="*/ 2134759 h 3919458"/>
                    <a:gd name="connsiteX55" fmla="*/ 1814826 w 2218135"/>
                    <a:gd name="connsiteY55" fmla="*/ 2461578 h 3919458"/>
                    <a:gd name="connsiteX56" fmla="*/ 2037341 w 2218135"/>
                    <a:gd name="connsiteY56" fmla="*/ 2600651 h 3919458"/>
                    <a:gd name="connsiteX57" fmla="*/ 2218135 w 2218135"/>
                    <a:gd name="connsiteY57" fmla="*/ 1752310 h 3919458"/>
                    <a:gd name="connsiteX58" fmla="*/ 1787011 w 2218135"/>
                    <a:gd name="connsiteY58" fmla="*/ 1185590 h 3919458"/>
                    <a:gd name="connsiteX59" fmla="*/ 1797441 w 2218135"/>
                    <a:gd name="connsiteY59" fmla="*/ 413740 h 3919458"/>
                    <a:gd name="connsiteX60" fmla="*/ 1860024 w 2218135"/>
                    <a:gd name="connsiteY60" fmla="*/ 90397 h 3919458"/>
                    <a:gd name="connsiteX61" fmla="*/ 1209862 w 2218135"/>
                    <a:gd name="connsiteY61"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27391 w 2218135"/>
                    <a:gd name="connsiteY26" fmla="*/ 3256206 h 3919458"/>
                    <a:gd name="connsiteX27" fmla="*/ 829151 w 2218135"/>
                    <a:gd name="connsiteY27" fmla="*/ 3169309 h 3919458"/>
                    <a:gd name="connsiteX28" fmla="*/ 911597 w 2218135"/>
                    <a:gd name="connsiteY28" fmla="*/ 3122465 h 3919458"/>
                    <a:gd name="connsiteX29" fmla="*/ 877869 w 2218135"/>
                    <a:gd name="connsiteY29" fmla="*/ 3062504 h 3919458"/>
                    <a:gd name="connsiteX30" fmla="*/ 917218 w 2218135"/>
                    <a:gd name="connsiteY30" fmla="*/ 3000669 h 3919458"/>
                    <a:gd name="connsiteX31" fmla="*/ 902228 w 2218135"/>
                    <a:gd name="connsiteY31" fmla="*/ 2916350 h 3919458"/>
                    <a:gd name="connsiteX32" fmla="*/ 941577 w 2218135"/>
                    <a:gd name="connsiteY32" fmla="*/ 2858263 h 3919458"/>
                    <a:gd name="connsiteX33" fmla="*/ 930335 w 2218135"/>
                    <a:gd name="connsiteY33" fmla="*/ 2805797 h 3919458"/>
                    <a:gd name="connsiteX34" fmla="*/ 971558 w 2218135"/>
                    <a:gd name="connsiteY34" fmla="*/ 2751458 h 3919458"/>
                    <a:gd name="connsiteX35" fmla="*/ 969684 w 2218135"/>
                    <a:gd name="connsiteY35" fmla="*/ 2689624 h 3919458"/>
                    <a:gd name="connsiteX36" fmla="*/ 1033392 w 2218135"/>
                    <a:gd name="connsiteY36" fmla="*/ 2652148 h 3919458"/>
                    <a:gd name="connsiteX37" fmla="*/ 1084696 w 2218135"/>
                    <a:gd name="connsiteY37" fmla="*/ 2565634 h 3919458"/>
                    <a:gd name="connsiteX38" fmla="*/ 1074615 w 2218135"/>
                    <a:gd name="connsiteY38" fmla="*/ 2504120 h 3919458"/>
                    <a:gd name="connsiteX39" fmla="*/ 1164556 w 2218135"/>
                    <a:gd name="connsiteY39" fmla="*/ 2423548 h 3919458"/>
                    <a:gd name="connsiteX40" fmla="*/ 1207653 w 2218135"/>
                    <a:gd name="connsiteY40" fmla="*/ 2346724 h 3919458"/>
                    <a:gd name="connsiteX41" fmla="*/ 1261992 w 2218135"/>
                    <a:gd name="connsiteY41" fmla="*/ 2301753 h 3919458"/>
                    <a:gd name="connsiteX42" fmla="*/ 1297594 w 2218135"/>
                    <a:gd name="connsiteY42" fmla="*/ 2206191 h 3919458"/>
                    <a:gd name="connsiteX43" fmla="*/ 1391282 w 2218135"/>
                    <a:gd name="connsiteY43" fmla="*/ 2163094 h 3919458"/>
                    <a:gd name="connsiteX44" fmla="*/ 1408146 w 2218135"/>
                    <a:gd name="connsiteY44" fmla="*/ 2075027 h 3919458"/>
                    <a:gd name="connsiteX45" fmla="*/ 1484529 w 2218135"/>
                    <a:gd name="connsiteY45" fmla="*/ 1960918 h 3919458"/>
                    <a:gd name="connsiteX46" fmla="*/ 1447495 w 2218135"/>
                    <a:gd name="connsiteY46" fmla="*/ 1857669 h 3919458"/>
                    <a:gd name="connsiteX47" fmla="*/ 1528067 w 2218135"/>
                    <a:gd name="connsiteY47" fmla="*/ 1778971 h 3919458"/>
                    <a:gd name="connsiteX48" fmla="*/ 1505582 w 2218135"/>
                    <a:gd name="connsiteY48" fmla="*/ 1647807 h 3919458"/>
                    <a:gd name="connsiteX49" fmla="*/ 1511801 w 2218135"/>
                    <a:gd name="connsiteY49" fmla="*/ 1520175 h 3919458"/>
                    <a:gd name="connsiteX50" fmla="*/ 1466233 w 2218135"/>
                    <a:gd name="connsiteY50" fmla="*/ 1415460 h 3919458"/>
                    <a:gd name="connsiteX51" fmla="*/ 1512343 w 2218135"/>
                    <a:gd name="connsiteY51" fmla="*/ 837910 h 3919458"/>
                    <a:gd name="connsiteX52" fmla="*/ 1602740 w 2218135"/>
                    <a:gd name="connsiteY52" fmla="*/ 1112578 h 3919458"/>
                    <a:gd name="connsiteX53" fmla="*/ 1564495 w 2218135"/>
                    <a:gd name="connsiteY53" fmla="*/ 1446351 h 3919458"/>
                    <a:gd name="connsiteX54" fmla="*/ 1870454 w 2218135"/>
                    <a:gd name="connsiteY54" fmla="*/ 1745356 h 3919458"/>
                    <a:gd name="connsiteX55" fmla="*/ 1978235 w 2218135"/>
                    <a:gd name="connsiteY55" fmla="*/ 2134759 h 3919458"/>
                    <a:gd name="connsiteX56" fmla="*/ 1814826 w 2218135"/>
                    <a:gd name="connsiteY56" fmla="*/ 2461578 h 3919458"/>
                    <a:gd name="connsiteX57" fmla="*/ 2037341 w 2218135"/>
                    <a:gd name="connsiteY57" fmla="*/ 2600651 h 3919458"/>
                    <a:gd name="connsiteX58" fmla="*/ 2218135 w 2218135"/>
                    <a:gd name="connsiteY58" fmla="*/ 1752310 h 3919458"/>
                    <a:gd name="connsiteX59" fmla="*/ 1787011 w 2218135"/>
                    <a:gd name="connsiteY59" fmla="*/ 1185590 h 3919458"/>
                    <a:gd name="connsiteX60" fmla="*/ 1797441 w 2218135"/>
                    <a:gd name="connsiteY60" fmla="*/ 413740 h 3919458"/>
                    <a:gd name="connsiteX61" fmla="*/ 1860024 w 2218135"/>
                    <a:gd name="connsiteY61" fmla="*/ 90397 h 3919458"/>
                    <a:gd name="connsiteX62" fmla="*/ 1209862 w 2218135"/>
                    <a:gd name="connsiteY62"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694240 w 2218135"/>
                    <a:gd name="connsiteY26" fmla="*/ 3435384 h 3919458"/>
                    <a:gd name="connsiteX27" fmla="*/ 827391 w 2218135"/>
                    <a:gd name="connsiteY27" fmla="*/ 3256206 h 3919458"/>
                    <a:gd name="connsiteX28" fmla="*/ 829151 w 2218135"/>
                    <a:gd name="connsiteY28" fmla="*/ 3169309 h 3919458"/>
                    <a:gd name="connsiteX29" fmla="*/ 911597 w 2218135"/>
                    <a:gd name="connsiteY29" fmla="*/ 3122465 h 3919458"/>
                    <a:gd name="connsiteX30" fmla="*/ 877869 w 2218135"/>
                    <a:gd name="connsiteY30" fmla="*/ 3062504 h 3919458"/>
                    <a:gd name="connsiteX31" fmla="*/ 917218 w 2218135"/>
                    <a:gd name="connsiteY31" fmla="*/ 3000669 h 3919458"/>
                    <a:gd name="connsiteX32" fmla="*/ 902228 w 2218135"/>
                    <a:gd name="connsiteY32" fmla="*/ 2916350 h 3919458"/>
                    <a:gd name="connsiteX33" fmla="*/ 941577 w 2218135"/>
                    <a:gd name="connsiteY33" fmla="*/ 2858263 h 3919458"/>
                    <a:gd name="connsiteX34" fmla="*/ 930335 w 2218135"/>
                    <a:gd name="connsiteY34" fmla="*/ 2805797 h 3919458"/>
                    <a:gd name="connsiteX35" fmla="*/ 971558 w 2218135"/>
                    <a:gd name="connsiteY35" fmla="*/ 2751458 h 3919458"/>
                    <a:gd name="connsiteX36" fmla="*/ 969684 w 2218135"/>
                    <a:gd name="connsiteY36" fmla="*/ 2689624 h 3919458"/>
                    <a:gd name="connsiteX37" fmla="*/ 1033392 w 2218135"/>
                    <a:gd name="connsiteY37" fmla="*/ 2652148 h 3919458"/>
                    <a:gd name="connsiteX38" fmla="*/ 1084696 w 2218135"/>
                    <a:gd name="connsiteY38" fmla="*/ 2565634 h 3919458"/>
                    <a:gd name="connsiteX39" fmla="*/ 1074615 w 2218135"/>
                    <a:gd name="connsiteY39" fmla="*/ 2504120 h 3919458"/>
                    <a:gd name="connsiteX40" fmla="*/ 1164556 w 2218135"/>
                    <a:gd name="connsiteY40" fmla="*/ 2423548 h 3919458"/>
                    <a:gd name="connsiteX41" fmla="*/ 1207653 w 2218135"/>
                    <a:gd name="connsiteY41" fmla="*/ 2346724 h 3919458"/>
                    <a:gd name="connsiteX42" fmla="*/ 1261992 w 2218135"/>
                    <a:gd name="connsiteY42" fmla="*/ 2301753 h 3919458"/>
                    <a:gd name="connsiteX43" fmla="*/ 1297594 w 2218135"/>
                    <a:gd name="connsiteY43" fmla="*/ 2206191 h 3919458"/>
                    <a:gd name="connsiteX44" fmla="*/ 1391282 w 2218135"/>
                    <a:gd name="connsiteY44" fmla="*/ 2163094 h 3919458"/>
                    <a:gd name="connsiteX45" fmla="*/ 1408146 w 2218135"/>
                    <a:gd name="connsiteY45" fmla="*/ 2075027 h 3919458"/>
                    <a:gd name="connsiteX46" fmla="*/ 1484529 w 2218135"/>
                    <a:gd name="connsiteY46" fmla="*/ 1960918 h 3919458"/>
                    <a:gd name="connsiteX47" fmla="*/ 1447495 w 2218135"/>
                    <a:gd name="connsiteY47" fmla="*/ 1857669 h 3919458"/>
                    <a:gd name="connsiteX48" fmla="*/ 1528067 w 2218135"/>
                    <a:gd name="connsiteY48" fmla="*/ 1778971 h 3919458"/>
                    <a:gd name="connsiteX49" fmla="*/ 1505582 w 2218135"/>
                    <a:gd name="connsiteY49" fmla="*/ 1647807 h 3919458"/>
                    <a:gd name="connsiteX50" fmla="*/ 1511801 w 2218135"/>
                    <a:gd name="connsiteY50" fmla="*/ 1520175 h 3919458"/>
                    <a:gd name="connsiteX51" fmla="*/ 1466233 w 2218135"/>
                    <a:gd name="connsiteY51" fmla="*/ 1415460 h 3919458"/>
                    <a:gd name="connsiteX52" fmla="*/ 1512343 w 2218135"/>
                    <a:gd name="connsiteY52" fmla="*/ 837910 h 3919458"/>
                    <a:gd name="connsiteX53" fmla="*/ 1602740 w 2218135"/>
                    <a:gd name="connsiteY53" fmla="*/ 1112578 h 3919458"/>
                    <a:gd name="connsiteX54" fmla="*/ 1564495 w 2218135"/>
                    <a:gd name="connsiteY54" fmla="*/ 1446351 h 3919458"/>
                    <a:gd name="connsiteX55" fmla="*/ 1870454 w 2218135"/>
                    <a:gd name="connsiteY55" fmla="*/ 1745356 h 3919458"/>
                    <a:gd name="connsiteX56" fmla="*/ 1978235 w 2218135"/>
                    <a:gd name="connsiteY56" fmla="*/ 2134759 h 3919458"/>
                    <a:gd name="connsiteX57" fmla="*/ 1814826 w 2218135"/>
                    <a:gd name="connsiteY57" fmla="*/ 2461578 h 3919458"/>
                    <a:gd name="connsiteX58" fmla="*/ 2037341 w 2218135"/>
                    <a:gd name="connsiteY58" fmla="*/ 2600651 h 3919458"/>
                    <a:gd name="connsiteX59" fmla="*/ 2218135 w 2218135"/>
                    <a:gd name="connsiteY59" fmla="*/ 1752310 h 3919458"/>
                    <a:gd name="connsiteX60" fmla="*/ 1787011 w 2218135"/>
                    <a:gd name="connsiteY60" fmla="*/ 1185590 h 3919458"/>
                    <a:gd name="connsiteX61" fmla="*/ 1797441 w 2218135"/>
                    <a:gd name="connsiteY61" fmla="*/ 413740 h 3919458"/>
                    <a:gd name="connsiteX62" fmla="*/ 1860024 w 2218135"/>
                    <a:gd name="connsiteY62" fmla="*/ 90397 h 3919458"/>
                    <a:gd name="connsiteX63" fmla="*/ 1209862 w 2218135"/>
                    <a:gd name="connsiteY63"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694240 w 2218135"/>
                    <a:gd name="connsiteY26" fmla="*/ 3435384 h 3919458"/>
                    <a:gd name="connsiteX27" fmla="*/ 742958 w 2218135"/>
                    <a:gd name="connsiteY27" fmla="*/ 3317337 h 3919458"/>
                    <a:gd name="connsiteX28" fmla="*/ 827391 w 2218135"/>
                    <a:gd name="connsiteY28" fmla="*/ 3256206 h 3919458"/>
                    <a:gd name="connsiteX29" fmla="*/ 829151 w 2218135"/>
                    <a:gd name="connsiteY29" fmla="*/ 3169309 h 3919458"/>
                    <a:gd name="connsiteX30" fmla="*/ 911597 w 2218135"/>
                    <a:gd name="connsiteY30" fmla="*/ 3122465 h 3919458"/>
                    <a:gd name="connsiteX31" fmla="*/ 877869 w 2218135"/>
                    <a:gd name="connsiteY31" fmla="*/ 3062504 h 3919458"/>
                    <a:gd name="connsiteX32" fmla="*/ 917218 w 2218135"/>
                    <a:gd name="connsiteY32" fmla="*/ 3000669 h 3919458"/>
                    <a:gd name="connsiteX33" fmla="*/ 902228 w 2218135"/>
                    <a:gd name="connsiteY33" fmla="*/ 2916350 h 3919458"/>
                    <a:gd name="connsiteX34" fmla="*/ 941577 w 2218135"/>
                    <a:gd name="connsiteY34" fmla="*/ 2858263 h 3919458"/>
                    <a:gd name="connsiteX35" fmla="*/ 930335 w 2218135"/>
                    <a:gd name="connsiteY35" fmla="*/ 2805797 h 3919458"/>
                    <a:gd name="connsiteX36" fmla="*/ 971558 w 2218135"/>
                    <a:gd name="connsiteY36" fmla="*/ 2751458 h 3919458"/>
                    <a:gd name="connsiteX37" fmla="*/ 969684 w 2218135"/>
                    <a:gd name="connsiteY37" fmla="*/ 2689624 h 3919458"/>
                    <a:gd name="connsiteX38" fmla="*/ 1033392 w 2218135"/>
                    <a:gd name="connsiteY38" fmla="*/ 2652148 h 3919458"/>
                    <a:gd name="connsiteX39" fmla="*/ 1084696 w 2218135"/>
                    <a:gd name="connsiteY39" fmla="*/ 2565634 h 3919458"/>
                    <a:gd name="connsiteX40" fmla="*/ 1074615 w 2218135"/>
                    <a:gd name="connsiteY40" fmla="*/ 2504120 h 3919458"/>
                    <a:gd name="connsiteX41" fmla="*/ 1164556 w 2218135"/>
                    <a:gd name="connsiteY41" fmla="*/ 2423548 h 3919458"/>
                    <a:gd name="connsiteX42" fmla="*/ 1207653 w 2218135"/>
                    <a:gd name="connsiteY42" fmla="*/ 2346724 h 3919458"/>
                    <a:gd name="connsiteX43" fmla="*/ 1261992 w 2218135"/>
                    <a:gd name="connsiteY43" fmla="*/ 2301753 h 3919458"/>
                    <a:gd name="connsiteX44" fmla="*/ 1297594 w 2218135"/>
                    <a:gd name="connsiteY44" fmla="*/ 2206191 h 3919458"/>
                    <a:gd name="connsiteX45" fmla="*/ 1391282 w 2218135"/>
                    <a:gd name="connsiteY45" fmla="*/ 2163094 h 3919458"/>
                    <a:gd name="connsiteX46" fmla="*/ 1408146 w 2218135"/>
                    <a:gd name="connsiteY46" fmla="*/ 2075027 h 3919458"/>
                    <a:gd name="connsiteX47" fmla="*/ 1484529 w 2218135"/>
                    <a:gd name="connsiteY47" fmla="*/ 1960918 h 3919458"/>
                    <a:gd name="connsiteX48" fmla="*/ 1447495 w 2218135"/>
                    <a:gd name="connsiteY48" fmla="*/ 1857669 h 3919458"/>
                    <a:gd name="connsiteX49" fmla="*/ 1528067 w 2218135"/>
                    <a:gd name="connsiteY49" fmla="*/ 1778971 h 3919458"/>
                    <a:gd name="connsiteX50" fmla="*/ 1505582 w 2218135"/>
                    <a:gd name="connsiteY50" fmla="*/ 1647807 h 3919458"/>
                    <a:gd name="connsiteX51" fmla="*/ 1511801 w 2218135"/>
                    <a:gd name="connsiteY51" fmla="*/ 1520175 h 3919458"/>
                    <a:gd name="connsiteX52" fmla="*/ 1466233 w 2218135"/>
                    <a:gd name="connsiteY52" fmla="*/ 1415460 h 3919458"/>
                    <a:gd name="connsiteX53" fmla="*/ 1512343 w 2218135"/>
                    <a:gd name="connsiteY53" fmla="*/ 837910 h 3919458"/>
                    <a:gd name="connsiteX54" fmla="*/ 1602740 w 2218135"/>
                    <a:gd name="connsiteY54" fmla="*/ 1112578 h 3919458"/>
                    <a:gd name="connsiteX55" fmla="*/ 1564495 w 2218135"/>
                    <a:gd name="connsiteY55" fmla="*/ 1446351 h 3919458"/>
                    <a:gd name="connsiteX56" fmla="*/ 1870454 w 2218135"/>
                    <a:gd name="connsiteY56" fmla="*/ 1745356 h 3919458"/>
                    <a:gd name="connsiteX57" fmla="*/ 1978235 w 2218135"/>
                    <a:gd name="connsiteY57" fmla="*/ 2134759 h 3919458"/>
                    <a:gd name="connsiteX58" fmla="*/ 1814826 w 2218135"/>
                    <a:gd name="connsiteY58" fmla="*/ 2461578 h 3919458"/>
                    <a:gd name="connsiteX59" fmla="*/ 2037341 w 2218135"/>
                    <a:gd name="connsiteY59" fmla="*/ 2600651 h 3919458"/>
                    <a:gd name="connsiteX60" fmla="*/ 2218135 w 2218135"/>
                    <a:gd name="connsiteY60" fmla="*/ 1752310 h 3919458"/>
                    <a:gd name="connsiteX61" fmla="*/ 1787011 w 2218135"/>
                    <a:gd name="connsiteY61" fmla="*/ 1185590 h 3919458"/>
                    <a:gd name="connsiteX62" fmla="*/ 1797441 w 2218135"/>
                    <a:gd name="connsiteY62" fmla="*/ 413740 h 3919458"/>
                    <a:gd name="connsiteX63" fmla="*/ 1860024 w 2218135"/>
                    <a:gd name="connsiteY63" fmla="*/ 90397 h 3919458"/>
                    <a:gd name="connsiteX64" fmla="*/ 1209862 w 2218135"/>
                    <a:gd name="connsiteY64"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694240 w 2218135"/>
                    <a:gd name="connsiteY26" fmla="*/ 3435384 h 3919458"/>
                    <a:gd name="connsiteX27" fmla="*/ 737336 w 2218135"/>
                    <a:gd name="connsiteY27" fmla="*/ 3377297 h 3919458"/>
                    <a:gd name="connsiteX28" fmla="*/ 742958 w 2218135"/>
                    <a:gd name="connsiteY28" fmla="*/ 3317337 h 3919458"/>
                    <a:gd name="connsiteX29" fmla="*/ 827391 w 2218135"/>
                    <a:gd name="connsiteY29" fmla="*/ 3256206 h 3919458"/>
                    <a:gd name="connsiteX30" fmla="*/ 829151 w 2218135"/>
                    <a:gd name="connsiteY30" fmla="*/ 3169309 h 3919458"/>
                    <a:gd name="connsiteX31" fmla="*/ 911597 w 2218135"/>
                    <a:gd name="connsiteY31" fmla="*/ 3122465 h 3919458"/>
                    <a:gd name="connsiteX32" fmla="*/ 877869 w 2218135"/>
                    <a:gd name="connsiteY32" fmla="*/ 3062504 h 3919458"/>
                    <a:gd name="connsiteX33" fmla="*/ 917218 w 2218135"/>
                    <a:gd name="connsiteY33" fmla="*/ 3000669 h 3919458"/>
                    <a:gd name="connsiteX34" fmla="*/ 902228 w 2218135"/>
                    <a:gd name="connsiteY34" fmla="*/ 2916350 h 3919458"/>
                    <a:gd name="connsiteX35" fmla="*/ 941577 w 2218135"/>
                    <a:gd name="connsiteY35" fmla="*/ 2858263 h 3919458"/>
                    <a:gd name="connsiteX36" fmla="*/ 930335 w 2218135"/>
                    <a:gd name="connsiteY36" fmla="*/ 2805797 h 3919458"/>
                    <a:gd name="connsiteX37" fmla="*/ 971558 w 2218135"/>
                    <a:gd name="connsiteY37" fmla="*/ 2751458 h 3919458"/>
                    <a:gd name="connsiteX38" fmla="*/ 969684 w 2218135"/>
                    <a:gd name="connsiteY38" fmla="*/ 2689624 h 3919458"/>
                    <a:gd name="connsiteX39" fmla="*/ 1033392 w 2218135"/>
                    <a:gd name="connsiteY39" fmla="*/ 2652148 h 3919458"/>
                    <a:gd name="connsiteX40" fmla="*/ 1084696 w 2218135"/>
                    <a:gd name="connsiteY40" fmla="*/ 2565634 h 3919458"/>
                    <a:gd name="connsiteX41" fmla="*/ 1074615 w 2218135"/>
                    <a:gd name="connsiteY41" fmla="*/ 2504120 h 3919458"/>
                    <a:gd name="connsiteX42" fmla="*/ 1164556 w 2218135"/>
                    <a:gd name="connsiteY42" fmla="*/ 2423548 h 3919458"/>
                    <a:gd name="connsiteX43" fmla="*/ 1207653 w 2218135"/>
                    <a:gd name="connsiteY43" fmla="*/ 2346724 h 3919458"/>
                    <a:gd name="connsiteX44" fmla="*/ 1261992 w 2218135"/>
                    <a:gd name="connsiteY44" fmla="*/ 2301753 h 3919458"/>
                    <a:gd name="connsiteX45" fmla="*/ 1297594 w 2218135"/>
                    <a:gd name="connsiteY45" fmla="*/ 2206191 h 3919458"/>
                    <a:gd name="connsiteX46" fmla="*/ 1391282 w 2218135"/>
                    <a:gd name="connsiteY46" fmla="*/ 2163094 h 3919458"/>
                    <a:gd name="connsiteX47" fmla="*/ 1408146 w 2218135"/>
                    <a:gd name="connsiteY47" fmla="*/ 2075027 h 3919458"/>
                    <a:gd name="connsiteX48" fmla="*/ 1484529 w 2218135"/>
                    <a:gd name="connsiteY48" fmla="*/ 1960918 h 3919458"/>
                    <a:gd name="connsiteX49" fmla="*/ 1447495 w 2218135"/>
                    <a:gd name="connsiteY49" fmla="*/ 1857669 h 3919458"/>
                    <a:gd name="connsiteX50" fmla="*/ 1528067 w 2218135"/>
                    <a:gd name="connsiteY50" fmla="*/ 1778971 h 3919458"/>
                    <a:gd name="connsiteX51" fmla="*/ 1505582 w 2218135"/>
                    <a:gd name="connsiteY51" fmla="*/ 1647807 h 3919458"/>
                    <a:gd name="connsiteX52" fmla="*/ 1511801 w 2218135"/>
                    <a:gd name="connsiteY52" fmla="*/ 1520175 h 3919458"/>
                    <a:gd name="connsiteX53" fmla="*/ 1466233 w 2218135"/>
                    <a:gd name="connsiteY53" fmla="*/ 1415460 h 3919458"/>
                    <a:gd name="connsiteX54" fmla="*/ 1512343 w 2218135"/>
                    <a:gd name="connsiteY54" fmla="*/ 837910 h 3919458"/>
                    <a:gd name="connsiteX55" fmla="*/ 1602740 w 2218135"/>
                    <a:gd name="connsiteY55" fmla="*/ 1112578 h 3919458"/>
                    <a:gd name="connsiteX56" fmla="*/ 1564495 w 2218135"/>
                    <a:gd name="connsiteY56" fmla="*/ 1446351 h 3919458"/>
                    <a:gd name="connsiteX57" fmla="*/ 1870454 w 2218135"/>
                    <a:gd name="connsiteY57" fmla="*/ 1745356 h 3919458"/>
                    <a:gd name="connsiteX58" fmla="*/ 1978235 w 2218135"/>
                    <a:gd name="connsiteY58" fmla="*/ 2134759 h 3919458"/>
                    <a:gd name="connsiteX59" fmla="*/ 1814826 w 2218135"/>
                    <a:gd name="connsiteY59" fmla="*/ 2461578 h 3919458"/>
                    <a:gd name="connsiteX60" fmla="*/ 2037341 w 2218135"/>
                    <a:gd name="connsiteY60" fmla="*/ 2600651 h 3919458"/>
                    <a:gd name="connsiteX61" fmla="*/ 2218135 w 2218135"/>
                    <a:gd name="connsiteY61" fmla="*/ 1752310 h 3919458"/>
                    <a:gd name="connsiteX62" fmla="*/ 1787011 w 2218135"/>
                    <a:gd name="connsiteY62" fmla="*/ 1185590 h 3919458"/>
                    <a:gd name="connsiteX63" fmla="*/ 1797441 w 2218135"/>
                    <a:gd name="connsiteY63" fmla="*/ 413740 h 3919458"/>
                    <a:gd name="connsiteX64" fmla="*/ 1860024 w 2218135"/>
                    <a:gd name="connsiteY64" fmla="*/ 90397 h 3919458"/>
                    <a:gd name="connsiteX65" fmla="*/ 1209862 w 2218135"/>
                    <a:gd name="connsiteY65"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33785 w 2218135"/>
                    <a:gd name="connsiteY20" fmla="*/ 3823255 h 3919458"/>
                    <a:gd name="connsiteX21" fmla="*/ 499367 w 2218135"/>
                    <a:gd name="connsiteY21" fmla="*/ 3767042 h 3919458"/>
                    <a:gd name="connsiteX22" fmla="*/ 510610 w 2218135"/>
                    <a:gd name="connsiteY22" fmla="*/ 3703333 h 3919458"/>
                    <a:gd name="connsiteX23" fmla="*/ 551833 w 2218135"/>
                    <a:gd name="connsiteY23" fmla="*/ 3632130 h 3919458"/>
                    <a:gd name="connsiteX24" fmla="*/ 533095 w 2218135"/>
                    <a:gd name="connsiteY24" fmla="*/ 3545937 h 3919458"/>
                    <a:gd name="connsiteX25" fmla="*/ 596803 w 2218135"/>
                    <a:gd name="connsiteY25" fmla="*/ 3512209 h 3919458"/>
                    <a:gd name="connsiteX26" fmla="*/ 611794 w 2218135"/>
                    <a:gd name="connsiteY26" fmla="*/ 3446627 h 3919458"/>
                    <a:gd name="connsiteX27" fmla="*/ 694240 w 2218135"/>
                    <a:gd name="connsiteY27" fmla="*/ 3435384 h 3919458"/>
                    <a:gd name="connsiteX28" fmla="*/ 737336 w 2218135"/>
                    <a:gd name="connsiteY28" fmla="*/ 3377297 h 3919458"/>
                    <a:gd name="connsiteX29" fmla="*/ 742958 w 2218135"/>
                    <a:gd name="connsiteY29" fmla="*/ 3317337 h 3919458"/>
                    <a:gd name="connsiteX30" fmla="*/ 827391 w 2218135"/>
                    <a:gd name="connsiteY30" fmla="*/ 3256206 h 3919458"/>
                    <a:gd name="connsiteX31" fmla="*/ 829151 w 2218135"/>
                    <a:gd name="connsiteY31" fmla="*/ 3169309 h 3919458"/>
                    <a:gd name="connsiteX32" fmla="*/ 911597 w 2218135"/>
                    <a:gd name="connsiteY32" fmla="*/ 3122465 h 3919458"/>
                    <a:gd name="connsiteX33" fmla="*/ 877869 w 2218135"/>
                    <a:gd name="connsiteY33" fmla="*/ 3062504 h 3919458"/>
                    <a:gd name="connsiteX34" fmla="*/ 917218 w 2218135"/>
                    <a:gd name="connsiteY34" fmla="*/ 3000669 h 3919458"/>
                    <a:gd name="connsiteX35" fmla="*/ 902228 w 2218135"/>
                    <a:gd name="connsiteY35" fmla="*/ 2916350 h 3919458"/>
                    <a:gd name="connsiteX36" fmla="*/ 941577 w 2218135"/>
                    <a:gd name="connsiteY36" fmla="*/ 2858263 h 3919458"/>
                    <a:gd name="connsiteX37" fmla="*/ 930335 w 2218135"/>
                    <a:gd name="connsiteY37" fmla="*/ 2805797 h 3919458"/>
                    <a:gd name="connsiteX38" fmla="*/ 971558 w 2218135"/>
                    <a:gd name="connsiteY38" fmla="*/ 2751458 h 3919458"/>
                    <a:gd name="connsiteX39" fmla="*/ 969684 w 2218135"/>
                    <a:gd name="connsiteY39" fmla="*/ 2689624 h 3919458"/>
                    <a:gd name="connsiteX40" fmla="*/ 1033392 w 2218135"/>
                    <a:gd name="connsiteY40" fmla="*/ 2652148 h 3919458"/>
                    <a:gd name="connsiteX41" fmla="*/ 1084696 w 2218135"/>
                    <a:gd name="connsiteY41" fmla="*/ 2565634 h 3919458"/>
                    <a:gd name="connsiteX42" fmla="*/ 1074615 w 2218135"/>
                    <a:gd name="connsiteY42" fmla="*/ 2504120 h 3919458"/>
                    <a:gd name="connsiteX43" fmla="*/ 1164556 w 2218135"/>
                    <a:gd name="connsiteY43" fmla="*/ 2423548 h 3919458"/>
                    <a:gd name="connsiteX44" fmla="*/ 1207653 w 2218135"/>
                    <a:gd name="connsiteY44" fmla="*/ 2346724 h 3919458"/>
                    <a:gd name="connsiteX45" fmla="*/ 1261992 w 2218135"/>
                    <a:gd name="connsiteY45" fmla="*/ 2301753 h 3919458"/>
                    <a:gd name="connsiteX46" fmla="*/ 1297594 w 2218135"/>
                    <a:gd name="connsiteY46" fmla="*/ 2206191 h 3919458"/>
                    <a:gd name="connsiteX47" fmla="*/ 1391282 w 2218135"/>
                    <a:gd name="connsiteY47" fmla="*/ 2163094 h 3919458"/>
                    <a:gd name="connsiteX48" fmla="*/ 1408146 w 2218135"/>
                    <a:gd name="connsiteY48" fmla="*/ 2075027 h 3919458"/>
                    <a:gd name="connsiteX49" fmla="*/ 1484529 w 2218135"/>
                    <a:gd name="connsiteY49" fmla="*/ 1960918 h 3919458"/>
                    <a:gd name="connsiteX50" fmla="*/ 1447495 w 2218135"/>
                    <a:gd name="connsiteY50" fmla="*/ 1857669 h 3919458"/>
                    <a:gd name="connsiteX51" fmla="*/ 1528067 w 2218135"/>
                    <a:gd name="connsiteY51" fmla="*/ 1778971 h 3919458"/>
                    <a:gd name="connsiteX52" fmla="*/ 1505582 w 2218135"/>
                    <a:gd name="connsiteY52" fmla="*/ 1647807 h 3919458"/>
                    <a:gd name="connsiteX53" fmla="*/ 1511801 w 2218135"/>
                    <a:gd name="connsiteY53" fmla="*/ 1520175 h 3919458"/>
                    <a:gd name="connsiteX54" fmla="*/ 1466233 w 2218135"/>
                    <a:gd name="connsiteY54" fmla="*/ 1415460 h 3919458"/>
                    <a:gd name="connsiteX55" fmla="*/ 1512343 w 2218135"/>
                    <a:gd name="connsiteY55" fmla="*/ 837910 h 3919458"/>
                    <a:gd name="connsiteX56" fmla="*/ 1602740 w 2218135"/>
                    <a:gd name="connsiteY56" fmla="*/ 1112578 h 3919458"/>
                    <a:gd name="connsiteX57" fmla="*/ 1564495 w 2218135"/>
                    <a:gd name="connsiteY57" fmla="*/ 1446351 h 3919458"/>
                    <a:gd name="connsiteX58" fmla="*/ 1870454 w 2218135"/>
                    <a:gd name="connsiteY58" fmla="*/ 1745356 h 3919458"/>
                    <a:gd name="connsiteX59" fmla="*/ 1978235 w 2218135"/>
                    <a:gd name="connsiteY59" fmla="*/ 2134759 h 3919458"/>
                    <a:gd name="connsiteX60" fmla="*/ 1814826 w 2218135"/>
                    <a:gd name="connsiteY60" fmla="*/ 2461578 h 3919458"/>
                    <a:gd name="connsiteX61" fmla="*/ 2037341 w 2218135"/>
                    <a:gd name="connsiteY61" fmla="*/ 2600651 h 3919458"/>
                    <a:gd name="connsiteX62" fmla="*/ 2218135 w 2218135"/>
                    <a:gd name="connsiteY62" fmla="*/ 1752310 h 3919458"/>
                    <a:gd name="connsiteX63" fmla="*/ 1787011 w 2218135"/>
                    <a:gd name="connsiteY63" fmla="*/ 1185590 h 3919458"/>
                    <a:gd name="connsiteX64" fmla="*/ 1797441 w 2218135"/>
                    <a:gd name="connsiteY64" fmla="*/ 413740 h 3919458"/>
                    <a:gd name="connsiteX65" fmla="*/ 1860024 w 2218135"/>
                    <a:gd name="connsiteY65" fmla="*/ 90397 h 3919458"/>
                    <a:gd name="connsiteX66" fmla="*/ 1209862 w 2218135"/>
                    <a:gd name="connsiteY66" fmla="*/ 0 h 3919458"/>
                    <a:gd name="connsiteX0" fmla="*/ 1209862 w 2218135"/>
                    <a:gd name="connsiteY0" fmla="*/ 0 h 3931227"/>
                    <a:gd name="connsiteX1" fmla="*/ 1034960 w 2218135"/>
                    <a:gd name="connsiteY1" fmla="*/ 791108 h 3931227"/>
                    <a:gd name="connsiteX2" fmla="*/ 996714 w 2218135"/>
                    <a:gd name="connsiteY2" fmla="*/ 1335756 h 3931227"/>
                    <a:gd name="connsiteX3" fmla="*/ 427580 w 2218135"/>
                    <a:gd name="connsiteY3" fmla="*/ 1852325 h 3931227"/>
                    <a:gd name="connsiteX4" fmla="*/ 276745 w 2218135"/>
                    <a:gd name="connsiteY4" fmla="*/ 2097034 h 3931227"/>
                    <a:gd name="connsiteX5" fmla="*/ 383194 w 2218135"/>
                    <a:gd name="connsiteY5" fmla="*/ 2346723 h 3931227"/>
                    <a:gd name="connsiteX6" fmla="*/ 121621 w 2218135"/>
                    <a:gd name="connsiteY6" fmla="*/ 2444194 h 3931227"/>
                    <a:gd name="connsiteX7" fmla="*/ 81517 w 2218135"/>
                    <a:gd name="connsiteY7" fmla="*/ 2646526 h 3931227"/>
                    <a:gd name="connsiteX8" fmla="*/ 67389 w 2218135"/>
                    <a:gd name="connsiteY8" fmla="*/ 2845900 h 3931227"/>
                    <a:gd name="connsiteX9" fmla="*/ 674433 w 2218135"/>
                    <a:gd name="connsiteY9" fmla="*/ 2405949 h 3931227"/>
                    <a:gd name="connsiteX10" fmla="*/ 639665 w 2218135"/>
                    <a:gd name="connsiteY10" fmla="*/ 2068699 h 3931227"/>
                    <a:gd name="connsiteX11" fmla="*/ 1053405 w 2218135"/>
                    <a:gd name="connsiteY11" fmla="*/ 1947011 h 3931227"/>
                    <a:gd name="connsiteX12" fmla="*/ 1162682 w 2218135"/>
                    <a:gd name="connsiteY12" fmla="*/ 1795834 h 3931227"/>
                    <a:gd name="connsiteX13" fmla="*/ 1189000 w 2218135"/>
                    <a:gd name="connsiteY13" fmla="*/ 1880952 h 3931227"/>
                    <a:gd name="connsiteX14" fmla="*/ 771826 w 2218135"/>
                    <a:gd name="connsiteY14" fmla="*/ 2489869 h 3931227"/>
                    <a:gd name="connsiteX15" fmla="*/ 656764 w 2218135"/>
                    <a:gd name="connsiteY15" fmla="*/ 2764573 h 3931227"/>
                    <a:gd name="connsiteX16" fmla="*/ 632711 w 2218135"/>
                    <a:gd name="connsiteY16" fmla="*/ 3066543 h 3931227"/>
                    <a:gd name="connsiteX17" fmla="*/ 333479 w 2218135"/>
                    <a:gd name="connsiteY17" fmla="*/ 3456942 h 3931227"/>
                    <a:gd name="connsiteX18" fmla="*/ 326981 w 2218135"/>
                    <a:gd name="connsiteY18" fmla="*/ 3742682 h 3931227"/>
                    <a:gd name="connsiteX19" fmla="*/ 297000 w 2218135"/>
                    <a:gd name="connsiteY19" fmla="*/ 3922565 h 3931227"/>
                    <a:gd name="connsiteX20" fmla="*/ 390482 w 2218135"/>
                    <a:gd name="connsiteY20" fmla="*/ 3895062 h 3931227"/>
                    <a:gd name="connsiteX21" fmla="*/ 433785 w 2218135"/>
                    <a:gd name="connsiteY21" fmla="*/ 3823255 h 3931227"/>
                    <a:gd name="connsiteX22" fmla="*/ 499367 w 2218135"/>
                    <a:gd name="connsiteY22" fmla="*/ 3767042 h 3931227"/>
                    <a:gd name="connsiteX23" fmla="*/ 510610 w 2218135"/>
                    <a:gd name="connsiteY23" fmla="*/ 3703333 h 3931227"/>
                    <a:gd name="connsiteX24" fmla="*/ 551833 w 2218135"/>
                    <a:gd name="connsiteY24" fmla="*/ 3632130 h 3931227"/>
                    <a:gd name="connsiteX25" fmla="*/ 533095 w 2218135"/>
                    <a:gd name="connsiteY25" fmla="*/ 3545937 h 3931227"/>
                    <a:gd name="connsiteX26" fmla="*/ 596803 w 2218135"/>
                    <a:gd name="connsiteY26" fmla="*/ 3512209 h 3931227"/>
                    <a:gd name="connsiteX27" fmla="*/ 611794 w 2218135"/>
                    <a:gd name="connsiteY27" fmla="*/ 3446627 h 3931227"/>
                    <a:gd name="connsiteX28" fmla="*/ 694240 w 2218135"/>
                    <a:gd name="connsiteY28" fmla="*/ 3435384 h 3931227"/>
                    <a:gd name="connsiteX29" fmla="*/ 737336 w 2218135"/>
                    <a:gd name="connsiteY29" fmla="*/ 3377297 h 3931227"/>
                    <a:gd name="connsiteX30" fmla="*/ 742958 w 2218135"/>
                    <a:gd name="connsiteY30" fmla="*/ 3317337 h 3931227"/>
                    <a:gd name="connsiteX31" fmla="*/ 827391 w 2218135"/>
                    <a:gd name="connsiteY31" fmla="*/ 3256206 h 3931227"/>
                    <a:gd name="connsiteX32" fmla="*/ 829151 w 2218135"/>
                    <a:gd name="connsiteY32" fmla="*/ 3169309 h 3931227"/>
                    <a:gd name="connsiteX33" fmla="*/ 911597 w 2218135"/>
                    <a:gd name="connsiteY33" fmla="*/ 3122465 h 3931227"/>
                    <a:gd name="connsiteX34" fmla="*/ 877869 w 2218135"/>
                    <a:gd name="connsiteY34" fmla="*/ 3062504 h 3931227"/>
                    <a:gd name="connsiteX35" fmla="*/ 917218 w 2218135"/>
                    <a:gd name="connsiteY35" fmla="*/ 3000669 h 3931227"/>
                    <a:gd name="connsiteX36" fmla="*/ 902228 w 2218135"/>
                    <a:gd name="connsiteY36" fmla="*/ 2916350 h 3931227"/>
                    <a:gd name="connsiteX37" fmla="*/ 941577 w 2218135"/>
                    <a:gd name="connsiteY37" fmla="*/ 2858263 h 3931227"/>
                    <a:gd name="connsiteX38" fmla="*/ 930335 w 2218135"/>
                    <a:gd name="connsiteY38" fmla="*/ 2805797 h 3931227"/>
                    <a:gd name="connsiteX39" fmla="*/ 971558 w 2218135"/>
                    <a:gd name="connsiteY39" fmla="*/ 2751458 h 3931227"/>
                    <a:gd name="connsiteX40" fmla="*/ 969684 w 2218135"/>
                    <a:gd name="connsiteY40" fmla="*/ 2689624 h 3931227"/>
                    <a:gd name="connsiteX41" fmla="*/ 1033392 w 2218135"/>
                    <a:gd name="connsiteY41" fmla="*/ 2652148 h 3931227"/>
                    <a:gd name="connsiteX42" fmla="*/ 1084696 w 2218135"/>
                    <a:gd name="connsiteY42" fmla="*/ 2565634 h 3931227"/>
                    <a:gd name="connsiteX43" fmla="*/ 1074615 w 2218135"/>
                    <a:gd name="connsiteY43" fmla="*/ 2504120 h 3931227"/>
                    <a:gd name="connsiteX44" fmla="*/ 1164556 w 2218135"/>
                    <a:gd name="connsiteY44" fmla="*/ 2423548 h 3931227"/>
                    <a:gd name="connsiteX45" fmla="*/ 1207653 w 2218135"/>
                    <a:gd name="connsiteY45" fmla="*/ 2346724 h 3931227"/>
                    <a:gd name="connsiteX46" fmla="*/ 1261992 w 2218135"/>
                    <a:gd name="connsiteY46" fmla="*/ 2301753 h 3931227"/>
                    <a:gd name="connsiteX47" fmla="*/ 1297594 w 2218135"/>
                    <a:gd name="connsiteY47" fmla="*/ 2206191 h 3931227"/>
                    <a:gd name="connsiteX48" fmla="*/ 1391282 w 2218135"/>
                    <a:gd name="connsiteY48" fmla="*/ 2163094 h 3931227"/>
                    <a:gd name="connsiteX49" fmla="*/ 1408146 w 2218135"/>
                    <a:gd name="connsiteY49" fmla="*/ 2075027 h 3931227"/>
                    <a:gd name="connsiteX50" fmla="*/ 1484529 w 2218135"/>
                    <a:gd name="connsiteY50" fmla="*/ 1960918 h 3931227"/>
                    <a:gd name="connsiteX51" fmla="*/ 1447495 w 2218135"/>
                    <a:gd name="connsiteY51" fmla="*/ 1857669 h 3931227"/>
                    <a:gd name="connsiteX52" fmla="*/ 1528067 w 2218135"/>
                    <a:gd name="connsiteY52" fmla="*/ 1778971 h 3931227"/>
                    <a:gd name="connsiteX53" fmla="*/ 1505582 w 2218135"/>
                    <a:gd name="connsiteY53" fmla="*/ 1647807 h 3931227"/>
                    <a:gd name="connsiteX54" fmla="*/ 1511801 w 2218135"/>
                    <a:gd name="connsiteY54" fmla="*/ 1520175 h 3931227"/>
                    <a:gd name="connsiteX55" fmla="*/ 1466233 w 2218135"/>
                    <a:gd name="connsiteY55" fmla="*/ 1415460 h 3931227"/>
                    <a:gd name="connsiteX56" fmla="*/ 1512343 w 2218135"/>
                    <a:gd name="connsiteY56" fmla="*/ 837910 h 3931227"/>
                    <a:gd name="connsiteX57" fmla="*/ 1602740 w 2218135"/>
                    <a:gd name="connsiteY57" fmla="*/ 1112578 h 3931227"/>
                    <a:gd name="connsiteX58" fmla="*/ 1564495 w 2218135"/>
                    <a:gd name="connsiteY58" fmla="*/ 1446351 h 3931227"/>
                    <a:gd name="connsiteX59" fmla="*/ 1870454 w 2218135"/>
                    <a:gd name="connsiteY59" fmla="*/ 1745356 h 3931227"/>
                    <a:gd name="connsiteX60" fmla="*/ 1978235 w 2218135"/>
                    <a:gd name="connsiteY60" fmla="*/ 2134759 h 3931227"/>
                    <a:gd name="connsiteX61" fmla="*/ 1814826 w 2218135"/>
                    <a:gd name="connsiteY61" fmla="*/ 2461578 h 3931227"/>
                    <a:gd name="connsiteX62" fmla="*/ 2037341 w 2218135"/>
                    <a:gd name="connsiteY62" fmla="*/ 2600651 h 3931227"/>
                    <a:gd name="connsiteX63" fmla="*/ 2218135 w 2218135"/>
                    <a:gd name="connsiteY63" fmla="*/ 1752310 h 3931227"/>
                    <a:gd name="connsiteX64" fmla="*/ 1787011 w 2218135"/>
                    <a:gd name="connsiteY64" fmla="*/ 1185590 h 3931227"/>
                    <a:gd name="connsiteX65" fmla="*/ 1797441 w 2218135"/>
                    <a:gd name="connsiteY65" fmla="*/ 413740 h 3931227"/>
                    <a:gd name="connsiteX66" fmla="*/ 1860024 w 2218135"/>
                    <a:gd name="connsiteY66" fmla="*/ 90397 h 3931227"/>
                    <a:gd name="connsiteX67" fmla="*/ 1209862 w 2218135"/>
                    <a:gd name="connsiteY67" fmla="*/ 0 h 3931227"/>
                    <a:gd name="connsiteX0" fmla="*/ 1209862 w 2218135"/>
                    <a:gd name="connsiteY0" fmla="*/ 0 h 3931227"/>
                    <a:gd name="connsiteX1" fmla="*/ 1034960 w 2218135"/>
                    <a:gd name="connsiteY1" fmla="*/ 791108 h 3931227"/>
                    <a:gd name="connsiteX2" fmla="*/ 996714 w 2218135"/>
                    <a:gd name="connsiteY2" fmla="*/ 1335756 h 3931227"/>
                    <a:gd name="connsiteX3" fmla="*/ 427580 w 2218135"/>
                    <a:gd name="connsiteY3" fmla="*/ 1852325 h 3931227"/>
                    <a:gd name="connsiteX4" fmla="*/ 276745 w 2218135"/>
                    <a:gd name="connsiteY4" fmla="*/ 2097034 h 3931227"/>
                    <a:gd name="connsiteX5" fmla="*/ 383194 w 2218135"/>
                    <a:gd name="connsiteY5" fmla="*/ 2346723 h 3931227"/>
                    <a:gd name="connsiteX6" fmla="*/ 121621 w 2218135"/>
                    <a:gd name="connsiteY6" fmla="*/ 2444194 h 3931227"/>
                    <a:gd name="connsiteX7" fmla="*/ 81517 w 2218135"/>
                    <a:gd name="connsiteY7" fmla="*/ 2646526 h 3931227"/>
                    <a:gd name="connsiteX8" fmla="*/ 67389 w 2218135"/>
                    <a:gd name="connsiteY8" fmla="*/ 2845900 h 3931227"/>
                    <a:gd name="connsiteX9" fmla="*/ 674433 w 2218135"/>
                    <a:gd name="connsiteY9" fmla="*/ 2405949 h 3931227"/>
                    <a:gd name="connsiteX10" fmla="*/ 639665 w 2218135"/>
                    <a:gd name="connsiteY10" fmla="*/ 2068699 h 3931227"/>
                    <a:gd name="connsiteX11" fmla="*/ 1053405 w 2218135"/>
                    <a:gd name="connsiteY11" fmla="*/ 1947011 h 3931227"/>
                    <a:gd name="connsiteX12" fmla="*/ 1162682 w 2218135"/>
                    <a:gd name="connsiteY12" fmla="*/ 1795834 h 3931227"/>
                    <a:gd name="connsiteX13" fmla="*/ 1189000 w 2218135"/>
                    <a:gd name="connsiteY13" fmla="*/ 1880952 h 3931227"/>
                    <a:gd name="connsiteX14" fmla="*/ 771826 w 2218135"/>
                    <a:gd name="connsiteY14" fmla="*/ 2489869 h 3931227"/>
                    <a:gd name="connsiteX15" fmla="*/ 656764 w 2218135"/>
                    <a:gd name="connsiteY15" fmla="*/ 2764573 h 3931227"/>
                    <a:gd name="connsiteX16" fmla="*/ 632711 w 2218135"/>
                    <a:gd name="connsiteY16" fmla="*/ 3066543 h 3931227"/>
                    <a:gd name="connsiteX17" fmla="*/ 333479 w 2218135"/>
                    <a:gd name="connsiteY17" fmla="*/ 3456942 h 3931227"/>
                    <a:gd name="connsiteX18" fmla="*/ 326981 w 2218135"/>
                    <a:gd name="connsiteY18" fmla="*/ 3742682 h 3931227"/>
                    <a:gd name="connsiteX19" fmla="*/ 297000 w 2218135"/>
                    <a:gd name="connsiteY19" fmla="*/ 3922565 h 3931227"/>
                    <a:gd name="connsiteX20" fmla="*/ 390482 w 2218135"/>
                    <a:gd name="connsiteY20" fmla="*/ 3895062 h 3931227"/>
                    <a:gd name="connsiteX21" fmla="*/ 433785 w 2218135"/>
                    <a:gd name="connsiteY21" fmla="*/ 3823255 h 3931227"/>
                    <a:gd name="connsiteX22" fmla="*/ 499367 w 2218135"/>
                    <a:gd name="connsiteY22" fmla="*/ 3767042 h 3931227"/>
                    <a:gd name="connsiteX23" fmla="*/ 510610 w 2218135"/>
                    <a:gd name="connsiteY23" fmla="*/ 3703333 h 3931227"/>
                    <a:gd name="connsiteX24" fmla="*/ 551833 w 2218135"/>
                    <a:gd name="connsiteY24" fmla="*/ 3632130 h 3931227"/>
                    <a:gd name="connsiteX25" fmla="*/ 533095 w 2218135"/>
                    <a:gd name="connsiteY25" fmla="*/ 3545937 h 3931227"/>
                    <a:gd name="connsiteX26" fmla="*/ 596803 w 2218135"/>
                    <a:gd name="connsiteY26" fmla="*/ 3512209 h 3931227"/>
                    <a:gd name="connsiteX27" fmla="*/ 611794 w 2218135"/>
                    <a:gd name="connsiteY27" fmla="*/ 3446627 h 3931227"/>
                    <a:gd name="connsiteX28" fmla="*/ 694240 w 2218135"/>
                    <a:gd name="connsiteY28" fmla="*/ 3435384 h 3931227"/>
                    <a:gd name="connsiteX29" fmla="*/ 737336 w 2218135"/>
                    <a:gd name="connsiteY29" fmla="*/ 3377297 h 3931227"/>
                    <a:gd name="connsiteX30" fmla="*/ 742958 w 2218135"/>
                    <a:gd name="connsiteY30" fmla="*/ 3317337 h 3931227"/>
                    <a:gd name="connsiteX31" fmla="*/ 827391 w 2218135"/>
                    <a:gd name="connsiteY31" fmla="*/ 3256206 h 3931227"/>
                    <a:gd name="connsiteX32" fmla="*/ 829151 w 2218135"/>
                    <a:gd name="connsiteY32" fmla="*/ 3169309 h 3931227"/>
                    <a:gd name="connsiteX33" fmla="*/ 911597 w 2218135"/>
                    <a:gd name="connsiteY33" fmla="*/ 3122465 h 3931227"/>
                    <a:gd name="connsiteX34" fmla="*/ 877869 w 2218135"/>
                    <a:gd name="connsiteY34" fmla="*/ 3062504 h 3931227"/>
                    <a:gd name="connsiteX35" fmla="*/ 917218 w 2218135"/>
                    <a:gd name="connsiteY35" fmla="*/ 3000669 h 3931227"/>
                    <a:gd name="connsiteX36" fmla="*/ 902228 w 2218135"/>
                    <a:gd name="connsiteY36" fmla="*/ 2916350 h 3931227"/>
                    <a:gd name="connsiteX37" fmla="*/ 941577 w 2218135"/>
                    <a:gd name="connsiteY37" fmla="*/ 2858263 h 3931227"/>
                    <a:gd name="connsiteX38" fmla="*/ 930335 w 2218135"/>
                    <a:gd name="connsiteY38" fmla="*/ 2805797 h 3931227"/>
                    <a:gd name="connsiteX39" fmla="*/ 971558 w 2218135"/>
                    <a:gd name="connsiteY39" fmla="*/ 2751458 h 3931227"/>
                    <a:gd name="connsiteX40" fmla="*/ 969684 w 2218135"/>
                    <a:gd name="connsiteY40" fmla="*/ 2689624 h 3931227"/>
                    <a:gd name="connsiteX41" fmla="*/ 1033392 w 2218135"/>
                    <a:gd name="connsiteY41" fmla="*/ 2652148 h 3931227"/>
                    <a:gd name="connsiteX42" fmla="*/ 1084696 w 2218135"/>
                    <a:gd name="connsiteY42" fmla="*/ 2565634 h 3931227"/>
                    <a:gd name="connsiteX43" fmla="*/ 1074615 w 2218135"/>
                    <a:gd name="connsiteY43" fmla="*/ 2504120 h 3931227"/>
                    <a:gd name="connsiteX44" fmla="*/ 1164556 w 2218135"/>
                    <a:gd name="connsiteY44" fmla="*/ 2423548 h 3931227"/>
                    <a:gd name="connsiteX45" fmla="*/ 1207653 w 2218135"/>
                    <a:gd name="connsiteY45" fmla="*/ 2346724 h 3931227"/>
                    <a:gd name="connsiteX46" fmla="*/ 1261992 w 2218135"/>
                    <a:gd name="connsiteY46" fmla="*/ 2301753 h 3931227"/>
                    <a:gd name="connsiteX47" fmla="*/ 1297594 w 2218135"/>
                    <a:gd name="connsiteY47" fmla="*/ 2206191 h 3931227"/>
                    <a:gd name="connsiteX48" fmla="*/ 1391282 w 2218135"/>
                    <a:gd name="connsiteY48" fmla="*/ 2163094 h 3931227"/>
                    <a:gd name="connsiteX49" fmla="*/ 1408146 w 2218135"/>
                    <a:gd name="connsiteY49" fmla="*/ 2075027 h 3931227"/>
                    <a:gd name="connsiteX50" fmla="*/ 1484529 w 2218135"/>
                    <a:gd name="connsiteY50" fmla="*/ 1960918 h 3931227"/>
                    <a:gd name="connsiteX51" fmla="*/ 1447495 w 2218135"/>
                    <a:gd name="connsiteY51" fmla="*/ 1857669 h 3931227"/>
                    <a:gd name="connsiteX52" fmla="*/ 1528067 w 2218135"/>
                    <a:gd name="connsiteY52" fmla="*/ 1778971 h 3931227"/>
                    <a:gd name="connsiteX53" fmla="*/ 1505582 w 2218135"/>
                    <a:gd name="connsiteY53" fmla="*/ 1647807 h 3931227"/>
                    <a:gd name="connsiteX54" fmla="*/ 1511801 w 2218135"/>
                    <a:gd name="connsiteY54" fmla="*/ 1520175 h 3931227"/>
                    <a:gd name="connsiteX55" fmla="*/ 1466233 w 2218135"/>
                    <a:gd name="connsiteY55" fmla="*/ 1415460 h 3931227"/>
                    <a:gd name="connsiteX56" fmla="*/ 1512343 w 2218135"/>
                    <a:gd name="connsiteY56" fmla="*/ 837910 h 3931227"/>
                    <a:gd name="connsiteX57" fmla="*/ 1602740 w 2218135"/>
                    <a:gd name="connsiteY57" fmla="*/ 1112578 h 3931227"/>
                    <a:gd name="connsiteX58" fmla="*/ 1564495 w 2218135"/>
                    <a:gd name="connsiteY58" fmla="*/ 1446351 h 3931227"/>
                    <a:gd name="connsiteX59" fmla="*/ 1870454 w 2218135"/>
                    <a:gd name="connsiteY59" fmla="*/ 1745356 h 3931227"/>
                    <a:gd name="connsiteX60" fmla="*/ 1978235 w 2218135"/>
                    <a:gd name="connsiteY60" fmla="*/ 2134759 h 3931227"/>
                    <a:gd name="connsiteX61" fmla="*/ 1814826 w 2218135"/>
                    <a:gd name="connsiteY61" fmla="*/ 2461578 h 3931227"/>
                    <a:gd name="connsiteX62" fmla="*/ 2037341 w 2218135"/>
                    <a:gd name="connsiteY62" fmla="*/ 2600651 h 3931227"/>
                    <a:gd name="connsiteX63" fmla="*/ 2218135 w 2218135"/>
                    <a:gd name="connsiteY63" fmla="*/ 1752310 h 3931227"/>
                    <a:gd name="connsiteX64" fmla="*/ 1787011 w 2218135"/>
                    <a:gd name="connsiteY64" fmla="*/ 1185590 h 3931227"/>
                    <a:gd name="connsiteX65" fmla="*/ 1797441 w 2218135"/>
                    <a:gd name="connsiteY65" fmla="*/ 413740 h 3931227"/>
                    <a:gd name="connsiteX66" fmla="*/ 1860024 w 2218135"/>
                    <a:gd name="connsiteY66" fmla="*/ 90397 h 3931227"/>
                    <a:gd name="connsiteX67" fmla="*/ 1209862 w 2218135"/>
                    <a:gd name="connsiteY67" fmla="*/ 0 h 3931227"/>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674433 w 2218135"/>
                    <a:gd name="connsiteY9" fmla="*/ 2405949 h 3932403"/>
                    <a:gd name="connsiteX10" fmla="*/ 639665 w 2218135"/>
                    <a:gd name="connsiteY10" fmla="*/ 2068699 h 3932403"/>
                    <a:gd name="connsiteX11" fmla="*/ 1053405 w 2218135"/>
                    <a:gd name="connsiteY11" fmla="*/ 1947011 h 3932403"/>
                    <a:gd name="connsiteX12" fmla="*/ 1162682 w 2218135"/>
                    <a:gd name="connsiteY12" fmla="*/ 1795834 h 3932403"/>
                    <a:gd name="connsiteX13" fmla="*/ 1189000 w 2218135"/>
                    <a:gd name="connsiteY13" fmla="*/ 1880952 h 3932403"/>
                    <a:gd name="connsiteX14" fmla="*/ 771826 w 2218135"/>
                    <a:gd name="connsiteY14" fmla="*/ 2489869 h 3932403"/>
                    <a:gd name="connsiteX15" fmla="*/ 656764 w 2218135"/>
                    <a:gd name="connsiteY15" fmla="*/ 2764573 h 3932403"/>
                    <a:gd name="connsiteX16" fmla="*/ 632711 w 2218135"/>
                    <a:gd name="connsiteY16" fmla="*/ 3066543 h 3932403"/>
                    <a:gd name="connsiteX17" fmla="*/ 333479 w 2218135"/>
                    <a:gd name="connsiteY17" fmla="*/ 3456942 h 3932403"/>
                    <a:gd name="connsiteX18" fmla="*/ 326981 w 2218135"/>
                    <a:gd name="connsiteY18" fmla="*/ 3742682 h 3932403"/>
                    <a:gd name="connsiteX19" fmla="*/ 297000 w 2218135"/>
                    <a:gd name="connsiteY19" fmla="*/ 3922565 h 3932403"/>
                    <a:gd name="connsiteX20" fmla="*/ 353213 w 2218135"/>
                    <a:gd name="connsiteY20" fmla="*/ 3903827 h 3932403"/>
                    <a:gd name="connsiteX21" fmla="*/ 390482 w 2218135"/>
                    <a:gd name="connsiteY21" fmla="*/ 3895062 h 3932403"/>
                    <a:gd name="connsiteX22" fmla="*/ 433785 w 2218135"/>
                    <a:gd name="connsiteY22" fmla="*/ 3823255 h 3932403"/>
                    <a:gd name="connsiteX23" fmla="*/ 499367 w 2218135"/>
                    <a:gd name="connsiteY23" fmla="*/ 3767042 h 3932403"/>
                    <a:gd name="connsiteX24" fmla="*/ 510610 w 2218135"/>
                    <a:gd name="connsiteY24" fmla="*/ 3703333 h 3932403"/>
                    <a:gd name="connsiteX25" fmla="*/ 551833 w 2218135"/>
                    <a:gd name="connsiteY25" fmla="*/ 3632130 h 3932403"/>
                    <a:gd name="connsiteX26" fmla="*/ 533095 w 2218135"/>
                    <a:gd name="connsiteY26" fmla="*/ 3545937 h 3932403"/>
                    <a:gd name="connsiteX27" fmla="*/ 596803 w 2218135"/>
                    <a:gd name="connsiteY27" fmla="*/ 3512209 h 3932403"/>
                    <a:gd name="connsiteX28" fmla="*/ 611794 w 2218135"/>
                    <a:gd name="connsiteY28" fmla="*/ 3446627 h 3932403"/>
                    <a:gd name="connsiteX29" fmla="*/ 694240 w 2218135"/>
                    <a:gd name="connsiteY29" fmla="*/ 3435384 h 3932403"/>
                    <a:gd name="connsiteX30" fmla="*/ 737336 w 2218135"/>
                    <a:gd name="connsiteY30" fmla="*/ 3377297 h 3932403"/>
                    <a:gd name="connsiteX31" fmla="*/ 742958 w 2218135"/>
                    <a:gd name="connsiteY31" fmla="*/ 3317337 h 3932403"/>
                    <a:gd name="connsiteX32" fmla="*/ 827391 w 2218135"/>
                    <a:gd name="connsiteY32" fmla="*/ 3256206 h 3932403"/>
                    <a:gd name="connsiteX33" fmla="*/ 829151 w 2218135"/>
                    <a:gd name="connsiteY33" fmla="*/ 3169309 h 3932403"/>
                    <a:gd name="connsiteX34" fmla="*/ 911597 w 2218135"/>
                    <a:gd name="connsiteY34" fmla="*/ 3122465 h 3932403"/>
                    <a:gd name="connsiteX35" fmla="*/ 877869 w 2218135"/>
                    <a:gd name="connsiteY35" fmla="*/ 3062504 h 3932403"/>
                    <a:gd name="connsiteX36" fmla="*/ 917218 w 2218135"/>
                    <a:gd name="connsiteY36" fmla="*/ 3000669 h 3932403"/>
                    <a:gd name="connsiteX37" fmla="*/ 902228 w 2218135"/>
                    <a:gd name="connsiteY37" fmla="*/ 2916350 h 3932403"/>
                    <a:gd name="connsiteX38" fmla="*/ 941577 w 2218135"/>
                    <a:gd name="connsiteY38" fmla="*/ 2858263 h 3932403"/>
                    <a:gd name="connsiteX39" fmla="*/ 930335 w 2218135"/>
                    <a:gd name="connsiteY39" fmla="*/ 2805797 h 3932403"/>
                    <a:gd name="connsiteX40" fmla="*/ 971558 w 2218135"/>
                    <a:gd name="connsiteY40" fmla="*/ 2751458 h 3932403"/>
                    <a:gd name="connsiteX41" fmla="*/ 969684 w 2218135"/>
                    <a:gd name="connsiteY41" fmla="*/ 2689624 h 3932403"/>
                    <a:gd name="connsiteX42" fmla="*/ 1033392 w 2218135"/>
                    <a:gd name="connsiteY42" fmla="*/ 2652148 h 3932403"/>
                    <a:gd name="connsiteX43" fmla="*/ 1084696 w 2218135"/>
                    <a:gd name="connsiteY43" fmla="*/ 2565634 h 3932403"/>
                    <a:gd name="connsiteX44" fmla="*/ 1074615 w 2218135"/>
                    <a:gd name="connsiteY44" fmla="*/ 2504120 h 3932403"/>
                    <a:gd name="connsiteX45" fmla="*/ 1164556 w 2218135"/>
                    <a:gd name="connsiteY45" fmla="*/ 2423548 h 3932403"/>
                    <a:gd name="connsiteX46" fmla="*/ 1207653 w 2218135"/>
                    <a:gd name="connsiteY46" fmla="*/ 2346724 h 3932403"/>
                    <a:gd name="connsiteX47" fmla="*/ 1261992 w 2218135"/>
                    <a:gd name="connsiteY47" fmla="*/ 2301753 h 3932403"/>
                    <a:gd name="connsiteX48" fmla="*/ 1297594 w 2218135"/>
                    <a:gd name="connsiteY48" fmla="*/ 2206191 h 3932403"/>
                    <a:gd name="connsiteX49" fmla="*/ 1391282 w 2218135"/>
                    <a:gd name="connsiteY49" fmla="*/ 2163094 h 3932403"/>
                    <a:gd name="connsiteX50" fmla="*/ 1408146 w 2218135"/>
                    <a:gd name="connsiteY50" fmla="*/ 2075027 h 3932403"/>
                    <a:gd name="connsiteX51" fmla="*/ 1484529 w 2218135"/>
                    <a:gd name="connsiteY51" fmla="*/ 1960918 h 3932403"/>
                    <a:gd name="connsiteX52" fmla="*/ 1447495 w 2218135"/>
                    <a:gd name="connsiteY52" fmla="*/ 1857669 h 3932403"/>
                    <a:gd name="connsiteX53" fmla="*/ 1528067 w 2218135"/>
                    <a:gd name="connsiteY53" fmla="*/ 1778971 h 3932403"/>
                    <a:gd name="connsiteX54" fmla="*/ 1505582 w 2218135"/>
                    <a:gd name="connsiteY54" fmla="*/ 1647807 h 3932403"/>
                    <a:gd name="connsiteX55" fmla="*/ 1511801 w 2218135"/>
                    <a:gd name="connsiteY55" fmla="*/ 1520175 h 3932403"/>
                    <a:gd name="connsiteX56" fmla="*/ 1466233 w 2218135"/>
                    <a:gd name="connsiteY56" fmla="*/ 1415460 h 3932403"/>
                    <a:gd name="connsiteX57" fmla="*/ 1512343 w 2218135"/>
                    <a:gd name="connsiteY57" fmla="*/ 837910 h 3932403"/>
                    <a:gd name="connsiteX58" fmla="*/ 1602740 w 2218135"/>
                    <a:gd name="connsiteY58" fmla="*/ 1112578 h 3932403"/>
                    <a:gd name="connsiteX59" fmla="*/ 1564495 w 2218135"/>
                    <a:gd name="connsiteY59" fmla="*/ 1446351 h 3932403"/>
                    <a:gd name="connsiteX60" fmla="*/ 1870454 w 2218135"/>
                    <a:gd name="connsiteY60" fmla="*/ 1745356 h 3932403"/>
                    <a:gd name="connsiteX61" fmla="*/ 1978235 w 2218135"/>
                    <a:gd name="connsiteY61" fmla="*/ 2134759 h 3932403"/>
                    <a:gd name="connsiteX62" fmla="*/ 1814826 w 2218135"/>
                    <a:gd name="connsiteY62" fmla="*/ 2461578 h 3932403"/>
                    <a:gd name="connsiteX63" fmla="*/ 2037341 w 2218135"/>
                    <a:gd name="connsiteY63" fmla="*/ 2600651 h 3932403"/>
                    <a:gd name="connsiteX64" fmla="*/ 2218135 w 2218135"/>
                    <a:gd name="connsiteY64" fmla="*/ 1752310 h 3932403"/>
                    <a:gd name="connsiteX65" fmla="*/ 1787011 w 2218135"/>
                    <a:gd name="connsiteY65" fmla="*/ 1185590 h 3932403"/>
                    <a:gd name="connsiteX66" fmla="*/ 1797441 w 2218135"/>
                    <a:gd name="connsiteY66" fmla="*/ 413740 h 3932403"/>
                    <a:gd name="connsiteX67" fmla="*/ 1860024 w 2218135"/>
                    <a:gd name="connsiteY67" fmla="*/ 90397 h 3932403"/>
                    <a:gd name="connsiteX68" fmla="*/ 1209862 w 2218135"/>
                    <a:gd name="connsiteY68"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341971 w 2218135"/>
                    <a:gd name="connsiteY9" fmla="*/ 2579071 h 3932403"/>
                    <a:gd name="connsiteX10" fmla="*/ 674433 w 2218135"/>
                    <a:gd name="connsiteY10" fmla="*/ 2405949 h 3932403"/>
                    <a:gd name="connsiteX11" fmla="*/ 639665 w 2218135"/>
                    <a:gd name="connsiteY11" fmla="*/ 2068699 h 3932403"/>
                    <a:gd name="connsiteX12" fmla="*/ 1053405 w 2218135"/>
                    <a:gd name="connsiteY12" fmla="*/ 1947011 h 3932403"/>
                    <a:gd name="connsiteX13" fmla="*/ 1162682 w 2218135"/>
                    <a:gd name="connsiteY13" fmla="*/ 1795834 h 3932403"/>
                    <a:gd name="connsiteX14" fmla="*/ 1189000 w 2218135"/>
                    <a:gd name="connsiteY14" fmla="*/ 1880952 h 3932403"/>
                    <a:gd name="connsiteX15" fmla="*/ 771826 w 2218135"/>
                    <a:gd name="connsiteY15" fmla="*/ 2489869 h 3932403"/>
                    <a:gd name="connsiteX16" fmla="*/ 656764 w 2218135"/>
                    <a:gd name="connsiteY16" fmla="*/ 2764573 h 3932403"/>
                    <a:gd name="connsiteX17" fmla="*/ 632711 w 2218135"/>
                    <a:gd name="connsiteY17" fmla="*/ 3066543 h 3932403"/>
                    <a:gd name="connsiteX18" fmla="*/ 333479 w 2218135"/>
                    <a:gd name="connsiteY18" fmla="*/ 3456942 h 3932403"/>
                    <a:gd name="connsiteX19" fmla="*/ 326981 w 2218135"/>
                    <a:gd name="connsiteY19" fmla="*/ 3742682 h 3932403"/>
                    <a:gd name="connsiteX20" fmla="*/ 297000 w 2218135"/>
                    <a:gd name="connsiteY20" fmla="*/ 3922565 h 3932403"/>
                    <a:gd name="connsiteX21" fmla="*/ 353213 w 2218135"/>
                    <a:gd name="connsiteY21" fmla="*/ 3903827 h 3932403"/>
                    <a:gd name="connsiteX22" fmla="*/ 390482 w 2218135"/>
                    <a:gd name="connsiteY22" fmla="*/ 3895062 h 3932403"/>
                    <a:gd name="connsiteX23" fmla="*/ 433785 w 2218135"/>
                    <a:gd name="connsiteY23" fmla="*/ 3823255 h 3932403"/>
                    <a:gd name="connsiteX24" fmla="*/ 499367 w 2218135"/>
                    <a:gd name="connsiteY24" fmla="*/ 3767042 h 3932403"/>
                    <a:gd name="connsiteX25" fmla="*/ 510610 w 2218135"/>
                    <a:gd name="connsiteY25" fmla="*/ 3703333 h 3932403"/>
                    <a:gd name="connsiteX26" fmla="*/ 551833 w 2218135"/>
                    <a:gd name="connsiteY26" fmla="*/ 3632130 h 3932403"/>
                    <a:gd name="connsiteX27" fmla="*/ 533095 w 2218135"/>
                    <a:gd name="connsiteY27" fmla="*/ 3545937 h 3932403"/>
                    <a:gd name="connsiteX28" fmla="*/ 596803 w 2218135"/>
                    <a:gd name="connsiteY28" fmla="*/ 3512209 h 3932403"/>
                    <a:gd name="connsiteX29" fmla="*/ 611794 w 2218135"/>
                    <a:gd name="connsiteY29" fmla="*/ 3446627 h 3932403"/>
                    <a:gd name="connsiteX30" fmla="*/ 694240 w 2218135"/>
                    <a:gd name="connsiteY30" fmla="*/ 3435384 h 3932403"/>
                    <a:gd name="connsiteX31" fmla="*/ 737336 w 2218135"/>
                    <a:gd name="connsiteY31" fmla="*/ 3377297 h 3932403"/>
                    <a:gd name="connsiteX32" fmla="*/ 742958 w 2218135"/>
                    <a:gd name="connsiteY32" fmla="*/ 3317337 h 3932403"/>
                    <a:gd name="connsiteX33" fmla="*/ 827391 w 2218135"/>
                    <a:gd name="connsiteY33" fmla="*/ 3256206 h 3932403"/>
                    <a:gd name="connsiteX34" fmla="*/ 829151 w 2218135"/>
                    <a:gd name="connsiteY34" fmla="*/ 3169309 h 3932403"/>
                    <a:gd name="connsiteX35" fmla="*/ 911597 w 2218135"/>
                    <a:gd name="connsiteY35" fmla="*/ 3122465 h 3932403"/>
                    <a:gd name="connsiteX36" fmla="*/ 877869 w 2218135"/>
                    <a:gd name="connsiteY36" fmla="*/ 3062504 h 3932403"/>
                    <a:gd name="connsiteX37" fmla="*/ 917218 w 2218135"/>
                    <a:gd name="connsiteY37" fmla="*/ 3000669 h 3932403"/>
                    <a:gd name="connsiteX38" fmla="*/ 902228 w 2218135"/>
                    <a:gd name="connsiteY38" fmla="*/ 2916350 h 3932403"/>
                    <a:gd name="connsiteX39" fmla="*/ 941577 w 2218135"/>
                    <a:gd name="connsiteY39" fmla="*/ 2858263 h 3932403"/>
                    <a:gd name="connsiteX40" fmla="*/ 930335 w 2218135"/>
                    <a:gd name="connsiteY40" fmla="*/ 2805797 h 3932403"/>
                    <a:gd name="connsiteX41" fmla="*/ 971558 w 2218135"/>
                    <a:gd name="connsiteY41" fmla="*/ 2751458 h 3932403"/>
                    <a:gd name="connsiteX42" fmla="*/ 969684 w 2218135"/>
                    <a:gd name="connsiteY42" fmla="*/ 2689624 h 3932403"/>
                    <a:gd name="connsiteX43" fmla="*/ 1033392 w 2218135"/>
                    <a:gd name="connsiteY43" fmla="*/ 2652148 h 3932403"/>
                    <a:gd name="connsiteX44" fmla="*/ 1084696 w 2218135"/>
                    <a:gd name="connsiteY44" fmla="*/ 2565634 h 3932403"/>
                    <a:gd name="connsiteX45" fmla="*/ 1074615 w 2218135"/>
                    <a:gd name="connsiteY45" fmla="*/ 2504120 h 3932403"/>
                    <a:gd name="connsiteX46" fmla="*/ 1164556 w 2218135"/>
                    <a:gd name="connsiteY46" fmla="*/ 2423548 h 3932403"/>
                    <a:gd name="connsiteX47" fmla="*/ 1207653 w 2218135"/>
                    <a:gd name="connsiteY47" fmla="*/ 2346724 h 3932403"/>
                    <a:gd name="connsiteX48" fmla="*/ 1261992 w 2218135"/>
                    <a:gd name="connsiteY48" fmla="*/ 2301753 h 3932403"/>
                    <a:gd name="connsiteX49" fmla="*/ 1297594 w 2218135"/>
                    <a:gd name="connsiteY49" fmla="*/ 2206191 h 3932403"/>
                    <a:gd name="connsiteX50" fmla="*/ 1391282 w 2218135"/>
                    <a:gd name="connsiteY50" fmla="*/ 2163094 h 3932403"/>
                    <a:gd name="connsiteX51" fmla="*/ 1408146 w 2218135"/>
                    <a:gd name="connsiteY51" fmla="*/ 2075027 h 3932403"/>
                    <a:gd name="connsiteX52" fmla="*/ 1484529 w 2218135"/>
                    <a:gd name="connsiteY52" fmla="*/ 1960918 h 3932403"/>
                    <a:gd name="connsiteX53" fmla="*/ 1447495 w 2218135"/>
                    <a:gd name="connsiteY53" fmla="*/ 1857669 h 3932403"/>
                    <a:gd name="connsiteX54" fmla="*/ 1528067 w 2218135"/>
                    <a:gd name="connsiteY54" fmla="*/ 1778971 h 3932403"/>
                    <a:gd name="connsiteX55" fmla="*/ 1505582 w 2218135"/>
                    <a:gd name="connsiteY55" fmla="*/ 1647807 h 3932403"/>
                    <a:gd name="connsiteX56" fmla="*/ 1511801 w 2218135"/>
                    <a:gd name="connsiteY56" fmla="*/ 1520175 h 3932403"/>
                    <a:gd name="connsiteX57" fmla="*/ 1466233 w 2218135"/>
                    <a:gd name="connsiteY57" fmla="*/ 1415460 h 3932403"/>
                    <a:gd name="connsiteX58" fmla="*/ 1512343 w 2218135"/>
                    <a:gd name="connsiteY58" fmla="*/ 837910 h 3932403"/>
                    <a:gd name="connsiteX59" fmla="*/ 1602740 w 2218135"/>
                    <a:gd name="connsiteY59" fmla="*/ 1112578 h 3932403"/>
                    <a:gd name="connsiteX60" fmla="*/ 1564495 w 2218135"/>
                    <a:gd name="connsiteY60" fmla="*/ 1446351 h 3932403"/>
                    <a:gd name="connsiteX61" fmla="*/ 1870454 w 2218135"/>
                    <a:gd name="connsiteY61" fmla="*/ 1745356 h 3932403"/>
                    <a:gd name="connsiteX62" fmla="*/ 1978235 w 2218135"/>
                    <a:gd name="connsiteY62" fmla="*/ 2134759 h 3932403"/>
                    <a:gd name="connsiteX63" fmla="*/ 1814826 w 2218135"/>
                    <a:gd name="connsiteY63" fmla="*/ 2461578 h 3932403"/>
                    <a:gd name="connsiteX64" fmla="*/ 2037341 w 2218135"/>
                    <a:gd name="connsiteY64" fmla="*/ 2600651 h 3932403"/>
                    <a:gd name="connsiteX65" fmla="*/ 2218135 w 2218135"/>
                    <a:gd name="connsiteY65" fmla="*/ 1752310 h 3932403"/>
                    <a:gd name="connsiteX66" fmla="*/ 1787011 w 2218135"/>
                    <a:gd name="connsiteY66" fmla="*/ 1185590 h 3932403"/>
                    <a:gd name="connsiteX67" fmla="*/ 1797441 w 2218135"/>
                    <a:gd name="connsiteY67" fmla="*/ 413740 h 3932403"/>
                    <a:gd name="connsiteX68" fmla="*/ 1860024 w 2218135"/>
                    <a:gd name="connsiteY68" fmla="*/ 90397 h 3932403"/>
                    <a:gd name="connsiteX69" fmla="*/ 1209862 w 2218135"/>
                    <a:gd name="connsiteY69"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169584 w 2218135"/>
                    <a:gd name="connsiteY9" fmla="*/ 2818914 h 3932403"/>
                    <a:gd name="connsiteX10" fmla="*/ 341971 w 2218135"/>
                    <a:gd name="connsiteY10" fmla="*/ 2579071 h 3932403"/>
                    <a:gd name="connsiteX11" fmla="*/ 674433 w 2218135"/>
                    <a:gd name="connsiteY11" fmla="*/ 2405949 h 3932403"/>
                    <a:gd name="connsiteX12" fmla="*/ 639665 w 2218135"/>
                    <a:gd name="connsiteY12" fmla="*/ 2068699 h 3932403"/>
                    <a:gd name="connsiteX13" fmla="*/ 1053405 w 2218135"/>
                    <a:gd name="connsiteY13" fmla="*/ 1947011 h 3932403"/>
                    <a:gd name="connsiteX14" fmla="*/ 1162682 w 2218135"/>
                    <a:gd name="connsiteY14" fmla="*/ 1795834 h 3932403"/>
                    <a:gd name="connsiteX15" fmla="*/ 1189000 w 2218135"/>
                    <a:gd name="connsiteY15" fmla="*/ 1880952 h 3932403"/>
                    <a:gd name="connsiteX16" fmla="*/ 771826 w 2218135"/>
                    <a:gd name="connsiteY16" fmla="*/ 2489869 h 3932403"/>
                    <a:gd name="connsiteX17" fmla="*/ 656764 w 2218135"/>
                    <a:gd name="connsiteY17" fmla="*/ 2764573 h 3932403"/>
                    <a:gd name="connsiteX18" fmla="*/ 632711 w 2218135"/>
                    <a:gd name="connsiteY18" fmla="*/ 3066543 h 3932403"/>
                    <a:gd name="connsiteX19" fmla="*/ 333479 w 2218135"/>
                    <a:gd name="connsiteY19" fmla="*/ 3456942 h 3932403"/>
                    <a:gd name="connsiteX20" fmla="*/ 326981 w 2218135"/>
                    <a:gd name="connsiteY20" fmla="*/ 3742682 h 3932403"/>
                    <a:gd name="connsiteX21" fmla="*/ 297000 w 2218135"/>
                    <a:gd name="connsiteY21" fmla="*/ 3922565 h 3932403"/>
                    <a:gd name="connsiteX22" fmla="*/ 353213 w 2218135"/>
                    <a:gd name="connsiteY22" fmla="*/ 3903827 h 3932403"/>
                    <a:gd name="connsiteX23" fmla="*/ 390482 w 2218135"/>
                    <a:gd name="connsiteY23" fmla="*/ 3895062 h 3932403"/>
                    <a:gd name="connsiteX24" fmla="*/ 433785 w 2218135"/>
                    <a:gd name="connsiteY24" fmla="*/ 3823255 h 3932403"/>
                    <a:gd name="connsiteX25" fmla="*/ 499367 w 2218135"/>
                    <a:gd name="connsiteY25" fmla="*/ 3767042 h 3932403"/>
                    <a:gd name="connsiteX26" fmla="*/ 510610 w 2218135"/>
                    <a:gd name="connsiteY26" fmla="*/ 3703333 h 3932403"/>
                    <a:gd name="connsiteX27" fmla="*/ 551833 w 2218135"/>
                    <a:gd name="connsiteY27" fmla="*/ 3632130 h 3932403"/>
                    <a:gd name="connsiteX28" fmla="*/ 533095 w 2218135"/>
                    <a:gd name="connsiteY28" fmla="*/ 3545937 h 3932403"/>
                    <a:gd name="connsiteX29" fmla="*/ 596803 w 2218135"/>
                    <a:gd name="connsiteY29" fmla="*/ 3512209 h 3932403"/>
                    <a:gd name="connsiteX30" fmla="*/ 611794 w 2218135"/>
                    <a:gd name="connsiteY30" fmla="*/ 3446627 h 3932403"/>
                    <a:gd name="connsiteX31" fmla="*/ 694240 w 2218135"/>
                    <a:gd name="connsiteY31" fmla="*/ 3435384 h 3932403"/>
                    <a:gd name="connsiteX32" fmla="*/ 737336 w 2218135"/>
                    <a:gd name="connsiteY32" fmla="*/ 3377297 h 3932403"/>
                    <a:gd name="connsiteX33" fmla="*/ 742958 w 2218135"/>
                    <a:gd name="connsiteY33" fmla="*/ 3317337 h 3932403"/>
                    <a:gd name="connsiteX34" fmla="*/ 827391 w 2218135"/>
                    <a:gd name="connsiteY34" fmla="*/ 3256206 h 3932403"/>
                    <a:gd name="connsiteX35" fmla="*/ 829151 w 2218135"/>
                    <a:gd name="connsiteY35" fmla="*/ 3169309 h 3932403"/>
                    <a:gd name="connsiteX36" fmla="*/ 911597 w 2218135"/>
                    <a:gd name="connsiteY36" fmla="*/ 3122465 h 3932403"/>
                    <a:gd name="connsiteX37" fmla="*/ 877869 w 2218135"/>
                    <a:gd name="connsiteY37" fmla="*/ 3062504 h 3932403"/>
                    <a:gd name="connsiteX38" fmla="*/ 917218 w 2218135"/>
                    <a:gd name="connsiteY38" fmla="*/ 3000669 h 3932403"/>
                    <a:gd name="connsiteX39" fmla="*/ 902228 w 2218135"/>
                    <a:gd name="connsiteY39" fmla="*/ 2916350 h 3932403"/>
                    <a:gd name="connsiteX40" fmla="*/ 941577 w 2218135"/>
                    <a:gd name="connsiteY40" fmla="*/ 2858263 h 3932403"/>
                    <a:gd name="connsiteX41" fmla="*/ 930335 w 2218135"/>
                    <a:gd name="connsiteY41" fmla="*/ 2805797 h 3932403"/>
                    <a:gd name="connsiteX42" fmla="*/ 971558 w 2218135"/>
                    <a:gd name="connsiteY42" fmla="*/ 2751458 h 3932403"/>
                    <a:gd name="connsiteX43" fmla="*/ 969684 w 2218135"/>
                    <a:gd name="connsiteY43" fmla="*/ 2689624 h 3932403"/>
                    <a:gd name="connsiteX44" fmla="*/ 1033392 w 2218135"/>
                    <a:gd name="connsiteY44" fmla="*/ 2652148 h 3932403"/>
                    <a:gd name="connsiteX45" fmla="*/ 1084696 w 2218135"/>
                    <a:gd name="connsiteY45" fmla="*/ 2565634 h 3932403"/>
                    <a:gd name="connsiteX46" fmla="*/ 1074615 w 2218135"/>
                    <a:gd name="connsiteY46" fmla="*/ 2504120 h 3932403"/>
                    <a:gd name="connsiteX47" fmla="*/ 1164556 w 2218135"/>
                    <a:gd name="connsiteY47" fmla="*/ 2423548 h 3932403"/>
                    <a:gd name="connsiteX48" fmla="*/ 1207653 w 2218135"/>
                    <a:gd name="connsiteY48" fmla="*/ 2346724 h 3932403"/>
                    <a:gd name="connsiteX49" fmla="*/ 1261992 w 2218135"/>
                    <a:gd name="connsiteY49" fmla="*/ 2301753 h 3932403"/>
                    <a:gd name="connsiteX50" fmla="*/ 1297594 w 2218135"/>
                    <a:gd name="connsiteY50" fmla="*/ 2206191 h 3932403"/>
                    <a:gd name="connsiteX51" fmla="*/ 1391282 w 2218135"/>
                    <a:gd name="connsiteY51" fmla="*/ 2163094 h 3932403"/>
                    <a:gd name="connsiteX52" fmla="*/ 1408146 w 2218135"/>
                    <a:gd name="connsiteY52" fmla="*/ 2075027 h 3932403"/>
                    <a:gd name="connsiteX53" fmla="*/ 1484529 w 2218135"/>
                    <a:gd name="connsiteY53" fmla="*/ 1960918 h 3932403"/>
                    <a:gd name="connsiteX54" fmla="*/ 1447495 w 2218135"/>
                    <a:gd name="connsiteY54" fmla="*/ 1857669 h 3932403"/>
                    <a:gd name="connsiteX55" fmla="*/ 1528067 w 2218135"/>
                    <a:gd name="connsiteY55" fmla="*/ 1778971 h 3932403"/>
                    <a:gd name="connsiteX56" fmla="*/ 1505582 w 2218135"/>
                    <a:gd name="connsiteY56" fmla="*/ 1647807 h 3932403"/>
                    <a:gd name="connsiteX57" fmla="*/ 1511801 w 2218135"/>
                    <a:gd name="connsiteY57" fmla="*/ 1520175 h 3932403"/>
                    <a:gd name="connsiteX58" fmla="*/ 1466233 w 2218135"/>
                    <a:gd name="connsiteY58" fmla="*/ 1415460 h 3932403"/>
                    <a:gd name="connsiteX59" fmla="*/ 1512343 w 2218135"/>
                    <a:gd name="connsiteY59" fmla="*/ 837910 h 3932403"/>
                    <a:gd name="connsiteX60" fmla="*/ 1602740 w 2218135"/>
                    <a:gd name="connsiteY60" fmla="*/ 1112578 h 3932403"/>
                    <a:gd name="connsiteX61" fmla="*/ 1564495 w 2218135"/>
                    <a:gd name="connsiteY61" fmla="*/ 1446351 h 3932403"/>
                    <a:gd name="connsiteX62" fmla="*/ 1870454 w 2218135"/>
                    <a:gd name="connsiteY62" fmla="*/ 1745356 h 3932403"/>
                    <a:gd name="connsiteX63" fmla="*/ 1978235 w 2218135"/>
                    <a:gd name="connsiteY63" fmla="*/ 2134759 h 3932403"/>
                    <a:gd name="connsiteX64" fmla="*/ 1814826 w 2218135"/>
                    <a:gd name="connsiteY64" fmla="*/ 2461578 h 3932403"/>
                    <a:gd name="connsiteX65" fmla="*/ 2037341 w 2218135"/>
                    <a:gd name="connsiteY65" fmla="*/ 2600651 h 3932403"/>
                    <a:gd name="connsiteX66" fmla="*/ 2218135 w 2218135"/>
                    <a:gd name="connsiteY66" fmla="*/ 1752310 h 3932403"/>
                    <a:gd name="connsiteX67" fmla="*/ 1787011 w 2218135"/>
                    <a:gd name="connsiteY67" fmla="*/ 1185590 h 3932403"/>
                    <a:gd name="connsiteX68" fmla="*/ 1797441 w 2218135"/>
                    <a:gd name="connsiteY68" fmla="*/ 413740 h 3932403"/>
                    <a:gd name="connsiteX69" fmla="*/ 1860024 w 2218135"/>
                    <a:gd name="connsiteY69" fmla="*/ 90397 h 3932403"/>
                    <a:gd name="connsiteX70" fmla="*/ 1209862 w 2218135"/>
                    <a:gd name="connsiteY70"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341971 w 2218135"/>
                    <a:gd name="connsiteY11" fmla="*/ 2579071 h 3932403"/>
                    <a:gd name="connsiteX12" fmla="*/ 674433 w 2218135"/>
                    <a:gd name="connsiteY12" fmla="*/ 2405949 h 3932403"/>
                    <a:gd name="connsiteX13" fmla="*/ 639665 w 2218135"/>
                    <a:gd name="connsiteY13" fmla="*/ 2068699 h 3932403"/>
                    <a:gd name="connsiteX14" fmla="*/ 1053405 w 2218135"/>
                    <a:gd name="connsiteY14" fmla="*/ 1947011 h 3932403"/>
                    <a:gd name="connsiteX15" fmla="*/ 1162682 w 2218135"/>
                    <a:gd name="connsiteY15" fmla="*/ 1795834 h 3932403"/>
                    <a:gd name="connsiteX16" fmla="*/ 1189000 w 2218135"/>
                    <a:gd name="connsiteY16" fmla="*/ 1880952 h 3932403"/>
                    <a:gd name="connsiteX17" fmla="*/ 771826 w 2218135"/>
                    <a:gd name="connsiteY17" fmla="*/ 2489869 h 3932403"/>
                    <a:gd name="connsiteX18" fmla="*/ 656764 w 2218135"/>
                    <a:gd name="connsiteY18" fmla="*/ 2764573 h 3932403"/>
                    <a:gd name="connsiteX19" fmla="*/ 632711 w 2218135"/>
                    <a:gd name="connsiteY19" fmla="*/ 3066543 h 3932403"/>
                    <a:gd name="connsiteX20" fmla="*/ 333479 w 2218135"/>
                    <a:gd name="connsiteY20" fmla="*/ 3456942 h 3932403"/>
                    <a:gd name="connsiteX21" fmla="*/ 326981 w 2218135"/>
                    <a:gd name="connsiteY21" fmla="*/ 3742682 h 3932403"/>
                    <a:gd name="connsiteX22" fmla="*/ 297000 w 2218135"/>
                    <a:gd name="connsiteY22" fmla="*/ 3922565 h 3932403"/>
                    <a:gd name="connsiteX23" fmla="*/ 353213 w 2218135"/>
                    <a:gd name="connsiteY23" fmla="*/ 3903827 h 3932403"/>
                    <a:gd name="connsiteX24" fmla="*/ 390482 w 2218135"/>
                    <a:gd name="connsiteY24" fmla="*/ 3895062 h 3932403"/>
                    <a:gd name="connsiteX25" fmla="*/ 433785 w 2218135"/>
                    <a:gd name="connsiteY25" fmla="*/ 3823255 h 3932403"/>
                    <a:gd name="connsiteX26" fmla="*/ 499367 w 2218135"/>
                    <a:gd name="connsiteY26" fmla="*/ 3767042 h 3932403"/>
                    <a:gd name="connsiteX27" fmla="*/ 510610 w 2218135"/>
                    <a:gd name="connsiteY27" fmla="*/ 3703333 h 3932403"/>
                    <a:gd name="connsiteX28" fmla="*/ 551833 w 2218135"/>
                    <a:gd name="connsiteY28" fmla="*/ 3632130 h 3932403"/>
                    <a:gd name="connsiteX29" fmla="*/ 533095 w 2218135"/>
                    <a:gd name="connsiteY29" fmla="*/ 3545937 h 3932403"/>
                    <a:gd name="connsiteX30" fmla="*/ 596803 w 2218135"/>
                    <a:gd name="connsiteY30" fmla="*/ 3512209 h 3932403"/>
                    <a:gd name="connsiteX31" fmla="*/ 611794 w 2218135"/>
                    <a:gd name="connsiteY31" fmla="*/ 3446627 h 3932403"/>
                    <a:gd name="connsiteX32" fmla="*/ 694240 w 2218135"/>
                    <a:gd name="connsiteY32" fmla="*/ 3435384 h 3932403"/>
                    <a:gd name="connsiteX33" fmla="*/ 737336 w 2218135"/>
                    <a:gd name="connsiteY33" fmla="*/ 3377297 h 3932403"/>
                    <a:gd name="connsiteX34" fmla="*/ 742958 w 2218135"/>
                    <a:gd name="connsiteY34" fmla="*/ 3317337 h 3932403"/>
                    <a:gd name="connsiteX35" fmla="*/ 827391 w 2218135"/>
                    <a:gd name="connsiteY35" fmla="*/ 3256206 h 3932403"/>
                    <a:gd name="connsiteX36" fmla="*/ 829151 w 2218135"/>
                    <a:gd name="connsiteY36" fmla="*/ 3169309 h 3932403"/>
                    <a:gd name="connsiteX37" fmla="*/ 911597 w 2218135"/>
                    <a:gd name="connsiteY37" fmla="*/ 3122465 h 3932403"/>
                    <a:gd name="connsiteX38" fmla="*/ 877869 w 2218135"/>
                    <a:gd name="connsiteY38" fmla="*/ 3062504 h 3932403"/>
                    <a:gd name="connsiteX39" fmla="*/ 917218 w 2218135"/>
                    <a:gd name="connsiteY39" fmla="*/ 3000669 h 3932403"/>
                    <a:gd name="connsiteX40" fmla="*/ 902228 w 2218135"/>
                    <a:gd name="connsiteY40" fmla="*/ 2916350 h 3932403"/>
                    <a:gd name="connsiteX41" fmla="*/ 941577 w 2218135"/>
                    <a:gd name="connsiteY41" fmla="*/ 2858263 h 3932403"/>
                    <a:gd name="connsiteX42" fmla="*/ 930335 w 2218135"/>
                    <a:gd name="connsiteY42" fmla="*/ 2805797 h 3932403"/>
                    <a:gd name="connsiteX43" fmla="*/ 971558 w 2218135"/>
                    <a:gd name="connsiteY43" fmla="*/ 2751458 h 3932403"/>
                    <a:gd name="connsiteX44" fmla="*/ 969684 w 2218135"/>
                    <a:gd name="connsiteY44" fmla="*/ 2689624 h 3932403"/>
                    <a:gd name="connsiteX45" fmla="*/ 1033392 w 2218135"/>
                    <a:gd name="connsiteY45" fmla="*/ 2652148 h 3932403"/>
                    <a:gd name="connsiteX46" fmla="*/ 1084696 w 2218135"/>
                    <a:gd name="connsiteY46" fmla="*/ 2565634 h 3932403"/>
                    <a:gd name="connsiteX47" fmla="*/ 1074615 w 2218135"/>
                    <a:gd name="connsiteY47" fmla="*/ 2504120 h 3932403"/>
                    <a:gd name="connsiteX48" fmla="*/ 1164556 w 2218135"/>
                    <a:gd name="connsiteY48" fmla="*/ 2423548 h 3932403"/>
                    <a:gd name="connsiteX49" fmla="*/ 1207653 w 2218135"/>
                    <a:gd name="connsiteY49" fmla="*/ 2346724 h 3932403"/>
                    <a:gd name="connsiteX50" fmla="*/ 1261992 w 2218135"/>
                    <a:gd name="connsiteY50" fmla="*/ 2301753 h 3932403"/>
                    <a:gd name="connsiteX51" fmla="*/ 1297594 w 2218135"/>
                    <a:gd name="connsiteY51" fmla="*/ 2206191 h 3932403"/>
                    <a:gd name="connsiteX52" fmla="*/ 1391282 w 2218135"/>
                    <a:gd name="connsiteY52" fmla="*/ 2163094 h 3932403"/>
                    <a:gd name="connsiteX53" fmla="*/ 1408146 w 2218135"/>
                    <a:gd name="connsiteY53" fmla="*/ 2075027 h 3932403"/>
                    <a:gd name="connsiteX54" fmla="*/ 1484529 w 2218135"/>
                    <a:gd name="connsiteY54" fmla="*/ 1960918 h 3932403"/>
                    <a:gd name="connsiteX55" fmla="*/ 1447495 w 2218135"/>
                    <a:gd name="connsiteY55" fmla="*/ 1857669 h 3932403"/>
                    <a:gd name="connsiteX56" fmla="*/ 1528067 w 2218135"/>
                    <a:gd name="connsiteY56" fmla="*/ 1778971 h 3932403"/>
                    <a:gd name="connsiteX57" fmla="*/ 1505582 w 2218135"/>
                    <a:gd name="connsiteY57" fmla="*/ 1647807 h 3932403"/>
                    <a:gd name="connsiteX58" fmla="*/ 1511801 w 2218135"/>
                    <a:gd name="connsiteY58" fmla="*/ 1520175 h 3932403"/>
                    <a:gd name="connsiteX59" fmla="*/ 1466233 w 2218135"/>
                    <a:gd name="connsiteY59" fmla="*/ 1415460 h 3932403"/>
                    <a:gd name="connsiteX60" fmla="*/ 1512343 w 2218135"/>
                    <a:gd name="connsiteY60" fmla="*/ 837910 h 3932403"/>
                    <a:gd name="connsiteX61" fmla="*/ 1602740 w 2218135"/>
                    <a:gd name="connsiteY61" fmla="*/ 1112578 h 3932403"/>
                    <a:gd name="connsiteX62" fmla="*/ 1564495 w 2218135"/>
                    <a:gd name="connsiteY62" fmla="*/ 1446351 h 3932403"/>
                    <a:gd name="connsiteX63" fmla="*/ 1870454 w 2218135"/>
                    <a:gd name="connsiteY63" fmla="*/ 1745356 h 3932403"/>
                    <a:gd name="connsiteX64" fmla="*/ 1978235 w 2218135"/>
                    <a:gd name="connsiteY64" fmla="*/ 2134759 h 3932403"/>
                    <a:gd name="connsiteX65" fmla="*/ 1814826 w 2218135"/>
                    <a:gd name="connsiteY65" fmla="*/ 2461578 h 3932403"/>
                    <a:gd name="connsiteX66" fmla="*/ 2037341 w 2218135"/>
                    <a:gd name="connsiteY66" fmla="*/ 2600651 h 3932403"/>
                    <a:gd name="connsiteX67" fmla="*/ 2218135 w 2218135"/>
                    <a:gd name="connsiteY67" fmla="*/ 1752310 h 3932403"/>
                    <a:gd name="connsiteX68" fmla="*/ 1787011 w 2218135"/>
                    <a:gd name="connsiteY68" fmla="*/ 1185590 h 3932403"/>
                    <a:gd name="connsiteX69" fmla="*/ 1797441 w 2218135"/>
                    <a:gd name="connsiteY69" fmla="*/ 413740 h 3932403"/>
                    <a:gd name="connsiteX70" fmla="*/ 1860024 w 2218135"/>
                    <a:gd name="connsiteY70" fmla="*/ 90397 h 3932403"/>
                    <a:gd name="connsiteX71" fmla="*/ 1209862 w 2218135"/>
                    <a:gd name="connsiteY71"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341971 w 2218135"/>
                    <a:gd name="connsiteY12" fmla="*/ 2579071 h 3932403"/>
                    <a:gd name="connsiteX13" fmla="*/ 674433 w 2218135"/>
                    <a:gd name="connsiteY13" fmla="*/ 2405949 h 3932403"/>
                    <a:gd name="connsiteX14" fmla="*/ 639665 w 2218135"/>
                    <a:gd name="connsiteY14" fmla="*/ 2068699 h 3932403"/>
                    <a:gd name="connsiteX15" fmla="*/ 1053405 w 2218135"/>
                    <a:gd name="connsiteY15" fmla="*/ 1947011 h 3932403"/>
                    <a:gd name="connsiteX16" fmla="*/ 1162682 w 2218135"/>
                    <a:gd name="connsiteY16" fmla="*/ 1795834 h 3932403"/>
                    <a:gd name="connsiteX17" fmla="*/ 1189000 w 2218135"/>
                    <a:gd name="connsiteY17" fmla="*/ 1880952 h 3932403"/>
                    <a:gd name="connsiteX18" fmla="*/ 771826 w 2218135"/>
                    <a:gd name="connsiteY18" fmla="*/ 2489869 h 3932403"/>
                    <a:gd name="connsiteX19" fmla="*/ 656764 w 2218135"/>
                    <a:gd name="connsiteY19" fmla="*/ 2764573 h 3932403"/>
                    <a:gd name="connsiteX20" fmla="*/ 632711 w 2218135"/>
                    <a:gd name="connsiteY20" fmla="*/ 3066543 h 3932403"/>
                    <a:gd name="connsiteX21" fmla="*/ 333479 w 2218135"/>
                    <a:gd name="connsiteY21" fmla="*/ 3456942 h 3932403"/>
                    <a:gd name="connsiteX22" fmla="*/ 326981 w 2218135"/>
                    <a:gd name="connsiteY22" fmla="*/ 3742682 h 3932403"/>
                    <a:gd name="connsiteX23" fmla="*/ 297000 w 2218135"/>
                    <a:gd name="connsiteY23" fmla="*/ 3922565 h 3932403"/>
                    <a:gd name="connsiteX24" fmla="*/ 353213 w 2218135"/>
                    <a:gd name="connsiteY24" fmla="*/ 3903827 h 3932403"/>
                    <a:gd name="connsiteX25" fmla="*/ 390482 w 2218135"/>
                    <a:gd name="connsiteY25" fmla="*/ 3895062 h 3932403"/>
                    <a:gd name="connsiteX26" fmla="*/ 433785 w 2218135"/>
                    <a:gd name="connsiteY26" fmla="*/ 3823255 h 3932403"/>
                    <a:gd name="connsiteX27" fmla="*/ 499367 w 2218135"/>
                    <a:gd name="connsiteY27" fmla="*/ 3767042 h 3932403"/>
                    <a:gd name="connsiteX28" fmla="*/ 510610 w 2218135"/>
                    <a:gd name="connsiteY28" fmla="*/ 3703333 h 3932403"/>
                    <a:gd name="connsiteX29" fmla="*/ 551833 w 2218135"/>
                    <a:gd name="connsiteY29" fmla="*/ 3632130 h 3932403"/>
                    <a:gd name="connsiteX30" fmla="*/ 533095 w 2218135"/>
                    <a:gd name="connsiteY30" fmla="*/ 3545937 h 3932403"/>
                    <a:gd name="connsiteX31" fmla="*/ 596803 w 2218135"/>
                    <a:gd name="connsiteY31" fmla="*/ 3512209 h 3932403"/>
                    <a:gd name="connsiteX32" fmla="*/ 611794 w 2218135"/>
                    <a:gd name="connsiteY32" fmla="*/ 3446627 h 3932403"/>
                    <a:gd name="connsiteX33" fmla="*/ 694240 w 2218135"/>
                    <a:gd name="connsiteY33" fmla="*/ 3435384 h 3932403"/>
                    <a:gd name="connsiteX34" fmla="*/ 737336 w 2218135"/>
                    <a:gd name="connsiteY34" fmla="*/ 3377297 h 3932403"/>
                    <a:gd name="connsiteX35" fmla="*/ 742958 w 2218135"/>
                    <a:gd name="connsiteY35" fmla="*/ 3317337 h 3932403"/>
                    <a:gd name="connsiteX36" fmla="*/ 827391 w 2218135"/>
                    <a:gd name="connsiteY36" fmla="*/ 3256206 h 3932403"/>
                    <a:gd name="connsiteX37" fmla="*/ 829151 w 2218135"/>
                    <a:gd name="connsiteY37" fmla="*/ 3169309 h 3932403"/>
                    <a:gd name="connsiteX38" fmla="*/ 911597 w 2218135"/>
                    <a:gd name="connsiteY38" fmla="*/ 3122465 h 3932403"/>
                    <a:gd name="connsiteX39" fmla="*/ 877869 w 2218135"/>
                    <a:gd name="connsiteY39" fmla="*/ 3062504 h 3932403"/>
                    <a:gd name="connsiteX40" fmla="*/ 917218 w 2218135"/>
                    <a:gd name="connsiteY40" fmla="*/ 3000669 h 3932403"/>
                    <a:gd name="connsiteX41" fmla="*/ 902228 w 2218135"/>
                    <a:gd name="connsiteY41" fmla="*/ 2916350 h 3932403"/>
                    <a:gd name="connsiteX42" fmla="*/ 941577 w 2218135"/>
                    <a:gd name="connsiteY42" fmla="*/ 2858263 h 3932403"/>
                    <a:gd name="connsiteX43" fmla="*/ 930335 w 2218135"/>
                    <a:gd name="connsiteY43" fmla="*/ 2805797 h 3932403"/>
                    <a:gd name="connsiteX44" fmla="*/ 971558 w 2218135"/>
                    <a:gd name="connsiteY44" fmla="*/ 2751458 h 3932403"/>
                    <a:gd name="connsiteX45" fmla="*/ 969684 w 2218135"/>
                    <a:gd name="connsiteY45" fmla="*/ 2689624 h 3932403"/>
                    <a:gd name="connsiteX46" fmla="*/ 1033392 w 2218135"/>
                    <a:gd name="connsiteY46" fmla="*/ 2652148 h 3932403"/>
                    <a:gd name="connsiteX47" fmla="*/ 1084696 w 2218135"/>
                    <a:gd name="connsiteY47" fmla="*/ 2565634 h 3932403"/>
                    <a:gd name="connsiteX48" fmla="*/ 1074615 w 2218135"/>
                    <a:gd name="connsiteY48" fmla="*/ 2504120 h 3932403"/>
                    <a:gd name="connsiteX49" fmla="*/ 1164556 w 2218135"/>
                    <a:gd name="connsiteY49" fmla="*/ 2423548 h 3932403"/>
                    <a:gd name="connsiteX50" fmla="*/ 1207653 w 2218135"/>
                    <a:gd name="connsiteY50" fmla="*/ 2346724 h 3932403"/>
                    <a:gd name="connsiteX51" fmla="*/ 1261992 w 2218135"/>
                    <a:gd name="connsiteY51" fmla="*/ 2301753 h 3932403"/>
                    <a:gd name="connsiteX52" fmla="*/ 1297594 w 2218135"/>
                    <a:gd name="connsiteY52" fmla="*/ 2206191 h 3932403"/>
                    <a:gd name="connsiteX53" fmla="*/ 1391282 w 2218135"/>
                    <a:gd name="connsiteY53" fmla="*/ 2163094 h 3932403"/>
                    <a:gd name="connsiteX54" fmla="*/ 1408146 w 2218135"/>
                    <a:gd name="connsiteY54" fmla="*/ 2075027 h 3932403"/>
                    <a:gd name="connsiteX55" fmla="*/ 1484529 w 2218135"/>
                    <a:gd name="connsiteY55" fmla="*/ 1960918 h 3932403"/>
                    <a:gd name="connsiteX56" fmla="*/ 1447495 w 2218135"/>
                    <a:gd name="connsiteY56" fmla="*/ 1857669 h 3932403"/>
                    <a:gd name="connsiteX57" fmla="*/ 1528067 w 2218135"/>
                    <a:gd name="connsiteY57" fmla="*/ 1778971 h 3932403"/>
                    <a:gd name="connsiteX58" fmla="*/ 1505582 w 2218135"/>
                    <a:gd name="connsiteY58" fmla="*/ 1647807 h 3932403"/>
                    <a:gd name="connsiteX59" fmla="*/ 1511801 w 2218135"/>
                    <a:gd name="connsiteY59" fmla="*/ 1520175 h 3932403"/>
                    <a:gd name="connsiteX60" fmla="*/ 1466233 w 2218135"/>
                    <a:gd name="connsiteY60" fmla="*/ 1415460 h 3932403"/>
                    <a:gd name="connsiteX61" fmla="*/ 1512343 w 2218135"/>
                    <a:gd name="connsiteY61" fmla="*/ 837910 h 3932403"/>
                    <a:gd name="connsiteX62" fmla="*/ 1602740 w 2218135"/>
                    <a:gd name="connsiteY62" fmla="*/ 1112578 h 3932403"/>
                    <a:gd name="connsiteX63" fmla="*/ 1564495 w 2218135"/>
                    <a:gd name="connsiteY63" fmla="*/ 1446351 h 3932403"/>
                    <a:gd name="connsiteX64" fmla="*/ 1870454 w 2218135"/>
                    <a:gd name="connsiteY64" fmla="*/ 1745356 h 3932403"/>
                    <a:gd name="connsiteX65" fmla="*/ 1978235 w 2218135"/>
                    <a:gd name="connsiteY65" fmla="*/ 2134759 h 3932403"/>
                    <a:gd name="connsiteX66" fmla="*/ 1814826 w 2218135"/>
                    <a:gd name="connsiteY66" fmla="*/ 2461578 h 3932403"/>
                    <a:gd name="connsiteX67" fmla="*/ 2037341 w 2218135"/>
                    <a:gd name="connsiteY67" fmla="*/ 2600651 h 3932403"/>
                    <a:gd name="connsiteX68" fmla="*/ 2218135 w 2218135"/>
                    <a:gd name="connsiteY68" fmla="*/ 1752310 h 3932403"/>
                    <a:gd name="connsiteX69" fmla="*/ 1787011 w 2218135"/>
                    <a:gd name="connsiteY69" fmla="*/ 1185590 h 3932403"/>
                    <a:gd name="connsiteX70" fmla="*/ 1797441 w 2218135"/>
                    <a:gd name="connsiteY70" fmla="*/ 413740 h 3932403"/>
                    <a:gd name="connsiteX71" fmla="*/ 1860024 w 2218135"/>
                    <a:gd name="connsiteY71" fmla="*/ 90397 h 3932403"/>
                    <a:gd name="connsiteX72" fmla="*/ 1209862 w 2218135"/>
                    <a:gd name="connsiteY72"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341971 w 2218135"/>
                    <a:gd name="connsiteY12" fmla="*/ 2579071 h 3932403"/>
                    <a:gd name="connsiteX13" fmla="*/ 674433 w 2218135"/>
                    <a:gd name="connsiteY13" fmla="*/ 2405949 h 3932403"/>
                    <a:gd name="connsiteX14" fmla="*/ 639665 w 2218135"/>
                    <a:gd name="connsiteY14" fmla="*/ 2068699 h 3932403"/>
                    <a:gd name="connsiteX15" fmla="*/ 1053405 w 2218135"/>
                    <a:gd name="connsiteY15" fmla="*/ 1947011 h 3932403"/>
                    <a:gd name="connsiteX16" fmla="*/ 1162682 w 2218135"/>
                    <a:gd name="connsiteY16" fmla="*/ 1795834 h 3932403"/>
                    <a:gd name="connsiteX17" fmla="*/ 1189000 w 2218135"/>
                    <a:gd name="connsiteY17" fmla="*/ 1880952 h 3932403"/>
                    <a:gd name="connsiteX18" fmla="*/ 771826 w 2218135"/>
                    <a:gd name="connsiteY18" fmla="*/ 2489869 h 3932403"/>
                    <a:gd name="connsiteX19" fmla="*/ 656764 w 2218135"/>
                    <a:gd name="connsiteY19" fmla="*/ 2764573 h 3932403"/>
                    <a:gd name="connsiteX20" fmla="*/ 632711 w 2218135"/>
                    <a:gd name="connsiteY20" fmla="*/ 3066543 h 3932403"/>
                    <a:gd name="connsiteX21" fmla="*/ 333479 w 2218135"/>
                    <a:gd name="connsiteY21" fmla="*/ 3456942 h 3932403"/>
                    <a:gd name="connsiteX22" fmla="*/ 326981 w 2218135"/>
                    <a:gd name="connsiteY22" fmla="*/ 3742682 h 3932403"/>
                    <a:gd name="connsiteX23" fmla="*/ 297000 w 2218135"/>
                    <a:gd name="connsiteY23" fmla="*/ 3922565 h 3932403"/>
                    <a:gd name="connsiteX24" fmla="*/ 353213 w 2218135"/>
                    <a:gd name="connsiteY24" fmla="*/ 3903827 h 3932403"/>
                    <a:gd name="connsiteX25" fmla="*/ 390482 w 2218135"/>
                    <a:gd name="connsiteY25" fmla="*/ 3895062 h 3932403"/>
                    <a:gd name="connsiteX26" fmla="*/ 433785 w 2218135"/>
                    <a:gd name="connsiteY26" fmla="*/ 3823255 h 3932403"/>
                    <a:gd name="connsiteX27" fmla="*/ 499367 w 2218135"/>
                    <a:gd name="connsiteY27" fmla="*/ 3767042 h 3932403"/>
                    <a:gd name="connsiteX28" fmla="*/ 510610 w 2218135"/>
                    <a:gd name="connsiteY28" fmla="*/ 3703333 h 3932403"/>
                    <a:gd name="connsiteX29" fmla="*/ 551833 w 2218135"/>
                    <a:gd name="connsiteY29" fmla="*/ 3632130 h 3932403"/>
                    <a:gd name="connsiteX30" fmla="*/ 533095 w 2218135"/>
                    <a:gd name="connsiteY30" fmla="*/ 3545937 h 3932403"/>
                    <a:gd name="connsiteX31" fmla="*/ 596803 w 2218135"/>
                    <a:gd name="connsiteY31" fmla="*/ 3512209 h 3932403"/>
                    <a:gd name="connsiteX32" fmla="*/ 611794 w 2218135"/>
                    <a:gd name="connsiteY32" fmla="*/ 3446627 h 3932403"/>
                    <a:gd name="connsiteX33" fmla="*/ 694240 w 2218135"/>
                    <a:gd name="connsiteY33" fmla="*/ 3435384 h 3932403"/>
                    <a:gd name="connsiteX34" fmla="*/ 737336 w 2218135"/>
                    <a:gd name="connsiteY34" fmla="*/ 3377297 h 3932403"/>
                    <a:gd name="connsiteX35" fmla="*/ 742958 w 2218135"/>
                    <a:gd name="connsiteY35" fmla="*/ 3317337 h 3932403"/>
                    <a:gd name="connsiteX36" fmla="*/ 827391 w 2218135"/>
                    <a:gd name="connsiteY36" fmla="*/ 3256206 h 3932403"/>
                    <a:gd name="connsiteX37" fmla="*/ 829151 w 2218135"/>
                    <a:gd name="connsiteY37" fmla="*/ 3169309 h 3932403"/>
                    <a:gd name="connsiteX38" fmla="*/ 911597 w 2218135"/>
                    <a:gd name="connsiteY38" fmla="*/ 3122465 h 3932403"/>
                    <a:gd name="connsiteX39" fmla="*/ 877869 w 2218135"/>
                    <a:gd name="connsiteY39" fmla="*/ 3062504 h 3932403"/>
                    <a:gd name="connsiteX40" fmla="*/ 917218 w 2218135"/>
                    <a:gd name="connsiteY40" fmla="*/ 3000669 h 3932403"/>
                    <a:gd name="connsiteX41" fmla="*/ 902228 w 2218135"/>
                    <a:gd name="connsiteY41" fmla="*/ 2916350 h 3932403"/>
                    <a:gd name="connsiteX42" fmla="*/ 941577 w 2218135"/>
                    <a:gd name="connsiteY42" fmla="*/ 2858263 h 3932403"/>
                    <a:gd name="connsiteX43" fmla="*/ 930335 w 2218135"/>
                    <a:gd name="connsiteY43" fmla="*/ 2805797 h 3932403"/>
                    <a:gd name="connsiteX44" fmla="*/ 971558 w 2218135"/>
                    <a:gd name="connsiteY44" fmla="*/ 2751458 h 3932403"/>
                    <a:gd name="connsiteX45" fmla="*/ 969684 w 2218135"/>
                    <a:gd name="connsiteY45" fmla="*/ 2689624 h 3932403"/>
                    <a:gd name="connsiteX46" fmla="*/ 1033392 w 2218135"/>
                    <a:gd name="connsiteY46" fmla="*/ 2652148 h 3932403"/>
                    <a:gd name="connsiteX47" fmla="*/ 1084696 w 2218135"/>
                    <a:gd name="connsiteY47" fmla="*/ 2565634 h 3932403"/>
                    <a:gd name="connsiteX48" fmla="*/ 1074615 w 2218135"/>
                    <a:gd name="connsiteY48" fmla="*/ 2504120 h 3932403"/>
                    <a:gd name="connsiteX49" fmla="*/ 1164556 w 2218135"/>
                    <a:gd name="connsiteY49" fmla="*/ 2423548 h 3932403"/>
                    <a:gd name="connsiteX50" fmla="*/ 1207653 w 2218135"/>
                    <a:gd name="connsiteY50" fmla="*/ 2346724 h 3932403"/>
                    <a:gd name="connsiteX51" fmla="*/ 1261992 w 2218135"/>
                    <a:gd name="connsiteY51" fmla="*/ 2301753 h 3932403"/>
                    <a:gd name="connsiteX52" fmla="*/ 1297594 w 2218135"/>
                    <a:gd name="connsiteY52" fmla="*/ 2206191 h 3932403"/>
                    <a:gd name="connsiteX53" fmla="*/ 1391282 w 2218135"/>
                    <a:gd name="connsiteY53" fmla="*/ 2163094 h 3932403"/>
                    <a:gd name="connsiteX54" fmla="*/ 1408146 w 2218135"/>
                    <a:gd name="connsiteY54" fmla="*/ 2075027 h 3932403"/>
                    <a:gd name="connsiteX55" fmla="*/ 1484529 w 2218135"/>
                    <a:gd name="connsiteY55" fmla="*/ 1960918 h 3932403"/>
                    <a:gd name="connsiteX56" fmla="*/ 1447495 w 2218135"/>
                    <a:gd name="connsiteY56" fmla="*/ 1857669 h 3932403"/>
                    <a:gd name="connsiteX57" fmla="*/ 1528067 w 2218135"/>
                    <a:gd name="connsiteY57" fmla="*/ 1778971 h 3932403"/>
                    <a:gd name="connsiteX58" fmla="*/ 1505582 w 2218135"/>
                    <a:gd name="connsiteY58" fmla="*/ 1647807 h 3932403"/>
                    <a:gd name="connsiteX59" fmla="*/ 1511801 w 2218135"/>
                    <a:gd name="connsiteY59" fmla="*/ 1520175 h 3932403"/>
                    <a:gd name="connsiteX60" fmla="*/ 1466233 w 2218135"/>
                    <a:gd name="connsiteY60" fmla="*/ 1415460 h 3932403"/>
                    <a:gd name="connsiteX61" fmla="*/ 1512343 w 2218135"/>
                    <a:gd name="connsiteY61" fmla="*/ 837910 h 3932403"/>
                    <a:gd name="connsiteX62" fmla="*/ 1602740 w 2218135"/>
                    <a:gd name="connsiteY62" fmla="*/ 1112578 h 3932403"/>
                    <a:gd name="connsiteX63" fmla="*/ 1564495 w 2218135"/>
                    <a:gd name="connsiteY63" fmla="*/ 1446351 h 3932403"/>
                    <a:gd name="connsiteX64" fmla="*/ 1870454 w 2218135"/>
                    <a:gd name="connsiteY64" fmla="*/ 1745356 h 3932403"/>
                    <a:gd name="connsiteX65" fmla="*/ 1978235 w 2218135"/>
                    <a:gd name="connsiteY65" fmla="*/ 2134759 h 3932403"/>
                    <a:gd name="connsiteX66" fmla="*/ 1814826 w 2218135"/>
                    <a:gd name="connsiteY66" fmla="*/ 2461578 h 3932403"/>
                    <a:gd name="connsiteX67" fmla="*/ 2037341 w 2218135"/>
                    <a:gd name="connsiteY67" fmla="*/ 2600651 h 3932403"/>
                    <a:gd name="connsiteX68" fmla="*/ 2218135 w 2218135"/>
                    <a:gd name="connsiteY68" fmla="*/ 1752310 h 3932403"/>
                    <a:gd name="connsiteX69" fmla="*/ 1787011 w 2218135"/>
                    <a:gd name="connsiteY69" fmla="*/ 1185590 h 3932403"/>
                    <a:gd name="connsiteX70" fmla="*/ 1797441 w 2218135"/>
                    <a:gd name="connsiteY70" fmla="*/ 413740 h 3932403"/>
                    <a:gd name="connsiteX71" fmla="*/ 1860024 w 2218135"/>
                    <a:gd name="connsiteY71" fmla="*/ 90397 h 3932403"/>
                    <a:gd name="connsiteX72" fmla="*/ 1209862 w 2218135"/>
                    <a:gd name="connsiteY72"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341971 w 2218135"/>
                    <a:gd name="connsiteY12" fmla="*/ 2579071 h 3932403"/>
                    <a:gd name="connsiteX13" fmla="*/ 674433 w 2218135"/>
                    <a:gd name="connsiteY13" fmla="*/ 2405949 h 3932403"/>
                    <a:gd name="connsiteX14" fmla="*/ 639665 w 2218135"/>
                    <a:gd name="connsiteY14" fmla="*/ 2068699 h 3932403"/>
                    <a:gd name="connsiteX15" fmla="*/ 1053405 w 2218135"/>
                    <a:gd name="connsiteY15" fmla="*/ 1947011 h 3932403"/>
                    <a:gd name="connsiteX16" fmla="*/ 1162682 w 2218135"/>
                    <a:gd name="connsiteY16" fmla="*/ 1795834 h 3932403"/>
                    <a:gd name="connsiteX17" fmla="*/ 1189000 w 2218135"/>
                    <a:gd name="connsiteY17" fmla="*/ 1880952 h 3932403"/>
                    <a:gd name="connsiteX18" fmla="*/ 771826 w 2218135"/>
                    <a:gd name="connsiteY18" fmla="*/ 2489869 h 3932403"/>
                    <a:gd name="connsiteX19" fmla="*/ 656764 w 2218135"/>
                    <a:gd name="connsiteY19" fmla="*/ 2764573 h 3932403"/>
                    <a:gd name="connsiteX20" fmla="*/ 632711 w 2218135"/>
                    <a:gd name="connsiteY20" fmla="*/ 3066543 h 3932403"/>
                    <a:gd name="connsiteX21" fmla="*/ 333479 w 2218135"/>
                    <a:gd name="connsiteY21" fmla="*/ 3456942 h 3932403"/>
                    <a:gd name="connsiteX22" fmla="*/ 326981 w 2218135"/>
                    <a:gd name="connsiteY22" fmla="*/ 3742682 h 3932403"/>
                    <a:gd name="connsiteX23" fmla="*/ 297000 w 2218135"/>
                    <a:gd name="connsiteY23" fmla="*/ 3922565 h 3932403"/>
                    <a:gd name="connsiteX24" fmla="*/ 353213 w 2218135"/>
                    <a:gd name="connsiteY24" fmla="*/ 3903827 h 3932403"/>
                    <a:gd name="connsiteX25" fmla="*/ 390482 w 2218135"/>
                    <a:gd name="connsiteY25" fmla="*/ 3895062 h 3932403"/>
                    <a:gd name="connsiteX26" fmla="*/ 433785 w 2218135"/>
                    <a:gd name="connsiteY26" fmla="*/ 3823255 h 3932403"/>
                    <a:gd name="connsiteX27" fmla="*/ 499367 w 2218135"/>
                    <a:gd name="connsiteY27" fmla="*/ 3767042 h 3932403"/>
                    <a:gd name="connsiteX28" fmla="*/ 510610 w 2218135"/>
                    <a:gd name="connsiteY28" fmla="*/ 3703333 h 3932403"/>
                    <a:gd name="connsiteX29" fmla="*/ 551833 w 2218135"/>
                    <a:gd name="connsiteY29" fmla="*/ 3632130 h 3932403"/>
                    <a:gd name="connsiteX30" fmla="*/ 533095 w 2218135"/>
                    <a:gd name="connsiteY30" fmla="*/ 3545937 h 3932403"/>
                    <a:gd name="connsiteX31" fmla="*/ 596803 w 2218135"/>
                    <a:gd name="connsiteY31" fmla="*/ 3512209 h 3932403"/>
                    <a:gd name="connsiteX32" fmla="*/ 611794 w 2218135"/>
                    <a:gd name="connsiteY32" fmla="*/ 3446627 h 3932403"/>
                    <a:gd name="connsiteX33" fmla="*/ 694240 w 2218135"/>
                    <a:gd name="connsiteY33" fmla="*/ 3435384 h 3932403"/>
                    <a:gd name="connsiteX34" fmla="*/ 737336 w 2218135"/>
                    <a:gd name="connsiteY34" fmla="*/ 3377297 h 3932403"/>
                    <a:gd name="connsiteX35" fmla="*/ 742958 w 2218135"/>
                    <a:gd name="connsiteY35" fmla="*/ 3317337 h 3932403"/>
                    <a:gd name="connsiteX36" fmla="*/ 827391 w 2218135"/>
                    <a:gd name="connsiteY36" fmla="*/ 3256206 h 3932403"/>
                    <a:gd name="connsiteX37" fmla="*/ 829151 w 2218135"/>
                    <a:gd name="connsiteY37" fmla="*/ 3169309 h 3932403"/>
                    <a:gd name="connsiteX38" fmla="*/ 911597 w 2218135"/>
                    <a:gd name="connsiteY38" fmla="*/ 3122465 h 3932403"/>
                    <a:gd name="connsiteX39" fmla="*/ 877869 w 2218135"/>
                    <a:gd name="connsiteY39" fmla="*/ 3062504 h 3932403"/>
                    <a:gd name="connsiteX40" fmla="*/ 917218 w 2218135"/>
                    <a:gd name="connsiteY40" fmla="*/ 3000669 h 3932403"/>
                    <a:gd name="connsiteX41" fmla="*/ 902228 w 2218135"/>
                    <a:gd name="connsiteY41" fmla="*/ 2916350 h 3932403"/>
                    <a:gd name="connsiteX42" fmla="*/ 941577 w 2218135"/>
                    <a:gd name="connsiteY42" fmla="*/ 2858263 h 3932403"/>
                    <a:gd name="connsiteX43" fmla="*/ 930335 w 2218135"/>
                    <a:gd name="connsiteY43" fmla="*/ 2805797 h 3932403"/>
                    <a:gd name="connsiteX44" fmla="*/ 971558 w 2218135"/>
                    <a:gd name="connsiteY44" fmla="*/ 2751458 h 3932403"/>
                    <a:gd name="connsiteX45" fmla="*/ 969684 w 2218135"/>
                    <a:gd name="connsiteY45" fmla="*/ 2689624 h 3932403"/>
                    <a:gd name="connsiteX46" fmla="*/ 1033392 w 2218135"/>
                    <a:gd name="connsiteY46" fmla="*/ 2652148 h 3932403"/>
                    <a:gd name="connsiteX47" fmla="*/ 1084696 w 2218135"/>
                    <a:gd name="connsiteY47" fmla="*/ 2565634 h 3932403"/>
                    <a:gd name="connsiteX48" fmla="*/ 1074615 w 2218135"/>
                    <a:gd name="connsiteY48" fmla="*/ 2504120 h 3932403"/>
                    <a:gd name="connsiteX49" fmla="*/ 1164556 w 2218135"/>
                    <a:gd name="connsiteY49" fmla="*/ 2423548 h 3932403"/>
                    <a:gd name="connsiteX50" fmla="*/ 1207653 w 2218135"/>
                    <a:gd name="connsiteY50" fmla="*/ 2346724 h 3932403"/>
                    <a:gd name="connsiteX51" fmla="*/ 1261992 w 2218135"/>
                    <a:gd name="connsiteY51" fmla="*/ 2301753 h 3932403"/>
                    <a:gd name="connsiteX52" fmla="*/ 1297594 w 2218135"/>
                    <a:gd name="connsiteY52" fmla="*/ 2206191 h 3932403"/>
                    <a:gd name="connsiteX53" fmla="*/ 1391282 w 2218135"/>
                    <a:gd name="connsiteY53" fmla="*/ 2163094 h 3932403"/>
                    <a:gd name="connsiteX54" fmla="*/ 1408146 w 2218135"/>
                    <a:gd name="connsiteY54" fmla="*/ 2075027 h 3932403"/>
                    <a:gd name="connsiteX55" fmla="*/ 1484529 w 2218135"/>
                    <a:gd name="connsiteY55" fmla="*/ 1960918 h 3932403"/>
                    <a:gd name="connsiteX56" fmla="*/ 1447495 w 2218135"/>
                    <a:gd name="connsiteY56" fmla="*/ 1857669 h 3932403"/>
                    <a:gd name="connsiteX57" fmla="*/ 1528067 w 2218135"/>
                    <a:gd name="connsiteY57" fmla="*/ 1778971 h 3932403"/>
                    <a:gd name="connsiteX58" fmla="*/ 1505582 w 2218135"/>
                    <a:gd name="connsiteY58" fmla="*/ 1647807 h 3932403"/>
                    <a:gd name="connsiteX59" fmla="*/ 1511801 w 2218135"/>
                    <a:gd name="connsiteY59" fmla="*/ 1520175 h 3932403"/>
                    <a:gd name="connsiteX60" fmla="*/ 1466233 w 2218135"/>
                    <a:gd name="connsiteY60" fmla="*/ 1415460 h 3932403"/>
                    <a:gd name="connsiteX61" fmla="*/ 1512343 w 2218135"/>
                    <a:gd name="connsiteY61" fmla="*/ 837910 h 3932403"/>
                    <a:gd name="connsiteX62" fmla="*/ 1602740 w 2218135"/>
                    <a:gd name="connsiteY62" fmla="*/ 1112578 h 3932403"/>
                    <a:gd name="connsiteX63" fmla="*/ 1564495 w 2218135"/>
                    <a:gd name="connsiteY63" fmla="*/ 1446351 h 3932403"/>
                    <a:gd name="connsiteX64" fmla="*/ 1870454 w 2218135"/>
                    <a:gd name="connsiteY64" fmla="*/ 1745356 h 3932403"/>
                    <a:gd name="connsiteX65" fmla="*/ 1978235 w 2218135"/>
                    <a:gd name="connsiteY65" fmla="*/ 2134759 h 3932403"/>
                    <a:gd name="connsiteX66" fmla="*/ 1814826 w 2218135"/>
                    <a:gd name="connsiteY66" fmla="*/ 2461578 h 3932403"/>
                    <a:gd name="connsiteX67" fmla="*/ 2037341 w 2218135"/>
                    <a:gd name="connsiteY67" fmla="*/ 2600651 h 3932403"/>
                    <a:gd name="connsiteX68" fmla="*/ 2218135 w 2218135"/>
                    <a:gd name="connsiteY68" fmla="*/ 1752310 h 3932403"/>
                    <a:gd name="connsiteX69" fmla="*/ 1787011 w 2218135"/>
                    <a:gd name="connsiteY69" fmla="*/ 1185590 h 3932403"/>
                    <a:gd name="connsiteX70" fmla="*/ 1797441 w 2218135"/>
                    <a:gd name="connsiteY70" fmla="*/ 413740 h 3932403"/>
                    <a:gd name="connsiteX71" fmla="*/ 1860024 w 2218135"/>
                    <a:gd name="connsiteY71" fmla="*/ 90397 h 3932403"/>
                    <a:gd name="connsiteX72" fmla="*/ 1209862 w 2218135"/>
                    <a:gd name="connsiteY72"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674433 w 2218135"/>
                    <a:gd name="connsiteY14" fmla="*/ 2405949 h 3932403"/>
                    <a:gd name="connsiteX15" fmla="*/ 639665 w 2218135"/>
                    <a:gd name="connsiteY15" fmla="*/ 2068699 h 3932403"/>
                    <a:gd name="connsiteX16" fmla="*/ 1053405 w 2218135"/>
                    <a:gd name="connsiteY16" fmla="*/ 1947011 h 3932403"/>
                    <a:gd name="connsiteX17" fmla="*/ 1162682 w 2218135"/>
                    <a:gd name="connsiteY17" fmla="*/ 1795834 h 3932403"/>
                    <a:gd name="connsiteX18" fmla="*/ 1189000 w 2218135"/>
                    <a:gd name="connsiteY18" fmla="*/ 1880952 h 3932403"/>
                    <a:gd name="connsiteX19" fmla="*/ 771826 w 2218135"/>
                    <a:gd name="connsiteY19" fmla="*/ 2489869 h 3932403"/>
                    <a:gd name="connsiteX20" fmla="*/ 656764 w 2218135"/>
                    <a:gd name="connsiteY20" fmla="*/ 2764573 h 3932403"/>
                    <a:gd name="connsiteX21" fmla="*/ 632711 w 2218135"/>
                    <a:gd name="connsiteY21" fmla="*/ 3066543 h 3932403"/>
                    <a:gd name="connsiteX22" fmla="*/ 333479 w 2218135"/>
                    <a:gd name="connsiteY22" fmla="*/ 3456942 h 3932403"/>
                    <a:gd name="connsiteX23" fmla="*/ 326981 w 2218135"/>
                    <a:gd name="connsiteY23" fmla="*/ 3742682 h 3932403"/>
                    <a:gd name="connsiteX24" fmla="*/ 297000 w 2218135"/>
                    <a:gd name="connsiteY24" fmla="*/ 3922565 h 3932403"/>
                    <a:gd name="connsiteX25" fmla="*/ 353213 w 2218135"/>
                    <a:gd name="connsiteY25" fmla="*/ 3903827 h 3932403"/>
                    <a:gd name="connsiteX26" fmla="*/ 390482 w 2218135"/>
                    <a:gd name="connsiteY26" fmla="*/ 3895062 h 3932403"/>
                    <a:gd name="connsiteX27" fmla="*/ 433785 w 2218135"/>
                    <a:gd name="connsiteY27" fmla="*/ 3823255 h 3932403"/>
                    <a:gd name="connsiteX28" fmla="*/ 499367 w 2218135"/>
                    <a:gd name="connsiteY28" fmla="*/ 3767042 h 3932403"/>
                    <a:gd name="connsiteX29" fmla="*/ 510610 w 2218135"/>
                    <a:gd name="connsiteY29" fmla="*/ 3703333 h 3932403"/>
                    <a:gd name="connsiteX30" fmla="*/ 551833 w 2218135"/>
                    <a:gd name="connsiteY30" fmla="*/ 3632130 h 3932403"/>
                    <a:gd name="connsiteX31" fmla="*/ 533095 w 2218135"/>
                    <a:gd name="connsiteY31" fmla="*/ 3545937 h 3932403"/>
                    <a:gd name="connsiteX32" fmla="*/ 596803 w 2218135"/>
                    <a:gd name="connsiteY32" fmla="*/ 3512209 h 3932403"/>
                    <a:gd name="connsiteX33" fmla="*/ 611794 w 2218135"/>
                    <a:gd name="connsiteY33" fmla="*/ 3446627 h 3932403"/>
                    <a:gd name="connsiteX34" fmla="*/ 694240 w 2218135"/>
                    <a:gd name="connsiteY34" fmla="*/ 3435384 h 3932403"/>
                    <a:gd name="connsiteX35" fmla="*/ 737336 w 2218135"/>
                    <a:gd name="connsiteY35" fmla="*/ 3377297 h 3932403"/>
                    <a:gd name="connsiteX36" fmla="*/ 742958 w 2218135"/>
                    <a:gd name="connsiteY36" fmla="*/ 3317337 h 3932403"/>
                    <a:gd name="connsiteX37" fmla="*/ 827391 w 2218135"/>
                    <a:gd name="connsiteY37" fmla="*/ 3256206 h 3932403"/>
                    <a:gd name="connsiteX38" fmla="*/ 829151 w 2218135"/>
                    <a:gd name="connsiteY38" fmla="*/ 3169309 h 3932403"/>
                    <a:gd name="connsiteX39" fmla="*/ 911597 w 2218135"/>
                    <a:gd name="connsiteY39" fmla="*/ 3122465 h 3932403"/>
                    <a:gd name="connsiteX40" fmla="*/ 877869 w 2218135"/>
                    <a:gd name="connsiteY40" fmla="*/ 3062504 h 3932403"/>
                    <a:gd name="connsiteX41" fmla="*/ 917218 w 2218135"/>
                    <a:gd name="connsiteY41" fmla="*/ 3000669 h 3932403"/>
                    <a:gd name="connsiteX42" fmla="*/ 902228 w 2218135"/>
                    <a:gd name="connsiteY42" fmla="*/ 2916350 h 3932403"/>
                    <a:gd name="connsiteX43" fmla="*/ 941577 w 2218135"/>
                    <a:gd name="connsiteY43" fmla="*/ 2858263 h 3932403"/>
                    <a:gd name="connsiteX44" fmla="*/ 930335 w 2218135"/>
                    <a:gd name="connsiteY44" fmla="*/ 2805797 h 3932403"/>
                    <a:gd name="connsiteX45" fmla="*/ 971558 w 2218135"/>
                    <a:gd name="connsiteY45" fmla="*/ 2751458 h 3932403"/>
                    <a:gd name="connsiteX46" fmla="*/ 969684 w 2218135"/>
                    <a:gd name="connsiteY46" fmla="*/ 2689624 h 3932403"/>
                    <a:gd name="connsiteX47" fmla="*/ 1033392 w 2218135"/>
                    <a:gd name="connsiteY47" fmla="*/ 2652148 h 3932403"/>
                    <a:gd name="connsiteX48" fmla="*/ 1084696 w 2218135"/>
                    <a:gd name="connsiteY48" fmla="*/ 2565634 h 3932403"/>
                    <a:gd name="connsiteX49" fmla="*/ 1074615 w 2218135"/>
                    <a:gd name="connsiteY49" fmla="*/ 2504120 h 3932403"/>
                    <a:gd name="connsiteX50" fmla="*/ 1164556 w 2218135"/>
                    <a:gd name="connsiteY50" fmla="*/ 2423548 h 3932403"/>
                    <a:gd name="connsiteX51" fmla="*/ 1207653 w 2218135"/>
                    <a:gd name="connsiteY51" fmla="*/ 2346724 h 3932403"/>
                    <a:gd name="connsiteX52" fmla="*/ 1261992 w 2218135"/>
                    <a:gd name="connsiteY52" fmla="*/ 2301753 h 3932403"/>
                    <a:gd name="connsiteX53" fmla="*/ 1297594 w 2218135"/>
                    <a:gd name="connsiteY53" fmla="*/ 2206191 h 3932403"/>
                    <a:gd name="connsiteX54" fmla="*/ 1391282 w 2218135"/>
                    <a:gd name="connsiteY54" fmla="*/ 2163094 h 3932403"/>
                    <a:gd name="connsiteX55" fmla="*/ 1408146 w 2218135"/>
                    <a:gd name="connsiteY55" fmla="*/ 2075027 h 3932403"/>
                    <a:gd name="connsiteX56" fmla="*/ 1484529 w 2218135"/>
                    <a:gd name="connsiteY56" fmla="*/ 1960918 h 3932403"/>
                    <a:gd name="connsiteX57" fmla="*/ 1447495 w 2218135"/>
                    <a:gd name="connsiteY57" fmla="*/ 1857669 h 3932403"/>
                    <a:gd name="connsiteX58" fmla="*/ 1528067 w 2218135"/>
                    <a:gd name="connsiteY58" fmla="*/ 1778971 h 3932403"/>
                    <a:gd name="connsiteX59" fmla="*/ 1505582 w 2218135"/>
                    <a:gd name="connsiteY59" fmla="*/ 1647807 h 3932403"/>
                    <a:gd name="connsiteX60" fmla="*/ 1511801 w 2218135"/>
                    <a:gd name="connsiteY60" fmla="*/ 1520175 h 3932403"/>
                    <a:gd name="connsiteX61" fmla="*/ 1466233 w 2218135"/>
                    <a:gd name="connsiteY61" fmla="*/ 1415460 h 3932403"/>
                    <a:gd name="connsiteX62" fmla="*/ 1512343 w 2218135"/>
                    <a:gd name="connsiteY62" fmla="*/ 837910 h 3932403"/>
                    <a:gd name="connsiteX63" fmla="*/ 1602740 w 2218135"/>
                    <a:gd name="connsiteY63" fmla="*/ 1112578 h 3932403"/>
                    <a:gd name="connsiteX64" fmla="*/ 1564495 w 2218135"/>
                    <a:gd name="connsiteY64" fmla="*/ 1446351 h 3932403"/>
                    <a:gd name="connsiteX65" fmla="*/ 1870454 w 2218135"/>
                    <a:gd name="connsiteY65" fmla="*/ 1745356 h 3932403"/>
                    <a:gd name="connsiteX66" fmla="*/ 1978235 w 2218135"/>
                    <a:gd name="connsiteY66" fmla="*/ 2134759 h 3932403"/>
                    <a:gd name="connsiteX67" fmla="*/ 1814826 w 2218135"/>
                    <a:gd name="connsiteY67" fmla="*/ 2461578 h 3932403"/>
                    <a:gd name="connsiteX68" fmla="*/ 2037341 w 2218135"/>
                    <a:gd name="connsiteY68" fmla="*/ 2600651 h 3932403"/>
                    <a:gd name="connsiteX69" fmla="*/ 2218135 w 2218135"/>
                    <a:gd name="connsiteY69" fmla="*/ 1752310 h 3932403"/>
                    <a:gd name="connsiteX70" fmla="*/ 1787011 w 2218135"/>
                    <a:gd name="connsiteY70" fmla="*/ 1185590 h 3932403"/>
                    <a:gd name="connsiteX71" fmla="*/ 1797441 w 2218135"/>
                    <a:gd name="connsiteY71" fmla="*/ 413740 h 3932403"/>
                    <a:gd name="connsiteX72" fmla="*/ 1860024 w 2218135"/>
                    <a:gd name="connsiteY72" fmla="*/ 90397 h 3932403"/>
                    <a:gd name="connsiteX73" fmla="*/ 1209862 w 2218135"/>
                    <a:gd name="connsiteY73"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674433 w 2218135"/>
                    <a:gd name="connsiteY15" fmla="*/ 2405949 h 3932403"/>
                    <a:gd name="connsiteX16" fmla="*/ 639665 w 2218135"/>
                    <a:gd name="connsiteY16" fmla="*/ 2068699 h 3932403"/>
                    <a:gd name="connsiteX17" fmla="*/ 1053405 w 2218135"/>
                    <a:gd name="connsiteY17" fmla="*/ 1947011 h 3932403"/>
                    <a:gd name="connsiteX18" fmla="*/ 1162682 w 2218135"/>
                    <a:gd name="connsiteY18" fmla="*/ 1795834 h 3932403"/>
                    <a:gd name="connsiteX19" fmla="*/ 1189000 w 2218135"/>
                    <a:gd name="connsiteY19" fmla="*/ 1880952 h 3932403"/>
                    <a:gd name="connsiteX20" fmla="*/ 771826 w 2218135"/>
                    <a:gd name="connsiteY20" fmla="*/ 2489869 h 3932403"/>
                    <a:gd name="connsiteX21" fmla="*/ 656764 w 2218135"/>
                    <a:gd name="connsiteY21" fmla="*/ 2764573 h 3932403"/>
                    <a:gd name="connsiteX22" fmla="*/ 632711 w 2218135"/>
                    <a:gd name="connsiteY22" fmla="*/ 3066543 h 3932403"/>
                    <a:gd name="connsiteX23" fmla="*/ 333479 w 2218135"/>
                    <a:gd name="connsiteY23" fmla="*/ 3456942 h 3932403"/>
                    <a:gd name="connsiteX24" fmla="*/ 326981 w 2218135"/>
                    <a:gd name="connsiteY24" fmla="*/ 3742682 h 3932403"/>
                    <a:gd name="connsiteX25" fmla="*/ 297000 w 2218135"/>
                    <a:gd name="connsiteY25" fmla="*/ 3922565 h 3932403"/>
                    <a:gd name="connsiteX26" fmla="*/ 353213 w 2218135"/>
                    <a:gd name="connsiteY26" fmla="*/ 3903827 h 3932403"/>
                    <a:gd name="connsiteX27" fmla="*/ 390482 w 2218135"/>
                    <a:gd name="connsiteY27" fmla="*/ 3895062 h 3932403"/>
                    <a:gd name="connsiteX28" fmla="*/ 433785 w 2218135"/>
                    <a:gd name="connsiteY28" fmla="*/ 3823255 h 3932403"/>
                    <a:gd name="connsiteX29" fmla="*/ 499367 w 2218135"/>
                    <a:gd name="connsiteY29" fmla="*/ 3767042 h 3932403"/>
                    <a:gd name="connsiteX30" fmla="*/ 510610 w 2218135"/>
                    <a:gd name="connsiteY30" fmla="*/ 3703333 h 3932403"/>
                    <a:gd name="connsiteX31" fmla="*/ 551833 w 2218135"/>
                    <a:gd name="connsiteY31" fmla="*/ 3632130 h 3932403"/>
                    <a:gd name="connsiteX32" fmla="*/ 533095 w 2218135"/>
                    <a:gd name="connsiteY32" fmla="*/ 3545937 h 3932403"/>
                    <a:gd name="connsiteX33" fmla="*/ 596803 w 2218135"/>
                    <a:gd name="connsiteY33" fmla="*/ 3512209 h 3932403"/>
                    <a:gd name="connsiteX34" fmla="*/ 611794 w 2218135"/>
                    <a:gd name="connsiteY34" fmla="*/ 3446627 h 3932403"/>
                    <a:gd name="connsiteX35" fmla="*/ 694240 w 2218135"/>
                    <a:gd name="connsiteY35" fmla="*/ 3435384 h 3932403"/>
                    <a:gd name="connsiteX36" fmla="*/ 737336 w 2218135"/>
                    <a:gd name="connsiteY36" fmla="*/ 3377297 h 3932403"/>
                    <a:gd name="connsiteX37" fmla="*/ 742958 w 2218135"/>
                    <a:gd name="connsiteY37" fmla="*/ 3317337 h 3932403"/>
                    <a:gd name="connsiteX38" fmla="*/ 827391 w 2218135"/>
                    <a:gd name="connsiteY38" fmla="*/ 3256206 h 3932403"/>
                    <a:gd name="connsiteX39" fmla="*/ 829151 w 2218135"/>
                    <a:gd name="connsiteY39" fmla="*/ 3169309 h 3932403"/>
                    <a:gd name="connsiteX40" fmla="*/ 911597 w 2218135"/>
                    <a:gd name="connsiteY40" fmla="*/ 3122465 h 3932403"/>
                    <a:gd name="connsiteX41" fmla="*/ 877869 w 2218135"/>
                    <a:gd name="connsiteY41" fmla="*/ 3062504 h 3932403"/>
                    <a:gd name="connsiteX42" fmla="*/ 917218 w 2218135"/>
                    <a:gd name="connsiteY42" fmla="*/ 3000669 h 3932403"/>
                    <a:gd name="connsiteX43" fmla="*/ 902228 w 2218135"/>
                    <a:gd name="connsiteY43" fmla="*/ 2916350 h 3932403"/>
                    <a:gd name="connsiteX44" fmla="*/ 941577 w 2218135"/>
                    <a:gd name="connsiteY44" fmla="*/ 2858263 h 3932403"/>
                    <a:gd name="connsiteX45" fmla="*/ 930335 w 2218135"/>
                    <a:gd name="connsiteY45" fmla="*/ 2805797 h 3932403"/>
                    <a:gd name="connsiteX46" fmla="*/ 971558 w 2218135"/>
                    <a:gd name="connsiteY46" fmla="*/ 2751458 h 3932403"/>
                    <a:gd name="connsiteX47" fmla="*/ 969684 w 2218135"/>
                    <a:gd name="connsiteY47" fmla="*/ 2689624 h 3932403"/>
                    <a:gd name="connsiteX48" fmla="*/ 1033392 w 2218135"/>
                    <a:gd name="connsiteY48" fmla="*/ 2652148 h 3932403"/>
                    <a:gd name="connsiteX49" fmla="*/ 1084696 w 2218135"/>
                    <a:gd name="connsiteY49" fmla="*/ 2565634 h 3932403"/>
                    <a:gd name="connsiteX50" fmla="*/ 1074615 w 2218135"/>
                    <a:gd name="connsiteY50" fmla="*/ 2504120 h 3932403"/>
                    <a:gd name="connsiteX51" fmla="*/ 1164556 w 2218135"/>
                    <a:gd name="connsiteY51" fmla="*/ 2423548 h 3932403"/>
                    <a:gd name="connsiteX52" fmla="*/ 1207653 w 2218135"/>
                    <a:gd name="connsiteY52" fmla="*/ 2346724 h 3932403"/>
                    <a:gd name="connsiteX53" fmla="*/ 1261992 w 2218135"/>
                    <a:gd name="connsiteY53" fmla="*/ 2301753 h 3932403"/>
                    <a:gd name="connsiteX54" fmla="*/ 1297594 w 2218135"/>
                    <a:gd name="connsiteY54" fmla="*/ 2206191 h 3932403"/>
                    <a:gd name="connsiteX55" fmla="*/ 1391282 w 2218135"/>
                    <a:gd name="connsiteY55" fmla="*/ 2163094 h 3932403"/>
                    <a:gd name="connsiteX56" fmla="*/ 1408146 w 2218135"/>
                    <a:gd name="connsiteY56" fmla="*/ 2075027 h 3932403"/>
                    <a:gd name="connsiteX57" fmla="*/ 1484529 w 2218135"/>
                    <a:gd name="connsiteY57" fmla="*/ 1960918 h 3932403"/>
                    <a:gd name="connsiteX58" fmla="*/ 1447495 w 2218135"/>
                    <a:gd name="connsiteY58" fmla="*/ 1857669 h 3932403"/>
                    <a:gd name="connsiteX59" fmla="*/ 1528067 w 2218135"/>
                    <a:gd name="connsiteY59" fmla="*/ 1778971 h 3932403"/>
                    <a:gd name="connsiteX60" fmla="*/ 1505582 w 2218135"/>
                    <a:gd name="connsiteY60" fmla="*/ 1647807 h 3932403"/>
                    <a:gd name="connsiteX61" fmla="*/ 1511801 w 2218135"/>
                    <a:gd name="connsiteY61" fmla="*/ 1520175 h 3932403"/>
                    <a:gd name="connsiteX62" fmla="*/ 1466233 w 2218135"/>
                    <a:gd name="connsiteY62" fmla="*/ 1415460 h 3932403"/>
                    <a:gd name="connsiteX63" fmla="*/ 1512343 w 2218135"/>
                    <a:gd name="connsiteY63" fmla="*/ 837910 h 3932403"/>
                    <a:gd name="connsiteX64" fmla="*/ 1602740 w 2218135"/>
                    <a:gd name="connsiteY64" fmla="*/ 1112578 h 3932403"/>
                    <a:gd name="connsiteX65" fmla="*/ 1564495 w 2218135"/>
                    <a:gd name="connsiteY65" fmla="*/ 1446351 h 3932403"/>
                    <a:gd name="connsiteX66" fmla="*/ 1870454 w 2218135"/>
                    <a:gd name="connsiteY66" fmla="*/ 1745356 h 3932403"/>
                    <a:gd name="connsiteX67" fmla="*/ 1978235 w 2218135"/>
                    <a:gd name="connsiteY67" fmla="*/ 2134759 h 3932403"/>
                    <a:gd name="connsiteX68" fmla="*/ 1814826 w 2218135"/>
                    <a:gd name="connsiteY68" fmla="*/ 2461578 h 3932403"/>
                    <a:gd name="connsiteX69" fmla="*/ 2037341 w 2218135"/>
                    <a:gd name="connsiteY69" fmla="*/ 2600651 h 3932403"/>
                    <a:gd name="connsiteX70" fmla="*/ 2218135 w 2218135"/>
                    <a:gd name="connsiteY70" fmla="*/ 1752310 h 3932403"/>
                    <a:gd name="connsiteX71" fmla="*/ 1787011 w 2218135"/>
                    <a:gd name="connsiteY71" fmla="*/ 1185590 h 3932403"/>
                    <a:gd name="connsiteX72" fmla="*/ 1797441 w 2218135"/>
                    <a:gd name="connsiteY72" fmla="*/ 413740 h 3932403"/>
                    <a:gd name="connsiteX73" fmla="*/ 1860024 w 2218135"/>
                    <a:gd name="connsiteY73" fmla="*/ 90397 h 3932403"/>
                    <a:gd name="connsiteX74" fmla="*/ 1209862 w 2218135"/>
                    <a:gd name="connsiteY74"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674433 w 2218135"/>
                    <a:gd name="connsiteY16" fmla="*/ 2405949 h 3932403"/>
                    <a:gd name="connsiteX17" fmla="*/ 639665 w 2218135"/>
                    <a:gd name="connsiteY17" fmla="*/ 2068699 h 3932403"/>
                    <a:gd name="connsiteX18" fmla="*/ 1053405 w 2218135"/>
                    <a:gd name="connsiteY18" fmla="*/ 1947011 h 3932403"/>
                    <a:gd name="connsiteX19" fmla="*/ 1162682 w 2218135"/>
                    <a:gd name="connsiteY19" fmla="*/ 1795834 h 3932403"/>
                    <a:gd name="connsiteX20" fmla="*/ 1189000 w 2218135"/>
                    <a:gd name="connsiteY20" fmla="*/ 1880952 h 3932403"/>
                    <a:gd name="connsiteX21" fmla="*/ 771826 w 2218135"/>
                    <a:gd name="connsiteY21" fmla="*/ 2489869 h 3932403"/>
                    <a:gd name="connsiteX22" fmla="*/ 656764 w 2218135"/>
                    <a:gd name="connsiteY22" fmla="*/ 2764573 h 3932403"/>
                    <a:gd name="connsiteX23" fmla="*/ 632711 w 2218135"/>
                    <a:gd name="connsiteY23" fmla="*/ 3066543 h 3932403"/>
                    <a:gd name="connsiteX24" fmla="*/ 333479 w 2218135"/>
                    <a:gd name="connsiteY24" fmla="*/ 3456942 h 3932403"/>
                    <a:gd name="connsiteX25" fmla="*/ 326981 w 2218135"/>
                    <a:gd name="connsiteY25" fmla="*/ 3742682 h 3932403"/>
                    <a:gd name="connsiteX26" fmla="*/ 297000 w 2218135"/>
                    <a:gd name="connsiteY26" fmla="*/ 3922565 h 3932403"/>
                    <a:gd name="connsiteX27" fmla="*/ 353213 w 2218135"/>
                    <a:gd name="connsiteY27" fmla="*/ 3903827 h 3932403"/>
                    <a:gd name="connsiteX28" fmla="*/ 390482 w 2218135"/>
                    <a:gd name="connsiteY28" fmla="*/ 3895062 h 3932403"/>
                    <a:gd name="connsiteX29" fmla="*/ 433785 w 2218135"/>
                    <a:gd name="connsiteY29" fmla="*/ 3823255 h 3932403"/>
                    <a:gd name="connsiteX30" fmla="*/ 499367 w 2218135"/>
                    <a:gd name="connsiteY30" fmla="*/ 3767042 h 3932403"/>
                    <a:gd name="connsiteX31" fmla="*/ 510610 w 2218135"/>
                    <a:gd name="connsiteY31" fmla="*/ 3703333 h 3932403"/>
                    <a:gd name="connsiteX32" fmla="*/ 551833 w 2218135"/>
                    <a:gd name="connsiteY32" fmla="*/ 3632130 h 3932403"/>
                    <a:gd name="connsiteX33" fmla="*/ 533095 w 2218135"/>
                    <a:gd name="connsiteY33" fmla="*/ 3545937 h 3932403"/>
                    <a:gd name="connsiteX34" fmla="*/ 596803 w 2218135"/>
                    <a:gd name="connsiteY34" fmla="*/ 3512209 h 3932403"/>
                    <a:gd name="connsiteX35" fmla="*/ 611794 w 2218135"/>
                    <a:gd name="connsiteY35" fmla="*/ 3446627 h 3932403"/>
                    <a:gd name="connsiteX36" fmla="*/ 694240 w 2218135"/>
                    <a:gd name="connsiteY36" fmla="*/ 3435384 h 3932403"/>
                    <a:gd name="connsiteX37" fmla="*/ 737336 w 2218135"/>
                    <a:gd name="connsiteY37" fmla="*/ 3377297 h 3932403"/>
                    <a:gd name="connsiteX38" fmla="*/ 742958 w 2218135"/>
                    <a:gd name="connsiteY38" fmla="*/ 3317337 h 3932403"/>
                    <a:gd name="connsiteX39" fmla="*/ 827391 w 2218135"/>
                    <a:gd name="connsiteY39" fmla="*/ 3256206 h 3932403"/>
                    <a:gd name="connsiteX40" fmla="*/ 829151 w 2218135"/>
                    <a:gd name="connsiteY40" fmla="*/ 3169309 h 3932403"/>
                    <a:gd name="connsiteX41" fmla="*/ 911597 w 2218135"/>
                    <a:gd name="connsiteY41" fmla="*/ 3122465 h 3932403"/>
                    <a:gd name="connsiteX42" fmla="*/ 877869 w 2218135"/>
                    <a:gd name="connsiteY42" fmla="*/ 3062504 h 3932403"/>
                    <a:gd name="connsiteX43" fmla="*/ 917218 w 2218135"/>
                    <a:gd name="connsiteY43" fmla="*/ 3000669 h 3932403"/>
                    <a:gd name="connsiteX44" fmla="*/ 902228 w 2218135"/>
                    <a:gd name="connsiteY44" fmla="*/ 2916350 h 3932403"/>
                    <a:gd name="connsiteX45" fmla="*/ 941577 w 2218135"/>
                    <a:gd name="connsiteY45" fmla="*/ 2858263 h 3932403"/>
                    <a:gd name="connsiteX46" fmla="*/ 930335 w 2218135"/>
                    <a:gd name="connsiteY46" fmla="*/ 2805797 h 3932403"/>
                    <a:gd name="connsiteX47" fmla="*/ 971558 w 2218135"/>
                    <a:gd name="connsiteY47" fmla="*/ 2751458 h 3932403"/>
                    <a:gd name="connsiteX48" fmla="*/ 969684 w 2218135"/>
                    <a:gd name="connsiteY48" fmla="*/ 2689624 h 3932403"/>
                    <a:gd name="connsiteX49" fmla="*/ 1033392 w 2218135"/>
                    <a:gd name="connsiteY49" fmla="*/ 2652148 h 3932403"/>
                    <a:gd name="connsiteX50" fmla="*/ 1084696 w 2218135"/>
                    <a:gd name="connsiteY50" fmla="*/ 2565634 h 3932403"/>
                    <a:gd name="connsiteX51" fmla="*/ 1074615 w 2218135"/>
                    <a:gd name="connsiteY51" fmla="*/ 2504120 h 3932403"/>
                    <a:gd name="connsiteX52" fmla="*/ 1164556 w 2218135"/>
                    <a:gd name="connsiteY52" fmla="*/ 2423548 h 3932403"/>
                    <a:gd name="connsiteX53" fmla="*/ 1207653 w 2218135"/>
                    <a:gd name="connsiteY53" fmla="*/ 2346724 h 3932403"/>
                    <a:gd name="connsiteX54" fmla="*/ 1261992 w 2218135"/>
                    <a:gd name="connsiteY54" fmla="*/ 2301753 h 3932403"/>
                    <a:gd name="connsiteX55" fmla="*/ 1297594 w 2218135"/>
                    <a:gd name="connsiteY55" fmla="*/ 2206191 h 3932403"/>
                    <a:gd name="connsiteX56" fmla="*/ 1391282 w 2218135"/>
                    <a:gd name="connsiteY56" fmla="*/ 2163094 h 3932403"/>
                    <a:gd name="connsiteX57" fmla="*/ 1408146 w 2218135"/>
                    <a:gd name="connsiteY57" fmla="*/ 2075027 h 3932403"/>
                    <a:gd name="connsiteX58" fmla="*/ 1484529 w 2218135"/>
                    <a:gd name="connsiteY58" fmla="*/ 1960918 h 3932403"/>
                    <a:gd name="connsiteX59" fmla="*/ 1447495 w 2218135"/>
                    <a:gd name="connsiteY59" fmla="*/ 1857669 h 3932403"/>
                    <a:gd name="connsiteX60" fmla="*/ 1528067 w 2218135"/>
                    <a:gd name="connsiteY60" fmla="*/ 1778971 h 3932403"/>
                    <a:gd name="connsiteX61" fmla="*/ 1505582 w 2218135"/>
                    <a:gd name="connsiteY61" fmla="*/ 1647807 h 3932403"/>
                    <a:gd name="connsiteX62" fmla="*/ 1511801 w 2218135"/>
                    <a:gd name="connsiteY62" fmla="*/ 1520175 h 3932403"/>
                    <a:gd name="connsiteX63" fmla="*/ 1466233 w 2218135"/>
                    <a:gd name="connsiteY63" fmla="*/ 1415460 h 3932403"/>
                    <a:gd name="connsiteX64" fmla="*/ 1512343 w 2218135"/>
                    <a:gd name="connsiteY64" fmla="*/ 837910 h 3932403"/>
                    <a:gd name="connsiteX65" fmla="*/ 1602740 w 2218135"/>
                    <a:gd name="connsiteY65" fmla="*/ 1112578 h 3932403"/>
                    <a:gd name="connsiteX66" fmla="*/ 1564495 w 2218135"/>
                    <a:gd name="connsiteY66" fmla="*/ 1446351 h 3932403"/>
                    <a:gd name="connsiteX67" fmla="*/ 1870454 w 2218135"/>
                    <a:gd name="connsiteY67" fmla="*/ 1745356 h 3932403"/>
                    <a:gd name="connsiteX68" fmla="*/ 1978235 w 2218135"/>
                    <a:gd name="connsiteY68" fmla="*/ 2134759 h 3932403"/>
                    <a:gd name="connsiteX69" fmla="*/ 1814826 w 2218135"/>
                    <a:gd name="connsiteY69" fmla="*/ 2461578 h 3932403"/>
                    <a:gd name="connsiteX70" fmla="*/ 2037341 w 2218135"/>
                    <a:gd name="connsiteY70" fmla="*/ 2600651 h 3932403"/>
                    <a:gd name="connsiteX71" fmla="*/ 2218135 w 2218135"/>
                    <a:gd name="connsiteY71" fmla="*/ 1752310 h 3932403"/>
                    <a:gd name="connsiteX72" fmla="*/ 1787011 w 2218135"/>
                    <a:gd name="connsiteY72" fmla="*/ 1185590 h 3932403"/>
                    <a:gd name="connsiteX73" fmla="*/ 1797441 w 2218135"/>
                    <a:gd name="connsiteY73" fmla="*/ 413740 h 3932403"/>
                    <a:gd name="connsiteX74" fmla="*/ 1860024 w 2218135"/>
                    <a:gd name="connsiteY74" fmla="*/ 90397 h 3932403"/>
                    <a:gd name="connsiteX75" fmla="*/ 1209862 w 2218135"/>
                    <a:gd name="connsiteY75"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74433 w 2218135"/>
                    <a:gd name="connsiteY17" fmla="*/ 2405949 h 3932403"/>
                    <a:gd name="connsiteX18" fmla="*/ 639665 w 2218135"/>
                    <a:gd name="connsiteY18" fmla="*/ 2068699 h 3932403"/>
                    <a:gd name="connsiteX19" fmla="*/ 1053405 w 2218135"/>
                    <a:gd name="connsiteY19" fmla="*/ 1947011 h 3932403"/>
                    <a:gd name="connsiteX20" fmla="*/ 1162682 w 2218135"/>
                    <a:gd name="connsiteY20" fmla="*/ 1795834 h 3932403"/>
                    <a:gd name="connsiteX21" fmla="*/ 1189000 w 2218135"/>
                    <a:gd name="connsiteY21" fmla="*/ 1880952 h 3932403"/>
                    <a:gd name="connsiteX22" fmla="*/ 771826 w 2218135"/>
                    <a:gd name="connsiteY22" fmla="*/ 2489869 h 3932403"/>
                    <a:gd name="connsiteX23" fmla="*/ 656764 w 2218135"/>
                    <a:gd name="connsiteY23" fmla="*/ 2764573 h 3932403"/>
                    <a:gd name="connsiteX24" fmla="*/ 632711 w 2218135"/>
                    <a:gd name="connsiteY24" fmla="*/ 3066543 h 3932403"/>
                    <a:gd name="connsiteX25" fmla="*/ 333479 w 2218135"/>
                    <a:gd name="connsiteY25" fmla="*/ 3456942 h 3932403"/>
                    <a:gd name="connsiteX26" fmla="*/ 326981 w 2218135"/>
                    <a:gd name="connsiteY26" fmla="*/ 3742682 h 3932403"/>
                    <a:gd name="connsiteX27" fmla="*/ 297000 w 2218135"/>
                    <a:gd name="connsiteY27" fmla="*/ 3922565 h 3932403"/>
                    <a:gd name="connsiteX28" fmla="*/ 353213 w 2218135"/>
                    <a:gd name="connsiteY28" fmla="*/ 3903827 h 3932403"/>
                    <a:gd name="connsiteX29" fmla="*/ 390482 w 2218135"/>
                    <a:gd name="connsiteY29" fmla="*/ 3895062 h 3932403"/>
                    <a:gd name="connsiteX30" fmla="*/ 433785 w 2218135"/>
                    <a:gd name="connsiteY30" fmla="*/ 3823255 h 3932403"/>
                    <a:gd name="connsiteX31" fmla="*/ 499367 w 2218135"/>
                    <a:gd name="connsiteY31" fmla="*/ 3767042 h 3932403"/>
                    <a:gd name="connsiteX32" fmla="*/ 510610 w 2218135"/>
                    <a:gd name="connsiteY32" fmla="*/ 3703333 h 3932403"/>
                    <a:gd name="connsiteX33" fmla="*/ 551833 w 2218135"/>
                    <a:gd name="connsiteY33" fmla="*/ 3632130 h 3932403"/>
                    <a:gd name="connsiteX34" fmla="*/ 533095 w 2218135"/>
                    <a:gd name="connsiteY34" fmla="*/ 3545937 h 3932403"/>
                    <a:gd name="connsiteX35" fmla="*/ 596803 w 2218135"/>
                    <a:gd name="connsiteY35" fmla="*/ 3512209 h 3932403"/>
                    <a:gd name="connsiteX36" fmla="*/ 611794 w 2218135"/>
                    <a:gd name="connsiteY36" fmla="*/ 3446627 h 3932403"/>
                    <a:gd name="connsiteX37" fmla="*/ 694240 w 2218135"/>
                    <a:gd name="connsiteY37" fmla="*/ 3435384 h 3932403"/>
                    <a:gd name="connsiteX38" fmla="*/ 737336 w 2218135"/>
                    <a:gd name="connsiteY38" fmla="*/ 3377297 h 3932403"/>
                    <a:gd name="connsiteX39" fmla="*/ 742958 w 2218135"/>
                    <a:gd name="connsiteY39" fmla="*/ 3317337 h 3932403"/>
                    <a:gd name="connsiteX40" fmla="*/ 827391 w 2218135"/>
                    <a:gd name="connsiteY40" fmla="*/ 3256206 h 3932403"/>
                    <a:gd name="connsiteX41" fmla="*/ 829151 w 2218135"/>
                    <a:gd name="connsiteY41" fmla="*/ 3169309 h 3932403"/>
                    <a:gd name="connsiteX42" fmla="*/ 911597 w 2218135"/>
                    <a:gd name="connsiteY42" fmla="*/ 3122465 h 3932403"/>
                    <a:gd name="connsiteX43" fmla="*/ 877869 w 2218135"/>
                    <a:gd name="connsiteY43" fmla="*/ 3062504 h 3932403"/>
                    <a:gd name="connsiteX44" fmla="*/ 917218 w 2218135"/>
                    <a:gd name="connsiteY44" fmla="*/ 3000669 h 3932403"/>
                    <a:gd name="connsiteX45" fmla="*/ 902228 w 2218135"/>
                    <a:gd name="connsiteY45" fmla="*/ 2916350 h 3932403"/>
                    <a:gd name="connsiteX46" fmla="*/ 941577 w 2218135"/>
                    <a:gd name="connsiteY46" fmla="*/ 2858263 h 3932403"/>
                    <a:gd name="connsiteX47" fmla="*/ 930335 w 2218135"/>
                    <a:gd name="connsiteY47" fmla="*/ 2805797 h 3932403"/>
                    <a:gd name="connsiteX48" fmla="*/ 971558 w 2218135"/>
                    <a:gd name="connsiteY48" fmla="*/ 2751458 h 3932403"/>
                    <a:gd name="connsiteX49" fmla="*/ 969684 w 2218135"/>
                    <a:gd name="connsiteY49" fmla="*/ 2689624 h 3932403"/>
                    <a:gd name="connsiteX50" fmla="*/ 1033392 w 2218135"/>
                    <a:gd name="connsiteY50" fmla="*/ 2652148 h 3932403"/>
                    <a:gd name="connsiteX51" fmla="*/ 1084696 w 2218135"/>
                    <a:gd name="connsiteY51" fmla="*/ 2565634 h 3932403"/>
                    <a:gd name="connsiteX52" fmla="*/ 1074615 w 2218135"/>
                    <a:gd name="connsiteY52" fmla="*/ 2504120 h 3932403"/>
                    <a:gd name="connsiteX53" fmla="*/ 1164556 w 2218135"/>
                    <a:gd name="connsiteY53" fmla="*/ 2423548 h 3932403"/>
                    <a:gd name="connsiteX54" fmla="*/ 1207653 w 2218135"/>
                    <a:gd name="connsiteY54" fmla="*/ 2346724 h 3932403"/>
                    <a:gd name="connsiteX55" fmla="*/ 1261992 w 2218135"/>
                    <a:gd name="connsiteY55" fmla="*/ 2301753 h 3932403"/>
                    <a:gd name="connsiteX56" fmla="*/ 1297594 w 2218135"/>
                    <a:gd name="connsiteY56" fmla="*/ 2206191 h 3932403"/>
                    <a:gd name="connsiteX57" fmla="*/ 1391282 w 2218135"/>
                    <a:gd name="connsiteY57" fmla="*/ 2163094 h 3932403"/>
                    <a:gd name="connsiteX58" fmla="*/ 1408146 w 2218135"/>
                    <a:gd name="connsiteY58" fmla="*/ 2075027 h 3932403"/>
                    <a:gd name="connsiteX59" fmla="*/ 1484529 w 2218135"/>
                    <a:gd name="connsiteY59" fmla="*/ 1960918 h 3932403"/>
                    <a:gd name="connsiteX60" fmla="*/ 1447495 w 2218135"/>
                    <a:gd name="connsiteY60" fmla="*/ 1857669 h 3932403"/>
                    <a:gd name="connsiteX61" fmla="*/ 1528067 w 2218135"/>
                    <a:gd name="connsiteY61" fmla="*/ 1778971 h 3932403"/>
                    <a:gd name="connsiteX62" fmla="*/ 1505582 w 2218135"/>
                    <a:gd name="connsiteY62" fmla="*/ 1647807 h 3932403"/>
                    <a:gd name="connsiteX63" fmla="*/ 1511801 w 2218135"/>
                    <a:gd name="connsiteY63" fmla="*/ 1520175 h 3932403"/>
                    <a:gd name="connsiteX64" fmla="*/ 1466233 w 2218135"/>
                    <a:gd name="connsiteY64" fmla="*/ 1415460 h 3932403"/>
                    <a:gd name="connsiteX65" fmla="*/ 1512343 w 2218135"/>
                    <a:gd name="connsiteY65" fmla="*/ 837910 h 3932403"/>
                    <a:gd name="connsiteX66" fmla="*/ 1602740 w 2218135"/>
                    <a:gd name="connsiteY66" fmla="*/ 1112578 h 3932403"/>
                    <a:gd name="connsiteX67" fmla="*/ 1564495 w 2218135"/>
                    <a:gd name="connsiteY67" fmla="*/ 1446351 h 3932403"/>
                    <a:gd name="connsiteX68" fmla="*/ 1870454 w 2218135"/>
                    <a:gd name="connsiteY68" fmla="*/ 1745356 h 3932403"/>
                    <a:gd name="connsiteX69" fmla="*/ 1978235 w 2218135"/>
                    <a:gd name="connsiteY69" fmla="*/ 2134759 h 3932403"/>
                    <a:gd name="connsiteX70" fmla="*/ 1814826 w 2218135"/>
                    <a:gd name="connsiteY70" fmla="*/ 2461578 h 3932403"/>
                    <a:gd name="connsiteX71" fmla="*/ 2037341 w 2218135"/>
                    <a:gd name="connsiteY71" fmla="*/ 2600651 h 3932403"/>
                    <a:gd name="connsiteX72" fmla="*/ 2218135 w 2218135"/>
                    <a:gd name="connsiteY72" fmla="*/ 1752310 h 3932403"/>
                    <a:gd name="connsiteX73" fmla="*/ 1787011 w 2218135"/>
                    <a:gd name="connsiteY73" fmla="*/ 1185590 h 3932403"/>
                    <a:gd name="connsiteX74" fmla="*/ 1797441 w 2218135"/>
                    <a:gd name="connsiteY74" fmla="*/ 413740 h 3932403"/>
                    <a:gd name="connsiteX75" fmla="*/ 1860024 w 2218135"/>
                    <a:gd name="connsiteY75" fmla="*/ 90397 h 3932403"/>
                    <a:gd name="connsiteX76" fmla="*/ 1209862 w 2218135"/>
                    <a:gd name="connsiteY76"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74433 w 2218135"/>
                    <a:gd name="connsiteY18" fmla="*/ 2405949 h 3932403"/>
                    <a:gd name="connsiteX19" fmla="*/ 639665 w 2218135"/>
                    <a:gd name="connsiteY19" fmla="*/ 2068699 h 3932403"/>
                    <a:gd name="connsiteX20" fmla="*/ 1053405 w 2218135"/>
                    <a:gd name="connsiteY20" fmla="*/ 1947011 h 3932403"/>
                    <a:gd name="connsiteX21" fmla="*/ 1162682 w 2218135"/>
                    <a:gd name="connsiteY21" fmla="*/ 1795834 h 3932403"/>
                    <a:gd name="connsiteX22" fmla="*/ 1189000 w 2218135"/>
                    <a:gd name="connsiteY22" fmla="*/ 1880952 h 3932403"/>
                    <a:gd name="connsiteX23" fmla="*/ 771826 w 2218135"/>
                    <a:gd name="connsiteY23" fmla="*/ 2489869 h 3932403"/>
                    <a:gd name="connsiteX24" fmla="*/ 656764 w 2218135"/>
                    <a:gd name="connsiteY24" fmla="*/ 2764573 h 3932403"/>
                    <a:gd name="connsiteX25" fmla="*/ 632711 w 2218135"/>
                    <a:gd name="connsiteY25" fmla="*/ 3066543 h 3932403"/>
                    <a:gd name="connsiteX26" fmla="*/ 333479 w 2218135"/>
                    <a:gd name="connsiteY26" fmla="*/ 3456942 h 3932403"/>
                    <a:gd name="connsiteX27" fmla="*/ 326981 w 2218135"/>
                    <a:gd name="connsiteY27" fmla="*/ 3742682 h 3932403"/>
                    <a:gd name="connsiteX28" fmla="*/ 297000 w 2218135"/>
                    <a:gd name="connsiteY28" fmla="*/ 3922565 h 3932403"/>
                    <a:gd name="connsiteX29" fmla="*/ 353213 w 2218135"/>
                    <a:gd name="connsiteY29" fmla="*/ 3903827 h 3932403"/>
                    <a:gd name="connsiteX30" fmla="*/ 390482 w 2218135"/>
                    <a:gd name="connsiteY30" fmla="*/ 3895062 h 3932403"/>
                    <a:gd name="connsiteX31" fmla="*/ 433785 w 2218135"/>
                    <a:gd name="connsiteY31" fmla="*/ 3823255 h 3932403"/>
                    <a:gd name="connsiteX32" fmla="*/ 499367 w 2218135"/>
                    <a:gd name="connsiteY32" fmla="*/ 3767042 h 3932403"/>
                    <a:gd name="connsiteX33" fmla="*/ 510610 w 2218135"/>
                    <a:gd name="connsiteY33" fmla="*/ 3703333 h 3932403"/>
                    <a:gd name="connsiteX34" fmla="*/ 551833 w 2218135"/>
                    <a:gd name="connsiteY34" fmla="*/ 3632130 h 3932403"/>
                    <a:gd name="connsiteX35" fmla="*/ 533095 w 2218135"/>
                    <a:gd name="connsiteY35" fmla="*/ 3545937 h 3932403"/>
                    <a:gd name="connsiteX36" fmla="*/ 596803 w 2218135"/>
                    <a:gd name="connsiteY36" fmla="*/ 3512209 h 3932403"/>
                    <a:gd name="connsiteX37" fmla="*/ 611794 w 2218135"/>
                    <a:gd name="connsiteY37" fmla="*/ 3446627 h 3932403"/>
                    <a:gd name="connsiteX38" fmla="*/ 694240 w 2218135"/>
                    <a:gd name="connsiteY38" fmla="*/ 3435384 h 3932403"/>
                    <a:gd name="connsiteX39" fmla="*/ 737336 w 2218135"/>
                    <a:gd name="connsiteY39" fmla="*/ 3377297 h 3932403"/>
                    <a:gd name="connsiteX40" fmla="*/ 742958 w 2218135"/>
                    <a:gd name="connsiteY40" fmla="*/ 3317337 h 3932403"/>
                    <a:gd name="connsiteX41" fmla="*/ 827391 w 2218135"/>
                    <a:gd name="connsiteY41" fmla="*/ 3256206 h 3932403"/>
                    <a:gd name="connsiteX42" fmla="*/ 829151 w 2218135"/>
                    <a:gd name="connsiteY42" fmla="*/ 3169309 h 3932403"/>
                    <a:gd name="connsiteX43" fmla="*/ 911597 w 2218135"/>
                    <a:gd name="connsiteY43" fmla="*/ 3122465 h 3932403"/>
                    <a:gd name="connsiteX44" fmla="*/ 877869 w 2218135"/>
                    <a:gd name="connsiteY44" fmla="*/ 3062504 h 3932403"/>
                    <a:gd name="connsiteX45" fmla="*/ 917218 w 2218135"/>
                    <a:gd name="connsiteY45" fmla="*/ 3000669 h 3932403"/>
                    <a:gd name="connsiteX46" fmla="*/ 902228 w 2218135"/>
                    <a:gd name="connsiteY46" fmla="*/ 2916350 h 3932403"/>
                    <a:gd name="connsiteX47" fmla="*/ 941577 w 2218135"/>
                    <a:gd name="connsiteY47" fmla="*/ 2858263 h 3932403"/>
                    <a:gd name="connsiteX48" fmla="*/ 930335 w 2218135"/>
                    <a:gd name="connsiteY48" fmla="*/ 2805797 h 3932403"/>
                    <a:gd name="connsiteX49" fmla="*/ 971558 w 2218135"/>
                    <a:gd name="connsiteY49" fmla="*/ 2751458 h 3932403"/>
                    <a:gd name="connsiteX50" fmla="*/ 969684 w 2218135"/>
                    <a:gd name="connsiteY50" fmla="*/ 2689624 h 3932403"/>
                    <a:gd name="connsiteX51" fmla="*/ 1033392 w 2218135"/>
                    <a:gd name="connsiteY51" fmla="*/ 2652148 h 3932403"/>
                    <a:gd name="connsiteX52" fmla="*/ 1084696 w 2218135"/>
                    <a:gd name="connsiteY52" fmla="*/ 2565634 h 3932403"/>
                    <a:gd name="connsiteX53" fmla="*/ 1074615 w 2218135"/>
                    <a:gd name="connsiteY53" fmla="*/ 2504120 h 3932403"/>
                    <a:gd name="connsiteX54" fmla="*/ 1164556 w 2218135"/>
                    <a:gd name="connsiteY54" fmla="*/ 2423548 h 3932403"/>
                    <a:gd name="connsiteX55" fmla="*/ 1207653 w 2218135"/>
                    <a:gd name="connsiteY55" fmla="*/ 2346724 h 3932403"/>
                    <a:gd name="connsiteX56" fmla="*/ 1261992 w 2218135"/>
                    <a:gd name="connsiteY56" fmla="*/ 2301753 h 3932403"/>
                    <a:gd name="connsiteX57" fmla="*/ 1297594 w 2218135"/>
                    <a:gd name="connsiteY57" fmla="*/ 2206191 h 3932403"/>
                    <a:gd name="connsiteX58" fmla="*/ 1391282 w 2218135"/>
                    <a:gd name="connsiteY58" fmla="*/ 2163094 h 3932403"/>
                    <a:gd name="connsiteX59" fmla="*/ 1408146 w 2218135"/>
                    <a:gd name="connsiteY59" fmla="*/ 2075027 h 3932403"/>
                    <a:gd name="connsiteX60" fmla="*/ 1484529 w 2218135"/>
                    <a:gd name="connsiteY60" fmla="*/ 1960918 h 3932403"/>
                    <a:gd name="connsiteX61" fmla="*/ 1447495 w 2218135"/>
                    <a:gd name="connsiteY61" fmla="*/ 1857669 h 3932403"/>
                    <a:gd name="connsiteX62" fmla="*/ 1528067 w 2218135"/>
                    <a:gd name="connsiteY62" fmla="*/ 1778971 h 3932403"/>
                    <a:gd name="connsiteX63" fmla="*/ 1505582 w 2218135"/>
                    <a:gd name="connsiteY63" fmla="*/ 1647807 h 3932403"/>
                    <a:gd name="connsiteX64" fmla="*/ 1511801 w 2218135"/>
                    <a:gd name="connsiteY64" fmla="*/ 1520175 h 3932403"/>
                    <a:gd name="connsiteX65" fmla="*/ 1466233 w 2218135"/>
                    <a:gd name="connsiteY65" fmla="*/ 1415460 h 3932403"/>
                    <a:gd name="connsiteX66" fmla="*/ 1512343 w 2218135"/>
                    <a:gd name="connsiteY66" fmla="*/ 837910 h 3932403"/>
                    <a:gd name="connsiteX67" fmla="*/ 1602740 w 2218135"/>
                    <a:gd name="connsiteY67" fmla="*/ 1112578 h 3932403"/>
                    <a:gd name="connsiteX68" fmla="*/ 1564495 w 2218135"/>
                    <a:gd name="connsiteY68" fmla="*/ 1446351 h 3932403"/>
                    <a:gd name="connsiteX69" fmla="*/ 1870454 w 2218135"/>
                    <a:gd name="connsiteY69" fmla="*/ 1745356 h 3932403"/>
                    <a:gd name="connsiteX70" fmla="*/ 1978235 w 2218135"/>
                    <a:gd name="connsiteY70" fmla="*/ 2134759 h 3932403"/>
                    <a:gd name="connsiteX71" fmla="*/ 1814826 w 2218135"/>
                    <a:gd name="connsiteY71" fmla="*/ 2461578 h 3932403"/>
                    <a:gd name="connsiteX72" fmla="*/ 2037341 w 2218135"/>
                    <a:gd name="connsiteY72" fmla="*/ 2600651 h 3932403"/>
                    <a:gd name="connsiteX73" fmla="*/ 2218135 w 2218135"/>
                    <a:gd name="connsiteY73" fmla="*/ 1752310 h 3932403"/>
                    <a:gd name="connsiteX74" fmla="*/ 1787011 w 2218135"/>
                    <a:gd name="connsiteY74" fmla="*/ 1185590 h 3932403"/>
                    <a:gd name="connsiteX75" fmla="*/ 1797441 w 2218135"/>
                    <a:gd name="connsiteY75" fmla="*/ 413740 h 3932403"/>
                    <a:gd name="connsiteX76" fmla="*/ 1860024 w 2218135"/>
                    <a:gd name="connsiteY76" fmla="*/ 90397 h 3932403"/>
                    <a:gd name="connsiteX77" fmla="*/ 1209862 w 2218135"/>
                    <a:gd name="connsiteY77"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74433 w 2218135"/>
                    <a:gd name="connsiteY18" fmla="*/ 2405949 h 3932403"/>
                    <a:gd name="connsiteX19" fmla="*/ 639665 w 2218135"/>
                    <a:gd name="connsiteY19" fmla="*/ 2068699 h 3932403"/>
                    <a:gd name="connsiteX20" fmla="*/ 1053405 w 2218135"/>
                    <a:gd name="connsiteY20" fmla="*/ 1947011 h 3932403"/>
                    <a:gd name="connsiteX21" fmla="*/ 1162682 w 2218135"/>
                    <a:gd name="connsiteY21" fmla="*/ 1795834 h 3932403"/>
                    <a:gd name="connsiteX22" fmla="*/ 1189000 w 2218135"/>
                    <a:gd name="connsiteY22" fmla="*/ 1880952 h 3932403"/>
                    <a:gd name="connsiteX23" fmla="*/ 771826 w 2218135"/>
                    <a:gd name="connsiteY23" fmla="*/ 2489869 h 3932403"/>
                    <a:gd name="connsiteX24" fmla="*/ 656764 w 2218135"/>
                    <a:gd name="connsiteY24" fmla="*/ 2764573 h 3932403"/>
                    <a:gd name="connsiteX25" fmla="*/ 632711 w 2218135"/>
                    <a:gd name="connsiteY25" fmla="*/ 3066543 h 3932403"/>
                    <a:gd name="connsiteX26" fmla="*/ 333479 w 2218135"/>
                    <a:gd name="connsiteY26" fmla="*/ 3456942 h 3932403"/>
                    <a:gd name="connsiteX27" fmla="*/ 326981 w 2218135"/>
                    <a:gd name="connsiteY27" fmla="*/ 3742682 h 3932403"/>
                    <a:gd name="connsiteX28" fmla="*/ 297000 w 2218135"/>
                    <a:gd name="connsiteY28" fmla="*/ 3922565 h 3932403"/>
                    <a:gd name="connsiteX29" fmla="*/ 353213 w 2218135"/>
                    <a:gd name="connsiteY29" fmla="*/ 3903827 h 3932403"/>
                    <a:gd name="connsiteX30" fmla="*/ 390482 w 2218135"/>
                    <a:gd name="connsiteY30" fmla="*/ 3895062 h 3932403"/>
                    <a:gd name="connsiteX31" fmla="*/ 433785 w 2218135"/>
                    <a:gd name="connsiteY31" fmla="*/ 3823255 h 3932403"/>
                    <a:gd name="connsiteX32" fmla="*/ 499367 w 2218135"/>
                    <a:gd name="connsiteY32" fmla="*/ 3767042 h 3932403"/>
                    <a:gd name="connsiteX33" fmla="*/ 510610 w 2218135"/>
                    <a:gd name="connsiteY33" fmla="*/ 3703333 h 3932403"/>
                    <a:gd name="connsiteX34" fmla="*/ 551833 w 2218135"/>
                    <a:gd name="connsiteY34" fmla="*/ 3632130 h 3932403"/>
                    <a:gd name="connsiteX35" fmla="*/ 533095 w 2218135"/>
                    <a:gd name="connsiteY35" fmla="*/ 3545937 h 3932403"/>
                    <a:gd name="connsiteX36" fmla="*/ 596803 w 2218135"/>
                    <a:gd name="connsiteY36" fmla="*/ 3512209 h 3932403"/>
                    <a:gd name="connsiteX37" fmla="*/ 611794 w 2218135"/>
                    <a:gd name="connsiteY37" fmla="*/ 3446627 h 3932403"/>
                    <a:gd name="connsiteX38" fmla="*/ 694240 w 2218135"/>
                    <a:gd name="connsiteY38" fmla="*/ 3435384 h 3932403"/>
                    <a:gd name="connsiteX39" fmla="*/ 737336 w 2218135"/>
                    <a:gd name="connsiteY39" fmla="*/ 3377297 h 3932403"/>
                    <a:gd name="connsiteX40" fmla="*/ 742958 w 2218135"/>
                    <a:gd name="connsiteY40" fmla="*/ 3317337 h 3932403"/>
                    <a:gd name="connsiteX41" fmla="*/ 827391 w 2218135"/>
                    <a:gd name="connsiteY41" fmla="*/ 3256206 h 3932403"/>
                    <a:gd name="connsiteX42" fmla="*/ 829151 w 2218135"/>
                    <a:gd name="connsiteY42" fmla="*/ 3169309 h 3932403"/>
                    <a:gd name="connsiteX43" fmla="*/ 911597 w 2218135"/>
                    <a:gd name="connsiteY43" fmla="*/ 3122465 h 3932403"/>
                    <a:gd name="connsiteX44" fmla="*/ 877869 w 2218135"/>
                    <a:gd name="connsiteY44" fmla="*/ 3062504 h 3932403"/>
                    <a:gd name="connsiteX45" fmla="*/ 917218 w 2218135"/>
                    <a:gd name="connsiteY45" fmla="*/ 3000669 h 3932403"/>
                    <a:gd name="connsiteX46" fmla="*/ 902228 w 2218135"/>
                    <a:gd name="connsiteY46" fmla="*/ 2916350 h 3932403"/>
                    <a:gd name="connsiteX47" fmla="*/ 941577 w 2218135"/>
                    <a:gd name="connsiteY47" fmla="*/ 2858263 h 3932403"/>
                    <a:gd name="connsiteX48" fmla="*/ 930335 w 2218135"/>
                    <a:gd name="connsiteY48" fmla="*/ 2805797 h 3932403"/>
                    <a:gd name="connsiteX49" fmla="*/ 971558 w 2218135"/>
                    <a:gd name="connsiteY49" fmla="*/ 2751458 h 3932403"/>
                    <a:gd name="connsiteX50" fmla="*/ 969684 w 2218135"/>
                    <a:gd name="connsiteY50" fmla="*/ 2689624 h 3932403"/>
                    <a:gd name="connsiteX51" fmla="*/ 1033392 w 2218135"/>
                    <a:gd name="connsiteY51" fmla="*/ 2652148 h 3932403"/>
                    <a:gd name="connsiteX52" fmla="*/ 1084696 w 2218135"/>
                    <a:gd name="connsiteY52" fmla="*/ 2565634 h 3932403"/>
                    <a:gd name="connsiteX53" fmla="*/ 1074615 w 2218135"/>
                    <a:gd name="connsiteY53" fmla="*/ 2504120 h 3932403"/>
                    <a:gd name="connsiteX54" fmla="*/ 1164556 w 2218135"/>
                    <a:gd name="connsiteY54" fmla="*/ 2423548 h 3932403"/>
                    <a:gd name="connsiteX55" fmla="*/ 1207653 w 2218135"/>
                    <a:gd name="connsiteY55" fmla="*/ 2346724 h 3932403"/>
                    <a:gd name="connsiteX56" fmla="*/ 1261992 w 2218135"/>
                    <a:gd name="connsiteY56" fmla="*/ 2301753 h 3932403"/>
                    <a:gd name="connsiteX57" fmla="*/ 1297594 w 2218135"/>
                    <a:gd name="connsiteY57" fmla="*/ 2206191 h 3932403"/>
                    <a:gd name="connsiteX58" fmla="*/ 1391282 w 2218135"/>
                    <a:gd name="connsiteY58" fmla="*/ 2163094 h 3932403"/>
                    <a:gd name="connsiteX59" fmla="*/ 1408146 w 2218135"/>
                    <a:gd name="connsiteY59" fmla="*/ 2075027 h 3932403"/>
                    <a:gd name="connsiteX60" fmla="*/ 1484529 w 2218135"/>
                    <a:gd name="connsiteY60" fmla="*/ 1960918 h 3932403"/>
                    <a:gd name="connsiteX61" fmla="*/ 1447495 w 2218135"/>
                    <a:gd name="connsiteY61" fmla="*/ 1857669 h 3932403"/>
                    <a:gd name="connsiteX62" fmla="*/ 1528067 w 2218135"/>
                    <a:gd name="connsiteY62" fmla="*/ 1778971 h 3932403"/>
                    <a:gd name="connsiteX63" fmla="*/ 1505582 w 2218135"/>
                    <a:gd name="connsiteY63" fmla="*/ 1647807 h 3932403"/>
                    <a:gd name="connsiteX64" fmla="*/ 1511801 w 2218135"/>
                    <a:gd name="connsiteY64" fmla="*/ 1520175 h 3932403"/>
                    <a:gd name="connsiteX65" fmla="*/ 1466233 w 2218135"/>
                    <a:gd name="connsiteY65" fmla="*/ 1415460 h 3932403"/>
                    <a:gd name="connsiteX66" fmla="*/ 1512343 w 2218135"/>
                    <a:gd name="connsiteY66" fmla="*/ 837910 h 3932403"/>
                    <a:gd name="connsiteX67" fmla="*/ 1602740 w 2218135"/>
                    <a:gd name="connsiteY67" fmla="*/ 1112578 h 3932403"/>
                    <a:gd name="connsiteX68" fmla="*/ 1564495 w 2218135"/>
                    <a:gd name="connsiteY68" fmla="*/ 1446351 h 3932403"/>
                    <a:gd name="connsiteX69" fmla="*/ 1870454 w 2218135"/>
                    <a:gd name="connsiteY69" fmla="*/ 1745356 h 3932403"/>
                    <a:gd name="connsiteX70" fmla="*/ 1978235 w 2218135"/>
                    <a:gd name="connsiteY70" fmla="*/ 2134759 h 3932403"/>
                    <a:gd name="connsiteX71" fmla="*/ 1814826 w 2218135"/>
                    <a:gd name="connsiteY71" fmla="*/ 2461578 h 3932403"/>
                    <a:gd name="connsiteX72" fmla="*/ 2037341 w 2218135"/>
                    <a:gd name="connsiteY72" fmla="*/ 2600651 h 3932403"/>
                    <a:gd name="connsiteX73" fmla="*/ 2218135 w 2218135"/>
                    <a:gd name="connsiteY73" fmla="*/ 1752310 h 3932403"/>
                    <a:gd name="connsiteX74" fmla="*/ 1787011 w 2218135"/>
                    <a:gd name="connsiteY74" fmla="*/ 1185590 h 3932403"/>
                    <a:gd name="connsiteX75" fmla="*/ 1797441 w 2218135"/>
                    <a:gd name="connsiteY75" fmla="*/ 413740 h 3932403"/>
                    <a:gd name="connsiteX76" fmla="*/ 1860024 w 2218135"/>
                    <a:gd name="connsiteY76" fmla="*/ 90397 h 3932403"/>
                    <a:gd name="connsiteX77" fmla="*/ 1209862 w 2218135"/>
                    <a:gd name="connsiteY77"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74433 w 2218135"/>
                    <a:gd name="connsiteY18" fmla="*/ 2405949 h 3932403"/>
                    <a:gd name="connsiteX19" fmla="*/ 639665 w 2218135"/>
                    <a:gd name="connsiteY19" fmla="*/ 2068699 h 3932403"/>
                    <a:gd name="connsiteX20" fmla="*/ 1053405 w 2218135"/>
                    <a:gd name="connsiteY20" fmla="*/ 1947011 h 3932403"/>
                    <a:gd name="connsiteX21" fmla="*/ 1162682 w 2218135"/>
                    <a:gd name="connsiteY21" fmla="*/ 1795834 h 3932403"/>
                    <a:gd name="connsiteX22" fmla="*/ 1189000 w 2218135"/>
                    <a:gd name="connsiteY22" fmla="*/ 1880952 h 3932403"/>
                    <a:gd name="connsiteX23" fmla="*/ 771826 w 2218135"/>
                    <a:gd name="connsiteY23" fmla="*/ 2489869 h 3932403"/>
                    <a:gd name="connsiteX24" fmla="*/ 656764 w 2218135"/>
                    <a:gd name="connsiteY24" fmla="*/ 2764573 h 3932403"/>
                    <a:gd name="connsiteX25" fmla="*/ 632711 w 2218135"/>
                    <a:gd name="connsiteY25" fmla="*/ 3066543 h 3932403"/>
                    <a:gd name="connsiteX26" fmla="*/ 333479 w 2218135"/>
                    <a:gd name="connsiteY26" fmla="*/ 3456942 h 3932403"/>
                    <a:gd name="connsiteX27" fmla="*/ 326981 w 2218135"/>
                    <a:gd name="connsiteY27" fmla="*/ 3742682 h 3932403"/>
                    <a:gd name="connsiteX28" fmla="*/ 297000 w 2218135"/>
                    <a:gd name="connsiteY28" fmla="*/ 3922565 h 3932403"/>
                    <a:gd name="connsiteX29" fmla="*/ 353213 w 2218135"/>
                    <a:gd name="connsiteY29" fmla="*/ 3903827 h 3932403"/>
                    <a:gd name="connsiteX30" fmla="*/ 390482 w 2218135"/>
                    <a:gd name="connsiteY30" fmla="*/ 3895062 h 3932403"/>
                    <a:gd name="connsiteX31" fmla="*/ 433785 w 2218135"/>
                    <a:gd name="connsiteY31" fmla="*/ 3823255 h 3932403"/>
                    <a:gd name="connsiteX32" fmla="*/ 499367 w 2218135"/>
                    <a:gd name="connsiteY32" fmla="*/ 3767042 h 3932403"/>
                    <a:gd name="connsiteX33" fmla="*/ 510610 w 2218135"/>
                    <a:gd name="connsiteY33" fmla="*/ 3703333 h 3932403"/>
                    <a:gd name="connsiteX34" fmla="*/ 551833 w 2218135"/>
                    <a:gd name="connsiteY34" fmla="*/ 3632130 h 3932403"/>
                    <a:gd name="connsiteX35" fmla="*/ 533095 w 2218135"/>
                    <a:gd name="connsiteY35" fmla="*/ 3545937 h 3932403"/>
                    <a:gd name="connsiteX36" fmla="*/ 596803 w 2218135"/>
                    <a:gd name="connsiteY36" fmla="*/ 3512209 h 3932403"/>
                    <a:gd name="connsiteX37" fmla="*/ 611794 w 2218135"/>
                    <a:gd name="connsiteY37" fmla="*/ 3446627 h 3932403"/>
                    <a:gd name="connsiteX38" fmla="*/ 694240 w 2218135"/>
                    <a:gd name="connsiteY38" fmla="*/ 3435384 h 3932403"/>
                    <a:gd name="connsiteX39" fmla="*/ 737336 w 2218135"/>
                    <a:gd name="connsiteY39" fmla="*/ 3377297 h 3932403"/>
                    <a:gd name="connsiteX40" fmla="*/ 742958 w 2218135"/>
                    <a:gd name="connsiteY40" fmla="*/ 3317337 h 3932403"/>
                    <a:gd name="connsiteX41" fmla="*/ 827391 w 2218135"/>
                    <a:gd name="connsiteY41" fmla="*/ 3256206 h 3932403"/>
                    <a:gd name="connsiteX42" fmla="*/ 829151 w 2218135"/>
                    <a:gd name="connsiteY42" fmla="*/ 3169309 h 3932403"/>
                    <a:gd name="connsiteX43" fmla="*/ 911597 w 2218135"/>
                    <a:gd name="connsiteY43" fmla="*/ 3122465 h 3932403"/>
                    <a:gd name="connsiteX44" fmla="*/ 877869 w 2218135"/>
                    <a:gd name="connsiteY44" fmla="*/ 3062504 h 3932403"/>
                    <a:gd name="connsiteX45" fmla="*/ 917218 w 2218135"/>
                    <a:gd name="connsiteY45" fmla="*/ 3000669 h 3932403"/>
                    <a:gd name="connsiteX46" fmla="*/ 902228 w 2218135"/>
                    <a:gd name="connsiteY46" fmla="*/ 2916350 h 3932403"/>
                    <a:gd name="connsiteX47" fmla="*/ 941577 w 2218135"/>
                    <a:gd name="connsiteY47" fmla="*/ 2858263 h 3932403"/>
                    <a:gd name="connsiteX48" fmla="*/ 930335 w 2218135"/>
                    <a:gd name="connsiteY48" fmla="*/ 2805797 h 3932403"/>
                    <a:gd name="connsiteX49" fmla="*/ 971558 w 2218135"/>
                    <a:gd name="connsiteY49" fmla="*/ 2751458 h 3932403"/>
                    <a:gd name="connsiteX50" fmla="*/ 969684 w 2218135"/>
                    <a:gd name="connsiteY50" fmla="*/ 2689624 h 3932403"/>
                    <a:gd name="connsiteX51" fmla="*/ 1033392 w 2218135"/>
                    <a:gd name="connsiteY51" fmla="*/ 2652148 h 3932403"/>
                    <a:gd name="connsiteX52" fmla="*/ 1084696 w 2218135"/>
                    <a:gd name="connsiteY52" fmla="*/ 2565634 h 3932403"/>
                    <a:gd name="connsiteX53" fmla="*/ 1074615 w 2218135"/>
                    <a:gd name="connsiteY53" fmla="*/ 2504120 h 3932403"/>
                    <a:gd name="connsiteX54" fmla="*/ 1164556 w 2218135"/>
                    <a:gd name="connsiteY54" fmla="*/ 2423548 h 3932403"/>
                    <a:gd name="connsiteX55" fmla="*/ 1207653 w 2218135"/>
                    <a:gd name="connsiteY55" fmla="*/ 2346724 h 3932403"/>
                    <a:gd name="connsiteX56" fmla="*/ 1261992 w 2218135"/>
                    <a:gd name="connsiteY56" fmla="*/ 2301753 h 3932403"/>
                    <a:gd name="connsiteX57" fmla="*/ 1297594 w 2218135"/>
                    <a:gd name="connsiteY57" fmla="*/ 2206191 h 3932403"/>
                    <a:gd name="connsiteX58" fmla="*/ 1391282 w 2218135"/>
                    <a:gd name="connsiteY58" fmla="*/ 2163094 h 3932403"/>
                    <a:gd name="connsiteX59" fmla="*/ 1408146 w 2218135"/>
                    <a:gd name="connsiteY59" fmla="*/ 2075027 h 3932403"/>
                    <a:gd name="connsiteX60" fmla="*/ 1484529 w 2218135"/>
                    <a:gd name="connsiteY60" fmla="*/ 1960918 h 3932403"/>
                    <a:gd name="connsiteX61" fmla="*/ 1447495 w 2218135"/>
                    <a:gd name="connsiteY61" fmla="*/ 1857669 h 3932403"/>
                    <a:gd name="connsiteX62" fmla="*/ 1528067 w 2218135"/>
                    <a:gd name="connsiteY62" fmla="*/ 1778971 h 3932403"/>
                    <a:gd name="connsiteX63" fmla="*/ 1505582 w 2218135"/>
                    <a:gd name="connsiteY63" fmla="*/ 1647807 h 3932403"/>
                    <a:gd name="connsiteX64" fmla="*/ 1511801 w 2218135"/>
                    <a:gd name="connsiteY64" fmla="*/ 1520175 h 3932403"/>
                    <a:gd name="connsiteX65" fmla="*/ 1466233 w 2218135"/>
                    <a:gd name="connsiteY65" fmla="*/ 1415460 h 3932403"/>
                    <a:gd name="connsiteX66" fmla="*/ 1512343 w 2218135"/>
                    <a:gd name="connsiteY66" fmla="*/ 837910 h 3932403"/>
                    <a:gd name="connsiteX67" fmla="*/ 1602740 w 2218135"/>
                    <a:gd name="connsiteY67" fmla="*/ 1112578 h 3932403"/>
                    <a:gd name="connsiteX68" fmla="*/ 1564495 w 2218135"/>
                    <a:gd name="connsiteY68" fmla="*/ 1446351 h 3932403"/>
                    <a:gd name="connsiteX69" fmla="*/ 1870454 w 2218135"/>
                    <a:gd name="connsiteY69" fmla="*/ 1745356 h 3932403"/>
                    <a:gd name="connsiteX70" fmla="*/ 1978235 w 2218135"/>
                    <a:gd name="connsiteY70" fmla="*/ 2134759 h 3932403"/>
                    <a:gd name="connsiteX71" fmla="*/ 1814826 w 2218135"/>
                    <a:gd name="connsiteY71" fmla="*/ 2461578 h 3932403"/>
                    <a:gd name="connsiteX72" fmla="*/ 2037341 w 2218135"/>
                    <a:gd name="connsiteY72" fmla="*/ 2600651 h 3932403"/>
                    <a:gd name="connsiteX73" fmla="*/ 2218135 w 2218135"/>
                    <a:gd name="connsiteY73" fmla="*/ 1752310 h 3932403"/>
                    <a:gd name="connsiteX74" fmla="*/ 1787011 w 2218135"/>
                    <a:gd name="connsiteY74" fmla="*/ 1185590 h 3932403"/>
                    <a:gd name="connsiteX75" fmla="*/ 1797441 w 2218135"/>
                    <a:gd name="connsiteY75" fmla="*/ 413740 h 3932403"/>
                    <a:gd name="connsiteX76" fmla="*/ 1860024 w 2218135"/>
                    <a:gd name="connsiteY76" fmla="*/ 90397 h 3932403"/>
                    <a:gd name="connsiteX77" fmla="*/ 1209862 w 2218135"/>
                    <a:gd name="connsiteY77"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39665 w 2218135"/>
                    <a:gd name="connsiteY20" fmla="*/ 2068699 h 3932403"/>
                    <a:gd name="connsiteX21" fmla="*/ 1053405 w 2218135"/>
                    <a:gd name="connsiteY21" fmla="*/ 1947011 h 3932403"/>
                    <a:gd name="connsiteX22" fmla="*/ 1162682 w 2218135"/>
                    <a:gd name="connsiteY22" fmla="*/ 1795834 h 3932403"/>
                    <a:gd name="connsiteX23" fmla="*/ 1189000 w 2218135"/>
                    <a:gd name="connsiteY23" fmla="*/ 1880952 h 3932403"/>
                    <a:gd name="connsiteX24" fmla="*/ 771826 w 2218135"/>
                    <a:gd name="connsiteY24" fmla="*/ 2489869 h 3932403"/>
                    <a:gd name="connsiteX25" fmla="*/ 656764 w 2218135"/>
                    <a:gd name="connsiteY25" fmla="*/ 2764573 h 3932403"/>
                    <a:gd name="connsiteX26" fmla="*/ 632711 w 2218135"/>
                    <a:gd name="connsiteY26" fmla="*/ 3066543 h 3932403"/>
                    <a:gd name="connsiteX27" fmla="*/ 333479 w 2218135"/>
                    <a:gd name="connsiteY27" fmla="*/ 3456942 h 3932403"/>
                    <a:gd name="connsiteX28" fmla="*/ 326981 w 2218135"/>
                    <a:gd name="connsiteY28" fmla="*/ 3742682 h 3932403"/>
                    <a:gd name="connsiteX29" fmla="*/ 297000 w 2218135"/>
                    <a:gd name="connsiteY29" fmla="*/ 3922565 h 3932403"/>
                    <a:gd name="connsiteX30" fmla="*/ 353213 w 2218135"/>
                    <a:gd name="connsiteY30" fmla="*/ 3903827 h 3932403"/>
                    <a:gd name="connsiteX31" fmla="*/ 390482 w 2218135"/>
                    <a:gd name="connsiteY31" fmla="*/ 3895062 h 3932403"/>
                    <a:gd name="connsiteX32" fmla="*/ 433785 w 2218135"/>
                    <a:gd name="connsiteY32" fmla="*/ 3823255 h 3932403"/>
                    <a:gd name="connsiteX33" fmla="*/ 499367 w 2218135"/>
                    <a:gd name="connsiteY33" fmla="*/ 3767042 h 3932403"/>
                    <a:gd name="connsiteX34" fmla="*/ 510610 w 2218135"/>
                    <a:gd name="connsiteY34" fmla="*/ 3703333 h 3932403"/>
                    <a:gd name="connsiteX35" fmla="*/ 551833 w 2218135"/>
                    <a:gd name="connsiteY35" fmla="*/ 3632130 h 3932403"/>
                    <a:gd name="connsiteX36" fmla="*/ 533095 w 2218135"/>
                    <a:gd name="connsiteY36" fmla="*/ 3545937 h 3932403"/>
                    <a:gd name="connsiteX37" fmla="*/ 596803 w 2218135"/>
                    <a:gd name="connsiteY37" fmla="*/ 3512209 h 3932403"/>
                    <a:gd name="connsiteX38" fmla="*/ 611794 w 2218135"/>
                    <a:gd name="connsiteY38" fmla="*/ 3446627 h 3932403"/>
                    <a:gd name="connsiteX39" fmla="*/ 694240 w 2218135"/>
                    <a:gd name="connsiteY39" fmla="*/ 3435384 h 3932403"/>
                    <a:gd name="connsiteX40" fmla="*/ 737336 w 2218135"/>
                    <a:gd name="connsiteY40" fmla="*/ 3377297 h 3932403"/>
                    <a:gd name="connsiteX41" fmla="*/ 742958 w 2218135"/>
                    <a:gd name="connsiteY41" fmla="*/ 3317337 h 3932403"/>
                    <a:gd name="connsiteX42" fmla="*/ 827391 w 2218135"/>
                    <a:gd name="connsiteY42" fmla="*/ 3256206 h 3932403"/>
                    <a:gd name="connsiteX43" fmla="*/ 829151 w 2218135"/>
                    <a:gd name="connsiteY43" fmla="*/ 3169309 h 3932403"/>
                    <a:gd name="connsiteX44" fmla="*/ 911597 w 2218135"/>
                    <a:gd name="connsiteY44" fmla="*/ 3122465 h 3932403"/>
                    <a:gd name="connsiteX45" fmla="*/ 877869 w 2218135"/>
                    <a:gd name="connsiteY45" fmla="*/ 3062504 h 3932403"/>
                    <a:gd name="connsiteX46" fmla="*/ 917218 w 2218135"/>
                    <a:gd name="connsiteY46" fmla="*/ 3000669 h 3932403"/>
                    <a:gd name="connsiteX47" fmla="*/ 902228 w 2218135"/>
                    <a:gd name="connsiteY47" fmla="*/ 2916350 h 3932403"/>
                    <a:gd name="connsiteX48" fmla="*/ 941577 w 2218135"/>
                    <a:gd name="connsiteY48" fmla="*/ 2858263 h 3932403"/>
                    <a:gd name="connsiteX49" fmla="*/ 930335 w 2218135"/>
                    <a:gd name="connsiteY49" fmla="*/ 2805797 h 3932403"/>
                    <a:gd name="connsiteX50" fmla="*/ 971558 w 2218135"/>
                    <a:gd name="connsiteY50" fmla="*/ 2751458 h 3932403"/>
                    <a:gd name="connsiteX51" fmla="*/ 969684 w 2218135"/>
                    <a:gd name="connsiteY51" fmla="*/ 2689624 h 3932403"/>
                    <a:gd name="connsiteX52" fmla="*/ 1033392 w 2218135"/>
                    <a:gd name="connsiteY52" fmla="*/ 2652148 h 3932403"/>
                    <a:gd name="connsiteX53" fmla="*/ 1084696 w 2218135"/>
                    <a:gd name="connsiteY53" fmla="*/ 2565634 h 3932403"/>
                    <a:gd name="connsiteX54" fmla="*/ 1074615 w 2218135"/>
                    <a:gd name="connsiteY54" fmla="*/ 2504120 h 3932403"/>
                    <a:gd name="connsiteX55" fmla="*/ 1164556 w 2218135"/>
                    <a:gd name="connsiteY55" fmla="*/ 2423548 h 3932403"/>
                    <a:gd name="connsiteX56" fmla="*/ 1207653 w 2218135"/>
                    <a:gd name="connsiteY56" fmla="*/ 2346724 h 3932403"/>
                    <a:gd name="connsiteX57" fmla="*/ 1261992 w 2218135"/>
                    <a:gd name="connsiteY57" fmla="*/ 2301753 h 3932403"/>
                    <a:gd name="connsiteX58" fmla="*/ 1297594 w 2218135"/>
                    <a:gd name="connsiteY58" fmla="*/ 2206191 h 3932403"/>
                    <a:gd name="connsiteX59" fmla="*/ 1391282 w 2218135"/>
                    <a:gd name="connsiteY59" fmla="*/ 2163094 h 3932403"/>
                    <a:gd name="connsiteX60" fmla="*/ 1408146 w 2218135"/>
                    <a:gd name="connsiteY60" fmla="*/ 2075027 h 3932403"/>
                    <a:gd name="connsiteX61" fmla="*/ 1484529 w 2218135"/>
                    <a:gd name="connsiteY61" fmla="*/ 1960918 h 3932403"/>
                    <a:gd name="connsiteX62" fmla="*/ 1447495 w 2218135"/>
                    <a:gd name="connsiteY62" fmla="*/ 1857669 h 3932403"/>
                    <a:gd name="connsiteX63" fmla="*/ 1528067 w 2218135"/>
                    <a:gd name="connsiteY63" fmla="*/ 1778971 h 3932403"/>
                    <a:gd name="connsiteX64" fmla="*/ 1505582 w 2218135"/>
                    <a:gd name="connsiteY64" fmla="*/ 1647807 h 3932403"/>
                    <a:gd name="connsiteX65" fmla="*/ 1511801 w 2218135"/>
                    <a:gd name="connsiteY65" fmla="*/ 1520175 h 3932403"/>
                    <a:gd name="connsiteX66" fmla="*/ 1466233 w 2218135"/>
                    <a:gd name="connsiteY66" fmla="*/ 1415460 h 3932403"/>
                    <a:gd name="connsiteX67" fmla="*/ 1512343 w 2218135"/>
                    <a:gd name="connsiteY67" fmla="*/ 837910 h 3932403"/>
                    <a:gd name="connsiteX68" fmla="*/ 1602740 w 2218135"/>
                    <a:gd name="connsiteY68" fmla="*/ 1112578 h 3932403"/>
                    <a:gd name="connsiteX69" fmla="*/ 1564495 w 2218135"/>
                    <a:gd name="connsiteY69" fmla="*/ 1446351 h 3932403"/>
                    <a:gd name="connsiteX70" fmla="*/ 1870454 w 2218135"/>
                    <a:gd name="connsiteY70" fmla="*/ 1745356 h 3932403"/>
                    <a:gd name="connsiteX71" fmla="*/ 1978235 w 2218135"/>
                    <a:gd name="connsiteY71" fmla="*/ 2134759 h 3932403"/>
                    <a:gd name="connsiteX72" fmla="*/ 1814826 w 2218135"/>
                    <a:gd name="connsiteY72" fmla="*/ 2461578 h 3932403"/>
                    <a:gd name="connsiteX73" fmla="*/ 2037341 w 2218135"/>
                    <a:gd name="connsiteY73" fmla="*/ 2600651 h 3932403"/>
                    <a:gd name="connsiteX74" fmla="*/ 2218135 w 2218135"/>
                    <a:gd name="connsiteY74" fmla="*/ 1752310 h 3932403"/>
                    <a:gd name="connsiteX75" fmla="*/ 1787011 w 2218135"/>
                    <a:gd name="connsiteY75" fmla="*/ 1185590 h 3932403"/>
                    <a:gd name="connsiteX76" fmla="*/ 1797441 w 2218135"/>
                    <a:gd name="connsiteY76" fmla="*/ 413740 h 3932403"/>
                    <a:gd name="connsiteX77" fmla="*/ 1860024 w 2218135"/>
                    <a:gd name="connsiteY77" fmla="*/ 90397 h 3932403"/>
                    <a:gd name="connsiteX78" fmla="*/ 1209862 w 2218135"/>
                    <a:gd name="connsiteY78"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39665 w 2218135"/>
                    <a:gd name="connsiteY21" fmla="*/ 2068699 h 3932403"/>
                    <a:gd name="connsiteX22" fmla="*/ 1053405 w 2218135"/>
                    <a:gd name="connsiteY22" fmla="*/ 1947011 h 3932403"/>
                    <a:gd name="connsiteX23" fmla="*/ 1162682 w 2218135"/>
                    <a:gd name="connsiteY23" fmla="*/ 1795834 h 3932403"/>
                    <a:gd name="connsiteX24" fmla="*/ 1189000 w 2218135"/>
                    <a:gd name="connsiteY24" fmla="*/ 1880952 h 3932403"/>
                    <a:gd name="connsiteX25" fmla="*/ 771826 w 2218135"/>
                    <a:gd name="connsiteY25" fmla="*/ 2489869 h 3932403"/>
                    <a:gd name="connsiteX26" fmla="*/ 656764 w 2218135"/>
                    <a:gd name="connsiteY26" fmla="*/ 2764573 h 3932403"/>
                    <a:gd name="connsiteX27" fmla="*/ 632711 w 2218135"/>
                    <a:gd name="connsiteY27" fmla="*/ 3066543 h 3932403"/>
                    <a:gd name="connsiteX28" fmla="*/ 333479 w 2218135"/>
                    <a:gd name="connsiteY28" fmla="*/ 3456942 h 3932403"/>
                    <a:gd name="connsiteX29" fmla="*/ 326981 w 2218135"/>
                    <a:gd name="connsiteY29" fmla="*/ 3742682 h 3932403"/>
                    <a:gd name="connsiteX30" fmla="*/ 297000 w 2218135"/>
                    <a:gd name="connsiteY30" fmla="*/ 3922565 h 3932403"/>
                    <a:gd name="connsiteX31" fmla="*/ 353213 w 2218135"/>
                    <a:gd name="connsiteY31" fmla="*/ 3903827 h 3932403"/>
                    <a:gd name="connsiteX32" fmla="*/ 390482 w 2218135"/>
                    <a:gd name="connsiteY32" fmla="*/ 3895062 h 3932403"/>
                    <a:gd name="connsiteX33" fmla="*/ 433785 w 2218135"/>
                    <a:gd name="connsiteY33" fmla="*/ 3823255 h 3932403"/>
                    <a:gd name="connsiteX34" fmla="*/ 499367 w 2218135"/>
                    <a:gd name="connsiteY34" fmla="*/ 3767042 h 3932403"/>
                    <a:gd name="connsiteX35" fmla="*/ 510610 w 2218135"/>
                    <a:gd name="connsiteY35" fmla="*/ 3703333 h 3932403"/>
                    <a:gd name="connsiteX36" fmla="*/ 551833 w 2218135"/>
                    <a:gd name="connsiteY36" fmla="*/ 3632130 h 3932403"/>
                    <a:gd name="connsiteX37" fmla="*/ 533095 w 2218135"/>
                    <a:gd name="connsiteY37" fmla="*/ 3545937 h 3932403"/>
                    <a:gd name="connsiteX38" fmla="*/ 596803 w 2218135"/>
                    <a:gd name="connsiteY38" fmla="*/ 3512209 h 3932403"/>
                    <a:gd name="connsiteX39" fmla="*/ 611794 w 2218135"/>
                    <a:gd name="connsiteY39" fmla="*/ 3446627 h 3932403"/>
                    <a:gd name="connsiteX40" fmla="*/ 694240 w 2218135"/>
                    <a:gd name="connsiteY40" fmla="*/ 3435384 h 3932403"/>
                    <a:gd name="connsiteX41" fmla="*/ 737336 w 2218135"/>
                    <a:gd name="connsiteY41" fmla="*/ 3377297 h 3932403"/>
                    <a:gd name="connsiteX42" fmla="*/ 742958 w 2218135"/>
                    <a:gd name="connsiteY42" fmla="*/ 3317337 h 3932403"/>
                    <a:gd name="connsiteX43" fmla="*/ 827391 w 2218135"/>
                    <a:gd name="connsiteY43" fmla="*/ 3256206 h 3932403"/>
                    <a:gd name="connsiteX44" fmla="*/ 829151 w 2218135"/>
                    <a:gd name="connsiteY44" fmla="*/ 3169309 h 3932403"/>
                    <a:gd name="connsiteX45" fmla="*/ 911597 w 2218135"/>
                    <a:gd name="connsiteY45" fmla="*/ 3122465 h 3932403"/>
                    <a:gd name="connsiteX46" fmla="*/ 877869 w 2218135"/>
                    <a:gd name="connsiteY46" fmla="*/ 3062504 h 3932403"/>
                    <a:gd name="connsiteX47" fmla="*/ 917218 w 2218135"/>
                    <a:gd name="connsiteY47" fmla="*/ 3000669 h 3932403"/>
                    <a:gd name="connsiteX48" fmla="*/ 902228 w 2218135"/>
                    <a:gd name="connsiteY48" fmla="*/ 2916350 h 3932403"/>
                    <a:gd name="connsiteX49" fmla="*/ 941577 w 2218135"/>
                    <a:gd name="connsiteY49" fmla="*/ 2858263 h 3932403"/>
                    <a:gd name="connsiteX50" fmla="*/ 930335 w 2218135"/>
                    <a:gd name="connsiteY50" fmla="*/ 2805797 h 3932403"/>
                    <a:gd name="connsiteX51" fmla="*/ 971558 w 2218135"/>
                    <a:gd name="connsiteY51" fmla="*/ 2751458 h 3932403"/>
                    <a:gd name="connsiteX52" fmla="*/ 969684 w 2218135"/>
                    <a:gd name="connsiteY52" fmla="*/ 2689624 h 3932403"/>
                    <a:gd name="connsiteX53" fmla="*/ 1033392 w 2218135"/>
                    <a:gd name="connsiteY53" fmla="*/ 2652148 h 3932403"/>
                    <a:gd name="connsiteX54" fmla="*/ 1084696 w 2218135"/>
                    <a:gd name="connsiteY54" fmla="*/ 2565634 h 3932403"/>
                    <a:gd name="connsiteX55" fmla="*/ 1074615 w 2218135"/>
                    <a:gd name="connsiteY55" fmla="*/ 2504120 h 3932403"/>
                    <a:gd name="connsiteX56" fmla="*/ 1164556 w 2218135"/>
                    <a:gd name="connsiteY56" fmla="*/ 2423548 h 3932403"/>
                    <a:gd name="connsiteX57" fmla="*/ 1207653 w 2218135"/>
                    <a:gd name="connsiteY57" fmla="*/ 2346724 h 3932403"/>
                    <a:gd name="connsiteX58" fmla="*/ 1261992 w 2218135"/>
                    <a:gd name="connsiteY58" fmla="*/ 2301753 h 3932403"/>
                    <a:gd name="connsiteX59" fmla="*/ 1297594 w 2218135"/>
                    <a:gd name="connsiteY59" fmla="*/ 2206191 h 3932403"/>
                    <a:gd name="connsiteX60" fmla="*/ 1391282 w 2218135"/>
                    <a:gd name="connsiteY60" fmla="*/ 2163094 h 3932403"/>
                    <a:gd name="connsiteX61" fmla="*/ 1408146 w 2218135"/>
                    <a:gd name="connsiteY61" fmla="*/ 2075027 h 3932403"/>
                    <a:gd name="connsiteX62" fmla="*/ 1484529 w 2218135"/>
                    <a:gd name="connsiteY62" fmla="*/ 1960918 h 3932403"/>
                    <a:gd name="connsiteX63" fmla="*/ 1447495 w 2218135"/>
                    <a:gd name="connsiteY63" fmla="*/ 1857669 h 3932403"/>
                    <a:gd name="connsiteX64" fmla="*/ 1528067 w 2218135"/>
                    <a:gd name="connsiteY64" fmla="*/ 1778971 h 3932403"/>
                    <a:gd name="connsiteX65" fmla="*/ 1505582 w 2218135"/>
                    <a:gd name="connsiteY65" fmla="*/ 1647807 h 3932403"/>
                    <a:gd name="connsiteX66" fmla="*/ 1511801 w 2218135"/>
                    <a:gd name="connsiteY66" fmla="*/ 1520175 h 3932403"/>
                    <a:gd name="connsiteX67" fmla="*/ 1466233 w 2218135"/>
                    <a:gd name="connsiteY67" fmla="*/ 1415460 h 3932403"/>
                    <a:gd name="connsiteX68" fmla="*/ 1512343 w 2218135"/>
                    <a:gd name="connsiteY68" fmla="*/ 837910 h 3932403"/>
                    <a:gd name="connsiteX69" fmla="*/ 1602740 w 2218135"/>
                    <a:gd name="connsiteY69" fmla="*/ 1112578 h 3932403"/>
                    <a:gd name="connsiteX70" fmla="*/ 1564495 w 2218135"/>
                    <a:gd name="connsiteY70" fmla="*/ 1446351 h 3932403"/>
                    <a:gd name="connsiteX71" fmla="*/ 1870454 w 2218135"/>
                    <a:gd name="connsiteY71" fmla="*/ 1745356 h 3932403"/>
                    <a:gd name="connsiteX72" fmla="*/ 1978235 w 2218135"/>
                    <a:gd name="connsiteY72" fmla="*/ 2134759 h 3932403"/>
                    <a:gd name="connsiteX73" fmla="*/ 1814826 w 2218135"/>
                    <a:gd name="connsiteY73" fmla="*/ 2461578 h 3932403"/>
                    <a:gd name="connsiteX74" fmla="*/ 2037341 w 2218135"/>
                    <a:gd name="connsiteY74" fmla="*/ 2600651 h 3932403"/>
                    <a:gd name="connsiteX75" fmla="*/ 2218135 w 2218135"/>
                    <a:gd name="connsiteY75" fmla="*/ 1752310 h 3932403"/>
                    <a:gd name="connsiteX76" fmla="*/ 1787011 w 2218135"/>
                    <a:gd name="connsiteY76" fmla="*/ 1185590 h 3932403"/>
                    <a:gd name="connsiteX77" fmla="*/ 1797441 w 2218135"/>
                    <a:gd name="connsiteY77" fmla="*/ 413740 h 3932403"/>
                    <a:gd name="connsiteX78" fmla="*/ 1860024 w 2218135"/>
                    <a:gd name="connsiteY78" fmla="*/ 90397 h 3932403"/>
                    <a:gd name="connsiteX79" fmla="*/ 1209862 w 2218135"/>
                    <a:gd name="connsiteY79"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39665 w 2218135"/>
                    <a:gd name="connsiteY22" fmla="*/ 2068699 h 3932403"/>
                    <a:gd name="connsiteX23" fmla="*/ 1053405 w 2218135"/>
                    <a:gd name="connsiteY23" fmla="*/ 1947011 h 3932403"/>
                    <a:gd name="connsiteX24" fmla="*/ 1162682 w 2218135"/>
                    <a:gd name="connsiteY24" fmla="*/ 1795834 h 3932403"/>
                    <a:gd name="connsiteX25" fmla="*/ 1189000 w 2218135"/>
                    <a:gd name="connsiteY25" fmla="*/ 1880952 h 3932403"/>
                    <a:gd name="connsiteX26" fmla="*/ 771826 w 2218135"/>
                    <a:gd name="connsiteY26" fmla="*/ 2489869 h 3932403"/>
                    <a:gd name="connsiteX27" fmla="*/ 656764 w 2218135"/>
                    <a:gd name="connsiteY27" fmla="*/ 2764573 h 3932403"/>
                    <a:gd name="connsiteX28" fmla="*/ 632711 w 2218135"/>
                    <a:gd name="connsiteY28" fmla="*/ 3066543 h 3932403"/>
                    <a:gd name="connsiteX29" fmla="*/ 333479 w 2218135"/>
                    <a:gd name="connsiteY29" fmla="*/ 3456942 h 3932403"/>
                    <a:gd name="connsiteX30" fmla="*/ 326981 w 2218135"/>
                    <a:gd name="connsiteY30" fmla="*/ 3742682 h 3932403"/>
                    <a:gd name="connsiteX31" fmla="*/ 297000 w 2218135"/>
                    <a:gd name="connsiteY31" fmla="*/ 3922565 h 3932403"/>
                    <a:gd name="connsiteX32" fmla="*/ 353213 w 2218135"/>
                    <a:gd name="connsiteY32" fmla="*/ 3903827 h 3932403"/>
                    <a:gd name="connsiteX33" fmla="*/ 390482 w 2218135"/>
                    <a:gd name="connsiteY33" fmla="*/ 3895062 h 3932403"/>
                    <a:gd name="connsiteX34" fmla="*/ 433785 w 2218135"/>
                    <a:gd name="connsiteY34" fmla="*/ 3823255 h 3932403"/>
                    <a:gd name="connsiteX35" fmla="*/ 499367 w 2218135"/>
                    <a:gd name="connsiteY35" fmla="*/ 3767042 h 3932403"/>
                    <a:gd name="connsiteX36" fmla="*/ 510610 w 2218135"/>
                    <a:gd name="connsiteY36" fmla="*/ 3703333 h 3932403"/>
                    <a:gd name="connsiteX37" fmla="*/ 551833 w 2218135"/>
                    <a:gd name="connsiteY37" fmla="*/ 3632130 h 3932403"/>
                    <a:gd name="connsiteX38" fmla="*/ 533095 w 2218135"/>
                    <a:gd name="connsiteY38" fmla="*/ 3545937 h 3932403"/>
                    <a:gd name="connsiteX39" fmla="*/ 596803 w 2218135"/>
                    <a:gd name="connsiteY39" fmla="*/ 3512209 h 3932403"/>
                    <a:gd name="connsiteX40" fmla="*/ 611794 w 2218135"/>
                    <a:gd name="connsiteY40" fmla="*/ 3446627 h 3932403"/>
                    <a:gd name="connsiteX41" fmla="*/ 694240 w 2218135"/>
                    <a:gd name="connsiteY41" fmla="*/ 3435384 h 3932403"/>
                    <a:gd name="connsiteX42" fmla="*/ 737336 w 2218135"/>
                    <a:gd name="connsiteY42" fmla="*/ 3377297 h 3932403"/>
                    <a:gd name="connsiteX43" fmla="*/ 742958 w 2218135"/>
                    <a:gd name="connsiteY43" fmla="*/ 3317337 h 3932403"/>
                    <a:gd name="connsiteX44" fmla="*/ 827391 w 2218135"/>
                    <a:gd name="connsiteY44" fmla="*/ 3256206 h 3932403"/>
                    <a:gd name="connsiteX45" fmla="*/ 829151 w 2218135"/>
                    <a:gd name="connsiteY45" fmla="*/ 3169309 h 3932403"/>
                    <a:gd name="connsiteX46" fmla="*/ 911597 w 2218135"/>
                    <a:gd name="connsiteY46" fmla="*/ 3122465 h 3932403"/>
                    <a:gd name="connsiteX47" fmla="*/ 877869 w 2218135"/>
                    <a:gd name="connsiteY47" fmla="*/ 3062504 h 3932403"/>
                    <a:gd name="connsiteX48" fmla="*/ 917218 w 2218135"/>
                    <a:gd name="connsiteY48" fmla="*/ 3000669 h 3932403"/>
                    <a:gd name="connsiteX49" fmla="*/ 902228 w 2218135"/>
                    <a:gd name="connsiteY49" fmla="*/ 2916350 h 3932403"/>
                    <a:gd name="connsiteX50" fmla="*/ 941577 w 2218135"/>
                    <a:gd name="connsiteY50" fmla="*/ 2858263 h 3932403"/>
                    <a:gd name="connsiteX51" fmla="*/ 930335 w 2218135"/>
                    <a:gd name="connsiteY51" fmla="*/ 2805797 h 3932403"/>
                    <a:gd name="connsiteX52" fmla="*/ 971558 w 2218135"/>
                    <a:gd name="connsiteY52" fmla="*/ 2751458 h 3932403"/>
                    <a:gd name="connsiteX53" fmla="*/ 969684 w 2218135"/>
                    <a:gd name="connsiteY53" fmla="*/ 2689624 h 3932403"/>
                    <a:gd name="connsiteX54" fmla="*/ 1033392 w 2218135"/>
                    <a:gd name="connsiteY54" fmla="*/ 2652148 h 3932403"/>
                    <a:gd name="connsiteX55" fmla="*/ 1084696 w 2218135"/>
                    <a:gd name="connsiteY55" fmla="*/ 2565634 h 3932403"/>
                    <a:gd name="connsiteX56" fmla="*/ 1074615 w 2218135"/>
                    <a:gd name="connsiteY56" fmla="*/ 2504120 h 3932403"/>
                    <a:gd name="connsiteX57" fmla="*/ 1164556 w 2218135"/>
                    <a:gd name="connsiteY57" fmla="*/ 2423548 h 3932403"/>
                    <a:gd name="connsiteX58" fmla="*/ 1207653 w 2218135"/>
                    <a:gd name="connsiteY58" fmla="*/ 2346724 h 3932403"/>
                    <a:gd name="connsiteX59" fmla="*/ 1261992 w 2218135"/>
                    <a:gd name="connsiteY59" fmla="*/ 2301753 h 3932403"/>
                    <a:gd name="connsiteX60" fmla="*/ 1297594 w 2218135"/>
                    <a:gd name="connsiteY60" fmla="*/ 2206191 h 3932403"/>
                    <a:gd name="connsiteX61" fmla="*/ 1391282 w 2218135"/>
                    <a:gd name="connsiteY61" fmla="*/ 2163094 h 3932403"/>
                    <a:gd name="connsiteX62" fmla="*/ 1408146 w 2218135"/>
                    <a:gd name="connsiteY62" fmla="*/ 2075027 h 3932403"/>
                    <a:gd name="connsiteX63" fmla="*/ 1484529 w 2218135"/>
                    <a:gd name="connsiteY63" fmla="*/ 1960918 h 3932403"/>
                    <a:gd name="connsiteX64" fmla="*/ 1447495 w 2218135"/>
                    <a:gd name="connsiteY64" fmla="*/ 1857669 h 3932403"/>
                    <a:gd name="connsiteX65" fmla="*/ 1528067 w 2218135"/>
                    <a:gd name="connsiteY65" fmla="*/ 1778971 h 3932403"/>
                    <a:gd name="connsiteX66" fmla="*/ 1505582 w 2218135"/>
                    <a:gd name="connsiteY66" fmla="*/ 1647807 h 3932403"/>
                    <a:gd name="connsiteX67" fmla="*/ 1511801 w 2218135"/>
                    <a:gd name="connsiteY67" fmla="*/ 1520175 h 3932403"/>
                    <a:gd name="connsiteX68" fmla="*/ 1466233 w 2218135"/>
                    <a:gd name="connsiteY68" fmla="*/ 1415460 h 3932403"/>
                    <a:gd name="connsiteX69" fmla="*/ 1512343 w 2218135"/>
                    <a:gd name="connsiteY69" fmla="*/ 837910 h 3932403"/>
                    <a:gd name="connsiteX70" fmla="*/ 1602740 w 2218135"/>
                    <a:gd name="connsiteY70" fmla="*/ 1112578 h 3932403"/>
                    <a:gd name="connsiteX71" fmla="*/ 1564495 w 2218135"/>
                    <a:gd name="connsiteY71" fmla="*/ 1446351 h 3932403"/>
                    <a:gd name="connsiteX72" fmla="*/ 1870454 w 2218135"/>
                    <a:gd name="connsiteY72" fmla="*/ 1745356 h 3932403"/>
                    <a:gd name="connsiteX73" fmla="*/ 1978235 w 2218135"/>
                    <a:gd name="connsiteY73" fmla="*/ 2134759 h 3932403"/>
                    <a:gd name="connsiteX74" fmla="*/ 1814826 w 2218135"/>
                    <a:gd name="connsiteY74" fmla="*/ 2461578 h 3932403"/>
                    <a:gd name="connsiteX75" fmla="*/ 2037341 w 2218135"/>
                    <a:gd name="connsiteY75" fmla="*/ 2600651 h 3932403"/>
                    <a:gd name="connsiteX76" fmla="*/ 2218135 w 2218135"/>
                    <a:gd name="connsiteY76" fmla="*/ 1752310 h 3932403"/>
                    <a:gd name="connsiteX77" fmla="*/ 1787011 w 2218135"/>
                    <a:gd name="connsiteY77" fmla="*/ 1185590 h 3932403"/>
                    <a:gd name="connsiteX78" fmla="*/ 1797441 w 2218135"/>
                    <a:gd name="connsiteY78" fmla="*/ 413740 h 3932403"/>
                    <a:gd name="connsiteX79" fmla="*/ 1860024 w 2218135"/>
                    <a:gd name="connsiteY79" fmla="*/ 90397 h 3932403"/>
                    <a:gd name="connsiteX80" fmla="*/ 1209862 w 2218135"/>
                    <a:gd name="connsiteY80"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665 w 2218135"/>
                    <a:gd name="connsiteY23" fmla="*/ 2068699 h 3932403"/>
                    <a:gd name="connsiteX24" fmla="*/ 1053405 w 2218135"/>
                    <a:gd name="connsiteY24" fmla="*/ 1947011 h 3932403"/>
                    <a:gd name="connsiteX25" fmla="*/ 1162682 w 2218135"/>
                    <a:gd name="connsiteY25" fmla="*/ 1795834 h 3932403"/>
                    <a:gd name="connsiteX26" fmla="*/ 1189000 w 2218135"/>
                    <a:gd name="connsiteY26" fmla="*/ 1880952 h 3932403"/>
                    <a:gd name="connsiteX27" fmla="*/ 771826 w 2218135"/>
                    <a:gd name="connsiteY27" fmla="*/ 2489869 h 3932403"/>
                    <a:gd name="connsiteX28" fmla="*/ 656764 w 2218135"/>
                    <a:gd name="connsiteY28" fmla="*/ 2764573 h 3932403"/>
                    <a:gd name="connsiteX29" fmla="*/ 632711 w 2218135"/>
                    <a:gd name="connsiteY29" fmla="*/ 3066543 h 3932403"/>
                    <a:gd name="connsiteX30" fmla="*/ 333479 w 2218135"/>
                    <a:gd name="connsiteY30" fmla="*/ 3456942 h 3932403"/>
                    <a:gd name="connsiteX31" fmla="*/ 326981 w 2218135"/>
                    <a:gd name="connsiteY31" fmla="*/ 3742682 h 3932403"/>
                    <a:gd name="connsiteX32" fmla="*/ 297000 w 2218135"/>
                    <a:gd name="connsiteY32" fmla="*/ 3922565 h 3932403"/>
                    <a:gd name="connsiteX33" fmla="*/ 353213 w 2218135"/>
                    <a:gd name="connsiteY33" fmla="*/ 3903827 h 3932403"/>
                    <a:gd name="connsiteX34" fmla="*/ 390482 w 2218135"/>
                    <a:gd name="connsiteY34" fmla="*/ 3895062 h 3932403"/>
                    <a:gd name="connsiteX35" fmla="*/ 433785 w 2218135"/>
                    <a:gd name="connsiteY35" fmla="*/ 3823255 h 3932403"/>
                    <a:gd name="connsiteX36" fmla="*/ 499367 w 2218135"/>
                    <a:gd name="connsiteY36" fmla="*/ 3767042 h 3932403"/>
                    <a:gd name="connsiteX37" fmla="*/ 510610 w 2218135"/>
                    <a:gd name="connsiteY37" fmla="*/ 3703333 h 3932403"/>
                    <a:gd name="connsiteX38" fmla="*/ 551833 w 2218135"/>
                    <a:gd name="connsiteY38" fmla="*/ 3632130 h 3932403"/>
                    <a:gd name="connsiteX39" fmla="*/ 533095 w 2218135"/>
                    <a:gd name="connsiteY39" fmla="*/ 3545937 h 3932403"/>
                    <a:gd name="connsiteX40" fmla="*/ 596803 w 2218135"/>
                    <a:gd name="connsiteY40" fmla="*/ 3512209 h 3932403"/>
                    <a:gd name="connsiteX41" fmla="*/ 611794 w 2218135"/>
                    <a:gd name="connsiteY41" fmla="*/ 3446627 h 3932403"/>
                    <a:gd name="connsiteX42" fmla="*/ 694240 w 2218135"/>
                    <a:gd name="connsiteY42" fmla="*/ 3435384 h 3932403"/>
                    <a:gd name="connsiteX43" fmla="*/ 737336 w 2218135"/>
                    <a:gd name="connsiteY43" fmla="*/ 3377297 h 3932403"/>
                    <a:gd name="connsiteX44" fmla="*/ 742958 w 2218135"/>
                    <a:gd name="connsiteY44" fmla="*/ 3317337 h 3932403"/>
                    <a:gd name="connsiteX45" fmla="*/ 827391 w 2218135"/>
                    <a:gd name="connsiteY45" fmla="*/ 3256206 h 3932403"/>
                    <a:gd name="connsiteX46" fmla="*/ 829151 w 2218135"/>
                    <a:gd name="connsiteY46" fmla="*/ 3169309 h 3932403"/>
                    <a:gd name="connsiteX47" fmla="*/ 911597 w 2218135"/>
                    <a:gd name="connsiteY47" fmla="*/ 3122465 h 3932403"/>
                    <a:gd name="connsiteX48" fmla="*/ 877869 w 2218135"/>
                    <a:gd name="connsiteY48" fmla="*/ 3062504 h 3932403"/>
                    <a:gd name="connsiteX49" fmla="*/ 917218 w 2218135"/>
                    <a:gd name="connsiteY49" fmla="*/ 3000669 h 3932403"/>
                    <a:gd name="connsiteX50" fmla="*/ 902228 w 2218135"/>
                    <a:gd name="connsiteY50" fmla="*/ 2916350 h 3932403"/>
                    <a:gd name="connsiteX51" fmla="*/ 941577 w 2218135"/>
                    <a:gd name="connsiteY51" fmla="*/ 2858263 h 3932403"/>
                    <a:gd name="connsiteX52" fmla="*/ 930335 w 2218135"/>
                    <a:gd name="connsiteY52" fmla="*/ 2805797 h 3932403"/>
                    <a:gd name="connsiteX53" fmla="*/ 971558 w 2218135"/>
                    <a:gd name="connsiteY53" fmla="*/ 2751458 h 3932403"/>
                    <a:gd name="connsiteX54" fmla="*/ 969684 w 2218135"/>
                    <a:gd name="connsiteY54" fmla="*/ 2689624 h 3932403"/>
                    <a:gd name="connsiteX55" fmla="*/ 1033392 w 2218135"/>
                    <a:gd name="connsiteY55" fmla="*/ 2652148 h 3932403"/>
                    <a:gd name="connsiteX56" fmla="*/ 1084696 w 2218135"/>
                    <a:gd name="connsiteY56" fmla="*/ 2565634 h 3932403"/>
                    <a:gd name="connsiteX57" fmla="*/ 1074615 w 2218135"/>
                    <a:gd name="connsiteY57" fmla="*/ 2504120 h 3932403"/>
                    <a:gd name="connsiteX58" fmla="*/ 1164556 w 2218135"/>
                    <a:gd name="connsiteY58" fmla="*/ 2423548 h 3932403"/>
                    <a:gd name="connsiteX59" fmla="*/ 1207653 w 2218135"/>
                    <a:gd name="connsiteY59" fmla="*/ 2346724 h 3932403"/>
                    <a:gd name="connsiteX60" fmla="*/ 1261992 w 2218135"/>
                    <a:gd name="connsiteY60" fmla="*/ 2301753 h 3932403"/>
                    <a:gd name="connsiteX61" fmla="*/ 1297594 w 2218135"/>
                    <a:gd name="connsiteY61" fmla="*/ 2206191 h 3932403"/>
                    <a:gd name="connsiteX62" fmla="*/ 1391282 w 2218135"/>
                    <a:gd name="connsiteY62" fmla="*/ 2163094 h 3932403"/>
                    <a:gd name="connsiteX63" fmla="*/ 1408146 w 2218135"/>
                    <a:gd name="connsiteY63" fmla="*/ 2075027 h 3932403"/>
                    <a:gd name="connsiteX64" fmla="*/ 1484529 w 2218135"/>
                    <a:gd name="connsiteY64" fmla="*/ 1960918 h 3932403"/>
                    <a:gd name="connsiteX65" fmla="*/ 1447495 w 2218135"/>
                    <a:gd name="connsiteY65" fmla="*/ 1857669 h 3932403"/>
                    <a:gd name="connsiteX66" fmla="*/ 1528067 w 2218135"/>
                    <a:gd name="connsiteY66" fmla="*/ 1778971 h 3932403"/>
                    <a:gd name="connsiteX67" fmla="*/ 1505582 w 2218135"/>
                    <a:gd name="connsiteY67" fmla="*/ 1647807 h 3932403"/>
                    <a:gd name="connsiteX68" fmla="*/ 1511801 w 2218135"/>
                    <a:gd name="connsiteY68" fmla="*/ 1520175 h 3932403"/>
                    <a:gd name="connsiteX69" fmla="*/ 1466233 w 2218135"/>
                    <a:gd name="connsiteY69" fmla="*/ 1415460 h 3932403"/>
                    <a:gd name="connsiteX70" fmla="*/ 1512343 w 2218135"/>
                    <a:gd name="connsiteY70" fmla="*/ 837910 h 3932403"/>
                    <a:gd name="connsiteX71" fmla="*/ 1602740 w 2218135"/>
                    <a:gd name="connsiteY71" fmla="*/ 1112578 h 3932403"/>
                    <a:gd name="connsiteX72" fmla="*/ 1564495 w 2218135"/>
                    <a:gd name="connsiteY72" fmla="*/ 1446351 h 3932403"/>
                    <a:gd name="connsiteX73" fmla="*/ 1870454 w 2218135"/>
                    <a:gd name="connsiteY73" fmla="*/ 1745356 h 3932403"/>
                    <a:gd name="connsiteX74" fmla="*/ 1978235 w 2218135"/>
                    <a:gd name="connsiteY74" fmla="*/ 2134759 h 3932403"/>
                    <a:gd name="connsiteX75" fmla="*/ 1814826 w 2218135"/>
                    <a:gd name="connsiteY75" fmla="*/ 2461578 h 3932403"/>
                    <a:gd name="connsiteX76" fmla="*/ 2037341 w 2218135"/>
                    <a:gd name="connsiteY76" fmla="*/ 2600651 h 3932403"/>
                    <a:gd name="connsiteX77" fmla="*/ 2218135 w 2218135"/>
                    <a:gd name="connsiteY77" fmla="*/ 1752310 h 3932403"/>
                    <a:gd name="connsiteX78" fmla="*/ 1787011 w 2218135"/>
                    <a:gd name="connsiteY78" fmla="*/ 1185590 h 3932403"/>
                    <a:gd name="connsiteX79" fmla="*/ 1797441 w 2218135"/>
                    <a:gd name="connsiteY79" fmla="*/ 413740 h 3932403"/>
                    <a:gd name="connsiteX80" fmla="*/ 1860024 w 2218135"/>
                    <a:gd name="connsiteY80" fmla="*/ 90397 h 3932403"/>
                    <a:gd name="connsiteX81" fmla="*/ 1209862 w 2218135"/>
                    <a:gd name="connsiteY81"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900 w 2218135"/>
                    <a:gd name="connsiteY23" fmla="*/ 2206191 h 3932403"/>
                    <a:gd name="connsiteX24" fmla="*/ 639665 w 2218135"/>
                    <a:gd name="connsiteY24" fmla="*/ 2068699 h 3932403"/>
                    <a:gd name="connsiteX25" fmla="*/ 1053405 w 2218135"/>
                    <a:gd name="connsiteY25" fmla="*/ 1947011 h 3932403"/>
                    <a:gd name="connsiteX26" fmla="*/ 1162682 w 2218135"/>
                    <a:gd name="connsiteY26" fmla="*/ 1795834 h 3932403"/>
                    <a:gd name="connsiteX27" fmla="*/ 1189000 w 2218135"/>
                    <a:gd name="connsiteY27" fmla="*/ 1880952 h 3932403"/>
                    <a:gd name="connsiteX28" fmla="*/ 771826 w 2218135"/>
                    <a:gd name="connsiteY28" fmla="*/ 2489869 h 3932403"/>
                    <a:gd name="connsiteX29" fmla="*/ 656764 w 2218135"/>
                    <a:gd name="connsiteY29" fmla="*/ 2764573 h 3932403"/>
                    <a:gd name="connsiteX30" fmla="*/ 632711 w 2218135"/>
                    <a:gd name="connsiteY30" fmla="*/ 3066543 h 3932403"/>
                    <a:gd name="connsiteX31" fmla="*/ 333479 w 2218135"/>
                    <a:gd name="connsiteY31" fmla="*/ 3456942 h 3932403"/>
                    <a:gd name="connsiteX32" fmla="*/ 326981 w 2218135"/>
                    <a:gd name="connsiteY32" fmla="*/ 3742682 h 3932403"/>
                    <a:gd name="connsiteX33" fmla="*/ 297000 w 2218135"/>
                    <a:gd name="connsiteY33" fmla="*/ 3922565 h 3932403"/>
                    <a:gd name="connsiteX34" fmla="*/ 353213 w 2218135"/>
                    <a:gd name="connsiteY34" fmla="*/ 3903827 h 3932403"/>
                    <a:gd name="connsiteX35" fmla="*/ 390482 w 2218135"/>
                    <a:gd name="connsiteY35" fmla="*/ 3895062 h 3932403"/>
                    <a:gd name="connsiteX36" fmla="*/ 433785 w 2218135"/>
                    <a:gd name="connsiteY36" fmla="*/ 3823255 h 3932403"/>
                    <a:gd name="connsiteX37" fmla="*/ 499367 w 2218135"/>
                    <a:gd name="connsiteY37" fmla="*/ 3767042 h 3932403"/>
                    <a:gd name="connsiteX38" fmla="*/ 510610 w 2218135"/>
                    <a:gd name="connsiteY38" fmla="*/ 3703333 h 3932403"/>
                    <a:gd name="connsiteX39" fmla="*/ 551833 w 2218135"/>
                    <a:gd name="connsiteY39" fmla="*/ 3632130 h 3932403"/>
                    <a:gd name="connsiteX40" fmla="*/ 533095 w 2218135"/>
                    <a:gd name="connsiteY40" fmla="*/ 3545937 h 3932403"/>
                    <a:gd name="connsiteX41" fmla="*/ 596803 w 2218135"/>
                    <a:gd name="connsiteY41" fmla="*/ 3512209 h 3932403"/>
                    <a:gd name="connsiteX42" fmla="*/ 611794 w 2218135"/>
                    <a:gd name="connsiteY42" fmla="*/ 3446627 h 3932403"/>
                    <a:gd name="connsiteX43" fmla="*/ 694240 w 2218135"/>
                    <a:gd name="connsiteY43" fmla="*/ 3435384 h 3932403"/>
                    <a:gd name="connsiteX44" fmla="*/ 737336 w 2218135"/>
                    <a:gd name="connsiteY44" fmla="*/ 3377297 h 3932403"/>
                    <a:gd name="connsiteX45" fmla="*/ 742958 w 2218135"/>
                    <a:gd name="connsiteY45" fmla="*/ 3317337 h 3932403"/>
                    <a:gd name="connsiteX46" fmla="*/ 827391 w 2218135"/>
                    <a:gd name="connsiteY46" fmla="*/ 3256206 h 3932403"/>
                    <a:gd name="connsiteX47" fmla="*/ 829151 w 2218135"/>
                    <a:gd name="connsiteY47" fmla="*/ 3169309 h 3932403"/>
                    <a:gd name="connsiteX48" fmla="*/ 911597 w 2218135"/>
                    <a:gd name="connsiteY48" fmla="*/ 3122465 h 3932403"/>
                    <a:gd name="connsiteX49" fmla="*/ 877869 w 2218135"/>
                    <a:gd name="connsiteY49" fmla="*/ 3062504 h 3932403"/>
                    <a:gd name="connsiteX50" fmla="*/ 917218 w 2218135"/>
                    <a:gd name="connsiteY50" fmla="*/ 3000669 h 3932403"/>
                    <a:gd name="connsiteX51" fmla="*/ 902228 w 2218135"/>
                    <a:gd name="connsiteY51" fmla="*/ 2916350 h 3932403"/>
                    <a:gd name="connsiteX52" fmla="*/ 941577 w 2218135"/>
                    <a:gd name="connsiteY52" fmla="*/ 2858263 h 3932403"/>
                    <a:gd name="connsiteX53" fmla="*/ 930335 w 2218135"/>
                    <a:gd name="connsiteY53" fmla="*/ 2805797 h 3932403"/>
                    <a:gd name="connsiteX54" fmla="*/ 971558 w 2218135"/>
                    <a:gd name="connsiteY54" fmla="*/ 2751458 h 3932403"/>
                    <a:gd name="connsiteX55" fmla="*/ 969684 w 2218135"/>
                    <a:gd name="connsiteY55" fmla="*/ 2689624 h 3932403"/>
                    <a:gd name="connsiteX56" fmla="*/ 1033392 w 2218135"/>
                    <a:gd name="connsiteY56" fmla="*/ 2652148 h 3932403"/>
                    <a:gd name="connsiteX57" fmla="*/ 1084696 w 2218135"/>
                    <a:gd name="connsiteY57" fmla="*/ 2565634 h 3932403"/>
                    <a:gd name="connsiteX58" fmla="*/ 1074615 w 2218135"/>
                    <a:gd name="connsiteY58" fmla="*/ 2504120 h 3932403"/>
                    <a:gd name="connsiteX59" fmla="*/ 1164556 w 2218135"/>
                    <a:gd name="connsiteY59" fmla="*/ 2423548 h 3932403"/>
                    <a:gd name="connsiteX60" fmla="*/ 1207653 w 2218135"/>
                    <a:gd name="connsiteY60" fmla="*/ 2346724 h 3932403"/>
                    <a:gd name="connsiteX61" fmla="*/ 1261992 w 2218135"/>
                    <a:gd name="connsiteY61" fmla="*/ 2301753 h 3932403"/>
                    <a:gd name="connsiteX62" fmla="*/ 1297594 w 2218135"/>
                    <a:gd name="connsiteY62" fmla="*/ 2206191 h 3932403"/>
                    <a:gd name="connsiteX63" fmla="*/ 1391282 w 2218135"/>
                    <a:gd name="connsiteY63" fmla="*/ 2163094 h 3932403"/>
                    <a:gd name="connsiteX64" fmla="*/ 1408146 w 2218135"/>
                    <a:gd name="connsiteY64" fmla="*/ 2075027 h 3932403"/>
                    <a:gd name="connsiteX65" fmla="*/ 1484529 w 2218135"/>
                    <a:gd name="connsiteY65" fmla="*/ 1960918 h 3932403"/>
                    <a:gd name="connsiteX66" fmla="*/ 1447495 w 2218135"/>
                    <a:gd name="connsiteY66" fmla="*/ 1857669 h 3932403"/>
                    <a:gd name="connsiteX67" fmla="*/ 1528067 w 2218135"/>
                    <a:gd name="connsiteY67" fmla="*/ 1778971 h 3932403"/>
                    <a:gd name="connsiteX68" fmla="*/ 1505582 w 2218135"/>
                    <a:gd name="connsiteY68" fmla="*/ 1647807 h 3932403"/>
                    <a:gd name="connsiteX69" fmla="*/ 1511801 w 2218135"/>
                    <a:gd name="connsiteY69" fmla="*/ 1520175 h 3932403"/>
                    <a:gd name="connsiteX70" fmla="*/ 1466233 w 2218135"/>
                    <a:gd name="connsiteY70" fmla="*/ 1415460 h 3932403"/>
                    <a:gd name="connsiteX71" fmla="*/ 1512343 w 2218135"/>
                    <a:gd name="connsiteY71" fmla="*/ 837910 h 3932403"/>
                    <a:gd name="connsiteX72" fmla="*/ 1602740 w 2218135"/>
                    <a:gd name="connsiteY72" fmla="*/ 1112578 h 3932403"/>
                    <a:gd name="connsiteX73" fmla="*/ 1564495 w 2218135"/>
                    <a:gd name="connsiteY73" fmla="*/ 1446351 h 3932403"/>
                    <a:gd name="connsiteX74" fmla="*/ 1870454 w 2218135"/>
                    <a:gd name="connsiteY74" fmla="*/ 1745356 h 3932403"/>
                    <a:gd name="connsiteX75" fmla="*/ 1978235 w 2218135"/>
                    <a:gd name="connsiteY75" fmla="*/ 2134759 h 3932403"/>
                    <a:gd name="connsiteX76" fmla="*/ 1814826 w 2218135"/>
                    <a:gd name="connsiteY76" fmla="*/ 2461578 h 3932403"/>
                    <a:gd name="connsiteX77" fmla="*/ 2037341 w 2218135"/>
                    <a:gd name="connsiteY77" fmla="*/ 2600651 h 3932403"/>
                    <a:gd name="connsiteX78" fmla="*/ 2218135 w 2218135"/>
                    <a:gd name="connsiteY78" fmla="*/ 1752310 h 3932403"/>
                    <a:gd name="connsiteX79" fmla="*/ 1787011 w 2218135"/>
                    <a:gd name="connsiteY79" fmla="*/ 1185590 h 3932403"/>
                    <a:gd name="connsiteX80" fmla="*/ 1797441 w 2218135"/>
                    <a:gd name="connsiteY80" fmla="*/ 413740 h 3932403"/>
                    <a:gd name="connsiteX81" fmla="*/ 1860024 w 2218135"/>
                    <a:gd name="connsiteY81" fmla="*/ 90397 h 3932403"/>
                    <a:gd name="connsiteX82" fmla="*/ 1209862 w 2218135"/>
                    <a:gd name="connsiteY82"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900 w 2218135"/>
                    <a:gd name="connsiteY23" fmla="*/ 2206191 h 3932403"/>
                    <a:gd name="connsiteX24" fmla="*/ 639665 w 2218135"/>
                    <a:gd name="connsiteY24" fmla="*/ 2068699 h 3932403"/>
                    <a:gd name="connsiteX25" fmla="*/ 1053405 w 2218135"/>
                    <a:gd name="connsiteY25" fmla="*/ 1947011 h 3932403"/>
                    <a:gd name="connsiteX26" fmla="*/ 1162682 w 2218135"/>
                    <a:gd name="connsiteY26" fmla="*/ 1795834 h 3932403"/>
                    <a:gd name="connsiteX27" fmla="*/ 1189000 w 2218135"/>
                    <a:gd name="connsiteY27" fmla="*/ 1880952 h 3932403"/>
                    <a:gd name="connsiteX28" fmla="*/ 771826 w 2218135"/>
                    <a:gd name="connsiteY28" fmla="*/ 2489869 h 3932403"/>
                    <a:gd name="connsiteX29" fmla="*/ 656764 w 2218135"/>
                    <a:gd name="connsiteY29" fmla="*/ 2764573 h 3932403"/>
                    <a:gd name="connsiteX30" fmla="*/ 632711 w 2218135"/>
                    <a:gd name="connsiteY30" fmla="*/ 3066543 h 3932403"/>
                    <a:gd name="connsiteX31" fmla="*/ 333479 w 2218135"/>
                    <a:gd name="connsiteY31" fmla="*/ 3456942 h 3932403"/>
                    <a:gd name="connsiteX32" fmla="*/ 326981 w 2218135"/>
                    <a:gd name="connsiteY32" fmla="*/ 3742682 h 3932403"/>
                    <a:gd name="connsiteX33" fmla="*/ 297000 w 2218135"/>
                    <a:gd name="connsiteY33" fmla="*/ 3922565 h 3932403"/>
                    <a:gd name="connsiteX34" fmla="*/ 353213 w 2218135"/>
                    <a:gd name="connsiteY34" fmla="*/ 3903827 h 3932403"/>
                    <a:gd name="connsiteX35" fmla="*/ 390482 w 2218135"/>
                    <a:gd name="connsiteY35" fmla="*/ 3895062 h 3932403"/>
                    <a:gd name="connsiteX36" fmla="*/ 433785 w 2218135"/>
                    <a:gd name="connsiteY36" fmla="*/ 3823255 h 3932403"/>
                    <a:gd name="connsiteX37" fmla="*/ 499367 w 2218135"/>
                    <a:gd name="connsiteY37" fmla="*/ 3767042 h 3932403"/>
                    <a:gd name="connsiteX38" fmla="*/ 510610 w 2218135"/>
                    <a:gd name="connsiteY38" fmla="*/ 3703333 h 3932403"/>
                    <a:gd name="connsiteX39" fmla="*/ 551833 w 2218135"/>
                    <a:gd name="connsiteY39" fmla="*/ 3632130 h 3932403"/>
                    <a:gd name="connsiteX40" fmla="*/ 533095 w 2218135"/>
                    <a:gd name="connsiteY40" fmla="*/ 3545937 h 3932403"/>
                    <a:gd name="connsiteX41" fmla="*/ 596803 w 2218135"/>
                    <a:gd name="connsiteY41" fmla="*/ 3512209 h 3932403"/>
                    <a:gd name="connsiteX42" fmla="*/ 611794 w 2218135"/>
                    <a:gd name="connsiteY42" fmla="*/ 3446627 h 3932403"/>
                    <a:gd name="connsiteX43" fmla="*/ 694240 w 2218135"/>
                    <a:gd name="connsiteY43" fmla="*/ 3435384 h 3932403"/>
                    <a:gd name="connsiteX44" fmla="*/ 737336 w 2218135"/>
                    <a:gd name="connsiteY44" fmla="*/ 3377297 h 3932403"/>
                    <a:gd name="connsiteX45" fmla="*/ 742958 w 2218135"/>
                    <a:gd name="connsiteY45" fmla="*/ 3317337 h 3932403"/>
                    <a:gd name="connsiteX46" fmla="*/ 827391 w 2218135"/>
                    <a:gd name="connsiteY46" fmla="*/ 3256206 h 3932403"/>
                    <a:gd name="connsiteX47" fmla="*/ 829151 w 2218135"/>
                    <a:gd name="connsiteY47" fmla="*/ 3169309 h 3932403"/>
                    <a:gd name="connsiteX48" fmla="*/ 911597 w 2218135"/>
                    <a:gd name="connsiteY48" fmla="*/ 3122465 h 3932403"/>
                    <a:gd name="connsiteX49" fmla="*/ 877869 w 2218135"/>
                    <a:gd name="connsiteY49" fmla="*/ 3062504 h 3932403"/>
                    <a:gd name="connsiteX50" fmla="*/ 917218 w 2218135"/>
                    <a:gd name="connsiteY50" fmla="*/ 3000669 h 3932403"/>
                    <a:gd name="connsiteX51" fmla="*/ 902228 w 2218135"/>
                    <a:gd name="connsiteY51" fmla="*/ 2916350 h 3932403"/>
                    <a:gd name="connsiteX52" fmla="*/ 941577 w 2218135"/>
                    <a:gd name="connsiteY52" fmla="*/ 2858263 h 3932403"/>
                    <a:gd name="connsiteX53" fmla="*/ 930335 w 2218135"/>
                    <a:gd name="connsiteY53" fmla="*/ 2805797 h 3932403"/>
                    <a:gd name="connsiteX54" fmla="*/ 971558 w 2218135"/>
                    <a:gd name="connsiteY54" fmla="*/ 2751458 h 3932403"/>
                    <a:gd name="connsiteX55" fmla="*/ 969684 w 2218135"/>
                    <a:gd name="connsiteY55" fmla="*/ 2689624 h 3932403"/>
                    <a:gd name="connsiteX56" fmla="*/ 1033392 w 2218135"/>
                    <a:gd name="connsiteY56" fmla="*/ 2652148 h 3932403"/>
                    <a:gd name="connsiteX57" fmla="*/ 1084696 w 2218135"/>
                    <a:gd name="connsiteY57" fmla="*/ 2565634 h 3932403"/>
                    <a:gd name="connsiteX58" fmla="*/ 1074615 w 2218135"/>
                    <a:gd name="connsiteY58" fmla="*/ 2504120 h 3932403"/>
                    <a:gd name="connsiteX59" fmla="*/ 1164556 w 2218135"/>
                    <a:gd name="connsiteY59" fmla="*/ 2423548 h 3932403"/>
                    <a:gd name="connsiteX60" fmla="*/ 1207653 w 2218135"/>
                    <a:gd name="connsiteY60" fmla="*/ 2346724 h 3932403"/>
                    <a:gd name="connsiteX61" fmla="*/ 1261992 w 2218135"/>
                    <a:gd name="connsiteY61" fmla="*/ 2301753 h 3932403"/>
                    <a:gd name="connsiteX62" fmla="*/ 1297594 w 2218135"/>
                    <a:gd name="connsiteY62" fmla="*/ 2206191 h 3932403"/>
                    <a:gd name="connsiteX63" fmla="*/ 1391282 w 2218135"/>
                    <a:gd name="connsiteY63" fmla="*/ 2163094 h 3932403"/>
                    <a:gd name="connsiteX64" fmla="*/ 1408146 w 2218135"/>
                    <a:gd name="connsiteY64" fmla="*/ 2075027 h 3932403"/>
                    <a:gd name="connsiteX65" fmla="*/ 1484529 w 2218135"/>
                    <a:gd name="connsiteY65" fmla="*/ 1960918 h 3932403"/>
                    <a:gd name="connsiteX66" fmla="*/ 1447495 w 2218135"/>
                    <a:gd name="connsiteY66" fmla="*/ 1857669 h 3932403"/>
                    <a:gd name="connsiteX67" fmla="*/ 1528067 w 2218135"/>
                    <a:gd name="connsiteY67" fmla="*/ 1778971 h 3932403"/>
                    <a:gd name="connsiteX68" fmla="*/ 1505582 w 2218135"/>
                    <a:gd name="connsiteY68" fmla="*/ 1647807 h 3932403"/>
                    <a:gd name="connsiteX69" fmla="*/ 1511801 w 2218135"/>
                    <a:gd name="connsiteY69" fmla="*/ 1520175 h 3932403"/>
                    <a:gd name="connsiteX70" fmla="*/ 1466233 w 2218135"/>
                    <a:gd name="connsiteY70" fmla="*/ 1415460 h 3932403"/>
                    <a:gd name="connsiteX71" fmla="*/ 1512343 w 2218135"/>
                    <a:gd name="connsiteY71" fmla="*/ 837910 h 3932403"/>
                    <a:gd name="connsiteX72" fmla="*/ 1602740 w 2218135"/>
                    <a:gd name="connsiteY72" fmla="*/ 1112578 h 3932403"/>
                    <a:gd name="connsiteX73" fmla="*/ 1564495 w 2218135"/>
                    <a:gd name="connsiteY73" fmla="*/ 1446351 h 3932403"/>
                    <a:gd name="connsiteX74" fmla="*/ 1870454 w 2218135"/>
                    <a:gd name="connsiteY74" fmla="*/ 1745356 h 3932403"/>
                    <a:gd name="connsiteX75" fmla="*/ 1978235 w 2218135"/>
                    <a:gd name="connsiteY75" fmla="*/ 2134759 h 3932403"/>
                    <a:gd name="connsiteX76" fmla="*/ 1814826 w 2218135"/>
                    <a:gd name="connsiteY76" fmla="*/ 2461578 h 3932403"/>
                    <a:gd name="connsiteX77" fmla="*/ 2037341 w 2218135"/>
                    <a:gd name="connsiteY77" fmla="*/ 2600651 h 3932403"/>
                    <a:gd name="connsiteX78" fmla="*/ 2218135 w 2218135"/>
                    <a:gd name="connsiteY78" fmla="*/ 1752310 h 3932403"/>
                    <a:gd name="connsiteX79" fmla="*/ 1787011 w 2218135"/>
                    <a:gd name="connsiteY79" fmla="*/ 1185590 h 3932403"/>
                    <a:gd name="connsiteX80" fmla="*/ 1797441 w 2218135"/>
                    <a:gd name="connsiteY80" fmla="*/ 413740 h 3932403"/>
                    <a:gd name="connsiteX81" fmla="*/ 1860024 w 2218135"/>
                    <a:gd name="connsiteY81" fmla="*/ 90397 h 3932403"/>
                    <a:gd name="connsiteX82" fmla="*/ 1209862 w 2218135"/>
                    <a:gd name="connsiteY82"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900 w 2218135"/>
                    <a:gd name="connsiteY23" fmla="*/ 2206191 h 3932403"/>
                    <a:gd name="connsiteX24" fmla="*/ 626784 w 2218135"/>
                    <a:gd name="connsiteY24" fmla="*/ 2091891 h 3932403"/>
                    <a:gd name="connsiteX25" fmla="*/ 639665 w 2218135"/>
                    <a:gd name="connsiteY25" fmla="*/ 2068699 h 3932403"/>
                    <a:gd name="connsiteX26" fmla="*/ 1053405 w 2218135"/>
                    <a:gd name="connsiteY26" fmla="*/ 1947011 h 3932403"/>
                    <a:gd name="connsiteX27" fmla="*/ 1162682 w 2218135"/>
                    <a:gd name="connsiteY27" fmla="*/ 1795834 h 3932403"/>
                    <a:gd name="connsiteX28" fmla="*/ 1189000 w 2218135"/>
                    <a:gd name="connsiteY28" fmla="*/ 1880952 h 3932403"/>
                    <a:gd name="connsiteX29" fmla="*/ 771826 w 2218135"/>
                    <a:gd name="connsiteY29" fmla="*/ 2489869 h 3932403"/>
                    <a:gd name="connsiteX30" fmla="*/ 656764 w 2218135"/>
                    <a:gd name="connsiteY30" fmla="*/ 2764573 h 3932403"/>
                    <a:gd name="connsiteX31" fmla="*/ 632711 w 2218135"/>
                    <a:gd name="connsiteY31" fmla="*/ 3066543 h 3932403"/>
                    <a:gd name="connsiteX32" fmla="*/ 333479 w 2218135"/>
                    <a:gd name="connsiteY32" fmla="*/ 3456942 h 3932403"/>
                    <a:gd name="connsiteX33" fmla="*/ 326981 w 2218135"/>
                    <a:gd name="connsiteY33" fmla="*/ 3742682 h 3932403"/>
                    <a:gd name="connsiteX34" fmla="*/ 297000 w 2218135"/>
                    <a:gd name="connsiteY34" fmla="*/ 3922565 h 3932403"/>
                    <a:gd name="connsiteX35" fmla="*/ 353213 w 2218135"/>
                    <a:gd name="connsiteY35" fmla="*/ 3903827 h 3932403"/>
                    <a:gd name="connsiteX36" fmla="*/ 390482 w 2218135"/>
                    <a:gd name="connsiteY36" fmla="*/ 3895062 h 3932403"/>
                    <a:gd name="connsiteX37" fmla="*/ 433785 w 2218135"/>
                    <a:gd name="connsiteY37" fmla="*/ 3823255 h 3932403"/>
                    <a:gd name="connsiteX38" fmla="*/ 499367 w 2218135"/>
                    <a:gd name="connsiteY38" fmla="*/ 3767042 h 3932403"/>
                    <a:gd name="connsiteX39" fmla="*/ 510610 w 2218135"/>
                    <a:gd name="connsiteY39" fmla="*/ 3703333 h 3932403"/>
                    <a:gd name="connsiteX40" fmla="*/ 551833 w 2218135"/>
                    <a:gd name="connsiteY40" fmla="*/ 3632130 h 3932403"/>
                    <a:gd name="connsiteX41" fmla="*/ 533095 w 2218135"/>
                    <a:gd name="connsiteY41" fmla="*/ 3545937 h 3932403"/>
                    <a:gd name="connsiteX42" fmla="*/ 596803 w 2218135"/>
                    <a:gd name="connsiteY42" fmla="*/ 3512209 h 3932403"/>
                    <a:gd name="connsiteX43" fmla="*/ 611794 w 2218135"/>
                    <a:gd name="connsiteY43" fmla="*/ 3446627 h 3932403"/>
                    <a:gd name="connsiteX44" fmla="*/ 694240 w 2218135"/>
                    <a:gd name="connsiteY44" fmla="*/ 3435384 h 3932403"/>
                    <a:gd name="connsiteX45" fmla="*/ 737336 w 2218135"/>
                    <a:gd name="connsiteY45" fmla="*/ 3377297 h 3932403"/>
                    <a:gd name="connsiteX46" fmla="*/ 742958 w 2218135"/>
                    <a:gd name="connsiteY46" fmla="*/ 3317337 h 3932403"/>
                    <a:gd name="connsiteX47" fmla="*/ 827391 w 2218135"/>
                    <a:gd name="connsiteY47" fmla="*/ 3256206 h 3932403"/>
                    <a:gd name="connsiteX48" fmla="*/ 829151 w 2218135"/>
                    <a:gd name="connsiteY48" fmla="*/ 3169309 h 3932403"/>
                    <a:gd name="connsiteX49" fmla="*/ 911597 w 2218135"/>
                    <a:gd name="connsiteY49" fmla="*/ 3122465 h 3932403"/>
                    <a:gd name="connsiteX50" fmla="*/ 877869 w 2218135"/>
                    <a:gd name="connsiteY50" fmla="*/ 3062504 h 3932403"/>
                    <a:gd name="connsiteX51" fmla="*/ 917218 w 2218135"/>
                    <a:gd name="connsiteY51" fmla="*/ 3000669 h 3932403"/>
                    <a:gd name="connsiteX52" fmla="*/ 902228 w 2218135"/>
                    <a:gd name="connsiteY52" fmla="*/ 2916350 h 3932403"/>
                    <a:gd name="connsiteX53" fmla="*/ 941577 w 2218135"/>
                    <a:gd name="connsiteY53" fmla="*/ 2858263 h 3932403"/>
                    <a:gd name="connsiteX54" fmla="*/ 930335 w 2218135"/>
                    <a:gd name="connsiteY54" fmla="*/ 2805797 h 3932403"/>
                    <a:gd name="connsiteX55" fmla="*/ 971558 w 2218135"/>
                    <a:gd name="connsiteY55" fmla="*/ 2751458 h 3932403"/>
                    <a:gd name="connsiteX56" fmla="*/ 969684 w 2218135"/>
                    <a:gd name="connsiteY56" fmla="*/ 2689624 h 3932403"/>
                    <a:gd name="connsiteX57" fmla="*/ 1033392 w 2218135"/>
                    <a:gd name="connsiteY57" fmla="*/ 2652148 h 3932403"/>
                    <a:gd name="connsiteX58" fmla="*/ 1084696 w 2218135"/>
                    <a:gd name="connsiteY58" fmla="*/ 2565634 h 3932403"/>
                    <a:gd name="connsiteX59" fmla="*/ 1074615 w 2218135"/>
                    <a:gd name="connsiteY59" fmla="*/ 2504120 h 3932403"/>
                    <a:gd name="connsiteX60" fmla="*/ 1164556 w 2218135"/>
                    <a:gd name="connsiteY60" fmla="*/ 2423548 h 3932403"/>
                    <a:gd name="connsiteX61" fmla="*/ 1207653 w 2218135"/>
                    <a:gd name="connsiteY61" fmla="*/ 2346724 h 3932403"/>
                    <a:gd name="connsiteX62" fmla="*/ 1261992 w 2218135"/>
                    <a:gd name="connsiteY62" fmla="*/ 2301753 h 3932403"/>
                    <a:gd name="connsiteX63" fmla="*/ 1297594 w 2218135"/>
                    <a:gd name="connsiteY63" fmla="*/ 2206191 h 3932403"/>
                    <a:gd name="connsiteX64" fmla="*/ 1391282 w 2218135"/>
                    <a:gd name="connsiteY64" fmla="*/ 2163094 h 3932403"/>
                    <a:gd name="connsiteX65" fmla="*/ 1408146 w 2218135"/>
                    <a:gd name="connsiteY65" fmla="*/ 2075027 h 3932403"/>
                    <a:gd name="connsiteX66" fmla="*/ 1484529 w 2218135"/>
                    <a:gd name="connsiteY66" fmla="*/ 1960918 h 3932403"/>
                    <a:gd name="connsiteX67" fmla="*/ 1447495 w 2218135"/>
                    <a:gd name="connsiteY67" fmla="*/ 1857669 h 3932403"/>
                    <a:gd name="connsiteX68" fmla="*/ 1528067 w 2218135"/>
                    <a:gd name="connsiteY68" fmla="*/ 1778971 h 3932403"/>
                    <a:gd name="connsiteX69" fmla="*/ 1505582 w 2218135"/>
                    <a:gd name="connsiteY69" fmla="*/ 1647807 h 3932403"/>
                    <a:gd name="connsiteX70" fmla="*/ 1511801 w 2218135"/>
                    <a:gd name="connsiteY70" fmla="*/ 1520175 h 3932403"/>
                    <a:gd name="connsiteX71" fmla="*/ 1466233 w 2218135"/>
                    <a:gd name="connsiteY71" fmla="*/ 1415460 h 3932403"/>
                    <a:gd name="connsiteX72" fmla="*/ 1512343 w 2218135"/>
                    <a:gd name="connsiteY72" fmla="*/ 837910 h 3932403"/>
                    <a:gd name="connsiteX73" fmla="*/ 1602740 w 2218135"/>
                    <a:gd name="connsiteY73" fmla="*/ 1112578 h 3932403"/>
                    <a:gd name="connsiteX74" fmla="*/ 1564495 w 2218135"/>
                    <a:gd name="connsiteY74" fmla="*/ 1446351 h 3932403"/>
                    <a:gd name="connsiteX75" fmla="*/ 1870454 w 2218135"/>
                    <a:gd name="connsiteY75" fmla="*/ 1745356 h 3932403"/>
                    <a:gd name="connsiteX76" fmla="*/ 1978235 w 2218135"/>
                    <a:gd name="connsiteY76" fmla="*/ 2134759 h 3932403"/>
                    <a:gd name="connsiteX77" fmla="*/ 1814826 w 2218135"/>
                    <a:gd name="connsiteY77" fmla="*/ 2461578 h 3932403"/>
                    <a:gd name="connsiteX78" fmla="*/ 2037341 w 2218135"/>
                    <a:gd name="connsiteY78" fmla="*/ 2600651 h 3932403"/>
                    <a:gd name="connsiteX79" fmla="*/ 2218135 w 2218135"/>
                    <a:gd name="connsiteY79" fmla="*/ 1752310 h 3932403"/>
                    <a:gd name="connsiteX80" fmla="*/ 1787011 w 2218135"/>
                    <a:gd name="connsiteY80" fmla="*/ 1185590 h 3932403"/>
                    <a:gd name="connsiteX81" fmla="*/ 1797441 w 2218135"/>
                    <a:gd name="connsiteY81" fmla="*/ 413740 h 3932403"/>
                    <a:gd name="connsiteX82" fmla="*/ 1860024 w 2218135"/>
                    <a:gd name="connsiteY82" fmla="*/ 90397 h 3932403"/>
                    <a:gd name="connsiteX83" fmla="*/ 1209862 w 2218135"/>
                    <a:gd name="connsiteY83"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900 w 2218135"/>
                    <a:gd name="connsiteY23" fmla="*/ 2206191 h 3932403"/>
                    <a:gd name="connsiteX24" fmla="*/ 660512 w 2218135"/>
                    <a:gd name="connsiteY24" fmla="*/ 2140609 h 3932403"/>
                    <a:gd name="connsiteX25" fmla="*/ 626784 w 2218135"/>
                    <a:gd name="connsiteY25" fmla="*/ 2091891 h 3932403"/>
                    <a:gd name="connsiteX26" fmla="*/ 639665 w 2218135"/>
                    <a:gd name="connsiteY26" fmla="*/ 2068699 h 3932403"/>
                    <a:gd name="connsiteX27" fmla="*/ 1053405 w 2218135"/>
                    <a:gd name="connsiteY27" fmla="*/ 1947011 h 3932403"/>
                    <a:gd name="connsiteX28" fmla="*/ 1162682 w 2218135"/>
                    <a:gd name="connsiteY28" fmla="*/ 1795834 h 3932403"/>
                    <a:gd name="connsiteX29" fmla="*/ 1189000 w 2218135"/>
                    <a:gd name="connsiteY29" fmla="*/ 1880952 h 3932403"/>
                    <a:gd name="connsiteX30" fmla="*/ 771826 w 2218135"/>
                    <a:gd name="connsiteY30" fmla="*/ 2489869 h 3932403"/>
                    <a:gd name="connsiteX31" fmla="*/ 656764 w 2218135"/>
                    <a:gd name="connsiteY31" fmla="*/ 2764573 h 3932403"/>
                    <a:gd name="connsiteX32" fmla="*/ 632711 w 2218135"/>
                    <a:gd name="connsiteY32" fmla="*/ 3066543 h 3932403"/>
                    <a:gd name="connsiteX33" fmla="*/ 333479 w 2218135"/>
                    <a:gd name="connsiteY33" fmla="*/ 3456942 h 3932403"/>
                    <a:gd name="connsiteX34" fmla="*/ 326981 w 2218135"/>
                    <a:gd name="connsiteY34" fmla="*/ 3742682 h 3932403"/>
                    <a:gd name="connsiteX35" fmla="*/ 297000 w 2218135"/>
                    <a:gd name="connsiteY35" fmla="*/ 3922565 h 3932403"/>
                    <a:gd name="connsiteX36" fmla="*/ 353213 w 2218135"/>
                    <a:gd name="connsiteY36" fmla="*/ 3903827 h 3932403"/>
                    <a:gd name="connsiteX37" fmla="*/ 390482 w 2218135"/>
                    <a:gd name="connsiteY37" fmla="*/ 3895062 h 3932403"/>
                    <a:gd name="connsiteX38" fmla="*/ 433785 w 2218135"/>
                    <a:gd name="connsiteY38" fmla="*/ 3823255 h 3932403"/>
                    <a:gd name="connsiteX39" fmla="*/ 499367 w 2218135"/>
                    <a:gd name="connsiteY39" fmla="*/ 3767042 h 3932403"/>
                    <a:gd name="connsiteX40" fmla="*/ 510610 w 2218135"/>
                    <a:gd name="connsiteY40" fmla="*/ 3703333 h 3932403"/>
                    <a:gd name="connsiteX41" fmla="*/ 551833 w 2218135"/>
                    <a:gd name="connsiteY41" fmla="*/ 3632130 h 3932403"/>
                    <a:gd name="connsiteX42" fmla="*/ 533095 w 2218135"/>
                    <a:gd name="connsiteY42" fmla="*/ 3545937 h 3932403"/>
                    <a:gd name="connsiteX43" fmla="*/ 596803 w 2218135"/>
                    <a:gd name="connsiteY43" fmla="*/ 3512209 h 3932403"/>
                    <a:gd name="connsiteX44" fmla="*/ 611794 w 2218135"/>
                    <a:gd name="connsiteY44" fmla="*/ 3446627 h 3932403"/>
                    <a:gd name="connsiteX45" fmla="*/ 694240 w 2218135"/>
                    <a:gd name="connsiteY45" fmla="*/ 3435384 h 3932403"/>
                    <a:gd name="connsiteX46" fmla="*/ 737336 w 2218135"/>
                    <a:gd name="connsiteY46" fmla="*/ 3377297 h 3932403"/>
                    <a:gd name="connsiteX47" fmla="*/ 742958 w 2218135"/>
                    <a:gd name="connsiteY47" fmla="*/ 3317337 h 3932403"/>
                    <a:gd name="connsiteX48" fmla="*/ 827391 w 2218135"/>
                    <a:gd name="connsiteY48" fmla="*/ 3256206 h 3932403"/>
                    <a:gd name="connsiteX49" fmla="*/ 829151 w 2218135"/>
                    <a:gd name="connsiteY49" fmla="*/ 3169309 h 3932403"/>
                    <a:gd name="connsiteX50" fmla="*/ 911597 w 2218135"/>
                    <a:gd name="connsiteY50" fmla="*/ 3122465 h 3932403"/>
                    <a:gd name="connsiteX51" fmla="*/ 877869 w 2218135"/>
                    <a:gd name="connsiteY51" fmla="*/ 3062504 h 3932403"/>
                    <a:gd name="connsiteX52" fmla="*/ 917218 w 2218135"/>
                    <a:gd name="connsiteY52" fmla="*/ 3000669 h 3932403"/>
                    <a:gd name="connsiteX53" fmla="*/ 902228 w 2218135"/>
                    <a:gd name="connsiteY53" fmla="*/ 2916350 h 3932403"/>
                    <a:gd name="connsiteX54" fmla="*/ 941577 w 2218135"/>
                    <a:gd name="connsiteY54" fmla="*/ 2858263 h 3932403"/>
                    <a:gd name="connsiteX55" fmla="*/ 930335 w 2218135"/>
                    <a:gd name="connsiteY55" fmla="*/ 2805797 h 3932403"/>
                    <a:gd name="connsiteX56" fmla="*/ 971558 w 2218135"/>
                    <a:gd name="connsiteY56" fmla="*/ 2751458 h 3932403"/>
                    <a:gd name="connsiteX57" fmla="*/ 969684 w 2218135"/>
                    <a:gd name="connsiteY57" fmla="*/ 2689624 h 3932403"/>
                    <a:gd name="connsiteX58" fmla="*/ 1033392 w 2218135"/>
                    <a:gd name="connsiteY58" fmla="*/ 2652148 h 3932403"/>
                    <a:gd name="connsiteX59" fmla="*/ 1084696 w 2218135"/>
                    <a:gd name="connsiteY59" fmla="*/ 2565634 h 3932403"/>
                    <a:gd name="connsiteX60" fmla="*/ 1074615 w 2218135"/>
                    <a:gd name="connsiteY60" fmla="*/ 2504120 h 3932403"/>
                    <a:gd name="connsiteX61" fmla="*/ 1164556 w 2218135"/>
                    <a:gd name="connsiteY61" fmla="*/ 2423548 h 3932403"/>
                    <a:gd name="connsiteX62" fmla="*/ 1207653 w 2218135"/>
                    <a:gd name="connsiteY62" fmla="*/ 2346724 h 3932403"/>
                    <a:gd name="connsiteX63" fmla="*/ 1261992 w 2218135"/>
                    <a:gd name="connsiteY63" fmla="*/ 2301753 h 3932403"/>
                    <a:gd name="connsiteX64" fmla="*/ 1297594 w 2218135"/>
                    <a:gd name="connsiteY64" fmla="*/ 2206191 h 3932403"/>
                    <a:gd name="connsiteX65" fmla="*/ 1391282 w 2218135"/>
                    <a:gd name="connsiteY65" fmla="*/ 2163094 h 3932403"/>
                    <a:gd name="connsiteX66" fmla="*/ 1408146 w 2218135"/>
                    <a:gd name="connsiteY66" fmla="*/ 2075027 h 3932403"/>
                    <a:gd name="connsiteX67" fmla="*/ 1484529 w 2218135"/>
                    <a:gd name="connsiteY67" fmla="*/ 1960918 h 3932403"/>
                    <a:gd name="connsiteX68" fmla="*/ 1447495 w 2218135"/>
                    <a:gd name="connsiteY68" fmla="*/ 1857669 h 3932403"/>
                    <a:gd name="connsiteX69" fmla="*/ 1528067 w 2218135"/>
                    <a:gd name="connsiteY69" fmla="*/ 1778971 h 3932403"/>
                    <a:gd name="connsiteX70" fmla="*/ 1505582 w 2218135"/>
                    <a:gd name="connsiteY70" fmla="*/ 1647807 h 3932403"/>
                    <a:gd name="connsiteX71" fmla="*/ 1511801 w 2218135"/>
                    <a:gd name="connsiteY71" fmla="*/ 1520175 h 3932403"/>
                    <a:gd name="connsiteX72" fmla="*/ 1466233 w 2218135"/>
                    <a:gd name="connsiteY72" fmla="*/ 1415460 h 3932403"/>
                    <a:gd name="connsiteX73" fmla="*/ 1512343 w 2218135"/>
                    <a:gd name="connsiteY73" fmla="*/ 837910 h 3932403"/>
                    <a:gd name="connsiteX74" fmla="*/ 1602740 w 2218135"/>
                    <a:gd name="connsiteY74" fmla="*/ 1112578 h 3932403"/>
                    <a:gd name="connsiteX75" fmla="*/ 1564495 w 2218135"/>
                    <a:gd name="connsiteY75" fmla="*/ 1446351 h 3932403"/>
                    <a:gd name="connsiteX76" fmla="*/ 1870454 w 2218135"/>
                    <a:gd name="connsiteY76" fmla="*/ 1745356 h 3932403"/>
                    <a:gd name="connsiteX77" fmla="*/ 1978235 w 2218135"/>
                    <a:gd name="connsiteY77" fmla="*/ 2134759 h 3932403"/>
                    <a:gd name="connsiteX78" fmla="*/ 1814826 w 2218135"/>
                    <a:gd name="connsiteY78" fmla="*/ 2461578 h 3932403"/>
                    <a:gd name="connsiteX79" fmla="*/ 2037341 w 2218135"/>
                    <a:gd name="connsiteY79" fmla="*/ 2600651 h 3932403"/>
                    <a:gd name="connsiteX80" fmla="*/ 2218135 w 2218135"/>
                    <a:gd name="connsiteY80" fmla="*/ 1752310 h 3932403"/>
                    <a:gd name="connsiteX81" fmla="*/ 1787011 w 2218135"/>
                    <a:gd name="connsiteY81" fmla="*/ 1185590 h 3932403"/>
                    <a:gd name="connsiteX82" fmla="*/ 1797441 w 2218135"/>
                    <a:gd name="connsiteY82" fmla="*/ 413740 h 3932403"/>
                    <a:gd name="connsiteX83" fmla="*/ 1860024 w 2218135"/>
                    <a:gd name="connsiteY83" fmla="*/ 90397 h 3932403"/>
                    <a:gd name="connsiteX84" fmla="*/ 1209862 w 2218135"/>
                    <a:gd name="connsiteY84"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900 w 2218135"/>
                    <a:gd name="connsiteY23" fmla="*/ 2206191 h 3932403"/>
                    <a:gd name="connsiteX24" fmla="*/ 660512 w 2218135"/>
                    <a:gd name="connsiteY24" fmla="*/ 2140609 h 3932403"/>
                    <a:gd name="connsiteX25" fmla="*/ 626784 w 2218135"/>
                    <a:gd name="connsiteY25" fmla="*/ 2091891 h 3932403"/>
                    <a:gd name="connsiteX26" fmla="*/ 639665 w 2218135"/>
                    <a:gd name="connsiteY26" fmla="*/ 2068699 h 3932403"/>
                    <a:gd name="connsiteX27" fmla="*/ 774812 w 2218135"/>
                    <a:gd name="connsiteY27" fmla="*/ 2275520 h 3932403"/>
                    <a:gd name="connsiteX28" fmla="*/ 1053405 w 2218135"/>
                    <a:gd name="connsiteY28" fmla="*/ 1947011 h 3932403"/>
                    <a:gd name="connsiteX29" fmla="*/ 1162682 w 2218135"/>
                    <a:gd name="connsiteY29" fmla="*/ 1795834 h 3932403"/>
                    <a:gd name="connsiteX30" fmla="*/ 1189000 w 2218135"/>
                    <a:gd name="connsiteY30" fmla="*/ 1880952 h 3932403"/>
                    <a:gd name="connsiteX31" fmla="*/ 771826 w 2218135"/>
                    <a:gd name="connsiteY31" fmla="*/ 2489869 h 3932403"/>
                    <a:gd name="connsiteX32" fmla="*/ 656764 w 2218135"/>
                    <a:gd name="connsiteY32" fmla="*/ 2764573 h 3932403"/>
                    <a:gd name="connsiteX33" fmla="*/ 632711 w 2218135"/>
                    <a:gd name="connsiteY33" fmla="*/ 3066543 h 3932403"/>
                    <a:gd name="connsiteX34" fmla="*/ 333479 w 2218135"/>
                    <a:gd name="connsiteY34" fmla="*/ 3456942 h 3932403"/>
                    <a:gd name="connsiteX35" fmla="*/ 326981 w 2218135"/>
                    <a:gd name="connsiteY35" fmla="*/ 3742682 h 3932403"/>
                    <a:gd name="connsiteX36" fmla="*/ 297000 w 2218135"/>
                    <a:gd name="connsiteY36" fmla="*/ 3922565 h 3932403"/>
                    <a:gd name="connsiteX37" fmla="*/ 353213 w 2218135"/>
                    <a:gd name="connsiteY37" fmla="*/ 3903827 h 3932403"/>
                    <a:gd name="connsiteX38" fmla="*/ 390482 w 2218135"/>
                    <a:gd name="connsiteY38" fmla="*/ 3895062 h 3932403"/>
                    <a:gd name="connsiteX39" fmla="*/ 433785 w 2218135"/>
                    <a:gd name="connsiteY39" fmla="*/ 3823255 h 3932403"/>
                    <a:gd name="connsiteX40" fmla="*/ 499367 w 2218135"/>
                    <a:gd name="connsiteY40" fmla="*/ 3767042 h 3932403"/>
                    <a:gd name="connsiteX41" fmla="*/ 510610 w 2218135"/>
                    <a:gd name="connsiteY41" fmla="*/ 3703333 h 3932403"/>
                    <a:gd name="connsiteX42" fmla="*/ 551833 w 2218135"/>
                    <a:gd name="connsiteY42" fmla="*/ 3632130 h 3932403"/>
                    <a:gd name="connsiteX43" fmla="*/ 533095 w 2218135"/>
                    <a:gd name="connsiteY43" fmla="*/ 3545937 h 3932403"/>
                    <a:gd name="connsiteX44" fmla="*/ 596803 w 2218135"/>
                    <a:gd name="connsiteY44" fmla="*/ 3512209 h 3932403"/>
                    <a:gd name="connsiteX45" fmla="*/ 611794 w 2218135"/>
                    <a:gd name="connsiteY45" fmla="*/ 3446627 h 3932403"/>
                    <a:gd name="connsiteX46" fmla="*/ 694240 w 2218135"/>
                    <a:gd name="connsiteY46" fmla="*/ 3435384 h 3932403"/>
                    <a:gd name="connsiteX47" fmla="*/ 737336 w 2218135"/>
                    <a:gd name="connsiteY47" fmla="*/ 3377297 h 3932403"/>
                    <a:gd name="connsiteX48" fmla="*/ 742958 w 2218135"/>
                    <a:gd name="connsiteY48" fmla="*/ 3317337 h 3932403"/>
                    <a:gd name="connsiteX49" fmla="*/ 827391 w 2218135"/>
                    <a:gd name="connsiteY49" fmla="*/ 3256206 h 3932403"/>
                    <a:gd name="connsiteX50" fmla="*/ 829151 w 2218135"/>
                    <a:gd name="connsiteY50" fmla="*/ 3169309 h 3932403"/>
                    <a:gd name="connsiteX51" fmla="*/ 911597 w 2218135"/>
                    <a:gd name="connsiteY51" fmla="*/ 3122465 h 3932403"/>
                    <a:gd name="connsiteX52" fmla="*/ 877869 w 2218135"/>
                    <a:gd name="connsiteY52" fmla="*/ 3062504 h 3932403"/>
                    <a:gd name="connsiteX53" fmla="*/ 917218 w 2218135"/>
                    <a:gd name="connsiteY53" fmla="*/ 3000669 h 3932403"/>
                    <a:gd name="connsiteX54" fmla="*/ 902228 w 2218135"/>
                    <a:gd name="connsiteY54" fmla="*/ 2916350 h 3932403"/>
                    <a:gd name="connsiteX55" fmla="*/ 941577 w 2218135"/>
                    <a:gd name="connsiteY55" fmla="*/ 2858263 h 3932403"/>
                    <a:gd name="connsiteX56" fmla="*/ 930335 w 2218135"/>
                    <a:gd name="connsiteY56" fmla="*/ 2805797 h 3932403"/>
                    <a:gd name="connsiteX57" fmla="*/ 971558 w 2218135"/>
                    <a:gd name="connsiteY57" fmla="*/ 2751458 h 3932403"/>
                    <a:gd name="connsiteX58" fmla="*/ 969684 w 2218135"/>
                    <a:gd name="connsiteY58" fmla="*/ 2689624 h 3932403"/>
                    <a:gd name="connsiteX59" fmla="*/ 1033392 w 2218135"/>
                    <a:gd name="connsiteY59" fmla="*/ 2652148 h 3932403"/>
                    <a:gd name="connsiteX60" fmla="*/ 1084696 w 2218135"/>
                    <a:gd name="connsiteY60" fmla="*/ 2565634 h 3932403"/>
                    <a:gd name="connsiteX61" fmla="*/ 1074615 w 2218135"/>
                    <a:gd name="connsiteY61" fmla="*/ 2504120 h 3932403"/>
                    <a:gd name="connsiteX62" fmla="*/ 1164556 w 2218135"/>
                    <a:gd name="connsiteY62" fmla="*/ 2423548 h 3932403"/>
                    <a:gd name="connsiteX63" fmla="*/ 1207653 w 2218135"/>
                    <a:gd name="connsiteY63" fmla="*/ 2346724 h 3932403"/>
                    <a:gd name="connsiteX64" fmla="*/ 1261992 w 2218135"/>
                    <a:gd name="connsiteY64" fmla="*/ 2301753 h 3932403"/>
                    <a:gd name="connsiteX65" fmla="*/ 1297594 w 2218135"/>
                    <a:gd name="connsiteY65" fmla="*/ 2206191 h 3932403"/>
                    <a:gd name="connsiteX66" fmla="*/ 1391282 w 2218135"/>
                    <a:gd name="connsiteY66" fmla="*/ 2163094 h 3932403"/>
                    <a:gd name="connsiteX67" fmla="*/ 1408146 w 2218135"/>
                    <a:gd name="connsiteY67" fmla="*/ 2075027 h 3932403"/>
                    <a:gd name="connsiteX68" fmla="*/ 1484529 w 2218135"/>
                    <a:gd name="connsiteY68" fmla="*/ 1960918 h 3932403"/>
                    <a:gd name="connsiteX69" fmla="*/ 1447495 w 2218135"/>
                    <a:gd name="connsiteY69" fmla="*/ 1857669 h 3932403"/>
                    <a:gd name="connsiteX70" fmla="*/ 1528067 w 2218135"/>
                    <a:gd name="connsiteY70" fmla="*/ 1778971 h 3932403"/>
                    <a:gd name="connsiteX71" fmla="*/ 1505582 w 2218135"/>
                    <a:gd name="connsiteY71" fmla="*/ 1647807 h 3932403"/>
                    <a:gd name="connsiteX72" fmla="*/ 1511801 w 2218135"/>
                    <a:gd name="connsiteY72" fmla="*/ 1520175 h 3932403"/>
                    <a:gd name="connsiteX73" fmla="*/ 1466233 w 2218135"/>
                    <a:gd name="connsiteY73" fmla="*/ 1415460 h 3932403"/>
                    <a:gd name="connsiteX74" fmla="*/ 1512343 w 2218135"/>
                    <a:gd name="connsiteY74" fmla="*/ 837910 h 3932403"/>
                    <a:gd name="connsiteX75" fmla="*/ 1602740 w 2218135"/>
                    <a:gd name="connsiteY75" fmla="*/ 1112578 h 3932403"/>
                    <a:gd name="connsiteX76" fmla="*/ 1564495 w 2218135"/>
                    <a:gd name="connsiteY76" fmla="*/ 1446351 h 3932403"/>
                    <a:gd name="connsiteX77" fmla="*/ 1870454 w 2218135"/>
                    <a:gd name="connsiteY77" fmla="*/ 1745356 h 3932403"/>
                    <a:gd name="connsiteX78" fmla="*/ 1978235 w 2218135"/>
                    <a:gd name="connsiteY78" fmla="*/ 2134759 h 3932403"/>
                    <a:gd name="connsiteX79" fmla="*/ 1814826 w 2218135"/>
                    <a:gd name="connsiteY79" fmla="*/ 2461578 h 3932403"/>
                    <a:gd name="connsiteX80" fmla="*/ 2037341 w 2218135"/>
                    <a:gd name="connsiteY80" fmla="*/ 2600651 h 3932403"/>
                    <a:gd name="connsiteX81" fmla="*/ 2218135 w 2218135"/>
                    <a:gd name="connsiteY81" fmla="*/ 1752310 h 3932403"/>
                    <a:gd name="connsiteX82" fmla="*/ 1787011 w 2218135"/>
                    <a:gd name="connsiteY82" fmla="*/ 1185590 h 3932403"/>
                    <a:gd name="connsiteX83" fmla="*/ 1797441 w 2218135"/>
                    <a:gd name="connsiteY83" fmla="*/ 413740 h 3932403"/>
                    <a:gd name="connsiteX84" fmla="*/ 1860024 w 2218135"/>
                    <a:gd name="connsiteY84" fmla="*/ 90397 h 3932403"/>
                    <a:gd name="connsiteX85" fmla="*/ 1209862 w 2218135"/>
                    <a:gd name="connsiteY85"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900 w 2218135"/>
                    <a:gd name="connsiteY23" fmla="*/ 2206191 h 3932403"/>
                    <a:gd name="connsiteX24" fmla="*/ 660512 w 2218135"/>
                    <a:gd name="connsiteY24" fmla="*/ 2140609 h 3932403"/>
                    <a:gd name="connsiteX25" fmla="*/ 626784 w 2218135"/>
                    <a:gd name="connsiteY25" fmla="*/ 2091891 h 3932403"/>
                    <a:gd name="connsiteX26" fmla="*/ 639665 w 2218135"/>
                    <a:gd name="connsiteY26" fmla="*/ 2068699 h 3932403"/>
                    <a:gd name="connsiteX27" fmla="*/ 712977 w 2218135"/>
                    <a:gd name="connsiteY27" fmla="*/ 2097512 h 3932403"/>
                    <a:gd name="connsiteX28" fmla="*/ 774812 w 2218135"/>
                    <a:gd name="connsiteY28" fmla="*/ 2275520 h 3932403"/>
                    <a:gd name="connsiteX29" fmla="*/ 1053405 w 2218135"/>
                    <a:gd name="connsiteY29" fmla="*/ 1947011 h 3932403"/>
                    <a:gd name="connsiteX30" fmla="*/ 1162682 w 2218135"/>
                    <a:gd name="connsiteY30" fmla="*/ 1795834 h 3932403"/>
                    <a:gd name="connsiteX31" fmla="*/ 1189000 w 2218135"/>
                    <a:gd name="connsiteY31" fmla="*/ 1880952 h 3932403"/>
                    <a:gd name="connsiteX32" fmla="*/ 771826 w 2218135"/>
                    <a:gd name="connsiteY32" fmla="*/ 2489869 h 3932403"/>
                    <a:gd name="connsiteX33" fmla="*/ 656764 w 2218135"/>
                    <a:gd name="connsiteY33" fmla="*/ 2764573 h 3932403"/>
                    <a:gd name="connsiteX34" fmla="*/ 632711 w 2218135"/>
                    <a:gd name="connsiteY34" fmla="*/ 3066543 h 3932403"/>
                    <a:gd name="connsiteX35" fmla="*/ 333479 w 2218135"/>
                    <a:gd name="connsiteY35" fmla="*/ 3456942 h 3932403"/>
                    <a:gd name="connsiteX36" fmla="*/ 326981 w 2218135"/>
                    <a:gd name="connsiteY36" fmla="*/ 3742682 h 3932403"/>
                    <a:gd name="connsiteX37" fmla="*/ 297000 w 2218135"/>
                    <a:gd name="connsiteY37" fmla="*/ 3922565 h 3932403"/>
                    <a:gd name="connsiteX38" fmla="*/ 353213 w 2218135"/>
                    <a:gd name="connsiteY38" fmla="*/ 3903827 h 3932403"/>
                    <a:gd name="connsiteX39" fmla="*/ 390482 w 2218135"/>
                    <a:gd name="connsiteY39" fmla="*/ 3895062 h 3932403"/>
                    <a:gd name="connsiteX40" fmla="*/ 433785 w 2218135"/>
                    <a:gd name="connsiteY40" fmla="*/ 3823255 h 3932403"/>
                    <a:gd name="connsiteX41" fmla="*/ 499367 w 2218135"/>
                    <a:gd name="connsiteY41" fmla="*/ 3767042 h 3932403"/>
                    <a:gd name="connsiteX42" fmla="*/ 510610 w 2218135"/>
                    <a:gd name="connsiteY42" fmla="*/ 3703333 h 3932403"/>
                    <a:gd name="connsiteX43" fmla="*/ 551833 w 2218135"/>
                    <a:gd name="connsiteY43" fmla="*/ 3632130 h 3932403"/>
                    <a:gd name="connsiteX44" fmla="*/ 533095 w 2218135"/>
                    <a:gd name="connsiteY44" fmla="*/ 3545937 h 3932403"/>
                    <a:gd name="connsiteX45" fmla="*/ 596803 w 2218135"/>
                    <a:gd name="connsiteY45" fmla="*/ 3512209 h 3932403"/>
                    <a:gd name="connsiteX46" fmla="*/ 611794 w 2218135"/>
                    <a:gd name="connsiteY46" fmla="*/ 3446627 h 3932403"/>
                    <a:gd name="connsiteX47" fmla="*/ 694240 w 2218135"/>
                    <a:gd name="connsiteY47" fmla="*/ 3435384 h 3932403"/>
                    <a:gd name="connsiteX48" fmla="*/ 737336 w 2218135"/>
                    <a:gd name="connsiteY48" fmla="*/ 3377297 h 3932403"/>
                    <a:gd name="connsiteX49" fmla="*/ 742958 w 2218135"/>
                    <a:gd name="connsiteY49" fmla="*/ 3317337 h 3932403"/>
                    <a:gd name="connsiteX50" fmla="*/ 827391 w 2218135"/>
                    <a:gd name="connsiteY50" fmla="*/ 3256206 h 3932403"/>
                    <a:gd name="connsiteX51" fmla="*/ 829151 w 2218135"/>
                    <a:gd name="connsiteY51" fmla="*/ 3169309 h 3932403"/>
                    <a:gd name="connsiteX52" fmla="*/ 911597 w 2218135"/>
                    <a:gd name="connsiteY52" fmla="*/ 3122465 h 3932403"/>
                    <a:gd name="connsiteX53" fmla="*/ 877869 w 2218135"/>
                    <a:gd name="connsiteY53" fmla="*/ 3062504 h 3932403"/>
                    <a:gd name="connsiteX54" fmla="*/ 917218 w 2218135"/>
                    <a:gd name="connsiteY54" fmla="*/ 3000669 h 3932403"/>
                    <a:gd name="connsiteX55" fmla="*/ 902228 w 2218135"/>
                    <a:gd name="connsiteY55" fmla="*/ 2916350 h 3932403"/>
                    <a:gd name="connsiteX56" fmla="*/ 941577 w 2218135"/>
                    <a:gd name="connsiteY56" fmla="*/ 2858263 h 3932403"/>
                    <a:gd name="connsiteX57" fmla="*/ 930335 w 2218135"/>
                    <a:gd name="connsiteY57" fmla="*/ 2805797 h 3932403"/>
                    <a:gd name="connsiteX58" fmla="*/ 971558 w 2218135"/>
                    <a:gd name="connsiteY58" fmla="*/ 2751458 h 3932403"/>
                    <a:gd name="connsiteX59" fmla="*/ 969684 w 2218135"/>
                    <a:gd name="connsiteY59" fmla="*/ 2689624 h 3932403"/>
                    <a:gd name="connsiteX60" fmla="*/ 1033392 w 2218135"/>
                    <a:gd name="connsiteY60" fmla="*/ 2652148 h 3932403"/>
                    <a:gd name="connsiteX61" fmla="*/ 1084696 w 2218135"/>
                    <a:gd name="connsiteY61" fmla="*/ 2565634 h 3932403"/>
                    <a:gd name="connsiteX62" fmla="*/ 1074615 w 2218135"/>
                    <a:gd name="connsiteY62" fmla="*/ 2504120 h 3932403"/>
                    <a:gd name="connsiteX63" fmla="*/ 1164556 w 2218135"/>
                    <a:gd name="connsiteY63" fmla="*/ 2423548 h 3932403"/>
                    <a:gd name="connsiteX64" fmla="*/ 1207653 w 2218135"/>
                    <a:gd name="connsiteY64" fmla="*/ 2346724 h 3932403"/>
                    <a:gd name="connsiteX65" fmla="*/ 1261992 w 2218135"/>
                    <a:gd name="connsiteY65" fmla="*/ 2301753 h 3932403"/>
                    <a:gd name="connsiteX66" fmla="*/ 1297594 w 2218135"/>
                    <a:gd name="connsiteY66" fmla="*/ 2206191 h 3932403"/>
                    <a:gd name="connsiteX67" fmla="*/ 1391282 w 2218135"/>
                    <a:gd name="connsiteY67" fmla="*/ 2163094 h 3932403"/>
                    <a:gd name="connsiteX68" fmla="*/ 1408146 w 2218135"/>
                    <a:gd name="connsiteY68" fmla="*/ 2075027 h 3932403"/>
                    <a:gd name="connsiteX69" fmla="*/ 1484529 w 2218135"/>
                    <a:gd name="connsiteY69" fmla="*/ 1960918 h 3932403"/>
                    <a:gd name="connsiteX70" fmla="*/ 1447495 w 2218135"/>
                    <a:gd name="connsiteY70" fmla="*/ 1857669 h 3932403"/>
                    <a:gd name="connsiteX71" fmla="*/ 1528067 w 2218135"/>
                    <a:gd name="connsiteY71" fmla="*/ 1778971 h 3932403"/>
                    <a:gd name="connsiteX72" fmla="*/ 1505582 w 2218135"/>
                    <a:gd name="connsiteY72" fmla="*/ 1647807 h 3932403"/>
                    <a:gd name="connsiteX73" fmla="*/ 1511801 w 2218135"/>
                    <a:gd name="connsiteY73" fmla="*/ 1520175 h 3932403"/>
                    <a:gd name="connsiteX74" fmla="*/ 1466233 w 2218135"/>
                    <a:gd name="connsiteY74" fmla="*/ 1415460 h 3932403"/>
                    <a:gd name="connsiteX75" fmla="*/ 1512343 w 2218135"/>
                    <a:gd name="connsiteY75" fmla="*/ 837910 h 3932403"/>
                    <a:gd name="connsiteX76" fmla="*/ 1602740 w 2218135"/>
                    <a:gd name="connsiteY76" fmla="*/ 1112578 h 3932403"/>
                    <a:gd name="connsiteX77" fmla="*/ 1564495 w 2218135"/>
                    <a:gd name="connsiteY77" fmla="*/ 1446351 h 3932403"/>
                    <a:gd name="connsiteX78" fmla="*/ 1870454 w 2218135"/>
                    <a:gd name="connsiteY78" fmla="*/ 1745356 h 3932403"/>
                    <a:gd name="connsiteX79" fmla="*/ 1978235 w 2218135"/>
                    <a:gd name="connsiteY79" fmla="*/ 2134759 h 3932403"/>
                    <a:gd name="connsiteX80" fmla="*/ 1814826 w 2218135"/>
                    <a:gd name="connsiteY80" fmla="*/ 2461578 h 3932403"/>
                    <a:gd name="connsiteX81" fmla="*/ 2037341 w 2218135"/>
                    <a:gd name="connsiteY81" fmla="*/ 2600651 h 3932403"/>
                    <a:gd name="connsiteX82" fmla="*/ 2218135 w 2218135"/>
                    <a:gd name="connsiteY82" fmla="*/ 1752310 h 3932403"/>
                    <a:gd name="connsiteX83" fmla="*/ 1787011 w 2218135"/>
                    <a:gd name="connsiteY83" fmla="*/ 1185590 h 3932403"/>
                    <a:gd name="connsiteX84" fmla="*/ 1797441 w 2218135"/>
                    <a:gd name="connsiteY84" fmla="*/ 413740 h 3932403"/>
                    <a:gd name="connsiteX85" fmla="*/ 1860024 w 2218135"/>
                    <a:gd name="connsiteY85" fmla="*/ 90397 h 3932403"/>
                    <a:gd name="connsiteX86" fmla="*/ 1209862 w 2218135"/>
                    <a:gd name="connsiteY86"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900 w 2218135"/>
                    <a:gd name="connsiteY23" fmla="*/ 2206191 h 3932403"/>
                    <a:gd name="connsiteX24" fmla="*/ 660512 w 2218135"/>
                    <a:gd name="connsiteY24" fmla="*/ 2140609 h 3932403"/>
                    <a:gd name="connsiteX25" fmla="*/ 626784 w 2218135"/>
                    <a:gd name="connsiteY25" fmla="*/ 2091891 h 3932403"/>
                    <a:gd name="connsiteX26" fmla="*/ 639665 w 2218135"/>
                    <a:gd name="connsiteY26" fmla="*/ 2068699 h 3932403"/>
                    <a:gd name="connsiteX27" fmla="*/ 707356 w 2218135"/>
                    <a:gd name="connsiteY27" fmla="*/ 2097512 h 3932403"/>
                    <a:gd name="connsiteX28" fmla="*/ 774812 w 2218135"/>
                    <a:gd name="connsiteY28" fmla="*/ 2275520 h 3932403"/>
                    <a:gd name="connsiteX29" fmla="*/ 1053405 w 2218135"/>
                    <a:gd name="connsiteY29" fmla="*/ 1947011 h 3932403"/>
                    <a:gd name="connsiteX30" fmla="*/ 1162682 w 2218135"/>
                    <a:gd name="connsiteY30" fmla="*/ 1795834 h 3932403"/>
                    <a:gd name="connsiteX31" fmla="*/ 1189000 w 2218135"/>
                    <a:gd name="connsiteY31" fmla="*/ 1880952 h 3932403"/>
                    <a:gd name="connsiteX32" fmla="*/ 771826 w 2218135"/>
                    <a:gd name="connsiteY32" fmla="*/ 2489869 h 3932403"/>
                    <a:gd name="connsiteX33" fmla="*/ 656764 w 2218135"/>
                    <a:gd name="connsiteY33" fmla="*/ 2764573 h 3932403"/>
                    <a:gd name="connsiteX34" fmla="*/ 632711 w 2218135"/>
                    <a:gd name="connsiteY34" fmla="*/ 3066543 h 3932403"/>
                    <a:gd name="connsiteX35" fmla="*/ 333479 w 2218135"/>
                    <a:gd name="connsiteY35" fmla="*/ 3456942 h 3932403"/>
                    <a:gd name="connsiteX36" fmla="*/ 326981 w 2218135"/>
                    <a:gd name="connsiteY36" fmla="*/ 3742682 h 3932403"/>
                    <a:gd name="connsiteX37" fmla="*/ 297000 w 2218135"/>
                    <a:gd name="connsiteY37" fmla="*/ 3922565 h 3932403"/>
                    <a:gd name="connsiteX38" fmla="*/ 353213 w 2218135"/>
                    <a:gd name="connsiteY38" fmla="*/ 3903827 h 3932403"/>
                    <a:gd name="connsiteX39" fmla="*/ 390482 w 2218135"/>
                    <a:gd name="connsiteY39" fmla="*/ 3895062 h 3932403"/>
                    <a:gd name="connsiteX40" fmla="*/ 433785 w 2218135"/>
                    <a:gd name="connsiteY40" fmla="*/ 3823255 h 3932403"/>
                    <a:gd name="connsiteX41" fmla="*/ 499367 w 2218135"/>
                    <a:gd name="connsiteY41" fmla="*/ 3767042 h 3932403"/>
                    <a:gd name="connsiteX42" fmla="*/ 510610 w 2218135"/>
                    <a:gd name="connsiteY42" fmla="*/ 3703333 h 3932403"/>
                    <a:gd name="connsiteX43" fmla="*/ 551833 w 2218135"/>
                    <a:gd name="connsiteY43" fmla="*/ 3632130 h 3932403"/>
                    <a:gd name="connsiteX44" fmla="*/ 533095 w 2218135"/>
                    <a:gd name="connsiteY44" fmla="*/ 3545937 h 3932403"/>
                    <a:gd name="connsiteX45" fmla="*/ 596803 w 2218135"/>
                    <a:gd name="connsiteY45" fmla="*/ 3512209 h 3932403"/>
                    <a:gd name="connsiteX46" fmla="*/ 611794 w 2218135"/>
                    <a:gd name="connsiteY46" fmla="*/ 3446627 h 3932403"/>
                    <a:gd name="connsiteX47" fmla="*/ 694240 w 2218135"/>
                    <a:gd name="connsiteY47" fmla="*/ 3435384 h 3932403"/>
                    <a:gd name="connsiteX48" fmla="*/ 737336 w 2218135"/>
                    <a:gd name="connsiteY48" fmla="*/ 3377297 h 3932403"/>
                    <a:gd name="connsiteX49" fmla="*/ 742958 w 2218135"/>
                    <a:gd name="connsiteY49" fmla="*/ 3317337 h 3932403"/>
                    <a:gd name="connsiteX50" fmla="*/ 827391 w 2218135"/>
                    <a:gd name="connsiteY50" fmla="*/ 3256206 h 3932403"/>
                    <a:gd name="connsiteX51" fmla="*/ 829151 w 2218135"/>
                    <a:gd name="connsiteY51" fmla="*/ 3169309 h 3932403"/>
                    <a:gd name="connsiteX52" fmla="*/ 911597 w 2218135"/>
                    <a:gd name="connsiteY52" fmla="*/ 3122465 h 3932403"/>
                    <a:gd name="connsiteX53" fmla="*/ 877869 w 2218135"/>
                    <a:gd name="connsiteY53" fmla="*/ 3062504 h 3932403"/>
                    <a:gd name="connsiteX54" fmla="*/ 917218 w 2218135"/>
                    <a:gd name="connsiteY54" fmla="*/ 3000669 h 3932403"/>
                    <a:gd name="connsiteX55" fmla="*/ 902228 w 2218135"/>
                    <a:gd name="connsiteY55" fmla="*/ 2916350 h 3932403"/>
                    <a:gd name="connsiteX56" fmla="*/ 941577 w 2218135"/>
                    <a:gd name="connsiteY56" fmla="*/ 2858263 h 3932403"/>
                    <a:gd name="connsiteX57" fmla="*/ 930335 w 2218135"/>
                    <a:gd name="connsiteY57" fmla="*/ 2805797 h 3932403"/>
                    <a:gd name="connsiteX58" fmla="*/ 971558 w 2218135"/>
                    <a:gd name="connsiteY58" fmla="*/ 2751458 h 3932403"/>
                    <a:gd name="connsiteX59" fmla="*/ 969684 w 2218135"/>
                    <a:gd name="connsiteY59" fmla="*/ 2689624 h 3932403"/>
                    <a:gd name="connsiteX60" fmla="*/ 1033392 w 2218135"/>
                    <a:gd name="connsiteY60" fmla="*/ 2652148 h 3932403"/>
                    <a:gd name="connsiteX61" fmla="*/ 1084696 w 2218135"/>
                    <a:gd name="connsiteY61" fmla="*/ 2565634 h 3932403"/>
                    <a:gd name="connsiteX62" fmla="*/ 1074615 w 2218135"/>
                    <a:gd name="connsiteY62" fmla="*/ 2504120 h 3932403"/>
                    <a:gd name="connsiteX63" fmla="*/ 1164556 w 2218135"/>
                    <a:gd name="connsiteY63" fmla="*/ 2423548 h 3932403"/>
                    <a:gd name="connsiteX64" fmla="*/ 1207653 w 2218135"/>
                    <a:gd name="connsiteY64" fmla="*/ 2346724 h 3932403"/>
                    <a:gd name="connsiteX65" fmla="*/ 1261992 w 2218135"/>
                    <a:gd name="connsiteY65" fmla="*/ 2301753 h 3932403"/>
                    <a:gd name="connsiteX66" fmla="*/ 1297594 w 2218135"/>
                    <a:gd name="connsiteY66" fmla="*/ 2206191 h 3932403"/>
                    <a:gd name="connsiteX67" fmla="*/ 1391282 w 2218135"/>
                    <a:gd name="connsiteY67" fmla="*/ 2163094 h 3932403"/>
                    <a:gd name="connsiteX68" fmla="*/ 1408146 w 2218135"/>
                    <a:gd name="connsiteY68" fmla="*/ 2075027 h 3932403"/>
                    <a:gd name="connsiteX69" fmla="*/ 1484529 w 2218135"/>
                    <a:gd name="connsiteY69" fmla="*/ 1960918 h 3932403"/>
                    <a:gd name="connsiteX70" fmla="*/ 1447495 w 2218135"/>
                    <a:gd name="connsiteY70" fmla="*/ 1857669 h 3932403"/>
                    <a:gd name="connsiteX71" fmla="*/ 1528067 w 2218135"/>
                    <a:gd name="connsiteY71" fmla="*/ 1778971 h 3932403"/>
                    <a:gd name="connsiteX72" fmla="*/ 1505582 w 2218135"/>
                    <a:gd name="connsiteY72" fmla="*/ 1647807 h 3932403"/>
                    <a:gd name="connsiteX73" fmla="*/ 1511801 w 2218135"/>
                    <a:gd name="connsiteY73" fmla="*/ 1520175 h 3932403"/>
                    <a:gd name="connsiteX74" fmla="*/ 1466233 w 2218135"/>
                    <a:gd name="connsiteY74" fmla="*/ 1415460 h 3932403"/>
                    <a:gd name="connsiteX75" fmla="*/ 1512343 w 2218135"/>
                    <a:gd name="connsiteY75" fmla="*/ 837910 h 3932403"/>
                    <a:gd name="connsiteX76" fmla="*/ 1602740 w 2218135"/>
                    <a:gd name="connsiteY76" fmla="*/ 1112578 h 3932403"/>
                    <a:gd name="connsiteX77" fmla="*/ 1564495 w 2218135"/>
                    <a:gd name="connsiteY77" fmla="*/ 1446351 h 3932403"/>
                    <a:gd name="connsiteX78" fmla="*/ 1870454 w 2218135"/>
                    <a:gd name="connsiteY78" fmla="*/ 1745356 h 3932403"/>
                    <a:gd name="connsiteX79" fmla="*/ 1978235 w 2218135"/>
                    <a:gd name="connsiteY79" fmla="*/ 2134759 h 3932403"/>
                    <a:gd name="connsiteX80" fmla="*/ 1814826 w 2218135"/>
                    <a:gd name="connsiteY80" fmla="*/ 2461578 h 3932403"/>
                    <a:gd name="connsiteX81" fmla="*/ 2037341 w 2218135"/>
                    <a:gd name="connsiteY81" fmla="*/ 2600651 h 3932403"/>
                    <a:gd name="connsiteX82" fmla="*/ 2218135 w 2218135"/>
                    <a:gd name="connsiteY82" fmla="*/ 1752310 h 3932403"/>
                    <a:gd name="connsiteX83" fmla="*/ 1787011 w 2218135"/>
                    <a:gd name="connsiteY83" fmla="*/ 1185590 h 3932403"/>
                    <a:gd name="connsiteX84" fmla="*/ 1797441 w 2218135"/>
                    <a:gd name="connsiteY84" fmla="*/ 413740 h 3932403"/>
                    <a:gd name="connsiteX85" fmla="*/ 1860024 w 2218135"/>
                    <a:gd name="connsiteY85" fmla="*/ 90397 h 3932403"/>
                    <a:gd name="connsiteX86" fmla="*/ 1209862 w 2218135"/>
                    <a:gd name="connsiteY86"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900 w 2218135"/>
                    <a:gd name="connsiteY23" fmla="*/ 2206191 h 3932403"/>
                    <a:gd name="connsiteX24" fmla="*/ 660512 w 2218135"/>
                    <a:gd name="connsiteY24" fmla="*/ 2140609 h 3932403"/>
                    <a:gd name="connsiteX25" fmla="*/ 626784 w 2218135"/>
                    <a:gd name="connsiteY25" fmla="*/ 2091891 h 3932403"/>
                    <a:gd name="connsiteX26" fmla="*/ 639665 w 2218135"/>
                    <a:gd name="connsiteY26" fmla="*/ 2068699 h 3932403"/>
                    <a:gd name="connsiteX27" fmla="*/ 707356 w 2218135"/>
                    <a:gd name="connsiteY27" fmla="*/ 2097512 h 3932403"/>
                    <a:gd name="connsiteX28" fmla="*/ 774812 w 2218135"/>
                    <a:gd name="connsiteY28" fmla="*/ 2275520 h 3932403"/>
                    <a:gd name="connsiteX29" fmla="*/ 801044 w 2218135"/>
                    <a:gd name="connsiteY29" fmla="*/ 2011319 h 3932403"/>
                    <a:gd name="connsiteX30" fmla="*/ 1053405 w 2218135"/>
                    <a:gd name="connsiteY30" fmla="*/ 1947011 h 3932403"/>
                    <a:gd name="connsiteX31" fmla="*/ 1162682 w 2218135"/>
                    <a:gd name="connsiteY31" fmla="*/ 1795834 h 3932403"/>
                    <a:gd name="connsiteX32" fmla="*/ 1189000 w 2218135"/>
                    <a:gd name="connsiteY32" fmla="*/ 1880952 h 3932403"/>
                    <a:gd name="connsiteX33" fmla="*/ 771826 w 2218135"/>
                    <a:gd name="connsiteY33" fmla="*/ 2489869 h 3932403"/>
                    <a:gd name="connsiteX34" fmla="*/ 656764 w 2218135"/>
                    <a:gd name="connsiteY34" fmla="*/ 2764573 h 3932403"/>
                    <a:gd name="connsiteX35" fmla="*/ 632711 w 2218135"/>
                    <a:gd name="connsiteY35" fmla="*/ 3066543 h 3932403"/>
                    <a:gd name="connsiteX36" fmla="*/ 333479 w 2218135"/>
                    <a:gd name="connsiteY36" fmla="*/ 3456942 h 3932403"/>
                    <a:gd name="connsiteX37" fmla="*/ 326981 w 2218135"/>
                    <a:gd name="connsiteY37" fmla="*/ 3742682 h 3932403"/>
                    <a:gd name="connsiteX38" fmla="*/ 297000 w 2218135"/>
                    <a:gd name="connsiteY38" fmla="*/ 3922565 h 3932403"/>
                    <a:gd name="connsiteX39" fmla="*/ 353213 w 2218135"/>
                    <a:gd name="connsiteY39" fmla="*/ 3903827 h 3932403"/>
                    <a:gd name="connsiteX40" fmla="*/ 390482 w 2218135"/>
                    <a:gd name="connsiteY40" fmla="*/ 3895062 h 3932403"/>
                    <a:gd name="connsiteX41" fmla="*/ 433785 w 2218135"/>
                    <a:gd name="connsiteY41" fmla="*/ 3823255 h 3932403"/>
                    <a:gd name="connsiteX42" fmla="*/ 499367 w 2218135"/>
                    <a:gd name="connsiteY42" fmla="*/ 3767042 h 3932403"/>
                    <a:gd name="connsiteX43" fmla="*/ 510610 w 2218135"/>
                    <a:gd name="connsiteY43" fmla="*/ 3703333 h 3932403"/>
                    <a:gd name="connsiteX44" fmla="*/ 551833 w 2218135"/>
                    <a:gd name="connsiteY44" fmla="*/ 3632130 h 3932403"/>
                    <a:gd name="connsiteX45" fmla="*/ 533095 w 2218135"/>
                    <a:gd name="connsiteY45" fmla="*/ 3545937 h 3932403"/>
                    <a:gd name="connsiteX46" fmla="*/ 596803 w 2218135"/>
                    <a:gd name="connsiteY46" fmla="*/ 3512209 h 3932403"/>
                    <a:gd name="connsiteX47" fmla="*/ 611794 w 2218135"/>
                    <a:gd name="connsiteY47" fmla="*/ 3446627 h 3932403"/>
                    <a:gd name="connsiteX48" fmla="*/ 694240 w 2218135"/>
                    <a:gd name="connsiteY48" fmla="*/ 3435384 h 3932403"/>
                    <a:gd name="connsiteX49" fmla="*/ 737336 w 2218135"/>
                    <a:gd name="connsiteY49" fmla="*/ 3377297 h 3932403"/>
                    <a:gd name="connsiteX50" fmla="*/ 742958 w 2218135"/>
                    <a:gd name="connsiteY50" fmla="*/ 3317337 h 3932403"/>
                    <a:gd name="connsiteX51" fmla="*/ 827391 w 2218135"/>
                    <a:gd name="connsiteY51" fmla="*/ 3256206 h 3932403"/>
                    <a:gd name="connsiteX52" fmla="*/ 829151 w 2218135"/>
                    <a:gd name="connsiteY52" fmla="*/ 3169309 h 3932403"/>
                    <a:gd name="connsiteX53" fmla="*/ 911597 w 2218135"/>
                    <a:gd name="connsiteY53" fmla="*/ 3122465 h 3932403"/>
                    <a:gd name="connsiteX54" fmla="*/ 877869 w 2218135"/>
                    <a:gd name="connsiteY54" fmla="*/ 3062504 h 3932403"/>
                    <a:gd name="connsiteX55" fmla="*/ 917218 w 2218135"/>
                    <a:gd name="connsiteY55" fmla="*/ 3000669 h 3932403"/>
                    <a:gd name="connsiteX56" fmla="*/ 902228 w 2218135"/>
                    <a:gd name="connsiteY56" fmla="*/ 2916350 h 3932403"/>
                    <a:gd name="connsiteX57" fmla="*/ 941577 w 2218135"/>
                    <a:gd name="connsiteY57" fmla="*/ 2858263 h 3932403"/>
                    <a:gd name="connsiteX58" fmla="*/ 930335 w 2218135"/>
                    <a:gd name="connsiteY58" fmla="*/ 2805797 h 3932403"/>
                    <a:gd name="connsiteX59" fmla="*/ 971558 w 2218135"/>
                    <a:gd name="connsiteY59" fmla="*/ 2751458 h 3932403"/>
                    <a:gd name="connsiteX60" fmla="*/ 969684 w 2218135"/>
                    <a:gd name="connsiteY60" fmla="*/ 2689624 h 3932403"/>
                    <a:gd name="connsiteX61" fmla="*/ 1033392 w 2218135"/>
                    <a:gd name="connsiteY61" fmla="*/ 2652148 h 3932403"/>
                    <a:gd name="connsiteX62" fmla="*/ 1084696 w 2218135"/>
                    <a:gd name="connsiteY62" fmla="*/ 2565634 h 3932403"/>
                    <a:gd name="connsiteX63" fmla="*/ 1074615 w 2218135"/>
                    <a:gd name="connsiteY63" fmla="*/ 2504120 h 3932403"/>
                    <a:gd name="connsiteX64" fmla="*/ 1164556 w 2218135"/>
                    <a:gd name="connsiteY64" fmla="*/ 2423548 h 3932403"/>
                    <a:gd name="connsiteX65" fmla="*/ 1207653 w 2218135"/>
                    <a:gd name="connsiteY65" fmla="*/ 2346724 h 3932403"/>
                    <a:gd name="connsiteX66" fmla="*/ 1261992 w 2218135"/>
                    <a:gd name="connsiteY66" fmla="*/ 2301753 h 3932403"/>
                    <a:gd name="connsiteX67" fmla="*/ 1297594 w 2218135"/>
                    <a:gd name="connsiteY67" fmla="*/ 2206191 h 3932403"/>
                    <a:gd name="connsiteX68" fmla="*/ 1391282 w 2218135"/>
                    <a:gd name="connsiteY68" fmla="*/ 2163094 h 3932403"/>
                    <a:gd name="connsiteX69" fmla="*/ 1408146 w 2218135"/>
                    <a:gd name="connsiteY69" fmla="*/ 2075027 h 3932403"/>
                    <a:gd name="connsiteX70" fmla="*/ 1484529 w 2218135"/>
                    <a:gd name="connsiteY70" fmla="*/ 1960918 h 3932403"/>
                    <a:gd name="connsiteX71" fmla="*/ 1447495 w 2218135"/>
                    <a:gd name="connsiteY71" fmla="*/ 1857669 h 3932403"/>
                    <a:gd name="connsiteX72" fmla="*/ 1528067 w 2218135"/>
                    <a:gd name="connsiteY72" fmla="*/ 1778971 h 3932403"/>
                    <a:gd name="connsiteX73" fmla="*/ 1505582 w 2218135"/>
                    <a:gd name="connsiteY73" fmla="*/ 1647807 h 3932403"/>
                    <a:gd name="connsiteX74" fmla="*/ 1511801 w 2218135"/>
                    <a:gd name="connsiteY74" fmla="*/ 1520175 h 3932403"/>
                    <a:gd name="connsiteX75" fmla="*/ 1466233 w 2218135"/>
                    <a:gd name="connsiteY75" fmla="*/ 1415460 h 3932403"/>
                    <a:gd name="connsiteX76" fmla="*/ 1512343 w 2218135"/>
                    <a:gd name="connsiteY76" fmla="*/ 837910 h 3932403"/>
                    <a:gd name="connsiteX77" fmla="*/ 1602740 w 2218135"/>
                    <a:gd name="connsiteY77" fmla="*/ 1112578 h 3932403"/>
                    <a:gd name="connsiteX78" fmla="*/ 1564495 w 2218135"/>
                    <a:gd name="connsiteY78" fmla="*/ 1446351 h 3932403"/>
                    <a:gd name="connsiteX79" fmla="*/ 1870454 w 2218135"/>
                    <a:gd name="connsiteY79" fmla="*/ 1745356 h 3932403"/>
                    <a:gd name="connsiteX80" fmla="*/ 1978235 w 2218135"/>
                    <a:gd name="connsiteY80" fmla="*/ 2134759 h 3932403"/>
                    <a:gd name="connsiteX81" fmla="*/ 1814826 w 2218135"/>
                    <a:gd name="connsiteY81" fmla="*/ 2461578 h 3932403"/>
                    <a:gd name="connsiteX82" fmla="*/ 2037341 w 2218135"/>
                    <a:gd name="connsiteY82" fmla="*/ 2600651 h 3932403"/>
                    <a:gd name="connsiteX83" fmla="*/ 2218135 w 2218135"/>
                    <a:gd name="connsiteY83" fmla="*/ 1752310 h 3932403"/>
                    <a:gd name="connsiteX84" fmla="*/ 1787011 w 2218135"/>
                    <a:gd name="connsiteY84" fmla="*/ 1185590 h 3932403"/>
                    <a:gd name="connsiteX85" fmla="*/ 1797441 w 2218135"/>
                    <a:gd name="connsiteY85" fmla="*/ 413740 h 3932403"/>
                    <a:gd name="connsiteX86" fmla="*/ 1860024 w 2218135"/>
                    <a:gd name="connsiteY86" fmla="*/ 90397 h 3932403"/>
                    <a:gd name="connsiteX87" fmla="*/ 1209862 w 2218135"/>
                    <a:gd name="connsiteY87"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900 w 2218135"/>
                    <a:gd name="connsiteY23" fmla="*/ 2206191 h 3932403"/>
                    <a:gd name="connsiteX24" fmla="*/ 660512 w 2218135"/>
                    <a:gd name="connsiteY24" fmla="*/ 2140609 h 3932403"/>
                    <a:gd name="connsiteX25" fmla="*/ 626784 w 2218135"/>
                    <a:gd name="connsiteY25" fmla="*/ 2091891 h 3932403"/>
                    <a:gd name="connsiteX26" fmla="*/ 639665 w 2218135"/>
                    <a:gd name="connsiteY26" fmla="*/ 2068699 h 3932403"/>
                    <a:gd name="connsiteX27" fmla="*/ 707356 w 2218135"/>
                    <a:gd name="connsiteY27" fmla="*/ 2097512 h 3932403"/>
                    <a:gd name="connsiteX28" fmla="*/ 774812 w 2218135"/>
                    <a:gd name="connsiteY28" fmla="*/ 2275520 h 3932403"/>
                    <a:gd name="connsiteX29" fmla="*/ 801044 w 2218135"/>
                    <a:gd name="connsiteY29" fmla="*/ 2011319 h 3932403"/>
                    <a:gd name="connsiteX30" fmla="*/ 920966 w 2218135"/>
                    <a:gd name="connsiteY30" fmla="*/ 2031930 h 3932403"/>
                    <a:gd name="connsiteX31" fmla="*/ 1053405 w 2218135"/>
                    <a:gd name="connsiteY31" fmla="*/ 1947011 h 3932403"/>
                    <a:gd name="connsiteX32" fmla="*/ 1162682 w 2218135"/>
                    <a:gd name="connsiteY32" fmla="*/ 1795834 h 3932403"/>
                    <a:gd name="connsiteX33" fmla="*/ 1189000 w 2218135"/>
                    <a:gd name="connsiteY33" fmla="*/ 1880952 h 3932403"/>
                    <a:gd name="connsiteX34" fmla="*/ 771826 w 2218135"/>
                    <a:gd name="connsiteY34" fmla="*/ 2489869 h 3932403"/>
                    <a:gd name="connsiteX35" fmla="*/ 656764 w 2218135"/>
                    <a:gd name="connsiteY35" fmla="*/ 2764573 h 3932403"/>
                    <a:gd name="connsiteX36" fmla="*/ 632711 w 2218135"/>
                    <a:gd name="connsiteY36" fmla="*/ 3066543 h 3932403"/>
                    <a:gd name="connsiteX37" fmla="*/ 333479 w 2218135"/>
                    <a:gd name="connsiteY37" fmla="*/ 3456942 h 3932403"/>
                    <a:gd name="connsiteX38" fmla="*/ 326981 w 2218135"/>
                    <a:gd name="connsiteY38" fmla="*/ 3742682 h 3932403"/>
                    <a:gd name="connsiteX39" fmla="*/ 297000 w 2218135"/>
                    <a:gd name="connsiteY39" fmla="*/ 3922565 h 3932403"/>
                    <a:gd name="connsiteX40" fmla="*/ 353213 w 2218135"/>
                    <a:gd name="connsiteY40" fmla="*/ 3903827 h 3932403"/>
                    <a:gd name="connsiteX41" fmla="*/ 390482 w 2218135"/>
                    <a:gd name="connsiteY41" fmla="*/ 3895062 h 3932403"/>
                    <a:gd name="connsiteX42" fmla="*/ 433785 w 2218135"/>
                    <a:gd name="connsiteY42" fmla="*/ 3823255 h 3932403"/>
                    <a:gd name="connsiteX43" fmla="*/ 499367 w 2218135"/>
                    <a:gd name="connsiteY43" fmla="*/ 3767042 h 3932403"/>
                    <a:gd name="connsiteX44" fmla="*/ 510610 w 2218135"/>
                    <a:gd name="connsiteY44" fmla="*/ 3703333 h 3932403"/>
                    <a:gd name="connsiteX45" fmla="*/ 551833 w 2218135"/>
                    <a:gd name="connsiteY45" fmla="*/ 3632130 h 3932403"/>
                    <a:gd name="connsiteX46" fmla="*/ 533095 w 2218135"/>
                    <a:gd name="connsiteY46" fmla="*/ 3545937 h 3932403"/>
                    <a:gd name="connsiteX47" fmla="*/ 596803 w 2218135"/>
                    <a:gd name="connsiteY47" fmla="*/ 3512209 h 3932403"/>
                    <a:gd name="connsiteX48" fmla="*/ 611794 w 2218135"/>
                    <a:gd name="connsiteY48" fmla="*/ 3446627 h 3932403"/>
                    <a:gd name="connsiteX49" fmla="*/ 694240 w 2218135"/>
                    <a:gd name="connsiteY49" fmla="*/ 3435384 h 3932403"/>
                    <a:gd name="connsiteX50" fmla="*/ 737336 w 2218135"/>
                    <a:gd name="connsiteY50" fmla="*/ 3377297 h 3932403"/>
                    <a:gd name="connsiteX51" fmla="*/ 742958 w 2218135"/>
                    <a:gd name="connsiteY51" fmla="*/ 3317337 h 3932403"/>
                    <a:gd name="connsiteX52" fmla="*/ 827391 w 2218135"/>
                    <a:gd name="connsiteY52" fmla="*/ 3256206 h 3932403"/>
                    <a:gd name="connsiteX53" fmla="*/ 829151 w 2218135"/>
                    <a:gd name="connsiteY53" fmla="*/ 3169309 h 3932403"/>
                    <a:gd name="connsiteX54" fmla="*/ 911597 w 2218135"/>
                    <a:gd name="connsiteY54" fmla="*/ 3122465 h 3932403"/>
                    <a:gd name="connsiteX55" fmla="*/ 877869 w 2218135"/>
                    <a:gd name="connsiteY55" fmla="*/ 3062504 h 3932403"/>
                    <a:gd name="connsiteX56" fmla="*/ 917218 w 2218135"/>
                    <a:gd name="connsiteY56" fmla="*/ 3000669 h 3932403"/>
                    <a:gd name="connsiteX57" fmla="*/ 902228 w 2218135"/>
                    <a:gd name="connsiteY57" fmla="*/ 2916350 h 3932403"/>
                    <a:gd name="connsiteX58" fmla="*/ 941577 w 2218135"/>
                    <a:gd name="connsiteY58" fmla="*/ 2858263 h 3932403"/>
                    <a:gd name="connsiteX59" fmla="*/ 930335 w 2218135"/>
                    <a:gd name="connsiteY59" fmla="*/ 2805797 h 3932403"/>
                    <a:gd name="connsiteX60" fmla="*/ 971558 w 2218135"/>
                    <a:gd name="connsiteY60" fmla="*/ 2751458 h 3932403"/>
                    <a:gd name="connsiteX61" fmla="*/ 969684 w 2218135"/>
                    <a:gd name="connsiteY61" fmla="*/ 2689624 h 3932403"/>
                    <a:gd name="connsiteX62" fmla="*/ 1033392 w 2218135"/>
                    <a:gd name="connsiteY62" fmla="*/ 2652148 h 3932403"/>
                    <a:gd name="connsiteX63" fmla="*/ 1084696 w 2218135"/>
                    <a:gd name="connsiteY63" fmla="*/ 2565634 h 3932403"/>
                    <a:gd name="connsiteX64" fmla="*/ 1074615 w 2218135"/>
                    <a:gd name="connsiteY64" fmla="*/ 2504120 h 3932403"/>
                    <a:gd name="connsiteX65" fmla="*/ 1164556 w 2218135"/>
                    <a:gd name="connsiteY65" fmla="*/ 2423548 h 3932403"/>
                    <a:gd name="connsiteX66" fmla="*/ 1207653 w 2218135"/>
                    <a:gd name="connsiteY66" fmla="*/ 2346724 h 3932403"/>
                    <a:gd name="connsiteX67" fmla="*/ 1261992 w 2218135"/>
                    <a:gd name="connsiteY67" fmla="*/ 2301753 h 3932403"/>
                    <a:gd name="connsiteX68" fmla="*/ 1297594 w 2218135"/>
                    <a:gd name="connsiteY68" fmla="*/ 2206191 h 3932403"/>
                    <a:gd name="connsiteX69" fmla="*/ 1391282 w 2218135"/>
                    <a:gd name="connsiteY69" fmla="*/ 2163094 h 3932403"/>
                    <a:gd name="connsiteX70" fmla="*/ 1408146 w 2218135"/>
                    <a:gd name="connsiteY70" fmla="*/ 2075027 h 3932403"/>
                    <a:gd name="connsiteX71" fmla="*/ 1484529 w 2218135"/>
                    <a:gd name="connsiteY71" fmla="*/ 1960918 h 3932403"/>
                    <a:gd name="connsiteX72" fmla="*/ 1447495 w 2218135"/>
                    <a:gd name="connsiteY72" fmla="*/ 1857669 h 3932403"/>
                    <a:gd name="connsiteX73" fmla="*/ 1528067 w 2218135"/>
                    <a:gd name="connsiteY73" fmla="*/ 1778971 h 3932403"/>
                    <a:gd name="connsiteX74" fmla="*/ 1505582 w 2218135"/>
                    <a:gd name="connsiteY74" fmla="*/ 1647807 h 3932403"/>
                    <a:gd name="connsiteX75" fmla="*/ 1511801 w 2218135"/>
                    <a:gd name="connsiteY75" fmla="*/ 1520175 h 3932403"/>
                    <a:gd name="connsiteX76" fmla="*/ 1466233 w 2218135"/>
                    <a:gd name="connsiteY76" fmla="*/ 1415460 h 3932403"/>
                    <a:gd name="connsiteX77" fmla="*/ 1512343 w 2218135"/>
                    <a:gd name="connsiteY77" fmla="*/ 837910 h 3932403"/>
                    <a:gd name="connsiteX78" fmla="*/ 1602740 w 2218135"/>
                    <a:gd name="connsiteY78" fmla="*/ 1112578 h 3932403"/>
                    <a:gd name="connsiteX79" fmla="*/ 1564495 w 2218135"/>
                    <a:gd name="connsiteY79" fmla="*/ 1446351 h 3932403"/>
                    <a:gd name="connsiteX80" fmla="*/ 1870454 w 2218135"/>
                    <a:gd name="connsiteY80" fmla="*/ 1745356 h 3932403"/>
                    <a:gd name="connsiteX81" fmla="*/ 1978235 w 2218135"/>
                    <a:gd name="connsiteY81" fmla="*/ 2134759 h 3932403"/>
                    <a:gd name="connsiteX82" fmla="*/ 1814826 w 2218135"/>
                    <a:gd name="connsiteY82" fmla="*/ 2461578 h 3932403"/>
                    <a:gd name="connsiteX83" fmla="*/ 2037341 w 2218135"/>
                    <a:gd name="connsiteY83" fmla="*/ 2600651 h 3932403"/>
                    <a:gd name="connsiteX84" fmla="*/ 2218135 w 2218135"/>
                    <a:gd name="connsiteY84" fmla="*/ 1752310 h 3932403"/>
                    <a:gd name="connsiteX85" fmla="*/ 1787011 w 2218135"/>
                    <a:gd name="connsiteY85" fmla="*/ 1185590 h 3932403"/>
                    <a:gd name="connsiteX86" fmla="*/ 1797441 w 2218135"/>
                    <a:gd name="connsiteY86" fmla="*/ 413740 h 3932403"/>
                    <a:gd name="connsiteX87" fmla="*/ 1860024 w 2218135"/>
                    <a:gd name="connsiteY87" fmla="*/ 90397 h 3932403"/>
                    <a:gd name="connsiteX88" fmla="*/ 1209862 w 2218135"/>
                    <a:gd name="connsiteY88"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900 w 2218135"/>
                    <a:gd name="connsiteY23" fmla="*/ 2206191 h 3932403"/>
                    <a:gd name="connsiteX24" fmla="*/ 660512 w 2218135"/>
                    <a:gd name="connsiteY24" fmla="*/ 2140609 h 3932403"/>
                    <a:gd name="connsiteX25" fmla="*/ 626784 w 2218135"/>
                    <a:gd name="connsiteY25" fmla="*/ 2091891 h 3932403"/>
                    <a:gd name="connsiteX26" fmla="*/ 639665 w 2218135"/>
                    <a:gd name="connsiteY26" fmla="*/ 2068699 h 3932403"/>
                    <a:gd name="connsiteX27" fmla="*/ 707356 w 2218135"/>
                    <a:gd name="connsiteY27" fmla="*/ 2097512 h 3932403"/>
                    <a:gd name="connsiteX28" fmla="*/ 774812 w 2218135"/>
                    <a:gd name="connsiteY28" fmla="*/ 2275520 h 3932403"/>
                    <a:gd name="connsiteX29" fmla="*/ 801044 w 2218135"/>
                    <a:gd name="connsiteY29" fmla="*/ 2011319 h 3932403"/>
                    <a:gd name="connsiteX30" fmla="*/ 920966 w 2218135"/>
                    <a:gd name="connsiteY30" fmla="*/ 2031930 h 3932403"/>
                    <a:gd name="connsiteX31" fmla="*/ 975305 w 2218135"/>
                    <a:gd name="connsiteY31" fmla="*/ 1971969 h 3932403"/>
                    <a:gd name="connsiteX32" fmla="*/ 1053405 w 2218135"/>
                    <a:gd name="connsiteY32" fmla="*/ 1947011 h 3932403"/>
                    <a:gd name="connsiteX33" fmla="*/ 1162682 w 2218135"/>
                    <a:gd name="connsiteY33" fmla="*/ 1795834 h 3932403"/>
                    <a:gd name="connsiteX34" fmla="*/ 1189000 w 2218135"/>
                    <a:gd name="connsiteY34" fmla="*/ 1880952 h 3932403"/>
                    <a:gd name="connsiteX35" fmla="*/ 771826 w 2218135"/>
                    <a:gd name="connsiteY35" fmla="*/ 2489869 h 3932403"/>
                    <a:gd name="connsiteX36" fmla="*/ 656764 w 2218135"/>
                    <a:gd name="connsiteY36" fmla="*/ 2764573 h 3932403"/>
                    <a:gd name="connsiteX37" fmla="*/ 632711 w 2218135"/>
                    <a:gd name="connsiteY37" fmla="*/ 3066543 h 3932403"/>
                    <a:gd name="connsiteX38" fmla="*/ 333479 w 2218135"/>
                    <a:gd name="connsiteY38" fmla="*/ 3456942 h 3932403"/>
                    <a:gd name="connsiteX39" fmla="*/ 326981 w 2218135"/>
                    <a:gd name="connsiteY39" fmla="*/ 3742682 h 3932403"/>
                    <a:gd name="connsiteX40" fmla="*/ 297000 w 2218135"/>
                    <a:gd name="connsiteY40" fmla="*/ 3922565 h 3932403"/>
                    <a:gd name="connsiteX41" fmla="*/ 353213 w 2218135"/>
                    <a:gd name="connsiteY41" fmla="*/ 3903827 h 3932403"/>
                    <a:gd name="connsiteX42" fmla="*/ 390482 w 2218135"/>
                    <a:gd name="connsiteY42" fmla="*/ 3895062 h 3932403"/>
                    <a:gd name="connsiteX43" fmla="*/ 433785 w 2218135"/>
                    <a:gd name="connsiteY43" fmla="*/ 3823255 h 3932403"/>
                    <a:gd name="connsiteX44" fmla="*/ 499367 w 2218135"/>
                    <a:gd name="connsiteY44" fmla="*/ 3767042 h 3932403"/>
                    <a:gd name="connsiteX45" fmla="*/ 510610 w 2218135"/>
                    <a:gd name="connsiteY45" fmla="*/ 3703333 h 3932403"/>
                    <a:gd name="connsiteX46" fmla="*/ 551833 w 2218135"/>
                    <a:gd name="connsiteY46" fmla="*/ 3632130 h 3932403"/>
                    <a:gd name="connsiteX47" fmla="*/ 533095 w 2218135"/>
                    <a:gd name="connsiteY47" fmla="*/ 3545937 h 3932403"/>
                    <a:gd name="connsiteX48" fmla="*/ 596803 w 2218135"/>
                    <a:gd name="connsiteY48" fmla="*/ 3512209 h 3932403"/>
                    <a:gd name="connsiteX49" fmla="*/ 611794 w 2218135"/>
                    <a:gd name="connsiteY49" fmla="*/ 3446627 h 3932403"/>
                    <a:gd name="connsiteX50" fmla="*/ 694240 w 2218135"/>
                    <a:gd name="connsiteY50" fmla="*/ 3435384 h 3932403"/>
                    <a:gd name="connsiteX51" fmla="*/ 737336 w 2218135"/>
                    <a:gd name="connsiteY51" fmla="*/ 3377297 h 3932403"/>
                    <a:gd name="connsiteX52" fmla="*/ 742958 w 2218135"/>
                    <a:gd name="connsiteY52" fmla="*/ 3317337 h 3932403"/>
                    <a:gd name="connsiteX53" fmla="*/ 827391 w 2218135"/>
                    <a:gd name="connsiteY53" fmla="*/ 3256206 h 3932403"/>
                    <a:gd name="connsiteX54" fmla="*/ 829151 w 2218135"/>
                    <a:gd name="connsiteY54" fmla="*/ 3169309 h 3932403"/>
                    <a:gd name="connsiteX55" fmla="*/ 911597 w 2218135"/>
                    <a:gd name="connsiteY55" fmla="*/ 3122465 h 3932403"/>
                    <a:gd name="connsiteX56" fmla="*/ 877869 w 2218135"/>
                    <a:gd name="connsiteY56" fmla="*/ 3062504 h 3932403"/>
                    <a:gd name="connsiteX57" fmla="*/ 917218 w 2218135"/>
                    <a:gd name="connsiteY57" fmla="*/ 3000669 h 3932403"/>
                    <a:gd name="connsiteX58" fmla="*/ 902228 w 2218135"/>
                    <a:gd name="connsiteY58" fmla="*/ 2916350 h 3932403"/>
                    <a:gd name="connsiteX59" fmla="*/ 941577 w 2218135"/>
                    <a:gd name="connsiteY59" fmla="*/ 2858263 h 3932403"/>
                    <a:gd name="connsiteX60" fmla="*/ 930335 w 2218135"/>
                    <a:gd name="connsiteY60" fmla="*/ 2805797 h 3932403"/>
                    <a:gd name="connsiteX61" fmla="*/ 971558 w 2218135"/>
                    <a:gd name="connsiteY61" fmla="*/ 2751458 h 3932403"/>
                    <a:gd name="connsiteX62" fmla="*/ 969684 w 2218135"/>
                    <a:gd name="connsiteY62" fmla="*/ 2689624 h 3932403"/>
                    <a:gd name="connsiteX63" fmla="*/ 1033392 w 2218135"/>
                    <a:gd name="connsiteY63" fmla="*/ 2652148 h 3932403"/>
                    <a:gd name="connsiteX64" fmla="*/ 1084696 w 2218135"/>
                    <a:gd name="connsiteY64" fmla="*/ 2565634 h 3932403"/>
                    <a:gd name="connsiteX65" fmla="*/ 1074615 w 2218135"/>
                    <a:gd name="connsiteY65" fmla="*/ 2504120 h 3932403"/>
                    <a:gd name="connsiteX66" fmla="*/ 1164556 w 2218135"/>
                    <a:gd name="connsiteY66" fmla="*/ 2423548 h 3932403"/>
                    <a:gd name="connsiteX67" fmla="*/ 1207653 w 2218135"/>
                    <a:gd name="connsiteY67" fmla="*/ 2346724 h 3932403"/>
                    <a:gd name="connsiteX68" fmla="*/ 1261992 w 2218135"/>
                    <a:gd name="connsiteY68" fmla="*/ 2301753 h 3932403"/>
                    <a:gd name="connsiteX69" fmla="*/ 1297594 w 2218135"/>
                    <a:gd name="connsiteY69" fmla="*/ 2206191 h 3932403"/>
                    <a:gd name="connsiteX70" fmla="*/ 1391282 w 2218135"/>
                    <a:gd name="connsiteY70" fmla="*/ 2163094 h 3932403"/>
                    <a:gd name="connsiteX71" fmla="*/ 1408146 w 2218135"/>
                    <a:gd name="connsiteY71" fmla="*/ 2075027 h 3932403"/>
                    <a:gd name="connsiteX72" fmla="*/ 1484529 w 2218135"/>
                    <a:gd name="connsiteY72" fmla="*/ 1960918 h 3932403"/>
                    <a:gd name="connsiteX73" fmla="*/ 1447495 w 2218135"/>
                    <a:gd name="connsiteY73" fmla="*/ 1857669 h 3932403"/>
                    <a:gd name="connsiteX74" fmla="*/ 1528067 w 2218135"/>
                    <a:gd name="connsiteY74" fmla="*/ 1778971 h 3932403"/>
                    <a:gd name="connsiteX75" fmla="*/ 1505582 w 2218135"/>
                    <a:gd name="connsiteY75" fmla="*/ 1647807 h 3932403"/>
                    <a:gd name="connsiteX76" fmla="*/ 1511801 w 2218135"/>
                    <a:gd name="connsiteY76" fmla="*/ 1520175 h 3932403"/>
                    <a:gd name="connsiteX77" fmla="*/ 1466233 w 2218135"/>
                    <a:gd name="connsiteY77" fmla="*/ 1415460 h 3932403"/>
                    <a:gd name="connsiteX78" fmla="*/ 1512343 w 2218135"/>
                    <a:gd name="connsiteY78" fmla="*/ 837910 h 3932403"/>
                    <a:gd name="connsiteX79" fmla="*/ 1602740 w 2218135"/>
                    <a:gd name="connsiteY79" fmla="*/ 1112578 h 3932403"/>
                    <a:gd name="connsiteX80" fmla="*/ 1564495 w 2218135"/>
                    <a:gd name="connsiteY80" fmla="*/ 1446351 h 3932403"/>
                    <a:gd name="connsiteX81" fmla="*/ 1870454 w 2218135"/>
                    <a:gd name="connsiteY81" fmla="*/ 1745356 h 3932403"/>
                    <a:gd name="connsiteX82" fmla="*/ 1978235 w 2218135"/>
                    <a:gd name="connsiteY82" fmla="*/ 2134759 h 3932403"/>
                    <a:gd name="connsiteX83" fmla="*/ 1814826 w 2218135"/>
                    <a:gd name="connsiteY83" fmla="*/ 2461578 h 3932403"/>
                    <a:gd name="connsiteX84" fmla="*/ 2037341 w 2218135"/>
                    <a:gd name="connsiteY84" fmla="*/ 2600651 h 3932403"/>
                    <a:gd name="connsiteX85" fmla="*/ 2218135 w 2218135"/>
                    <a:gd name="connsiteY85" fmla="*/ 1752310 h 3932403"/>
                    <a:gd name="connsiteX86" fmla="*/ 1787011 w 2218135"/>
                    <a:gd name="connsiteY86" fmla="*/ 1185590 h 3932403"/>
                    <a:gd name="connsiteX87" fmla="*/ 1797441 w 2218135"/>
                    <a:gd name="connsiteY87" fmla="*/ 413740 h 3932403"/>
                    <a:gd name="connsiteX88" fmla="*/ 1860024 w 2218135"/>
                    <a:gd name="connsiteY88" fmla="*/ 90397 h 3932403"/>
                    <a:gd name="connsiteX89" fmla="*/ 1209862 w 2218135"/>
                    <a:gd name="connsiteY89"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178953 w 2218135"/>
                    <a:gd name="connsiteY11" fmla="*/ 2783312 h 3932403"/>
                    <a:gd name="connsiteX12" fmla="*/ 248282 w 2218135"/>
                    <a:gd name="connsiteY12" fmla="*/ 2762701 h 3932403"/>
                    <a:gd name="connsiteX13" fmla="*/ 282010 w 2218135"/>
                    <a:gd name="connsiteY13" fmla="*/ 2684002 h 3932403"/>
                    <a:gd name="connsiteX14" fmla="*/ 341971 w 2218135"/>
                    <a:gd name="connsiteY14" fmla="*/ 2579071 h 3932403"/>
                    <a:gd name="connsiteX15" fmla="*/ 446902 w 2218135"/>
                    <a:gd name="connsiteY15" fmla="*/ 2588440 h 3932403"/>
                    <a:gd name="connsiteX16" fmla="*/ 486251 w 2218135"/>
                    <a:gd name="connsiteY16" fmla="*/ 2515363 h 3932403"/>
                    <a:gd name="connsiteX17" fmla="*/ 538717 w 2218135"/>
                    <a:gd name="connsiteY17" fmla="*/ 2545343 h 3932403"/>
                    <a:gd name="connsiteX18" fmla="*/ 611794 w 2218135"/>
                    <a:gd name="connsiteY18" fmla="*/ 2485383 h 3932403"/>
                    <a:gd name="connsiteX19" fmla="*/ 602425 w 2218135"/>
                    <a:gd name="connsiteY19" fmla="*/ 2434791 h 3932403"/>
                    <a:gd name="connsiteX20" fmla="*/ 674433 w 2218135"/>
                    <a:gd name="connsiteY20" fmla="*/ 2405949 h 3932403"/>
                    <a:gd name="connsiteX21" fmla="*/ 684871 w 2218135"/>
                    <a:gd name="connsiteY21" fmla="*/ 2348597 h 3932403"/>
                    <a:gd name="connsiteX22" fmla="*/ 649269 w 2218135"/>
                    <a:gd name="connsiteY22" fmla="*/ 2311122 h 3932403"/>
                    <a:gd name="connsiteX23" fmla="*/ 675502 w 2218135"/>
                    <a:gd name="connsiteY23" fmla="*/ 2236171 h 3932403"/>
                    <a:gd name="connsiteX24" fmla="*/ 639900 w 2218135"/>
                    <a:gd name="connsiteY24" fmla="*/ 2206191 h 3932403"/>
                    <a:gd name="connsiteX25" fmla="*/ 660512 w 2218135"/>
                    <a:gd name="connsiteY25" fmla="*/ 2140609 h 3932403"/>
                    <a:gd name="connsiteX26" fmla="*/ 626784 w 2218135"/>
                    <a:gd name="connsiteY26" fmla="*/ 2091891 h 3932403"/>
                    <a:gd name="connsiteX27" fmla="*/ 639665 w 2218135"/>
                    <a:gd name="connsiteY27" fmla="*/ 2068699 h 3932403"/>
                    <a:gd name="connsiteX28" fmla="*/ 707356 w 2218135"/>
                    <a:gd name="connsiteY28" fmla="*/ 2097512 h 3932403"/>
                    <a:gd name="connsiteX29" fmla="*/ 774812 w 2218135"/>
                    <a:gd name="connsiteY29" fmla="*/ 2275520 h 3932403"/>
                    <a:gd name="connsiteX30" fmla="*/ 801044 w 2218135"/>
                    <a:gd name="connsiteY30" fmla="*/ 2011319 h 3932403"/>
                    <a:gd name="connsiteX31" fmla="*/ 920966 w 2218135"/>
                    <a:gd name="connsiteY31" fmla="*/ 2031930 h 3932403"/>
                    <a:gd name="connsiteX32" fmla="*/ 975305 w 2218135"/>
                    <a:gd name="connsiteY32" fmla="*/ 1971969 h 3932403"/>
                    <a:gd name="connsiteX33" fmla="*/ 1053405 w 2218135"/>
                    <a:gd name="connsiteY33" fmla="*/ 1947011 h 3932403"/>
                    <a:gd name="connsiteX34" fmla="*/ 1162682 w 2218135"/>
                    <a:gd name="connsiteY34" fmla="*/ 1795834 h 3932403"/>
                    <a:gd name="connsiteX35" fmla="*/ 1189000 w 2218135"/>
                    <a:gd name="connsiteY35" fmla="*/ 1880952 h 3932403"/>
                    <a:gd name="connsiteX36" fmla="*/ 771826 w 2218135"/>
                    <a:gd name="connsiteY36" fmla="*/ 2489869 h 3932403"/>
                    <a:gd name="connsiteX37" fmla="*/ 656764 w 2218135"/>
                    <a:gd name="connsiteY37" fmla="*/ 2764573 h 3932403"/>
                    <a:gd name="connsiteX38" fmla="*/ 632711 w 2218135"/>
                    <a:gd name="connsiteY38" fmla="*/ 3066543 h 3932403"/>
                    <a:gd name="connsiteX39" fmla="*/ 333479 w 2218135"/>
                    <a:gd name="connsiteY39" fmla="*/ 3456942 h 3932403"/>
                    <a:gd name="connsiteX40" fmla="*/ 326981 w 2218135"/>
                    <a:gd name="connsiteY40" fmla="*/ 3742682 h 3932403"/>
                    <a:gd name="connsiteX41" fmla="*/ 297000 w 2218135"/>
                    <a:gd name="connsiteY41" fmla="*/ 3922565 h 3932403"/>
                    <a:gd name="connsiteX42" fmla="*/ 353213 w 2218135"/>
                    <a:gd name="connsiteY42" fmla="*/ 3903827 h 3932403"/>
                    <a:gd name="connsiteX43" fmla="*/ 390482 w 2218135"/>
                    <a:gd name="connsiteY43" fmla="*/ 3895062 h 3932403"/>
                    <a:gd name="connsiteX44" fmla="*/ 433785 w 2218135"/>
                    <a:gd name="connsiteY44" fmla="*/ 3823255 h 3932403"/>
                    <a:gd name="connsiteX45" fmla="*/ 499367 w 2218135"/>
                    <a:gd name="connsiteY45" fmla="*/ 3767042 h 3932403"/>
                    <a:gd name="connsiteX46" fmla="*/ 510610 w 2218135"/>
                    <a:gd name="connsiteY46" fmla="*/ 3703333 h 3932403"/>
                    <a:gd name="connsiteX47" fmla="*/ 551833 w 2218135"/>
                    <a:gd name="connsiteY47" fmla="*/ 3632130 h 3932403"/>
                    <a:gd name="connsiteX48" fmla="*/ 533095 w 2218135"/>
                    <a:gd name="connsiteY48" fmla="*/ 3545937 h 3932403"/>
                    <a:gd name="connsiteX49" fmla="*/ 596803 w 2218135"/>
                    <a:gd name="connsiteY49" fmla="*/ 3512209 h 3932403"/>
                    <a:gd name="connsiteX50" fmla="*/ 611794 w 2218135"/>
                    <a:gd name="connsiteY50" fmla="*/ 3446627 h 3932403"/>
                    <a:gd name="connsiteX51" fmla="*/ 694240 w 2218135"/>
                    <a:gd name="connsiteY51" fmla="*/ 3435384 h 3932403"/>
                    <a:gd name="connsiteX52" fmla="*/ 737336 w 2218135"/>
                    <a:gd name="connsiteY52" fmla="*/ 3377297 h 3932403"/>
                    <a:gd name="connsiteX53" fmla="*/ 742958 w 2218135"/>
                    <a:gd name="connsiteY53" fmla="*/ 3317337 h 3932403"/>
                    <a:gd name="connsiteX54" fmla="*/ 827391 w 2218135"/>
                    <a:gd name="connsiteY54" fmla="*/ 3256206 h 3932403"/>
                    <a:gd name="connsiteX55" fmla="*/ 829151 w 2218135"/>
                    <a:gd name="connsiteY55" fmla="*/ 3169309 h 3932403"/>
                    <a:gd name="connsiteX56" fmla="*/ 911597 w 2218135"/>
                    <a:gd name="connsiteY56" fmla="*/ 3122465 h 3932403"/>
                    <a:gd name="connsiteX57" fmla="*/ 877869 w 2218135"/>
                    <a:gd name="connsiteY57" fmla="*/ 3062504 h 3932403"/>
                    <a:gd name="connsiteX58" fmla="*/ 917218 w 2218135"/>
                    <a:gd name="connsiteY58" fmla="*/ 3000669 h 3932403"/>
                    <a:gd name="connsiteX59" fmla="*/ 902228 w 2218135"/>
                    <a:gd name="connsiteY59" fmla="*/ 2916350 h 3932403"/>
                    <a:gd name="connsiteX60" fmla="*/ 941577 w 2218135"/>
                    <a:gd name="connsiteY60" fmla="*/ 2858263 h 3932403"/>
                    <a:gd name="connsiteX61" fmla="*/ 930335 w 2218135"/>
                    <a:gd name="connsiteY61" fmla="*/ 2805797 h 3932403"/>
                    <a:gd name="connsiteX62" fmla="*/ 971558 w 2218135"/>
                    <a:gd name="connsiteY62" fmla="*/ 2751458 h 3932403"/>
                    <a:gd name="connsiteX63" fmla="*/ 969684 w 2218135"/>
                    <a:gd name="connsiteY63" fmla="*/ 2689624 h 3932403"/>
                    <a:gd name="connsiteX64" fmla="*/ 1033392 w 2218135"/>
                    <a:gd name="connsiteY64" fmla="*/ 2652148 h 3932403"/>
                    <a:gd name="connsiteX65" fmla="*/ 1084696 w 2218135"/>
                    <a:gd name="connsiteY65" fmla="*/ 2565634 h 3932403"/>
                    <a:gd name="connsiteX66" fmla="*/ 1074615 w 2218135"/>
                    <a:gd name="connsiteY66" fmla="*/ 2504120 h 3932403"/>
                    <a:gd name="connsiteX67" fmla="*/ 1164556 w 2218135"/>
                    <a:gd name="connsiteY67" fmla="*/ 2423548 h 3932403"/>
                    <a:gd name="connsiteX68" fmla="*/ 1207653 w 2218135"/>
                    <a:gd name="connsiteY68" fmla="*/ 2346724 h 3932403"/>
                    <a:gd name="connsiteX69" fmla="*/ 1261992 w 2218135"/>
                    <a:gd name="connsiteY69" fmla="*/ 2301753 h 3932403"/>
                    <a:gd name="connsiteX70" fmla="*/ 1297594 w 2218135"/>
                    <a:gd name="connsiteY70" fmla="*/ 2206191 h 3932403"/>
                    <a:gd name="connsiteX71" fmla="*/ 1391282 w 2218135"/>
                    <a:gd name="connsiteY71" fmla="*/ 2163094 h 3932403"/>
                    <a:gd name="connsiteX72" fmla="*/ 1408146 w 2218135"/>
                    <a:gd name="connsiteY72" fmla="*/ 2075027 h 3932403"/>
                    <a:gd name="connsiteX73" fmla="*/ 1484529 w 2218135"/>
                    <a:gd name="connsiteY73" fmla="*/ 1960918 h 3932403"/>
                    <a:gd name="connsiteX74" fmla="*/ 1447495 w 2218135"/>
                    <a:gd name="connsiteY74" fmla="*/ 1857669 h 3932403"/>
                    <a:gd name="connsiteX75" fmla="*/ 1528067 w 2218135"/>
                    <a:gd name="connsiteY75" fmla="*/ 1778971 h 3932403"/>
                    <a:gd name="connsiteX76" fmla="*/ 1505582 w 2218135"/>
                    <a:gd name="connsiteY76" fmla="*/ 1647807 h 3932403"/>
                    <a:gd name="connsiteX77" fmla="*/ 1511801 w 2218135"/>
                    <a:gd name="connsiteY77" fmla="*/ 1520175 h 3932403"/>
                    <a:gd name="connsiteX78" fmla="*/ 1466233 w 2218135"/>
                    <a:gd name="connsiteY78" fmla="*/ 1415460 h 3932403"/>
                    <a:gd name="connsiteX79" fmla="*/ 1512343 w 2218135"/>
                    <a:gd name="connsiteY79" fmla="*/ 837910 h 3932403"/>
                    <a:gd name="connsiteX80" fmla="*/ 1602740 w 2218135"/>
                    <a:gd name="connsiteY80" fmla="*/ 1112578 h 3932403"/>
                    <a:gd name="connsiteX81" fmla="*/ 1564495 w 2218135"/>
                    <a:gd name="connsiteY81" fmla="*/ 1446351 h 3932403"/>
                    <a:gd name="connsiteX82" fmla="*/ 1870454 w 2218135"/>
                    <a:gd name="connsiteY82" fmla="*/ 1745356 h 3932403"/>
                    <a:gd name="connsiteX83" fmla="*/ 1978235 w 2218135"/>
                    <a:gd name="connsiteY83" fmla="*/ 2134759 h 3932403"/>
                    <a:gd name="connsiteX84" fmla="*/ 1814826 w 2218135"/>
                    <a:gd name="connsiteY84" fmla="*/ 2461578 h 3932403"/>
                    <a:gd name="connsiteX85" fmla="*/ 2037341 w 2218135"/>
                    <a:gd name="connsiteY85" fmla="*/ 2600651 h 3932403"/>
                    <a:gd name="connsiteX86" fmla="*/ 2218135 w 2218135"/>
                    <a:gd name="connsiteY86" fmla="*/ 1752310 h 3932403"/>
                    <a:gd name="connsiteX87" fmla="*/ 1787011 w 2218135"/>
                    <a:gd name="connsiteY87" fmla="*/ 1185590 h 3932403"/>
                    <a:gd name="connsiteX88" fmla="*/ 1797441 w 2218135"/>
                    <a:gd name="connsiteY88" fmla="*/ 413740 h 3932403"/>
                    <a:gd name="connsiteX89" fmla="*/ 1860024 w 2218135"/>
                    <a:gd name="connsiteY89" fmla="*/ 90397 h 3932403"/>
                    <a:gd name="connsiteX90" fmla="*/ 1209862 w 2218135"/>
                    <a:gd name="connsiteY90"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178953 w 2218135"/>
                    <a:gd name="connsiteY11" fmla="*/ 2783312 h 3932403"/>
                    <a:gd name="connsiteX12" fmla="*/ 248282 w 2218135"/>
                    <a:gd name="connsiteY12" fmla="*/ 2762701 h 3932403"/>
                    <a:gd name="connsiteX13" fmla="*/ 246408 w 2218135"/>
                    <a:gd name="connsiteY13" fmla="*/ 2706488 h 3932403"/>
                    <a:gd name="connsiteX14" fmla="*/ 282010 w 2218135"/>
                    <a:gd name="connsiteY14" fmla="*/ 2684002 h 3932403"/>
                    <a:gd name="connsiteX15" fmla="*/ 341971 w 2218135"/>
                    <a:gd name="connsiteY15" fmla="*/ 2579071 h 3932403"/>
                    <a:gd name="connsiteX16" fmla="*/ 446902 w 2218135"/>
                    <a:gd name="connsiteY16" fmla="*/ 2588440 h 3932403"/>
                    <a:gd name="connsiteX17" fmla="*/ 486251 w 2218135"/>
                    <a:gd name="connsiteY17" fmla="*/ 2515363 h 3932403"/>
                    <a:gd name="connsiteX18" fmla="*/ 538717 w 2218135"/>
                    <a:gd name="connsiteY18" fmla="*/ 2545343 h 3932403"/>
                    <a:gd name="connsiteX19" fmla="*/ 611794 w 2218135"/>
                    <a:gd name="connsiteY19" fmla="*/ 2485383 h 3932403"/>
                    <a:gd name="connsiteX20" fmla="*/ 602425 w 2218135"/>
                    <a:gd name="connsiteY20" fmla="*/ 2434791 h 3932403"/>
                    <a:gd name="connsiteX21" fmla="*/ 674433 w 2218135"/>
                    <a:gd name="connsiteY21" fmla="*/ 2405949 h 3932403"/>
                    <a:gd name="connsiteX22" fmla="*/ 684871 w 2218135"/>
                    <a:gd name="connsiteY22" fmla="*/ 2348597 h 3932403"/>
                    <a:gd name="connsiteX23" fmla="*/ 649269 w 2218135"/>
                    <a:gd name="connsiteY23" fmla="*/ 2311122 h 3932403"/>
                    <a:gd name="connsiteX24" fmla="*/ 675502 w 2218135"/>
                    <a:gd name="connsiteY24" fmla="*/ 2236171 h 3932403"/>
                    <a:gd name="connsiteX25" fmla="*/ 639900 w 2218135"/>
                    <a:gd name="connsiteY25" fmla="*/ 2206191 h 3932403"/>
                    <a:gd name="connsiteX26" fmla="*/ 660512 w 2218135"/>
                    <a:gd name="connsiteY26" fmla="*/ 2140609 h 3932403"/>
                    <a:gd name="connsiteX27" fmla="*/ 626784 w 2218135"/>
                    <a:gd name="connsiteY27" fmla="*/ 2091891 h 3932403"/>
                    <a:gd name="connsiteX28" fmla="*/ 639665 w 2218135"/>
                    <a:gd name="connsiteY28" fmla="*/ 2068699 h 3932403"/>
                    <a:gd name="connsiteX29" fmla="*/ 707356 w 2218135"/>
                    <a:gd name="connsiteY29" fmla="*/ 2097512 h 3932403"/>
                    <a:gd name="connsiteX30" fmla="*/ 774812 w 2218135"/>
                    <a:gd name="connsiteY30" fmla="*/ 2275520 h 3932403"/>
                    <a:gd name="connsiteX31" fmla="*/ 801044 w 2218135"/>
                    <a:gd name="connsiteY31" fmla="*/ 2011319 h 3932403"/>
                    <a:gd name="connsiteX32" fmla="*/ 920966 w 2218135"/>
                    <a:gd name="connsiteY32" fmla="*/ 2031930 h 3932403"/>
                    <a:gd name="connsiteX33" fmla="*/ 975305 w 2218135"/>
                    <a:gd name="connsiteY33" fmla="*/ 1971969 h 3932403"/>
                    <a:gd name="connsiteX34" fmla="*/ 1053405 w 2218135"/>
                    <a:gd name="connsiteY34" fmla="*/ 1947011 h 3932403"/>
                    <a:gd name="connsiteX35" fmla="*/ 1162682 w 2218135"/>
                    <a:gd name="connsiteY35" fmla="*/ 1795834 h 3932403"/>
                    <a:gd name="connsiteX36" fmla="*/ 1189000 w 2218135"/>
                    <a:gd name="connsiteY36" fmla="*/ 1880952 h 3932403"/>
                    <a:gd name="connsiteX37" fmla="*/ 771826 w 2218135"/>
                    <a:gd name="connsiteY37" fmla="*/ 2489869 h 3932403"/>
                    <a:gd name="connsiteX38" fmla="*/ 656764 w 2218135"/>
                    <a:gd name="connsiteY38" fmla="*/ 2764573 h 3932403"/>
                    <a:gd name="connsiteX39" fmla="*/ 632711 w 2218135"/>
                    <a:gd name="connsiteY39" fmla="*/ 3066543 h 3932403"/>
                    <a:gd name="connsiteX40" fmla="*/ 333479 w 2218135"/>
                    <a:gd name="connsiteY40" fmla="*/ 3456942 h 3932403"/>
                    <a:gd name="connsiteX41" fmla="*/ 326981 w 2218135"/>
                    <a:gd name="connsiteY41" fmla="*/ 3742682 h 3932403"/>
                    <a:gd name="connsiteX42" fmla="*/ 297000 w 2218135"/>
                    <a:gd name="connsiteY42" fmla="*/ 3922565 h 3932403"/>
                    <a:gd name="connsiteX43" fmla="*/ 353213 w 2218135"/>
                    <a:gd name="connsiteY43" fmla="*/ 3903827 h 3932403"/>
                    <a:gd name="connsiteX44" fmla="*/ 390482 w 2218135"/>
                    <a:gd name="connsiteY44" fmla="*/ 3895062 h 3932403"/>
                    <a:gd name="connsiteX45" fmla="*/ 433785 w 2218135"/>
                    <a:gd name="connsiteY45" fmla="*/ 3823255 h 3932403"/>
                    <a:gd name="connsiteX46" fmla="*/ 499367 w 2218135"/>
                    <a:gd name="connsiteY46" fmla="*/ 3767042 h 3932403"/>
                    <a:gd name="connsiteX47" fmla="*/ 510610 w 2218135"/>
                    <a:gd name="connsiteY47" fmla="*/ 3703333 h 3932403"/>
                    <a:gd name="connsiteX48" fmla="*/ 551833 w 2218135"/>
                    <a:gd name="connsiteY48" fmla="*/ 3632130 h 3932403"/>
                    <a:gd name="connsiteX49" fmla="*/ 533095 w 2218135"/>
                    <a:gd name="connsiteY49" fmla="*/ 3545937 h 3932403"/>
                    <a:gd name="connsiteX50" fmla="*/ 596803 w 2218135"/>
                    <a:gd name="connsiteY50" fmla="*/ 3512209 h 3932403"/>
                    <a:gd name="connsiteX51" fmla="*/ 611794 w 2218135"/>
                    <a:gd name="connsiteY51" fmla="*/ 3446627 h 3932403"/>
                    <a:gd name="connsiteX52" fmla="*/ 694240 w 2218135"/>
                    <a:gd name="connsiteY52" fmla="*/ 3435384 h 3932403"/>
                    <a:gd name="connsiteX53" fmla="*/ 737336 w 2218135"/>
                    <a:gd name="connsiteY53" fmla="*/ 3377297 h 3932403"/>
                    <a:gd name="connsiteX54" fmla="*/ 742958 w 2218135"/>
                    <a:gd name="connsiteY54" fmla="*/ 3317337 h 3932403"/>
                    <a:gd name="connsiteX55" fmla="*/ 827391 w 2218135"/>
                    <a:gd name="connsiteY55" fmla="*/ 3256206 h 3932403"/>
                    <a:gd name="connsiteX56" fmla="*/ 829151 w 2218135"/>
                    <a:gd name="connsiteY56" fmla="*/ 3169309 h 3932403"/>
                    <a:gd name="connsiteX57" fmla="*/ 911597 w 2218135"/>
                    <a:gd name="connsiteY57" fmla="*/ 3122465 h 3932403"/>
                    <a:gd name="connsiteX58" fmla="*/ 877869 w 2218135"/>
                    <a:gd name="connsiteY58" fmla="*/ 3062504 h 3932403"/>
                    <a:gd name="connsiteX59" fmla="*/ 917218 w 2218135"/>
                    <a:gd name="connsiteY59" fmla="*/ 3000669 h 3932403"/>
                    <a:gd name="connsiteX60" fmla="*/ 902228 w 2218135"/>
                    <a:gd name="connsiteY60" fmla="*/ 2916350 h 3932403"/>
                    <a:gd name="connsiteX61" fmla="*/ 941577 w 2218135"/>
                    <a:gd name="connsiteY61" fmla="*/ 2858263 h 3932403"/>
                    <a:gd name="connsiteX62" fmla="*/ 930335 w 2218135"/>
                    <a:gd name="connsiteY62" fmla="*/ 2805797 h 3932403"/>
                    <a:gd name="connsiteX63" fmla="*/ 971558 w 2218135"/>
                    <a:gd name="connsiteY63" fmla="*/ 2751458 h 3932403"/>
                    <a:gd name="connsiteX64" fmla="*/ 969684 w 2218135"/>
                    <a:gd name="connsiteY64" fmla="*/ 2689624 h 3932403"/>
                    <a:gd name="connsiteX65" fmla="*/ 1033392 w 2218135"/>
                    <a:gd name="connsiteY65" fmla="*/ 2652148 h 3932403"/>
                    <a:gd name="connsiteX66" fmla="*/ 1084696 w 2218135"/>
                    <a:gd name="connsiteY66" fmla="*/ 2565634 h 3932403"/>
                    <a:gd name="connsiteX67" fmla="*/ 1074615 w 2218135"/>
                    <a:gd name="connsiteY67" fmla="*/ 2504120 h 3932403"/>
                    <a:gd name="connsiteX68" fmla="*/ 1164556 w 2218135"/>
                    <a:gd name="connsiteY68" fmla="*/ 2423548 h 3932403"/>
                    <a:gd name="connsiteX69" fmla="*/ 1207653 w 2218135"/>
                    <a:gd name="connsiteY69" fmla="*/ 2346724 h 3932403"/>
                    <a:gd name="connsiteX70" fmla="*/ 1261992 w 2218135"/>
                    <a:gd name="connsiteY70" fmla="*/ 2301753 h 3932403"/>
                    <a:gd name="connsiteX71" fmla="*/ 1297594 w 2218135"/>
                    <a:gd name="connsiteY71" fmla="*/ 2206191 h 3932403"/>
                    <a:gd name="connsiteX72" fmla="*/ 1391282 w 2218135"/>
                    <a:gd name="connsiteY72" fmla="*/ 2163094 h 3932403"/>
                    <a:gd name="connsiteX73" fmla="*/ 1408146 w 2218135"/>
                    <a:gd name="connsiteY73" fmla="*/ 2075027 h 3932403"/>
                    <a:gd name="connsiteX74" fmla="*/ 1484529 w 2218135"/>
                    <a:gd name="connsiteY74" fmla="*/ 1960918 h 3932403"/>
                    <a:gd name="connsiteX75" fmla="*/ 1447495 w 2218135"/>
                    <a:gd name="connsiteY75" fmla="*/ 1857669 h 3932403"/>
                    <a:gd name="connsiteX76" fmla="*/ 1528067 w 2218135"/>
                    <a:gd name="connsiteY76" fmla="*/ 1778971 h 3932403"/>
                    <a:gd name="connsiteX77" fmla="*/ 1505582 w 2218135"/>
                    <a:gd name="connsiteY77" fmla="*/ 1647807 h 3932403"/>
                    <a:gd name="connsiteX78" fmla="*/ 1511801 w 2218135"/>
                    <a:gd name="connsiteY78" fmla="*/ 1520175 h 3932403"/>
                    <a:gd name="connsiteX79" fmla="*/ 1466233 w 2218135"/>
                    <a:gd name="connsiteY79" fmla="*/ 1415460 h 3932403"/>
                    <a:gd name="connsiteX80" fmla="*/ 1512343 w 2218135"/>
                    <a:gd name="connsiteY80" fmla="*/ 837910 h 3932403"/>
                    <a:gd name="connsiteX81" fmla="*/ 1602740 w 2218135"/>
                    <a:gd name="connsiteY81" fmla="*/ 1112578 h 3932403"/>
                    <a:gd name="connsiteX82" fmla="*/ 1564495 w 2218135"/>
                    <a:gd name="connsiteY82" fmla="*/ 1446351 h 3932403"/>
                    <a:gd name="connsiteX83" fmla="*/ 1870454 w 2218135"/>
                    <a:gd name="connsiteY83" fmla="*/ 1745356 h 3932403"/>
                    <a:gd name="connsiteX84" fmla="*/ 1978235 w 2218135"/>
                    <a:gd name="connsiteY84" fmla="*/ 2134759 h 3932403"/>
                    <a:gd name="connsiteX85" fmla="*/ 1814826 w 2218135"/>
                    <a:gd name="connsiteY85" fmla="*/ 2461578 h 3932403"/>
                    <a:gd name="connsiteX86" fmla="*/ 2037341 w 2218135"/>
                    <a:gd name="connsiteY86" fmla="*/ 2600651 h 3932403"/>
                    <a:gd name="connsiteX87" fmla="*/ 2218135 w 2218135"/>
                    <a:gd name="connsiteY87" fmla="*/ 1752310 h 3932403"/>
                    <a:gd name="connsiteX88" fmla="*/ 1787011 w 2218135"/>
                    <a:gd name="connsiteY88" fmla="*/ 1185590 h 3932403"/>
                    <a:gd name="connsiteX89" fmla="*/ 1797441 w 2218135"/>
                    <a:gd name="connsiteY89" fmla="*/ 413740 h 3932403"/>
                    <a:gd name="connsiteX90" fmla="*/ 1860024 w 2218135"/>
                    <a:gd name="connsiteY90" fmla="*/ 90397 h 3932403"/>
                    <a:gd name="connsiteX91" fmla="*/ 1209862 w 2218135"/>
                    <a:gd name="connsiteY91"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178953 w 2218135"/>
                    <a:gd name="connsiteY11" fmla="*/ 2783312 h 3932403"/>
                    <a:gd name="connsiteX12" fmla="*/ 248282 w 2218135"/>
                    <a:gd name="connsiteY12" fmla="*/ 2762701 h 3932403"/>
                    <a:gd name="connsiteX13" fmla="*/ 246408 w 2218135"/>
                    <a:gd name="connsiteY13" fmla="*/ 2706488 h 3932403"/>
                    <a:gd name="connsiteX14" fmla="*/ 282010 w 2218135"/>
                    <a:gd name="connsiteY14" fmla="*/ 2684002 h 3932403"/>
                    <a:gd name="connsiteX15" fmla="*/ 287631 w 2218135"/>
                    <a:gd name="connsiteY15" fmla="*/ 2650274 h 3932403"/>
                    <a:gd name="connsiteX16" fmla="*/ 341971 w 2218135"/>
                    <a:gd name="connsiteY16" fmla="*/ 2579071 h 3932403"/>
                    <a:gd name="connsiteX17" fmla="*/ 446902 w 2218135"/>
                    <a:gd name="connsiteY17" fmla="*/ 2588440 h 3932403"/>
                    <a:gd name="connsiteX18" fmla="*/ 486251 w 2218135"/>
                    <a:gd name="connsiteY18" fmla="*/ 2515363 h 3932403"/>
                    <a:gd name="connsiteX19" fmla="*/ 538717 w 2218135"/>
                    <a:gd name="connsiteY19" fmla="*/ 2545343 h 3932403"/>
                    <a:gd name="connsiteX20" fmla="*/ 611794 w 2218135"/>
                    <a:gd name="connsiteY20" fmla="*/ 2485383 h 3932403"/>
                    <a:gd name="connsiteX21" fmla="*/ 602425 w 2218135"/>
                    <a:gd name="connsiteY21" fmla="*/ 2434791 h 3932403"/>
                    <a:gd name="connsiteX22" fmla="*/ 674433 w 2218135"/>
                    <a:gd name="connsiteY22" fmla="*/ 2405949 h 3932403"/>
                    <a:gd name="connsiteX23" fmla="*/ 684871 w 2218135"/>
                    <a:gd name="connsiteY23" fmla="*/ 2348597 h 3932403"/>
                    <a:gd name="connsiteX24" fmla="*/ 649269 w 2218135"/>
                    <a:gd name="connsiteY24" fmla="*/ 2311122 h 3932403"/>
                    <a:gd name="connsiteX25" fmla="*/ 675502 w 2218135"/>
                    <a:gd name="connsiteY25" fmla="*/ 2236171 h 3932403"/>
                    <a:gd name="connsiteX26" fmla="*/ 639900 w 2218135"/>
                    <a:gd name="connsiteY26" fmla="*/ 2206191 h 3932403"/>
                    <a:gd name="connsiteX27" fmla="*/ 660512 w 2218135"/>
                    <a:gd name="connsiteY27" fmla="*/ 2140609 h 3932403"/>
                    <a:gd name="connsiteX28" fmla="*/ 626784 w 2218135"/>
                    <a:gd name="connsiteY28" fmla="*/ 2091891 h 3932403"/>
                    <a:gd name="connsiteX29" fmla="*/ 639665 w 2218135"/>
                    <a:gd name="connsiteY29" fmla="*/ 2068699 h 3932403"/>
                    <a:gd name="connsiteX30" fmla="*/ 707356 w 2218135"/>
                    <a:gd name="connsiteY30" fmla="*/ 2097512 h 3932403"/>
                    <a:gd name="connsiteX31" fmla="*/ 774812 w 2218135"/>
                    <a:gd name="connsiteY31" fmla="*/ 2275520 h 3932403"/>
                    <a:gd name="connsiteX32" fmla="*/ 801044 w 2218135"/>
                    <a:gd name="connsiteY32" fmla="*/ 2011319 h 3932403"/>
                    <a:gd name="connsiteX33" fmla="*/ 920966 w 2218135"/>
                    <a:gd name="connsiteY33" fmla="*/ 2031930 h 3932403"/>
                    <a:gd name="connsiteX34" fmla="*/ 975305 w 2218135"/>
                    <a:gd name="connsiteY34" fmla="*/ 1971969 h 3932403"/>
                    <a:gd name="connsiteX35" fmla="*/ 1053405 w 2218135"/>
                    <a:gd name="connsiteY35" fmla="*/ 1947011 h 3932403"/>
                    <a:gd name="connsiteX36" fmla="*/ 1162682 w 2218135"/>
                    <a:gd name="connsiteY36" fmla="*/ 1795834 h 3932403"/>
                    <a:gd name="connsiteX37" fmla="*/ 1189000 w 2218135"/>
                    <a:gd name="connsiteY37" fmla="*/ 1880952 h 3932403"/>
                    <a:gd name="connsiteX38" fmla="*/ 771826 w 2218135"/>
                    <a:gd name="connsiteY38" fmla="*/ 2489869 h 3932403"/>
                    <a:gd name="connsiteX39" fmla="*/ 656764 w 2218135"/>
                    <a:gd name="connsiteY39" fmla="*/ 2764573 h 3932403"/>
                    <a:gd name="connsiteX40" fmla="*/ 632711 w 2218135"/>
                    <a:gd name="connsiteY40" fmla="*/ 3066543 h 3932403"/>
                    <a:gd name="connsiteX41" fmla="*/ 333479 w 2218135"/>
                    <a:gd name="connsiteY41" fmla="*/ 3456942 h 3932403"/>
                    <a:gd name="connsiteX42" fmla="*/ 326981 w 2218135"/>
                    <a:gd name="connsiteY42" fmla="*/ 3742682 h 3932403"/>
                    <a:gd name="connsiteX43" fmla="*/ 297000 w 2218135"/>
                    <a:gd name="connsiteY43" fmla="*/ 3922565 h 3932403"/>
                    <a:gd name="connsiteX44" fmla="*/ 353213 w 2218135"/>
                    <a:gd name="connsiteY44" fmla="*/ 3903827 h 3932403"/>
                    <a:gd name="connsiteX45" fmla="*/ 390482 w 2218135"/>
                    <a:gd name="connsiteY45" fmla="*/ 3895062 h 3932403"/>
                    <a:gd name="connsiteX46" fmla="*/ 433785 w 2218135"/>
                    <a:gd name="connsiteY46" fmla="*/ 3823255 h 3932403"/>
                    <a:gd name="connsiteX47" fmla="*/ 499367 w 2218135"/>
                    <a:gd name="connsiteY47" fmla="*/ 3767042 h 3932403"/>
                    <a:gd name="connsiteX48" fmla="*/ 510610 w 2218135"/>
                    <a:gd name="connsiteY48" fmla="*/ 3703333 h 3932403"/>
                    <a:gd name="connsiteX49" fmla="*/ 551833 w 2218135"/>
                    <a:gd name="connsiteY49" fmla="*/ 3632130 h 3932403"/>
                    <a:gd name="connsiteX50" fmla="*/ 533095 w 2218135"/>
                    <a:gd name="connsiteY50" fmla="*/ 3545937 h 3932403"/>
                    <a:gd name="connsiteX51" fmla="*/ 596803 w 2218135"/>
                    <a:gd name="connsiteY51" fmla="*/ 3512209 h 3932403"/>
                    <a:gd name="connsiteX52" fmla="*/ 611794 w 2218135"/>
                    <a:gd name="connsiteY52" fmla="*/ 3446627 h 3932403"/>
                    <a:gd name="connsiteX53" fmla="*/ 694240 w 2218135"/>
                    <a:gd name="connsiteY53" fmla="*/ 3435384 h 3932403"/>
                    <a:gd name="connsiteX54" fmla="*/ 737336 w 2218135"/>
                    <a:gd name="connsiteY54" fmla="*/ 3377297 h 3932403"/>
                    <a:gd name="connsiteX55" fmla="*/ 742958 w 2218135"/>
                    <a:gd name="connsiteY55" fmla="*/ 3317337 h 3932403"/>
                    <a:gd name="connsiteX56" fmla="*/ 827391 w 2218135"/>
                    <a:gd name="connsiteY56" fmla="*/ 3256206 h 3932403"/>
                    <a:gd name="connsiteX57" fmla="*/ 829151 w 2218135"/>
                    <a:gd name="connsiteY57" fmla="*/ 3169309 h 3932403"/>
                    <a:gd name="connsiteX58" fmla="*/ 911597 w 2218135"/>
                    <a:gd name="connsiteY58" fmla="*/ 3122465 h 3932403"/>
                    <a:gd name="connsiteX59" fmla="*/ 877869 w 2218135"/>
                    <a:gd name="connsiteY59" fmla="*/ 3062504 h 3932403"/>
                    <a:gd name="connsiteX60" fmla="*/ 917218 w 2218135"/>
                    <a:gd name="connsiteY60" fmla="*/ 3000669 h 3932403"/>
                    <a:gd name="connsiteX61" fmla="*/ 902228 w 2218135"/>
                    <a:gd name="connsiteY61" fmla="*/ 2916350 h 3932403"/>
                    <a:gd name="connsiteX62" fmla="*/ 941577 w 2218135"/>
                    <a:gd name="connsiteY62" fmla="*/ 2858263 h 3932403"/>
                    <a:gd name="connsiteX63" fmla="*/ 930335 w 2218135"/>
                    <a:gd name="connsiteY63" fmla="*/ 2805797 h 3932403"/>
                    <a:gd name="connsiteX64" fmla="*/ 971558 w 2218135"/>
                    <a:gd name="connsiteY64" fmla="*/ 2751458 h 3932403"/>
                    <a:gd name="connsiteX65" fmla="*/ 969684 w 2218135"/>
                    <a:gd name="connsiteY65" fmla="*/ 2689624 h 3932403"/>
                    <a:gd name="connsiteX66" fmla="*/ 1033392 w 2218135"/>
                    <a:gd name="connsiteY66" fmla="*/ 2652148 h 3932403"/>
                    <a:gd name="connsiteX67" fmla="*/ 1084696 w 2218135"/>
                    <a:gd name="connsiteY67" fmla="*/ 2565634 h 3932403"/>
                    <a:gd name="connsiteX68" fmla="*/ 1074615 w 2218135"/>
                    <a:gd name="connsiteY68" fmla="*/ 2504120 h 3932403"/>
                    <a:gd name="connsiteX69" fmla="*/ 1164556 w 2218135"/>
                    <a:gd name="connsiteY69" fmla="*/ 2423548 h 3932403"/>
                    <a:gd name="connsiteX70" fmla="*/ 1207653 w 2218135"/>
                    <a:gd name="connsiteY70" fmla="*/ 2346724 h 3932403"/>
                    <a:gd name="connsiteX71" fmla="*/ 1261992 w 2218135"/>
                    <a:gd name="connsiteY71" fmla="*/ 2301753 h 3932403"/>
                    <a:gd name="connsiteX72" fmla="*/ 1297594 w 2218135"/>
                    <a:gd name="connsiteY72" fmla="*/ 2206191 h 3932403"/>
                    <a:gd name="connsiteX73" fmla="*/ 1391282 w 2218135"/>
                    <a:gd name="connsiteY73" fmla="*/ 2163094 h 3932403"/>
                    <a:gd name="connsiteX74" fmla="*/ 1408146 w 2218135"/>
                    <a:gd name="connsiteY74" fmla="*/ 2075027 h 3932403"/>
                    <a:gd name="connsiteX75" fmla="*/ 1484529 w 2218135"/>
                    <a:gd name="connsiteY75" fmla="*/ 1960918 h 3932403"/>
                    <a:gd name="connsiteX76" fmla="*/ 1447495 w 2218135"/>
                    <a:gd name="connsiteY76" fmla="*/ 1857669 h 3932403"/>
                    <a:gd name="connsiteX77" fmla="*/ 1528067 w 2218135"/>
                    <a:gd name="connsiteY77" fmla="*/ 1778971 h 3932403"/>
                    <a:gd name="connsiteX78" fmla="*/ 1505582 w 2218135"/>
                    <a:gd name="connsiteY78" fmla="*/ 1647807 h 3932403"/>
                    <a:gd name="connsiteX79" fmla="*/ 1511801 w 2218135"/>
                    <a:gd name="connsiteY79" fmla="*/ 1520175 h 3932403"/>
                    <a:gd name="connsiteX80" fmla="*/ 1466233 w 2218135"/>
                    <a:gd name="connsiteY80" fmla="*/ 1415460 h 3932403"/>
                    <a:gd name="connsiteX81" fmla="*/ 1512343 w 2218135"/>
                    <a:gd name="connsiteY81" fmla="*/ 837910 h 3932403"/>
                    <a:gd name="connsiteX82" fmla="*/ 1602740 w 2218135"/>
                    <a:gd name="connsiteY82" fmla="*/ 1112578 h 3932403"/>
                    <a:gd name="connsiteX83" fmla="*/ 1564495 w 2218135"/>
                    <a:gd name="connsiteY83" fmla="*/ 1446351 h 3932403"/>
                    <a:gd name="connsiteX84" fmla="*/ 1870454 w 2218135"/>
                    <a:gd name="connsiteY84" fmla="*/ 1745356 h 3932403"/>
                    <a:gd name="connsiteX85" fmla="*/ 1978235 w 2218135"/>
                    <a:gd name="connsiteY85" fmla="*/ 2134759 h 3932403"/>
                    <a:gd name="connsiteX86" fmla="*/ 1814826 w 2218135"/>
                    <a:gd name="connsiteY86" fmla="*/ 2461578 h 3932403"/>
                    <a:gd name="connsiteX87" fmla="*/ 2037341 w 2218135"/>
                    <a:gd name="connsiteY87" fmla="*/ 2600651 h 3932403"/>
                    <a:gd name="connsiteX88" fmla="*/ 2218135 w 2218135"/>
                    <a:gd name="connsiteY88" fmla="*/ 1752310 h 3932403"/>
                    <a:gd name="connsiteX89" fmla="*/ 1787011 w 2218135"/>
                    <a:gd name="connsiteY89" fmla="*/ 1185590 h 3932403"/>
                    <a:gd name="connsiteX90" fmla="*/ 1797441 w 2218135"/>
                    <a:gd name="connsiteY90" fmla="*/ 413740 h 3932403"/>
                    <a:gd name="connsiteX91" fmla="*/ 1860024 w 2218135"/>
                    <a:gd name="connsiteY91" fmla="*/ 90397 h 3932403"/>
                    <a:gd name="connsiteX92" fmla="*/ 1209862 w 2218135"/>
                    <a:gd name="connsiteY92"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178953 w 2218135"/>
                    <a:gd name="connsiteY11" fmla="*/ 2783312 h 3932403"/>
                    <a:gd name="connsiteX12" fmla="*/ 248282 w 2218135"/>
                    <a:gd name="connsiteY12" fmla="*/ 2762701 h 3932403"/>
                    <a:gd name="connsiteX13" fmla="*/ 246408 w 2218135"/>
                    <a:gd name="connsiteY13" fmla="*/ 2706488 h 3932403"/>
                    <a:gd name="connsiteX14" fmla="*/ 282010 w 2218135"/>
                    <a:gd name="connsiteY14" fmla="*/ 2684002 h 3932403"/>
                    <a:gd name="connsiteX15" fmla="*/ 287631 w 2218135"/>
                    <a:gd name="connsiteY15" fmla="*/ 2650274 h 3932403"/>
                    <a:gd name="connsiteX16" fmla="*/ 341971 w 2218135"/>
                    <a:gd name="connsiteY16" fmla="*/ 2579071 h 3932403"/>
                    <a:gd name="connsiteX17" fmla="*/ 388815 w 2218135"/>
                    <a:gd name="connsiteY17" fmla="*/ 2594061 h 3932403"/>
                    <a:gd name="connsiteX18" fmla="*/ 446902 w 2218135"/>
                    <a:gd name="connsiteY18" fmla="*/ 2588440 h 3932403"/>
                    <a:gd name="connsiteX19" fmla="*/ 486251 w 2218135"/>
                    <a:gd name="connsiteY19" fmla="*/ 2515363 h 3932403"/>
                    <a:gd name="connsiteX20" fmla="*/ 538717 w 2218135"/>
                    <a:gd name="connsiteY20" fmla="*/ 2545343 h 3932403"/>
                    <a:gd name="connsiteX21" fmla="*/ 611794 w 2218135"/>
                    <a:gd name="connsiteY21" fmla="*/ 2485383 h 3932403"/>
                    <a:gd name="connsiteX22" fmla="*/ 602425 w 2218135"/>
                    <a:gd name="connsiteY22" fmla="*/ 2434791 h 3932403"/>
                    <a:gd name="connsiteX23" fmla="*/ 674433 w 2218135"/>
                    <a:gd name="connsiteY23" fmla="*/ 2405949 h 3932403"/>
                    <a:gd name="connsiteX24" fmla="*/ 684871 w 2218135"/>
                    <a:gd name="connsiteY24" fmla="*/ 2348597 h 3932403"/>
                    <a:gd name="connsiteX25" fmla="*/ 649269 w 2218135"/>
                    <a:gd name="connsiteY25" fmla="*/ 2311122 h 3932403"/>
                    <a:gd name="connsiteX26" fmla="*/ 675502 w 2218135"/>
                    <a:gd name="connsiteY26" fmla="*/ 2236171 h 3932403"/>
                    <a:gd name="connsiteX27" fmla="*/ 639900 w 2218135"/>
                    <a:gd name="connsiteY27" fmla="*/ 2206191 h 3932403"/>
                    <a:gd name="connsiteX28" fmla="*/ 660512 w 2218135"/>
                    <a:gd name="connsiteY28" fmla="*/ 2140609 h 3932403"/>
                    <a:gd name="connsiteX29" fmla="*/ 626784 w 2218135"/>
                    <a:gd name="connsiteY29" fmla="*/ 2091891 h 3932403"/>
                    <a:gd name="connsiteX30" fmla="*/ 639665 w 2218135"/>
                    <a:gd name="connsiteY30" fmla="*/ 2068699 h 3932403"/>
                    <a:gd name="connsiteX31" fmla="*/ 707356 w 2218135"/>
                    <a:gd name="connsiteY31" fmla="*/ 2097512 h 3932403"/>
                    <a:gd name="connsiteX32" fmla="*/ 774812 w 2218135"/>
                    <a:gd name="connsiteY32" fmla="*/ 2275520 h 3932403"/>
                    <a:gd name="connsiteX33" fmla="*/ 801044 w 2218135"/>
                    <a:gd name="connsiteY33" fmla="*/ 2011319 h 3932403"/>
                    <a:gd name="connsiteX34" fmla="*/ 920966 w 2218135"/>
                    <a:gd name="connsiteY34" fmla="*/ 2031930 h 3932403"/>
                    <a:gd name="connsiteX35" fmla="*/ 975305 w 2218135"/>
                    <a:gd name="connsiteY35" fmla="*/ 1971969 h 3932403"/>
                    <a:gd name="connsiteX36" fmla="*/ 1053405 w 2218135"/>
                    <a:gd name="connsiteY36" fmla="*/ 1947011 h 3932403"/>
                    <a:gd name="connsiteX37" fmla="*/ 1162682 w 2218135"/>
                    <a:gd name="connsiteY37" fmla="*/ 1795834 h 3932403"/>
                    <a:gd name="connsiteX38" fmla="*/ 1189000 w 2218135"/>
                    <a:gd name="connsiteY38" fmla="*/ 1880952 h 3932403"/>
                    <a:gd name="connsiteX39" fmla="*/ 771826 w 2218135"/>
                    <a:gd name="connsiteY39" fmla="*/ 2489869 h 3932403"/>
                    <a:gd name="connsiteX40" fmla="*/ 656764 w 2218135"/>
                    <a:gd name="connsiteY40" fmla="*/ 2764573 h 3932403"/>
                    <a:gd name="connsiteX41" fmla="*/ 632711 w 2218135"/>
                    <a:gd name="connsiteY41" fmla="*/ 3066543 h 3932403"/>
                    <a:gd name="connsiteX42" fmla="*/ 333479 w 2218135"/>
                    <a:gd name="connsiteY42" fmla="*/ 3456942 h 3932403"/>
                    <a:gd name="connsiteX43" fmla="*/ 326981 w 2218135"/>
                    <a:gd name="connsiteY43" fmla="*/ 3742682 h 3932403"/>
                    <a:gd name="connsiteX44" fmla="*/ 297000 w 2218135"/>
                    <a:gd name="connsiteY44" fmla="*/ 3922565 h 3932403"/>
                    <a:gd name="connsiteX45" fmla="*/ 353213 w 2218135"/>
                    <a:gd name="connsiteY45" fmla="*/ 3903827 h 3932403"/>
                    <a:gd name="connsiteX46" fmla="*/ 390482 w 2218135"/>
                    <a:gd name="connsiteY46" fmla="*/ 3895062 h 3932403"/>
                    <a:gd name="connsiteX47" fmla="*/ 433785 w 2218135"/>
                    <a:gd name="connsiteY47" fmla="*/ 3823255 h 3932403"/>
                    <a:gd name="connsiteX48" fmla="*/ 499367 w 2218135"/>
                    <a:gd name="connsiteY48" fmla="*/ 3767042 h 3932403"/>
                    <a:gd name="connsiteX49" fmla="*/ 510610 w 2218135"/>
                    <a:gd name="connsiteY49" fmla="*/ 3703333 h 3932403"/>
                    <a:gd name="connsiteX50" fmla="*/ 551833 w 2218135"/>
                    <a:gd name="connsiteY50" fmla="*/ 3632130 h 3932403"/>
                    <a:gd name="connsiteX51" fmla="*/ 533095 w 2218135"/>
                    <a:gd name="connsiteY51" fmla="*/ 3545937 h 3932403"/>
                    <a:gd name="connsiteX52" fmla="*/ 596803 w 2218135"/>
                    <a:gd name="connsiteY52" fmla="*/ 3512209 h 3932403"/>
                    <a:gd name="connsiteX53" fmla="*/ 611794 w 2218135"/>
                    <a:gd name="connsiteY53" fmla="*/ 3446627 h 3932403"/>
                    <a:gd name="connsiteX54" fmla="*/ 694240 w 2218135"/>
                    <a:gd name="connsiteY54" fmla="*/ 3435384 h 3932403"/>
                    <a:gd name="connsiteX55" fmla="*/ 737336 w 2218135"/>
                    <a:gd name="connsiteY55" fmla="*/ 3377297 h 3932403"/>
                    <a:gd name="connsiteX56" fmla="*/ 742958 w 2218135"/>
                    <a:gd name="connsiteY56" fmla="*/ 3317337 h 3932403"/>
                    <a:gd name="connsiteX57" fmla="*/ 827391 w 2218135"/>
                    <a:gd name="connsiteY57" fmla="*/ 3256206 h 3932403"/>
                    <a:gd name="connsiteX58" fmla="*/ 829151 w 2218135"/>
                    <a:gd name="connsiteY58" fmla="*/ 3169309 h 3932403"/>
                    <a:gd name="connsiteX59" fmla="*/ 911597 w 2218135"/>
                    <a:gd name="connsiteY59" fmla="*/ 3122465 h 3932403"/>
                    <a:gd name="connsiteX60" fmla="*/ 877869 w 2218135"/>
                    <a:gd name="connsiteY60" fmla="*/ 3062504 h 3932403"/>
                    <a:gd name="connsiteX61" fmla="*/ 917218 w 2218135"/>
                    <a:gd name="connsiteY61" fmla="*/ 3000669 h 3932403"/>
                    <a:gd name="connsiteX62" fmla="*/ 902228 w 2218135"/>
                    <a:gd name="connsiteY62" fmla="*/ 2916350 h 3932403"/>
                    <a:gd name="connsiteX63" fmla="*/ 941577 w 2218135"/>
                    <a:gd name="connsiteY63" fmla="*/ 2858263 h 3932403"/>
                    <a:gd name="connsiteX64" fmla="*/ 930335 w 2218135"/>
                    <a:gd name="connsiteY64" fmla="*/ 2805797 h 3932403"/>
                    <a:gd name="connsiteX65" fmla="*/ 971558 w 2218135"/>
                    <a:gd name="connsiteY65" fmla="*/ 2751458 h 3932403"/>
                    <a:gd name="connsiteX66" fmla="*/ 969684 w 2218135"/>
                    <a:gd name="connsiteY66" fmla="*/ 2689624 h 3932403"/>
                    <a:gd name="connsiteX67" fmla="*/ 1033392 w 2218135"/>
                    <a:gd name="connsiteY67" fmla="*/ 2652148 h 3932403"/>
                    <a:gd name="connsiteX68" fmla="*/ 1084696 w 2218135"/>
                    <a:gd name="connsiteY68" fmla="*/ 2565634 h 3932403"/>
                    <a:gd name="connsiteX69" fmla="*/ 1074615 w 2218135"/>
                    <a:gd name="connsiteY69" fmla="*/ 2504120 h 3932403"/>
                    <a:gd name="connsiteX70" fmla="*/ 1164556 w 2218135"/>
                    <a:gd name="connsiteY70" fmla="*/ 2423548 h 3932403"/>
                    <a:gd name="connsiteX71" fmla="*/ 1207653 w 2218135"/>
                    <a:gd name="connsiteY71" fmla="*/ 2346724 h 3932403"/>
                    <a:gd name="connsiteX72" fmla="*/ 1261992 w 2218135"/>
                    <a:gd name="connsiteY72" fmla="*/ 2301753 h 3932403"/>
                    <a:gd name="connsiteX73" fmla="*/ 1297594 w 2218135"/>
                    <a:gd name="connsiteY73" fmla="*/ 2206191 h 3932403"/>
                    <a:gd name="connsiteX74" fmla="*/ 1391282 w 2218135"/>
                    <a:gd name="connsiteY74" fmla="*/ 2163094 h 3932403"/>
                    <a:gd name="connsiteX75" fmla="*/ 1408146 w 2218135"/>
                    <a:gd name="connsiteY75" fmla="*/ 2075027 h 3932403"/>
                    <a:gd name="connsiteX76" fmla="*/ 1484529 w 2218135"/>
                    <a:gd name="connsiteY76" fmla="*/ 1960918 h 3932403"/>
                    <a:gd name="connsiteX77" fmla="*/ 1447495 w 2218135"/>
                    <a:gd name="connsiteY77" fmla="*/ 1857669 h 3932403"/>
                    <a:gd name="connsiteX78" fmla="*/ 1528067 w 2218135"/>
                    <a:gd name="connsiteY78" fmla="*/ 1778971 h 3932403"/>
                    <a:gd name="connsiteX79" fmla="*/ 1505582 w 2218135"/>
                    <a:gd name="connsiteY79" fmla="*/ 1647807 h 3932403"/>
                    <a:gd name="connsiteX80" fmla="*/ 1511801 w 2218135"/>
                    <a:gd name="connsiteY80" fmla="*/ 1520175 h 3932403"/>
                    <a:gd name="connsiteX81" fmla="*/ 1466233 w 2218135"/>
                    <a:gd name="connsiteY81" fmla="*/ 1415460 h 3932403"/>
                    <a:gd name="connsiteX82" fmla="*/ 1512343 w 2218135"/>
                    <a:gd name="connsiteY82" fmla="*/ 837910 h 3932403"/>
                    <a:gd name="connsiteX83" fmla="*/ 1602740 w 2218135"/>
                    <a:gd name="connsiteY83" fmla="*/ 1112578 h 3932403"/>
                    <a:gd name="connsiteX84" fmla="*/ 1564495 w 2218135"/>
                    <a:gd name="connsiteY84" fmla="*/ 1446351 h 3932403"/>
                    <a:gd name="connsiteX85" fmla="*/ 1870454 w 2218135"/>
                    <a:gd name="connsiteY85" fmla="*/ 1745356 h 3932403"/>
                    <a:gd name="connsiteX86" fmla="*/ 1978235 w 2218135"/>
                    <a:gd name="connsiteY86" fmla="*/ 2134759 h 3932403"/>
                    <a:gd name="connsiteX87" fmla="*/ 1814826 w 2218135"/>
                    <a:gd name="connsiteY87" fmla="*/ 2461578 h 3932403"/>
                    <a:gd name="connsiteX88" fmla="*/ 2037341 w 2218135"/>
                    <a:gd name="connsiteY88" fmla="*/ 2600651 h 3932403"/>
                    <a:gd name="connsiteX89" fmla="*/ 2218135 w 2218135"/>
                    <a:gd name="connsiteY89" fmla="*/ 1752310 h 3932403"/>
                    <a:gd name="connsiteX90" fmla="*/ 1787011 w 2218135"/>
                    <a:gd name="connsiteY90" fmla="*/ 1185590 h 3932403"/>
                    <a:gd name="connsiteX91" fmla="*/ 1797441 w 2218135"/>
                    <a:gd name="connsiteY91" fmla="*/ 413740 h 3932403"/>
                    <a:gd name="connsiteX92" fmla="*/ 1860024 w 2218135"/>
                    <a:gd name="connsiteY92" fmla="*/ 90397 h 3932403"/>
                    <a:gd name="connsiteX93" fmla="*/ 1209862 w 2218135"/>
                    <a:gd name="connsiteY93"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178953 w 2218135"/>
                    <a:gd name="connsiteY11" fmla="*/ 2783312 h 3932403"/>
                    <a:gd name="connsiteX12" fmla="*/ 248282 w 2218135"/>
                    <a:gd name="connsiteY12" fmla="*/ 2762701 h 3932403"/>
                    <a:gd name="connsiteX13" fmla="*/ 246408 w 2218135"/>
                    <a:gd name="connsiteY13" fmla="*/ 2706488 h 3932403"/>
                    <a:gd name="connsiteX14" fmla="*/ 282010 w 2218135"/>
                    <a:gd name="connsiteY14" fmla="*/ 2684002 h 3932403"/>
                    <a:gd name="connsiteX15" fmla="*/ 287631 w 2218135"/>
                    <a:gd name="connsiteY15" fmla="*/ 2650274 h 3932403"/>
                    <a:gd name="connsiteX16" fmla="*/ 341971 w 2218135"/>
                    <a:gd name="connsiteY16" fmla="*/ 2579071 h 3932403"/>
                    <a:gd name="connsiteX17" fmla="*/ 388815 w 2218135"/>
                    <a:gd name="connsiteY17" fmla="*/ 2594061 h 3932403"/>
                    <a:gd name="connsiteX18" fmla="*/ 416921 w 2218135"/>
                    <a:gd name="connsiteY18" fmla="*/ 2580945 h 3932403"/>
                    <a:gd name="connsiteX19" fmla="*/ 446902 w 2218135"/>
                    <a:gd name="connsiteY19" fmla="*/ 2588440 h 3932403"/>
                    <a:gd name="connsiteX20" fmla="*/ 486251 w 2218135"/>
                    <a:gd name="connsiteY20" fmla="*/ 2515363 h 3932403"/>
                    <a:gd name="connsiteX21" fmla="*/ 538717 w 2218135"/>
                    <a:gd name="connsiteY21" fmla="*/ 2545343 h 3932403"/>
                    <a:gd name="connsiteX22" fmla="*/ 611794 w 2218135"/>
                    <a:gd name="connsiteY22" fmla="*/ 2485383 h 3932403"/>
                    <a:gd name="connsiteX23" fmla="*/ 602425 w 2218135"/>
                    <a:gd name="connsiteY23" fmla="*/ 2434791 h 3932403"/>
                    <a:gd name="connsiteX24" fmla="*/ 674433 w 2218135"/>
                    <a:gd name="connsiteY24" fmla="*/ 2405949 h 3932403"/>
                    <a:gd name="connsiteX25" fmla="*/ 684871 w 2218135"/>
                    <a:gd name="connsiteY25" fmla="*/ 2348597 h 3932403"/>
                    <a:gd name="connsiteX26" fmla="*/ 649269 w 2218135"/>
                    <a:gd name="connsiteY26" fmla="*/ 2311122 h 3932403"/>
                    <a:gd name="connsiteX27" fmla="*/ 675502 w 2218135"/>
                    <a:gd name="connsiteY27" fmla="*/ 2236171 h 3932403"/>
                    <a:gd name="connsiteX28" fmla="*/ 639900 w 2218135"/>
                    <a:gd name="connsiteY28" fmla="*/ 2206191 h 3932403"/>
                    <a:gd name="connsiteX29" fmla="*/ 660512 w 2218135"/>
                    <a:gd name="connsiteY29" fmla="*/ 2140609 h 3932403"/>
                    <a:gd name="connsiteX30" fmla="*/ 626784 w 2218135"/>
                    <a:gd name="connsiteY30" fmla="*/ 2091891 h 3932403"/>
                    <a:gd name="connsiteX31" fmla="*/ 639665 w 2218135"/>
                    <a:gd name="connsiteY31" fmla="*/ 2068699 h 3932403"/>
                    <a:gd name="connsiteX32" fmla="*/ 707356 w 2218135"/>
                    <a:gd name="connsiteY32" fmla="*/ 2097512 h 3932403"/>
                    <a:gd name="connsiteX33" fmla="*/ 774812 w 2218135"/>
                    <a:gd name="connsiteY33" fmla="*/ 2275520 h 3932403"/>
                    <a:gd name="connsiteX34" fmla="*/ 801044 w 2218135"/>
                    <a:gd name="connsiteY34" fmla="*/ 2011319 h 3932403"/>
                    <a:gd name="connsiteX35" fmla="*/ 920966 w 2218135"/>
                    <a:gd name="connsiteY35" fmla="*/ 2031930 h 3932403"/>
                    <a:gd name="connsiteX36" fmla="*/ 975305 w 2218135"/>
                    <a:gd name="connsiteY36" fmla="*/ 1971969 h 3932403"/>
                    <a:gd name="connsiteX37" fmla="*/ 1053405 w 2218135"/>
                    <a:gd name="connsiteY37" fmla="*/ 1947011 h 3932403"/>
                    <a:gd name="connsiteX38" fmla="*/ 1162682 w 2218135"/>
                    <a:gd name="connsiteY38" fmla="*/ 1795834 h 3932403"/>
                    <a:gd name="connsiteX39" fmla="*/ 1189000 w 2218135"/>
                    <a:gd name="connsiteY39" fmla="*/ 1880952 h 3932403"/>
                    <a:gd name="connsiteX40" fmla="*/ 771826 w 2218135"/>
                    <a:gd name="connsiteY40" fmla="*/ 2489869 h 3932403"/>
                    <a:gd name="connsiteX41" fmla="*/ 656764 w 2218135"/>
                    <a:gd name="connsiteY41" fmla="*/ 2764573 h 3932403"/>
                    <a:gd name="connsiteX42" fmla="*/ 632711 w 2218135"/>
                    <a:gd name="connsiteY42" fmla="*/ 3066543 h 3932403"/>
                    <a:gd name="connsiteX43" fmla="*/ 333479 w 2218135"/>
                    <a:gd name="connsiteY43" fmla="*/ 3456942 h 3932403"/>
                    <a:gd name="connsiteX44" fmla="*/ 326981 w 2218135"/>
                    <a:gd name="connsiteY44" fmla="*/ 3742682 h 3932403"/>
                    <a:gd name="connsiteX45" fmla="*/ 297000 w 2218135"/>
                    <a:gd name="connsiteY45" fmla="*/ 3922565 h 3932403"/>
                    <a:gd name="connsiteX46" fmla="*/ 353213 w 2218135"/>
                    <a:gd name="connsiteY46" fmla="*/ 3903827 h 3932403"/>
                    <a:gd name="connsiteX47" fmla="*/ 390482 w 2218135"/>
                    <a:gd name="connsiteY47" fmla="*/ 3895062 h 3932403"/>
                    <a:gd name="connsiteX48" fmla="*/ 433785 w 2218135"/>
                    <a:gd name="connsiteY48" fmla="*/ 3823255 h 3932403"/>
                    <a:gd name="connsiteX49" fmla="*/ 499367 w 2218135"/>
                    <a:gd name="connsiteY49" fmla="*/ 3767042 h 3932403"/>
                    <a:gd name="connsiteX50" fmla="*/ 510610 w 2218135"/>
                    <a:gd name="connsiteY50" fmla="*/ 3703333 h 3932403"/>
                    <a:gd name="connsiteX51" fmla="*/ 551833 w 2218135"/>
                    <a:gd name="connsiteY51" fmla="*/ 3632130 h 3932403"/>
                    <a:gd name="connsiteX52" fmla="*/ 533095 w 2218135"/>
                    <a:gd name="connsiteY52" fmla="*/ 3545937 h 3932403"/>
                    <a:gd name="connsiteX53" fmla="*/ 596803 w 2218135"/>
                    <a:gd name="connsiteY53" fmla="*/ 3512209 h 3932403"/>
                    <a:gd name="connsiteX54" fmla="*/ 611794 w 2218135"/>
                    <a:gd name="connsiteY54" fmla="*/ 3446627 h 3932403"/>
                    <a:gd name="connsiteX55" fmla="*/ 694240 w 2218135"/>
                    <a:gd name="connsiteY55" fmla="*/ 3435384 h 3932403"/>
                    <a:gd name="connsiteX56" fmla="*/ 737336 w 2218135"/>
                    <a:gd name="connsiteY56" fmla="*/ 3377297 h 3932403"/>
                    <a:gd name="connsiteX57" fmla="*/ 742958 w 2218135"/>
                    <a:gd name="connsiteY57" fmla="*/ 3317337 h 3932403"/>
                    <a:gd name="connsiteX58" fmla="*/ 827391 w 2218135"/>
                    <a:gd name="connsiteY58" fmla="*/ 3256206 h 3932403"/>
                    <a:gd name="connsiteX59" fmla="*/ 829151 w 2218135"/>
                    <a:gd name="connsiteY59" fmla="*/ 3169309 h 3932403"/>
                    <a:gd name="connsiteX60" fmla="*/ 911597 w 2218135"/>
                    <a:gd name="connsiteY60" fmla="*/ 3122465 h 3932403"/>
                    <a:gd name="connsiteX61" fmla="*/ 877869 w 2218135"/>
                    <a:gd name="connsiteY61" fmla="*/ 3062504 h 3932403"/>
                    <a:gd name="connsiteX62" fmla="*/ 917218 w 2218135"/>
                    <a:gd name="connsiteY62" fmla="*/ 3000669 h 3932403"/>
                    <a:gd name="connsiteX63" fmla="*/ 902228 w 2218135"/>
                    <a:gd name="connsiteY63" fmla="*/ 2916350 h 3932403"/>
                    <a:gd name="connsiteX64" fmla="*/ 941577 w 2218135"/>
                    <a:gd name="connsiteY64" fmla="*/ 2858263 h 3932403"/>
                    <a:gd name="connsiteX65" fmla="*/ 930335 w 2218135"/>
                    <a:gd name="connsiteY65" fmla="*/ 2805797 h 3932403"/>
                    <a:gd name="connsiteX66" fmla="*/ 971558 w 2218135"/>
                    <a:gd name="connsiteY66" fmla="*/ 2751458 h 3932403"/>
                    <a:gd name="connsiteX67" fmla="*/ 969684 w 2218135"/>
                    <a:gd name="connsiteY67" fmla="*/ 2689624 h 3932403"/>
                    <a:gd name="connsiteX68" fmla="*/ 1033392 w 2218135"/>
                    <a:gd name="connsiteY68" fmla="*/ 2652148 h 3932403"/>
                    <a:gd name="connsiteX69" fmla="*/ 1084696 w 2218135"/>
                    <a:gd name="connsiteY69" fmla="*/ 2565634 h 3932403"/>
                    <a:gd name="connsiteX70" fmla="*/ 1074615 w 2218135"/>
                    <a:gd name="connsiteY70" fmla="*/ 2504120 h 3932403"/>
                    <a:gd name="connsiteX71" fmla="*/ 1164556 w 2218135"/>
                    <a:gd name="connsiteY71" fmla="*/ 2423548 h 3932403"/>
                    <a:gd name="connsiteX72" fmla="*/ 1207653 w 2218135"/>
                    <a:gd name="connsiteY72" fmla="*/ 2346724 h 3932403"/>
                    <a:gd name="connsiteX73" fmla="*/ 1261992 w 2218135"/>
                    <a:gd name="connsiteY73" fmla="*/ 2301753 h 3932403"/>
                    <a:gd name="connsiteX74" fmla="*/ 1297594 w 2218135"/>
                    <a:gd name="connsiteY74" fmla="*/ 2206191 h 3932403"/>
                    <a:gd name="connsiteX75" fmla="*/ 1391282 w 2218135"/>
                    <a:gd name="connsiteY75" fmla="*/ 2163094 h 3932403"/>
                    <a:gd name="connsiteX76" fmla="*/ 1408146 w 2218135"/>
                    <a:gd name="connsiteY76" fmla="*/ 2075027 h 3932403"/>
                    <a:gd name="connsiteX77" fmla="*/ 1484529 w 2218135"/>
                    <a:gd name="connsiteY77" fmla="*/ 1960918 h 3932403"/>
                    <a:gd name="connsiteX78" fmla="*/ 1447495 w 2218135"/>
                    <a:gd name="connsiteY78" fmla="*/ 1857669 h 3932403"/>
                    <a:gd name="connsiteX79" fmla="*/ 1528067 w 2218135"/>
                    <a:gd name="connsiteY79" fmla="*/ 1778971 h 3932403"/>
                    <a:gd name="connsiteX80" fmla="*/ 1505582 w 2218135"/>
                    <a:gd name="connsiteY80" fmla="*/ 1647807 h 3932403"/>
                    <a:gd name="connsiteX81" fmla="*/ 1511801 w 2218135"/>
                    <a:gd name="connsiteY81" fmla="*/ 1520175 h 3932403"/>
                    <a:gd name="connsiteX82" fmla="*/ 1466233 w 2218135"/>
                    <a:gd name="connsiteY82" fmla="*/ 1415460 h 3932403"/>
                    <a:gd name="connsiteX83" fmla="*/ 1512343 w 2218135"/>
                    <a:gd name="connsiteY83" fmla="*/ 837910 h 3932403"/>
                    <a:gd name="connsiteX84" fmla="*/ 1602740 w 2218135"/>
                    <a:gd name="connsiteY84" fmla="*/ 1112578 h 3932403"/>
                    <a:gd name="connsiteX85" fmla="*/ 1564495 w 2218135"/>
                    <a:gd name="connsiteY85" fmla="*/ 1446351 h 3932403"/>
                    <a:gd name="connsiteX86" fmla="*/ 1870454 w 2218135"/>
                    <a:gd name="connsiteY86" fmla="*/ 1745356 h 3932403"/>
                    <a:gd name="connsiteX87" fmla="*/ 1978235 w 2218135"/>
                    <a:gd name="connsiteY87" fmla="*/ 2134759 h 3932403"/>
                    <a:gd name="connsiteX88" fmla="*/ 1814826 w 2218135"/>
                    <a:gd name="connsiteY88" fmla="*/ 2461578 h 3932403"/>
                    <a:gd name="connsiteX89" fmla="*/ 2037341 w 2218135"/>
                    <a:gd name="connsiteY89" fmla="*/ 2600651 h 3932403"/>
                    <a:gd name="connsiteX90" fmla="*/ 2218135 w 2218135"/>
                    <a:gd name="connsiteY90" fmla="*/ 1752310 h 3932403"/>
                    <a:gd name="connsiteX91" fmla="*/ 1787011 w 2218135"/>
                    <a:gd name="connsiteY91" fmla="*/ 1185590 h 3932403"/>
                    <a:gd name="connsiteX92" fmla="*/ 1797441 w 2218135"/>
                    <a:gd name="connsiteY92" fmla="*/ 413740 h 3932403"/>
                    <a:gd name="connsiteX93" fmla="*/ 1860024 w 2218135"/>
                    <a:gd name="connsiteY93" fmla="*/ 90397 h 3932403"/>
                    <a:gd name="connsiteX94" fmla="*/ 1209862 w 2218135"/>
                    <a:gd name="connsiteY94"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178953 w 2218135"/>
                    <a:gd name="connsiteY11" fmla="*/ 2783312 h 3932403"/>
                    <a:gd name="connsiteX12" fmla="*/ 248282 w 2218135"/>
                    <a:gd name="connsiteY12" fmla="*/ 2762701 h 3932403"/>
                    <a:gd name="connsiteX13" fmla="*/ 246408 w 2218135"/>
                    <a:gd name="connsiteY13" fmla="*/ 2706488 h 3932403"/>
                    <a:gd name="connsiteX14" fmla="*/ 282010 w 2218135"/>
                    <a:gd name="connsiteY14" fmla="*/ 2684002 h 3932403"/>
                    <a:gd name="connsiteX15" fmla="*/ 287631 w 2218135"/>
                    <a:gd name="connsiteY15" fmla="*/ 2650274 h 3932403"/>
                    <a:gd name="connsiteX16" fmla="*/ 341971 w 2218135"/>
                    <a:gd name="connsiteY16" fmla="*/ 2579071 h 3932403"/>
                    <a:gd name="connsiteX17" fmla="*/ 388815 w 2218135"/>
                    <a:gd name="connsiteY17" fmla="*/ 2594061 h 3932403"/>
                    <a:gd name="connsiteX18" fmla="*/ 416921 w 2218135"/>
                    <a:gd name="connsiteY18" fmla="*/ 2580945 h 3932403"/>
                    <a:gd name="connsiteX19" fmla="*/ 446902 w 2218135"/>
                    <a:gd name="connsiteY19" fmla="*/ 2588440 h 3932403"/>
                    <a:gd name="connsiteX20" fmla="*/ 486251 w 2218135"/>
                    <a:gd name="connsiteY20" fmla="*/ 2515363 h 3932403"/>
                    <a:gd name="connsiteX21" fmla="*/ 538717 w 2218135"/>
                    <a:gd name="connsiteY21" fmla="*/ 2545343 h 3932403"/>
                    <a:gd name="connsiteX22" fmla="*/ 553707 w 2218135"/>
                    <a:gd name="connsiteY22" fmla="*/ 2507868 h 3932403"/>
                    <a:gd name="connsiteX23" fmla="*/ 611794 w 2218135"/>
                    <a:gd name="connsiteY23" fmla="*/ 2485383 h 3932403"/>
                    <a:gd name="connsiteX24" fmla="*/ 602425 w 2218135"/>
                    <a:gd name="connsiteY24" fmla="*/ 2434791 h 3932403"/>
                    <a:gd name="connsiteX25" fmla="*/ 674433 w 2218135"/>
                    <a:gd name="connsiteY25" fmla="*/ 2405949 h 3932403"/>
                    <a:gd name="connsiteX26" fmla="*/ 684871 w 2218135"/>
                    <a:gd name="connsiteY26" fmla="*/ 2348597 h 3932403"/>
                    <a:gd name="connsiteX27" fmla="*/ 649269 w 2218135"/>
                    <a:gd name="connsiteY27" fmla="*/ 2311122 h 3932403"/>
                    <a:gd name="connsiteX28" fmla="*/ 675502 w 2218135"/>
                    <a:gd name="connsiteY28" fmla="*/ 2236171 h 3932403"/>
                    <a:gd name="connsiteX29" fmla="*/ 639900 w 2218135"/>
                    <a:gd name="connsiteY29" fmla="*/ 2206191 h 3932403"/>
                    <a:gd name="connsiteX30" fmla="*/ 660512 w 2218135"/>
                    <a:gd name="connsiteY30" fmla="*/ 2140609 h 3932403"/>
                    <a:gd name="connsiteX31" fmla="*/ 626784 w 2218135"/>
                    <a:gd name="connsiteY31" fmla="*/ 2091891 h 3932403"/>
                    <a:gd name="connsiteX32" fmla="*/ 639665 w 2218135"/>
                    <a:gd name="connsiteY32" fmla="*/ 2068699 h 3932403"/>
                    <a:gd name="connsiteX33" fmla="*/ 707356 w 2218135"/>
                    <a:gd name="connsiteY33" fmla="*/ 2097512 h 3932403"/>
                    <a:gd name="connsiteX34" fmla="*/ 774812 w 2218135"/>
                    <a:gd name="connsiteY34" fmla="*/ 2275520 h 3932403"/>
                    <a:gd name="connsiteX35" fmla="*/ 801044 w 2218135"/>
                    <a:gd name="connsiteY35" fmla="*/ 2011319 h 3932403"/>
                    <a:gd name="connsiteX36" fmla="*/ 920966 w 2218135"/>
                    <a:gd name="connsiteY36" fmla="*/ 2031930 h 3932403"/>
                    <a:gd name="connsiteX37" fmla="*/ 975305 w 2218135"/>
                    <a:gd name="connsiteY37" fmla="*/ 1971969 h 3932403"/>
                    <a:gd name="connsiteX38" fmla="*/ 1053405 w 2218135"/>
                    <a:gd name="connsiteY38" fmla="*/ 1947011 h 3932403"/>
                    <a:gd name="connsiteX39" fmla="*/ 1162682 w 2218135"/>
                    <a:gd name="connsiteY39" fmla="*/ 1795834 h 3932403"/>
                    <a:gd name="connsiteX40" fmla="*/ 1189000 w 2218135"/>
                    <a:gd name="connsiteY40" fmla="*/ 1880952 h 3932403"/>
                    <a:gd name="connsiteX41" fmla="*/ 771826 w 2218135"/>
                    <a:gd name="connsiteY41" fmla="*/ 2489869 h 3932403"/>
                    <a:gd name="connsiteX42" fmla="*/ 656764 w 2218135"/>
                    <a:gd name="connsiteY42" fmla="*/ 2764573 h 3932403"/>
                    <a:gd name="connsiteX43" fmla="*/ 632711 w 2218135"/>
                    <a:gd name="connsiteY43" fmla="*/ 3066543 h 3932403"/>
                    <a:gd name="connsiteX44" fmla="*/ 333479 w 2218135"/>
                    <a:gd name="connsiteY44" fmla="*/ 3456942 h 3932403"/>
                    <a:gd name="connsiteX45" fmla="*/ 326981 w 2218135"/>
                    <a:gd name="connsiteY45" fmla="*/ 3742682 h 3932403"/>
                    <a:gd name="connsiteX46" fmla="*/ 297000 w 2218135"/>
                    <a:gd name="connsiteY46" fmla="*/ 3922565 h 3932403"/>
                    <a:gd name="connsiteX47" fmla="*/ 353213 w 2218135"/>
                    <a:gd name="connsiteY47" fmla="*/ 3903827 h 3932403"/>
                    <a:gd name="connsiteX48" fmla="*/ 390482 w 2218135"/>
                    <a:gd name="connsiteY48" fmla="*/ 3895062 h 3932403"/>
                    <a:gd name="connsiteX49" fmla="*/ 433785 w 2218135"/>
                    <a:gd name="connsiteY49" fmla="*/ 3823255 h 3932403"/>
                    <a:gd name="connsiteX50" fmla="*/ 499367 w 2218135"/>
                    <a:gd name="connsiteY50" fmla="*/ 3767042 h 3932403"/>
                    <a:gd name="connsiteX51" fmla="*/ 510610 w 2218135"/>
                    <a:gd name="connsiteY51" fmla="*/ 3703333 h 3932403"/>
                    <a:gd name="connsiteX52" fmla="*/ 551833 w 2218135"/>
                    <a:gd name="connsiteY52" fmla="*/ 3632130 h 3932403"/>
                    <a:gd name="connsiteX53" fmla="*/ 533095 w 2218135"/>
                    <a:gd name="connsiteY53" fmla="*/ 3545937 h 3932403"/>
                    <a:gd name="connsiteX54" fmla="*/ 596803 w 2218135"/>
                    <a:gd name="connsiteY54" fmla="*/ 3512209 h 3932403"/>
                    <a:gd name="connsiteX55" fmla="*/ 611794 w 2218135"/>
                    <a:gd name="connsiteY55" fmla="*/ 3446627 h 3932403"/>
                    <a:gd name="connsiteX56" fmla="*/ 694240 w 2218135"/>
                    <a:gd name="connsiteY56" fmla="*/ 3435384 h 3932403"/>
                    <a:gd name="connsiteX57" fmla="*/ 737336 w 2218135"/>
                    <a:gd name="connsiteY57" fmla="*/ 3377297 h 3932403"/>
                    <a:gd name="connsiteX58" fmla="*/ 742958 w 2218135"/>
                    <a:gd name="connsiteY58" fmla="*/ 3317337 h 3932403"/>
                    <a:gd name="connsiteX59" fmla="*/ 827391 w 2218135"/>
                    <a:gd name="connsiteY59" fmla="*/ 3256206 h 3932403"/>
                    <a:gd name="connsiteX60" fmla="*/ 829151 w 2218135"/>
                    <a:gd name="connsiteY60" fmla="*/ 3169309 h 3932403"/>
                    <a:gd name="connsiteX61" fmla="*/ 911597 w 2218135"/>
                    <a:gd name="connsiteY61" fmla="*/ 3122465 h 3932403"/>
                    <a:gd name="connsiteX62" fmla="*/ 877869 w 2218135"/>
                    <a:gd name="connsiteY62" fmla="*/ 3062504 h 3932403"/>
                    <a:gd name="connsiteX63" fmla="*/ 917218 w 2218135"/>
                    <a:gd name="connsiteY63" fmla="*/ 3000669 h 3932403"/>
                    <a:gd name="connsiteX64" fmla="*/ 902228 w 2218135"/>
                    <a:gd name="connsiteY64" fmla="*/ 2916350 h 3932403"/>
                    <a:gd name="connsiteX65" fmla="*/ 941577 w 2218135"/>
                    <a:gd name="connsiteY65" fmla="*/ 2858263 h 3932403"/>
                    <a:gd name="connsiteX66" fmla="*/ 930335 w 2218135"/>
                    <a:gd name="connsiteY66" fmla="*/ 2805797 h 3932403"/>
                    <a:gd name="connsiteX67" fmla="*/ 971558 w 2218135"/>
                    <a:gd name="connsiteY67" fmla="*/ 2751458 h 3932403"/>
                    <a:gd name="connsiteX68" fmla="*/ 969684 w 2218135"/>
                    <a:gd name="connsiteY68" fmla="*/ 2689624 h 3932403"/>
                    <a:gd name="connsiteX69" fmla="*/ 1033392 w 2218135"/>
                    <a:gd name="connsiteY69" fmla="*/ 2652148 h 3932403"/>
                    <a:gd name="connsiteX70" fmla="*/ 1084696 w 2218135"/>
                    <a:gd name="connsiteY70" fmla="*/ 2565634 h 3932403"/>
                    <a:gd name="connsiteX71" fmla="*/ 1074615 w 2218135"/>
                    <a:gd name="connsiteY71" fmla="*/ 2504120 h 3932403"/>
                    <a:gd name="connsiteX72" fmla="*/ 1164556 w 2218135"/>
                    <a:gd name="connsiteY72" fmla="*/ 2423548 h 3932403"/>
                    <a:gd name="connsiteX73" fmla="*/ 1207653 w 2218135"/>
                    <a:gd name="connsiteY73" fmla="*/ 2346724 h 3932403"/>
                    <a:gd name="connsiteX74" fmla="*/ 1261992 w 2218135"/>
                    <a:gd name="connsiteY74" fmla="*/ 2301753 h 3932403"/>
                    <a:gd name="connsiteX75" fmla="*/ 1297594 w 2218135"/>
                    <a:gd name="connsiteY75" fmla="*/ 2206191 h 3932403"/>
                    <a:gd name="connsiteX76" fmla="*/ 1391282 w 2218135"/>
                    <a:gd name="connsiteY76" fmla="*/ 2163094 h 3932403"/>
                    <a:gd name="connsiteX77" fmla="*/ 1408146 w 2218135"/>
                    <a:gd name="connsiteY77" fmla="*/ 2075027 h 3932403"/>
                    <a:gd name="connsiteX78" fmla="*/ 1484529 w 2218135"/>
                    <a:gd name="connsiteY78" fmla="*/ 1960918 h 3932403"/>
                    <a:gd name="connsiteX79" fmla="*/ 1447495 w 2218135"/>
                    <a:gd name="connsiteY79" fmla="*/ 1857669 h 3932403"/>
                    <a:gd name="connsiteX80" fmla="*/ 1528067 w 2218135"/>
                    <a:gd name="connsiteY80" fmla="*/ 1778971 h 3932403"/>
                    <a:gd name="connsiteX81" fmla="*/ 1505582 w 2218135"/>
                    <a:gd name="connsiteY81" fmla="*/ 1647807 h 3932403"/>
                    <a:gd name="connsiteX82" fmla="*/ 1511801 w 2218135"/>
                    <a:gd name="connsiteY82" fmla="*/ 1520175 h 3932403"/>
                    <a:gd name="connsiteX83" fmla="*/ 1466233 w 2218135"/>
                    <a:gd name="connsiteY83" fmla="*/ 1415460 h 3932403"/>
                    <a:gd name="connsiteX84" fmla="*/ 1512343 w 2218135"/>
                    <a:gd name="connsiteY84" fmla="*/ 837910 h 3932403"/>
                    <a:gd name="connsiteX85" fmla="*/ 1602740 w 2218135"/>
                    <a:gd name="connsiteY85" fmla="*/ 1112578 h 3932403"/>
                    <a:gd name="connsiteX86" fmla="*/ 1564495 w 2218135"/>
                    <a:gd name="connsiteY86" fmla="*/ 1446351 h 3932403"/>
                    <a:gd name="connsiteX87" fmla="*/ 1870454 w 2218135"/>
                    <a:gd name="connsiteY87" fmla="*/ 1745356 h 3932403"/>
                    <a:gd name="connsiteX88" fmla="*/ 1978235 w 2218135"/>
                    <a:gd name="connsiteY88" fmla="*/ 2134759 h 3932403"/>
                    <a:gd name="connsiteX89" fmla="*/ 1814826 w 2218135"/>
                    <a:gd name="connsiteY89" fmla="*/ 2461578 h 3932403"/>
                    <a:gd name="connsiteX90" fmla="*/ 2037341 w 2218135"/>
                    <a:gd name="connsiteY90" fmla="*/ 2600651 h 3932403"/>
                    <a:gd name="connsiteX91" fmla="*/ 2218135 w 2218135"/>
                    <a:gd name="connsiteY91" fmla="*/ 1752310 h 3932403"/>
                    <a:gd name="connsiteX92" fmla="*/ 1787011 w 2218135"/>
                    <a:gd name="connsiteY92" fmla="*/ 1185590 h 3932403"/>
                    <a:gd name="connsiteX93" fmla="*/ 1797441 w 2218135"/>
                    <a:gd name="connsiteY93" fmla="*/ 413740 h 3932403"/>
                    <a:gd name="connsiteX94" fmla="*/ 1860024 w 2218135"/>
                    <a:gd name="connsiteY94" fmla="*/ 90397 h 3932403"/>
                    <a:gd name="connsiteX95" fmla="*/ 1209862 w 2218135"/>
                    <a:gd name="connsiteY95"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178953 w 2218135"/>
                    <a:gd name="connsiteY11" fmla="*/ 2783312 h 3932403"/>
                    <a:gd name="connsiteX12" fmla="*/ 248282 w 2218135"/>
                    <a:gd name="connsiteY12" fmla="*/ 2762701 h 3932403"/>
                    <a:gd name="connsiteX13" fmla="*/ 246408 w 2218135"/>
                    <a:gd name="connsiteY13" fmla="*/ 2706488 h 3932403"/>
                    <a:gd name="connsiteX14" fmla="*/ 282010 w 2218135"/>
                    <a:gd name="connsiteY14" fmla="*/ 2684002 h 3932403"/>
                    <a:gd name="connsiteX15" fmla="*/ 287631 w 2218135"/>
                    <a:gd name="connsiteY15" fmla="*/ 2650274 h 3932403"/>
                    <a:gd name="connsiteX16" fmla="*/ 341971 w 2218135"/>
                    <a:gd name="connsiteY16" fmla="*/ 2579071 h 3932403"/>
                    <a:gd name="connsiteX17" fmla="*/ 388815 w 2218135"/>
                    <a:gd name="connsiteY17" fmla="*/ 2594061 h 3932403"/>
                    <a:gd name="connsiteX18" fmla="*/ 416921 w 2218135"/>
                    <a:gd name="connsiteY18" fmla="*/ 2580945 h 3932403"/>
                    <a:gd name="connsiteX19" fmla="*/ 446902 w 2218135"/>
                    <a:gd name="connsiteY19" fmla="*/ 2588440 h 3932403"/>
                    <a:gd name="connsiteX20" fmla="*/ 486251 w 2218135"/>
                    <a:gd name="connsiteY20" fmla="*/ 2515363 h 3932403"/>
                    <a:gd name="connsiteX21" fmla="*/ 538717 w 2218135"/>
                    <a:gd name="connsiteY21" fmla="*/ 2545343 h 3932403"/>
                    <a:gd name="connsiteX22" fmla="*/ 553707 w 2218135"/>
                    <a:gd name="connsiteY22" fmla="*/ 2507868 h 3932403"/>
                    <a:gd name="connsiteX23" fmla="*/ 611794 w 2218135"/>
                    <a:gd name="connsiteY23" fmla="*/ 2485383 h 3932403"/>
                    <a:gd name="connsiteX24" fmla="*/ 602425 w 2218135"/>
                    <a:gd name="connsiteY24" fmla="*/ 2434791 h 3932403"/>
                    <a:gd name="connsiteX25" fmla="*/ 674433 w 2218135"/>
                    <a:gd name="connsiteY25" fmla="*/ 2405949 h 3932403"/>
                    <a:gd name="connsiteX26" fmla="*/ 684871 w 2218135"/>
                    <a:gd name="connsiteY26" fmla="*/ 2348597 h 3932403"/>
                    <a:gd name="connsiteX27" fmla="*/ 649269 w 2218135"/>
                    <a:gd name="connsiteY27" fmla="*/ 2311122 h 3932403"/>
                    <a:gd name="connsiteX28" fmla="*/ 675502 w 2218135"/>
                    <a:gd name="connsiteY28" fmla="*/ 2236171 h 3932403"/>
                    <a:gd name="connsiteX29" fmla="*/ 639900 w 2218135"/>
                    <a:gd name="connsiteY29" fmla="*/ 2206191 h 3932403"/>
                    <a:gd name="connsiteX30" fmla="*/ 660512 w 2218135"/>
                    <a:gd name="connsiteY30" fmla="*/ 2140609 h 3932403"/>
                    <a:gd name="connsiteX31" fmla="*/ 626784 w 2218135"/>
                    <a:gd name="connsiteY31" fmla="*/ 2091891 h 3932403"/>
                    <a:gd name="connsiteX32" fmla="*/ 639665 w 2218135"/>
                    <a:gd name="connsiteY32" fmla="*/ 2068699 h 3932403"/>
                    <a:gd name="connsiteX33" fmla="*/ 707356 w 2218135"/>
                    <a:gd name="connsiteY33" fmla="*/ 2097512 h 3932403"/>
                    <a:gd name="connsiteX34" fmla="*/ 774812 w 2218135"/>
                    <a:gd name="connsiteY34" fmla="*/ 2275520 h 3932403"/>
                    <a:gd name="connsiteX35" fmla="*/ 801044 w 2218135"/>
                    <a:gd name="connsiteY35" fmla="*/ 2011319 h 3932403"/>
                    <a:gd name="connsiteX36" fmla="*/ 920966 w 2218135"/>
                    <a:gd name="connsiteY36" fmla="*/ 2031930 h 3932403"/>
                    <a:gd name="connsiteX37" fmla="*/ 975305 w 2218135"/>
                    <a:gd name="connsiteY37" fmla="*/ 1971969 h 3932403"/>
                    <a:gd name="connsiteX38" fmla="*/ 1053405 w 2218135"/>
                    <a:gd name="connsiteY38" fmla="*/ 1947011 h 3932403"/>
                    <a:gd name="connsiteX39" fmla="*/ 1162682 w 2218135"/>
                    <a:gd name="connsiteY39" fmla="*/ 1795834 h 3932403"/>
                    <a:gd name="connsiteX40" fmla="*/ 1189000 w 2218135"/>
                    <a:gd name="connsiteY40" fmla="*/ 1880952 h 3932403"/>
                    <a:gd name="connsiteX41" fmla="*/ 771826 w 2218135"/>
                    <a:gd name="connsiteY41" fmla="*/ 2489869 h 3932403"/>
                    <a:gd name="connsiteX42" fmla="*/ 656764 w 2218135"/>
                    <a:gd name="connsiteY42" fmla="*/ 2764573 h 3932403"/>
                    <a:gd name="connsiteX43" fmla="*/ 632711 w 2218135"/>
                    <a:gd name="connsiteY43" fmla="*/ 3066543 h 3932403"/>
                    <a:gd name="connsiteX44" fmla="*/ 333479 w 2218135"/>
                    <a:gd name="connsiteY44" fmla="*/ 3456942 h 3932403"/>
                    <a:gd name="connsiteX45" fmla="*/ 326981 w 2218135"/>
                    <a:gd name="connsiteY45" fmla="*/ 3742682 h 3932403"/>
                    <a:gd name="connsiteX46" fmla="*/ 297000 w 2218135"/>
                    <a:gd name="connsiteY46" fmla="*/ 3922565 h 3932403"/>
                    <a:gd name="connsiteX47" fmla="*/ 353213 w 2218135"/>
                    <a:gd name="connsiteY47" fmla="*/ 3903827 h 3932403"/>
                    <a:gd name="connsiteX48" fmla="*/ 390482 w 2218135"/>
                    <a:gd name="connsiteY48" fmla="*/ 3895062 h 3932403"/>
                    <a:gd name="connsiteX49" fmla="*/ 433785 w 2218135"/>
                    <a:gd name="connsiteY49" fmla="*/ 3823255 h 3932403"/>
                    <a:gd name="connsiteX50" fmla="*/ 499367 w 2218135"/>
                    <a:gd name="connsiteY50" fmla="*/ 3767042 h 3932403"/>
                    <a:gd name="connsiteX51" fmla="*/ 510610 w 2218135"/>
                    <a:gd name="connsiteY51" fmla="*/ 3703333 h 3932403"/>
                    <a:gd name="connsiteX52" fmla="*/ 551833 w 2218135"/>
                    <a:gd name="connsiteY52" fmla="*/ 3632130 h 3932403"/>
                    <a:gd name="connsiteX53" fmla="*/ 533095 w 2218135"/>
                    <a:gd name="connsiteY53" fmla="*/ 3545937 h 3932403"/>
                    <a:gd name="connsiteX54" fmla="*/ 596803 w 2218135"/>
                    <a:gd name="connsiteY54" fmla="*/ 3512209 h 3932403"/>
                    <a:gd name="connsiteX55" fmla="*/ 611794 w 2218135"/>
                    <a:gd name="connsiteY55" fmla="*/ 3446627 h 3932403"/>
                    <a:gd name="connsiteX56" fmla="*/ 694240 w 2218135"/>
                    <a:gd name="connsiteY56" fmla="*/ 3435384 h 3932403"/>
                    <a:gd name="connsiteX57" fmla="*/ 737336 w 2218135"/>
                    <a:gd name="connsiteY57" fmla="*/ 3377297 h 3932403"/>
                    <a:gd name="connsiteX58" fmla="*/ 742958 w 2218135"/>
                    <a:gd name="connsiteY58" fmla="*/ 3317337 h 3932403"/>
                    <a:gd name="connsiteX59" fmla="*/ 827391 w 2218135"/>
                    <a:gd name="connsiteY59" fmla="*/ 3256206 h 3932403"/>
                    <a:gd name="connsiteX60" fmla="*/ 829151 w 2218135"/>
                    <a:gd name="connsiteY60" fmla="*/ 3169309 h 3932403"/>
                    <a:gd name="connsiteX61" fmla="*/ 911597 w 2218135"/>
                    <a:gd name="connsiteY61" fmla="*/ 3122465 h 3932403"/>
                    <a:gd name="connsiteX62" fmla="*/ 877869 w 2218135"/>
                    <a:gd name="connsiteY62" fmla="*/ 3062504 h 3932403"/>
                    <a:gd name="connsiteX63" fmla="*/ 917218 w 2218135"/>
                    <a:gd name="connsiteY63" fmla="*/ 3000669 h 3932403"/>
                    <a:gd name="connsiteX64" fmla="*/ 902228 w 2218135"/>
                    <a:gd name="connsiteY64" fmla="*/ 2916350 h 3932403"/>
                    <a:gd name="connsiteX65" fmla="*/ 941577 w 2218135"/>
                    <a:gd name="connsiteY65" fmla="*/ 2858263 h 3932403"/>
                    <a:gd name="connsiteX66" fmla="*/ 930335 w 2218135"/>
                    <a:gd name="connsiteY66" fmla="*/ 2805797 h 3932403"/>
                    <a:gd name="connsiteX67" fmla="*/ 971558 w 2218135"/>
                    <a:gd name="connsiteY67" fmla="*/ 2751458 h 3932403"/>
                    <a:gd name="connsiteX68" fmla="*/ 969684 w 2218135"/>
                    <a:gd name="connsiteY68" fmla="*/ 2689624 h 3932403"/>
                    <a:gd name="connsiteX69" fmla="*/ 1033392 w 2218135"/>
                    <a:gd name="connsiteY69" fmla="*/ 2652148 h 3932403"/>
                    <a:gd name="connsiteX70" fmla="*/ 1084696 w 2218135"/>
                    <a:gd name="connsiteY70" fmla="*/ 2565634 h 3932403"/>
                    <a:gd name="connsiteX71" fmla="*/ 1074615 w 2218135"/>
                    <a:gd name="connsiteY71" fmla="*/ 2504120 h 3932403"/>
                    <a:gd name="connsiteX72" fmla="*/ 1164556 w 2218135"/>
                    <a:gd name="connsiteY72" fmla="*/ 2423548 h 3932403"/>
                    <a:gd name="connsiteX73" fmla="*/ 1207653 w 2218135"/>
                    <a:gd name="connsiteY73" fmla="*/ 2346724 h 3932403"/>
                    <a:gd name="connsiteX74" fmla="*/ 1261992 w 2218135"/>
                    <a:gd name="connsiteY74" fmla="*/ 2301753 h 3932403"/>
                    <a:gd name="connsiteX75" fmla="*/ 1297594 w 2218135"/>
                    <a:gd name="connsiteY75" fmla="*/ 2206191 h 3932403"/>
                    <a:gd name="connsiteX76" fmla="*/ 1391282 w 2218135"/>
                    <a:gd name="connsiteY76" fmla="*/ 2163094 h 3932403"/>
                    <a:gd name="connsiteX77" fmla="*/ 1408146 w 2218135"/>
                    <a:gd name="connsiteY77" fmla="*/ 2075027 h 3932403"/>
                    <a:gd name="connsiteX78" fmla="*/ 1484529 w 2218135"/>
                    <a:gd name="connsiteY78" fmla="*/ 1960918 h 3932403"/>
                    <a:gd name="connsiteX79" fmla="*/ 1447495 w 2218135"/>
                    <a:gd name="connsiteY79" fmla="*/ 1857669 h 3932403"/>
                    <a:gd name="connsiteX80" fmla="*/ 1528067 w 2218135"/>
                    <a:gd name="connsiteY80" fmla="*/ 1778971 h 3932403"/>
                    <a:gd name="connsiteX81" fmla="*/ 1505582 w 2218135"/>
                    <a:gd name="connsiteY81" fmla="*/ 1647807 h 3932403"/>
                    <a:gd name="connsiteX82" fmla="*/ 1511801 w 2218135"/>
                    <a:gd name="connsiteY82" fmla="*/ 1520175 h 3932403"/>
                    <a:gd name="connsiteX83" fmla="*/ 1466233 w 2218135"/>
                    <a:gd name="connsiteY83" fmla="*/ 1415460 h 3932403"/>
                    <a:gd name="connsiteX84" fmla="*/ 1512343 w 2218135"/>
                    <a:gd name="connsiteY84" fmla="*/ 837910 h 3932403"/>
                    <a:gd name="connsiteX85" fmla="*/ 1602740 w 2218135"/>
                    <a:gd name="connsiteY85" fmla="*/ 1112578 h 3932403"/>
                    <a:gd name="connsiteX86" fmla="*/ 1564495 w 2218135"/>
                    <a:gd name="connsiteY86" fmla="*/ 1446351 h 3932403"/>
                    <a:gd name="connsiteX87" fmla="*/ 1870454 w 2218135"/>
                    <a:gd name="connsiteY87" fmla="*/ 1745356 h 3932403"/>
                    <a:gd name="connsiteX88" fmla="*/ 1978235 w 2218135"/>
                    <a:gd name="connsiteY88" fmla="*/ 2134759 h 3932403"/>
                    <a:gd name="connsiteX89" fmla="*/ 1814826 w 2218135"/>
                    <a:gd name="connsiteY89" fmla="*/ 2461578 h 3932403"/>
                    <a:gd name="connsiteX90" fmla="*/ 2037341 w 2218135"/>
                    <a:gd name="connsiteY90" fmla="*/ 2600651 h 3932403"/>
                    <a:gd name="connsiteX91" fmla="*/ 2218135 w 2218135"/>
                    <a:gd name="connsiteY91" fmla="*/ 1752310 h 3932403"/>
                    <a:gd name="connsiteX92" fmla="*/ 1787011 w 2218135"/>
                    <a:gd name="connsiteY92" fmla="*/ 1185590 h 3932403"/>
                    <a:gd name="connsiteX93" fmla="*/ 1797441 w 2218135"/>
                    <a:gd name="connsiteY93" fmla="*/ 413740 h 3932403"/>
                    <a:gd name="connsiteX94" fmla="*/ 1860024 w 2218135"/>
                    <a:gd name="connsiteY94" fmla="*/ 90397 h 3932403"/>
                    <a:gd name="connsiteX95" fmla="*/ 1209862 w 2218135"/>
                    <a:gd name="connsiteY95"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178953 w 2218135"/>
                    <a:gd name="connsiteY11" fmla="*/ 2783312 h 3932403"/>
                    <a:gd name="connsiteX12" fmla="*/ 248282 w 2218135"/>
                    <a:gd name="connsiteY12" fmla="*/ 2762701 h 3932403"/>
                    <a:gd name="connsiteX13" fmla="*/ 246408 w 2218135"/>
                    <a:gd name="connsiteY13" fmla="*/ 2706488 h 3932403"/>
                    <a:gd name="connsiteX14" fmla="*/ 282010 w 2218135"/>
                    <a:gd name="connsiteY14" fmla="*/ 2684002 h 3932403"/>
                    <a:gd name="connsiteX15" fmla="*/ 287631 w 2218135"/>
                    <a:gd name="connsiteY15" fmla="*/ 2650274 h 3932403"/>
                    <a:gd name="connsiteX16" fmla="*/ 341971 w 2218135"/>
                    <a:gd name="connsiteY16" fmla="*/ 2579071 h 3932403"/>
                    <a:gd name="connsiteX17" fmla="*/ 388815 w 2218135"/>
                    <a:gd name="connsiteY17" fmla="*/ 2594061 h 3932403"/>
                    <a:gd name="connsiteX18" fmla="*/ 416921 w 2218135"/>
                    <a:gd name="connsiteY18" fmla="*/ 2580945 h 3932403"/>
                    <a:gd name="connsiteX19" fmla="*/ 446902 w 2218135"/>
                    <a:gd name="connsiteY19" fmla="*/ 2588440 h 3932403"/>
                    <a:gd name="connsiteX20" fmla="*/ 486251 w 2218135"/>
                    <a:gd name="connsiteY20" fmla="*/ 2515363 h 3932403"/>
                    <a:gd name="connsiteX21" fmla="*/ 538717 w 2218135"/>
                    <a:gd name="connsiteY21" fmla="*/ 2545343 h 3932403"/>
                    <a:gd name="connsiteX22" fmla="*/ 553707 w 2218135"/>
                    <a:gd name="connsiteY22" fmla="*/ 2507868 h 3932403"/>
                    <a:gd name="connsiteX23" fmla="*/ 611794 w 2218135"/>
                    <a:gd name="connsiteY23" fmla="*/ 2485383 h 3932403"/>
                    <a:gd name="connsiteX24" fmla="*/ 602425 w 2218135"/>
                    <a:gd name="connsiteY24" fmla="*/ 2434791 h 3932403"/>
                    <a:gd name="connsiteX25" fmla="*/ 674433 w 2218135"/>
                    <a:gd name="connsiteY25" fmla="*/ 2405949 h 3932403"/>
                    <a:gd name="connsiteX26" fmla="*/ 684871 w 2218135"/>
                    <a:gd name="connsiteY26" fmla="*/ 2348597 h 3932403"/>
                    <a:gd name="connsiteX27" fmla="*/ 649269 w 2218135"/>
                    <a:gd name="connsiteY27" fmla="*/ 2311122 h 3932403"/>
                    <a:gd name="connsiteX28" fmla="*/ 675502 w 2218135"/>
                    <a:gd name="connsiteY28" fmla="*/ 2236171 h 3932403"/>
                    <a:gd name="connsiteX29" fmla="*/ 639900 w 2218135"/>
                    <a:gd name="connsiteY29" fmla="*/ 2206191 h 3932403"/>
                    <a:gd name="connsiteX30" fmla="*/ 660512 w 2218135"/>
                    <a:gd name="connsiteY30" fmla="*/ 2140609 h 3932403"/>
                    <a:gd name="connsiteX31" fmla="*/ 626784 w 2218135"/>
                    <a:gd name="connsiteY31" fmla="*/ 2091891 h 3932403"/>
                    <a:gd name="connsiteX32" fmla="*/ 639665 w 2218135"/>
                    <a:gd name="connsiteY32" fmla="*/ 2068699 h 3932403"/>
                    <a:gd name="connsiteX33" fmla="*/ 707356 w 2218135"/>
                    <a:gd name="connsiteY33" fmla="*/ 2097512 h 3932403"/>
                    <a:gd name="connsiteX34" fmla="*/ 774812 w 2218135"/>
                    <a:gd name="connsiteY34" fmla="*/ 2275520 h 3932403"/>
                    <a:gd name="connsiteX35" fmla="*/ 801044 w 2218135"/>
                    <a:gd name="connsiteY35" fmla="*/ 2011319 h 3932403"/>
                    <a:gd name="connsiteX36" fmla="*/ 920966 w 2218135"/>
                    <a:gd name="connsiteY36" fmla="*/ 2031930 h 3932403"/>
                    <a:gd name="connsiteX37" fmla="*/ 975305 w 2218135"/>
                    <a:gd name="connsiteY37" fmla="*/ 1971969 h 3932403"/>
                    <a:gd name="connsiteX38" fmla="*/ 1053405 w 2218135"/>
                    <a:gd name="connsiteY38" fmla="*/ 1947011 h 3932403"/>
                    <a:gd name="connsiteX39" fmla="*/ 1162682 w 2218135"/>
                    <a:gd name="connsiteY39" fmla="*/ 1795834 h 3932403"/>
                    <a:gd name="connsiteX40" fmla="*/ 1189000 w 2218135"/>
                    <a:gd name="connsiteY40" fmla="*/ 1880952 h 3932403"/>
                    <a:gd name="connsiteX41" fmla="*/ 771826 w 2218135"/>
                    <a:gd name="connsiteY41" fmla="*/ 2489869 h 3932403"/>
                    <a:gd name="connsiteX42" fmla="*/ 656764 w 2218135"/>
                    <a:gd name="connsiteY42" fmla="*/ 2764573 h 3932403"/>
                    <a:gd name="connsiteX43" fmla="*/ 632711 w 2218135"/>
                    <a:gd name="connsiteY43" fmla="*/ 3066543 h 3932403"/>
                    <a:gd name="connsiteX44" fmla="*/ 333479 w 2218135"/>
                    <a:gd name="connsiteY44" fmla="*/ 3456942 h 3932403"/>
                    <a:gd name="connsiteX45" fmla="*/ 326981 w 2218135"/>
                    <a:gd name="connsiteY45" fmla="*/ 3742682 h 3932403"/>
                    <a:gd name="connsiteX46" fmla="*/ 297000 w 2218135"/>
                    <a:gd name="connsiteY46" fmla="*/ 3922565 h 3932403"/>
                    <a:gd name="connsiteX47" fmla="*/ 353213 w 2218135"/>
                    <a:gd name="connsiteY47" fmla="*/ 3903827 h 3932403"/>
                    <a:gd name="connsiteX48" fmla="*/ 390482 w 2218135"/>
                    <a:gd name="connsiteY48" fmla="*/ 3895062 h 3932403"/>
                    <a:gd name="connsiteX49" fmla="*/ 433785 w 2218135"/>
                    <a:gd name="connsiteY49" fmla="*/ 3823255 h 3932403"/>
                    <a:gd name="connsiteX50" fmla="*/ 499367 w 2218135"/>
                    <a:gd name="connsiteY50" fmla="*/ 3767042 h 3932403"/>
                    <a:gd name="connsiteX51" fmla="*/ 510610 w 2218135"/>
                    <a:gd name="connsiteY51" fmla="*/ 3703333 h 3932403"/>
                    <a:gd name="connsiteX52" fmla="*/ 551833 w 2218135"/>
                    <a:gd name="connsiteY52" fmla="*/ 3632130 h 3932403"/>
                    <a:gd name="connsiteX53" fmla="*/ 533095 w 2218135"/>
                    <a:gd name="connsiteY53" fmla="*/ 3545937 h 3932403"/>
                    <a:gd name="connsiteX54" fmla="*/ 596803 w 2218135"/>
                    <a:gd name="connsiteY54" fmla="*/ 3512209 h 3932403"/>
                    <a:gd name="connsiteX55" fmla="*/ 611794 w 2218135"/>
                    <a:gd name="connsiteY55" fmla="*/ 3446627 h 3932403"/>
                    <a:gd name="connsiteX56" fmla="*/ 694240 w 2218135"/>
                    <a:gd name="connsiteY56" fmla="*/ 3435384 h 3932403"/>
                    <a:gd name="connsiteX57" fmla="*/ 737336 w 2218135"/>
                    <a:gd name="connsiteY57" fmla="*/ 3377297 h 3932403"/>
                    <a:gd name="connsiteX58" fmla="*/ 742958 w 2218135"/>
                    <a:gd name="connsiteY58" fmla="*/ 3317337 h 3932403"/>
                    <a:gd name="connsiteX59" fmla="*/ 827391 w 2218135"/>
                    <a:gd name="connsiteY59" fmla="*/ 3256206 h 3932403"/>
                    <a:gd name="connsiteX60" fmla="*/ 829151 w 2218135"/>
                    <a:gd name="connsiteY60" fmla="*/ 3169309 h 3932403"/>
                    <a:gd name="connsiteX61" fmla="*/ 911597 w 2218135"/>
                    <a:gd name="connsiteY61" fmla="*/ 3122465 h 3932403"/>
                    <a:gd name="connsiteX62" fmla="*/ 877869 w 2218135"/>
                    <a:gd name="connsiteY62" fmla="*/ 3062504 h 3932403"/>
                    <a:gd name="connsiteX63" fmla="*/ 917218 w 2218135"/>
                    <a:gd name="connsiteY63" fmla="*/ 3000669 h 3932403"/>
                    <a:gd name="connsiteX64" fmla="*/ 902228 w 2218135"/>
                    <a:gd name="connsiteY64" fmla="*/ 2916350 h 3932403"/>
                    <a:gd name="connsiteX65" fmla="*/ 941577 w 2218135"/>
                    <a:gd name="connsiteY65" fmla="*/ 2858263 h 3932403"/>
                    <a:gd name="connsiteX66" fmla="*/ 930335 w 2218135"/>
                    <a:gd name="connsiteY66" fmla="*/ 2805797 h 3932403"/>
                    <a:gd name="connsiteX67" fmla="*/ 971558 w 2218135"/>
                    <a:gd name="connsiteY67" fmla="*/ 2751458 h 3932403"/>
                    <a:gd name="connsiteX68" fmla="*/ 969684 w 2218135"/>
                    <a:gd name="connsiteY68" fmla="*/ 2689624 h 3932403"/>
                    <a:gd name="connsiteX69" fmla="*/ 1033392 w 2218135"/>
                    <a:gd name="connsiteY69" fmla="*/ 2652148 h 3932403"/>
                    <a:gd name="connsiteX70" fmla="*/ 1084696 w 2218135"/>
                    <a:gd name="connsiteY70" fmla="*/ 2565634 h 3932403"/>
                    <a:gd name="connsiteX71" fmla="*/ 1074615 w 2218135"/>
                    <a:gd name="connsiteY71" fmla="*/ 2504120 h 3932403"/>
                    <a:gd name="connsiteX72" fmla="*/ 1164556 w 2218135"/>
                    <a:gd name="connsiteY72" fmla="*/ 2423548 h 3932403"/>
                    <a:gd name="connsiteX73" fmla="*/ 1207653 w 2218135"/>
                    <a:gd name="connsiteY73" fmla="*/ 2346724 h 3932403"/>
                    <a:gd name="connsiteX74" fmla="*/ 1261992 w 2218135"/>
                    <a:gd name="connsiteY74" fmla="*/ 2301753 h 3932403"/>
                    <a:gd name="connsiteX75" fmla="*/ 1297594 w 2218135"/>
                    <a:gd name="connsiteY75" fmla="*/ 2206191 h 3932403"/>
                    <a:gd name="connsiteX76" fmla="*/ 1391282 w 2218135"/>
                    <a:gd name="connsiteY76" fmla="*/ 2163094 h 3932403"/>
                    <a:gd name="connsiteX77" fmla="*/ 1408146 w 2218135"/>
                    <a:gd name="connsiteY77" fmla="*/ 2075027 h 3932403"/>
                    <a:gd name="connsiteX78" fmla="*/ 1484529 w 2218135"/>
                    <a:gd name="connsiteY78" fmla="*/ 1960918 h 3932403"/>
                    <a:gd name="connsiteX79" fmla="*/ 1447495 w 2218135"/>
                    <a:gd name="connsiteY79" fmla="*/ 1857669 h 3932403"/>
                    <a:gd name="connsiteX80" fmla="*/ 1528067 w 2218135"/>
                    <a:gd name="connsiteY80" fmla="*/ 1778971 h 3932403"/>
                    <a:gd name="connsiteX81" fmla="*/ 1505582 w 2218135"/>
                    <a:gd name="connsiteY81" fmla="*/ 1647807 h 3932403"/>
                    <a:gd name="connsiteX82" fmla="*/ 1511801 w 2218135"/>
                    <a:gd name="connsiteY82" fmla="*/ 1520175 h 3932403"/>
                    <a:gd name="connsiteX83" fmla="*/ 1466233 w 2218135"/>
                    <a:gd name="connsiteY83" fmla="*/ 1415460 h 3932403"/>
                    <a:gd name="connsiteX84" fmla="*/ 1512343 w 2218135"/>
                    <a:gd name="connsiteY84" fmla="*/ 837910 h 3932403"/>
                    <a:gd name="connsiteX85" fmla="*/ 1602740 w 2218135"/>
                    <a:gd name="connsiteY85" fmla="*/ 1112578 h 3932403"/>
                    <a:gd name="connsiteX86" fmla="*/ 1564495 w 2218135"/>
                    <a:gd name="connsiteY86" fmla="*/ 1446351 h 3932403"/>
                    <a:gd name="connsiteX87" fmla="*/ 1870454 w 2218135"/>
                    <a:gd name="connsiteY87" fmla="*/ 1745356 h 3932403"/>
                    <a:gd name="connsiteX88" fmla="*/ 1978235 w 2218135"/>
                    <a:gd name="connsiteY88" fmla="*/ 2134759 h 3932403"/>
                    <a:gd name="connsiteX89" fmla="*/ 1814826 w 2218135"/>
                    <a:gd name="connsiteY89" fmla="*/ 2461578 h 3932403"/>
                    <a:gd name="connsiteX90" fmla="*/ 2037341 w 2218135"/>
                    <a:gd name="connsiteY90" fmla="*/ 2600651 h 3932403"/>
                    <a:gd name="connsiteX91" fmla="*/ 2018995 w 2218135"/>
                    <a:gd name="connsiteY91" fmla="*/ 2440412 h 3932403"/>
                    <a:gd name="connsiteX92" fmla="*/ 2218135 w 2218135"/>
                    <a:gd name="connsiteY92" fmla="*/ 1752310 h 3932403"/>
                    <a:gd name="connsiteX93" fmla="*/ 1787011 w 2218135"/>
                    <a:gd name="connsiteY93" fmla="*/ 1185590 h 3932403"/>
                    <a:gd name="connsiteX94" fmla="*/ 1797441 w 2218135"/>
                    <a:gd name="connsiteY94" fmla="*/ 413740 h 3932403"/>
                    <a:gd name="connsiteX95" fmla="*/ 1860024 w 2218135"/>
                    <a:gd name="connsiteY95" fmla="*/ 90397 h 3932403"/>
                    <a:gd name="connsiteX96" fmla="*/ 1209862 w 2218135"/>
                    <a:gd name="connsiteY96"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178953 w 2218135"/>
                    <a:gd name="connsiteY11" fmla="*/ 2783312 h 3932403"/>
                    <a:gd name="connsiteX12" fmla="*/ 248282 w 2218135"/>
                    <a:gd name="connsiteY12" fmla="*/ 2762701 h 3932403"/>
                    <a:gd name="connsiteX13" fmla="*/ 246408 w 2218135"/>
                    <a:gd name="connsiteY13" fmla="*/ 2706488 h 3932403"/>
                    <a:gd name="connsiteX14" fmla="*/ 282010 w 2218135"/>
                    <a:gd name="connsiteY14" fmla="*/ 2684002 h 3932403"/>
                    <a:gd name="connsiteX15" fmla="*/ 287631 w 2218135"/>
                    <a:gd name="connsiteY15" fmla="*/ 2650274 h 3932403"/>
                    <a:gd name="connsiteX16" fmla="*/ 341971 w 2218135"/>
                    <a:gd name="connsiteY16" fmla="*/ 2579071 h 3932403"/>
                    <a:gd name="connsiteX17" fmla="*/ 388815 w 2218135"/>
                    <a:gd name="connsiteY17" fmla="*/ 2594061 h 3932403"/>
                    <a:gd name="connsiteX18" fmla="*/ 416921 w 2218135"/>
                    <a:gd name="connsiteY18" fmla="*/ 2580945 h 3932403"/>
                    <a:gd name="connsiteX19" fmla="*/ 446902 w 2218135"/>
                    <a:gd name="connsiteY19" fmla="*/ 2588440 h 3932403"/>
                    <a:gd name="connsiteX20" fmla="*/ 486251 w 2218135"/>
                    <a:gd name="connsiteY20" fmla="*/ 2515363 h 3932403"/>
                    <a:gd name="connsiteX21" fmla="*/ 538717 w 2218135"/>
                    <a:gd name="connsiteY21" fmla="*/ 2545343 h 3932403"/>
                    <a:gd name="connsiteX22" fmla="*/ 553707 w 2218135"/>
                    <a:gd name="connsiteY22" fmla="*/ 2507868 h 3932403"/>
                    <a:gd name="connsiteX23" fmla="*/ 611794 w 2218135"/>
                    <a:gd name="connsiteY23" fmla="*/ 2485383 h 3932403"/>
                    <a:gd name="connsiteX24" fmla="*/ 602425 w 2218135"/>
                    <a:gd name="connsiteY24" fmla="*/ 2434791 h 3932403"/>
                    <a:gd name="connsiteX25" fmla="*/ 674433 w 2218135"/>
                    <a:gd name="connsiteY25" fmla="*/ 2405949 h 3932403"/>
                    <a:gd name="connsiteX26" fmla="*/ 684871 w 2218135"/>
                    <a:gd name="connsiteY26" fmla="*/ 2348597 h 3932403"/>
                    <a:gd name="connsiteX27" fmla="*/ 649269 w 2218135"/>
                    <a:gd name="connsiteY27" fmla="*/ 2311122 h 3932403"/>
                    <a:gd name="connsiteX28" fmla="*/ 675502 w 2218135"/>
                    <a:gd name="connsiteY28" fmla="*/ 2236171 h 3932403"/>
                    <a:gd name="connsiteX29" fmla="*/ 639900 w 2218135"/>
                    <a:gd name="connsiteY29" fmla="*/ 2206191 h 3932403"/>
                    <a:gd name="connsiteX30" fmla="*/ 660512 w 2218135"/>
                    <a:gd name="connsiteY30" fmla="*/ 2140609 h 3932403"/>
                    <a:gd name="connsiteX31" fmla="*/ 626784 w 2218135"/>
                    <a:gd name="connsiteY31" fmla="*/ 2091891 h 3932403"/>
                    <a:gd name="connsiteX32" fmla="*/ 639665 w 2218135"/>
                    <a:gd name="connsiteY32" fmla="*/ 2068699 h 3932403"/>
                    <a:gd name="connsiteX33" fmla="*/ 707356 w 2218135"/>
                    <a:gd name="connsiteY33" fmla="*/ 2097512 h 3932403"/>
                    <a:gd name="connsiteX34" fmla="*/ 774812 w 2218135"/>
                    <a:gd name="connsiteY34" fmla="*/ 2275520 h 3932403"/>
                    <a:gd name="connsiteX35" fmla="*/ 801044 w 2218135"/>
                    <a:gd name="connsiteY35" fmla="*/ 2011319 h 3932403"/>
                    <a:gd name="connsiteX36" fmla="*/ 920966 w 2218135"/>
                    <a:gd name="connsiteY36" fmla="*/ 2031930 h 3932403"/>
                    <a:gd name="connsiteX37" fmla="*/ 975305 w 2218135"/>
                    <a:gd name="connsiteY37" fmla="*/ 1971969 h 3932403"/>
                    <a:gd name="connsiteX38" fmla="*/ 1053405 w 2218135"/>
                    <a:gd name="connsiteY38" fmla="*/ 1947011 h 3932403"/>
                    <a:gd name="connsiteX39" fmla="*/ 1162682 w 2218135"/>
                    <a:gd name="connsiteY39" fmla="*/ 1795834 h 3932403"/>
                    <a:gd name="connsiteX40" fmla="*/ 1189000 w 2218135"/>
                    <a:gd name="connsiteY40" fmla="*/ 1880952 h 3932403"/>
                    <a:gd name="connsiteX41" fmla="*/ 771826 w 2218135"/>
                    <a:gd name="connsiteY41" fmla="*/ 2489869 h 3932403"/>
                    <a:gd name="connsiteX42" fmla="*/ 656764 w 2218135"/>
                    <a:gd name="connsiteY42" fmla="*/ 2764573 h 3932403"/>
                    <a:gd name="connsiteX43" fmla="*/ 632711 w 2218135"/>
                    <a:gd name="connsiteY43" fmla="*/ 3066543 h 3932403"/>
                    <a:gd name="connsiteX44" fmla="*/ 333479 w 2218135"/>
                    <a:gd name="connsiteY44" fmla="*/ 3456942 h 3932403"/>
                    <a:gd name="connsiteX45" fmla="*/ 326981 w 2218135"/>
                    <a:gd name="connsiteY45" fmla="*/ 3742682 h 3932403"/>
                    <a:gd name="connsiteX46" fmla="*/ 297000 w 2218135"/>
                    <a:gd name="connsiteY46" fmla="*/ 3922565 h 3932403"/>
                    <a:gd name="connsiteX47" fmla="*/ 353213 w 2218135"/>
                    <a:gd name="connsiteY47" fmla="*/ 3903827 h 3932403"/>
                    <a:gd name="connsiteX48" fmla="*/ 390482 w 2218135"/>
                    <a:gd name="connsiteY48" fmla="*/ 3895062 h 3932403"/>
                    <a:gd name="connsiteX49" fmla="*/ 433785 w 2218135"/>
                    <a:gd name="connsiteY49" fmla="*/ 3823255 h 3932403"/>
                    <a:gd name="connsiteX50" fmla="*/ 499367 w 2218135"/>
                    <a:gd name="connsiteY50" fmla="*/ 3767042 h 3932403"/>
                    <a:gd name="connsiteX51" fmla="*/ 510610 w 2218135"/>
                    <a:gd name="connsiteY51" fmla="*/ 3703333 h 3932403"/>
                    <a:gd name="connsiteX52" fmla="*/ 551833 w 2218135"/>
                    <a:gd name="connsiteY52" fmla="*/ 3632130 h 3932403"/>
                    <a:gd name="connsiteX53" fmla="*/ 533095 w 2218135"/>
                    <a:gd name="connsiteY53" fmla="*/ 3545937 h 3932403"/>
                    <a:gd name="connsiteX54" fmla="*/ 596803 w 2218135"/>
                    <a:gd name="connsiteY54" fmla="*/ 3512209 h 3932403"/>
                    <a:gd name="connsiteX55" fmla="*/ 611794 w 2218135"/>
                    <a:gd name="connsiteY55" fmla="*/ 3446627 h 3932403"/>
                    <a:gd name="connsiteX56" fmla="*/ 694240 w 2218135"/>
                    <a:gd name="connsiteY56" fmla="*/ 3435384 h 3932403"/>
                    <a:gd name="connsiteX57" fmla="*/ 737336 w 2218135"/>
                    <a:gd name="connsiteY57" fmla="*/ 3377297 h 3932403"/>
                    <a:gd name="connsiteX58" fmla="*/ 742958 w 2218135"/>
                    <a:gd name="connsiteY58" fmla="*/ 3317337 h 3932403"/>
                    <a:gd name="connsiteX59" fmla="*/ 827391 w 2218135"/>
                    <a:gd name="connsiteY59" fmla="*/ 3256206 h 3932403"/>
                    <a:gd name="connsiteX60" fmla="*/ 829151 w 2218135"/>
                    <a:gd name="connsiteY60" fmla="*/ 3169309 h 3932403"/>
                    <a:gd name="connsiteX61" fmla="*/ 911597 w 2218135"/>
                    <a:gd name="connsiteY61" fmla="*/ 3122465 h 3932403"/>
                    <a:gd name="connsiteX62" fmla="*/ 877869 w 2218135"/>
                    <a:gd name="connsiteY62" fmla="*/ 3062504 h 3932403"/>
                    <a:gd name="connsiteX63" fmla="*/ 917218 w 2218135"/>
                    <a:gd name="connsiteY63" fmla="*/ 3000669 h 3932403"/>
                    <a:gd name="connsiteX64" fmla="*/ 902228 w 2218135"/>
                    <a:gd name="connsiteY64" fmla="*/ 2916350 h 3932403"/>
                    <a:gd name="connsiteX65" fmla="*/ 941577 w 2218135"/>
                    <a:gd name="connsiteY65" fmla="*/ 2858263 h 3932403"/>
                    <a:gd name="connsiteX66" fmla="*/ 930335 w 2218135"/>
                    <a:gd name="connsiteY66" fmla="*/ 2805797 h 3932403"/>
                    <a:gd name="connsiteX67" fmla="*/ 971558 w 2218135"/>
                    <a:gd name="connsiteY67" fmla="*/ 2751458 h 3932403"/>
                    <a:gd name="connsiteX68" fmla="*/ 969684 w 2218135"/>
                    <a:gd name="connsiteY68" fmla="*/ 2689624 h 3932403"/>
                    <a:gd name="connsiteX69" fmla="*/ 1033392 w 2218135"/>
                    <a:gd name="connsiteY69" fmla="*/ 2652148 h 3932403"/>
                    <a:gd name="connsiteX70" fmla="*/ 1084696 w 2218135"/>
                    <a:gd name="connsiteY70" fmla="*/ 2565634 h 3932403"/>
                    <a:gd name="connsiteX71" fmla="*/ 1074615 w 2218135"/>
                    <a:gd name="connsiteY71" fmla="*/ 2504120 h 3932403"/>
                    <a:gd name="connsiteX72" fmla="*/ 1164556 w 2218135"/>
                    <a:gd name="connsiteY72" fmla="*/ 2423548 h 3932403"/>
                    <a:gd name="connsiteX73" fmla="*/ 1207653 w 2218135"/>
                    <a:gd name="connsiteY73" fmla="*/ 2346724 h 3932403"/>
                    <a:gd name="connsiteX74" fmla="*/ 1261992 w 2218135"/>
                    <a:gd name="connsiteY74" fmla="*/ 2301753 h 3932403"/>
                    <a:gd name="connsiteX75" fmla="*/ 1297594 w 2218135"/>
                    <a:gd name="connsiteY75" fmla="*/ 2206191 h 3932403"/>
                    <a:gd name="connsiteX76" fmla="*/ 1391282 w 2218135"/>
                    <a:gd name="connsiteY76" fmla="*/ 2163094 h 3932403"/>
                    <a:gd name="connsiteX77" fmla="*/ 1408146 w 2218135"/>
                    <a:gd name="connsiteY77" fmla="*/ 2075027 h 3932403"/>
                    <a:gd name="connsiteX78" fmla="*/ 1484529 w 2218135"/>
                    <a:gd name="connsiteY78" fmla="*/ 1960918 h 3932403"/>
                    <a:gd name="connsiteX79" fmla="*/ 1447495 w 2218135"/>
                    <a:gd name="connsiteY79" fmla="*/ 1857669 h 3932403"/>
                    <a:gd name="connsiteX80" fmla="*/ 1528067 w 2218135"/>
                    <a:gd name="connsiteY80" fmla="*/ 1778971 h 3932403"/>
                    <a:gd name="connsiteX81" fmla="*/ 1505582 w 2218135"/>
                    <a:gd name="connsiteY81" fmla="*/ 1647807 h 3932403"/>
                    <a:gd name="connsiteX82" fmla="*/ 1511801 w 2218135"/>
                    <a:gd name="connsiteY82" fmla="*/ 1520175 h 3932403"/>
                    <a:gd name="connsiteX83" fmla="*/ 1466233 w 2218135"/>
                    <a:gd name="connsiteY83" fmla="*/ 1415460 h 3932403"/>
                    <a:gd name="connsiteX84" fmla="*/ 1512343 w 2218135"/>
                    <a:gd name="connsiteY84" fmla="*/ 837910 h 3932403"/>
                    <a:gd name="connsiteX85" fmla="*/ 1602740 w 2218135"/>
                    <a:gd name="connsiteY85" fmla="*/ 1112578 h 3932403"/>
                    <a:gd name="connsiteX86" fmla="*/ 1564495 w 2218135"/>
                    <a:gd name="connsiteY86" fmla="*/ 1446351 h 3932403"/>
                    <a:gd name="connsiteX87" fmla="*/ 1870454 w 2218135"/>
                    <a:gd name="connsiteY87" fmla="*/ 1745356 h 3932403"/>
                    <a:gd name="connsiteX88" fmla="*/ 1978235 w 2218135"/>
                    <a:gd name="connsiteY88" fmla="*/ 2134759 h 3932403"/>
                    <a:gd name="connsiteX89" fmla="*/ 1814826 w 2218135"/>
                    <a:gd name="connsiteY89" fmla="*/ 2461578 h 3932403"/>
                    <a:gd name="connsiteX90" fmla="*/ 2037341 w 2218135"/>
                    <a:gd name="connsiteY90" fmla="*/ 2600651 h 3932403"/>
                    <a:gd name="connsiteX91" fmla="*/ 2018995 w 2218135"/>
                    <a:gd name="connsiteY91" fmla="*/ 2440412 h 3932403"/>
                    <a:gd name="connsiteX92" fmla="*/ 2218135 w 2218135"/>
                    <a:gd name="connsiteY92" fmla="*/ 1752310 h 3932403"/>
                    <a:gd name="connsiteX93" fmla="*/ 1787011 w 2218135"/>
                    <a:gd name="connsiteY93" fmla="*/ 1185590 h 3932403"/>
                    <a:gd name="connsiteX94" fmla="*/ 1797441 w 2218135"/>
                    <a:gd name="connsiteY94" fmla="*/ 413740 h 3932403"/>
                    <a:gd name="connsiteX95" fmla="*/ 1860024 w 2218135"/>
                    <a:gd name="connsiteY95" fmla="*/ 90397 h 3932403"/>
                    <a:gd name="connsiteX96" fmla="*/ 1209862 w 2218135"/>
                    <a:gd name="connsiteY96" fmla="*/ 0 h 3932403"/>
                    <a:gd name="connsiteX0" fmla="*/ 1209862 w 2218147"/>
                    <a:gd name="connsiteY0" fmla="*/ 0 h 3932403"/>
                    <a:gd name="connsiteX1" fmla="*/ 1034960 w 2218147"/>
                    <a:gd name="connsiteY1" fmla="*/ 791108 h 3932403"/>
                    <a:gd name="connsiteX2" fmla="*/ 996714 w 2218147"/>
                    <a:gd name="connsiteY2" fmla="*/ 1335756 h 3932403"/>
                    <a:gd name="connsiteX3" fmla="*/ 427580 w 2218147"/>
                    <a:gd name="connsiteY3" fmla="*/ 1852325 h 3932403"/>
                    <a:gd name="connsiteX4" fmla="*/ 276745 w 2218147"/>
                    <a:gd name="connsiteY4" fmla="*/ 2097034 h 3932403"/>
                    <a:gd name="connsiteX5" fmla="*/ 383194 w 2218147"/>
                    <a:gd name="connsiteY5" fmla="*/ 2346723 h 3932403"/>
                    <a:gd name="connsiteX6" fmla="*/ 121621 w 2218147"/>
                    <a:gd name="connsiteY6" fmla="*/ 2444194 h 3932403"/>
                    <a:gd name="connsiteX7" fmla="*/ 81517 w 2218147"/>
                    <a:gd name="connsiteY7" fmla="*/ 2646526 h 3932403"/>
                    <a:gd name="connsiteX8" fmla="*/ 67389 w 2218147"/>
                    <a:gd name="connsiteY8" fmla="*/ 2845900 h 3932403"/>
                    <a:gd name="connsiteX9" fmla="*/ 98381 w 2218147"/>
                    <a:gd name="connsiteY9" fmla="*/ 2826409 h 3932403"/>
                    <a:gd name="connsiteX10" fmla="*/ 169584 w 2218147"/>
                    <a:gd name="connsiteY10" fmla="*/ 2818914 h 3932403"/>
                    <a:gd name="connsiteX11" fmla="*/ 178953 w 2218147"/>
                    <a:gd name="connsiteY11" fmla="*/ 2783312 h 3932403"/>
                    <a:gd name="connsiteX12" fmla="*/ 248282 w 2218147"/>
                    <a:gd name="connsiteY12" fmla="*/ 2762701 h 3932403"/>
                    <a:gd name="connsiteX13" fmla="*/ 246408 w 2218147"/>
                    <a:gd name="connsiteY13" fmla="*/ 2706488 h 3932403"/>
                    <a:gd name="connsiteX14" fmla="*/ 282010 w 2218147"/>
                    <a:gd name="connsiteY14" fmla="*/ 2684002 h 3932403"/>
                    <a:gd name="connsiteX15" fmla="*/ 287631 w 2218147"/>
                    <a:gd name="connsiteY15" fmla="*/ 2650274 h 3932403"/>
                    <a:gd name="connsiteX16" fmla="*/ 341971 w 2218147"/>
                    <a:gd name="connsiteY16" fmla="*/ 2579071 h 3932403"/>
                    <a:gd name="connsiteX17" fmla="*/ 388815 w 2218147"/>
                    <a:gd name="connsiteY17" fmla="*/ 2594061 h 3932403"/>
                    <a:gd name="connsiteX18" fmla="*/ 416921 w 2218147"/>
                    <a:gd name="connsiteY18" fmla="*/ 2580945 h 3932403"/>
                    <a:gd name="connsiteX19" fmla="*/ 446902 w 2218147"/>
                    <a:gd name="connsiteY19" fmla="*/ 2588440 h 3932403"/>
                    <a:gd name="connsiteX20" fmla="*/ 486251 w 2218147"/>
                    <a:gd name="connsiteY20" fmla="*/ 2515363 h 3932403"/>
                    <a:gd name="connsiteX21" fmla="*/ 538717 w 2218147"/>
                    <a:gd name="connsiteY21" fmla="*/ 2545343 h 3932403"/>
                    <a:gd name="connsiteX22" fmla="*/ 553707 w 2218147"/>
                    <a:gd name="connsiteY22" fmla="*/ 2507868 h 3932403"/>
                    <a:gd name="connsiteX23" fmla="*/ 611794 w 2218147"/>
                    <a:gd name="connsiteY23" fmla="*/ 2485383 h 3932403"/>
                    <a:gd name="connsiteX24" fmla="*/ 602425 w 2218147"/>
                    <a:gd name="connsiteY24" fmla="*/ 2434791 h 3932403"/>
                    <a:gd name="connsiteX25" fmla="*/ 674433 w 2218147"/>
                    <a:gd name="connsiteY25" fmla="*/ 2405949 h 3932403"/>
                    <a:gd name="connsiteX26" fmla="*/ 684871 w 2218147"/>
                    <a:gd name="connsiteY26" fmla="*/ 2348597 h 3932403"/>
                    <a:gd name="connsiteX27" fmla="*/ 649269 w 2218147"/>
                    <a:gd name="connsiteY27" fmla="*/ 2311122 h 3932403"/>
                    <a:gd name="connsiteX28" fmla="*/ 675502 w 2218147"/>
                    <a:gd name="connsiteY28" fmla="*/ 2236171 h 3932403"/>
                    <a:gd name="connsiteX29" fmla="*/ 639900 w 2218147"/>
                    <a:gd name="connsiteY29" fmla="*/ 2206191 h 3932403"/>
                    <a:gd name="connsiteX30" fmla="*/ 660512 w 2218147"/>
                    <a:gd name="connsiteY30" fmla="*/ 2140609 h 3932403"/>
                    <a:gd name="connsiteX31" fmla="*/ 626784 w 2218147"/>
                    <a:gd name="connsiteY31" fmla="*/ 2091891 h 3932403"/>
                    <a:gd name="connsiteX32" fmla="*/ 639665 w 2218147"/>
                    <a:gd name="connsiteY32" fmla="*/ 2068699 h 3932403"/>
                    <a:gd name="connsiteX33" fmla="*/ 707356 w 2218147"/>
                    <a:gd name="connsiteY33" fmla="*/ 2097512 h 3932403"/>
                    <a:gd name="connsiteX34" fmla="*/ 774812 w 2218147"/>
                    <a:gd name="connsiteY34" fmla="*/ 2275520 h 3932403"/>
                    <a:gd name="connsiteX35" fmla="*/ 801044 w 2218147"/>
                    <a:gd name="connsiteY35" fmla="*/ 2011319 h 3932403"/>
                    <a:gd name="connsiteX36" fmla="*/ 920966 w 2218147"/>
                    <a:gd name="connsiteY36" fmla="*/ 2031930 h 3932403"/>
                    <a:gd name="connsiteX37" fmla="*/ 975305 w 2218147"/>
                    <a:gd name="connsiteY37" fmla="*/ 1971969 h 3932403"/>
                    <a:gd name="connsiteX38" fmla="*/ 1053405 w 2218147"/>
                    <a:gd name="connsiteY38" fmla="*/ 1947011 h 3932403"/>
                    <a:gd name="connsiteX39" fmla="*/ 1162682 w 2218147"/>
                    <a:gd name="connsiteY39" fmla="*/ 1795834 h 3932403"/>
                    <a:gd name="connsiteX40" fmla="*/ 1189000 w 2218147"/>
                    <a:gd name="connsiteY40" fmla="*/ 1880952 h 3932403"/>
                    <a:gd name="connsiteX41" fmla="*/ 771826 w 2218147"/>
                    <a:gd name="connsiteY41" fmla="*/ 2489869 h 3932403"/>
                    <a:gd name="connsiteX42" fmla="*/ 656764 w 2218147"/>
                    <a:gd name="connsiteY42" fmla="*/ 2764573 h 3932403"/>
                    <a:gd name="connsiteX43" fmla="*/ 632711 w 2218147"/>
                    <a:gd name="connsiteY43" fmla="*/ 3066543 h 3932403"/>
                    <a:gd name="connsiteX44" fmla="*/ 333479 w 2218147"/>
                    <a:gd name="connsiteY44" fmla="*/ 3456942 h 3932403"/>
                    <a:gd name="connsiteX45" fmla="*/ 326981 w 2218147"/>
                    <a:gd name="connsiteY45" fmla="*/ 3742682 h 3932403"/>
                    <a:gd name="connsiteX46" fmla="*/ 297000 w 2218147"/>
                    <a:gd name="connsiteY46" fmla="*/ 3922565 h 3932403"/>
                    <a:gd name="connsiteX47" fmla="*/ 353213 w 2218147"/>
                    <a:gd name="connsiteY47" fmla="*/ 3903827 h 3932403"/>
                    <a:gd name="connsiteX48" fmla="*/ 390482 w 2218147"/>
                    <a:gd name="connsiteY48" fmla="*/ 3895062 h 3932403"/>
                    <a:gd name="connsiteX49" fmla="*/ 433785 w 2218147"/>
                    <a:gd name="connsiteY49" fmla="*/ 3823255 h 3932403"/>
                    <a:gd name="connsiteX50" fmla="*/ 499367 w 2218147"/>
                    <a:gd name="connsiteY50" fmla="*/ 3767042 h 3932403"/>
                    <a:gd name="connsiteX51" fmla="*/ 510610 w 2218147"/>
                    <a:gd name="connsiteY51" fmla="*/ 3703333 h 3932403"/>
                    <a:gd name="connsiteX52" fmla="*/ 551833 w 2218147"/>
                    <a:gd name="connsiteY52" fmla="*/ 3632130 h 3932403"/>
                    <a:gd name="connsiteX53" fmla="*/ 533095 w 2218147"/>
                    <a:gd name="connsiteY53" fmla="*/ 3545937 h 3932403"/>
                    <a:gd name="connsiteX54" fmla="*/ 596803 w 2218147"/>
                    <a:gd name="connsiteY54" fmla="*/ 3512209 h 3932403"/>
                    <a:gd name="connsiteX55" fmla="*/ 611794 w 2218147"/>
                    <a:gd name="connsiteY55" fmla="*/ 3446627 h 3932403"/>
                    <a:gd name="connsiteX56" fmla="*/ 694240 w 2218147"/>
                    <a:gd name="connsiteY56" fmla="*/ 3435384 h 3932403"/>
                    <a:gd name="connsiteX57" fmla="*/ 737336 w 2218147"/>
                    <a:gd name="connsiteY57" fmla="*/ 3377297 h 3932403"/>
                    <a:gd name="connsiteX58" fmla="*/ 742958 w 2218147"/>
                    <a:gd name="connsiteY58" fmla="*/ 3317337 h 3932403"/>
                    <a:gd name="connsiteX59" fmla="*/ 827391 w 2218147"/>
                    <a:gd name="connsiteY59" fmla="*/ 3256206 h 3932403"/>
                    <a:gd name="connsiteX60" fmla="*/ 829151 w 2218147"/>
                    <a:gd name="connsiteY60" fmla="*/ 3169309 h 3932403"/>
                    <a:gd name="connsiteX61" fmla="*/ 911597 w 2218147"/>
                    <a:gd name="connsiteY61" fmla="*/ 3122465 h 3932403"/>
                    <a:gd name="connsiteX62" fmla="*/ 877869 w 2218147"/>
                    <a:gd name="connsiteY62" fmla="*/ 3062504 h 3932403"/>
                    <a:gd name="connsiteX63" fmla="*/ 917218 w 2218147"/>
                    <a:gd name="connsiteY63" fmla="*/ 3000669 h 3932403"/>
                    <a:gd name="connsiteX64" fmla="*/ 902228 w 2218147"/>
                    <a:gd name="connsiteY64" fmla="*/ 2916350 h 3932403"/>
                    <a:gd name="connsiteX65" fmla="*/ 941577 w 2218147"/>
                    <a:gd name="connsiteY65" fmla="*/ 2858263 h 3932403"/>
                    <a:gd name="connsiteX66" fmla="*/ 930335 w 2218147"/>
                    <a:gd name="connsiteY66" fmla="*/ 2805797 h 3932403"/>
                    <a:gd name="connsiteX67" fmla="*/ 971558 w 2218147"/>
                    <a:gd name="connsiteY67" fmla="*/ 2751458 h 3932403"/>
                    <a:gd name="connsiteX68" fmla="*/ 969684 w 2218147"/>
                    <a:gd name="connsiteY68" fmla="*/ 2689624 h 3932403"/>
                    <a:gd name="connsiteX69" fmla="*/ 1033392 w 2218147"/>
                    <a:gd name="connsiteY69" fmla="*/ 2652148 h 3932403"/>
                    <a:gd name="connsiteX70" fmla="*/ 1084696 w 2218147"/>
                    <a:gd name="connsiteY70" fmla="*/ 2565634 h 3932403"/>
                    <a:gd name="connsiteX71" fmla="*/ 1074615 w 2218147"/>
                    <a:gd name="connsiteY71" fmla="*/ 2504120 h 3932403"/>
                    <a:gd name="connsiteX72" fmla="*/ 1164556 w 2218147"/>
                    <a:gd name="connsiteY72" fmla="*/ 2423548 h 3932403"/>
                    <a:gd name="connsiteX73" fmla="*/ 1207653 w 2218147"/>
                    <a:gd name="connsiteY73" fmla="*/ 2346724 h 3932403"/>
                    <a:gd name="connsiteX74" fmla="*/ 1261992 w 2218147"/>
                    <a:gd name="connsiteY74" fmla="*/ 2301753 h 3932403"/>
                    <a:gd name="connsiteX75" fmla="*/ 1297594 w 2218147"/>
                    <a:gd name="connsiteY75" fmla="*/ 2206191 h 3932403"/>
                    <a:gd name="connsiteX76" fmla="*/ 1391282 w 2218147"/>
                    <a:gd name="connsiteY76" fmla="*/ 2163094 h 3932403"/>
                    <a:gd name="connsiteX77" fmla="*/ 1408146 w 2218147"/>
                    <a:gd name="connsiteY77" fmla="*/ 2075027 h 3932403"/>
                    <a:gd name="connsiteX78" fmla="*/ 1484529 w 2218147"/>
                    <a:gd name="connsiteY78" fmla="*/ 1960918 h 3932403"/>
                    <a:gd name="connsiteX79" fmla="*/ 1447495 w 2218147"/>
                    <a:gd name="connsiteY79" fmla="*/ 1857669 h 3932403"/>
                    <a:gd name="connsiteX80" fmla="*/ 1528067 w 2218147"/>
                    <a:gd name="connsiteY80" fmla="*/ 1778971 h 3932403"/>
                    <a:gd name="connsiteX81" fmla="*/ 1505582 w 2218147"/>
                    <a:gd name="connsiteY81" fmla="*/ 1647807 h 3932403"/>
                    <a:gd name="connsiteX82" fmla="*/ 1511801 w 2218147"/>
                    <a:gd name="connsiteY82" fmla="*/ 1520175 h 3932403"/>
                    <a:gd name="connsiteX83" fmla="*/ 1466233 w 2218147"/>
                    <a:gd name="connsiteY83" fmla="*/ 1415460 h 3932403"/>
                    <a:gd name="connsiteX84" fmla="*/ 1512343 w 2218147"/>
                    <a:gd name="connsiteY84" fmla="*/ 837910 h 3932403"/>
                    <a:gd name="connsiteX85" fmla="*/ 1602740 w 2218147"/>
                    <a:gd name="connsiteY85" fmla="*/ 1112578 h 3932403"/>
                    <a:gd name="connsiteX86" fmla="*/ 1564495 w 2218147"/>
                    <a:gd name="connsiteY86" fmla="*/ 1446351 h 3932403"/>
                    <a:gd name="connsiteX87" fmla="*/ 1870454 w 2218147"/>
                    <a:gd name="connsiteY87" fmla="*/ 1745356 h 3932403"/>
                    <a:gd name="connsiteX88" fmla="*/ 1978235 w 2218147"/>
                    <a:gd name="connsiteY88" fmla="*/ 2134759 h 3932403"/>
                    <a:gd name="connsiteX89" fmla="*/ 1814826 w 2218147"/>
                    <a:gd name="connsiteY89" fmla="*/ 2461578 h 3932403"/>
                    <a:gd name="connsiteX90" fmla="*/ 2037341 w 2218147"/>
                    <a:gd name="connsiteY90" fmla="*/ 2600651 h 3932403"/>
                    <a:gd name="connsiteX91" fmla="*/ 2018995 w 2218147"/>
                    <a:gd name="connsiteY91" fmla="*/ 2440412 h 3932403"/>
                    <a:gd name="connsiteX92" fmla="*/ 2218135 w 2218147"/>
                    <a:gd name="connsiteY92" fmla="*/ 1752310 h 3932403"/>
                    <a:gd name="connsiteX93" fmla="*/ 1787011 w 2218147"/>
                    <a:gd name="connsiteY93" fmla="*/ 1185590 h 3932403"/>
                    <a:gd name="connsiteX94" fmla="*/ 1797441 w 2218147"/>
                    <a:gd name="connsiteY94" fmla="*/ 413740 h 3932403"/>
                    <a:gd name="connsiteX95" fmla="*/ 1860024 w 2218147"/>
                    <a:gd name="connsiteY95" fmla="*/ 90397 h 3932403"/>
                    <a:gd name="connsiteX96" fmla="*/ 1209862 w 2218147"/>
                    <a:gd name="connsiteY96" fmla="*/ 0 h 3932403"/>
                    <a:gd name="connsiteX0" fmla="*/ 1209862 w 2218147"/>
                    <a:gd name="connsiteY0" fmla="*/ 0 h 3932403"/>
                    <a:gd name="connsiteX1" fmla="*/ 1034960 w 2218147"/>
                    <a:gd name="connsiteY1" fmla="*/ 791108 h 3932403"/>
                    <a:gd name="connsiteX2" fmla="*/ 996714 w 2218147"/>
                    <a:gd name="connsiteY2" fmla="*/ 1335756 h 3932403"/>
                    <a:gd name="connsiteX3" fmla="*/ 427580 w 2218147"/>
                    <a:gd name="connsiteY3" fmla="*/ 1852325 h 3932403"/>
                    <a:gd name="connsiteX4" fmla="*/ 276745 w 2218147"/>
                    <a:gd name="connsiteY4" fmla="*/ 2097034 h 3932403"/>
                    <a:gd name="connsiteX5" fmla="*/ 383194 w 2218147"/>
                    <a:gd name="connsiteY5" fmla="*/ 2346723 h 3932403"/>
                    <a:gd name="connsiteX6" fmla="*/ 121621 w 2218147"/>
                    <a:gd name="connsiteY6" fmla="*/ 2444194 h 3932403"/>
                    <a:gd name="connsiteX7" fmla="*/ 81517 w 2218147"/>
                    <a:gd name="connsiteY7" fmla="*/ 2646526 h 3932403"/>
                    <a:gd name="connsiteX8" fmla="*/ 67389 w 2218147"/>
                    <a:gd name="connsiteY8" fmla="*/ 2845900 h 3932403"/>
                    <a:gd name="connsiteX9" fmla="*/ 98381 w 2218147"/>
                    <a:gd name="connsiteY9" fmla="*/ 2826409 h 3932403"/>
                    <a:gd name="connsiteX10" fmla="*/ 169584 w 2218147"/>
                    <a:gd name="connsiteY10" fmla="*/ 2818914 h 3932403"/>
                    <a:gd name="connsiteX11" fmla="*/ 178953 w 2218147"/>
                    <a:gd name="connsiteY11" fmla="*/ 2783312 h 3932403"/>
                    <a:gd name="connsiteX12" fmla="*/ 248282 w 2218147"/>
                    <a:gd name="connsiteY12" fmla="*/ 2762701 h 3932403"/>
                    <a:gd name="connsiteX13" fmla="*/ 246408 w 2218147"/>
                    <a:gd name="connsiteY13" fmla="*/ 2706488 h 3932403"/>
                    <a:gd name="connsiteX14" fmla="*/ 282010 w 2218147"/>
                    <a:gd name="connsiteY14" fmla="*/ 2684002 h 3932403"/>
                    <a:gd name="connsiteX15" fmla="*/ 287631 w 2218147"/>
                    <a:gd name="connsiteY15" fmla="*/ 2650274 h 3932403"/>
                    <a:gd name="connsiteX16" fmla="*/ 341971 w 2218147"/>
                    <a:gd name="connsiteY16" fmla="*/ 2579071 h 3932403"/>
                    <a:gd name="connsiteX17" fmla="*/ 388815 w 2218147"/>
                    <a:gd name="connsiteY17" fmla="*/ 2594061 h 3932403"/>
                    <a:gd name="connsiteX18" fmla="*/ 416921 w 2218147"/>
                    <a:gd name="connsiteY18" fmla="*/ 2580945 h 3932403"/>
                    <a:gd name="connsiteX19" fmla="*/ 446902 w 2218147"/>
                    <a:gd name="connsiteY19" fmla="*/ 2588440 h 3932403"/>
                    <a:gd name="connsiteX20" fmla="*/ 486251 w 2218147"/>
                    <a:gd name="connsiteY20" fmla="*/ 2515363 h 3932403"/>
                    <a:gd name="connsiteX21" fmla="*/ 538717 w 2218147"/>
                    <a:gd name="connsiteY21" fmla="*/ 2545343 h 3932403"/>
                    <a:gd name="connsiteX22" fmla="*/ 553707 w 2218147"/>
                    <a:gd name="connsiteY22" fmla="*/ 2507868 h 3932403"/>
                    <a:gd name="connsiteX23" fmla="*/ 611794 w 2218147"/>
                    <a:gd name="connsiteY23" fmla="*/ 2485383 h 3932403"/>
                    <a:gd name="connsiteX24" fmla="*/ 602425 w 2218147"/>
                    <a:gd name="connsiteY24" fmla="*/ 2434791 h 3932403"/>
                    <a:gd name="connsiteX25" fmla="*/ 674433 w 2218147"/>
                    <a:gd name="connsiteY25" fmla="*/ 2405949 h 3932403"/>
                    <a:gd name="connsiteX26" fmla="*/ 684871 w 2218147"/>
                    <a:gd name="connsiteY26" fmla="*/ 2348597 h 3932403"/>
                    <a:gd name="connsiteX27" fmla="*/ 649269 w 2218147"/>
                    <a:gd name="connsiteY27" fmla="*/ 2311122 h 3932403"/>
                    <a:gd name="connsiteX28" fmla="*/ 675502 w 2218147"/>
                    <a:gd name="connsiteY28" fmla="*/ 2236171 h 3932403"/>
                    <a:gd name="connsiteX29" fmla="*/ 639900 w 2218147"/>
                    <a:gd name="connsiteY29" fmla="*/ 2206191 h 3932403"/>
                    <a:gd name="connsiteX30" fmla="*/ 660512 w 2218147"/>
                    <a:gd name="connsiteY30" fmla="*/ 2140609 h 3932403"/>
                    <a:gd name="connsiteX31" fmla="*/ 626784 w 2218147"/>
                    <a:gd name="connsiteY31" fmla="*/ 2091891 h 3932403"/>
                    <a:gd name="connsiteX32" fmla="*/ 639665 w 2218147"/>
                    <a:gd name="connsiteY32" fmla="*/ 2068699 h 3932403"/>
                    <a:gd name="connsiteX33" fmla="*/ 707356 w 2218147"/>
                    <a:gd name="connsiteY33" fmla="*/ 2097512 h 3932403"/>
                    <a:gd name="connsiteX34" fmla="*/ 774812 w 2218147"/>
                    <a:gd name="connsiteY34" fmla="*/ 2275520 h 3932403"/>
                    <a:gd name="connsiteX35" fmla="*/ 801044 w 2218147"/>
                    <a:gd name="connsiteY35" fmla="*/ 2011319 h 3932403"/>
                    <a:gd name="connsiteX36" fmla="*/ 920966 w 2218147"/>
                    <a:gd name="connsiteY36" fmla="*/ 2031930 h 3932403"/>
                    <a:gd name="connsiteX37" fmla="*/ 975305 w 2218147"/>
                    <a:gd name="connsiteY37" fmla="*/ 1971969 h 3932403"/>
                    <a:gd name="connsiteX38" fmla="*/ 1053405 w 2218147"/>
                    <a:gd name="connsiteY38" fmla="*/ 1947011 h 3932403"/>
                    <a:gd name="connsiteX39" fmla="*/ 1162682 w 2218147"/>
                    <a:gd name="connsiteY39" fmla="*/ 1795834 h 3932403"/>
                    <a:gd name="connsiteX40" fmla="*/ 1189000 w 2218147"/>
                    <a:gd name="connsiteY40" fmla="*/ 1880952 h 3932403"/>
                    <a:gd name="connsiteX41" fmla="*/ 771826 w 2218147"/>
                    <a:gd name="connsiteY41" fmla="*/ 2489869 h 3932403"/>
                    <a:gd name="connsiteX42" fmla="*/ 656764 w 2218147"/>
                    <a:gd name="connsiteY42" fmla="*/ 2764573 h 3932403"/>
                    <a:gd name="connsiteX43" fmla="*/ 632711 w 2218147"/>
                    <a:gd name="connsiteY43" fmla="*/ 3066543 h 3932403"/>
                    <a:gd name="connsiteX44" fmla="*/ 333479 w 2218147"/>
                    <a:gd name="connsiteY44" fmla="*/ 3456942 h 3932403"/>
                    <a:gd name="connsiteX45" fmla="*/ 326981 w 2218147"/>
                    <a:gd name="connsiteY45" fmla="*/ 3742682 h 3932403"/>
                    <a:gd name="connsiteX46" fmla="*/ 297000 w 2218147"/>
                    <a:gd name="connsiteY46" fmla="*/ 3922565 h 3932403"/>
                    <a:gd name="connsiteX47" fmla="*/ 353213 w 2218147"/>
                    <a:gd name="connsiteY47" fmla="*/ 3903827 h 3932403"/>
                    <a:gd name="connsiteX48" fmla="*/ 390482 w 2218147"/>
                    <a:gd name="connsiteY48" fmla="*/ 3895062 h 3932403"/>
                    <a:gd name="connsiteX49" fmla="*/ 433785 w 2218147"/>
                    <a:gd name="connsiteY49" fmla="*/ 3823255 h 3932403"/>
                    <a:gd name="connsiteX50" fmla="*/ 499367 w 2218147"/>
                    <a:gd name="connsiteY50" fmla="*/ 3767042 h 3932403"/>
                    <a:gd name="connsiteX51" fmla="*/ 510610 w 2218147"/>
                    <a:gd name="connsiteY51" fmla="*/ 3703333 h 3932403"/>
                    <a:gd name="connsiteX52" fmla="*/ 551833 w 2218147"/>
                    <a:gd name="connsiteY52" fmla="*/ 3632130 h 3932403"/>
                    <a:gd name="connsiteX53" fmla="*/ 533095 w 2218147"/>
                    <a:gd name="connsiteY53" fmla="*/ 3545937 h 3932403"/>
                    <a:gd name="connsiteX54" fmla="*/ 596803 w 2218147"/>
                    <a:gd name="connsiteY54" fmla="*/ 3512209 h 3932403"/>
                    <a:gd name="connsiteX55" fmla="*/ 611794 w 2218147"/>
                    <a:gd name="connsiteY55" fmla="*/ 3446627 h 3932403"/>
                    <a:gd name="connsiteX56" fmla="*/ 694240 w 2218147"/>
                    <a:gd name="connsiteY56" fmla="*/ 3435384 h 3932403"/>
                    <a:gd name="connsiteX57" fmla="*/ 737336 w 2218147"/>
                    <a:gd name="connsiteY57" fmla="*/ 3377297 h 3932403"/>
                    <a:gd name="connsiteX58" fmla="*/ 742958 w 2218147"/>
                    <a:gd name="connsiteY58" fmla="*/ 3317337 h 3932403"/>
                    <a:gd name="connsiteX59" fmla="*/ 827391 w 2218147"/>
                    <a:gd name="connsiteY59" fmla="*/ 3256206 h 3932403"/>
                    <a:gd name="connsiteX60" fmla="*/ 829151 w 2218147"/>
                    <a:gd name="connsiteY60" fmla="*/ 3169309 h 3932403"/>
                    <a:gd name="connsiteX61" fmla="*/ 911597 w 2218147"/>
                    <a:gd name="connsiteY61" fmla="*/ 3122465 h 3932403"/>
                    <a:gd name="connsiteX62" fmla="*/ 877869 w 2218147"/>
                    <a:gd name="connsiteY62" fmla="*/ 3062504 h 3932403"/>
                    <a:gd name="connsiteX63" fmla="*/ 917218 w 2218147"/>
                    <a:gd name="connsiteY63" fmla="*/ 3000669 h 3932403"/>
                    <a:gd name="connsiteX64" fmla="*/ 902228 w 2218147"/>
                    <a:gd name="connsiteY64" fmla="*/ 2916350 h 3932403"/>
                    <a:gd name="connsiteX65" fmla="*/ 941577 w 2218147"/>
                    <a:gd name="connsiteY65" fmla="*/ 2858263 h 3932403"/>
                    <a:gd name="connsiteX66" fmla="*/ 930335 w 2218147"/>
                    <a:gd name="connsiteY66" fmla="*/ 2805797 h 3932403"/>
                    <a:gd name="connsiteX67" fmla="*/ 971558 w 2218147"/>
                    <a:gd name="connsiteY67" fmla="*/ 2751458 h 3932403"/>
                    <a:gd name="connsiteX68" fmla="*/ 969684 w 2218147"/>
                    <a:gd name="connsiteY68" fmla="*/ 2689624 h 3932403"/>
                    <a:gd name="connsiteX69" fmla="*/ 1033392 w 2218147"/>
                    <a:gd name="connsiteY69" fmla="*/ 2652148 h 3932403"/>
                    <a:gd name="connsiteX70" fmla="*/ 1084696 w 2218147"/>
                    <a:gd name="connsiteY70" fmla="*/ 2565634 h 3932403"/>
                    <a:gd name="connsiteX71" fmla="*/ 1074615 w 2218147"/>
                    <a:gd name="connsiteY71" fmla="*/ 2504120 h 3932403"/>
                    <a:gd name="connsiteX72" fmla="*/ 1164556 w 2218147"/>
                    <a:gd name="connsiteY72" fmla="*/ 2423548 h 3932403"/>
                    <a:gd name="connsiteX73" fmla="*/ 1207653 w 2218147"/>
                    <a:gd name="connsiteY73" fmla="*/ 2346724 h 3932403"/>
                    <a:gd name="connsiteX74" fmla="*/ 1261992 w 2218147"/>
                    <a:gd name="connsiteY74" fmla="*/ 2301753 h 3932403"/>
                    <a:gd name="connsiteX75" fmla="*/ 1297594 w 2218147"/>
                    <a:gd name="connsiteY75" fmla="*/ 2206191 h 3932403"/>
                    <a:gd name="connsiteX76" fmla="*/ 1391282 w 2218147"/>
                    <a:gd name="connsiteY76" fmla="*/ 2163094 h 3932403"/>
                    <a:gd name="connsiteX77" fmla="*/ 1408146 w 2218147"/>
                    <a:gd name="connsiteY77" fmla="*/ 2075027 h 3932403"/>
                    <a:gd name="connsiteX78" fmla="*/ 1484529 w 2218147"/>
                    <a:gd name="connsiteY78" fmla="*/ 1960918 h 3932403"/>
                    <a:gd name="connsiteX79" fmla="*/ 1447495 w 2218147"/>
                    <a:gd name="connsiteY79" fmla="*/ 1857669 h 3932403"/>
                    <a:gd name="connsiteX80" fmla="*/ 1528067 w 2218147"/>
                    <a:gd name="connsiteY80" fmla="*/ 1778971 h 3932403"/>
                    <a:gd name="connsiteX81" fmla="*/ 1505582 w 2218147"/>
                    <a:gd name="connsiteY81" fmla="*/ 1647807 h 3932403"/>
                    <a:gd name="connsiteX82" fmla="*/ 1511801 w 2218147"/>
                    <a:gd name="connsiteY82" fmla="*/ 1520175 h 3932403"/>
                    <a:gd name="connsiteX83" fmla="*/ 1466233 w 2218147"/>
                    <a:gd name="connsiteY83" fmla="*/ 1415460 h 3932403"/>
                    <a:gd name="connsiteX84" fmla="*/ 1512343 w 2218147"/>
                    <a:gd name="connsiteY84" fmla="*/ 837910 h 3932403"/>
                    <a:gd name="connsiteX85" fmla="*/ 1602740 w 2218147"/>
                    <a:gd name="connsiteY85" fmla="*/ 1112578 h 3932403"/>
                    <a:gd name="connsiteX86" fmla="*/ 1564495 w 2218147"/>
                    <a:gd name="connsiteY86" fmla="*/ 1446351 h 3932403"/>
                    <a:gd name="connsiteX87" fmla="*/ 1870454 w 2218147"/>
                    <a:gd name="connsiteY87" fmla="*/ 1745356 h 3932403"/>
                    <a:gd name="connsiteX88" fmla="*/ 1978235 w 2218147"/>
                    <a:gd name="connsiteY88" fmla="*/ 2134759 h 3932403"/>
                    <a:gd name="connsiteX89" fmla="*/ 1814826 w 2218147"/>
                    <a:gd name="connsiteY89" fmla="*/ 2461578 h 3932403"/>
                    <a:gd name="connsiteX90" fmla="*/ 2037341 w 2218147"/>
                    <a:gd name="connsiteY90" fmla="*/ 2600651 h 3932403"/>
                    <a:gd name="connsiteX91" fmla="*/ 2018995 w 2218147"/>
                    <a:gd name="connsiteY91" fmla="*/ 2440412 h 3932403"/>
                    <a:gd name="connsiteX92" fmla="*/ 2218135 w 2218147"/>
                    <a:gd name="connsiteY92" fmla="*/ 1752310 h 3932403"/>
                    <a:gd name="connsiteX93" fmla="*/ 1787011 w 2218147"/>
                    <a:gd name="connsiteY93" fmla="*/ 1185590 h 3932403"/>
                    <a:gd name="connsiteX94" fmla="*/ 1797441 w 2218147"/>
                    <a:gd name="connsiteY94" fmla="*/ 413740 h 3932403"/>
                    <a:gd name="connsiteX95" fmla="*/ 1860024 w 2218147"/>
                    <a:gd name="connsiteY95" fmla="*/ 90397 h 3932403"/>
                    <a:gd name="connsiteX96" fmla="*/ 1209862 w 2218147"/>
                    <a:gd name="connsiteY96" fmla="*/ 0 h 3932403"/>
                    <a:gd name="connsiteX0" fmla="*/ 1209862 w 2218217"/>
                    <a:gd name="connsiteY0" fmla="*/ 0 h 3932403"/>
                    <a:gd name="connsiteX1" fmla="*/ 1034960 w 2218217"/>
                    <a:gd name="connsiteY1" fmla="*/ 791108 h 3932403"/>
                    <a:gd name="connsiteX2" fmla="*/ 996714 w 2218217"/>
                    <a:gd name="connsiteY2" fmla="*/ 1335756 h 3932403"/>
                    <a:gd name="connsiteX3" fmla="*/ 427580 w 2218217"/>
                    <a:gd name="connsiteY3" fmla="*/ 1852325 h 3932403"/>
                    <a:gd name="connsiteX4" fmla="*/ 276745 w 2218217"/>
                    <a:gd name="connsiteY4" fmla="*/ 2097034 h 3932403"/>
                    <a:gd name="connsiteX5" fmla="*/ 383194 w 2218217"/>
                    <a:gd name="connsiteY5" fmla="*/ 2346723 h 3932403"/>
                    <a:gd name="connsiteX6" fmla="*/ 121621 w 2218217"/>
                    <a:gd name="connsiteY6" fmla="*/ 2444194 h 3932403"/>
                    <a:gd name="connsiteX7" fmla="*/ 81517 w 2218217"/>
                    <a:gd name="connsiteY7" fmla="*/ 2646526 h 3932403"/>
                    <a:gd name="connsiteX8" fmla="*/ 67389 w 2218217"/>
                    <a:gd name="connsiteY8" fmla="*/ 2845900 h 3932403"/>
                    <a:gd name="connsiteX9" fmla="*/ 98381 w 2218217"/>
                    <a:gd name="connsiteY9" fmla="*/ 2826409 h 3932403"/>
                    <a:gd name="connsiteX10" fmla="*/ 169584 w 2218217"/>
                    <a:gd name="connsiteY10" fmla="*/ 2818914 h 3932403"/>
                    <a:gd name="connsiteX11" fmla="*/ 178953 w 2218217"/>
                    <a:gd name="connsiteY11" fmla="*/ 2783312 h 3932403"/>
                    <a:gd name="connsiteX12" fmla="*/ 248282 w 2218217"/>
                    <a:gd name="connsiteY12" fmla="*/ 2762701 h 3932403"/>
                    <a:gd name="connsiteX13" fmla="*/ 246408 w 2218217"/>
                    <a:gd name="connsiteY13" fmla="*/ 2706488 h 3932403"/>
                    <a:gd name="connsiteX14" fmla="*/ 282010 w 2218217"/>
                    <a:gd name="connsiteY14" fmla="*/ 2684002 h 3932403"/>
                    <a:gd name="connsiteX15" fmla="*/ 287631 w 2218217"/>
                    <a:gd name="connsiteY15" fmla="*/ 2650274 h 3932403"/>
                    <a:gd name="connsiteX16" fmla="*/ 341971 w 2218217"/>
                    <a:gd name="connsiteY16" fmla="*/ 2579071 h 3932403"/>
                    <a:gd name="connsiteX17" fmla="*/ 388815 w 2218217"/>
                    <a:gd name="connsiteY17" fmla="*/ 2594061 h 3932403"/>
                    <a:gd name="connsiteX18" fmla="*/ 416921 w 2218217"/>
                    <a:gd name="connsiteY18" fmla="*/ 2580945 h 3932403"/>
                    <a:gd name="connsiteX19" fmla="*/ 446902 w 2218217"/>
                    <a:gd name="connsiteY19" fmla="*/ 2588440 h 3932403"/>
                    <a:gd name="connsiteX20" fmla="*/ 486251 w 2218217"/>
                    <a:gd name="connsiteY20" fmla="*/ 2515363 h 3932403"/>
                    <a:gd name="connsiteX21" fmla="*/ 538717 w 2218217"/>
                    <a:gd name="connsiteY21" fmla="*/ 2545343 h 3932403"/>
                    <a:gd name="connsiteX22" fmla="*/ 553707 w 2218217"/>
                    <a:gd name="connsiteY22" fmla="*/ 2507868 h 3932403"/>
                    <a:gd name="connsiteX23" fmla="*/ 611794 w 2218217"/>
                    <a:gd name="connsiteY23" fmla="*/ 2485383 h 3932403"/>
                    <a:gd name="connsiteX24" fmla="*/ 602425 w 2218217"/>
                    <a:gd name="connsiteY24" fmla="*/ 2434791 h 3932403"/>
                    <a:gd name="connsiteX25" fmla="*/ 674433 w 2218217"/>
                    <a:gd name="connsiteY25" fmla="*/ 2405949 h 3932403"/>
                    <a:gd name="connsiteX26" fmla="*/ 684871 w 2218217"/>
                    <a:gd name="connsiteY26" fmla="*/ 2348597 h 3932403"/>
                    <a:gd name="connsiteX27" fmla="*/ 649269 w 2218217"/>
                    <a:gd name="connsiteY27" fmla="*/ 2311122 h 3932403"/>
                    <a:gd name="connsiteX28" fmla="*/ 675502 w 2218217"/>
                    <a:gd name="connsiteY28" fmla="*/ 2236171 h 3932403"/>
                    <a:gd name="connsiteX29" fmla="*/ 639900 w 2218217"/>
                    <a:gd name="connsiteY29" fmla="*/ 2206191 h 3932403"/>
                    <a:gd name="connsiteX30" fmla="*/ 660512 w 2218217"/>
                    <a:gd name="connsiteY30" fmla="*/ 2140609 h 3932403"/>
                    <a:gd name="connsiteX31" fmla="*/ 626784 w 2218217"/>
                    <a:gd name="connsiteY31" fmla="*/ 2091891 h 3932403"/>
                    <a:gd name="connsiteX32" fmla="*/ 639665 w 2218217"/>
                    <a:gd name="connsiteY32" fmla="*/ 2068699 h 3932403"/>
                    <a:gd name="connsiteX33" fmla="*/ 707356 w 2218217"/>
                    <a:gd name="connsiteY33" fmla="*/ 2097512 h 3932403"/>
                    <a:gd name="connsiteX34" fmla="*/ 774812 w 2218217"/>
                    <a:gd name="connsiteY34" fmla="*/ 2275520 h 3932403"/>
                    <a:gd name="connsiteX35" fmla="*/ 801044 w 2218217"/>
                    <a:gd name="connsiteY35" fmla="*/ 2011319 h 3932403"/>
                    <a:gd name="connsiteX36" fmla="*/ 920966 w 2218217"/>
                    <a:gd name="connsiteY36" fmla="*/ 2031930 h 3932403"/>
                    <a:gd name="connsiteX37" fmla="*/ 975305 w 2218217"/>
                    <a:gd name="connsiteY37" fmla="*/ 1971969 h 3932403"/>
                    <a:gd name="connsiteX38" fmla="*/ 1053405 w 2218217"/>
                    <a:gd name="connsiteY38" fmla="*/ 1947011 h 3932403"/>
                    <a:gd name="connsiteX39" fmla="*/ 1162682 w 2218217"/>
                    <a:gd name="connsiteY39" fmla="*/ 1795834 h 3932403"/>
                    <a:gd name="connsiteX40" fmla="*/ 1189000 w 2218217"/>
                    <a:gd name="connsiteY40" fmla="*/ 1880952 h 3932403"/>
                    <a:gd name="connsiteX41" fmla="*/ 771826 w 2218217"/>
                    <a:gd name="connsiteY41" fmla="*/ 2489869 h 3932403"/>
                    <a:gd name="connsiteX42" fmla="*/ 656764 w 2218217"/>
                    <a:gd name="connsiteY42" fmla="*/ 2764573 h 3932403"/>
                    <a:gd name="connsiteX43" fmla="*/ 632711 w 2218217"/>
                    <a:gd name="connsiteY43" fmla="*/ 3066543 h 3932403"/>
                    <a:gd name="connsiteX44" fmla="*/ 333479 w 2218217"/>
                    <a:gd name="connsiteY44" fmla="*/ 3456942 h 3932403"/>
                    <a:gd name="connsiteX45" fmla="*/ 326981 w 2218217"/>
                    <a:gd name="connsiteY45" fmla="*/ 3742682 h 3932403"/>
                    <a:gd name="connsiteX46" fmla="*/ 297000 w 2218217"/>
                    <a:gd name="connsiteY46" fmla="*/ 3922565 h 3932403"/>
                    <a:gd name="connsiteX47" fmla="*/ 353213 w 2218217"/>
                    <a:gd name="connsiteY47" fmla="*/ 3903827 h 3932403"/>
                    <a:gd name="connsiteX48" fmla="*/ 390482 w 2218217"/>
                    <a:gd name="connsiteY48" fmla="*/ 3895062 h 3932403"/>
                    <a:gd name="connsiteX49" fmla="*/ 433785 w 2218217"/>
                    <a:gd name="connsiteY49" fmla="*/ 3823255 h 3932403"/>
                    <a:gd name="connsiteX50" fmla="*/ 499367 w 2218217"/>
                    <a:gd name="connsiteY50" fmla="*/ 3767042 h 3932403"/>
                    <a:gd name="connsiteX51" fmla="*/ 510610 w 2218217"/>
                    <a:gd name="connsiteY51" fmla="*/ 3703333 h 3932403"/>
                    <a:gd name="connsiteX52" fmla="*/ 551833 w 2218217"/>
                    <a:gd name="connsiteY52" fmla="*/ 3632130 h 3932403"/>
                    <a:gd name="connsiteX53" fmla="*/ 533095 w 2218217"/>
                    <a:gd name="connsiteY53" fmla="*/ 3545937 h 3932403"/>
                    <a:gd name="connsiteX54" fmla="*/ 596803 w 2218217"/>
                    <a:gd name="connsiteY54" fmla="*/ 3512209 h 3932403"/>
                    <a:gd name="connsiteX55" fmla="*/ 611794 w 2218217"/>
                    <a:gd name="connsiteY55" fmla="*/ 3446627 h 3932403"/>
                    <a:gd name="connsiteX56" fmla="*/ 694240 w 2218217"/>
                    <a:gd name="connsiteY56" fmla="*/ 3435384 h 3932403"/>
                    <a:gd name="connsiteX57" fmla="*/ 737336 w 2218217"/>
                    <a:gd name="connsiteY57" fmla="*/ 3377297 h 3932403"/>
                    <a:gd name="connsiteX58" fmla="*/ 742958 w 2218217"/>
                    <a:gd name="connsiteY58" fmla="*/ 3317337 h 3932403"/>
                    <a:gd name="connsiteX59" fmla="*/ 827391 w 2218217"/>
                    <a:gd name="connsiteY59" fmla="*/ 3256206 h 3932403"/>
                    <a:gd name="connsiteX60" fmla="*/ 829151 w 2218217"/>
                    <a:gd name="connsiteY60" fmla="*/ 3169309 h 3932403"/>
                    <a:gd name="connsiteX61" fmla="*/ 911597 w 2218217"/>
                    <a:gd name="connsiteY61" fmla="*/ 3122465 h 3932403"/>
                    <a:gd name="connsiteX62" fmla="*/ 877869 w 2218217"/>
                    <a:gd name="connsiteY62" fmla="*/ 3062504 h 3932403"/>
                    <a:gd name="connsiteX63" fmla="*/ 917218 w 2218217"/>
                    <a:gd name="connsiteY63" fmla="*/ 3000669 h 3932403"/>
                    <a:gd name="connsiteX64" fmla="*/ 902228 w 2218217"/>
                    <a:gd name="connsiteY64" fmla="*/ 2916350 h 3932403"/>
                    <a:gd name="connsiteX65" fmla="*/ 941577 w 2218217"/>
                    <a:gd name="connsiteY65" fmla="*/ 2858263 h 3932403"/>
                    <a:gd name="connsiteX66" fmla="*/ 930335 w 2218217"/>
                    <a:gd name="connsiteY66" fmla="*/ 2805797 h 3932403"/>
                    <a:gd name="connsiteX67" fmla="*/ 971558 w 2218217"/>
                    <a:gd name="connsiteY67" fmla="*/ 2751458 h 3932403"/>
                    <a:gd name="connsiteX68" fmla="*/ 969684 w 2218217"/>
                    <a:gd name="connsiteY68" fmla="*/ 2689624 h 3932403"/>
                    <a:gd name="connsiteX69" fmla="*/ 1033392 w 2218217"/>
                    <a:gd name="connsiteY69" fmla="*/ 2652148 h 3932403"/>
                    <a:gd name="connsiteX70" fmla="*/ 1084696 w 2218217"/>
                    <a:gd name="connsiteY70" fmla="*/ 2565634 h 3932403"/>
                    <a:gd name="connsiteX71" fmla="*/ 1074615 w 2218217"/>
                    <a:gd name="connsiteY71" fmla="*/ 2504120 h 3932403"/>
                    <a:gd name="connsiteX72" fmla="*/ 1164556 w 2218217"/>
                    <a:gd name="connsiteY72" fmla="*/ 2423548 h 3932403"/>
                    <a:gd name="connsiteX73" fmla="*/ 1207653 w 2218217"/>
                    <a:gd name="connsiteY73" fmla="*/ 2346724 h 3932403"/>
                    <a:gd name="connsiteX74" fmla="*/ 1261992 w 2218217"/>
                    <a:gd name="connsiteY74" fmla="*/ 2301753 h 3932403"/>
                    <a:gd name="connsiteX75" fmla="*/ 1297594 w 2218217"/>
                    <a:gd name="connsiteY75" fmla="*/ 2206191 h 3932403"/>
                    <a:gd name="connsiteX76" fmla="*/ 1391282 w 2218217"/>
                    <a:gd name="connsiteY76" fmla="*/ 2163094 h 3932403"/>
                    <a:gd name="connsiteX77" fmla="*/ 1408146 w 2218217"/>
                    <a:gd name="connsiteY77" fmla="*/ 2075027 h 3932403"/>
                    <a:gd name="connsiteX78" fmla="*/ 1484529 w 2218217"/>
                    <a:gd name="connsiteY78" fmla="*/ 1960918 h 3932403"/>
                    <a:gd name="connsiteX79" fmla="*/ 1447495 w 2218217"/>
                    <a:gd name="connsiteY79" fmla="*/ 1857669 h 3932403"/>
                    <a:gd name="connsiteX80" fmla="*/ 1528067 w 2218217"/>
                    <a:gd name="connsiteY80" fmla="*/ 1778971 h 3932403"/>
                    <a:gd name="connsiteX81" fmla="*/ 1505582 w 2218217"/>
                    <a:gd name="connsiteY81" fmla="*/ 1647807 h 3932403"/>
                    <a:gd name="connsiteX82" fmla="*/ 1511801 w 2218217"/>
                    <a:gd name="connsiteY82" fmla="*/ 1520175 h 3932403"/>
                    <a:gd name="connsiteX83" fmla="*/ 1466233 w 2218217"/>
                    <a:gd name="connsiteY83" fmla="*/ 1415460 h 3932403"/>
                    <a:gd name="connsiteX84" fmla="*/ 1512343 w 2218217"/>
                    <a:gd name="connsiteY84" fmla="*/ 837910 h 3932403"/>
                    <a:gd name="connsiteX85" fmla="*/ 1602740 w 2218217"/>
                    <a:gd name="connsiteY85" fmla="*/ 1112578 h 3932403"/>
                    <a:gd name="connsiteX86" fmla="*/ 1564495 w 2218217"/>
                    <a:gd name="connsiteY86" fmla="*/ 1446351 h 3932403"/>
                    <a:gd name="connsiteX87" fmla="*/ 1870454 w 2218217"/>
                    <a:gd name="connsiteY87" fmla="*/ 1745356 h 3932403"/>
                    <a:gd name="connsiteX88" fmla="*/ 1978235 w 2218217"/>
                    <a:gd name="connsiteY88" fmla="*/ 2134759 h 3932403"/>
                    <a:gd name="connsiteX89" fmla="*/ 1814826 w 2218217"/>
                    <a:gd name="connsiteY89" fmla="*/ 2461578 h 3932403"/>
                    <a:gd name="connsiteX90" fmla="*/ 2037341 w 2218217"/>
                    <a:gd name="connsiteY90" fmla="*/ 2600651 h 3932403"/>
                    <a:gd name="connsiteX91" fmla="*/ 2018995 w 2218217"/>
                    <a:gd name="connsiteY91" fmla="*/ 2440412 h 3932403"/>
                    <a:gd name="connsiteX92" fmla="*/ 2218135 w 2218217"/>
                    <a:gd name="connsiteY92" fmla="*/ 1752310 h 3932403"/>
                    <a:gd name="connsiteX93" fmla="*/ 2004005 w 2218217"/>
                    <a:gd name="connsiteY93" fmla="*/ 1475420 h 3932403"/>
                    <a:gd name="connsiteX94" fmla="*/ 1787011 w 2218217"/>
                    <a:gd name="connsiteY94" fmla="*/ 1185590 h 3932403"/>
                    <a:gd name="connsiteX95" fmla="*/ 1797441 w 2218217"/>
                    <a:gd name="connsiteY95" fmla="*/ 413740 h 3932403"/>
                    <a:gd name="connsiteX96" fmla="*/ 1860024 w 2218217"/>
                    <a:gd name="connsiteY96" fmla="*/ 90397 h 3932403"/>
                    <a:gd name="connsiteX97" fmla="*/ 1209862 w 2218217"/>
                    <a:gd name="connsiteY97"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78235 w 2206982"/>
                    <a:gd name="connsiteY88" fmla="*/ 2134759 h 3932403"/>
                    <a:gd name="connsiteX89" fmla="*/ 1814826 w 2206982"/>
                    <a:gd name="connsiteY89" fmla="*/ 2461578 h 3932403"/>
                    <a:gd name="connsiteX90" fmla="*/ 2037341 w 2206982"/>
                    <a:gd name="connsiteY90" fmla="*/ 2600651 h 3932403"/>
                    <a:gd name="connsiteX91" fmla="*/ 2018995 w 2206982"/>
                    <a:gd name="connsiteY91" fmla="*/ 2440412 h 3932403"/>
                    <a:gd name="connsiteX92" fmla="*/ 2206893 w 2206982"/>
                    <a:gd name="connsiteY92" fmla="*/ 1797281 h 3932403"/>
                    <a:gd name="connsiteX93" fmla="*/ 2004005 w 2206982"/>
                    <a:gd name="connsiteY93" fmla="*/ 1475420 h 3932403"/>
                    <a:gd name="connsiteX94" fmla="*/ 1787011 w 2206982"/>
                    <a:gd name="connsiteY94" fmla="*/ 1185590 h 3932403"/>
                    <a:gd name="connsiteX95" fmla="*/ 1797441 w 2206982"/>
                    <a:gd name="connsiteY95" fmla="*/ 413740 h 3932403"/>
                    <a:gd name="connsiteX96" fmla="*/ 1860024 w 2206982"/>
                    <a:gd name="connsiteY96" fmla="*/ 90397 h 3932403"/>
                    <a:gd name="connsiteX97" fmla="*/ 1209862 w 2206982"/>
                    <a:gd name="connsiteY97"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10317 w 2206982"/>
                    <a:gd name="connsiteY88" fmla="*/ 2033804 h 3932403"/>
                    <a:gd name="connsiteX89" fmla="*/ 1978235 w 2206982"/>
                    <a:gd name="connsiteY89" fmla="*/ 2134759 h 3932403"/>
                    <a:gd name="connsiteX90" fmla="*/ 1814826 w 2206982"/>
                    <a:gd name="connsiteY90" fmla="*/ 2461578 h 3932403"/>
                    <a:gd name="connsiteX91" fmla="*/ 2037341 w 2206982"/>
                    <a:gd name="connsiteY91" fmla="*/ 2600651 h 3932403"/>
                    <a:gd name="connsiteX92" fmla="*/ 2018995 w 2206982"/>
                    <a:gd name="connsiteY92" fmla="*/ 2440412 h 3932403"/>
                    <a:gd name="connsiteX93" fmla="*/ 2206893 w 2206982"/>
                    <a:gd name="connsiteY93" fmla="*/ 1797281 h 3932403"/>
                    <a:gd name="connsiteX94" fmla="*/ 2004005 w 2206982"/>
                    <a:gd name="connsiteY94" fmla="*/ 1475420 h 3932403"/>
                    <a:gd name="connsiteX95" fmla="*/ 1787011 w 2206982"/>
                    <a:gd name="connsiteY95" fmla="*/ 1185590 h 3932403"/>
                    <a:gd name="connsiteX96" fmla="*/ 1797441 w 2206982"/>
                    <a:gd name="connsiteY96" fmla="*/ 413740 h 3932403"/>
                    <a:gd name="connsiteX97" fmla="*/ 1860024 w 2206982"/>
                    <a:gd name="connsiteY97" fmla="*/ 90397 h 3932403"/>
                    <a:gd name="connsiteX98" fmla="*/ 1209862 w 2206982"/>
                    <a:gd name="connsiteY98"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10317 w 2206982"/>
                    <a:gd name="connsiteY88" fmla="*/ 2033804 h 3932403"/>
                    <a:gd name="connsiteX89" fmla="*/ 1957161 w 2206982"/>
                    <a:gd name="connsiteY89" fmla="*/ 2061910 h 3932403"/>
                    <a:gd name="connsiteX90" fmla="*/ 1978235 w 2206982"/>
                    <a:gd name="connsiteY90" fmla="*/ 2134759 h 3932403"/>
                    <a:gd name="connsiteX91" fmla="*/ 1814826 w 2206982"/>
                    <a:gd name="connsiteY91" fmla="*/ 2461578 h 3932403"/>
                    <a:gd name="connsiteX92" fmla="*/ 2037341 w 2206982"/>
                    <a:gd name="connsiteY92" fmla="*/ 2600651 h 3932403"/>
                    <a:gd name="connsiteX93" fmla="*/ 2018995 w 2206982"/>
                    <a:gd name="connsiteY93" fmla="*/ 2440412 h 3932403"/>
                    <a:gd name="connsiteX94" fmla="*/ 2206893 w 2206982"/>
                    <a:gd name="connsiteY94" fmla="*/ 1797281 h 3932403"/>
                    <a:gd name="connsiteX95" fmla="*/ 2004005 w 2206982"/>
                    <a:gd name="connsiteY95" fmla="*/ 1475420 h 3932403"/>
                    <a:gd name="connsiteX96" fmla="*/ 1787011 w 2206982"/>
                    <a:gd name="connsiteY96" fmla="*/ 1185590 h 3932403"/>
                    <a:gd name="connsiteX97" fmla="*/ 1797441 w 2206982"/>
                    <a:gd name="connsiteY97" fmla="*/ 413740 h 3932403"/>
                    <a:gd name="connsiteX98" fmla="*/ 1860024 w 2206982"/>
                    <a:gd name="connsiteY98" fmla="*/ 90397 h 3932403"/>
                    <a:gd name="connsiteX99" fmla="*/ 1209862 w 2206982"/>
                    <a:gd name="connsiteY99"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10317 w 2206982"/>
                    <a:gd name="connsiteY88" fmla="*/ 2033804 h 3932403"/>
                    <a:gd name="connsiteX89" fmla="*/ 1957161 w 2206982"/>
                    <a:gd name="connsiteY89" fmla="*/ 2061910 h 3932403"/>
                    <a:gd name="connsiteX90" fmla="*/ 2006341 w 2206982"/>
                    <a:gd name="connsiteY90" fmla="*/ 2134759 h 3932403"/>
                    <a:gd name="connsiteX91" fmla="*/ 1814826 w 2206982"/>
                    <a:gd name="connsiteY91" fmla="*/ 2461578 h 3932403"/>
                    <a:gd name="connsiteX92" fmla="*/ 2037341 w 2206982"/>
                    <a:gd name="connsiteY92" fmla="*/ 2600651 h 3932403"/>
                    <a:gd name="connsiteX93" fmla="*/ 2018995 w 2206982"/>
                    <a:gd name="connsiteY93" fmla="*/ 2440412 h 3932403"/>
                    <a:gd name="connsiteX94" fmla="*/ 2206893 w 2206982"/>
                    <a:gd name="connsiteY94" fmla="*/ 1797281 h 3932403"/>
                    <a:gd name="connsiteX95" fmla="*/ 2004005 w 2206982"/>
                    <a:gd name="connsiteY95" fmla="*/ 1475420 h 3932403"/>
                    <a:gd name="connsiteX96" fmla="*/ 1787011 w 2206982"/>
                    <a:gd name="connsiteY96" fmla="*/ 1185590 h 3932403"/>
                    <a:gd name="connsiteX97" fmla="*/ 1797441 w 2206982"/>
                    <a:gd name="connsiteY97" fmla="*/ 413740 h 3932403"/>
                    <a:gd name="connsiteX98" fmla="*/ 1860024 w 2206982"/>
                    <a:gd name="connsiteY98" fmla="*/ 90397 h 3932403"/>
                    <a:gd name="connsiteX99" fmla="*/ 1209862 w 2206982"/>
                    <a:gd name="connsiteY99"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10317 w 2206982"/>
                    <a:gd name="connsiteY88" fmla="*/ 2033804 h 3932403"/>
                    <a:gd name="connsiteX89" fmla="*/ 1957161 w 2206982"/>
                    <a:gd name="connsiteY89" fmla="*/ 2061910 h 3932403"/>
                    <a:gd name="connsiteX90" fmla="*/ 2006341 w 2206982"/>
                    <a:gd name="connsiteY90" fmla="*/ 2134759 h 3932403"/>
                    <a:gd name="connsiteX91" fmla="*/ 1867220 w 2206982"/>
                    <a:gd name="connsiteY91" fmla="*/ 2290510 h 3932403"/>
                    <a:gd name="connsiteX92" fmla="*/ 1814826 w 2206982"/>
                    <a:gd name="connsiteY92" fmla="*/ 2461578 h 3932403"/>
                    <a:gd name="connsiteX93" fmla="*/ 2037341 w 2206982"/>
                    <a:gd name="connsiteY93" fmla="*/ 2600651 h 3932403"/>
                    <a:gd name="connsiteX94" fmla="*/ 2018995 w 2206982"/>
                    <a:gd name="connsiteY94" fmla="*/ 2440412 h 3932403"/>
                    <a:gd name="connsiteX95" fmla="*/ 2206893 w 2206982"/>
                    <a:gd name="connsiteY95" fmla="*/ 1797281 h 3932403"/>
                    <a:gd name="connsiteX96" fmla="*/ 2004005 w 2206982"/>
                    <a:gd name="connsiteY96" fmla="*/ 1475420 h 3932403"/>
                    <a:gd name="connsiteX97" fmla="*/ 1787011 w 2206982"/>
                    <a:gd name="connsiteY97" fmla="*/ 1185590 h 3932403"/>
                    <a:gd name="connsiteX98" fmla="*/ 1797441 w 2206982"/>
                    <a:gd name="connsiteY98" fmla="*/ 413740 h 3932403"/>
                    <a:gd name="connsiteX99" fmla="*/ 1860024 w 2206982"/>
                    <a:gd name="connsiteY99" fmla="*/ 90397 h 3932403"/>
                    <a:gd name="connsiteX100" fmla="*/ 1209862 w 2206982"/>
                    <a:gd name="connsiteY100"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10317 w 2206982"/>
                    <a:gd name="connsiteY88" fmla="*/ 2033804 h 3932403"/>
                    <a:gd name="connsiteX89" fmla="*/ 1957161 w 2206982"/>
                    <a:gd name="connsiteY89" fmla="*/ 2061910 h 3932403"/>
                    <a:gd name="connsiteX90" fmla="*/ 2006341 w 2206982"/>
                    <a:gd name="connsiteY90" fmla="*/ 2134759 h 3932403"/>
                    <a:gd name="connsiteX91" fmla="*/ 1867220 w 2206982"/>
                    <a:gd name="connsiteY91" fmla="*/ 2290510 h 3932403"/>
                    <a:gd name="connsiteX92" fmla="*/ 1799764 w 2206982"/>
                    <a:gd name="connsiteY92" fmla="*/ 2380451 h 3932403"/>
                    <a:gd name="connsiteX93" fmla="*/ 1814826 w 2206982"/>
                    <a:gd name="connsiteY93" fmla="*/ 2461578 h 3932403"/>
                    <a:gd name="connsiteX94" fmla="*/ 2037341 w 2206982"/>
                    <a:gd name="connsiteY94" fmla="*/ 2600651 h 3932403"/>
                    <a:gd name="connsiteX95" fmla="*/ 2018995 w 2206982"/>
                    <a:gd name="connsiteY95" fmla="*/ 2440412 h 3932403"/>
                    <a:gd name="connsiteX96" fmla="*/ 2206893 w 2206982"/>
                    <a:gd name="connsiteY96" fmla="*/ 1797281 h 3932403"/>
                    <a:gd name="connsiteX97" fmla="*/ 2004005 w 2206982"/>
                    <a:gd name="connsiteY97" fmla="*/ 1475420 h 3932403"/>
                    <a:gd name="connsiteX98" fmla="*/ 1787011 w 2206982"/>
                    <a:gd name="connsiteY98" fmla="*/ 1185590 h 3932403"/>
                    <a:gd name="connsiteX99" fmla="*/ 1797441 w 2206982"/>
                    <a:gd name="connsiteY99" fmla="*/ 413740 h 3932403"/>
                    <a:gd name="connsiteX100" fmla="*/ 1860024 w 2206982"/>
                    <a:gd name="connsiteY100" fmla="*/ 90397 h 3932403"/>
                    <a:gd name="connsiteX101" fmla="*/ 1209862 w 2206982"/>
                    <a:gd name="connsiteY101"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10317 w 2206982"/>
                    <a:gd name="connsiteY88" fmla="*/ 2033804 h 3932403"/>
                    <a:gd name="connsiteX89" fmla="*/ 1957161 w 2206982"/>
                    <a:gd name="connsiteY89" fmla="*/ 2061910 h 3932403"/>
                    <a:gd name="connsiteX90" fmla="*/ 2006341 w 2206982"/>
                    <a:gd name="connsiteY90" fmla="*/ 2134759 h 3932403"/>
                    <a:gd name="connsiteX91" fmla="*/ 1867220 w 2206982"/>
                    <a:gd name="connsiteY91" fmla="*/ 2290510 h 3932403"/>
                    <a:gd name="connsiteX92" fmla="*/ 1863472 w 2206982"/>
                    <a:gd name="connsiteY92" fmla="*/ 2331733 h 3932403"/>
                    <a:gd name="connsiteX93" fmla="*/ 1799764 w 2206982"/>
                    <a:gd name="connsiteY93" fmla="*/ 2380451 h 3932403"/>
                    <a:gd name="connsiteX94" fmla="*/ 1814826 w 2206982"/>
                    <a:gd name="connsiteY94" fmla="*/ 2461578 h 3932403"/>
                    <a:gd name="connsiteX95" fmla="*/ 2037341 w 2206982"/>
                    <a:gd name="connsiteY95" fmla="*/ 2600651 h 3932403"/>
                    <a:gd name="connsiteX96" fmla="*/ 2018995 w 2206982"/>
                    <a:gd name="connsiteY96" fmla="*/ 2440412 h 3932403"/>
                    <a:gd name="connsiteX97" fmla="*/ 2206893 w 2206982"/>
                    <a:gd name="connsiteY97" fmla="*/ 1797281 h 3932403"/>
                    <a:gd name="connsiteX98" fmla="*/ 2004005 w 2206982"/>
                    <a:gd name="connsiteY98" fmla="*/ 1475420 h 3932403"/>
                    <a:gd name="connsiteX99" fmla="*/ 1787011 w 2206982"/>
                    <a:gd name="connsiteY99" fmla="*/ 1185590 h 3932403"/>
                    <a:gd name="connsiteX100" fmla="*/ 1797441 w 2206982"/>
                    <a:gd name="connsiteY100" fmla="*/ 413740 h 3932403"/>
                    <a:gd name="connsiteX101" fmla="*/ 1860024 w 2206982"/>
                    <a:gd name="connsiteY101" fmla="*/ 90397 h 3932403"/>
                    <a:gd name="connsiteX102" fmla="*/ 1209862 w 2206982"/>
                    <a:gd name="connsiteY102"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60908 w 2206982"/>
                    <a:gd name="connsiteY88" fmla="*/ 1865165 h 3932403"/>
                    <a:gd name="connsiteX89" fmla="*/ 1910317 w 2206982"/>
                    <a:gd name="connsiteY89" fmla="*/ 2033804 h 3932403"/>
                    <a:gd name="connsiteX90" fmla="*/ 1957161 w 2206982"/>
                    <a:gd name="connsiteY90" fmla="*/ 2061910 h 3932403"/>
                    <a:gd name="connsiteX91" fmla="*/ 2006341 w 2206982"/>
                    <a:gd name="connsiteY91" fmla="*/ 2134759 h 3932403"/>
                    <a:gd name="connsiteX92" fmla="*/ 1867220 w 2206982"/>
                    <a:gd name="connsiteY92" fmla="*/ 2290510 h 3932403"/>
                    <a:gd name="connsiteX93" fmla="*/ 1863472 w 2206982"/>
                    <a:gd name="connsiteY93" fmla="*/ 2331733 h 3932403"/>
                    <a:gd name="connsiteX94" fmla="*/ 1799764 w 2206982"/>
                    <a:gd name="connsiteY94" fmla="*/ 2380451 h 3932403"/>
                    <a:gd name="connsiteX95" fmla="*/ 1814826 w 2206982"/>
                    <a:gd name="connsiteY95" fmla="*/ 2461578 h 3932403"/>
                    <a:gd name="connsiteX96" fmla="*/ 2037341 w 2206982"/>
                    <a:gd name="connsiteY96" fmla="*/ 2600651 h 3932403"/>
                    <a:gd name="connsiteX97" fmla="*/ 2018995 w 2206982"/>
                    <a:gd name="connsiteY97" fmla="*/ 2440412 h 3932403"/>
                    <a:gd name="connsiteX98" fmla="*/ 2206893 w 2206982"/>
                    <a:gd name="connsiteY98" fmla="*/ 1797281 h 3932403"/>
                    <a:gd name="connsiteX99" fmla="*/ 2004005 w 2206982"/>
                    <a:gd name="connsiteY99" fmla="*/ 1475420 h 3932403"/>
                    <a:gd name="connsiteX100" fmla="*/ 1787011 w 2206982"/>
                    <a:gd name="connsiteY100" fmla="*/ 1185590 h 3932403"/>
                    <a:gd name="connsiteX101" fmla="*/ 1797441 w 2206982"/>
                    <a:gd name="connsiteY101" fmla="*/ 413740 h 3932403"/>
                    <a:gd name="connsiteX102" fmla="*/ 1860024 w 2206982"/>
                    <a:gd name="connsiteY102" fmla="*/ 90397 h 3932403"/>
                    <a:gd name="connsiteX103" fmla="*/ 1209862 w 2206982"/>
                    <a:gd name="connsiteY103"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60908 w 2206982"/>
                    <a:gd name="connsiteY88" fmla="*/ 1865165 h 3932403"/>
                    <a:gd name="connsiteX89" fmla="*/ 1940297 w 2206982"/>
                    <a:gd name="connsiteY89" fmla="*/ 1891397 h 3932403"/>
                    <a:gd name="connsiteX90" fmla="*/ 1910317 w 2206982"/>
                    <a:gd name="connsiteY90" fmla="*/ 2033804 h 3932403"/>
                    <a:gd name="connsiteX91" fmla="*/ 1957161 w 2206982"/>
                    <a:gd name="connsiteY91" fmla="*/ 2061910 h 3932403"/>
                    <a:gd name="connsiteX92" fmla="*/ 2006341 w 2206982"/>
                    <a:gd name="connsiteY92" fmla="*/ 2134759 h 3932403"/>
                    <a:gd name="connsiteX93" fmla="*/ 1867220 w 2206982"/>
                    <a:gd name="connsiteY93" fmla="*/ 2290510 h 3932403"/>
                    <a:gd name="connsiteX94" fmla="*/ 1863472 w 2206982"/>
                    <a:gd name="connsiteY94" fmla="*/ 2331733 h 3932403"/>
                    <a:gd name="connsiteX95" fmla="*/ 1799764 w 2206982"/>
                    <a:gd name="connsiteY95" fmla="*/ 2380451 h 3932403"/>
                    <a:gd name="connsiteX96" fmla="*/ 1814826 w 2206982"/>
                    <a:gd name="connsiteY96" fmla="*/ 2461578 h 3932403"/>
                    <a:gd name="connsiteX97" fmla="*/ 2037341 w 2206982"/>
                    <a:gd name="connsiteY97" fmla="*/ 2600651 h 3932403"/>
                    <a:gd name="connsiteX98" fmla="*/ 2018995 w 2206982"/>
                    <a:gd name="connsiteY98" fmla="*/ 2440412 h 3932403"/>
                    <a:gd name="connsiteX99" fmla="*/ 2206893 w 2206982"/>
                    <a:gd name="connsiteY99" fmla="*/ 1797281 h 3932403"/>
                    <a:gd name="connsiteX100" fmla="*/ 2004005 w 2206982"/>
                    <a:gd name="connsiteY100" fmla="*/ 1475420 h 3932403"/>
                    <a:gd name="connsiteX101" fmla="*/ 1787011 w 2206982"/>
                    <a:gd name="connsiteY101" fmla="*/ 1185590 h 3932403"/>
                    <a:gd name="connsiteX102" fmla="*/ 1797441 w 2206982"/>
                    <a:gd name="connsiteY102" fmla="*/ 413740 h 3932403"/>
                    <a:gd name="connsiteX103" fmla="*/ 1860024 w 2206982"/>
                    <a:gd name="connsiteY103" fmla="*/ 90397 h 3932403"/>
                    <a:gd name="connsiteX104" fmla="*/ 1209862 w 2206982"/>
                    <a:gd name="connsiteY104"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60908 w 2206982"/>
                    <a:gd name="connsiteY88" fmla="*/ 1865165 h 3932403"/>
                    <a:gd name="connsiteX89" fmla="*/ 1940297 w 2206982"/>
                    <a:gd name="connsiteY89" fmla="*/ 1891397 h 3932403"/>
                    <a:gd name="connsiteX90" fmla="*/ 1942171 w 2206982"/>
                    <a:gd name="connsiteY90" fmla="*/ 1979465 h 3932403"/>
                    <a:gd name="connsiteX91" fmla="*/ 1910317 w 2206982"/>
                    <a:gd name="connsiteY91" fmla="*/ 2033804 h 3932403"/>
                    <a:gd name="connsiteX92" fmla="*/ 1957161 w 2206982"/>
                    <a:gd name="connsiteY92" fmla="*/ 2061910 h 3932403"/>
                    <a:gd name="connsiteX93" fmla="*/ 2006341 w 2206982"/>
                    <a:gd name="connsiteY93" fmla="*/ 2134759 h 3932403"/>
                    <a:gd name="connsiteX94" fmla="*/ 1867220 w 2206982"/>
                    <a:gd name="connsiteY94" fmla="*/ 2290510 h 3932403"/>
                    <a:gd name="connsiteX95" fmla="*/ 1863472 w 2206982"/>
                    <a:gd name="connsiteY95" fmla="*/ 2331733 h 3932403"/>
                    <a:gd name="connsiteX96" fmla="*/ 1799764 w 2206982"/>
                    <a:gd name="connsiteY96" fmla="*/ 2380451 h 3932403"/>
                    <a:gd name="connsiteX97" fmla="*/ 1814826 w 2206982"/>
                    <a:gd name="connsiteY97" fmla="*/ 2461578 h 3932403"/>
                    <a:gd name="connsiteX98" fmla="*/ 2037341 w 2206982"/>
                    <a:gd name="connsiteY98" fmla="*/ 2600651 h 3932403"/>
                    <a:gd name="connsiteX99" fmla="*/ 2018995 w 2206982"/>
                    <a:gd name="connsiteY99" fmla="*/ 2440412 h 3932403"/>
                    <a:gd name="connsiteX100" fmla="*/ 2206893 w 2206982"/>
                    <a:gd name="connsiteY100" fmla="*/ 1797281 h 3932403"/>
                    <a:gd name="connsiteX101" fmla="*/ 2004005 w 2206982"/>
                    <a:gd name="connsiteY101" fmla="*/ 1475420 h 3932403"/>
                    <a:gd name="connsiteX102" fmla="*/ 1787011 w 2206982"/>
                    <a:gd name="connsiteY102" fmla="*/ 1185590 h 3932403"/>
                    <a:gd name="connsiteX103" fmla="*/ 1797441 w 2206982"/>
                    <a:gd name="connsiteY103" fmla="*/ 413740 h 3932403"/>
                    <a:gd name="connsiteX104" fmla="*/ 1860024 w 2206982"/>
                    <a:gd name="connsiteY104" fmla="*/ 90397 h 3932403"/>
                    <a:gd name="connsiteX105" fmla="*/ 1209862 w 2206982"/>
                    <a:gd name="connsiteY105"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25307 w 2206982"/>
                    <a:gd name="connsiteY88" fmla="*/ 1840806 h 3932403"/>
                    <a:gd name="connsiteX89" fmla="*/ 1960908 w 2206982"/>
                    <a:gd name="connsiteY89" fmla="*/ 1865165 h 3932403"/>
                    <a:gd name="connsiteX90" fmla="*/ 1940297 w 2206982"/>
                    <a:gd name="connsiteY90" fmla="*/ 1891397 h 3932403"/>
                    <a:gd name="connsiteX91" fmla="*/ 1942171 w 2206982"/>
                    <a:gd name="connsiteY91" fmla="*/ 1979465 h 3932403"/>
                    <a:gd name="connsiteX92" fmla="*/ 1910317 w 2206982"/>
                    <a:gd name="connsiteY92" fmla="*/ 2033804 h 3932403"/>
                    <a:gd name="connsiteX93" fmla="*/ 1957161 w 2206982"/>
                    <a:gd name="connsiteY93" fmla="*/ 2061910 h 3932403"/>
                    <a:gd name="connsiteX94" fmla="*/ 2006341 w 2206982"/>
                    <a:gd name="connsiteY94" fmla="*/ 2134759 h 3932403"/>
                    <a:gd name="connsiteX95" fmla="*/ 1867220 w 2206982"/>
                    <a:gd name="connsiteY95" fmla="*/ 2290510 h 3932403"/>
                    <a:gd name="connsiteX96" fmla="*/ 1863472 w 2206982"/>
                    <a:gd name="connsiteY96" fmla="*/ 2331733 h 3932403"/>
                    <a:gd name="connsiteX97" fmla="*/ 1799764 w 2206982"/>
                    <a:gd name="connsiteY97" fmla="*/ 2380451 h 3932403"/>
                    <a:gd name="connsiteX98" fmla="*/ 1814826 w 2206982"/>
                    <a:gd name="connsiteY98" fmla="*/ 2461578 h 3932403"/>
                    <a:gd name="connsiteX99" fmla="*/ 2037341 w 2206982"/>
                    <a:gd name="connsiteY99" fmla="*/ 2600651 h 3932403"/>
                    <a:gd name="connsiteX100" fmla="*/ 2018995 w 2206982"/>
                    <a:gd name="connsiteY100" fmla="*/ 2440412 h 3932403"/>
                    <a:gd name="connsiteX101" fmla="*/ 2206893 w 2206982"/>
                    <a:gd name="connsiteY101" fmla="*/ 1797281 h 3932403"/>
                    <a:gd name="connsiteX102" fmla="*/ 2004005 w 2206982"/>
                    <a:gd name="connsiteY102" fmla="*/ 1475420 h 3932403"/>
                    <a:gd name="connsiteX103" fmla="*/ 1787011 w 2206982"/>
                    <a:gd name="connsiteY103" fmla="*/ 1185590 h 3932403"/>
                    <a:gd name="connsiteX104" fmla="*/ 1797441 w 2206982"/>
                    <a:gd name="connsiteY104" fmla="*/ 413740 h 3932403"/>
                    <a:gd name="connsiteX105" fmla="*/ 1860024 w 2206982"/>
                    <a:gd name="connsiteY105" fmla="*/ 90397 h 3932403"/>
                    <a:gd name="connsiteX106" fmla="*/ 1209862 w 2206982"/>
                    <a:gd name="connsiteY106"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08443 w 2206982"/>
                    <a:gd name="connsiteY88" fmla="*/ 1786466 h 3932403"/>
                    <a:gd name="connsiteX89" fmla="*/ 1925307 w 2206982"/>
                    <a:gd name="connsiteY89" fmla="*/ 1840806 h 3932403"/>
                    <a:gd name="connsiteX90" fmla="*/ 1960908 w 2206982"/>
                    <a:gd name="connsiteY90" fmla="*/ 1865165 h 3932403"/>
                    <a:gd name="connsiteX91" fmla="*/ 1940297 w 2206982"/>
                    <a:gd name="connsiteY91" fmla="*/ 1891397 h 3932403"/>
                    <a:gd name="connsiteX92" fmla="*/ 1942171 w 2206982"/>
                    <a:gd name="connsiteY92" fmla="*/ 1979465 h 3932403"/>
                    <a:gd name="connsiteX93" fmla="*/ 1910317 w 2206982"/>
                    <a:gd name="connsiteY93" fmla="*/ 2033804 h 3932403"/>
                    <a:gd name="connsiteX94" fmla="*/ 1957161 w 2206982"/>
                    <a:gd name="connsiteY94" fmla="*/ 2061910 h 3932403"/>
                    <a:gd name="connsiteX95" fmla="*/ 2006341 w 2206982"/>
                    <a:gd name="connsiteY95" fmla="*/ 2134759 h 3932403"/>
                    <a:gd name="connsiteX96" fmla="*/ 1867220 w 2206982"/>
                    <a:gd name="connsiteY96" fmla="*/ 2290510 h 3932403"/>
                    <a:gd name="connsiteX97" fmla="*/ 1863472 w 2206982"/>
                    <a:gd name="connsiteY97" fmla="*/ 2331733 h 3932403"/>
                    <a:gd name="connsiteX98" fmla="*/ 1799764 w 2206982"/>
                    <a:gd name="connsiteY98" fmla="*/ 2380451 h 3932403"/>
                    <a:gd name="connsiteX99" fmla="*/ 1814826 w 2206982"/>
                    <a:gd name="connsiteY99" fmla="*/ 2461578 h 3932403"/>
                    <a:gd name="connsiteX100" fmla="*/ 2037341 w 2206982"/>
                    <a:gd name="connsiteY100" fmla="*/ 2600651 h 3932403"/>
                    <a:gd name="connsiteX101" fmla="*/ 2018995 w 2206982"/>
                    <a:gd name="connsiteY101" fmla="*/ 2440412 h 3932403"/>
                    <a:gd name="connsiteX102" fmla="*/ 2206893 w 2206982"/>
                    <a:gd name="connsiteY102" fmla="*/ 1797281 h 3932403"/>
                    <a:gd name="connsiteX103" fmla="*/ 2004005 w 2206982"/>
                    <a:gd name="connsiteY103" fmla="*/ 1475420 h 3932403"/>
                    <a:gd name="connsiteX104" fmla="*/ 1787011 w 2206982"/>
                    <a:gd name="connsiteY104" fmla="*/ 1185590 h 3932403"/>
                    <a:gd name="connsiteX105" fmla="*/ 1797441 w 2206982"/>
                    <a:gd name="connsiteY105" fmla="*/ 413740 h 3932403"/>
                    <a:gd name="connsiteX106" fmla="*/ 1860024 w 2206982"/>
                    <a:gd name="connsiteY106" fmla="*/ 90397 h 3932403"/>
                    <a:gd name="connsiteX107" fmla="*/ 1209862 w 2206982"/>
                    <a:gd name="connsiteY107"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49843 w 2206982"/>
                    <a:gd name="connsiteY87" fmla="*/ 1752851 h 3932403"/>
                    <a:gd name="connsiteX88" fmla="*/ 1908443 w 2206982"/>
                    <a:gd name="connsiteY88" fmla="*/ 1786466 h 3932403"/>
                    <a:gd name="connsiteX89" fmla="*/ 1925307 w 2206982"/>
                    <a:gd name="connsiteY89" fmla="*/ 1840806 h 3932403"/>
                    <a:gd name="connsiteX90" fmla="*/ 1960908 w 2206982"/>
                    <a:gd name="connsiteY90" fmla="*/ 1865165 h 3932403"/>
                    <a:gd name="connsiteX91" fmla="*/ 1940297 w 2206982"/>
                    <a:gd name="connsiteY91" fmla="*/ 1891397 h 3932403"/>
                    <a:gd name="connsiteX92" fmla="*/ 1942171 w 2206982"/>
                    <a:gd name="connsiteY92" fmla="*/ 1979465 h 3932403"/>
                    <a:gd name="connsiteX93" fmla="*/ 1910317 w 2206982"/>
                    <a:gd name="connsiteY93" fmla="*/ 2033804 h 3932403"/>
                    <a:gd name="connsiteX94" fmla="*/ 1957161 w 2206982"/>
                    <a:gd name="connsiteY94" fmla="*/ 2061910 h 3932403"/>
                    <a:gd name="connsiteX95" fmla="*/ 2006341 w 2206982"/>
                    <a:gd name="connsiteY95" fmla="*/ 2134759 h 3932403"/>
                    <a:gd name="connsiteX96" fmla="*/ 1867220 w 2206982"/>
                    <a:gd name="connsiteY96" fmla="*/ 2290510 h 3932403"/>
                    <a:gd name="connsiteX97" fmla="*/ 1863472 w 2206982"/>
                    <a:gd name="connsiteY97" fmla="*/ 2331733 h 3932403"/>
                    <a:gd name="connsiteX98" fmla="*/ 1799764 w 2206982"/>
                    <a:gd name="connsiteY98" fmla="*/ 2380451 h 3932403"/>
                    <a:gd name="connsiteX99" fmla="*/ 1814826 w 2206982"/>
                    <a:gd name="connsiteY99" fmla="*/ 2461578 h 3932403"/>
                    <a:gd name="connsiteX100" fmla="*/ 2037341 w 2206982"/>
                    <a:gd name="connsiteY100" fmla="*/ 2600651 h 3932403"/>
                    <a:gd name="connsiteX101" fmla="*/ 2018995 w 2206982"/>
                    <a:gd name="connsiteY101" fmla="*/ 2440412 h 3932403"/>
                    <a:gd name="connsiteX102" fmla="*/ 2206893 w 2206982"/>
                    <a:gd name="connsiteY102" fmla="*/ 1797281 h 3932403"/>
                    <a:gd name="connsiteX103" fmla="*/ 2004005 w 2206982"/>
                    <a:gd name="connsiteY103" fmla="*/ 1475420 h 3932403"/>
                    <a:gd name="connsiteX104" fmla="*/ 1787011 w 2206982"/>
                    <a:gd name="connsiteY104" fmla="*/ 1185590 h 3932403"/>
                    <a:gd name="connsiteX105" fmla="*/ 1797441 w 2206982"/>
                    <a:gd name="connsiteY105" fmla="*/ 413740 h 3932403"/>
                    <a:gd name="connsiteX106" fmla="*/ 1860024 w 2206982"/>
                    <a:gd name="connsiteY106" fmla="*/ 90397 h 3932403"/>
                    <a:gd name="connsiteX107" fmla="*/ 1209862 w 2206982"/>
                    <a:gd name="connsiteY107"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40987 w 2206982"/>
                    <a:gd name="connsiteY87" fmla="*/ 1660924 h 3932403"/>
                    <a:gd name="connsiteX88" fmla="*/ 1849843 w 2206982"/>
                    <a:gd name="connsiteY88" fmla="*/ 1752851 h 3932403"/>
                    <a:gd name="connsiteX89" fmla="*/ 1908443 w 2206982"/>
                    <a:gd name="connsiteY89" fmla="*/ 1786466 h 3932403"/>
                    <a:gd name="connsiteX90" fmla="*/ 1925307 w 2206982"/>
                    <a:gd name="connsiteY90" fmla="*/ 1840806 h 3932403"/>
                    <a:gd name="connsiteX91" fmla="*/ 1960908 w 2206982"/>
                    <a:gd name="connsiteY91" fmla="*/ 1865165 h 3932403"/>
                    <a:gd name="connsiteX92" fmla="*/ 1940297 w 2206982"/>
                    <a:gd name="connsiteY92" fmla="*/ 1891397 h 3932403"/>
                    <a:gd name="connsiteX93" fmla="*/ 1942171 w 2206982"/>
                    <a:gd name="connsiteY93" fmla="*/ 1979465 h 3932403"/>
                    <a:gd name="connsiteX94" fmla="*/ 1910317 w 2206982"/>
                    <a:gd name="connsiteY94" fmla="*/ 2033804 h 3932403"/>
                    <a:gd name="connsiteX95" fmla="*/ 1957161 w 2206982"/>
                    <a:gd name="connsiteY95" fmla="*/ 2061910 h 3932403"/>
                    <a:gd name="connsiteX96" fmla="*/ 2006341 w 2206982"/>
                    <a:gd name="connsiteY96" fmla="*/ 2134759 h 3932403"/>
                    <a:gd name="connsiteX97" fmla="*/ 1867220 w 2206982"/>
                    <a:gd name="connsiteY97" fmla="*/ 2290510 h 3932403"/>
                    <a:gd name="connsiteX98" fmla="*/ 1863472 w 2206982"/>
                    <a:gd name="connsiteY98" fmla="*/ 2331733 h 3932403"/>
                    <a:gd name="connsiteX99" fmla="*/ 1799764 w 2206982"/>
                    <a:gd name="connsiteY99" fmla="*/ 2380451 h 3932403"/>
                    <a:gd name="connsiteX100" fmla="*/ 1814826 w 2206982"/>
                    <a:gd name="connsiteY100" fmla="*/ 2461578 h 3932403"/>
                    <a:gd name="connsiteX101" fmla="*/ 2037341 w 2206982"/>
                    <a:gd name="connsiteY101" fmla="*/ 2600651 h 3932403"/>
                    <a:gd name="connsiteX102" fmla="*/ 2018995 w 2206982"/>
                    <a:gd name="connsiteY102" fmla="*/ 2440412 h 3932403"/>
                    <a:gd name="connsiteX103" fmla="*/ 2206893 w 2206982"/>
                    <a:gd name="connsiteY103" fmla="*/ 1797281 h 3932403"/>
                    <a:gd name="connsiteX104" fmla="*/ 2004005 w 2206982"/>
                    <a:gd name="connsiteY104" fmla="*/ 1475420 h 3932403"/>
                    <a:gd name="connsiteX105" fmla="*/ 1787011 w 2206982"/>
                    <a:gd name="connsiteY105" fmla="*/ 1185590 h 3932403"/>
                    <a:gd name="connsiteX106" fmla="*/ 1797441 w 2206982"/>
                    <a:gd name="connsiteY106" fmla="*/ 413740 h 3932403"/>
                    <a:gd name="connsiteX107" fmla="*/ 1860024 w 2206982"/>
                    <a:gd name="connsiteY107" fmla="*/ 90397 h 3932403"/>
                    <a:gd name="connsiteX108" fmla="*/ 1209862 w 2206982"/>
                    <a:gd name="connsiteY108"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764162 w 2206982"/>
                    <a:gd name="connsiteY87" fmla="*/ 1636565 h 3932403"/>
                    <a:gd name="connsiteX88" fmla="*/ 1840987 w 2206982"/>
                    <a:gd name="connsiteY88" fmla="*/ 1660924 h 3932403"/>
                    <a:gd name="connsiteX89" fmla="*/ 1849843 w 2206982"/>
                    <a:gd name="connsiteY89" fmla="*/ 1752851 h 3932403"/>
                    <a:gd name="connsiteX90" fmla="*/ 1908443 w 2206982"/>
                    <a:gd name="connsiteY90" fmla="*/ 1786466 h 3932403"/>
                    <a:gd name="connsiteX91" fmla="*/ 1925307 w 2206982"/>
                    <a:gd name="connsiteY91" fmla="*/ 1840806 h 3932403"/>
                    <a:gd name="connsiteX92" fmla="*/ 1960908 w 2206982"/>
                    <a:gd name="connsiteY92" fmla="*/ 1865165 h 3932403"/>
                    <a:gd name="connsiteX93" fmla="*/ 1940297 w 2206982"/>
                    <a:gd name="connsiteY93" fmla="*/ 1891397 h 3932403"/>
                    <a:gd name="connsiteX94" fmla="*/ 1942171 w 2206982"/>
                    <a:gd name="connsiteY94" fmla="*/ 1979465 h 3932403"/>
                    <a:gd name="connsiteX95" fmla="*/ 1910317 w 2206982"/>
                    <a:gd name="connsiteY95" fmla="*/ 2033804 h 3932403"/>
                    <a:gd name="connsiteX96" fmla="*/ 1957161 w 2206982"/>
                    <a:gd name="connsiteY96" fmla="*/ 2061910 h 3932403"/>
                    <a:gd name="connsiteX97" fmla="*/ 2006341 w 2206982"/>
                    <a:gd name="connsiteY97" fmla="*/ 2134759 h 3932403"/>
                    <a:gd name="connsiteX98" fmla="*/ 1867220 w 2206982"/>
                    <a:gd name="connsiteY98" fmla="*/ 2290510 h 3932403"/>
                    <a:gd name="connsiteX99" fmla="*/ 1863472 w 2206982"/>
                    <a:gd name="connsiteY99" fmla="*/ 2331733 h 3932403"/>
                    <a:gd name="connsiteX100" fmla="*/ 1799764 w 2206982"/>
                    <a:gd name="connsiteY100" fmla="*/ 2380451 h 3932403"/>
                    <a:gd name="connsiteX101" fmla="*/ 1814826 w 2206982"/>
                    <a:gd name="connsiteY101" fmla="*/ 2461578 h 3932403"/>
                    <a:gd name="connsiteX102" fmla="*/ 2037341 w 2206982"/>
                    <a:gd name="connsiteY102" fmla="*/ 2600651 h 3932403"/>
                    <a:gd name="connsiteX103" fmla="*/ 2018995 w 2206982"/>
                    <a:gd name="connsiteY103" fmla="*/ 2440412 h 3932403"/>
                    <a:gd name="connsiteX104" fmla="*/ 2206893 w 2206982"/>
                    <a:gd name="connsiteY104" fmla="*/ 1797281 h 3932403"/>
                    <a:gd name="connsiteX105" fmla="*/ 2004005 w 2206982"/>
                    <a:gd name="connsiteY105" fmla="*/ 1475420 h 3932403"/>
                    <a:gd name="connsiteX106" fmla="*/ 1787011 w 2206982"/>
                    <a:gd name="connsiteY106" fmla="*/ 1185590 h 3932403"/>
                    <a:gd name="connsiteX107" fmla="*/ 1797441 w 2206982"/>
                    <a:gd name="connsiteY107" fmla="*/ 413740 h 3932403"/>
                    <a:gd name="connsiteX108" fmla="*/ 1860024 w 2206982"/>
                    <a:gd name="connsiteY108" fmla="*/ 90397 h 3932403"/>
                    <a:gd name="connsiteX109" fmla="*/ 1209862 w 2206982"/>
                    <a:gd name="connsiteY109"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31125 w 2206982"/>
                    <a:gd name="connsiteY87" fmla="*/ 1542876 h 3932403"/>
                    <a:gd name="connsiteX88" fmla="*/ 1764162 w 2206982"/>
                    <a:gd name="connsiteY88" fmla="*/ 1636565 h 3932403"/>
                    <a:gd name="connsiteX89" fmla="*/ 1840987 w 2206982"/>
                    <a:gd name="connsiteY89" fmla="*/ 1660924 h 3932403"/>
                    <a:gd name="connsiteX90" fmla="*/ 1849843 w 2206982"/>
                    <a:gd name="connsiteY90" fmla="*/ 1752851 h 3932403"/>
                    <a:gd name="connsiteX91" fmla="*/ 1908443 w 2206982"/>
                    <a:gd name="connsiteY91" fmla="*/ 1786466 h 3932403"/>
                    <a:gd name="connsiteX92" fmla="*/ 1925307 w 2206982"/>
                    <a:gd name="connsiteY92" fmla="*/ 1840806 h 3932403"/>
                    <a:gd name="connsiteX93" fmla="*/ 1960908 w 2206982"/>
                    <a:gd name="connsiteY93" fmla="*/ 1865165 h 3932403"/>
                    <a:gd name="connsiteX94" fmla="*/ 1940297 w 2206982"/>
                    <a:gd name="connsiteY94" fmla="*/ 1891397 h 3932403"/>
                    <a:gd name="connsiteX95" fmla="*/ 1942171 w 2206982"/>
                    <a:gd name="connsiteY95" fmla="*/ 1979465 h 3932403"/>
                    <a:gd name="connsiteX96" fmla="*/ 1910317 w 2206982"/>
                    <a:gd name="connsiteY96" fmla="*/ 2033804 h 3932403"/>
                    <a:gd name="connsiteX97" fmla="*/ 1957161 w 2206982"/>
                    <a:gd name="connsiteY97" fmla="*/ 2061910 h 3932403"/>
                    <a:gd name="connsiteX98" fmla="*/ 2006341 w 2206982"/>
                    <a:gd name="connsiteY98" fmla="*/ 2134759 h 3932403"/>
                    <a:gd name="connsiteX99" fmla="*/ 1867220 w 2206982"/>
                    <a:gd name="connsiteY99" fmla="*/ 2290510 h 3932403"/>
                    <a:gd name="connsiteX100" fmla="*/ 1863472 w 2206982"/>
                    <a:gd name="connsiteY100" fmla="*/ 2331733 h 3932403"/>
                    <a:gd name="connsiteX101" fmla="*/ 1799764 w 2206982"/>
                    <a:gd name="connsiteY101" fmla="*/ 2380451 h 3932403"/>
                    <a:gd name="connsiteX102" fmla="*/ 1814826 w 2206982"/>
                    <a:gd name="connsiteY102" fmla="*/ 2461578 h 3932403"/>
                    <a:gd name="connsiteX103" fmla="*/ 2037341 w 2206982"/>
                    <a:gd name="connsiteY103" fmla="*/ 2600651 h 3932403"/>
                    <a:gd name="connsiteX104" fmla="*/ 2018995 w 2206982"/>
                    <a:gd name="connsiteY104" fmla="*/ 2440412 h 3932403"/>
                    <a:gd name="connsiteX105" fmla="*/ 2206893 w 2206982"/>
                    <a:gd name="connsiteY105" fmla="*/ 1797281 h 3932403"/>
                    <a:gd name="connsiteX106" fmla="*/ 2004005 w 2206982"/>
                    <a:gd name="connsiteY106" fmla="*/ 1475420 h 3932403"/>
                    <a:gd name="connsiteX107" fmla="*/ 1787011 w 2206982"/>
                    <a:gd name="connsiteY107" fmla="*/ 1185590 h 3932403"/>
                    <a:gd name="connsiteX108" fmla="*/ 1797441 w 2206982"/>
                    <a:gd name="connsiteY108" fmla="*/ 413740 h 3932403"/>
                    <a:gd name="connsiteX109" fmla="*/ 1860024 w 2206982"/>
                    <a:gd name="connsiteY109" fmla="*/ 90397 h 3932403"/>
                    <a:gd name="connsiteX110" fmla="*/ 1209862 w 2206982"/>
                    <a:gd name="connsiteY110"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31125 w 2206982"/>
                    <a:gd name="connsiteY87" fmla="*/ 1542876 h 3932403"/>
                    <a:gd name="connsiteX88" fmla="*/ 1764162 w 2206982"/>
                    <a:gd name="connsiteY88" fmla="*/ 1636565 h 3932403"/>
                    <a:gd name="connsiteX89" fmla="*/ 1840987 w 2206982"/>
                    <a:gd name="connsiteY89" fmla="*/ 1660924 h 3932403"/>
                    <a:gd name="connsiteX90" fmla="*/ 1849843 w 2206982"/>
                    <a:gd name="connsiteY90" fmla="*/ 1752851 h 3932403"/>
                    <a:gd name="connsiteX91" fmla="*/ 1908443 w 2206982"/>
                    <a:gd name="connsiteY91" fmla="*/ 1786466 h 3932403"/>
                    <a:gd name="connsiteX92" fmla="*/ 1925307 w 2206982"/>
                    <a:gd name="connsiteY92" fmla="*/ 1840806 h 3932403"/>
                    <a:gd name="connsiteX93" fmla="*/ 1960908 w 2206982"/>
                    <a:gd name="connsiteY93" fmla="*/ 1865165 h 3932403"/>
                    <a:gd name="connsiteX94" fmla="*/ 1940297 w 2206982"/>
                    <a:gd name="connsiteY94" fmla="*/ 1891397 h 3932403"/>
                    <a:gd name="connsiteX95" fmla="*/ 1942171 w 2206982"/>
                    <a:gd name="connsiteY95" fmla="*/ 1979465 h 3932403"/>
                    <a:gd name="connsiteX96" fmla="*/ 1910317 w 2206982"/>
                    <a:gd name="connsiteY96" fmla="*/ 2033804 h 3932403"/>
                    <a:gd name="connsiteX97" fmla="*/ 1957161 w 2206982"/>
                    <a:gd name="connsiteY97" fmla="*/ 2061910 h 3932403"/>
                    <a:gd name="connsiteX98" fmla="*/ 2006341 w 2206982"/>
                    <a:gd name="connsiteY98" fmla="*/ 2134759 h 3932403"/>
                    <a:gd name="connsiteX99" fmla="*/ 1867220 w 2206982"/>
                    <a:gd name="connsiteY99" fmla="*/ 2290510 h 3932403"/>
                    <a:gd name="connsiteX100" fmla="*/ 1863472 w 2206982"/>
                    <a:gd name="connsiteY100" fmla="*/ 2331733 h 3932403"/>
                    <a:gd name="connsiteX101" fmla="*/ 1799764 w 2206982"/>
                    <a:gd name="connsiteY101" fmla="*/ 2380451 h 3932403"/>
                    <a:gd name="connsiteX102" fmla="*/ 1814826 w 2206982"/>
                    <a:gd name="connsiteY102" fmla="*/ 2461578 h 3932403"/>
                    <a:gd name="connsiteX103" fmla="*/ 2037341 w 2206982"/>
                    <a:gd name="connsiteY103" fmla="*/ 2600651 h 3932403"/>
                    <a:gd name="connsiteX104" fmla="*/ 2018995 w 2206982"/>
                    <a:gd name="connsiteY104" fmla="*/ 2440412 h 3932403"/>
                    <a:gd name="connsiteX105" fmla="*/ 2206893 w 2206982"/>
                    <a:gd name="connsiteY105" fmla="*/ 1797281 h 3932403"/>
                    <a:gd name="connsiteX106" fmla="*/ 2004005 w 2206982"/>
                    <a:gd name="connsiteY106" fmla="*/ 1475420 h 3932403"/>
                    <a:gd name="connsiteX107" fmla="*/ 1787011 w 2206982"/>
                    <a:gd name="connsiteY107" fmla="*/ 1185590 h 3932403"/>
                    <a:gd name="connsiteX108" fmla="*/ 1797441 w 2206982"/>
                    <a:gd name="connsiteY108" fmla="*/ 413740 h 3932403"/>
                    <a:gd name="connsiteX109" fmla="*/ 1860024 w 2206982"/>
                    <a:gd name="connsiteY109" fmla="*/ 90397 h 3932403"/>
                    <a:gd name="connsiteX110" fmla="*/ 1209862 w 2206982"/>
                    <a:gd name="connsiteY110"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867220 w 2206982"/>
                    <a:gd name="connsiteY100" fmla="*/ 2290510 h 3932403"/>
                    <a:gd name="connsiteX101" fmla="*/ 1863472 w 2206982"/>
                    <a:gd name="connsiteY101" fmla="*/ 2331733 h 3932403"/>
                    <a:gd name="connsiteX102" fmla="*/ 1799764 w 2206982"/>
                    <a:gd name="connsiteY102" fmla="*/ 2380451 h 3932403"/>
                    <a:gd name="connsiteX103" fmla="*/ 1814826 w 2206982"/>
                    <a:gd name="connsiteY103" fmla="*/ 2461578 h 3932403"/>
                    <a:gd name="connsiteX104" fmla="*/ 2037341 w 2206982"/>
                    <a:gd name="connsiteY104" fmla="*/ 2600651 h 3932403"/>
                    <a:gd name="connsiteX105" fmla="*/ 2018995 w 2206982"/>
                    <a:gd name="connsiteY105" fmla="*/ 2440412 h 3932403"/>
                    <a:gd name="connsiteX106" fmla="*/ 2206893 w 2206982"/>
                    <a:gd name="connsiteY106" fmla="*/ 1797281 h 3932403"/>
                    <a:gd name="connsiteX107" fmla="*/ 2004005 w 2206982"/>
                    <a:gd name="connsiteY107" fmla="*/ 1475420 h 3932403"/>
                    <a:gd name="connsiteX108" fmla="*/ 1787011 w 2206982"/>
                    <a:gd name="connsiteY108" fmla="*/ 1185590 h 3932403"/>
                    <a:gd name="connsiteX109" fmla="*/ 1797441 w 2206982"/>
                    <a:gd name="connsiteY109" fmla="*/ 413740 h 3932403"/>
                    <a:gd name="connsiteX110" fmla="*/ 1860024 w 2206982"/>
                    <a:gd name="connsiteY110" fmla="*/ 90397 h 3932403"/>
                    <a:gd name="connsiteX111" fmla="*/ 1209862 w 2206982"/>
                    <a:gd name="connsiteY111"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867220 w 2206982"/>
                    <a:gd name="connsiteY100" fmla="*/ 2290510 h 3932403"/>
                    <a:gd name="connsiteX101" fmla="*/ 1863472 w 2206982"/>
                    <a:gd name="connsiteY101" fmla="*/ 2331733 h 3932403"/>
                    <a:gd name="connsiteX102" fmla="*/ 1799764 w 2206982"/>
                    <a:gd name="connsiteY102" fmla="*/ 2380451 h 3932403"/>
                    <a:gd name="connsiteX103" fmla="*/ 1814826 w 2206982"/>
                    <a:gd name="connsiteY103" fmla="*/ 2461578 h 3932403"/>
                    <a:gd name="connsiteX104" fmla="*/ 1833492 w 2206982"/>
                    <a:gd name="connsiteY104" fmla="*/ 2547217 h 3932403"/>
                    <a:gd name="connsiteX105" fmla="*/ 2037341 w 2206982"/>
                    <a:gd name="connsiteY105" fmla="*/ 2600651 h 3932403"/>
                    <a:gd name="connsiteX106" fmla="*/ 2018995 w 2206982"/>
                    <a:gd name="connsiteY106" fmla="*/ 2440412 h 3932403"/>
                    <a:gd name="connsiteX107" fmla="*/ 2206893 w 2206982"/>
                    <a:gd name="connsiteY107" fmla="*/ 1797281 h 3932403"/>
                    <a:gd name="connsiteX108" fmla="*/ 2004005 w 2206982"/>
                    <a:gd name="connsiteY108" fmla="*/ 1475420 h 3932403"/>
                    <a:gd name="connsiteX109" fmla="*/ 1787011 w 2206982"/>
                    <a:gd name="connsiteY109" fmla="*/ 1185590 h 3932403"/>
                    <a:gd name="connsiteX110" fmla="*/ 1797441 w 2206982"/>
                    <a:gd name="connsiteY110" fmla="*/ 413740 h 3932403"/>
                    <a:gd name="connsiteX111" fmla="*/ 1860024 w 2206982"/>
                    <a:gd name="connsiteY111" fmla="*/ 90397 h 3932403"/>
                    <a:gd name="connsiteX112" fmla="*/ 1209862 w 2206982"/>
                    <a:gd name="connsiteY112"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867220 w 2206982"/>
                    <a:gd name="connsiteY100" fmla="*/ 2290510 h 3932403"/>
                    <a:gd name="connsiteX101" fmla="*/ 1863472 w 2206982"/>
                    <a:gd name="connsiteY101" fmla="*/ 2331733 h 3932403"/>
                    <a:gd name="connsiteX102" fmla="*/ 1799764 w 2206982"/>
                    <a:gd name="connsiteY102" fmla="*/ 2380451 h 3932403"/>
                    <a:gd name="connsiteX103" fmla="*/ 1814826 w 2206982"/>
                    <a:gd name="connsiteY103" fmla="*/ 2461578 h 3932403"/>
                    <a:gd name="connsiteX104" fmla="*/ 1833492 w 2206982"/>
                    <a:gd name="connsiteY104" fmla="*/ 2547217 h 3932403"/>
                    <a:gd name="connsiteX105" fmla="*/ 1919685 w 2206982"/>
                    <a:gd name="connsiteY105" fmla="*/ 2603430 h 3932403"/>
                    <a:gd name="connsiteX106" fmla="*/ 2037341 w 2206982"/>
                    <a:gd name="connsiteY106" fmla="*/ 2600651 h 3932403"/>
                    <a:gd name="connsiteX107" fmla="*/ 2018995 w 2206982"/>
                    <a:gd name="connsiteY107" fmla="*/ 2440412 h 3932403"/>
                    <a:gd name="connsiteX108" fmla="*/ 2206893 w 2206982"/>
                    <a:gd name="connsiteY108" fmla="*/ 1797281 h 3932403"/>
                    <a:gd name="connsiteX109" fmla="*/ 2004005 w 2206982"/>
                    <a:gd name="connsiteY109" fmla="*/ 1475420 h 3932403"/>
                    <a:gd name="connsiteX110" fmla="*/ 1787011 w 2206982"/>
                    <a:gd name="connsiteY110" fmla="*/ 1185590 h 3932403"/>
                    <a:gd name="connsiteX111" fmla="*/ 1797441 w 2206982"/>
                    <a:gd name="connsiteY111" fmla="*/ 413740 h 3932403"/>
                    <a:gd name="connsiteX112" fmla="*/ 1860024 w 2206982"/>
                    <a:gd name="connsiteY112" fmla="*/ 90397 h 3932403"/>
                    <a:gd name="connsiteX113" fmla="*/ 1209862 w 2206982"/>
                    <a:gd name="connsiteY113"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867220 w 2206982"/>
                    <a:gd name="connsiteY100" fmla="*/ 2290510 h 3932403"/>
                    <a:gd name="connsiteX101" fmla="*/ 1863472 w 2206982"/>
                    <a:gd name="connsiteY101" fmla="*/ 2331733 h 3932403"/>
                    <a:gd name="connsiteX102" fmla="*/ 1799764 w 2206982"/>
                    <a:gd name="connsiteY102" fmla="*/ 2380451 h 3932403"/>
                    <a:gd name="connsiteX103" fmla="*/ 1814826 w 2206982"/>
                    <a:gd name="connsiteY103" fmla="*/ 2461578 h 3932403"/>
                    <a:gd name="connsiteX104" fmla="*/ 1833492 w 2206982"/>
                    <a:gd name="connsiteY104" fmla="*/ 2547217 h 3932403"/>
                    <a:gd name="connsiteX105" fmla="*/ 1919685 w 2206982"/>
                    <a:gd name="connsiteY105" fmla="*/ 2603430 h 3932403"/>
                    <a:gd name="connsiteX106" fmla="*/ 1964656 w 2206982"/>
                    <a:gd name="connsiteY106" fmla="*/ 2633410 h 3932403"/>
                    <a:gd name="connsiteX107" fmla="*/ 2037341 w 2206982"/>
                    <a:gd name="connsiteY107" fmla="*/ 2600651 h 3932403"/>
                    <a:gd name="connsiteX108" fmla="*/ 2018995 w 2206982"/>
                    <a:gd name="connsiteY108" fmla="*/ 2440412 h 3932403"/>
                    <a:gd name="connsiteX109" fmla="*/ 2206893 w 2206982"/>
                    <a:gd name="connsiteY109" fmla="*/ 1797281 h 3932403"/>
                    <a:gd name="connsiteX110" fmla="*/ 2004005 w 2206982"/>
                    <a:gd name="connsiteY110" fmla="*/ 1475420 h 3932403"/>
                    <a:gd name="connsiteX111" fmla="*/ 1787011 w 2206982"/>
                    <a:gd name="connsiteY111" fmla="*/ 1185590 h 3932403"/>
                    <a:gd name="connsiteX112" fmla="*/ 1797441 w 2206982"/>
                    <a:gd name="connsiteY112" fmla="*/ 413740 h 3932403"/>
                    <a:gd name="connsiteX113" fmla="*/ 1860024 w 2206982"/>
                    <a:gd name="connsiteY113" fmla="*/ 90397 h 3932403"/>
                    <a:gd name="connsiteX114" fmla="*/ 1209862 w 2206982"/>
                    <a:gd name="connsiteY114"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867220 w 2206982"/>
                    <a:gd name="connsiteY100" fmla="*/ 2290510 h 3932403"/>
                    <a:gd name="connsiteX101" fmla="*/ 1863472 w 2206982"/>
                    <a:gd name="connsiteY101" fmla="*/ 2331733 h 3932403"/>
                    <a:gd name="connsiteX102" fmla="*/ 1799764 w 2206982"/>
                    <a:gd name="connsiteY102" fmla="*/ 2380451 h 3932403"/>
                    <a:gd name="connsiteX103" fmla="*/ 1814826 w 2206982"/>
                    <a:gd name="connsiteY103" fmla="*/ 2461578 h 3932403"/>
                    <a:gd name="connsiteX104" fmla="*/ 1833492 w 2206982"/>
                    <a:gd name="connsiteY104" fmla="*/ 2547217 h 3932403"/>
                    <a:gd name="connsiteX105" fmla="*/ 1893453 w 2206982"/>
                    <a:gd name="connsiteY105" fmla="*/ 2610925 h 3932403"/>
                    <a:gd name="connsiteX106" fmla="*/ 1919685 w 2206982"/>
                    <a:gd name="connsiteY106" fmla="*/ 2603430 h 3932403"/>
                    <a:gd name="connsiteX107" fmla="*/ 1964656 w 2206982"/>
                    <a:gd name="connsiteY107" fmla="*/ 2633410 h 3932403"/>
                    <a:gd name="connsiteX108" fmla="*/ 2037341 w 2206982"/>
                    <a:gd name="connsiteY108" fmla="*/ 2600651 h 3932403"/>
                    <a:gd name="connsiteX109" fmla="*/ 2018995 w 2206982"/>
                    <a:gd name="connsiteY109" fmla="*/ 2440412 h 3932403"/>
                    <a:gd name="connsiteX110" fmla="*/ 2206893 w 2206982"/>
                    <a:gd name="connsiteY110" fmla="*/ 1797281 h 3932403"/>
                    <a:gd name="connsiteX111" fmla="*/ 2004005 w 2206982"/>
                    <a:gd name="connsiteY111" fmla="*/ 1475420 h 3932403"/>
                    <a:gd name="connsiteX112" fmla="*/ 1787011 w 2206982"/>
                    <a:gd name="connsiteY112" fmla="*/ 1185590 h 3932403"/>
                    <a:gd name="connsiteX113" fmla="*/ 1797441 w 2206982"/>
                    <a:gd name="connsiteY113" fmla="*/ 413740 h 3932403"/>
                    <a:gd name="connsiteX114" fmla="*/ 1860024 w 2206982"/>
                    <a:gd name="connsiteY114" fmla="*/ 90397 h 3932403"/>
                    <a:gd name="connsiteX115" fmla="*/ 1209862 w 2206982"/>
                    <a:gd name="connsiteY115"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867220 w 2206982"/>
                    <a:gd name="connsiteY100" fmla="*/ 2290510 h 3932403"/>
                    <a:gd name="connsiteX101" fmla="*/ 1863472 w 2206982"/>
                    <a:gd name="connsiteY101" fmla="*/ 2331733 h 3932403"/>
                    <a:gd name="connsiteX102" fmla="*/ 1799764 w 2206982"/>
                    <a:gd name="connsiteY102" fmla="*/ 2380451 h 3932403"/>
                    <a:gd name="connsiteX103" fmla="*/ 1814826 w 2206982"/>
                    <a:gd name="connsiteY103" fmla="*/ 2461578 h 3932403"/>
                    <a:gd name="connsiteX104" fmla="*/ 1833492 w 2206982"/>
                    <a:gd name="connsiteY104" fmla="*/ 2547217 h 3932403"/>
                    <a:gd name="connsiteX105" fmla="*/ 1869094 w 2206982"/>
                    <a:gd name="connsiteY105" fmla="*/ 2560333 h 3932403"/>
                    <a:gd name="connsiteX106" fmla="*/ 1893453 w 2206982"/>
                    <a:gd name="connsiteY106" fmla="*/ 2610925 h 3932403"/>
                    <a:gd name="connsiteX107" fmla="*/ 1919685 w 2206982"/>
                    <a:gd name="connsiteY107" fmla="*/ 2603430 h 3932403"/>
                    <a:gd name="connsiteX108" fmla="*/ 1964656 w 2206982"/>
                    <a:gd name="connsiteY108" fmla="*/ 2633410 h 3932403"/>
                    <a:gd name="connsiteX109" fmla="*/ 2037341 w 2206982"/>
                    <a:gd name="connsiteY109" fmla="*/ 2600651 h 3932403"/>
                    <a:gd name="connsiteX110" fmla="*/ 2018995 w 2206982"/>
                    <a:gd name="connsiteY110" fmla="*/ 2440412 h 3932403"/>
                    <a:gd name="connsiteX111" fmla="*/ 2206893 w 2206982"/>
                    <a:gd name="connsiteY111" fmla="*/ 1797281 h 3932403"/>
                    <a:gd name="connsiteX112" fmla="*/ 2004005 w 2206982"/>
                    <a:gd name="connsiteY112" fmla="*/ 1475420 h 3932403"/>
                    <a:gd name="connsiteX113" fmla="*/ 1787011 w 2206982"/>
                    <a:gd name="connsiteY113" fmla="*/ 1185590 h 3932403"/>
                    <a:gd name="connsiteX114" fmla="*/ 1797441 w 2206982"/>
                    <a:gd name="connsiteY114" fmla="*/ 413740 h 3932403"/>
                    <a:gd name="connsiteX115" fmla="*/ 1860024 w 2206982"/>
                    <a:gd name="connsiteY115" fmla="*/ 90397 h 3932403"/>
                    <a:gd name="connsiteX116" fmla="*/ 1209862 w 2206982"/>
                    <a:gd name="connsiteY116"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867220 w 2206982"/>
                    <a:gd name="connsiteY100" fmla="*/ 2290510 h 3932403"/>
                    <a:gd name="connsiteX101" fmla="*/ 1863472 w 2206982"/>
                    <a:gd name="connsiteY101" fmla="*/ 2331733 h 3932403"/>
                    <a:gd name="connsiteX102" fmla="*/ 1799764 w 2206982"/>
                    <a:gd name="connsiteY102" fmla="*/ 2380451 h 3932403"/>
                    <a:gd name="connsiteX103" fmla="*/ 1814826 w 2206982"/>
                    <a:gd name="connsiteY103" fmla="*/ 2461578 h 3932403"/>
                    <a:gd name="connsiteX104" fmla="*/ 1846608 w 2206982"/>
                    <a:gd name="connsiteY104" fmla="*/ 2489130 h 3932403"/>
                    <a:gd name="connsiteX105" fmla="*/ 1833492 w 2206982"/>
                    <a:gd name="connsiteY105" fmla="*/ 2547217 h 3932403"/>
                    <a:gd name="connsiteX106" fmla="*/ 1869094 w 2206982"/>
                    <a:gd name="connsiteY106" fmla="*/ 2560333 h 3932403"/>
                    <a:gd name="connsiteX107" fmla="*/ 1893453 w 2206982"/>
                    <a:gd name="connsiteY107" fmla="*/ 2610925 h 3932403"/>
                    <a:gd name="connsiteX108" fmla="*/ 1919685 w 2206982"/>
                    <a:gd name="connsiteY108" fmla="*/ 2603430 h 3932403"/>
                    <a:gd name="connsiteX109" fmla="*/ 1964656 w 2206982"/>
                    <a:gd name="connsiteY109" fmla="*/ 2633410 h 3932403"/>
                    <a:gd name="connsiteX110" fmla="*/ 2037341 w 2206982"/>
                    <a:gd name="connsiteY110" fmla="*/ 2600651 h 3932403"/>
                    <a:gd name="connsiteX111" fmla="*/ 2018995 w 2206982"/>
                    <a:gd name="connsiteY111" fmla="*/ 2440412 h 3932403"/>
                    <a:gd name="connsiteX112" fmla="*/ 2206893 w 2206982"/>
                    <a:gd name="connsiteY112" fmla="*/ 1797281 h 3932403"/>
                    <a:gd name="connsiteX113" fmla="*/ 2004005 w 2206982"/>
                    <a:gd name="connsiteY113" fmla="*/ 1475420 h 3932403"/>
                    <a:gd name="connsiteX114" fmla="*/ 1787011 w 2206982"/>
                    <a:gd name="connsiteY114" fmla="*/ 1185590 h 3932403"/>
                    <a:gd name="connsiteX115" fmla="*/ 1797441 w 2206982"/>
                    <a:gd name="connsiteY115" fmla="*/ 413740 h 3932403"/>
                    <a:gd name="connsiteX116" fmla="*/ 1860024 w 2206982"/>
                    <a:gd name="connsiteY116" fmla="*/ 90397 h 3932403"/>
                    <a:gd name="connsiteX117" fmla="*/ 1209862 w 2206982"/>
                    <a:gd name="connsiteY117"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867220 w 2206982"/>
                    <a:gd name="connsiteY100" fmla="*/ 2290510 h 3932403"/>
                    <a:gd name="connsiteX101" fmla="*/ 1863472 w 2206982"/>
                    <a:gd name="connsiteY101" fmla="*/ 2331733 h 3932403"/>
                    <a:gd name="connsiteX102" fmla="*/ 1799764 w 2206982"/>
                    <a:gd name="connsiteY102" fmla="*/ 2380451 h 3932403"/>
                    <a:gd name="connsiteX103" fmla="*/ 1814826 w 2206982"/>
                    <a:gd name="connsiteY103" fmla="*/ 2461578 h 3932403"/>
                    <a:gd name="connsiteX104" fmla="*/ 1846608 w 2206982"/>
                    <a:gd name="connsiteY104" fmla="*/ 2489130 h 3932403"/>
                    <a:gd name="connsiteX105" fmla="*/ 1833492 w 2206982"/>
                    <a:gd name="connsiteY105" fmla="*/ 2547217 h 3932403"/>
                    <a:gd name="connsiteX106" fmla="*/ 1869094 w 2206982"/>
                    <a:gd name="connsiteY106" fmla="*/ 2560333 h 3932403"/>
                    <a:gd name="connsiteX107" fmla="*/ 1893453 w 2206982"/>
                    <a:gd name="connsiteY107" fmla="*/ 2610925 h 3932403"/>
                    <a:gd name="connsiteX108" fmla="*/ 1919685 w 2206982"/>
                    <a:gd name="connsiteY108" fmla="*/ 2603430 h 3932403"/>
                    <a:gd name="connsiteX109" fmla="*/ 1964656 w 2206982"/>
                    <a:gd name="connsiteY109" fmla="*/ 2633410 h 3932403"/>
                    <a:gd name="connsiteX110" fmla="*/ 1994636 w 2206982"/>
                    <a:gd name="connsiteY110" fmla="*/ 2607178 h 3932403"/>
                    <a:gd name="connsiteX111" fmla="*/ 2037341 w 2206982"/>
                    <a:gd name="connsiteY111" fmla="*/ 2600651 h 3932403"/>
                    <a:gd name="connsiteX112" fmla="*/ 2018995 w 2206982"/>
                    <a:gd name="connsiteY112" fmla="*/ 2440412 h 3932403"/>
                    <a:gd name="connsiteX113" fmla="*/ 2206893 w 2206982"/>
                    <a:gd name="connsiteY113" fmla="*/ 1797281 h 3932403"/>
                    <a:gd name="connsiteX114" fmla="*/ 2004005 w 2206982"/>
                    <a:gd name="connsiteY114" fmla="*/ 1475420 h 3932403"/>
                    <a:gd name="connsiteX115" fmla="*/ 1787011 w 2206982"/>
                    <a:gd name="connsiteY115" fmla="*/ 1185590 h 3932403"/>
                    <a:gd name="connsiteX116" fmla="*/ 1797441 w 2206982"/>
                    <a:gd name="connsiteY116" fmla="*/ 413740 h 3932403"/>
                    <a:gd name="connsiteX117" fmla="*/ 1860024 w 2206982"/>
                    <a:gd name="connsiteY117" fmla="*/ 90397 h 3932403"/>
                    <a:gd name="connsiteX118" fmla="*/ 1209862 w 2206982"/>
                    <a:gd name="connsiteY118"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917812 w 2206982"/>
                    <a:gd name="connsiteY100" fmla="*/ 2202443 h 3932403"/>
                    <a:gd name="connsiteX101" fmla="*/ 1867220 w 2206982"/>
                    <a:gd name="connsiteY101" fmla="*/ 2290510 h 3932403"/>
                    <a:gd name="connsiteX102" fmla="*/ 1863472 w 2206982"/>
                    <a:gd name="connsiteY102" fmla="*/ 2331733 h 3932403"/>
                    <a:gd name="connsiteX103" fmla="*/ 1799764 w 2206982"/>
                    <a:gd name="connsiteY103" fmla="*/ 2380451 h 3932403"/>
                    <a:gd name="connsiteX104" fmla="*/ 1814826 w 2206982"/>
                    <a:gd name="connsiteY104" fmla="*/ 2461578 h 3932403"/>
                    <a:gd name="connsiteX105" fmla="*/ 1846608 w 2206982"/>
                    <a:gd name="connsiteY105" fmla="*/ 2489130 h 3932403"/>
                    <a:gd name="connsiteX106" fmla="*/ 1833492 w 2206982"/>
                    <a:gd name="connsiteY106" fmla="*/ 2547217 h 3932403"/>
                    <a:gd name="connsiteX107" fmla="*/ 1869094 w 2206982"/>
                    <a:gd name="connsiteY107" fmla="*/ 2560333 h 3932403"/>
                    <a:gd name="connsiteX108" fmla="*/ 1893453 w 2206982"/>
                    <a:gd name="connsiteY108" fmla="*/ 2610925 h 3932403"/>
                    <a:gd name="connsiteX109" fmla="*/ 1919685 w 2206982"/>
                    <a:gd name="connsiteY109" fmla="*/ 2603430 h 3932403"/>
                    <a:gd name="connsiteX110" fmla="*/ 1964656 w 2206982"/>
                    <a:gd name="connsiteY110" fmla="*/ 2633410 h 3932403"/>
                    <a:gd name="connsiteX111" fmla="*/ 1994636 w 2206982"/>
                    <a:gd name="connsiteY111" fmla="*/ 2607178 h 3932403"/>
                    <a:gd name="connsiteX112" fmla="*/ 2037341 w 2206982"/>
                    <a:gd name="connsiteY112" fmla="*/ 2600651 h 3932403"/>
                    <a:gd name="connsiteX113" fmla="*/ 2018995 w 2206982"/>
                    <a:gd name="connsiteY113" fmla="*/ 2440412 h 3932403"/>
                    <a:gd name="connsiteX114" fmla="*/ 2206893 w 2206982"/>
                    <a:gd name="connsiteY114" fmla="*/ 1797281 h 3932403"/>
                    <a:gd name="connsiteX115" fmla="*/ 2004005 w 2206982"/>
                    <a:gd name="connsiteY115" fmla="*/ 1475420 h 3932403"/>
                    <a:gd name="connsiteX116" fmla="*/ 1787011 w 2206982"/>
                    <a:gd name="connsiteY116" fmla="*/ 1185590 h 3932403"/>
                    <a:gd name="connsiteX117" fmla="*/ 1797441 w 2206982"/>
                    <a:gd name="connsiteY117" fmla="*/ 413740 h 3932403"/>
                    <a:gd name="connsiteX118" fmla="*/ 1860024 w 2206982"/>
                    <a:gd name="connsiteY118" fmla="*/ 90397 h 3932403"/>
                    <a:gd name="connsiteX119" fmla="*/ 1209862 w 2206982"/>
                    <a:gd name="connsiteY119"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917812 w 2206982"/>
                    <a:gd name="connsiteY100" fmla="*/ 2202443 h 3932403"/>
                    <a:gd name="connsiteX101" fmla="*/ 1906569 w 2206982"/>
                    <a:gd name="connsiteY101" fmla="*/ 2254909 h 3932403"/>
                    <a:gd name="connsiteX102" fmla="*/ 1867220 w 2206982"/>
                    <a:gd name="connsiteY102" fmla="*/ 2290510 h 3932403"/>
                    <a:gd name="connsiteX103" fmla="*/ 1863472 w 2206982"/>
                    <a:gd name="connsiteY103" fmla="*/ 2331733 h 3932403"/>
                    <a:gd name="connsiteX104" fmla="*/ 1799764 w 2206982"/>
                    <a:gd name="connsiteY104" fmla="*/ 2380451 h 3932403"/>
                    <a:gd name="connsiteX105" fmla="*/ 1814826 w 2206982"/>
                    <a:gd name="connsiteY105" fmla="*/ 2461578 h 3932403"/>
                    <a:gd name="connsiteX106" fmla="*/ 1846608 w 2206982"/>
                    <a:gd name="connsiteY106" fmla="*/ 2489130 h 3932403"/>
                    <a:gd name="connsiteX107" fmla="*/ 1833492 w 2206982"/>
                    <a:gd name="connsiteY107" fmla="*/ 2547217 h 3932403"/>
                    <a:gd name="connsiteX108" fmla="*/ 1869094 w 2206982"/>
                    <a:gd name="connsiteY108" fmla="*/ 2560333 h 3932403"/>
                    <a:gd name="connsiteX109" fmla="*/ 1893453 w 2206982"/>
                    <a:gd name="connsiteY109" fmla="*/ 2610925 h 3932403"/>
                    <a:gd name="connsiteX110" fmla="*/ 1919685 w 2206982"/>
                    <a:gd name="connsiteY110" fmla="*/ 2603430 h 3932403"/>
                    <a:gd name="connsiteX111" fmla="*/ 1964656 w 2206982"/>
                    <a:gd name="connsiteY111" fmla="*/ 2633410 h 3932403"/>
                    <a:gd name="connsiteX112" fmla="*/ 1994636 w 2206982"/>
                    <a:gd name="connsiteY112" fmla="*/ 2607178 h 3932403"/>
                    <a:gd name="connsiteX113" fmla="*/ 2037341 w 2206982"/>
                    <a:gd name="connsiteY113" fmla="*/ 2600651 h 3932403"/>
                    <a:gd name="connsiteX114" fmla="*/ 2018995 w 2206982"/>
                    <a:gd name="connsiteY114" fmla="*/ 2440412 h 3932403"/>
                    <a:gd name="connsiteX115" fmla="*/ 2206893 w 2206982"/>
                    <a:gd name="connsiteY115" fmla="*/ 1797281 h 3932403"/>
                    <a:gd name="connsiteX116" fmla="*/ 2004005 w 2206982"/>
                    <a:gd name="connsiteY116" fmla="*/ 1475420 h 3932403"/>
                    <a:gd name="connsiteX117" fmla="*/ 1787011 w 2206982"/>
                    <a:gd name="connsiteY117" fmla="*/ 1185590 h 3932403"/>
                    <a:gd name="connsiteX118" fmla="*/ 1797441 w 2206982"/>
                    <a:gd name="connsiteY118" fmla="*/ 413740 h 3932403"/>
                    <a:gd name="connsiteX119" fmla="*/ 1860024 w 2206982"/>
                    <a:gd name="connsiteY119" fmla="*/ 90397 h 3932403"/>
                    <a:gd name="connsiteX120" fmla="*/ 1209862 w 2206982"/>
                    <a:gd name="connsiteY120"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917812 w 2206982"/>
                    <a:gd name="connsiteY100" fmla="*/ 2202443 h 3932403"/>
                    <a:gd name="connsiteX101" fmla="*/ 1906569 w 2206982"/>
                    <a:gd name="connsiteY101" fmla="*/ 2254909 h 3932403"/>
                    <a:gd name="connsiteX102" fmla="*/ 1867220 w 2206982"/>
                    <a:gd name="connsiteY102" fmla="*/ 2290510 h 3932403"/>
                    <a:gd name="connsiteX103" fmla="*/ 1863472 w 2206982"/>
                    <a:gd name="connsiteY103" fmla="*/ 2331733 h 3932403"/>
                    <a:gd name="connsiteX104" fmla="*/ 1799764 w 2206982"/>
                    <a:gd name="connsiteY104" fmla="*/ 2380451 h 3932403"/>
                    <a:gd name="connsiteX105" fmla="*/ 1814826 w 2206982"/>
                    <a:gd name="connsiteY105" fmla="*/ 2461578 h 3932403"/>
                    <a:gd name="connsiteX106" fmla="*/ 1846608 w 2206982"/>
                    <a:gd name="connsiteY106" fmla="*/ 2489130 h 3932403"/>
                    <a:gd name="connsiteX107" fmla="*/ 1833492 w 2206982"/>
                    <a:gd name="connsiteY107" fmla="*/ 2547217 h 3932403"/>
                    <a:gd name="connsiteX108" fmla="*/ 1869094 w 2206982"/>
                    <a:gd name="connsiteY108" fmla="*/ 2560333 h 3932403"/>
                    <a:gd name="connsiteX109" fmla="*/ 1893453 w 2206982"/>
                    <a:gd name="connsiteY109" fmla="*/ 2610925 h 3932403"/>
                    <a:gd name="connsiteX110" fmla="*/ 1919685 w 2206982"/>
                    <a:gd name="connsiteY110" fmla="*/ 2603430 h 3932403"/>
                    <a:gd name="connsiteX111" fmla="*/ 1964656 w 2206982"/>
                    <a:gd name="connsiteY111" fmla="*/ 2633410 h 3932403"/>
                    <a:gd name="connsiteX112" fmla="*/ 1994636 w 2206982"/>
                    <a:gd name="connsiteY112" fmla="*/ 2607178 h 3932403"/>
                    <a:gd name="connsiteX113" fmla="*/ 2037341 w 2206982"/>
                    <a:gd name="connsiteY113" fmla="*/ 2600651 h 3932403"/>
                    <a:gd name="connsiteX114" fmla="*/ 2018995 w 2206982"/>
                    <a:gd name="connsiteY114" fmla="*/ 2440412 h 3932403"/>
                    <a:gd name="connsiteX115" fmla="*/ 2206893 w 2206982"/>
                    <a:gd name="connsiteY115" fmla="*/ 1797281 h 3932403"/>
                    <a:gd name="connsiteX116" fmla="*/ 2004005 w 2206982"/>
                    <a:gd name="connsiteY116" fmla="*/ 1475420 h 3932403"/>
                    <a:gd name="connsiteX117" fmla="*/ 1787011 w 2206982"/>
                    <a:gd name="connsiteY117" fmla="*/ 1185590 h 3932403"/>
                    <a:gd name="connsiteX118" fmla="*/ 1751046 w 2206982"/>
                    <a:gd name="connsiteY118" fmla="*/ 881435 h 3932403"/>
                    <a:gd name="connsiteX119" fmla="*/ 1797441 w 2206982"/>
                    <a:gd name="connsiteY119" fmla="*/ 413740 h 3932403"/>
                    <a:gd name="connsiteX120" fmla="*/ 1860024 w 2206982"/>
                    <a:gd name="connsiteY120" fmla="*/ 90397 h 3932403"/>
                    <a:gd name="connsiteX121" fmla="*/ 1209862 w 2206982"/>
                    <a:gd name="connsiteY121"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917812 w 2206982"/>
                    <a:gd name="connsiteY100" fmla="*/ 2202443 h 3932403"/>
                    <a:gd name="connsiteX101" fmla="*/ 1906569 w 2206982"/>
                    <a:gd name="connsiteY101" fmla="*/ 2254909 h 3932403"/>
                    <a:gd name="connsiteX102" fmla="*/ 1867220 w 2206982"/>
                    <a:gd name="connsiteY102" fmla="*/ 2290510 h 3932403"/>
                    <a:gd name="connsiteX103" fmla="*/ 1863472 w 2206982"/>
                    <a:gd name="connsiteY103" fmla="*/ 2331733 h 3932403"/>
                    <a:gd name="connsiteX104" fmla="*/ 1799764 w 2206982"/>
                    <a:gd name="connsiteY104" fmla="*/ 2380451 h 3932403"/>
                    <a:gd name="connsiteX105" fmla="*/ 1814826 w 2206982"/>
                    <a:gd name="connsiteY105" fmla="*/ 2461578 h 3932403"/>
                    <a:gd name="connsiteX106" fmla="*/ 1846608 w 2206982"/>
                    <a:gd name="connsiteY106" fmla="*/ 2489130 h 3932403"/>
                    <a:gd name="connsiteX107" fmla="*/ 1833492 w 2206982"/>
                    <a:gd name="connsiteY107" fmla="*/ 2547217 h 3932403"/>
                    <a:gd name="connsiteX108" fmla="*/ 1869094 w 2206982"/>
                    <a:gd name="connsiteY108" fmla="*/ 2560333 h 3932403"/>
                    <a:gd name="connsiteX109" fmla="*/ 1893453 w 2206982"/>
                    <a:gd name="connsiteY109" fmla="*/ 2610925 h 3932403"/>
                    <a:gd name="connsiteX110" fmla="*/ 1919685 w 2206982"/>
                    <a:gd name="connsiteY110" fmla="*/ 2603430 h 3932403"/>
                    <a:gd name="connsiteX111" fmla="*/ 1964656 w 2206982"/>
                    <a:gd name="connsiteY111" fmla="*/ 2633410 h 3932403"/>
                    <a:gd name="connsiteX112" fmla="*/ 1994636 w 2206982"/>
                    <a:gd name="connsiteY112" fmla="*/ 2607178 h 3932403"/>
                    <a:gd name="connsiteX113" fmla="*/ 2037341 w 2206982"/>
                    <a:gd name="connsiteY113" fmla="*/ 2600651 h 3932403"/>
                    <a:gd name="connsiteX114" fmla="*/ 2018995 w 2206982"/>
                    <a:gd name="connsiteY114" fmla="*/ 2440412 h 3932403"/>
                    <a:gd name="connsiteX115" fmla="*/ 2206893 w 2206982"/>
                    <a:gd name="connsiteY115" fmla="*/ 1797281 h 3932403"/>
                    <a:gd name="connsiteX116" fmla="*/ 2004005 w 2206982"/>
                    <a:gd name="connsiteY116" fmla="*/ 1475420 h 3932403"/>
                    <a:gd name="connsiteX117" fmla="*/ 1787011 w 2206982"/>
                    <a:gd name="connsiteY117" fmla="*/ 1185590 h 3932403"/>
                    <a:gd name="connsiteX118" fmla="*/ 1751046 w 2206982"/>
                    <a:gd name="connsiteY118" fmla="*/ 881435 h 3932403"/>
                    <a:gd name="connsiteX119" fmla="*/ 1797441 w 2206982"/>
                    <a:gd name="connsiteY119" fmla="*/ 413740 h 3932403"/>
                    <a:gd name="connsiteX120" fmla="*/ 1860024 w 2206982"/>
                    <a:gd name="connsiteY120" fmla="*/ 90397 h 3932403"/>
                    <a:gd name="connsiteX121" fmla="*/ 1209862 w 2206982"/>
                    <a:gd name="connsiteY121"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27967 w 2206982"/>
                    <a:gd name="connsiteY34" fmla="*/ 2224928 h 3932403"/>
                    <a:gd name="connsiteX35" fmla="*/ 774812 w 2206982"/>
                    <a:gd name="connsiteY35" fmla="*/ 2275520 h 3932403"/>
                    <a:gd name="connsiteX36" fmla="*/ 801044 w 2206982"/>
                    <a:gd name="connsiteY36" fmla="*/ 2011319 h 3932403"/>
                    <a:gd name="connsiteX37" fmla="*/ 920966 w 2206982"/>
                    <a:gd name="connsiteY37" fmla="*/ 2031930 h 3932403"/>
                    <a:gd name="connsiteX38" fmla="*/ 975305 w 2206982"/>
                    <a:gd name="connsiteY38" fmla="*/ 1971969 h 3932403"/>
                    <a:gd name="connsiteX39" fmla="*/ 1053405 w 2206982"/>
                    <a:gd name="connsiteY39" fmla="*/ 1947011 h 3932403"/>
                    <a:gd name="connsiteX40" fmla="*/ 1162682 w 2206982"/>
                    <a:gd name="connsiteY40" fmla="*/ 1795834 h 3932403"/>
                    <a:gd name="connsiteX41" fmla="*/ 1189000 w 2206982"/>
                    <a:gd name="connsiteY41" fmla="*/ 1880952 h 3932403"/>
                    <a:gd name="connsiteX42" fmla="*/ 771826 w 2206982"/>
                    <a:gd name="connsiteY42" fmla="*/ 2489869 h 3932403"/>
                    <a:gd name="connsiteX43" fmla="*/ 656764 w 2206982"/>
                    <a:gd name="connsiteY43" fmla="*/ 2764573 h 3932403"/>
                    <a:gd name="connsiteX44" fmla="*/ 632711 w 2206982"/>
                    <a:gd name="connsiteY44" fmla="*/ 3066543 h 3932403"/>
                    <a:gd name="connsiteX45" fmla="*/ 333479 w 2206982"/>
                    <a:gd name="connsiteY45" fmla="*/ 3456942 h 3932403"/>
                    <a:gd name="connsiteX46" fmla="*/ 326981 w 2206982"/>
                    <a:gd name="connsiteY46" fmla="*/ 3742682 h 3932403"/>
                    <a:gd name="connsiteX47" fmla="*/ 297000 w 2206982"/>
                    <a:gd name="connsiteY47" fmla="*/ 3922565 h 3932403"/>
                    <a:gd name="connsiteX48" fmla="*/ 353213 w 2206982"/>
                    <a:gd name="connsiteY48" fmla="*/ 3903827 h 3932403"/>
                    <a:gd name="connsiteX49" fmla="*/ 390482 w 2206982"/>
                    <a:gd name="connsiteY49" fmla="*/ 3895062 h 3932403"/>
                    <a:gd name="connsiteX50" fmla="*/ 433785 w 2206982"/>
                    <a:gd name="connsiteY50" fmla="*/ 3823255 h 3932403"/>
                    <a:gd name="connsiteX51" fmla="*/ 499367 w 2206982"/>
                    <a:gd name="connsiteY51" fmla="*/ 3767042 h 3932403"/>
                    <a:gd name="connsiteX52" fmla="*/ 510610 w 2206982"/>
                    <a:gd name="connsiteY52" fmla="*/ 3703333 h 3932403"/>
                    <a:gd name="connsiteX53" fmla="*/ 551833 w 2206982"/>
                    <a:gd name="connsiteY53" fmla="*/ 3632130 h 3932403"/>
                    <a:gd name="connsiteX54" fmla="*/ 533095 w 2206982"/>
                    <a:gd name="connsiteY54" fmla="*/ 3545937 h 3932403"/>
                    <a:gd name="connsiteX55" fmla="*/ 596803 w 2206982"/>
                    <a:gd name="connsiteY55" fmla="*/ 3512209 h 3932403"/>
                    <a:gd name="connsiteX56" fmla="*/ 611794 w 2206982"/>
                    <a:gd name="connsiteY56" fmla="*/ 3446627 h 3932403"/>
                    <a:gd name="connsiteX57" fmla="*/ 694240 w 2206982"/>
                    <a:gd name="connsiteY57" fmla="*/ 3435384 h 3932403"/>
                    <a:gd name="connsiteX58" fmla="*/ 737336 w 2206982"/>
                    <a:gd name="connsiteY58" fmla="*/ 3377297 h 3932403"/>
                    <a:gd name="connsiteX59" fmla="*/ 742958 w 2206982"/>
                    <a:gd name="connsiteY59" fmla="*/ 3317337 h 3932403"/>
                    <a:gd name="connsiteX60" fmla="*/ 827391 w 2206982"/>
                    <a:gd name="connsiteY60" fmla="*/ 3256206 h 3932403"/>
                    <a:gd name="connsiteX61" fmla="*/ 829151 w 2206982"/>
                    <a:gd name="connsiteY61" fmla="*/ 3169309 h 3932403"/>
                    <a:gd name="connsiteX62" fmla="*/ 911597 w 2206982"/>
                    <a:gd name="connsiteY62" fmla="*/ 3122465 h 3932403"/>
                    <a:gd name="connsiteX63" fmla="*/ 877869 w 2206982"/>
                    <a:gd name="connsiteY63" fmla="*/ 3062504 h 3932403"/>
                    <a:gd name="connsiteX64" fmla="*/ 917218 w 2206982"/>
                    <a:gd name="connsiteY64" fmla="*/ 3000669 h 3932403"/>
                    <a:gd name="connsiteX65" fmla="*/ 902228 w 2206982"/>
                    <a:gd name="connsiteY65" fmla="*/ 2916350 h 3932403"/>
                    <a:gd name="connsiteX66" fmla="*/ 941577 w 2206982"/>
                    <a:gd name="connsiteY66" fmla="*/ 2858263 h 3932403"/>
                    <a:gd name="connsiteX67" fmla="*/ 930335 w 2206982"/>
                    <a:gd name="connsiteY67" fmla="*/ 2805797 h 3932403"/>
                    <a:gd name="connsiteX68" fmla="*/ 971558 w 2206982"/>
                    <a:gd name="connsiteY68" fmla="*/ 2751458 h 3932403"/>
                    <a:gd name="connsiteX69" fmla="*/ 969684 w 2206982"/>
                    <a:gd name="connsiteY69" fmla="*/ 2689624 h 3932403"/>
                    <a:gd name="connsiteX70" fmla="*/ 1033392 w 2206982"/>
                    <a:gd name="connsiteY70" fmla="*/ 2652148 h 3932403"/>
                    <a:gd name="connsiteX71" fmla="*/ 1084696 w 2206982"/>
                    <a:gd name="connsiteY71" fmla="*/ 2565634 h 3932403"/>
                    <a:gd name="connsiteX72" fmla="*/ 1074615 w 2206982"/>
                    <a:gd name="connsiteY72" fmla="*/ 2504120 h 3932403"/>
                    <a:gd name="connsiteX73" fmla="*/ 1164556 w 2206982"/>
                    <a:gd name="connsiteY73" fmla="*/ 2423548 h 3932403"/>
                    <a:gd name="connsiteX74" fmla="*/ 1207653 w 2206982"/>
                    <a:gd name="connsiteY74" fmla="*/ 2346724 h 3932403"/>
                    <a:gd name="connsiteX75" fmla="*/ 1261992 w 2206982"/>
                    <a:gd name="connsiteY75" fmla="*/ 2301753 h 3932403"/>
                    <a:gd name="connsiteX76" fmla="*/ 1297594 w 2206982"/>
                    <a:gd name="connsiteY76" fmla="*/ 2206191 h 3932403"/>
                    <a:gd name="connsiteX77" fmla="*/ 1391282 w 2206982"/>
                    <a:gd name="connsiteY77" fmla="*/ 2163094 h 3932403"/>
                    <a:gd name="connsiteX78" fmla="*/ 1408146 w 2206982"/>
                    <a:gd name="connsiteY78" fmla="*/ 2075027 h 3932403"/>
                    <a:gd name="connsiteX79" fmla="*/ 1484529 w 2206982"/>
                    <a:gd name="connsiteY79" fmla="*/ 1960918 h 3932403"/>
                    <a:gd name="connsiteX80" fmla="*/ 1447495 w 2206982"/>
                    <a:gd name="connsiteY80" fmla="*/ 1857669 h 3932403"/>
                    <a:gd name="connsiteX81" fmla="*/ 1528067 w 2206982"/>
                    <a:gd name="connsiteY81" fmla="*/ 1778971 h 3932403"/>
                    <a:gd name="connsiteX82" fmla="*/ 1505582 w 2206982"/>
                    <a:gd name="connsiteY82" fmla="*/ 1647807 h 3932403"/>
                    <a:gd name="connsiteX83" fmla="*/ 1511801 w 2206982"/>
                    <a:gd name="connsiteY83" fmla="*/ 1520175 h 3932403"/>
                    <a:gd name="connsiteX84" fmla="*/ 1466233 w 2206982"/>
                    <a:gd name="connsiteY84" fmla="*/ 1415460 h 3932403"/>
                    <a:gd name="connsiteX85" fmla="*/ 1512343 w 2206982"/>
                    <a:gd name="connsiteY85" fmla="*/ 837910 h 3932403"/>
                    <a:gd name="connsiteX86" fmla="*/ 1602740 w 2206982"/>
                    <a:gd name="connsiteY86" fmla="*/ 1112578 h 3932403"/>
                    <a:gd name="connsiteX87" fmla="*/ 1564495 w 2206982"/>
                    <a:gd name="connsiteY87" fmla="*/ 1446351 h 3932403"/>
                    <a:gd name="connsiteX88" fmla="*/ 1606766 w 2206982"/>
                    <a:gd name="connsiteY88" fmla="*/ 1473547 h 3932403"/>
                    <a:gd name="connsiteX89" fmla="*/ 1631125 w 2206982"/>
                    <a:gd name="connsiteY89" fmla="*/ 1542876 h 3932403"/>
                    <a:gd name="connsiteX90" fmla="*/ 1764162 w 2206982"/>
                    <a:gd name="connsiteY90" fmla="*/ 1636565 h 3932403"/>
                    <a:gd name="connsiteX91" fmla="*/ 1840987 w 2206982"/>
                    <a:gd name="connsiteY91" fmla="*/ 1660924 h 3932403"/>
                    <a:gd name="connsiteX92" fmla="*/ 1849843 w 2206982"/>
                    <a:gd name="connsiteY92" fmla="*/ 1752851 h 3932403"/>
                    <a:gd name="connsiteX93" fmla="*/ 1908443 w 2206982"/>
                    <a:gd name="connsiteY93" fmla="*/ 1786466 h 3932403"/>
                    <a:gd name="connsiteX94" fmla="*/ 1925307 w 2206982"/>
                    <a:gd name="connsiteY94" fmla="*/ 1840806 h 3932403"/>
                    <a:gd name="connsiteX95" fmla="*/ 1960908 w 2206982"/>
                    <a:gd name="connsiteY95" fmla="*/ 1865165 h 3932403"/>
                    <a:gd name="connsiteX96" fmla="*/ 1940297 w 2206982"/>
                    <a:gd name="connsiteY96" fmla="*/ 1891397 h 3932403"/>
                    <a:gd name="connsiteX97" fmla="*/ 1942171 w 2206982"/>
                    <a:gd name="connsiteY97" fmla="*/ 1979465 h 3932403"/>
                    <a:gd name="connsiteX98" fmla="*/ 1910317 w 2206982"/>
                    <a:gd name="connsiteY98" fmla="*/ 2033804 h 3932403"/>
                    <a:gd name="connsiteX99" fmla="*/ 1957161 w 2206982"/>
                    <a:gd name="connsiteY99" fmla="*/ 2061910 h 3932403"/>
                    <a:gd name="connsiteX100" fmla="*/ 2006341 w 2206982"/>
                    <a:gd name="connsiteY100" fmla="*/ 2134759 h 3932403"/>
                    <a:gd name="connsiteX101" fmla="*/ 1917812 w 2206982"/>
                    <a:gd name="connsiteY101" fmla="*/ 2202443 h 3932403"/>
                    <a:gd name="connsiteX102" fmla="*/ 1906569 w 2206982"/>
                    <a:gd name="connsiteY102" fmla="*/ 2254909 h 3932403"/>
                    <a:gd name="connsiteX103" fmla="*/ 1867220 w 2206982"/>
                    <a:gd name="connsiteY103" fmla="*/ 2290510 h 3932403"/>
                    <a:gd name="connsiteX104" fmla="*/ 1863472 w 2206982"/>
                    <a:gd name="connsiteY104" fmla="*/ 2331733 h 3932403"/>
                    <a:gd name="connsiteX105" fmla="*/ 1799764 w 2206982"/>
                    <a:gd name="connsiteY105" fmla="*/ 2380451 h 3932403"/>
                    <a:gd name="connsiteX106" fmla="*/ 1814826 w 2206982"/>
                    <a:gd name="connsiteY106" fmla="*/ 2461578 h 3932403"/>
                    <a:gd name="connsiteX107" fmla="*/ 1846608 w 2206982"/>
                    <a:gd name="connsiteY107" fmla="*/ 2489130 h 3932403"/>
                    <a:gd name="connsiteX108" fmla="*/ 1833492 w 2206982"/>
                    <a:gd name="connsiteY108" fmla="*/ 2547217 h 3932403"/>
                    <a:gd name="connsiteX109" fmla="*/ 1869094 w 2206982"/>
                    <a:gd name="connsiteY109" fmla="*/ 2560333 h 3932403"/>
                    <a:gd name="connsiteX110" fmla="*/ 1893453 w 2206982"/>
                    <a:gd name="connsiteY110" fmla="*/ 2610925 h 3932403"/>
                    <a:gd name="connsiteX111" fmla="*/ 1919685 w 2206982"/>
                    <a:gd name="connsiteY111" fmla="*/ 2603430 h 3932403"/>
                    <a:gd name="connsiteX112" fmla="*/ 1964656 w 2206982"/>
                    <a:gd name="connsiteY112" fmla="*/ 2633410 h 3932403"/>
                    <a:gd name="connsiteX113" fmla="*/ 1994636 w 2206982"/>
                    <a:gd name="connsiteY113" fmla="*/ 2607178 h 3932403"/>
                    <a:gd name="connsiteX114" fmla="*/ 2037341 w 2206982"/>
                    <a:gd name="connsiteY114" fmla="*/ 2600651 h 3932403"/>
                    <a:gd name="connsiteX115" fmla="*/ 2018995 w 2206982"/>
                    <a:gd name="connsiteY115" fmla="*/ 2440412 h 3932403"/>
                    <a:gd name="connsiteX116" fmla="*/ 2206893 w 2206982"/>
                    <a:gd name="connsiteY116" fmla="*/ 1797281 h 3932403"/>
                    <a:gd name="connsiteX117" fmla="*/ 2004005 w 2206982"/>
                    <a:gd name="connsiteY117" fmla="*/ 1475420 h 3932403"/>
                    <a:gd name="connsiteX118" fmla="*/ 1787011 w 2206982"/>
                    <a:gd name="connsiteY118" fmla="*/ 1185590 h 3932403"/>
                    <a:gd name="connsiteX119" fmla="*/ 1751046 w 2206982"/>
                    <a:gd name="connsiteY119" fmla="*/ 881435 h 3932403"/>
                    <a:gd name="connsiteX120" fmla="*/ 1797441 w 2206982"/>
                    <a:gd name="connsiteY120" fmla="*/ 413740 h 3932403"/>
                    <a:gd name="connsiteX121" fmla="*/ 1860024 w 2206982"/>
                    <a:gd name="connsiteY121" fmla="*/ 90397 h 3932403"/>
                    <a:gd name="connsiteX122" fmla="*/ 1209862 w 2206982"/>
                    <a:gd name="connsiteY122"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27967 w 2206982"/>
                    <a:gd name="connsiteY34" fmla="*/ 2224928 h 3932403"/>
                    <a:gd name="connsiteX35" fmla="*/ 774812 w 2206982"/>
                    <a:gd name="connsiteY35" fmla="*/ 2275520 h 3932403"/>
                    <a:gd name="connsiteX36" fmla="*/ 804792 w 2206982"/>
                    <a:gd name="connsiteY36" fmla="*/ 2168715 h 3932403"/>
                    <a:gd name="connsiteX37" fmla="*/ 801044 w 2206982"/>
                    <a:gd name="connsiteY37" fmla="*/ 2011319 h 3932403"/>
                    <a:gd name="connsiteX38" fmla="*/ 920966 w 2206982"/>
                    <a:gd name="connsiteY38" fmla="*/ 2031930 h 3932403"/>
                    <a:gd name="connsiteX39" fmla="*/ 975305 w 2206982"/>
                    <a:gd name="connsiteY39" fmla="*/ 1971969 h 3932403"/>
                    <a:gd name="connsiteX40" fmla="*/ 1053405 w 2206982"/>
                    <a:gd name="connsiteY40" fmla="*/ 1947011 h 3932403"/>
                    <a:gd name="connsiteX41" fmla="*/ 1162682 w 2206982"/>
                    <a:gd name="connsiteY41" fmla="*/ 1795834 h 3932403"/>
                    <a:gd name="connsiteX42" fmla="*/ 1189000 w 2206982"/>
                    <a:gd name="connsiteY42" fmla="*/ 1880952 h 3932403"/>
                    <a:gd name="connsiteX43" fmla="*/ 771826 w 2206982"/>
                    <a:gd name="connsiteY43" fmla="*/ 2489869 h 3932403"/>
                    <a:gd name="connsiteX44" fmla="*/ 656764 w 2206982"/>
                    <a:gd name="connsiteY44" fmla="*/ 2764573 h 3932403"/>
                    <a:gd name="connsiteX45" fmla="*/ 632711 w 2206982"/>
                    <a:gd name="connsiteY45" fmla="*/ 3066543 h 3932403"/>
                    <a:gd name="connsiteX46" fmla="*/ 333479 w 2206982"/>
                    <a:gd name="connsiteY46" fmla="*/ 3456942 h 3932403"/>
                    <a:gd name="connsiteX47" fmla="*/ 326981 w 2206982"/>
                    <a:gd name="connsiteY47" fmla="*/ 3742682 h 3932403"/>
                    <a:gd name="connsiteX48" fmla="*/ 297000 w 2206982"/>
                    <a:gd name="connsiteY48" fmla="*/ 3922565 h 3932403"/>
                    <a:gd name="connsiteX49" fmla="*/ 353213 w 2206982"/>
                    <a:gd name="connsiteY49" fmla="*/ 3903827 h 3932403"/>
                    <a:gd name="connsiteX50" fmla="*/ 390482 w 2206982"/>
                    <a:gd name="connsiteY50" fmla="*/ 3895062 h 3932403"/>
                    <a:gd name="connsiteX51" fmla="*/ 433785 w 2206982"/>
                    <a:gd name="connsiteY51" fmla="*/ 3823255 h 3932403"/>
                    <a:gd name="connsiteX52" fmla="*/ 499367 w 2206982"/>
                    <a:gd name="connsiteY52" fmla="*/ 3767042 h 3932403"/>
                    <a:gd name="connsiteX53" fmla="*/ 510610 w 2206982"/>
                    <a:gd name="connsiteY53" fmla="*/ 3703333 h 3932403"/>
                    <a:gd name="connsiteX54" fmla="*/ 551833 w 2206982"/>
                    <a:gd name="connsiteY54" fmla="*/ 3632130 h 3932403"/>
                    <a:gd name="connsiteX55" fmla="*/ 533095 w 2206982"/>
                    <a:gd name="connsiteY55" fmla="*/ 3545937 h 3932403"/>
                    <a:gd name="connsiteX56" fmla="*/ 596803 w 2206982"/>
                    <a:gd name="connsiteY56" fmla="*/ 3512209 h 3932403"/>
                    <a:gd name="connsiteX57" fmla="*/ 611794 w 2206982"/>
                    <a:gd name="connsiteY57" fmla="*/ 3446627 h 3932403"/>
                    <a:gd name="connsiteX58" fmla="*/ 694240 w 2206982"/>
                    <a:gd name="connsiteY58" fmla="*/ 3435384 h 3932403"/>
                    <a:gd name="connsiteX59" fmla="*/ 737336 w 2206982"/>
                    <a:gd name="connsiteY59" fmla="*/ 3377297 h 3932403"/>
                    <a:gd name="connsiteX60" fmla="*/ 742958 w 2206982"/>
                    <a:gd name="connsiteY60" fmla="*/ 3317337 h 3932403"/>
                    <a:gd name="connsiteX61" fmla="*/ 827391 w 2206982"/>
                    <a:gd name="connsiteY61" fmla="*/ 3256206 h 3932403"/>
                    <a:gd name="connsiteX62" fmla="*/ 829151 w 2206982"/>
                    <a:gd name="connsiteY62" fmla="*/ 3169309 h 3932403"/>
                    <a:gd name="connsiteX63" fmla="*/ 911597 w 2206982"/>
                    <a:gd name="connsiteY63" fmla="*/ 3122465 h 3932403"/>
                    <a:gd name="connsiteX64" fmla="*/ 877869 w 2206982"/>
                    <a:gd name="connsiteY64" fmla="*/ 3062504 h 3932403"/>
                    <a:gd name="connsiteX65" fmla="*/ 917218 w 2206982"/>
                    <a:gd name="connsiteY65" fmla="*/ 3000669 h 3932403"/>
                    <a:gd name="connsiteX66" fmla="*/ 902228 w 2206982"/>
                    <a:gd name="connsiteY66" fmla="*/ 2916350 h 3932403"/>
                    <a:gd name="connsiteX67" fmla="*/ 941577 w 2206982"/>
                    <a:gd name="connsiteY67" fmla="*/ 2858263 h 3932403"/>
                    <a:gd name="connsiteX68" fmla="*/ 930335 w 2206982"/>
                    <a:gd name="connsiteY68" fmla="*/ 2805797 h 3932403"/>
                    <a:gd name="connsiteX69" fmla="*/ 971558 w 2206982"/>
                    <a:gd name="connsiteY69" fmla="*/ 2751458 h 3932403"/>
                    <a:gd name="connsiteX70" fmla="*/ 969684 w 2206982"/>
                    <a:gd name="connsiteY70" fmla="*/ 2689624 h 3932403"/>
                    <a:gd name="connsiteX71" fmla="*/ 1033392 w 2206982"/>
                    <a:gd name="connsiteY71" fmla="*/ 2652148 h 3932403"/>
                    <a:gd name="connsiteX72" fmla="*/ 1084696 w 2206982"/>
                    <a:gd name="connsiteY72" fmla="*/ 2565634 h 3932403"/>
                    <a:gd name="connsiteX73" fmla="*/ 1074615 w 2206982"/>
                    <a:gd name="connsiteY73" fmla="*/ 2504120 h 3932403"/>
                    <a:gd name="connsiteX74" fmla="*/ 1164556 w 2206982"/>
                    <a:gd name="connsiteY74" fmla="*/ 2423548 h 3932403"/>
                    <a:gd name="connsiteX75" fmla="*/ 1207653 w 2206982"/>
                    <a:gd name="connsiteY75" fmla="*/ 2346724 h 3932403"/>
                    <a:gd name="connsiteX76" fmla="*/ 1261992 w 2206982"/>
                    <a:gd name="connsiteY76" fmla="*/ 2301753 h 3932403"/>
                    <a:gd name="connsiteX77" fmla="*/ 1297594 w 2206982"/>
                    <a:gd name="connsiteY77" fmla="*/ 2206191 h 3932403"/>
                    <a:gd name="connsiteX78" fmla="*/ 1391282 w 2206982"/>
                    <a:gd name="connsiteY78" fmla="*/ 2163094 h 3932403"/>
                    <a:gd name="connsiteX79" fmla="*/ 1408146 w 2206982"/>
                    <a:gd name="connsiteY79" fmla="*/ 2075027 h 3932403"/>
                    <a:gd name="connsiteX80" fmla="*/ 1484529 w 2206982"/>
                    <a:gd name="connsiteY80" fmla="*/ 1960918 h 3932403"/>
                    <a:gd name="connsiteX81" fmla="*/ 1447495 w 2206982"/>
                    <a:gd name="connsiteY81" fmla="*/ 1857669 h 3932403"/>
                    <a:gd name="connsiteX82" fmla="*/ 1528067 w 2206982"/>
                    <a:gd name="connsiteY82" fmla="*/ 1778971 h 3932403"/>
                    <a:gd name="connsiteX83" fmla="*/ 1505582 w 2206982"/>
                    <a:gd name="connsiteY83" fmla="*/ 1647807 h 3932403"/>
                    <a:gd name="connsiteX84" fmla="*/ 1511801 w 2206982"/>
                    <a:gd name="connsiteY84" fmla="*/ 1520175 h 3932403"/>
                    <a:gd name="connsiteX85" fmla="*/ 1466233 w 2206982"/>
                    <a:gd name="connsiteY85" fmla="*/ 1415460 h 3932403"/>
                    <a:gd name="connsiteX86" fmla="*/ 1512343 w 2206982"/>
                    <a:gd name="connsiteY86" fmla="*/ 837910 h 3932403"/>
                    <a:gd name="connsiteX87" fmla="*/ 1602740 w 2206982"/>
                    <a:gd name="connsiteY87" fmla="*/ 1112578 h 3932403"/>
                    <a:gd name="connsiteX88" fmla="*/ 1564495 w 2206982"/>
                    <a:gd name="connsiteY88" fmla="*/ 1446351 h 3932403"/>
                    <a:gd name="connsiteX89" fmla="*/ 1606766 w 2206982"/>
                    <a:gd name="connsiteY89" fmla="*/ 1473547 h 3932403"/>
                    <a:gd name="connsiteX90" fmla="*/ 1631125 w 2206982"/>
                    <a:gd name="connsiteY90" fmla="*/ 1542876 h 3932403"/>
                    <a:gd name="connsiteX91" fmla="*/ 1764162 w 2206982"/>
                    <a:gd name="connsiteY91" fmla="*/ 1636565 h 3932403"/>
                    <a:gd name="connsiteX92" fmla="*/ 1840987 w 2206982"/>
                    <a:gd name="connsiteY92" fmla="*/ 1660924 h 3932403"/>
                    <a:gd name="connsiteX93" fmla="*/ 1849843 w 2206982"/>
                    <a:gd name="connsiteY93" fmla="*/ 1752851 h 3932403"/>
                    <a:gd name="connsiteX94" fmla="*/ 1908443 w 2206982"/>
                    <a:gd name="connsiteY94" fmla="*/ 1786466 h 3932403"/>
                    <a:gd name="connsiteX95" fmla="*/ 1925307 w 2206982"/>
                    <a:gd name="connsiteY95" fmla="*/ 1840806 h 3932403"/>
                    <a:gd name="connsiteX96" fmla="*/ 1960908 w 2206982"/>
                    <a:gd name="connsiteY96" fmla="*/ 1865165 h 3932403"/>
                    <a:gd name="connsiteX97" fmla="*/ 1940297 w 2206982"/>
                    <a:gd name="connsiteY97" fmla="*/ 1891397 h 3932403"/>
                    <a:gd name="connsiteX98" fmla="*/ 1942171 w 2206982"/>
                    <a:gd name="connsiteY98" fmla="*/ 1979465 h 3932403"/>
                    <a:gd name="connsiteX99" fmla="*/ 1910317 w 2206982"/>
                    <a:gd name="connsiteY99" fmla="*/ 2033804 h 3932403"/>
                    <a:gd name="connsiteX100" fmla="*/ 1957161 w 2206982"/>
                    <a:gd name="connsiteY100" fmla="*/ 2061910 h 3932403"/>
                    <a:gd name="connsiteX101" fmla="*/ 2006341 w 2206982"/>
                    <a:gd name="connsiteY101" fmla="*/ 2134759 h 3932403"/>
                    <a:gd name="connsiteX102" fmla="*/ 1917812 w 2206982"/>
                    <a:gd name="connsiteY102" fmla="*/ 2202443 h 3932403"/>
                    <a:gd name="connsiteX103" fmla="*/ 1906569 w 2206982"/>
                    <a:gd name="connsiteY103" fmla="*/ 2254909 h 3932403"/>
                    <a:gd name="connsiteX104" fmla="*/ 1867220 w 2206982"/>
                    <a:gd name="connsiteY104" fmla="*/ 2290510 h 3932403"/>
                    <a:gd name="connsiteX105" fmla="*/ 1863472 w 2206982"/>
                    <a:gd name="connsiteY105" fmla="*/ 2331733 h 3932403"/>
                    <a:gd name="connsiteX106" fmla="*/ 1799764 w 2206982"/>
                    <a:gd name="connsiteY106" fmla="*/ 2380451 h 3932403"/>
                    <a:gd name="connsiteX107" fmla="*/ 1814826 w 2206982"/>
                    <a:gd name="connsiteY107" fmla="*/ 2461578 h 3932403"/>
                    <a:gd name="connsiteX108" fmla="*/ 1846608 w 2206982"/>
                    <a:gd name="connsiteY108" fmla="*/ 2489130 h 3932403"/>
                    <a:gd name="connsiteX109" fmla="*/ 1833492 w 2206982"/>
                    <a:gd name="connsiteY109" fmla="*/ 2547217 h 3932403"/>
                    <a:gd name="connsiteX110" fmla="*/ 1869094 w 2206982"/>
                    <a:gd name="connsiteY110" fmla="*/ 2560333 h 3932403"/>
                    <a:gd name="connsiteX111" fmla="*/ 1893453 w 2206982"/>
                    <a:gd name="connsiteY111" fmla="*/ 2610925 h 3932403"/>
                    <a:gd name="connsiteX112" fmla="*/ 1919685 w 2206982"/>
                    <a:gd name="connsiteY112" fmla="*/ 2603430 h 3932403"/>
                    <a:gd name="connsiteX113" fmla="*/ 1964656 w 2206982"/>
                    <a:gd name="connsiteY113" fmla="*/ 2633410 h 3932403"/>
                    <a:gd name="connsiteX114" fmla="*/ 1994636 w 2206982"/>
                    <a:gd name="connsiteY114" fmla="*/ 2607178 h 3932403"/>
                    <a:gd name="connsiteX115" fmla="*/ 2037341 w 2206982"/>
                    <a:gd name="connsiteY115" fmla="*/ 2600651 h 3932403"/>
                    <a:gd name="connsiteX116" fmla="*/ 2018995 w 2206982"/>
                    <a:gd name="connsiteY116" fmla="*/ 2440412 h 3932403"/>
                    <a:gd name="connsiteX117" fmla="*/ 2206893 w 2206982"/>
                    <a:gd name="connsiteY117" fmla="*/ 1797281 h 3932403"/>
                    <a:gd name="connsiteX118" fmla="*/ 2004005 w 2206982"/>
                    <a:gd name="connsiteY118" fmla="*/ 1475420 h 3932403"/>
                    <a:gd name="connsiteX119" fmla="*/ 1787011 w 2206982"/>
                    <a:gd name="connsiteY119" fmla="*/ 1185590 h 3932403"/>
                    <a:gd name="connsiteX120" fmla="*/ 1751046 w 2206982"/>
                    <a:gd name="connsiteY120" fmla="*/ 881435 h 3932403"/>
                    <a:gd name="connsiteX121" fmla="*/ 1797441 w 2206982"/>
                    <a:gd name="connsiteY121" fmla="*/ 413740 h 3932403"/>
                    <a:gd name="connsiteX122" fmla="*/ 1860024 w 2206982"/>
                    <a:gd name="connsiteY122" fmla="*/ 90397 h 3932403"/>
                    <a:gd name="connsiteX123" fmla="*/ 1209862 w 2206982"/>
                    <a:gd name="connsiteY123" fmla="*/ 0 h 393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206982" h="3932403">
                      <a:moveTo>
                        <a:pt x="1209862" y="0"/>
                      </a:moveTo>
                      <a:cubicBezTo>
                        <a:pt x="1148438" y="263078"/>
                        <a:pt x="1058909" y="518661"/>
                        <a:pt x="1034960" y="791108"/>
                      </a:cubicBezTo>
                      <a:cubicBezTo>
                        <a:pt x="989109" y="1025747"/>
                        <a:pt x="1008837" y="1121728"/>
                        <a:pt x="996714" y="1335756"/>
                      </a:cubicBezTo>
                      <a:cubicBezTo>
                        <a:pt x="1053715" y="1664718"/>
                        <a:pt x="655392" y="1736973"/>
                        <a:pt x="427580" y="1852325"/>
                      </a:cubicBezTo>
                      <a:cubicBezTo>
                        <a:pt x="259254" y="1903914"/>
                        <a:pt x="278305" y="2034202"/>
                        <a:pt x="276745" y="2097034"/>
                      </a:cubicBezTo>
                      <a:cubicBezTo>
                        <a:pt x="279125" y="2162151"/>
                        <a:pt x="422037" y="2249752"/>
                        <a:pt x="383194" y="2346723"/>
                      </a:cubicBezTo>
                      <a:cubicBezTo>
                        <a:pt x="296003" y="2405446"/>
                        <a:pt x="184453" y="2381724"/>
                        <a:pt x="121621" y="2444194"/>
                      </a:cubicBezTo>
                      <a:cubicBezTo>
                        <a:pt x="69155" y="2508840"/>
                        <a:pt x="81187" y="2574266"/>
                        <a:pt x="81517" y="2646526"/>
                      </a:cubicBezTo>
                      <a:cubicBezTo>
                        <a:pt x="61236" y="2713165"/>
                        <a:pt x="-82335" y="2898801"/>
                        <a:pt x="67389" y="2845900"/>
                      </a:cubicBezTo>
                      <a:cubicBezTo>
                        <a:pt x="69575" y="2880877"/>
                        <a:pt x="81349" y="2830907"/>
                        <a:pt x="98381" y="2826409"/>
                      </a:cubicBezTo>
                      <a:cubicBezTo>
                        <a:pt x="115413" y="2821911"/>
                        <a:pt x="150846" y="2824223"/>
                        <a:pt x="169584" y="2818914"/>
                      </a:cubicBezTo>
                      <a:cubicBezTo>
                        <a:pt x="188322" y="2813605"/>
                        <a:pt x="165837" y="2792681"/>
                        <a:pt x="178953" y="2783312"/>
                      </a:cubicBezTo>
                      <a:cubicBezTo>
                        <a:pt x="192069" y="2773943"/>
                        <a:pt x="233292" y="2772694"/>
                        <a:pt x="248282" y="2762701"/>
                      </a:cubicBezTo>
                      <a:cubicBezTo>
                        <a:pt x="263272" y="2752708"/>
                        <a:pt x="240787" y="2719604"/>
                        <a:pt x="246408" y="2706488"/>
                      </a:cubicBezTo>
                      <a:cubicBezTo>
                        <a:pt x="252029" y="2693372"/>
                        <a:pt x="273578" y="2692122"/>
                        <a:pt x="282010" y="2684002"/>
                      </a:cubicBezTo>
                      <a:cubicBezTo>
                        <a:pt x="290442" y="2675882"/>
                        <a:pt x="277638" y="2667762"/>
                        <a:pt x="287631" y="2650274"/>
                      </a:cubicBezTo>
                      <a:cubicBezTo>
                        <a:pt x="297624" y="2632786"/>
                        <a:pt x="323858" y="2590938"/>
                        <a:pt x="341971" y="2579071"/>
                      </a:cubicBezTo>
                      <a:cubicBezTo>
                        <a:pt x="360084" y="2567204"/>
                        <a:pt x="374762" y="2592187"/>
                        <a:pt x="388815" y="2594061"/>
                      </a:cubicBezTo>
                      <a:cubicBezTo>
                        <a:pt x="402868" y="2595935"/>
                        <a:pt x="407240" y="2581882"/>
                        <a:pt x="416921" y="2580945"/>
                      </a:cubicBezTo>
                      <a:cubicBezTo>
                        <a:pt x="426602" y="2580008"/>
                        <a:pt x="436909" y="2600932"/>
                        <a:pt x="446902" y="2588440"/>
                      </a:cubicBezTo>
                      <a:cubicBezTo>
                        <a:pt x="461892" y="2576573"/>
                        <a:pt x="471261" y="2527230"/>
                        <a:pt x="486251" y="2515363"/>
                      </a:cubicBezTo>
                      <a:cubicBezTo>
                        <a:pt x="518730" y="2497874"/>
                        <a:pt x="506238" y="2562832"/>
                        <a:pt x="538717" y="2545343"/>
                      </a:cubicBezTo>
                      <a:cubicBezTo>
                        <a:pt x="551521" y="2545343"/>
                        <a:pt x="541527" y="2517861"/>
                        <a:pt x="553707" y="2507868"/>
                      </a:cubicBezTo>
                      <a:cubicBezTo>
                        <a:pt x="565887" y="2497875"/>
                        <a:pt x="605236" y="2498812"/>
                        <a:pt x="611794" y="2485383"/>
                      </a:cubicBezTo>
                      <a:cubicBezTo>
                        <a:pt x="624598" y="2469456"/>
                        <a:pt x="591985" y="2448030"/>
                        <a:pt x="602425" y="2434791"/>
                      </a:cubicBezTo>
                      <a:cubicBezTo>
                        <a:pt x="612865" y="2421552"/>
                        <a:pt x="662878" y="2420315"/>
                        <a:pt x="674433" y="2405949"/>
                      </a:cubicBezTo>
                      <a:cubicBezTo>
                        <a:pt x="673540" y="2386832"/>
                        <a:pt x="685764" y="2367714"/>
                        <a:pt x="684871" y="2348597"/>
                      </a:cubicBezTo>
                      <a:cubicBezTo>
                        <a:pt x="682373" y="2332982"/>
                        <a:pt x="651767" y="2326737"/>
                        <a:pt x="649269" y="2311122"/>
                      </a:cubicBezTo>
                      <a:cubicBezTo>
                        <a:pt x="646146" y="2272397"/>
                        <a:pt x="678625" y="2274896"/>
                        <a:pt x="675502" y="2236171"/>
                      </a:cubicBezTo>
                      <a:cubicBezTo>
                        <a:pt x="669256" y="2209938"/>
                        <a:pt x="646146" y="2232424"/>
                        <a:pt x="639900" y="2206191"/>
                      </a:cubicBezTo>
                      <a:cubicBezTo>
                        <a:pt x="631780" y="2191201"/>
                        <a:pt x="662698" y="2159659"/>
                        <a:pt x="660512" y="2140609"/>
                      </a:cubicBezTo>
                      <a:cubicBezTo>
                        <a:pt x="658326" y="2121559"/>
                        <a:pt x="624637" y="2104813"/>
                        <a:pt x="626784" y="2091891"/>
                      </a:cubicBezTo>
                      <a:cubicBezTo>
                        <a:pt x="628931" y="2078969"/>
                        <a:pt x="627173" y="2058706"/>
                        <a:pt x="639665" y="2068699"/>
                      </a:cubicBezTo>
                      <a:cubicBezTo>
                        <a:pt x="652157" y="2078692"/>
                        <a:pt x="692327" y="2079281"/>
                        <a:pt x="707356" y="2097512"/>
                      </a:cubicBezTo>
                      <a:cubicBezTo>
                        <a:pt x="722385" y="2115743"/>
                        <a:pt x="716724" y="2195260"/>
                        <a:pt x="727967" y="2224928"/>
                      </a:cubicBezTo>
                      <a:cubicBezTo>
                        <a:pt x="739210" y="2254596"/>
                        <a:pt x="764818" y="2283327"/>
                        <a:pt x="774812" y="2275520"/>
                      </a:cubicBezTo>
                      <a:cubicBezTo>
                        <a:pt x="784806" y="2267713"/>
                        <a:pt x="800420" y="2212749"/>
                        <a:pt x="804792" y="2168715"/>
                      </a:cubicBezTo>
                      <a:cubicBezTo>
                        <a:pt x="809164" y="2124682"/>
                        <a:pt x="778871" y="2035678"/>
                        <a:pt x="801044" y="2011319"/>
                      </a:cubicBezTo>
                      <a:cubicBezTo>
                        <a:pt x="845390" y="1999452"/>
                        <a:pt x="876620" y="2043797"/>
                        <a:pt x="920966" y="2031930"/>
                      </a:cubicBezTo>
                      <a:cubicBezTo>
                        <a:pt x="946574" y="2014442"/>
                        <a:pt x="949697" y="1989457"/>
                        <a:pt x="975305" y="1971969"/>
                      </a:cubicBezTo>
                      <a:lnTo>
                        <a:pt x="1053405" y="1947011"/>
                      </a:lnTo>
                      <a:cubicBezTo>
                        <a:pt x="1124183" y="1894745"/>
                        <a:pt x="1063798" y="1825615"/>
                        <a:pt x="1162682" y="1795834"/>
                      </a:cubicBezTo>
                      <a:cubicBezTo>
                        <a:pt x="1197687" y="1812340"/>
                        <a:pt x="1185849" y="1851330"/>
                        <a:pt x="1189000" y="1880952"/>
                      </a:cubicBezTo>
                      <a:cubicBezTo>
                        <a:pt x="1125518" y="2122649"/>
                        <a:pt x="957103" y="2265036"/>
                        <a:pt x="771826" y="2489869"/>
                      </a:cubicBezTo>
                      <a:cubicBezTo>
                        <a:pt x="685931" y="2636827"/>
                        <a:pt x="678388" y="2668773"/>
                        <a:pt x="656764" y="2764573"/>
                      </a:cubicBezTo>
                      <a:cubicBezTo>
                        <a:pt x="635140" y="2860373"/>
                        <a:pt x="696898" y="2937095"/>
                        <a:pt x="632711" y="3066543"/>
                      </a:cubicBezTo>
                      <a:cubicBezTo>
                        <a:pt x="517977" y="3224158"/>
                        <a:pt x="446340" y="3271221"/>
                        <a:pt x="333479" y="3456942"/>
                      </a:cubicBezTo>
                      <a:cubicBezTo>
                        <a:pt x="276590" y="3563386"/>
                        <a:pt x="305925" y="3626566"/>
                        <a:pt x="326981" y="3742682"/>
                      </a:cubicBezTo>
                      <a:cubicBezTo>
                        <a:pt x="324024" y="3819661"/>
                        <a:pt x="239572" y="3884052"/>
                        <a:pt x="297000" y="3922565"/>
                      </a:cubicBezTo>
                      <a:cubicBezTo>
                        <a:pt x="301372" y="3951296"/>
                        <a:pt x="337633" y="3908411"/>
                        <a:pt x="353213" y="3903827"/>
                      </a:cubicBezTo>
                      <a:cubicBezTo>
                        <a:pt x="368793" y="3899243"/>
                        <a:pt x="377053" y="3910364"/>
                        <a:pt x="390482" y="3895062"/>
                      </a:cubicBezTo>
                      <a:cubicBezTo>
                        <a:pt x="412030" y="3910364"/>
                        <a:pt x="415638" y="3844592"/>
                        <a:pt x="433785" y="3823255"/>
                      </a:cubicBezTo>
                      <a:cubicBezTo>
                        <a:pt x="451932" y="3801918"/>
                        <a:pt x="490310" y="3788903"/>
                        <a:pt x="499367" y="3767042"/>
                      </a:cubicBezTo>
                      <a:cubicBezTo>
                        <a:pt x="523761" y="3733838"/>
                        <a:pt x="501866" y="3725818"/>
                        <a:pt x="510610" y="3703333"/>
                      </a:cubicBezTo>
                      <a:cubicBezTo>
                        <a:pt x="519354" y="3680848"/>
                        <a:pt x="552458" y="3657114"/>
                        <a:pt x="551833" y="3632130"/>
                      </a:cubicBezTo>
                      <a:cubicBezTo>
                        <a:pt x="551208" y="3607147"/>
                        <a:pt x="519979" y="3558117"/>
                        <a:pt x="533095" y="3545937"/>
                      </a:cubicBezTo>
                      <a:cubicBezTo>
                        <a:pt x="546211" y="3533757"/>
                        <a:pt x="590557" y="3531571"/>
                        <a:pt x="596803" y="3512209"/>
                      </a:cubicBezTo>
                      <a:cubicBezTo>
                        <a:pt x="603049" y="3492847"/>
                        <a:pt x="599614" y="3466926"/>
                        <a:pt x="611794" y="3446627"/>
                      </a:cubicBezTo>
                      <a:cubicBezTo>
                        <a:pt x="631156" y="3427889"/>
                        <a:pt x="674878" y="3454122"/>
                        <a:pt x="694240" y="3435384"/>
                      </a:cubicBezTo>
                      <a:cubicBezTo>
                        <a:pt x="711729" y="3424454"/>
                        <a:pt x="729216" y="3396971"/>
                        <a:pt x="737336" y="3377297"/>
                      </a:cubicBezTo>
                      <a:cubicBezTo>
                        <a:pt x="745456" y="3357623"/>
                        <a:pt x="724514" y="3338143"/>
                        <a:pt x="742958" y="3317337"/>
                      </a:cubicBezTo>
                      <a:lnTo>
                        <a:pt x="827391" y="3256206"/>
                      </a:lnTo>
                      <a:cubicBezTo>
                        <a:pt x="873611" y="3211860"/>
                        <a:pt x="815117" y="3191599"/>
                        <a:pt x="829151" y="3169309"/>
                      </a:cubicBezTo>
                      <a:cubicBezTo>
                        <a:pt x="843185" y="3147019"/>
                        <a:pt x="913471" y="3142139"/>
                        <a:pt x="911597" y="3122465"/>
                      </a:cubicBezTo>
                      <a:cubicBezTo>
                        <a:pt x="921571" y="3094553"/>
                        <a:pt x="879430" y="3096856"/>
                        <a:pt x="877869" y="3062504"/>
                      </a:cubicBezTo>
                      <a:cubicBezTo>
                        <a:pt x="874122" y="3042205"/>
                        <a:pt x="913158" y="3025028"/>
                        <a:pt x="917218" y="3000669"/>
                      </a:cubicBezTo>
                      <a:cubicBezTo>
                        <a:pt x="921278" y="2976310"/>
                        <a:pt x="893484" y="2940084"/>
                        <a:pt x="902228" y="2916350"/>
                      </a:cubicBezTo>
                      <a:cubicBezTo>
                        <a:pt x="910972" y="2892616"/>
                        <a:pt x="940328" y="2881373"/>
                        <a:pt x="941577" y="2858263"/>
                      </a:cubicBezTo>
                      <a:cubicBezTo>
                        <a:pt x="942826" y="2835153"/>
                        <a:pt x="922215" y="2822349"/>
                        <a:pt x="930335" y="2805797"/>
                      </a:cubicBezTo>
                      <a:cubicBezTo>
                        <a:pt x="938455" y="2789245"/>
                        <a:pt x="970309" y="2770820"/>
                        <a:pt x="971558" y="2751458"/>
                      </a:cubicBezTo>
                      <a:cubicBezTo>
                        <a:pt x="972807" y="2732096"/>
                        <a:pt x="955943" y="2705239"/>
                        <a:pt x="969684" y="2689624"/>
                      </a:cubicBezTo>
                      <a:cubicBezTo>
                        <a:pt x="990295" y="2667763"/>
                        <a:pt x="1012781" y="2674009"/>
                        <a:pt x="1033392" y="2652148"/>
                      </a:cubicBezTo>
                      <a:lnTo>
                        <a:pt x="1084696" y="2565634"/>
                      </a:lnTo>
                      <a:cubicBezTo>
                        <a:pt x="1128398" y="2447781"/>
                        <a:pt x="1039132" y="2564027"/>
                        <a:pt x="1074615" y="2504120"/>
                      </a:cubicBezTo>
                      <a:cubicBezTo>
                        <a:pt x="1082928" y="2478253"/>
                        <a:pt x="1127393" y="2473203"/>
                        <a:pt x="1164556" y="2423548"/>
                      </a:cubicBezTo>
                      <a:cubicBezTo>
                        <a:pt x="1187353" y="2400126"/>
                        <a:pt x="1191414" y="2367023"/>
                        <a:pt x="1207653" y="2346724"/>
                      </a:cubicBezTo>
                      <a:cubicBezTo>
                        <a:pt x="1223892" y="2326425"/>
                        <a:pt x="1247626" y="2327986"/>
                        <a:pt x="1261992" y="2301753"/>
                      </a:cubicBezTo>
                      <a:cubicBezTo>
                        <a:pt x="1276358" y="2275520"/>
                        <a:pt x="1273235" y="2225866"/>
                        <a:pt x="1297594" y="2206191"/>
                      </a:cubicBezTo>
                      <a:cubicBezTo>
                        <a:pt x="1321953" y="2186516"/>
                        <a:pt x="1370046" y="2182456"/>
                        <a:pt x="1391282" y="2163094"/>
                      </a:cubicBezTo>
                      <a:cubicBezTo>
                        <a:pt x="1402525" y="2138735"/>
                        <a:pt x="1396903" y="2099386"/>
                        <a:pt x="1408146" y="2075027"/>
                      </a:cubicBezTo>
                      <a:lnTo>
                        <a:pt x="1484529" y="1960918"/>
                      </a:lnTo>
                      <a:cubicBezTo>
                        <a:pt x="1499519" y="1929688"/>
                        <a:pt x="1440239" y="1887993"/>
                        <a:pt x="1447495" y="1857669"/>
                      </a:cubicBezTo>
                      <a:cubicBezTo>
                        <a:pt x="1454751" y="1827345"/>
                        <a:pt x="1526818" y="1818945"/>
                        <a:pt x="1528067" y="1778971"/>
                      </a:cubicBezTo>
                      <a:cubicBezTo>
                        <a:pt x="1526193" y="1733376"/>
                        <a:pt x="1507456" y="1693402"/>
                        <a:pt x="1505582" y="1647807"/>
                      </a:cubicBezTo>
                      <a:lnTo>
                        <a:pt x="1511801" y="1520175"/>
                      </a:lnTo>
                      <a:cubicBezTo>
                        <a:pt x="1512738" y="1480826"/>
                        <a:pt x="1466143" y="1529171"/>
                        <a:pt x="1466233" y="1415460"/>
                      </a:cubicBezTo>
                      <a:cubicBezTo>
                        <a:pt x="1466323" y="1301749"/>
                        <a:pt x="1497087" y="887766"/>
                        <a:pt x="1512343" y="837910"/>
                      </a:cubicBezTo>
                      <a:lnTo>
                        <a:pt x="1602740" y="1112578"/>
                      </a:lnTo>
                      <a:lnTo>
                        <a:pt x="1564495" y="1446351"/>
                      </a:lnTo>
                      <a:cubicBezTo>
                        <a:pt x="1563605" y="1509948"/>
                        <a:pt x="1595661" y="1457460"/>
                        <a:pt x="1606766" y="1473547"/>
                      </a:cubicBezTo>
                      <a:cubicBezTo>
                        <a:pt x="1617871" y="1489634"/>
                        <a:pt x="1603331" y="1519142"/>
                        <a:pt x="1631125" y="1542876"/>
                      </a:cubicBezTo>
                      <a:cubicBezTo>
                        <a:pt x="1664403" y="1574578"/>
                        <a:pt x="1730746" y="1616890"/>
                        <a:pt x="1764162" y="1636565"/>
                      </a:cubicBezTo>
                      <a:cubicBezTo>
                        <a:pt x="1797578" y="1656240"/>
                        <a:pt x="1832641" y="1638420"/>
                        <a:pt x="1840987" y="1660924"/>
                      </a:cubicBezTo>
                      <a:lnTo>
                        <a:pt x="1849843" y="1752851"/>
                      </a:lnTo>
                      <a:cubicBezTo>
                        <a:pt x="1905606" y="1809537"/>
                        <a:pt x="1899301" y="1770558"/>
                        <a:pt x="1908443" y="1786466"/>
                      </a:cubicBezTo>
                      <a:cubicBezTo>
                        <a:pt x="1917585" y="1802374"/>
                        <a:pt x="1915001" y="1827690"/>
                        <a:pt x="1925307" y="1840806"/>
                      </a:cubicBezTo>
                      <a:cubicBezTo>
                        <a:pt x="1935613" y="1853922"/>
                        <a:pt x="1961532" y="1852986"/>
                        <a:pt x="1960908" y="1865165"/>
                      </a:cubicBezTo>
                      <a:cubicBezTo>
                        <a:pt x="1972548" y="1898874"/>
                        <a:pt x="1948729" y="1863290"/>
                        <a:pt x="1940297" y="1891397"/>
                      </a:cubicBezTo>
                      <a:cubicBezTo>
                        <a:pt x="1933739" y="1907324"/>
                        <a:pt x="1947168" y="1955731"/>
                        <a:pt x="1942171" y="1979465"/>
                      </a:cubicBezTo>
                      <a:cubicBezTo>
                        <a:pt x="1937174" y="2003199"/>
                        <a:pt x="1904383" y="2016940"/>
                        <a:pt x="1910317" y="2033804"/>
                      </a:cubicBezTo>
                      <a:cubicBezTo>
                        <a:pt x="1924058" y="2052542"/>
                        <a:pt x="1943420" y="2043172"/>
                        <a:pt x="1957161" y="2061910"/>
                      </a:cubicBezTo>
                      <a:lnTo>
                        <a:pt x="2006341" y="2134759"/>
                      </a:lnTo>
                      <a:cubicBezTo>
                        <a:pt x="2001969" y="2160992"/>
                        <a:pt x="1940999" y="2176485"/>
                        <a:pt x="1917812" y="2202443"/>
                      </a:cubicBezTo>
                      <a:cubicBezTo>
                        <a:pt x="1898373" y="2221219"/>
                        <a:pt x="1915001" y="2240231"/>
                        <a:pt x="1906569" y="2254909"/>
                      </a:cubicBezTo>
                      <a:cubicBezTo>
                        <a:pt x="1898137" y="2269587"/>
                        <a:pt x="1871592" y="2276457"/>
                        <a:pt x="1867220" y="2290510"/>
                      </a:cubicBezTo>
                      <a:cubicBezTo>
                        <a:pt x="1839037" y="2322090"/>
                        <a:pt x="1874715" y="2316743"/>
                        <a:pt x="1863472" y="2331733"/>
                      </a:cubicBezTo>
                      <a:cubicBezTo>
                        <a:pt x="1852229" y="2346723"/>
                        <a:pt x="1803500" y="2357561"/>
                        <a:pt x="1799764" y="2380451"/>
                      </a:cubicBezTo>
                      <a:lnTo>
                        <a:pt x="1814826" y="2461578"/>
                      </a:lnTo>
                      <a:cubicBezTo>
                        <a:pt x="1817012" y="2480940"/>
                        <a:pt x="1843497" y="2474857"/>
                        <a:pt x="1846608" y="2489130"/>
                      </a:cubicBezTo>
                      <a:cubicBezTo>
                        <a:pt x="1849719" y="2503403"/>
                        <a:pt x="1824123" y="2536599"/>
                        <a:pt x="1833492" y="2547217"/>
                      </a:cubicBezTo>
                      <a:cubicBezTo>
                        <a:pt x="1840663" y="2565550"/>
                        <a:pt x="1859101" y="2549715"/>
                        <a:pt x="1869094" y="2560333"/>
                      </a:cubicBezTo>
                      <a:cubicBezTo>
                        <a:pt x="1879087" y="2570951"/>
                        <a:pt x="1883147" y="2605616"/>
                        <a:pt x="1893453" y="2610925"/>
                      </a:cubicBezTo>
                      <a:cubicBezTo>
                        <a:pt x="1903759" y="2616234"/>
                        <a:pt x="1906256" y="2595935"/>
                        <a:pt x="1919685" y="2603430"/>
                      </a:cubicBezTo>
                      <a:cubicBezTo>
                        <a:pt x="1945918" y="2614360"/>
                        <a:pt x="1945047" y="2633873"/>
                        <a:pt x="1964656" y="2633410"/>
                      </a:cubicBezTo>
                      <a:cubicBezTo>
                        <a:pt x="1978085" y="2637158"/>
                        <a:pt x="1982522" y="2612638"/>
                        <a:pt x="1994636" y="2607178"/>
                      </a:cubicBezTo>
                      <a:cubicBezTo>
                        <a:pt x="2006750" y="2601718"/>
                        <a:pt x="2034218" y="2631568"/>
                        <a:pt x="2037341" y="2600651"/>
                      </a:cubicBezTo>
                      <a:cubicBezTo>
                        <a:pt x="2051213" y="2535371"/>
                        <a:pt x="2005123" y="2505692"/>
                        <a:pt x="2018995" y="2440412"/>
                      </a:cubicBezTo>
                      <a:cubicBezTo>
                        <a:pt x="2150957" y="2214793"/>
                        <a:pt x="2207969" y="2054754"/>
                        <a:pt x="2206893" y="1797281"/>
                      </a:cubicBezTo>
                      <a:cubicBezTo>
                        <a:pt x="2210953" y="1634575"/>
                        <a:pt x="2075859" y="1569873"/>
                        <a:pt x="2004005" y="1475420"/>
                      </a:cubicBezTo>
                      <a:cubicBezTo>
                        <a:pt x="1932151" y="1380967"/>
                        <a:pt x="1822925" y="1283963"/>
                        <a:pt x="1787011" y="1185590"/>
                      </a:cubicBezTo>
                      <a:cubicBezTo>
                        <a:pt x="1787514" y="1085454"/>
                        <a:pt x="1750543" y="981571"/>
                        <a:pt x="1751046" y="881435"/>
                      </a:cubicBezTo>
                      <a:cubicBezTo>
                        <a:pt x="1753395" y="725537"/>
                        <a:pt x="1781976" y="569638"/>
                        <a:pt x="1797441" y="413740"/>
                      </a:cubicBezTo>
                      <a:lnTo>
                        <a:pt x="1860024" y="90397"/>
                      </a:lnTo>
                      <a:lnTo>
                        <a:pt x="1209862" y="0"/>
                      </a:lnTo>
                      <a:close/>
                    </a:path>
                  </a:pathLst>
                </a:cu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dirty="0">
                    <a:solidFill>
                      <a:prstClr val="white"/>
                    </a:solidFill>
                    <a:latin typeface="Calibri" panose="020F0502020204030204"/>
                  </a:endParaRPr>
                </a:p>
              </p:txBody>
            </p:sp>
            <p:sp>
              <p:nvSpPr>
                <p:cNvPr id="114" name="Freeform: Shape 113">
                  <a:extLst>
                    <a:ext uri="{FF2B5EF4-FFF2-40B4-BE49-F238E27FC236}">
                      <a16:creationId xmlns:a16="http://schemas.microsoft.com/office/drawing/2014/main" id="{3299AF79-CF08-4D69-B4E9-4663B28D6DF6}"/>
                    </a:ext>
                  </a:extLst>
                </p:cNvPr>
                <p:cNvSpPr/>
                <p:nvPr/>
              </p:nvSpPr>
              <p:spPr>
                <a:xfrm>
                  <a:off x="7762324" y="2069103"/>
                  <a:ext cx="613321" cy="2454444"/>
                </a:xfrm>
                <a:custGeom>
                  <a:avLst/>
                  <a:gdLst>
                    <a:gd name="connsiteX0" fmla="*/ 137316 w 639768"/>
                    <a:gd name="connsiteY0" fmla="*/ 56175 h 2459206"/>
                    <a:gd name="connsiteX1" fmla="*/ 0 w 639768"/>
                    <a:gd name="connsiteY1" fmla="*/ 305840 h 2459206"/>
                    <a:gd name="connsiteX2" fmla="*/ 352652 w 639768"/>
                    <a:gd name="connsiteY2" fmla="*/ 755238 h 2459206"/>
                    <a:gd name="connsiteX3" fmla="*/ 474364 w 639768"/>
                    <a:gd name="connsiteY3" fmla="*/ 1070441 h 2459206"/>
                    <a:gd name="connsiteX4" fmla="*/ 227820 w 639768"/>
                    <a:gd name="connsiteY4" fmla="*/ 1557289 h 2459206"/>
                    <a:gd name="connsiteX5" fmla="*/ 386981 w 639768"/>
                    <a:gd name="connsiteY5" fmla="*/ 1953633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74364 w 639768"/>
                    <a:gd name="connsiteY3" fmla="*/ 1070441 h 2459206"/>
                    <a:gd name="connsiteX4" fmla="*/ 227820 w 639768"/>
                    <a:gd name="connsiteY4" fmla="*/ 1557289 h 2459206"/>
                    <a:gd name="connsiteX5" fmla="*/ 386981 w 639768"/>
                    <a:gd name="connsiteY5" fmla="*/ 1953633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74364 w 639768"/>
                    <a:gd name="connsiteY3" fmla="*/ 1070441 h 2459206"/>
                    <a:gd name="connsiteX4" fmla="*/ 227820 w 639768"/>
                    <a:gd name="connsiteY4" fmla="*/ 1557289 h 2459206"/>
                    <a:gd name="connsiteX5" fmla="*/ 386981 w 639768"/>
                    <a:gd name="connsiteY5" fmla="*/ 1953633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74364 w 639768"/>
                    <a:gd name="connsiteY3" fmla="*/ 1070441 h 2459206"/>
                    <a:gd name="connsiteX4" fmla="*/ 227820 w 639768"/>
                    <a:gd name="connsiteY4" fmla="*/ 1557289 h 2459206"/>
                    <a:gd name="connsiteX5" fmla="*/ 386981 w 639768"/>
                    <a:gd name="connsiteY5" fmla="*/ 1953633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27820 w 639768"/>
                    <a:gd name="connsiteY4" fmla="*/ 1557289 h 2459206"/>
                    <a:gd name="connsiteX5" fmla="*/ 386981 w 639768"/>
                    <a:gd name="connsiteY5" fmla="*/ 1953633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27820 w 639768"/>
                    <a:gd name="connsiteY4" fmla="*/ 1557289 h 2459206"/>
                    <a:gd name="connsiteX5" fmla="*/ 386981 w 639768"/>
                    <a:gd name="connsiteY5" fmla="*/ 1953633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27820 w 639768"/>
                    <a:gd name="connsiteY4" fmla="*/ 1557289 h 2459206"/>
                    <a:gd name="connsiteX5" fmla="*/ 386981 w 639768"/>
                    <a:gd name="connsiteY5" fmla="*/ 1953633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27820 w 639768"/>
                    <a:gd name="connsiteY4" fmla="*/ 1557289 h 2459206"/>
                    <a:gd name="connsiteX5" fmla="*/ 386981 w 639768"/>
                    <a:gd name="connsiteY5" fmla="*/ 1953633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86981 w 639768"/>
                    <a:gd name="connsiteY5" fmla="*/ 1953633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86981 w 639768"/>
                    <a:gd name="connsiteY5" fmla="*/ 1953633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94919 w 639768"/>
                    <a:gd name="connsiteY5" fmla="*/ 1937758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94919 w 639768"/>
                    <a:gd name="connsiteY5" fmla="*/ 1937758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94919 w 639768"/>
                    <a:gd name="connsiteY5" fmla="*/ 1937758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94919 w 639768"/>
                    <a:gd name="connsiteY5" fmla="*/ 1937758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94919 w 639768"/>
                    <a:gd name="connsiteY5" fmla="*/ 1937758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94919 w 639768"/>
                    <a:gd name="connsiteY5" fmla="*/ 1937758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94919 w 639768"/>
                    <a:gd name="connsiteY5" fmla="*/ 1937758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45493 w 639768"/>
                    <a:gd name="connsiteY9" fmla="*/ 192812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94919 w 639768"/>
                    <a:gd name="connsiteY5" fmla="*/ 1937758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45493 w 639768"/>
                    <a:gd name="connsiteY9" fmla="*/ 192812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94919 w 639768"/>
                    <a:gd name="connsiteY5" fmla="*/ 1937758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45493 w 639768"/>
                    <a:gd name="connsiteY9" fmla="*/ 192812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42949"/>
                    <a:gd name="connsiteY0" fmla="*/ 56175 h 2459206"/>
                    <a:gd name="connsiteX1" fmla="*/ 0 w 642949"/>
                    <a:gd name="connsiteY1" fmla="*/ 305840 h 2459206"/>
                    <a:gd name="connsiteX2" fmla="*/ 352652 w 642949"/>
                    <a:gd name="connsiteY2" fmla="*/ 755238 h 2459206"/>
                    <a:gd name="connsiteX3" fmla="*/ 437851 w 642949"/>
                    <a:gd name="connsiteY3" fmla="*/ 1132353 h 2459206"/>
                    <a:gd name="connsiteX4" fmla="*/ 238933 w 642949"/>
                    <a:gd name="connsiteY4" fmla="*/ 1531889 h 2459206"/>
                    <a:gd name="connsiteX5" fmla="*/ 394919 w 642949"/>
                    <a:gd name="connsiteY5" fmla="*/ 1937758 h 2459206"/>
                    <a:gd name="connsiteX6" fmla="*/ 555506 w 642949"/>
                    <a:gd name="connsiteY6" fmla="*/ 2053499 h 2459206"/>
                    <a:gd name="connsiteX7" fmla="*/ 555506 w 642949"/>
                    <a:gd name="connsiteY7" fmla="*/ 2459206 h 2459206"/>
                    <a:gd name="connsiteX8" fmla="*/ 639768 w 642949"/>
                    <a:gd name="connsiteY8" fmla="*/ 2122157 h 2459206"/>
                    <a:gd name="connsiteX9" fmla="*/ 545493 w 642949"/>
                    <a:gd name="connsiteY9" fmla="*/ 1928124 h 2459206"/>
                    <a:gd name="connsiteX10" fmla="*/ 365136 w 642949"/>
                    <a:gd name="connsiteY10" fmla="*/ 1566651 h 2459206"/>
                    <a:gd name="connsiteX11" fmla="*/ 583593 w 642949"/>
                    <a:gd name="connsiteY11" fmla="*/ 914400 h 2459206"/>
                    <a:gd name="connsiteX12" fmla="*/ 143557 w 642949"/>
                    <a:gd name="connsiteY12" fmla="*/ 280874 h 2459206"/>
                    <a:gd name="connsiteX13" fmla="*/ 162282 w 642949"/>
                    <a:gd name="connsiteY13" fmla="*/ 249666 h 2459206"/>
                    <a:gd name="connsiteX14" fmla="*/ 399465 w 642949"/>
                    <a:gd name="connsiteY14" fmla="*/ 0 h 2459206"/>
                    <a:gd name="connsiteX15" fmla="*/ 137316 w 642949"/>
                    <a:gd name="connsiteY15" fmla="*/ 56175 h 2459206"/>
                    <a:gd name="connsiteX0" fmla="*/ 137316 w 642949"/>
                    <a:gd name="connsiteY0" fmla="*/ 56175 h 2459206"/>
                    <a:gd name="connsiteX1" fmla="*/ 0 w 642949"/>
                    <a:gd name="connsiteY1" fmla="*/ 305840 h 2459206"/>
                    <a:gd name="connsiteX2" fmla="*/ 352652 w 642949"/>
                    <a:gd name="connsiteY2" fmla="*/ 755238 h 2459206"/>
                    <a:gd name="connsiteX3" fmla="*/ 437851 w 642949"/>
                    <a:gd name="connsiteY3" fmla="*/ 1132353 h 2459206"/>
                    <a:gd name="connsiteX4" fmla="*/ 238933 w 642949"/>
                    <a:gd name="connsiteY4" fmla="*/ 1531889 h 2459206"/>
                    <a:gd name="connsiteX5" fmla="*/ 394919 w 642949"/>
                    <a:gd name="connsiteY5" fmla="*/ 1937758 h 2459206"/>
                    <a:gd name="connsiteX6" fmla="*/ 555506 w 642949"/>
                    <a:gd name="connsiteY6" fmla="*/ 2053499 h 2459206"/>
                    <a:gd name="connsiteX7" fmla="*/ 555506 w 642949"/>
                    <a:gd name="connsiteY7" fmla="*/ 2459206 h 2459206"/>
                    <a:gd name="connsiteX8" fmla="*/ 639768 w 642949"/>
                    <a:gd name="connsiteY8" fmla="*/ 2122157 h 2459206"/>
                    <a:gd name="connsiteX9" fmla="*/ 545493 w 642949"/>
                    <a:gd name="connsiteY9" fmla="*/ 1928124 h 2459206"/>
                    <a:gd name="connsiteX10" fmla="*/ 365136 w 642949"/>
                    <a:gd name="connsiteY10" fmla="*/ 1566651 h 2459206"/>
                    <a:gd name="connsiteX11" fmla="*/ 583593 w 642949"/>
                    <a:gd name="connsiteY11" fmla="*/ 914400 h 2459206"/>
                    <a:gd name="connsiteX12" fmla="*/ 143557 w 642949"/>
                    <a:gd name="connsiteY12" fmla="*/ 280874 h 2459206"/>
                    <a:gd name="connsiteX13" fmla="*/ 162282 w 642949"/>
                    <a:gd name="connsiteY13" fmla="*/ 249666 h 2459206"/>
                    <a:gd name="connsiteX14" fmla="*/ 399465 w 642949"/>
                    <a:gd name="connsiteY14" fmla="*/ 0 h 2459206"/>
                    <a:gd name="connsiteX15" fmla="*/ 137316 w 642949"/>
                    <a:gd name="connsiteY15" fmla="*/ 56175 h 2459206"/>
                    <a:gd name="connsiteX0" fmla="*/ 137316 w 642949"/>
                    <a:gd name="connsiteY0" fmla="*/ 56175 h 2459206"/>
                    <a:gd name="connsiteX1" fmla="*/ 0 w 642949"/>
                    <a:gd name="connsiteY1" fmla="*/ 305840 h 2459206"/>
                    <a:gd name="connsiteX2" fmla="*/ 352652 w 642949"/>
                    <a:gd name="connsiteY2" fmla="*/ 755238 h 2459206"/>
                    <a:gd name="connsiteX3" fmla="*/ 437851 w 642949"/>
                    <a:gd name="connsiteY3" fmla="*/ 1132353 h 2459206"/>
                    <a:gd name="connsiteX4" fmla="*/ 238933 w 642949"/>
                    <a:gd name="connsiteY4" fmla="*/ 1531889 h 2459206"/>
                    <a:gd name="connsiteX5" fmla="*/ 394919 w 642949"/>
                    <a:gd name="connsiteY5" fmla="*/ 1937758 h 2459206"/>
                    <a:gd name="connsiteX6" fmla="*/ 538044 w 642949"/>
                    <a:gd name="connsiteY6" fmla="*/ 2039212 h 2459206"/>
                    <a:gd name="connsiteX7" fmla="*/ 555506 w 642949"/>
                    <a:gd name="connsiteY7" fmla="*/ 2459206 h 2459206"/>
                    <a:gd name="connsiteX8" fmla="*/ 639768 w 642949"/>
                    <a:gd name="connsiteY8" fmla="*/ 2122157 h 2459206"/>
                    <a:gd name="connsiteX9" fmla="*/ 545493 w 642949"/>
                    <a:gd name="connsiteY9" fmla="*/ 1928124 h 2459206"/>
                    <a:gd name="connsiteX10" fmla="*/ 365136 w 642949"/>
                    <a:gd name="connsiteY10" fmla="*/ 1566651 h 2459206"/>
                    <a:gd name="connsiteX11" fmla="*/ 583593 w 642949"/>
                    <a:gd name="connsiteY11" fmla="*/ 914400 h 2459206"/>
                    <a:gd name="connsiteX12" fmla="*/ 143557 w 642949"/>
                    <a:gd name="connsiteY12" fmla="*/ 280874 h 2459206"/>
                    <a:gd name="connsiteX13" fmla="*/ 162282 w 642949"/>
                    <a:gd name="connsiteY13" fmla="*/ 249666 h 2459206"/>
                    <a:gd name="connsiteX14" fmla="*/ 399465 w 642949"/>
                    <a:gd name="connsiteY14" fmla="*/ 0 h 2459206"/>
                    <a:gd name="connsiteX15" fmla="*/ 137316 w 642949"/>
                    <a:gd name="connsiteY15" fmla="*/ 56175 h 2459206"/>
                    <a:gd name="connsiteX0" fmla="*/ 137316 w 642255"/>
                    <a:gd name="connsiteY0" fmla="*/ 56175 h 2454444"/>
                    <a:gd name="connsiteX1" fmla="*/ 0 w 642255"/>
                    <a:gd name="connsiteY1" fmla="*/ 305840 h 2454444"/>
                    <a:gd name="connsiteX2" fmla="*/ 352652 w 642255"/>
                    <a:gd name="connsiteY2" fmla="*/ 755238 h 2454444"/>
                    <a:gd name="connsiteX3" fmla="*/ 437851 w 642255"/>
                    <a:gd name="connsiteY3" fmla="*/ 1132353 h 2454444"/>
                    <a:gd name="connsiteX4" fmla="*/ 238933 w 642255"/>
                    <a:gd name="connsiteY4" fmla="*/ 1531889 h 2454444"/>
                    <a:gd name="connsiteX5" fmla="*/ 394919 w 642255"/>
                    <a:gd name="connsiteY5" fmla="*/ 1937758 h 2454444"/>
                    <a:gd name="connsiteX6" fmla="*/ 538044 w 642255"/>
                    <a:gd name="connsiteY6" fmla="*/ 2039212 h 2454444"/>
                    <a:gd name="connsiteX7" fmla="*/ 530106 w 642255"/>
                    <a:gd name="connsiteY7" fmla="*/ 2454444 h 2454444"/>
                    <a:gd name="connsiteX8" fmla="*/ 639768 w 642255"/>
                    <a:gd name="connsiteY8" fmla="*/ 2122157 h 2454444"/>
                    <a:gd name="connsiteX9" fmla="*/ 545493 w 642255"/>
                    <a:gd name="connsiteY9" fmla="*/ 1928124 h 2454444"/>
                    <a:gd name="connsiteX10" fmla="*/ 365136 w 642255"/>
                    <a:gd name="connsiteY10" fmla="*/ 1566651 h 2454444"/>
                    <a:gd name="connsiteX11" fmla="*/ 583593 w 642255"/>
                    <a:gd name="connsiteY11" fmla="*/ 914400 h 2454444"/>
                    <a:gd name="connsiteX12" fmla="*/ 143557 w 642255"/>
                    <a:gd name="connsiteY12" fmla="*/ 280874 h 2454444"/>
                    <a:gd name="connsiteX13" fmla="*/ 162282 w 642255"/>
                    <a:gd name="connsiteY13" fmla="*/ 249666 h 2454444"/>
                    <a:gd name="connsiteX14" fmla="*/ 399465 w 642255"/>
                    <a:gd name="connsiteY14" fmla="*/ 0 h 2454444"/>
                    <a:gd name="connsiteX15" fmla="*/ 137316 w 642255"/>
                    <a:gd name="connsiteY15" fmla="*/ 56175 h 2454444"/>
                    <a:gd name="connsiteX0" fmla="*/ 137316 w 642255"/>
                    <a:gd name="connsiteY0" fmla="*/ 56175 h 2454444"/>
                    <a:gd name="connsiteX1" fmla="*/ 0 w 642255"/>
                    <a:gd name="connsiteY1" fmla="*/ 305840 h 2454444"/>
                    <a:gd name="connsiteX2" fmla="*/ 352652 w 642255"/>
                    <a:gd name="connsiteY2" fmla="*/ 755238 h 2454444"/>
                    <a:gd name="connsiteX3" fmla="*/ 437851 w 642255"/>
                    <a:gd name="connsiteY3" fmla="*/ 1132353 h 2454444"/>
                    <a:gd name="connsiteX4" fmla="*/ 238933 w 642255"/>
                    <a:gd name="connsiteY4" fmla="*/ 1531889 h 2454444"/>
                    <a:gd name="connsiteX5" fmla="*/ 394919 w 642255"/>
                    <a:gd name="connsiteY5" fmla="*/ 1937758 h 2454444"/>
                    <a:gd name="connsiteX6" fmla="*/ 538044 w 642255"/>
                    <a:gd name="connsiteY6" fmla="*/ 2039212 h 2454444"/>
                    <a:gd name="connsiteX7" fmla="*/ 530106 w 642255"/>
                    <a:gd name="connsiteY7" fmla="*/ 2454444 h 2454444"/>
                    <a:gd name="connsiteX8" fmla="*/ 639768 w 642255"/>
                    <a:gd name="connsiteY8" fmla="*/ 2122157 h 2454444"/>
                    <a:gd name="connsiteX9" fmla="*/ 545493 w 642255"/>
                    <a:gd name="connsiteY9" fmla="*/ 1928124 h 2454444"/>
                    <a:gd name="connsiteX10" fmla="*/ 365136 w 642255"/>
                    <a:gd name="connsiteY10" fmla="*/ 1566651 h 2454444"/>
                    <a:gd name="connsiteX11" fmla="*/ 583593 w 642255"/>
                    <a:gd name="connsiteY11" fmla="*/ 914400 h 2454444"/>
                    <a:gd name="connsiteX12" fmla="*/ 143557 w 642255"/>
                    <a:gd name="connsiteY12" fmla="*/ 280874 h 2454444"/>
                    <a:gd name="connsiteX13" fmla="*/ 162282 w 642255"/>
                    <a:gd name="connsiteY13" fmla="*/ 249666 h 2454444"/>
                    <a:gd name="connsiteX14" fmla="*/ 399465 w 642255"/>
                    <a:gd name="connsiteY14" fmla="*/ 0 h 2454444"/>
                    <a:gd name="connsiteX15" fmla="*/ 137316 w 642255"/>
                    <a:gd name="connsiteY15" fmla="*/ 56175 h 2454444"/>
                    <a:gd name="connsiteX0" fmla="*/ 137316 w 642255"/>
                    <a:gd name="connsiteY0" fmla="*/ 56175 h 2454444"/>
                    <a:gd name="connsiteX1" fmla="*/ 0 w 642255"/>
                    <a:gd name="connsiteY1" fmla="*/ 305840 h 2454444"/>
                    <a:gd name="connsiteX2" fmla="*/ 352652 w 642255"/>
                    <a:gd name="connsiteY2" fmla="*/ 755238 h 2454444"/>
                    <a:gd name="connsiteX3" fmla="*/ 437851 w 642255"/>
                    <a:gd name="connsiteY3" fmla="*/ 1132353 h 2454444"/>
                    <a:gd name="connsiteX4" fmla="*/ 238933 w 642255"/>
                    <a:gd name="connsiteY4" fmla="*/ 1531889 h 2454444"/>
                    <a:gd name="connsiteX5" fmla="*/ 394919 w 642255"/>
                    <a:gd name="connsiteY5" fmla="*/ 1937758 h 2454444"/>
                    <a:gd name="connsiteX6" fmla="*/ 538044 w 642255"/>
                    <a:gd name="connsiteY6" fmla="*/ 2039212 h 2454444"/>
                    <a:gd name="connsiteX7" fmla="*/ 530106 w 642255"/>
                    <a:gd name="connsiteY7" fmla="*/ 2454444 h 2454444"/>
                    <a:gd name="connsiteX8" fmla="*/ 639768 w 642255"/>
                    <a:gd name="connsiteY8" fmla="*/ 2122157 h 2454444"/>
                    <a:gd name="connsiteX9" fmla="*/ 545493 w 642255"/>
                    <a:gd name="connsiteY9" fmla="*/ 1928124 h 2454444"/>
                    <a:gd name="connsiteX10" fmla="*/ 365136 w 642255"/>
                    <a:gd name="connsiteY10" fmla="*/ 1566651 h 2454444"/>
                    <a:gd name="connsiteX11" fmla="*/ 583593 w 642255"/>
                    <a:gd name="connsiteY11" fmla="*/ 914400 h 2454444"/>
                    <a:gd name="connsiteX12" fmla="*/ 143557 w 642255"/>
                    <a:gd name="connsiteY12" fmla="*/ 280874 h 2454444"/>
                    <a:gd name="connsiteX13" fmla="*/ 162282 w 642255"/>
                    <a:gd name="connsiteY13" fmla="*/ 249666 h 2454444"/>
                    <a:gd name="connsiteX14" fmla="*/ 399465 w 642255"/>
                    <a:gd name="connsiteY14" fmla="*/ 0 h 2454444"/>
                    <a:gd name="connsiteX15" fmla="*/ 137316 w 642255"/>
                    <a:gd name="connsiteY15" fmla="*/ 56175 h 2454444"/>
                    <a:gd name="connsiteX0" fmla="*/ 137316 w 642255"/>
                    <a:gd name="connsiteY0" fmla="*/ 56175 h 2454444"/>
                    <a:gd name="connsiteX1" fmla="*/ 0 w 642255"/>
                    <a:gd name="connsiteY1" fmla="*/ 305840 h 2454444"/>
                    <a:gd name="connsiteX2" fmla="*/ 352652 w 642255"/>
                    <a:gd name="connsiteY2" fmla="*/ 755238 h 2454444"/>
                    <a:gd name="connsiteX3" fmla="*/ 437851 w 642255"/>
                    <a:gd name="connsiteY3" fmla="*/ 1132353 h 2454444"/>
                    <a:gd name="connsiteX4" fmla="*/ 238933 w 642255"/>
                    <a:gd name="connsiteY4" fmla="*/ 1531889 h 2454444"/>
                    <a:gd name="connsiteX5" fmla="*/ 394919 w 642255"/>
                    <a:gd name="connsiteY5" fmla="*/ 1937758 h 2454444"/>
                    <a:gd name="connsiteX6" fmla="*/ 538044 w 642255"/>
                    <a:gd name="connsiteY6" fmla="*/ 2039212 h 2454444"/>
                    <a:gd name="connsiteX7" fmla="*/ 530106 w 642255"/>
                    <a:gd name="connsiteY7" fmla="*/ 2454444 h 2454444"/>
                    <a:gd name="connsiteX8" fmla="*/ 639768 w 642255"/>
                    <a:gd name="connsiteY8" fmla="*/ 2122157 h 2454444"/>
                    <a:gd name="connsiteX9" fmla="*/ 545493 w 642255"/>
                    <a:gd name="connsiteY9" fmla="*/ 1928124 h 2454444"/>
                    <a:gd name="connsiteX10" fmla="*/ 365136 w 642255"/>
                    <a:gd name="connsiteY10" fmla="*/ 1566651 h 2454444"/>
                    <a:gd name="connsiteX11" fmla="*/ 583593 w 642255"/>
                    <a:gd name="connsiteY11" fmla="*/ 914400 h 2454444"/>
                    <a:gd name="connsiteX12" fmla="*/ 143557 w 642255"/>
                    <a:gd name="connsiteY12" fmla="*/ 280874 h 2454444"/>
                    <a:gd name="connsiteX13" fmla="*/ 162282 w 642255"/>
                    <a:gd name="connsiteY13" fmla="*/ 249666 h 2454444"/>
                    <a:gd name="connsiteX14" fmla="*/ 399465 w 642255"/>
                    <a:gd name="connsiteY14" fmla="*/ 0 h 2454444"/>
                    <a:gd name="connsiteX15" fmla="*/ 137316 w 642255"/>
                    <a:gd name="connsiteY15" fmla="*/ 56175 h 2454444"/>
                    <a:gd name="connsiteX0" fmla="*/ 107153 w 612092"/>
                    <a:gd name="connsiteY0" fmla="*/ 56175 h 2454444"/>
                    <a:gd name="connsiteX1" fmla="*/ 0 w 612092"/>
                    <a:gd name="connsiteY1" fmla="*/ 251865 h 2454444"/>
                    <a:gd name="connsiteX2" fmla="*/ 322489 w 612092"/>
                    <a:gd name="connsiteY2" fmla="*/ 755238 h 2454444"/>
                    <a:gd name="connsiteX3" fmla="*/ 407688 w 612092"/>
                    <a:gd name="connsiteY3" fmla="*/ 1132353 h 2454444"/>
                    <a:gd name="connsiteX4" fmla="*/ 208770 w 612092"/>
                    <a:gd name="connsiteY4" fmla="*/ 1531889 h 2454444"/>
                    <a:gd name="connsiteX5" fmla="*/ 364756 w 612092"/>
                    <a:gd name="connsiteY5" fmla="*/ 1937758 h 2454444"/>
                    <a:gd name="connsiteX6" fmla="*/ 507881 w 612092"/>
                    <a:gd name="connsiteY6" fmla="*/ 2039212 h 2454444"/>
                    <a:gd name="connsiteX7" fmla="*/ 499943 w 612092"/>
                    <a:gd name="connsiteY7" fmla="*/ 2454444 h 2454444"/>
                    <a:gd name="connsiteX8" fmla="*/ 609605 w 612092"/>
                    <a:gd name="connsiteY8" fmla="*/ 2122157 h 2454444"/>
                    <a:gd name="connsiteX9" fmla="*/ 515330 w 612092"/>
                    <a:gd name="connsiteY9" fmla="*/ 1928124 h 2454444"/>
                    <a:gd name="connsiteX10" fmla="*/ 334973 w 612092"/>
                    <a:gd name="connsiteY10" fmla="*/ 1566651 h 2454444"/>
                    <a:gd name="connsiteX11" fmla="*/ 553430 w 612092"/>
                    <a:gd name="connsiteY11" fmla="*/ 914400 h 2454444"/>
                    <a:gd name="connsiteX12" fmla="*/ 113394 w 612092"/>
                    <a:gd name="connsiteY12" fmla="*/ 280874 h 2454444"/>
                    <a:gd name="connsiteX13" fmla="*/ 132119 w 612092"/>
                    <a:gd name="connsiteY13" fmla="*/ 249666 h 2454444"/>
                    <a:gd name="connsiteX14" fmla="*/ 369302 w 612092"/>
                    <a:gd name="connsiteY14" fmla="*/ 0 h 2454444"/>
                    <a:gd name="connsiteX15" fmla="*/ 107153 w 612092"/>
                    <a:gd name="connsiteY15" fmla="*/ 56175 h 2454444"/>
                    <a:gd name="connsiteX0" fmla="*/ 108382 w 613321"/>
                    <a:gd name="connsiteY0" fmla="*/ 56175 h 2454444"/>
                    <a:gd name="connsiteX1" fmla="*/ 1229 w 613321"/>
                    <a:gd name="connsiteY1" fmla="*/ 251865 h 2454444"/>
                    <a:gd name="connsiteX2" fmla="*/ 323718 w 613321"/>
                    <a:gd name="connsiteY2" fmla="*/ 755238 h 2454444"/>
                    <a:gd name="connsiteX3" fmla="*/ 408917 w 613321"/>
                    <a:gd name="connsiteY3" fmla="*/ 1132353 h 2454444"/>
                    <a:gd name="connsiteX4" fmla="*/ 209999 w 613321"/>
                    <a:gd name="connsiteY4" fmla="*/ 1531889 h 2454444"/>
                    <a:gd name="connsiteX5" fmla="*/ 365985 w 613321"/>
                    <a:gd name="connsiteY5" fmla="*/ 1937758 h 2454444"/>
                    <a:gd name="connsiteX6" fmla="*/ 509110 w 613321"/>
                    <a:gd name="connsiteY6" fmla="*/ 2039212 h 2454444"/>
                    <a:gd name="connsiteX7" fmla="*/ 501172 w 613321"/>
                    <a:gd name="connsiteY7" fmla="*/ 2454444 h 2454444"/>
                    <a:gd name="connsiteX8" fmla="*/ 610834 w 613321"/>
                    <a:gd name="connsiteY8" fmla="*/ 2122157 h 2454444"/>
                    <a:gd name="connsiteX9" fmla="*/ 516559 w 613321"/>
                    <a:gd name="connsiteY9" fmla="*/ 1928124 h 2454444"/>
                    <a:gd name="connsiteX10" fmla="*/ 336202 w 613321"/>
                    <a:gd name="connsiteY10" fmla="*/ 1566651 h 2454444"/>
                    <a:gd name="connsiteX11" fmla="*/ 554659 w 613321"/>
                    <a:gd name="connsiteY11" fmla="*/ 914400 h 2454444"/>
                    <a:gd name="connsiteX12" fmla="*/ 114623 w 613321"/>
                    <a:gd name="connsiteY12" fmla="*/ 280874 h 2454444"/>
                    <a:gd name="connsiteX13" fmla="*/ 133348 w 613321"/>
                    <a:gd name="connsiteY13" fmla="*/ 249666 h 2454444"/>
                    <a:gd name="connsiteX14" fmla="*/ 370531 w 613321"/>
                    <a:gd name="connsiteY14" fmla="*/ 0 h 2454444"/>
                    <a:gd name="connsiteX15" fmla="*/ 108382 w 613321"/>
                    <a:gd name="connsiteY15" fmla="*/ 56175 h 2454444"/>
                    <a:gd name="connsiteX0" fmla="*/ 108382 w 613321"/>
                    <a:gd name="connsiteY0" fmla="*/ 56175 h 2454444"/>
                    <a:gd name="connsiteX1" fmla="*/ 1229 w 613321"/>
                    <a:gd name="connsiteY1" fmla="*/ 251865 h 2454444"/>
                    <a:gd name="connsiteX2" fmla="*/ 323718 w 613321"/>
                    <a:gd name="connsiteY2" fmla="*/ 755238 h 2454444"/>
                    <a:gd name="connsiteX3" fmla="*/ 408917 w 613321"/>
                    <a:gd name="connsiteY3" fmla="*/ 1132353 h 2454444"/>
                    <a:gd name="connsiteX4" fmla="*/ 209999 w 613321"/>
                    <a:gd name="connsiteY4" fmla="*/ 1531889 h 2454444"/>
                    <a:gd name="connsiteX5" fmla="*/ 365985 w 613321"/>
                    <a:gd name="connsiteY5" fmla="*/ 1937758 h 2454444"/>
                    <a:gd name="connsiteX6" fmla="*/ 509110 w 613321"/>
                    <a:gd name="connsiteY6" fmla="*/ 2039212 h 2454444"/>
                    <a:gd name="connsiteX7" fmla="*/ 501172 w 613321"/>
                    <a:gd name="connsiteY7" fmla="*/ 2454444 h 2454444"/>
                    <a:gd name="connsiteX8" fmla="*/ 610834 w 613321"/>
                    <a:gd name="connsiteY8" fmla="*/ 2122157 h 2454444"/>
                    <a:gd name="connsiteX9" fmla="*/ 516559 w 613321"/>
                    <a:gd name="connsiteY9" fmla="*/ 1928124 h 2454444"/>
                    <a:gd name="connsiteX10" fmla="*/ 336202 w 613321"/>
                    <a:gd name="connsiteY10" fmla="*/ 1566651 h 2454444"/>
                    <a:gd name="connsiteX11" fmla="*/ 554659 w 613321"/>
                    <a:gd name="connsiteY11" fmla="*/ 914400 h 2454444"/>
                    <a:gd name="connsiteX12" fmla="*/ 114623 w 613321"/>
                    <a:gd name="connsiteY12" fmla="*/ 280874 h 2454444"/>
                    <a:gd name="connsiteX13" fmla="*/ 133348 w 613321"/>
                    <a:gd name="connsiteY13" fmla="*/ 249666 h 2454444"/>
                    <a:gd name="connsiteX14" fmla="*/ 370531 w 613321"/>
                    <a:gd name="connsiteY14" fmla="*/ 0 h 2454444"/>
                    <a:gd name="connsiteX15" fmla="*/ 108382 w 613321"/>
                    <a:gd name="connsiteY15" fmla="*/ 56175 h 2454444"/>
                    <a:gd name="connsiteX0" fmla="*/ 108382 w 613321"/>
                    <a:gd name="connsiteY0" fmla="*/ 56175 h 2454444"/>
                    <a:gd name="connsiteX1" fmla="*/ 1229 w 613321"/>
                    <a:gd name="connsiteY1" fmla="*/ 251865 h 2454444"/>
                    <a:gd name="connsiteX2" fmla="*/ 323718 w 613321"/>
                    <a:gd name="connsiteY2" fmla="*/ 755238 h 2454444"/>
                    <a:gd name="connsiteX3" fmla="*/ 408917 w 613321"/>
                    <a:gd name="connsiteY3" fmla="*/ 1132353 h 2454444"/>
                    <a:gd name="connsiteX4" fmla="*/ 209999 w 613321"/>
                    <a:gd name="connsiteY4" fmla="*/ 1531889 h 2454444"/>
                    <a:gd name="connsiteX5" fmla="*/ 365985 w 613321"/>
                    <a:gd name="connsiteY5" fmla="*/ 1937758 h 2454444"/>
                    <a:gd name="connsiteX6" fmla="*/ 509110 w 613321"/>
                    <a:gd name="connsiteY6" fmla="*/ 2039212 h 2454444"/>
                    <a:gd name="connsiteX7" fmla="*/ 501172 w 613321"/>
                    <a:gd name="connsiteY7" fmla="*/ 2454444 h 2454444"/>
                    <a:gd name="connsiteX8" fmla="*/ 610834 w 613321"/>
                    <a:gd name="connsiteY8" fmla="*/ 2122157 h 2454444"/>
                    <a:gd name="connsiteX9" fmla="*/ 516559 w 613321"/>
                    <a:gd name="connsiteY9" fmla="*/ 1928124 h 2454444"/>
                    <a:gd name="connsiteX10" fmla="*/ 336202 w 613321"/>
                    <a:gd name="connsiteY10" fmla="*/ 1566651 h 2454444"/>
                    <a:gd name="connsiteX11" fmla="*/ 554659 w 613321"/>
                    <a:gd name="connsiteY11" fmla="*/ 914400 h 2454444"/>
                    <a:gd name="connsiteX12" fmla="*/ 114623 w 613321"/>
                    <a:gd name="connsiteY12" fmla="*/ 280874 h 2454444"/>
                    <a:gd name="connsiteX13" fmla="*/ 133348 w 613321"/>
                    <a:gd name="connsiteY13" fmla="*/ 249666 h 2454444"/>
                    <a:gd name="connsiteX14" fmla="*/ 370531 w 613321"/>
                    <a:gd name="connsiteY14" fmla="*/ 0 h 2454444"/>
                    <a:gd name="connsiteX15" fmla="*/ 108382 w 613321"/>
                    <a:gd name="connsiteY15" fmla="*/ 56175 h 2454444"/>
                    <a:gd name="connsiteX0" fmla="*/ 108382 w 613321"/>
                    <a:gd name="connsiteY0" fmla="*/ 56175 h 2454444"/>
                    <a:gd name="connsiteX1" fmla="*/ 1229 w 613321"/>
                    <a:gd name="connsiteY1" fmla="*/ 251865 h 2454444"/>
                    <a:gd name="connsiteX2" fmla="*/ 323718 w 613321"/>
                    <a:gd name="connsiteY2" fmla="*/ 755238 h 2454444"/>
                    <a:gd name="connsiteX3" fmla="*/ 408917 w 613321"/>
                    <a:gd name="connsiteY3" fmla="*/ 1132353 h 2454444"/>
                    <a:gd name="connsiteX4" fmla="*/ 209999 w 613321"/>
                    <a:gd name="connsiteY4" fmla="*/ 1531889 h 2454444"/>
                    <a:gd name="connsiteX5" fmla="*/ 365985 w 613321"/>
                    <a:gd name="connsiteY5" fmla="*/ 1937758 h 2454444"/>
                    <a:gd name="connsiteX6" fmla="*/ 509110 w 613321"/>
                    <a:gd name="connsiteY6" fmla="*/ 2039212 h 2454444"/>
                    <a:gd name="connsiteX7" fmla="*/ 501172 w 613321"/>
                    <a:gd name="connsiteY7" fmla="*/ 2454444 h 2454444"/>
                    <a:gd name="connsiteX8" fmla="*/ 610834 w 613321"/>
                    <a:gd name="connsiteY8" fmla="*/ 2122157 h 2454444"/>
                    <a:gd name="connsiteX9" fmla="*/ 516559 w 613321"/>
                    <a:gd name="connsiteY9" fmla="*/ 1928124 h 2454444"/>
                    <a:gd name="connsiteX10" fmla="*/ 336202 w 613321"/>
                    <a:gd name="connsiteY10" fmla="*/ 1566651 h 2454444"/>
                    <a:gd name="connsiteX11" fmla="*/ 554659 w 613321"/>
                    <a:gd name="connsiteY11" fmla="*/ 914400 h 2454444"/>
                    <a:gd name="connsiteX12" fmla="*/ 114623 w 613321"/>
                    <a:gd name="connsiteY12" fmla="*/ 280874 h 2454444"/>
                    <a:gd name="connsiteX13" fmla="*/ 153986 w 613321"/>
                    <a:gd name="connsiteY13" fmla="*/ 184579 h 2454444"/>
                    <a:gd name="connsiteX14" fmla="*/ 370531 w 613321"/>
                    <a:gd name="connsiteY14" fmla="*/ 0 h 2454444"/>
                    <a:gd name="connsiteX15" fmla="*/ 108382 w 613321"/>
                    <a:gd name="connsiteY15" fmla="*/ 56175 h 2454444"/>
                    <a:gd name="connsiteX0" fmla="*/ 108382 w 613321"/>
                    <a:gd name="connsiteY0" fmla="*/ 56175 h 2454444"/>
                    <a:gd name="connsiteX1" fmla="*/ 1229 w 613321"/>
                    <a:gd name="connsiteY1" fmla="*/ 251865 h 2454444"/>
                    <a:gd name="connsiteX2" fmla="*/ 323718 w 613321"/>
                    <a:gd name="connsiteY2" fmla="*/ 755238 h 2454444"/>
                    <a:gd name="connsiteX3" fmla="*/ 408917 w 613321"/>
                    <a:gd name="connsiteY3" fmla="*/ 1132353 h 2454444"/>
                    <a:gd name="connsiteX4" fmla="*/ 209999 w 613321"/>
                    <a:gd name="connsiteY4" fmla="*/ 1531889 h 2454444"/>
                    <a:gd name="connsiteX5" fmla="*/ 365985 w 613321"/>
                    <a:gd name="connsiteY5" fmla="*/ 1937758 h 2454444"/>
                    <a:gd name="connsiteX6" fmla="*/ 509110 w 613321"/>
                    <a:gd name="connsiteY6" fmla="*/ 2039212 h 2454444"/>
                    <a:gd name="connsiteX7" fmla="*/ 501172 w 613321"/>
                    <a:gd name="connsiteY7" fmla="*/ 2454444 h 2454444"/>
                    <a:gd name="connsiteX8" fmla="*/ 610834 w 613321"/>
                    <a:gd name="connsiteY8" fmla="*/ 2122157 h 2454444"/>
                    <a:gd name="connsiteX9" fmla="*/ 516559 w 613321"/>
                    <a:gd name="connsiteY9" fmla="*/ 1928124 h 2454444"/>
                    <a:gd name="connsiteX10" fmla="*/ 336202 w 613321"/>
                    <a:gd name="connsiteY10" fmla="*/ 1566651 h 2454444"/>
                    <a:gd name="connsiteX11" fmla="*/ 554659 w 613321"/>
                    <a:gd name="connsiteY11" fmla="*/ 914400 h 2454444"/>
                    <a:gd name="connsiteX12" fmla="*/ 114623 w 613321"/>
                    <a:gd name="connsiteY12" fmla="*/ 280874 h 2454444"/>
                    <a:gd name="connsiteX13" fmla="*/ 168273 w 613321"/>
                    <a:gd name="connsiteY13" fmla="*/ 170292 h 2454444"/>
                    <a:gd name="connsiteX14" fmla="*/ 370531 w 613321"/>
                    <a:gd name="connsiteY14" fmla="*/ 0 h 2454444"/>
                    <a:gd name="connsiteX15" fmla="*/ 108382 w 613321"/>
                    <a:gd name="connsiteY15" fmla="*/ 56175 h 2454444"/>
                    <a:gd name="connsiteX0" fmla="*/ 108382 w 613321"/>
                    <a:gd name="connsiteY0" fmla="*/ 56175 h 2454444"/>
                    <a:gd name="connsiteX1" fmla="*/ 1229 w 613321"/>
                    <a:gd name="connsiteY1" fmla="*/ 251865 h 2454444"/>
                    <a:gd name="connsiteX2" fmla="*/ 323718 w 613321"/>
                    <a:gd name="connsiteY2" fmla="*/ 755238 h 2454444"/>
                    <a:gd name="connsiteX3" fmla="*/ 408917 w 613321"/>
                    <a:gd name="connsiteY3" fmla="*/ 1132353 h 2454444"/>
                    <a:gd name="connsiteX4" fmla="*/ 209999 w 613321"/>
                    <a:gd name="connsiteY4" fmla="*/ 1531889 h 2454444"/>
                    <a:gd name="connsiteX5" fmla="*/ 365985 w 613321"/>
                    <a:gd name="connsiteY5" fmla="*/ 1937758 h 2454444"/>
                    <a:gd name="connsiteX6" fmla="*/ 509110 w 613321"/>
                    <a:gd name="connsiteY6" fmla="*/ 2039212 h 2454444"/>
                    <a:gd name="connsiteX7" fmla="*/ 501172 w 613321"/>
                    <a:gd name="connsiteY7" fmla="*/ 2454444 h 2454444"/>
                    <a:gd name="connsiteX8" fmla="*/ 610834 w 613321"/>
                    <a:gd name="connsiteY8" fmla="*/ 2122157 h 2454444"/>
                    <a:gd name="connsiteX9" fmla="*/ 516559 w 613321"/>
                    <a:gd name="connsiteY9" fmla="*/ 1928124 h 2454444"/>
                    <a:gd name="connsiteX10" fmla="*/ 336202 w 613321"/>
                    <a:gd name="connsiteY10" fmla="*/ 1566651 h 2454444"/>
                    <a:gd name="connsiteX11" fmla="*/ 554659 w 613321"/>
                    <a:gd name="connsiteY11" fmla="*/ 914400 h 2454444"/>
                    <a:gd name="connsiteX12" fmla="*/ 114623 w 613321"/>
                    <a:gd name="connsiteY12" fmla="*/ 280874 h 2454444"/>
                    <a:gd name="connsiteX13" fmla="*/ 168273 w 613321"/>
                    <a:gd name="connsiteY13" fmla="*/ 170292 h 2454444"/>
                    <a:gd name="connsiteX14" fmla="*/ 370531 w 613321"/>
                    <a:gd name="connsiteY14" fmla="*/ 0 h 2454444"/>
                    <a:gd name="connsiteX15" fmla="*/ 108382 w 613321"/>
                    <a:gd name="connsiteY15" fmla="*/ 56175 h 2454444"/>
                    <a:gd name="connsiteX0" fmla="*/ 108382 w 613321"/>
                    <a:gd name="connsiteY0" fmla="*/ 56175 h 2454444"/>
                    <a:gd name="connsiteX1" fmla="*/ 1229 w 613321"/>
                    <a:gd name="connsiteY1" fmla="*/ 251865 h 2454444"/>
                    <a:gd name="connsiteX2" fmla="*/ 323718 w 613321"/>
                    <a:gd name="connsiteY2" fmla="*/ 755238 h 2454444"/>
                    <a:gd name="connsiteX3" fmla="*/ 408917 w 613321"/>
                    <a:gd name="connsiteY3" fmla="*/ 1132353 h 2454444"/>
                    <a:gd name="connsiteX4" fmla="*/ 209999 w 613321"/>
                    <a:gd name="connsiteY4" fmla="*/ 1531889 h 2454444"/>
                    <a:gd name="connsiteX5" fmla="*/ 365985 w 613321"/>
                    <a:gd name="connsiteY5" fmla="*/ 1937758 h 2454444"/>
                    <a:gd name="connsiteX6" fmla="*/ 509110 w 613321"/>
                    <a:gd name="connsiteY6" fmla="*/ 2039212 h 2454444"/>
                    <a:gd name="connsiteX7" fmla="*/ 501172 w 613321"/>
                    <a:gd name="connsiteY7" fmla="*/ 2454444 h 2454444"/>
                    <a:gd name="connsiteX8" fmla="*/ 610834 w 613321"/>
                    <a:gd name="connsiteY8" fmla="*/ 2122157 h 2454444"/>
                    <a:gd name="connsiteX9" fmla="*/ 516559 w 613321"/>
                    <a:gd name="connsiteY9" fmla="*/ 1928124 h 2454444"/>
                    <a:gd name="connsiteX10" fmla="*/ 336202 w 613321"/>
                    <a:gd name="connsiteY10" fmla="*/ 1566651 h 2454444"/>
                    <a:gd name="connsiteX11" fmla="*/ 554659 w 613321"/>
                    <a:gd name="connsiteY11" fmla="*/ 914400 h 2454444"/>
                    <a:gd name="connsiteX12" fmla="*/ 114623 w 613321"/>
                    <a:gd name="connsiteY12" fmla="*/ 280874 h 2454444"/>
                    <a:gd name="connsiteX13" fmla="*/ 168273 w 613321"/>
                    <a:gd name="connsiteY13" fmla="*/ 170292 h 2454444"/>
                    <a:gd name="connsiteX14" fmla="*/ 370531 w 613321"/>
                    <a:gd name="connsiteY14" fmla="*/ 0 h 2454444"/>
                    <a:gd name="connsiteX15" fmla="*/ 108382 w 613321"/>
                    <a:gd name="connsiteY15" fmla="*/ 56175 h 2454444"/>
                    <a:gd name="connsiteX0" fmla="*/ 108382 w 613321"/>
                    <a:gd name="connsiteY0" fmla="*/ 56175 h 2454444"/>
                    <a:gd name="connsiteX1" fmla="*/ 1229 w 613321"/>
                    <a:gd name="connsiteY1" fmla="*/ 251865 h 2454444"/>
                    <a:gd name="connsiteX2" fmla="*/ 323718 w 613321"/>
                    <a:gd name="connsiteY2" fmla="*/ 755238 h 2454444"/>
                    <a:gd name="connsiteX3" fmla="*/ 408917 w 613321"/>
                    <a:gd name="connsiteY3" fmla="*/ 1132353 h 2454444"/>
                    <a:gd name="connsiteX4" fmla="*/ 209999 w 613321"/>
                    <a:gd name="connsiteY4" fmla="*/ 1531889 h 2454444"/>
                    <a:gd name="connsiteX5" fmla="*/ 365985 w 613321"/>
                    <a:gd name="connsiteY5" fmla="*/ 1937758 h 2454444"/>
                    <a:gd name="connsiteX6" fmla="*/ 509110 w 613321"/>
                    <a:gd name="connsiteY6" fmla="*/ 2039212 h 2454444"/>
                    <a:gd name="connsiteX7" fmla="*/ 501172 w 613321"/>
                    <a:gd name="connsiteY7" fmla="*/ 2454444 h 2454444"/>
                    <a:gd name="connsiteX8" fmla="*/ 610834 w 613321"/>
                    <a:gd name="connsiteY8" fmla="*/ 2122157 h 2454444"/>
                    <a:gd name="connsiteX9" fmla="*/ 516559 w 613321"/>
                    <a:gd name="connsiteY9" fmla="*/ 1928124 h 2454444"/>
                    <a:gd name="connsiteX10" fmla="*/ 336202 w 613321"/>
                    <a:gd name="connsiteY10" fmla="*/ 1566651 h 2454444"/>
                    <a:gd name="connsiteX11" fmla="*/ 554659 w 613321"/>
                    <a:gd name="connsiteY11" fmla="*/ 914400 h 2454444"/>
                    <a:gd name="connsiteX12" fmla="*/ 114623 w 613321"/>
                    <a:gd name="connsiteY12" fmla="*/ 280874 h 2454444"/>
                    <a:gd name="connsiteX13" fmla="*/ 168273 w 613321"/>
                    <a:gd name="connsiteY13" fmla="*/ 170292 h 2454444"/>
                    <a:gd name="connsiteX14" fmla="*/ 370531 w 613321"/>
                    <a:gd name="connsiteY14" fmla="*/ 0 h 2454444"/>
                    <a:gd name="connsiteX15" fmla="*/ 108382 w 613321"/>
                    <a:gd name="connsiteY15" fmla="*/ 56175 h 2454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13321" h="2454444">
                      <a:moveTo>
                        <a:pt x="108382" y="56175"/>
                      </a:moveTo>
                      <a:cubicBezTo>
                        <a:pt x="72664" y="121405"/>
                        <a:pt x="19485" y="146948"/>
                        <a:pt x="1229" y="251865"/>
                      </a:cubicBezTo>
                      <a:cubicBezTo>
                        <a:pt x="-17745" y="457227"/>
                        <a:pt x="187117" y="592739"/>
                        <a:pt x="323718" y="755238"/>
                      </a:cubicBezTo>
                      <a:cubicBezTo>
                        <a:pt x="475414" y="882531"/>
                        <a:pt x="444546" y="1044747"/>
                        <a:pt x="408917" y="1132353"/>
                      </a:cubicBezTo>
                      <a:cubicBezTo>
                        <a:pt x="338907" y="1273998"/>
                        <a:pt x="224447" y="1410881"/>
                        <a:pt x="209999" y="1531889"/>
                      </a:cubicBezTo>
                      <a:cubicBezTo>
                        <a:pt x="202728" y="1659242"/>
                        <a:pt x="233556" y="1804056"/>
                        <a:pt x="365985" y="1937758"/>
                      </a:cubicBezTo>
                      <a:lnTo>
                        <a:pt x="509110" y="2039212"/>
                      </a:lnTo>
                      <a:cubicBezTo>
                        <a:pt x="548797" y="2182385"/>
                        <a:pt x="536097" y="2293808"/>
                        <a:pt x="501172" y="2454444"/>
                      </a:cubicBezTo>
                      <a:cubicBezTo>
                        <a:pt x="529259" y="2342094"/>
                        <a:pt x="630372" y="2253557"/>
                        <a:pt x="610834" y="2122157"/>
                      </a:cubicBezTo>
                      <a:cubicBezTo>
                        <a:pt x="592109" y="2068063"/>
                        <a:pt x="589259" y="1974281"/>
                        <a:pt x="516559" y="1928124"/>
                      </a:cubicBezTo>
                      <a:cubicBezTo>
                        <a:pt x="407228" y="1801813"/>
                        <a:pt x="335996" y="1737412"/>
                        <a:pt x="336202" y="1566651"/>
                      </a:cubicBezTo>
                      <a:cubicBezTo>
                        <a:pt x="377271" y="1360346"/>
                        <a:pt x="602490" y="1152454"/>
                        <a:pt x="554659" y="914400"/>
                      </a:cubicBezTo>
                      <a:cubicBezTo>
                        <a:pt x="544505" y="736563"/>
                        <a:pt x="213676" y="512687"/>
                        <a:pt x="114623" y="280874"/>
                      </a:cubicBezTo>
                      <a:cubicBezTo>
                        <a:pt x="93127" y="222086"/>
                        <a:pt x="122706" y="189106"/>
                        <a:pt x="168273" y="170292"/>
                      </a:cubicBezTo>
                      <a:lnTo>
                        <a:pt x="370531" y="0"/>
                      </a:lnTo>
                      <a:lnTo>
                        <a:pt x="108382" y="56175"/>
                      </a:lnTo>
                      <a:close/>
                    </a:path>
                  </a:pathLst>
                </a:cu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15" name="Freeform: Shape 114">
                  <a:extLst>
                    <a:ext uri="{FF2B5EF4-FFF2-40B4-BE49-F238E27FC236}">
                      <a16:creationId xmlns:a16="http://schemas.microsoft.com/office/drawing/2014/main" id="{9F6B8359-A744-4EA1-8A6D-1AA072EF4B26}"/>
                    </a:ext>
                  </a:extLst>
                </p:cNvPr>
                <p:cNvSpPr/>
                <p:nvPr/>
              </p:nvSpPr>
              <p:spPr>
                <a:xfrm>
                  <a:off x="8287468" y="2445907"/>
                  <a:ext cx="478160" cy="1909880"/>
                </a:xfrm>
                <a:custGeom>
                  <a:avLst/>
                  <a:gdLst>
                    <a:gd name="connsiteX0" fmla="*/ 283779 w 468461"/>
                    <a:gd name="connsiteY0" fmla="*/ 78828 h 1909880"/>
                    <a:gd name="connsiteX1" fmla="*/ 168916 w 468461"/>
                    <a:gd name="connsiteY1" fmla="*/ 227474 h 1909880"/>
                    <a:gd name="connsiteX2" fmla="*/ 299544 w 468461"/>
                    <a:gd name="connsiteY2" fmla="*/ 632873 h 1909880"/>
                    <a:gd name="connsiteX3" fmla="*/ 0 w 468461"/>
                    <a:gd name="connsiteY3" fmla="*/ 1036020 h 1909880"/>
                    <a:gd name="connsiteX4" fmla="*/ 13513 w 468461"/>
                    <a:gd name="connsiteY4" fmla="*/ 1340069 h 1909880"/>
                    <a:gd name="connsiteX5" fmla="*/ 216212 w 468461"/>
                    <a:gd name="connsiteY5" fmla="*/ 1707181 h 1909880"/>
                    <a:gd name="connsiteX6" fmla="*/ 218465 w 468461"/>
                    <a:gd name="connsiteY6" fmla="*/ 1909880 h 1909880"/>
                    <a:gd name="connsiteX7" fmla="*/ 326571 w 468461"/>
                    <a:gd name="connsiteY7" fmla="*/ 1876097 h 1909880"/>
                    <a:gd name="connsiteX8" fmla="*/ 295040 w 468461"/>
                    <a:gd name="connsiteY8" fmla="*/ 1488716 h 1909880"/>
                    <a:gd name="connsiteX9" fmla="*/ 110358 w 468461"/>
                    <a:gd name="connsiteY9" fmla="*/ 1182414 h 1909880"/>
                    <a:gd name="connsiteX10" fmla="*/ 409903 w 468461"/>
                    <a:gd name="connsiteY10" fmla="*/ 707196 h 1909880"/>
                    <a:gd name="connsiteX11" fmla="*/ 299544 w 468461"/>
                    <a:gd name="connsiteY11" fmla="*/ 243240 h 1909880"/>
                    <a:gd name="connsiteX12" fmla="*/ 468461 w 468461"/>
                    <a:gd name="connsiteY12" fmla="*/ 0 h 1909880"/>
                    <a:gd name="connsiteX13" fmla="*/ 290535 w 468461"/>
                    <a:gd name="connsiteY13" fmla="*/ 15766 h 1909880"/>
                    <a:gd name="connsiteX14" fmla="*/ 283779 w 468461"/>
                    <a:gd name="connsiteY14" fmla="*/ 78828 h 1909880"/>
                    <a:gd name="connsiteX0" fmla="*/ 240987 w 468461"/>
                    <a:gd name="connsiteY0" fmla="*/ 40540 h 1909880"/>
                    <a:gd name="connsiteX1" fmla="*/ 168916 w 468461"/>
                    <a:gd name="connsiteY1" fmla="*/ 227474 h 1909880"/>
                    <a:gd name="connsiteX2" fmla="*/ 299544 w 468461"/>
                    <a:gd name="connsiteY2" fmla="*/ 632873 h 1909880"/>
                    <a:gd name="connsiteX3" fmla="*/ 0 w 468461"/>
                    <a:gd name="connsiteY3" fmla="*/ 1036020 h 1909880"/>
                    <a:gd name="connsiteX4" fmla="*/ 13513 w 468461"/>
                    <a:gd name="connsiteY4" fmla="*/ 1340069 h 1909880"/>
                    <a:gd name="connsiteX5" fmla="*/ 216212 w 468461"/>
                    <a:gd name="connsiteY5" fmla="*/ 1707181 h 1909880"/>
                    <a:gd name="connsiteX6" fmla="*/ 218465 w 468461"/>
                    <a:gd name="connsiteY6" fmla="*/ 1909880 h 1909880"/>
                    <a:gd name="connsiteX7" fmla="*/ 326571 w 468461"/>
                    <a:gd name="connsiteY7" fmla="*/ 1876097 h 1909880"/>
                    <a:gd name="connsiteX8" fmla="*/ 295040 w 468461"/>
                    <a:gd name="connsiteY8" fmla="*/ 1488716 h 1909880"/>
                    <a:gd name="connsiteX9" fmla="*/ 110358 w 468461"/>
                    <a:gd name="connsiteY9" fmla="*/ 1182414 h 1909880"/>
                    <a:gd name="connsiteX10" fmla="*/ 409903 w 468461"/>
                    <a:gd name="connsiteY10" fmla="*/ 707196 h 1909880"/>
                    <a:gd name="connsiteX11" fmla="*/ 299544 w 468461"/>
                    <a:gd name="connsiteY11" fmla="*/ 243240 h 1909880"/>
                    <a:gd name="connsiteX12" fmla="*/ 468461 w 468461"/>
                    <a:gd name="connsiteY12" fmla="*/ 0 h 1909880"/>
                    <a:gd name="connsiteX13" fmla="*/ 290535 w 468461"/>
                    <a:gd name="connsiteY13" fmla="*/ 15766 h 1909880"/>
                    <a:gd name="connsiteX14" fmla="*/ 240987 w 468461"/>
                    <a:gd name="connsiteY14" fmla="*/ 40540 h 1909880"/>
                    <a:gd name="connsiteX0" fmla="*/ 240987 w 468461"/>
                    <a:gd name="connsiteY0" fmla="*/ 40540 h 1909880"/>
                    <a:gd name="connsiteX1" fmla="*/ 168916 w 468461"/>
                    <a:gd name="connsiteY1" fmla="*/ 227474 h 1909880"/>
                    <a:gd name="connsiteX2" fmla="*/ 299544 w 468461"/>
                    <a:gd name="connsiteY2" fmla="*/ 632873 h 1909880"/>
                    <a:gd name="connsiteX3" fmla="*/ 0 w 468461"/>
                    <a:gd name="connsiteY3" fmla="*/ 1036020 h 1909880"/>
                    <a:gd name="connsiteX4" fmla="*/ 13513 w 468461"/>
                    <a:gd name="connsiteY4" fmla="*/ 1340069 h 1909880"/>
                    <a:gd name="connsiteX5" fmla="*/ 216212 w 468461"/>
                    <a:gd name="connsiteY5" fmla="*/ 1707181 h 1909880"/>
                    <a:gd name="connsiteX6" fmla="*/ 218465 w 468461"/>
                    <a:gd name="connsiteY6" fmla="*/ 1909880 h 1909880"/>
                    <a:gd name="connsiteX7" fmla="*/ 326571 w 468461"/>
                    <a:gd name="connsiteY7" fmla="*/ 1876097 h 1909880"/>
                    <a:gd name="connsiteX8" fmla="*/ 295040 w 468461"/>
                    <a:gd name="connsiteY8" fmla="*/ 1488716 h 1909880"/>
                    <a:gd name="connsiteX9" fmla="*/ 110358 w 468461"/>
                    <a:gd name="connsiteY9" fmla="*/ 1182414 h 1909880"/>
                    <a:gd name="connsiteX10" fmla="*/ 409903 w 468461"/>
                    <a:gd name="connsiteY10" fmla="*/ 707196 h 1909880"/>
                    <a:gd name="connsiteX11" fmla="*/ 299544 w 468461"/>
                    <a:gd name="connsiteY11" fmla="*/ 243240 h 1909880"/>
                    <a:gd name="connsiteX12" fmla="*/ 468461 w 468461"/>
                    <a:gd name="connsiteY12" fmla="*/ 0 h 1909880"/>
                    <a:gd name="connsiteX13" fmla="*/ 290535 w 468461"/>
                    <a:gd name="connsiteY13" fmla="*/ 15766 h 1909880"/>
                    <a:gd name="connsiteX14" fmla="*/ 240987 w 468461"/>
                    <a:gd name="connsiteY14" fmla="*/ 40540 h 1909880"/>
                    <a:gd name="connsiteX0" fmla="*/ 240987 w 468461"/>
                    <a:gd name="connsiteY0" fmla="*/ 40540 h 1909880"/>
                    <a:gd name="connsiteX1" fmla="*/ 168916 w 468461"/>
                    <a:gd name="connsiteY1" fmla="*/ 227474 h 1909880"/>
                    <a:gd name="connsiteX2" fmla="*/ 299544 w 468461"/>
                    <a:gd name="connsiteY2" fmla="*/ 632873 h 1909880"/>
                    <a:gd name="connsiteX3" fmla="*/ 0 w 468461"/>
                    <a:gd name="connsiteY3" fmla="*/ 1036020 h 1909880"/>
                    <a:gd name="connsiteX4" fmla="*/ 13513 w 468461"/>
                    <a:gd name="connsiteY4" fmla="*/ 1340069 h 1909880"/>
                    <a:gd name="connsiteX5" fmla="*/ 216212 w 468461"/>
                    <a:gd name="connsiteY5" fmla="*/ 1707181 h 1909880"/>
                    <a:gd name="connsiteX6" fmla="*/ 218465 w 468461"/>
                    <a:gd name="connsiteY6" fmla="*/ 1909880 h 1909880"/>
                    <a:gd name="connsiteX7" fmla="*/ 326571 w 468461"/>
                    <a:gd name="connsiteY7" fmla="*/ 1876097 h 1909880"/>
                    <a:gd name="connsiteX8" fmla="*/ 295040 w 468461"/>
                    <a:gd name="connsiteY8" fmla="*/ 1488716 h 1909880"/>
                    <a:gd name="connsiteX9" fmla="*/ 110358 w 468461"/>
                    <a:gd name="connsiteY9" fmla="*/ 1182414 h 1909880"/>
                    <a:gd name="connsiteX10" fmla="*/ 409903 w 468461"/>
                    <a:gd name="connsiteY10" fmla="*/ 707196 h 1909880"/>
                    <a:gd name="connsiteX11" fmla="*/ 299544 w 468461"/>
                    <a:gd name="connsiteY11" fmla="*/ 243240 h 1909880"/>
                    <a:gd name="connsiteX12" fmla="*/ 468461 w 468461"/>
                    <a:gd name="connsiteY12" fmla="*/ 0 h 1909880"/>
                    <a:gd name="connsiteX13" fmla="*/ 290535 w 468461"/>
                    <a:gd name="connsiteY13" fmla="*/ 15766 h 1909880"/>
                    <a:gd name="connsiteX14" fmla="*/ 240987 w 468461"/>
                    <a:gd name="connsiteY14" fmla="*/ 40540 h 1909880"/>
                    <a:gd name="connsiteX0" fmla="*/ 240987 w 468461"/>
                    <a:gd name="connsiteY0" fmla="*/ 40540 h 1909880"/>
                    <a:gd name="connsiteX1" fmla="*/ 168916 w 468461"/>
                    <a:gd name="connsiteY1" fmla="*/ 227474 h 1909880"/>
                    <a:gd name="connsiteX2" fmla="*/ 299544 w 468461"/>
                    <a:gd name="connsiteY2" fmla="*/ 632873 h 1909880"/>
                    <a:gd name="connsiteX3" fmla="*/ 0 w 468461"/>
                    <a:gd name="connsiteY3" fmla="*/ 1036020 h 1909880"/>
                    <a:gd name="connsiteX4" fmla="*/ 13513 w 468461"/>
                    <a:gd name="connsiteY4" fmla="*/ 1340069 h 1909880"/>
                    <a:gd name="connsiteX5" fmla="*/ 216212 w 468461"/>
                    <a:gd name="connsiteY5" fmla="*/ 1707181 h 1909880"/>
                    <a:gd name="connsiteX6" fmla="*/ 218465 w 468461"/>
                    <a:gd name="connsiteY6" fmla="*/ 1909880 h 1909880"/>
                    <a:gd name="connsiteX7" fmla="*/ 326571 w 468461"/>
                    <a:gd name="connsiteY7" fmla="*/ 1876097 h 1909880"/>
                    <a:gd name="connsiteX8" fmla="*/ 295040 w 468461"/>
                    <a:gd name="connsiteY8" fmla="*/ 1488716 h 1909880"/>
                    <a:gd name="connsiteX9" fmla="*/ 110358 w 468461"/>
                    <a:gd name="connsiteY9" fmla="*/ 1182414 h 1909880"/>
                    <a:gd name="connsiteX10" fmla="*/ 409903 w 468461"/>
                    <a:gd name="connsiteY10" fmla="*/ 707196 h 1909880"/>
                    <a:gd name="connsiteX11" fmla="*/ 299544 w 468461"/>
                    <a:gd name="connsiteY11" fmla="*/ 243240 h 1909880"/>
                    <a:gd name="connsiteX12" fmla="*/ 468461 w 468461"/>
                    <a:gd name="connsiteY12" fmla="*/ 0 h 1909880"/>
                    <a:gd name="connsiteX13" fmla="*/ 290535 w 468461"/>
                    <a:gd name="connsiteY13" fmla="*/ 15766 h 1909880"/>
                    <a:gd name="connsiteX14" fmla="*/ 240987 w 468461"/>
                    <a:gd name="connsiteY14" fmla="*/ 40540 h 1909880"/>
                    <a:gd name="connsiteX0" fmla="*/ 240987 w 468461"/>
                    <a:gd name="connsiteY0" fmla="*/ 40540 h 1909880"/>
                    <a:gd name="connsiteX1" fmla="*/ 168916 w 468461"/>
                    <a:gd name="connsiteY1" fmla="*/ 227474 h 1909880"/>
                    <a:gd name="connsiteX2" fmla="*/ 299544 w 468461"/>
                    <a:gd name="connsiteY2" fmla="*/ 632873 h 1909880"/>
                    <a:gd name="connsiteX3" fmla="*/ 0 w 468461"/>
                    <a:gd name="connsiteY3" fmla="*/ 1036020 h 1909880"/>
                    <a:gd name="connsiteX4" fmla="*/ 13513 w 468461"/>
                    <a:gd name="connsiteY4" fmla="*/ 1340069 h 1909880"/>
                    <a:gd name="connsiteX5" fmla="*/ 216212 w 468461"/>
                    <a:gd name="connsiteY5" fmla="*/ 1707181 h 1909880"/>
                    <a:gd name="connsiteX6" fmla="*/ 218465 w 468461"/>
                    <a:gd name="connsiteY6" fmla="*/ 1909880 h 1909880"/>
                    <a:gd name="connsiteX7" fmla="*/ 326571 w 468461"/>
                    <a:gd name="connsiteY7" fmla="*/ 1876097 h 1909880"/>
                    <a:gd name="connsiteX8" fmla="*/ 295040 w 468461"/>
                    <a:gd name="connsiteY8" fmla="*/ 1488716 h 1909880"/>
                    <a:gd name="connsiteX9" fmla="*/ 110358 w 468461"/>
                    <a:gd name="connsiteY9" fmla="*/ 1182414 h 1909880"/>
                    <a:gd name="connsiteX10" fmla="*/ 409903 w 468461"/>
                    <a:gd name="connsiteY10" fmla="*/ 707196 h 1909880"/>
                    <a:gd name="connsiteX11" fmla="*/ 299544 w 468461"/>
                    <a:gd name="connsiteY11" fmla="*/ 243240 h 1909880"/>
                    <a:gd name="connsiteX12" fmla="*/ 468461 w 468461"/>
                    <a:gd name="connsiteY12" fmla="*/ 0 h 1909880"/>
                    <a:gd name="connsiteX13" fmla="*/ 290535 w 468461"/>
                    <a:gd name="connsiteY13" fmla="*/ 15766 h 1909880"/>
                    <a:gd name="connsiteX14" fmla="*/ 240987 w 468461"/>
                    <a:gd name="connsiteY14" fmla="*/ 40540 h 1909880"/>
                    <a:gd name="connsiteX0" fmla="*/ 240987 w 468461"/>
                    <a:gd name="connsiteY0" fmla="*/ 40540 h 1909880"/>
                    <a:gd name="connsiteX1" fmla="*/ 168916 w 468461"/>
                    <a:gd name="connsiteY1" fmla="*/ 227474 h 1909880"/>
                    <a:gd name="connsiteX2" fmla="*/ 299544 w 468461"/>
                    <a:gd name="connsiteY2" fmla="*/ 632873 h 1909880"/>
                    <a:gd name="connsiteX3" fmla="*/ 0 w 468461"/>
                    <a:gd name="connsiteY3" fmla="*/ 1036020 h 1909880"/>
                    <a:gd name="connsiteX4" fmla="*/ 13513 w 468461"/>
                    <a:gd name="connsiteY4" fmla="*/ 1340069 h 1909880"/>
                    <a:gd name="connsiteX5" fmla="*/ 216212 w 468461"/>
                    <a:gd name="connsiteY5" fmla="*/ 1707181 h 1909880"/>
                    <a:gd name="connsiteX6" fmla="*/ 218465 w 468461"/>
                    <a:gd name="connsiteY6" fmla="*/ 1909880 h 1909880"/>
                    <a:gd name="connsiteX7" fmla="*/ 326571 w 468461"/>
                    <a:gd name="connsiteY7" fmla="*/ 1876097 h 1909880"/>
                    <a:gd name="connsiteX8" fmla="*/ 295040 w 468461"/>
                    <a:gd name="connsiteY8" fmla="*/ 1488716 h 1909880"/>
                    <a:gd name="connsiteX9" fmla="*/ 110358 w 468461"/>
                    <a:gd name="connsiteY9" fmla="*/ 1182414 h 1909880"/>
                    <a:gd name="connsiteX10" fmla="*/ 409903 w 468461"/>
                    <a:gd name="connsiteY10" fmla="*/ 707196 h 1909880"/>
                    <a:gd name="connsiteX11" fmla="*/ 299544 w 468461"/>
                    <a:gd name="connsiteY11" fmla="*/ 243240 h 1909880"/>
                    <a:gd name="connsiteX12" fmla="*/ 468461 w 468461"/>
                    <a:gd name="connsiteY12" fmla="*/ 0 h 1909880"/>
                    <a:gd name="connsiteX13" fmla="*/ 290535 w 468461"/>
                    <a:gd name="connsiteY13" fmla="*/ 15766 h 1909880"/>
                    <a:gd name="connsiteX14" fmla="*/ 240987 w 468461"/>
                    <a:gd name="connsiteY14" fmla="*/ 40540 h 1909880"/>
                    <a:gd name="connsiteX0" fmla="*/ 261767 w 489241"/>
                    <a:gd name="connsiteY0" fmla="*/ 40540 h 1909880"/>
                    <a:gd name="connsiteX1" fmla="*/ 189696 w 489241"/>
                    <a:gd name="connsiteY1" fmla="*/ 227474 h 1909880"/>
                    <a:gd name="connsiteX2" fmla="*/ 320324 w 489241"/>
                    <a:gd name="connsiteY2" fmla="*/ 632873 h 1909880"/>
                    <a:gd name="connsiteX3" fmla="*/ 20780 w 489241"/>
                    <a:gd name="connsiteY3" fmla="*/ 1036020 h 1909880"/>
                    <a:gd name="connsiteX4" fmla="*/ 34293 w 489241"/>
                    <a:gd name="connsiteY4" fmla="*/ 1340069 h 1909880"/>
                    <a:gd name="connsiteX5" fmla="*/ 236992 w 489241"/>
                    <a:gd name="connsiteY5" fmla="*/ 1707181 h 1909880"/>
                    <a:gd name="connsiteX6" fmla="*/ 239245 w 489241"/>
                    <a:gd name="connsiteY6" fmla="*/ 1909880 h 1909880"/>
                    <a:gd name="connsiteX7" fmla="*/ 347351 w 489241"/>
                    <a:gd name="connsiteY7" fmla="*/ 1876097 h 1909880"/>
                    <a:gd name="connsiteX8" fmla="*/ 315820 w 489241"/>
                    <a:gd name="connsiteY8" fmla="*/ 1488716 h 1909880"/>
                    <a:gd name="connsiteX9" fmla="*/ 131138 w 489241"/>
                    <a:gd name="connsiteY9" fmla="*/ 1182414 h 1909880"/>
                    <a:gd name="connsiteX10" fmla="*/ 430683 w 489241"/>
                    <a:gd name="connsiteY10" fmla="*/ 707196 h 1909880"/>
                    <a:gd name="connsiteX11" fmla="*/ 320324 w 489241"/>
                    <a:gd name="connsiteY11" fmla="*/ 243240 h 1909880"/>
                    <a:gd name="connsiteX12" fmla="*/ 489241 w 489241"/>
                    <a:gd name="connsiteY12" fmla="*/ 0 h 1909880"/>
                    <a:gd name="connsiteX13" fmla="*/ 311315 w 489241"/>
                    <a:gd name="connsiteY13" fmla="*/ 15766 h 1909880"/>
                    <a:gd name="connsiteX14" fmla="*/ 261767 w 489241"/>
                    <a:gd name="connsiteY14" fmla="*/ 40540 h 1909880"/>
                    <a:gd name="connsiteX0" fmla="*/ 231713 w 459187"/>
                    <a:gd name="connsiteY0" fmla="*/ 40540 h 1909880"/>
                    <a:gd name="connsiteX1" fmla="*/ 159642 w 459187"/>
                    <a:gd name="connsiteY1" fmla="*/ 227474 h 1909880"/>
                    <a:gd name="connsiteX2" fmla="*/ 290270 w 459187"/>
                    <a:gd name="connsiteY2" fmla="*/ 632873 h 1909880"/>
                    <a:gd name="connsiteX3" fmla="*/ 40275 w 459187"/>
                    <a:gd name="connsiteY3" fmla="*/ 975210 h 1909880"/>
                    <a:gd name="connsiteX4" fmla="*/ 4239 w 459187"/>
                    <a:gd name="connsiteY4" fmla="*/ 1340069 h 1909880"/>
                    <a:gd name="connsiteX5" fmla="*/ 206938 w 459187"/>
                    <a:gd name="connsiteY5" fmla="*/ 1707181 h 1909880"/>
                    <a:gd name="connsiteX6" fmla="*/ 209191 w 459187"/>
                    <a:gd name="connsiteY6" fmla="*/ 1909880 h 1909880"/>
                    <a:gd name="connsiteX7" fmla="*/ 317297 w 459187"/>
                    <a:gd name="connsiteY7" fmla="*/ 1876097 h 1909880"/>
                    <a:gd name="connsiteX8" fmla="*/ 285766 w 459187"/>
                    <a:gd name="connsiteY8" fmla="*/ 1488716 h 1909880"/>
                    <a:gd name="connsiteX9" fmla="*/ 101084 w 459187"/>
                    <a:gd name="connsiteY9" fmla="*/ 1182414 h 1909880"/>
                    <a:gd name="connsiteX10" fmla="*/ 400629 w 459187"/>
                    <a:gd name="connsiteY10" fmla="*/ 707196 h 1909880"/>
                    <a:gd name="connsiteX11" fmla="*/ 290270 w 459187"/>
                    <a:gd name="connsiteY11" fmla="*/ 243240 h 1909880"/>
                    <a:gd name="connsiteX12" fmla="*/ 459187 w 459187"/>
                    <a:gd name="connsiteY12" fmla="*/ 0 h 1909880"/>
                    <a:gd name="connsiteX13" fmla="*/ 281261 w 459187"/>
                    <a:gd name="connsiteY13" fmla="*/ 15766 h 1909880"/>
                    <a:gd name="connsiteX14" fmla="*/ 231713 w 459187"/>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7434 w 480855"/>
                    <a:gd name="connsiteY8" fmla="*/ 1488716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7434 w 480855"/>
                    <a:gd name="connsiteY8" fmla="*/ 1488716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7434 w 480855"/>
                    <a:gd name="connsiteY8" fmla="*/ 1488716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7434 w 480855"/>
                    <a:gd name="connsiteY8" fmla="*/ 1488716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7434 w 480855"/>
                    <a:gd name="connsiteY8" fmla="*/ 1488716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7434 w 480855"/>
                    <a:gd name="connsiteY8" fmla="*/ 1488716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7434 w 480855"/>
                    <a:gd name="connsiteY8" fmla="*/ 1488716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7434 w 480855"/>
                    <a:gd name="connsiteY8" fmla="*/ 1488716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7434 w 480855"/>
                    <a:gd name="connsiteY8" fmla="*/ 1488716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7434 w 480855"/>
                    <a:gd name="connsiteY8" fmla="*/ 1488716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9687 w 480855"/>
                    <a:gd name="connsiteY8" fmla="*/ 1563039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9687 w 480855"/>
                    <a:gd name="connsiteY8" fmla="*/ 1563039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9687 w 480855"/>
                    <a:gd name="connsiteY8" fmla="*/ 1563039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9687 w 480855"/>
                    <a:gd name="connsiteY8" fmla="*/ 1563039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45405 w 472879"/>
                    <a:gd name="connsiteY0" fmla="*/ 40540 h 1909880"/>
                    <a:gd name="connsiteX1" fmla="*/ 173334 w 472879"/>
                    <a:gd name="connsiteY1" fmla="*/ 227474 h 1909880"/>
                    <a:gd name="connsiteX2" fmla="*/ 303962 w 472879"/>
                    <a:gd name="connsiteY2" fmla="*/ 632873 h 1909880"/>
                    <a:gd name="connsiteX3" fmla="*/ 53967 w 472879"/>
                    <a:gd name="connsiteY3" fmla="*/ 975210 h 1909880"/>
                    <a:gd name="connsiteX4" fmla="*/ 40453 w 472879"/>
                    <a:gd name="connsiteY4" fmla="*/ 1353582 h 1909880"/>
                    <a:gd name="connsiteX5" fmla="*/ 220630 w 472879"/>
                    <a:gd name="connsiteY5" fmla="*/ 1707181 h 1909880"/>
                    <a:gd name="connsiteX6" fmla="*/ 222883 w 472879"/>
                    <a:gd name="connsiteY6" fmla="*/ 1909880 h 1909880"/>
                    <a:gd name="connsiteX7" fmla="*/ 330989 w 472879"/>
                    <a:gd name="connsiteY7" fmla="*/ 1876097 h 1909880"/>
                    <a:gd name="connsiteX8" fmla="*/ 301711 w 472879"/>
                    <a:gd name="connsiteY8" fmla="*/ 1563039 h 1909880"/>
                    <a:gd name="connsiteX9" fmla="*/ 114776 w 472879"/>
                    <a:gd name="connsiteY9" fmla="*/ 1182414 h 1909880"/>
                    <a:gd name="connsiteX10" fmla="*/ 414321 w 472879"/>
                    <a:gd name="connsiteY10" fmla="*/ 707196 h 1909880"/>
                    <a:gd name="connsiteX11" fmla="*/ 303962 w 472879"/>
                    <a:gd name="connsiteY11" fmla="*/ 243240 h 1909880"/>
                    <a:gd name="connsiteX12" fmla="*/ 472879 w 472879"/>
                    <a:gd name="connsiteY12" fmla="*/ 0 h 1909880"/>
                    <a:gd name="connsiteX13" fmla="*/ 294953 w 472879"/>
                    <a:gd name="connsiteY13" fmla="*/ 15766 h 1909880"/>
                    <a:gd name="connsiteX14" fmla="*/ 245405 w 472879"/>
                    <a:gd name="connsiteY14" fmla="*/ 40540 h 1909880"/>
                    <a:gd name="connsiteX0" fmla="*/ 254436 w 481910"/>
                    <a:gd name="connsiteY0" fmla="*/ 40540 h 1909880"/>
                    <a:gd name="connsiteX1" fmla="*/ 182365 w 481910"/>
                    <a:gd name="connsiteY1" fmla="*/ 227474 h 1909880"/>
                    <a:gd name="connsiteX2" fmla="*/ 312993 w 481910"/>
                    <a:gd name="connsiteY2" fmla="*/ 632873 h 1909880"/>
                    <a:gd name="connsiteX3" fmla="*/ 62998 w 481910"/>
                    <a:gd name="connsiteY3" fmla="*/ 975210 h 1909880"/>
                    <a:gd name="connsiteX4" fmla="*/ 49484 w 481910"/>
                    <a:gd name="connsiteY4" fmla="*/ 1353582 h 1909880"/>
                    <a:gd name="connsiteX5" fmla="*/ 229661 w 481910"/>
                    <a:gd name="connsiteY5" fmla="*/ 1707181 h 1909880"/>
                    <a:gd name="connsiteX6" fmla="*/ 231914 w 481910"/>
                    <a:gd name="connsiteY6" fmla="*/ 1909880 h 1909880"/>
                    <a:gd name="connsiteX7" fmla="*/ 340020 w 481910"/>
                    <a:gd name="connsiteY7" fmla="*/ 1876097 h 1909880"/>
                    <a:gd name="connsiteX8" fmla="*/ 310742 w 481910"/>
                    <a:gd name="connsiteY8" fmla="*/ 1563039 h 1909880"/>
                    <a:gd name="connsiteX9" fmla="*/ 123807 w 481910"/>
                    <a:gd name="connsiteY9" fmla="*/ 1182414 h 1909880"/>
                    <a:gd name="connsiteX10" fmla="*/ 423352 w 481910"/>
                    <a:gd name="connsiteY10" fmla="*/ 707196 h 1909880"/>
                    <a:gd name="connsiteX11" fmla="*/ 312993 w 481910"/>
                    <a:gd name="connsiteY11" fmla="*/ 243240 h 1909880"/>
                    <a:gd name="connsiteX12" fmla="*/ 481910 w 481910"/>
                    <a:gd name="connsiteY12" fmla="*/ 0 h 1909880"/>
                    <a:gd name="connsiteX13" fmla="*/ 303984 w 481910"/>
                    <a:gd name="connsiteY13" fmla="*/ 15766 h 1909880"/>
                    <a:gd name="connsiteX14" fmla="*/ 254436 w 481910"/>
                    <a:gd name="connsiteY14" fmla="*/ 40540 h 1909880"/>
                    <a:gd name="connsiteX0" fmla="*/ 250288 w 477762"/>
                    <a:gd name="connsiteY0" fmla="*/ 40540 h 1909880"/>
                    <a:gd name="connsiteX1" fmla="*/ 178217 w 477762"/>
                    <a:gd name="connsiteY1" fmla="*/ 227474 h 1909880"/>
                    <a:gd name="connsiteX2" fmla="*/ 308845 w 477762"/>
                    <a:gd name="connsiteY2" fmla="*/ 632873 h 1909880"/>
                    <a:gd name="connsiteX3" fmla="*/ 58850 w 477762"/>
                    <a:gd name="connsiteY3" fmla="*/ 975210 h 1909880"/>
                    <a:gd name="connsiteX4" fmla="*/ 56597 w 477762"/>
                    <a:gd name="connsiteY4" fmla="*/ 1371599 h 1909880"/>
                    <a:gd name="connsiteX5" fmla="*/ 225513 w 477762"/>
                    <a:gd name="connsiteY5" fmla="*/ 1707181 h 1909880"/>
                    <a:gd name="connsiteX6" fmla="*/ 227766 w 477762"/>
                    <a:gd name="connsiteY6" fmla="*/ 1909880 h 1909880"/>
                    <a:gd name="connsiteX7" fmla="*/ 335872 w 477762"/>
                    <a:gd name="connsiteY7" fmla="*/ 1876097 h 1909880"/>
                    <a:gd name="connsiteX8" fmla="*/ 306594 w 477762"/>
                    <a:gd name="connsiteY8" fmla="*/ 1563039 h 1909880"/>
                    <a:gd name="connsiteX9" fmla="*/ 119659 w 477762"/>
                    <a:gd name="connsiteY9" fmla="*/ 1182414 h 1909880"/>
                    <a:gd name="connsiteX10" fmla="*/ 419204 w 477762"/>
                    <a:gd name="connsiteY10" fmla="*/ 707196 h 1909880"/>
                    <a:gd name="connsiteX11" fmla="*/ 308845 w 477762"/>
                    <a:gd name="connsiteY11" fmla="*/ 243240 h 1909880"/>
                    <a:gd name="connsiteX12" fmla="*/ 477762 w 477762"/>
                    <a:gd name="connsiteY12" fmla="*/ 0 h 1909880"/>
                    <a:gd name="connsiteX13" fmla="*/ 299836 w 477762"/>
                    <a:gd name="connsiteY13" fmla="*/ 15766 h 1909880"/>
                    <a:gd name="connsiteX14" fmla="*/ 250288 w 477762"/>
                    <a:gd name="connsiteY14" fmla="*/ 40540 h 1909880"/>
                    <a:gd name="connsiteX0" fmla="*/ 250288 w 477762"/>
                    <a:gd name="connsiteY0" fmla="*/ 40540 h 1909880"/>
                    <a:gd name="connsiteX1" fmla="*/ 178217 w 477762"/>
                    <a:gd name="connsiteY1" fmla="*/ 227474 h 1909880"/>
                    <a:gd name="connsiteX2" fmla="*/ 308845 w 477762"/>
                    <a:gd name="connsiteY2" fmla="*/ 632873 h 1909880"/>
                    <a:gd name="connsiteX3" fmla="*/ 58850 w 477762"/>
                    <a:gd name="connsiteY3" fmla="*/ 975210 h 1909880"/>
                    <a:gd name="connsiteX4" fmla="*/ 56597 w 477762"/>
                    <a:gd name="connsiteY4" fmla="*/ 1371599 h 1909880"/>
                    <a:gd name="connsiteX5" fmla="*/ 225513 w 477762"/>
                    <a:gd name="connsiteY5" fmla="*/ 1707181 h 1909880"/>
                    <a:gd name="connsiteX6" fmla="*/ 227766 w 477762"/>
                    <a:gd name="connsiteY6" fmla="*/ 1909880 h 1909880"/>
                    <a:gd name="connsiteX7" fmla="*/ 335872 w 477762"/>
                    <a:gd name="connsiteY7" fmla="*/ 1876097 h 1909880"/>
                    <a:gd name="connsiteX8" fmla="*/ 306594 w 477762"/>
                    <a:gd name="connsiteY8" fmla="*/ 1563039 h 1909880"/>
                    <a:gd name="connsiteX9" fmla="*/ 119659 w 477762"/>
                    <a:gd name="connsiteY9" fmla="*/ 1182414 h 1909880"/>
                    <a:gd name="connsiteX10" fmla="*/ 419204 w 477762"/>
                    <a:gd name="connsiteY10" fmla="*/ 707196 h 1909880"/>
                    <a:gd name="connsiteX11" fmla="*/ 308845 w 477762"/>
                    <a:gd name="connsiteY11" fmla="*/ 243240 h 1909880"/>
                    <a:gd name="connsiteX12" fmla="*/ 477762 w 477762"/>
                    <a:gd name="connsiteY12" fmla="*/ 0 h 1909880"/>
                    <a:gd name="connsiteX13" fmla="*/ 299836 w 477762"/>
                    <a:gd name="connsiteY13" fmla="*/ 15766 h 1909880"/>
                    <a:gd name="connsiteX14" fmla="*/ 250288 w 477762"/>
                    <a:gd name="connsiteY14" fmla="*/ 40540 h 1909880"/>
                    <a:gd name="connsiteX0" fmla="*/ 242682 w 470156"/>
                    <a:gd name="connsiteY0" fmla="*/ 40540 h 1909880"/>
                    <a:gd name="connsiteX1" fmla="*/ 170611 w 470156"/>
                    <a:gd name="connsiteY1" fmla="*/ 227474 h 1909880"/>
                    <a:gd name="connsiteX2" fmla="*/ 301239 w 470156"/>
                    <a:gd name="connsiteY2" fmla="*/ 632873 h 1909880"/>
                    <a:gd name="connsiteX3" fmla="*/ 51244 w 470156"/>
                    <a:gd name="connsiteY3" fmla="*/ 975210 h 1909880"/>
                    <a:gd name="connsiteX4" fmla="*/ 73766 w 470156"/>
                    <a:gd name="connsiteY4" fmla="*/ 1394121 h 1909880"/>
                    <a:gd name="connsiteX5" fmla="*/ 217907 w 470156"/>
                    <a:gd name="connsiteY5" fmla="*/ 1707181 h 1909880"/>
                    <a:gd name="connsiteX6" fmla="*/ 220160 w 470156"/>
                    <a:gd name="connsiteY6" fmla="*/ 1909880 h 1909880"/>
                    <a:gd name="connsiteX7" fmla="*/ 328266 w 470156"/>
                    <a:gd name="connsiteY7" fmla="*/ 1876097 h 1909880"/>
                    <a:gd name="connsiteX8" fmla="*/ 298988 w 470156"/>
                    <a:gd name="connsiteY8" fmla="*/ 1563039 h 1909880"/>
                    <a:gd name="connsiteX9" fmla="*/ 112053 w 470156"/>
                    <a:gd name="connsiteY9" fmla="*/ 1182414 h 1909880"/>
                    <a:gd name="connsiteX10" fmla="*/ 411598 w 470156"/>
                    <a:gd name="connsiteY10" fmla="*/ 707196 h 1909880"/>
                    <a:gd name="connsiteX11" fmla="*/ 301239 w 470156"/>
                    <a:gd name="connsiteY11" fmla="*/ 243240 h 1909880"/>
                    <a:gd name="connsiteX12" fmla="*/ 470156 w 470156"/>
                    <a:gd name="connsiteY12" fmla="*/ 0 h 1909880"/>
                    <a:gd name="connsiteX13" fmla="*/ 292230 w 470156"/>
                    <a:gd name="connsiteY13" fmla="*/ 15766 h 1909880"/>
                    <a:gd name="connsiteX14" fmla="*/ 242682 w 470156"/>
                    <a:gd name="connsiteY14" fmla="*/ 40540 h 1909880"/>
                    <a:gd name="connsiteX0" fmla="*/ 250686 w 478160"/>
                    <a:gd name="connsiteY0" fmla="*/ 40540 h 1909880"/>
                    <a:gd name="connsiteX1" fmla="*/ 178615 w 478160"/>
                    <a:gd name="connsiteY1" fmla="*/ 227474 h 1909880"/>
                    <a:gd name="connsiteX2" fmla="*/ 309243 w 478160"/>
                    <a:gd name="connsiteY2" fmla="*/ 632873 h 1909880"/>
                    <a:gd name="connsiteX3" fmla="*/ 59248 w 478160"/>
                    <a:gd name="connsiteY3" fmla="*/ 975210 h 1909880"/>
                    <a:gd name="connsiteX4" fmla="*/ 81770 w 478160"/>
                    <a:gd name="connsiteY4" fmla="*/ 1394121 h 1909880"/>
                    <a:gd name="connsiteX5" fmla="*/ 225911 w 478160"/>
                    <a:gd name="connsiteY5" fmla="*/ 1707181 h 1909880"/>
                    <a:gd name="connsiteX6" fmla="*/ 228164 w 478160"/>
                    <a:gd name="connsiteY6" fmla="*/ 1909880 h 1909880"/>
                    <a:gd name="connsiteX7" fmla="*/ 336270 w 478160"/>
                    <a:gd name="connsiteY7" fmla="*/ 1876097 h 1909880"/>
                    <a:gd name="connsiteX8" fmla="*/ 306992 w 478160"/>
                    <a:gd name="connsiteY8" fmla="*/ 1563039 h 1909880"/>
                    <a:gd name="connsiteX9" fmla="*/ 120057 w 478160"/>
                    <a:gd name="connsiteY9" fmla="*/ 1182414 h 1909880"/>
                    <a:gd name="connsiteX10" fmla="*/ 419602 w 478160"/>
                    <a:gd name="connsiteY10" fmla="*/ 707196 h 1909880"/>
                    <a:gd name="connsiteX11" fmla="*/ 309243 w 478160"/>
                    <a:gd name="connsiteY11" fmla="*/ 243240 h 1909880"/>
                    <a:gd name="connsiteX12" fmla="*/ 478160 w 478160"/>
                    <a:gd name="connsiteY12" fmla="*/ 0 h 1909880"/>
                    <a:gd name="connsiteX13" fmla="*/ 300234 w 478160"/>
                    <a:gd name="connsiteY13" fmla="*/ 15766 h 1909880"/>
                    <a:gd name="connsiteX14" fmla="*/ 250686 w 478160"/>
                    <a:gd name="connsiteY14" fmla="*/ 40540 h 1909880"/>
                    <a:gd name="connsiteX0" fmla="*/ 250686 w 478160"/>
                    <a:gd name="connsiteY0" fmla="*/ 40540 h 1909880"/>
                    <a:gd name="connsiteX1" fmla="*/ 178615 w 478160"/>
                    <a:gd name="connsiteY1" fmla="*/ 227474 h 1909880"/>
                    <a:gd name="connsiteX2" fmla="*/ 309243 w 478160"/>
                    <a:gd name="connsiteY2" fmla="*/ 632873 h 1909880"/>
                    <a:gd name="connsiteX3" fmla="*/ 59248 w 478160"/>
                    <a:gd name="connsiteY3" fmla="*/ 975210 h 1909880"/>
                    <a:gd name="connsiteX4" fmla="*/ 81770 w 478160"/>
                    <a:gd name="connsiteY4" fmla="*/ 1394121 h 1909880"/>
                    <a:gd name="connsiteX5" fmla="*/ 225911 w 478160"/>
                    <a:gd name="connsiteY5" fmla="*/ 1707181 h 1909880"/>
                    <a:gd name="connsiteX6" fmla="*/ 228164 w 478160"/>
                    <a:gd name="connsiteY6" fmla="*/ 1909880 h 1909880"/>
                    <a:gd name="connsiteX7" fmla="*/ 336270 w 478160"/>
                    <a:gd name="connsiteY7" fmla="*/ 1876097 h 1909880"/>
                    <a:gd name="connsiteX8" fmla="*/ 306992 w 478160"/>
                    <a:gd name="connsiteY8" fmla="*/ 1563039 h 1909880"/>
                    <a:gd name="connsiteX9" fmla="*/ 122310 w 478160"/>
                    <a:gd name="connsiteY9" fmla="*/ 1195927 h 1909880"/>
                    <a:gd name="connsiteX10" fmla="*/ 419602 w 478160"/>
                    <a:gd name="connsiteY10" fmla="*/ 707196 h 1909880"/>
                    <a:gd name="connsiteX11" fmla="*/ 309243 w 478160"/>
                    <a:gd name="connsiteY11" fmla="*/ 243240 h 1909880"/>
                    <a:gd name="connsiteX12" fmla="*/ 478160 w 478160"/>
                    <a:gd name="connsiteY12" fmla="*/ 0 h 1909880"/>
                    <a:gd name="connsiteX13" fmla="*/ 300234 w 478160"/>
                    <a:gd name="connsiteY13" fmla="*/ 15766 h 1909880"/>
                    <a:gd name="connsiteX14" fmla="*/ 250686 w 478160"/>
                    <a:gd name="connsiteY14" fmla="*/ 40540 h 1909880"/>
                    <a:gd name="connsiteX0" fmla="*/ 250686 w 478160"/>
                    <a:gd name="connsiteY0" fmla="*/ 40540 h 1909880"/>
                    <a:gd name="connsiteX1" fmla="*/ 178615 w 478160"/>
                    <a:gd name="connsiteY1" fmla="*/ 227474 h 1909880"/>
                    <a:gd name="connsiteX2" fmla="*/ 309243 w 478160"/>
                    <a:gd name="connsiteY2" fmla="*/ 632873 h 1909880"/>
                    <a:gd name="connsiteX3" fmla="*/ 59248 w 478160"/>
                    <a:gd name="connsiteY3" fmla="*/ 975210 h 1909880"/>
                    <a:gd name="connsiteX4" fmla="*/ 81770 w 478160"/>
                    <a:gd name="connsiteY4" fmla="*/ 1394121 h 1909880"/>
                    <a:gd name="connsiteX5" fmla="*/ 225911 w 478160"/>
                    <a:gd name="connsiteY5" fmla="*/ 1707181 h 1909880"/>
                    <a:gd name="connsiteX6" fmla="*/ 228164 w 478160"/>
                    <a:gd name="connsiteY6" fmla="*/ 1909880 h 1909880"/>
                    <a:gd name="connsiteX7" fmla="*/ 336270 w 478160"/>
                    <a:gd name="connsiteY7" fmla="*/ 1876097 h 1909880"/>
                    <a:gd name="connsiteX8" fmla="*/ 306992 w 478160"/>
                    <a:gd name="connsiteY8" fmla="*/ 1563039 h 1909880"/>
                    <a:gd name="connsiteX9" fmla="*/ 122310 w 478160"/>
                    <a:gd name="connsiteY9" fmla="*/ 1195927 h 1909880"/>
                    <a:gd name="connsiteX10" fmla="*/ 419602 w 478160"/>
                    <a:gd name="connsiteY10" fmla="*/ 707196 h 1909880"/>
                    <a:gd name="connsiteX11" fmla="*/ 309243 w 478160"/>
                    <a:gd name="connsiteY11" fmla="*/ 243240 h 1909880"/>
                    <a:gd name="connsiteX12" fmla="*/ 478160 w 478160"/>
                    <a:gd name="connsiteY12" fmla="*/ 0 h 1909880"/>
                    <a:gd name="connsiteX13" fmla="*/ 300234 w 478160"/>
                    <a:gd name="connsiteY13" fmla="*/ 15766 h 1909880"/>
                    <a:gd name="connsiteX14" fmla="*/ 250686 w 478160"/>
                    <a:gd name="connsiteY14" fmla="*/ 40540 h 190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8160" h="1909880">
                      <a:moveTo>
                        <a:pt x="250686" y="40540"/>
                      </a:moveTo>
                      <a:cubicBezTo>
                        <a:pt x="226662" y="102851"/>
                        <a:pt x="164351" y="162911"/>
                        <a:pt x="178615" y="227474"/>
                      </a:cubicBezTo>
                      <a:cubicBezTo>
                        <a:pt x="168105" y="333329"/>
                        <a:pt x="328762" y="527019"/>
                        <a:pt x="309243" y="632873"/>
                      </a:cubicBezTo>
                      <a:cubicBezTo>
                        <a:pt x="254439" y="783021"/>
                        <a:pt x="152339" y="840828"/>
                        <a:pt x="59248" y="975210"/>
                      </a:cubicBezTo>
                      <a:cubicBezTo>
                        <a:pt x="-51112" y="1108091"/>
                        <a:pt x="14204" y="1319797"/>
                        <a:pt x="81770" y="1394121"/>
                      </a:cubicBezTo>
                      <a:cubicBezTo>
                        <a:pt x="194381" y="1505231"/>
                        <a:pt x="219155" y="1512739"/>
                        <a:pt x="225911" y="1707181"/>
                      </a:cubicBezTo>
                      <a:lnTo>
                        <a:pt x="228164" y="1909880"/>
                      </a:lnTo>
                      <a:lnTo>
                        <a:pt x="336270" y="1876097"/>
                      </a:lnTo>
                      <a:cubicBezTo>
                        <a:pt x="325760" y="1746970"/>
                        <a:pt x="326511" y="1703427"/>
                        <a:pt x="306992" y="1563039"/>
                      </a:cubicBezTo>
                      <a:cubicBezTo>
                        <a:pt x="315250" y="1447425"/>
                        <a:pt x="163601" y="1331812"/>
                        <a:pt x="122310" y="1195927"/>
                      </a:cubicBezTo>
                      <a:cubicBezTo>
                        <a:pt x="123061" y="1037521"/>
                        <a:pt x="360294" y="867854"/>
                        <a:pt x="419602" y="707196"/>
                      </a:cubicBezTo>
                      <a:cubicBezTo>
                        <a:pt x="461643" y="584075"/>
                        <a:pt x="427109" y="458702"/>
                        <a:pt x="309243" y="243240"/>
                      </a:cubicBezTo>
                      <a:lnTo>
                        <a:pt x="478160" y="0"/>
                      </a:lnTo>
                      <a:lnTo>
                        <a:pt x="300234" y="15766"/>
                      </a:lnTo>
                      <a:lnTo>
                        <a:pt x="250686" y="40540"/>
                      </a:lnTo>
                      <a:close/>
                    </a:path>
                  </a:pathLst>
                </a:cu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dirty="0">
                    <a:solidFill>
                      <a:prstClr val="white"/>
                    </a:solidFill>
                    <a:latin typeface="Calibri" panose="020F0502020204030204"/>
                  </a:endParaRPr>
                </a:p>
              </p:txBody>
            </p:sp>
            <p:sp>
              <p:nvSpPr>
                <p:cNvPr id="116" name="Freeform: Shape 115">
                  <a:extLst>
                    <a:ext uri="{FF2B5EF4-FFF2-40B4-BE49-F238E27FC236}">
                      <a16:creationId xmlns:a16="http://schemas.microsoft.com/office/drawing/2014/main" id="{3D6A209F-FB70-4722-A1BD-3A42C46AB084}"/>
                    </a:ext>
                  </a:extLst>
                </p:cNvPr>
                <p:cNvSpPr/>
                <p:nvPr/>
              </p:nvSpPr>
              <p:spPr>
                <a:xfrm>
                  <a:off x="8628834" y="3033735"/>
                  <a:ext cx="612011" cy="1869341"/>
                </a:xfrm>
                <a:custGeom>
                  <a:avLst/>
                  <a:gdLst>
                    <a:gd name="connsiteX0" fmla="*/ 506749 w 592333"/>
                    <a:gd name="connsiteY0" fmla="*/ 0 h 1772495"/>
                    <a:gd name="connsiteX1" fmla="*/ 6757 w 592333"/>
                    <a:gd name="connsiteY1" fmla="*/ 344589 h 1772495"/>
                    <a:gd name="connsiteX2" fmla="*/ 0 w 592333"/>
                    <a:gd name="connsiteY2" fmla="*/ 608099 h 1772495"/>
                    <a:gd name="connsiteX3" fmla="*/ 171169 w 592333"/>
                    <a:gd name="connsiteY3" fmla="*/ 970706 h 1772495"/>
                    <a:gd name="connsiteX4" fmla="*/ 67567 w 592333"/>
                    <a:gd name="connsiteY4" fmla="*/ 1270251 h 1772495"/>
                    <a:gd name="connsiteX5" fmla="*/ 103602 w 592333"/>
                    <a:gd name="connsiteY5" fmla="*/ 1423401 h 1772495"/>
                    <a:gd name="connsiteX6" fmla="*/ 110359 w 592333"/>
                    <a:gd name="connsiteY6" fmla="*/ 1772495 h 1772495"/>
                    <a:gd name="connsiteX7" fmla="*/ 265762 w 592333"/>
                    <a:gd name="connsiteY7" fmla="*/ 1702676 h 1772495"/>
                    <a:gd name="connsiteX8" fmla="*/ 198195 w 592333"/>
                    <a:gd name="connsiteY8" fmla="*/ 1506733 h 1772495"/>
                    <a:gd name="connsiteX9" fmla="*/ 137386 w 592333"/>
                    <a:gd name="connsiteY9" fmla="*/ 1409888 h 1772495"/>
                    <a:gd name="connsiteX10" fmla="*/ 218465 w 592333"/>
                    <a:gd name="connsiteY10" fmla="*/ 984219 h 1772495"/>
                    <a:gd name="connsiteX11" fmla="*/ 268014 w 592333"/>
                    <a:gd name="connsiteY11" fmla="*/ 745484 h 1772495"/>
                    <a:gd name="connsiteX12" fmla="*/ 99098 w 592333"/>
                    <a:gd name="connsiteY12" fmla="*/ 470714 h 1772495"/>
                    <a:gd name="connsiteX13" fmla="*/ 225222 w 592333"/>
                    <a:gd name="connsiteY13" fmla="*/ 279275 h 1772495"/>
                    <a:gd name="connsiteX14" fmla="*/ 592333 w 592333"/>
                    <a:gd name="connsiteY14" fmla="*/ 128377 h 1772495"/>
                    <a:gd name="connsiteX15" fmla="*/ 506749 w 592333"/>
                    <a:gd name="connsiteY15" fmla="*/ 0 h 1772495"/>
                    <a:gd name="connsiteX0" fmla="*/ 394138 w 592333"/>
                    <a:gd name="connsiteY0" fmla="*/ 0 h 1869341"/>
                    <a:gd name="connsiteX1" fmla="*/ 6757 w 592333"/>
                    <a:gd name="connsiteY1" fmla="*/ 441435 h 1869341"/>
                    <a:gd name="connsiteX2" fmla="*/ 0 w 592333"/>
                    <a:gd name="connsiteY2" fmla="*/ 704945 h 1869341"/>
                    <a:gd name="connsiteX3" fmla="*/ 171169 w 592333"/>
                    <a:gd name="connsiteY3" fmla="*/ 1067552 h 1869341"/>
                    <a:gd name="connsiteX4" fmla="*/ 67567 w 592333"/>
                    <a:gd name="connsiteY4" fmla="*/ 1367097 h 1869341"/>
                    <a:gd name="connsiteX5" fmla="*/ 103602 w 592333"/>
                    <a:gd name="connsiteY5" fmla="*/ 1520247 h 1869341"/>
                    <a:gd name="connsiteX6" fmla="*/ 110359 w 592333"/>
                    <a:gd name="connsiteY6" fmla="*/ 1869341 h 1869341"/>
                    <a:gd name="connsiteX7" fmla="*/ 265762 w 592333"/>
                    <a:gd name="connsiteY7" fmla="*/ 1799522 h 1869341"/>
                    <a:gd name="connsiteX8" fmla="*/ 198195 w 592333"/>
                    <a:gd name="connsiteY8" fmla="*/ 1603579 h 1869341"/>
                    <a:gd name="connsiteX9" fmla="*/ 137386 w 592333"/>
                    <a:gd name="connsiteY9" fmla="*/ 1506734 h 1869341"/>
                    <a:gd name="connsiteX10" fmla="*/ 218465 w 592333"/>
                    <a:gd name="connsiteY10" fmla="*/ 1081065 h 1869341"/>
                    <a:gd name="connsiteX11" fmla="*/ 268014 w 592333"/>
                    <a:gd name="connsiteY11" fmla="*/ 842330 h 1869341"/>
                    <a:gd name="connsiteX12" fmla="*/ 99098 w 592333"/>
                    <a:gd name="connsiteY12" fmla="*/ 567560 h 1869341"/>
                    <a:gd name="connsiteX13" fmla="*/ 225222 w 592333"/>
                    <a:gd name="connsiteY13" fmla="*/ 376121 h 1869341"/>
                    <a:gd name="connsiteX14" fmla="*/ 592333 w 592333"/>
                    <a:gd name="connsiteY14" fmla="*/ 225223 h 1869341"/>
                    <a:gd name="connsiteX15" fmla="*/ 394138 w 592333"/>
                    <a:gd name="connsiteY15" fmla="*/ 0 h 1869341"/>
                    <a:gd name="connsiteX0" fmla="*/ 423717 w 621912"/>
                    <a:gd name="connsiteY0" fmla="*/ 0 h 1869341"/>
                    <a:gd name="connsiteX1" fmla="*/ 36336 w 621912"/>
                    <a:gd name="connsiteY1" fmla="*/ 441435 h 1869341"/>
                    <a:gd name="connsiteX2" fmla="*/ 29579 w 621912"/>
                    <a:gd name="connsiteY2" fmla="*/ 704945 h 1869341"/>
                    <a:gd name="connsiteX3" fmla="*/ 200748 w 621912"/>
                    <a:gd name="connsiteY3" fmla="*/ 1067552 h 1869341"/>
                    <a:gd name="connsiteX4" fmla="*/ 97146 w 621912"/>
                    <a:gd name="connsiteY4" fmla="*/ 1367097 h 1869341"/>
                    <a:gd name="connsiteX5" fmla="*/ 133181 w 621912"/>
                    <a:gd name="connsiteY5" fmla="*/ 1520247 h 1869341"/>
                    <a:gd name="connsiteX6" fmla="*/ 139938 w 621912"/>
                    <a:gd name="connsiteY6" fmla="*/ 1869341 h 1869341"/>
                    <a:gd name="connsiteX7" fmla="*/ 295341 w 621912"/>
                    <a:gd name="connsiteY7" fmla="*/ 1799522 h 1869341"/>
                    <a:gd name="connsiteX8" fmla="*/ 227774 w 621912"/>
                    <a:gd name="connsiteY8" fmla="*/ 1603579 h 1869341"/>
                    <a:gd name="connsiteX9" fmla="*/ 166965 w 621912"/>
                    <a:gd name="connsiteY9" fmla="*/ 1506734 h 1869341"/>
                    <a:gd name="connsiteX10" fmla="*/ 248044 w 621912"/>
                    <a:gd name="connsiteY10" fmla="*/ 1081065 h 1869341"/>
                    <a:gd name="connsiteX11" fmla="*/ 297593 w 621912"/>
                    <a:gd name="connsiteY11" fmla="*/ 842330 h 1869341"/>
                    <a:gd name="connsiteX12" fmla="*/ 128677 w 621912"/>
                    <a:gd name="connsiteY12" fmla="*/ 567560 h 1869341"/>
                    <a:gd name="connsiteX13" fmla="*/ 254801 w 621912"/>
                    <a:gd name="connsiteY13" fmla="*/ 376121 h 1869341"/>
                    <a:gd name="connsiteX14" fmla="*/ 621912 w 621912"/>
                    <a:gd name="connsiteY14" fmla="*/ 225223 h 1869341"/>
                    <a:gd name="connsiteX15" fmla="*/ 423717 w 621912"/>
                    <a:gd name="connsiteY15" fmla="*/ 0 h 1869341"/>
                    <a:gd name="connsiteX0" fmla="*/ 423717 w 621912"/>
                    <a:gd name="connsiteY0" fmla="*/ 0 h 1869341"/>
                    <a:gd name="connsiteX1" fmla="*/ 36336 w 621912"/>
                    <a:gd name="connsiteY1" fmla="*/ 441435 h 1869341"/>
                    <a:gd name="connsiteX2" fmla="*/ 29579 w 621912"/>
                    <a:gd name="connsiteY2" fmla="*/ 704945 h 1869341"/>
                    <a:gd name="connsiteX3" fmla="*/ 200748 w 621912"/>
                    <a:gd name="connsiteY3" fmla="*/ 1067552 h 1869341"/>
                    <a:gd name="connsiteX4" fmla="*/ 97146 w 621912"/>
                    <a:gd name="connsiteY4" fmla="*/ 1367097 h 1869341"/>
                    <a:gd name="connsiteX5" fmla="*/ 133181 w 621912"/>
                    <a:gd name="connsiteY5" fmla="*/ 1520247 h 1869341"/>
                    <a:gd name="connsiteX6" fmla="*/ 139938 w 621912"/>
                    <a:gd name="connsiteY6" fmla="*/ 1869341 h 1869341"/>
                    <a:gd name="connsiteX7" fmla="*/ 295341 w 621912"/>
                    <a:gd name="connsiteY7" fmla="*/ 1799522 h 1869341"/>
                    <a:gd name="connsiteX8" fmla="*/ 227774 w 621912"/>
                    <a:gd name="connsiteY8" fmla="*/ 1603579 h 1869341"/>
                    <a:gd name="connsiteX9" fmla="*/ 166965 w 621912"/>
                    <a:gd name="connsiteY9" fmla="*/ 1506734 h 1869341"/>
                    <a:gd name="connsiteX10" fmla="*/ 248044 w 621912"/>
                    <a:gd name="connsiteY10" fmla="*/ 1081065 h 1869341"/>
                    <a:gd name="connsiteX11" fmla="*/ 297593 w 621912"/>
                    <a:gd name="connsiteY11" fmla="*/ 842330 h 1869341"/>
                    <a:gd name="connsiteX12" fmla="*/ 128677 w 621912"/>
                    <a:gd name="connsiteY12" fmla="*/ 567560 h 1869341"/>
                    <a:gd name="connsiteX13" fmla="*/ 254801 w 621912"/>
                    <a:gd name="connsiteY13" fmla="*/ 376121 h 1869341"/>
                    <a:gd name="connsiteX14" fmla="*/ 621912 w 621912"/>
                    <a:gd name="connsiteY14" fmla="*/ 225223 h 1869341"/>
                    <a:gd name="connsiteX15" fmla="*/ 423717 w 621912"/>
                    <a:gd name="connsiteY15" fmla="*/ 0 h 1869341"/>
                    <a:gd name="connsiteX0" fmla="*/ 426535 w 624730"/>
                    <a:gd name="connsiteY0" fmla="*/ 0 h 1869341"/>
                    <a:gd name="connsiteX1" fmla="*/ 39154 w 624730"/>
                    <a:gd name="connsiteY1" fmla="*/ 441435 h 1869341"/>
                    <a:gd name="connsiteX2" fmla="*/ 32397 w 624730"/>
                    <a:gd name="connsiteY2" fmla="*/ 704945 h 1869341"/>
                    <a:gd name="connsiteX3" fmla="*/ 203566 w 624730"/>
                    <a:gd name="connsiteY3" fmla="*/ 1067552 h 1869341"/>
                    <a:gd name="connsiteX4" fmla="*/ 99964 w 624730"/>
                    <a:gd name="connsiteY4" fmla="*/ 1367097 h 1869341"/>
                    <a:gd name="connsiteX5" fmla="*/ 135999 w 624730"/>
                    <a:gd name="connsiteY5" fmla="*/ 1520247 h 1869341"/>
                    <a:gd name="connsiteX6" fmla="*/ 142756 w 624730"/>
                    <a:gd name="connsiteY6" fmla="*/ 1869341 h 1869341"/>
                    <a:gd name="connsiteX7" fmla="*/ 298159 w 624730"/>
                    <a:gd name="connsiteY7" fmla="*/ 1799522 h 1869341"/>
                    <a:gd name="connsiteX8" fmla="*/ 230592 w 624730"/>
                    <a:gd name="connsiteY8" fmla="*/ 1603579 h 1869341"/>
                    <a:gd name="connsiteX9" fmla="*/ 169783 w 624730"/>
                    <a:gd name="connsiteY9" fmla="*/ 1506734 h 1869341"/>
                    <a:gd name="connsiteX10" fmla="*/ 250862 w 624730"/>
                    <a:gd name="connsiteY10" fmla="*/ 1081065 h 1869341"/>
                    <a:gd name="connsiteX11" fmla="*/ 300411 w 624730"/>
                    <a:gd name="connsiteY11" fmla="*/ 842330 h 1869341"/>
                    <a:gd name="connsiteX12" fmla="*/ 131495 w 624730"/>
                    <a:gd name="connsiteY12" fmla="*/ 567560 h 1869341"/>
                    <a:gd name="connsiteX13" fmla="*/ 257619 w 624730"/>
                    <a:gd name="connsiteY13" fmla="*/ 376121 h 1869341"/>
                    <a:gd name="connsiteX14" fmla="*/ 624730 w 624730"/>
                    <a:gd name="connsiteY14" fmla="*/ 225223 h 1869341"/>
                    <a:gd name="connsiteX15" fmla="*/ 426535 w 624730"/>
                    <a:gd name="connsiteY15" fmla="*/ 0 h 1869341"/>
                    <a:gd name="connsiteX0" fmla="*/ 426535 w 624730"/>
                    <a:gd name="connsiteY0" fmla="*/ 0 h 1869341"/>
                    <a:gd name="connsiteX1" fmla="*/ 39154 w 624730"/>
                    <a:gd name="connsiteY1" fmla="*/ 441435 h 1869341"/>
                    <a:gd name="connsiteX2" fmla="*/ 32397 w 624730"/>
                    <a:gd name="connsiteY2" fmla="*/ 704945 h 1869341"/>
                    <a:gd name="connsiteX3" fmla="*/ 203566 w 624730"/>
                    <a:gd name="connsiteY3" fmla="*/ 1067552 h 1869341"/>
                    <a:gd name="connsiteX4" fmla="*/ 99964 w 624730"/>
                    <a:gd name="connsiteY4" fmla="*/ 1367097 h 1869341"/>
                    <a:gd name="connsiteX5" fmla="*/ 135999 w 624730"/>
                    <a:gd name="connsiteY5" fmla="*/ 1520247 h 1869341"/>
                    <a:gd name="connsiteX6" fmla="*/ 142756 w 624730"/>
                    <a:gd name="connsiteY6" fmla="*/ 1869341 h 1869341"/>
                    <a:gd name="connsiteX7" fmla="*/ 298159 w 624730"/>
                    <a:gd name="connsiteY7" fmla="*/ 1799522 h 1869341"/>
                    <a:gd name="connsiteX8" fmla="*/ 230592 w 624730"/>
                    <a:gd name="connsiteY8" fmla="*/ 1603579 h 1869341"/>
                    <a:gd name="connsiteX9" fmla="*/ 169783 w 624730"/>
                    <a:gd name="connsiteY9" fmla="*/ 1506734 h 1869341"/>
                    <a:gd name="connsiteX10" fmla="*/ 250862 w 624730"/>
                    <a:gd name="connsiteY10" fmla="*/ 1081065 h 1869341"/>
                    <a:gd name="connsiteX11" fmla="*/ 300411 w 624730"/>
                    <a:gd name="connsiteY11" fmla="*/ 842330 h 1869341"/>
                    <a:gd name="connsiteX12" fmla="*/ 131495 w 624730"/>
                    <a:gd name="connsiteY12" fmla="*/ 567560 h 1869341"/>
                    <a:gd name="connsiteX13" fmla="*/ 257619 w 624730"/>
                    <a:gd name="connsiteY13" fmla="*/ 376121 h 1869341"/>
                    <a:gd name="connsiteX14" fmla="*/ 624730 w 624730"/>
                    <a:gd name="connsiteY14" fmla="*/ 225223 h 1869341"/>
                    <a:gd name="connsiteX15" fmla="*/ 426535 w 624730"/>
                    <a:gd name="connsiteY15" fmla="*/ 0 h 1869341"/>
                    <a:gd name="connsiteX0" fmla="*/ 426535 w 624730"/>
                    <a:gd name="connsiteY0" fmla="*/ 0 h 1869341"/>
                    <a:gd name="connsiteX1" fmla="*/ 39154 w 624730"/>
                    <a:gd name="connsiteY1" fmla="*/ 441435 h 1869341"/>
                    <a:gd name="connsiteX2" fmla="*/ 32397 w 624730"/>
                    <a:gd name="connsiteY2" fmla="*/ 704945 h 1869341"/>
                    <a:gd name="connsiteX3" fmla="*/ 203566 w 624730"/>
                    <a:gd name="connsiteY3" fmla="*/ 1067552 h 1869341"/>
                    <a:gd name="connsiteX4" fmla="*/ 99964 w 624730"/>
                    <a:gd name="connsiteY4" fmla="*/ 1367097 h 1869341"/>
                    <a:gd name="connsiteX5" fmla="*/ 135999 w 624730"/>
                    <a:gd name="connsiteY5" fmla="*/ 1520247 h 1869341"/>
                    <a:gd name="connsiteX6" fmla="*/ 142756 w 624730"/>
                    <a:gd name="connsiteY6" fmla="*/ 1869341 h 1869341"/>
                    <a:gd name="connsiteX7" fmla="*/ 298159 w 624730"/>
                    <a:gd name="connsiteY7" fmla="*/ 1799522 h 1869341"/>
                    <a:gd name="connsiteX8" fmla="*/ 230592 w 624730"/>
                    <a:gd name="connsiteY8" fmla="*/ 1603579 h 1869341"/>
                    <a:gd name="connsiteX9" fmla="*/ 169783 w 624730"/>
                    <a:gd name="connsiteY9" fmla="*/ 1506734 h 1869341"/>
                    <a:gd name="connsiteX10" fmla="*/ 250862 w 624730"/>
                    <a:gd name="connsiteY10" fmla="*/ 1081065 h 1869341"/>
                    <a:gd name="connsiteX11" fmla="*/ 275637 w 624730"/>
                    <a:gd name="connsiteY11" fmla="*/ 909896 h 1869341"/>
                    <a:gd name="connsiteX12" fmla="*/ 131495 w 624730"/>
                    <a:gd name="connsiteY12" fmla="*/ 567560 h 1869341"/>
                    <a:gd name="connsiteX13" fmla="*/ 257619 w 624730"/>
                    <a:gd name="connsiteY13" fmla="*/ 376121 h 1869341"/>
                    <a:gd name="connsiteX14" fmla="*/ 624730 w 624730"/>
                    <a:gd name="connsiteY14" fmla="*/ 225223 h 1869341"/>
                    <a:gd name="connsiteX15" fmla="*/ 426535 w 624730"/>
                    <a:gd name="connsiteY15" fmla="*/ 0 h 1869341"/>
                    <a:gd name="connsiteX0" fmla="*/ 426535 w 624730"/>
                    <a:gd name="connsiteY0" fmla="*/ 0 h 1869341"/>
                    <a:gd name="connsiteX1" fmla="*/ 39154 w 624730"/>
                    <a:gd name="connsiteY1" fmla="*/ 441435 h 1869341"/>
                    <a:gd name="connsiteX2" fmla="*/ 32397 w 624730"/>
                    <a:gd name="connsiteY2" fmla="*/ 704945 h 1869341"/>
                    <a:gd name="connsiteX3" fmla="*/ 203566 w 624730"/>
                    <a:gd name="connsiteY3" fmla="*/ 1067552 h 1869341"/>
                    <a:gd name="connsiteX4" fmla="*/ 99964 w 624730"/>
                    <a:gd name="connsiteY4" fmla="*/ 1367097 h 1869341"/>
                    <a:gd name="connsiteX5" fmla="*/ 135999 w 624730"/>
                    <a:gd name="connsiteY5" fmla="*/ 1520247 h 1869341"/>
                    <a:gd name="connsiteX6" fmla="*/ 142756 w 624730"/>
                    <a:gd name="connsiteY6" fmla="*/ 1869341 h 1869341"/>
                    <a:gd name="connsiteX7" fmla="*/ 298159 w 624730"/>
                    <a:gd name="connsiteY7" fmla="*/ 1799522 h 1869341"/>
                    <a:gd name="connsiteX8" fmla="*/ 230592 w 624730"/>
                    <a:gd name="connsiteY8" fmla="*/ 1603579 h 1869341"/>
                    <a:gd name="connsiteX9" fmla="*/ 169783 w 624730"/>
                    <a:gd name="connsiteY9" fmla="*/ 1506734 h 1869341"/>
                    <a:gd name="connsiteX10" fmla="*/ 250862 w 624730"/>
                    <a:gd name="connsiteY10" fmla="*/ 1081065 h 1869341"/>
                    <a:gd name="connsiteX11" fmla="*/ 275637 w 624730"/>
                    <a:gd name="connsiteY11" fmla="*/ 909896 h 1869341"/>
                    <a:gd name="connsiteX12" fmla="*/ 131495 w 624730"/>
                    <a:gd name="connsiteY12" fmla="*/ 567560 h 1869341"/>
                    <a:gd name="connsiteX13" fmla="*/ 257619 w 624730"/>
                    <a:gd name="connsiteY13" fmla="*/ 376121 h 1869341"/>
                    <a:gd name="connsiteX14" fmla="*/ 624730 w 624730"/>
                    <a:gd name="connsiteY14" fmla="*/ 225223 h 1869341"/>
                    <a:gd name="connsiteX15" fmla="*/ 426535 w 624730"/>
                    <a:gd name="connsiteY15" fmla="*/ 0 h 1869341"/>
                    <a:gd name="connsiteX0" fmla="*/ 426535 w 624730"/>
                    <a:gd name="connsiteY0" fmla="*/ 0 h 1869341"/>
                    <a:gd name="connsiteX1" fmla="*/ 39154 w 624730"/>
                    <a:gd name="connsiteY1" fmla="*/ 441435 h 1869341"/>
                    <a:gd name="connsiteX2" fmla="*/ 32397 w 624730"/>
                    <a:gd name="connsiteY2" fmla="*/ 704945 h 1869341"/>
                    <a:gd name="connsiteX3" fmla="*/ 203566 w 624730"/>
                    <a:gd name="connsiteY3" fmla="*/ 1067552 h 1869341"/>
                    <a:gd name="connsiteX4" fmla="*/ 99964 w 624730"/>
                    <a:gd name="connsiteY4" fmla="*/ 1367097 h 1869341"/>
                    <a:gd name="connsiteX5" fmla="*/ 135999 w 624730"/>
                    <a:gd name="connsiteY5" fmla="*/ 1520247 h 1869341"/>
                    <a:gd name="connsiteX6" fmla="*/ 142756 w 624730"/>
                    <a:gd name="connsiteY6" fmla="*/ 1869341 h 1869341"/>
                    <a:gd name="connsiteX7" fmla="*/ 298159 w 624730"/>
                    <a:gd name="connsiteY7" fmla="*/ 1799522 h 1869341"/>
                    <a:gd name="connsiteX8" fmla="*/ 230592 w 624730"/>
                    <a:gd name="connsiteY8" fmla="*/ 1603579 h 1869341"/>
                    <a:gd name="connsiteX9" fmla="*/ 169783 w 624730"/>
                    <a:gd name="connsiteY9" fmla="*/ 1506734 h 1869341"/>
                    <a:gd name="connsiteX10" fmla="*/ 250862 w 624730"/>
                    <a:gd name="connsiteY10" fmla="*/ 1081065 h 1869341"/>
                    <a:gd name="connsiteX11" fmla="*/ 275637 w 624730"/>
                    <a:gd name="connsiteY11" fmla="*/ 909896 h 1869341"/>
                    <a:gd name="connsiteX12" fmla="*/ 131495 w 624730"/>
                    <a:gd name="connsiteY12" fmla="*/ 567560 h 1869341"/>
                    <a:gd name="connsiteX13" fmla="*/ 257619 w 624730"/>
                    <a:gd name="connsiteY13" fmla="*/ 376121 h 1869341"/>
                    <a:gd name="connsiteX14" fmla="*/ 624730 w 624730"/>
                    <a:gd name="connsiteY14" fmla="*/ 225223 h 1869341"/>
                    <a:gd name="connsiteX15" fmla="*/ 426535 w 624730"/>
                    <a:gd name="connsiteY15" fmla="*/ 0 h 1869341"/>
                    <a:gd name="connsiteX0" fmla="*/ 413816 w 612011"/>
                    <a:gd name="connsiteY0" fmla="*/ 0 h 1869341"/>
                    <a:gd name="connsiteX1" fmla="*/ 46705 w 612011"/>
                    <a:gd name="connsiteY1" fmla="*/ 391887 h 1869341"/>
                    <a:gd name="connsiteX2" fmla="*/ 19678 w 612011"/>
                    <a:gd name="connsiteY2" fmla="*/ 704945 h 1869341"/>
                    <a:gd name="connsiteX3" fmla="*/ 190847 w 612011"/>
                    <a:gd name="connsiteY3" fmla="*/ 1067552 h 1869341"/>
                    <a:gd name="connsiteX4" fmla="*/ 87245 w 612011"/>
                    <a:gd name="connsiteY4" fmla="*/ 1367097 h 1869341"/>
                    <a:gd name="connsiteX5" fmla="*/ 123280 w 612011"/>
                    <a:gd name="connsiteY5" fmla="*/ 1520247 h 1869341"/>
                    <a:gd name="connsiteX6" fmla="*/ 130037 w 612011"/>
                    <a:gd name="connsiteY6" fmla="*/ 1869341 h 1869341"/>
                    <a:gd name="connsiteX7" fmla="*/ 285440 w 612011"/>
                    <a:gd name="connsiteY7" fmla="*/ 1799522 h 1869341"/>
                    <a:gd name="connsiteX8" fmla="*/ 217873 w 612011"/>
                    <a:gd name="connsiteY8" fmla="*/ 1603579 h 1869341"/>
                    <a:gd name="connsiteX9" fmla="*/ 157064 w 612011"/>
                    <a:gd name="connsiteY9" fmla="*/ 1506734 h 1869341"/>
                    <a:gd name="connsiteX10" fmla="*/ 238143 w 612011"/>
                    <a:gd name="connsiteY10" fmla="*/ 1081065 h 1869341"/>
                    <a:gd name="connsiteX11" fmla="*/ 262918 w 612011"/>
                    <a:gd name="connsiteY11" fmla="*/ 909896 h 1869341"/>
                    <a:gd name="connsiteX12" fmla="*/ 118776 w 612011"/>
                    <a:gd name="connsiteY12" fmla="*/ 567560 h 1869341"/>
                    <a:gd name="connsiteX13" fmla="*/ 244900 w 612011"/>
                    <a:gd name="connsiteY13" fmla="*/ 376121 h 1869341"/>
                    <a:gd name="connsiteX14" fmla="*/ 612011 w 612011"/>
                    <a:gd name="connsiteY14" fmla="*/ 225223 h 1869341"/>
                    <a:gd name="connsiteX15" fmla="*/ 413816 w 612011"/>
                    <a:gd name="connsiteY15" fmla="*/ 0 h 1869341"/>
                    <a:gd name="connsiteX0" fmla="*/ 413816 w 612011"/>
                    <a:gd name="connsiteY0" fmla="*/ 0 h 1869341"/>
                    <a:gd name="connsiteX1" fmla="*/ 46705 w 612011"/>
                    <a:gd name="connsiteY1" fmla="*/ 391887 h 1869341"/>
                    <a:gd name="connsiteX2" fmla="*/ 19678 w 612011"/>
                    <a:gd name="connsiteY2" fmla="*/ 704945 h 1869341"/>
                    <a:gd name="connsiteX3" fmla="*/ 190847 w 612011"/>
                    <a:gd name="connsiteY3" fmla="*/ 1067552 h 1869341"/>
                    <a:gd name="connsiteX4" fmla="*/ 87245 w 612011"/>
                    <a:gd name="connsiteY4" fmla="*/ 1367097 h 1869341"/>
                    <a:gd name="connsiteX5" fmla="*/ 123280 w 612011"/>
                    <a:gd name="connsiteY5" fmla="*/ 1520247 h 1869341"/>
                    <a:gd name="connsiteX6" fmla="*/ 130037 w 612011"/>
                    <a:gd name="connsiteY6" fmla="*/ 1869341 h 1869341"/>
                    <a:gd name="connsiteX7" fmla="*/ 285440 w 612011"/>
                    <a:gd name="connsiteY7" fmla="*/ 1799522 h 1869341"/>
                    <a:gd name="connsiteX8" fmla="*/ 217873 w 612011"/>
                    <a:gd name="connsiteY8" fmla="*/ 1603579 h 1869341"/>
                    <a:gd name="connsiteX9" fmla="*/ 157064 w 612011"/>
                    <a:gd name="connsiteY9" fmla="*/ 1506734 h 1869341"/>
                    <a:gd name="connsiteX10" fmla="*/ 238143 w 612011"/>
                    <a:gd name="connsiteY10" fmla="*/ 1081065 h 1869341"/>
                    <a:gd name="connsiteX11" fmla="*/ 262918 w 612011"/>
                    <a:gd name="connsiteY11" fmla="*/ 909896 h 1869341"/>
                    <a:gd name="connsiteX12" fmla="*/ 118776 w 612011"/>
                    <a:gd name="connsiteY12" fmla="*/ 567560 h 1869341"/>
                    <a:gd name="connsiteX13" fmla="*/ 244900 w 612011"/>
                    <a:gd name="connsiteY13" fmla="*/ 376121 h 1869341"/>
                    <a:gd name="connsiteX14" fmla="*/ 612011 w 612011"/>
                    <a:gd name="connsiteY14" fmla="*/ 225223 h 1869341"/>
                    <a:gd name="connsiteX15" fmla="*/ 413816 w 612011"/>
                    <a:gd name="connsiteY15" fmla="*/ 0 h 1869341"/>
                    <a:gd name="connsiteX0" fmla="*/ 413816 w 612011"/>
                    <a:gd name="connsiteY0" fmla="*/ 0 h 1869341"/>
                    <a:gd name="connsiteX1" fmla="*/ 46705 w 612011"/>
                    <a:gd name="connsiteY1" fmla="*/ 391887 h 1869341"/>
                    <a:gd name="connsiteX2" fmla="*/ 19678 w 612011"/>
                    <a:gd name="connsiteY2" fmla="*/ 704945 h 1869341"/>
                    <a:gd name="connsiteX3" fmla="*/ 190847 w 612011"/>
                    <a:gd name="connsiteY3" fmla="*/ 1067552 h 1869341"/>
                    <a:gd name="connsiteX4" fmla="*/ 87245 w 612011"/>
                    <a:gd name="connsiteY4" fmla="*/ 1367097 h 1869341"/>
                    <a:gd name="connsiteX5" fmla="*/ 123280 w 612011"/>
                    <a:gd name="connsiteY5" fmla="*/ 1520247 h 1869341"/>
                    <a:gd name="connsiteX6" fmla="*/ 130037 w 612011"/>
                    <a:gd name="connsiteY6" fmla="*/ 1869341 h 1869341"/>
                    <a:gd name="connsiteX7" fmla="*/ 285440 w 612011"/>
                    <a:gd name="connsiteY7" fmla="*/ 1799522 h 1869341"/>
                    <a:gd name="connsiteX8" fmla="*/ 217873 w 612011"/>
                    <a:gd name="connsiteY8" fmla="*/ 1603579 h 1869341"/>
                    <a:gd name="connsiteX9" fmla="*/ 157064 w 612011"/>
                    <a:gd name="connsiteY9" fmla="*/ 1506734 h 1869341"/>
                    <a:gd name="connsiteX10" fmla="*/ 238143 w 612011"/>
                    <a:gd name="connsiteY10" fmla="*/ 1081065 h 1869341"/>
                    <a:gd name="connsiteX11" fmla="*/ 285440 w 612011"/>
                    <a:gd name="connsiteY11" fmla="*/ 914400 h 1869341"/>
                    <a:gd name="connsiteX12" fmla="*/ 118776 w 612011"/>
                    <a:gd name="connsiteY12" fmla="*/ 567560 h 1869341"/>
                    <a:gd name="connsiteX13" fmla="*/ 244900 w 612011"/>
                    <a:gd name="connsiteY13" fmla="*/ 376121 h 1869341"/>
                    <a:gd name="connsiteX14" fmla="*/ 612011 w 612011"/>
                    <a:gd name="connsiteY14" fmla="*/ 225223 h 1869341"/>
                    <a:gd name="connsiteX15" fmla="*/ 413816 w 612011"/>
                    <a:gd name="connsiteY15" fmla="*/ 0 h 1869341"/>
                    <a:gd name="connsiteX0" fmla="*/ 413816 w 612011"/>
                    <a:gd name="connsiteY0" fmla="*/ 0 h 1869341"/>
                    <a:gd name="connsiteX1" fmla="*/ 46705 w 612011"/>
                    <a:gd name="connsiteY1" fmla="*/ 391887 h 1869341"/>
                    <a:gd name="connsiteX2" fmla="*/ 19678 w 612011"/>
                    <a:gd name="connsiteY2" fmla="*/ 704945 h 1869341"/>
                    <a:gd name="connsiteX3" fmla="*/ 190847 w 612011"/>
                    <a:gd name="connsiteY3" fmla="*/ 1067552 h 1869341"/>
                    <a:gd name="connsiteX4" fmla="*/ 78236 w 612011"/>
                    <a:gd name="connsiteY4" fmla="*/ 1337818 h 1869341"/>
                    <a:gd name="connsiteX5" fmla="*/ 123280 w 612011"/>
                    <a:gd name="connsiteY5" fmla="*/ 1520247 h 1869341"/>
                    <a:gd name="connsiteX6" fmla="*/ 130037 w 612011"/>
                    <a:gd name="connsiteY6" fmla="*/ 1869341 h 1869341"/>
                    <a:gd name="connsiteX7" fmla="*/ 285440 w 612011"/>
                    <a:gd name="connsiteY7" fmla="*/ 1799522 h 1869341"/>
                    <a:gd name="connsiteX8" fmla="*/ 217873 w 612011"/>
                    <a:gd name="connsiteY8" fmla="*/ 1603579 h 1869341"/>
                    <a:gd name="connsiteX9" fmla="*/ 157064 w 612011"/>
                    <a:gd name="connsiteY9" fmla="*/ 1506734 h 1869341"/>
                    <a:gd name="connsiteX10" fmla="*/ 238143 w 612011"/>
                    <a:gd name="connsiteY10" fmla="*/ 1081065 h 1869341"/>
                    <a:gd name="connsiteX11" fmla="*/ 285440 w 612011"/>
                    <a:gd name="connsiteY11" fmla="*/ 914400 h 1869341"/>
                    <a:gd name="connsiteX12" fmla="*/ 118776 w 612011"/>
                    <a:gd name="connsiteY12" fmla="*/ 567560 h 1869341"/>
                    <a:gd name="connsiteX13" fmla="*/ 244900 w 612011"/>
                    <a:gd name="connsiteY13" fmla="*/ 376121 h 1869341"/>
                    <a:gd name="connsiteX14" fmla="*/ 612011 w 612011"/>
                    <a:gd name="connsiteY14" fmla="*/ 225223 h 1869341"/>
                    <a:gd name="connsiteX15" fmla="*/ 413816 w 612011"/>
                    <a:gd name="connsiteY15" fmla="*/ 0 h 1869341"/>
                    <a:gd name="connsiteX0" fmla="*/ 413816 w 612011"/>
                    <a:gd name="connsiteY0" fmla="*/ 0 h 1869341"/>
                    <a:gd name="connsiteX1" fmla="*/ 46705 w 612011"/>
                    <a:gd name="connsiteY1" fmla="*/ 391887 h 1869341"/>
                    <a:gd name="connsiteX2" fmla="*/ 19678 w 612011"/>
                    <a:gd name="connsiteY2" fmla="*/ 704945 h 1869341"/>
                    <a:gd name="connsiteX3" fmla="*/ 190847 w 612011"/>
                    <a:gd name="connsiteY3" fmla="*/ 1067552 h 1869341"/>
                    <a:gd name="connsiteX4" fmla="*/ 78236 w 612011"/>
                    <a:gd name="connsiteY4" fmla="*/ 1337818 h 1869341"/>
                    <a:gd name="connsiteX5" fmla="*/ 123280 w 612011"/>
                    <a:gd name="connsiteY5" fmla="*/ 1520247 h 1869341"/>
                    <a:gd name="connsiteX6" fmla="*/ 130037 w 612011"/>
                    <a:gd name="connsiteY6" fmla="*/ 1869341 h 1869341"/>
                    <a:gd name="connsiteX7" fmla="*/ 285440 w 612011"/>
                    <a:gd name="connsiteY7" fmla="*/ 1799522 h 1869341"/>
                    <a:gd name="connsiteX8" fmla="*/ 217873 w 612011"/>
                    <a:gd name="connsiteY8" fmla="*/ 1603579 h 1869341"/>
                    <a:gd name="connsiteX9" fmla="*/ 157064 w 612011"/>
                    <a:gd name="connsiteY9" fmla="*/ 1506734 h 1869341"/>
                    <a:gd name="connsiteX10" fmla="*/ 238143 w 612011"/>
                    <a:gd name="connsiteY10" fmla="*/ 1081065 h 1869341"/>
                    <a:gd name="connsiteX11" fmla="*/ 285440 w 612011"/>
                    <a:gd name="connsiteY11" fmla="*/ 914400 h 1869341"/>
                    <a:gd name="connsiteX12" fmla="*/ 118776 w 612011"/>
                    <a:gd name="connsiteY12" fmla="*/ 567560 h 1869341"/>
                    <a:gd name="connsiteX13" fmla="*/ 244900 w 612011"/>
                    <a:gd name="connsiteY13" fmla="*/ 376121 h 1869341"/>
                    <a:gd name="connsiteX14" fmla="*/ 612011 w 612011"/>
                    <a:gd name="connsiteY14" fmla="*/ 225223 h 1869341"/>
                    <a:gd name="connsiteX15" fmla="*/ 413816 w 612011"/>
                    <a:gd name="connsiteY15" fmla="*/ 0 h 1869341"/>
                    <a:gd name="connsiteX0" fmla="*/ 413816 w 612011"/>
                    <a:gd name="connsiteY0" fmla="*/ 0 h 1869341"/>
                    <a:gd name="connsiteX1" fmla="*/ 46705 w 612011"/>
                    <a:gd name="connsiteY1" fmla="*/ 391887 h 1869341"/>
                    <a:gd name="connsiteX2" fmla="*/ 19678 w 612011"/>
                    <a:gd name="connsiteY2" fmla="*/ 704945 h 1869341"/>
                    <a:gd name="connsiteX3" fmla="*/ 190847 w 612011"/>
                    <a:gd name="connsiteY3" fmla="*/ 1067552 h 1869341"/>
                    <a:gd name="connsiteX4" fmla="*/ 78236 w 612011"/>
                    <a:gd name="connsiteY4" fmla="*/ 1337818 h 1869341"/>
                    <a:gd name="connsiteX5" fmla="*/ 123280 w 612011"/>
                    <a:gd name="connsiteY5" fmla="*/ 1520247 h 1869341"/>
                    <a:gd name="connsiteX6" fmla="*/ 130037 w 612011"/>
                    <a:gd name="connsiteY6" fmla="*/ 1869341 h 1869341"/>
                    <a:gd name="connsiteX7" fmla="*/ 285440 w 612011"/>
                    <a:gd name="connsiteY7" fmla="*/ 1799522 h 1869341"/>
                    <a:gd name="connsiteX8" fmla="*/ 217873 w 612011"/>
                    <a:gd name="connsiteY8" fmla="*/ 1603579 h 1869341"/>
                    <a:gd name="connsiteX9" fmla="*/ 157064 w 612011"/>
                    <a:gd name="connsiteY9" fmla="*/ 1506734 h 1869341"/>
                    <a:gd name="connsiteX10" fmla="*/ 238143 w 612011"/>
                    <a:gd name="connsiteY10" fmla="*/ 1081065 h 1869341"/>
                    <a:gd name="connsiteX11" fmla="*/ 285440 w 612011"/>
                    <a:gd name="connsiteY11" fmla="*/ 914400 h 1869341"/>
                    <a:gd name="connsiteX12" fmla="*/ 118776 w 612011"/>
                    <a:gd name="connsiteY12" fmla="*/ 567560 h 1869341"/>
                    <a:gd name="connsiteX13" fmla="*/ 244900 w 612011"/>
                    <a:gd name="connsiteY13" fmla="*/ 376121 h 1869341"/>
                    <a:gd name="connsiteX14" fmla="*/ 612011 w 612011"/>
                    <a:gd name="connsiteY14" fmla="*/ 225223 h 1869341"/>
                    <a:gd name="connsiteX15" fmla="*/ 413816 w 612011"/>
                    <a:gd name="connsiteY15" fmla="*/ 0 h 1869341"/>
                    <a:gd name="connsiteX0" fmla="*/ 413816 w 612011"/>
                    <a:gd name="connsiteY0" fmla="*/ 0 h 1869341"/>
                    <a:gd name="connsiteX1" fmla="*/ 46705 w 612011"/>
                    <a:gd name="connsiteY1" fmla="*/ 391887 h 1869341"/>
                    <a:gd name="connsiteX2" fmla="*/ 19678 w 612011"/>
                    <a:gd name="connsiteY2" fmla="*/ 704945 h 1869341"/>
                    <a:gd name="connsiteX3" fmla="*/ 190847 w 612011"/>
                    <a:gd name="connsiteY3" fmla="*/ 1067552 h 1869341"/>
                    <a:gd name="connsiteX4" fmla="*/ 78236 w 612011"/>
                    <a:gd name="connsiteY4" fmla="*/ 1337818 h 1869341"/>
                    <a:gd name="connsiteX5" fmla="*/ 123280 w 612011"/>
                    <a:gd name="connsiteY5" fmla="*/ 1520247 h 1869341"/>
                    <a:gd name="connsiteX6" fmla="*/ 130037 w 612011"/>
                    <a:gd name="connsiteY6" fmla="*/ 1869341 h 1869341"/>
                    <a:gd name="connsiteX7" fmla="*/ 285440 w 612011"/>
                    <a:gd name="connsiteY7" fmla="*/ 1799522 h 1869341"/>
                    <a:gd name="connsiteX8" fmla="*/ 217873 w 612011"/>
                    <a:gd name="connsiteY8" fmla="*/ 1603579 h 1869341"/>
                    <a:gd name="connsiteX9" fmla="*/ 157064 w 612011"/>
                    <a:gd name="connsiteY9" fmla="*/ 1506734 h 1869341"/>
                    <a:gd name="connsiteX10" fmla="*/ 238143 w 612011"/>
                    <a:gd name="connsiteY10" fmla="*/ 1081065 h 1869341"/>
                    <a:gd name="connsiteX11" fmla="*/ 285440 w 612011"/>
                    <a:gd name="connsiteY11" fmla="*/ 914400 h 1869341"/>
                    <a:gd name="connsiteX12" fmla="*/ 118776 w 612011"/>
                    <a:gd name="connsiteY12" fmla="*/ 567560 h 1869341"/>
                    <a:gd name="connsiteX13" fmla="*/ 244900 w 612011"/>
                    <a:gd name="connsiteY13" fmla="*/ 376121 h 1869341"/>
                    <a:gd name="connsiteX14" fmla="*/ 612011 w 612011"/>
                    <a:gd name="connsiteY14" fmla="*/ 225223 h 1869341"/>
                    <a:gd name="connsiteX15" fmla="*/ 413816 w 612011"/>
                    <a:gd name="connsiteY15" fmla="*/ 0 h 1869341"/>
                    <a:gd name="connsiteX0" fmla="*/ 413816 w 612011"/>
                    <a:gd name="connsiteY0" fmla="*/ 0 h 1869341"/>
                    <a:gd name="connsiteX1" fmla="*/ 46705 w 612011"/>
                    <a:gd name="connsiteY1" fmla="*/ 391887 h 1869341"/>
                    <a:gd name="connsiteX2" fmla="*/ 19678 w 612011"/>
                    <a:gd name="connsiteY2" fmla="*/ 704945 h 1869341"/>
                    <a:gd name="connsiteX3" fmla="*/ 190847 w 612011"/>
                    <a:gd name="connsiteY3" fmla="*/ 1067552 h 1869341"/>
                    <a:gd name="connsiteX4" fmla="*/ 78236 w 612011"/>
                    <a:gd name="connsiteY4" fmla="*/ 1337818 h 1869341"/>
                    <a:gd name="connsiteX5" fmla="*/ 123280 w 612011"/>
                    <a:gd name="connsiteY5" fmla="*/ 1520247 h 1869341"/>
                    <a:gd name="connsiteX6" fmla="*/ 130037 w 612011"/>
                    <a:gd name="connsiteY6" fmla="*/ 1869341 h 1869341"/>
                    <a:gd name="connsiteX7" fmla="*/ 285440 w 612011"/>
                    <a:gd name="connsiteY7" fmla="*/ 1799522 h 1869341"/>
                    <a:gd name="connsiteX8" fmla="*/ 217873 w 612011"/>
                    <a:gd name="connsiteY8" fmla="*/ 1603579 h 1869341"/>
                    <a:gd name="connsiteX9" fmla="*/ 157064 w 612011"/>
                    <a:gd name="connsiteY9" fmla="*/ 1506734 h 1869341"/>
                    <a:gd name="connsiteX10" fmla="*/ 238143 w 612011"/>
                    <a:gd name="connsiteY10" fmla="*/ 1081065 h 1869341"/>
                    <a:gd name="connsiteX11" fmla="*/ 285440 w 612011"/>
                    <a:gd name="connsiteY11" fmla="*/ 914400 h 1869341"/>
                    <a:gd name="connsiteX12" fmla="*/ 118776 w 612011"/>
                    <a:gd name="connsiteY12" fmla="*/ 567560 h 1869341"/>
                    <a:gd name="connsiteX13" fmla="*/ 244900 w 612011"/>
                    <a:gd name="connsiteY13" fmla="*/ 376121 h 1869341"/>
                    <a:gd name="connsiteX14" fmla="*/ 612011 w 612011"/>
                    <a:gd name="connsiteY14" fmla="*/ 225223 h 1869341"/>
                    <a:gd name="connsiteX15" fmla="*/ 413816 w 612011"/>
                    <a:gd name="connsiteY15" fmla="*/ 0 h 1869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12011" h="1869341">
                      <a:moveTo>
                        <a:pt x="413816" y="0"/>
                      </a:moveTo>
                      <a:lnTo>
                        <a:pt x="46705" y="391887"/>
                      </a:lnTo>
                      <a:cubicBezTo>
                        <a:pt x="-32122" y="569812"/>
                        <a:pt x="10668" y="648639"/>
                        <a:pt x="19678" y="704945"/>
                      </a:cubicBezTo>
                      <a:cubicBezTo>
                        <a:pt x="128535" y="861850"/>
                        <a:pt x="133791" y="946683"/>
                        <a:pt x="190847" y="1067552"/>
                      </a:cubicBezTo>
                      <a:lnTo>
                        <a:pt x="78236" y="1337818"/>
                      </a:lnTo>
                      <a:cubicBezTo>
                        <a:pt x="75234" y="1448176"/>
                        <a:pt x="94751" y="1472951"/>
                        <a:pt x="123280" y="1520247"/>
                      </a:cubicBezTo>
                      <a:cubicBezTo>
                        <a:pt x="114270" y="1654629"/>
                        <a:pt x="127785" y="1752976"/>
                        <a:pt x="130037" y="1869341"/>
                      </a:cubicBezTo>
                      <a:lnTo>
                        <a:pt x="285440" y="1799522"/>
                      </a:lnTo>
                      <a:lnTo>
                        <a:pt x="217873" y="1603579"/>
                      </a:lnTo>
                      <a:cubicBezTo>
                        <a:pt x="188594" y="1582558"/>
                        <a:pt x="177334" y="1539016"/>
                        <a:pt x="157064" y="1506734"/>
                      </a:cubicBezTo>
                      <a:lnTo>
                        <a:pt x="238143" y="1081065"/>
                      </a:lnTo>
                      <a:lnTo>
                        <a:pt x="285440" y="914400"/>
                      </a:lnTo>
                      <a:cubicBezTo>
                        <a:pt x="229135" y="822810"/>
                        <a:pt x="136794" y="731221"/>
                        <a:pt x="118776" y="567560"/>
                      </a:cubicBezTo>
                      <a:cubicBezTo>
                        <a:pt x="147304" y="496990"/>
                        <a:pt x="110519" y="403900"/>
                        <a:pt x="244900" y="376121"/>
                      </a:cubicBezTo>
                      <a:lnTo>
                        <a:pt x="612011" y="225223"/>
                      </a:lnTo>
                      <a:lnTo>
                        <a:pt x="413816" y="0"/>
                      </a:lnTo>
                      <a:close/>
                    </a:path>
                  </a:pathLst>
                </a:cu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17" name="Freeform: Shape 116">
                  <a:extLst>
                    <a:ext uri="{FF2B5EF4-FFF2-40B4-BE49-F238E27FC236}">
                      <a16:creationId xmlns:a16="http://schemas.microsoft.com/office/drawing/2014/main" id="{9FE702CA-0DA6-4F2F-9610-8E35B8DED100}"/>
                    </a:ext>
                  </a:extLst>
                </p:cNvPr>
                <p:cNvSpPr/>
                <p:nvPr/>
              </p:nvSpPr>
              <p:spPr>
                <a:xfrm>
                  <a:off x="9107965" y="3184634"/>
                  <a:ext cx="434677" cy="840077"/>
                </a:xfrm>
                <a:custGeom>
                  <a:avLst/>
                  <a:gdLst>
                    <a:gd name="connsiteX0" fmla="*/ 175672 w 434677"/>
                    <a:gd name="connsiteY0" fmla="*/ 0 h 840077"/>
                    <a:gd name="connsiteX1" fmla="*/ 299544 w 434677"/>
                    <a:gd name="connsiteY1" fmla="*/ 355851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9544 w 434677"/>
                    <a:gd name="connsiteY10" fmla="*/ 452696 h 840077"/>
                    <a:gd name="connsiteX11" fmla="*/ 252248 w 434677"/>
                    <a:gd name="connsiteY11" fmla="*/ 4346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301797 w 434677"/>
                    <a:gd name="connsiteY16" fmla="*/ 380625 h 840077"/>
                    <a:gd name="connsiteX17" fmla="*/ 119367 w 434677"/>
                    <a:gd name="connsiteY17" fmla="*/ 191439 h 840077"/>
                    <a:gd name="connsiteX18" fmla="*/ 175672 w 434677"/>
                    <a:gd name="connsiteY18" fmla="*/ 0 h 840077"/>
                    <a:gd name="connsiteX0" fmla="*/ 175672 w 434677"/>
                    <a:gd name="connsiteY0" fmla="*/ 0 h 840077"/>
                    <a:gd name="connsiteX1" fmla="*/ 299544 w 434677"/>
                    <a:gd name="connsiteY1" fmla="*/ 355851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9544 w 434677"/>
                    <a:gd name="connsiteY10" fmla="*/ 452696 h 840077"/>
                    <a:gd name="connsiteX11" fmla="*/ 252248 w 434677"/>
                    <a:gd name="connsiteY11" fmla="*/ 4346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301797 w 434677"/>
                    <a:gd name="connsiteY16" fmla="*/ 380625 h 840077"/>
                    <a:gd name="connsiteX17" fmla="*/ 119367 w 434677"/>
                    <a:gd name="connsiteY17" fmla="*/ 191439 h 840077"/>
                    <a:gd name="connsiteX18" fmla="*/ 175672 w 434677"/>
                    <a:gd name="connsiteY18" fmla="*/ 0 h 840077"/>
                    <a:gd name="connsiteX0" fmla="*/ 175672 w 434677"/>
                    <a:gd name="connsiteY0" fmla="*/ 0 h 840077"/>
                    <a:gd name="connsiteX1" fmla="*/ 309069 w 434677"/>
                    <a:gd name="connsiteY1" fmla="*/ 357439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9544 w 434677"/>
                    <a:gd name="connsiteY10" fmla="*/ 452696 h 840077"/>
                    <a:gd name="connsiteX11" fmla="*/ 252248 w 434677"/>
                    <a:gd name="connsiteY11" fmla="*/ 4346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301797 w 434677"/>
                    <a:gd name="connsiteY16" fmla="*/ 380625 h 840077"/>
                    <a:gd name="connsiteX17" fmla="*/ 119367 w 434677"/>
                    <a:gd name="connsiteY17" fmla="*/ 191439 h 840077"/>
                    <a:gd name="connsiteX18" fmla="*/ 175672 w 434677"/>
                    <a:gd name="connsiteY18" fmla="*/ 0 h 840077"/>
                    <a:gd name="connsiteX0" fmla="*/ 175672 w 434677"/>
                    <a:gd name="connsiteY0" fmla="*/ 0 h 840077"/>
                    <a:gd name="connsiteX1" fmla="*/ 309069 w 434677"/>
                    <a:gd name="connsiteY1" fmla="*/ 357439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9544 w 434677"/>
                    <a:gd name="connsiteY10" fmla="*/ 452696 h 840077"/>
                    <a:gd name="connsiteX11" fmla="*/ 252248 w 434677"/>
                    <a:gd name="connsiteY11" fmla="*/ 4346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301797 w 434677"/>
                    <a:gd name="connsiteY16" fmla="*/ 380625 h 840077"/>
                    <a:gd name="connsiteX17" fmla="*/ 119367 w 434677"/>
                    <a:gd name="connsiteY17" fmla="*/ 191439 h 840077"/>
                    <a:gd name="connsiteX18" fmla="*/ 175672 w 434677"/>
                    <a:gd name="connsiteY18"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9544 w 434677"/>
                    <a:gd name="connsiteY10" fmla="*/ 452696 h 840077"/>
                    <a:gd name="connsiteX11" fmla="*/ 252248 w 434677"/>
                    <a:gd name="connsiteY11" fmla="*/ 4346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301797 w 434677"/>
                    <a:gd name="connsiteY16" fmla="*/ 380625 h 840077"/>
                    <a:gd name="connsiteX17" fmla="*/ 119367 w 434677"/>
                    <a:gd name="connsiteY17" fmla="*/ 191439 h 840077"/>
                    <a:gd name="connsiteX18" fmla="*/ 175672 w 434677"/>
                    <a:gd name="connsiteY18"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9544 w 434677"/>
                    <a:gd name="connsiteY10" fmla="*/ 452696 h 840077"/>
                    <a:gd name="connsiteX11" fmla="*/ 252248 w 434677"/>
                    <a:gd name="connsiteY11" fmla="*/ 4346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279572 w 434677"/>
                    <a:gd name="connsiteY16" fmla="*/ 366338 h 840077"/>
                    <a:gd name="connsiteX17" fmla="*/ 119367 w 434677"/>
                    <a:gd name="connsiteY17" fmla="*/ 191439 h 840077"/>
                    <a:gd name="connsiteX18" fmla="*/ 175672 w 434677"/>
                    <a:gd name="connsiteY18"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9544 w 434677"/>
                    <a:gd name="connsiteY10" fmla="*/ 452696 h 840077"/>
                    <a:gd name="connsiteX11" fmla="*/ 252248 w 434677"/>
                    <a:gd name="connsiteY11" fmla="*/ 4346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279572 w 434677"/>
                    <a:gd name="connsiteY16" fmla="*/ 366338 h 840077"/>
                    <a:gd name="connsiteX17" fmla="*/ 119367 w 434677"/>
                    <a:gd name="connsiteY17" fmla="*/ 191439 h 840077"/>
                    <a:gd name="connsiteX18" fmla="*/ 175672 w 434677"/>
                    <a:gd name="connsiteY18"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4782 w 434677"/>
                    <a:gd name="connsiteY10" fmla="*/ 468571 h 840077"/>
                    <a:gd name="connsiteX11" fmla="*/ 252248 w 434677"/>
                    <a:gd name="connsiteY11" fmla="*/ 4346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279572 w 434677"/>
                    <a:gd name="connsiteY16" fmla="*/ 366338 h 840077"/>
                    <a:gd name="connsiteX17" fmla="*/ 119367 w 434677"/>
                    <a:gd name="connsiteY17" fmla="*/ 191439 h 840077"/>
                    <a:gd name="connsiteX18" fmla="*/ 175672 w 434677"/>
                    <a:gd name="connsiteY18"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4782 w 434677"/>
                    <a:gd name="connsiteY10" fmla="*/ 468571 h 840077"/>
                    <a:gd name="connsiteX11" fmla="*/ 252248 w 434677"/>
                    <a:gd name="connsiteY11" fmla="*/ 4346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279572 w 434677"/>
                    <a:gd name="connsiteY16" fmla="*/ 366338 h 840077"/>
                    <a:gd name="connsiteX17" fmla="*/ 119367 w 434677"/>
                    <a:gd name="connsiteY17" fmla="*/ 191439 h 840077"/>
                    <a:gd name="connsiteX18" fmla="*/ 175672 w 434677"/>
                    <a:gd name="connsiteY18"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4782 w 434677"/>
                    <a:gd name="connsiteY10" fmla="*/ 468571 h 840077"/>
                    <a:gd name="connsiteX11" fmla="*/ 191923 w 434677"/>
                    <a:gd name="connsiteY11" fmla="*/ 4473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279572 w 434677"/>
                    <a:gd name="connsiteY16" fmla="*/ 366338 h 840077"/>
                    <a:gd name="connsiteX17" fmla="*/ 119367 w 434677"/>
                    <a:gd name="connsiteY17" fmla="*/ 191439 h 840077"/>
                    <a:gd name="connsiteX18" fmla="*/ 175672 w 434677"/>
                    <a:gd name="connsiteY18"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4782 w 434677"/>
                    <a:gd name="connsiteY10" fmla="*/ 468571 h 840077"/>
                    <a:gd name="connsiteX11" fmla="*/ 191923 w 434677"/>
                    <a:gd name="connsiteY11" fmla="*/ 4473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279572 w 434677"/>
                    <a:gd name="connsiteY16" fmla="*/ 366338 h 840077"/>
                    <a:gd name="connsiteX17" fmla="*/ 119367 w 434677"/>
                    <a:gd name="connsiteY17" fmla="*/ 191439 h 840077"/>
                    <a:gd name="connsiteX18" fmla="*/ 175672 w 434677"/>
                    <a:gd name="connsiteY18"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3194 w 434677"/>
                    <a:gd name="connsiteY10" fmla="*/ 465396 h 840077"/>
                    <a:gd name="connsiteX11" fmla="*/ 191923 w 434677"/>
                    <a:gd name="connsiteY11" fmla="*/ 4473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279572 w 434677"/>
                    <a:gd name="connsiteY16" fmla="*/ 366338 h 840077"/>
                    <a:gd name="connsiteX17" fmla="*/ 119367 w 434677"/>
                    <a:gd name="connsiteY17" fmla="*/ 191439 h 840077"/>
                    <a:gd name="connsiteX18" fmla="*/ 175672 w 434677"/>
                    <a:gd name="connsiteY18"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72573 w 434677"/>
                    <a:gd name="connsiteY10" fmla="*/ 504716 h 840077"/>
                    <a:gd name="connsiteX11" fmla="*/ 293194 w 434677"/>
                    <a:gd name="connsiteY11" fmla="*/ 465396 h 840077"/>
                    <a:gd name="connsiteX12" fmla="*/ 191923 w 434677"/>
                    <a:gd name="connsiteY12" fmla="*/ 447378 h 840077"/>
                    <a:gd name="connsiteX13" fmla="*/ 13513 w 434677"/>
                    <a:gd name="connsiteY13" fmla="*/ 585577 h 840077"/>
                    <a:gd name="connsiteX14" fmla="*/ 0 w 434677"/>
                    <a:gd name="connsiteY14" fmla="*/ 328824 h 840077"/>
                    <a:gd name="connsiteX15" fmla="*/ 191438 w 434677"/>
                    <a:gd name="connsiteY15" fmla="*/ 335581 h 840077"/>
                    <a:gd name="connsiteX16" fmla="*/ 286031 w 434677"/>
                    <a:gd name="connsiteY16" fmla="*/ 421165 h 840077"/>
                    <a:gd name="connsiteX17" fmla="*/ 279572 w 434677"/>
                    <a:gd name="connsiteY17" fmla="*/ 366338 h 840077"/>
                    <a:gd name="connsiteX18" fmla="*/ 119367 w 434677"/>
                    <a:gd name="connsiteY18" fmla="*/ 191439 h 840077"/>
                    <a:gd name="connsiteX19" fmla="*/ 175672 w 434677"/>
                    <a:gd name="connsiteY19"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39954 w 434677"/>
                    <a:gd name="connsiteY8" fmla="*/ 650742 h 840077"/>
                    <a:gd name="connsiteX9" fmla="*/ 263509 w 434677"/>
                    <a:gd name="connsiteY9" fmla="*/ 538280 h 840077"/>
                    <a:gd name="connsiteX10" fmla="*/ 272573 w 434677"/>
                    <a:gd name="connsiteY10" fmla="*/ 504716 h 840077"/>
                    <a:gd name="connsiteX11" fmla="*/ 293194 w 434677"/>
                    <a:gd name="connsiteY11" fmla="*/ 465396 h 840077"/>
                    <a:gd name="connsiteX12" fmla="*/ 191923 w 434677"/>
                    <a:gd name="connsiteY12" fmla="*/ 447378 h 840077"/>
                    <a:gd name="connsiteX13" fmla="*/ 13513 w 434677"/>
                    <a:gd name="connsiteY13" fmla="*/ 585577 h 840077"/>
                    <a:gd name="connsiteX14" fmla="*/ 0 w 434677"/>
                    <a:gd name="connsiteY14" fmla="*/ 328824 h 840077"/>
                    <a:gd name="connsiteX15" fmla="*/ 191438 w 434677"/>
                    <a:gd name="connsiteY15" fmla="*/ 335581 h 840077"/>
                    <a:gd name="connsiteX16" fmla="*/ 286031 w 434677"/>
                    <a:gd name="connsiteY16" fmla="*/ 421165 h 840077"/>
                    <a:gd name="connsiteX17" fmla="*/ 279572 w 434677"/>
                    <a:gd name="connsiteY17" fmla="*/ 366338 h 840077"/>
                    <a:gd name="connsiteX18" fmla="*/ 119367 w 434677"/>
                    <a:gd name="connsiteY18" fmla="*/ 191439 h 840077"/>
                    <a:gd name="connsiteX19" fmla="*/ 175672 w 434677"/>
                    <a:gd name="connsiteY19"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39954 w 434677"/>
                    <a:gd name="connsiteY8" fmla="*/ 650742 h 840077"/>
                    <a:gd name="connsiteX9" fmla="*/ 263509 w 434677"/>
                    <a:gd name="connsiteY9" fmla="*/ 538280 h 840077"/>
                    <a:gd name="connsiteX10" fmla="*/ 272573 w 434677"/>
                    <a:gd name="connsiteY10" fmla="*/ 504716 h 840077"/>
                    <a:gd name="connsiteX11" fmla="*/ 293194 w 434677"/>
                    <a:gd name="connsiteY11" fmla="*/ 465396 h 840077"/>
                    <a:gd name="connsiteX12" fmla="*/ 191923 w 434677"/>
                    <a:gd name="connsiteY12" fmla="*/ 447378 h 840077"/>
                    <a:gd name="connsiteX13" fmla="*/ 13513 w 434677"/>
                    <a:gd name="connsiteY13" fmla="*/ 585577 h 840077"/>
                    <a:gd name="connsiteX14" fmla="*/ 0 w 434677"/>
                    <a:gd name="connsiteY14" fmla="*/ 328824 h 840077"/>
                    <a:gd name="connsiteX15" fmla="*/ 191438 w 434677"/>
                    <a:gd name="connsiteY15" fmla="*/ 335581 h 840077"/>
                    <a:gd name="connsiteX16" fmla="*/ 286031 w 434677"/>
                    <a:gd name="connsiteY16" fmla="*/ 421165 h 840077"/>
                    <a:gd name="connsiteX17" fmla="*/ 279572 w 434677"/>
                    <a:gd name="connsiteY17" fmla="*/ 366338 h 840077"/>
                    <a:gd name="connsiteX18" fmla="*/ 119367 w 434677"/>
                    <a:gd name="connsiteY18" fmla="*/ 191439 h 840077"/>
                    <a:gd name="connsiteX19" fmla="*/ 175672 w 434677"/>
                    <a:gd name="connsiteY19"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39954 w 434677"/>
                    <a:gd name="connsiteY8" fmla="*/ 650742 h 840077"/>
                    <a:gd name="connsiteX9" fmla="*/ 261921 w 434677"/>
                    <a:gd name="connsiteY9" fmla="*/ 554155 h 840077"/>
                    <a:gd name="connsiteX10" fmla="*/ 272573 w 434677"/>
                    <a:gd name="connsiteY10" fmla="*/ 504716 h 840077"/>
                    <a:gd name="connsiteX11" fmla="*/ 293194 w 434677"/>
                    <a:gd name="connsiteY11" fmla="*/ 465396 h 840077"/>
                    <a:gd name="connsiteX12" fmla="*/ 191923 w 434677"/>
                    <a:gd name="connsiteY12" fmla="*/ 447378 h 840077"/>
                    <a:gd name="connsiteX13" fmla="*/ 13513 w 434677"/>
                    <a:gd name="connsiteY13" fmla="*/ 585577 h 840077"/>
                    <a:gd name="connsiteX14" fmla="*/ 0 w 434677"/>
                    <a:gd name="connsiteY14" fmla="*/ 328824 h 840077"/>
                    <a:gd name="connsiteX15" fmla="*/ 191438 w 434677"/>
                    <a:gd name="connsiteY15" fmla="*/ 335581 h 840077"/>
                    <a:gd name="connsiteX16" fmla="*/ 286031 w 434677"/>
                    <a:gd name="connsiteY16" fmla="*/ 421165 h 840077"/>
                    <a:gd name="connsiteX17" fmla="*/ 279572 w 434677"/>
                    <a:gd name="connsiteY17" fmla="*/ 366338 h 840077"/>
                    <a:gd name="connsiteX18" fmla="*/ 119367 w 434677"/>
                    <a:gd name="connsiteY18" fmla="*/ 191439 h 840077"/>
                    <a:gd name="connsiteX19" fmla="*/ 175672 w 434677"/>
                    <a:gd name="connsiteY19"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39954 w 434677"/>
                    <a:gd name="connsiteY8" fmla="*/ 650742 h 840077"/>
                    <a:gd name="connsiteX9" fmla="*/ 261921 w 434677"/>
                    <a:gd name="connsiteY9" fmla="*/ 554155 h 840077"/>
                    <a:gd name="connsiteX10" fmla="*/ 291623 w 434677"/>
                    <a:gd name="connsiteY10" fmla="*/ 511066 h 840077"/>
                    <a:gd name="connsiteX11" fmla="*/ 293194 w 434677"/>
                    <a:gd name="connsiteY11" fmla="*/ 465396 h 840077"/>
                    <a:gd name="connsiteX12" fmla="*/ 191923 w 434677"/>
                    <a:gd name="connsiteY12" fmla="*/ 447378 h 840077"/>
                    <a:gd name="connsiteX13" fmla="*/ 13513 w 434677"/>
                    <a:gd name="connsiteY13" fmla="*/ 585577 h 840077"/>
                    <a:gd name="connsiteX14" fmla="*/ 0 w 434677"/>
                    <a:gd name="connsiteY14" fmla="*/ 328824 h 840077"/>
                    <a:gd name="connsiteX15" fmla="*/ 191438 w 434677"/>
                    <a:gd name="connsiteY15" fmla="*/ 335581 h 840077"/>
                    <a:gd name="connsiteX16" fmla="*/ 286031 w 434677"/>
                    <a:gd name="connsiteY16" fmla="*/ 421165 h 840077"/>
                    <a:gd name="connsiteX17" fmla="*/ 279572 w 434677"/>
                    <a:gd name="connsiteY17" fmla="*/ 366338 h 840077"/>
                    <a:gd name="connsiteX18" fmla="*/ 119367 w 434677"/>
                    <a:gd name="connsiteY18" fmla="*/ 191439 h 840077"/>
                    <a:gd name="connsiteX19" fmla="*/ 175672 w 434677"/>
                    <a:gd name="connsiteY19"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39954 w 434677"/>
                    <a:gd name="connsiteY8" fmla="*/ 650742 h 840077"/>
                    <a:gd name="connsiteX9" fmla="*/ 261921 w 434677"/>
                    <a:gd name="connsiteY9" fmla="*/ 554155 h 840077"/>
                    <a:gd name="connsiteX10" fmla="*/ 280510 w 434677"/>
                    <a:gd name="connsiteY10" fmla="*/ 511066 h 840077"/>
                    <a:gd name="connsiteX11" fmla="*/ 293194 w 434677"/>
                    <a:gd name="connsiteY11" fmla="*/ 465396 h 840077"/>
                    <a:gd name="connsiteX12" fmla="*/ 191923 w 434677"/>
                    <a:gd name="connsiteY12" fmla="*/ 447378 h 840077"/>
                    <a:gd name="connsiteX13" fmla="*/ 13513 w 434677"/>
                    <a:gd name="connsiteY13" fmla="*/ 585577 h 840077"/>
                    <a:gd name="connsiteX14" fmla="*/ 0 w 434677"/>
                    <a:gd name="connsiteY14" fmla="*/ 328824 h 840077"/>
                    <a:gd name="connsiteX15" fmla="*/ 191438 w 434677"/>
                    <a:gd name="connsiteY15" fmla="*/ 335581 h 840077"/>
                    <a:gd name="connsiteX16" fmla="*/ 286031 w 434677"/>
                    <a:gd name="connsiteY16" fmla="*/ 421165 h 840077"/>
                    <a:gd name="connsiteX17" fmla="*/ 279572 w 434677"/>
                    <a:gd name="connsiteY17" fmla="*/ 366338 h 840077"/>
                    <a:gd name="connsiteX18" fmla="*/ 119367 w 434677"/>
                    <a:gd name="connsiteY18" fmla="*/ 191439 h 840077"/>
                    <a:gd name="connsiteX19" fmla="*/ 175672 w 434677"/>
                    <a:gd name="connsiteY19" fmla="*/ 0 h 840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34677" h="840077">
                      <a:moveTo>
                        <a:pt x="175672" y="0"/>
                      </a:moveTo>
                      <a:lnTo>
                        <a:pt x="285257" y="333627"/>
                      </a:lnTo>
                      <a:cubicBezTo>
                        <a:pt x="320776" y="375233"/>
                        <a:pt x="392808" y="326350"/>
                        <a:pt x="434677" y="310806"/>
                      </a:cubicBezTo>
                      <a:lnTo>
                        <a:pt x="360354" y="655396"/>
                      </a:lnTo>
                      <a:lnTo>
                        <a:pt x="308553" y="664404"/>
                      </a:lnTo>
                      <a:lnTo>
                        <a:pt x="277022" y="655396"/>
                      </a:lnTo>
                      <a:lnTo>
                        <a:pt x="130628" y="840077"/>
                      </a:lnTo>
                      <a:lnTo>
                        <a:pt x="42792" y="786024"/>
                      </a:lnTo>
                      <a:lnTo>
                        <a:pt x="239954" y="650742"/>
                      </a:lnTo>
                      <a:cubicBezTo>
                        <a:pt x="265269" y="613784"/>
                        <a:pt x="228669" y="619688"/>
                        <a:pt x="261921" y="554155"/>
                      </a:cubicBezTo>
                      <a:cubicBezTo>
                        <a:pt x="265241" y="532992"/>
                        <a:pt x="275563" y="523213"/>
                        <a:pt x="280510" y="511066"/>
                      </a:cubicBezTo>
                      <a:cubicBezTo>
                        <a:pt x="285457" y="498919"/>
                        <a:pt x="307694" y="476275"/>
                        <a:pt x="293194" y="465396"/>
                      </a:cubicBezTo>
                      <a:cubicBezTo>
                        <a:pt x="258908" y="458332"/>
                        <a:pt x="234147" y="417930"/>
                        <a:pt x="191923" y="447378"/>
                      </a:cubicBezTo>
                      <a:lnTo>
                        <a:pt x="13513" y="585577"/>
                      </a:lnTo>
                      <a:lnTo>
                        <a:pt x="0" y="328824"/>
                      </a:lnTo>
                      <a:lnTo>
                        <a:pt x="191438" y="335581"/>
                      </a:lnTo>
                      <a:lnTo>
                        <a:pt x="286031" y="421165"/>
                      </a:lnTo>
                      <a:cubicBezTo>
                        <a:pt x="283878" y="402889"/>
                        <a:pt x="319825" y="398901"/>
                        <a:pt x="279572" y="366338"/>
                      </a:cubicBezTo>
                      <a:lnTo>
                        <a:pt x="119367" y="191439"/>
                      </a:lnTo>
                      <a:lnTo>
                        <a:pt x="17567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grpSp>
            <p:nvGrpSpPr>
              <p:cNvPr id="77" name="Group 76">
                <a:extLst>
                  <a:ext uri="{FF2B5EF4-FFF2-40B4-BE49-F238E27FC236}">
                    <a16:creationId xmlns:a16="http://schemas.microsoft.com/office/drawing/2014/main" id="{08978DBC-54BF-4DC5-9DCB-DCB07A7881A8}"/>
                  </a:ext>
                </a:extLst>
              </p:cNvPr>
              <p:cNvGrpSpPr>
                <a:grpSpLocks noChangeAspect="1"/>
              </p:cNvGrpSpPr>
              <p:nvPr/>
            </p:nvGrpSpPr>
            <p:grpSpPr>
              <a:xfrm>
                <a:off x="7044838" y="1408751"/>
                <a:ext cx="399452" cy="179932"/>
                <a:chOff x="767562" y="827441"/>
                <a:chExt cx="7324001" cy="3571674"/>
              </a:xfrm>
              <a:solidFill>
                <a:srgbClr val="2774AA"/>
              </a:solidFill>
            </p:grpSpPr>
            <p:sp>
              <p:nvSpPr>
                <p:cNvPr id="106" name="Freeform: Shape 105">
                  <a:extLst>
                    <a:ext uri="{FF2B5EF4-FFF2-40B4-BE49-F238E27FC236}">
                      <a16:creationId xmlns:a16="http://schemas.microsoft.com/office/drawing/2014/main" id="{7860B6DD-E6DC-40C1-A840-A6C2D675B300}"/>
                    </a:ext>
                  </a:extLst>
                </p:cNvPr>
                <p:cNvSpPr/>
                <p:nvPr/>
              </p:nvSpPr>
              <p:spPr>
                <a:xfrm>
                  <a:off x="767562" y="1162931"/>
                  <a:ext cx="7324001" cy="2323437"/>
                </a:xfrm>
                <a:custGeom>
                  <a:avLst/>
                  <a:gdLst>
                    <a:gd name="connsiteX0" fmla="*/ 6887981 w 7315200"/>
                    <a:gd name="connsiteY0" fmla="*/ 1566472 h 2031167"/>
                    <a:gd name="connsiteX1" fmla="*/ 7315200 w 7315200"/>
                    <a:gd name="connsiteY1" fmla="*/ 1446551 h 2031167"/>
                    <a:gd name="connsiteX2" fmla="*/ 7315200 w 7315200"/>
                    <a:gd name="connsiteY2" fmla="*/ 1528996 h 2031167"/>
                    <a:gd name="connsiteX3" fmla="*/ 1371600 w 7315200"/>
                    <a:gd name="connsiteY3" fmla="*/ 1633928 h 2031167"/>
                    <a:gd name="connsiteX4" fmla="*/ 0 w 7315200"/>
                    <a:gd name="connsiteY4" fmla="*/ 2031167 h 2031167"/>
                    <a:gd name="connsiteX5" fmla="*/ 217358 w 7315200"/>
                    <a:gd name="connsiteY5" fmla="*/ 0 h 2031167"/>
                    <a:gd name="connsiteX6" fmla="*/ 1446551 w 7315200"/>
                    <a:gd name="connsiteY6" fmla="*/ 944380 h 2031167"/>
                    <a:gd name="connsiteX7" fmla="*/ 5711253 w 7315200"/>
                    <a:gd name="connsiteY7" fmla="*/ 74951 h 2031167"/>
                    <a:gd name="connsiteX8" fmla="*/ 7270230 w 7315200"/>
                    <a:gd name="connsiteY8" fmla="*/ 1184223 h 2031167"/>
                    <a:gd name="connsiteX9" fmla="*/ 6887981 w 7315200"/>
                    <a:gd name="connsiteY9" fmla="*/ 1566472 h 2031167"/>
                    <a:gd name="connsiteX0" fmla="*/ 6887981 w 7315200"/>
                    <a:gd name="connsiteY0" fmla="*/ 1566472 h 2031167"/>
                    <a:gd name="connsiteX1" fmla="*/ 7315200 w 7315200"/>
                    <a:gd name="connsiteY1" fmla="*/ 1446551 h 2031167"/>
                    <a:gd name="connsiteX2" fmla="*/ 7315200 w 7315200"/>
                    <a:gd name="connsiteY2" fmla="*/ 1528996 h 2031167"/>
                    <a:gd name="connsiteX3" fmla="*/ 1371600 w 7315200"/>
                    <a:gd name="connsiteY3" fmla="*/ 1633928 h 2031167"/>
                    <a:gd name="connsiteX4" fmla="*/ 0 w 7315200"/>
                    <a:gd name="connsiteY4" fmla="*/ 2031167 h 2031167"/>
                    <a:gd name="connsiteX5" fmla="*/ 419725 w 7315200"/>
                    <a:gd name="connsiteY5" fmla="*/ 1109272 h 2031167"/>
                    <a:gd name="connsiteX6" fmla="*/ 217358 w 7315200"/>
                    <a:gd name="connsiteY6" fmla="*/ 0 h 2031167"/>
                    <a:gd name="connsiteX7" fmla="*/ 1446551 w 7315200"/>
                    <a:gd name="connsiteY7" fmla="*/ 944380 h 2031167"/>
                    <a:gd name="connsiteX8" fmla="*/ 5711253 w 7315200"/>
                    <a:gd name="connsiteY8" fmla="*/ 74951 h 2031167"/>
                    <a:gd name="connsiteX9" fmla="*/ 7270230 w 7315200"/>
                    <a:gd name="connsiteY9" fmla="*/ 1184223 h 2031167"/>
                    <a:gd name="connsiteX10" fmla="*/ 6887981 w 7315200"/>
                    <a:gd name="connsiteY10" fmla="*/ 1566472 h 2031167"/>
                    <a:gd name="connsiteX0" fmla="*/ 6887981 w 7315200"/>
                    <a:gd name="connsiteY0" fmla="*/ 1566472 h 2031167"/>
                    <a:gd name="connsiteX1" fmla="*/ 7315200 w 7315200"/>
                    <a:gd name="connsiteY1" fmla="*/ 1446551 h 2031167"/>
                    <a:gd name="connsiteX2" fmla="*/ 7315200 w 7315200"/>
                    <a:gd name="connsiteY2" fmla="*/ 1528996 h 2031167"/>
                    <a:gd name="connsiteX3" fmla="*/ 1371600 w 7315200"/>
                    <a:gd name="connsiteY3" fmla="*/ 1633928 h 2031167"/>
                    <a:gd name="connsiteX4" fmla="*/ 0 w 7315200"/>
                    <a:gd name="connsiteY4" fmla="*/ 2031167 h 2031167"/>
                    <a:gd name="connsiteX5" fmla="*/ 419725 w 7315200"/>
                    <a:gd name="connsiteY5" fmla="*/ 1109272 h 2031167"/>
                    <a:gd name="connsiteX6" fmla="*/ 217358 w 7315200"/>
                    <a:gd name="connsiteY6" fmla="*/ 0 h 2031167"/>
                    <a:gd name="connsiteX7" fmla="*/ 1446551 w 7315200"/>
                    <a:gd name="connsiteY7" fmla="*/ 944380 h 2031167"/>
                    <a:gd name="connsiteX8" fmla="*/ 3912433 w 7315200"/>
                    <a:gd name="connsiteY8" fmla="*/ 449705 h 2031167"/>
                    <a:gd name="connsiteX9" fmla="*/ 5711253 w 7315200"/>
                    <a:gd name="connsiteY9" fmla="*/ 74951 h 2031167"/>
                    <a:gd name="connsiteX10" fmla="*/ 7270230 w 7315200"/>
                    <a:gd name="connsiteY10" fmla="*/ 1184223 h 2031167"/>
                    <a:gd name="connsiteX11" fmla="*/ 6887981 w 7315200"/>
                    <a:gd name="connsiteY11" fmla="*/ 1566472 h 2031167"/>
                    <a:gd name="connsiteX0" fmla="*/ 6887981 w 7315200"/>
                    <a:gd name="connsiteY0" fmla="*/ 1566472 h 2031167"/>
                    <a:gd name="connsiteX1" fmla="*/ 7315200 w 7315200"/>
                    <a:gd name="connsiteY1" fmla="*/ 1446551 h 2031167"/>
                    <a:gd name="connsiteX2" fmla="*/ 7315200 w 7315200"/>
                    <a:gd name="connsiteY2" fmla="*/ 1528996 h 2031167"/>
                    <a:gd name="connsiteX3" fmla="*/ 1371600 w 7315200"/>
                    <a:gd name="connsiteY3" fmla="*/ 1633928 h 2031167"/>
                    <a:gd name="connsiteX4" fmla="*/ 0 w 7315200"/>
                    <a:gd name="connsiteY4" fmla="*/ 2031167 h 2031167"/>
                    <a:gd name="connsiteX5" fmla="*/ 419725 w 7315200"/>
                    <a:gd name="connsiteY5" fmla="*/ 1109272 h 2031167"/>
                    <a:gd name="connsiteX6" fmla="*/ 217358 w 7315200"/>
                    <a:gd name="connsiteY6" fmla="*/ 0 h 2031167"/>
                    <a:gd name="connsiteX7" fmla="*/ 1446551 w 7315200"/>
                    <a:gd name="connsiteY7" fmla="*/ 944380 h 2031167"/>
                    <a:gd name="connsiteX8" fmla="*/ 3844978 w 7315200"/>
                    <a:gd name="connsiteY8" fmla="*/ 104931 h 2031167"/>
                    <a:gd name="connsiteX9" fmla="*/ 5711253 w 7315200"/>
                    <a:gd name="connsiteY9" fmla="*/ 74951 h 2031167"/>
                    <a:gd name="connsiteX10" fmla="*/ 7270230 w 7315200"/>
                    <a:gd name="connsiteY10" fmla="*/ 1184223 h 2031167"/>
                    <a:gd name="connsiteX11" fmla="*/ 6887981 w 7315200"/>
                    <a:gd name="connsiteY11" fmla="*/ 1566472 h 2031167"/>
                    <a:gd name="connsiteX0" fmla="*/ 6887981 w 7315200"/>
                    <a:gd name="connsiteY0" fmla="*/ 1566472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87981 w 7315200"/>
                    <a:gd name="connsiteY12" fmla="*/ 1566472 h 2330970"/>
                    <a:gd name="connsiteX0" fmla="*/ 6887981 w 7315200"/>
                    <a:gd name="connsiteY0" fmla="*/ 1693888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87981 w 7315200"/>
                    <a:gd name="connsiteY12" fmla="*/ 1693888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681273 w 7315200"/>
                    <a:gd name="connsiteY10" fmla="*/ 104932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681273 w 7315200"/>
                    <a:gd name="connsiteY10" fmla="*/ 104932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681273 w 7315200"/>
                    <a:gd name="connsiteY10" fmla="*/ 104932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943601 w 7315200"/>
                    <a:gd name="connsiteY10" fmla="*/ 232348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914811 w 7315200"/>
                    <a:gd name="connsiteY0" fmla="*/ 1556335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914811 w 7315200"/>
                    <a:gd name="connsiteY12" fmla="*/ 1556335 h 2330970"/>
                    <a:gd name="connsiteX0" fmla="*/ 6914811 w 7315200"/>
                    <a:gd name="connsiteY0" fmla="*/ 1556335 h 2330970"/>
                    <a:gd name="connsiteX1" fmla="*/ 7315200 w 7315200"/>
                    <a:gd name="connsiteY1" fmla="*/ 1446551 h 2330970"/>
                    <a:gd name="connsiteX2" fmla="*/ 7222211 w 7315200"/>
                    <a:gd name="connsiteY2" fmla="*/ 1600288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914811 w 7315200"/>
                    <a:gd name="connsiteY12" fmla="*/ 1556335 h 2330970"/>
                    <a:gd name="connsiteX0" fmla="*/ 6914811 w 7315200"/>
                    <a:gd name="connsiteY0" fmla="*/ 1556335 h 2330970"/>
                    <a:gd name="connsiteX1" fmla="*/ 7315200 w 7315200"/>
                    <a:gd name="connsiteY1" fmla="*/ 1446551 h 2330970"/>
                    <a:gd name="connsiteX2" fmla="*/ 7222211 w 7315200"/>
                    <a:gd name="connsiteY2" fmla="*/ 1600288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914811 w 7315200"/>
                    <a:gd name="connsiteY12" fmla="*/ 1556335 h 2330970"/>
                    <a:gd name="connsiteX0" fmla="*/ 6914811 w 7315200"/>
                    <a:gd name="connsiteY0" fmla="*/ 1556335 h 2330970"/>
                    <a:gd name="connsiteX1" fmla="*/ 7315200 w 7315200"/>
                    <a:gd name="connsiteY1" fmla="*/ 1446551 h 2330970"/>
                    <a:gd name="connsiteX2" fmla="*/ 7222211 w 7315200"/>
                    <a:gd name="connsiteY2" fmla="*/ 1600288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914811 w 7315200"/>
                    <a:gd name="connsiteY12" fmla="*/ 1556335 h 2330970"/>
                    <a:gd name="connsiteX0" fmla="*/ 6914811 w 7315200"/>
                    <a:gd name="connsiteY0" fmla="*/ 1556335 h 2330970"/>
                    <a:gd name="connsiteX1" fmla="*/ 7315200 w 7315200"/>
                    <a:gd name="connsiteY1" fmla="*/ 1446551 h 2330970"/>
                    <a:gd name="connsiteX2" fmla="*/ 7222211 w 7315200"/>
                    <a:gd name="connsiteY2" fmla="*/ 1600288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914811 w 7315200"/>
                    <a:gd name="connsiteY12" fmla="*/ 1556335 h 2330970"/>
                    <a:gd name="connsiteX0" fmla="*/ 6914811 w 7315200"/>
                    <a:gd name="connsiteY0" fmla="*/ 1556335 h 2330970"/>
                    <a:gd name="connsiteX1" fmla="*/ 7315200 w 7315200"/>
                    <a:gd name="connsiteY1" fmla="*/ 1446551 h 2330970"/>
                    <a:gd name="connsiteX2" fmla="*/ 7222211 w 7315200"/>
                    <a:gd name="connsiteY2" fmla="*/ 1600288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914811 w 7315200"/>
                    <a:gd name="connsiteY12" fmla="*/ 1556335 h 2330970"/>
                    <a:gd name="connsiteX0" fmla="*/ 6914811 w 7319218"/>
                    <a:gd name="connsiteY0" fmla="*/ 1556335 h 2330970"/>
                    <a:gd name="connsiteX1" fmla="*/ 7315200 w 7319218"/>
                    <a:gd name="connsiteY1" fmla="*/ 1446551 h 2330970"/>
                    <a:gd name="connsiteX2" fmla="*/ 7222211 w 7319218"/>
                    <a:gd name="connsiteY2" fmla="*/ 1600288 h 2330970"/>
                    <a:gd name="connsiteX3" fmla="*/ 4024860 w 7319218"/>
                    <a:gd name="connsiteY3" fmla="*/ 2330970 h 2330970"/>
                    <a:gd name="connsiteX4" fmla="*/ 1371600 w 7319218"/>
                    <a:gd name="connsiteY4" fmla="*/ 1633928 h 2330970"/>
                    <a:gd name="connsiteX5" fmla="*/ 0 w 7319218"/>
                    <a:gd name="connsiteY5" fmla="*/ 2031167 h 2330970"/>
                    <a:gd name="connsiteX6" fmla="*/ 419725 w 7319218"/>
                    <a:gd name="connsiteY6" fmla="*/ 1109272 h 2330970"/>
                    <a:gd name="connsiteX7" fmla="*/ 217358 w 7319218"/>
                    <a:gd name="connsiteY7" fmla="*/ 0 h 2330970"/>
                    <a:gd name="connsiteX8" fmla="*/ 1446551 w 7319218"/>
                    <a:gd name="connsiteY8" fmla="*/ 944380 h 2330970"/>
                    <a:gd name="connsiteX9" fmla="*/ 3844978 w 7319218"/>
                    <a:gd name="connsiteY9" fmla="*/ 119921 h 2330970"/>
                    <a:gd name="connsiteX10" fmla="*/ 5643798 w 7319218"/>
                    <a:gd name="connsiteY10" fmla="*/ 112427 h 2330970"/>
                    <a:gd name="connsiteX11" fmla="*/ 7270230 w 7319218"/>
                    <a:gd name="connsiteY11" fmla="*/ 1184223 h 2330970"/>
                    <a:gd name="connsiteX12" fmla="*/ 6914811 w 7319218"/>
                    <a:gd name="connsiteY12" fmla="*/ 1556335 h 2330970"/>
                    <a:gd name="connsiteX0" fmla="*/ 6914811 w 7319218"/>
                    <a:gd name="connsiteY0" fmla="*/ 1556335 h 2330970"/>
                    <a:gd name="connsiteX1" fmla="*/ 7315200 w 7319218"/>
                    <a:gd name="connsiteY1" fmla="*/ 1446551 h 2330970"/>
                    <a:gd name="connsiteX2" fmla="*/ 7222211 w 7319218"/>
                    <a:gd name="connsiteY2" fmla="*/ 1600288 h 2330970"/>
                    <a:gd name="connsiteX3" fmla="*/ 4024860 w 7319218"/>
                    <a:gd name="connsiteY3" fmla="*/ 2330970 h 2330970"/>
                    <a:gd name="connsiteX4" fmla="*/ 1371600 w 7319218"/>
                    <a:gd name="connsiteY4" fmla="*/ 1633928 h 2330970"/>
                    <a:gd name="connsiteX5" fmla="*/ 0 w 7319218"/>
                    <a:gd name="connsiteY5" fmla="*/ 2031167 h 2330970"/>
                    <a:gd name="connsiteX6" fmla="*/ 419725 w 7319218"/>
                    <a:gd name="connsiteY6" fmla="*/ 1109272 h 2330970"/>
                    <a:gd name="connsiteX7" fmla="*/ 217358 w 7319218"/>
                    <a:gd name="connsiteY7" fmla="*/ 0 h 2330970"/>
                    <a:gd name="connsiteX8" fmla="*/ 1446551 w 7319218"/>
                    <a:gd name="connsiteY8" fmla="*/ 944380 h 2330970"/>
                    <a:gd name="connsiteX9" fmla="*/ 3844978 w 7319218"/>
                    <a:gd name="connsiteY9" fmla="*/ 119921 h 2330970"/>
                    <a:gd name="connsiteX10" fmla="*/ 5643798 w 7319218"/>
                    <a:gd name="connsiteY10" fmla="*/ 112427 h 2330970"/>
                    <a:gd name="connsiteX11" fmla="*/ 7245433 w 7319218"/>
                    <a:gd name="connsiteY11" fmla="*/ 1221418 h 2330970"/>
                    <a:gd name="connsiteX12" fmla="*/ 6914811 w 7319218"/>
                    <a:gd name="connsiteY12" fmla="*/ 1556335 h 2330970"/>
                    <a:gd name="connsiteX0" fmla="*/ 6914811 w 7356731"/>
                    <a:gd name="connsiteY0" fmla="*/ 1556335 h 2330970"/>
                    <a:gd name="connsiteX1" fmla="*/ 7315200 w 7356731"/>
                    <a:gd name="connsiteY1" fmla="*/ 1446551 h 2330970"/>
                    <a:gd name="connsiteX2" fmla="*/ 7222211 w 7356731"/>
                    <a:gd name="connsiteY2" fmla="*/ 1600288 h 2330970"/>
                    <a:gd name="connsiteX3" fmla="*/ 4024860 w 7356731"/>
                    <a:gd name="connsiteY3" fmla="*/ 2330970 h 2330970"/>
                    <a:gd name="connsiteX4" fmla="*/ 1371600 w 7356731"/>
                    <a:gd name="connsiteY4" fmla="*/ 1633928 h 2330970"/>
                    <a:gd name="connsiteX5" fmla="*/ 0 w 7356731"/>
                    <a:gd name="connsiteY5" fmla="*/ 2031167 h 2330970"/>
                    <a:gd name="connsiteX6" fmla="*/ 419725 w 7356731"/>
                    <a:gd name="connsiteY6" fmla="*/ 1109272 h 2330970"/>
                    <a:gd name="connsiteX7" fmla="*/ 217358 w 7356731"/>
                    <a:gd name="connsiteY7" fmla="*/ 0 h 2330970"/>
                    <a:gd name="connsiteX8" fmla="*/ 1446551 w 7356731"/>
                    <a:gd name="connsiteY8" fmla="*/ 944380 h 2330970"/>
                    <a:gd name="connsiteX9" fmla="*/ 3844978 w 7356731"/>
                    <a:gd name="connsiteY9" fmla="*/ 119921 h 2330970"/>
                    <a:gd name="connsiteX10" fmla="*/ 5643798 w 7356731"/>
                    <a:gd name="connsiteY10" fmla="*/ 112427 h 2330970"/>
                    <a:gd name="connsiteX11" fmla="*/ 7219086 w 7356731"/>
                    <a:gd name="connsiteY11" fmla="*/ 1138260 h 2330970"/>
                    <a:gd name="connsiteX12" fmla="*/ 7245433 w 7356731"/>
                    <a:gd name="connsiteY12" fmla="*/ 1221418 h 2330970"/>
                    <a:gd name="connsiteX13" fmla="*/ 6914811 w 7356731"/>
                    <a:gd name="connsiteY13" fmla="*/ 1556335 h 2330970"/>
                    <a:gd name="connsiteX0" fmla="*/ 6914811 w 7319218"/>
                    <a:gd name="connsiteY0" fmla="*/ 1556335 h 2330970"/>
                    <a:gd name="connsiteX1" fmla="*/ 7315200 w 7319218"/>
                    <a:gd name="connsiteY1" fmla="*/ 1446551 h 2330970"/>
                    <a:gd name="connsiteX2" fmla="*/ 7222211 w 7319218"/>
                    <a:gd name="connsiteY2" fmla="*/ 1600288 h 2330970"/>
                    <a:gd name="connsiteX3" fmla="*/ 4024860 w 7319218"/>
                    <a:gd name="connsiteY3" fmla="*/ 2330970 h 2330970"/>
                    <a:gd name="connsiteX4" fmla="*/ 1371600 w 7319218"/>
                    <a:gd name="connsiteY4" fmla="*/ 1633928 h 2330970"/>
                    <a:gd name="connsiteX5" fmla="*/ 0 w 7319218"/>
                    <a:gd name="connsiteY5" fmla="*/ 2031167 h 2330970"/>
                    <a:gd name="connsiteX6" fmla="*/ 419725 w 7319218"/>
                    <a:gd name="connsiteY6" fmla="*/ 1109272 h 2330970"/>
                    <a:gd name="connsiteX7" fmla="*/ 217358 w 7319218"/>
                    <a:gd name="connsiteY7" fmla="*/ 0 h 2330970"/>
                    <a:gd name="connsiteX8" fmla="*/ 1446551 w 7319218"/>
                    <a:gd name="connsiteY8" fmla="*/ 944380 h 2330970"/>
                    <a:gd name="connsiteX9" fmla="*/ 3844978 w 7319218"/>
                    <a:gd name="connsiteY9" fmla="*/ 119921 h 2330970"/>
                    <a:gd name="connsiteX10" fmla="*/ 5643798 w 7319218"/>
                    <a:gd name="connsiteY10" fmla="*/ 112427 h 2330970"/>
                    <a:gd name="connsiteX11" fmla="*/ 7219086 w 7319218"/>
                    <a:gd name="connsiteY11" fmla="*/ 1138260 h 2330970"/>
                    <a:gd name="connsiteX12" fmla="*/ 7245433 w 7319218"/>
                    <a:gd name="connsiteY12" fmla="*/ 1221418 h 2330970"/>
                    <a:gd name="connsiteX13" fmla="*/ 6914811 w 7319218"/>
                    <a:gd name="connsiteY13" fmla="*/ 1556335 h 2330970"/>
                    <a:gd name="connsiteX0" fmla="*/ 6914811 w 7319218"/>
                    <a:gd name="connsiteY0" fmla="*/ 1556335 h 2330970"/>
                    <a:gd name="connsiteX1" fmla="*/ 7315200 w 7319218"/>
                    <a:gd name="connsiteY1" fmla="*/ 1446551 h 2330970"/>
                    <a:gd name="connsiteX2" fmla="*/ 7222211 w 7319218"/>
                    <a:gd name="connsiteY2" fmla="*/ 1600288 h 2330970"/>
                    <a:gd name="connsiteX3" fmla="*/ 4024860 w 7319218"/>
                    <a:gd name="connsiteY3" fmla="*/ 2330970 h 2330970"/>
                    <a:gd name="connsiteX4" fmla="*/ 1371600 w 7319218"/>
                    <a:gd name="connsiteY4" fmla="*/ 1633928 h 2330970"/>
                    <a:gd name="connsiteX5" fmla="*/ 0 w 7319218"/>
                    <a:gd name="connsiteY5" fmla="*/ 2031167 h 2330970"/>
                    <a:gd name="connsiteX6" fmla="*/ 419725 w 7319218"/>
                    <a:gd name="connsiteY6" fmla="*/ 1109272 h 2330970"/>
                    <a:gd name="connsiteX7" fmla="*/ 217358 w 7319218"/>
                    <a:gd name="connsiteY7" fmla="*/ 0 h 2330970"/>
                    <a:gd name="connsiteX8" fmla="*/ 1446551 w 7319218"/>
                    <a:gd name="connsiteY8" fmla="*/ 944380 h 2330970"/>
                    <a:gd name="connsiteX9" fmla="*/ 3844978 w 7319218"/>
                    <a:gd name="connsiteY9" fmla="*/ 119921 h 2330970"/>
                    <a:gd name="connsiteX10" fmla="*/ 5643798 w 7319218"/>
                    <a:gd name="connsiteY10" fmla="*/ 112427 h 2330970"/>
                    <a:gd name="connsiteX11" fmla="*/ 7219086 w 7319218"/>
                    <a:gd name="connsiteY11" fmla="*/ 1138260 h 2330970"/>
                    <a:gd name="connsiteX12" fmla="*/ 7245433 w 7319218"/>
                    <a:gd name="connsiteY12" fmla="*/ 1221418 h 2330970"/>
                    <a:gd name="connsiteX13" fmla="*/ 6914811 w 7319218"/>
                    <a:gd name="connsiteY13" fmla="*/ 1556335 h 2330970"/>
                    <a:gd name="connsiteX0" fmla="*/ 6914811 w 7319218"/>
                    <a:gd name="connsiteY0" fmla="*/ 1556335 h 2330970"/>
                    <a:gd name="connsiteX1" fmla="*/ 7315200 w 7319218"/>
                    <a:gd name="connsiteY1" fmla="*/ 1446551 h 2330970"/>
                    <a:gd name="connsiteX2" fmla="*/ 7222211 w 7319218"/>
                    <a:gd name="connsiteY2" fmla="*/ 1600288 h 2330970"/>
                    <a:gd name="connsiteX3" fmla="*/ 4024860 w 7319218"/>
                    <a:gd name="connsiteY3" fmla="*/ 2330970 h 2330970"/>
                    <a:gd name="connsiteX4" fmla="*/ 1371600 w 7319218"/>
                    <a:gd name="connsiteY4" fmla="*/ 1633928 h 2330970"/>
                    <a:gd name="connsiteX5" fmla="*/ 0 w 7319218"/>
                    <a:gd name="connsiteY5" fmla="*/ 2031167 h 2330970"/>
                    <a:gd name="connsiteX6" fmla="*/ 419725 w 7319218"/>
                    <a:gd name="connsiteY6" fmla="*/ 1109272 h 2330970"/>
                    <a:gd name="connsiteX7" fmla="*/ 217358 w 7319218"/>
                    <a:gd name="connsiteY7" fmla="*/ 0 h 2330970"/>
                    <a:gd name="connsiteX8" fmla="*/ 1446551 w 7319218"/>
                    <a:gd name="connsiteY8" fmla="*/ 944380 h 2330970"/>
                    <a:gd name="connsiteX9" fmla="*/ 3844978 w 7319218"/>
                    <a:gd name="connsiteY9" fmla="*/ 119921 h 2330970"/>
                    <a:gd name="connsiteX10" fmla="*/ 5643798 w 7319218"/>
                    <a:gd name="connsiteY10" fmla="*/ 112427 h 2330970"/>
                    <a:gd name="connsiteX11" fmla="*/ 7219086 w 7319218"/>
                    <a:gd name="connsiteY11" fmla="*/ 1138260 h 2330970"/>
                    <a:gd name="connsiteX12" fmla="*/ 7245433 w 7319218"/>
                    <a:gd name="connsiteY12" fmla="*/ 1221418 h 2330970"/>
                    <a:gd name="connsiteX13" fmla="*/ 6914811 w 7319218"/>
                    <a:gd name="connsiteY13" fmla="*/ 1556335 h 2330970"/>
                    <a:gd name="connsiteX0" fmla="*/ 6914811 w 7319218"/>
                    <a:gd name="connsiteY0" fmla="*/ 1556335 h 2330970"/>
                    <a:gd name="connsiteX1" fmla="*/ 7315200 w 7319218"/>
                    <a:gd name="connsiteY1" fmla="*/ 1446551 h 2330970"/>
                    <a:gd name="connsiteX2" fmla="*/ 7222211 w 7319218"/>
                    <a:gd name="connsiteY2" fmla="*/ 1600288 h 2330970"/>
                    <a:gd name="connsiteX3" fmla="*/ 4024860 w 7319218"/>
                    <a:gd name="connsiteY3" fmla="*/ 2330970 h 2330970"/>
                    <a:gd name="connsiteX4" fmla="*/ 1371600 w 7319218"/>
                    <a:gd name="connsiteY4" fmla="*/ 1633928 h 2330970"/>
                    <a:gd name="connsiteX5" fmla="*/ 0 w 7319218"/>
                    <a:gd name="connsiteY5" fmla="*/ 2031167 h 2330970"/>
                    <a:gd name="connsiteX6" fmla="*/ 419725 w 7319218"/>
                    <a:gd name="connsiteY6" fmla="*/ 1109272 h 2330970"/>
                    <a:gd name="connsiteX7" fmla="*/ 217358 w 7319218"/>
                    <a:gd name="connsiteY7" fmla="*/ 0 h 2330970"/>
                    <a:gd name="connsiteX8" fmla="*/ 1446551 w 7319218"/>
                    <a:gd name="connsiteY8" fmla="*/ 944380 h 2330970"/>
                    <a:gd name="connsiteX9" fmla="*/ 3844978 w 7319218"/>
                    <a:gd name="connsiteY9" fmla="*/ 119921 h 2330970"/>
                    <a:gd name="connsiteX10" fmla="*/ 5643798 w 7319218"/>
                    <a:gd name="connsiteY10" fmla="*/ 112427 h 2330970"/>
                    <a:gd name="connsiteX11" fmla="*/ 7219086 w 7319218"/>
                    <a:gd name="connsiteY11" fmla="*/ 1138260 h 2330970"/>
                    <a:gd name="connsiteX12" fmla="*/ 7256020 w 7319218"/>
                    <a:gd name="connsiteY12" fmla="*/ 1224064 h 2330970"/>
                    <a:gd name="connsiteX13" fmla="*/ 6914811 w 7319218"/>
                    <a:gd name="connsiteY13" fmla="*/ 1556335 h 2330970"/>
                    <a:gd name="connsiteX0" fmla="*/ 6914811 w 7319218"/>
                    <a:gd name="connsiteY0" fmla="*/ 1556335 h 2330970"/>
                    <a:gd name="connsiteX1" fmla="*/ 7315200 w 7319218"/>
                    <a:gd name="connsiteY1" fmla="*/ 1446551 h 2330970"/>
                    <a:gd name="connsiteX2" fmla="*/ 7222211 w 7319218"/>
                    <a:gd name="connsiteY2" fmla="*/ 1600288 h 2330970"/>
                    <a:gd name="connsiteX3" fmla="*/ 4024860 w 7319218"/>
                    <a:gd name="connsiteY3" fmla="*/ 2330970 h 2330970"/>
                    <a:gd name="connsiteX4" fmla="*/ 1371600 w 7319218"/>
                    <a:gd name="connsiteY4" fmla="*/ 1633928 h 2330970"/>
                    <a:gd name="connsiteX5" fmla="*/ 0 w 7319218"/>
                    <a:gd name="connsiteY5" fmla="*/ 2031167 h 2330970"/>
                    <a:gd name="connsiteX6" fmla="*/ 419725 w 7319218"/>
                    <a:gd name="connsiteY6" fmla="*/ 1109272 h 2330970"/>
                    <a:gd name="connsiteX7" fmla="*/ 217358 w 7319218"/>
                    <a:gd name="connsiteY7" fmla="*/ 0 h 2330970"/>
                    <a:gd name="connsiteX8" fmla="*/ 1446551 w 7319218"/>
                    <a:gd name="connsiteY8" fmla="*/ 944380 h 2330970"/>
                    <a:gd name="connsiteX9" fmla="*/ 3844978 w 7319218"/>
                    <a:gd name="connsiteY9" fmla="*/ 119921 h 2330970"/>
                    <a:gd name="connsiteX10" fmla="*/ 5643798 w 7319218"/>
                    <a:gd name="connsiteY10" fmla="*/ 112427 h 2330970"/>
                    <a:gd name="connsiteX11" fmla="*/ 7219086 w 7319218"/>
                    <a:gd name="connsiteY11" fmla="*/ 1138260 h 2330970"/>
                    <a:gd name="connsiteX12" fmla="*/ 7256020 w 7319218"/>
                    <a:gd name="connsiteY12" fmla="*/ 1224064 h 2330970"/>
                    <a:gd name="connsiteX13" fmla="*/ 6914811 w 7319218"/>
                    <a:gd name="connsiteY13" fmla="*/ 1556335 h 2330970"/>
                    <a:gd name="connsiteX0" fmla="*/ 6914811 w 7324001"/>
                    <a:gd name="connsiteY0" fmla="*/ 1556335 h 2330970"/>
                    <a:gd name="connsiteX1" fmla="*/ 7320494 w 7324001"/>
                    <a:gd name="connsiteY1" fmla="*/ 1454491 h 2330970"/>
                    <a:gd name="connsiteX2" fmla="*/ 7222211 w 7324001"/>
                    <a:gd name="connsiteY2" fmla="*/ 1600288 h 2330970"/>
                    <a:gd name="connsiteX3" fmla="*/ 4024860 w 7324001"/>
                    <a:gd name="connsiteY3" fmla="*/ 2330970 h 2330970"/>
                    <a:gd name="connsiteX4" fmla="*/ 1371600 w 7324001"/>
                    <a:gd name="connsiteY4" fmla="*/ 1633928 h 2330970"/>
                    <a:gd name="connsiteX5" fmla="*/ 0 w 7324001"/>
                    <a:gd name="connsiteY5" fmla="*/ 2031167 h 2330970"/>
                    <a:gd name="connsiteX6" fmla="*/ 419725 w 7324001"/>
                    <a:gd name="connsiteY6" fmla="*/ 1109272 h 2330970"/>
                    <a:gd name="connsiteX7" fmla="*/ 217358 w 7324001"/>
                    <a:gd name="connsiteY7" fmla="*/ 0 h 2330970"/>
                    <a:gd name="connsiteX8" fmla="*/ 1446551 w 7324001"/>
                    <a:gd name="connsiteY8" fmla="*/ 944380 h 2330970"/>
                    <a:gd name="connsiteX9" fmla="*/ 3844978 w 7324001"/>
                    <a:gd name="connsiteY9" fmla="*/ 119921 h 2330970"/>
                    <a:gd name="connsiteX10" fmla="*/ 5643798 w 7324001"/>
                    <a:gd name="connsiteY10" fmla="*/ 112427 h 2330970"/>
                    <a:gd name="connsiteX11" fmla="*/ 7219086 w 7324001"/>
                    <a:gd name="connsiteY11" fmla="*/ 1138260 h 2330970"/>
                    <a:gd name="connsiteX12" fmla="*/ 7256020 w 7324001"/>
                    <a:gd name="connsiteY12" fmla="*/ 1224064 h 2330970"/>
                    <a:gd name="connsiteX13" fmla="*/ 6914811 w 7324001"/>
                    <a:gd name="connsiteY13" fmla="*/ 1556335 h 2330970"/>
                    <a:gd name="connsiteX0" fmla="*/ 6914811 w 7324001"/>
                    <a:gd name="connsiteY0" fmla="*/ 1556335 h 2331809"/>
                    <a:gd name="connsiteX1" fmla="*/ 7320494 w 7324001"/>
                    <a:gd name="connsiteY1" fmla="*/ 1454491 h 2331809"/>
                    <a:gd name="connsiteX2" fmla="*/ 7222211 w 7324001"/>
                    <a:gd name="connsiteY2" fmla="*/ 1600288 h 2331809"/>
                    <a:gd name="connsiteX3" fmla="*/ 4024860 w 7324001"/>
                    <a:gd name="connsiteY3" fmla="*/ 2330970 h 2331809"/>
                    <a:gd name="connsiteX4" fmla="*/ 1371600 w 7324001"/>
                    <a:gd name="connsiteY4" fmla="*/ 1633928 h 2331809"/>
                    <a:gd name="connsiteX5" fmla="*/ 0 w 7324001"/>
                    <a:gd name="connsiteY5" fmla="*/ 2031167 h 2331809"/>
                    <a:gd name="connsiteX6" fmla="*/ 419725 w 7324001"/>
                    <a:gd name="connsiteY6" fmla="*/ 1109272 h 2331809"/>
                    <a:gd name="connsiteX7" fmla="*/ 217358 w 7324001"/>
                    <a:gd name="connsiteY7" fmla="*/ 0 h 2331809"/>
                    <a:gd name="connsiteX8" fmla="*/ 1446551 w 7324001"/>
                    <a:gd name="connsiteY8" fmla="*/ 944380 h 2331809"/>
                    <a:gd name="connsiteX9" fmla="*/ 3844978 w 7324001"/>
                    <a:gd name="connsiteY9" fmla="*/ 119921 h 2331809"/>
                    <a:gd name="connsiteX10" fmla="*/ 5643798 w 7324001"/>
                    <a:gd name="connsiteY10" fmla="*/ 112427 h 2331809"/>
                    <a:gd name="connsiteX11" fmla="*/ 7219086 w 7324001"/>
                    <a:gd name="connsiteY11" fmla="*/ 1138260 h 2331809"/>
                    <a:gd name="connsiteX12" fmla="*/ 7256020 w 7324001"/>
                    <a:gd name="connsiteY12" fmla="*/ 1224064 h 2331809"/>
                    <a:gd name="connsiteX13" fmla="*/ 6914811 w 7324001"/>
                    <a:gd name="connsiteY13" fmla="*/ 1556335 h 2331809"/>
                    <a:gd name="connsiteX0" fmla="*/ 6914811 w 7324001"/>
                    <a:gd name="connsiteY0" fmla="*/ 1556335 h 2323457"/>
                    <a:gd name="connsiteX1" fmla="*/ 7320494 w 7324001"/>
                    <a:gd name="connsiteY1" fmla="*/ 1454491 h 2323457"/>
                    <a:gd name="connsiteX2" fmla="*/ 7222211 w 7324001"/>
                    <a:gd name="connsiteY2" fmla="*/ 1600288 h 2323457"/>
                    <a:gd name="connsiteX3" fmla="*/ 4080616 w 7324001"/>
                    <a:gd name="connsiteY3" fmla="*/ 2322606 h 2323457"/>
                    <a:gd name="connsiteX4" fmla="*/ 1371600 w 7324001"/>
                    <a:gd name="connsiteY4" fmla="*/ 1633928 h 2323457"/>
                    <a:gd name="connsiteX5" fmla="*/ 0 w 7324001"/>
                    <a:gd name="connsiteY5" fmla="*/ 2031167 h 2323457"/>
                    <a:gd name="connsiteX6" fmla="*/ 419725 w 7324001"/>
                    <a:gd name="connsiteY6" fmla="*/ 1109272 h 2323457"/>
                    <a:gd name="connsiteX7" fmla="*/ 217358 w 7324001"/>
                    <a:gd name="connsiteY7" fmla="*/ 0 h 2323457"/>
                    <a:gd name="connsiteX8" fmla="*/ 1446551 w 7324001"/>
                    <a:gd name="connsiteY8" fmla="*/ 944380 h 2323457"/>
                    <a:gd name="connsiteX9" fmla="*/ 3844978 w 7324001"/>
                    <a:gd name="connsiteY9" fmla="*/ 119921 h 2323457"/>
                    <a:gd name="connsiteX10" fmla="*/ 5643798 w 7324001"/>
                    <a:gd name="connsiteY10" fmla="*/ 112427 h 2323457"/>
                    <a:gd name="connsiteX11" fmla="*/ 7219086 w 7324001"/>
                    <a:gd name="connsiteY11" fmla="*/ 1138260 h 2323457"/>
                    <a:gd name="connsiteX12" fmla="*/ 7256020 w 7324001"/>
                    <a:gd name="connsiteY12" fmla="*/ 1224064 h 2323457"/>
                    <a:gd name="connsiteX13" fmla="*/ 6914811 w 7324001"/>
                    <a:gd name="connsiteY13" fmla="*/ 1556335 h 2323457"/>
                    <a:gd name="connsiteX0" fmla="*/ 6914811 w 7324001"/>
                    <a:gd name="connsiteY0" fmla="*/ 1556335 h 2323449"/>
                    <a:gd name="connsiteX1" fmla="*/ 7320494 w 7324001"/>
                    <a:gd name="connsiteY1" fmla="*/ 1454491 h 2323449"/>
                    <a:gd name="connsiteX2" fmla="*/ 7222211 w 7324001"/>
                    <a:gd name="connsiteY2" fmla="*/ 1600288 h 2323449"/>
                    <a:gd name="connsiteX3" fmla="*/ 4080616 w 7324001"/>
                    <a:gd name="connsiteY3" fmla="*/ 2322606 h 2323449"/>
                    <a:gd name="connsiteX4" fmla="*/ 1430144 w 7324001"/>
                    <a:gd name="connsiteY4" fmla="*/ 1628352 h 2323449"/>
                    <a:gd name="connsiteX5" fmla="*/ 0 w 7324001"/>
                    <a:gd name="connsiteY5" fmla="*/ 2031167 h 2323449"/>
                    <a:gd name="connsiteX6" fmla="*/ 419725 w 7324001"/>
                    <a:gd name="connsiteY6" fmla="*/ 1109272 h 2323449"/>
                    <a:gd name="connsiteX7" fmla="*/ 217358 w 7324001"/>
                    <a:gd name="connsiteY7" fmla="*/ 0 h 2323449"/>
                    <a:gd name="connsiteX8" fmla="*/ 1446551 w 7324001"/>
                    <a:gd name="connsiteY8" fmla="*/ 944380 h 2323449"/>
                    <a:gd name="connsiteX9" fmla="*/ 3844978 w 7324001"/>
                    <a:gd name="connsiteY9" fmla="*/ 119921 h 2323449"/>
                    <a:gd name="connsiteX10" fmla="*/ 5643798 w 7324001"/>
                    <a:gd name="connsiteY10" fmla="*/ 112427 h 2323449"/>
                    <a:gd name="connsiteX11" fmla="*/ 7219086 w 7324001"/>
                    <a:gd name="connsiteY11" fmla="*/ 1138260 h 2323449"/>
                    <a:gd name="connsiteX12" fmla="*/ 7256020 w 7324001"/>
                    <a:gd name="connsiteY12" fmla="*/ 1224064 h 2323449"/>
                    <a:gd name="connsiteX13" fmla="*/ 6914811 w 7324001"/>
                    <a:gd name="connsiteY13" fmla="*/ 1556335 h 2323449"/>
                    <a:gd name="connsiteX0" fmla="*/ 6914811 w 7324001"/>
                    <a:gd name="connsiteY0" fmla="*/ 1556335 h 2323437"/>
                    <a:gd name="connsiteX1" fmla="*/ 7320494 w 7324001"/>
                    <a:gd name="connsiteY1" fmla="*/ 1454491 h 2323437"/>
                    <a:gd name="connsiteX2" fmla="*/ 7222211 w 7324001"/>
                    <a:gd name="connsiteY2" fmla="*/ 1600288 h 2323437"/>
                    <a:gd name="connsiteX3" fmla="*/ 4080616 w 7324001"/>
                    <a:gd name="connsiteY3" fmla="*/ 2322606 h 2323437"/>
                    <a:gd name="connsiteX4" fmla="*/ 1416205 w 7324001"/>
                    <a:gd name="connsiteY4" fmla="*/ 1619989 h 2323437"/>
                    <a:gd name="connsiteX5" fmla="*/ 0 w 7324001"/>
                    <a:gd name="connsiteY5" fmla="*/ 2031167 h 2323437"/>
                    <a:gd name="connsiteX6" fmla="*/ 419725 w 7324001"/>
                    <a:gd name="connsiteY6" fmla="*/ 1109272 h 2323437"/>
                    <a:gd name="connsiteX7" fmla="*/ 217358 w 7324001"/>
                    <a:gd name="connsiteY7" fmla="*/ 0 h 2323437"/>
                    <a:gd name="connsiteX8" fmla="*/ 1446551 w 7324001"/>
                    <a:gd name="connsiteY8" fmla="*/ 944380 h 2323437"/>
                    <a:gd name="connsiteX9" fmla="*/ 3844978 w 7324001"/>
                    <a:gd name="connsiteY9" fmla="*/ 119921 h 2323437"/>
                    <a:gd name="connsiteX10" fmla="*/ 5643798 w 7324001"/>
                    <a:gd name="connsiteY10" fmla="*/ 112427 h 2323437"/>
                    <a:gd name="connsiteX11" fmla="*/ 7219086 w 7324001"/>
                    <a:gd name="connsiteY11" fmla="*/ 1138260 h 2323437"/>
                    <a:gd name="connsiteX12" fmla="*/ 7256020 w 7324001"/>
                    <a:gd name="connsiteY12" fmla="*/ 1224064 h 2323437"/>
                    <a:gd name="connsiteX13" fmla="*/ 6914811 w 7324001"/>
                    <a:gd name="connsiteY13" fmla="*/ 1556335 h 2323437"/>
                    <a:gd name="connsiteX0" fmla="*/ 6914811 w 7324001"/>
                    <a:gd name="connsiteY0" fmla="*/ 1556335 h 2323437"/>
                    <a:gd name="connsiteX1" fmla="*/ 7320494 w 7324001"/>
                    <a:gd name="connsiteY1" fmla="*/ 1454491 h 2323437"/>
                    <a:gd name="connsiteX2" fmla="*/ 7222211 w 7324001"/>
                    <a:gd name="connsiteY2" fmla="*/ 1600288 h 2323437"/>
                    <a:gd name="connsiteX3" fmla="*/ 4080616 w 7324001"/>
                    <a:gd name="connsiteY3" fmla="*/ 2322606 h 2323437"/>
                    <a:gd name="connsiteX4" fmla="*/ 1416205 w 7324001"/>
                    <a:gd name="connsiteY4" fmla="*/ 1619989 h 2323437"/>
                    <a:gd name="connsiteX5" fmla="*/ 0 w 7324001"/>
                    <a:gd name="connsiteY5" fmla="*/ 2031167 h 2323437"/>
                    <a:gd name="connsiteX6" fmla="*/ 419725 w 7324001"/>
                    <a:gd name="connsiteY6" fmla="*/ 1109272 h 2323437"/>
                    <a:gd name="connsiteX7" fmla="*/ 217358 w 7324001"/>
                    <a:gd name="connsiteY7" fmla="*/ 0 h 2323437"/>
                    <a:gd name="connsiteX8" fmla="*/ 1454915 w 7324001"/>
                    <a:gd name="connsiteY8" fmla="*/ 924865 h 2323437"/>
                    <a:gd name="connsiteX9" fmla="*/ 3844978 w 7324001"/>
                    <a:gd name="connsiteY9" fmla="*/ 119921 h 2323437"/>
                    <a:gd name="connsiteX10" fmla="*/ 5643798 w 7324001"/>
                    <a:gd name="connsiteY10" fmla="*/ 112427 h 2323437"/>
                    <a:gd name="connsiteX11" fmla="*/ 7219086 w 7324001"/>
                    <a:gd name="connsiteY11" fmla="*/ 1138260 h 2323437"/>
                    <a:gd name="connsiteX12" fmla="*/ 7256020 w 7324001"/>
                    <a:gd name="connsiteY12" fmla="*/ 1224064 h 2323437"/>
                    <a:gd name="connsiteX13" fmla="*/ 6914811 w 7324001"/>
                    <a:gd name="connsiteY13" fmla="*/ 1556335 h 232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24001" h="2323437">
                      <a:moveTo>
                        <a:pt x="6914811" y="1556335"/>
                      </a:moveTo>
                      <a:cubicBezTo>
                        <a:pt x="7048274" y="1519740"/>
                        <a:pt x="7278338" y="1428891"/>
                        <a:pt x="7320494" y="1454491"/>
                      </a:cubicBezTo>
                      <a:cubicBezTo>
                        <a:pt x="7332894" y="1508837"/>
                        <a:pt x="7315200" y="1539743"/>
                        <a:pt x="7222211" y="1600288"/>
                      </a:cubicBezTo>
                      <a:cubicBezTo>
                        <a:pt x="6125430" y="2043472"/>
                        <a:pt x="5154911" y="2305117"/>
                        <a:pt x="4080616" y="2322606"/>
                      </a:cubicBezTo>
                      <a:cubicBezTo>
                        <a:pt x="3671495" y="2348155"/>
                        <a:pt x="2510488" y="1777385"/>
                        <a:pt x="1416205" y="1619989"/>
                      </a:cubicBezTo>
                      <a:cubicBezTo>
                        <a:pt x="929025" y="1617491"/>
                        <a:pt x="509665" y="2086131"/>
                        <a:pt x="0" y="2031167"/>
                      </a:cubicBezTo>
                      <a:cubicBezTo>
                        <a:pt x="219856" y="1721370"/>
                        <a:pt x="387246" y="1434059"/>
                        <a:pt x="419725" y="1109272"/>
                      </a:cubicBezTo>
                      <a:cubicBezTo>
                        <a:pt x="352269" y="739515"/>
                        <a:pt x="389746" y="482184"/>
                        <a:pt x="217358" y="0"/>
                      </a:cubicBezTo>
                      <a:cubicBezTo>
                        <a:pt x="791981" y="284813"/>
                        <a:pt x="775361" y="332754"/>
                        <a:pt x="1454915" y="924865"/>
                      </a:cubicBezTo>
                      <a:cubicBezTo>
                        <a:pt x="2209421" y="1237160"/>
                        <a:pt x="2933075" y="287311"/>
                        <a:pt x="3844978" y="119921"/>
                      </a:cubicBezTo>
                      <a:cubicBezTo>
                        <a:pt x="4512041" y="-62459"/>
                        <a:pt x="5021706" y="24984"/>
                        <a:pt x="5643798" y="112427"/>
                      </a:cubicBezTo>
                      <a:cubicBezTo>
                        <a:pt x="6200466" y="288349"/>
                        <a:pt x="6952147" y="953428"/>
                        <a:pt x="7219086" y="1138260"/>
                      </a:cubicBezTo>
                      <a:cubicBezTo>
                        <a:pt x="7250035" y="1151359"/>
                        <a:pt x="7287817" y="1191020"/>
                        <a:pt x="7256020" y="1224064"/>
                      </a:cubicBezTo>
                      <a:lnTo>
                        <a:pt x="6914811" y="155633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07" name="Freeform: Shape 106">
                  <a:extLst>
                    <a:ext uri="{FF2B5EF4-FFF2-40B4-BE49-F238E27FC236}">
                      <a16:creationId xmlns:a16="http://schemas.microsoft.com/office/drawing/2014/main" id="{C1E08D8B-A9D9-40C6-ABE2-F2202050948D}"/>
                    </a:ext>
                  </a:extLst>
                </p:cNvPr>
                <p:cNvSpPr/>
                <p:nvPr/>
              </p:nvSpPr>
              <p:spPr>
                <a:xfrm>
                  <a:off x="2471983" y="827441"/>
                  <a:ext cx="3507656" cy="1268956"/>
                </a:xfrm>
                <a:custGeom>
                  <a:avLst/>
                  <a:gdLst>
                    <a:gd name="connsiteX0" fmla="*/ 553453 w 3513222"/>
                    <a:gd name="connsiteY0" fmla="*/ 1251285 h 1271337"/>
                    <a:gd name="connsiteX1" fmla="*/ 188495 w 3513222"/>
                    <a:gd name="connsiteY1" fmla="*/ 1263316 h 1271337"/>
                    <a:gd name="connsiteX2" fmla="*/ 0 w 3513222"/>
                    <a:gd name="connsiteY2" fmla="*/ 669758 h 1271337"/>
                    <a:gd name="connsiteX3" fmla="*/ 2735179 w 3513222"/>
                    <a:gd name="connsiteY3" fmla="*/ 0 h 1271337"/>
                    <a:gd name="connsiteX4" fmla="*/ 2895600 w 3513222"/>
                    <a:gd name="connsiteY4" fmla="*/ 128337 h 1271337"/>
                    <a:gd name="connsiteX5" fmla="*/ 2955758 w 3513222"/>
                    <a:gd name="connsiteY5" fmla="*/ 92242 h 1271337"/>
                    <a:gd name="connsiteX6" fmla="*/ 3136232 w 3513222"/>
                    <a:gd name="connsiteY6" fmla="*/ 236621 h 1271337"/>
                    <a:gd name="connsiteX7" fmla="*/ 3156285 w 3513222"/>
                    <a:gd name="connsiteY7" fmla="*/ 228600 h 1271337"/>
                    <a:gd name="connsiteX8" fmla="*/ 3513222 w 3513222"/>
                    <a:gd name="connsiteY8" fmla="*/ 541421 h 1271337"/>
                    <a:gd name="connsiteX9" fmla="*/ 605590 w 3513222"/>
                    <a:gd name="connsiteY9" fmla="*/ 1271337 h 1271337"/>
                    <a:gd name="connsiteX10" fmla="*/ 553453 w 3513222"/>
                    <a:gd name="connsiteY10"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2461503 w 3513222"/>
                    <a:gd name="connsiteY3" fmla="*/ 16247 h 1271337"/>
                    <a:gd name="connsiteX4" fmla="*/ 2735179 w 3513222"/>
                    <a:gd name="connsiteY4" fmla="*/ 0 h 1271337"/>
                    <a:gd name="connsiteX5" fmla="*/ 2895600 w 3513222"/>
                    <a:gd name="connsiteY5" fmla="*/ 128337 h 1271337"/>
                    <a:gd name="connsiteX6" fmla="*/ 2955758 w 3513222"/>
                    <a:gd name="connsiteY6" fmla="*/ 92242 h 1271337"/>
                    <a:gd name="connsiteX7" fmla="*/ 3136232 w 3513222"/>
                    <a:gd name="connsiteY7" fmla="*/ 236621 h 1271337"/>
                    <a:gd name="connsiteX8" fmla="*/ 3156285 w 3513222"/>
                    <a:gd name="connsiteY8" fmla="*/ 228600 h 1271337"/>
                    <a:gd name="connsiteX9" fmla="*/ 3513222 w 3513222"/>
                    <a:gd name="connsiteY9" fmla="*/ 541421 h 1271337"/>
                    <a:gd name="connsiteX10" fmla="*/ 605590 w 3513222"/>
                    <a:gd name="connsiteY10" fmla="*/ 1271337 h 1271337"/>
                    <a:gd name="connsiteX11" fmla="*/ 553453 w 3513222"/>
                    <a:gd name="connsiteY11"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2246589 w 3513222"/>
                    <a:gd name="connsiteY3" fmla="*/ 62879 h 1271337"/>
                    <a:gd name="connsiteX4" fmla="*/ 2461503 w 3513222"/>
                    <a:gd name="connsiteY4" fmla="*/ 16247 h 1271337"/>
                    <a:gd name="connsiteX5" fmla="*/ 2735179 w 3513222"/>
                    <a:gd name="connsiteY5" fmla="*/ 0 h 1271337"/>
                    <a:gd name="connsiteX6" fmla="*/ 2895600 w 3513222"/>
                    <a:gd name="connsiteY6" fmla="*/ 128337 h 1271337"/>
                    <a:gd name="connsiteX7" fmla="*/ 2955758 w 3513222"/>
                    <a:gd name="connsiteY7" fmla="*/ 92242 h 1271337"/>
                    <a:gd name="connsiteX8" fmla="*/ 3136232 w 3513222"/>
                    <a:gd name="connsiteY8" fmla="*/ 236621 h 1271337"/>
                    <a:gd name="connsiteX9" fmla="*/ 3156285 w 3513222"/>
                    <a:gd name="connsiteY9" fmla="*/ 228600 h 1271337"/>
                    <a:gd name="connsiteX10" fmla="*/ 3513222 w 3513222"/>
                    <a:gd name="connsiteY10" fmla="*/ 541421 h 1271337"/>
                    <a:gd name="connsiteX11" fmla="*/ 605590 w 3513222"/>
                    <a:gd name="connsiteY11" fmla="*/ 1271337 h 1271337"/>
                    <a:gd name="connsiteX12" fmla="*/ 553453 w 3513222"/>
                    <a:gd name="connsiteY12"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2078307 w 3513222"/>
                    <a:gd name="connsiteY3" fmla="*/ 117622 h 1271337"/>
                    <a:gd name="connsiteX4" fmla="*/ 2246589 w 3513222"/>
                    <a:gd name="connsiteY4" fmla="*/ 62879 h 1271337"/>
                    <a:gd name="connsiteX5" fmla="*/ 2461503 w 3513222"/>
                    <a:gd name="connsiteY5" fmla="*/ 16247 h 1271337"/>
                    <a:gd name="connsiteX6" fmla="*/ 2735179 w 3513222"/>
                    <a:gd name="connsiteY6" fmla="*/ 0 h 1271337"/>
                    <a:gd name="connsiteX7" fmla="*/ 2895600 w 3513222"/>
                    <a:gd name="connsiteY7" fmla="*/ 128337 h 1271337"/>
                    <a:gd name="connsiteX8" fmla="*/ 2955758 w 3513222"/>
                    <a:gd name="connsiteY8" fmla="*/ 92242 h 1271337"/>
                    <a:gd name="connsiteX9" fmla="*/ 3136232 w 3513222"/>
                    <a:gd name="connsiteY9" fmla="*/ 236621 h 1271337"/>
                    <a:gd name="connsiteX10" fmla="*/ 3156285 w 3513222"/>
                    <a:gd name="connsiteY10" fmla="*/ 228600 h 1271337"/>
                    <a:gd name="connsiteX11" fmla="*/ 3513222 w 3513222"/>
                    <a:gd name="connsiteY11" fmla="*/ 541421 h 1271337"/>
                    <a:gd name="connsiteX12" fmla="*/ 605590 w 3513222"/>
                    <a:gd name="connsiteY12" fmla="*/ 1271337 h 1271337"/>
                    <a:gd name="connsiteX13" fmla="*/ 553453 w 3513222"/>
                    <a:gd name="connsiteY13"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1871502 w 3513222"/>
                    <a:gd name="connsiteY3" fmla="*/ 210886 h 1271337"/>
                    <a:gd name="connsiteX4" fmla="*/ 2078307 w 3513222"/>
                    <a:gd name="connsiteY4" fmla="*/ 117622 h 1271337"/>
                    <a:gd name="connsiteX5" fmla="*/ 2246589 w 3513222"/>
                    <a:gd name="connsiteY5" fmla="*/ 62879 h 1271337"/>
                    <a:gd name="connsiteX6" fmla="*/ 2461503 w 3513222"/>
                    <a:gd name="connsiteY6" fmla="*/ 16247 h 1271337"/>
                    <a:gd name="connsiteX7" fmla="*/ 2735179 w 3513222"/>
                    <a:gd name="connsiteY7" fmla="*/ 0 h 1271337"/>
                    <a:gd name="connsiteX8" fmla="*/ 2895600 w 3513222"/>
                    <a:gd name="connsiteY8" fmla="*/ 128337 h 1271337"/>
                    <a:gd name="connsiteX9" fmla="*/ 2955758 w 3513222"/>
                    <a:gd name="connsiteY9" fmla="*/ 92242 h 1271337"/>
                    <a:gd name="connsiteX10" fmla="*/ 3136232 w 3513222"/>
                    <a:gd name="connsiteY10" fmla="*/ 236621 h 1271337"/>
                    <a:gd name="connsiteX11" fmla="*/ 3156285 w 3513222"/>
                    <a:gd name="connsiteY11" fmla="*/ 228600 h 1271337"/>
                    <a:gd name="connsiteX12" fmla="*/ 3513222 w 3513222"/>
                    <a:gd name="connsiteY12" fmla="*/ 541421 h 1271337"/>
                    <a:gd name="connsiteX13" fmla="*/ 605590 w 3513222"/>
                    <a:gd name="connsiteY13" fmla="*/ 1271337 h 1271337"/>
                    <a:gd name="connsiteX14" fmla="*/ 553453 w 3513222"/>
                    <a:gd name="connsiteY14"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1715385 w 3513222"/>
                    <a:gd name="connsiteY3" fmla="*/ 275766 h 1271337"/>
                    <a:gd name="connsiteX4" fmla="*/ 1871502 w 3513222"/>
                    <a:gd name="connsiteY4" fmla="*/ 210886 h 1271337"/>
                    <a:gd name="connsiteX5" fmla="*/ 2078307 w 3513222"/>
                    <a:gd name="connsiteY5" fmla="*/ 117622 h 1271337"/>
                    <a:gd name="connsiteX6" fmla="*/ 2246589 w 3513222"/>
                    <a:gd name="connsiteY6" fmla="*/ 62879 h 1271337"/>
                    <a:gd name="connsiteX7" fmla="*/ 2461503 w 3513222"/>
                    <a:gd name="connsiteY7" fmla="*/ 16247 h 1271337"/>
                    <a:gd name="connsiteX8" fmla="*/ 2735179 w 3513222"/>
                    <a:gd name="connsiteY8" fmla="*/ 0 h 1271337"/>
                    <a:gd name="connsiteX9" fmla="*/ 2895600 w 3513222"/>
                    <a:gd name="connsiteY9" fmla="*/ 128337 h 1271337"/>
                    <a:gd name="connsiteX10" fmla="*/ 2955758 w 3513222"/>
                    <a:gd name="connsiteY10" fmla="*/ 92242 h 1271337"/>
                    <a:gd name="connsiteX11" fmla="*/ 3136232 w 3513222"/>
                    <a:gd name="connsiteY11" fmla="*/ 236621 h 1271337"/>
                    <a:gd name="connsiteX12" fmla="*/ 3156285 w 3513222"/>
                    <a:gd name="connsiteY12" fmla="*/ 228600 h 1271337"/>
                    <a:gd name="connsiteX13" fmla="*/ 3513222 w 3513222"/>
                    <a:gd name="connsiteY13" fmla="*/ 541421 h 1271337"/>
                    <a:gd name="connsiteX14" fmla="*/ 605590 w 3513222"/>
                    <a:gd name="connsiteY14" fmla="*/ 1271337 h 1271337"/>
                    <a:gd name="connsiteX15" fmla="*/ 553453 w 3513222"/>
                    <a:gd name="connsiteY15"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1549131 w 3513222"/>
                    <a:gd name="connsiteY3" fmla="*/ 354839 h 1271337"/>
                    <a:gd name="connsiteX4" fmla="*/ 1715385 w 3513222"/>
                    <a:gd name="connsiteY4" fmla="*/ 275766 h 1271337"/>
                    <a:gd name="connsiteX5" fmla="*/ 1871502 w 3513222"/>
                    <a:gd name="connsiteY5" fmla="*/ 210886 h 1271337"/>
                    <a:gd name="connsiteX6" fmla="*/ 2078307 w 3513222"/>
                    <a:gd name="connsiteY6" fmla="*/ 117622 h 1271337"/>
                    <a:gd name="connsiteX7" fmla="*/ 2246589 w 3513222"/>
                    <a:gd name="connsiteY7" fmla="*/ 62879 h 1271337"/>
                    <a:gd name="connsiteX8" fmla="*/ 2461503 w 3513222"/>
                    <a:gd name="connsiteY8" fmla="*/ 16247 h 1271337"/>
                    <a:gd name="connsiteX9" fmla="*/ 2735179 w 3513222"/>
                    <a:gd name="connsiteY9" fmla="*/ 0 h 1271337"/>
                    <a:gd name="connsiteX10" fmla="*/ 2895600 w 3513222"/>
                    <a:gd name="connsiteY10" fmla="*/ 128337 h 1271337"/>
                    <a:gd name="connsiteX11" fmla="*/ 2955758 w 3513222"/>
                    <a:gd name="connsiteY11" fmla="*/ 92242 h 1271337"/>
                    <a:gd name="connsiteX12" fmla="*/ 3136232 w 3513222"/>
                    <a:gd name="connsiteY12" fmla="*/ 236621 h 1271337"/>
                    <a:gd name="connsiteX13" fmla="*/ 3156285 w 3513222"/>
                    <a:gd name="connsiteY13" fmla="*/ 228600 h 1271337"/>
                    <a:gd name="connsiteX14" fmla="*/ 3513222 w 3513222"/>
                    <a:gd name="connsiteY14" fmla="*/ 541421 h 1271337"/>
                    <a:gd name="connsiteX15" fmla="*/ 605590 w 3513222"/>
                    <a:gd name="connsiteY15" fmla="*/ 1271337 h 1271337"/>
                    <a:gd name="connsiteX16" fmla="*/ 553453 w 3513222"/>
                    <a:gd name="connsiteY16"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1399096 w 3513222"/>
                    <a:gd name="connsiteY3" fmla="*/ 409581 h 1271337"/>
                    <a:gd name="connsiteX4" fmla="*/ 1549131 w 3513222"/>
                    <a:gd name="connsiteY4" fmla="*/ 354839 h 1271337"/>
                    <a:gd name="connsiteX5" fmla="*/ 1715385 w 3513222"/>
                    <a:gd name="connsiteY5" fmla="*/ 275766 h 1271337"/>
                    <a:gd name="connsiteX6" fmla="*/ 1871502 w 3513222"/>
                    <a:gd name="connsiteY6" fmla="*/ 210886 h 1271337"/>
                    <a:gd name="connsiteX7" fmla="*/ 2078307 w 3513222"/>
                    <a:gd name="connsiteY7" fmla="*/ 117622 h 1271337"/>
                    <a:gd name="connsiteX8" fmla="*/ 2246589 w 3513222"/>
                    <a:gd name="connsiteY8" fmla="*/ 62879 h 1271337"/>
                    <a:gd name="connsiteX9" fmla="*/ 2461503 w 3513222"/>
                    <a:gd name="connsiteY9" fmla="*/ 16247 h 1271337"/>
                    <a:gd name="connsiteX10" fmla="*/ 2735179 w 3513222"/>
                    <a:gd name="connsiteY10" fmla="*/ 0 h 1271337"/>
                    <a:gd name="connsiteX11" fmla="*/ 2895600 w 3513222"/>
                    <a:gd name="connsiteY11" fmla="*/ 128337 h 1271337"/>
                    <a:gd name="connsiteX12" fmla="*/ 2955758 w 3513222"/>
                    <a:gd name="connsiteY12" fmla="*/ 92242 h 1271337"/>
                    <a:gd name="connsiteX13" fmla="*/ 3136232 w 3513222"/>
                    <a:gd name="connsiteY13" fmla="*/ 236621 h 1271337"/>
                    <a:gd name="connsiteX14" fmla="*/ 3156285 w 3513222"/>
                    <a:gd name="connsiteY14" fmla="*/ 228600 h 1271337"/>
                    <a:gd name="connsiteX15" fmla="*/ 3513222 w 3513222"/>
                    <a:gd name="connsiteY15" fmla="*/ 541421 h 1271337"/>
                    <a:gd name="connsiteX16" fmla="*/ 605590 w 3513222"/>
                    <a:gd name="connsiteY16" fmla="*/ 1271337 h 1271337"/>
                    <a:gd name="connsiteX17" fmla="*/ 553453 w 3513222"/>
                    <a:gd name="connsiteY17"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1184182 w 3513222"/>
                    <a:gd name="connsiteY3" fmla="*/ 433911 h 1271337"/>
                    <a:gd name="connsiteX4" fmla="*/ 1399096 w 3513222"/>
                    <a:gd name="connsiteY4" fmla="*/ 409581 h 1271337"/>
                    <a:gd name="connsiteX5" fmla="*/ 1549131 w 3513222"/>
                    <a:gd name="connsiteY5" fmla="*/ 354839 h 1271337"/>
                    <a:gd name="connsiteX6" fmla="*/ 1715385 w 3513222"/>
                    <a:gd name="connsiteY6" fmla="*/ 275766 h 1271337"/>
                    <a:gd name="connsiteX7" fmla="*/ 1871502 w 3513222"/>
                    <a:gd name="connsiteY7" fmla="*/ 210886 h 1271337"/>
                    <a:gd name="connsiteX8" fmla="*/ 2078307 w 3513222"/>
                    <a:gd name="connsiteY8" fmla="*/ 117622 h 1271337"/>
                    <a:gd name="connsiteX9" fmla="*/ 2246589 w 3513222"/>
                    <a:gd name="connsiteY9" fmla="*/ 62879 h 1271337"/>
                    <a:gd name="connsiteX10" fmla="*/ 2461503 w 3513222"/>
                    <a:gd name="connsiteY10" fmla="*/ 16247 h 1271337"/>
                    <a:gd name="connsiteX11" fmla="*/ 2735179 w 3513222"/>
                    <a:gd name="connsiteY11" fmla="*/ 0 h 1271337"/>
                    <a:gd name="connsiteX12" fmla="*/ 2895600 w 3513222"/>
                    <a:gd name="connsiteY12" fmla="*/ 128337 h 1271337"/>
                    <a:gd name="connsiteX13" fmla="*/ 2955758 w 3513222"/>
                    <a:gd name="connsiteY13" fmla="*/ 92242 h 1271337"/>
                    <a:gd name="connsiteX14" fmla="*/ 3136232 w 3513222"/>
                    <a:gd name="connsiteY14" fmla="*/ 236621 h 1271337"/>
                    <a:gd name="connsiteX15" fmla="*/ 3156285 w 3513222"/>
                    <a:gd name="connsiteY15" fmla="*/ 228600 h 1271337"/>
                    <a:gd name="connsiteX16" fmla="*/ 3513222 w 3513222"/>
                    <a:gd name="connsiteY16" fmla="*/ 541421 h 1271337"/>
                    <a:gd name="connsiteX17" fmla="*/ 605590 w 3513222"/>
                    <a:gd name="connsiteY17" fmla="*/ 1271337 h 1271337"/>
                    <a:gd name="connsiteX18" fmla="*/ 553453 w 3513222"/>
                    <a:gd name="connsiteY18"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882085 w 3513222"/>
                    <a:gd name="connsiteY3" fmla="*/ 531231 h 1271337"/>
                    <a:gd name="connsiteX4" fmla="*/ 1184182 w 3513222"/>
                    <a:gd name="connsiteY4" fmla="*/ 433911 h 1271337"/>
                    <a:gd name="connsiteX5" fmla="*/ 1399096 w 3513222"/>
                    <a:gd name="connsiteY5" fmla="*/ 409581 h 1271337"/>
                    <a:gd name="connsiteX6" fmla="*/ 1549131 w 3513222"/>
                    <a:gd name="connsiteY6" fmla="*/ 354839 h 1271337"/>
                    <a:gd name="connsiteX7" fmla="*/ 1715385 w 3513222"/>
                    <a:gd name="connsiteY7" fmla="*/ 275766 h 1271337"/>
                    <a:gd name="connsiteX8" fmla="*/ 1871502 w 3513222"/>
                    <a:gd name="connsiteY8" fmla="*/ 210886 h 1271337"/>
                    <a:gd name="connsiteX9" fmla="*/ 2078307 w 3513222"/>
                    <a:gd name="connsiteY9" fmla="*/ 117622 h 1271337"/>
                    <a:gd name="connsiteX10" fmla="*/ 2246589 w 3513222"/>
                    <a:gd name="connsiteY10" fmla="*/ 62879 h 1271337"/>
                    <a:gd name="connsiteX11" fmla="*/ 2461503 w 3513222"/>
                    <a:gd name="connsiteY11" fmla="*/ 16247 h 1271337"/>
                    <a:gd name="connsiteX12" fmla="*/ 2735179 w 3513222"/>
                    <a:gd name="connsiteY12" fmla="*/ 0 h 1271337"/>
                    <a:gd name="connsiteX13" fmla="*/ 2895600 w 3513222"/>
                    <a:gd name="connsiteY13" fmla="*/ 128337 h 1271337"/>
                    <a:gd name="connsiteX14" fmla="*/ 2955758 w 3513222"/>
                    <a:gd name="connsiteY14" fmla="*/ 92242 h 1271337"/>
                    <a:gd name="connsiteX15" fmla="*/ 3136232 w 3513222"/>
                    <a:gd name="connsiteY15" fmla="*/ 236621 h 1271337"/>
                    <a:gd name="connsiteX16" fmla="*/ 3156285 w 3513222"/>
                    <a:gd name="connsiteY16" fmla="*/ 228600 h 1271337"/>
                    <a:gd name="connsiteX17" fmla="*/ 3513222 w 3513222"/>
                    <a:gd name="connsiteY17" fmla="*/ 541421 h 1271337"/>
                    <a:gd name="connsiteX18" fmla="*/ 605590 w 3513222"/>
                    <a:gd name="connsiteY18" fmla="*/ 1271337 h 1271337"/>
                    <a:gd name="connsiteX19" fmla="*/ 553453 w 3513222"/>
                    <a:gd name="connsiteY19"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882085 w 3513222"/>
                    <a:gd name="connsiteY3" fmla="*/ 531231 h 1271337"/>
                    <a:gd name="connsiteX4" fmla="*/ 1184182 w 3513222"/>
                    <a:gd name="connsiteY4" fmla="*/ 433911 h 1271337"/>
                    <a:gd name="connsiteX5" fmla="*/ 1399096 w 3513222"/>
                    <a:gd name="connsiteY5" fmla="*/ 409581 h 1271337"/>
                    <a:gd name="connsiteX6" fmla="*/ 1549131 w 3513222"/>
                    <a:gd name="connsiteY6" fmla="*/ 354839 h 1271337"/>
                    <a:gd name="connsiteX7" fmla="*/ 1715385 w 3513222"/>
                    <a:gd name="connsiteY7" fmla="*/ 275766 h 1271337"/>
                    <a:gd name="connsiteX8" fmla="*/ 1871502 w 3513222"/>
                    <a:gd name="connsiteY8" fmla="*/ 210886 h 1271337"/>
                    <a:gd name="connsiteX9" fmla="*/ 2078307 w 3513222"/>
                    <a:gd name="connsiteY9" fmla="*/ 117622 h 1271337"/>
                    <a:gd name="connsiteX10" fmla="*/ 2246589 w 3513222"/>
                    <a:gd name="connsiteY10" fmla="*/ 62879 h 1271337"/>
                    <a:gd name="connsiteX11" fmla="*/ 2461503 w 3513222"/>
                    <a:gd name="connsiteY11" fmla="*/ 16247 h 1271337"/>
                    <a:gd name="connsiteX12" fmla="*/ 2735179 w 3513222"/>
                    <a:gd name="connsiteY12" fmla="*/ 0 h 1271337"/>
                    <a:gd name="connsiteX13" fmla="*/ 2895600 w 3513222"/>
                    <a:gd name="connsiteY13" fmla="*/ 128337 h 1271337"/>
                    <a:gd name="connsiteX14" fmla="*/ 2955758 w 3513222"/>
                    <a:gd name="connsiteY14" fmla="*/ 92242 h 1271337"/>
                    <a:gd name="connsiteX15" fmla="*/ 3136232 w 3513222"/>
                    <a:gd name="connsiteY15" fmla="*/ 236621 h 1271337"/>
                    <a:gd name="connsiteX16" fmla="*/ 3156285 w 3513222"/>
                    <a:gd name="connsiteY16" fmla="*/ 228600 h 1271337"/>
                    <a:gd name="connsiteX17" fmla="*/ 3513222 w 3513222"/>
                    <a:gd name="connsiteY17" fmla="*/ 541421 h 1271337"/>
                    <a:gd name="connsiteX18" fmla="*/ 605590 w 3513222"/>
                    <a:gd name="connsiteY18" fmla="*/ 1271337 h 1271337"/>
                    <a:gd name="connsiteX19" fmla="*/ 553453 w 3513222"/>
                    <a:gd name="connsiteY19"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882085 w 3513222"/>
                    <a:gd name="connsiteY3" fmla="*/ 531231 h 1271337"/>
                    <a:gd name="connsiteX4" fmla="*/ 1184182 w 3513222"/>
                    <a:gd name="connsiteY4" fmla="*/ 433911 h 1271337"/>
                    <a:gd name="connsiteX5" fmla="*/ 1399096 w 3513222"/>
                    <a:gd name="connsiteY5" fmla="*/ 409581 h 1271337"/>
                    <a:gd name="connsiteX6" fmla="*/ 1549131 w 3513222"/>
                    <a:gd name="connsiteY6" fmla="*/ 354839 h 1271337"/>
                    <a:gd name="connsiteX7" fmla="*/ 1715385 w 3513222"/>
                    <a:gd name="connsiteY7" fmla="*/ 275766 h 1271337"/>
                    <a:gd name="connsiteX8" fmla="*/ 1871502 w 3513222"/>
                    <a:gd name="connsiteY8" fmla="*/ 210886 h 1271337"/>
                    <a:gd name="connsiteX9" fmla="*/ 2078307 w 3513222"/>
                    <a:gd name="connsiteY9" fmla="*/ 117622 h 1271337"/>
                    <a:gd name="connsiteX10" fmla="*/ 2246589 w 3513222"/>
                    <a:gd name="connsiteY10" fmla="*/ 62879 h 1271337"/>
                    <a:gd name="connsiteX11" fmla="*/ 2461503 w 3513222"/>
                    <a:gd name="connsiteY11" fmla="*/ 16247 h 1271337"/>
                    <a:gd name="connsiteX12" fmla="*/ 2735179 w 3513222"/>
                    <a:gd name="connsiteY12" fmla="*/ 0 h 1271337"/>
                    <a:gd name="connsiteX13" fmla="*/ 2895600 w 3513222"/>
                    <a:gd name="connsiteY13" fmla="*/ 128337 h 1271337"/>
                    <a:gd name="connsiteX14" fmla="*/ 2955758 w 3513222"/>
                    <a:gd name="connsiteY14" fmla="*/ 92242 h 1271337"/>
                    <a:gd name="connsiteX15" fmla="*/ 3136232 w 3513222"/>
                    <a:gd name="connsiteY15" fmla="*/ 236621 h 1271337"/>
                    <a:gd name="connsiteX16" fmla="*/ 3156285 w 3513222"/>
                    <a:gd name="connsiteY16" fmla="*/ 228600 h 1271337"/>
                    <a:gd name="connsiteX17" fmla="*/ 3513222 w 3513222"/>
                    <a:gd name="connsiteY17" fmla="*/ 541421 h 1271337"/>
                    <a:gd name="connsiteX18" fmla="*/ 605590 w 3513222"/>
                    <a:gd name="connsiteY18" fmla="*/ 1271337 h 1271337"/>
                    <a:gd name="connsiteX19" fmla="*/ 553453 w 3513222"/>
                    <a:gd name="connsiteY19"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555658 w 3513222"/>
                    <a:gd name="connsiteY3" fmla="*/ 600165 h 1271337"/>
                    <a:gd name="connsiteX4" fmla="*/ 882085 w 3513222"/>
                    <a:gd name="connsiteY4" fmla="*/ 531231 h 1271337"/>
                    <a:gd name="connsiteX5" fmla="*/ 1184182 w 3513222"/>
                    <a:gd name="connsiteY5" fmla="*/ 433911 h 1271337"/>
                    <a:gd name="connsiteX6" fmla="*/ 1399096 w 3513222"/>
                    <a:gd name="connsiteY6" fmla="*/ 409581 h 1271337"/>
                    <a:gd name="connsiteX7" fmla="*/ 1549131 w 3513222"/>
                    <a:gd name="connsiteY7" fmla="*/ 354839 h 1271337"/>
                    <a:gd name="connsiteX8" fmla="*/ 1715385 w 3513222"/>
                    <a:gd name="connsiteY8" fmla="*/ 275766 h 1271337"/>
                    <a:gd name="connsiteX9" fmla="*/ 1871502 w 3513222"/>
                    <a:gd name="connsiteY9" fmla="*/ 210886 h 1271337"/>
                    <a:gd name="connsiteX10" fmla="*/ 2078307 w 3513222"/>
                    <a:gd name="connsiteY10" fmla="*/ 117622 h 1271337"/>
                    <a:gd name="connsiteX11" fmla="*/ 2246589 w 3513222"/>
                    <a:gd name="connsiteY11" fmla="*/ 62879 h 1271337"/>
                    <a:gd name="connsiteX12" fmla="*/ 2461503 w 3513222"/>
                    <a:gd name="connsiteY12" fmla="*/ 16247 h 1271337"/>
                    <a:gd name="connsiteX13" fmla="*/ 2735179 w 3513222"/>
                    <a:gd name="connsiteY13" fmla="*/ 0 h 1271337"/>
                    <a:gd name="connsiteX14" fmla="*/ 2895600 w 3513222"/>
                    <a:gd name="connsiteY14" fmla="*/ 128337 h 1271337"/>
                    <a:gd name="connsiteX15" fmla="*/ 2955758 w 3513222"/>
                    <a:gd name="connsiteY15" fmla="*/ 92242 h 1271337"/>
                    <a:gd name="connsiteX16" fmla="*/ 3136232 w 3513222"/>
                    <a:gd name="connsiteY16" fmla="*/ 236621 h 1271337"/>
                    <a:gd name="connsiteX17" fmla="*/ 3156285 w 3513222"/>
                    <a:gd name="connsiteY17" fmla="*/ 228600 h 1271337"/>
                    <a:gd name="connsiteX18" fmla="*/ 3513222 w 3513222"/>
                    <a:gd name="connsiteY18" fmla="*/ 541421 h 1271337"/>
                    <a:gd name="connsiteX19" fmla="*/ 605590 w 3513222"/>
                    <a:gd name="connsiteY19" fmla="*/ 1271337 h 1271337"/>
                    <a:gd name="connsiteX20" fmla="*/ 553453 w 3513222"/>
                    <a:gd name="connsiteY20"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273837 w 3513222"/>
                    <a:gd name="connsiteY3" fmla="*/ 616385 h 1271337"/>
                    <a:gd name="connsiteX4" fmla="*/ 555658 w 3513222"/>
                    <a:gd name="connsiteY4" fmla="*/ 600165 h 1271337"/>
                    <a:gd name="connsiteX5" fmla="*/ 882085 w 3513222"/>
                    <a:gd name="connsiteY5" fmla="*/ 531231 h 1271337"/>
                    <a:gd name="connsiteX6" fmla="*/ 1184182 w 3513222"/>
                    <a:gd name="connsiteY6" fmla="*/ 433911 h 1271337"/>
                    <a:gd name="connsiteX7" fmla="*/ 1399096 w 3513222"/>
                    <a:gd name="connsiteY7" fmla="*/ 409581 h 1271337"/>
                    <a:gd name="connsiteX8" fmla="*/ 1549131 w 3513222"/>
                    <a:gd name="connsiteY8" fmla="*/ 354839 h 1271337"/>
                    <a:gd name="connsiteX9" fmla="*/ 1715385 w 3513222"/>
                    <a:gd name="connsiteY9" fmla="*/ 275766 h 1271337"/>
                    <a:gd name="connsiteX10" fmla="*/ 1871502 w 3513222"/>
                    <a:gd name="connsiteY10" fmla="*/ 210886 h 1271337"/>
                    <a:gd name="connsiteX11" fmla="*/ 2078307 w 3513222"/>
                    <a:gd name="connsiteY11" fmla="*/ 117622 h 1271337"/>
                    <a:gd name="connsiteX12" fmla="*/ 2246589 w 3513222"/>
                    <a:gd name="connsiteY12" fmla="*/ 62879 h 1271337"/>
                    <a:gd name="connsiteX13" fmla="*/ 2461503 w 3513222"/>
                    <a:gd name="connsiteY13" fmla="*/ 16247 h 1271337"/>
                    <a:gd name="connsiteX14" fmla="*/ 2735179 w 3513222"/>
                    <a:gd name="connsiteY14" fmla="*/ 0 h 1271337"/>
                    <a:gd name="connsiteX15" fmla="*/ 2895600 w 3513222"/>
                    <a:gd name="connsiteY15" fmla="*/ 128337 h 1271337"/>
                    <a:gd name="connsiteX16" fmla="*/ 2955758 w 3513222"/>
                    <a:gd name="connsiteY16" fmla="*/ 92242 h 1271337"/>
                    <a:gd name="connsiteX17" fmla="*/ 3136232 w 3513222"/>
                    <a:gd name="connsiteY17" fmla="*/ 236621 h 1271337"/>
                    <a:gd name="connsiteX18" fmla="*/ 3156285 w 3513222"/>
                    <a:gd name="connsiteY18" fmla="*/ 228600 h 1271337"/>
                    <a:gd name="connsiteX19" fmla="*/ 3513222 w 3513222"/>
                    <a:gd name="connsiteY19" fmla="*/ 541421 h 1271337"/>
                    <a:gd name="connsiteX20" fmla="*/ 605590 w 3513222"/>
                    <a:gd name="connsiteY20" fmla="*/ 1271337 h 1271337"/>
                    <a:gd name="connsiteX21" fmla="*/ 553453 w 3513222"/>
                    <a:gd name="connsiteY21" fmla="*/ 1251285 h 1271337"/>
                    <a:gd name="connsiteX0" fmla="*/ 553977 w 3513746"/>
                    <a:gd name="connsiteY0" fmla="*/ 1251285 h 1271337"/>
                    <a:gd name="connsiteX1" fmla="*/ 189019 w 3513746"/>
                    <a:gd name="connsiteY1" fmla="*/ 1263316 h 1271337"/>
                    <a:gd name="connsiteX2" fmla="*/ 524 w 3513746"/>
                    <a:gd name="connsiteY2" fmla="*/ 669758 h 1271337"/>
                    <a:gd name="connsiteX3" fmla="*/ 140546 w 3513746"/>
                    <a:gd name="connsiteY3" fmla="*/ 626523 h 1271337"/>
                    <a:gd name="connsiteX4" fmla="*/ 274361 w 3513746"/>
                    <a:gd name="connsiteY4" fmla="*/ 616385 h 1271337"/>
                    <a:gd name="connsiteX5" fmla="*/ 556182 w 3513746"/>
                    <a:gd name="connsiteY5" fmla="*/ 600165 h 1271337"/>
                    <a:gd name="connsiteX6" fmla="*/ 882609 w 3513746"/>
                    <a:gd name="connsiteY6" fmla="*/ 531231 h 1271337"/>
                    <a:gd name="connsiteX7" fmla="*/ 1184706 w 3513746"/>
                    <a:gd name="connsiteY7" fmla="*/ 433911 h 1271337"/>
                    <a:gd name="connsiteX8" fmla="*/ 1399620 w 3513746"/>
                    <a:gd name="connsiteY8" fmla="*/ 409581 h 1271337"/>
                    <a:gd name="connsiteX9" fmla="*/ 1549655 w 3513746"/>
                    <a:gd name="connsiteY9" fmla="*/ 354839 h 1271337"/>
                    <a:gd name="connsiteX10" fmla="*/ 1715909 w 3513746"/>
                    <a:gd name="connsiteY10" fmla="*/ 275766 h 1271337"/>
                    <a:gd name="connsiteX11" fmla="*/ 1872026 w 3513746"/>
                    <a:gd name="connsiteY11" fmla="*/ 210886 h 1271337"/>
                    <a:gd name="connsiteX12" fmla="*/ 2078831 w 3513746"/>
                    <a:gd name="connsiteY12" fmla="*/ 117622 h 1271337"/>
                    <a:gd name="connsiteX13" fmla="*/ 2247113 w 3513746"/>
                    <a:gd name="connsiteY13" fmla="*/ 62879 h 1271337"/>
                    <a:gd name="connsiteX14" fmla="*/ 2462027 w 3513746"/>
                    <a:gd name="connsiteY14" fmla="*/ 16247 h 1271337"/>
                    <a:gd name="connsiteX15" fmla="*/ 2735703 w 3513746"/>
                    <a:gd name="connsiteY15" fmla="*/ 0 h 1271337"/>
                    <a:gd name="connsiteX16" fmla="*/ 2896124 w 3513746"/>
                    <a:gd name="connsiteY16" fmla="*/ 128337 h 1271337"/>
                    <a:gd name="connsiteX17" fmla="*/ 2956282 w 3513746"/>
                    <a:gd name="connsiteY17" fmla="*/ 92242 h 1271337"/>
                    <a:gd name="connsiteX18" fmla="*/ 3136756 w 3513746"/>
                    <a:gd name="connsiteY18" fmla="*/ 236621 h 1271337"/>
                    <a:gd name="connsiteX19" fmla="*/ 3156809 w 3513746"/>
                    <a:gd name="connsiteY19" fmla="*/ 228600 h 1271337"/>
                    <a:gd name="connsiteX20" fmla="*/ 3513746 w 3513746"/>
                    <a:gd name="connsiteY20" fmla="*/ 541421 h 1271337"/>
                    <a:gd name="connsiteX21" fmla="*/ 606114 w 3513746"/>
                    <a:gd name="connsiteY21" fmla="*/ 1271337 h 1271337"/>
                    <a:gd name="connsiteX22" fmla="*/ 553977 w 3513746"/>
                    <a:gd name="connsiteY22" fmla="*/ 1251285 h 1271337"/>
                    <a:gd name="connsiteX0" fmla="*/ 553977 w 3513746"/>
                    <a:gd name="connsiteY0" fmla="*/ 1251285 h 1271337"/>
                    <a:gd name="connsiteX1" fmla="*/ 189019 w 3513746"/>
                    <a:gd name="connsiteY1" fmla="*/ 1263316 h 1271337"/>
                    <a:gd name="connsiteX2" fmla="*/ 6731 w 3513746"/>
                    <a:gd name="connsiteY2" fmla="*/ 843465 h 1271337"/>
                    <a:gd name="connsiteX3" fmla="*/ 524 w 3513746"/>
                    <a:gd name="connsiteY3" fmla="*/ 669758 h 1271337"/>
                    <a:gd name="connsiteX4" fmla="*/ 140546 w 3513746"/>
                    <a:gd name="connsiteY4" fmla="*/ 626523 h 1271337"/>
                    <a:gd name="connsiteX5" fmla="*/ 274361 w 3513746"/>
                    <a:gd name="connsiteY5" fmla="*/ 616385 h 1271337"/>
                    <a:gd name="connsiteX6" fmla="*/ 556182 w 3513746"/>
                    <a:gd name="connsiteY6" fmla="*/ 600165 h 1271337"/>
                    <a:gd name="connsiteX7" fmla="*/ 882609 w 3513746"/>
                    <a:gd name="connsiteY7" fmla="*/ 531231 h 1271337"/>
                    <a:gd name="connsiteX8" fmla="*/ 1184706 w 3513746"/>
                    <a:gd name="connsiteY8" fmla="*/ 433911 h 1271337"/>
                    <a:gd name="connsiteX9" fmla="*/ 1399620 w 3513746"/>
                    <a:gd name="connsiteY9" fmla="*/ 409581 h 1271337"/>
                    <a:gd name="connsiteX10" fmla="*/ 1549655 w 3513746"/>
                    <a:gd name="connsiteY10" fmla="*/ 354839 h 1271337"/>
                    <a:gd name="connsiteX11" fmla="*/ 1715909 w 3513746"/>
                    <a:gd name="connsiteY11" fmla="*/ 275766 h 1271337"/>
                    <a:gd name="connsiteX12" fmla="*/ 1872026 w 3513746"/>
                    <a:gd name="connsiteY12" fmla="*/ 210886 h 1271337"/>
                    <a:gd name="connsiteX13" fmla="*/ 2078831 w 3513746"/>
                    <a:gd name="connsiteY13" fmla="*/ 117622 h 1271337"/>
                    <a:gd name="connsiteX14" fmla="*/ 2247113 w 3513746"/>
                    <a:gd name="connsiteY14" fmla="*/ 62879 h 1271337"/>
                    <a:gd name="connsiteX15" fmla="*/ 2462027 w 3513746"/>
                    <a:gd name="connsiteY15" fmla="*/ 16247 h 1271337"/>
                    <a:gd name="connsiteX16" fmla="*/ 2735703 w 3513746"/>
                    <a:gd name="connsiteY16" fmla="*/ 0 h 1271337"/>
                    <a:gd name="connsiteX17" fmla="*/ 2896124 w 3513746"/>
                    <a:gd name="connsiteY17" fmla="*/ 128337 h 1271337"/>
                    <a:gd name="connsiteX18" fmla="*/ 2956282 w 3513746"/>
                    <a:gd name="connsiteY18" fmla="*/ 92242 h 1271337"/>
                    <a:gd name="connsiteX19" fmla="*/ 3136756 w 3513746"/>
                    <a:gd name="connsiteY19" fmla="*/ 236621 h 1271337"/>
                    <a:gd name="connsiteX20" fmla="*/ 3156809 w 3513746"/>
                    <a:gd name="connsiteY20" fmla="*/ 228600 h 1271337"/>
                    <a:gd name="connsiteX21" fmla="*/ 3513746 w 3513746"/>
                    <a:gd name="connsiteY21" fmla="*/ 541421 h 1271337"/>
                    <a:gd name="connsiteX22" fmla="*/ 606114 w 3513746"/>
                    <a:gd name="connsiteY22" fmla="*/ 1271337 h 1271337"/>
                    <a:gd name="connsiteX23" fmla="*/ 553977 w 3513746"/>
                    <a:gd name="connsiteY23" fmla="*/ 1251285 h 1271337"/>
                    <a:gd name="connsiteX0" fmla="*/ 553977 w 3513746"/>
                    <a:gd name="connsiteY0" fmla="*/ 1251285 h 1271337"/>
                    <a:gd name="connsiteX1" fmla="*/ 189019 w 3513746"/>
                    <a:gd name="connsiteY1" fmla="*/ 1263316 h 1271337"/>
                    <a:gd name="connsiteX2" fmla="*/ 73639 w 3513746"/>
                    <a:gd name="connsiteY2" fmla="*/ 1013774 h 1271337"/>
                    <a:gd name="connsiteX3" fmla="*/ 6731 w 3513746"/>
                    <a:gd name="connsiteY3" fmla="*/ 843465 h 1271337"/>
                    <a:gd name="connsiteX4" fmla="*/ 524 w 3513746"/>
                    <a:gd name="connsiteY4" fmla="*/ 669758 h 1271337"/>
                    <a:gd name="connsiteX5" fmla="*/ 140546 w 3513746"/>
                    <a:gd name="connsiteY5" fmla="*/ 626523 h 1271337"/>
                    <a:gd name="connsiteX6" fmla="*/ 274361 w 3513746"/>
                    <a:gd name="connsiteY6" fmla="*/ 616385 h 1271337"/>
                    <a:gd name="connsiteX7" fmla="*/ 556182 w 3513746"/>
                    <a:gd name="connsiteY7" fmla="*/ 600165 h 1271337"/>
                    <a:gd name="connsiteX8" fmla="*/ 882609 w 3513746"/>
                    <a:gd name="connsiteY8" fmla="*/ 531231 h 1271337"/>
                    <a:gd name="connsiteX9" fmla="*/ 1184706 w 3513746"/>
                    <a:gd name="connsiteY9" fmla="*/ 433911 h 1271337"/>
                    <a:gd name="connsiteX10" fmla="*/ 1399620 w 3513746"/>
                    <a:gd name="connsiteY10" fmla="*/ 409581 h 1271337"/>
                    <a:gd name="connsiteX11" fmla="*/ 1549655 w 3513746"/>
                    <a:gd name="connsiteY11" fmla="*/ 354839 h 1271337"/>
                    <a:gd name="connsiteX12" fmla="*/ 1715909 w 3513746"/>
                    <a:gd name="connsiteY12" fmla="*/ 275766 h 1271337"/>
                    <a:gd name="connsiteX13" fmla="*/ 1872026 w 3513746"/>
                    <a:gd name="connsiteY13" fmla="*/ 210886 h 1271337"/>
                    <a:gd name="connsiteX14" fmla="*/ 2078831 w 3513746"/>
                    <a:gd name="connsiteY14" fmla="*/ 117622 h 1271337"/>
                    <a:gd name="connsiteX15" fmla="*/ 2247113 w 3513746"/>
                    <a:gd name="connsiteY15" fmla="*/ 62879 h 1271337"/>
                    <a:gd name="connsiteX16" fmla="*/ 2462027 w 3513746"/>
                    <a:gd name="connsiteY16" fmla="*/ 16247 h 1271337"/>
                    <a:gd name="connsiteX17" fmla="*/ 2735703 w 3513746"/>
                    <a:gd name="connsiteY17" fmla="*/ 0 h 1271337"/>
                    <a:gd name="connsiteX18" fmla="*/ 2896124 w 3513746"/>
                    <a:gd name="connsiteY18" fmla="*/ 128337 h 1271337"/>
                    <a:gd name="connsiteX19" fmla="*/ 2956282 w 3513746"/>
                    <a:gd name="connsiteY19" fmla="*/ 92242 h 1271337"/>
                    <a:gd name="connsiteX20" fmla="*/ 3136756 w 3513746"/>
                    <a:gd name="connsiteY20" fmla="*/ 236621 h 1271337"/>
                    <a:gd name="connsiteX21" fmla="*/ 3156809 w 3513746"/>
                    <a:gd name="connsiteY21" fmla="*/ 228600 h 1271337"/>
                    <a:gd name="connsiteX22" fmla="*/ 3513746 w 3513746"/>
                    <a:gd name="connsiteY22" fmla="*/ 541421 h 1271337"/>
                    <a:gd name="connsiteX23" fmla="*/ 606114 w 3513746"/>
                    <a:gd name="connsiteY23" fmla="*/ 1271337 h 1271337"/>
                    <a:gd name="connsiteX24" fmla="*/ 553977 w 3513746"/>
                    <a:gd name="connsiteY24"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556182 w 3513746"/>
                    <a:gd name="connsiteY8" fmla="*/ 600165 h 1271337"/>
                    <a:gd name="connsiteX9" fmla="*/ 882609 w 3513746"/>
                    <a:gd name="connsiteY9" fmla="*/ 531231 h 1271337"/>
                    <a:gd name="connsiteX10" fmla="*/ 1184706 w 3513746"/>
                    <a:gd name="connsiteY10" fmla="*/ 433911 h 1271337"/>
                    <a:gd name="connsiteX11" fmla="*/ 1399620 w 3513746"/>
                    <a:gd name="connsiteY11" fmla="*/ 409581 h 1271337"/>
                    <a:gd name="connsiteX12" fmla="*/ 1549655 w 3513746"/>
                    <a:gd name="connsiteY12" fmla="*/ 354839 h 1271337"/>
                    <a:gd name="connsiteX13" fmla="*/ 1715909 w 3513746"/>
                    <a:gd name="connsiteY13" fmla="*/ 275766 h 1271337"/>
                    <a:gd name="connsiteX14" fmla="*/ 1872026 w 3513746"/>
                    <a:gd name="connsiteY14" fmla="*/ 210886 h 1271337"/>
                    <a:gd name="connsiteX15" fmla="*/ 2078831 w 3513746"/>
                    <a:gd name="connsiteY15" fmla="*/ 117622 h 1271337"/>
                    <a:gd name="connsiteX16" fmla="*/ 2247113 w 3513746"/>
                    <a:gd name="connsiteY16" fmla="*/ 62879 h 1271337"/>
                    <a:gd name="connsiteX17" fmla="*/ 2462027 w 3513746"/>
                    <a:gd name="connsiteY17" fmla="*/ 16247 h 1271337"/>
                    <a:gd name="connsiteX18" fmla="*/ 2735703 w 3513746"/>
                    <a:gd name="connsiteY18" fmla="*/ 0 h 1271337"/>
                    <a:gd name="connsiteX19" fmla="*/ 2896124 w 3513746"/>
                    <a:gd name="connsiteY19" fmla="*/ 128337 h 1271337"/>
                    <a:gd name="connsiteX20" fmla="*/ 2956282 w 3513746"/>
                    <a:gd name="connsiteY20" fmla="*/ 92242 h 1271337"/>
                    <a:gd name="connsiteX21" fmla="*/ 3136756 w 3513746"/>
                    <a:gd name="connsiteY21" fmla="*/ 236621 h 1271337"/>
                    <a:gd name="connsiteX22" fmla="*/ 3156809 w 3513746"/>
                    <a:gd name="connsiteY22" fmla="*/ 228600 h 1271337"/>
                    <a:gd name="connsiteX23" fmla="*/ 3513746 w 3513746"/>
                    <a:gd name="connsiteY23" fmla="*/ 541421 h 1271337"/>
                    <a:gd name="connsiteX24" fmla="*/ 606114 w 3513746"/>
                    <a:gd name="connsiteY24" fmla="*/ 1271337 h 1271337"/>
                    <a:gd name="connsiteX25" fmla="*/ 553977 w 3513746"/>
                    <a:gd name="connsiteY25"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556182 w 3513746"/>
                    <a:gd name="connsiteY8" fmla="*/ 600165 h 1271337"/>
                    <a:gd name="connsiteX9" fmla="*/ 677832 w 3513746"/>
                    <a:gd name="connsiteY9" fmla="*/ 565698 h 1271337"/>
                    <a:gd name="connsiteX10" fmla="*/ 882609 w 3513746"/>
                    <a:gd name="connsiteY10" fmla="*/ 531231 h 1271337"/>
                    <a:gd name="connsiteX11" fmla="*/ 1184706 w 3513746"/>
                    <a:gd name="connsiteY11" fmla="*/ 433911 h 1271337"/>
                    <a:gd name="connsiteX12" fmla="*/ 1399620 w 3513746"/>
                    <a:gd name="connsiteY12" fmla="*/ 409581 h 1271337"/>
                    <a:gd name="connsiteX13" fmla="*/ 1549655 w 3513746"/>
                    <a:gd name="connsiteY13" fmla="*/ 354839 h 1271337"/>
                    <a:gd name="connsiteX14" fmla="*/ 1715909 w 3513746"/>
                    <a:gd name="connsiteY14" fmla="*/ 275766 h 1271337"/>
                    <a:gd name="connsiteX15" fmla="*/ 1872026 w 3513746"/>
                    <a:gd name="connsiteY15" fmla="*/ 210886 h 1271337"/>
                    <a:gd name="connsiteX16" fmla="*/ 2078831 w 3513746"/>
                    <a:gd name="connsiteY16" fmla="*/ 117622 h 1271337"/>
                    <a:gd name="connsiteX17" fmla="*/ 2247113 w 3513746"/>
                    <a:gd name="connsiteY17" fmla="*/ 62879 h 1271337"/>
                    <a:gd name="connsiteX18" fmla="*/ 2462027 w 3513746"/>
                    <a:gd name="connsiteY18" fmla="*/ 16247 h 1271337"/>
                    <a:gd name="connsiteX19" fmla="*/ 2735703 w 3513746"/>
                    <a:gd name="connsiteY19" fmla="*/ 0 h 1271337"/>
                    <a:gd name="connsiteX20" fmla="*/ 2896124 w 3513746"/>
                    <a:gd name="connsiteY20" fmla="*/ 128337 h 1271337"/>
                    <a:gd name="connsiteX21" fmla="*/ 2956282 w 3513746"/>
                    <a:gd name="connsiteY21" fmla="*/ 92242 h 1271337"/>
                    <a:gd name="connsiteX22" fmla="*/ 3136756 w 3513746"/>
                    <a:gd name="connsiteY22" fmla="*/ 236621 h 1271337"/>
                    <a:gd name="connsiteX23" fmla="*/ 3156809 w 3513746"/>
                    <a:gd name="connsiteY23" fmla="*/ 228600 h 1271337"/>
                    <a:gd name="connsiteX24" fmla="*/ 3513746 w 3513746"/>
                    <a:gd name="connsiteY24" fmla="*/ 541421 h 1271337"/>
                    <a:gd name="connsiteX25" fmla="*/ 606114 w 3513746"/>
                    <a:gd name="connsiteY25" fmla="*/ 1271337 h 1271337"/>
                    <a:gd name="connsiteX26" fmla="*/ 553977 w 3513746"/>
                    <a:gd name="connsiteY26"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184706 w 3513746"/>
                    <a:gd name="connsiteY12" fmla="*/ 433911 h 1271337"/>
                    <a:gd name="connsiteX13" fmla="*/ 1399620 w 3513746"/>
                    <a:gd name="connsiteY13" fmla="*/ 409581 h 1271337"/>
                    <a:gd name="connsiteX14" fmla="*/ 1549655 w 3513746"/>
                    <a:gd name="connsiteY14" fmla="*/ 354839 h 1271337"/>
                    <a:gd name="connsiteX15" fmla="*/ 1715909 w 3513746"/>
                    <a:gd name="connsiteY15" fmla="*/ 275766 h 1271337"/>
                    <a:gd name="connsiteX16" fmla="*/ 1872026 w 3513746"/>
                    <a:gd name="connsiteY16" fmla="*/ 210886 h 1271337"/>
                    <a:gd name="connsiteX17" fmla="*/ 2078831 w 3513746"/>
                    <a:gd name="connsiteY17" fmla="*/ 117622 h 1271337"/>
                    <a:gd name="connsiteX18" fmla="*/ 2247113 w 3513746"/>
                    <a:gd name="connsiteY18" fmla="*/ 62879 h 1271337"/>
                    <a:gd name="connsiteX19" fmla="*/ 2462027 w 3513746"/>
                    <a:gd name="connsiteY19" fmla="*/ 16247 h 1271337"/>
                    <a:gd name="connsiteX20" fmla="*/ 2735703 w 3513746"/>
                    <a:gd name="connsiteY20" fmla="*/ 0 h 1271337"/>
                    <a:gd name="connsiteX21" fmla="*/ 2896124 w 3513746"/>
                    <a:gd name="connsiteY21" fmla="*/ 128337 h 1271337"/>
                    <a:gd name="connsiteX22" fmla="*/ 2956282 w 3513746"/>
                    <a:gd name="connsiteY22" fmla="*/ 92242 h 1271337"/>
                    <a:gd name="connsiteX23" fmla="*/ 3136756 w 3513746"/>
                    <a:gd name="connsiteY23" fmla="*/ 236621 h 1271337"/>
                    <a:gd name="connsiteX24" fmla="*/ 3156809 w 3513746"/>
                    <a:gd name="connsiteY24" fmla="*/ 228600 h 1271337"/>
                    <a:gd name="connsiteX25" fmla="*/ 3513746 w 3513746"/>
                    <a:gd name="connsiteY25" fmla="*/ 541421 h 1271337"/>
                    <a:gd name="connsiteX26" fmla="*/ 606114 w 3513746"/>
                    <a:gd name="connsiteY26" fmla="*/ 1271337 h 1271337"/>
                    <a:gd name="connsiteX27" fmla="*/ 553977 w 3513746"/>
                    <a:gd name="connsiteY27"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184706 w 3513746"/>
                    <a:gd name="connsiteY12" fmla="*/ 433911 h 1271337"/>
                    <a:gd name="connsiteX13" fmla="*/ 1399620 w 3513746"/>
                    <a:gd name="connsiteY13" fmla="*/ 409581 h 1271337"/>
                    <a:gd name="connsiteX14" fmla="*/ 1549655 w 3513746"/>
                    <a:gd name="connsiteY14" fmla="*/ 354839 h 1271337"/>
                    <a:gd name="connsiteX15" fmla="*/ 1715909 w 3513746"/>
                    <a:gd name="connsiteY15" fmla="*/ 275766 h 1271337"/>
                    <a:gd name="connsiteX16" fmla="*/ 1872026 w 3513746"/>
                    <a:gd name="connsiteY16" fmla="*/ 210886 h 1271337"/>
                    <a:gd name="connsiteX17" fmla="*/ 2078831 w 3513746"/>
                    <a:gd name="connsiteY17" fmla="*/ 117622 h 1271337"/>
                    <a:gd name="connsiteX18" fmla="*/ 2247113 w 3513746"/>
                    <a:gd name="connsiteY18" fmla="*/ 62879 h 1271337"/>
                    <a:gd name="connsiteX19" fmla="*/ 2462027 w 3513746"/>
                    <a:gd name="connsiteY19" fmla="*/ 16247 h 1271337"/>
                    <a:gd name="connsiteX20" fmla="*/ 2735703 w 3513746"/>
                    <a:gd name="connsiteY20" fmla="*/ 0 h 1271337"/>
                    <a:gd name="connsiteX21" fmla="*/ 2896124 w 3513746"/>
                    <a:gd name="connsiteY21" fmla="*/ 128337 h 1271337"/>
                    <a:gd name="connsiteX22" fmla="*/ 2956282 w 3513746"/>
                    <a:gd name="connsiteY22" fmla="*/ 92242 h 1271337"/>
                    <a:gd name="connsiteX23" fmla="*/ 3136756 w 3513746"/>
                    <a:gd name="connsiteY23" fmla="*/ 236621 h 1271337"/>
                    <a:gd name="connsiteX24" fmla="*/ 3156809 w 3513746"/>
                    <a:gd name="connsiteY24" fmla="*/ 228600 h 1271337"/>
                    <a:gd name="connsiteX25" fmla="*/ 3513746 w 3513746"/>
                    <a:gd name="connsiteY25" fmla="*/ 541421 h 1271337"/>
                    <a:gd name="connsiteX26" fmla="*/ 606114 w 3513746"/>
                    <a:gd name="connsiteY26" fmla="*/ 1271337 h 1271337"/>
                    <a:gd name="connsiteX27" fmla="*/ 553977 w 3513746"/>
                    <a:gd name="connsiteY27"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4136 w 3513905"/>
                    <a:gd name="connsiteY0" fmla="*/ 1251285 h 1271337"/>
                    <a:gd name="connsiteX1" fmla="*/ 189178 w 3513905"/>
                    <a:gd name="connsiteY1" fmla="*/ 1263316 h 1271337"/>
                    <a:gd name="connsiteX2" fmla="*/ 140705 w 3513905"/>
                    <a:gd name="connsiteY2" fmla="*/ 1178001 h 1271337"/>
                    <a:gd name="connsiteX3" fmla="*/ 73798 w 3513905"/>
                    <a:gd name="connsiteY3" fmla="*/ 1013774 h 1271337"/>
                    <a:gd name="connsiteX4" fmla="*/ 6890 w 3513905"/>
                    <a:gd name="connsiteY4" fmla="*/ 843465 h 1271337"/>
                    <a:gd name="connsiteX5" fmla="*/ 683 w 3513905"/>
                    <a:gd name="connsiteY5" fmla="*/ 669758 h 1271337"/>
                    <a:gd name="connsiteX6" fmla="*/ 140705 w 3513905"/>
                    <a:gd name="connsiteY6" fmla="*/ 626523 h 1271337"/>
                    <a:gd name="connsiteX7" fmla="*/ 274520 w 3513905"/>
                    <a:gd name="connsiteY7" fmla="*/ 616385 h 1271337"/>
                    <a:gd name="connsiteX8" fmla="*/ 428609 w 3513905"/>
                    <a:gd name="connsiteY8" fmla="*/ 606248 h 1271337"/>
                    <a:gd name="connsiteX9" fmla="*/ 556341 w 3513905"/>
                    <a:gd name="connsiteY9" fmla="*/ 600165 h 1271337"/>
                    <a:gd name="connsiteX10" fmla="*/ 677991 w 3513905"/>
                    <a:gd name="connsiteY10" fmla="*/ 565698 h 1271337"/>
                    <a:gd name="connsiteX11" fmla="*/ 882768 w 3513905"/>
                    <a:gd name="connsiteY11" fmla="*/ 531231 h 1271337"/>
                    <a:gd name="connsiteX12" fmla="*/ 1038885 w 3513905"/>
                    <a:gd name="connsiteY12" fmla="*/ 488653 h 1271337"/>
                    <a:gd name="connsiteX13" fmla="*/ 1184865 w 3513905"/>
                    <a:gd name="connsiteY13" fmla="*/ 433911 h 1271337"/>
                    <a:gd name="connsiteX14" fmla="*/ 1399779 w 3513905"/>
                    <a:gd name="connsiteY14" fmla="*/ 409581 h 1271337"/>
                    <a:gd name="connsiteX15" fmla="*/ 1549814 w 3513905"/>
                    <a:gd name="connsiteY15" fmla="*/ 354839 h 1271337"/>
                    <a:gd name="connsiteX16" fmla="*/ 1716068 w 3513905"/>
                    <a:gd name="connsiteY16" fmla="*/ 275766 h 1271337"/>
                    <a:gd name="connsiteX17" fmla="*/ 1872185 w 3513905"/>
                    <a:gd name="connsiteY17" fmla="*/ 210886 h 1271337"/>
                    <a:gd name="connsiteX18" fmla="*/ 2078990 w 3513905"/>
                    <a:gd name="connsiteY18" fmla="*/ 117622 h 1271337"/>
                    <a:gd name="connsiteX19" fmla="*/ 2247272 w 3513905"/>
                    <a:gd name="connsiteY19" fmla="*/ 62879 h 1271337"/>
                    <a:gd name="connsiteX20" fmla="*/ 2462186 w 3513905"/>
                    <a:gd name="connsiteY20" fmla="*/ 16247 h 1271337"/>
                    <a:gd name="connsiteX21" fmla="*/ 2735862 w 3513905"/>
                    <a:gd name="connsiteY21" fmla="*/ 0 h 1271337"/>
                    <a:gd name="connsiteX22" fmla="*/ 2896283 w 3513905"/>
                    <a:gd name="connsiteY22" fmla="*/ 128337 h 1271337"/>
                    <a:gd name="connsiteX23" fmla="*/ 2956441 w 3513905"/>
                    <a:gd name="connsiteY23" fmla="*/ 92242 h 1271337"/>
                    <a:gd name="connsiteX24" fmla="*/ 3136915 w 3513905"/>
                    <a:gd name="connsiteY24" fmla="*/ 236621 h 1271337"/>
                    <a:gd name="connsiteX25" fmla="*/ 3156968 w 3513905"/>
                    <a:gd name="connsiteY25" fmla="*/ 228600 h 1271337"/>
                    <a:gd name="connsiteX26" fmla="*/ 3513905 w 3513905"/>
                    <a:gd name="connsiteY26" fmla="*/ 541421 h 1271337"/>
                    <a:gd name="connsiteX27" fmla="*/ 606273 w 3513905"/>
                    <a:gd name="connsiteY27" fmla="*/ 1271337 h 1271337"/>
                    <a:gd name="connsiteX28" fmla="*/ 554136 w 3513905"/>
                    <a:gd name="connsiteY28" fmla="*/ 1251285 h 1271337"/>
                    <a:gd name="connsiteX0" fmla="*/ 560044 w 3519813"/>
                    <a:gd name="connsiteY0" fmla="*/ 1251285 h 1271337"/>
                    <a:gd name="connsiteX1" fmla="*/ 195086 w 3519813"/>
                    <a:gd name="connsiteY1" fmla="*/ 1263316 h 1271337"/>
                    <a:gd name="connsiteX2" fmla="*/ 146613 w 3519813"/>
                    <a:gd name="connsiteY2" fmla="*/ 1178001 h 1271337"/>
                    <a:gd name="connsiteX3" fmla="*/ 79706 w 3519813"/>
                    <a:gd name="connsiteY3" fmla="*/ 1013774 h 1271337"/>
                    <a:gd name="connsiteX4" fmla="*/ 12798 w 3519813"/>
                    <a:gd name="connsiteY4" fmla="*/ 843465 h 1271337"/>
                    <a:gd name="connsiteX5" fmla="*/ 638 w 3519813"/>
                    <a:gd name="connsiteY5" fmla="*/ 709048 h 1271337"/>
                    <a:gd name="connsiteX6" fmla="*/ 146613 w 3519813"/>
                    <a:gd name="connsiteY6" fmla="*/ 626523 h 1271337"/>
                    <a:gd name="connsiteX7" fmla="*/ 280428 w 3519813"/>
                    <a:gd name="connsiteY7" fmla="*/ 616385 h 1271337"/>
                    <a:gd name="connsiteX8" fmla="*/ 434517 w 3519813"/>
                    <a:gd name="connsiteY8" fmla="*/ 606248 h 1271337"/>
                    <a:gd name="connsiteX9" fmla="*/ 562249 w 3519813"/>
                    <a:gd name="connsiteY9" fmla="*/ 600165 h 1271337"/>
                    <a:gd name="connsiteX10" fmla="*/ 683899 w 3519813"/>
                    <a:gd name="connsiteY10" fmla="*/ 565698 h 1271337"/>
                    <a:gd name="connsiteX11" fmla="*/ 888676 w 3519813"/>
                    <a:gd name="connsiteY11" fmla="*/ 531231 h 1271337"/>
                    <a:gd name="connsiteX12" fmla="*/ 1044793 w 3519813"/>
                    <a:gd name="connsiteY12" fmla="*/ 488653 h 1271337"/>
                    <a:gd name="connsiteX13" fmla="*/ 1190773 w 3519813"/>
                    <a:gd name="connsiteY13" fmla="*/ 433911 h 1271337"/>
                    <a:gd name="connsiteX14" fmla="*/ 1405687 w 3519813"/>
                    <a:gd name="connsiteY14" fmla="*/ 409581 h 1271337"/>
                    <a:gd name="connsiteX15" fmla="*/ 1555722 w 3519813"/>
                    <a:gd name="connsiteY15" fmla="*/ 354839 h 1271337"/>
                    <a:gd name="connsiteX16" fmla="*/ 1721976 w 3519813"/>
                    <a:gd name="connsiteY16" fmla="*/ 275766 h 1271337"/>
                    <a:gd name="connsiteX17" fmla="*/ 1878093 w 3519813"/>
                    <a:gd name="connsiteY17" fmla="*/ 210886 h 1271337"/>
                    <a:gd name="connsiteX18" fmla="*/ 2084898 w 3519813"/>
                    <a:gd name="connsiteY18" fmla="*/ 117622 h 1271337"/>
                    <a:gd name="connsiteX19" fmla="*/ 2253180 w 3519813"/>
                    <a:gd name="connsiteY19" fmla="*/ 62879 h 1271337"/>
                    <a:gd name="connsiteX20" fmla="*/ 2468094 w 3519813"/>
                    <a:gd name="connsiteY20" fmla="*/ 16247 h 1271337"/>
                    <a:gd name="connsiteX21" fmla="*/ 2741770 w 3519813"/>
                    <a:gd name="connsiteY21" fmla="*/ 0 h 1271337"/>
                    <a:gd name="connsiteX22" fmla="*/ 2902191 w 3519813"/>
                    <a:gd name="connsiteY22" fmla="*/ 128337 h 1271337"/>
                    <a:gd name="connsiteX23" fmla="*/ 2962349 w 3519813"/>
                    <a:gd name="connsiteY23" fmla="*/ 92242 h 1271337"/>
                    <a:gd name="connsiteX24" fmla="*/ 3142823 w 3519813"/>
                    <a:gd name="connsiteY24" fmla="*/ 236621 h 1271337"/>
                    <a:gd name="connsiteX25" fmla="*/ 3162876 w 3519813"/>
                    <a:gd name="connsiteY25" fmla="*/ 228600 h 1271337"/>
                    <a:gd name="connsiteX26" fmla="*/ 3519813 w 3519813"/>
                    <a:gd name="connsiteY26" fmla="*/ 541421 h 1271337"/>
                    <a:gd name="connsiteX27" fmla="*/ 612181 w 3519813"/>
                    <a:gd name="connsiteY27" fmla="*/ 1271337 h 1271337"/>
                    <a:gd name="connsiteX28" fmla="*/ 560044 w 3519813"/>
                    <a:gd name="connsiteY28" fmla="*/ 1251285 h 1271337"/>
                    <a:gd name="connsiteX0" fmla="*/ 552956 w 3512725"/>
                    <a:gd name="connsiteY0" fmla="*/ 1251285 h 1271337"/>
                    <a:gd name="connsiteX1" fmla="*/ 187998 w 3512725"/>
                    <a:gd name="connsiteY1" fmla="*/ 1263316 h 1271337"/>
                    <a:gd name="connsiteX2" fmla="*/ 139525 w 3512725"/>
                    <a:gd name="connsiteY2" fmla="*/ 1178001 h 1271337"/>
                    <a:gd name="connsiteX3" fmla="*/ 72618 w 3512725"/>
                    <a:gd name="connsiteY3" fmla="*/ 1013774 h 1271337"/>
                    <a:gd name="connsiteX4" fmla="*/ 5710 w 3512725"/>
                    <a:gd name="connsiteY4" fmla="*/ 843465 h 1271337"/>
                    <a:gd name="connsiteX5" fmla="*/ 694 w 3512725"/>
                    <a:gd name="connsiteY5" fmla="*/ 713810 h 1271337"/>
                    <a:gd name="connsiteX6" fmla="*/ 139525 w 3512725"/>
                    <a:gd name="connsiteY6" fmla="*/ 626523 h 1271337"/>
                    <a:gd name="connsiteX7" fmla="*/ 273340 w 3512725"/>
                    <a:gd name="connsiteY7" fmla="*/ 616385 h 1271337"/>
                    <a:gd name="connsiteX8" fmla="*/ 427429 w 3512725"/>
                    <a:gd name="connsiteY8" fmla="*/ 606248 h 1271337"/>
                    <a:gd name="connsiteX9" fmla="*/ 555161 w 3512725"/>
                    <a:gd name="connsiteY9" fmla="*/ 600165 h 1271337"/>
                    <a:gd name="connsiteX10" fmla="*/ 676811 w 3512725"/>
                    <a:gd name="connsiteY10" fmla="*/ 565698 h 1271337"/>
                    <a:gd name="connsiteX11" fmla="*/ 881588 w 3512725"/>
                    <a:gd name="connsiteY11" fmla="*/ 531231 h 1271337"/>
                    <a:gd name="connsiteX12" fmla="*/ 1037705 w 3512725"/>
                    <a:gd name="connsiteY12" fmla="*/ 488653 h 1271337"/>
                    <a:gd name="connsiteX13" fmla="*/ 1183685 w 3512725"/>
                    <a:gd name="connsiteY13" fmla="*/ 433911 h 1271337"/>
                    <a:gd name="connsiteX14" fmla="*/ 1398599 w 3512725"/>
                    <a:gd name="connsiteY14" fmla="*/ 409581 h 1271337"/>
                    <a:gd name="connsiteX15" fmla="*/ 1548634 w 3512725"/>
                    <a:gd name="connsiteY15" fmla="*/ 354839 h 1271337"/>
                    <a:gd name="connsiteX16" fmla="*/ 1714888 w 3512725"/>
                    <a:gd name="connsiteY16" fmla="*/ 275766 h 1271337"/>
                    <a:gd name="connsiteX17" fmla="*/ 1871005 w 3512725"/>
                    <a:gd name="connsiteY17" fmla="*/ 210886 h 1271337"/>
                    <a:gd name="connsiteX18" fmla="*/ 2077810 w 3512725"/>
                    <a:gd name="connsiteY18" fmla="*/ 117622 h 1271337"/>
                    <a:gd name="connsiteX19" fmla="*/ 2246092 w 3512725"/>
                    <a:gd name="connsiteY19" fmla="*/ 62879 h 1271337"/>
                    <a:gd name="connsiteX20" fmla="*/ 2461006 w 3512725"/>
                    <a:gd name="connsiteY20" fmla="*/ 16247 h 1271337"/>
                    <a:gd name="connsiteX21" fmla="*/ 2734682 w 3512725"/>
                    <a:gd name="connsiteY21" fmla="*/ 0 h 1271337"/>
                    <a:gd name="connsiteX22" fmla="*/ 2895103 w 3512725"/>
                    <a:gd name="connsiteY22" fmla="*/ 128337 h 1271337"/>
                    <a:gd name="connsiteX23" fmla="*/ 2955261 w 3512725"/>
                    <a:gd name="connsiteY23" fmla="*/ 92242 h 1271337"/>
                    <a:gd name="connsiteX24" fmla="*/ 3135735 w 3512725"/>
                    <a:gd name="connsiteY24" fmla="*/ 236621 h 1271337"/>
                    <a:gd name="connsiteX25" fmla="*/ 3155788 w 3512725"/>
                    <a:gd name="connsiteY25" fmla="*/ 228600 h 1271337"/>
                    <a:gd name="connsiteX26" fmla="*/ 3512725 w 3512725"/>
                    <a:gd name="connsiteY26" fmla="*/ 541421 h 1271337"/>
                    <a:gd name="connsiteX27" fmla="*/ 605093 w 3512725"/>
                    <a:gd name="connsiteY27" fmla="*/ 1271337 h 1271337"/>
                    <a:gd name="connsiteX28" fmla="*/ 552956 w 3512725"/>
                    <a:gd name="connsiteY28" fmla="*/ 1251285 h 1271337"/>
                    <a:gd name="connsiteX0" fmla="*/ 552650 w 3512419"/>
                    <a:gd name="connsiteY0" fmla="*/ 1251285 h 1271337"/>
                    <a:gd name="connsiteX1" fmla="*/ 187692 w 3512419"/>
                    <a:gd name="connsiteY1" fmla="*/ 1263316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187692 w 3512419"/>
                    <a:gd name="connsiteY1" fmla="*/ 1263316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187692 w 3512419"/>
                    <a:gd name="connsiteY1" fmla="*/ 1263316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187692 w 3512419"/>
                    <a:gd name="connsiteY1" fmla="*/ 1263316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187692 w 3512419"/>
                    <a:gd name="connsiteY1" fmla="*/ 1263316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223411 w 3512419"/>
                    <a:gd name="connsiteY1" fmla="*/ 1265697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223411 w 3512419"/>
                    <a:gd name="connsiteY1" fmla="*/ 1265697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223411 w 3512419"/>
                    <a:gd name="connsiteY1" fmla="*/ 1265697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223411 w 3512419"/>
                    <a:gd name="connsiteY1" fmla="*/ 1265697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223411 w 3512419"/>
                    <a:gd name="connsiteY1" fmla="*/ 1265697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223411 w 3512419"/>
                    <a:gd name="connsiteY1" fmla="*/ 1265697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223411 w 3512419"/>
                    <a:gd name="connsiteY1" fmla="*/ 1265697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223411 w 3512419"/>
                    <a:gd name="connsiteY1" fmla="*/ 1265697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48904 h 1268956"/>
                    <a:gd name="connsiteX1" fmla="*/ 223411 w 3512419"/>
                    <a:gd name="connsiteY1" fmla="*/ 1263316 h 1268956"/>
                    <a:gd name="connsiteX2" fmla="*/ 139219 w 3512419"/>
                    <a:gd name="connsiteY2" fmla="*/ 1175620 h 1268956"/>
                    <a:gd name="connsiteX3" fmla="*/ 72312 w 3512419"/>
                    <a:gd name="connsiteY3" fmla="*/ 1011393 h 1268956"/>
                    <a:gd name="connsiteX4" fmla="*/ 5404 w 3512419"/>
                    <a:gd name="connsiteY4" fmla="*/ 841084 h 1268956"/>
                    <a:gd name="connsiteX5" fmla="*/ 388 w 3512419"/>
                    <a:gd name="connsiteY5" fmla="*/ 711429 h 1268956"/>
                    <a:gd name="connsiteX6" fmla="*/ 139219 w 3512419"/>
                    <a:gd name="connsiteY6" fmla="*/ 624142 h 1268956"/>
                    <a:gd name="connsiteX7" fmla="*/ 273034 w 3512419"/>
                    <a:gd name="connsiteY7" fmla="*/ 614004 h 1268956"/>
                    <a:gd name="connsiteX8" fmla="*/ 427123 w 3512419"/>
                    <a:gd name="connsiteY8" fmla="*/ 603867 h 1268956"/>
                    <a:gd name="connsiteX9" fmla="*/ 554855 w 3512419"/>
                    <a:gd name="connsiteY9" fmla="*/ 597784 h 1268956"/>
                    <a:gd name="connsiteX10" fmla="*/ 676505 w 3512419"/>
                    <a:gd name="connsiteY10" fmla="*/ 563317 h 1268956"/>
                    <a:gd name="connsiteX11" fmla="*/ 881282 w 3512419"/>
                    <a:gd name="connsiteY11" fmla="*/ 528850 h 1268956"/>
                    <a:gd name="connsiteX12" fmla="*/ 1037399 w 3512419"/>
                    <a:gd name="connsiteY12" fmla="*/ 486272 h 1268956"/>
                    <a:gd name="connsiteX13" fmla="*/ 1183379 w 3512419"/>
                    <a:gd name="connsiteY13" fmla="*/ 431530 h 1268956"/>
                    <a:gd name="connsiteX14" fmla="*/ 1398293 w 3512419"/>
                    <a:gd name="connsiteY14" fmla="*/ 407200 h 1268956"/>
                    <a:gd name="connsiteX15" fmla="*/ 1548328 w 3512419"/>
                    <a:gd name="connsiteY15" fmla="*/ 352458 h 1268956"/>
                    <a:gd name="connsiteX16" fmla="*/ 1714582 w 3512419"/>
                    <a:gd name="connsiteY16" fmla="*/ 273385 h 1268956"/>
                    <a:gd name="connsiteX17" fmla="*/ 1870699 w 3512419"/>
                    <a:gd name="connsiteY17" fmla="*/ 208505 h 1268956"/>
                    <a:gd name="connsiteX18" fmla="*/ 2077504 w 3512419"/>
                    <a:gd name="connsiteY18" fmla="*/ 115241 h 1268956"/>
                    <a:gd name="connsiteX19" fmla="*/ 2245786 w 3512419"/>
                    <a:gd name="connsiteY19" fmla="*/ 60498 h 1268956"/>
                    <a:gd name="connsiteX20" fmla="*/ 2460700 w 3512419"/>
                    <a:gd name="connsiteY20" fmla="*/ 13866 h 1268956"/>
                    <a:gd name="connsiteX21" fmla="*/ 2699848 w 3512419"/>
                    <a:gd name="connsiteY21" fmla="*/ 0 h 1268956"/>
                    <a:gd name="connsiteX22" fmla="*/ 2894797 w 3512419"/>
                    <a:gd name="connsiteY22" fmla="*/ 125956 h 1268956"/>
                    <a:gd name="connsiteX23" fmla="*/ 2954955 w 3512419"/>
                    <a:gd name="connsiteY23" fmla="*/ 89861 h 1268956"/>
                    <a:gd name="connsiteX24" fmla="*/ 3135429 w 3512419"/>
                    <a:gd name="connsiteY24" fmla="*/ 234240 h 1268956"/>
                    <a:gd name="connsiteX25" fmla="*/ 3155482 w 3512419"/>
                    <a:gd name="connsiteY25" fmla="*/ 226219 h 1268956"/>
                    <a:gd name="connsiteX26" fmla="*/ 3512419 w 3512419"/>
                    <a:gd name="connsiteY26" fmla="*/ 539040 h 1268956"/>
                    <a:gd name="connsiteX27" fmla="*/ 604787 w 3512419"/>
                    <a:gd name="connsiteY27" fmla="*/ 1268956 h 1268956"/>
                    <a:gd name="connsiteX28" fmla="*/ 552650 w 3512419"/>
                    <a:gd name="connsiteY28" fmla="*/ 1248904 h 1268956"/>
                    <a:gd name="connsiteX0" fmla="*/ 552650 w 3512419"/>
                    <a:gd name="connsiteY0" fmla="*/ 1248904 h 1268956"/>
                    <a:gd name="connsiteX1" fmla="*/ 223411 w 3512419"/>
                    <a:gd name="connsiteY1" fmla="*/ 1263316 h 1268956"/>
                    <a:gd name="connsiteX2" fmla="*/ 139219 w 3512419"/>
                    <a:gd name="connsiteY2" fmla="*/ 1175620 h 1268956"/>
                    <a:gd name="connsiteX3" fmla="*/ 72312 w 3512419"/>
                    <a:gd name="connsiteY3" fmla="*/ 1011393 h 1268956"/>
                    <a:gd name="connsiteX4" fmla="*/ 5404 w 3512419"/>
                    <a:gd name="connsiteY4" fmla="*/ 841084 h 1268956"/>
                    <a:gd name="connsiteX5" fmla="*/ 388 w 3512419"/>
                    <a:gd name="connsiteY5" fmla="*/ 711429 h 1268956"/>
                    <a:gd name="connsiteX6" fmla="*/ 139219 w 3512419"/>
                    <a:gd name="connsiteY6" fmla="*/ 624142 h 1268956"/>
                    <a:gd name="connsiteX7" fmla="*/ 273034 w 3512419"/>
                    <a:gd name="connsiteY7" fmla="*/ 614004 h 1268956"/>
                    <a:gd name="connsiteX8" fmla="*/ 427123 w 3512419"/>
                    <a:gd name="connsiteY8" fmla="*/ 603867 h 1268956"/>
                    <a:gd name="connsiteX9" fmla="*/ 554855 w 3512419"/>
                    <a:gd name="connsiteY9" fmla="*/ 597784 h 1268956"/>
                    <a:gd name="connsiteX10" fmla="*/ 676505 w 3512419"/>
                    <a:gd name="connsiteY10" fmla="*/ 563317 h 1268956"/>
                    <a:gd name="connsiteX11" fmla="*/ 881282 w 3512419"/>
                    <a:gd name="connsiteY11" fmla="*/ 528850 h 1268956"/>
                    <a:gd name="connsiteX12" fmla="*/ 1037399 w 3512419"/>
                    <a:gd name="connsiteY12" fmla="*/ 486272 h 1268956"/>
                    <a:gd name="connsiteX13" fmla="*/ 1183379 w 3512419"/>
                    <a:gd name="connsiteY13" fmla="*/ 431530 h 1268956"/>
                    <a:gd name="connsiteX14" fmla="*/ 1398293 w 3512419"/>
                    <a:gd name="connsiteY14" fmla="*/ 407200 h 1268956"/>
                    <a:gd name="connsiteX15" fmla="*/ 1548328 w 3512419"/>
                    <a:gd name="connsiteY15" fmla="*/ 352458 h 1268956"/>
                    <a:gd name="connsiteX16" fmla="*/ 1714582 w 3512419"/>
                    <a:gd name="connsiteY16" fmla="*/ 273385 h 1268956"/>
                    <a:gd name="connsiteX17" fmla="*/ 1870699 w 3512419"/>
                    <a:gd name="connsiteY17" fmla="*/ 208505 h 1268956"/>
                    <a:gd name="connsiteX18" fmla="*/ 2077504 w 3512419"/>
                    <a:gd name="connsiteY18" fmla="*/ 115241 h 1268956"/>
                    <a:gd name="connsiteX19" fmla="*/ 2245786 w 3512419"/>
                    <a:gd name="connsiteY19" fmla="*/ 60498 h 1268956"/>
                    <a:gd name="connsiteX20" fmla="*/ 2460700 w 3512419"/>
                    <a:gd name="connsiteY20" fmla="*/ 13866 h 1268956"/>
                    <a:gd name="connsiteX21" fmla="*/ 2699848 w 3512419"/>
                    <a:gd name="connsiteY21" fmla="*/ 0 h 1268956"/>
                    <a:gd name="connsiteX22" fmla="*/ 2894797 w 3512419"/>
                    <a:gd name="connsiteY22" fmla="*/ 125956 h 1268956"/>
                    <a:gd name="connsiteX23" fmla="*/ 2954955 w 3512419"/>
                    <a:gd name="connsiteY23" fmla="*/ 89861 h 1268956"/>
                    <a:gd name="connsiteX24" fmla="*/ 3135429 w 3512419"/>
                    <a:gd name="connsiteY24" fmla="*/ 234240 h 1268956"/>
                    <a:gd name="connsiteX25" fmla="*/ 3155482 w 3512419"/>
                    <a:gd name="connsiteY25" fmla="*/ 226219 h 1268956"/>
                    <a:gd name="connsiteX26" fmla="*/ 3512419 w 3512419"/>
                    <a:gd name="connsiteY26" fmla="*/ 539040 h 1268956"/>
                    <a:gd name="connsiteX27" fmla="*/ 604787 w 3512419"/>
                    <a:gd name="connsiteY27" fmla="*/ 1268956 h 1268956"/>
                    <a:gd name="connsiteX28" fmla="*/ 552650 w 3512419"/>
                    <a:gd name="connsiteY28" fmla="*/ 1248904 h 1268956"/>
                    <a:gd name="connsiteX0" fmla="*/ 552650 w 3512419"/>
                    <a:gd name="connsiteY0" fmla="*/ 1248904 h 1268956"/>
                    <a:gd name="connsiteX1" fmla="*/ 223411 w 3512419"/>
                    <a:gd name="connsiteY1" fmla="*/ 1263316 h 1268956"/>
                    <a:gd name="connsiteX2" fmla="*/ 139219 w 3512419"/>
                    <a:gd name="connsiteY2" fmla="*/ 1175620 h 1268956"/>
                    <a:gd name="connsiteX3" fmla="*/ 72312 w 3512419"/>
                    <a:gd name="connsiteY3" fmla="*/ 1011393 h 1268956"/>
                    <a:gd name="connsiteX4" fmla="*/ 5404 w 3512419"/>
                    <a:gd name="connsiteY4" fmla="*/ 841084 h 1268956"/>
                    <a:gd name="connsiteX5" fmla="*/ 388 w 3512419"/>
                    <a:gd name="connsiteY5" fmla="*/ 711429 h 1268956"/>
                    <a:gd name="connsiteX6" fmla="*/ 139219 w 3512419"/>
                    <a:gd name="connsiteY6" fmla="*/ 624142 h 1268956"/>
                    <a:gd name="connsiteX7" fmla="*/ 273034 w 3512419"/>
                    <a:gd name="connsiteY7" fmla="*/ 614004 h 1268956"/>
                    <a:gd name="connsiteX8" fmla="*/ 427123 w 3512419"/>
                    <a:gd name="connsiteY8" fmla="*/ 603867 h 1268956"/>
                    <a:gd name="connsiteX9" fmla="*/ 554855 w 3512419"/>
                    <a:gd name="connsiteY9" fmla="*/ 597784 h 1268956"/>
                    <a:gd name="connsiteX10" fmla="*/ 676505 w 3512419"/>
                    <a:gd name="connsiteY10" fmla="*/ 563317 h 1268956"/>
                    <a:gd name="connsiteX11" fmla="*/ 881282 w 3512419"/>
                    <a:gd name="connsiteY11" fmla="*/ 528850 h 1268956"/>
                    <a:gd name="connsiteX12" fmla="*/ 1037399 w 3512419"/>
                    <a:gd name="connsiteY12" fmla="*/ 486272 h 1268956"/>
                    <a:gd name="connsiteX13" fmla="*/ 1183379 w 3512419"/>
                    <a:gd name="connsiteY13" fmla="*/ 431530 h 1268956"/>
                    <a:gd name="connsiteX14" fmla="*/ 1398293 w 3512419"/>
                    <a:gd name="connsiteY14" fmla="*/ 407200 h 1268956"/>
                    <a:gd name="connsiteX15" fmla="*/ 1548328 w 3512419"/>
                    <a:gd name="connsiteY15" fmla="*/ 352458 h 1268956"/>
                    <a:gd name="connsiteX16" fmla="*/ 1714582 w 3512419"/>
                    <a:gd name="connsiteY16" fmla="*/ 273385 h 1268956"/>
                    <a:gd name="connsiteX17" fmla="*/ 1870699 w 3512419"/>
                    <a:gd name="connsiteY17" fmla="*/ 208505 h 1268956"/>
                    <a:gd name="connsiteX18" fmla="*/ 2077504 w 3512419"/>
                    <a:gd name="connsiteY18" fmla="*/ 115241 h 1268956"/>
                    <a:gd name="connsiteX19" fmla="*/ 2245786 w 3512419"/>
                    <a:gd name="connsiteY19" fmla="*/ 60498 h 1268956"/>
                    <a:gd name="connsiteX20" fmla="*/ 2460700 w 3512419"/>
                    <a:gd name="connsiteY20" fmla="*/ 13866 h 1268956"/>
                    <a:gd name="connsiteX21" fmla="*/ 2699848 w 3512419"/>
                    <a:gd name="connsiteY21" fmla="*/ 0 h 1268956"/>
                    <a:gd name="connsiteX22" fmla="*/ 2894797 w 3512419"/>
                    <a:gd name="connsiteY22" fmla="*/ 125956 h 1268956"/>
                    <a:gd name="connsiteX23" fmla="*/ 2954955 w 3512419"/>
                    <a:gd name="connsiteY23" fmla="*/ 104148 h 1268956"/>
                    <a:gd name="connsiteX24" fmla="*/ 3135429 w 3512419"/>
                    <a:gd name="connsiteY24" fmla="*/ 234240 h 1268956"/>
                    <a:gd name="connsiteX25" fmla="*/ 3155482 w 3512419"/>
                    <a:gd name="connsiteY25" fmla="*/ 226219 h 1268956"/>
                    <a:gd name="connsiteX26" fmla="*/ 3512419 w 3512419"/>
                    <a:gd name="connsiteY26" fmla="*/ 539040 h 1268956"/>
                    <a:gd name="connsiteX27" fmla="*/ 604787 w 3512419"/>
                    <a:gd name="connsiteY27" fmla="*/ 1268956 h 1268956"/>
                    <a:gd name="connsiteX28" fmla="*/ 552650 w 3512419"/>
                    <a:gd name="connsiteY28" fmla="*/ 1248904 h 1268956"/>
                    <a:gd name="connsiteX0" fmla="*/ 552650 w 3512419"/>
                    <a:gd name="connsiteY0" fmla="*/ 1248904 h 1268956"/>
                    <a:gd name="connsiteX1" fmla="*/ 223411 w 3512419"/>
                    <a:gd name="connsiteY1" fmla="*/ 1263316 h 1268956"/>
                    <a:gd name="connsiteX2" fmla="*/ 139219 w 3512419"/>
                    <a:gd name="connsiteY2" fmla="*/ 1175620 h 1268956"/>
                    <a:gd name="connsiteX3" fmla="*/ 72312 w 3512419"/>
                    <a:gd name="connsiteY3" fmla="*/ 1011393 h 1268956"/>
                    <a:gd name="connsiteX4" fmla="*/ 5404 w 3512419"/>
                    <a:gd name="connsiteY4" fmla="*/ 841084 h 1268956"/>
                    <a:gd name="connsiteX5" fmla="*/ 388 w 3512419"/>
                    <a:gd name="connsiteY5" fmla="*/ 711429 h 1268956"/>
                    <a:gd name="connsiteX6" fmla="*/ 139219 w 3512419"/>
                    <a:gd name="connsiteY6" fmla="*/ 624142 h 1268956"/>
                    <a:gd name="connsiteX7" fmla="*/ 273034 w 3512419"/>
                    <a:gd name="connsiteY7" fmla="*/ 614004 h 1268956"/>
                    <a:gd name="connsiteX8" fmla="*/ 427123 w 3512419"/>
                    <a:gd name="connsiteY8" fmla="*/ 603867 h 1268956"/>
                    <a:gd name="connsiteX9" fmla="*/ 554855 w 3512419"/>
                    <a:gd name="connsiteY9" fmla="*/ 597784 h 1268956"/>
                    <a:gd name="connsiteX10" fmla="*/ 676505 w 3512419"/>
                    <a:gd name="connsiteY10" fmla="*/ 563317 h 1268956"/>
                    <a:gd name="connsiteX11" fmla="*/ 881282 w 3512419"/>
                    <a:gd name="connsiteY11" fmla="*/ 528850 h 1268956"/>
                    <a:gd name="connsiteX12" fmla="*/ 1037399 w 3512419"/>
                    <a:gd name="connsiteY12" fmla="*/ 486272 h 1268956"/>
                    <a:gd name="connsiteX13" fmla="*/ 1183379 w 3512419"/>
                    <a:gd name="connsiteY13" fmla="*/ 431530 h 1268956"/>
                    <a:gd name="connsiteX14" fmla="*/ 1398293 w 3512419"/>
                    <a:gd name="connsiteY14" fmla="*/ 407200 h 1268956"/>
                    <a:gd name="connsiteX15" fmla="*/ 1548328 w 3512419"/>
                    <a:gd name="connsiteY15" fmla="*/ 352458 h 1268956"/>
                    <a:gd name="connsiteX16" fmla="*/ 1714582 w 3512419"/>
                    <a:gd name="connsiteY16" fmla="*/ 273385 h 1268956"/>
                    <a:gd name="connsiteX17" fmla="*/ 1870699 w 3512419"/>
                    <a:gd name="connsiteY17" fmla="*/ 208505 h 1268956"/>
                    <a:gd name="connsiteX18" fmla="*/ 2077504 w 3512419"/>
                    <a:gd name="connsiteY18" fmla="*/ 115241 h 1268956"/>
                    <a:gd name="connsiteX19" fmla="*/ 2245786 w 3512419"/>
                    <a:gd name="connsiteY19" fmla="*/ 60498 h 1268956"/>
                    <a:gd name="connsiteX20" fmla="*/ 2460700 w 3512419"/>
                    <a:gd name="connsiteY20" fmla="*/ 13866 h 1268956"/>
                    <a:gd name="connsiteX21" fmla="*/ 2699848 w 3512419"/>
                    <a:gd name="connsiteY21" fmla="*/ 0 h 1268956"/>
                    <a:gd name="connsiteX22" fmla="*/ 2894797 w 3512419"/>
                    <a:gd name="connsiteY22" fmla="*/ 125956 h 1268956"/>
                    <a:gd name="connsiteX23" fmla="*/ 2954955 w 3512419"/>
                    <a:gd name="connsiteY23" fmla="*/ 104148 h 1268956"/>
                    <a:gd name="connsiteX24" fmla="*/ 3135429 w 3512419"/>
                    <a:gd name="connsiteY24" fmla="*/ 234240 h 1268956"/>
                    <a:gd name="connsiteX25" fmla="*/ 3155482 w 3512419"/>
                    <a:gd name="connsiteY25" fmla="*/ 226219 h 1268956"/>
                    <a:gd name="connsiteX26" fmla="*/ 3512419 w 3512419"/>
                    <a:gd name="connsiteY26" fmla="*/ 539040 h 1268956"/>
                    <a:gd name="connsiteX27" fmla="*/ 604787 w 3512419"/>
                    <a:gd name="connsiteY27" fmla="*/ 1268956 h 1268956"/>
                    <a:gd name="connsiteX28" fmla="*/ 552650 w 3512419"/>
                    <a:gd name="connsiteY28" fmla="*/ 1248904 h 1268956"/>
                    <a:gd name="connsiteX0" fmla="*/ 552650 w 3512419"/>
                    <a:gd name="connsiteY0" fmla="*/ 1248904 h 1268956"/>
                    <a:gd name="connsiteX1" fmla="*/ 223411 w 3512419"/>
                    <a:gd name="connsiteY1" fmla="*/ 1263316 h 1268956"/>
                    <a:gd name="connsiteX2" fmla="*/ 139219 w 3512419"/>
                    <a:gd name="connsiteY2" fmla="*/ 1175620 h 1268956"/>
                    <a:gd name="connsiteX3" fmla="*/ 72312 w 3512419"/>
                    <a:gd name="connsiteY3" fmla="*/ 1011393 h 1268956"/>
                    <a:gd name="connsiteX4" fmla="*/ 5404 w 3512419"/>
                    <a:gd name="connsiteY4" fmla="*/ 841084 h 1268956"/>
                    <a:gd name="connsiteX5" fmla="*/ 388 w 3512419"/>
                    <a:gd name="connsiteY5" fmla="*/ 711429 h 1268956"/>
                    <a:gd name="connsiteX6" fmla="*/ 139219 w 3512419"/>
                    <a:gd name="connsiteY6" fmla="*/ 624142 h 1268956"/>
                    <a:gd name="connsiteX7" fmla="*/ 273034 w 3512419"/>
                    <a:gd name="connsiteY7" fmla="*/ 614004 h 1268956"/>
                    <a:gd name="connsiteX8" fmla="*/ 427123 w 3512419"/>
                    <a:gd name="connsiteY8" fmla="*/ 603867 h 1268956"/>
                    <a:gd name="connsiteX9" fmla="*/ 554855 w 3512419"/>
                    <a:gd name="connsiteY9" fmla="*/ 597784 h 1268956"/>
                    <a:gd name="connsiteX10" fmla="*/ 676505 w 3512419"/>
                    <a:gd name="connsiteY10" fmla="*/ 563317 h 1268956"/>
                    <a:gd name="connsiteX11" fmla="*/ 881282 w 3512419"/>
                    <a:gd name="connsiteY11" fmla="*/ 528850 h 1268956"/>
                    <a:gd name="connsiteX12" fmla="*/ 1037399 w 3512419"/>
                    <a:gd name="connsiteY12" fmla="*/ 486272 h 1268956"/>
                    <a:gd name="connsiteX13" fmla="*/ 1183379 w 3512419"/>
                    <a:gd name="connsiteY13" fmla="*/ 431530 h 1268956"/>
                    <a:gd name="connsiteX14" fmla="*/ 1398293 w 3512419"/>
                    <a:gd name="connsiteY14" fmla="*/ 407200 h 1268956"/>
                    <a:gd name="connsiteX15" fmla="*/ 1548328 w 3512419"/>
                    <a:gd name="connsiteY15" fmla="*/ 352458 h 1268956"/>
                    <a:gd name="connsiteX16" fmla="*/ 1714582 w 3512419"/>
                    <a:gd name="connsiteY16" fmla="*/ 273385 h 1268956"/>
                    <a:gd name="connsiteX17" fmla="*/ 1870699 w 3512419"/>
                    <a:gd name="connsiteY17" fmla="*/ 208505 h 1268956"/>
                    <a:gd name="connsiteX18" fmla="*/ 2077504 w 3512419"/>
                    <a:gd name="connsiteY18" fmla="*/ 115241 h 1268956"/>
                    <a:gd name="connsiteX19" fmla="*/ 2245786 w 3512419"/>
                    <a:gd name="connsiteY19" fmla="*/ 60498 h 1268956"/>
                    <a:gd name="connsiteX20" fmla="*/ 2460700 w 3512419"/>
                    <a:gd name="connsiteY20" fmla="*/ 13866 h 1268956"/>
                    <a:gd name="connsiteX21" fmla="*/ 2699848 w 3512419"/>
                    <a:gd name="connsiteY21" fmla="*/ 0 h 1268956"/>
                    <a:gd name="connsiteX22" fmla="*/ 2894797 w 3512419"/>
                    <a:gd name="connsiteY22" fmla="*/ 125956 h 1268956"/>
                    <a:gd name="connsiteX23" fmla="*/ 2954955 w 3512419"/>
                    <a:gd name="connsiteY23" fmla="*/ 104148 h 1268956"/>
                    <a:gd name="connsiteX24" fmla="*/ 3135429 w 3512419"/>
                    <a:gd name="connsiteY24" fmla="*/ 234240 h 1268956"/>
                    <a:gd name="connsiteX25" fmla="*/ 3155482 w 3512419"/>
                    <a:gd name="connsiteY25" fmla="*/ 226219 h 1268956"/>
                    <a:gd name="connsiteX26" fmla="*/ 3512419 w 3512419"/>
                    <a:gd name="connsiteY26" fmla="*/ 539040 h 1268956"/>
                    <a:gd name="connsiteX27" fmla="*/ 604787 w 3512419"/>
                    <a:gd name="connsiteY27" fmla="*/ 1268956 h 1268956"/>
                    <a:gd name="connsiteX28" fmla="*/ 552650 w 3512419"/>
                    <a:gd name="connsiteY28" fmla="*/ 1248904 h 1268956"/>
                    <a:gd name="connsiteX0" fmla="*/ 552650 w 3507656"/>
                    <a:gd name="connsiteY0" fmla="*/ 1248904 h 1268956"/>
                    <a:gd name="connsiteX1" fmla="*/ 223411 w 3507656"/>
                    <a:gd name="connsiteY1" fmla="*/ 1263316 h 1268956"/>
                    <a:gd name="connsiteX2" fmla="*/ 139219 w 3507656"/>
                    <a:gd name="connsiteY2" fmla="*/ 1175620 h 1268956"/>
                    <a:gd name="connsiteX3" fmla="*/ 72312 w 3507656"/>
                    <a:gd name="connsiteY3" fmla="*/ 1011393 h 1268956"/>
                    <a:gd name="connsiteX4" fmla="*/ 5404 w 3507656"/>
                    <a:gd name="connsiteY4" fmla="*/ 841084 h 1268956"/>
                    <a:gd name="connsiteX5" fmla="*/ 388 w 3507656"/>
                    <a:gd name="connsiteY5" fmla="*/ 711429 h 1268956"/>
                    <a:gd name="connsiteX6" fmla="*/ 139219 w 3507656"/>
                    <a:gd name="connsiteY6" fmla="*/ 624142 h 1268956"/>
                    <a:gd name="connsiteX7" fmla="*/ 273034 w 3507656"/>
                    <a:gd name="connsiteY7" fmla="*/ 614004 h 1268956"/>
                    <a:gd name="connsiteX8" fmla="*/ 427123 w 3507656"/>
                    <a:gd name="connsiteY8" fmla="*/ 603867 h 1268956"/>
                    <a:gd name="connsiteX9" fmla="*/ 554855 w 3507656"/>
                    <a:gd name="connsiteY9" fmla="*/ 597784 h 1268956"/>
                    <a:gd name="connsiteX10" fmla="*/ 676505 w 3507656"/>
                    <a:gd name="connsiteY10" fmla="*/ 563317 h 1268956"/>
                    <a:gd name="connsiteX11" fmla="*/ 881282 w 3507656"/>
                    <a:gd name="connsiteY11" fmla="*/ 528850 h 1268956"/>
                    <a:gd name="connsiteX12" fmla="*/ 1037399 w 3507656"/>
                    <a:gd name="connsiteY12" fmla="*/ 486272 h 1268956"/>
                    <a:gd name="connsiteX13" fmla="*/ 1183379 w 3507656"/>
                    <a:gd name="connsiteY13" fmla="*/ 431530 h 1268956"/>
                    <a:gd name="connsiteX14" fmla="*/ 1398293 w 3507656"/>
                    <a:gd name="connsiteY14" fmla="*/ 407200 h 1268956"/>
                    <a:gd name="connsiteX15" fmla="*/ 1548328 w 3507656"/>
                    <a:gd name="connsiteY15" fmla="*/ 352458 h 1268956"/>
                    <a:gd name="connsiteX16" fmla="*/ 1714582 w 3507656"/>
                    <a:gd name="connsiteY16" fmla="*/ 273385 h 1268956"/>
                    <a:gd name="connsiteX17" fmla="*/ 1870699 w 3507656"/>
                    <a:gd name="connsiteY17" fmla="*/ 208505 h 1268956"/>
                    <a:gd name="connsiteX18" fmla="*/ 2077504 w 3507656"/>
                    <a:gd name="connsiteY18" fmla="*/ 115241 h 1268956"/>
                    <a:gd name="connsiteX19" fmla="*/ 2245786 w 3507656"/>
                    <a:gd name="connsiteY19" fmla="*/ 60498 h 1268956"/>
                    <a:gd name="connsiteX20" fmla="*/ 2460700 w 3507656"/>
                    <a:gd name="connsiteY20" fmla="*/ 13866 h 1268956"/>
                    <a:gd name="connsiteX21" fmla="*/ 2699848 w 3507656"/>
                    <a:gd name="connsiteY21" fmla="*/ 0 h 1268956"/>
                    <a:gd name="connsiteX22" fmla="*/ 2894797 w 3507656"/>
                    <a:gd name="connsiteY22" fmla="*/ 125956 h 1268956"/>
                    <a:gd name="connsiteX23" fmla="*/ 2954955 w 3507656"/>
                    <a:gd name="connsiteY23" fmla="*/ 104148 h 1268956"/>
                    <a:gd name="connsiteX24" fmla="*/ 3135429 w 3507656"/>
                    <a:gd name="connsiteY24" fmla="*/ 234240 h 1268956"/>
                    <a:gd name="connsiteX25" fmla="*/ 3155482 w 3507656"/>
                    <a:gd name="connsiteY25" fmla="*/ 226219 h 1268956"/>
                    <a:gd name="connsiteX26" fmla="*/ 3507656 w 3507656"/>
                    <a:gd name="connsiteY26" fmla="*/ 550947 h 1268956"/>
                    <a:gd name="connsiteX27" fmla="*/ 604787 w 3507656"/>
                    <a:gd name="connsiteY27" fmla="*/ 1268956 h 1268956"/>
                    <a:gd name="connsiteX28" fmla="*/ 552650 w 3507656"/>
                    <a:gd name="connsiteY28" fmla="*/ 1248904 h 1268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507656" h="1268956">
                      <a:moveTo>
                        <a:pt x="552650" y="1248904"/>
                      </a:moveTo>
                      <a:lnTo>
                        <a:pt x="223411" y="1263316"/>
                      </a:lnTo>
                      <a:cubicBezTo>
                        <a:pt x="152141" y="1251440"/>
                        <a:pt x="181071" y="1207685"/>
                        <a:pt x="139219" y="1175620"/>
                      </a:cubicBezTo>
                      <a:cubicBezTo>
                        <a:pt x="92604" y="1120934"/>
                        <a:pt x="125587" y="1066296"/>
                        <a:pt x="72312" y="1011393"/>
                      </a:cubicBezTo>
                      <a:cubicBezTo>
                        <a:pt x="52375" y="955299"/>
                        <a:pt x="122863" y="943487"/>
                        <a:pt x="5404" y="841084"/>
                      </a:cubicBezTo>
                      <a:cubicBezTo>
                        <a:pt x="3732" y="797866"/>
                        <a:pt x="52066" y="789175"/>
                        <a:pt x="388" y="711429"/>
                      </a:cubicBezTo>
                      <a:cubicBezTo>
                        <a:pt x="-5986" y="629125"/>
                        <a:pt x="67386" y="678281"/>
                        <a:pt x="139219" y="624142"/>
                      </a:cubicBezTo>
                      <a:cubicBezTo>
                        <a:pt x="184858" y="615247"/>
                        <a:pt x="213144" y="650721"/>
                        <a:pt x="273034" y="614004"/>
                      </a:cubicBezTo>
                      <a:cubicBezTo>
                        <a:pt x="324397" y="610625"/>
                        <a:pt x="369807" y="644156"/>
                        <a:pt x="427123" y="603867"/>
                      </a:cubicBezTo>
                      <a:cubicBezTo>
                        <a:pt x="474093" y="601164"/>
                        <a:pt x="504957" y="639070"/>
                        <a:pt x="554855" y="597784"/>
                      </a:cubicBezTo>
                      <a:cubicBezTo>
                        <a:pt x="596419" y="591026"/>
                        <a:pt x="603853" y="624397"/>
                        <a:pt x="676505" y="563317"/>
                      </a:cubicBezTo>
                      <a:cubicBezTo>
                        <a:pt x="730910" y="551828"/>
                        <a:pt x="817754" y="634955"/>
                        <a:pt x="881282" y="528850"/>
                      </a:cubicBezTo>
                      <a:cubicBezTo>
                        <a:pt x="940755" y="516009"/>
                        <a:pt x="962720" y="569399"/>
                        <a:pt x="1037399" y="486272"/>
                      </a:cubicBezTo>
                      <a:cubicBezTo>
                        <a:pt x="1087748" y="470052"/>
                        <a:pt x="1134719" y="546084"/>
                        <a:pt x="1183379" y="431530"/>
                      </a:cubicBezTo>
                      <a:cubicBezTo>
                        <a:pt x="1244204" y="418351"/>
                        <a:pt x="1317193" y="552842"/>
                        <a:pt x="1398293" y="407200"/>
                      </a:cubicBezTo>
                      <a:cubicBezTo>
                        <a:pt x="1459118" y="393346"/>
                        <a:pt x="1499201" y="493677"/>
                        <a:pt x="1548328" y="352458"/>
                      </a:cubicBezTo>
                      <a:cubicBezTo>
                        <a:pt x="1603408" y="333873"/>
                        <a:pt x="1752386" y="469213"/>
                        <a:pt x="1714582" y="273385"/>
                      </a:cubicBezTo>
                      <a:cubicBezTo>
                        <a:pt x="1772028" y="256151"/>
                        <a:pt x="1865190" y="417059"/>
                        <a:pt x="1870699" y="208505"/>
                      </a:cubicBezTo>
                      <a:cubicBezTo>
                        <a:pt x="1936930" y="186879"/>
                        <a:pt x="2046814" y="342025"/>
                        <a:pt x="2077504" y="115241"/>
                      </a:cubicBezTo>
                      <a:cubicBezTo>
                        <a:pt x="2142722" y="98007"/>
                        <a:pt x="2171381" y="217389"/>
                        <a:pt x="2245786" y="60498"/>
                      </a:cubicBezTo>
                      <a:cubicBezTo>
                        <a:pt x="2310666" y="45292"/>
                        <a:pt x="2360218" y="183890"/>
                        <a:pt x="2460700" y="13866"/>
                      </a:cubicBezTo>
                      <a:cubicBezTo>
                        <a:pt x="2540416" y="9244"/>
                        <a:pt x="2573698" y="132019"/>
                        <a:pt x="2699848" y="0"/>
                      </a:cubicBezTo>
                      <a:lnTo>
                        <a:pt x="2894797" y="125956"/>
                      </a:lnTo>
                      <a:lnTo>
                        <a:pt x="2954955" y="104148"/>
                      </a:lnTo>
                      <a:cubicBezTo>
                        <a:pt x="3037735" y="136797"/>
                        <a:pt x="3075271" y="190876"/>
                        <a:pt x="3135429" y="234240"/>
                      </a:cubicBezTo>
                      <a:lnTo>
                        <a:pt x="3155482" y="226219"/>
                      </a:lnTo>
                      <a:cubicBezTo>
                        <a:pt x="3276842" y="306680"/>
                        <a:pt x="3388677" y="446673"/>
                        <a:pt x="3507656" y="550947"/>
                      </a:cubicBezTo>
                      <a:lnTo>
                        <a:pt x="604787" y="1268956"/>
                      </a:lnTo>
                      <a:lnTo>
                        <a:pt x="552650" y="124890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08" name="Freeform: Shape 107">
                  <a:extLst>
                    <a:ext uri="{FF2B5EF4-FFF2-40B4-BE49-F238E27FC236}">
                      <a16:creationId xmlns:a16="http://schemas.microsoft.com/office/drawing/2014/main" id="{EAB5853F-021F-4EF3-A8DF-B99756B00DAC}"/>
                    </a:ext>
                  </a:extLst>
                </p:cNvPr>
                <p:cNvSpPr/>
                <p:nvPr/>
              </p:nvSpPr>
              <p:spPr>
                <a:xfrm>
                  <a:off x="2657120" y="3032616"/>
                  <a:ext cx="1466594" cy="749043"/>
                </a:xfrm>
                <a:custGeom>
                  <a:avLst/>
                  <a:gdLst>
                    <a:gd name="connsiteX0" fmla="*/ 1460810 w 1460810"/>
                    <a:gd name="connsiteY0" fmla="*/ 234176 h 744344"/>
                    <a:gd name="connsiteX1" fmla="*/ 1329783 w 1460810"/>
                    <a:gd name="connsiteY1" fmla="*/ 362415 h 744344"/>
                    <a:gd name="connsiteX2" fmla="*/ 1279603 w 1460810"/>
                    <a:gd name="connsiteY2" fmla="*/ 340112 h 744344"/>
                    <a:gd name="connsiteX3" fmla="*/ 1129061 w 1460810"/>
                    <a:gd name="connsiteY3" fmla="*/ 434898 h 744344"/>
                    <a:gd name="connsiteX4" fmla="*/ 1095608 w 1460810"/>
                    <a:gd name="connsiteY4" fmla="*/ 395868 h 744344"/>
                    <a:gd name="connsiteX5" fmla="*/ 953429 w 1460810"/>
                    <a:gd name="connsiteY5" fmla="*/ 482290 h 744344"/>
                    <a:gd name="connsiteX6" fmla="*/ 919976 w 1460810"/>
                    <a:gd name="connsiteY6" fmla="*/ 459988 h 744344"/>
                    <a:gd name="connsiteX7" fmla="*/ 0 w 1460810"/>
                    <a:gd name="connsiteY7" fmla="*/ 744344 h 744344"/>
                    <a:gd name="connsiteX8" fmla="*/ 225812 w 1460810"/>
                    <a:gd name="connsiteY8" fmla="*/ 493442 h 744344"/>
                    <a:gd name="connsiteX9" fmla="*/ 278781 w 1460810"/>
                    <a:gd name="connsiteY9" fmla="*/ 259266 h 744344"/>
                    <a:gd name="connsiteX10" fmla="*/ 312234 w 1460810"/>
                    <a:gd name="connsiteY10" fmla="*/ 0 h 744344"/>
                    <a:gd name="connsiteX11" fmla="*/ 867008 w 1460810"/>
                    <a:gd name="connsiteY11" fmla="*/ 30666 h 744344"/>
                    <a:gd name="connsiteX0" fmla="*/ 1460810 w 1460810"/>
                    <a:gd name="connsiteY0" fmla="*/ 234176 h 762241"/>
                    <a:gd name="connsiteX1" fmla="*/ 1329783 w 1460810"/>
                    <a:gd name="connsiteY1" fmla="*/ 362415 h 762241"/>
                    <a:gd name="connsiteX2" fmla="*/ 1279603 w 1460810"/>
                    <a:gd name="connsiteY2" fmla="*/ 340112 h 762241"/>
                    <a:gd name="connsiteX3" fmla="*/ 1129061 w 1460810"/>
                    <a:gd name="connsiteY3" fmla="*/ 434898 h 762241"/>
                    <a:gd name="connsiteX4" fmla="*/ 1095608 w 1460810"/>
                    <a:gd name="connsiteY4" fmla="*/ 395868 h 762241"/>
                    <a:gd name="connsiteX5" fmla="*/ 953429 w 1460810"/>
                    <a:gd name="connsiteY5" fmla="*/ 482290 h 762241"/>
                    <a:gd name="connsiteX6" fmla="*/ 919976 w 1460810"/>
                    <a:gd name="connsiteY6" fmla="*/ 459988 h 762241"/>
                    <a:gd name="connsiteX7" fmla="*/ 0 w 1460810"/>
                    <a:gd name="connsiteY7" fmla="*/ 744344 h 762241"/>
                    <a:gd name="connsiteX8" fmla="*/ 225812 w 1460810"/>
                    <a:gd name="connsiteY8" fmla="*/ 493442 h 762241"/>
                    <a:gd name="connsiteX9" fmla="*/ 278781 w 1460810"/>
                    <a:gd name="connsiteY9" fmla="*/ 259266 h 762241"/>
                    <a:gd name="connsiteX10" fmla="*/ 312234 w 1460810"/>
                    <a:gd name="connsiteY10" fmla="*/ 0 h 762241"/>
                    <a:gd name="connsiteX11" fmla="*/ 867008 w 1460810"/>
                    <a:gd name="connsiteY11" fmla="*/ 30666 h 762241"/>
                    <a:gd name="connsiteX0" fmla="*/ 1460810 w 1460810"/>
                    <a:gd name="connsiteY0" fmla="*/ 234176 h 763331"/>
                    <a:gd name="connsiteX1" fmla="*/ 1329783 w 1460810"/>
                    <a:gd name="connsiteY1" fmla="*/ 362415 h 763331"/>
                    <a:gd name="connsiteX2" fmla="*/ 1279603 w 1460810"/>
                    <a:gd name="connsiteY2" fmla="*/ 340112 h 763331"/>
                    <a:gd name="connsiteX3" fmla="*/ 1129061 w 1460810"/>
                    <a:gd name="connsiteY3" fmla="*/ 434898 h 763331"/>
                    <a:gd name="connsiteX4" fmla="*/ 1095608 w 1460810"/>
                    <a:gd name="connsiteY4" fmla="*/ 395868 h 763331"/>
                    <a:gd name="connsiteX5" fmla="*/ 953429 w 1460810"/>
                    <a:gd name="connsiteY5" fmla="*/ 482290 h 763331"/>
                    <a:gd name="connsiteX6" fmla="*/ 919976 w 1460810"/>
                    <a:gd name="connsiteY6" fmla="*/ 459988 h 763331"/>
                    <a:gd name="connsiteX7" fmla="*/ 0 w 1460810"/>
                    <a:gd name="connsiteY7" fmla="*/ 744344 h 763331"/>
                    <a:gd name="connsiteX8" fmla="*/ 225812 w 1460810"/>
                    <a:gd name="connsiteY8" fmla="*/ 493442 h 763331"/>
                    <a:gd name="connsiteX9" fmla="*/ 278781 w 1460810"/>
                    <a:gd name="connsiteY9" fmla="*/ 259266 h 763331"/>
                    <a:gd name="connsiteX10" fmla="*/ 312234 w 1460810"/>
                    <a:gd name="connsiteY10" fmla="*/ 0 h 763331"/>
                    <a:gd name="connsiteX11" fmla="*/ 867008 w 1460810"/>
                    <a:gd name="connsiteY11"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84565 w 1466594"/>
                    <a:gd name="connsiteY9" fmla="*/ 259266 h 763331"/>
                    <a:gd name="connsiteX10" fmla="*/ 318018 w 1466594"/>
                    <a:gd name="connsiteY10" fmla="*/ 0 h 763331"/>
                    <a:gd name="connsiteX11" fmla="*/ 872792 w 1466594"/>
                    <a:gd name="connsiteY11"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84565 w 1466594"/>
                    <a:gd name="connsiteY10" fmla="*/ 259266 h 763331"/>
                    <a:gd name="connsiteX11" fmla="*/ 318018 w 1466594"/>
                    <a:gd name="connsiteY11" fmla="*/ 0 h 763331"/>
                    <a:gd name="connsiteX12" fmla="*/ 872792 w 1466594"/>
                    <a:gd name="connsiteY12"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84565 w 1466594"/>
                    <a:gd name="connsiteY11" fmla="*/ 259266 h 763331"/>
                    <a:gd name="connsiteX12" fmla="*/ 318018 w 1466594"/>
                    <a:gd name="connsiteY12" fmla="*/ 0 h 763331"/>
                    <a:gd name="connsiteX13" fmla="*/ 872792 w 1466594"/>
                    <a:gd name="connsiteY13"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84565 w 1466594"/>
                    <a:gd name="connsiteY11" fmla="*/ 259266 h 763331"/>
                    <a:gd name="connsiteX12" fmla="*/ 318018 w 1466594"/>
                    <a:gd name="connsiteY12" fmla="*/ 0 h 763331"/>
                    <a:gd name="connsiteX13" fmla="*/ 872792 w 1466594"/>
                    <a:gd name="connsiteY13"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318018 w 1466594"/>
                    <a:gd name="connsiteY12" fmla="*/ 0 h 763331"/>
                    <a:gd name="connsiteX13" fmla="*/ 872792 w 1466594"/>
                    <a:gd name="connsiteY13"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318018 w 1466594"/>
                    <a:gd name="connsiteY12" fmla="*/ 0 h 763331"/>
                    <a:gd name="connsiteX13" fmla="*/ 872792 w 1466594"/>
                    <a:gd name="connsiteY13"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95513 w 1466594"/>
                    <a:gd name="connsiteY12" fmla="*/ 130330 h 763331"/>
                    <a:gd name="connsiteX13" fmla="*/ 318018 w 1466594"/>
                    <a:gd name="connsiteY13" fmla="*/ 0 h 763331"/>
                    <a:gd name="connsiteX14" fmla="*/ 872792 w 1466594"/>
                    <a:gd name="connsiteY14"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5641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25320 w 1466594"/>
                    <a:gd name="connsiteY3" fmla="*/ 432517 h 763331"/>
                    <a:gd name="connsiteX4" fmla="*/ 1101392 w 1466594"/>
                    <a:gd name="connsiteY4" fmla="*/ 395868 h 763331"/>
                    <a:gd name="connsiteX5" fmla="*/ 955641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25320 w 1466594"/>
                    <a:gd name="connsiteY3" fmla="*/ 432517 h 763331"/>
                    <a:gd name="connsiteX4" fmla="*/ 1101392 w 1466594"/>
                    <a:gd name="connsiteY4" fmla="*/ 395868 h 763331"/>
                    <a:gd name="connsiteX5" fmla="*/ 955641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34176 h 763331"/>
                    <a:gd name="connsiteX1" fmla="*/ 1327233 w 1466594"/>
                    <a:gd name="connsiteY1" fmla="*/ 362415 h 763331"/>
                    <a:gd name="connsiteX2" fmla="*/ 1285387 w 1466594"/>
                    <a:gd name="connsiteY2" fmla="*/ 340112 h 763331"/>
                    <a:gd name="connsiteX3" fmla="*/ 1125320 w 1466594"/>
                    <a:gd name="connsiteY3" fmla="*/ 432517 h 763331"/>
                    <a:gd name="connsiteX4" fmla="*/ 1101392 w 1466594"/>
                    <a:gd name="connsiteY4" fmla="*/ 395868 h 763331"/>
                    <a:gd name="connsiteX5" fmla="*/ 955641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19888 h 749043"/>
                    <a:gd name="connsiteX1" fmla="*/ 1327233 w 1466594"/>
                    <a:gd name="connsiteY1" fmla="*/ 348127 h 749043"/>
                    <a:gd name="connsiteX2" fmla="*/ 1285387 w 1466594"/>
                    <a:gd name="connsiteY2" fmla="*/ 325824 h 749043"/>
                    <a:gd name="connsiteX3" fmla="*/ 1125320 w 1466594"/>
                    <a:gd name="connsiteY3" fmla="*/ 418229 h 749043"/>
                    <a:gd name="connsiteX4" fmla="*/ 1101392 w 1466594"/>
                    <a:gd name="connsiteY4" fmla="*/ 381580 h 749043"/>
                    <a:gd name="connsiteX5" fmla="*/ 955641 w 1466594"/>
                    <a:gd name="connsiteY5" fmla="*/ 468002 h 749043"/>
                    <a:gd name="connsiteX6" fmla="*/ 925760 w 1466594"/>
                    <a:gd name="connsiteY6" fmla="*/ 445700 h 749043"/>
                    <a:gd name="connsiteX7" fmla="*/ 5784 w 1466594"/>
                    <a:gd name="connsiteY7" fmla="*/ 730056 h 749043"/>
                    <a:gd name="connsiteX8" fmla="*/ 231596 w 1466594"/>
                    <a:gd name="connsiteY8" fmla="*/ 479154 h 749043"/>
                    <a:gd name="connsiteX9" fmla="*/ 212169 w 1466594"/>
                    <a:gd name="connsiteY9" fmla="*/ 433939 h 749043"/>
                    <a:gd name="connsiteX10" fmla="*/ 259794 w 1466594"/>
                    <a:gd name="connsiteY10" fmla="*/ 348214 h 749043"/>
                    <a:gd name="connsiteX11" fmla="*/ 272658 w 1466594"/>
                    <a:gd name="connsiteY11" fmla="*/ 256884 h 749043"/>
                    <a:gd name="connsiteX12" fmla="*/ 282416 w 1466594"/>
                    <a:gd name="connsiteY12" fmla="*/ 180336 h 749043"/>
                    <a:gd name="connsiteX13" fmla="*/ 295513 w 1466594"/>
                    <a:gd name="connsiteY13" fmla="*/ 116042 h 749043"/>
                    <a:gd name="connsiteX14" fmla="*/ 334687 w 1466594"/>
                    <a:gd name="connsiteY14" fmla="*/ 0 h 749043"/>
                    <a:gd name="connsiteX15" fmla="*/ 872792 w 1466594"/>
                    <a:gd name="connsiteY15" fmla="*/ 16378 h 749043"/>
                    <a:gd name="connsiteX0" fmla="*/ 1466594 w 1466594"/>
                    <a:gd name="connsiteY0" fmla="*/ 219888 h 749043"/>
                    <a:gd name="connsiteX1" fmla="*/ 1327233 w 1466594"/>
                    <a:gd name="connsiteY1" fmla="*/ 348127 h 749043"/>
                    <a:gd name="connsiteX2" fmla="*/ 1285387 w 1466594"/>
                    <a:gd name="connsiteY2" fmla="*/ 325824 h 749043"/>
                    <a:gd name="connsiteX3" fmla="*/ 1125320 w 1466594"/>
                    <a:gd name="connsiteY3" fmla="*/ 418229 h 749043"/>
                    <a:gd name="connsiteX4" fmla="*/ 1101392 w 1466594"/>
                    <a:gd name="connsiteY4" fmla="*/ 381580 h 749043"/>
                    <a:gd name="connsiteX5" fmla="*/ 955641 w 1466594"/>
                    <a:gd name="connsiteY5" fmla="*/ 468002 h 749043"/>
                    <a:gd name="connsiteX6" fmla="*/ 925760 w 1466594"/>
                    <a:gd name="connsiteY6" fmla="*/ 445700 h 749043"/>
                    <a:gd name="connsiteX7" fmla="*/ 5784 w 1466594"/>
                    <a:gd name="connsiteY7" fmla="*/ 730056 h 749043"/>
                    <a:gd name="connsiteX8" fmla="*/ 231596 w 1466594"/>
                    <a:gd name="connsiteY8" fmla="*/ 479154 h 749043"/>
                    <a:gd name="connsiteX9" fmla="*/ 212169 w 1466594"/>
                    <a:gd name="connsiteY9" fmla="*/ 433939 h 749043"/>
                    <a:gd name="connsiteX10" fmla="*/ 259794 w 1466594"/>
                    <a:gd name="connsiteY10" fmla="*/ 348214 h 749043"/>
                    <a:gd name="connsiteX11" fmla="*/ 272658 w 1466594"/>
                    <a:gd name="connsiteY11" fmla="*/ 256884 h 749043"/>
                    <a:gd name="connsiteX12" fmla="*/ 282416 w 1466594"/>
                    <a:gd name="connsiteY12" fmla="*/ 180336 h 749043"/>
                    <a:gd name="connsiteX13" fmla="*/ 295513 w 1466594"/>
                    <a:gd name="connsiteY13" fmla="*/ 116042 h 749043"/>
                    <a:gd name="connsiteX14" fmla="*/ 334687 w 1466594"/>
                    <a:gd name="connsiteY14" fmla="*/ 0 h 749043"/>
                    <a:gd name="connsiteX15" fmla="*/ 872792 w 1466594"/>
                    <a:gd name="connsiteY15" fmla="*/ 16378 h 749043"/>
                    <a:gd name="connsiteX0" fmla="*/ 1466594 w 1466594"/>
                    <a:gd name="connsiteY0" fmla="*/ 219888 h 749043"/>
                    <a:gd name="connsiteX1" fmla="*/ 1327233 w 1466594"/>
                    <a:gd name="connsiteY1" fmla="*/ 348127 h 749043"/>
                    <a:gd name="connsiteX2" fmla="*/ 1285387 w 1466594"/>
                    <a:gd name="connsiteY2" fmla="*/ 325824 h 749043"/>
                    <a:gd name="connsiteX3" fmla="*/ 1125320 w 1466594"/>
                    <a:gd name="connsiteY3" fmla="*/ 418229 h 749043"/>
                    <a:gd name="connsiteX4" fmla="*/ 1101392 w 1466594"/>
                    <a:gd name="connsiteY4" fmla="*/ 381580 h 749043"/>
                    <a:gd name="connsiteX5" fmla="*/ 955641 w 1466594"/>
                    <a:gd name="connsiteY5" fmla="*/ 468002 h 749043"/>
                    <a:gd name="connsiteX6" fmla="*/ 925760 w 1466594"/>
                    <a:gd name="connsiteY6" fmla="*/ 445700 h 749043"/>
                    <a:gd name="connsiteX7" fmla="*/ 5784 w 1466594"/>
                    <a:gd name="connsiteY7" fmla="*/ 730056 h 749043"/>
                    <a:gd name="connsiteX8" fmla="*/ 231596 w 1466594"/>
                    <a:gd name="connsiteY8" fmla="*/ 479154 h 749043"/>
                    <a:gd name="connsiteX9" fmla="*/ 212169 w 1466594"/>
                    <a:gd name="connsiteY9" fmla="*/ 433939 h 749043"/>
                    <a:gd name="connsiteX10" fmla="*/ 259794 w 1466594"/>
                    <a:gd name="connsiteY10" fmla="*/ 348214 h 749043"/>
                    <a:gd name="connsiteX11" fmla="*/ 272658 w 1466594"/>
                    <a:gd name="connsiteY11" fmla="*/ 256884 h 749043"/>
                    <a:gd name="connsiteX12" fmla="*/ 282416 w 1466594"/>
                    <a:gd name="connsiteY12" fmla="*/ 180336 h 749043"/>
                    <a:gd name="connsiteX13" fmla="*/ 295513 w 1466594"/>
                    <a:gd name="connsiteY13" fmla="*/ 116042 h 749043"/>
                    <a:gd name="connsiteX14" fmla="*/ 334687 w 1466594"/>
                    <a:gd name="connsiteY14" fmla="*/ 0 h 749043"/>
                    <a:gd name="connsiteX15" fmla="*/ 872792 w 1466594"/>
                    <a:gd name="connsiteY15" fmla="*/ 16378 h 749043"/>
                    <a:gd name="connsiteX0" fmla="*/ 1466594 w 1466594"/>
                    <a:gd name="connsiteY0" fmla="*/ 219888 h 749043"/>
                    <a:gd name="connsiteX1" fmla="*/ 1327233 w 1466594"/>
                    <a:gd name="connsiteY1" fmla="*/ 348127 h 749043"/>
                    <a:gd name="connsiteX2" fmla="*/ 1285387 w 1466594"/>
                    <a:gd name="connsiteY2" fmla="*/ 325824 h 749043"/>
                    <a:gd name="connsiteX3" fmla="*/ 1125320 w 1466594"/>
                    <a:gd name="connsiteY3" fmla="*/ 418229 h 749043"/>
                    <a:gd name="connsiteX4" fmla="*/ 1101392 w 1466594"/>
                    <a:gd name="connsiteY4" fmla="*/ 381580 h 749043"/>
                    <a:gd name="connsiteX5" fmla="*/ 955641 w 1466594"/>
                    <a:gd name="connsiteY5" fmla="*/ 468002 h 749043"/>
                    <a:gd name="connsiteX6" fmla="*/ 925760 w 1466594"/>
                    <a:gd name="connsiteY6" fmla="*/ 445700 h 749043"/>
                    <a:gd name="connsiteX7" fmla="*/ 5784 w 1466594"/>
                    <a:gd name="connsiteY7" fmla="*/ 730056 h 749043"/>
                    <a:gd name="connsiteX8" fmla="*/ 231596 w 1466594"/>
                    <a:gd name="connsiteY8" fmla="*/ 479154 h 749043"/>
                    <a:gd name="connsiteX9" fmla="*/ 212169 w 1466594"/>
                    <a:gd name="connsiteY9" fmla="*/ 433939 h 749043"/>
                    <a:gd name="connsiteX10" fmla="*/ 259794 w 1466594"/>
                    <a:gd name="connsiteY10" fmla="*/ 348214 h 749043"/>
                    <a:gd name="connsiteX11" fmla="*/ 272658 w 1466594"/>
                    <a:gd name="connsiteY11" fmla="*/ 256884 h 749043"/>
                    <a:gd name="connsiteX12" fmla="*/ 282416 w 1466594"/>
                    <a:gd name="connsiteY12" fmla="*/ 180336 h 749043"/>
                    <a:gd name="connsiteX13" fmla="*/ 295513 w 1466594"/>
                    <a:gd name="connsiteY13" fmla="*/ 116042 h 749043"/>
                    <a:gd name="connsiteX14" fmla="*/ 316944 w 1466594"/>
                    <a:gd name="connsiteY14" fmla="*/ 67226 h 749043"/>
                    <a:gd name="connsiteX15" fmla="*/ 334687 w 1466594"/>
                    <a:gd name="connsiteY15" fmla="*/ 0 h 749043"/>
                    <a:gd name="connsiteX16" fmla="*/ 872792 w 1466594"/>
                    <a:gd name="connsiteY16" fmla="*/ 16378 h 749043"/>
                    <a:gd name="connsiteX0" fmla="*/ 1466594 w 1466594"/>
                    <a:gd name="connsiteY0" fmla="*/ 219888 h 749043"/>
                    <a:gd name="connsiteX1" fmla="*/ 1327233 w 1466594"/>
                    <a:gd name="connsiteY1" fmla="*/ 348127 h 749043"/>
                    <a:gd name="connsiteX2" fmla="*/ 1285387 w 1466594"/>
                    <a:gd name="connsiteY2" fmla="*/ 325824 h 749043"/>
                    <a:gd name="connsiteX3" fmla="*/ 1125320 w 1466594"/>
                    <a:gd name="connsiteY3" fmla="*/ 418229 h 749043"/>
                    <a:gd name="connsiteX4" fmla="*/ 1101392 w 1466594"/>
                    <a:gd name="connsiteY4" fmla="*/ 381580 h 749043"/>
                    <a:gd name="connsiteX5" fmla="*/ 955641 w 1466594"/>
                    <a:gd name="connsiteY5" fmla="*/ 468002 h 749043"/>
                    <a:gd name="connsiteX6" fmla="*/ 925760 w 1466594"/>
                    <a:gd name="connsiteY6" fmla="*/ 445700 h 749043"/>
                    <a:gd name="connsiteX7" fmla="*/ 5784 w 1466594"/>
                    <a:gd name="connsiteY7" fmla="*/ 730056 h 749043"/>
                    <a:gd name="connsiteX8" fmla="*/ 231596 w 1466594"/>
                    <a:gd name="connsiteY8" fmla="*/ 479154 h 749043"/>
                    <a:gd name="connsiteX9" fmla="*/ 212169 w 1466594"/>
                    <a:gd name="connsiteY9" fmla="*/ 433939 h 749043"/>
                    <a:gd name="connsiteX10" fmla="*/ 259794 w 1466594"/>
                    <a:gd name="connsiteY10" fmla="*/ 348214 h 749043"/>
                    <a:gd name="connsiteX11" fmla="*/ 272658 w 1466594"/>
                    <a:gd name="connsiteY11" fmla="*/ 256884 h 749043"/>
                    <a:gd name="connsiteX12" fmla="*/ 282416 w 1466594"/>
                    <a:gd name="connsiteY12" fmla="*/ 180336 h 749043"/>
                    <a:gd name="connsiteX13" fmla="*/ 295513 w 1466594"/>
                    <a:gd name="connsiteY13" fmla="*/ 116042 h 749043"/>
                    <a:gd name="connsiteX14" fmla="*/ 316944 w 1466594"/>
                    <a:gd name="connsiteY14" fmla="*/ 67226 h 749043"/>
                    <a:gd name="connsiteX15" fmla="*/ 334687 w 1466594"/>
                    <a:gd name="connsiteY15" fmla="*/ 0 h 749043"/>
                    <a:gd name="connsiteX16" fmla="*/ 872792 w 1466594"/>
                    <a:gd name="connsiteY16" fmla="*/ 16378 h 749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66594" h="749043">
                      <a:moveTo>
                        <a:pt x="1466594" y="219888"/>
                      </a:moveTo>
                      <a:cubicBezTo>
                        <a:pt x="1422918" y="262634"/>
                        <a:pt x="1388768" y="317287"/>
                        <a:pt x="1327233" y="348127"/>
                      </a:cubicBezTo>
                      <a:lnTo>
                        <a:pt x="1285387" y="325824"/>
                      </a:lnTo>
                      <a:cubicBezTo>
                        <a:pt x="1235206" y="357419"/>
                        <a:pt x="1175501" y="412827"/>
                        <a:pt x="1125320" y="418229"/>
                      </a:cubicBezTo>
                      <a:lnTo>
                        <a:pt x="1101392" y="381580"/>
                      </a:lnTo>
                      <a:cubicBezTo>
                        <a:pt x="1053999" y="410387"/>
                        <a:pt x="994700" y="461817"/>
                        <a:pt x="955641" y="468002"/>
                      </a:cubicBezTo>
                      <a:lnTo>
                        <a:pt x="925760" y="445700"/>
                      </a:lnTo>
                      <a:cubicBezTo>
                        <a:pt x="784598" y="561916"/>
                        <a:pt x="95749" y="821008"/>
                        <a:pt x="5784" y="730056"/>
                      </a:cubicBezTo>
                      <a:cubicBezTo>
                        <a:pt x="-35627" y="703572"/>
                        <a:pt x="156325" y="562788"/>
                        <a:pt x="231596" y="479154"/>
                      </a:cubicBezTo>
                      <a:cubicBezTo>
                        <a:pt x="238614" y="447810"/>
                        <a:pt x="205151" y="465283"/>
                        <a:pt x="212169" y="433939"/>
                      </a:cubicBezTo>
                      <a:cubicBezTo>
                        <a:pt x="228044" y="394251"/>
                        <a:pt x="261778" y="397427"/>
                        <a:pt x="259794" y="348214"/>
                      </a:cubicBezTo>
                      <a:cubicBezTo>
                        <a:pt x="264082" y="317771"/>
                        <a:pt x="290992" y="305186"/>
                        <a:pt x="272658" y="256884"/>
                      </a:cubicBezTo>
                      <a:cubicBezTo>
                        <a:pt x="276032" y="230095"/>
                        <a:pt x="295276" y="221669"/>
                        <a:pt x="282416" y="180336"/>
                      </a:cubicBezTo>
                      <a:cubicBezTo>
                        <a:pt x="286225" y="156862"/>
                        <a:pt x="307043" y="156813"/>
                        <a:pt x="295513" y="116042"/>
                      </a:cubicBezTo>
                      <a:cubicBezTo>
                        <a:pt x="299283" y="96198"/>
                        <a:pt x="310415" y="86566"/>
                        <a:pt x="316944" y="67226"/>
                      </a:cubicBezTo>
                      <a:cubicBezTo>
                        <a:pt x="323473" y="47886"/>
                        <a:pt x="286496" y="2719"/>
                        <a:pt x="334687" y="0"/>
                      </a:cubicBezTo>
                      <a:lnTo>
                        <a:pt x="872792" y="16378"/>
                      </a:lnTo>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09" name="Freeform: Shape 108">
                  <a:extLst>
                    <a:ext uri="{FF2B5EF4-FFF2-40B4-BE49-F238E27FC236}">
                      <a16:creationId xmlns:a16="http://schemas.microsoft.com/office/drawing/2014/main" id="{39F23E5A-B780-4C8E-AF11-66366BD48361}"/>
                    </a:ext>
                  </a:extLst>
                </p:cNvPr>
                <p:cNvSpPr/>
                <p:nvPr/>
              </p:nvSpPr>
              <p:spPr>
                <a:xfrm>
                  <a:off x="5472903" y="3320562"/>
                  <a:ext cx="515955" cy="1078553"/>
                </a:xfrm>
                <a:custGeom>
                  <a:avLst/>
                  <a:gdLst>
                    <a:gd name="connsiteX0" fmla="*/ 534610 w 534610"/>
                    <a:gd name="connsiteY0" fmla="*/ 3628 h 1072847"/>
                    <a:gd name="connsiteX1" fmla="*/ 83457 w 534610"/>
                    <a:gd name="connsiteY1" fmla="*/ 1072847 h 1072847"/>
                    <a:gd name="connsiteX2" fmla="*/ 0 w 534610"/>
                    <a:gd name="connsiteY2" fmla="*/ 266095 h 1072847"/>
                    <a:gd name="connsiteX3" fmla="*/ 295124 w 534610"/>
                    <a:gd name="connsiteY3" fmla="*/ 0 h 1072847"/>
                    <a:gd name="connsiteX4" fmla="*/ 295124 w 534610"/>
                    <a:gd name="connsiteY4" fmla="*/ 0 h 1072847"/>
                    <a:gd name="connsiteX0" fmla="*/ 509210 w 509210"/>
                    <a:gd name="connsiteY0" fmla="*/ 3628 h 1072847"/>
                    <a:gd name="connsiteX1" fmla="*/ 83457 w 509210"/>
                    <a:gd name="connsiteY1" fmla="*/ 1072847 h 1072847"/>
                    <a:gd name="connsiteX2" fmla="*/ 0 w 509210"/>
                    <a:gd name="connsiteY2" fmla="*/ 266095 h 1072847"/>
                    <a:gd name="connsiteX3" fmla="*/ 295124 w 509210"/>
                    <a:gd name="connsiteY3" fmla="*/ 0 h 1072847"/>
                    <a:gd name="connsiteX4" fmla="*/ 295124 w 509210"/>
                    <a:gd name="connsiteY4" fmla="*/ 0 h 1072847"/>
                    <a:gd name="connsiteX0" fmla="*/ 509210 w 509210"/>
                    <a:gd name="connsiteY0" fmla="*/ 3628 h 1072847"/>
                    <a:gd name="connsiteX1" fmla="*/ 83457 w 509210"/>
                    <a:gd name="connsiteY1" fmla="*/ 1072847 h 1072847"/>
                    <a:gd name="connsiteX2" fmla="*/ 0 w 509210"/>
                    <a:gd name="connsiteY2" fmla="*/ 266095 h 1072847"/>
                    <a:gd name="connsiteX3" fmla="*/ 295124 w 509210"/>
                    <a:gd name="connsiteY3" fmla="*/ 0 h 1072847"/>
                    <a:gd name="connsiteX4" fmla="*/ 295124 w 509210"/>
                    <a:gd name="connsiteY4" fmla="*/ 0 h 1072847"/>
                    <a:gd name="connsiteX0" fmla="*/ 509210 w 509210"/>
                    <a:gd name="connsiteY0" fmla="*/ 3628 h 1072847"/>
                    <a:gd name="connsiteX1" fmla="*/ 83457 w 509210"/>
                    <a:gd name="connsiteY1" fmla="*/ 1072847 h 1072847"/>
                    <a:gd name="connsiteX2" fmla="*/ 0 w 509210"/>
                    <a:gd name="connsiteY2" fmla="*/ 266095 h 1072847"/>
                    <a:gd name="connsiteX3" fmla="*/ 295124 w 509210"/>
                    <a:gd name="connsiteY3" fmla="*/ 0 h 1072847"/>
                    <a:gd name="connsiteX4" fmla="*/ 295124 w 509210"/>
                    <a:gd name="connsiteY4" fmla="*/ 0 h 1072847"/>
                    <a:gd name="connsiteX0" fmla="*/ 509210 w 509210"/>
                    <a:gd name="connsiteY0" fmla="*/ 3628 h 1073509"/>
                    <a:gd name="connsiteX1" fmla="*/ 83457 w 509210"/>
                    <a:gd name="connsiteY1" fmla="*/ 1072847 h 1073509"/>
                    <a:gd name="connsiteX2" fmla="*/ 0 w 509210"/>
                    <a:gd name="connsiteY2" fmla="*/ 266095 h 1073509"/>
                    <a:gd name="connsiteX3" fmla="*/ 295124 w 509210"/>
                    <a:gd name="connsiteY3" fmla="*/ 0 h 1073509"/>
                    <a:gd name="connsiteX4" fmla="*/ 295124 w 509210"/>
                    <a:gd name="connsiteY4" fmla="*/ 0 h 1073509"/>
                    <a:gd name="connsiteX0" fmla="*/ 518721 w 518721"/>
                    <a:gd name="connsiteY0" fmla="*/ 3628 h 1102341"/>
                    <a:gd name="connsiteX1" fmla="*/ 92968 w 518721"/>
                    <a:gd name="connsiteY1" fmla="*/ 1072847 h 1102341"/>
                    <a:gd name="connsiteX2" fmla="*/ 100225 w 518721"/>
                    <a:gd name="connsiteY2" fmla="*/ 722085 h 1102341"/>
                    <a:gd name="connsiteX3" fmla="*/ 9511 w 518721"/>
                    <a:gd name="connsiteY3" fmla="*/ 266095 h 1102341"/>
                    <a:gd name="connsiteX4" fmla="*/ 304635 w 518721"/>
                    <a:gd name="connsiteY4" fmla="*/ 0 h 1102341"/>
                    <a:gd name="connsiteX5" fmla="*/ 304635 w 518721"/>
                    <a:gd name="connsiteY5" fmla="*/ 0 h 1102341"/>
                    <a:gd name="connsiteX0" fmla="*/ 518721 w 518721"/>
                    <a:gd name="connsiteY0" fmla="*/ 3628 h 1078553"/>
                    <a:gd name="connsiteX1" fmla="*/ 92968 w 518721"/>
                    <a:gd name="connsiteY1" fmla="*/ 1072847 h 1078553"/>
                    <a:gd name="connsiteX2" fmla="*/ 100225 w 518721"/>
                    <a:gd name="connsiteY2" fmla="*/ 722085 h 1078553"/>
                    <a:gd name="connsiteX3" fmla="*/ 9511 w 518721"/>
                    <a:gd name="connsiteY3" fmla="*/ 266095 h 1078553"/>
                    <a:gd name="connsiteX4" fmla="*/ 304635 w 518721"/>
                    <a:gd name="connsiteY4" fmla="*/ 0 h 1078553"/>
                    <a:gd name="connsiteX5" fmla="*/ 304635 w 518721"/>
                    <a:gd name="connsiteY5" fmla="*/ 0 h 1078553"/>
                    <a:gd name="connsiteX0" fmla="*/ 520991 w 520991"/>
                    <a:gd name="connsiteY0" fmla="*/ 3628 h 1078553"/>
                    <a:gd name="connsiteX1" fmla="*/ 95238 w 520991"/>
                    <a:gd name="connsiteY1" fmla="*/ 1072847 h 1078553"/>
                    <a:gd name="connsiteX2" fmla="*/ 102495 w 520991"/>
                    <a:gd name="connsiteY2" fmla="*/ 722085 h 1078553"/>
                    <a:gd name="connsiteX3" fmla="*/ 9362 w 520991"/>
                    <a:gd name="connsiteY3" fmla="*/ 260047 h 1078553"/>
                    <a:gd name="connsiteX4" fmla="*/ 306905 w 520991"/>
                    <a:gd name="connsiteY4" fmla="*/ 0 h 1078553"/>
                    <a:gd name="connsiteX5" fmla="*/ 306905 w 520991"/>
                    <a:gd name="connsiteY5" fmla="*/ 0 h 1078553"/>
                    <a:gd name="connsiteX0" fmla="*/ 515955 w 515955"/>
                    <a:gd name="connsiteY0" fmla="*/ 3628 h 1078553"/>
                    <a:gd name="connsiteX1" fmla="*/ 90202 w 515955"/>
                    <a:gd name="connsiteY1" fmla="*/ 1072847 h 1078553"/>
                    <a:gd name="connsiteX2" fmla="*/ 97459 w 515955"/>
                    <a:gd name="connsiteY2" fmla="*/ 722085 h 1078553"/>
                    <a:gd name="connsiteX3" fmla="*/ 4326 w 515955"/>
                    <a:gd name="connsiteY3" fmla="*/ 260047 h 1078553"/>
                    <a:gd name="connsiteX4" fmla="*/ 301869 w 515955"/>
                    <a:gd name="connsiteY4" fmla="*/ 0 h 1078553"/>
                    <a:gd name="connsiteX5" fmla="*/ 301869 w 515955"/>
                    <a:gd name="connsiteY5" fmla="*/ 0 h 1078553"/>
                    <a:gd name="connsiteX0" fmla="*/ 515955 w 515955"/>
                    <a:gd name="connsiteY0" fmla="*/ 3628 h 1078553"/>
                    <a:gd name="connsiteX1" fmla="*/ 90202 w 515955"/>
                    <a:gd name="connsiteY1" fmla="*/ 1072847 h 1078553"/>
                    <a:gd name="connsiteX2" fmla="*/ 97459 w 515955"/>
                    <a:gd name="connsiteY2" fmla="*/ 722085 h 1078553"/>
                    <a:gd name="connsiteX3" fmla="*/ 4326 w 515955"/>
                    <a:gd name="connsiteY3" fmla="*/ 260047 h 1078553"/>
                    <a:gd name="connsiteX4" fmla="*/ 301869 w 515955"/>
                    <a:gd name="connsiteY4" fmla="*/ 0 h 1078553"/>
                    <a:gd name="connsiteX5" fmla="*/ 301869 w 515955"/>
                    <a:gd name="connsiteY5" fmla="*/ 0 h 1078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5955" h="1078553">
                      <a:moveTo>
                        <a:pt x="515955" y="3628"/>
                      </a:moveTo>
                      <a:cubicBezTo>
                        <a:pt x="439351" y="458005"/>
                        <a:pt x="182530" y="1010355"/>
                        <a:pt x="90202" y="1072847"/>
                      </a:cubicBezTo>
                      <a:cubicBezTo>
                        <a:pt x="44644" y="1120624"/>
                        <a:pt x="111369" y="856544"/>
                        <a:pt x="97459" y="722085"/>
                      </a:cubicBezTo>
                      <a:cubicBezTo>
                        <a:pt x="83549" y="587626"/>
                        <a:pt x="-22484" y="376161"/>
                        <a:pt x="4326" y="260047"/>
                      </a:cubicBezTo>
                      <a:cubicBezTo>
                        <a:pt x="103507" y="173365"/>
                        <a:pt x="202688" y="116920"/>
                        <a:pt x="301869" y="0"/>
                      </a:cubicBezTo>
                      <a:lnTo>
                        <a:pt x="301869" y="0"/>
                      </a:lnTo>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grpSp>
            <p:nvGrpSpPr>
              <p:cNvPr id="78" name="Group 77">
                <a:extLst>
                  <a:ext uri="{FF2B5EF4-FFF2-40B4-BE49-F238E27FC236}">
                    <a16:creationId xmlns:a16="http://schemas.microsoft.com/office/drawing/2014/main" id="{824EB1B6-5711-40C9-A79E-979196EA3B93}"/>
                  </a:ext>
                </a:extLst>
              </p:cNvPr>
              <p:cNvGrpSpPr>
                <a:grpSpLocks noChangeAspect="1"/>
              </p:cNvGrpSpPr>
              <p:nvPr/>
            </p:nvGrpSpPr>
            <p:grpSpPr>
              <a:xfrm flipH="1">
                <a:off x="7249595" y="1209681"/>
                <a:ext cx="468469" cy="178180"/>
                <a:chOff x="3106853" y="3486150"/>
                <a:chExt cx="3159586" cy="1201738"/>
              </a:xfrm>
              <a:solidFill>
                <a:srgbClr val="2774AA"/>
              </a:solidFill>
            </p:grpSpPr>
            <p:sp>
              <p:nvSpPr>
                <p:cNvPr id="101" name="Freeform: Shape 100">
                  <a:extLst>
                    <a:ext uri="{FF2B5EF4-FFF2-40B4-BE49-F238E27FC236}">
                      <a16:creationId xmlns:a16="http://schemas.microsoft.com/office/drawing/2014/main" id="{2A5EB3B9-D18D-41C2-AC36-24F88126FC87}"/>
                    </a:ext>
                  </a:extLst>
                </p:cNvPr>
                <p:cNvSpPr/>
                <p:nvPr/>
              </p:nvSpPr>
              <p:spPr>
                <a:xfrm>
                  <a:off x="3106853" y="3702431"/>
                  <a:ext cx="3159586" cy="898557"/>
                </a:xfrm>
                <a:custGeom>
                  <a:avLst/>
                  <a:gdLst>
                    <a:gd name="connsiteX0" fmla="*/ 242434 w 3159555"/>
                    <a:gd name="connsiteY0" fmla="*/ 516491 h 906495"/>
                    <a:gd name="connsiteX1" fmla="*/ 21081 w 3159555"/>
                    <a:gd name="connsiteY1" fmla="*/ 361017 h 906495"/>
                    <a:gd name="connsiteX2" fmla="*/ 2687862 w 3159555"/>
                    <a:gd name="connsiteY2" fmla="*/ 416355 h 906495"/>
                    <a:gd name="connsiteX3" fmla="*/ 3151649 w 3159555"/>
                    <a:gd name="connsiteY3" fmla="*/ 0 h 906495"/>
                    <a:gd name="connsiteX4" fmla="*/ 2874958 w 3159555"/>
                    <a:gd name="connsiteY4" fmla="*/ 426896 h 906495"/>
                    <a:gd name="connsiteX5" fmla="*/ 2877593 w 3159555"/>
                    <a:gd name="connsiteY5" fmla="*/ 474329 h 906495"/>
                    <a:gd name="connsiteX6" fmla="*/ 3159555 w 3159555"/>
                    <a:gd name="connsiteY6" fmla="*/ 906495 h 906495"/>
                    <a:gd name="connsiteX7" fmla="*/ 2695767 w 3159555"/>
                    <a:gd name="connsiteY7" fmla="*/ 495410 h 906495"/>
                    <a:gd name="connsiteX8" fmla="*/ 0 w 3159555"/>
                    <a:gd name="connsiteY8" fmla="*/ 529667 h 906495"/>
                    <a:gd name="connsiteX9" fmla="*/ 242434 w 3159555"/>
                    <a:gd name="connsiteY9"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0 w 3159555"/>
                    <a:gd name="connsiteY9" fmla="*/ 529667 h 906495"/>
                    <a:gd name="connsiteX10" fmla="*/ 242434 w 3159555"/>
                    <a:gd name="connsiteY10"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0 w 3159555"/>
                    <a:gd name="connsiteY9" fmla="*/ 529667 h 906495"/>
                    <a:gd name="connsiteX10" fmla="*/ 242434 w 3159555"/>
                    <a:gd name="connsiteY10"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0 w 3159555"/>
                    <a:gd name="connsiteY9" fmla="*/ 529667 h 906495"/>
                    <a:gd name="connsiteX10" fmla="*/ 242434 w 3159555"/>
                    <a:gd name="connsiteY10"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0 w 3159555"/>
                    <a:gd name="connsiteY9" fmla="*/ 529667 h 906495"/>
                    <a:gd name="connsiteX10" fmla="*/ 242434 w 3159555"/>
                    <a:gd name="connsiteY10"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86"/>
                    <a:gd name="connsiteY0" fmla="*/ 513316 h 903320"/>
                    <a:gd name="connsiteX1" fmla="*/ 21081 w 3159586"/>
                    <a:gd name="connsiteY1" fmla="*/ 357842 h 903320"/>
                    <a:gd name="connsiteX2" fmla="*/ 1351836 w 3159586"/>
                    <a:gd name="connsiteY2" fmla="*/ 38988 h 903320"/>
                    <a:gd name="connsiteX3" fmla="*/ 2687862 w 3159586"/>
                    <a:gd name="connsiteY3" fmla="*/ 413180 h 903320"/>
                    <a:gd name="connsiteX4" fmla="*/ 3159586 w 3159586"/>
                    <a:gd name="connsiteY4" fmla="*/ 0 h 903320"/>
                    <a:gd name="connsiteX5" fmla="*/ 2874958 w 3159586"/>
                    <a:gd name="connsiteY5" fmla="*/ 423721 h 903320"/>
                    <a:gd name="connsiteX6" fmla="*/ 2877593 w 3159586"/>
                    <a:gd name="connsiteY6" fmla="*/ 471154 h 903320"/>
                    <a:gd name="connsiteX7" fmla="*/ 3159555 w 3159586"/>
                    <a:gd name="connsiteY7" fmla="*/ 903320 h 903320"/>
                    <a:gd name="connsiteX8" fmla="*/ 2695767 w 3159586"/>
                    <a:gd name="connsiteY8" fmla="*/ 492235 h 903320"/>
                    <a:gd name="connsiteX9" fmla="*/ 1293863 w 3159586"/>
                    <a:gd name="connsiteY9" fmla="*/ 832170 h 903320"/>
                    <a:gd name="connsiteX10" fmla="*/ 0 w 3159586"/>
                    <a:gd name="connsiteY10" fmla="*/ 526492 h 903320"/>
                    <a:gd name="connsiteX11" fmla="*/ 242434 w 3159586"/>
                    <a:gd name="connsiteY11" fmla="*/ 513316 h 903320"/>
                    <a:gd name="connsiteX0" fmla="*/ 242434 w 3159586"/>
                    <a:gd name="connsiteY0" fmla="*/ 513316 h 903320"/>
                    <a:gd name="connsiteX1" fmla="*/ 21081 w 3159586"/>
                    <a:gd name="connsiteY1" fmla="*/ 357842 h 903320"/>
                    <a:gd name="connsiteX2" fmla="*/ 1351836 w 3159586"/>
                    <a:gd name="connsiteY2" fmla="*/ 38988 h 903320"/>
                    <a:gd name="connsiteX3" fmla="*/ 2687862 w 3159586"/>
                    <a:gd name="connsiteY3" fmla="*/ 413180 h 903320"/>
                    <a:gd name="connsiteX4" fmla="*/ 3159586 w 3159586"/>
                    <a:gd name="connsiteY4" fmla="*/ 0 h 903320"/>
                    <a:gd name="connsiteX5" fmla="*/ 2874958 w 3159586"/>
                    <a:gd name="connsiteY5" fmla="*/ 423721 h 903320"/>
                    <a:gd name="connsiteX6" fmla="*/ 2877593 w 3159586"/>
                    <a:gd name="connsiteY6" fmla="*/ 471154 h 903320"/>
                    <a:gd name="connsiteX7" fmla="*/ 3159555 w 3159586"/>
                    <a:gd name="connsiteY7" fmla="*/ 903320 h 903320"/>
                    <a:gd name="connsiteX8" fmla="*/ 2695767 w 3159586"/>
                    <a:gd name="connsiteY8" fmla="*/ 492235 h 903320"/>
                    <a:gd name="connsiteX9" fmla="*/ 1293863 w 3159586"/>
                    <a:gd name="connsiteY9" fmla="*/ 832170 h 903320"/>
                    <a:gd name="connsiteX10" fmla="*/ 0 w 3159586"/>
                    <a:gd name="connsiteY10" fmla="*/ 526492 h 903320"/>
                    <a:gd name="connsiteX11" fmla="*/ 242434 w 3159586"/>
                    <a:gd name="connsiteY11" fmla="*/ 513316 h 903320"/>
                    <a:gd name="connsiteX0" fmla="*/ 242434 w 3159586"/>
                    <a:gd name="connsiteY0" fmla="*/ 513316 h 903320"/>
                    <a:gd name="connsiteX1" fmla="*/ 21081 w 3159586"/>
                    <a:gd name="connsiteY1" fmla="*/ 357842 h 903320"/>
                    <a:gd name="connsiteX2" fmla="*/ 1351836 w 3159586"/>
                    <a:gd name="connsiteY2" fmla="*/ 38988 h 903320"/>
                    <a:gd name="connsiteX3" fmla="*/ 2687862 w 3159586"/>
                    <a:gd name="connsiteY3" fmla="*/ 413180 h 903320"/>
                    <a:gd name="connsiteX4" fmla="*/ 3159586 w 3159586"/>
                    <a:gd name="connsiteY4" fmla="*/ 0 h 903320"/>
                    <a:gd name="connsiteX5" fmla="*/ 2874958 w 3159586"/>
                    <a:gd name="connsiteY5" fmla="*/ 423721 h 903320"/>
                    <a:gd name="connsiteX6" fmla="*/ 2877593 w 3159586"/>
                    <a:gd name="connsiteY6" fmla="*/ 471154 h 903320"/>
                    <a:gd name="connsiteX7" fmla="*/ 3159555 w 3159586"/>
                    <a:gd name="connsiteY7" fmla="*/ 903320 h 903320"/>
                    <a:gd name="connsiteX8" fmla="*/ 2695767 w 3159586"/>
                    <a:gd name="connsiteY8" fmla="*/ 492235 h 903320"/>
                    <a:gd name="connsiteX9" fmla="*/ 1293863 w 3159586"/>
                    <a:gd name="connsiteY9" fmla="*/ 832170 h 903320"/>
                    <a:gd name="connsiteX10" fmla="*/ 0 w 3159586"/>
                    <a:gd name="connsiteY10" fmla="*/ 526492 h 903320"/>
                    <a:gd name="connsiteX11" fmla="*/ 242434 w 3159586"/>
                    <a:gd name="connsiteY11" fmla="*/ 513316 h 903320"/>
                    <a:gd name="connsiteX0" fmla="*/ 242434 w 3159586"/>
                    <a:gd name="connsiteY0" fmla="*/ 513316 h 903320"/>
                    <a:gd name="connsiteX1" fmla="*/ 21081 w 3159586"/>
                    <a:gd name="connsiteY1" fmla="*/ 357842 h 903320"/>
                    <a:gd name="connsiteX2" fmla="*/ 1351836 w 3159586"/>
                    <a:gd name="connsiteY2" fmla="*/ 38988 h 903320"/>
                    <a:gd name="connsiteX3" fmla="*/ 2687862 w 3159586"/>
                    <a:gd name="connsiteY3" fmla="*/ 413180 h 903320"/>
                    <a:gd name="connsiteX4" fmla="*/ 3159586 w 3159586"/>
                    <a:gd name="connsiteY4" fmla="*/ 0 h 903320"/>
                    <a:gd name="connsiteX5" fmla="*/ 2874958 w 3159586"/>
                    <a:gd name="connsiteY5" fmla="*/ 423721 h 903320"/>
                    <a:gd name="connsiteX6" fmla="*/ 2877593 w 3159586"/>
                    <a:gd name="connsiteY6" fmla="*/ 471154 h 903320"/>
                    <a:gd name="connsiteX7" fmla="*/ 3159555 w 3159586"/>
                    <a:gd name="connsiteY7" fmla="*/ 903320 h 903320"/>
                    <a:gd name="connsiteX8" fmla="*/ 2695767 w 3159586"/>
                    <a:gd name="connsiteY8" fmla="*/ 492235 h 903320"/>
                    <a:gd name="connsiteX9" fmla="*/ 1293863 w 3159586"/>
                    <a:gd name="connsiteY9" fmla="*/ 832170 h 903320"/>
                    <a:gd name="connsiteX10" fmla="*/ 0 w 3159586"/>
                    <a:gd name="connsiteY10" fmla="*/ 526492 h 903320"/>
                    <a:gd name="connsiteX11" fmla="*/ 242434 w 3159586"/>
                    <a:gd name="connsiteY11" fmla="*/ 513316 h 903320"/>
                    <a:gd name="connsiteX0" fmla="*/ 242434 w 3159586"/>
                    <a:gd name="connsiteY0" fmla="*/ 513316 h 903320"/>
                    <a:gd name="connsiteX1" fmla="*/ 21081 w 3159586"/>
                    <a:gd name="connsiteY1" fmla="*/ 357842 h 903320"/>
                    <a:gd name="connsiteX2" fmla="*/ 1351836 w 3159586"/>
                    <a:gd name="connsiteY2" fmla="*/ 38988 h 903320"/>
                    <a:gd name="connsiteX3" fmla="*/ 2687862 w 3159586"/>
                    <a:gd name="connsiteY3" fmla="*/ 413180 h 903320"/>
                    <a:gd name="connsiteX4" fmla="*/ 3159586 w 3159586"/>
                    <a:gd name="connsiteY4" fmla="*/ 0 h 903320"/>
                    <a:gd name="connsiteX5" fmla="*/ 2874958 w 3159586"/>
                    <a:gd name="connsiteY5" fmla="*/ 423721 h 903320"/>
                    <a:gd name="connsiteX6" fmla="*/ 2877593 w 3159586"/>
                    <a:gd name="connsiteY6" fmla="*/ 471154 h 903320"/>
                    <a:gd name="connsiteX7" fmla="*/ 3159555 w 3159586"/>
                    <a:gd name="connsiteY7" fmla="*/ 903320 h 903320"/>
                    <a:gd name="connsiteX8" fmla="*/ 2695767 w 3159586"/>
                    <a:gd name="connsiteY8" fmla="*/ 492235 h 903320"/>
                    <a:gd name="connsiteX9" fmla="*/ 1293863 w 3159586"/>
                    <a:gd name="connsiteY9" fmla="*/ 832170 h 903320"/>
                    <a:gd name="connsiteX10" fmla="*/ 0 w 3159586"/>
                    <a:gd name="connsiteY10" fmla="*/ 526492 h 903320"/>
                    <a:gd name="connsiteX11" fmla="*/ 242434 w 3159586"/>
                    <a:gd name="connsiteY11" fmla="*/ 513316 h 903320"/>
                    <a:gd name="connsiteX0" fmla="*/ 242434 w 3159586"/>
                    <a:gd name="connsiteY0" fmla="*/ 508553 h 898557"/>
                    <a:gd name="connsiteX1" fmla="*/ 21081 w 3159586"/>
                    <a:gd name="connsiteY1" fmla="*/ 353079 h 898557"/>
                    <a:gd name="connsiteX2" fmla="*/ 1351836 w 3159586"/>
                    <a:gd name="connsiteY2" fmla="*/ 34225 h 898557"/>
                    <a:gd name="connsiteX3" fmla="*/ 2687862 w 3159586"/>
                    <a:gd name="connsiteY3" fmla="*/ 408417 h 898557"/>
                    <a:gd name="connsiteX4" fmla="*/ 3159586 w 3159586"/>
                    <a:gd name="connsiteY4" fmla="*/ 0 h 898557"/>
                    <a:gd name="connsiteX5" fmla="*/ 2874958 w 3159586"/>
                    <a:gd name="connsiteY5" fmla="*/ 418958 h 898557"/>
                    <a:gd name="connsiteX6" fmla="*/ 2877593 w 3159586"/>
                    <a:gd name="connsiteY6" fmla="*/ 466391 h 898557"/>
                    <a:gd name="connsiteX7" fmla="*/ 3159555 w 3159586"/>
                    <a:gd name="connsiteY7" fmla="*/ 898557 h 898557"/>
                    <a:gd name="connsiteX8" fmla="*/ 2695767 w 3159586"/>
                    <a:gd name="connsiteY8" fmla="*/ 487472 h 898557"/>
                    <a:gd name="connsiteX9" fmla="*/ 1293863 w 3159586"/>
                    <a:gd name="connsiteY9" fmla="*/ 827407 h 898557"/>
                    <a:gd name="connsiteX10" fmla="*/ 0 w 3159586"/>
                    <a:gd name="connsiteY10" fmla="*/ 521729 h 898557"/>
                    <a:gd name="connsiteX11" fmla="*/ 242434 w 3159586"/>
                    <a:gd name="connsiteY11" fmla="*/ 508553 h 898557"/>
                    <a:gd name="connsiteX0" fmla="*/ 242434 w 3159586"/>
                    <a:gd name="connsiteY0" fmla="*/ 508553 h 898557"/>
                    <a:gd name="connsiteX1" fmla="*/ 21081 w 3159586"/>
                    <a:gd name="connsiteY1" fmla="*/ 353079 h 898557"/>
                    <a:gd name="connsiteX2" fmla="*/ 1351836 w 3159586"/>
                    <a:gd name="connsiteY2" fmla="*/ 34225 h 898557"/>
                    <a:gd name="connsiteX3" fmla="*/ 2687862 w 3159586"/>
                    <a:gd name="connsiteY3" fmla="*/ 408417 h 898557"/>
                    <a:gd name="connsiteX4" fmla="*/ 3159586 w 3159586"/>
                    <a:gd name="connsiteY4" fmla="*/ 0 h 898557"/>
                    <a:gd name="connsiteX5" fmla="*/ 2874958 w 3159586"/>
                    <a:gd name="connsiteY5" fmla="*/ 418958 h 898557"/>
                    <a:gd name="connsiteX6" fmla="*/ 2877593 w 3159586"/>
                    <a:gd name="connsiteY6" fmla="*/ 466391 h 898557"/>
                    <a:gd name="connsiteX7" fmla="*/ 3159555 w 3159586"/>
                    <a:gd name="connsiteY7" fmla="*/ 898557 h 898557"/>
                    <a:gd name="connsiteX8" fmla="*/ 2695767 w 3159586"/>
                    <a:gd name="connsiteY8" fmla="*/ 487472 h 898557"/>
                    <a:gd name="connsiteX9" fmla="*/ 1293863 w 3159586"/>
                    <a:gd name="connsiteY9" fmla="*/ 827407 h 898557"/>
                    <a:gd name="connsiteX10" fmla="*/ 0 w 3159586"/>
                    <a:gd name="connsiteY10" fmla="*/ 521729 h 898557"/>
                    <a:gd name="connsiteX11" fmla="*/ 242434 w 3159586"/>
                    <a:gd name="connsiteY11" fmla="*/ 508553 h 898557"/>
                    <a:gd name="connsiteX0" fmla="*/ 242434 w 3159586"/>
                    <a:gd name="connsiteY0" fmla="*/ 508553 h 898557"/>
                    <a:gd name="connsiteX1" fmla="*/ 21081 w 3159586"/>
                    <a:gd name="connsiteY1" fmla="*/ 353079 h 898557"/>
                    <a:gd name="connsiteX2" fmla="*/ 1351836 w 3159586"/>
                    <a:gd name="connsiteY2" fmla="*/ 34225 h 898557"/>
                    <a:gd name="connsiteX3" fmla="*/ 2687862 w 3159586"/>
                    <a:gd name="connsiteY3" fmla="*/ 408417 h 898557"/>
                    <a:gd name="connsiteX4" fmla="*/ 3159586 w 3159586"/>
                    <a:gd name="connsiteY4" fmla="*/ 0 h 898557"/>
                    <a:gd name="connsiteX5" fmla="*/ 2874958 w 3159586"/>
                    <a:gd name="connsiteY5" fmla="*/ 418958 h 898557"/>
                    <a:gd name="connsiteX6" fmla="*/ 2877593 w 3159586"/>
                    <a:gd name="connsiteY6" fmla="*/ 466391 h 898557"/>
                    <a:gd name="connsiteX7" fmla="*/ 3159555 w 3159586"/>
                    <a:gd name="connsiteY7" fmla="*/ 898557 h 898557"/>
                    <a:gd name="connsiteX8" fmla="*/ 2695767 w 3159586"/>
                    <a:gd name="connsiteY8" fmla="*/ 487472 h 898557"/>
                    <a:gd name="connsiteX9" fmla="*/ 1293863 w 3159586"/>
                    <a:gd name="connsiteY9" fmla="*/ 827407 h 898557"/>
                    <a:gd name="connsiteX10" fmla="*/ 0 w 3159586"/>
                    <a:gd name="connsiteY10" fmla="*/ 521729 h 898557"/>
                    <a:gd name="connsiteX11" fmla="*/ 242434 w 3159586"/>
                    <a:gd name="connsiteY11" fmla="*/ 508553 h 898557"/>
                    <a:gd name="connsiteX0" fmla="*/ 242434 w 3159586"/>
                    <a:gd name="connsiteY0" fmla="*/ 508553 h 898557"/>
                    <a:gd name="connsiteX1" fmla="*/ 21081 w 3159586"/>
                    <a:gd name="connsiteY1" fmla="*/ 353079 h 898557"/>
                    <a:gd name="connsiteX2" fmla="*/ 1351836 w 3159586"/>
                    <a:gd name="connsiteY2" fmla="*/ 34225 h 898557"/>
                    <a:gd name="connsiteX3" fmla="*/ 2687862 w 3159586"/>
                    <a:gd name="connsiteY3" fmla="*/ 408417 h 898557"/>
                    <a:gd name="connsiteX4" fmla="*/ 3159586 w 3159586"/>
                    <a:gd name="connsiteY4" fmla="*/ 0 h 898557"/>
                    <a:gd name="connsiteX5" fmla="*/ 2874958 w 3159586"/>
                    <a:gd name="connsiteY5" fmla="*/ 418958 h 898557"/>
                    <a:gd name="connsiteX6" fmla="*/ 2877593 w 3159586"/>
                    <a:gd name="connsiteY6" fmla="*/ 466391 h 898557"/>
                    <a:gd name="connsiteX7" fmla="*/ 3159555 w 3159586"/>
                    <a:gd name="connsiteY7" fmla="*/ 898557 h 898557"/>
                    <a:gd name="connsiteX8" fmla="*/ 2695767 w 3159586"/>
                    <a:gd name="connsiteY8" fmla="*/ 487472 h 898557"/>
                    <a:gd name="connsiteX9" fmla="*/ 1293863 w 3159586"/>
                    <a:gd name="connsiteY9" fmla="*/ 827407 h 898557"/>
                    <a:gd name="connsiteX10" fmla="*/ 0 w 3159586"/>
                    <a:gd name="connsiteY10" fmla="*/ 521729 h 898557"/>
                    <a:gd name="connsiteX11" fmla="*/ 242434 w 3159586"/>
                    <a:gd name="connsiteY11" fmla="*/ 508553 h 898557"/>
                    <a:gd name="connsiteX0" fmla="*/ 242434 w 3159586"/>
                    <a:gd name="connsiteY0" fmla="*/ 508553 h 898557"/>
                    <a:gd name="connsiteX1" fmla="*/ 21081 w 3159586"/>
                    <a:gd name="connsiteY1" fmla="*/ 353079 h 898557"/>
                    <a:gd name="connsiteX2" fmla="*/ 1351836 w 3159586"/>
                    <a:gd name="connsiteY2" fmla="*/ 34225 h 898557"/>
                    <a:gd name="connsiteX3" fmla="*/ 2687862 w 3159586"/>
                    <a:gd name="connsiteY3" fmla="*/ 408417 h 898557"/>
                    <a:gd name="connsiteX4" fmla="*/ 3159586 w 3159586"/>
                    <a:gd name="connsiteY4" fmla="*/ 0 h 898557"/>
                    <a:gd name="connsiteX5" fmla="*/ 2874958 w 3159586"/>
                    <a:gd name="connsiteY5" fmla="*/ 418958 h 898557"/>
                    <a:gd name="connsiteX6" fmla="*/ 2877593 w 3159586"/>
                    <a:gd name="connsiteY6" fmla="*/ 466391 h 898557"/>
                    <a:gd name="connsiteX7" fmla="*/ 3159555 w 3159586"/>
                    <a:gd name="connsiteY7" fmla="*/ 898557 h 898557"/>
                    <a:gd name="connsiteX8" fmla="*/ 2695767 w 3159586"/>
                    <a:gd name="connsiteY8" fmla="*/ 487472 h 898557"/>
                    <a:gd name="connsiteX9" fmla="*/ 1293863 w 3159586"/>
                    <a:gd name="connsiteY9" fmla="*/ 827407 h 898557"/>
                    <a:gd name="connsiteX10" fmla="*/ 0 w 3159586"/>
                    <a:gd name="connsiteY10" fmla="*/ 521729 h 898557"/>
                    <a:gd name="connsiteX11" fmla="*/ 242434 w 3159586"/>
                    <a:gd name="connsiteY11" fmla="*/ 508553 h 898557"/>
                    <a:gd name="connsiteX0" fmla="*/ 242434 w 3159586"/>
                    <a:gd name="connsiteY0" fmla="*/ 508553 h 898557"/>
                    <a:gd name="connsiteX1" fmla="*/ 21081 w 3159586"/>
                    <a:gd name="connsiteY1" fmla="*/ 353079 h 898557"/>
                    <a:gd name="connsiteX2" fmla="*/ 1351836 w 3159586"/>
                    <a:gd name="connsiteY2" fmla="*/ 34225 h 898557"/>
                    <a:gd name="connsiteX3" fmla="*/ 2687862 w 3159586"/>
                    <a:gd name="connsiteY3" fmla="*/ 408417 h 898557"/>
                    <a:gd name="connsiteX4" fmla="*/ 3159586 w 3159586"/>
                    <a:gd name="connsiteY4" fmla="*/ 0 h 898557"/>
                    <a:gd name="connsiteX5" fmla="*/ 2874958 w 3159586"/>
                    <a:gd name="connsiteY5" fmla="*/ 418958 h 898557"/>
                    <a:gd name="connsiteX6" fmla="*/ 2877593 w 3159586"/>
                    <a:gd name="connsiteY6" fmla="*/ 466391 h 898557"/>
                    <a:gd name="connsiteX7" fmla="*/ 3159555 w 3159586"/>
                    <a:gd name="connsiteY7" fmla="*/ 898557 h 898557"/>
                    <a:gd name="connsiteX8" fmla="*/ 2695767 w 3159586"/>
                    <a:gd name="connsiteY8" fmla="*/ 487472 h 898557"/>
                    <a:gd name="connsiteX9" fmla="*/ 1293863 w 3159586"/>
                    <a:gd name="connsiteY9" fmla="*/ 827407 h 898557"/>
                    <a:gd name="connsiteX10" fmla="*/ 0 w 3159586"/>
                    <a:gd name="connsiteY10" fmla="*/ 521729 h 898557"/>
                    <a:gd name="connsiteX11" fmla="*/ 242434 w 3159586"/>
                    <a:gd name="connsiteY11" fmla="*/ 508553 h 898557"/>
                    <a:gd name="connsiteX0" fmla="*/ 242434 w 3159586"/>
                    <a:gd name="connsiteY0" fmla="*/ 508553 h 898557"/>
                    <a:gd name="connsiteX1" fmla="*/ 21081 w 3159586"/>
                    <a:gd name="connsiteY1" fmla="*/ 353079 h 898557"/>
                    <a:gd name="connsiteX2" fmla="*/ 1351836 w 3159586"/>
                    <a:gd name="connsiteY2" fmla="*/ 34225 h 898557"/>
                    <a:gd name="connsiteX3" fmla="*/ 2687862 w 3159586"/>
                    <a:gd name="connsiteY3" fmla="*/ 408417 h 898557"/>
                    <a:gd name="connsiteX4" fmla="*/ 3159586 w 3159586"/>
                    <a:gd name="connsiteY4" fmla="*/ 0 h 898557"/>
                    <a:gd name="connsiteX5" fmla="*/ 2874958 w 3159586"/>
                    <a:gd name="connsiteY5" fmla="*/ 418958 h 898557"/>
                    <a:gd name="connsiteX6" fmla="*/ 2877593 w 3159586"/>
                    <a:gd name="connsiteY6" fmla="*/ 466391 h 898557"/>
                    <a:gd name="connsiteX7" fmla="*/ 3159555 w 3159586"/>
                    <a:gd name="connsiteY7" fmla="*/ 898557 h 898557"/>
                    <a:gd name="connsiteX8" fmla="*/ 2695767 w 3159586"/>
                    <a:gd name="connsiteY8" fmla="*/ 487472 h 898557"/>
                    <a:gd name="connsiteX9" fmla="*/ 1293863 w 3159586"/>
                    <a:gd name="connsiteY9" fmla="*/ 827407 h 898557"/>
                    <a:gd name="connsiteX10" fmla="*/ 0 w 3159586"/>
                    <a:gd name="connsiteY10" fmla="*/ 521729 h 898557"/>
                    <a:gd name="connsiteX11" fmla="*/ 242434 w 3159586"/>
                    <a:gd name="connsiteY11" fmla="*/ 508553 h 898557"/>
                    <a:gd name="connsiteX0" fmla="*/ 242434 w 3159586"/>
                    <a:gd name="connsiteY0" fmla="*/ 508553 h 898557"/>
                    <a:gd name="connsiteX1" fmla="*/ 21081 w 3159586"/>
                    <a:gd name="connsiteY1" fmla="*/ 353079 h 898557"/>
                    <a:gd name="connsiteX2" fmla="*/ 1351836 w 3159586"/>
                    <a:gd name="connsiteY2" fmla="*/ 34225 h 898557"/>
                    <a:gd name="connsiteX3" fmla="*/ 2687862 w 3159586"/>
                    <a:gd name="connsiteY3" fmla="*/ 408417 h 898557"/>
                    <a:gd name="connsiteX4" fmla="*/ 3159586 w 3159586"/>
                    <a:gd name="connsiteY4" fmla="*/ 0 h 898557"/>
                    <a:gd name="connsiteX5" fmla="*/ 2874958 w 3159586"/>
                    <a:gd name="connsiteY5" fmla="*/ 418958 h 898557"/>
                    <a:gd name="connsiteX6" fmla="*/ 2877593 w 3159586"/>
                    <a:gd name="connsiteY6" fmla="*/ 466391 h 898557"/>
                    <a:gd name="connsiteX7" fmla="*/ 3159555 w 3159586"/>
                    <a:gd name="connsiteY7" fmla="*/ 898557 h 898557"/>
                    <a:gd name="connsiteX8" fmla="*/ 2695767 w 3159586"/>
                    <a:gd name="connsiteY8" fmla="*/ 487472 h 898557"/>
                    <a:gd name="connsiteX9" fmla="*/ 1293863 w 3159586"/>
                    <a:gd name="connsiteY9" fmla="*/ 827407 h 898557"/>
                    <a:gd name="connsiteX10" fmla="*/ 0 w 3159586"/>
                    <a:gd name="connsiteY10" fmla="*/ 521729 h 898557"/>
                    <a:gd name="connsiteX11" fmla="*/ 242434 w 3159586"/>
                    <a:gd name="connsiteY11" fmla="*/ 508553 h 89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59586" h="898557">
                      <a:moveTo>
                        <a:pt x="242434" y="508553"/>
                      </a:moveTo>
                      <a:cubicBezTo>
                        <a:pt x="168650" y="456728"/>
                        <a:pt x="9140" y="404904"/>
                        <a:pt x="21081" y="353079"/>
                      </a:cubicBezTo>
                      <a:cubicBezTo>
                        <a:pt x="418989" y="122942"/>
                        <a:pt x="779783" y="-12426"/>
                        <a:pt x="1351836" y="34225"/>
                      </a:cubicBezTo>
                      <a:cubicBezTo>
                        <a:pt x="1905220" y="69360"/>
                        <a:pt x="2179277" y="294226"/>
                        <a:pt x="2687862" y="408417"/>
                      </a:cubicBezTo>
                      <a:cubicBezTo>
                        <a:pt x="2797660" y="377673"/>
                        <a:pt x="2904187" y="29664"/>
                        <a:pt x="3159586" y="0"/>
                      </a:cubicBezTo>
                      <a:cubicBezTo>
                        <a:pt x="3005973" y="123777"/>
                        <a:pt x="2941259" y="399956"/>
                        <a:pt x="2874958" y="418958"/>
                      </a:cubicBezTo>
                      <a:lnTo>
                        <a:pt x="2877593" y="466391"/>
                      </a:lnTo>
                      <a:cubicBezTo>
                        <a:pt x="2997931" y="602541"/>
                        <a:pt x="2973048" y="731640"/>
                        <a:pt x="3159555" y="898557"/>
                      </a:cubicBezTo>
                      <a:cubicBezTo>
                        <a:pt x="2912761" y="878620"/>
                        <a:pt x="2850363" y="624500"/>
                        <a:pt x="2695767" y="487472"/>
                      </a:cubicBezTo>
                      <a:cubicBezTo>
                        <a:pt x="2249547" y="494499"/>
                        <a:pt x="1869205" y="809839"/>
                        <a:pt x="1293863" y="827407"/>
                      </a:cubicBezTo>
                      <a:cubicBezTo>
                        <a:pt x="775615" y="796663"/>
                        <a:pt x="447099" y="736934"/>
                        <a:pt x="0" y="521729"/>
                      </a:cubicBezTo>
                      <a:cubicBezTo>
                        <a:pt x="60173" y="479237"/>
                        <a:pt x="161623" y="508183"/>
                        <a:pt x="242434" y="5085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02" name="Freeform: Shape 101">
                  <a:extLst>
                    <a:ext uri="{FF2B5EF4-FFF2-40B4-BE49-F238E27FC236}">
                      <a16:creationId xmlns:a16="http://schemas.microsoft.com/office/drawing/2014/main" id="{ACDBACB8-6822-4FCF-97C4-94A576FF3709}"/>
                    </a:ext>
                  </a:extLst>
                </p:cNvPr>
                <p:cNvSpPr/>
                <p:nvPr/>
              </p:nvSpPr>
              <p:spPr>
                <a:xfrm>
                  <a:off x="3843337" y="4402137"/>
                  <a:ext cx="255588" cy="285751"/>
                </a:xfrm>
                <a:custGeom>
                  <a:avLst/>
                  <a:gdLst>
                    <a:gd name="connsiteX0" fmla="*/ 0 w 225425"/>
                    <a:gd name="connsiteY0" fmla="*/ 0 h 301625"/>
                    <a:gd name="connsiteX1" fmla="*/ 225425 w 225425"/>
                    <a:gd name="connsiteY1" fmla="*/ 301625 h 301625"/>
                    <a:gd name="connsiteX2" fmla="*/ 165100 w 225425"/>
                    <a:gd name="connsiteY2" fmla="*/ 1588 h 301625"/>
                    <a:gd name="connsiteX3" fmla="*/ 0 w 225425"/>
                    <a:gd name="connsiteY3" fmla="*/ 0 h 301625"/>
                    <a:gd name="connsiteX0" fmla="*/ 0 w 225425"/>
                    <a:gd name="connsiteY0" fmla="*/ 0 h 301625"/>
                    <a:gd name="connsiteX1" fmla="*/ 225425 w 225425"/>
                    <a:gd name="connsiteY1" fmla="*/ 301625 h 301625"/>
                    <a:gd name="connsiteX2" fmla="*/ 165100 w 225425"/>
                    <a:gd name="connsiteY2" fmla="*/ 1588 h 301625"/>
                    <a:gd name="connsiteX3" fmla="*/ 0 w 225425"/>
                    <a:gd name="connsiteY3" fmla="*/ 0 h 301625"/>
                    <a:gd name="connsiteX0" fmla="*/ 0 w 258763"/>
                    <a:gd name="connsiteY0" fmla="*/ 0 h 300038"/>
                    <a:gd name="connsiteX1" fmla="*/ 258763 w 258763"/>
                    <a:gd name="connsiteY1" fmla="*/ 300038 h 300038"/>
                    <a:gd name="connsiteX2" fmla="*/ 198438 w 258763"/>
                    <a:gd name="connsiteY2" fmla="*/ 1 h 300038"/>
                    <a:gd name="connsiteX3" fmla="*/ 0 w 258763"/>
                    <a:gd name="connsiteY3" fmla="*/ 0 h 300038"/>
                    <a:gd name="connsiteX0" fmla="*/ 0 w 258763"/>
                    <a:gd name="connsiteY0" fmla="*/ 0 h 300038"/>
                    <a:gd name="connsiteX1" fmla="*/ 258763 w 258763"/>
                    <a:gd name="connsiteY1" fmla="*/ 300038 h 300038"/>
                    <a:gd name="connsiteX2" fmla="*/ 198438 w 258763"/>
                    <a:gd name="connsiteY2" fmla="*/ 1 h 300038"/>
                    <a:gd name="connsiteX3" fmla="*/ 0 w 258763"/>
                    <a:gd name="connsiteY3" fmla="*/ 0 h 300038"/>
                    <a:gd name="connsiteX0" fmla="*/ 0 w 258763"/>
                    <a:gd name="connsiteY0" fmla="*/ 0 h 300038"/>
                    <a:gd name="connsiteX1" fmla="*/ 258763 w 258763"/>
                    <a:gd name="connsiteY1" fmla="*/ 300038 h 300038"/>
                    <a:gd name="connsiteX2" fmla="*/ 198438 w 258763"/>
                    <a:gd name="connsiteY2" fmla="*/ 1 h 300038"/>
                    <a:gd name="connsiteX3" fmla="*/ 0 w 258763"/>
                    <a:gd name="connsiteY3" fmla="*/ 0 h 300038"/>
                    <a:gd name="connsiteX0" fmla="*/ 0 w 254000"/>
                    <a:gd name="connsiteY0" fmla="*/ 0 h 288926"/>
                    <a:gd name="connsiteX1" fmla="*/ 254000 w 254000"/>
                    <a:gd name="connsiteY1" fmla="*/ 288926 h 288926"/>
                    <a:gd name="connsiteX2" fmla="*/ 198438 w 254000"/>
                    <a:gd name="connsiteY2" fmla="*/ 1 h 288926"/>
                    <a:gd name="connsiteX3" fmla="*/ 0 w 254000"/>
                    <a:gd name="connsiteY3" fmla="*/ 0 h 288926"/>
                    <a:gd name="connsiteX0" fmla="*/ 0 w 254000"/>
                    <a:gd name="connsiteY0" fmla="*/ 0 h 288926"/>
                    <a:gd name="connsiteX1" fmla="*/ 254000 w 254000"/>
                    <a:gd name="connsiteY1" fmla="*/ 288926 h 288926"/>
                    <a:gd name="connsiteX2" fmla="*/ 198438 w 254000"/>
                    <a:gd name="connsiteY2" fmla="*/ 1 h 288926"/>
                    <a:gd name="connsiteX3" fmla="*/ 0 w 254000"/>
                    <a:gd name="connsiteY3" fmla="*/ 0 h 288926"/>
                    <a:gd name="connsiteX0" fmla="*/ 0 w 254000"/>
                    <a:gd name="connsiteY0" fmla="*/ 0 h 288926"/>
                    <a:gd name="connsiteX1" fmla="*/ 254000 w 254000"/>
                    <a:gd name="connsiteY1" fmla="*/ 288926 h 288926"/>
                    <a:gd name="connsiteX2" fmla="*/ 220663 w 254000"/>
                    <a:gd name="connsiteY2" fmla="*/ 125412 h 288926"/>
                    <a:gd name="connsiteX3" fmla="*/ 198438 w 254000"/>
                    <a:gd name="connsiteY3" fmla="*/ 1 h 288926"/>
                    <a:gd name="connsiteX4" fmla="*/ 0 w 254000"/>
                    <a:gd name="connsiteY4" fmla="*/ 0 h 288926"/>
                    <a:gd name="connsiteX0" fmla="*/ 0 w 254000"/>
                    <a:gd name="connsiteY0" fmla="*/ 0 h 288926"/>
                    <a:gd name="connsiteX1" fmla="*/ 254000 w 254000"/>
                    <a:gd name="connsiteY1" fmla="*/ 288926 h 288926"/>
                    <a:gd name="connsiteX2" fmla="*/ 220663 w 254000"/>
                    <a:gd name="connsiteY2" fmla="*/ 125412 h 288926"/>
                    <a:gd name="connsiteX3" fmla="*/ 171450 w 254000"/>
                    <a:gd name="connsiteY3" fmla="*/ 38101 h 288926"/>
                    <a:gd name="connsiteX4" fmla="*/ 0 w 254000"/>
                    <a:gd name="connsiteY4" fmla="*/ 0 h 288926"/>
                    <a:gd name="connsiteX0" fmla="*/ 0 w 254000"/>
                    <a:gd name="connsiteY0" fmla="*/ 0 h 288926"/>
                    <a:gd name="connsiteX1" fmla="*/ 254000 w 254000"/>
                    <a:gd name="connsiteY1" fmla="*/ 288926 h 288926"/>
                    <a:gd name="connsiteX2" fmla="*/ 220663 w 254000"/>
                    <a:gd name="connsiteY2" fmla="*/ 125412 h 288926"/>
                    <a:gd name="connsiteX3" fmla="*/ 171450 w 254000"/>
                    <a:gd name="connsiteY3" fmla="*/ 38101 h 288926"/>
                    <a:gd name="connsiteX4" fmla="*/ 0 w 254000"/>
                    <a:gd name="connsiteY4" fmla="*/ 0 h 288926"/>
                    <a:gd name="connsiteX0" fmla="*/ 0 w 255588"/>
                    <a:gd name="connsiteY0" fmla="*/ 0 h 285751"/>
                    <a:gd name="connsiteX1" fmla="*/ 255588 w 255588"/>
                    <a:gd name="connsiteY1" fmla="*/ 285751 h 285751"/>
                    <a:gd name="connsiteX2" fmla="*/ 220663 w 255588"/>
                    <a:gd name="connsiteY2" fmla="*/ 125412 h 285751"/>
                    <a:gd name="connsiteX3" fmla="*/ 171450 w 255588"/>
                    <a:gd name="connsiteY3" fmla="*/ 38101 h 285751"/>
                    <a:gd name="connsiteX4" fmla="*/ 0 w 255588"/>
                    <a:gd name="connsiteY4" fmla="*/ 0 h 285751"/>
                    <a:gd name="connsiteX0" fmla="*/ 0 w 255588"/>
                    <a:gd name="connsiteY0" fmla="*/ 0 h 285751"/>
                    <a:gd name="connsiteX1" fmla="*/ 255588 w 255588"/>
                    <a:gd name="connsiteY1" fmla="*/ 285751 h 285751"/>
                    <a:gd name="connsiteX2" fmla="*/ 220663 w 255588"/>
                    <a:gd name="connsiteY2" fmla="*/ 125412 h 285751"/>
                    <a:gd name="connsiteX3" fmla="*/ 171450 w 255588"/>
                    <a:gd name="connsiteY3" fmla="*/ 38101 h 285751"/>
                    <a:gd name="connsiteX4" fmla="*/ 0 w 255588"/>
                    <a:gd name="connsiteY4" fmla="*/ 0 h 285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588" h="285751">
                      <a:moveTo>
                        <a:pt x="0" y="0"/>
                      </a:moveTo>
                      <a:cubicBezTo>
                        <a:pt x="83079" y="174626"/>
                        <a:pt x="116946" y="250826"/>
                        <a:pt x="255588" y="285751"/>
                      </a:cubicBezTo>
                      <a:cubicBezTo>
                        <a:pt x="234951" y="204258"/>
                        <a:pt x="231775" y="183092"/>
                        <a:pt x="220663" y="125412"/>
                      </a:cubicBezTo>
                      <a:lnTo>
                        <a:pt x="171450" y="38101"/>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03" name="Freeform: Shape 102">
                  <a:extLst>
                    <a:ext uri="{FF2B5EF4-FFF2-40B4-BE49-F238E27FC236}">
                      <a16:creationId xmlns:a16="http://schemas.microsoft.com/office/drawing/2014/main" id="{9518575F-4E43-498F-8853-E23CD84D0C3B}"/>
                    </a:ext>
                  </a:extLst>
                </p:cNvPr>
                <p:cNvSpPr/>
                <p:nvPr/>
              </p:nvSpPr>
              <p:spPr>
                <a:xfrm>
                  <a:off x="3881438" y="3486150"/>
                  <a:ext cx="1196975" cy="406400"/>
                </a:xfrm>
                <a:custGeom>
                  <a:avLst/>
                  <a:gdLst>
                    <a:gd name="connsiteX0" fmla="*/ 0 w 1196975"/>
                    <a:gd name="connsiteY0" fmla="*/ 374650 h 374650"/>
                    <a:gd name="connsiteX1" fmla="*/ 249237 w 1196975"/>
                    <a:gd name="connsiteY1" fmla="*/ 0 h 374650"/>
                    <a:gd name="connsiteX2" fmla="*/ 823912 w 1196975"/>
                    <a:gd name="connsiteY2" fmla="*/ 273050 h 374650"/>
                    <a:gd name="connsiteX3" fmla="*/ 1196975 w 1196975"/>
                    <a:gd name="connsiteY3" fmla="*/ 66675 h 374650"/>
                    <a:gd name="connsiteX4" fmla="*/ 1093787 w 1196975"/>
                    <a:gd name="connsiteY4" fmla="*/ 344488 h 374650"/>
                    <a:gd name="connsiteX5" fmla="*/ 0 w 1196975"/>
                    <a:gd name="connsiteY5" fmla="*/ 374650 h 374650"/>
                    <a:gd name="connsiteX0" fmla="*/ 0 w 1196975"/>
                    <a:gd name="connsiteY0" fmla="*/ 374650 h 374650"/>
                    <a:gd name="connsiteX1" fmla="*/ 249237 w 1196975"/>
                    <a:gd name="connsiteY1" fmla="*/ 0 h 374650"/>
                    <a:gd name="connsiteX2" fmla="*/ 823912 w 1196975"/>
                    <a:gd name="connsiteY2" fmla="*/ 273050 h 374650"/>
                    <a:gd name="connsiteX3" fmla="*/ 1196975 w 1196975"/>
                    <a:gd name="connsiteY3" fmla="*/ 66675 h 374650"/>
                    <a:gd name="connsiteX4" fmla="*/ 1093787 w 1196975"/>
                    <a:gd name="connsiteY4" fmla="*/ 344488 h 374650"/>
                    <a:gd name="connsiteX5" fmla="*/ 0 w 1196975"/>
                    <a:gd name="connsiteY5" fmla="*/ 374650 h 374650"/>
                    <a:gd name="connsiteX0" fmla="*/ 0 w 1196975"/>
                    <a:gd name="connsiteY0" fmla="*/ 374650 h 374650"/>
                    <a:gd name="connsiteX1" fmla="*/ 249237 w 1196975"/>
                    <a:gd name="connsiteY1" fmla="*/ 0 h 374650"/>
                    <a:gd name="connsiteX2" fmla="*/ 823912 w 1196975"/>
                    <a:gd name="connsiteY2" fmla="*/ 273050 h 374650"/>
                    <a:gd name="connsiteX3" fmla="*/ 1196975 w 1196975"/>
                    <a:gd name="connsiteY3" fmla="*/ 66675 h 374650"/>
                    <a:gd name="connsiteX4" fmla="*/ 1093787 w 1196975"/>
                    <a:gd name="connsiteY4" fmla="*/ 344488 h 374650"/>
                    <a:gd name="connsiteX5" fmla="*/ 0 w 1196975"/>
                    <a:gd name="connsiteY5" fmla="*/ 374650 h 374650"/>
                    <a:gd name="connsiteX0" fmla="*/ 0 w 1196975"/>
                    <a:gd name="connsiteY0" fmla="*/ 374650 h 374650"/>
                    <a:gd name="connsiteX1" fmla="*/ 249237 w 1196975"/>
                    <a:gd name="connsiteY1" fmla="*/ 0 h 374650"/>
                    <a:gd name="connsiteX2" fmla="*/ 823912 w 1196975"/>
                    <a:gd name="connsiteY2" fmla="*/ 273050 h 374650"/>
                    <a:gd name="connsiteX3" fmla="*/ 1196975 w 1196975"/>
                    <a:gd name="connsiteY3" fmla="*/ 66675 h 374650"/>
                    <a:gd name="connsiteX4" fmla="*/ 1093787 w 1196975"/>
                    <a:gd name="connsiteY4" fmla="*/ 344488 h 374650"/>
                    <a:gd name="connsiteX5" fmla="*/ 0 w 1196975"/>
                    <a:gd name="connsiteY5" fmla="*/ 374650 h 374650"/>
                    <a:gd name="connsiteX0" fmla="*/ 0 w 1196975"/>
                    <a:gd name="connsiteY0" fmla="*/ 383403 h 383403"/>
                    <a:gd name="connsiteX1" fmla="*/ 249237 w 1196975"/>
                    <a:gd name="connsiteY1" fmla="*/ 8753 h 383403"/>
                    <a:gd name="connsiteX2" fmla="*/ 455612 w 1196975"/>
                    <a:gd name="connsiteY2" fmla="*/ 142103 h 383403"/>
                    <a:gd name="connsiteX3" fmla="*/ 823912 w 1196975"/>
                    <a:gd name="connsiteY3" fmla="*/ 281803 h 383403"/>
                    <a:gd name="connsiteX4" fmla="*/ 1196975 w 1196975"/>
                    <a:gd name="connsiteY4" fmla="*/ 75428 h 383403"/>
                    <a:gd name="connsiteX5" fmla="*/ 1093787 w 1196975"/>
                    <a:gd name="connsiteY5" fmla="*/ 353241 h 383403"/>
                    <a:gd name="connsiteX6" fmla="*/ 0 w 1196975"/>
                    <a:gd name="connsiteY6" fmla="*/ 383403 h 383403"/>
                    <a:gd name="connsiteX0" fmla="*/ 0 w 1196975"/>
                    <a:gd name="connsiteY0" fmla="*/ 383403 h 383403"/>
                    <a:gd name="connsiteX1" fmla="*/ 249237 w 1196975"/>
                    <a:gd name="connsiteY1" fmla="*/ 8753 h 383403"/>
                    <a:gd name="connsiteX2" fmla="*/ 455612 w 1196975"/>
                    <a:gd name="connsiteY2" fmla="*/ 142103 h 383403"/>
                    <a:gd name="connsiteX3" fmla="*/ 823912 w 1196975"/>
                    <a:gd name="connsiteY3" fmla="*/ 281803 h 383403"/>
                    <a:gd name="connsiteX4" fmla="*/ 1196975 w 1196975"/>
                    <a:gd name="connsiteY4" fmla="*/ 75428 h 383403"/>
                    <a:gd name="connsiteX5" fmla="*/ 1093787 w 1196975"/>
                    <a:gd name="connsiteY5" fmla="*/ 353241 h 383403"/>
                    <a:gd name="connsiteX6" fmla="*/ 0 w 1196975"/>
                    <a:gd name="connsiteY6" fmla="*/ 383403 h 383403"/>
                    <a:gd name="connsiteX0" fmla="*/ 0 w 1196975"/>
                    <a:gd name="connsiteY0" fmla="*/ 383403 h 383403"/>
                    <a:gd name="connsiteX1" fmla="*/ 249237 w 1196975"/>
                    <a:gd name="connsiteY1" fmla="*/ 8753 h 383403"/>
                    <a:gd name="connsiteX2" fmla="*/ 455612 w 1196975"/>
                    <a:gd name="connsiteY2" fmla="*/ 142103 h 383403"/>
                    <a:gd name="connsiteX3" fmla="*/ 823912 w 1196975"/>
                    <a:gd name="connsiteY3" fmla="*/ 281803 h 383403"/>
                    <a:gd name="connsiteX4" fmla="*/ 1196975 w 1196975"/>
                    <a:gd name="connsiteY4" fmla="*/ 75428 h 383403"/>
                    <a:gd name="connsiteX5" fmla="*/ 1093787 w 1196975"/>
                    <a:gd name="connsiteY5" fmla="*/ 353241 h 383403"/>
                    <a:gd name="connsiteX6" fmla="*/ 0 w 1196975"/>
                    <a:gd name="connsiteY6" fmla="*/ 383403 h 383403"/>
                    <a:gd name="connsiteX0" fmla="*/ 0 w 1196975"/>
                    <a:gd name="connsiteY0" fmla="*/ 382711 h 382711"/>
                    <a:gd name="connsiteX1" fmla="*/ 249237 w 1196975"/>
                    <a:gd name="connsiteY1" fmla="*/ 8061 h 382711"/>
                    <a:gd name="connsiteX2" fmla="*/ 455612 w 1196975"/>
                    <a:gd name="connsiteY2" fmla="*/ 155698 h 382711"/>
                    <a:gd name="connsiteX3" fmla="*/ 823912 w 1196975"/>
                    <a:gd name="connsiteY3" fmla="*/ 281111 h 382711"/>
                    <a:gd name="connsiteX4" fmla="*/ 1196975 w 1196975"/>
                    <a:gd name="connsiteY4" fmla="*/ 74736 h 382711"/>
                    <a:gd name="connsiteX5" fmla="*/ 1093787 w 1196975"/>
                    <a:gd name="connsiteY5" fmla="*/ 352549 h 382711"/>
                    <a:gd name="connsiteX6" fmla="*/ 0 w 1196975"/>
                    <a:gd name="connsiteY6" fmla="*/ 382711 h 382711"/>
                    <a:gd name="connsiteX0" fmla="*/ 0 w 1196975"/>
                    <a:gd name="connsiteY0" fmla="*/ 374650 h 374650"/>
                    <a:gd name="connsiteX1" fmla="*/ 249237 w 1196975"/>
                    <a:gd name="connsiteY1" fmla="*/ 0 h 374650"/>
                    <a:gd name="connsiteX2" fmla="*/ 455612 w 1196975"/>
                    <a:gd name="connsiteY2" fmla="*/ 147637 h 374650"/>
                    <a:gd name="connsiteX3" fmla="*/ 823912 w 1196975"/>
                    <a:gd name="connsiteY3" fmla="*/ 273050 h 374650"/>
                    <a:gd name="connsiteX4" fmla="*/ 1196975 w 1196975"/>
                    <a:gd name="connsiteY4" fmla="*/ 66675 h 374650"/>
                    <a:gd name="connsiteX5" fmla="*/ 1093787 w 1196975"/>
                    <a:gd name="connsiteY5" fmla="*/ 344488 h 374650"/>
                    <a:gd name="connsiteX6" fmla="*/ 0 w 1196975"/>
                    <a:gd name="connsiteY6" fmla="*/ 374650 h 374650"/>
                    <a:gd name="connsiteX0" fmla="*/ 0 w 1196975"/>
                    <a:gd name="connsiteY0" fmla="*/ 374650 h 374650"/>
                    <a:gd name="connsiteX1" fmla="*/ 249237 w 1196975"/>
                    <a:gd name="connsiteY1" fmla="*/ 0 h 374650"/>
                    <a:gd name="connsiteX2" fmla="*/ 458787 w 1196975"/>
                    <a:gd name="connsiteY2" fmla="*/ 142874 h 374650"/>
                    <a:gd name="connsiteX3" fmla="*/ 823912 w 1196975"/>
                    <a:gd name="connsiteY3" fmla="*/ 273050 h 374650"/>
                    <a:gd name="connsiteX4" fmla="*/ 1196975 w 1196975"/>
                    <a:gd name="connsiteY4" fmla="*/ 66675 h 374650"/>
                    <a:gd name="connsiteX5" fmla="*/ 1093787 w 1196975"/>
                    <a:gd name="connsiteY5" fmla="*/ 344488 h 374650"/>
                    <a:gd name="connsiteX6" fmla="*/ 0 w 1196975"/>
                    <a:gd name="connsiteY6" fmla="*/ 374650 h 374650"/>
                    <a:gd name="connsiteX0" fmla="*/ 0 w 1196975"/>
                    <a:gd name="connsiteY0" fmla="*/ 374650 h 374650"/>
                    <a:gd name="connsiteX1" fmla="*/ 249237 w 1196975"/>
                    <a:gd name="connsiteY1" fmla="*/ 0 h 374650"/>
                    <a:gd name="connsiteX2" fmla="*/ 458787 w 1196975"/>
                    <a:gd name="connsiteY2" fmla="*/ 142874 h 374650"/>
                    <a:gd name="connsiteX3" fmla="*/ 823912 w 1196975"/>
                    <a:gd name="connsiteY3" fmla="*/ 273050 h 374650"/>
                    <a:gd name="connsiteX4" fmla="*/ 1196975 w 1196975"/>
                    <a:gd name="connsiteY4" fmla="*/ 66675 h 374650"/>
                    <a:gd name="connsiteX5" fmla="*/ 1093787 w 1196975"/>
                    <a:gd name="connsiteY5" fmla="*/ 344488 h 374650"/>
                    <a:gd name="connsiteX6" fmla="*/ 0 w 1196975"/>
                    <a:gd name="connsiteY6" fmla="*/ 374650 h 374650"/>
                    <a:gd name="connsiteX0" fmla="*/ 0 w 1196975"/>
                    <a:gd name="connsiteY0" fmla="*/ 374650 h 374650"/>
                    <a:gd name="connsiteX1" fmla="*/ 249237 w 1196975"/>
                    <a:gd name="connsiteY1" fmla="*/ 0 h 374650"/>
                    <a:gd name="connsiteX2" fmla="*/ 458787 w 1196975"/>
                    <a:gd name="connsiteY2" fmla="*/ 142874 h 374650"/>
                    <a:gd name="connsiteX3" fmla="*/ 823912 w 1196975"/>
                    <a:gd name="connsiteY3" fmla="*/ 273050 h 374650"/>
                    <a:gd name="connsiteX4" fmla="*/ 1196975 w 1196975"/>
                    <a:gd name="connsiteY4" fmla="*/ 66675 h 374650"/>
                    <a:gd name="connsiteX5" fmla="*/ 1093787 w 1196975"/>
                    <a:gd name="connsiteY5" fmla="*/ 344488 h 374650"/>
                    <a:gd name="connsiteX6" fmla="*/ 0 w 1196975"/>
                    <a:gd name="connsiteY6" fmla="*/ 374650 h 374650"/>
                    <a:gd name="connsiteX0" fmla="*/ 0 w 1196975"/>
                    <a:gd name="connsiteY0" fmla="*/ 374650 h 374650"/>
                    <a:gd name="connsiteX1" fmla="*/ 249237 w 1196975"/>
                    <a:gd name="connsiteY1" fmla="*/ 0 h 374650"/>
                    <a:gd name="connsiteX2" fmla="*/ 458787 w 1196975"/>
                    <a:gd name="connsiteY2" fmla="*/ 142874 h 374650"/>
                    <a:gd name="connsiteX3" fmla="*/ 823912 w 1196975"/>
                    <a:gd name="connsiteY3" fmla="*/ 273050 h 374650"/>
                    <a:gd name="connsiteX4" fmla="*/ 1196975 w 1196975"/>
                    <a:gd name="connsiteY4" fmla="*/ 66675 h 374650"/>
                    <a:gd name="connsiteX5" fmla="*/ 1093787 w 1196975"/>
                    <a:gd name="connsiteY5" fmla="*/ 344488 h 374650"/>
                    <a:gd name="connsiteX6" fmla="*/ 0 w 1196975"/>
                    <a:gd name="connsiteY6" fmla="*/ 374650 h 374650"/>
                    <a:gd name="connsiteX0" fmla="*/ 0 w 1196975"/>
                    <a:gd name="connsiteY0" fmla="*/ 374650 h 420688"/>
                    <a:gd name="connsiteX1" fmla="*/ 249237 w 1196975"/>
                    <a:gd name="connsiteY1" fmla="*/ 0 h 420688"/>
                    <a:gd name="connsiteX2" fmla="*/ 458787 w 1196975"/>
                    <a:gd name="connsiteY2" fmla="*/ 142874 h 420688"/>
                    <a:gd name="connsiteX3" fmla="*/ 823912 w 1196975"/>
                    <a:gd name="connsiteY3" fmla="*/ 273050 h 420688"/>
                    <a:gd name="connsiteX4" fmla="*/ 1196975 w 1196975"/>
                    <a:gd name="connsiteY4" fmla="*/ 66675 h 420688"/>
                    <a:gd name="connsiteX5" fmla="*/ 1108075 w 1196975"/>
                    <a:gd name="connsiteY5" fmla="*/ 420688 h 420688"/>
                    <a:gd name="connsiteX6" fmla="*/ 0 w 1196975"/>
                    <a:gd name="connsiteY6" fmla="*/ 374650 h 420688"/>
                    <a:gd name="connsiteX0" fmla="*/ 0 w 1196975"/>
                    <a:gd name="connsiteY0" fmla="*/ 374650 h 374650"/>
                    <a:gd name="connsiteX1" fmla="*/ 249237 w 1196975"/>
                    <a:gd name="connsiteY1" fmla="*/ 0 h 374650"/>
                    <a:gd name="connsiteX2" fmla="*/ 458787 w 1196975"/>
                    <a:gd name="connsiteY2" fmla="*/ 142874 h 374650"/>
                    <a:gd name="connsiteX3" fmla="*/ 823912 w 1196975"/>
                    <a:gd name="connsiteY3" fmla="*/ 273050 h 374650"/>
                    <a:gd name="connsiteX4" fmla="*/ 1196975 w 1196975"/>
                    <a:gd name="connsiteY4" fmla="*/ 66675 h 374650"/>
                    <a:gd name="connsiteX5" fmla="*/ 1101725 w 1196975"/>
                    <a:gd name="connsiteY5" fmla="*/ 344488 h 374650"/>
                    <a:gd name="connsiteX6" fmla="*/ 0 w 1196975"/>
                    <a:gd name="connsiteY6" fmla="*/ 374650 h 374650"/>
                    <a:gd name="connsiteX0" fmla="*/ 0 w 1196975"/>
                    <a:gd name="connsiteY0" fmla="*/ 374650 h 406400"/>
                    <a:gd name="connsiteX1" fmla="*/ 249237 w 1196975"/>
                    <a:gd name="connsiteY1" fmla="*/ 0 h 406400"/>
                    <a:gd name="connsiteX2" fmla="*/ 458787 w 1196975"/>
                    <a:gd name="connsiteY2" fmla="*/ 142874 h 406400"/>
                    <a:gd name="connsiteX3" fmla="*/ 823912 w 1196975"/>
                    <a:gd name="connsiteY3" fmla="*/ 273050 h 406400"/>
                    <a:gd name="connsiteX4" fmla="*/ 1196975 w 1196975"/>
                    <a:gd name="connsiteY4" fmla="*/ 66675 h 406400"/>
                    <a:gd name="connsiteX5" fmla="*/ 1101725 w 1196975"/>
                    <a:gd name="connsiteY5" fmla="*/ 344488 h 406400"/>
                    <a:gd name="connsiteX6" fmla="*/ 1000125 w 1196975"/>
                    <a:gd name="connsiteY6" fmla="*/ 406400 h 406400"/>
                    <a:gd name="connsiteX7" fmla="*/ 0 w 1196975"/>
                    <a:gd name="connsiteY7" fmla="*/ 374650 h 406400"/>
                    <a:gd name="connsiteX0" fmla="*/ 0 w 1205858"/>
                    <a:gd name="connsiteY0" fmla="*/ 374650 h 406400"/>
                    <a:gd name="connsiteX1" fmla="*/ 249237 w 1205858"/>
                    <a:gd name="connsiteY1" fmla="*/ 0 h 406400"/>
                    <a:gd name="connsiteX2" fmla="*/ 458787 w 1205858"/>
                    <a:gd name="connsiteY2" fmla="*/ 142874 h 406400"/>
                    <a:gd name="connsiteX3" fmla="*/ 823912 w 1205858"/>
                    <a:gd name="connsiteY3" fmla="*/ 273050 h 406400"/>
                    <a:gd name="connsiteX4" fmla="*/ 1196975 w 1205858"/>
                    <a:gd name="connsiteY4" fmla="*/ 66675 h 406400"/>
                    <a:gd name="connsiteX5" fmla="*/ 1068387 w 1205858"/>
                    <a:gd name="connsiteY5" fmla="*/ 230188 h 406400"/>
                    <a:gd name="connsiteX6" fmla="*/ 1101725 w 1205858"/>
                    <a:gd name="connsiteY6" fmla="*/ 344488 h 406400"/>
                    <a:gd name="connsiteX7" fmla="*/ 1000125 w 1205858"/>
                    <a:gd name="connsiteY7" fmla="*/ 406400 h 406400"/>
                    <a:gd name="connsiteX8" fmla="*/ 0 w 1205858"/>
                    <a:gd name="connsiteY8" fmla="*/ 374650 h 406400"/>
                    <a:gd name="connsiteX0" fmla="*/ 0 w 1196975"/>
                    <a:gd name="connsiteY0" fmla="*/ 374650 h 406400"/>
                    <a:gd name="connsiteX1" fmla="*/ 249237 w 1196975"/>
                    <a:gd name="connsiteY1" fmla="*/ 0 h 406400"/>
                    <a:gd name="connsiteX2" fmla="*/ 458787 w 1196975"/>
                    <a:gd name="connsiteY2" fmla="*/ 142874 h 406400"/>
                    <a:gd name="connsiteX3" fmla="*/ 823912 w 1196975"/>
                    <a:gd name="connsiteY3" fmla="*/ 273050 h 406400"/>
                    <a:gd name="connsiteX4" fmla="*/ 1196975 w 1196975"/>
                    <a:gd name="connsiteY4" fmla="*/ 66675 h 406400"/>
                    <a:gd name="connsiteX5" fmla="*/ 1068387 w 1196975"/>
                    <a:gd name="connsiteY5" fmla="*/ 230188 h 406400"/>
                    <a:gd name="connsiteX6" fmla="*/ 1101725 w 1196975"/>
                    <a:gd name="connsiteY6" fmla="*/ 344488 h 406400"/>
                    <a:gd name="connsiteX7" fmla="*/ 1000125 w 1196975"/>
                    <a:gd name="connsiteY7" fmla="*/ 406400 h 406400"/>
                    <a:gd name="connsiteX8" fmla="*/ 0 w 1196975"/>
                    <a:gd name="connsiteY8" fmla="*/ 374650 h 406400"/>
                    <a:gd name="connsiteX0" fmla="*/ 0 w 1196975"/>
                    <a:gd name="connsiteY0" fmla="*/ 374650 h 406400"/>
                    <a:gd name="connsiteX1" fmla="*/ 249237 w 1196975"/>
                    <a:gd name="connsiteY1" fmla="*/ 0 h 406400"/>
                    <a:gd name="connsiteX2" fmla="*/ 458787 w 1196975"/>
                    <a:gd name="connsiteY2" fmla="*/ 142874 h 406400"/>
                    <a:gd name="connsiteX3" fmla="*/ 823912 w 1196975"/>
                    <a:gd name="connsiteY3" fmla="*/ 273050 h 406400"/>
                    <a:gd name="connsiteX4" fmla="*/ 1196975 w 1196975"/>
                    <a:gd name="connsiteY4" fmla="*/ 66675 h 406400"/>
                    <a:gd name="connsiteX5" fmla="*/ 1068387 w 1196975"/>
                    <a:gd name="connsiteY5" fmla="*/ 230188 h 406400"/>
                    <a:gd name="connsiteX6" fmla="*/ 1101725 w 1196975"/>
                    <a:gd name="connsiteY6" fmla="*/ 344488 h 406400"/>
                    <a:gd name="connsiteX7" fmla="*/ 1000125 w 1196975"/>
                    <a:gd name="connsiteY7" fmla="*/ 406400 h 406400"/>
                    <a:gd name="connsiteX8" fmla="*/ 0 w 1196975"/>
                    <a:gd name="connsiteY8" fmla="*/ 374650 h 406400"/>
                    <a:gd name="connsiteX0" fmla="*/ 0 w 1196975"/>
                    <a:gd name="connsiteY0" fmla="*/ 374650 h 406400"/>
                    <a:gd name="connsiteX1" fmla="*/ 249237 w 1196975"/>
                    <a:gd name="connsiteY1" fmla="*/ 0 h 406400"/>
                    <a:gd name="connsiteX2" fmla="*/ 458787 w 1196975"/>
                    <a:gd name="connsiteY2" fmla="*/ 142874 h 406400"/>
                    <a:gd name="connsiteX3" fmla="*/ 823912 w 1196975"/>
                    <a:gd name="connsiteY3" fmla="*/ 273050 h 406400"/>
                    <a:gd name="connsiteX4" fmla="*/ 1196975 w 1196975"/>
                    <a:gd name="connsiteY4" fmla="*/ 66675 h 406400"/>
                    <a:gd name="connsiteX5" fmla="*/ 1068387 w 1196975"/>
                    <a:gd name="connsiteY5" fmla="*/ 230188 h 406400"/>
                    <a:gd name="connsiteX6" fmla="*/ 1101725 w 1196975"/>
                    <a:gd name="connsiteY6" fmla="*/ 344488 h 406400"/>
                    <a:gd name="connsiteX7" fmla="*/ 1000125 w 1196975"/>
                    <a:gd name="connsiteY7" fmla="*/ 406400 h 406400"/>
                    <a:gd name="connsiteX8" fmla="*/ 0 w 1196975"/>
                    <a:gd name="connsiteY8" fmla="*/ 374650 h 406400"/>
                    <a:gd name="connsiteX0" fmla="*/ 0 w 1196975"/>
                    <a:gd name="connsiteY0" fmla="*/ 374650 h 406400"/>
                    <a:gd name="connsiteX1" fmla="*/ 249237 w 1196975"/>
                    <a:gd name="connsiteY1" fmla="*/ 0 h 406400"/>
                    <a:gd name="connsiteX2" fmla="*/ 458787 w 1196975"/>
                    <a:gd name="connsiteY2" fmla="*/ 142874 h 406400"/>
                    <a:gd name="connsiteX3" fmla="*/ 823912 w 1196975"/>
                    <a:gd name="connsiteY3" fmla="*/ 273050 h 406400"/>
                    <a:gd name="connsiteX4" fmla="*/ 1196975 w 1196975"/>
                    <a:gd name="connsiteY4" fmla="*/ 66675 h 406400"/>
                    <a:gd name="connsiteX5" fmla="*/ 1063624 w 1196975"/>
                    <a:gd name="connsiteY5" fmla="*/ 236538 h 406400"/>
                    <a:gd name="connsiteX6" fmla="*/ 1101725 w 1196975"/>
                    <a:gd name="connsiteY6" fmla="*/ 344488 h 406400"/>
                    <a:gd name="connsiteX7" fmla="*/ 1000125 w 1196975"/>
                    <a:gd name="connsiteY7" fmla="*/ 406400 h 406400"/>
                    <a:gd name="connsiteX8" fmla="*/ 0 w 1196975"/>
                    <a:gd name="connsiteY8" fmla="*/ 374650 h 406400"/>
                    <a:gd name="connsiteX0" fmla="*/ 0 w 1196975"/>
                    <a:gd name="connsiteY0" fmla="*/ 374650 h 406400"/>
                    <a:gd name="connsiteX1" fmla="*/ 249237 w 1196975"/>
                    <a:gd name="connsiteY1" fmla="*/ 0 h 406400"/>
                    <a:gd name="connsiteX2" fmla="*/ 458787 w 1196975"/>
                    <a:gd name="connsiteY2" fmla="*/ 142874 h 406400"/>
                    <a:gd name="connsiteX3" fmla="*/ 823912 w 1196975"/>
                    <a:gd name="connsiteY3" fmla="*/ 273050 h 406400"/>
                    <a:gd name="connsiteX4" fmla="*/ 1196975 w 1196975"/>
                    <a:gd name="connsiteY4" fmla="*/ 66675 h 406400"/>
                    <a:gd name="connsiteX5" fmla="*/ 1057274 w 1196975"/>
                    <a:gd name="connsiteY5" fmla="*/ 242888 h 406400"/>
                    <a:gd name="connsiteX6" fmla="*/ 1101725 w 1196975"/>
                    <a:gd name="connsiteY6" fmla="*/ 344488 h 406400"/>
                    <a:gd name="connsiteX7" fmla="*/ 1000125 w 1196975"/>
                    <a:gd name="connsiteY7" fmla="*/ 406400 h 406400"/>
                    <a:gd name="connsiteX8" fmla="*/ 0 w 1196975"/>
                    <a:gd name="connsiteY8" fmla="*/ 374650 h 40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6975" h="406400">
                      <a:moveTo>
                        <a:pt x="0" y="374650"/>
                      </a:moveTo>
                      <a:cubicBezTo>
                        <a:pt x="83079" y="249767"/>
                        <a:pt x="24870" y="174096"/>
                        <a:pt x="249237" y="0"/>
                      </a:cubicBezTo>
                      <a:cubicBezTo>
                        <a:pt x="320939" y="53181"/>
                        <a:pt x="363008" y="97366"/>
                        <a:pt x="458787" y="142874"/>
                      </a:cubicBezTo>
                      <a:cubicBezTo>
                        <a:pt x="621241" y="155044"/>
                        <a:pt x="767555" y="187060"/>
                        <a:pt x="823912" y="273050"/>
                      </a:cubicBezTo>
                      <a:cubicBezTo>
                        <a:pt x="989541" y="96308"/>
                        <a:pt x="1064683" y="86255"/>
                        <a:pt x="1196975" y="66675"/>
                      </a:cubicBezTo>
                      <a:cubicBezTo>
                        <a:pt x="1128978" y="132027"/>
                        <a:pt x="1062037" y="185473"/>
                        <a:pt x="1057274" y="242888"/>
                      </a:cubicBezTo>
                      <a:cubicBezTo>
                        <a:pt x="1062036" y="297128"/>
                        <a:pt x="1120246" y="313003"/>
                        <a:pt x="1101725" y="344488"/>
                      </a:cubicBezTo>
                      <a:cubicBezTo>
                        <a:pt x="1068387" y="345017"/>
                        <a:pt x="1033463" y="405871"/>
                        <a:pt x="1000125" y="406400"/>
                      </a:cubicBezTo>
                      <a:lnTo>
                        <a:pt x="0" y="37465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04" name="Freeform: Shape 103">
                  <a:extLst>
                    <a:ext uri="{FF2B5EF4-FFF2-40B4-BE49-F238E27FC236}">
                      <a16:creationId xmlns:a16="http://schemas.microsoft.com/office/drawing/2014/main" id="{E7299B9F-E8B0-4905-A1B9-8CFE2B5FAEC8}"/>
                    </a:ext>
                  </a:extLst>
                </p:cNvPr>
                <p:cNvSpPr/>
                <p:nvPr/>
              </p:nvSpPr>
              <p:spPr>
                <a:xfrm>
                  <a:off x="4620152" y="4333874"/>
                  <a:ext cx="578116" cy="267222"/>
                </a:xfrm>
                <a:custGeom>
                  <a:avLst/>
                  <a:gdLst>
                    <a:gd name="connsiteX0" fmla="*/ 0 w 225425"/>
                    <a:gd name="connsiteY0" fmla="*/ 0 h 301625"/>
                    <a:gd name="connsiteX1" fmla="*/ 225425 w 225425"/>
                    <a:gd name="connsiteY1" fmla="*/ 301625 h 301625"/>
                    <a:gd name="connsiteX2" fmla="*/ 165100 w 225425"/>
                    <a:gd name="connsiteY2" fmla="*/ 1588 h 301625"/>
                    <a:gd name="connsiteX3" fmla="*/ 0 w 225425"/>
                    <a:gd name="connsiteY3" fmla="*/ 0 h 301625"/>
                    <a:gd name="connsiteX0" fmla="*/ 0 w 225425"/>
                    <a:gd name="connsiteY0" fmla="*/ 0 h 301625"/>
                    <a:gd name="connsiteX1" fmla="*/ 225425 w 225425"/>
                    <a:gd name="connsiteY1" fmla="*/ 301625 h 301625"/>
                    <a:gd name="connsiteX2" fmla="*/ 165100 w 225425"/>
                    <a:gd name="connsiteY2" fmla="*/ 1588 h 301625"/>
                    <a:gd name="connsiteX3" fmla="*/ 0 w 225425"/>
                    <a:gd name="connsiteY3" fmla="*/ 0 h 301625"/>
                    <a:gd name="connsiteX0" fmla="*/ 0 w 258763"/>
                    <a:gd name="connsiteY0" fmla="*/ 0 h 300038"/>
                    <a:gd name="connsiteX1" fmla="*/ 258763 w 258763"/>
                    <a:gd name="connsiteY1" fmla="*/ 300038 h 300038"/>
                    <a:gd name="connsiteX2" fmla="*/ 198438 w 258763"/>
                    <a:gd name="connsiteY2" fmla="*/ 1 h 300038"/>
                    <a:gd name="connsiteX3" fmla="*/ 0 w 258763"/>
                    <a:gd name="connsiteY3" fmla="*/ 0 h 300038"/>
                    <a:gd name="connsiteX0" fmla="*/ 0 w 258763"/>
                    <a:gd name="connsiteY0" fmla="*/ 0 h 300038"/>
                    <a:gd name="connsiteX1" fmla="*/ 258763 w 258763"/>
                    <a:gd name="connsiteY1" fmla="*/ 300038 h 300038"/>
                    <a:gd name="connsiteX2" fmla="*/ 198438 w 258763"/>
                    <a:gd name="connsiteY2" fmla="*/ 1 h 300038"/>
                    <a:gd name="connsiteX3" fmla="*/ 0 w 258763"/>
                    <a:gd name="connsiteY3" fmla="*/ 0 h 300038"/>
                    <a:gd name="connsiteX0" fmla="*/ 0 w 258763"/>
                    <a:gd name="connsiteY0" fmla="*/ 0 h 300038"/>
                    <a:gd name="connsiteX1" fmla="*/ 258763 w 258763"/>
                    <a:gd name="connsiteY1" fmla="*/ 300038 h 300038"/>
                    <a:gd name="connsiteX2" fmla="*/ 198438 w 258763"/>
                    <a:gd name="connsiteY2" fmla="*/ 1 h 300038"/>
                    <a:gd name="connsiteX3" fmla="*/ 0 w 258763"/>
                    <a:gd name="connsiteY3" fmla="*/ 0 h 300038"/>
                    <a:gd name="connsiteX0" fmla="*/ 0 w 254000"/>
                    <a:gd name="connsiteY0" fmla="*/ 0 h 288926"/>
                    <a:gd name="connsiteX1" fmla="*/ 254000 w 254000"/>
                    <a:gd name="connsiteY1" fmla="*/ 288926 h 288926"/>
                    <a:gd name="connsiteX2" fmla="*/ 198438 w 254000"/>
                    <a:gd name="connsiteY2" fmla="*/ 1 h 288926"/>
                    <a:gd name="connsiteX3" fmla="*/ 0 w 254000"/>
                    <a:gd name="connsiteY3" fmla="*/ 0 h 288926"/>
                    <a:gd name="connsiteX0" fmla="*/ 0 w 254000"/>
                    <a:gd name="connsiteY0" fmla="*/ 0 h 288926"/>
                    <a:gd name="connsiteX1" fmla="*/ 254000 w 254000"/>
                    <a:gd name="connsiteY1" fmla="*/ 288926 h 288926"/>
                    <a:gd name="connsiteX2" fmla="*/ 198438 w 254000"/>
                    <a:gd name="connsiteY2" fmla="*/ 1 h 288926"/>
                    <a:gd name="connsiteX3" fmla="*/ 0 w 254000"/>
                    <a:gd name="connsiteY3" fmla="*/ 0 h 288926"/>
                    <a:gd name="connsiteX0" fmla="*/ 0 w 254000"/>
                    <a:gd name="connsiteY0" fmla="*/ 0 h 288926"/>
                    <a:gd name="connsiteX1" fmla="*/ 254000 w 254000"/>
                    <a:gd name="connsiteY1" fmla="*/ 288926 h 288926"/>
                    <a:gd name="connsiteX2" fmla="*/ 220663 w 254000"/>
                    <a:gd name="connsiteY2" fmla="*/ 125412 h 288926"/>
                    <a:gd name="connsiteX3" fmla="*/ 198438 w 254000"/>
                    <a:gd name="connsiteY3" fmla="*/ 1 h 288926"/>
                    <a:gd name="connsiteX4" fmla="*/ 0 w 254000"/>
                    <a:gd name="connsiteY4" fmla="*/ 0 h 288926"/>
                    <a:gd name="connsiteX0" fmla="*/ 0 w 254000"/>
                    <a:gd name="connsiteY0" fmla="*/ 0 h 288926"/>
                    <a:gd name="connsiteX1" fmla="*/ 254000 w 254000"/>
                    <a:gd name="connsiteY1" fmla="*/ 288926 h 288926"/>
                    <a:gd name="connsiteX2" fmla="*/ 220663 w 254000"/>
                    <a:gd name="connsiteY2" fmla="*/ 125412 h 288926"/>
                    <a:gd name="connsiteX3" fmla="*/ 171450 w 254000"/>
                    <a:gd name="connsiteY3" fmla="*/ 38101 h 288926"/>
                    <a:gd name="connsiteX4" fmla="*/ 0 w 254000"/>
                    <a:gd name="connsiteY4" fmla="*/ 0 h 288926"/>
                    <a:gd name="connsiteX0" fmla="*/ 0 w 254000"/>
                    <a:gd name="connsiteY0" fmla="*/ 0 h 288926"/>
                    <a:gd name="connsiteX1" fmla="*/ 254000 w 254000"/>
                    <a:gd name="connsiteY1" fmla="*/ 288926 h 288926"/>
                    <a:gd name="connsiteX2" fmla="*/ 220663 w 254000"/>
                    <a:gd name="connsiteY2" fmla="*/ 125412 h 288926"/>
                    <a:gd name="connsiteX3" fmla="*/ 171450 w 254000"/>
                    <a:gd name="connsiteY3" fmla="*/ 38101 h 288926"/>
                    <a:gd name="connsiteX4" fmla="*/ 0 w 254000"/>
                    <a:gd name="connsiteY4" fmla="*/ 0 h 288926"/>
                    <a:gd name="connsiteX0" fmla="*/ 0 w 255588"/>
                    <a:gd name="connsiteY0" fmla="*/ 0 h 285751"/>
                    <a:gd name="connsiteX1" fmla="*/ 255588 w 255588"/>
                    <a:gd name="connsiteY1" fmla="*/ 285751 h 285751"/>
                    <a:gd name="connsiteX2" fmla="*/ 220663 w 255588"/>
                    <a:gd name="connsiteY2" fmla="*/ 125412 h 285751"/>
                    <a:gd name="connsiteX3" fmla="*/ 171450 w 255588"/>
                    <a:gd name="connsiteY3" fmla="*/ 38101 h 285751"/>
                    <a:gd name="connsiteX4" fmla="*/ 0 w 255588"/>
                    <a:gd name="connsiteY4" fmla="*/ 0 h 285751"/>
                    <a:gd name="connsiteX0" fmla="*/ 0 w 255588"/>
                    <a:gd name="connsiteY0" fmla="*/ 0 h 285751"/>
                    <a:gd name="connsiteX1" fmla="*/ 255588 w 255588"/>
                    <a:gd name="connsiteY1" fmla="*/ 285751 h 285751"/>
                    <a:gd name="connsiteX2" fmla="*/ 220663 w 255588"/>
                    <a:gd name="connsiteY2" fmla="*/ 125412 h 285751"/>
                    <a:gd name="connsiteX3" fmla="*/ 171450 w 255588"/>
                    <a:gd name="connsiteY3" fmla="*/ 38101 h 285751"/>
                    <a:gd name="connsiteX4" fmla="*/ 0 w 255588"/>
                    <a:gd name="connsiteY4" fmla="*/ 0 h 285751"/>
                    <a:gd name="connsiteX0" fmla="*/ 0 w 558800"/>
                    <a:gd name="connsiteY0" fmla="*/ 0 h 252414"/>
                    <a:gd name="connsiteX1" fmla="*/ 558800 w 558800"/>
                    <a:gd name="connsiteY1" fmla="*/ 252414 h 252414"/>
                    <a:gd name="connsiteX2" fmla="*/ 523875 w 558800"/>
                    <a:gd name="connsiteY2" fmla="*/ 92075 h 252414"/>
                    <a:gd name="connsiteX3" fmla="*/ 474662 w 558800"/>
                    <a:gd name="connsiteY3" fmla="*/ 4764 h 252414"/>
                    <a:gd name="connsiteX4" fmla="*/ 0 w 558800"/>
                    <a:gd name="connsiteY4" fmla="*/ 0 h 252414"/>
                    <a:gd name="connsiteX0" fmla="*/ 0 w 565150"/>
                    <a:gd name="connsiteY0" fmla="*/ 0 h 241302"/>
                    <a:gd name="connsiteX1" fmla="*/ 565150 w 565150"/>
                    <a:gd name="connsiteY1" fmla="*/ 241302 h 241302"/>
                    <a:gd name="connsiteX2" fmla="*/ 523875 w 565150"/>
                    <a:gd name="connsiteY2" fmla="*/ 92075 h 241302"/>
                    <a:gd name="connsiteX3" fmla="*/ 474662 w 565150"/>
                    <a:gd name="connsiteY3" fmla="*/ 4764 h 241302"/>
                    <a:gd name="connsiteX4" fmla="*/ 0 w 565150"/>
                    <a:gd name="connsiteY4" fmla="*/ 0 h 241302"/>
                    <a:gd name="connsiteX0" fmla="*/ 0 w 565150"/>
                    <a:gd name="connsiteY0" fmla="*/ 0 h 247672"/>
                    <a:gd name="connsiteX1" fmla="*/ 565150 w 565150"/>
                    <a:gd name="connsiteY1" fmla="*/ 241302 h 247672"/>
                    <a:gd name="connsiteX2" fmla="*/ 523875 w 565150"/>
                    <a:gd name="connsiteY2" fmla="*/ 92075 h 247672"/>
                    <a:gd name="connsiteX3" fmla="*/ 474662 w 565150"/>
                    <a:gd name="connsiteY3" fmla="*/ 4764 h 247672"/>
                    <a:gd name="connsiteX4" fmla="*/ 0 w 565150"/>
                    <a:gd name="connsiteY4" fmla="*/ 0 h 247672"/>
                    <a:gd name="connsiteX0" fmla="*/ 9580 w 574730"/>
                    <a:gd name="connsiteY0" fmla="*/ 0 h 242919"/>
                    <a:gd name="connsiteX1" fmla="*/ 210398 w 574730"/>
                    <a:gd name="connsiteY1" fmla="*/ 146050 h 242919"/>
                    <a:gd name="connsiteX2" fmla="*/ 574730 w 574730"/>
                    <a:gd name="connsiteY2" fmla="*/ 241302 h 242919"/>
                    <a:gd name="connsiteX3" fmla="*/ 533455 w 574730"/>
                    <a:gd name="connsiteY3" fmla="*/ 92075 h 242919"/>
                    <a:gd name="connsiteX4" fmla="*/ 484242 w 574730"/>
                    <a:gd name="connsiteY4" fmla="*/ 4764 h 242919"/>
                    <a:gd name="connsiteX5" fmla="*/ 9580 w 574730"/>
                    <a:gd name="connsiteY5" fmla="*/ 0 h 242919"/>
                    <a:gd name="connsiteX0" fmla="*/ 14776 w 579926"/>
                    <a:gd name="connsiteY0" fmla="*/ 0 h 242919"/>
                    <a:gd name="connsiteX1" fmla="*/ 215594 w 579926"/>
                    <a:gd name="connsiteY1" fmla="*/ 146050 h 242919"/>
                    <a:gd name="connsiteX2" fmla="*/ 579926 w 579926"/>
                    <a:gd name="connsiteY2" fmla="*/ 241302 h 242919"/>
                    <a:gd name="connsiteX3" fmla="*/ 538651 w 579926"/>
                    <a:gd name="connsiteY3" fmla="*/ 92075 h 242919"/>
                    <a:gd name="connsiteX4" fmla="*/ 489438 w 579926"/>
                    <a:gd name="connsiteY4" fmla="*/ 4764 h 242919"/>
                    <a:gd name="connsiteX5" fmla="*/ 14776 w 579926"/>
                    <a:gd name="connsiteY5" fmla="*/ 0 h 242919"/>
                    <a:gd name="connsiteX0" fmla="*/ 14776 w 579926"/>
                    <a:gd name="connsiteY0" fmla="*/ 0 h 245316"/>
                    <a:gd name="connsiteX1" fmla="*/ 215594 w 579926"/>
                    <a:gd name="connsiteY1" fmla="*/ 146050 h 245316"/>
                    <a:gd name="connsiteX2" fmla="*/ 579926 w 579926"/>
                    <a:gd name="connsiteY2" fmla="*/ 241302 h 245316"/>
                    <a:gd name="connsiteX3" fmla="*/ 538651 w 579926"/>
                    <a:gd name="connsiteY3" fmla="*/ 92075 h 245316"/>
                    <a:gd name="connsiteX4" fmla="*/ 489438 w 579926"/>
                    <a:gd name="connsiteY4" fmla="*/ 4764 h 245316"/>
                    <a:gd name="connsiteX5" fmla="*/ 14776 w 579926"/>
                    <a:gd name="connsiteY5" fmla="*/ 0 h 245316"/>
                    <a:gd name="connsiteX0" fmla="*/ 25265 w 590415"/>
                    <a:gd name="connsiteY0" fmla="*/ 0 h 244607"/>
                    <a:gd name="connsiteX1" fmla="*/ 160996 w 590415"/>
                    <a:gd name="connsiteY1" fmla="*/ 125412 h 244607"/>
                    <a:gd name="connsiteX2" fmla="*/ 590415 w 590415"/>
                    <a:gd name="connsiteY2" fmla="*/ 241302 h 244607"/>
                    <a:gd name="connsiteX3" fmla="*/ 549140 w 590415"/>
                    <a:gd name="connsiteY3" fmla="*/ 92075 h 244607"/>
                    <a:gd name="connsiteX4" fmla="*/ 499927 w 590415"/>
                    <a:gd name="connsiteY4" fmla="*/ 4764 h 244607"/>
                    <a:gd name="connsiteX5" fmla="*/ 25265 w 590415"/>
                    <a:gd name="connsiteY5" fmla="*/ 0 h 244607"/>
                    <a:gd name="connsiteX0" fmla="*/ 25265 w 590415"/>
                    <a:gd name="connsiteY0" fmla="*/ 0 h 244154"/>
                    <a:gd name="connsiteX1" fmla="*/ 160996 w 590415"/>
                    <a:gd name="connsiteY1" fmla="*/ 125412 h 244154"/>
                    <a:gd name="connsiteX2" fmla="*/ 590415 w 590415"/>
                    <a:gd name="connsiteY2" fmla="*/ 241302 h 244154"/>
                    <a:gd name="connsiteX3" fmla="*/ 549140 w 590415"/>
                    <a:gd name="connsiteY3" fmla="*/ 92075 h 244154"/>
                    <a:gd name="connsiteX4" fmla="*/ 499927 w 590415"/>
                    <a:gd name="connsiteY4" fmla="*/ 4764 h 244154"/>
                    <a:gd name="connsiteX5" fmla="*/ 25265 w 590415"/>
                    <a:gd name="connsiteY5" fmla="*/ 0 h 244154"/>
                    <a:gd name="connsiteX0" fmla="*/ 25265 w 590415"/>
                    <a:gd name="connsiteY0" fmla="*/ 0 h 244872"/>
                    <a:gd name="connsiteX1" fmla="*/ 160996 w 590415"/>
                    <a:gd name="connsiteY1" fmla="*/ 125412 h 244872"/>
                    <a:gd name="connsiteX2" fmla="*/ 590415 w 590415"/>
                    <a:gd name="connsiteY2" fmla="*/ 241302 h 244872"/>
                    <a:gd name="connsiteX3" fmla="*/ 549140 w 590415"/>
                    <a:gd name="connsiteY3" fmla="*/ 92075 h 244872"/>
                    <a:gd name="connsiteX4" fmla="*/ 499927 w 590415"/>
                    <a:gd name="connsiteY4" fmla="*/ 4764 h 244872"/>
                    <a:gd name="connsiteX5" fmla="*/ 25265 w 590415"/>
                    <a:gd name="connsiteY5" fmla="*/ 0 h 244872"/>
                    <a:gd name="connsiteX0" fmla="*/ 27254 w 592404"/>
                    <a:gd name="connsiteY0" fmla="*/ 0 h 244872"/>
                    <a:gd name="connsiteX1" fmla="*/ 155048 w 592404"/>
                    <a:gd name="connsiteY1" fmla="*/ 125412 h 244872"/>
                    <a:gd name="connsiteX2" fmla="*/ 592404 w 592404"/>
                    <a:gd name="connsiteY2" fmla="*/ 241302 h 244872"/>
                    <a:gd name="connsiteX3" fmla="*/ 551129 w 592404"/>
                    <a:gd name="connsiteY3" fmla="*/ 92075 h 244872"/>
                    <a:gd name="connsiteX4" fmla="*/ 501916 w 592404"/>
                    <a:gd name="connsiteY4" fmla="*/ 4764 h 244872"/>
                    <a:gd name="connsiteX5" fmla="*/ 27254 w 592404"/>
                    <a:gd name="connsiteY5" fmla="*/ 0 h 244872"/>
                    <a:gd name="connsiteX0" fmla="*/ 27254 w 592404"/>
                    <a:gd name="connsiteY0" fmla="*/ 0 h 244872"/>
                    <a:gd name="connsiteX1" fmla="*/ 155048 w 592404"/>
                    <a:gd name="connsiteY1" fmla="*/ 125412 h 244872"/>
                    <a:gd name="connsiteX2" fmla="*/ 592404 w 592404"/>
                    <a:gd name="connsiteY2" fmla="*/ 241302 h 244872"/>
                    <a:gd name="connsiteX3" fmla="*/ 424129 w 592404"/>
                    <a:gd name="connsiteY3" fmla="*/ 119062 h 244872"/>
                    <a:gd name="connsiteX4" fmla="*/ 501916 w 592404"/>
                    <a:gd name="connsiteY4" fmla="*/ 4764 h 244872"/>
                    <a:gd name="connsiteX5" fmla="*/ 27254 w 592404"/>
                    <a:gd name="connsiteY5" fmla="*/ 0 h 244872"/>
                    <a:gd name="connsiteX0" fmla="*/ 27254 w 592404"/>
                    <a:gd name="connsiteY0" fmla="*/ 33337 h 278209"/>
                    <a:gd name="connsiteX1" fmla="*/ 155048 w 592404"/>
                    <a:gd name="connsiteY1" fmla="*/ 158749 h 278209"/>
                    <a:gd name="connsiteX2" fmla="*/ 592404 w 592404"/>
                    <a:gd name="connsiteY2" fmla="*/ 274639 h 278209"/>
                    <a:gd name="connsiteX3" fmla="*/ 424129 w 592404"/>
                    <a:gd name="connsiteY3" fmla="*/ 152399 h 278209"/>
                    <a:gd name="connsiteX4" fmla="*/ 501916 w 592404"/>
                    <a:gd name="connsiteY4" fmla="*/ 38101 h 278209"/>
                    <a:gd name="connsiteX5" fmla="*/ 372536 w 592404"/>
                    <a:gd name="connsiteY5" fmla="*/ 0 h 278209"/>
                    <a:gd name="connsiteX6" fmla="*/ 27254 w 592404"/>
                    <a:gd name="connsiteY6" fmla="*/ 33337 h 278209"/>
                    <a:gd name="connsiteX0" fmla="*/ 27254 w 592404"/>
                    <a:gd name="connsiteY0" fmla="*/ 33337 h 278209"/>
                    <a:gd name="connsiteX1" fmla="*/ 155048 w 592404"/>
                    <a:gd name="connsiteY1" fmla="*/ 158749 h 278209"/>
                    <a:gd name="connsiteX2" fmla="*/ 592404 w 592404"/>
                    <a:gd name="connsiteY2" fmla="*/ 274639 h 278209"/>
                    <a:gd name="connsiteX3" fmla="*/ 424129 w 592404"/>
                    <a:gd name="connsiteY3" fmla="*/ 152399 h 278209"/>
                    <a:gd name="connsiteX4" fmla="*/ 428891 w 592404"/>
                    <a:gd name="connsiteY4" fmla="*/ 87313 h 278209"/>
                    <a:gd name="connsiteX5" fmla="*/ 372536 w 592404"/>
                    <a:gd name="connsiteY5" fmla="*/ 0 h 278209"/>
                    <a:gd name="connsiteX6" fmla="*/ 27254 w 592404"/>
                    <a:gd name="connsiteY6" fmla="*/ 33337 h 278209"/>
                    <a:gd name="connsiteX0" fmla="*/ 27254 w 592404"/>
                    <a:gd name="connsiteY0" fmla="*/ 26987 h 271859"/>
                    <a:gd name="connsiteX1" fmla="*/ 155048 w 592404"/>
                    <a:gd name="connsiteY1" fmla="*/ 152399 h 271859"/>
                    <a:gd name="connsiteX2" fmla="*/ 592404 w 592404"/>
                    <a:gd name="connsiteY2" fmla="*/ 268289 h 271859"/>
                    <a:gd name="connsiteX3" fmla="*/ 424129 w 592404"/>
                    <a:gd name="connsiteY3" fmla="*/ 146049 h 271859"/>
                    <a:gd name="connsiteX4" fmla="*/ 428891 w 592404"/>
                    <a:gd name="connsiteY4" fmla="*/ 80963 h 271859"/>
                    <a:gd name="connsiteX5" fmla="*/ 340786 w 592404"/>
                    <a:gd name="connsiteY5" fmla="*/ 0 h 271859"/>
                    <a:gd name="connsiteX6" fmla="*/ 27254 w 592404"/>
                    <a:gd name="connsiteY6" fmla="*/ 26987 h 271859"/>
                    <a:gd name="connsiteX0" fmla="*/ 27254 w 592404"/>
                    <a:gd name="connsiteY0" fmla="*/ 26987 h 271859"/>
                    <a:gd name="connsiteX1" fmla="*/ 155048 w 592404"/>
                    <a:gd name="connsiteY1" fmla="*/ 152399 h 271859"/>
                    <a:gd name="connsiteX2" fmla="*/ 592404 w 592404"/>
                    <a:gd name="connsiteY2" fmla="*/ 268289 h 271859"/>
                    <a:gd name="connsiteX3" fmla="*/ 413016 w 592404"/>
                    <a:gd name="connsiteY3" fmla="*/ 157162 h 271859"/>
                    <a:gd name="connsiteX4" fmla="*/ 428891 w 592404"/>
                    <a:gd name="connsiteY4" fmla="*/ 80963 h 271859"/>
                    <a:gd name="connsiteX5" fmla="*/ 340786 w 592404"/>
                    <a:gd name="connsiteY5" fmla="*/ 0 h 271859"/>
                    <a:gd name="connsiteX6" fmla="*/ 27254 w 592404"/>
                    <a:gd name="connsiteY6" fmla="*/ 26987 h 271859"/>
                    <a:gd name="connsiteX0" fmla="*/ 27254 w 592404"/>
                    <a:gd name="connsiteY0" fmla="*/ 26987 h 271859"/>
                    <a:gd name="connsiteX1" fmla="*/ 155048 w 592404"/>
                    <a:gd name="connsiteY1" fmla="*/ 152399 h 271859"/>
                    <a:gd name="connsiteX2" fmla="*/ 592404 w 592404"/>
                    <a:gd name="connsiteY2" fmla="*/ 268289 h 271859"/>
                    <a:gd name="connsiteX3" fmla="*/ 413016 w 592404"/>
                    <a:gd name="connsiteY3" fmla="*/ 157162 h 271859"/>
                    <a:gd name="connsiteX4" fmla="*/ 428891 w 592404"/>
                    <a:gd name="connsiteY4" fmla="*/ 80963 h 271859"/>
                    <a:gd name="connsiteX5" fmla="*/ 340786 w 592404"/>
                    <a:gd name="connsiteY5" fmla="*/ 0 h 271859"/>
                    <a:gd name="connsiteX6" fmla="*/ 27254 w 592404"/>
                    <a:gd name="connsiteY6" fmla="*/ 26987 h 271859"/>
                    <a:gd name="connsiteX0" fmla="*/ 27254 w 578116"/>
                    <a:gd name="connsiteY0" fmla="*/ 26987 h 267222"/>
                    <a:gd name="connsiteX1" fmla="*/ 155048 w 578116"/>
                    <a:gd name="connsiteY1" fmla="*/ 152399 h 267222"/>
                    <a:gd name="connsiteX2" fmla="*/ 578116 w 578116"/>
                    <a:gd name="connsiteY2" fmla="*/ 263526 h 267222"/>
                    <a:gd name="connsiteX3" fmla="*/ 413016 w 578116"/>
                    <a:gd name="connsiteY3" fmla="*/ 157162 h 267222"/>
                    <a:gd name="connsiteX4" fmla="*/ 428891 w 578116"/>
                    <a:gd name="connsiteY4" fmla="*/ 80963 h 267222"/>
                    <a:gd name="connsiteX5" fmla="*/ 340786 w 578116"/>
                    <a:gd name="connsiteY5" fmla="*/ 0 h 267222"/>
                    <a:gd name="connsiteX6" fmla="*/ 27254 w 578116"/>
                    <a:gd name="connsiteY6" fmla="*/ 26987 h 267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8116" h="267222">
                      <a:moveTo>
                        <a:pt x="27254" y="26987"/>
                      </a:moveTo>
                      <a:cubicBezTo>
                        <a:pt x="-22620" y="54503"/>
                        <a:pt x="-16932" y="135995"/>
                        <a:pt x="155048" y="152399"/>
                      </a:cubicBezTo>
                      <a:cubicBezTo>
                        <a:pt x="279403" y="173566"/>
                        <a:pt x="272390" y="289190"/>
                        <a:pt x="578116" y="263526"/>
                      </a:cubicBezTo>
                      <a:cubicBezTo>
                        <a:pt x="478104" y="228071"/>
                        <a:pt x="424128" y="214842"/>
                        <a:pt x="413016" y="157162"/>
                      </a:cubicBezTo>
                      <a:lnTo>
                        <a:pt x="428891" y="80963"/>
                      </a:lnTo>
                      <a:cubicBezTo>
                        <a:pt x="386293" y="78846"/>
                        <a:pt x="383384" y="2117"/>
                        <a:pt x="340786" y="0"/>
                      </a:cubicBezTo>
                      <a:lnTo>
                        <a:pt x="27254" y="26987"/>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05" name="Freeform: Shape 104">
                  <a:extLst>
                    <a:ext uri="{FF2B5EF4-FFF2-40B4-BE49-F238E27FC236}">
                      <a16:creationId xmlns:a16="http://schemas.microsoft.com/office/drawing/2014/main" id="{AB8A983C-9E02-4715-A459-D02AE5E66B4E}"/>
                    </a:ext>
                  </a:extLst>
                </p:cNvPr>
                <p:cNvSpPr/>
                <p:nvPr/>
              </p:nvSpPr>
              <p:spPr>
                <a:xfrm>
                  <a:off x="4964113" y="3816350"/>
                  <a:ext cx="781050" cy="577850"/>
                </a:xfrm>
                <a:custGeom>
                  <a:avLst/>
                  <a:gdLst>
                    <a:gd name="connsiteX0" fmla="*/ 0 w 781050"/>
                    <a:gd name="connsiteY0" fmla="*/ 52388 h 577850"/>
                    <a:gd name="connsiteX1" fmla="*/ 117475 w 781050"/>
                    <a:gd name="connsiteY1" fmla="*/ 0 h 577850"/>
                    <a:gd name="connsiteX2" fmla="*/ 144462 w 781050"/>
                    <a:gd name="connsiteY2" fmla="*/ 88900 h 577850"/>
                    <a:gd name="connsiteX3" fmla="*/ 215900 w 781050"/>
                    <a:gd name="connsiteY3" fmla="*/ 44450 h 577850"/>
                    <a:gd name="connsiteX4" fmla="*/ 238125 w 781050"/>
                    <a:gd name="connsiteY4" fmla="*/ 112713 h 577850"/>
                    <a:gd name="connsiteX5" fmla="*/ 315912 w 781050"/>
                    <a:gd name="connsiteY5" fmla="*/ 85725 h 577850"/>
                    <a:gd name="connsiteX6" fmla="*/ 334962 w 781050"/>
                    <a:gd name="connsiteY6" fmla="*/ 139700 h 577850"/>
                    <a:gd name="connsiteX7" fmla="*/ 403225 w 781050"/>
                    <a:gd name="connsiteY7" fmla="*/ 119063 h 577850"/>
                    <a:gd name="connsiteX8" fmla="*/ 419100 w 781050"/>
                    <a:gd name="connsiteY8" fmla="*/ 184150 h 577850"/>
                    <a:gd name="connsiteX9" fmla="*/ 496887 w 781050"/>
                    <a:gd name="connsiteY9" fmla="*/ 160338 h 577850"/>
                    <a:gd name="connsiteX10" fmla="*/ 530225 w 781050"/>
                    <a:gd name="connsiteY10" fmla="*/ 220663 h 577850"/>
                    <a:gd name="connsiteX11" fmla="*/ 598487 w 781050"/>
                    <a:gd name="connsiteY11" fmla="*/ 207963 h 577850"/>
                    <a:gd name="connsiteX12" fmla="*/ 619125 w 781050"/>
                    <a:gd name="connsiteY12" fmla="*/ 258763 h 577850"/>
                    <a:gd name="connsiteX13" fmla="*/ 681037 w 781050"/>
                    <a:gd name="connsiteY13" fmla="*/ 230188 h 577850"/>
                    <a:gd name="connsiteX14" fmla="*/ 704850 w 781050"/>
                    <a:gd name="connsiteY14" fmla="*/ 288925 h 577850"/>
                    <a:gd name="connsiteX15" fmla="*/ 768350 w 781050"/>
                    <a:gd name="connsiteY15" fmla="*/ 255588 h 577850"/>
                    <a:gd name="connsiteX16" fmla="*/ 769937 w 781050"/>
                    <a:gd name="connsiteY16" fmla="*/ 333375 h 577850"/>
                    <a:gd name="connsiteX17" fmla="*/ 781050 w 781050"/>
                    <a:gd name="connsiteY17" fmla="*/ 350838 h 577850"/>
                    <a:gd name="connsiteX18" fmla="*/ 744537 w 781050"/>
                    <a:gd name="connsiteY18" fmla="*/ 400050 h 577850"/>
                    <a:gd name="connsiteX19" fmla="*/ 687387 w 781050"/>
                    <a:gd name="connsiteY19" fmla="*/ 382588 h 577850"/>
                    <a:gd name="connsiteX20" fmla="*/ 657225 w 781050"/>
                    <a:gd name="connsiteY20" fmla="*/ 425450 h 577850"/>
                    <a:gd name="connsiteX21" fmla="*/ 615950 w 781050"/>
                    <a:gd name="connsiteY21" fmla="*/ 388938 h 577850"/>
                    <a:gd name="connsiteX22" fmla="*/ 584200 w 781050"/>
                    <a:gd name="connsiteY22" fmla="*/ 427038 h 577850"/>
                    <a:gd name="connsiteX23" fmla="*/ 533400 w 781050"/>
                    <a:gd name="connsiteY23" fmla="*/ 401638 h 577850"/>
                    <a:gd name="connsiteX24" fmla="*/ 509587 w 781050"/>
                    <a:gd name="connsiteY24" fmla="*/ 449263 h 577850"/>
                    <a:gd name="connsiteX25" fmla="*/ 468312 w 781050"/>
                    <a:gd name="connsiteY25" fmla="*/ 428625 h 577850"/>
                    <a:gd name="connsiteX26" fmla="*/ 433387 w 781050"/>
                    <a:gd name="connsiteY26" fmla="*/ 479425 h 577850"/>
                    <a:gd name="connsiteX27" fmla="*/ 381000 w 781050"/>
                    <a:gd name="connsiteY27" fmla="*/ 458788 h 577850"/>
                    <a:gd name="connsiteX28" fmla="*/ 347662 w 781050"/>
                    <a:gd name="connsiteY28" fmla="*/ 504825 h 577850"/>
                    <a:gd name="connsiteX29" fmla="*/ 287337 w 781050"/>
                    <a:gd name="connsiteY29" fmla="*/ 488950 h 577850"/>
                    <a:gd name="connsiteX30" fmla="*/ 255587 w 781050"/>
                    <a:gd name="connsiteY30" fmla="*/ 544513 h 577850"/>
                    <a:gd name="connsiteX31" fmla="*/ 201612 w 781050"/>
                    <a:gd name="connsiteY31" fmla="*/ 523875 h 577850"/>
                    <a:gd name="connsiteX32" fmla="*/ 171450 w 781050"/>
                    <a:gd name="connsiteY32" fmla="*/ 577850 h 577850"/>
                    <a:gd name="connsiteX33" fmla="*/ 4762 w 781050"/>
                    <a:gd name="connsiteY33" fmla="*/ 514350 h 577850"/>
                    <a:gd name="connsiteX34" fmla="*/ 0 w 781050"/>
                    <a:gd name="connsiteY34" fmla="*/ 52388 h 57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781050" h="577850">
                      <a:moveTo>
                        <a:pt x="0" y="52388"/>
                      </a:moveTo>
                      <a:lnTo>
                        <a:pt x="117475" y="0"/>
                      </a:lnTo>
                      <a:lnTo>
                        <a:pt x="144462" y="88900"/>
                      </a:lnTo>
                      <a:lnTo>
                        <a:pt x="215900" y="44450"/>
                      </a:lnTo>
                      <a:lnTo>
                        <a:pt x="238125" y="112713"/>
                      </a:lnTo>
                      <a:lnTo>
                        <a:pt x="315912" y="85725"/>
                      </a:lnTo>
                      <a:lnTo>
                        <a:pt x="334962" y="139700"/>
                      </a:lnTo>
                      <a:lnTo>
                        <a:pt x="403225" y="119063"/>
                      </a:lnTo>
                      <a:lnTo>
                        <a:pt x="419100" y="184150"/>
                      </a:lnTo>
                      <a:lnTo>
                        <a:pt x="496887" y="160338"/>
                      </a:lnTo>
                      <a:lnTo>
                        <a:pt x="530225" y="220663"/>
                      </a:lnTo>
                      <a:lnTo>
                        <a:pt x="598487" y="207963"/>
                      </a:lnTo>
                      <a:lnTo>
                        <a:pt x="619125" y="258763"/>
                      </a:lnTo>
                      <a:lnTo>
                        <a:pt x="681037" y="230188"/>
                      </a:lnTo>
                      <a:lnTo>
                        <a:pt x="704850" y="288925"/>
                      </a:lnTo>
                      <a:lnTo>
                        <a:pt x="768350" y="255588"/>
                      </a:lnTo>
                      <a:lnTo>
                        <a:pt x="769937" y="333375"/>
                      </a:lnTo>
                      <a:lnTo>
                        <a:pt x="781050" y="350838"/>
                      </a:lnTo>
                      <a:lnTo>
                        <a:pt x="744537" y="400050"/>
                      </a:lnTo>
                      <a:lnTo>
                        <a:pt x="687387" y="382588"/>
                      </a:lnTo>
                      <a:lnTo>
                        <a:pt x="657225" y="425450"/>
                      </a:lnTo>
                      <a:lnTo>
                        <a:pt x="615950" y="388938"/>
                      </a:lnTo>
                      <a:lnTo>
                        <a:pt x="584200" y="427038"/>
                      </a:lnTo>
                      <a:lnTo>
                        <a:pt x="533400" y="401638"/>
                      </a:lnTo>
                      <a:lnTo>
                        <a:pt x="509587" y="449263"/>
                      </a:lnTo>
                      <a:lnTo>
                        <a:pt x="468312" y="428625"/>
                      </a:lnTo>
                      <a:lnTo>
                        <a:pt x="433387" y="479425"/>
                      </a:lnTo>
                      <a:lnTo>
                        <a:pt x="381000" y="458788"/>
                      </a:lnTo>
                      <a:lnTo>
                        <a:pt x="347662" y="504825"/>
                      </a:lnTo>
                      <a:lnTo>
                        <a:pt x="287337" y="488950"/>
                      </a:lnTo>
                      <a:lnTo>
                        <a:pt x="255587" y="544513"/>
                      </a:lnTo>
                      <a:lnTo>
                        <a:pt x="201612" y="523875"/>
                      </a:lnTo>
                      <a:lnTo>
                        <a:pt x="171450" y="577850"/>
                      </a:lnTo>
                      <a:lnTo>
                        <a:pt x="4762" y="514350"/>
                      </a:lnTo>
                      <a:cubicBezTo>
                        <a:pt x="3175" y="360363"/>
                        <a:pt x="1587" y="206375"/>
                        <a:pt x="0" y="523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grpSp>
            <p:nvGrpSpPr>
              <p:cNvPr id="79" name="Group 78">
                <a:extLst>
                  <a:ext uri="{FF2B5EF4-FFF2-40B4-BE49-F238E27FC236}">
                    <a16:creationId xmlns:a16="http://schemas.microsoft.com/office/drawing/2014/main" id="{72A16ECD-0AF3-481E-A8E9-A05DBB8D7692}"/>
                  </a:ext>
                </a:extLst>
              </p:cNvPr>
              <p:cNvGrpSpPr>
                <a:grpSpLocks noChangeAspect="1"/>
              </p:cNvGrpSpPr>
              <p:nvPr/>
            </p:nvGrpSpPr>
            <p:grpSpPr>
              <a:xfrm flipH="1">
                <a:off x="8293060" y="1231446"/>
                <a:ext cx="256209" cy="97448"/>
                <a:chOff x="3106853" y="3486150"/>
                <a:chExt cx="3159586" cy="1201738"/>
              </a:xfrm>
              <a:solidFill>
                <a:srgbClr val="2774AA"/>
              </a:solidFill>
            </p:grpSpPr>
            <p:sp>
              <p:nvSpPr>
                <p:cNvPr id="96" name="Freeform: Shape 95">
                  <a:extLst>
                    <a:ext uri="{FF2B5EF4-FFF2-40B4-BE49-F238E27FC236}">
                      <a16:creationId xmlns:a16="http://schemas.microsoft.com/office/drawing/2014/main" id="{3395337A-E270-45A8-B68A-51F9ECEE9831}"/>
                    </a:ext>
                  </a:extLst>
                </p:cNvPr>
                <p:cNvSpPr/>
                <p:nvPr/>
              </p:nvSpPr>
              <p:spPr>
                <a:xfrm>
                  <a:off x="3106853" y="3702431"/>
                  <a:ext cx="3159586" cy="898557"/>
                </a:xfrm>
                <a:custGeom>
                  <a:avLst/>
                  <a:gdLst>
                    <a:gd name="connsiteX0" fmla="*/ 242434 w 3159555"/>
                    <a:gd name="connsiteY0" fmla="*/ 516491 h 906495"/>
                    <a:gd name="connsiteX1" fmla="*/ 21081 w 3159555"/>
                    <a:gd name="connsiteY1" fmla="*/ 361017 h 906495"/>
                    <a:gd name="connsiteX2" fmla="*/ 2687862 w 3159555"/>
                    <a:gd name="connsiteY2" fmla="*/ 416355 h 906495"/>
                    <a:gd name="connsiteX3" fmla="*/ 3151649 w 3159555"/>
                    <a:gd name="connsiteY3" fmla="*/ 0 h 906495"/>
                    <a:gd name="connsiteX4" fmla="*/ 2874958 w 3159555"/>
                    <a:gd name="connsiteY4" fmla="*/ 426896 h 906495"/>
                    <a:gd name="connsiteX5" fmla="*/ 2877593 w 3159555"/>
                    <a:gd name="connsiteY5" fmla="*/ 474329 h 906495"/>
                    <a:gd name="connsiteX6" fmla="*/ 3159555 w 3159555"/>
                    <a:gd name="connsiteY6" fmla="*/ 906495 h 906495"/>
                    <a:gd name="connsiteX7" fmla="*/ 2695767 w 3159555"/>
                    <a:gd name="connsiteY7" fmla="*/ 495410 h 906495"/>
                    <a:gd name="connsiteX8" fmla="*/ 0 w 3159555"/>
                    <a:gd name="connsiteY8" fmla="*/ 529667 h 906495"/>
                    <a:gd name="connsiteX9" fmla="*/ 242434 w 3159555"/>
                    <a:gd name="connsiteY9"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0 w 3159555"/>
                    <a:gd name="connsiteY9" fmla="*/ 529667 h 906495"/>
                    <a:gd name="connsiteX10" fmla="*/ 242434 w 3159555"/>
                    <a:gd name="connsiteY10"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0 w 3159555"/>
                    <a:gd name="connsiteY9" fmla="*/ 529667 h 906495"/>
                    <a:gd name="connsiteX10" fmla="*/ 242434 w 3159555"/>
                    <a:gd name="connsiteY10"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0 w 3159555"/>
                    <a:gd name="connsiteY9" fmla="*/ 529667 h 906495"/>
                    <a:gd name="connsiteX10" fmla="*/ 242434 w 3159555"/>
                    <a:gd name="connsiteY10"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0 w 3159555"/>
                    <a:gd name="connsiteY9" fmla="*/ 529667 h 906495"/>
                    <a:gd name="connsiteX10" fmla="*/ 242434 w 3159555"/>
                    <a:gd name="connsiteY10"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86"/>
                    <a:gd name="connsiteY0" fmla="*/ 513316 h 903320"/>
                    <a:gd name="connsiteX1" fmla="*/ 21081 w 3159586"/>
                    <a:gd name="connsiteY1" fmla="*/ 357842 h 903320"/>
                    <a:gd name="connsiteX2" fmla="*/ 1351836 w 3159586"/>
                    <a:gd name="connsiteY2" fmla="*/ 38988 h 903320"/>
                    <a:gd name="connsiteX3" fmla="*/ 2687862 w 3159586"/>
                    <a:gd name="connsiteY3" fmla="*/ 413180 h 903320"/>
                    <a:gd name="connsiteX4" fmla="*/ 3159586 w 3159586"/>
                    <a:gd name="connsiteY4" fmla="*/ 0 h 903320"/>
                    <a:gd name="connsiteX5" fmla="*/ 2874958 w 3159586"/>
                    <a:gd name="connsiteY5" fmla="*/ 423721 h 903320"/>
                    <a:gd name="connsiteX6" fmla="*/ 2877593 w 3159586"/>
                    <a:gd name="connsiteY6" fmla="*/ 471154 h 903320"/>
                    <a:gd name="connsiteX7" fmla="*/ 3159555 w 3159586"/>
                    <a:gd name="connsiteY7" fmla="*/ 903320 h 903320"/>
                    <a:gd name="connsiteX8" fmla="*/ 2695767 w 3159586"/>
                    <a:gd name="connsiteY8" fmla="*/ 492235 h 903320"/>
                    <a:gd name="connsiteX9" fmla="*/ 1293863 w 3159586"/>
                    <a:gd name="connsiteY9" fmla="*/ 832170 h 903320"/>
                    <a:gd name="connsiteX10" fmla="*/ 0 w 3159586"/>
                    <a:gd name="connsiteY10" fmla="*/ 526492 h 903320"/>
                    <a:gd name="connsiteX11" fmla="*/ 242434 w 3159586"/>
                    <a:gd name="connsiteY11" fmla="*/ 513316 h 903320"/>
                    <a:gd name="connsiteX0" fmla="*/ 242434 w 3159586"/>
                    <a:gd name="connsiteY0" fmla="*/ 513316 h 903320"/>
                    <a:gd name="connsiteX1" fmla="*/ 21081 w 3159586"/>
                    <a:gd name="connsiteY1" fmla="*/ 357842 h 903320"/>
                    <a:gd name="connsiteX2" fmla="*/ 1351836 w 3159586"/>
                    <a:gd name="connsiteY2" fmla="*/ 38988 h 903320"/>
                    <a:gd name="connsiteX3" fmla="*/ 2687862 w 3159586"/>
                    <a:gd name="connsiteY3" fmla="*/ 413180 h 903320"/>
                    <a:gd name="connsiteX4" fmla="*/ 3159586 w 3159586"/>
                    <a:gd name="connsiteY4" fmla="*/ 0 h 903320"/>
                    <a:gd name="connsiteX5" fmla="*/ 2874958 w 3159586"/>
                    <a:gd name="connsiteY5" fmla="*/ 423721 h 903320"/>
                    <a:gd name="connsiteX6" fmla="*/ 2877593 w 3159586"/>
                    <a:gd name="connsiteY6" fmla="*/ 471154 h 903320"/>
                    <a:gd name="connsiteX7" fmla="*/ 3159555 w 3159586"/>
                    <a:gd name="connsiteY7" fmla="*/ 903320 h 903320"/>
                    <a:gd name="connsiteX8" fmla="*/ 2695767 w 3159586"/>
                    <a:gd name="connsiteY8" fmla="*/ 492235 h 903320"/>
                    <a:gd name="connsiteX9" fmla="*/ 1293863 w 3159586"/>
                    <a:gd name="connsiteY9" fmla="*/ 832170 h 903320"/>
                    <a:gd name="connsiteX10" fmla="*/ 0 w 3159586"/>
                    <a:gd name="connsiteY10" fmla="*/ 526492 h 903320"/>
                    <a:gd name="connsiteX11" fmla="*/ 242434 w 3159586"/>
                    <a:gd name="connsiteY11" fmla="*/ 513316 h 903320"/>
                    <a:gd name="connsiteX0" fmla="*/ 242434 w 3159586"/>
                    <a:gd name="connsiteY0" fmla="*/ 513316 h 903320"/>
                    <a:gd name="connsiteX1" fmla="*/ 21081 w 3159586"/>
                    <a:gd name="connsiteY1" fmla="*/ 357842 h 903320"/>
                    <a:gd name="connsiteX2" fmla="*/ 1351836 w 3159586"/>
                    <a:gd name="connsiteY2" fmla="*/ 38988 h 903320"/>
                    <a:gd name="connsiteX3" fmla="*/ 2687862 w 3159586"/>
                    <a:gd name="connsiteY3" fmla="*/ 413180 h 903320"/>
                    <a:gd name="connsiteX4" fmla="*/ 3159586 w 3159586"/>
                    <a:gd name="connsiteY4" fmla="*/ 0 h 903320"/>
                    <a:gd name="connsiteX5" fmla="*/ 2874958 w 3159586"/>
                    <a:gd name="connsiteY5" fmla="*/ 423721 h 903320"/>
                    <a:gd name="connsiteX6" fmla="*/ 2877593 w 3159586"/>
                    <a:gd name="connsiteY6" fmla="*/ 471154 h 903320"/>
                    <a:gd name="connsiteX7" fmla="*/ 3159555 w 3159586"/>
                    <a:gd name="connsiteY7" fmla="*/ 903320 h 903320"/>
                    <a:gd name="connsiteX8" fmla="*/ 2695767 w 3159586"/>
                    <a:gd name="connsiteY8" fmla="*/ 492235 h 903320"/>
                    <a:gd name="connsiteX9" fmla="*/ 1293863 w 3159586"/>
                    <a:gd name="connsiteY9" fmla="*/ 832170 h 903320"/>
                    <a:gd name="connsiteX10" fmla="*/ 0 w 3159586"/>
                    <a:gd name="connsiteY10" fmla="*/ 526492 h 903320"/>
                    <a:gd name="connsiteX11" fmla="*/ 242434 w 3159586"/>
                    <a:gd name="connsiteY11" fmla="*/ 513316 h 903320"/>
                    <a:gd name="connsiteX0" fmla="*/ 242434 w 3159586"/>
                    <a:gd name="connsiteY0" fmla="*/ 513316 h 903320"/>
                    <a:gd name="connsiteX1" fmla="*/ 21081 w 3159586"/>
                    <a:gd name="connsiteY1" fmla="*/ 357842 h 903320"/>
                    <a:gd name="connsiteX2" fmla="*/ 1351836 w 3159586"/>
                    <a:gd name="connsiteY2" fmla="*/ 38988 h 903320"/>
                    <a:gd name="connsiteX3" fmla="*/ 2687862 w 3159586"/>
                    <a:gd name="connsiteY3" fmla="*/ 413180 h 903320"/>
                    <a:gd name="connsiteX4" fmla="*/ 3159586 w 3159586"/>
                    <a:gd name="connsiteY4" fmla="*/ 0 h 903320"/>
                    <a:gd name="connsiteX5" fmla="*/ 2874958 w 3159586"/>
                    <a:gd name="connsiteY5" fmla="*/ 423721 h 903320"/>
                    <a:gd name="connsiteX6" fmla="*/ 2877593 w 3159586"/>
                    <a:gd name="connsiteY6" fmla="*/ 471154 h 903320"/>
                    <a:gd name="connsiteX7" fmla="*/ 3159555 w 3159586"/>
                    <a:gd name="connsiteY7" fmla="*/ 903320 h 903320"/>
                    <a:gd name="connsiteX8" fmla="*/ 2695767 w 3159586"/>
                    <a:gd name="connsiteY8" fmla="*/ 492235 h 903320"/>
                    <a:gd name="connsiteX9" fmla="*/ 1293863 w 3159586"/>
                    <a:gd name="connsiteY9" fmla="*/ 832170 h 903320"/>
                    <a:gd name="connsiteX10" fmla="*/ 0 w 3159586"/>
                    <a:gd name="connsiteY10" fmla="*/ 526492 h 903320"/>
                    <a:gd name="connsiteX11" fmla="*/ 242434 w 3159586"/>
                    <a:gd name="connsiteY11" fmla="*/ 513316 h 903320"/>
                    <a:gd name="connsiteX0" fmla="*/ 242434 w 3159586"/>
                    <a:gd name="connsiteY0" fmla="*/ 513316 h 903320"/>
                    <a:gd name="connsiteX1" fmla="*/ 21081 w 3159586"/>
                    <a:gd name="connsiteY1" fmla="*/ 357842 h 903320"/>
                    <a:gd name="connsiteX2" fmla="*/ 1351836 w 3159586"/>
                    <a:gd name="connsiteY2" fmla="*/ 38988 h 903320"/>
                    <a:gd name="connsiteX3" fmla="*/ 2687862 w 3159586"/>
                    <a:gd name="connsiteY3" fmla="*/ 413180 h 903320"/>
                    <a:gd name="connsiteX4" fmla="*/ 3159586 w 3159586"/>
                    <a:gd name="connsiteY4" fmla="*/ 0 h 903320"/>
                    <a:gd name="connsiteX5" fmla="*/ 2874958 w 3159586"/>
                    <a:gd name="connsiteY5" fmla="*/ 423721 h 903320"/>
                    <a:gd name="connsiteX6" fmla="*/ 2877593 w 3159586"/>
                    <a:gd name="connsiteY6" fmla="*/ 471154 h 903320"/>
                    <a:gd name="connsiteX7" fmla="*/ 3159555 w 3159586"/>
                    <a:gd name="connsiteY7" fmla="*/ 903320 h 903320"/>
                    <a:gd name="connsiteX8" fmla="*/ 2695767 w 3159586"/>
                    <a:gd name="connsiteY8" fmla="*/ 492235 h 903320"/>
                    <a:gd name="connsiteX9" fmla="*/ 1293863 w 3159586"/>
                    <a:gd name="connsiteY9" fmla="*/ 832170 h 903320"/>
                    <a:gd name="connsiteX10" fmla="*/ 0 w 3159586"/>
                    <a:gd name="connsiteY10" fmla="*/ 526492 h 903320"/>
                    <a:gd name="connsiteX11" fmla="*/ 242434 w 3159586"/>
                    <a:gd name="connsiteY11" fmla="*/ 513316 h 903320"/>
                    <a:gd name="connsiteX0" fmla="*/ 242434 w 3159586"/>
                    <a:gd name="connsiteY0" fmla="*/ 508553 h 898557"/>
                    <a:gd name="connsiteX1" fmla="*/ 21081 w 3159586"/>
                    <a:gd name="connsiteY1" fmla="*/ 353079 h 898557"/>
                    <a:gd name="connsiteX2" fmla="*/ 1351836 w 3159586"/>
                    <a:gd name="connsiteY2" fmla="*/ 34225 h 898557"/>
                    <a:gd name="connsiteX3" fmla="*/ 2687862 w 3159586"/>
                    <a:gd name="connsiteY3" fmla="*/ 408417 h 898557"/>
                    <a:gd name="connsiteX4" fmla="*/ 3159586 w 3159586"/>
                    <a:gd name="connsiteY4" fmla="*/ 0 h 898557"/>
                    <a:gd name="connsiteX5" fmla="*/ 2874958 w 3159586"/>
                    <a:gd name="connsiteY5" fmla="*/ 418958 h 898557"/>
                    <a:gd name="connsiteX6" fmla="*/ 2877593 w 3159586"/>
                    <a:gd name="connsiteY6" fmla="*/ 466391 h 898557"/>
                    <a:gd name="connsiteX7" fmla="*/ 3159555 w 3159586"/>
                    <a:gd name="connsiteY7" fmla="*/ 898557 h 898557"/>
                    <a:gd name="connsiteX8" fmla="*/ 2695767 w 3159586"/>
                    <a:gd name="connsiteY8" fmla="*/ 487472 h 898557"/>
                    <a:gd name="connsiteX9" fmla="*/ 1293863 w 3159586"/>
                    <a:gd name="connsiteY9" fmla="*/ 827407 h 898557"/>
                    <a:gd name="connsiteX10" fmla="*/ 0 w 3159586"/>
                    <a:gd name="connsiteY10" fmla="*/ 521729 h 898557"/>
                    <a:gd name="connsiteX11" fmla="*/ 242434 w 3159586"/>
                    <a:gd name="connsiteY11" fmla="*/ 508553 h 898557"/>
                    <a:gd name="connsiteX0" fmla="*/ 242434 w 3159586"/>
                    <a:gd name="connsiteY0" fmla="*/ 508553 h 898557"/>
                    <a:gd name="connsiteX1" fmla="*/ 21081 w 3159586"/>
                    <a:gd name="connsiteY1" fmla="*/ 353079 h 898557"/>
                    <a:gd name="connsiteX2" fmla="*/ 1351836 w 3159586"/>
                    <a:gd name="connsiteY2" fmla="*/ 34225 h 898557"/>
                    <a:gd name="connsiteX3" fmla="*/ 2687862 w 3159586"/>
                    <a:gd name="connsiteY3" fmla="*/ 408417 h 898557"/>
                    <a:gd name="connsiteX4" fmla="*/ 3159586 w 3159586"/>
                    <a:gd name="connsiteY4" fmla="*/ 0 h 898557"/>
                    <a:gd name="connsiteX5" fmla="*/ 2874958 w 3159586"/>
                    <a:gd name="connsiteY5" fmla="*/ 418958 h 898557"/>
                    <a:gd name="connsiteX6" fmla="*/ 2877593 w 3159586"/>
                    <a:gd name="connsiteY6" fmla="*/ 466391 h 898557"/>
                    <a:gd name="connsiteX7" fmla="*/ 3159555 w 3159586"/>
                    <a:gd name="connsiteY7" fmla="*/ 898557 h 898557"/>
                    <a:gd name="connsiteX8" fmla="*/ 2695767 w 3159586"/>
                    <a:gd name="connsiteY8" fmla="*/ 487472 h 898557"/>
                    <a:gd name="connsiteX9" fmla="*/ 1293863 w 3159586"/>
                    <a:gd name="connsiteY9" fmla="*/ 827407 h 898557"/>
                    <a:gd name="connsiteX10" fmla="*/ 0 w 3159586"/>
                    <a:gd name="connsiteY10" fmla="*/ 521729 h 898557"/>
                    <a:gd name="connsiteX11" fmla="*/ 242434 w 3159586"/>
                    <a:gd name="connsiteY11" fmla="*/ 508553 h 898557"/>
                    <a:gd name="connsiteX0" fmla="*/ 242434 w 3159586"/>
                    <a:gd name="connsiteY0" fmla="*/ 508553 h 898557"/>
                    <a:gd name="connsiteX1" fmla="*/ 21081 w 3159586"/>
                    <a:gd name="connsiteY1" fmla="*/ 353079 h 898557"/>
                    <a:gd name="connsiteX2" fmla="*/ 1351836 w 3159586"/>
                    <a:gd name="connsiteY2" fmla="*/ 34225 h 898557"/>
                    <a:gd name="connsiteX3" fmla="*/ 2687862 w 3159586"/>
                    <a:gd name="connsiteY3" fmla="*/ 408417 h 898557"/>
                    <a:gd name="connsiteX4" fmla="*/ 3159586 w 3159586"/>
                    <a:gd name="connsiteY4" fmla="*/ 0 h 898557"/>
                    <a:gd name="connsiteX5" fmla="*/ 2874958 w 3159586"/>
                    <a:gd name="connsiteY5" fmla="*/ 418958 h 898557"/>
                    <a:gd name="connsiteX6" fmla="*/ 2877593 w 3159586"/>
                    <a:gd name="connsiteY6" fmla="*/ 466391 h 898557"/>
                    <a:gd name="connsiteX7" fmla="*/ 3159555 w 3159586"/>
                    <a:gd name="connsiteY7" fmla="*/ 898557 h 898557"/>
                    <a:gd name="connsiteX8" fmla="*/ 2695767 w 3159586"/>
                    <a:gd name="connsiteY8" fmla="*/ 487472 h 898557"/>
                    <a:gd name="connsiteX9" fmla="*/ 1293863 w 3159586"/>
                    <a:gd name="connsiteY9" fmla="*/ 827407 h 898557"/>
                    <a:gd name="connsiteX10" fmla="*/ 0 w 3159586"/>
                    <a:gd name="connsiteY10" fmla="*/ 521729 h 898557"/>
                    <a:gd name="connsiteX11" fmla="*/ 242434 w 3159586"/>
                    <a:gd name="connsiteY11" fmla="*/ 508553 h 898557"/>
                    <a:gd name="connsiteX0" fmla="*/ 242434 w 3159586"/>
                    <a:gd name="connsiteY0" fmla="*/ 508553 h 898557"/>
                    <a:gd name="connsiteX1" fmla="*/ 21081 w 3159586"/>
                    <a:gd name="connsiteY1" fmla="*/ 353079 h 898557"/>
                    <a:gd name="connsiteX2" fmla="*/ 1351836 w 3159586"/>
                    <a:gd name="connsiteY2" fmla="*/ 34225 h 898557"/>
                    <a:gd name="connsiteX3" fmla="*/ 2687862 w 3159586"/>
                    <a:gd name="connsiteY3" fmla="*/ 408417 h 898557"/>
                    <a:gd name="connsiteX4" fmla="*/ 3159586 w 3159586"/>
                    <a:gd name="connsiteY4" fmla="*/ 0 h 898557"/>
                    <a:gd name="connsiteX5" fmla="*/ 2874958 w 3159586"/>
                    <a:gd name="connsiteY5" fmla="*/ 418958 h 898557"/>
                    <a:gd name="connsiteX6" fmla="*/ 2877593 w 3159586"/>
                    <a:gd name="connsiteY6" fmla="*/ 466391 h 898557"/>
                    <a:gd name="connsiteX7" fmla="*/ 3159555 w 3159586"/>
                    <a:gd name="connsiteY7" fmla="*/ 898557 h 898557"/>
                    <a:gd name="connsiteX8" fmla="*/ 2695767 w 3159586"/>
                    <a:gd name="connsiteY8" fmla="*/ 487472 h 898557"/>
                    <a:gd name="connsiteX9" fmla="*/ 1293863 w 3159586"/>
                    <a:gd name="connsiteY9" fmla="*/ 827407 h 898557"/>
                    <a:gd name="connsiteX10" fmla="*/ 0 w 3159586"/>
                    <a:gd name="connsiteY10" fmla="*/ 521729 h 898557"/>
                    <a:gd name="connsiteX11" fmla="*/ 242434 w 3159586"/>
                    <a:gd name="connsiteY11" fmla="*/ 508553 h 898557"/>
                    <a:gd name="connsiteX0" fmla="*/ 242434 w 3159586"/>
                    <a:gd name="connsiteY0" fmla="*/ 508553 h 898557"/>
                    <a:gd name="connsiteX1" fmla="*/ 21081 w 3159586"/>
                    <a:gd name="connsiteY1" fmla="*/ 353079 h 898557"/>
                    <a:gd name="connsiteX2" fmla="*/ 1351836 w 3159586"/>
                    <a:gd name="connsiteY2" fmla="*/ 34225 h 898557"/>
                    <a:gd name="connsiteX3" fmla="*/ 2687862 w 3159586"/>
                    <a:gd name="connsiteY3" fmla="*/ 408417 h 898557"/>
                    <a:gd name="connsiteX4" fmla="*/ 3159586 w 3159586"/>
                    <a:gd name="connsiteY4" fmla="*/ 0 h 898557"/>
                    <a:gd name="connsiteX5" fmla="*/ 2874958 w 3159586"/>
                    <a:gd name="connsiteY5" fmla="*/ 418958 h 898557"/>
                    <a:gd name="connsiteX6" fmla="*/ 2877593 w 3159586"/>
                    <a:gd name="connsiteY6" fmla="*/ 466391 h 898557"/>
                    <a:gd name="connsiteX7" fmla="*/ 3159555 w 3159586"/>
                    <a:gd name="connsiteY7" fmla="*/ 898557 h 898557"/>
                    <a:gd name="connsiteX8" fmla="*/ 2695767 w 3159586"/>
                    <a:gd name="connsiteY8" fmla="*/ 487472 h 898557"/>
                    <a:gd name="connsiteX9" fmla="*/ 1293863 w 3159586"/>
                    <a:gd name="connsiteY9" fmla="*/ 827407 h 898557"/>
                    <a:gd name="connsiteX10" fmla="*/ 0 w 3159586"/>
                    <a:gd name="connsiteY10" fmla="*/ 521729 h 898557"/>
                    <a:gd name="connsiteX11" fmla="*/ 242434 w 3159586"/>
                    <a:gd name="connsiteY11" fmla="*/ 508553 h 898557"/>
                    <a:gd name="connsiteX0" fmla="*/ 242434 w 3159586"/>
                    <a:gd name="connsiteY0" fmla="*/ 508553 h 898557"/>
                    <a:gd name="connsiteX1" fmla="*/ 21081 w 3159586"/>
                    <a:gd name="connsiteY1" fmla="*/ 353079 h 898557"/>
                    <a:gd name="connsiteX2" fmla="*/ 1351836 w 3159586"/>
                    <a:gd name="connsiteY2" fmla="*/ 34225 h 898557"/>
                    <a:gd name="connsiteX3" fmla="*/ 2687862 w 3159586"/>
                    <a:gd name="connsiteY3" fmla="*/ 408417 h 898557"/>
                    <a:gd name="connsiteX4" fmla="*/ 3159586 w 3159586"/>
                    <a:gd name="connsiteY4" fmla="*/ 0 h 898557"/>
                    <a:gd name="connsiteX5" fmla="*/ 2874958 w 3159586"/>
                    <a:gd name="connsiteY5" fmla="*/ 418958 h 898557"/>
                    <a:gd name="connsiteX6" fmla="*/ 2877593 w 3159586"/>
                    <a:gd name="connsiteY6" fmla="*/ 466391 h 898557"/>
                    <a:gd name="connsiteX7" fmla="*/ 3159555 w 3159586"/>
                    <a:gd name="connsiteY7" fmla="*/ 898557 h 898557"/>
                    <a:gd name="connsiteX8" fmla="*/ 2695767 w 3159586"/>
                    <a:gd name="connsiteY8" fmla="*/ 487472 h 898557"/>
                    <a:gd name="connsiteX9" fmla="*/ 1293863 w 3159586"/>
                    <a:gd name="connsiteY9" fmla="*/ 827407 h 898557"/>
                    <a:gd name="connsiteX10" fmla="*/ 0 w 3159586"/>
                    <a:gd name="connsiteY10" fmla="*/ 521729 h 898557"/>
                    <a:gd name="connsiteX11" fmla="*/ 242434 w 3159586"/>
                    <a:gd name="connsiteY11" fmla="*/ 508553 h 898557"/>
                    <a:gd name="connsiteX0" fmla="*/ 242434 w 3159586"/>
                    <a:gd name="connsiteY0" fmla="*/ 508553 h 898557"/>
                    <a:gd name="connsiteX1" fmla="*/ 21081 w 3159586"/>
                    <a:gd name="connsiteY1" fmla="*/ 353079 h 898557"/>
                    <a:gd name="connsiteX2" fmla="*/ 1351836 w 3159586"/>
                    <a:gd name="connsiteY2" fmla="*/ 34225 h 898557"/>
                    <a:gd name="connsiteX3" fmla="*/ 2687862 w 3159586"/>
                    <a:gd name="connsiteY3" fmla="*/ 408417 h 898557"/>
                    <a:gd name="connsiteX4" fmla="*/ 3159586 w 3159586"/>
                    <a:gd name="connsiteY4" fmla="*/ 0 h 898557"/>
                    <a:gd name="connsiteX5" fmla="*/ 2874958 w 3159586"/>
                    <a:gd name="connsiteY5" fmla="*/ 418958 h 898557"/>
                    <a:gd name="connsiteX6" fmla="*/ 2877593 w 3159586"/>
                    <a:gd name="connsiteY6" fmla="*/ 466391 h 898557"/>
                    <a:gd name="connsiteX7" fmla="*/ 3159555 w 3159586"/>
                    <a:gd name="connsiteY7" fmla="*/ 898557 h 898557"/>
                    <a:gd name="connsiteX8" fmla="*/ 2695767 w 3159586"/>
                    <a:gd name="connsiteY8" fmla="*/ 487472 h 898557"/>
                    <a:gd name="connsiteX9" fmla="*/ 1293863 w 3159586"/>
                    <a:gd name="connsiteY9" fmla="*/ 827407 h 898557"/>
                    <a:gd name="connsiteX10" fmla="*/ 0 w 3159586"/>
                    <a:gd name="connsiteY10" fmla="*/ 521729 h 898557"/>
                    <a:gd name="connsiteX11" fmla="*/ 242434 w 3159586"/>
                    <a:gd name="connsiteY11" fmla="*/ 508553 h 898557"/>
                    <a:gd name="connsiteX0" fmla="*/ 242434 w 3159586"/>
                    <a:gd name="connsiteY0" fmla="*/ 508553 h 898557"/>
                    <a:gd name="connsiteX1" fmla="*/ 21081 w 3159586"/>
                    <a:gd name="connsiteY1" fmla="*/ 353079 h 898557"/>
                    <a:gd name="connsiteX2" fmla="*/ 1351836 w 3159586"/>
                    <a:gd name="connsiteY2" fmla="*/ 34225 h 898557"/>
                    <a:gd name="connsiteX3" fmla="*/ 2687862 w 3159586"/>
                    <a:gd name="connsiteY3" fmla="*/ 408417 h 898557"/>
                    <a:gd name="connsiteX4" fmla="*/ 3159586 w 3159586"/>
                    <a:gd name="connsiteY4" fmla="*/ 0 h 898557"/>
                    <a:gd name="connsiteX5" fmla="*/ 2874958 w 3159586"/>
                    <a:gd name="connsiteY5" fmla="*/ 418958 h 898557"/>
                    <a:gd name="connsiteX6" fmla="*/ 2877593 w 3159586"/>
                    <a:gd name="connsiteY6" fmla="*/ 466391 h 898557"/>
                    <a:gd name="connsiteX7" fmla="*/ 3159555 w 3159586"/>
                    <a:gd name="connsiteY7" fmla="*/ 898557 h 898557"/>
                    <a:gd name="connsiteX8" fmla="*/ 2695767 w 3159586"/>
                    <a:gd name="connsiteY8" fmla="*/ 487472 h 898557"/>
                    <a:gd name="connsiteX9" fmla="*/ 1293863 w 3159586"/>
                    <a:gd name="connsiteY9" fmla="*/ 827407 h 898557"/>
                    <a:gd name="connsiteX10" fmla="*/ 0 w 3159586"/>
                    <a:gd name="connsiteY10" fmla="*/ 521729 h 898557"/>
                    <a:gd name="connsiteX11" fmla="*/ 242434 w 3159586"/>
                    <a:gd name="connsiteY11" fmla="*/ 508553 h 89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59586" h="898557">
                      <a:moveTo>
                        <a:pt x="242434" y="508553"/>
                      </a:moveTo>
                      <a:cubicBezTo>
                        <a:pt x="168650" y="456728"/>
                        <a:pt x="9140" y="404904"/>
                        <a:pt x="21081" y="353079"/>
                      </a:cubicBezTo>
                      <a:cubicBezTo>
                        <a:pt x="418989" y="122942"/>
                        <a:pt x="779783" y="-12426"/>
                        <a:pt x="1351836" y="34225"/>
                      </a:cubicBezTo>
                      <a:cubicBezTo>
                        <a:pt x="1905220" y="69360"/>
                        <a:pt x="2179277" y="294226"/>
                        <a:pt x="2687862" y="408417"/>
                      </a:cubicBezTo>
                      <a:cubicBezTo>
                        <a:pt x="2797660" y="377673"/>
                        <a:pt x="2904187" y="29664"/>
                        <a:pt x="3159586" y="0"/>
                      </a:cubicBezTo>
                      <a:cubicBezTo>
                        <a:pt x="3005973" y="123777"/>
                        <a:pt x="2941259" y="399956"/>
                        <a:pt x="2874958" y="418958"/>
                      </a:cubicBezTo>
                      <a:lnTo>
                        <a:pt x="2877593" y="466391"/>
                      </a:lnTo>
                      <a:cubicBezTo>
                        <a:pt x="2997931" y="602541"/>
                        <a:pt x="2973048" y="731640"/>
                        <a:pt x="3159555" y="898557"/>
                      </a:cubicBezTo>
                      <a:cubicBezTo>
                        <a:pt x="2912761" y="878620"/>
                        <a:pt x="2850363" y="624500"/>
                        <a:pt x="2695767" y="487472"/>
                      </a:cubicBezTo>
                      <a:cubicBezTo>
                        <a:pt x="2249547" y="494499"/>
                        <a:pt x="1869205" y="809839"/>
                        <a:pt x="1293863" y="827407"/>
                      </a:cubicBezTo>
                      <a:cubicBezTo>
                        <a:pt x="775615" y="796663"/>
                        <a:pt x="447099" y="736934"/>
                        <a:pt x="0" y="521729"/>
                      </a:cubicBezTo>
                      <a:cubicBezTo>
                        <a:pt x="60173" y="479237"/>
                        <a:pt x="161623" y="508183"/>
                        <a:pt x="242434" y="5085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97" name="Freeform: Shape 96">
                  <a:extLst>
                    <a:ext uri="{FF2B5EF4-FFF2-40B4-BE49-F238E27FC236}">
                      <a16:creationId xmlns:a16="http://schemas.microsoft.com/office/drawing/2014/main" id="{CBE5145E-4F7A-4C7A-843A-B3CBC76B4D2B}"/>
                    </a:ext>
                  </a:extLst>
                </p:cNvPr>
                <p:cNvSpPr/>
                <p:nvPr/>
              </p:nvSpPr>
              <p:spPr>
                <a:xfrm>
                  <a:off x="3843337" y="4402137"/>
                  <a:ext cx="255588" cy="285751"/>
                </a:xfrm>
                <a:custGeom>
                  <a:avLst/>
                  <a:gdLst>
                    <a:gd name="connsiteX0" fmla="*/ 0 w 225425"/>
                    <a:gd name="connsiteY0" fmla="*/ 0 h 301625"/>
                    <a:gd name="connsiteX1" fmla="*/ 225425 w 225425"/>
                    <a:gd name="connsiteY1" fmla="*/ 301625 h 301625"/>
                    <a:gd name="connsiteX2" fmla="*/ 165100 w 225425"/>
                    <a:gd name="connsiteY2" fmla="*/ 1588 h 301625"/>
                    <a:gd name="connsiteX3" fmla="*/ 0 w 225425"/>
                    <a:gd name="connsiteY3" fmla="*/ 0 h 301625"/>
                    <a:gd name="connsiteX0" fmla="*/ 0 w 225425"/>
                    <a:gd name="connsiteY0" fmla="*/ 0 h 301625"/>
                    <a:gd name="connsiteX1" fmla="*/ 225425 w 225425"/>
                    <a:gd name="connsiteY1" fmla="*/ 301625 h 301625"/>
                    <a:gd name="connsiteX2" fmla="*/ 165100 w 225425"/>
                    <a:gd name="connsiteY2" fmla="*/ 1588 h 301625"/>
                    <a:gd name="connsiteX3" fmla="*/ 0 w 225425"/>
                    <a:gd name="connsiteY3" fmla="*/ 0 h 301625"/>
                    <a:gd name="connsiteX0" fmla="*/ 0 w 258763"/>
                    <a:gd name="connsiteY0" fmla="*/ 0 h 300038"/>
                    <a:gd name="connsiteX1" fmla="*/ 258763 w 258763"/>
                    <a:gd name="connsiteY1" fmla="*/ 300038 h 300038"/>
                    <a:gd name="connsiteX2" fmla="*/ 198438 w 258763"/>
                    <a:gd name="connsiteY2" fmla="*/ 1 h 300038"/>
                    <a:gd name="connsiteX3" fmla="*/ 0 w 258763"/>
                    <a:gd name="connsiteY3" fmla="*/ 0 h 300038"/>
                    <a:gd name="connsiteX0" fmla="*/ 0 w 258763"/>
                    <a:gd name="connsiteY0" fmla="*/ 0 h 300038"/>
                    <a:gd name="connsiteX1" fmla="*/ 258763 w 258763"/>
                    <a:gd name="connsiteY1" fmla="*/ 300038 h 300038"/>
                    <a:gd name="connsiteX2" fmla="*/ 198438 w 258763"/>
                    <a:gd name="connsiteY2" fmla="*/ 1 h 300038"/>
                    <a:gd name="connsiteX3" fmla="*/ 0 w 258763"/>
                    <a:gd name="connsiteY3" fmla="*/ 0 h 300038"/>
                    <a:gd name="connsiteX0" fmla="*/ 0 w 258763"/>
                    <a:gd name="connsiteY0" fmla="*/ 0 h 300038"/>
                    <a:gd name="connsiteX1" fmla="*/ 258763 w 258763"/>
                    <a:gd name="connsiteY1" fmla="*/ 300038 h 300038"/>
                    <a:gd name="connsiteX2" fmla="*/ 198438 w 258763"/>
                    <a:gd name="connsiteY2" fmla="*/ 1 h 300038"/>
                    <a:gd name="connsiteX3" fmla="*/ 0 w 258763"/>
                    <a:gd name="connsiteY3" fmla="*/ 0 h 300038"/>
                    <a:gd name="connsiteX0" fmla="*/ 0 w 254000"/>
                    <a:gd name="connsiteY0" fmla="*/ 0 h 288926"/>
                    <a:gd name="connsiteX1" fmla="*/ 254000 w 254000"/>
                    <a:gd name="connsiteY1" fmla="*/ 288926 h 288926"/>
                    <a:gd name="connsiteX2" fmla="*/ 198438 w 254000"/>
                    <a:gd name="connsiteY2" fmla="*/ 1 h 288926"/>
                    <a:gd name="connsiteX3" fmla="*/ 0 w 254000"/>
                    <a:gd name="connsiteY3" fmla="*/ 0 h 288926"/>
                    <a:gd name="connsiteX0" fmla="*/ 0 w 254000"/>
                    <a:gd name="connsiteY0" fmla="*/ 0 h 288926"/>
                    <a:gd name="connsiteX1" fmla="*/ 254000 w 254000"/>
                    <a:gd name="connsiteY1" fmla="*/ 288926 h 288926"/>
                    <a:gd name="connsiteX2" fmla="*/ 198438 w 254000"/>
                    <a:gd name="connsiteY2" fmla="*/ 1 h 288926"/>
                    <a:gd name="connsiteX3" fmla="*/ 0 w 254000"/>
                    <a:gd name="connsiteY3" fmla="*/ 0 h 288926"/>
                    <a:gd name="connsiteX0" fmla="*/ 0 w 254000"/>
                    <a:gd name="connsiteY0" fmla="*/ 0 h 288926"/>
                    <a:gd name="connsiteX1" fmla="*/ 254000 w 254000"/>
                    <a:gd name="connsiteY1" fmla="*/ 288926 h 288926"/>
                    <a:gd name="connsiteX2" fmla="*/ 220663 w 254000"/>
                    <a:gd name="connsiteY2" fmla="*/ 125412 h 288926"/>
                    <a:gd name="connsiteX3" fmla="*/ 198438 w 254000"/>
                    <a:gd name="connsiteY3" fmla="*/ 1 h 288926"/>
                    <a:gd name="connsiteX4" fmla="*/ 0 w 254000"/>
                    <a:gd name="connsiteY4" fmla="*/ 0 h 288926"/>
                    <a:gd name="connsiteX0" fmla="*/ 0 w 254000"/>
                    <a:gd name="connsiteY0" fmla="*/ 0 h 288926"/>
                    <a:gd name="connsiteX1" fmla="*/ 254000 w 254000"/>
                    <a:gd name="connsiteY1" fmla="*/ 288926 h 288926"/>
                    <a:gd name="connsiteX2" fmla="*/ 220663 w 254000"/>
                    <a:gd name="connsiteY2" fmla="*/ 125412 h 288926"/>
                    <a:gd name="connsiteX3" fmla="*/ 171450 w 254000"/>
                    <a:gd name="connsiteY3" fmla="*/ 38101 h 288926"/>
                    <a:gd name="connsiteX4" fmla="*/ 0 w 254000"/>
                    <a:gd name="connsiteY4" fmla="*/ 0 h 288926"/>
                    <a:gd name="connsiteX0" fmla="*/ 0 w 254000"/>
                    <a:gd name="connsiteY0" fmla="*/ 0 h 288926"/>
                    <a:gd name="connsiteX1" fmla="*/ 254000 w 254000"/>
                    <a:gd name="connsiteY1" fmla="*/ 288926 h 288926"/>
                    <a:gd name="connsiteX2" fmla="*/ 220663 w 254000"/>
                    <a:gd name="connsiteY2" fmla="*/ 125412 h 288926"/>
                    <a:gd name="connsiteX3" fmla="*/ 171450 w 254000"/>
                    <a:gd name="connsiteY3" fmla="*/ 38101 h 288926"/>
                    <a:gd name="connsiteX4" fmla="*/ 0 w 254000"/>
                    <a:gd name="connsiteY4" fmla="*/ 0 h 288926"/>
                    <a:gd name="connsiteX0" fmla="*/ 0 w 255588"/>
                    <a:gd name="connsiteY0" fmla="*/ 0 h 285751"/>
                    <a:gd name="connsiteX1" fmla="*/ 255588 w 255588"/>
                    <a:gd name="connsiteY1" fmla="*/ 285751 h 285751"/>
                    <a:gd name="connsiteX2" fmla="*/ 220663 w 255588"/>
                    <a:gd name="connsiteY2" fmla="*/ 125412 h 285751"/>
                    <a:gd name="connsiteX3" fmla="*/ 171450 w 255588"/>
                    <a:gd name="connsiteY3" fmla="*/ 38101 h 285751"/>
                    <a:gd name="connsiteX4" fmla="*/ 0 w 255588"/>
                    <a:gd name="connsiteY4" fmla="*/ 0 h 285751"/>
                    <a:gd name="connsiteX0" fmla="*/ 0 w 255588"/>
                    <a:gd name="connsiteY0" fmla="*/ 0 h 285751"/>
                    <a:gd name="connsiteX1" fmla="*/ 255588 w 255588"/>
                    <a:gd name="connsiteY1" fmla="*/ 285751 h 285751"/>
                    <a:gd name="connsiteX2" fmla="*/ 220663 w 255588"/>
                    <a:gd name="connsiteY2" fmla="*/ 125412 h 285751"/>
                    <a:gd name="connsiteX3" fmla="*/ 171450 w 255588"/>
                    <a:gd name="connsiteY3" fmla="*/ 38101 h 285751"/>
                    <a:gd name="connsiteX4" fmla="*/ 0 w 255588"/>
                    <a:gd name="connsiteY4" fmla="*/ 0 h 285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588" h="285751">
                      <a:moveTo>
                        <a:pt x="0" y="0"/>
                      </a:moveTo>
                      <a:cubicBezTo>
                        <a:pt x="83079" y="174626"/>
                        <a:pt x="116946" y="250826"/>
                        <a:pt x="255588" y="285751"/>
                      </a:cubicBezTo>
                      <a:cubicBezTo>
                        <a:pt x="234951" y="204258"/>
                        <a:pt x="231775" y="183092"/>
                        <a:pt x="220663" y="125412"/>
                      </a:cubicBezTo>
                      <a:lnTo>
                        <a:pt x="171450" y="38101"/>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98" name="Freeform: Shape 97">
                  <a:extLst>
                    <a:ext uri="{FF2B5EF4-FFF2-40B4-BE49-F238E27FC236}">
                      <a16:creationId xmlns:a16="http://schemas.microsoft.com/office/drawing/2014/main" id="{3BC3CC08-4F25-44C5-AE21-E1E1542FD87A}"/>
                    </a:ext>
                  </a:extLst>
                </p:cNvPr>
                <p:cNvSpPr/>
                <p:nvPr/>
              </p:nvSpPr>
              <p:spPr>
                <a:xfrm>
                  <a:off x="3881438" y="3486150"/>
                  <a:ext cx="1196975" cy="406400"/>
                </a:xfrm>
                <a:custGeom>
                  <a:avLst/>
                  <a:gdLst>
                    <a:gd name="connsiteX0" fmla="*/ 0 w 1196975"/>
                    <a:gd name="connsiteY0" fmla="*/ 374650 h 374650"/>
                    <a:gd name="connsiteX1" fmla="*/ 249237 w 1196975"/>
                    <a:gd name="connsiteY1" fmla="*/ 0 h 374650"/>
                    <a:gd name="connsiteX2" fmla="*/ 823912 w 1196975"/>
                    <a:gd name="connsiteY2" fmla="*/ 273050 h 374650"/>
                    <a:gd name="connsiteX3" fmla="*/ 1196975 w 1196975"/>
                    <a:gd name="connsiteY3" fmla="*/ 66675 h 374650"/>
                    <a:gd name="connsiteX4" fmla="*/ 1093787 w 1196975"/>
                    <a:gd name="connsiteY4" fmla="*/ 344488 h 374650"/>
                    <a:gd name="connsiteX5" fmla="*/ 0 w 1196975"/>
                    <a:gd name="connsiteY5" fmla="*/ 374650 h 374650"/>
                    <a:gd name="connsiteX0" fmla="*/ 0 w 1196975"/>
                    <a:gd name="connsiteY0" fmla="*/ 374650 h 374650"/>
                    <a:gd name="connsiteX1" fmla="*/ 249237 w 1196975"/>
                    <a:gd name="connsiteY1" fmla="*/ 0 h 374650"/>
                    <a:gd name="connsiteX2" fmla="*/ 823912 w 1196975"/>
                    <a:gd name="connsiteY2" fmla="*/ 273050 h 374650"/>
                    <a:gd name="connsiteX3" fmla="*/ 1196975 w 1196975"/>
                    <a:gd name="connsiteY3" fmla="*/ 66675 h 374650"/>
                    <a:gd name="connsiteX4" fmla="*/ 1093787 w 1196975"/>
                    <a:gd name="connsiteY4" fmla="*/ 344488 h 374650"/>
                    <a:gd name="connsiteX5" fmla="*/ 0 w 1196975"/>
                    <a:gd name="connsiteY5" fmla="*/ 374650 h 374650"/>
                    <a:gd name="connsiteX0" fmla="*/ 0 w 1196975"/>
                    <a:gd name="connsiteY0" fmla="*/ 374650 h 374650"/>
                    <a:gd name="connsiteX1" fmla="*/ 249237 w 1196975"/>
                    <a:gd name="connsiteY1" fmla="*/ 0 h 374650"/>
                    <a:gd name="connsiteX2" fmla="*/ 823912 w 1196975"/>
                    <a:gd name="connsiteY2" fmla="*/ 273050 h 374650"/>
                    <a:gd name="connsiteX3" fmla="*/ 1196975 w 1196975"/>
                    <a:gd name="connsiteY3" fmla="*/ 66675 h 374650"/>
                    <a:gd name="connsiteX4" fmla="*/ 1093787 w 1196975"/>
                    <a:gd name="connsiteY4" fmla="*/ 344488 h 374650"/>
                    <a:gd name="connsiteX5" fmla="*/ 0 w 1196975"/>
                    <a:gd name="connsiteY5" fmla="*/ 374650 h 374650"/>
                    <a:gd name="connsiteX0" fmla="*/ 0 w 1196975"/>
                    <a:gd name="connsiteY0" fmla="*/ 374650 h 374650"/>
                    <a:gd name="connsiteX1" fmla="*/ 249237 w 1196975"/>
                    <a:gd name="connsiteY1" fmla="*/ 0 h 374650"/>
                    <a:gd name="connsiteX2" fmla="*/ 823912 w 1196975"/>
                    <a:gd name="connsiteY2" fmla="*/ 273050 h 374650"/>
                    <a:gd name="connsiteX3" fmla="*/ 1196975 w 1196975"/>
                    <a:gd name="connsiteY3" fmla="*/ 66675 h 374650"/>
                    <a:gd name="connsiteX4" fmla="*/ 1093787 w 1196975"/>
                    <a:gd name="connsiteY4" fmla="*/ 344488 h 374650"/>
                    <a:gd name="connsiteX5" fmla="*/ 0 w 1196975"/>
                    <a:gd name="connsiteY5" fmla="*/ 374650 h 374650"/>
                    <a:gd name="connsiteX0" fmla="*/ 0 w 1196975"/>
                    <a:gd name="connsiteY0" fmla="*/ 383403 h 383403"/>
                    <a:gd name="connsiteX1" fmla="*/ 249237 w 1196975"/>
                    <a:gd name="connsiteY1" fmla="*/ 8753 h 383403"/>
                    <a:gd name="connsiteX2" fmla="*/ 455612 w 1196975"/>
                    <a:gd name="connsiteY2" fmla="*/ 142103 h 383403"/>
                    <a:gd name="connsiteX3" fmla="*/ 823912 w 1196975"/>
                    <a:gd name="connsiteY3" fmla="*/ 281803 h 383403"/>
                    <a:gd name="connsiteX4" fmla="*/ 1196975 w 1196975"/>
                    <a:gd name="connsiteY4" fmla="*/ 75428 h 383403"/>
                    <a:gd name="connsiteX5" fmla="*/ 1093787 w 1196975"/>
                    <a:gd name="connsiteY5" fmla="*/ 353241 h 383403"/>
                    <a:gd name="connsiteX6" fmla="*/ 0 w 1196975"/>
                    <a:gd name="connsiteY6" fmla="*/ 383403 h 383403"/>
                    <a:gd name="connsiteX0" fmla="*/ 0 w 1196975"/>
                    <a:gd name="connsiteY0" fmla="*/ 383403 h 383403"/>
                    <a:gd name="connsiteX1" fmla="*/ 249237 w 1196975"/>
                    <a:gd name="connsiteY1" fmla="*/ 8753 h 383403"/>
                    <a:gd name="connsiteX2" fmla="*/ 455612 w 1196975"/>
                    <a:gd name="connsiteY2" fmla="*/ 142103 h 383403"/>
                    <a:gd name="connsiteX3" fmla="*/ 823912 w 1196975"/>
                    <a:gd name="connsiteY3" fmla="*/ 281803 h 383403"/>
                    <a:gd name="connsiteX4" fmla="*/ 1196975 w 1196975"/>
                    <a:gd name="connsiteY4" fmla="*/ 75428 h 383403"/>
                    <a:gd name="connsiteX5" fmla="*/ 1093787 w 1196975"/>
                    <a:gd name="connsiteY5" fmla="*/ 353241 h 383403"/>
                    <a:gd name="connsiteX6" fmla="*/ 0 w 1196975"/>
                    <a:gd name="connsiteY6" fmla="*/ 383403 h 383403"/>
                    <a:gd name="connsiteX0" fmla="*/ 0 w 1196975"/>
                    <a:gd name="connsiteY0" fmla="*/ 383403 h 383403"/>
                    <a:gd name="connsiteX1" fmla="*/ 249237 w 1196975"/>
                    <a:gd name="connsiteY1" fmla="*/ 8753 h 383403"/>
                    <a:gd name="connsiteX2" fmla="*/ 455612 w 1196975"/>
                    <a:gd name="connsiteY2" fmla="*/ 142103 h 383403"/>
                    <a:gd name="connsiteX3" fmla="*/ 823912 w 1196975"/>
                    <a:gd name="connsiteY3" fmla="*/ 281803 h 383403"/>
                    <a:gd name="connsiteX4" fmla="*/ 1196975 w 1196975"/>
                    <a:gd name="connsiteY4" fmla="*/ 75428 h 383403"/>
                    <a:gd name="connsiteX5" fmla="*/ 1093787 w 1196975"/>
                    <a:gd name="connsiteY5" fmla="*/ 353241 h 383403"/>
                    <a:gd name="connsiteX6" fmla="*/ 0 w 1196975"/>
                    <a:gd name="connsiteY6" fmla="*/ 383403 h 383403"/>
                    <a:gd name="connsiteX0" fmla="*/ 0 w 1196975"/>
                    <a:gd name="connsiteY0" fmla="*/ 382711 h 382711"/>
                    <a:gd name="connsiteX1" fmla="*/ 249237 w 1196975"/>
                    <a:gd name="connsiteY1" fmla="*/ 8061 h 382711"/>
                    <a:gd name="connsiteX2" fmla="*/ 455612 w 1196975"/>
                    <a:gd name="connsiteY2" fmla="*/ 155698 h 382711"/>
                    <a:gd name="connsiteX3" fmla="*/ 823912 w 1196975"/>
                    <a:gd name="connsiteY3" fmla="*/ 281111 h 382711"/>
                    <a:gd name="connsiteX4" fmla="*/ 1196975 w 1196975"/>
                    <a:gd name="connsiteY4" fmla="*/ 74736 h 382711"/>
                    <a:gd name="connsiteX5" fmla="*/ 1093787 w 1196975"/>
                    <a:gd name="connsiteY5" fmla="*/ 352549 h 382711"/>
                    <a:gd name="connsiteX6" fmla="*/ 0 w 1196975"/>
                    <a:gd name="connsiteY6" fmla="*/ 382711 h 382711"/>
                    <a:gd name="connsiteX0" fmla="*/ 0 w 1196975"/>
                    <a:gd name="connsiteY0" fmla="*/ 374650 h 374650"/>
                    <a:gd name="connsiteX1" fmla="*/ 249237 w 1196975"/>
                    <a:gd name="connsiteY1" fmla="*/ 0 h 374650"/>
                    <a:gd name="connsiteX2" fmla="*/ 455612 w 1196975"/>
                    <a:gd name="connsiteY2" fmla="*/ 147637 h 374650"/>
                    <a:gd name="connsiteX3" fmla="*/ 823912 w 1196975"/>
                    <a:gd name="connsiteY3" fmla="*/ 273050 h 374650"/>
                    <a:gd name="connsiteX4" fmla="*/ 1196975 w 1196975"/>
                    <a:gd name="connsiteY4" fmla="*/ 66675 h 374650"/>
                    <a:gd name="connsiteX5" fmla="*/ 1093787 w 1196975"/>
                    <a:gd name="connsiteY5" fmla="*/ 344488 h 374650"/>
                    <a:gd name="connsiteX6" fmla="*/ 0 w 1196975"/>
                    <a:gd name="connsiteY6" fmla="*/ 374650 h 374650"/>
                    <a:gd name="connsiteX0" fmla="*/ 0 w 1196975"/>
                    <a:gd name="connsiteY0" fmla="*/ 374650 h 374650"/>
                    <a:gd name="connsiteX1" fmla="*/ 249237 w 1196975"/>
                    <a:gd name="connsiteY1" fmla="*/ 0 h 374650"/>
                    <a:gd name="connsiteX2" fmla="*/ 458787 w 1196975"/>
                    <a:gd name="connsiteY2" fmla="*/ 142874 h 374650"/>
                    <a:gd name="connsiteX3" fmla="*/ 823912 w 1196975"/>
                    <a:gd name="connsiteY3" fmla="*/ 273050 h 374650"/>
                    <a:gd name="connsiteX4" fmla="*/ 1196975 w 1196975"/>
                    <a:gd name="connsiteY4" fmla="*/ 66675 h 374650"/>
                    <a:gd name="connsiteX5" fmla="*/ 1093787 w 1196975"/>
                    <a:gd name="connsiteY5" fmla="*/ 344488 h 374650"/>
                    <a:gd name="connsiteX6" fmla="*/ 0 w 1196975"/>
                    <a:gd name="connsiteY6" fmla="*/ 374650 h 374650"/>
                    <a:gd name="connsiteX0" fmla="*/ 0 w 1196975"/>
                    <a:gd name="connsiteY0" fmla="*/ 374650 h 374650"/>
                    <a:gd name="connsiteX1" fmla="*/ 249237 w 1196975"/>
                    <a:gd name="connsiteY1" fmla="*/ 0 h 374650"/>
                    <a:gd name="connsiteX2" fmla="*/ 458787 w 1196975"/>
                    <a:gd name="connsiteY2" fmla="*/ 142874 h 374650"/>
                    <a:gd name="connsiteX3" fmla="*/ 823912 w 1196975"/>
                    <a:gd name="connsiteY3" fmla="*/ 273050 h 374650"/>
                    <a:gd name="connsiteX4" fmla="*/ 1196975 w 1196975"/>
                    <a:gd name="connsiteY4" fmla="*/ 66675 h 374650"/>
                    <a:gd name="connsiteX5" fmla="*/ 1093787 w 1196975"/>
                    <a:gd name="connsiteY5" fmla="*/ 344488 h 374650"/>
                    <a:gd name="connsiteX6" fmla="*/ 0 w 1196975"/>
                    <a:gd name="connsiteY6" fmla="*/ 374650 h 374650"/>
                    <a:gd name="connsiteX0" fmla="*/ 0 w 1196975"/>
                    <a:gd name="connsiteY0" fmla="*/ 374650 h 374650"/>
                    <a:gd name="connsiteX1" fmla="*/ 249237 w 1196975"/>
                    <a:gd name="connsiteY1" fmla="*/ 0 h 374650"/>
                    <a:gd name="connsiteX2" fmla="*/ 458787 w 1196975"/>
                    <a:gd name="connsiteY2" fmla="*/ 142874 h 374650"/>
                    <a:gd name="connsiteX3" fmla="*/ 823912 w 1196975"/>
                    <a:gd name="connsiteY3" fmla="*/ 273050 h 374650"/>
                    <a:gd name="connsiteX4" fmla="*/ 1196975 w 1196975"/>
                    <a:gd name="connsiteY4" fmla="*/ 66675 h 374650"/>
                    <a:gd name="connsiteX5" fmla="*/ 1093787 w 1196975"/>
                    <a:gd name="connsiteY5" fmla="*/ 344488 h 374650"/>
                    <a:gd name="connsiteX6" fmla="*/ 0 w 1196975"/>
                    <a:gd name="connsiteY6" fmla="*/ 374650 h 374650"/>
                    <a:gd name="connsiteX0" fmla="*/ 0 w 1196975"/>
                    <a:gd name="connsiteY0" fmla="*/ 374650 h 374650"/>
                    <a:gd name="connsiteX1" fmla="*/ 249237 w 1196975"/>
                    <a:gd name="connsiteY1" fmla="*/ 0 h 374650"/>
                    <a:gd name="connsiteX2" fmla="*/ 458787 w 1196975"/>
                    <a:gd name="connsiteY2" fmla="*/ 142874 h 374650"/>
                    <a:gd name="connsiteX3" fmla="*/ 823912 w 1196975"/>
                    <a:gd name="connsiteY3" fmla="*/ 273050 h 374650"/>
                    <a:gd name="connsiteX4" fmla="*/ 1196975 w 1196975"/>
                    <a:gd name="connsiteY4" fmla="*/ 66675 h 374650"/>
                    <a:gd name="connsiteX5" fmla="*/ 1093787 w 1196975"/>
                    <a:gd name="connsiteY5" fmla="*/ 344488 h 374650"/>
                    <a:gd name="connsiteX6" fmla="*/ 0 w 1196975"/>
                    <a:gd name="connsiteY6" fmla="*/ 374650 h 374650"/>
                    <a:gd name="connsiteX0" fmla="*/ 0 w 1196975"/>
                    <a:gd name="connsiteY0" fmla="*/ 374650 h 420688"/>
                    <a:gd name="connsiteX1" fmla="*/ 249237 w 1196975"/>
                    <a:gd name="connsiteY1" fmla="*/ 0 h 420688"/>
                    <a:gd name="connsiteX2" fmla="*/ 458787 w 1196975"/>
                    <a:gd name="connsiteY2" fmla="*/ 142874 h 420688"/>
                    <a:gd name="connsiteX3" fmla="*/ 823912 w 1196975"/>
                    <a:gd name="connsiteY3" fmla="*/ 273050 h 420688"/>
                    <a:gd name="connsiteX4" fmla="*/ 1196975 w 1196975"/>
                    <a:gd name="connsiteY4" fmla="*/ 66675 h 420688"/>
                    <a:gd name="connsiteX5" fmla="*/ 1108075 w 1196975"/>
                    <a:gd name="connsiteY5" fmla="*/ 420688 h 420688"/>
                    <a:gd name="connsiteX6" fmla="*/ 0 w 1196975"/>
                    <a:gd name="connsiteY6" fmla="*/ 374650 h 420688"/>
                    <a:gd name="connsiteX0" fmla="*/ 0 w 1196975"/>
                    <a:gd name="connsiteY0" fmla="*/ 374650 h 374650"/>
                    <a:gd name="connsiteX1" fmla="*/ 249237 w 1196975"/>
                    <a:gd name="connsiteY1" fmla="*/ 0 h 374650"/>
                    <a:gd name="connsiteX2" fmla="*/ 458787 w 1196975"/>
                    <a:gd name="connsiteY2" fmla="*/ 142874 h 374650"/>
                    <a:gd name="connsiteX3" fmla="*/ 823912 w 1196975"/>
                    <a:gd name="connsiteY3" fmla="*/ 273050 h 374650"/>
                    <a:gd name="connsiteX4" fmla="*/ 1196975 w 1196975"/>
                    <a:gd name="connsiteY4" fmla="*/ 66675 h 374650"/>
                    <a:gd name="connsiteX5" fmla="*/ 1101725 w 1196975"/>
                    <a:gd name="connsiteY5" fmla="*/ 344488 h 374650"/>
                    <a:gd name="connsiteX6" fmla="*/ 0 w 1196975"/>
                    <a:gd name="connsiteY6" fmla="*/ 374650 h 374650"/>
                    <a:gd name="connsiteX0" fmla="*/ 0 w 1196975"/>
                    <a:gd name="connsiteY0" fmla="*/ 374650 h 406400"/>
                    <a:gd name="connsiteX1" fmla="*/ 249237 w 1196975"/>
                    <a:gd name="connsiteY1" fmla="*/ 0 h 406400"/>
                    <a:gd name="connsiteX2" fmla="*/ 458787 w 1196975"/>
                    <a:gd name="connsiteY2" fmla="*/ 142874 h 406400"/>
                    <a:gd name="connsiteX3" fmla="*/ 823912 w 1196975"/>
                    <a:gd name="connsiteY3" fmla="*/ 273050 h 406400"/>
                    <a:gd name="connsiteX4" fmla="*/ 1196975 w 1196975"/>
                    <a:gd name="connsiteY4" fmla="*/ 66675 h 406400"/>
                    <a:gd name="connsiteX5" fmla="*/ 1101725 w 1196975"/>
                    <a:gd name="connsiteY5" fmla="*/ 344488 h 406400"/>
                    <a:gd name="connsiteX6" fmla="*/ 1000125 w 1196975"/>
                    <a:gd name="connsiteY6" fmla="*/ 406400 h 406400"/>
                    <a:gd name="connsiteX7" fmla="*/ 0 w 1196975"/>
                    <a:gd name="connsiteY7" fmla="*/ 374650 h 406400"/>
                    <a:gd name="connsiteX0" fmla="*/ 0 w 1205858"/>
                    <a:gd name="connsiteY0" fmla="*/ 374650 h 406400"/>
                    <a:gd name="connsiteX1" fmla="*/ 249237 w 1205858"/>
                    <a:gd name="connsiteY1" fmla="*/ 0 h 406400"/>
                    <a:gd name="connsiteX2" fmla="*/ 458787 w 1205858"/>
                    <a:gd name="connsiteY2" fmla="*/ 142874 h 406400"/>
                    <a:gd name="connsiteX3" fmla="*/ 823912 w 1205858"/>
                    <a:gd name="connsiteY3" fmla="*/ 273050 h 406400"/>
                    <a:gd name="connsiteX4" fmla="*/ 1196975 w 1205858"/>
                    <a:gd name="connsiteY4" fmla="*/ 66675 h 406400"/>
                    <a:gd name="connsiteX5" fmla="*/ 1068387 w 1205858"/>
                    <a:gd name="connsiteY5" fmla="*/ 230188 h 406400"/>
                    <a:gd name="connsiteX6" fmla="*/ 1101725 w 1205858"/>
                    <a:gd name="connsiteY6" fmla="*/ 344488 h 406400"/>
                    <a:gd name="connsiteX7" fmla="*/ 1000125 w 1205858"/>
                    <a:gd name="connsiteY7" fmla="*/ 406400 h 406400"/>
                    <a:gd name="connsiteX8" fmla="*/ 0 w 1205858"/>
                    <a:gd name="connsiteY8" fmla="*/ 374650 h 406400"/>
                    <a:gd name="connsiteX0" fmla="*/ 0 w 1196975"/>
                    <a:gd name="connsiteY0" fmla="*/ 374650 h 406400"/>
                    <a:gd name="connsiteX1" fmla="*/ 249237 w 1196975"/>
                    <a:gd name="connsiteY1" fmla="*/ 0 h 406400"/>
                    <a:gd name="connsiteX2" fmla="*/ 458787 w 1196975"/>
                    <a:gd name="connsiteY2" fmla="*/ 142874 h 406400"/>
                    <a:gd name="connsiteX3" fmla="*/ 823912 w 1196975"/>
                    <a:gd name="connsiteY3" fmla="*/ 273050 h 406400"/>
                    <a:gd name="connsiteX4" fmla="*/ 1196975 w 1196975"/>
                    <a:gd name="connsiteY4" fmla="*/ 66675 h 406400"/>
                    <a:gd name="connsiteX5" fmla="*/ 1068387 w 1196975"/>
                    <a:gd name="connsiteY5" fmla="*/ 230188 h 406400"/>
                    <a:gd name="connsiteX6" fmla="*/ 1101725 w 1196975"/>
                    <a:gd name="connsiteY6" fmla="*/ 344488 h 406400"/>
                    <a:gd name="connsiteX7" fmla="*/ 1000125 w 1196975"/>
                    <a:gd name="connsiteY7" fmla="*/ 406400 h 406400"/>
                    <a:gd name="connsiteX8" fmla="*/ 0 w 1196975"/>
                    <a:gd name="connsiteY8" fmla="*/ 374650 h 406400"/>
                    <a:gd name="connsiteX0" fmla="*/ 0 w 1196975"/>
                    <a:gd name="connsiteY0" fmla="*/ 374650 h 406400"/>
                    <a:gd name="connsiteX1" fmla="*/ 249237 w 1196975"/>
                    <a:gd name="connsiteY1" fmla="*/ 0 h 406400"/>
                    <a:gd name="connsiteX2" fmla="*/ 458787 w 1196975"/>
                    <a:gd name="connsiteY2" fmla="*/ 142874 h 406400"/>
                    <a:gd name="connsiteX3" fmla="*/ 823912 w 1196975"/>
                    <a:gd name="connsiteY3" fmla="*/ 273050 h 406400"/>
                    <a:gd name="connsiteX4" fmla="*/ 1196975 w 1196975"/>
                    <a:gd name="connsiteY4" fmla="*/ 66675 h 406400"/>
                    <a:gd name="connsiteX5" fmla="*/ 1068387 w 1196975"/>
                    <a:gd name="connsiteY5" fmla="*/ 230188 h 406400"/>
                    <a:gd name="connsiteX6" fmla="*/ 1101725 w 1196975"/>
                    <a:gd name="connsiteY6" fmla="*/ 344488 h 406400"/>
                    <a:gd name="connsiteX7" fmla="*/ 1000125 w 1196975"/>
                    <a:gd name="connsiteY7" fmla="*/ 406400 h 406400"/>
                    <a:gd name="connsiteX8" fmla="*/ 0 w 1196975"/>
                    <a:gd name="connsiteY8" fmla="*/ 374650 h 406400"/>
                    <a:gd name="connsiteX0" fmla="*/ 0 w 1196975"/>
                    <a:gd name="connsiteY0" fmla="*/ 374650 h 406400"/>
                    <a:gd name="connsiteX1" fmla="*/ 249237 w 1196975"/>
                    <a:gd name="connsiteY1" fmla="*/ 0 h 406400"/>
                    <a:gd name="connsiteX2" fmla="*/ 458787 w 1196975"/>
                    <a:gd name="connsiteY2" fmla="*/ 142874 h 406400"/>
                    <a:gd name="connsiteX3" fmla="*/ 823912 w 1196975"/>
                    <a:gd name="connsiteY3" fmla="*/ 273050 h 406400"/>
                    <a:gd name="connsiteX4" fmla="*/ 1196975 w 1196975"/>
                    <a:gd name="connsiteY4" fmla="*/ 66675 h 406400"/>
                    <a:gd name="connsiteX5" fmla="*/ 1068387 w 1196975"/>
                    <a:gd name="connsiteY5" fmla="*/ 230188 h 406400"/>
                    <a:gd name="connsiteX6" fmla="*/ 1101725 w 1196975"/>
                    <a:gd name="connsiteY6" fmla="*/ 344488 h 406400"/>
                    <a:gd name="connsiteX7" fmla="*/ 1000125 w 1196975"/>
                    <a:gd name="connsiteY7" fmla="*/ 406400 h 406400"/>
                    <a:gd name="connsiteX8" fmla="*/ 0 w 1196975"/>
                    <a:gd name="connsiteY8" fmla="*/ 374650 h 406400"/>
                    <a:gd name="connsiteX0" fmla="*/ 0 w 1196975"/>
                    <a:gd name="connsiteY0" fmla="*/ 374650 h 406400"/>
                    <a:gd name="connsiteX1" fmla="*/ 249237 w 1196975"/>
                    <a:gd name="connsiteY1" fmla="*/ 0 h 406400"/>
                    <a:gd name="connsiteX2" fmla="*/ 458787 w 1196975"/>
                    <a:gd name="connsiteY2" fmla="*/ 142874 h 406400"/>
                    <a:gd name="connsiteX3" fmla="*/ 823912 w 1196975"/>
                    <a:gd name="connsiteY3" fmla="*/ 273050 h 406400"/>
                    <a:gd name="connsiteX4" fmla="*/ 1196975 w 1196975"/>
                    <a:gd name="connsiteY4" fmla="*/ 66675 h 406400"/>
                    <a:gd name="connsiteX5" fmla="*/ 1063624 w 1196975"/>
                    <a:gd name="connsiteY5" fmla="*/ 236538 h 406400"/>
                    <a:gd name="connsiteX6" fmla="*/ 1101725 w 1196975"/>
                    <a:gd name="connsiteY6" fmla="*/ 344488 h 406400"/>
                    <a:gd name="connsiteX7" fmla="*/ 1000125 w 1196975"/>
                    <a:gd name="connsiteY7" fmla="*/ 406400 h 406400"/>
                    <a:gd name="connsiteX8" fmla="*/ 0 w 1196975"/>
                    <a:gd name="connsiteY8" fmla="*/ 374650 h 406400"/>
                    <a:gd name="connsiteX0" fmla="*/ 0 w 1196975"/>
                    <a:gd name="connsiteY0" fmla="*/ 374650 h 406400"/>
                    <a:gd name="connsiteX1" fmla="*/ 249237 w 1196975"/>
                    <a:gd name="connsiteY1" fmla="*/ 0 h 406400"/>
                    <a:gd name="connsiteX2" fmla="*/ 458787 w 1196975"/>
                    <a:gd name="connsiteY2" fmla="*/ 142874 h 406400"/>
                    <a:gd name="connsiteX3" fmla="*/ 823912 w 1196975"/>
                    <a:gd name="connsiteY3" fmla="*/ 273050 h 406400"/>
                    <a:gd name="connsiteX4" fmla="*/ 1196975 w 1196975"/>
                    <a:gd name="connsiteY4" fmla="*/ 66675 h 406400"/>
                    <a:gd name="connsiteX5" fmla="*/ 1057274 w 1196975"/>
                    <a:gd name="connsiteY5" fmla="*/ 242888 h 406400"/>
                    <a:gd name="connsiteX6" fmla="*/ 1101725 w 1196975"/>
                    <a:gd name="connsiteY6" fmla="*/ 344488 h 406400"/>
                    <a:gd name="connsiteX7" fmla="*/ 1000125 w 1196975"/>
                    <a:gd name="connsiteY7" fmla="*/ 406400 h 406400"/>
                    <a:gd name="connsiteX8" fmla="*/ 0 w 1196975"/>
                    <a:gd name="connsiteY8" fmla="*/ 374650 h 40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6975" h="406400">
                      <a:moveTo>
                        <a:pt x="0" y="374650"/>
                      </a:moveTo>
                      <a:cubicBezTo>
                        <a:pt x="83079" y="249767"/>
                        <a:pt x="24870" y="174096"/>
                        <a:pt x="249237" y="0"/>
                      </a:cubicBezTo>
                      <a:cubicBezTo>
                        <a:pt x="320939" y="53181"/>
                        <a:pt x="363008" y="97366"/>
                        <a:pt x="458787" y="142874"/>
                      </a:cubicBezTo>
                      <a:cubicBezTo>
                        <a:pt x="621241" y="155044"/>
                        <a:pt x="767555" y="187060"/>
                        <a:pt x="823912" y="273050"/>
                      </a:cubicBezTo>
                      <a:cubicBezTo>
                        <a:pt x="989541" y="96308"/>
                        <a:pt x="1064683" y="86255"/>
                        <a:pt x="1196975" y="66675"/>
                      </a:cubicBezTo>
                      <a:cubicBezTo>
                        <a:pt x="1128978" y="132027"/>
                        <a:pt x="1062037" y="185473"/>
                        <a:pt x="1057274" y="242888"/>
                      </a:cubicBezTo>
                      <a:cubicBezTo>
                        <a:pt x="1062036" y="297128"/>
                        <a:pt x="1120246" y="313003"/>
                        <a:pt x="1101725" y="344488"/>
                      </a:cubicBezTo>
                      <a:cubicBezTo>
                        <a:pt x="1068387" y="345017"/>
                        <a:pt x="1033463" y="405871"/>
                        <a:pt x="1000125" y="406400"/>
                      </a:cubicBezTo>
                      <a:lnTo>
                        <a:pt x="0" y="37465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99" name="Freeform: Shape 98">
                  <a:extLst>
                    <a:ext uri="{FF2B5EF4-FFF2-40B4-BE49-F238E27FC236}">
                      <a16:creationId xmlns:a16="http://schemas.microsoft.com/office/drawing/2014/main" id="{FC240DAB-D40C-43DB-A693-616AF42ED37C}"/>
                    </a:ext>
                  </a:extLst>
                </p:cNvPr>
                <p:cNvSpPr/>
                <p:nvPr/>
              </p:nvSpPr>
              <p:spPr>
                <a:xfrm>
                  <a:off x="4620152" y="4333874"/>
                  <a:ext cx="578116" cy="267222"/>
                </a:xfrm>
                <a:custGeom>
                  <a:avLst/>
                  <a:gdLst>
                    <a:gd name="connsiteX0" fmla="*/ 0 w 225425"/>
                    <a:gd name="connsiteY0" fmla="*/ 0 h 301625"/>
                    <a:gd name="connsiteX1" fmla="*/ 225425 w 225425"/>
                    <a:gd name="connsiteY1" fmla="*/ 301625 h 301625"/>
                    <a:gd name="connsiteX2" fmla="*/ 165100 w 225425"/>
                    <a:gd name="connsiteY2" fmla="*/ 1588 h 301625"/>
                    <a:gd name="connsiteX3" fmla="*/ 0 w 225425"/>
                    <a:gd name="connsiteY3" fmla="*/ 0 h 301625"/>
                    <a:gd name="connsiteX0" fmla="*/ 0 w 225425"/>
                    <a:gd name="connsiteY0" fmla="*/ 0 h 301625"/>
                    <a:gd name="connsiteX1" fmla="*/ 225425 w 225425"/>
                    <a:gd name="connsiteY1" fmla="*/ 301625 h 301625"/>
                    <a:gd name="connsiteX2" fmla="*/ 165100 w 225425"/>
                    <a:gd name="connsiteY2" fmla="*/ 1588 h 301625"/>
                    <a:gd name="connsiteX3" fmla="*/ 0 w 225425"/>
                    <a:gd name="connsiteY3" fmla="*/ 0 h 301625"/>
                    <a:gd name="connsiteX0" fmla="*/ 0 w 258763"/>
                    <a:gd name="connsiteY0" fmla="*/ 0 h 300038"/>
                    <a:gd name="connsiteX1" fmla="*/ 258763 w 258763"/>
                    <a:gd name="connsiteY1" fmla="*/ 300038 h 300038"/>
                    <a:gd name="connsiteX2" fmla="*/ 198438 w 258763"/>
                    <a:gd name="connsiteY2" fmla="*/ 1 h 300038"/>
                    <a:gd name="connsiteX3" fmla="*/ 0 w 258763"/>
                    <a:gd name="connsiteY3" fmla="*/ 0 h 300038"/>
                    <a:gd name="connsiteX0" fmla="*/ 0 w 258763"/>
                    <a:gd name="connsiteY0" fmla="*/ 0 h 300038"/>
                    <a:gd name="connsiteX1" fmla="*/ 258763 w 258763"/>
                    <a:gd name="connsiteY1" fmla="*/ 300038 h 300038"/>
                    <a:gd name="connsiteX2" fmla="*/ 198438 w 258763"/>
                    <a:gd name="connsiteY2" fmla="*/ 1 h 300038"/>
                    <a:gd name="connsiteX3" fmla="*/ 0 w 258763"/>
                    <a:gd name="connsiteY3" fmla="*/ 0 h 300038"/>
                    <a:gd name="connsiteX0" fmla="*/ 0 w 258763"/>
                    <a:gd name="connsiteY0" fmla="*/ 0 h 300038"/>
                    <a:gd name="connsiteX1" fmla="*/ 258763 w 258763"/>
                    <a:gd name="connsiteY1" fmla="*/ 300038 h 300038"/>
                    <a:gd name="connsiteX2" fmla="*/ 198438 w 258763"/>
                    <a:gd name="connsiteY2" fmla="*/ 1 h 300038"/>
                    <a:gd name="connsiteX3" fmla="*/ 0 w 258763"/>
                    <a:gd name="connsiteY3" fmla="*/ 0 h 300038"/>
                    <a:gd name="connsiteX0" fmla="*/ 0 w 254000"/>
                    <a:gd name="connsiteY0" fmla="*/ 0 h 288926"/>
                    <a:gd name="connsiteX1" fmla="*/ 254000 w 254000"/>
                    <a:gd name="connsiteY1" fmla="*/ 288926 h 288926"/>
                    <a:gd name="connsiteX2" fmla="*/ 198438 w 254000"/>
                    <a:gd name="connsiteY2" fmla="*/ 1 h 288926"/>
                    <a:gd name="connsiteX3" fmla="*/ 0 w 254000"/>
                    <a:gd name="connsiteY3" fmla="*/ 0 h 288926"/>
                    <a:gd name="connsiteX0" fmla="*/ 0 w 254000"/>
                    <a:gd name="connsiteY0" fmla="*/ 0 h 288926"/>
                    <a:gd name="connsiteX1" fmla="*/ 254000 w 254000"/>
                    <a:gd name="connsiteY1" fmla="*/ 288926 h 288926"/>
                    <a:gd name="connsiteX2" fmla="*/ 198438 w 254000"/>
                    <a:gd name="connsiteY2" fmla="*/ 1 h 288926"/>
                    <a:gd name="connsiteX3" fmla="*/ 0 w 254000"/>
                    <a:gd name="connsiteY3" fmla="*/ 0 h 288926"/>
                    <a:gd name="connsiteX0" fmla="*/ 0 w 254000"/>
                    <a:gd name="connsiteY0" fmla="*/ 0 h 288926"/>
                    <a:gd name="connsiteX1" fmla="*/ 254000 w 254000"/>
                    <a:gd name="connsiteY1" fmla="*/ 288926 h 288926"/>
                    <a:gd name="connsiteX2" fmla="*/ 220663 w 254000"/>
                    <a:gd name="connsiteY2" fmla="*/ 125412 h 288926"/>
                    <a:gd name="connsiteX3" fmla="*/ 198438 w 254000"/>
                    <a:gd name="connsiteY3" fmla="*/ 1 h 288926"/>
                    <a:gd name="connsiteX4" fmla="*/ 0 w 254000"/>
                    <a:gd name="connsiteY4" fmla="*/ 0 h 288926"/>
                    <a:gd name="connsiteX0" fmla="*/ 0 w 254000"/>
                    <a:gd name="connsiteY0" fmla="*/ 0 h 288926"/>
                    <a:gd name="connsiteX1" fmla="*/ 254000 w 254000"/>
                    <a:gd name="connsiteY1" fmla="*/ 288926 h 288926"/>
                    <a:gd name="connsiteX2" fmla="*/ 220663 w 254000"/>
                    <a:gd name="connsiteY2" fmla="*/ 125412 h 288926"/>
                    <a:gd name="connsiteX3" fmla="*/ 171450 w 254000"/>
                    <a:gd name="connsiteY3" fmla="*/ 38101 h 288926"/>
                    <a:gd name="connsiteX4" fmla="*/ 0 w 254000"/>
                    <a:gd name="connsiteY4" fmla="*/ 0 h 288926"/>
                    <a:gd name="connsiteX0" fmla="*/ 0 w 254000"/>
                    <a:gd name="connsiteY0" fmla="*/ 0 h 288926"/>
                    <a:gd name="connsiteX1" fmla="*/ 254000 w 254000"/>
                    <a:gd name="connsiteY1" fmla="*/ 288926 h 288926"/>
                    <a:gd name="connsiteX2" fmla="*/ 220663 w 254000"/>
                    <a:gd name="connsiteY2" fmla="*/ 125412 h 288926"/>
                    <a:gd name="connsiteX3" fmla="*/ 171450 w 254000"/>
                    <a:gd name="connsiteY3" fmla="*/ 38101 h 288926"/>
                    <a:gd name="connsiteX4" fmla="*/ 0 w 254000"/>
                    <a:gd name="connsiteY4" fmla="*/ 0 h 288926"/>
                    <a:gd name="connsiteX0" fmla="*/ 0 w 255588"/>
                    <a:gd name="connsiteY0" fmla="*/ 0 h 285751"/>
                    <a:gd name="connsiteX1" fmla="*/ 255588 w 255588"/>
                    <a:gd name="connsiteY1" fmla="*/ 285751 h 285751"/>
                    <a:gd name="connsiteX2" fmla="*/ 220663 w 255588"/>
                    <a:gd name="connsiteY2" fmla="*/ 125412 h 285751"/>
                    <a:gd name="connsiteX3" fmla="*/ 171450 w 255588"/>
                    <a:gd name="connsiteY3" fmla="*/ 38101 h 285751"/>
                    <a:gd name="connsiteX4" fmla="*/ 0 w 255588"/>
                    <a:gd name="connsiteY4" fmla="*/ 0 h 285751"/>
                    <a:gd name="connsiteX0" fmla="*/ 0 w 255588"/>
                    <a:gd name="connsiteY0" fmla="*/ 0 h 285751"/>
                    <a:gd name="connsiteX1" fmla="*/ 255588 w 255588"/>
                    <a:gd name="connsiteY1" fmla="*/ 285751 h 285751"/>
                    <a:gd name="connsiteX2" fmla="*/ 220663 w 255588"/>
                    <a:gd name="connsiteY2" fmla="*/ 125412 h 285751"/>
                    <a:gd name="connsiteX3" fmla="*/ 171450 w 255588"/>
                    <a:gd name="connsiteY3" fmla="*/ 38101 h 285751"/>
                    <a:gd name="connsiteX4" fmla="*/ 0 w 255588"/>
                    <a:gd name="connsiteY4" fmla="*/ 0 h 285751"/>
                    <a:gd name="connsiteX0" fmla="*/ 0 w 558800"/>
                    <a:gd name="connsiteY0" fmla="*/ 0 h 252414"/>
                    <a:gd name="connsiteX1" fmla="*/ 558800 w 558800"/>
                    <a:gd name="connsiteY1" fmla="*/ 252414 h 252414"/>
                    <a:gd name="connsiteX2" fmla="*/ 523875 w 558800"/>
                    <a:gd name="connsiteY2" fmla="*/ 92075 h 252414"/>
                    <a:gd name="connsiteX3" fmla="*/ 474662 w 558800"/>
                    <a:gd name="connsiteY3" fmla="*/ 4764 h 252414"/>
                    <a:gd name="connsiteX4" fmla="*/ 0 w 558800"/>
                    <a:gd name="connsiteY4" fmla="*/ 0 h 252414"/>
                    <a:gd name="connsiteX0" fmla="*/ 0 w 565150"/>
                    <a:gd name="connsiteY0" fmla="*/ 0 h 241302"/>
                    <a:gd name="connsiteX1" fmla="*/ 565150 w 565150"/>
                    <a:gd name="connsiteY1" fmla="*/ 241302 h 241302"/>
                    <a:gd name="connsiteX2" fmla="*/ 523875 w 565150"/>
                    <a:gd name="connsiteY2" fmla="*/ 92075 h 241302"/>
                    <a:gd name="connsiteX3" fmla="*/ 474662 w 565150"/>
                    <a:gd name="connsiteY3" fmla="*/ 4764 h 241302"/>
                    <a:gd name="connsiteX4" fmla="*/ 0 w 565150"/>
                    <a:gd name="connsiteY4" fmla="*/ 0 h 241302"/>
                    <a:gd name="connsiteX0" fmla="*/ 0 w 565150"/>
                    <a:gd name="connsiteY0" fmla="*/ 0 h 247672"/>
                    <a:gd name="connsiteX1" fmla="*/ 565150 w 565150"/>
                    <a:gd name="connsiteY1" fmla="*/ 241302 h 247672"/>
                    <a:gd name="connsiteX2" fmla="*/ 523875 w 565150"/>
                    <a:gd name="connsiteY2" fmla="*/ 92075 h 247672"/>
                    <a:gd name="connsiteX3" fmla="*/ 474662 w 565150"/>
                    <a:gd name="connsiteY3" fmla="*/ 4764 h 247672"/>
                    <a:gd name="connsiteX4" fmla="*/ 0 w 565150"/>
                    <a:gd name="connsiteY4" fmla="*/ 0 h 247672"/>
                    <a:gd name="connsiteX0" fmla="*/ 9580 w 574730"/>
                    <a:gd name="connsiteY0" fmla="*/ 0 h 242919"/>
                    <a:gd name="connsiteX1" fmla="*/ 210398 w 574730"/>
                    <a:gd name="connsiteY1" fmla="*/ 146050 h 242919"/>
                    <a:gd name="connsiteX2" fmla="*/ 574730 w 574730"/>
                    <a:gd name="connsiteY2" fmla="*/ 241302 h 242919"/>
                    <a:gd name="connsiteX3" fmla="*/ 533455 w 574730"/>
                    <a:gd name="connsiteY3" fmla="*/ 92075 h 242919"/>
                    <a:gd name="connsiteX4" fmla="*/ 484242 w 574730"/>
                    <a:gd name="connsiteY4" fmla="*/ 4764 h 242919"/>
                    <a:gd name="connsiteX5" fmla="*/ 9580 w 574730"/>
                    <a:gd name="connsiteY5" fmla="*/ 0 h 242919"/>
                    <a:gd name="connsiteX0" fmla="*/ 14776 w 579926"/>
                    <a:gd name="connsiteY0" fmla="*/ 0 h 242919"/>
                    <a:gd name="connsiteX1" fmla="*/ 215594 w 579926"/>
                    <a:gd name="connsiteY1" fmla="*/ 146050 h 242919"/>
                    <a:gd name="connsiteX2" fmla="*/ 579926 w 579926"/>
                    <a:gd name="connsiteY2" fmla="*/ 241302 h 242919"/>
                    <a:gd name="connsiteX3" fmla="*/ 538651 w 579926"/>
                    <a:gd name="connsiteY3" fmla="*/ 92075 h 242919"/>
                    <a:gd name="connsiteX4" fmla="*/ 489438 w 579926"/>
                    <a:gd name="connsiteY4" fmla="*/ 4764 h 242919"/>
                    <a:gd name="connsiteX5" fmla="*/ 14776 w 579926"/>
                    <a:gd name="connsiteY5" fmla="*/ 0 h 242919"/>
                    <a:gd name="connsiteX0" fmla="*/ 14776 w 579926"/>
                    <a:gd name="connsiteY0" fmla="*/ 0 h 245316"/>
                    <a:gd name="connsiteX1" fmla="*/ 215594 w 579926"/>
                    <a:gd name="connsiteY1" fmla="*/ 146050 h 245316"/>
                    <a:gd name="connsiteX2" fmla="*/ 579926 w 579926"/>
                    <a:gd name="connsiteY2" fmla="*/ 241302 h 245316"/>
                    <a:gd name="connsiteX3" fmla="*/ 538651 w 579926"/>
                    <a:gd name="connsiteY3" fmla="*/ 92075 h 245316"/>
                    <a:gd name="connsiteX4" fmla="*/ 489438 w 579926"/>
                    <a:gd name="connsiteY4" fmla="*/ 4764 h 245316"/>
                    <a:gd name="connsiteX5" fmla="*/ 14776 w 579926"/>
                    <a:gd name="connsiteY5" fmla="*/ 0 h 245316"/>
                    <a:gd name="connsiteX0" fmla="*/ 25265 w 590415"/>
                    <a:gd name="connsiteY0" fmla="*/ 0 h 244607"/>
                    <a:gd name="connsiteX1" fmla="*/ 160996 w 590415"/>
                    <a:gd name="connsiteY1" fmla="*/ 125412 h 244607"/>
                    <a:gd name="connsiteX2" fmla="*/ 590415 w 590415"/>
                    <a:gd name="connsiteY2" fmla="*/ 241302 h 244607"/>
                    <a:gd name="connsiteX3" fmla="*/ 549140 w 590415"/>
                    <a:gd name="connsiteY3" fmla="*/ 92075 h 244607"/>
                    <a:gd name="connsiteX4" fmla="*/ 499927 w 590415"/>
                    <a:gd name="connsiteY4" fmla="*/ 4764 h 244607"/>
                    <a:gd name="connsiteX5" fmla="*/ 25265 w 590415"/>
                    <a:gd name="connsiteY5" fmla="*/ 0 h 244607"/>
                    <a:gd name="connsiteX0" fmla="*/ 25265 w 590415"/>
                    <a:gd name="connsiteY0" fmla="*/ 0 h 244154"/>
                    <a:gd name="connsiteX1" fmla="*/ 160996 w 590415"/>
                    <a:gd name="connsiteY1" fmla="*/ 125412 h 244154"/>
                    <a:gd name="connsiteX2" fmla="*/ 590415 w 590415"/>
                    <a:gd name="connsiteY2" fmla="*/ 241302 h 244154"/>
                    <a:gd name="connsiteX3" fmla="*/ 549140 w 590415"/>
                    <a:gd name="connsiteY3" fmla="*/ 92075 h 244154"/>
                    <a:gd name="connsiteX4" fmla="*/ 499927 w 590415"/>
                    <a:gd name="connsiteY4" fmla="*/ 4764 h 244154"/>
                    <a:gd name="connsiteX5" fmla="*/ 25265 w 590415"/>
                    <a:gd name="connsiteY5" fmla="*/ 0 h 244154"/>
                    <a:gd name="connsiteX0" fmla="*/ 25265 w 590415"/>
                    <a:gd name="connsiteY0" fmla="*/ 0 h 244872"/>
                    <a:gd name="connsiteX1" fmla="*/ 160996 w 590415"/>
                    <a:gd name="connsiteY1" fmla="*/ 125412 h 244872"/>
                    <a:gd name="connsiteX2" fmla="*/ 590415 w 590415"/>
                    <a:gd name="connsiteY2" fmla="*/ 241302 h 244872"/>
                    <a:gd name="connsiteX3" fmla="*/ 549140 w 590415"/>
                    <a:gd name="connsiteY3" fmla="*/ 92075 h 244872"/>
                    <a:gd name="connsiteX4" fmla="*/ 499927 w 590415"/>
                    <a:gd name="connsiteY4" fmla="*/ 4764 h 244872"/>
                    <a:gd name="connsiteX5" fmla="*/ 25265 w 590415"/>
                    <a:gd name="connsiteY5" fmla="*/ 0 h 244872"/>
                    <a:gd name="connsiteX0" fmla="*/ 27254 w 592404"/>
                    <a:gd name="connsiteY0" fmla="*/ 0 h 244872"/>
                    <a:gd name="connsiteX1" fmla="*/ 155048 w 592404"/>
                    <a:gd name="connsiteY1" fmla="*/ 125412 h 244872"/>
                    <a:gd name="connsiteX2" fmla="*/ 592404 w 592404"/>
                    <a:gd name="connsiteY2" fmla="*/ 241302 h 244872"/>
                    <a:gd name="connsiteX3" fmla="*/ 551129 w 592404"/>
                    <a:gd name="connsiteY3" fmla="*/ 92075 h 244872"/>
                    <a:gd name="connsiteX4" fmla="*/ 501916 w 592404"/>
                    <a:gd name="connsiteY4" fmla="*/ 4764 h 244872"/>
                    <a:gd name="connsiteX5" fmla="*/ 27254 w 592404"/>
                    <a:gd name="connsiteY5" fmla="*/ 0 h 244872"/>
                    <a:gd name="connsiteX0" fmla="*/ 27254 w 592404"/>
                    <a:gd name="connsiteY0" fmla="*/ 0 h 244872"/>
                    <a:gd name="connsiteX1" fmla="*/ 155048 w 592404"/>
                    <a:gd name="connsiteY1" fmla="*/ 125412 h 244872"/>
                    <a:gd name="connsiteX2" fmla="*/ 592404 w 592404"/>
                    <a:gd name="connsiteY2" fmla="*/ 241302 h 244872"/>
                    <a:gd name="connsiteX3" fmla="*/ 424129 w 592404"/>
                    <a:gd name="connsiteY3" fmla="*/ 119062 h 244872"/>
                    <a:gd name="connsiteX4" fmla="*/ 501916 w 592404"/>
                    <a:gd name="connsiteY4" fmla="*/ 4764 h 244872"/>
                    <a:gd name="connsiteX5" fmla="*/ 27254 w 592404"/>
                    <a:gd name="connsiteY5" fmla="*/ 0 h 244872"/>
                    <a:gd name="connsiteX0" fmla="*/ 27254 w 592404"/>
                    <a:gd name="connsiteY0" fmla="*/ 33337 h 278209"/>
                    <a:gd name="connsiteX1" fmla="*/ 155048 w 592404"/>
                    <a:gd name="connsiteY1" fmla="*/ 158749 h 278209"/>
                    <a:gd name="connsiteX2" fmla="*/ 592404 w 592404"/>
                    <a:gd name="connsiteY2" fmla="*/ 274639 h 278209"/>
                    <a:gd name="connsiteX3" fmla="*/ 424129 w 592404"/>
                    <a:gd name="connsiteY3" fmla="*/ 152399 h 278209"/>
                    <a:gd name="connsiteX4" fmla="*/ 501916 w 592404"/>
                    <a:gd name="connsiteY4" fmla="*/ 38101 h 278209"/>
                    <a:gd name="connsiteX5" fmla="*/ 372536 w 592404"/>
                    <a:gd name="connsiteY5" fmla="*/ 0 h 278209"/>
                    <a:gd name="connsiteX6" fmla="*/ 27254 w 592404"/>
                    <a:gd name="connsiteY6" fmla="*/ 33337 h 278209"/>
                    <a:gd name="connsiteX0" fmla="*/ 27254 w 592404"/>
                    <a:gd name="connsiteY0" fmla="*/ 33337 h 278209"/>
                    <a:gd name="connsiteX1" fmla="*/ 155048 w 592404"/>
                    <a:gd name="connsiteY1" fmla="*/ 158749 h 278209"/>
                    <a:gd name="connsiteX2" fmla="*/ 592404 w 592404"/>
                    <a:gd name="connsiteY2" fmla="*/ 274639 h 278209"/>
                    <a:gd name="connsiteX3" fmla="*/ 424129 w 592404"/>
                    <a:gd name="connsiteY3" fmla="*/ 152399 h 278209"/>
                    <a:gd name="connsiteX4" fmla="*/ 428891 w 592404"/>
                    <a:gd name="connsiteY4" fmla="*/ 87313 h 278209"/>
                    <a:gd name="connsiteX5" fmla="*/ 372536 w 592404"/>
                    <a:gd name="connsiteY5" fmla="*/ 0 h 278209"/>
                    <a:gd name="connsiteX6" fmla="*/ 27254 w 592404"/>
                    <a:gd name="connsiteY6" fmla="*/ 33337 h 278209"/>
                    <a:gd name="connsiteX0" fmla="*/ 27254 w 592404"/>
                    <a:gd name="connsiteY0" fmla="*/ 26987 h 271859"/>
                    <a:gd name="connsiteX1" fmla="*/ 155048 w 592404"/>
                    <a:gd name="connsiteY1" fmla="*/ 152399 h 271859"/>
                    <a:gd name="connsiteX2" fmla="*/ 592404 w 592404"/>
                    <a:gd name="connsiteY2" fmla="*/ 268289 h 271859"/>
                    <a:gd name="connsiteX3" fmla="*/ 424129 w 592404"/>
                    <a:gd name="connsiteY3" fmla="*/ 146049 h 271859"/>
                    <a:gd name="connsiteX4" fmla="*/ 428891 w 592404"/>
                    <a:gd name="connsiteY4" fmla="*/ 80963 h 271859"/>
                    <a:gd name="connsiteX5" fmla="*/ 340786 w 592404"/>
                    <a:gd name="connsiteY5" fmla="*/ 0 h 271859"/>
                    <a:gd name="connsiteX6" fmla="*/ 27254 w 592404"/>
                    <a:gd name="connsiteY6" fmla="*/ 26987 h 271859"/>
                    <a:gd name="connsiteX0" fmla="*/ 27254 w 592404"/>
                    <a:gd name="connsiteY0" fmla="*/ 26987 h 271859"/>
                    <a:gd name="connsiteX1" fmla="*/ 155048 w 592404"/>
                    <a:gd name="connsiteY1" fmla="*/ 152399 h 271859"/>
                    <a:gd name="connsiteX2" fmla="*/ 592404 w 592404"/>
                    <a:gd name="connsiteY2" fmla="*/ 268289 h 271859"/>
                    <a:gd name="connsiteX3" fmla="*/ 413016 w 592404"/>
                    <a:gd name="connsiteY3" fmla="*/ 157162 h 271859"/>
                    <a:gd name="connsiteX4" fmla="*/ 428891 w 592404"/>
                    <a:gd name="connsiteY4" fmla="*/ 80963 h 271859"/>
                    <a:gd name="connsiteX5" fmla="*/ 340786 w 592404"/>
                    <a:gd name="connsiteY5" fmla="*/ 0 h 271859"/>
                    <a:gd name="connsiteX6" fmla="*/ 27254 w 592404"/>
                    <a:gd name="connsiteY6" fmla="*/ 26987 h 271859"/>
                    <a:gd name="connsiteX0" fmla="*/ 27254 w 592404"/>
                    <a:gd name="connsiteY0" fmla="*/ 26987 h 271859"/>
                    <a:gd name="connsiteX1" fmla="*/ 155048 w 592404"/>
                    <a:gd name="connsiteY1" fmla="*/ 152399 h 271859"/>
                    <a:gd name="connsiteX2" fmla="*/ 592404 w 592404"/>
                    <a:gd name="connsiteY2" fmla="*/ 268289 h 271859"/>
                    <a:gd name="connsiteX3" fmla="*/ 413016 w 592404"/>
                    <a:gd name="connsiteY3" fmla="*/ 157162 h 271859"/>
                    <a:gd name="connsiteX4" fmla="*/ 428891 w 592404"/>
                    <a:gd name="connsiteY4" fmla="*/ 80963 h 271859"/>
                    <a:gd name="connsiteX5" fmla="*/ 340786 w 592404"/>
                    <a:gd name="connsiteY5" fmla="*/ 0 h 271859"/>
                    <a:gd name="connsiteX6" fmla="*/ 27254 w 592404"/>
                    <a:gd name="connsiteY6" fmla="*/ 26987 h 271859"/>
                    <a:gd name="connsiteX0" fmla="*/ 27254 w 578116"/>
                    <a:gd name="connsiteY0" fmla="*/ 26987 h 267222"/>
                    <a:gd name="connsiteX1" fmla="*/ 155048 w 578116"/>
                    <a:gd name="connsiteY1" fmla="*/ 152399 h 267222"/>
                    <a:gd name="connsiteX2" fmla="*/ 578116 w 578116"/>
                    <a:gd name="connsiteY2" fmla="*/ 263526 h 267222"/>
                    <a:gd name="connsiteX3" fmla="*/ 413016 w 578116"/>
                    <a:gd name="connsiteY3" fmla="*/ 157162 h 267222"/>
                    <a:gd name="connsiteX4" fmla="*/ 428891 w 578116"/>
                    <a:gd name="connsiteY4" fmla="*/ 80963 h 267222"/>
                    <a:gd name="connsiteX5" fmla="*/ 340786 w 578116"/>
                    <a:gd name="connsiteY5" fmla="*/ 0 h 267222"/>
                    <a:gd name="connsiteX6" fmla="*/ 27254 w 578116"/>
                    <a:gd name="connsiteY6" fmla="*/ 26987 h 267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8116" h="267222">
                      <a:moveTo>
                        <a:pt x="27254" y="26987"/>
                      </a:moveTo>
                      <a:cubicBezTo>
                        <a:pt x="-22620" y="54503"/>
                        <a:pt x="-16932" y="135995"/>
                        <a:pt x="155048" y="152399"/>
                      </a:cubicBezTo>
                      <a:cubicBezTo>
                        <a:pt x="279403" y="173566"/>
                        <a:pt x="272390" y="289190"/>
                        <a:pt x="578116" y="263526"/>
                      </a:cubicBezTo>
                      <a:cubicBezTo>
                        <a:pt x="478104" y="228071"/>
                        <a:pt x="424128" y="214842"/>
                        <a:pt x="413016" y="157162"/>
                      </a:cubicBezTo>
                      <a:lnTo>
                        <a:pt x="428891" y="80963"/>
                      </a:lnTo>
                      <a:cubicBezTo>
                        <a:pt x="386293" y="78846"/>
                        <a:pt x="383384" y="2117"/>
                        <a:pt x="340786" y="0"/>
                      </a:cubicBezTo>
                      <a:lnTo>
                        <a:pt x="27254" y="26987"/>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00" name="Freeform: Shape 99">
                  <a:extLst>
                    <a:ext uri="{FF2B5EF4-FFF2-40B4-BE49-F238E27FC236}">
                      <a16:creationId xmlns:a16="http://schemas.microsoft.com/office/drawing/2014/main" id="{8AF0E556-0CB4-469E-82B7-AD1E68BA36CB}"/>
                    </a:ext>
                  </a:extLst>
                </p:cNvPr>
                <p:cNvSpPr/>
                <p:nvPr/>
              </p:nvSpPr>
              <p:spPr>
                <a:xfrm>
                  <a:off x="4964113" y="3816350"/>
                  <a:ext cx="781050" cy="577850"/>
                </a:xfrm>
                <a:custGeom>
                  <a:avLst/>
                  <a:gdLst>
                    <a:gd name="connsiteX0" fmla="*/ 0 w 781050"/>
                    <a:gd name="connsiteY0" fmla="*/ 52388 h 577850"/>
                    <a:gd name="connsiteX1" fmla="*/ 117475 w 781050"/>
                    <a:gd name="connsiteY1" fmla="*/ 0 h 577850"/>
                    <a:gd name="connsiteX2" fmla="*/ 144462 w 781050"/>
                    <a:gd name="connsiteY2" fmla="*/ 88900 h 577850"/>
                    <a:gd name="connsiteX3" fmla="*/ 215900 w 781050"/>
                    <a:gd name="connsiteY3" fmla="*/ 44450 h 577850"/>
                    <a:gd name="connsiteX4" fmla="*/ 238125 w 781050"/>
                    <a:gd name="connsiteY4" fmla="*/ 112713 h 577850"/>
                    <a:gd name="connsiteX5" fmla="*/ 315912 w 781050"/>
                    <a:gd name="connsiteY5" fmla="*/ 85725 h 577850"/>
                    <a:gd name="connsiteX6" fmla="*/ 334962 w 781050"/>
                    <a:gd name="connsiteY6" fmla="*/ 139700 h 577850"/>
                    <a:gd name="connsiteX7" fmla="*/ 403225 w 781050"/>
                    <a:gd name="connsiteY7" fmla="*/ 119063 h 577850"/>
                    <a:gd name="connsiteX8" fmla="*/ 419100 w 781050"/>
                    <a:gd name="connsiteY8" fmla="*/ 184150 h 577850"/>
                    <a:gd name="connsiteX9" fmla="*/ 496887 w 781050"/>
                    <a:gd name="connsiteY9" fmla="*/ 160338 h 577850"/>
                    <a:gd name="connsiteX10" fmla="*/ 530225 w 781050"/>
                    <a:gd name="connsiteY10" fmla="*/ 220663 h 577850"/>
                    <a:gd name="connsiteX11" fmla="*/ 598487 w 781050"/>
                    <a:gd name="connsiteY11" fmla="*/ 207963 h 577850"/>
                    <a:gd name="connsiteX12" fmla="*/ 619125 w 781050"/>
                    <a:gd name="connsiteY12" fmla="*/ 258763 h 577850"/>
                    <a:gd name="connsiteX13" fmla="*/ 681037 w 781050"/>
                    <a:gd name="connsiteY13" fmla="*/ 230188 h 577850"/>
                    <a:gd name="connsiteX14" fmla="*/ 704850 w 781050"/>
                    <a:gd name="connsiteY14" fmla="*/ 288925 h 577850"/>
                    <a:gd name="connsiteX15" fmla="*/ 768350 w 781050"/>
                    <a:gd name="connsiteY15" fmla="*/ 255588 h 577850"/>
                    <a:gd name="connsiteX16" fmla="*/ 769937 w 781050"/>
                    <a:gd name="connsiteY16" fmla="*/ 333375 h 577850"/>
                    <a:gd name="connsiteX17" fmla="*/ 781050 w 781050"/>
                    <a:gd name="connsiteY17" fmla="*/ 350838 h 577850"/>
                    <a:gd name="connsiteX18" fmla="*/ 744537 w 781050"/>
                    <a:gd name="connsiteY18" fmla="*/ 400050 h 577850"/>
                    <a:gd name="connsiteX19" fmla="*/ 687387 w 781050"/>
                    <a:gd name="connsiteY19" fmla="*/ 382588 h 577850"/>
                    <a:gd name="connsiteX20" fmla="*/ 657225 w 781050"/>
                    <a:gd name="connsiteY20" fmla="*/ 425450 h 577850"/>
                    <a:gd name="connsiteX21" fmla="*/ 615950 w 781050"/>
                    <a:gd name="connsiteY21" fmla="*/ 388938 h 577850"/>
                    <a:gd name="connsiteX22" fmla="*/ 584200 w 781050"/>
                    <a:gd name="connsiteY22" fmla="*/ 427038 h 577850"/>
                    <a:gd name="connsiteX23" fmla="*/ 533400 w 781050"/>
                    <a:gd name="connsiteY23" fmla="*/ 401638 h 577850"/>
                    <a:gd name="connsiteX24" fmla="*/ 509587 w 781050"/>
                    <a:gd name="connsiteY24" fmla="*/ 449263 h 577850"/>
                    <a:gd name="connsiteX25" fmla="*/ 468312 w 781050"/>
                    <a:gd name="connsiteY25" fmla="*/ 428625 h 577850"/>
                    <a:gd name="connsiteX26" fmla="*/ 433387 w 781050"/>
                    <a:gd name="connsiteY26" fmla="*/ 479425 h 577850"/>
                    <a:gd name="connsiteX27" fmla="*/ 381000 w 781050"/>
                    <a:gd name="connsiteY27" fmla="*/ 458788 h 577850"/>
                    <a:gd name="connsiteX28" fmla="*/ 347662 w 781050"/>
                    <a:gd name="connsiteY28" fmla="*/ 504825 h 577850"/>
                    <a:gd name="connsiteX29" fmla="*/ 287337 w 781050"/>
                    <a:gd name="connsiteY29" fmla="*/ 488950 h 577850"/>
                    <a:gd name="connsiteX30" fmla="*/ 255587 w 781050"/>
                    <a:gd name="connsiteY30" fmla="*/ 544513 h 577850"/>
                    <a:gd name="connsiteX31" fmla="*/ 201612 w 781050"/>
                    <a:gd name="connsiteY31" fmla="*/ 523875 h 577850"/>
                    <a:gd name="connsiteX32" fmla="*/ 171450 w 781050"/>
                    <a:gd name="connsiteY32" fmla="*/ 577850 h 577850"/>
                    <a:gd name="connsiteX33" fmla="*/ 4762 w 781050"/>
                    <a:gd name="connsiteY33" fmla="*/ 514350 h 577850"/>
                    <a:gd name="connsiteX34" fmla="*/ 0 w 781050"/>
                    <a:gd name="connsiteY34" fmla="*/ 52388 h 57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781050" h="577850">
                      <a:moveTo>
                        <a:pt x="0" y="52388"/>
                      </a:moveTo>
                      <a:lnTo>
                        <a:pt x="117475" y="0"/>
                      </a:lnTo>
                      <a:lnTo>
                        <a:pt x="144462" y="88900"/>
                      </a:lnTo>
                      <a:lnTo>
                        <a:pt x="215900" y="44450"/>
                      </a:lnTo>
                      <a:lnTo>
                        <a:pt x="238125" y="112713"/>
                      </a:lnTo>
                      <a:lnTo>
                        <a:pt x="315912" y="85725"/>
                      </a:lnTo>
                      <a:lnTo>
                        <a:pt x="334962" y="139700"/>
                      </a:lnTo>
                      <a:lnTo>
                        <a:pt x="403225" y="119063"/>
                      </a:lnTo>
                      <a:lnTo>
                        <a:pt x="419100" y="184150"/>
                      </a:lnTo>
                      <a:lnTo>
                        <a:pt x="496887" y="160338"/>
                      </a:lnTo>
                      <a:lnTo>
                        <a:pt x="530225" y="220663"/>
                      </a:lnTo>
                      <a:lnTo>
                        <a:pt x="598487" y="207963"/>
                      </a:lnTo>
                      <a:lnTo>
                        <a:pt x="619125" y="258763"/>
                      </a:lnTo>
                      <a:lnTo>
                        <a:pt x="681037" y="230188"/>
                      </a:lnTo>
                      <a:lnTo>
                        <a:pt x="704850" y="288925"/>
                      </a:lnTo>
                      <a:lnTo>
                        <a:pt x="768350" y="255588"/>
                      </a:lnTo>
                      <a:lnTo>
                        <a:pt x="769937" y="333375"/>
                      </a:lnTo>
                      <a:lnTo>
                        <a:pt x="781050" y="350838"/>
                      </a:lnTo>
                      <a:lnTo>
                        <a:pt x="744537" y="400050"/>
                      </a:lnTo>
                      <a:lnTo>
                        <a:pt x="687387" y="382588"/>
                      </a:lnTo>
                      <a:lnTo>
                        <a:pt x="657225" y="425450"/>
                      </a:lnTo>
                      <a:lnTo>
                        <a:pt x="615950" y="388938"/>
                      </a:lnTo>
                      <a:lnTo>
                        <a:pt x="584200" y="427038"/>
                      </a:lnTo>
                      <a:lnTo>
                        <a:pt x="533400" y="401638"/>
                      </a:lnTo>
                      <a:lnTo>
                        <a:pt x="509587" y="449263"/>
                      </a:lnTo>
                      <a:lnTo>
                        <a:pt x="468312" y="428625"/>
                      </a:lnTo>
                      <a:lnTo>
                        <a:pt x="433387" y="479425"/>
                      </a:lnTo>
                      <a:lnTo>
                        <a:pt x="381000" y="458788"/>
                      </a:lnTo>
                      <a:lnTo>
                        <a:pt x="347662" y="504825"/>
                      </a:lnTo>
                      <a:lnTo>
                        <a:pt x="287337" y="488950"/>
                      </a:lnTo>
                      <a:lnTo>
                        <a:pt x="255587" y="544513"/>
                      </a:lnTo>
                      <a:lnTo>
                        <a:pt x="201612" y="523875"/>
                      </a:lnTo>
                      <a:lnTo>
                        <a:pt x="171450" y="577850"/>
                      </a:lnTo>
                      <a:lnTo>
                        <a:pt x="4762" y="514350"/>
                      </a:lnTo>
                      <a:cubicBezTo>
                        <a:pt x="3175" y="360363"/>
                        <a:pt x="1587" y="206375"/>
                        <a:pt x="0" y="523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grpSp>
            <p:nvGrpSpPr>
              <p:cNvPr id="80" name="Group 79">
                <a:extLst>
                  <a:ext uri="{FF2B5EF4-FFF2-40B4-BE49-F238E27FC236}">
                    <a16:creationId xmlns:a16="http://schemas.microsoft.com/office/drawing/2014/main" id="{7B992E22-F28A-498E-9B6E-630FE1BCB7A1}"/>
                  </a:ext>
                </a:extLst>
              </p:cNvPr>
              <p:cNvGrpSpPr>
                <a:grpSpLocks noChangeAspect="1"/>
              </p:cNvGrpSpPr>
              <p:nvPr/>
            </p:nvGrpSpPr>
            <p:grpSpPr>
              <a:xfrm flipH="1">
                <a:off x="6213577" y="1513448"/>
                <a:ext cx="703876" cy="267717"/>
                <a:chOff x="3106853" y="3486150"/>
                <a:chExt cx="3159586" cy="1201738"/>
              </a:xfrm>
              <a:solidFill>
                <a:srgbClr val="2774AA"/>
              </a:solidFill>
            </p:grpSpPr>
            <p:sp>
              <p:nvSpPr>
                <p:cNvPr id="91" name="Freeform: Shape 90">
                  <a:extLst>
                    <a:ext uri="{FF2B5EF4-FFF2-40B4-BE49-F238E27FC236}">
                      <a16:creationId xmlns:a16="http://schemas.microsoft.com/office/drawing/2014/main" id="{5BAEBD1E-9B5C-41F4-ABDD-6B8B817B6334}"/>
                    </a:ext>
                  </a:extLst>
                </p:cNvPr>
                <p:cNvSpPr/>
                <p:nvPr/>
              </p:nvSpPr>
              <p:spPr>
                <a:xfrm>
                  <a:off x="3106853" y="3702431"/>
                  <a:ext cx="3159586" cy="898557"/>
                </a:xfrm>
                <a:custGeom>
                  <a:avLst/>
                  <a:gdLst>
                    <a:gd name="connsiteX0" fmla="*/ 242434 w 3159555"/>
                    <a:gd name="connsiteY0" fmla="*/ 516491 h 906495"/>
                    <a:gd name="connsiteX1" fmla="*/ 21081 w 3159555"/>
                    <a:gd name="connsiteY1" fmla="*/ 361017 h 906495"/>
                    <a:gd name="connsiteX2" fmla="*/ 2687862 w 3159555"/>
                    <a:gd name="connsiteY2" fmla="*/ 416355 h 906495"/>
                    <a:gd name="connsiteX3" fmla="*/ 3151649 w 3159555"/>
                    <a:gd name="connsiteY3" fmla="*/ 0 h 906495"/>
                    <a:gd name="connsiteX4" fmla="*/ 2874958 w 3159555"/>
                    <a:gd name="connsiteY4" fmla="*/ 426896 h 906495"/>
                    <a:gd name="connsiteX5" fmla="*/ 2877593 w 3159555"/>
                    <a:gd name="connsiteY5" fmla="*/ 474329 h 906495"/>
                    <a:gd name="connsiteX6" fmla="*/ 3159555 w 3159555"/>
                    <a:gd name="connsiteY6" fmla="*/ 906495 h 906495"/>
                    <a:gd name="connsiteX7" fmla="*/ 2695767 w 3159555"/>
                    <a:gd name="connsiteY7" fmla="*/ 495410 h 906495"/>
                    <a:gd name="connsiteX8" fmla="*/ 0 w 3159555"/>
                    <a:gd name="connsiteY8" fmla="*/ 529667 h 906495"/>
                    <a:gd name="connsiteX9" fmla="*/ 242434 w 3159555"/>
                    <a:gd name="connsiteY9"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0 w 3159555"/>
                    <a:gd name="connsiteY9" fmla="*/ 529667 h 906495"/>
                    <a:gd name="connsiteX10" fmla="*/ 242434 w 3159555"/>
                    <a:gd name="connsiteY10"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0 w 3159555"/>
                    <a:gd name="connsiteY9" fmla="*/ 529667 h 906495"/>
                    <a:gd name="connsiteX10" fmla="*/ 242434 w 3159555"/>
                    <a:gd name="connsiteY10"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0 w 3159555"/>
                    <a:gd name="connsiteY9" fmla="*/ 529667 h 906495"/>
                    <a:gd name="connsiteX10" fmla="*/ 242434 w 3159555"/>
                    <a:gd name="connsiteY10"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0 w 3159555"/>
                    <a:gd name="connsiteY9" fmla="*/ 529667 h 906495"/>
                    <a:gd name="connsiteX10" fmla="*/ 242434 w 3159555"/>
                    <a:gd name="connsiteY10"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86"/>
                    <a:gd name="connsiteY0" fmla="*/ 513316 h 903320"/>
                    <a:gd name="connsiteX1" fmla="*/ 21081 w 3159586"/>
                    <a:gd name="connsiteY1" fmla="*/ 357842 h 903320"/>
                    <a:gd name="connsiteX2" fmla="*/ 1351836 w 3159586"/>
                    <a:gd name="connsiteY2" fmla="*/ 38988 h 903320"/>
                    <a:gd name="connsiteX3" fmla="*/ 2687862 w 3159586"/>
                    <a:gd name="connsiteY3" fmla="*/ 413180 h 903320"/>
                    <a:gd name="connsiteX4" fmla="*/ 3159586 w 3159586"/>
                    <a:gd name="connsiteY4" fmla="*/ 0 h 903320"/>
                    <a:gd name="connsiteX5" fmla="*/ 2874958 w 3159586"/>
                    <a:gd name="connsiteY5" fmla="*/ 423721 h 903320"/>
                    <a:gd name="connsiteX6" fmla="*/ 2877593 w 3159586"/>
                    <a:gd name="connsiteY6" fmla="*/ 471154 h 903320"/>
                    <a:gd name="connsiteX7" fmla="*/ 3159555 w 3159586"/>
                    <a:gd name="connsiteY7" fmla="*/ 903320 h 903320"/>
                    <a:gd name="connsiteX8" fmla="*/ 2695767 w 3159586"/>
                    <a:gd name="connsiteY8" fmla="*/ 492235 h 903320"/>
                    <a:gd name="connsiteX9" fmla="*/ 1293863 w 3159586"/>
                    <a:gd name="connsiteY9" fmla="*/ 832170 h 903320"/>
                    <a:gd name="connsiteX10" fmla="*/ 0 w 3159586"/>
                    <a:gd name="connsiteY10" fmla="*/ 526492 h 903320"/>
                    <a:gd name="connsiteX11" fmla="*/ 242434 w 3159586"/>
                    <a:gd name="connsiteY11" fmla="*/ 513316 h 903320"/>
                    <a:gd name="connsiteX0" fmla="*/ 242434 w 3159586"/>
                    <a:gd name="connsiteY0" fmla="*/ 513316 h 903320"/>
                    <a:gd name="connsiteX1" fmla="*/ 21081 w 3159586"/>
                    <a:gd name="connsiteY1" fmla="*/ 357842 h 903320"/>
                    <a:gd name="connsiteX2" fmla="*/ 1351836 w 3159586"/>
                    <a:gd name="connsiteY2" fmla="*/ 38988 h 903320"/>
                    <a:gd name="connsiteX3" fmla="*/ 2687862 w 3159586"/>
                    <a:gd name="connsiteY3" fmla="*/ 413180 h 903320"/>
                    <a:gd name="connsiteX4" fmla="*/ 3159586 w 3159586"/>
                    <a:gd name="connsiteY4" fmla="*/ 0 h 903320"/>
                    <a:gd name="connsiteX5" fmla="*/ 2874958 w 3159586"/>
                    <a:gd name="connsiteY5" fmla="*/ 423721 h 903320"/>
                    <a:gd name="connsiteX6" fmla="*/ 2877593 w 3159586"/>
                    <a:gd name="connsiteY6" fmla="*/ 471154 h 903320"/>
                    <a:gd name="connsiteX7" fmla="*/ 3159555 w 3159586"/>
                    <a:gd name="connsiteY7" fmla="*/ 903320 h 903320"/>
                    <a:gd name="connsiteX8" fmla="*/ 2695767 w 3159586"/>
                    <a:gd name="connsiteY8" fmla="*/ 492235 h 903320"/>
                    <a:gd name="connsiteX9" fmla="*/ 1293863 w 3159586"/>
                    <a:gd name="connsiteY9" fmla="*/ 832170 h 903320"/>
                    <a:gd name="connsiteX10" fmla="*/ 0 w 3159586"/>
                    <a:gd name="connsiteY10" fmla="*/ 526492 h 903320"/>
                    <a:gd name="connsiteX11" fmla="*/ 242434 w 3159586"/>
                    <a:gd name="connsiteY11" fmla="*/ 513316 h 903320"/>
                    <a:gd name="connsiteX0" fmla="*/ 242434 w 3159586"/>
                    <a:gd name="connsiteY0" fmla="*/ 513316 h 903320"/>
                    <a:gd name="connsiteX1" fmla="*/ 21081 w 3159586"/>
                    <a:gd name="connsiteY1" fmla="*/ 357842 h 903320"/>
                    <a:gd name="connsiteX2" fmla="*/ 1351836 w 3159586"/>
                    <a:gd name="connsiteY2" fmla="*/ 38988 h 903320"/>
                    <a:gd name="connsiteX3" fmla="*/ 2687862 w 3159586"/>
                    <a:gd name="connsiteY3" fmla="*/ 413180 h 903320"/>
                    <a:gd name="connsiteX4" fmla="*/ 3159586 w 3159586"/>
                    <a:gd name="connsiteY4" fmla="*/ 0 h 903320"/>
                    <a:gd name="connsiteX5" fmla="*/ 2874958 w 3159586"/>
                    <a:gd name="connsiteY5" fmla="*/ 423721 h 903320"/>
                    <a:gd name="connsiteX6" fmla="*/ 2877593 w 3159586"/>
                    <a:gd name="connsiteY6" fmla="*/ 471154 h 903320"/>
                    <a:gd name="connsiteX7" fmla="*/ 3159555 w 3159586"/>
                    <a:gd name="connsiteY7" fmla="*/ 903320 h 903320"/>
                    <a:gd name="connsiteX8" fmla="*/ 2695767 w 3159586"/>
                    <a:gd name="connsiteY8" fmla="*/ 492235 h 903320"/>
                    <a:gd name="connsiteX9" fmla="*/ 1293863 w 3159586"/>
                    <a:gd name="connsiteY9" fmla="*/ 832170 h 903320"/>
                    <a:gd name="connsiteX10" fmla="*/ 0 w 3159586"/>
                    <a:gd name="connsiteY10" fmla="*/ 526492 h 903320"/>
                    <a:gd name="connsiteX11" fmla="*/ 242434 w 3159586"/>
                    <a:gd name="connsiteY11" fmla="*/ 513316 h 903320"/>
                    <a:gd name="connsiteX0" fmla="*/ 242434 w 3159586"/>
                    <a:gd name="connsiteY0" fmla="*/ 513316 h 903320"/>
                    <a:gd name="connsiteX1" fmla="*/ 21081 w 3159586"/>
                    <a:gd name="connsiteY1" fmla="*/ 357842 h 903320"/>
                    <a:gd name="connsiteX2" fmla="*/ 1351836 w 3159586"/>
                    <a:gd name="connsiteY2" fmla="*/ 38988 h 903320"/>
                    <a:gd name="connsiteX3" fmla="*/ 2687862 w 3159586"/>
                    <a:gd name="connsiteY3" fmla="*/ 413180 h 903320"/>
                    <a:gd name="connsiteX4" fmla="*/ 3159586 w 3159586"/>
                    <a:gd name="connsiteY4" fmla="*/ 0 h 903320"/>
                    <a:gd name="connsiteX5" fmla="*/ 2874958 w 3159586"/>
                    <a:gd name="connsiteY5" fmla="*/ 423721 h 903320"/>
                    <a:gd name="connsiteX6" fmla="*/ 2877593 w 3159586"/>
                    <a:gd name="connsiteY6" fmla="*/ 471154 h 903320"/>
                    <a:gd name="connsiteX7" fmla="*/ 3159555 w 3159586"/>
                    <a:gd name="connsiteY7" fmla="*/ 903320 h 903320"/>
                    <a:gd name="connsiteX8" fmla="*/ 2695767 w 3159586"/>
                    <a:gd name="connsiteY8" fmla="*/ 492235 h 903320"/>
                    <a:gd name="connsiteX9" fmla="*/ 1293863 w 3159586"/>
                    <a:gd name="connsiteY9" fmla="*/ 832170 h 903320"/>
                    <a:gd name="connsiteX10" fmla="*/ 0 w 3159586"/>
                    <a:gd name="connsiteY10" fmla="*/ 526492 h 903320"/>
                    <a:gd name="connsiteX11" fmla="*/ 242434 w 3159586"/>
                    <a:gd name="connsiteY11" fmla="*/ 513316 h 903320"/>
                    <a:gd name="connsiteX0" fmla="*/ 242434 w 3159586"/>
                    <a:gd name="connsiteY0" fmla="*/ 513316 h 903320"/>
                    <a:gd name="connsiteX1" fmla="*/ 21081 w 3159586"/>
                    <a:gd name="connsiteY1" fmla="*/ 357842 h 903320"/>
                    <a:gd name="connsiteX2" fmla="*/ 1351836 w 3159586"/>
                    <a:gd name="connsiteY2" fmla="*/ 38988 h 903320"/>
                    <a:gd name="connsiteX3" fmla="*/ 2687862 w 3159586"/>
                    <a:gd name="connsiteY3" fmla="*/ 413180 h 903320"/>
                    <a:gd name="connsiteX4" fmla="*/ 3159586 w 3159586"/>
                    <a:gd name="connsiteY4" fmla="*/ 0 h 903320"/>
                    <a:gd name="connsiteX5" fmla="*/ 2874958 w 3159586"/>
                    <a:gd name="connsiteY5" fmla="*/ 423721 h 903320"/>
                    <a:gd name="connsiteX6" fmla="*/ 2877593 w 3159586"/>
                    <a:gd name="connsiteY6" fmla="*/ 471154 h 903320"/>
                    <a:gd name="connsiteX7" fmla="*/ 3159555 w 3159586"/>
                    <a:gd name="connsiteY7" fmla="*/ 903320 h 903320"/>
                    <a:gd name="connsiteX8" fmla="*/ 2695767 w 3159586"/>
                    <a:gd name="connsiteY8" fmla="*/ 492235 h 903320"/>
                    <a:gd name="connsiteX9" fmla="*/ 1293863 w 3159586"/>
                    <a:gd name="connsiteY9" fmla="*/ 832170 h 903320"/>
                    <a:gd name="connsiteX10" fmla="*/ 0 w 3159586"/>
                    <a:gd name="connsiteY10" fmla="*/ 526492 h 903320"/>
                    <a:gd name="connsiteX11" fmla="*/ 242434 w 3159586"/>
                    <a:gd name="connsiteY11" fmla="*/ 513316 h 903320"/>
                    <a:gd name="connsiteX0" fmla="*/ 242434 w 3159586"/>
                    <a:gd name="connsiteY0" fmla="*/ 508553 h 898557"/>
                    <a:gd name="connsiteX1" fmla="*/ 21081 w 3159586"/>
                    <a:gd name="connsiteY1" fmla="*/ 353079 h 898557"/>
                    <a:gd name="connsiteX2" fmla="*/ 1351836 w 3159586"/>
                    <a:gd name="connsiteY2" fmla="*/ 34225 h 898557"/>
                    <a:gd name="connsiteX3" fmla="*/ 2687862 w 3159586"/>
                    <a:gd name="connsiteY3" fmla="*/ 408417 h 898557"/>
                    <a:gd name="connsiteX4" fmla="*/ 3159586 w 3159586"/>
                    <a:gd name="connsiteY4" fmla="*/ 0 h 898557"/>
                    <a:gd name="connsiteX5" fmla="*/ 2874958 w 3159586"/>
                    <a:gd name="connsiteY5" fmla="*/ 418958 h 898557"/>
                    <a:gd name="connsiteX6" fmla="*/ 2877593 w 3159586"/>
                    <a:gd name="connsiteY6" fmla="*/ 466391 h 898557"/>
                    <a:gd name="connsiteX7" fmla="*/ 3159555 w 3159586"/>
                    <a:gd name="connsiteY7" fmla="*/ 898557 h 898557"/>
                    <a:gd name="connsiteX8" fmla="*/ 2695767 w 3159586"/>
                    <a:gd name="connsiteY8" fmla="*/ 487472 h 898557"/>
                    <a:gd name="connsiteX9" fmla="*/ 1293863 w 3159586"/>
                    <a:gd name="connsiteY9" fmla="*/ 827407 h 898557"/>
                    <a:gd name="connsiteX10" fmla="*/ 0 w 3159586"/>
                    <a:gd name="connsiteY10" fmla="*/ 521729 h 898557"/>
                    <a:gd name="connsiteX11" fmla="*/ 242434 w 3159586"/>
                    <a:gd name="connsiteY11" fmla="*/ 508553 h 898557"/>
                    <a:gd name="connsiteX0" fmla="*/ 242434 w 3159586"/>
                    <a:gd name="connsiteY0" fmla="*/ 508553 h 898557"/>
                    <a:gd name="connsiteX1" fmla="*/ 21081 w 3159586"/>
                    <a:gd name="connsiteY1" fmla="*/ 353079 h 898557"/>
                    <a:gd name="connsiteX2" fmla="*/ 1351836 w 3159586"/>
                    <a:gd name="connsiteY2" fmla="*/ 34225 h 898557"/>
                    <a:gd name="connsiteX3" fmla="*/ 2687862 w 3159586"/>
                    <a:gd name="connsiteY3" fmla="*/ 408417 h 898557"/>
                    <a:gd name="connsiteX4" fmla="*/ 3159586 w 3159586"/>
                    <a:gd name="connsiteY4" fmla="*/ 0 h 898557"/>
                    <a:gd name="connsiteX5" fmla="*/ 2874958 w 3159586"/>
                    <a:gd name="connsiteY5" fmla="*/ 418958 h 898557"/>
                    <a:gd name="connsiteX6" fmla="*/ 2877593 w 3159586"/>
                    <a:gd name="connsiteY6" fmla="*/ 466391 h 898557"/>
                    <a:gd name="connsiteX7" fmla="*/ 3159555 w 3159586"/>
                    <a:gd name="connsiteY7" fmla="*/ 898557 h 898557"/>
                    <a:gd name="connsiteX8" fmla="*/ 2695767 w 3159586"/>
                    <a:gd name="connsiteY8" fmla="*/ 487472 h 898557"/>
                    <a:gd name="connsiteX9" fmla="*/ 1293863 w 3159586"/>
                    <a:gd name="connsiteY9" fmla="*/ 827407 h 898557"/>
                    <a:gd name="connsiteX10" fmla="*/ 0 w 3159586"/>
                    <a:gd name="connsiteY10" fmla="*/ 521729 h 898557"/>
                    <a:gd name="connsiteX11" fmla="*/ 242434 w 3159586"/>
                    <a:gd name="connsiteY11" fmla="*/ 508553 h 898557"/>
                    <a:gd name="connsiteX0" fmla="*/ 242434 w 3159586"/>
                    <a:gd name="connsiteY0" fmla="*/ 508553 h 898557"/>
                    <a:gd name="connsiteX1" fmla="*/ 21081 w 3159586"/>
                    <a:gd name="connsiteY1" fmla="*/ 353079 h 898557"/>
                    <a:gd name="connsiteX2" fmla="*/ 1351836 w 3159586"/>
                    <a:gd name="connsiteY2" fmla="*/ 34225 h 898557"/>
                    <a:gd name="connsiteX3" fmla="*/ 2687862 w 3159586"/>
                    <a:gd name="connsiteY3" fmla="*/ 408417 h 898557"/>
                    <a:gd name="connsiteX4" fmla="*/ 3159586 w 3159586"/>
                    <a:gd name="connsiteY4" fmla="*/ 0 h 898557"/>
                    <a:gd name="connsiteX5" fmla="*/ 2874958 w 3159586"/>
                    <a:gd name="connsiteY5" fmla="*/ 418958 h 898557"/>
                    <a:gd name="connsiteX6" fmla="*/ 2877593 w 3159586"/>
                    <a:gd name="connsiteY6" fmla="*/ 466391 h 898557"/>
                    <a:gd name="connsiteX7" fmla="*/ 3159555 w 3159586"/>
                    <a:gd name="connsiteY7" fmla="*/ 898557 h 898557"/>
                    <a:gd name="connsiteX8" fmla="*/ 2695767 w 3159586"/>
                    <a:gd name="connsiteY8" fmla="*/ 487472 h 898557"/>
                    <a:gd name="connsiteX9" fmla="*/ 1293863 w 3159586"/>
                    <a:gd name="connsiteY9" fmla="*/ 827407 h 898557"/>
                    <a:gd name="connsiteX10" fmla="*/ 0 w 3159586"/>
                    <a:gd name="connsiteY10" fmla="*/ 521729 h 898557"/>
                    <a:gd name="connsiteX11" fmla="*/ 242434 w 3159586"/>
                    <a:gd name="connsiteY11" fmla="*/ 508553 h 898557"/>
                    <a:gd name="connsiteX0" fmla="*/ 242434 w 3159586"/>
                    <a:gd name="connsiteY0" fmla="*/ 508553 h 898557"/>
                    <a:gd name="connsiteX1" fmla="*/ 21081 w 3159586"/>
                    <a:gd name="connsiteY1" fmla="*/ 353079 h 898557"/>
                    <a:gd name="connsiteX2" fmla="*/ 1351836 w 3159586"/>
                    <a:gd name="connsiteY2" fmla="*/ 34225 h 898557"/>
                    <a:gd name="connsiteX3" fmla="*/ 2687862 w 3159586"/>
                    <a:gd name="connsiteY3" fmla="*/ 408417 h 898557"/>
                    <a:gd name="connsiteX4" fmla="*/ 3159586 w 3159586"/>
                    <a:gd name="connsiteY4" fmla="*/ 0 h 898557"/>
                    <a:gd name="connsiteX5" fmla="*/ 2874958 w 3159586"/>
                    <a:gd name="connsiteY5" fmla="*/ 418958 h 898557"/>
                    <a:gd name="connsiteX6" fmla="*/ 2877593 w 3159586"/>
                    <a:gd name="connsiteY6" fmla="*/ 466391 h 898557"/>
                    <a:gd name="connsiteX7" fmla="*/ 3159555 w 3159586"/>
                    <a:gd name="connsiteY7" fmla="*/ 898557 h 898557"/>
                    <a:gd name="connsiteX8" fmla="*/ 2695767 w 3159586"/>
                    <a:gd name="connsiteY8" fmla="*/ 487472 h 898557"/>
                    <a:gd name="connsiteX9" fmla="*/ 1293863 w 3159586"/>
                    <a:gd name="connsiteY9" fmla="*/ 827407 h 898557"/>
                    <a:gd name="connsiteX10" fmla="*/ 0 w 3159586"/>
                    <a:gd name="connsiteY10" fmla="*/ 521729 h 898557"/>
                    <a:gd name="connsiteX11" fmla="*/ 242434 w 3159586"/>
                    <a:gd name="connsiteY11" fmla="*/ 508553 h 898557"/>
                    <a:gd name="connsiteX0" fmla="*/ 242434 w 3159586"/>
                    <a:gd name="connsiteY0" fmla="*/ 508553 h 898557"/>
                    <a:gd name="connsiteX1" fmla="*/ 21081 w 3159586"/>
                    <a:gd name="connsiteY1" fmla="*/ 353079 h 898557"/>
                    <a:gd name="connsiteX2" fmla="*/ 1351836 w 3159586"/>
                    <a:gd name="connsiteY2" fmla="*/ 34225 h 898557"/>
                    <a:gd name="connsiteX3" fmla="*/ 2687862 w 3159586"/>
                    <a:gd name="connsiteY3" fmla="*/ 408417 h 898557"/>
                    <a:gd name="connsiteX4" fmla="*/ 3159586 w 3159586"/>
                    <a:gd name="connsiteY4" fmla="*/ 0 h 898557"/>
                    <a:gd name="connsiteX5" fmla="*/ 2874958 w 3159586"/>
                    <a:gd name="connsiteY5" fmla="*/ 418958 h 898557"/>
                    <a:gd name="connsiteX6" fmla="*/ 2877593 w 3159586"/>
                    <a:gd name="connsiteY6" fmla="*/ 466391 h 898557"/>
                    <a:gd name="connsiteX7" fmla="*/ 3159555 w 3159586"/>
                    <a:gd name="connsiteY7" fmla="*/ 898557 h 898557"/>
                    <a:gd name="connsiteX8" fmla="*/ 2695767 w 3159586"/>
                    <a:gd name="connsiteY8" fmla="*/ 487472 h 898557"/>
                    <a:gd name="connsiteX9" fmla="*/ 1293863 w 3159586"/>
                    <a:gd name="connsiteY9" fmla="*/ 827407 h 898557"/>
                    <a:gd name="connsiteX10" fmla="*/ 0 w 3159586"/>
                    <a:gd name="connsiteY10" fmla="*/ 521729 h 898557"/>
                    <a:gd name="connsiteX11" fmla="*/ 242434 w 3159586"/>
                    <a:gd name="connsiteY11" fmla="*/ 508553 h 898557"/>
                    <a:gd name="connsiteX0" fmla="*/ 242434 w 3159586"/>
                    <a:gd name="connsiteY0" fmla="*/ 508553 h 898557"/>
                    <a:gd name="connsiteX1" fmla="*/ 21081 w 3159586"/>
                    <a:gd name="connsiteY1" fmla="*/ 353079 h 898557"/>
                    <a:gd name="connsiteX2" fmla="*/ 1351836 w 3159586"/>
                    <a:gd name="connsiteY2" fmla="*/ 34225 h 898557"/>
                    <a:gd name="connsiteX3" fmla="*/ 2687862 w 3159586"/>
                    <a:gd name="connsiteY3" fmla="*/ 408417 h 898557"/>
                    <a:gd name="connsiteX4" fmla="*/ 3159586 w 3159586"/>
                    <a:gd name="connsiteY4" fmla="*/ 0 h 898557"/>
                    <a:gd name="connsiteX5" fmla="*/ 2874958 w 3159586"/>
                    <a:gd name="connsiteY5" fmla="*/ 418958 h 898557"/>
                    <a:gd name="connsiteX6" fmla="*/ 2877593 w 3159586"/>
                    <a:gd name="connsiteY6" fmla="*/ 466391 h 898557"/>
                    <a:gd name="connsiteX7" fmla="*/ 3159555 w 3159586"/>
                    <a:gd name="connsiteY7" fmla="*/ 898557 h 898557"/>
                    <a:gd name="connsiteX8" fmla="*/ 2695767 w 3159586"/>
                    <a:gd name="connsiteY8" fmla="*/ 487472 h 898557"/>
                    <a:gd name="connsiteX9" fmla="*/ 1293863 w 3159586"/>
                    <a:gd name="connsiteY9" fmla="*/ 827407 h 898557"/>
                    <a:gd name="connsiteX10" fmla="*/ 0 w 3159586"/>
                    <a:gd name="connsiteY10" fmla="*/ 521729 h 898557"/>
                    <a:gd name="connsiteX11" fmla="*/ 242434 w 3159586"/>
                    <a:gd name="connsiteY11" fmla="*/ 508553 h 898557"/>
                    <a:gd name="connsiteX0" fmla="*/ 242434 w 3159586"/>
                    <a:gd name="connsiteY0" fmla="*/ 508553 h 898557"/>
                    <a:gd name="connsiteX1" fmla="*/ 21081 w 3159586"/>
                    <a:gd name="connsiteY1" fmla="*/ 353079 h 898557"/>
                    <a:gd name="connsiteX2" fmla="*/ 1351836 w 3159586"/>
                    <a:gd name="connsiteY2" fmla="*/ 34225 h 898557"/>
                    <a:gd name="connsiteX3" fmla="*/ 2687862 w 3159586"/>
                    <a:gd name="connsiteY3" fmla="*/ 408417 h 898557"/>
                    <a:gd name="connsiteX4" fmla="*/ 3159586 w 3159586"/>
                    <a:gd name="connsiteY4" fmla="*/ 0 h 898557"/>
                    <a:gd name="connsiteX5" fmla="*/ 2874958 w 3159586"/>
                    <a:gd name="connsiteY5" fmla="*/ 418958 h 898557"/>
                    <a:gd name="connsiteX6" fmla="*/ 2877593 w 3159586"/>
                    <a:gd name="connsiteY6" fmla="*/ 466391 h 898557"/>
                    <a:gd name="connsiteX7" fmla="*/ 3159555 w 3159586"/>
                    <a:gd name="connsiteY7" fmla="*/ 898557 h 898557"/>
                    <a:gd name="connsiteX8" fmla="*/ 2695767 w 3159586"/>
                    <a:gd name="connsiteY8" fmla="*/ 487472 h 898557"/>
                    <a:gd name="connsiteX9" fmla="*/ 1293863 w 3159586"/>
                    <a:gd name="connsiteY9" fmla="*/ 827407 h 898557"/>
                    <a:gd name="connsiteX10" fmla="*/ 0 w 3159586"/>
                    <a:gd name="connsiteY10" fmla="*/ 521729 h 898557"/>
                    <a:gd name="connsiteX11" fmla="*/ 242434 w 3159586"/>
                    <a:gd name="connsiteY11" fmla="*/ 508553 h 898557"/>
                    <a:gd name="connsiteX0" fmla="*/ 242434 w 3159586"/>
                    <a:gd name="connsiteY0" fmla="*/ 508553 h 898557"/>
                    <a:gd name="connsiteX1" fmla="*/ 21081 w 3159586"/>
                    <a:gd name="connsiteY1" fmla="*/ 353079 h 898557"/>
                    <a:gd name="connsiteX2" fmla="*/ 1351836 w 3159586"/>
                    <a:gd name="connsiteY2" fmla="*/ 34225 h 898557"/>
                    <a:gd name="connsiteX3" fmla="*/ 2687862 w 3159586"/>
                    <a:gd name="connsiteY3" fmla="*/ 408417 h 898557"/>
                    <a:gd name="connsiteX4" fmla="*/ 3159586 w 3159586"/>
                    <a:gd name="connsiteY4" fmla="*/ 0 h 898557"/>
                    <a:gd name="connsiteX5" fmla="*/ 2874958 w 3159586"/>
                    <a:gd name="connsiteY5" fmla="*/ 418958 h 898557"/>
                    <a:gd name="connsiteX6" fmla="*/ 2877593 w 3159586"/>
                    <a:gd name="connsiteY6" fmla="*/ 466391 h 898557"/>
                    <a:gd name="connsiteX7" fmla="*/ 3159555 w 3159586"/>
                    <a:gd name="connsiteY7" fmla="*/ 898557 h 898557"/>
                    <a:gd name="connsiteX8" fmla="*/ 2695767 w 3159586"/>
                    <a:gd name="connsiteY8" fmla="*/ 487472 h 898557"/>
                    <a:gd name="connsiteX9" fmla="*/ 1293863 w 3159586"/>
                    <a:gd name="connsiteY9" fmla="*/ 827407 h 898557"/>
                    <a:gd name="connsiteX10" fmla="*/ 0 w 3159586"/>
                    <a:gd name="connsiteY10" fmla="*/ 521729 h 898557"/>
                    <a:gd name="connsiteX11" fmla="*/ 242434 w 3159586"/>
                    <a:gd name="connsiteY11" fmla="*/ 508553 h 89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59586" h="898557">
                      <a:moveTo>
                        <a:pt x="242434" y="508553"/>
                      </a:moveTo>
                      <a:cubicBezTo>
                        <a:pt x="168650" y="456728"/>
                        <a:pt x="9140" y="404904"/>
                        <a:pt x="21081" y="353079"/>
                      </a:cubicBezTo>
                      <a:cubicBezTo>
                        <a:pt x="418989" y="122942"/>
                        <a:pt x="779783" y="-12426"/>
                        <a:pt x="1351836" y="34225"/>
                      </a:cubicBezTo>
                      <a:cubicBezTo>
                        <a:pt x="1905220" y="69360"/>
                        <a:pt x="2179277" y="294226"/>
                        <a:pt x="2687862" y="408417"/>
                      </a:cubicBezTo>
                      <a:cubicBezTo>
                        <a:pt x="2797660" y="377673"/>
                        <a:pt x="2904187" y="29664"/>
                        <a:pt x="3159586" y="0"/>
                      </a:cubicBezTo>
                      <a:cubicBezTo>
                        <a:pt x="3005973" y="123777"/>
                        <a:pt x="2941259" y="399956"/>
                        <a:pt x="2874958" y="418958"/>
                      </a:cubicBezTo>
                      <a:lnTo>
                        <a:pt x="2877593" y="466391"/>
                      </a:lnTo>
                      <a:cubicBezTo>
                        <a:pt x="2997931" y="602541"/>
                        <a:pt x="2973048" y="731640"/>
                        <a:pt x="3159555" y="898557"/>
                      </a:cubicBezTo>
                      <a:cubicBezTo>
                        <a:pt x="2912761" y="878620"/>
                        <a:pt x="2850363" y="624500"/>
                        <a:pt x="2695767" y="487472"/>
                      </a:cubicBezTo>
                      <a:cubicBezTo>
                        <a:pt x="2249547" y="494499"/>
                        <a:pt x="1869205" y="809839"/>
                        <a:pt x="1293863" y="827407"/>
                      </a:cubicBezTo>
                      <a:cubicBezTo>
                        <a:pt x="775615" y="796663"/>
                        <a:pt x="447099" y="736934"/>
                        <a:pt x="0" y="521729"/>
                      </a:cubicBezTo>
                      <a:cubicBezTo>
                        <a:pt x="60173" y="479237"/>
                        <a:pt x="161623" y="508183"/>
                        <a:pt x="242434" y="5085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92" name="Freeform: Shape 91">
                  <a:extLst>
                    <a:ext uri="{FF2B5EF4-FFF2-40B4-BE49-F238E27FC236}">
                      <a16:creationId xmlns:a16="http://schemas.microsoft.com/office/drawing/2014/main" id="{4C3C5A69-E3C8-4813-B038-EEEB9755A10C}"/>
                    </a:ext>
                  </a:extLst>
                </p:cNvPr>
                <p:cNvSpPr/>
                <p:nvPr/>
              </p:nvSpPr>
              <p:spPr>
                <a:xfrm>
                  <a:off x="3843337" y="4402137"/>
                  <a:ext cx="255588" cy="285751"/>
                </a:xfrm>
                <a:custGeom>
                  <a:avLst/>
                  <a:gdLst>
                    <a:gd name="connsiteX0" fmla="*/ 0 w 225425"/>
                    <a:gd name="connsiteY0" fmla="*/ 0 h 301625"/>
                    <a:gd name="connsiteX1" fmla="*/ 225425 w 225425"/>
                    <a:gd name="connsiteY1" fmla="*/ 301625 h 301625"/>
                    <a:gd name="connsiteX2" fmla="*/ 165100 w 225425"/>
                    <a:gd name="connsiteY2" fmla="*/ 1588 h 301625"/>
                    <a:gd name="connsiteX3" fmla="*/ 0 w 225425"/>
                    <a:gd name="connsiteY3" fmla="*/ 0 h 301625"/>
                    <a:gd name="connsiteX0" fmla="*/ 0 w 225425"/>
                    <a:gd name="connsiteY0" fmla="*/ 0 h 301625"/>
                    <a:gd name="connsiteX1" fmla="*/ 225425 w 225425"/>
                    <a:gd name="connsiteY1" fmla="*/ 301625 h 301625"/>
                    <a:gd name="connsiteX2" fmla="*/ 165100 w 225425"/>
                    <a:gd name="connsiteY2" fmla="*/ 1588 h 301625"/>
                    <a:gd name="connsiteX3" fmla="*/ 0 w 225425"/>
                    <a:gd name="connsiteY3" fmla="*/ 0 h 301625"/>
                    <a:gd name="connsiteX0" fmla="*/ 0 w 258763"/>
                    <a:gd name="connsiteY0" fmla="*/ 0 h 300038"/>
                    <a:gd name="connsiteX1" fmla="*/ 258763 w 258763"/>
                    <a:gd name="connsiteY1" fmla="*/ 300038 h 300038"/>
                    <a:gd name="connsiteX2" fmla="*/ 198438 w 258763"/>
                    <a:gd name="connsiteY2" fmla="*/ 1 h 300038"/>
                    <a:gd name="connsiteX3" fmla="*/ 0 w 258763"/>
                    <a:gd name="connsiteY3" fmla="*/ 0 h 300038"/>
                    <a:gd name="connsiteX0" fmla="*/ 0 w 258763"/>
                    <a:gd name="connsiteY0" fmla="*/ 0 h 300038"/>
                    <a:gd name="connsiteX1" fmla="*/ 258763 w 258763"/>
                    <a:gd name="connsiteY1" fmla="*/ 300038 h 300038"/>
                    <a:gd name="connsiteX2" fmla="*/ 198438 w 258763"/>
                    <a:gd name="connsiteY2" fmla="*/ 1 h 300038"/>
                    <a:gd name="connsiteX3" fmla="*/ 0 w 258763"/>
                    <a:gd name="connsiteY3" fmla="*/ 0 h 300038"/>
                    <a:gd name="connsiteX0" fmla="*/ 0 w 258763"/>
                    <a:gd name="connsiteY0" fmla="*/ 0 h 300038"/>
                    <a:gd name="connsiteX1" fmla="*/ 258763 w 258763"/>
                    <a:gd name="connsiteY1" fmla="*/ 300038 h 300038"/>
                    <a:gd name="connsiteX2" fmla="*/ 198438 w 258763"/>
                    <a:gd name="connsiteY2" fmla="*/ 1 h 300038"/>
                    <a:gd name="connsiteX3" fmla="*/ 0 w 258763"/>
                    <a:gd name="connsiteY3" fmla="*/ 0 h 300038"/>
                    <a:gd name="connsiteX0" fmla="*/ 0 w 254000"/>
                    <a:gd name="connsiteY0" fmla="*/ 0 h 288926"/>
                    <a:gd name="connsiteX1" fmla="*/ 254000 w 254000"/>
                    <a:gd name="connsiteY1" fmla="*/ 288926 h 288926"/>
                    <a:gd name="connsiteX2" fmla="*/ 198438 w 254000"/>
                    <a:gd name="connsiteY2" fmla="*/ 1 h 288926"/>
                    <a:gd name="connsiteX3" fmla="*/ 0 w 254000"/>
                    <a:gd name="connsiteY3" fmla="*/ 0 h 288926"/>
                    <a:gd name="connsiteX0" fmla="*/ 0 w 254000"/>
                    <a:gd name="connsiteY0" fmla="*/ 0 h 288926"/>
                    <a:gd name="connsiteX1" fmla="*/ 254000 w 254000"/>
                    <a:gd name="connsiteY1" fmla="*/ 288926 h 288926"/>
                    <a:gd name="connsiteX2" fmla="*/ 198438 w 254000"/>
                    <a:gd name="connsiteY2" fmla="*/ 1 h 288926"/>
                    <a:gd name="connsiteX3" fmla="*/ 0 w 254000"/>
                    <a:gd name="connsiteY3" fmla="*/ 0 h 288926"/>
                    <a:gd name="connsiteX0" fmla="*/ 0 w 254000"/>
                    <a:gd name="connsiteY0" fmla="*/ 0 h 288926"/>
                    <a:gd name="connsiteX1" fmla="*/ 254000 w 254000"/>
                    <a:gd name="connsiteY1" fmla="*/ 288926 h 288926"/>
                    <a:gd name="connsiteX2" fmla="*/ 220663 w 254000"/>
                    <a:gd name="connsiteY2" fmla="*/ 125412 h 288926"/>
                    <a:gd name="connsiteX3" fmla="*/ 198438 w 254000"/>
                    <a:gd name="connsiteY3" fmla="*/ 1 h 288926"/>
                    <a:gd name="connsiteX4" fmla="*/ 0 w 254000"/>
                    <a:gd name="connsiteY4" fmla="*/ 0 h 288926"/>
                    <a:gd name="connsiteX0" fmla="*/ 0 w 254000"/>
                    <a:gd name="connsiteY0" fmla="*/ 0 h 288926"/>
                    <a:gd name="connsiteX1" fmla="*/ 254000 w 254000"/>
                    <a:gd name="connsiteY1" fmla="*/ 288926 h 288926"/>
                    <a:gd name="connsiteX2" fmla="*/ 220663 w 254000"/>
                    <a:gd name="connsiteY2" fmla="*/ 125412 h 288926"/>
                    <a:gd name="connsiteX3" fmla="*/ 171450 w 254000"/>
                    <a:gd name="connsiteY3" fmla="*/ 38101 h 288926"/>
                    <a:gd name="connsiteX4" fmla="*/ 0 w 254000"/>
                    <a:gd name="connsiteY4" fmla="*/ 0 h 288926"/>
                    <a:gd name="connsiteX0" fmla="*/ 0 w 254000"/>
                    <a:gd name="connsiteY0" fmla="*/ 0 h 288926"/>
                    <a:gd name="connsiteX1" fmla="*/ 254000 w 254000"/>
                    <a:gd name="connsiteY1" fmla="*/ 288926 h 288926"/>
                    <a:gd name="connsiteX2" fmla="*/ 220663 w 254000"/>
                    <a:gd name="connsiteY2" fmla="*/ 125412 h 288926"/>
                    <a:gd name="connsiteX3" fmla="*/ 171450 w 254000"/>
                    <a:gd name="connsiteY3" fmla="*/ 38101 h 288926"/>
                    <a:gd name="connsiteX4" fmla="*/ 0 w 254000"/>
                    <a:gd name="connsiteY4" fmla="*/ 0 h 288926"/>
                    <a:gd name="connsiteX0" fmla="*/ 0 w 255588"/>
                    <a:gd name="connsiteY0" fmla="*/ 0 h 285751"/>
                    <a:gd name="connsiteX1" fmla="*/ 255588 w 255588"/>
                    <a:gd name="connsiteY1" fmla="*/ 285751 h 285751"/>
                    <a:gd name="connsiteX2" fmla="*/ 220663 w 255588"/>
                    <a:gd name="connsiteY2" fmla="*/ 125412 h 285751"/>
                    <a:gd name="connsiteX3" fmla="*/ 171450 w 255588"/>
                    <a:gd name="connsiteY3" fmla="*/ 38101 h 285751"/>
                    <a:gd name="connsiteX4" fmla="*/ 0 w 255588"/>
                    <a:gd name="connsiteY4" fmla="*/ 0 h 285751"/>
                    <a:gd name="connsiteX0" fmla="*/ 0 w 255588"/>
                    <a:gd name="connsiteY0" fmla="*/ 0 h 285751"/>
                    <a:gd name="connsiteX1" fmla="*/ 255588 w 255588"/>
                    <a:gd name="connsiteY1" fmla="*/ 285751 h 285751"/>
                    <a:gd name="connsiteX2" fmla="*/ 220663 w 255588"/>
                    <a:gd name="connsiteY2" fmla="*/ 125412 h 285751"/>
                    <a:gd name="connsiteX3" fmla="*/ 171450 w 255588"/>
                    <a:gd name="connsiteY3" fmla="*/ 38101 h 285751"/>
                    <a:gd name="connsiteX4" fmla="*/ 0 w 255588"/>
                    <a:gd name="connsiteY4" fmla="*/ 0 h 285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588" h="285751">
                      <a:moveTo>
                        <a:pt x="0" y="0"/>
                      </a:moveTo>
                      <a:cubicBezTo>
                        <a:pt x="83079" y="174626"/>
                        <a:pt x="116946" y="250826"/>
                        <a:pt x="255588" y="285751"/>
                      </a:cubicBezTo>
                      <a:cubicBezTo>
                        <a:pt x="234951" y="204258"/>
                        <a:pt x="231775" y="183092"/>
                        <a:pt x="220663" y="125412"/>
                      </a:cubicBezTo>
                      <a:lnTo>
                        <a:pt x="171450" y="38101"/>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93" name="Freeform: Shape 92">
                  <a:extLst>
                    <a:ext uri="{FF2B5EF4-FFF2-40B4-BE49-F238E27FC236}">
                      <a16:creationId xmlns:a16="http://schemas.microsoft.com/office/drawing/2014/main" id="{0295CA79-7AA7-4309-B803-C8B27B9385BA}"/>
                    </a:ext>
                  </a:extLst>
                </p:cNvPr>
                <p:cNvSpPr/>
                <p:nvPr/>
              </p:nvSpPr>
              <p:spPr>
                <a:xfrm>
                  <a:off x="3881438" y="3486150"/>
                  <a:ext cx="1196975" cy="406400"/>
                </a:xfrm>
                <a:custGeom>
                  <a:avLst/>
                  <a:gdLst>
                    <a:gd name="connsiteX0" fmla="*/ 0 w 1196975"/>
                    <a:gd name="connsiteY0" fmla="*/ 374650 h 374650"/>
                    <a:gd name="connsiteX1" fmla="*/ 249237 w 1196975"/>
                    <a:gd name="connsiteY1" fmla="*/ 0 h 374650"/>
                    <a:gd name="connsiteX2" fmla="*/ 823912 w 1196975"/>
                    <a:gd name="connsiteY2" fmla="*/ 273050 h 374650"/>
                    <a:gd name="connsiteX3" fmla="*/ 1196975 w 1196975"/>
                    <a:gd name="connsiteY3" fmla="*/ 66675 h 374650"/>
                    <a:gd name="connsiteX4" fmla="*/ 1093787 w 1196975"/>
                    <a:gd name="connsiteY4" fmla="*/ 344488 h 374650"/>
                    <a:gd name="connsiteX5" fmla="*/ 0 w 1196975"/>
                    <a:gd name="connsiteY5" fmla="*/ 374650 h 374650"/>
                    <a:gd name="connsiteX0" fmla="*/ 0 w 1196975"/>
                    <a:gd name="connsiteY0" fmla="*/ 374650 h 374650"/>
                    <a:gd name="connsiteX1" fmla="*/ 249237 w 1196975"/>
                    <a:gd name="connsiteY1" fmla="*/ 0 h 374650"/>
                    <a:gd name="connsiteX2" fmla="*/ 823912 w 1196975"/>
                    <a:gd name="connsiteY2" fmla="*/ 273050 h 374650"/>
                    <a:gd name="connsiteX3" fmla="*/ 1196975 w 1196975"/>
                    <a:gd name="connsiteY3" fmla="*/ 66675 h 374650"/>
                    <a:gd name="connsiteX4" fmla="*/ 1093787 w 1196975"/>
                    <a:gd name="connsiteY4" fmla="*/ 344488 h 374650"/>
                    <a:gd name="connsiteX5" fmla="*/ 0 w 1196975"/>
                    <a:gd name="connsiteY5" fmla="*/ 374650 h 374650"/>
                    <a:gd name="connsiteX0" fmla="*/ 0 w 1196975"/>
                    <a:gd name="connsiteY0" fmla="*/ 374650 h 374650"/>
                    <a:gd name="connsiteX1" fmla="*/ 249237 w 1196975"/>
                    <a:gd name="connsiteY1" fmla="*/ 0 h 374650"/>
                    <a:gd name="connsiteX2" fmla="*/ 823912 w 1196975"/>
                    <a:gd name="connsiteY2" fmla="*/ 273050 h 374650"/>
                    <a:gd name="connsiteX3" fmla="*/ 1196975 w 1196975"/>
                    <a:gd name="connsiteY3" fmla="*/ 66675 h 374650"/>
                    <a:gd name="connsiteX4" fmla="*/ 1093787 w 1196975"/>
                    <a:gd name="connsiteY4" fmla="*/ 344488 h 374650"/>
                    <a:gd name="connsiteX5" fmla="*/ 0 w 1196975"/>
                    <a:gd name="connsiteY5" fmla="*/ 374650 h 374650"/>
                    <a:gd name="connsiteX0" fmla="*/ 0 w 1196975"/>
                    <a:gd name="connsiteY0" fmla="*/ 374650 h 374650"/>
                    <a:gd name="connsiteX1" fmla="*/ 249237 w 1196975"/>
                    <a:gd name="connsiteY1" fmla="*/ 0 h 374650"/>
                    <a:gd name="connsiteX2" fmla="*/ 823912 w 1196975"/>
                    <a:gd name="connsiteY2" fmla="*/ 273050 h 374650"/>
                    <a:gd name="connsiteX3" fmla="*/ 1196975 w 1196975"/>
                    <a:gd name="connsiteY3" fmla="*/ 66675 h 374650"/>
                    <a:gd name="connsiteX4" fmla="*/ 1093787 w 1196975"/>
                    <a:gd name="connsiteY4" fmla="*/ 344488 h 374650"/>
                    <a:gd name="connsiteX5" fmla="*/ 0 w 1196975"/>
                    <a:gd name="connsiteY5" fmla="*/ 374650 h 374650"/>
                    <a:gd name="connsiteX0" fmla="*/ 0 w 1196975"/>
                    <a:gd name="connsiteY0" fmla="*/ 383403 h 383403"/>
                    <a:gd name="connsiteX1" fmla="*/ 249237 w 1196975"/>
                    <a:gd name="connsiteY1" fmla="*/ 8753 h 383403"/>
                    <a:gd name="connsiteX2" fmla="*/ 455612 w 1196975"/>
                    <a:gd name="connsiteY2" fmla="*/ 142103 h 383403"/>
                    <a:gd name="connsiteX3" fmla="*/ 823912 w 1196975"/>
                    <a:gd name="connsiteY3" fmla="*/ 281803 h 383403"/>
                    <a:gd name="connsiteX4" fmla="*/ 1196975 w 1196975"/>
                    <a:gd name="connsiteY4" fmla="*/ 75428 h 383403"/>
                    <a:gd name="connsiteX5" fmla="*/ 1093787 w 1196975"/>
                    <a:gd name="connsiteY5" fmla="*/ 353241 h 383403"/>
                    <a:gd name="connsiteX6" fmla="*/ 0 w 1196975"/>
                    <a:gd name="connsiteY6" fmla="*/ 383403 h 383403"/>
                    <a:gd name="connsiteX0" fmla="*/ 0 w 1196975"/>
                    <a:gd name="connsiteY0" fmla="*/ 383403 h 383403"/>
                    <a:gd name="connsiteX1" fmla="*/ 249237 w 1196975"/>
                    <a:gd name="connsiteY1" fmla="*/ 8753 h 383403"/>
                    <a:gd name="connsiteX2" fmla="*/ 455612 w 1196975"/>
                    <a:gd name="connsiteY2" fmla="*/ 142103 h 383403"/>
                    <a:gd name="connsiteX3" fmla="*/ 823912 w 1196975"/>
                    <a:gd name="connsiteY3" fmla="*/ 281803 h 383403"/>
                    <a:gd name="connsiteX4" fmla="*/ 1196975 w 1196975"/>
                    <a:gd name="connsiteY4" fmla="*/ 75428 h 383403"/>
                    <a:gd name="connsiteX5" fmla="*/ 1093787 w 1196975"/>
                    <a:gd name="connsiteY5" fmla="*/ 353241 h 383403"/>
                    <a:gd name="connsiteX6" fmla="*/ 0 w 1196975"/>
                    <a:gd name="connsiteY6" fmla="*/ 383403 h 383403"/>
                    <a:gd name="connsiteX0" fmla="*/ 0 w 1196975"/>
                    <a:gd name="connsiteY0" fmla="*/ 383403 h 383403"/>
                    <a:gd name="connsiteX1" fmla="*/ 249237 w 1196975"/>
                    <a:gd name="connsiteY1" fmla="*/ 8753 h 383403"/>
                    <a:gd name="connsiteX2" fmla="*/ 455612 w 1196975"/>
                    <a:gd name="connsiteY2" fmla="*/ 142103 h 383403"/>
                    <a:gd name="connsiteX3" fmla="*/ 823912 w 1196975"/>
                    <a:gd name="connsiteY3" fmla="*/ 281803 h 383403"/>
                    <a:gd name="connsiteX4" fmla="*/ 1196975 w 1196975"/>
                    <a:gd name="connsiteY4" fmla="*/ 75428 h 383403"/>
                    <a:gd name="connsiteX5" fmla="*/ 1093787 w 1196975"/>
                    <a:gd name="connsiteY5" fmla="*/ 353241 h 383403"/>
                    <a:gd name="connsiteX6" fmla="*/ 0 w 1196975"/>
                    <a:gd name="connsiteY6" fmla="*/ 383403 h 383403"/>
                    <a:gd name="connsiteX0" fmla="*/ 0 w 1196975"/>
                    <a:gd name="connsiteY0" fmla="*/ 382711 h 382711"/>
                    <a:gd name="connsiteX1" fmla="*/ 249237 w 1196975"/>
                    <a:gd name="connsiteY1" fmla="*/ 8061 h 382711"/>
                    <a:gd name="connsiteX2" fmla="*/ 455612 w 1196975"/>
                    <a:gd name="connsiteY2" fmla="*/ 155698 h 382711"/>
                    <a:gd name="connsiteX3" fmla="*/ 823912 w 1196975"/>
                    <a:gd name="connsiteY3" fmla="*/ 281111 h 382711"/>
                    <a:gd name="connsiteX4" fmla="*/ 1196975 w 1196975"/>
                    <a:gd name="connsiteY4" fmla="*/ 74736 h 382711"/>
                    <a:gd name="connsiteX5" fmla="*/ 1093787 w 1196975"/>
                    <a:gd name="connsiteY5" fmla="*/ 352549 h 382711"/>
                    <a:gd name="connsiteX6" fmla="*/ 0 w 1196975"/>
                    <a:gd name="connsiteY6" fmla="*/ 382711 h 382711"/>
                    <a:gd name="connsiteX0" fmla="*/ 0 w 1196975"/>
                    <a:gd name="connsiteY0" fmla="*/ 374650 h 374650"/>
                    <a:gd name="connsiteX1" fmla="*/ 249237 w 1196975"/>
                    <a:gd name="connsiteY1" fmla="*/ 0 h 374650"/>
                    <a:gd name="connsiteX2" fmla="*/ 455612 w 1196975"/>
                    <a:gd name="connsiteY2" fmla="*/ 147637 h 374650"/>
                    <a:gd name="connsiteX3" fmla="*/ 823912 w 1196975"/>
                    <a:gd name="connsiteY3" fmla="*/ 273050 h 374650"/>
                    <a:gd name="connsiteX4" fmla="*/ 1196975 w 1196975"/>
                    <a:gd name="connsiteY4" fmla="*/ 66675 h 374650"/>
                    <a:gd name="connsiteX5" fmla="*/ 1093787 w 1196975"/>
                    <a:gd name="connsiteY5" fmla="*/ 344488 h 374650"/>
                    <a:gd name="connsiteX6" fmla="*/ 0 w 1196975"/>
                    <a:gd name="connsiteY6" fmla="*/ 374650 h 374650"/>
                    <a:gd name="connsiteX0" fmla="*/ 0 w 1196975"/>
                    <a:gd name="connsiteY0" fmla="*/ 374650 h 374650"/>
                    <a:gd name="connsiteX1" fmla="*/ 249237 w 1196975"/>
                    <a:gd name="connsiteY1" fmla="*/ 0 h 374650"/>
                    <a:gd name="connsiteX2" fmla="*/ 458787 w 1196975"/>
                    <a:gd name="connsiteY2" fmla="*/ 142874 h 374650"/>
                    <a:gd name="connsiteX3" fmla="*/ 823912 w 1196975"/>
                    <a:gd name="connsiteY3" fmla="*/ 273050 h 374650"/>
                    <a:gd name="connsiteX4" fmla="*/ 1196975 w 1196975"/>
                    <a:gd name="connsiteY4" fmla="*/ 66675 h 374650"/>
                    <a:gd name="connsiteX5" fmla="*/ 1093787 w 1196975"/>
                    <a:gd name="connsiteY5" fmla="*/ 344488 h 374650"/>
                    <a:gd name="connsiteX6" fmla="*/ 0 w 1196975"/>
                    <a:gd name="connsiteY6" fmla="*/ 374650 h 374650"/>
                    <a:gd name="connsiteX0" fmla="*/ 0 w 1196975"/>
                    <a:gd name="connsiteY0" fmla="*/ 374650 h 374650"/>
                    <a:gd name="connsiteX1" fmla="*/ 249237 w 1196975"/>
                    <a:gd name="connsiteY1" fmla="*/ 0 h 374650"/>
                    <a:gd name="connsiteX2" fmla="*/ 458787 w 1196975"/>
                    <a:gd name="connsiteY2" fmla="*/ 142874 h 374650"/>
                    <a:gd name="connsiteX3" fmla="*/ 823912 w 1196975"/>
                    <a:gd name="connsiteY3" fmla="*/ 273050 h 374650"/>
                    <a:gd name="connsiteX4" fmla="*/ 1196975 w 1196975"/>
                    <a:gd name="connsiteY4" fmla="*/ 66675 h 374650"/>
                    <a:gd name="connsiteX5" fmla="*/ 1093787 w 1196975"/>
                    <a:gd name="connsiteY5" fmla="*/ 344488 h 374650"/>
                    <a:gd name="connsiteX6" fmla="*/ 0 w 1196975"/>
                    <a:gd name="connsiteY6" fmla="*/ 374650 h 374650"/>
                    <a:gd name="connsiteX0" fmla="*/ 0 w 1196975"/>
                    <a:gd name="connsiteY0" fmla="*/ 374650 h 374650"/>
                    <a:gd name="connsiteX1" fmla="*/ 249237 w 1196975"/>
                    <a:gd name="connsiteY1" fmla="*/ 0 h 374650"/>
                    <a:gd name="connsiteX2" fmla="*/ 458787 w 1196975"/>
                    <a:gd name="connsiteY2" fmla="*/ 142874 h 374650"/>
                    <a:gd name="connsiteX3" fmla="*/ 823912 w 1196975"/>
                    <a:gd name="connsiteY3" fmla="*/ 273050 h 374650"/>
                    <a:gd name="connsiteX4" fmla="*/ 1196975 w 1196975"/>
                    <a:gd name="connsiteY4" fmla="*/ 66675 h 374650"/>
                    <a:gd name="connsiteX5" fmla="*/ 1093787 w 1196975"/>
                    <a:gd name="connsiteY5" fmla="*/ 344488 h 374650"/>
                    <a:gd name="connsiteX6" fmla="*/ 0 w 1196975"/>
                    <a:gd name="connsiteY6" fmla="*/ 374650 h 374650"/>
                    <a:gd name="connsiteX0" fmla="*/ 0 w 1196975"/>
                    <a:gd name="connsiteY0" fmla="*/ 374650 h 374650"/>
                    <a:gd name="connsiteX1" fmla="*/ 249237 w 1196975"/>
                    <a:gd name="connsiteY1" fmla="*/ 0 h 374650"/>
                    <a:gd name="connsiteX2" fmla="*/ 458787 w 1196975"/>
                    <a:gd name="connsiteY2" fmla="*/ 142874 h 374650"/>
                    <a:gd name="connsiteX3" fmla="*/ 823912 w 1196975"/>
                    <a:gd name="connsiteY3" fmla="*/ 273050 h 374650"/>
                    <a:gd name="connsiteX4" fmla="*/ 1196975 w 1196975"/>
                    <a:gd name="connsiteY4" fmla="*/ 66675 h 374650"/>
                    <a:gd name="connsiteX5" fmla="*/ 1093787 w 1196975"/>
                    <a:gd name="connsiteY5" fmla="*/ 344488 h 374650"/>
                    <a:gd name="connsiteX6" fmla="*/ 0 w 1196975"/>
                    <a:gd name="connsiteY6" fmla="*/ 374650 h 374650"/>
                    <a:gd name="connsiteX0" fmla="*/ 0 w 1196975"/>
                    <a:gd name="connsiteY0" fmla="*/ 374650 h 420688"/>
                    <a:gd name="connsiteX1" fmla="*/ 249237 w 1196975"/>
                    <a:gd name="connsiteY1" fmla="*/ 0 h 420688"/>
                    <a:gd name="connsiteX2" fmla="*/ 458787 w 1196975"/>
                    <a:gd name="connsiteY2" fmla="*/ 142874 h 420688"/>
                    <a:gd name="connsiteX3" fmla="*/ 823912 w 1196975"/>
                    <a:gd name="connsiteY3" fmla="*/ 273050 h 420688"/>
                    <a:gd name="connsiteX4" fmla="*/ 1196975 w 1196975"/>
                    <a:gd name="connsiteY4" fmla="*/ 66675 h 420688"/>
                    <a:gd name="connsiteX5" fmla="*/ 1108075 w 1196975"/>
                    <a:gd name="connsiteY5" fmla="*/ 420688 h 420688"/>
                    <a:gd name="connsiteX6" fmla="*/ 0 w 1196975"/>
                    <a:gd name="connsiteY6" fmla="*/ 374650 h 420688"/>
                    <a:gd name="connsiteX0" fmla="*/ 0 w 1196975"/>
                    <a:gd name="connsiteY0" fmla="*/ 374650 h 374650"/>
                    <a:gd name="connsiteX1" fmla="*/ 249237 w 1196975"/>
                    <a:gd name="connsiteY1" fmla="*/ 0 h 374650"/>
                    <a:gd name="connsiteX2" fmla="*/ 458787 w 1196975"/>
                    <a:gd name="connsiteY2" fmla="*/ 142874 h 374650"/>
                    <a:gd name="connsiteX3" fmla="*/ 823912 w 1196975"/>
                    <a:gd name="connsiteY3" fmla="*/ 273050 h 374650"/>
                    <a:gd name="connsiteX4" fmla="*/ 1196975 w 1196975"/>
                    <a:gd name="connsiteY4" fmla="*/ 66675 h 374650"/>
                    <a:gd name="connsiteX5" fmla="*/ 1101725 w 1196975"/>
                    <a:gd name="connsiteY5" fmla="*/ 344488 h 374650"/>
                    <a:gd name="connsiteX6" fmla="*/ 0 w 1196975"/>
                    <a:gd name="connsiteY6" fmla="*/ 374650 h 374650"/>
                    <a:gd name="connsiteX0" fmla="*/ 0 w 1196975"/>
                    <a:gd name="connsiteY0" fmla="*/ 374650 h 406400"/>
                    <a:gd name="connsiteX1" fmla="*/ 249237 w 1196975"/>
                    <a:gd name="connsiteY1" fmla="*/ 0 h 406400"/>
                    <a:gd name="connsiteX2" fmla="*/ 458787 w 1196975"/>
                    <a:gd name="connsiteY2" fmla="*/ 142874 h 406400"/>
                    <a:gd name="connsiteX3" fmla="*/ 823912 w 1196975"/>
                    <a:gd name="connsiteY3" fmla="*/ 273050 h 406400"/>
                    <a:gd name="connsiteX4" fmla="*/ 1196975 w 1196975"/>
                    <a:gd name="connsiteY4" fmla="*/ 66675 h 406400"/>
                    <a:gd name="connsiteX5" fmla="*/ 1101725 w 1196975"/>
                    <a:gd name="connsiteY5" fmla="*/ 344488 h 406400"/>
                    <a:gd name="connsiteX6" fmla="*/ 1000125 w 1196975"/>
                    <a:gd name="connsiteY6" fmla="*/ 406400 h 406400"/>
                    <a:gd name="connsiteX7" fmla="*/ 0 w 1196975"/>
                    <a:gd name="connsiteY7" fmla="*/ 374650 h 406400"/>
                    <a:gd name="connsiteX0" fmla="*/ 0 w 1205858"/>
                    <a:gd name="connsiteY0" fmla="*/ 374650 h 406400"/>
                    <a:gd name="connsiteX1" fmla="*/ 249237 w 1205858"/>
                    <a:gd name="connsiteY1" fmla="*/ 0 h 406400"/>
                    <a:gd name="connsiteX2" fmla="*/ 458787 w 1205858"/>
                    <a:gd name="connsiteY2" fmla="*/ 142874 h 406400"/>
                    <a:gd name="connsiteX3" fmla="*/ 823912 w 1205858"/>
                    <a:gd name="connsiteY3" fmla="*/ 273050 h 406400"/>
                    <a:gd name="connsiteX4" fmla="*/ 1196975 w 1205858"/>
                    <a:gd name="connsiteY4" fmla="*/ 66675 h 406400"/>
                    <a:gd name="connsiteX5" fmla="*/ 1068387 w 1205858"/>
                    <a:gd name="connsiteY5" fmla="*/ 230188 h 406400"/>
                    <a:gd name="connsiteX6" fmla="*/ 1101725 w 1205858"/>
                    <a:gd name="connsiteY6" fmla="*/ 344488 h 406400"/>
                    <a:gd name="connsiteX7" fmla="*/ 1000125 w 1205858"/>
                    <a:gd name="connsiteY7" fmla="*/ 406400 h 406400"/>
                    <a:gd name="connsiteX8" fmla="*/ 0 w 1205858"/>
                    <a:gd name="connsiteY8" fmla="*/ 374650 h 406400"/>
                    <a:gd name="connsiteX0" fmla="*/ 0 w 1196975"/>
                    <a:gd name="connsiteY0" fmla="*/ 374650 h 406400"/>
                    <a:gd name="connsiteX1" fmla="*/ 249237 w 1196975"/>
                    <a:gd name="connsiteY1" fmla="*/ 0 h 406400"/>
                    <a:gd name="connsiteX2" fmla="*/ 458787 w 1196975"/>
                    <a:gd name="connsiteY2" fmla="*/ 142874 h 406400"/>
                    <a:gd name="connsiteX3" fmla="*/ 823912 w 1196975"/>
                    <a:gd name="connsiteY3" fmla="*/ 273050 h 406400"/>
                    <a:gd name="connsiteX4" fmla="*/ 1196975 w 1196975"/>
                    <a:gd name="connsiteY4" fmla="*/ 66675 h 406400"/>
                    <a:gd name="connsiteX5" fmla="*/ 1068387 w 1196975"/>
                    <a:gd name="connsiteY5" fmla="*/ 230188 h 406400"/>
                    <a:gd name="connsiteX6" fmla="*/ 1101725 w 1196975"/>
                    <a:gd name="connsiteY6" fmla="*/ 344488 h 406400"/>
                    <a:gd name="connsiteX7" fmla="*/ 1000125 w 1196975"/>
                    <a:gd name="connsiteY7" fmla="*/ 406400 h 406400"/>
                    <a:gd name="connsiteX8" fmla="*/ 0 w 1196975"/>
                    <a:gd name="connsiteY8" fmla="*/ 374650 h 406400"/>
                    <a:gd name="connsiteX0" fmla="*/ 0 w 1196975"/>
                    <a:gd name="connsiteY0" fmla="*/ 374650 h 406400"/>
                    <a:gd name="connsiteX1" fmla="*/ 249237 w 1196975"/>
                    <a:gd name="connsiteY1" fmla="*/ 0 h 406400"/>
                    <a:gd name="connsiteX2" fmla="*/ 458787 w 1196975"/>
                    <a:gd name="connsiteY2" fmla="*/ 142874 h 406400"/>
                    <a:gd name="connsiteX3" fmla="*/ 823912 w 1196975"/>
                    <a:gd name="connsiteY3" fmla="*/ 273050 h 406400"/>
                    <a:gd name="connsiteX4" fmla="*/ 1196975 w 1196975"/>
                    <a:gd name="connsiteY4" fmla="*/ 66675 h 406400"/>
                    <a:gd name="connsiteX5" fmla="*/ 1068387 w 1196975"/>
                    <a:gd name="connsiteY5" fmla="*/ 230188 h 406400"/>
                    <a:gd name="connsiteX6" fmla="*/ 1101725 w 1196975"/>
                    <a:gd name="connsiteY6" fmla="*/ 344488 h 406400"/>
                    <a:gd name="connsiteX7" fmla="*/ 1000125 w 1196975"/>
                    <a:gd name="connsiteY7" fmla="*/ 406400 h 406400"/>
                    <a:gd name="connsiteX8" fmla="*/ 0 w 1196975"/>
                    <a:gd name="connsiteY8" fmla="*/ 374650 h 406400"/>
                    <a:gd name="connsiteX0" fmla="*/ 0 w 1196975"/>
                    <a:gd name="connsiteY0" fmla="*/ 374650 h 406400"/>
                    <a:gd name="connsiteX1" fmla="*/ 249237 w 1196975"/>
                    <a:gd name="connsiteY1" fmla="*/ 0 h 406400"/>
                    <a:gd name="connsiteX2" fmla="*/ 458787 w 1196975"/>
                    <a:gd name="connsiteY2" fmla="*/ 142874 h 406400"/>
                    <a:gd name="connsiteX3" fmla="*/ 823912 w 1196975"/>
                    <a:gd name="connsiteY3" fmla="*/ 273050 h 406400"/>
                    <a:gd name="connsiteX4" fmla="*/ 1196975 w 1196975"/>
                    <a:gd name="connsiteY4" fmla="*/ 66675 h 406400"/>
                    <a:gd name="connsiteX5" fmla="*/ 1068387 w 1196975"/>
                    <a:gd name="connsiteY5" fmla="*/ 230188 h 406400"/>
                    <a:gd name="connsiteX6" fmla="*/ 1101725 w 1196975"/>
                    <a:gd name="connsiteY6" fmla="*/ 344488 h 406400"/>
                    <a:gd name="connsiteX7" fmla="*/ 1000125 w 1196975"/>
                    <a:gd name="connsiteY7" fmla="*/ 406400 h 406400"/>
                    <a:gd name="connsiteX8" fmla="*/ 0 w 1196975"/>
                    <a:gd name="connsiteY8" fmla="*/ 374650 h 406400"/>
                    <a:gd name="connsiteX0" fmla="*/ 0 w 1196975"/>
                    <a:gd name="connsiteY0" fmla="*/ 374650 h 406400"/>
                    <a:gd name="connsiteX1" fmla="*/ 249237 w 1196975"/>
                    <a:gd name="connsiteY1" fmla="*/ 0 h 406400"/>
                    <a:gd name="connsiteX2" fmla="*/ 458787 w 1196975"/>
                    <a:gd name="connsiteY2" fmla="*/ 142874 h 406400"/>
                    <a:gd name="connsiteX3" fmla="*/ 823912 w 1196975"/>
                    <a:gd name="connsiteY3" fmla="*/ 273050 h 406400"/>
                    <a:gd name="connsiteX4" fmla="*/ 1196975 w 1196975"/>
                    <a:gd name="connsiteY4" fmla="*/ 66675 h 406400"/>
                    <a:gd name="connsiteX5" fmla="*/ 1063624 w 1196975"/>
                    <a:gd name="connsiteY5" fmla="*/ 236538 h 406400"/>
                    <a:gd name="connsiteX6" fmla="*/ 1101725 w 1196975"/>
                    <a:gd name="connsiteY6" fmla="*/ 344488 h 406400"/>
                    <a:gd name="connsiteX7" fmla="*/ 1000125 w 1196975"/>
                    <a:gd name="connsiteY7" fmla="*/ 406400 h 406400"/>
                    <a:gd name="connsiteX8" fmla="*/ 0 w 1196975"/>
                    <a:gd name="connsiteY8" fmla="*/ 374650 h 406400"/>
                    <a:gd name="connsiteX0" fmla="*/ 0 w 1196975"/>
                    <a:gd name="connsiteY0" fmla="*/ 374650 h 406400"/>
                    <a:gd name="connsiteX1" fmla="*/ 249237 w 1196975"/>
                    <a:gd name="connsiteY1" fmla="*/ 0 h 406400"/>
                    <a:gd name="connsiteX2" fmla="*/ 458787 w 1196975"/>
                    <a:gd name="connsiteY2" fmla="*/ 142874 h 406400"/>
                    <a:gd name="connsiteX3" fmla="*/ 823912 w 1196975"/>
                    <a:gd name="connsiteY3" fmla="*/ 273050 h 406400"/>
                    <a:gd name="connsiteX4" fmla="*/ 1196975 w 1196975"/>
                    <a:gd name="connsiteY4" fmla="*/ 66675 h 406400"/>
                    <a:gd name="connsiteX5" fmla="*/ 1057274 w 1196975"/>
                    <a:gd name="connsiteY5" fmla="*/ 242888 h 406400"/>
                    <a:gd name="connsiteX6" fmla="*/ 1101725 w 1196975"/>
                    <a:gd name="connsiteY6" fmla="*/ 344488 h 406400"/>
                    <a:gd name="connsiteX7" fmla="*/ 1000125 w 1196975"/>
                    <a:gd name="connsiteY7" fmla="*/ 406400 h 406400"/>
                    <a:gd name="connsiteX8" fmla="*/ 0 w 1196975"/>
                    <a:gd name="connsiteY8" fmla="*/ 374650 h 40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6975" h="406400">
                      <a:moveTo>
                        <a:pt x="0" y="374650"/>
                      </a:moveTo>
                      <a:cubicBezTo>
                        <a:pt x="83079" y="249767"/>
                        <a:pt x="24870" y="174096"/>
                        <a:pt x="249237" y="0"/>
                      </a:cubicBezTo>
                      <a:cubicBezTo>
                        <a:pt x="320939" y="53181"/>
                        <a:pt x="363008" y="97366"/>
                        <a:pt x="458787" y="142874"/>
                      </a:cubicBezTo>
                      <a:cubicBezTo>
                        <a:pt x="621241" y="155044"/>
                        <a:pt x="767555" y="187060"/>
                        <a:pt x="823912" y="273050"/>
                      </a:cubicBezTo>
                      <a:cubicBezTo>
                        <a:pt x="989541" y="96308"/>
                        <a:pt x="1064683" y="86255"/>
                        <a:pt x="1196975" y="66675"/>
                      </a:cubicBezTo>
                      <a:cubicBezTo>
                        <a:pt x="1128978" y="132027"/>
                        <a:pt x="1062037" y="185473"/>
                        <a:pt x="1057274" y="242888"/>
                      </a:cubicBezTo>
                      <a:cubicBezTo>
                        <a:pt x="1062036" y="297128"/>
                        <a:pt x="1120246" y="313003"/>
                        <a:pt x="1101725" y="344488"/>
                      </a:cubicBezTo>
                      <a:cubicBezTo>
                        <a:pt x="1068387" y="345017"/>
                        <a:pt x="1033463" y="405871"/>
                        <a:pt x="1000125" y="406400"/>
                      </a:cubicBezTo>
                      <a:lnTo>
                        <a:pt x="0" y="37465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94" name="Freeform: Shape 93">
                  <a:extLst>
                    <a:ext uri="{FF2B5EF4-FFF2-40B4-BE49-F238E27FC236}">
                      <a16:creationId xmlns:a16="http://schemas.microsoft.com/office/drawing/2014/main" id="{A1F16F38-CC64-4F82-B5A3-032BD1842130}"/>
                    </a:ext>
                  </a:extLst>
                </p:cNvPr>
                <p:cNvSpPr/>
                <p:nvPr/>
              </p:nvSpPr>
              <p:spPr>
                <a:xfrm>
                  <a:off x="4620152" y="4333874"/>
                  <a:ext cx="578116" cy="267222"/>
                </a:xfrm>
                <a:custGeom>
                  <a:avLst/>
                  <a:gdLst>
                    <a:gd name="connsiteX0" fmla="*/ 0 w 225425"/>
                    <a:gd name="connsiteY0" fmla="*/ 0 h 301625"/>
                    <a:gd name="connsiteX1" fmla="*/ 225425 w 225425"/>
                    <a:gd name="connsiteY1" fmla="*/ 301625 h 301625"/>
                    <a:gd name="connsiteX2" fmla="*/ 165100 w 225425"/>
                    <a:gd name="connsiteY2" fmla="*/ 1588 h 301625"/>
                    <a:gd name="connsiteX3" fmla="*/ 0 w 225425"/>
                    <a:gd name="connsiteY3" fmla="*/ 0 h 301625"/>
                    <a:gd name="connsiteX0" fmla="*/ 0 w 225425"/>
                    <a:gd name="connsiteY0" fmla="*/ 0 h 301625"/>
                    <a:gd name="connsiteX1" fmla="*/ 225425 w 225425"/>
                    <a:gd name="connsiteY1" fmla="*/ 301625 h 301625"/>
                    <a:gd name="connsiteX2" fmla="*/ 165100 w 225425"/>
                    <a:gd name="connsiteY2" fmla="*/ 1588 h 301625"/>
                    <a:gd name="connsiteX3" fmla="*/ 0 w 225425"/>
                    <a:gd name="connsiteY3" fmla="*/ 0 h 301625"/>
                    <a:gd name="connsiteX0" fmla="*/ 0 w 258763"/>
                    <a:gd name="connsiteY0" fmla="*/ 0 h 300038"/>
                    <a:gd name="connsiteX1" fmla="*/ 258763 w 258763"/>
                    <a:gd name="connsiteY1" fmla="*/ 300038 h 300038"/>
                    <a:gd name="connsiteX2" fmla="*/ 198438 w 258763"/>
                    <a:gd name="connsiteY2" fmla="*/ 1 h 300038"/>
                    <a:gd name="connsiteX3" fmla="*/ 0 w 258763"/>
                    <a:gd name="connsiteY3" fmla="*/ 0 h 300038"/>
                    <a:gd name="connsiteX0" fmla="*/ 0 w 258763"/>
                    <a:gd name="connsiteY0" fmla="*/ 0 h 300038"/>
                    <a:gd name="connsiteX1" fmla="*/ 258763 w 258763"/>
                    <a:gd name="connsiteY1" fmla="*/ 300038 h 300038"/>
                    <a:gd name="connsiteX2" fmla="*/ 198438 w 258763"/>
                    <a:gd name="connsiteY2" fmla="*/ 1 h 300038"/>
                    <a:gd name="connsiteX3" fmla="*/ 0 w 258763"/>
                    <a:gd name="connsiteY3" fmla="*/ 0 h 300038"/>
                    <a:gd name="connsiteX0" fmla="*/ 0 w 258763"/>
                    <a:gd name="connsiteY0" fmla="*/ 0 h 300038"/>
                    <a:gd name="connsiteX1" fmla="*/ 258763 w 258763"/>
                    <a:gd name="connsiteY1" fmla="*/ 300038 h 300038"/>
                    <a:gd name="connsiteX2" fmla="*/ 198438 w 258763"/>
                    <a:gd name="connsiteY2" fmla="*/ 1 h 300038"/>
                    <a:gd name="connsiteX3" fmla="*/ 0 w 258763"/>
                    <a:gd name="connsiteY3" fmla="*/ 0 h 300038"/>
                    <a:gd name="connsiteX0" fmla="*/ 0 w 254000"/>
                    <a:gd name="connsiteY0" fmla="*/ 0 h 288926"/>
                    <a:gd name="connsiteX1" fmla="*/ 254000 w 254000"/>
                    <a:gd name="connsiteY1" fmla="*/ 288926 h 288926"/>
                    <a:gd name="connsiteX2" fmla="*/ 198438 w 254000"/>
                    <a:gd name="connsiteY2" fmla="*/ 1 h 288926"/>
                    <a:gd name="connsiteX3" fmla="*/ 0 w 254000"/>
                    <a:gd name="connsiteY3" fmla="*/ 0 h 288926"/>
                    <a:gd name="connsiteX0" fmla="*/ 0 w 254000"/>
                    <a:gd name="connsiteY0" fmla="*/ 0 h 288926"/>
                    <a:gd name="connsiteX1" fmla="*/ 254000 w 254000"/>
                    <a:gd name="connsiteY1" fmla="*/ 288926 h 288926"/>
                    <a:gd name="connsiteX2" fmla="*/ 198438 w 254000"/>
                    <a:gd name="connsiteY2" fmla="*/ 1 h 288926"/>
                    <a:gd name="connsiteX3" fmla="*/ 0 w 254000"/>
                    <a:gd name="connsiteY3" fmla="*/ 0 h 288926"/>
                    <a:gd name="connsiteX0" fmla="*/ 0 w 254000"/>
                    <a:gd name="connsiteY0" fmla="*/ 0 h 288926"/>
                    <a:gd name="connsiteX1" fmla="*/ 254000 w 254000"/>
                    <a:gd name="connsiteY1" fmla="*/ 288926 h 288926"/>
                    <a:gd name="connsiteX2" fmla="*/ 220663 w 254000"/>
                    <a:gd name="connsiteY2" fmla="*/ 125412 h 288926"/>
                    <a:gd name="connsiteX3" fmla="*/ 198438 w 254000"/>
                    <a:gd name="connsiteY3" fmla="*/ 1 h 288926"/>
                    <a:gd name="connsiteX4" fmla="*/ 0 w 254000"/>
                    <a:gd name="connsiteY4" fmla="*/ 0 h 288926"/>
                    <a:gd name="connsiteX0" fmla="*/ 0 w 254000"/>
                    <a:gd name="connsiteY0" fmla="*/ 0 h 288926"/>
                    <a:gd name="connsiteX1" fmla="*/ 254000 w 254000"/>
                    <a:gd name="connsiteY1" fmla="*/ 288926 h 288926"/>
                    <a:gd name="connsiteX2" fmla="*/ 220663 w 254000"/>
                    <a:gd name="connsiteY2" fmla="*/ 125412 h 288926"/>
                    <a:gd name="connsiteX3" fmla="*/ 171450 w 254000"/>
                    <a:gd name="connsiteY3" fmla="*/ 38101 h 288926"/>
                    <a:gd name="connsiteX4" fmla="*/ 0 w 254000"/>
                    <a:gd name="connsiteY4" fmla="*/ 0 h 288926"/>
                    <a:gd name="connsiteX0" fmla="*/ 0 w 254000"/>
                    <a:gd name="connsiteY0" fmla="*/ 0 h 288926"/>
                    <a:gd name="connsiteX1" fmla="*/ 254000 w 254000"/>
                    <a:gd name="connsiteY1" fmla="*/ 288926 h 288926"/>
                    <a:gd name="connsiteX2" fmla="*/ 220663 w 254000"/>
                    <a:gd name="connsiteY2" fmla="*/ 125412 h 288926"/>
                    <a:gd name="connsiteX3" fmla="*/ 171450 w 254000"/>
                    <a:gd name="connsiteY3" fmla="*/ 38101 h 288926"/>
                    <a:gd name="connsiteX4" fmla="*/ 0 w 254000"/>
                    <a:gd name="connsiteY4" fmla="*/ 0 h 288926"/>
                    <a:gd name="connsiteX0" fmla="*/ 0 w 255588"/>
                    <a:gd name="connsiteY0" fmla="*/ 0 h 285751"/>
                    <a:gd name="connsiteX1" fmla="*/ 255588 w 255588"/>
                    <a:gd name="connsiteY1" fmla="*/ 285751 h 285751"/>
                    <a:gd name="connsiteX2" fmla="*/ 220663 w 255588"/>
                    <a:gd name="connsiteY2" fmla="*/ 125412 h 285751"/>
                    <a:gd name="connsiteX3" fmla="*/ 171450 w 255588"/>
                    <a:gd name="connsiteY3" fmla="*/ 38101 h 285751"/>
                    <a:gd name="connsiteX4" fmla="*/ 0 w 255588"/>
                    <a:gd name="connsiteY4" fmla="*/ 0 h 285751"/>
                    <a:gd name="connsiteX0" fmla="*/ 0 w 255588"/>
                    <a:gd name="connsiteY0" fmla="*/ 0 h 285751"/>
                    <a:gd name="connsiteX1" fmla="*/ 255588 w 255588"/>
                    <a:gd name="connsiteY1" fmla="*/ 285751 h 285751"/>
                    <a:gd name="connsiteX2" fmla="*/ 220663 w 255588"/>
                    <a:gd name="connsiteY2" fmla="*/ 125412 h 285751"/>
                    <a:gd name="connsiteX3" fmla="*/ 171450 w 255588"/>
                    <a:gd name="connsiteY3" fmla="*/ 38101 h 285751"/>
                    <a:gd name="connsiteX4" fmla="*/ 0 w 255588"/>
                    <a:gd name="connsiteY4" fmla="*/ 0 h 285751"/>
                    <a:gd name="connsiteX0" fmla="*/ 0 w 558800"/>
                    <a:gd name="connsiteY0" fmla="*/ 0 h 252414"/>
                    <a:gd name="connsiteX1" fmla="*/ 558800 w 558800"/>
                    <a:gd name="connsiteY1" fmla="*/ 252414 h 252414"/>
                    <a:gd name="connsiteX2" fmla="*/ 523875 w 558800"/>
                    <a:gd name="connsiteY2" fmla="*/ 92075 h 252414"/>
                    <a:gd name="connsiteX3" fmla="*/ 474662 w 558800"/>
                    <a:gd name="connsiteY3" fmla="*/ 4764 h 252414"/>
                    <a:gd name="connsiteX4" fmla="*/ 0 w 558800"/>
                    <a:gd name="connsiteY4" fmla="*/ 0 h 252414"/>
                    <a:gd name="connsiteX0" fmla="*/ 0 w 565150"/>
                    <a:gd name="connsiteY0" fmla="*/ 0 h 241302"/>
                    <a:gd name="connsiteX1" fmla="*/ 565150 w 565150"/>
                    <a:gd name="connsiteY1" fmla="*/ 241302 h 241302"/>
                    <a:gd name="connsiteX2" fmla="*/ 523875 w 565150"/>
                    <a:gd name="connsiteY2" fmla="*/ 92075 h 241302"/>
                    <a:gd name="connsiteX3" fmla="*/ 474662 w 565150"/>
                    <a:gd name="connsiteY3" fmla="*/ 4764 h 241302"/>
                    <a:gd name="connsiteX4" fmla="*/ 0 w 565150"/>
                    <a:gd name="connsiteY4" fmla="*/ 0 h 241302"/>
                    <a:gd name="connsiteX0" fmla="*/ 0 w 565150"/>
                    <a:gd name="connsiteY0" fmla="*/ 0 h 247672"/>
                    <a:gd name="connsiteX1" fmla="*/ 565150 w 565150"/>
                    <a:gd name="connsiteY1" fmla="*/ 241302 h 247672"/>
                    <a:gd name="connsiteX2" fmla="*/ 523875 w 565150"/>
                    <a:gd name="connsiteY2" fmla="*/ 92075 h 247672"/>
                    <a:gd name="connsiteX3" fmla="*/ 474662 w 565150"/>
                    <a:gd name="connsiteY3" fmla="*/ 4764 h 247672"/>
                    <a:gd name="connsiteX4" fmla="*/ 0 w 565150"/>
                    <a:gd name="connsiteY4" fmla="*/ 0 h 247672"/>
                    <a:gd name="connsiteX0" fmla="*/ 9580 w 574730"/>
                    <a:gd name="connsiteY0" fmla="*/ 0 h 242919"/>
                    <a:gd name="connsiteX1" fmla="*/ 210398 w 574730"/>
                    <a:gd name="connsiteY1" fmla="*/ 146050 h 242919"/>
                    <a:gd name="connsiteX2" fmla="*/ 574730 w 574730"/>
                    <a:gd name="connsiteY2" fmla="*/ 241302 h 242919"/>
                    <a:gd name="connsiteX3" fmla="*/ 533455 w 574730"/>
                    <a:gd name="connsiteY3" fmla="*/ 92075 h 242919"/>
                    <a:gd name="connsiteX4" fmla="*/ 484242 w 574730"/>
                    <a:gd name="connsiteY4" fmla="*/ 4764 h 242919"/>
                    <a:gd name="connsiteX5" fmla="*/ 9580 w 574730"/>
                    <a:gd name="connsiteY5" fmla="*/ 0 h 242919"/>
                    <a:gd name="connsiteX0" fmla="*/ 14776 w 579926"/>
                    <a:gd name="connsiteY0" fmla="*/ 0 h 242919"/>
                    <a:gd name="connsiteX1" fmla="*/ 215594 w 579926"/>
                    <a:gd name="connsiteY1" fmla="*/ 146050 h 242919"/>
                    <a:gd name="connsiteX2" fmla="*/ 579926 w 579926"/>
                    <a:gd name="connsiteY2" fmla="*/ 241302 h 242919"/>
                    <a:gd name="connsiteX3" fmla="*/ 538651 w 579926"/>
                    <a:gd name="connsiteY3" fmla="*/ 92075 h 242919"/>
                    <a:gd name="connsiteX4" fmla="*/ 489438 w 579926"/>
                    <a:gd name="connsiteY4" fmla="*/ 4764 h 242919"/>
                    <a:gd name="connsiteX5" fmla="*/ 14776 w 579926"/>
                    <a:gd name="connsiteY5" fmla="*/ 0 h 242919"/>
                    <a:gd name="connsiteX0" fmla="*/ 14776 w 579926"/>
                    <a:gd name="connsiteY0" fmla="*/ 0 h 245316"/>
                    <a:gd name="connsiteX1" fmla="*/ 215594 w 579926"/>
                    <a:gd name="connsiteY1" fmla="*/ 146050 h 245316"/>
                    <a:gd name="connsiteX2" fmla="*/ 579926 w 579926"/>
                    <a:gd name="connsiteY2" fmla="*/ 241302 h 245316"/>
                    <a:gd name="connsiteX3" fmla="*/ 538651 w 579926"/>
                    <a:gd name="connsiteY3" fmla="*/ 92075 h 245316"/>
                    <a:gd name="connsiteX4" fmla="*/ 489438 w 579926"/>
                    <a:gd name="connsiteY4" fmla="*/ 4764 h 245316"/>
                    <a:gd name="connsiteX5" fmla="*/ 14776 w 579926"/>
                    <a:gd name="connsiteY5" fmla="*/ 0 h 245316"/>
                    <a:gd name="connsiteX0" fmla="*/ 25265 w 590415"/>
                    <a:gd name="connsiteY0" fmla="*/ 0 h 244607"/>
                    <a:gd name="connsiteX1" fmla="*/ 160996 w 590415"/>
                    <a:gd name="connsiteY1" fmla="*/ 125412 h 244607"/>
                    <a:gd name="connsiteX2" fmla="*/ 590415 w 590415"/>
                    <a:gd name="connsiteY2" fmla="*/ 241302 h 244607"/>
                    <a:gd name="connsiteX3" fmla="*/ 549140 w 590415"/>
                    <a:gd name="connsiteY3" fmla="*/ 92075 h 244607"/>
                    <a:gd name="connsiteX4" fmla="*/ 499927 w 590415"/>
                    <a:gd name="connsiteY4" fmla="*/ 4764 h 244607"/>
                    <a:gd name="connsiteX5" fmla="*/ 25265 w 590415"/>
                    <a:gd name="connsiteY5" fmla="*/ 0 h 244607"/>
                    <a:gd name="connsiteX0" fmla="*/ 25265 w 590415"/>
                    <a:gd name="connsiteY0" fmla="*/ 0 h 244154"/>
                    <a:gd name="connsiteX1" fmla="*/ 160996 w 590415"/>
                    <a:gd name="connsiteY1" fmla="*/ 125412 h 244154"/>
                    <a:gd name="connsiteX2" fmla="*/ 590415 w 590415"/>
                    <a:gd name="connsiteY2" fmla="*/ 241302 h 244154"/>
                    <a:gd name="connsiteX3" fmla="*/ 549140 w 590415"/>
                    <a:gd name="connsiteY3" fmla="*/ 92075 h 244154"/>
                    <a:gd name="connsiteX4" fmla="*/ 499927 w 590415"/>
                    <a:gd name="connsiteY4" fmla="*/ 4764 h 244154"/>
                    <a:gd name="connsiteX5" fmla="*/ 25265 w 590415"/>
                    <a:gd name="connsiteY5" fmla="*/ 0 h 244154"/>
                    <a:gd name="connsiteX0" fmla="*/ 25265 w 590415"/>
                    <a:gd name="connsiteY0" fmla="*/ 0 h 244872"/>
                    <a:gd name="connsiteX1" fmla="*/ 160996 w 590415"/>
                    <a:gd name="connsiteY1" fmla="*/ 125412 h 244872"/>
                    <a:gd name="connsiteX2" fmla="*/ 590415 w 590415"/>
                    <a:gd name="connsiteY2" fmla="*/ 241302 h 244872"/>
                    <a:gd name="connsiteX3" fmla="*/ 549140 w 590415"/>
                    <a:gd name="connsiteY3" fmla="*/ 92075 h 244872"/>
                    <a:gd name="connsiteX4" fmla="*/ 499927 w 590415"/>
                    <a:gd name="connsiteY4" fmla="*/ 4764 h 244872"/>
                    <a:gd name="connsiteX5" fmla="*/ 25265 w 590415"/>
                    <a:gd name="connsiteY5" fmla="*/ 0 h 244872"/>
                    <a:gd name="connsiteX0" fmla="*/ 27254 w 592404"/>
                    <a:gd name="connsiteY0" fmla="*/ 0 h 244872"/>
                    <a:gd name="connsiteX1" fmla="*/ 155048 w 592404"/>
                    <a:gd name="connsiteY1" fmla="*/ 125412 h 244872"/>
                    <a:gd name="connsiteX2" fmla="*/ 592404 w 592404"/>
                    <a:gd name="connsiteY2" fmla="*/ 241302 h 244872"/>
                    <a:gd name="connsiteX3" fmla="*/ 551129 w 592404"/>
                    <a:gd name="connsiteY3" fmla="*/ 92075 h 244872"/>
                    <a:gd name="connsiteX4" fmla="*/ 501916 w 592404"/>
                    <a:gd name="connsiteY4" fmla="*/ 4764 h 244872"/>
                    <a:gd name="connsiteX5" fmla="*/ 27254 w 592404"/>
                    <a:gd name="connsiteY5" fmla="*/ 0 h 244872"/>
                    <a:gd name="connsiteX0" fmla="*/ 27254 w 592404"/>
                    <a:gd name="connsiteY0" fmla="*/ 0 h 244872"/>
                    <a:gd name="connsiteX1" fmla="*/ 155048 w 592404"/>
                    <a:gd name="connsiteY1" fmla="*/ 125412 h 244872"/>
                    <a:gd name="connsiteX2" fmla="*/ 592404 w 592404"/>
                    <a:gd name="connsiteY2" fmla="*/ 241302 h 244872"/>
                    <a:gd name="connsiteX3" fmla="*/ 424129 w 592404"/>
                    <a:gd name="connsiteY3" fmla="*/ 119062 h 244872"/>
                    <a:gd name="connsiteX4" fmla="*/ 501916 w 592404"/>
                    <a:gd name="connsiteY4" fmla="*/ 4764 h 244872"/>
                    <a:gd name="connsiteX5" fmla="*/ 27254 w 592404"/>
                    <a:gd name="connsiteY5" fmla="*/ 0 h 244872"/>
                    <a:gd name="connsiteX0" fmla="*/ 27254 w 592404"/>
                    <a:gd name="connsiteY0" fmla="*/ 33337 h 278209"/>
                    <a:gd name="connsiteX1" fmla="*/ 155048 w 592404"/>
                    <a:gd name="connsiteY1" fmla="*/ 158749 h 278209"/>
                    <a:gd name="connsiteX2" fmla="*/ 592404 w 592404"/>
                    <a:gd name="connsiteY2" fmla="*/ 274639 h 278209"/>
                    <a:gd name="connsiteX3" fmla="*/ 424129 w 592404"/>
                    <a:gd name="connsiteY3" fmla="*/ 152399 h 278209"/>
                    <a:gd name="connsiteX4" fmla="*/ 501916 w 592404"/>
                    <a:gd name="connsiteY4" fmla="*/ 38101 h 278209"/>
                    <a:gd name="connsiteX5" fmla="*/ 372536 w 592404"/>
                    <a:gd name="connsiteY5" fmla="*/ 0 h 278209"/>
                    <a:gd name="connsiteX6" fmla="*/ 27254 w 592404"/>
                    <a:gd name="connsiteY6" fmla="*/ 33337 h 278209"/>
                    <a:gd name="connsiteX0" fmla="*/ 27254 w 592404"/>
                    <a:gd name="connsiteY0" fmla="*/ 33337 h 278209"/>
                    <a:gd name="connsiteX1" fmla="*/ 155048 w 592404"/>
                    <a:gd name="connsiteY1" fmla="*/ 158749 h 278209"/>
                    <a:gd name="connsiteX2" fmla="*/ 592404 w 592404"/>
                    <a:gd name="connsiteY2" fmla="*/ 274639 h 278209"/>
                    <a:gd name="connsiteX3" fmla="*/ 424129 w 592404"/>
                    <a:gd name="connsiteY3" fmla="*/ 152399 h 278209"/>
                    <a:gd name="connsiteX4" fmla="*/ 428891 w 592404"/>
                    <a:gd name="connsiteY4" fmla="*/ 87313 h 278209"/>
                    <a:gd name="connsiteX5" fmla="*/ 372536 w 592404"/>
                    <a:gd name="connsiteY5" fmla="*/ 0 h 278209"/>
                    <a:gd name="connsiteX6" fmla="*/ 27254 w 592404"/>
                    <a:gd name="connsiteY6" fmla="*/ 33337 h 278209"/>
                    <a:gd name="connsiteX0" fmla="*/ 27254 w 592404"/>
                    <a:gd name="connsiteY0" fmla="*/ 26987 h 271859"/>
                    <a:gd name="connsiteX1" fmla="*/ 155048 w 592404"/>
                    <a:gd name="connsiteY1" fmla="*/ 152399 h 271859"/>
                    <a:gd name="connsiteX2" fmla="*/ 592404 w 592404"/>
                    <a:gd name="connsiteY2" fmla="*/ 268289 h 271859"/>
                    <a:gd name="connsiteX3" fmla="*/ 424129 w 592404"/>
                    <a:gd name="connsiteY3" fmla="*/ 146049 h 271859"/>
                    <a:gd name="connsiteX4" fmla="*/ 428891 w 592404"/>
                    <a:gd name="connsiteY4" fmla="*/ 80963 h 271859"/>
                    <a:gd name="connsiteX5" fmla="*/ 340786 w 592404"/>
                    <a:gd name="connsiteY5" fmla="*/ 0 h 271859"/>
                    <a:gd name="connsiteX6" fmla="*/ 27254 w 592404"/>
                    <a:gd name="connsiteY6" fmla="*/ 26987 h 271859"/>
                    <a:gd name="connsiteX0" fmla="*/ 27254 w 592404"/>
                    <a:gd name="connsiteY0" fmla="*/ 26987 h 271859"/>
                    <a:gd name="connsiteX1" fmla="*/ 155048 w 592404"/>
                    <a:gd name="connsiteY1" fmla="*/ 152399 h 271859"/>
                    <a:gd name="connsiteX2" fmla="*/ 592404 w 592404"/>
                    <a:gd name="connsiteY2" fmla="*/ 268289 h 271859"/>
                    <a:gd name="connsiteX3" fmla="*/ 413016 w 592404"/>
                    <a:gd name="connsiteY3" fmla="*/ 157162 h 271859"/>
                    <a:gd name="connsiteX4" fmla="*/ 428891 w 592404"/>
                    <a:gd name="connsiteY4" fmla="*/ 80963 h 271859"/>
                    <a:gd name="connsiteX5" fmla="*/ 340786 w 592404"/>
                    <a:gd name="connsiteY5" fmla="*/ 0 h 271859"/>
                    <a:gd name="connsiteX6" fmla="*/ 27254 w 592404"/>
                    <a:gd name="connsiteY6" fmla="*/ 26987 h 271859"/>
                    <a:gd name="connsiteX0" fmla="*/ 27254 w 592404"/>
                    <a:gd name="connsiteY0" fmla="*/ 26987 h 271859"/>
                    <a:gd name="connsiteX1" fmla="*/ 155048 w 592404"/>
                    <a:gd name="connsiteY1" fmla="*/ 152399 h 271859"/>
                    <a:gd name="connsiteX2" fmla="*/ 592404 w 592404"/>
                    <a:gd name="connsiteY2" fmla="*/ 268289 h 271859"/>
                    <a:gd name="connsiteX3" fmla="*/ 413016 w 592404"/>
                    <a:gd name="connsiteY3" fmla="*/ 157162 h 271859"/>
                    <a:gd name="connsiteX4" fmla="*/ 428891 w 592404"/>
                    <a:gd name="connsiteY4" fmla="*/ 80963 h 271859"/>
                    <a:gd name="connsiteX5" fmla="*/ 340786 w 592404"/>
                    <a:gd name="connsiteY5" fmla="*/ 0 h 271859"/>
                    <a:gd name="connsiteX6" fmla="*/ 27254 w 592404"/>
                    <a:gd name="connsiteY6" fmla="*/ 26987 h 271859"/>
                    <a:gd name="connsiteX0" fmla="*/ 27254 w 578116"/>
                    <a:gd name="connsiteY0" fmla="*/ 26987 h 267222"/>
                    <a:gd name="connsiteX1" fmla="*/ 155048 w 578116"/>
                    <a:gd name="connsiteY1" fmla="*/ 152399 h 267222"/>
                    <a:gd name="connsiteX2" fmla="*/ 578116 w 578116"/>
                    <a:gd name="connsiteY2" fmla="*/ 263526 h 267222"/>
                    <a:gd name="connsiteX3" fmla="*/ 413016 w 578116"/>
                    <a:gd name="connsiteY3" fmla="*/ 157162 h 267222"/>
                    <a:gd name="connsiteX4" fmla="*/ 428891 w 578116"/>
                    <a:gd name="connsiteY4" fmla="*/ 80963 h 267222"/>
                    <a:gd name="connsiteX5" fmla="*/ 340786 w 578116"/>
                    <a:gd name="connsiteY5" fmla="*/ 0 h 267222"/>
                    <a:gd name="connsiteX6" fmla="*/ 27254 w 578116"/>
                    <a:gd name="connsiteY6" fmla="*/ 26987 h 267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8116" h="267222">
                      <a:moveTo>
                        <a:pt x="27254" y="26987"/>
                      </a:moveTo>
                      <a:cubicBezTo>
                        <a:pt x="-22620" y="54503"/>
                        <a:pt x="-16932" y="135995"/>
                        <a:pt x="155048" y="152399"/>
                      </a:cubicBezTo>
                      <a:cubicBezTo>
                        <a:pt x="279403" y="173566"/>
                        <a:pt x="272390" y="289190"/>
                        <a:pt x="578116" y="263526"/>
                      </a:cubicBezTo>
                      <a:cubicBezTo>
                        <a:pt x="478104" y="228071"/>
                        <a:pt x="424128" y="214842"/>
                        <a:pt x="413016" y="157162"/>
                      </a:cubicBezTo>
                      <a:lnTo>
                        <a:pt x="428891" y="80963"/>
                      </a:lnTo>
                      <a:cubicBezTo>
                        <a:pt x="386293" y="78846"/>
                        <a:pt x="383384" y="2117"/>
                        <a:pt x="340786" y="0"/>
                      </a:cubicBezTo>
                      <a:lnTo>
                        <a:pt x="27254" y="26987"/>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95" name="Freeform: Shape 94">
                  <a:extLst>
                    <a:ext uri="{FF2B5EF4-FFF2-40B4-BE49-F238E27FC236}">
                      <a16:creationId xmlns:a16="http://schemas.microsoft.com/office/drawing/2014/main" id="{3A969806-F493-4D25-AC48-584EDFE9785A}"/>
                    </a:ext>
                  </a:extLst>
                </p:cNvPr>
                <p:cNvSpPr/>
                <p:nvPr/>
              </p:nvSpPr>
              <p:spPr>
                <a:xfrm>
                  <a:off x="4964113" y="3816350"/>
                  <a:ext cx="781050" cy="577850"/>
                </a:xfrm>
                <a:custGeom>
                  <a:avLst/>
                  <a:gdLst>
                    <a:gd name="connsiteX0" fmla="*/ 0 w 781050"/>
                    <a:gd name="connsiteY0" fmla="*/ 52388 h 577850"/>
                    <a:gd name="connsiteX1" fmla="*/ 117475 w 781050"/>
                    <a:gd name="connsiteY1" fmla="*/ 0 h 577850"/>
                    <a:gd name="connsiteX2" fmla="*/ 144462 w 781050"/>
                    <a:gd name="connsiteY2" fmla="*/ 88900 h 577850"/>
                    <a:gd name="connsiteX3" fmla="*/ 215900 w 781050"/>
                    <a:gd name="connsiteY3" fmla="*/ 44450 h 577850"/>
                    <a:gd name="connsiteX4" fmla="*/ 238125 w 781050"/>
                    <a:gd name="connsiteY4" fmla="*/ 112713 h 577850"/>
                    <a:gd name="connsiteX5" fmla="*/ 315912 w 781050"/>
                    <a:gd name="connsiteY5" fmla="*/ 85725 h 577850"/>
                    <a:gd name="connsiteX6" fmla="*/ 334962 w 781050"/>
                    <a:gd name="connsiteY6" fmla="*/ 139700 h 577850"/>
                    <a:gd name="connsiteX7" fmla="*/ 403225 w 781050"/>
                    <a:gd name="connsiteY7" fmla="*/ 119063 h 577850"/>
                    <a:gd name="connsiteX8" fmla="*/ 419100 w 781050"/>
                    <a:gd name="connsiteY8" fmla="*/ 184150 h 577850"/>
                    <a:gd name="connsiteX9" fmla="*/ 496887 w 781050"/>
                    <a:gd name="connsiteY9" fmla="*/ 160338 h 577850"/>
                    <a:gd name="connsiteX10" fmla="*/ 530225 w 781050"/>
                    <a:gd name="connsiteY10" fmla="*/ 220663 h 577850"/>
                    <a:gd name="connsiteX11" fmla="*/ 598487 w 781050"/>
                    <a:gd name="connsiteY11" fmla="*/ 207963 h 577850"/>
                    <a:gd name="connsiteX12" fmla="*/ 619125 w 781050"/>
                    <a:gd name="connsiteY12" fmla="*/ 258763 h 577850"/>
                    <a:gd name="connsiteX13" fmla="*/ 681037 w 781050"/>
                    <a:gd name="connsiteY13" fmla="*/ 230188 h 577850"/>
                    <a:gd name="connsiteX14" fmla="*/ 704850 w 781050"/>
                    <a:gd name="connsiteY14" fmla="*/ 288925 h 577850"/>
                    <a:gd name="connsiteX15" fmla="*/ 768350 w 781050"/>
                    <a:gd name="connsiteY15" fmla="*/ 255588 h 577850"/>
                    <a:gd name="connsiteX16" fmla="*/ 769937 w 781050"/>
                    <a:gd name="connsiteY16" fmla="*/ 333375 h 577850"/>
                    <a:gd name="connsiteX17" fmla="*/ 781050 w 781050"/>
                    <a:gd name="connsiteY17" fmla="*/ 350838 h 577850"/>
                    <a:gd name="connsiteX18" fmla="*/ 744537 w 781050"/>
                    <a:gd name="connsiteY18" fmla="*/ 400050 h 577850"/>
                    <a:gd name="connsiteX19" fmla="*/ 687387 w 781050"/>
                    <a:gd name="connsiteY19" fmla="*/ 382588 h 577850"/>
                    <a:gd name="connsiteX20" fmla="*/ 657225 w 781050"/>
                    <a:gd name="connsiteY20" fmla="*/ 425450 h 577850"/>
                    <a:gd name="connsiteX21" fmla="*/ 615950 w 781050"/>
                    <a:gd name="connsiteY21" fmla="*/ 388938 h 577850"/>
                    <a:gd name="connsiteX22" fmla="*/ 584200 w 781050"/>
                    <a:gd name="connsiteY22" fmla="*/ 427038 h 577850"/>
                    <a:gd name="connsiteX23" fmla="*/ 533400 w 781050"/>
                    <a:gd name="connsiteY23" fmla="*/ 401638 h 577850"/>
                    <a:gd name="connsiteX24" fmla="*/ 509587 w 781050"/>
                    <a:gd name="connsiteY24" fmla="*/ 449263 h 577850"/>
                    <a:gd name="connsiteX25" fmla="*/ 468312 w 781050"/>
                    <a:gd name="connsiteY25" fmla="*/ 428625 h 577850"/>
                    <a:gd name="connsiteX26" fmla="*/ 433387 w 781050"/>
                    <a:gd name="connsiteY26" fmla="*/ 479425 h 577850"/>
                    <a:gd name="connsiteX27" fmla="*/ 381000 w 781050"/>
                    <a:gd name="connsiteY27" fmla="*/ 458788 h 577850"/>
                    <a:gd name="connsiteX28" fmla="*/ 347662 w 781050"/>
                    <a:gd name="connsiteY28" fmla="*/ 504825 h 577850"/>
                    <a:gd name="connsiteX29" fmla="*/ 287337 w 781050"/>
                    <a:gd name="connsiteY29" fmla="*/ 488950 h 577850"/>
                    <a:gd name="connsiteX30" fmla="*/ 255587 w 781050"/>
                    <a:gd name="connsiteY30" fmla="*/ 544513 h 577850"/>
                    <a:gd name="connsiteX31" fmla="*/ 201612 w 781050"/>
                    <a:gd name="connsiteY31" fmla="*/ 523875 h 577850"/>
                    <a:gd name="connsiteX32" fmla="*/ 171450 w 781050"/>
                    <a:gd name="connsiteY32" fmla="*/ 577850 h 577850"/>
                    <a:gd name="connsiteX33" fmla="*/ 4762 w 781050"/>
                    <a:gd name="connsiteY33" fmla="*/ 514350 h 577850"/>
                    <a:gd name="connsiteX34" fmla="*/ 0 w 781050"/>
                    <a:gd name="connsiteY34" fmla="*/ 52388 h 57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781050" h="577850">
                      <a:moveTo>
                        <a:pt x="0" y="52388"/>
                      </a:moveTo>
                      <a:lnTo>
                        <a:pt x="117475" y="0"/>
                      </a:lnTo>
                      <a:lnTo>
                        <a:pt x="144462" y="88900"/>
                      </a:lnTo>
                      <a:lnTo>
                        <a:pt x="215900" y="44450"/>
                      </a:lnTo>
                      <a:lnTo>
                        <a:pt x="238125" y="112713"/>
                      </a:lnTo>
                      <a:lnTo>
                        <a:pt x="315912" y="85725"/>
                      </a:lnTo>
                      <a:lnTo>
                        <a:pt x="334962" y="139700"/>
                      </a:lnTo>
                      <a:lnTo>
                        <a:pt x="403225" y="119063"/>
                      </a:lnTo>
                      <a:lnTo>
                        <a:pt x="419100" y="184150"/>
                      </a:lnTo>
                      <a:lnTo>
                        <a:pt x="496887" y="160338"/>
                      </a:lnTo>
                      <a:lnTo>
                        <a:pt x="530225" y="220663"/>
                      </a:lnTo>
                      <a:lnTo>
                        <a:pt x="598487" y="207963"/>
                      </a:lnTo>
                      <a:lnTo>
                        <a:pt x="619125" y="258763"/>
                      </a:lnTo>
                      <a:lnTo>
                        <a:pt x="681037" y="230188"/>
                      </a:lnTo>
                      <a:lnTo>
                        <a:pt x="704850" y="288925"/>
                      </a:lnTo>
                      <a:lnTo>
                        <a:pt x="768350" y="255588"/>
                      </a:lnTo>
                      <a:lnTo>
                        <a:pt x="769937" y="333375"/>
                      </a:lnTo>
                      <a:lnTo>
                        <a:pt x="781050" y="350838"/>
                      </a:lnTo>
                      <a:lnTo>
                        <a:pt x="744537" y="400050"/>
                      </a:lnTo>
                      <a:lnTo>
                        <a:pt x="687387" y="382588"/>
                      </a:lnTo>
                      <a:lnTo>
                        <a:pt x="657225" y="425450"/>
                      </a:lnTo>
                      <a:lnTo>
                        <a:pt x="615950" y="388938"/>
                      </a:lnTo>
                      <a:lnTo>
                        <a:pt x="584200" y="427038"/>
                      </a:lnTo>
                      <a:lnTo>
                        <a:pt x="533400" y="401638"/>
                      </a:lnTo>
                      <a:lnTo>
                        <a:pt x="509587" y="449263"/>
                      </a:lnTo>
                      <a:lnTo>
                        <a:pt x="468312" y="428625"/>
                      </a:lnTo>
                      <a:lnTo>
                        <a:pt x="433387" y="479425"/>
                      </a:lnTo>
                      <a:lnTo>
                        <a:pt x="381000" y="458788"/>
                      </a:lnTo>
                      <a:lnTo>
                        <a:pt x="347662" y="504825"/>
                      </a:lnTo>
                      <a:lnTo>
                        <a:pt x="287337" y="488950"/>
                      </a:lnTo>
                      <a:lnTo>
                        <a:pt x="255587" y="544513"/>
                      </a:lnTo>
                      <a:lnTo>
                        <a:pt x="201612" y="523875"/>
                      </a:lnTo>
                      <a:lnTo>
                        <a:pt x="171450" y="577850"/>
                      </a:lnTo>
                      <a:lnTo>
                        <a:pt x="4762" y="514350"/>
                      </a:lnTo>
                      <a:cubicBezTo>
                        <a:pt x="3175" y="360363"/>
                        <a:pt x="1587" y="206375"/>
                        <a:pt x="0" y="523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grpSp>
            <p:nvGrpSpPr>
              <p:cNvPr id="81" name="Group 80">
                <a:extLst>
                  <a:ext uri="{FF2B5EF4-FFF2-40B4-BE49-F238E27FC236}">
                    <a16:creationId xmlns:a16="http://schemas.microsoft.com/office/drawing/2014/main" id="{FECC3591-F61A-4D4D-9F43-B04D1EDA4551}"/>
                  </a:ext>
                </a:extLst>
              </p:cNvPr>
              <p:cNvGrpSpPr>
                <a:grpSpLocks noChangeAspect="1"/>
              </p:cNvGrpSpPr>
              <p:nvPr/>
            </p:nvGrpSpPr>
            <p:grpSpPr>
              <a:xfrm>
                <a:off x="6239374" y="1908667"/>
                <a:ext cx="454701" cy="204819"/>
                <a:chOff x="767562" y="827441"/>
                <a:chExt cx="7324001" cy="3571674"/>
              </a:xfrm>
              <a:solidFill>
                <a:srgbClr val="2774AA"/>
              </a:solidFill>
            </p:grpSpPr>
            <p:sp>
              <p:nvSpPr>
                <p:cNvPr id="87" name="Freeform: Shape 86">
                  <a:extLst>
                    <a:ext uri="{FF2B5EF4-FFF2-40B4-BE49-F238E27FC236}">
                      <a16:creationId xmlns:a16="http://schemas.microsoft.com/office/drawing/2014/main" id="{3D4AA12E-3185-47B4-AFA8-2A536C3B8505}"/>
                    </a:ext>
                  </a:extLst>
                </p:cNvPr>
                <p:cNvSpPr/>
                <p:nvPr/>
              </p:nvSpPr>
              <p:spPr>
                <a:xfrm>
                  <a:off x="767562" y="1162931"/>
                  <a:ext cx="7324001" cy="2323437"/>
                </a:xfrm>
                <a:custGeom>
                  <a:avLst/>
                  <a:gdLst>
                    <a:gd name="connsiteX0" fmla="*/ 6887981 w 7315200"/>
                    <a:gd name="connsiteY0" fmla="*/ 1566472 h 2031167"/>
                    <a:gd name="connsiteX1" fmla="*/ 7315200 w 7315200"/>
                    <a:gd name="connsiteY1" fmla="*/ 1446551 h 2031167"/>
                    <a:gd name="connsiteX2" fmla="*/ 7315200 w 7315200"/>
                    <a:gd name="connsiteY2" fmla="*/ 1528996 h 2031167"/>
                    <a:gd name="connsiteX3" fmla="*/ 1371600 w 7315200"/>
                    <a:gd name="connsiteY3" fmla="*/ 1633928 h 2031167"/>
                    <a:gd name="connsiteX4" fmla="*/ 0 w 7315200"/>
                    <a:gd name="connsiteY4" fmla="*/ 2031167 h 2031167"/>
                    <a:gd name="connsiteX5" fmla="*/ 217358 w 7315200"/>
                    <a:gd name="connsiteY5" fmla="*/ 0 h 2031167"/>
                    <a:gd name="connsiteX6" fmla="*/ 1446551 w 7315200"/>
                    <a:gd name="connsiteY6" fmla="*/ 944380 h 2031167"/>
                    <a:gd name="connsiteX7" fmla="*/ 5711253 w 7315200"/>
                    <a:gd name="connsiteY7" fmla="*/ 74951 h 2031167"/>
                    <a:gd name="connsiteX8" fmla="*/ 7270230 w 7315200"/>
                    <a:gd name="connsiteY8" fmla="*/ 1184223 h 2031167"/>
                    <a:gd name="connsiteX9" fmla="*/ 6887981 w 7315200"/>
                    <a:gd name="connsiteY9" fmla="*/ 1566472 h 2031167"/>
                    <a:gd name="connsiteX0" fmla="*/ 6887981 w 7315200"/>
                    <a:gd name="connsiteY0" fmla="*/ 1566472 h 2031167"/>
                    <a:gd name="connsiteX1" fmla="*/ 7315200 w 7315200"/>
                    <a:gd name="connsiteY1" fmla="*/ 1446551 h 2031167"/>
                    <a:gd name="connsiteX2" fmla="*/ 7315200 w 7315200"/>
                    <a:gd name="connsiteY2" fmla="*/ 1528996 h 2031167"/>
                    <a:gd name="connsiteX3" fmla="*/ 1371600 w 7315200"/>
                    <a:gd name="connsiteY3" fmla="*/ 1633928 h 2031167"/>
                    <a:gd name="connsiteX4" fmla="*/ 0 w 7315200"/>
                    <a:gd name="connsiteY4" fmla="*/ 2031167 h 2031167"/>
                    <a:gd name="connsiteX5" fmla="*/ 419725 w 7315200"/>
                    <a:gd name="connsiteY5" fmla="*/ 1109272 h 2031167"/>
                    <a:gd name="connsiteX6" fmla="*/ 217358 w 7315200"/>
                    <a:gd name="connsiteY6" fmla="*/ 0 h 2031167"/>
                    <a:gd name="connsiteX7" fmla="*/ 1446551 w 7315200"/>
                    <a:gd name="connsiteY7" fmla="*/ 944380 h 2031167"/>
                    <a:gd name="connsiteX8" fmla="*/ 5711253 w 7315200"/>
                    <a:gd name="connsiteY8" fmla="*/ 74951 h 2031167"/>
                    <a:gd name="connsiteX9" fmla="*/ 7270230 w 7315200"/>
                    <a:gd name="connsiteY9" fmla="*/ 1184223 h 2031167"/>
                    <a:gd name="connsiteX10" fmla="*/ 6887981 w 7315200"/>
                    <a:gd name="connsiteY10" fmla="*/ 1566472 h 2031167"/>
                    <a:gd name="connsiteX0" fmla="*/ 6887981 w 7315200"/>
                    <a:gd name="connsiteY0" fmla="*/ 1566472 h 2031167"/>
                    <a:gd name="connsiteX1" fmla="*/ 7315200 w 7315200"/>
                    <a:gd name="connsiteY1" fmla="*/ 1446551 h 2031167"/>
                    <a:gd name="connsiteX2" fmla="*/ 7315200 w 7315200"/>
                    <a:gd name="connsiteY2" fmla="*/ 1528996 h 2031167"/>
                    <a:gd name="connsiteX3" fmla="*/ 1371600 w 7315200"/>
                    <a:gd name="connsiteY3" fmla="*/ 1633928 h 2031167"/>
                    <a:gd name="connsiteX4" fmla="*/ 0 w 7315200"/>
                    <a:gd name="connsiteY4" fmla="*/ 2031167 h 2031167"/>
                    <a:gd name="connsiteX5" fmla="*/ 419725 w 7315200"/>
                    <a:gd name="connsiteY5" fmla="*/ 1109272 h 2031167"/>
                    <a:gd name="connsiteX6" fmla="*/ 217358 w 7315200"/>
                    <a:gd name="connsiteY6" fmla="*/ 0 h 2031167"/>
                    <a:gd name="connsiteX7" fmla="*/ 1446551 w 7315200"/>
                    <a:gd name="connsiteY7" fmla="*/ 944380 h 2031167"/>
                    <a:gd name="connsiteX8" fmla="*/ 3912433 w 7315200"/>
                    <a:gd name="connsiteY8" fmla="*/ 449705 h 2031167"/>
                    <a:gd name="connsiteX9" fmla="*/ 5711253 w 7315200"/>
                    <a:gd name="connsiteY9" fmla="*/ 74951 h 2031167"/>
                    <a:gd name="connsiteX10" fmla="*/ 7270230 w 7315200"/>
                    <a:gd name="connsiteY10" fmla="*/ 1184223 h 2031167"/>
                    <a:gd name="connsiteX11" fmla="*/ 6887981 w 7315200"/>
                    <a:gd name="connsiteY11" fmla="*/ 1566472 h 2031167"/>
                    <a:gd name="connsiteX0" fmla="*/ 6887981 w 7315200"/>
                    <a:gd name="connsiteY0" fmla="*/ 1566472 h 2031167"/>
                    <a:gd name="connsiteX1" fmla="*/ 7315200 w 7315200"/>
                    <a:gd name="connsiteY1" fmla="*/ 1446551 h 2031167"/>
                    <a:gd name="connsiteX2" fmla="*/ 7315200 w 7315200"/>
                    <a:gd name="connsiteY2" fmla="*/ 1528996 h 2031167"/>
                    <a:gd name="connsiteX3" fmla="*/ 1371600 w 7315200"/>
                    <a:gd name="connsiteY3" fmla="*/ 1633928 h 2031167"/>
                    <a:gd name="connsiteX4" fmla="*/ 0 w 7315200"/>
                    <a:gd name="connsiteY4" fmla="*/ 2031167 h 2031167"/>
                    <a:gd name="connsiteX5" fmla="*/ 419725 w 7315200"/>
                    <a:gd name="connsiteY5" fmla="*/ 1109272 h 2031167"/>
                    <a:gd name="connsiteX6" fmla="*/ 217358 w 7315200"/>
                    <a:gd name="connsiteY6" fmla="*/ 0 h 2031167"/>
                    <a:gd name="connsiteX7" fmla="*/ 1446551 w 7315200"/>
                    <a:gd name="connsiteY7" fmla="*/ 944380 h 2031167"/>
                    <a:gd name="connsiteX8" fmla="*/ 3844978 w 7315200"/>
                    <a:gd name="connsiteY8" fmla="*/ 104931 h 2031167"/>
                    <a:gd name="connsiteX9" fmla="*/ 5711253 w 7315200"/>
                    <a:gd name="connsiteY9" fmla="*/ 74951 h 2031167"/>
                    <a:gd name="connsiteX10" fmla="*/ 7270230 w 7315200"/>
                    <a:gd name="connsiteY10" fmla="*/ 1184223 h 2031167"/>
                    <a:gd name="connsiteX11" fmla="*/ 6887981 w 7315200"/>
                    <a:gd name="connsiteY11" fmla="*/ 1566472 h 2031167"/>
                    <a:gd name="connsiteX0" fmla="*/ 6887981 w 7315200"/>
                    <a:gd name="connsiteY0" fmla="*/ 1566472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87981 w 7315200"/>
                    <a:gd name="connsiteY12" fmla="*/ 1566472 h 2330970"/>
                    <a:gd name="connsiteX0" fmla="*/ 6887981 w 7315200"/>
                    <a:gd name="connsiteY0" fmla="*/ 1693888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87981 w 7315200"/>
                    <a:gd name="connsiteY12" fmla="*/ 1693888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681273 w 7315200"/>
                    <a:gd name="connsiteY10" fmla="*/ 104932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681273 w 7315200"/>
                    <a:gd name="connsiteY10" fmla="*/ 104932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681273 w 7315200"/>
                    <a:gd name="connsiteY10" fmla="*/ 104932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943601 w 7315200"/>
                    <a:gd name="connsiteY10" fmla="*/ 232348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914811 w 7315200"/>
                    <a:gd name="connsiteY0" fmla="*/ 1556335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914811 w 7315200"/>
                    <a:gd name="connsiteY12" fmla="*/ 1556335 h 2330970"/>
                    <a:gd name="connsiteX0" fmla="*/ 6914811 w 7315200"/>
                    <a:gd name="connsiteY0" fmla="*/ 1556335 h 2330970"/>
                    <a:gd name="connsiteX1" fmla="*/ 7315200 w 7315200"/>
                    <a:gd name="connsiteY1" fmla="*/ 1446551 h 2330970"/>
                    <a:gd name="connsiteX2" fmla="*/ 7222211 w 7315200"/>
                    <a:gd name="connsiteY2" fmla="*/ 1600288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914811 w 7315200"/>
                    <a:gd name="connsiteY12" fmla="*/ 1556335 h 2330970"/>
                    <a:gd name="connsiteX0" fmla="*/ 6914811 w 7315200"/>
                    <a:gd name="connsiteY0" fmla="*/ 1556335 h 2330970"/>
                    <a:gd name="connsiteX1" fmla="*/ 7315200 w 7315200"/>
                    <a:gd name="connsiteY1" fmla="*/ 1446551 h 2330970"/>
                    <a:gd name="connsiteX2" fmla="*/ 7222211 w 7315200"/>
                    <a:gd name="connsiteY2" fmla="*/ 1600288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914811 w 7315200"/>
                    <a:gd name="connsiteY12" fmla="*/ 1556335 h 2330970"/>
                    <a:gd name="connsiteX0" fmla="*/ 6914811 w 7315200"/>
                    <a:gd name="connsiteY0" fmla="*/ 1556335 h 2330970"/>
                    <a:gd name="connsiteX1" fmla="*/ 7315200 w 7315200"/>
                    <a:gd name="connsiteY1" fmla="*/ 1446551 h 2330970"/>
                    <a:gd name="connsiteX2" fmla="*/ 7222211 w 7315200"/>
                    <a:gd name="connsiteY2" fmla="*/ 1600288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914811 w 7315200"/>
                    <a:gd name="connsiteY12" fmla="*/ 1556335 h 2330970"/>
                    <a:gd name="connsiteX0" fmla="*/ 6914811 w 7315200"/>
                    <a:gd name="connsiteY0" fmla="*/ 1556335 h 2330970"/>
                    <a:gd name="connsiteX1" fmla="*/ 7315200 w 7315200"/>
                    <a:gd name="connsiteY1" fmla="*/ 1446551 h 2330970"/>
                    <a:gd name="connsiteX2" fmla="*/ 7222211 w 7315200"/>
                    <a:gd name="connsiteY2" fmla="*/ 1600288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914811 w 7315200"/>
                    <a:gd name="connsiteY12" fmla="*/ 1556335 h 2330970"/>
                    <a:gd name="connsiteX0" fmla="*/ 6914811 w 7315200"/>
                    <a:gd name="connsiteY0" fmla="*/ 1556335 h 2330970"/>
                    <a:gd name="connsiteX1" fmla="*/ 7315200 w 7315200"/>
                    <a:gd name="connsiteY1" fmla="*/ 1446551 h 2330970"/>
                    <a:gd name="connsiteX2" fmla="*/ 7222211 w 7315200"/>
                    <a:gd name="connsiteY2" fmla="*/ 1600288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914811 w 7315200"/>
                    <a:gd name="connsiteY12" fmla="*/ 1556335 h 2330970"/>
                    <a:gd name="connsiteX0" fmla="*/ 6914811 w 7319218"/>
                    <a:gd name="connsiteY0" fmla="*/ 1556335 h 2330970"/>
                    <a:gd name="connsiteX1" fmla="*/ 7315200 w 7319218"/>
                    <a:gd name="connsiteY1" fmla="*/ 1446551 h 2330970"/>
                    <a:gd name="connsiteX2" fmla="*/ 7222211 w 7319218"/>
                    <a:gd name="connsiteY2" fmla="*/ 1600288 h 2330970"/>
                    <a:gd name="connsiteX3" fmla="*/ 4024860 w 7319218"/>
                    <a:gd name="connsiteY3" fmla="*/ 2330970 h 2330970"/>
                    <a:gd name="connsiteX4" fmla="*/ 1371600 w 7319218"/>
                    <a:gd name="connsiteY4" fmla="*/ 1633928 h 2330970"/>
                    <a:gd name="connsiteX5" fmla="*/ 0 w 7319218"/>
                    <a:gd name="connsiteY5" fmla="*/ 2031167 h 2330970"/>
                    <a:gd name="connsiteX6" fmla="*/ 419725 w 7319218"/>
                    <a:gd name="connsiteY6" fmla="*/ 1109272 h 2330970"/>
                    <a:gd name="connsiteX7" fmla="*/ 217358 w 7319218"/>
                    <a:gd name="connsiteY7" fmla="*/ 0 h 2330970"/>
                    <a:gd name="connsiteX8" fmla="*/ 1446551 w 7319218"/>
                    <a:gd name="connsiteY8" fmla="*/ 944380 h 2330970"/>
                    <a:gd name="connsiteX9" fmla="*/ 3844978 w 7319218"/>
                    <a:gd name="connsiteY9" fmla="*/ 119921 h 2330970"/>
                    <a:gd name="connsiteX10" fmla="*/ 5643798 w 7319218"/>
                    <a:gd name="connsiteY10" fmla="*/ 112427 h 2330970"/>
                    <a:gd name="connsiteX11" fmla="*/ 7270230 w 7319218"/>
                    <a:gd name="connsiteY11" fmla="*/ 1184223 h 2330970"/>
                    <a:gd name="connsiteX12" fmla="*/ 6914811 w 7319218"/>
                    <a:gd name="connsiteY12" fmla="*/ 1556335 h 2330970"/>
                    <a:gd name="connsiteX0" fmla="*/ 6914811 w 7319218"/>
                    <a:gd name="connsiteY0" fmla="*/ 1556335 h 2330970"/>
                    <a:gd name="connsiteX1" fmla="*/ 7315200 w 7319218"/>
                    <a:gd name="connsiteY1" fmla="*/ 1446551 h 2330970"/>
                    <a:gd name="connsiteX2" fmla="*/ 7222211 w 7319218"/>
                    <a:gd name="connsiteY2" fmla="*/ 1600288 h 2330970"/>
                    <a:gd name="connsiteX3" fmla="*/ 4024860 w 7319218"/>
                    <a:gd name="connsiteY3" fmla="*/ 2330970 h 2330970"/>
                    <a:gd name="connsiteX4" fmla="*/ 1371600 w 7319218"/>
                    <a:gd name="connsiteY4" fmla="*/ 1633928 h 2330970"/>
                    <a:gd name="connsiteX5" fmla="*/ 0 w 7319218"/>
                    <a:gd name="connsiteY5" fmla="*/ 2031167 h 2330970"/>
                    <a:gd name="connsiteX6" fmla="*/ 419725 w 7319218"/>
                    <a:gd name="connsiteY6" fmla="*/ 1109272 h 2330970"/>
                    <a:gd name="connsiteX7" fmla="*/ 217358 w 7319218"/>
                    <a:gd name="connsiteY7" fmla="*/ 0 h 2330970"/>
                    <a:gd name="connsiteX8" fmla="*/ 1446551 w 7319218"/>
                    <a:gd name="connsiteY8" fmla="*/ 944380 h 2330970"/>
                    <a:gd name="connsiteX9" fmla="*/ 3844978 w 7319218"/>
                    <a:gd name="connsiteY9" fmla="*/ 119921 h 2330970"/>
                    <a:gd name="connsiteX10" fmla="*/ 5643798 w 7319218"/>
                    <a:gd name="connsiteY10" fmla="*/ 112427 h 2330970"/>
                    <a:gd name="connsiteX11" fmla="*/ 7245433 w 7319218"/>
                    <a:gd name="connsiteY11" fmla="*/ 1221418 h 2330970"/>
                    <a:gd name="connsiteX12" fmla="*/ 6914811 w 7319218"/>
                    <a:gd name="connsiteY12" fmla="*/ 1556335 h 2330970"/>
                    <a:gd name="connsiteX0" fmla="*/ 6914811 w 7356731"/>
                    <a:gd name="connsiteY0" fmla="*/ 1556335 h 2330970"/>
                    <a:gd name="connsiteX1" fmla="*/ 7315200 w 7356731"/>
                    <a:gd name="connsiteY1" fmla="*/ 1446551 h 2330970"/>
                    <a:gd name="connsiteX2" fmla="*/ 7222211 w 7356731"/>
                    <a:gd name="connsiteY2" fmla="*/ 1600288 h 2330970"/>
                    <a:gd name="connsiteX3" fmla="*/ 4024860 w 7356731"/>
                    <a:gd name="connsiteY3" fmla="*/ 2330970 h 2330970"/>
                    <a:gd name="connsiteX4" fmla="*/ 1371600 w 7356731"/>
                    <a:gd name="connsiteY4" fmla="*/ 1633928 h 2330970"/>
                    <a:gd name="connsiteX5" fmla="*/ 0 w 7356731"/>
                    <a:gd name="connsiteY5" fmla="*/ 2031167 h 2330970"/>
                    <a:gd name="connsiteX6" fmla="*/ 419725 w 7356731"/>
                    <a:gd name="connsiteY6" fmla="*/ 1109272 h 2330970"/>
                    <a:gd name="connsiteX7" fmla="*/ 217358 w 7356731"/>
                    <a:gd name="connsiteY7" fmla="*/ 0 h 2330970"/>
                    <a:gd name="connsiteX8" fmla="*/ 1446551 w 7356731"/>
                    <a:gd name="connsiteY8" fmla="*/ 944380 h 2330970"/>
                    <a:gd name="connsiteX9" fmla="*/ 3844978 w 7356731"/>
                    <a:gd name="connsiteY9" fmla="*/ 119921 h 2330970"/>
                    <a:gd name="connsiteX10" fmla="*/ 5643798 w 7356731"/>
                    <a:gd name="connsiteY10" fmla="*/ 112427 h 2330970"/>
                    <a:gd name="connsiteX11" fmla="*/ 7219086 w 7356731"/>
                    <a:gd name="connsiteY11" fmla="*/ 1138260 h 2330970"/>
                    <a:gd name="connsiteX12" fmla="*/ 7245433 w 7356731"/>
                    <a:gd name="connsiteY12" fmla="*/ 1221418 h 2330970"/>
                    <a:gd name="connsiteX13" fmla="*/ 6914811 w 7356731"/>
                    <a:gd name="connsiteY13" fmla="*/ 1556335 h 2330970"/>
                    <a:gd name="connsiteX0" fmla="*/ 6914811 w 7319218"/>
                    <a:gd name="connsiteY0" fmla="*/ 1556335 h 2330970"/>
                    <a:gd name="connsiteX1" fmla="*/ 7315200 w 7319218"/>
                    <a:gd name="connsiteY1" fmla="*/ 1446551 h 2330970"/>
                    <a:gd name="connsiteX2" fmla="*/ 7222211 w 7319218"/>
                    <a:gd name="connsiteY2" fmla="*/ 1600288 h 2330970"/>
                    <a:gd name="connsiteX3" fmla="*/ 4024860 w 7319218"/>
                    <a:gd name="connsiteY3" fmla="*/ 2330970 h 2330970"/>
                    <a:gd name="connsiteX4" fmla="*/ 1371600 w 7319218"/>
                    <a:gd name="connsiteY4" fmla="*/ 1633928 h 2330970"/>
                    <a:gd name="connsiteX5" fmla="*/ 0 w 7319218"/>
                    <a:gd name="connsiteY5" fmla="*/ 2031167 h 2330970"/>
                    <a:gd name="connsiteX6" fmla="*/ 419725 w 7319218"/>
                    <a:gd name="connsiteY6" fmla="*/ 1109272 h 2330970"/>
                    <a:gd name="connsiteX7" fmla="*/ 217358 w 7319218"/>
                    <a:gd name="connsiteY7" fmla="*/ 0 h 2330970"/>
                    <a:gd name="connsiteX8" fmla="*/ 1446551 w 7319218"/>
                    <a:gd name="connsiteY8" fmla="*/ 944380 h 2330970"/>
                    <a:gd name="connsiteX9" fmla="*/ 3844978 w 7319218"/>
                    <a:gd name="connsiteY9" fmla="*/ 119921 h 2330970"/>
                    <a:gd name="connsiteX10" fmla="*/ 5643798 w 7319218"/>
                    <a:gd name="connsiteY10" fmla="*/ 112427 h 2330970"/>
                    <a:gd name="connsiteX11" fmla="*/ 7219086 w 7319218"/>
                    <a:gd name="connsiteY11" fmla="*/ 1138260 h 2330970"/>
                    <a:gd name="connsiteX12" fmla="*/ 7245433 w 7319218"/>
                    <a:gd name="connsiteY12" fmla="*/ 1221418 h 2330970"/>
                    <a:gd name="connsiteX13" fmla="*/ 6914811 w 7319218"/>
                    <a:gd name="connsiteY13" fmla="*/ 1556335 h 2330970"/>
                    <a:gd name="connsiteX0" fmla="*/ 6914811 w 7319218"/>
                    <a:gd name="connsiteY0" fmla="*/ 1556335 h 2330970"/>
                    <a:gd name="connsiteX1" fmla="*/ 7315200 w 7319218"/>
                    <a:gd name="connsiteY1" fmla="*/ 1446551 h 2330970"/>
                    <a:gd name="connsiteX2" fmla="*/ 7222211 w 7319218"/>
                    <a:gd name="connsiteY2" fmla="*/ 1600288 h 2330970"/>
                    <a:gd name="connsiteX3" fmla="*/ 4024860 w 7319218"/>
                    <a:gd name="connsiteY3" fmla="*/ 2330970 h 2330970"/>
                    <a:gd name="connsiteX4" fmla="*/ 1371600 w 7319218"/>
                    <a:gd name="connsiteY4" fmla="*/ 1633928 h 2330970"/>
                    <a:gd name="connsiteX5" fmla="*/ 0 w 7319218"/>
                    <a:gd name="connsiteY5" fmla="*/ 2031167 h 2330970"/>
                    <a:gd name="connsiteX6" fmla="*/ 419725 w 7319218"/>
                    <a:gd name="connsiteY6" fmla="*/ 1109272 h 2330970"/>
                    <a:gd name="connsiteX7" fmla="*/ 217358 w 7319218"/>
                    <a:gd name="connsiteY7" fmla="*/ 0 h 2330970"/>
                    <a:gd name="connsiteX8" fmla="*/ 1446551 w 7319218"/>
                    <a:gd name="connsiteY8" fmla="*/ 944380 h 2330970"/>
                    <a:gd name="connsiteX9" fmla="*/ 3844978 w 7319218"/>
                    <a:gd name="connsiteY9" fmla="*/ 119921 h 2330970"/>
                    <a:gd name="connsiteX10" fmla="*/ 5643798 w 7319218"/>
                    <a:gd name="connsiteY10" fmla="*/ 112427 h 2330970"/>
                    <a:gd name="connsiteX11" fmla="*/ 7219086 w 7319218"/>
                    <a:gd name="connsiteY11" fmla="*/ 1138260 h 2330970"/>
                    <a:gd name="connsiteX12" fmla="*/ 7245433 w 7319218"/>
                    <a:gd name="connsiteY12" fmla="*/ 1221418 h 2330970"/>
                    <a:gd name="connsiteX13" fmla="*/ 6914811 w 7319218"/>
                    <a:gd name="connsiteY13" fmla="*/ 1556335 h 2330970"/>
                    <a:gd name="connsiteX0" fmla="*/ 6914811 w 7319218"/>
                    <a:gd name="connsiteY0" fmla="*/ 1556335 h 2330970"/>
                    <a:gd name="connsiteX1" fmla="*/ 7315200 w 7319218"/>
                    <a:gd name="connsiteY1" fmla="*/ 1446551 h 2330970"/>
                    <a:gd name="connsiteX2" fmla="*/ 7222211 w 7319218"/>
                    <a:gd name="connsiteY2" fmla="*/ 1600288 h 2330970"/>
                    <a:gd name="connsiteX3" fmla="*/ 4024860 w 7319218"/>
                    <a:gd name="connsiteY3" fmla="*/ 2330970 h 2330970"/>
                    <a:gd name="connsiteX4" fmla="*/ 1371600 w 7319218"/>
                    <a:gd name="connsiteY4" fmla="*/ 1633928 h 2330970"/>
                    <a:gd name="connsiteX5" fmla="*/ 0 w 7319218"/>
                    <a:gd name="connsiteY5" fmla="*/ 2031167 h 2330970"/>
                    <a:gd name="connsiteX6" fmla="*/ 419725 w 7319218"/>
                    <a:gd name="connsiteY6" fmla="*/ 1109272 h 2330970"/>
                    <a:gd name="connsiteX7" fmla="*/ 217358 w 7319218"/>
                    <a:gd name="connsiteY7" fmla="*/ 0 h 2330970"/>
                    <a:gd name="connsiteX8" fmla="*/ 1446551 w 7319218"/>
                    <a:gd name="connsiteY8" fmla="*/ 944380 h 2330970"/>
                    <a:gd name="connsiteX9" fmla="*/ 3844978 w 7319218"/>
                    <a:gd name="connsiteY9" fmla="*/ 119921 h 2330970"/>
                    <a:gd name="connsiteX10" fmla="*/ 5643798 w 7319218"/>
                    <a:gd name="connsiteY10" fmla="*/ 112427 h 2330970"/>
                    <a:gd name="connsiteX11" fmla="*/ 7219086 w 7319218"/>
                    <a:gd name="connsiteY11" fmla="*/ 1138260 h 2330970"/>
                    <a:gd name="connsiteX12" fmla="*/ 7245433 w 7319218"/>
                    <a:gd name="connsiteY12" fmla="*/ 1221418 h 2330970"/>
                    <a:gd name="connsiteX13" fmla="*/ 6914811 w 7319218"/>
                    <a:gd name="connsiteY13" fmla="*/ 1556335 h 2330970"/>
                    <a:gd name="connsiteX0" fmla="*/ 6914811 w 7319218"/>
                    <a:gd name="connsiteY0" fmla="*/ 1556335 h 2330970"/>
                    <a:gd name="connsiteX1" fmla="*/ 7315200 w 7319218"/>
                    <a:gd name="connsiteY1" fmla="*/ 1446551 h 2330970"/>
                    <a:gd name="connsiteX2" fmla="*/ 7222211 w 7319218"/>
                    <a:gd name="connsiteY2" fmla="*/ 1600288 h 2330970"/>
                    <a:gd name="connsiteX3" fmla="*/ 4024860 w 7319218"/>
                    <a:gd name="connsiteY3" fmla="*/ 2330970 h 2330970"/>
                    <a:gd name="connsiteX4" fmla="*/ 1371600 w 7319218"/>
                    <a:gd name="connsiteY4" fmla="*/ 1633928 h 2330970"/>
                    <a:gd name="connsiteX5" fmla="*/ 0 w 7319218"/>
                    <a:gd name="connsiteY5" fmla="*/ 2031167 h 2330970"/>
                    <a:gd name="connsiteX6" fmla="*/ 419725 w 7319218"/>
                    <a:gd name="connsiteY6" fmla="*/ 1109272 h 2330970"/>
                    <a:gd name="connsiteX7" fmla="*/ 217358 w 7319218"/>
                    <a:gd name="connsiteY7" fmla="*/ 0 h 2330970"/>
                    <a:gd name="connsiteX8" fmla="*/ 1446551 w 7319218"/>
                    <a:gd name="connsiteY8" fmla="*/ 944380 h 2330970"/>
                    <a:gd name="connsiteX9" fmla="*/ 3844978 w 7319218"/>
                    <a:gd name="connsiteY9" fmla="*/ 119921 h 2330970"/>
                    <a:gd name="connsiteX10" fmla="*/ 5643798 w 7319218"/>
                    <a:gd name="connsiteY10" fmla="*/ 112427 h 2330970"/>
                    <a:gd name="connsiteX11" fmla="*/ 7219086 w 7319218"/>
                    <a:gd name="connsiteY11" fmla="*/ 1138260 h 2330970"/>
                    <a:gd name="connsiteX12" fmla="*/ 7256020 w 7319218"/>
                    <a:gd name="connsiteY12" fmla="*/ 1224064 h 2330970"/>
                    <a:gd name="connsiteX13" fmla="*/ 6914811 w 7319218"/>
                    <a:gd name="connsiteY13" fmla="*/ 1556335 h 2330970"/>
                    <a:gd name="connsiteX0" fmla="*/ 6914811 w 7319218"/>
                    <a:gd name="connsiteY0" fmla="*/ 1556335 h 2330970"/>
                    <a:gd name="connsiteX1" fmla="*/ 7315200 w 7319218"/>
                    <a:gd name="connsiteY1" fmla="*/ 1446551 h 2330970"/>
                    <a:gd name="connsiteX2" fmla="*/ 7222211 w 7319218"/>
                    <a:gd name="connsiteY2" fmla="*/ 1600288 h 2330970"/>
                    <a:gd name="connsiteX3" fmla="*/ 4024860 w 7319218"/>
                    <a:gd name="connsiteY3" fmla="*/ 2330970 h 2330970"/>
                    <a:gd name="connsiteX4" fmla="*/ 1371600 w 7319218"/>
                    <a:gd name="connsiteY4" fmla="*/ 1633928 h 2330970"/>
                    <a:gd name="connsiteX5" fmla="*/ 0 w 7319218"/>
                    <a:gd name="connsiteY5" fmla="*/ 2031167 h 2330970"/>
                    <a:gd name="connsiteX6" fmla="*/ 419725 w 7319218"/>
                    <a:gd name="connsiteY6" fmla="*/ 1109272 h 2330970"/>
                    <a:gd name="connsiteX7" fmla="*/ 217358 w 7319218"/>
                    <a:gd name="connsiteY7" fmla="*/ 0 h 2330970"/>
                    <a:gd name="connsiteX8" fmla="*/ 1446551 w 7319218"/>
                    <a:gd name="connsiteY8" fmla="*/ 944380 h 2330970"/>
                    <a:gd name="connsiteX9" fmla="*/ 3844978 w 7319218"/>
                    <a:gd name="connsiteY9" fmla="*/ 119921 h 2330970"/>
                    <a:gd name="connsiteX10" fmla="*/ 5643798 w 7319218"/>
                    <a:gd name="connsiteY10" fmla="*/ 112427 h 2330970"/>
                    <a:gd name="connsiteX11" fmla="*/ 7219086 w 7319218"/>
                    <a:gd name="connsiteY11" fmla="*/ 1138260 h 2330970"/>
                    <a:gd name="connsiteX12" fmla="*/ 7256020 w 7319218"/>
                    <a:gd name="connsiteY12" fmla="*/ 1224064 h 2330970"/>
                    <a:gd name="connsiteX13" fmla="*/ 6914811 w 7319218"/>
                    <a:gd name="connsiteY13" fmla="*/ 1556335 h 2330970"/>
                    <a:gd name="connsiteX0" fmla="*/ 6914811 w 7324001"/>
                    <a:gd name="connsiteY0" fmla="*/ 1556335 h 2330970"/>
                    <a:gd name="connsiteX1" fmla="*/ 7320494 w 7324001"/>
                    <a:gd name="connsiteY1" fmla="*/ 1454491 h 2330970"/>
                    <a:gd name="connsiteX2" fmla="*/ 7222211 w 7324001"/>
                    <a:gd name="connsiteY2" fmla="*/ 1600288 h 2330970"/>
                    <a:gd name="connsiteX3" fmla="*/ 4024860 w 7324001"/>
                    <a:gd name="connsiteY3" fmla="*/ 2330970 h 2330970"/>
                    <a:gd name="connsiteX4" fmla="*/ 1371600 w 7324001"/>
                    <a:gd name="connsiteY4" fmla="*/ 1633928 h 2330970"/>
                    <a:gd name="connsiteX5" fmla="*/ 0 w 7324001"/>
                    <a:gd name="connsiteY5" fmla="*/ 2031167 h 2330970"/>
                    <a:gd name="connsiteX6" fmla="*/ 419725 w 7324001"/>
                    <a:gd name="connsiteY6" fmla="*/ 1109272 h 2330970"/>
                    <a:gd name="connsiteX7" fmla="*/ 217358 w 7324001"/>
                    <a:gd name="connsiteY7" fmla="*/ 0 h 2330970"/>
                    <a:gd name="connsiteX8" fmla="*/ 1446551 w 7324001"/>
                    <a:gd name="connsiteY8" fmla="*/ 944380 h 2330970"/>
                    <a:gd name="connsiteX9" fmla="*/ 3844978 w 7324001"/>
                    <a:gd name="connsiteY9" fmla="*/ 119921 h 2330970"/>
                    <a:gd name="connsiteX10" fmla="*/ 5643798 w 7324001"/>
                    <a:gd name="connsiteY10" fmla="*/ 112427 h 2330970"/>
                    <a:gd name="connsiteX11" fmla="*/ 7219086 w 7324001"/>
                    <a:gd name="connsiteY11" fmla="*/ 1138260 h 2330970"/>
                    <a:gd name="connsiteX12" fmla="*/ 7256020 w 7324001"/>
                    <a:gd name="connsiteY12" fmla="*/ 1224064 h 2330970"/>
                    <a:gd name="connsiteX13" fmla="*/ 6914811 w 7324001"/>
                    <a:gd name="connsiteY13" fmla="*/ 1556335 h 2330970"/>
                    <a:gd name="connsiteX0" fmla="*/ 6914811 w 7324001"/>
                    <a:gd name="connsiteY0" fmla="*/ 1556335 h 2331809"/>
                    <a:gd name="connsiteX1" fmla="*/ 7320494 w 7324001"/>
                    <a:gd name="connsiteY1" fmla="*/ 1454491 h 2331809"/>
                    <a:gd name="connsiteX2" fmla="*/ 7222211 w 7324001"/>
                    <a:gd name="connsiteY2" fmla="*/ 1600288 h 2331809"/>
                    <a:gd name="connsiteX3" fmla="*/ 4024860 w 7324001"/>
                    <a:gd name="connsiteY3" fmla="*/ 2330970 h 2331809"/>
                    <a:gd name="connsiteX4" fmla="*/ 1371600 w 7324001"/>
                    <a:gd name="connsiteY4" fmla="*/ 1633928 h 2331809"/>
                    <a:gd name="connsiteX5" fmla="*/ 0 w 7324001"/>
                    <a:gd name="connsiteY5" fmla="*/ 2031167 h 2331809"/>
                    <a:gd name="connsiteX6" fmla="*/ 419725 w 7324001"/>
                    <a:gd name="connsiteY6" fmla="*/ 1109272 h 2331809"/>
                    <a:gd name="connsiteX7" fmla="*/ 217358 w 7324001"/>
                    <a:gd name="connsiteY7" fmla="*/ 0 h 2331809"/>
                    <a:gd name="connsiteX8" fmla="*/ 1446551 w 7324001"/>
                    <a:gd name="connsiteY8" fmla="*/ 944380 h 2331809"/>
                    <a:gd name="connsiteX9" fmla="*/ 3844978 w 7324001"/>
                    <a:gd name="connsiteY9" fmla="*/ 119921 h 2331809"/>
                    <a:gd name="connsiteX10" fmla="*/ 5643798 w 7324001"/>
                    <a:gd name="connsiteY10" fmla="*/ 112427 h 2331809"/>
                    <a:gd name="connsiteX11" fmla="*/ 7219086 w 7324001"/>
                    <a:gd name="connsiteY11" fmla="*/ 1138260 h 2331809"/>
                    <a:gd name="connsiteX12" fmla="*/ 7256020 w 7324001"/>
                    <a:gd name="connsiteY12" fmla="*/ 1224064 h 2331809"/>
                    <a:gd name="connsiteX13" fmla="*/ 6914811 w 7324001"/>
                    <a:gd name="connsiteY13" fmla="*/ 1556335 h 2331809"/>
                    <a:gd name="connsiteX0" fmla="*/ 6914811 w 7324001"/>
                    <a:gd name="connsiteY0" fmla="*/ 1556335 h 2323457"/>
                    <a:gd name="connsiteX1" fmla="*/ 7320494 w 7324001"/>
                    <a:gd name="connsiteY1" fmla="*/ 1454491 h 2323457"/>
                    <a:gd name="connsiteX2" fmla="*/ 7222211 w 7324001"/>
                    <a:gd name="connsiteY2" fmla="*/ 1600288 h 2323457"/>
                    <a:gd name="connsiteX3" fmla="*/ 4080616 w 7324001"/>
                    <a:gd name="connsiteY3" fmla="*/ 2322606 h 2323457"/>
                    <a:gd name="connsiteX4" fmla="*/ 1371600 w 7324001"/>
                    <a:gd name="connsiteY4" fmla="*/ 1633928 h 2323457"/>
                    <a:gd name="connsiteX5" fmla="*/ 0 w 7324001"/>
                    <a:gd name="connsiteY5" fmla="*/ 2031167 h 2323457"/>
                    <a:gd name="connsiteX6" fmla="*/ 419725 w 7324001"/>
                    <a:gd name="connsiteY6" fmla="*/ 1109272 h 2323457"/>
                    <a:gd name="connsiteX7" fmla="*/ 217358 w 7324001"/>
                    <a:gd name="connsiteY7" fmla="*/ 0 h 2323457"/>
                    <a:gd name="connsiteX8" fmla="*/ 1446551 w 7324001"/>
                    <a:gd name="connsiteY8" fmla="*/ 944380 h 2323457"/>
                    <a:gd name="connsiteX9" fmla="*/ 3844978 w 7324001"/>
                    <a:gd name="connsiteY9" fmla="*/ 119921 h 2323457"/>
                    <a:gd name="connsiteX10" fmla="*/ 5643798 w 7324001"/>
                    <a:gd name="connsiteY10" fmla="*/ 112427 h 2323457"/>
                    <a:gd name="connsiteX11" fmla="*/ 7219086 w 7324001"/>
                    <a:gd name="connsiteY11" fmla="*/ 1138260 h 2323457"/>
                    <a:gd name="connsiteX12" fmla="*/ 7256020 w 7324001"/>
                    <a:gd name="connsiteY12" fmla="*/ 1224064 h 2323457"/>
                    <a:gd name="connsiteX13" fmla="*/ 6914811 w 7324001"/>
                    <a:gd name="connsiteY13" fmla="*/ 1556335 h 2323457"/>
                    <a:gd name="connsiteX0" fmla="*/ 6914811 w 7324001"/>
                    <a:gd name="connsiteY0" fmla="*/ 1556335 h 2323449"/>
                    <a:gd name="connsiteX1" fmla="*/ 7320494 w 7324001"/>
                    <a:gd name="connsiteY1" fmla="*/ 1454491 h 2323449"/>
                    <a:gd name="connsiteX2" fmla="*/ 7222211 w 7324001"/>
                    <a:gd name="connsiteY2" fmla="*/ 1600288 h 2323449"/>
                    <a:gd name="connsiteX3" fmla="*/ 4080616 w 7324001"/>
                    <a:gd name="connsiteY3" fmla="*/ 2322606 h 2323449"/>
                    <a:gd name="connsiteX4" fmla="*/ 1430144 w 7324001"/>
                    <a:gd name="connsiteY4" fmla="*/ 1628352 h 2323449"/>
                    <a:gd name="connsiteX5" fmla="*/ 0 w 7324001"/>
                    <a:gd name="connsiteY5" fmla="*/ 2031167 h 2323449"/>
                    <a:gd name="connsiteX6" fmla="*/ 419725 w 7324001"/>
                    <a:gd name="connsiteY6" fmla="*/ 1109272 h 2323449"/>
                    <a:gd name="connsiteX7" fmla="*/ 217358 w 7324001"/>
                    <a:gd name="connsiteY7" fmla="*/ 0 h 2323449"/>
                    <a:gd name="connsiteX8" fmla="*/ 1446551 w 7324001"/>
                    <a:gd name="connsiteY8" fmla="*/ 944380 h 2323449"/>
                    <a:gd name="connsiteX9" fmla="*/ 3844978 w 7324001"/>
                    <a:gd name="connsiteY9" fmla="*/ 119921 h 2323449"/>
                    <a:gd name="connsiteX10" fmla="*/ 5643798 w 7324001"/>
                    <a:gd name="connsiteY10" fmla="*/ 112427 h 2323449"/>
                    <a:gd name="connsiteX11" fmla="*/ 7219086 w 7324001"/>
                    <a:gd name="connsiteY11" fmla="*/ 1138260 h 2323449"/>
                    <a:gd name="connsiteX12" fmla="*/ 7256020 w 7324001"/>
                    <a:gd name="connsiteY12" fmla="*/ 1224064 h 2323449"/>
                    <a:gd name="connsiteX13" fmla="*/ 6914811 w 7324001"/>
                    <a:gd name="connsiteY13" fmla="*/ 1556335 h 2323449"/>
                    <a:gd name="connsiteX0" fmla="*/ 6914811 w 7324001"/>
                    <a:gd name="connsiteY0" fmla="*/ 1556335 h 2323437"/>
                    <a:gd name="connsiteX1" fmla="*/ 7320494 w 7324001"/>
                    <a:gd name="connsiteY1" fmla="*/ 1454491 h 2323437"/>
                    <a:gd name="connsiteX2" fmla="*/ 7222211 w 7324001"/>
                    <a:gd name="connsiteY2" fmla="*/ 1600288 h 2323437"/>
                    <a:gd name="connsiteX3" fmla="*/ 4080616 w 7324001"/>
                    <a:gd name="connsiteY3" fmla="*/ 2322606 h 2323437"/>
                    <a:gd name="connsiteX4" fmla="*/ 1416205 w 7324001"/>
                    <a:gd name="connsiteY4" fmla="*/ 1619989 h 2323437"/>
                    <a:gd name="connsiteX5" fmla="*/ 0 w 7324001"/>
                    <a:gd name="connsiteY5" fmla="*/ 2031167 h 2323437"/>
                    <a:gd name="connsiteX6" fmla="*/ 419725 w 7324001"/>
                    <a:gd name="connsiteY6" fmla="*/ 1109272 h 2323437"/>
                    <a:gd name="connsiteX7" fmla="*/ 217358 w 7324001"/>
                    <a:gd name="connsiteY7" fmla="*/ 0 h 2323437"/>
                    <a:gd name="connsiteX8" fmla="*/ 1446551 w 7324001"/>
                    <a:gd name="connsiteY8" fmla="*/ 944380 h 2323437"/>
                    <a:gd name="connsiteX9" fmla="*/ 3844978 w 7324001"/>
                    <a:gd name="connsiteY9" fmla="*/ 119921 h 2323437"/>
                    <a:gd name="connsiteX10" fmla="*/ 5643798 w 7324001"/>
                    <a:gd name="connsiteY10" fmla="*/ 112427 h 2323437"/>
                    <a:gd name="connsiteX11" fmla="*/ 7219086 w 7324001"/>
                    <a:gd name="connsiteY11" fmla="*/ 1138260 h 2323437"/>
                    <a:gd name="connsiteX12" fmla="*/ 7256020 w 7324001"/>
                    <a:gd name="connsiteY12" fmla="*/ 1224064 h 2323437"/>
                    <a:gd name="connsiteX13" fmla="*/ 6914811 w 7324001"/>
                    <a:gd name="connsiteY13" fmla="*/ 1556335 h 2323437"/>
                    <a:gd name="connsiteX0" fmla="*/ 6914811 w 7324001"/>
                    <a:gd name="connsiteY0" fmla="*/ 1556335 h 2323437"/>
                    <a:gd name="connsiteX1" fmla="*/ 7320494 w 7324001"/>
                    <a:gd name="connsiteY1" fmla="*/ 1454491 h 2323437"/>
                    <a:gd name="connsiteX2" fmla="*/ 7222211 w 7324001"/>
                    <a:gd name="connsiteY2" fmla="*/ 1600288 h 2323437"/>
                    <a:gd name="connsiteX3" fmla="*/ 4080616 w 7324001"/>
                    <a:gd name="connsiteY3" fmla="*/ 2322606 h 2323437"/>
                    <a:gd name="connsiteX4" fmla="*/ 1416205 w 7324001"/>
                    <a:gd name="connsiteY4" fmla="*/ 1619989 h 2323437"/>
                    <a:gd name="connsiteX5" fmla="*/ 0 w 7324001"/>
                    <a:gd name="connsiteY5" fmla="*/ 2031167 h 2323437"/>
                    <a:gd name="connsiteX6" fmla="*/ 419725 w 7324001"/>
                    <a:gd name="connsiteY6" fmla="*/ 1109272 h 2323437"/>
                    <a:gd name="connsiteX7" fmla="*/ 217358 w 7324001"/>
                    <a:gd name="connsiteY7" fmla="*/ 0 h 2323437"/>
                    <a:gd name="connsiteX8" fmla="*/ 1454915 w 7324001"/>
                    <a:gd name="connsiteY8" fmla="*/ 924865 h 2323437"/>
                    <a:gd name="connsiteX9" fmla="*/ 3844978 w 7324001"/>
                    <a:gd name="connsiteY9" fmla="*/ 119921 h 2323437"/>
                    <a:gd name="connsiteX10" fmla="*/ 5643798 w 7324001"/>
                    <a:gd name="connsiteY10" fmla="*/ 112427 h 2323437"/>
                    <a:gd name="connsiteX11" fmla="*/ 7219086 w 7324001"/>
                    <a:gd name="connsiteY11" fmla="*/ 1138260 h 2323437"/>
                    <a:gd name="connsiteX12" fmla="*/ 7256020 w 7324001"/>
                    <a:gd name="connsiteY12" fmla="*/ 1224064 h 2323437"/>
                    <a:gd name="connsiteX13" fmla="*/ 6914811 w 7324001"/>
                    <a:gd name="connsiteY13" fmla="*/ 1556335 h 232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24001" h="2323437">
                      <a:moveTo>
                        <a:pt x="6914811" y="1556335"/>
                      </a:moveTo>
                      <a:cubicBezTo>
                        <a:pt x="7048274" y="1519740"/>
                        <a:pt x="7278338" y="1428891"/>
                        <a:pt x="7320494" y="1454491"/>
                      </a:cubicBezTo>
                      <a:cubicBezTo>
                        <a:pt x="7332894" y="1508837"/>
                        <a:pt x="7315200" y="1539743"/>
                        <a:pt x="7222211" y="1600288"/>
                      </a:cubicBezTo>
                      <a:cubicBezTo>
                        <a:pt x="6125430" y="2043472"/>
                        <a:pt x="5154911" y="2305117"/>
                        <a:pt x="4080616" y="2322606"/>
                      </a:cubicBezTo>
                      <a:cubicBezTo>
                        <a:pt x="3671495" y="2348155"/>
                        <a:pt x="2510488" y="1777385"/>
                        <a:pt x="1416205" y="1619989"/>
                      </a:cubicBezTo>
                      <a:cubicBezTo>
                        <a:pt x="929025" y="1617491"/>
                        <a:pt x="509665" y="2086131"/>
                        <a:pt x="0" y="2031167"/>
                      </a:cubicBezTo>
                      <a:cubicBezTo>
                        <a:pt x="219856" y="1721370"/>
                        <a:pt x="387246" y="1434059"/>
                        <a:pt x="419725" y="1109272"/>
                      </a:cubicBezTo>
                      <a:cubicBezTo>
                        <a:pt x="352269" y="739515"/>
                        <a:pt x="389746" y="482184"/>
                        <a:pt x="217358" y="0"/>
                      </a:cubicBezTo>
                      <a:cubicBezTo>
                        <a:pt x="791981" y="284813"/>
                        <a:pt x="775361" y="332754"/>
                        <a:pt x="1454915" y="924865"/>
                      </a:cubicBezTo>
                      <a:cubicBezTo>
                        <a:pt x="2209421" y="1237160"/>
                        <a:pt x="2933075" y="287311"/>
                        <a:pt x="3844978" y="119921"/>
                      </a:cubicBezTo>
                      <a:cubicBezTo>
                        <a:pt x="4512041" y="-62459"/>
                        <a:pt x="5021706" y="24984"/>
                        <a:pt x="5643798" y="112427"/>
                      </a:cubicBezTo>
                      <a:cubicBezTo>
                        <a:pt x="6200466" y="288349"/>
                        <a:pt x="6952147" y="953428"/>
                        <a:pt x="7219086" y="1138260"/>
                      </a:cubicBezTo>
                      <a:cubicBezTo>
                        <a:pt x="7250035" y="1151359"/>
                        <a:pt x="7287817" y="1191020"/>
                        <a:pt x="7256020" y="1224064"/>
                      </a:cubicBezTo>
                      <a:lnTo>
                        <a:pt x="6914811" y="155633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88" name="Freeform: Shape 87">
                  <a:extLst>
                    <a:ext uri="{FF2B5EF4-FFF2-40B4-BE49-F238E27FC236}">
                      <a16:creationId xmlns:a16="http://schemas.microsoft.com/office/drawing/2014/main" id="{5F03A193-CD3E-43B3-91C6-D7A816C9CE81}"/>
                    </a:ext>
                  </a:extLst>
                </p:cNvPr>
                <p:cNvSpPr/>
                <p:nvPr/>
              </p:nvSpPr>
              <p:spPr>
                <a:xfrm>
                  <a:off x="2471983" y="827441"/>
                  <a:ext cx="3507656" cy="1268956"/>
                </a:xfrm>
                <a:custGeom>
                  <a:avLst/>
                  <a:gdLst>
                    <a:gd name="connsiteX0" fmla="*/ 553453 w 3513222"/>
                    <a:gd name="connsiteY0" fmla="*/ 1251285 h 1271337"/>
                    <a:gd name="connsiteX1" fmla="*/ 188495 w 3513222"/>
                    <a:gd name="connsiteY1" fmla="*/ 1263316 h 1271337"/>
                    <a:gd name="connsiteX2" fmla="*/ 0 w 3513222"/>
                    <a:gd name="connsiteY2" fmla="*/ 669758 h 1271337"/>
                    <a:gd name="connsiteX3" fmla="*/ 2735179 w 3513222"/>
                    <a:gd name="connsiteY3" fmla="*/ 0 h 1271337"/>
                    <a:gd name="connsiteX4" fmla="*/ 2895600 w 3513222"/>
                    <a:gd name="connsiteY4" fmla="*/ 128337 h 1271337"/>
                    <a:gd name="connsiteX5" fmla="*/ 2955758 w 3513222"/>
                    <a:gd name="connsiteY5" fmla="*/ 92242 h 1271337"/>
                    <a:gd name="connsiteX6" fmla="*/ 3136232 w 3513222"/>
                    <a:gd name="connsiteY6" fmla="*/ 236621 h 1271337"/>
                    <a:gd name="connsiteX7" fmla="*/ 3156285 w 3513222"/>
                    <a:gd name="connsiteY7" fmla="*/ 228600 h 1271337"/>
                    <a:gd name="connsiteX8" fmla="*/ 3513222 w 3513222"/>
                    <a:gd name="connsiteY8" fmla="*/ 541421 h 1271337"/>
                    <a:gd name="connsiteX9" fmla="*/ 605590 w 3513222"/>
                    <a:gd name="connsiteY9" fmla="*/ 1271337 h 1271337"/>
                    <a:gd name="connsiteX10" fmla="*/ 553453 w 3513222"/>
                    <a:gd name="connsiteY10"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2461503 w 3513222"/>
                    <a:gd name="connsiteY3" fmla="*/ 16247 h 1271337"/>
                    <a:gd name="connsiteX4" fmla="*/ 2735179 w 3513222"/>
                    <a:gd name="connsiteY4" fmla="*/ 0 h 1271337"/>
                    <a:gd name="connsiteX5" fmla="*/ 2895600 w 3513222"/>
                    <a:gd name="connsiteY5" fmla="*/ 128337 h 1271337"/>
                    <a:gd name="connsiteX6" fmla="*/ 2955758 w 3513222"/>
                    <a:gd name="connsiteY6" fmla="*/ 92242 h 1271337"/>
                    <a:gd name="connsiteX7" fmla="*/ 3136232 w 3513222"/>
                    <a:gd name="connsiteY7" fmla="*/ 236621 h 1271337"/>
                    <a:gd name="connsiteX8" fmla="*/ 3156285 w 3513222"/>
                    <a:gd name="connsiteY8" fmla="*/ 228600 h 1271337"/>
                    <a:gd name="connsiteX9" fmla="*/ 3513222 w 3513222"/>
                    <a:gd name="connsiteY9" fmla="*/ 541421 h 1271337"/>
                    <a:gd name="connsiteX10" fmla="*/ 605590 w 3513222"/>
                    <a:gd name="connsiteY10" fmla="*/ 1271337 h 1271337"/>
                    <a:gd name="connsiteX11" fmla="*/ 553453 w 3513222"/>
                    <a:gd name="connsiteY11"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2246589 w 3513222"/>
                    <a:gd name="connsiteY3" fmla="*/ 62879 h 1271337"/>
                    <a:gd name="connsiteX4" fmla="*/ 2461503 w 3513222"/>
                    <a:gd name="connsiteY4" fmla="*/ 16247 h 1271337"/>
                    <a:gd name="connsiteX5" fmla="*/ 2735179 w 3513222"/>
                    <a:gd name="connsiteY5" fmla="*/ 0 h 1271337"/>
                    <a:gd name="connsiteX6" fmla="*/ 2895600 w 3513222"/>
                    <a:gd name="connsiteY6" fmla="*/ 128337 h 1271337"/>
                    <a:gd name="connsiteX7" fmla="*/ 2955758 w 3513222"/>
                    <a:gd name="connsiteY7" fmla="*/ 92242 h 1271337"/>
                    <a:gd name="connsiteX8" fmla="*/ 3136232 w 3513222"/>
                    <a:gd name="connsiteY8" fmla="*/ 236621 h 1271337"/>
                    <a:gd name="connsiteX9" fmla="*/ 3156285 w 3513222"/>
                    <a:gd name="connsiteY9" fmla="*/ 228600 h 1271337"/>
                    <a:gd name="connsiteX10" fmla="*/ 3513222 w 3513222"/>
                    <a:gd name="connsiteY10" fmla="*/ 541421 h 1271337"/>
                    <a:gd name="connsiteX11" fmla="*/ 605590 w 3513222"/>
                    <a:gd name="connsiteY11" fmla="*/ 1271337 h 1271337"/>
                    <a:gd name="connsiteX12" fmla="*/ 553453 w 3513222"/>
                    <a:gd name="connsiteY12"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2078307 w 3513222"/>
                    <a:gd name="connsiteY3" fmla="*/ 117622 h 1271337"/>
                    <a:gd name="connsiteX4" fmla="*/ 2246589 w 3513222"/>
                    <a:gd name="connsiteY4" fmla="*/ 62879 h 1271337"/>
                    <a:gd name="connsiteX5" fmla="*/ 2461503 w 3513222"/>
                    <a:gd name="connsiteY5" fmla="*/ 16247 h 1271337"/>
                    <a:gd name="connsiteX6" fmla="*/ 2735179 w 3513222"/>
                    <a:gd name="connsiteY6" fmla="*/ 0 h 1271337"/>
                    <a:gd name="connsiteX7" fmla="*/ 2895600 w 3513222"/>
                    <a:gd name="connsiteY7" fmla="*/ 128337 h 1271337"/>
                    <a:gd name="connsiteX8" fmla="*/ 2955758 w 3513222"/>
                    <a:gd name="connsiteY8" fmla="*/ 92242 h 1271337"/>
                    <a:gd name="connsiteX9" fmla="*/ 3136232 w 3513222"/>
                    <a:gd name="connsiteY9" fmla="*/ 236621 h 1271337"/>
                    <a:gd name="connsiteX10" fmla="*/ 3156285 w 3513222"/>
                    <a:gd name="connsiteY10" fmla="*/ 228600 h 1271337"/>
                    <a:gd name="connsiteX11" fmla="*/ 3513222 w 3513222"/>
                    <a:gd name="connsiteY11" fmla="*/ 541421 h 1271337"/>
                    <a:gd name="connsiteX12" fmla="*/ 605590 w 3513222"/>
                    <a:gd name="connsiteY12" fmla="*/ 1271337 h 1271337"/>
                    <a:gd name="connsiteX13" fmla="*/ 553453 w 3513222"/>
                    <a:gd name="connsiteY13"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1871502 w 3513222"/>
                    <a:gd name="connsiteY3" fmla="*/ 210886 h 1271337"/>
                    <a:gd name="connsiteX4" fmla="*/ 2078307 w 3513222"/>
                    <a:gd name="connsiteY4" fmla="*/ 117622 h 1271337"/>
                    <a:gd name="connsiteX5" fmla="*/ 2246589 w 3513222"/>
                    <a:gd name="connsiteY5" fmla="*/ 62879 h 1271337"/>
                    <a:gd name="connsiteX6" fmla="*/ 2461503 w 3513222"/>
                    <a:gd name="connsiteY6" fmla="*/ 16247 h 1271337"/>
                    <a:gd name="connsiteX7" fmla="*/ 2735179 w 3513222"/>
                    <a:gd name="connsiteY7" fmla="*/ 0 h 1271337"/>
                    <a:gd name="connsiteX8" fmla="*/ 2895600 w 3513222"/>
                    <a:gd name="connsiteY8" fmla="*/ 128337 h 1271337"/>
                    <a:gd name="connsiteX9" fmla="*/ 2955758 w 3513222"/>
                    <a:gd name="connsiteY9" fmla="*/ 92242 h 1271337"/>
                    <a:gd name="connsiteX10" fmla="*/ 3136232 w 3513222"/>
                    <a:gd name="connsiteY10" fmla="*/ 236621 h 1271337"/>
                    <a:gd name="connsiteX11" fmla="*/ 3156285 w 3513222"/>
                    <a:gd name="connsiteY11" fmla="*/ 228600 h 1271337"/>
                    <a:gd name="connsiteX12" fmla="*/ 3513222 w 3513222"/>
                    <a:gd name="connsiteY12" fmla="*/ 541421 h 1271337"/>
                    <a:gd name="connsiteX13" fmla="*/ 605590 w 3513222"/>
                    <a:gd name="connsiteY13" fmla="*/ 1271337 h 1271337"/>
                    <a:gd name="connsiteX14" fmla="*/ 553453 w 3513222"/>
                    <a:gd name="connsiteY14"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1715385 w 3513222"/>
                    <a:gd name="connsiteY3" fmla="*/ 275766 h 1271337"/>
                    <a:gd name="connsiteX4" fmla="*/ 1871502 w 3513222"/>
                    <a:gd name="connsiteY4" fmla="*/ 210886 h 1271337"/>
                    <a:gd name="connsiteX5" fmla="*/ 2078307 w 3513222"/>
                    <a:gd name="connsiteY5" fmla="*/ 117622 h 1271337"/>
                    <a:gd name="connsiteX6" fmla="*/ 2246589 w 3513222"/>
                    <a:gd name="connsiteY6" fmla="*/ 62879 h 1271337"/>
                    <a:gd name="connsiteX7" fmla="*/ 2461503 w 3513222"/>
                    <a:gd name="connsiteY7" fmla="*/ 16247 h 1271337"/>
                    <a:gd name="connsiteX8" fmla="*/ 2735179 w 3513222"/>
                    <a:gd name="connsiteY8" fmla="*/ 0 h 1271337"/>
                    <a:gd name="connsiteX9" fmla="*/ 2895600 w 3513222"/>
                    <a:gd name="connsiteY9" fmla="*/ 128337 h 1271337"/>
                    <a:gd name="connsiteX10" fmla="*/ 2955758 w 3513222"/>
                    <a:gd name="connsiteY10" fmla="*/ 92242 h 1271337"/>
                    <a:gd name="connsiteX11" fmla="*/ 3136232 w 3513222"/>
                    <a:gd name="connsiteY11" fmla="*/ 236621 h 1271337"/>
                    <a:gd name="connsiteX12" fmla="*/ 3156285 w 3513222"/>
                    <a:gd name="connsiteY12" fmla="*/ 228600 h 1271337"/>
                    <a:gd name="connsiteX13" fmla="*/ 3513222 w 3513222"/>
                    <a:gd name="connsiteY13" fmla="*/ 541421 h 1271337"/>
                    <a:gd name="connsiteX14" fmla="*/ 605590 w 3513222"/>
                    <a:gd name="connsiteY14" fmla="*/ 1271337 h 1271337"/>
                    <a:gd name="connsiteX15" fmla="*/ 553453 w 3513222"/>
                    <a:gd name="connsiteY15"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1549131 w 3513222"/>
                    <a:gd name="connsiteY3" fmla="*/ 354839 h 1271337"/>
                    <a:gd name="connsiteX4" fmla="*/ 1715385 w 3513222"/>
                    <a:gd name="connsiteY4" fmla="*/ 275766 h 1271337"/>
                    <a:gd name="connsiteX5" fmla="*/ 1871502 w 3513222"/>
                    <a:gd name="connsiteY5" fmla="*/ 210886 h 1271337"/>
                    <a:gd name="connsiteX6" fmla="*/ 2078307 w 3513222"/>
                    <a:gd name="connsiteY6" fmla="*/ 117622 h 1271337"/>
                    <a:gd name="connsiteX7" fmla="*/ 2246589 w 3513222"/>
                    <a:gd name="connsiteY7" fmla="*/ 62879 h 1271337"/>
                    <a:gd name="connsiteX8" fmla="*/ 2461503 w 3513222"/>
                    <a:gd name="connsiteY8" fmla="*/ 16247 h 1271337"/>
                    <a:gd name="connsiteX9" fmla="*/ 2735179 w 3513222"/>
                    <a:gd name="connsiteY9" fmla="*/ 0 h 1271337"/>
                    <a:gd name="connsiteX10" fmla="*/ 2895600 w 3513222"/>
                    <a:gd name="connsiteY10" fmla="*/ 128337 h 1271337"/>
                    <a:gd name="connsiteX11" fmla="*/ 2955758 w 3513222"/>
                    <a:gd name="connsiteY11" fmla="*/ 92242 h 1271337"/>
                    <a:gd name="connsiteX12" fmla="*/ 3136232 w 3513222"/>
                    <a:gd name="connsiteY12" fmla="*/ 236621 h 1271337"/>
                    <a:gd name="connsiteX13" fmla="*/ 3156285 w 3513222"/>
                    <a:gd name="connsiteY13" fmla="*/ 228600 h 1271337"/>
                    <a:gd name="connsiteX14" fmla="*/ 3513222 w 3513222"/>
                    <a:gd name="connsiteY14" fmla="*/ 541421 h 1271337"/>
                    <a:gd name="connsiteX15" fmla="*/ 605590 w 3513222"/>
                    <a:gd name="connsiteY15" fmla="*/ 1271337 h 1271337"/>
                    <a:gd name="connsiteX16" fmla="*/ 553453 w 3513222"/>
                    <a:gd name="connsiteY16"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1399096 w 3513222"/>
                    <a:gd name="connsiteY3" fmla="*/ 409581 h 1271337"/>
                    <a:gd name="connsiteX4" fmla="*/ 1549131 w 3513222"/>
                    <a:gd name="connsiteY4" fmla="*/ 354839 h 1271337"/>
                    <a:gd name="connsiteX5" fmla="*/ 1715385 w 3513222"/>
                    <a:gd name="connsiteY5" fmla="*/ 275766 h 1271337"/>
                    <a:gd name="connsiteX6" fmla="*/ 1871502 w 3513222"/>
                    <a:gd name="connsiteY6" fmla="*/ 210886 h 1271337"/>
                    <a:gd name="connsiteX7" fmla="*/ 2078307 w 3513222"/>
                    <a:gd name="connsiteY7" fmla="*/ 117622 h 1271337"/>
                    <a:gd name="connsiteX8" fmla="*/ 2246589 w 3513222"/>
                    <a:gd name="connsiteY8" fmla="*/ 62879 h 1271337"/>
                    <a:gd name="connsiteX9" fmla="*/ 2461503 w 3513222"/>
                    <a:gd name="connsiteY9" fmla="*/ 16247 h 1271337"/>
                    <a:gd name="connsiteX10" fmla="*/ 2735179 w 3513222"/>
                    <a:gd name="connsiteY10" fmla="*/ 0 h 1271337"/>
                    <a:gd name="connsiteX11" fmla="*/ 2895600 w 3513222"/>
                    <a:gd name="connsiteY11" fmla="*/ 128337 h 1271337"/>
                    <a:gd name="connsiteX12" fmla="*/ 2955758 w 3513222"/>
                    <a:gd name="connsiteY12" fmla="*/ 92242 h 1271337"/>
                    <a:gd name="connsiteX13" fmla="*/ 3136232 w 3513222"/>
                    <a:gd name="connsiteY13" fmla="*/ 236621 h 1271337"/>
                    <a:gd name="connsiteX14" fmla="*/ 3156285 w 3513222"/>
                    <a:gd name="connsiteY14" fmla="*/ 228600 h 1271337"/>
                    <a:gd name="connsiteX15" fmla="*/ 3513222 w 3513222"/>
                    <a:gd name="connsiteY15" fmla="*/ 541421 h 1271337"/>
                    <a:gd name="connsiteX16" fmla="*/ 605590 w 3513222"/>
                    <a:gd name="connsiteY16" fmla="*/ 1271337 h 1271337"/>
                    <a:gd name="connsiteX17" fmla="*/ 553453 w 3513222"/>
                    <a:gd name="connsiteY17"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1184182 w 3513222"/>
                    <a:gd name="connsiteY3" fmla="*/ 433911 h 1271337"/>
                    <a:gd name="connsiteX4" fmla="*/ 1399096 w 3513222"/>
                    <a:gd name="connsiteY4" fmla="*/ 409581 h 1271337"/>
                    <a:gd name="connsiteX5" fmla="*/ 1549131 w 3513222"/>
                    <a:gd name="connsiteY5" fmla="*/ 354839 h 1271337"/>
                    <a:gd name="connsiteX6" fmla="*/ 1715385 w 3513222"/>
                    <a:gd name="connsiteY6" fmla="*/ 275766 h 1271337"/>
                    <a:gd name="connsiteX7" fmla="*/ 1871502 w 3513222"/>
                    <a:gd name="connsiteY7" fmla="*/ 210886 h 1271337"/>
                    <a:gd name="connsiteX8" fmla="*/ 2078307 w 3513222"/>
                    <a:gd name="connsiteY8" fmla="*/ 117622 h 1271337"/>
                    <a:gd name="connsiteX9" fmla="*/ 2246589 w 3513222"/>
                    <a:gd name="connsiteY9" fmla="*/ 62879 h 1271337"/>
                    <a:gd name="connsiteX10" fmla="*/ 2461503 w 3513222"/>
                    <a:gd name="connsiteY10" fmla="*/ 16247 h 1271337"/>
                    <a:gd name="connsiteX11" fmla="*/ 2735179 w 3513222"/>
                    <a:gd name="connsiteY11" fmla="*/ 0 h 1271337"/>
                    <a:gd name="connsiteX12" fmla="*/ 2895600 w 3513222"/>
                    <a:gd name="connsiteY12" fmla="*/ 128337 h 1271337"/>
                    <a:gd name="connsiteX13" fmla="*/ 2955758 w 3513222"/>
                    <a:gd name="connsiteY13" fmla="*/ 92242 h 1271337"/>
                    <a:gd name="connsiteX14" fmla="*/ 3136232 w 3513222"/>
                    <a:gd name="connsiteY14" fmla="*/ 236621 h 1271337"/>
                    <a:gd name="connsiteX15" fmla="*/ 3156285 w 3513222"/>
                    <a:gd name="connsiteY15" fmla="*/ 228600 h 1271337"/>
                    <a:gd name="connsiteX16" fmla="*/ 3513222 w 3513222"/>
                    <a:gd name="connsiteY16" fmla="*/ 541421 h 1271337"/>
                    <a:gd name="connsiteX17" fmla="*/ 605590 w 3513222"/>
                    <a:gd name="connsiteY17" fmla="*/ 1271337 h 1271337"/>
                    <a:gd name="connsiteX18" fmla="*/ 553453 w 3513222"/>
                    <a:gd name="connsiteY18"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882085 w 3513222"/>
                    <a:gd name="connsiteY3" fmla="*/ 531231 h 1271337"/>
                    <a:gd name="connsiteX4" fmla="*/ 1184182 w 3513222"/>
                    <a:gd name="connsiteY4" fmla="*/ 433911 h 1271337"/>
                    <a:gd name="connsiteX5" fmla="*/ 1399096 w 3513222"/>
                    <a:gd name="connsiteY5" fmla="*/ 409581 h 1271337"/>
                    <a:gd name="connsiteX6" fmla="*/ 1549131 w 3513222"/>
                    <a:gd name="connsiteY6" fmla="*/ 354839 h 1271337"/>
                    <a:gd name="connsiteX7" fmla="*/ 1715385 w 3513222"/>
                    <a:gd name="connsiteY7" fmla="*/ 275766 h 1271337"/>
                    <a:gd name="connsiteX8" fmla="*/ 1871502 w 3513222"/>
                    <a:gd name="connsiteY8" fmla="*/ 210886 h 1271337"/>
                    <a:gd name="connsiteX9" fmla="*/ 2078307 w 3513222"/>
                    <a:gd name="connsiteY9" fmla="*/ 117622 h 1271337"/>
                    <a:gd name="connsiteX10" fmla="*/ 2246589 w 3513222"/>
                    <a:gd name="connsiteY10" fmla="*/ 62879 h 1271337"/>
                    <a:gd name="connsiteX11" fmla="*/ 2461503 w 3513222"/>
                    <a:gd name="connsiteY11" fmla="*/ 16247 h 1271337"/>
                    <a:gd name="connsiteX12" fmla="*/ 2735179 w 3513222"/>
                    <a:gd name="connsiteY12" fmla="*/ 0 h 1271337"/>
                    <a:gd name="connsiteX13" fmla="*/ 2895600 w 3513222"/>
                    <a:gd name="connsiteY13" fmla="*/ 128337 h 1271337"/>
                    <a:gd name="connsiteX14" fmla="*/ 2955758 w 3513222"/>
                    <a:gd name="connsiteY14" fmla="*/ 92242 h 1271337"/>
                    <a:gd name="connsiteX15" fmla="*/ 3136232 w 3513222"/>
                    <a:gd name="connsiteY15" fmla="*/ 236621 h 1271337"/>
                    <a:gd name="connsiteX16" fmla="*/ 3156285 w 3513222"/>
                    <a:gd name="connsiteY16" fmla="*/ 228600 h 1271337"/>
                    <a:gd name="connsiteX17" fmla="*/ 3513222 w 3513222"/>
                    <a:gd name="connsiteY17" fmla="*/ 541421 h 1271337"/>
                    <a:gd name="connsiteX18" fmla="*/ 605590 w 3513222"/>
                    <a:gd name="connsiteY18" fmla="*/ 1271337 h 1271337"/>
                    <a:gd name="connsiteX19" fmla="*/ 553453 w 3513222"/>
                    <a:gd name="connsiteY19"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882085 w 3513222"/>
                    <a:gd name="connsiteY3" fmla="*/ 531231 h 1271337"/>
                    <a:gd name="connsiteX4" fmla="*/ 1184182 w 3513222"/>
                    <a:gd name="connsiteY4" fmla="*/ 433911 h 1271337"/>
                    <a:gd name="connsiteX5" fmla="*/ 1399096 w 3513222"/>
                    <a:gd name="connsiteY5" fmla="*/ 409581 h 1271337"/>
                    <a:gd name="connsiteX6" fmla="*/ 1549131 w 3513222"/>
                    <a:gd name="connsiteY6" fmla="*/ 354839 h 1271337"/>
                    <a:gd name="connsiteX7" fmla="*/ 1715385 w 3513222"/>
                    <a:gd name="connsiteY7" fmla="*/ 275766 h 1271337"/>
                    <a:gd name="connsiteX8" fmla="*/ 1871502 w 3513222"/>
                    <a:gd name="connsiteY8" fmla="*/ 210886 h 1271337"/>
                    <a:gd name="connsiteX9" fmla="*/ 2078307 w 3513222"/>
                    <a:gd name="connsiteY9" fmla="*/ 117622 h 1271337"/>
                    <a:gd name="connsiteX10" fmla="*/ 2246589 w 3513222"/>
                    <a:gd name="connsiteY10" fmla="*/ 62879 h 1271337"/>
                    <a:gd name="connsiteX11" fmla="*/ 2461503 w 3513222"/>
                    <a:gd name="connsiteY11" fmla="*/ 16247 h 1271337"/>
                    <a:gd name="connsiteX12" fmla="*/ 2735179 w 3513222"/>
                    <a:gd name="connsiteY12" fmla="*/ 0 h 1271337"/>
                    <a:gd name="connsiteX13" fmla="*/ 2895600 w 3513222"/>
                    <a:gd name="connsiteY13" fmla="*/ 128337 h 1271337"/>
                    <a:gd name="connsiteX14" fmla="*/ 2955758 w 3513222"/>
                    <a:gd name="connsiteY14" fmla="*/ 92242 h 1271337"/>
                    <a:gd name="connsiteX15" fmla="*/ 3136232 w 3513222"/>
                    <a:gd name="connsiteY15" fmla="*/ 236621 h 1271337"/>
                    <a:gd name="connsiteX16" fmla="*/ 3156285 w 3513222"/>
                    <a:gd name="connsiteY16" fmla="*/ 228600 h 1271337"/>
                    <a:gd name="connsiteX17" fmla="*/ 3513222 w 3513222"/>
                    <a:gd name="connsiteY17" fmla="*/ 541421 h 1271337"/>
                    <a:gd name="connsiteX18" fmla="*/ 605590 w 3513222"/>
                    <a:gd name="connsiteY18" fmla="*/ 1271337 h 1271337"/>
                    <a:gd name="connsiteX19" fmla="*/ 553453 w 3513222"/>
                    <a:gd name="connsiteY19"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882085 w 3513222"/>
                    <a:gd name="connsiteY3" fmla="*/ 531231 h 1271337"/>
                    <a:gd name="connsiteX4" fmla="*/ 1184182 w 3513222"/>
                    <a:gd name="connsiteY4" fmla="*/ 433911 h 1271337"/>
                    <a:gd name="connsiteX5" fmla="*/ 1399096 w 3513222"/>
                    <a:gd name="connsiteY5" fmla="*/ 409581 h 1271337"/>
                    <a:gd name="connsiteX6" fmla="*/ 1549131 w 3513222"/>
                    <a:gd name="connsiteY6" fmla="*/ 354839 h 1271337"/>
                    <a:gd name="connsiteX7" fmla="*/ 1715385 w 3513222"/>
                    <a:gd name="connsiteY7" fmla="*/ 275766 h 1271337"/>
                    <a:gd name="connsiteX8" fmla="*/ 1871502 w 3513222"/>
                    <a:gd name="connsiteY8" fmla="*/ 210886 h 1271337"/>
                    <a:gd name="connsiteX9" fmla="*/ 2078307 w 3513222"/>
                    <a:gd name="connsiteY9" fmla="*/ 117622 h 1271337"/>
                    <a:gd name="connsiteX10" fmla="*/ 2246589 w 3513222"/>
                    <a:gd name="connsiteY10" fmla="*/ 62879 h 1271337"/>
                    <a:gd name="connsiteX11" fmla="*/ 2461503 w 3513222"/>
                    <a:gd name="connsiteY11" fmla="*/ 16247 h 1271337"/>
                    <a:gd name="connsiteX12" fmla="*/ 2735179 w 3513222"/>
                    <a:gd name="connsiteY12" fmla="*/ 0 h 1271337"/>
                    <a:gd name="connsiteX13" fmla="*/ 2895600 w 3513222"/>
                    <a:gd name="connsiteY13" fmla="*/ 128337 h 1271337"/>
                    <a:gd name="connsiteX14" fmla="*/ 2955758 w 3513222"/>
                    <a:gd name="connsiteY14" fmla="*/ 92242 h 1271337"/>
                    <a:gd name="connsiteX15" fmla="*/ 3136232 w 3513222"/>
                    <a:gd name="connsiteY15" fmla="*/ 236621 h 1271337"/>
                    <a:gd name="connsiteX16" fmla="*/ 3156285 w 3513222"/>
                    <a:gd name="connsiteY16" fmla="*/ 228600 h 1271337"/>
                    <a:gd name="connsiteX17" fmla="*/ 3513222 w 3513222"/>
                    <a:gd name="connsiteY17" fmla="*/ 541421 h 1271337"/>
                    <a:gd name="connsiteX18" fmla="*/ 605590 w 3513222"/>
                    <a:gd name="connsiteY18" fmla="*/ 1271337 h 1271337"/>
                    <a:gd name="connsiteX19" fmla="*/ 553453 w 3513222"/>
                    <a:gd name="connsiteY19"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555658 w 3513222"/>
                    <a:gd name="connsiteY3" fmla="*/ 600165 h 1271337"/>
                    <a:gd name="connsiteX4" fmla="*/ 882085 w 3513222"/>
                    <a:gd name="connsiteY4" fmla="*/ 531231 h 1271337"/>
                    <a:gd name="connsiteX5" fmla="*/ 1184182 w 3513222"/>
                    <a:gd name="connsiteY5" fmla="*/ 433911 h 1271337"/>
                    <a:gd name="connsiteX6" fmla="*/ 1399096 w 3513222"/>
                    <a:gd name="connsiteY6" fmla="*/ 409581 h 1271337"/>
                    <a:gd name="connsiteX7" fmla="*/ 1549131 w 3513222"/>
                    <a:gd name="connsiteY7" fmla="*/ 354839 h 1271337"/>
                    <a:gd name="connsiteX8" fmla="*/ 1715385 w 3513222"/>
                    <a:gd name="connsiteY8" fmla="*/ 275766 h 1271337"/>
                    <a:gd name="connsiteX9" fmla="*/ 1871502 w 3513222"/>
                    <a:gd name="connsiteY9" fmla="*/ 210886 h 1271337"/>
                    <a:gd name="connsiteX10" fmla="*/ 2078307 w 3513222"/>
                    <a:gd name="connsiteY10" fmla="*/ 117622 h 1271337"/>
                    <a:gd name="connsiteX11" fmla="*/ 2246589 w 3513222"/>
                    <a:gd name="connsiteY11" fmla="*/ 62879 h 1271337"/>
                    <a:gd name="connsiteX12" fmla="*/ 2461503 w 3513222"/>
                    <a:gd name="connsiteY12" fmla="*/ 16247 h 1271337"/>
                    <a:gd name="connsiteX13" fmla="*/ 2735179 w 3513222"/>
                    <a:gd name="connsiteY13" fmla="*/ 0 h 1271337"/>
                    <a:gd name="connsiteX14" fmla="*/ 2895600 w 3513222"/>
                    <a:gd name="connsiteY14" fmla="*/ 128337 h 1271337"/>
                    <a:gd name="connsiteX15" fmla="*/ 2955758 w 3513222"/>
                    <a:gd name="connsiteY15" fmla="*/ 92242 h 1271337"/>
                    <a:gd name="connsiteX16" fmla="*/ 3136232 w 3513222"/>
                    <a:gd name="connsiteY16" fmla="*/ 236621 h 1271337"/>
                    <a:gd name="connsiteX17" fmla="*/ 3156285 w 3513222"/>
                    <a:gd name="connsiteY17" fmla="*/ 228600 h 1271337"/>
                    <a:gd name="connsiteX18" fmla="*/ 3513222 w 3513222"/>
                    <a:gd name="connsiteY18" fmla="*/ 541421 h 1271337"/>
                    <a:gd name="connsiteX19" fmla="*/ 605590 w 3513222"/>
                    <a:gd name="connsiteY19" fmla="*/ 1271337 h 1271337"/>
                    <a:gd name="connsiteX20" fmla="*/ 553453 w 3513222"/>
                    <a:gd name="connsiteY20"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273837 w 3513222"/>
                    <a:gd name="connsiteY3" fmla="*/ 616385 h 1271337"/>
                    <a:gd name="connsiteX4" fmla="*/ 555658 w 3513222"/>
                    <a:gd name="connsiteY4" fmla="*/ 600165 h 1271337"/>
                    <a:gd name="connsiteX5" fmla="*/ 882085 w 3513222"/>
                    <a:gd name="connsiteY5" fmla="*/ 531231 h 1271337"/>
                    <a:gd name="connsiteX6" fmla="*/ 1184182 w 3513222"/>
                    <a:gd name="connsiteY6" fmla="*/ 433911 h 1271337"/>
                    <a:gd name="connsiteX7" fmla="*/ 1399096 w 3513222"/>
                    <a:gd name="connsiteY7" fmla="*/ 409581 h 1271337"/>
                    <a:gd name="connsiteX8" fmla="*/ 1549131 w 3513222"/>
                    <a:gd name="connsiteY8" fmla="*/ 354839 h 1271337"/>
                    <a:gd name="connsiteX9" fmla="*/ 1715385 w 3513222"/>
                    <a:gd name="connsiteY9" fmla="*/ 275766 h 1271337"/>
                    <a:gd name="connsiteX10" fmla="*/ 1871502 w 3513222"/>
                    <a:gd name="connsiteY10" fmla="*/ 210886 h 1271337"/>
                    <a:gd name="connsiteX11" fmla="*/ 2078307 w 3513222"/>
                    <a:gd name="connsiteY11" fmla="*/ 117622 h 1271337"/>
                    <a:gd name="connsiteX12" fmla="*/ 2246589 w 3513222"/>
                    <a:gd name="connsiteY12" fmla="*/ 62879 h 1271337"/>
                    <a:gd name="connsiteX13" fmla="*/ 2461503 w 3513222"/>
                    <a:gd name="connsiteY13" fmla="*/ 16247 h 1271337"/>
                    <a:gd name="connsiteX14" fmla="*/ 2735179 w 3513222"/>
                    <a:gd name="connsiteY14" fmla="*/ 0 h 1271337"/>
                    <a:gd name="connsiteX15" fmla="*/ 2895600 w 3513222"/>
                    <a:gd name="connsiteY15" fmla="*/ 128337 h 1271337"/>
                    <a:gd name="connsiteX16" fmla="*/ 2955758 w 3513222"/>
                    <a:gd name="connsiteY16" fmla="*/ 92242 h 1271337"/>
                    <a:gd name="connsiteX17" fmla="*/ 3136232 w 3513222"/>
                    <a:gd name="connsiteY17" fmla="*/ 236621 h 1271337"/>
                    <a:gd name="connsiteX18" fmla="*/ 3156285 w 3513222"/>
                    <a:gd name="connsiteY18" fmla="*/ 228600 h 1271337"/>
                    <a:gd name="connsiteX19" fmla="*/ 3513222 w 3513222"/>
                    <a:gd name="connsiteY19" fmla="*/ 541421 h 1271337"/>
                    <a:gd name="connsiteX20" fmla="*/ 605590 w 3513222"/>
                    <a:gd name="connsiteY20" fmla="*/ 1271337 h 1271337"/>
                    <a:gd name="connsiteX21" fmla="*/ 553453 w 3513222"/>
                    <a:gd name="connsiteY21" fmla="*/ 1251285 h 1271337"/>
                    <a:gd name="connsiteX0" fmla="*/ 553977 w 3513746"/>
                    <a:gd name="connsiteY0" fmla="*/ 1251285 h 1271337"/>
                    <a:gd name="connsiteX1" fmla="*/ 189019 w 3513746"/>
                    <a:gd name="connsiteY1" fmla="*/ 1263316 h 1271337"/>
                    <a:gd name="connsiteX2" fmla="*/ 524 w 3513746"/>
                    <a:gd name="connsiteY2" fmla="*/ 669758 h 1271337"/>
                    <a:gd name="connsiteX3" fmla="*/ 140546 w 3513746"/>
                    <a:gd name="connsiteY3" fmla="*/ 626523 h 1271337"/>
                    <a:gd name="connsiteX4" fmla="*/ 274361 w 3513746"/>
                    <a:gd name="connsiteY4" fmla="*/ 616385 h 1271337"/>
                    <a:gd name="connsiteX5" fmla="*/ 556182 w 3513746"/>
                    <a:gd name="connsiteY5" fmla="*/ 600165 h 1271337"/>
                    <a:gd name="connsiteX6" fmla="*/ 882609 w 3513746"/>
                    <a:gd name="connsiteY6" fmla="*/ 531231 h 1271337"/>
                    <a:gd name="connsiteX7" fmla="*/ 1184706 w 3513746"/>
                    <a:gd name="connsiteY7" fmla="*/ 433911 h 1271337"/>
                    <a:gd name="connsiteX8" fmla="*/ 1399620 w 3513746"/>
                    <a:gd name="connsiteY8" fmla="*/ 409581 h 1271337"/>
                    <a:gd name="connsiteX9" fmla="*/ 1549655 w 3513746"/>
                    <a:gd name="connsiteY9" fmla="*/ 354839 h 1271337"/>
                    <a:gd name="connsiteX10" fmla="*/ 1715909 w 3513746"/>
                    <a:gd name="connsiteY10" fmla="*/ 275766 h 1271337"/>
                    <a:gd name="connsiteX11" fmla="*/ 1872026 w 3513746"/>
                    <a:gd name="connsiteY11" fmla="*/ 210886 h 1271337"/>
                    <a:gd name="connsiteX12" fmla="*/ 2078831 w 3513746"/>
                    <a:gd name="connsiteY12" fmla="*/ 117622 h 1271337"/>
                    <a:gd name="connsiteX13" fmla="*/ 2247113 w 3513746"/>
                    <a:gd name="connsiteY13" fmla="*/ 62879 h 1271337"/>
                    <a:gd name="connsiteX14" fmla="*/ 2462027 w 3513746"/>
                    <a:gd name="connsiteY14" fmla="*/ 16247 h 1271337"/>
                    <a:gd name="connsiteX15" fmla="*/ 2735703 w 3513746"/>
                    <a:gd name="connsiteY15" fmla="*/ 0 h 1271337"/>
                    <a:gd name="connsiteX16" fmla="*/ 2896124 w 3513746"/>
                    <a:gd name="connsiteY16" fmla="*/ 128337 h 1271337"/>
                    <a:gd name="connsiteX17" fmla="*/ 2956282 w 3513746"/>
                    <a:gd name="connsiteY17" fmla="*/ 92242 h 1271337"/>
                    <a:gd name="connsiteX18" fmla="*/ 3136756 w 3513746"/>
                    <a:gd name="connsiteY18" fmla="*/ 236621 h 1271337"/>
                    <a:gd name="connsiteX19" fmla="*/ 3156809 w 3513746"/>
                    <a:gd name="connsiteY19" fmla="*/ 228600 h 1271337"/>
                    <a:gd name="connsiteX20" fmla="*/ 3513746 w 3513746"/>
                    <a:gd name="connsiteY20" fmla="*/ 541421 h 1271337"/>
                    <a:gd name="connsiteX21" fmla="*/ 606114 w 3513746"/>
                    <a:gd name="connsiteY21" fmla="*/ 1271337 h 1271337"/>
                    <a:gd name="connsiteX22" fmla="*/ 553977 w 3513746"/>
                    <a:gd name="connsiteY22" fmla="*/ 1251285 h 1271337"/>
                    <a:gd name="connsiteX0" fmla="*/ 553977 w 3513746"/>
                    <a:gd name="connsiteY0" fmla="*/ 1251285 h 1271337"/>
                    <a:gd name="connsiteX1" fmla="*/ 189019 w 3513746"/>
                    <a:gd name="connsiteY1" fmla="*/ 1263316 h 1271337"/>
                    <a:gd name="connsiteX2" fmla="*/ 6731 w 3513746"/>
                    <a:gd name="connsiteY2" fmla="*/ 843465 h 1271337"/>
                    <a:gd name="connsiteX3" fmla="*/ 524 w 3513746"/>
                    <a:gd name="connsiteY3" fmla="*/ 669758 h 1271337"/>
                    <a:gd name="connsiteX4" fmla="*/ 140546 w 3513746"/>
                    <a:gd name="connsiteY4" fmla="*/ 626523 h 1271337"/>
                    <a:gd name="connsiteX5" fmla="*/ 274361 w 3513746"/>
                    <a:gd name="connsiteY5" fmla="*/ 616385 h 1271337"/>
                    <a:gd name="connsiteX6" fmla="*/ 556182 w 3513746"/>
                    <a:gd name="connsiteY6" fmla="*/ 600165 h 1271337"/>
                    <a:gd name="connsiteX7" fmla="*/ 882609 w 3513746"/>
                    <a:gd name="connsiteY7" fmla="*/ 531231 h 1271337"/>
                    <a:gd name="connsiteX8" fmla="*/ 1184706 w 3513746"/>
                    <a:gd name="connsiteY8" fmla="*/ 433911 h 1271337"/>
                    <a:gd name="connsiteX9" fmla="*/ 1399620 w 3513746"/>
                    <a:gd name="connsiteY9" fmla="*/ 409581 h 1271337"/>
                    <a:gd name="connsiteX10" fmla="*/ 1549655 w 3513746"/>
                    <a:gd name="connsiteY10" fmla="*/ 354839 h 1271337"/>
                    <a:gd name="connsiteX11" fmla="*/ 1715909 w 3513746"/>
                    <a:gd name="connsiteY11" fmla="*/ 275766 h 1271337"/>
                    <a:gd name="connsiteX12" fmla="*/ 1872026 w 3513746"/>
                    <a:gd name="connsiteY12" fmla="*/ 210886 h 1271337"/>
                    <a:gd name="connsiteX13" fmla="*/ 2078831 w 3513746"/>
                    <a:gd name="connsiteY13" fmla="*/ 117622 h 1271337"/>
                    <a:gd name="connsiteX14" fmla="*/ 2247113 w 3513746"/>
                    <a:gd name="connsiteY14" fmla="*/ 62879 h 1271337"/>
                    <a:gd name="connsiteX15" fmla="*/ 2462027 w 3513746"/>
                    <a:gd name="connsiteY15" fmla="*/ 16247 h 1271337"/>
                    <a:gd name="connsiteX16" fmla="*/ 2735703 w 3513746"/>
                    <a:gd name="connsiteY16" fmla="*/ 0 h 1271337"/>
                    <a:gd name="connsiteX17" fmla="*/ 2896124 w 3513746"/>
                    <a:gd name="connsiteY17" fmla="*/ 128337 h 1271337"/>
                    <a:gd name="connsiteX18" fmla="*/ 2956282 w 3513746"/>
                    <a:gd name="connsiteY18" fmla="*/ 92242 h 1271337"/>
                    <a:gd name="connsiteX19" fmla="*/ 3136756 w 3513746"/>
                    <a:gd name="connsiteY19" fmla="*/ 236621 h 1271337"/>
                    <a:gd name="connsiteX20" fmla="*/ 3156809 w 3513746"/>
                    <a:gd name="connsiteY20" fmla="*/ 228600 h 1271337"/>
                    <a:gd name="connsiteX21" fmla="*/ 3513746 w 3513746"/>
                    <a:gd name="connsiteY21" fmla="*/ 541421 h 1271337"/>
                    <a:gd name="connsiteX22" fmla="*/ 606114 w 3513746"/>
                    <a:gd name="connsiteY22" fmla="*/ 1271337 h 1271337"/>
                    <a:gd name="connsiteX23" fmla="*/ 553977 w 3513746"/>
                    <a:gd name="connsiteY23" fmla="*/ 1251285 h 1271337"/>
                    <a:gd name="connsiteX0" fmla="*/ 553977 w 3513746"/>
                    <a:gd name="connsiteY0" fmla="*/ 1251285 h 1271337"/>
                    <a:gd name="connsiteX1" fmla="*/ 189019 w 3513746"/>
                    <a:gd name="connsiteY1" fmla="*/ 1263316 h 1271337"/>
                    <a:gd name="connsiteX2" fmla="*/ 73639 w 3513746"/>
                    <a:gd name="connsiteY2" fmla="*/ 1013774 h 1271337"/>
                    <a:gd name="connsiteX3" fmla="*/ 6731 w 3513746"/>
                    <a:gd name="connsiteY3" fmla="*/ 843465 h 1271337"/>
                    <a:gd name="connsiteX4" fmla="*/ 524 w 3513746"/>
                    <a:gd name="connsiteY4" fmla="*/ 669758 h 1271337"/>
                    <a:gd name="connsiteX5" fmla="*/ 140546 w 3513746"/>
                    <a:gd name="connsiteY5" fmla="*/ 626523 h 1271337"/>
                    <a:gd name="connsiteX6" fmla="*/ 274361 w 3513746"/>
                    <a:gd name="connsiteY6" fmla="*/ 616385 h 1271337"/>
                    <a:gd name="connsiteX7" fmla="*/ 556182 w 3513746"/>
                    <a:gd name="connsiteY7" fmla="*/ 600165 h 1271337"/>
                    <a:gd name="connsiteX8" fmla="*/ 882609 w 3513746"/>
                    <a:gd name="connsiteY8" fmla="*/ 531231 h 1271337"/>
                    <a:gd name="connsiteX9" fmla="*/ 1184706 w 3513746"/>
                    <a:gd name="connsiteY9" fmla="*/ 433911 h 1271337"/>
                    <a:gd name="connsiteX10" fmla="*/ 1399620 w 3513746"/>
                    <a:gd name="connsiteY10" fmla="*/ 409581 h 1271337"/>
                    <a:gd name="connsiteX11" fmla="*/ 1549655 w 3513746"/>
                    <a:gd name="connsiteY11" fmla="*/ 354839 h 1271337"/>
                    <a:gd name="connsiteX12" fmla="*/ 1715909 w 3513746"/>
                    <a:gd name="connsiteY12" fmla="*/ 275766 h 1271337"/>
                    <a:gd name="connsiteX13" fmla="*/ 1872026 w 3513746"/>
                    <a:gd name="connsiteY13" fmla="*/ 210886 h 1271337"/>
                    <a:gd name="connsiteX14" fmla="*/ 2078831 w 3513746"/>
                    <a:gd name="connsiteY14" fmla="*/ 117622 h 1271337"/>
                    <a:gd name="connsiteX15" fmla="*/ 2247113 w 3513746"/>
                    <a:gd name="connsiteY15" fmla="*/ 62879 h 1271337"/>
                    <a:gd name="connsiteX16" fmla="*/ 2462027 w 3513746"/>
                    <a:gd name="connsiteY16" fmla="*/ 16247 h 1271337"/>
                    <a:gd name="connsiteX17" fmla="*/ 2735703 w 3513746"/>
                    <a:gd name="connsiteY17" fmla="*/ 0 h 1271337"/>
                    <a:gd name="connsiteX18" fmla="*/ 2896124 w 3513746"/>
                    <a:gd name="connsiteY18" fmla="*/ 128337 h 1271337"/>
                    <a:gd name="connsiteX19" fmla="*/ 2956282 w 3513746"/>
                    <a:gd name="connsiteY19" fmla="*/ 92242 h 1271337"/>
                    <a:gd name="connsiteX20" fmla="*/ 3136756 w 3513746"/>
                    <a:gd name="connsiteY20" fmla="*/ 236621 h 1271337"/>
                    <a:gd name="connsiteX21" fmla="*/ 3156809 w 3513746"/>
                    <a:gd name="connsiteY21" fmla="*/ 228600 h 1271337"/>
                    <a:gd name="connsiteX22" fmla="*/ 3513746 w 3513746"/>
                    <a:gd name="connsiteY22" fmla="*/ 541421 h 1271337"/>
                    <a:gd name="connsiteX23" fmla="*/ 606114 w 3513746"/>
                    <a:gd name="connsiteY23" fmla="*/ 1271337 h 1271337"/>
                    <a:gd name="connsiteX24" fmla="*/ 553977 w 3513746"/>
                    <a:gd name="connsiteY24"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556182 w 3513746"/>
                    <a:gd name="connsiteY8" fmla="*/ 600165 h 1271337"/>
                    <a:gd name="connsiteX9" fmla="*/ 882609 w 3513746"/>
                    <a:gd name="connsiteY9" fmla="*/ 531231 h 1271337"/>
                    <a:gd name="connsiteX10" fmla="*/ 1184706 w 3513746"/>
                    <a:gd name="connsiteY10" fmla="*/ 433911 h 1271337"/>
                    <a:gd name="connsiteX11" fmla="*/ 1399620 w 3513746"/>
                    <a:gd name="connsiteY11" fmla="*/ 409581 h 1271337"/>
                    <a:gd name="connsiteX12" fmla="*/ 1549655 w 3513746"/>
                    <a:gd name="connsiteY12" fmla="*/ 354839 h 1271337"/>
                    <a:gd name="connsiteX13" fmla="*/ 1715909 w 3513746"/>
                    <a:gd name="connsiteY13" fmla="*/ 275766 h 1271337"/>
                    <a:gd name="connsiteX14" fmla="*/ 1872026 w 3513746"/>
                    <a:gd name="connsiteY14" fmla="*/ 210886 h 1271337"/>
                    <a:gd name="connsiteX15" fmla="*/ 2078831 w 3513746"/>
                    <a:gd name="connsiteY15" fmla="*/ 117622 h 1271337"/>
                    <a:gd name="connsiteX16" fmla="*/ 2247113 w 3513746"/>
                    <a:gd name="connsiteY16" fmla="*/ 62879 h 1271337"/>
                    <a:gd name="connsiteX17" fmla="*/ 2462027 w 3513746"/>
                    <a:gd name="connsiteY17" fmla="*/ 16247 h 1271337"/>
                    <a:gd name="connsiteX18" fmla="*/ 2735703 w 3513746"/>
                    <a:gd name="connsiteY18" fmla="*/ 0 h 1271337"/>
                    <a:gd name="connsiteX19" fmla="*/ 2896124 w 3513746"/>
                    <a:gd name="connsiteY19" fmla="*/ 128337 h 1271337"/>
                    <a:gd name="connsiteX20" fmla="*/ 2956282 w 3513746"/>
                    <a:gd name="connsiteY20" fmla="*/ 92242 h 1271337"/>
                    <a:gd name="connsiteX21" fmla="*/ 3136756 w 3513746"/>
                    <a:gd name="connsiteY21" fmla="*/ 236621 h 1271337"/>
                    <a:gd name="connsiteX22" fmla="*/ 3156809 w 3513746"/>
                    <a:gd name="connsiteY22" fmla="*/ 228600 h 1271337"/>
                    <a:gd name="connsiteX23" fmla="*/ 3513746 w 3513746"/>
                    <a:gd name="connsiteY23" fmla="*/ 541421 h 1271337"/>
                    <a:gd name="connsiteX24" fmla="*/ 606114 w 3513746"/>
                    <a:gd name="connsiteY24" fmla="*/ 1271337 h 1271337"/>
                    <a:gd name="connsiteX25" fmla="*/ 553977 w 3513746"/>
                    <a:gd name="connsiteY25"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556182 w 3513746"/>
                    <a:gd name="connsiteY8" fmla="*/ 600165 h 1271337"/>
                    <a:gd name="connsiteX9" fmla="*/ 677832 w 3513746"/>
                    <a:gd name="connsiteY9" fmla="*/ 565698 h 1271337"/>
                    <a:gd name="connsiteX10" fmla="*/ 882609 w 3513746"/>
                    <a:gd name="connsiteY10" fmla="*/ 531231 h 1271337"/>
                    <a:gd name="connsiteX11" fmla="*/ 1184706 w 3513746"/>
                    <a:gd name="connsiteY11" fmla="*/ 433911 h 1271337"/>
                    <a:gd name="connsiteX12" fmla="*/ 1399620 w 3513746"/>
                    <a:gd name="connsiteY12" fmla="*/ 409581 h 1271337"/>
                    <a:gd name="connsiteX13" fmla="*/ 1549655 w 3513746"/>
                    <a:gd name="connsiteY13" fmla="*/ 354839 h 1271337"/>
                    <a:gd name="connsiteX14" fmla="*/ 1715909 w 3513746"/>
                    <a:gd name="connsiteY14" fmla="*/ 275766 h 1271337"/>
                    <a:gd name="connsiteX15" fmla="*/ 1872026 w 3513746"/>
                    <a:gd name="connsiteY15" fmla="*/ 210886 h 1271337"/>
                    <a:gd name="connsiteX16" fmla="*/ 2078831 w 3513746"/>
                    <a:gd name="connsiteY16" fmla="*/ 117622 h 1271337"/>
                    <a:gd name="connsiteX17" fmla="*/ 2247113 w 3513746"/>
                    <a:gd name="connsiteY17" fmla="*/ 62879 h 1271337"/>
                    <a:gd name="connsiteX18" fmla="*/ 2462027 w 3513746"/>
                    <a:gd name="connsiteY18" fmla="*/ 16247 h 1271337"/>
                    <a:gd name="connsiteX19" fmla="*/ 2735703 w 3513746"/>
                    <a:gd name="connsiteY19" fmla="*/ 0 h 1271337"/>
                    <a:gd name="connsiteX20" fmla="*/ 2896124 w 3513746"/>
                    <a:gd name="connsiteY20" fmla="*/ 128337 h 1271337"/>
                    <a:gd name="connsiteX21" fmla="*/ 2956282 w 3513746"/>
                    <a:gd name="connsiteY21" fmla="*/ 92242 h 1271337"/>
                    <a:gd name="connsiteX22" fmla="*/ 3136756 w 3513746"/>
                    <a:gd name="connsiteY22" fmla="*/ 236621 h 1271337"/>
                    <a:gd name="connsiteX23" fmla="*/ 3156809 w 3513746"/>
                    <a:gd name="connsiteY23" fmla="*/ 228600 h 1271337"/>
                    <a:gd name="connsiteX24" fmla="*/ 3513746 w 3513746"/>
                    <a:gd name="connsiteY24" fmla="*/ 541421 h 1271337"/>
                    <a:gd name="connsiteX25" fmla="*/ 606114 w 3513746"/>
                    <a:gd name="connsiteY25" fmla="*/ 1271337 h 1271337"/>
                    <a:gd name="connsiteX26" fmla="*/ 553977 w 3513746"/>
                    <a:gd name="connsiteY26"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184706 w 3513746"/>
                    <a:gd name="connsiteY12" fmla="*/ 433911 h 1271337"/>
                    <a:gd name="connsiteX13" fmla="*/ 1399620 w 3513746"/>
                    <a:gd name="connsiteY13" fmla="*/ 409581 h 1271337"/>
                    <a:gd name="connsiteX14" fmla="*/ 1549655 w 3513746"/>
                    <a:gd name="connsiteY14" fmla="*/ 354839 h 1271337"/>
                    <a:gd name="connsiteX15" fmla="*/ 1715909 w 3513746"/>
                    <a:gd name="connsiteY15" fmla="*/ 275766 h 1271337"/>
                    <a:gd name="connsiteX16" fmla="*/ 1872026 w 3513746"/>
                    <a:gd name="connsiteY16" fmla="*/ 210886 h 1271337"/>
                    <a:gd name="connsiteX17" fmla="*/ 2078831 w 3513746"/>
                    <a:gd name="connsiteY17" fmla="*/ 117622 h 1271337"/>
                    <a:gd name="connsiteX18" fmla="*/ 2247113 w 3513746"/>
                    <a:gd name="connsiteY18" fmla="*/ 62879 h 1271337"/>
                    <a:gd name="connsiteX19" fmla="*/ 2462027 w 3513746"/>
                    <a:gd name="connsiteY19" fmla="*/ 16247 h 1271337"/>
                    <a:gd name="connsiteX20" fmla="*/ 2735703 w 3513746"/>
                    <a:gd name="connsiteY20" fmla="*/ 0 h 1271337"/>
                    <a:gd name="connsiteX21" fmla="*/ 2896124 w 3513746"/>
                    <a:gd name="connsiteY21" fmla="*/ 128337 h 1271337"/>
                    <a:gd name="connsiteX22" fmla="*/ 2956282 w 3513746"/>
                    <a:gd name="connsiteY22" fmla="*/ 92242 h 1271337"/>
                    <a:gd name="connsiteX23" fmla="*/ 3136756 w 3513746"/>
                    <a:gd name="connsiteY23" fmla="*/ 236621 h 1271337"/>
                    <a:gd name="connsiteX24" fmla="*/ 3156809 w 3513746"/>
                    <a:gd name="connsiteY24" fmla="*/ 228600 h 1271337"/>
                    <a:gd name="connsiteX25" fmla="*/ 3513746 w 3513746"/>
                    <a:gd name="connsiteY25" fmla="*/ 541421 h 1271337"/>
                    <a:gd name="connsiteX26" fmla="*/ 606114 w 3513746"/>
                    <a:gd name="connsiteY26" fmla="*/ 1271337 h 1271337"/>
                    <a:gd name="connsiteX27" fmla="*/ 553977 w 3513746"/>
                    <a:gd name="connsiteY27"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184706 w 3513746"/>
                    <a:gd name="connsiteY12" fmla="*/ 433911 h 1271337"/>
                    <a:gd name="connsiteX13" fmla="*/ 1399620 w 3513746"/>
                    <a:gd name="connsiteY13" fmla="*/ 409581 h 1271337"/>
                    <a:gd name="connsiteX14" fmla="*/ 1549655 w 3513746"/>
                    <a:gd name="connsiteY14" fmla="*/ 354839 h 1271337"/>
                    <a:gd name="connsiteX15" fmla="*/ 1715909 w 3513746"/>
                    <a:gd name="connsiteY15" fmla="*/ 275766 h 1271337"/>
                    <a:gd name="connsiteX16" fmla="*/ 1872026 w 3513746"/>
                    <a:gd name="connsiteY16" fmla="*/ 210886 h 1271337"/>
                    <a:gd name="connsiteX17" fmla="*/ 2078831 w 3513746"/>
                    <a:gd name="connsiteY17" fmla="*/ 117622 h 1271337"/>
                    <a:gd name="connsiteX18" fmla="*/ 2247113 w 3513746"/>
                    <a:gd name="connsiteY18" fmla="*/ 62879 h 1271337"/>
                    <a:gd name="connsiteX19" fmla="*/ 2462027 w 3513746"/>
                    <a:gd name="connsiteY19" fmla="*/ 16247 h 1271337"/>
                    <a:gd name="connsiteX20" fmla="*/ 2735703 w 3513746"/>
                    <a:gd name="connsiteY20" fmla="*/ 0 h 1271337"/>
                    <a:gd name="connsiteX21" fmla="*/ 2896124 w 3513746"/>
                    <a:gd name="connsiteY21" fmla="*/ 128337 h 1271337"/>
                    <a:gd name="connsiteX22" fmla="*/ 2956282 w 3513746"/>
                    <a:gd name="connsiteY22" fmla="*/ 92242 h 1271337"/>
                    <a:gd name="connsiteX23" fmla="*/ 3136756 w 3513746"/>
                    <a:gd name="connsiteY23" fmla="*/ 236621 h 1271337"/>
                    <a:gd name="connsiteX24" fmla="*/ 3156809 w 3513746"/>
                    <a:gd name="connsiteY24" fmla="*/ 228600 h 1271337"/>
                    <a:gd name="connsiteX25" fmla="*/ 3513746 w 3513746"/>
                    <a:gd name="connsiteY25" fmla="*/ 541421 h 1271337"/>
                    <a:gd name="connsiteX26" fmla="*/ 606114 w 3513746"/>
                    <a:gd name="connsiteY26" fmla="*/ 1271337 h 1271337"/>
                    <a:gd name="connsiteX27" fmla="*/ 553977 w 3513746"/>
                    <a:gd name="connsiteY27"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4136 w 3513905"/>
                    <a:gd name="connsiteY0" fmla="*/ 1251285 h 1271337"/>
                    <a:gd name="connsiteX1" fmla="*/ 189178 w 3513905"/>
                    <a:gd name="connsiteY1" fmla="*/ 1263316 h 1271337"/>
                    <a:gd name="connsiteX2" fmla="*/ 140705 w 3513905"/>
                    <a:gd name="connsiteY2" fmla="*/ 1178001 h 1271337"/>
                    <a:gd name="connsiteX3" fmla="*/ 73798 w 3513905"/>
                    <a:gd name="connsiteY3" fmla="*/ 1013774 h 1271337"/>
                    <a:gd name="connsiteX4" fmla="*/ 6890 w 3513905"/>
                    <a:gd name="connsiteY4" fmla="*/ 843465 h 1271337"/>
                    <a:gd name="connsiteX5" fmla="*/ 683 w 3513905"/>
                    <a:gd name="connsiteY5" fmla="*/ 669758 h 1271337"/>
                    <a:gd name="connsiteX6" fmla="*/ 140705 w 3513905"/>
                    <a:gd name="connsiteY6" fmla="*/ 626523 h 1271337"/>
                    <a:gd name="connsiteX7" fmla="*/ 274520 w 3513905"/>
                    <a:gd name="connsiteY7" fmla="*/ 616385 h 1271337"/>
                    <a:gd name="connsiteX8" fmla="*/ 428609 w 3513905"/>
                    <a:gd name="connsiteY8" fmla="*/ 606248 h 1271337"/>
                    <a:gd name="connsiteX9" fmla="*/ 556341 w 3513905"/>
                    <a:gd name="connsiteY9" fmla="*/ 600165 h 1271337"/>
                    <a:gd name="connsiteX10" fmla="*/ 677991 w 3513905"/>
                    <a:gd name="connsiteY10" fmla="*/ 565698 h 1271337"/>
                    <a:gd name="connsiteX11" fmla="*/ 882768 w 3513905"/>
                    <a:gd name="connsiteY11" fmla="*/ 531231 h 1271337"/>
                    <a:gd name="connsiteX12" fmla="*/ 1038885 w 3513905"/>
                    <a:gd name="connsiteY12" fmla="*/ 488653 h 1271337"/>
                    <a:gd name="connsiteX13" fmla="*/ 1184865 w 3513905"/>
                    <a:gd name="connsiteY13" fmla="*/ 433911 h 1271337"/>
                    <a:gd name="connsiteX14" fmla="*/ 1399779 w 3513905"/>
                    <a:gd name="connsiteY14" fmla="*/ 409581 h 1271337"/>
                    <a:gd name="connsiteX15" fmla="*/ 1549814 w 3513905"/>
                    <a:gd name="connsiteY15" fmla="*/ 354839 h 1271337"/>
                    <a:gd name="connsiteX16" fmla="*/ 1716068 w 3513905"/>
                    <a:gd name="connsiteY16" fmla="*/ 275766 h 1271337"/>
                    <a:gd name="connsiteX17" fmla="*/ 1872185 w 3513905"/>
                    <a:gd name="connsiteY17" fmla="*/ 210886 h 1271337"/>
                    <a:gd name="connsiteX18" fmla="*/ 2078990 w 3513905"/>
                    <a:gd name="connsiteY18" fmla="*/ 117622 h 1271337"/>
                    <a:gd name="connsiteX19" fmla="*/ 2247272 w 3513905"/>
                    <a:gd name="connsiteY19" fmla="*/ 62879 h 1271337"/>
                    <a:gd name="connsiteX20" fmla="*/ 2462186 w 3513905"/>
                    <a:gd name="connsiteY20" fmla="*/ 16247 h 1271337"/>
                    <a:gd name="connsiteX21" fmla="*/ 2735862 w 3513905"/>
                    <a:gd name="connsiteY21" fmla="*/ 0 h 1271337"/>
                    <a:gd name="connsiteX22" fmla="*/ 2896283 w 3513905"/>
                    <a:gd name="connsiteY22" fmla="*/ 128337 h 1271337"/>
                    <a:gd name="connsiteX23" fmla="*/ 2956441 w 3513905"/>
                    <a:gd name="connsiteY23" fmla="*/ 92242 h 1271337"/>
                    <a:gd name="connsiteX24" fmla="*/ 3136915 w 3513905"/>
                    <a:gd name="connsiteY24" fmla="*/ 236621 h 1271337"/>
                    <a:gd name="connsiteX25" fmla="*/ 3156968 w 3513905"/>
                    <a:gd name="connsiteY25" fmla="*/ 228600 h 1271337"/>
                    <a:gd name="connsiteX26" fmla="*/ 3513905 w 3513905"/>
                    <a:gd name="connsiteY26" fmla="*/ 541421 h 1271337"/>
                    <a:gd name="connsiteX27" fmla="*/ 606273 w 3513905"/>
                    <a:gd name="connsiteY27" fmla="*/ 1271337 h 1271337"/>
                    <a:gd name="connsiteX28" fmla="*/ 554136 w 3513905"/>
                    <a:gd name="connsiteY28" fmla="*/ 1251285 h 1271337"/>
                    <a:gd name="connsiteX0" fmla="*/ 560044 w 3519813"/>
                    <a:gd name="connsiteY0" fmla="*/ 1251285 h 1271337"/>
                    <a:gd name="connsiteX1" fmla="*/ 195086 w 3519813"/>
                    <a:gd name="connsiteY1" fmla="*/ 1263316 h 1271337"/>
                    <a:gd name="connsiteX2" fmla="*/ 146613 w 3519813"/>
                    <a:gd name="connsiteY2" fmla="*/ 1178001 h 1271337"/>
                    <a:gd name="connsiteX3" fmla="*/ 79706 w 3519813"/>
                    <a:gd name="connsiteY3" fmla="*/ 1013774 h 1271337"/>
                    <a:gd name="connsiteX4" fmla="*/ 12798 w 3519813"/>
                    <a:gd name="connsiteY4" fmla="*/ 843465 h 1271337"/>
                    <a:gd name="connsiteX5" fmla="*/ 638 w 3519813"/>
                    <a:gd name="connsiteY5" fmla="*/ 709048 h 1271337"/>
                    <a:gd name="connsiteX6" fmla="*/ 146613 w 3519813"/>
                    <a:gd name="connsiteY6" fmla="*/ 626523 h 1271337"/>
                    <a:gd name="connsiteX7" fmla="*/ 280428 w 3519813"/>
                    <a:gd name="connsiteY7" fmla="*/ 616385 h 1271337"/>
                    <a:gd name="connsiteX8" fmla="*/ 434517 w 3519813"/>
                    <a:gd name="connsiteY8" fmla="*/ 606248 h 1271337"/>
                    <a:gd name="connsiteX9" fmla="*/ 562249 w 3519813"/>
                    <a:gd name="connsiteY9" fmla="*/ 600165 h 1271337"/>
                    <a:gd name="connsiteX10" fmla="*/ 683899 w 3519813"/>
                    <a:gd name="connsiteY10" fmla="*/ 565698 h 1271337"/>
                    <a:gd name="connsiteX11" fmla="*/ 888676 w 3519813"/>
                    <a:gd name="connsiteY11" fmla="*/ 531231 h 1271337"/>
                    <a:gd name="connsiteX12" fmla="*/ 1044793 w 3519813"/>
                    <a:gd name="connsiteY12" fmla="*/ 488653 h 1271337"/>
                    <a:gd name="connsiteX13" fmla="*/ 1190773 w 3519813"/>
                    <a:gd name="connsiteY13" fmla="*/ 433911 h 1271337"/>
                    <a:gd name="connsiteX14" fmla="*/ 1405687 w 3519813"/>
                    <a:gd name="connsiteY14" fmla="*/ 409581 h 1271337"/>
                    <a:gd name="connsiteX15" fmla="*/ 1555722 w 3519813"/>
                    <a:gd name="connsiteY15" fmla="*/ 354839 h 1271337"/>
                    <a:gd name="connsiteX16" fmla="*/ 1721976 w 3519813"/>
                    <a:gd name="connsiteY16" fmla="*/ 275766 h 1271337"/>
                    <a:gd name="connsiteX17" fmla="*/ 1878093 w 3519813"/>
                    <a:gd name="connsiteY17" fmla="*/ 210886 h 1271337"/>
                    <a:gd name="connsiteX18" fmla="*/ 2084898 w 3519813"/>
                    <a:gd name="connsiteY18" fmla="*/ 117622 h 1271337"/>
                    <a:gd name="connsiteX19" fmla="*/ 2253180 w 3519813"/>
                    <a:gd name="connsiteY19" fmla="*/ 62879 h 1271337"/>
                    <a:gd name="connsiteX20" fmla="*/ 2468094 w 3519813"/>
                    <a:gd name="connsiteY20" fmla="*/ 16247 h 1271337"/>
                    <a:gd name="connsiteX21" fmla="*/ 2741770 w 3519813"/>
                    <a:gd name="connsiteY21" fmla="*/ 0 h 1271337"/>
                    <a:gd name="connsiteX22" fmla="*/ 2902191 w 3519813"/>
                    <a:gd name="connsiteY22" fmla="*/ 128337 h 1271337"/>
                    <a:gd name="connsiteX23" fmla="*/ 2962349 w 3519813"/>
                    <a:gd name="connsiteY23" fmla="*/ 92242 h 1271337"/>
                    <a:gd name="connsiteX24" fmla="*/ 3142823 w 3519813"/>
                    <a:gd name="connsiteY24" fmla="*/ 236621 h 1271337"/>
                    <a:gd name="connsiteX25" fmla="*/ 3162876 w 3519813"/>
                    <a:gd name="connsiteY25" fmla="*/ 228600 h 1271337"/>
                    <a:gd name="connsiteX26" fmla="*/ 3519813 w 3519813"/>
                    <a:gd name="connsiteY26" fmla="*/ 541421 h 1271337"/>
                    <a:gd name="connsiteX27" fmla="*/ 612181 w 3519813"/>
                    <a:gd name="connsiteY27" fmla="*/ 1271337 h 1271337"/>
                    <a:gd name="connsiteX28" fmla="*/ 560044 w 3519813"/>
                    <a:gd name="connsiteY28" fmla="*/ 1251285 h 1271337"/>
                    <a:gd name="connsiteX0" fmla="*/ 552956 w 3512725"/>
                    <a:gd name="connsiteY0" fmla="*/ 1251285 h 1271337"/>
                    <a:gd name="connsiteX1" fmla="*/ 187998 w 3512725"/>
                    <a:gd name="connsiteY1" fmla="*/ 1263316 h 1271337"/>
                    <a:gd name="connsiteX2" fmla="*/ 139525 w 3512725"/>
                    <a:gd name="connsiteY2" fmla="*/ 1178001 h 1271337"/>
                    <a:gd name="connsiteX3" fmla="*/ 72618 w 3512725"/>
                    <a:gd name="connsiteY3" fmla="*/ 1013774 h 1271337"/>
                    <a:gd name="connsiteX4" fmla="*/ 5710 w 3512725"/>
                    <a:gd name="connsiteY4" fmla="*/ 843465 h 1271337"/>
                    <a:gd name="connsiteX5" fmla="*/ 694 w 3512725"/>
                    <a:gd name="connsiteY5" fmla="*/ 713810 h 1271337"/>
                    <a:gd name="connsiteX6" fmla="*/ 139525 w 3512725"/>
                    <a:gd name="connsiteY6" fmla="*/ 626523 h 1271337"/>
                    <a:gd name="connsiteX7" fmla="*/ 273340 w 3512725"/>
                    <a:gd name="connsiteY7" fmla="*/ 616385 h 1271337"/>
                    <a:gd name="connsiteX8" fmla="*/ 427429 w 3512725"/>
                    <a:gd name="connsiteY8" fmla="*/ 606248 h 1271337"/>
                    <a:gd name="connsiteX9" fmla="*/ 555161 w 3512725"/>
                    <a:gd name="connsiteY9" fmla="*/ 600165 h 1271337"/>
                    <a:gd name="connsiteX10" fmla="*/ 676811 w 3512725"/>
                    <a:gd name="connsiteY10" fmla="*/ 565698 h 1271337"/>
                    <a:gd name="connsiteX11" fmla="*/ 881588 w 3512725"/>
                    <a:gd name="connsiteY11" fmla="*/ 531231 h 1271337"/>
                    <a:gd name="connsiteX12" fmla="*/ 1037705 w 3512725"/>
                    <a:gd name="connsiteY12" fmla="*/ 488653 h 1271337"/>
                    <a:gd name="connsiteX13" fmla="*/ 1183685 w 3512725"/>
                    <a:gd name="connsiteY13" fmla="*/ 433911 h 1271337"/>
                    <a:gd name="connsiteX14" fmla="*/ 1398599 w 3512725"/>
                    <a:gd name="connsiteY14" fmla="*/ 409581 h 1271337"/>
                    <a:gd name="connsiteX15" fmla="*/ 1548634 w 3512725"/>
                    <a:gd name="connsiteY15" fmla="*/ 354839 h 1271337"/>
                    <a:gd name="connsiteX16" fmla="*/ 1714888 w 3512725"/>
                    <a:gd name="connsiteY16" fmla="*/ 275766 h 1271337"/>
                    <a:gd name="connsiteX17" fmla="*/ 1871005 w 3512725"/>
                    <a:gd name="connsiteY17" fmla="*/ 210886 h 1271337"/>
                    <a:gd name="connsiteX18" fmla="*/ 2077810 w 3512725"/>
                    <a:gd name="connsiteY18" fmla="*/ 117622 h 1271337"/>
                    <a:gd name="connsiteX19" fmla="*/ 2246092 w 3512725"/>
                    <a:gd name="connsiteY19" fmla="*/ 62879 h 1271337"/>
                    <a:gd name="connsiteX20" fmla="*/ 2461006 w 3512725"/>
                    <a:gd name="connsiteY20" fmla="*/ 16247 h 1271337"/>
                    <a:gd name="connsiteX21" fmla="*/ 2734682 w 3512725"/>
                    <a:gd name="connsiteY21" fmla="*/ 0 h 1271337"/>
                    <a:gd name="connsiteX22" fmla="*/ 2895103 w 3512725"/>
                    <a:gd name="connsiteY22" fmla="*/ 128337 h 1271337"/>
                    <a:gd name="connsiteX23" fmla="*/ 2955261 w 3512725"/>
                    <a:gd name="connsiteY23" fmla="*/ 92242 h 1271337"/>
                    <a:gd name="connsiteX24" fmla="*/ 3135735 w 3512725"/>
                    <a:gd name="connsiteY24" fmla="*/ 236621 h 1271337"/>
                    <a:gd name="connsiteX25" fmla="*/ 3155788 w 3512725"/>
                    <a:gd name="connsiteY25" fmla="*/ 228600 h 1271337"/>
                    <a:gd name="connsiteX26" fmla="*/ 3512725 w 3512725"/>
                    <a:gd name="connsiteY26" fmla="*/ 541421 h 1271337"/>
                    <a:gd name="connsiteX27" fmla="*/ 605093 w 3512725"/>
                    <a:gd name="connsiteY27" fmla="*/ 1271337 h 1271337"/>
                    <a:gd name="connsiteX28" fmla="*/ 552956 w 3512725"/>
                    <a:gd name="connsiteY28" fmla="*/ 1251285 h 1271337"/>
                    <a:gd name="connsiteX0" fmla="*/ 552650 w 3512419"/>
                    <a:gd name="connsiteY0" fmla="*/ 1251285 h 1271337"/>
                    <a:gd name="connsiteX1" fmla="*/ 187692 w 3512419"/>
                    <a:gd name="connsiteY1" fmla="*/ 1263316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187692 w 3512419"/>
                    <a:gd name="connsiteY1" fmla="*/ 1263316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187692 w 3512419"/>
                    <a:gd name="connsiteY1" fmla="*/ 1263316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187692 w 3512419"/>
                    <a:gd name="connsiteY1" fmla="*/ 1263316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187692 w 3512419"/>
                    <a:gd name="connsiteY1" fmla="*/ 1263316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223411 w 3512419"/>
                    <a:gd name="connsiteY1" fmla="*/ 1265697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223411 w 3512419"/>
                    <a:gd name="connsiteY1" fmla="*/ 1265697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223411 w 3512419"/>
                    <a:gd name="connsiteY1" fmla="*/ 1265697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223411 w 3512419"/>
                    <a:gd name="connsiteY1" fmla="*/ 1265697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223411 w 3512419"/>
                    <a:gd name="connsiteY1" fmla="*/ 1265697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223411 w 3512419"/>
                    <a:gd name="connsiteY1" fmla="*/ 1265697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223411 w 3512419"/>
                    <a:gd name="connsiteY1" fmla="*/ 1265697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223411 w 3512419"/>
                    <a:gd name="connsiteY1" fmla="*/ 1265697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48904 h 1268956"/>
                    <a:gd name="connsiteX1" fmla="*/ 223411 w 3512419"/>
                    <a:gd name="connsiteY1" fmla="*/ 1263316 h 1268956"/>
                    <a:gd name="connsiteX2" fmla="*/ 139219 w 3512419"/>
                    <a:gd name="connsiteY2" fmla="*/ 1175620 h 1268956"/>
                    <a:gd name="connsiteX3" fmla="*/ 72312 w 3512419"/>
                    <a:gd name="connsiteY3" fmla="*/ 1011393 h 1268956"/>
                    <a:gd name="connsiteX4" fmla="*/ 5404 w 3512419"/>
                    <a:gd name="connsiteY4" fmla="*/ 841084 h 1268956"/>
                    <a:gd name="connsiteX5" fmla="*/ 388 w 3512419"/>
                    <a:gd name="connsiteY5" fmla="*/ 711429 h 1268956"/>
                    <a:gd name="connsiteX6" fmla="*/ 139219 w 3512419"/>
                    <a:gd name="connsiteY6" fmla="*/ 624142 h 1268956"/>
                    <a:gd name="connsiteX7" fmla="*/ 273034 w 3512419"/>
                    <a:gd name="connsiteY7" fmla="*/ 614004 h 1268956"/>
                    <a:gd name="connsiteX8" fmla="*/ 427123 w 3512419"/>
                    <a:gd name="connsiteY8" fmla="*/ 603867 h 1268956"/>
                    <a:gd name="connsiteX9" fmla="*/ 554855 w 3512419"/>
                    <a:gd name="connsiteY9" fmla="*/ 597784 h 1268956"/>
                    <a:gd name="connsiteX10" fmla="*/ 676505 w 3512419"/>
                    <a:gd name="connsiteY10" fmla="*/ 563317 h 1268956"/>
                    <a:gd name="connsiteX11" fmla="*/ 881282 w 3512419"/>
                    <a:gd name="connsiteY11" fmla="*/ 528850 h 1268956"/>
                    <a:gd name="connsiteX12" fmla="*/ 1037399 w 3512419"/>
                    <a:gd name="connsiteY12" fmla="*/ 486272 h 1268956"/>
                    <a:gd name="connsiteX13" fmla="*/ 1183379 w 3512419"/>
                    <a:gd name="connsiteY13" fmla="*/ 431530 h 1268956"/>
                    <a:gd name="connsiteX14" fmla="*/ 1398293 w 3512419"/>
                    <a:gd name="connsiteY14" fmla="*/ 407200 h 1268956"/>
                    <a:gd name="connsiteX15" fmla="*/ 1548328 w 3512419"/>
                    <a:gd name="connsiteY15" fmla="*/ 352458 h 1268956"/>
                    <a:gd name="connsiteX16" fmla="*/ 1714582 w 3512419"/>
                    <a:gd name="connsiteY16" fmla="*/ 273385 h 1268956"/>
                    <a:gd name="connsiteX17" fmla="*/ 1870699 w 3512419"/>
                    <a:gd name="connsiteY17" fmla="*/ 208505 h 1268956"/>
                    <a:gd name="connsiteX18" fmla="*/ 2077504 w 3512419"/>
                    <a:gd name="connsiteY18" fmla="*/ 115241 h 1268956"/>
                    <a:gd name="connsiteX19" fmla="*/ 2245786 w 3512419"/>
                    <a:gd name="connsiteY19" fmla="*/ 60498 h 1268956"/>
                    <a:gd name="connsiteX20" fmla="*/ 2460700 w 3512419"/>
                    <a:gd name="connsiteY20" fmla="*/ 13866 h 1268956"/>
                    <a:gd name="connsiteX21" fmla="*/ 2699848 w 3512419"/>
                    <a:gd name="connsiteY21" fmla="*/ 0 h 1268956"/>
                    <a:gd name="connsiteX22" fmla="*/ 2894797 w 3512419"/>
                    <a:gd name="connsiteY22" fmla="*/ 125956 h 1268956"/>
                    <a:gd name="connsiteX23" fmla="*/ 2954955 w 3512419"/>
                    <a:gd name="connsiteY23" fmla="*/ 89861 h 1268956"/>
                    <a:gd name="connsiteX24" fmla="*/ 3135429 w 3512419"/>
                    <a:gd name="connsiteY24" fmla="*/ 234240 h 1268956"/>
                    <a:gd name="connsiteX25" fmla="*/ 3155482 w 3512419"/>
                    <a:gd name="connsiteY25" fmla="*/ 226219 h 1268956"/>
                    <a:gd name="connsiteX26" fmla="*/ 3512419 w 3512419"/>
                    <a:gd name="connsiteY26" fmla="*/ 539040 h 1268956"/>
                    <a:gd name="connsiteX27" fmla="*/ 604787 w 3512419"/>
                    <a:gd name="connsiteY27" fmla="*/ 1268956 h 1268956"/>
                    <a:gd name="connsiteX28" fmla="*/ 552650 w 3512419"/>
                    <a:gd name="connsiteY28" fmla="*/ 1248904 h 1268956"/>
                    <a:gd name="connsiteX0" fmla="*/ 552650 w 3512419"/>
                    <a:gd name="connsiteY0" fmla="*/ 1248904 h 1268956"/>
                    <a:gd name="connsiteX1" fmla="*/ 223411 w 3512419"/>
                    <a:gd name="connsiteY1" fmla="*/ 1263316 h 1268956"/>
                    <a:gd name="connsiteX2" fmla="*/ 139219 w 3512419"/>
                    <a:gd name="connsiteY2" fmla="*/ 1175620 h 1268956"/>
                    <a:gd name="connsiteX3" fmla="*/ 72312 w 3512419"/>
                    <a:gd name="connsiteY3" fmla="*/ 1011393 h 1268956"/>
                    <a:gd name="connsiteX4" fmla="*/ 5404 w 3512419"/>
                    <a:gd name="connsiteY4" fmla="*/ 841084 h 1268956"/>
                    <a:gd name="connsiteX5" fmla="*/ 388 w 3512419"/>
                    <a:gd name="connsiteY5" fmla="*/ 711429 h 1268956"/>
                    <a:gd name="connsiteX6" fmla="*/ 139219 w 3512419"/>
                    <a:gd name="connsiteY6" fmla="*/ 624142 h 1268956"/>
                    <a:gd name="connsiteX7" fmla="*/ 273034 w 3512419"/>
                    <a:gd name="connsiteY7" fmla="*/ 614004 h 1268956"/>
                    <a:gd name="connsiteX8" fmla="*/ 427123 w 3512419"/>
                    <a:gd name="connsiteY8" fmla="*/ 603867 h 1268956"/>
                    <a:gd name="connsiteX9" fmla="*/ 554855 w 3512419"/>
                    <a:gd name="connsiteY9" fmla="*/ 597784 h 1268956"/>
                    <a:gd name="connsiteX10" fmla="*/ 676505 w 3512419"/>
                    <a:gd name="connsiteY10" fmla="*/ 563317 h 1268956"/>
                    <a:gd name="connsiteX11" fmla="*/ 881282 w 3512419"/>
                    <a:gd name="connsiteY11" fmla="*/ 528850 h 1268956"/>
                    <a:gd name="connsiteX12" fmla="*/ 1037399 w 3512419"/>
                    <a:gd name="connsiteY12" fmla="*/ 486272 h 1268956"/>
                    <a:gd name="connsiteX13" fmla="*/ 1183379 w 3512419"/>
                    <a:gd name="connsiteY13" fmla="*/ 431530 h 1268956"/>
                    <a:gd name="connsiteX14" fmla="*/ 1398293 w 3512419"/>
                    <a:gd name="connsiteY14" fmla="*/ 407200 h 1268956"/>
                    <a:gd name="connsiteX15" fmla="*/ 1548328 w 3512419"/>
                    <a:gd name="connsiteY15" fmla="*/ 352458 h 1268956"/>
                    <a:gd name="connsiteX16" fmla="*/ 1714582 w 3512419"/>
                    <a:gd name="connsiteY16" fmla="*/ 273385 h 1268956"/>
                    <a:gd name="connsiteX17" fmla="*/ 1870699 w 3512419"/>
                    <a:gd name="connsiteY17" fmla="*/ 208505 h 1268956"/>
                    <a:gd name="connsiteX18" fmla="*/ 2077504 w 3512419"/>
                    <a:gd name="connsiteY18" fmla="*/ 115241 h 1268956"/>
                    <a:gd name="connsiteX19" fmla="*/ 2245786 w 3512419"/>
                    <a:gd name="connsiteY19" fmla="*/ 60498 h 1268956"/>
                    <a:gd name="connsiteX20" fmla="*/ 2460700 w 3512419"/>
                    <a:gd name="connsiteY20" fmla="*/ 13866 h 1268956"/>
                    <a:gd name="connsiteX21" fmla="*/ 2699848 w 3512419"/>
                    <a:gd name="connsiteY21" fmla="*/ 0 h 1268956"/>
                    <a:gd name="connsiteX22" fmla="*/ 2894797 w 3512419"/>
                    <a:gd name="connsiteY22" fmla="*/ 125956 h 1268956"/>
                    <a:gd name="connsiteX23" fmla="*/ 2954955 w 3512419"/>
                    <a:gd name="connsiteY23" fmla="*/ 89861 h 1268956"/>
                    <a:gd name="connsiteX24" fmla="*/ 3135429 w 3512419"/>
                    <a:gd name="connsiteY24" fmla="*/ 234240 h 1268956"/>
                    <a:gd name="connsiteX25" fmla="*/ 3155482 w 3512419"/>
                    <a:gd name="connsiteY25" fmla="*/ 226219 h 1268956"/>
                    <a:gd name="connsiteX26" fmla="*/ 3512419 w 3512419"/>
                    <a:gd name="connsiteY26" fmla="*/ 539040 h 1268956"/>
                    <a:gd name="connsiteX27" fmla="*/ 604787 w 3512419"/>
                    <a:gd name="connsiteY27" fmla="*/ 1268956 h 1268956"/>
                    <a:gd name="connsiteX28" fmla="*/ 552650 w 3512419"/>
                    <a:gd name="connsiteY28" fmla="*/ 1248904 h 1268956"/>
                    <a:gd name="connsiteX0" fmla="*/ 552650 w 3512419"/>
                    <a:gd name="connsiteY0" fmla="*/ 1248904 h 1268956"/>
                    <a:gd name="connsiteX1" fmla="*/ 223411 w 3512419"/>
                    <a:gd name="connsiteY1" fmla="*/ 1263316 h 1268956"/>
                    <a:gd name="connsiteX2" fmla="*/ 139219 w 3512419"/>
                    <a:gd name="connsiteY2" fmla="*/ 1175620 h 1268956"/>
                    <a:gd name="connsiteX3" fmla="*/ 72312 w 3512419"/>
                    <a:gd name="connsiteY3" fmla="*/ 1011393 h 1268956"/>
                    <a:gd name="connsiteX4" fmla="*/ 5404 w 3512419"/>
                    <a:gd name="connsiteY4" fmla="*/ 841084 h 1268956"/>
                    <a:gd name="connsiteX5" fmla="*/ 388 w 3512419"/>
                    <a:gd name="connsiteY5" fmla="*/ 711429 h 1268956"/>
                    <a:gd name="connsiteX6" fmla="*/ 139219 w 3512419"/>
                    <a:gd name="connsiteY6" fmla="*/ 624142 h 1268956"/>
                    <a:gd name="connsiteX7" fmla="*/ 273034 w 3512419"/>
                    <a:gd name="connsiteY7" fmla="*/ 614004 h 1268956"/>
                    <a:gd name="connsiteX8" fmla="*/ 427123 w 3512419"/>
                    <a:gd name="connsiteY8" fmla="*/ 603867 h 1268956"/>
                    <a:gd name="connsiteX9" fmla="*/ 554855 w 3512419"/>
                    <a:gd name="connsiteY9" fmla="*/ 597784 h 1268956"/>
                    <a:gd name="connsiteX10" fmla="*/ 676505 w 3512419"/>
                    <a:gd name="connsiteY10" fmla="*/ 563317 h 1268956"/>
                    <a:gd name="connsiteX11" fmla="*/ 881282 w 3512419"/>
                    <a:gd name="connsiteY11" fmla="*/ 528850 h 1268956"/>
                    <a:gd name="connsiteX12" fmla="*/ 1037399 w 3512419"/>
                    <a:gd name="connsiteY12" fmla="*/ 486272 h 1268956"/>
                    <a:gd name="connsiteX13" fmla="*/ 1183379 w 3512419"/>
                    <a:gd name="connsiteY13" fmla="*/ 431530 h 1268956"/>
                    <a:gd name="connsiteX14" fmla="*/ 1398293 w 3512419"/>
                    <a:gd name="connsiteY14" fmla="*/ 407200 h 1268956"/>
                    <a:gd name="connsiteX15" fmla="*/ 1548328 w 3512419"/>
                    <a:gd name="connsiteY15" fmla="*/ 352458 h 1268956"/>
                    <a:gd name="connsiteX16" fmla="*/ 1714582 w 3512419"/>
                    <a:gd name="connsiteY16" fmla="*/ 273385 h 1268956"/>
                    <a:gd name="connsiteX17" fmla="*/ 1870699 w 3512419"/>
                    <a:gd name="connsiteY17" fmla="*/ 208505 h 1268956"/>
                    <a:gd name="connsiteX18" fmla="*/ 2077504 w 3512419"/>
                    <a:gd name="connsiteY18" fmla="*/ 115241 h 1268956"/>
                    <a:gd name="connsiteX19" fmla="*/ 2245786 w 3512419"/>
                    <a:gd name="connsiteY19" fmla="*/ 60498 h 1268956"/>
                    <a:gd name="connsiteX20" fmla="*/ 2460700 w 3512419"/>
                    <a:gd name="connsiteY20" fmla="*/ 13866 h 1268956"/>
                    <a:gd name="connsiteX21" fmla="*/ 2699848 w 3512419"/>
                    <a:gd name="connsiteY21" fmla="*/ 0 h 1268956"/>
                    <a:gd name="connsiteX22" fmla="*/ 2894797 w 3512419"/>
                    <a:gd name="connsiteY22" fmla="*/ 125956 h 1268956"/>
                    <a:gd name="connsiteX23" fmla="*/ 2954955 w 3512419"/>
                    <a:gd name="connsiteY23" fmla="*/ 104148 h 1268956"/>
                    <a:gd name="connsiteX24" fmla="*/ 3135429 w 3512419"/>
                    <a:gd name="connsiteY24" fmla="*/ 234240 h 1268956"/>
                    <a:gd name="connsiteX25" fmla="*/ 3155482 w 3512419"/>
                    <a:gd name="connsiteY25" fmla="*/ 226219 h 1268956"/>
                    <a:gd name="connsiteX26" fmla="*/ 3512419 w 3512419"/>
                    <a:gd name="connsiteY26" fmla="*/ 539040 h 1268956"/>
                    <a:gd name="connsiteX27" fmla="*/ 604787 w 3512419"/>
                    <a:gd name="connsiteY27" fmla="*/ 1268956 h 1268956"/>
                    <a:gd name="connsiteX28" fmla="*/ 552650 w 3512419"/>
                    <a:gd name="connsiteY28" fmla="*/ 1248904 h 1268956"/>
                    <a:gd name="connsiteX0" fmla="*/ 552650 w 3512419"/>
                    <a:gd name="connsiteY0" fmla="*/ 1248904 h 1268956"/>
                    <a:gd name="connsiteX1" fmla="*/ 223411 w 3512419"/>
                    <a:gd name="connsiteY1" fmla="*/ 1263316 h 1268956"/>
                    <a:gd name="connsiteX2" fmla="*/ 139219 w 3512419"/>
                    <a:gd name="connsiteY2" fmla="*/ 1175620 h 1268956"/>
                    <a:gd name="connsiteX3" fmla="*/ 72312 w 3512419"/>
                    <a:gd name="connsiteY3" fmla="*/ 1011393 h 1268956"/>
                    <a:gd name="connsiteX4" fmla="*/ 5404 w 3512419"/>
                    <a:gd name="connsiteY4" fmla="*/ 841084 h 1268956"/>
                    <a:gd name="connsiteX5" fmla="*/ 388 w 3512419"/>
                    <a:gd name="connsiteY5" fmla="*/ 711429 h 1268956"/>
                    <a:gd name="connsiteX6" fmla="*/ 139219 w 3512419"/>
                    <a:gd name="connsiteY6" fmla="*/ 624142 h 1268956"/>
                    <a:gd name="connsiteX7" fmla="*/ 273034 w 3512419"/>
                    <a:gd name="connsiteY7" fmla="*/ 614004 h 1268956"/>
                    <a:gd name="connsiteX8" fmla="*/ 427123 w 3512419"/>
                    <a:gd name="connsiteY8" fmla="*/ 603867 h 1268956"/>
                    <a:gd name="connsiteX9" fmla="*/ 554855 w 3512419"/>
                    <a:gd name="connsiteY9" fmla="*/ 597784 h 1268956"/>
                    <a:gd name="connsiteX10" fmla="*/ 676505 w 3512419"/>
                    <a:gd name="connsiteY10" fmla="*/ 563317 h 1268956"/>
                    <a:gd name="connsiteX11" fmla="*/ 881282 w 3512419"/>
                    <a:gd name="connsiteY11" fmla="*/ 528850 h 1268956"/>
                    <a:gd name="connsiteX12" fmla="*/ 1037399 w 3512419"/>
                    <a:gd name="connsiteY12" fmla="*/ 486272 h 1268956"/>
                    <a:gd name="connsiteX13" fmla="*/ 1183379 w 3512419"/>
                    <a:gd name="connsiteY13" fmla="*/ 431530 h 1268956"/>
                    <a:gd name="connsiteX14" fmla="*/ 1398293 w 3512419"/>
                    <a:gd name="connsiteY14" fmla="*/ 407200 h 1268956"/>
                    <a:gd name="connsiteX15" fmla="*/ 1548328 w 3512419"/>
                    <a:gd name="connsiteY15" fmla="*/ 352458 h 1268956"/>
                    <a:gd name="connsiteX16" fmla="*/ 1714582 w 3512419"/>
                    <a:gd name="connsiteY16" fmla="*/ 273385 h 1268956"/>
                    <a:gd name="connsiteX17" fmla="*/ 1870699 w 3512419"/>
                    <a:gd name="connsiteY17" fmla="*/ 208505 h 1268956"/>
                    <a:gd name="connsiteX18" fmla="*/ 2077504 w 3512419"/>
                    <a:gd name="connsiteY18" fmla="*/ 115241 h 1268956"/>
                    <a:gd name="connsiteX19" fmla="*/ 2245786 w 3512419"/>
                    <a:gd name="connsiteY19" fmla="*/ 60498 h 1268956"/>
                    <a:gd name="connsiteX20" fmla="*/ 2460700 w 3512419"/>
                    <a:gd name="connsiteY20" fmla="*/ 13866 h 1268956"/>
                    <a:gd name="connsiteX21" fmla="*/ 2699848 w 3512419"/>
                    <a:gd name="connsiteY21" fmla="*/ 0 h 1268956"/>
                    <a:gd name="connsiteX22" fmla="*/ 2894797 w 3512419"/>
                    <a:gd name="connsiteY22" fmla="*/ 125956 h 1268956"/>
                    <a:gd name="connsiteX23" fmla="*/ 2954955 w 3512419"/>
                    <a:gd name="connsiteY23" fmla="*/ 104148 h 1268956"/>
                    <a:gd name="connsiteX24" fmla="*/ 3135429 w 3512419"/>
                    <a:gd name="connsiteY24" fmla="*/ 234240 h 1268956"/>
                    <a:gd name="connsiteX25" fmla="*/ 3155482 w 3512419"/>
                    <a:gd name="connsiteY25" fmla="*/ 226219 h 1268956"/>
                    <a:gd name="connsiteX26" fmla="*/ 3512419 w 3512419"/>
                    <a:gd name="connsiteY26" fmla="*/ 539040 h 1268956"/>
                    <a:gd name="connsiteX27" fmla="*/ 604787 w 3512419"/>
                    <a:gd name="connsiteY27" fmla="*/ 1268956 h 1268956"/>
                    <a:gd name="connsiteX28" fmla="*/ 552650 w 3512419"/>
                    <a:gd name="connsiteY28" fmla="*/ 1248904 h 1268956"/>
                    <a:gd name="connsiteX0" fmla="*/ 552650 w 3512419"/>
                    <a:gd name="connsiteY0" fmla="*/ 1248904 h 1268956"/>
                    <a:gd name="connsiteX1" fmla="*/ 223411 w 3512419"/>
                    <a:gd name="connsiteY1" fmla="*/ 1263316 h 1268956"/>
                    <a:gd name="connsiteX2" fmla="*/ 139219 w 3512419"/>
                    <a:gd name="connsiteY2" fmla="*/ 1175620 h 1268956"/>
                    <a:gd name="connsiteX3" fmla="*/ 72312 w 3512419"/>
                    <a:gd name="connsiteY3" fmla="*/ 1011393 h 1268956"/>
                    <a:gd name="connsiteX4" fmla="*/ 5404 w 3512419"/>
                    <a:gd name="connsiteY4" fmla="*/ 841084 h 1268956"/>
                    <a:gd name="connsiteX5" fmla="*/ 388 w 3512419"/>
                    <a:gd name="connsiteY5" fmla="*/ 711429 h 1268956"/>
                    <a:gd name="connsiteX6" fmla="*/ 139219 w 3512419"/>
                    <a:gd name="connsiteY6" fmla="*/ 624142 h 1268956"/>
                    <a:gd name="connsiteX7" fmla="*/ 273034 w 3512419"/>
                    <a:gd name="connsiteY7" fmla="*/ 614004 h 1268956"/>
                    <a:gd name="connsiteX8" fmla="*/ 427123 w 3512419"/>
                    <a:gd name="connsiteY8" fmla="*/ 603867 h 1268956"/>
                    <a:gd name="connsiteX9" fmla="*/ 554855 w 3512419"/>
                    <a:gd name="connsiteY9" fmla="*/ 597784 h 1268956"/>
                    <a:gd name="connsiteX10" fmla="*/ 676505 w 3512419"/>
                    <a:gd name="connsiteY10" fmla="*/ 563317 h 1268956"/>
                    <a:gd name="connsiteX11" fmla="*/ 881282 w 3512419"/>
                    <a:gd name="connsiteY11" fmla="*/ 528850 h 1268956"/>
                    <a:gd name="connsiteX12" fmla="*/ 1037399 w 3512419"/>
                    <a:gd name="connsiteY12" fmla="*/ 486272 h 1268956"/>
                    <a:gd name="connsiteX13" fmla="*/ 1183379 w 3512419"/>
                    <a:gd name="connsiteY13" fmla="*/ 431530 h 1268956"/>
                    <a:gd name="connsiteX14" fmla="*/ 1398293 w 3512419"/>
                    <a:gd name="connsiteY14" fmla="*/ 407200 h 1268956"/>
                    <a:gd name="connsiteX15" fmla="*/ 1548328 w 3512419"/>
                    <a:gd name="connsiteY15" fmla="*/ 352458 h 1268956"/>
                    <a:gd name="connsiteX16" fmla="*/ 1714582 w 3512419"/>
                    <a:gd name="connsiteY16" fmla="*/ 273385 h 1268956"/>
                    <a:gd name="connsiteX17" fmla="*/ 1870699 w 3512419"/>
                    <a:gd name="connsiteY17" fmla="*/ 208505 h 1268956"/>
                    <a:gd name="connsiteX18" fmla="*/ 2077504 w 3512419"/>
                    <a:gd name="connsiteY18" fmla="*/ 115241 h 1268956"/>
                    <a:gd name="connsiteX19" fmla="*/ 2245786 w 3512419"/>
                    <a:gd name="connsiteY19" fmla="*/ 60498 h 1268956"/>
                    <a:gd name="connsiteX20" fmla="*/ 2460700 w 3512419"/>
                    <a:gd name="connsiteY20" fmla="*/ 13866 h 1268956"/>
                    <a:gd name="connsiteX21" fmla="*/ 2699848 w 3512419"/>
                    <a:gd name="connsiteY21" fmla="*/ 0 h 1268956"/>
                    <a:gd name="connsiteX22" fmla="*/ 2894797 w 3512419"/>
                    <a:gd name="connsiteY22" fmla="*/ 125956 h 1268956"/>
                    <a:gd name="connsiteX23" fmla="*/ 2954955 w 3512419"/>
                    <a:gd name="connsiteY23" fmla="*/ 104148 h 1268956"/>
                    <a:gd name="connsiteX24" fmla="*/ 3135429 w 3512419"/>
                    <a:gd name="connsiteY24" fmla="*/ 234240 h 1268956"/>
                    <a:gd name="connsiteX25" fmla="*/ 3155482 w 3512419"/>
                    <a:gd name="connsiteY25" fmla="*/ 226219 h 1268956"/>
                    <a:gd name="connsiteX26" fmla="*/ 3512419 w 3512419"/>
                    <a:gd name="connsiteY26" fmla="*/ 539040 h 1268956"/>
                    <a:gd name="connsiteX27" fmla="*/ 604787 w 3512419"/>
                    <a:gd name="connsiteY27" fmla="*/ 1268956 h 1268956"/>
                    <a:gd name="connsiteX28" fmla="*/ 552650 w 3512419"/>
                    <a:gd name="connsiteY28" fmla="*/ 1248904 h 1268956"/>
                    <a:gd name="connsiteX0" fmla="*/ 552650 w 3507656"/>
                    <a:gd name="connsiteY0" fmla="*/ 1248904 h 1268956"/>
                    <a:gd name="connsiteX1" fmla="*/ 223411 w 3507656"/>
                    <a:gd name="connsiteY1" fmla="*/ 1263316 h 1268956"/>
                    <a:gd name="connsiteX2" fmla="*/ 139219 w 3507656"/>
                    <a:gd name="connsiteY2" fmla="*/ 1175620 h 1268956"/>
                    <a:gd name="connsiteX3" fmla="*/ 72312 w 3507656"/>
                    <a:gd name="connsiteY3" fmla="*/ 1011393 h 1268956"/>
                    <a:gd name="connsiteX4" fmla="*/ 5404 w 3507656"/>
                    <a:gd name="connsiteY4" fmla="*/ 841084 h 1268956"/>
                    <a:gd name="connsiteX5" fmla="*/ 388 w 3507656"/>
                    <a:gd name="connsiteY5" fmla="*/ 711429 h 1268956"/>
                    <a:gd name="connsiteX6" fmla="*/ 139219 w 3507656"/>
                    <a:gd name="connsiteY6" fmla="*/ 624142 h 1268956"/>
                    <a:gd name="connsiteX7" fmla="*/ 273034 w 3507656"/>
                    <a:gd name="connsiteY7" fmla="*/ 614004 h 1268956"/>
                    <a:gd name="connsiteX8" fmla="*/ 427123 w 3507656"/>
                    <a:gd name="connsiteY8" fmla="*/ 603867 h 1268956"/>
                    <a:gd name="connsiteX9" fmla="*/ 554855 w 3507656"/>
                    <a:gd name="connsiteY9" fmla="*/ 597784 h 1268956"/>
                    <a:gd name="connsiteX10" fmla="*/ 676505 w 3507656"/>
                    <a:gd name="connsiteY10" fmla="*/ 563317 h 1268956"/>
                    <a:gd name="connsiteX11" fmla="*/ 881282 w 3507656"/>
                    <a:gd name="connsiteY11" fmla="*/ 528850 h 1268956"/>
                    <a:gd name="connsiteX12" fmla="*/ 1037399 w 3507656"/>
                    <a:gd name="connsiteY12" fmla="*/ 486272 h 1268956"/>
                    <a:gd name="connsiteX13" fmla="*/ 1183379 w 3507656"/>
                    <a:gd name="connsiteY13" fmla="*/ 431530 h 1268956"/>
                    <a:gd name="connsiteX14" fmla="*/ 1398293 w 3507656"/>
                    <a:gd name="connsiteY14" fmla="*/ 407200 h 1268956"/>
                    <a:gd name="connsiteX15" fmla="*/ 1548328 w 3507656"/>
                    <a:gd name="connsiteY15" fmla="*/ 352458 h 1268956"/>
                    <a:gd name="connsiteX16" fmla="*/ 1714582 w 3507656"/>
                    <a:gd name="connsiteY16" fmla="*/ 273385 h 1268956"/>
                    <a:gd name="connsiteX17" fmla="*/ 1870699 w 3507656"/>
                    <a:gd name="connsiteY17" fmla="*/ 208505 h 1268956"/>
                    <a:gd name="connsiteX18" fmla="*/ 2077504 w 3507656"/>
                    <a:gd name="connsiteY18" fmla="*/ 115241 h 1268956"/>
                    <a:gd name="connsiteX19" fmla="*/ 2245786 w 3507656"/>
                    <a:gd name="connsiteY19" fmla="*/ 60498 h 1268956"/>
                    <a:gd name="connsiteX20" fmla="*/ 2460700 w 3507656"/>
                    <a:gd name="connsiteY20" fmla="*/ 13866 h 1268956"/>
                    <a:gd name="connsiteX21" fmla="*/ 2699848 w 3507656"/>
                    <a:gd name="connsiteY21" fmla="*/ 0 h 1268956"/>
                    <a:gd name="connsiteX22" fmla="*/ 2894797 w 3507656"/>
                    <a:gd name="connsiteY22" fmla="*/ 125956 h 1268956"/>
                    <a:gd name="connsiteX23" fmla="*/ 2954955 w 3507656"/>
                    <a:gd name="connsiteY23" fmla="*/ 104148 h 1268956"/>
                    <a:gd name="connsiteX24" fmla="*/ 3135429 w 3507656"/>
                    <a:gd name="connsiteY24" fmla="*/ 234240 h 1268956"/>
                    <a:gd name="connsiteX25" fmla="*/ 3155482 w 3507656"/>
                    <a:gd name="connsiteY25" fmla="*/ 226219 h 1268956"/>
                    <a:gd name="connsiteX26" fmla="*/ 3507656 w 3507656"/>
                    <a:gd name="connsiteY26" fmla="*/ 550947 h 1268956"/>
                    <a:gd name="connsiteX27" fmla="*/ 604787 w 3507656"/>
                    <a:gd name="connsiteY27" fmla="*/ 1268956 h 1268956"/>
                    <a:gd name="connsiteX28" fmla="*/ 552650 w 3507656"/>
                    <a:gd name="connsiteY28" fmla="*/ 1248904 h 1268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507656" h="1268956">
                      <a:moveTo>
                        <a:pt x="552650" y="1248904"/>
                      </a:moveTo>
                      <a:lnTo>
                        <a:pt x="223411" y="1263316"/>
                      </a:lnTo>
                      <a:cubicBezTo>
                        <a:pt x="152141" y="1251440"/>
                        <a:pt x="181071" y="1207685"/>
                        <a:pt x="139219" y="1175620"/>
                      </a:cubicBezTo>
                      <a:cubicBezTo>
                        <a:pt x="92604" y="1120934"/>
                        <a:pt x="125587" y="1066296"/>
                        <a:pt x="72312" y="1011393"/>
                      </a:cubicBezTo>
                      <a:cubicBezTo>
                        <a:pt x="52375" y="955299"/>
                        <a:pt x="122863" y="943487"/>
                        <a:pt x="5404" y="841084"/>
                      </a:cubicBezTo>
                      <a:cubicBezTo>
                        <a:pt x="3732" y="797866"/>
                        <a:pt x="52066" y="789175"/>
                        <a:pt x="388" y="711429"/>
                      </a:cubicBezTo>
                      <a:cubicBezTo>
                        <a:pt x="-5986" y="629125"/>
                        <a:pt x="67386" y="678281"/>
                        <a:pt x="139219" y="624142"/>
                      </a:cubicBezTo>
                      <a:cubicBezTo>
                        <a:pt x="184858" y="615247"/>
                        <a:pt x="213144" y="650721"/>
                        <a:pt x="273034" y="614004"/>
                      </a:cubicBezTo>
                      <a:cubicBezTo>
                        <a:pt x="324397" y="610625"/>
                        <a:pt x="369807" y="644156"/>
                        <a:pt x="427123" y="603867"/>
                      </a:cubicBezTo>
                      <a:cubicBezTo>
                        <a:pt x="474093" y="601164"/>
                        <a:pt x="504957" y="639070"/>
                        <a:pt x="554855" y="597784"/>
                      </a:cubicBezTo>
                      <a:cubicBezTo>
                        <a:pt x="596419" y="591026"/>
                        <a:pt x="603853" y="624397"/>
                        <a:pt x="676505" y="563317"/>
                      </a:cubicBezTo>
                      <a:cubicBezTo>
                        <a:pt x="730910" y="551828"/>
                        <a:pt x="817754" y="634955"/>
                        <a:pt x="881282" y="528850"/>
                      </a:cubicBezTo>
                      <a:cubicBezTo>
                        <a:pt x="940755" y="516009"/>
                        <a:pt x="962720" y="569399"/>
                        <a:pt x="1037399" y="486272"/>
                      </a:cubicBezTo>
                      <a:cubicBezTo>
                        <a:pt x="1087748" y="470052"/>
                        <a:pt x="1134719" y="546084"/>
                        <a:pt x="1183379" y="431530"/>
                      </a:cubicBezTo>
                      <a:cubicBezTo>
                        <a:pt x="1244204" y="418351"/>
                        <a:pt x="1317193" y="552842"/>
                        <a:pt x="1398293" y="407200"/>
                      </a:cubicBezTo>
                      <a:cubicBezTo>
                        <a:pt x="1459118" y="393346"/>
                        <a:pt x="1499201" y="493677"/>
                        <a:pt x="1548328" y="352458"/>
                      </a:cubicBezTo>
                      <a:cubicBezTo>
                        <a:pt x="1603408" y="333873"/>
                        <a:pt x="1752386" y="469213"/>
                        <a:pt x="1714582" y="273385"/>
                      </a:cubicBezTo>
                      <a:cubicBezTo>
                        <a:pt x="1772028" y="256151"/>
                        <a:pt x="1865190" y="417059"/>
                        <a:pt x="1870699" y="208505"/>
                      </a:cubicBezTo>
                      <a:cubicBezTo>
                        <a:pt x="1936930" y="186879"/>
                        <a:pt x="2046814" y="342025"/>
                        <a:pt x="2077504" y="115241"/>
                      </a:cubicBezTo>
                      <a:cubicBezTo>
                        <a:pt x="2142722" y="98007"/>
                        <a:pt x="2171381" y="217389"/>
                        <a:pt x="2245786" y="60498"/>
                      </a:cubicBezTo>
                      <a:cubicBezTo>
                        <a:pt x="2310666" y="45292"/>
                        <a:pt x="2360218" y="183890"/>
                        <a:pt x="2460700" y="13866"/>
                      </a:cubicBezTo>
                      <a:cubicBezTo>
                        <a:pt x="2540416" y="9244"/>
                        <a:pt x="2573698" y="132019"/>
                        <a:pt x="2699848" y="0"/>
                      </a:cubicBezTo>
                      <a:lnTo>
                        <a:pt x="2894797" y="125956"/>
                      </a:lnTo>
                      <a:lnTo>
                        <a:pt x="2954955" y="104148"/>
                      </a:lnTo>
                      <a:cubicBezTo>
                        <a:pt x="3037735" y="136797"/>
                        <a:pt x="3075271" y="190876"/>
                        <a:pt x="3135429" y="234240"/>
                      </a:cubicBezTo>
                      <a:lnTo>
                        <a:pt x="3155482" y="226219"/>
                      </a:lnTo>
                      <a:cubicBezTo>
                        <a:pt x="3276842" y="306680"/>
                        <a:pt x="3388677" y="446673"/>
                        <a:pt x="3507656" y="550947"/>
                      </a:cubicBezTo>
                      <a:lnTo>
                        <a:pt x="604787" y="1268956"/>
                      </a:lnTo>
                      <a:lnTo>
                        <a:pt x="552650" y="124890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89" name="Freeform: Shape 88">
                  <a:extLst>
                    <a:ext uri="{FF2B5EF4-FFF2-40B4-BE49-F238E27FC236}">
                      <a16:creationId xmlns:a16="http://schemas.microsoft.com/office/drawing/2014/main" id="{5C36B48D-0337-4BDB-977B-0ECF400B6655}"/>
                    </a:ext>
                  </a:extLst>
                </p:cNvPr>
                <p:cNvSpPr/>
                <p:nvPr/>
              </p:nvSpPr>
              <p:spPr>
                <a:xfrm>
                  <a:off x="2657120" y="3032616"/>
                  <a:ext cx="1466594" cy="749043"/>
                </a:xfrm>
                <a:custGeom>
                  <a:avLst/>
                  <a:gdLst>
                    <a:gd name="connsiteX0" fmla="*/ 1460810 w 1460810"/>
                    <a:gd name="connsiteY0" fmla="*/ 234176 h 744344"/>
                    <a:gd name="connsiteX1" fmla="*/ 1329783 w 1460810"/>
                    <a:gd name="connsiteY1" fmla="*/ 362415 h 744344"/>
                    <a:gd name="connsiteX2" fmla="*/ 1279603 w 1460810"/>
                    <a:gd name="connsiteY2" fmla="*/ 340112 h 744344"/>
                    <a:gd name="connsiteX3" fmla="*/ 1129061 w 1460810"/>
                    <a:gd name="connsiteY3" fmla="*/ 434898 h 744344"/>
                    <a:gd name="connsiteX4" fmla="*/ 1095608 w 1460810"/>
                    <a:gd name="connsiteY4" fmla="*/ 395868 h 744344"/>
                    <a:gd name="connsiteX5" fmla="*/ 953429 w 1460810"/>
                    <a:gd name="connsiteY5" fmla="*/ 482290 h 744344"/>
                    <a:gd name="connsiteX6" fmla="*/ 919976 w 1460810"/>
                    <a:gd name="connsiteY6" fmla="*/ 459988 h 744344"/>
                    <a:gd name="connsiteX7" fmla="*/ 0 w 1460810"/>
                    <a:gd name="connsiteY7" fmla="*/ 744344 h 744344"/>
                    <a:gd name="connsiteX8" fmla="*/ 225812 w 1460810"/>
                    <a:gd name="connsiteY8" fmla="*/ 493442 h 744344"/>
                    <a:gd name="connsiteX9" fmla="*/ 278781 w 1460810"/>
                    <a:gd name="connsiteY9" fmla="*/ 259266 h 744344"/>
                    <a:gd name="connsiteX10" fmla="*/ 312234 w 1460810"/>
                    <a:gd name="connsiteY10" fmla="*/ 0 h 744344"/>
                    <a:gd name="connsiteX11" fmla="*/ 867008 w 1460810"/>
                    <a:gd name="connsiteY11" fmla="*/ 30666 h 744344"/>
                    <a:gd name="connsiteX0" fmla="*/ 1460810 w 1460810"/>
                    <a:gd name="connsiteY0" fmla="*/ 234176 h 762241"/>
                    <a:gd name="connsiteX1" fmla="*/ 1329783 w 1460810"/>
                    <a:gd name="connsiteY1" fmla="*/ 362415 h 762241"/>
                    <a:gd name="connsiteX2" fmla="*/ 1279603 w 1460810"/>
                    <a:gd name="connsiteY2" fmla="*/ 340112 h 762241"/>
                    <a:gd name="connsiteX3" fmla="*/ 1129061 w 1460810"/>
                    <a:gd name="connsiteY3" fmla="*/ 434898 h 762241"/>
                    <a:gd name="connsiteX4" fmla="*/ 1095608 w 1460810"/>
                    <a:gd name="connsiteY4" fmla="*/ 395868 h 762241"/>
                    <a:gd name="connsiteX5" fmla="*/ 953429 w 1460810"/>
                    <a:gd name="connsiteY5" fmla="*/ 482290 h 762241"/>
                    <a:gd name="connsiteX6" fmla="*/ 919976 w 1460810"/>
                    <a:gd name="connsiteY6" fmla="*/ 459988 h 762241"/>
                    <a:gd name="connsiteX7" fmla="*/ 0 w 1460810"/>
                    <a:gd name="connsiteY7" fmla="*/ 744344 h 762241"/>
                    <a:gd name="connsiteX8" fmla="*/ 225812 w 1460810"/>
                    <a:gd name="connsiteY8" fmla="*/ 493442 h 762241"/>
                    <a:gd name="connsiteX9" fmla="*/ 278781 w 1460810"/>
                    <a:gd name="connsiteY9" fmla="*/ 259266 h 762241"/>
                    <a:gd name="connsiteX10" fmla="*/ 312234 w 1460810"/>
                    <a:gd name="connsiteY10" fmla="*/ 0 h 762241"/>
                    <a:gd name="connsiteX11" fmla="*/ 867008 w 1460810"/>
                    <a:gd name="connsiteY11" fmla="*/ 30666 h 762241"/>
                    <a:gd name="connsiteX0" fmla="*/ 1460810 w 1460810"/>
                    <a:gd name="connsiteY0" fmla="*/ 234176 h 763331"/>
                    <a:gd name="connsiteX1" fmla="*/ 1329783 w 1460810"/>
                    <a:gd name="connsiteY1" fmla="*/ 362415 h 763331"/>
                    <a:gd name="connsiteX2" fmla="*/ 1279603 w 1460810"/>
                    <a:gd name="connsiteY2" fmla="*/ 340112 h 763331"/>
                    <a:gd name="connsiteX3" fmla="*/ 1129061 w 1460810"/>
                    <a:gd name="connsiteY3" fmla="*/ 434898 h 763331"/>
                    <a:gd name="connsiteX4" fmla="*/ 1095608 w 1460810"/>
                    <a:gd name="connsiteY4" fmla="*/ 395868 h 763331"/>
                    <a:gd name="connsiteX5" fmla="*/ 953429 w 1460810"/>
                    <a:gd name="connsiteY5" fmla="*/ 482290 h 763331"/>
                    <a:gd name="connsiteX6" fmla="*/ 919976 w 1460810"/>
                    <a:gd name="connsiteY6" fmla="*/ 459988 h 763331"/>
                    <a:gd name="connsiteX7" fmla="*/ 0 w 1460810"/>
                    <a:gd name="connsiteY7" fmla="*/ 744344 h 763331"/>
                    <a:gd name="connsiteX8" fmla="*/ 225812 w 1460810"/>
                    <a:gd name="connsiteY8" fmla="*/ 493442 h 763331"/>
                    <a:gd name="connsiteX9" fmla="*/ 278781 w 1460810"/>
                    <a:gd name="connsiteY9" fmla="*/ 259266 h 763331"/>
                    <a:gd name="connsiteX10" fmla="*/ 312234 w 1460810"/>
                    <a:gd name="connsiteY10" fmla="*/ 0 h 763331"/>
                    <a:gd name="connsiteX11" fmla="*/ 867008 w 1460810"/>
                    <a:gd name="connsiteY11"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84565 w 1466594"/>
                    <a:gd name="connsiteY9" fmla="*/ 259266 h 763331"/>
                    <a:gd name="connsiteX10" fmla="*/ 318018 w 1466594"/>
                    <a:gd name="connsiteY10" fmla="*/ 0 h 763331"/>
                    <a:gd name="connsiteX11" fmla="*/ 872792 w 1466594"/>
                    <a:gd name="connsiteY11"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84565 w 1466594"/>
                    <a:gd name="connsiteY10" fmla="*/ 259266 h 763331"/>
                    <a:gd name="connsiteX11" fmla="*/ 318018 w 1466594"/>
                    <a:gd name="connsiteY11" fmla="*/ 0 h 763331"/>
                    <a:gd name="connsiteX12" fmla="*/ 872792 w 1466594"/>
                    <a:gd name="connsiteY12"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84565 w 1466594"/>
                    <a:gd name="connsiteY11" fmla="*/ 259266 h 763331"/>
                    <a:gd name="connsiteX12" fmla="*/ 318018 w 1466594"/>
                    <a:gd name="connsiteY12" fmla="*/ 0 h 763331"/>
                    <a:gd name="connsiteX13" fmla="*/ 872792 w 1466594"/>
                    <a:gd name="connsiteY13"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84565 w 1466594"/>
                    <a:gd name="connsiteY11" fmla="*/ 259266 h 763331"/>
                    <a:gd name="connsiteX12" fmla="*/ 318018 w 1466594"/>
                    <a:gd name="connsiteY12" fmla="*/ 0 h 763331"/>
                    <a:gd name="connsiteX13" fmla="*/ 872792 w 1466594"/>
                    <a:gd name="connsiteY13"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318018 w 1466594"/>
                    <a:gd name="connsiteY12" fmla="*/ 0 h 763331"/>
                    <a:gd name="connsiteX13" fmla="*/ 872792 w 1466594"/>
                    <a:gd name="connsiteY13"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318018 w 1466594"/>
                    <a:gd name="connsiteY12" fmla="*/ 0 h 763331"/>
                    <a:gd name="connsiteX13" fmla="*/ 872792 w 1466594"/>
                    <a:gd name="connsiteY13"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95513 w 1466594"/>
                    <a:gd name="connsiteY12" fmla="*/ 130330 h 763331"/>
                    <a:gd name="connsiteX13" fmla="*/ 318018 w 1466594"/>
                    <a:gd name="connsiteY13" fmla="*/ 0 h 763331"/>
                    <a:gd name="connsiteX14" fmla="*/ 872792 w 1466594"/>
                    <a:gd name="connsiteY14"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5641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25320 w 1466594"/>
                    <a:gd name="connsiteY3" fmla="*/ 432517 h 763331"/>
                    <a:gd name="connsiteX4" fmla="*/ 1101392 w 1466594"/>
                    <a:gd name="connsiteY4" fmla="*/ 395868 h 763331"/>
                    <a:gd name="connsiteX5" fmla="*/ 955641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25320 w 1466594"/>
                    <a:gd name="connsiteY3" fmla="*/ 432517 h 763331"/>
                    <a:gd name="connsiteX4" fmla="*/ 1101392 w 1466594"/>
                    <a:gd name="connsiteY4" fmla="*/ 395868 h 763331"/>
                    <a:gd name="connsiteX5" fmla="*/ 955641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34176 h 763331"/>
                    <a:gd name="connsiteX1" fmla="*/ 1327233 w 1466594"/>
                    <a:gd name="connsiteY1" fmla="*/ 362415 h 763331"/>
                    <a:gd name="connsiteX2" fmla="*/ 1285387 w 1466594"/>
                    <a:gd name="connsiteY2" fmla="*/ 340112 h 763331"/>
                    <a:gd name="connsiteX3" fmla="*/ 1125320 w 1466594"/>
                    <a:gd name="connsiteY3" fmla="*/ 432517 h 763331"/>
                    <a:gd name="connsiteX4" fmla="*/ 1101392 w 1466594"/>
                    <a:gd name="connsiteY4" fmla="*/ 395868 h 763331"/>
                    <a:gd name="connsiteX5" fmla="*/ 955641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19888 h 749043"/>
                    <a:gd name="connsiteX1" fmla="*/ 1327233 w 1466594"/>
                    <a:gd name="connsiteY1" fmla="*/ 348127 h 749043"/>
                    <a:gd name="connsiteX2" fmla="*/ 1285387 w 1466594"/>
                    <a:gd name="connsiteY2" fmla="*/ 325824 h 749043"/>
                    <a:gd name="connsiteX3" fmla="*/ 1125320 w 1466594"/>
                    <a:gd name="connsiteY3" fmla="*/ 418229 h 749043"/>
                    <a:gd name="connsiteX4" fmla="*/ 1101392 w 1466594"/>
                    <a:gd name="connsiteY4" fmla="*/ 381580 h 749043"/>
                    <a:gd name="connsiteX5" fmla="*/ 955641 w 1466594"/>
                    <a:gd name="connsiteY5" fmla="*/ 468002 h 749043"/>
                    <a:gd name="connsiteX6" fmla="*/ 925760 w 1466594"/>
                    <a:gd name="connsiteY6" fmla="*/ 445700 h 749043"/>
                    <a:gd name="connsiteX7" fmla="*/ 5784 w 1466594"/>
                    <a:gd name="connsiteY7" fmla="*/ 730056 h 749043"/>
                    <a:gd name="connsiteX8" fmla="*/ 231596 w 1466594"/>
                    <a:gd name="connsiteY8" fmla="*/ 479154 h 749043"/>
                    <a:gd name="connsiteX9" fmla="*/ 212169 w 1466594"/>
                    <a:gd name="connsiteY9" fmla="*/ 433939 h 749043"/>
                    <a:gd name="connsiteX10" fmla="*/ 259794 w 1466594"/>
                    <a:gd name="connsiteY10" fmla="*/ 348214 h 749043"/>
                    <a:gd name="connsiteX11" fmla="*/ 272658 w 1466594"/>
                    <a:gd name="connsiteY11" fmla="*/ 256884 h 749043"/>
                    <a:gd name="connsiteX12" fmla="*/ 282416 w 1466594"/>
                    <a:gd name="connsiteY12" fmla="*/ 180336 h 749043"/>
                    <a:gd name="connsiteX13" fmla="*/ 295513 w 1466594"/>
                    <a:gd name="connsiteY13" fmla="*/ 116042 h 749043"/>
                    <a:gd name="connsiteX14" fmla="*/ 334687 w 1466594"/>
                    <a:gd name="connsiteY14" fmla="*/ 0 h 749043"/>
                    <a:gd name="connsiteX15" fmla="*/ 872792 w 1466594"/>
                    <a:gd name="connsiteY15" fmla="*/ 16378 h 749043"/>
                    <a:gd name="connsiteX0" fmla="*/ 1466594 w 1466594"/>
                    <a:gd name="connsiteY0" fmla="*/ 219888 h 749043"/>
                    <a:gd name="connsiteX1" fmla="*/ 1327233 w 1466594"/>
                    <a:gd name="connsiteY1" fmla="*/ 348127 h 749043"/>
                    <a:gd name="connsiteX2" fmla="*/ 1285387 w 1466594"/>
                    <a:gd name="connsiteY2" fmla="*/ 325824 h 749043"/>
                    <a:gd name="connsiteX3" fmla="*/ 1125320 w 1466594"/>
                    <a:gd name="connsiteY3" fmla="*/ 418229 h 749043"/>
                    <a:gd name="connsiteX4" fmla="*/ 1101392 w 1466594"/>
                    <a:gd name="connsiteY4" fmla="*/ 381580 h 749043"/>
                    <a:gd name="connsiteX5" fmla="*/ 955641 w 1466594"/>
                    <a:gd name="connsiteY5" fmla="*/ 468002 h 749043"/>
                    <a:gd name="connsiteX6" fmla="*/ 925760 w 1466594"/>
                    <a:gd name="connsiteY6" fmla="*/ 445700 h 749043"/>
                    <a:gd name="connsiteX7" fmla="*/ 5784 w 1466594"/>
                    <a:gd name="connsiteY7" fmla="*/ 730056 h 749043"/>
                    <a:gd name="connsiteX8" fmla="*/ 231596 w 1466594"/>
                    <a:gd name="connsiteY8" fmla="*/ 479154 h 749043"/>
                    <a:gd name="connsiteX9" fmla="*/ 212169 w 1466594"/>
                    <a:gd name="connsiteY9" fmla="*/ 433939 h 749043"/>
                    <a:gd name="connsiteX10" fmla="*/ 259794 w 1466594"/>
                    <a:gd name="connsiteY10" fmla="*/ 348214 h 749043"/>
                    <a:gd name="connsiteX11" fmla="*/ 272658 w 1466594"/>
                    <a:gd name="connsiteY11" fmla="*/ 256884 h 749043"/>
                    <a:gd name="connsiteX12" fmla="*/ 282416 w 1466594"/>
                    <a:gd name="connsiteY12" fmla="*/ 180336 h 749043"/>
                    <a:gd name="connsiteX13" fmla="*/ 295513 w 1466594"/>
                    <a:gd name="connsiteY13" fmla="*/ 116042 h 749043"/>
                    <a:gd name="connsiteX14" fmla="*/ 334687 w 1466594"/>
                    <a:gd name="connsiteY14" fmla="*/ 0 h 749043"/>
                    <a:gd name="connsiteX15" fmla="*/ 872792 w 1466594"/>
                    <a:gd name="connsiteY15" fmla="*/ 16378 h 749043"/>
                    <a:gd name="connsiteX0" fmla="*/ 1466594 w 1466594"/>
                    <a:gd name="connsiteY0" fmla="*/ 219888 h 749043"/>
                    <a:gd name="connsiteX1" fmla="*/ 1327233 w 1466594"/>
                    <a:gd name="connsiteY1" fmla="*/ 348127 h 749043"/>
                    <a:gd name="connsiteX2" fmla="*/ 1285387 w 1466594"/>
                    <a:gd name="connsiteY2" fmla="*/ 325824 h 749043"/>
                    <a:gd name="connsiteX3" fmla="*/ 1125320 w 1466594"/>
                    <a:gd name="connsiteY3" fmla="*/ 418229 h 749043"/>
                    <a:gd name="connsiteX4" fmla="*/ 1101392 w 1466594"/>
                    <a:gd name="connsiteY4" fmla="*/ 381580 h 749043"/>
                    <a:gd name="connsiteX5" fmla="*/ 955641 w 1466594"/>
                    <a:gd name="connsiteY5" fmla="*/ 468002 h 749043"/>
                    <a:gd name="connsiteX6" fmla="*/ 925760 w 1466594"/>
                    <a:gd name="connsiteY6" fmla="*/ 445700 h 749043"/>
                    <a:gd name="connsiteX7" fmla="*/ 5784 w 1466594"/>
                    <a:gd name="connsiteY7" fmla="*/ 730056 h 749043"/>
                    <a:gd name="connsiteX8" fmla="*/ 231596 w 1466594"/>
                    <a:gd name="connsiteY8" fmla="*/ 479154 h 749043"/>
                    <a:gd name="connsiteX9" fmla="*/ 212169 w 1466594"/>
                    <a:gd name="connsiteY9" fmla="*/ 433939 h 749043"/>
                    <a:gd name="connsiteX10" fmla="*/ 259794 w 1466594"/>
                    <a:gd name="connsiteY10" fmla="*/ 348214 h 749043"/>
                    <a:gd name="connsiteX11" fmla="*/ 272658 w 1466594"/>
                    <a:gd name="connsiteY11" fmla="*/ 256884 h 749043"/>
                    <a:gd name="connsiteX12" fmla="*/ 282416 w 1466594"/>
                    <a:gd name="connsiteY12" fmla="*/ 180336 h 749043"/>
                    <a:gd name="connsiteX13" fmla="*/ 295513 w 1466594"/>
                    <a:gd name="connsiteY13" fmla="*/ 116042 h 749043"/>
                    <a:gd name="connsiteX14" fmla="*/ 334687 w 1466594"/>
                    <a:gd name="connsiteY14" fmla="*/ 0 h 749043"/>
                    <a:gd name="connsiteX15" fmla="*/ 872792 w 1466594"/>
                    <a:gd name="connsiteY15" fmla="*/ 16378 h 749043"/>
                    <a:gd name="connsiteX0" fmla="*/ 1466594 w 1466594"/>
                    <a:gd name="connsiteY0" fmla="*/ 219888 h 749043"/>
                    <a:gd name="connsiteX1" fmla="*/ 1327233 w 1466594"/>
                    <a:gd name="connsiteY1" fmla="*/ 348127 h 749043"/>
                    <a:gd name="connsiteX2" fmla="*/ 1285387 w 1466594"/>
                    <a:gd name="connsiteY2" fmla="*/ 325824 h 749043"/>
                    <a:gd name="connsiteX3" fmla="*/ 1125320 w 1466594"/>
                    <a:gd name="connsiteY3" fmla="*/ 418229 h 749043"/>
                    <a:gd name="connsiteX4" fmla="*/ 1101392 w 1466594"/>
                    <a:gd name="connsiteY4" fmla="*/ 381580 h 749043"/>
                    <a:gd name="connsiteX5" fmla="*/ 955641 w 1466594"/>
                    <a:gd name="connsiteY5" fmla="*/ 468002 h 749043"/>
                    <a:gd name="connsiteX6" fmla="*/ 925760 w 1466594"/>
                    <a:gd name="connsiteY6" fmla="*/ 445700 h 749043"/>
                    <a:gd name="connsiteX7" fmla="*/ 5784 w 1466594"/>
                    <a:gd name="connsiteY7" fmla="*/ 730056 h 749043"/>
                    <a:gd name="connsiteX8" fmla="*/ 231596 w 1466594"/>
                    <a:gd name="connsiteY8" fmla="*/ 479154 h 749043"/>
                    <a:gd name="connsiteX9" fmla="*/ 212169 w 1466594"/>
                    <a:gd name="connsiteY9" fmla="*/ 433939 h 749043"/>
                    <a:gd name="connsiteX10" fmla="*/ 259794 w 1466594"/>
                    <a:gd name="connsiteY10" fmla="*/ 348214 h 749043"/>
                    <a:gd name="connsiteX11" fmla="*/ 272658 w 1466594"/>
                    <a:gd name="connsiteY11" fmla="*/ 256884 h 749043"/>
                    <a:gd name="connsiteX12" fmla="*/ 282416 w 1466594"/>
                    <a:gd name="connsiteY12" fmla="*/ 180336 h 749043"/>
                    <a:gd name="connsiteX13" fmla="*/ 295513 w 1466594"/>
                    <a:gd name="connsiteY13" fmla="*/ 116042 h 749043"/>
                    <a:gd name="connsiteX14" fmla="*/ 316944 w 1466594"/>
                    <a:gd name="connsiteY14" fmla="*/ 67226 h 749043"/>
                    <a:gd name="connsiteX15" fmla="*/ 334687 w 1466594"/>
                    <a:gd name="connsiteY15" fmla="*/ 0 h 749043"/>
                    <a:gd name="connsiteX16" fmla="*/ 872792 w 1466594"/>
                    <a:gd name="connsiteY16" fmla="*/ 16378 h 749043"/>
                    <a:gd name="connsiteX0" fmla="*/ 1466594 w 1466594"/>
                    <a:gd name="connsiteY0" fmla="*/ 219888 h 749043"/>
                    <a:gd name="connsiteX1" fmla="*/ 1327233 w 1466594"/>
                    <a:gd name="connsiteY1" fmla="*/ 348127 h 749043"/>
                    <a:gd name="connsiteX2" fmla="*/ 1285387 w 1466594"/>
                    <a:gd name="connsiteY2" fmla="*/ 325824 h 749043"/>
                    <a:gd name="connsiteX3" fmla="*/ 1125320 w 1466594"/>
                    <a:gd name="connsiteY3" fmla="*/ 418229 h 749043"/>
                    <a:gd name="connsiteX4" fmla="*/ 1101392 w 1466594"/>
                    <a:gd name="connsiteY4" fmla="*/ 381580 h 749043"/>
                    <a:gd name="connsiteX5" fmla="*/ 955641 w 1466594"/>
                    <a:gd name="connsiteY5" fmla="*/ 468002 h 749043"/>
                    <a:gd name="connsiteX6" fmla="*/ 925760 w 1466594"/>
                    <a:gd name="connsiteY6" fmla="*/ 445700 h 749043"/>
                    <a:gd name="connsiteX7" fmla="*/ 5784 w 1466594"/>
                    <a:gd name="connsiteY7" fmla="*/ 730056 h 749043"/>
                    <a:gd name="connsiteX8" fmla="*/ 231596 w 1466594"/>
                    <a:gd name="connsiteY8" fmla="*/ 479154 h 749043"/>
                    <a:gd name="connsiteX9" fmla="*/ 212169 w 1466594"/>
                    <a:gd name="connsiteY9" fmla="*/ 433939 h 749043"/>
                    <a:gd name="connsiteX10" fmla="*/ 259794 w 1466594"/>
                    <a:gd name="connsiteY10" fmla="*/ 348214 h 749043"/>
                    <a:gd name="connsiteX11" fmla="*/ 272658 w 1466594"/>
                    <a:gd name="connsiteY11" fmla="*/ 256884 h 749043"/>
                    <a:gd name="connsiteX12" fmla="*/ 282416 w 1466594"/>
                    <a:gd name="connsiteY12" fmla="*/ 180336 h 749043"/>
                    <a:gd name="connsiteX13" fmla="*/ 295513 w 1466594"/>
                    <a:gd name="connsiteY13" fmla="*/ 116042 h 749043"/>
                    <a:gd name="connsiteX14" fmla="*/ 316944 w 1466594"/>
                    <a:gd name="connsiteY14" fmla="*/ 67226 h 749043"/>
                    <a:gd name="connsiteX15" fmla="*/ 334687 w 1466594"/>
                    <a:gd name="connsiteY15" fmla="*/ 0 h 749043"/>
                    <a:gd name="connsiteX16" fmla="*/ 872792 w 1466594"/>
                    <a:gd name="connsiteY16" fmla="*/ 16378 h 749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66594" h="749043">
                      <a:moveTo>
                        <a:pt x="1466594" y="219888"/>
                      </a:moveTo>
                      <a:cubicBezTo>
                        <a:pt x="1422918" y="262634"/>
                        <a:pt x="1388768" y="317287"/>
                        <a:pt x="1327233" y="348127"/>
                      </a:cubicBezTo>
                      <a:lnTo>
                        <a:pt x="1285387" y="325824"/>
                      </a:lnTo>
                      <a:cubicBezTo>
                        <a:pt x="1235206" y="357419"/>
                        <a:pt x="1175501" y="412827"/>
                        <a:pt x="1125320" y="418229"/>
                      </a:cubicBezTo>
                      <a:lnTo>
                        <a:pt x="1101392" y="381580"/>
                      </a:lnTo>
                      <a:cubicBezTo>
                        <a:pt x="1053999" y="410387"/>
                        <a:pt x="994700" y="461817"/>
                        <a:pt x="955641" y="468002"/>
                      </a:cubicBezTo>
                      <a:lnTo>
                        <a:pt x="925760" y="445700"/>
                      </a:lnTo>
                      <a:cubicBezTo>
                        <a:pt x="784598" y="561916"/>
                        <a:pt x="95749" y="821008"/>
                        <a:pt x="5784" y="730056"/>
                      </a:cubicBezTo>
                      <a:cubicBezTo>
                        <a:pt x="-35627" y="703572"/>
                        <a:pt x="156325" y="562788"/>
                        <a:pt x="231596" y="479154"/>
                      </a:cubicBezTo>
                      <a:cubicBezTo>
                        <a:pt x="238614" y="447810"/>
                        <a:pt x="205151" y="465283"/>
                        <a:pt x="212169" y="433939"/>
                      </a:cubicBezTo>
                      <a:cubicBezTo>
                        <a:pt x="228044" y="394251"/>
                        <a:pt x="261778" y="397427"/>
                        <a:pt x="259794" y="348214"/>
                      </a:cubicBezTo>
                      <a:cubicBezTo>
                        <a:pt x="264082" y="317771"/>
                        <a:pt x="290992" y="305186"/>
                        <a:pt x="272658" y="256884"/>
                      </a:cubicBezTo>
                      <a:cubicBezTo>
                        <a:pt x="276032" y="230095"/>
                        <a:pt x="295276" y="221669"/>
                        <a:pt x="282416" y="180336"/>
                      </a:cubicBezTo>
                      <a:cubicBezTo>
                        <a:pt x="286225" y="156862"/>
                        <a:pt x="307043" y="156813"/>
                        <a:pt x="295513" y="116042"/>
                      </a:cubicBezTo>
                      <a:cubicBezTo>
                        <a:pt x="299283" y="96198"/>
                        <a:pt x="310415" y="86566"/>
                        <a:pt x="316944" y="67226"/>
                      </a:cubicBezTo>
                      <a:cubicBezTo>
                        <a:pt x="323473" y="47886"/>
                        <a:pt x="286496" y="2719"/>
                        <a:pt x="334687" y="0"/>
                      </a:cubicBezTo>
                      <a:lnTo>
                        <a:pt x="872792" y="16378"/>
                      </a:lnTo>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90" name="Freeform: Shape 89">
                  <a:extLst>
                    <a:ext uri="{FF2B5EF4-FFF2-40B4-BE49-F238E27FC236}">
                      <a16:creationId xmlns:a16="http://schemas.microsoft.com/office/drawing/2014/main" id="{1A90C7C1-18E3-4E97-BA8F-F20E303029E0}"/>
                    </a:ext>
                  </a:extLst>
                </p:cNvPr>
                <p:cNvSpPr/>
                <p:nvPr/>
              </p:nvSpPr>
              <p:spPr>
                <a:xfrm>
                  <a:off x="5472903" y="3320562"/>
                  <a:ext cx="515955" cy="1078553"/>
                </a:xfrm>
                <a:custGeom>
                  <a:avLst/>
                  <a:gdLst>
                    <a:gd name="connsiteX0" fmla="*/ 534610 w 534610"/>
                    <a:gd name="connsiteY0" fmla="*/ 3628 h 1072847"/>
                    <a:gd name="connsiteX1" fmla="*/ 83457 w 534610"/>
                    <a:gd name="connsiteY1" fmla="*/ 1072847 h 1072847"/>
                    <a:gd name="connsiteX2" fmla="*/ 0 w 534610"/>
                    <a:gd name="connsiteY2" fmla="*/ 266095 h 1072847"/>
                    <a:gd name="connsiteX3" fmla="*/ 295124 w 534610"/>
                    <a:gd name="connsiteY3" fmla="*/ 0 h 1072847"/>
                    <a:gd name="connsiteX4" fmla="*/ 295124 w 534610"/>
                    <a:gd name="connsiteY4" fmla="*/ 0 h 1072847"/>
                    <a:gd name="connsiteX0" fmla="*/ 509210 w 509210"/>
                    <a:gd name="connsiteY0" fmla="*/ 3628 h 1072847"/>
                    <a:gd name="connsiteX1" fmla="*/ 83457 w 509210"/>
                    <a:gd name="connsiteY1" fmla="*/ 1072847 h 1072847"/>
                    <a:gd name="connsiteX2" fmla="*/ 0 w 509210"/>
                    <a:gd name="connsiteY2" fmla="*/ 266095 h 1072847"/>
                    <a:gd name="connsiteX3" fmla="*/ 295124 w 509210"/>
                    <a:gd name="connsiteY3" fmla="*/ 0 h 1072847"/>
                    <a:gd name="connsiteX4" fmla="*/ 295124 w 509210"/>
                    <a:gd name="connsiteY4" fmla="*/ 0 h 1072847"/>
                    <a:gd name="connsiteX0" fmla="*/ 509210 w 509210"/>
                    <a:gd name="connsiteY0" fmla="*/ 3628 h 1072847"/>
                    <a:gd name="connsiteX1" fmla="*/ 83457 w 509210"/>
                    <a:gd name="connsiteY1" fmla="*/ 1072847 h 1072847"/>
                    <a:gd name="connsiteX2" fmla="*/ 0 w 509210"/>
                    <a:gd name="connsiteY2" fmla="*/ 266095 h 1072847"/>
                    <a:gd name="connsiteX3" fmla="*/ 295124 w 509210"/>
                    <a:gd name="connsiteY3" fmla="*/ 0 h 1072847"/>
                    <a:gd name="connsiteX4" fmla="*/ 295124 w 509210"/>
                    <a:gd name="connsiteY4" fmla="*/ 0 h 1072847"/>
                    <a:gd name="connsiteX0" fmla="*/ 509210 w 509210"/>
                    <a:gd name="connsiteY0" fmla="*/ 3628 h 1072847"/>
                    <a:gd name="connsiteX1" fmla="*/ 83457 w 509210"/>
                    <a:gd name="connsiteY1" fmla="*/ 1072847 h 1072847"/>
                    <a:gd name="connsiteX2" fmla="*/ 0 w 509210"/>
                    <a:gd name="connsiteY2" fmla="*/ 266095 h 1072847"/>
                    <a:gd name="connsiteX3" fmla="*/ 295124 w 509210"/>
                    <a:gd name="connsiteY3" fmla="*/ 0 h 1072847"/>
                    <a:gd name="connsiteX4" fmla="*/ 295124 w 509210"/>
                    <a:gd name="connsiteY4" fmla="*/ 0 h 1072847"/>
                    <a:gd name="connsiteX0" fmla="*/ 509210 w 509210"/>
                    <a:gd name="connsiteY0" fmla="*/ 3628 h 1073509"/>
                    <a:gd name="connsiteX1" fmla="*/ 83457 w 509210"/>
                    <a:gd name="connsiteY1" fmla="*/ 1072847 h 1073509"/>
                    <a:gd name="connsiteX2" fmla="*/ 0 w 509210"/>
                    <a:gd name="connsiteY2" fmla="*/ 266095 h 1073509"/>
                    <a:gd name="connsiteX3" fmla="*/ 295124 w 509210"/>
                    <a:gd name="connsiteY3" fmla="*/ 0 h 1073509"/>
                    <a:gd name="connsiteX4" fmla="*/ 295124 w 509210"/>
                    <a:gd name="connsiteY4" fmla="*/ 0 h 1073509"/>
                    <a:gd name="connsiteX0" fmla="*/ 518721 w 518721"/>
                    <a:gd name="connsiteY0" fmla="*/ 3628 h 1102341"/>
                    <a:gd name="connsiteX1" fmla="*/ 92968 w 518721"/>
                    <a:gd name="connsiteY1" fmla="*/ 1072847 h 1102341"/>
                    <a:gd name="connsiteX2" fmla="*/ 100225 w 518721"/>
                    <a:gd name="connsiteY2" fmla="*/ 722085 h 1102341"/>
                    <a:gd name="connsiteX3" fmla="*/ 9511 w 518721"/>
                    <a:gd name="connsiteY3" fmla="*/ 266095 h 1102341"/>
                    <a:gd name="connsiteX4" fmla="*/ 304635 w 518721"/>
                    <a:gd name="connsiteY4" fmla="*/ 0 h 1102341"/>
                    <a:gd name="connsiteX5" fmla="*/ 304635 w 518721"/>
                    <a:gd name="connsiteY5" fmla="*/ 0 h 1102341"/>
                    <a:gd name="connsiteX0" fmla="*/ 518721 w 518721"/>
                    <a:gd name="connsiteY0" fmla="*/ 3628 h 1078553"/>
                    <a:gd name="connsiteX1" fmla="*/ 92968 w 518721"/>
                    <a:gd name="connsiteY1" fmla="*/ 1072847 h 1078553"/>
                    <a:gd name="connsiteX2" fmla="*/ 100225 w 518721"/>
                    <a:gd name="connsiteY2" fmla="*/ 722085 h 1078553"/>
                    <a:gd name="connsiteX3" fmla="*/ 9511 w 518721"/>
                    <a:gd name="connsiteY3" fmla="*/ 266095 h 1078553"/>
                    <a:gd name="connsiteX4" fmla="*/ 304635 w 518721"/>
                    <a:gd name="connsiteY4" fmla="*/ 0 h 1078553"/>
                    <a:gd name="connsiteX5" fmla="*/ 304635 w 518721"/>
                    <a:gd name="connsiteY5" fmla="*/ 0 h 1078553"/>
                    <a:gd name="connsiteX0" fmla="*/ 520991 w 520991"/>
                    <a:gd name="connsiteY0" fmla="*/ 3628 h 1078553"/>
                    <a:gd name="connsiteX1" fmla="*/ 95238 w 520991"/>
                    <a:gd name="connsiteY1" fmla="*/ 1072847 h 1078553"/>
                    <a:gd name="connsiteX2" fmla="*/ 102495 w 520991"/>
                    <a:gd name="connsiteY2" fmla="*/ 722085 h 1078553"/>
                    <a:gd name="connsiteX3" fmla="*/ 9362 w 520991"/>
                    <a:gd name="connsiteY3" fmla="*/ 260047 h 1078553"/>
                    <a:gd name="connsiteX4" fmla="*/ 306905 w 520991"/>
                    <a:gd name="connsiteY4" fmla="*/ 0 h 1078553"/>
                    <a:gd name="connsiteX5" fmla="*/ 306905 w 520991"/>
                    <a:gd name="connsiteY5" fmla="*/ 0 h 1078553"/>
                    <a:gd name="connsiteX0" fmla="*/ 515955 w 515955"/>
                    <a:gd name="connsiteY0" fmla="*/ 3628 h 1078553"/>
                    <a:gd name="connsiteX1" fmla="*/ 90202 w 515955"/>
                    <a:gd name="connsiteY1" fmla="*/ 1072847 h 1078553"/>
                    <a:gd name="connsiteX2" fmla="*/ 97459 w 515955"/>
                    <a:gd name="connsiteY2" fmla="*/ 722085 h 1078553"/>
                    <a:gd name="connsiteX3" fmla="*/ 4326 w 515955"/>
                    <a:gd name="connsiteY3" fmla="*/ 260047 h 1078553"/>
                    <a:gd name="connsiteX4" fmla="*/ 301869 w 515955"/>
                    <a:gd name="connsiteY4" fmla="*/ 0 h 1078553"/>
                    <a:gd name="connsiteX5" fmla="*/ 301869 w 515955"/>
                    <a:gd name="connsiteY5" fmla="*/ 0 h 1078553"/>
                    <a:gd name="connsiteX0" fmla="*/ 515955 w 515955"/>
                    <a:gd name="connsiteY0" fmla="*/ 3628 h 1078553"/>
                    <a:gd name="connsiteX1" fmla="*/ 90202 w 515955"/>
                    <a:gd name="connsiteY1" fmla="*/ 1072847 h 1078553"/>
                    <a:gd name="connsiteX2" fmla="*/ 97459 w 515955"/>
                    <a:gd name="connsiteY2" fmla="*/ 722085 h 1078553"/>
                    <a:gd name="connsiteX3" fmla="*/ 4326 w 515955"/>
                    <a:gd name="connsiteY3" fmla="*/ 260047 h 1078553"/>
                    <a:gd name="connsiteX4" fmla="*/ 301869 w 515955"/>
                    <a:gd name="connsiteY4" fmla="*/ 0 h 1078553"/>
                    <a:gd name="connsiteX5" fmla="*/ 301869 w 515955"/>
                    <a:gd name="connsiteY5" fmla="*/ 0 h 1078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5955" h="1078553">
                      <a:moveTo>
                        <a:pt x="515955" y="3628"/>
                      </a:moveTo>
                      <a:cubicBezTo>
                        <a:pt x="439351" y="458005"/>
                        <a:pt x="182530" y="1010355"/>
                        <a:pt x="90202" y="1072847"/>
                      </a:cubicBezTo>
                      <a:cubicBezTo>
                        <a:pt x="44644" y="1120624"/>
                        <a:pt x="111369" y="856544"/>
                        <a:pt x="97459" y="722085"/>
                      </a:cubicBezTo>
                      <a:cubicBezTo>
                        <a:pt x="83549" y="587626"/>
                        <a:pt x="-22484" y="376161"/>
                        <a:pt x="4326" y="260047"/>
                      </a:cubicBezTo>
                      <a:cubicBezTo>
                        <a:pt x="103507" y="173365"/>
                        <a:pt x="202688" y="116920"/>
                        <a:pt x="301869" y="0"/>
                      </a:cubicBezTo>
                      <a:lnTo>
                        <a:pt x="301869" y="0"/>
                      </a:lnTo>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sp>
            <p:nvSpPr>
              <p:cNvPr id="82" name="Freeform: Shape 81">
                <a:extLst>
                  <a:ext uri="{FF2B5EF4-FFF2-40B4-BE49-F238E27FC236}">
                    <a16:creationId xmlns:a16="http://schemas.microsoft.com/office/drawing/2014/main" id="{371EC218-286C-473C-83B7-F407227B92EC}"/>
                  </a:ext>
                </a:extLst>
              </p:cNvPr>
              <p:cNvSpPr>
                <a:spLocks noChangeAspect="1"/>
              </p:cNvSpPr>
              <p:nvPr/>
            </p:nvSpPr>
            <p:spPr>
              <a:xfrm rot="191840" flipH="1">
                <a:off x="6107238" y="1129913"/>
                <a:ext cx="1118097" cy="432021"/>
              </a:xfrm>
              <a:custGeom>
                <a:avLst/>
                <a:gdLst>
                  <a:gd name="connsiteX0" fmla="*/ 1293706 w 7193280"/>
                  <a:gd name="connsiteY0" fmla="*/ 1286934 h 2282614"/>
                  <a:gd name="connsiteX1" fmla="*/ 216746 w 7193280"/>
                  <a:gd name="connsiteY1" fmla="*/ 988907 h 2282614"/>
                  <a:gd name="connsiteX2" fmla="*/ 0 w 7193280"/>
                  <a:gd name="connsiteY2" fmla="*/ 663787 h 2282614"/>
                  <a:gd name="connsiteX3" fmla="*/ 3014133 w 7193280"/>
                  <a:gd name="connsiteY3" fmla="*/ 453814 h 2282614"/>
                  <a:gd name="connsiteX4" fmla="*/ 3630506 w 7193280"/>
                  <a:gd name="connsiteY4" fmla="*/ 0 h 2282614"/>
                  <a:gd name="connsiteX5" fmla="*/ 3847253 w 7193280"/>
                  <a:gd name="connsiteY5" fmla="*/ 589280 h 2282614"/>
                  <a:gd name="connsiteX6" fmla="*/ 4409440 w 7193280"/>
                  <a:gd name="connsiteY6" fmla="*/ 663787 h 2282614"/>
                  <a:gd name="connsiteX7" fmla="*/ 4687146 w 7193280"/>
                  <a:gd name="connsiteY7" fmla="*/ 562187 h 2282614"/>
                  <a:gd name="connsiteX8" fmla="*/ 5161280 w 7193280"/>
                  <a:gd name="connsiteY8" fmla="*/ 792480 h 2282614"/>
                  <a:gd name="connsiteX9" fmla="*/ 7193280 w 7193280"/>
                  <a:gd name="connsiteY9" fmla="*/ 223520 h 2282614"/>
                  <a:gd name="connsiteX10" fmla="*/ 5865706 w 7193280"/>
                  <a:gd name="connsiteY10" fmla="*/ 1076960 h 2282614"/>
                  <a:gd name="connsiteX11" fmla="*/ 5757333 w 7193280"/>
                  <a:gd name="connsiteY11" fmla="*/ 1808480 h 2282614"/>
                  <a:gd name="connsiteX12" fmla="*/ 5195146 w 7193280"/>
                  <a:gd name="connsiteY12" fmla="*/ 995680 h 2282614"/>
                  <a:gd name="connsiteX13" fmla="*/ 4802293 w 7193280"/>
                  <a:gd name="connsiteY13" fmla="*/ 982134 h 2282614"/>
                  <a:gd name="connsiteX14" fmla="*/ 4660053 w 7193280"/>
                  <a:gd name="connsiteY14" fmla="*/ 1158240 h 2282614"/>
                  <a:gd name="connsiteX15" fmla="*/ 4375573 w 7193280"/>
                  <a:gd name="connsiteY15" fmla="*/ 1076960 h 2282614"/>
                  <a:gd name="connsiteX16" fmla="*/ 3779520 w 7193280"/>
                  <a:gd name="connsiteY16" fmla="*/ 1212427 h 2282614"/>
                  <a:gd name="connsiteX17" fmla="*/ 3786293 w 7193280"/>
                  <a:gd name="connsiteY17" fmla="*/ 1435947 h 2282614"/>
                  <a:gd name="connsiteX18" fmla="*/ 3495040 w 7193280"/>
                  <a:gd name="connsiteY18" fmla="*/ 1327574 h 2282614"/>
                  <a:gd name="connsiteX19" fmla="*/ 2147146 w 7193280"/>
                  <a:gd name="connsiteY19" fmla="*/ 1266614 h 2282614"/>
                  <a:gd name="connsiteX20" fmla="*/ 2214880 w 7193280"/>
                  <a:gd name="connsiteY20" fmla="*/ 1361440 h 2282614"/>
                  <a:gd name="connsiteX21" fmla="*/ 1835573 w 7193280"/>
                  <a:gd name="connsiteY21" fmla="*/ 2282614 h 2282614"/>
                  <a:gd name="connsiteX22" fmla="*/ 1293706 w 7193280"/>
                  <a:gd name="connsiteY22" fmla="*/ 1286934 h 2282614"/>
                  <a:gd name="connsiteX0" fmla="*/ 1293706 w 7193280"/>
                  <a:gd name="connsiteY0" fmla="*/ 1286934 h 2282614"/>
                  <a:gd name="connsiteX1" fmla="*/ 216746 w 7193280"/>
                  <a:gd name="connsiteY1" fmla="*/ 988907 h 2282614"/>
                  <a:gd name="connsiteX2" fmla="*/ 0 w 7193280"/>
                  <a:gd name="connsiteY2" fmla="*/ 663787 h 2282614"/>
                  <a:gd name="connsiteX3" fmla="*/ 3014133 w 7193280"/>
                  <a:gd name="connsiteY3" fmla="*/ 453814 h 2282614"/>
                  <a:gd name="connsiteX4" fmla="*/ 3630506 w 7193280"/>
                  <a:gd name="connsiteY4" fmla="*/ 0 h 2282614"/>
                  <a:gd name="connsiteX5" fmla="*/ 3847253 w 7193280"/>
                  <a:gd name="connsiteY5" fmla="*/ 589280 h 2282614"/>
                  <a:gd name="connsiteX6" fmla="*/ 4409440 w 7193280"/>
                  <a:gd name="connsiteY6" fmla="*/ 663787 h 2282614"/>
                  <a:gd name="connsiteX7" fmla="*/ 4687146 w 7193280"/>
                  <a:gd name="connsiteY7" fmla="*/ 562187 h 2282614"/>
                  <a:gd name="connsiteX8" fmla="*/ 5161280 w 7193280"/>
                  <a:gd name="connsiteY8" fmla="*/ 792480 h 2282614"/>
                  <a:gd name="connsiteX9" fmla="*/ 7193280 w 7193280"/>
                  <a:gd name="connsiteY9" fmla="*/ 223520 h 2282614"/>
                  <a:gd name="connsiteX10" fmla="*/ 5865706 w 7193280"/>
                  <a:gd name="connsiteY10" fmla="*/ 1076960 h 2282614"/>
                  <a:gd name="connsiteX11" fmla="*/ 5757333 w 7193280"/>
                  <a:gd name="connsiteY11" fmla="*/ 1808480 h 2282614"/>
                  <a:gd name="connsiteX12" fmla="*/ 5195146 w 7193280"/>
                  <a:gd name="connsiteY12" fmla="*/ 995680 h 2282614"/>
                  <a:gd name="connsiteX13" fmla="*/ 4802293 w 7193280"/>
                  <a:gd name="connsiteY13" fmla="*/ 982134 h 2282614"/>
                  <a:gd name="connsiteX14" fmla="*/ 4660053 w 7193280"/>
                  <a:gd name="connsiteY14" fmla="*/ 1158240 h 2282614"/>
                  <a:gd name="connsiteX15" fmla="*/ 4375573 w 7193280"/>
                  <a:gd name="connsiteY15" fmla="*/ 1076960 h 2282614"/>
                  <a:gd name="connsiteX16" fmla="*/ 3779520 w 7193280"/>
                  <a:gd name="connsiteY16" fmla="*/ 1212427 h 2282614"/>
                  <a:gd name="connsiteX17" fmla="*/ 3786293 w 7193280"/>
                  <a:gd name="connsiteY17" fmla="*/ 1435947 h 2282614"/>
                  <a:gd name="connsiteX18" fmla="*/ 3495040 w 7193280"/>
                  <a:gd name="connsiteY18" fmla="*/ 1327574 h 2282614"/>
                  <a:gd name="connsiteX19" fmla="*/ 2147146 w 7193280"/>
                  <a:gd name="connsiteY19" fmla="*/ 1266614 h 2282614"/>
                  <a:gd name="connsiteX20" fmla="*/ 2214880 w 7193280"/>
                  <a:gd name="connsiteY20" fmla="*/ 1361440 h 2282614"/>
                  <a:gd name="connsiteX21" fmla="*/ 1835573 w 7193280"/>
                  <a:gd name="connsiteY21" fmla="*/ 2282614 h 2282614"/>
                  <a:gd name="connsiteX22" fmla="*/ 1293706 w 7193280"/>
                  <a:gd name="connsiteY22" fmla="*/ 1286934 h 2282614"/>
                  <a:gd name="connsiteX0" fmla="*/ 1305518 w 7205092"/>
                  <a:gd name="connsiteY0" fmla="*/ 1286934 h 2282614"/>
                  <a:gd name="connsiteX1" fmla="*/ 228558 w 7205092"/>
                  <a:gd name="connsiteY1" fmla="*/ 988907 h 2282614"/>
                  <a:gd name="connsiteX2" fmla="*/ 11812 w 7205092"/>
                  <a:gd name="connsiteY2" fmla="*/ 663787 h 2282614"/>
                  <a:gd name="connsiteX3" fmla="*/ 3025945 w 7205092"/>
                  <a:gd name="connsiteY3" fmla="*/ 453814 h 2282614"/>
                  <a:gd name="connsiteX4" fmla="*/ 3642318 w 7205092"/>
                  <a:gd name="connsiteY4" fmla="*/ 0 h 2282614"/>
                  <a:gd name="connsiteX5" fmla="*/ 3859065 w 7205092"/>
                  <a:gd name="connsiteY5" fmla="*/ 589280 h 2282614"/>
                  <a:gd name="connsiteX6" fmla="*/ 4421252 w 7205092"/>
                  <a:gd name="connsiteY6" fmla="*/ 663787 h 2282614"/>
                  <a:gd name="connsiteX7" fmla="*/ 4698958 w 7205092"/>
                  <a:gd name="connsiteY7" fmla="*/ 562187 h 2282614"/>
                  <a:gd name="connsiteX8" fmla="*/ 5173092 w 7205092"/>
                  <a:gd name="connsiteY8" fmla="*/ 792480 h 2282614"/>
                  <a:gd name="connsiteX9" fmla="*/ 7205092 w 7205092"/>
                  <a:gd name="connsiteY9" fmla="*/ 223520 h 2282614"/>
                  <a:gd name="connsiteX10" fmla="*/ 5877518 w 7205092"/>
                  <a:gd name="connsiteY10" fmla="*/ 1076960 h 2282614"/>
                  <a:gd name="connsiteX11" fmla="*/ 5769145 w 7205092"/>
                  <a:gd name="connsiteY11" fmla="*/ 1808480 h 2282614"/>
                  <a:gd name="connsiteX12" fmla="*/ 5206958 w 7205092"/>
                  <a:gd name="connsiteY12" fmla="*/ 995680 h 2282614"/>
                  <a:gd name="connsiteX13" fmla="*/ 4814105 w 7205092"/>
                  <a:gd name="connsiteY13" fmla="*/ 982134 h 2282614"/>
                  <a:gd name="connsiteX14" fmla="*/ 4671865 w 7205092"/>
                  <a:gd name="connsiteY14" fmla="*/ 1158240 h 2282614"/>
                  <a:gd name="connsiteX15" fmla="*/ 4387385 w 7205092"/>
                  <a:gd name="connsiteY15" fmla="*/ 1076960 h 2282614"/>
                  <a:gd name="connsiteX16" fmla="*/ 3791332 w 7205092"/>
                  <a:gd name="connsiteY16" fmla="*/ 1212427 h 2282614"/>
                  <a:gd name="connsiteX17" fmla="*/ 3798105 w 7205092"/>
                  <a:gd name="connsiteY17" fmla="*/ 1435947 h 2282614"/>
                  <a:gd name="connsiteX18" fmla="*/ 3506852 w 7205092"/>
                  <a:gd name="connsiteY18" fmla="*/ 1327574 h 2282614"/>
                  <a:gd name="connsiteX19" fmla="*/ 2158958 w 7205092"/>
                  <a:gd name="connsiteY19" fmla="*/ 1266614 h 2282614"/>
                  <a:gd name="connsiteX20" fmla="*/ 2226692 w 7205092"/>
                  <a:gd name="connsiteY20" fmla="*/ 1361440 h 2282614"/>
                  <a:gd name="connsiteX21" fmla="*/ 1847385 w 7205092"/>
                  <a:gd name="connsiteY21" fmla="*/ 2282614 h 2282614"/>
                  <a:gd name="connsiteX22" fmla="*/ 1305518 w 7205092"/>
                  <a:gd name="connsiteY22" fmla="*/ 1286934 h 2282614"/>
                  <a:gd name="connsiteX0" fmla="*/ 1298845 w 7198419"/>
                  <a:gd name="connsiteY0" fmla="*/ 1286934 h 2282614"/>
                  <a:gd name="connsiteX1" fmla="*/ 553779 w 7198419"/>
                  <a:gd name="connsiteY1" fmla="*/ 1131147 h 2282614"/>
                  <a:gd name="connsiteX2" fmla="*/ 5139 w 7198419"/>
                  <a:gd name="connsiteY2" fmla="*/ 663787 h 2282614"/>
                  <a:gd name="connsiteX3" fmla="*/ 3019272 w 7198419"/>
                  <a:gd name="connsiteY3" fmla="*/ 453814 h 2282614"/>
                  <a:gd name="connsiteX4" fmla="*/ 3635645 w 7198419"/>
                  <a:gd name="connsiteY4" fmla="*/ 0 h 2282614"/>
                  <a:gd name="connsiteX5" fmla="*/ 3852392 w 7198419"/>
                  <a:gd name="connsiteY5" fmla="*/ 589280 h 2282614"/>
                  <a:gd name="connsiteX6" fmla="*/ 4414579 w 7198419"/>
                  <a:gd name="connsiteY6" fmla="*/ 663787 h 2282614"/>
                  <a:gd name="connsiteX7" fmla="*/ 4692285 w 7198419"/>
                  <a:gd name="connsiteY7" fmla="*/ 562187 h 2282614"/>
                  <a:gd name="connsiteX8" fmla="*/ 5166419 w 7198419"/>
                  <a:gd name="connsiteY8" fmla="*/ 792480 h 2282614"/>
                  <a:gd name="connsiteX9" fmla="*/ 7198419 w 7198419"/>
                  <a:gd name="connsiteY9" fmla="*/ 223520 h 2282614"/>
                  <a:gd name="connsiteX10" fmla="*/ 5870845 w 7198419"/>
                  <a:gd name="connsiteY10" fmla="*/ 1076960 h 2282614"/>
                  <a:gd name="connsiteX11" fmla="*/ 5762472 w 7198419"/>
                  <a:gd name="connsiteY11" fmla="*/ 1808480 h 2282614"/>
                  <a:gd name="connsiteX12" fmla="*/ 5200285 w 7198419"/>
                  <a:gd name="connsiteY12" fmla="*/ 995680 h 2282614"/>
                  <a:gd name="connsiteX13" fmla="*/ 4807432 w 7198419"/>
                  <a:gd name="connsiteY13" fmla="*/ 982134 h 2282614"/>
                  <a:gd name="connsiteX14" fmla="*/ 4665192 w 7198419"/>
                  <a:gd name="connsiteY14" fmla="*/ 1158240 h 2282614"/>
                  <a:gd name="connsiteX15" fmla="*/ 4380712 w 7198419"/>
                  <a:gd name="connsiteY15" fmla="*/ 1076960 h 2282614"/>
                  <a:gd name="connsiteX16" fmla="*/ 3784659 w 7198419"/>
                  <a:gd name="connsiteY16" fmla="*/ 1212427 h 2282614"/>
                  <a:gd name="connsiteX17" fmla="*/ 3791432 w 7198419"/>
                  <a:gd name="connsiteY17" fmla="*/ 1435947 h 2282614"/>
                  <a:gd name="connsiteX18" fmla="*/ 3500179 w 7198419"/>
                  <a:gd name="connsiteY18" fmla="*/ 1327574 h 2282614"/>
                  <a:gd name="connsiteX19" fmla="*/ 2152285 w 7198419"/>
                  <a:gd name="connsiteY19" fmla="*/ 1266614 h 2282614"/>
                  <a:gd name="connsiteX20" fmla="*/ 2220019 w 7198419"/>
                  <a:gd name="connsiteY20" fmla="*/ 1361440 h 2282614"/>
                  <a:gd name="connsiteX21" fmla="*/ 1840712 w 7198419"/>
                  <a:gd name="connsiteY21" fmla="*/ 2282614 h 2282614"/>
                  <a:gd name="connsiteX22" fmla="*/ 1298845 w 7198419"/>
                  <a:gd name="connsiteY22" fmla="*/ 1286934 h 2282614"/>
                  <a:gd name="connsiteX0" fmla="*/ 1304405 w 7203979"/>
                  <a:gd name="connsiteY0" fmla="*/ 1286934 h 2282614"/>
                  <a:gd name="connsiteX1" fmla="*/ 559339 w 7203979"/>
                  <a:gd name="connsiteY1" fmla="*/ 1131147 h 2282614"/>
                  <a:gd name="connsiteX2" fmla="*/ 10699 w 7203979"/>
                  <a:gd name="connsiteY2" fmla="*/ 663787 h 2282614"/>
                  <a:gd name="connsiteX3" fmla="*/ 3024832 w 7203979"/>
                  <a:gd name="connsiteY3" fmla="*/ 453814 h 2282614"/>
                  <a:gd name="connsiteX4" fmla="*/ 3641205 w 7203979"/>
                  <a:gd name="connsiteY4" fmla="*/ 0 h 2282614"/>
                  <a:gd name="connsiteX5" fmla="*/ 3857952 w 7203979"/>
                  <a:gd name="connsiteY5" fmla="*/ 589280 h 2282614"/>
                  <a:gd name="connsiteX6" fmla="*/ 4420139 w 7203979"/>
                  <a:gd name="connsiteY6" fmla="*/ 663787 h 2282614"/>
                  <a:gd name="connsiteX7" fmla="*/ 4697845 w 7203979"/>
                  <a:gd name="connsiteY7" fmla="*/ 562187 h 2282614"/>
                  <a:gd name="connsiteX8" fmla="*/ 5171979 w 7203979"/>
                  <a:gd name="connsiteY8" fmla="*/ 792480 h 2282614"/>
                  <a:gd name="connsiteX9" fmla="*/ 7203979 w 7203979"/>
                  <a:gd name="connsiteY9" fmla="*/ 223520 h 2282614"/>
                  <a:gd name="connsiteX10" fmla="*/ 5876405 w 7203979"/>
                  <a:gd name="connsiteY10" fmla="*/ 1076960 h 2282614"/>
                  <a:gd name="connsiteX11" fmla="*/ 5768032 w 7203979"/>
                  <a:gd name="connsiteY11" fmla="*/ 1808480 h 2282614"/>
                  <a:gd name="connsiteX12" fmla="*/ 5205845 w 7203979"/>
                  <a:gd name="connsiteY12" fmla="*/ 995680 h 2282614"/>
                  <a:gd name="connsiteX13" fmla="*/ 4812992 w 7203979"/>
                  <a:gd name="connsiteY13" fmla="*/ 982134 h 2282614"/>
                  <a:gd name="connsiteX14" fmla="*/ 4670752 w 7203979"/>
                  <a:gd name="connsiteY14" fmla="*/ 1158240 h 2282614"/>
                  <a:gd name="connsiteX15" fmla="*/ 4386272 w 7203979"/>
                  <a:gd name="connsiteY15" fmla="*/ 1076960 h 2282614"/>
                  <a:gd name="connsiteX16" fmla="*/ 3790219 w 7203979"/>
                  <a:gd name="connsiteY16" fmla="*/ 1212427 h 2282614"/>
                  <a:gd name="connsiteX17" fmla="*/ 3796992 w 7203979"/>
                  <a:gd name="connsiteY17" fmla="*/ 1435947 h 2282614"/>
                  <a:gd name="connsiteX18" fmla="*/ 3505739 w 7203979"/>
                  <a:gd name="connsiteY18" fmla="*/ 1327574 h 2282614"/>
                  <a:gd name="connsiteX19" fmla="*/ 2157845 w 7203979"/>
                  <a:gd name="connsiteY19" fmla="*/ 1266614 h 2282614"/>
                  <a:gd name="connsiteX20" fmla="*/ 2225579 w 7203979"/>
                  <a:gd name="connsiteY20" fmla="*/ 1361440 h 2282614"/>
                  <a:gd name="connsiteX21" fmla="*/ 1846272 w 7203979"/>
                  <a:gd name="connsiteY21" fmla="*/ 2282614 h 2282614"/>
                  <a:gd name="connsiteX22" fmla="*/ 1304405 w 7203979"/>
                  <a:gd name="connsiteY22" fmla="*/ 1286934 h 2282614"/>
                  <a:gd name="connsiteX0" fmla="*/ 1304405 w 7203979"/>
                  <a:gd name="connsiteY0" fmla="*/ 1286934 h 2282614"/>
                  <a:gd name="connsiteX1" fmla="*/ 559339 w 7203979"/>
                  <a:gd name="connsiteY1" fmla="*/ 1131147 h 2282614"/>
                  <a:gd name="connsiteX2" fmla="*/ 10699 w 7203979"/>
                  <a:gd name="connsiteY2" fmla="*/ 663787 h 2282614"/>
                  <a:gd name="connsiteX3" fmla="*/ 3024832 w 7203979"/>
                  <a:gd name="connsiteY3" fmla="*/ 453814 h 2282614"/>
                  <a:gd name="connsiteX4" fmla="*/ 3641205 w 7203979"/>
                  <a:gd name="connsiteY4" fmla="*/ 0 h 2282614"/>
                  <a:gd name="connsiteX5" fmla="*/ 3857952 w 7203979"/>
                  <a:gd name="connsiteY5" fmla="*/ 589280 h 2282614"/>
                  <a:gd name="connsiteX6" fmla="*/ 4420139 w 7203979"/>
                  <a:gd name="connsiteY6" fmla="*/ 663787 h 2282614"/>
                  <a:gd name="connsiteX7" fmla="*/ 4697845 w 7203979"/>
                  <a:gd name="connsiteY7" fmla="*/ 562187 h 2282614"/>
                  <a:gd name="connsiteX8" fmla="*/ 5171979 w 7203979"/>
                  <a:gd name="connsiteY8" fmla="*/ 792480 h 2282614"/>
                  <a:gd name="connsiteX9" fmla="*/ 7203979 w 7203979"/>
                  <a:gd name="connsiteY9" fmla="*/ 223520 h 2282614"/>
                  <a:gd name="connsiteX10" fmla="*/ 5876405 w 7203979"/>
                  <a:gd name="connsiteY10" fmla="*/ 1076960 h 2282614"/>
                  <a:gd name="connsiteX11" fmla="*/ 5768032 w 7203979"/>
                  <a:gd name="connsiteY11" fmla="*/ 1808480 h 2282614"/>
                  <a:gd name="connsiteX12" fmla="*/ 5205845 w 7203979"/>
                  <a:gd name="connsiteY12" fmla="*/ 995680 h 2282614"/>
                  <a:gd name="connsiteX13" fmla="*/ 4812992 w 7203979"/>
                  <a:gd name="connsiteY13" fmla="*/ 982134 h 2282614"/>
                  <a:gd name="connsiteX14" fmla="*/ 4670752 w 7203979"/>
                  <a:gd name="connsiteY14" fmla="*/ 1158240 h 2282614"/>
                  <a:gd name="connsiteX15" fmla="*/ 4386272 w 7203979"/>
                  <a:gd name="connsiteY15" fmla="*/ 1076960 h 2282614"/>
                  <a:gd name="connsiteX16" fmla="*/ 3790219 w 7203979"/>
                  <a:gd name="connsiteY16" fmla="*/ 1212427 h 2282614"/>
                  <a:gd name="connsiteX17" fmla="*/ 3796992 w 7203979"/>
                  <a:gd name="connsiteY17" fmla="*/ 1435947 h 2282614"/>
                  <a:gd name="connsiteX18" fmla="*/ 3505739 w 7203979"/>
                  <a:gd name="connsiteY18" fmla="*/ 1327574 h 2282614"/>
                  <a:gd name="connsiteX19" fmla="*/ 2157845 w 7203979"/>
                  <a:gd name="connsiteY19" fmla="*/ 1266614 h 2282614"/>
                  <a:gd name="connsiteX20" fmla="*/ 2225579 w 7203979"/>
                  <a:gd name="connsiteY20" fmla="*/ 1361440 h 2282614"/>
                  <a:gd name="connsiteX21" fmla="*/ 1846272 w 7203979"/>
                  <a:gd name="connsiteY21" fmla="*/ 2282614 h 2282614"/>
                  <a:gd name="connsiteX22" fmla="*/ 1304405 w 7203979"/>
                  <a:gd name="connsiteY22" fmla="*/ 1286934 h 2282614"/>
                  <a:gd name="connsiteX0" fmla="*/ 1304405 w 7203979"/>
                  <a:gd name="connsiteY0" fmla="*/ 1286934 h 2282614"/>
                  <a:gd name="connsiteX1" fmla="*/ 559339 w 7203979"/>
                  <a:gd name="connsiteY1" fmla="*/ 1131147 h 2282614"/>
                  <a:gd name="connsiteX2" fmla="*/ 10699 w 7203979"/>
                  <a:gd name="connsiteY2" fmla="*/ 663787 h 2282614"/>
                  <a:gd name="connsiteX3" fmla="*/ 3024832 w 7203979"/>
                  <a:gd name="connsiteY3" fmla="*/ 453814 h 2282614"/>
                  <a:gd name="connsiteX4" fmla="*/ 3641205 w 7203979"/>
                  <a:gd name="connsiteY4" fmla="*/ 0 h 2282614"/>
                  <a:gd name="connsiteX5" fmla="*/ 3857952 w 7203979"/>
                  <a:gd name="connsiteY5" fmla="*/ 589280 h 2282614"/>
                  <a:gd name="connsiteX6" fmla="*/ 4420139 w 7203979"/>
                  <a:gd name="connsiteY6" fmla="*/ 663787 h 2282614"/>
                  <a:gd name="connsiteX7" fmla="*/ 4697845 w 7203979"/>
                  <a:gd name="connsiteY7" fmla="*/ 562187 h 2282614"/>
                  <a:gd name="connsiteX8" fmla="*/ 5171979 w 7203979"/>
                  <a:gd name="connsiteY8" fmla="*/ 792480 h 2282614"/>
                  <a:gd name="connsiteX9" fmla="*/ 7203979 w 7203979"/>
                  <a:gd name="connsiteY9" fmla="*/ 223520 h 2282614"/>
                  <a:gd name="connsiteX10" fmla="*/ 5876405 w 7203979"/>
                  <a:gd name="connsiteY10" fmla="*/ 1076960 h 2282614"/>
                  <a:gd name="connsiteX11" fmla="*/ 5768032 w 7203979"/>
                  <a:gd name="connsiteY11" fmla="*/ 1808480 h 2282614"/>
                  <a:gd name="connsiteX12" fmla="*/ 5205845 w 7203979"/>
                  <a:gd name="connsiteY12" fmla="*/ 995680 h 2282614"/>
                  <a:gd name="connsiteX13" fmla="*/ 4812992 w 7203979"/>
                  <a:gd name="connsiteY13" fmla="*/ 982134 h 2282614"/>
                  <a:gd name="connsiteX14" fmla="*/ 4670752 w 7203979"/>
                  <a:gd name="connsiteY14" fmla="*/ 1158240 h 2282614"/>
                  <a:gd name="connsiteX15" fmla="*/ 4386272 w 7203979"/>
                  <a:gd name="connsiteY15" fmla="*/ 1076960 h 2282614"/>
                  <a:gd name="connsiteX16" fmla="*/ 3790219 w 7203979"/>
                  <a:gd name="connsiteY16" fmla="*/ 1212427 h 2282614"/>
                  <a:gd name="connsiteX17" fmla="*/ 3796992 w 7203979"/>
                  <a:gd name="connsiteY17" fmla="*/ 1435947 h 2282614"/>
                  <a:gd name="connsiteX18" fmla="*/ 3505739 w 7203979"/>
                  <a:gd name="connsiteY18" fmla="*/ 1327574 h 2282614"/>
                  <a:gd name="connsiteX19" fmla="*/ 2157845 w 7203979"/>
                  <a:gd name="connsiteY19" fmla="*/ 1266614 h 2282614"/>
                  <a:gd name="connsiteX20" fmla="*/ 2225579 w 7203979"/>
                  <a:gd name="connsiteY20" fmla="*/ 1361440 h 2282614"/>
                  <a:gd name="connsiteX21" fmla="*/ 1846272 w 7203979"/>
                  <a:gd name="connsiteY21" fmla="*/ 2282614 h 2282614"/>
                  <a:gd name="connsiteX22" fmla="*/ 1304405 w 7203979"/>
                  <a:gd name="connsiteY22" fmla="*/ 1286934 h 2282614"/>
                  <a:gd name="connsiteX0" fmla="*/ 1304405 w 7203979"/>
                  <a:gd name="connsiteY0" fmla="*/ 1286934 h 2282614"/>
                  <a:gd name="connsiteX1" fmla="*/ 559339 w 7203979"/>
                  <a:gd name="connsiteY1" fmla="*/ 1131147 h 2282614"/>
                  <a:gd name="connsiteX2" fmla="*/ 10699 w 7203979"/>
                  <a:gd name="connsiteY2" fmla="*/ 663787 h 2282614"/>
                  <a:gd name="connsiteX3" fmla="*/ 3024832 w 7203979"/>
                  <a:gd name="connsiteY3" fmla="*/ 453814 h 2282614"/>
                  <a:gd name="connsiteX4" fmla="*/ 3641205 w 7203979"/>
                  <a:gd name="connsiteY4" fmla="*/ 0 h 2282614"/>
                  <a:gd name="connsiteX5" fmla="*/ 3857952 w 7203979"/>
                  <a:gd name="connsiteY5" fmla="*/ 589280 h 2282614"/>
                  <a:gd name="connsiteX6" fmla="*/ 4420139 w 7203979"/>
                  <a:gd name="connsiteY6" fmla="*/ 663787 h 2282614"/>
                  <a:gd name="connsiteX7" fmla="*/ 4697845 w 7203979"/>
                  <a:gd name="connsiteY7" fmla="*/ 562187 h 2282614"/>
                  <a:gd name="connsiteX8" fmla="*/ 5171979 w 7203979"/>
                  <a:gd name="connsiteY8" fmla="*/ 792480 h 2282614"/>
                  <a:gd name="connsiteX9" fmla="*/ 7203979 w 7203979"/>
                  <a:gd name="connsiteY9" fmla="*/ 223520 h 2282614"/>
                  <a:gd name="connsiteX10" fmla="*/ 5876405 w 7203979"/>
                  <a:gd name="connsiteY10" fmla="*/ 1076960 h 2282614"/>
                  <a:gd name="connsiteX11" fmla="*/ 5768032 w 7203979"/>
                  <a:gd name="connsiteY11" fmla="*/ 1808480 h 2282614"/>
                  <a:gd name="connsiteX12" fmla="*/ 5205845 w 7203979"/>
                  <a:gd name="connsiteY12" fmla="*/ 995680 h 2282614"/>
                  <a:gd name="connsiteX13" fmla="*/ 4812992 w 7203979"/>
                  <a:gd name="connsiteY13" fmla="*/ 982134 h 2282614"/>
                  <a:gd name="connsiteX14" fmla="*/ 4670752 w 7203979"/>
                  <a:gd name="connsiteY14" fmla="*/ 1158240 h 2282614"/>
                  <a:gd name="connsiteX15" fmla="*/ 4386272 w 7203979"/>
                  <a:gd name="connsiteY15" fmla="*/ 1076960 h 2282614"/>
                  <a:gd name="connsiteX16" fmla="*/ 3790219 w 7203979"/>
                  <a:gd name="connsiteY16" fmla="*/ 1212427 h 2282614"/>
                  <a:gd name="connsiteX17" fmla="*/ 3796992 w 7203979"/>
                  <a:gd name="connsiteY17" fmla="*/ 1435947 h 2282614"/>
                  <a:gd name="connsiteX18" fmla="*/ 3505739 w 7203979"/>
                  <a:gd name="connsiteY18" fmla="*/ 1327574 h 2282614"/>
                  <a:gd name="connsiteX19" fmla="*/ 2157845 w 7203979"/>
                  <a:gd name="connsiteY19" fmla="*/ 1266614 h 2282614"/>
                  <a:gd name="connsiteX20" fmla="*/ 2225579 w 7203979"/>
                  <a:gd name="connsiteY20" fmla="*/ 1361440 h 2282614"/>
                  <a:gd name="connsiteX21" fmla="*/ 1846272 w 7203979"/>
                  <a:gd name="connsiteY21" fmla="*/ 2282614 h 2282614"/>
                  <a:gd name="connsiteX22" fmla="*/ 1304405 w 7203979"/>
                  <a:gd name="connsiteY22" fmla="*/ 1286934 h 2282614"/>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6992 w 7203979"/>
                  <a:gd name="connsiteY17" fmla="*/ 1435947 h 2289388"/>
                  <a:gd name="connsiteX18" fmla="*/ 3505739 w 7203979"/>
                  <a:gd name="connsiteY18" fmla="*/ 1327574 h 2289388"/>
                  <a:gd name="connsiteX19" fmla="*/ 2157845 w 7203979"/>
                  <a:gd name="connsiteY19" fmla="*/ 1266614 h 2289388"/>
                  <a:gd name="connsiteX20" fmla="*/ 2225579 w 7203979"/>
                  <a:gd name="connsiteY20" fmla="*/ 1361440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6992 w 7203979"/>
                  <a:gd name="connsiteY17" fmla="*/ 1435947 h 2289388"/>
                  <a:gd name="connsiteX18" fmla="*/ 3505739 w 7203979"/>
                  <a:gd name="connsiteY18" fmla="*/ 1327574 h 2289388"/>
                  <a:gd name="connsiteX19" fmla="*/ 2157845 w 7203979"/>
                  <a:gd name="connsiteY19" fmla="*/ 1266614 h 2289388"/>
                  <a:gd name="connsiteX20" fmla="*/ 2225579 w 7203979"/>
                  <a:gd name="connsiteY20" fmla="*/ 1361440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6992 w 7203979"/>
                  <a:gd name="connsiteY17" fmla="*/ 1435947 h 2289388"/>
                  <a:gd name="connsiteX18" fmla="*/ 3505739 w 7203979"/>
                  <a:gd name="connsiteY18" fmla="*/ 1327574 h 2289388"/>
                  <a:gd name="connsiteX19" fmla="*/ 2157845 w 7203979"/>
                  <a:gd name="connsiteY19" fmla="*/ 1266614 h 2289388"/>
                  <a:gd name="connsiteX20" fmla="*/ 2225579 w 7203979"/>
                  <a:gd name="connsiteY20" fmla="*/ 1361440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6992 w 7203979"/>
                  <a:gd name="connsiteY17" fmla="*/ 1435947 h 2289388"/>
                  <a:gd name="connsiteX18" fmla="*/ 3505739 w 7203979"/>
                  <a:gd name="connsiteY18" fmla="*/ 1327574 h 2289388"/>
                  <a:gd name="connsiteX19" fmla="*/ 2157845 w 7203979"/>
                  <a:gd name="connsiteY19" fmla="*/ 1266614 h 2289388"/>
                  <a:gd name="connsiteX20" fmla="*/ 2225579 w 7203979"/>
                  <a:gd name="connsiteY20" fmla="*/ 1361440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6992 w 7203979"/>
                  <a:gd name="connsiteY17" fmla="*/ 1435947 h 2289388"/>
                  <a:gd name="connsiteX18" fmla="*/ 3505739 w 7203979"/>
                  <a:gd name="connsiteY18" fmla="*/ 1327574 h 2289388"/>
                  <a:gd name="connsiteX19" fmla="*/ 2157845 w 7203979"/>
                  <a:gd name="connsiteY19" fmla="*/ 1266614 h 2289388"/>
                  <a:gd name="connsiteX20" fmla="*/ 2225579 w 7203979"/>
                  <a:gd name="connsiteY20" fmla="*/ 1361440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2928 w 7203979"/>
                  <a:gd name="connsiteY17" fmla="*/ 1421723 h 2289388"/>
                  <a:gd name="connsiteX18" fmla="*/ 3505739 w 7203979"/>
                  <a:gd name="connsiteY18" fmla="*/ 1327574 h 2289388"/>
                  <a:gd name="connsiteX19" fmla="*/ 2157845 w 7203979"/>
                  <a:gd name="connsiteY19" fmla="*/ 1266614 h 2289388"/>
                  <a:gd name="connsiteX20" fmla="*/ 2225579 w 7203979"/>
                  <a:gd name="connsiteY20" fmla="*/ 1361440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2928 w 7203979"/>
                  <a:gd name="connsiteY17" fmla="*/ 1421723 h 2289388"/>
                  <a:gd name="connsiteX18" fmla="*/ 3505739 w 7203979"/>
                  <a:gd name="connsiteY18" fmla="*/ 1327574 h 2289388"/>
                  <a:gd name="connsiteX19" fmla="*/ 2157845 w 7203979"/>
                  <a:gd name="connsiteY19" fmla="*/ 1266614 h 2289388"/>
                  <a:gd name="connsiteX20" fmla="*/ 2225579 w 7203979"/>
                  <a:gd name="connsiteY20" fmla="*/ 1361440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57845 w 7203979"/>
                  <a:gd name="connsiteY19" fmla="*/ 1266614 h 2289388"/>
                  <a:gd name="connsiteX20" fmla="*/ 2225579 w 7203979"/>
                  <a:gd name="connsiteY20" fmla="*/ 1361440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57845 w 7203979"/>
                  <a:gd name="connsiteY19" fmla="*/ 1266614 h 2289388"/>
                  <a:gd name="connsiteX20" fmla="*/ 2221515 w 7203979"/>
                  <a:gd name="connsiteY20" fmla="*/ 1398016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21515 w 7203979"/>
                  <a:gd name="connsiteY20" fmla="*/ 1398016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784544 w 7203979"/>
                  <a:gd name="connsiteY13" fmla="*/ 10837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9909 w 7203979"/>
                  <a:gd name="connsiteY12" fmla="*/ 997712 h 2289388"/>
                  <a:gd name="connsiteX13" fmla="*/ 4784544 w 7203979"/>
                  <a:gd name="connsiteY13" fmla="*/ 10837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9909 w 7203979"/>
                  <a:gd name="connsiteY12" fmla="*/ 997712 h 2289388"/>
                  <a:gd name="connsiteX13" fmla="*/ 4784544 w 7203979"/>
                  <a:gd name="connsiteY13" fmla="*/ 10837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9909 w 7203979"/>
                  <a:gd name="connsiteY12" fmla="*/ 997712 h 2289388"/>
                  <a:gd name="connsiteX13" fmla="*/ 4784544 w 7203979"/>
                  <a:gd name="connsiteY13" fmla="*/ 10837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1016000 h 2289388"/>
                  <a:gd name="connsiteX13" fmla="*/ 4784544 w 7203979"/>
                  <a:gd name="connsiteY13" fmla="*/ 10837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808736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1016000 h 2289388"/>
                  <a:gd name="connsiteX13" fmla="*/ 4784544 w 7203979"/>
                  <a:gd name="connsiteY13" fmla="*/ 10837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808736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1016000 h 2289388"/>
                  <a:gd name="connsiteX13" fmla="*/ 4784544 w 7203979"/>
                  <a:gd name="connsiteY13" fmla="*/ 10837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808736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1016000 h 2289388"/>
                  <a:gd name="connsiteX13" fmla="*/ 4784544 w 7203979"/>
                  <a:gd name="connsiteY13" fmla="*/ 10837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808736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1016000 h 2289388"/>
                  <a:gd name="connsiteX13" fmla="*/ 4784544 w 7203979"/>
                  <a:gd name="connsiteY13" fmla="*/ 10837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808736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1016000 h 2289388"/>
                  <a:gd name="connsiteX13" fmla="*/ 4784544 w 7203979"/>
                  <a:gd name="connsiteY13" fmla="*/ 10837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4802832 w 7203979"/>
                  <a:gd name="connsiteY8" fmla="*/ 720683 h 2289388"/>
                  <a:gd name="connsiteX9" fmla="*/ 5171979 w 7203979"/>
                  <a:gd name="connsiteY9" fmla="*/ 808736 h 2289388"/>
                  <a:gd name="connsiteX10" fmla="*/ 7203979 w 7203979"/>
                  <a:gd name="connsiteY10" fmla="*/ 223520 h 2289388"/>
                  <a:gd name="connsiteX11" fmla="*/ 5876405 w 7203979"/>
                  <a:gd name="connsiteY11" fmla="*/ 1076960 h 2289388"/>
                  <a:gd name="connsiteX12" fmla="*/ 5768032 w 7203979"/>
                  <a:gd name="connsiteY12" fmla="*/ 1808480 h 2289388"/>
                  <a:gd name="connsiteX13" fmla="*/ 5205845 w 7203979"/>
                  <a:gd name="connsiteY13" fmla="*/ 1016000 h 2289388"/>
                  <a:gd name="connsiteX14" fmla="*/ 4784544 w 7203979"/>
                  <a:gd name="connsiteY14" fmla="*/ 1083734 h 2289388"/>
                  <a:gd name="connsiteX15" fmla="*/ 4670752 w 7203979"/>
                  <a:gd name="connsiteY15" fmla="*/ 1225296 h 2289388"/>
                  <a:gd name="connsiteX16" fmla="*/ 4420816 w 7203979"/>
                  <a:gd name="connsiteY16" fmla="*/ 1127760 h 2289388"/>
                  <a:gd name="connsiteX17" fmla="*/ 3790219 w 7203979"/>
                  <a:gd name="connsiteY17" fmla="*/ 1212427 h 2289388"/>
                  <a:gd name="connsiteX18" fmla="*/ 3792928 w 7203979"/>
                  <a:gd name="connsiteY18" fmla="*/ 1421723 h 2289388"/>
                  <a:gd name="connsiteX19" fmla="*/ 3519963 w 7203979"/>
                  <a:gd name="connsiteY19" fmla="*/ 1303190 h 2289388"/>
                  <a:gd name="connsiteX20" fmla="*/ 2141589 w 7203979"/>
                  <a:gd name="connsiteY20" fmla="*/ 1311318 h 2289388"/>
                  <a:gd name="connsiteX21" fmla="*/ 2231675 w 7203979"/>
                  <a:gd name="connsiteY21" fmla="*/ 1363472 h 2289388"/>
                  <a:gd name="connsiteX22" fmla="*/ 1853046 w 7203979"/>
                  <a:gd name="connsiteY22" fmla="*/ 2289388 h 2289388"/>
                  <a:gd name="connsiteX23" fmla="*/ 1304405 w 7203979"/>
                  <a:gd name="connsiteY23"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4802832 w 7203979"/>
                  <a:gd name="connsiteY8" fmla="*/ 720683 h 2289388"/>
                  <a:gd name="connsiteX9" fmla="*/ 5171979 w 7203979"/>
                  <a:gd name="connsiteY9" fmla="*/ 808736 h 2289388"/>
                  <a:gd name="connsiteX10" fmla="*/ 7203979 w 7203979"/>
                  <a:gd name="connsiteY10" fmla="*/ 223520 h 2289388"/>
                  <a:gd name="connsiteX11" fmla="*/ 5876405 w 7203979"/>
                  <a:gd name="connsiteY11" fmla="*/ 1076960 h 2289388"/>
                  <a:gd name="connsiteX12" fmla="*/ 5768032 w 7203979"/>
                  <a:gd name="connsiteY12" fmla="*/ 1808480 h 2289388"/>
                  <a:gd name="connsiteX13" fmla="*/ 5205845 w 7203979"/>
                  <a:gd name="connsiteY13" fmla="*/ 1016000 h 2289388"/>
                  <a:gd name="connsiteX14" fmla="*/ 4784544 w 7203979"/>
                  <a:gd name="connsiteY14" fmla="*/ 1083734 h 2289388"/>
                  <a:gd name="connsiteX15" fmla="*/ 4670752 w 7203979"/>
                  <a:gd name="connsiteY15" fmla="*/ 1225296 h 2289388"/>
                  <a:gd name="connsiteX16" fmla="*/ 4420816 w 7203979"/>
                  <a:gd name="connsiteY16" fmla="*/ 1127760 h 2289388"/>
                  <a:gd name="connsiteX17" fmla="*/ 3790219 w 7203979"/>
                  <a:gd name="connsiteY17" fmla="*/ 1212427 h 2289388"/>
                  <a:gd name="connsiteX18" fmla="*/ 3792928 w 7203979"/>
                  <a:gd name="connsiteY18" fmla="*/ 1421723 h 2289388"/>
                  <a:gd name="connsiteX19" fmla="*/ 3519963 w 7203979"/>
                  <a:gd name="connsiteY19" fmla="*/ 1303190 h 2289388"/>
                  <a:gd name="connsiteX20" fmla="*/ 2141589 w 7203979"/>
                  <a:gd name="connsiteY20" fmla="*/ 1311318 h 2289388"/>
                  <a:gd name="connsiteX21" fmla="*/ 2231675 w 7203979"/>
                  <a:gd name="connsiteY21" fmla="*/ 1363472 h 2289388"/>
                  <a:gd name="connsiteX22" fmla="*/ 1853046 w 7203979"/>
                  <a:gd name="connsiteY22" fmla="*/ 2289388 h 2289388"/>
                  <a:gd name="connsiteX23" fmla="*/ 1304405 w 7203979"/>
                  <a:gd name="connsiteY23"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4802832 w 7203979"/>
                  <a:gd name="connsiteY8" fmla="*/ 720683 h 2289388"/>
                  <a:gd name="connsiteX9" fmla="*/ 5171979 w 7203979"/>
                  <a:gd name="connsiteY9" fmla="*/ 808736 h 2289388"/>
                  <a:gd name="connsiteX10" fmla="*/ 7203979 w 7203979"/>
                  <a:gd name="connsiteY10" fmla="*/ 223520 h 2289388"/>
                  <a:gd name="connsiteX11" fmla="*/ 5876405 w 7203979"/>
                  <a:gd name="connsiteY11" fmla="*/ 1076960 h 2289388"/>
                  <a:gd name="connsiteX12" fmla="*/ 5768032 w 7203979"/>
                  <a:gd name="connsiteY12" fmla="*/ 1808480 h 2289388"/>
                  <a:gd name="connsiteX13" fmla="*/ 5205845 w 7203979"/>
                  <a:gd name="connsiteY13" fmla="*/ 1016000 h 2289388"/>
                  <a:gd name="connsiteX14" fmla="*/ 4784544 w 7203979"/>
                  <a:gd name="connsiteY14" fmla="*/ 1083734 h 2289388"/>
                  <a:gd name="connsiteX15" fmla="*/ 4670752 w 7203979"/>
                  <a:gd name="connsiteY15" fmla="*/ 1225296 h 2289388"/>
                  <a:gd name="connsiteX16" fmla="*/ 4420816 w 7203979"/>
                  <a:gd name="connsiteY16" fmla="*/ 1127760 h 2289388"/>
                  <a:gd name="connsiteX17" fmla="*/ 3790219 w 7203979"/>
                  <a:gd name="connsiteY17" fmla="*/ 1212427 h 2289388"/>
                  <a:gd name="connsiteX18" fmla="*/ 3792928 w 7203979"/>
                  <a:gd name="connsiteY18" fmla="*/ 1421723 h 2289388"/>
                  <a:gd name="connsiteX19" fmla="*/ 3519963 w 7203979"/>
                  <a:gd name="connsiteY19" fmla="*/ 1303190 h 2289388"/>
                  <a:gd name="connsiteX20" fmla="*/ 2141589 w 7203979"/>
                  <a:gd name="connsiteY20" fmla="*/ 1311318 h 2289388"/>
                  <a:gd name="connsiteX21" fmla="*/ 2231675 w 7203979"/>
                  <a:gd name="connsiteY21" fmla="*/ 1363472 h 2289388"/>
                  <a:gd name="connsiteX22" fmla="*/ 1853046 w 7203979"/>
                  <a:gd name="connsiteY22" fmla="*/ 2289388 h 2289388"/>
                  <a:gd name="connsiteX23" fmla="*/ 1304405 w 7203979"/>
                  <a:gd name="connsiteY23"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724261 w 7203979"/>
                  <a:gd name="connsiteY7" fmla="*/ 574379 h 2289388"/>
                  <a:gd name="connsiteX8" fmla="*/ 4802832 w 7203979"/>
                  <a:gd name="connsiteY8" fmla="*/ 720683 h 2289388"/>
                  <a:gd name="connsiteX9" fmla="*/ 5171979 w 7203979"/>
                  <a:gd name="connsiteY9" fmla="*/ 808736 h 2289388"/>
                  <a:gd name="connsiteX10" fmla="*/ 7203979 w 7203979"/>
                  <a:gd name="connsiteY10" fmla="*/ 223520 h 2289388"/>
                  <a:gd name="connsiteX11" fmla="*/ 5876405 w 7203979"/>
                  <a:gd name="connsiteY11" fmla="*/ 1076960 h 2289388"/>
                  <a:gd name="connsiteX12" fmla="*/ 5768032 w 7203979"/>
                  <a:gd name="connsiteY12" fmla="*/ 1808480 h 2289388"/>
                  <a:gd name="connsiteX13" fmla="*/ 5205845 w 7203979"/>
                  <a:gd name="connsiteY13" fmla="*/ 1016000 h 2289388"/>
                  <a:gd name="connsiteX14" fmla="*/ 4784544 w 7203979"/>
                  <a:gd name="connsiteY14" fmla="*/ 1083734 h 2289388"/>
                  <a:gd name="connsiteX15" fmla="*/ 4670752 w 7203979"/>
                  <a:gd name="connsiteY15" fmla="*/ 1225296 h 2289388"/>
                  <a:gd name="connsiteX16" fmla="*/ 4420816 w 7203979"/>
                  <a:gd name="connsiteY16" fmla="*/ 1127760 h 2289388"/>
                  <a:gd name="connsiteX17" fmla="*/ 3790219 w 7203979"/>
                  <a:gd name="connsiteY17" fmla="*/ 1212427 h 2289388"/>
                  <a:gd name="connsiteX18" fmla="*/ 3792928 w 7203979"/>
                  <a:gd name="connsiteY18" fmla="*/ 1421723 h 2289388"/>
                  <a:gd name="connsiteX19" fmla="*/ 3519963 w 7203979"/>
                  <a:gd name="connsiteY19" fmla="*/ 1303190 h 2289388"/>
                  <a:gd name="connsiteX20" fmla="*/ 2141589 w 7203979"/>
                  <a:gd name="connsiteY20" fmla="*/ 1311318 h 2289388"/>
                  <a:gd name="connsiteX21" fmla="*/ 2231675 w 7203979"/>
                  <a:gd name="connsiteY21" fmla="*/ 1363472 h 2289388"/>
                  <a:gd name="connsiteX22" fmla="*/ 1853046 w 7203979"/>
                  <a:gd name="connsiteY22" fmla="*/ 2289388 h 2289388"/>
                  <a:gd name="connsiteX23" fmla="*/ 1304405 w 7203979"/>
                  <a:gd name="connsiteY23"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724261 w 7203979"/>
                  <a:gd name="connsiteY7" fmla="*/ 574379 h 2289388"/>
                  <a:gd name="connsiteX8" fmla="*/ 4802832 w 7203979"/>
                  <a:gd name="connsiteY8" fmla="*/ 720683 h 2289388"/>
                  <a:gd name="connsiteX9" fmla="*/ 5171979 w 7203979"/>
                  <a:gd name="connsiteY9" fmla="*/ 808736 h 2289388"/>
                  <a:gd name="connsiteX10" fmla="*/ 7203979 w 7203979"/>
                  <a:gd name="connsiteY10" fmla="*/ 223520 h 2289388"/>
                  <a:gd name="connsiteX11" fmla="*/ 5876405 w 7203979"/>
                  <a:gd name="connsiteY11" fmla="*/ 1076960 h 2289388"/>
                  <a:gd name="connsiteX12" fmla="*/ 5768032 w 7203979"/>
                  <a:gd name="connsiteY12" fmla="*/ 1808480 h 2289388"/>
                  <a:gd name="connsiteX13" fmla="*/ 5205845 w 7203979"/>
                  <a:gd name="connsiteY13" fmla="*/ 1016000 h 2289388"/>
                  <a:gd name="connsiteX14" fmla="*/ 4784544 w 7203979"/>
                  <a:gd name="connsiteY14" fmla="*/ 1083734 h 2289388"/>
                  <a:gd name="connsiteX15" fmla="*/ 4670752 w 7203979"/>
                  <a:gd name="connsiteY15" fmla="*/ 1225296 h 2289388"/>
                  <a:gd name="connsiteX16" fmla="*/ 4420816 w 7203979"/>
                  <a:gd name="connsiteY16" fmla="*/ 1127760 h 2289388"/>
                  <a:gd name="connsiteX17" fmla="*/ 3790219 w 7203979"/>
                  <a:gd name="connsiteY17" fmla="*/ 1212427 h 2289388"/>
                  <a:gd name="connsiteX18" fmla="*/ 3792928 w 7203979"/>
                  <a:gd name="connsiteY18" fmla="*/ 1421723 h 2289388"/>
                  <a:gd name="connsiteX19" fmla="*/ 3519963 w 7203979"/>
                  <a:gd name="connsiteY19" fmla="*/ 1303190 h 2289388"/>
                  <a:gd name="connsiteX20" fmla="*/ 2141589 w 7203979"/>
                  <a:gd name="connsiteY20" fmla="*/ 1311318 h 2289388"/>
                  <a:gd name="connsiteX21" fmla="*/ 2231675 w 7203979"/>
                  <a:gd name="connsiteY21" fmla="*/ 1363472 h 2289388"/>
                  <a:gd name="connsiteX22" fmla="*/ 1853046 w 7203979"/>
                  <a:gd name="connsiteY22" fmla="*/ 2289388 h 2289388"/>
                  <a:gd name="connsiteX23" fmla="*/ 1304405 w 7203979"/>
                  <a:gd name="connsiteY23"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5813 w 7203979"/>
                  <a:gd name="connsiteY7" fmla="*/ 570315 h 2289388"/>
                  <a:gd name="connsiteX8" fmla="*/ 4802832 w 7203979"/>
                  <a:gd name="connsiteY8" fmla="*/ 720683 h 2289388"/>
                  <a:gd name="connsiteX9" fmla="*/ 5171979 w 7203979"/>
                  <a:gd name="connsiteY9" fmla="*/ 808736 h 2289388"/>
                  <a:gd name="connsiteX10" fmla="*/ 7203979 w 7203979"/>
                  <a:gd name="connsiteY10" fmla="*/ 223520 h 2289388"/>
                  <a:gd name="connsiteX11" fmla="*/ 5876405 w 7203979"/>
                  <a:gd name="connsiteY11" fmla="*/ 1076960 h 2289388"/>
                  <a:gd name="connsiteX12" fmla="*/ 5768032 w 7203979"/>
                  <a:gd name="connsiteY12" fmla="*/ 1808480 h 2289388"/>
                  <a:gd name="connsiteX13" fmla="*/ 5205845 w 7203979"/>
                  <a:gd name="connsiteY13" fmla="*/ 1016000 h 2289388"/>
                  <a:gd name="connsiteX14" fmla="*/ 4784544 w 7203979"/>
                  <a:gd name="connsiteY14" fmla="*/ 1083734 h 2289388"/>
                  <a:gd name="connsiteX15" fmla="*/ 4670752 w 7203979"/>
                  <a:gd name="connsiteY15" fmla="*/ 1225296 h 2289388"/>
                  <a:gd name="connsiteX16" fmla="*/ 4420816 w 7203979"/>
                  <a:gd name="connsiteY16" fmla="*/ 1127760 h 2289388"/>
                  <a:gd name="connsiteX17" fmla="*/ 3790219 w 7203979"/>
                  <a:gd name="connsiteY17" fmla="*/ 1212427 h 2289388"/>
                  <a:gd name="connsiteX18" fmla="*/ 3792928 w 7203979"/>
                  <a:gd name="connsiteY18" fmla="*/ 1421723 h 2289388"/>
                  <a:gd name="connsiteX19" fmla="*/ 3519963 w 7203979"/>
                  <a:gd name="connsiteY19" fmla="*/ 1303190 h 2289388"/>
                  <a:gd name="connsiteX20" fmla="*/ 2141589 w 7203979"/>
                  <a:gd name="connsiteY20" fmla="*/ 1311318 h 2289388"/>
                  <a:gd name="connsiteX21" fmla="*/ 2231675 w 7203979"/>
                  <a:gd name="connsiteY21" fmla="*/ 1363472 h 2289388"/>
                  <a:gd name="connsiteX22" fmla="*/ 1853046 w 7203979"/>
                  <a:gd name="connsiteY22" fmla="*/ 2289388 h 2289388"/>
                  <a:gd name="connsiteX23" fmla="*/ 1304405 w 7203979"/>
                  <a:gd name="connsiteY23" fmla="*/ 1286934 h 2289388"/>
                  <a:gd name="connsiteX0" fmla="*/ 1304405 w 7203979"/>
                  <a:gd name="connsiteY0" fmla="*/ 1290206 h 2292660"/>
                  <a:gd name="connsiteX1" fmla="*/ 559339 w 7203979"/>
                  <a:gd name="connsiteY1" fmla="*/ 1134419 h 2292660"/>
                  <a:gd name="connsiteX2" fmla="*/ 10699 w 7203979"/>
                  <a:gd name="connsiteY2" fmla="*/ 667059 h 2292660"/>
                  <a:gd name="connsiteX3" fmla="*/ 3024832 w 7203979"/>
                  <a:gd name="connsiteY3" fmla="*/ 457086 h 2292660"/>
                  <a:gd name="connsiteX4" fmla="*/ 3641205 w 7203979"/>
                  <a:gd name="connsiteY4" fmla="*/ 3272 h 2292660"/>
                  <a:gd name="connsiteX5" fmla="*/ 3857952 w 7203979"/>
                  <a:gd name="connsiteY5" fmla="*/ 592552 h 2292660"/>
                  <a:gd name="connsiteX6" fmla="*/ 4420139 w 7203979"/>
                  <a:gd name="connsiteY6" fmla="*/ 667059 h 2292660"/>
                  <a:gd name="connsiteX7" fmla="*/ 4695813 w 7203979"/>
                  <a:gd name="connsiteY7" fmla="*/ 573587 h 2292660"/>
                  <a:gd name="connsiteX8" fmla="*/ 4802832 w 7203979"/>
                  <a:gd name="connsiteY8" fmla="*/ 723955 h 2292660"/>
                  <a:gd name="connsiteX9" fmla="*/ 5171979 w 7203979"/>
                  <a:gd name="connsiteY9" fmla="*/ 812008 h 2292660"/>
                  <a:gd name="connsiteX10" fmla="*/ 7203979 w 7203979"/>
                  <a:gd name="connsiteY10" fmla="*/ 226792 h 2292660"/>
                  <a:gd name="connsiteX11" fmla="*/ 5876405 w 7203979"/>
                  <a:gd name="connsiteY11" fmla="*/ 1080232 h 2292660"/>
                  <a:gd name="connsiteX12" fmla="*/ 5768032 w 7203979"/>
                  <a:gd name="connsiteY12" fmla="*/ 1811752 h 2292660"/>
                  <a:gd name="connsiteX13" fmla="*/ 5205845 w 7203979"/>
                  <a:gd name="connsiteY13" fmla="*/ 1019272 h 2292660"/>
                  <a:gd name="connsiteX14" fmla="*/ 4784544 w 7203979"/>
                  <a:gd name="connsiteY14" fmla="*/ 1087006 h 2292660"/>
                  <a:gd name="connsiteX15" fmla="*/ 4670752 w 7203979"/>
                  <a:gd name="connsiteY15" fmla="*/ 1228568 h 2292660"/>
                  <a:gd name="connsiteX16" fmla="*/ 4420816 w 7203979"/>
                  <a:gd name="connsiteY16" fmla="*/ 1131032 h 2292660"/>
                  <a:gd name="connsiteX17" fmla="*/ 3790219 w 7203979"/>
                  <a:gd name="connsiteY17" fmla="*/ 1215699 h 2292660"/>
                  <a:gd name="connsiteX18" fmla="*/ 3792928 w 7203979"/>
                  <a:gd name="connsiteY18" fmla="*/ 1424995 h 2292660"/>
                  <a:gd name="connsiteX19" fmla="*/ 3519963 w 7203979"/>
                  <a:gd name="connsiteY19" fmla="*/ 1306462 h 2292660"/>
                  <a:gd name="connsiteX20" fmla="*/ 2141589 w 7203979"/>
                  <a:gd name="connsiteY20" fmla="*/ 1314590 h 2292660"/>
                  <a:gd name="connsiteX21" fmla="*/ 2231675 w 7203979"/>
                  <a:gd name="connsiteY21" fmla="*/ 1366744 h 2292660"/>
                  <a:gd name="connsiteX22" fmla="*/ 1853046 w 7203979"/>
                  <a:gd name="connsiteY22" fmla="*/ 2292660 h 2292660"/>
                  <a:gd name="connsiteX23" fmla="*/ 1304405 w 7203979"/>
                  <a:gd name="connsiteY23" fmla="*/ 1290206 h 2292660"/>
                  <a:gd name="connsiteX0" fmla="*/ 1304405 w 7203979"/>
                  <a:gd name="connsiteY0" fmla="*/ 1289647 h 2292101"/>
                  <a:gd name="connsiteX1" fmla="*/ 559339 w 7203979"/>
                  <a:gd name="connsiteY1" fmla="*/ 1133860 h 2292101"/>
                  <a:gd name="connsiteX2" fmla="*/ 10699 w 7203979"/>
                  <a:gd name="connsiteY2" fmla="*/ 666500 h 2292101"/>
                  <a:gd name="connsiteX3" fmla="*/ 3024832 w 7203979"/>
                  <a:gd name="connsiteY3" fmla="*/ 456527 h 2292101"/>
                  <a:gd name="connsiteX4" fmla="*/ 3641205 w 7203979"/>
                  <a:gd name="connsiteY4" fmla="*/ 2713 h 2292101"/>
                  <a:gd name="connsiteX5" fmla="*/ 3857952 w 7203979"/>
                  <a:gd name="connsiteY5" fmla="*/ 591993 h 2292101"/>
                  <a:gd name="connsiteX6" fmla="*/ 4420139 w 7203979"/>
                  <a:gd name="connsiteY6" fmla="*/ 666500 h 2292101"/>
                  <a:gd name="connsiteX7" fmla="*/ 4695813 w 7203979"/>
                  <a:gd name="connsiteY7" fmla="*/ 573028 h 2292101"/>
                  <a:gd name="connsiteX8" fmla="*/ 4802832 w 7203979"/>
                  <a:gd name="connsiteY8" fmla="*/ 723396 h 2292101"/>
                  <a:gd name="connsiteX9" fmla="*/ 5171979 w 7203979"/>
                  <a:gd name="connsiteY9" fmla="*/ 811449 h 2292101"/>
                  <a:gd name="connsiteX10" fmla="*/ 7203979 w 7203979"/>
                  <a:gd name="connsiteY10" fmla="*/ 226233 h 2292101"/>
                  <a:gd name="connsiteX11" fmla="*/ 5876405 w 7203979"/>
                  <a:gd name="connsiteY11" fmla="*/ 1079673 h 2292101"/>
                  <a:gd name="connsiteX12" fmla="*/ 5768032 w 7203979"/>
                  <a:gd name="connsiteY12" fmla="*/ 1811193 h 2292101"/>
                  <a:gd name="connsiteX13" fmla="*/ 5205845 w 7203979"/>
                  <a:gd name="connsiteY13" fmla="*/ 1018713 h 2292101"/>
                  <a:gd name="connsiteX14" fmla="*/ 4784544 w 7203979"/>
                  <a:gd name="connsiteY14" fmla="*/ 1086447 h 2292101"/>
                  <a:gd name="connsiteX15" fmla="*/ 4670752 w 7203979"/>
                  <a:gd name="connsiteY15" fmla="*/ 1228009 h 2292101"/>
                  <a:gd name="connsiteX16" fmla="*/ 4420816 w 7203979"/>
                  <a:gd name="connsiteY16" fmla="*/ 1130473 h 2292101"/>
                  <a:gd name="connsiteX17" fmla="*/ 3790219 w 7203979"/>
                  <a:gd name="connsiteY17" fmla="*/ 1215140 h 2292101"/>
                  <a:gd name="connsiteX18" fmla="*/ 3792928 w 7203979"/>
                  <a:gd name="connsiteY18" fmla="*/ 1424436 h 2292101"/>
                  <a:gd name="connsiteX19" fmla="*/ 3519963 w 7203979"/>
                  <a:gd name="connsiteY19" fmla="*/ 1305903 h 2292101"/>
                  <a:gd name="connsiteX20" fmla="*/ 2141589 w 7203979"/>
                  <a:gd name="connsiteY20" fmla="*/ 1314031 h 2292101"/>
                  <a:gd name="connsiteX21" fmla="*/ 2231675 w 7203979"/>
                  <a:gd name="connsiteY21" fmla="*/ 1366185 h 2292101"/>
                  <a:gd name="connsiteX22" fmla="*/ 1853046 w 7203979"/>
                  <a:gd name="connsiteY22" fmla="*/ 2292101 h 2292101"/>
                  <a:gd name="connsiteX23" fmla="*/ 1304405 w 7203979"/>
                  <a:gd name="connsiteY23" fmla="*/ 1289647 h 2292101"/>
                  <a:gd name="connsiteX0" fmla="*/ 1304405 w 7203979"/>
                  <a:gd name="connsiteY0" fmla="*/ 1289599 h 2292053"/>
                  <a:gd name="connsiteX1" fmla="*/ 559339 w 7203979"/>
                  <a:gd name="connsiteY1" fmla="*/ 1133812 h 2292053"/>
                  <a:gd name="connsiteX2" fmla="*/ 10699 w 7203979"/>
                  <a:gd name="connsiteY2" fmla="*/ 666452 h 2292053"/>
                  <a:gd name="connsiteX3" fmla="*/ 3024832 w 7203979"/>
                  <a:gd name="connsiteY3" fmla="*/ 456479 h 2292053"/>
                  <a:gd name="connsiteX4" fmla="*/ 3641205 w 7203979"/>
                  <a:gd name="connsiteY4" fmla="*/ 2665 h 2292053"/>
                  <a:gd name="connsiteX5" fmla="*/ 3912816 w 7203979"/>
                  <a:gd name="connsiteY5" fmla="*/ 602105 h 2292053"/>
                  <a:gd name="connsiteX6" fmla="*/ 4420139 w 7203979"/>
                  <a:gd name="connsiteY6" fmla="*/ 666452 h 2292053"/>
                  <a:gd name="connsiteX7" fmla="*/ 4695813 w 7203979"/>
                  <a:gd name="connsiteY7" fmla="*/ 572980 h 2292053"/>
                  <a:gd name="connsiteX8" fmla="*/ 4802832 w 7203979"/>
                  <a:gd name="connsiteY8" fmla="*/ 723348 h 2292053"/>
                  <a:gd name="connsiteX9" fmla="*/ 5171979 w 7203979"/>
                  <a:gd name="connsiteY9" fmla="*/ 811401 h 2292053"/>
                  <a:gd name="connsiteX10" fmla="*/ 7203979 w 7203979"/>
                  <a:gd name="connsiteY10" fmla="*/ 226185 h 2292053"/>
                  <a:gd name="connsiteX11" fmla="*/ 5876405 w 7203979"/>
                  <a:gd name="connsiteY11" fmla="*/ 1079625 h 2292053"/>
                  <a:gd name="connsiteX12" fmla="*/ 5768032 w 7203979"/>
                  <a:gd name="connsiteY12" fmla="*/ 1811145 h 2292053"/>
                  <a:gd name="connsiteX13" fmla="*/ 5205845 w 7203979"/>
                  <a:gd name="connsiteY13" fmla="*/ 1018665 h 2292053"/>
                  <a:gd name="connsiteX14" fmla="*/ 4784544 w 7203979"/>
                  <a:gd name="connsiteY14" fmla="*/ 1086399 h 2292053"/>
                  <a:gd name="connsiteX15" fmla="*/ 4670752 w 7203979"/>
                  <a:gd name="connsiteY15" fmla="*/ 1227961 h 2292053"/>
                  <a:gd name="connsiteX16" fmla="*/ 4420816 w 7203979"/>
                  <a:gd name="connsiteY16" fmla="*/ 1130425 h 2292053"/>
                  <a:gd name="connsiteX17" fmla="*/ 3790219 w 7203979"/>
                  <a:gd name="connsiteY17" fmla="*/ 1215092 h 2292053"/>
                  <a:gd name="connsiteX18" fmla="*/ 3792928 w 7203979"/>
                  <a:gd name="connsiteY18" fmla="*/ 1424388 h 2292053"/>
                  <a:gd name="connsiteX19" fmla="*/ 3519963 w 7203979"/>
                  <a:gd name="connsiteY19" fmla="*/ 1305855 h 2292053"/>
                  <a:gd name="connsiteX20" fmla="*/ 2141589 w 7203979"/>
                  <a:gd name="connsiteY20" fmla="*/ 1313983 h 2292053"/>
                  <a:gd name="connsiteX21" fmla="*/ 2231675 w 7203979"/>
                  <a:gd name="connsiteY21" fmla="*/ 1366137 h 2292053"/>
                  <a:gd name="connsiteX22" fmla="*/ 1853046 w 7203979"/>
                  <a:gd name="connsiteY22" fmla="*/ 2292053 h 2292053"/>
                  <a:gd name="connsiteX23" fmla="*/ 1304405 w 7203979"/>
                  <a:gd name="connsiteY23" fmla="*/ 1289599 h 2292053"/>
                  <a:gd name="connsiteX0" fmla="*/ 1304405 w 7203979"/>
                  <a:gd name="connsiteY0" fmla="*/ 1289581 h 2292035"/>
                  <a:gd name="connsiteX1" fmla="*/ 559339 w 7203979"/>
                  <a:gd name="connsiteY1" fmla="*/ 1133794 h 2292035"/>
                  <a:gd name="connsiteX2" fmla="*/ 10699 w 7203979"/>
                  <a:gd name="connsiteY2" fmla="*/ 666434 h 2292035"/>
                  <a:gd name="connsiteX3" fmla="*/ 3024832 w 7203979"/>
                  <a:gd name="connsiteY3" fmla="*/ 456461 h 2292035"/>
                  <a:gd name="connsiteX4" fmla="*/ 3641205 w 7203979"/>
                  <a:gd name="connsiteY4" fmla="*/ 2647 h 2292035"/>
                  <a:gd name="connsiteX5" fmla="*/ 3912816 w 7203979"/>
                  <a:gd name="connsiteY5" fmla="*/ 602087 h 2292035"/>
                  <a:gd name="connsiteX6" fmla="*/ 4420139 w 7203979"/>
                  <a:gd name="connsiteY6" fmla="*/ 666434 h 2292035"/>
                  <a:gd name="connsiteX7" fmla="*/ 4695813 w 7203979"/>
                  <a:gd name="connsiteY7" fmla="*/ 572962 h 2292035"/>
                  <a:gd name="connsiteX8" fmla="*/ 4802832 w 7203979"/>
                  <a:gd name="connsiteY8" fmla="*/ 723330 h 2292035"/>
                  <a:gd name="connsiteX9" fmla="*/ 5171979 w 7203979"/>
                  <a:gd name="connsiteY9" fmla="*/ 811383 h 2292035"/>
                  <a:gd name="connsiteX10" fmla="*/ 7203979 w 7203979"/>
                  <a:gd name="connsiteY10" fmla="*/ 226167 h 2292035"/>
                  <a:gd name="connsiteX11" fmla="*/ 5876405 w 7203979"/>
                  <a:gd name="connsiteY11" fmla="*/ 1079607 h 2292035"/>
                  <a:gd name="connsiteX12" fmla="*/ 5768032 w 7203979"/>
                  <a:gd name="connsiteY12" fmla="*/ 1811127 h 2292035"/>
                  <a:gd name="connsiteX13" fmla="*/ 5205845 w 7203979"/>
                  <a:gd name="connsiteY13" fmla="*/ 1018647 h 2292035"/>
                  <a:gd name="connsiteX14" fmla="*/ 4784544 w 7203979"/>
                  <a:gd name="connsiteY14" fmla="*/ 1086381 h 2292035"/>
                  <a:gd name="connsiteX15" fmla="*/ 4670752 w 7203979"/>
                  <a:gd name="connsiteY15" fmla="*/ 1227943 h 2292035"/>
                  <a:gd name="connsiteX16" fmla="*/ 4420816 w 7203979"/>
                  <a:gd name="connsiteY16" fmla="*/ 1130407 h 2292035"/>
                  <a:gd name="connsiteX17" fmla="*/ 3790219 w 7203979"/>
                  <a:gd name="connsiteY17" fmla="*/ 1215074 h 2292035"/>
                  <a:gd name="connsiteX18" fmla="*/ 3792928 w 7203979"/>
                  <a:gd name="connsiteY18" fmla="*/ 1424370 h 2292035"/>
                  <a:gd name="connsiteX19" fmla="*/ 3519963 w 7203979"/>
                  <a:gd name="connsiteY19" fmla="*/ 1305837 h 2292035"/>
                  <a:gd name="connsiteX20" fmla="*/ 2141589 w 7203979"/>
                  <a:gd name="connsiteY20" fmla="*/ 1313965 h 2292035"/>
                  <a:gd name="connsiteX21" fmla="*/ 2231675 w 7203979"/>
                  <a:gd name="connsiteY21" fmla="*/ 1366119 h 2292035"/>
                  <a:gd name="connsiteX22" fmla="*/ 1853046 w 7203979"/>
                  <a:gd name="connsiteY22" fmla="*/ 2292035 h 2292035"/>
                  <a:gd name="connsiteX23" fmla="*/ 1304405 w 7203979"/>
                  <a:gd name="connsiteY23" fmla="*/ 1289581 h 2292035"/>
                  <a:gd name="connsiteX0" fmla="*/ 1304405 w 7203979"/>
                  <a:gd name="connsiteY0" fmla="*/ 1234991 h 2237445"/>
                  <a:gd name="connsiteX1" fmla="*/ 559339 w 7203979"/>
                  <a:gd name="connsiteY1" fmla="*/ 1079204 h 2237445"/>
                  <a:gd name="connsiteX2" fmla="*/ 10699 w 7203979"/>
                  <a:gd name="connsiteY2" fmla="*/ 611844 h 2237445"/>
                  <a:gd name="connsiteX3" fmla="*/ 3024832 w 7203979"/>
                  <a:gd name="connsiteY3" fmla="*/ 401871 h 2237445"/>
                  <a:gd name="connsiteX4" fmla="*/ 3639173 w 7203979"/>
                  <a:gd name="connsiteY4" fmla="*/ 2921 h 2237445"/>
                  <a:gd name="connsiteX5" fmla="*/ 3912816 w 7203979"/>
                  <a:gd name="connsiteY5" fmla="*/ 547497 h 2237445"/>
                  <a:gd name="connsiteX6" fmla="*/ 4420139 w 7203979"/>
                  <a:gd name="connsiteY6" fmla="*/ 611844 h 2237445"/>
                  <a:gd name="connsiteX7" fmla="*/ 4695813 w 7203979"/>
                  <a:gd name="connsiteY7" fmla="*/ 518372 h 2237445"/>
                  <a:gd name="connsiteX8" fmla="*/ 4802832 w 7203979"/>
                  <a:gd name="connsiteY8" fmla="*/ 668740 h 2237445"/>
                  <a:gd name="connsiteX9" fmla="*/ 5171979 w 7203979"/>
                  <a:gd name="connsiteY9" fmla="*/ 756793 h 2237445"/>
                  <a:gd name="connsiteX10" fmla="*/ 7203979 w 7203979"/>
                  <a:gd name="connsiteY10" fmla="*/ 171577 h 2237445"/>
                  <a:gd name="connsiteX11" fmla="*/ 5876405 w 7203979"/>
                  <a:gd name="connsiteY11" fmla="*/ 1025017 h 2237445"/>
                  <a:gd name="connsiteX12" fmla="*/ 5768032 w 7203979"/>
                  <a:gd name="connsiteY12" fmla="*/ 1756537 h 2237445"/>
                  <a:gd name="connsiteX13" fmla="*/ 5205845 w 7203979"/>
                  <a:gd name="connsiteY13" fmla="*/ 964057 h 2237445"/>
                  <a:gd name="connsiteX14" fmla="*/ 4784544 w 7203979"/>
                  <a:gd name="connsiteY14" fmla="*/ 1031791 h 2237445"/>
                  <a:gd name="connsiteX15" fmla="*/ 4670752 w 7203979"/>
                  <a:gd name="connsiteY15" fmla="*/ 1173353 h 2237445"/>
                  <a:gd name="connsiteX16" fmla="*/ 4420816 w 7203979"/>
                  <a:gd name="connsiteY16" fmla="*/ 1075817 h 2237445"/>
                  <a:gd name="connsiteX17" fmla="*/ 3790219 w 7203979"/>
                  <a:gd name="connsiteY17" fmla="*/ 1160484 h 2237445"/>
                  <a:gd name="connsiteX18" fmla="*/ 3792928 w 7203979"/>
                  <a:gd name="connsiteY18" fmla="*/ 1369780 h 2237445"/>
                  <a:gd name="connsiteX19" fmla="*/ 3519963 w 7203979"/>
                  <a:gd name="connsiteY19" fmla="*/ 1251247 h 2237445"/>
                  <a:gd name="connsiteX20" fmla="*/ 2141589 w 7203979"/>
                  <a:gd name="connsiteY20" fmla="*/ 1259375 h 2237445"/>
                  <a:gd name="connsiteX21" fmla="*/ 2231675 w 7203979"/>
                  <a:gd name="connsiteY21" fmla="*/ 1311529 h 2237445"/>
                  <a:gd name="connsiteX22" fmla="*/ 1853046 w 7203979"/>
                  <a:gd name="connsiteY22" fmla="*/ 2237445 h 2237445"/>
                  <a:gd name="connsiteX23" fmla="*/ 1304405 w 7203979"/>
                  <a:gd name="connsiteY23" fmla="*/ 1234991 h 2237445"/>
                  <a:gd name="connsiteX0" fmla="*/ 1304405 w 7203979"/>
                  <a:gd name="connsiteY0" fmla="*/ 1255202 h 2257656"/>
                  <a:gd name="connsiteX1" fmla="*/ 559339 w 7203979"/>
                  <a:gd name="connsiteY1" fmla="*/ 1099415 h 2257656"/>
                  <a:gd name="connsiteX2" fmla="*/ 10699 w 7203979"/>
                  <a:gd name="connsiteY2" fmla="*/ 632055 h 2257656"/>
                  <a:gd name="connsiteX3" fmla="*/ 3024832 w 7203979"/>
                  <a:gd name="connsiteY3" fmla="*/ 422082 h 2257656"/>
                  <a:gd name="connsiteX4" fmla="*/ 3639173 w 7203979"/>
                  <a:gd name="connsiteY4" fmla="*/ 2812 h 2257656"/>
                  <a:gd name="connsiteX5" fmla="*/ 3912816 w 7203979"/>
                  <a:gd name="connsiteY5" fmla="*/ 567708 h 2257656"/>
                  <a:gd name="connsiteX6" fmla="*/ 4420139 w 7203979"/>
                  <a:gd name="connsiteY6" fmla="*/ 632055 h 2257656"/>
                  <a:gd name="connsiteX7" fmla="*/ 4695813 w 7203979"/>
                  <a:gd name="connsiteY7" fmla="*/ 538583 h 2257656"/>
                  <a:gd name="connsiteX8" fmla="*/ 4802832 w 7203979"/>
                  <a:gd name="connsiteY8" fmla="*/ 688951 h 2257656"/>
                  <a:gd name="connsiteX9" fmla="*/ 5171979 w 7203979"/>
                  <a:gd name="connsiteY9" fmla="*/ 777004 h 2257656"/>
                  <a:gd name="connsiteX10" fmla="*/ 7203979 w 7203979"/>
                  <a:gd name="connsiteY10" fmla="*/ 191788 h 2257656"/>
                  <a:gd name="connsiteX11" fmla="*/ 5876405 w 7203979"/>
                  <a:gd name="connsiteY11" fmla="*/ 1045228 h 2257656"/>
                  <a:gd name="connsiteX12" fmla="*/ 5768032 w 7203979"/>
                  <a:gd name="connsiteY12" fmla="*/ 1776748 h 2257656"/>
                  <a:gd name="connsiteX13" fmla="*/ 5205845 w 7203979"/>
                  <a:gd name="connsiteY13" fmla="*/ 984268 h 2257656"/>
                  <a:gd name="connsiteX14" fmla="*/ 4784544 w 7203979"/>
                  <a:gd name="connsiteY14" fmla="*/ 1052002 h 2257656"/>
                  <a:gd name="connsiteX15" fmla="*/ 4670752 w 7203979"/>
                  <a:gd name="connsiteY15" fmla="*/ 1193564 h 2257656"/>
                  <a:gd name="connsiteX16" fmla="*/ 4420816 w 7203979"/>
                  <a:gd name="connsiteY16" fmla="*/ 1096028 h 2257656"/>
                  <a:gd name="connsiteX17" fmla="*/ 3790219 w 7203979"/>
                  <a:gd name="connsiteY17" fmla="*/ 1180695 h 2257656"/>
                  <a:gd name="connsiteX18" fmla="*/ 3792928 w 7203979"/>
                  <a:gd name="connsiteY18" fmla="*/ 1389991 h 2257656"/>
                  <a:gd name="connsiteX19" fmla="*/ 3519963 w 7203979"/>
                  <a:gd name="connsiteY19" fmla="*/ 1271458 h 2257656"/>
                  <a:gd name="connsiteX20" fmla="*/ 2141589 w 7203979"/>
                  <a:gd name="connsiteY20" fmla="*/ 1279586 h 2257656"/>
                  <a:gd name="connsiteX21" fmla="*/ 2231675 w 7203979"/>
                  <a:gd name="connsiteY21" fmla="*/ 1331740 h 2257656"/>
                  <a:gd name="connsiteX22" fmla="*/ 1853046 w 7203979"/>
                  <a:gd name="connsiteY22" fmla="*/ 2257656 h 2257656"/>
                  <a:gd name="connsiteX23" fmla="*/ 1304405 w 7203979"/>
                  <a:gd name="connsiteY23" fmla="*/ 1255202 h 2257656"/>
                  <a:gd name="connsiteX0" fmla="*/ 1304405 w 7203979"/>
                  <a:gd name="connsiteY0" fmla="*/ 1257366 h 2259820"/>
                  <a:gd name="connsiteX1" fmla="*/ 559339 w 7203979"/>
                  <a:gd name="connsiteY1" fmla="*/ 1101579 h 2259820"/>
                  <a:gd name="connsiteX2" fmla="*/ 10699 w 7203979"/>
                  <a:gd name="connsiteY2" fmla="*/ 634219 h 2259820"/>
                  <a:gd name="connsiteX3" fmla="*/ 3024832 w 7203979"/>
                  <a:gd name="connsiteY3" fmla="*/ 424246 h 2259820"/>
                  <a:gd name="connsiteX4" fmla="*/ 3639173 w 7203979"/>
                  <a:gd name="connsiteY4" fmla="*/ 4976 h 2259820"/>
                  <a:gd name="connsiteX5" fmla="*/ 3912816 w 7203979"/>
                  <a:gd name="connsiteY5" fmla="*/ 569872 h 2259820"/>
                  <a:gd name="connsiteX6" fmla="*/ 4420139 w 7203979"/>
                  <a:gd name="connsiteY6" fmla="*/ 634219 h 2259820"/>
                  <a:gd name="connsiteX7" fmla="*/ 4695813 w 7203979"/>
                  <a:gd name="connsiteY7" fmla="*/ 540747 h 2259820"/>
                  <a:gd name="connsiteX8" fmla="*/ 4802832 w 7203979"/>
                  <a:gd name="connsiteY8" fmla="*/ 691115 h 2259820"/>
                  <a:gd name="connsiteX9" fmla="*/ 5171979 w 7203979"/>
                  <a:gd name="connsiteY9" fmla="*/ 779168 h 2259820"/>
                  <a:gd name="connsiteX10" fmla="*/ 7203979 w 7203979"/>
                  <a:gd name="connsiteY10" fmla="*/ 193952 h 2259820"/>
                  <a:gd name="connsiteX11" fmla="*/ 5876405 w 7203979"/>
                  <a:gd name="connsiteY11" fmla="*/ 1047392 h 2259820"/>
                  <a:gd name="connsiteX12" fmla="*/ 5768032 w 7203979"/>
                  <a:gd name="connsiteY12" fmla="*/ 1778912 h 2259820"/>
                  <a:gd name="connsiteX13" fmla="*/ 5205845 w 7203979"/>
                  <a:gd name="connsiteY13" fmla="*/ 986432 h 2259820"/>
                  <a:gd name="connsiteX14" fmla="*/ 4784544 w 7203979"/>
                  <a:gd name="connsiteY14" fmla="*/ 1054166 h 2259820"/>
                  <a:gd name="connsiteX15" fmla="*/ 4670752 w 7203979"/>
                  <a:gd name="connsiteY15" fmla="*/ 1195728 h 2259820"/>
                  <a:gd name="connsiteX16" fmla="*/ 4420816 w 7203979"/>
                  <a:gd name="connsiteY16" fmla="*/ 1098192 h 2259820"/>
                  <a:gd name="connsiteX17" fmla="*/ 3790219 w 7203979"/>
                  <a:gd name="connsiteY17" fmla="*/ 1182859 h 2259820"/>
                  <a:gd name="connsiteX18" fmla="*/ 3792928 w 7203979"/>
                  <a:gd name="connsiteY18" fmla="*/ 1392155 h 2259820"/>
                  <a:gd name="connsiteX19" fmla="*/ 3519963 w 7203979"/>
                  <a:gd name="connsiteY19" fmla="*/ 1273622 h 2259820"/>
                  <a:gd name="connsiteX20" fmla="*/ 2141589 w 7203979"/>
                  <a:gd name="connsiteY20" fmla="*/ 1281750 h 2259820"/>
                  <a:gd name="connsiteX21" fmla="*/ 2231675 w 7203979"/>
                  <a:gd name="connsiteY21" fmla="*/ 1333904 h 2259820"/>
                  <a:gd name="connsiteX22" fmla="*/ 1853046 w 7203979"/>
                  <a:gd name="connsiteY22" fmla="*/ 2259820 h 2259820"/>
                  <a:gd name="connsiteX23" fmla="*/ 1304405 w 7203979"/>
                  <a:gd name="connsiteY23" fmla="*/ 1257366 h 2259820"/>
                  <a:gd name="connsiteX0" fmla="*/ 1304405 w 7203979"/>
                  <a:gd name="connsiteY0" fmla="*/ 1256145 h 2258599"/>
                  <a:gd name="connsiteX1" fmla="*/ 559339 w 7203979"/>
                  <a:gd name="connsiteY1" fmla="*/ 1100358 h 2258599"/>
                  <a:gd name="connsiteX2" fmla="*/ 10699 w 7203979"/>
                  <a:gd name="connsiteY2" fmla="*/ 632998 h 2258599"/>
                  <a:gd name="connsiteX3" fmla="*/ 3024832 w 7203979"/>
                  <a:gd name="connsiteY3" fmla="*/ 423025 h 2258599"/>
                  <a:gd name="connsiteX4" fmla="*/ 3639173 w 7203979"/>
                  <a:gd name="connsiteY4" fmla="*/ 3755 h 2258599"/>
                  <a:gd name="connsiteX5" fmla="*/ 3912816 w 7203979"/>
                  <a:gd name="connsiteY5" fmla="*/ 568651 h 2258599"/>
                  <a:gd name="connsiteX6" fmla="*/ 4420139 w 7203979"/>
                  <a:gd name="connsiteY6" fmla="*/ 632998 h 2258599"/>
                  <a:gd name="connsiteX7" fmla="*/ 4695813 w 7203979"/>
                  <a:gd name="connsiteY7" fmla="*/ 539526 h 2258599"/>
                  <a:gd name="connsiteX8" fmla="*/ 4802832 w 7203979"/>
                  <a:gd name="connsiteY8" fmla="*/ 689894 h 2258599"/>
                  <a:gd name="connsiteX9" fmla="*/ 5171979 w 7203979"/>
                  <a:gd name="connsiteY9" fmla="*/ 777947 h 2258599"/>
                  <a:gd name="connsiteX10" fmla="*/ 7203979 w 7203979"/>
                  <a:gd name="connsiteY10" fmla="*/ 192731 h 2258599"/>
                  <a:gd name="connsiteX11" fmla="*/ 5876405 w 7203979"/>
                  <a:gd name="connsiteY11" fmla="*/ 1046171 h 2258599"/>
                  <a:gd name="connsiteX12" fmla="*/ 5768032 w 7203979"/>
                  <a:gd name="connsiteY12" fmla="*/ 1777691 h 2258599"/>
                  <a:gd name="connsiteX13" fmla="*/ 5205845 w 7203979"/>
                  <a:gd name="connsiteY13" fmla="*/ 985211 h 2258599"/>
                  <a:gd name="connsiteX14" fmla="*/ 4784544 w 7203979"/>
                  <a:gd name="connsiteY14" fmla="*/ 1052945 h 2258599"/>
                  <a:gd name="connsiteX15" fmla="*/ 4670752 w 7203979"/>
                  <a:gd name="connsiteY15" fmla="*/ 1194507 h 2258599"/>
                  <a:gd name="connsiteX16" fmla="*/ 4420816 w 7203979"/>
                  <a:gd name="connsiteY16" fmla="*/ 1096971 h 2258599"/>
                  <a:gd name="connsiteX17" fmla="*/ 3790219 w 7203979"/>
                  <a:gd name="connsiteY17" fmla="*/ 1181638 h 2258599"/>
                  <a:gd name="connsiteX18" fmla="*/ 3792928 w 7203979"/>
                  <a:gd name="connsiteY18" fmla="*/ 1390934 h 2258599"/>
                  <a:gd name="connsiteX19" fmla="*/ 3519963 w 7203979"/>
                  <a:gd name="connsiteY19" fmla="*/ 1272401 h 2258599"/>
                  <a:gd name="connsiteX20" fmla="*/ 2141589 w 7203979"/>
                  <a:gd name="connsiteY20" fmla="*/ 1280529 h 2258599"/>
                  <a:gd name="connsiteX21" fmla="*/ 2231675 w 7203979"/>
                  <a:gd name="connsiteY21" fmla="*/ 1332683 h 2258599"/>
                  <a:gd name="connsiteX22" fmla="*/ 1853046 w 7203979"/>
                  <a:gd name="connsiteY22" fmla="*/ 2258599 h 2258599"/>
                  <a:gd name="connsiteX23" fmla="*/ 1304405 w 7203979"/>
                  <a:gd name="connsiteY23" fmla="*/ 1256145 h 2258599"/>
                  <a:gd name="connsiteX0" fmla="*/ 1304405 w 7203979"/>
                  <a:gd name="connsiteY0" fmla="*/ 1256114 h 2258568"/>
                  <a:gd name="connsiteX1" fmla="*/ 559339 w 7203979"/>
                  <a:gd name="connsiteY1" fmla="*/ 1100327 h 2258568"/>
                  <a:gd name="connsiteX2" fmla="*/ 10699 w 7203979"/>
                  <a:gd name="connsiteY2" fmla="*/ 632967 h 2258568"/>
                  <a:gd name="connsiteX3" fmla="*/ 2967936 w 7203979"/>
                  <a:gd name="connsiteY3" fmla="*/ 427058 h 2258568"/>
                  <a:gd name="connsiteX4" fmla="*/ 3639173 w 7203979"/>
                  <a:gd name="connsiteY4" fmla="*/ 3724 h 2258568"/>
                  <a:gd name="connsiteX5" fmla="*/ 3912816 w 7203979"/>
                  <a:gd name="connsiteY5" fmla="*/ 568620 h 2258568"/>
                  <a:gd name="connsiteX6" fmla="*/ 4420139 w 7203979"/>
                  <a:gd name="connsiteY6" fmla="*/ 632967 h 2258568"/>
                  <a:gd name="connsiteX7" fmla="*/ 4695813 w 7203979"/>
                  <a:gd name="connsiteY7" fmla="*/ 539495 h 2258568"/>
                  <a:gd name="connsiteX8" fmla="*/ 4802832 w 7203979"/>
                  <a:gd name="connsiteY8" fmla="*/ 689863 h 2258568"/>
                  <a:gd name="connsiteX9" fmla="*/ 5171979 w 7203979"/>
                  <a:gd name="connsiteY9" fmla="*/ 777916 h 2258568"/>
                  <a:gd name="connsiteX10" fmla="*/ 7203979 w 7203979"/>
                  <a:gd name="connsiteY10" fmla="*/ 192700 h 2258568"/>
                  <a:gd name="connsiteX11" fmla="*/ 5876405 w 7203979"/>
                  <a:gd name="connsiteY11" fmla="*/ 1046140 h 2258568"/>
                  <a:gd name="connsiteX12" fmla="*/ 5768032 w 7203979"/>
                  <a:gd name="connsiteY12" fmla="*/ 1777660 h 2258568"/>
                  <a:gd name="connsiteX13" fmla="*/ 5205845 w 7203979"/>
                  <a:gd name="connsiteY13" fmla="*/ 985180 h 2258568"/>
                  <a:gd name="connsiteX14" fmla="*/ 4784544 w 7203979"/>
                  <a:gd name="connsiteY14" fmla="*/ 1052914 h 2258568"/>
                  <a:gd name="connsiteX15" fmla="*/ 4670752 w 7203979"/>
                  <a:gd name="connsiteY15" fmla="*/ 1194476 h 2258568"/>
                  <a:gd name="connsiteX16" fmla="*/ 4420816 w 7203979"/>
                  <a:gd name="connsiteY16" fmla="*/ 1096940 h 2258568"/>
                  <a:gd name="connsiteX17" fmla="*/ 3790219 w 7203979"/>
                  <a:gd name="connsiteY17" fmla="*/ 1181607 h 2258568"/>
                  <a:gd name="connsiteX18" fmla="*/ 3792928 w 7203979"/>
                  <a:gd name="connsiteY18" fmla="*/ 1390903 h 2258568"/>
                  <a:gd name="connsiteX19" fmla="*/ 3519963 w 7203979"/>
                  <a:gd name="connsiteY19" fmla="*/ 1272370 h 2258568"/>
                  <a:gd name="connsiteX20" fmla="*/ 2141589 w 7203979"/>
                  <a:gd name="connsiteY20" fmla="*/ 1280498 h 2258568"/>
                  <a:gd name="connsiteX21" fmla="*/ 2231675 w 7203979"/>
                  <a:gd name="connsiteY21" fmla="*/ 1332652 h 2258568"/>
                  <a:gd name="connsiteX22" fmla="*/ 1853046 w 7203979"/>
                  <a:gd name="connsiteY22" fmla="*/ 2258568 h 2258568"/>
                  <a:gd name="connsiteX23" fmla="*/ 1304405 w 7203979"/>
                  <a:gd name="connsiteY23" fmla="*/ 1256114 h 2258568"/>
                  <a:gd name="connsiteX0" fmla="*/ 1304405 w 7203979"/>
                  <a:gd name="connsiteY0" fmla="*/ 1256114 h 2258568"/>
                  <a:gd name="connsiteX1" fmla="*/ 559339 w 7203979"/>
                  <a:gd name="connsiteY1" fmla="*/ 1100327 h 2258568"/>
                  <a:gd name="connsiteX2" fmla="*/ 10699 w 7203979"/>
                  <a:gd name="connsiteY2" fmla="*/ 632967 h 2258568"/>
                  <a:gd name="connsiteX3" fmla="*/ 2967936 w 7203979"/>
                  <a:gd name="connsiteY3" fmla="*/ 427058 h 2258568"/>
                  <a:gd name="connsiteX4" fmla="*/ 3639173 w 7203979"/>
                  <a:gd name="connsiteY4" fmla="*/ 3724 h 2258568"/>
                  <a:gd name="connsiteX5" fmla="*/ 3912816 w 7203979"/>
                  <a:gd name="connsiteY5" fmla="*/ 568620 h 2258568"/>
                  <a:gd name="connsiteX6" fmla="*/ 4420139 w 7203979"/>
                  <a:gd name="connsiteY6" fmla="*/ 632967 h 2258568"/>
                  <a:gd name="connsiteX7" fmla="*/ 4695813 w 7203979"/>
                  <a:gd name="connsiteY7" fmla="*/ 539495 h 2258568"/>
                  <a:gd name="connsiteX8" fmla="*/ 4802832 w 7203979"/>
                  <a:gd name="connsiteY8" fmla="*/ 689863 h 2258568"/>
                  <a:gd name="connsiteX9" fmla="*/ 5171979 w 7203979"/>
                  <a:gd name="connsiteY9" fmla="*/ 777916 h 2258568"/>
                  <a:gd name="connsiteX10" fmla="*/ 7203979 w 7203979"/>
                  <a:gd name="connsiteY10" fmla="*/ 192700 h 2258568"/>
                  <a:gd name="connsiteX11" fmla="*/ 5876405 w 7203979"/>
                  <a:gd name="connsiteY11" fmla="*/ 1046140 h 2258568"/>
                  <a:gd name="connsiteX12" fmla="*/ 5768032 w 7203979"/>
                  <a:gd name="connsiteY12" fmla="*/ 1777660 h 2258568"/>
                  <a:gd name="connsiteX13" fmla="*/ 5205845 w 7203979"/>
                  <a:gd name="connsiteY13" fmla="*/ 985180 h 2258568"/>
                  <a:gd name="connsiteX14" fmla="*/ 4784544 w 7203979"/>
                  <a:gd name="connsiteY14" fmla="*/ 1052914 h 2258568"/>
                  <a:gd name="connsiteX15" fmla="*/ 4670752 w 7203979"/>
                  <a:gd name="connsiteY15" fmla="*/ 1194476 h 2258568"/>
                  <a:gd name="connsiteX16" fmla="*/ 4420816 w 7203979"/>
                  <a:gd name="connsiteY16" fmla="*/ 1096940 h 2258568"/>
                  <a:gd name="connsiteX17" fmla="*/ 3790219 w 7203979"/>
                  <a:gd name="connsiteY17" fmla="*/ 1181607 h 2258568"/>
                  <a:gd name="connsiteX18" fmla="*/ 3792928 w 7203979"/>
                  <a:gd name="connsiteY18" fmla="*/ 1390903 h 2258568"/>
                  <a:gd name="connsiteX19" fmla="*/ 3519963 w 7203979"/>
                  <a:gd name="connsiteY19" fmla="*/ 1272370 h 2258568"/>
                  <a:gd name="connsiteX20" fmla="*/ 2141589 w 7203979"/>
                  <a:gd name="connsiteY20" fmla="*/ 1280498 h 2258568"/>
                  <a:gd name="connsiteX21" fmla="*/ 2231675 w 7203979"/>
                  <a:gd name="connsiteY21" fmla="*/ 1332652 h 2258568"/>
                  <a:gd name="connsiteX22" fmla="*/ 1853046 w 7203979"/>
                  <a:gd name="connsiteY22" fmla="*/ 2258568 h 2258568"/>
                  <a:gd name="connsiteX23" fmla="*/ 1304405 w 7203979"/>
                  <a:gd name="connsiteY23" fmla="*/ 1256114 h 2258568"/>
                  <a:gd name="connsiteX0" fmla="*/ 1304405 w 7203979"/>
                  <a:gd name="connsiteY0" fmla="*/ 1278302 h 2280756"/>
                  <a:gd name="connsiteX1" fmla="*/ 559339 w 7203979"/>
                  <a:gd name="connsiteY1" fmla="*/ 1122515 h 2280756"/>
                  <a:gd name="connsiteX2" fmla="*/ 10699 w 7203979"/>
                  <a:gd name="connsiteY2" fmla="*/ 655155 h 2280756"/>
                  <a:gd name="connsiteX3" fmla="*/ 2967936 w 7203979"/>
                  <a:gd name="connsiteY3" fmla="*/ 449246 h 2280756"/>
                  <a:gd name="connsiteX4" fmla="*/ 3661525 w 7203979"/>
                  <a:gd name="connsiteY4" fmla="*/ 3560 h 2280756"/>
                  <a:gd name="connsiteX5" fmla="*/ 3912816 w 7203979"/>
                  <a:gd name="connsiteY5" fmla="*/ 590808 h 2280756"/>
                  <a:gd name="connsiteX6" fmla="*/ 4420139 w 7203979"/>
                  <a:gd name="connsiteY6" fmla="*/ 655155 h 2280756"/>
                  <a:gd name="connsiteX7" fmla="*/ 4695813 w 7203979"/>
                  <a:gd name="connsiteY7" fmla="*/ 561683 h 2280756"/>
                  <a:gd name="connsiteX8" fmla="*/ 4802832 w 7203979"/>
                  <a:gd name="connsiteY8" fmla="*/ 712051 h 2280756"/>
                  <a:gd name="connsiteX9" fmla="*/ 5171979 w 7203979"/>
                  <a:gd name="connsiteY9" fmla="*/ 800104 h 2280756"/>
                  <a:gd name="connsiteX10" fmla="*/ 7203979 w 7203979"/>
                  <a:gd name="connsiteY10" fmla="*/ 214888 h 2280756"/>
                  <a:gd name="connsiteX11" fmla="*/ 5876405 w 7203979"/>
                  <a:gd name="connsiteY11" fmla="*/ 1068328 h 2280756"/>
                  <a:gd name="connsiteX12" fmla="*/ 5768032 w 7203979"/>
                  <a:gd name="connsiteY12" fmla="*/ 1799848 h 2280756"/>
                  <a:gd name="connsiteX13" fmla="*/ 5205845 w 7203979"/>
                  <a:gd name="connsiteY13" fmla="*/ 1007368 h 2280756"/>
                  <a:gd name="connsiteX14" fmla="*/ 4784544 w 7203979"/>
                  <a:gd name="connsiteY14" fmla="*/ 1075102 h 2280756"/>
                  <a:gd name="connsiteX15" fmla="*/ 4670752 w 7203979"/>
                  <a:gd name="connsiteY15" fmla="*/ 1216664 h 2280756"/>
                  <a:gd name="connsiteX16" fmla="*/ 4420816 w 7203979"/>
                  <a:gd name="connsiteY16" fmla="*/ 1119128 h 2280756"/>
                  <a:gd name="connsiteX17" fmla="*/ 3790219 w 7203979"/>
                  <a:gd name="connsiteY17" fmla="*/ 1203795 h 2280756"/>
                  <a:gd name="connsiteX18" fmla="*/ 3792928 w 7203979"/>
                  <a:gd name="connsiteY18" fmla="*/ 1413091 h 2280756"/>
                  <a:gd name="connsiteX19" fmla="*/ 3519963 w 7203979"/>
                  <a:gd name="connsiteY19" fmla="*/ 1294558 h 2280756"/>
                  <a:gd name="connsiteX20" fmla="*/ 2141589 w 7203979"/>
                  <a:gd name="connsiteY20" fmla="*/ 1302686 h 2280756"/>
                  <a:gd name="connsiteX21" fmla="*/ 2231675 w 7203979"/>
                  <a:gd name="connsiteY21" fmla="*/ 1354840 h 2280756"/>
                  <a:gd name="connsiteX22" fmla="*/ 1853046 w 7203979"/>
                  <a:gd name="connsiteY22" fmla="*/ 2280756 h 2280756"/>
                  <a:gd name="connsiteX23" fmla="*/ 1304405 w 7203979"/>
                  <a:gd name="connsiteY23" fmla="*/ 1278302 h 2280756"/>
                  <a:gd name="connsiteX0" fmla="*/ 1304405 w 7203979"/>
                  <a:gd name="connsiteY0" fmla="*/ 1274742 h 2277196"/>
                  <a:gd name="connsiteX1" fmla="*/ 559339 w 7203979"/>
                  <a:gd name="connsiteY1" fmla="*/ 1118955 h 2277196"/>
                  <a:gd name="connsiteX2" fmla="*/ 10699 w 7203979"/>
                  <a:gd name="connsiteY2" fmla="*/ 651595 h 2277196"/>
                  <a:gd name="connsiteX3" fmla="*/ 2967936 w 7203979"/>
                  <a:gd name="connsiteY3" fmla="*/ 445686 h 2277196"/>
                  <a:gd name="connsiteX4" fmla="*/ 3661525 w 7203979"/>
                  <a:gd name="connsiteY4" fmla="*/ 0 h 2277196"/>
                  <a:gd name="connsiteX5" fmla="*/ 3912816 w 7203979"/>
                  <a:gd name="connsiteY5" fmla="*/ 587248 h 2277196"/>
                  <a:gd name="connsiteX6" fmla="*/ 4420139 w 7203979"/>
                  <a:gd name="connsiteY6" fmla="*/ 651595 h 2277196"/>
                  <a:gd name="connsiteX7" fmla="*/ 4695813 w 7203979"/>
                  <a:gd name="connsiteY7" fmla="*/ 558123 h 2277196"/>
                  <a:gd name="connsiteX8" fmla="*/ 4802832 w 7203979"/>
                  <a:gd name="connsiteY8" fmla="*/ 708491 h 2277196"/>
                  <a:gd name="connsiteX9" fmla="*/ 5171979 w 7203979"/>
                  <a:gd name="connsiteY9" fmla="*/ 796544 h 2277196"/>
                  <a:gd name="connsiteX10" fmla="*/ 7203979 w 7203979"/>
                  <a:gd name="connsiteY10" fmla="*/ 211328 h 2277196"/>
                  <a:gd name="connsiteX11" fmla="*/ 5876405 w 7203979"/>
                  <a:gd name="connsiteY11" fmla="*/ 1064768 h 2277196"/>
                  <a:gd name="connsiteX12" fmla="*/ 5768032 w 7203979"/>
                  <a:gd name="connsiteY12" fmla="*/ 1796288 h 2277196"/>
                  <a:gd name="connsiteX13" fmla="*/ 5205845 w 7203979"/>
                  <a:gd name="connsiteY13" fmla="*/ 1003808 h 2277196"/>
                  <a:gd name="connsiteX14" fmla="*/ 4784544 w 7203979"/>
                  <a:gd name="connsiteY14" fmla="*/ 1071542 h 2277196"/>
                  <a:gd name="connsiteX15" fmla="*/ 4670752 w 7203979"/>
                  <a:gd name="connsiteY15" fmla="*/ 1213104 h 2277196"/>
                  <a:gd name="connsiteX16" fmla="*/ 4420816 w 7203979"/>
                  <a:gd name="connsiteY16" fmla="*/ 1115568 h 2277196"/>
                  <a:gd name="connsiteX17" fmla="*/ 3790219 w 7203979"/>
                  <a:gd name="connsiteY17" fmla="*/ 1200235 h 2277196"/>
                  <a:gd name="connsiteX18" fmla="*/ 3792928 w 7203979"/>
                  <a:gd name="connsiteY18" fmla="*/ 1409531 h 2277196"/>
                  <a:gd name="connsiteX19" fmla="*/ 3519963 w 7203979"/>
                  <a:gd name="connsiteY19" fmla="*/ 1290998 h 2277196"/>
                  <a:gd name="connsiteX20" fmla="*/ 2141589 w 7203979"/>
                  <a:gd name="connsiteY20" fmla="*/ 1299126 h 2277196"/>
                  <a:gd name="connsiteX21" fmla="*/ 2231675 w 7203979"/>
                  <a:gd name="connsiteY21" fmla="*/ 1351280 h 2277196"/>
                  <a:gd name="connsiteX22" fmla="*/ 1853046 w 7203979"/>
                  <a:gd name="connsiteY22" fmla="*/ 2277196 h 2277196"/>
                  <a:gd name="connsiteX23" fmla="*/ 1304405 w 7203979"/>
                  <a:gd name="connsiteY23" fmla="*/ 1274742 h 2277196"/>
                  <a:gd name="connsiteX0" fmla="*/ 1304405 w 7203979"/>
                  <a:gd name="connsiteY0" fmla="*/ 1219878 h 2222332"/>
                  <a:gd name="connsiteX1" fmla="*/ 559339 w 7203979"/>
                  <a:gd name="connsiteY1" fmla="*/ 1064091 h 2222332"/>
                  <a:gd name="connsiteX2" fmla="*/ 10699 w 7203979"/>
                  <a:gd name="connsiteY2" fmla="*/ 596731 h 2222332"/>
                  <a:gd name="connsiteX3" fmla="*/ 2967936 w 7203979"/>
                  <a:gd name="connsiteY3" fmla="*/ 390822 h 2222332"/>
                  <a:gd name="connsiteX4" fmla="*/ 3578213 w 7203979"/>
                  <a:gd name="connsiteY4" fmla="*/ 0 h 2222332"/>
                  <a:gd name="connsiteX5" fmla="*/ 3912816 w 7203979"/>
                  <a:gd name="connsiteY5" fmla="*/ 532384 h 2222332"/>
                  <a:gd name="connsiteX6" fmla="*/ 4420139 w 7203979"/>
                  <a:gd name="connsiteY6" fmla="*/ 596731 h 2222332"/>
                  <a:gd name="connsiteX7" fmla="*/ 4695813 w 7203979"/>
                  <a:gd name="connsiteY7" fmla="*/ 503259 h 2222332"/>
                  <a:gd name="connsiteX8" fmla="*/ 4802832 w 7203979"/>
                  <a:gd name="connsiteY8" fmla="*/ 653627 h 2222332"/>
                  <a:gd name="connsiteX9" fmla="*/ 5171979 w 7203979"/>
                  <a:gd name="connsiteY9" fmla="*/ 741680 h 2222332"/>
                  <a:gd name="connsiteX10" fmla="*/ 7203979 w 7203979"/>
                  <a:gd name="connsiteY10" fmla="*/ 156464 h 2222332"/>
                  <a:gd name="connsiteX11" fmla="*/ 5876405 w 7203979"/>
                  <a:gd name="connsiteY11" fmla="*/ 1009904 h 2222332"/>
                  <a:gd name="connsiteX12" fmla="*/ 5768032 w 7203979"/>
                  <a:gd name="connsiteY12" fmla="*/ 1741424 h 2222332"/>
                  <a:gd name="connsiteX13" fmla="*/ 5205845 w 7203979"/>
                  <a:gd name="connsiteY13" fmla="*/ 948944 h 2222332"/>
                  <a:gd name="connsiteX14" fmla="*/ 4784544 w 7203979"/>
                  <a:gd name="connsiteY14" fmla="*/ 1016678 h 2222332"/>
                  <a:gd name="connsiteX15" fmla="*/ 4670752 w 7203979"/>
                  <a:gd name="connsiteY15" fmla="*/ 1158240 h 2222332"/>
                  <a:gd name="connsiteX16" fmla="*/ 4420816 w 7203979"/>
                  <a:gd name="connsiteY16" fmla="*/ 1060704 h 2222332"/>
                  <a:gd name="connsiteX17" fmla="*/ 3790219 w 7203979"/>
                  <a:gd name="connsiteY17" fmla="*/ 1145371 h 2222332"/>
                  <a:gd name="connsiteX18" fmla="*/ 3792928 w 7203979"/>
                  <a:gd name="connsiteY18" fmla="*/ 1354667 h 2222332"/>
                  <a:gd name="connsiteX19" fmla="*/ 3519963 w 7203979"/>
                  <a:gd name="connsiteY19" fmla="*/ 1236134 h 2222332"/>
                  <a:gd name="connsiteX20" fmla="*/ 2141589 w 7203979"/>
                  <a:gd name="connsiteY20" fmla="*/ 1244262 h 2222332"/>
                  <a:gd name="connsiteX21" fmla="*/ 2231675 w 7203979"/>
                  <a:gd name="connsiteY21" fmla="*/ 1296416 h 2222332"/>
                  <a:gd name="connsiteX22" fmla="*/ 1853046 w 7203979"/>
                  <a:gd name="connsiteY22" fmla="*/ 2222332 h 2222332"/>
                  <a:gd name="connsiteX23" fmla="*/ 1304405 w 7203979"/>
                  <a:gd name="connsiteY23" fmla="*/ 1219878 h 2222332"/>
                  <a:gd name="connsiteX0" fmla="*/ 1304405 w 7203979"/>
                  <a:gd name="connsiteY0" fmla="*/ 1247202 h 2249656"/>
                  <a:gd name="connsiteX1" fmla="*/ 559339 w 7203979"/>
                  <a:gd name="connsiteY1" fmla="*/ 1091415 h 2249656"/>
                  <a:gd name="connsiteX2" fmla="*/ 10699 w 7203979"/>
                  <a:gd name="connsiteY2" fmla="*/ 624055 h 2249656"/>
                  <a:gd name="connsiteX3" fmla="*/ 2967936 w 7203979"/>
                  <a:gd name="connsiteY3" fmla="*/ 418146 h 2249656"/>
                  <a:gd name="connsiteX4" fmla="*/ 3578213 w 7203979"/>
                  <a:gd name="connsiteY4" fmla="*/ 27324 h 2249656"/>
                  <a:gd name="connsiteX5" fmla="*/ 3912816 w 7203979"/>
                  <a:gd name="connsiteY5" fmla="*/ 559708 h 2249656"/>
                  <a:gd name="connsiteX6" fmla="*/ 4420139 w 7203979"/>
                  <a:gd name="connsiteY6" fmla="*/ 624055 h 2249656"/>
                  <a:gd name="connsiteX7" fmla="*/ 4695813 w 7203979"/>
                  <a:gd name="connsiteY7" fmla="*/ 530583 h 2249656"/>
                  <a:gd name="connsiteX8" fmla="*/ 4802832 w 7203979"/>
                  <a:gd name="connsiteY8" fmla="*/ 680951 h 2249656"/>
                  <a:gd name="connsiteX9" fmla="*/ 5171979 w 7203979"/>
                  <a:gd name="connsiteY9" fmla="*/ 769004 h 2249656"/>
                  <a:gd name="connsiteX10" fmla="*/ 7203979 w 7203979"/>
                  <a:gd name="connsiteY10" fmla="*/ 183788 h 2249656"/>
                  <a:gd name="connsiteX11" fmla="*/ 5876405 w 7203979"/>
                  <a:gd name="connsiteY11" fmla="*/ 1037228 h 2249656"/>
                  <a:gd name="connsiteX12" fmla="*/ 5768032 w 7203979"/>
                  <a:gd name="connsiteY12" fmla="*/ 1768748 h 2249656"/>
                  <a:gd name="connsiteX13" fmla="*/ 5205845 w 7203979"/>
                  <a:gd name="connsiteY13" fmla="*/ 976268 h 2249656"/>
                  <a:gd name="connsiteX14" fmla="*/ 4784544 w 7203979"/>
                  <a:gd name="connsiteY14" fmla="*/ 1044002 h 2249656"/>
                  <a:gd name="connsiteX15" fmla="*/ 4670752 w 7203979"/>
                  <a:gd name="connsiteY15" fmla="*/ 1185564 h 2249656"/>
                  <a:gd name="connsiteX16" fmla="*/ 4420816 w 7203979"/>
                  <a:gd name="connsiteY16" fmla="*/ 1088028 h 2249656"/>
                  <a:gd name="connsiteX17" fmla="*/ 3790219 w 7203979"/>
                  <a:gd name="connsiteY17" fmla="*/ 1172695 h 2249656"/>
                  <a:gd name="connsiteX18" fmla="*/ 3792928 w 7203979"/>
                  <a:gd name="connsiteY18" fmla="*/ 1381991 h 2249656"/>
                  <a:gd name="connsiteX19" fmla="*/ 3519963 w 7203979"/>
                  <a:gd name="connsiteY19" fmla="*/ 1263458 h 2249656"/>
                  <a:gd name="connsiteX20" fmla="*/ 2141589 w 7203979"/>
                  <a:gd name="connsiteY20" fmla="*/ 1271586 h 2249656"/>
                  <a:gd name="connsiteX21" fmla="*/ 2231675 w 7203979"/>
                  <a:gd name="connsiteY21" fmla="*/ 1323740 h 2249656"/>
                  <a:gd name="connsiteX22" fmla="*/ 1853046 w 7203979"/>
                  <a:gd name="connsiteY22" fmla="*/ 2249656 h 2249656"/>
                  <a:gd name="connsiteX23" fmla="*/ 1304405 w 7203979"/>
                  <a:gd name="connsiteY23" fmla="*/ 1247202 h 2249656"/>
                  <a:gd name="connsiteX0" fmla="*/ 1304405 w 7203979"/>
                  <a:gd name="connsiteY0" fmla="*/ 1260895 h 2263349"/>
                  <a:gd name="connsiteX1" fmla="*/ 559339 w 7203979"/>
                  <a:gd name="connsiteY1" fmla="*/ 1105108 h 2263349"/>
                  <a:gd name="connsiteX2" fmla="*/ 10699 w 7203979"/>
                  <a:gd name="connsiteY2" fmla="*/ 637748 h 2263349"/>
                  <a:gd name="connsiteX3" fmla="*/ 2967936 w 7203979"/>
                  <a:gd name="connsiteY3" fmla="*/ 431839 h 2263349"/>
                  <a:gd name="connsiteX4" fmla="*/ 3576181 w 7203979"/>
                  <a:gd name="connsiteY4" fmla="*/ 26793 h 2263349"/>
                  <a:gd name="connsiteX5" fmla="*/ 3912816 w 7203979"/>
                  <a:gd name="connsiteY5" fmla="*/ 573401 h 2263349"/>
                  <a:gd name="connsiteX6" fmla="*/ 4420139 w 7203979"/>
                  <a:gd name="connsiteY6" fmla="*/ 637748 h 2263349"/>
                  <a:gd name="connsiteX7" fmla="*/ 4695813 w 7203979"/>
                  <a:gd name="connsiteY7" fmla="*/ 544276 h 2263349"/>
                  <a:gd name="connsiteX8" fmla="*/ 4802832 w 7203979"/>
                  <a:gd name="connsiteY8" fmla="*/ 694644 h 2263349"/>
                  <a:gd name="connsiteX9" fmla="*/ 5171979 w 7203979"/>
                  <a:gd name="connsiteY9" fmla="*/ 782697 h 2263349"/>
                  <a:gd name="connsiteX10" fmla="*/ 7203979 w 7203979"/>
                  <a:gd name="connsiteY10" fmla="*/ 197481 h 2263349"/>
                  <a:gd name="connsiteX11" fmla="*/ 5876405 w 7203979"/>
                  <a:gd name="connsiteY11" fmla="*/ 1050921 h 2263349"/>
                  <a:gd name="connsiteX12" fmla="*/ 5768032 w 7203979"/>
                  <a:gd name="connsiteY12" fmla="*/ 1782441 h 2263349"/>
                  <a:gd name="connsiteX13" fmla="*/ 5205845 w 7203979"/>
                  <a:gd name="connsiteY13" fmla="*/ 989961 h 2263349"/>
                  <a:gd name="connsiteX14" fmla="*/ 4784544 w 7203979"/>
                  <a:gd name="connsiteY14" fmla="*/ 1057695 h 2263349"/>
                  <a:gd name="connsiteX15" fmla="*/ 4670752 w 7203979"/>
                  <a:gd name="connsiteY15" fmla="*/ 1199257 h 2263349"/>
                  <a:gd name="connsiteX16" fmla="*/ 4420816 w 7203979"/>
                  <a:gd name="connsiteY16" fmla="*/ 1101721 h 2263349"/>
                  <a:gd name="connsiteX17" fmla="*/ 3790219 w 7203979"/>
                  <a:gd name="connsiteY17" fmla="*/ 1186388 h 2263349"/>
                  <a:gd name="connsiteX18" fmla="*/ 3792928 w 7203979"/>
                  <a:gd name="connsiteY18" fmla="*/ 1395684 h 2263349"/>
                  <a:gd name="connsiteX19" fmla="*/ 3519963 w 7203979"/>
                  <a:gd name="connsiteY19" fmla="*/ 1277151 h 2263349"/>
                  <a:gd name="connsiteX20" fmla="*/ 2141589 w 7203979"/>
                  <a:gd name="connsiteY20" fmla="*/ 1285279 h 2263349"/>
                  <a:gd name="connsiteX21" fmla="*/ 2231675 w 7203979"/>
                  <a:gd name="connsiteY21" fmla="*/ 1337433 h 2263349"/>
                  <a:gd name="connsiteX22" fmla="*/ 1853046 w 7203979"/>
                  <a:gd name="connsiteY22" fmla="*/ 2263349 h 2263349"/>
                  <a:gd name="connsiteX23" fmla="*/ 1304405 w 7203979"/>
                  <a:gd name="connsiteY23" fmla="*/ 1260895 h 2263349"/>
                  <a:gd name="connsiteX0" fmla="*/ 1304405 w 7203979"/>
                  <a:gd name="connsiteY0" fmla="*/ 1260895 h 2263349"/>
                  <a:gd name="connsiteX1" fmla="*/ 559339 w 7203979"/>
                  <a:gd name="connsiteY1" fmla="*/ 1105108 h 2263349"/>
                  <a:gd name="connsiteX2" fmla="*/ 10699 w 7203979"/>
                  <a:gd name="connsiteY2" fmla="*/ 637748 h 2263349"/>
                  <a:gd name="connsiteX3" fmla="*/ 2967936 w 7203979"/>
                  <a:gd name="connsiteY3" fmla="*/ 431839 h 2263349"/>
                  <a:gd name="connsiteX4" fmla="*/ 3576181 w 7203979"/>
                  <a:gd name="connsiteY4" fmla="*/ 26793 h 2263349"/>
                  <a:gd name="connsiteX5" fmla="*/ 3912816 w 7203979"/>
                  <a:gd name="connsiteY5" fmla="*/ 573401 h 2263349"/>
                  <a:gd name="connsiteX6" fmla="*/ 4420139 w 7203979"/>
                  <a:gd name="connsiteY6" fmla="*/ 637748 h 2263349"/>
                  <a:gd name="connsiteX7" fmla="*/ 4695813 w 7203979"/>
                  <a:gd name="connsiteY7" fmla="*/ 544276 h 2263349"/>
                  <a:gd name="connsiteX8" fmla="*/ 4802832 w 7203979"/>
                  <a:gd name="connsiteY8" fmla="*/ 694644 h 2263349"/>
                  <a:gd name="connsiteX9" fmla="*/ 5171979 w 7203979"/>
                  <a:gd name="connsiteY9" fmla="*/ 782697 h 2263349"/>
                  <a:gd name="connsiteX10" fmla="*/ 7203979 w 7203979"/>
                  <a:gd name="connsiteY10" fmla="*/ 197481 h 2263349"/>
                  <a:gd name="connsiteX11" fmla="*/ 5876405 w 7203979"/>
                  <a:gd name="connsiteY11" fmla="*/ 1050921 h 2263349"/>
                  <a:gd name="connsiteX12" fmla="*/ 5768032 w 7203979"/>
                  <a:gd name="connsiteY12" fmla="*/ 1782441 h 2263349"/>
                  <a:gd name="connsiteX13" fmla="*/ 5205845 w 7203979"/>
                  <a:gd name="connsiteY13" fmla="*/ 989961 h 2263349"/>
                  <a:gd name="connsiteX14" fmla="*/ 4784544 w 7203979"/>
                  <a:gd name="connsiteY14" fmla="*/ 1057695 h 2263349"/>
                  <a:gd name="connsiteX15" fmla="*/ 4670752 w 7203979"/>
                  <a:gd name="connsiteY15" fmla="*/ 1199257 h 2263349"/>
                  <a:gd name="connsiteX16" fmla="*/ 4420816 w 7203979"/>
                  <a:gd name="connsiteY16" fmla="*/ 1101721 h 2263349"/>
                  <a:gd name="connsiteX17" fmla="*/ 3790219 w 7203979"/>
                  <a:gd name="connsiteY17" fmla="*/ 1186388 h 2263349"/>
                  <a:gd name="connsiteX18" fmla="*/ 3792928 w 7203979"/>
                  <a:gd name="connsiteY18" fmla="*/ 1395684 h 2263349"/>
                  <a:gd name="connsiteX19" fmla="*/ 3519963 w 7203979"/>
                  <a:gd name="connsiteY19" fmla="*/ 1277151 h 2263349"/>
                  <a:gd name="connsiteX20" fmla="*/ 2141589 w 7203979"/>
                  <a:gd name="connsiteY20" fmla="*/ 1285279 h 2263349"/>
                  <a:gd name="connsiteX21" fmla="*/ 2231675 w 7203979"/>
                  <a:gd name="connsiteY21" fmla="*/ 1337433 h 2263349"/>
                  <a:gd name="connsiteX22" fmla="*/ 1853046 w 7203979"/>
                  <a:gd name="connsiteY22" fmla="*/ 2263349 h 2263349"/>
                  <a:gd name="connsiteX23" fmla="*/ 1304405 w 7203979"/>
                  <a:gd name="connsiteY23" fmla="*/ 1260895 h 2263349"/>
                  <a:gd name="connsiteX0" fmla="*/ 1304405 w 7203979"/>
                  <a:gd name="connsiteY0" fmla="*/ 1260895 h 2263349"/>
                  <a:gd name="connsiteX1" fmla="*/ 559339 w 7203979"/>
                  <a:gd name="connsiteY1" fmla="*/ 1105108 h 2263349"/>
                  <a:gd name="connsiteX2" fmla="*/ 10699 w 7203979"/>
                  <a:gd name="connsiteY2" fmla="*/ 637748 h 2263349"/>
                  <a:gd name="connsiteX3" fmla="*/ 2967936 w 7203979"/>
                  <a:gd name="connsiteY3" fmla="*/ 431839 h 2263349"/>
                  <a:gd name="connsiteX4" fmla="*/ 3576181 w 7203979"/>
                  <a:gd name="connsiteY4" fmla="*/ 26793 h 2263349"/>
                  <a:gd name="connsiteX5" fmla="*/ 3912816 w 7203979"/>
                  <a:gd name="connsiteY5" fmla="*/ 573401 h 2263349"/>
                  <a:gd name="connsiteX6" fmla="*/ 4420139 w 7203979"/>
                  <a:gd name="connsiteY6" fmla="*/ 637748 h 2263349"/>
                  <a:gd name="connsiteX7" fmla="*/ 4695813 w 7203979"/>
                  <a:gd name="connsiteY7" fmla="*/ 544276 h 2263349"/>
                  <a:gd name="connsiteX8" fmla="*/ 4802832 w 7203979"/>
                  <a:gd name="connsiteY8" fmla="*/ 694644 h 2263349"/>
                  <a:gd name="connsiteX9" fmla="*/ 5171979 w 7203979"/>
                  <a:gd name="connsiteY9" fmla="*/ 782697 h 2263349"/>
                  <a:gd name="connsiteX10" fmla="*/ 7203979 w 7203979"/>
                  <a:gd name="connsiteY10" fmla="*/ 197481 h 2263349"/>
                  <a:gd name="connsiteX11" fmla="*/ 5876405 w 7203979"/>
                  <a:gd name="connsiteY11" fmla="*/ 1050921 h 2263349"/>
                  <a:gd name="connsiteX12" fmla="*/ 5768032 w 7203979"/>
                  <a:gd name="connsiteY12" fmla="*/ 1782441 h 2263349"/>
                  <a:gd name="connsiteX13" fmla="*/ 5205845 w 7203979"/>
                  <a:gd name="connsiteY13" fmla="*/ 989961 h 2263349"/>
                  <a:gd name="connsiteX14" fmla="*/ 4784544 w 7203979"/>
                  <a:gd name="connsiteY14" fmla="*/ 1057695 h 2263349"/>
                  <a:gd name="connsiteX15" fmla="*/ 4670752 w 7203979"/>
                  <a:gd name="connsiteY15" fmla="*/ 1199257 h 2263349"/>
                  <a:gd name="connsiteX16" fmla="*/ 4420816 w 7203979"/>
                  <a:gd name="connsiteY16" fmla="*/ 1101721 h 2263349"/>
                  <a:gd name="connsiteX17" fmla="*/ 3790219 w 7203979"/>
                  <a:gd name="connsiteY17" fmla="*/ 1186388 h 2263349"/>
                  <a:gd name="connsiteX18" fmla="*/ 3792928 w 7203979"/>
                  <a:gd name="connsiteY18" fmla="*/ 1395684 h 2263349"/>
                  <a:gd name="connsiteX19" fmla="*/ 3519963 w 7203979"/>
                  <a:gd name="connsiteY19" fmla="*/ 1277151 h 2263349"/>
                  <a:gd name="connsiteX20" fmla="*/ 2141589 w 7203979"/>
                  <a:gd name="connsiteY20" fmla="*/ 1285279 h 2263349"/>
                  <a:gd name="connsiteX21" fmla="*/ 2231675 w 7203979"/>
                  <a:gd name="connsiteY21" fmla="*/ 1337433 h 2263349"/>
                  <a:gd name="connsiteX22" fmla="*/ 1853046 w 7203979"/>
                  <a:gd name="connsiteY22" fmla="*/ 2263349 h 2263349"/>
                  <a:gd name="connsiteX23" fmla="*/ 1304405 w 7203979"/>
                  <a:gd name="connsiteY23" fmla="*/ 1260895 h 2263349"/>
                  <a:gd name="connsiteX0" fmla="*/ 1304405 w 7203979"/>
                  <a:gd name="connsiteY0" fmla="*/ 1260895 h 2263349"/>
                  <a:gd name="connsiteX1" fmla="*/ 559339 w 7203979"/>
                  <a:gd name="connsiteY1" fmla="*/ 1105108 h 2263349"/>
                  <a:gd name="connsiteX2" fmla="*/ 10699 w 7203979"/>
                  <a:gd name="connsiteY2" fmla="*/ 637748 h 2263349"/>
                  <a:gd name="connsiteX3" fmla="*/ 2967936 w 7203979"/>
                  <a:gd name="connsiteY3" fmla="*/ 431839 h 2263349"/>
                  <a:gd name="connsiteX4" fmla="*/ 3576181 w 7203979"/>
                  <a:gd name="connsiteY4" fmla="*/ 26793 h 2263349"/>
                  <a:gd name="connsiteX5" fmla="*/ 3912816 w 7203979"/>
                  <a:gd name="connsiteY5" fmla="*/ 573401 h 2263349"/>
                  <a:gd name="connsiteX6" fmla="*/ 4420139 w 7203979"/>
                  <a:gd name="connsiteY6" fmla="*/ 637748 h 2263349"/>
                  <a:gd name="connsiteX7" fmla="*/ 4695813 w 7203979"/>
                  <a:gd name="connsiteY7" fmla="*/ 544276 h 2263349"/>
                  <a:gd name="connsiteX8" fmla="*/ 4802832 w 7203979"/>
                  <a:gd name="connsiteY8" fmla="*/ 694644 h 2263349"/>
                  <a:gd name="connsiteX9" fmla="*/ 5171979 w 7203979"/>
                  <a:gd name="connsiteY9" fmla="*/ 782697 h 2263349"/>
                  <a:gd name="connsiteX10" fmla="*/ 7203979 w 7203979"/>
                  <a:gd name="connsiteY10" fmla="*/ 197481 h 2263349"/>
                  <a:gd name="connsiteX11" fmla="*/ 5876405 w 7203979"/>
                  <a:gd name="connsiteY11" fmla="*/ 1050921 h 2263349"/>
                  <a:gd name="connsiteX12" fmla="*/ 5768032 w 7203979"/>
                  <a:gd name="connsiteY12" fmla="*/ 1782441 h 2263349"/>
                  <a:gd name="connsiteX13" fmla="*/ 5205845 w 7203979"/>
                  <a:gd name="connsiteY13" fmla="*/ 989961 h 2263349"/>
                  <a:gd name="connsiteX14" fmla="*/ 4784544 w 7203979"/>
                  <a:gd name="connsiteY14" fmla="*/ 1057695 h 2263349"/>
                  <a:gd name="connsiteX15" fmla="*/ 4670752 w 7203979"/>
                  <a:gd name="connsiteY15" fmla="*/ 1199257 h 2263349"/>
                  <a:gd name="connsiteX16" fmla="*/ 4420816 w 7203979"/>
                  <a:gd name="connsiteY16" fmla="*/ 1101721 h 2263349"/>
                  <a:gd name="connsiteX17" fmla="*/ 3790219 w 7203979"/>
                  <a:gd name="connsiteY17" fmla="*/ 1186388 h 2263349"/>
                  <a:gd name="connsiteX18" fmla="*/ 3792928 w 7203979"/>
                  <a:gd name="connsiteY18" fmla="*/ 1395684 h 2263349"/>
                  <a:gd name="connsiteX19" fmla="*/ 3519963 w 7203979"/>
                  <a:gd name="connsiteY19" fmla="*/ 1277151 h 2263349"/>
                  <a:gd name="connsiteX20" fmla="*/ 2141589 w 7203979"/>
                  <a:gd name="connsiteY20" fmla="*/ 1285279 h 2263349"/>
                  <a:gd name="connsiteX21" fmla="*/ 2231675 w 7203979"/>
                  <a:gd name="connsiteY21" fmla="*/ 1337433 h 2263349"/>
                  <a:gd name="connsiteX22" fmla="*/ 1853046 w 7203979"/>
                  <a:gd name="connsiteY22" fmla="*/ 2263349 h 2263349"/>
                  <a:gd name="connsiteX23" fmla="*/ 1304405 w 7203979"/>
                  <a:gd name="connsiteY23" fmla="*/ 1260895 h 2263349"/>
                  <a:gd name="connsiteX0" fmla="*/ 1304405 w 7203979"/>
                  <a:gd name="connsiteY0" fmla="*/ 1260895 h 2263349"/>
                  <a:gd name="connsiteX1" fmla="*/ 559339 w 7203979"/>
                  <a:gd name="connsiteY1" fmla="*/ 1105108 h 2263349"/>
                  <a:gd name="connsiteX2" fmla="*/ 10699 w 7203979"/>
                  <a:gd name="connsiteY2" fmla="*/ 637748 h 2263349"/>
                  <a:gd name="connsiteX3" fmla="*/ 950160 w 7203979"/>
                  <a:gd name="connsiteY3" fmla="*/ 412196 h 2263349"/>
                  <a:gd name="connsiteX4" fmla="*/ 2967936 w 7203979"/>
                  <a:gd name="connsiteY4" fmla="*/ 431839 h 2263349"/>
                  <a:gd name="connsiteX5" fmla="*/ 3576181 w 7203979"/>
                  <a:gd name="connsiteY5" fmla="*/ 26793 h 2263349"/>
                  <a:gd name="connsiteX6" fmla="*/ 3912816 w 7203979"/>
                  <a:gd name="connsiteY6" fmla="*/ 573401 h 2263349"/>
                  <a:gd name="connsiteX7" fmla="*/ 4420139 w 7203979"/>
                  <a:gd name="connsiteY7" fmla="*/ 637748 h 2263349"/>
                  <a:gd name="connsiteX8" fmla="*/ 4695813 w 7203979"/>
                  <a:gd name="connsiteY8" fmla="*/ 544276 h 2263349"/>
                  <a:gd name="connsiteX9" fmla="*/ 4802832 w 7203979"/>
                  <a:gd name="connsiteY9" fmla="*/ 694644 h 2263349"/>
                  <a:gd name="connsiteX10" fmla="*/ 5171979 w 7203979"/>
                  <a:gd name="connsiteY10" fmla="*/ 782697 h 2263349"/>
                  <a:gd name="connsiteX11" fmla="*/ 7203979 w 7203979"/>
                  <a:gd name="connsiteY11" fmla="*/ 197481 h 2263349"/>
                  <a:gd name="connsiteX12" fmla="*/ 5876405 w 7203979"/>
                  <a:gd name="connsiteY12" fmla="*/ 1050921 h 2263349"/>
                  <a:gd name="connsiteX13" fmla="*/ 5768032 w 7203979"/>
                  <a:gd name="connsiteY13" fmla="*/ 1782441 h 2263349"/>
                  <a:gd name="connsiteX14" fmla="*/ 5205845 w 7203979"/>
                  <a:gd name="connsiteY14" fmla="*/ 989961 h 2263349"/>
                  <a:gd name="connsiteX15" fmla="*/ 4784544 w 7203979"/>
                  <a:gd name="connsiteY15" fmla="*/ 1057695 h 2263349"/>
                  <a:gd name="connsiteX16" fmla="*/ 4670752 w 7203979"/>
                  <a:gd name="connsiteY16" fmla="*/ 1199257 h 2263349"/>
                  <a:gd name="connsiteX17" fmla="*/ 4420816 w 7203979"/>
                  <a:gd name="connsiteY17" fmla="*/ 1101721 h 2263349"/>
                  <a:gd name="connsiteX18" fmla="*/ 3790219 w 7203979"/>
                  <a:gd name="connsiteY18" fmla="*/ 1186388 h 2263349"/>
                  <a:gd name="connsiteX19" fmla="*/ 3792928 w 7203979"/>
                  <a:gd name="connsiteY19" fmla="*/ 1395684 h 2263349"/>
                  <a:gd name="connsiteX20" fmla="*/ 3519963 w 7203979"/>
                  <a:gd name="connsiteY20" fmla="*/ 1277151 h 2263349"/>
                  <a:gd name="connsiteX21" fmla="*/ 2141589 w 7203979"/>
                  <a:gd name="connsiteY21" fmla="*/ 1285279 h 2263349"/>
                  <a:gd name="connsiteX22" fmla="*/ 2231675 w 7203979"/>
                  <a:gd name="connsiteY22" fmla="*/ 1337433 h 2263349"/>
                  <a:gd name="connsiteX23" fmla="*/ 1853046 w 7203979"/>
                  <a:gd name="connsiteY23" fmla="*/ 2263349 h 2263349"/>
                  <a:gd name="connsiteX24" fmla="*/ 1304405 w 7203979"/>
                  <a:gd name="connsiteY24" fmla="*/ 1260895 h 2263349"/>
                  <a:gd name="connsiteX0" fmla="*/ 1304405 w 7203979"/>
                  <a:gd name="connsiteY0" fmla="*/ 1260895 h 2263349"/>
                  <a:gd name="connsiteX1" fmla="*/ 559339 w 7203979"/>
                  <a:gd name="connsiteY1" fmla="*/ 1105108 h 2263349"/>
                  <a:gd name="connsiteX2" fmla="*/ 10699 w 7203979"/>
                  <a:gd name="connsiteY2" fmla="*/ 637748 h 2263349"/>
                  <a:gd name="connsiteX3" fmla="*/ 950160 w 7203979"/>
                  <a:gd name="connsiteY3" fmla="*/ 412196 h 2263349"/>
                  <a:gd name="connsiteX4" fmla="*/ 2967936 w 7203979"/>
                  <a:gd name="connsiteY4" fmla="*/ 431839 h 2263349"/>
                  <a:gd name="connsiteX5" fmla="*/ 3576181 w 7203979"/>
                  <a:gd name="connsiteY5" fmla="*/ 26793 h 2263349"/>
                  <a:gd name="connsiteX6" fmla="*/ 3912816 w 7203979"/>
                  <a:gd name="connsiteY6" fmla="*/ 573401 h 2263349"/>
                  <a:gd name="connsiteX7" fmla="*/ 4420139 w 7203979"/>
                  <a:gd name="connsiteY7" fmla="*/ 637748 h 2263349"/>
                  <a:gd name="connsiteX8" fmla="*/ 4695813 w 7203979"/>
                  <a:gd name="connsiteY8" fmla="*/ 544276 h 2263349"/>
                  <a:gd name="connsiteX9" fmla="*/ 4802832 w 7203979"/>
                  <a:gd name="connsiteY9" fmla="*/ 694644 h 2263349"/>
                  <a:gd name="connsiteX10" fmla="*/ 5171979 w 7203979"/>
                  <a:gd name="connsiteY10" fmla="*/ 782697 h 2263349"/>
                  <a:gd name="connsiteX11" fmla="*/ 7203979 w 7203979"/>
                  <a:gd name="connsiteY11" fmla="*/ 197481 h 2263349"/>
                  <a:gd name="connsiteX12" fmla="*/ 5876405 w 7203979"/>
                  <a:gd name="connsiteY12" fmla="*/ 1050921 h 2263349"/>
                  <a:gd name="connsiteX13" fmla="*/ 5768032 w 7203979"/>
                  <a:gd name="connsiteY13" fmla="*/ 1782441 h 2263349"/>
                  <a:gd name="connsiteX14" fmla="*/ 5205845 w 7203979"/>
                  <a:gd name="connsiteY14" fmla="*/ 989961 h 2263349"/>
                  <a:gd name="connsiteX15" fmla="*/ 4784544 w 7203979"/>
                  <a:gd name="connsiteY15" fmla="*/ 1057695 h 2263349"/>
                  <a:gd name="connsiteX16" fmla="*/ 4670752 w 7203979"/>
                  <a:gd name="connsiteY16" fmla="*/ 1199257 h 2263349"/>
                  <a:gd name="connsiteX17" fmla="*/ 4420816 w 7203979"/>
                  <a:gd name="connsiteY17" fmla="*/ 1101721 h 2263349"/>
                  <a:gd name="connsiteX18" fmla="*/ 3790219 w 7203979"/>
                  <a:gd name="connsiteY18" fmla="*/ 1186388 h 2263349"/>
                  <a:gd name="connsiteX19" fmla="*/ 3792928 w 7203979"/>
                  <a:gd name="connsiteY19" fmla="*/ 1395684 h 2263349"/>
                  <a:gd name="connsiteX20" fmla="*/ 3519963 w 7203979"/>
                  <a:gd name="connsiteY20" fmla="*/ 1277151 h 2263349"/>
                  <a:gd name="connsiteX21" fmla="*/ 2141589 w 7203979"/>
                  <a:gd name="connsiteY21" fmla="*/ 1285279 h 2263349"/>
                  <a:gd name="connsiteX22" fmla="*/ 2231675 w 7203979"/>
                  <a:gd name="connsiteY22" fmla="*/ 1337433 h 2263349"/>
                  <a:gd name="connsiteX23" fmla="*/ 1853046 w 7203979"/>
                  <a:gd name="connsiteY23" fmla="*/ 2263349 h 2263349"/>
                  <a:gd name="connsiteX24" fmla="*/ 1304405 w 7203979"/>
                  <a:gd name="connsiteY24" fmla="*/ 1260895 h 2263349"/>
                  <a:gd name="connsiteX0" fmla="*/ 1304405 w 7203979"/>
                  <a:gd name="connsiteY0" fmla="*/ 1260895 h 2263349"/>
                  <a:gd name="connsiteX1" fmla="*/ 559339 w 7203979"/>
                  <a:gd name="connsiteY1" fmla="*/ 1105108 h 2263349"/>
                  <a:gd name="connsiteX2" fmla="*/ 10699 w 7203979"/>
                  <a:gd name="connsiteY2" fmla="*/ 637748 h 2263349"/>
                  <a:gd name="connsiteX3" fmla="*/ 950160 w 7203979"/>
                  <a:gd name="connsiteY3" fmla="*/ 450804 h 2263349"/>
                  <a:gd name="connsiteX4" fmla="*/ 2967936 w 7203979"/>
                  <a:gd name="connsiteY4" fmla="*/ 431839 h 2263349"/>
                  <a:gd name="connsiteX5" fmla="*/ 3576181 w 7203979"/>
                  <a:gd name="connsiteY5" fmla="*/ 26793 h 2263349"/>
                  <a:gd name="connsiteX6" fmla="*/ 3912816 w 7203979"/>
                  <a:gd name="connsiteY6" fmla="*/ 573401 h 2263349"/>
                  <a:gd name="connsiteX7" fmla="*/ 4420139 w 7203979"/>
                  <a:gd name="connsiteY7" fmla="*/ 637748 h 2263349"/>
                  <a:gd name="connsiteX8" fmla="*/ 4695813 w 7203979"/>
                  <a:gd name="connsiteY8" fmla="*/ 544276 h 2263349"/>
                  <a:gd name="connsiteX9" fmla="*/ 4802832 w 7203979"/>
                  <a:gd name="connsiteY9" fmla="*/ 694644 h 2263349"/>
                  <a:gd name="connsiteX10" fmla="*/ 5171979 w 7203979"/>
                  <a:gd name="connsiteY10" fmla="*/ 782697 h 2263349"/>
                  <a:gd name="connsiteX11" fmla="*/ 7203979 w 7203979"/>
                  <a:gd name="connsiteY11" fmla="*/ 197481 h 2263349"/>
                  <a:gd name="connsiteX12" fmla="*/ 5876405 w 7203979"/>
                  <a:gd name="connsiteY12" fmla="*/ 1050921 h 2263349"/>
                  <a:gd name="connsiteX13" fmla="*/ 5768032 w 7203979"/>
                  <a:gd name="connsiteY13" fmla="*/ 1782441 h 2263349"/>
                  <a:gd name="connsiteX14" fmla="*/ 5205845 w 7203979"/>
                  <a:gd name="connsiteY14" fmla="*/ 989961 h 2263349"/>
                  <a:gd name="connsiteX15" fmla="*/ 4784544 w 7203979"/>
                  <a:gd name="connsiteY15" fmla="*/ 1057695 h 2263349"/>
                  <a:gd name="connsiteX16" fmla="*/ 4670752 w 7203979"/>
                  <a:gd name="connsiteY16" fmla="*/ 1199257 h 2263349"/>
                  <a:gd name="connsiteX17" fmla="*/ 4420816 w 7203979"/>
                  <a:gd name="connsiteY17" fmla="*/ 1101721 h 2263349"/>
                  <a:gd name="connsiteX18" fmla="*/ 3790219 w 7203979"/>
                  <a:gd name="connsiteY18" fmla="*/ 1186388 h 2263349"/>
                  <a:gd name="connsiteX19" fmla="*/ 3792928 w 7203979"/>
                  <a:gd name="connsiteY19" fmla="*/ 1395684 h 2263349"/>
                  <a:gd name="connsiteX20" fmla="*/ 3519963 w 7203979"/>
                  <a:gd name="connsiteY20" fmla="*/ 1277151 h 2263349"/>
                  <a:gd name="connsiteX21" fmla="*/ 2141589 w 7203979"/>
                  <a:gd name="connsiteY21" fmla="*/ 1285279 h 2263349"/>
                  <a:gd name="connsiteX22" fmla="*/ 2231675 w 7203979"/>
                  <a:gd name="connsiteY22" fmla="*/ 1337433 h 2263349"/>
                  <a:gd name="connsiteX23" fmla="*/ 1853046 w 7203979"/>
                  <a:gd name="connsiteY23" fmla="*/ 2263349 h 2263349"/>
                  <a:gd name="connsiteX24" fmla="*/ 1304405 w 7203979"/>
                  <a:gd name="connsiteY24" fmla="*/ 1260895 h 2263349"/>
                  <a:gd name="connsiteX0" fmla="*/ 1304405 w 7203979"/>
                  <a:gd name="connsiteY0" fmla="*/ 1260895 h 2263349"/>
                  <a:gd name="connsiteX1" fmla="*/ 559339 w 7203979"/>
                  <a:gd name="connsiteY1" fmla="*/ 1105108 h 2263349"/>
                  <a:gd name="connsiteX2" fmla="*/ 10699 w 7203979"/>
                  <a:gd name="connsiteY2" fmla="*/ 637748 h 2263349"/>
                  <a:gd name="connsiteX3" fmla="*/ 950160 w 7203979"/>
                  <a:gd name="connsiteY3" fmla="*/ 428452 h 2263349"/>
                  <a:gd name="connsiteX4" fmla="*/ 2967936 w 7203979"/>
                  <a:gd name="connsiteY4" fmla="*/ 431839 h 2263349"/>
                  <a:gd name="connsiteX5" fmla="*/ 3576181 w 7203979"/>
                  <a:gd name="connsiteY5" fmla="*/ 26793 h 2263349"/>
                  <a:gd name="connsiteX6" fmla="*/ 3912816 w 7203979"/>
                  <a:gd name="connsiteY6" fmla="*/ 573401 h 2263349"/>
                  <a:gd name="connsiteX7" fmla="*/ 4420139 w 7203979"/>
                  <a:gd name="connsiteY7" fmla="*/ 637748 h 2263349"/>
                  <a:gd name="connsiteX8" fmla="*/ 4695813 w 7203979"/>
                  <a:gd name="connsiteY8" fmla="*/ 544276 h 2263349"/>
                  <a:gd name="connsiteX9" fmla="*/ 4802832 w 7203979"/>
                  <a:gd name="connsiteY9" fmla="*/ 694644 h 2263349"/>
                  <a:gd name="connsiteX10" fmla="*/ 5171979 w 7203979"/>
                  <a:gd name="connsiteY10" fmla="*/ 782697 h 2263349"/>
                  <a:gd name="connsiteX11" fmla="*/ 7203979 w 7203979"/>
                  <a:gd name="connsiteY11" fmla="*/ 197481 h 2263349"/>
                  <a:gd name="connsiteX12" fmla="*/ 5876405 w 7203979"/>
                  <a:gd name="connsiteY12" fmla="*/ 1050921 h 2263349"/>
                  <a:gd name="connsiteX13" fmla="*/ 5768032 w 7203979"/>
                  <a:gd name="connsiteY13" fmla="*/ 1782441 h 2263349"/>
                  <a:gd name="connsiteX14" fmla="*/ 5205845 w 7203979"/>
                  <a:gd name="connsiteY14" fmla="*/ 989961 h 2263349"/>
                  <a:gd name="connsiteX15" fmla="*/ 4784544 w 7203979"/>
                  <a:gd name="connsiteY15" fmla="*/ 1057695 h 2263349"/>
                  <a:gd name="connsiteX16" fmla="*/ 4670752 w 7203979"/>
                  <a:gd name="connsiteY16" fmla="*/ 1199257 h 2263349"/>
                  <a:gd name="connsiteX17" fmla="*/ 4420816 w 7203979"/>
                  <a:gd name="connsiteY17" fmla="*/ 1101721 h 2263349"/>
                  <a:gd name="connsiteX18" fmla="*/ 3790219 w 7203979"/>
                  <a:gd name="connsiteY18" fmla="*/ 1186388 h 2263349"/>
                  <a:gd name="connsiteX19" fmla="*/ 3792928 w 7203979"/>
                  <a:gd name="connsiteY19" fmla="*/ 1395684 h 2263349"/>
                  <a:gd name="connsiteX20" fmla="*/ 3519963 w 7203979"/>
                  <a:gd name="connsiteY20" fmla="*/ 1277151 h 2263349"/>
                  <a:gd name="connsiteX21" fmla="*/ 2141589 w 7203979"/>
                  <a:gd name="connsiteY21" fmla="*/ 1285279 h 2263349"/>
                  <a:gd name="connsiteX22" fmla="*/ 2231675 w 7203979"/>
                  <a:gd name="connsiteY22" fmla="*/ 1337433 h 2263349"/>
                  <a:gd name="connsiteX23" fmla="*/ 1853046 w 7203979"/>
                  <a:gd name="connsiteY23" fmla="*/ 2263349 h 2263349"/>
                  <a:gd name="connsiteX24" fmla="*/ 1304405 w 7203979"/>
                  <a:gd name="connsiteY24" fmla="*/ 1260895 h 2263349"/>
                  <a:gd name="connsiteX0" fmla="*/ 1304405 w 7203979"/>
                  <a:gd name="connsiteY0" fmla="*/ 1260895 h 2263349"/>
                  <a:gd name="connsiteX1" fmla="*/ 559339 w 7203979"/>
                  <a:gd name="connsiteY1" fmla="*/ 1105108 h 2263349"/>
                  <a:gd name="connsiteX2" fmla="*/ 10699 w 7203979"/>
                  <a:gd name="connsiteY2" fmla="*/ 637748 h 2263349"/>
                  <a:gd name="connsiteX3" fmla="*/ 950160 w 7203979"/>
                  <a:gd name="connsiteY3" fmla="*/ 428452 h 2263349"/>
                  <a:gd name="connsiteX4" fmla="*/ 2967936 w 7203979"/>
                  <a:gd name="connsiteY4" fmla="*/ 431839 h 2263349"/>
                  <a:gd name="connsiteX5" fmla="*/ 3576181 w 7203979"/>
                  <a:gd name="connsiteY5" fmla="*/ 26793 h 2263349"/>
                  <a:gd name="connsiteX6" fmla="*/ 3912816 w 7203979"/>
                  <a:gd name="connsiteY6" fmla="*/ 573401 h 2263349"/>
                  <a:gd name="connsiteX7" fmla="*/ 4420139 w 7203979"/>
                  <a:gd name="connsiteY7" fmla="*/ 637748 h 2263349"/>
                  <a:gd name="connsiteX8" fmla="*/ 4695813 w 7203979"/>
                  <a:gd name="connsiteY8" fmla="*/ 544276 h 2263349"/>
                  <a:gd name="connsiteX9" fmla="*/ 4802832 w 7203979"/>
                  <a:gd name="connsiteY9" fmla="*/ 694644 h 2263349"/>
                  <a:gd name="connsiteX10" fmla="*/ 5171979 w 7203979"/>
                  <a:gd name="connsiteY10" fmla="*/ 782697 h 2263349"/>
                  <a:gd name="connsiteX11" fmla="*/ 7203979 w 7203979"/>
                  <a:gd name="connsiteY11" fmla="*/ 197481 h 2263349"/>
                  <a:gd name="connsiteX12" fmla="*/ 5876405 w 7203979"/>
                  <a:gd name="connsiteY12" fmla="*/ 1050921 h 2263349"/>
                  <a:gd name="connsiteX13" fmla="*/ 5768032 w 7203979"/>
                  <a:gd name="connsiteY13" fmla="*/ 1782441 h 2263349"/>
                  <a:gd name="connsiteX14" fmla="*/ 5205845 w 7203979"/>
                  <a:gd name="connsiteY14" fmla="*/ 989961 h 2263349"/>
                  <a:gd name="connsiteX15" fmla="*/ 4784544 w 7203979"/>
                  <a:gd name="connsiteY15" fmla="*/ 1057695 h 2263349"/>
                  <a:gd name="connsiteX16" fmla="*/ 4670752 w 7203979"/>
                  <a:gd name="connsiteY16" fmla="*/ 1199257 h 2263349"/>
                  <a:gd name="connsiteX17" fmla="*/ 4420816 w 7203979"/>
                  <a:gd name="connsiteY17" fmla="*/ 1101721 h 2263349"/>
                  <a:gd name="connsiteX18" fmla="*/ 3790219 w 7203979"/>
                  <a:gd name="connsiteY18" fmla="*/ 1186388 h 2263349"/>
                  <a:gd name="connsiteX19" fmla="*/ 3792928 w 7203979"/>
                  <a:gd name="connsiteY19" fmla="*/ 1395684 h 2263349"/>
                  <a:gd name="connsiteX20" fmla="*/ 3519963 w 7203979"/>
                  <a:gd name="connsiteY20" fmla="*/ 1277151 h 2263349"/>
                  <a:gd name="connsiteX21" fmla="*/ 2141589 w 7203979"/>
                  <a:gd name="connsiteY21" fmla="*/ 1285279 h 2263349"/>
                  <a:gd name="connsiteX22" fmla="*/ 2231675 w 7203979"/>
                  <a:gd name="connsiteY22" fmla="*/ 1337433 h 2263349"/>
                  <a:gd name="connsiteX23" fmla="*/ 1853046 w 7203979"/>
                  <a:gd name="connsiteY23" fmla="*/ 2263349 h 2263349"/>
                  <a:gd name="connsiteX24" fmla="*/ 1304405 w 7203979"/>
                  <a:gd name="connsiteY24" fmla="*/ 1260895 h 2263349"/>
                  <a:gd name="connsiteX0" fmla="*/ 1304405 w 7203979"/>
                  <a:gd name="connsiteY0" fmla="*/ 1260895 h 2263349"/>
                  <a:gd name="connsiteX1" fmla="*/ 559339 w 7203979"/>
                  <a:gd name="connsiteY1" fmla="*/ 1105108 h 2263349"/>
                  <a:gd name="connsiteX2" fmla="*/ 10699 w 7203979"/>
                  <a:gd name="connsiteY2" fmla="*/ 637748 h 2263349"/>
                  <a:gd name="connsiteX3" fmla="*/ 950160 w 7203979"/>
                  <a:gd name="connsiteY3" fmla="*/ 428452 h 2263349"/>
                  <a:gd name="connsiteX4" fmla="*/ 2967936 w 7203979"/>
                  <a:gd name="connsiteY4" fmla="*/ 431839 h 2263349"/>
                  <a:gd name="connsiteX5" fmla="*/ 3576181 w 7203979"/>
                  <a:gd name="connsiteY5" fmla="*/ 26793 h 2263349"/>
                  <a:gd name="connsiteX6" fmla="*/ 3912816 w 7203979"/>
                  <a:gd name="connsiteY6" fmla="*/ 573401 h 2263349"/>
                  <a:gd name="connsiteX7" fmla="*/ 4420139 w 7203979"/>
                  <a:gd name="connsiteY7" fmla="*/ 637748 h 2263349"/>
                  <a:gd name="connsiteX8" fmla="*/ 4695813 w 7203979"/>
                  <a:gd name="connsiteY8" fmla="*/ 544276 h 2263349"/>
                  <a:gd name="connsiteX9" fmla="*/ 4802832 w 7203979"/>
                  <a:gd name="connsiteY9" fmla="*/ 694644 h 2263349"/>
                  <a:gd name="connsiteX10" fmla="*/ 5171979 w 7203979"/>
                  <a:gd name="connsiteY10" fmla="*/ 782697 h 2263349"/>
                  <a:gd name="connsiteX11" fmla="*/ 7203979 w 7203979"/>
                  <a:gd name="connsiteY11" fmla="*/ 197481 h 2263349"/>
                  <a:gd name="connsiteX12" fmla="*/ 5876405 w 7203979"/>
                  <a:gd name="connsiteY12" fmla="*/ 1050921 h 2263349"/>
                  <a:gd name="connsiteX13" fmla="*/ 5768032 w 7203979"/>
                  <a:gd name="connsiteY13" fmla="*/ 1782441 h 2263349"/>
                  <a:gd name="connsiteX14" fmla="*/ 5205845 w 7203979"/>
                  <a:gd name="connsiteY14" fmla="*/ 989961 h 2263349"/>
                  <a:gd name="connsiteX15" fmla="*/ 4784544 w 7203979"/>
                  <a:gd name="connsiteY15" fmla="*/ 1057695 h 2263349"/>
                  <a:gd name="connsiteX16" fmla="*/ 4670752 w 7203979"/>
                  <a:gd name="connsiteY16" fmla="*/ 1199257 h 2263349"/>
                  <a:gd name="connsiteX17" fmla="*/ 4420816 w 7203979"/>
                  <a:gd name="connsiteY17" fmla="*/ 1101721 h 2263349"/>
                  <a:gd name="connsiteX18" fmla="*/ 3790219 w 7203979"/>
                  <a:gd name="connsiteY18" fmla="*/ 1186388 h 2263349"/>
                  <a:gd name="connsiteX19" fmla="*/ 3792928 w 7203979"/>
                  <a:gd name="connsiteY19" fmla="*/ 1395684 h 2263349"/>
                  <a:gd name="connsiteX20" fmla="*/ 3519963 w 7203979"/>
                  <a:gd name="connsiteY20" fmla="*/ 1277151 h 2263349"/>
                  <a:gd name="connsiteX21" fmla="*/ 2141589 w 7203979"/>
                  <a:gd name="connsiteY21" fmla="*/ 1285279 h 2263349"/>
                  <a:gd name="connsiteX22" fmla="*/ 2231675 w 7203979"/>
                  <a:gd name="connsiteY22" fmla="*/ 1337433 h 2263349"/>
                  <a:gd name="connsiteX23" fmla="*/ 1853046 w 7203979"/>
                  <a:gd name="connsiteY23" fmla="*/ 2263349 h 2263349"/>
                  <a:gd name="connsiteX24" fmla="*/ 1304405 w 7203979"/>
                  <a:gd name="connsiteY24" fmla="*/ 1260895 h 2263349"/>
                  <a:gd name="connsiteX0" fmla="*/ 1304405 w 7203979"/>
                  <a:gd name="connsiteY0" fmla="*/ 1260895 h 2263349"/>
                  <a:gd name="connsiteX1" fmla="*/ 559339 w 7203979"/>
                  <a:gd name="connsiteY1" fmla="*/ 1105108 h 2263349"/>
                  <a:gd name="connsiteX2" fmla="*/ 10699 w 7203979"/>
                  <a:gd name="connsiteY2" fmla="*/ 637748 h 2263349"/>
                  <a:gd name="connsiteX3" fmla="*/ 950160 w 7203979"/>
                  <a:gd name="connsiteY3" fmla="*/ 428452 h 2263349"/>
                  <a:gd name="connsiteX4" fmla="*/ 2967936 w 7203979"/>
                  <a:gd name="connsiteY4" fmla="*/ 431839 h 2263349"/>
                  <a:gd name="connsiteX5" fmla="*/ 3576181 w 7203979"/>
                  <a:gd name="connsiteY5" fmla="*/ 26793 h 2263349"/>
                  <a:gd name="connsiteX6" fmla="*/ 3912816 w 7203979"/>
                  <a:gd name="connsiteY6" fmla="*/ 573401 h 2263349"/>
                  <a:gd name="connsiteX7" fmla="*/ 4420139 w 7203979"/>
                  <a:gd name="connsiteY7" fmla="*/ 637748 h 2263349"/>
                  <a:gd name="connsiteX8" fmla="*/ 4695813 w 7203979"/>
                  <a:gd name="connsiteY8" fmla="*/ 544276 h 2263349"/>
                  <a:gd name="connsiteX9" fmla="*/ 4802832 w 7203979"/>
                  <a:gd name="connsiteY9" fmla="*/ 694644 h 2263349"/>
                  <a:gd name="connsiteX10" fmla="*/ 5171979 w 7203979"/>
                  <a:gd name="connsiteY10" fmla="*/ 782697 h 2263349"/>
                  <a:gd name="connsiteX11" fmla="*/ 7203979 w 7203979"/>
                  <a:gd name="connsiteY11" fmla="*/ 197481 h 2263349"/>
                  <a:gd name="connsiteX12" fmla="*/ 5876405 w 7203979"/>
                  <a:gd name="connsiteY12" fmla="*/ 1050921 h 2263349"/>
                  <a:gd name="connsiteX13" fmla="*/ 5768032 w 7203979"/>
                  <a:gd name="connsiteY13" fmla="*/ 1782441 h 2263349"/>
                  <a:gd name="connsiteX14" fmla="*/ 5205845 w 7203979"/>
                  <a:gd name="connsiteY14" fmla="*/ 989961 h 2263349"/>
                  <a:gd name="connsiteX15" fmla="*/ 4784544 w 7203979"/>
                  <a:gd name="connsiteY15" fmla="*/ 1057695 h 2263349"/>
                  <a:gd name="connsiteX16" fmla="*/ 4670752 w 7203979"/>
                  <a:gd name="connsiteY16" fmla="*/ 1199257 h 2263349"/>
                  <a:gd name="connsiteX17" fmla="*/ 4420816 w 7203979"/>
                  <a:gd name="connsiteY17" fmla="*/ 1101721 h 2263349"/>
                  <a:gd name="connsiteX18" fmla="*/ 3790219 w 7203979"/>
                  <a:gd name="connsiteY18" fmla="*/ 1186388 h 2263349"/>
                  <a:gd name="connsiteX19" fmla="*/ 3792928 w 7203979"/>
                  <a:gd name="connsiteY19" fmla="*/ 1395684 h 2263349"/>
                  <a:gd name="connsiteX20" fmla="*/ 3519963 w 7203979"/>
                  <a:gd name="connsiteY20" fmla="*/ 1277151 h 2263349"/>
                  <a:gd name="connsiteX21" fmla="*/ 2141589 w 7203979"/>
                  <a:gd name="connsiteY21" fmla="*/ 1285279 h 2263349"/>
                  <a:gd name="connsiteX22" fmla="*/ 2231675 w 7203979"/>
                  <a:gd name="connsiteY22" fmla="*/ 1337433 h 2263349"/>
                  <a:gd name="connsiteX23" fmla="*/ 1853046 w 7203979"/>
                  <a:gd name="connsiteY23" fmla="*/ 2263349 h 2263349"/>
                  <a:gd name="connsiteX24" fmla="*/ 1304405 w 7203979"/>
                  <a:gd name="connsiteY24" fmla="*/ 1260895 h 2263349"/>
                  <a:gd name="connsiteX0" fmla="*/ 1284864 w 7184438"/>
                  <a:gd name="connsiteY0" fmla="*/ 1260895 h 2263349"/>
                  <a:gd name="connsiteX1" fmla="*/ 539798 w 7184438"/>
                  <a:gd name="connsiteY1" fmla="*/ 1105108 h 2263349"/>
                  <a:gd name="connsiteX2" fmla="*/ 11478 w 7184438"/>
                  <a:gd name="connsiteY2" fmla="*/ 654004 h 2263349"/>
                  <a:gd name="connsiteX3" fmla="*/ 930619 w 7184438"/>
                  <a:gd name="connsiteY3" fmla="*/ 428452 h 2263349"/>
                  <a:gd name="connsiteX4" fmla="*/ 2948395 w 7184438"/>
                  <a:gd name="connsiteY4" fmla="*/ 431839 h 2263349"/>
                  <a:gd name="connsiteX5" fmla="*/ 3556640 w 7184438"/>
                  <a:gd name="connsiteY5" fmla="*/ 26793 h 2263349"/>
                  <a:gd name="connsiteX6" fmla="*/ 3893275 w 7184438"/>
                  <a:gd name="connsiteY6" fmla="*/ 573401 h 2263349"/>
                  <a:gd name="connsiteX7" fmla="*/ 4400598 w 7184438"/>
                  <a:gd name="connsiteY7" fmla="*/ 637748 h 2263349"/>
                  <a:gd name="connsiteX8" fmla="*/ 4676272 w 7184438"/>
                  <a:gd name="connsiteY8" fmla="*/ 544276 h 2263349"/>
                  <a:gd name="connsiteX9" fmla="*/ 4783291 w 7184438"/>
                  <a:gd name="connsiteY9" fmla="*/ 694644 h 2263349"/>
                  <a:gd name="connsiteX10" fmla="*/ 5152438 w 7184438"/>
                  <a:gd name="connsiteY10" fmla="*/ 782697 h 2263349"/>
                  <a:gd name="connsiteX11" fmla="*/ 7184438 w 7184438"/>
                  <a:gd name="connsiteY11" fmla="*/ 197481 h 2263349"/>
                  <a:gd name="connsiteX12" fmla="*/ 5856864 w 7184438"/>
                  <a:gd name="connsiteY12" fmla="*/ 1050921 h 2263349"/>
                  <a:gd name="connsiteX13" fmla="*/ 5748491 w 7184438"/>
                  <a:gd name="connsiteY13" fmla="*/ 1782441 h 2263349"/>
                  <a:gd name="connsiteX14" fmla="*/ 5186304 w 7184438"/>
                  <a:gd name="connsiteY14" fmla="*/ 989961 h 2263349"/>
                  <a:gd name="connsiteX15" fmla="*/ 4765003 w 7184438"/>
                  <a:gd name="connsiteY15" fmla="*/ 1057695 h 2263349"/>
                  <a:gd name="connsiteX16" fmla="*/ 4651211 w 7184438"/>
                  <a:gd name="connsiteY16" fmla="*/ 1199257 h 2263349"/>
                  <a:gd name="connsiteX17" fmla="*/ 4401275 w 7184438"/>
                  <a:gd name="connsiteY17" fmla="*/ 1101721 h 2263349"/>
                  <a:gd name="connsiteX18" fmla="*/ 3770678 w 7184438"/>
                  <a:gd name="connsiteY18" fmla="*/ 1186388 h 2263349"/>
                  <a:gd name="connsiteX19" fmla="*/ 3773387 w 7184438"/>
                  <a:gd name="connsiteY19" fmla="*/ 1395684 h 2263349"/>
                  <a:gd name="connsiteX20" fmla="*/ 3500422 w 7184438"/>
                  <a:gd name="connsiteY20" fmla="*/ 1277151 h 2263349"/>
                  <a:gd name="connsiteX21" fmla="*/ 2122048 w 7184438"/>
                  <a:gd name="connsiteY21" fmla="*/ 1285279 h 2263349"/>
                  <a:gd name="connsiteX22" fmla="*/ 2212134 w 7184438"/>
                  <a:gd name="connsiteY22" fmla="*/ 1337433 h 2263349"/>
                  <a:gd name="connsiteX23" fmla="*/ 1833505 w 7184438"/>
                  <a:gd name="connsiteY23" fmla="*/ 2263349 h 2263349"/>
                  <a:gd name="connsiteX24" fmla="*/ 1284864 w 7184438"/>
                  <a:gd name="connsiteY24" fmla="*/ 1260895 h 2263349"/>
                  <a:gd name="connsiteX0" fmla="*/ 1284864 w 7184438"/>
                  <a:gd name="connsiteY0" fmla="*/ 1260895 h 2263349"/>
                  <a:gd name="connsiteX1" fmla="*/ 539798 w 7184438"/>
                  <a:gd name="connsiteY1" fmla="*/ 1105108 h 2263349"/>
                  <a:gd name="connsiteX2" fmla="*/ 11478 w 7184438"/>
                  <a:gd name="connsiteY2" fmla="*/ 654004 h 2263349"/>
                  <a:gd name="connsiteX3" fmla="*/ 930619 w 7184438"/>
                  <a:gd name="connsiteY3" fmla="*/ 428452 h 2263349"/>
                  <a:gd name="connsiteX4" fmla="*/ 2948395 w 7184438"/>
                  <a:gd name="connsiteY4" fmla="*/ 431839 h 2263349"/>
                  <a:gd name="connsiteX5" fmla="*/ 3556640 w 7184438"/>
                  <a:gd name="connsiteY5" fmla="*/ 26793 h 2263349"/>
                  <a:gd name="connsiteX6" fmla="*/ 3893275 w 7184438"/>
                  <a:gd name="connsiteY6" fmla="*/ 573401 h 2263349"/>
                  <a:gd name="connsiteX7" fmla="*/ 4400598 w 7184438"/>
                  <a:gd name="connsiteY7" fmla="*/ 637748 h 2263349"/>
                  <a:gd name="connsiteX8" fmla="*/ 4676272 w 7184438"/>
                  <a:gd name="connsiteY8" fmla="*/ 544276 h 2263349"/>
                  <a:gd name="connsiteX9" fmla="*/ 4783291 w 7184438"/>
                  <a:gd name="connsiteY9" fmla="*/ 694644 h 2263349"/>
                  <a:gd name="connsiteX10" fmla="*/ 5152438 w 7184438"/>
                  <a:gd name="connsiteY10" fmla="*/ 782697 h 2263349"/>
                  <a:gd name="connsiteX11" fmla="*/ 7184438 w 7184438"/>
                  <a:gd name="connsiteY11" fmla="*/ 197481 h 2263349"/>
                  <a:gd name="connsiteX12" fmla="*/ 5856864 w 7184438"/>
                  <a:gd name="connsiteY12" fmla="*/ 1050921 h 2263349"/>
                  <a:gd name="connsiteX13" fmla="*/ 5748491 w 7184438"/>
                  <a:gd name="connsiteY13" fmla="*/ 1782441 h 2263349"/>
                  <a:gd name="connsiteX14" fmla="*/ 5186304 w 7184438"/>
                  <a:gd name="connsiteY14" fmla="*/ 989961 h 2263349"/>
                  <a:gd name="connsiteX15" fmla="*/ 4765003 w 7184438"/>
                  <a:gd name="connsiteY15" fmla="*/ 1057695 h 2263349"/>
                  <a:gd name="connsiteX16" fmla="*/ 4651211 w 7184438"/>
                  <a:gd name="connsiteY16" fmla="*/ 1199257 h 2263349"/>
                  <a:gd name="connsiteX17" fmla="*/ 4401275 w 7184438"/>
                  <a:gd name="connsiteY17" fmla="*/ 1101721 h 2263349"/>
                  <a:gd name="connsiteX18" fmla="*/ 3770678 w 7184438"/>
                  <a:gd name="connsiteY18" fmla="*/ 1186388 h 2263349"/>
                  <a:gd name="connsiteX19" fmla="*/ 3773387 w 7184438"/>
                  <a:gd name="connsiteY19" fmla="*/ 1395684 h 2263349"/>
                  <a:gd name="connsiteX20" fmla="*/ 3500422 w 7184438"/>
                  <a:gd name="connsiteY20" fmla="*/ 1277151 h 2263349"/>
                  <a:gd name="connsiteX21" fmla="*/ 2122048 w 7184438"/>
                  <a:gd name="connsiteY21" fmla="*/ 1285279 h 2263349"/>
                  <a:gd name="connsiteX22" fmla="*/ 2212134 w 7184438"/>
                  <a:gd name="connsiteY22" fmla="*/ 1337433 h 2263349"/>
                  <a:gd name="connsiteX23" fmla="*/ 1833505 w 7184438"/>
                  <a:gd name="connsiteY23" fmla="*/ 2263349 h 2263349"/>
                  <a:gd name="connsiteX24" fmla="*/ 1284864 w 7184438"/>
                  <a:gd name="connsiteY24" fmla="*/ 1260895 h 2263349"/>
                  <a:gd name="connsiteX0" fmla="*/ 1277078 w 7176652"/>
                  <a:gd name="connsiteY0" fmla="*/ 1260895 h 2263349"/>
                  <a:gd name="connsiteX1" fmla="*/ 532012 w 7176652"/>
                  <a:gd name="connsiteY1" fmla="*/ 1105108 h 2263349"/>
                  <a:gd name="connsiteX2" fmla="*/ 11820 w 7176652"/>
                  <a:gd name="connsiteY2" fmla="*/ 660100 h 2263349"/>
                  <a:gd name="connsiteX3" fmla="*/ 922833 w 7176652"/>
                  <a:gd name="connsiteY3" fmla="*/ 428452 h 2263349"/>
                  <a:gd name="connsiteX4" fmla="*/ 2940609 w 7176652"/>
                  <a:gd name="connsiteY4" fmla="*/ 431839 h 2263349"/>
                  <a:gd name="connsiteX5" fmla="*/ 3548854 w 7176652"/>
                  <a:gd name="connsiteY5" fmla="*/ 26793 h 2263349"/>
                  <a:gd name="connsiteX6" fmla="*/ 3885489 w 7176652"/>
                  <a:gd name="connsiteY6" fmla="*/ 573401 h 2263349"/>
                  <a:gd name="connsiteX7" fmla="*/ 4392812 w 7176652"/>
                  <a:gd name="connsiteY7" fmla="*/ 637748 h 2263349"/>
                  <a:gd name="connsiteX8" fmla="*/ 4668486 w 7176652"/>
                  <a:gd name="connsiteY8" fmla="*/ 544276 h 2263349"/>
                  <a:gd name="connsiteX9" fmla="*/ 4775505 w 7176652"/>
                  <a:gd name="connsiteY9" fmla="*/ 694644 h 2263349"/>
                  <a:gd name="connsiteX10" fmla="*/ 5144652 w 7176652"/>
                  <a:gd name="connsiteY10" fmla="*/ 782697 h 2263349"/>
                  <a:gd name="connsiteX11" fmla="*/ 7176652 w 7176652"/>
                  <a:gd name="connsiteY11" fmla="*/ 197481 h 2263349"/>
                  <a:gd name="connsiteX12" fmla="*/ 5849078 w 7176652"/>
                  <a:gd name="connsiteY12" fmla="*/ 1050921 h 2263349"/>
                  <a:gd name="connsiteX13" fmla="*/ 5740705 w 7176652"/>
                  <a:gd name="connsiteY13" fmla="*/ 1782441 h 2263349"/>
                  <a:gd name="connsiteX14" fmla="*/ 5178518 w 7176652"/>
                  <a:gd name="connsiteY14" fmla="*/ 989961 h 2263349"/>
                  <a:gd name="connsiteX15" fmla="*/ 4757217 w 7176652"/>
                  <a:gd name="connsiteY15" fmla="*/ 1057695 h 2263349"/>
                  <a:gd name="connsiteX16" fmla="*/ 4643425 w 7176652"/>
                  <a:gd name="connsiteY16" fmla="*/ 1199257 h 2263349"/>
                  <a:gd name="connsiteX17" fmla="*/ 4393489 w 7176652"/>
                  <a:gd name="connsiteY17" fmla="*/ 1101721 h 2263349"/>
                  <a:gd name="connsiteX18" fmla="*/ 3762892 w 7176652"/>
                  <a:gd name="connsiteY18" fmla="*/ 1186388 h 2263349"/>
                  <a:gd name="connsiteX19" fmla="*/ 3765601 w 7176652"/>
                  <a:gd name="connsiteY19" fmla="*/ 1395684 h 2263349"/>
                  <a:gd name="connsiteX20" fmla="*/ 3492636 w 7176652"/>
                  <a:gd name="connsiteY20" fmla="*/ 1277151 h 2263349"/>
                  <a:gd name="connsiteX21" fmla="*/ 2114262 w 7176652"/>
                  <a:gd name="connsiteY21" fmla="*/ 1285279 h 2263349"/>
                  <a:gd name="connsiteX22" fmla="*/ 2204348 w 7176652"/>
                  <a:gd name="connsiteY22" fmla="*/ 1337433 h 2263349"/>
                  <a:gd name="connsiteX23" fmla="*/ 1825719 w 7176652"/>
                  <a:gd name="connsiteY23" fmla="*/ 2263349 h 2263349"/>
                  <a:gd name="connsiteX24" fmla="*/ 1277078 w 7176652"/>
                  <a:gd name="connsiteY24" fmla="*/ 1260895 h 2263349"/>
                  <a:gd name="connsiteX0" fmla="*/ 1277078 w 7176652"/>
                  <a:gd name="connsiteY0" fmla="*/ 1260895 h 2263349"/>
                  <a:gd name="connsiteX1" fmla="*/ 532012 w 7176652"/>
                  <a:gd name="connsiteY1" fmla="*/ 1105108 h 2263349"/>
                  <a:gd name="connsiteX2" fmla="*/ 11820 w 7176652"/>
                  <a:gd name="connsiteY2" fmla="*/ 660100 h 2263349"/>
                  <a:gd name="connsiteX3" fmla="*/ 922833 w 7176652"/>
                  <a:gd name="connsiteY3" fmla="*/ 428452 h 2263349"/>
                  <a:gd name="connsiteX4" fmla="*/ 2940609 w 7176652"/>
                  <a:gd name="connsiteY4" fmla="*/ 431839 h 2263349"/>
                  <a:gd name="connsiteX5" fmla="*/ 3548854 w 7176652"/>
                  <a:gd name="connsiteY5" fmla="*/ 26793 h 2263349"/>
                  <a:gd name="connsiteX6" fmla="*/ 3885489 w 7176652"/>
                  <a:gd name="connsiteY6" fmla="*/ 573401 h 2263349"/>
                  <a:gd name="connsiteX7" fmla="*/ 4392812 w 7176652"/>
                  <a:gd name="connsiteY7" fmla="*/ 637748 h 2263349"/>
                  <a:gd name="connsiteX8" fmla="*/ 4668486 w 7176652"/>
                  <a:gd name="connsiteY8" fmla="*/ 544276 h 2263349"/>
                  <a:gd name="connsiteX9" fmla="*/ 4775505 w 7176652"/>
                  <a:gd name="connsiteY9" fmla="*/ 694644 h 2263349"/>
                  <a:gd name="connsiteX10" fmla="*/ 5144652 w 7176652"/>
                  <a:gd name="connsiteY10" fmla="*/ 782697 h 2263349"/>
                  <a:gd name="connsiteX11" fmla="*/ 7176652 w 7176652"/>
                  <a:gd name="connsiteY11" fmla="*/ 197481 h 2263349"/>
                  <a:gd name="connsiteX12" fmla="*/ 5849078 w 7176652"/>
                  <a:gd name="connsiteY12" fmla="*/ 1050921 h 2263349"/>
                  <a:gd name="connsiteX13" fmla="*/ 5740705 w 7176652"/>
                  <a:gd name="connsiteY13" fmla="*/ 1782441 h 2263349"/>
                  <a:gd name="connsiteX14" fmla="*/ 5178518 w 7176652"/>
                  <a:gd name="connsiteY14" fmla="*/ 989961 h 2263349"/>
                  <a:gd name="connsiteX15" fmla="*/ 4757217 w 7176652"/>
                  <a:gd name="connsiteY15" fmla="*/ 1057695 h 2263349"/>
                  <a:gd name="connsiteX16" fmla="*/ 4643425 w 7176652"/>
                  <a:gd name="connsiteY16" fmla="*/ 1199257 h 2263349"/>
                  <a:gd name="connsiteX17" fmla="*/ 4393489 w 7176652"/>
                  <a:gd name="connsiteY17" fmla="*/ 1101721 h 2263349"/>
                  <a:gd name="connsiteX18" fmla="*/ 3762892 w 7176652"/>
                  <a:gd name="connsiteY18" fmla="*/ 1186388 h 2263349"/>
                  <a:gd name="connsiteX19" fmla="*/ 3765601 w 7176652"/>
                  <a:gd name="connsiteY19" fmla="*/ 1395684 h 2263349"/>
                  <a:gd name="connsiteX20" fmla="*/ 3492636 w 7176652"/>
                  <a:gd name="connsiteY20" fmla="*/ 1277151 h 2263349"/>
                  <a:gd name="connsiteX21" fmla="*/ 2114262 w 7176652"/>
                  <a:gd name="connsiteY21" fmla="*/ 1285279 h 2263349"/>
                  <a:gd name="connsiteX22" fmla="*/ 2204348 w 7176652"/>
                  <a:gd name="connsiteY22" fmla="*/ 1337433 h 2263349"/>
                  <a:gd name="connsiteX23" fmla="*/ 1825719 w 7176652"/>
                  <a:gd name="connsiteY23" fmla="*/ 2263349 h 2263349"/>
                  <a:gd name="connsiteX24" fmla="*/ 1277078 w 7176652"/>
                  <a:gd name="connsiteY24" fmla="*/ 1260895 h 2263349"/>
                  <a:gd name="connsiteX0" fmla="*/ 1286813 w 7186387"/>
                  <a:gd name="connsiteY0" fmla="*/ 1260895 h 2263349"/>
                  <a:gd name="connsiteX1" fmla="*/ 541747 w 7186387"/>
                  <a:gd name="connsiteY1" fmla="*/ 1105108 h 2263349"/>
                  <a:gd name="connsiteX2" fmla="*/ 11395 w 7186387"/>
                  <a:gd name="connsiteY2" fmla="*/ 672292 h 2263349"/>
                  <a:gd name="connsiteX3" fmla="*/ 932568 w 7186387"/>
                  <a:gd name="connsiteY3" fmla="*/ 428452 h 2263349"/>
                  <a:gd name="connsiteX4" fmla="*/ 2950344 w 7186387"/>
                  <a:gd name="connsiteY4" fmla="*/ 431839 h 2263349"/>
                  <a:gd name="connsiteX5" fmla="*/ 3558589 w 7186387"/>
                  <a:gd name="connsiteY5" fmla="*/ 26793 h 2263349"/>
                  <a:gd name="connsiteX6" fmla="*/ 3895224 w 7186387"/>
                  <a:gd name="connsiteY6" fmla="*/ 573401 h 2263349"/>
                  <a:gd name="connsiteX7" fmla="*/ 4402547 w 7186387"/>
                  <a:gd name="connsiteY7" fmla="*/ 637748 h 2263349"/>
                  <a:gd name="connsiteX8" fmla="*/ 4678221 w 7186387"/>
                  <a:gd name="connsiteY8" fmla="*/ 544276 h 2263349"/>
                  <a:gd name="connsiteX9" fmla="*/ 4785240 w 7186387"/>
                  <a:gd name="connsiteY9" fmla="*/ 694644 h 2263349"/>
                  <a:gd name="connsiteX10" fmla="*/ 5154387 w 7186387"/>
                  <a:gd name="connsiteY10" fmla="*/ 782697 h 2263349"/>
                  <a:gd name="connsiteX11" fmla="*/ 7186387 w 7186387"/>
                  <a:gd name="connsiteY11" fmla="*/ 197481 h 2263349"/>
                  <a:gd name="connsiteX12" fmla="*/ 5858813 w 7186387"/>
                  <a:gd name="connsiteY12" fmla="*/ 1050921 h 2263349"/>
                  <a:gd name="connsiteX13" fmla="*/ 5750440 w 7186387"/>
                  <a:gd name="connsiteY13" fmla="*/ 1782441 h 2263349"/>
                  <a:gd name="connsiteX14" fmla="*/ 5188253 w 7186387"/>
                  <a:gd name="connsiteY14" fmla="*/ 989961 h 2263349"/>
                  <a:gd name="connsiteX15" fmla="*/ 4766952 w 7186387"/>
                  <a:gd name="connsiteY15" fmla="*/ 1057695 h 2263349"/>
                  <a:gd name="connsiteX16" fmla="*/ 4653160 w 7186387"/>
                  <a:gd name="connsiteY16" fmla="*/ 1199257 h 2263349"/>
                  <a:gd name="connsiteX17" fmla="*/ 4403224 w 7186387"/>
                  <a:gd name="connsiteY17" fmla="*/ 1101721 h 2263349"/>
                  <a:gd name="connsiteX18" fmla="*/ 3772627 w 7186387"/>
                  <a:gd name="connsiteY18" fmla="*/ 1186388 h 2263349"/>
                  <a:gd name="connsiteX19" fmla="*/ 3775336 w 7186387"/>
                  <a:gd name="connsiteY19" fmla="*/ 1395684 h 2263349"/>
                  <a:gd name="connsiteX20" fmla="*/ 3502371 w 7186387"/>
                  <a:gd name="connsiteY20" fmla="*/ 1277151 h 2263349"/>
                  <a:gd name="connsiteX21" fmla="*/ 2123997 w 7186387"/>
                  <a:gd name="connsiteY21" fmla="*/ 1285279 h 2263349"/>
                  <a:gd name="connsiteX22" fmla="*/ 2214083 w 7186387"/>
                  <a:gd name="connsiteY22" fmla="*/ 1337433 h 2263349"/>
                  <a:gd name="connsiteX23" fmla="*/ 1835454 w 7186387"/>
                  <a:gd name="connsiteY23" fmla="*/ 2263349 h 2263349"/>
                  <a:gd name="connsiteX24" fmla="*/ 1286813 w 7186387"/>
                  <a:gd name="connsiteY24" fmla="*/ 1260895 h 2263349"/>
                  <a:gd name="connsiteX0" fmla="*/ 1286813 w 7194841"/>
                  <a:gd name="connsiteY0" fmla="*/ 1260895 h 2263349"/>
                  <a:gd name="connsiteX1" fmla="*/ 541747 w 7194841"/>
                  <a:gd name="connsiteY1" fmla="*/ 1105108 h 2263349"/>
                  <a:gd name="connsiteX2" fmla="*/ 11395 w 7194841"/>
                  <a:gd name="connsiteY2" fmla="*/ 672292 h 2263349"/>
                  <a:gd name="connsiteX3" fmla="*/ 932568 w 7194841"/>
                  <a:gd name="connsiteY3" fmla="*/ 428452 h 2263349"/>
                  <a:gd name="connsiteX4" fmla="*/ 2950344 w 7194841"/>
                  <a:gd name="connsiteY4" fmla="*/ 431839 h 2263349"/>
                  <a:gd name="connsiteX5" fmla="*/ 3558589 w 7194841"/>
                  <a:gd name="connsiteY5" fmla="*/ 26793 h 2263349"/>
                  <a:gd name="connsiteX6" fmla="*/ 3895224 w 7194841"/>
                  <a:gd name="connsiteY6" fmla="*/ 573401 h 2263349"/>
                  <a:gd name="connsiteX7" fmla="*/ 4402547 w 7194841"/>
                  <a:gd name="connsiteY7" fmla="*/ 637748 h 2263349"/>
                  <a:gd name="connsiteX8" fmla="*/ 4678221 w 7194841"/>
                  <a:gd name="connsiteY8" fmla="*/ 544276 h 2263349"/>
                  <a:gd name="connsiteX9" fmla="*/ 4785240 w 7194841"/>
                  <a:gd name="connsiteY9" fmla="*/ 694644 h 2263349"/>
                  <a:gd name="connsiteX10" fmla="*/ 5154387 w 7194841"/>
                  <a:gd name="connsiteY10" fmla="*/ 782697 h 2263349"/>
                  <a:gd name="connsiteX11" fmla="*/ 7186387 w 7194841"/>
                  <a:gd name="connsiteY11" fmla="*/ 197481 h 2263349"/>
                  <a:gd name="connsiteX12" fmla="*/ 5858813 w 7194841"/>
                  <a:gd name="connsiteY12" fmla="*/ 1050921 h 2263349"/>
                  <a:gd name="connsiteX13" fmla="*/ 5750440 w 7194841"/>
                  <a:gd name="connsiteY13" fmla="*/ 1782441 h 2263349"/>
                  <a:gd name="connsiteX14" fmla="*/ 5188253 w 7194841"/>
                  <a:gd name="connsiteY14" fmla="*/ 989961 h 2263349"/>
                  <a:gd name="connsiteX15" fmla="*/ 4766952 w 7194841"/>
                  <a:gd name="connsiteY15" fmla="*/ 1057695 h 2263349"/>
                  <a:gd name="connsiteX16" fmla="*/ 4653160 w 7194841"/>
                  <a:gd name="connsiteY16" fmla="*/ 1199257 h 2263349"/>
                  <a:gd name="connsiteX17" fmla="*/ 4403224 w 7194841"/>
                  <a:gd name="connsiteY17" fmla="*/ 1101721 h 2263349"/>
                  <a:gd name="connsiteX18" fmla="*/ 3772627 w 7194841"/>
                  <a:gd name="connsiteY18" fmla="*/ 1186388 h 2263349"/>
                  <a:gd name="connsiteX19" fmla="*/ 3775336 w 7194841"/>
                  <a:gd name="connsiteY19" fmla="*/ 1395684 h 2263349"/>
                  <a:gd name="connsiteX20" fmla="*/ 3502371 w 7194841"/>
                  <a:gd name="connsiteY20" fmla="*/ 1277151 h 2263349"/>
                  <a:gd name="connsiteX21" fmla="*/ 2123997 w 7194841"/>
                  <a:gd name="connsiteY21" fmla="*/ 1285279 h 2263349"/>
                  <a:gd name="connsiteX22" fmla="*/ 2214083 w 7194841"/>
                  <a:gd name="connsiteY22" fmla="*/ 1337433 h 2263349"/>
                  <a:gd name="connsiteX23" fmla="*/ 1835454 w 7194841"/>
                  <a:gd name="connsiteY23" fmla="*/ 2263349 h 2263349"/>
                  <a:gd name="connsiteX24" fmla="*/ 1286813 w 7194841"/>
                  <a:gd name="connsiteY24" fmla="*/ 1260895 h 2263349"/>
                  <a:gd name="connsiteX0" fmla="*/ 1286813 w 7194841"/>
                  <a:gd name="connsiteY0" fmla="*/ 1260895 h 2263349"/>
                  <a:gd name="connsiteX1" fmla="*/ 541747 w 7194841"/>
                  <a:gd name="connsiteY1" fmla="*/ 1105108 h 2263349"/>
                  <a:gd name="connsiteX2" fmla="*/ 11395 w 7194841"/>
                  <a:gd name="connsiteY2" fmla="*/ 672292 h 2263349"/>
                  <a:gd name="connsiteX3" fmla="*/ 932568 w 7194841"/>
                  <a:gd name="connsiteY3" fmla="*/ 428452 h 2263349"/>
                  <a:gd name="connsiteX4" fmla="*/ 2950344 w 7194841"/>
                  <a:gd name="connsiteY4" fmla="*/ 431839 h 2263349"/>
                  <a:gd name="connsiteX5" fmla="*/ 3558589 w 7194841"/>
                  <a:gd name="connsiteY5" fmla="*/ 26793 h 2263349"/>
                  <a:gd name="connsiteX6" fmla="*/ 3895224 w 7194841"/>
                  <a:gd name="connsiteY6" fmla="*/ 573401 h 2263349"/>
                  <a:gd name="connsiteX7" fmla="*/ 4402547 w 7194841"/>
                  <a:gd name="connsiteY7" fmla="*/ 637748 h 2263349"/>
                  <a:gd name="connsiteX8" fmla="*/ 4678221 w 7194841"/>
                  <a:gd name="connsiteY8" fmla="*/ 544276 h 2263349"/>
                  <a:gd name="connsiteX9" fmla="*/ 4785240 w 7194841"/>
                  <a:gd name="connsiteY9" fmla="*/ 694644 h 2263349"/>
                  <a:gd name="connsiteX10" fmla="*/ 5154387 w 7194841"/>
                  <a:gd name="connsiteY10" fmla="*/ 782697 h 2263349"/>
                  <a:gd name="connsiteX11" fmla="*/ 7186387 w 7194841"/>
                  <a:gd name="connsiteY11" fmla="*/ 197481 h 2263349"/>
                  <a:gd name="connsiteX12" fmla="*/ 5858813 w 7194841"/>
                  <a:gd name="connsiteY12" fmla="*/ 1050921 h 2263349"/>
                  <a:gd name="connsiteX13" fmla="*/ 5750440 w 7194841"/>
                  <a:gd name="connsiteY13" fmla="*/ 1782441 h 2263349"/>
                  <a:gd name="connsiteX14" fmla="*/ 5188253 w 7194841"/>
                  <a:gd name="connsiteY14" fmla="*/ 989961 h 2263349"/>
                  <a:gd name="connsiteX15" fmla="*/ 4766952 w 7194841"/>
                  <a:gd name="connsiteY15" fmla="*/ 1057695 h 2263349"/>
                  <a:gd name="connsiteX16" fmla="*/ 4653160 w 7194841"/>
                  <a:gd name="connsiteY16" fmla="*/ 1199257 h 2263349"/>
                  <a:gd name="connsiteX17" fmla="*/ 4403224 w 7194841"/>
                  <a:gd name="connsiteY17" fmla="*/ 1101721 h 2263349"/>
                  <a:gd name="connsiteX18" fmla="*/ 3772627 w 7194841"/>
                  <a:gd name="connsiteY18" fmla="*/ 1186388 h 2263349"/>
                  <a:gd name="connsiteX19" fmla="*/ 3775336 w 7194841"/>
                  <a:gd name="connsiteY19" fmla="*/ 1395684 h 2263349"/>
                  <a:gd name="connsiteX20" fmla="*/ 3502371 w 7194841"/>
                  <a:gd name="connsiteY20" fmla="*/ 1277151 h 2263349"/>
                  <a:gd name="connsiteX21" fmla="*/ 2123997 w 7194841"/>
                  <a:gd name="connsiteY21" fmla="*/ 1285279 h 2263349"/>
                  <a:gd name="connsiteX22" fmla="*/ 2214083 w 7194841"/>
                  <a:gd name="connsiteY22" fmla="*/ 1337433 h 2263349"/>
                  <a:gd name="connsiteX23" fmla="*/ 1835454 w 7194841"/>
                  <a:gd name="connsiteY23" fmla="*/ 2263349 h 2263349"/>
                  <a:gd name="connsiteX24" fmla="*/ 1286813 w 7194841"/>
                  <a:gd name="connsiteY24" fmla="*/ 1260895 h 2263349"/>
                  <a:gd name="connsiteX0" fmla="*/ 1286813 w 7194841"/>
                  <a:gd name="connsiteY0" fmla="*/ 1260895 h 2263349"/>
                  <a:gd name="connsiteX1" fmla="*/ 541747 w 7194841"/>
                  <a:gd name="connsiteY1" fmla="*/ 1105108 h 2263349"/>
                  <a:gd name="connsiteX2" fmla="*/ 11395 w 7194841"/>
                  <a:gd name="connsiteY2" fmla="*/ 672292 h 2263349"/>
                  <a:gd name="connsiteX3" fmla="*/ 932568 w 7194841"/>
                  <a:gd name="connsiteY3" fmla="*/ 428452 h 2263349"/>
                  <a:gd name="connsiteX4" fmla="*/ 2950344 w 7194841"/>
                  <a:gd name="connsiteY4" fmla="*/ 431839 h 2263349"/>
                  <a:gd name="connsiteX5" fmla="*/ 3558589 w 7194841"/>
                  <a:gd name="connsiteY5" fmla="*/ 26793 h 2263349"/>
                  <a:gd name="connsiteX6" fmla="*/ 3895224 w 7194841"/>
                  <a:gd name="connsiteY6" fmla="*/ 573401 h 2263349"/>
                  <a:gd name="connsiteX7" fmla="*/ 4402547 w 7194841"/>
                  <a:gd name="connsiteY7" fmla="*/ 637748 h 2263349"/>
                  <a:gd name="connsiteX8" fmla="*/ 4678221 w 7194841"/>
                  <a:gd name="connsiteY8" fmla="*/ 544276 h 2263349"/>
                  <a:gd name="connsiteX9" fmla="*/ 4785240 w 7194841"/>
                  <a:gd name="connsiteY9" fmla="*/ 694644 h 2263349"/>
                  <a:gd name="connsiteX10" fmla="*/ 5154387 w 7194841"/>
                  <a:gd name="connsiteY10" fmla="*/ 782697 h 2263349"/>
                  <a:gd name="connsiteX11" fmla="*/ 7186387 w 7194841"/>
                  <a:gd name="connsiteY11" fmla="*/ 197481 h 2263349"/>
                  <a:gd name="connsiteX12" fmla="*/ 5858813 w 7194841"/>
                  <a:gd name="connsiteY12" fmla="*/ 1050921 h 2263349"/>
                  <a:gd name="connsiteX13" fmla="*/ 5750440 w 7194841"/>
                  <a:gd name="connsiteY13" fmla="*/ 1782441 h 2263349"/>
                  <a:gd name="connsiteX14" fmla="*/ 5188253 w 7194841"/>
                  <a:gd name="connsiteY14" fmla="*/ 989961 h 2263349"/>
                  <a:gd name="connsiteX15" fmla="*/ 4766952 w 7194841"/>
                  <a:gd name="connsiteY15" fmla="*/ 1057695 h 2263349"/>
                  <a:gd name="connsiteX16" fmla="*/ 4653160 w 7194841"/>
                  <a:gd name="connsiteY16" fmla="*/ 1199257 h 2263349"/>
                  <a:gd name="connsiteX17" fmla="*/ 4403224 w 7194841"/>
                  <a:gd name="connsiteY17" fmla="*/ 1101721 h 2263349"/>
                  <a:gd name="connsiteX18" fmla="*/ 3772627 w 7194841"/>
                  <a:gd name="connsiteY18" fmla="*/ 1186388 h 2263349"/>
                  <a:gd name="connsiteX19" fmla="*/ 3775336 w 7194841"/>
                  <a:gd name="connsiteY19" fmla="*/ 1395684 h 2263349"/>
                  <a:gd name="connsiteX20" fmla="*/ 3502371 w 7194841"/>
                  <a:gd name="connsiteY20" fmla="*/ 1277151 h 2263349"/>
                  <a:gd name="connsiteX21" fmla="*/ 2123997 w 7194841"/>
                  <a:gd name="connsiteY21" fmla="*/ 1285279 h 2263349"/>
                  <a:gd name="connsiteX22" fmla="*/ 2214083 w 7194841"/>
                  <a:gd name="connsiteY22" fmla="*/ 1337433 h 2263349"/>
                  <a:gd name="connsiteX23" fmla="*/ 1835454 w 7194841"/>
                  <a:gd name="connsiteY23" fmla="*/ 2263349 h 2263349"/>
                  <a:gd name="connsiteX24" fmla="*/ 1286813 w 7194841"/>
                  <a:gd name="connsiteY24" fmla="*/ 1260895 h 2263349"/>
                  <a:gd name="connsiteX0" fmla="*/ 1286813 w 7192345"/>
                  <a:gd name="connsiteY0" fmla="*/ 1260895 h 2263349"/>
                  <a:gd name="connsiteX1" fmla="*/ 541747 w 7192345"/>
                  <a:gd name="connsiteY1" fmla="*/ 1105108 h 2263349"/>
                  <a:gd name="connsiteX2" fmla="*/ 11395 w 7192345"/>
                  <a:gd name="connsiteY2" fmla="*/ 672292 h 2263349"/>
                  <a:gd name="connsiteX3" fmla="*/ 932568 w 7192345"/>
                  <a:gd name="connsiteY3" fmla="*/ 428452 h 2263349"/>
                  <a:gd name="connsiteX4" fmla="*/ 2950344 w 7192345"/>
                  <a:gd name="connsiteY4" fmla="*/ 431839 h 2263349"/>
                  <a:gd name="connsiteX5" fmla="*/ 3558589 w 7192345"/>
                  <a:gd name="connsiteY5" fmla="*/ 26793 h 2263349"/>
                  <a:gd name="connsiteX6" fmla="*/ 3895224 w 7192345"/>
                  <a:gd name="connsiteY6" fmla="*/ 573401 h 2263349"/>
                  <a:gd name="connsiteX7" fmla="*/ 4402547 w 7192345"/>
                  <a:gd name="connsiteY7" fmla="*/ 637748 h 2263349"/>
                  <a:gd name="connsiteX8" fmla="*/ 4678221 w 7192345"/>
                  <a:gd name="connsiteY8" fmla="*/ 544276 h 2263349"/>
                  <a:gd name="connsiteX9" fmla="*/ 4785240 w 7192345"/>
                  <a:gd name="connsiteY9" fmla="*/ 694644 h 2263349"/>
                  <a:gd name="connsiteX10" fmla="*/ 5154387 w 7192345"/>
                  <a:gd name="connsiteY10" fmla="*/ 782697 h 2263349"/>
                  <a:gd name="connsiteX11" fmla="*/ 7186387 w 7192345"/>
                  <a:gd name="connsiteY11" fmla="*/ 197481 h 2263349"/>
                  <a:gd name="connsiteX12" fmla="*/ 5858813 w 7192345"/>
                  <a:gd name="connsiteY12" fmla="*/ 1050921 h 2263349"/>
                  <a:gd name="connsiteX13" fmla="*/ 5750440 w 7192345"/>
                  <a:gd name="connsiteY13" fmla="*/ 1782441 h 2263349"/>
                  <a:gd name="connsiteX14" fmla="*/ 5188253 w 7192345"/>
                  <a:gd name="connsiteY14" fmla="*/ 989961 h 2263349"/>
                  <a:gd name="connsiteX15" fmla="*/ 4766952 w 7192345"/>
                  <a:gd name="connsiteY15" fmla="*/ 1057695 h 2263349"/>
                  <a:gd name="connsiteX16" fmla="*/ 4653160 w 7192345"/>
                  <a:gd name="connsiteY16" fmla="*/ 1199257 h 2263349"/>
                  <a:gd name="connsiteX17" fmla="*/ 4403224 w 7192345"/>
                  <a:gd name="connsiteY17" fmla="*/ 1101721 h 2263349"/>
                  <a:gd name="connsiteX18" fmla="*/ 3772627 w 7192345"/>
                  <a:gd name="connsiteY18" fmla="*/ 1186388 h 2263349"/>
                  <a:gd name="connsiteX19" fmla="*/ 3775336 w 7192345"/>
                  <a:gd name="connsiteY19" fmla="*/ 1395684 h 2263349"/>
                  <a:gd name="connsiteX20" fmla="*/ 3502371 w 7192345"/>
                  <a:gd name="connsiteY20" fmla="*/ 1277151 h 2263349"/>
                  <a:gd name="connsiteX21" fmla="*/ 2123997 w 7192345"/>
                  <a:gd name="connsiteY21" fmla="*/ 1285279 h 2263349"/>
                  <a:gd name="connsiteX22" fmla="*/ 2214083 w 7192345"/>
                  <a:gd name="connsiteY22" fmla="*/ 1337433 h 2263349"/>
                  <a:gd name="connsiteX23" fmla="*/ 1835454 w 7192345"/>
                  <a:gd name="connsiteY23" fmla="*/ 2263349 h 2263349"/>
                  <a:gd name="connsiteX24" fmla="*/ 1286813 w 7192345"/>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50440 w 7192409"/>
                  <a:gd name="connsiteY13" fmla="*/ 1782441 h 2263349"/>
                  <a:gd name="connsiteX14" fmla="*/ 5188253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50440 w 7192409"/>
                  <a:gd name="connsiteY13" fmla="*/ 1782441 h 2263349"/>
                  <a:gd name="connsiteX14" fmla="*/ 5188253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50440 w 7192409"/>
                  <a:gd name="connsiteY13" fmla="*/ 1782441 h 2263349"/>
                  <a:gd name="connsiteX14" fmla="*/ 5188253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50440 w 7192409"/>
                  <a:gd name="connsiteY13" fmla="*/ 1782441 h 2263349"/>
                  <a:gd name="connsiteX14" fmla="*/ 5188253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50440 w 7192409"/>
                  <a:gd name="connsiteY13" fmla="*/ 1782441 h 2263349"/>
                  <a:gd name="connsiteX14" fmla="*/ 5188253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50440 w 7192409"/>
                  <a:gd name="connsiteY13" fmla="*/ 1782441 h 2263349"/>
                  <a:gd name="connsiteX14" fmla="*/ 5165901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50440 w 7192409"/>
                  <a:gd name="connsiteY13" fmla="*/ 1782441 h 2263349"/>
                  <a:gd name="connsiteX14" fmla="*/ 5165901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50440 w 7192409"/>
                  <a:gd name="connsiteY13" fmla="*/ 1782441 h 2263349"/>
                  <a:gd name="connsiteX14" fmla="*/ 5145581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30120 w 7192409"/>
                  <a:gd name="connsiteY13" fmla="*/ 1786505 h 2263349"/>
                  <a:gd name="connsiteX14" fmla="*/ 5145581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42312 w 7192409"/>
                  <a:gd name="connsiteY13" fmla="*/ 1786505 h 2263349"/>
                  <a:gd name="connsiteX14" fmla="*/ 5145581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42312 w 7192409"/>
                  <a:gd name="connsiteY13" fmla="*/ 1786505 h 2263349"/>
                  <a:gd name="connsiteX14" fmla="*/ 5145581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95144 w 7192409"/>
                  <a:gd name="connsiteY13" fmla="*/ 1401780 h 2263349"/>
                  <a:gd name="connsiteX14" fmla="*/ 5742312 w 7192409"/>
                  <a:gd name="connsiteY14" fmla="*/ 1786505 h 2263349"/>
                  <a:gd name="connsiteX15" fmla="*/ 5145581 w 7192409"/>
                  <a:gd name="connsiteY15" fmla="*/ 989961 h 2263349"/>
                  <a:gd name="connsiteX16" fmla="*/ 4766952 w 7192409"/>
                  <a:gd name="connsiteY16" fmla="*/ 1057695 h 2263349"/>
                  <a:gd name="connsiteX17" fmla="*/ 4653160 w 7192409"/>
                  <a:gd name="connsiteY17" fmla="*/ 1199257 h 2263349"/>
                  <a:gd name="connsiteX18" fmla="*/ 4403224 w 7192409"/>
                  <a:gd name="connsiteY18" fmla="*/ 1101721 h 2263349"/>
                  <a:gd name="connsiteX19" fmla="*/ 3772627 w 7192409"/>
                  <a:gd name="connsiteY19" fmla="*/ 1186388 h 2263349"/>
                  <a:gd name="connsiteX20" fmla="*/ 3775336 w 7192409"/>
                  <a:gd name="connsiteY20" fmla="*/ 1395684 h 2263349"/>
                  <a:gd name="connsiteX21" fmla="*/ 3502371 w 7192409"/>
                  <a:gd name="connsiteY21" fmla="*/ 1277151 h 2263349"/>
                  <a:gd name="connsiteX22" fmla="*/ 2123997 w 7192409"/>
                  <a:gd name="connsiteY22" fmla="*/ 1285279 h 2263349"/>
                  <a:gd name="connsiteX23" fmla="*/ 2214083 w 7192409"/>
                  <a:gd name="connsiteY23" fmla="*/ 1337433 h 2263349"/>
                  <a:gd name="connsiteX24" fmla="*/ 1835454 w 7192409"/>
                  <a:gd name="connsiteY24" fmla="*/ 2263349 h 2263349"/>
                  <a:gd name="connsiteX25" fmla="*/ 1286813 w 7192409"/>
                  <a:gd name="connsiteY25"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95144 w 7192409"/>
                  <a:gd name="connsiteY13" fmla="*/ 1401780 h 2263349"/>
                  <a:gd name="connsiteX14" fmla="*/ 5742312 w 7192409"/>
                  <a:gd name="connsiteY14" fmla="*/ 1786505 h 2263349"/>
                  <a:gd name="connsiteX15" fmla="*/ 5145581 w 7192409"/>
                  <a:gd name="connsiteY15" fmla="*/ 989961 h 2263349"/>
                  <a:gd name="connsiteX16" fmla="*/ 4766952 w 7192409"/>
                  <a:gd name="connsiteY16" fmla="*/ 1057695 h 2263349"/>
                  <a:gd name="connsiteX17" fmla="*/ 4653160 w 7192409"/>
                  <a:gd name="connsiteY17" fmla="*/ 1199257 h 2263349"/>
                  <a:gd name="connsiteX18" fmla="*/ 4403224 w 7192409"/>
                  <a:gd name="connsiteY18" fmla="*/ 1101721 h 2263349"/>
                  <a:gd name="connsiteX19" fmla="*/ 3772627 w 7192409"/>
                  <a:gd name="connsiteY19" fmla="*/ 1186388 h 2263349"/>
                  <a:gd name="connsiteX20" fmla="*/ 3775336 w 7192409"/>
                  <a:gd name="connsiteY20" fmla="*/ 1395684 h 2263349"/>
                  <a:gd name="connsiteX21" fmla="*/ 3502371 w 7192409"/>
                  <a:gd name="connsiteY21" fmla="*/ 1277151 h 2263349"/>
                  <a:gd name="connsiteX22" fmla="*/ 2123997 w 7192409"/>
                  <a:gd name="connsiteY22" fmla="*/ 1285279 h 2263349"/>
                  <a:gd name="connsiteX23" fmla="*/ 2214083 w 7192409"/>
                  <a:gd name="connsiteY23" fmla="*/ 1337433 h 2263349"/>
                  <a:gd name="connsiteX24" fmla="*/ 1835454 w 7192409"/>
                  <a:gd name="connsiteY24" fmla="*/ 2263349 h 2263349"/>
                  <a:gd name="connsiteX25" fmla="*/ 1286813 w 7192409"/>
                  <a:gd name="connsiteY25"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95144 w 7192409"/>
                  <a:gd name="connsiteY13" fmla="*/ 1401780 h 2263349"/>
                  <a:gd name="connsiteX14" fmla="*/ 5742312 w 7192409"/>
                  <a:gd name="connsiteY14" fmla="*/ 1786505 h 2263349"/>
                  <a:gd name="connsiteX15" fmla="*/ 5145581 w 7192409"/>
                  <a:gd name="connsiteY15" fmla="*/ 989961 h 2263349"/>
                  <a:gd name="connsiteX16" fmla="*/ 4766952 w 7192409"/>
                  <a:gd name="connsiteY16" fmla="*/ 1057695 h 2263349"/>
                  <a:gd name="connsiteX17" fmla="*/ 4653160 w 7192409"/>
                  <a:gd name="connsiteY17" fmla="*/ 1199257 h 2263349"/>
                  <a:gd name="connsiteX18" fmla="*/ 4403224 w 7192409"/>
                  <a:gd name="connsiteY18" fmla="*/ 1101721 h 2263349"/>
                  <a:gd name="connsiteX19" fmla="*/ 3772627 w 7192409"/>
                  <a:gd name="connsiteY19" fmla="*/ 1186388 h 2263349"/>
                  <a:gd name="connsiteX20" fmla="*/ 3775336 w 7192409"/>
                  <a:gd name="connsiteY20" fmla="*/ 1395684 h 2263349"/>
                  <a:gd name="connsiteX21" fmla="*/ 3502371 w 7192409"/>
                  <a:gd name="connsiteY21" fmla="*/ 1277151 h 2263349"/>
                  <a:gd name="connsiteX22" fmla="*/ 2123997 w 7192409"/>
                  <a:gd name="connsiteY22" fmla="*/ 1285279 h 2263349"/>
                  <a:gd name="connsiteX23" fmla="*/ 2214083 w 7192409"/>
                  <a:gd name="connsiteY23" fmla="*/ 1337433 h 2263349"/>
                  <a:gd name="connsiteX24" fmla="*/ 1835454 w 7192409"/>
                  <a:gd name="connsiteY24" fmla="*/ 2263349 h 2263349"/>
                  <a:gd name="connsiteX25" fmla="*/ 1286813 w 719240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795144 w 7192729"/>
                  <a:gd name="connsiteY13" fmla="*/ 1401780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772627 w 7192729"/>
                  <a:gd name="connsiteY19" fmla="*/ 1186388 h 2263349"/>
                  <a:gd name="connsiteX20" fmla="*/ 3775336 w 7192729"/>
                  <a:gd name="connsiteY20" fmla="*/ 1395684 h 2263349"/>
                  <a:gd name="connsiteX21" fmla="*/ 350237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795144 w 7192729"/>
                  <a:gd name="connsiteY13" fmla="*/ 1401780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772627 w 7192729"/>
                  <a:gd name="connsiteY19" fmla="*/ 1186388 h 2263349"/>
                  <a:gd name="connsiteX20" fmla="*/ 3775336 w 7192729"/>
                  <a:gd name="connsiteY20" fmla="*/ 1395684 h 2263349"/>
                  <a:gd name="connsiteX21" fmla="*/ 350237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772627 w 7192729"/>
                  <a:gd name="connsiteY19" fmla="*/ 1186388 h 2263349"/>
                  <a:gd name="connsiteX20" fmla="*/ 3775336 w 7192729"/>
                  <a:gd name="connsiteY20" fmla="*/ 1395684 h 2263349"/>
                  <a:gd name="connsiteX21" fmla="*/ 350237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772627 w 7192729"/>
                  <a:gd name="connsiteY19" fmla="*/ 1186388 h 2263349"/>
                  <a:gd name="connsiteX20" fmla="*/ 3775336 w 7192729"/>
                  <a:gd name="connsiteY20" fmla="*/ 1395684 h 2263349"/>
                  <a:gd name="connsiteX21" fmla="*/ 350237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772627 w 7192729"/>
                  <a:gd name="connsiteY19" fmla="*/ 1186388 h 2263349"/>
                  <a:gd name="connsiteX20" fmla="*/ 3775336 w 7192729"/>
                  <a:gd name="connsiteY20" fmla="*/ 1395684 h 2263349"/>
                  <a:gd name="connsiteX21" fmla="*/ 350237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772627 w 7192729"/>
                  <a:gd name="connsiteY19" fmla="*/ 1186388 h 2263349"/>
                  <a:gd name="connsiteX20" fmla="*/ 3813436 w 7192729"/>
                  <a:gd name="connsiteY20" fmla="*/ 1384571 h 2263349"/>
                  <a:gd name="connsiteX21" fmla="*/ 350237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772627 w 7192729"/>
                  <a:gd name="connsiteY19" fmla="*/ 1186388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772627 w 7192729"/>
                  <a:gd name="connsiteY19" fmla="*/ 1186388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772627 w 7192729"/>
                  <a:gd name="connsiteY19" fmla="*/ 1207026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29347 w 7192729"/>
                  <a:gd name="connsiteY17" fmla="*/ 1197669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4747 w 7192729"/>
                  <a:gd name="connsiteY17" fmla="*/ 1199257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4747 w 7192729"/>
                  <a:gd name="connsiteY17" fmla="*/ 1199257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4747 w 7192729"/>
                  <a:gd name="connsiteY17" fmla="*/ 1199257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72209 w 7192729"/>
                  <a:gd name="connsiteY17" fmla="*/ 1183382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72209 w 7192729"/>
                  <a:gd name="connsiteY17" fmla="*/ 1183382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72209 w 7192729"/>
                  <a:gd name="connsiteY17" fmla="*/ 1183382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72209 w 7192729"/>
                  <a:gd name="connsiteY17" fmla="*/ 1183382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72209 w 7192729"/>
                  <a:gd name="connsiteY17" fmla="*/ 1183382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72209 w 7192729"/>
                  <a:gd name="connsiteY17" fmla="*/ 1183382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26437 w 7192729"/>
                  <a:gd name="connsiteY14" fmla="*/ 1791267 h 2263349"/>
                  <a:gd name="connsiteX15" fmla="*/ 5145581 w 7192729"/>
                  <a:gd name="connsiteY15" fmla="*/ 989961 h 2263349"/>
                  <a:gd name="connsiteX16" fmla="*/ 4766952 w 7192729"/>
                  <a:gd name="connsiteY16" fmla="*/ 1057695 h 2263349"/>
                  <a:gd name="connsiteX17" fmla="*/ 4672209 w 7192729"/>
                  <a:gd name="connsiteY17" fmla="*/ 1183382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26437 w 7192729"/>
                  <a:gd name="connsiteY14" fmla="*/ 1791267 h 2263349"/>
                  <a:gd name="connsiteX15" fmla="*/ 5145581 w 7192729"/>
                  <a:gd name="connsiteY15" fmla="*/ 989961 h 2263349"/>
                  <a:gd name="connsiteX16" fmla="*/ 4766952 w 7192729"/>
                  <a:gd name="connsiteY16" fmla="*/ 1057695 h 2263349"/>
                  <a:gd name="connsiteX17" fmla="*/ 4672209 w 7192729"/>
                  <a:gd name="connsiteY17" fmla="*/ 1183382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26437 w 7192729"/>
                  <a:gd name="connsiteY14" fmla="*/ 1791267 h 2263349"/>
                  <a:gd name="connsiteX15" fmla="*/ 5145581 w 7192729"/>
                  <a:gd name="connsiteY15" fmla="*/ 989961 h 2263349"/>
                  <a:gd name="connsiteX16" fmla="*/ 4766952 w 7192729"/>
                  <a:gd name="connsiteY16" fmla="*/ 1057695 h 2263349"/>
                  <a:gd name="connsiteX17" fmla="*/ 4672209 w 7192729"/>
                  <a:gd name="connsiteY17" fmla="*/ 1183382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192729" h="2263349">
                    <a:moveTo>
                      <a:pt x="1286813" y="1260895"/>
                    </a:moveTo>
                    <a:cubicBezTo>
                      <a:pt x="1038458" y="1208966"/>
                      <a:pt x="796452" y="1190587"/>
                      <a:pt x="541747" y="1105108"/>
                    </a:cubicBezTo>
                    <a:cubicBezTo>
                      <a:pt x="151151" y="969642"/>
                      <a:pt x="-51823" y="807759"/>
                      <a:pt x="11395" y="672292"/>
                    </a:cubicBezTo>
                    <a:cubicBezTo>
                      <a:pt x="39956" y="622508"/>
                      <a:pt x="443759" y="456674"/>
                      <a:pt x="932568" y="428452"/>
                    </a:cubicBezTo>
                    <a:cubicBezTo>
                      <a:pt x="1433569" y="388038"/>
                      <a:pt x="2494386" y="399214"/>
                      <a:pt x="2950344" y="431839"/>
                    </a:cubicBezTo>
                    <a:cubicBezTo>
                      <a:pt x="3155124" y="414002"/>
                      <a:pt x="3333489" y="148262"/>
                      <a:pt x="3558589" y="26793"/>
                    </a:cubicBezTo>
                    <a:cubicBezTo>
                      <a:pt x="3846230" y="-134412"/>
                      <a:pt x="3627903" y="480606"/>
                      <a:pt x="3895224" y="573401"/>
                    </a:cubicBezTo>
                    <a:lnTo>
                      <a:pt x="4402547" y="637748"/>
                    </a:lnTo>
                    <a:cubicBezTo>
                      <a:pt x="4495116" y="603881"/>
                      <a:pt x="4567364" y="504991"/>
                      <a:pt x="4678221" y="544276"/>
                    </a:cubicBezTo>
                    <a:cubicBezTo>
                      <a:pt x="4742320" y="575242"/>
                      <a:pt x="4667610" y="651521"/>
                      <a:pt x="4785240" y="694644"/>
                    </a:cubicBezTo>
                    <a:cubicBezTo>
                      <a:pt x="4864262" y="735736"/>
                      <a:pt x="4916756" y="782584"/>
                      <a:pt x="5154387" y="782697"/>
                    </a:cubicBezTo>
                    <a:cubicBezTo>
                      <a:pt x="5760600" y="502281"/>
                      <a:pt x="7122718" y="132457"/>
                      <a:pt x="7186387" y="197481"/>
                    </a:cubicBezTo>
                    <a:cubicBezTo>
                      <a:pt x="7296566" y="307209"/>
                      <a:pt x="5935578" y="861945"/>
                      <a:pt x="5875069" y="1059049"/>
                    </a:cubicBezTo>
                    <a:cubicBezTo>
                      <a:pt x="5819302" y="1238091"/>
                      <a:pt x="5815238" y="1278505"/>
                      <a:pt x="5807336" y="1405844"/>
                    </a:cubicBezTo>
                    <a:cubicBezTo>
                      <a:pt x="5793338" y="1545375"/>
                      <a:pt x="5842148" y="1862613"/>
                      <a:pt x="5726437" y="1791267"/>
                    </a:cubicBezTo>
                    <a:cubicBezTo>
                      <a:pt x="5519610" y="1635375"/>
                      <a:pt x="5345169" y="1002153"/>
                      <a:pt x="5145581" y="989961"/>
                    </a:cubicBezTo>
                    <a:cubicBezTo>
                      <a:pt x="4849361" y="984091"/>
                      <a:pt x="4846446" y="1013718"/>
                      <a:pt x="4766952" y="1057695"/>
                    </a:cubicBezTo>
                    <a:cubicBezTo>
                      <a:pt x="4697315" y="1095887"/>
                      <a:pt x="4734862" y="1170908"/>
                      <a:pt x="4672209" y="1183382"/>
                    </a:cubicBezTo>
                    <a:cubicBezTo>
                      <a:pt x="4563942" y="1202368"/>
                      <a:pt x="4486536" y="1086607"/>
                      <a:pt x="4320674" y="1081083"/>
                    </a:cubicBezTo>
                    <a:cubicBezTo>
                      <a:pt x="4097246" y="1079672"/>
                      <a:pt x="3999229" y="1130650"/>
                      <a:pt x="3878989" y="1172101"/>
                    </a:cubicBezTo>
                    <a:cubicBezTo>
                      <a:pt x="3728847" y="1220827"/>
                      <a:pt x="3884330" y="1345561"/>
                      <a:pt x="3813436" y="1384571"/>
                    </a:cubicBezTo>
                    <a:cubicBezTo>
                      <a:pt x="3703482" y="1391796"/>
                      <a:pt x="3537776" y="1283134"/>
                      <a:pt x="3457921" y="1277151"/>
                    </a:cubicBezTo>
                    <a:lnTo>
                      <a:pt x="2123997" y="1285279"/>
                    </a:lnTo>
                    <a:lnTo>
                      <a:pt x="2214083" y="1337433"/>
                    </a:lnTo>
                    <a:cubicBezTo>
                      <a:pt x="2207761" y="1448290"/>
                      <a:pt x="1709019" y="1385073"/>
                      <a:pt x="1835454" y="2263349"/>
                    </a:cubicBezTo>
                    <a:cubicBezTo>
                      <a:pt x="1587099" y="2188843"/>
                      <a:pt x="1386155" y="1917908"/>
                      <a:pt x="1286813" y="1260895"/>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83" name="Freeform: Shape 82">
                <a:extLst>
                  <a:ext uri="{FF2B5EF4-FFF2-40B4-BE49-F238E27FC236}">
                    <a16:creationId xmlns:a16="http://schemas.microsoft.com/office/drawing/2014/main" id="{9EC24CA6-E3DA-4D7F-8F9F-D74265EFC668}"/>
                  </a:ext>
                </a:extLst>
              </p:cNvPr>
              <p:cNvSpPr>
                <a:spLocks noChangeAspect="1"/>
              </p:cNvSpPr>
              <p:nvPr/>
            </p:nvSpPr>
            <p:spPr>
              <a:xfrm rot="10800000" flipV="1">
                <a:off x="8506686" y="1313460"/>
                <a:ext cx="144000" cy="38270"/>
              </a:xfrm>
              <a:custGeom>
                <a:avLst/>
                <a:gdLst>
                  <a:gd name="connsiteX0" fmla="*/ 1969994 w 2077570"/>
                  <a:gd name="connsiteY0" fmla="*/ 282388 h 927847"/>
                  <a:gd name="connsiteX1" fmla="*/ 699247 w 2077570"/>
                  <a:gd name="connsiteY1" fmla="*/ 927847 h 927847"/>
                  <a:gd name="connsiteX2" fmla="*/ 0 w 2077570"/>
                  <a:gd name="connsiteY2" fmla="*/ 712694 h 927847"/>
                  <a:gd name="connsiteX3" fmla="*/ 94129 w 2077570"/>
                  <a:gd name="connsiteY3" fmla="*/ 356347 h 927847"/>
                  <a:gd name="connsiteX4" fmla="*/ 625288 w 2077570"/>
                  <a:gd name="connsiteY4" fmla="*/ 154641 h 927847"/>
                  <a:gd name="connsiteX5" fmla="*/ 1324535 w 2077570"/>
                  <a:gd name="connsiteY5" fmla="*/ 228600 h 927847"/>
                  <a:gd name="connsiteX6" fmla="*/ 2077570 w 2077570"/>
                  <a:gd name="connsiteY6" fmla="*/ 0 h 927847"/>
                  <a:gd name="connsiteX7" fmla="*/ 1613647 w 2077570"/>
                  <a:gd name="connsiteY7" fmla="*/ 255494 h 927847"/>
                  <a:gd name="connsiteX8" fmla="*/ 1969994 w 2077570"/>
                  <a:gd name="connsiteY8" fmla="*/ 282388 h 927847"/>
                  <a:gd name="connsiteX0" fmla="*/ 2460812 w 2460812"/>
                  <a:gd name="connsiteY0" fmla="*/ 477371 h 927847"/>
                  <a:gd name="connsiteX1" fmla="*/ 699247 w 2460812"/>
                  <a:gd name="connsiteY1" fmla="*/ 927847 h 927847"/>
                  <a:gd name="connsiteX2" fmla="*/ 0 w 2460812"/>
                  <a:gd name="connsiteY2" fmla="*/ 712694 h 927847"/>
                  <a:gd name="connsiteX3" fmla="*/ 94129 w 2460812"/>
                  <a:gd name="connsiteY3" fmla="*/ 356347 h 927847"/>
                  <a:gd name="connsiteX4" fmla="*/ 625288 w 2460812"/>
                  <a:gd name="connsiteY4" fmla="*/ 154641 h 927847"/>
                  <a:gd name="connsiteX5" fmla="*/ 1324535 w 2460812"/>
                  <a:gd name="connsiteY5" fmla="*/ 228600 h 927847"/>
                  <a:gd name="connsiteX6" fmla="*/ 2077570 w 2460812"/>
                  <a:gd name="connsiteY6" fmla="*/ 0 h 927847"/>
                  <a:gd name="connsiteX7" fmla="*/ 1613647 w 2460812"/>
                  <a:gd name="connsiteY7" fmla="*/ 255494 h 927847"/>
                  <a:gd name="connsiteX8" fmla="*/ 2460812 w 2460812"/>
                  <a:gd name="connsiteY8" fmla="*/ 477371 h 927847"/>
                  <a:gd name="connsiteX0" fmla="*/ 2460812 w 2474258"/>
                  <a:gd name="connsiteY0" fmla="*/ 712694 h 1163170"/>
                  <a:gd name="connsiteX1" fmla="*/ 699247 w 2474258"/>
                  <a:gd name="connsiteY1" fmla="*/ 1163170 h 1163170"/>
                  <a:gd name="connsiteX2" fmla="*/ 0 w 2474258"/>
                  <a:gd name="connsiteY2" fmla="*/ 948017 h 1163170"/>
                  <a:gd name="connsiteX3" fmla="*/ 94129 w 2474258"/>
                  <a:gd name="connsiteY3" fmla="*/ 591670 h 1163170"/>
                  <a:gd name="connsiteX4" fmla="*/ 625288 w 2474258"/>
                  <a:gd name="connsiteY4" fmla="*/ 389964 h 1163170"/>
                  <a:gd name="connsiteX5" fmla="*/ 1324535 w 2474258"/>
                  <a:gd name="connsiteY5" fmla="*/ 463923 h 1163170"/>
                  <a:gd name="connsiteX6" fmla="*/ 2474258 w 2474258"/>
                  <a:gd name="connsiteY6" fmla="*/ 0 h 1163170"/>
                  <a:gd name="connsiteX7" fmla="*/ 1613647 w 2474258"/>
                  <a:gd name="connsiteY7" fmla="*/ 490817 h 1163170"/>
                  <a:gd name="connsiteX8" fmla="*/ 2460812 w 2474258"/>
                  <a:gd name="connsiteY8" fmla="*/ 712694 h 1163170"/>
                  <a:gd name="connsiteX0" fmla="*/ 2460812 w 2474258"/>
                  <a:gd name="connsiteY0" fmla="*/ 712694 h 1163170"/>
                  <a:gd name="connsiteX1" fmla="*/ 699247 w 2474258"/>
                  <a:gd name="connsiteY1" fmla="*/ 1163170 h 1163170"/>
                  <a:gd name="connsiteX2" fmla="*/ 0 w 2474258"/>
                  <a:gd name="connsiteY2" fmla="*/ 948017 h 1163170"/>
                  <a:gd name="connsiteX3" fmla="*/ 94129 w 2474258"/>
                  <a:gd name="connsiteY3" fmla="*/ 591670 h 1163170"/>
                  <a:gd name="connsiteX4" fmla="*/ 625288 w 2474258"/>
                  <a:gd name="connsiteY4" fmla="*/ 389964 h 1163170"/>
                  <a:gd name="connsiteX5" fmla="*/ 1324535 w 2474258"/>
                  <a:gd name="connsiteY5" fmla="*/ 463923 h 1163170"/>
                  <a:gd name="connsiteX6" fmla="*/ 2474258 w 2474258"/>
                  <a:gd name="connsiteY6" fmla="*/ 0 h 1163170"/>
                  <a:gd name="connsiteX7" fmla="*/ 1976717 w 2474258"/>
                  <a:gd name="connsiteY7" fmla="*/ 437029 h 1163170"/>
                  <a:gd name="connsiteX8" fmla="*/ 2460812 w 2474258"/>
                  <a:gd name="connsiteY8" fmla="*/ 712694 h 1163170"/>
                  <a:gd name="connsiteX0" fmla="*/ 2460812 w 2474258"/>
                  <a:gd name="connsiteY0" fmla="*/ 712694 h 1163170"/>
                  <a:gd name="connsiteX1" fmla="*/ 699247 w 2474258"/>
                  <a:gd name="connsiteY1" fmla="*/ 1163170 h 1163170"/>
                  <a:gd name="connsiteX2" fmla="*/ 0 w 2474258"/>
                  <a:gd name="connsiteY2" fmla="*/ 948017 h 1163170"/>
                  <a:gd name="connsiteX3" fmla="*/ 94129 w 2474258"/>
                  <a:gd name="connsiteY3" fmla="*/ 591670 h 1163170"/>
                  <a:gd name="connsiteX4" fmla="*/ 625288 w 2474258"/>
                  <a:gd name="connsiteY4" fmla="*/ 389964 h 1163170"/>
                  <a:gd name="connsiteX5" fmla="*/ 1687605 w 2474258"/>
                  <a:gd name="connsiteY5" fmla="*/ 242047 h 1163170"/>
                  <a:gd name="connsiteX6" fmla="*/ 2474258 w 2474258"/>
                  <a:gd name="connsiteY6" fmla="*/ 0 h 1163170"/>
                  <a:gd name="connsiteX7" fmla="*/ 1976717 w 2474258"/>
                  <a:gd name="connsiteY7" fmla="*/ 437029 h 1163170"/>
                  <a:gd name="connsiteX8" fmla="*/ 2460812 w 2474258"/>
                  <a:gd name="connsiteY8" fmla="*/ 712694 h 1163170"/>
                  <a:gd name="connsiteX0" fmla="*/ 2460812 w 2474258"/>
                  <a:gd name="connsiteY0" fmla="*/ 712694 h 1163170"/>
                  <a:gd name="connsiteX1" fmla="*/ 1696509 w 2474258"/>
                  <a:gd name="connsiteY1" fmla="*/ 576111 h 1163170"/>
                  <a:gd name="connsiteX2" fmla="*/ 699247 w 2474258"/>
                  <a:gd name="connsiteY2" fmla="*/ 1163170 h 1163170"/>
                  <a:gd name="connsiteX3" fmla="*/ 0 w 2474258"/>
                  <a:gd name="connsiteY3" fmla="*/ 948017 h 1163170"/>
                  <a:gd name="connsiteX4" fmla="*/ 94129 w 2474258"/>
                  <a:gd name="connsiteY4" fmla="*/ 591670 h 1163170"/>
                  <a:gd name="connsiteX5" fmla="*/ 625288 w 2474258"/>
                  <a:gd name="connsiteY5" fmla="*/ 389964 h 1163170"/>
                  <a:gd name="connsiteX6" fmla="*/ 1687605 w 2474258"/>
                  <a:gd name="connsiteY6" fmla="*/ 242047 h 1163170"/>
                  <a:gd name="connsiteX7" fmla="*/ 2474258 w 2474258"/>
                  <a:gd name="connsiteY7" fmla="*/ 0 h 1163170"/>
                  <a:gd name="connsiteX8" fmla="*/ 1976717 w 2474258"/>
                  <a:gd name="connsiteY8" fmla="*/ 437029 h 1163170"/>
                  <a:gd name="connsiteX9" fmla="*/ 2460812 w 2474258"/>
                  <a:gd name="connsiteY9" fmla="*/ 712694 h 1163170"/>
                  <a:gd name="connsiteX0" fmla="*/ 2460812 w 2474258"/>
                  <a:gd name="connsiteY0" fmla="*/ 712694 h 1163170"/>
                  <a:gd name="connsiteX1" fmla="*/ 1696509 w 2474258"/>
                  <a:gd name="connsiteY1" fmla="*/ 576111 h 1163170"/>
                  <a:gd name="connsiteX2" fmla="*/ 699247 w 2474258"/>
                  <a:gd name="connsiteY2" fmla="*/ 1163170 h 1163170"/>
                  <a:gd name="connsiteX3" fmla="*/ 0 w 2474258"/>
                  <a:gd name="connsiteY3" fmla="*/ 948017 h 1163170"/>
                  <a:gd name="connsiteX4" fmla="*/ 94129 w 2474258"/>
                  <a:gd name="connsiteY4" fmla="*/ 591670 h 1163170"/>
                  <a:gd name="connsiteX5" fmla="*/ 625288 w 2474258"/>
                  <a:gd name="connsiteY5" fmla="*/ 389964 h 1163170"/>
                  <a:gd name="connsiteX6" fmla="*/ 1687605 w 2474258"/>
                  <a:gd name="connsiteY6" fmla="*/ 242047 h 1163170"/>
                  <a:gd name="connsiteX7" fmla="*/ 2474258 w 2474258"/>
                  <a:gd name="connsiteY7" fmla="*/ 0 h 1163170"/>
                  <a:gd name="connsiteX8" fmla="*/ 1969993 w 2474258"/>
                  <a:gd name="connsiteY8" fmla="*/ 376518 h 1163170"/>
                  <a:gd name="connsiteX9" fmla="*/ 2460812 w 2474258"/>
                  <a:gd name="connsiteY9" fmla="*/ 712694 h 1163170"/>
                  <a:gd name="connsiteX0" fmla="*/ 2460812 w 2474258"/>
                  <a:gd name="connsiteY0" fmla="*/ 712694 h 1163170"/>
                  <a:gd name="connsiteX1" fmla="*/ 1696509 w 2474258"/>
                  <a:gd name="connsiteY1" fmla="*/ 576111 h 1163170"/>
                  <a:gd name="connsiteX2" fmla="*/ 699247 w 2474258"/>
                  <a:gd name="connsiteY2" fmla="*/ 1163170 h 1163170"/>
                  <a:gd name="connsiteX3" fmla="*/ 0 w 2474258"/>
                  <a:gd name="connsiteY3" fmla="*/ 948017 h 1163170"/>
                  <a:gd name="connsiteX4" fmla="*/ 94129 w 2474258"/>
                  <a:gd name="connsiteY4" fmla="*/ 591670 h 1163170"/>
                  <a:gd name="connsiteX5" fmla="*/ 645458 w 2474258"/>
                  <a:gd name="connsiteY5" fmla="*/ 141193 h 1163170"/>
                  <a:gd name="connsiteX6" fmla="*/ 1687605 w 2474258"/>
                  <a:gd name="connsiteY6" fmla="*/ 242047 h 1163170"/>
                  <a:gd name="connsiteX7" fmla="*/ 2474258 w 2474258"/>
                  <a:gd name="connsiteY7" fmla="*/ 0 h 1163170"/>
                  <a:gd name="connsiteX8" fmla="*/ 1969993 w 2474258"/>
                  <a:gd name="connsiteY8" fmla="*/ 376518 h 1163170"/>
                  <a:gd name="connsiteX9" fmla="*/ 2460812 w 2474258"/>
                  <a:gd name="connsiteY9" fmla="*/ 712694 h 1163170"/>
                  <a:gd name="connsiteX0" fmla="*/ 2514601 w 2528047"/>
                  <a:gd name="connsiteY0" fmla="*/ 712694 h 1163170"/>
                  <a:gd name="connsiteX1" fmla="*/ 1750298 w 2528047"/>
                  <a:gd name="connsiteY1" fmla="*/ 576111 h 1163170"/>
                  <a:gd name="connsiteX2" fmla="*/ 753036 w 2528047"/>
                  <a:gd name="connsiteY2" fmla="*/ 1163170 h 1163170"/>
                  <a:gd name="connsiteX3" fmla="*/ 53789 w 2528047"/>
                  <a:gd name="connsiteY3" fmla="*/ 948017 h 1163170"/>
                  <a:gd name="connsiteX4" fmla="*/ 0 w 2528047"/>
                  <a:gd name="connsiteY4" fmla="*/ 396688 h 1163170"/>
                  <a:gd name="connsiteX5" fmla="*/ 699247 w 2528047"/>
                  <a:gd name="connsiteY5" fmla="*/ 141193 h 1163170"/>
                  <a:gd name="connsiteX6" fmla="*/ 1741394 w 2528047"/>
                  <a:gd name="connsiteY6" fmla="*/ 242047 h 1163170"/>
                  <a:gd name="connsiteX7" fmla="*/ 2528047 w 2528047"/>
                  <a:gd name="connsiteY7" fmla="*/ 0 h 1163170"/>
                  <a:gd name="connsiteX8" fmla="*/ 2023782 w 2528047"/>
                  <a:gd name="connsiteY8" fmla="*/ 376518 h 1163170"/>
                  <a:gd name="connsiteX9" fmla="*/ 2514601 w 2528047"/>
                  <a:gd name="connsiteY9" fmla="*/ 712694 h 1163170"/>
                  <a:gd name="connsiteX0" fmla="*/ 2514601 w 2528047"/>
                  <a:gd name="connsiteY0" fmla="*/ 712694 h 1163170"/>
                  <a:gd name="connsiteX1" fmla="*/ 1750298 w 2528047"/>
                  <a:gd name="connsiteY1" fmla="*/ 576111 h 1163170"/>
                  <a:gd name="connsiteX2" fmla="*/ 753036 w 2528047"/>
                  <a:gd name="connsiteY2" fmla="*/ 1163170 h 1163170"/>
                  <a:gd name="connsiteX3" fmla="*/ 53789 w 2528047"/>
                  <a:gd name="connsiteY3" fmla="*/ 948017 h 1163170"/>
                  <a:gd name="connsiteX4" fmla="*/ 0 w 2528047"/>
                  <a:gd name="connsiteY4" fmla="*/ 396688 h 1163170"/>
                  <a:gd name="connsiteX5" fmla="*/ 699247 w 2528047"/>
                  <a:gd name="connsiteY5" fmla="*/ 141193 h 1163170"/>
                  <a:gd name="connsiteX6" fmla="*/ 1741394 w 2528047"/>
                  <a:gd name="connsiteY6" fmla="*/ 242047 h 1163170"/>
                  <a:gd name="connsiteX7" fmla="*/ 2528047 w 2528047"/>
                  <a:gd name="connsiteY7" fmla="*/ 0 h 1163170"/>
                  <a:gd name="connsiteX8" fmla="*/ 2023782 w 2528047"/>
                  <a:gd name="connsiteY8" fmla="*/ 376518 h 1163170"/>
                  <a:gd name="connsiteX9" fmla="*/ 2514601 w 2528047"/>
                  <a:gd name="connsiteY9" fmla="*/ 712694 h 1163170"/>
                  <a:gd name="connsiteX0" fmla="*/ 2514601 w 2528047"/>
                  <a:gd name="connsiteY0" fmla="*/ 714187 h 1164663"/>
                  <a:gd name="connsiteX1" fmla="*/ 1750298 w 2528047"/>
                  <a:gd name="connsiteY1" fmla="*/ 577604 h 1164663"/>
                  <a:gd name="connsiteX2" fmla="*/ 753036 w 2528047"/>
                  <a:gd name="connsiteY2" fmla="*/ 1164663 h 1164663"/>
                  <a:gd name="connsiteX3" fmla="*/ 53789 w 2528047"/>
                  <a:gd name="connsiteY3" fmla="*/ 949510 h 1164663"/>
                  <a:gd name="connsiteX4" fmla="*/ 0 w 2528047"/>
                  <a:gd name="connsiteY4" fmla="*/ 398181 h 1164663"/>
                  <a:gd name="connsiteX5" fmla="*/ 699247 w 2528047"/>
                  <a:gd name="connsiteY5" fmla="*/ 1492 h 1164663"/>
                  <a:gd name="connsiteX6" fmla="*/ 1741394 w 2528047"/>
                  <a:gd name="connsiteY6" fmla="*/ 243540 h 1164663"/>
                  <a:gd name="connsiteX7" fmla="*/ 2528047 w 2528047"/>
                  <a:gd name="connsiteY7" fmla="*/ 1493 h 1164663"/>
                  <a:gd name="connsiteX8" fmla="*/ 2023782 w 2528047"/>
                  <a:gd name="connsiteY8" fmla="*/ 378011 h 1164663"/>
                  <a:gd name="connsiteX9" fmla="*/ 2514601 w 2528047"/>
                  <a:gd name="connsiteY9" fmla="*/ 714187 h 1164663"/>
                  <a:gd name="connsiteX0" fmla="*/ 2514601 w 2528047"/>
                  <a:gd name="connsiteY0" fmla="*/ 714187 h 949510"/>
                  <a:gd name="connsiteX1" fmla="*/ 1750298 w 2528047"/>
                  <a:gd name="connsiteY1" fmla="*/ 577604 h 949510"/>
                  <a:gd name="connsiteX2" fmla="*/ 806825 w 2528047"/>
                  <a:gd name="connsiteY2" fmla="*/ 855381 h 949510"/>
                  <a:gd name="connsiteX3" fmla="*/ 53789 w 2528047"/>
                  <a:gd name="connsiteY3" fmla="*/ 949510 h 949510"/>
                  <a:gd name="connsiteX4" fmla="*/ 0 w 2528047"/>
                  <a:gd name="connsiteY4" fmla="*/ 398181 h 949510"/>
                  <a:gd name="connsiteX5" fmla="*/ 699247 w 2528047"/>
                  <a:gd name="connsiteY5" fmla="*/ 1492 h 949510"/>
                  <a:gd name="connsiteX6" fmla="*/ 1741394 w 2528047"/>
                  <a:gd name="connsiteY6" fmla="*/ 243540 h 949510"/>
                  <a:gd name="connsiteX7" fmla="*/ 2528047 w 2528047"/>
                  <a:gd name="connsiteY7" fmla="*/ 1493 h 949510"/>
                  <a:gd name="connsiteX8" fmla="*/ 2023782 w 2528047"/>
                  <a:gd name="connsiteY8" fmla="*/ 378011 h 949510"/>
                  <a:gd name="connsiteX9" fmla="*/ 2514601 w 2528047"/>
                  <a:gd name="connsiteY9" fmla="*/ 714187 h 949510"/>
                  <a:gd name="connsiteX0" fmla="*/ 2528048 w 2541494"/>
                  <a:gd name="connsiteY0" fmla="*/ 712792 h 948115"/>
                  <a:gd name="connsiteX1" fmla="*/ 1763745 w 2541494"/>
                  <a:gd name="connsiteY1" fmla="*/ 576209 h 948115"/>
                  <a:gd name="connsiteX2" fmla="*/ 820272 w 2541494"/>
                  <a:gd name="connsiteY2" fmla="*/ 853986 h 948115"/>
                  <a:gd name="connsiteX3" fmla="*/ 67236 w 2541494"/>
                  <a:gd name="connsiteY3" fmla="*/ 948115 h 948115"/>
                  <a:gd name="connsiteX4" fmla="*/ 0 w 2541494"/>
                  <a:gd name="connsiteY4" fmla="*/ 215251 h 948115"/>
                  <a:gd name="connsiteX5" fmla="*/ 712694 w 2541494"/>
                  <a:gd name="connsiteY5" fmla="*/ 97 h 948115"/>
                  <a:gd name="connsiteX6" fmla="*/ 1754841 w 2541494"/>
                  <a:gd name="connsiteY6" fmla="*/ 242145 h 948115"/>
                  <a:gd name="connsiteX7" fmla="*/ 2541494 w 2541494"/>
                  <a:gd name="connsiteY7" fmla="*/ 98 h 948115"/>
                  <a:gd name="connsiteX8" fmla="*/ 2037229 w 2541494"/>
                  <a:gd name="connsiteY8" fmla="*/ 376616 h 948115"/>
                  <a:gd name="connsiteX9" fmla="*/ 2528048 w 2541494"/>
                  <a:gd name="connsiteY9" fmla="*/ 712792 h 948115"/>
                  <a:gd name="connsiteX0" fmla="*/ 2554942 w 2568388"/>
                  <a:gd name="connsiteY0" fmla="*/ 712792 h 853986"/>
                  <a:gd name="connsiteX1" fmla="*/ 1790639 w 2568388"/>
                  <a:gd name="connsiteY1" fmla="*/ 576209 h 853986"/>
                  <a:gd name="connsiteX2" fmla="*/ 847166 w 2568388"/>
                  <a:gd name="connsiteY2" fmla="*/ 853986 h 853986"/>
                  <a:gd name="connsiteX3" fmla="*/ 0 w 2568388"/>
                  <a:gd name="connsiteY3" fmla="*/ 652280 h 853986"/>
                  <a:gd name="connsiteX4" fmla="*/ 26894 w 2568388"/>
                  <a:gd name="connsiteY4" fmla="*/ 215251 h 853986"/>
                  <a:gd name="connsiteX5" fmla="*/ 739588 w 2568388"/>
                  <a:gd name="connsiteY5" fmla="*/ 97 h 853986"/>
                  <a:gd name="connsiteX6" fmla="*/ 1781735 w 2568388"/>
                  <a:gd name="connsiteY6" fmla="*/ 242145 h 853986"/>
                  <a:gd name="connsiteX7" fmla="*/ 2568388 w 2568388"/>
                  <a:gd name="connsiteY7" fmla="*/ 98 h 853986"/>
                  <a:gd name="connsiteX8" fmla="*/ 2064123 w 2568388"/>
                  <a:gd name="connsiteY8" fmla="*/ 376616 h 853986"/>
                  <a:gd name="connsiteX9" fmla="*/ 2554942 w 2568388"/>
                  <a:gd name="connsiteY9" fmla="*/ 712792 h 853986"/>
                  <a:gd name="connsiteX0" fmla="*/ 2554942 w 2568388"/>
                  <a:gd name="connsiteY0" fmla="*/ 712792 h 739686"/>
                  <a:gd name="connsiteX1" fmla="*/ 1790639 w 2568388"/>
                  <a:gd name="connsiteY1" fmla="*/ 576209 h 739686"/>
                  <a:gd name="connsiteX2" fmla="*/ 732866 w 2568388"/>
                  <a:gd name="connsiteY2" fmla="*/ 739686 h 739686"/>
                  <a:gd name="connsiteX3" fmla="*/ 0 w 2568388"/>
                  <a:gd name="connsiteY3" fmla="*/ 652280 h 739686"/>
                  <a:gd name="connsiteX4" fmla="*/ 26894 w 2568388"/>
                  <a:gd name="connsiteY4" fmla="*/ 215251 h 739686"/>
                  <a:gd name="connsiteX5" fmla="*/ 739588 w 2568388"/>
                  <a:gd name="connsiteY5" fmla="*/ 97 h 739686"/>
                  <a:gd name="connsiteX6" fmla="*/ 1781735 w 2568388"/>
                  <a:gd name="connsiteY6" fmla="*/ 242145 h 739686"/>
                  <a:gd name="connsiteX7" fmla="*/ 2568388 w 2568388"/>
                  <a:gd name="connsiteY7" fmla="*/ 98 h 739686"/>
                  <a:gd name="connsiteX8" fmla="*/ 2064123 w 2568388"/>
                  <a:gd name="connsiteY8" fmla="*/ 376616 h 739686"/>
                  <a:gd name="connsiteX9" fmla="*/ 2554942 w 2568388"/>
                  <a:gd name="connsiteY9" fmla="*/ 712792 h 739686"/>
                  <a:gd name="connsiteX0" fmla="*/ 2554942 w 2568388"/>
                  <a:gd name="connsiteY0" fmla="*/ 712792 h 739686"/>
                  <a:gd name="connsiteX1" fmla="*/ 1790639 w 2568388"/>
                  <a:gd name="connsiteY1" fmla="*/ 495526 h 739686"/>
                  <a:gd name="connsiteX2" fmla="*/ 732866 w 2568388"/>
                  <a:gd name="connsiteY2" fmla="*/ 739686 h 739686"/>
                  <a:gd name="connsiteX3" fmla="*/ 0 w 2568388"/>
                  <a:gd name="connsiteY3" fmla="*/ 652280 h 739686"/>
                  <a:gd name="connsiteX4" fmla="*/ 26894 w 2568388"/>
                  <a:gd name="connsiteY4" fmla="*/ 215251 h 739686"/>
                  <a:gd name="connsiteX5" fmla="*/ 739588 w 2568388"/>
                  <a:gd name="connsiteY5" fmla="*/ 97 h 739686"/>
                  <a:gd name="connsiteX6" fmla="*/ 1781735 w 2568388"/>
                  <a:gd name="connsiteY6" fmla="*/ 242145 h 739686"/>
                  <a:gd name="connsiteX7" fmla="*/ 2568388 w 2568388"/>
                  <a:gd name="connsiteY7" fmla="*/ 98 h 739686"/>
                  <a:gd name="connsiteX8" fmla="*/ 2064123 w 2568388"/>
                  <a:gd name="connsiteY8" fmla="*/ 376616 h 739686"/>
                  <a:gd name="connsiteX9" fmla="*/ 2554942 w 2568388"/>
                  <a:gd name="connsiteY9" fmla="*/ 712792 h 739686"/>
                  <a:gd name="connsiteX0" fmla="*/ 2554942 w 2568388"/>
                  <a:gd name="connsiteY0" fmla="*/ 714732 h 741626"/>
                  <a:gd name="connsiteX1" fmla="*/ 1790639 w 2568388"/>
                  <a:gd name="connsiteY1" fmla="*/ 497466 h 741626"/>
                  <a:gd name="connsiteX2" fmla="*/ 732866 w 2568388"/>
                  <a:gd name="connsiteY2" fmla="*/ 741626 h 741626"/>
                  <a:gd name="connsiteX3" fmla="*/ 0 w 2568388"/>
                  <a:gd name="connsiteY3" fmla="*/ 654220 h 741626"/>
                  <a:gd name="connsiteX4" fmla="*/ 13446 w 2568388"/>
                  <a:gd name="connsiteY4" fmla="*/ 143232 h 741626"/>
                  <a:gd name="connsiteX5" fmla="*/ 739588 w 2568388"/>
                  <a:gd name="connsiteY5" fmla="*/ 2037 h 741626"/>
                  <a:gd name="connsiteX6" fmla="*/ 1781735 w 2568388"/>
                  <a:gd name="connsiteY6" fmla="*/ 244085 h 741626"/>
                  <a:gd name="connsiteX7" fmla="*/ 2568388 w 2568388"/>
                  <a:gd name="connsiteY7" fmla="*/ 2038 h 741626"/>
                  <a:gd name="connsiteX8" fmla="*/ 2064123 w 2568388"/>
                  <a:gd name="connsiteY8" fmla="*/ 378556 h 741626"/>
                  <a:gd name="connsiteX9" fmla="*/ 2554942 w 2568388"/>
                  <a:gd name="connsiteY9" fmla="*/ 714732 h 741626"/>
                  <a:gd name="connsiteX0" fmla="*/ 2602006 w 2615452"/>
                  <a:gd name="connsiteY0" fmla="*/ 714732 h 741626"/>
                  <a:gd name="connsiteX1" fmla="*/ 1837703 w 2615452"/>
                  <a:gd name="connsiteY1" fmla="*/ 497466 h 741626"/>
                  <a:gd name="connsiteX2" fmla="*/ 779930 w 2615452"/>
                  <a:gd name="connsiteY2" fmla="*/ 741626 h 741626"/>
                  <a:gd name="connsiteX3" fmla="*/ 0 w 2615452"/>
                  <a:gd name="connsiteY3" fmla="*/ 566814 h 741626"/>
                  <a:gd name="connsiteX4" fmla="*/ 60510 w 2615452"/>
                  <a:gd name="connsiteY4" fmla="*/ 143232 h 741626"/>
                  <a:gd name="connsiteX5" fmla="*/ 786652 w 2615452"/>
                  <a:gd name="connsiteY5" fmla="*/ 2037 h 741626"/>
                  <a:gd name="connsiteX6" fmla="*/ 1828799 w 2615452"/>
                  <a:gd name="connsiteY6" fmla="*/ 244085 h 741626"/>
                  <a:gd name="connsiteX7" fmla="*/ 2615452 w 2615452"/>
                  <a:gd name="connsiteY7" fmla="*/ 2038 h 741626"/>
                  <a:gd name="connsiteX8" fmla="*/ 2111187 w 2615452"/>
                  <a:gd name="connsiteY8" fmla="*/ 378556 h 741626"/>
                  <a:gd name="connsiteX9" fmla="*/ 2602006 w 2615452"/>
                  <a:gd name="connsiteY9" fmla="*/ 714732 h 741626"/>
                  <a:gd name="connsiteX0" fmla="*/ 2629637 w 2643083"/>
                  <a:gd name="connsiteY0" fmla="*/ 714732 h 741626"/>
                  <a:gd name="connsiteX1" fmla="*/ 1865334 w 2643083"/>
                  <a:gd name="connsiteY1" fmla="*/ 497466 h 741626"/>
                  <a:gd name="connsiteX2" fmla="*/ 807561 w 2643083"/>
                  <a:gd name="connsiteY2" fmla="*/ 741626 h 741626"/>
                  <a:gd name="connsiteX3" fmla="*/ 27631 w 2643083"/>
                  <a:gd name="connsiteY3" fmla="*/ 566814 h 741626"/>
                  <a:gd name="connsiteX4" fmla="*/ 88141 w 2643083"/>
                  <a:gd name="connsiteY4" fmla="*/ 143232 h 741626"/>
                  <a:gd name="connsiteX5" fmla="*/ 814283 w 2643083"/>
                  <a:gd name="connsiteY5" fmla="*/ 2037 h 741626"/>
                  <a:gd name="connsiteX6" fmla="*/ 1856430 w 2643083"/>
                  <a:gd name="connsiteY6" fmla="*/ 244085 h 741626"/>
                  <a:gd name="connsiteX7" fmla="*/ 2643083 w 2643083"/>
                  <a:gd name="connsiteY7" fmla="*/ 2038 h 741626"/>
                  <a:gd name="connsiteX8" fmla="*/ 2138818 w 2643083"/>
                  <a:gd name="connsiteY8" fmla="*/ 378556 h 741626"/>
                  <a:gd name="connsiteX9" fmla="*/ 2629637 w 2643083"/>
                  <a:gd name="connsiteY9" fmla="*/ 714732 h 741626"/>
                  <a:gd name="connsiteX0" fmla="*/ 2662801 w 2676247"/>
                  <a:gd name="connsiteY0" fmla="*/ 714732 h 741626"/>
                  <a:gd name="connsiteX1" fmla="*/ 1898498 w 2676247"/>
                  <a:gd name="connsiteY1" fmla="*/ 497466 h 741626"/>
                  <a:gd name="connsiteX2" fmla="*/ 840725 w 2676247"/>
                  <a:gd name="connsiteY2" fmla="*/ 741626 h 741626"/>
                  <a:gd name="connsiteX3" fmla="*/ 60795 w 2676247"/>
                  <a:gd name="connsiteY3" fmla="*/ 566814 h 741626"/>
                  <a:gd name="connsiteX4" fmla="*/ 121305 w 2676247"/>
                  <a:gd name="connsiteY4" fmla="*/ 143232 h 741626"/>
                  <a:gd name="connsiteX5" fmla="*/ 847447 w 2676247"/>
                  <a:gd name="connsiteY5" fmla="*/ 2037 h 741626"/>
                  <a:gd name="connsiteX6" fmla="*/ 1889594 w 2676247"/>
                  <a:gd name="connsiteY6" fmla="*/ 244085 h 741626"/>
                  <a:gd name="connsiteX7" fmla="*/ 2676247 w 2676247"/>
                  <a:gd name="connsiteY7" fmla="*/ 2038 h 741626"/>
                  <a:gd name="connsiteX8" fmla="*/ 2171982 w 2676247"/>
                  <a:gd name="connsiteY8" fmla="*/ 378556 h 741626"/>
                  <a:gd name="connsiteX9" fmla="*/ 2662801 w 2676247"/>
                  <a:gd name="connsiteY9" fmla="*/ 714732 h 741626"/>
                  <a:gd name="connsiteX0" fmla="*/ 2662801 w 2676247"/>
                  <a:gd name="connsiteY0" fmla="*/ 714732 h 741626"/>
                  <a:gd name="connsiteX1" fmla="*/ 1898498 w 2676247"/>
                  <a:gd name="connsiteY1" fmla="*/ 497466 h 741626"/>
                  <a:gd name="connsiteX2" fmla="*/ 840725 w 2676247"/>
                  <a:gd name="connsiteY2" fmla="*/ 741626 h 741626"/>
                  <a:gd name="connsiteX3" fmla="*/ 60795 w 2676247"/>
                  <a:gd name="connsiteY3" fmla="*/ 566814 h 741626"/>
                  <a:gd name="connsiteX4" fmla="*/ 121305 w 2676247"/>
                  <a:gd name="connsiteY4" fmla="*/ 143232 h 741626"/>
                  <a:gd name="connsiteX5" fmla="*/ 847447 w 2676247"/>
                  <a:gd name="connsiteY5" fmla="*/ 2037 h 741626"/>
                  <a:gd name="connsiteX6" fmla="*/ 1889594 w 2676247"/>
                  <a:gd name="connsiteY6" fmla="*/ 244085 h 741626"/>
                  <a:gd name="connsiteX7" fmla="*/ 2676247 w 2676247"/>
                  <a:gd name="connsiteY7" fmla="*/ 2038 h 741626"/>
                  <a:gd name="connsiteX8" fmla="*/ 2171982 w 2676247"/>
                  <a:gd name="connsiteY8" fmla="*/ 378556 h 741626"/>
                  <a:gd name="connsiteX9" fmla="*/ 2662801 w 2676247"/>
                  <a:gd name="connsiteY9" fmla="*/ 714732 h 741626"/>
                  <a:gd name="connsiteX0" fmla="*/ 2662801 w 2676247"/>
                  <a:gd name="connsiteY0" fmla="*/ 714732 h 741626"/>
                  <a:gd name="connsiteX1" fmla="*/ 1898498 w 2676247"/>
                  <a:gd name="connsiteY1" fmla="*/ 497466 h 741626"/>
                  <a:gd name="connsiteX2" fmla="*/ 840725 w 2676247"/>
                  <a:gd name="connsiteY2" fmla="*/ 741626 h 741626"/>
                  <a:gd name="connsiteX3" fmla="*/ 60795 w 2676247"/>
                  <a:gd name="connsiteY3" fmla="*/ 566814 h 741626"/>
                  <a:gd name="connsiteX4" fmla="*/ 121305 w 2676247"/>
                  <a:gd name="connsiteY4" fmla="*/ 143232 h 741626"/>
                  <a:gd name="connsiteX5" fmla="*/ 847447 w 2676247"/>
                  <a:gd name="connsiteY5" fmla="*/ 2037 h 741626"/>
                  <a:gd name="connsiteX6" fmla="*/ 1889594 w 2676247"/>
                  <a:gd name="connsiteY6" fmla="*/ 244085 h 741626"/>
                  <a:gd name="connsiteX7" fmla="*/ 2676247 w 2676247"/>
                  <a:gd name="connsiteY7" fmla="*/ 2038 h 741626"/>
                  <a:gd name="connsiteX8" fmla="*/ 2171982 w 2676247"/>
                  <a:gd name="connsiteY8" fmla="*/ 378556 h 741626"/>
                  <a:gd name="connsiteX9" fmla="*/ 2662801 w 2676247"/>
                  <a:gd name="connsiteY9" fmla="*/ 714732 h 741626"/>
                  <a:gd name="connsiteX0" fmla="*/ 2662801 w 2676247"/>
                  <a:gd name="connsiteY0" fmla="*/ 716564 h 743458"/>
                  <a:gd name="connsiteX1" fmla="*/ 1898498 w 2676247"/>
                  <a:gd name="connsiteY1" fmla="*/ 499298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49479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3371 h 740265"/>
                  <a:gd name="connsiteX1" fmla="*/ 1925392 w 2676247"/>
                  <a:gd name="connsiteY1" fmla="*/ 449040 h 740265"/>
                  <a:gd name="connsiteX2" fmla="*/ 840725 w 2676247"/>
                  <a:gd name="connsiteY2" fmla="*/ 740265 h 740265"/>
                  <a:gd name="connsiteX3" fmla="*/ 60795 w 2676247"/>
                  <a:gd name="connsiteY3" fmla="*/ 491603 h 740265"/>
                  <a:gd name="connsiteX4" fmla="*/ 121305 w 2676247"/>
                  <a:gd name="connsiteY4" fmla="*/ 215720 h 740265"/>
                  <a:gd name="connsiteX5" fmla="*/ 847447 w 2676247"/>
                  <a:gd name="connsiteY5" fmla="*/ 676 h 740265"/>
                  <a:gd name="connsiteX6" fmla="*/ 1943382 w 2676247"/>
                  <a:gd name="connsiteY6" fmla="*/ 289789 h 740265"/>
                  <a:gd name="connsiteX7" fmla="*/ 2676247 w 2676247"/>
                  <a:gd name="connsiteY7" fmla="*/ 677 h 740265"/>
                  <a:gd name="connsiteX8" fmla="*/ 2171982 w 2676247"/>
                  <a:gd name="connsiteY8" fmla="*/ 377195 h 740265"/>
                  <a:gd name="connsiteX9" fmla="*/ 2662801 w 2676247"/>
                  <a:gd name="connsiteY9" fmla="*/ 713371 h 740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76247" h="740265">
                    <a:moveTo>
                      <a:pt x="2662801" y="713371"/>
                    </a:moveTo>
                    <a:cubicBezTo>
                      <a:pt x="2423722" y="775420"/>
                      <a:pt x="2164471" y="386991"/>
                      <a:pt x="1925392" y="449040"/>
                    </a:cubicBezTo>
                    <a:cubicBezTo>
                      <a:pt x="1563836" y="546115"/>
                      <a:pt x="1227888" y="697347"/>
                      <a:pt x="840725" y="740265"/>
                    </a:cubicBezTo>
                    <a:cubicBezTo>
                      <a:pt x="432831" y="708888"/>
                      <a:pt x="290044" y="594184"/>
                      <a:pt x="60795" y="491603"/>
                    </a:cubicBezTo>
                    <a:cubicBezTo>
                      <a:pt x="-13164" y="384027"/>
                      <a:pt x="-46782" y="356914"/>
                      <a:pt x="121305" y="215720"/>
                    </a:cubicBezTo>
                    <a:cubicBezTo>
                      <a:pt x="298358" y="148485"/>
                      <a:pt x="543768" y="-11669"/>
                      <a:pt x="847447" y="676"/>
                    </a:cubicBezTo>
                    <a:cubicBezTo>
                      <a:pt x="1151127" y="13021"/>
                      <a:pt x="1569105" y="231518"/>
                      <a:pt x="1943382" y="289789"/>
                    </a:cubicBezTo>
                    <a:cubicBezTo>
                      <a:pt x="2205600" y="209107"/>
                      <a:pt x="2360241" y="54465"/>
                      <a:pt x="2676247" y="677"/>
                    </a:cubicBezTo>
                    <a:lnTo>
                      <a:pt x="2171982" y="377195"/>
                    </a:lnTo>
                    <a:lnTo>
                      <a:pt x="2662801" y="713371"/>
                    </a:lnTo>
                    <a:close/>
                  </a:path>
                </a:pathLst>
              </a:cu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dirty="0">
                  <a:solidFill>
                    <a:prstClr val="white"/>
                  </a:solidFill>
                  <a:latin typeface="Calibri" panose="020F0502020204030204"/>
                </a:endParaRPr>
              </a:p>
            </p:txBody>
          </p:sp>
          <p:sp>
            <p:nvSpPr>
              <p:cNvPr id="84" name="Freeform: Shape 83">
                <a:extLst>
                  <a:ext uri="{FF2B5EF4-FFF2-40B4-BE49-F238E27FC236}">
                    <a16:creationId xmlns:a16="http://schemas.microsoft.com/office/drawing/2014/main" id="{910DE027-68E5-4B3E-B187-70846664D5FD}"/>
                  </a:ext>
                </a:extLst>
              </p:cNvPr>
              <p:cNvSpPr>
                <a:spLocks noChangeAspect="1"/>
              </p:cNvSpPr>
              <p:nvPr/>
            </p:nvSpPr>
            <p:spPr>
              <a:xfrm flipH="1">
                <a:off x="6928735" y="1597730"/>
                <a:ext cx="577116" cy="167743"/>
              </a:xfrm>
              <a:custGeom>
                <a:avLst/>
                <a:gdLst>
                  <a:gd name="connsiteX0" fmla="*/ 1293706 w 7193280"/>
                  <a:gd name="connsiteY0" fmla="*/ 1286934 h 2282614"/>
                  <a:gd name="connsiteX1" fmla="*/ 216746 w 7193280"/>
                  <a:gd name="connsiteY1" fmla="*/ 988907 h 2282614"/>
                  <a:gd name="connsiteX2" fmla="*/ 0 w 7193280"/>
                  <a:gd name="connsiteY2" fmla="*/ 663787 h 2282614"/>
                  <a:gd name="connsiteX3" fmla="*/ 3014133 w 7193280"/>
                  <a:gd name="connsiteY3" fmla="*/ 453814 h 2282614"/>
                  <a:gd name="connsiteX4" fmla="*/ 3630506 w 7193280"/>
                  <a:gd name="connsiteY4" fmla="*/ 0 h 2282614"/>
                  <a:gd name="connsiteX5" fmla="*/ 3847253 w 7193280"/>
                  <a:gd name="connsiteY5" fmla="*/ 589280 h 2282614"/>
                  <a:gd name="connsiteX6" fmla="*/ 4409440 w 7193280"/>
                  <a:gd name="connsiteY6" fmla="*/ 663787 h 2282614"/>
                  <a:gd name="connsiteX7" fmla="*/ 4687146 w 7193280"/>
                  <a:gd name="connsiteY7" fmla="*/ 562187 h 2282614"/>
                  <a:gd name="connsiteX8" fmla="*/ 5161280 w 7193280"/>
                  <a:gd name="connsiteY8" fmla="*/ 792480 h 2282614"/>
                  <a:gd name="connsiteX9" fmla="*/ 7193280 w 7193280"/>
                  <a:gd name="connsiteY9" fmla="*/ 223520 h 2282614"/>
                  <a:gd name="connsiteX10" fmla="*/ 5865706 w 7193280"/>
                  <a:gd name="connsiteY10" fmla="*/ 1076960 h 2282614"/>
                  <a:gd name="connsiteX11" fmla="*/ 5757333 w 7193280"/>
                  <a:gd name="connsiteY11" fmla="*/ 1808480 h 2282614"/>
                  <a:gd name="connsiteX12" fmla="*/ 5195146 w 7193280"/>
                  <a:gd name="connsiteY12" fmla="*/ 995680 h 2282614"/>
                  <a:gd name="connsiteX13" fmla="*/ 4802293 w 7193280"/>
                  <a:gd name="connsiteY13" fmla="*/ 982134 h 2282614"/>
                  <a:gd name="connsiteX14" fmla="*/ 4660053 w 7193280"/>
                  <a:gd name="connsiteY14" fmla="*/ 1158240 h 2282614"/>
                  <a:gd name="connsiteX15" fmla="*/ 4375573 w 7193280"/>
                  <a:gd name="connsiteY15" fmla="*/ 1076960 h 2282614"/>
                  <a:gd name="connsiteX16" fmla="*/ 3779520 w 7193280"/>
                  <a:gd name="connsiteY16" fmla="*/ 1212427 h 2282614"/>
                  <a:gd name="connsiteX17" fmla="*/ 3786293 w 7193280"/>
                  <a:gd name="connsiteY17" fmla="*/ 1435947 h 2282614"/>
                  <a:gd name="connsiteX18" fmla="*/ 3495040 w 7193280"/>
                  <a:gd name="connsiteY18" fmla="*/ 1327574 h 2282614"/>
                  <a:gd name="connsiteX19" fmla="*/ 2147146 w 7193280"/>
                  <a:gd name="connsiteY19" fmla="*/ 1266614 h 2282614"/>
                  <a:gd name="connsiteX20" fmla="*/ 2214880 w 7193280"/>
                  <a:gd name="connsiteY20" fmla="*/ 1361440 h 2282614"/>
                  <a:gd name="connsiteX21" fmla="*/ 1835573 w 7193280"/>
                  <a:gd name="connsiteY21" fmla="*/ 2282614 h 2282614"/>
                  <a:gd name="connsiteX22" fmla="*/ 1293706 w 7193280"/>
                  <a:gd name="connsiteY22" fmla="*/ 1286934 h 2282614"/>
                  <a:gd name="connsiteX0" fmla="*/ 1293706 w 7193280"/>
                  <a:gd name="connsiteY0" fmla="*/ 1286934 h 2282614"/>
                  <a:gd name="connsiteX1" fmla="*/ 216746 w 7193280"/>
                  <a:gd name="connsiteY1" fmla="*/ 988907 h 2282614"/>
                  <a:gd name="connsiteX2" fmla="*/ 0 w 7193280"/>
                  <a:gd name="connsiteY2" fmla="*/ 663787 h 2282614"/>
                  <a:gd name="connsiteX3" fmla="*/ 3014133 w 7193280"/>
                  <a:gd name="connsiteY3" fmla="*/ 453814 h 2282614"/>
                  <a:gd name="connsiteX4" fmla="*/ 3630506 w 7193280"/>
                  <a:gd name="connsiteY4" fmla="*/ 0 h 2282614"/>
                  <a:gd name="connsiteX5" fmla="*/ 3847253 w 7193280"/>
                  <a:gd name="connsiteY5" fmla="*/ 589280 h 2282614"/>
                  <a:gd name="connsiteX6" fmla="*/ 4409440 w 7193280"/>
                  <a:gd name="connsiteY6" fmla="*/ 663787 h 2282614"/>
                  <a:gd name="connsiteX7" fmla="*/ 4687146 w 7193280"/>
                  <a:gd name="connsiteY7" fmla="*/ 562187 h 2282614"/>
                  <a:gd name="connsiteX8" fmla="*/ 5161280 w 7193280"/>
                  <a:gd name="connsiteY8" fmla="*/ 792480 h 2282614"/>
                  <a:gd name="connsiteX9" fmla="*/ 7193280 w 7193280"/>
                  <a:gd name="connsiteY9" fmla="*/ 223520 h 2282614"/>
                  <a:gd name="connsiteX10" fmla="*/ 5865706 w 7193280"/>
                  <a:gd name="connsiteY10" fmla="*/ 1076960 h 2282614"/>
                  <a:gd name="connsiteX11" fmla="*/ 5757333 w 7193280"/>
                  <a:gd name="connsiteY11" fmla="*/ 1808480 h 2282614"/>
                  <a:gd name="connsiteX12" fmla="*/ 5195146 w 7193280"/>
                  <a:gd name="connsiteY12" fmla="*/ 995680 h 2282614"/>
                  <a:gd name="connsiteX13" fmla="*/ 4802293 w 7193280"/>
                  <a:gd name="connsiteY13" fmla="*/ 982134 h 2282614"/>
                  <a:gd name="connsiteX14" fmla="*/ 4660053 w 7193280"/>
                  <a:gd name="connsiteY14" fmla="*/ 1158240 h 2282614"/>
                  <a:gd name="connsiteX15" fmla="*/ 4375573 w 7193280"/>
                  <a:gd name="connsiteY15" fmla="*/ 1076960 h 2282614"/>
                  <a:gd name="connsiteX16" fmla="*/ 3779520 w 7193280"/>
                  <a:gd name="connsiteY16" fmla="*/ 1212427 h 2282614"/>
                  <a:gd name="connsiteX17" fmla="*/ 3786293 w 7193280"/>
                  <a:gd name="connsiteY17" fmla="*/ 1435947 h 2282614"/>
                  <a:gd name="connsiteX18" fmla="*/ 3495040 w 7193280"/>
                  <a:gd name="connsiteY18" fmla="*/ 1327574 h 2282614"/>
                  <a:gd name="connsiteX19" fmla="*/ 2147146 w 7193280"/>
                  <a:gd name="connsiteY19" fmla="*/ 1266614 h 2282614"/>
                  <a:gd name="connsiteX20" fmla="*/ 2214880 w 7193280"/>
                  <a:gd name="connsiteY20" fmla="*/ 1361440 h 2282614"/>
                  <a:gd name="connsiteX21" fmla="*/ 1835573 w 7193280"/>
                  <a:gd name="connsiteY21" fmla="*/ 2282614 h 2282614"/>
                  <a:gd name="connsiteX22" fmla="*/ 1293706 w 7193280"/>
                  <a:gd name="connsiteY22" fmla="*/ 1286934 h 2282614"/>
                  <a:gd name="connsiteX0" fmla="*/ 1305518 w 7205092"/>
                  <a:gd name="connsiteY0" fmla="*/ 1286934 h 2282614"/>
                  <a:gd name="connsiteX1" fmla="*/ 228558 w 7205092"/>
                  <a:gd name="connsiteY1" fmla="*/ 988907 h 2282614"/>
                  <a:gd name="connsiteX2" fmla="*/ 11812 w 7205092"/>
                  <a:gd name="connsiteY2" fmla="*/ 663787 h 2282614"/>
                  <a:gd name="connsiteX3" fmla="*/ 3025945 w 7205092"/>
                  <a:gd name="connsiteY3" fmla="*/ 453814 h 2282614"/>
                  <a:gd name="connsiteX4" fmla="*/ 3642318 w 7205092"/>
                  <a:gd name="connsiteY4" fmla="*/ 0 h 2282614"/>
                  <a:gd name="connsiteX5" fmla="*/ 3859065 w 7205092"/>
                  <a:gd name="connsiteY5" fmla="*/ 589280 h 2282614"/>
                  <a:gd name="connsiteX6" fmla="*/ 4421252 w 7205092"/>
                  <a:gd name="connsiteY6" fmla="*/ 663787 h 2282614"/>
                  <a:gd name="connsiteX7" fmla="*/ 4698958 w 7205092"/>
                  <a:gd name="connsiteY7" fmla="*/ 562187 h 2282614"/>
                  <a:gd name="connsiteX8" fmla="*/ 5173092 w 7205092"/>
                  <a:gd name="connsiteY8" fmla="*/ 792480 h 2282614"/>
                  <a:gd name="connsiteX9" fmla="*/ 7205092 w 7205092"/>
                  <a:gd name="connsiteY9" fmla="*/ 223520 h 2282614"/>
                  <a:gd name="connsiteX10" fmla="*/ 5877518 w 7205092"/>
                  <a:gd name="connsiteY10" fmla="*/ 1076960 h 2282614"/>
                  <a:gd name="connsiteX11" fmla="*/ 5769145 w 7205092"/>
                  <a:gd name="connsiteY11" fmla="*/ 1808480 h 2282614"/>
                  <a:gd name="connsiteX12" fmla="*/ 5206958 w 7205092"/>
                  <a:gd name="connsiteY12" fmla="*/ 995680 h 2282614"/>
                  <a:gd name="connsiteX13" fmla="*/ 4814105 w 7205092"/>
                  <a:gd name="connsiteY13" fmla="*/ 982134 h 2282614"/>
                  <a:gd name="connsiteX14" fmla="*/ 4671865 w 7205092"/>
                  <a:gd name="connsiteY14" fmla="*/ 1158240 h 2282614"/>
                  <a:gd name="connsiteX15" fmla="*/ 4387385 w 7205092"/>
                  <a:gd name="connsiteY15" fmla="*/ 1076960 h 2282614"/>
                  <a:gd name="connsiteX16" fmla="*/ 3791332 w 7205092"/>
                  <a:gd name="connsiteY16" fmla="*/ 1212427 h 2282614"/>
                  <a:gd name="connsiteX17" fmla="*/ 3798105 w 7205092"/>
                  <a:gd name="connsiteY17" fmla="*/ 1435947 h 2282614"/>
                  <a:gd name="connsiteX18" fmla="*/ 3506852 w 7205092"/>
                  <a:gd name="connsiteY18" fmla="*/ 1327574 h 2282614"/>
                  <a:gd name="connsiteX19" fmla="*/ 2158958 w 7205092"/>
                  <a:gd name="connsiteY19" fmla="*/ 1266614 h 2282614"/>
                  <a:gd name="connsiteX20" fmla="*/ 2226692 w 7205092"/>
                  <a:gd name="connsiteY20" fmla="*/ 1361440 h 2282614"/>
                  <a:gd name="connsiteX21" fmla="*/ 1847385 w 7205092"/>
                  <a:gd name="connsiteY21" fmla="*/ 2282614 h 2282614"/>
                  <a:gd name="connsiteX22" fmla="*/ 1305518 w 7205092"/>
                  <a:gd name="connsiteY22" fmla="*/ 1286934 h 2282614"/>
                  <a:gd name="connsiteX0" fmla="*/ 1298845 w 7198419"/>
                  <a:gd name="connsiteY0" fmla="*/ 1286934 h 2282614"/>
                  <a:gd name="connsiteX1" fmla="*/ 553779 w 7198419"/>
                  <a:gd name="connsiteY1" fmla="*/ 1131147 h 2282614"/>
                  <a:gd name="connsiteX2" fmla="*/ 5139 w 7198419"/>
                  <a:gd name="connsiteY2" fmla="*/ 663787 h 2282614"/>
                  <a:gd name="connsiteX3" fmla="*/ 3019272 w 7198419"/>
                  <a:gd name="connsiteY3" fmla="*/ 453814 h 2282614"/>
                  <a:gd name="connsiteX4" fmla="*/ 3635645 w 7198419"/>
                  <a:gd name="connsiteY4" fmla="*/ 0 h 2282614"/>
                  <a:gd name="connsiteX5" fmla="*/ 3852392 w 7198419"/>
                  <a:gd name="connsiteY5" fmla="*/ 589280 h 2282614"/>
                  <a:gd name="connsiteX6" fmla="*/ 4414579 w 7198419"/>
                  <a:gd name="connsiteY6" fmla="*/ 663787 h 2282614"/>
                  <a:gd name="connsiteX7" fmla="*/ 4692285 w 7198419"/>
                  <a:gd name="connsiteY7" fmla="*/ 562187 h 2282614"/>
                  <a:gd name="connsiteX8" fmla="*/ 5166419 w 7198419"/>
                  <a:gd name="connsiteY8" fmla="*/ 792480 h 2282614"/>
                  <a:gd name="connsiteX9" fmla="*/ 7198419 w 7198419"/>
                  <a:gd name="connsiteY9" fmla="*/ 223520 h 2282614"/>
                  <a:gd name="connsiteX10" fmla="*/ 5870845 w 7198419"/>
                  <a:gd name="connsiteY10" fmla="*/ 1076960 h 2282614"/>
                  <a:gd name="connsiteX11" fmla="*/ 5762472 w 7198419"/>
                  <a:gd name="connsiteY11" fmla="*/ 1808480 h 2282614"/>
                  <a:gd name="connsiteX12" fmla="*/ 5200285 w 7198419"/>
                  <a:gd name="connsiteY12" fmla="*/ 995680 h 2282614"/>
                  <a:gd name="connsiteX13" fmla="*/ 4807432 w 7198419"/>
                  <a:gd name="connsiteY13" fmla="*/ 982134 h 2282614"/>
                  <a:gd name="connsiteX14" fmla="*/ 4665192 w 7198419"/>
                  <a:gd name="connsiteY14" fmla="*/ 1158240 h 2282614"/>
                  <a:gd name="connsiteX15" fmla="*/ 4380712 w 7198419"/>
                  <a:gd name="connsiteY15" fmla="*/ 1076960 h 2282614"/>
                  <a:gd name="connsiteX16" fmla="*/ 3784659 w 7198419"/>
                  <a:gd name="connsiteY16" fmla="*/ 1212427 h 2282614"/>
                  <a:gd name="connsiteX17" fmla="*/ 3791432 w 7198419"/>
                  <a:gd name="connsiteY17" fmla="*/ 1435947 h 2282614"/>
                  <a:gd name="connsiteX18" fmla="*/ 3500179 w 7198419"/>
                  <a:gd name="connsiteY18" fmla="*/ 1327574 h 2282614"/>
                  <a:gd name="connsiteX19" fmla="*/ 2152285 w 7198419"/>
                  <a:gd name="connsiteY19" fmla="*/ 1266614 h 2282614"/>
                  <a:gd name="connsiteX20" fmla="*/ 2220019 w 7198419"/>
                  <a:gd name="connsiteY20" fmla="*/ 1361440 h 2282614"/>
                  <a:gd name="connsiteX21" fmla="*/ 1840712 w 7198419"/>
                  <a:gd name="connsiteY21" fmla="*/ 2282614 h 2282614"/>
                  <a:gd name="connsiteX22" fmla="*/ 1298845 w 7198419"/>
                  <a:gd name="connsiteY22" fmla="*/ 1286934 h 2282614"/>
                  <a:gd name="connsiteX0" fmla="*/ 1304405 w 7203979"/>
                  <a:gd name="connsiteY0" fmla="*/ 1286934 h 2282614"/>
                  <a:gd name="connsiteX1" fmla="*/ 559339 w 7203979"/>
                  <a:gd name="connsiteY1" fmla="*/ 1131147 h 2282614"/>
                  <a:gd name="connsiteX2" fmla="*/ 10699 w 7203979"/>
                  <a:gd name="connsiteY2" fmla="*/ 663787 h 2282614"/>
                  <a:gd name="connsiteX3" fmla="*/ 3024832 w 7203979"/>
                  <a:gd name="connsiteY3" fmla="*/ 453814 h 2282614"/>
                  <a:gd name="connsiteX4" fmla="*/ 3641205 w 7203979"/>
                  <a:gd name="connsiteY4" fmla="*/ 0 h 2282614"/>
                  <a:gd name="connsiteX5" fmla="*/ 3857952 w 7203979"/>
                  <a:gd name="connsiteY5" fmla="*/ 589280 h 2282614"/>
                  <a:gd name="connsiteX6" fmla="*/ 4420139 w 7203979"/>
                  <a:gd name="connsiteY6" fmla="*/ 663787 h 2282614"/>
                  <a:gd name="connsiteX7" fmla="*/ 4697845 w 7203979"/>
                  <a:gd name="connsiteY7" fmla="*/ 562187 h 2282614"/>
                  <a:gd name="connsiteX8" fmla="*/ 5171979 w 7203979"/>
                  <a:gd name="connsiteY8" fmla="*/ 792480 h 2282614"/>
                  <a:gd name="connsiteX9" fmla="*/ 7203979 w 7203979"/>
                  <a:gd name="connsiteY9" fmla="*/ 223520 h 2282614"/>
                  <a:gd name="connsiteX10" fmla="*/ 5876405 w 7203979"/>
                  <a:gd name="connsiteY10" fmla="*/ 1076960 h 2282614"/>
                  <a:gd name="connsiteX11" fmla="*/ 5768032 w 7203979"/>
                  <a:gd name="connsiteY11" fmla="*/ 1808480 h 2282614"/>
                  <a:gd name="connsiteX12" fmla="*/ 5205845 w 7203979"/>
                  <a:gd name="connsiteY12" fmla="*/ 995680 h 2282614"/>
                  <a:gd name="connsiteX13" fmla="*/ 4812992 w 7203979"/>
                  <a:gd name="connsiteY13" fmla="*/ 982134 h 2282614"/>
                  <a:gd name="connsiteX14" fmla="*/ 4670752 w 7203979"/>
                  <a:gd name="connsiteY14" fmla="*/ 1158240 h 2282614"/>
                  <a:gd name="connsiteX15" fmla="*/ 4386272 w 7203979"/>
                  <a:gd name="connsiteY15" fmla="*/ 1076960 h 2282614"/>
                  <a:gd name="connsiteX16" fmla="*/ 3790219 w 7203979"/>
                  <a:gd name="connsiteY16" fmla="*/ 1212427 h 2282614"/>
                  <a:gd name="connsiteX17" fmla="*/ 3796992 w 7203979"/>
                  <a:gd name="connsiteY17" fmla="*/ 1435947 h 2282614"/>
                  <a:gd name="connsiteX18" fmla="*/ 3505739 w 7203979"/>
                  <a:gd name="connsiteY18" fmla="*/ 1327574 h 2282614"/>
                  <a:gd name="connsiteX19" fmla="*/ 2157845 w 7203979"/>
                  <a:gd name="connsiteY19" fmla="*/ 1266614 h 2282614"/>
                  <a:gd name="connsiteX20" fmla="*/ 2225579 w 7203979"/>
                  <a:gd name="connsiteY20" fmla="*/ 1361440 h 2282614"/>
                  <a:gd name="connsiteX21" fmla="*/ 1846272 w 7203979"/>
                  <a:gd name="connsiteY21" fmla="*/ 2282614 h 2282614"/>
                  <a:gd name="connsiteX22" fmla="*/ 1304405 w 7203979"/>
                  <a:gd name="connsiteY22" fmla="*/ 1286934 h 2282614"/>
                  <a:gd name="connsiteX0" fmla="*/ 1304405 w 7203979"/>
                  <a:gd name="connsiteY0" fmla="*/ 1286934 h 2282614"/>
                  <a:gd name="connsiteX1" fmla="*/ 559339 w 7203979"/>
                  <a:gd name="connsiteY1" fmla="*/ 1131147 h 2282614"/>
                  <a:gd name="connsiteX2" fmla="*/ 10699 w 7203979"/>
                  <a:gd name="connsiteY2" fmla="*/ 663787 h 2282614"/>
                  <a:gd name="connsiteX3" fmla="*/ 3024832 w 7203979"/>
                  <a:gd name="connsiteY3" fmla="*/ 453814 h 2282614"/>
                  <a:gd name="connsiteX4" fmla="*/ 3641205 w 7203979"/>
                  <a:gd name="connsiteY4" fmla="*/ 0 h 2282614"/>
                  <a:gd name="connsiteX5" fmla="*/ 3857952 w 7203979"/>
                  <a:gd name="connsiteY5" fmla="*/ 589280 h 2282614"/>
                  <a:gd name="connsiteX6" fmla="*/ 4420139 w 7203979"/>
                  <a:gd name="connsiteY6" fmla="*/ 663787 h 2282614"/>
                  <a:gd name="connsiteX7" fmla="*/ 4697845 w 7203979"/>
                  <a:gd name="connsiteY7" fmla="*/ 562187 h 2282614"/>
                  <a:gd name="connsiteX8" fmla="*/ 5171979 w 7203979"/>
                  <a:gd name="connsiteY8" fmla="*/ 792480 h 2282614"/>
                  <a:gd name="connsiteX9" fmla="*/ 7203979 w 7203979"/>
                  <a:gd name="connsiteY9" fmla="*/ 223520 h 2282614"/>
                  <a:gd name="connsiteX10" fmla="*/ 5876405 w 7203979"/>
                  <a:gd name="connsiteY10" fmla="*/ 1076960 h 2282614"/>
                  <a:gd name="connsiteX11" fmla="*/ 5768032 w 7203979"/>
                  <a:gd name="connsiteY11" fmla="*/ 1808480 h 2282614"/>
                  <a:gd name="connsiteX12" fmla="*/ 5205845 w 7203979"/>
                  <a:gd name="connsiteY12" fmla="*/ 995680 h 2282614"/>
                  <a:gd name="connsiteX13" fmla="*/ 4812992 w 7203979"/>
                  <a:gd name="connsiteY13" fmla="*/ 982134 h 2282614"/>
                  <a:gd name="connsiteX14" fmla="*/ 4670752 w 7203979"/>
                  <a:gd name="connsiteY14" fmla="*/ 1158240 h 2282614"/>
                  <a:gd name="connsiteX15" fmla="*/ 4386272 w 7203979"/>
                  <a:gd name="connsiteY15" fmla="*/ 1076960 h 2282614"/>
                  <a:gd name="connsiteX16" fmla="*/ 3790219 w 7203979"/>
                  <a:gd name="connsiteY16" fmla="*/ 1212427 h 2282614"/>
                  <a:gd name="connsiteX17" fmla="*/ 3796992 w 7203979"/>
                  <a:gd name="connsiteY17" fmla="*/ 1435947 h 2282614"/>
                  <a:gd name="connsiteX18" fmla="*/ 3505739 w 7203979"/>
                  <a:gd name="connsiteY18" fmla="*/ 1327574 h 2282614"/>
                  <a:gd name="connsiteX19" fmla="*/ 2157845 w 7203979"/>
                  <a:gd name="connsiteY19" fmla="*/ 1266614 h 2282614"/>
                  <a:gd name="connsiteX20" fmla="*/ 2225579 w 7203979"/>
                  <a:gd name="connsiteY20" fmla="*/ 1361440 h 2282614"/>
                  <a:gd name="connsiteX21" fmla="*/ 1846272 w 7203979"/>
                  <a:gd name="connsiteY21" fmla="*/ 2282614 h 2282614"/>
                  <a:gd name="connsiteX22" fmla="*/ 1304405 w 7203979"/>
                  <a:gd name="connsiteY22" fmla="*/ 1286934 h 2282614"/>
                  <a:gd name="connsiteX0" fmla="*/ 1304405 w 7203979"/>
                  <a:gd name="connsiteY0" fmla="*/ 1286934 h 2282614"/>
                  <a:gd name="connsiteX1" fmla="*/ 559339 w 7203979"/>
                  <a:gd name="connsiteY1" fmla="*/ 1131147 h 2282614"/>
                  <a:gd name="connsiteX2" fmla="*/ 10699 w 7203979"/>
                  <a:gd name="connsiteY2" fmla="*/ 663787 h 2282614"/>
                  <a:gd name="connsiteX3" fmla="*/ 3024832 w 7203979"/>
                  <a:gd name="connsiteY3" fmla="*/ 453814 h 2282614"/>
                  <a:gd name="connsiteX4" fmla="*/ 3641205 w 7203979"/>
                  <a:gd name="connsiteY4" fmla="*/ 0 h 2282614"/>
                  <a:gd name="connsiteX5" fmla="*/ 3857952 w 7203979"/>
                  <a:gd name="connsiteY5" fmla="*/ 589280 h 2282614"/>
                  <a:gd name="connsiteX6" fmla="*/ 4420139 w 7203979"/>
                  <a:gd name="connsiteY6" fmla="*/ 663787 h 2282614"/>
                  <a:gd name="connsiteX7" fmla="*/ 4697845 w 7203979"/>
                  <a:gd name="connsiteY7" fmla="*/ 562187 h 2282614"/>
                  <a:gd name="connsiteX8" fmla="*/ 5171979 w 7203979"/>
                  <a:gd name="connsiteY8" fmla="*/ 792480 h 2282614"/>
                  <a:gd name="connsiteX9" fmla="*/ 7203979 w 7203979"/>
                  <a:gd name="connsiteY9" fmla="*/ 223520 h 2282614"/>
                  <a:gd name="connsiteX10" fmla="*/ 5876405 w 7203979"/>
                  <a:gd name="connsiteY10" fmla="*/ 1076960 h 2282614"/>
                  <a:gd name="connsiteX11" fmla="*/ 5768032 w 7203979"/>
                  <a:gd name="connsiteY11" fmla="*/ 1808480 h 2282614"/>
                  <a:gd name="connsiteX12" fmla="*/ 5205845 w 7203979"/>
                  <a:gd name="connsiteY12" fmla="*/ 995680 h 2282614"/>
                  <a:gd name="connsiteX13" fmla="*/ 4812992 w 7203979"/>
                  <a:gd name="connsiteY13" fmla="*/ 982134 h 2282614"/>
                  <a:gd name="connsiteX14" fmla="*/ 4670752 w 7203979"/>
                  <a:gd name="connsiteY14" fmla="*/ 1158240 h 2282614"/>
                  <a:gd name="connsiteX15" fmla="*/ 4386272 w 7203979"/>
                  <a:gd name="connsiteY15" fmla="*/ 1076960 h 2282614"/>
                  <a:gd name="connsiteX16" fmla="*/ 3790219 w 7203979"/>
                  <a:gd name="connsiteY16" fmla="*/ 1212427 h 2282614"/>
                  <a:gd name="connsiteX17" fmla="*/ 3796992 w 7203979"/>
                  <a:gd name="connsiteY17" fmla="*/ 1435947 h 2282614"/>
                  <a:gd name="connsiteX18" fmla="*/ 3505739 w 7203979"/>
                  <a:gd name="connsiteY18" fmla="*/ 1327574 h 2282614"/>
                  <a:gd name="connsiteX19" fmla="*/ 2157845 w 7203979"/>
                  <a:gd name="connsiteY19" fmla="*/ 1266614 h 2282614"/>
                  <a:gd name="connsiteX20" fmla="*/ 2225579 w 7203979"/>
                  <a:gd name="connsiteY20" fmla="*/ 1361440 h 2282614"/>
                  <a:gd name="connsiteX21" fmla="*/ 1846272 w 7203979"/>
                  <a:gd name="connsiteY21" fmla="*/ 2282614 h 2282614"/>
                  <a:gd name="connsiteX22" fmla="*/ 1304405 w 7203979"/>
                  <a:gd name="connsiteY22" fmla="*/ 1286934 h 2282614"/>
                  <a:gd name="connsiteX0" fmla="*/ 1304405 w 7203979"/>
                  <a:gd name="connsiteY0" fmla="*/ 1286934 h 2282614"/>
                  <a:gd name="connsiteX1" fmla="*/ 559339 w 7203979"/>
                  <a:gd name="connsiteY1" fmla="*/ 1131147 h 2282614"/>
                  <a:gd name="connsiteX2" fmla="*/ 10699 w 7203979"/>
                  <a:gd name="connsiteY2" fmla="*/ 663787 h 2282614"/>
                  <a:gd name="connsiteX3" fmla="*/ 3024832 w 7203979"/>
                  <a:gd name="connsiteY3" fmla="*/ 453814 h 2282614"/>
                  <a:gd name="connsiteX4" fmla="*/ 3641205 w 7203979"/>
                  <a:gd name="connsiteY4" fmla="*/ 0 h 2282614"/>
                  <a:gd name="connsiteX5" fmla="*/ 3857952 w 7203979"/>
                  <a:gd name="connsiteY5" fmla="*/ 589280 h 2282614"/>
                  <a:gd name="connsiteX6" fmla="*/ 4420139 w 7203979"/>
                  <a:gd name="connsiteY6" fmla="*/ 663787 h 2282614"/>
                  <a:gd name="connsiteX7" fmla="*/ 4697845 w 7203979"/>
                  <a:gd name="connsiteY7" fmla="*/ 562187 h 2282614"/>
                  <a:gd name="connsiteX8" fmla="*/ 5171979 w 7203979"/>
                  <a:gd name="connsiteY8" fmla="*/ 792480 h 2282614"/>
                  <a:gd name="connsiteX9" fmla="*/ 7203979 w 7203979"/>
                  <a:gd name="connsiteY9" fmla="*/ 223520 h 2282614"/>
                  <a:gd name="connsiteX10" fmla="*/ 5876405 w 7203979"/>
                  <a:gd name="connsiteY10" fmla="*/ 1076960 h 2282614"/>
                  <a:gd name="connsiteX11" fmla="*/ 5768032 w 7203979"/>
                  <a:gd name="connsiteY11" fmla="*/ 1808480 h 2282614"/>
                  <a:gd name="connsiteX12" fmla="*/ 5205845 w 7203979"/>
                  <a:gd name="connsiteY12" fmla="*/ 995680 h 2282614"/>
                  <a:gd name="connsiteX13" fmla="*/ 4812992 w 7203979"/>
                  <a:gd name="connsiteY13" fmla="*/ 982134 h 2282614"/>
                  <a:gd name="connsiteX14" fmla="*/ 4670752 w 7203979"/>
                  <a:gd name="connsiteY14" fmla="*/ 1158240 h 2282614"/>
                  <a:gd name="connsiteX15" fmla="*/ 4386272 w 7203979"/>
                  <a:gd name="connsiteY15" fmla="*/ 1076960 h 2282614"/>
                  <a:gd name="connsiteX16" fmla="*/ 3790219 w 7203979"/>
                  <a:gd name="connsiteY16" fmla="*/ 1212427 h 2282614"/>
                  <a:gd name="connsiteX17" fmla="*/ 3796992 w 7203979"/>
                  <a:gd name="connsiteY17" fmla="*/ 1435947 h 2282614"/>
                  <a:gd name="connsiteX18" fmla="*/ 3505739 w 7203979"/>
                  <a:gd name="connsiteY18" fmla="*/ 1327574 h 2282614"/>
                  <a:gd name="connsiteX19" fmla="*/ 2157845 w 7203979"/>
                  <a:gd name="connsiteY19" fmla="*/ 1266614 h 2282614"/>
                  <a:gd name="connsiteX20" fmla="*/ 2225579 w 7203979"/>
                  <a:gd name="connsiteY20" fmla="*/ 1361440 h 2282614"/>
                  <a:gd name="connsiteX21" fmla="*/ 1846272 w 7203979"/>
                  <a:gd name="connsiteY21" fmla="*/ 2282614 h 2282614"/>
                  <a:gd name="connsiteX22" fmla="*/ 1304405 w 7203979"/>
                  <a:gd name="connsiteY22" fmla="*/ 1286934 h 2282614"/>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6992 w 7203979"/>
                  <a:gd name="connsiteY17" fmla="*/ 1435947 h 2289388"/>
                  <a:gd name="connsiteX18" fmla="*/ 3505739 w 7203979"/>
                  <a:gd name="connsiteY18" fmla="*/ 1327574 h 2289388"/>
                  <a:gd name="connsiteX19" fmla="*/ 2157845 w 7203979"/>
                  <a:gd name="connsiteY19" fmla="*/ 1266614 h 2289388"/>
                  <a:gd name="connsiteX20" fmla="*/ 2225579 w 7203979"/>
                  <a:gd name="connsiteY20" fmla="*/ 1361440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6992 w 7203979"/>
                  <a:gd name="connsiteY17" fmla="*/ 1435947 h 2289388"/>
                  <a:gd name="connsiteX18" fmla="*/ 3505739 w 7203979"/>
                  <a:gd name="connsiteY18" fmla="*/ 1327574 h 2289388"/>
                  <a:gd name="connsiteX19" fmla="*/ 2157845 w 7203979"/>
                  <a:gd name="connsiteY19" fmla="*/ 1266614 h 2289388"/>
                  <a:gd name="connsiteX20" fmla="*/ 2225579 w 7203979"/>
                  <a:gd name="connsiteY20" fmla="*/ 1361440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6992 w 7203979"/>
                  <a:gd name="connsiteY17" fmla="*/ 1435947 h 2289388"/>
                  <a:gd name="connsiteX18" fmla="*/ 3505739 w 7203979"/>
                  <a:gd name="connsiteY18" fmla="*/ 1327574 h 2289388"/>
                  <a:gd name="connsiteX19" fmla="*/ 2157845 w 7203979"/>
                  <a:gd name="connsiteY19" fmla="*/ 1266614 h 2289388"/>
                  <a:gd name="connsiteX20" fmla="*/ 2225579 w 7203979"/>
                  <a:gd name="connsiteY20" fmla="*/ 1361440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6992 w 7203979"/>
                  <a:gd name="connsiteY17" fmla="*/ 1435947 h 2289388"/>
                  <a:gd name="connsiteX18" fmla="*/ 3505739 w 7203979"/>
                  <a:gd name="connsiteY18" fmla="*/ 1327574 h 2289388"/>
                  <a:gd name="connsiteX19" fmla="*/ 2157845 w 7203979"/>
                  <a:gd name="connsiteY19" fmla="*/ 1266614 h 2289388"/>
                  <a:gd name="connsiteX20" fmla="*/ 2225579 w 7203979"/>
                  <a:gd name="connsiteY20" fmla="*/ 1361440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6992 w 7203979"/>
                  <a:gd name="connsiteY17" fmla="*/ 1435947 h 2289388"/>
                  <a:gd name="connsiteX18" fmla="*/ 3505739 w 7203979"/>
                  <a:gd name="connsiteY18" fmla="*/ 1327574 h 2289388"/>
                  <a:gd name="connsiteX19" fmla="*/ 2157845 w 7203979"/>
                  <a:gd name="connsiteY19" fmla="*/ 1266614 h 2289388"/>
                  <a:gd name="connsiteX20" fmla="*/ 2225579 w 7203979"/>
                  <a:gd name="connsiteY20" fmla="*/ 1361440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2928 w 7203979"/>
                  <a:gd name="connsiteY17" fmla="*/ 1421723 h 2289388"/>
                  <a:gd name="connsiteX18" fmla="*/ 3505739 w 7203979"/>
                  <a:gd name="connsiteY18" fmla="*/ 1327574 h 2289388"/>
                  <a:gd name="connsiteX19" fmla="*/ 2157845 w 7203979"/>
                  <a:gd name="connsiteY19" fmla="*/ 1266614 h 2289388"/>
                  <a:gd name="connsiteX20" fmla="*/ 2225579 w 7203979"/>
                  <a:gd name="connsiteY20" fmla="*/ 1361440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2928 w 7203979"/>
                  <a:gd name="connsiteY17" fmla="*/ 1421723 h 2289388"/>
                  <a:gd name="connsiteX18" fmla="*/ 3505739 w 7203979"/>
                  <a:gd name="connsiteY18" fmla="*/ 1327574 h 2289388"/>
                  <a:gd name="connsiteX19" fmla="*/ 2157845 w 7203979"/>
                  <a:gd name="connsiteY19" fmla="*/ 1266614 h 2289388"/>
                  <a:gd name="connsiteX20" fmla="*/ 2225579 w 7203979"/>
                  <a:gd name="connsiteY20" fmla="*/ 1361440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57845 w 7203979"/>
                  <a:gd name="connsiteY19" fmla="*/ 1266614 h 2289388"/>
                  <a:gd name="connsiteX20" fmla="*/ 2225579 w 7203979"/>
                  <a:gd name="connsiteY20" fmla="*/ 1361440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57845 w 7203979"/>
                  <a:gd name="connsiteY19" fmla="*/ 1266614 h 2289388"/>
                  <a:gd name="connsiteX20" fmla="*/ 2221515 w 7203979"/>
                  <a:gd name="connsiteY20" fmla="*/ 1398016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21515 w 7203979"/>
                  <a:gd name="connsiteY20" fmla="*/ 1398016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784544 w 7203979"/>
                  <a:gd name="connsiteY13" fmla="*/ 10837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9909 w 7203979"/>
                  <a:gd name="connsiteY12" fmla="*/ 997712 h 2289388"/>
                  <a:gd name="connsiteX13" fmla="*/ 4784544 w 7203979"/>
                  <a:gd name="connsiteY13" fmla="*/ 10837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9909 w 7203979"/>
                  <a:gd name="connsiteY12" fmla="*/ 997712 h 2289388"/>
                  <a:gd name="connsiteX13" fmla="*/ 4784544 w 7203979"/>
                  <a:gd name="connsiteY13" fmla="*/ 10837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9909 w 7203979"/>
                  <a:gd name="connsiteY12" fmla="*/ 997712 h 2289388"/>
                  <a:gd name="connsiteX13" fmla="*/ 4784544 w 7203979"/>
                  <a:gd name="connsiteY13" fmla="*/ 10837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1016000 h 2289388"/>
                  <a:gd name="connsiteX13" fmla="*/ 4784544 w 7203979"/>
                  <a:gd name="connsiteY13" fmla="*/ 10837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808736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1016000 h 2289388"/>
                  <a:gd name="connsiteX13" fmla="*/ 4784544 w 7203979"/>
                  <a:gd name="connsiteY13" fmla="*/ 10837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808736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1016000 h 2289388"/>
                  <a:gd name="connsiteX13" fmla="*/ 4784544 w 7203979"/>
                  <a:gd name="connsiteY13" fmla="*/ 10837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808736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1016000 h 2289388"/>
                  <a:gd name="connsiteX13" fmla="*/ 4784544 w 7203979"/>
                  <a:gd name="connsiteY13" fmla="*/ 10837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808736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1016000 h 2289388"/>
                  <a:gd name="connsiteX13" fmla="*/ 4784544 w 7203979"/>
                  <a:gd name="connsiteY13" fmla="*/ 10837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808736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1016000 h 2289388"/>
                  <a:gd name="connsiteX13" fmla="*/ 4784544 w 7203979"/>
                  <a:gd name="connsiteY13" fmla="*/ 10837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4802832 w 7203979"/>
                  <a:gd name="connsiteY8" fmla="*/ 720683 h 2289388"/>
                  <a:gd name="connsiteX9" fmla="*/ 5171979 w 7203979"/>
                  <a:gd name="connsiteY9" fmla="*/ 808736 h 2289388"/>
                  <a:gd name="connsiteX10" fmla="*/ 7203979 w 7203979"/>
                  <a:gd name="connsiteY10" fmla="*/ 223520 h 2289388"/>
                  <a:gd name="connsiteX11" fmla="*/ 5876405 w 7203979"/>
                  <a:gd name="connsiteY11" fmla="*/ 1076960 h 2289388"/>
                  <a:gd name="connsiteX12" fmla="*/ 5768032 w 7203979"/>
                  <a:gd name="connsiteY12" fmla="*/ 1808480 h 2289388"/>
                  <a:gd name="connsiteX13" fmla="*/ 5205845 w 7203979"/>
                  <a:gd name="connsiteY13" fmla="*/ 1016000 h 2289388"/>
                  <a:gd name="connsiteX14" fmla="*/ 4784544 w 7203979"/>
                  <a:gd name="connsiteY14" fmla="*/ 1083734 h 2289388"/>
                  <a:gd name="connsiteX15" fmla="*/ 4670752 w 7203979"/>
                  <a:gd name="connsiteY15" fmla="*/ 1225296 h 2289388"/>
                  <a:gd name="connsiteX16" fmla="*/ 4420816 w 7203979"/>
                  <a:gd name="connsiteY16" fmla="*/ 1127760 h 2289388"/>
                  <a:gd name="connsiteX17" fmla="*/ 3790219 w 7203979"/>
                  <a:gd name="connsiteY17" fmla="*/ 1212427 h 2289388"/>
                  <a:gd name="connsiteX18" fmla="*/ 3792928 w 7203979"/>
                  <a:gd name="connsiteY18" fmla="*/ 1421723 h 2289388"/>
                  <a:gd name="connsiteX19" fmla="*/ 3519963 w 7203979"/>
                  <a:gd name="connsiteY19" fmla="*/ 1303190 h 2289388"/>
                  <a:gd name="connsiteX20" fmla="*/ 2141589 w 7203979"/>
                  <a:gd name="connsiteY20" fmla="*/ 1311318 h 2289388"/>
                  <a:gd name="connsiteX21" fmla="*/ 2231675 w 7203979"/>
                  <a:gd name="connsiteY21" fmla="*/ 1363472 h 2289388"/>
                  <a:gd name="connsiteX22" fmla="*/ 1853046 w 7203979"/>
                  <a:gd name="connsiteY22" fmla="*/ 2289388 h 2289388"/>
                  <a:gd name="connsiteX23" fmla="*/ 1304405 w 7203979"/>
                  <a:gd name="connsiteY23"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4802832 w 7203979"/>
                  <a:gd name="connsiteY8" fmla="*/ 720683 h 2289388"/>
                  <a:gd name="connsiteX9" fmla="*/ 5171979 w 7203979"/>
                  <a:gd name="connsiteY9" fmla="*/ 808736 h 2289388"/>
                  <a:gd name="connsiteX10" fmla="*/ 7203979 w 7203979"/>
                  <a:gd name="connsiteY10" fmla="*/ 223520 h 2289388"/>
                  <a:gd name="connsiteX11" fmla="*/ 5876405 w 7203979"/>
                  <a:gd name="connsiteY11" fmla="*/ 1076960 h 2289388"/>
                  <a:gd name="connsiteX12" fmla="*/ 5768032 w 7203979"/>
                  <a:gd name="connsiteY12" fmla="*/ 1808480 h 2289388"/>
                  <a:gd name="connsiteX13" fmla="*/ 5205845 w 7203979"/>
                  <a:gd name="connsiteY13" fmla="*/ 1016000 h 2289388"/>
                  <a:gd name="connsiteX14" fmla="*/ 4784544 w 7203979"/>
                  <a:gd name="connsiteY14" fmla="*/ 1083734 h 2289388"/>
                  <a:gd name="connsiteX15" fmla="*/ 4670752 w 7203979"/>
                  <a:gd name="connsiteY15" fmla="*/ 1225296 h 2289388"/>
                  <a:gd name="connsiteX16" fmla="*/ 4420816 w 7203979"/>
                  <a:gd name="connsiteY16" fmla="*/ 1127760 h 2289388"/>
                  <a:gd name="connsiteX17" fmla="*/ 3790219 w 7203979"/>
                  <a:gd name="connsiteY17" fmla="*/ 1212427 h 2289388"/>
                  <a:gd name="connsiteX18" fmla="*/ 3792928 w 7203979"/>
                  <a:gd name="connsiteY18" fmla="*/ 1421723 h 2289388"/>
                  <a:gd name="connsiteX19" fmla="*/ 3519963 w 7203979"/>
                  <a:gd name="connsiteY19" fmla="*/ 1303190 h 2289388"/>
                  <a:gd name="connsiteX20" fmla="*/ 2141589 w 7203979"/>
                  <a:gd name="connsiteY20" fmla="*/ 1311318 h 2289388"/>
                  <a:gd name="connsiteX21" fmla="*/ 2231675 w 7203979"/>
                  <a:gd name="connsiteY21" fmla="*/ 1363472 h 2289388"/>
                  <a:gd name="connsiteX22" fmla="*/ 1853046 w 7203979"/>
                  <a:gd name="connsiteY22" fmla="*/ 2289388 h 2289388"/>
                  <a:gd name="connsiteX23" fmla="*/ 1304405 w 7203979"/>
                  <a:gd name="connsiteY23"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4802832 w 7203979"/>
                  <a:gd name="connsiteY8" fmla="*/ 720683 h 2289388"/>
                  <a:gd name="connsiteX9" fmla="*/ 5171979 w 7203979"/>
                  <a:gd name="connsiteY9" fmla="*/ 808736 h 2289388"/>
                  <a:gd name="connsiteX10" fmla="*/ 7203979 w 7203979"/>
                  <a:gd name="connsiteY10" fmla="*/ 223520 h 2289388"/>
                  <a:gd name="connsiteX11" fmla="*/ 5876405 w 7203979"/>
                  <a:gd name="connsiteY11" fmla="*/ 1076960 h 2289388"/>
                  <a:gd name="connsiteX12" fmla="*/ 5768032 w 7203979"/>
                  <a:gd name="connsiteY12" fmla="*/ 1808480 h 2289388"/>
                  <a:gd name="connsiteX13" fmla="*/ 5205845 w 7203979"/>
                  <a:gd name="connsiteY13" fmla="*/ 1016000 h 2289388"/>
                  <a:gd name="connsiteX14" fmla="*/ 4784544 w 7203979"/>
                  <a:gd name="connsiteY14" fmla="*/ 1083734 h 2289388"/>
                  <a:gd name="connsiteX15" fmla="*/ 4670752 w 7203979"/>
                  <a:gd name="connsiteY15" fmla="*/ 1225296 h 2289388"/>
                  <a:gd name="connsiteX16" fmla="*/ 4420816 w 7203979"/>
                  <a:gd name="connsiteY16" fmla="*/ 1127760 h 2289388"/>
                  <a:gd name="connsiteX17" fmla="*/ 3790219 w 7203979"/>
                  <a:gd name="connsiteY17" fmla="*/ 1212427 h 2289388"/>
                  <a:gd name="connsiteX18" fmla="*/ 3792928 w 7203979"/>
                  <a:gd name="connsiteY18" fmla="*/ 1421723 h 2289388"/>
                  <a:gd name="connsiteX19" fmla="*/ 3519963 w 7203979"/>
                  <a:gd name="connsiteY19" fmla="*/ 1303190 h 2289388"/>
                  <a:gd name="connsiteX20" fmla="*/ 2141589 w 7203979"/>
                  <a:gd name="connsiteY20" fmla="*/ 1311318 h 2289388"/>
                  <a:gd name="connsiteX21" fmla="*/ 2231675 w 7203979"/>
                  <a:gd name="connsiteY21" fmla="*/ 1363472 h 2289388"/>
                  <a:gd name="connsiteX22" fmla="*/ 1853046 w 7203979"/>
                  <a:gd name="connsiteY22" fmla="*/ 2289388 h 2289388"/>
                  <a:gd name="connsiteX23" fmla="*/ 1304405 w 7203979"/>
                  <a:gd name="connsiteY23"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724261 w 7203979"/>
                  <a:gd name="connsiteY7" fmla="*/ 574379 h 2289388"/>
                  <a:gd name="connsiteX8" fmla="*/ 4802832 w 7203979"/>
                  <a:gd name="connsiteY8" fmla="*/ 720683 h 2289388"/>
                  <a:gd name="connsiteX9" fmla="*/ 5171979 w 7203979"/>
                  <a:gd name="connsiteY9" fmla="*/ 808736 h 2289388"/>
                  <a:gd name="connsiteX10" fmla="*/ 7203979 w 7203979"/>
                  <a:gd name="connsiteY10" fmla="*/ 223520 h 2289388"/>
                  <a:gd name="connsiteX11" fmla="*/ 5876405 w 7203979"/>
                  <a:gd name="connsiteY11" fmla="*/ 1076960 h 2289388"/>
                  <a:gd name="connsiteX12" fmla="*/ 5768032 w 7203979"/>
                  <a:gd name="connsiteY12" fmla="*/ 1808480 h 2289388"/>
                  <a:gd name="connsiteX13" fmla="*/ 5205845 w 7203979"/>
                  <a:gd name="connsiteY13" fmla="*/ 1016000 h 2289388"/>
                  <a:gd name="connsiteX14" fmla="*/ 4784544 w 7203979"/>
                  <a:gd name="connsiteY14" fmla="*/ 1083734 h 2289388"/>
                  <a:gd name="connsiteX15" fmla="*/ 4670752 w 7203979"/>
                  <a:gd name="connsiteY15" fmla="*/ 1225296 h 2289388"/>
                  <a:gd name="connsiteX16" fmla="*/ 4420816 w 7203979"/>
                  <a:gd name="connsiteY16" fmla="*/ 1127760 h 2289388"/>
                  <a:gd name="connsiteX17" fmla="*/ 3790219 w 7203979"/>
                  <a:gd name="connsiteY17" fmla="*/ 1212427 h 2289388"/>
                  <a:gd name="connsiteX18" fmla="*/ 3792928 w 7203979"/>
                  <a:gd name="connsiteY18" fmla="*/ 1421723 h 2289388"/>
                  <a:gd name="connsiteX19" fmla="*/ 3519963 w 7203979"/>
                  <a:gd name="connsiteY19" fmla="*/ 1303190 h 2289388"/>
                  <a:gd name="connsiteX20" fmla="*/ 2141589 w 7203979"/>
                  <a:gd name="connsiteY20" fmla="*/ 1311318 h 2289388"/>
                  <a:gd name="connsiteX21" fmla="*/ 2231675 w 7203979"/>
                  <a:gd name="connsiteY21" fmla="*/ 1363472 h 2289388"/>
                  <a:gd name="connsiteX22" fmla="*/ 1853046 w 7203979"/>
                  <a:gd name="connsiteY22" fmla="*/ 2289388 h 2289388"/>
                  <a:gd name="connsiteX23" fmla="*/ 1304405 w 7203979"/>
                  <a:gd name="connsiteY23"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724261 w 7203979"/>
                  <a:gd name="connsiteY7" fmla="*/ 574379 h 2289388"/>
                  <a:gd name="connsiteX8" fmla="*/ 4802832 w 7203979"/>
                  <a:gd name="connsiteY8" fmla="*/ 720683 h 2289388"/>
                  <a:gd name="connsiteX9" fmla="*/ 5171979 w 7203979"/>
                  <a:gd name="connsiteY9" fmla="*/ 808736 h 2289388"/>
                  <a:gd name="connsiteX10" fmla="*/ 7203979 w 7203979"/>
                  <a:gd name="connsiteY10" fmla="*/ 223520 h 2289388"/>
                  <a:gd name="connsiteX11" fmla="*/ 5876405 w 7203979"/>
                  <a:gd name="connsiteY11" fmla="*/ 1076960 h 2289388"/>
                  <a:gd name="connsiteX12" fmla="*/ 5768032 w 7203979"/>
                  <a:gd name="connsiteY12" fmla="*/ 1808480 h 2289388"/>
                  <a:gd name="connsiteX13" fmla="*/ 5205845 w 7203979"/>
                  <a:gd name="connsiteY13" fmla="*/ 1016000 h 2289388"/>
                  <a:gd name="connsiteX14" fmla="*/ 4784544 w 7203979"/>
                  <a:gd name="connsiteY14" fmla="*/ 1083734 h 2289388"/>
                  <a:gd name="connsiteX15" fmla="*/ 4670752 w 7203979"/>
                  <a:gd name="connsiteY15" fmla="*/ 1225296 h 2289388"/>
                  <a:gd name="connsiteX16" fmla="*/ 4420816 w 7203979"/>
                  <a:gd name="connsiteY16" fmla="*/ 1127760 h 2289388"/>
                  <a:gd name="connsiteX17" fmla="*/ 3790219 w 7203979"/>
                  <a:gd name="connsiteY17" fmla="*/ 1212427 h 2289388"/>
                  <a:gd name="connsiteX18" fmla="*/ 3792928 w 7203979"/>
                  <a:gd name="connsiteY18" fmla="*/ 1421723 h 2289388"/>
                  <a:gd name="connsiteX19" fmla="*/ 3519963 w 7203979"/>
                  <a:gd name="connsiteY19" fmla="*/ 1303190 h 2289388"/>
                  <a:gd name="connsiteX20" fmla="*/ 2141589 w 7203979"/>
                  <a:gd name="connsiteY20" fmla="*/ 1311318 h 2289388"/>
                  <a:gd name="connsiteX21" fmla="*/ 2231675 w 7203979"/>
                  <a:gd name="connsiteY21" fmla="*/ 1363472 h 2289388"/>
                  <a:gd name="connsiteX22" fmla="*/ 1853046 w 7203979"/>
                  <a:gd name="connsiteY22" fmla="*/ 2289388 h 2289388"/>
                  <a:gd name="connsiteX23" fmla="*/ 1304405 w 7203979"/>
                  <a:gd name="connsiteY23"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5813 w 7203979"/>
                  <a:gd name="connsiteY7" fmla="*/ 570315 h 2289388"/>
                  <a:gd name="connsiteX8" fmla="*/ 4802832 w 7203979"/>
                  <a:gd name="connsiteY8" fmla="*/ 720683 h 2289388"/>
                  <a:gd name="connsiteX9" fmla="*/ 5171979 w 7203979"/>
                  <a:gd name="connsiteY9" fmla="*/ 808736 h 2289388"/>
                  <a:gd name="connsiteX10" fmla="*/ 7203979 w 7203979"/>
                  <a:gd name="connsiteY10" fmla="*/ 223520 h 2289388"/>
                  <a:gd name="connsiteX11" fmla="*/ 5876405 w 7203979"/>
                  <a:gd name="connsiteY11" fmla="*/ 1076960 h 2289388"/>
                  <a:gd name="connsiteX12" fmla="*/ 5768032 w 7203979"/>
                  <a:gd name="connsiteY12" fmla="*/ 1808480 h 2289388"/>
                  <a:gd name="connsiteX13" fmla="*/ 5205845 w 7203979"/>
                  <a:gd name="connsiteY13" fmla="*/ 1016000 h 2289388"/>
                  <a:gd name="connsiteX14" fmla="*/ 4784544 w 7203979"/>
                  <a:gd name="connsiteY14" fmla="*/ 1083734 h 2289388"/>
                  <a:gd name="connsiteX15" fmla="*/ 4670752 w 7203979"/>
                  <a:gd name="connsiteY15" fmla="*/ 1225296 h 2289388"/>
                  <a:gd name="connsiteX16" fmla="*/ 4420816 w 7203979"/>
                  <a:gd name="connsiteY16" fmla="*/ 1127760 h 2289388"/>
                  <a:gd name="connsiteX17" fmla="*/ 3790219 w 7203979"/>
                  <a:gd name="connsiteY17" fmla="*/ 1212427 h 2289388"/>
                  <a:gd name="connsiteX18" fmla="*/ 3792928 w 7203979"/>
                  <a:gd name="connsiteY18" fmla="*/ 1421723 h 2289388"/>
                  <a:gd name="connsiteX19" fmla="*/ 3519963 w 7203979"/>
                  <a:gd name="connsiteY19" fmla="*/ 1303190 h 2289388"/>
                  <a:gd name="connsiteX20" fmla="*/ 2141589 w 7203979"/>
                  <a:gd name="connsiteY20" fmla="*/ 1311318 h 2289388"/>
                  <a:gd name="connsiteX21" fmla="*/ 2231675 w 7203979"/>
                  <a:gd name="connsiteY21" fmla="*/ 1363472 h 2289388"/>
                  <a:gd name="connsiteX22" fmla="*/ 1853046 w 7203979"/>
                  <a:gd name="connsiteY22" fmla="*/ 2289388 h 2289388"/>
                  <a:gd name="connsiteX23" fmla="*/ 1304405 w 7203979"/>
                  <a:gd name="connsiteY23" fmla="*/ 1286934 h 2289388"/>
                  <a:gd name="connsiteX0" fmla="*/ 1304405 w 7203979"/>
                  <a:gd name="connsiteY0" fmla="*/ 1290206 h 2292660"/>
                  <a:gd name="connsiteX1" fmla="*/ 559339 w 7203979"/>
                  <a:gd name="connsiteY1" fmla="*/ 1134419 h 2292660"/>
                  <a:gd name="connsiteX2" fmla="*/ 10699 w 7203979"/>
                  <a:gd name="connsiteY2" fmla="*/ 667059 h 2292660"/>
                  <a:gd name="connsiteX3" fmla="*/ 3024832 w 7203979"/>
                  <a:gd name="connsiteY3" fmla="*/ 457086 h 2292660"/>
                  <a:gd name="connsiteX4" fmla="*/ 3641205 w 7203979"/>
                  <a:gd name="connsiteY4" fmla="*/ 3272 h 2292660"/>
                  <a:gd name="connsiteX5" fmla="*/ 3857952 w 7203979"/>
                  <a:gd name="connsiteY5" fmla="*/ 592552 h 2292660"/>
                  <a:gd name="connsiteX6" fmla="*/ 4420139 w 7203979"/>
                  <a:gd name="connsiteY6" fmla="*/ 667059 h 2292660"/>
                  <a:gd name="connsiteX7" fmla="*/ 4695813 w 7203979"/>
                  <a:gd name="connsiteY7" fmla="*/ 573587 h 2292660"/>
                  <a:gd name="connsiteX8" fmla="*/ 4802832 w 7203979"/>
                  <a:gd name="connsiteY8" fmla="*/ 723955 h 2292660"/>
                  <a:gd name="connsiteX9" fmla="*/ 5171979 w 7203979"/>
                  <a:gd name="connsiteY9" fmla="*/ 812008 h 2292660"/>
                  <a:gd name="connsiteX10" fmla="*/ 7203979 w 7203979"/>
                  <a:gd name="connsiteY10" fmla="*/ 226792 h 2292660"/>
                  <a:gd name="connsiteX11" fmla="*/ 5876405 w 7203979"/>
                  <a:gd name="connsiteY11" fmla="*/ 1080232 h 2292660"/>
                  <a:gd name="connsiteX12" fmla="*/ 5768032 w 7203979"/>
                  <a:gd name="connsiteY12" fmla="*/ 1811752 h 2292660"/>
                  <a:gd name="connsiteX13" fmla="*/ 5205845 w 7203979"/>
                  <a:gd name="connsiteY13" fmla="*/ 1019272 h 2292660"/>
                  <a:gd name="connsiteX14" fmla="*/ 4784544 w 7203979"/>
                  <a:gd name="connsiteY14" fmla="*/ 1087006 h 2292660"/>
                  <a:gd name="connsiteX15" fmla="*/ 4670752 w 7203979"/>
                  <a:gd name="connsiteY15" fmla="*/ 1228568 h 2292660"/>
                  <a:gd name="connsiteX16" fmla="*/ 4420816 w 7203979"/>
                  <a:gd name="connsiteY16" fmla="*/ 1131032 h 2292660"/>
                  <a:gd name="connsiteX17" fmla="*/ 3790219 w 7203979"/>
                  <a:gd name="connsiteY17" fmla="*/ 1215699 h 2292660"/>
                  <a:gd name="connsiteX18" fmla="*/ 3792928 w 7203979"/>
                  <a:gd name="connsiteY18" fmla="*/ 1424995 h 2292660"/>
                  <a:gd name="connsiteX19" fmla="*/ 3519963 w 7203979"/>
                  <a:gd name="connsiteY19" fmla="*/ 1306462 h 2292660"/>
                  <a:gd name="connsiteX20" fmla="*/ 2141589 w 7203979"/>
                  <a:gd name="connsiteY20" fmla="*/ 1314590 h 2292660"/>
                  <a:gd name="connsiteX21" fmla="*/ 2231675 w 7203979"/>
                  <a:gd name="connsiteY21" fmla="*/ 1366744 h 2292660"/>
                  <a:gd name="connsiteX22" fmla="*/ 1853046 w 7203979"/>
                  <a:gd name="connsiteY22" fmla="*/ 2292660 h 2292660"/>
                  <a:gd name="connsiteX23" fmla="*/ 1304405 w 7203979"/>
                  <a:gd name="connsiteY23" fmla="*/ 1290206 h 2292660"/>
                  <a:gd name="connsiteX0" fmla="*/ 1304405 w 7203979"/>
                  <a:gd name="connsiteY0" fmla="*/ 1289647 h 2292101"/>
                  <a:gd name="connsiteX1" fmla="*/ 559339 w 7203979"/>
                  <a:gd name="connsiteY1" fmla="*/ 1133860 h 2292101"/>
                  <a:gd name="connsiteX2" fmla="*/ 10699 w 7203979"/>
                  <a:gd name="connsiteY2" fmla="*/ 666500 h 2292101"/>
                  <a:gd name="connsiteX3" fmla="*/ 3024832 w 7203979"/>
                  <a:gd name="connsiteY3" fmla="*/ 456527 h 2292101"/>
                  <a:gd name="connsiteX4" fmla="*/ 3641205 w 7203979"/>
                  <a:gd name="connsiteY4" fmla="*/ 2713 h 2292101"/>
                  <a:gd name="connsiteX5" fmla="*/ 3857952 w 7203979"/>
                  <a:gd name="connsiteY5" fmla="*/ 591993 h 2292101"/>
                  <a:gd name="connsiteX6" fmla="*/ 4420139 w 7203979"/>
                  <a:gd name="connsiteY6" fmla="*/ 666500 h 2292101"/>
                  <a:gd name="connsiteX7" fmla="*/ 4695813 w 7203979"/>
                  <a:gd name="connsiteY7" fmla="*/ 573028 h 2292101"/>
                  <a:gd name="connsiteX8" fmla="*/ 4802832 w 7203979"/>
                  <a:gd name="connsiteY8" fmla="*/ 723396 h 2292101"/>
                  <a:gd name="connsiteX9" fmla="*/ 5171979 w 7203979"/>
                  <a:gd name="connsiteY9" fmla="*/ 811449 h 2292101"/>
                  <a:gd name="connsiteX10" fmla="*/ 7203979 w 7203979"/>
                  <a:gd name="connsiteY10" fmla="*/ 226233 h 2292101"/>
                  <a:gd name="connsiteX11" fmla="*/ 5876405 w 7203979"/>
                  <a:gd name="connsiteY11" fmla="*/ 1079673 h 2292101"/>
                  <a:gd name="connsiteX12" fmla="*/ 5768032 w 7203979"/>
                  <a:gd name="connsiteY12" fmla="*/ 1811193 h 2292101"/>
                  <a:gd name="connsiteX13" fmla="*/ 5205845 w 7203979"/>
                  <a:gd name="connsiteY13" fmla="*/ 1018713 h 2292101"/>
                  <a:gd name="connsiteX14" fmla="*/ 4784544 w 7203979"/>
                  <a:gd name="connsiteY14" fmla="*/ 1086447 h 2292101"/>
                  <a:gd name="connsiteX15" fmla="*/ 4670752 w 7203979"/>
                  <a:gd name="connsiteY15" fmla="*/ 1228009 h 2292101"/>
                  <a:gd name="connsiteX16" fmla="*/ 4420816 w 7203979"/>
                  <a:gd name="connsiteY16" fmla="*/ 1130473 h 2292101"/>
                  <a:gd name="connsiteX17" fmla="*/ 3790219 w 7203979"/>
                  <a:gd name="connsiteY17" fmla="*/ 1215140 h 2292101"/>
                  <a:gd name="connsiteX18" fmla="*/ 3792928 w 7203979"/>
                  <a:gd name="connsiteY18" fmla="*/ 1424436 h 2292101"/>
                  <a:gd name="connsiteX19" fmla="*/ 3519963 w 7203979"/>
                  <a:gd name="connsiteY19" fmla="*/ 1305903 h 2292101"/>
                  <a:gd name="connsiteX20" fmla="*/ 2141589 w 7203979"/>
                  <a:gd name="connsiteY20" fmla="*/ 1314031 h 2292101"/>
                  <a:gd name="connsiteX21" fmla="*/ 2231675 w 7203979"/>
                  <a:gd name="connsiteY21" fmla="*/ 1366185 h 2292101"/>
                  <a:gd name="connsiteX22" fmla="*/ 1853046 w 7203979"/>
                  <a:gd name="connsiteY22" fmla="*/ 2292101 h 2292101"/>
                  <a:gd name="connsiteX23" fmla="*/ 1304405 w 7203979"/>
                  <a:gd name="connsiteY23" fmla="*/ 1289647 h 2292101"/>
                  <a:gd name="connsiteX0" fmla="*/ 1304405 w 7203979"/>
                  <a:gd name="connsiteY0" fmla="*/ 1289599 h 2292053"/>
                  <a:gd name="connsiteX1" fmla="*/ 559339 w 7203979"/>
                  <a:gd name="connsiteY1" fmla="*/ 1133812 h 2292053"/>
                  <a:gd name="connsiteX2" fmla="*/ 10699 w 7203979"/>
                  <a:gd name="connsiteY2" fmla="*/ 666452 h 2292053"/>
                  <a:gd name="connsiteX3" fmla="*/ 3024832 w 7203979"/>
                  <a:gd name="connsiteY3" fmla="*/ 456479 h 2292053"/>
                  <a:gd name="connsiteX4" fmla="*/ 3641205 w 7203979"/>
                  <a:gd name="connsiteY4" fmla="*/ 2665 h 2292053"/>
                  <a:gd name="connsiteX5" fmla="*/ 3912816 w 7203979"/>
                  <a:gd name="connsiteY5" fmla="*/ 602105 h 2292053"/>
                  <a:gd name="connsiteX6" fmla="*/ 4420139 w 7203979"/>
                  <a:gd name="connsiteY6" fmla="*/ 666452 h 2292053"/>
                  <a:gd name="connsiteX7" fmla="*/ 4695813 w 7203979"/>
                  <a:gd name="connsiteY7" fmla="*/ 572980 h 2292053"/>
                  <a:gd name="connsiteX8" fmla="*/ 4802832 w 7203979"/>
                  <a:gd name="connsiteY8" fmla="*/ 723348 h 2292053"/>
                  <a:gd name="connsiteX9" fmla="*/ 5171979 w 7203979"/>
                  <a:gd name="connsiteY9" fmla="*/ 811401 h 2292053"/>
                  <a:gd name="connsiteX10" fmla="*/ 7203979 w 7203979"/>
                  <a:gd name="connsiteY10" fmla="*/ 226185 h 2292053"/>
                  <a:gd name="connsiteX11" fmla="*/ 5876405 w 7203979"/>
                  <a:gd name="connsiteY11" fmla="*/ 1079625 h 2292053"/>
                  <a:gd name="connsiteX12" fmla="*/ 5768032 w 7203979"/>
                  <a:gd name="connsiteY12" fmla="*/ 1811145 h 2292053"/>
                  <a:gd name="connsiteX13" fmla="*/ 5205845 w 7203979"/>
                  <a:gd name="connsiteY13" fmla="*/ 1018665 h 2292053"/>
                  <a:gd name="connsiteX14" fmla="*/ 4784544 w 7203979"/>
                  <a:gd name="connsiteY14" fmla="*/ 1086399 h 2292053"/>
                  <a:gd name="connsiteX15" fmla="*/ 4670752 w 7203979"/>
                  <a:gd name="connsiteY15" fmla="*/ 1227961 h 2292053"/>
                  <a:gd name="connsiteX16" fmla="*/ 4420816 w 7203979"/>
                  <a:gd name="connsiteY16" fmla="*/ 1130425 h 2292053"/>
                  <a:gd name="connsiteX17" fmla="*/ 3790219 w 7203979"/>
                  <a:gd name="connsiteY17" fmla="*/ 1215092 h 2292053"/>
                  <a:gd name="connsiteX18" fmla="*/ 3792928 w 7203979"/>
                  <a:gd name="connsiteY18" fmla="*/ 1424388 h 2292053"/>
                  <a:gd name="connsiteX19" fmla="*/ 3519963 w 7203979"/>
                  <a:gd name="connsiteY19" fmla="*/ 1305855 h 2292053"/>
                  <a:gd name="connsiteX20" fmla="*/ 2141589 w 7203979"/>
                  <a:gd name="connsiteY20" fmla="*/ 1313983 h 2292053"/>
                  <a:gd name="connsiteX21" fmla="*/ 2231675 w 7203979"/>
                  <a:gd name="connsiteY21" fmla="*/ 1366137 h 2292053"/>
                  <a:gd name="connsiteX22" fmla="*/ 1853046 w 7203979"/>
                  <a:gd name="connsiteY22" fmla="*/ 2292053 h 2292053"/>
                  <a:gd name="connsiteX23" fmla="*/ 1304405 w 7203979"/>
                  <a:gd name="connsiteY23" fmla="*/ 1289599 h 2292053"/>
                  <a:gd name="connsiteX0" fmla="*/ 1304405 w 7203979"/>
                  <a:gd name="connsiteY0" fmla="*/ 1289581 h 2292035"/>
                  <a:gd name="connsiteX1" fmla="*/ 559339 w 7203979"/>
                  <a:gd name="connsiteY1" fmla="*/ 1133794 h 2292035"/>
                  <a:gd name="connsiteX2" fmla="*/ 10699 w 7203979"/>
                  <a:gd name="connsiteY2" fmla="*/ 666434 h 2292035"/>
                  <a:gd name="connsiteX3" fmla="*/ 3024832 w 7203979"/>
                  <a:gd name="connsiteY3" fmla="*/ 456461 h 2292035"/>
                  <a:gd name="connsiteX4" fmla="*/ 3641205 w 7203979"/>
                  <a:gd name="connsiteY4" fmla="*/ 2647 h 2292035"/>
                  <a:gd name="connsiteX5" fmla="*/ 3912816 w 7203979"/>
                  <a:gd name="connsiteY5" fmla="*/ 602087 h 2292035"/>
                  <a:gd name="connsiteX6" fmla="*/ 4420139 w 7203979"/>
                  <a:gd name="connsiteY6" fmla="*/ 666434 h 2292035"/>
                  <a:gd name="connsiteX7" fmla="*/ 4695813 w 7203979"/>
                  <a:gd name="connsiteY7" fmla="*/ 572962 h 2292035"/>
                  <a:gd name="connsiteX8" fmla="*/ 4802832 w 7203979"/>
                  <a:gd name="connsiteY8" fmla="*/ 723330 h 2292035"/>
                  <a:gd name="connsiteX9" fmla="*/ 5171979 w 7203979"/>
                  <a:gd name="connsiteY9" fmla="*/ 811383 h 2292035"/>
                  <a:gd name="connsiteX10" fmla="*/ 7203979 w 7203979"/>
                  <a:gd name="connsiteY10" fmla="*/ 226167 h 2292035"/>
                  <a:gd name="connsiteX11" fmla="*/ 5876405 w 7203979"/>
                  <a:gd name="connsiteY11" fmla="*/ 1079607 h 2292035"/>
                  <a:gd name="connsiteX12" fmla="*/ 5768032 w 7203979"/>
                  <a:gd name="connsiteY12" fmla="*/ 1811127 h 2292035"/>
                  <a:gd name="connsiteX13" fmla="*/ 5205845 w 7203979"/>
                  <a:gd name="connsiteY13" fmla="*/ 1018647 h 2292035"/>
                  <a:gd name="connsiteX14" fmla="*/ 4784544 w 7203979"/>
                  <a:gd name="connsiteY14" fmla="*/ 1086381 h 2292035"/>
                  <a:gd name="connsiteX15" fmla="*/ 4670752 w 7203979"/>
                  <a:gd name="connsiteY15" fmla="*/ 1227943 h 2292035"/>
                  <a:gd name="connsiteX16" fmla="*/ 4420816 w 7203979"/>
                  <a:gd name="connsiteY16" fmla="*/ 1130407 h 2292035"/>
                  <a:gd name="connsiteX17" fmla="*/ 3790219 w 7203979"/>
                  <a:gd name="connsiteY17" fmla="*/ 1215074 h 2292035"/>
                  <a:gd name="connsiteX18" fmla="*/ 3792928 w 7203979"/>
                  <a:gd name="connsiteY18" fmla="*/ 1424370 h 2292035"/>
                  <a:gd name="connsiteX19" fmla="*/ 3519963 w 7203979"/>
                  <a:gd name="connsiteY19" fmla="*/ 1305837 h 2292035"/>
                  <a:gd name="connsiteX20" fmla="*/ 2141589 w 7203979"/>
                  <a:gd name="connsiteY20" fmla="*/ 1313965 h 2292035"/>
                  <a:gd name="connsiteX21" fmla="*/ 2231675 w 7203979"/>
                  <a:gd name="connsiteY21" fmla="*/ 1366119 h 2292035"/>
                  <a:gd name="connsiteX22" fmla="*/ 1853046 w 7203979"/>
                  <a:gd name="connsiteY22" fmla="*/ 2292035 h 2292035"/>
                  <a:gd name="connsiteX23" fmla="*/ 1304405 w 7203979"/>
                  <a:gd name="connsiteY23" fmla="*/ 1289581 h 2292035"/>
                  <a:gd name="connsiteX0" fmla="*/ 1304405 w 7203979"/>
                  <a:gd name="connsiteY0" fmla="*/ 1234991 h 2237445"/>
                  <a:gd name="connsiteX1" fmla="*/ 559339 w 7203979"/>
                  <a:gd name="connsiteY1" fmla="*/ 1079204 h 2237445"/>
                  <a:gd name="connsiteX2" fmla="*/ 10699 w 7203979"/>
                  <a:gd name="connsiteY2" fmla="*/ 611844 h 2237445"/>
                  <a:gd name="connsiteX3" fmla="*/ 3024832 w 7203979"/>
                  <a:gd name="connsiteY3" fmla="*/ 401871 h 2237445"/>
                  <a:gd name="connsiteX4" fmla="*/ 3639173 w 7203979"/>
                  <a:gd name="connsiteY4" fmla="*/ 2921 h 2237445"/>
                  <a:gd name="connsiteX5" fmla="*/ 3912816 w 7203979"/>
                  <a:gd name="connsiteY5" fmla="*/ 547497 h 2237445"/>
                  <a:gd name="connsiteX6" fmla="*/ 4420139 w 7203979"/>
                  <a:gd name="connsiteY6" fmla="*/ 611844 h 2237445"/>
                  <a:gd name="connsiteX7" fmla="*/ 4695813 w 7203979"/>
                  <a:gd name="connsiteY7" fmla="*/ 518372 h 2237445"/>
                  <a:gd name="connsiteX8" fmla="*/ 4802832 w 7203979"/>
                  <a:gd name="connsiteY8" fmla="*/ 668740 h 2237445"/>
                  <a:gd name="connsiteX9" fmla="*/ 5171979 w 7203979"/>
                  <a:gd name="connsiteY9" fmla="*/ 756793 h 2237445"/>
                  <a:gd name="connsiteX10" fmla="*/ 7203979 w 7203979"/>
                  <a:gd name="connsiteY10" fmla="*/ 171577 h 2237445"/>
                  <a:gd name="connsiteX11" fmla="*/ 5876405 w 7203979"/>
                  <a:gd name="connsiteY11" fmla="*/ 1025017 h 2237445"/>
                  <a:gd name="connsiteX12" fmla="*/ 5768032 w 7203979"/>
                  <a:gd name="connsiteY12" fmla="*/ 1756537 h 2237445"/>
                  <a:gd name="connsiteX13" fmla="*/ 5205845 w 7203979"/>
                  <a:gd name="connsiteY13" fmla="*/ 964057 h 2237445"/>
                  <a:gd name="connsiteX14" fmla="*/ 4784544 w 7203979"/>
                  <a:gd name="connsiteY14" fmla="*/ 1031791 h 2237445"/>
                  <a:gd name="connsiteX15" fmla="*/ 4670752 w 7203979"/>
                  <a:gd name="connsiteY15" fmla="*/ 1173353 h 2237445"/>
                  <a:gd name="connsiteX16" fmla="*/ 4420816 w 7203979"/>
                  <a:gd name="connsiteY16" fmla="*/ 1075817 h 2237445"/>
                  <a:gd name="connsiteX17" fmla="*/ 3790219 w 7203979"/>
                  <a:gd name="connsiteY17" fmla="*/ 1160484 h 2237445"/>
                  <a:gd name="connsiteX18" fmla="*/ 3792928 w 7203979"/>
                  <a:gd name="connsiteY18" fmla="*/ 1369780 h 2237445"/>
                  <a:gd name="connsiteX19" fmla="*/ 3519963 w 7203979"/>
                  <a:gd name="connsiteY19" fmla="*/ 1251247 h 2237445"/>
                  <a:gd name="connsiteX20" fmla="*/ 2141589 w 7203979"/>
                  <a:gd name="connsiteY20" fmla="*/ 1259375 h 2237445"/>
                  <a:gd name="connsiteX21" fmla="*/ 2231675 w 7203979"/>
                  <a:gd name="connsiteY21" fmla="*/ 1311529 h 2237445"/>
                  <a:gd name="connsiteX22" fmla="*/ 1853046 w 7203979"/>
                  <a:gd name="connsiteY22" fmla="*/ 2237445 h 2237445"/>
                  <a:gd name="connsiteX23" fmla="*/ 1304405 w 7203979"/>
                  <a:gd name="connsiteY23" fmla="*/ 1234991 h 2237445"/>
                  <a:gd name="connsiteX0" fmla="*/ 1304405 w 7203979"/>
                  <a:gd name="connsiteY0" fmla="*/ 1255202 h 2257656"/>
                  <a:gd name="connsiteX1" fmla="*/ 559339 w 7203979"/>
                  <a:gd name="connsiteY1" fmla="*/ 1099415 h 2257656"/>
                  <a:gd name="connsiteX2" fmla="*/ 10699 w 7203979"/>
                  <a:gd name="connsiteY2" fmla="*/ 632055 h 2257656"/>
                  <a:gd name="connsiteX3" fmla="*/ 3024832 w 7203979"/>
                  <a:gd name="connsiteY3" fmla="*/ 422082 h 2257656"/>
                  <a:gd name="connsiteX4" fmla="*/ 3639173 w 7203979"/>
                  <a:gd name="connsiteY4" fmla="*/ 2812 h 2257656"/>
                  <a:gd name="connsiteX5" fmla="*/ 3912816 w 7203979"/>
                  <a:gd name="connsiteY5" fmla="*/ 567708 h 2257656"/>
                  <a:gd name="connsiteX6" fmla="*/ 4420139 w 7203979"/>
                  <a:gd name="connsiteY6" fmla="*/ 632055 h 2257656"/>
                  <a:gd name="connsiteX7" fmla="*/ 4695813 w 7203979"/>
                  <a:gd name="connsiteY7" fmla="*/ 538583 h 2257656"/>
                  <a:gd name="connsiteX8" fmla="*/ 4802832 w 7203979"/>
                  <a:gd name="connsiteY8" fmla="*/ 688951 h 2257656"/>
                  <a:gd name="connsiteX9" fmla="*/ 5171979 w 7203979"/>
                  <a:gd name="connsiteY9" fmla="*/ 777004 h 2257656"/>
                  <a:gd name="connsiteX10" fmla="*/ 7203979 w 7203979"/>
                  <a:gd name="connsiteY10" fmla="*/ 191788 h 2257656"/>
                  <a:gd name="connsiteX11" fmla="*/ 5876405 w 7203979"/>
                  <a:gd name="connsiteY11" fmla="*/ 1045228 h 2257656"/>
                  <a:gd name="connsiteX12" fmla="*/ 5768032 w 7203979"/>
                  <a:gd name="connsiteY12" fmla="*/ 1776748 h 2257656"/>
                  <a:gd name="connsiteX13" fmla="*/ 5205845 w 7203979"/>
                  <a:gd name="connsiteY13" fmla="*/ 984268 h 2257656"/>
                  <a:gd name="connsiteX14" fmla="*/ 4784544 w 7203979"/>
                  <a:gd name="connsiteY14" fmla="*/ 1052002 h 2257656"/>
                  <a:gd name="connsiteX15" fmla="*/ 4670752 w 7203979"/>
                  <a:gd name="connsiteY15" fmla="*/ 1193564 h 2257656"/>
                  <a:gd name="connsiteX16" fmla="*/ 4420816 w 7203979"/>
                  <a:gd name="connsiteY16" fmla="*/ 1096028 h 2257656"/>
                  <a:gd name="connsiteX17" fmla="*/ 3790219 w 7203979"/>
                  <a:gd name="connsiteY17" fmla="*/ 1180695 h 2257656"/>
                  <a:gd name="connsiteX18" fmla="*/ 3792928 w 7203979"/>
                  <a:gd name="connsiteY18" fmla="*/ 1389991 h 2257656"/>
                  <a:gd name="connsiteX19" fmla="*/ 3519963 w 7203979"/>
                  <a:gd name="connsiteY19" fmla="*/ 1271458 h 2257656"/>
                  <a:gd name="connsiteX20" fmla="*/ 2141589 w 7203979"/>
                  <a:gd name="connsiteY20" fmla="*/ 1279586 h 2257656"/>
                  <a:gd name="connsiteX21" fmla="*/ 2231675 w 7203979"/>
                  <a:gd name="connsiteY21" fmla="*/ 1331740 h 2257656"/>
                  <a:gd name="connsiteX22" fmla="*/ 1853046 w 7203979"/>
                  <a:gd name="connsiteY22" fmla="*/ 2257656 h 2257656"/>
                  <a:gd name="connsiteX23" fmla="*/ 1304405 w 7203979"/>
                  <a:gd name="connsiteY23" fmla="*/ 1255202 h 2257656"/>
                  <a:gd name="connsiteX0" fmla="*/ 1304405 w 7203979"/>
                  <a:gd name="connsiteY0" fmla="*/ 1257366 h 2259820"/>
                  <a:gd name="connsiteX1" fmla="*/ 559339 w 7203979"/>
                  <a:gd name="connsiteY1" fmla="*/ 1101579 h 2259820"/>
                  <a:gd name="connsiteX2" fmla="*/ 10699 w 7203979"/>
                  <a:gd name="connsiteY2" fmla="*/ 634219 h 2259820"/>
                  <a:gd name="connsiteX3" fmla="*/ 3024832 w 7203979"/>
                  <a:gd name="connsiteY3" fmla="*/ 424246 h 2259820"/>
                  <a:gd name="connsiteX4" fmla="*/ 3639173 w 7203979"/>
                  <a:gd name="connsiteY4" fmla="*/ 4976 h 2259820"/>
                  <a:gd name="connsiteX5" fmla="*/ 3912816 w 7203979"/>
                  <a:gd name="connsiteY5" fmla="*/ 569872 h 2259820"/>
                  <a:gd name="connsiteX6" fmla="*/ 4420139 w 7203979"/>
                  <a:gd name="connsiteY6" fmla="*/ 634219 h 2259820"/>
                  <a:gd name="connsiteX7" fmla="*/ 4695813 w 7203979"/>
                  <a:gd name="connsiteY7" fmla="*/ 540747 h 2259820"/>
                  <a:gd name="connsiteX8" fmla="*/ 4802832 w 7203979"/>
                  <a:gd name="connsiteY8" fmla="*/ 691115 h 2259820"/>
                  <a:gd name="connsiteX9" fmla="*/ 5171979 w 7203979"/>
                  <a:gd name="connsiteY9" fmla="*/ 779168 h 2259820"/>
                  <a:gd name="connsiteX10" fmla="*/ 7203979 w 7203979"/>
                  <a:gd name="connsiteY10" fmla="*/ 193952 h 2259820"/>
                  <a:gd name="connsiteX11" fmla="*/ 5876405 w 7203979"/>
                  <a:gd name="connsiteY11" fmla="*/ 1047392 h 2259820"/>
                  <a:gd name="connsiteX12" fmla="*/ 5768032 w 7203979"/>
                  <a:gd name="connsiteY12" fmla="*/ 1778912 h 2259820"/>
                  <a:gd name="connsiteX13" fmla="*/ 5205845 w 7203979"/>
                  <a:gd name="connsiteY13" fmla="*/ 986432 h 2259820"/>
                  <a:gd name="connsiteX14" fmla="*/ 4784544 w 7203979"/>
                  <a:gd name="connsiteY14" fmla="*/ 1054166 h 2259820"/>
                  <a:gd name="connsiteX15" fmla="*/ 4670752 w 7203979"/>
                  <a:gd name="connsiteY15" fmla="*/ 1195728 h 2259820"/>
                  <a:gd name="connsiteX16" fmla="*/ 4420816 w 7203979"/>
                  <a:gd name="connsiteY16" fmla="*/ 1098192 h 2259820"/>
                  <a:gd name="connsiteX17" fmla="*/ 3790219 w 7203979"/>
                  <a:gd name="connsiteY17" fmla="*/ 1182859 h 2259820"/>
                  <a:gd name="connsiteX18" fmla="*/ 3792928 w 7203979"/>
                  <a:gd name="connsiteY18" fmla="*/ 1392155 h 2259820"/>
                  <a:gd name="connsiteX19" fmla="*/ 3519963 w 7203979"/>
                  <a:gd name="connsiteY19" fmla="*/ 1273622 h 2259820"/>
                  <a:gd name="connsiteX20" fmla="*/ 2141589 w 7203979"/>
                  <a:gd name="connsiteY20" fmla="*/ 1281750 h 2259820"/>
                  <a:gd name="connsiteX21" fmla="*/ 2231675 w 7203979"/>
                  <a:gd name="connsiteY21" fmla="*/ 1333904 h 2259820"/>
                  <a:gd name="connsiteX22" fmla="*/ 1853046 w 7203979"/>
                  <a:gd name="connsiteY22" fmla="*/ 2259820 h 2259820"/>
                  <a:gd name="connsiteX23" fmla="*/ 1304405 w 7203979"/>
                  <a:gd name="connsiteY23" fmla="*/ 1257366 h 2259820"/>
                  <a:gd name="connsiteX0" fmla="*/ 1304405 w 7203979"/>
                  <a:gd name="connsiteY0" fmla="*/ 1256145 h 2258599"/>
                  <a:gd name="connsiteX1" fmla="*/ 559339 w 7203979"/>
                  <a:gd name="connsiteY1" fmla="*/ 1100358 h 2258599"/>
                  <a:gd name="connsiteX2" fmla="*/ 10699 w 7203979"/>
                  <a:gd name="connsiteY2" fmla="*/ 632998 h 2258599"/>
                  <a:gd name="connsiteX3" fmla="*/ 3024832 w 7203979"/>
                  <a:gd name="connsiteY3" fmla="*/ 423025 h 2258599"/>
                  <a:gd name="connsiteX4" fmla="*/ 3639173 w 7203979"/>
                  <a:gd name="connsiteY4" fmla="*/ 3755 h 2258599"/>
                  <a:gd name="connsiteX5" fmla="*/ 3912816 w 7203979"/>
                  <a:gd name="connsiteY5" fmla="*/ 568651 h 2258599"/>
                  <a:gd name="connsiteX6" fmla="*/ 4420139 w 7203979"/>
                  <a:gd name="connsiteY6" fmla="*/ 632998 h 2258599"/>
                  <a:gd name="connsiteX7" fmla="*/ 4695813 w 7203979"/>
                  <a:gd name="connsiteY7" fmla="*/ 539526 h 2258599"/>
                  <a:gd name="connsiteX8" fmla="*/ 4802832 w 7203979"/>
                  <a:gd name="connsiteY8" fmla="*/ 689894 h 2258599"/>
                  <a:gd name="connsiteX9" fmla="*/ 5171979 w 7203979"/>
                  <a:gd name="connsiteY9" fmla="*/ 777947 h 2258599"/>
                  <a:gd name="connsiteX10" fmla="*/ 7203979 w 7203979"/>
                  <a:gd name="connsiteY10" fmla="*/ 192731 h 2258599"/>
                  <a:gd name="connsiteX11" fmla="*/ 5876405 w 7203979"/>
                  <a:gd name="connsiteY11" fmla="*/ 1046171 h 2258599"/>
                  <a:gd name="connsiteX12" fmla="*/ 5768032 w 7203979"/>
                  <a:gd name="connsiteY12" fmla="*/ 1777691 h 2258599"/>
                  <a:gd name="connsiteX13" fmla="*/ 5205845 w 7203979"/>
                  <a:gd name="connsiteY13" fmla="*/ 985211 h 2258599"/>
                  <a:gd name="connsiteX14" fmla="*/ 4784544 w 7203979"/>
                  <a:gd name="connsiteY14" fmla="*/ 1052945 h 2258599"/>
                  <a:gd name="connsiteX15" fmla="*/ 4670752 w 7203979"/>
                  <a:gd name="connsiteY15" fmla="*/ 1194507 h 2258599"/>
                  <a:gd name="connsiteX16" fmla="*/ 4420816 w 7203979"/>
                  <a:gd name="connsiteY16" fmla="*/ 1096971 h 2258599"/>
                  <a:gd name="connsiteX17" fmla="*/ 3790219 w 7203979"/>
                  <a:gd name="connsiteY17" fmla="*/ 1181638 h 2258599"/>
                  <a:gd name="connsiteX18" fmla="*/ 3792928 w 7203979"/>
                  <a:gd name="connsiteY18" fmla="*/ 1390934 h 2258599"/>
                  <a:gd name="connsiteX19" fmla="*/ 3519963 w 7203979"/>
                  <a:gd name="connsiteY19" fmla="*/ 1272401 h 2258599"/>
                  <a:gd name="connsiteX20" fmla="*/ 2141589 w 7203979"/>
                  <a:gd name="connsiteY20" fmla="*/ 1280529 h 2258599"/>
                  <a:gd name="connsiteX21" fmla="*/ 2231675 w 7203979"/>
                  <a:gd name="connsiteY21" fmla="*/ 1332683 h 2258599"/>
                  <a:gd name="connsiteX22" fmla="*/ 1853046 w 7203979"/>
                  <a:gd name="connsiteY22" fmla="*/ 2258599 h 2258599"/>
                  <a:gd name="connsiteX23" fmla="*/ 1304405 w 7203979"/>
                  <a:gd name="connsiteY23" fmla="*/ 1256145 h 2258599"/>
                  <a:gd name="connsiteX0" fmla="*/ 1304405 w 7203979"/>
                  <a:gd name="connsiteY0" fmla="*/ 1256114 h 2258568"/>
                  <a:gd name="connsiteX1" fmla="*/ 559339 w 7203979"/>
                  <a:gd name="connsiteY1" fmla="*/ 1100327 h 2258568"/>
                  <a:gd name="connsiteX2" fmla="*/ 10699 w 7203979"/>
                  <a:gd name="connsiteY2" fmla="*/ 632967 h 2258568"/>
                  <a:gd name="connsiteX3" fmla="*/ 2967936 w 7203979"/>
                  <a:gd name="connsiteY3" fmla="*/ 427058 h 2258568"/>
                  <a:gd name="connsiteX4" fmla="*/ 3639173 w 7203979"/>
                  <a:gd name="connsiteY4" fmla="*/ 3724 h 2258568"/>
                  <a:gd name="connsiteX5" fmla="*/ 3912816 w 7203979"/>
                  <a:gd name="connsiteY5" fmla="*/ 568620 h 2258568"/>
                  <a:gd name="connsiteX6" fmla="*/ 4420139 w 7203979"/>
                  <a:gd name="connsiteY6" fmla="*/ 632967 h 2258568"/>
                  <a:gd name="connsiteX7" fmla="*/ 4695813 w 7203979"/>
                  <a:gd name="connsiteY7" fmla="*/ 539495 h 2258568"/>
                  <a:gd name="connsiteX8" fmla="*/ 4802832 w 7203979"/>
                  <a:gd name="connsiteY8" fmla="*/ 689863 h 2258568"/>
                  <a:gd name="connsiteX9" fmla="*/ 5171979 w 7203979"/>
                  <a:gd name="connsiteY9" fmla="*/ 777916 h 2258568"/>
                  <a:gd name="connsiteX10" fmla="*/ 7203979 w 7203979"/>
                  <a:gd name="connsiteY10" fmla="*/ 192700 h 2258568"/>
                  <a:gd name="connsiteX11" fmla="*/ 5876405 w 7203979"/>
                  <a:gd name="connsiteY11" fmla="*/ 1046140 h 2258568"/>
                  <a:gd name="connsiteX12" fmla="*/ 5768032 w 7203979"/>
                  <a:gd name="connsiteY12" fmla="*/ 1777660 h 2258568"/>
                  <a:gd name="connsiteX13" fmla="*/ 5205845 w 7203979"/>
                  <a:gd name="connsiteY13" fmla="*/ 985180 h 2258568"/>
                  <a:gd name="connsiteX14" fmla="*/ 4784544 w 7203979"/>
                  <a:gd name="connsiteY14" fmla="*/ 1052914 h 2258568"/>
                  <a:gd name="connsiteX15" fmla="*/ 4670752 w 7203979"/>
                  <a:gd name="connsiteY15" fmla="*/ 1194476 h 2258568"/>
                  <a:gd name="connsiteX16" fmla="*/ 4420816 w 7203979"/>
                  <a:gd name="connsiteY16" fmla="*/ 1096940 h 2258568"/>
                  <a:gd name="connsiteX17" fmla="*/ 3790219 w 7203979"/>
                  <a:gd name="connsiteY17" fmla="*/ 1181607 h 2258568"/>
                  <a:gd name="connsiteX18" fmla="*/ 3792928 w 7203979"/>
                  <a:gd name="connsiteY18" fmla="*/ 1390903 h 2258568"/>
                  <a:gd name="connsiteX19" fmla="*/ 3519963 w 7203979"/>
                  <a:gd name="connsiteY19" fmla="*/ 1272370 h 2258568"/>
                  <a:gd name="connsiteX20" fmla="*/ 2141589 w 7203979"/>
                  <a:gd name="connsiteY20" fmla="*/ 1280498 h 2258568"/>
                  <a:gd name="connsiteX21" fmla="*/ 2231675 w 7203979"/>
                  <a:gd name="connsiteY21" fmla="*/ 1332652 h 2258568"/>
                  <a:gd name="connsiteX22" fmla="*/ 1853046 w 7203979"/>
                  <a:gd name="connsiteY22" fmla="*/ 2258568 h 2258568"/>
                  <a:gd name="connsiteX23" fmla="*/ 1304405 w 7203979"/>
                  <a:gd name="connsiteY23" fmla="*/ 1256114 h 2258568"/>
                  <a:gd name="connsiteX0" fmla="*/ 1304405 w 7203979"/>
                  <a:gd name="connsiteY0" fmla="*/ 1256114 h 2258568"/>
                  <a:gd name="connsiteX1" fmla="*/ 559339 w 7203979"/>
                  <a:gd name="connsiteY1" fmla="*/ 1100327 h 2258568"/>
                  <a:gd name="connsiteX2" fmla="*/ 10699 w 7203979"/>
                  <a:gd name="connsiteY2" fmla="*/ 632967 h 2258568"/>
                  <a:gd name="connsiteX3" fmla="*/ 2967936 w 7203979"/>
                  <a:gd name="connsiteY3" fmla="*/ 427058 h 2258568"/>
                  <a:gd name="connsiteX4" fmla="*/ 3639173 w 7203979"/>
                  <a:gd name="connsiteY4" fmla="*/ 3724 h 2258568"/>
                  <a:gd name="connsiteX5" fmla="*/ 3912816 w 7203979"/>
                  <a:gd name="connsiteY5" fmla="*/ 568620 h 2258568"/>
                  <a:gd name="connsiteX6" fmla="*/ 4420139 w 7203979"/>
                  <a:gd name="connsiteY6" fmla="*/ 632967 h 2258568"/>
                  <a:gd name="connsiteX7" fmla="*/ 4695813 w 7203979"/>
                  <a:gd name="connsiteY7" fmla="*/ 539495 h 2258568"/>
                  <a:gd name="connsiteX8" fmla="*/ 4802832 w 7203979"/>
                  <a:gd name="connsiteY8" fmla="*/ 689863 h 2258568"/>
                  <a:gd name="connsiteX9" fmla="*/ 5171979 w 7203979"/>
                  <a:gd name="connsiteY9" fmla="*/ 777916 h 2258568"/>
                  <a:gd name="connsiteX10" fmla="*/ 7203979 w 7203979"/>
                  <a:gd name="connsiteY10" fmla="*/ 192700 h 2258568"/>
                  <a:gd name="connsiteX11" fmla="*/ 5876405 w 7203979"/>
                  <a:gd name="connsiteY11" fmla="*/ 1046140 h 2258568"/>
                  <a:gd name="connsiteX12" fmla="*/ 5768032 w 7203979"/>
                  <a:gd name="connsiteY12" fmla="*/ 1777660 h 2258568"/>
                  <a:gd name="connsiteX13" fmla="*/ 5205845 w 7203979"/>
                  <a:gd name="connsiteY13" fmla="*/ 985180 h 2258568"/>
                  <a:gd name="connsiteX14" fmla="*/ 4784544 w 7203979"/>
                  <a:gd name="connsiteY14" fmla="*/ 1052914 h 2258568"/>
                  <a:gd name="connsiteX15" fmla="*/ 4670752 w 7203979"/>
                  <a:gd name="connsiteY15" fmla="*/ 1194476 h 2258568"/>
                  <a:gd name="connsiteX16" fmla="*/ 4420816 w 7203979"/>
                  <a:gd name="connsiteY16" fmla="*/ 1096940 h 2258568"/>
                  <a:gd name="connsiteX17" fmla="*/ 3790219 w 7203979"/>
                  <a:gd name="connsiteY17" fmla="*/ 1181607 h 2258568"/>
                  <a:gd name="connsiteX18" fmla="*/ 3792928 w 7203979"/>
                  <a:gd name="connsiteY18" fmla="*/ 1390903 h 2258568"/>
                  <a:gd name="connsiteX19" fmla="*/ 3519963 w 7203979"/>
                  <a:gd name="connsiteY19" fmla="*/ 1272370 h 2258568"/>
                  <a:gd name="connsiteX20" fmla="*/ 2141589 w 7203979"/>
                  <a:gd name="connsiteY20" fmla="*/ 1280498 h 2258568"/>
                  <a:gd name="connsiteX21" fmla="*/ 2231675 w 7203979"/>
                  <a:gd name="connsiteY21" fmla="*/ 1332652 h 2258568"/>
                  <a:gd name="connsiteX22" fmla="*/ 1853046 w 7203979"/>
                  <a:gd name="connsiteY22" fmla="*/ 2258568 h 2258568"/>
                  <a:gd name="connsiteX23" fmla="*/ 1304405 w 7203979"/>
                  <a:gd name="connsiteY23" fmla="*/ 1256114 h 2258568"/>
                  <a:gd name="connsiteX0" fmla="*/ 1304405 w 7203979"/>
                  <a:gd name="connsiteY0" fmla="*/ 1278302 h 2280756"/>
                  <a:gd name="connsiteX1" fmla="*/ 559339 w 7203979"/>
                  <a:gd name="connsiteY1" fmla="*/ 1122515 h 2280756"/>
                  <a:gd name="connsiteX2" fmla="*/ 10699 w 7203979"/>
                  <a:gd name="connsiteY2" fmla="*/ 655155 h 2280756"/>
                  <a:gd name="connsiteX3" fmla="*/ 2967936 w 7203979"/>
                  <a:gd name="connsiteY3" fmla="*/ 449246 h 2280756"/>
                  <a:gd name="connsiteX4" fmla="*/ 3661525 w 7203979"/>
                  <a:gd name="connsiteY4" fmla="*/ 3560 h 2280756"/>
                  <a:gd name="connsiteX5" fmla="*/ 3912816 w 7203979"/>
                  <a:gd name="connsiteY5" fmla="*/ 590808 h 2280756"/>
                  <a:gd name="connsiteX6" fmla="*/ 4420139 w 7203979"/>
                  <a:gd name="connsiteY6" fmla="*/ 655155 h 2280756"/>
                  <a:gd name="connsiteX7" fmla="*/ 4695813 w 7203979"/>
                  <a:gd name="connsiteY7" fmla="*/ 561683 h 2280756"/>
                  <a:gd name="connsiteX8" fmla="*/ 4802832 w 7203979"/>
                  <a:gd name="connsiteY8" fmla="*/ 712051 h 2280756"/>
                  <a:gd name="connsiteX9" fmla="*/ 5171979 w 7203979"/>
                  <a:gd name="connsiteY9" fmla="*/ 800104 h 2280756"/>
                  <a:gd name="connsiteX10" fmla="*/ 7203979 w 7203979"/>
                  <a:gd name="connsiteY10" fmla="*/ 214888 h 2280756"/>
                  <a:gd name="connsiteX11" fmla="*/ 5876405 w 7203979"/>
                  <a:gd name="connsiteY11" fmla="*/ 1068328 h 2280756"/>
                  <a:gd name="connsiteX12" fmla="*/ 5768032 w 7203979"/>
                  <a:gd name="connsiteY12" fmla="*/ 1799848 h 2280756"/>
                  <a:gd name="connsiteX13" fmla="*/ 5205845 w 7203979"/>
                  <a:gd name="connsiteY13" fmla="*/ 1007368 h 2280756"/>
                  <a:gd name="connsiteX14" fmla="*/ 4784544 w 7203979"/>
                  <a:gd name="connsiteY14" fmla="*/ 1075102 h 2280756"/>
                  <a:gd name="connsiteX15" fmla="*/ 4670752 w 7203979"/>
                  <a:gd name="connsiteY15" fmla="*/ 1216664 h 2280756"/>
                  <a:gd name="connsiteX16" fmla="*/ 4420816 w 7203979"/>
                  <a:gd name="connsiteY16" fmla="*/ 1119128 h 2280756"/>
                  <a:gd name="connsiteX17" fmla="*/ 3790219 w 7203979"/>
                  <a:gd name="connsiteY17" fmla="*/ 1203795 h 2280756"/>
                  <a:gd name="connsiteX18" fmla="*/ 3792928 w 7203979"/>
                  <a:gd name="connsiteY18" fmla="*/ 1413091 h 2280756"/>
                  <a:gd name="connsiteX19" fmla="*/ 3519963 w 7203979"/>
                  <a:gd name="connsiteY19" fmla="*/ 1294558 h 2280756"/>
                  <a:gd name="connsiteX20" fmla="*/ 2141589 w 7203979"/>
                  <a:gd name="connsiteY20" fmla="*/ 1302686 h 2280756"/>
                  <a:gd name="connsiteX21" fmla="*/ 2231675 w 7203979"/>
                  <a:gd name="connsiteY21" fmla="*/ 1354840 h 2280756"/>
                  <a:gd name="connsiteX22" fmla="*/ 1853046 w 7203979"/>
                  <a:gd name="connsiteY22" fmla="*/ 2280756 h 2280756"/>
                  <a:gd name="connsiteX23" fmla="*/ 1304405 w 7203979"/>
                  <a:gd name="connsiteY23" fmla="*/ 1278302 h 2280756"/>
                  <a:gd name="connsiteX0" fmla="*/ 1304405 w 7203979"/>
                  <a:gd name="connsiteY0" fmla="*/ 1274742 h 2277196"/>
                  <a:gd name="connsiteX1" fmla="*/ 559339 w 7203979"/>
                  <a:gd name="connsiteY1" fmla="*/ 1118955 h 2277196"/>
                  <a:gd name="connsiteX2" fmla="*/ 10699 w 7203979"/>
                  <a:gd name="connsiteY2" fmla="*/ 651595 h 2277196"/>
                  <a:gd name="connsiteX3" fmla="*/ 2967936 w 7203979"/>
                  <a:gd name="connsiteY3" fmla="*/ 445686 h 2277196"/>
                  <a:gd name="connsiteX4" fmla="*/ 3661525 w 7203979"/>
                  <a:gd name="connsiteY4" fmla="*/ 0 h 2277196"/>
                  <a:gd name="connsiteX5" fmla="*/ 3912816 w 7203979"/>
                  <a:gd name="connsiteY5" fmla="*/ 587248 h 2277196"/>
                  <a:gd name="connsiteX6" fmla="*/ 4420139 w 7203979"/>
                  <a:gd name="connsiteY6" fmla="*/ 651595 h 2277196"/>
                  <a:gd name="connsiteX7" fmla="*/ 4695813 w 7203979"/>
                  <a:gd name="connsiteY7" fmla="*/ 558123 h 2277196"/>
                  <a:gd name="connsiteX8" fmla="*/ 4802832 w 7203979"/>
                  <a:gd name="connsiteY8" fmla="*/ 708491 h 2277196"/>
                  <a:gd name="connsiteX9" fmla="*/ 5171979 w 7203979"/>
                  <a:gd name="connsiteY9" fmla="*/ 796544 h 2277196"/>
                  <a:gd name="connsiteX10" fmla="*/ 7203979 w 7203979"/>
                  <a:gd name="connsiteY10" fmla="*/ 211328 h 2277196"/>
                  <a:gd name="connsiteX11" fmla="*/ 5876405 w 7203979"/>
                  <a:gd name="connsiteY11" fmla="*/ 1064768 h 2277196"/>
                  <a:gd name="connsiteX12" fmla="*/ 5768032 w 7203979"/>
                  <a:gd name="connsiteY12" fmla="*/ 1796288 h 2277196"/>
                  <a:gd name="connsiteX13" fmla="*/ 5205845 w 7203979"/>
                  <a:gd name="connsiteY13" fmla="*/ 1003808 h 2277196"/>
                  <a:gd name="connsiteX14" fmla="*/ 4784544 w 7203979"/>
                  <a:gd name="connsiteY14" fmla="*/ 1071542 h 2277196"/>
                  <a:gd name="connsiteX15" fmla="*/ 4670752 w 7203979"/>
                  <a:gd name="connsiteY15" fmla="*/ 1213104 h 2277196"/>
                  <a:gd name="connsiteX16" fmla="*/ 4420816 w 7203979"/>
                  <a:gd name="connsiteY16" fmla="*/ 1115568 h 2277196"/>
                  <a:gd name="connsiteX17" fmla="*/ 3790219 w 7203979"/>
                  <a:gd name="connsiteY17" fmla="*/ 1200235 h 2277196"/>
                  <a:gd name="connsiteX18" fmla="*/ 3792928 w 7203979"/>
                  <a:gd name="connsiteY18" fmla="*/ 1409531 h 2277196"/>
                  <a:gd name="connsiteX19" fmla="*/ 3519963 w 7203979"/>
                  <a:gd name="connsiteY19" fmla="*/ 1290998 h 2277196"/>
                  <a:gd name="connsiteX20" fmla="*/ 2141589 w 7203979"/>
                  <a:gd name="connsiteY20" fmla="*/ 1299126 h 2277196"/>
                  <a:gd name="connsiteX21" fmla="*/ 2231675 w 7203979"/>
                  <a:gd name="connsiteY21" fmla="*/ 1351280 h 2277196"/>
                  <a:gd name="connsiteX22" fmla="*/ 1853046 w 7203979"/>
                  <a:gd name="connsiteY22" fmla="*/ 2277196 h 2277196"/>
                  <a:gd name="connsiteX23" fmla="*/ 1304405 w 7203979"/>
                  <a:gd name="connsiteY23" fmla="*/ 1274742 h 2277196"/>
                  <a:gd name="connsiteX0" fmla="*/ 1304405 w 7203979"/>
                  <a:gd name="connsiteY0" fmla="*/ 1219878 h 2222332"/>
                  <a:gd name="connsiteX1" fmla="*/ 559339 w 7203979"/>
                  <a:gd name="connsiteY1" fmla="*/ 1064091 h 2222332"/>
                  <a:gd name="connsiteX2" fmla="*/ 10699 w 7203979"/>
                  <a:gd name="connsiteY2" fmla="*/ 596731 h 2222332"/>
                  <a:gd name="connsiteX3" fmla="*/ 2967936 w 7203979"/>
                  <a:gd name="connsiteY3" fmla="*/ 390822 h 2222332"/>
                  <a:gd name="connsiteX4" fmla="*/ 3578213 w 7203979"/>
                  <a:gd name="connsiteY4" fmla="*/ 0 h 2222332"/>
                  <a:gd name="connsiteX5" fmla="*/ 3912816 w 7203979"/>
                  <a:gd name="connsiteY5" fmla="*/ 532384 h 2222332"/>
                  <a:gd name="connsiteX6" fmla="*/ 4420139 w 7203979"/>
                  <a:gd name="connsiteY6" fmla="*/ 596731 h 2222332"/>
                  <a:gd name="connsiteX7" fmla="*/ 4695813 w 7203979"/>
                  <a:gd name="connsiteY7" fmla="*/ 503259 h 2222332"/>
                  <a:gd name="connsiteX8" fmla="*/ 4802832 w 7203979"/>
                  <a:gd name="connsiteY8" fmla="*/ 653627 h 2222332"/>
                  <a:gd name="connsiteX9" fmla="*/ 5171979 w 7203979"/>
                  <a:gd name="connsiteY9" fmla="*/ 741680 h 2222332"/>
                  <a:gd name="connsiteX10" fmla="*/ 7203979 w 7203979"/>
                  <a:gd name="connsiteY10" fmla="*/ 156464 h 2222332"/>
                  <a:gd name="connsiteX11" fmla="*/ 5876405 w 7203979"/>
                  <a:gd name="connsiteY11" fmla="*/ 1009904 h 2222332"/>
                  <a:gd name="connsiteX12" fmla="*/ 5768032 w 7203979"/>
                  <a:gd name="connsiteY12" fmla="*/ 1741424 h 2222332"/>
                  <a:gd name="connsiteX13" fmla="*/ 5205845 w 7203979"/>
                  <a:gd name="connsiteY13" fmla="*/ 948944 h 2222332"/>
                  <a:gd name="connsiteX14" fmla="*/ 4784544 w 7203979"/>
                  <a:gd name="connsiteY14" fmla="*/ 1016678 h 2222332"/>
                  <a:gd name="connsiteX15" fmla="*/ 4670752 w 7203979"/>
                  <a:gd name="connsiteY15" fmla="*/ 1158240 h 2222332"/>
                  <a:gd name="connsiteX16" fmla="*/ 4420816 w 7203979"/>
                  <a:gd name="connsiteY16" fmla="*/ 1060704 h 2222332"/>
                  <a:gd name="connsiteX17" fmla="*/ 3790219 w 7203979"/>
                  <a:gd name="connsiteY17" fmla="*/ 1145371 h 2222332"/>
                  <a:gd name="connsiteX18" fmla="*/ 3792928 w 7203979"/>
                  <a:gd name="connsiteY18" fmla="*/ 1354667 h 2222332"/>
                  <a:gd name="connsiteX19" fmla="*/ 3519963 w 7203979"/>
                  <a:gd name="connsiteY19" fmla="*/ 1236134 h 2222332"/>
                  <a:gd name="connsiteX20" fmla="*/ 2141589 w 7203979"/>
                  <a:gd name="connsiteY20" fmla="*/ 1244262 h 2222332"/>
                  <a:gd name="connsiteX21" fmla="*/ 2231675 w 7203979"/>
                  <a:gd name="connsiteY21" fmla="*/ 1296416 h 2222332"/>
                  <a:gd name="connsiteX22" fmla="*/ 1853046 w 7203979"/>
                  <a:gd name="connsiteY22" fmla="*/ 2222332 h 2222332"/>
                  <a:gd name="connsiteX23" fmla="*/ 1304405 w 7203979"/>
                  <a:gd name="connsiteY23" fmla="*/ 1219878 h 2222332"/>
                  <a:gd name="connsiteX0" fmla="*/ 1304405 w 7203979"/>
                  <a:gd name="connsiteY0" fmla="*/ 1247202 h 2249656"/>
                  <a:gd name="connsiteX1" fmla="*/ 559339 w 7203979"/>
                  <a:gd name="connsiteY1" fmla="*/ 1091415 h 2249656"/>
                  <a:gd name="connsiteX2" fmla="*/ 10699 w 7203979"/>
                  <a:gd name="connsiteY2" fmla="*/ 624055 h 2249656"/>
                  <a:gd name="connsiteX3" fmla="*/ 2967936 w 7203979"/>
                  <a:gd name="connsiteY3" fmla="*/ 418146 h 2249656"/>
                  <a:gd name="connsiteX4" fmla="*/ 3578213 w 7203979"/>
                  <a:gd name="connsiteY4" fmla="*/ 27324 h 2249656"/>
                  <a:gd name="connsiteX5" fmla="*/ 3912816 w 7203979"/>
                  <a:gd name="connsiteY5" fmla="*/ 559708 h 2249656"/>
                  <a:gd name="connsiteX6" fmla="*/ 4420139 w 7203979"/>
                  <a:gd name="connsiteY6" fmla="*/ 624055 h 2249656"/>
                  <a:gd name="connsiteX7" fmla="*/ 4695813 w 7203979"/>
                  <a:gd name="connsiteY7" fmla="*/ 530583 h 2249656"/>
                  <a:gd name="connsiteX8" fmla="*/ 4802832 w 7203979"/>
                  <a:gd name="connsiteY8" fmla="*/ 680951 h 2249656"/>
                  <a:gd name="connsiteX9" fmla="*/ 5171979 w 7203979"/>
                  <a:gd name="connsiteY9" fmla="*/ 769004 h 2249656"/>
                  <a:gd name="connsiteX10" fmla="*/ 7203979 w 7203979"/>
                  <a:gd name="connsiteY10" fmla="*/ 183788 h 2249656"/>
                  <a:gd name="connsiteX11" fmla="*/ 5876405 w 7203979"/>
                  <a:gd name="connsiteY11" fmla="*/ 1037228 h 2249656"/>
                  <a:gd name="connsiteX12" fmla="*/ 5768032 w 7203979"/>
                  <a:gd name="connsiteY12" fmla="*/ 1768748 h 2249656"/>
                  <a:gd name="connsiteX13" fmla="*/ 5205845 w 7203979"/>
                  <a:gd name="connsiteY13" fmla="*/ 976268 h 2249656"/>
                  <a:gd name="connsiteX14" fmla="*/ 4784544 w 7203979"/>
                  <a:gd name="connsiteY14" fmla="*/ 1044002 h 2249656"/>
                  <a:gd name="connsiteX15" fmla="*/ 4670752 w 7203979"/>
                  <a:gd name="connsiteY15" fmla="*/ 1185564 h 2249656"/>
                  <a:gd name="connsiteX16" fmla="*/ 4420816 w 7203979"/>
                  <a:gd name="connsiteY16" fmla="*/ 1088028 h 2249656"/>
                  <a:gd name="connsiteX17" fmla="*/ 3790219 w 7203979"/>
                  <a:gd name="connsiteY17" fmla="*/ 1172695 h 2249656"/>
                  <a:gd name="connsiteX18" fmla="*/ 3792928 w 7203979"/>
                  <a:gd name="connsiteY18" fmla="*/ 1381991 h 2249656"/>
                  <a:gd name="connsiteX19" fmla="*/ 3519963 w 7203979"/>
                  <a:gd name="connsiteY19" fmla="*/ 1263458 h 2249656"/>
                  <a:gd name="connsiteX20" fmla="*/ 2141589 w 7203979"/>
                  <a:gd name="connsiteY20" fmla="*/ 1271586 h 2249656"/>
                  <a:gd name="connsiteX21" fmla="*/ 2231675 w 7203979"/>
                  <a:gd name="connsiteY21" fmla="*/ 1323740 h 2249656"/>
                  <a:gd name="connsiteX22" fmla="*/ 1853046 w 7203979"/>
                  <a:gd name="connsiteY22" fmla="*/ 2249656 h 2249656"/>
                  <a:gd name="connsiteX23" fmla="*/ 1304405 w 7203979"/>
                  <a:gd name="connsiteY23" fmla="*/ 1247202 h 2249656"/>
                  <a:gd name="connsiteX0" fmla="*/ 1304405 w 7203979"/>
                  <a:gd name="connsiteY0" fmla="*/ 1260895 h 2263349"/>
                  <a:gd name="connsiteX1" fmla="*/ 559339 w 7203979"/>
                  <a:gd name="connsiteY1" fmla="*/ 1105108 h 2263349"/>
                  <a:gd name="connsiteX2" fmla="*/ 10699 w 7203979"/>
                  <a:gd name="connsiteY2" fmla="*/ 637748 h 2263349"/>
                  <a:gd name="connsiteX3" fmla="*/ 2967936 w 7203979"/>
                  <a:gd name="connsiteY3" fmla="*/ 431839 h 2263349"/>
                  <a:gd name="connsiteX4" fmla="*/ 3576181 w 7203979"/>
                  <a:gd name="connsiteY4" fmla="*/ 26793 h 2263349"/>
                  <a:gd name="connsiteX5" fmla="*/ 3912816 w 7203979"/>
                  <a:gd name="connsiteY5" fmla="*/ 573401 h 2263349"/>
                  <a:gd name="connsiteX6" fmla="*/ 4420139 w 7203979"/>
                  <a:gd name="connsiteY6" fmla="*/ 637748 h 2263349"/>
                  <a:gd name="connsiteX7" fmla="*/ 4695813 w 7203979"/>
                  <a:gd name="connsiteY7" fmla="*/ 544276 h 2263349"/>
                  <a:gd name="connsiteX8" fmla="*/ 4802832 w 7203979"/>
                  <a:gd name="connsiteY8" fmla="*/ 694644 h 2263349"/>
                  <a:gd name="connsiteX9" fmla="*/ 5171979 w 7203979"/>
                  <a:gd name="connsiteY9" fmla="*/ 782697 h 2263349"/>
                  <a:gd name="connsiteX10" fmla="*/ 7203979 w 7203979"/>
                  <a:gd name="connsiteY10" fmla="*/ 197481 h 2263349"/>
                  <a:gd name="connsiteX11" fmla="*/ 5876405 w 7203979"/>
                  <a:gd name="connsiteY11" fmla="*/ 1050921 h 2263349"/>
                  <a:gd name="connsiteX12" fmla="*/ 5768032 w 7203979"/>
                  <a:gd name="connsiteY12" fmla="*/ 1782441 h 2263349"/>
                  <a:gd name="connsiteX13" fmla="*/ 5205845 w 7203979"/>
                  <a:gd name="connsiteY13" fmla="*/ 989961 h 2263349"/>
                  <a:gd name="connsiteX14" fmla="*/ 4784544 w 7203979"/>
                  <a:gd name="connsiteY14" fmla="*/ 1057695 h 2263349"/>
                  <a:gd name="connsiteX15" fmla="*/ 4670752 w 7203979"/>
                  <a:gd name="connsiteY15" fmla="*/ 1199257 h 2263349"/>
                  <a:gd name="connsiteX16" fmla="*/ 4420816 w 7203979"/>
                  <a:gd name="connsiteY16" fmla="*/ 1101721 h 2263349"/>
                  <a:gd name="connsiteX17" fmla="*/ 3790219 w 7203979"/>
                  <a:gd name="connsiteY17" fmla="*/ 1186388 h 2263349"/>
                  <a:gd name="connsiteX18" fmla="*/ 3792928 w 7203979"/>
                  <a:gd name="connsiteY18" fmla="*/ 1395684 h 2263349"/>
                  <a:gd name="connsiteX19" fmla="*/ 3519963 w 7203979"/>
                  <a:gd name="connsiteY19" fmla="*/ 1277151 h 2263349"/>
                  <a:gd name="connsiteX20" fmla="*/ 2141589 w 7203979"/>
                  <a:gd name="connsiteY20" fmla="*/ 1285279 h 2263349"/>
                  <a:gd name="connsiteX21" fmla="*/ 2231675 w 7203979"/>
                  <a:gd name="connsiteY21" fmla="*/ 1337433 h 2263349"/>
                  <a:gd name="connsiteX22" fmla="*/ 1853046 w 7203979"/>
                  <a:gd name="connsiteY22" fmla="*/ 2263349 h 2263349"/>
                  <a:gd name="connsiteX23" fmla="*/ 1304405 w 7203979"/>
                  <a:gd name="connsiteY23" fmla="*/ 1260895 h 2263349"/>
                  <a:gd name="connsiteX0" fmla="*/ 1304405 w 7203979"/>
                  <a:gd name="connsiteY0" fmla="*/ 1260895 h 2263349"/>
                  <a:gd name="connsiteX1" fmla="*/ 559339 w 7203979"/>
                  <a:gd name="connsiteY1" fmla="*/ 1105108 h 2263349"/>
                  <a:gd name="connsiteX2" fmla="*/ 10699 w 7203979"/>
                  <a:gd name="connsiteY2" fmla="*/ 637748 h 2263349"/>
                  <a:gd name="connsiteX3" fmla="*/ 2967936 w 7203979"/>
                  <a:gd name="connsiteY3" fmla="*/ 431839 h 2263349"/>
                  <a:gd name="connsiteX4" fmla="*/ 3576181 w 7203979"/>
                  <a:gd name="connsiteY4" fmla="*/ 26793 h 2263349"/>
                  <a:gd name="connsiteX5" fmla="*/ 3912816 w 7203979"/>
                  <a:gd name="connsiteY5" fmla="*/ 573401 h 2263349"/>
                  <a:gd name="connsiteX6" fmla="*/ 4420139 w 7203979"/>
                  <a:gd name="connsiteY6" fmla="*/ 637748 h 2263349"/>
                  <a:gd name="connsiteX7" fmla="*/ 4695813 w 7203979"/>
                  <a:gd name="connsiteY7" fmla="*/ 544276 h 2263349"/>
                  <a:gd name="connsiteX8" fmla="*/ 4802832 w 7203979"/>
                  <a:gd name="connsiteY8" fmla="*/ 694644 h 2263349"/>
                  <a:gd name="connsiteX9" fmla="*/ 5171979 w 7203979"/>
                  <a:gd name="connsiteY9" fmla="*/ 782697 h 2263349"/>
                  <a:gd name="connsiteX10" fmla="*/ 7203979 w 7203979"/>
                  <a:gd name="connsiteY10" fmla="*/ 197481 h 2263349"/>
                  <a:gd name="connsiteX11" fmla="*/ 5876405 w 7203979"/>
                  <a:gd name="connsiteY11" fmla="*/ 1050921 h 2263349"/>
                  <a:gd name="connsiteX12" fmla="*/ 5768032 w 7203979"/>
                  <a:gd name="connsiteY12" fmla="*/ 1782441 h 2263349"/>
                  <a:gd name="connsiteX13" fmla="*/ 5205845 w 7203979"/>
                  <a:gd name="connsiteY13" fmla="*/ 989961 h 2263349"/>
                  <a:gd name="connsiteX14" fmla="*/ 4784544 w 7203979"/>
                  <a:gd name="connsiteY14" fmla="*/ 1057695 h 2263349"/>
                  <a:gd name="connsiteX15" fmla="*/ 4670752 w 7203979"/>
                  <a:gd name="connsiteY15" fmla="*/ 1199257 h 2263349"/>
                  <a:gd name="connsiteX16" fmla="*/ 4420816 w 7203979"/>
                  <a:gd name="connsiteY16" fmla="*/ 1101721 h 2263349"/>
                  <a:gd name="connsiteX17" fmla="*/ 3790219 w 7203979"/>
                  <a:gd name="connsiteY17" fmla="*/ 1186388 h 2263349"/>
                  <a:gd name="connsiteX18" fmla="*/ 3792928 w 7203979"/>
                  <a:gd name="connsiteY18" fmla="*/ 1395684 h 2263349"/>
                  <a:gd name="connsiteX19" fmla="*/ 3519963 w 7203979"/>
                  <a:gd name="connsiteY19" fmla="*/ 1277151 h 2263349"/>
                  <a:gd name="connsiteX20" fmla="*/ 2141589 w 7203979"/>
                  <a:gd name="connsiteY20" fmla="*/ 1285279 h 2263349"/>
                  <a:gd name="connsiteX21" fmla="*/ 2231675 w 7203979"/>
                  <a:gd name="connsiteY21" fmla="*/ 1337433 h 2263349"/>
                  <a:gd name="connsiteX22" fmla="*/ 1853046 w 7203979"/>
                  <a:gd name="connsiteY22" fmla="*/ 2263349 h 2263349"/>
                  <a:gd name="connsiteX23" fmla="*/ 1304405 w 7203979"/>
                  <a:gd name="connsiteY23" fmla="*/ 1260895 h 2263349"/>
                  <a:gd name="connsiteX0" fmla="*/ 1304405 w 7203979"/>
                  <a:gd name="connsiteY0" fmla="*/ 1260895 h 2263349"/>
                  <a:gd name="connsiteX1" fmla="*/ 559339 w 7203979"/>
                  <a:gd name="connsiteY1" fmla="*/ 1105108 h 2263349"/>
                  <a:gd name="connsiteX2" fmla="*/ 10699 w 7203979"/>
                  <a:gd name="connsiteY2" fmla="*/ 637748 h 2263349"/>
                  <a:gd name="connsiteX3" fmla="*/ 2967936 w 7203979"/>
                  <a:gd name="connsiteY3" fmla="*/ 431839 h 2263349"/>
                  <a:gd name="connsiteX4" fmla="*/ 3576181 w 7203979"/>
                  <a:gd name="connsiteY4" fmla="*/ 26793 h 2263349"/>
                  <a:gd name="connsiteX5" fmla="*/ 3912816 w 7203979"/>
                  <a:gd name="connsiteY5" fmla="*/ 573401 h 2263349"/>
                  <a:gd name="connsiteX6" fmla="*/ 4420139 w 7203979"/>
                  <a:gd name="connsiteY6" fmla="*/ 637748 h 2263349"/>
                  <a:gd name="connsiteX7" fmla="*/ 4695813 w 7203979"/>
                  <a:gd name="connsiteY7" fmla="*/ 544276 h 2263349"/>
                  <a:gd name="connsiteX8" fmla="*/ 4802832 w 7203979"/>
                  <a:gd name="connsiteY8" fmla="*/ 694644 h 2263349"/>
                  <a:gd name="connsiteX9" fmla="*/ 5171979 w 7203979"/>
                  <a:gd name="connsiteY9" fmla="*/ 782697 h 2263349"/>
                  <a:gd name="connsiteX10" fmla="*/ 7203979 w 7203979"/>
                  <a:gd name="connsiteY10" fmla="*/ 197481 h 2263349"/>
                  <a:gd name="connsiteX11" fmla="*/ 5876405 w 7203979"/>
                  <a:gd name="connsiteY11" fmla="*/ 1050921 h 2263349"/>
                  <a:gd name="connsiteX12" fmla="*/ 5768032 w 7203979"/>
                  <a:gd name="connsiteY12" fmla="*/ 1782441 h 2263349"/>
                  <a:gd name="connsiteX13" fmla="*/ 5205845 w 7203979"/>
                  <a:gd name="connsiteY13" fmla="*/ 989961 h 2263349"/>
                  <a:gd name="connsiteX14" fmla="*/ 4784544 w 7203979"/>
                  <a:gd name="connsiteY14" fmla="*/ 1057695 h 2263349"/>
                  <a:gd name="connsiteX15" fmla="*/ 4670752 w 7203979"/>
                  <a:gd name="connsiteY15" fmla="*/ 1199257 h 2263349"/>
                  <a:gd name="connsiteX16" fmla="*/ 4420816 w 7203979"/>
                  <a:gd name="connsiteY16" fmla="*/ 1101721 h 2263349"/>
                  <a:gd name="connsiteX17" fmla="*/ 3790219 w 7203979"/>
                  <a:gd name="connsiteY17" fmla="*/ 1186388 h 2263349"/>
                  <a:gd name="connsiteX18" fmla="*/ 3792928 w 7203979"/>
                  <a:gd name="connsiteY18" fmla="*/ 1395684 h 2263349"/>
                  <a:gd name="connsiteX19" fmla="*/ 3519963 w 7203979"/>
                  <a:gd name="connsiteY19" fmla="*/ 1277151 h 2263349"/>
                  <a:gd name="connsiteX20" fmla="*/ 2141589 w 7203979"/>
                  <a:gd name="connsiteY20" fmla="*/ 1285279 h 2263349"/>
                  <a:gd name="connsiteX21" fmla="*/ 2231675 w 7203979"/>
                  <a:gd name="connsiteY21" fmla="*/ 1337433 h 2263349"/>
                  <a:gd name="connsiteX22" fmla="*/ 1853046 w 7203979"/>
                  <a:gd name="connsiteY22" fmla="*/ 2263349 h 2263349"/>
                  <a:gd name="connsiteX23" fmla="*/ 1304405 w 7203979"/>
                  <a:gd name="connsiteY23" fmla="*/ 1260895 h 2263349"/>
                  <a:gd name="connsiteX0" fmla="*/ 1304405 w 7203979"/>
                  <a:gd name="connsiteY0" fmla="*/ 1260895 h 2263349"/>
                  <a:gd name="connsiteX1" fmla="*/ 559339 w 7203979"/>
                  <a:gd name="connsiteY1" fmla="*/ 1105108 h 2263349"/>
                  <a:gd name="connsiteX2" fmla="*/ 10699 w 7203979"/>
                  <a:gd name="connsiteY2" fmla="*/ 637748 h 2263349"/>
                  <a:gd name="connsiteX3" fmla="*/ 2967936 w 7203979"/>
                  <a:gd name="connsiteY3" fmla="*/ 431839 h 2263349"/>
                  <a:gd name="connsiteX4" fmla="*/ 3576181 w 7203979"/>
                  <a:gd name="connsiteY4" fmla="*/ 26793 h 2263349"/>
                  <a:gd name="connsiteX5" fmla="*/ 3912816 w 7203979"/>
                  <a:gd name="connsiteY5" fmla="*/ 573401 h 2263349"/>
                  <a:gd name="connsiteX6" fmla="*/ 4420139 w 7203979"/>
                  <a:gd name="connsiteY6" fmla="*/ 637748 h 2263349"/>
                  <a:gd name="connsiteX7" fmla="*/ 4695813 w 7203979"/>
                  <a:gd name="connsiteY7" fmla="*/ 544276 h 2263349"/>
                  <a:gd name="connsiteX8" fmla="*/ 4802832 w 7203979"/>
                  <a:gd name="connsiteY8" fmla="*/ 694644 h 2263349"/>
                  <a:gd name="connsiteX9" fmla="*/ 5171979 w 7203979"/>
                  <a:gd name="connsiteY9" fmla="*/ 782697 h 2263349"/>
                  <a:gd name="connsiteX10" fmla="*/ 7203979 w 7203979"/>
                  <a:gd name="connsiteY10" fmla="*/ 197481 h 2263349"/>
                  <a:gd name="connsiteX11" fmla="*/ 5876405 w 7203979"/>
                  <a:gd name="connsiteY11" fmla="*/ 1050921 h 2263349"/>
                  <a:gd name="connsiteX12" fmla="*/ 5768032 w 7203979"/>
                  <a:gd name="connsiteY12" fmla="*/ 1782441 h 2263349"/>
                  <a:gd name="connsiteX13" fmla="*/ 5205845 w 7203979"/>
                  <a:gd name="connsiteY13" fmla="*/ 989961 h 2263349"/>
                  <a:gd name="connsiteX14" fmla="*/ 4784544 w 7203979"/>
                  <a:gd name="connsiteY14" fmla="*/ 1057695 h 2263349"/>
                  <a:gd name="connsiteX15" fmla="*/ 4670752 w 7203979"/>
                  <a:gd name="connsiteY15" fmla="*/ 1199257 h 2263349"/>
                  <a:gd name="connsiteX16" fmla="*/ 4420816 w 7203979"/>
                  <a:gd name="connsiteY16" fmla="*/ 1101721 h 2263349"/>
                  <a:gd name="connsiteX17" fmla="*/ 3790219 w 7203979"/>
                  <a:gd name="connsiteY17" fmla="*/ 1186388 h 2263349"/>
                  <a:gd name="connsiteX18" fmla="*/ 3792928 w 7203979"/>
                  <a:gd name="connsiteY18" fmla="*/ 1395684 h 2263349"/>
                  <a:gd name="connsiteX19" fmla="*/ 3519963 w 7203979"/>
                  <a:gd name="connsiteY19" fmla="*/ 1277151 h 2263349"/>
                  <a:gd name="connsiteX20" fmla="*/ 2141589 w 7203979"/>
                  <a:gd name="connsiteY20" fmla="*/ 1285279 h 2263349"/>
                  <a:gd name="connsiteX21" fmla="*/ 2231675 w 7203979"/>
                  <a:gd name="connsiteY21" fmla="*/ 1337433 h 2263349"/>
                  <a:gd name="connsiteX22" fmla="*/ 1853046 w 7203979"/>
                  <a:gd name="connsiteY22" fmla="*/ 2263349 h 2263349"/>
                  <a:gd name="connsiteX23" fmla="*/ 1304405 w 7203979"/>
                  <a:gd name="connsiteY23" fmla="*/ 1260895 h 2263349"/>
                  <a:gd name="connsiteX0" fmla="*/ 1304405 w 7203979"/>
                  <a:gd name="connsiteY0" fmla="*/ 1260895 h 2263349"/>
                  <a:gd name="connsiteX1" fmla="*/ 559339 w 7203979"/>
                  <a:gd name="connsiteY1" fmla="*/ 1105108 h 2263349"/>
                  <a:gd name="connsiteX2" fmla="*/ 10699 w 7203979"/>
                  <a:gd name="connsiteY2" fmla="*/ 637748 h 2263349"/>
                  <a:gd name="connsiteX3" fmla="*/ 950160 w 7203979"/>
                  <a:gd name="connsiteY3" fmla="*/ 412196 h 2263349"/>
                  <a:gd name="connsiteX4" fmla="*/ 2967936 w 7203979"/>
                  <a:gd name="connsiteY4" fmla="*/ 431839 h 2263349"/>
                  <a:gd name="connsiteX5" fmla="*/ 3576181 w 7203979"/>
                  <a:gd name="connsiteY5" fmla="*/ 26793 h 2263349"/>
                  <a:gd name="connsiteX6" fmla="*/ 3912816 w 7203979"/>
                  <a:gd name="connsiteY6" fmla="*/ 573401 h 2263349"/>
                  <a:gd name="connsiteX7" fmla="*/ 4420139 w 7203979"/>
                  <a:gd name="connsiteY7" fmla="*/ 637748 h 2263349"/>
                  <a:gd name="connsiteX8" fmla="*/ 4695813 w 7203979"/>
                  <a:gd name="connsiteY8" fmla="*/ 544276 h 2263349"/>
                  <a:gd name="connsiteX9" fmla="*/ 4802832 w 7203979"/>
                  <a:gd name="connsiteY9" fmla="*/ 694644 h 2263349"/>
                  <a:gd name="connsiteX10" fmla="*/ 5171979 w 7203979"/>
                  <a:gd name="connsiteY10" fmla="*/ 782697 h 2263349"/>
                  <a:gd name="connsiteX11" fmla="*/ 7203979 w 7203979"/>
                  <a:gd name="connsiteY11" fmla="*/ 197481 h 2263349"/>
                  <a:gd name="connsiteX12" fmla="*/ 5876405 w 7203979"/>
                  <a:gd name="connsiteY12" fmla="*/ 1050921 h 2263349"/>
                  <a:gd name="connsiteX13" fmla="*/ 5768032 w 7203979"/>
                  <a:gd name="connsiteY13" fmla="*/ 1782441 h 2263349"/>
                  <a:gd name="connsiteX14" fmla="*/ 5205845 w 7203979"/>
                  <a:gd name="connsiteY14" fmla="*/ 989961 h 2263349"/>
                  <a:gd name="connsiteX15" fmla="*/ 4784544 w 7203979"/>
                  <a:gd name="connsiteY15" fmla="*/ 1057695 h 2263349"/>
                  <a:gd name="connsiteX16" fmla="*/ 4670752 w 7203979"/>
                  <a:gd name="connsiteY16" fmla="*/ 1199257 h 2263349"/>
                  <a:gd name="connsiteX17" fmla="*/ 4420816 w 7203979"/>
                  <a:gd name="connsiteY17" fmla="*/ 1101721 h 2263349"/>
                  <a:gd name="connsiteX18" fmla="*/ 3790219 w 7203979"/>
                  <a:gd name="connsiteY18" fmla="*/ 1186388 h 2263349"/>
                  <a:gd name="connsiteX19" fmla="*/ 3792928 w 7203979"/>
                  <a:gd name="connsiteY19" fmla="*/ 1395684 h 2263349"/>
                  <a:gd name="connsiteX20" fmla="*/ 3519963 w 7203979"/>
                  <a:gd name="connsiteY20" fmla="*/ 1277151 h 2263349"/>
                  <a:gd name="connsiteX21" fmla="*/ 2141589 w 7203979"/>
                  <a:gd name="connsiteY21" fmla="*/ 1285279 h 2263349"/>
                  <a:gd name="connsiteX22" fmla="*/ 2231675 w 7203979"/>
                  <a:gd name="connsiteY22" fmla="*/ 1337433 h 2263349"/>
                  <a:gd name="connsiteX23" fmla="*/ 1853046 w 7203979"/>
                  <a:gd name="connsiteY23" fmla="*/ 2263349 h 2263349"/>
                  <a:gd name="connsiteX24" fmla="*/ 1304405 w 7203979"/>
                  <a:gd name="connsiteY24" fmla="*/ 1260895 h 2263349"/>
                  <a:gd name="connsiteX0" fmla="*/ 1304405 w 7203979"/>
                  <a:gd name="connsiteY0" fmla="*/ 1260895 h 2263349"/>
                  <a:gd name="connsiteX1" fmla="*/ 559339 w 7203979"/>
                  <a:gd name="connsiteY1" fmla="*/ 1105108 h 2263349"/>
                  <a:gd name="connsiteX2" fmla="*/ 10699 w 7203979"/>
                  <a:gd name="connsiteY2" fmla="*/ 637748 h 2263349"/>
                  <a:gd name="connsiteX3" fmla="*/ 950160 w 7203979"/>
                  <a:gd name="connsiteY3" fmla="*/ 412196 h 2263349"/>
                  <a:gd name="connsiteX4" fmla="*/ 2967936 w 7203979"/>
                  <a:gd name="connsiteY4" fmla="*/ 431839 h 2263349"/>
                  <a:gd name="connsiteX5" fmla="*/ 3576181 w 7203979"/>
                  <a:gd name="connsiteY5" fmla="*/ 26793 h 2263349"/>
                  <a:gd name="connsiteX6" fmla="*/ 3912816 w 7203979"/>
                  <a:gd name="connsiteY6" fmla="*/ 573401 h 2263349"/>
                  <a:gd name="connsiteX7" fmla="*/ 4420139 w 7203979"/>
                  <a:gd name="connsiteY7" fmla="*/ 637748 h 2263349"/>
                  <a:gd name="connsiteX8" fmla="*/ 4695813 w 7203979"/>
                  <a:gd name="connsiteY8" fmla="*/ 544276 h 2263349"/>
                  <a:gd name="connsiteX9" fmla="*/ 4802832 w 7203979"/>
                  <a:gd name="connsiteY9" fmla="*/ 694644 h 2263349"/>
                  <a:gd name="connsiteX10" fmla="*/ 5171979 w 7203979"/>
                  <a:gd name="connsiteY10" fmla="*/ 782697 h 2263349"/>
                  <a:gd name="connsiteX11" fmla="*/ 7203979 w 7203979"/>
                  <a:gd name="connsiteY11" fmla="*/ 197481 h 2263349"/>
                  <a:gd name="connsiteX12" fmla="*/ 5876405 w 7203979"/>
                  <a:gd name="connsiteY12" fmla="*/ 1050921 h 2263349"/>
                  <a:gd name="connsiteX13" fmla="*/ 5768032 w 7203979"/>
                  <a:gd name="connsiteY13" fmla="*/ 1782441 h 2263349"/>
                  <a:gd name="connsiteX14" fmla="*/ 5205845 w 7203979"/>
                  <a:gd name="connsiteY14" fmla="*/ 989961 h 2263349"/>
                  <a:gd name="connsiteX15" fmla="*/ 4784544 w 7203979"/>
                  <a:gd name="connsiteY15" fmla="*/ 1057695 h 2263349"/>
                  <a:gd name="connsiteX16" fmla="*/ 4670752 w 7203979"/>
                  <a:gd name="connsiteY16" fmla="*/ 1199257 h 2263349"/>
                  <a:gd name="connsiteX17" fmla="*/ 4420816 w 7203979"/>
                  <a:gd name="connsiteY17" fmla="*/ 1101721 h 2263349"/>
                  <a:gd name="connsiteX18" fmla="*/ 3790219 w 7203979"/>
                  <a:gd name="connsiteY18" fmla="*/ 1186388 h 2263349"/>
                  <a:gd name="connsiteX19" fmla="*/ 3792928 w 7203979"/>
                  <a:gd name="connsiteY19" fmla="*/ 1395684 h 2263349"/>
                  <a:gd name="connsiteX20" fmla="*/ 3519963 w 7203979"/>
                  <a:gd name="connsiteY20" fmla="*/ 1277151 h 2263349"/>
                  <a:gd name="connsiteX21" fmla="*/ 2141589 w 7203979"/>
                  <a:gd name="connsiteY21" fmla="*/ 1285279 h 2263349"/>
                  <a:gd name="connsiteX22" fmla="*/ 2231675 w 7203979"/>
                  <a:gd name="connsiteY22" fmla="*/ 1337433 h 2263349"/>
                  <a:gd name="connsiteX23" fmla="*/ 1853046 w 7203979"/>
                  <a:gd name="connsiteY23" fmla="*/ 2263349 h 2263349"/>
                  <a:gd name="connsiteX24" fmla="*/ 1304405 w 7203979"/>
                  <a:gd name="connsiteY24" fmla="*/ 1260895 h 2263349"/>
                  <a:gd name="connsiteX0" fmla="*/ 1304405 w 7203979"/>
                  <a:gd name="connsiteY0" fmla="*/ 1260895 h 2263349"/>
                  <a:gd name="connsiteX1" fmla="*/ 559339 w 7203979"/>
                  <a:gd name="connsiteY1" fmla="*/ 1105108 h 2263349"/>
                  <a:gd name="connsiteX2" fmla="*/ 10699 w 7203979"/>
                  <a:gd name="connsiteY2" fmla="*/ 637748 h 2263349"/>
                  <a:gd name="connsiteX3" fmla="*/ 950160 w 7203979"/>
                  <a:gd name="connsiteY3" fmla="*/ 450804 h 2263349"/>
                  <a:gd name="connsiteX4" fmla="*/ 2967936 w 7203979"/>
                  <a:gd name="connsiteY4" fmla="*/ 431839 h 2263349"/>
                  <a:gd name="connsiteX5" fmla="*/ 3576181 w 7203979"/>
                  <a:gd name="connsiteY5" fmla="*/ 26793 h 2263349"/>
                  <a:gd name="connsiteX6" fmla="*/ 3912816 w 7203979"/>
                  <a:gd name="connsiteY6" fmla="*/ 573401 h 2263349"/>
                  <a:gd name="connsiteX7" fmla="*/ 4420139 w 7203979"/>
                  <a:gd name="connsiteY7" fmla="*/ 637748 h 2263349"/>
                  <a:gd name="connsiteX8" fmla="*/ 4695813 w 7203979"/>
                  <a:gd name="connsiteY8" fmla="*/ 544276 h 2263349"/>
                  <a:gd name="connsiteX9" fmla="*/ 4802832 w 7203979"/>
                  <a:gd name="connsiteY9" fmla="*/ 694644 h 2263349"/>
                  <a:gd name="connsiteX10" fmla="*/ 5171979 w 7203979"/>
                  <a:gd name="connsiteY10" fmla="*/ 782697 h 2263349"/>
                  <a:gd name="connsiteX11" fmla="*/ 7203979 w 7203979"/>
                  <a:gd name="connsiteY11" fmla="*/ 197481 h 2263349"/>
                  <a:gd name="connsiteX12" fmla="*/ 5876405 w 7203979"/>
                  <a:gd name="connsiteY12" fmla="*/ 1050921 h 2263349"/>
                  <a:gd name="connsiteX13" fmla="*/ 5768032 w 7203979"/>
                  <a:gd name="connsiteY13" fmla="*/ 1782441 h 2263349"/>
                  <a:gd name="connsiteX14" fmla="*/ 5205845 w 7203979"/>
                  <a:gd name="connsiteY14" fmla="*/ 989961 h 2263349"/>
                  <a:gd name="connsiteX15" fmla="*/ 4784544 w 7203979"/>
                  <a:gd name="connsiteY15" fmla="*/ 1057695 h 2263349"/>
                  <a:gd name="connsiteX16" fmla="*/ 4670752 w 7203979"/>
                  <a:gd name="connsiteY16" fmla="*/ 1199257 h 2263349"/>
                  <a:gd name="connsiteX17" fmla="*/ 4420816 w 7203979"/>
                  <a:gd name="connsiteY17" fmla="*/ 1101721 h 2263349"/>
                  <a:gd name="connsiteX18" fmla="*/ 3790219 w 7203979"/>
                  <a:gd name="connsiteY18" fmla="*/ 1186388 h 2263349"/>
                  <a:gd name="connsiteX19" fmla="*/ 3792928 w 7203979"/>
                  <a:gd name="connsiteY19" fmla="*/ 1395684 h 2263349"/>
                  <a:gd name="connsiteX20" fmla="*/ 3519963 w 7203979"/>
                  <a:gd name="connsiteY20" fmla="*/ 1277151 h 2263349"/>
                  <a:gd name="connsiteX21" fmla="*/ 2141589 w 7203979"/>
                  <a:gd name="connsiteY21" fmla="*/ 1285279 h 2263349"/>
                  <a:gd name="connsiteX22" fmla="*/ 2231675 w 7203979"/>
                  <a:gd name="connsiteY22" fmla="*/ 1337433 h 2263349"/>
                  <a:gd name="connsiteX23" fmla="*/ 1853046 w 7203979"/>
                  <a:gd name="connsiteY23" fmla="*/ 2263349 h 2263349"/>
                  <a:gd name="connsiteX24" fmla="*/ 1304405 w 7203979"/>
                  <a:gd name="connsiteY24" fmla="*/ 1260895 h 2263349"/>
                  <a:gd name="connsiteX0" fmla="*/ 1304405 w 7203979"/>
                  <a:gd name="connsiteY0" fmla="*/ 1260895 h 2263349"/>
                  <a:gd name="connsiteX1" fmla="*/ 559339 w 7203979"/>
                  <a:gd name="connsiteY1" fmla="*/ 1105108 h 2263349"/>
                  <a:gd name="connsiteX2" fmla="*/ 10699 w 7203979"/>
                  <a:gd name="connsiteY2" fmla="*/ 637748 h 2263349"/>
                  <a:gd name="connsiteX3" fmla="*/ 950160 w 7203979"/>
                  <a:gd name="connsiteY3" fmla="*/ 428452 h 2263349"/>
                  <a:gd name="connsiteX4" fmla="*/ 2967936 w 7203979"/>
                  <a:gd name="connsiteY4" fmla="*/ 431839 h 2263349"/>
                  <a:gd name="connsiteX5" fmla="*/ 3576181 w 7203979"/>
                  <a:gd name="connsiteY5" fmla="*/ 26793 h 2263349"/>
                  <a:gd name="connsiteX6" fmla="*/ 3912816 w 7203979"/>
                  <a:gd name="connsiteY6" fmla="*/ 573401 h 2263349"/>
                  <a:gd name="connsiteX7" fmla="*/ 4420139 w 7203979"/>
                  <a:gd name="connsiteY7" fmla="*/ 637748 h 2263349"/>
                  <a:gd name="connsiteX8" fmla="*/ 4695813 w 7203979"/>
                  <a:gd name="connsiteY8" fmla="*/ 544276 h 2263349"/>
                  <a:gd name="connsiteX9" fmla="*/ 4802832 w 7203979"/>
                  <a:gd name="connsiteY9" fmla="*/ 694644 h 2263349"/>
                  <a:gd name="connsiteX10" fmla="*/ 5171979 w 7203979"/>
                  <a:gd name="connsiteY10" fmla="*/ 782697 h 2263349"/>
                  <a:gd name="connsiteX11" fmla="*/ 7203979 w 7203979"/>
                  <a:gd name="connsiteY11" fmla="*/ 197481 h 2263349"/>
                  <a:gd name="connsiteX12" fmla="*/ 5876405 w 7203979"/>
                  <a:gd name="connsiteY12" fmla="*/ 1050921 h 2263349"/>
                  <a:gd name="connsiteX13" fmla="*/ 5768032 w 7203979"/>
                  <a:gd name="connsiteY13" fmla="*/ 1782441 h 2263349"/>
                  <a:gd name="connsiteX14" fmla="*/ 5205845 w 7203979"/>
                  <a:gd name="connsiteY14" fmla="*/ 989961 h 2263349"/>
                  <a:gd name="connsiteX15" fmla="*/ 4784544 w 7203979"/>
                  <a:gd name="connsiteY15" fmla="*/ 1057695 h 2263349"/>
                  <a:gd name="connsiteX16" fmla="*/ 4670752 w 7203979"/>
                  <a:gd name="connsiteY16" fmla="*/ 1199257 h 2263349"/>
                  <a:gd name="connsiteX17" fmla="*/ 4420816 w 7203979"/>
                  <a:gd name="connsiteY17" fmla="*/ 1101721 h 2263349"/>
                  <a:gd name="connsiteX18" fmla="*/ 3790219 w 7203979"/>
                  <a:gd name="connsiteY18" fmla="*/ 1186388 h 2263349"/>
                  <a:gd name="connsiteX19" fmla="*/ 3792928 w 7203979"/>
                  <a:gd name="connsiteY19" fmla="*/ 1395684 h 2263349"/>
                  <a:gd name="connsiteX20" fmla="*/ 3519963 w 7203979"/>
                  <a:gd name="connsiteY20" fmla="*/ 1277151 h 2263349"/>
                  <a:gd name="connsiteX21" fmla="*/ 2141589 w 7203979"/>
                  <a:gd name="connsiteY21" fmla="*/ 1285279 h 2263349"/>
                  <a:gd name="connsiteX22" fmla="*/ 2231675 w 7203979"/>
                  <a:gd name="connsiteY22" fmla="*/ 1337433 h 2263349"/>
                  <a:gd name="connsiteX23" fmla="*/ 1853046 w 7203979"/>
                  <a:gd name="connsiteY23" fmla="*/ 2263349 h 2263349"/>
                  <a:gd name="connsiteX24" fmla="*/ 1304405 w 7203979"/>
                  <a:gd name="connsiteY24" fmla="*/ 1260895 h 2263349"/>
                  <a:gd name="connsiteX0" fmla="*/ 1304405 w 7203979"/>
                  <a:gd name="connsiteY0" fmla="*/ 1260895 h 2263349"/>
                  <a:gd name="connsiteX1" fmla="*/ 559339 w 7203979"/>
                  <a:gd name="connsiteY1" fmla="*/ 1105108 h 2263349"/>
                  <a:gd name="connsiteX2" fmla="*/ 10699 w 7203979"/>
                  <a:gd name="connsiteY2" fmla="*/ 637748 h 2263349"/>
                  <a:gd name="connsiteX3" fmla="*/ 950160 w 7203979"/>
                  <a:gd name="connsiteY3" fmla="*/ 428452 h 2263349"/>
                  <a:gd name="connsiteX4" fmla="*/ 2967936 w 7203979"/>
                  <a:gd name="connsiteY4" fmla="*/ 431839 h 2263349"/>
                  <a:gd name="connsiteX5" fmla="*/ 3576181 w 7203979"/>
                  <a:gd name="connsiteY5" fmla="*/ 26793 h 2263349"/>
                  <a:gd name="connsiteX6" fmla="*/ 3912816 w 7203979"/>
                  <a:gd name="connsiteY6" fmla="*/ 573401 h 2263349"/>
                  <a:gd name="connsiteX7" fmla="*/ 4420139 w 7203979"/>
                  <a:gd name="connsiteY7" fmla="*/ 637748 h 2263349"/>
                  <a:gd name="connsiteX8" fmla="*/ 4695813 w 7203979"/>
                  <a:gd name="connsiteY8" fmla="*/ 544276 h 2263349"/>
                  <a:gd name="connsiteX9" fmla="*/ 4802832 w 7203979"/>
                  <a:gd name="connsiteY9" fmla="*/ 694644 h 2263349"/>
                  <a:gd name="connsiteX10" fmla="*/ 5171979 w 7203979"/>
                  <a:gd name="connsiteY10" fmla="*/ 782697 h 2263349"/>
                  <a:gd name="connsiteX11" fmla="*/ 7203979 w 7203979"/>
                  <a:gd name="connsiteY11" fmla="*/ 197481 h 2263349"/>
                  <a:gd name="connsiteX12" fmla="*/ 5876405 w 7203979"/>
                  <a:gd name="connsiteY12" fmla="*/ 1050921 h 2263349"/>
                  <a:gd name="connsiteX13" fmla="*/ 5768032 w 7203979"/>
                  <a:gd name="connsiteY13" fmla="*/ 1782441 h 2263349"/>
                  <a:gd name="connsiteX14" fmla="*/ 5205845 w 7203979"/>
                  <a:gd name="connsiteY14" fmla="*/ 989961 h 2263349"/>
                  <a:gd name="connsiteX15" fmla="*/ 4784544 w 7203979"/>
                  <a:gd name="connsiteY15" fmla="*/ 1057695 h 2263349"/>
                  <a:gd name="connsiteX16" fmla="*/ 4670752 w 7203979"/>
                  <a:gd name="connsiteY16" fmla="*/ 1199257 h 2263349"/>
                  <a:gd name="connsiteX17" fmla="*/ 4420816 w 7203979"/>
                  <a:gd name="connsiteY17" fmla="*/ 1101721 h 2263349"/>
                  <a:gd name="connsiteX18" fmla="*/ 3790219 w 7203979"/>
                  <a:gd name="connsiteY18" fmla="*/ 1186388 h 2263349"/>
                  <a:gd name="connsiteX19" fmla="*/ 3792928 w 7203979"/>
                  <a:gd name="connsiteY19" fmla="*/ 1395684 h 2263349"/>
                  <a:gd name="connsiteX20" fmla="*/ 3519963 w 7203979"/>
                  <a:gd name="connsiteY20" fmla="*/ 1277151 h 2263349"/>
                  <a:gd name="connsiteX21" fmla="*/ 2141589 w 7203979"/>
                  <a:gd name="connsiteY21" fmla="*/ 1285279 h 2263349"/>
                  <a:gd name="connsiteX22" fmla="*/ 2231675 w 7203979"/>
                  <a:gd name="connsiteY22" fmla="*/ 1337433 h 2263349"/>
                  <a:gd name="connsiteX23" fmla="*/ 1853046 w 7203979"/>
                  <a:gd name="connsiteY23" fmla="*/ 2263349 h 2263349"/>
                  <a:gd name="connsiteX24" fmla="*/ 1304405 w 7203979"/>
                  <a:gd name="connsiteY24" fmla="*/ 1260895 h 2263349"/>
                  <a:gd name="connsiteX0" fmla="*/ 1304405 w 7203979"/>
                  <a:gd name="connsiteY0" fmla="*/ 1260895 h 2263349"/>
                  <a:gd name="connsiteX1" fmla="*/ 559339 w 7203979"/>
                  <a:gd name="connsiteY1" fmla="*/ 1105108 h 2263349"/>
                  <a:gd name="connsiteX2" fmla="*/ 10699 w 7203979"/>
                  <a:gd name="connsiteY2" fmla="*/ 637748 h 2263349"/>
                  <a:gd name="connsiteX3" fmla="*/ 950160 w 7203979"/>
                  <a:gd name="connsiteY3" fmla="*/ 428452 h 2263349"/>
                  <a:gd name="connsiteX4" fmla="*/ 2967936 w 7203979"/>
                  <a:gd name="connsiteY4" fmla="*/ 431839 h 2263349"/>
                  <a:gd name="connsiteX5" fmla="*/ 3576181 w 7203979"/>
                  <a:gd name="connsiteY5" fmla="*/ 26793 h 2263349"/>
                  <a:gd name="connsiteX6" fmla="*/ 3912816 w 7203979"/>
                  <a:gd name="connsiteY6" fmla="*/ 573401 h 2263349"/>
                  <a:gd name="connsiteX7" fmla="*/ 4420139 w 7203979"/>
                  <a:gd name="connsiteY7" fmla="*/ 637748 h 2263349"/>
                  <a:gd name="connsiteX8" fmla="*/ 4695813 w 7203979"/>
                  <a:gd name="connsiteY8" fmla="*/ 544276 h 2263349"/>
                  <a:gd name="connsiteX9" fmla="*/ 4802832 w 7203979"/>
                  <a:gd name="connsiteY9" fmla="*/ 694644 h 2263349"/>
                  <a:gd name="connsiteX10" fmla="*/ 5171979 w 7203979"/>
                  <a:gd name="connsiteY10" fmla="*/ 782697 h 2263349"/>
                  <a:gd name="connsiteX11" fmla="*/ 7203979 w 7203979"/>
                  <a:gd name="connsiteY11" fmla="*/ 197481 h 2263349"/>
                  <a:gd name="connsiteX12" fmla="*/ 5876405 w 7203979"/>
                  <a:gd name="connsiteY12" fmla="*/ 1050921 h 2263349"/>
                  <a:gd name="connsiteX13" fmla="*/ 5768032 w 7203979"/>
                  <a:gd name="connsiteY13" fmla="*/ 1782441 h 2263349"/>
                  <a:gd name="connsiteX14" fmla="*/ 5205845 w 7203979"/>
                  <a:gd name="connsiteY14" fmla="*/ 989961 h 2263349"/>
                  <a:gd name="connsiteX15" fmla="*/ 4784544 w 7203979"/>
                  <a:gd name="connsiteY15" fmla="*/ 1057695 h 2263349"/>
                  <a:gd name="connsiteX16" fmla="*/ 4670752 w 7203979"/>
                  <a:gd name="connsiteY16" fmla="*/ 1199257 h 2263349"/>
                  <a:gd name="connsiteX17" fmla="*/ 4420816 w 7203979"/>
                  <a:gd name="connsiteY17" fmla="*/ 1101721 h 2263349"/>
                  <a:gd name="connsiteX18" fmla="*/ 3790219 w 7203979"/>
                  <a:gd name="connsiteY18" fmla="*/ 1186388 h 2263349"/>
                  <a:gd name="connsiteX19" fmla="*/ 3792928 w 7203979"/>
                  <a:gd name="connsiteY19" fmla="*/ 1395684 h 2263349"/>
                  <a:gd name="connsiteX20" fmla="*/ 3519963 w 7203979"/>
                  <a:gd name="connsiteY20" fmla="*/ 1277151 h 2263349"/>
                  <a:gd name="connsiteX21" fmla="*/ 2141589 w 7203979"/>
                  <a:gd name="connsiteY21" fmla="*/ 1285279 h 2263349"/>
                  <a:gd name="connsiteX22" fmla="*/ 2231675 w 7203979"/>
                  <a:gd name="connsiteY22" fmla="*/ 1337433 h 2263349"/>
                  <a:gd name="connsiteX23" fmla="*/ 1853046 w 7203979"/>
                  <a:gd name="connsiteY23" fmla="*/ 2263349 h 2263349"/>
                  <a:gd name="connsiteX24" fmla="*/ 1304405 w 7203979"/>
                  <a:gd name="connsiteY24" fmla="*/ 1260895 h 2263349"/>
                  <a:gd name="connsiteX0" fmla="*/ 1304405 w 7203979"/>
                  <a:gd name="connsiteY0" fmla="*/ 1260895 h 2263349"/>
                  <a:gd name="connsiteX1" fmla="*/ 559339 w 7203979"/>
                  <a:gd name="connsiteY1" fmla="*/ 1105108 h 2263349"/>
                  <a:gd name="connsiteX2" fmla="*/ 10699 w 7203979"/>
                  <a:gd name="connsiteY2" fmla="*/ 637748 h 2263349"/>
                  <a:gd name="connsiteX3" fmla="*/ 950160 w 7203979"/>
                  <a:gd name="connsiteY3" fmla="*/ 428452 h 2263349"/>
                  <a:gd name="connsiteX4" fmla="*/ 2967936 w 7203979"/>
                  <a:gd name="connsiteY4" fmla="*/ 431839 h 2263349"/>
                  <a:gd name="connsiteX5" fmla="*/ 3576181 w 7203979"/>
                  <a:gd name="connsiteY5" fmla="*/ 26793 h 2263349"/>
                  <a:gd name="connsiteX6" fmla="*/ 3912816 w 7203979"/>
                  <a:gd name="connsiteY6" fmla="*/ 573401 h 2263349"/>
                  <a:gd name="connsiteX7" fmla="*/ 4420139 w 7203979"/>
                  <a:gd name="connsiteY7" fmla="*/ 637748 h 2263349"/>
                  <a:gd name="connsiteX8" fmla="*/ 4695813 w 7203979"/>
                  <a:gd name="connsiteY8" fmla="*/ 544276 h 2263349"/>
                  <a:gd name="connsiteX9" fmla="*/ 4802832 w 7203979"/>
                  <a:gd name="connsiteY9" fmla="*/ 694644 h 2263349"/>
                  <a:gd name="connsiteX10" fmla="*/ 5171979 w 7203979"/>
                  <a:gd name="connsiteY10" fmla="*/ 782697 h 2263349"/>
                  <a:gd name="connsiteX11" fmla="*/ 7203979 w 7203979"/>
                  <a:gd name="connsiteY11" fmla="*/ 197481 h 2263349"/>
                  <a:gd name="connsiteX12" fmla="*/ 5876405 w 7203979"/>
                  <a:gd name="connsiteY12" fmla="*/ 1050921 h 2263349"/>
                  <a:gd name="connsiteX13" fmla="*/ 5768032 w 7203979"/>
                  <a:gd name="connsiteY13" fmla="*/ 1782441 h 2263349"/>
                  <a:gd name="connsiteX14" fmla="*/ 5205845 w 7203979"/>
                  <a:gd name="connsiteY14" fmla="*/ 989961 h 2263349"/>
                  <a:gd name="connsiteX15" fmla="*/ 4784544 w 7203979"/>
                  <a:gd name="connsiteY15" fmla="*/ 1057695 h 2263349"/>
                  <a:gd name="connsiteX16" fmla="*/ 4670752 w 7203979"/>
                  <a:gd name="connsiteY16" fmla="*/ 1199257 h 2263349"/>
                  <a:gd name="connsiteX17" fmla="*/ 4420816 w 7203979"/>
                  <a:gd name="connsiteY17" fmla="*/ 1101721 h 2263349"/>
                  <a:gd name="connsiteX18" fmla="*/ 3790219 w 7203979"/>
                  <a:gd name="connsiteY18" fmla="*/ 1186388 h 2263349"/>
                  <a:gd name="connsiteX19" fmla="*/ 3792928 w 7203979"/>
                  <a:gd name="connsiteY19" fmla="*/ 1395684 h 2263349"/>
                  <a:gd name="connsiteX20" fmla="*/ 3519963 w 7203979"/>
                  <a:gd name="connsiteY20" fmla="*/ 1277151 h 2263349"/>
                  <a:gd name="connsiteX21" fmla="*/ 2141589 w 7203979"/>
                  <a:gd name="connsiteY21" fmla="*/ 1285279 h 2263349"/>
                  <a:gd name="connsiteX22" fmla="*/ 2231675 w 7203979"/>
                  <a:gd name="connsiteY22" fmla="*/ 1337433 h 2263349"/>
                  <a:gd name="connsiteX23" fmla="*/ 1853046 w 7203979"/>
                  <a:gd name="connsiteY23" fmla="*/ 2263349 h 2263349"/>
                  <a:gd name="connsiteX24" fmla="*/ 1304405 w 7203979"/>
                  <a:gd name="connsiteY24" fmla="*/ 1260895 h 2263349"/>
                  <a:gd name="connsiteX0" fmla="*/ 1284864 w 7184438"/>
                  <a:gd name="connsiteY0" fmla="*/ 1260895 h 2263349"/>
                  <a:gd name="connsiteX1" fmla="*/ 539798 w 7184438"/>
                  <a:gd name="connsiteY1" fmla="*/ 1105108 h 2263349"/>
                  <a:gd name="connsiteX2" fmla="*/ 11478 w 7184438"/>
                  <a:gd name="connsiteY2" fmla="*/ 654004 h 2263349"/>
                  <a:gd name="connsiteX3" fmla="*/ 930619 w 7184438"/>
                  <a:gd name="connsiteY3" fmla="*/ 428452 h 2263349"/>
                  <a:gd name="connsiteX4" fmla="*/ 2948395 w 7184438"/>
                  <a:gd name="connsiteY4" fmla="*/ 431839 h 2263349"/>
                  <a:gd name="connsiteX5" fmla="*/ 3556640 w 7184438"/>
                  <a:gd name="connsiteY5" fmla="*/ 26793 h 2263349"/>
                  <a:gd name="connsiteX6" fmla="*/ 3893275 w 7184438"/>
                  <a:gd name="connsiteY6" fmla="*/ 573401 h 2263349"/>
                  <a:gd name="connsiteX7" fmla="*/ 4400598 w 7184438"/>
                  <a:gd name="connsiteY7" fmla="*/ 637748 h 2263349"/>
                  <a:gd name="connsiteX8" fmla="*/ 4676272 w 7184438"/>
                  <a:gd name="connsiteY8" fmla="*/ 544276 h 2263349"/>
                  <a:gd name="connsiteX9" fmla="*/ 4783291 w 7184438"/>
                  <a:gd name="connsiteY9" fmla="*/ 694644 h 2263349"/>
                  <a:gd name="connsiteX10" fmla="*/ 5152438 w 7184438"/>
                  <a:gd name="connsiteY10" fmla="*/ 782697 h 2263349"/>
                  <a:gd name="connsiteX11" fmla="*/ 7184438 w 7184438"/>
                  <a:gd name="connsiteY11" fmla="*/ 197481 h 2263349"/>
                  <a:gd name="connsiteX12" fmla="*/ 5856864 w 7184438"/>
                  <a:gd name="connsiteY12" fmla="*/ 1050921 h 2263349"/>
                  <a:gd name="connsiteX13" fmla="*/ 5748491 w 7184438"/>
                  <a:gd name="connsiteY13" fmla="*/ 1782441 h 2263349"/>
                  <a:gd name="connsiteX14" fmla="*/ 5186304 w 7184438"/>
                  <a:gd name="connsiteY14" fmla="*/ 989961 h 2263349"/>
                  <a:gd name="connsiteX15" fmla="*/ 4765003 w 7184438"/>
                  <a:gd name="connsiteY15" fmla="*/ 1057695 h 2263349"/>
                  <a:gd name="connsiteX16" fmla="*/ 4651211 w 7184438"/>
                  <a:gd name="connsiteY16" fmla="*/ 1199257 h 2263349"/>
                  <a:gd name="connsiteX17" fmla="*/ 4401275 w 7184438"/>
                  <a:gd name="connsiteY17" fmla="*/ 1101721 h 2263349"/>
                  <a:gd name="connsiteX18" fmla="*/ 3770678 w 7184438"/>
                  <a:gd name="connsiteY18" fmla="*/ 1186388 h 2263349"/>
                  <a:gd name="connsiteX19" fmla="*/ 3773387 w 7184438"/>
                  <a:gd name="connsiteY19" fmla="*/ 1395684 h 2263349"/>
                  <a:gd name="connsiteX20" fmla="*/ 3500422 w 7184438"/>
                  <a:gd name="connsiteY20" fmla="*/ 1277151 h 2263349"/>
                  <a:gd name="connsiteX21" fmla="*/ 2122048 w 7184438"/>
                  <a:gd name="connsiteY21" fmla="*/ 1285279 h 2263349"/>
                  <a:gd name="connsiteX22" fmla="*/ 2212134 w 7184438"/>
                  <a:gd name="connsiteY22" fmla="*/ 1337433 h 2263349"/>
                  <a:gd name="connsiteX23" fmla="*/ 1833505 w 7184438"/>
                  <a:gd name="connsiteY23" fmla="*/ 2263349 h 2263349"/>
                  <a:gd name="connsiteX24" fmla="*/ 1284864 w 7184438"/>
                  <a:gd name="connsiteY24" fmla="*/ 1260895 h 2263349"/>
                  <a:gd name="connsiteX0" fmla="*/ 1284864 w 7184438"/>
                  <a:gd name="connsiteY0" fmla="*/ 1260895 h 2263349"/>
                  <a:gd name="connsiteX1" fmla="*/ 539798 w 7184438"/>
                  <a:gd name="connsiteY1" fmla="*/ 1105108 h 2263349"/>
                  <a:gd name="connsiteX2" fmla="*/ 11478 w 7184438"/>
                  <a:gd name="connsiteY2" fmla="*/ 654004 h 2263349"/>
                  <a:gd name="connsiteX3" fmla="*/ 930619 w 7184438"/>
                  <a:gd name="connsiteY3" fmla="*/ 428452 h 2263349"/>
                  <a:gd name="connsiteX4" fmla="*/ 2948395 w 7184438"/>
                  <a:gd name="connsiteY4" fmla="*/ 431839 h 2263349"/>
                  <a:gd name="connsiteX5" fmla="*/ 3556640 w 7184438"/>
                  <a:gd name="connsiteY5" fmla="*/ 26793 h 2263349"/>
                  <a:gd name="connsiteX6" fmla="*/ 3893275 w 7184438"/>
                  <a:gd name="connsiteY6" fmla="*/ 573401 h 2263349"/>
                  <a:gd name="connsiteX7" fmla="*/ 4400598 w 7184438"/>
                  <a:gd name="connsiteY7" fmla="*/ 637748 h 2263349"/>
                  <a:gd name="connsiteX8" fmla="*/ 4676272 w 7184438"/>
                  <a:gd name="connsiteY8" fmla="*/ 544276 h 2263349"/>
                  <a:gd name="connsiteX9" fmla="*/ 4783291 w 7184438"/>
                  <a:gd name="connsiteY9" fmla="*/ 694644 h 2263349"/>
                  <a:gd name="connsiteX10" fmla="*/ 5152438 w 7184438"/>
                  <a:gd name="connsiteY10" fmla="*/ 782697 h 2263349"/>
                  <a:gd name="connsiteX11" fmla="*/ 7184438 w 7184438"/>
                  <a:gd name="connsiteY11" fmla="*/ 197481 h 2263349"/>
                  <a:gd name="connsiteX12" fmla="*/ 5856864 w 7184438"/>
                  <a:gd name="connsiteY12" fmla="*/ 1050921 h 2263349"/>
                  <a:gd name="connsiteX13" fmla="*/ 5748491 w 7184438"/>
                  <a:gd name="connsiteY13" fmla="*/ 1782441 h 2263349"/>
                  <a:gd name="connsiteX14" fmla="*/ 5186304 w 7184438"/>
                  <a:gd name="connsiteY14" fmla="*/ 989961 h 2263349"/>
                  <a:gd name="connsiteX15" fmla="*/ 4765003 w 7184438"/>
                  <a:gd name="connsiteY15" fmla="*/ 1057695 h 2263349"/>
                  <a:gd name="connsiteX16" fmla="*/ 4651211 w 7184438"/>
                  <a:gd name="connsiteY16" fmla="*/ 1199257 h 2263349"/>
                  <a:gd name="connsiteX17" fmla="*/ 4401275 w 7184438"/>
                  <a:gd name="connsiteY17" fmla="*/ 1101721 h 2263349"/>
                  <a:gd name="connsiteX18" fmla="*/ 3770678 w 7184438"/>
                  <a:gd name="connsiteY18" fmla="*/ 1186388 h 2263349"/>
                  <a:gd name="connsiteX19" fmla="*/ 3773387 w 7184438"/>
                  <a:gd name="connsiteY19" fmla="*/ 1395684 h 2263349"/>
                  <a:gd name="connsiteX20" fmla="*/ 3500422 w 7184438"/>
                  <a:gd name="connsiteY20" fmla="*/ 1277151 h 2263349"/>
                  <a:gd name="connsiteX21" fmla="*/ 2122048 w 7184438"/>
                  <a:gd name="connsiteY21" fmla="*/ 1285279 h 2263349"/>
                  <a:gd name="connsiteX22" fmla="*/ 2212134 w 7184438"/>
                  <a:gd name="connsiteY22" fmla="*/ 1337433 h 2263349"/>
                  <a:gd name="connsiteX23" fmla="*/ 1833505 w 7184438"/>
                  <a:gd name="connsiteY23" fmla="*/ 2263349 h 2263349"/>
                  <a:gd name="connsiteX24" fmla="*/ 1284864 w 7184438"/>
                  <a:gd name="connsiteY24" fmla="*/ 1260895 h 2263349"/>
                  <a:gd name="connsiteX0" fmla="*/ 1277078 w 7176652"/>
                  <a:gd name="connsiteY0" fmla="*/ 1260895 h 2263349"/>
                  <a:gd name="connsiteX1" fmla="*/ 532012 w 7176652"/>
                  <a:gd name="connsiteY1" fmla="*/ 1105108 h 2263349"/>
                  <a:gd name="connsiteX2" fmla="*/ 11820 w 7176652"/>
                  <a:gd name="connsiteY2" fmla="*/ 660100 h 2263349"/>
                  <a:gd name="connsiteX3" fmla="*/ 922833 w 7176652"/>
                  <a:gd name="connsiteY3" fmla="*/ 428452 h 2263349"/>
                  <a:gd name="connsiteX4" fmla="*/ 2940609 w 7176652"/>
                  <a:gd name="connsiteY4" fmla="*/ 431839 h 2263349"/>
                  <a:gd name="connsiteX5" fmla="*/ 3548854 w 7176652"/>
                  <a:gd name="connsiteY5" fmla="*/ 26793 h 2263349"/>
                  <a:gd name="connsiteX6" fmla="*/ 3885489 w 7176652"/>
                  <a:gd name="connsiteY6" fmla="*/ 573401 h 2263349"/>
                  <a:gd name="connsiteX7" fmla="*/ 4392812 w 7176652"/>
                  <a:gd name="connsiteY7" fmla="*/ 637748 h 2263349"/>
                  <a:gd name="connsiteX8" fmla="*/ 4668486 w 7176652"/>
                  <a:gd name="connsiteY8" fmla="*/ 544276 h 2263349"/>
                  <a:gd name="connsiteX9" fmla="*/ 4775505 w 7176652"/>
                  <a:gd name="connsiteY9" fmla="*/ 694644 h 2263349"/>
                  <a:gd name="connsiteX10" fmla="*/ 5144652 w 7176652"/>
                  <a:gd name="connsiteY10" fmla="*/ 782697 h 2263349"/>
                  <a:gd name="connsiteX11" fmla="*/ 7176652 w 7176652"/>
                  <a:gd name="connsiteY11" fmla="*/ 197481 h 2263349"/>
                  <a:gd name="connsiteX12" fmla="*/ 5849078 w 7176652"/>
                  <a:gd name="connsiteY12" fmla="*/ 1050921 h 2263349"/>
                  <a:gd name="connsiteX13" fmla="*/ 5740705 w 7176652"/>
                  <a:gd name="connsiteY13" fmla="*/ 1782441 h 2263349"/>
                  <a:gd name="connsiteX14" fmla="*/ 5178518 w 7176652"/>
                  <a:gd name="connsiteY14" fmla="*/ 989961 h 2263349"/>
                  <a:gd name="connsiteX15" fmla="*/ 4757217 w 7176652"/>
                  <a:gd name="connsiteY15" fmla="*/ 1057695 h 2263349"/>
                  <a:gd name="connsiteX16" fmla="*/ 4643425 w 7176652"/>
                  <a:gd name="connsiteY16" fmla="*/ 1199257 h 2263349"/>
                  <a:gd name="connsiteX17" fmla="*/ 4393489 w 7176652"/>
                  <a:gd name="connsiteY17" fmla="*/ 1101721 h 2263349"/>
                  <a:gd name="connsiteX18" fmla="*/ 3762892 w 7176652"/>
                  <a:gd name="connsiteY18" fmla="*/ 1186388 h 2263349"/>
                  <a:gd name="connsiteX19" fmla="*/ 3765601 w 7176652"/>
                  <a:gd name="connsiteY19" fmla="*/ 1395684 h 2263349"/>
                  <a:gd name="connsiteX20" fmla="*/ 3492636 w 7176652"/>
                  <a:gd name="connsiteY20" fmla="*/ 1277151 h 2263349"/>
                  <a:gd name="connsiteX21" fmla="*/ 2114262 w 7176652"/>
                  <a:gd name="connsiteY21" fmla="*/ 1285279 h 2263349"/>
                  <a:gd name="connsiteX22" fmla="*/ 2204348 w 7176652"/>
                  <a:gd name="connsiteY22" fmla="*/ 1337433 h 2263349"/>
                  <a:gd name="connsiteX23" fmla="*/ 1825719 w 7176652"/>
                  <a:gd name="connsiteY23" fmla="*/ 2263349 h 2263349"/>
                  <a:gd name="connsiteX24" fmla="*/ 1277078 w 7176652"/>
                  <a:gd name="connsiteY24" fmla="*/ 1260895 h 2263349"/>
                  <a:gd name="connsiteX0" fmla="*/ 1277078 w 7176652"/>
                  <a:gd name="connsiteY0" fmla="*/ 1260895 h 2263349"/>
                  <a:gd name="connsiteX1" fmla="*/ 532012 w 7176652"/>
                  <a:gd name="connsiteY1" fmla="*/ 1105108 h 2263349"/>
                  <a:gd name="connsiteX2" fmla="*/ 11820 w 7176652"/>
                  <a:gd name="connsiteY2" fmla="*/ 660100 h 2263349"/>
                  <a:gd name="connsiteX3" fmla="*/ 922833 w 7176652"/>
                  <a:gd name="connsiteY3" fmla="*/ 428452 h 2263349"/>
                  <a:gd name="connsiteX4" fmla="*/ 2940609 w 7176652"/>
                  <a:gd name="connsiteY4" fmla="*/ 431839 h 2263349"/>
                  <a:gd name="connsiteX5" fmla="*/ 3548854 w 7176652"/>
                  <a:gd name="connsiteY5" fmla="*/ 26793 h 2263349"/>
                  <a:gd name="connsiteX6" fmla="*/ 3885489 w 7176652"/>
                  <a:gd name="connsiteY6" fmla="*/ 573401 h 2263349"/>
                  <a:gd name="connsiteX7" fmla="*/ 4392812 w 7176652"/>
                  <a:gd name="connsiteY7" fmla="*/ 637748 h 2263349"/>
                  <a:gd name="connsiteX8" fmla="*/ 4668486 w 7176652"/>
                  <a:gd name="connsiteY8" fmla="*/ 544276 h 2263349"/>
                  <a:gd name="connsiteX9" fmla="*/ 4775505 w 7176652"/>
                  <a:gd name="connsiteY9" fmla="*/ 694644 h 2263349"/>
                  <a:gd name="connsiteX10" fmla="*/ 5144652 w 7176652"/>
                  <a:gd name="connsiteY10" fmla="*/ 782697 h 2263349"/>
                  <a:gd name="connsiteX11" fmla="*/ 7176652 w 7176652"/>
                  <a:gd name="connsiteY11" fmla="*/ 197481 h 2263349"/>
                  <a:gd name="connsiteX12" fmla="*/ 5849078 w 7176652"/>
                  <a:gd name="connsiteY12" fmla="*/ 1050921 h 2263349"/>
                  <a:gd name="connsiteX13" fmla="*/ 5740705 w 7176652"/>
                  <a:gd name="connsiteY13" fmla="*/ 1782441 h 2263349"/>
                  <a:gd name="connsiteX14" fmla="*/ 5178518 w 7176652"/>
                  <a:gd name="connsiteY14" fmla="*/ 989961 h 2263349"/>
                  <a:gd name="connsiteX15" fmla="*/ 4757217 w 7176652"/>
                  <a:gd name="connsiteY15" fmla="*/ 1057695 h 2263349"/>
                  <a:gd name="connsiteX16" fmla="*/ 4643425 w 7176652"/>
                  <a:gd name="connsiteY16" fmla="*/ 1199257 h 2263349"/>
                  <a:gd name="connsiteX17" fmla="*/ 4393489 w 7176652"/>
                  <a:gd name="connsiteY17" fmla="*/ 1101721 h 2263349"/>
                  <a:gd name="connsiteX18" fmla="*/ 3762892 w 7176652"/>
                  <a:gd name="connsiteY18" fmla="*/ 1186388 h 2263349"/>
                  <a:gd name="connsiteX19" fmla="*/ 3765601 w 7176652"/>
                  <a:gd name="connsiteY19" fmla="*/ 1395684 h 2263349"/>
                  <a:gd name="connsiteX20" fmla="*/ 3492636 w 7176652"/>
                  <a:gd name="connsiteY20" fmla="*/ 1277151 h 2263349"/>
                  <a:gd name="connsiteX21" fmla="*/ 2114262 w 7176652"/>
                  <a:gd name="connsiteY21" fmla="*/ 1285279 h 2263349"/>
                  <a:gd name="connsiteX22" fmla="*/ 2204348 w 7176652"/>
                  <a:gd name="connsiteY22" fmla="*/ 1337433 h 2263349"/>
                  <a:gd name="connsiteX23" fmla="*/ 1825719 w 7176652"/>
                  <a:gd name="connsiteY23" fmla="*/ 2263349 h 2263349"/>
                  <a:gd name="connsiteX24" fmla="*/ 1277078 w 7176652"/>
                  <a:gd name="connsiteY24" fmla="*/ 1260895 h 2263349"/>
                  <a:gd name="connsiteX0" fmla="*/ 1286813 w 7186387"/>
                  <a:gd name="connsiteY0" fmla="*/ 1260895 h 2263349"/>
                  <a:gd name="connsiteX1" fmla="*/ 541747 w 7186387"/>
                  <a:gd name="connsiteY1" fmla="*/ 1105108 h 2263349"/>
                  <a:gd name="connsiteX2" fmla="*/ 11395 w 7186387"/>
                  <a:gd name="connsiteY2" fmla="*/ 672292 h 2263349"/>
                  <a:gd name="connsiteX3" fmla="*/ 932568 w 7186387"/>
                  <a:gd name="connsiteY3" fmla="*/ 428452 h 2263349"/>
                  <a:gd name="connsiteX4" fmla="*/ 2950344 w 7186387"/>
                  <a:gd name="connsiteY4" fmla="*/ 431839 h 2263349"/>
                  <a:gd name="connsiteX5" fmla="*/ 3558589 w 7186387"/>
                  <a:gd name="connsiteY5" fmla="*/ 26793 h 2263349"/>
                  <a:gd name="connsiteX6" fmla="*/ 3895224 w 7186387"/>
                  <a:gd name="connsiteY6" fmla="*/ 573401 h 2263349"/>
                  <a:gd name="connsiteX7" fmla="*/ 4402547 w 7186387"/>
                  <a:gd name="connsiteY7" fmla="*/ 637748 h 2263349"/>
                  <a:gd name="connsiteX8" fmla="*/ 4678221 w 7186387"/>
                  <a:gd name="connsiteY8" fmla="*/ 544276 h 2263349"/>
                  <a:gd name="connsiteX9" fmla="*/ 4785240 w 7186387"/>
                  <a:gd name="connsiteY9" fmla="*/ 694644 h 2263349"/>
                  <a:gd name="connsiteX10" fmla="*/ 5154387 w 7186387"/>
                  <a:gd name="connsiteY10" fmla="*/ 782697 h 2263349"/>
                  <a:gd name="connsiteX11" fmla="*/ 7186387 w 7186387"/>
                  <a:gd name="connsiteY11" fmla="*/ 197481 h 2263349"/>
                  <a:gd name="connsiteX12" fmla="*/ 5858813 w 7186387"/>
                  <a:gd name="connsiteY12" fmla="*/ 1050921 h 2263349"/>
                  <a:gd name="connsiteX13" fmla="*/ 5750440 w 7186387"/>
                  <a:gd name="connsiteY13" fmla="*/ 1782441 h 2263349"/>
                  <a:gd name="connsiteX14" fmla="*/ 5188253 w 7186387"/>
                  <a:gd name="connsiteY14" fmla="*/ 989961 h 2263349"/>
                  <a:gd name="connsiteX15" fmla="*/ 4766952 w 7186387"/>
                  <a:gd name="connsiteY15" fmla="*/ 1057695 h 2263349"/>
                  <a:gd name="connsiteX16" fmla="*/ 4653160 w 7186387"/>
                  <a:gd name="connsiteY16" fmla="*/ 1199257 h 2263349"/>
                  <a:gd name="connsiteX17" fmla="*/ 4403224 w 7186387"/>
                  <a:gd name="connsiteY17" fmla="*/ 1101721 h 2263349"/>
                  <a:gd name="connsiteX18" fmla="*/ 3772627 w 7186387"/>
                  <a:gd name="connsiteY18" fmla="*/ 1186388 h 2263349"/>
                  <a:gd name="connsiteX19" fmla="*/ 3775336 w 7186387"/>
                  <a:gd name="connsiteY19" fmla="*/ 1395684 h 2263349"/>
                  <a:gd name="connsiteX20" fmla="*/ 3502371 w 7186387"/>
                  <a:gd name="connsiteY20" fmla="*/ 1277151 h 2263349"/>
                  <a:gd name="connsiteX21" fmla="*/ 2123997 w 7186387"/>
                  <a:gd name="connsiteY21" fmla="*/ 1285279 h 2263349"/>
                  <a:gd name="connsiteX22" fmla="*/ 2214083 w 7186387"/>
                  <a:gd name="connsiteY22" fmla="*/ 1337433 h 2263349"/>
                  <a:gd name="connsiteX23" fmla="*/ 1835454 w 7186387"/>
                  <a:gd name="connsiteY23" fmla="*/ 2263349 h 2263349"/>
                  <a:gd name="connsiteX24" fmla="*/ 1286813 w 7186387"/>
                  <a:gd name="connsiteY24" fmla="*/ 1260895 h 2263349"/>
                  <a:gd name="connsiteX0" fmla="*/ 1286813 w 7194841"/>
                  <a:gd name="connsiteY0" fmla="*/ 1260895 h 2263349"/>
                  <a:gd name="connsiteX1" fmla="*/ 541747 w 7194841"/>
                  <a:gd name="connsiteY1" fmla="*/ 1105108 h 2263349"/>
                  <a:gd name="connsiteX2" fmla="*/ 11395 w 7194841"/>
                  <a:gd name="connsiteY2" fmla="*/ 672292 h 2263349"/>
                  <a:gd name="connsiteX3" fmla="*/ 932568 w 7194841"/>
                  <a:gd name="connsiteY3" fmla="*/ 428452 h 2263349"/>
                  <a:gd name="connsiteX4" fmla="*/ 2950344 w 7194841"/>
                  <a:gd name="connsiteY4" fmla="*/ 431839 h 2263349"/>
                  <a:gd name="connsiteX5" fmla="*/ 3558589 w 7194841"/>
                  <a:gd name="connsiteY5" fmla="*/ 26793 h 2263349"/>
                  <a:gd name="connsiteX6" fmla="*/ 3895224 w 7194841"/>
                  <a:gd name="connsiteY6" fmla="*/ 573401 h 2263349"/>
                  <a:gd name="connsiteX7" fmla="*/ 4402547 w 7194841"/>
                  <a:gd name="connsiteY7" fmla="*/ 637748 h 2263349"/>
                  <a:gd name="connsiteX8" fmla="*/ 4678221 w 7194841"/>
                  <a:gd name="connsiteY8" fmla="*/ 544276 h 2263349"/>
                  <a:gd name="connsiteX9" fmla="*/ 4785240 w 7194841"/>
                  <a:gd name="connsiteY9" fmla="*/ 694644 h 2263349"/>
                  <a:gd name="connsiteX10" fmla="*/ 5154387 w 7194841"/>
                  <a:gd name="connsiteY10" fmla="*/ 782697 h 2263349"/>
                  <a:gd name="connsiteX11" fmla="*/ 7186387 w 7194841"/>
                  <a:gd name="connsiteY11" fmla="*/ 197481 h 2263349"/>
                  <a:gd name="connsiteX12" fmla="*/ 5858813 w 7194841"/>
                  <a:gd name="connsiteY12" fmla="*/ 1050921 h 2263349"/>
                  <a:gd name="connsiteX13" fmla="*/ 5750440 w 7194841"/>
                  <a:gd name="connsiteY13" fmla="*/ 1782441 h 2263349"/>
                  <a:gd name="connsiteX14" fmla="*/ 5188253 w 7194841"/>
                  <a:gd name="connsiteY14" fmla="*/ 989961 h 2263349"/>
                  <a:gd name="connsiteX15" fmla="*/ 4766952 w 7194841"/>
                  <a:gd name="connsiteY15" fmla="*/ 1057695 h 2263349"/>
                  <a:gd name="connsiteX16" fmla="*/ 4653160 w 7194841"/>
                  <a:gd name="connsiteY16" fmla="*/ 1199257 h 2263349"/>
                  <a:gd name="connsiteX17" fmla="*/ 4403224 w 7194841"/>
                  <a:gd name="connsiteY17" fmla="*/ 1101721 h 2263349"/>
                  <a:gd name="connsiteX18" fmla="*/ 3772627 w 7194841"/>
                  <a:gd name="connsiteY18" fmla="*/ 1186388 h 2263349"/>
                  <a:gd name="connsiteX19" fmla="*/ 3775336 w 7194841"/>
                  <a:gd name="connsiteY19" fmla="*/ 1395684 h 2263349"/>
                  <a:gd name="connsiteX20" fmla="*/ 3502371 w 7194841"/>
                  <a:gd name="connsiteY20" fmla="*/ 1277151 h 2263349"/>
                  <a:gd name="connsiteX21" fmla="*/ 2123997 w 7194841"/>
                  <a:gd name="connsiteY21" fmla="*/ 1285279 h 2263349"/>
                  <a:gd name="connsiteX22" fmla="*/ 2214083 w 7194841"/>
                  <a:gd name="connsiteY22" fmla="*/ 1337433 h 2263349"/>
                  <a:gd name="connsiteX23" fmla="*/ 1835454 w 7194841"/>
                  <a:gd name="connsiteY23" fmla="*/ 2263349 h 2263349"/>
                  <a:gd name="connsiteX24" fmla="*/ 1286813 w 7194841"/>
                  <a:gd name="connsiteY24" fmla="*/ 1260895 h 2263349"/>
                  <a:gd name="connsiteX0" fmla="*/ 1286813 w 7194841"/>
                  <a:gd name="connsiteY0" fmla="*/ 1260895 h 2263349"/>
                  <a:gd name="connsiteX1" fmla="*/ 541747 w 7194841"/>
                  <a:gd name="connsiteY1" fmla="*/ 1105108 h 2263349"/>
                  <a:gd name="connsiteX2" fmla="*/ 11395 w 7194841"/>
                  <a:gd name="connsiteY2" fmla="*/ 672292 h 2263349"/>
                  <a:gd name="connsiteX3" fmla="*/ 932568 w 7194841"/>
                  <a:gd name="connsiteY3" fmla="*/ 428452 h 2263349"/>
                  <a:gd name="connsiteX4" fmla="*/ 2950344 w 7194841"/>
                  <a:gd name="connsiteY4" fmla="*/ 431839 h 2263349"/>
                  <a:gd name="connsiteX5" fmla="*/ 3558589 w 7194841"/>
                  <a:gd name="connsiteY5" fmla="*/ 26793 h 2263349"/>
                  <a:gd name="connsiteX6" fmla="*/ 3895224 w 7194841"/>
                  <a:gd name="connsiteY6" fmla="*/ 573401 h 2263349"/>
                  <a:gd name="connsiteX7" fmla="*/ 4402547 w 7194841"/>
                  <a:gd name="connsiteY7" fmla="*/ 637748 h 2263349"/>
                  <a:gd name="connsiteX8" fmla="*/ 4678221 w 7194841"/>
                  <a:gd name="connsiteY8" fmla="*/ 544276 h 2263349"/>
                  <a:gd name="connsiteX9" fmla="*/ 4785240 w 7194841"/>
                  <a:gd name="connsiteY9" fmla="*/ 694644 h 2263349"/>
                  <a:gd name="connsiteX10" fmla="*/ 5154387 w 7194841"/>
                  <a:gd name="connsiteY10" fmla="*/ 782697 h 2263349"/>
                  <a:gd name="connsiteX11" fmla="*/ 7186387 w 7194841"/>
                  <a:gd name="connsiteY11" fmla="*/ 197481 h 2263349"/>
                  <a:gd name="connsiteX12" fmla="*/ 5858813 w 7194841"/>
                  <a:gd name="connsiteY12" fmla="*/ 1050921 h 2263349"/>
                  <a:gd name="connsiteX13" fmla="*/ 5750440 w 7194841"/>
                  <a:gd name="connsiteY13" fmla="*/ 1782441 h 2263349"/>
                  <a:gd name="connsiteX14" fmla="*/ 5188253 w 7194841"/>
                  <a:gd name="connsiteY14" fmla="*/ 989961 h 2263349"/>
                  <a:gd name="connsiteX15" fmla="*/ 4766952 w 7194841"/>
                  <a:gd name="connsiteY15" fmla="*/ 1057695 h 2263349"/>
                  <a:gd name="connsiteX16" fmla="*/ 4653160 w 7194841"/>
                  <a:gd name="connsiteY16" fmla="*/ 1199257 h 2263349"/>
                  <a:gd name="connsiteX17" fmla="*/ 4403224 w 7194841"/>
                  <a:gd name="connsiteY17" fmla="*/ 1101721 h 2263349"/>
                  <a:gd name="connsiteX18" fmla="*/ 3772627 w 7194841"/>
                  <a:gd name="connsiteY18" fmla="*/ 1186388 h 2263349"/>
                  <a:gd name="connsiteX19" fmla="*/ 3775336 w 7194841"/>
                  <a:gd name="connsiteY19" fmla="*/ 1395684 h 2263349"/>
                  <a:gd name="connsiteX20" fmla="*/ 3502371 w 7194841"/>
                  <a:gd name="connsiteY20" fmla="*/ 1277151 h 2263349"/>
                  <a:gd name="connsiteX21" fmla="*/ 2123997 w 7194841"/>
                  <a:gd name="connsiteY21" fmla="*/ 1285279 h 2263349"/>
                  <a:gd name="connsiteX22" fmla="*/ 2214083 w 7194841"/>
                  <a:gd name="connsiteY22" fmla="*/ 1337433 h 2263349"/>
                  <a:gd name="connsiteX23" fmla="*/ 1835454 w 7194841"/>
                  <a:gd name="connsiteY23" fmla="*/ 2263349 h 2263349"/>
                  <a:gd name="connsiteX24" fmla="*/ 1286813 w 7194841"/>
                  <a:gd name="connsiteY24" fmla="*/ 1260895 h 2263349"/>
                  <a:gd name="connsiteX0" fmla="*/ 1286813 w 7194841"/>
                  <a:gd name="connsiteY0" fmla="*/ 1260895 h 2263349"/>
                  <a:gd name="connsiteX1" fmla="*/ 541747 w 7194841"/>
                  <a:gd name="connsiteY1" fmla="*/ 1105108 h 2263349"/>
                  <a:gd name="connsiteX2" fmla="*/ 11395 w 7194841"/>
                  <a:gd name="connsiteY2" fmla="*/ 672292 h 2263349"/>
                  <a:gd name="connsiteX3" fmla="*/ 932568 w 7194841"/>
                  <a:gd name="connsiteY3" fmla="*/ 428452 h 2263349"/>
                  <a:gd name="connsiteX4" fmla="*/ 2950344 w 7194841"/>
                  <a:gd name="connsiteY4" fmla="*/ 431839 h 2263349"/>
                  <a:gd name="connsiteX5" fmla="*/ 3558589 w 7194841"/>
                  <a:gd name="connsiteY5" fmla="*/ 26793 h 2263349"/>
                  <a:gd name="connsiteX6" fmla="*/ 3895224 w 7194841"/>
                  <a:gd name="connsiteY6" fmla="*/ 573401 h 2263349"/>
                  <a:gd name="connsiteX7" fmla="*/ 4402547 w 7194841"/>
                  <a:gd name="connsiteY7" fmla="*/ 637748 h 2263349"/>
                  <a:gd name="connsiteX8" fmla="*/ 4678221 w 7194841"/>
                  <a:gd name="connsiteY8" fmla="*/ 544276 h 2263349"/>
                  <a:gd name="connsiteX9" fmla="*/ 4785240 w 7194841"/>
                  <a:gd name="connsiteY9" fmla="*/ 694644 h 2263349"/>
                  <a:gd name="connsiteX10" fmla="*/ 5154387 w 7194841"/>
                  <a:gd name="connsiteY10" fmla="*/ 782697 h 2263349"/>
                  <a:gd name="connsiteX11" fmla="*/ 7186387 w 7194841"/>
                  <a:gd name="connsiteY11" fmla="*/ 197481 h 2263349"/>
                  <a:gd name="connsiteX12" fmla="*/ 5858813 w 7194841"/>
                  <a:gd name="connsiteY12" fmla="*/ 1050921 h 2263349"/>
                  <a:gd name="connsiteX13" fmla="*/ 5750440 w 7194841"/>
                  <a:gd name="connsiteY13" fmla="*/ 1782441 h 2263349"/>
                  <a:gd name="connsiteX14" fmla="*/ 5188253 w 7194841"/>
                  <a:gd name="connsiteY14" fmla="*/ 989961 h 2263349"/>
                  <a:gd name="connsiteX15" fmla="*/ 4766952 w 7194841"/>
                  <a:gd name="connsiteY15" fmla="*/ 1057695 h 2263349"/>
                  <a:gd name="connsiteX16" fmla="*/ 4653160 w 7194841"/>
                  <a:gd name="connsiteY16" fmla="*/ 1199257 h 2263349"/>
                  <a:gd name="connsiteX17" fmla="*/ 4403224 w 7194841"/>
                  <a:gd name="connsiteY17" fmla="*/ 1101721 h 2263349"/>
                  <a:gd name="connsiteX18" fmla="*/ 3772627 w 7194841"/>
                  <a:gd name="connsiteY18" fmla="*/ 1186388 h 2263349"/>
                  <a:gd name="connsiteX19" fmla="*/ 3775336 w 7194841"/>
                  <a:gd name="connsiteY19" fmla="*/ 1395684 h 2263349"/>
                  <a:gd name="connsiteX20" fmla="*/ 3502371 w 7194841"/>
                  <a:gd name="connsiteY20" fmla="*/ 1277151 h 2263349"/>
                  <a:gd name="connsiteX21" fmla="*/ 2123997 w 7194841"/>
                  <a:gd name="connsiteY21" fmla="*/ 1285279 h 2263349"/>
                  <a:gd name="connsiteX22" fmla="*/ 2214083 w 7194841"/>
                  <a:gd name="connsiteY22" fmla="*/ 1337433 h 2263349"/>
                  <a:gd name="connsiteX23" fmla="*/ 1835454 w 7194841"/>
                  <a:gd name="connsiteY23" fmla="*/ 2263349 h 2263349"/>
                  <a:gd name="connsiteX24" fmla="*/ 1286813 w 7194841"/>
                  <a:gd name="connsiteY24" fmla="*/ 1260895 h 2263349"/>
                  <a:gd name="connsiteX0" fmla="*/ 1286813 w 7192345"/>
                  <a:gd name="connsiteY0" fmla="*/ 1260895 h 2263349"/>
                  <a:gd name="connsiteX1" fmla="*/ 541747 w 7192345"/>
                  <a:gd name="connsiteY1" fmla="*/ 1105108 h 2263349"/>
                  <a:gd name="connsiteX2" fmla="*/ 11395 w 7192345"/>
                  <a:gd name="connsiteY2" fmla="*/ 672292 h 2263349"/>
                  <a:gd name="connsiteX3" fmla="*/ 932568 w 7192345"/>
                  <a:gd name="connsiteY3" fmla="*/ 428452 h 2263349"/>
                  <a:gd name="connsiteX4" fmla="*/ 2950344 w 7192345"/>
                  <a:gd name="connsiteY4" fmla="*/ 431839 h 2263349"/>
                  <a:gd name="connsiteX5" fmla="*/ 3558589 w 7192345"/>
                  <a:gd name="connsiteY5" fmla="*/ 26793 h 2263349"/>
                  <a:gd name="connsiteX6" fmla="*/ 3895224 w 7192345"/>
                  <a:gd name="connsiteY6" fmla="*/ 573401 h 2263349"/>
                  <a:gd name="connsiteX7" fmla="*/ 4402547 w 7192345"/>
                  <a:gd name="connsiteY7" fmla="*/ 637748 h 2263349"/>
                  <a:gd name="connsiteX8" fmla="*/ 4678221 w 7192345"/>
                  <a:gd name="connsiteY8" fmla="*/ 544276 h 2263349"/>
                  <a:gd name="connsiteX9" fmla="*/ 4785240 w 7192345"/>
                  <a:gd name="connsiteY9" fmla="*/ 694644 h 2263349"/>
                  <a:gd name="connsiteX10" fmla="*/ 5154387 w 7192345"/>
                  <a:gd name="connsiteY10" fmla="*/ 782697 h 2263349"/>
                  <a:gd name="connsiteX11" fmla="*/ 7186387 w 7192345"/>
                  <a:gd name="connsiteY11" fmla="*/ 197481 h 2263349"/>
                  <a:gd name="connsiteX12" fmla="*/ 5858813 w 7192345"/>
                  <a:gd name="connsiteY12" fmla="*/ 1050921 h 2263349"/>
                  <a:gd name="connsiteX13" fmla="*/ 5750440 w 7192345"/>
                  <a:gd name="connsiteY13" fmla="*/ 1782441 h 2263349"/>
                  <a:gd name="connsiteX14" fmla="*/ 5188253 w 7192345"/>
                  <a:gd name="connsiteY14" fmla="*/ 989961 h 2263349"/>
                  <a:gd name="connsiteX15" fmla="*/ 4766952 w 7192345"/>
                  <a:gd name="connsiteY15" fmla="*/ 1057695 h 2263349"/>
                  <a:gd name="connsiteX16" fmla="*/ 4653160 w 7192345"/>
                  <a:gd name="connsiteY16" fmla="*/ 1199257 h 2263349"/>
                  <a:gd name="connsiteX17" fmla="*/ 4403224 w 7192345"/>
                  <a:gd name="connsiteY17" fmla="*/ 1101721 h 2263349"/>
                  <a:gd name="connsiteX18" fmla="*/ 3772627 w 7192345"/>
                  <a:gd name="connsiteY18" fmla="*/ 1186388 h 2263349"/>
                  <a:gd name="connsiteX19" fmla="*/ 3775336 w 7192345"/>
                  <a:gd name="connsiteY19" fmla="*/ 1395684 h 2263349"/>
                  <a:gd name="connsiteX20" fmla="*/ 3502371 w 7192345"/>
                  <a:gd name="connsiteY20" fmla="*/ 1277151 h 2263349"/>
                  <a:gd name="connsiteX21" fmla="*/ 2123997 w 7192345"/>
                  <a:gd name="connsiteY21" fmla="*/ 1285279 h 2263349"/>
                  <a:gd name="connsiteX22" fmla="*/ 2214083 w 7192345"/>
                  <a:gd name="connsiteY22" fmla="*/ 1337433 h 2263349"/>
                  <a:gd name="connsiteX23" fmla="*/ 1835454 w 7192345"/>
                  <a:gd name="connsiteY23" fmla="*/ 2263349 h 2263349"/>
                  <a:gd name="connsiteX24" fmla="*/ 1286813 w 7192345"/>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50440 w 7192409"/>
                  <a:gd name="connsiteY13" fmla="*/ 1782441 h 2263349"/>
                  <a:gd name="connsiteX14" fmla="*/ 5188253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50440 w 7192409"/>
                  <a:gd name="connsiteY13" fmla="*/ 1782441 h 2263349"/>
                  <a:gd name="connsiteX14" fmla="*/ 5188253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50440 w 7192409"/>
                  <a:gd name="connsiteY13" fmla="*/ 1782441 h 2263349"/>
                  <a:gd name="connsiteX14" fmla="*/ 5188253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50440 w 7192409"/>
                  <a:gd name="connsiteY13" fmla="*/ 1782441 h 2263349"/>
                  <a:gd name="connsiteX14" fmla="*/ 5188253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50440 w 7192409"/>
                  <a:gd name="connsiteY13" fmla="*/ 1782441 h 2263349"/>
                  <a:gd name="connsiteX14" fmla="*/ 5188253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50440 w 7192409"/>
                  <a:gd name="connsiteY13" fmla="*/ 1782441 h 2263349"/>
                  <a:gd name="connsiteX14" fmla="*/ 5165901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50440 w 7192409"/>
                  <a:gd name="connsiteY13" fmla="*/ 1782441 h 2263349"/>
                  <a:gd name="connsiteX14" fmla="*/ 5165901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50440 w 7192409"/>
                  <a:gd name="connsiteY13" fmla="*/ 1782441 h 2263349"/>
                  <a:gd name="connsiteX14" fmla="*/ 5145581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30120 w 7192409"/>
                  <a:gd name="connsiteY13" fmla="*/ 1786505 h 2263349"/>
                  <a:gd name="connsiteX14" fmla="*/ 5145581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42312 w 7192409"/>
                  <a:gd name="connsiteY13" fmla="*/ 1786505 h 2263349"/>
                  <a:gd name="connsiteX14" fmla="*/ 5145581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42312 w 7192409"/>
                  <a:gd name="connsiteY13" fmla="*/ 1786505 h 2263349"/>
                  <a:gd name="connsiteX14" fmla="*/ 5145581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95144 w 7192409"/>
                  <a:gd name="connsiteY13" fmla="*/ 1401780 h 2263349"/>
                  <a:gd name="connsiteX14" fmla="*/ 5742312 w 7192409"/>
                  <a:gd name="connsiteY14" fmla="*/ 1786505 h 2263349"/>
                  <a:gd name="connsiteX15" fmla="*/ 5145581 w 7192409"/>
                  <a:gd name="connsiteY15" fmla="*/ 989961 h 2263349"/>
                  <a:gd name="connsiteX16" fmla="*/ 4766952 w 7192409"/>
                  <a:gd name="connsiteY16" fmla="*/ 1057695 h 2263349"/>
                  <a:gd name="connsiteX17" fmla="*/ 4653160 w 7192409"/>
                  <a:gd name="connsiteY17" fmla="*/ 1199257 h 2263349"/>
                  <a:gd name="connsiteX18" fmla="*/ 4403224 w 7192409"/>
                  <a:gd name="connsiteY18" fmla="*/ 1101721 h 2263349"/>
                  <a:gd name="connsiteX19" fmla="*/ 3772627 w 7192409"/>
                  <a:gd name="connsiteY19" fmla="*/ 1186388 h 2263349"/>
                  <a:gd name="connsiteX20" fmla="*/ 3775336 w 7192409"/>
                  <a:gd name="connsiteY20" fmla="*/ 1395684 h 2263349"/>
                  <a:gd name="connsiteX21" fmla="*/ 3502371 w 7192409"/>
                  <a:gd name="connsiteY21" fmla="*/ 1277151 h 2263349"/>
                  <a:gd name="connsiteX22" fmla="*/ 2123997 w 7192409"/>
                  <a:gd name="connsiteY22" fmla="*/ 1285279 h 2263349"/>
                  <a:gd name="connsiteX23" fmla="*/ 2214083 w 7192409"/>
                  <a:gd name="connsiteY23" fmla="*/ 1337433 h 2263349"/>
                  <a:gd name="connsiteX24" fmla="*/ 1835454 w 7192409"/>
                  <a:gd name="connsiteY24" fmla="*/ 2263349 h 2263349"/>
                  <a:gd name="connsiteX25" fmla="*/ 1286813 w 7192409"/>
                  <a:gd name="connsiteY25"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95144 w 7192409"/>
                  <a:gd name="connsiteY13" fmla="*/ 1401780 h 2263349"/>
                  <a:gd name="connsiteX14" fmla="*/ 5742312 w 7192409"/>
                  <a:gd name="connsiteY14" fmla="*/ 1786505 h 2263349"/>
                  <a:gd name="connsiteX15" fmla="*/ 5145581 w 7192409"/>
                  <a:gd name="connsiteY15" fmla="*/ 989961 h 2263349"/>
                  <a:gd name="connsiteX16" fmla="*/ 4766952 w 7192409"/>
                  <a:gd name="connsiteY16" fmla="*/ 1057695 h 2263349"/>
                  <a:gd name="connsiteX17" fmla="*/ 4653160 w 7192409"/>
                  <a:gd name="connsiteY17" fmla="*/ 1199257 h 2263349"/>
                  <a:gd name="connsiteX18" fmla="*/ 4403224 w 7192409"/>
                  <a:gd name="connsiteY18" fmla="*/ 1101721 h 2263349"/>
                  <a:gd name="connsiteX19" fmla="*/ 3772627 w 7192409"/>
                  <a:gd name="connsiteY19" fmla="*/ 1186388 h 2263349"/>
                  <a:gd name="connsiteX20" fmla="*/ 3775336 w 7192409"/>
                  <a:gd name="connsiteY20" fmla="*/ 1395684 h 2263349"/>
                  <a:gd name="connsiteX21" fmla="*/ 3502371 w 7192409"/>
                  <a:gd name="connsiteY21" fmla="*/ 1277151 h 2263349"/>
                  <a:gd name="connsiteX22" fmla="*/ 2123997 w 7192409"/>
                  <a:gd name="connsiteY22" fmla="*/ 1285279 h 2263349"/>
                  <a:gd name="connsiteX23" fmla="*/ 2214083 w 7192409"/>
                  <a:gd name="connsiteY23" fmla="*/ 1337433 h 2263349"/>
                  <a:gd name="connsiteX24" fmla="*/ 1835454 w 7192409"/>
                  <a:gd name="connsiteY24" fmla="*/ 2263349 h 2263349"/>
                  <a:gd name="connsiteX25" fmla="*/ 1286813 w 7192409"/>
                  <a:gd name="connsiteY25"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95144 w 7192409"/>
                  <a:gd name="connsiteY13" fmla="*/ 1401780 h 2263349"/>
                  <a:gd name="connsiteX14" fmla="*/ 5742312 w 7192409"/>
                  <a:gd name="connsiteY14" fmla="*/ 1786505 h 2263349"/>
                  <a:gd name="connsiteX15" fmla="*/ 5145581 w 7192409"/>
                  <a:gd name="connsiteY15" fmla="*/ 989961 h 2263349"/>
                  <a:gd name="connsiteX16" fmla="*/ 4766952 w 7192409"/>
                  <a:gd name="connsiteY16" fmla="*/ 1057695 h 2263349"/>
                  <a:gd name="connsiteX17" fmla="*/ 4653160 w 7192409"/>
                  <a:gd name="connsiteY17" fmla="*/ 1199257 h 2263349"/>
                  <a:gd name="connsiteX18" fmla="*/ 4403224 w 7192409"/>
                  <a:gd name="connsiteY18" fmla="*/ 1101721 h 2263349"/>
                  <a:gd name="connsiteX19" fmla="*/ 3772627 w 7192409"/>
                  <a:gd name="connsiteY19" fmla="*/ 1186388 h 2263349"/>
                  <a:gd name="connsiteX20" fmla="*/ 3775336 w 7192409"/>
                  <a:gd name="connsiteY20" fmla="*/ 1395684 h 2263349"/>
                  <a:gd name="connsiteX21" fmla="*/ 3502371 w 7192409"/>
                  <a:gd name="connsiteY21" fmla="*/ 1277151 h 2263349"/>
                  <a:gd name="connsiteX22" fmla="*/ 2123997 w 7192409"/>
                  <a:gd name="connsiteY22" fmla="*/ 1285279 h 2263349"/>
                  <a:gd name="connsiteX23" fmla="*/ 2214083 w 7192409"/>
                  <a:gd name="connsiteY23" fmla="*/ 1337433 h 2263349"/>
                  <a:gd name="connsiteX24" fmla="*/ 1835454 w 7192409"/>
                  <a:gd name="connsiteY24" fmla="*/ 2263349 h 2263349"/>
                  <a:gd name="connsiteX25" fmla="*/ 1286813 w 719240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795144 w 7192729"/>
                  <a:gd name="connsiteY13" fmla="*/ 1401780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772627 w 7192729"/>
                  <a:gd name="connsiteY19" fmla="*/ 1186388 h 2263349"/>
                  <a:gd name="connsiteX20" fmla="*/ 3775336 w 7192729"/>
                  <a:gd name="connsiteY20" fmla="*/ 1395684 h 2263349"/>
                  <a:gd name="connsiteX21" fmla="*/ 350237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795144 w 7192729"/>
                  <a:gd name="connsiteY13" fmla="*/ 1401780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772627 w 7192729"/>
                  <a:gd name="connsiteY19" fmla="*/ 1186388 h 2263349"/>
                  <a:gd name="connsiteX20" fmla="*/ 3775336 w 7192729"/>
                  <a:gd name="connsiteY20" fmla="*/ 1395684 h 2263349"/>
                  <a:gd name="connsiteX21" fmla="*/ 350237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772627 w 7192729"/>
                  <a:gd name="connsiteY19" fmla="*/ 1186388 h 2263349"/>
                  <a:gd name="connsiteX20" fmla="*/ 3775336 w 7192729"/>
                  <a:gd name="connsiteY20" fmla="*/ 1395684 h 2263349"/>
                  <a:gd name="connsiteX21" fmla="*/ 350237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772627 w 7192729"/>
                  <a:gd name="connsiteY19" fmla="*/ 1186388 h 2263349"/>
                  <a:gd name="connsiteX20" fmla="*/ 3775336 w 7192729"/>
                  <a:gd name="connsiteY20" fmla="*/ 1395684 h 2263349"/>
                  <a:gd name="connsiteX21" fmla="*/ 350237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772627 w 7192729"/>
                  <a:gd name="connsiteY19" fmla="*/ 1186388 h 2263349"/>
                  <a:gd name="connsiteX20" fmla="*/ 3775336 w 7192729"/>
                  <a:gd name="connsiteY20" fmla="*/ 1395684 h 2263349"/>
                  <a:gd name="connsiteX21" fmla="*/ 350237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772627 w 7192729"/>
                  <a:gd name="connsiteY19" fmla="*/ 1186388 h 2263349"/>
                  <a:gd name="connsiteX20" fmla="*/ 3813436 w 7192729"/>
                  <a:gd name="connsiteY20" fmla="*/ 1384571 h 2263349"/>
                  <a:gd name="connsiteX21" fmla="*/ 350237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772627 w 7192729"/>
                  <a:gd name="connsiteY19" fmla="*/ 1186388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772627 w 7192729"/>
                  <a:gd name="connsiteY19" fmla="*/ 1186388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772627 w 7192729"/>
                  <a:gd name="connsiteY19" fmla="*/ 1207026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29347 w 7192729"/>
                  <a:gd name="connsiteY17" fmla="*/ 1197669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4747 w 7192729"/>
                  <a:gd name="connsiteY17" fmla="*/ 1199257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4747 w 7192729"/>
                  <a:gd name="connsiteY17" fmla="*/ 1199257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4747 w 7192729"/>
                  <a:gd name="connsiteY17" fmla="*/ 1199257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72209 w 7192729"/>
                  <a:gd name="connsiteY17" fmla="*/ 1183382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72209 w 7192729"/>
                  <a:gd name="connsiteY17" fmla="*/ 1183382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72209 w 7192729"/>
                  <a:gd name="connsiteY17" fmla="*/ 1183382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72209 w 7192729"/>
                  <a:gd name="connsiteY17" fmla="*/ 1183382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72209 w 7192729"/>
                  <a:gd name="connsiteY17" fmla="*/ 1183382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72209 w 7192729"/>
                  <a:gd name="connsiteY17" fmla="*/ 1183382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26437 w 7192729"/>
                  <a:gd name="connsiteY14" fmla="*/ 1791267 h 2263349"/>
                  <a:gd name="connsiteX15" fmla="*/ 5145581 w 7192729"/>
                  <a:gd name="connsiteY15" fmla="*/ 989961 h 2263349"/>
                  <a:gd name="connsiteX16" fmla="*/ 4766952 w 7192729"/>
                  <a:gd name="connsiteY16" fmla="*/ 1057695 h 2263349"/>
                  <a:gd name="connsiteX17" fmla="*/ 4672209 w 7192729"/>
                  <a:gd name="connsiteY17" fmla="*/ 1183382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26437 w 7192729"/>
                  <a:gd name="connsiteY14" fmla="*/ 1791267 h 2263349"/>
                  <a:gd name="connsiteX15" fmla="*/ 5145581 w 7192729"/>
                  <a:gd name="connsiteY15" fmla="*/ 989961 h 2263349"/>
                  <a:gd name="connsiteX16" fmla="*/ 4766952 w 7192729"/>
                  <a:gd name="connsiteY16" fmla="*/ 1057695 h 2263349"/>
                  <a:gd name="connsiteX17" fmla="*/ 4672209 w 7192729"/>
                  <a:gd name="connsiteY17" fmla="*/ 1183382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26437 w 7192729"/>
                  <a:gd name="connsiteY14" fmla="*/ 1791267 h 2263349"/>
                  <a:gd name="connsiteX15" fmla="*/ 5145581 w 7192729"/>
                  <a:gd name="connsiteY15" fmla="*/ 989961 h 2263349"/>
                  <a:gd name="connsiteX16" fmla="*/ 4766952 w 7192729"/>
                  <a:gd name="connsiteY16" fmla="*/ 1057695 h 2263349"/>
                  <a:gd name="connsiteX17" fmla="*/ 4672209 w 7192729"/>
                  <a:gd name="connsiteY17" fmla="*/ 1183382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192729" h="2263349">
                    <a:moveTo>
                      <a:pt x="1286813" y="1260895"/>
                    </a:moveTo>
                    <a:cubicBezTo>
                      <a:pt x="1038458" y="1208966"/>
                      <a:pt x="796452" y="1190587"/>
                      <a:pt x="541747" y="1105108"/>
                    </a:cubicBezTo>
                    <a:cubicBezTo>
                      <a:pt x="151151" y="969642"/>
                      <a:pt x="-51823" y="807759"/>
                      <a:pt x="11395" y="672292"/>
                    </a:cubicBezTo>
                    <a:cubicBezTo>
                      <a:pt x="39956" y="622508"/>
                      <a:pt x="443759" y="456674"/>
                      <a:pt x="932568" y="428452"/>
                    </a:cubicBezTo>
                    <a:cubicBezTo>
                      <a:pt x="1433569" y="388038"/>
                      <a:pt x="2494386" y="399214"/>
                      <a:pt x="2950344" y="431839"/>
                    </a:cubicBezTo>
                    <a:cubicBezTo>
                      <a:pt x="3155124" y="414002"/>
                      <a:pt x="3333489" y="148262"/>
                      <a:pt x="3558589" y="26793"/>
                    </a:cubicBezTo>
                    <a:cubicBezTo>
                      <a:pt x="3846230" y="-134412"/>
                      <a:pt x="3627903" y="480606"/>
                      <a:pt x="3895224" y="573401"/>
                    </a:cubicBezTo>
                    <a:lnTo>
                      <a:pt x="4402547" y="637748"/>
                    </a:lnTo>
                    <a:cubicBezTo>
                      <a:pt x="4495116" y="603881"/>
                      <a:pt x="4567364" y="504991"/>
                      <a:pt x="4678221" y="544276"/>
                    </a:cubicBezTo>
                    <a:cubicBezTo>
                      <a:pt x="4742320" y="575242"/>
                      <a:pt x="4667610" y="651521"/>
                      <a:pt x="4785240" y="694644"/>
                    </a:cubicBezTo>
                    <a:cubicBezTo>
                      <a:pt x="4864262" y="735736"/>
                      <a:pt x="4916756" y="782584"/>
                      <a:pt x="5154387" y="782697"/>
                    </a:cubicBezTo>
                    <a:cubicBezTo>
                      <a:pt x="5760600" y="502281"/>
                      <a:pt x="7122718" y="132457"/>
                      <a:pt x="7186387" y="197481"/>
                    </a:cubicBezTo>
                    <a:cubicBezTo>
                      <a:pt x="7296566" y="307209"/>
                      <a:pt x="5935578" y="861945"/>
                      <a:pt x="5875069" y="1059049"/>
                    </a:cubicBezTo>
                    <a:cubicBezTo>
                      <a:pt x="5819302" y="1238091"/>
                      <a:pt x="5815238" y="1278505"/>
                      <a:pt x="5807336" y="1405844"/>
                    </a:cubicBezTo>
                    <a:cubicBezTo>
                      <a:pt x="5793338" y="1545375"/>
                      <a:pt x="5842148" y="1862613"/>
                      <a:pt x="5726437" y="1791267"/>
                    </a:cubicBezTo>
                    <a:cubicBezTo>
                      <a:pt x="5519610" y="1635375"/>
                      <a:pt x="5345169" y="1002153"/>
                      <a:pt x="5145581" y="989961"/>
                    </a:cubicBezTo>
                    <a:cubicBezTo>
                      <a:pt x="4849361" y="984091"/>
                      <a:pt x="4846446" y="1013718"/>
                      <a:pt x="4766952" y="1057695"/>
                    </a:cubicBezTo>
                    <a:cubicBezTo>
                      <a:pt x="4697315" y="1095887"/>
                      <a:pt x="4734862" y="1170908"/>
                      <a:pt x="4672209" y="1183382"/>
                    </a:cubicBezTo>
                    <a:cubicBezTo>
                      <a:pt x="4563942" y="1202368"/>
                      <a:pt x="4486536" y="1086607"/>
                      <a:pt x="4320674" y="1081083"/>
                    </a:cubicBezTo>
                    <a:cubicBezTo>
                      <a:pt x="4097246" y="1079672"/>
                      <a:pt x="3999229" y="1130650"/>
                      <a:pt x="3878989" y="1172101"/>
                    </a:cubicBezTo>
                    <a:cubicBezTo>
                      <a:pt x="3728847" y="1220827"/>
                      <a:pt x="3884330" y="1345561"/>
                      <a:pt x="3813436" y="1384571"/>
                    </a:cubicBezTo>
                    <a:cubicBezTo>
                      <a:pt x="3703482" y="1391796"/>
                      <a:pt x="3537776" y="1283134"/>
                      <a:pt x="3457921" y="1277151"/>
                    </a:cubicBezTo>
                    <a:lnTo>
                      <a:pt x="2123997" y="1285279"/>
                    </a:lnTo>
                    <a:lnTo>
                      <a:pt x="2214083" y="1337433"/>
                    </a:lnTo>
                    <a:cubicBezTo>
                      <a:pt x="2207761" y="1448290"/>
                      <a:pt x="1709019" y="1385073"/>
                      <a:pt x="1835454" y="2263349"/>
                    </a:cubicBezTo>
                    <a:cubicBezTo>
                      <a:pt x="1587099" y="2188843"/>
                      <a:pt x="1386155" y="1917908"/>
                      <a:pt x="1286813" y="1260895"/>
                    </a:cubicBezTo>
                    <a:close/>
                  </a:path>
                </a:pathLst>
              </a:cu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85" name="Freeform: Shape 84">
                <a:extLst>
                  <a:ext uri="{FF2B5EF4-FFF2-40B4-BE49-F238E27FC236}">
                    <a16:creationId xmlns:a16="http://schemas.microsoft.com/office/drawing/2014/main" id="{CEB8BDAC-4CF6-499F-8740-E6B5878ABBD3}"/>
                  </a:ext>
                </a:extLst>
              </p:cNvPr>
              <p:cNvSpPr>
                <a:spLocks noChangeAspect="1"/>
              </p:cNvSpPr>
              <p:nvPr/>
            </p:nvSpPr>
            <p:spPr>
              <a:xfrm rot="10800000" flipV="1">
                <a:off x="6280297" y="2151313"/>
                <a:ext cx="243827" cy="64802"/>
              </a:xfrm>
              <a:custGeom>
                <a:avLst/>
                <a:gdLst>
                  <a:gd name="connsiteX0" fmla="*/ 1969994 w 2077570"/>
                  <a:gd name="connsiteY0" fmla="*/ 282388 h 927847"/>
                  <a:gd name="connsiteX1" fmla="*/ 699247 w 2077570"/>
                  <a:gd name="connsiteY1" fmla="*/ 927847 h 927847"/>
                  <a:gd name="connsiteX2" fmla="*/ 0 w 2077570"/>
                  <a:gd name="connsiteY2" fmla="*/ 712694 h 927847"/>
                  <a:gd name="connsiteX3" fmla="*/ 94129 w 2077570"/>
                  <a:gd name="connsiteY3" fmla="*/ 356347 h 927847"/>
                  <a:gd name="connsiteX4" fmla="*/ 625288 w 2077570"/>
                  <a:gd name="connsiteY4" fmla="*/ 154641 h 927847"/>
                  <a:gd name="connsiteX5" fmla="*/ 1324535 w 2077570"/>
                  <a:gd name="connsiteY5" fmla="*/ 228600 h 927847"/>
                  <a:gd name="connsiteX6" fmla="*/ 2077570 w 2077570"/>
                  <a:gd name="connsiteY6" fmla="*/ 0 h 927847"/>
                  <a:gd name="connsiteX7" fmla="*/ 1613647 w 2077570"/>
                  <a:gd name="connsiteY7" fmla="*/ 255494 h 927847"/>
                  <a:gd name="connsiteX8" fmla="*/ 1969994 w 2077570"/>
                  <a:gd name="connsiteY8" fmla="*/ 282388 h 927847"/>
                  <a:gd name="connsiteX0" fmla="*/ 2460812 w 2460812"/>
                  <a:gd name="connsiteY0" fmla="*/ 477371 h 927847"/>
                  <a:gd name="connsiteX1" fmla="*/ 699247 w 2460812"/>
                  <a:gd name="connsiteY1" fmla="*/ 927847 h 927847"/>
                  <a:gd name="connsiteX2" fmla="*/ 0 w 2460812"/>
                  <a:gd name="connsiteY2" fmla="*/ 712694 h 927847"/>
                  <a:gd name="connsiteX3" fmla="*/ 94129 w 2460812"/>
                  <a:gd name="connsiteY3" fmla="*/ 356347 h 927847"/>
                  <a:gd name="connsiteX4" fmla="*/ 625288 w 2460812"/>
                  <a:gd name="connsiteY4" fmla="*/ 154641 h 927847"/>
                  <a:gd name="connsiteX5" fmla="*/ 1324535 w 2460812"/>
                  <a:gd name="connsiteY5" fmla="*/ 228600 h 927847"/>
                  <a:gd name="connsiteX6" fmla="*/ 2077570 w 2460812"/>
                  <a:gd name="connsiteY6" fmla="*/ 0 h 927847"/>
                  <a:gd name="connsiteX7" fmla="*/ 1613647 w 2460812"/>
                  <a:gd name="connsiteY7" fmla="*/ 255494 h 927847"/>
                  <a:gd name="connsiteX8" fmla="*/ 2460812 w 2460812"/>
                  <a:gd name="connsiteY8" fmla="*/ 477371 h 927847"/>
                  <a:gd name="connsiteX0" fmla="*/ 2460812 w 2474258"/>
                  <a:gd name="connsiteY0" fmla="*/ 712694 h 1163170"/>
                  <a:gd name="connsiteX1" fmla="*/ 699247 w 2474258"/>
                  <a:gd name="connsiteY1" fmla="*/ 1163170 h 1163170"/>
                  <a:gd name="connsiteX2" fmla="*/ 0 w 2474258"/>
                  <a:gd name="connsiteY2" fmla="*/ 948017 h 1163170"/>
                  <a:gd name="connsiteX3" fmla="*/ 94129 w 2474258"/>
                  <a:gd name="connsiteY3" fmla="*/ 591670 h 1163170"/>
                  <a:gd name="connsiteX4" fmla="*/ 625288 w 2474258"/>
                  <a:gd name="connsiteY4" fmla="*/ 389964 h 1163170"/>
                  <a:gd name="connsiteX5" fmla="*/ 1324535 w 2474258"/>
                  <a:gd name="connsiteY5" fmla="*/ 463923 h 1163170"/>
                  <a:gd name="connsiteX6" fmla="*/ 2474258 w 2474258"/>
                  <a:gd name="connsiteY6" fmla="*/ 0 h 1163170"/>
                  <a:gd name="connsiteX7" fmla="*/ 1613647 w 2474258"/>
                  <a:gd name="connsiteY7" fmla="*/ 490817 h 1163170"/>
                  <a:gd name="connsiteX8" fmla="*/ 2460812 w 2474258"/>
                  <a:gd name="connsiteY8" fmla="*/ 712694 h 1163170"/>
                  <a:gd name="connsiteX0" fmla="*/ 2460812 w 2474258"/>
                  <a:gd name="connsiteY0" fmla="*/ 712694 h 1163170"/>
                  <a:gd name="connsiteX1" fmla="*/ 699247 w 2474258"/>
                  <a:gd name="connsiteY1" fmla="*/ 1163170 h 1163170"/>
                  <a:gd name="connsiteX2" fmla="*/ 0 w 2474258"/>
                  <a:gd name="connsiteY2" fmla="*/ 948017 h 1163170"/>
                  <a:gd name="connsiteX3" fmla="*/ 94129 w 2474258"/>
                  <a:gd name="connsiteY3" fmla="*/ 591670 h 1163170"/>
                  <a:gd name="connsiteX4" fmla="*/ 625288 w 2474258"/>
                  <a:gd name="connsiteY4" fmla="*/ 389964 h 1163170"/>
                  <a:gd name="connsiteX5" fmla="*/ 1324535 w 2474258"/>
                  <a:gd name="connsiteY5" fmla="*/ 463923 h 1163170"/>
                  <a:gd name="connsiteX6" fmla="*/ 2474258 w 2474258"/>
                  <a:gd name="connsiteY6" fmla="*/ 0 h 1163170"/>
                  <a:gd name="connsiteX7" fmla="*/ 1976717 w 2474258"/>
                  <a:gd name="connsiteY7" fmla="*/ 437029 h 1163170"/>
                  <a:gd name="connsiteX8" fmla="*/ 2460812 w 2474258"/>
                  <a:gd name="connsiteY8" fmla="*/ 712694 h 1163170"/>
                  <a:gd name="connsiteX0" fmla="*/ 2460812 w 2474258"/>
                  <a:gd name="connsiteY0" fmla="*/ 712694 h 1163170"/>
                  <a:gd name="connsiteX1" fmla="*/ 699247 w 2474258"/>
                  <a:gd name="connsiteY1" fmla="*/ 1163170 h 1163170"/>
                  <a:gd name="connsiteX2" fmla="*/ 0 w 2474258"/>
                  <a:gd name="connsiteY2" fmla="*/ 948017 h 1163170"/>
                  <a:gd name="connsiteX3" fmla="*/ 94129 w 2474258"/>
                  <a:gd name="connsiteY3" fmla="*/ 591670 h 1163170"/>
                  <a:gd name="connsiteX4" fmla="*/ 625288 w 2474258"/>
                  <a:gd name="connsiteY4" fmla="*/ 389964 h 1163170"/>
                  <a:gd name="connsiteX5" fmla="*/ 1687605 w 2474258"/>
                  <a:gd name="connsiteY5" fmla="*/ 242047 h 1163170"/>
                  <a:gd name="connsiteX6" fmla="*/ 2474258 w 2474258"/>
                  <a:gd name="connsiteY6" fmla="*/ 0 h 1163170"/>
                  <a:gd name="connsiteX7" fmla="*/ 1976717 w 2474258"/>
                  <a:gd name="connsiteY7" fmla="*/ 437029 h 1163170"/>
                  <a:gd name="connsiteX8" fmla="*/ 2460812 w 2474258"/>
                  <a:gd name="connsiteY8" fmla="*/ 712694 h 1163170"/>
                  <a:gd name="connsiteX0" fmla="*/ 2460812 w 2474258"/>
                  <a:gd name="connsiteY0" fmla="*/ 712694 h 1163170"/>
                  <a:gd name="connsiteX1" fmla="*/ 1696509 w 2474258"/>
                  <a:gd name="connsiteY1" fmla="*/ 576111 h 1163170"/>
                  <a:gd name="connsiteX2" fmla="*/ 699247 w 2474258"/>
                  <a:gd name="connsiteY2" fmla="*/ 1163170 h 1163170"/>
                  <a:gd name="connsiteX3" fmla="*/ 0 w 2474258"/>
                  <a:gd name="connsiteY3" fmla="*/ 948017 h 1163170"/>
                  <a:gd name="connsiteX4" fmla="*/ 94129 w 2474258"/>
                  <a:gd name="connsiteY4" fmla="*/ 591670 h 1163170"/>
                  <a:gd name="connsiteX5" fmla="*/ 625288 w 2474258"/>
                  <a:gd name="connsiteY5" fmla="*/ 389964 h 1163170"/>
                  <a:gd name="connsiteX6" fmla="*/ 1687605 w 2474258"/>
                  <a:gd name="connsiteY6" fmla="*/ 242047 h 1163170"/>
                  <a:gd name="connsiteX7" fmla="*/ 2474258 w 2474258"/>
                  <a:gd name="connsiteY7" fmla="*/ 0 h 1163170"/>
                  <a:gd name="connsiteX8" fmla="*/ 1976717 w 2474258"/>
                  <a:gd name="connsiteY8" fmla="*/ 437029 h 1163170"/>
                  <a:gd name="connsiteX9" fmla="*/ 2460812 w 2474258"/>
                  <a:gd name="connsiteY9" fmla="*/ 712694 h 1163170"/>
                  <a:gd name="connsiteX0" fmla="*/ 2460812 w 2474258"/>
                  <a:gd name="connsiteY0" fmla="*/ 712694 h 1163170"/>
                  <a:gd name="connsiteX1" fmla="*/ 1696509 w 2474258"/>
                  <a:gd name="connsiteY1" fmla="*/ 576111 h 1163170"/>
                  <a:gd name="connsiteX2" fmla="*/ 699247 w 2474258"/>
                  <a:gd name="connsiteY2" fmla="*/ 1163170 h 1163170"/>
                  <a:gd name="connsiteX3" fmla="*/ 0 w 2474258"/>
                  <a:gd name="connsiteY3" fmla="*/ 948017 h 1163170"/>
                  <a:gd name="connsiteX4" fmla="*/ 94129 w 2474258"/>
                  <a:gd name="connsiteY4" fmla="*/ 591670 h 1163170"/>
                  <a:gd name="connsiteX5" fmla="*/ 625288 w 2474258"/>
                  <a:gd name="connsiteY5" fmla="*/ 389964 h 1163170"/>
                  <a:gd name="connsiteX6" fmla="*/ 1687605 w 2474258"/>
                  <a:gd name="connsiteY6" fmla="*/ 242047 h 1163170"/>
                  <a:gd name="connsiteX7" fmla="*/ 2474258 w 2474258"/>
                  <a:gd name="connsiteY7" fmla="*/ 0 h 1163170"/>
                  <a:gd name="connsiteX8" fmla="*/ 1969993 w 2474258"/>
                  <a:gd name="connsiteY8" fmla="*/ 376518 h 1163170"/>
                  <a:gd name="connsiteX9" fmla="*/ 2460812 w 2474258"/>
                  <a:gd name="connsiteY9" fmla="*/ 712694 h 1163170"/>
                  <a:gd name="connsiteX0" fmla="*/ 2460812 w 2474258"/>
                  <a:gd name="connsiteY0" fmla="*/ 712694 h 1163170"/>
                  <a:gd name="connsiteX1" fmla="*/ 1696509 w 2474258"/>
                  <a:gd name="connsiteY1" fmla="*/ 576111 h 1163170"/>
                  <a:gd name="connsiteX2" fmla="*/ 699247 w 2474258"/>
                  <a:gd name="connsiteY2" fmla="*/ 1163170 h 1163170"/>
                  <a:gd name="connsiteX3" fmla="*/ 0 w 2474258"/>
                  <a:gd name="connsiteY3" fmla="*/ 948017 h 1163170"/>
                  <a:gd name="connsiteX4" fmla="*/ 94129 w 2474258"/>
                  <a:gd name="connsiteY4" fmla="*/ 591670 h 1163170"/>
                  <a:gd name="connsiteX5" fmla="*/ 645458 w 2474258"/>
                  <a:gd name="connsiteY5" fmla="*/ 141193 h 1163170"/>
                  <a:gd name="connsiteX6" fmla="*/ 1687605 w 2474258"/>
                  <a:gd name="connsiteY6" fmla="*/ 242047 h 1163170"/>
                  <a:gd name="connsiteX7" fmla="*/ 2474258 w 2474258"/>
                  <a:gd name="connsiteY7" fmla="*/ 0 h 1163170"/>
                  <a:gd name="connsiteX8" fmla="*/ 1969993 w 2474258"/>
                  <a:gd name="connsiteY8" fmla="*/ 376518 h 1163170"/>
                  <a:gd name="connsiteX9" fmla="*/ 2460812 w 2474258"/>
                  <a:gd name="connsiteY9" fmla="*/ 712694 h 1163170"/>
                  <a:gd name="connsiteX0" fmla="*/ 2514601 w 2528047"/>
                  <a:gd name="connsiteY0" fmla="*/ 712694 h 1163170"/>
                  <a:gd name="connsiteX1" fmla="*/ 1750298 w 2528047"/>
                  <a:gd name="connsiteY1" fmla="*/ 576111 h 1163170"/>
                  <a:gd name="connsiteX2" fmla="*/ 753036 w 2528047"/>
                  <a:gd name="connsiteY2" fmla="*/ 1163170 h 1163170"/>
                  <a:gd name="connsiteX3" fmla="*/ 53789 w 2528047"/>
                  <a:gd name="connsiteY3" fmla="*/ 948017 h 1163170"/>
                  <a:gd name="connsiteX4" fmla="*/ 0 w 2528047"/>
                  <a:gd name="connsiteY4" fmla="*/ 396688 h 1163170"/>
                  <a:gd name="connsiteX5" fmla="*/ 699247 w 2528047"/>
                  <a:gd name="connsiteY5" fmla="*/ 141193 h 1163170"/>
                  <a:gd name="connsiteX6" fmla="*/ 1741394 w 2528047"/>
                  <a:gd name="connsiteY6" fmla="*/ 242047 h 1163170"/>
                  <a:gd name="connsiteX7" fmla="*/ 2528047 w 2528047"/>
                  <a:gd name="connsiteY7" fmla="*/ 0 h 1163170"/>
                  <a:gd name="connsiteX8" fmla="*/ 2023782 w 2528047"/>
                  <a:gd name="connsiteY8" fmla="*/ 376518 h 1163170"/>
                  <a:gd name="connsiteX9" fmla="*/ 2514601 w 2528047"/>
                  <a:gd name="connsiteY9" fmla="*/ 712694 h 1163170"/>
                  <a:gd name="connsiteX0" fmla="*/ 2514601 w 2528047"/>
                  <a:gd name="connsiteY0" fmla="*/ 712694 h 1163170"/>
                  <a:gd name="connsiteX1" fmla="*/ 1750298 w 2528047"/>
                  <a:gd name="connsiteY1" fmla="*/ 576111 h 1163170"/>
                  <a:gd name="connsiteX2" fmla="*/ 753036 w 2528047"/>
                  <a:gd name="connsiteY2" fmla="*/ 1163170 h 1163170"/>
                  <a:gd name="connsiteX3" fmla="*/ 53789 w 2528047"/>
                  <a:gd name="connsiteY3" fmla="*/ 948017 h 1163170"/>
                  <a:gd name="connsiteX4" fmla="*/ 0 w 2528047"/>
                  <a:gd name="connsiteY4" fmla="*/ 396688 h 1163170"/>
                  <a:gd name="connsiteX5" fmla="*/ 699247 w 2528047"/>
                  <a:gd name="connsiteY5" fmla="*/ 141193 h 1163170"/>
                  <a:gd name="connsiteX6" fmla="*/ 1741394 w 2528047"/>
                  <a:gd name="connsiteY6" fmla="*/ 242047 h 1163170"/>
                  <a:gd name="connsiteX7" fmla="*/ 2528047 w 2528047"/>
                  <a:gd name="connsiteY7" fmla="*/ 0 h 1163170"/>
                  <a:gd name="connsiteX8" fmla="*/ 2023782 w 2528047"/>
                  <a:gd name="connsiteY8" fmla="*/ 376518 h 1163170"/>
                  <a:gd name="connsiteX9" fmla="*/ 2514601 w 2528047"/>
                  <a:gd name="connsiteY9" fmla="*/ 712694 h 1163170"/>
                  <a:gd name="connsiteX0" fmla="*/ 2514601 w 2528047"/>
                  <a:gd name="connsiteY0" fmla="*/ 714187 h 1164663"/>
                  <a:gd name="connsiteX1" fmla="*/ 1750298 w 2528047"/>
                  <a:gd name="connsiteY1" fmla="*/ 577604 h 1164663"/>
                  <a:gd name="connsiteX2" fmla="*/ 753036 w 2528047"/>
                  <a:gd name="connsiteY2" fmla="*/ 1164663 h 1164663"/>
                  <a:gd name="connsiteX3" fmla="*/ 53789 w 2528047"/>
                  <a:gd name="connsiteY3" fmla="*/ 949510 h 1164663"/>
                  <a:gd name="connsiteX4" fmla="*/ 0 w 2528047"/>
                  <a:gd name="connsiteY4" fmla="*/ 398181 h 1164663"/>
                  <a:gd name="connsiteX5" fmla="*/ 699247 w 2528047"/>
                  <a:gd name="connsiteY5" fmla="*/ 1492 h 1164663"/>
                  <a:gd name="connsiteX6" fmla="*/ 1741394 w 2528047"/>
                  <a:gd name="connsiteY6" fmla="*/ 243540 h 1164663"/>
                  <a:gd name="connsiteX7" fmla="*/ 2528047 w 2528047"/>
                  <a:gd name="connsiteY7" fmla="*/ 1493 h 1164663"/>
                  <a:gd name="connsiteX8" fmla="*/ 2023782 w 2528047"/>
                  <a:gd name="connsiteY8" fmla="*/ 378011 h 1164663"/>
                  <a:gd name="connsiteX9" fmla="*/ 2514601 w 2528047"/>
                  <a:gd name="connsiteY9" fmla="*/ 714187 h 1164663"/>
                  <a:gd name="connsiteX0" fmla="*/ 2514601 w 2528047"/>
                  <a:gd name="connsiteY0" fmla="*/ 714187 h 949510"/>
                  <a:gd name="connsiteX1" fmla="*/ 1750298 w 2528047"/>
                  <a:gd name="connsiteY1" fmla="*/ 577604 h 949510"/>
                  <a:gd name="connsiteX2" fmla="*/ 806825 w 2528047"/>
                  <a:gd name="connsiteY2" fmla="*/ 855381 h 949510"/>
                  <a:gd name="connsiteX3" fmla="*/ 53789 w 2528047"/>
                  <a:gd name="connsiteY3" fmla="*/ 949510 h 949510"/>
                  <a:gd name="connsiteX4" fmla="*/ 0 w 2528047"/>
                  <a:gd name="connsiteY4" fmla="*/ 398181 h 949510"/>
                  <a:gd name="connsiteX5" fmla="*/ 699247 w 2528047"/>
                  <a:gd name="connsiteY5" fmla="*/ 1492 h 949510"/>
                  <a:gd name="connsiteX6" fmla="*/ 1741394 w 2528047"/>
                  <a:gd name="connsiteY6" fmla="*/ 243540 h 949510"/>
                  <a:gd name="connsiteX7" fmla="*/ 2528047 w 2528047"/>
                  <a:gd name="connsiteY7" fmla="*/ 1493 h 949510"/>
                  <a:gd name="connsiteX8" fmla="*/ 2023782 w 2528047"/>
                  <a:gd name="connsiteY8" fmla="*/ 378011 h 949510"/>
                  <a:gd name="connsiteX9" fmla="*/ 2514601 w 2528047"/>
                  <a:gd name="connsiteY9" fmla="*/ 714187 h 949510"/>
                  <a:gd name="connsiteX0" fmla="*/ 2528048 w 2541494"/>
                  <a:gd name="connsiteY0" fmla="*/ 712792 h 948115"/>
                  <a:gd name="connsiteX1" fmla="*/ 1763745 w 2541494"/>
                  <a:gd name="connsiteY1" fmla="*/ 576209 h 948115"/>
                  <a:gd name="connsiteX2" fmla="*/ 820272 w 2541494"/>
                  <a:gd name="connsiteY2" fmla="*/ 853986 h 948115"/>
                  <a:gd name="connsiteX3" fmla="*/ 67236 w 2541494"/>
                  <a:gd name="connsiteY3" fmla="*/ 948115 h 948115"/>
                  <a:gd name="connsiteX4" fmla="*/ 0 w 2541494"/>
                  <a:gd name="connsiteY4" fmla="*/ 215251 h 948115"/>
                  <a:gd name="connsiteX5" fmla="*/ 712694 w 2541494"/>
                  <a:gd name="connsiteY5" fmla="*/ 97 h 948115"/>
                  <a:gd name="connsiteX6" fmla="*/ 1754841 w 2541494"/>
                  <a:gd name="connsiteY6" fmla="*/ 242145 h 948115"/>
                  <a:gd name="connsiteX7" fmla="*/ 2541494 w 2541494"/>
                  <a:gd name="connsiteY7" fmla="*/ 98 h 948115"/>
                  <a:gd name="connsiteX8" fmla="*/ 2037229 w 2541494"/>
                  <a:gd name="connsiteY8" fmla="*/ 376616 h 948115"/>
                  <a:gd name="connsiteX9" fmla="*/ 2528048 w 2541494"/>
                  <a:gd name="connsiteY9" fmla="*/ 712792 h 948115"/>
                  <a:gd name="connsiteX0" fmla="*/ 2554942 w 2568388"/>
                  <a:gd name="connsiteY0" fmla="*/ 712792 h 853986"/>
                  <a:gd name="connsiteX1" fmla="*/ 1790639 w 2568388"/>
                  <a:gd name="connsiteY1" fmla="*/ 576209 h 853986"/>
                  <a:gd name="connsiteX2" fmla="*/ 847166 w 2568388"/>
                  <a:gd name="connsiteY2" fmla="*/ 853986 h 853986"/>
                  <a:gd name="connsiteX3" fmla="*/ 0 w 2568388"/>
                  <a:gd name="connsiteY3" fmla="*/ 652280 h 853986"/>
                  <a:gd name="connsiteX4" fmla="*/ 26894 w 2568388"/>
                  <a:gd name="connsiteY4" fmla="*/ 215251 h 853986"/>
                  <a:gd name="connsiteX5" fmla="*/ 739588 w 2568388"/>
                  <a:gd name="connsiteY5" fmla="*/ 97 h 853986"/>
                  <a:gd name="connsiteX6" fmla="*/ 1781735 w 2568388"/>
                  <a:gd name="connsiteY6" fmla="*/ 242145 h 853986"/>
                  <a:gd name="connsiteX7" fmla="*/ 2568388 w 2568388"/>
                  <a:gd name="connsiteY7" fmla="*/ 98 h 853986"/>
                  <a:gd name="connsiteX8" fmla="*/ 2064123 w 2568388"/>
                  <a:gd name="connsiteY8" fmla="*/ 376616 h 853986"/>
                  <a:gd name="connsiteX9" fmla="*/ 2554942 w 2568388"/>
                  <a:gd name="connsiteY9" fmla="*/ 712792 h 853986"/>
                  <a:gd name="connsiteX0" fmla="*/ 2554942 w 2568388"/>
                  <a:gd name="connsiteY0" fmla="*/ 712792 h 739686"/>
                  <a:gd name="connsiteX1" fmla="*/ 1790639 w 2568388"/>
                  <a:gd name="connsiteY1" fmla="*/ 576209 h 739686"/>
                  <a:gd name="connsiteX2" fmla="*/ 732866 w 2568388"/>
                  <a:gd name="connsiteY2" fmla="*/ 739686 h 739686"/>
                  <a:gd name="connsiteX3" fmla="*/ 0 w 2568388"/>
                  <a:gd name="connsiteY3" fmla="*/ 652280 h 739686"/>
                  <a:gd name="connsiteX4" fmla="*/ 26894 w 2568388"/>
                  <a:gd name="connsiteY4" fmla="*/ 215251 h 739686"/>
                  <a:gd name="connsiteX5" fmla="*/ 739588 w 2568388"/>
                  <a:gd name="connsiteY5" fmla="*/ 97 h 739686"/>
                  <a:gd name="connsiteX6" fmla="*/ 1781735 w 2568388"/>
                  <a:gd name="connsiteY6" fmla="*/ 242145 h 739686"/>
                  <a:gd name="connsiteX7" fmla="*/ 2568388 w 2568388"/>
                  <a:gd name="connsiteY7" fmla="*/ 98 h 739686"/>
                  <a:gd name="connsiteX8" fmla="*/ 2064123 w 2568388"/>
                  <a:gd name="connsiteY8" fmla="*/ 376616 h 739686"/>
                  <a:gd name="connsiteX9" fmla="*/ 2554942 w 2568388"/>
                  <a:gd name="connsiteY9" fmla="*/ 712792 h 739686"/>
                  <a:gd name="connsiteX0" fmla="*/ 2554942 w 2568388"/>
                  <a:gd name="connsiteY0" fmla="*/ 712792 h 739686"/>
                  <a:gd name="connsiteX1" fmla="*/ 1790639 w 2568388"/>
                  <a:gd name="connsiteY1" fmla="*/ 495526 h 739686"/>
                  <a:gd name="connsiteX2" fmla="*/ 732866 w 2568388"/>
                  <a:gd name="connsiteY2" fmla="*/ 739686 h 739686"/>
                  <a:gd name="connsiteX3" fmla="*/ 0 w 2568388"/>
                  <a:gd name="connsiteY3" fmla="*/ 652280 h 739686"/>
                  <a:gd name="connsiteX4" fmla="*/ 26894 w 2568388"/>
                  <a:gd name="connsiteY4" fmla="*/ 215251 h 739686"/>
                  <a:gd name="connsiteX5" fmla="*/ 739588 w 2568388"/>
                  <a:gd name="connsiteY5" fmla="*/ 97 h 739686"/>
                  <a:gd name="connsiteX6" fmla="*/ 1781735 w 2568388"/>
                  <a:gd name="connsiteY6" fmla="*/ 242145 h 739686"/>
                  <a:gd name="connsiteX7" fmla="*/ 2568388 w 2568388"/>
                  <a:gd name="connsiteY7" fmla="*/ 98 h 739686"/>
                  <a:gd name="connsiteX8" fmla="*/ 2064123 w 2568388"/>
                  <a:gd name="connsiteY8" fmla="*/ 376616 h 739686"/>
                  <a:gd name="connsiteX9" fmla="*/ 2554942 w 2568388"/>
                  <a:gd name="connsiteY9" fmla="*/ 712792 h 739686"/>
                  <a:gd name="connsiteX0" fmla="*/ 2554942 w 2568388"/>
                  <a:gd name="connsiteY0" fmla="*/ 714732 h 741626"/>
                  <a:gd name="connsiteX1" fmla="*/ 1790639 w 2568388"/>
                  <a:gd name="connsiteY1" fmla="*/ 497466 h 741626"/>
                  <a:gd name="connsiteX2" fmla="*/ 732866 w 2568388"/>
                  <a:gd name="connsiteY2" fmla="*/ 741626 h 741626"/>
                  <a:gd name="connsiteX3" fmla="*/ 0 w 2568388"/>
                  <a:gd name="connsiteY3" fmla="*/ 654220 h 741626"/>
                  <a:gd name="connsiteX4" fmla="*/ 13446 w 2568388"/>
                  <a:gd name="connsiteY4" fmla="*/ 143232 h 741626"/>
                  <a:gd name="connsiteX5" fmla="*/ 739588 w 2568388"/>
                  <a:gd name="connsiteY5" fmla="*/ 2037 h 741626"/>
                  <a:gd name="connsiteX6" fmla="*/ 1781735 w 2568388"/>
                  <a:gd name="connsiteY6" fmla="*/ 244085 h 741626"/>
                  <a:gd name="connsiteX7" fmla="*/ 2568388 w 2568388"/>
                  <a:gd name="connsiteY7" fmla="*/ 2038 h 741626"/>
                  <a:gd name="connsiteX8" fmla="*/ 2064123 w 2568388"/>
                  <a:gd name="connsiteY8" fmla="*/ 378556 h 741626"/>
                  <a:gd name="connsiteX9" fmla="*/ 2554942 w 2568388"/>
                  <a:gd name="connsiteY9" fmla="*/ 714732 h 741626"/>
                  <a:gd name="connsiteX0" fmla="*/ 2602006 w 2615452"/>
                  <a:gd name="connsiteY0" fmla="*/ 714732 h 741626"/>
                  <a:gd name="connsiteX1" fmla="*/ 1837703 w 2615452"/>
                  <a:gd name="connsiteY1" fmla="*/ 497466 h 741626"/>
                  <a:gd name="connsiteX2" fmla="*/ 779930 w 2615452"/>
                  <a:gd name="connsiteY2" fmla="*/ 741626 h 741626"/>
                  <a:gd name="connsiteX3" fmla="*/ 0 w 2615452"/>
                  <a:gd name="connsiteY3" fmla="*/ 566814 h 741626"/>
                  <a:gd name="connsiteX4" fmla="*/ 60510 w 2615452"/>
                  <a:gd name="connsiteY4" fmla="*/ 143232 h 741626"/>
                  <a:gd name="connsiteX5" fmla="*/ 786652 w 2615452"/>
                  <a:gd name="connsiteY5" fmla="*/ 2037 h 741626"/>
                  <a:gd name="connsiteX6" fmla="*/ 1828799 w 2615452"/>
                  <a:gd name="connsiteY6" fmla="*/ 244085 h 741626"/>
                  <a:gd name="connsiteX7" fmla="*/ 2615452 w 2615452"/>
                  <a:gd name="connsiteY7" fmla="*/ 2038 h 741626"/>
                  <a:gd name="connsiteX8" fmla="*/ 2111187 w 2615452"/>
                  <a:gd name="connsiteY8" fmla="*/ 378556 h 741626"/>
                  <a:gd name="connsiteX9" fmla="*/ 2602006 w 2615452"/>
                  <a:gd name="connsiteY9" fmla="*/ 714732 h 741626"/>
                  <a:gd name="connsiteX0" fmla="*/ 2629637 w 2643083"/>
                  <a:gd name="connsiteY0" fmla="*/ 714732 h 741626"/>
                  <a:gd name="connsiteX1" fmla="*/ 1865334 w 2643083"/>
                  <a:gd name="connsiteY1" fmla="*/ 497466 h 741626"/>
                  <a:gd name="connsiteX2" fmla="*/ 807561 w 2643083"/>
                  <a:gd name="connsiteY2" fmla="*/ 741626 h 741626"/>
                  <a:gd name="connsiteX3" fmla="*/ 27631 w 2643083"/>
                  <a:gd name="connsiteY3" fmla="*/ 566814 h 741626"/>
                  <a:gd name="connsiteX4" fmla="*/ 88141 w 2643083"/>
                  <a:gd name="connsiteY4" fmla="*/ 143232 h 741626"/>
                  <a:gd name="connsiteX5" fmla="*/ 814283 w 2643083"/>
                  <a:gd name="connsiteY5" fmla="*/ 2037 h 741626"/>
                  <a:gd name="connsiteX6" fmla="*/ 1856430 w 2643083"/>
                  <a:gd name="connsiteY6" fmla="*/ 244085 h 741626"/>
                  <a:gd name="connsiteX7" fmla="*/ 2643083 w 2643083"/>
                  <a:gd name="connsiteY7" fmla="*/ 2038 h 741626"/>
                  <a:gd name="connsiteX8" fmla="*/ 2138818 w 2643083"/>
                  <a:gd name="connsiteY8" fmla="*/ 378556 h 741626"/>
                  <a:gd name="connsiteX9" fmla="*/ 2629637 w 2643083"/>
                  <a:gd name="connsiteY9" fmla="*/ 714732 h 741626"/>
                  <a:gd name="connsiteX0" fmla="*/ 2662801 w 2676247"/>
                  <a:gd name="connsiteY0" fmla="*/ 714732 h 741626"/>
                  <a:gd name="connsiteX1" fmla="*/ 1898498 w 2676247"/>
                  <a:gd name="connsiteY1" fmla="*/ 497466 h 741626"/>
                  <a:gd name="connsiteX2" fmla="*/ 840725 w 2676247"/>
                  <a:gd name="connsiteY2" fmla="*/ 741626 h 741626"/>
                  <a:gd name="connsiteX3" fmla="*/ 60795 w 2676247"/>
                  <a:gd name="connsiteY3" fmla="*/ 566814 h 741626"/>
                  <a:gd name="connsiteX4" fmla="*/ 121305 w 2676247"/>
                  <a:gd name="connsiteY4" fmla="*/ 143232 h 741626"/>
                  <a:gd name="connsiteX5" fmla="*/ 847447 w 2676247"/>
                  <a:gd name="connsiteY5" fmla="*/ 2037 h 741626"/>
                  <a:gd name="connsiteX6" fmla="*/ 1889594 w 2676247"/>
                  <a:gd name="connsiteY6" fmla="*/ 244085 h 741626"/>
                  <a:gd name="connsiteX7" fmla="*/ 2676247 w 2676247"/>
                  <a:gd name="connsiteY7" fmla="*/ 2038 h 741626"/>
                  <a:gd name="connsiteX8" fmla="*/ 2171982 w 2676247"/>
                  <a:gd name="connsiteY8" fmla="*/ 378556 h 741626"/>
                  <a:gd name="connsiteX9" fmla="*/ 2662801 w 2676247"/>
                  <a:gd name="connsiteY9" fmla="*/ 714732 h 741626"/>
                  <a:gd name="connsiteX0" fmla="*/ 2662801 w 2676247"/>
                  <a:gd name="connsiteY0" fmla="*/ 714732 h 741626"/>
                  <a:gd name="connsiteX1" fmla="*/ 1898498 w 2676247"/>
                  <a:gd name="connsiteY1" fmla="*/ 497466 h 741626"/>
                  <a:gd name="connsiteX2" fmla="*/ 840725 w 2676247"/>
                  <a:gd name="connsiteY2" fmla="*/ 741626 h 741626"/>
                  <a:gd name="connsiteX3" fmla="*/ 60795 w 2676247"/>
                  <a:gd name="connsiteY3" fmla="*/ 566814 h 741626"/>
                  <a:gd name="connsiteX4" fmla="*/ 121305 w 2676247"/>
                  <a:gd name="connsiteY4" fmla="*/ 143232 h 741626"/>
                  <a:gd name="connsiteX5" fmla="*/ 847447 w 2676247"/>
                  <a:gd name="connsiteY5" fmla="*/ 2037 h 741626"/>
                  <a:gd name="connsiteX6" fmla="*/ 1889594 w 2676247"/>
                  <a:gd name="connsiteY6" fmla="*/ 244085 h 741626"/>
                  <a:gd name="connsiteX7" fmla="*/ 2676247 w 2676247"/>
                  <a:gd name="connsiteY7" fmla="*/ 2038 h 741626"/>
                  <a:gd name="connsiteX8" fmla="*/ 2171982 w 2676247"/>
                  <a:gd name="connsiteY8" fmla="*/ 378556 h 741626"/>
                  <a:gd name="connsiteX9" fmla="*/ 2662801 w 2676247"/>
                  <a:gd name="connsiteY9" fmla="*/ 714732 h 741626"/>
                  <a:gd name="connsiteX0" fmla="*/ 2662801 w 2676247"/>
                  <a:gd name="connsiteY0" fmla="*/ 714732 h 741626"/>
                  <a:gd name="connsiteX1" fmla="*/ 1898498 w 2676247"/>
                  <a:gd name="connsiteY1" fmla="*/ 497466 h 741626"/>
                  <a:gd name="connsiteX2" fmla="*/ 840725 w 2676247"/>
                  <a:gd name="connsiteY2" fmla="*/ 741626 h 741626"/>
                  <a:gd name="connsiteX3" fmla="*/ 60795 w 2676247"/>
                  <a:gd name="connsiteY3" fmla="*/ 566814 h 741626"/>
                  <a:gd name="connsiteX4" fmla="*/ 121305 w 2676247"/>
                  <a:gd name="connsiteY4" fmla="*/ 143232 h 741626"/>
                  <a:gd name="connsiteX5" fmla="*/ 847447 w 2676247"/>
                  <a:gd name="connsiteY5" fmla="*/ 2037 h 741626"/>
                  <a:gd name="connsiteX6" fmla="*/ 1889594 w 2676247"/>
                  <a:gd name="connsiteY6" fmla="*/ 244085 h 741626"/>
                  <a:gd name="connsiteX7" fmla="*/ 2676247 w 2676247"/>
                  <a:gd name="connsiteY7" fmla="*/ 2038 h 741626"/>
                  <a:gd name="connsiteX8" fmla="*/ 2171982 w 2676247"/>
                  <a:gd name="connsiteY8" fmla="*/ 378556 h 741626"/>
                  <a:gd name="connsiteX9" fmla="*/ 2662801 w 2676247"/>
                  <a:gd name="connsiteY9" fmla="*/ 714732 h 741626"/>
                  <a:gd name="connsiteX0" fmla="*/ 2662801 w 2676247"/>
                  <a:gd name="connsiteY0" fmla="*/ 716564 h 743458"/>
                  <a:gd name="connsiteX1" fmla="*/ 1898498 w 2676247"/>
                  <a:gd name="connsiteY1" fmla="*/ 499298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49479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3371 h 740265"/>
                  <a:gd name="connsiteX1" fmla="*/ 1925392 w 2676247"/>
                  <a:gd name="connsiteY1" fmla="*/ 449040 h 740265"/>
                  <a:gd name="connsiteX2" fmla="*/ 840725 w 2676247"/>
                  <a:gd name="connsiteY2" fmla="*/ 740265 h 740265"/>
                  <a:gd name="connsiteX3" fmla="*/ 60795 w 2676247"/>
                  <a:gd name="connsiteY3" fmla="*/ 491603 h 740265"/>
                  <a:gd name="connsiteX4" fmla="*/ 121305 w 2676247"/>
                  <a:gd name="connsiteY4" fmla="*/ 215720 h 740265"/>
                  <a:gd name="connsiteX5" fmla="*/ 847447 w 2676247"/>
                  <a:gd name="connsiteY5" fmla="*/ 676 h 740265"/>
                  <a:gd name="connsiteX6" fmla="*/ 1943382 w 2676247"/>
                  <a:gd name="connsiteY6" fmla="*/ 289789 h 740265"/>
                  <a:gd name="connsiteX7" fmla="*/ 2676247 w 2676247"/>
                  <a:gd name="connsiteY7" fmla="*/ 677 h 740265"/>
                  <a:gd name="connsiteX8" fmla="*/ 2171982 w 2676247"/>
                  <a:gd name="connsiteY8" fmla="*/ 377195 h 740265"/>
                  <a:gd name="connsiteX9" fmla="*/ 2662801 w 2676247"/>
                  <a:gd name="connsiteY9" fmla="*/ 713371 h 740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76247" h="740265">
                    <a:moveTo>
                      <a:pt x="2662801" y="713371"/>
                    </a:moveTo>
                    <a:cubicBezTo>
                      <a:pt x="2423722" y="775420"/>
                      <a:pt x="2164471" y="386991"/>
                      <a:pt x="1925392" y="449040"/>
                    </a:cubicBezTo>
                    <a:cubicBezTo>
                      <a:pt x="1563836" y="546115"/>
                      <a:pt x="1227888" y="697347"/>
                      <a:pt x="840725" y="740265"/>
                    </a:cubicBezTo>
                    <a:cubicBezTo>
                      <a:pt x="432831" y="708888"/>
                      <a:pt x="290044" y="594184"/>
                      <a:pt x="60795" y="491603"/>
                    </a:cubicBezTo>
                    <a:cubicBezTo>
                      <a:pt x="-13164" y="384027"/>
                      <a:pt x="-46782" y="356914"/>
                      <a:pt x="121305" y="215720"/>
                    </a:cubicBezTo>
                    <a:cubicBezTo>
                      <a:pt x="298358" y="148485"/>
                      <a:pt x="543768" y="-11669"/>
                      <a:pt x="847447" y="676"/>
                    </a:cubicBezTo>
                    <a:cubicBezTo>
                      <a:pt x="1151127" y="13021"/>
                      <a:pt x="1569105" y="231518"/>
                      <a:pt x="1943382" y="289789"/>
                    </a:cubicBezTo>
                    <a:cubicBezTo>
                      <a:pt x="2205600" y="209107"/>
                      <a:pt x="2360241" y="54465"/>
                      <a:pt x="2676247" y="677"/>
                    </a:cubicBezTo>
                    <a:lnTo>
                      <a:pt x="2171982" y="377195"/>
                    </a:lnTo>
                    <a:lnTo>
                      <a:pt x="2662801" y="713371"/>
                    </a:lnTo>
                    <a:close/>
                  </a:path>
                </a:pathLst>
              </a:cu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dirty="0">
                  <a:solidFill>
                    <a:prstClr val="white"/>
                  </a:solidFill>
                  <a:latin typeface="Calibri" panose="020F0502020204030204"/>
                </a:endParaRPr>
              </a:p>
            </p:txBody>
          </p:sp>
          <p:sp>
            <p:nvSpPr>
              <p:cNvPr id="86" name="Freeform: Shape 85">
                <a:extLst>
                  <a:ext uri="{FF2B5EF4-FFF2-40B4-BE49-F238E27FC236}">
                    <a16:creationId xmlns:a16="http://schemas.microsoft.com/office/drawing/2014/main" id="{33A3F15A-E7BB-45A5-A21E-37F2E5A5C4E4}"/>
                  </a:ext>
                </a:extLst>
              </p:cNvPr>
              <p:cNvSpPr>
                <a:spLocks noChangeAspect="1"/>
              </p:cNvSpPr>
              <p:nvPr/>
            </p:nvSpPr>
            <p:spPr>
              <a:xfrm rot="10800000" flipV="1">
                <a:off x="6793002" y="1809956"/>
                <a:ext cx="243827" cy="64802"/>
              </a:xfrm>
              <a:custGeom>
                <a:avLst/>
                <a:gdLst>
                  <a:gd name="connsiteX0" fmla="*/ 1969994 w 2077570"/>
                  <a:gd name="connsiteY0" fmla="*/ 282388 h 927847"/>
                  <a:gd name="connsiteX1" fmla="*/ 699247 w 2077570"/>
                  <a:gd name="connsiteY1" fmla="*/ 927847 h 927847"/>
                  <a:gd name="connsiteX2" fmla="*/ 0 w 2077570"/>
                  <a:gd name="connsiteY2" fmla="*/ 712694 h 927847"/>
                  <a:gd name="connsiteX3" fmla="*/ 94129 w 2077570"/>
                  <a:gd name="connsiteY3" fmla="*/ 356347 h 927847"/>
                  <a:gd name="connsiteX4" fmla="*/ 625288 w 2077570"/>
                  <a:gd name="connsiteY4" fmla="*/ 154641 h 927847"/>
                  <a:gd name="connsiteX5" fmla="*/ 1324535 w 2077570"/>
                  <a:gd name="connsiteY5" fmla="*/ 228600 h 927847"/>
                  <a:gd name="connsiteX6" fmla="*/ 2077570 w 2077570"/>
                  <a:gd name="connsiteY6" fmla="*/ 0 h 927847"/>
                  <a:gd name="connsiteX7" fmla="*/ 1613647 w 2077570"/>
                  <a:gd name="connsiteY7" fmla="*/ 255494 h 927847"/>
                  <a:gd name="connsiteX8" fmla="*/ 1969994 w 2077570"/>
                  <a:gd name="connsiteY8" fmla="*/ 282388 h 927847"/>
                  <a:gd name="connsiteX0" fmla="*/ 2460812 w 2460812"/>
                  <a:gd name="connsiteY0" fmla="*/ 477371 h 927847"/>
                  <a:gd name="connsiteX1" fmla="*/ 699247 w 2460812"/>
                  <a:gd name="connsiteY1" fmla="*/ 927847 h 927847"/>
                  <a:gd name="connsiteX2" fmla="*/ 0 w 2460812"/>
                  <a:gd name="connsiteY2" fmla="*/ 712694 h 927847"/>
                  <a:gd name="connsiteX3" fmla="*/ 94129 w 2460812"/>
                  <a:gd name="connsiteY3" fmla="*/ 356347 h 927847"/>
                  <a:gd name="connsiteX4" fmla="*/ 625288 w 2460812"/>
                  <a:gd name="connsiteY4" fmla="*/ 154641 h 927847"/>
                  <a:gd name="connsiteX5" fmla="*/ 1324535 w 2460812"/>
                  <a:gd name="connsiteY5" fmla="*/ 228600 h 927847"/>
                  <a:gd name="connsiteX6" fmla="*/ 2077570 w 2460812"/>
                  <a:gd name="connsiteY6" fmla="*/ 0 h 927847"/>
                  <a:gd name="connsiteX7" fmla="*/ 1613647 w 2460812"/>
                  <a:gd name="connsiteY7" fmla="*/ 255494 h 927847"/>
                  <a:gd name="connsiteX8" fmla="*/ 2460812 w 2460812"/>
                  <a:gd name="connsiteY8" fmla="*/ 477371 h 927847"/>
                  <a:gd name="connsiteX0" fmla="*/ 2460812 w 2474258"/>
                  <a:gd name="connsiteY0" fmla="*/ 712694 h 1163170"/>
                  <a:gd name="connsiteX1" fmla="*/ 699247 w 2474258"/>
                  <a:gd name="connsiteY1" fmla="*/ 1163170 h 1163170"/>
                  <a:gd name="connsiteX2" fmla="*/ 0 w 2474258"/>
                  <a:gd name="connsiteY2" fmla="*/ 948017 h 1163170"/>
                  <a:gd name="connsiteX3" fmla="*/ 94129 w 2474258"/>
                  <a:gd name="connsiteY3" fmla="*/ 591670 h 1163170"/>
                  <a:gd name="connsiteX4" fmla="*/ 625288 w 2474258"/>
                  <a:gd name="connsiteY4" fmla="*/ 389964 h 1163170"/>
                  <a:gd name="connsiteX5" fmla="*/ 1324535 w 2474258"/>
                  <a:gd name="connsiteY5" fmla="*/ 463923 h 1163170"/>
                  <a:gd name="connsiteX6" fmla="*/ 2474258 w 2474258"/>
                  <a:gd name="connsiteY6" fmla="*/ 0 h 1163170"/>
                  <a:gd name="connsiteX7" fmla="*/ 1613647 w 2474258"/>
                  <a:gd name="connsiteY7" fmla="*/ 490817 h 1163170"/>
                  <a:gd name="connsiteX8" fmla="*/ 2460812 w 2474258"/>
                  <a:gd name="connsiteY8" fmla="*/ 712694 h 1163170"/>
                  <a:gd name="connsiteX0" fmla="*/ 2460812 w 2474258"/>
                  <a:gd name="connsiteY0" fmla="*/ 712694 h 1163170"/>
                  <a:gd name="connsiteX1" fmla="*/ 699247 w 2474258"/>
                  <a:gd name="connsiteY1" fmla="*/ 1163170 h 1163170"/>
                  <a:gd name="connsiteX2" fmla="*/ 0 w 2474258"/>
                  <a:gd name="connsiteY2" fmla="*/ 948017 h 1163170"/>
                  <a:gd name="connsiteX3" fmla="*/ 94129 w 2474258"/>
                  <a:gd name="connsiteY3" fmla="*/ 591670 h 1163170"/>
                  <a:gd name="connsiteX4" fmla="*/ 625288 w 2474258"/>
                  <a:gd name="connsiteY4" fmla="*/ 389964 h 1163170"/>
                  <a:gd name="connsiteX5" fmla="*/ 1324535 w 2474258"/>
                  <a:gd name="connsiteY5" fmla="*/ 463923 h 1163170"/>
                  <a:gd name="connsiteX6" fmla="*/ 2474258 w 2474258"/>
                  <a:gd name="connsiteY6" fmla="*/ 0 h 1163170"/>
                  <a:gd name="connsiteX7" fmla="*/ 1976717 w 2474258"/>
                  <a:gd name="connsiteY7" fmla="*/ 437029 h 1163170"/>
                  <a:gd name="connsiteX8" fmla="*/ 2460812 w 2474258"/>
                  <a:gd name="connsiteY8" fmla="*/ 712694 h 1163170"/>
                  <a:gd name="connsiteX0" fmla="*/ 2460812 w 2474258"/>
                  <a:gd name="connsiteY0" fmla="*/ 712694 h 1163170"/>
                  <a:gd name="connsiteX1" fmla="*/ 699247 w 2474258"/>
                  <a:gd name="connsiteY1" fmla="*/ 1163170 h 1163170"/>
                  <a:gd name="connsiteX2" fmla="*/ 0 w 2474258"/>
                  <a:gd name="connsiteY2" fmla="*/ 948017 h 1163170"/>
                  <a:gd name="connsiteX3" fmla="*/ 94129 w 2474258"/>
                  <a:gd name="connsiteY3" fmla="*/ 591670 h 1163170"/>
                  <a:gd name="connsiteX4" fmla="*/ 625288 w 2474258"/>
                  <a:gd name="connsiteY4" fmla="*/ 389964 h 1163170"/>
                  <a:gd name="connsiteX5" fmla="*/ 1687605 w 2474258"/>
                  <a:gd name="connsiteY5" fmla="*/ 242047 h 1163170"/>
                  <a:gd name="connsiteX6" fmla="*/ 2474258 w 2474258"/>
                  <a:gd name="connsiteY6" fmla="*/ 0 h 1163170"/>
                  <a:gd name="connsiteX7" fmla="*/ 1976717 w 2474258"/>
                  <a:gd name="connsiteY7" fmla="*/ 437029 h 1163170"/>
                  <a:gd name="connsiteX8" fmla="*/ 2460812 w 2474258"/>
                  <a:gd name="connsiteY8" fmla="*/ 712694 h 1163170"/>
                  <a:gd name="connsiteX0" fmla="*/ 2460812 w 2474258"/>
                  <a:gd name="connsiteY0" fmla="*/ 712694 h 1163170"/>
                  <a:gd name="connsiteX1" fmla="*/ 1696509 w 2474258"/>
                  <a:gd name="connsiteY1" fmla="*/ 576111 h 1163170"/>
                  <a:gd name="connsiteX2" fmla="*/ 699247 w 2474258"/>
                  <a:gd name="connsiteY2" fmla="*/ 1163170 h 1163170"/>
                  <a:gd name="connsiteX3" fmla="*/ 0 w 2474258"/>
                  <a:gd name="connsiteY3" fmla="*/ 948017 h 1163170"/>
                  <a:gd name="connsiteX4" fmla="*/ 94129 w 2474258"/>
                  <a:gd name="connsiteY4" fmla="*/ 591670 h 1163170"/>
                  <a:gd name="connsiteX5" fmla="*/ 625288 w 2474258"/>
                  <a:gd name="connsiteY5" fmla="*/ 389964 h 1163170"/>
                  <a:gd name="connsiteX6" fmla="*/ 1687605 w 2474258"/>
                  <a:gd name="connsiteY6" fmla="*/ 242047 h 1163170"/>
                  <a:gd name="connsiteX7" fmla="*/ 2474258 w 2474258"/>
                  <a:gd name="connsiteY7" fmla="*/ 0 h 1163170"/>
                  <a:gd name="connsiteX8" fmla="*/ 1976717 w 2474258"/>
                  <a:gd name="connsiteY8" fmla="*/ 437029 h 1163170"/>
                  <a:gd name="connsiteX9" fmla="*/ 2460812 w 2474258"/>
                  <a:gd name="connsiteY9" fmla="*/ 712694 h 1163170"/>
                  <a:gd name="connsiteX0" fmla="*/ 2460812 w 2474258"/>
                  <a:gd name="connsiteY0" fmla="*/ 712694 h 1163170"/>
                  <a:gd name="connsiteX1" fmla="*/ 1696509 w 2474258"/>
                  <a:gd name="connsiteY1" fmla="*/ 576111 h 1163170"/>
                  <a:gd name="connsiteX2" fmla="*/ 699247 w 2474258"/>
                  <a:gd name="connsiteY2" fmla="*/ 1163170 h 1163170"/>
                  <a:gd name="connsiteX3" fmla="*/ 0 w 2474258"/>
                  <a:gd name="connsiteY3" fmla="*/ 948017 h 1163170"/>
                  <a:gd name="connsiteX4" fmla="*/ 94129 w 2474258"/>
                  <a:gd name="connsiteY4" fmla="*/ 591670 h 1163170"/>
                  <a:gd name="connsiteX5" fmla="*/ 625288 w 2474258"/>
                  <a:gd name="connsiteY5" fmla="*/ 389964 h 1163170"/>
                  <a:gd name="connsiteX6" fmla="*/ 1687605 w 2474258"/>
                  <a:gd name="connsiteY6" fmla="*/ 242047 h 1163170"/>
                  <a:gd name="connsiteX7" fmla="*/ 2474258 w 2474258"/>
                  <a:gd name="connsiteY7" fmla="*/ 0 h 1163170"/>
                  <a:gd name="connsiteX8" fmla="*/ 1969993 w 2474258"/>
                  <a:gd name="connsiteY8" fmla="*/ 376518 h 1163170"/>
                  <a:gd name="connsiteX9" fmla="*/ 2460812 w 2474258"/>
                  <a:gd name="connsiteY9" fmla="*/ 712694 h 1163170"/>
                  <a:gd name="connsiteX0" fmla="*/ 2460812 w 2474258"/>
                  <a:gd name="connsiteY0" fmla="*/ 712694 h 1163170"/>
                  <a:gd name="connsiteX1" fmla="*/ 1696509 w 2474258"/>
                  <a:gd name="connsiteY1" fmla="*/ 576111 h 1163170"/>
                  <a:gd name="connsiteX2" fmla="*/ 699247 w 2474258"/>
                  <a:gd name="connsiteY2" fmla="*/ 1163170 h 1163170"/>
                  <a:gd name="connsiteX3" fmla="*/ 0 w 2474258"/>
                  <a:gd name="connsiteY3" fmla="*/ 948017 h 1163170"/>
                  <a:gd name="connsiteX4" fmla="*/ 94129 w 2474258"/>
                  <a:gd name="connsiteY4" fmla="*/ 591670 h 1163170"/>
                  <a:gd name="connsiteX5" fmla="*/ 645458 w 2474258"/>
                  <a:gd name="connsiteY5" fmla="*/ 141193 h 1163170"/>
                  <a:gd name="connsiteX6" fmla="*/ 1687605 w 2474258"/>
                  <a:gd name="connsiteY6" fmla="*/ 242047 h 1163170"/>
                  <a:gd name="connsiteX7" fmla="*/ 2474258 w 2474258"/>
                  <a:gd name="connsiteY7" fmla="*/ 0 h 1163170"/>
                  <a:gd name="connsiteX8" fmla="*/ 1969993 w 2474258"/>
                  <a:gd name="connsiteY8" fmla="*/ 376518 h 1163170"/>
                  <a:gd name="connsiteX9" fmla="*/ 2460812 w 2474258"/>
                  <a:gd name="connsiteY9" fmla="*/ 712694 h 1163170"/>
                  <a:gd name="connsiteX0" fmla="*/ 2514601 w 2528047"/>
                  <a:gd name="connsiteY0" fmla="*/ 712694 h 1163170"/>
                  <a:gd name="connsiteX1" fmla="*/ 1750298 w 2528047"/>
                  <a:gd name="connsiteY1" fmla="*/ 576111 h 1163170"/>
                  <a:gd name="connsiteX2" fmla="*/ 753036 w 2528047"/>
                  <a:gd name="connsiteY2" fmla="*/ 1163170 h 1163170"/>
                  <a:gd name="connsiteX3" fmla="*/ 53789 w 2528047"/>
                  <a:gd name="connsiteY3" fmla="*/ 948017 h 1163170"/>
                  <a:gd name="connsiteX4" fmla="*/ 0 w 2528047"/>
                  <a:gd name="connsiteY4" fmla="*/ 396688 h 1163170"/>
                  <a:gd name="connsiteX5" fmla="*/ 699247 w 2528047"/>
                  <a:gd name="connsiteY5" fmla="*/ 141193 h 1163170"/>
                  <a:gd name="connsiteX6" fmla="*/ 1741394 w 2528047"/>
                  <a:gd name="connsiteY6" fmla="*/ 242047 h 1163170"/>
                  <a:gd name="connsiteX7" fmla="*/ 2528047 w 2528047"/>
                  <a:gd name="connsiteY7" fmla="*/ 0 h 1163170"/>
                  <a:gd name="connsiteX8" fmla="*/ 2023782 w 2528047"/>
                  <a:gd name="connsiteY8" fmla="*/ 376518 h 1163170"/>
                  <a:gd name="connsiteX9" fmla="*/ 2514601 w 2528047"/>
                  <a:gd name="connsiteY9" fmla="*/ 712694 h 1163170"/>
                  <a:gd name="connsiteX0" fmla="*/ 2514601 w 2528047"/>
                  <a:gd name="connsiteY0" fmla="*/ 712694 h 1163170"/>
                  <a:gd name="connsiteX1" fmla="*/ 1750298 w 2528047"/>
                  <a:gd name="connsiteY1" fmla="*/ 576111 h 1163170"/>
                  <a:gd name="connsiteX2" fmla="*/ 753036 w 2528047"/>
                  <a:gd name="connsiteY2" fmla="*/ 1163170 h 1163170"/>
                  <a:gd name="connsiteX3" fmla="*/ 53789 w 2528047"/>
                  <a:gd name="connsiteY3" fmla="*/ 948017 h 1163170"/>
                  <a:gd name="connsiteX4" fmla="*/ 0 w 2528047"/>
                  <a:gd name="connsiteY4" fmla="*/ 396688 h 1163170"/>
                  <a:gd name="connsiteX5" fmla="*/ 699247 w 2528047"/>
                  <a:gd name="connsiteY5" fmla="*/ 141193 h 1163170"/>
                  <a:gd name="connsiteX6" fmla="*/ 1741394 w 2528047"/>
                  <a:gd name="connsiteY6" fmla="*/ 242047 h 1163170"/>
                  <a:gd name="connsiteX7" fmla="*/ 2528047 w 2528047"/>
                  <a:gd name="connsiteY7" fmla="*/ 0 h 1163170"/>
                  <a:gd name="connsiteX8" fmla="*/ 2023782 w 2528047"/>
                  <a:gd name="connsiteY8" fmla="*/ 376518 h 1163170"/>
                  <a:gd name="connsiteX9" fmla="*/ 2514601 w 2528047"/>
                  <a:gd name="connsiteY9" fmla="*/ 712694 h 1163170"/>
                  <a:gd name="connsiteX0" fmla="*/ 2514601 w 2528047"/>
                  <a:gd name="connsiteY0" fmla="*/ 714187 h 1164663"/>
                  <a:gd name="connsiteX1" fmla="*/ 1750298 w 2528047"/>
                  <a:gd name="connsiteY1" fmla="*/ 577604 h 1164663"/>
                  <a:gd name="connsiteX2" fmla="*/ 753036 w 2528047"/>
                  <a:gd name="connsiteY2" fmla="*/ 1164663 h 1164663"/>
                  <a:gd name="connsiteX3" fmla="*/ 53789 w 2528047"/>
                  <a:gd name="connsiteY3" fmla="*/ 949510 h 1164663"/>
                  <a:gd name="connsiteX4" fmla="*/ 0 w 2528047"/>
                  <a:gd name="connsiteY4" fmla="*/ 398181 h 1164663"/>
                  <a:gd name="connsiteX5" fmla="*/ 699247 w 2528047"/>
                  <a:gd name="connsiteY5" fmla="*/ 1492 h 1164663"/>
                  <a:gd name="connsiteX6" fmla="*/ 1741394 w 2528047"/>
                  <a:gd name="connsiteY6" fmla="*/ 243540 h 1164663"/>
                  <a:gd name="connsiteX7" fmla="*/ 2528047 w 2528047"/>
                  <a:gd name="connsiteY7" fmla="*/ 1493 h 1164663"/>
                  <a:gd name="connsiteX8" fmla="*/ 2023782 w 2528047"/>
                  <a:gd name="connsiteY8" fmla="*/ 378011 h 1164663"/>
                  <a:gd name="connsiteX9" fmla="*/ 2514601 w 2528047"/>
                  <a:gd name="connsiteY9" fmla="*/ 714187 h 1164663"/>
                  <a:gd name="connsiteX0" fmla="*/ 2514601 w 2528047"/>
                  <a:gd name="connsiteY0" fmla="*/ 714187 h 949510"/>
                  <a:gd name="connsiteX1" fmla="*/ 1750298 w 2528047"/>
                  <a:gd name="connsiteY1" fmla="*/ 577604 h 949510"/>
                  <a:gd name="connsiteX2" fmla="*/ 806825 w 2528047"/>
                  <a:gd name="connsiteY2" fmla="*/ 855381 h 949510"/>
                  <a:gd name="connsiteX3" fmla="*/ 53789 w 2528047"/>
                  <a:gd name="connsiteY3" fmla="*/ 949510 h 949510"/>
                  <a:gd name="connsiteX4" fmla="*/ 0 w 2528047"/>
                  <a:gd name="connsiteY4" fmla="*/ 398181 h 949510"/>
                  <a:gd name="connsiteX5" fmla="*/ 699247 w 2528047"/>
                  <a:gd name="connsiteY5" fmla="*/ 1492 h 949510"/>
                  <a:gd name="connsiteX6" fmla="*/ 1741394 w 2528047"/>
                  <a:gd name="connsiteY6" fmla="*/ 243540 h 949510"/>
                  <a:gd name="connsiteX7" fmla="*/ 2528047 w 2528047"/>
                  <a:gd name="connsiteY7" fmla="*/ 1493 h 949510"/>
                  <a:gd name="connsiteX8" fmla="*/ 2023782 w 2528047"/>
                  <a:gd name="connsiteY8" fmla="*/ 378011 h 949510"/>
                  <a:gd name="connsiteX9" fmla="*/ 2514601 w 2528047"/>
                  <a:gd name="connsiteY9" fmla="*/ 714187 h 949510"/>
                  <a:gd name="connsiteX0" fmla="*/ 2528048 w 2541494"/>
                  <a:gd name="connsiteY0" fmla="*/ 712792 h 948115"/>
                  <a:gd name="connsiteX1" fmla="*/ 1763745 w 2541494"/>
                  <a:gd name="connsiteY1" fmla="*/ 576209 h 948115"/>
                  <a:gd name="connsiteX2" fmla="*/ 820272 w 2541494"/>
                  <a:gd name="connsiteY2" fmla="*/ 853986 h 948115"/>
                  <a:gd name="connsiteX3" fmla="*/ 67236 w 2541494"/>
                  <a:gd name="connsiteY3" fmla="*/ 948115 h 948115"/>
                  <a:gd name="connsiteX4" fmla="*/ 0 w 2541494"/>
                  <a:gd name="connsiteY4" fmla="*/ 215251 h 948115"/>
                  <a:gd name="connsiteX5" fmla="*/ 712694 w 2541494"/>
                  <a:gd name="connsiteY5" fmla="*/ 97 h 948115"/>
                  <a:gd name="connsiteX6" fmla="*/ 1754841 w 2541494"/>
                  <a:gd name="connsiteY6" fmla="*/ 242145 h 948115"/>
                  <a:gd name="connsiteX7" fmla="*/ 2541494 w 2541494"/>
                  <a:gd name="connsiteY7" fmla="*/ 98 h 948115"/>
                  <a:gd name="connsiteX8" fmla="*/ 2037229 w 2541494"/>
                  <a:gd name="connsiteY8" fmla="*/ 376616 h 948115"/>
                  <a:gd name="connsiteX9" fmla="*/ 2528048 w 2541494"/>
                  <a:gd name="connsiteY9" fmla="*/ 712792 h 948115"/>
                  <a:gd name="connsiteX0" fmla="*/ 2554942 w 2568388"/>
                  <a:gd name="connsiteY0" fmla="*/ 712792 h 853986"/>
                  <a:gd name="connsiteX1" fmla="*/ 1790639 w 2568388"/>
                  <a:gd name="connsiteY1" fmla="*/ 576209 h 853986"/>
                  <a:gd name="connsiteX2" fmla="*/ 847166 w 2568388"/>
                  <a:gd name="connsiteY2" fmla="*/ 853986 h 853986"/>
                  <a:gd name="connsiteX3" fmla="*/ 0 w 2568388"/>
                  <a:gd name="connsiteY3" fmla="*/ 652280 h 853986"/>
                  <a:gd name="connsiteX4" fmla="*/ 26894 w 2568388"/>
                  <a:gd name="connsiteY4" fmla="*/ 215251 h 853986"/>
                  <a:gd name="connsiteX5" fmla="*/ 739588 w 2568388"/>
                  <a:gd name="connsiteY5" fmla="*/ 97 h 853986"/>
                  <a:gd name="connsiteX6" fmla="*/ 1781735 w 2568388"/>
                  <a:gd name="connsiteY6" fmla="*/ 242145 h 853986"/>
                  <a:gd name="connsiteX7" fmla="*/ 2568388 w 2568388"/>
                  <a:gd name="connsiteY7" fmla="*/ 98 h 853986"/>
                  <a:gd name="connsiteX8" fmla="*/ 2064123 w 2568388"/>
                  <a:gd name="connsiteY8" fmla="*/ 376616 h 853986"/>
                  <a:gd name="connsiteX9" fmla="*/ 2554942 w 2568388"/>
                  <a:gd name="connsiteY9" fmla="*/ 712792 h 853986"/>
                  <a:gd name="connsiteX0" fmla="*/ 2554942 w 2568388"/>
                  <a:gd name="connsiteY0" fmla="*/ 712792 h 739686"/>
                  <a:gd name="connsiteX1" fmla="*/ 1790639 w 2568388"/>
                  <a:gd name="connsiteY1" fmla="*/ 576209 h 739686"/>
                  <a:gd name="connsiteX2" fmla="*/ 732866 w 2568388"/>
                  <a:gd name="connsiteY2" fmla="*/ 739686 h 739686"/>
                  <a:gd name="connsiteX3" fmla="*/ 0 w 2568388"/>
                  <a:gd name="connsiteY3" fmla="*/ 652280 h 739686"/>
                  <a:gd name="connsiteX4" fmla="*/ 26894 w 2568388"/>
                  <a:gd name="connsiteY4" fmla="*/ 215251 h 739686"/>
                  <a:gd name="connsiteX5" fmla="*/ 739588 w 2568388"/>
                  <a:gd name="connsiteY5" fmla="*/ 97 h 739686"/>
                  <a:gd name="connsiteX6" fmla="*/ 1781735 w 2568388"/>
                  <a:gd name="connsiteY6" fmla="*/ 242145 h 739686"/>
                  <a:gd name="connsiteX7" fmla="*/ 2568388 w 2568388"/>
                  <a:gd name="connsiteY7" fmla="*/ 98 h 739686"/>
                  <a:gd name="connsiteX8" fmla="*/ 2064123 w 2568388"/>
                  <a:gd name="connsiteY8" fmla="*/ 376616 h 739686"/>
                  <a:gd name="connsiteX9" fmla="*/ 2554942 w 2568388"/>
                  <a:gd name="connsiteY9" fmla="*/ 712792 h 739686"/>
                  <a:gd name="connsiteX0" fmla="*/ 2554942 w 2568388"/>
                  <a:gd name="connsiteY0" fmla="*/ 712792 h 739686"/>
                  <a:gd name="connsiteX1" fmla="*/ 1790639 w 2568388"/>
                  <a:gd name="connsiteY1" fmla="*/ 495526 h 739686"/>
                  <a:gd name="connsiteX2" fmla="*/ 732866 w 2568388"/>
                  <a:gd name="connsiteY2" fmla="*/ 739686 h 739686"/>
                  <a:gd name="connsiteX3" fmla="*/ 0 w 2568388"/>
                  <a:gd name="connsiteY3" fmla="*/ 652280 h 739686"/>
                  <a:gd name="connsiteX4" fmla="*/ 26894 w 2568388"/>
                  <a:gd name="connsiteY4" fmla="*/ 215251 h 739686"/>
                  <a:gd name="connsiteX5" fmla="*/ 739588 w 2568388"/>
                  <a:gd name="connsiteY5" fmla="*/ 97 h 739686"/>
                  <a:gd name="connsiteX6" fmla="*/ 1781735 w 2568388"/>
                  <a:gd name="connsiteY6" fmla="*/ 242145 h 739686"/>
                  <a:gd name="connsiteX7" fmla="*/ 2568388 w 2568388"/>
                  <a:gd name="connsiteY7" fmla="*/ 98 h 739686"/>
                  <a:gd name="connsiteX8" fmla="*/ 2064123 w 2568388"/>
                  <a:gd name="connsiteY8" fmla="*/ 376616 h 739686"/>
                  <a:gd name="connsiteX9" fmla="*/ 2554942 w 2568388"/>
                  <a:gd name="connsiteY9" fmla="*/ 712792 h 739686"/>
                  <a:gd name="connsiteX0" fmla="*/ 2554942 w 2568388"/>
                  <a:gd name="connsiteY0" fmla="*/ 714732 h 741626"/>
                  <a:gd name="connsiteX1" fmla="*/ 1790639 w 2568388"/>
                  <a:gd name="connsiteY1" fmla="*/ 497466 h 741626"/>
                  <a:gd name="connsiteX2" fmla="*/ 732866 w 2568388"/>
                  <a:gd name="connsiteY2" fmla="*/ 741626 h 741626"/>
                  <a:gd name="connsiteX3" fmla="*/ 0 w 2568388"/>
                  <a:gd name="connsiteY3" fmla="*/ 654220 h 741626"/>
                  <a:gd name="connsiteX4" fmla="*/ 13446 w 2568388"/>
                  <a:gd name="connsiteY4" fmla="*/ 143232 h 741626"/>
                  <a:gd name="connsiteX5" fmla="*/ 739588 w 2568388"/>
                  <a:gd name="connsiteY5" fmla="*/ 2037 h 741626"/>
                  <a:gd name="connsiteX6" fmla="*/ 1781735 w 2568388"/>
                  <a:gd name="connsiteY6" fmla="*/ 244085 h 741626"/>
                  <a:gd name="connsiteX7" fmla="*/ 2568388 w 2568388"/>
                  <a:gd name="connsiteY7" fmla="*/ 2038 h 741626"/>
                  <a:gd name="connsiteX8" fmla="*/ 2064123 w 2568388"/>
                  <a:gd name="connsiteY8" fmla="*/ 378556 h 741626"/>
                  <a:gd name="connsiteX9" fmla="*/ 2554942 w 2568388"/>
                  <a:gd name="connsiteY9" fmla="*/ 714732 h 741626"/>
                  <a:gd name="connsiteX0" fmla="*/ 2602006 w 2615452"/>
                  <a:gd name="connsiteY0" fmla="*/ 714732 h 741626"/>
                  <a:gd name="connsiteX1" fmla="*/ 1837703 w 2615452"/>
                  <a:gd name="connsiteY1" fmla="*/ 497466 h 741626"/>
                  <a:gd name="connsiteX2" fmla="*/ 779930 w 2615452"/>
                  <a:gd name="connsiteY2" fmla="*/ 741626 h 741626"/>
                  <a:gd name="connsiteX3" fmla="*/ 0 w 2615452"/>
                  <a:gd name="connsiteY3" fmla="*/ 566814 h 741626"/>
                  <a:gd name="connsiteX4" fmla="*/ 60510 w 2615452"/>
                  <a:gd name="connsiteY4" fmla="*/ 143232 h 741626"/>
                  <a:gd name="connsiteX5" fmla="*/ 786652 w 2615452"/>
                  <a:gd name="connsiteY5" fmla="*/ 2037 h 741626"/>
                  <a:gd name="connsiteX6" fmla="*/ 1828799 w 2615452"/>
                  <a:gd name="connsiteY6" fmla="*/ 244085 h 741626"/>
                  <a:gd name="connsiteX7" fmla="*/ 2615452 w 2615452"/>
                  <a:gd name="connsiteY7" fmla="*/ 2038 h 741626"/>
                  <a:gd name="connsiteX8" fmla="*/ 2111187 w 2615452"/>
                  <a:gd name="connsiteY8" fmla="*/ 378556 h 741626"/>
                  <a:gd name="connsiteX9" fmla="*/ 2602006 w 2615452"/>
                  <a:gd name="connsiteY9" fmla="*/ 714732 h 741626"/>
                  <a:gd name="connsiteX0" fmla="*/ 2629637 w 2643083"/>
                  <a:gd name="connsiteY0" fmla="*/ 714732 h 741626"/>
                  <a:gd name="connsiteX1" fmla="*/ 1865334 w 2643083"/>
                  <a:gd name="connsiteY1" fmla="*/ 497466 h 741626"/>
                  <a:gd name="connsiteX2" fmla="*/ 807561 w 2643083"/>
                  <a:gd name="connsiteY2" fmla="*/ 741626 h 741626"/>
                  <a:gd name="connsiteX3" fmla="*/ 27631 w 2643083"/>
                  <a:gd name="connsiteY3" fmla="*/ 566814 h 741626"/>
                  <a:gd name="connsiteX4" fmla="*/ 88141 w 2643083"/>
                  <a:gd name="connsiteY4" fmla="*/ 143232 h 741626"/>
                  <a:gd name="connsiteX5" fmla="*/ 814283 w 2643083"/>
                  <a:gd name="connsiteY5" fmla="*/ 2037 h 741626"/>
                  <a:gd name="connsiteX6" fmla="*/ 1856430 w 2643083"/>
                  <a:gd name="connsiteY6" fmla="*/ 244085 h 741626"/>
                  <a:gd name="connsiteX7" fmla="*/ 2643083 w 2643083"/>
                  <a:gd name="connsiteY7" fmla="*/ 2038 h 741626"/>
                  <a:gd name="connsiteX8" fmla="*/ 2138818 w 2643083"/>
                  <a:gd name="connsiteY8" fmla="*/ 378556 h 741626"/>
                  <a:gd name="connsiteX9" fmla="*/ 2629637 w 2643083"/>
                  <a:gd name="connsiteY9" fmla="*/ 714732 h 741626"/>
                  <a:gd name="connsiteX0" fmla="*/ 2662801 w 2676247"/>
                  <a:gd name="connsiteY0" fmla="*/ 714732 h 741626"/>
                  <a:gd name="connsiteX1" fmla="*/ 1898498 w 2676247"/>
                  <a:gd name="connsiteY1" fmla="*/ 497466 h 741626"/>
                  <a:gd name="connsiteX2" fmla="*/ 840725 w 2676247"/>
                  <a:gd name="connsiteY2" fmla="*/ 741626 h 741626"/>
                  <a:gd name="connsiteX3" fmla="*/ 60795 w 2676247"/>
                  <a:gd name="connsiteY3" fmla="*/ 566814 h 741626"/>
                  <a:gd name="connsiteX4" fmla="*/ 121305 w 2676247"/>
                  <a:gd name="connsiteY4" fmla="*/ 143232 h 741626"/>
                  <a:gd name="connsiteX5" fmla="*/ 847447 w 2676247"/>
                  <a:gd name="connsiteY5" fmla="*/ 2037 h 741626"/>
                  <a:gd name="connsiteX6" fmla="*/ 1889594 w 2676247"/>
                  <a:gd name="connsiteY6" fmla="*/ 244085 h 741626"/>
                  <a:gd name="connsiteX7" fmla="*/ 2676247 w 2676247"/>
                  <a:gd name="connsiteY7" fmla="*/ 2038 h 741626"/>
                  <a:gd name="connsiteX8" fmla="*/ 2171982 w 2676247"/>
                  <a:gd name="connsiteY8" fmla="*/ 378556 h 741626"/>
                  <a:gd name="connsiteX9" fmla="*/ 2662801 w 2676247"/>
                  <a:gd name="connsiteY9" fmla="*/ 714732 h 741626"/>
                  <a:gd name="connsiteX0" fmla="*/ 2662801 w 2676247"/>
                  <a:gd name="connsiteY0" fmla="*/ 714732 h 741626"/>
                  <a:gd name="connsiteX1" fmla="*/ 1898498 w 2676247"/>
                  <a:gd name="connsiteY1" fmla="*/ 497466 h 741626"/>
                  <a:gd name="connsiteX2" fmla="*/ 840725 w 2676247"/>
                  <a:gd name="connsiteY2" fmla="*/ 741626 h 741626"/>
                  <a:gd name="connsiteX3" fmla="*/ 60795 w 2676247"/>
                  <a:gd name="connsiteY3" fmla="*/ 566814 h 741626"/>
                  <a:gd name="connsiteX4" fmla="*/ 121305 w 2676247"/>
                  <a:gd name="connsiteY4" fmla="*/ 143232 h 741626"/>
                  <a:gd name="connsiteX5" fmla="*/ 847447 w 2676247"/>
                  <a:gd name="connsiteY5" fmla="*/ 2037 h 741626"/>
                  <a:gd name="connsiteX6" fmla="*/ 1889594 w 2676247"/>
                  <a:gd name="connsiteY6" fmla="*/ 244085 h 741626"/>
                  <a:gd name="connsiteX7" fmla="*/ 2676247 w 2676247"/>
                  <a:gd name="connsiteY7" fmla="*/ 2038 h 741626"/>
                  <a:gd name="connsiteX8" fmla="*/ 2171982 w 2676247"/>
                  <a:gd name="connsiteY8" fmla="*/ 378556 h 741626"/>
                  <a:gd name="connsiteX9" fmla="*/ 2662801 w 2676247"/>
                  <a:gd name="connsiteY9" fmla="*/ 714732 h 741626"/>
                  <a:gd name="connsiteX0" fmla="*/ 2662801 w 2676247"/>
                  <a:gd name="connsiteY0" fmla="*/ 714732 h 741626"/>
                  <a:gd name="connsiteX1" fmla="*/ 1898498 w 2676247"/>
                  <a:gd name="connsiteY1" fmla="*/ 497466 h 741626"/>
                  <a:gd name="connsiteX2" fmla="*/ 840725 w 2676247"/>
                  <a:gd name="connsiteY2" fmla="*/ 741626 h 741626"/>
                  <a:gd name="connsiteX3" fmla="*/ 60795 w 2676247"/>
                  <a:gd name="connsiteY3" fmla="*/ 566814 h 741626"/>
                  <a:gd name="connsiteX4" fmla="*/ 121305 w 2676247"/>
                  <a:gd name="connsiteY4" fmla="*/ 143232 h 741626"/>
                  <a:gd name="connsiteX5" fmla="*/ 847447 w 2676247"/>
                  <a:gd name="connsiteY5" fmla="*/ 2037 h 741626"/>
                  <a:gd name="connsiteX6" fmla="*/ 1889594 w 2676247"/>
                  <a:gd name="connsiteY6" fmla="*/ 244085 h 741626"/>
                  <a:gd name="connsiteX7" fmla="*/ 2676247 w 2676247"/>
                  <a:gd name="connsiteY7" fmla="*/ 2038 h 741626"/>
                  <a:gd name="connsiteX8" fmla="*/ 2171982 w 2676247"/>
                  <a:gd name="connsiteY8" fmla="*/ 378556 h 741626"/>
                  <a:gd name="connsiteX9" fmla="*/ 2662801 w 2676247"/>
                  <a:gd name="connsiteY9" fmla="*/ 714732 h 741626"/>
                  <a:gd name="connsiteX0" fmla="*/ 2662801 w 2676247"/>
                  <a:gd name="connsiteY0" fmla="*/ 716564 h 743458"/>
                  <a:gd name="connsiteX1" fmla="*/ 1898498 w 2676247"/>
                  <a:gd name="connsiteY1" fmla="*/ 499298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49479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3371 h 740265"/>
                  <a:gd name="connsiteX1" fmla="*/ 1925392 w 2676247"/>
                  <a:gd name="connsiteY1" fmla="*/ 449040 h 740265"/>
                  <a:gd name="connsiteX2" fmla="*/ 840725 w 2676247"/>
                  <a:gd name="connsiteY2" fmla="*/ 740265 h 740265"/>
                  <a:gd name="connsiteX3" fmla="*/ 60795 w 2676247"/>
                  <a:gd name="connsiteY3" fmla="*/ 491603 h 740265"/>
                  <a:gd name="connsiteX4" fmla="*/ 121305 w 2676247"/>
                  <a:gd name="connsiteY4" fmla="*/ 215720 h 740265"/>
                  <a:gd name="connsiteX5" fmla="*/ 847447 w 2676247"/>
                  <a:gd name="connsiteY5" fmla="*/ 676 h 740265"/>
                  <a:gd name="connsiteX6" fmla="*/ 1943382 w 2676247"/>
                  <a:gd name="connsiteY6" fmla="*/ 289789 h 740265"/>
                  <a:gd name="connsiteX7" fmla="*/ 2676247 w 2676247"/>
                  <a:gd name="connsiteY7" fmla="*/ 677 h 740265"/>
                  <a:gd name="connsiteX8" fmla="*/ 2171982 w 2676247"/>
                  <a:gd name="connsiteY8" fmla="*/ 377195 h 740265"/>
                  <a:gd name="connsiteX9" fmla="*/ 2662801 w 2676247"/>
                  <a:gd name="connsiteY9" fmla="*/ 713371 h 740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76247" h="740265">
                    <a:moveTo>
                      <a:pt x="2662801" y="713371"/>
                    </a:moveTo>
                    <a:cubicBezTo>
                      <a:pt x="2423722" y="775420"/>
                      <a:pt x="2164471" y="386991"/>
                      <a:pt x="1925392" y="449040"/>
                    </a:cubicBezTo>
                    <a:cubicBezTo>
                      <a:pt x="1563836" y="546115"/>
                      <a:pt x="1227888" y="697347"/>
                      <a:pt x="840725" y="740265"/>
                    </a:cubicBezTo>
                    <a:cubicBezTo>
                      <a:pt x="432831" y="708888"/>
                      <a:pt x="290044" y="594184"/>
                      <a:pt x="60795" y="491603"/>
                    </a:cubicBezTo>
                    <a:cubicBezTo>
                      <a:pt x="-13164" y="384027"/>
                      <a:pt x="-46782" y="356914"/>
                      <a:pt x="121305" y="215720"/>
                    </a:cubicBezTo>
                    <a:cubicBezTo>
                      <a:pt x="298358" y="148485"/>
                      <a:pt x="543768" y="-11669"/>
                      <a:pt x="847447" y="676"/>
                    </a:cubicBezTo>
                    <a:cubicBezTo>
                      <a:pt x="1151127" y="13021"/>
                      <a:pt x="1569105" y="231518"/>
                      <a:pt x="1943382" y="289789"/>
                    </a:cubicBezTo>
                    <a:cubicBezTo>
                      <a:pt x="2205600" y="209107"/>
                      <a:pt x="2360241" y="54465"/>
                      <a:pt x="2676247" y="677"/>
                    </a:cubicBezTo>
                    <a:lnTo>
                      <a:pt x="2171982" y="377195"/>
                    </a:lnTo>
                    <a:lnTo>
                      <a:pt x="2662801" y="713371"/>
                    </a:lnTo>
                    <a:close/>
                  </a:path>
                </a:pathLst>
              </a:cu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dirty="0">
                  <a:solidFill>
                    <a:prstClr val="white"/>
                  </a:solidFill>
                  <a:latin typeface="Calibri" panose="020F0502020204030204"/>
                </a:endParaRPr>
              </a:p>
            </p:txBody>
          </p:sp>
        </p:grpSp>
        <p:sp>
          <p:nvSpPr>
            <p:cNvPr id="44" name="TextBox 43">
              <a:extLst>
                <a:ext uri="{FF2B5EF4-FFF2-40B4-BE49-F238E27FC236}">
                  <a16:creationId xmlns:a16="http://schemas.microsoft.com/office/drawing/2014/main" id="{0FDF65D2-0284-4E59-AB65-CFD889B3DCDC}"/>
                </a:ext>
              </a:extLst>
            </p:cNvPr>
            <p:cNvSpPr txBox="1"/>
            <p:nvPr/>
          </p:nvSpPr>
          <p:spPr>
            <a:xfrm>
              <a:off x="7861611" y="2365924"/>
              <a:ext cx="797013" cy="261610"/>
            </a:xfrm>
            <a:prstGeom prst="rect">
              <a:avLst/>
            </a:prstGeom>
            <a:noFill/>
          </p:spPr>
          <p:txBody>
            <a:bodyPr wrap="none" rtlCol="0">
              <a:spAutoFit/>
            </a:bodyPr>
            <a:lstStyle/>
            <a:p>
              <a:r>
                <a:rPr lang="en-GB" sz="1100" b="1" dirty="0">
                  <a:solidFill>
                    <a:srgbClr val="2774AA"/>
                  </a:solidFill>
                </a:rPr>
                <a:t>Scenario B</a:t>
              </a:r>
            </a:p>
          </p:txBody>
        </p:sp>
        <p:cxnSp>
          <p:nvCxnSpPr>
            <p:cNvPr id="45" name="Straight Connector 44">
              <a:extLst>
                <a:ext uri="{FF2B5EF4-FFF2-40B4-BE49-F238E27FC236}">
                  <a16:creationId xmlns:a16="http://schemas.microsoft.com/office/drawing/2014/main" id="{67B56BF2-356D-4174-AA7F-80E29CE60135}"/>
                </a:ext>
              </a:extLst>
            </p:cNvPr>
            <p:cNvCxnSpPr/>
            <p:nvPr/>
          </p:nvCxnSpPr>
          <p:spPr>
            <a:xfrm>
              <a:off x="7536094" y="1869746"/>
              <a:ext cx="0" cy="828000"/>
            </a:xfrm>
            <a:prstGeom prst="line">
              <a:avLst/>
            </a:prstGeom>
            <a:ln w="12700">
              <a:solidFill>
                <a:srgbClr val="2774AA"/>
              </a:solidFill>
              <a:prstDash val="dash"/>
            </a:ln>
          </p:spPr>
          <p:style>
            <a:lnRef idx="1">
              <a:schemeClr val="accent1"/>
            </a:lnRef>
            <a:fillRef idx="0">
              <a:schemeClr val="accent1"/>
            </a:fillRef>
            <a:effectRef idx="0">
              <a:schemeClr val="accent1"/>
            </a:effectRef>
            <a:fontRef idx="minor">
              <a:schemeClr val="tx1"/>
            </a:fontRef>
          </p:style>
        </p:cxnSp>
        <p:grpSp>
          <p:nvGrpSpPr>
            <p:cNvPr id="46" name="Group 45">
              <a:extLst>
                <a:ext uri="{FF2B5EF4-FFF2-40B4-BE49-F238E27FC236}">
                  <a16:creationId xmlns:a16="http://schemas.microsoft.com/office/drawing/2014/main" id="{09B55CA4-93BA-4367-A941-2D9200A40B23}"/>
                </a:ext>
              </a:extLst>
            </p:cNvPr>
            <p:cNvGrpSpPr/>
            <p:nvPr/>
          </p:nvGrpSpPr>
          <p:grpSpPr>
            <a:xfrm flipH="1">
              <a:off x="6131941" y="1258954"/>
              <a:ext cx="36000" cy="936000"/>
              <a:chOff x="1782107" y="-3302536"/>
              <a:chExt cx="36000" cy="936000"/>
            </a:xfrm>
          </p:grpSpPr>
          <p:sp>
            <p:nvSpPr>
              <p:cNvPr id="61" name="Rectangle 60">
                <a:extLst>
                  <a:ext uri="{FF2B5EF4-FFF2-40B4-BE49-F238E27FC236}">
                    <a16:creationId xmlns:a16="http://schemas.microsoft.com/office/drawing/2014/main" id="{A103747C-7743-4121-A6E5-330342340846}"/>
                  </a:ext>
                </a:extLst>
              </p:cNvPr>
              <p:cNvSpPr/>
              <p:nvPr/>
            </p:nvSpPr>
            <p:spPr>
              <a:xfrm rot="5400000" flipH="1">
                <a:off x="1320565" y="-2840993"/>
                <a:ext cx="936000" cy="12914"/>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62" name="Rectangle 61">
                <a:extLst>
                  <a:ext uri="{FF2B5EF4-FFF2-40B4-BE49-F238E27FC236}">
                    <a16:creationId xmlns:a16="http://schemas.microsoft.com/office/drawing/2014/main" id="{BDA44971-F128-48E2-83B4-D87736E3DCEE}"/>
                  </a:ext>
                </a:extLst>
              </p:cNvPr>
              <p:cNvSpPr/>
              <p:nvPr/>
            </p:nvSpPr>
            <p:spPr>
              <a:xfrm rot="10800000" flipH="1">
                <a:off x="1782107" y="-3302536"/>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63" name="Rectangle 62">
                <a:extLst>
                  <a:ext uri="{FF2B5EF4-FFF2-40B4-BE49-F238E27FC236}">
                    <a16:creationId xmlns:a16="http://schemas.microsoft.com/office/drawing/2014/main" id="{80DCC88E-E558-4AAD-B2F3-995AA2006F8D}"/>
                  </a:ext>
                </a:extLst>
              </p:cNvPr>
              <p:cNvSpPr/>
              <p:nvPr/>
            </p:nvSpPr>
            <p:spPr>
              <a:xfrm rot="10800000" flipH="1">
                <a:off x="1782107" y="-3117945"/>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64" name="Rectangle 63">
                <a:extLst>
                  <a:ext uri="{FF2B5EF4-FFF2-40B4-BE49-F238E27FC236}">
                    <a16:creationId xmlns:a16="http://schemas.microsoft.com/office/drawing/2014/main" id="{F4EB2445-D9FC-424A-BDFF-141DB15119AE}"/>
                  </a:ext>
                </a:extLst>
              </p:cNvPr>
              <p:cNvSpPr/>
              <p:nvPr/>
            </p:nvSpPr>
            <p:spPr>
              <a:xfrm rot="10800000" flipH="1">
                <a:off x="1782107" y="-2933354"/>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65" name="Rectangle 64">
                <a:extLst>
                  <a:ext uri="{FF2B5EF4-FFF2-40B4-BE49-F238E27FC236}">
                    <a16:creationId xmlns:a16="http://schemas.microsoft.com/office/drawing/2014/main" id="{C0BA2540-0795-44FA-AEBF-DC7276B47ACD}"/>
                  </a:ext>
                </a:extLst>
              </p:cNvPr>
              <p:cNvSpPr/>
              <p:nvPr/>
            </p:nvSpPr>
            <p:spPr>
              <a:xfrm rot="10800000" flipH="1">
                <a:off x="1782107" y="-2748763"/>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66" name="Rectangle 65">
                <a:extLst>
                  <a:ext uri="{FF2B5EF4-FFF2-40B4-BE49-F238E27FC236}">
                    <a16:creationId xmlns:a16="http://schemas.microsoft.com/office/drawing/2014/main" id="{D6F90397-78A4-4AA8-8937-9A610CD12B4B}"/>
                  </a:ext>
                </a:extLst>
              </p:cNvPr>
              <p:cNvSpPr/>
              <p:nvPr/>
            </p:nvSpPr>
            <p:spPr>
              <a:xfrm rot="10800000" flipH="1">
                <a:off x="1782107" y="-2564172"/>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67" name="Rectangle 66">
                <a:extLst>
                  <a:ext uri="{FF2B5EF4-FFF2-40B4-BE49-F238E27FC236}">
                    <a16:creationId xmlns:a16="http://schemas.microsoft.com/office/drawing/2014/main" id="{C7443631-F928-4587-9584-45E40E82062D}"/>
                  </a:ext>
                </a:extLst>
              </p:cNvPr>
              <p:cNvSpPr/>
              <p:nvPr/>
            </p:nvSpPr>
            <p:spPr>
              <a:xfrm rot="10800000" flipH="1">
                <a:off x="1782107" y="-2379583"/>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grpSp>
        <p:sp>
          <p:nvSpPr>
            <p:cNvPr id="47" name="TextBox 46">
              <a:extLst>
                <a:ext uri="{FF2B5EF4-FFF2-40B4-BE49-F238E27FC236}">
                  <a16:creationId xmlns:a16="http://schemas.microsoft.com/office/drawing/2014/main" id="{E8121EC7-6D87-424E-A231-9A18675F92E7}"/>
                </a:ext>
              </a:extLst>
            </p:cNvPr>
            <p:cNvSpPr txBox="1"/>
            <p:nvPr/>
          </p:nvSpPr>
          <p:spPr>
            <a:xfrm>
              <a:off x="7861611" y="1833857"/>
              <a:ext cx="797013" cy="261610"/>
            </a:xfrm>
            <a:prstGeom prst="rect">
              <a:avLst/>
            </a:prstGeom>
            <a:noFill/>
          </p:spPr>
          <p:txBody>
            <a:bodyPr wrap="none" rtlCol="0">
              <a:spAutoFit/>
            </a:bodyPr>
            <a:lstStyle/>
            <a:p>
              <a:r>
                <a:rPr lang="en-GB" sz="1100" b="1" dirty="0">
                  <a:solidFill>
                    <a:srgbClr val="2774AA"/>
                  </a:solidFill>
                </a:rPr>
                <a:t>Scenario A</a:t>
              </a:r>
            </a:p>
          </p:txBody>
        </p:sp>
        <p:grpSp>
          <p:nvGrpSpPr>
            <p:cNvPr id="48" name="Group 47">
              <a:extLst>
                <a:ext uri="{FF2B5EF4-FFF2-40B4-BE49-F238E27FC236}">
                  <a16:creationId xmlns:a16="http://schemas.microsoft.com/office/drawing/2014/main" id="{F8B6A409-4118-47D5-9CA2-01768BFA0125}"/>
                </a:ext>
              </a:extLst>
            </p:cNvPr>
            <p:cNvGrpSpPr/>
            <p:nvPr/>
          </p:nvGrpSpPr>
          <p:grpSpPr>
            <a:xfrm flipV="1">
              <a:off x="6187863" y="1191246"/>
              <a:ext cx="2818800" cy="36000"/>
              <a:chOff x="9125737" y="4619950"/>
              <a:chExt cx="2818800" cy="36000"/>
            </a:xfrm>
          </p:grpSpPr>
          <p:sp>
            <p:nvSpPr>
              <p:cNvPr id="49" name="Rectangle 48">
                <a:extLst>
                  <a:ext uri="{FF2B5EF4-FFF2-40B4-BE49-F238E27FC236}">
                    <a16:creationId xmlns:a16="http://schemas.microsoft.com/office/drawing/2014/main" id="{B2CDFF16-E88A-4DA4-80D9-D4271F569627}"/>
                  </a:ext>
                </a:extLst>
              </p:cNvPr>
              <p:cNvSpPr/>
              <p:nvPr/>
            </p:nvSpPr>
            <p:spPr>
              <a:xfrm rot="10800000">
                <a:off x="9125737" y="4619951"/>
                <a:ext cx="2818800" cy="12914"/>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50" name="Rectangle 49">
                <a:extLst>
                  <a:ext uri="{FF2B5EF4-FFF2-40B4-BE49-F238E27FC236}">
                    <a16:creationId xmlns:a16="http://schemas.microsoft.com/office/drawing/2014/main" id="{34D5BE41-CE60-4B66-933A-C4A554A32098}"/>
                  </a:ext>
                </a:extLst>
              </p:cNvPr>
              <p:cNvSpPr/>
              <p:nvPr/>
            </p:nvSpPr>
            <p:spPr>
              <a:xfrm rot="5400000">
                <a:off x="9114261" y="4631426"/>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51" name="Rectangle 50">
                <a:extLst>
                  <a:ext uri="{FF2B5EF4-FFF2-40B4-BE49-F238E27FC236}">
                    <a16:creationId xmlns:a16="http://schemas.microsoft.com/office/drawing/2014/main" id="{5EC74941-9F47-4EF8-955E-E161F0C8F38A}"/>
                  </a:ext>
                </a:extLst>
              </p:cNvPr>
              <p:cNvSpPr/>
              <p:nvPr/>
            </p:nvSpPr>
            <p:spPr>
              <a:xfrm rot="5400000">
                <a:off x="9394836" y="4631426"/>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52" name="Rectangle 51">
                <a:extLst>
                  <a:ext uri="{FF2B5EF4-FFF2-40B4-BE49-F238E27FC236}">
                    <a16:creationId xmlns:a16="http://schemas.microsoft.com/office/drawing/2014/main" id="{95D5C4C8-0D54-47DF-98D6-627D639349A6}"/>
                  </a:ext>
                </a:extLst>
              </p:cNvPr>
              <p:cNvSpPr/>
              <p:nvPr/>
            </p:nvSpPr>
            <p:spPr>
              <a:xfrm rot="5400000">
                <a:off x="9675411" y="4631426"/>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53" name="Rectangle 52">
                <a:extLst>
                  <a:ext uri="{FF2B5EF4-FFF2-40B4-BE49-F238E27FC236}">
                    <a16:creationId xmlns:a16="http://schemas.microsoft.com/office/drawing/2014/main" id="{B6A9AE2C-5683-484E-9E5B-082E9BC1E7D1}"/>
                  </a:ext>
                </a:extLst>
              </p:cNvPr>
              <p:cNvSpPr/>
              <p:nvPr/>
            </p:nvSpPr>
            <p:spPr>
              <a:xfrm rot="5400000">
                <a:off x="9955986" y="4631426"/>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54" name="Rectangle 53">
                <a:extLst>
                  <a:ext uri="{FF2B5EF4-FFF2-40B4-BE49-F238E27FC236}">
                    <a16:creationId xmlns:a16="http://schemas.microsoft.com/office/drawing/2014/main" id="{C9BB3461-783D-4B22-986D-815E3755A392}"/>
                  </a:ext>
                </a:extLst>
              </p:cNvPr>
              <p:cNvSpPr/>
              <p:nvPr/>
            </p:nvSpPr>
            <p:spPr>
              <a:xfrm rot="5400000">
                <a:off x="10236561" y="4631426"/>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55" name="Rectangle 54">
                <a:extLst>
                  <a:ext uri="{FF2B5EF4-FFF2-40B4-BE49-F238E27FC236}">
                    <a16:creationId xmlns:a16="http://schemas.microsoft.com/office/drawing/2014/main" id="{D911A1F6-0045-4C74-97B5-1213602DD272}"/>
                  </a:ext>
                </a:extLst>
              </p:cNvPr>
              <p:cNvSpPr/>
              <p:nvPr/>
            </p:nvSpPr>
            <p:spPr>
              <a:xfrm rot="5400000">
                <a:off x="10517136" y="4631426"/>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56" name="Rectangle 55">
                <a:extLst>
                  <a:ext uri="{FF2B5EF4-FFF2-40B4-BE49-F238E27FC236}">
                    <a16:creationId xmlns:a16="http://schemas.microsoft.com/office/drawing/2014/main" id="{CF32BF9B-2651-4D29-9EF4-ECDEDA5CF84E}"/>
                  </a:ext>
                </a:extLst>
              </p:cNvPr>
              <p:cNvSpPr/>
              <p:nvPr/>
            </p:nvSpPr>
            <p:spPr>
              <a:xfrm rot="5400000">
                <a:off x="10797711" y="4631426"/>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57" name="Rectangle 56">
                <a:extLst>
                  <a:ext uri="{FF2B5EF4-FFF2-40B4-BE49-F238E27FC236}">
                    <a16:creationId xmlns:a16="http://schemas.microsoft.com/office/drawing/2014/main" id="{FCC1FB20-EE50-4E25-BF8B-FB580A887C2C}"/>
                  </a:ext>
                </a:extLst>
              </p:cNvPr>
              <p:cNvSpPr/>
              <p:nvPr/>
            </p:nvSpPr>
            <p:spPr>
              <a:xfrm rot="5400000">
                <a:off x="11078286" y="4631426"/>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58" name="Rectangle 57">
                <a:extLst>
                  <a:ext uri="{FF2B5EF4-FFF2-40B4-BE49-F238E27FC236}">
                    <a16:creationId xmlns:a16="http://schemas.microsoft.com/office/drawing/2014/main" id="{C8961995-8BC8-4CD1-8EE4-0842F2438DEC}"/>
                  </a:ext>
                </a:extLst>
              </p:cNvPr>
              <p:cNvSpPr/>
              <p:nvPr/>
            </p:nvSpPr>
            <p:spPr>
              <a:xfrm rot="5400000">
                <a:off x="11639436" y="4631426"/>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59" name="Rectangle 58">
                <a:extLst>
                  <a:ext uri="{FF2B5EF4-FFF2-40B4-BE49-F238E27FC236}">
                    <a16:creationId xmlns:a16="http://schemas.microsoft.com/office/drawing/2014/main" id="{7F7CFC0C-FAA4-4232-99EC-B97CF3ACDD57}"/>
                  </a:ext>
                </a:extLst>
              </p:cNvPr>
              <p:cNvSpPr/>
              <p:nvPr/>
            </p:nvSpPr>
            <p:spPr>
              <a:xfrm rot="5400000">
                <a:off x="11358861" y="4631426"/>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60" name="Rectangle 59">
                <a:extLst>
                  <a:ext uri="{FF2B5EF4-FFF2-40B4-BE49-F238E27FC236}">
                    <a16:creationId xmlns:a16="http://schemas.microsoft.com/office/drawing/2014/main" id="{DD73C3D8-4563-47DC-BD65-61AFA2DF2594}"/>
                  </a:ext>
                </a:extLst>
              </p:cNvPr>
              <p:cNvSpPr/>
              <p:nvPr/>
            </p:nvSpPr>
            <p:spPr>
              <a:xfrm rot="5400000">
                <a:off x="11920013" y="4631426"/>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grpSp>
      </p:grpSp>
      <p:sp>
        <p:nvSpPr>
          <p:cNvPr id="6" name="Freeform: Shape 5">
            <a:extLst>
              <a:ext uri="{FF2B5EF4-FFF2-40B4-BE49-F238E27FC236}">
                <a16:creationId xmlns:a16="http://schemas.microsoft.com/office/drawing/2014/main" id="{BFD4A3EA-F5D1-4D21-8002-CBA9EA42D1D0}"/>
              </a:ext>
            </a:extLst>
          </p:cNvPr>
          <p:cNvSpPr>
            <a:spLocks noChangeAspect="1"/>
          </p:cNvSpPr>
          <p:nvPr/>
        </p:nvSpPr>
        <p:spPr>
          <a:xfrm>
            <a:off x="3884672" y="630743"/>
            <a:ext cx="4198373" cy="4002028"/>
          </a:xfrm>
          <a:custGeom>
            <a:avLst/>
            <a:gdLst>
              <a:gd name="connsiteX0" fmla="*/ 3714705 w 4198373"/>
              <a:gd name="connsiteY0" fmla="*/ 3689083 h 4002028"/>
              <a:gd name="connsiteX1" fmla="*/ 3713540 w 4198373"/>
              <a:gd name="connsiteY1" fmla="*/ 4002028 h 4002028"/>
              <a:gd name="connsiteX2" fmla="*/ 3713540 w 4198373"/>
              <a:gd name="connsiteY2" fmla="*/ 4002028 h 4002028"/>
              <a:gd name="connsiteX3" fmla="*/ 3714704 w 4198373"/>
              <a:gd name="connsiteY3" fmla="*/ 3689084 h 4002028"/>
              <a:gd name="connsiteX4" fmla="*/ 4101212 w 4198373"/>
              <a:gd name="connsiteY4" fmla="*/ 3097429 h 4002028"/>
              <a:gd name="connsiteX5" fmla="*/ 4198373 w 4198373"/>
              <a:gd name="connsiteY5" fmla="*/ 3558490 h 4002028"/>
              <a:gd name="connsiteX6" fmla="*/ 4103001 w 4198373"/>
              <a:gd name="connsiteY6" fmla="*/ 3522430 h 4002028"/>
              <a:gd name="connsiteX7" fmla="*/ 4080820 w 4198373"/>
              <a:gd name="connsiteY7" fmla="*/ 3560211 h 4002028"/>
              <a:gd name="connsiteX8" fmla="*/ 3917439 w 4198373"/>
              <a:gd name="connsiteY8" fmla="*/ 3786212 h 4002028"/>
              <a:gd name="connsiteX9" fmla="*/ 3761147 w 4198373"/>
              <a:gd name="connsiteY9" fmla="*/ 3954235 h 4002028"/>
              <a:gd name="connsiteX10" fmla="*/ 3762337 w 4198373"/>
              <a:gd name="connsiteY10" fmla="*/ 3634450 h 4002028"/>
              <a:gd name="connsiteX11" fmla="*/ 3898993 w 4198373"/>
              <a:gd name="connsiteY11" fmla="*/ 3445418 h 4002028"/>
              <a:gd name="connsiteX12" fmla="*/ 3899052 w 4198373"/>
              <a:gd name="connsiteY12" fmla="*/ 3445317 h 4002028"/>
              <a:gd name="connsiteX13" fmla="*/ 3820924 w 4198373"/>
              <a:gd name="connsiteY13" fmla="*/ 3415777 h 4002028"/>
              <a:gd name="connsiteX14" fmla="*/ 0 w 4198373"/>
              <a:gd name="connsiteY14" fmla="*/ 2922456 h 4002028"/>
              <a:gd name="connsiteX15" fmla="*/ 279708 w 4198373"/>
              <a:gd name="connsiteY15" fmla="*/ 3085336 h 4002028"/>
              <a:gd name="connsiteX16" fmla="*/ 298248 w 4198373"/>
              <a:gd name="connsiteY16" fmla="*/ 3139610 h 4002028"/>
              <a:gd name="connsiteX17" fmla="*/ 412731 w 4198373"/>
              <a:gd name="connsiteY17" fmla="*/ 3371854 h 4002028"/>
              <a:gd name="connsiteX18" fmla="*/ 433776 w 4198373"/>
              <a:gd name="connsiteY18" fmla="*/ 3405570 h 4002028"/>
              <a:gd name="connsiteX19" fmla="*/ 510632 w 4198373"/>
              <a:gd name="connsiteY19" fmla="*/ 3362460 h 4002028"/>
              <a:gd name="connsiteX20" fmla="*/ 574336 w 4198373"/>
              <a:gd name="connsiteY20" fmla="*/ 3781803 h 4002028"/>
              <a:gd name="connsiteX21" fmla="*/ 361845 w 4198373"/>
              <a:gd name="connsiteY21" fmla="*/ 3668344 h 4002028"/>
              <a:gd name="connsiteX22" fmla="*/ 355619 w 4198373"/>
              <a:gd name="connsiteY22" fmla="*/ 3674742 h 4002028"/>
              <a:gd name="connsiteX23" fmla="*/ 343517 w 4198373"/>
              <a:gd name="connsiteY23" fmla="*/ 3658558 h 4002028"/>
              <a:gd name="connsiteX24" fmla="*/ 158688 w 4198373"/>
              <a:gd name="connsiteY24" fmla="*/ 3559870 h 4002028"/>
              <a:gd name="connsiteX25" fmla="*/ 246148 w 4198373"/>
              <a:gd name="connsiteY25" fmla="*/ 3510812 h 4002028"/>
              <a:gd name="connsiteX26" fmla="*/ 226212 w 4198373"/>
              <a:gd name="connsiteY26" fmla="*/ 3478874 h 4002028"/>
              <a:gd name="connsiteX27" fmla="*/ 6054 w 4198373"/>
              <a:gd name="connsiteY27" fmla="*/ 2948139 h 4002028"/>
              <a:gd name="connsiteX28" fmla="*/ 1605335 w 4198373"/>
              <a:gd name="connsiteY28" fmla="*/ 185397 h 4002028"/>
              <a:gd name="connsiteX29" fmla="*/ 1585519 w 4198373"/>
              <a:gd name="connsiteY29" fmla="*/ 194084 h 4002028"/>
              <a:gd name="connsiteX30" fmla="*/ 1581241 w 4198373"/>
              <a:gd name="connsiteY30" fmla="*/ 191592 h 4002028"/>
              <a:gd name="connsiteX31" fmla="*/ 2212939 w 4198373"/>
              <a:gd name="connsiteY31" fmla="*/ 0 h 4002028"/>
              <a:gd name="connsiteX32" fmla="*/ 2231208 w 4198373"/>
              <a:gd name="connsiteY32" fmla="*/ 111699 h 4002028"/>
              <a:gd name="connsiteX33" fmla="*/ 2408101 w 4198373"/>
              <a:gd name="connsiteY33" fmla="*/ 120631 h 4002028"/>
              <a:gd name="connsiteX34" fmla="*/ 2617753 w 4198373"/>
              <a:gd name="connsiteY34" fmla="*/ 151958 h 4002028"/>
              <a:gd name="connsiteX35" fmla="*/ 2780696 w 4198373"/>
              <a:gd name="connsiteY35" fmla="*/ 192237 h 4002028"/>
              <a:gd name="connsiteX36" fmla="*/ 2501892 w 4198373"/>
              <a:gd name="connsiteY36" fmla="*/ 351824 h 4002028"/>
              <a:gd name="connsiteX37" fmla="*/ 2386118 w 4198373"/>
              <a:gd name="connsiteY37" fmla="*/ 334525 h 4002028"/>
              <a:gd name="connsiteX38" fmla="*/ 2266665 w 4198373"/>
              <a:gd name="connsiteY38" fmla="*/ 328494 h 4002028"/>
              <a:gd name="connsiteX39" fmla="*/ 2278071 w 4198373"/>
              <a:gd name="connsiteY39" fmla="*/ 398237 h 4002028"/>
              <a:gd name="connsiteX40" fmla="*/ 1862230 w 4198373"/>
              <a:gd name="connsiteY40" fmla="*/ 314674 h 4002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198373" h="4002028">
                <a:moveTo>
                  <a:pt x="3714705" y="3689083"/>
                </a:moveTo>
                <a:lnTo>
                  <a:pt x="3713540" y="4002028"/>
                </a:lnTo>
                <a:lnTo>
                  <a:pt x="3713540" y="4002028"/>
                </a:lnTo>
                <a:lnTo>
                  <a:pt x="3714704" y="3689084"/>
                </a:lnTo>
                <a:close/>
                <a:moveTo>
                  <a:pt x="4101212" y="3097429"/>
                </a:moveTo>
                <a:lnTo>
                  <a:pt x="4198373" y="3558490"/>
                </a:lnTo>
                <a:lnTo>
                  <a:pt x="4103001" y="3522430"/>
                </a:lnTo>
                <a:lnTo>
                  <a:pt x="4080820" y="3560211"/>
                </a:lnTo>
                <a:cubicBezTo>
                  <a:pt x="4030982" y="3638988"/>
                  <a:pt x="3976387" y="3714456"/>
                  <a:pt x="3917439" y="3786212"/>
                </a:cubicBezTo>
                <a:lnTo>
                  <a:pt x="3761147" y="3954235"/>
                </a:lnTo>
                <a:lnTo>
                  <a:pt x="3762337" y="3634450"/>
                </a:lnTo>
                <a:lnTo>
                  <a:pt x="3898993" y="3445418"/>
                </a:lnTo>
                <a:lnTo>
                  <a:pt x="3899052" y="3445317"/>
                </a:lnTo>
                <a:lnTo>
                  <a:pt x="3820924" y="3415777"/>
                </a:lnTo>
                <a:close/>
                <a:moveTo>
                  <a:pt x="0" y="2922456"/>
                </a:moveTo>
                <a:lnTo>
                  <a:pt x="279708" y="3085336"/>
                </a:lnTo>
                <a:lnTo>
                  <a:pt x="298248" y="3139610"/>
                </a:lnTo>
                <a:cubicBezTo>
                  <a:pt x="331563" y="3219741"/>
                  <a:pt x="369853" y="3297285"/>
                  <a:pt x="412731" y="3371854"/>
                </a:cubicBezTo>
                <a:lnTo>
                  <a:pt x="433776" y="3405570"/>
                </a:lnTo>
                <a:lnTo>
                  <a:pt x="510632" y="3362460"/>
                </a:lnTo>
                <a:lnTo>
                  <a:pt x="574336" y="3781803"/>
                </a:lnTo>
                <a:lnTo>
                  <a:pt x="361845" y="3668344"/>
                </a:lnTo>
                <a:lnTo>
                  <a:pt x="355619" y="3674742"/>
                </a:lnTo>
                <a:lnTo>
                  <a:pt x="343517" y="3658558"/>
                </a:lnTo>
                <a:lnTo>
                  <a:pt x="158688" y="3559870"/>
                </a:lnTo>
                <a:lnTo>
                  <a:pt x="246148" y="3510812"/>
                </a:lnTo>
                <a:lnTo>
                  <a:pt x="226212" y="3478874"/>
                </a:lnTo>
                <a:cubicBezTo>
                  <a:pt x="131395" y="3313978"/>
                  <a:pt x="56872" y="3135930"/>
                  <a:pt x="6054" y="2948139"/>
                </a:cubicBezTo>
                <a:close/>
                <a:moveTo>
                  <a:pt x="1605335" y="185397"/>
                </a:moveTo>
                <a:lnTo>
                  <a:pt x="1585519" y="194084"/>
                </a:lnTo>
                <a:lnTo>
                  <a:pt x="1581241" y="191592"/>
                </a:lnTo>
                <a:close/>
                <a:moveTo>
                  <a:pt x="2212939" y="0"/>
                </a:moveTo>
                <a:lnTo>
                  <a:pt x="2231208" y="111699"/>
                </a:lnTo>
                <a:lnTo>
                  <a:pt x="2408101" y="120631"/>
                </a:lnTo>
                <a:cubicBezTo>
                  <a:pt x="2479010" y="127833"/>
                  <a:pt x="2548946" y="138327"/>
                  <a:pt x="2617753" y="151958"/>
                </a:cubicBezTo>
                <a:lnTo>
                  <a:pt x="2780696" y="192237"/>
                </a:lnTo>
                <a:lnTo>
                  <a:pt x="2501892" y="351824"/>
                </a:lnTo>
                <a:lnTo>
                  <a:pt x="2386118" y="334525"/>
                </a:lnTo>
                <a:lnTo>
                  <a:pt x="2266665" y="328494"/>
                </a:lnTo>
                <a:lnTo>
                  <a:pt x="2278071" y="398237"/>
                </a:lnTo>
                <a:lnTo>
                  <a:pt x="1862230" y="314674"/>
                </a:lnTo>
                <a:close/>
              </a:path>
            </a:pathLst>
          </a:custGeom>
          <a:solidFill>
            <a:srgbClr val="C6DCF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solidFill>
                <a:schemeClr val="tx1"/>
              </a:solidFill>
            </a:endParaRPr>
          </a:p>
        </p:txBody>
      </p:sp>
      <p:sp>
        <p:nvSpPr>
          <p:cNvPr id="8" name="Freeform: Shape 7">
            <a:extLst>
              <a:ext uri="{FF2B5EF4-FFF2-40B4-BE49-F238E27FC236}">
                <a16:creationId xmlns:a16="http://schemas.microsoft.com/office/drawing/2014/main" id="{4CEF6F5E-4808-4B90-9416-4C7CC9A8D9BA}"/>
              </a:ext>
            </a:extLst>
          </p:cNvPr>
          <p:cNvSpPr>
            <a:spLocks noChangeAspect="1"/>
          </p:cNvSpPr>
          <p:nvPr/>
        </p:nvSpPr>
        <p:spPr>
          <a:xfrm>
            <a:off x="3435321" y="270892"/>
            <a:ext cx="5278896" cy="4872782"/>
          </a:xfrm>
          <a:custGeom>
            <a:avLst/>
            <a:gdLst>
              <a:gd name="connsiteX0" fmla="*/ 152039 w 5278896"/>
              <a:gd name="connsiteY0" fmla="*/ 3167903 h 4872782"/>
              <a:gd name="connsiteX1" fmla="*/ 449088 w 5278896"/>
              <a:gd name="connsiteY1" fmla="*/ 3539505 h 4872782"/>
              <a:gd name="connsiteX2" fmla="*/ 364425 w 5278896"/>
              <a:gd name="connsiteY2" fmla="*/ 3554434 h 4872782"/>
              <a:gd name="connsiteX3" fmla="*/ 402575 w 5278896"/>
              <a:gd name="connsiteY3" fmla="*/ 3658668 h 4872782"/>
              <a:gd name="connsiteX4" fmla="*/ 1003898 w 5278896"/>
              <a:gd name="connsiteY4" fmla="*/ 4506122 h 4872782"/>
              <a:gd name="connsiteX5" fmla="*/ 1053993 w 5278896"/>
              <a:gd name="connsiteY5" fmla="*/ 4548479 h 4872782"/>
              <a:gd name="connsiteX6" fmla="*/ 1052786 w 5278896"/>
              <a:gd name="connsiteY6" fmla="*/ 4872782 h 4872782"/>
              <a:gd name="connsiteX7" fmla="*/ 979171 w 5278896"/>
              <a:gd name="connsiteY7" fmla="*/ 4819094 h 4872782"/>
              <a:gd name="connsiteX8" fmla="*/ 167507 w 5278896"/>
              <a:gd name="connsiteY8" fmla="*/ 3757971 h 4872782"/>
              <a:gd name="connsiteX9" fmla="*/ 109465 w 5278896"/>
              <a:gd name="connsiteY9" fmla="*/ 3599390 h 4872782"/>
              <a:gd name="connsiteX10" fmla="*/ 0 w 5278896"/>
              <a:gd name="connsiteY10" fmla="*/ 3618692 h 4872782"/>
              <a:gd name="connsiteX11" fmla="*/ 5278896 w 5278896"/>
              <a:gd name="connsiteY11" fmla="*/ 3015326 h 4872782"/>
              <a:gd name="connsiteX12" fmla="*/ 5255412 w 5278896"/>
              <a:gd name="connsiteY12" fmla="*/ 3191384 h 4872782"/>
              <a:gd name="connsiteX13" fmla="*/ 4687480 w 5278896"/>
              <a:gd name="connsiteY13" fmla="*/ 4416981 h 4872782"/>
              <a:gd name="connsiteX14" fmla="*/ 4686431 w 5278896"/>
              <a:gd name="connsiteY14" fmla="*/ 4418136 h 4872782"/>
              <a:gd name="connsiteX15" fmla="*/ 4734619 w 5278896"/>
              <a:gd name="connsiteY15" fmla="*/ 4501601 h 4872782"/>
              <a:gd name="connsiteX16" fmla="*/ 4259016 w 5278896"/>
              <a:gd name="connsiteY16" fmla="*/ 4512909 h 4872782"/>
              <a:gd name="connsiteX17" fmla="*/ 4506611 w 5278896"/>
              <a:gd name="connsiteY17" fmla="*/ 4106679 h 4872782"/>
              <a:gd name="connsiteX18" fmla="*/ 4547870 w 5278896"/>
              <a:gd name="connsiteY18" fmla="*/ 4178143 h 4872782"/>
              <a:gd name="connsiteX19" fmla="*/ 4629620 w 5278896"/>
              <a:gd name="connsiteY19" fmla="*/ 4068820 h 4872782"/>
              <a:gd name="connsiteX20" fmla="*/ 4980163 w 5278896"/>
              <a:gd name="connsiteY20" fmla="*/ 3264106 h 4872782"/>
              <a:gd name="connsiteX21" fmla="*/ 4996893 w 5278896"/>
              <a:gd name="connsiteY21" fmla="*/ 3176744 h 4872782"/>
              <a:gd name="connsiteX22" fmla="*/ 3171482 w 5278896"/>
              <a:gd name="connsiteY22" fmla="*/ 0 h 4872782"/>
              <a:gd name="connsiteX23" fmla="*/ 3485028 w 5278896"/>
              <a:gd name="connsiteY23" fmla="*/ 357793 h 4872782"/>
              <a:gd name="connsiteX24" fmla="*/ 3014522 w 5278896"/>
              <a:gd name="connsiteY24" fmla="*/ 428152 h 4872782"/>
              <a:gd name="connsiteX25" fmla="*/ 3045790 w 5278896"/>
              <a:gd name="connsiteY25" fmla="*/ 342860 h 4872782"/>
              <a:gd name="connsiteX26" fmla="*/ 2874287 w 5278896"/>
              <a:gd name="connsiteY26" fmla="*/ 316686 h 4872782"/>
              <a:gd name="connsiteX27" fmla="*/ 2627409 w 5278896"/>
              <a:gd name="connsiteY27" fmla="*/ 304219 h 4872782"/>
              <a:gd name="connsiteX28" fmla="*/ 1952082 w 5278896"/>
              <a:gd name="connsiteY28" fmla="*/ 399929 h 4872782"/>
              <a:gd name="connsiteX29" fmla="*/ 1837587 w 5278896"/>
              <a:gd name="connsiteY29" fmla="*/ 439054 h 4872782"/>
              <a:gd name="connsiteX30" fmla="*/ 1556652 w 5278896"/>
              <a:gd name="connsiteY30" fmla="*/ 275459 h 4872782"/>
              <a:gd name="connsiteX31" fmla="*/ 1648498 w 5278896"/>
              <a:gd name="connsiteY31" fmla="*/ 234282 h 4872782"/>
              <a:gd name="connsiteX32" fmla="*/ 2627409 w 5278896"/>
              <a:gd name="connsiteY32" fmla="*/ 49102 h 4872782"/>
              <a:gd name="connsiteX33" fmla="*/ 2900371 w 5278896"/>
              <a:gd name="connsiteY33" fmla="*/ 62886 h 4872782"/>
              <a:gd name="connsiteX34" fmla="*/ 3135285 w 5278896"/>
              <a:gd name="connsiteY34" fmla="*/ 98738 h 4872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278896" h="4872782">
                <a:moveTo>
                  <a:pt x="152039" y="3167903"/>
                </a:moveTo>
                <a:lnTo>
                  <a:pt x="449088" y="3539505"/>
                </a:lnTo>
                <a:lnTo>
                  <a:pt x="364425" y="3554434"/>
                </a:lnTo>
                <a:lnTo>
                  <a:pt x="402575" y="3658668"/>
                </a:lnTo>
                <a:cubicBezTo>
                  <a:pt x="540033" y="3983655"/>
                  <a:pt x="746618" y="4272284"/>
                  <a:pt x="1003898" y="4506122"/>
                </a:cubicBezTo>
                <a:lnTo>
                  <a:pt x="1053993" y="4548479"/>
                </a:lnTo>
                <a:lnTo>
                  <a:pt x="1052786" y="4872782"/>
                </a:lnTo>
                <a:lnTo>
                  <a:pt x="979171" y="4819094"/>
                </a:lnTo>
                <a:cubicBezTo>
                  <a:pt x="626161" y="4541678"/>
                  <a:pt x="344818" y="4177182"/>
                  <a:pt x="167507" y="3757971"/>
                </a:cubicBezTo>
                <a:lnTo>
                  <a:pt x="109465" y="3599390"/>
                </a:lnTo>
                <a:lnTo>
                  <a:pt x="0" y="3618692"/>
                </a:lnTo>
                <a:close/>
                <a:moveTo>
                  <a:pt x="5278896" y="3015326"/>
                </a:moveTo>
                <a:lnTo>
                  <a:pt x="5255412" y="3191384"/>
                </a:lnTo>
                <a:cubicBezTo>
                  <a:pt x="5173215" y="3651549"/>
                  <a:pt x="4973117" y="4070870"/>
                  <a:pt x="4687480" y="4416981"/>
                </a:cubicBezTo>
                <a:lnTo>
                  <a:pt x="4686431" y="4418136"/>
                </a:lnTo>
                <a:lnTo>
                  <a:pt x="4734619" y="4501601"/>
                </a:lnTo>
                <a:lnTo>
                  <a:pt x="4259016" y="4512909"/>
                </a:lnTo>
                <a:lnTo>
                  <a:pt x="4506611" y="4106679"/>
                </a:lnTo>
                <a:lnTo>
                  <a:pt x="4547870" y="4178143"/>
                </a:lnTo>
                <a:lnTo>
                  <a:pt x="4629620" y="4068820"/>
                </a:lnTo>
                <a:cubicBezTo>
                  <a:pt x="4792340" y="3827964"/>
                  <a:pt x="4912743" y="3556170"/>
                  <a:pt x="4980163" y="3264106"/>
                </a:cubicBezTo>
                <a:lnTo>
                  <a:pt x="4996893" y="3176744"/>
                </a:lnTo>
                <a:close/>
                <a:moveTo>
                  <a:pt x="3171482" y="0"/>
                </a:moveTo>
                <a:lnTo>
                  <a:pt x="3485028" y="357793"/>
                </a:lnTo>
                <a:lnTo>
                  <a:pt x="3014522" y="428152"/>
                </a:lnTo>
                <a:lnTo>
                  <a:pt x="3045790" y="342860"/>
                </a:lnTo>
                <a:lnTo>
                  <a:pt x="2874287" y="316686"/>
                </a:lnTo>
                <a:cubicBezTo>
                  <a:pt x="2793116" y="308442"/>
                  <a:pt x="2710756" y="304219"/>
                  <a:pt x="2627409" y="304219"/>
                </a:cubicBezTo>
                <a:cubicBezTo>
                  <a:pt x="2392998" y="304219"/>
                  <a:pt x="2166389" y="337623"/>
                  <a:pt x="1952082" y="399929"/>
                </a:cubicBezTo>
                <a:lnTo>
                  <a:pt x="1837587" y="439054"/>
                </a:lnTo>
                <a:lnTo>
                  <a:pt x="1556652" y="275459"/>
                </a:lnTo>
                <a:lnTo>
                  <a:pt x="1648498" y="234282"/>
                </a:lnTo>
                <a:cubicBezTo>
                  <a:pt x="1951603" y="114760"/>
                  <a:pt x="2281839" y="49102"/>
                  <a:pt x="2627409" y="49102"/>
                </a:cubicBezTo>
                <a:cubicBezTo>
                  <a:pt x="2719562" y="49102"/>
                  <a:pt x="2810624" y="53771"/>
                  <a:pt x="2900371" y="62886"/>
                </a:cubicBezTo>
                <a:lnTo>
                  <a:pt x="3135285" y="98738"/>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solidFill>
                <a:schemeClr val="tx1"/>
              </a:solidFill>
            </a:endParaRPr>
          </a:p>
        </p:txBody>
      </p:sp>
      <p:sp>
        <p:nvSpPr>
          <p:cNvPr id="13" name="Freeform: Shape 12">
            <a:extLst>
              <a:ext uri="{FF2B5EF4-FFF2-40B4-BE49-F238E27FC236}">
                <a16:creationId xmlns:a16="http://schemas.microsoft.com/office/drawing/2014/main" id="{10C5D73A-6D35-4153-8875-16C48A131A0B}"/>
              </a:ext>
            </a:extLst>
          </p:cNvPr>
          <p:cNvSpPr>
            <a:spLocks noChangeAspect="1"/>
          </p:cNvSpPr>
          <p:nvPr/>
        </p:nvSpPr>
        <p:spPr>
          <a:xfrm rot="7200000">
            <a:off x="4373603" y="2714046"/>
            <a:ext cx="3733124" cy="3526898"/>
          </a:xfrm>
          <a:custGeom>
            <a:avLst/>
            <a:gdLst>
              <a:gd name="connsiteX0" fmla="*/ 1888752 w 3733124"/>
              <a:gd name="connsiteY0" fmla="*/ 2795983 h 3526898"/>
              <a:gd name="connsiteX1" fmla="*/ 1894575 w 3733124"/>
              <a:gd name="connsiteY1" fmla="*/ 2712475 h 3526898"/>
              <a:gd name="connsiteX2" fmla="*/ 1883203 w 3733124"/>
              <a:gd name="connsiteY2" fmla="*/ 2662236 h 3526898"/>
              <a:gd name="connsiteX3" fmla="*/ 1861405 w 3733124"/>
              <a:gd name="connsiteY3" fmla="*/ 2613832 h 3526898"/>
              <a:gd name="connsiteX4" fmla="*/ 1830385 w 3733124"/>
              <a:gd name="connsiteY4" fmla="*/ 2570753 h 3526898"/>
              <a:gd name="connsiteX5" fmla="*/ 1795664 w 3733124"/>
              <a:gd name="connsiteY5" fmla="*/ 2538652 h 3526898"/>
              <a:gd name="connsiteX6" fmla="*/ 1794169 w 3733124"/>
              <a:gd name="connsiteY6" fmla="*/ 2537270 h 3526898"/>
              <a:gd name="connsiteX7" fmla="*/ 1830386 w 3733124"/>
              <a:gd name="connsiteY7" fmla="*/ 2570753 h 3526898"/>
              <a:gd name="connsiteX8" fmla="*/ 1861406 w 3733124"/>
              <a:gd name="connsiteY8" fmla="*/ 2613832 h 3526898"/>
              <a:gd name="connsiteX9" fmla="*/ 1894575 w 3733124"/>
              <a:gd name="connsiteY9" fmla="*/ 2712475 h 3526898"/>
              <a:gd name="connsiteX10" fmla="*/ 1589437 w 3733124"/>
              <a:gd name="connsiteY10" fmla="*/ 2487590 h 3526898"/>
              <a:gd name="connsiteX11" fmla="*/ 1602045 w 3733124"/>
              <a:gd name="connsiteY11" fmla="*/ 2484736 h 3526898"/>
              <a:gd name="connsiteX12" fmla="*/ 1640595 w 3733124"/>
              <a:gd name="connsiteY12" fmla="*/ 2483721 h 3526898"/>
              <a:gd name="connsiteX13" fmla="*/ 1602045 w 3733124"/>
              <a:gd name="connsiteY13" fmla="*/ 2484736 h 3526898"/>
              <a:gd name="connsiteX14" fmla="*/ 1765478 w 3733124"/>
              <a:gd name="connsiteY14" fmla="*/ 2971835 h 3526898"/>
              <a:gd name="connsiteX15" fmla="*/ 1843525 w 3733124"/>
              <a:gd name="connsiteY15" fmla="*/ 2902993 h 3526898"/>
              <a:gd name="connsiteX16" fmla="*/ 1857817 w 3733124"/>
              <a:gd name="connsiteY16" fmla="*/ 2879678 h 3526898"/>
              <a:gd name="connsiteX17" fmla="*/ 1843525 w 3733124"/>
              <a:gd name="connsiteY17" fmla="*/ 2902993 h 3526898"/>
              <a:gd name="connsiteX18" fmla="*/ 1765478 w 3733124"/>
              <a:gd name="connsiteY18" fmla="*/ 2971835 h 3526898"/>
              <a:gd name="connsiteX19" fmla="*/ 1699250 w 3733124"/>
              <a:gd name="connsiteY19" fmla="*/ 2997667 h 3526898"/>
              <a:gd name="connsiteX20" fmla="*/ 1717075 w 3733124"/>
              <a:gd name="connsiteY20" fmla="*/ 2993633 h 3526898"/>
              <a:gd name="connsiteX21" fmla="*/ 1741850 w 3733124"/>
              <a:gd name="connsiteY21" fmla="*/ 2982476 h 3526898"/>
              <a:gd name="connsiteX22" fmla="*/ 1765478 w 3733124"/>
              <a:gd name="connsiteY22" fmla="*/ 2971835 h 3526898"/>
              <a:gd name="connsiteX23" fmla="*/ 1717075 w 3733124"/>
              <a:gd name="connsiteY23" fmla="*/ 2993633 h 3526898"/>
              <a:gd name="connsiteX24" fmla="*/ 1395024 w 3733124"/>
              <a:gd name="connsiteY24" fmla="*/ 2641998 h 3526898"/>
              <a:gd name="connsiteX25" fmla="*/ 1398883 w 3733124"/>
              <a:gd name="connsiteY25" fmla="*/ 2629933 h 3526898"/>
              <a:gd name="connsiteX26" fmla="*/ 1403128 w 3733124"/>
              <a:gd name="connsiteY26" fmla="*/ 2623716 h 3526898"/>
              <a:gd name="connsiteX27" fmla="*/ 1375787 w 3733124"/>
              <a:gd name="connsiteY27" fmla="*/ 2709149 h 3526898"/>
              <a:gd name="connsiteX28" fmla="*/ 1375951 w 3733124"/>
              <a:gd name="connsiteY28" fmla="*/ 2701616 h 3526898"/>
              <a:gd name="connsiteX29" fmla="*/ 1379787 w 3733124"/>
              <a:gd name="connsiteY29" fmla="*/ 2689624 h 3526898"/>
              <a:gd name="connsiteX30" fmla="*/ 1586450 w 3733124"/>
              <a:gd name="connsiteY30" fmla="*/ 3151748 h 3526898"/>
              <a:gd name="connsiteX31" fmla="*/ 1581665 w 3733124"/>
              <a:gd name="connsiteY31" fmla="*/ 3107409 h 3526898"/>
              <a:gd name="connsiteX32" fmla="*/ 1639607 w 3733124"/>
              <a:gd name="connsiteY32" fmla="*/ 3018952 h 3526898"/>
              <a:gd name="connsiteX33" fmla="*/ 1655410 w 3733124"/>
              <a:gd name="connsiteY33" fmla="*/ 3011902 h 3526898"/>
              <a:gd name="connsiteX34" fmla="*/ 1673109 w 3733124"/>
              <a:gd name="connsiteY34" fmla="*/ 3004004 h 3526898"/>
              <a:gd name="connsiteX35" fmla="*/ 1639608 w 3733124"/>
              <a:gd name="connsiteY35" fmla="*/ 3018953 h 3526898"/>
              <a:gd name="connsiteX36" fmla="*/ 1581666 w 3733124"/>
              <a:gd name="connsiteY36" fmla="*/ 3107410 h 3526898"/>
              <a:gd name="connsiteX37" fmla="*/ 1384690 w 3733124"/>
              <a:gd name="connsiteY37" fmla="*/ 2839063 h 3526898"/>
              <a:gd name="connsiteX38" fmla="*/ 1384629 w 3733124"/>
              <a:gd name="connsiteY38" fmla="*/ 2837579 h 3526898"/>
              <a:gd name="connsiteX39" fmla="*/ 1384595 w 3733124"/>
              <a:gd name="connsiteY39" fmla="*/ 2837102 h 3526898"/>
              <a:gd name="connsiteX40" fmla="*/ 1384629 w 3733124"/>
              <a:gd name="connsiteY40" fmla="*/ 2837579 h 3526898"/>
              <a:gd name="connsiteX41" fmla="*/ 1360349 w 3733124"/>
              <a:gd name="connsiteY41" fmla="*/ 2931556 h 3526898"/>
              <a:gd name="connsiteX42" fmla="*/ 1368074 w 3733124"/>
              <a:gd name="connsiteY42" fmla="*/ 2921056 h 3526898"/>
              <a:gd name="connsiteX43" fmla="*/ 1365991 w 3733124"/>
              <a:gd name="connsiteY43" fmla="*/ 2925535 h 3526898"/>
              <a:gd name="connsiteX44" fmla="*/ 1327046 w 3733124"/>
              <a:gd name="connsiteY44" fmla="*/ 2964743 h 3526898"/>
              <a:gd name="connsiteX45" fmla="*/ 1337469 w 3733124"/>
              <a:gd name="connsiteY45" fmla="*/ 2955972 h 3526898"/>
              <a:gd name="connsiteX46" fmla="*/ 1331509 w 3733124"/>
              <a:gd name="connsiteY46" fmla="*/ 2962332 h 3526898"/>
              <a:gd name="connsiteX47" fmla="*/ 1283407 w 3733124"/>
              <a:gd name="connsiteY47" fmla="*/ 2987650 h 3526898"/>
              <a:gd name="connsiteX48" fmla="*/ 1285115 w 3733124"/>
              <a:gd name="connsiteY48" fmla="*/ 2987385 h 3526898"/>
              <a:gd name="connsiteX49" fmla="*/ 1285117 w 3733124"/>
              <a:gd name="connsiteY49" fmla="*/ 2987384 h 3526898"/>
              <a:gd name="connsiteX50" fmla="*/ 1285115 w 3733124"/>
              <a:gd name="connsiteY50" fmla="*/ 2987385 h 3526898"/>
              <a:gd name="connsiteX51" fmla="*/ 26563 w 3733124"/>
              <a:gd name="connsiteY51" fmla="*/ 1889892 h 3526898"/>
              <a:gd name="connsiteX52" fmla="*/ 35155 w 3733124"/>
              <a:gd name="connsiteY52" fmla="*/ 1643917 h 3526898"/>
              <a:gd name="connsiteX53" fmla="*/ 393158 w 3733124"/>
              <a:gd name="connsiteY53" fmla="*/ 1547990 h 3526898"/>
              <a:gd name="connsiteX54" fmla="*/ 436237 w 3733124"/>
              <a:gd name="connsiteY54" fmla="*/ 1579010 h 3526898"/>
              <a:gd name="connsiteX55" fmla="*/ 458462 w 3733124"/>
              <a:gd name="connsiteY55" fmla="*/ 1603049 h 3526898"/>
              <a:gd name="connsiteX56" fmla="*/ 496423 w 3733124"/>
              <a:gd name="connsiteY56" fmla="*/ 1632663 h 3526898"/>
              <a:gd name="connsiteX57" fmla="*/ 671084 w 3733124"/>
              <a:gd name="connsiteY57" fmla="*/ 1578131 h 3526898"/>
              <a:gd name="connsiteX58" fmla="*/ 691852 w 3733124"/>
              <a:gd name="connsiteY58" fmla="*/ 1527666 h 3526898"/>
              <a:gd name="connsiteX59" fmla="*/ 691852 w 3733124"/>
              <a:gd name="connsiteY59" fmla="*/ 870413 h 3526898"/>
              <a:gd name="connsiteX60" fmla="*/ 2212488 w 3733124"/>
              <a:gd name="connsiteY60" fmla="*/ 0 h 3526898"/>
              <a:gd name="connsiteX61" fmla="*/ 3733124 w 3733124"/>
              <a:gd name="connsiteY61" fmla="*/ 870413 h 3526898"/>
              <a:gd name="connsiteX62" fmla="*/ 3733124 w 3733124"/>
              <a:gd name="connsiteY62" fmla="*/ 2657465 h 3526898"/>
              <a:gd name="connsiteX63" fmla="*/ 2214201 w 3733124"/>
              <a:gd name="connsiteY63" fmla="*/ 3526898 h 3526898"/>
              <a:gd name="connsiteX64" fmla="*/ 1647218 w 3733124"/>
              <a:gd name="connsiteY64" fmla="*/ 3199550 h 3526898"/>
              <a:gd name="connsiteX65" fmla="*/ 1634295 w 3733124"/>
              <a:gd name="connsiteY65" fmla="*/ 3152906 h 3526898"/>
              <a:gd name="connsiteX66" fmla="*/ 1695517 w 3733124"/>
              <a:gd name="connsiteY66" fmla="*/ 3042333 h 3526898"/>
              <a:gd name="connsiteX67" fmla="*/ 1694873 w 3733124"/>
              <a:gd name="connsiteY67" fmla="*/ 3041956 h 3526898"/>
              <a:gd name="connsiteX68" fmla="*/ 1730452 w 3733124"/>
              <a:gd name="connsiteY68" fmla="*/ 3033903 h 3526898"/>
              <a:gd name="connsiteX69" fmla="*/ 1786691 w 3733124"/>
              <a:gd name="connsiteY69" fmla="*/ 3008576 h 3526898"/>
              <a:gd name="connsiteX70" fmla="*/ 1898146 w 3733124"/>
              <a:gd name="connsiteY70" fmla="*/ 2592622 h 3526898"/>
              <a:gd name="connsiteX71" fmla="*/ 1482190 w 3733124"/>
              <a:gd name="connsiteY71" fmla="*/ 2481167 h 3526898"/>
              <a:gd name="connsiteX72" fmla="*/ 1332196 w 3733124"/>
              <a:gd name="connsiteY72" fmla="*/ 2782511 h 3526898"/>
              <a:gd name="connsiteX73" fmla="*/ 1344110 w 3733124"/>
              <a:gd name="connsiteY73" fmla="*/ 2835140 h 3526898"/>
              <a:gd name="connsiteX74" fmla="*/ 1343675 w 3733124"/>
              <a:gd name="connsiteY74" fmla="*/ 2834903 h 3526898"/>
              <a:gd name="connsiteX75" fmla="*/ 1269975 w 3733124"/>
              <a:gd name="connsiteY75" fmla="*/ 2941134 h 3526898"/>
              <a:gd name="connsiteX76" fmla="*/ 1222115 w 3733124"/>
              <a:gd name="connsiteY76" fmla="*/ 2954118 h 3526898"/>
              <a:gd name="connsiteX77" fmla="*/ 691852 w 3733124"/>
              <a:gd name="connsiteY77" fmla="*/ 2647969 h 3526898"/>
              <a:gd name="connsiteX78" fmla="*/ 691852 w 3733124"/>
              <a:gd name="connsiteY78" fmla="*/ 2025232 h 3526898"/>
              <a:gd name="connsiteX79" fmla="*/ 681981 w 3733124"/>
              <a:gd name="connsiteY79" fmla="*/ 1999744 h 3526898"/>
              <a:gd name="connsiteX80" fmla="*/ 504035 w 3733124"/>
              <a:gd name="connsiteY80" fmla="*/ 1920601 h 3526898"/>
              <a:gd name="connsiteX81" fmla="*/ 466839 w 3733124"/>
              <a:gd name="connsiteY81" fmla="*/ 1944167 h 3526898"/>
              <a:gd name="connsiteX82" fmla="*/ 453932 w 3733124"/>
              <a:gd name="connsiteY82" fmla="*/ 1952893 h 3526898"/>
              <a:gd name="connsiteX83" fmla="*/ 420242 w 3733124"/>
              <a:gd name="connsiteY83" fmla="*/ 1984040 h 3526898"/>
              <a:gd name="connsiteX84" fmla="*/ 131082 w 3733124"/>
              <a:gd name="connsiteY84" fmla="*/ 2001919 h 3526898"/>
              <a:gd name="connsiteX85" fmla="*/ 26563 w 3733124"/>
              <a:gd name="connsiteY85" fmla="*/ 1889892 h 352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3733124" h="3526898">
                <a:moveTo>
                  <a:pt x="1888752" y="2795983"/>
                </a:moveTo>
                <a:lnTo>
                  <a:pt x="1894575" y="2712475"/>
                </a:lnTo>
                <a:lnTo>
                  <a:pt x="1883203" y="2662236"/>
                </a:lnTo>
                <a:cubicBezTo>
                  <a:pt x="1877696" y="2645715"/>
                  <a:pt x="1870452" y="2629501"/>
                  <a:pt x="1861405" y="2613832"/>
                </a:cubicBezTo>
                <a:cubicBezTo>
                  <a:pt x="1852359" y="2598164"/>
                  <a:pt x="1841939" y="2583782"/>
                  <a:pt x="1830385" y="2570753"/>
                </a:cubicBezTo>
                <a:lnTo>
                  <a:pt x="1795664" y="2538652"/>
                </a:lnTo>
                <a:lnTo>
                  <a:pt x="1794169" y="2537270"/>
                </a:lnTo>
                <a:lnTo>
                  <a:pt x="1830386" y="2570753"/>
                </a:lnTo>
                <a:cubicBezTo>
                  <a:pt x="1841940" y="2583783"/>
                  <a:pt x="1852360" y="2598164"/>
                  <a:pt x="1861406" y="2613832"/>
                </a:cubicBezTo>
                <a:cubicBezTo>
                  <a:pt x="1879498" y="2645170"/>
                  <a:pt x="1890383" y="2678691"/>
                  <a:pt x="1894575" y="2712475"/>
                </a:cubicBezTo>
                <a:close/>
                <a:moveTo>
                  <a:pt x="1589437" y="2487590"/>
                </a:moveTo>
                <a:lnTo>
                  <a:pt x="1602045" y="2484736"/>
                </a:lnTo>
                <a:lnTo>
                  <a:pt x="1640595" y="2483721"/>
                </a:lnTo>
                <a:lnTo>
                  <a:pt x="1602045" y="2484736"/>
                </a:lnTo>
                <a:close/>
                <a:moveTo>
                  <a:pt x="1765478" y="2971835"/>
                </a:moveTo>
                <a:cubicBezTo>
                  <a:pt x="1796815" y="2953742"/>
                  <a:pt x="1823002" y="2930155"/>
                  <a:pt x="1843525" y="2902993"/>
                </a:cubicBezTo>
                <a:lnTo>
                  <a:pt x="1857817" y="2879678"/>
                </a:lnTo>
                <a:lnTo>
                  <a:pt x="1843525" y="2902993"/>
                </a:lnTo>
                <a:cubicBezTo>
                  <a:pt x="1823002" y="2930155"/>
                  <a:pt x="1796815" y="2953742"/>
                  <a:pt x="1765478" y="2971835"/>
                </a:cubicBezTo>
                <a:close/>
                <a:moveTo>
                  <a:pt x="1699250" y="2997667"/>
                </a:moveTo>
                <a:lnTo>
                  <a:pt x="1717075" y="2993633"/>
                </a:lnTo>
                <a:lnTo>
                  <a:pt x="1741850" y="2982476"/>
                </a:lnTo>
                <a:lnTo>
                  <a:pt x="1765478" y="2971835"/>
                </a:lnTo>
                <a:cubicBezTo>
                  <a:pt x="1749809" y="2980882"/>
                  <a:pt x="1733595" y="2988126"/>
                  <a:pt x="1717075" y="2993633"/>
                </a:cubicBezTo>
                <a:close/>
                <a:moveTo>
                  <a:pt x="1395024" y="2641998"/>
                </a:moveTo>
                <a:lnTo>
                  <a:pt x="1398883" y="2629933"/>
                </a:lnTo>
                <a:lnTo>
                  <a:pt x="1403128" y="2623716"/>
                </a:lnTo>
                <a:close/>
                <a:moveTo>
                  <a:pt x="1375787" y="2709149"/>
                </a:moveTo>
                <a:lnTo>
                  <a:pt x="1375951" y="2701616"/>
                </a:lnTo>
                <a:lnTo>
                  <a:pt x="1379787" y="2689624"/>
                </a:lnTo>
                <a:close/>
                <a:moveTo>
                  <a:pt x="1586450" y="3151748"/>
                </a:moveTo>
                <a:lnTo>
                  <a:pt x="1581665" y="3107409"/>
                </a:lnTo>
                <a:cubicBezTo>
                  <a:pt x="1587520" y="3066166"/>
                  <a:pt x="1612054" y="3033039"/>
                  <a:pt x="1639607" y="3018952"/>
                </a:cubicBezTo>
                <a:lnTo>
                  <a:pt x="1655410" y="3011902"/>
                </a:lnTo>
                <a:lnTo>
                  <a:pt x="1673109" y="3004004"/>
                </a:lnTo>
                <a:lnTo>
                  <a:pt x="1639608" y="3018953"/>
                </a:lnTo>
                <a:cubicBezTo>
                  <a:pt x="1612054" y="3033040"/>
                  <a:pt x="1587520" y="3066167"/>
                  <a:pt x="1581666" y="3107410"/>
                </a:cubicBezTo>
                <a:close/>
                <a:moveTo>
                  <a:pt x="1384690" y="2839063"/>
                </a:moveTo>
                <a:lnTo>
                  <a:pt x="1384629" y="2837579"/>
                </a:lnTo>
                <a:lnTo>
                  <a:pt x="1384595" y="2837102"/>
                </a:lnTo>
                <a:lnTo>
                  <a:pt x="1384629" y="2837579"/>
                </a:lnTo>
                <a:close/>
                <a:moveTo>
                  <a:pt x="1360349" y="2931556"/>
                </a:moveTo>
                <a:lnTo>
                  <a:pt x="1368074" y="2921056"/>
                </a:lnTo>
                <a:lnTo>
                  <a:pt x="1365991" y="2925535"/>
                </a:lnTo>
                <a:close/>
                <a:moveTo>
                  <a:pt x="1327046" y="2964743"/>
                </a:moveTo>
                <a:lnTo>
                  <a:pt x="1337469" y="2955972"/>
                </a:lnTo>
                <a:lnTo>
                  <a:pt x="1331509" y="2962332"/>
                </a:lnTo>
                <a:close/>
                <a:moveTo>
                  <a:pt x="1283407" y="2987650"/>
                </a:moveTo>
                <a:lnTo>
                  <a:pt x="1285115" y="2987385"/>
                </a:lnTo>
                <a:lnTo>
                  <a:pt x="1285117" y="2987384"/>
                </a:lnTo>
                <a:lnTo>
                  <a:pt x="1285115" y="2987385"/>
                </a:lnTo>
                <a:close/>
                <a:moveTo>
                  <a:pt x="26563" y="1889892"/>
                </a:moveTo>
                <a:cubicBezTo>
                  <a:pt x="-10262" y="1814249"/>
                  <a:pt x="-10076" y="1722260"/>
                  <a:pt x="35155" y="1643917"/>
                </a:cubicBezTo>
                <a:cubicBezTo>
                  <a:pt x="107526" y="1518567"/>
                  <a:pt x="267808" y="1475620"/>
                  <a:pt x="393158" y="1547990"/>
                </a:cubicBezTo>
                <a:cubicBezTo>
                  <a:pt x="408826" y="1557036"/>
                  <a:pt x="423207" y="1567456"/>
                  <a:pt x="436237" y="1579010"/>
                </a:cubicBezTo>
                <a:lnTo>
                  <a:pt x="458462" y="1603049"/>
                </a:lnTo>
                <a:lnTo>
                  <a:pt x="496423" y="1632663"/>
                </a:lnTo>
                <a:cubicBezTo>
                  <a:pt x="539717" y="1660694"/>
                  <a:pt x="624621" y="1655017"/>
                  <a:pt x="671084" y="1578131"/>
                </a:cubicBezTo>
                <a:lnTo>
                  <a:pt x="691852" y="1527666"/>
                </a:lnTo>
                <a:lnTo>
                  <a:pt x="691852" y="870413"/>
                </a:lnTo>
                <a:lnTo>
                  <a:pt x="2212488" y="0"/>
                </a:lnTo>
                <a:lnTo>
                  <a:pt x="3733124" y="870413"/>
                </a:lnTo>
                <a:lnTo>
                  <a:pt x="3733124" y="2657465"/>
                </a:lnTo>
                <a:lnTo>
                  <a:pt x="2214201" y="3526898"/>
                </a:lnTo>
                <a:lnTo>
                  <a:pt x="1647218" y="3199550"/>
                </a:lnTo>
                <a:lnTo>
                  <a:pt x="1634295" y="3152906"/>
                </a:lnTo>
                <a:cubicBezTo>
                  <a:pt x="1629559" y="3097749"/>
                  <a:pt x="1654216" y="3044954"/>
                  <a:pt x="1695517" y="3042333"/>
                </a:cubicBezTo>
                <a:lnTo>
                  <a:pt x="1694873" y="3041956"/>
                </a:lnTo>
                <a:lnTo>
                  <a:pt x="1730452" y="3033903"/>
                </a:lnTo>
                <a:cubicBezTo>
                  <a:pt x="1749646" y="3027505"/>
                  <a:pt x="1768485" y="3019087"/>
                  <a:pt x="1786691" y="3008576"/>
                </a:cubicBezTo>
                <a:cubicBezTo>
                  <a:pt x="1932331" y="2924491"/>
                  <a:pt x="1982231" y="2738262"/>
                  <a:pt x="1898146" y="2592622"/>
                </a:cubicBezTo>
                <a:cubicBezTo>
                  <a:pt x="1814060" y="2446981"/>
                  <a:pt x="1627831" y="2397082"/>
                  <a:pt x="1482190" y="2481167"/>
                </a:cubicBezTo>
                <a:cubicBezTo>
                  <a:pt x="1372960" y="2544231"/>
                  <a:pt x="1317584" y="2664750"/>
                  <a:pt x="1332196" y="2782511"/>
                </a:cubicBezTo>
                <a:lnTo>
                  <a:pt x="1344110" y="2835140"/>
                </a:lnTo>
                <a:lnTo>
                  <a:pt x="1343675" y="2834903"/>
                </a:lnTo>
                <a:cubicBezTo>
                  <a:pt x="1357319" y="2870685"/>
                  <a:pt x="1321163" y="2917356"/>
                  <a:pt x="1269975" y="2941134"/>
                </a:cubicBezTo>
                <a:lnTo>
                  <a:pt x="1222115" y="2954118"/>
                </a:lnTo>
                <a:lnTo>
                  <a:pt x="691852" y="2647969"/>
                </a:lnTo>
                <a:lnTo>
                  <a:pt x="691852" y="2025232"/>
                </a:lnTo>
                <a:lnTo>
                  <a:pt x="681981" y="1999744"/>
                </a:lnTo>
                <a:cubicBezTo>
                  <a:pt x="642847" y="1929381"/>
                  <a:pt x="565650" y="1904620"/>
                  <a:pt x="504035" y="1920601"/>
                </a:cubicBezTo>
                <a:cubicBezTo>
                  <a:pt x="489945" y="1929104"/>
                  <a:pt x="477732" y="1936950"/>
                  <a:pt x="466839" y="1944167"/>
                </a:cubicBezTo>
                <a:lnTo>
                  <a:pt x="453932" y="1952893"/>
                </a:lnTo>
                <a:lnTo>
                  <a:pt x="420242" y="1984040"/>
                </a:lnTo>
                <a:cubicBezTo>
                  <a:pt x="338756" y="2045608"/>
                  <a:pt x="225094" y="2056196"/>
                  <a:pt x="131082" y="2001919"/>
                </a:cubicBezTo>
                <a:cubicBezTo>
                  <a:pt x="84076" y="1974780"/>
                  <a:pt x="48657" y="1935279"/>
                  <a:pt x="26563" y="1889892"/>
                </a:cubicBezTo>
                <a:close/>
              </a:path>
            </a:pathLst>
          </a:cu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dirty="0"/>
          </a:p>
        </p:txBody>
      </p:sp>
      <p:sp>
        <p:nvSpPr>
          <p:cNvPr id="15" name="Freeform: Shape 14">
            <a:extLst>
              <a:ext uri="{FF2B5EF4-FFF2-40B4-BE49-F238E27FC236}">
                <a16:creationId xmlns:a16="http://schemas.microsoft.com/office/drawing/2014/main" id="{36A5EA11-B94B-4BF6-9C0F-90A9879E8CDE}"/>
              </a:ext>
            </a:extLst>
          </p:cNvPr>
          <p:cNvSpPr/>
          <p:nvPr/>
        </p:nvSpPr>
        <p:spPr>
          <a:xfrm rot="7200000">
            <a:off x="4328144" y="2661304"/>
            <a:ext cx="3822093" cy="3636000"/>
          </a:xfrm>
          <a:custGeom>
            <a:avLst/>
            <a:gdLst>
              <a:gd name="connsiteX0" fmla="*/ 68994 w 3822093"/>
              <a:gd name="connsiteY0" fmla="*/ 1944504 h 3636000"/>
              <a:gd name="connsiteX1" fmla="*/ 173513 w 3822093"/>
              <a:gd name="connsiteY1" fmla="*/ 2056530 h 3636000"/>
              <a:gd name="connsiteX2" fmla="*/ 462673 w 3822093"/>
              <a:gd name="connsiteY2" fmla="*/ 2038652 h 3636000"/>
              <a:gd name="connsiteX3" fmla="*/ 496363 w 3822093"/>
              <a:gd name="connsiteY3" fmla="*/ 2007505 h 3636000"/>
              <a:gd name="connsiteX4" fmla="*/ 509270 w 3822093"/>
              <a:gd name="connsiteY4" fmla="*/ 1998779 h 3636000"/>
              <a:gd name="connsiteX5" fmla="*/ 546466 w 3822093"/>
              <a:gd name="connsiteY5" fmla="*/ 1975212 h 3636000"/>
              <a:gd name="connsiteX6" fmla="*/ 724412 w 3822093"/>
              <a:gd name="connsiteY6" fmla="*/ 2054356 h 3636000"/>
              <a:gd name="connsiteX7" fmla="*/ 734282 w 3822093"/>
              <a:gd name="connsiteY7" fmla="*/ 2079843 h 3636000"/>
              <a:gd name="connsiteX8" fmla="*/ 734283 w 3822093"/>
              <a:gd name="connsiteY8" fmla="*/ 2702581 h 3636000"/>
              <a:gd name="connsiteX9" fmla="*/ 1264546 w 3822093"/>
              <a:gd name="connsiteY9" fmla="*/ 3008729 h 3636000"/>
              <a:gd name="connsiteX10" fmla="*/ 1312406 w 3822093"/>
              <a:gd name="connsiteY10" fmla="*/ 2995745 h 3636000"/>
              <a:gd name="connsiteX11" fmla="*/ 1386106 w 3822093"/>
              <a:gd name="connsiteY11" fmla="*/ 2889515 h 3636000"/>
              <a:gd name="connsiteX12" fmla="*/ 1386541 w 3822093"/>
              <a:gd name="connsiteY12" fmla="*/ 2889751 h 3636000"/>
              <a:gd name="connsiteX13" fmla="*/ 1374627 w 3822093"/>
              <a:gd name="connsiteY13" fmla="*/ 2837122 h 3636000"/>
              <a:gd name="connsiteX14" fmla="*/ 1524621 w 3822093"/>
              <a:gd name="connsiteY14" fmla="*/ 2535779 h 3636000"/>
              <a:gd name="connsiteX15" fmla="*/ 1940577 w 3822093"/>
              <a:gd name="connsiteY15" fmla="*/ 2647234 h 3636000"/>
              <a:gd name="connsiteX16" fmla="*/ 1829122 w 3822093"/>
              <a:gd name="connsiteY16" fmla="*/ 3063187 h 3636000"/>
              <a:gd name="connsiteX17" fmla="*/ 1772883 w 3822093"/>
              <a:gd name="connsiteY17" fmla="*/ 3088515 h 3636000"/>
              <a:gd name="connsiteX18" fmla="*/ 1737304 w 3822093"/>
              <a:gd name="connsiteY18" fmla="*/ 3096568 h 3636000"/>
              <a:gd name="connsiteX19" fmla="*/ 1737948 w 3822093"/>
              <a:gd name="connsiteY19" fmla="*/ 3096944 h 3636000"/>
              <a:gd name="connsiteX20" fmla="*/ 1676726 w 3822093"/>
              <a:gd name="connsiteY20" fmla="*/ 3207517 h 3636000"/>
              <a:gd name="connsiteX21" fmla="*/ 1689649 w 3822093"/>
              <a:gd name="connsiteY21" fmla="*/ 3254162 h 3636000"/>
              <a:gd name="connsiteX22" fmla="*/ 2256632 w 3822093"/>
              <a:gd name="connsiteY22" fmla="*/ 3581509 h 3636000"/>
              <a:gd name="connsiteX23" fmla="*/ 3775554 w 3822093"/>
              <a:gd name="connsiteY23" fmla="*/ 2712077 h 3636000"/>
              <a:gd name="connsiteX24" fmla="*/ 3775554 w 3822093"/>
              <a:gd name="connsiteY24" fmla="*/ 925024 h 3636000"/>
              <a:gd name="connsiteX25" fmla="*/ 2254918 w 3822093"/>
              <a:gd name="connsiteY25" fmla="*/ 54612 h 3636000"/>
              <a:gd name="connsiteX26" fmla="*/ 734282 w 3822093"/>
              <a:gd name="connsiteY26" fmla="*/ 925024 h 3636000"/>
              <a:gd name="connsiteX27" fmla="*/ 734283 w 3822093"/>
              <a:gd name="connsiteY27" fmla="*/ 1582278 h 3636000"/>
              <a:gd name="connsiteX28" fmla="*/ 713515 w 3822093"/>
              <a:gd name="connsiteY28" fmla="*/ 1632743 h 3636000"/>
              <a:gd name="connsiteX29" fmla="*/ 538854 w 3822093"/>
              <a:gd name="connsiteY29" fmla="*/ 1687275 h 3636000"/>
              <a:gd name="connsiteX30" fmla="*/ 500893 w 3822093"/>
              <a:gd name="connsiteY30" fmla="*/ 1657660 h 3636000"/>
              <a:gd name="connsiteX31" fmla="*/ 478668 w 3822093"/>
              <a:gd name="connsiteY31" fmla="*/ 1633621 h 3636000"/>
              <a:gd name="connsiteX32" fmla="*/ 435589 w 3822093"/>
              <a:gd name="connsiteY32" fmla="*/ 1602602 h 3636000"/>
              <a:gd name="connsiteX33" fmla="*/ 77586 w 3822093"/>
              <a:gd name="connsiteY33" fmla="*/ 1698529 h 3636000"/>
              <a:gd name="connsiteX34" fmla="*/ 68994 w 3822093"/>
              <a:gd name="connsiteY34" fmla="*/ 1944504 h 3636000"/>
              <a:gd name="connsiteX35" fmla="*/ 30863 w 3822093"/>
              <a:gd name="connsiteY35" fmla="*/ 1963108 h 3636000"/>
              <a:gd name="connsiteX36" fmla="*/ 40846 w 3822093"/>
              <a:gd name="connsiteY36" fmla="*/ 1677315 h 3636000"/>
              <a:gd name="connsiteX37" fmla="*/ 456801 w 3822093"/>
              <a:gd name="connsiteY37" fmla="*/ 1565860 h 3636000"/>
              <a:gd name="connsiteX38" fmla="*/ 506854 w 3822093"/>
              <a:gd name="connsiteY38" fmla="*/ 1601901 h 3636000"/>
              <a:gd name="connsiteX39" fmla="*/ 531617 w 3822093"/>
              <a:gd name="connsiteY39" fmla="*/ 1628686 h 3636000"/>
              <a:gd name="connsiteX40" fmla="*/ 531622 w 3822093"/>
              <a:gd name="connsiteY40" fmla="*/ 1627940 h 3636000"/>
              <a:gd name="connsiteX41" fmla="*/ 657991 w 3822093"/>
              <a:gd name="connsiteY41" fmla="*/ 1625673 h 3636000"/>
              <a:gd name="connsiteX42" fmla="*/ 687614 w 3822093"/>
              <a:gd name="connsiteY42" fmla="*/ 1595545 h 3636000"/>
              <a:gd name="connsiteX43" fmla="*/ 687614 w 3822093"/>
              <a:gd name="connsiteY43" fmla="*/ 897088 h 3636000"/>
              <a:gd name="connsiteX44" fmla="*/ 2254855 w 3822093"/>
              <a:gd name="connsiteY44" fmla="*/ 0 h 3636000"/>
              <a:gd name="connsiteX45" fmla="*/ 3822093 w 3822093"/>
              <a:gd name="connsiteY45" fmla="*/ 897088 h 3636000"/>
              <a:gd name="connsiteX46" fmla="*/ 3822093 w 3822093"/>
              <a:gd name="connsiteY46" fmla="*/ 2738912 h 3636000"/>
              <a:gd name="connsiteX47" fmla="*/ 2254855 w 3822093"/>
              <a:gd name="connsiteY47" fmla="*/ 3636000 h 3636000"/>
              <a:gd name="connsiteX48" fmla="*/ 2241928 w 3822093"/>
              <a:gd name="connsiteY48" fmla="*/ 3628601 h 3636000"/>
              <a:gd name="connsiteX49" fmla="*/ 2241935 w 3822093"/>
              <a:gd name="connsiteY49" fmla="*/ 3626839 h 3636000"/>
              <a:gd name="connsiteX50" fmla="*/ 1690106 w 3822093"/>
              <a:gd name="connsiteY50" fmla="*/ 3308241 h 3636000"/>
              <a:gd name="connsiteX51" fmla="*/ 1678233 w 3822093"/>
              <a:gd name="connsiteY51" fmla="*/ 3299172 h 3636000"/>
              <a:gd name="connsiteX52" fmla="*/ 1631282 w 3822093"/>
              <a:gd name="connsiteY52" fmla="*/ 3228606 h 3636000"/>
              <a:gd name="connsiteX53" fmla="*/ 1630927 w 3822093"/>
              <a:gd name="connsiteY53" fmla="*/ 3225316 h 3636000"/>
              <a:gd name="connsiteX54" fmla="*/ 1630927 w 3822093"/>
              <a:gd name="connsiteY54" fmla="*/ 3225317 h 3636000"/>
              <a:gd name="connsiteX55" fmla="*/ 1624097 w 3822093"/>
              <a:gd name="connsiteY55" fmla="*/ 3162022 h 3636000"/>
              <a:gd name="connsiteX56" fmla="*/ 1682039 w 3822093"/>
              <a:gd name="connsiteY56" fmla="*/ 3073565 h 3636000"/>
              <a:gd name="connsiteX57" fmla="*/ 1715017 w 3822093"/>
              <a:gd name="connsiteY57" fmla="*/ 3058849 h 3636000"/>
              <a:gd name="connsiteX58" fmla="*/ 1717447 w 3822093"/>
              <a:gd name="connsiteY58" fmla="*/ 3057765 h 3636000"/>
              <a:gd name="connsiteX59" fmla="*/ 1739662 w 3822093"/>
              <a:gd name="connsiteY59" fmla="*/ 3052736 h 3636000"/>
              <a:gd name="connsiteX60" fmla="*/ 1748132 w 3822093"/>
              <a:gd name="connsiteY60" fmla="*/ 3050819 h 3636000"/>
              <a:gd name="connsiteX61" fmla="*/ 1759506 w 3822093"/>
              <a:gd name="connsiteY61" fmla="*/ 3048244 h 3636000"/>
              <a:gd name="connsiteX62" fmla="*/ 1807909 w 3822093"/>
              <a:gd name="connsiteY62" fmla="*/ 3026447 h 3636000"/>
              <a:gd name="connsiteX63" fmla="*/ 1885956 w 3822093"/>
              <a:gd name="connsiteY63" fmla="*/ 2957605 h 3636000"/>
              <a:gd name="connsiteX64" fmla="*/ 1904568 w 3822093"/>
              <a:gd name="connsiteY64" fmla="*/ 2927242 h 3636000"/>
              <a:gd name="connsiteX65" fmla="*/ 1912427 w 3822093"/>
              <a:gd name="connsiteY65" fmla="*/ 2914420 h 3636000"/>
              <a:gd name="connsiteX66" fmla="*/ 1927363 w 3822093"/>
              <a:gd name="connsiteY66" fmla="*/ 2874420 h 3636000"/>
              <a:gd name="connsiteX67" fmla="*/ 1930017 w 3822093"/>
              <a:gd name="connsiteY67" fmla="*/ 2867312 h 3636000"/>
              <a:gd name="connsiteX68" fmla="*/ 1903837 w 3822093"/>
              <a:gd name="connsiteY68" fmla="*/ 2668444 h 3636000"/>
              <a:gd name="connsiteX69" fmla="*/ 1872816 w 3822093"/>
              <a:gd name="connsiteY69" fmla="*/ 2625365 h 3636000"/>
              <a:gd name="connsiteX70" fmla="*/ 1836493 w 3822093"/>
              <a:gd name="connsiteY70" fmla="*/ 2591783 h 3636000"/>
              <a:gd name="connsiteX71" fmla="*/ 1834994 w 3822093"/>
              <a:gd name="connsiteY71" fmla="*/ 2590397 h 3636000"/>
              <a:gd name="connsiteX72" fmla="*/ 1744701 w 3822093"/>
              <a:gd name="connsiteY72" fmla="*/ 2546336 h 3636000"/>
              <a:gd name="connsiteX73" fmla="*/ 1699946 w 3822093"/>
              <a:gd name="connsiteY73" fmla="*/ 2538826 h 3636000"/>
              <a:gd name="connsiteX74" fmla="*/ 1695110 w 3822093"/>
              <a:gd name="connsiteY74" fmla="*/ 2538015 h 3636000"/>
              <a:gd name="connsiteX75" fmla="*/ 1695110 w 3822093"/>
              <a:gd name="connsiteY75" fmla="*/ 2538015 h 3636000"/>
              <a:gd name="connsiteX76" fmla="*/ 1695110 w 3822093"/>
              <a:gd name="connsiteY76" fmla="*/ 2538015 h 3636000"/>
              <a:gd name="connsiteX77" fmla="*/ 1687946 w 3822093"/>
              <a:gd name="connsiteY77" fmla="*/ 2538203 h 3636000"/>
              <a:gd name="connsiteX78" fmla="*/ 1644476 w 3822093"/>
              <a:gd name="connsiteY78" fmla="*/ 2539348 h 3636000"/>
              <a:gd name="connsiteX79" fmla="*/ 1644099 w 3822093"/>
              <a:gd name="connsiteY79" fmla="*/ 2539433 h 3636000"/>
              <a:gd name="connsiteX80" fmla="*/ 1597744 w 3822093"/>
              <a:gd name="connsiteY80" fmla="*/ 2549926 h 3636000"/>
              <a:gd name="connsiteX81" fmla="*/ 1594236 w 3822093"/>
              <a:gd name="connsiteY81" fmla="*/ 2550720 h 3636000"/>
              <a:gd name="connsiteX82" fmla="*/ 1566803 w 3822093"/>
              <a:gd name="connsiteY82" fmla="*/ 2563074 h 3636000"/>
              <a:gd name="connsiteX83" fmla="*/ 1545833 w 3822093"/>
              <a:gd name="connsiteY83" fmla="*/ 2572518 h 3636000"/>
              <a:gd name="connsiteX84" fmla="*/ 1484231 w 3822093"/>
              <a:gd name="connsiteY84" fmla="*/ 2621689 h 3636000"/>
              <a:gd name="connsiteX85" fmla="*/ 1450220 w 3822093"/>
              <a:gd name="connsiteY85" fmla="*/ 2667813 h 3636000"/>
              <a:gd name="connsiteX86" fmla="*/ 1445558 w 3822093"/>
              <a:gd name="connsiteY86" fmla="*/ 2678329 h 3636000"/>
              <a:gd name="connsiteX87" fmla="*/ 1441314 w 3822093"/>
              <a:gd name="connsiteY87" fmla="*/ 2684545 h 3636000"/>
              <a:gd name="connsiteX88" fmla="*/ 1437456 w 3822093"/>
              <a:gd name="connsiteY88" fmla="*/ 2696606 h 3636000"/>
              <a:gd name="connsiteX89" fmla="*/ 1427268 w 3822093"/>
              <a:gd name="connsiteY89" fmla="*/ 2719586 h 3636000"/>
              <a:gd name="connsiteX90" fmla="*/ 1422217 w 3822093"/>
              <a:gd name="connsiteY90" fmla="*/ 2744240 h 3636000"/>
              <a:gd name="connsiteX91" fmla="*/ 1418382 w 3822093"/>
              <a:gd name="connsiteY91" fmla="*/ 2756227 h 3636000"/>
              <a:gd name="connsiteX92" fmla="*/ 1418218 w 3822093"/>
              <a:gd name="connsiteY92" fmla="*/ 2763758 h 3636000"/>
              <a:gd name="connsiteX93" fmla="*/ 1415924 w 3822093"/>
              <a:gd name="connsiteY93" fmla="*/ 2774957 h 3636000"/>
              <a:gd name="connsiteX94" fmla="*/ 1416736 w 3822093"/>
              <a:gd name="connsiteY94" fmla="*/ 2831877 h 3636000"/>
              <a:gd name="connsiteX95" fmla="*/ 1425539 w 3822093"/>
              <a:gd name="connsiteY95" fmla="*/ 2870765 h 3636000"/>
              <a:gd name="connsiteX96" fmla="*/ 1426607 w 3822093"/>
              <a:gd name="connsiteY96" fmla="*/ 2885814 h 3636000"/>
              <a:gd name="connsiteX97" fmla="*/ 1427060 w 3822093"/>
              <a:gd name="connsiteY97" fmla="*/ 2892190 h 3636000"/>
              <a:gd name="connsiteX98" fmla="*/ 1428574 w 3822093"/>
              <a:gd name="connsiteY98" fmla="*/ 2928995 h 3636000"/>
              <a:gd name="connsiteX99" fmla="*/ 1428870 w 3822093"/>
              <a:gd name="connsiteY99" fmla="*/ 2936188 h 3636000"/>
              <a:gd name="connsiteX100" fmla="*/ 1410504 w 3822093"/>
              <a:gd name="connsiteY100" fmla="*/ 2975669 h 3636000"/>
              <a:gd name="connsiteX101" fmla="*/ 1402781 w 3822093"/>
              <a:gd name="connsiteY101" fmla="*/ 2986165 h 3636000"/>
              <a:gd name="connsiteX102" fmla="*/ 1379899 w 3822093"/>
              <a:gd name="connsiteY102" fmla="*/ 3010585 h 3636000"/>
              <a:gd name="connsiteX103" fmla="*/ 1369477 w 3822093"/>
              <a:gd name="connsiteY103" fmla="*/ 3019354 h 3636000"/>
              <a:gd name="connsiteX104" fmla="*/ 1327548 w 3822093"/>
              <a:gd name="connsiteY104" fmla="*/ 3041995 h 3636000"/>
              <a:gd name="connsiteX105" fmla="*/ 1327546 w 3822093"/>
              <a:gd name="connsiteY105" fmla="*/ 3041996 h 3636000"/>
              <a:gd name="connsiteX106" fmla="*/ 1324791 w 3822093"/>
              <a:gd name="connsiteY106" fmla="*/ 3042424 h 3636000"/>
              <a:gd name="connsiteX107" fmla="*/ 1271358 w 3822093"/>
              <a:gd name="connsiteY107" fmla="*/ 3050722 h 3636000"/>
              <a:gd name="connsiteX108" fmla="*/ 1234023 w 3822093"/>
              <a:gd name="connsiteY108" fmla="*/ 3044921 h 3636000"/>
              <a:gd name="connsiteX109" fmla="*/ 694303 w 3822093"/>
              <a:gd name="connsiteY109" fmla="*/ 2733313 h 3636000"/>
              <a:gd name="connsiteX110" fmla="*/ 687615 w 3822093"/>
              <a:gd name="connsiteY110" fmla="*/ 2737208 h 3636000"/>
              <a:gd name="connsiteX111" fmla="*/ 687615 w 3822093"/>
              <a:gd name="connsiteY111" fmla="*/ 2077742 h 3636000"/>
              <a:gd name="connsiteX112" fmla="*/ 656752 w 3822093"/>
              <a:gd name="connsiteY112" fmla="*/ 2047070 h 3636000"/>
              <a:gd name="connsiteX113" fmla="*/ 527903 w 3822093"/>
              <a:gd name="connsiteY113" fmla="*/ 2036359 h 3636000"/>
              <a:gd name="connsiteX114" fmla="*/ 527891 w 3822093"/>
              <a:gd name="connsiteY114" fmla="*/ 2035864 h 3636000"/>
              <a:gd name="connsiteX115" fmla="*/ 488270 w 3822093"/>
              <a:gd name="connsiteY115" fmla="*/ 2072496 h 3636000"/>
              <a:gd name="connsiteX116" fmla="*/ 152301 w 3822093"/>
              <a:gd name="connsiteY116" fmla="*/ 2093269 h 3636000"/>
              <a:gd name="connsiteX117" fmla="*/ 30863 w 3822093"/>
              <a:gd name="connsiteY117" fmla="*/ 1963108 h 363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3822093" h="3636000">
                <a:moveTo>
                  <a:pt x="68994" y="1944504"/>
                </a:moveTo>
                <a:cubicBezTo>
                  <a:pt x="91087" y="1989890"/>
                  <a:pt x="126507" y="2029392"/>
                  <a:pt x="173513" y="2056530"/>
                </a:cubicBezTo>
                <a:cubicBezTo>
                  <a:pt x="267525" y="2110808"/>
                  <a:pt x="381187" y="2100220"/>
                  <a:pt x="462673" y="2038652"/>
                </a:cubicBezTo>
                <a:lnTo>
                  <a:pt x="496363" y="2007505"/>
                </a:lnTo>
                <a:lnTo>
                  <a:pt x="509270" y="1998779"/>
                </a:lnTo>
                <a:cubicBezTo>
                  <a:pt x="520163" y="1991562"/>
                  <a:pt x="532376" y="1983716"/>
                  <a:pt x="546466" y="1975212"/>
                </a:cubicBezTo>
                <a:cubicBezTo>
                  <a:pt x="608081" y="1959231"/>
                  <a:pt x="685278" y="1983993"/>
                  <a:pt x="724412" y="2054356"/>
                </a:cubicBezTo>
                <a:lnTo>
                  <a:pt x="734282" y="2079843"/>
                </a:lnTo>
                <a:lnTo>
                  <a:pt x="734283" y="2702581"/>
                </a:lnTo>
                <a:lnTo>
                  <a:pt x="1264546" y="3008729"/>
                </a:lnTo>
                <a:lnTo>
                  <a:pt x="1312406" y="2995745"/>
                </a:lnTo>
                <a:cubicBezTo>
                  <a:pt x="1363594" y="2971968"/>
                  <a:pt x="1399750" y="2925296"/>
                  <a:pt x="1386106" y="2889515"/>
                </a:cubicBezTo>
                <a:lnTo>
                  <a:pt x="1386541" y="2889751"/>
                </a:lnTo>
                <a:lnTo>
                  <a:pt x="1374627" y="2837122"/>
                </a:lnTo>
                <a:cubicBezTo>
                  <a:pt x="1360014" y="2719362"/>
                  <a:pt x="1415391" y="2598842"/>
                  <a:pt x="1524621" y="2535779"/>
                </a:cubicBezTo>
                <a:cubicBezTo>
                  <a:pt x="1670262" y="2451694"/>
                  <a:pt x="1856491" y="2501592"/>
                  <a:pt x="1940577" y="2647234"/>
                </a:cubicBezTo>
                <a:cubicBezTo>
                  <a:pt x="2024662" y="2792874"/>
                  <a:pt x="1974762" y="2979103"/>
                  <a:pt x="1829122" y="3063187"/>
                </a:cubicBezTo>
                <a:cubicBezTo>
                  <a:pt x="1810916" y="3073699"/>
                  <a:pt x="1792077" y="3082116"/>
                  <a:pt x="1772883" y="3088515"/>
                </a:cubicBezTo>
                <a:lnTo>
                  <a:pt x="1737304" y="3096568"/>
                </a:lnTo>
                <a:lnTo>
                  <a:pt x="1737948" y="3096944"/>
                </a:lnTo>
                <a:cubicBezTo>
                  <a:pt x="1696647" y="3099566"/>
                  <a:pt x="1671990" y="3152360"/>
                  <a:pt x="1676726" y="3207517"/>
                </a:cubicBezTo>
                <a:lnTo>
                  <a:pt x="1689649" y="3254162"/>
                </a:lnTo>
                <a:lnTo>
                  <a:pt x="2256632" y="3581509"/>
                </a:lnTo>
                <a:lnTo>
                  <a:pt x="3775554" y="2712077"/>
                </a:lnTo>
                <a:lnTo>
                  <a:pt x="3775554" y="925024"/>
                </a:lnTo>
                <a:lnTo>
                  <a:pt x="2254918" y="54612"/>
                </a:lnTo>
                <a:lnTo>
                  <a:pt x="734282" y="925024"/>
                </a:lnTo>
                <a:lnTo>
                  <a:pt x="734283" y="1582278"/>
                </a:lnTo>
                <a:lnTo>
                  <a:pt x="713515" y="1632743"/>
                </a:lnTo>
                <a:cubicBezTo>
                  <a:pt x="667052" y="1709628"/>
                  <a:pt x="582148" y="1715306"/>
                  <a:pt x="538854" y="1687275"/>
                </a:cubicBezTo>
                <a:lnTo>
                  <a:pt x="500893" y="1657660"/>
                </a:lnTo>
                <a:lnTo>
                  <a:pt x="478668" y="1633621"/>
                </a:lnTo>
                <a:cubicBezTo>
                  <a:pt x="465638" y="1622067"/>
                  <a:pt x="451256" y="1611648"/>
                  <a:pt x="435589" y="1602602"/>
                </a:cubicBezTo>
                <a:cubicBezTo>
                  <a:pt x="310239" y="1530232"/>
                  <a:pt x="149957" y="1573179"/>
                  <a:pt x="77586" y="1698529"/>
                </a:cubicBezTo>
                <a:cubicBezTo>
                  <a:pt x="32355" y="1776872"/>
                  <a:pt x="32169" y="1868860"/>
                  <a:pt x="68994" y="1944504"/>
                </a:cubicBezTo>
                <a:close/>
                <a:moveTo>
                  <a:pt x="30863" y="1963108"/>
                </a:moveTo>
                <a:cubicBezTo>
                  <a:pt x="-11923" y="1875220"/>
                  <a:pt x="-11707" y="1768340"/>
                  <a:pt x="40846" y="1677315"/>
                </a:cubicBezTo>
                <a:cubicBezTo>
                  <a:pt x="124932" y="1531674"/>
                  <a:pt x="311161" y="1481774"/>
                  <a:pt x="456801" y="1565860"/>
                </a:cubicBezTo>
                <a:cubicBezTo>
                  <a:pt x="475006" y="1576370"/>
                  <a:pt x="491715" y="1588477"/>
                  <a:pt x="506854" y="1601901"/>
                </a:cubicBezTo>
                <a:lnTo>
                  <a:pt x="531617" y="1628686"/>
                </a:lnTo>
                <a:lnTo>
                  <a:pt x="531622" y="1627940"/>
                </a:lnTo>
                <a:cubicBezTo>
                  <a:pt x="554542" y="1662397"/>
                  <a:pt x="612593" y="1657353"/>
                  <a:pt x="657991" y="1625673"/>
                </a:cubicBezTo>
                <a:lnTo>
                  <a:pt x="687614" y="1595545"/>
                </a:lnTo>
                <a:lnTo>
                  <a:pt x="687614" y="897088"/>
                </a:lnTo>
                <a:lnTo>
                  <a:pt x="2254855" y="0"/>
                </a:lnTo>
                <a:lnTo>
                  <a:pt x="3822093" y="897088"/>
                </a:lnTo>
                <a:lnTo>
                  <a:pt x="3822093" y="2738912"/>
                </a:lnTo>
                <a:lnTo>
                  <a:pt x="2254855" y="3636000"/>
                </a:lnTo>
                <a:lnTo>
                  <a:pt x="2241928" y="3628601"/>
                </a:lnTo>
                <a:lnTo>
                  <a:pt x="2241935" y="3626839"/>
                </a:lnTo>
                <a:lnTo>
                  <a:pt x="1690106" y="3308241"/>
                </a:lnTo>
                <a:lnTo>
                  <a:pt x="1678233" y="3299172"/>
                </a:lnTo>
                <a:cubicBezTo>
                  <a:pt x="1654650" y="3275897"/>
                  <a:pt x="1639652" y="3251920"/>
                  <a:pt x="1631282" y="3228606"/>
                </a:cubicBezTo>
                <a:lnTo>
                  <a:pt x="1630927" y="3225316"/>
                </a:lnTo>
                <a:lnTo>
                  <a:pt x="1630927" y="3225317"/>
                </a:lnTo>
                <a:lnTo>
                  <a:pt x="1624097" y="3162022"/>
                </a:lnTo>
                <a:cubicBezTo>
                  <a:pt x="1629951" y="3120779"/>
                  <a:pt x="1654484" y="3087652"/>
                  <a:pt x="1682039" y="3073565"/>
                </a:cubicBezTo>
                <a:lnTo>
                  <a:pt x="1715017" y="3058849"/>
                </a:lnTo>
                <a:lnTo>
                  <a:pt x="1717447" y="3057765"/>
                </a:lnTo>
                <a:lnTo>
                  <a:pt x="1739662" y="3052736"/>
                </a:lnTo>
                <a:lnTo>
                  <a:pt x="1748132" y="3050819"/>
                </a:lnTo>
                <a:lnTo>
                  <a:pt x="1759506" y="3048244"/>
                </a:lnTo>
                <a:cubicBezTo>
                  <a:pt x="1776026" y="3042738"/>
                  <a:pt x="1792240" y="3035494"/>
                  <a:pt x="1807909" y="3026447"/>
                </a:cubicBezTo>
                <a:cubicBezTo>
                  <a:pt x="1839246" y="3008354"/>
                  <a:pt x="1865433" y="2984767"/>
                  <a:pt x="1885956" y="2957605"/>
                </a:cubicBezTo>
                <a:lnTo>
                  <a:pt x="1904568" y="2927242"/>
                </a:lnTo>
                <a:lnTo>
                  <a:pt x="1912427" y="2914420"/>
                </a:lnTo>
                <a:lnTo>
                  <a:pt x="1927363" y="2874420"/>
                </a:lnTo>
                <a:lnTo>
                  <a:pt x="1930017" y="2867312"/>
                </a:lnTo>
                <a:cubicBezTo>
                  <a:pt x="1947377" y="2802527"/>
                  <a:pt x="1940022" y="2731119"/>
                  <a:pt x="1903837" y="2668444"/>
                </a:cubicBezTo>
                <a:cubicBezTo>
                  <a:pt x="1894791" y="2652776"/>
                  <a:pt x="1884370" y="2638394"/>
                  <a:pt x="1872816" y="2625365"/>
                </a:cubicBezTo>
                <a:lnTo>
                  <a:pt x="1836493" y="2591783"/>
                </a:lnTo>
                <a:lnTo>
                  <a:pt x="1834994" y="2590397"/>
                </a:lnTo>
                <a:cubicBezTo>
                  <a:pt x="1807832" y="2569874"/>
                  <a:pt x="1777094" y="2555015"/>
                  <a:pt x="1744701" y="2546336"/>
                </a:cubicBezTo>
                <a:lnTo>
                  <a:pt x="1699946" y="2538826"/>
                </a:lnTo>
                <a:lnTo>
                  <a:pt x="1695110" y="2538015"/>
                </a:lnTo>
                <a:lnTo>
                  <a:pt x="1695110" y="2538015"/>
                </a:lnTo>
                <a:lnTo>
                  <a:pt x="1695110" y="2538015"/>
                </a:lnTo>
                <a:lnTo>
                  <a:pt x="1687946" y="2538203"/>
                </a:lnTo>
                <a:lnTo>
                  <a:pt x="1644476" y="2539348"/>
                </a:lnTo>
                <a:lnTo>
                  <a:pt x="1644099" y="2539433"/>
                </a:lnTo>
                <a:lnTo>
                  <a:pt x="1597744" y="2549926"/>
                </a:lnTo>
                <a:lnTo>
                  <a:pt x="1594236" y="2550720"/>
                </a:lnTo>
                <a:lnTo>
                  <a:pt x="1566803" y="2563074"/>
                </a:lnTo>
                <a:lnTo>
                  <a:pt x="1545833" y="2572518"/>
                </a:lnTo>
                <a:lnTo>
                  <a:pt x="1484231" y="2621689"/>
                </a:lnTo>
                <a:cubicBezTo>
                  <a:pt x="1471112" y="2635894"/>
                  <a:pt x="1459745" y="2651383"/>
                  <a:pt x="1450220" y="2667813"/>
                </a:cubicBezTo>
                <a:lnTo>
                  <a:pt x="1445558" y="2678329"/>
                </a:lnTo>
                <a:lnTo>
                  <a:pt x="1441314" y="2684545"/>
                </a:lnTo>
                <a:lnTo>
                  <a:pt x="1437456" y="2696606"/>
                </a:lnTo>
                <a:lnTo>
                  <a:pt x="1427268" y="2719586"/>
                </a:lnTo>
                <a:lnTo>
                  <a:pt x="1422217" y="2744240"/>
                </a:lnTo>
                <a:lnTo>
                  <a:pt x="1418382" y="2756227"/>
                </a:lnTo>
                <a:lnTo>
                  <a:pt x="1418218" y="2763758"/>
                </a:lnTo>
                <a:lnTo>
                  <a:pt x="1415924" y="2774957"/>
                </a:lnTo>
                <a:cubicBezTo>
                  <a:pt x="1414138" y="2793786"/>
                  <a:pt x="1414378" y="2812873"/>
                  <a:pt x="1416736" y="2831877"/>
                </a:cubicBezTo>
                <a:lnTo>
                  <a:pt x="1425539" y="2870765"/>
                </a:lnTo>
                <a:lnTo>
                  <a:pt x="1426607" y="2885814"/>
                </a:lnTo>
                <a:lnTo>
                  <a:pt x="1427060" y="2892190"/>
                </a:lnTo>
                <a:lnTo>
                  <a:pt x="1428574" y="2928995"/>
                </a:lnTo>
                <a:lnTo>
                  <a:pt x="1428870" y="2936188"/>
                </a:lnTo>
                <a:lnTo>
                  <a:pt x="1410504" y="2975669"/>
                </a:lnTo>
                <a:lnTo>
                  <a:pt x="1402781" y="2986165"/>
                </a:lnTo>
                <a:lnTo>
                  <a:pt x="1379899" y="3010585"/>
                </a:lnTo>
                <a:lnTo>
                  <a:pt x="1369477" y="3019354"/>
                </a:lnTo>
                <a:lnTo>
                  <a:pt x="1327548" y="3041995"/>
                </a:lnTo>
                <a:lnTo>
                  <a:pt x="1327546" y="3041996"/>
                </a:lnTo>
                <a:lnTo>
                  <a:pt x="1324791" y="3042424"/>
                </a:lnTo>
                <a:lnTo>
                  <a:pt x="1271358" y="3050722"/>
                </a:lnTo>
                <a:lnTo>
                  <a:pt x="1234023" y="3044921"/>
                </a:lnTo>
                <a:lnTo>
                  <a:pt x="694303" y="2733313"/>
                </a:lnTo>
                <a:lnTo>
                  <a:pt x="687615" y="2737208"/>
                </a:lnTo>
                <a:lnTo>
                  <a:pt x="687615" y="2077742"/>
                </a:lnTo>
                <a:lnTo>
                  <a:pt x="656752" y="2047070"/>
                </a:lnTo>
                <a:cubicBezTo>
                  <a:pt x="610566" y="2014628"/>
                  <a:pt x="552070" y="2006652"/>
                  <a:pt x="527903" y="2036359"/>
                </a:cubicBezTo>
                <a:lnTo>
                  <a:pt x="527891" y="2035864"/>
                </a:lnTo>
                <a:lnTo>
                  <a:pt x="488270" y="2072496"/>
                </a:lnTo>
                <a:cubicBezTo>
                  <a:pt x="393593" y="2144031"/>
                  <a:pt x="261531" y="2156334"/>
                  <a:pt x="152301" y="2093269"/>
                </a:cubicBezTo>
                <a:cubicBezTo>
                  <a:pt x="97686" y="2061737"/>
                  <a:pt x="56534" y="2015841"/>
                  <a:pt x="30863" y="1963108"/>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nvGrpSpPr>
          <p:cNvPr id="454" name="Group 453">
            <a:extLst>
              <a:ext uri="{FF2B5EF4-FFF2-40B4-BE49-F238E27FC236}">
                <a16:creationId xmlns:a16="http://schemas.microsoft.com/office/drawing/2014/main" id="{819C4001-BD06-405D-87F8-4307AAA718E1}"/>
              </a:ext>
            </a:extLst>
          </p:cNvPr>
          <p:cNvGrpSpPr/>
          <p:nvPr/>
        </p:nvGrpSpPr>
        <p:grpSpPr>
          <a:xfrm>
            <a:off x="4620134" y="3401360"/>
            <a:ext cx="2815418" cy="2305887"/>
            <a:chOff x="4620134" y="3401360"/>
            <a:chExt cx="2815418" cy="2305887"/>
          </a:xfrm>
        </p:grpSpPr>
        <p:sp>
          <p:nvSpPr>
            <p:cNvPr id="455" name="Freeform: Shape 454">
              <a:extLst>
                <a:ext uri="{FF2B5EF4-FFF2-40B4-BE49-F238E27FC236}">
                  <a16:creationId xmlns:a16="http://schemas.microsoft.com/office/drawing/2014/main" id="{C1B38BBA-249F-4BF3-BFDF-D1224B3A83CA}"/>
                </a:ext>
              </a:extLst>
            </p:cNvPr>
            <p:cNvSpPr>
              <a:spLocks noChangeAspect="1"/>
            </p:cNvSpPr>
            <p:nvPr/>
          </p:nvSpPr>
          <p:spPr>
            <a:xfrm>
              <a:off x="5602631" y="4436452"/>
              <a:ext cx="302669" cy="1094465"/>
            </a:xfrm>
            <a:custGeom>
              <a:avLst/>
              <a:gdLst>
                <a:gd name="connsiteX0" fmla="*/ 227440 w 849418"/>
                <a:gd name="connsiteY0" fmla="*/ 529146 h 3309479"/>
                <a:gd name="connsiteX1" fmla="*/ 176382 w 849418"/>
                <a:gd name="connsiteY1" fmla="*/ 440955 h 3309479"/>
                <a:gd name="connsiteX2" fmla="*/ 222798 w 849418"/>
                <a:gd name="connsiteY2" fmla="*/ 362047 h 3309479"/>
                <a:gd name="connsiteX3" fmla="*/ 306348 w 849418"/>
                <a:gd name="connsiteY3" fmla="*/ 13925 h 3309479"/>
                <a:gd name="connsiteX4" fmla="*/ 357405 w 849418"/>
                <a:gd name="connsiteY4" fmla="*/ 41775 h 3309479"/>
                <a:gd name="connsiteX5" fmla="*/ 403822 w 849418"/>
                <a:gd name="connsiteY5" fmla="*/ 0 h 3309479"/>
                <a:gd name="connsiteX6" fmla="*/ 635903 w 849418"/>
                <a:gd name="connsiteY6" fmla="*/ 129966 h 3309479"/>
                <a:gd name="connsiteX7" fmla="*/ 654469 w 849418"/>
                <a:gd name="connsiteY7" fmla="*/ 413105 h 3309479"/>
                <a:gd name="connsiteX8" fmla="*/ 640544 w 849418"/>
                <a:gd name="connsiteY8" fmla="*/ 487371 h 3309479"/>
                <a:gd name="connsiteX9" fmla="*/ 677677 w 849418"/>
                <a:gd name="connsiteY9" fmla="*/ 538429 h 3309479"/>
                <a:gd name="connsiteX10" fmla="*/ 798360 w 849418"/>
                <a:gd name="connsiteY10" fmla="*/ 589487 h 3309479"/>
                <a:gd name="connsiteX11" fmla="*/ 849418 w 849418"/>
                <a:gd name="connsiteY11" fmla="*/ 1188256 h 3309479"/>
                <a:gd name="connsiteX12" fmla="*/ 710169 w 849418"/>
                <a:gd name="connsiteY12" fmla="*/ 1206823 h 3309479"/>
                <a:gd name="connsiteX13" fmla="*/ 751943 w 849418"/>
                <a:gd name="connsiteY13" fmla="*/ 1332147 h 3309479"/>
                <a:gd name="connsiteX14" fmla="*/ 733377 w 849418"/>
                <a:gd name="connsiteY14" fmla="*/ 1355355 h 3309479"/>
                <a:gd name="connsiteX15" fmla="*/ 691602 w 849418"/>
                <a:gd name="connsiteY15" fmla="*/ 2214055 h 3309479"/>
                <a:gd name="connsiteX16" fmla="*/ 487371 w 849418"/>
                <a:gd name="connsiteY16" fmla="*/ 2849958 h 3309479"/>
                <a:gd name="connsiteX17" fmla="*/ 673036 w 849418"/>
                <a:gd name="connsiteY17" fmla="*/ 3128455 h 3309479"/>
                <a:gd name="connsiteX18" fmla="*/ 440955 w 849418"/>
                <a:gd name="connsiteY18" fmla="*/ 3114530 h 3309479"/>
                <a:gd name="connsiteX19" fmla="*/ 352764 w 849418"/>
                <a:gd name="connsiteY19" fmla="*/ 3309479 h 3309479"/>
                <a:gd name="connsiteX20" fmla="*/ 218157 w 849418"/>
                <a:gd name="connsiteY20" fmla="*/ 3128455 h 3309479"/>
                <a:gd name="connsiteX21" fmla="*/ 324914 w 849418"/>
                <a:gd name="connsiteY21" fmla="*/ 2910299 h 3309479"/>
                <a:gd name="connsiteX22" fmla="*/ 116041 w 849418"/>
                <a:gd name="connsiteY22" fmla="*/ 2195489 h 3309479"/>
                <a:gd name="connsiteX23" fmla="*/ 106758 w 849418"/>
                <a:gd name="connsiteY23" fmla="*/ 2167639 h 3309479"/>
                <a:gd name="connsiteX24" fmla="*/ 102116 w 849418"/>
                <a:gd name="connsiteY24" fmla="*/ 1313580 h 3309479"/>
                <a:gd name="connsiteX25" fmla="*/ 185665 w 849418"/>
                <a:gd name="connsiteY25" fmla="*/ 1090782 h 3309479"/>
                <a:gd name="connsiteX26" fmla="*/ 0 w 849418"/>
                <a:gd name="connsiteY26" fmla="*/ 663753 h 3309479"/>
                <a:gd name="connsiteX27" fmla="*/ 227440 w 849418"/>
                <a:gd name="connsiteY27" fmla="*/ 529146 h 3309479"/>
                <a:gd name="connsiteX0" fmla="*/ 227440 w 849418"/>
                <a:gd name="connsiteY0" fmla="*/ 529146 h 3309479"/>
                <a:gd name="connsiteX1" fmla="*/ 176382 w 849418"/>
                <a:gd name="connsiteY1" fmla="*/ 440955 h 3309479"/>
                <a:gd name="connsiteX2" fmla="*/ 222798 w 849418"/>
                <a:gd name="connsiteY2" fmla="*/ 362047 h 3309479"/>
                <a:gd name="connsiteX3" fmla="*/ 265073 w 849418"/>
                <a:gd name="connsiteY3" fmla="*/ 83775 h 3309479"/>
                <a:gd name="connsiteX4" fmla="*/ 357405 w 849418"/>
                <a:gd name="connsiteY4" fmla="*/ 41775 h 3309479"/>
                <a:gd name="connsiteX5" fmla="*/ 403822 w 849418"/>
                <a:gd name="connsiteY5" fmla="*/ 0 h 3309479"/>
                <a:gd name="connsiteX6" fmla="*/ 635903 w 849418"/>
                <a:gd name="connsiteY6" fmla="*/ 129966 h 3309479"/>
                <a:gd name="connsiteX7" fmla="*/ 654469 w 849418"/>
                <a:gd name="connsiteY7" fmla="*/ 413105 h 3309479"/>
                <a:gd name="connsiteX8" fmla="*/ 640544 w 849418"/>
                <a:gd name="connsiteY8" fmla="*/ 487371 h 3309479"/>
                <a:gd name="connsiteX9" fmla="*/ 677677 w 849418"/>
                <a:gd name="connsiteY9" fmla="*/ 538429 h 3309479"/>
                <a:gd name="connsiteX10" fmla="*/ 798360 w 849418"/>
                <a:gd name="connsiteY10" fmla="*/ 589487 h 3309479"/>
                <a:gd name="connsiteX11" fmla="*/ 849418 w 849418"/>
                <a:gd name="connsiteY11" fmla="*/ 1188256 h 3309479"/>
                <a:gd name="connsiteX12" fmla="*/ 710169 w 849418"/>
                <a:gd name="connsiteY12" fmla="*/ 1206823 h 3309479"/>
                <a:gd name="connsiteX13" fmla="*/ 751943 w 849418"/>
                <a:gd name="connsiteY13" fmla="*/ 1332147 h 3309479"/>
                <a:gd name="connsiteX14" fmla="*/ 733377 w 849418"/>
                <a:gd name="connsiteY14" fmla="*/ 1355355 h 3309479"/>
                <a:gd name="connsiteX15" fmla="*/ 691602 w 849418"/>
                <a:gd name="connsiteY15" fmla="*/ 2214055 h 3309479"/>
                <a:gd name="connsiteX16" fmla="*/ 487371 w 849418"/>
                <a:gd name="connsiteY16" fmla="*/ 2849958 h 3309479"/>
                <a:gd name="connsiteX17" fmla="*/ 673036 w 849418"/>
                <a:gd name="connsiteY17" fmla="*/ 3128455 h 3309479"/>
                <a:gd name="connsiteX18" fmla="*/ 440955 w 849418"/>
                <a:gd name="connsiteY18" fmla="*/ 3114530 h 3309479"/>
                <a:gd name="connsiteX19" fmla="*/ 352764 w 849418"/>
                <a:gd name="connsiteY19" fmla="*/ 3309479 h 3309479"/>
                <a:gd name="connsiteX20" fmla="*/ 218157 w 849418"/>
                <a:gd name="connsiteY20" fmla="*/ 3128455 h 3309479"/>
                <a:gd name="connsiteX21" fmla="*/ 324914 w 849418"/>
                <a:gd name="connsiteY21" fmla="*/ 2910299 h 3309479"/>
                <a:gd name="connsiteX22" fmla="*/ 116041 w 849418"/>
                <a:gd name="connsiteY22" fmla="*/ 2195489 h 3309479"/>
                <a:gd name="connsiteX23" fmla="*/ 106758 w 849418"/>
                <a:gd name="connsiteY23" fmla="*/ 2167639 h 3309479"/>
                <a:gd name="connsiteX24" fmla="*/ 102116 w 849418"/>
                <a:gd name="connsiteY24" fmla="*/ 1313580 h 3309479"/>
                <a:gd name="connsiteX25" fmla="*/ 185665 w 849418"/>
                <a:gd name="connsiteY25" fmla="*/ 1090782 h 3309479"/>
                <a:gd name="connsiteX26" fmla="*/ 0 w 849418"/>
                <a:gd name="connsiteY26" fmla="*/ 663753 h 3309479"/>
                <a:gd name="connsiteX27" fmla="*/ 227440 w 849418"/>
                <a:gd name="connsiteY27" fmla="*/ 529146 h 3309479"/>
                <a:gd name="connsiteX0" fmla="*/ 227440 w 849418"/>
                <a:gd name="connsiteY0" fmla="*/ 529146 h 3309479"/>
                <a:gd name="connsiteX1" fmla="*/ 176382 w 849418"/>
                <a:gd name="connsiteY1" fmla="*/ 440955 h 3309479"/>
                <a:gd name="connsiteX2" fmla="*/ 222798 w 849418"/>
                <a:gd name="connsiteY2" fmla="*/ 362047 h 3309479"/>
                <a:gd name="connsiteX3" fmla="*/ 265073 w 849418"/>
                <a:gd name="connsiteY3" fmla="*/ 83775 h 3309479"/>
                <a:gd name="connsiteX4" fmla="*/ 357405 w 849418"/>
                <a:gd name="connsiteY4" fmla="*/ 41775 h 3309479"/>
                <a:gd name="connsiteX5" fmla="*/ 403822 w 849418"/>
                <a:gd name="connsiteY5" fmla="*/ 0 h 3309479"/>
                <a:gd name="connsiteX6" fmla="*/ 635903 w 849418"/>
                <a:gd name="connsiteY6" fmla="*/ 129966 h 3309479"/>
                <a:gd name="connsiteX7" fmla="*/ 654469 w 849418"/>
                <a:gd name="connsiteY7" fmla="*/ 413105 h 3309479"/>
                <a:gd name="connsiteX8" fmla="*/ 640544 w 849418"/>
                <a:gd name="connsiteY8" fmla="*/ 487371 h 3309479"/>
                <a:gd name="connsiteX9" fmla="*/ 677677 w 849418"/>
                <a:gd name="connsiteY9" fmla="*/ 538429 h 3309479"/>
                <a:gd name="connsiteX10" fmla="*/ 798360 w 849418"/>
                <a:gd name="connsiteY10" fmla="*/ 589487 h 3309479"/>
                <a:gd name="connsiteX11" fmla="*/ 849418 w 849418"/>
                <a:gd name="connsiteY11" fmla="*/ 1188256 h 3309479"/>
                <a:gd name="connsiteX12" fmla="*/ 710169 w 849418"/>
                <a:gd name="connsiteY12" fmla="*/ 1206823 h 3309479"/>
                <a:gd name="connsiteX13" fmla="*/ 751943 w 849418"/>
                <a:gd name="connsiteY13" fmla="*/ 1332147 h 3309479"/>
                <a:gd name="connsiteX14" fmla="*/ 733377 w 849418"/>
                <a:gd name="connsiteY14" fmla="*/ 1355355 h 3309479"/>
                <a:gd name="connsiteX15" fmla="*/ 691602 w 849418"/>
                <a:gd name="connsiteY15" fmla="*/ 2214055 h 3309479"/>
                <a:gd name="connsiteX16" fmla="*/ 487371 w 849418"/>
                <a:gd name="connsiteY16" fmla="*/ 2849958 h 3309479"/>
                <a:gd name="connsiteX17" fmla="*/ 673036 w 849418"/>
                <a:gd name="connsiteY17" fmla="*/ 3128455 h 3309479"/>
                <a:gd name="connsiteX18" fmla="*/ 440955 w 849418"/>
                <a:gd name="connsiteY18" fmla="*/ 3114530 h 3309479"/>
                <a:gd name="connsiteX19" fmla="*/ 352764 w 849418"/>
                <a:gd name="connsiteY19" fmla="*/ 3309479 h 3309479"/>
                <a:gd name="connsiteX20" fmla="*/ 218157 w 849418"/>
                <a:gd name="connsiteY20" fmla="*/ 3128455 h 3309479"/>
                <a:gd name="connsiteX21" fmla="*/ 324914 w 849418"/>
                <a:gd name="connsiteY21" fmla="*/ 2910299 h 3309479"/>
                <a:gd name="connsiteX22" fmla="*/ 116041 w 849418"/>
                <a:gd name="connsiteY22" fmla="*/ 2195489 h 3309479"/>
                <a:gd name="connsiteX23" fmla="*/ 106758 w 849418"/>
                <a:gd name="connsiteY23" fmla="*/ 2167639 h 3309479"/>
                <a:gd name="connsiteX24" fmla="*/ 102116 w 849418"/>
                <a:gd name="connsiteY24" fmla="*/ 1313580 h 3309479"/>
                <a:gd name="connsiteX25" fmla="*/ 185665 w 849418"/>
                <a:gd name="connsiteY25" fmla="*/ 1090782 h 3309479"/>
                <a:gd name="connsiteX26" fmla="*/ 0 w 849418"/>
                <a:gd name="connsiteY26" fmla="*/ 663753 h 3309479"/>
                <a:gd name="connsiteX27" fmla="*/ 227440 w 849418"/>
                <a:gd name="connsiteY27" fmla="*/ 529146 h 3309479"/>
                <a:gd name="connsiteX0" fmla="*/ 227440 w 849418"/>
                <a:gd name="connsiteY0" fmla="*/ 529146 h 3309479"/>
                <a:gd name="connsiteX1" fmla="*/ 176382 w 849418"/>
                <a:gd name="connsiteY1" fmla="*/ 440955 h 3309479"/>
                <a:gd name="connsiteX2" fmla="*/ 222798 w 849418"/>
                <a:gd name="connsiteY2" fmla="*/ 362047 h 3309479"/>
                <a:gd name="connsiteX3" fmla="*/ 265073 w 849418"/>
                <a:gd name="connsiteY3" fmla="*/ 83775 h 3309479"/>
                <a:gd name="connsiteX4" fmla="*/ 357405 w 849418"/>
                <a:gd name="connsiteY4" fmla="*/ 41775 h 3309479"/>
                <a:gd name="connsiteX5" fmla="*/ 403822 w 849418"/>
                <a:gd name="connsiteY5" fmla="*/ 0 h 3309479"/>
                <a:gd name="connsiteX6" fmla="*/ 635903 w 849418"/>
                <a:gd name="connsiteY6" fmla="*/ 129966 h 3309479"/>
                <a:gd name="connsiteX7" fmla="*/ 654469 w 849418"/>
                <a:gd name="connsiteY7" fmla="*/ 413105 h 3309479"/>
                <a:gd name="connsiteX8" fmla="*/ 640544 w 849418"/>
                <a:gd name="connsiteY8" fmla="*/ 487371 h 3309479"/>
                <a:gd name="connsiteX9" fmla="*/ 677677 w 849418"/>
                <a:gd name="connsiteY9" fmla="*/ 538429 h 3309479"/>
                <a:gd name="connsiteX10" fmla="*/ 798360 w 849418"/>
                <a:gd name="connsiteY10" fmla="*/ 589487 h 3309479"/>
                <a:gd name="connsiteX11" fmla="*/ 849418 w 849418"/>
                <a:gd name="connsiteY11" fmla="*/ 1188256 h 3309479"/>
                <a:gd name="connsiteX12" fmla="*/ 710169 w 849418"/>
                <a:gd name="connsiteY12" fmla="*/ 1206823 h 3309479"/>
                <a:gd name="connsiteX13" fmla="*/ 751943 w 849418"/>
                <a:gd name="connsiteY13" fmla="*/ 1332147 h 3309479"/>
                <a:gd name="connsiteX14" fmla="*/ 733377 w 849418"/>
                <a:gd name="connsiteY14" fmla="*/ 1355355 h 3309479"/>
                <a:gd name="connsiteX15" fmla="*/ 691602 w 849418"/>
                <a:gd name="connsiteY15" fmla="*/ 2214055 h 3309479"/>
                <a:gd name="connsiteX16" fmla="*/ 487371 w 849418"/>
                <a:gd name="connsiteY16" fmla="*/ 2849958 h 3309479"/>
                <a:gd name="connsiteX17" fmla="*/ 673036 w 849418"/>
                <a:gd name="connsiteY17" fmla="*/ 3128455 h 3309479"/>
                <a:gd name="connsiteX18" fmla="*/ 440955 w 849418"/>
                <a:gd name="connsiteY18" fmla="*/ 3114530 h 3309479"/>
                <a:gd name="connsiteX19" fmla="*/ 352764 w 849418"/>
                <a:gd name="connsiteY19" fmla="*/ 3309479 h 3309479"/>
                <a:gd name="connsiteX20" fmla="*/ 218157 w 849418"/>
                <a:gd name="connsiteY20" fmla="*/ 3128455 h 3309479"/>
                <a:gd name="connsiteX21" fmla="*/ 324914 w 849418"/>
                <a:gd name="connsiteY21" fmla="*/ 2910299 h 3309479"/>
                <a:gd name="connsiteX22" fmla="*/ 116041 w 849418"/>
                <a:gd name="connsiteY22" fmla="*/ 2195489 h 3309479"/>
                <a:gd name="connsiteX23" fmla="*/ 106758 w 849418"/>
                <a:gd name="connsiteY23" fmla="*/ 2167639 h 3309479"/>
                <a:gd name="connsiteX24" fmla="*/ 102116 w 849418"/>
                <a:gd name="connsiteY24" fmla="*/ 1313580 h 3309479"/>
                <a:gd name="connsiteX25" fmla="*/ 185665 w 849418"/>
                <a:gd name="connsiteY25" fmla="*/ 1090782 h 3309479"/>
                <a:gd name="connsiteX26" fmla="*/ 0 w 849418"/>
                <a:gd name="connsiteY26" fmla="*/ 663753 h 3309479"/>
                <a:gd name="connsiteX27" fmla="*/ 227440 w 849418"/>
                <a:gd name="connsiteY27" fmla="*/ 529146 h 3309479"/>
                <a:gd name="connsiteX0" fmla="*/ 227440 w 849418"/>
                <a:gd name="connsiteY0" fmla="*/ 529146 h 3309479"/>
                <a:gd name="connsiteX1" fmla="*/ 176382 w 849418"/>
                <a:gd name="connsiteY1" fmla="*/ 440955 h 3309479"/>
                <a:gd name="connsiteX2" fmla="*/ 222798 w 849418"/>
                <a:gd name="connsiteY2" fmla="*/ 362047 h 3309479"/>
                <a:gd name="connsiteX3" fmla="*/ 265073 w 849418"/>
                <a:gd name="connsiteY3" fmla="*/ 83775 h 3309479"/>
                <a:gd name="connsiteX4" fmla="*/ 357405 w 849418"/>
                <a:gd name="connsiteY4" fmla="*/ 41775 h 3309479"/>
                <a:gd name="connsiteX5" fmla="*/ 403822 w 849418"/>
                <a:gd name="connsiteY5" fmla="*/ 0 h 3309479"/>
                <a:gd name="connsiteX6" fmla="*/ 635903 w 849418"/>
                <a:gd name="connsiteY6" fmla="*/ 129966 h 3309479"/>
                <a:gd name="connsiteX7" fmla="*/ 654469 w 849418"/>
                <a:gd name="connsiteY7" fmla="*/ 413105 h 3309479"/>
                <a:gd name="connsiteX8" fmla="*/ 640544 w 849418"/>
                <a:gd name="connsiteY8" fmla="*/ 487371 h 3309479"/>
                <a:gd name="connsiteX9" fmla="*/ 677677 w 849418"/>
                <a:gd name="connsiteY9" fmla="*/ 538429 h 3309479"/>
                <a:gd name="connsiteX10" fmla="*/ 798360 w 849418"/>
                <a:gd name="connsiteY10" fmla="*/ 589487 h 3309479"/>
                <a:gd name="connsiteX11" fmla="*/ 849418 w 849418"/>
                <a:gd name="connsiteY11" fmla="*/ 1188256 h 3309479"/>
                <a:gd name="connsiteX12" fmla="*/ 710169 w 849418"/>
                <a:gd name="connsiteY12" fmla="*/ 1206823 h 3309479"/>
                <a:gd name="connsiteX13" fmla="*/ 751943 w 849418"/>
                <a:gd name="connsiteY13" fmla="*/ 1332147 h 3309479"/>
                <a:gd name="connsiteX14" fmla="*/ 733377 w 849418"/>
                <a:gd name="connsiteY14" fmla="*/ 1355355 h 3309479"/>
                <a:gd name="connsiteX15" fmla="*/ 691602 w 849418"/>
                <a:gd name="connsiteY15" fmla="*/ 2214055 h 3309479"/>
                <a:gd name="connsiteX16" fmla="*/ 487371 w 849418"/>
                <a:gd name="connsiteY16" fmla="*/ 2849958 h 3309479"/>
                <a:gd name="connsiteX17" fmla="*/ 673036 w 849418"/>
                <a:gd name="connsiteY17" fmla="*/ 3128455 h 3309479"/>
                <a:gd name="connsiteX18" fmla="*/ 440955 w 849418"/>
                <a:gd name="connsiteY18" fmla="*/ 3114530 h 3309479"/>
                <a:gd name="connsiteX19" fmla="*/ 352764 w 849418"/>
                <a:gd name="connsiteY19" fmla="*/ 3309479 h 3309479"/>
                <a:gd name="connsiteX20" fmla="*/ 218157 w 849418"/>
                <a:gd name="connsiteY20" fmla="*/ 3128455 h 3309479"/>
                <a:gd name="connsiteX21" fmla="*/ 324914 w 849418"/>
                <a:gd name="connsiteY21" fmla="*/ 2910299 h 3309479"/>
                <a:gd name="connsiteX22" fmla="*/ 116041 w 849418"/>
                <a:gd name="connsiteY22" fmla="*/ 2195489 h 3309479"/>
                <a:gd name="connsiteX23" fmla="*/ 106758 w 849418"/>
                <a:gd name="connsiteY23" fmla="*/ 2167639 h 3309479"/>
                <a:gd name="connsiteX24" fmla="*/ 102116 w 849418"/>
                <a:gd name="connsiteY24" fmla="*/ 1313580 h 3309479"/>
                <a:gd name="connsiteX25" fmla="*/ 185665 w 849418"/>
                <a:gd name="connsiteY25" fmla="*/ 1090782 h 3309479"/>
                <a:gd name="connsiteX26" fmla="*/ 0 w 849418"/>
                <a:gd name="connsiteY26" fmla="*/ 663753 h 3309479"/>
                <a:gd name="connsiteX27" fmla="*/ 227440 w 849418"/>
                <a:gd name="connsiteY27" fmla="*/ 529146 h 3309479"/>
                <a:gd name="connsiteX0" fmla="*/ 227440 w 849418"/>
                <a:gd name="connsiteY0" fmla="*/ 492767 h 3273100"/>
                <a:gd name="connsiteX1" fmla="*/ 176382 w 849418"/>
                <a:gd name="connsiteY1" fmla="*/ 404576 h 3273100"/>
                <a:gd name="connsiteX2" fmla="*/ 222798 w 849418"/>
                <a:gd name="connsiteY2" fmla="*/ 325668 h 3273100"/>
                <a:gd name="connsiteX3" fmla="*/ 265073 w 849418"/>
                <a:gd name="connsiteY3" fmla="*/ 47396 h 3273100"/>
                <a:gd name="connsiteX4" fmla="*/ 357405 w 849418"/>
                <a:gd name="connsiteY4" fmla="*/ 5396 h 3273100"/>
                <a:gd name="connsiteX5" fmla="*/ 456210 w 849418"/>
                <a:gd name="connsiteY5" fmla="*/ 4896 h 3273100"/>
                <a:gd name="connsiteX6" fmla="*/ 635903 w 849418"/>
                <a:gd name="connsiteY6" fmla="*/ 93587 h 3273100"/>
                <a:gd name="connsiteX7" fmla="*/ 654469 w 849418"/>
                <a:gd name="connsiteY7" fmla="*/ 376726 h 3273100"/>
                <a:gd name="connsiteX8" fmla="*/ 640544 w 849418"/>
                <a:gd name="connsiteY8" fmla="*/ 450992 h 3273100"/>
                <a:gd name="connsiteX9" fmla="*/ 677677 w 849418"/>
                <a:gd name="connsiteY9" fmla="*/ 502050 h 3273100"/>
                <a:gd name="connsiteX10" fmla="*/ 798360 w 849418"/>
                <a:gd name="connsiteY10" fmla="*/ 553108 h 3273100"/>
                <a:gd name="connsiteX11" fmla="*/ 849418 w 849418"/>
                <a:gd name="connsiteY11" fmla="*/ 1151877 h 3273100"/>
                <a:gd name="connsiteX12" fmla="*/ 710169 w 849418"/>
                <a:gd name="connsiteY12" fmla="*/ 1170444 h 3273100"/>
                <a:gd name="connsiteX13" fmla="*/ 751943 w 849418"/>
                <a:gd name="connsiteY13" fmla="*/ 1295768 h 3273100"/>
                <a:gd name="connsiteX14" fmla="*/ 733377 w 849418"/>
                <a:gd name="connsiteY14" fmla="*/ 1318976 h 3273100"/>
                <a:gd name="connsiteX15" fmla="*/ 691602 w 849418"/>
                <a:gd name="connsiteY15" fmla="*/ 2177676 h 3273100"/>
                <a:gd name="connsiteX16" fmla="*/ 487371 w 849418"/>
                <a:gd name="connsiteY16" fmla="*/ 2813579 h 3273100"/>
                <a:gd name="connsiteX17" fmla="*/ 673036 w 849418"/>
                <a:gd name="connsiteY17" fmla="*/ 3092076 h 3273100"/>
                <a:gd name="connsiteX18" fmla="*/ 440955 w 849418"/>
                <a:gd name="connsiteY18" fmla="*/ 3078151 h 3273100"/>
                <a:gd name="connsiteX19" fmla="*/ 352764 w 849418"/>
                <a:gd name="connsiteY19" fmla="*/ 3273100 h 3273100"/>
                <a:gd name="connsiteX20" fmla="*/ 218157 w 849418"/>
                <a:gd name="connsiteY20" fmla="*/ 3092076 h 3273100"/>
                <a:gd name="connsiteX21" fmla="*/ 324914 w 849418"/>
                <a:gd name="connsiteY21" fmla="*/ 2873920 h 3273100"/>
                <a:gd name="connsiteX22" fmla="*/ 116041 w 849418"/>
                <a:gd name="connsiteY22" fmla="*/ 2159110 h 3273100"/>
                <a:gd name="connsiteX23" fmla="*/ 106758 w 849418"/>
                <a:gd name="connsiteY23" fmla="*/ 2131260 h 3273100"/>
                <a:gd name="connsiteX24" fmla="*/ 102116 w 849418"/>
                <a:gd name="connsiteY24" fmla="*/ 1277201 h 3273100"/>
                <a:gd name="connsiteX25" fmla="*/ 185665 w 849418"/>
                <a:gd name="connsiteY25" fmla="*/ 1054403 h 3273100"/>
                <a:gd name="connsiteX26" fmla="*/ 0 w 849418"/>
                <a:gd name="connsiteY26" fmla="*/ 627374 h 3273100"/>
                <a:gd name="connsiteX27" fmla="*/ 227440 w 849418"/>
                <a:gd name="connsiteY27" fmla="*/ 492767 h 3273100"/>
                <a:gd name="connsiteX0" fmla="*/ 227440 w 849418"/>
                <a:gd name="connsiteY0" fmla="*/ 508871 h 3289204"/>
                <a:gd name="connsiteX1" fmla="*/ 176382 w 849418"/>
                <a:gd name="connsiteY1" fmla="*/ 420680 h 3289204"/>
                <a:gd name="connsiteX2" fmla="*/ 222798 w 849418"/>
                <a:gd name="connsiteY2" fmla="*/ 341772 h 3289204"/>
                <a:gd name="connsiteX3" fmla="*/ 265073 w 849418"/>
                <a:gd name="connsiteY3" fmla="*/ 63500 h 3289204"/>
                <a:gd name="connsiteX4" fmla="*/ 357405 w 849418"/>
                <a:gd name="connsiteY4" fmla="*/ 21500 h 3289204"/>
                <a:gd name="connsiteX5" fmla="*/ 456210 w 849418"/>
                <a:gd name="connsiteY5" fmla="*/ 21000 h 3289204"/>
                <a:gd name="connsiteX6" fmla="*/ 635903 w 849418"/>
                <a:gd name="connsiteY6" fmla="*/ 109691 h 3289204"/>
                <a:gd name="connsiteX7" fmla="*/ 654469 w 849418"/>
                <a:gd name="connsiteY7" fmla="*/ 392830 h 3289204"/>
                <a:gd name="connsiteX8" fmla="*/ 640544 w 849418"/>
                <a:gd name="connsiteY8" fmla="*/ 467096 h 3289204"/>
                <a:gd name="connsiteX9" fmla="*/ 677677 w 849418"/>
                <a:gd name="connsiteY9" fmla="*/ 518154 h 3289204"/>
                <a:gd name="connsiteX10" fmla="*/ 798360 w 849418"/>
                <a:gd name="connsiteY10" fmla="*/ 569212 h 3289204"/>
                <a:gd name="connsiteX11" fmla="*/ 849418 w 849418"/>
                <a:gd name="connsiteY11" fmla="*/ 1167981 h 3289204"/>
                <a:gd name="connsiteX12" fmla="*/ 710169 w 849418"/>
                <a:gd name="connsiteY12" fmla="*/ 1186548 h 3289204"/>
                <a:gd name="connsiteX13" fmla="*/ 751943 w 849418"/>
                <a:gd name="connsiteY13" fmla="*/ 1311872 h 3289204"/>
                <a:gd name="connsiteX14" fmla="*/ 733377 w 849418"/>
                <a:gd name="connsiteY14" fmla="*/ 1335080 h 3289204"/>
                <a:gd name="connsiteX15" fmla="*/ 691602 w 849418"/>
                <a:gd name="connsiteY15" fmla="*/ 2193780 h 3289204"/>
                <a:gd name="connsiteX16" fmla="*/ 487371 w 849418"/>
                <a:gd name="connsiteY16" fmla="*/ 2829683 h 3289204"/>
                <a:gd name="connsiteX17" fmla="*/ 673036 w 849418"/>
                <a:gd name="connsiteY17" fmla="*/ 3108180 h 3289204"/>
                <a:gd name="connsiteX18" fmla="*/ 440955 w 849418"/>
                <a:gd name="connsiteY18" fmla="*/ 3094255 h 3289204"/>
                <a:gd name="connsiteX19" fmla="*/ 352764 w 849418"/>
                <a:gd name="connsiteY19" fmla="*/ 3289204 h 3289204"/>
                <a:gd name="connsiteX20" fmla="*/ 218157 w 849418"/>
                <a:gd name="connsiteY20" fmla="*/ 3108180 h 3289204"/>
                <a:gd name="connsiteX21" fmla="*/ 324914 w 849418"/>
                <a:gd name="connsiteY21" fmla="*/ 2890024 h 3289204"/>
                <a:gd name="connsiteX22" fmla="*/ 116041 w 849418"/>
                <a:gd name="connsiteY22" fmla="*/ 2175214 h 3289204"/>
                <a:gd name="connsiteX23" fmla="*/ 106758 w 849418"/>
                <a:gd name="connsiteY23" fmla="*/ 2147364 h 3289204"/>
                <a:gd name="connsiteX24" fmla="*/ 102116 w 849418"/>
                <a:gd name="connsiteY24" fmla="*/ 1293305 h 3289204"/>
                <a:gd name="connsiteX25" fmla="*/ 185665 w 849418"/>
                <a:gd name="connsiteY25" fmla="*/ 1070507 h 3289204"/>
                <a:gd name="connsiteX26" fmla="*/ 0 w 849418"/>
                <a:gd name="connsiteY26" fmla="*/ 643478 h 3289204"/>
                <a:gd name="connsiteX27" fmla="*/ 227440 w 849418"/>
                <a:gd name="connsiteY27" fmla="*/ 508871 h 3289204"/>
                <a:gd name="connsiteX0" fmla="*/ 227440 w 849418"/>
                <a:gd name="connsiteY0" fmla="*/ 508871 h 3289204"/>
                <a:gd name="connsiteX1" fmla="*/ 176382 w 849418"/>
                <a:gd name="connsiteY1" fmla="*/ 420680 h 3289204"/>
                <a:gd name="connsiteX2" fmla="*/ 222798 w 849418"/>
                <a:gd name="connsiteY2" fmla="*/ 341772 h 3289204"/>
                <a:gd name="connsiteX3" fmla="*/ 265073 w 849418"/>
                <a:gd name="connsiteY3" fmla="*/ 63500 h 3289204"/>
                <a:gd name="connsiteX4" fmla="*/ 357405 w 849418"/>
                <a:gd name="connsiteY4" fmla="*/ 21500 h 3289204"/>
                <a:gd name="connsiteX5" fmla="*/ 456210 w 849418"/>
                <a:gd name="connsiteY5" fmla="*/ 21000 h 3289204"/>
                <a:gd name="connsiteX6" fmla="*/ 583515 w 849418"/>
                <a:gd name="connsiteY6" fmla="*/ 150966 h 3289204"/>
                <a:gd name="connsiteX7" fmla="*/ 654469 w 849418"/>
                <a:gd name="connsiteY7" fmla="*/ 392830 h 3289204"/>
                <a:gd name="connsiteX8" fmla="*/ 640544 w 849418"/>
                <a:gd name="connsiteY8" fmla="*/ 467096 h 3289204"/>
                <a:gd name="connsiteX9" fmla="*/ 677677 w 849418"/>
                <a:gd name="connsiteY9" fmla="*/ 518154 h 3289204"/>
                <a:gd name="connsiteX10" fmla="*/ 798360 w 849418"/>
                <a:gd name="connsiteY10" fmla="*/ 569212 h 3289204"/>
                <a:gd name="connsiteX11" fmla="*/ 849418 w 849418"/>
                <a:gd name="connsiteY11" fmla="*/ 1167981 h 3289204"/>
                <a:gd name="connsiteX12" fmla="*/ 710169 w 849418"/>
                <a:gd name="connsiteY12" fmla="*/ 1186548 h 3289204"/>
                <a:gd name="connsiteX13" fmla="*/ 751943 w 849418"/>
                <a:gd name="connsiteY13" fmla="*/ 1311872 h 3289204"/>
                <a:gd name="connsiteX14" fmla="*/ 733377 w 849418"/>
                <a:gd name="connsiteY14" fmla="*/ 1335080 h 3289204"/>
                <a:gd name="connsiteX15" fmla="*/ 691602 w 849418"/>
                <a:gd name="connsiteY15" fmla="*/ 2193780 h 3289204"/>
                <a:gd name="connsiteX16" fmla="*/ 487371 w 849418"/>
                <a:gd name="connsiteY16" fmla="*/ 2829683 h 3289204"/>
                <a:gd name="connsiteX17" fmla="*/ 673036 w 849418"/>
                <a:gd name="connsiteY17" fmla="*/ 3108180 h 3289204"/>
                <a:gd name="connsiteX18" fmla="*/ 440955 w 849418"/>
                <a:gd name="connsiteY18" fmla="*/ 3094255 h 3289204"/>
                <a:gd name="connsiteX19" fmla="*/ 352764 w 849418"/>
                <a:gd name="connsiteY19" fmla="*/ 3289204 h 3289204"/>
                <a:gd name="connsiteX20" fmla="*/ 218157 w 849418"/>
                <a:gd name="connsiteY20" fmla="*/ 3108180 h 3289204"/>
                <a:gd name="connsiteX21" fmla="*/ 324914 w 849418"/>
                <a:gd name="connsiteY21" fmla="*/ 2890024 h 3289204"/>
                <a:gd name="connsiteX22" fmla="*/ 116041 w 849418"/>
                <a:gd name="connsiteY22" fmla="*/ 2175214 h 3289204"/>
                <a:gd name="connsiteX23" fmla="*/ 106758 w 849418"/>
                <a:gd name="connsiteY23" fmla="*/ 2147364 h 3289204"/>
                <a:gd name="connsiteX24" fmla="*/ 102116 w 849418"/>
                <a:gd name="connsiteY24" fmla="*/ 1293305 h 3289204"/>
                <a:gd name="connsiteX25" fmla="*/ 185665 w 849418"/>
                <a:gd name="connsiteY25" fmla="*/ 1070507 h 3289204"/>
                <a:gd name="connsiteX26" fmla="*/ 0 w 849418"/>
                <a:gd name="connsiteY26" fmla="*/ 643478 h 3289204"/>
                <a:gd name="connsiteX27" fmla="*/ 227440 w 849418"/>
                <a:gd name="connsiteY27" fmla="*/ 508871 h 3289204"/>
                <a:gd name="connsiteX0" fmla="*/ 227440 w 849418"/>
                <a:gd name="connsiteY0" fmla="*/ 508871 h 3289204"/>
                <a:gd name="connsiteX1" fmla="*/ 176382 w 849418"/>
                <a:gd name="connsiteY1" fmla="*/ 420680 h 3289204"/>
                <a:gd name="connsiteX2" fmla="*/ 222798 w 849418"/>
                <a:gd name="connsiteY2" fmla="*/ 341772 h 3289204"/>
                <a:gd name="connsiteX3" fmla="*/ 265073 w 849418"/>
                <a:gd name="connsiteY3" fmla="*/ 63500 h 3289204"/>
                <a:gd name="connsiteX4" fmla="*/ 357405 w 849418"/>
                <a:gd name="connsiteY4" fmla="*/ 21500 h 3289204"/>
                <a:gd name="connsiteX5" fmla="*/ 456210 w 849418"/>
                <a:gd name="connsiteY5" fmla="*/ 21000 h 3289204"/>
                <a:gd name="connsiteX6" fmla="*/ 583515 w 849418"/>
                <a:gd name="connsiteY6" fmla="*/ 150966 h 3289204"/>
                <a:gd name="connsiteX7" fmla="*/ 654469 w 849418"/>
                <a:gd name="connsiteY7" fmla="*/ 392830 h 3289204"/>
                <a:gd name="connsiteX8" fmla="*/ 640544 w 849418"/>
                <a:gd name="connsiteY8" fmla="*/ 467096 h 3289204"/>
                <a:gd name="connsiteX9" fmla="*/ 677677 w 849418"/>
                <a:gd name="connsiteY9" fmla="*/ 518154 h 3289204"/>
                <a:gd name="connsiteX10" fmla="*/ 798360 w 849418"/>
                <a:gd name="connsiteY10" fmla="*/ 569212 h 3289204"/>
                <a:gd name="connsiteX11" fmla="*/ 849418 w 849418"/>
                <a:gd name="connsiteY11" fmla="*/ 1167981 h 3289204"/>
                <a:gd name="connsiteX12" fmla="*/ 710169 w 849418"/>
                <a:gd name="connsiteY12" fmla="*/ 1186548 h 3289204"/>
                <a:gd name="connsiteX13" fmla="*/ 751943 w 849418"/>
                <a:gd name="connsiteY13" fmla="*/ 1311872 h 3289204"/>
                <a:gd name="connsiteX14" fmla="*/ 733377 w 849418"/>
                <a:gd name="connsiteY14" fmla="*/ 1335080 h 3289204"/>
                <a:gd name="connsiteX15" fmla="*/ 691602 w 849418"/>
                <a:gd name="connsiteY15" fmla="*/ 2193780 h 3289204"/>
                <a:gd name="connsiteX16" fmla="*/ 487371 w 849418"/>
                <a:gd name="connsiteY16" fmla="*/ 2829683 h 3289204"/>
                <a:gd name="connsiteX17" fmla="*/ 673036 w 849418"/>
                <a:gd name="connsiteY17" fmla="*/ 3108180 h 3289204"/>
                <a:gd name="connsiteX18" fmla="*/ 440955 w 849418"/>
                <a:gd name="connsiteY18" fmla="*/ 3094255 h 3289204"/>
                <a:gd name="connsiteX19" fmla="*/ 352764 w 849418"/>
                <a:gd name="connsiteY19" fmla="*/ 3289204 h 3289204"/>
                <a:gd name="connsiteX20" fmla="*/ 218157 w 849418"/>
                <a:gd name="connsiteY20" fmla="*/ 3108180 h 3289204"/>
                <a:gd name="connsiteX21" fmla="*/ 324914 w 849418"/>
                <a:gd name="connsiteY21" fmla="*/ 2890024 h 3289204"/>
                <a:gd name="connsiteX22" fmla="*/ 116041 w 849418"/>
                <a:gd name="connsiteY22" fmla="*/ 2175214 h 3289204"/>
                <a:gd name="connsiteX23" fmla="*/ 106758 w 849418"/>
                <a:gd name="connsiteY23" fmla="*/ 2147364 h 3289204"/>
                <a:gd name="connsiteX24" fmla="*/ 102116 w 849418"/>
                <a:gd name="connsiteY24" fmla="*/ 1293305 h 3289204"/>
                <a:gd name="connsiteX25" fmla="*/ 185665 w 849418"/>
                <a:gd name="connsiteY25" fmla="*/ 1070507 h 3289204"/>
                <a:gd name="connsiteX26" fmla="*/ 0 w 849418"/>
                <a:gd name="connsiteY26" fmla="*/ 643478 h 3289204"/>
                <a:gd name="connsiteX27" fmla="*/ 227440 w 849418"/>
                <a:gd name="connsiteY27" fmla="*/ 508871 h 3289204"/>
                <a:gd name="connsiteX0" fmla="*/ 140127 w 762105"/>
                <a:gd name="connsiteY0" fmla="*/ 508871 h 3289204"/>
                <a:gd name="connsiteX1" fmla="*/ 89069 w 762105"/>
                <a:gd name="connsiteY1" fmla="*/ 420680 h 3289204"/>
                <a:gd name="connsiteX2" fmla="*/ 135485 w 762105"/>
                <a:gd name="connsiteY2" fmla="*/ 341772 h 3289204"/>
                <a:gd name="connsiteX3" fmla="*/ 177760 w 762105"/>
                <a:gd name="connsiteY3" fmla="*/ 63500 h 3289204"/>
                <a:gd name="connsiteX4" fmla="*/ 270092 w 762105"/>
                <a:gd name="connsiteY4" fmla="*/ 21500 h 3289204"/>
                <a:gd name="connsiteX5" fmla="*/ 368897 w 762105"/>
                <a:gd name="connsiteY5" fmla="*/ 21000 h 3289204"/>
                <a:gd name="connsiteX6" fmla="*/ 496202 w 762105"/>
                <a:gd name="connsiteY6" fmla="*/ 150966 h 3289204"/>
                <a:gd name="connsiteX7" fmla="*/ 567156 w 762105"/>
                <a:gd name="connsiteY7" fmla="*/ 392830 h 3289204"/>
                <a:gd name="connsiteX8" fmla="*/ 553231 w 762105"/>
                <a:gd name="connsiteY8" fmla="*/ 467096 h 3289204"/>
                <a:gd name="connsiteX9" fmla="*/ 590364 w 762105"/>
                <a:gd name="connsiteY9" fmla="*/ 518154 h 3289204"/>
                <a:gd name="connsiteX10" fmla="*/ 711047 w 762105"/>
                <a:gd name="connsiteY10" fmla="*/ 569212 h 3289204"/>
                <a:gd name="connsiteX11" fmla="*/ 762105 w 762105"/>
                <a:gd name="connsiteY11" fmla="*/ 1167981 h 3289204"/>
                <a:gd name="connsiteX12" fmla="*/ 622856 w 762105"/>
                <a:gd name="connsiteY12" fmla="*/ 1186548 h 3289204"/>
                <a:gd name="connsiteX13" fmla="*/ 664630 w 762105"/>
                <a:gd name="connsiteY13" fmla="*/ 1311872 h 3289204"/>
                <a:gd name="connsiteX14" fmla="*/ 646064 w 762105"/>
                <a:gd name="connsiteY14" fmla="*/ 1335080 h 3289204"/>
                <a:gd name="connsiteX15" fmla="*/ 604289 w 762105"/>
                <a:gd name="connsiteY15" fmla="*/ 2193780 h 3289204"/>
                <a:gd name="connsiteX16" fmla="*/ 400058 w 762105"/>
                <a:gd name="connsiteY16" fmla="*/ 2829683 h 3289204"/>
                <a:gd name="connsiteX17" fmla="*/ 585723 w 762105"/>
                <a:gd name="connsiteY17" fmla="*/ 3108180 h 3289204"/>
                <a:gd name="connsiteX18" fmla="*/ 353642 w 762105"/>
                <a:gd name="connsiteY18" fmla="*/ 3094255 h 3289204"/>
                <a:gd name="connsiteX19" fmla="*/ 265451 w 762105"/>
                <a:gd name="connsiteY19" fmla="*/ 3289204 h 3289204"/>
                <a:gd name="connsiteX20" fmla="*/ 130844 w 762105"/>
                <a:gd name="connsiteY20" fmla="*/ 3108180 h 3289204"/>
                <a:gd name="connsiteX21" fmla="*/ 237601 w 762105"/>
                <a:gd name="connsiteY21" fmla="*/ 2890024 h 3289204"/>
                <a:gd name="connsiteX22" fmla="*/ 28728 w 762105"/>
                <a:gd name="connsiteY22" fmla="*/ 2175214 h 3289204"/>
                <a:gd name="connsiteX23" fmla="*/ 19445 w 762105"/>
                <a:gd name="connsiteY23" fmla="*/ 2147364 h 3289204"/>
                <a:gd name="connsiteX24" fmla="*/ 14803 w 762105"/>
                <a:gd name="connsiteY24" fmla="*/ 1293305 h 3289204"/>
                <a:gd name="connsiteX25" fmla="*/ 98352 w 762105"/>
                <a:gd name="connsiteY25" fmla="*/ 1070507 h 3289204"/>
                <a:gd name="connsiteX26" fmla="*/ 0 w 762105"/>
                <a:gd name="connsiteY26" fmla="*/ 546640 h 3289204"/>
                <a:gd name="connsiteX27" fmla="*/ 140127 w 762105"/>
                <a:gd name="connsiteY27" fmla="*/ 508871 h 3289204"/>
                <a:gd name="connsiteX0" fmla="*/ 168849 w 790827"/>
                <a:gd name="connsiteY0" fmla="*/ 508871 h 3289204"/>
                <a:gd name="connsiteX1" fmla="*/ 117791 w 790827"/>
                <a:gd name="connsiteY1" fmla="*/ 420680 h 3289204"/>
                <a:gd name="connsiteX2" fmla="*/ 164207 w 790827"/>
                <a:gd name="connsiteY2" fmla="*/ 341772 h 3289204"/>
                <a:gd name="connsiteX3" fmla="*/ 206482 w 790827"/>
                <a:gd name="connsiteY3" fmla="*/ 63500 h 3289204"/>
                <a:gd name="connsiteX4" fmla="*/ 298814 w 790827"/>
                <a:gd name="connsiteY4" fmla="*/ 21500 h 3289204"/>
                <a:gd name="connsiteX5" fmla="*/ 397619 w 790827"/>
                <a:gd name="connsiteY5" fmla="*/ 21000 h 3289204"/>
                <a:gd name="connsiteX6" fmla="*/ 524924 w 790827"/>
                <a:gd name="connsiteY6" fmla="*/ 150966 h 3289204"/>
                <a:gd name="connsiteX7" fmla="*/ 595878 w 790827"/>
                <a:gd name="connsiteY7" fmla="*/ 392830 h 3289204"/>
                <a:gd name="connsiteX8" fmla="*/ 581953 w 790827"/>
                <a:gd name="connsiteY8" fmla="*/ 467096 h 3289204"/>
                <a:gd name="connsiteX9" fmla="*/ 619086 w 790827"/>
                <a:gd name="connsiteY9" fmla="*/ 518154 h 3289204"/>
                <a:gd name="connsiteX10" fmla="*/ 739769 w 790827"/>
                <a:gd name="connsiteY10" fmla="*/ 569212 h 3289204"/>
                <a:gd name="connsiteX11" fmla="*/ 790827 w 790827"/>
                <a:gd name="connsiteY11" fmla="*/ 1167981 h 3289204"/>
                <a:gd name="connsiteX12" fmla="*/ 651578 w 790827"/>
                <a:gd name="connsiteY12" fmla="*/ 1186548 h 3289204"/>
                <a:gd name="connsiteX13" fmla="*/ 693352 w 790827"/>
                <a:gd name="connsiteY13" fmla="*/ 1311872 h 3289204"/>
                <a:gd name="connsiteX14" fmla="*/ 674786 w 790827"/>
                <a:gd name="connsiteY14" fmla="*/ 1335080 h 3289204"/>
                <a:gd name="connsiteX15" fmla="*/ 633011 w 790827"/>
                <a:gd name="connsiteY15" fmla="*/ 2193780 h 3289204"/>
                <a:gd name="connsiteX16" fmla="*/ 428780 w 790827"/>
                <a:gd name="connsiteY16" fmla="*/ 2829683 h 3289204"/>
                <a:gd name="connsiteX17" fmla="*/ 614445 w 790827"/>
                <a:gd name="connsiteY17" fmla="*/ 3108180 h 3289204"/>
                <a:gd name="connsiteX18" fmla="*/ 382364 w 790827"/>
                <a:gd name="connsiteY18" fmla="*/ 3094255 h 3289204"/>
                <a:gd name="connsiteX19" fmla="*/ 294173 w 790827"/>
                <a:gd name="connsiteY19" fmla="*/ 3289204 h 3289204"/>
                <a:gd name="connsiteX20" fmla="*/ 159566 w 790827"/>
                <a:gd name="connsiteY20" fmla="*/ 3108180 h 3289204"/>
                <a:gd name="connsiteX21" fmla="*/ 266323 w 790827"/>
                <a:gd name="connsiteY21" fmla="*/ 2890024 h 3289204"/>
                <a:gd name="connsiteX22" fmla="*/ 57450 w 790827"/>
                <a:gd name="connsiteY22" fmla="*/ 2175214 h 3289204"/>
                <a:gd name="connsiteX23" fmla="*/ 48167 w 790827"/>
                <a:gd name="connsiteY23" fmla="*/ 2147364 h 3289204"/>
                <a:gd name="connsiteX24" fmla="*/ 43525 w 790827"/>
                <a:gd name="connsiteY24" fmla="*/ 1293305 h 3289204"/>
                <a:gd name="connsiteX25" fmla="*/ 127074 w 790827"/>
                <a:gd name="connsiteY25" fmla="*/ 1070507 h 3289204"/>
                <a:gd name="connsiteX26" fmla="*/ 28722 w 790827"/>
                <a:gd name="connsiteY26" fmla="*/ 546640 h 3289204"/>
                <a:gd name="connsiteX27" fmla="*/ 168849 w 790827"/>
                <a:gd name="connsiteY27" fmla="*/ 508871 h 3289204"/>
                <a:gd name="connsiteX0" fmla="*/ 174519 w 796497"/>
                <a:gd name="connsiteY0" fmla="*/ 508871 h 3289204"/>
                <a:gd name="connsiteX1" fmla="*/ 123461 w 796497"/>
                <a:gd name="connsiteY1" fmla="*/ 420680 h 3289204"/>
                <a:gd name="connsiteX2" fmla="*/ 169877 w 796497"/>
                <a:gd name="connsiteY2" fmla="*/ 341772 h 3289204"/>
                <a:gd name="connsiteX3" fmla="*/ 212152 w 796497"/>
                <a:gd name="connsiteY3" fmla="*/ 63500 h 3289204"/>
                <a:gd name="connsiteX4" fmla="*/ 304484 w 796497"/>
                <a:gd name="connsiteY4" fmla="*/ 21500 h 3289204"/>
                <a:gd name="connsiteX5" fmla="*/ 403289 w 796497"/>
                <a:gd name="connsiteY5" fmla="*/ 21000 h 3289204"/>
                <a:gd name="connsiteX6" fmla="*/ 530594 w 796497"/>
                <a:gd name="connsiteY6" fmla="*/ 150966 h 3289204"/>
                <a:gd name="connsiteX7" fmla="*/ 601548 w 796497"/>
                <a:gd name="connsiteY7" fmla="*/ 392830 h 3289204"/>
                <a:gd name="connsiteX8" fmla="*/ 587623 w 796497"/>
                <a:gd name="connsiteY8" fmla="*/ 467096 h 3289204"/>
                <a:gd name="connsiteX9" fmla="*/ 624756 w 796497"/>
                <a:gd name="connsiteY9" fmla="*/ 518154 h 3289204"/>
                <a:gd name="connsiteX10" fmla="*/ 745439 w 796497"/>
                <a:gd name="connsiteY10" fmla="*/ 569212 h 3289204"/>
                <a:gd name="connsiteX11" fmla="*/ 796497 w 796497"/>
                <a:gd name="connsiteY11" fmla="*/ 1167981 h 3289204"/>
                <a:gd name="connsiteX12" fmla="*/ 657248 w 796497"/>
                <a:gd name="connsiteY12" fmla="*/ 1186548 h 3289204"/>
                <a:gd name="connsiteX13" fmla="*/ 699022 w 796497"/>
                <a:gd name="connsiteY13" fmla="*/ 1311872 h 3289204"/>
                <a:gd name="connsiteX14" fmla="*/ 680456 w 796497"/>
                <a:gd name="connsiteY14" fmla="*/ 1335080 h 3289204"/>
                <a:gd name="connsiteX15" fmla="*/ 638681 w 796497"/>
                <a:gd name="connsiteY15" fmla="*/ 2193780 h 3289204"/>
                <a:gd name="connsiteX16" fmla="*/ 434450 w 796497"/>
                <a:gd name="connsiteY16" fmla="*/ 2829683 h 3289204"/>
                <a:gd name="connsiteX17" fmla="*/ 620115 w 796497"/>
                <a:gd name="connsiteY17" fmla="*/ 3108180 h 3289204"/>
                <a:gd name="connsiteX18" fmla="*/ 388034 w 796497"/>
                <a:gd name="connsiteY18" fmla="*/ 3094255 h 3289204"/>
                <a:gd name="connsiteX19" fmla="*/ 299843 w 796497"/>
                <a:gd name="connsiteY19" fmla="*/ 3289204 h 3289204"/>
                <a:gd name="connsiteX20" fmla="*/ 165236 w 796497"/>
                <a:gd name="connsiteY20" fmla="*/ 3108180 h 3289204"/>
                <a:gd name="connsiteX21" fmla="*/ 271993 w 796497"/>
                <a:gd name="connsiteY21" fmla="*/ 2890024 h 3289204"/>
                <a:gd name="connsiteX22" fmla="*/ 63120 w 796497"/>
                <a:gd name="connsiteY22" fmla="*/ 2175214 h 3289204"/>
                <a:gd name="connsiteX23" fmla="*/ 53837 w 796497"/>
                <a:gd name="connsiteY23" fmla="*/ 2147364 h 3289204"/>
                <a:gd name="connsiteX24" fmla="*/ 49195 w 796497"/>
                <a:gd name="connsiteY24" fmla="*/ 1293305 h 3289204"/>
                <a:gd name="connsiteX25" fmla="*/ 132744 w 796497"/>
                <a:gd name="connsiteY25" fmla="*/ 1070507 h 3289204"/>
                <a:gd name="connsiteX26" fmla="*/ 5567 w 796497"/>
                <a:gd name="connsiteY26" fmla="*/ 869079 h 3289204"/>
                <a:gd name="connsiteX27" fmla="*/ 34392 w 796497"/>
                <a:gd name="connsiteY27" fmla="*/ 546640 h 3289204"/>
                <a:gd name="connsiteX28" fmla="*/ 174519 w 796497"/>
                <a:gd name="connsiteY28" fmla="*/ 508871 h 3289204"/>
                <a:gd name="connsiteX0" fmla="*/ 179642 w 801620"/>
                <a:gd name="connsiteY0" fmla="*/ 508871 h 3289204"/>
                <a:gd name="connsiteX1" fmla="*/ 128584 w 801620"/>
                <a:gd name="connsiteY1" fmla="*/ 420680 h 3289204"/>
                <a:gd name="connsiteX2" fmla="*/ 175000 w 801620"/>
                <a:gd name="connsiteY2" fmla="*/ 341772 h 3289204"/>
                <a:gd name="connsiteX3" fmla="*/ 217275 w 801620"/>
                <a:gd name="connsiteY3" fmla="*/ 63500 h 3289204"/>
                <a:gd name="connsiteX4" fmla="*/ 309607 w 801620"/>
                <a:gd name="connsiteY4" fmla="*/ 21500 h 3289204"/>
                <a:gd name="connsiteX5" fmla="*/ 408412 w 801620"/>
                <a:gd name="connsiteY5" fmla="*/ 21000 h 3289204"/>
                <a:gd name="connsiteX6" fmla="*/ 535717 w 801620"/>
                <a:gd name="connsiteY6" fmla="*/ 150966 h 3289204"/>
                <a:gd name="connsiteX7" fmla="*/ 606671 w 801620"/>
                <a:gd name="connsiteY7" fmla="*/ 392830 h 3289204"/>
                <a:gd name="connsiteX8" fmla="*/ 592746 w 801620"/>
                <a:gd name="connsiteY8" fmla="*/ 467096 h 3289204"/>
                <a:gd name="connsiteX9" fmla="*/ 629879 w 801620"/>
                <a:gd name="connsiteY9" fmla="*/ 518154 h 3289204"/>
                <a:gd name="connsiteX10" fmla="*/ 750562 w 801620"/>
                <a:gd name="connsiteY10" fmla="*/ 569212 h 3289204"/>
                <a:gd name="connsiteX11" fmla="*/ 801620 w 801620"/>
                <a:gd name="connsiteY11" fmla="*/ 1167981 h 3289204"/>
                <a:gd name="connsiteX12" fmla="*/ 662371 w 801620"/>
                <a:gd name="connsiteY12" fmla="*/ 1186548 h 3289204"/>
                <a:gd name="connsiteX13" fmla="*/ 704145 w 801620"/>
                <a:gd name="connsiteY13" fmla="*/ 1311872 h 3289204"/>
                <a:gd name="connsiteX14" fmla="*/ 685579 w 801620"/>
                <a:gd name="connsiteY14" fmla="*/ 1335080 h 3289204"/>
                <a:gd name="connsiteX15" fmla="*/ 643804 w 801620"/>
                <a:gd name="connsiteY15" fmla="*/ 2193780 h 3289204"/>
                <a:gd name="connsiteX16" fmla="*/ 439573 w 801620"/>
                <a:gd name="connsiteY16" fmla="*/ 2829683 h 3289204"/>
                <a:gd name="connsiteX17" fmla="*/ 625238 w 801620"/>
                <a:gd name="connsiteY17" fmla="*/ 3108180 h 3289204"/>
                <a:gd name="connsiteX18" fmla="*/ 393157 w 801620"/>
                <a:gd name="connsiteY18" fmla="*/ 3094255 h 3289204"/>
                <a:gd name="connsiteX19" fmla="*/ 304966 w 801620"/>
                <a:gd name="connsiteY19" fmla="*/ 3289204 h 3289204"/>
                <a:gd name="connsiteX20" fmla="*/ 170359 w 801620"/>
                <a:gd name="connsiteY20" fmla="*/ 3108180 h 3289204"/>
                <a:gd name="connsiteX21" fmla="*/ 277116 w 801620"/>
                <a:gd name="connsiteY21" fmla="*/ 2890024 h 3289204"/>
                <a:gd name="connsiteX22" fmla="*/ 68243 w 801620"/>
                <a:gd name="connsiteY22" fmla="*/ 2175214 h 3289204"/>
                <a:gd name="connsiteX23" fmla="*/ 58960 w 801620"/>
                <a:gd name="connsiteY23" fmla="*/ 2147364 h 3289204"/>
                <a:gd name="connsiteX24" fmla="*/ 54318 w 801620"/>
                <a:gd name="connsiteY24" fmla="*/ 1293305 h 3289204"/>
                <a:gd name="connsiteX25" fmla="*/ 137867 w 801620"/>
                <a:gd name="connsiteY25" fmla="*/ 1070507 h 3289204"/>
                <a:gd name="connsiteX26" fmla="*/ 10690 w 801620"/>
                <a:gd name="connsiteY26" fmla="*/ 869079 h 3289204"/>
                <a:gd name="connsiteX27" fmla="*/ 39515 w 801620"/>
                <a:gd name="connsiteY27" fmla="*/ 546640 h 3289204"/>
                <a:gd name="connsiteX28" fmla="*/ 179642 w 801620"/>
                <a:gd name="connsiteY28" fmla="*/ 508871 h 3289204"/>
                <a:gd name="connsiteX0" fmla="*/ 179642 w 801620"/>
                <a:gd name="connsiteY0" fmla="*/ 508871 h 3289204"/>
                <a:gd name="connsiteX1" fmla="*/ 128584 w 801620"/>
                <a:gd name="connsiteY1" fmla="*/ 420680 h 3289204"/>
                <a:gd name="connsiteX2" fmla="*/ 175000 w 801620"/>
                <a:gd name="connsiteY2" fmla="*/ 341772 h 3289204"/>
                <a:gd name="connsiteX3" fmla="*/ 217275 w 801620"/>
                <a:gd name="connsiteY3" fmla="*/ 63500 h 3289204"/>
                <a:gd name="connsiteX4" fmla="*/ 309607 w 801620"/>
                <a:gd name="connsiteY4" fmla="*/ 21500 h 3289204"/>
                <a:gd name="connsiteX5" fmla="*/ 408412 w 801620"/>
                <a:gd name="connsiteY5" fmla="*/ 21000 h 3289204"/>
                <a:gd name="connsiteX6" fmla="*/ 535717 w 801620"/>
                <a:gd name="connsiteY6" fmla="*/ 150966 h 3289204"/>
                <a:gd name="connsiteX7" fmla="*/ 606671 w 801620"/>
                <a:gd name="connsiteY7" fmla="*/ 392830 h 3289204"/>
                <a:gd name="connsiteX8" fmla="*/ 592746 w 801620"/>
                <a:gd name="connsiteY8" fmla="*/ 467096 h 3289204"/>
                <a:gd name="connsiteX9" fmla="*/ 629879 w 801620"/>
                <a:gd name="connsiteY9" fmla="*/ 518154 h 3289204"/>
                <a:gd name="connsiteX10" fmla="*/ 750562 w 801620"/>
                <a:gd name="connsiteY10" fmla="*/ 569212 h 3289204"/>
                <a:gd name="connsiteX11" fmla="*/ 801620 w 801620"/>
                <a:gd name="connsiteY11" fmla="*/ 1167981 h 3289204"/>
                <a:gd name="connsiteX12" fmla="*/ 662371 w 801620"/>
                <a:gd name="connsiteY12" fmla="*/ 1186548 h 3289204"/>
                <a:gd name="connsiteX13" fmla="*/ 704145 w 801620"/>
                <a:gd name="connsiteY13" fmla="*/ 1311872 h 3289204"/>
                <a:gd name="connsiteX14" fmla="*/ 685579 w 801620"/>
                <a:gd name="connsiteY14" fmla="*/ 1335080 h 3289204"/>
                <a:gd name="connsiteX15" fmla="*/ 643804 w 801620"/>
                <a:gd name="connsiteY15" fmla="*/ 2193780 h 3289204"/>
                <a:gd name="connsiteX16" fmla="*/ 439573 w 801620"/>
                <a:gd name="connsiteY16" fmla="*/ 2829683 h 3289204"/>
                <a:gd name="connsiteX17" fmla="*/ 625238 w 801620"/>
                <a:gd name="connsiteY17" fmla="*/ 3108180 h 3289204"/>
                <a:gd name="connsiteX18" fmla="*/ 393157 w 801620"/>
                <a:gd name="connsiteY18" fmla="*/ 3094255 h 3289204"/>
                <a:gd name="connsiteX19" fmla="*/ 304966 w 801620"/>
                <a:gd name="connsiteY19" fmla="*/ 3289204 h 3289204"/>
                <a:gd name="connsiteX20" fmla="*/ 170359 w 801620"/>
                <a:gd name="connsiteY20" fmla="*/ 3108180 h 3289204"/>
                <a:gd name="connsiteX21" fmla="*/ 277116 w 801620"/>
                <a:gd name="connsiteY21" fmla="*/ 2890024 h 3289204"/>
                <a:gd name="connsiteX22" fmla="*/ 68243 w 801620"/>
                <a:gd name="connsiteY22" fmla="*/ 2175214 h 3289204"/>
                <a:gd name="connsiteX23" fmla="*/ 58960 w 801620"/>
                <a:gd name="connsiteY23" fmla="*/ 2147364 h 3289204"/>
                <a:gd name="connsiteX24" fmla="*/ 54318 w 801620"/>
                <a:gd name="connsiteY24" fmla="*/ 1293305 h 3289204"/>
                <a:gd name="connsiteX25" fmla="*/ 133105 w 801620"/>
                <a:gd name="connsiteY25" fmla="*/ 1130832 h 3289204"/>
                <a:gd name="connsiteX26" fmla="*/ 10690 w 801620"/>
                <a:gd name="connsiteY26" fmla="*/ 869079 h 3289204"/>
                <a:gd name="connsiteX27" fmla="*/ 39515 w 801620"/>
                <a:gd name="connsiteY27" fmla="*/ 546640 h 3289204"/>
                <a:gd name="connsiteX28" fmla="*/ 179642 w 801620"/>
                <a:gd name="connsiteY28" fmla="*/ 508871 h 3289204"/>
                <a:gd name="connsiteX0" fmla="*/ 179642 w 801620"/>
                <a:gd name="connsiteY0" fmla="*/ 508871 h 3289204"/>
                <a:gd name="connsiteX1" fmla="*/ 128584 w 801620"/>
                <a:gd name="connsiteY1" fmla="*/ 420680 h 3289204"/>
                <a:gd name="connsiteX2" fmla="*/ 175000 w 801620"/>
                <a:gd name="connsiteY2" fmla="*/ 341772 h 3289204"/>
                <a:gd name="connsiteX3" fmla="*/ 217275 w 801620"/>
                <a:gd name="connsiteY3" fmla="*/ 63500 h 3289204"/>
                <a:gd name="connsiteX4" fmla="*/ 309607 w 801620"/>
                <a:gd name="connsiteY4" fmla="*/ 21500 h 3289204"/>
                <a:gd name="connsiteX5" fmla="*/ 408412 w 801620"/>
                <a:gd name="connsiteY5" fmla="*/ 21000 h 3289204"/>
                <a:gd name="connsiteX6" fmla="*/ 535717 w 801620"/>
                <a:gd name="connsiteY6" fmla="*/ 150966 h 3289204"/>
                <a:gd name="connsiteX7" fmla="*/ 606671 w 801620"/>
                <a:gd name="connsiteY7" fmla="*/ 392830 h 3289204"/>
                <a:gd name="connsiteX8" fmla="*/ 592746 w 801620"/>
                <a:gd name="connsiteY8" fmla="*/ 467096 h 3289204"/>
                <a:gd name="connsiteX9" fmla="*/ 629879 w 801620"/>
                <a:gd name="connsiteY9" fmla="*/ 518154 h 3289204"/>
                <a:gd name="connsiteX10" fmla="*/ 750562 w 801620"/>
                <a:gd name="connsiteY10" fmla="*/ 569212 h 3289204"/>
                <a:gd name="connsiteX11" fmla="*/ 801620 w 801620"/>
                <a:gd name="connsiteY11" fmla="*/ 1167981 h 3289204"/>
                <a:gd name="connsiteX12" fmla="*/ 662371 w 801620"/>
                <a:gd name="connsiteY12" fmla="*/ 1186548 h 3289204"/>
                <a:gd name="connsiteX13" fmla="*/ 704145 w 801620"/>
                <a:gd name="connsiteY13" fmla="*/ 1311872 h 3289204"/>
                <a:gd name="connsiteX14" fmla="*/ 685579 w 801620"/>
                <a:gd name="connsiteY14" fmla="*/ 1335080 h 3289204"/>
                <a:gd name="connsiteX15" fmla="*/ 643804 w 801620"/>
                <a:gd name="connsiteY15" fmla="*/ 2193780 h 3289204"/>
                <a:gd name="connsiteX16" fmla="*/ 439573 w 801620"/>
                <a:gd name="connsiteY16" fmla="*/ 2829683 h 3289204"/>
                <a:gd name="connsiteX17" fmla="*/ 625238 w 801620"/>
                <a:gd name="connsiteY17" fmla="*/ 3108180 h 3289204"/>
                <a:gd name="connsiteX18" fmla="*/ 393157 w 801620"/>
                <a:gd name="connsiteY18" fmla="*/ 3094255 h 3289204"/>
                <a:gd name="connsiteX19" fmla="*/ 304966 w 801620"/>
                <a:gd name="connsiteY19" fmla="*/ 3289204 h 3289204"/>
                <a:gd name="connsiteX20" fmla="*/ 170359 w 801620"/>
                <a:gd name="connsiteY20" fmla="*/ 3108180 h 3289204"/>
                <a:gd name="connsiteX21" fmla="*/ 277116 w 801620"/>
                <a:gd name="connsiteY21" fmla="*/ 2890024 h 3289204"/>
                <a:gd name="connsiteX22" fmla="*/ 68243 w 801620"/>
                <a:gd name="connsiteY22" fmla="*/ 2175214 h 3289204"/>
                <a:gd name="connsiteX23" fmla="*/ 58960 w 801620"/>
                <a:gd name="connsiteY23" fmla="*/ 2147364 h 3289204"/>
                <a:gd name="connsiteX24" fmla="*/ 54318 w 801620"/>
                <a:gd name="connsiteY24" fmla="*/ 1293305 h 3289204"/>
                <a:gd name="connsiteX25" fmla="*/ 133105 w 801620"/>
                <a:gd name="connsiteY25" fmla="*/ 1130832 h 3289204"/>
                <a:gd name="connsiteX26" fmla="*/ 10690 w 801620"/>
                <a:gd name="connsiteY26" fmla="*/ 869079 h 3289204"/>
                <a:gd name="connsiteX27" fmla="*/ 39515 w 801620"/>
                <a:gd name="connsiteY27" fmla="*/ 546640 h 3289204"/>
                <a:gd name="connsiteX28" fmla="*/ 179642 w 801620"/>
                <a:gd name="connsiteY28" fmla="*/ 508871 h 3289204"/>
                <a:gd name="connsiteX0" fmla="*/ 179642 w 809558"/>
                <a:gd name="connsiteY0" fmla="*/ 508871 h 3289204"/>
                <a:gd name="connsiteX1" fmla="*/ 128584 w 809558"/>
                <a:gd name="connsiteY1" fmla="*/ 420680 h 3289204"/>
                <a:gd name="connsiteX2" fmla="*/ 175000 w 809558"/>
                <a:gd name="connsiteY2" fmla="*/ 341772 h 3289204"/>
                <a:gd name="connsiteX3" fmla="*/ 217275 w 809558"/>
                <a:gd name="connsiteY3" fmla="*/ 63500 h 3289204"/>
                <a:gd name="connsiteX4" fmla="*/ 309607 w 809558"/>
                <a:gd name="connsiteY4" fmla="*/ 21500 h 3289204"/>
                <a:gd name="connsiteX5" fmla="*/ 408412 w 809558"/>
                <a:gd name="connsiteY5" fmla="*/ 21000 h 3289204"/>
                <a:gd name="connsiteX6" fmla="*/ 535717 w 809558"/>
                <a:gd name="connsiteY6" fmla="*/ 150966 h 3289204"/>
                <a:gd name="connsiteX7" fmla="*/ 606671 w 809558"/>
                <a:gd name="connsiteY7" fmla="*/ 392830 h 3289204"/>
                <a:gd name="connsiteX8" fmla="*/ 592746 w 809558"/>
                <a:gd name="connsiteY8" fmla="*/ 467096 h 3289204"/>
                <a:gd name="connsiteX9" fmla="*/ 629879 w 809558"/>
                <a:gd name="connsiteY9" fmla="*/ 518154 h 3289204"/>
                <a:gd name="connsiteX10" fmla="*/ 750562 w 809558"/>
                <a:gd name="connsiteY10" fmla="*/ 569212 h 3289204"/>
                <a:gd name="connsiteX11" fmla="*/ 809558 w 809558"/>
                <a:gd name="connsiteY11" fmla="*/ 1109243 h 3289204"/>
                <a:gd name="connsiteX12" fmla="*/ 662371 w 809558"/>
                <a:gd name="connsiteY12" fmla="*/ 1186548 h 3289204"/>
                <a:gd name="connsiteX13" fmla="*/ 704145 w 809558"/>
                <a:gd name="connsiteY13" fmla="*/ 1311872 h 3289204"/>
                <a:gd name="connsiteX14" fmla="*/ 685579 w 809558"/>
                <a:gd name="connsiteY14" fmla="*/ 1335080 h 3289204"/>
                <a:gd name="connsiteX15" fmla="*/ 643804 w 809558"/>
                <a:gd name="connsiteY15" fmla="*/ 2193780 h 3289204"/>
                <a:gd name="connsiteX16" fmla="*/ 439573 w 809558"/>
                <a:gd name="connsiteY16" fmla="*/ 2829683 h 3289204"/>
                <a:gd name="connsiteX17" fmla="*/ 625238 w 809558"/>
                <a:gd name="connsiteY17" fmla="*/ 3108180 h 3289204"/>
                <a:gd name="connsiteX18" fmla="*/ 393157 w 809558"/>
                <a:gd name="connsiteY18" fmla="*/ 3094255 h 3289204"/>
                <a:gd name="connsiteX19" fmla="*/ 304966 w 809558"/>
                <a:gd name="connsiteY19" fmla="*/ 3289204 h 3289204"/>
                <a:gd name="connsiteX20" fmla="*/ 170359 w 809558"/>
                <a:gd name="connsiteY20" fmla="*/ 3108180 h 3289204"/>
                <a:gd name="connsiteX21" fmla="*/ 277116 w 809558"/>
                <a:gd name="connsiteY21" fmla="*/ 2890024 h 3289204"/>
                <a:gd name="connsiteX22" fmla="*/ 68243 w 809558"/>
                <a:gd name="connsiteY22" fmla="*/ 2175214 h 3289204"/>
                <a:gd name="connsiteX23" fmla="*/ 58960 w 809558"/>
                <a:gd name="connsiteY23" fmla="*/ 2147364 h 3289204"/>
                <a:gd name="connsiteX24" fmla="*/ 54318 w 809558"/>
                <a:gd name="connsiteY24" fmla="*/ 1293305 h 3289204"/>
                <a:gd name="connsiteX25" fmla="*/ 133105 w 809558"/>
                <a:gd name="connsiteY25" fmla="*/ 1130832 h 3289204"/>
                <a:gd name="connsiteX26" fmla="*/ 10690 w 809558"/>
                <a:gd name="connsiteY26" fmla="*/ 869079 h 3289204"/>
                <a:gd name="connsiteX27" fmla="*/ 39515 w 809558"/>
                <a:gd name="connsiteY27" fmla="*/ 546640 h 3289204"/>
                <a:gd name="connsiteX28" fmla="*/ 179642 w 809558"/>
                <a:gd name="connsiteY28" fmla="*/ 508871 h 3289204"/>
                <a:gd name="connsiteX0" fmla="*/ 179642 w 809558"/>
                <a:gd name="connsiteY0" fmla="*/ 508871 h 3289204"/>
                <a:gd name="connsiteX1" fmla="*/ 128584 w 809558"/>
                <a:gd name="connsiteY1" fmla="*/ 420680 h 3289204"/>
                <a:gd name="connsiteX2" fmla="*/ 175000 w 809558"/>
                <a:gd name="connsiteY2" fmla="*/ 341772 h 3289204"/>
                <a:gd name="connsiteX3" fmla="*/ 217275 w 809558"/>
                <a:gd name="connsiteY3" fmla="*/ 63500 h 3289204"/>
                <a:gd name="connsiteX4" fmla="*/ 309607 w 809558"/>
                <a:gd name="connsiteY4" fmla="*/ 21500 h 3289204"/>
                <a:gd name="connsiteX5" fmla="*/ 408412 w 809558"/>
                <a:gd name="connsiteY5" fmla="*/ 21000 h 3289204"/>
                <a:gd name="connsiteX6" fmla="*/ 535717 w 809558"/>
                <a:gd name="connsiteY6" fmla="*/ 150966 h 3289204"/>
                <a:gd name="connsiteX7" fmla="*/ 606671 w 809558"/>
                <a:gd name="connsiteY7" fmla="*/ 392830 h 3289204"/>
                <a:gd name="connsiteX8" fmla="*/ 592746 w 809558"/>
                <a:gd name="connsiteY8" fmla="*/ 467096 h 3289204"/>
                <a:gd name="connsiteX9" fmla="*/ 629879 w 809558"/>
                <a:gd name="connsiteY9" fmla="*/ 518154 h 3289204"/>
                <a:gd name="connsiteX10" fmla="*/ 750562 w 809558"/>
                <a:gd name="connsiteY10" fmla="*/ 569212 h 3289204"/>
                <a:gd name="connsiteX11" fmla="*/ 809558 w 809558"/>
                <a:gd name="connsiteY11" fmla="*/ 1109243 h 3289204"/>
                <a:gd name="connsiteX12" fmla="*/ 662371 w 809558"/>
                <a:gd name="connsiteY12" fmla="*/ 1186548 h 3289204"/>
                <a:gd name="connsiteX13" fmla="*/ 704145 w 809558"/>
                <a:gd name="connsiteY13" fmla="*/ 1311872 h 3289204"/>
                <a:gd name="connsiteX14" fmla="*/ 685579 w 809558"/>
                <a:gd name="connsiteY14" fmla="*/ 1335080 h 3289204"/>
                <a:gd name="connsiteX15" fmla="*/ 643804 w 809558"/>
                <a:gd name="connsiteY15" fmla="*/ 2193780 h 3289204"/>
                <a:gd name="connsiteX16" fmla="*/ 439573 w 809558"/>
                <a:gd name="connsiteY16" fmla="*/ 2829683 h 3289204"/>
                <a:gd name="connsiteX17" fmla="*/ 625238 w 809558"/>
                <a:gd name="connsiteY17" fmla="*/ 3108180 h 3289204"/>
                <a:gd name="connsiteX18" fmla="*/ 393157 w 809558"/>
                <a:gd name="connsiteY18" fmla="*/ 3094255 h 3289204"/>
                <a:gd name="connsiteX19" fmla="*/ 304966 w 809558"/>
                <a:gd name="connsiteY19" fmla="*/ 3289204 h 3289204"/>
                <a:gd name="connsiteX20" fmla="*/ 170359 w 809558"/>
                <a:gd name="connsiteY20" fmla="*/ 3108180 h 3289204"/>
                <a:gd name="connsiteX21" fmla="*/ 277116 w 809558"/>
                <a:gd name="connsiteY21" fmla="*/ 2890024 h 3289204"/>
                <a:gd name="connsiteX22" fmla="*/ 68243 w 809558"/>
                <a:gd name="connsiteY22" fmla="*/ 2175214 h 3289204"/>
                <a:gd name="connsiteX23" fmla="*/ 58960 w 809558"/>
                <a:gd name="connsiteY23" fmla="*/ 2147364 h 3289204"/>
                <a:gd name="connsiteX24" fmla="*/ 54318 w 809558"/>
                <a:gd name="connsiteY24" fmla="*/ 1293305 h 3289204"/>
                <a:gd name="connsiteX25" fmla="*/ 133105 w 809558"/>
                <a:gd name="connsiteY25" fmla="*/ 1130832 h 3289204"/>
                <a:gd name="connsiteX26" fmla="*/ 10690 w 809558"/>
                <a:gd name="connsiteY26" fmla="*/ 869079 h 3289204"/>
                <a:gd name="connsiteX27" fmla="*/ 39515 w 809558"/>
                <a:gd name="connsiteY27" fmla="*/ 546640 h 3289204"/>
                <a:gd name="connsiteX28" fmla="*/ 179642 w 809558"/>
                <a:gd name="connsiteY28" fmla="*/ 508871 h 3289204"/>
                <a:gd name="connsiteX0" fmla="*/ 179642 w 809558"/>
                <a:gd name="connsiteY0" fmla="*/ 508871 h 3289204"/>
                <a:gd name="connsiteX1" fmla="*/ 128584 w 809558"/>
                <a:gd name="connsiteY1" fmla="*/ 420680 h 3289204"/>
                <a:gd name="connsiteX2" fmla="*/ 175000 w 809558"/>
                <a:gd name="connsiteY2" fmla="*/ 341772 h 3289204"/>
                <a:gd name="connsiteX3" fmla="*/ 217275 w 809558"/>
                <a:gd name="connsiteY3" fmla="*/ 63500 h 3289204"/>
                <a:gd name="connsiteX4" fmla="*/ 309607 w 809558"/>
                <a:gd name="connsiteY4" fmla="*/ 21500 h 3289204"/>
                <a:gd name="connsiteX5" fmla="*/ 408412 w 809558"/>
                <a:gd name="connsiteY5" fmla="*/ 21000 h 3289204"/>
                <a:gd name="connsiteX6" fmla="*/ 535717 w 809558"/>
                <a:gd name="connsiteY6" fmla="*/ 150966 h 3289204"/>
                <a:gd name="connsiteX7" fmla="*/ 606671 w 809558"/>
                <a:gd name="connsiteY7" fmla="*/ 392830 h 3289204"/>
                <a:gd name="connsiteX8" fmla="*/ 592746 w 809558"/>
                <a:gd name="connsiteY8" fmla="*/ 467096 h 3289204"/>
                <a:gd name="connsiteX9" fmla="*/ 629879 w 809558"/>
                <a:gd name="connsiteY9" fmla="*/ 518154 h 3289204"/>
                <a:gd name="connsiteX10" fmla="*/ 717224 w 809558"/>
                <a:gd name="connsiteY10" fmla="*/ 573975 h 3289204"/>
                <a:gd name="connsiteX11" fmla="*/ 809558 w 809558"/>
                <a:gd name="connsiteY11" fmla="*/ 1109243 h 3289204"/>
                <a:gd name="connsiteX12" fmla="*/ 662371 w 809558"/>
                <a:gd name="connsiteY12" fmla="*/ 1186548 h 3289204"/>
                <a:gd name="connsiteX13" fmla="*/ 704145 w 809558"/>
                <a:gd name="connsiteY13" fmla="*/ 1311872 h 3289204"/>
                <a:gd name="connsiteX14" fmla="*/ 685579 w 809558"/>
                <a:gd name="connsiteY14" fmla="*/ 1335080 h 3289204"/>
                <a:gd name="connsiteX15" fmla="*/ 643804 w 809558"/>
                <a:gd name="connsiteY15" fmla="*/ 2193780 h 3289204"/>
                <a:gd name="connsiteX16" fmla="*/ 439573 w 809558"/>
                <a:gd name="connsiteY16" fmla="*/ 2829683 h 3289204"/>
                <a:gd name="connsiteX17" fmla="*/ 625238 w 809558"/>
                <a:gd name="connsiteY17" fmla="*/ 3108180 h 3289204"/>
                <a:gd name="connsiteX18" fmla="*/ 393157 w 809558"/>
                <a:gd name="connsiteY18" fmla="*/ 3094255 h 3289204"/>
                <a:gd name="connsiteX19" fmla="*/ 304966 w 809558"/>
                <a:gd name="connsiteY19" fmla="*/ 3289204 h 3289204"/>
                <a:gd name="connsiteX20" fmla="*/ 170359 w 809558"/>
                <a:gd name="connsiteY20" fmla="*/ 3108180 h 3289204"/>
                <a:gd name="connsiteX21" fmla="*/ 277116 w 809558"/>
                <a:gd name="connsiteY21" fmla="*/ 2890024 h 3289204"/>
                <a:gd name="connsiteX22" fmla="*/ 68243 w 809558"/>
                <a:gd name="connsiteY22" fmla="*/ 2175214 h 3289204"/>
                <a:gd name="connsiteX23" fmla="*/ 58960 w 809558"/>
                <a:gd name="connsiteY23" fmla="*/ 2147364 h 3289204"/>
                <a:gd name="connsiteX24" fmla="*/ 54318 w 809558"/>
                <a:gd name="connsiteY24" fmla="*/ 1293305 h 3289204"/>
                <a:gd name="connsiteX25" fmla="*/ 133105 w 809558"/>
                <a:gd name="connsiteY25" fmla="*/ 1130832 h 3289204"/>
                <a:gd name="connsiteX26" fmla="*/ 10690 w 809558"/>
                <a:gd name="connsiteY26" fmla="*/ 869079 h 3289204"/>
                <a:gd name="connsiteX27" fmla="*/ 39515 w 809558"/>
                <a:gd name="connsiteY27" fmla="*/ 546640 h 3289204"/>
                <a:gd name="connsiteX28" fmla="*/ 179642 w 809558"/>
                <a:gd name="connsiteY28" fmla="*/ 508871 h 3289204"/>
                <a:gd name="connsiteX0" fmla="*/ 179642 w 809558"/>
                <a:gd name="connsiteY0" fmla="*/ 508871 h 3289204"/>
                <a:gd name="connsiteX1" fmla="*/ 128584 w 809558"/>
                <a:gd name="connsiteY1" fmla="*/ 420680 h 3289204"/>
                <a:gd name="connsiteX2" fmla="*/ 175000 w 809558"/>
                <a:gd name="connsiteY2" fmla="*/ 341772 h 3289204"/>
                <a:gd name="connsiteX3" fmla="*/ 217275 w 809558"/>
                <a:gd name="connsiteY3" fmla="*/ 63500 h 3289204"/>
                <a:gd name="connsiteX4" fmla="*/ 309607 w 809558"/>
                <a:gd name="connsiteY4" fmla="*/ 21500 h 3289204"/>
                <a:gd name="connsiteX5" fmla="*/ 408412 w 809558"/>
                <a:gd name="connsiteY5" fmla="*/ 21000 h 3289204"/>
                <a:gd name="connsiteX6" fmla="*/ 535717 w 809558"/>
                <a:gd name="connsiteY6" fmla="*/ 150966 h 3289204"/>
                <a:gd name="connsiteX7" fmla="*/ 606671 w 809558"/>
                <a:gd name="connsiteY7" fmla="*/ 392830 h 3289204"/>
                <a:gd name="connsiteX8" fmla="*/ 592746 w 809558"/>
                <a:gd name="connsiteY8" fmla="*/ 467096 h 3289204"/>
                <a:gd name="connsiteX9" fmla="*/ 629879 w 809558"/>
                <a:gd name="connsiteY9" fmla="*/ 518154 h 3289204"/>
                <a:gd name="connsiteX10" fmla="*/ 717224 w 809558"/>
                <a:gd name="connsiteY10" fmla="*/ 573975 h 3289204"/>
                <a:gd name="connsiteX11" fmla="*/ 809558 w 809558"/>
                <a:gd name="connsiteY11" fmla="*/ 1109243 h 3289204"/>
                <a:gd name="connsiteX12" fmla="*/ 662371 w 809558"/>
                <a:gd name="connsiteY12" fmla="*/ 1186548 h 3289204"/>
                <a:gd name="connsiteX13" fmla="*/ 704145 w 809558"/>
                <a:gd name="connsiteY13" fmla="*/ 1311872 h 3289204"/>
                <a:gd name="connsiteX14" fmla="*/ 685579 w 809558"/>
                <a:gd name="connsiteY14" fmla="*/ 1335080 h 3289204"/>
                <a:gd name="connsiteX15" fmla="*/ 643804 w 809558"/>
                <a:gd name="connsiteY15" fmla="*/ 2193780 h 3289204"/>
                <a:gd name="connsiteX16" fmla="*/ 439573 w 809558"/>
                <a:gd name="connsiteY16" fmla="*/ 2829683 h 3289204"/>
                <a:gd name="connsiteX17" fmla="*/ 625238 w 809558"/>
                <a:gd name="connsiteY17" fmla="*/ 3108180 h 3289204"/>
                <a:gd name="connsiteX18" fmla="*/ 393157 w 809558"/>
                <a:gd name="connsiteY18" fmla="*/ 3094255 h 3289204"/>
                <a:gd name="connsiteX19" fmla="*/ 304966 w 809558"/>
                <a:gd name="connsiteY19" fmla="*/ 3289204 h 3289204"/>
                <a:gd name="connsiteX20" fmla="*/ 170359 w 809558"/>
                <a:gd name="connsiteY20" fmla="*/ 3108180 h 3289204"/>
                <a:gd name="connsiteX21" fmla="*/ 277116 w 809558"/>
                <a:gd name="connsiteY21" fmla="*/ 2890024 h 3289204"/>
                <a:gd name="connsiteX22" fmla="*/ 68243 w 809558"/>
                <a:gd name="connsiteY22" fmla="*/ 2175214 h 3289204"/>
                <a:gd name="connsiteX23" fmla="*/ 58960 w 809558"/>
                <a:gd name="connsiteY23" fmla="*/ 2147364 h 3289204"/>
                <a:gd name="connsiteX24" fmla="*/ 54318 w 809558"/>
                <a:gd name="connsiteY24" fmla="*/ 1293305 h 3289204"/>
                <a:gd name="connsiteX25" fmla="*/ 133105 w 809558"/>
                <a:gd name="connsiteY25" fmla="*/ 1130832 h 3289204"/>
                <a:gd name="connsiteX26" fmla="*/ 10690 w 809558"/>
                <a:gd name="connsiteY26" fmla="*/ 869079 h 3289204"/>
                <a:gd name="connsiteX27" fmla="*/ 39515 w 809558"/>
                <a:gd name="connsiteY27" fmla="*/ 546640 h 3289204"/>
                <a:gd name="connsiteX28" fmla="*/ 179642 w 809558"/>
                <a:gd name="connsiteY28" fmla="*/ 508871 h 3289204"/>
                <a:gd name="connsiteX0" fmla="*/ 179642 w 829615"/>
                <a:gd name="connsiteY0" fmla="*/ 508871 h 3289204"/>
                <a:gd name="connsiteX1" fmla="*/ 128584 w 829615"/>
                <a:gd name="connsiteY1" fmla="*/ 420680 h 3289204"/>
                <a:gd name="connsiteX2" fmla="*/ 175000 w 829615"/>
                <a:gd name="connsiteY2" fmla="*/ 341772 h 3289204"/>
                <a:gd name="connsiteX3" fmla="*/ 217275 w 829615"/>
                <a:gd name="connsiteY3" fmla="*/ 63500 h 3289204"/>
                <a:gd name="connsiteX4" fmla="*/ 309607 w 829615"/>
                <a:gd name="connsiteY4" fmla="*/ 21500 h 3289204"/>
                <a:gd name="connsiteX5" fmla="*/ 408412 w 829615"/>
                <a:gd name="connsiteY5" fmla="*/ 21000 h 3289204"/>
                <a:gd name="connsiteX6" fmla="*/ 535717 w 829615"/>
                <a:gd name="connsiteY6" fmla="*/ 150966 h 3289204"/>
                <a:gd name="connsiteX7" fmla="*/ 606671 w 829615"/>
                <a:gd name="connsiteY7" fmla="*/ 392830 h 3289204"/>
                <a:gd name="connsiteX8" fmla="*/ 592746 w 829615"/>
                <a:gd name="connsiteY8" fmla="*/ 467096 h 3289204"/>
                <a:gd name="connsiteX9" fmla="*/ 629879 w 829615"/>
                <a:gd name="connsiteY9" fmla="*/ 518154 h 3289204"/>
                <a:gd name="connsiteX10" fmla="*/ 717224 w 829615"/>
                <a:gd name="connsiteY10" fmla="*/ 573975 h 3289204"/>
                <a:gd name="connsiteX11" fmla="*/ 820315 w 829615"/>
                <a:gd name="connsiteY11" fmla="*/ 945279 h 3289204"/>
                <a:gd name="connsiteX12" fmla="*/ 809558 w 829615"/>
                <a:gd name="connsiteY12" fmla="*/ 1109243 h 3289204"/>
                <a:gd name="connsiteX13" fmla="*/ 662371 w 829615"/>
                <a:gd name="connsiteY13" fmla="*/ 1186548 h 3289204"/>
                <a:gd name="connsiteX14" fmla="*/ 704145 w 829615"/>
                <a:gd name="connsiteY14" fmla="*/ 1311872 h 3289204"/>
                <a:gd name="connsiteX15" fmla="*/ 685579 w 829615"/>
                <a:gd name="connsiteY15" fmla="*/ 1335080 h 3289204"/>
                <a:gd name="connsiteX16" fmla="*/ 643804 w 829615"/>
                <a:gd name="connsiteY16" fmla="*/ 2193780 h 3289204"/>
                <a:gd name="connsiteX17" fmla="*/ 439573 w 829615"/>
                <a:gd name="connsiteY17" fmla="*/ 2829683 h 3289204"/>
                <a:gd name="connsiteX18" fmla="*/ 625238 w 829615"/>
                <a:gd name="connsiteY18" fmla="*/ 3108180 h 3289204"/>
                <a:gd name="connsiteX19" fmla="*/ 393157 w 829615"/>
                <a:gd name="connsiteY19" fmla="*/ 3094255 h 3289204"/>
                <a:gd name="connsiteX20" fmla="*/ 304966 w 829615"/>
                <a:gd name="connsiteY20" fmla="*/ 3289204 h 3289204"/>
                <a:gd name="connsiteX21" fmla="*/ 170359 w 829615"/>
                <a:gd name="connsiteY21" fmla="*/ 3108180 h 3289204"/>
                <a:gd name="connsiteX22" fmla="*/ 277116 w 829615"/>
                <a:gd name="connsiteY22" fmla="*/ 2890024 h 3289204"/>
                <a:gd name="connsiteX23" fmla="*/ 68243 w 829615"/>
                <a:gd name="connsiteY23" fmla="*/ 2175214 h 3289204"/>
                <a:gd name="connsiteX24" fmla="*/ 58960 w 829615"/>
                <a:gd name="connsiteY24" fmla="*/ 2147364 h 3289204"/>
                <a:gd name="connsiteX25" fmla="*/ 54318 w 829615"/>
                <a:gd name="connsiteY25" fmla="*/ 1293305 h 3289204"/>
                <a:gd name="connsiteX26" fmla="*/ 133105 w 829615"/>
                <a:gd name="connsiteY26" fmla="*/ 1130832 h 3289204"/>
                <a:gd name="connsiteX27" fmla="*/ 10690 w 829615"/>
                <a:gd name="connsiteY27" fmla="*/ 869079 h 3289204"/>
                <a:gd name="connsiteX28" fmla="*/ 39515 w 829615"/>
                <a:gd name="connsiteY28" fmla="*/ 546640 h 3289204"/>
                <a:gd name="connsiteX29" fmla="*/ 179642 w 829615"/>
                <a:gd name="connsiteY29" fmla="*/ 508871 h 3289204"/>
                <a:gd name="connsiteX0" fmla="*/ 179642 w 826416"/>
                <a:gd name="connsiteY0" fmla="*/ 508871 h 3289204"/>
                <a:gd name="connsiteX1" fmla="*/ 128584 w 826416"/>
                <a:gd name="connsiteY1" fmla="*/ 420680 h 3289204"/>
                <a:gd name="connsiteX2" fmla="*/ 175000 w 826416"/>
                <a:gd name="connsiteY2" fmla="*/ 341772 h 3289204"/>
                <a:gd name="connsiteX3" fmla="*/ 217275 w 826416"/>
                <a:gd name="connsiteY3" fmla="*/ 63500 h 3289204"/>
                <a:gd name="connsiteX4" fmla="*/ 309607 w 826416"/>
                <a:gd name="connsiteY4" fmla="*/ 21500 h 3289204"/>
                <a:gd name="connsiteX5" fmla="*/ 408412 w 826416"/>
                <a:gd name="connsiteY5" fmla="*/ 21000 h 3289204"/>
                <a:gd name="connsiteX6" fmla="*/ 535717 w 826416"/>
                <a:gd name="connsiteY6" fmla="*/ 150966 h 3289204"/>
                <a:gd name="connsiteX7" fmla="*/ 606671 w 826416"/>
                <a:gd name="connsiteY7" fmla="*/ 392830 h 3289204"/>
                <a:gd name="connsiteX8" fmla="*/ 592746 w 826416"/>
                <a:gd name="connsiteY8" fmla="*/ 467096 h 3289204"/>
                <a:gd name="connsiteX9" fmla="*/ 629879 w 826416"/>
                <a:gd name="connsiteY9" fmla="*/ 518154 h 3289204"/>
                <a:gd name="connsiteX10" fmla="*/ 717224 w 826416"/>
                <a:gd name="connsiteY10" fmla="*/ 573975 h 3289204"/>
                <a:gd name="connsiteX11" fmla="*/ 820315 w 826416"/>
                <a:gd name="connsiteY11" fmla="*/ 945279 h 3289204"/>
                <a:gd name="connsiteX12" fmla="*/ 809203 w 826416"/>
                <a:gd name="connsiteY12" fmla="*/ 1037354 h 3289204"/>
                <a:gd name="connsiteX13" fmla="*/ 809558 w 826416"/>
                <a:gd name="connsiteY13" fmla="*/ 1109243 h 3289204"/>
                <a:gd name="connsiteX14" fmla="*/ 662371 w 826416"/>
                <a:gd name="connsiteY14" fmla="*/ 1186548 h 3289204"/>
                <a:gd name="connsiteX15" fmla="*/ 704145 w 826416"/>
                <a:gd name="connsiteY15" fmla="*/ 1311872 h 3289204"/>
                <a:gd name="connsiteX16" fmla="*/ 685579 w 826416"/>
                <a:gd name="connsiteY16" fmla="*/ 1335080 h 3289204"/>
                <a:gd name="connsiteX17" fmla="*/ 643804 w 826416"/>
                <a:gd name="connsiteY17" fmla="*/ 2193780 h 3289204"/>
                <a:gd name="connsiteX18" fmla="*/ 439573 w 826416"/>
                <a:gd name="connsiteY18" fmla="*/ 2829683 h 3289204"/>
                <a:gd name="connsiteX19" fmla="*/ 625238 w 826416"/>
                <a:gd name="connsiteY19" fmla="*/ 3108180 h 3289204"/>
                <a:gd name="connsiteX20" fmla="*/ 393157 w 826416"/>
                <a:gd name="connsiteY20" fmla="*/ 3094255 h 3289204"/>
                <a:gd name="connsiteX21" fmla="*/ 304966 w 826416"/>
                <a:gd name="connsiteY21" fmla="*/ 3289204 h 3289204"/>
                <a:gd name="connsiteX22" fmla="*/ 170359 w 826416"/>
                <a:gd name="connsiteY22" fmla="*/ 3108180 h 3289204"/>
                <a:gd name="connsiteX23" fmla="*/ 277116 w 826416"/>
                <a:gd name="connsiteY23" fmla="*/ 2890024 h 3289204"/>
                <a:gd name="connsiteX24" fmla="*/ 68243 w 826416"/>
                <a:gd name="connsiteY24" fmla="*/ 2175214 h 3289204"/>
                <a:gd name="connsiteX25" fmla="*/ 58960 w 826416"/>
                <a:gd name="connsiteY25" fmla="*/ 2147364 h 3289204"/>
                <a:gd name="connsiteX26" fmla="*/ 54318 w 826416"/>
                <a:gd name="connsiteY26" fmla="*/ 1293305 h 3289204"/>
                <a:gd name="connsiteX27" fmla="*/ 133105 w 826416"/>
                <a:gd name="connsiteY27" fmla="*/ 1130832 h 3289204"/>
                <a:gd name="connsiteX28" fmla="*/ 10690 w 826416"/>
                <a:gd name="connsiteY28" fmla="*/ 869079 h 3289204"/>
                <a:gd name="connsiteX29" fmla="*/ 39515 w 826416"/>
                <a:gd name="connsiteY29" fmla="*/ 546640 h 3289204"/>
                <a:gd name="connsiteX30" fmla="*/ 179642 w 826416"/>
                <a:gd name="connsiteY30" fmla="*/ 508871 h 3289204"/>
                <a:gd name="connsiteX0" fmla="*/ 179642 w 826416"/>
                <a:gd name="connsiteY0" fmla="*/ 508871 h 3289204"/>
                <a:gd name="connsiteX1" fmla="*/ 128584 w 826416"/>
                <a:gd name="connsiteY1" fmla="*/ 420680 h 3289204"/>
                <a:gd name="connsiteX2" fmla="*/ 175000 w 826416"/>
                <a:gd name="connsiteY2" fmla="*/ 341772 h 3289204"/>
                <a:gd name="connsiteX3" fmla="*/ 217275 w 826416"/>
                <a:gd name="connsiteY3" fmla="*/ 63500 h 3289204"/>
                <a:gd name="connsiteX4" fmla="*/ 309607 w 826416"/>
                <a:gd name="connsiteY4" fmla="*/ 21500 h 3289204"/>
                <a:gd name="connsiteX5" fmla="*/ 408412 w 826416"/>
                <a:gd name="connsiteY5" fmla="*/ 21000 h 3289204"/>
                <a:gd name="connsiteX6" fmla="*/ 535717 w 826416"/>
                <a:gd name="connsiteY6" fmla="*/ 150966 h 3289204"/>
                <a:gd name="connsiteX7" fmla="*/ 606671 w 826416"/>
                <a:gd name="connsiteY7" fmla="*/ 392830 h 3289204"/>
                <a:gd name="connsiteX8" fmla="*/ 592746 w 826416"/>
                <a:gd name="connsiteY8" fmla="*/ 467096 h 3289204"/>
                <a:gd name="connsiteX9" fmla="*/ 629879 w 826416"/>
                <a:gd name="connsiteY9" fmla="*/ 518154 h 3289204"/>
                <a:gd name="connsiteX10" fmla="*/ 717224 w 826416"/>
                <a:gd name="connsiteY10" fmla="*/ 573975 h 3289204"/>
                <a:gd name="connsiteX11" fmla="*/ 820315 w 826416"/>
                <a:gd name="connsiteY11" fmla="*/ 945279 h 3289204"/>
                <a:gd name="connsiteX12" fmla="*/ 809203 w 826416"/>
                <a:gd name="connsiteY12" fmla="*/ 1037354 h 3289204"/>
                <a:gd name="connsiteX13" fmla="*/ 792096 w 826416"/>
                <a:gd name="connsiteY13" fmla="*/ 1117181 h 3289204"/>
                <a:gd name="connsiteX14" fmla="*/ 662371 w 826416"/>
                <a:gd name="connsiteY14" fmla="*/ 1186548 h 3289204"/>
                <a:gd name="connsiteX15" fmla="*/ 704145 w 826416"/>
                <a:gd name="connsiteY15" fmla="*/ 1311872 h 3289204"/>
                <a:gd name="connsiteX16" fmla="*/ 685579 w 826416"/>
                <a:gd name="connsiteY16" fmla="*/ 1335080 h 3289204"/>
                <a:gd name="connsiteX17" fmla="*/ 643804 w 826416"/>
                <a:gd name="connsiteY17" fmla="*/ 2193780 h 3289204"/>
                <a:gd name="connsiteX18" fmla="*/ 439573 w 826416"/>
                <a:gd name="connsiteY18" fmla="*/ 2829683 h 3289204"/>
                <a:gd name="connsiteX19" fmla="*/ 625238 w 826416"/>
                <a:gd name="connsiteY19" fmla="*/ 3108180 h 3289204"/>
                <a:gd name="connsiteX20" fmla="*/ 393157 w 826416"/>
                <a:gd name="connsiteY20" fmla="*/ 3094255 h 3289204"/>
                <a:gd name="connsiteX21" fmla="*/ 304966 w 826416"/>
                <a:gd name="connsiteY21" fmla="*/ 3289204 h 3289204"/>
                <a:gd name="connsiteX22" fmla="*/ 170359 w 826416"/>
                <a:gd name="connsiteY22" fmla="*/ 3108180 h 3289204"/>
                <a:gd name="connsiteX23" fmla="*/ 277116 w 826416"/>
                <a:gd name="connsiteY23" fmla="*/ 2890024 h 3289204"/>
                <a:gd name="connsiteX24" fmla="*/ 68243 w 826416"/>
                <a:gd name="connsiteY24" fmla="*/ 2175214 h 3289204"/>
                <a:gd name="connsiteX25" fmla="*/ 58960 w 826416"/>
                <a:gd name="connsiteY25" fmla="*/ 2147364 h 3289204"/>
                <a:gd name="connsiteX26" fmla="*/ 54318 w 826416"/>
                <a:gd name="connsiteY26" fmla="*/ 1293305 h 3289204"/>
                <a:gd name="connsiteX27" fmla="*/ 133105 w 826416"/>
                <a:gd name="connsiteY27" fmla="*/ 1130832 h 3289204"/>
                <a:gd name="connsiteX28" fmla="*/ 10690 w 826416"/>
                <a:gd name="connsiteY28" fmla="*/ 869079 h 3289204"/>
                <a:gd name="connsiteX29" fmla="*/ 39515 w 826416"/>
                <a:gd name="connsiteY29" fmla="*/ 546640 h 3289204"/>
                <a:gd name="connsiteX30" fmla="*/ 179642 w 826416"/>
                <a:gd name="connsiteY30" fmla="*/ 508871 h 3289204"/>
                <a:gd name="connsiteX0" fmla="*/ 179642 w 826416"/>
                <a:gd name="connsiteY0" fmla="*/ 508871 h 3289204"/>
                <a:gd name="connsiteX1" fmla="*/ 128584 w 826416"/>
                <a:gd name="connsiteY1" fmla="*/ 420680 h 3289204"/>
                <a:gd name="connsiteX2" fmla="*/ 175000 w 826416"/>
                <a:gd name="connsiteY2" fmla="*/ 341772 h 3289204"/>
                <a:gd name="connsiteX3" fmla="*/ 217275 w 826416"/>
                <a:gd name="connsiteY3" fmla="*/ 63500 h 3289204"/>
                <a:gd name="connsiteX4" fmla="*/ 309607 w 826416"/>
                <a:gd name="connsiteY4" fmla="*/ 21500 h 3289204"/>
                <a:gd name="connsiteX5" fmla="*/ 408412 w 826416"/>
                <a:gd name="connsiteY5" fmla="*/ 21000 h 3289204"/>
                <a:gd name="connsiteX6" fmla="*/ 535717 w 826416"/>
                <a:gd name="connsiteY6" fmla="*/ 150966 h 3289204"/>
                <a:gd name="connsiteX7" fmla="*/ 606671 w 826416"/>
                <a:gd name="connsiteY7" fmla="*/ 392830 h 3289204"/>
                <a:gd name="connsiteX8" fmla="*/ 592746 w 826416"/>
                <a:gd name="connsiteY8" fmla="*/ 467096 h 3289204"/>
                <a:gd name="connsiteX9" fmla="*/ 629879 w 826416"/>
                <a:gd name="connsiteY9" fmla="*/ 518154 h 3289204"/>
                <a:gd name="connsiteX10" fmla="*/ 717224 w 826416"/>
                <a:gd name="connsiteY10" fmla="*/ 573975 h 3289204"/>
                <a:gd name="connsiteX11" fmla="*/ 820315 w 826416"/>
                <a:gd name="connsiteY11" fmla="*/ 945279 h 3289204"/>
                <a:gd name="connsiteX12" fmla="*/ 809203 w 826416"/>
                <a:gd name="connsiteY12" fmla="*/ 1037354 h 3289204"/>
                <a:gd name="connsiteX13" fmla="*/ 792096 w 826416"/>
                <a:gd name="connsiteY13" fmla="*/ 1117181 h 3289204"/>
                <a:gd name="connsiteX14" fmla="*/ 662371 w 826416"/>
                <a:gd name="connsiteY14" fmla="*/ 1186548 h 3289204"/>
                <a:gd name="connsiteX15" fmla="*/ 704145 w 826416"/>
                <a:gd name="connsiteY15" fmla="*/ 1311872 h 3289204"/>
                <a:gd name="connsiteX16" fmla="*/ 685579 w 826416"/>
                <a:gd name="connsiteY16" fmla="*/ 1335080 h 3289204"/>
                <a:gd name="connsiteX17" fmla="*/ 643804 w 826416"/>
                <a:gd name="connsiteY17" fmla="*/ 2193780 h 3289204"/>
                <a:gd name="connsiteX18" fmla="*/ 439573 w 826416"/>
                <a:gd name="connsiteY18" fmla="*/ 2829683 h 3289204"/>
                <a:gd name="connsiteX19" fmla="*/ 625238 w 826416"/>
                <a:gd name="connsiteY19" fmla="*/ 3108180 h 3289204"/>
                <a:gd name="connsiteX20" fmla="*/ 393157 w 826416"/>
                <a:gd name="connsiteY20" fmla="*/ 3094255 h 3289204"/>
                <a:gd name="connsiteX21" fmla="*/ 304966 w 826416"/>
                <a:gd name="connsiteY21" fmla="*/ 3289204 h 3289204"/>
                <a:gd name="connsiteX22" fmla="*/ 170359 w 826416"/>
                <a:gd name="connsiteY22" fmla="*/ 3108180 h 3289204"/>
                <a:gd name="connsiteX23" fmla="*/ 277116 w 826416"/>
                <a:gd name="connsiteY23" fmla="*/ 2890024 h 3289204"/>
                <a:gd name="connsiteX24" fmla="*/ 68243 w 826416"/>
                <a:gd name="connsiteY24" fmla="*/ 2175214 h 3289204"/>
                <a:gd name="connsiteX25" fmla="*/ 58960 w 826416"/>
                <a:gd name="connsiteY25" fmla="*/ 2147364 h 3289204"/>
                <a:gd name="connsiteX26" fmla="*/ 54318 w 826416"/>
                <a:gd name="connsiteY26" fmla="*/ 1293305 h 3289204"/>
                <a:gd name="connsiteX27" fmla="*/ 133105 w 826416"/>
                <a:gd name="connsiteY27" fmla="*/ 1130832 h 3289204"/>
                <a:gd name="connsiteX28" fmla="*/ 10690 w 826416"/>
                <a:gd name="connsiteY28" fmla="*/ 869079 h 3289204"/>
                <a:gd name="connsiteX29" fmla="*/ 39515 w 826416"/>
                <a:gd name="connsiteY29" fmla="*/ 546640 h 3289204"/>
                <a:gd name="connsiteX30" fmla="*/ 179642 w 826416"/>
                <a:gd name="connsiteY30" fmla="*/ 508871 h 3289204"/>
                <a:gd name="connsiteX0" fmla="*/ 179642 w 821203"/>
                <a:gd name="connsiteY0" fmla="*/ 508871 h 3289204"/>
                <a:gd name="connsiteX1" fmla="*/ 128584 w 821203"/>
                <a:gd name="connsiteY1" fmla="*/ 420680 h 3289204"/>
                <a:gd name="connsiteX2" fmla="*/ 175000 w 821203"/>
                <a:gd name="connsiteY2" fmla="*/ 341772 h 3289204"/>
                <a:gd name="connsiteX3" fmla="*/ 217275 w 821203"/>
                <a:gd name="connsiteY3" fmla="*/ 63500 h 3289204"/>
                <a:gd name="connsiteX4" fmla="*/ 309607 w 821203"/>
                <a:gd name="connsiteY4" fmla="*/ 21500 h 3289204"/>
                <a:gd name="connsiteX5" fmla="*/ 408412 w 821203"/>
                <a:gd name="connsiteY5" fmla="*/ 21000 h 3289204"/>
                <a:gd name="connsiteX6" fmla="*/ 535717 w 821203"/>
                <a:gd name="connsiteY6" fmla="*/ 150966 h 3289204"/>
                <a:gd name="connsiteX7" fmla="*/ 606671 w 821203"/>
                <a:gd name="connsiteY7" fmla="*/ 392830 h 3289204"/>
                <a:gd name="connsiteX8" fmla="*/ 592746 w 821203"/>
                <a:gd name="connsiteY8" fmla="*/ 467096 h 3289204"/>
                <a:gd name="connsiteX9" fmla="*/ 629879 w 821203"/>
                <a:gd name="connsiteY9" fmla="*/ 518154 h 3289204"/>
                <a:gd name="connsiteX10" fmla="*/ 717224 w 821203"/>
                <a:gd name="connsiteY10" fmla="*/ 573975 h 3289204"/>
                <a:gd name="connsiteX11" fmla="*/ 813965 w 821203"/>
                <a:gd name="connsiteY11" fmla="*/ 923054 h 3289204"/>
                <a:gd name="connsiteX12" fmla="*/ 809203 w 821203"/>
                <a:gd name="connsiteY12" fmla="*/ 1037354 h 3289204"/>
                <a:gd name="connsiteX13" fmla="*/ 792096 w 821203"/>
                <a:gd name="connsiteY13" fmla="*/ 1117181 h 3289204"/>
                <a:gd name="connsiteX14" fmla="*/ 662371 w 821203"/>
                <a:gd name="connsiteY14" fmla="*/ 1186548 h 3289204"/>
                <a:gd name="connsiteX15" fmla="*/ 704145 w 821203"/>
                <a:gd name="connsiteY15" fmla="*/ 1311872 h 3289204"/>
                <a:gd name="connsiteX16" fmla="*/ 685579 w 821203"/>
                <a:gd name="connsiteY16" fmla="*/ 1335080 h 3289204"/>
                <a:gd name="connsiteX17" fmla="*/ 643804 w 821203"/>
                <a:gd name="connsiteY17" fmla="*/ 2193780 h 3289204"/>
                <a:gd name="connsiteX18" fmla="*/ 439573 w 821203"/>
                <a:gd name="connsiteY18" fmla="*/ 2829683 h 3289204"/>
                <a:gd name="connsiteX19" fmla="*/ 625238 w 821203"/>
                <a:gd name="connsiteY19" fmla="*/ 3108180 h 3289204"/>
                <a:gd name="connsiteX20" fmla="*/ 393157 w 821203"/>
                <a:gd name="connsiteY20" fmla="*/ 3094255 h 3289204"/>
                <a:gd name="connsiteX21" fmla="*/ 304966 w 821203"/>
                <a:gd name="connsiteY21" fmla="*/ 3289204 h 3289204"/>
                <a:gd name="connsiteX22" fmla="*/ 170359 w 821203"/>
                <a:gd name="connsiteY22" fmla="*/ 3108180 h 3289204"/>
                <a:gd name="connsiteX23" fmla="*/ 277116 w 821203"/>
                <a:gd name="connsiteY23" fmla="*/ 2890024 h 3289204"/>
                <a:gd name="connsiteX24" fmla="*/ 68243 w 821203"/>
                <a:gd name="connsiteY24" fmla="*/ 2175214 h 3289204"/>
                <a:gd name="connsiteX25" fmla="*/ 58960 w 821203"/>
                <a:gd name="connsiteY25" fmla="*/ 2147364 h 3289204"/>
                <a:gd name="connsiteX26" fmla="*/ 54318 w 821203"/>
                <a:gd name="connsiteY26" fmla="*/ 1293305 h 3289204"/>
                <a:gd name="connsiteX27" fmla="*/ 133105 w 821203"/>
                <a:gd name="connsiteY27" fmla="*/ 1130832 h 3289204"/>
                <a:gd name="connsiteX28" fmla="*/ 10690 w 821203"/>
                <a:gd name="connsiteY28" fmla="*/ 869079 h 3289204"/>
                <a:gd name="connsiteX29" fmla="*/ 39515 w 821203"/>
                <a:gd name="connsiteY29" fmla="*/ 546640 h 3289204"/>
                <a:gd name="connsiteX30" fmla="*/ 179642 w 821203"/>
                <a:gd name="connsiteY30" fmla="*/ 508871 h 3289204"/>
                <a:gd name="connsiteX0" fmla="*/ 179642 w 821203"/>
                <a:gd name="connsiteY0" fmla="*/ 508871 h 3289204"/>
                <a:gd name="connsiteX1" fmla="*/ 128584 w 821203"/>
                <a:gd name="connsiteY1" fmla="*/ 420680 h 3289204"/>
                <a:gd name="connsiteX2" fmla="*/ 175000 w 821203"/>
                <a:gd name="connsiteY2" fmla="*/ 341772 h 3289204"/>
                <a:gd name="connsiteX3" fmla="*/ 217275 w 821203"/>
                <a:gd name="connsiteY3" fmla="*/ 63500 h 3289204"/>
                <a:gd name="connsiteX4" fmla="*/ 309607 w 821203"/>
                <a:gd name="connsiteY4" fmla="*/ 21500 h 3289204"/>
                <a:gd name="connsiteX5" fmla="*/ 408412 w 821203"/>
                <a:gd name="connsiteY5" fmla="*/ 21000 h 3289204"/>
                <a:gd name="connsiteX6" fmla="*/ 535717 w 821203"/>
                <a:gd name="connsiteY6" fmla="*/ 150966 h 3289204"/>
                <a:gd name="connsiteX7" fmla="*/ 606671 w 821203"/>
                <a:gd name="connsiteY7" fmla="*/ 392830 h 3289204"/>
                <a:gd name="connsiteX8" fmla="*/ 592746 w 821203"/>
                <a:gd name="connsiteY8" fmla="*/ 467096 h 3289204"/>
                <a:gd name="connsiteX9" fmla="*/ 629879 w 821203"/>
                <a:gd name="connsiteY9" fmla="*/ 518154 h 3289204"/>
                <a:gd name="connsiteX10" fmla="*/ 717224 w 821203"/>
                <a:gd name="connsiteY10" fmla="*/ 573975 h 3289204"/>
                <a:gd name="connsiteX11" fmla="*/ 813965 w 821203"/>
                <a:gd name="connsiteY11" fmla="*/ 923054 h 3289204"/>
                <a:gd name="connsiteX12" fmla="*/ 809203 w 821203"/>
                <a:gd name="connsiteY12" fmla="*/ 1037354 h 3289204"/>
                <a:gd name="connsiteX13" fmla="*/ 792096 w 821203"/>
                <a:gd name="connsiteY13" fmla="*/ 1117181 h 3289204"/>
                <a:gd name="connsiteX14" fmla="*/ 662371 w 821203"/>
                <a:gd name="connsiteY14" fmla="*/ 1186548 h 3289204"/>
                <a:gd name="connsiteX15" fmla="*/ 704145 w 821203"/>
                <a:gd name="connsiteY15" fmla="*/ 1311872 h 3289204"/>
                <a:gd name="connsiteX16" fmla="*/ 685579 w 821203"/>
                <a:gd name="connsiteY16" fmla="*/ 1335080 h 3289204"/>
                <a:gd name="connsiteX17" fmla="*/ 643804 w 821203"/>
                <a:gd name="connsiteY17" fmla="*/ 2193780 h 3289204"/>
                <a:gd name="connsiteX18" fmla="*/ 439573 w 821203"/>
                <a:gd name="connsiteY18" fmla="*/ 2829683 h 3289204"/>
                <a:gd name="connsiteX19" fmla="*/ 625238 w 821203"/>
                <a:gd name="connsiteY19" fmla="*/ 3108180 h 3289204"/>
                <a:gd name="connsiteX20" fmla="*/ 393157 w 821203"/>
                <a:gd name="connsiteY20" fmla="*/ 3094255 h 3289204"/>
                <a:gd name="connsiteX21" fmla="*/ 304966 w 821203"/>
                <a:gd name="connsiteY21" fmla="*/ 3289204 h 3289204"/>
                <a:gd name="connsiteX22" fmla="*/ 170359 w 821203"/>
                <a:gd name="connsiteY22" fmla="*/ 3108180 h 3289204"/>
                <a:gd name="connsiteX23" fmla="*/ 277116 w 821203"/>
                <a:gd name="connsiteY23" fmla="*/ 2890024 h 3289204"/>
                <a:gd name="connsiteX24" fmla="*/ 68243 w 821203"/>
                <a:gd name="connsiteY24" fmla="*/ 2175214 h 3289204"/>
                <a:gd name="connsiteX25" fmla="*/ 58960 w 821203"/>
                <a:gd name="connsiteY25" fmla="*/ 2147364 h 3289204"/>
                <a:gd name="connsiteX26" fmla="*/ 54318 w 821203"/>
                <a:gd name="connsiteY26" fmla="*/ 1293305 h 3289204"/>
                <a:gd name="connsiteX27" fmla="*/ 133105 w 821203"/>
                <a:gd name="connsiteY27" fmla="*/ 1130832 h 3289204"/>
                <a:gd name="connsiteX28" fmla="*/ 10690 w 821203"/>
                <a:gd name="connsiteY28" fmla="*/ 869079 h 3289204"/>
                <a:gd name="connsiteX29" fmla="*/ 39515 w 821203"/>
                <a:gd name="connsiteY29" fmla="*/ 546640 h 3289204"/>
                <a:gd name="connsiteX30" fmla="*/ 179642 w 821203"/>
                <a:gd name="connsiteY30" fmla="*/ 508871 h 3289204"/>
                <a:gd name="connsiteX0" fmla="*/ 179642 w 821203"/>
                <a:gd name="connsiteY0" fmla="*/ 508871 h 3289204"/>
                <a:gd name="connsiteX1" fmla="*/ 128584 w 821203"/>
                <a:gd name="connsiteY1" fmla="*/ 420680 h 3289204"/>
                <a:gd name="connsiteX2" fmla="*/ 175000 w 821203"/>
                <a:gd name="connsiteY2" fmla="*/ 341772 h 3289204"/>
                <a:gd name="connsiteX3" fmla="*/ 217275 w 821203"/>
                <a:gd name="connsiteY3" fmla="*/ 63500 h 3289204"/>
                <a:gd name="connsiteX4" fmla="*/ 309607 w 821203"/>
                <a:gd name="connsiteY4" fmla="*/ 21500 h 3289204"/>
                <a:gd name="connsiteX5" fmla="*/ 408412 w 821203"/>
                <a:gd name="connsiteY5" fmla="*/ 21000 h 3289204"/>
                <a:gd name="connsiteX6" fmla="*/ 535717 w 821203"/>
                <a:gd name="connsiteY6" fmla="*/ 150966 h 3289204"/>
                <a:gd name="connsiteX7" fmla="*/ 606671 w 821203"/>
                <a:gd name="connsiteY7" fmla="*/ 392830 h 3289204"/>
                <a:gd name="connsiteX8" fmla="*/ 592746 w 821203"/>
                <a:gd name="connsiteY8" fmla="*/ 467096 h 3289204"/>
                <a:gd name="connsiteX9" fmla="*/ 629879 w 821203"/>
                <a:gd name="connsiteY9" fmla="*/ 518154 h 3289204"/>
                <a:gd name="connsiteX10" fmla="*/ 717224 w 821203"/>
                <a:gd name="connsiteY10" fmla="*/ 573975 h 3289204"/>
                <a:gd name="connsiteX11" fmla="*/ 774279 w 821203"/>
                <a:gd name="connsiteY11" fmla="*/ 764304 h 3289204"/>
                <a:gd name="connsiteX12" fmla="*/ 813965 w 821203"/>
                <a:gd name="connsiteY12" fmla="*/ 923054 h 3289204"/>
                <a:gd name="connsiteX13" fmla="*/ 809203 w 821203"/>
                <a:gd name="connsiteY13" fmla="*/ 1037354 h 3289204"/>
                <a:gd name="connsiteX14" fmla="*/ 792096 w 821203"/>
                <a:gd name="connsiteY14" fmla="*/ 1117181 h 3289204"/>
                <a:gd name="connsiteX15" fmla="*/ 662371 w 821203"/>
                <a:gd name="connsiteY15" fmla="*/ 1186548 h 3289204"/>
                <a:gd name="connsiteX16" fmla="*/ 704145 w 821203"/>
                <a:gd name="connsiteY16" fmla="*/ 1311872 h 3289204"/>
                <a:gd name="connsiteX17" fmla="*/ 685579 w 821203"/>
                <a:gd name="connsiteY17" fmla="*/ 1335080 h 3289204"/>
                <a:gd name="connsiteX18" fmla="*/ 643804 w 821203"/>
                <a:gd name="connsiteY18" fmla="*/ 2193780 h 3289204"/>
                <a:gd name="connsiteX19" fmla="*/ 439573 w 821203"/>
                <a:gd name="connsiteY19" fmla="*/ 2829683 h 3289204"/>
                <a:gd name="connsiteX20" fmla="*/ 625238 w 821203"/>
                <a:gd name="connsiteY20" fmla="*/ 3108180 h 3289204"/>
                <a:gd name="connsiteX21" fmla="*/ 393157 w 821203"/>
                <a:gd name="connsiteY21" fmla="*/ 3094255 h 3289204"/>
                <a:gd name="connsiteX22" fmla="*/ 304966 w 821203"/>
                <a:gd name="connsiteY22" fmla="*/ 3289204 h 3289204"/>
                <a:gd name="connsiteX23" fmla="*/ 170359 w 821203"/>
                <a:gd name="connsiteY23" fmla="*/ 3108180 h 3289204"/>
                <a:gd name="connsiteX24" fmla="*/ 277116 w 821203"/>
                <a:gd name="connsiteY24" fmla="*/ 2890024 h 3289204"/>
                <a:gd name="connsiteX25" fmla="*/ 68243 w 821203"/>
                <a:gd name="connsiteY25" fmla="*/ 2175214 h 3289204"/>
                <a:gd name="connsiteX26" fmla="*/ 58960 w 821203"/>
                <a:gd name="connsiteY26" fmla="*/ 2147364 h 3289204"/>
                <a:gd name="connsiteX27" fmla="*/ 54318 w 821203"/>
                <a:gd name="connsiteY27" fmla="*/ 1293305 h 3289204"/>
                <a:gd name="connsiteX28" fmla="*/ 133105 w 821203"/>
                <a:gd name="connsiteY28" fmla="*/ 1130832 h 3289204"/>
                <a:gd name="connsiteX29" fmla="*/ 10690 w 821203"/>
                <a:gd name="connsiteY29" fmla="*/ 869079 h 3289204"/>
                <a:gd name="connsiteX30" fmla="*/ 39515 w 821203"/>
                <a:gd name="connsiteY30" fmla="*/ 546640 h 3289204"/>
                <a:gd name="connsiteX31" fmla="*/ 179642 w 821203"/>
                <a:gd name="connsiteY31" fmla="*/ 508871 h 3289204"/>
                <a:gd name="connsiteX0" fmla="*/ 179642 w 821203"/>
                <a:gd name="connsiteY0" fmla="*/ 508871 h 3289204"/>
                <a:gd name="connsiteX1" fmla="*/ 128584 w 821203"/>
                <a:gd name="connsiteY1" fmla="*/ 420680 h 3289204"/>
                <a:gd name="connsiteX2" fmla="*/ 175000 w 821203"/>
                <a:gd name="connsiteY2" fmla="*/ 341772 h 3289204"/>
                <a:gd name="connsiteX3" fmla="*/ 217275 w 821203"/>
                <a:gd name="connsiteY3" fmla="*/ 63500 h 3289204"/>
                <a:gd name="connsiteX4" fmla="*/ 309607 w 821203"/>
                <a:gd name="connsiteY4" fmla="*/ 21500 h 3289204"/>
                <a:gd name="connsiteX5" fmla="*/ 408412 w 821203"/>
                <a:gd name="connsiteY5" fmla="*/ 21000 h 3289204"/>
                <a:gd name="connsiteX6" fmla="*/ 535717 w 821203"/>
                <a:gd name="connsiteY6" fmla="*/ 150966 h 3289204"/>
                <a:gd name="connsiteX7" fmla="*/ 606671 w 821203"/>
                <a:gd name="connsiteY7" fmla="*/ 392830 h 3289204"/>
                <a:gd name="connsiteX8" fmla="*/ 592746 w 821203"/>
                <a:gd name="connsiteY8" fmla="*/ 467096 h 3289204"/>
                <a:gd name="connsiteX9" fmla="*/ 599717 w 821203"/>
                <a:gd name="connsiteY9" fmla="*/ 538791 h 3289204"/>
                <a:gd name="connsiteX10" fmla="*/ 717224 w 821203"/>
                <a:gd name="connsiteY10" fmla="*/ 573975 h 3289204"/>
                <a:gd name="connsiteX11" fmla="*/ 774279 w 821203"/>
                <a:gd name="connsiteY11" fmla="*/ 764304 h 3289204"/>
                <a:gd name="connsiteX12" fmla="*/ 813965 w 821203"/>
                <a:gd name="connsiteY12" fmla="*/ 923054 h 3289204"/>
                <a:gd name="connsiteX13" fmla="*/ 809203 w 821203"/>
                <a:gd name="connsiteY13" fmla="*/ 1037354 h 3289204"/>
                <a:gd name="connsiteX14" fmla="*/ 792096 w 821203"/>
                <a:gd name="connsiteY14" fmla="*/ 1117181 h 3289204"/>
                <a:gd name="connsiteX15" fmla="*/ 662371 w 821203"/>
                <a:gd name="connsiteY15" fmla="*/ 1186548 h 3289204"/>
                <a:gd name="connsiteX16" fmla="*/ 704145 w 821203"/>
                <a:gd name="connsiteY16" fmla="*/ 1311872 h 3289204"/>
                <a:gd name="connsiteX17" fmla="*/ 685579 w 821203"/>
                <a:gd name="connsiteY17" fmla="*/ 1335080 h 3289204"/>
                <a:gd name="connsiteX18" fmla="*/ 643804 w 821203"/>
                <a:gd name="connsiteY18" fmla="*/ 2193780 h 3289204"/>
                <a:gd name="connsiteX19" fmla="*/ 439573 w 821203"/>
                <a:gd name="connsiteY19" fmla="*/ 2829683 h 3289204"/>
                <a:gd name="connsiteX20" fmla="*/ 625238 w 821203"/>
                <a:gd name="connsiteY20" fmla="*/ 3108180 h 3289204"/>
                <a:gd name="connsiteX21" fmla="*/ 393157 w 821203"/>
                <a:gd name="connsiteY21" fmla="*/ 3094255 h 3289204"/>
                <a:gd name="connsiteX22" fmla="*/ 304966 w 821203"/>
                <a:gd name="connsiteY22" fmla="*/ 3289204 h 3289204"/>
                <a:gd name="connsiteX23" fmla="*/ 170359 w 821203"/>
                <a:gd name="connsiteY23" fmla="*/ 3108180 h 3289204"/>
                <a:gd name="connsiteX24" fmla="*/ 277116 w 821203"/>
                <a:gd name="connsiteY24" fmla="*/ 2890024 h 3289204"/>
                <a:gd name="connsiteX25" fmla="*/ 68243 w 821203"/>
                <a:gd name="connsiteY25" fmla="*/ 2175214 h 3289204"/>
                <a:gd name="connsiteX26" fmla="*/ 58960 w 821203"/>
                <a:gd name="connsiteY26" fmla="*/ 2147364 h 3289204"/>
                <a:gd name="connsiteX27" fmla="*/ 54318 w 821203"/>
                <a:gd name="connsiteY27" fmla="*/ 1293305 h 3289204"/>
                <a:gd name="connsiteX28" fmla="*/ 133105 w 821203"/>
                <a:gd name="connsiteY28" fmla="*/ 1130832 h 3289204"/>
                <a:gd name="connsiteX29" fmla="*/ 10690 w 821203"/>
                <a:gd name="connsiteY29" fmla="*/ 869079 h 3289204"/>
                <a:gd name="connsiteX30" fmla="*/ 39515 w 821203"/>
                <a:gd name="connsiteY30" fmla="*/ 546640 h 3289204"/>
                <a:gd name="connsiteX31" fmla="*/ 179642 w 821203"/>
                <a:gd name="connsiteY31" fmla="*/ 508871 h 3289204"/>
                <a:gd name="connsiteX0" fmla="*/ 179642 w 821203"/>
                <a:gd name="connsiteY0" fmla="*/ 508871 h 3289204"/>
                <a:gd name="connsiteX1" fmla="*/ 128584 w 821203"/>
                <a:gd name="connsiteY1" fmla="*/ 420680 h 3289204"/>
                <a:gd name="connsiteX2" fmla="*/ 175000 w 821203"/>
                <a:gd name="connsiteY2" fmla="*/ 341772 h 3289204"/>
                <a:gd name="connsiteX3" fmla="*/ 217275 w 821203"/>
                <a:gd name="connsiteY3" fmla="*/ 63500 h 3289204"/>
                <a:gd name="connsiteX4" fmla="*/ 309607 w 821203"/>
                <a:gd name="connsiteY4" fmla="*/ 21500 h 3289204"/>
                <a:gd name="connsiteX5" fmla="*/ 408412 w 821203"/>
                <a:gd name="connsiteY5" fmla="*/ 21000 h 3289204"/>
                <a:gd name="connsiteX6" fmla="*/ 535717 w 821203"/>
                <a:gd name="connsiteY6" fmla="*/ 150966 h 3289204"/>
                <a:gd name="connsiteX7" fmla="*/ 606671 w 821203"/>
                <a:gd name="connsiteY7" fmla="*/ 392830 h 3289204"/>
                <a:gd name="connsiteX8" fmla="*/ 592746 w 821203"/>
                <a:gd name="connsiteY8" fmla="*/ 467096 h 3289204"/>
                <a:gd name="connsiteX9" fmla="*/ 599717 w 821203"/>
                <a:gd name="connsiteY9" fmla="*/ 538791 h 3289204"/>
                <a:gd name="connsiteX10" fmla="*/ 717224 w 821203"/>
                <a:gd name="connsiteY10" fmla="*/ 573975 h 3289204"/>
                <a:gd name="connsiteX11" fmla="*/ 774279 w 821203"/>
                <a:gd name="connsiteY11" fmla="*/ 764304 h 3289204"/>
                <a:gd name="connsiteX12" fmla="*/ 813965 w 821203"/>
                <a:gd name="connsiteY12" fmla="*/ 923054 h 3289204"/>
                <a:gd name="connsiteX13" fmla="*/ 809203 w 821203"/>
                <a:gd name="connsiteY13" fmla="*/ 1037354 h 3289204"/>
                <a:gd name="connsiteX14" fmla="*/ 792096 w 821203"/>
                <a:gd name="connsiteY14" fmla="*/ 1117181 h 3289204"/>
                <a:gd name="connsiteX15" fmla="*/ 662371 w 821203"/>
                <a:gd name="connsiteY15" fmla="*/ 1186548 h 3289204"/>
                <a:gd name="connsiteX16" fmla="*/ 704145 w 821203"/>
                <a:gd name="connsiteY16" fmla="*/ 1311872 h 3289204"/>
                <a:gd name="connsiteX17" fmla="*/ 685579 w 821203"/>
                <a:gd name="connsiteY17" fmla="*/ 1335080 h 3289204"/>
                <a:gd name="connsiteX18" fmla="*/ 643804 w 821203"/>
                <a:gd name="connsiteY18" fmla="*/ 2193780 h 3289204"/>
                <a:gd name="connsiteX19" fmla="*/ 439573 w 821203"/>
                <a:gd name="connsiteY19" fmla="*/ 2829683 h 3289204"/>
                <a:gd name="connsiteX20" fmla="*/ 625238 w 821203"/>
                <a:gd name="connsiteY20" fmla="*/ 3108180 h 3289204"/>
                <a:gd name="connsiteX21" fmla="*/ 393157 w 821203"/>
                <a:gd name="connsiteY21" fmla="*/ 3094255 h 3289204"/>
                <a:gd name="connsiteX22" fmla="*/ 304966 w 821203"/>
                <a:gd name="connsiteY22" fmla="*/ 3289204 h 3289204"/>
                <a:gd name="connsiteX23" fmla="*/ 170359 w 821203"/>
                <a:gd name="connsiteY23" fmla="*/ 3108180 h 3289204"/>
                <a:gd name="connsiteX24" fmla="*/ 277116 w 821203"/>
                <a:gd name="connsiteY24" fmla="*/ 2890024 h 3289204"/>
                <a:gd name="connsiteX25" fmla="*/ 68243 w 821203"/>
                <a:gd name="connsiteY25" fmla="*/ 2175214 h 3289204"/>
                <a:gd name="connsiteX26" fmla="*/ 58960 w 821203"/>
                <a:gd name="connsiteY26" fmla="*/ 2147364 h 3289204"/>
                <a:gd name="connsiteX27" fmla="*/ 54318 w 821203"/>
                <a:gd name="connsiteY27" fmla="*/ 1293305 h 3289204"/>
                <a:gd name="connsiteX28" fmla="*/ 133105 w 821203"/>
                <a:gd name="connsiteY28" fmla="*/ 1130832 h 3289204"/>
                <a:gd name="connsiteX29" fmla="*/ 10690 w 821203"/>
                <a:gd name="connsiteY29" fmla="*/ 869079 h 3289204"/>
                <a:gd name="connsiteX30" fmla="*/ 39515 w 821203"/>
                <a:gd name="connsiteY30" fmla="*/ 546640 h 3289204"/>
                <a:gd name="connsiteX31" fmla="*/ 179642 w 821203"/>
                <a:gd name="connsiteY31" fmla="*/ 508871 h 3289204"/>
                <a:gd name="connsiteX0" fmla="*/ 179642 w 821203"/>
                <a:gd name="connsiteY0" fmla="*/ 502108 h 3282441"/>
                <a:gd name="connsiteX1" fmla="*/ 128584 w 821203"/>
                <a:gd name="connsiteY1" fmla="*/ 413917 h 3282441"/>
                <a:gd name="connsiteX2" fmla="*/ 175000 w 821203"/>
                <a:gd name="connsiteY2" fmla="*/ 335009 h 3282441"/>
                <a:gd name="connsiteX3" fmla="*/ 217275 w 821203"/>
                <a:gd name="connsiteY3" fmla="*/ 56737 h 3282441"/>
                <a:gd name="connsiteX4" fmla="*/ 309607 w 821203"/>
                <a:gd name="connsiteY4" fmla="*/ 14737 h 3282441"/>
                <a:gd name="connsiteX5" fmla="*/ 440162 w 821203"/>
                <a:gd name="connsiteY5" fmla="*/ 23762 h 3282441"/>
                <a:gd name="connsiteX6" fmla="*/ 535717 w 821203"/>
                <a:gd name="connsiteY6" fmla="*/ 144203 h 3282441"/>
                <a:gd name="connsiteX7" fmla="*/ 606671 w 821203"/>
                <a:gd name="connsiteY7" fmla="*/ 386067 h 3282441"/>
                <a:gd name="connsiteX8" fmla="*/ 592746 w 821203"/>
                <a:gd name="connsiteY8" fmla="*/ 460333 h 3282441"/>
                <a:gd name="connsiteX9" fmla="*/ 599717 w 821203"/>
                <a:gd name="connsiteY9" fmla="*/ 532028 h 3282441"/>
                <a:gd name="connsiteX10" fmla="*/ 717224 w 821203"/>
                <a:gd name="connsiteY10" fmla="*/ 567212 h 3282441"/>
                <a:gd name="connsiteX11" fmla="*/ 774279 w 821203"/>
                <a:gd name="connsiteY11" fmla="*/ 757541 h 3282441"/>
                <a:gd name="connsiteX12" fmla="*/ 813965 w 821203"/>
                <a:gd name="connsiteY12" fmla="*/ 916291 h 3282441"/>
                <a:gd name="connsiteX13" fmla="*/ 809203 w 821203"/>
                <a:gd name="connsiteY13" fmla="*/ 1030591 h 3282441"/>
                <a:gd name="connsiteX14" fmla="*/ 792096 w 821203"/>
                <a:gd name="connsiteY14" fmla="*/ 1110418 h 3282441"/>
                <a:gd name="connsiteX15" fmla="*/ 662371 w 821203"/>
                <a:gd name="connsiteY15" fmla="*/ 1179785 h 3282441"/>
                <a:gd name="connsiteX16" fmla="*/ 704145 w 821203"/>
                <a:gd name="connsiteY16" fmla="*/ 1305109 h 3282441"/>
                <a:gd name="connsiteX17" fmla="*/ 685579 w 821203"/>
                <a:gd name="connsiteY17" fmla="*/ 1328317 h 3282441"/>
                <a:gd name="connsiteX18" fmla="*/ 643804 w 821203"/>
                <a:gd name="connsiteY18" fmla="*/ 2187017 h 3282441"/>
                <a:gd name="connsiteX19" fmla="*/ 439573 w 821203"/>
                <a:gd name="connsiteY19" fmla="*/ 2822920 h 3282441"/>
                <a:gd name="connsiteX20" fmla="*/ 625238 w 821203"/>
                <a:gd name="connsiteY20" fmla="*/ 3101417 h 3282441"/>
                <a:gd name="connsiteX21" fmla="*/ 393157 w 821203"/>
                <a:gd name="connsiteY21" fmla="*/ 3087492 h 3282441"/>
                <a:gd name="connsiteX22" fmla="*/ 304966 w 821203"/>
                <a:gd name="connsiteY22" fmla="*/ 3282441 h 3282441"/>
                <a:gd name="connsiteX23" fmla="*/ 170359 w 821203"/>
                <a:gd name="connsiteY23" fmla="*/ 3101417 h 3282441"/>
                <a:gd name="connsiteX24" fmla="*/ 277116 w 821203"/>
                <a:gd name="connsiteY24" fmla="*/ 2883261 h 3282441"/>
                <a:gd name="connsiteX25" fmla="*/ 68243 w 821203"/>
                <a:gd name="connsiteY25" fmla="*/ 2168451 h 3282441"/>
                <a:gd name="connsiteX26" fmla="*/ 58960 w 821203"/>
                <a:gd name="connsiteY26" fmla="*/ 2140601 h 3282441"/>
                <a:gd name="connsiteX27" fmla="*/ 54318 w 821203"/>
                <a:gd name="connsiteY27" fmla="*/ 1286542 h 3282441"/>
                <a:gd name="connsiteX28" fmla="*/ 133105 w 821203"/>
                <a:gd name="connsiteY28" fmla="*/ 1124069 h 3282441"/>
                <a:gd name="connsiteX29" fmla="*/ 10690 w 821203"/>
                <a:gd name="connsiteY29" fmla="*/ 862316 h 3282441"/>
                <a:gd name="connsiteX30" fmla="*/ 39515 w 821203"/>
                <a:gd name="connsiteY30" fmla="*/ 539877 h 3282441"/>
                <a:gd name="connsiteX31" fmla="*/ 179642 w 821203"/>
                <a:gd name="connsiteY31" fmla="*/ 502108 h 3282441"/>
                <a:gd name="connsiteX0" fmla="*/ 179642 w 821203"/>
                <a:gd name="connsiteY0" fmla="*/ 506287 h 3286620"/>
                <a:gd name="connsiteX1" fmla="*/ 128584 w 821203"/>
                <a:gd name="connsiteY1" fmla="*/ 418096 h 3286620"/>
                <a:gd name="connsiteX2" fmla="*/ 175000 w 821203"/>
                <a:gd name="connsiteY2" fmla="*/ 339188 h 3286620"/>
                <a:gd name="connsiteX3" fmla="*/ 217275 w 821203"/>
                <a:gd name="connsiteY3" fmla="*/ 60916 h 3286620"/>
                <a:gd name="connsiteX4" fmla="*/ 309607 w 821203"/>
                <a:gd name="connsiteY4" fmla="*/ 18916 h 3286620"/>
                <a:gd name="connsiteX5" fmla="*/ 440162 w 821203"/>
                <a:gd name="connsiteY5" fmla="*/ 27941 h 3286620"/>
                <a:gd name="connsiteX6" fmla="*/ 535717 w 821203"/>
                <a:gd name="connsiteY6" fmla="*/ 148382 h 3286620"/>
                <a:gd name="connsiteX7" fmla="*/ 606671 w 821203"/>
                <a:gd name="connsiteY7" fmla="*/ 390246 h 3286620"/>
                <a:gd name="connsiteX8" fmla="*/ 592746 w 821203"/>
                <a:gd name="connsiteY8" fmla="*/ 464512 h 3286620"/>
                <a:gd name="connsiteX9" fmla="*/ 599717 w 821203"/>
                <a:gd name="connsiteY9" fmla="*/ 536207 h 3286620"/>
                <a:gd name="connsiteX10" fmla="*/ 717224 w 821203"/>
                <a:gd name="connsiteY10" fmla="*/ 571391 h 3286620"/>
                <a:gd name="connsiteX11" fmla="*/ 774279 w 821203"/>
                <a:gd name="connsiteY11" fmla="*/ 761720 h 3286620"/>
                <a:gd name="connsiteX12" fmla="*/ 813965 w 821203"/>
                <a:gd name="connsiteY12" fmla="*/ 920470 h 3286620"/>
                <a:gd name="connsiteX13" fmla="*/ 809203 w 821203"/>
                <a:gd name="connsiteY13" fmla="*/ 1034770 h 3286620"/>
                <a:gd name="connsiteX14" fmla="*/ 792096 w 821203"/>
                <a:gd name="connsiteY14" fmla="*/ 1114597 h 3286620"/>
                <a:gd name="connsiteX15" fmla="*/ 662371 w 821203"/>
                <a:gd name="connsiteY15" fmla="*/ 1183964 h 3286620"/>
                <a:gd name="connsiteX16" fmla="*/ 704145 w 821203"/>
                <a:gd name="connsiteY16" fmla="*/ 1309288 h 3286620"/>
                <a:gd name="connsiteX17" fmla="*/ 685579 w 821203"/>
                <a:gd name="connsiteY17" fmla="*/ 1332496 h 3286620"/>
                <a:gd name="connsiteX18" fmla="*/ 643804 w 821203"/>
                <a:gd name="connsiteY18" fmla="*/ 2191196 h 3286620"/>
                <a:gd name="connsiteX19" fmla="*/ 439573 w 821203"/>
                <a:gd name="connsiteY19" fmla="*/ 2827099 h 3286620"/>
                <a:gd name="connsiteX20" fmla="*/ 625238 w 821203"/>
                <a:gd name="connsiteY20" fmla="*/ 3105596 h 3286620"/>
                <a:gd name="connsiteX21" fmla="*/ 393157 w 821203"/>
                <a:gd name="connsiteY21" fmla="*/ 3091671 h 3286620"/>
                <a:gd name="connsiteX22" fmla="*/ 304966 w 821203"/>
                <a:gd name="connsiteY22" fmla="*/ 3286620 h 3286620"/>
                <a:gd name="connsiteX23" fmla="*/ 170359 w 821203"/>
                <a:gd name="connsiteY23" fmla="*/ 3105596 h 3286620"/>
                <a:gd name="connsiteX24" fmla="*/ 277116 w 821203"/>
                <a:gd name="connsiteY24" fmla="*/ 2887440 h 3286620"/>
                <a:gd name="connsiteX25" fmla="*/ 68243 w 821203"/>
                <a:gd name="connsiteY25" fmla="*/ 2172630 h 3286620"/>
                <a:gd name="connsiteX26" fmla="*/ 58960 w 821203"/>
                <a:gd name="connsiteY26" fmla="*/ 2144780 h 3286620"/>
                <a:gd name="connsiteX27" fmla="*/ 54318 w 821203"/>
                <a:gd name="connsiteY27" fmla="*/ 1290721 h 3286620"/>
                <a:gd name="connsiteX28" fmla="*/ 133105 w 821203"/>
                <a:gd name="connsiteY28" fmla="*/ 1128248 h 3286620"/>
                <a:gd name="connsiteX29" fmla="*/ 10690 w 821203"/>
                <a:gd name="connsiteY29" fmla="*/ 866495 h 3286620"/>
                <a:gd name="connsiteX30" fmla="*/ 39515 w 821203"/>
                <a:gd name="connsiteY30" fmla="*/ 544056 h 3286620"/>
                <a:gd name="connsiteX31" fmla="*/ 179642 w 821203"/>
                <a:gd name="connsiteY31" fmla="*/ 506287 h 3286620"/>
                <a:gd name="connsiteX0" fmla="*/ 179642 w 821203"/>
                <a:gd name="connsiteY0" fmla="*/ 506287 h 3286620"/>
                <a:gd name="connsiteX1" fmla="*/ 128584 w 821203"/>
                <a:gd name="connsiteY1" fmla="*/ 418096 h 3286620"/>
                <a:gd name="connsiteX2" fmla="*/ 175000 w 821203"/>
                <a:gd name="connsiteY2" fmla="*/ 339188 h 3286620"/>
                <a:gd name="connsiteX3" fmla="*/ 217275 w 821203"/>
                <a:gd name="connsiteY3" fmla="*/ 60916 h 3286620"/>
                <a:gd name="connsiteX4" fmla="*/ 309607 w 821203"/>
                <a:gd name="connsiteY4" fmla="*/ 18916 h 3286620"/>
                <a:gd name="connsiteX5" fmla="*/ 440162 w 821203"/>
                <a:gd name="connsiteY5" fmla="*/ 27941 h 3286620"/>
                <a:gd name="connsiteX6" fmla="*/ 551592 w 821203"/>
                <a:gd name="connsiteY6" fmla="*/ 165845 h 3286620"/>
                <a:gd name="connsiteX7" fmla="*/ 606671 w 821203"/>
                <a:gd name="connsiteY7" fmla="*/ 390246 h 3286620"/>
                <a:gd name="connsiteX8" fmla="*/ 592746 w 821203"/>
                <a:gd name="connsiteY8" fmla="*/ 464512 h 3286620"/>
                <a:gd name="connsiteX9" fmla="*/ 599717 w 821203"/>
                <a:gd name="connsiteY9" fmla="*/ 536207 h 3286620"/>
                <a:gd name="connsiteX10" fmla="*/ 717224 w 821203"/>
                <a:gd name="connsiteY10" fmla="*/ 571391 h 3286620"/>
                <a:gd name="connsiteX11" fmla="*/ 774279 w 821203"/>
                <a:gd name="connsiteY11" fmla="*/ 761720 h 3286620"/>
                <a:gd name="connsiteX12" fmla="*/ 813965 w 821203"/>
                <a:gd name="connsiteY12" fmla="*/ 920470 h 3286620"/>
                <a:gd name="connsiteX13" fmla="*/ 809203 w 821203"/>
                <a:gd name="connsiteY13" fmla="*/ 1034770 h 3286620"/>
                <a:gd name="connsiteX14" fmla="*/ 792096 w 821203"/>
                <a:gd name="connsiteY14" fmla="*/ 1114597 h 3286620"/>
                <a:gd name="connsiteX15" fmla="*/ 662371 w 821203"/>
                <a:gd name="connsiteY15" fmla="*/ 1183964 h 3286620"/>
                <a:gd name="connsiteX16" fmla="*/ 704145 w 821203"/>
                <a:gd name="connsiteY16" fmla="*/ 1309288 h 3286620"/>
                <a:gd name="connsiteX17" fmla="*/ 685579 w 821203"/>
                <a:gd name="connsiteY17" fmla="*/ 1332496 h 3286620"/>
                <a:gd name="connsiteX18" fmla="*/ 643804 w 821203"/>
                <a:gd name="connsiteY18" fmla="*/ 2191196 h 3286620"/>
                <a:gd name="connsiteX19" fmla="*/ 439573 w 821203"/>
                <a:gd name="connsiteY19" fmla="*/ 2827099 h 3286620"/>
                <a:gd name="connsiteX20" fmla="*/ 625238 w 821203"/>
                <a:gd name="connsiteY20" fmla="*/ 3105596 h 3286620"/>
                <a:gd name="connsiteX21" fmla="*/ 393157 w 821203"/>
                <a:gd name="connsiteY21" fmla="*/ 3091671 h 3286620"/>
                <a:gd name="connsiteX22" fmla="*/ 304966 w 821203"/>
                <a:gd name="connsiteY22" fmla="*/ 3286620 h 3286620"/>
                <a:gd name="connsiteX23" fmla="*/ 170359 w 821203"/>
                <a:gd name="connsiteY23" fmla="*/ 3105596 h 3286620"/>
                <a:gd name="connsiteX24" fmla="*/ 277116 w 821203"/>
                <a:gd name="connsiteY24" fmla="*/ 2887440 h 3286620"/>
                <a:gd name="connsiteX25" fmla="*/ 68243 w 821203"/>
                <a:gd name="connsiteY25" fmla="*/ 2172630 h 3286620"/>
                <a:gd name="connsiteX26" fmla="*/ 58960 w 821203"/>
                <a:gd name="connsiteY26" fmla="*/ 2144780 h 3286620"/>
                <a:gd name="connsiteX27" fmla="*/ 54318 w 821203"/>
                <a:gd name="connsiteY27" fmla="*/ 1290721 h 3286620"/>
                <a:gd name="connsiteX28" fmla="*/ 133105 w 821203"/>
                <a:gd name="connsiteY28" fmla="*/ 1128248 h 3286620"/>
                <a:gd name="connsiteX29" fmla="*/ 10690 w 821203"/>
                <a:gd name="connsiteY29" fmla="*/ 866495 h 3286620"/>
                <a:gd name="connsiteX30" fmla="*/ 39515 w 821203"/>
                <a:gd name="connsiteY30" fmla="*/ 544056 h 3286620"/>
                <a:gd name="connsiteX31" fmla="*/ 179642 w 821203"/>
                <a:gd name="connsiteY31" fmla="*/ 506287 h 3286620"/>
                <a:gd name="connsiteX0" fmla="*/ 179642 w 821203"/>
                <a:gd name="connsiteY0" fmla="*/ 506287 h 3286620"/>
                <a:gd name="connsiteX1" fmla="*/ 128584 w 821203"/>
                <a:gd name="connsiteY1" fmla="*/ 418096 h 3286620"/>
                <a:gd name="connsiteX2" fmla="*/ 175000 w 821203"/>
                <a:gd name="connsiteY2" fmla="*/ 339188 h 3286620"/>
                <a:gd name="connsiteX3" fmla="*/ 217275 w 821203"/>
                <a:gd name="connsiteY3" fmla="*/ 60916 h 3286620"/>
                <a:gd name="connsiteX4" fmla="*/ 309607 w 821203"/>
                <a:gd name="connsiteY4" fmla="*/ 18916 h 3286620"/>
                <a:gd name="connsiteX5" fmla="*/ 440162 w 821203"/>
                <a:gd name="connsiteY5" fmla="*/ 27941 h 3286620"/>
                <a:gd name="connsiteX6" fmla="*/ 551592 w 821203"/>
                <a:gd name="connsiteY6" fmla="*/ 165845 h 3286620"/>
                <a:gd name="connsiteX7" fmla="*/ 606671 w 821203"/>
                <a:gd name="connsiteY7" fmla="*/ 390246 h 3286620"/>
                <a:gd name="connsiteX8" fmla="*/ 592746 w 821203"/>
                <a:gd name="connsiteY8" fmla="*/ 464512 h 3286620"/>
                <a:gd name="connsiteX9" fmla="*/ 599717 w 821203"/>
                <a:gd name="connsiteY9" fmla="*/ 536207 h 3286620"/>
                <a:gd name="connsiteX10" fmla="*/ 717224 w 821203"/>
                <a:gd name="connsiteY10" fmla="*/ 571391 h 3286620"/>
                <a:gd name="connsiteX11" fmla="*/ 774279 w 821203"/>
                <a:gd name="connsiteY11" fmla="*/ 761720 h 3286620"/>
                <a:gd name="connsiteX12" fmla="*/ 813965 w 821203"/>
                <a:gd name="connsiteY12" fmla="*/ 920470 h 3286620"/>
                <a:gd name="connsiteX13" fmla="*/ 809203 w 821203"/>
                <a:gd name="connsiteY13" fmla="*/ 1034770 h 3286620"/>
                <a:gd name="connsiteX14" fmla="*/ 792096 w 821203"/>
                <a:gd name="connsiteY14" fmla="*/ 1114597 h 3286620"/>
                <a:gd name="connsiteX15" fmla="*/ 662371 w 821203"/>
                <a:gd name="connsiteY15" fmla="*/ 1183964 h 3286620"/>
                <a:gd name="connsiteX16" fmla="*/ 704145 w 821203"/>
                <a:gd name="connsiteY16" fmla="*/ 1309288 h 3286620"/>
                <a:gd name="connsiteX17" fmla="*/ 685579 w 821203"/>
                <a:gd name="connsiteY17" fmla="*/ 1332496 h 3286620"/>
                <a:gd name="connsiteX18" fmla="*/ 643804 w 821203"/>
                <a:gd name="connsiteY18" fmla="*/ 2191196 h 3286620"/>
                <a:gd name="connsiteX19" fmla="*/ 439573 w 821203"/>
                <a:gd name="connsiteY19" fmla="*/ 2827099 h 3286620"/>
                <a:gd name="connsiteX20" fmla="*/ 625238 w 821203"/>
                <a:gd name="connsiteY20" fmla="*/ 3105596 h 3286620"/>
                <a:gd name="connsiteX21" fmla="*/ 393157 w 821203"/>
                <a:gd name="connsiteY21" fmla="*/ 3091671 h 3286620"/>
                <a:gd name="connsiteX22" fmla="*/ 304966 w 821203"/>
                <a:gd name="connsiteY22" fmla="*/ 3286620 h 3286620"/>
                <a:gd name="connsiteX23" fmla="*/ 170359 w 821203"/>
                <a:gd name="connsiteY23" fmla="*/ 3105596 h 3286620"/>
                <a:gd name="connsiteX24" fmla="*/ 277116 w 821203"/>
                <a:gd name="connsiteY24" fmla="*/ 2887440 h 3286620"/>
                <a:gd name="connsiteX25" fmla="*/ 68243 w 821203"/>
                <a:gd name="connsiteY25" fmla="*/ 2172630 h 3286620"/>
                <a:gd name="connsiteX26" fmla="*/ 58960 w 821203"/>
                <a:gd name="connsiteY26" fmla="*/ 2144780 h 3286620"/>
                <a:gd name="connsiteX27" fmla="*/ 54318 w 821203"/>
                <a:gd name="connsiteY27" fmla="*/ 1290721 h 3286620"/>
                <a:gd name="connsiteX28" fmla="*/ 133105 w 821203"/>
                <a:gd name="connsiteY28" fmla="*/ 1128248 h 3286620"/>
                <a:gd name="connsiteX29" fmla="*/ 10690 w 821203"/>
                <a:gd name="connsiteY29" fmla="*/ 866495 h 3286620"/>
                <a:gd name="connsiteX30" fmla="*/ 39515 w 821203"/>
                <a:gd name="connsiteY30" fmla="*/ 544056 h 3286620"/>
                <a:gd name="connsiteX31" fmla="*/ 179642 w 821203"/>
                <a:gd name="connsiteY31" fmla="*/ 506287 h 3286620"/>
                <a:gd name="connsiteX0" fmla="*/ 179642 w 821203"/>
                <a:gd name="connsiteY0" fmla="*/ 506287 h 3286620"/>
                <a:gd name="connsiteX1" fmla="*/ 128584 w 821203"/>
                <a:gd name="connsiteY1" fmla="*/ 418096 h 3286620"/>
                <a:gd name="connsiteX2" fmla="*/ 175000 w 821203"/>
                <a:gd name="connsiteY2" fmla="*/ 339188 h 3286620"/>
                <a:gd name="connsiteX3" fmla="*/ 217275 w 821203"/>
                <a:gd name="connsiteY3" fmla="*/ 60916 h 3286620"/>
                <a:gd name="connsiteX4" fmla="*/ 309607 w 821203"/>
                <a:gd name="connsiteY4" fmla="*/ 18916 h 3286620"/>
                <a:gd name="connsiteX5" fmla="*/ 440162 w 821203"/>
                <a:gd name="connsiteY5" fmla="*/ 27941 h 3286620"/>
                <a:gd name="connsiteX6" fmla="*/ 551592 w 821203"/>
                <a:gd name="connsiteY6" fmla="*/ 165845 h 3286620"/>
                <a:gd name="connsiteX7" fmla="*/ 575841 w 821203"/>
                <a:gd name="connsiteY7" fmla="*/ 342620 h 3286620"/>
                <a:gd name="connsiteX8" fmla="*/ 606671 w 821203"/>
                <a:gd name="connsiteY8" fmla="*/ 390246 h 3286620"/>
                <a:gd name="connsiteX9" fmla="*/ 592746 w 821203"/>
                <a:gd name="connsiteY9" fmla="*/ 464512 h 3286620"/>
                <a:gd name="connsiteX10" fmla="*/ 599717 w 821203"/>
                <a:gd name="connsiteY10" fmla="*/ 536207 h 3286620"/>
                <a:gd name="connsiteX11" fmla="*/ 717224 w 821203"/>
                <a:gd name="connsiteY11" fmla="*/ 571391 h 3286620"/>
                <a:gd name="connsiteX12" fmla="*/ 774279 w 821203"/>
                <a:gd name="connsiteY12" fmla="*/ 761720 h 3286620"/>
                <a:gd name="connsiteX13" fmla="*/ 813965 w 821203"/>
                <a:gd name="connsiteY13" fmla="*/ 920470 h 3286620"/>
                <a:gd name="connsiteX14" fmla="*/ 809203 w 821203"/>
                <a:gd name="connsiteY14" fmla="*/ 1034770 h 3286620"/>
                <a:gd name="connsiteX15" fmla="*/ 792096 w 821203"/>
                <a:gd name="connsiteY15" fmla="*/ 1114597 h 3286620"/>
                <a:gd name="connsiteX16" fmla="*/ 662371 w 821203"/>
                <a:gd name="connsiteY16" fmla="*/ 1183964 h 3286620"/>
                <a:gd name="connsiteX17" fmla="*/ 704145 w 821203"/>
                <a:gd name="connsiteY17" fmla="*/ 1309288 h 3286620"/>
                <a:gd name="connsiteX18" fmla="*/ 685579 w 821203"/>
                <a:gd name="connsiteY18" fmla="*/ 1332496 h 3286620"/>
                <a:gd name="connsiteX19" fmla="*/ 643804 w 821203"/>
                <a:gd name="connsiteY19" fmla="*/ 2191196 h 3286620"/>
                <a:gd name="connsiteX20" fmla="*/ 439573 w 821203"/>
                <a:gd name="connsiteY20" fmla="*/ 2827099 h 3286620"/>
                <a:gd name="connsiteX21" fmla="*/ 625238 w 821203"/>
                <a:gd name="connsiteY21" fmla="*/ 3105596 h 3286620"/>
                <a:gd name="connsiteX22" fmla="*/ 393157 w 821203"/>
                <a:gd name="connsiteY22" fmla="*/ 3091671 h 3286620"/>
                <a:gd name="connsiteX23" fmla="*/ 304966 w 821203"/>
                <a:gd name="connsiteY23" fmla="*/ 3286620 h 3286620"/>
                <a:gd name="connsiteX24" fmla="*/ 170359 w 821203"/>
                <a:gd name="connsiteY24" fmla="*/ 3105596 h 3286620"/>
                <a:gd name="connsiteX25" fmla="*/ 277116 w 821203"/>
                <a:gd name="connsiteY25" fmla="*/ 2887440 h 3286620"/>
                <a:gd name="connsiteX26" fmla="*/ 68243 w 821203"/>
                <a:gd name="connsiteY26" fmla="*/ 2172630 h 3286620"/>
                <a:gd name="connsiteX27" fmla="*/ 58960 w 821203"/>
                <a:gd name="connsiteY27" fmla="*/ 2144780 h 3286620"/>
                <a:gd name="connsiteX28" fmla="*/ 54318 w 821203"/>
                <a:gd name="connsiteY28" fmla="*/ 1290721 h 3286620"/>
                <a:gd name="connsiteX29" fmla="*/ 133105 w 821203"/>
                <a:gd name="connsiteY29" fmla="*/ 1128248 h 3286620"/>
                <a:gd name="connsiteX30" fmla="*/ 10690 w 821203"/>
                <a:gd name="connsiteY30" fmla="*/ 866495 h 3286620"/>
                <a:gd name="connsiteX31" fmla="*/ 39515 w 821203"/>
                <a:gd name="connsiteY31" fmla="*/ 544056 h 3286620"/>
                <a:gd name="connsiteX32" fmla="*/ 179642 w 821203"/>
                <a:gd name="connsiteY32" fmla="*/ 506287 h 3286620"/>
                <a:gd name="connsiteX0" fmla="*/ 179642 w 821203"/>
                <a:gd name="connsiteY0" fmla="*/ 506287 h 3286620"/>
                <a:gd name="connsiteX1" fmla="*/ 128584 w 821203"/>
                <a:gd name="connsiteY1" fmla="*/ 418096 h 3286620"/>
                <a:gd name="connsiteX2" fmla="*/ 175000 w 821203"/>
                <a:gd name="connsiteY2" fmla="*/ 339188 h 3286620"/>
                <a:gd name="connsiteX3" fmla="*/ 217275 w 821203"/>
                <a:gd name="connsiteY3" fmla="*/ 60916 h 3286620"/>
                <a:gd name="connsiteX4" fmla="*/ 309607 w 821203"/>
                <a:gd name="connsiteY4" fmla="*/ 18916 h 3286620"/>
                <a:gd name="connsiteX5" fmla="*/ 440162 w 821203"/>
                <a:gd name="connsiteY5" fmla="*/ 27941 h 3286620"/>
                <a:gd name="connsiteX6" fmla="*/ 551592 w 821203"/>
                <a:gd name="connsiteY6" fmla="*/ 165845 h 3286620"/>
                <a:gd name="connsiteX7" fmla="*/ 575841 w 821203"/>
                <a:gd name="connsiteY7" fmla="*/ 342620 h 3286620"/>
                <a:gd name="connsiteX8" fmla="*/ 606671 w 821203"/>
                <a:gd name="connsiteY8" fmla="*/ 390246 h 3286620"/>
                <a:gd name="connsiteX9" fmla="*/ 555204 w 821203"/>
                <a:gd name="connsiteY9" fmla="*/ 412470 h 3286620"/>
                <a:gd name="connsiteX10" fmla="*/ 592746 w 821203"/>
                <a:gd name="connsiteY10" fmla="*/ 464512 h 3286620"/>
                <a:gd name="connsiteX11" fmla="*/ 599717 w 821203"/>
                <a:gd name="connsiteY11" fmla="*/ 536207 h 3286620"/>
                <a:gd name="connsiteX12" fmla="*/ 717224 w 821203"/>
                <a:gd name="connsiteY12" fmla="*/ 571391 h 3286620"/>
                <a:gd name="connsiteX13" fmla="*/ 774279 w 821203"/>
                <a:gd name="connsiteY13" fmla="*/ 761720 h 3286620"/>
                <a:gd name="connsiteX14" fmla="*/ 813965 w 821203"/>
                <a:gd name="connsiteY14" fmla="*/ 920470 h 3286620"/>
                <a:gd name="connsiteX15" fmla="*/ 809203 w 821203"/>
                <a:gd name="connsiteY15" fmla="*/ 1034770 h 3286620"/>
                <a:gd name="connsiteX16" fmla="*/ 792096 w 821203"/>
                <a:gd name="connsiteY16" fmla="*/ 1114597 h 3286620"/>
                <a:gd name="connsiteX17" fmla="*/ 662371 w 821203"/>
                <a:gd name="connsiteY17" fmla="*/ 1183964 h 3286620"/>
                <a:gd name="connsiteX18" fmla="*/ 704145 w 821203"/>
                <a:gd name="connsiteY18" fmla="*/ 1309288 h 3286620"/>
                <a:gd name="connsiteX19" fmla="*/ 685579 w 821203"/>
                <a:gd name="connsiteY19" fmla="*/ 1332496 h 3286620"/>
                <a:gd name="connsiteX20" fmla="*/ 643804 w 821203"/>
                <a:gd name="connsiteY20" fmla="*/ 2191196 h 3286620"/>
                <a:gd name="connsiteX21" fmla="*/ 439573 w 821203"/>
                <a:gd name="connsiteY21" fmla="*/ 2827099 h 3286620"/>
                <a:gd name="connsiteX22" fmla="*/ 625238 w 821203"/>
                <a:gd name="connsiteY22" fmla="*/ 3105596 h 3286620"/>
                <a:gd name="connsiteX23" fmla="*/ 393157 w 821203"/>
                <a:gd name="connsiteY23" fmla="*/ 3091671 h 3286620"/>
                <a:gd name="connsiteX24" fmla="*/ 304966 w 821203"/>
                <a:gd name="connsiteY24" fmla="*/ 3286620 h 3286620"/>
                <a:gd name="connsiteX25" fmla="*/ 170359 w 821203"/>
                <a:gd name="connsiteY25" fmla="*/ 3105596 h 3286620"/>
                <a:gd name="connsiteX26" fmla="*/ 277116 w 821203"/>
                <a:gd name="connsiteY26" fmla="*/ 2887440 h 3286620"/>
                <a:gd name="connsiteX27" fmla="*/ 68243 w 821203"/>
                <a:gd name="connsiteY27" fmla="*/ 2172630 h 3286620"/>
                <a:gd name="connsiteX28" fmla="*/ 58960 w 821203"/>
                <a:gd name="connsiteY28" fmla="*/ 2144780 h 3286620"/>
                <a:gd name="connsiteX29" fmla="*/ 54318 w 821203"/>
                <a:gd name="connsiteY29" fmla="*/ 1290721 h 3286620"/>
                <a:gd name="connsiteX30" fmla="*/ 133105 w 821203"/>
                <a:gd name="connsiteY30" fmla="*/ 1128248 h 3286620"/>
                <a:gd name="connsiteX31" fmla="*/ 10690 w 821203"/>
                <a:gd name="connsiteY31" fmla="*/ 866495 h 3286620"/>
                <a:gd name="connsiteX32" fmla="*/ 39515 w 821203"/>
                <a:gd name="connsiteY32" fmla="*/ 544056 h 3286620"/>
                <a:gd name="connsiteX33" fmla="*/ 179642 w 821203"/>
                <a:gd name="connsiteY33" fmla="*/ 506287 h 3286620"/>
                <a:gd name="connsiteX0" fmla="*/ 179642 w 821203"/>
                <a:gd name="connsiteY0" fmla="*/ 506287 h 3286620"/>
                <a:gd name="connsiteX1" fmla="*/ 128584 w 821203"/>
                <a:gd name="connsiteY1" fmla="*/ 418096 h 3286620"/>
                <a:gd name="connsiteX2" fmla="*/ 170238 w 821203"/>
                <a:gd name="connsiteY2" fmla="*/ 328075 h 3286620"/>
                <a:gd name="connsiteX3" fmla="*/ 217275 w 821203"/>
                <a:gd name="connsiteY3" fmla="*/ 60916 h 3286620"/>
                <a:gd name="connsiteX4" fmla="*/ 309607 w 821203"/>
                <a:gd name="connsiteY4" fmla="*/ 18916 h 3286620"/>
                <a:gd name="connsiteX5" fmla="*/ 440162 w 821203"/>
                <a:gd name="connsiteY5" fmla="*/ 27941 h 3286620"/>
                <a:gd name="connsiteX6" fmla="*/ 551592 w 821203"/>
                <a:gd name="connsiteY6" fmla="*/ 165845 h 3286620"/>
                <a:gd name="connsiteX7" fmla="*/ 575841 w 821203"/>
                <a:gd name="connsiteY7" fmla="*/ 342620 h 3286620"/>
                <a:gd name="connsiteX8" fmla="*/ 606671 w 821203"/>
                <a:gd name="connsiteY8" fmla="*/ 390246 h 3286620"/>
                <a:gd name="connsiteX9" fmla="*/ 555204 w 821203"/>
                <a:gd name="connsiteY9" fmla="*/ 412470 h 3286620"/>
                <a:gd name="connsiteX10" fmla="*/ 592746 w 821203"/>
                <a:gd name="connsiteY10" fmla="*/ 464512 h 3286620"/>
                <a:gd name="connsiteX11" fmla="*/ 599717 w 821203"/>
                <a:gd name="connsiteY11" fmla="*/ 536207 h 3286620"/>
                <a:gd name="connsiteX12" fmla="*/ 717224 w 821203"/>
                <a:gd name="connsiteY12" fmla="*/ 571391 h 3286620"/>
                <a:gd name="connsiteX13" fmla="*/ 774279 w 821203"/>
                <a:gd name="connsiteY13" fmla="*/ 761720 h 3286620"/>
                <a:gd name="connsiteX14" fmla="*/ 813965 w 821203"/>
                <a:gd name="connsiteY14" fmla="*/ 920470 h 3286620"/>
                <a:gd name="connsiteX15" fmla="*/ 809203 w 821203"/>
                <a:gd name="connsiteY15" fmla="*/ 1034770 h 3286620"/>
                <a:gd name="connsiteX16" fmla="*/ 792096 w 821203"/>
                <a:gd name="connsiteY16" fmla="*/ 1114597 h 3286620"/>
                <a:gd name="connsiteX17" fmla="*/ 662371 w 821203"/>
                <a:gd name="connsiteY17" fmla="*/ 1183964 h 3286620"/>
                <a:gd name="connsiteX18" fmla="*/ 704145 w 821203"/>
                <a:gd name="connsiteY18" fmla="*/ 1309288 h 3286620"/>
                <a:gd name="connsiteX19" fmla="*/ 685579 w 821203"/>
                <a:gd name="connsiteY19" fmla="*/ 1332496 h 3286620"/>
                <a:gd name="connsiteX20" fmla="*/ 643804 w 821203"/>
                <a:gd name="connsiteY20" fmla="*/ 2191196 h 3286620"/>
                <a:gd name="connsiteX21" fmla="*/ 439573 w 821203"/>
                <a:gd name="connsiteY21" fmla="*/ 2827099 h 3286620"/>
                <a:gd name="connsiteX22" fmla="*/ 625238 w 821203"/>
                <a:gd name="connsiteY22" fmla="*/ 3105596 h 3286620"/>
                <a:gd name="connsiteX23" fmla="*/ 393157 w 821203"/>
                <a:gd name="connsiteY23" fmla="*/ 3091671 h 3286620"/>
                <a:gd name="connsiteX24" fmla="*/ 304966 w 821203"/>
                <a:gd name="connsiteY24" fmla="*/ 3286620 h 3286620"/>
                <a:gd name="connsiteX25" fmla="*/ 170359 w 821203"/>
                <a:gd name="connsiteY25" fmla="*/ 3105596 h 3286620"/>
                <a:gd name="connsiteX26" fmla="*/ 277116 w 821203"/>
                <a:gd name="connsiteY26" fmla="*/ 2887440 h 3286620"/>
                <a:gd name="connsiteX27" fmla="*/ 68243 w 821203"/>
                <a:gd name="connsiteY27" fmla="*/ 2172630 h 3286620"/>
                <a:gd name="connsiteX28" fmla="*/ 58960 w 821203"/>
                <a:gd name="connsiteY28" fmla="*/ 2144780 h 3286620"/>
                <a:gd name="connsiteX29" fmla="*/ 54318 w 821203"/>
                <a:gd name="connsiteY29" fmla="*/ 1290721 h 3286620"/>
                <a:gd name="connsiteX30" fmla="*/ 133105 w 821203"/>
                <a:gd name="connsiteY30" fmla="*/ 1128248 h 3286620"/>
                <a:gd name="connsiteX31" fmla="*/ 10690 w 821203"/>
                <a:gd name="connsiteY31" fmla="*/ 866495 h 3286620"/>
                <a:gd name="connsiteX32" fmla="*/ 39515 w 821203"/>
                <a:gd name="connsiteY32" fmla="*/ 544056 h 3286620"/>
                <a:gd name="connsiteX33" fmla="*/ 179642 w 821203"/>
                <a:gd name="connsiteY33" fmla="*/ 506287 h 3286620"/>
                <a:gd name="connsiteX0" fmla="*/ 179642 w 821203"/>
                <a:gd name="connsiteY0" fmla="*/ 506287 h 3286620"/>
                <a:gd name="connsiteX1" fmla="*/ 159916 w 821203"/>
                <a:gd name="connsiteY1" fmla="*/ 420408 h 3286620"/>
                <a:gd name="connsiteX2" fmla="*/ 128584 w 821203"/>
                <a:gd name="connsiteY2" fmla="*/ 418096 h 3286620"/>
                <a:gd name="connsiteX3" fmla="*/ 170238 w 821203"/>
                <a:gd name="connsiteY3" fmla="*/ 328075 h 3286620"/>
                <a:gd name="connsiteX4" fmla="*/ 217275 w 821203"/>
                <a:gd name="connsiteY4" fmla="*/ 60916 h 3286620"/>
                <a:gd name="connsiteX5" fmla="*/ 309607 w 821203"/>
                <a:gd name="connsiteY5" fmla="*/ 18916 h 3286620"/>
                <a:gd name="connsiteX6" fmla="*/ 440162 w 821203"/>
                <a:gd name="connsiteY6" fmla="*/ 27941 h 3286620"/>
                <a:gd name="connsiteX7" fmla="*/ 551592 w 821203"/>
                <a:gd name="connsiteY7" fmla="*/ 165845 h 3286620"/>
                <a:gd name="connsiteX8" fmla="*/ 575841 w 821203"/>
                <a:gd name="connsiteY8" fmla="*/ 342620 h 3286620"/>
                <a:gd name="connsiteX9" fmla="*/ 606671 w 821203"/>
                <a:gd name="connsiteY9" fmla="*/ 390246 h 3286620"/>
                <a:gd name="connsiteX10" fmla="*/ 555204 w 821203"/>
                <a:gd name="connsiteY10" fmla="*/ 412470 h 3286620"/>
                <a:gd name="connsiteX11" fmla="*/ 592746 w 821203"/>
                <a:gd name="connsiteY11" fmla="*/ 464512 h 3286620"/>
                <a:gd name="connsiteX12" fmla="*/ 599717 w 821203"/>
                <a:gd name="connsiteY12" fmla="*/ 536207 h 3286620"/>
                <a:gd name="connsiteX13" fmla="*/ 717224 w 821203"/>
                <a:gd name="connsiteY13" fmla="*/ 571391 h 3286620"/>
                <a:gd name="connsiteX14" fmla="*/ 774279 w 821203"/>
                <a:gd name="connsiteY14" fmla="*/ 761720 h 3286620"/>
                <a:gd name="connsiteX15" fmla="*/ 813965 w 821203"/>
                <a:gd name="connsiteY15" fmla="*/ 920470 h 3286620"/>
                <a:gd name="connsiteX16" fmla="*/ 809203 w 821203"/>
                <a:gd name="connsiteY16" fmla="*/ 1034770 h 3286620"/>
                <a:gd name="connsiteX17" fmla="*/ 792096 w 821203"/>
                <a:gd name="connsiteY17" fmla="*/ 1114597 h 3286620"/>
                <a:gd name="connsiteX18" fmla="*/ 662371 w 821203"/>
                <a:gd name="connsiteY18" fmla="*/ 1183964 h 3286620"/>
                <a:gd name="connsiteX19" fmla="*/ 704145 w 821203"/>
                <a:gd name="connsiteY19" fmla="*/ 1309288 h 3286620"/>
                <a:gd name="connsiteX20" fmla="*/ 685579 w 821203"/>
                <a:gd name="connsiteY20" fmla="*/ 1332496 h 3286620"/>
                <a:gd name="connsiteX21" fmla="*/ 643804 w 821203"/>
                <a:gd name="connsiteY21" fmla="*/ 2191196 h 3286620"/>
                <a:gd name="connsiteX22" fmla="*/ 439573 w 821203"/>
                <a:gd name="connsiteY22" fmla="*/ 2827099 h 3286620"/>
                <a:gd name="connsiteX23" fmla="*/ 625238 w 821203"/>
                <a:gd name="connsiteY23" fmla="*/ 3105596 h 3286620"/>
                <a:gd name="connsiteX24" fmla="*/ 393157 w 821203"/>
                <a:gd name="connsiteY24" fmla="*/ 3091671 h 3286620"/>
                <a:gd name="connsiteX25" fmla="*/ 304966 w 821203"/>
                <a:gd name="connsiteY25" fmla="*/ 3286620 h 3286620"/>
                <a:gd name="connsiteX26" fmla="*/ 170359 w 821203"/>
                <a:gd name="connsiteY26" fmla="*/ 3105596 h 3286620"/>
                <a:gd name="connsiteX27" fmla="*/ 277116 w 821203"/>
                <a:gd name="connsiteY27" fmla="*/ 2887440 h 3286620"/>
                <a:gd name="connsiteX28" fmla="*/ 68243 w 821203"/>
                <a:gd name="connsiteY28" fmla="*/ 2172630 h 3286620"/>
                <a:gd name="connsiteX29" fmla="*/ 58960 w 821203"/>
                <a:gd name="connsiteY29" fmla="*/ 2144780 h 3286620"/>
                <a:gd name="connsiteX30" fmla="*/ 54318 w 821203"/>
                <a:gd name="connsiteY30" fmla="*/ 1290721 h 3286620"/>
                <a:gd name="connsiteX31" fmla="*/ 133105 w 821203"/>
                <a:gd name="connsiteY31" fmla="*/ 1128248 h 3286620"/>
                <a:gd name="connsiteX32" fmla="*/ 10690 w 821203"/>
                <a:gd name="connsiteY32" fmla="*/ 866495 h 3286620"/>
                <a:gd name="connsiteX33" fmla="*/ 39515 w 821203"/>
                <a:gd name="connsiteY33" fmla="*/ 544056 h 3286620"/>
                <a:gd name="connsiteX34" fmla="*/ 179642 w 821203"/>
                <a:gd name="connsiteY34" fmla="*/ 506287 h 3286620"/>
                <a:gd name="connsiteX0" fmla="*/ 174002 w 815563"/>
                <a:gd name="connsiteY0" fmla="*/ 506287 h 3286620"/>
                <a:gd name="connsiteX1" fmla="*/ 154276 w 815563"/>
                <a:gd name="connsiteY1" fmla="*/ 420408 h 3286620"/>
                <a:gd name="connsiteX2" fmla="*/ 122944 w 815563"/>
                <a:gd name="connsiteY2" fmla="*/ 418096 h 3286620"/>
                <a:gd name="connsiteX3" fmla="*/ 164598 w 815563"/>
                <a:gd name="connsiteY3" fmla="*/ 328075 h 3286620"/>
                <a:gd name="connsiteX4" fmla="*/ 211635 w 815563"/>
                <a:gd name="connsiteY4" fmla="*/ 60916 h 3286620"/>
                <a:gd name="connsiteX5" fmla="*/ 303967 w 815563"/>
                <a:gd name="connsiteY5" fmla="*/ 18916 h 3286620"/>
                <a:gd name="connsiteX6" fmla="*/ 434522 w 815563"/>
                <a:gd name="connsiteY6" fmla="*/ 27941 h 3286620"/>
                <a:gd name="connsiteX7" fmla="*/ 545952 w 815563"/>
                <a:gd name="connsiteY7" fmla="*/ 165845 h 3286620"/>
                <a:gd name="connsiteX8" fmla="*/ 570201 w 815563"/>
                <a:gd name="connsiteY8" fmla="*/ 342620 h 3286620"/>
                <a:gd name="connsiteX9" fmla="*/ 601031 w 815563"/>
                <a:gd name="connsiteY9" fmla="*/ 390246 h 3286620"/>
                <a:gd name="connsiteX10" fmla="*/ 549564 w 815563"/>
                <a:gd name="connsiteY10" fmla="*/ 412470 h 3286620"/>
                <a:gd name="connsiteX11" fmla="*/ 587106 w 815563"/>
                <a:gd name="connsiteY11" fmla="*/ 464512 h 3286620"/>
                <a:gd name="connsiteX12" fmla="*/ 594077 w 815563"/>
                <a:gd name="connsiteY12" fmla="*/ 536207 h 3286620"/>
                <a:gd name="connsiteX13" fmla="*/ 711584 w 815563"/>
                <a:gd name="connsiteY13" fmla="*/ 571391 h 3286620"/>
                <a:gd name="connsiteX14" fmla="*/ 768639 w 815563"/>
                <a:gd name="connsiteY14" fmla="*/ 761720 h 3286620"/>
                <a:gd name="connsiteX15" fmla="*/ 808325 w 815563"/>
                <a:gd name="connsiteY15" fmla="*/ 920470 h 3286620"/>
                <a:gd name="connsiteX16" fmla="*/ 803563 w 815563"/>
                <a:gd name="connsiteY16" fmla="*/ 1034770 h 3286620"/>
                <a:gd name="connsiteX17" fmla="*/ 786456 w 815563"/>
                <a:gd name="connsiteY17" fmla="*/ 1114597 h 3286620"/>
                <a:gd name="connsiteX18" fmla="*/ 656731 w 815563"/>
                <a:gd name="connsiteY18" fmla="*/ 1183964 h 3286620"/>
                <a:gd name="connsiteX19" fmla="*/ 698505 w 815563"/>
                <a:gd name="connsiteY19" fmla="*/ 1309288 h 3286620"/>
                <a:gd name="connsiteX20" fmla="*/ 679939 w 815563"/>
                <a:gd name="connsiteY20" fmla="*/ 1332496 h 3286620"/>
                <a:gd name="connsiteX21" fmla="*/ 638164 w 815563"/>
                <a:gd name="connsiteY21" fmla="*/ 2191196 h 3286620"/>
                <a:gd name="connsiteX22" fmla="*/ 433933 w 815563"/>
                <a:gd name="connsiteY22" fmla="*/ 2827099 h 3286620"/>
                <a:gd name="connsiteX23" fmla="*/ 619598 w 815563"/>
                <a:gd name="connsiteY23" fmla="*/ 3105596 h 3286620"/>
                <a:gd name="connsiteX24" fmla="*/ 387517 w 815563"/>
                <a:gd name="connsiteY24" fmla="*/ 3091671 h 3286620"/>
                <a:gd name="connsiteX25" fmla="*/ 299326 w 815563"/>
                <a:gd name="connsiteY25" fmla="*/ 3286620 h 3286620"/>
                <a:gd name="connsiteX26" fmla="*/ 164719 w 815563"/>
                <a:gd name="connsiteY26" fmla="*/ 3105596 h 3286620"/>
                <a:gd name="connsiteX27" fmla="*/ 271476 w 815563"/>
                <a:gd name="connsiteY27" fmla="*/ 2887440 h 3286620"/>
                <a:gd name="connsiteX28" fmla="*/ 62603 w 815563"/>
                <a:gd name="connsiteY28" fmla="*/ 2172630 h 3286620"/>
                <a:gd name="connsiteX29" fmla="*/ 53320 w 815563"/>
                <a:gd name="connsiteY29" fmla="*/ 2144780 h 3286620"/>
                <a:gd name="connsiteX30" fmla="*/ 48678 w 815563"/>
                <a:gd name="connsiteY30" fmla="*/ 1290721 h 3286620"/>
                <a:gd name="connsiteX31" fmla="*/ 127465 w 815563"/>
                <a:gd name="connsiteY31" fmla="*/ 1128248 h 3286620"/>
                <a:gd name="connsiteX32" fmla="*/ 5050 w 815563"/>
                <a:gd name="connsiteY32" fmla="*/ 866495 h 3286620"/>
                <a:gd name="connsiteX33" fmla="*/ 33875 w 815563"/>
                <a:gd name="connsiteY33" fmla="*/ 544056 h 3286620"/>
                <a:gd name="connsiteX34" fmla="*/ 105064 w 815563"/>
                <a:gd name="connsiteY34" fmla="*/ 496608 h 3286620"/>
                <a:gd name="connsiteX35" fmla="*/ 174002 w 815563"/>
                <a:gd name="connsiteY35" fmla="*/ 506287 h 3286620"/>
                <a:gd name="connsiteX0" fmla="*/ 173220 w 814781"/>
                <a:gd name="connsiteY0" fmla="*/ 506287 h 3286620"/>
                <a:gd name="connsiteX1" fmla="*/ 153494 w 814781"/>
                <a:gd name="connsiteY1" fmla="*/ 420408 h 3286620"/>
                <a:gd name="connsiteX2" fmla="*/ 122162 w 814781"/>
                <a:gd name="connsiteY2" fmla="*/ 418096 h 3286620"/>
                <a:gd name="connsiteX3" fmla="*/ 163816 w 814781"/>
                <a:gd name="connsiteY3" fmla="*/ 328075 h 3286620"/>
                <a:gd name="connsiteX4" fmla="*/ 210853 w 814781"/>
                <a:gd name="connsiteY4" fmla="*/ 60916 h 3286620"/>
                <a:gd name="connsiteX5" fmla="*/ 303185 w 814781"/>
                <a:gd name="connsiteY5" fmla="*/ 18916 h 3286620"/>
                <a:gd name="connsiteX6" fmla="*/ 433740 w 814781"/>
                <a:gd name="connsiteY6" fmla="*/ 27941 h 3286620"/>
                <a:gd name="connsiteX7" fmla="*/ 545170 w 814781"/>
                <a:gd name="connsiteY7" fmla="*/ 165845 h 3286620"/>
                <a:gd name="connsiteX8" fmla="*/ 569419 w 814781"/>
                <a:gd name="connsiteY8" fmla="*/ 342620 h 3286620"/>
                <a:gd name="connsiteX9" fmla="*/ 600249 w 814781"/>
                <a:gd name="connsiteY9" fmla="*/ 390246 h 3286620"/>
                <a:gd name="connsiteX10" fmla="*/ 548782 w 814781"/>
                <a:gd name="connsiteY10" fmla="*/ 412470 h 3286620"/>
                <a:gd name="connsiteX11" fmla="*/ 586324 w 814781"/>
                <a:gd name="connsiteY11" fmla="*/ 464512 h 3286620"/>
                <a:gd name="connsiteX12" fmla="*/ 593295 w 814781"/>
                <a:gd name="connsiteY12" fmla="*/ 536207 h 3286620"/>
                <a:gd name="connsiteX13" fmla="*/ 710802 w 814781"/>
                <a:gd name="connsiteY13" fmla="*/ 571391 h 3286620"/>
                <a:gd name="connsiteX14" fmla="*/ 767857 w 814781"/>
                <a:gd name="connsiteY14" fmla="*/ 761720 h 3286620"/>
                <a:gd name="connsiteX15" fmla="*/ 807543 w 814781"/>
                <a:gd name="connsiteY15" fmla="*/ 920470 h 3286620"/>
                <a:gd name="connsiteX16" fmla="*/ 802781 w 814781"/>
                <a:gd name="connsiteY16" fmla="*/ 1034770 h 3286620"/>
                <a:gd name="connsiteX17" fmla="*/ 785674 w 814781"/>
                <a:gd name="connsiteY17" fmla="*/ 1114597 h 3286620"/>
                <a:gd name="connsiteX18" fmla="*/ 655949 w 814781"/>
                <a:gd name="connsiteY18" fmla="*/ 1183964 h 3286620"/>
                <a:gd name="connsiteX19" fmla="*/ 697723 w 814781"/>
                <a:gd name="connsiteY19" fmla="*/ 1309288 h 3286620"/>
                <a:gd name="connsiteX20" fmla="*/ 679157 w 814781"/>
                <a:gd name="connsiteY20" fmla="*/ 1332496 h 3286620"/>
                <a:gd name="connsiteX21" fmla="*/ 637382 w 814781"/>
                <a:gd name="connsiteY21" fmla="*/ 2191196 h 3286620"/>
                <a:gd name="connsiteX22" fmla="*/ 433151 w 814781"/>
                <a:gd name="connsiteY22" fmla="*/ 2827099 h 3286620"/>
                <a:gd name="connsiteX23" fmla="*/ 618816 w 814781"/>
                <a:gd name="connsiteY23" fmla="*/ 3105596 h 3286620"/>
                <a:gd name="connsiteX24" fmla="*/ 386735 w 814781"/>
                <a:gd name="connsiteY24" fmla="*/ 3091671 h 3286620"/>
                <a:gd name="connsiteX25" fmla="*/ 298544 w 814781"/>
                <a:gd name="connsiteY25" fmla="*/ 3286620 h 3286620"/>
                <a:gd name="connsiteX26" fmla="*/ 163937 w 814781"/>
                <a:gd name="connsiteY26" fmla="*/ 3105596 h 3286620"/>
                <a:gd name="connsiteX27" fmla="*/ 270694 w 814781"/>
                <a:gd name="connsiteY27" fmla="*/ 2887440 h 3286620"/>
                <a:gd name="connsiteX28" fmla="*/ 61821 w 814781"/>
                <a:gd name="connsiteY28" fmla="*/ 2172630 h 3286620"/>
                <a:gd name="connsiteX29" fmla="*/ 52538 w 814781"/>
                <a:gd name="connsiteY29" fmla="*/ 2144780 h 3286620"/>
                <a:gd name="connsiteX30" fmla="*/ 47896 w 814781"/>
                <a:gd name="connsiteY30" fmla="*/ 1290721 h 3286620"/>
                <a:gd name="connsiteX31" fmla="*/ 126683 w 814781"/>
                <a:gd name="connsiteY31" fmla="*/ 1128248 h 3286620"/>
                <a:gd name="connsiteX32" fmla="*/ 4268 w 814781"/>
                <a:gd name="connsiteY32" fmla="*/ 866495 h 3286620"/>
                <a:gd name="connsiteX33" fmla="*/ 33093 w 814781"/>
                <a:gd name="connsiteY33" fmla="*/ 544056 h 3286620"/>
                <a:gd name="connsiteX34" fmla="*/ 99519 w 814781"/>
                <a:gd name="connsiteY34" fmla="*/ 533120 h 3286620"/>
                <a:gd name="connsiteX35" fmla="*/ 104282 w 814781"/>
                <a:gd name="connsiteY35" fmla="*/ 496608 h 3286620"/>
                <a:gd name="connsiteX36" fmla="*/ 173220 w 814781"/>
                <a:gd name="connsiteY36" fmla="*/ 506287 h 3286620"/>
                <a:gd name="connsiteX0" fmla="*/ 182891 w 824452"/>
                <a:gd name="connsiteY0" fmla="*/ 506287 h 3286620"/>
                <a:gd name="connsiteX1" fmla="*/ 163165 w 824452"/>
                <a:gd name="connsiteY1" fmla="*/ 420408 h 3286620"/>
                <a:gd name="connsiteX2" fmla="*/ 131833 w 824452"/>
                <a:gd name="connsiteY2" fmla="*/ 418096 h 3286620"/>
                <a:gd name="connsiteX3" fmla="*/ 173487 w 824452"/>
                <a:gd name="connsiteY3" fmla="*/ 328075 h 3286620"/>
                <a:gd name="connsiteX4" fmla="*/ 220524 w 824452"/>
                <a:gd name="connsiteY4" fmla="*/ 60916 h 3286620"/>
                <a:gd name="connsiteX5" fmla="*/ 312856 w 824452"/>
                <a:gd name="connsiteY5" fmla="*/ 18916 h 3286620"/>
                <a:gd name="connsiteX6" fmla="*/ 443411 w 824452"/>
                <a:gd name="connsiteY6" fmla="*/ 27941 h 3286620"/>
                <a:gd name="connsiteX7" fmla="*/ 554841 w 824452"/>
                <a:gd name="connsiteY7" fmla="*/ 165845 h 3286620"/>
                <a:gd name="connsiteX8" fmla="*/ 579090 w 824452"/>
                <a:gd name="connsiteY8" fmla="*/ 342620 h 3286620"/>
                <a:gd name="connsiteX9" fmla="*/ 609920 w 824452"/>
                <a:gd name="connsiteY9" fmla="*/ 390246 h 3286620"/>
                <a:gd name="connsiteX10" fmla="*/ 558453 w 824452"/>
                <a:gd name="connsiteY10" fmla="*/ 412470 h 3286620"/>
                <a:gd name="connsiteX11" fmla="*/ 595995 w 824452"/>
                <a:gd name="connsiteY11" fmla="*/ 464512 h 3286620"/>
                <a:gd name="connsiteX12" fmla="*/ 602966 w 824452"/>
                <a:gd name="connsiteY12" fmla="*/ 536207 h 3286620"/>
                <a:gd name="connsiteX13" fmla="*/ 720473 w 824452"/>
                <a:gd name="connsiteY13" fmla="*/ 571391 h 3286620"/>
                <a:gd name="connsiteX14" fmla="*/ 777528 w 824452"/>
                <a:gd name="connsiteY14" fmla="*/ 761720 h 3286620"/>
                <a:gd name="connsiteX15" fmla="*/ 817214 w 824452"/>
                <a:gd name="connsiteY15" fmla="*/ 920470 h 3286620"/>
                <a:gd name="connsiteX16" fmla="*/ 812452 w 824452"/>
                <a:gd name="connsiteY16" fmla="*/ 1034770 h 3286620"/>
                <a:gd name="connsiteX17" fmla="*/ 795345 w 824452"/>
                <a:gd name="connsiteY17" fmla="*/ 1114597 h 3286620"/>
                <a:gd name="connsiteX18" fmla="*/ 665620 w 824452"/>
                <a:gd name="connsiteY18" fmla="*/ 1183964 h 3286620"/>
                <a:gd name="connsiteX19" fmla="*/ 707394 w 824452"/>
                <a:gd name="connsiteY19" fmla="*/ 1309288 h 3286620"/>
                <a:gd name="connsiteX20" fmla="*/ 688828 w 824452"/>
                <a:gd name="connsiteY20" fmla="*/ 1332496 h 3286620"/>
                <a:gd name="connsiteX21" fmla="*/ 647053 w 824452"/>
                <a:gd name="connsiteY21" fmla="*/ 2191196 h 3286620"/>
                <a:gd name="connsiteX22" fmla="*/ 442822 w 824452"/>
                <a:gd name="connsiteY22" fmla="*/ 2827099 h 3286620"/>
                <a:gd name="connsiteX23" fmla="*/ 628487 w 824452"/>
                <a:gd name="connsiteY23" fmla="*/ 3105596 h 3286620"/>
                <a:gd name="connsiteX24" fmla="*/ 396406 w 824452"/>
                <a:gd name="connsiteY24" fmla="*/ 3091671 h 3286620"/>
                <a:gd name="connsiteX25" fmla="*/ 308215 w 824452"/>
                <a:gd name="connsiteY25" fmla="*/ 3286620 h 3286620"/>
                <a:gd name="connsiteX26" fmla="*/ 173608 w 824452"/>
                <a:gd name="connsiteY26" fmla="*/ 3105596 h 3286620"/>
                <a:gd name="connsiteX27" fmla="*/ 280365 w 824452"/>
                <a:gd name="connsiteY27" fmla="*/ 2887440 h 3286620"/>
                <a:gd name="connsiteX28" fmla="*/ 71492 w 824452"/>
                <a:gd name="connsiteY28" fmla="*/ 2172630 h 3286620"/>
                <a:gd name="connsiteX29" fmla="*/ 62209 w 824452"/>
                <a:gd name="connsiteY29" fmla="*/ 2144780 h 3286620"/>
                <a:gd name="connsiteX30" fmla="*/ 57567 w 824452"/>
                <a:gd name="connsiteY30" fmla="*/ 1290721 h 3286620"/>
                <a:gd name="connsiteX31" fmla="*/ 136354 w 824452"/>
                <a:gd name="connsiteY31" fmla="*/ 1128248 h 3286620"/>
                <a:gd name="connsiteX32" fmla="*/ 13939 w 824452"/>
                <a:gd name="connsiteY32" fmla="*/ 866495 h 3286620"/>
                <a:gd name="connsiteX33" fmla="*/ 6252 w 824452"/>
                <a:gd name="connsiteY33" fmla="*/ 609144 h 3286620"/>
                <a:gd name="connsiteX34" fmla="*/ 109190 w 824452"/>
                <a:gd name="connsiteY34" fmla="*/ 533120 h 3286620"/>
                <a:gd name="connsiteX35" fmla="*/ 113953 w 824452"/>
                <a:gd name="connsiteY35" fmla="*/ 496608 h 3286620"/>
                <a:gd name="connsiteX36" fmla="*/ 182891 w 824452"/>
                <a:gd name="connsiteY36" fmla="*/ 506287 h 3286620"/>
                <a:gd name="connsiteX0" fmla="*/ 182891 w 824452"/>
                <a:gd name="connsiteY0" fmla="*/ 506287 h 3286620"/>
                <a:gd name="connsiteX1" fmla="*/ 163165 w 824452"/>
                <a:gd name="connsiteY1" fmla="*/ 420408 h 3286620"/>
                <a:gd name="connsiteX2" fmla="*/ 131833 w 824452"/>
                <a:gd name="connsiteY2" fmla="*/ 418096 h 3286620"/>
                <a:gd name="connsiteX3" fmla="*/ 173487 w 824452"/>
                <a:gd name="connsiteY3" fmla="*/ 328075 h 3286620"/>
                <a:gd name="connsiteX4" fmla="*/ 220524 w 824452"/>
                <a:gd name="connsiteY4" fmla="*/ 60916 h 3286620"/>
                <a:gd name="connsiteX5" fmla="*/ 312856 w 824452"/>
                <a:gd name="connsiteY5" fmla="*/ 18916 h 3286620"/>
                <a:gd name="connsiteX6" fmla="*/ 443411 w 824452"/>
                <a:gd name="connsiteY6" fmla="*/ 27941 h 3286620"/>
                <a:gd name="connsiteX7" fmla="*/ 554841 w 824452"/>
                <a:gd name="connsiteY7" fmla="*/ 165845 h 3286620"/>
                <a:gd name="connsiteX8" fmla="*/ 579090 w 824452"/>
                <a:gd name="connsiteY8" fmla="*/ 342620 h 3286620"/>
                <a:gd name="connsiteX9" fmla="*/ 609920 w 824452"/>
                <a:gd name="connsiteY9" fmla="*/ 390246 h 3286620"/>
                <a:gd name="connsiteX10" fmla="*/ 558453 w 824452"/>
                <a:gd name="connsiteY10" fmla="*/ 412470 h 3286620"/>
                <a:gd name="connsiteX11" fmla="*/ 595995 w 824452"/>
                <a:gd name="connsiteY11" fmla="*/ 464512 h 3286620"/>
                <a:gd name="connsiteX12" fmla="*/ 602966 w 824452"/>
                <a:gd name="connsiteY12" fmla="*/ 536207 h 3286620"/>
                <a:gd name="connsiteX13" fmla="*/ 720473 w 824452"/>
                <a:gd name="connsiteY13" fmla="*/ 571391 h 3286620"/>
                <a:gd name="connsiteX14" fmla="*/ 777528 w 824452"/>
                <a:gd name="connsiteY14" fmla="*/ 761720 h 3286620"/>
                <a:gd name="connsiteX15" fmla="*/ 817214 w 824452"/>
                <a:gd name="connsiteY15" fmla="*/ 920470 h 3286620"/>
                <a:gd name="connsiteX16" fmla="*/ 812452 w 824452"/>
                <a:gd name="connsiteY16" fmla="*/ 1034770 h 3286620"/>
                <a:gd name="connsiteX17" fmla="*/ 795345 w 824452"/>
                <a:gd name="connsiteY17" fmla="*/ 1114597 h 3286620"/>
                <a:gd name="connsiteX18" fmla="*/ 665620 w 824452"/>
                <a:gd name="connsiteY18" fmla="*/ 1183964 h 3286620"/>
                <a:gd name="connsiteX19" fmla="*/ 707394 w 824452"/>
                <a:gd name="connsiteY19" fmla="*/ 1309288 h 3286620"/>
                <a:gd name="connsiteX20" fmla="*/ 688828 w 824452"/>
                <a:gd name="connsiteY20" fmla="*/ 1332496 h 3286620"/>
                <a:gd name="connsiteX21" fmla="*/ 647053 w 824452"/>
                <a:gd name="connsiteY21" fmla="*/ 2191196 h 3286620"/>
                <a:gd name="connsiteX22" fmla="*/ 442822 w 824452"/>
                <a:gd name="connsiteY22" fmla="*/ 2827099 h 3286620"/>
                <a:gd name="connsiteX23" fmla="*/ 628487 w 824452"/>
                <a:gd name="connsiteY23" fmla="*/ 3105596 h 3286620"/>
                <a:gd name="connsiteX24" fmla="*/ 396406 w 824452"/>
                <a:gd name="connsiteY24" fmla="*/ 3091671 h 3286620"/>
                <a:gd name="connsiteX25" fmla="*/ 308215 w 824452"/>
                <a:gd name="connsiteY25" fmla="*/ 3286620 h 3286620"/>
                <a:gd name="connsiteX26" fmla="*/ 173608 w 824452"/>
                <a:gd name="connsiteY26" fmla="*/ 3105596 h 3286620"/>
                <a:gd name="connsiteX27" fmla="*/ 280365 w 824452"/>
                <a:gd name="connsiteY27" fmla="*/ 2887440 h 3286620"/>
                <a:gd name="connsiteX28" fmla="*/ 71492 w 824452"/>
                <a:gd name="connsiteY28" fmla="*/ 2172630 h 3286620"/>
                <a:gd name="connsiteX29" fmla="*/ 62209 w 824452"/>
                <a:gd name="connsiteY29" fmla="*/ 2144780 h 3286620"/>
                <a:gd name="connsiteX30" fmla="*/ 57567 w 824452"/>
                <a:gd name="connsiteY30" fmla="*/ 1290721 h 3286620"/>
                <a:gd name="connsiteX31" fmla="*/ 136354 w 824452"/>
                <a:gd name="connsiteY31" fmla="*/ 1128248 h 3286620"/>
                <a:gd name="connsiteX32" fmla="*/ 13939 w 824452"/>
                <a:gd name="connsiteY32" fmla="*/ 866495 h 3286620"/>
                <a:gd name="connsiteX33" fmla="*/ 6252 w 824452"/>
                <a:gd name="connsiteY33" fmla="*/ 609144 h 3286620"/>
                <a:gd name="connsiteX34" fmla="*/ 109190 w 824452"/>
                <a:gd name="connsiteY34" fmla="*/ 533120 h 3286620"/>
                <a:gd name="connsiteX35" fmla="*/ 113953 w 824452"/>
                <a:gd name="connsiteY35" fmla="*/ 496608 h 3286620"/>
                <a:gd name="connsiteX36" fmla="*/ 182891 w 824452"/>
                <a:gd name="connsiteY36" fmla="*/ 506287 h 3286620"/>
                <a:gd name="connsiteX0" fmla="*/ 176541 w 824452"/>
                <a:gd name="connsiteY0" fmla="*/ 488825 h 3286620"/>
                <a:gd name="connsiteX1" fmla="*/ 163165 w 824452"/>
                <a:gd name="connsiteY1" fmla="*/ 420408 h 3286620"/>
                <a:gd name="connsiteX2" fmla="*/ 131833 w 824452"/>
                <a:gd name="connsiteY2" fmla="*/ 418096 h 3286620"/>
                <a:gd name="connsiteX3" fmla="*/ 173487 w 824452"/>
                <a:gd name="connsiteY3" fmla="*/ 328075 h 3286620"/>
                <a:gd name="connsiteX4" fmla="*/ 220524 w 824452"/>
                <a:gd name="connsiteY4" fmla="*/ 60916 h 3286620"/>
                <a:gd name="connsiteX5" fmla="*/ 312856 w 824452"/>
                <a:gd name="connsiteY5" fmla="*/ 18916 h 3286620"/>
                <a:gd name="connsiteX6" fmla="*/ 443411 w 824452"/>
                <a:gd name="connsiteY6" fmla="*/ 27941 h 3286620"/>
                <a:gd name="connsiteX7" fmla="*/ 554841 w 824452"/>
                <a:gd name="connsiteY7" fmla="*/ 165845 h 3286620"/>
                <a:gd name="connsiteX8" fmla="*/ 579090 w 824452"/>
                <a:gd name="connsiteY8" fmla="*/ 342620 h 3286620"/>
                <a:gd name="connsiteX9" fmla="*/ 609920 w 824452"/>
                <a:gd name="connsiteY9" fmla="*/ 390246 h 3286620"/>
                <a:gd name="connsiteX10" fmla="*/ 558453 w 824452"/>
                <a:gd name="connsiteY10" fmla="*/ 412470 h 3286620"/>
                <a:gd name="connsiteX11" fmla="*/ 595995 w 824452"/>
                <a:gd name="connsiteY11" fmla="*/ 464512 h 3286620"/>
                <a:gd name="connsiteX12" fmla="*/ 602966 w 824452"/>
                <a:gd name="connsiteY12" fmla="*/ 536207 h 3286620"/>
                <a:gd name="connsiteX13" fmla="*/ 720473 w 824452"/>
                <a:gd name="connsiteY13" fmla="*/ 571391 h 3286620"/>
                <a:gd name="connsiteX14" fmla="*/ 777528 w 824452"/>
                <a:gd name="connsiteY14" fmla="*/ 761720 h 3286620"/>
                <a:gd name="connsiteX15" fmla="*/ 817214 w 824452"/>
                <a:gd name="connsiteY15" fmla="*/ 920470 h 3286620"/>
                <a:gd name="connsiteX16" fmla="*/ 812452 w 824452"/>
                <a:gd name="connsiteY16" fmla="*/ 1034770 h 3286620"/>
                <a:gd name="connsiteX17" fmla="*/ 795345 w 824452"/>
                <a:gd name="connsiteY17" fmla="*/ 1114597 h 3286620"/>
                <a:gd name="connsiteX18" fmla="*/ 665620 w 824452"/>
                <a:gd name="connsiteY18" fmla="*/ 1183964 h 3286620"/>
                <a:gd name="connsiteX19" fmla="*/ 707394 w 824452"/>
                <a:gd name="connsiteY19" fmla="*/ 1309288 h 3286620"/>
                <a:gd name="connsiteX20" fmla="*/ 688828 w 824452"/>
                <a:gd name="connsiteY20" fmla="*/ 1332496 h 3286620"/>
                <a:gd name="connsiteX21" fmla="*/ 647053 w 824452"/>
                <a:gd name="connsiteY21" fmla="*/ 2191196 h 3286620"/>
                <a:gd name="connsiteX22" fmla="*/ 442822 w 824452"/>
                <a:gd name="connsiteY22" fmla="*/ 2827099 h 3286620"/>
                <a:gd name="connsiteX23" fmla="*/ 628487 w 824452"/>
                <a:gd name="connsiteY23" fmla="*/ 3105596 h 3286620"/>
                <a:gd name="connsiteX24" fmla="*/ 396406 w 824452"/>
                <a:gd name="connsiteY24" fmla="*/ 3091671 h 3286620"/>
                <a:gd name="connsiteX25" fmla="*/ 308215 w 824452"/>
                <a:gd name="connsiteY25" fmla="*/ 3286620 h 3286620"/>
                <a:gd name="connsiteX26" fmla="*/ 173608 w 824452"/>
                <a:gd name="connsiteY26" fmla="*/ 3105596 h 3286620"/>
                <a:gd name="connsiteX27" fmla="*/ 280365 w 824452"/>
                <a:gd name="connsiteY27" fmla="*/ 2887440 h 3286620"/>
                <a:gd name="connsiteX28" fmla="*/ 71492 w 824452"/>
                <a:gd name="connsiteY28" fmla="*/ 2172630 h 3286620"/>
                <a:gd name="connsiteX29" fmla="*/ 62209 w 824452"/>
                <a:gd name="connsiteY29" fmla="*/ 2144780 h 3286620"/>
                <a:gd name="connsiteX30" fmla="*/ 57567 w 824452"/>
                <a:gd name="connsiteY30" fmla="*/ 1290721 h 3286620"/>
                <a:gd name="connsiteX31" fmla="*/ 136354 w 824452"/>
                <a:gd name="connsiteY31" fmla="*/ 1128248 h 3286620"/>
                <a:gd name="connsiteX32" fmla="*/ 13939 w 824452"/>
                <a:gd name="connsiteY32" fmla="*/ 866495 h 3286620"/>
                <a:gd name="connsiteX33" fmla="*/ 6252 w 824452"/>
                <a:gd name="connsiteY33" fmla="*/ 609144 h 3286620"/>
                <a:gd name="connsiteX34" fmla="*/ 109190 w 824452"/>
                <a:gd name="connsiteY34" fmla="*/ 533120 h 3286620"/>
                <a:gd name="connsiteX35" fmla="*/ 113953 w 824452"/>
                <a:gd name="connsiteY35" fmla="*/ 496608 h 3286620"/>
                <a:gd name="connsiteX36" fmla="*/ 176541 w 824452"/>
                <a:gd name="connsiteY36" fmla="*/ 488825 h 3286620"/>
                <a:gd name="connsiteX0" fmla="*/ 176541 w 824452"/>
                <a:gd name="connsiteY0" fmla="*/ 488825 h 3286620"/>
                <a:gd name="connsiteX1" fmla="*/ 163165 w 824452"/>
                <a:gd name="connsiteY1" fmla="*/ 420408 h 3286620"/>
                <a:gd name="connsiteX2" fmla="*/ 131833 w 824452"/>
                <a:gd name="connsiteY2" fmla="*/ 418096 h 3286620"/>
                <a:gd name="connsiteX3" fmla="*/ 173487 w 824452"/>
                <a:gd name="connsiteY3" fmla="*/ 328075 h 3286620"/>
                <a:gd name="connsiteX4" fmla="*/ 220524 w 824452"/>
                <a:gd name="connsiteY4" fmla="*/ 60916 h 3286620"/>
                <a:gd name="connsiteX5" fmla="*/ 312856 w 824452"/>
                <a:gd name="connsiteY5" fmla="*/ 18916 h 3286620"/>
                <a:gd name="connsiteX6" fmla="*/ 443411 w 824452"/>
                <a:gd name="connsiteY6" fmla="*/ 27941 h 3286620"/>
                <a:gd name="connsiteX7" fmla="*/ 554841 w 824452"/>
                <a:gd name="connsiteY7" fmla="*/ 165845 h 3286620"/>
                <a:gd name="connsiteX8" fmla="*/ 579090 w 824452"/>
                <a:gd name="connsiteY8" fmla="*/ 342620 h 3286620"/>
                <a:gd name="connsiteX9" fmla="*/ 609920 w 824452"/>
                <a:gd name="connsiteY9" fmla="*/ 390246 h 3286620"/>
                <a:gd name="connsiteX10" fmla="*/ 558453 w 824452"/>
                <a:gd name="connsiteY10" fmla="*/ 412470 h 3286620"/>
                <a:gd name="connsiteX11" fmla="*/ 595995 w 824452"/>
                <a:gd name="connsiteY11" fmla="*/ 464512 h 3286620"/>
                <a:gd name="connsiteX12" fmla="*/ 602966 w 824452"/>
                <a:gd name="connsiteY12" fmla="*/ 536207 h 3286620"/>
                <a:gd name="connsiteX13" fmla="*/ 720473 w 824452"/>
                <a:gd name="connsiteY13" fmla="*/ 571391 h 3286620"/>
                <a:gd name="connsiteX14" fmla="*/ 777528 w 824452"/>
                <a:gd name="connsiteY14" fmla="*/ 761720 h 3286620"/>
                <a:gd name="connsiteX15" fmla="*/ 817214 w 824452"/>
                <a:gd name="connsiteY15" fmla="*/ 920470 h 3286620"/>
                <a:gd name="connsiteX16" fmla="*/ 812452 w 824452"/>
                <a:gd name="connsiteY16" fmla="*/ 1034770 h 3286620"/>
                <a:gd name="connsiteX17" fmla="*/ 795345 w 824452"/>
                <a:gd name="connsiteY17" fmla="*/ 1114597 h 3286620"/>
                <a:gd name="connsiteX18" fmla="*/ 665620 w 824452"/>
                <a:gd name="connsiteY18" fmla="*/ 1183964 h 3286620"/>
                <a:gd name="connsiteX19" fmla="*/ 707394 w 824452"/>
                <a:gd name="connsiteY19" fmla="*/ 1309288 h 3286620"/>
                <a:gd name="connsiteX20" fmla="*/ 688828 w 824452"/>
                <a:gd name="connsiteY20" fmla="*/ 1332496 h 3286620"/>
                <a:gd name="connsiteX21" fmla="*/ 647053 w 824452"/>
                <a:gd name="connsiteY21" fmla="*/ 2191196 h 3286620"/>
                <a:gd name="connsiteX22" fmla="*/ 442822 w 824452"/>
                <a:gd name="connsiteY22" fmla="*/ 2827099 h 3286620"/>
                <a:gd name="connsiteX23" fmla="*/ 628487 w 824452"/>
                <a:gd name="connsiteY23" fmla="*/ 3105596 h 3286620"/>
                <a:gd name="connsiteX24" fmla="*/ 396406 w 824452"/>
                <a:gd name="connsiteY24" fmla="*/ 3091671 h 3286620"/>
                <a:gd name="connsiteX25" fmla="*/ 308215 w 824452"/>
                <a:gd name="connsiteY25" fmla="*/ 3286620 h 3286620"/>
                <a:gd name="connsiteX26" fmla="*/ 173608 w 824452"/>
                <a:gd name="connsiteY26" fmla="*/ 3105596 h 3286620"/>
                <a:gd name="connsiteX27" fmla="*/ 280365 w 824452"/>
                <a:gd name="connsiteY27" fmla="*/ 2887440 h 3286620"/>
                <a:gd name="connsiteX28" fmla="*/ 71492 w 824452"/>
                <a:gd name="connsiteY28" fmla="*/ 2172630 h 3286620"/>
                <a:gd name="connsiteX29" fmla="*/ 62209 w 824452"/>
                <a:gd name="connsiteY29" fmla="*/ 2144780 h 3286620"/>
                <a:gd name="connsiteX30" fmla="*/ 57567 w 824452"/>
                <a:gd name="connsiteY30" fmla="*/ 1290721 h 3286620"/>
                <a:gd name="connsiteX31" fmla="*/ 136354 w 824452"/>
                <a:gd name="connsiteY31" fmla="*/ 1128248 h 3286620"/>
                <a:gd name="connsiteX32" fmla="*/ 13939 w 824452"/>
                <a:gd name="connsiteY32" fmla="*/ 866495 h 3286620"/>
                <a:gd name="connsiteX33" fmla="*/ 6252 w 824452"/>
                <a:gd name="connsiteY33" fmla="*/ 609144 h 3286620"/>
                <a:gd name="connsiteX34" fmla="*/ 109190 w 824452"/>
                <a:gd name="connsiteY34" fmla="*/ 533120 h 3286620"/>
                <a:gd name="connsiteX35" fmla="*/ 113953 w 824452"/>
                <a:gd name="connsiteY35" fmla="*/ 496608 h 3286620"/>
                <a:gd name="connsiteX36" fmla="*/ 176541 w 824452"/>
                <a:gd name="connsiteY36" fmla="*/ 488825 h 3286620"/>
                <a:gd name="connsiteX0" fmla="*/ 176541 w 824452"/>
                <a:gd name="connsiteY0" fmla="*/ 488825 h 3286620"/>
                <a:gd name="connsiteX1" fmla="*/ 163165 w 824452"/>
                <a:gd name="connsiteY1" fmla="*/ 420408 h 3286620"/>
                <a:gd name="connsiteX2" fmla="*/ 131833 w 824452"/>
                <a:gd name="connsiteY2" fmla="*/ 418096 h 3286620"/>
                <a:gd name="connsiteX3" fmla="*/ 173487 w 824452"/>
                <a:gd name="connsiteY3" fmla="*/ 328075 h 3286620"/>
                <a:gd name="connsiteX4" fmla="*/ 220524 w 824452"/>
                <a:gd name="connsiteY4" fmla="*/ 60916 h 3286620"/>
                <a:gd name="connsiteX5" fmla="*/ 312856 w 824452"/>
                <a:gd name="connsiteY5" fmla="*/ 18916 h 3286620"/>
                <a:gd name="connsiteX6" fmla="*/ 443411 w 824452"/>
                <a:gd name="connsiteY6" fmla="*/ 27941 h 3286620"/>
                <a:gd name="connsiteX7" fmla="*/ 554841 w 824452"/>
                <a:gd name="connsiteY7" fmla="*/ 165845 h 3286620"/>
                <a:gd name="connsiteX8" fmla="*/ 579090 w 824452"/>
                <a:gd name="connsiteY8" fmla="*/ 342620 h 3286620"/>
                <a:gd name="connsiteX9" fmla="*/ 609920 w 824452"/>
                <a:gd name="connsiteY9" fmla="*/ 390246 h 3286620"/>
                <a:gd name="connsiteX10" fmla="*/ 546931 w 824452"/>
                <a:gd name="connsiteY10" fmla="*/ 397656 h 3286620"/>
                <a:gd name="connsiteX11" fmla="*/ 595995 w 824452"/>
                <a:gd name="connsiteY11" fmla="*/ 464512 h 3286620"/>
                <a:gd name="connsiteX12" fmla="*/ 602966 w 824452"/>
                <a:gd name="connsiteY12" fmla="*/ 536207 h 3286620"/>
                <a:gd name="connsiteX13" fmla="*/ 720473 w 824452"/>
                <a:gd name="connsiteY13" fmla="*/ 571391 h 3286620"/>
                <a:gd name="connsiteX14" fmla="*/ 777528 w 824452"/>
                <a:gd name="connsiteY14" fmla="*/ 761720 h 3286620"/>
                <a:gd name="connsiteX15" fmla="*/ 817214 w 824452"/>
                <a:gd name="connsiteY15" fmla="*/ 920470 h 3286620"/>
                <a:gd name="connsiteX16" fmla="*/ 812452 w 824452"/>
                <a:gd name="connsiteY16" fmla="*/ 1034770 h 3286620"/>
                <a:gd name="connsiteX17" fmla="*/ 795345 w 824452"/>
                <a:gd name="connsiteY17" fmla="*/ 1114597 h 3286620"/>
                <a:gd name="connsiteX18" fmla="*/ 665620 w 824452"/>
                <a:gd name="connsiteY18" fmla="*/ 1183964 h 3286620"/>
                <a:gd name="connsiteX19" fmla="*/ 707394 w 824452"/>
                <a:gd name="connsiteY19" fmla="*/ 1309288 h 3286620"/>
                <a:gd name="connsiteX20" fmla="*/ 688828 w 824452"/>
                <a:gd name="connsiteY20" fmla="*/ 1332496 h 3286620"/>
                <a:gd name="connsiteX21" fmla="*/ 647053 w 824452"/>
                <a:gd name="connsiteY21" fmla="*/ 2191196 h 3286620"/>
                <a:gd name="connsiteX22" fmla="*/ 442822 w 824452"/>
                <a:gd name="connsiteY22" fmla="*/ 2827099 h 3286620"/>
                <a:gd name="connsiteX23" fmla="*/ 628487 w 824452"/>
                <a:gd name="connsiteY23" fmla="*/ 3105596 h 3286620"/>
                <a:gd name="connsiteX24" fmla="*/ 396406 w 824452"/>
                <a:gd name="connsiteY24" fmla="*/ 3091671 h 3286620"/>
                <a:gd name="connsiteX25" fmla="*/ 308215 w 824452"/>
                <a:gd name="connsiteY25" fmla="*/ 3286620 h 3286620"/>
                <a:gd name="connsiteX26" fmla="*/ 173608 w 824452"/>
                <a:gd name="connsiteY26" fmla="*/ 3105596 h 3286620"/>
                <a:gd name="connsiteX27" fmla="*/ 280365 w 824452"/>
                <a:gd name="connsiteY27" fmla="*/ 2887440 h 3286620"/>
                <a:gd name="connsiteX28" fmla="*/ 71492 w 824452"/>
                <a:gd name="connsiteY28" fmla="*/ 2172630 h 3286620"/>
                <a:gd name="connsiteX29" fmla="*/ 62209 w 824452"/>
                <a:gd name="connsiteY29" fmla="*/ 2144780 h 3286620"/>
                <a:gd name="connsiteX30" fmla="*/ 57567 w 824452"/>
                <a:gd name="connsiteY30" fmla="*/ 1290721 h 3286620"/>
                <a:gd name="connsiteX31" fmla="*/ 136354 w 824452"/>
                <a:gd name="connsiteY31" fmla="*/ 1128248 h 3286620"/>
                <a:gd name="connsiteX32" fmla="*/ 13939 w 824452"/>
                <a:gd name="connsiteY32" fmla="*/ 866495 h 3286620"/>
                <a:gd name="connsiteX33" fmla="*/ 6252 w 824452"/>
                <a:gd name="connsiteY33" fmla="*/ 609144 h 3286620"/>
                <a:gd name="connsiteX34" fmla="*/ 109190 w 824452"/>
                <a:gd name="connsiteY34" fmla="*/ 533120 h 3286620"/>
                <a:gd name="connsiteX35" fmla="*/ 113953 w 824452"/>
                <a:gd name="connsiteY35" fmla="*/ 496608 h 3286620"/>
                <a:gd name="connsiteX36" fmla="*/ 176541 w 824452"/>
                <a:gd name="connsiteY36" fmla="*/ 488825 h 3286620"/>
                <a:gd name="connsiteX0" fmla="*/ 176541 w 824452"/>
                <a:gd name="connsiteY0" fmla="*/ 488825 h 3286620"/>
                <a:gd name="connsiteX1" fmla="*/ 163165 w 824452"/>
                <a:gd name="connsiteY1" fmla="*/ 420408 h 3286620"/>
                <a:gd name="connsiteX2" fmla="*/ 131833 w 824452"/>
                <a:gd name="connsiteY2" fmla="*/ 418096 h 3286620"/>
                <a:gd name="connsiteX3" fmla="*/ 173487 w 824452"/>
                <a:gd name="connsiteY3" fmla="*/ 328075 h 3286620"/>
                <a:gd name="connsiteX4" fmla="*/ 220524 w 824452"/>
                <a:gd name="connsiteY4" fmla="*/ 60916 h 3286620"/>
                <a:gd name="connsiteX5" fmla="*/ 312856 w 824452"/>
                <a:gd name="connsiteY5" fmla="*/ 18916 h 3286620"/>
                <a:gd name="connsiteX6" fmla="*/ 443411 w 824452"/>
                <a:gd name="connsiteY6" fmla="*/ 27941 h 3286620"/>
                <a:gd name="connsiteX7" fmla="*/ 554841 w 824452"/>
                <a:gd name="connsiteY7" fmla="*/ 165845 h 3286620"/>
                <a:gd name="connsiteX8" fmla="*/ 579090 w 824452"/>
                <a:gd name="connsiteY8" fmla="*/ 342620 h 3286620"/>
                <a:gd name="connsiteX9" fmla="*/ 609920 w 824452"/>
                <a:gd name="connsiteY9" fmla="*/ 390246 h 3286620"/>
                <a:gd name="connsiteX10" fmla="*/ 546931 w 824452"/>
                <a:gd name="connsiteY10" fmla="*/ 397656 h 3286620"/>
                <a:gd name="connsiteX11" fmla="*/ 595995 w 824452"/>
                <a:gd name="connsiteY11" fmla="*/ 464512 h 3286620"/>
                <a:gd name="connsiteX12" fmla="*/ 602966 w 824452"/>
                <a:gd name="connsiteY12" fmla="*/ 536207 h 3286620"/>
                <a:gd name="connsiteX13" fmla="*/ 720473 w 824452"/>
                <a:gd name="connsiteY13" fmla="*/ 571391 h 3286620"/>
                <a:gd name="connsiteX14" fmla="*/ 777528 w 824452"/>
                <a:gd name="connsiteY14" fmla="*/ 761720 h 3286620"/>
                <a:gd name="connsiteX15" fmla="*/ 817214 w 824452"/>
                <a:gd name="connsiteY15" fmla="*/ 920470 h 3286620"/>
                <a:gd name="connsiteX16" fmla="*/ 812452 w 824452"/>
                <a:gd name="connsiteY16" fmla="*/ 1034770 h 3286620"/>
                <a:gd name="connsiteX17" fmla="*/ 795345 w 824452"/>
                <a:gd name="connsiteY17" fmla="*/ 1114597 h 3286620"/>
                <a:gd name="connsiteX18" fmla="*/ 665620 w 824452"/>
                <a:gd name="connsiteY18" fmla="*/ 1183964 h 3286620"/>
                <a:gd name="connsiteX19" fmla="*/ 707394 w 824452"/>
                <a:gd name="connsiteY19" fmla="*/ 1309288 h 3286620"/>
                <a:gd name="connsiteX20" fmla="*/ 688828 w 824452"/>
                <a:gd name="connsiteY20" fmla="*/ 1332496 h 3286620"/>
                <a:gd name="connsiteX21" fmla="*/ 647053 w 824452"/>
                <a:gd name="connsiteY21" fmla="*/ 2191196 h 3286620"/>
                <a:gd name="connsiteX22" fmla="*/ 442822 w 824452"/>
                <a:gd name="connsiteY22" fmla="*/ 2827099 h 3286620"/>
                <a:gd name="connsiteX23" fmla="*/ 628487 w 824452"/>
                <a:gd name="connsiteY23" fmla="*/ 3105596 h 3286620"/>
                <a:gd name="connsiteX24" fmla="*/ 396406 w 824452"/>
                <a:gd name="connsiteY24" fmla="*/ 3091671 h 3286620"/>
                <a:gd name="connsiteX25" fmla="*/ 308215 w 824452"/>
                <a:gd name="connsiteY25" fmla="*/ 3286620 h 3286620"/>
                <a:gd name="connsiteX26" fmla="*/ 173608 w 824452"/>
                <a:gd name="connsiteY26" fmla="*/ 3105596 h 3286620"/>
                <a:gd name="connsiteX27" fmla="*/ 280365 w 824452"/>
                <a:gd name="connsiteY27" fmla="*/ 2887440 h 3286620"/>
                <a:gd name="connsiteX28" fmla="*/ 71492 w 824452"/>
                <a:gd name="connsiteY28" fmla="*/ 2172630 h 3286620"/>
                <a:gd name="connsiteX29" fmla="*/ 62209 w 824452"/>
                <a:gd name="connsiteY29" fmla="*/ 2144780 h 3286620"/>
                <a:gd name="connsiteX30" fmla="*/ 57567 w 824452"/>
                <a:gd name="connsiteY30" fmla="*/ 1290721 h 3286620"/>
                <a:gd name="connsiteX31" fmla="*/ 136354 w 824452"/>
                <a:gd name="connsiteY31" fmla="*/ 1128248 h 3286620"/>
                <a:gd name="connsiteX32" fmla="*/ 13939 w 824452"/>
                <a:gd name="connsiteY32" fmla="*/ 866495 h 3286620"/>
                <a:gd name="connsiteX33" fmla="*/ 6252 w 824452"/>
                <a:gd name="connsiteY33" fmla="*/ 609144 h 3286620"/>
                <a:gd name="connsiteX34" fmla="*/ 109190 w 824452"/>
                <a:gd name="connsiteY34" fmla="*/ 533120 h 3286620"/>
                <a:gd name="connsiteX35" fmla="*/ 113953 w 824452"/>
                <a:gd name="connsiteY35" fmla="*/ 496608 h 3286620"/>
                <a:gd name="connsiteX36" fmla="*/ 176541 w 824452"/>
                <a:gd name="connsiteY36" fmla="*/ 488825 h 3286620"/>
                <a:gd name="connsiteX0" fmla="*/ 176541 w 824452"/>
                <a:gd name="connsiteY0" fmla="*/ 488825 h 3286620"/>
                <a:gd name="connsiteX1" fmla="*/ 163165 w 824452"/>
                <a:gd name="connsiteY1" fmla="*/ 420408 h 3286620"/>
                <a:gd name="connsiteX2" fmla="*/ 131833 w 824452"/>
                <a:gd name="connsiteY2" fmla="*/ 418096 h 3286620"/>
                <a:gd name="connsiteX3" fmla="*/ 173487 w 824452"/>
                <a:gd name="connsiteY3" fmla="*/ 328075 h 3286620"/>
                <a:gd name="connsiteX4" fmla="*/ 220524 w 824452"/>
                <a:gd name="connsiteY4" fmla="*/ 60916 h 3286620"/>
                <a:gd name="connsiteX5" fmla="*/ 312856 w 824452"/>
                <a:gd name="connsiteY5" fmla="*/ 18916 h 3286620"/>
                <a:gd name="connsiteX6" fmla="*/ 443411 w 824452"/>
                <a:gd name="connsiteY6" fmla="*/ 27941 h 3286620"/>
                <a:gd name="connsiteX7" fmla="*/ 554841 w 824452"/>
                <a:gd name="connsiteY7" fmla="*/ 165845 h 3286620"/>
                <a:gd name="connsiteX8" fmla="*/ 579090 w 824452"/>
                <a:gd name="connsiteY8" fmla="*/ 342620 h 3286620"/>
                <a:gd name="connsiteX9" fmla="*/ 609920 w 824452"/>
                <a:gd name="connsiteY9" fmla="*/ 390246 h 3286620"/>
                <a:gd name="connsiteX10" fmla="*/ 546931 w 824452"/>
                <a:gd name="connsiteY10" fmla="*/ 397656 h 3286620"/>
                <a:gd name="connsiteX11" fmla="*/ 590234 w 824452"/>
                <a:gd name="connsiteY11" fmla="*/ 458751 h 3286620"/>
                <a:gd name="connsiteX12" fmla="*/ 602966 w 824452"/>
                <a:gd name="connsiteY12" fmla="*/ 536207 h 3286620"/>
                <a:gd name="connsiteX13" fmla="*/ 720473 w 824452"/>
                <a:gd name="connsiteY13" fmla="*/ 571391 h 3286620"/>
                <a:gd name="connsiteX14" fmla="*/ 777528 w 824452"/>
                <a:gd name="connsiteY14" fmla="*/ 761720 h 3286620"/>
                <a:gd name="connsiteX15" fmla="*/ 817214 w 824452"/>
                <a:gd name="connsiteY15" fmla="*/ 920470 h 3286620"/>
                <a:gd name="connsiteX16" fmla="*/ 812452 w 824452"/>
                <a:gd name="connsiteY16" fmla="*/ 1034770 h 3286620"/>
                <a:gd name="connsiteX17" fmla="*/ 795345 w 824452"/>
                <a:gd name="connsiteY17" fmla="*/ 1114597 h 3286620"/>
                <a:gd name="connsiteX18" fmla="*/ 665620 w 824452"/>
                <a:gd name="connsiteY18" fmla="*/ 1183964 h 3286620"/>
                <a:gd name="connsiteX19" fmla="*/ 707394 w 824452"/>
                <a:gd name="connsiteY19" fmla="*/ 1309288 h 3286620"/>
                <a:gd name="connsiteX20" fmla="*/ 688828 w 824452"/>
                <a:gd name="connsiteY20" fmla="*/ 1332496 h 3286620"/>
                <a:gd name="connsiteX21" fmla="*/ 647053 w 824452"/>
                <a:gd name="connsiteY21" fmla="*/ 2191196 h 3286620"/>
                <a:gd name="connsiteX22" fmla="*/ 442822 w 824452"/>
                <a:gd name="connsiteY22" fmla="*/ 2827099 h 3286620"/>
                <a:gd name="connsiteX23" fmla="*/ 628487 w 824452"/>
                <a:gd name="connsiteY23" fmla="*/ 3105596 h 3286620"/>
                <a:gd name="connsiteX24" fmla="*/ 396406 w 824452"/>
                <a:gd name="connsiteY24" fmla="*/ 3091671 h 3286620"/>
                <a:gd name="connsiteX25" fmla="*/ 308215 w 824452"/>
                <a:gd name="connsiteY25" fmla="*/ 3286620 h 3286620"/>
                <a:gd name="connsiteX26" fmla="*/ 173608 w 824452"/>
                <a:gd name="connsiteY26" fmla="*/ 3105596 h 3286620"/>
                <a:gd name="connsiteX27" fmla="*/ 280365 w 824452"/>
                <a:gd name="connsiteY27" fmla="*/ 2887440 h 3286620"/>
                <a:gd name="connsiteX28" fmla="*/ 71492 w 824452"/>
                <a:gd name="connsiteY28" fmla="*/ 2172630 h 3286620"/>
                <a:gd name="connsiteX29" fmla="*/ 62209 w 824452"/>
                <a:gd name="connsiteY29" fmla="*/ 2144780 h 3286620"/>
                <a:gd name="connsiteX30" fmla="*/ 57567 w 824452"/>
                <a:gd name="connsiteY30" fmla="*/ 1290721 h 3286620"/>
                <a:gd name="connsiteX31" fmla="*/ 136354 w 824452"/>
                <a:gd name="connsiteY31" fmla="*/ 1128248 h 3286620"/>
                <a:gd name="connsiteX32" fmla="*/ 13939 w 824452"/>
                <a:gd name="connsiteY32" fmla="*/ 866495 h 3286620"/>
                <a:gd name="connsiteX33" fmla="*/ 6252 w 824452"/>
                <a:gd name="connsiteY33" fmla="*/ 609144 h 3286620"/>
                <a:gd name="connsiteX34" fmla="*/ 109190 w 824452"/>
                <a:gd name="connsiteY34" fmla="*/ 533120 h 3286620"/>
                <a:gd name="connsiteX35" fmla="*/ 113953 w 824452"/>
                <a:gd name="connsiteY35" fmla="*/ 496608 h 3286620"/>
                <a:gd name="connsiteX36" fmla="*/ 176541 w 824452"/>
                <a:gd name="connsiteY36" fmla="*/ 488825 h 3286620"/>
                <a:gd name="connsiteX0" fmla="*/ 176541 w 824452"/>
                <a:gd name="connsiteY0" fmla="*/ 488825 h 3286620"/>
                <a:gd name="connsiteX1" fmla="*/ 163165 w 824452"/>
                <a:gd name="connsiteY1" fmla="*/ 420408 h 3286620"/>
                <a:gd name="connsiteX2" fmla="*/ 131833 w 824452"/>
                <a:gd name="connsiteY2" fmla="*/ 418096 h 3286620"/>
                <a:gd name="connsiteX3" fmla="*/ 173487 w 824452"/>
                <a:gd name="connsiteY3" fmla="*/ 328075 h 3286620"/>
                <a:gd name="connsiteX4" fmla="*/ 220524 w 824452"/>
                <a:gd name="connsiteY4" fmla="*/ 60916 h 3286620"/>
                <a:gd name="connsiteX5" fmla="*/ 312856 w 824452"/>
                <a:gd name="connsiteY5" fmla="*/ 18916 h 3286620"/>
                <a:gd name="connsiteX6" fmla="*/ 443411 w 824452"/>
                <a:gd name="connsiteY6" fmla="*/ 27941 h 3286620"/>
                <a:gd name="connsiteX7" fmla="*/ 554841 w 824452"/>
                <a:gd name="connsiteY7" fmla="*/ 165845 h 3286620"/>
                <a:gd name="connsiteX8" fmla="*/ 579090 w 824452"/>
                <a:gd name="connsiteY8" fmla="*/ 342620 h 3286620"/>
                <a:gd name="connsiteX9" fmla="*/ 609920 w 824452"/>
                <a:gd name="connsiteY9" fmla="*/ 390246 h 3286620"/>
                <a:gd name="connsiteX10" fmla="*/ 546931 w 824452"/>
                <a:gd name="connsiteY10" fmla="*/ 397656 h 3286620"/>
                <a:gd name="connsiteX11" fmla="*/ 590234 w 824452"/>
                <a:gd name="connsiteY11" fmla="*/ 458751 h 3286620"/>
                <a:gd name="connsiteX12" fmla="*/ 560059 w 824452"/>
                <a:gd name="connsiteY12" fmla="*/ 472503 h 3286620"/>
                <a:gd name="connsiteX13" fmla="*/ 602966 w 824452"/>
                <a:gd name="connsiteY13" fmla="*/ 536207 h 3286620"/>
                <a:gd name="connsiteX14" fmla="*/ 720473 w 824452"/>
                <a:gd name="connsiteY14" fmla="*/ 571391 h 3286620"/>
                <a:gd name="connsiteX15" fmla="*/ 777528 w 824452"/>
                <a:gd name="connsiteY15" fmla="*/ 761720 h 3286620"/>
                <a:gd name="connsiteX16" fmla="*/ 817214 w 824452"/>
                <a:gd name="connsiteY16" fmla="*/ 920470 h 3286620"/>
                <a:gd name="connsiteX17" fmla="*/ 812452 w 824452"/>
                <a:gd name="connsiteY17" fmla="*/ 1034770 h 3286620"/>
                <a:gd name="connsiteX18" fmla="*/ 795345 w 824452"/>
                <a:gd name="connsiteY18" fmla="*/ 1114597 h 3286620"/>
                <a:gd name="connsiteX19" fmla="*/ 665620 w 824452"/>
                <a:gd name="connsiteY19" fmla="*/ 1183964 h 3286620"/>
                <a:gd name="connsiteX20" fmla="*/ 707394 w 824452"/>
                <a:gd name="connsiteY20" fmla="*/ 1309288 h 3286620"/>
                <a:gd name="connsiteX21" fmla="*/ 688828 w 824452"/>
                <a:gd name="connsiteY21" fmla="*/ 1332496 h 3286620"/>
                <a:gd name="connsiteX22" fmla="*/ 647053 w 824452"/>
                <a:gd name="connsiteY22" fmla="*/ 2191196 h 3286620"/>
                <a:gd name="connsiteX23" fmla="*/ 442822 w 824452"/>
                <a:gd name="connsiteY23" fmla="*/ 2827099 h 3286620"/>
                <a:gd name="connsiteX24" fmla="*/ 628487 w 824452"/>
                <a:gd name="connsiteY24" fmla="*/ 3105596 h 3286620"/>
                <a:gd name="connsiteX25" fmla="*/ 396406 w 824452"/>
                <a:gd name="connsiteY25" fmla="*/ 3091671 h 3286620"/>
                <a:gd name="connsiteX26" fmla="*/ 308215 w 824452"/>
                <a:gd name="connsiteY26" fmla="*/ 3286620 h 3286620"/>
                <a:gd name="connsiteX27" fmla="*/ 173608 w 824452"/>
                <a:gd name="connsiteY27" fmla="*/ 3105596 h 3286620"/>
                <a:gd name="connsiteX28" fmla="*/ 280365 w 824452"/>
                <a:gd name="connsiteY28" fmla="*/ 2887440 h 3286620"/>
                <a:gd name="connsiteX29" fmla="*/ 71492 w 824452"/>
                <a:gd name="connsiteY29" fmla="*/ 2172630 h 3286620"/>
                <a:gd name="connsiteX30" fmla="*/ 62209 w 824452"/>
                <a:gd name="connsiteY30" fmla="*/ 2144780 h 3286620"/>
                <a:gd name="connsiteX31" fmla="*/ 57567 w 824452"/>
                <a:gd name="connsiteY31" fmla="*/ 1290721 h 3286620"/>
                <a:gd name="connsiteX32" fmla="*/ 136354 w 824452"/>
                <a:gd name="connsiteY32" fmla="*/ 1128248 h 3286620"/>
                <a:gd name="connsiteX33" fmla="*/ 13939 w 824452"/>
                <a:gd name="connsiteY33" fmla="*/ 866495 h 3286620"/>
                <a:gd name="connsiteX34" fmla="*/ 6252 w 824452"/>
                <a:gd name="connsiteY34" fmla="*/ 609144 h 3286620"/>
                <a:gd name="connsiteX35" fmla="*/ 109190 w 824452"/>
                <a:gd name="connsiteY35" fmla="*/ 533120 h 3286620"/>
                <a:gd name="connsiteX36" fmla="*/ 113953 w 824452"/>
                <a:gd name="connsiteY36" fmla="*/ 496608 h 3286620"/>
                <a:gd name="connsiteX37" fmla="*/ 176541 w 824452"/>
                <a:gd name="connsiteY37" fmla="*/ 488825 h 3286620"/>
                <a:gd name="connsiteX0" fmla="*/ 176541 w 824452"/>
                <a:gd name="connsiteY0" fmla="*/ 488825 h 3286620"/>
                <a:gd name="connsiteX1" fmla="*/ 163165 w 824452"/>
                <a:gd name="connsiteY1" fmla="*/ 420408 h 3286620"/>
                <a:gd name="connsiteX2" fmla="*/ 131833 w 824452"/>
                <a:gd name="connsiteY2" fmla="*/ 418096 h 3286620"/>
                <a:gd name="connsiteX3" fmla="*/ 173487 w 824452"/>
                <a:gd name="connsiteY3" fmla="*/ 328075 h 3286620"/>
                <a:gd name="connsiteX4" fmla="*/ 220524 w 824452"/>
                <a:gd name="connsiteY4" fmla="*/ 60916 h 3286620"/>
                <a:gd name="connsiteX5" fmla="*/ 312856 w 824452"/>
                <a:gd name="connsiteY5" fmla="*/ 18916 h 3286620"/>
                <a:gd name="connsiteX6" fmla="*/ 443411 w 824452"/>
                <a:gd name="connsiteY6" fmla="*/ 27941 h 3286620"/>
                <a:gd name="connsiteX7" fmla="*/ 554841 w 824452"/>
                <a:gd name="connsiteY7" fmla="*/ 165845 h 3286620"/>
                <a:gd name="connsiteX8" fmla="*/ 579090 w 824452"/>
                <a:gd name="connsiteY8" fmla="*/ 342620 h 3286620"/>
                <a:gd name="connsiteX9" fmla="*/ 609920 w 824452"/>
                <a:gd name="connsiteY9" fmla="*/ 390246 h 3286620"/>
                <a:gd name="connsiteX10" fmla="*/ 546931 w 824452"/>
                <a:gd name="connsiteY10" fmla="*/ 397656 h 3286620"/>
                <a:gd name="connsiteX11" fmla="*/ 590234 w 824452"/>
                <a:gd name="connsiteY11" fmla="*/ 458751 h 3286620"/>
                <a:gd name="connsiteX12" fmla="*/ 560059 w 824452"/>
                <a:gd name="connsiteY12" fmla="*/ 472503 h 3286620"/>
                <a:gd name="connsiteX13" fmla="*/ 621896 w 824452"/>
                <a:gd name="connsiteY13" fmla="*/ 513986 h 3286620"/>
                <a:gd name="connsiteX14" fmla="*/ 720473 w 824452"/>
                <a:gd name="connsiteY14" fmla="*/ 571391 h 3286620"/>
                <a:gd name="connsiteX15" fmla="*/ 777528 w 824452"/>
                <a:gd name="connsiteY15" fmla="*/ 761720 h 3286620"/>
                <a:gd name="connsiteX16" fmla="*/ 817214 w 824452"/>
                <a:gd name="connsiteY16" fmla="*/ 920470 h 3286620"/>
                <a:gd name="connsiteX17" fmla="*/ 812452 w 824452"/>
                <a:gd name="connsiteY17" fmla="*/ 1034770 h 3286620"/>
                <a:gd name="connsiteX18" fmla="*/ 795345 w 824452"/>
                <a:gd name="connsiteY18" fmla="*/ 1114597 h 3286620"/>
                <a:gd name="connsiteX19" fmla="*/ 665620 w 824452"/>
                <a:gd name="connsiteY19" fmla="*/ 1183964 h 3286620"/>
                <a:gd name="connsiteX20" fmla="*/ 707394 w 824452"/>
                <a:gd name="connsiteY20" fmla="*/ 1309288 h 3286620"/>
                <a:gd name="connsiteX21" fmla="*/ 688828 w 824452"/>
                <a:gd name="connsiteY21" fmla="*/ 1332496 h 3286620"/>
                <a:gd name="connsiteX22" fmla="*/ 647053 w 824452"/>
                <a:gd name="connsiteY22" fmla="*/ 2191196 h 3286620"/>
                <a:gd name="connsiteX23" fmla="*/ 442822 w 824452"/>
                <a:gd name="connsiteY23" fmla="*/ 2827099 h 3286620"/>
                <a:gd name="connsiteX24" fmla="*/ 628487 w 824452"/>
                <a:gd name="connsiteY24" fmla="*/ 3105596 h 3286620"/>
                <a:gd name="connsiteX25" fmla="*/ 396406 w 824452"/>
                <a:gd name="connsiteY25" fmla="*/ 3091671 h 3286620"/>
                <a:gd name="connsiteX26" fmla="*/ 308215 w 824452"/>
                <a:gd name="connsiteY26" fmla="*/ 3286620 h 3286620"/>
                <a:gd name="connsiteX27" fmla="*/ 173608 w 824452"/>
                <a:gd name="connsiteY27" fmla="*/ 3105596 h 3286620"/>
                <a:gd name="connsiteX28" fmla="*/ 280365 w 824452"/>
                <a:gd name="connsiteY28" fmla="*/ 2887440 h 3286620"/>
                <a:gd name="connsiteX29" fmla="*/ 71492 w 824452"/>
                <a:gd name="connsiteY29" fmla="*/ 2172630 h 3286620"/>
                <a:gd name="connsiteX30" fmla="*/ 62209 w 824452"/>
                <a:gd name="connsiteY30" fmla="*/ 2144780 h 3286620"/>
                <a:gd name="connsiteX31" fmla="*/ 57567 w 824452"/>
                <a:gd name="connsiteY31" fmla="*/ 1290721 h 3286620"/>
                <a:gd name="connsiteX32" fmla="*/ 136354 w 824452"/>
                <a:gd name="connsiteY32" fmla="*/ 1128248 h 3286620"/>
                <a:gd name="connsiteX33" fmla="*/ 13939 w 824452"/>
                <a:gd name="connsiteY33" fmla="*/ 866495 h 3286620"/>
                <a:gd name="connsiteX34" fmla="*/ 6252 w 824452"/>
                <a:gd name="connsiteY34" fmla="*/ 609144 h 3286620"/>
                <a:gd name="connsiteX35" fmla="*/ 109190 w 824452"/>
                <a:gd name="connsiteY35" fmla="*/ 533120 h 3286620"/>
                <a:gd name="connsiteX36" fmla="*/ 113953 w 824452"/>
                <a:gd name="connsiteY36" fmla="*/ 496608 h 3286620"/>
                <a:gd name="connsiteX37" fmla="*/ 176541 w 824452"/>
                <a:gd name="connsiteY37" fmla="*/ 488825 h 3286620"/>
                <a:gd name="connsiteX0" fmla="*/ 176541 w 824452"/>
                <a:gd name="connsiteY0" fmla="*/ 488825 h 3286620"/>
                <a:gd name="connsiteX1" fmla="*/ 163165 w 824452"/>
                <a:gd name="connsiteY1" fmla="*/ 420408 h 3286620"/>
                <a:gd name="connsiteX2" fmla="*/ 131833 w 824452"/>
                <a:gd name="connsiteY2" fmla="*/ 418096 h 3286620"/>
                <a:gd name="connsiteX3" fmla="*/ 173487 w 824452"/>
                <a:gd name="connsiteY3" fmla="*/ 328075 h 3286620"/>
                <a:gd name="connsiteX4" fmla="*/ 220524 w 824452"/>
                <a:gd name="connsiteY4" fmla="*/ 60916 h 3286620"/>
                <a:gd name="connsiteX5" fmla="*/ 312856 w 824452"/>
                <a:gd name="connsiteY5" fmla="*/ 18916 h 3286620"/>
                <a:gd name="connsiteX6" fmla="*/ 443411 w 824452"/>
                <a:gd name="connsiteY6" fmla="*/ 27941 h 3286620"/>
                <a:gd name="connsiteX7" fmla="*/ 554841 w 824452"/>
                <a:gd name="connsiteY7" fmla="*/ 165845 h 3286620"/>
                <a:gd name="connsiteX8" fmla="*/ 579090 w 824452"/>
                <a:gd name="connsiteY8" fmla="*/ 342620 h 3286620"/>
                <a:gd name="connsiteX9" fmla="*/ 609920 w 824452"/>
                <a:gd name="connsiteY9" fmla="*/ 390246 h 3286620"/>
                <a:gd name="connsiteX10" fmla="*/ 546931 w 824452"/>
                <a:gd name="connsiteY10" fmla="*/ 397656 h 3286620"/>
                <a:gd name="connsiteX11" fmla="*/ 590234 w 824452"/>
                <a:gd name="connsiteY11" fmla="*/ 458751 h 3286620"/>
                <a:gd name="connsiteX12" fmla="*/ 560059 w 824452"/>
                <a:gd name="connsiteY12" fmla="*/ 472503 h 3286620"/>
                <a:gd name="connsiteX13" fmla="*/ 621896 w 824452"/>
                <a:gd name="connsiteY13" fmla="*/ 513986 h 3286620"/>
                <a:gd name="connsiteX14" fmla="*/ 720473 w 824452"/>
                <a:gd name="connsiteY14" fmla="*/ 571391 h 3286620"/>
                <a:gd name="connsiteX15" fmla="*/ 777528 w 824452"/>
                <a:gd name="connsiteY15" fmla="*/ 761720 h 3286620"/>
                <a:gd name="connsiteX16" fmla="*/ 817214 w 824452"/>
                <a:gd name="connsiteY16" fmla="*/ 920470 h 3286620"/>
                <a:gd name="connsiteX17" fmla="*/ 812452 w 824452"/>
                <a:gd name="connsiteY17" fmla="*/ 1034770 h 3286620"/>
                <a:gd name="connsiteX18" fmla="*/ 795345 w 824452"/>
                <a:gd name="connsiteY18" fmla="*/ 1114597 h 3286620"/>
                <a:gd name="connsiteX19" fmla="*/ 665620 w 824452"/>
                <a:gd name="connsiteY19" fmla="*/ 1183964 h 3286620"/>
                <a:gd name="connsiteX20" fmla="*/ 707394 w 824452"/>
                <a:gd name="connsiteY20" fmla="*/ 1309288 h 3286620"/>
                <a:gd name="connsiteX21" fmla="*/ 688828 w 824452"/>
                <a:gd name="connsiteY21" fmla="*/ 1332496 h 3286620"/>
                <a:gd name="connsiteX22" fmla="*/ 647053 w 824452"/>
                <a:gd name="connsiteY22" fmla="*/ 2191196 h 3286620"/>
                <a:gd name="connsiteX23" fmla="*/ 442822 w 824452"/>
                <a:gd name="connsiteY23" fmla="*/ 2827099 h 3286620"/>
                <a:gd name="connsiteX24" fmla="*/ 628487 w 824452"/>
                <a:gd name="connsiteY24" fmla="*/ 3105596 h 3286620"/>
                <a:gd name="connsiteX25" fmla="*/ 396406 w 824452"/>
                <a:gd name="connsiteY25" fmla="*/ 3091671 h 3286620"/>
                <a:gd name="connsiteX26" fmla="*/ 308215 w 824452"/>
                <a:gd name="connsiteY26" fmla="*/ 3286620 h 3286620"/>
                <a:gd name="connsiteX27" fmla="*/ 173608 w 824452"/>
                <a:gd name="connsiteY27" fmla="*/ 3105596 h 3286620"/>
                <a:gd name="connsiteX28" fmla="*/ 280365 w 824452"/>
                <a:gd name="connsiteY28" fmla="*/ 2887440 h 3286620"/>
                <a:gd name="connsiteX29" fmla="*/ 71492 w 824452"/>
                <a:gd name="connsiteY29" fmla="*/ 2172630 h 3286620"/>
                <a:gd name="connsiteX30" fmla="*/ 62209 w 824452"/>
                <a:gd name="connsiteY30" fmla="*/ 2144780 h 3286620"/>
                <a:gd name="connsiteX31" fmla="*/ 57567 w 824452"/>
                <a:gd name="connsiteY31" fmla="*/ 1290721 h 3286620"/>
                <a:gd name="connsiteX32" fmla="*/ 136354 w 824452"/>
                <a:gd name="connsiteY32" fmla="*/ 1128248 h 3286620"/>
                <a:gd name="connsiteX33" fmla="*/ 13939 w 824452"/>
                <a:gd name="connsiteY33" fmla="*/ 866495 h 3286620"/>
                <a:gd name="connsiteX34" fmla="*/ 6252 w 824452"/>
                <a:gd name="connsiteY34" fmla="*/ 609144 h 3286620"/>
                <a:gd name="connsiteX35" fmla="*/ 109190 w 824452"/>
                <a:gd name="connsiteY35" fmla="*/ 533120 h 3286620"/>
                <a:gd name="connsiteX36" fmla="*/ 113953 w 824452"/>
                <a:gd name="connsiteY36" fmla="*/ 496608 h 3286620"/>
                <a:gd name="connsiteX37" fmla="*/ 176541 w 824452"/>
                <a:gd name="connsiteY37" fmla="*/ 488825 h 3286620"/>
                <a:gd name="connsiteX0" fmla="*/ 176541 w 824452"/>
                <a:gd name="connsiteY0" fmla="*/ 488825 h 3286620"/>
                <a:gd name="connsiteX1" fmla="*/ 163165 w 824452"/>
                <a:gd name="connsiteY1" fmla="*/ 420408 h 3286620"/>
                <a:gd name="connsiteX2" fmla="*/ 131833 w 824452"/>
                <a:gd name="connsiteY2" fmla="*/ 418096 h 3286620"/>
                <a:gd name="connsiteX3" fmla="*/ 173487 w 824452"/>
                <a:gd name="connsiteY3" fmla="*/ 328075 h 3286620"/>
                <a:gd name="connsiteX4" fmla="*/ 220524 w 824452"/>
                <a:gd name="connsiteY4" fmla="*/ 60916 h 3286620"/>
                <a:gd name="connsiteX5" fmla="*/ 312856 w 824452"/>
                <a:gd name="connsiteY5" fmla="*/ 18916 h 3286620"/>
                <a:gd name="connsiteX6" fmla="*/ 443411 w 824452"/>
                <a:gd name="connsiteY6" fmla="*/ 27941 h 3286620"/>
                <a:gd name="connsiteX7" fmla="*/ 554841 w 824452"/>
                <a:gd name="connsiteY7" fmla="*/ 165845 h 3286620"/>
                <a:gd name="connsiteX8" fmla="*/ 579090 w 824452"/>
                <a:gd name="connsiteY8" fmla="*/ 342620 h 3286620"/>
                <a:gd name="connsiteX9" fmla="*/ 609920 w 824452"/>
                <a:gd name="connsiteY9" fmla="*/ 390246 h 3286620"/>
                <a:gd name="connsiteX10" fmla="*/ 546931 w 824452"/>
                <a:gd name="connsiteY10" fmla="*/ 397656 h 3286620"/>
                <a:gd name="connsiteX11" fmla="*/ 590234 w 824452"/>
                <a:gd name="connsiteY11" fmla="*/ 458751 h 3286620"/>
                <a:gd name="connsiteX12" fmla="*/ 560059 w 824452"/>
                <a:gd name="connsiteY12" fmla="*/ 472503 h 3286620"/>
                <a:gd name="connsiteX13" fmla="*/ 621896 w 824452"/>
                <a:gd name="connsiteY13" fmla="*/ 513986 h 3286620"/>
                <a:gd name="connsiteX14" fmla="*/ 592156 w 824452"/>
                <a:gd name="connsiteY14" fmla="*/ 532583 h 3286620"/>
                <a:gd name="connsiteX15" fmla="*/ 720473 w 824452"/>
                <a:gd name="connsiteY15" fmla="*/ 571391 h 3286620"/>
                <a:gd name="connsiteX16" fmla="*/ 777528 w 824452"/>
                <a:gd name="connsiteY16" fmla="*/ 761720 h 3286620"/>
                <a:gd name="connsiteX17" fmla="*/ 817214 w 824452"/>
                <a:gd name="connsiteY17" fmla="*/ 920470 h 3286620"/>
                <a:gd name="connsiteX18" fmla="*/ 812452 w 824452"/>
                <a:gd name="connsiteY18" fmla="*/ 1034770 h 3286620"/>
                <a:gd name="connsiteX19" fmla="*/ 795345 w 824452"/>
                <a:gd name="connsiteY19" fmla="*/ 1114597 h 3286620"/>
                <a:gd name="connsiteX20" fmla="*/ 665620 w 824452"/>
                <a:gd name="connsiteY20" fmla="*/ 1183964 h 3286620"/>
                <a:gd name="connsiteX21" fmla="*/ 707394 w 824452"/>
                <a:gd name="connsiteY21" fmla="*/ 1309288 h 3286620"/>
                <a:gd name="connsiteX22" fmla="*/ 688828 w 824452"/>
                <a:gd name="connsiteY22" fmla="*/ 1332496 h 3286620"/>
                <a:gd name="connsiteX23" fmla="*/ 647053 w 824452"/>
                <a:gd name="connsiteY23" fmla="*/ 2191196 h 3286620"/>
                <a:gd name="connsiteX24" fmla="*/ 442822 w 824452"/>
                <a:gd name="connsiteY24" fmla="*/ 2827099 h 3286620"/>
                <a:gd name="connsiteX25" fmla="*/ 628487 w 824452"/>
                <a:gd name="connsiteY25" fmla="*/ 3105596 h 3286620"/>
                <a:gd name="connsiteX26" fmla="*/ 396406 w 824452"/>
                <a:gd name="connsiteY26" fmla="*/ 3091671 h 3286620"/>
                <a:gd name="connsiteX27" fmla="*/ 308215 w 824452"/>
                <a:gd name="connsiteY27" fmla="*/ 3286620 h 3286620"/>
                <a:gd name="connsiteX28" fmla="*/ 173608 w 824452"/>
                <a:gd name="connsiteY28" fmla="*/ 3105596 h 3286620"/>
                <a:gd name="connsiteX29" fmla="*/ 280365 w 824452"/>
                <a:gd name="connsiteY29" fmla="*/ 2887440 h 3286620"/>
                <a:gd name="connsiteX30" fmla="*/ 71492 w 824452"/>
                <a:gd name="connsiteY30" fmla="*/ 2172630 h 3286620"/>
                <a:gd name="connsiteX31" fmla="*/ 62209 w 824452"/>
                <a:gd name="connsiteY31" fmla="*/ 2144780 h 3286620"/>
                <a:gd name="connsiteX32" fmla="*/ 57567 w 824452"/>
                <a:gd name="connsiteY32" fmla="*/ 1290721 h 3286620"/>
                <a:gd name="connsiteX33" fmla="*/ 136354 w 824452"/>
                <a:gd name="connsiteY33" fmla="*/ 1128248 h 3286620"/>
                <a:gd name="connsiteX34" fmla="*/ 13939 w 824452"/>
                <a:gd name="connsiteY34" fmla="*/ 866495 h 3286620"/>
                <a:gd name="connsiteX35" fmla="*/ 6252 w 824452"/>
                <a:gd name="connsiteY35" fmla="*/ 609144 h 3286620"/>
                <a:gd name="connsiteX36" fmla="*/ 109190 w 824452"/>
                <a:gd name="connsiteY36" fmla="*/ 533120 h 3286620"/>
                <a:gd name="connsiteX37" fmla="*/ 113953 w 824452"/>
                <a:gd name="connsiteY37" fmla="*/ 496608 h 3286620"/>
                <a:gd name="connsiteX38" fmla="*/ 176541 w 824452"/>
                <a:gd name="connsiteY38" fmla="*/ 488825 h 3286620"/>
                <a:gd name="connsiteX0" fmla="*/ 176541 w 824452"/>
                <a:gd name="connsiteY0" fmla="*/ 488825 h 3286620"/>
                <a:gd name="connsiteX1" fmla="*/ 163165 w 824452"/>
                <a:gd name="connsiteY1" fmla="*/ 420408 h 3286620"/>
                <a:gd name="connsiteX2" fmla="*/ 131833 w 824452"/>
                <a:gd name="connsiteY2" fmla="*/ 418096 h 3286620"/>
                <a:gd name="connsiteX3" fmla="*/ 173487 w 824452"/>
                <a:gd name="connsiteY3" fmla="*/ 328075 h 3286620"/>
                <a:gd name="connsiteX4" fmla="*/ 220524 w 824452"/>
                <a:gd name="connsiteY4" fmla="*/ 60916 h 3286620"/>
                <a:gd name="connsiteX5" fmla="*/ 312856 w 824452"/>
                <a:gd name="connsiteY5" fmla="*/ 18916 h 3286620"/>
                <a:gd name="connsiteX6" fmla="*/ 443411 w 824452"/>
                <a:gd name="connsiteY6" fmla="*/ 27941 h 3286620"/>
                <a:gd name="connsiteX7" fmla="*/ 554841 w 824452"/>
                <a:gd name="connsiteY7" fmla="*/ 165845 h 3286620"/>
                <a:gd name="connsiteX8" fmla="*/ 579090 w 824452"/>
                <a:gd name="connsiteY8" fmla="*/ 342620 h 3286620"/>
                <a:gd name="connsiteX9" fmla="*/ 609920 w 824452"/>
                <a:gd name="connsiteY9" fmla="*/ 390246 h 3286620"/>
                <a:gd name="connsiteX10" fmla="*/ 546931 w 824452"/>
                <a:gd name="connsiteY10" fmla="*/ 397656 h 3286620"/>
                <a:gd name="connsiteX11" fmla="*/ 590234 w 824452"/>
                <a:gd name="connsiteY11" fmla="*/ 458751 h 3286620"/>
                <a:gd name="connsiteX12" fmla="*/ 560059 w 824452"/>
                <a:gd name="connsiteY12" fmla="*/ 472503 h 3286620"/>
                <a:gd name="connsiteX13" fmla="*/ 621896 w 824452"/>
                <a:gd name="connsiteY13" fmla="*/ 513986 h 3286620"/>
                <a:gd name="connsiteX14" fmla="*/ 592156 w 824452"/>
                <a:gd name="connsiteY14" fmla="*/ 532583 h 3286620"/>
                <a:gd name="connsiteX15" fmla="*/ 720473 w 824452"/>
                <a:gd name="connsiteY15" fmla="*/ 571391 h 3286620"/>
                <a:gd name="connsiteX16" fmla="*/ 777528 w 824452"/>
                <a:gd name="connsiteY16" fmla="*/ 761720 h 3286620"/>
                <a:gd name="connsiteX17" fmla="*/ 817214 w 824452"/>
                <a:gd name="connsiteY17" fmla="*/ 920470 h 3286620"/>
                <a:gd name="connsiteX18" fmla="*/ 812452 w 824452"/>
                <a:gd name="connsiteY18" fmla="*/ 1034770 h 3286620"/>
                <a:gd name="connsiteX19" fmla="*/ 795345 w 824452"/>
                <a:gd name="connsiteY19" fmla="*/ 1114597 h 3286620"/>
                <a:gd name="connsiteX20" fmla="*/ 665620 w 824452"/>
                <a:gd name="connsiteY20" fmla="*/ 1183964 h 3286620"/>
                <a:gd name="connsiteX21" fmla="*/ 707394 w 824452"/>
                <a:gd name="connsiteY21" fmla="*/ 1309288 h 3286620"/>
                <a:gd name="connsiteX22" fmla="*/ 688828 w 824452"/>
                <a:gd name="connsiteY22" fmla="*/ 1332496 h 3286620"/>
                <a:gd name="connsiteX23" fmla="*/ 647053 w 824452"/>
                <a:gd name="connsiteY23" fmla="*/ 2191196 h 3286620"/>
                <a:gd name="connsiteX24" fmla="*/ 442822 w 824452"/>
                <a:gd name="connsiteY24" fmla="*/ 2827099 h 3286620"/>
                <a:gd name="connsiteX25" fmla="*/ 628487 w 824452"/>
                <a:gd name="connsiteY25" fmla="*/ 3105596 h 3286620"/>
                <a:gd name="connsiteX26" fmla="*/ 396406 w 824452"/>
                <a:gd name="connsiteY26" fmla="*/ 3091671 h 3286620"/>
                <a:gd name="connsiteX27" fmla="*/ 308215 w 824452"/>
                <a:gd name="connsiteY27" fmla="*/ 3286620 h 3286620"/>
                <a:gd name="connsiteX28" fmla="*/ 173608 w 824452"/>
                <a:gd name="connsiteY28" fmla="*/ 3105596 h 3286620"/>
                <a:gd name="connsiteX29" fmla="*/ 280365 w 824452"/>
                <a:gd name="connsiteY29" fmla="*/ 2887440 h 3286620"/>
                <a:gd name="connsiteX30" fmla="*/ 71492 w 824452"/>
                <a:gd name="connsiteY30" fmla="*/ 2172630 h 3286620"/>
                <a:gd name="connsiteX31" fmla="*/ 62209 w 824452"/>
                <a:gd name="connsiteY31" fmla="*/ 2144780 h 3286620"/>
                <a:gd name="connsiteX32" fmla="*/ 57567 w 824452"/>
                <a:gd name="connsiteY32" fmla="*/ 1290721 h 3286620"/>
                <a:gd name="connsiteX33" fmla="*/ 136354 w 824452"/>
                <a:gd name="connsiteY33" fmla="*/ 1128248 h 3286620"/>
                <a:gd name="connsiteX34" fmla="*/ 13939 w 824452"/>
                <a:gd name="connsiteY34" fmla="*/ 866495 h 3286620"/>
                <a:gd name="connsiteX35" fmla="*/ 6252 w 824452"/>
                <a:gd name="connsiteY35" fmla="*/ 609144 h 3286620"/>
                <a:gd name="connsiteX36" fmla="*/ 109190 w 824452"/>
                <a:gd name="connsiteY36" fmla="*/ 533120 h 3286620"/>
                <a:gd name="connsiteX37" fmla="*/ 113953 w 824452"/>
                <a:gd name="connsiteY37" fmla="*/ 496608 h 3286620"/>
                <a:gd name="connsiteX38" fmla="*/ 176541 w 824452"/>
                <a:gd name="connsiteY38" fmla="*/ 488825 h 3286620"/>
                <a:gd name="connsiteX0" fmla="*/ 176541 w 824452"/>
                <a:gd name="connsiteY0" fmla="*/ 488825 h 3286620"/>
                <a:gd name="connsiteX1" fmla="*/ 163165 w 824452"/>
                <a:gd name="connsiteY1" fmla="*/ 420408 h 3286620"/>
                <a:gd name="connsiteX2" fmla="*/ 131833 w 824452"/>
                <a:gd name="connsiteY2" fmla="*/ 418096 h 3286620"/>
                <a:gd name="connsiteX3" fmla="*/ 173487 w 824452"/>
                <a:gd name="connsiteY3" fmla="*/ 328075 h 3286620"/>
                <a:gd name="connsiteX4" fmla="*/ 220524 w 824452"/>
                <a:gd name="connsiteY4" fmla="*/ 60916 h 3286620"/>
                <a:gd name="connsiteX5" fmla="*/ 312856 w 824452"/>
                <a:gd name="connsiteY5" fmla="*/ 18916 h 3286620"/>
                <a:gd name="connsiteX6" fmla="*/ 443411 w 824452"/>
                <a:gd name="connsiteY6" fmla="*/ 27941 h 3286620"/>
                <a:gd name="connsiteX7" fmla="*/ 554841 w 824452"/>
                <a:gd name="connsiteY7" fmla="*/ 165845 h 3286620"/>
                <a:gd name="connsiteX8" fmla="*/ 579090 w 824452"/>
                <a:gd name="connsiteY8" fmla="*/ 342620 h 3286620"/>
                <a:gd name="connsiteX9" fmla="*/ 609920 w 824452"/>
                <a:gd name="connsiteY9" fmla="*/ 390246 h 3286620"/>
                <a:gd name="connsiteX10" fmla="*/ 546931 w 824452"/>
                <a:gd name="connsiteY10" fmla="*/ 397656 h 3286620"/>
                <a:gd name="connsiteX11" fmla="*/ 590234 w 824452"/>
                <a:gd name="connsiteY11" fmla="*/ 458751 h 3286620"/>
                <a:gd name="connsiteX12" fmla="*/ 560059 w 824452"/>
                <a:gd name="connsiteY12" fmla="*/ 472503 h 3286620"/>
                <a:gd name="connsiteX13" fmla="*/ 621896 w 824452"/>
                <a:gd name="connsiteY13" fmla="*/ 513986 h 3286620"/>
                <a:gd name="connsiteX14" fmla="*/ 592156 w 824452"/>
                <a:gd name="connsiteY14" fmla="*/ 532583 h 3286620"/>
                <a:gd name="connsiteX15" fmla="*/ 734464 w 824452"/>
                <a:gd name="connsiteY15" fmla="*/ 596905 h 3286620"/>
                <a:gd name="connsiteX16" fmla="*/ 777528 w 824452"/>
                <a:gd name="connsiteY16" fmla="*/ 761720 h 3286620"/>
                <a:gd name="connsiteX17" fmla="*/ 817214 w 824452"/>
                <a:gd name="connsiteY17" fmla="*/ 920470 h 3286620"/>
                <a:gd name="connsiteX18" fmla="*/ 812452 w 824452"/>
                <a:gd name="connsiteY18" fmla="*/ 1034770 h 3286620"/>
                <a:gd name="connsiteX19" fmla="*/ 795345 w 824452"/>
                <a:gd name="connsiteY19" fmla="*/ 1114597 h 3286620"/>
                <a:gd name="connsiteX20" fmla="*/ 665620 w 824452"/>
                <a:gd name="connsiteY20" fmla="*/ 1183964 h 3286620"/>
                <a:gd name="connsiteX21" fmla="*/ 707394 w 824452"/>
                <a:gd name="connsiteY21" fmla="*/ 1309288 h 3286620"/>
                <a:gd name="connsiteX22" fmla="*/ 688828 w 824452"/>
                <a:gd name="connsiteY22" fmla="*/ 1332496 h 3286620"/>
                <a:gd name="connsiteX23" fmla="*/ 647053 w 824452"/>
                <a:gd name="connsiteY23" fmla="*/ 2191196 h 3286620"/>
                <a:gd name="connsiteX24" fmla="*/ 442822 w 824452"/>
                <a:gd name="connsiteY24" fmla="*/ 2827099 h 3286620"/>
                <a:gd name="connsiteX25" fmla="*/ 628487 w 824452"/>
                <a:gd name="connsiteY25" fmla="*/ 3105596 h 3286620"/>
                <a:gd name="connsiteX26" fmla="*/ 396406 w 824452"/>
                <a:gd name="connsiteY26" fmla="*/ 3091671 h 3286620"/>
                <a:gd name="connsiteX27" fmla="*/ 308215 w 824452"/>
                <a:gd name="connsiteY27" fmla="*/ 3286620 h 3286620"/>
                <a:gd name="connsiteX28" fmla="*/ 173608 w 824452"/>
                <a:gd name="connsiteY28" fmla="*/ 3105596 h 3286620"/>
                <a:gd name="connsiteX29" fmla="*/ 280365 w 824452"/>
                <a:gd name="connsiteY29" fmla="*/ 2887440 h 3286620"/>
                <a:gd name="connsiteX30" fmla="*/ 71492 w 824452"/>
                <a:gd name="connsiteY30" fmla="*/ 2172630 h 3286620"/>
                <a:gd name="connsiteX31" fmla="*/ 62209 w 824452"/>
                <a:gd name="connsiteY31" fmla="*/ 2144780 h 3286620"/>
                <a:gd name="connsiteX32" fmla="*/ 57567 w 824452"/>
                <a:gd name="connsiteY32" fmla="*/ 1290721 h 3286620"/>
                <a:gd name="connsiteX33" fmla="*/ 136354 w 824452"/>
                <a:gd name="connsiteY33" fmla="*/ 1128248 h 3286620"/>
                <a:gd name="connsiteX34" fmla="*/ 13939 w 824452"/>
                <a:gd name="connsiteY34" fmla="*/ 866495 h 3286620"/>
                <a:gd name="connsiteX35" fmla="*/ 6252 w 824452"/>
                <a:gd name="connsiteY35" fmla="*/ 609144 h 3286620"/>
                <a:gd name="connsiteX36" fmla="*/ 109190 w 824452"/>
                <a:gd name="connsiteY36" fmla="*/ 533120 h 3286620"/>
                <a:gd name="connsiteX37" fmla="*/ 113953 w 824452"/>
                <a:gd name="connsiteY37" fmla="*/ 496608 h 3286620"/>
                <a:gd name="connsiteX38" fmla="*/ 176541 w 824452"/>
                <a:gd name="connsiteY38" fmla="*/ 488825 h 3286620"/>
                <a:gd name="connsiteX0" fmla="*/ 176541 w 824452"/>
                <a:gd name="connsiteY0" fmla="*/ 488825 h 3286620"/>
                <a:gd name="connsiteX1" fmla="*/ 163165 w 824452"/>
                <a:gd name="connsiteY1" fmla="*/ 420408 h 3286620"/>
                <a:gd name="connsiteX2" fmla="*/ 131833 w 824452"/>
                <a:gd name="connsiteY2" fmla="*/ 418096 h 3286620"/>
                <a:gd name="connsiteX3" fmla="*/ 173487 w 824452"/>
                <a:gd name="connsiteY3" fmla="*/ 328075 h 3286620"/>
                <a:gd name="connsiteX4" fmla="*/ 220524 w 824452"/>
                <a:gd name="connsiteY4" fmla="*/ 60916 h 3286620"/>
                <a:gd name="connsiteX5" fmla="*/ 312856 w 824452"/>
                <a:gd name="connsiteY5" fmla="*/ 18916 h 3286620"/>
                <a:gd name="connsiteX6" fmla="*/ 443411 w 824452"/>
                <a:gd name="connsiteY6" fmla="*/ 27941 h 3286620"/>
                <a:gd name="connsiteX7" fmla="*/ 554841 w 824452"/>
                <a:gd name="connsiteY7" fmla="*/ 165845 h 3286620"/>
                <a:gd name="connsiteX8" fmla="*/ 579090 w 824452"/>
                <a:gd name="connsiteY8" fmla="*/ 342620 h 3286620"/>
                <a:gd name="connsiteX9" fmla="*/ 609920 w 824452"/>
                <a:gd name="connsiteY9" fmla="*/ 390246 h 3286620"/>
                <a:gd name="connsiteX10" fmla="*/ 544462 w 824452"/>
                <a:gd name="connsiteY10" fmla="*/ 402594 h 3286620"/>
                <a:gd name="connsiteX11" fmla="*/ 590234 w 824452"/>
                <a:gd name="connsiteY11" fmla="*/ 458751 h 3286620"/>
                <a:gd name="connsiteX12" fmla="*/ 560059 w 824452"/>
                <a:gd name="connsiteY12" fmla="*/ 472503 h 3286620"/>
                <a:gd name="connsiteX13" fmla="*/ 621896 w 824452"/>
                <a:gd name="connsiteY13" fmla="*/ 513986 h 3286620"/>
                <a:gd name="connsiteX14" fmla="*/ 592156 w 824452"/>
                <a:gd name="connsiteY14" fmla="*/ 532583 h 3286620"/>
                <a:gd name="connsiteX15" fmla="*/ 734464 w 824452"/>
                <a:gd name="connsiteY15" fmla="*/ 596905 h 3286620"/>
                <a:gd name="connsiteX16" fmla="*/ 777528 w 824452"/>
                <a:gd name="connsiteY16" fmla="*/ 761720 h 3286620"/>
                <a:gd name="connsiteX17" fmla="*/ 817214 w 824452"/>
                <a:gd name="connsiteY17" fmla="*/ 920470 h 3286620"/>
                <a:gd name="connsiteX18" fmla="*/ 812452 w 824452"/>
                <a:gd name="connsiteY18" fmla="*/ 1034770 h 3286620"/>
                <a:gd name="connsiteX19" fmla="*/ 795345 w 824452"/>
                <a:gd name="connsiteY19" fmla="*/ 1114597 h 3286620"/>
                <a:gd name="connsiteX20" fmla="*/ 665620 w 824452"/>
                <a:gd name="connsiteY20" fmla="*/ 1183964 h 3286620"/>
                <a:gd name="connsiteX21" fmla="*/ 707394 w 824452"/>
                <a:gd name="connsiteY21" fmla="*/ 1309288 h 3286620"/>
                <a:gd name="connsiteX22" fmla="*/ 688828 w 824452"/>
                <a:gd name="connsiteY22" fmla="*/ 1332496 h 3286620"/>
                <a:gd name="connsiteX23" fmla="*/ 647053 w 824452"/>
                <a:gd name="connsiteY23" fmla="*/ 2191196 h 3286620"/>
                <a:gd name="connsiteX24" fmla="*/ 442822 w 824452"/>
                <a:gd name="connsiteY24" fmla="*/ 2827099 h 3286620"/>
                <a:gd name="connsiteX25" fmla="*/ 628487 w 824452"/>
                <a:gd name="connsiteY25" fmla="*/ 3105596 h 3286620"/>
                <a:gd name="connsiteX26" fmla="*/ 396406 w 824452"/>
                <a:gd name="connsiteY26" fmla="*/ 3091671 h 3286620"/>
                <a:gd name="connsiteX27" fmla="*/ 308215 w 824452"/>
                <a:gd name="connsiteY27" fmla="*/ 3286620 h 3286620"/>
                <a:gd name="connsiteX28" fmla="*/ 173608 w 824452"/>
                <a:gd name="connsiteY28" fmla="*/ 3105596 h 3286620"/>
                <a:gd name="connsiteX29" fmla="*/ 280365 w 824452"/>
                <a:gd name="connsiteY29" fmla="*/ 2887440 h 3286620"/>
                <a:gd name="connsiteX30" fmla="*/ 71492 w 824452"/>
                <a:gd name="connsiteY30" fmla="*/ 2172630 h 3286620"/>
                <a:gd name="connsiteX31" fmla="*/ 62209 w 824452"/>
                <a:gd name="connsiteY31" fmla="*/ 2144780 h 3286620"/>
                <a:gd name="connsiteX32" fmla="*/ 57567 w 824452"/>
                <a:gd name="connsiteY32" fmla="*/ 1290721 h 3286620"/>
                <a:gd name="connsiteX33" fmla="*/ 136354 w 824452"/>
                <a:gd name="connsiteY33" fmla="*/ 1128248 h 3286620"/>
                <a:gd name="connsiteX34" fmla="*/ 13939 w 824452"/>
                <a:gd name="connsiteY34" fmla="*/ 866495 h 3286620"/>
                <a:gd name="connsiteX35" fmla="*/ 6252 w 824452"/>
                <a:gd name="connsiteY35" fmla="*/ 609144 h 3286620"/>
                <a:gd name="connsiteX36" fmla="*/ 109190 w 824452"/>
                <a:gd name="connsiteY36" fmla="*/ 533120 h 3286620"/>
                <a:gd name="connsiteX37" fmla="*/ 113953 w 824452"/>
                <a:gd name="connsiteY37" fmla="*/ 496608 h 3286620"/>
                <a:gd name="connsiteX38" fmla="*/ 176541 w 824452"/>
                <a:gd name="connsiteY38" fmla="*/ 488825 h 3286620"/>
                <a:gd name="connsiteX0" fmla="*/ 176541 w 824452"/>
                <a:gd name="connsiteY0" fmla="*/ 488825 h 3286620"/>
                <a:gd name="connsiteX1" fmla="*/ 163165 w 824452"/>
                <a:gd name="connsiteY1" fmla="*/ 420408 h 3286620"/>
                <a:gd name="connsiteX2" fmla="*/ 131833 w 824452"/>
                <a:gd name="connsiteY2" fmla="*/ 418096 h 3286620"/>
                <a:gd name="connsiteX3" fmla="*/ 173487 w 824452"/>
                <a:gd name="connsiteY3" fmla="*/ 328075 h 3286620"/>
                <a:gd name="connsiteX4" fmla="*/ 220524 w 824452"/>
                <a:gd name="connsiteY4" fmla="*/ 60916 h 3286620"/>
                <a:gd name="connsiteX5" fmla="*/ 312856 w 824452"/>
                <a:gd name="connsiteY5" fmla="*/ 18916 h 3286620"/>
                <a:gd name="connsiteX6" fmla="*/ 443411 w 824452"/>
                <a:gd name="connsiteY6" fmla="*/ 27941 h 3286620"/>
                <a:gd name="connsiteX7" fmla="*/ 554841 w 824452"/>
                <a:gd name="connsiteY7" fmla="*/ 165845 h 3286620"/>
                <a:gd name="connsiteX8" fmla="*/ 579090 w 824452"/>
                <a:gd name="connsiteY8" fmla="*/ 342620 h 3286620"/>
                <a:gd name="connsiteX9" fmla="*/ 609920 w 824452"/>
                <a:gd name="connsiteY9" fmla="*/ 390246 h 3286620"/>
                <a:gd name="connsiteX10" fmla="*/ 577342 w 824452"/>
                <a:gd name="connsiteY10" fmla="*/ 423945 h 3286620"/>
                <a:gd name="connsiteX11" fmla="*/ 544462 w 824452"/>
                <a:gd name="connsiteY11" fmla="*/ 402594 h 3286620"/>
                <a:gd name="connsiteX12" fmla="*/ 590234 w 824452"/>
                <a:gd name="connsiteY12" fmla="*/ 458751 h 3286620"/>
                <a:gd name="connsiteX13" fmla="*/ 560059 w 824452"/>
                <a:gd name="connsiteY13" fmla="*/ 472503 h 3286620"/>
                <a:gd name="connsiteX14" fmla="*/ 621896 w 824452"/>
                <a:gd name="connsiteY14" fmla="*/ 513986 h 3286620"/>
                <a:gd name="connsiteX15" fmla="*/ 592156 w 824452"/>
                <a:gd name="connsiteY15" fmla="*/ 532583 h 3286620"/>
                <a:gd name="connsiteX16" fmla="*/ 734464 w 824452"/>
                <a:gd name="connsiteY16" fmla="*/ 596905 h 3286620"/>
                <a:gd name="connsiteX17" fmla="*/ 777528 w 824452"/>
                <a:gd name="connsiteY17" fmla="*/ 761720 h 3286620"/>
                <a:gd name="connsiteX18" fmla="*/ 817214 w 824452"/>
                <a:gd name="connsiteY18" fmla="*/ 920470 h 3286620"/>
                <a:gd name="connsiteX19" fmla="*/ 812452 w 824452"/>
                <a:gd name="connsiteY19" fmla="*/ 1034770 h 3286620"/>
                <a:gd name="connsiteX20" fmla="*/ 795345 w 824452"/>
                <a:gd name="connsiteY20" fmla="*/ 1114597 h 3286620"/>
                <a:gd name="connsiteX21" fmla="*/ 665620 w 824452"/>
                <a:gd name="connsiteY21" fmla="*/ 1183964 h 3286620"/>
                <a:gd name="connsiteX22" fmla="*/ 707394 w 824452"/>
                <a:gd name="connsiteY22" fmla="*/ 1309288 h 3286620"/>
                <a:gd name="connsiteX23" fmla="*/ 688828 w 824452"/>
                <a:gd name="connsiteY23" fmla="*/ 1332496 h 3286620"/>
                <a:gd name="connsiteX24" fmla="*/ 647053 w 824452"/>
                <a:gd name="connsiteY24" fmla="*/ 2191196 h 3286620"/>
                <a:gd name="connsiteX25" fmla="*/ 442822 w 824452"/>
                <a:gd name="connsiteY25" fmla="*/ 2827099 h 3286620"/>
                <a:gd name="connsiteX26" fmla="*/ 628487 w 824452"/>
                <a:gd name="connsiteY26" fmla="*/ 3105596 h 3286620"/>
                <a:gd name="connsiteX27" fmla="*/ 396406 w 824452"/>
                <a:gd name="connsiteY27" fmla="*/ 3091671 h 3286620"/>
                <a:gd name="connsiteX28" fmla="*/ 308215 w 824452"/>
                <a:gd name="connsiteY28" fmla="*/ 3286620 h 3286620"/>
                <a:gd name="connsiteX29" fmla="*/ 173608 w 824452"/>
                <a:gd name="connsiteY29" fmla="*/ 3105596 h 3286620"/>
                <a:gd name="connsiteX30" fmla="*/ 280365 w 824452"/>
                <a:gd name="connsiteY30" fmla="*/ 2887440 h 3286620"/>
                <a:gd name="connsiteX31" fmla="*/ 71492 w 824452"/>
                <a:gd name="connsiteY31" fmla="*/ 2172630 h 3286620"/>
                <a:gd name="connsiteX32" fmla="*/ 62209 w 824452"/>
                <a:gd name="connsiteY32" fmla="*/ 2144780 h 3286620"/>
                <a:gd name="connsiteX33" fmla="*/ 57567 w 824452"/>
                <a:gd name="connsiteY33" fmla="*/ 1290721 h 3286620"/>
                <a:gd name="connsiteX34" fmla="*/ 136354 w 824452"/>
                <a:gd name="connsiteY34" fmla="*/ 1128248 h 3286620"/>
                <a:gd name="connsiteX35" fmla="*/ 13939 w 824452"/>
                <a:gd name="connsiteY35" fmla="*/ 866495 h 3286620"/>
                <a:gd name="connsiteX36" fmla="*/ 6252 w 824452"/>
                <a:gd name="connsiteY36" fmla="*/ 609144 h 3286620"/>
                <a:gd name="connsiteX37" fmla="*/ 109190 w 824452"/>
                <a:gd name="connsiteY37" fmla="*/ 533120 h 3286620"/>
                <a:gd name="connsiteX38" fmla="*/ 113953 w 824452"/>
                <a:gd name="connsiteY38" fmla="*/ 496608 h 3286620"/>
                <a:gd name="connsiteX39" fmla="*/ 176541 w 824452"/>
                <a:gd name="connsiteY39" fmla="*/ 488825 h 3286620"/>
                <a:gd name="connsiteX0" fmla="*/ 176541 w 824452"/>
                <a:gd name="connsiteY0" fmla="*/ 488825 h 3286620"/>
                <a:gd name="connsiteX1" fmla="*/ 163165 w 824452"/>
                <a:gd name="connsiteY1" fmla="*/ 420408 h 3286620"/>
                <a:gd name="connsiteX2" fmla="*/ 131833 w 824452"/>
                <a:gd name="connsiteY2" fmla="*/ 418096 h 3286620"/>
                <a:gd name="connsiteX3" fmla="*/ 173487 w 824452"/>
                <a:gd name="connsiteY3" fmla="*/ 328075 h 3286620"/>
                <a:gd name="connsiteX4" fmla="*/ 220524 w 824452"/>
                <a:gd name="connsiteY4" fmla="*/ 60916 h 3286620"/>
                <a:gd name="connsiteX5" fmla="*/ 312856 w 824452"/>
                <a:gd name="connsiteY5" fmla="*/ 18916 h 3286620"/>
                <a:gd name="connsiteX6" fmla="*/ 443411 w 824452"/>
                <a:gd name="connsiteY6" fmla="*/ 27941 h 3286620"/>
                <a:gd name="connsiteX7" fmla="*/ 554841 w 824452"/>
                <a:gd name="connsiteY7" fmla="*/ 165845 h 3286620"/>
                <a:gd name="connsiteX8" fmla="*/ 579090 w 824452"/>
                <a:gd name="connsiteY8" fmla="*/ 342620 h 3286620"/>
                <a:gd name="connsiteX9" fmla="*/ 609920 w 824452"/>
                <a:gd name="connsiteY9" fmla="*/ 390246 h 3286620"/>
                <a:gd name="connsiteX10" fmla="*/ 569935 w 824452"/>
                <a:gd name="connsiteY10" fmla="*/ 385263 h 3286620"/>
                <a:gd name="connsiteX11" fmla="*/ 577342 w 824452"/>
                <a:gd name="connsiteY11" fmla="*/ 423945 h 3286620"/>
                <a:gd name="connsiteX12" fmla="*/ 544462 w 824452"/>
                <a:gd name="connsiteY12" fmla="*/ 402594 h 3286620"/>
                <a:gd name="connsiteX13" fmla="*/ 590234 w 824452"/>
                <a:gd name="connsiteY13" fmla="*/ 458751 h 3286620"/>
                <a:gd name="connsiteX14" fmla="*/ 560059 w 824452"/>
                <a:gd name="connsiteY14" fmla="*/ 472503 h 3286620"/>
                <a:gd name="connsiteX15" fmla="*/ 621896 w 824452"/>
                <a:gd name="connsiteY15" fmla="*/ 513986 h 3286620"/>
                <a:gd name="connsiteX16" fmla="*/ 592156 w 824452"/>
                <a:gd name="connsiteY16" fmla="*/ 532583 h 3286620"/>
                <a:gd name="connsiteX17" fmla="*/ 734464 w 824452"/>
                <a:gd name="connsiteY17" fmla="*/ 596905 h 3286620"/>
                <a:gd name="connsiteX18" fmla="*/ 777528 w 824452"/>
                <a:gd name="connsiteY18" fmla="*/ 761720 h 3286620"/>
                <a:gd name="connsiteX19" fmla="*/ 817214 w 824452"/>
                <a:gd name="connsiteY19" fmla="*/ 920470 h 3286620"/>
                <a:gd name="connsiteX20" fmla="*/ 812452 w 824452"/>
                <a:gd name="connsiteY20" fmla="*/ 1034770 h 3286620"/>
                <a:gd name="connsiteX21" fmla="*/ 795345 w 824452"/>
                <a:gd name="connsiteY21" fmla="*/ 1114597 h 3286620"/>
                <a:gd name="connsiteX22" fmla="*/ 665620 w 824452"/>
                <a:gd name="connsiteY22" fmla="*/ 1183964 h 3286620"/>
                <a:gd name="connsiteX23" fmla="*/ 707394 w 824452"/>
                <a:gd name="connsiteY23" fmla="*/ 1309288 h 3286620"/>
                <a:gd name="connsiteX24" fmla="*/ 688828 w 824452"/>
                <a:gd name="connsiteY24" fmla="*/ 1332496 h 3286620"/>
                <a:gd name="connsiteX25" fmla="*/ 647053 w 824452"/>
                <a:gd name="connsiteY25" fmla="*/ 2191196 h 3286620"/>
                <a:gd name="connsiteX26" fmla="*/ 442822 w 824452"/>
                <a:gd name="connsiteY26" fmla="*/ 2827099 h 3286620"/>
                <a:gd name="connsiteX27" fmla="*/ 628487 w 824452"/>
                <a:gd name="connsiteY27" fmla="*/ 3105596 h 3286620"/>
                <a:gd name="connsiteX28" fmla="*/ 396406 w 824452"/>
                <a:gd name="connsiteY28" fmla="*/ 3091671 h 3286620"/>
                <a:gd name="connsiteX29" fmla="*/ 308215 w 824452"/>
                <a:gd name="connsiteY29" fmla="*/ 3286620 h 3286620"/>
                <a:gd name="connsiteX30" fmla="*/ 173608 w 824452"/>
                <a:gd name="connsiteY30" fmla="*/ 3105596 h 3286620"/>
                <a:gd name="connsiteX31" fmla="*/ 280365 w 824452"/>
                <a:gd name="connsiteY31" fmla="*/ 2887440 h 3286620"/>
                <a:gd name="connsiteX32" fmla="*/ 71492 w 824452"/>
                <a:gd name="connsiteY32" fmla="*/ 2172630 h 3286620"/>
                <a:gd name="connsiteX33" fmla="*/ 62209 w 824452"/>
                <a:gd name="connsiteY33" fmla="*/ 2144780 h 3286620"/>
                <a:gd name="connsiteX34" fmla="*/ 57567 w 824452"/>
                <a:gd name="connsiteY34" fmla="*/ 1290721 h 3286620"/>
                <a:gd name="connsiteX35" fmla="*/ 136354 w 824452"/>
                <a:gd name="connsiteY35" fmla="*/ 1128248 h 3286620"/>
                <a:gd name="connsiteX36" fmla="*/ 13939 w 824452"/>
                <a:gd name="connsiteY36" fmla="*/ 866495 h 3286620"/>
                <a:gd name="connsiteX37" fmla="*/ 6252 w 824452"/>
                <a:gd name="connsiteY37" fmla="*/ 609144 h 3286620"/>
                <a:gd name="connsiteX38" fmla="*/ 109190 w 824452"/>
                <a:gd name="connsiteY38" fmla="*/ 533120 h 3286620"/>
                <a:gd name="connsiteX39" fmla="*/ 113953 w 824452"/>
                <a:gd name="connsiteY39" fmla="*/ 496608 h 3286620"/>
                <a:gd name="connsiteX40" fmla="*/ 176541 w 824452"/>
                <a:gd name="connsiteY40" fmla="*/ 488825 h 3286620"/>
                <a:gd name="connsiteX0" fmla="*/ 176541 w 824452"/>
                <a:gd name="connsiteY0" fmla="*/ 488825 h 3286620"/>
                <a:gd name="connsiteX1" fmla="*/ 163165 w 824452"/>
                <a:gd name="connsiteY1" fmla="*/ 420408 h 3286620"/>
                <a:gd name="connsiteX2" fmla="*/ 138417 w 824452"/>
                <a:gd name="connsiteY2" fmla="*/ 424680 h 3286620"/>
                <a:gd name="connsiteX3" fmla="*/ 173487 w 824452"/>
                <a:gd name="connsiteY3" fmla="*/ 328075 h 3286620"/>
                <a:gd name="connsiteX4" fmla="*/ 220524 w 824452"/>
                <a:gd name="connsiteY4" fmla="*/ 60916 h 3286620"/>
                <a:gd name="connsiteX5" fmla="*/ 312856 w 824452"/>
                <a:gd name="connsiteY5" fmla="*/ 18916 h 3286620"/>
                <a:gd name="connsiteX6" fmla="*/ 443411 w 824452"/>
                <a:gd name="connsiteY6" fmla="*/ 27941 h 3286620"/>
                <a:gd name="connsiteX7" fmla="*/ 554841 w 824452"/>
                <a:gd name="connsiteY7" fmla="*/ 165845 h 3286620"/>
                <a:gd name="connsiteX8" fmla="*/ 579090 w 824452"/>
                <a:gd name="connsiteY8" fmla="*/ 342620 h 3286620"/>
                <a:gd name="connsiteX9" fmla="*/ 609920 w 824452"/>
                <a:gd name="connsiteY9" fmla="*/ 390246 h 3286620"/>
                <a:gd name="connsiteX10" fmla="*/ 569935 w 824452"/>
                <a:gd name="connsiteY10" fmla="*/ 385263 h 3286620"/>
                <a:gd name="connsiteX11" fmla="*/ 577342 w 824452"/>
                <a:gd name="connsiteY11" fmla="*/ 423945 h 3286620"/>
                <a:gd name="connsiteX12" fmla="*/ 544462 w 824452"/>
                <a:gd name="connsiteY12" fmla="*/ 402594 h 3286620"/>
                <a:gd name="connsiteX13" fmla="*/ 590234 w 824452"/>
                <a:gd name="connsiteY13" fmla="*/ 458751 h 3286620"/>
                <a:gd name="connsiteX14" fmla="*/ 560059 w 824452"/>
                <a:gd name="connsiteY14" fmla="*/ 472503 h 3286620"/>
                <a:gd name="connsiteX15" fmla="*/ 621896 w 824452"/>
                <a:gd name="connsiteY15" fmla="*/ 513986 h 3286620"/>
                <a:gd name="connsiteX16" fmla="*/ 592156 w 824452"/>
                <a:gd name="connsiteY16" fmla="*/ 532583 h 3286620"/>
                <a:gd name="connsiteX17" fmla="*/ 734464 w 824452"/>
                <a:gd name="connsiteY17" fmla="*/ 596905 h 3286620"/>
                <a:gd name="connsiteX18" fmla="*/ 777528 w 824452"/>
                <a:gd name="connsiteY18" fmla="*/ 761720 h 3286620"/>
                <a:gd name="connsiteX19" fmla="*/ 817214 w 824452"/>
                <a:gd name="connsiteY19" fmla="*/ 920470 h 3286620"/>
                <a:gd name="connsiteX20" fmla="*/ 812452 w 824452"/>
                <a:gd name="connsiteY20" fmla="*/ 1034770 h 3286620"/>
                <a:gd name="connsiteX21" fmla="*/ 795345 w 824452"/>
                <a:gd name="connsiteY21" fmla="*/ 1114597 h 3286620"/>
                <a:gd name="connsiteX22" fmla="*/ 665620 w 824452"/>
                <a:gd name="connsiteY22" fmla="*/ 1183964 h 3286620"/>
                <a:gd name="connsiteX23" fmla="*/ 707394 w 824452"/>
                <a:gd name="connsiteY23" fmla="*/ 1309288 h 3286620"/>
                <a:gd name="connsiteX24" fmla="*/ 688828 w 824452"/>
                <a:gd name="connsiteY24" fmla="*/ 1332496 h 3286620"/>
                <a:gd name="connsiteX25" fmla="*/ 647053 w 824452"/>
                <a:gd name="connsiteY25" fmla="*/ 2191196 h 3286620"/>
                <a:gd name="connsiteX26" fmla="*/ 442822 w 824452"/>
                <a:gd name="connsiteY26" fmla="*/ 2827099 h 3286620"/>
                <a:gd name="connsiteX27" fmla="*/ 628487 w 824452"/>
                <a:gd name="connsiteY27" fmla="*/ 3105596 h 3286620"/>
                <a:gd name="connsiteX28" fmla="*/ 396406 w 824452"/>
                <a:gd name="connsiteY28" fmla="*/ 3091671 h 3286620"/>
                <a:gd name="connsiteX29" fmla="*/ 308215 w 824452"/>
                <a:gd name="connsiteY29" fmla="*/ 3286620 h 3286620"/>
                <a:gd name="connsiteX30" fmla="*/ 173608 w 824452"/>
                <a:gd name="connsiteY30" fmla="*/ 3105596 h 3286620"/>
                <a:gd name="connsiteX31" fmla="*/ 280365 w 824452"/>
                <a:gd name="connsiteY31" fmla="*/ 2887440 h 3286620"/>
                <a:gd name="connsiteX32" fmla="*/ 71492 w 824452"/>
                <a:gd name="connsiteY32" fmla="*/ 2172630 h 3286620"/>
                <a:gd name="connsiteX33" fmla="*/ 62209 w 824452"/>
                <a:gd name="connsiteY33" fmla="*/ 2144780 h 3286620"/>
                <a:gd name="connsiteX34" fmla="*/ 57567 w 824452"/>
                <a:gd name="connsiteY34" fmla="*/ 1290721 h 3286620"/>
                <a:gd name="connsiteX35" fmla="*/ 136354 w 824452"/>
                <a:gd name="connsiteY35" fmla="*/ 1128248 h 3286620"/>
                <a:gd name="connsiteX36" fmla="*/ 13939 w 824452"/>
                <a:gd name="connsiteY36" fmla="*/ 866495 h 3286620"/>
                <a:gd name="connsiteX37" fmla="*/ 6252 w 824452"/>
                <a:gd name="connsiteY37" fmla="*/ 609144 h 3286620"/>
                <a:gd name="connsiteX38" fmla="*/ 109190 w 824452"/>
                <a:gd name="connsiteY38" fmla="*/ 533120 h 3286620"/>
                <a:gd name="connsiteX39" fmla="*/ 113953 w 824452"/>
                <a:gd name="connsiteY39" fmla="*/ 496608 h 3286620"/>
                <a:gd name="connsiteX40" fmla="*/ 176541 w 824452"/>
                <a:gd name="connsiteY40" fmla="*/ 488825 h 3286620"/>
                <a:gd name="connsiteX0" fmla="*/ 176541 w 824452"/>
                <a:gd name="connsiteY0" fmla="*/ 488825 h 3286620"/>
                <a:gd name="connsiteX1" fmla="*/ 163165 w 824452"/>
                <a:gd name="connsiteY1" fmla="*/ 420408 h 3286620"/>
                <a:gd name="connsiteX2" fmla="*/ 138417 w 824452"/>
                <a:gd name="connsiteY2" fmla="*/ 424680 h 3286620"/>
                <a:gd name="connsiteX3" fmla="*/ 173487 w 824452"/>
                <a:gd name="connsiteY3" fmla="*/ 328075 h 3286620"/>
                <a:gd name="connsiteX4" fmla="*/ 220524 w 824452"/>
                <a:gd name="connsiteY4" fmla="*/ 60916 h 3286620"/>
                <a:gd name="connsiteX5" fmla="*/ 312856 w 824452"/>
                <a:gd name="connsiteY5" fmla="*/ 18916 h 3286620"/>
                <a:gd name="connsiteX6" fmla="*/ 443411 w 824452"/>
                <a:gd name="connsiteY6" fmla="*/ 27941 h 3286620"/>
                <a:gd name="connsiteX7" fmla="*/ 554841 w 824452"/>
                <a:gd name="connsiteY7" fmla="*/ 165845 h 3286620"/>
                <a:gd name="connsiteX8" fmla="*/ 579090 w 824452"/>
                <a:gd name="connsiteY8" fmla="*/ 342620 h 3286620"/>
                <a:gd name="connsiteX9" fmla="*/ 609920 w 824452"/>
                <a:gd name="connsiteY9" fmla="*/ 390246 h 3286620"/>
                <a:gd name="connsiteX10" fmla="*/ 569935 w 824452"/>
                <a:gd name="connsiteY10" fmla="*/ 385263 h 3286620"/>
                <a:gd name="connsiteX11" fmla="*/ 577342 w 824452"/>
                <a:gd name="connsiteY11" fmla="*/ 423945 h 3286620"/>
                <a:gd name="connsiteX12" fmla="*/ 544462 w 824452"/>
                <a:gd name="connsiteY12" fmla="*/ 402594 h 3286620"/>
                <a:gd name="connsiteX13" fmla="*/ 590234 w 824452"/>
                <a:gd name="connsiteY13" fmla="*/ 458751 h 3286620"/>
                <a:gd name="connsiteX14" fmla="*/ 560059 w 824452"/>
                <a:gd name="connsiteY14" fmla="*/ 472503 h 3286620"/>
                <a:gd name="connsiteX15" fmla="*/ 621896 w 824452"/>
                <a:gd name="connsiteY15" fmla="*/ 513986 h 3286620"/>
                <a:gd name="connsiteX16" fmla="*/ 592156 w 824452"/>
                <a:gd name="connsiteY16" fmla="*/ 532583 h 3286620"/>
                <a:gd name="connsiteX17" fmla="*/ 734464 w 824452"/>
                <a:gd name="connsiteY17" fmla="*/ 596905 h 3286620"/>
                <a:gd name="connsiteX18" fmla="*/ 777528 w 824452"/>
                <a:gd name="connsiteY18" fmla="*/ 761720 h 3286620"/>
                <a:gd name="connsiteX19" fmla="*/ 817214 w 824452"/>
                <a:gd name="connsiteY19" fmla="*/ 920470 h 3286620"/>
                <a:gd name="connsiteX20" fmla="*/ 812452 w 824452"/>
                <a:gd name="connsiteY20" fmla="*/ 1034770 h 3286620"/>
                <a:gd name="connsiteX21" fmla="*/ 795345 w 824452"/>
                <a:gd name="connsiteY21" fmla="*/ 1114597 h 3286620"/>
                <a:gd name="connsiteX22" fmla="*/ 665620 w 824452"/>
                <a:gd name="connsiteY22" fmla="*/ 1183964 h 3286620"/>
                <a:gd name="connsiteX23" fmla="*/ 707394 w 824452"/>
                <a:gd name="connsiteY23" fmla="*/ 1309288 h 3286620"/>
                <a:gd name="connsiteX24" fmla="*/ 688828 w 824452"/>
                <a:gd name="connsiteY24" fmla="*/ 1332496 h 3286620"/>
                <a:gd name="connsiteX25" fmla="*/ 647053 w 824452"/>
                <a:gd name="connsiteY25" fmla="*/ 2191196 h 3286620"/>
                <a:gd name="connsiteX26" fmla="*/ 442822 w 824452"/>
                <a:gd name="connsiteY26" fmla="*/ 2827099 h 3286620"/>
                <a:gd name="connsiteX27" fmla="*/ 628487 w 824452"/>
                <a:gd name="connsiteY27" fmla="*/ 3105596 h 3286620"/>
                <a:gd name="connsiteX28" fmla="*/ 396406 w 824452"/>
                <a:gd name="connsiteY28" fmla="*/ 3091671 h 3286620"/>
                <a:gd name="connsiteX29" fmla="*/ 308215 w 824452"/>
                <a:gd name="connsiteY29" fmla="*/ 3286620 h 3286620"/>
                <a:gd name="connsiteX30" fmla="*/ 173608 w 824452"/>
                <a:gd name="connsiteY30" fmla="*/ 3105596 h 3286620"/>
                <a:gd name="connsiteX31" fmla="*/ 280365 w 824452"/>
                <a:gd name="connsiteY31" fmla="*/ 2887440 h 3286620"/>
                <a:gd name="connsiteX32" fmla="*/ 71492 w 824452"/>
                <a:gd name="connsiteY32" fmla="*/ 2172630 h 3286620"/>
                <a:gd name="connsiteX33" fmla="*/ 62209 w 824452"/>
                <a:gd name="connsiteY33" fmla="*/ 2144780 h 3286620"/>
                <a:gd name="connsiteX34" fmla="*/ 106948 w 824452"/>
                <a:gd name="connsiteY34" fmla="*/ 1258624 h 3286620"/>
                <a:gd name="connsiteX35" fmla="*/ 136354 w 824452"/>
                <a:gd name="connsiteY35" fmla="*/ 1128248 h 3286620"/>
                <a:gd name="connsiteX36" fmla="*/ 13939 w 824452"/>
                <a:gd name="connsiteY36" fmla="*/ 866495 h 3286620"/>
                <a:gd name="connsiteX37" fmla="*/ 6252 w 824452"/>
                <a:gd name="connsiteY37" fmla="*/ 609144 h 3286620"/>
                <a:gd name="connsiteX38" fmla="*/ 109190 w 824452"/>
                <a:gd name="connsiteY38" fmla="*/ 533120 h 3286620"/>
                <a:gd name="connsiteX39" fmla="*/ 113953 w 824452"/>
                <a:gd name="connsiteY39" fmla="*/ 496608 h 3286620"/>
                <a:gd name="connsiteX40" fmla="*/ 176541 w 824452"/>
                <a:gd name="connsiteY40" fmla="*/ 488825 h 3286620"/>
                <a:gd name="connsiteX0" fmla="*/ 176541 w 824452"/>
                <a:gd name="connsiteY0" fmla="*/ 488825 h 3286620"/>
                <a:gd name="connsiteX1" fmla="*/ 163165 w 824452"/>
                <a:gd name="connsiteY1" fmla="*/ 420408 h 3286620"/>
                <a:gd name="connsiteX2" fmla="*/ 138417 w 824452"/>
                <a:gd name="connsiteY2" fmla="*/ 424680 h 3286620"/>
                <a:gd name="connsiteX3" fmla="*/ 173487 w 824452"/>
                <a:gd name="connsiteY3" fmla="*/ 328075 h 3286620"/>
                <a:gd name="connsiteX4" fmla="*/ 220524 w 824452"/>
                <a:gd name="connsiteY4" fmla="*/ 60916 h 3286620"/>
                <a:gd name="connsiteX5" fmla="*/ 312856 w 824452"/>
                <a:gd name="connsiteY5" fmla="*/ 18916 h 3286620"/>
                <a:gd name="connsiteX6" fmla="*/ 443411 w 824452"/>
                <a:gd name="connsiteY6" fmla="*/ 27941 h 3286620"/>
                <a:gd name="connsiteX7" fmla="*/ 554841 w 824452"/>
                <a:gd name="connsiteY7" fmla="*/ 165845 h 3286620"/>
                <a:gd name="connsiteX8" fmla="*/ 579090 w 824452"/>
                <a:gd name="connsiteY8" fmla="*/ 342620 h 3286620"/>
                <a:gd name="connsiteX9" fmla="*/ 609920 w 824452"/>
                <a:gd name="connsiteY9" fmla="*/ 390246 h 3286620"/>
                <a:gd name="connsiteX10" fmla="*/ 569935 w 824452"/>
                <a:gd name="connsiteY10" fmla="*/ 385263 h 3286620"/>
                <a:gd name="connsiteX11" fmla="*/ 577342 w 824452"/>
                <a:gd name="connsiteY11" fmla="*/ 423945 h 3286620"/>
                <a:gd name="connsiteX12" fmla="*/ 544462 w 824452"/>
                <a:gd name="connsiteY12" fmla="*/ 402594 h 3286620"/>
                <a:gd name="connsiteX13" fmla="*/ 590234 w 824452"/>
                <a:gd name="connsiteY13" fmla="*/ 458751 h 3286620"/>
                <a:gd name="connsiteX14" fmla="*/ 560059 w 824452"/>
                <a:gd name="connsiteY14" fmla="*/ 472503 h 3286620"/>
                <a:gd name="connsiteX15" fmla="*/ 621896 w 824452"/>
                <a:gd name="connsiteY15" fmla="*/ 513986 h 3286620"/>
                <a:gd name="connsiteX16" fmla="*/ 592156 w 824452"/>
                <a:gd name="connsiteY16" fmla="*/ 532583 h 3286620"/>
                <a:gd name="connsiteX17" fmla="*/ 734464 w 824452"/>
                <a:gd name="connsiteY17" fmla="*/ 596905 h 3286620"/>
                <a:gd name="connsiteX18" fmla="*/ 777528 w 824452"/>
                <a:gd name="connsiteY18" fmla="*/ 761720 h 3286620"/>
                <a:gd name="connsiteX19" fmla="*/ 817214 w 824452"/>
                <a:gd name="connsiteY19" fmla="*/ 920470 h 3286620"/>
                <a:gd name="connsiteX20" fmla="*/ 812452 w 824452"/>
                <a:gd name="connsiteY20" fmla="*/ 1034770 h 3286620"/>
                <a:gd name="connsiteX21" fmla="*/ 795345 w 824452"/>
                <a:gd name="connsiteY21" fmla="*/ 1114597 h 3286620"/>
                <a:gd name="connsiteX22" fmla="*/ 665620 w 824452"/>
                <a:gd name="connsiteY22" fmla="*/ 1183964 h 3286620"/>
                <a:gd name="connsiteX23" fmla="*/ 707394 w 824452"/>
                <a:gd name="connsiteY23" fmla="*/ 1309288 h 3286620"/>
                <a:gd name="connsiteX24" fmla="*/ 688828 w 824452"/>
                <a:gd name="connsiteY24" fmla="*/ 1332496 h 3286620"/>
                <a:gd name="connsiteX25" fmla="*/ 647053 w 824452"/>
                <a:gd name="connsiteY25" fmla="*/ 2191196 h 3286620"/>
                <a:gd name="connsiteX26" fmla="*/ 442822 w 824452"/>
                <a:gd name="connsiteY26" fmla="*/ 2827099 h 3286620"/>
                <a:gd name="connsiteX27" fmla="*/ 628487 w 824452"/>
                <a:gd name="connsiteY27" fmla="*/ 3105596 h 3286620"/>
                <a:gd name="connsiteX28" fmla="*/ 396406 w 824452"/>
                <a:gd name="connsiteY28" fmla="*/ 3091671 h 3286620"/>
                <a:gd name="connsiteX29" fmla="*/ 308215 w 824452"/>
                <a:gd name="connsiteY29" fmla="*/ 3286620 h 3286620"/>
                <a:gd name="connsiteX30" fmla="*/ 173608 w 824452"/>
                <a:gd name="connsiteY30" fmla="*/ 3105596 h 3286620"/>
                <a:gd name="connsiteX31" fmla="*/ 280365 w 824452"/>
                <a:gd name="connsiteY31" fmla="*/ 2887440 h 3286620"/>
                <a:gd name="connsiteX32" fmla="*/ 71492 w 824452"/>
                <a:gd name="connsiteY32" fmla="*/ 2172630 h 3286620"/>
                <a:gd name="connsiteX33" fmla="*/ 62209 w 824452"/>
                <a:gd name="connsiteY33" fmla="*/ 2144780 h 3286620"/>
                <a:gd name="connsiteX34" fmla="*/ 76125 w 824452"/>
                <a:gd name="connsiteY34" fmla="*/ 1368768 h 3286620"/>
                <a:gd name="connsiteX35" fmla="*/ 106948 w 824452"/>
                <a:gd name="connsiteY35" fmla="*/ 1258624 h 3286620"/>
                <a:gd name="connsiteX36" fmla="*/ 136354 w 824452"/>
                <a:gd name="connsiteY36" fmla="*/ 1128248 h 3286620"/>
                <a:gd name="connsiteX37" fmla="*/ 13939 w 824452"/>
                <a:gd name="connsiteY37" fmla="*/ 866495 h 3286620"/>
                <a:gd name="connsiteX38" fmla="*/ 6252 w 824452"/>
                <a:gd name="connsiteY38" fmla="*/ 609144 h 3286620"/>
                <a:gd name="connsiteX39" fmla="*/ 109190 w 824452"/>
                <a:gd name="connsiteY39" fmla="*/ 533120 h 3286620"/>
                <a:gd name="connsiteX40" fmla="*/ 113953 w 824452"/>
                <a:gd name="connsiteY40" fmla="*/ 496608 h 3286620"/>
                <a:gd name="connsiteX41" fmla="*/ 176541 w 824452"/>
                <a:gd name="connsiteY41" fmla="*/ 488825 h 3286620"/>
                <a:gd name="connsiteX0" fmla="*/ 176541 w 824452"/>
                <a:gd name="connsiteY0" fmla="*/ 488825 h 3286620"/>
                <a:gd name="connsiteX1" fmla="*/ 163165 w 824452"/>
                <a:gd name="connsiteY1" fmla="*/ 420408 h 3286620"/>
                <a:gd name="connsiteX2" fmla="*/ 138417 w 824452"/>
                <a:gd name="connsiteY2" fmla="*/ 424680 h 3286620"/>
                <a:gd name="connsiteX3" fmla="*/ 173487 w 824452"/>
                <a:gd name="connsiteY3" fmla="*/ 328075 h 3286620"/>
                <a:gd name="connsiteX4" fmla="*/ 220524 w 824452"/>
                <a:gd name="connsiteY4" fmla="*/ 60916 h 3286620"/>
                <a:gd name="connsiteX5" fmla="*/ 312856 w 824452"/>
                <a:gd name="connsiteY5" fmla="*/ 18916 h 3286620"/>
                <a:gd name="connsiteX6" fmla="*/ 443411 w 824452"/>
                <a:gd name="connsiteY6" fmla="*/ 27941 h 3286620"/>
                <a:gd name="connsiteX7" fmla="*/ 554841 w 824452"/>
                <a:gd name="connsiteY7" fmla="*/ 165845 h 3286620"/>
                <a:gd name="connsiteX8" fmla="*/ 579090 w 824452"/>
                <a:gd name="connsiteY8" fmla="*/ 342620 h 3286620"/>
                <a:gd name="connsiteX9" fmla="*/ 609920 w 824452"/>
                <a:gd name="connsiteY9" fmla="*/ 390246 h 3286620"/>
                <a:gd name="connsiteX10" fmla="*/ 569935 w 824452"/>
                <a:gd name="connsiteY10" fmla="*/ 385263 h 3286620"/>
                <a:gd name="connsiteX11" fmla="*/ 577342 w 824452"/>
                <a:gd name="connsiteY11" fmla="*/ 423945 h 3286620"/>
                <a:gd name="connsiteX12" fmla="*/ 544462 w 824452"/>
                <a:gd name="connsiteY12" fmla="*/ 402594 h 3286620"/>
                <a:gd name="connsiteX13" fmla="*/ 590234 w 824452"/>
                <a:gd name="connsiteY13" fmla="*/ 458751 h 3286620"/>
                <a:gd name="connsiteX14" fmla="*/ 560059 w 824452"/>
                <a:gd name="connsiteY14" fmla="*/ 472503 h 3286620"/>
                <a:gd name="connsiteX15" fmla="*/ 621896 w 824452"/>
                <a:gd name="connsiteY15" fmla="*/ 513986 h 3286620"/>
                <a:gd name="connsiteX16" fmla="*/ 592156 w 824452"/>
                <a:gd name="connsiteY16" fmla="*/ 532583 h 3286620"/>
                <a:gd name="connsiteX17" fmla="*/ 734464 w 824452"/>
                <a:gd name="connsiteY17" fmla="*/ 596905 h 3286620"/>
                <a:gd name="connsiteX18" fmla="*/ 777528 w 824452"/>
                <a:gd name="connsiteY18" fmla="*/ 761720 h 3286620"/>
                <a:gd name="connsiteX19" fmla="*/ 817214 w 824452"/>
                <a:gd name="connsiteY19" fmla="*/ 920470 h 3286620"/>
                <a:gd name="connsiteX20" fmla="*/ 812452 w 824452"/>
                <a:gd name="connsiteY20" fmla="*/ 1034770 h 3286620"/>
                <a:gd name="connsiteX21" fmla="*/ 795345 w 824452"/>
                <a:gd name="connsiteY21" fmla="*/ 1114597 h 3286620"/>
                <a:gd name="connsiteX22" fmla="*/ 665620 w 824452"/>
                <a:gd name="connsiteY22" fmla="*/ 1183964 h 3286620"/>
                <a:gd name="connsiteX23" fmla="*/ 707394 w 824452"/>
                <a:gd name="connsiteY23" fmla="*/ 1309288 h 3286620"/>
                <a:gd name="connsiteX24" fmla="*/ 688828 w 824452"/>
                <a:gd name="connsiteY24" fmla="*/ 1332496 h 3286620"/>
                <a:gd name="connsiteX25" fmla="*/ 647053 w 824452"/>
                <a:gd name="connsiteY25" fmla="*/ 2191196 h 3286620"/>
                <a:gd name="connsiteX26" fmla="*/ 442822 w 824452"/>
                <a:gd name="connsiteY26" fmla="*/ 2827099 h 3286620"/>
                <a:gd name="connsiteX27" fmla="*/ 628487 w 824452"/>
                <a:gd name="connsiteY27" fmla="*/ 3105596 h 3286620"/>
                <a:gd name="connsiteX28" fmla="*/ 396406 w 824452"/>
                <a:gd name="connsiteY28" fmla="*/ 3091671 h 3286620"/>
                <a:gd name="connsiteX29" fmla="*/ 308215 w 824452"/>
                <a:gd name="connsiteY29" fmla="*/ 3286620 h 3286620"/>
                <a:gd name="connsiteX30" fmla="*/ 173608 w 824452"/>
                <a:gd name="connsiteY30" fmla="*/ 3105596 h 3286620"/>
                <a:gd name="connsiteX31" fmla="*/ 280365 w 824452"/>
                <a:gd name="connsiteY31" fmla="*/ 2887440 h 3286620"/>
                <a:gd name="connsiteX32" fmla="*/ 71492 w 824452"/>
                <a:gd name="connsiteY32" fmla="*/ 2172630 h 3286620"/>
                <a:gd name="connsiteX33" fmla="*/ 62209 w 824452"/>
                <a:gd name="connsiteY33" fmla="*/ 2144780 h 3286620"/>
                <a:gd name="connsiteX34" fmla="*/ 76125 w 824452"/>
                <a:gd name="connsiteY34" fmla="*/ 1368768 h 3286620"/>
                <a:gd name="connsiteX35" fmla="*/ 106948 w 824452"/>
                <a:gd name="connsiteY35" fmla="*/ 1258624 h 3286620"/>
                <a:gd name="connsiteX36" fmla="*/ 136354 w 824452"/>
                <a:gd name="connsiteY36" fmla="*/ 1128248 h 3286620"/>
                <a:gd name="connsiteX37" fmla="*/ 13939 w 824452"/>
                <a:gd name="connsiteY37" fmla="*/ 866495 h 3286620"/>
                <a:gd name="connsiteX38" fmla="*/ 6252 w 824452"/>
                <a:gd name="connsiteY38" fmla="*/ 609144 h 3286620"/>
                <a:gd name="connsiteX39" fmla="*/ 109190 w 824452"/>
                <a:gd name="connsiteY39" fmla="*/ 533120 h 3286620"/>
                <a:gd name="connsiteX40" fmla="*/ 113953 w 824452"/>
                <a:gd name="connsiteY40" fmla="*/ 496608 h 3286620"/>
                <a:gd name="connsiteX41" fmla="*/ 176541 w 824452"/>
                <a:gd name="connsiteY41" fmla="*/ 488825 h 3286620"/>
                <a:gd name="connsiteX0" fmla="*/ 176541 w 824452"/>
                <a:gd name="connsiteY0" fmla="*/ 488825 h 3286620"/>
                <a:gd name="connsiteX1" fmla="*/ 163165 w 824452"/>
                <a:gd name="connsiteY1" fmla="*/ 420408 h 3286620"/>
                <a:gd name="connsiteX2" fmla="*/ 138417 w 824452"/>
                <a:gd name="connsiteY2" fmla="*/ 424680 h 3286620"/>
                <a:gd name="connsiteX3" fmla="*/ 173487 w 824452"/>
                <a:gd name="connsiteY3" fmla="*/ 328075 h 3286620"/>
                <a:gd name="connsiteX4" fmla="*/ 220524 w 824452"/>
                <a:gd name="connsiteY4" fmla="*/ 60916 h 3286620"/>
                <a:gd name="connsiteX5" fmla="*/ 312856 w 824452"/>
                <a:gd name="connsiteY5" fmla="*/ 18916 h 3286620"/>
                <a:gd name="connsiteX6" fmla="*/ 443411 w 824452"/>
                <a:gd name="connsiteY6" fmla="*/ 27941 h 3286620"/>
                <a:gd name="connsiteX7" fmla="*/ 554841 w 824452"/>
                <a:gd name="connsiteY7" fmla="*/ 165845 h 3286620"/>
                <a:gd name="connsiteX8" fmla="*/ 579090 w 824452"/>
                <a:gd name="connsiteY8" fmla="*/ 342620 h 3286620"/>
                <a:gd name="connsiteX9" fmla="*/ 609920 w 824452"/>
                <a:gd name="connsiteY9" fmla="*/ 390246 h 3286620"/>
                <a:gd name="connsiteX10" fmla="*/ 569935 w 824452"/>
                <a:gd name="connsiteY10" fmla="*/ 385263 h 3286620"/>
                <a:gd name="connsiteX11" fmla="*/ 577342 w 824452"/>
                <a:gd name="connsiteY11" fmla="*/ 423945 h 3286620"/>
                <a:gd name="connsiteX12" fmla="*/ 544462 w 824452"/>
                <a:gd name="connsiteY12" fmla="*/ 402594 h 3286620"/>
                <a:gd name="connsiteX13" fmla="*/ 590234 w 824452"/>
                <a:gd name="connsiteY13" fmla="*/ 458751 h 3286620"/>
                <a:gd name="connsiteX14" fmla="*/ 560059 w 824452"/>
                <a:gd name="connsiteY14" fmla="*/ 472503 h 3286620"/>
                <a:gd name="connsiteX15" fmla="*/ 621896 w 824452"/>
                <a:gd name="connsiteY15" fmla="*/ 513986 h 3286620"/>
                <a:gd name="connsiteX16" fmla="*/ 592156 w 824452"/>
                <a:gd name="connsiteY16" fmla="*/ 532583 h 3286620"/>
                <a:gd name="connsiteX17" fmla="*/ 734464 w 824452"/>
                <a:gd name="connsiteY17" fmla="*/ 596905 h 3286620"/>
                <a:gd name="connsiteX18" fmla="*/ 777528 w 824452"/>
                <a:gd name="connsiteY18" fmla="*/ 761720 h 3286620"/>
                <a:gd name="connsiteX19" fmla="*/ 817214 w 824452"/>
                <a:gd name="connsiteY19" fmla="*/ 920470 h 3286620"/>
                <a:gd name="connsiteX20" fmla="*/ 812452 w 824452"/>
                <a:gd name="connsiteY20" fmla="*/ 1034770 h 3286620"/>
                <a:gd name="connsiteX21" fmla="*/ 795345 w 824452"/>
                <a:gd name="connsiteY21" fmla="*/ 1114597 h 3286620"/>
                <a:gd name="connsiteX22" fmla="*/ 665620 w 824452"/>
                <a:gd name="connsiteY22" fmla="*/ 1183964 h 3286620"/>
                <a:gd name="connsiteX23" fmla="*/ 707394 w 824452"/>
                <a:gd name="connsiteY23" fmla="*/ 1309288 h 3286620"/>
                <a:gd name="connsiteX24" fmla="*/ 688828 w 824452"/>
                <a:gd name="connsiteY24" fmla="*/ 1332496 h 3286620"/>
                <a:gd name="connsiteX25" fmla="*/ 647053 w 824452"/>
                <a:gd name="connsiteY25" fmla="*/ 2191196 h 3286620"/>
                <a:gd name="connsiteX26" fmla="*/ 442822 w 824452"/>
                <a:gd name="connsiteY26" fmla="*/ 2827099 h 3286620"/>
                <a:gd name="connsiteX27" fmla="*/ 628487 w 824452"/>
                <a:gd name="connsiteY27" fmla="*/ 3105596 h 3286620"/>
                <a:gd name="connsiteX28" fmla="*/ 396406 w 824452"/>
                <a:gd name="connsiteY28" fmla="*/ 3091671 h 3286620"/>
                <a:gd name="connsiteX29" fmla="*/ 308215 w 824452"/>
                <a:gd name="connsiteY29" fmla="*/ 3286620 h 3286620"/>
                <a:gd name="connsiteX30" fmla="*/ 173608 w 824452"/>
                <a:gd name="connsiteY30" fmla="*/ 3105596 h 3286620"/>
                <a:gd name="connsiteX31" fmla="*/ 280365 w 824452"/>
                <a:gd name="connsiteY31" fmla="*/ 2887440 h 3286620"/>
                <a:gd name="connsiteX32" fmla="*/ 71492 w 824452"/>
                <a:gd name="connsiteY32" fmla="*/ 2172630 h 3286620"/>
                <a:gd name="connsiteX33" fmla="*/ 62209 w 824452"/>
                <a:gd name="connsiteY33" fmla="*/ 2144780 h 3286620"/>
                <a:gd name="connsiteX34" fmla="*/ 76125 w 824452"/>
                <a:gd name="connsiteY34" fmla="*/ 1368768 h 3286620"/>
                <a:gd name="connsiteX35" fmla="*/ 86824 w 824452"/>
                <a:gd name="connsiteY35" fmla="*/ 1283997 h 3286620"/>
                <a:gd name="connsiteX36" fmla="*/ 106948 w 824452"/>
                <a:gd name="connsiteY36" fmla="*/ 1258624 h 3286620"/>
                <a:gd name="connsiteX37" fmla="*/ 136354 w 824452"/>
                <a:gd name="connsiteY37" fmla="*/ 1128248 h 3286620"/>
                <a:gd name="connsiteX38" fmla="*/ 13939 w 824452"/>
                <a:gd name="connsiteY38" fmla="*/ 866495 h 3286620"/>
                <a:gd name="connsiteX39" fmla="*/ 6252 w 824452"/>
                <a:gd name="connsiteY39" fmla="*/ 609144 h 3286620"/>
                <a:gd name="connsiteX40" fmla="*/ 109190 w 824452"/>
                <a:gd name="connsiteY40" fmla="*/ 533120 h 3286620"/>
                <a:gd name="connsiteX41" fmla="*/ 113953 w 824452"/>
                <a:gd name="connsiteY41" fmla="*/ 496608 h 3286620"/>
                <a:gd name="connsiteX42" fmla="*/ 176541 w 824452"/>
                <a:gd name="connsiteY42" fmla="*/ 488825 h 3286620"/>
                <a:gd name="connsiteX0" fmla="*/ 176541 w 824452"/>
                <a:gd name="connsiteY0" fmla="*/ 488825 h 3286620"/>
                <a:gd name="connsiteX1" fmla="*/ 163165 w 824452"/>
                <a:gd name="connsiteY1" fmla="*/ 420408 h 3286620"/>
                <a:gd name="connsiteX2" fmla="*/ 138417 w 824452"/>
                <a:gd name="connsiteY2" fmla="*/ 424680 h 3286620"/>
                <a:gd name="connsiteX3" fmla="*/ 173487 w 824452"/>
                <a:gd name="connsiteY3" fmla="*/ 328075 h 3286620"/>
                <a:gd name="connsiteX4" fmla="*/ 220524 w 824452"/>
                <a:gd name="connsiteY4" fmla="*/ 60916 h 3286620"/>
                <a:gd name="connsiteX5" fmla="*/ 312856 w 824452"/>
                <a:gd name="connsiteY5" fmla="*/ 18916 h 3286620"/>
                <a:gd name="connsiteX6" fmla="*/ 443411 w 824452"/>
                <a:gd name="connsiteY6" fmla="*/ 27941 h 3286620"/>
                <a:gd name="connsiteX7" fmla="*/ 554841 w 824452"/>
                <a:gd name="connsiteY7" fmla="*/ 165845 h 3286620"/>
                <a:gd name="connsiteX8" fmla="*/ 579090 w 824452"/>
                <a:gd name="connsiteY8" fmla="*/ 342620 h 3286620"/>
                <a:gd name="connsiteX9" fmla="*/ 609920 w 824452"/>
                <a:gd name="connsiteY9" fmla="*/ 390246 h 3286620"/>
                <a:gd name="connsiteX10" fmla="*/ 569935 w 824452"/>
                <a:gd name="connsiteY10" fmla="*/ 385263 h 3286620"/>
                <a:gd name="connsiteX11" fmla="*/ 577342 w 824452"/>
                <a:gd name="connsiteY11" fmla="*/ 423945 h 3286620"/>
                <a:gd name="connsiteX12" fmla="*/ 544462 w 824452"/>
                <a:gd name="connsiteY12" fmla="*/ 402594 h 3286620"/>
                <a:gd name="connsiteX13" fmla="*/ 590234 w 824452"/>
                <a:gd name="connsiteY13" fmla="*/ 458751 h 3286620"/>
                <a:gd name="connsiteX14" fmla="*/ 560059 w 824452"/>
                <a:gd name="connsiteY14" fmla="*/ 472503 h 3286620"/>
                <a:gd name="connsiteX15" fmla="*/ 621896 w 824452"/>
                <a:gd name="connsiteY15" fmla="*/ 513986 h 3286620"/>
                <a:gd name="connsiteX16" fmla="*/ 592156 w 824452"/>
                <a:gd name="connsiteY16" fmla="*/ 532583 h 3286620"/>
                <a:gd name="connsiteX17" fmla="*/ 734464 w 824452"/>
                <a:gd name="connsiteY17" fmla="*/ 596905 h 3286620"/>
                <a:gd name="connsiteX18" fmla="*/ 777528 w 824452"/>
                <a:gd name="connsiteY18" fmla="*/ 761720 h 3286620"/>
                <a:gd name="connsiteX19" fmla="*/ 817214 w 824452"/>
                <a:gd name="connsiteY19" fmla="*/ 920470 h 3286620"/>
                <a:gd name="connsiteX20" fmla="*/ 812452 w 824452"/>
                <a:gd name="connsiteY20" fmla="*/ 1034770 h 3286620"/>
                <a:gd name="connsiteX21" fmla="*/ 795345 w 824452"/>
                <a:gd name="connsiteY21" fmla="*/ 1114597 h 3286620"/>
                <a:gd name="connsiteX22" fmla="*/ 665620 w 824452"/>
                <a:gd name="connsiteY22" fmla="*/ 1183964 h 3286620"/>
                <a:gd name="connsiteX23" fmla="*/ 707394 w 824452"/>
                <a:gd name="connsiteY23" fmla="*/ 1309288 h 3286620"/>
                <a:gd name="connsiteX24" fmla="*/ 688828 w 824452"/>
                <a:gd name="connsiteY24" fmla="*/ 1332496 h 3286620"/>
                <a:gd name="connsiteX25" fmla="*/ 647053 w 824452"/>
                <a:gd name="connsiteY25" fmla="*/ 2191196 h 3286620"/>
                <a:gd name="connsiteX26" fmla="*/ 442822 w 824452"/>
                <a:gd name="connsiteY26" fmla="*/ 2827099 h 3286620"/>
                <a:gd name="connsiteX27" fmla="*/ 628487 w 824452"/>
                <a:gd name="connsiteY27" fmla="*/ 3105596 h 3286620"/>
                <a:gd name="connsiteX28" fmla="*/ 396406 w 824452"/>
                <a:gd name="connsiteY28" fmla="*/ 3091671 h 3286620"/>
                <a:gd name="connsiteX29" fmla="*/ 308215 w 824452"/>
                <a:gd name="connsiteY29" fmla="*/ 3286620 h 3286620"/>
                <a:gd name="connsiteX30" fmla="*/ 173608 w 824452"/>
                <a:gd name="connsiteY30" fmla="*/ 3105596 h 3286620"/>
                <a:gd name="connsiteX31" fmla="*/ 280365 w 824452"/>
                <a:gd name="connsiteY31" fmla="*/ 2887440 h 3286620"/>
                <a:gd name="connsiteX32" fmla="*/ 71492 w 824452"/>
                <a:gd name="connsiteY32" fmla="*/ 2172630 h 3286620"/>
                <a:gd name="connsiteX33" fmla="*/ 62209 w 824452"/>
                <a:gd name="connsiteY33" fmla="*/ 2144780 h 3286620"/>
                <a:gd name="connsiteX34" fmla="*/ 76125 w 824452"/>
                <a:gd name="connsiteY34" fmla="*/ 1368768 h 3286620"/>
                <a:gd name="connsiteX35" fmla="*/ 76948 w 824452"/>
                <a:gd name="connsiteY35" fmla="*/ 1299634 h 3286620"/>
                <a:gd name="connsiteX36" fmla="*/ 106948 w 824452"/>
                <a:gd name="connsiteY36" fmla="*/ 1258624 h 3286620"/>
                <a:gd name="connsiteX37" fmla="*/ 136354 w 824452"/>
                <a:gd name="connsiteY37" fmla="*/ 1128248 h 3286620"/>
                <a:gd name="connsiteX38" fmla="*/ 13939 w 824452"/>
                <a:gd name="connsiteY38" fmla="*/ 866495 h 3286620"/>
                <a:gd name="connsiteX39" fmla="*/ 6252 w 824452"/>
                <a:gd name="connsiteY39" fmla="*/ 609144 h 3286620"/>
                <a:gd name="connsiteX40" fmla="*/ 109190 w 824452"/>
                <a:gd name="connsiteY40" fmla="*/ 533120 h 3286620"/>
                <a:gd name="connsiteX41" fmla="*/ 113953 w 824452"/>
                <a:gd name="connsiteY41" fmla="*/ 496608 h 3286620"/>
                <a:gd name="connsiteX42" fmla="*/ 176541 w 824452"/>
                <a:gd name="connsiteY42" fmla="*/ 488825 h 3286620"/>
                <a:gd name="connsiteX0" fmla="*/ 176541 w 824452"/>
                <a:gd name="connsiteY0" fmla="*/ 488825 h 3286620"/>
                <a:gd name="connsiteX1" fmla="*/ 163165 w 824452"/>
                <a:gd name="connsiteY1" fmla="*/ 420408 h 3286620"/>
                <a:gd name="connsiteX2" fmla="*/ 138417 w 824452"/>
                <a:gd name="connsiteY2" fmla="*/ 424680 h 3286620"/>
                <a:gd name="connsiteX3" fmla="*/ 173487 w 824452"/>
                <a:gd name="connsiteY3" fmla="*/ 328075 h 3286620"/>
                <a:gd name="connsiteX4" fmla="*/ 220524 w 824452"/>
                <a:gd name="connsiteY4" fmla="*/ 60916 h 3286620"/>
                <a:gd name="connsiteX5" fmla="*/ 312856 w 824452"/>
                <a:gd name="connsiteY5" fmla="*/ 18916 h 3286620"/>
                <a:gd name="connsiteX6" fmla="*/ 443411 w 824452"/>
                <a:gd name="connsiteY6" fmla="*/ 27941 h 3286620"/>
                <a:gd name="connsiteX7" fmla="*/ 554841 w 824452"/>
                <a:gd name="connsiteY7" fmla="*/ 165845 h 3286620"/>
                <a:gd name="connsiteX8" fmla="*/ 579090 w 824452"/>
                <a:gd name="connsiteY8" fmla="*/ 342620 h 3286620"/>
                <a:gd name="connsiteX9" fmla="*/ 609920 w 824452"/>
                <a:gd name="connsiteY9" fmla="*/ 390246 h 3286620"/>
                <a:gd name="connsiteX10" fmla="*/ 569935 w 824452"/>
                <a:gd name="connsiteY10" fmla="*/ 385263 h 3286620"/>
                <a:gd name="connsiteX11" fmla="*/ 577342 w 824452"/>
                <a:gd name="connsiteY11" fmla="*/ 423945 h 3286620"/>
                <a:gd name="connsiteX12" fmla="*/ 544462 w 824452"/>
                <a:gd name="connsiteY12" fmla="*/ 402594 h 3286620"/>
                <a:gd name="connsiteX13" fmla="*/ 590234 w 824452"/>
                <a:gd name="connsiteY13" fmla="*/ 458751 h 3286620"/>
                <a:gd name="connsiteX14" fmla="*/ 560059 w 824452"/>
                <a:gd name="connsiteY14" fmla="*/ 472503 h 3286620"/>
                <a:gd name="connsiteX15" fmla="*/ 621896 w 824452"/>
                <a:gd name="connsiteY15" fmla="*/ 513986 h 3286620"/>
                <a:gd name="connsiteX16" fmla="*/ 592156 w 824452"/>
                <a:gd name="connsiteY16" fmla="*/ 532583 h 3286620"/>
                <a:gd name="connsiteX17" fmla="*/ 734464 w 824452"/>
                <a:gd name="connsiteY17" fmla="*/ 596905 h 3286620"/>
                <a:gd name="connsiteX18" fmla="*/ 777528 w 824452"/>
                <a:gd name="connsiteY18" fmla="*/ 761720 h 3286620"/>
                <a:gd name="connsiteX19" fmla="*/ 817214 w 824452"/>
                <a:gd name="connsiteY19" fmla="*/ 920470 h 3286620"/>
                <a:gd name="connsiteX20" fmla="*/ 812452 w 824452"/>
                <a:gd name="connsiteY20" fmla="*/ 1034770 h 3286620"/>
                <a:gd name="connsiteX21" fmla="*/ 795345 w 824452"/>
                <a:gd name="connsiteY21" fmla="*/ 1114597 h 3286620"/>
                <a:gd name="connsiteX22" fmla="*/ 665620 w 824452"/>
                <a:gd name="connsiteY22" fmla="*/ 1183964 h 3286620"/>
                <a:gd name="connsiteX23" fmla="*/ 707394 w 824452"/>
                <a:gd name="connsiteY23" fmla="*/ 1309288 h 3286620"/>
                <a:gd name="connsiteX24" fmla="*/ 688828 w 824452"/>
                <a:gd name="connsiteY24" fmla="*/ 1332496 h 3286620"/>
                <a:gd name="connsiteX25" fmla="*/ 647053 w 824452"/>
                <a:gd name="connsiteY25" fmla="*/ 2191196 h 3286620"/>
                <a:gd name="connsiteX26" fmla="*/ 442822 w 824452"/>
                <a:gd name="connsiteY26" fmla="*/ 2827099 h 3286620"/>
                <a:gd name="connsiteX27" fmla="*/ 628487 w 824452"/>
                <a:gd name="connsiteY27" fmla="*/ 3105596 h 3286620"/>
                <a:gd name="connsiteX28" fmla="*/ 396406 w 824452"/>
                <a:gd name="connsiteY28" fmla="*/ 3091671 h 3286620"/>
                <a:gd name="connsiteX29" fmla="*/ 308215 w 824452"/>
                <a:gd name="connsiteY29" fmla="*/ 3286620 h 3286620"/>
                <a:gd name="connsiteX30" fmla="*/ 173608 w 824452"/>
                <a:gd name="connsiteY30" fmla="*/ 3105596 h 3286620"/>
                <a:gd name="connsiteX31" fmla="*/ 280365 w 824452"/>
                <a:gd name="connsiteY31" fmla="*/ 2887440 h 3286620"/>
                <a:gd name="connsiteX32" fmla="*/ 71492 w 824452"/>
                <a:gd name="connsiteY32" fmla="*/ 2172630 h 3286620"/>
                <a:gd name="connsiteX33" fmla="*/ 62209 w 824452"/>
                <a:gd name="connsiteY33" fmla="*/ 2144780 h 3286620"/>
                <a:gd name="connsiteX34" fmla="*/ 76125 w 824452"/>
                <a:gd name="connsiteY34" fmla="*/ 1368768 h 3286620"/>
                <a:gd name="connsiteX35" fmla="*/ 76948 w 824452"/>
                <a:gd name="connsiteY35" fmla="*/ 1299634 h 3286620"/>
                <a:gd name="connsiteX36" fmla="*/ 106948 w 824452"/>
                <a:gd name="connsiteY36" fmla="*/ 1258624 h 3286620"/>
                <a:gd name="connsiteX37" fmla="*/ 136354 w 824452"/>
                <a:gd name="connsiteY37" fmla="*/ 1128248 h 3286620"/>
                <a:gd name="connsiteX38" fmla="*/ 13939 w 824452"/>
                <a:gd name="connsiteY38" fmla="*/ 866495 h 3286620"/>
                <a:gd name="connsiteX39" fmla="*/ 6252 w 824452"/>
                <a:gd name="connsiteY39" fmla="*/ 609144 h 3286620"/>
                <a:gd name="connsiteX40" fmla="*/ 109190 w 824452"/>
                <a:gd name="connsiteY40" fmla="*/ 533120 h 3286620"/>
                <a:gd name="connsiteX41" fmla="*/ 113953 w 824452"/>
                <a:gd name="connsiteY41" fmla="*/ 496608 h 3286620"/>
                <a:gd name="connsiteX42" fmla="*/ 176541 w 824452"/>
                <a:gd name="connsiteY42" fmla="*/ 488825 h 3286620"/>
                <a:gd name="connsiteX0" fmla="*/ 176541 w 824452"/>
                <a:gd name="connsiteY0" fmla="*/ 488825 h 3286620"/>
                <a:gd name="connsiteX1" fmla="*/ 163165 w 824452"/>
                <a:gd name="connsiteY1" fmla="*/ 420408 h 3286620"/>
                <a:gd name="connsiteX2" fmla="*/ 138417 w 824452"/>
                <a:gd name="connsiteY2" fmla="*/ 424680 h 3286620"/>
                <a:gd name="connsiteX3" fmla="*/ 173487 w 824452"/>
                <a:gd name="connsiteY3" fmla="*/ 328075 h 3286620"/>
                <a:gd name="connsiteX4" fmla="*/ 220524 w 824452"/>
                <a:gd name="connsiteY4" fmla="*/ 60916 h 3286620"/>
                <a:gd name="connsiteX5" fmla="*/ 312856 w 824452"/>
                <a:gd name="connsiteY5" fmla="*/ 18916 h 3286620"/>
                <a:gd name="connsiteX6" fmla="*/ 443411 w 824452"/>
                <a:gd name="connsiteY6" fmla="*/ 27941 h 3286620"/>
                <a:gd name="connsiteX7" fmla="*/ 554841 w 824452"/>
                <a:gd name="connsiteY7" fmla="*/ 165845 h 3286620"/>
                <a:gd name="connsiteX8" fmla="*/ 579090 w 824452"/>
                <a:gd name="connsiteY8" fmla="*/ 342620 h 3286620"/>
                <a:gd name="connsiteX9" fmla="*/ 609920 w 824452"/>
                <a:gd name="connsiteY9" fmla="*/ 390246 h 3286620"/>
                <a:gd name="connsiteX10" fmla="*/ 569935 w 824452"/>
                <a:gd name="connsiteY10" fmla="*/ 385263 h 3286620"/>
                <a:gd name="connsiteX11" fmla="*/ 577342 w 824452"/>
                <a:gd name="connsiteY11" fmla="*/ 423945 h 3286620"/>
                <a:gd name="connsiteX12" fmla="*/ 544462 w 824452"/>
                <a:gd name="connsiteY12" fmla="*/ 402594 h 3286620"/>
                <a:gd name="connsiteX13" fmla="*/ 590234 w 824452"/>
                <a:gd name="connsiteY13" fmla="*/ 458751 h 3286620"/>
                <a:gd name="connsiteX14" fmla="*/ 560059 w 824452"/>
                <a:gd name="connsiteY14" fmla="*/ 472503 h 3286620"/>
                <a:gd name="connsiteX15" fmla="*/ 621896 w 824452"/>
                <a:gd name="connsiteY15" fmla="*/ 513986 h 3286620"/>
                <a:gd name="connsiteX16" fmla="*/ 592156 w 824452"/>
                <a:gd name="connsiteY16" fmla="*/ 532583 h 3286620"/>
                <a:gd name="connsiteX17" fmla="*/ 734464 w 824452"/>
                <a:gd name="connsiteY17" fmla="*/ 596905 h 3286620"/>
                <a:gd name="connsiteX18" fmla="*/ 777528 w 824452"/>
                <a:gd name="connsiteY18" fmla="*/ 761720 h 3286620"/>
                <a:gd name="connsiteX19" fmla="*/ 817214 w 824452"/>
                <a:gd name="connsiteY19" fmla="*/ 920470 h 3286620"/>
                <a:gd name="connsiteX20" fmla="*/ 812452 w 824452"/>
                <a:gd name="connsiteY20" fmla="*/ 1034770 h 3286620"/>
                <a:gd name="connsiteX21" fmla="*/ 795345 w 824452"/>
                <a:gd name="connsiteY21" fmla="*/ 1114597 h 3286620"/>
                <a:gd name="connsiteX22" fmla="*/ 665620 w 824452"/>
                <a:gd name="connsiteY22" fmla="*/ 1183964 h 3286620"/>
                <a:gd name="connsiteX23" fmla="*/ 707394 w 824452"/>
                <a:gd name="connsiteY23" fmla="*/ 1309288 h 3286620"/>
                <a:gd name="connsiteX24" fmla="*/ 688828 w 824452"/>
                <a:gd name="connsiteY24" fmla="*/ 1332496 h 3286620"/>
                <a:gd name="connsiteX25" fmla="*/ 647053 w 824452"/>
                <a:gd name="connsiteY25" fmla="*/ 2191196 h 3286620"/>
                <a:gd name="connsiteX26" fmla="*/ 442822 w 824452"/>
                <a:gd name="connsiteY26" fmla="*/ 2827099 h 3286620"/>
                <a:gd name="connsiteX27" fmla="*/ 628487 w 824452"/>
                <a:gd name="connsiteY27" fmla="*/ 3105596 h 3286620"/>
                <a:gd name="connsiteX28" fmla="*/ 396406 w 824452"/>
                <a:gd name="connsiteY28" fmla="*/ 3091671 h 3286620"/>
                <a:gd name="connsiteX29" fmla="*/ 308215 w 824452"/>
                <a:gd name="connsiteY29" fmla="*/ 3286620 h 3286620"/>
                <a:gd name="connsiteX30" fmla="*/ 173608 w 824452"/>
                <a:gd name="connsiteY30" fmla="*/ 3105596 h 3286620"/>
                <a:gd name="connsiteX31" fmla="*/ 280365 w 824452"/>
                <a:gd name="connsiteY31" fmla="*/ 2887440 h 3286620"/>
                <a:gd name="connsiteX32" fmla="*/ 71492 w 824452"/>
                <a:gd name="connsiteY32" fmla="*/ 2172630 h 3286620"/>
                <a:gd name="connsiteX33" fmla="*/ 62209 w 824452"/>
                <a:gd name="connsiteY33" fmla="*/ 2144780 h 3286620"/>
                <a:gd name="connsiteX34" fmla="*/ 76125 w 824452"/>
                <a:gd name="connsiteY34" fmla="*/ 1368768 h 3286620"/>
                <a:gd name="connsiteX35" fmla="*/ 76948 w 824452"/>
                <a:gd name="connsiteY35" fmla="*/ 1299634 h 3286620"/>
                <a:gd name="connsiteX36" fmla="*/ 106948 w 824452"/>
                <a:gd name="connsiteY36" fmla="*/ 1258624 h 3286620"/>
                <a:gd name="connsiteX37" fmla="*/ 136354 w 824452"/>
                <a:gd name="connsiteY37" fmla="*/ 1128248 h 3286620"/>
                <a:gd name="connsiteX38" fmla="*/ 13939 w 824452"/>
                <a:gd name="connsiteY38" fmla="*/ 866495 h 3286620"/>
                <a:gd name="connsiteX39" fmla="*/ 6252 w 824452"/>
                <a:gd name="connsiteY39" fmla="*/ 609144 h 3286620"/>
                <a:gd name="connsiteX40" fmla="*/ 109190 w 824452"/>
                <a:gd name="connsiteY40" fmla="*/ 533120 h 3286620"/>
                <a:gd name="connsiteX41" fmla="*/ 113953 w 824452"/>
                <a:gd name="connsiteY41" fmla="*/ 496608 h 3286620"/>
                <a:gd name="connsiteX42" fmla="*/ 176541 w 824452"/>
                <a:gd name="connsiteY42" fmla="*/ 488825 h 3286620"/>
                <a:gd name="connsiteX0" fmla="*/ 176541 w 824452"/>
                <a:gd name="connsiteY0" fmla="*/ 488825 h 3286620"/>
                <a:gd name="connsiteX1" fmla="*/ 163165 w 824452"/>
                <a:gd name="connsiteY1" fmla="*/ 420408 h 3286620"/>
                <a:gd name="connsiteX2" fmla="*/ 138417 w 824452"/>
                <a:gd name="connsiteY2" fmla="*/ 424680 h 3286620"/>
                <a:gd name="connsiteX3" fmla="*/ 173487 w 824452"/>
                <a:gd name="connsiteY3" fmla="*/ 328075 h 3286620"/>
                <a:gd name="connsiteX4" fmla="*/ 220524 w 824452"/>
                <a:gd name="connsiteY4" fmla="*/ 60916 h 3286620"/>
                <a:gd name="connsiteX5" fmla="*/ 312856 w 824452"/>
                <a:gd name="connsiteY5" fmla="*/ 18916 h 3286620"/>
                <a:gd name="connsiteX6" fmla="*/ 443411 w 824452"/>
                <a:gd name="connsiteY6" fmla="*/ 27941 h 3286620"/>
                <a:gd name="connsiteX7" fmla="*/ 554841 w 824452"/>
                <a:gd name="connsiteY7" fmla="*/ 165845 h 3286620"/>
                <a:gd name="connsiteX8" fmla="*/ 579090 w 824452"/>
                <a:gd name="connsiteY8" fmla="*/ 342620 h 3286620"/>
                <a:gd name="connsiteX9" fmla="*/ 609920 w 824452"/>
                <a:gd name="connsiteY9" fmla="*/ 390246 h 3286620"/>
                <a:gd name="connsiteX10" fmla="*/ 569935 w 824452"/>
                <a:gd name="connsiteY10" fmla="*/ 385263 h 3286620"/>
                <a:gd name="connsiteX11" fmla="*/ 577342 w 824452"/>
                <a:gd name="connsiteY11" fmla="*/ 423945 h 3286620"/>
                <a:gd name="connsiteX12" fmla="*/ 544462 w 824452"/>
                <a:gd name="connsiteY12" fmla="*/ 402594 h 3286620"/>
                <a:gd name="connsiteX13" fmla="*/ 590234 w 824452"/>
                <a:gd name="connsiteY13" fmla="*/ 458751 h 3286620"/>
                <a:gd name="connsiteX14" fmla="*/ 560059 w 824452"/>
                <a:gd name="connsiteY14" fmla="*/ 472503 h 3286620"/>
                <a:gd name="connsiteX15" fmla="*/ 621896 w 824452"/>
                <a:gd name="connsiteY15" fmla="*/ 513986 h 3286620"/>
                <a:gd name="connsiteX16" fmla="*/ 592156 w 824452"/>
                <a:gd name="connsiteY16" fmla="*/ 532583 h 3286620"/>
                <a:gd name="connsiteX17" fmla="*/ 734464 w 824452"/>
                <a:gd name="connsiteY17" fmla="*/ 596905 h 3286620"/>
                <a:gd name="connsiteX18" fmla="*/ 777528 w 824452"/>
                <a:gd name="connsiteY18" fmla="*/ 761720 h 3286620"/>
                <a:gd name="connsiteX19" fmla="*/ 817214 w 824452"/>
                <a:gd name="connsiteY19" fmla="*/ 920470 h 3286620"/>
                <a:gd name="connsiteX20" fmla="*/ 812452 w 824452"/>
                <a:gd name="connsiteY20" fmla="*/ 1034770 h 3286620"/>
                <a:gd name="connsiteX21" fmla="*/ 795345 w 824452"/>
                <a:gd name="connsiteY21" fmla="*/ 1114597 h 3286620"/>
                <a:gd name="connsiteX22" fmla="*/ 665620 w 824452"/>
                <a:gd name="connsiteY22" fmla="*/ 1183964 h 3286620"/>
                <a:gd name="connsiteX23" fmla="*/ 707394 w 824452"/>
                <a:gd name="connsiteY23" fmla="*/ 1309288 h 3286620"/>
                <a:gd name="connsiteX24" fmla="*/ 689651 w 824452"/>
                <a:gd name="connsiteY24" fmla="*/ 1354717 h 3286620"/>
                <a:gd name="connsiteX25" fmla="*/ 647053 w 824452"/>
                <a:gd name="connsiteY25" fmla="*/ 2191196 h 3286620"/>
                <a:gd name="connsiteX26" fmla="*/ 442822 w 824452"/>
                <a:gd name="connsiteY26" fmla="*/ 2827099 h 3286620"/>
                <a:gd name="connsiteX27" fmla="*/ 628487 w 824452"/>
                <a:gd name="connsiteY27" fmla="*/ 3105596 h 3286620"/>
                <a:gd name="connsiteX28" fmla="*/ 396406 w 824452"/>
                <a:gd name="connsiteY28" fmla="*/ 3091671 h 3286620"/>
                <a:gd name="connsiteX29" fmla="*/ 308215 w 824452"/>
                <a:gd name="connsiteY29" fmla="*/ 3286620 h 3286620"/>
                <a:gd name="connsiteX30" fmla="*/ 173608 w 824452"/>
                <a:gd name="connsiteY30" fmla="*/ 3105596 h 3286620"/>
                <a:gd name="connsiteX31" fmla="*/ 280365 w 824452"/>
                <a:gd name="connsiteY31" fmla="*/ 2887440 h 3286620"/>
                <a:gd name="connsiteX32" fmla="*/ 71492 w 824452"/>
                <a:gd name="connsiteY32" fmla="*/ 2172630 h 3286620"/>
                <a:gd name="connsiteX33" fmla="*/ 62209 w 824452"/>
                <a:gd name="connsiteY33" fmla="*/ 2144780 h 3286620"/>
                <a:gd name="connsiteX34" fmla="*/ 76125 w 824452"/>
                <a:gd name="connsiteY34" fmla="*/ 1368768 h 3286620"/>
                <a:gd name="connsiteX35" fmla="*/ 76948 w 824452"/>
                <a:gd name="connsiteY35" fmla="*/ 1299634 h 3286620"/>
                <a:gd name="connsiteX36" fmla="*/ 106948 w 824452"/>
                <a:gd name="connsiteY36" fmla="*/ 1258624 h 3286620"/>
                <a:gd name="connsiteX37" fmla="*/ 136354 w 824452"/>
                <a:gd name="connsiteY37" fmla="*/ 1128248 h 3286620"/>
                <a:gd name="connsiteX38" fmla="*/ 13939 w 824452"/>
                <a:gd name="connsiteY38" fmla="*/ 866495 h 3286620"/>
                <a:gd name="connsiteX39" fmla="*/ 6252 w 824452"/>
                <a:gd name="connsiteY39" fmla="*/ 609144 h 3286620"/>
                <a:gd name="connsiteX40" fmla="*/ 109190 w 824452"/>
                <a:gd name="connsiteY40" fmla="*/ 533120 h 3286620"/>
                <a:gd name="connsiteX41" fmla="*/ 113953 w 824452"/>
                <a:gd name="connsiteY41" fmla="*/ 496608 h 3286620"/>
                <a:gd name="connsiteX42" fmla="*/ 176541 w 824452"/>
                <a:gd name="connsiteY42" fmla="*/ 488825 h 3286620"/>
                <a:gd name="connsiteX0" fmla="*/ 176541 w 824452"/>
                <a:gd name="connsiteY0" fmla="*/ 488825 h 3286620"/>
                <a:gd name="connsiteX1" fmla="*/ 163165 w 824452"/>
                <a:gd name="connsiteY1" fmla="*/ 420408 h 3286620"/>
                <a:gd name="connsiteX2" fmla="*/ 138417 w 824452"/>
                <a:gd name="connsiteY2" fmla="*/ 424680 h 3286620"/>
                <a:gd name="connsiteX3" fmla="*/ 173487 w 824452"/>
                <a:gd name="connsiteY3" fmla="*/ 328075 h 3286620"/>
                <a:gd name="connsiteX4" fmla="*/ 220524 w 824452"/>
                <a:gd name="connsiteY4" fmla="*/ 60916 h 3286620"/>
                <a:gd name="connsiteX5" fmla="*/ 312856 w 824452"/>
                <a:gd name="connsiteY5" fmla="*/ 18916 h 3286620"/>
                <a:gd name="connsiteX6" fmla="*/ 443411 w 824452"/>
                <a:gd name="connsiteY6" fmla="*/ 27941 h 3286620"/>
                <a:gd name="connsiteX7" fmla="*/ 554841 w 824452"/>
                <a:gd name="connsiteY7" fmla="*/ 165845 h 3286620"/>
                <a:gd name="connsiteX8" fmla="*/ 579090 w 824452"/>
                <a:gd name="connsiteY8" fmla="*/ 342620 h 3286620"/>
                <a:gd name="connsiteX9" fmla="*/ 609920 w 824452"/>
                <a:gd name="connsiteY9" fmla="*/ 390246 h 3286620"/>
                <a:gd name="connsiteX10" fmla="*/ 569935 w 824452"/>
                <a:gd name="connsiteY10" fmla="*/ 385263 h 3286620"/>
                <a:gd name="connsiteX11" fmla="*/ 577342 w 824452"/>
                <a:gd name="connsiteY11" fmla="*/ 423945 h 3286620"/>
                <a:gd name="connsiteX12" fmla="*/ 544462 w 824452"/>
                <a:gd name="connsiteY12" fmla="*/ 402594 h 3286620"/>
                <a:gd name="connsiteX13" fmla="*/ 590234 w 824452"/>
                <a:gd name="connsiteY13" fmla="*/ 458751 h 3286620"/>
                <a:gd name="connsiteX14" fmla="*/ 560059 w 824452"/>
                <a:gd name="connsiteY14" fmla="*/ 472503 h 3286620"/>
                <a:gd name="connsiteX15" fmla="*/ 621896 w 824452"/>
                <a:gd name="connsiteY15" fmla="*/ 513986 h 3286620"/>
                <a:gd name="connsiteX16" fmla="*/ 592156 w 824452"/>
                <a:gd name="connsiteY16" fmla="*/ 532583 h 3286620"/>
                <a:gd name="connsiteX17" fmla="*/ 734464 w 824452"/>
                <a:gd name="connsiteY17" fmla="*/ 596905 h 3286620"/>
                <a:gd name="connsiteX18" fmla="*/ 777528 w 824452"/>
                <a:gd name="connsiteY18" fmla="*/ 761720 h 3286620"/>
                <a:gd name="connsiteX19" fmla="*/ 817214 w 824452"/>
                <a:gd name="connsiteY19" fmla="*/ 920470 h 3286620"/>
                <a:gd name="connsiteX20" fmla="*/ 812452 w 824452"/>
                <a:gd name="connsiteY20" fmla="*/ 1034770 h 3286620"/>
                <a:gd name="connsiteX21" fmla="*/ 795345 w 824452"/>
                <a:gd name="connsiteY21" fmla="*/ 1114597 h 3286620"/>
                <a:gd name="connsiteX22" fmla="*/ 665620 w 824452"/>
                <a:gd name="connsiteY22" fmla="*/ 1183964 h 3286620"/>
                <a:gd name="connsiteX23" fmla="*/ 707394 w 824452"/>
                <a:gd name="connsiteY23" fmla="*/ 1309288 h 3286620"/>
                <a:gd name="connsiteX24" fmla="*/ 689651 w 824452"/>
                <a:gd name="connsiteY24" fmla="*/ 1354717 h 3286620"/>
                <a:gd name="connsiteX25" fmla="*/ 647053 w 824452"/>
                <a:gd name="connsiteY25" fmla="*/ 2191196 h 3286620"/>
                <a:gd name="connsiteX26" fmla="*/ 442822 w 824452"/>
                <a:gd name="connsiteY26" fmla="*/ 2827099 h 3286620"/>
                <a:gd name="connsiteX27" fmla="*/ 628487 w 824452"/>
                <a:gd name="connsiteY27" fmla="*/ 3105596 h 3286620"/>
                <a:gd name="connsiteX28" fmla="*/ 396406 w 824452"/>
                <a:gd name="connsiteY28" fmla="*/ 3091671 h 3286620"/>
                <a:gd name="connsiteX29" fmla="*/ 308215 w 824452"/>
                <a:gd name="connsiteY29" fmla="*/ 3286620 h 3286620"/>
                <a:gd name="connsiteX30" fmla="*/ 173608 w 824452"/>
                <a:gd name="connsiteY30" fmla="*/ 3105596 h 3286620"/>
                <a:gd name="connsiteX31" fmla="*/ 280365 w 824452"/>
                <a:gd name="connsiteY31" fmla="*/ 2887440 h 3286620"/>
                <a:gd name="connsiteX32" fmla="*/ 71492 w 824452"/>
                <a:gd name="connsiteY32" fmla="*/ 2172630 h 3286620"/>
                <a:gd name="connsiteX33" fmla="*/ 62209 w 824452"/>
                <a:gd name="connsiteY33" fmla="*/ 2144780 h 3286620"/>
                <a:gd name="connsiteX34" fmla="*/ 76125 w 824452"/>
                <a:gd name="connsiteY34" fmla="*/ 1368768 h 3286620"/>
                <a:gd name="connsiteX35" fmla="*/ 76948 w 824452"/>
                <a:gd name="connsiteY35" fmla="*/ 1299634 h 3286620"/>
                <a:gd name="connsiteX36" fmla="*/ 106948 w 824452"/>
                <a:gd name="connsiteY36" fmla="*/ 1258624 h 3286620"/>
                <a:gd name="connsiteX37" fmla="*/ 136354 w 824452"/>
                <a:gd name="connsiteY37" fmla="*/ 1128248 h 3286620"/>
                <a:gd name="connsiteX38" fmla="*/ 13939 w 824452"/>
                <a:gd name="connsiteY38" fmla="*/ 866495 h 3286620"/>
                <a:gd name="connsiteX39" fmla="*/ 6252 w 824452"/>
                <a:gd name="connsiteY39" fmla="*/ 609144 h 3286620"/>
                <a:gd name="connsiteX40" fmla="*/ 109190 w 824452"/>
                <a:gd name="connsiteY40" fmla="*/ 533120 h 3286620"/>
                <a:gd name="connsiteX41" fmla="*/ 113953 w 824452"/>
                <a:gd name="connsiteY41" fmla="*/ 496608 h 3286620"/>
                <a:gd name="connsiteX42" fmla="*/ 176541 w 824452"/>
                <a:gd name="connsiteY42" fmla="*/ 488825 h 3286620"/>
                <a:gd name="connsiteX0" fmla="*/ 176541 w 824452"/>
                <a:gd name="connsiteY0" fmla="*/ 488825 h 3286620"/>
                <a:gd name="connsiteX1" fmla="*/ 163165 w 824452"/>
                <a:gd name="connsiteY1" fmla="*/ 420408 h 3286620"/>
                <a:gd name="connsiteX2" fmla="*/ 138417 w 824452"/>
                <a:gd name="connsiteY2" fmla="*/ 424680 h 3286620"/>
                <a:gd name="connsiteX3" fmla="*/ 173487 w 824452"/>
                <a:gd name="connsiteY3" fmla="*/ 328075 h 3286620"/>
                <a:gd name="connsiteX4" fmla="*/ 220524 w 824452"/>
                <a:gd name="connsiteY4" fmla="*/ 60916 h 3286620"/>
                <a:gd name="connsiteX5" fmla="*/ 312856 w 824452"/>
                <a:gd name="connsiteY5" fmla="*/ 18916 h 3286620"/>
                <a:gd name="connsiteX6" fmla="*/ 443411 w 824452"/>
                <a:gd name="connsiteY6" fmla="*/ 27941 h 3286620"/>
                <a:gd name="connsiteX7" fmla="*/ 554841 w 824452"/>
                <a:gd name="connsiteY7" fmla="*/ 165845 h 3286620"/>
                <a:gd name="connsiteX8" fmla="*/ 579090 w 824452"/>
                <a:gd name="connsiteY8" fmla="*/ 342620 h 3286620"/>
                <a:gd name="connsiteX9" fmla="*/ 609920 w 824452"/>
                <a:gd name="connsiteY9" fmla="*/ 390246 h 3286620"/>
                <a:gd name="connsiteX10" fmla="*/ 569935 w 824452"/>
                <a:gd name="connsiteY10" fmla="*/ 385263 h 3286620"/>
                <a:gd name="connsiteX11" fmla="*/ 577342 w 824452"/>
                <a:gd name="connsiteY11" fmla="*/ 423945 h 3286620"/>
                <a:gd name="connsiteX12" fmla="*/ 544462 w 824452"/>
                <a:gd name="connsiteY12" fmla="*/ 402594 h 3286620"/>
                <a:gd name="connsiteX13" fmla="*/ 590234 w 824452"/>
                <a:gd name="connsiteY13" fmla="*/ 458751 h 3286620"/>
                <a:gd name="connsiteX14" fmla="*/ 560059 w 824452"/>
                <a:gd name="connsiteY14" fmla="*/ 472503 h 3286620"/>
                <a:gd name="connsiteX15" fmla="*/ 621896 w 824452"/>
                <a:gd name="connsiteY15" fmla="*/ 513986 h 3286620"/>
                <a:gd name="connsiteX16" fmla="*/ 592156 w 824452"/>
                <a:gd name="connsiteY16" fmla="*/ 532583 h 3286620"/>
                <a:gd name="connsiteX17" fmla="*/ 734464 w 824452"/>
                <a:gd name="connsiteY17" fmla="*/ 596905 h 3286620"/>
                <a:gd name="connsiteX18" fmla="*/ 777528 w 824452"/>
                <a:gd name="connsiteY18" fmla="*/ 761720 h 3286620"/>
                <a:gd name="connsiteX19" fmla="*/ 817214 w 824452"/>
                <a:gd name="connsiteY19" fmla="*/ 920470 h 3286620"/>
                <a:gd name="connsiteX20" fmla="*/ 812452 w 824452"/>
                <a:gd name="connsiteY20" fmla="*/ 1034770 h 3286620"/>
                <a:gd name="connsiteX21" fmla="*/ 795345 w 824452"/>
                <a:gd name="connsiteY21" fmla="*/ 1114597 h 3286620"/>
                <a:gd name="connsiteX22" fmla="*/ 677142 w 824452"/>
                <a:gd name="connsiteY22" fmla="*/ 1184787 h 3286620"/>
                <a:gd name="connsiteX23" fmla="*/ 707394 w 824452"/>
                <a:gd name="connsiteY23" fmla="*/ 1309288 h 3286620"/>
                <a:gd name="connsiteX24" fmla="*/ 689651 w 824452"/>
                <a:gd name="connsiteY24" fmla="*/ 1354717 h 3286620"/>
                <a:gd name="connsiteX25" fmla="*/ 647053 w 824452"/>
                <a:gd name="connsiteY25" fmla="*/ 2191196 h 3286620"/>
                <a:gd name="connsiteX26" fmla="*/ 442822 w 824452"/>
                <a:gd name="connsiteY26" fmla="*/ 2827099 h 3286620"/>
                <a:gd name="connsiteX27" fmla="*/ 628487 w 824452"/>
                <a:gd name="connsiteY27" fmla="*/ 3105596 h 3286620"/>
                <a:gd name="connsiteX28" fmla="*/ 396406 w 824452"/>
                <a:gd name="connsiteY28" fmla="*/ 3091671 h 3286620"/>
                <a:gd name="connsiteX29" fmla="*/ 308215 w 824452"/>
                <a:gd name="connsiteY29" fmla="*/ 3286620 h 3286620"/>
                <a:gd name="connsiteX30" fmla="*/ 173608 w 824452"/>
                <a:gd name="connsiteY30" fmla="*/ 3105596 h 3286620"/>
                <a:gd name="connsiteX31" fmla="*/ 280365 w 824452"/>
                <a:gd name="connsiteY31" fmla="*/ 2887440 h 3286620"/>
                <a:gd name="connsiteX32" fmla="*/ 71492 w 824452"/>
                <a:gd name="connsiteY32" fmla="*/ 2172630 h 3286620"/>
                <a:gd name="connsiteX33" fmla="*/ 62209 w 824452"/>
                <a:gd name="connsiteY33" fmla="*/ 2144780 h 3286620"/>
                <a:gd name="connsiteX34" fmla="*/ 76125 w 824452"/>
                <a:gd name="connsiteY34" fmla="*/ 1368768 h 3286620"/>
                <a:gd name="connsiteX35" fmla="*/ 76948 w 824452"/>
                <a:gd name="connsiteY35" fmla="*/ 1299634 h 3286620"/>
                <a:gd name="connsiteX36" fmla="*/ 106948 w 824452"/>
                <a:gd name="connsiteY36" fmla="*/ 1258624 h 3286620"/>
                <a:gd name="connsiteX37" fmla="*/ 136354 w 824452"/>
                <a:gd name="connsiteY37" fmla="*/ 1128248 h 3286620"/>
                <a:gd name="connsiteX38" fmla="*/ 13939 w 824452"/>
                <a:gd name="connsiteY38" fmla="*/ 866495 h 3286620"/>
                <a:gd name="connsiteX39" fmla="*/ 6252 w 824452"/>
                <a:gd name="connsiteY39" fmla="*/ 609144 h 3286620"/>
                <a:gd name="connsiteX40" fmla="*/ 109190 w 824452"/>
                <a:gd name="connsiteY40" fmla="*/ 533120 h 3286620"/>
                <a:gd name="connsiteX41" fmla="*/ 113953 w 824452"/>
                <a:gd name="connsiteY41" fmla="*/ 496608 h 3286620"/>
                <a:gd name="connsiteX42" fmla="*/ 176541 w 824452"/>
                <a:gd name="connsiteY42" fmla="*/ 488825 h 3286620"/>
                <a:gd name="connsiteX0" fmla="*/ 176541 w 824452"/>
                <a:gd name="connsiteY0" fmla="*/ 488825 h 3286620"/>
                <a:gd name="connsiteX1" fmla="*/ 163165 w 824452"/>
                <a:gd name="connsiteY1" fmla="*/ 420408 h 3286620"/>
                <a:gd name="connsiteX2" fmla="*/ 138417 w 824452"/>
                <a:gd name="connsiteY2" fmla="*/ 424680 h 3286620"/>
                <a:gd name="connsiteX3" fmla="*/ 173487 w 824452"/>
                <a:gd name="connsiteY3" fmla="*/ 328075 h 3286620"/>
                <a:gd name="connsiteX4" fmla="*/ 220524 w 824452"/>
                <a:gd name="connsiteY4" fmla="*/ 60916 h 3286620"/>
                <a:gd name="connsiteX5" fmla="*/ 312856 w 824452"/>
                <a:gd name="connsiteY5" fmla="*/ 18916 h 3286620"/>
                <a:gd name="connsiteX6" fmla="*/ 443411 w 824452"/>
                <a:gd name="connsiteY6" fmla="*/ 27941 h 3286620"/>
                <a:gd name="connsiteX7" fmla="*/ 554841 w 824452"/>
                <a:gd name="connsiteY7" fmla="*/ 165845 h 3286620"/>
                <a:gd name="connsiteX8" fmla="*/ 579090 w 824452"/>
                <a:gd name="connsiteY8" fmla="*/ 342620 h 3286620"/>
                <a:gd name="connsiteX9" fmla="*/ 609920 w 824452"/>
                <a:gd name="connsiteY9" fmla="*/ 390246 h 3286620"/>
                <a:gd name="connsiteX10" fmla="*/ 569935 w 824452"/>
                <a:gd name="connsiteY10" fmla="*/ 385263 h 3286620"/>
                <a:gd name="connsiteX11" fmla="*/ 577342 w 824452"/>
                <a:gd name="connsiteY11" fmla="*/ 423945 h 3286620"/>
                <a:gd name="connsiteX12" fmla="*/ 544462 w 824452"/>
                <a:gd name="connsiteY12" fmla="*/ 402594 h 3286620"/>
                <a:gd name="connsiteX13" fmla="*/ 590234 w 824452"/>
                <a:gd name="connsiteY13" fmla="*/ 458751 h 3286620"/>
                <a:gd name="connsiteX14" fmla="*/ 560059 w 824452"/>
                <a:gd name="connsiteY14" fmla="*/ 472503 h 3286620"/>
                <a:gd name="connsiteX15" fmla="*/ 621896 w 824452"/>
                <a:gd name="connsiteY15" fmla="*/ 513986 h 3286620"/>
                <a:gd name="connsiteX16" fmla="*/ 592156 w 824452"/>
                <a:gd name="connsiteY16" fmla="*/ 532583 h 3286620"/>
                <a:gd name="connsiteX17" fmla="*/ 734464 w 824452"/>
                <a:gd name="connsiteY17" fmla="*/ 596905 h 3286620"/>
                <a:gd name="connsiteX18" fmla="*/ 777528 w 824452"/>
                <a:gd name="connsiteY18" fmla="*/ 761720 h 3286620"/>
                <a:gd name="connsiteX19" fmla="*/ 817214 w 824452"/>
                <a:gd name="connsiteY19" fmla="*/ 920470 h 3286620"/>
                <a:gd name="connsiteX20" fmla="*/ 812452 w 824452"/>
                <a:gd name="connsiteY20" fmla="*/ 1034770 h 3286620"/>
                <a:gd name="connsiteX21" fmla="*/ 795345 w 824452"/>
                <a:gd name="connsiteY21" fmla="*/ 1114597 h 3286620"/>
                <a:gd name="connsiteX22" fmla="*/ 677142 w 824452"/>
                <a:gd name="connsiteY22" fmla="*/ 1184787 h 3286620"/>
                <a:gd name="connsiteX23" fmla="*/ 707394 w 824452"/>
                <a:gd name="connsiteY23" fmla="*/ 1309288 h 3286620"/>
                <a:gd name="connsiteX24" fmla="*/ 689651 w 824452"/>
                <a:gd name="connsiteY24" fmla="*/ 1354717 h 3286620"/>
                <a:gd name="connsiteX25" fmla="*/ 647053 w 824452"/>
                <a:gd name="connsiteY25" fmla="*/ 2191196 h 3286620"/>
                <a:gd name="connsiteX26" fmla="*/ 442822 w 824452"/>
                <a:gd name="connsiteY26" fmla="*/ 2827099 h 3286620"/>
                <a:gd name="connsiteX27" fmla="*/ 628487 w 824452"/>
                <a:gd name="connsiteY27" fmla="*/ 3105596 h 3286620"/>
                <a:gd name="connsiteX28" fmla="*/ 396406 w 824452"/>
                <a:gd name="connsiteY28" fmla="*/ 3091671 h 3286620"/>
                <a:gd name="connsiteX29" fmla="*/ 308215 w 824452"/>
                <a:gd name="connsiteY29" fmla="*/ 3286620 h 3286620"/>
                <a:gd name="connsiteX30" fmla="*/ 173608 w 824452"/>
                <a:gd name="connsiteY30" fmla="*/ 3105596 h 3286620"/>
                <a:gd name="connsiteX31" fmla="*/ 280365 w 824452"/>
                <a:gd name="connsiteY31" fmla="*/ 2887440 h 3286620"/>
                <a:gd name="connsiteX32" fmla="*/ 71492 w 824452"/>
                <a:gd name="connsiteY32" fmla="*/ 2172630 h 3286620"/>
                <a:gd name="connsiteX33" fmla="*/ 62209 w 824452"/>
                <a:gd name="connsiteY33" fmla="*/ 2144780 h 3286620"/>
                <a:gd name="connsiteX34" fmla="*/ 76125 w 824452"/>
                <a:gd name="connsiteY34" fmla="*/ 1368768 h 3286620"/>
                <a:gd name="connsiteX35" fmla="*/ 76948 w 824452"/>
                <a:gd name="connsiteY35" fmla="*/ 1299634 h 3286620"/>
                <a:gd name="connsiteX36" fmla="*/ 106948 w 824452"/>
                <a:gd name="connsiteY36" fmla="*/ 1258624 h 3286620"/>
                <a:gd name="connsiteX37" fmla="*/ 136354 w 824452"/>
                <a:gd name="connsiteY37" fmla="*/ 1128248 h 3286620"/>
                <a:gd name="connsiteX38" fmla="*/ 13939 w 824452"/>
                <a:gd name="connsiteY38" fmla="*/ 866495 h 3286620"/>
                <a:gd name="connsiteX39" fmla="*/ 6252 w 824452"/>
                <a:gd name="connsiteY39" fmla="*/ 609144 h 3286620"/>
                <a:gd name="connsiteX40" fmla="*/ 109190 w 824452"/>
                <a:gd name="connsiteY40" fmla="*/ 533120 h 3286620"/>
                <a:gd name="connsiteX41" fmla="*/ 113953 w 824452"/>
                <a:gd name="connsiteY41" fmla="*/ 496608 h 3286620"/>
                <a:gd name="connsiteX42" fmla="*/ 176541 w 824452"/>
                <a:gd name="connsiteY42" fmla="*/ 488825 h 3286620"/>
                <a:gd name="connsiteX0" fmla="*/ 176541 w 824452"/>
                <a:gd name="connsiteY0" fmla="*/ 488825 h 3286620"/>
                <a:gd name="connsiteX1" fmla="*/ 163165 w 824452"/>
                <a:gd name="connsiteY1" fmla="*/ 420408 h 3286620"/>
                <a:gd name="connsiteX2" fmla="*/ 138417 w 824452"/>
                <a:gd name="connsiteY2" fmla="*/ 424680 h 3286620"/>
                <a:gd name="connsiteX3" fmla="*/ 173487 w 824452"/>
                <a:gd name="connsiteY3" fmla="*/ 328075 h 3286620"/>
                <a:gd name="connsiteX4" fmla="*/ 220524 w 824452"/>
                <a:gd name="connsiteY4" fmla="*/ 60916 h 3286620"/>
                <a:gd name="connsiteX5" fmla="*/ 312856 w 824452"/>
                <a:gd name="connsiteY5" fmla="*/ 18916 h 3286620"/>
                <a:gd name="connsiteX6" fmla="*/ 443411 w 824452"/>
                <a:gd name="connsiteY6" fmla="*/ 27941 h 3286620"/>
                <a:gd name="connsiteX7" fmla="*/ 554841 w 824452"/>
                <a:gd name="connsiteY7" fmla="*/ 165845 h 3286620"/>
                <a:gd name="connsiteX8" fmla="*/ 579090 w 824452"/>
                <a:gd name="connsiteY8" fmla="*/ 342620 h 3286620"/>
                <a:gd name="connsiteX9" fmla="*/ 609920 w 824452"/>
                <a:gd name="connsiteY9" fmla="*/ 390246 h 3286620"/>
                <a:gd name="connsiteX10" fmla="*/ 569935 w 824452"/>
                <a:gd name="connsiteY10" fmla="*/ 385263 h 3286620"/>
                <a:gd name="connsiteX11" fmla="*/ 577342 w 824452"/>
                <a:gd name="connsiteY11" fmla="*/ 423945 h 3286620"/>
                <a:gd name="connsiteX12" fmla="*/ 544462 w 824452"/>
                <a:gd name="connsiteY12" fmla="*/ 402594 h 3286620"/>
                <a:gd name="connsiteX13" fmla="*/ 590234 w 824452"/>
                <a:gd name="connsiteY13" fmla="*/ 458751 h 3286620"/>
                <a:gd name="connsiteX14" fmla="*/ 560059 w 824452"/>
                <a:gd name="connsiteY14" fmla="*/ 472503 h 3286620"/>
                <a:gd name="connsiteX15" fmla="*/ 621896 w 824452"/>
                <a:gd name="connsiteY15" fmla="*/ 513986 h 3286620"/>
                <a:gd name="connsiteX16" fmla="*/ 592156 w 824452"/>
                <a:gd name="connsiteY16" fmla="*/ 532583 h 3286620"/>
                <a:gd name="connsiteX17" fmla="*/ 734464 w 824452"/>
                <a:gd name="connsiteY17" fmla="*/ 596905 h 3286620"/>
                <a:gd name="connsiteX18" fmla="*/ 777528 w 824452"/>
                <a:gd name="connsiteY18" fmla="*/ 761720 h 3286620"/>
                <a:gd name="connsiteX19" fmla="*/ 817214 w 824452"/>
                <a:gd name="connsiteY19" fmla="*/ 920470 h 3286620"/>
                <a:gd name="connsiteX20" fmla="*/ 812452 w 824452"/>
                <a:gd name="connsiteY20" fmla="*/ 1034770 h 3286620"/>
                <a:gd name="connsiteX21" fmla="*/ 806044 w 824452"/>
                <a:gd name="connsiteY21" fmla="*/ 1108836 h 3286620"/>
                <a:gd name="connsiteX22" fmla="*/ 677142 w 824452"/>
                <a:gd name="connsiteY22" fmla="*/ 1184787 h 3286620"/>
                <a:gd name="connsiteX23" fmla="*/ 707394 w 824452"/>
                <a:gd name="connsiteY23" fmla="*/ 1309288 h 3286620"/>
                <a:gd name="connsiteX24" fmla="*/ 689651 w 824452"/>
                <a:gd name="connsiteY24" fmla="*/ 1354717 h 3286620"/>
                <a:gd name="connsiteX25" fmla="*/ 647053 w 824452"/>
                <a:gd name="connsiteY25" fmla="*/ 2191196 h 3286620"/>
                <a:gd name="connsiteX26" fmla="*/ 442822 w 824452"/>
                <a:gd name="connsiteY26" fmla="*/ 2827099 h 3286620"/>
                <a:gd name="connsiteX27" fmla="*/ 628487 w 824452"/>
                <a:gd name="connsiteY27" fmla="*/ 3105596 h 3286620"/>
                <a:gd name="connsiteX28" fmla="*/ 396406 w 824452"/>
                <a:gd name="connsiteY28" fmla="*/ 3091671 h 3286620"/>
                <a:gd name="connsiteX29" fmla="*/ 308215 w 824452"/>
                <a:gd name="connsiteY29" fmla="*/ 3286620 h 3286620"/>
                <a:gd name="connsiteX30" fmla="*/ 173608 w 824452"/>
                <a:gd name="connsiteY30" fmla="*/ 3105596 h 3286620"/>
                <a:gd name="connsiteX31" fmla="*/ 280365 w 824452"/>
                <a:gd name="connsiteY31" fmla="*/ 2887440 h 3286620"/>
                <a:gd name="connsiteX32" fmla="*/ 71492 w 824452"/>
                <a:gd name="connsiteY32" fmla="*/ 2172630 h 3286620"/>
                <a:gd name="connsiteX33" fmla="*/ 62209 w 824452"/>
                <a:gd name="connsiteY33" fmla="*/ 2144780 h 3286620"/>
                <a:gd name="connsiteX34" fmla="*/ 76125 w 824452"/>
                <a:gd name="connsiteY34" fmla="*/ 1368768 h 3286620"/>
                <a:gd name="connsiteX35" fmla="*/ 76948 w 824452"/>
                <a:gd name="connsiteY35" fmla="*/ 1299634 h 3286620"/>
                <a:gd name="connsiteX36" fmla="*/ 106948 w 824452"/>
                <a:gd name="connsiteY36" fmla="*/ 1258624 h 3286620"/>
                <a:gd name="connsiteX37" fmla="*/ 136354 w 824452"/>
                <a:gd name="connsiteY37" fmla="*/ 1128248 h 3286620"/>
                <a:gd name="connsiteX38" fmla="*/ 13939 w 824452"/>
                <a:gd name="connsiteY38" fmla="*/ 866495 h 3286620"/>
                <a:gd name="connsiteX39" fmla="*/ 6252 w 824452"/>
                <a:gd name="connsiteY39" fmla="*/ 609144 h 3286620"/>
                <a:gd name="connsiteX40" fmla="*/ 109190 w 824452"/>
                <a:gd name="connsiteY40" fmla="*/ 533120 h 3286620"/>
                <a:gd name="connsiteX41" fmla="*/ 113953 w 824452"/>
                <a:gd name="connsiteY41" fmla="*/ 496608 h 3286620"/>
                <a:gd name="connsiteX42" fmla="*/ 176541 w 824452"/>
                <a:gd name="connsiteY42" fmla="*/ 488825 h 3286620"/>
                <a:gd name="connsiteX0" fmla="*/ 176541 w 824452"/>
                <a:gd name="connsiteY0" fmla="*/ 488825 h 3286620"/>
                <a:gd name="connsiteX1" fmla="*/ 163165 w 824452"/>
                <a:gd name="connsiteY1" fmla="*/ 420408 h 3286620"/>
                <a:gd name="connsiteX2" fmla="*/ 138417 w 824452"/>
                <a:gd name="connsiteY2" fmla="*/ 424680 h 3286620"/>
                <a:gd name="connsiteX3" fmla="*/ 173487 w 824452"/>
                <a:gd name="connsiteY3" fmla="*/ 328075 h 3286620"/>
                <a:gd name="connsiteX4" fmla="*/ 220524 w 824452"/>
                <a:gd name="connsiteY4" fmla="*/ 60916 h 3286620"/>
                <a:gd name="connsiteX5" fmla="*/ 312856 w 824452"/>
                <a:gd name="connsiteY5" fmla="*/ 18916 h 3286620"/>
                <a:gd name="connsiteX6" fmla="*/ 443411 w 824452"/>
                <a:gd name="connsiteY6" fmla="*/ 27941 h 3286620"/>
                <a:gd name="connsiteX7" fmla="*/ 554841 w 824452"/>
                <a:gd name="connsiteY7" fmla="*/ 165845 h 3286620"/>
                <a:gd name="connsiteX8" fmla="*/ 579090 w 824452"/>
                <a:gd name="connsiteY8" fmla="*/ 342620 h 3286620"/>
                <a:gd name="connsiteX9" fmla="*/ 609920 w 824452"/>
                <a:gd name="connsiteY9" fmla="*/ 390246 h 3286620"/>
                <a:gd name="connsiteX10" fmla="*/ 569935 w 824452"/>
                <a:gd name="connsiteY10" fmla="*/ 385263 h 3286620"/>
                <a:gd name="connsiteX11" fmla="*/ 577342 w 824452"/>
                <a:gd name="connsiteY11" fmla="*/ 423945 h 3286620"/>
                <a:gd name="connsiteX12" fmla="*/ 544462 w 824452"/>
                <a:gd name="connsiteY12" fmla="*/ 402594 h 3286620"/>
                <a:gd name="connsiteX13" fmla="*/ 590234 w 824452"/>
                <a:gd name="connsiteY13" fmla="*/ 458751 h 3286620"/>
                <a:gd name="connsiteX14" fmla="*/ 560059 w 824452"/>
                <a:gd name="connsiteY14" fmla="*/ 472503 h 3286620"/>
                <a:gd name="connsiteX15" fmla="*/ 621896 w 824452"/>
                <a:gd name="connsiteY15" fmla="*/ 513986 h 3286620"/>
                <a:gd name="connsiteX16" fmla="*/ 592156 w 824452"/>
                <a:gd name="connsiteY16" fmla="*/ 532583 h 3286620"/>
                <a:gd name="connsiteX17" fmla="*/ 734464 w 824452"/>
                <a:gd name="connsiteY17" fmla="*/ 596905 h 3286620"/>
                <a:gd name="connsiteX18" fmla="*/ 777528 w 824452"/>
                <a:gd name="connsiteY18" fmla="*/ 761720 h 3286620"/>
                <a:gd name="connsiteX19" fmla="*/ 817214 w 824452"/>
                <a:gd name="connsiteY19" fmla="*/ 920470 h 3286620"/>
                <a:gd name="connsiteX20" fmla="*/ 812452 w 824452"/>
                <a:gd name="connsiteY20" fmla="*/ 1034770 h 3286620"/>
                <a:gd name="connsiteX21" fmla="*/ 806044 w 824452"/>
                <a:gd name="connsiteY21" fmla="*/ 1108836 h 3286620"/>
                <a:gd name="connsiteX22" fmla="*/ 677142 w 824452"/>
                <a:gd name="connsiteY22" fmla="*/ 1184787 h 3286620"/>
                <a:gd name="connsiteX23" fmla="*/ 707394 w 824452"/>
                <a:gd name="connsiteY23" fmla="*/ 1309288 h 3286620"/>
                <a:gd name="connsiteX24" fmla="*/ 689651 w 824452"/>
                <a:gd name="connsiteY24" fmla="*/ 1354717 h 3286620"/>
                <a:gd name="connsiteX25" fmla="*/ 647053 w 824452"/>
                <a:gd name="connsiteY25" fmla="*/ 2191196 h 3286620"/>
                <a:gd name="connsiteX26" fmla="*/ 442822 w 824452"/>
                <a:gd name="connsiteY26" fmla="*/ 2827099 h 3286620"/>
                <a:gd name="connsiteX27" fmla="*/ 628487 w 824452"/>
                <a:gd name="connsiteY27" fmla="*/ 3105596 h 3286620"/>
                <a:gd name="connsiteX28" fmla="*/ 396406 w 824452"/>
                <a:gd name="connsiteY28" fmla="*/ 3091671 h 3286620"/>
                <a:gd name="connsiteX29" fmla="*/ 308215 w 824452"/>
                <a:gd name="connsiteY29" fmla="*/ 3286620 h 3286620"/>
                <a:gd name="connsiteX30" fmla="*/ 173608 w 824452"/>
                <a:gd name="connsiteY30" fmla="*/ 3105596 h 3286620"/>
                <a:gd name="connsiteX31" fmla="*/ 280365 w 824452"/>
                <a:gd name="connsiteY31" fmla="*/ 2887440 h 3286620"/>
                <a:gd name="connsiteX32" fmla="*/ 71492 w 824452"/>
                <a:gd name="connsiteY32" fmla="*/ 2172630 h 3286620"/>
                <a:gd name="connsiteX33" fmla="*/ 62209 w 824452"/>
                <a:gd name="connsiteY33" fmla="*/ 2144780 h 3286620"/>
                <a:gd name="connsiteX34" fmla="*/ 76125 w 824452"/>
                <a:gd name="connsiteY34" fmla="*/ 1368768 h 3286620"/>
                <a:gd name="connsiteX35" fmla="*/ 76948 w 824452"/>
                <a:gd name="connsiteY35" fmla="*/ 1299634 h 3286620"/>
                <a:gd name="connsiteX36" fmla="*/ 106948 w 824452"/>
                <a:gd name="connsiteY36" fmla="*/ 1258624 h 3286620"/>
                <a:gd name="connsiteX37" fmla="*/ 136354 w 824452"/>
                <a:gd name="connsiteY37" fmla="*/ 1128248 h 3286620"/>
                <a:gd name="connsiteX38" fmla="*/ 13939 w 824452"/>
                <a:gd name="connsiteY38" fmla="*/ 866495 h 3286620"/>
                <a:gd name="connsiteX39" fmla="*/ 6252 w 824452"/>
                <a:gd name="connsiteY39" fmla="*/ 609144 h 3286620"/>
                <a:gd name="connsiteX40" fmla="*/ 109190 w 824452"/>
                <a:gd name="connsiteY40" fmla="*/ 533120 h 3286620"/>
                <a:gd name="connsiteX41" fmla="*/ 113953 w 824452"/>
                <a:gd name="connsiteY41" fmla="*/ 496608 h 3286620"/>
                <a:gd name="connsiteX42" fmla="*/ 176541 w 824452"/>
                <a:gd name="connsiteY42" fmla="*/ 488825 h 3286620"/>
                <a:gd name="connsiteX0" fmla="*/ 176541 w 823367"/>
                <a:gd name="connsiteY0" fmla="*/ 488825 h 3286620"/>
                <a:gd name="connsiteX1" fmla="*/ 163165 w 823367"/>
                <a:gd name="connsiteY1" fmla="*/ 420408 h 3286620"/>
                <a:gd name="connsiteX2" fmla="*/ 138417 w 823367"/>
                <a:gd name="connsiteY2" fmla="*/ 424680 h 3286620"/>
                <a:gd name="connsiteX3" fmla="*/ 173487 w 823367"/>
                <a:gd name="connsiteY3" fmla="*/ 328075 h 3286620"/>
                <a:gd name="connsiteX4" fmla="*/ 220524 w 823367"/>
                <a:gd name="connsiteY4" fmla="*/ 60916 h 3286620"/>
                <a:gd name="connsiteX5" fmla="*/ 312856 w 823367"/>
                <a:gd name="connsiteY5" fmla="*/ 18916 h 3286620"/>
                <a:gd name="connsiteX6" fmla="*/ 443411 w 823367"/>
                <a:gd name="connsiteY6" fmla="*/ 27941 h 3286620"/>
                <a:gd name="connsiteX7" fmla="*/ 554841 w 823367"/>
                <a:gd name="connsiteY7" fmla="*/ 165845 h 3286620"/>
                <a:gd name="connsiteX8" fmla="*/ 579090 w 823367"/>
                <a:gd name="connsiteY8" fmla="*/ 342620 h 3286620"/>
                <a:gd name="connsiteX9" fmla="*/ 609920 w 823367"/>
                <a:gd name="connsiteY9" fmla="*/ 390246 h 3286620"/>
                <a:gd name="connsiteX10" fmla="*/ 569935 w 823367"/>
                <a:gd name="connsiteY10" fmla="*/ 385263 h 3286620"/>
                <a:gd name="connsiteX11" fmla="*/ 577342 w 823367"/>
                <a:gd name="connsiteY11" fmla="*/ 423945 h 3286620"/>
                <a:gd name="connsiteX12" fmla="*/ 544462 w 823367"/>
                <a:gd name="connsiteY12" fmla="*/ 402594 h 3286620"/>
                <a:gd name="connsiteX13" fmla="*/ 590234 w 823367"/>
                <a:gd name="connsiteY13" fmla="*/ 458751 h 3286620"/>
                <a:gd name="connsiteX14" fmla="*/ 560059 w 823367"/>
                <a:gd name="connsiteY14" fmla="*/ 472503 h 3286620"/>
                <a:gd name="connsiteX15" fmla="*/ 621896 w 823367"/>
                <a:gd name="connsiteY15" fmla="*/ 513986 h 3286620"/>
                <a:gd name="connsiteX16" fmla="*/ 592156 w 823367"/>
                <a:gd name="connsiteY16" fmla="*/ 532583 h 3286620"/>
                <a:gd name="connsiteX17" fmla="*/ 734464 w 823367"/>
                <a:gd name="connsiteY17" fmla="*/ 596905 h 3286620"/>
                <a:gd name="connsiteX18" fmla="*/ 777528 w 823367"/>
                <a:gd name="connsiteY18" fmla="*/ 761720 h 3286620"/>
                <a:gd name="connsiteX19" fmla="*/ 817214 w 823367"/>
                <a:gd name="connsiteY19" fmla="*/ 920470 h 3286620"/>
                <a:gd name="connsiteX20" fmla="*/ 812452 w 823367"/>
                <a:gd name="connsiteY20" fmla="*/ 1034770 h 3286620"/>
                <a:gd name="connsiteX21" fmla="*/ 806044 w 823367"/>
                <a:gd name="connsiteY21" fmla="*/ 1108836 h 3286620"/>
                <a:gd name="connsiteX22" fmla="*/ 677142 w 823367"/>
                <a:gd name="connsiteY22" fmla="*/ 1184787 h 3286620"/>
                <a:gd name="connsiteX23" fmla="*/ 707394 w 823367"/>
                <a:gd name="connsiteY23" fmla="*/ 1309288 h 3286620"/>
                <a:gd name="connsiteX24" fmla="*/ 689651 w 823367"/>
                <a:gd name="connsiteY24" fmla="*/ 1354717 h 3286620"/>
                <a:gd name="connsiteX25" fmla="*/ 647053 w 823367"/>
                <a:gd name="connsiteY25" fmla="*/ 2191196 h 3286620"/>
                <a:gd name="connsiteX26" fmla="*/ 442822 w 823367"/>
                <a:gd name="connsiteY26" fmla="*/ 2827099 h 3286620"/>
                <a:gd name="connsiteX27" fmla="*/ 628487 w 823367"/>
                <a:gd name="connsiteY27" fmla="*/ 3105596 h 3286620"/>
                <a:gd name="connsiteX28" fmla="*/ 396406 w 823367"/>
                <a:gd name="connsiteY28" fmla="*/ 3091671 h 3286620"/>
                <a:gd name="connsiteX29" fmla="*/ 308215 w 823367"/>
                <a:gd name="connsiteY29" fmla="*/ 3286620 h 3286620"/>
                <a:gd name="connsiteX30" fmla="*/ 173608 w 823367"/>
                <a:gd name="connsiteY30" fmla="*/ 3105596 h 3286620"/>
                <a:gd name="connsiteX31" fmla="*/ 280365 w 823367"/>
                <a:gd name="connsiteY31" fmla="*/ 2887440 h 3286620"/>
                <a:gd name="connsiteX32" fmla="*/ 71492 w 823367"/>
                <a:gd name="connsiteY32" fmla="*/ 2172630 h 3286620"/>
                <a:gd name="connsiteX33" fmla="*/ 62209 w 823367"/>
                <a:gd name="connsiteY33" fmla="*/ 2144780 h 3286620"/>
                <a:gd name="connsiteX34" fmla="*/ 76125 w 823367"/>
                <a:gd name="connsiteY34" fmla="*/ 1368768 h 3286620"/>
                <a:gd name="connsiteX35" fmla="*/ 76948 w 823367"/>
                <a:gd name="connsiteY35" fmla="*/ 1299634 h 3286620"/>
                <a:gd name="connsiteX36" fmla="*/ 106948 w 823367"/>
                <a:gd name="connsiteY36" fmla="*/ 1258624 h 3286620"/>
                <a:gd name="connsiteX37" fmla="*/ 136354 w 823367"/>
                <a:gd name="connsiteY37" fmla="*/ 1128248 h 3286620"/>
                <a:gd name="connsiteX38" fmla="*/ 13939 w 823367"/>
                <a:gd name="connsiteY38" fmla="*/ 866495 h 3286620"/>
                <a:gd name="connsiteX39" fmla="*/ 6252 w 823367"/>
                <a:gd name="connsiteY39" fmla="*/ 609144 h 3286620"/>
                <a:gd name="connsiteX40" fmla="*/ 109190 w 823367"/>
                <a:gd name="connsiteY40" fmla="*/ 533120 h 3286620"/>
                <a:gd name="connsiteX41" fmla="*/ 113953 w 823367"/>
                <a:gd name="connsiteY41" fmla="*/ 496608 h 3286620"/>
                <a:gd name="connsiteX42" fmla="*/ 176541 w 823367"/>
                <a:gd name="connsiteY42" fmla="*/ 488825 h 3286620"/>
                <a:gd name="connsiteX0" fmla="*/ 176541 w 823080"/>
                <a:gd name="connsiteY0" fmla="*/ 488825 h 3286620"/>
                <a:gd name="connsiteX1" fmla="*/ 163165 w 823080"/>
                <a:gd name="connsiteY1" fmla="*/ 420408 h 3286620"/>
                <a:gd name="connsiteX2" fmla="*/ 138417 w 823080"/>
                <a:gd name="connsiteY2" fmla="*/ 424680 h 3286620"/>
                <a:gd name="connsiteX3" fmla="*/ 173487 w 823080"/>
                <a:gd name="connsiteY3" fmla="*/ 328075 h 3286620"/>
                <a:gd name="connsiteX4" fmla="*/ 220524 w 823080"/>
                <a:gd name="connsiteY4" fmla="*/ 60916 h 3286620"/>
                <a:gd name="connsiteX5" fmla="*/ 312856 w 823080"/>
                <a:gd name="connsiteY5" fmla="*/ 18916 h 3286620"/>
                <a:gd name="connsiteX6" fmla="*/ 443411 w 823080"/>
                <a:gd name="connsiteY6" fmla="*/ 27941 h 3286620"/>
                <a:gd name="connsiteX7" fmla="*/ 554841 w 823080"/>
                <a:gd name="connsiteY7" fmla="*/ 165845 h 3286620"/>
                <a:gd name="connsiteX8" fmla="*/ 579090 w 823080"/>
                <a:gd name="connsiteY8" fmla="*/ 342620 h 3286620"/>
                <a:gd name="connsiteX9" fmla="*/ 609920 w 823080"/>
                <a:gd name="connsiteY9" fmla="*/ 390246 h 3286620"/>
                <a:gd name="connsiteX10" fmla="*/ 569935 w 823080"/>
                <a:gd name="connsiteY10" fmla="*/ 385263 h 3286620"/>
                <a:gd name="connsiteX11" fmla="*/ 577342 w 823080"/>
                <a:gd name="connsiteY11" fmla="*/ 423945 h 3286620"/>
                <a:gd name="connsiteX12" fmla="*/ 544462 w 823080"/>
                <a:gd name="connsiteY12" fmla="*/ 402594 h 3286620"/>
                <a:gd name="connsiteX13" fmla="*/ 590234 w 823080"/>
                <a:gd name="connsiteY13" fmla="*/ 458751 h 3286620"/>
                <a:gd name="connsiteX14" fmla="*/ 560059 w 823080"/>
                <a:gd name="connsiteY14" fmla="*/ 472503 h 3286620"/>
                <a:gd name="connsiteX15" fmla="*/ 621896 w 823080"/>
                <a:gd name="connsiteY15" fmla="*/ 513986 h 3286620"/>
                <a:gd name="connsiteX16" fmla="*/ 592156 w 823080"/>
                <a:gd name="connsiteY16" fmla="*/ 532583 h 3286620"/>
                <a:gd name="connsiteX17" fmla="*/ 734464 w 823080"/>
                <a:gd name="connsiteY17" fmla="*/ 596905 h 3286620"/>
                <a:gd name="connsiteX18" fmla="*/ 777528 w 823080"/>
                <a:gd name="connsiteY18" fmla="*/ 761720 h 3286620"/>
                <a:gd name="connsiteX19" fmla="*/ 817214 w 823080"/>
                <a:gd name="connsiteY19" fmla="*/ 920470 h 3286620"/>
                <a:gd name="connsiteX20" fmla="*/ 812452 w 823080"/>
                <a:gd name="connsiteY20" fmla="*/ 1034770 h 3286620"/>
                <a:gd name="connsiteX21" fmla="*/ 806044 w 823080"/>
                <a:gd name="connsiteY21" fmla="*/ 1108836 h 3286620"/>
                <a:gd name="connsiteX22" fmla="*/ 677142 w 823080"/>
                <a:gd name="connsiteY22" fmla="*/ 1184787 h 3286620"/>
                <a:gd name="connsiteX23" fmla="*/ 707394 w 823080"/>
                <a:gd name="connsiteY23" fmla="*/ 1309288 h 3286620"/>
                <a:gd name="connsiteX24" fmla="*/ 689651 w 823080"/>
                <a:gd name="connsiteY24" fmla="*/ 1354717 h 3286620"/>
                <a:gd name="connsiteX25" fmla="*/ 647053 w 823080"/>
                <a:gd name="connsiteY25" fmla="*/ 2191196 h 3286620"/>
                <a:gd name="connsiteX26" fmla="*/ 442822 w 823080"/>
                <a:gd name="connsiteY26" fmla="*/ 2827099 h 3286620"/>
                <a:gd name="connsiteX27" fmla="*/ 628487 w 823080"/>
                <a:gd name="connsiteY27" fmla="*/ 3105596 h 3286620"/>
                <a:gd name="connsiteX28" fmla="*/ 396406 w 823080"/>
                <a:gd name="connsiteY28" fmla="*/ 3091671 h 3286620"/>
                <a:gd name="connsiteX29" fmla="*/ 308215 w 823080"/>
                <a:gd name="connsiteY29" fmla="*/ 3286620 h 3286620"/>
                <a:gd name="connsiteX30" fmla="*/ 173608 w 823080"/>
                <a:gd name="connsiteY30" fmla="*/ 3105596 h 3286620"/>
                <a:gd name="connsiteX31" fmla="*/ 280365 w 823080"/>
                <a:gd name="connsiteY31" fmla="*/ 2887440 h 3286620"/>
                <a:gd name="connsiteX32" fmla="*/ 71492 w 823080"/>
                <a:gd name="connsiteY32" fmla="*/ 2172630 h 3286620"/>
                <a:gd name="connsiteX33" fmla="*/ 62209 w 823080"/>
                <a:gd name="connsiteY33" fmla="*/ 2144780 h 3286620"/>
                <a:gd name="connsiteX34" fmla="*/ 76125 w 823080"/>
                <a:gd name="connsiteY34" fmla="*/ 1368768 h 3286620"/>
                <a:gd name="connsiteX35" fmla="*/ 76948 w 823080"/>
                <a:gd name="connsiteY35" fmla="*/ 1299634 h 3286620"/>
                <a:gd name="connsiteX36" fmla="*/ 106948 w 823080"/>
                <a:gd name="connsiteY36" fmla="*/ 1258624 h 3286620"/>
                <a:gd name="connsiteX37" fmla="*/ 136354 w 823080"/>
                <a:gd name="connsiteY37" fmla="*/ 1128248 h 3286620"/>
                <a:gd name="connsiteX38" fmla="*/ 13939 w 823080"/>
                <a:gd name="connsiteY38" fmla="*/ 866495 h 3286620"/>
                <a:gd name="connsiteX39" fmla="*/ 6252 w 823080"/>
                <a:gd name="connsiteY39" fmla="*/ 609144 h 3286620"/>
                <a:gd name="connsiteX40" fmla="*/ 109190 w 823080"/>
                <a:gd name="connsiteY40" fmla="*/ 533120 h 3286620"/>
                <a:gd name="connsiteX41" fmla="*/ 113953 w 823080"/>
                <a:gd name="connsiteY41" fmla="*/ 496608 h 3286620"/>
                <a:gd name="connsiteX42" fmla="*/ 176541 w 823080"/>
                <a:gd name="connsiteY42" fmla="*/ 488825 h 3286620"/>
                <a:gd name="connsiteX0" fmla="*/ 176541 w 828495"/>
                <a:gd name="connsiteY0" fmla="*/ 488825 h 3286620"/>
                <a:gd name="connsiteX1" fmla="*/ 163165 w 828495"/>
                <a:gd name="connsiteY1" fmla="*/ 420408 h 3286620"/>
                <a:gd name="connsiteX2" fmla="*/ 138417 w 828495"/>
                <a:gd name="connsiteY2" fmla="*/ 424680 h 3286620"/>
                <a:gd name="connsiteX3" fmla="*/ 173487 w 828495"/>
                <a:gd name="connsiteY3" fmla="*/ 328075 h 3286620"/>
                <a:gd name="connsiteX4" fmla="*/ 220524 w 828495"/>
                <a:gd name="connsiteY4" fmla="*/ 60916 h 3286620"/>
                <a:gd name="connsiteX5" fmla="*/ 312856 w 828495"/>
                <a:gd name="connsiteY5" fmla="*/ 18916 h 3286620"/>
                <a:gd name="connsiteX6" fmla="*/ 443411 w 828495"/>
                <a:gd name="connsiteY6" fmla="*/ 27941 h 3286620"/>
                <a:gd name="connsiteX7" fmla="*/ 554841 w 828495"/>
                <a:gd name="connsiteY7" fmla="*/ 165845 h 3286620"/>
                <a:gd name="connsiteX8" fmla="*/ 579090 w 828495"/>
                <a:gd name="connsiteY8" fmla="*/ 342620 h 3286620"/>
                <a:gd name="connsiteX9" fmla="*/ 609920 w 828495"/>
                <a:gd name="connsiteY9" fmla="*/ 390246 h 3286620"/>
                <a:gd name="connsiteX10" fmla="*/ 569935 w 828495"/>
                <a:gd name="connsiteY10" fmla="*/ 385263 h 3286620"/>
                <a:gd name="connsiteX11" fmla="*/ 577342 w 828495"/>
                <a:gd name="connsiteY11" fmla="*/ 423945 h 3286620"/>
                <a:gd name="connsiteX12" fmla="*/ 544462 w 828495"/>
                <a:gd name="connsiteY12" fmla="*/ 402594 h 3286620"/>
                <a:gd name="connsiteX13" fmla="*/ 590234 w 828495"/>
                <a:gd name="connsiteY13" fmla="*/ 458751 h 3286620"/>
                <a:gd name="connsiteX14" fmla="*/ 560059 w 828495"/>
                <a:gd name="connsiteY14" fmla="*/ 472503 h 3286620"/>
                <a:gd name="connsiteX15" fmla="*/ 621896 w 828495"/>
                <a:gd name="connsiteY15" fmla="*/ 513986 h 3286620"/>
                <a:gd name="connsiteX16" fmla="*/ 592156 w 828495"/>
                <a:gd name="connsiteY16" fmla="*/ 532583 h 3286620"/>
                <a:gd name="connsiteX17" fmla="*/ 734464 w 828495"/>
                <a:gd name="connsiteY17" fmla="*/ 596905 h 3286620"/>
                <a:gd name="connsiteX18" fmla="*/ 777528 w 828495"/>
                <a:gd name="connsiteY18" fmla="*/ 761720 h 3286620"/>
                <a:gd name="connsiteX19" fmla="*/ 817214 w 828495"/>
                <a:gd name="connsiteY19" fmla="*/ 920470 h 3286620"/>
                <a:gd name="connsiteX20" fmla="*/ 812452 w 828495"/>
                <a:gd name="connsiteY20" fmla="*/ 1034770 h 3286620"/>
                <a:gd name="connsiteX21" fmla="*/ 806044 w 828495"/>
                <a:gd name="connsiteY21" fmla="*/ 1108836 h 3286620"/>
                <a:gd name="connsiteX22" fmla="*/ 677142 w 828495"/>
                <a:gd name="connsiteY22" fmla="*/ 1184787 h 3286620"/>
                <a:gd name="connsiteX23" fmla="*/ 707394 w 828495"/>
                <a:gd name="connsiteY23" fmla="*/ 1309288 h 3286620"/>
                <a:gd name="connsiteX24" fmla="*/ 689651 w 828495"/>
                <a:gd name="connsiteY24" fmla="*/ 1354717 h 3286620"/>
                <a:gd name="connsiteX25" fmla="*/ 647053 w 828495"/>
                <a:gd name="connsiteY25" fmla="*/ 2191196 h 3286620"/>
                <a:gd name="connsiteX26" fmla="*/ 442822 w 828495"/>
                <a:gd name="connsiteY26" fmla="*/ 2827099 h 3286620"/>
                <a:gd name="connsiteX27" fmla="*/ 628487 w 828495"/>
                <a:gd name="connsiteY27" fmla="*/ 3105596 h 3286620"/>
                <a:gd name="connsiteX28" fmla="*/ 396406 w 828495"/>
                <a:gd name="connsiteY28" fmla="*/ 3091671 h 3286620"/>
                <a:gd name="connsiteX29" fmla="*/ 308215 w 828495"/>
                <a:gd name="connsiteY29" fmla="*/ 3286620 h 3286620"/>
                <a:gd name="connsiteX30" fmla="*/ 173608 w 828495"/>
                <a:gd name="connsiteY30" fmla="*/ 3105596 h 3286620"/>
                <a:gd name="connsiteX31" fmla="*/ 280365 w 828495"/>
                <a:gd name="connsiteY31" fmla="*/ 2887440 h 3286620"/>
                <a:gd name="connsiteX32" fmla="*/ 71492 w 828495"/>
                <a:gd name="connsiteY32" fmla="*/ 2172630 h 3286620"/>
                <a:gd name="connsiteX33" fmla="*/ 62209 w 828495"/>
                <a:gd name="connsiteY33" fmla="*/ 2144780 h 3286620"/>
                <a:gd name="connsiteX34" fmla="*/ 76125 w 828495"/>
                <a:gd name="connsiteY34" fmla="*/ 1368768 h 3286620"/>
                <a:gd name="connsiteX35" fmla="*/ 76948 w 828495"/>
                <a:gd name="connsiteY35" fmla="*/ 1299634 h 3286620"/>
                <a:gd name="connsiteX36" fmla="*/ 106948 w 828495"/>
                <a:gd name="connsiteY36" fmla="*/ 1258624 h 3286620"/>
                <a:gd name="connsiteX37" fmla="*/ 136354 w 828495"/>
                <a:gd name="connsiteY37" fmla="*/ 1128248 h 3286620"/>
                <a:gd name="connsiteX38" fmla="*/ 13939 w 828495"/>
                <a:gd name="connsiteY38" fmla="*/ 866495 h 3286620"/>
                <a:gd name="connsiteX39" fmla="*/ 6252 w 828495"/>
                <a:gd name="connsiteY39" fmla="*/ 609144 h 3286620"/>
                <a:gd name="connsiteX40" fmla="*/ 109190 w 828495"/>
                <a:gd name="connsiteY40" fmla="*/ 533120 h 3286620"/>
                <a:gd name="connsiteX41" fmla="*/ 113953 w 828495"/>
                <a:gd name="connsiteY41" fmla="*/ 496608 h 3286620"/>
                <a:gd name="connsiteX42" fmla="*/ 176541 w 828495"/>
                <a:gd name="connsiteY42" fmla="*/ 488825 h 3286620"/>
                <a:gd name="connsiteX0" fmla="*/ 176541 w 822766"/>
                <a:gd name="connsiteY0" fmla="*/ 488825 h 3286620"/>
                <a:gd name="connsiteX1" fmla="*/ 163165 w 822766"/>
                <a:gd name="connsiteY1" fmla="*/ 420408 h 3286620"/>
                <a:gd name="connsiteX2" fmla="*/ 138417 w 822766"/>
                <a:gd name="connsiteY2" fmla="*/ 424680 h 3286620"/>
                <a:gd name="connsiteX3" fmla="*/ 173487 w 822766"/>
                <a:gd name="connsiteY3" fmla="*/ 328075 h 3286620"/>
                <a:gd name="connsiteX4" fmla="*/ 220524 w 822766"/>
                <a:gd name="connsiteY4" fmla="*/ 60916 h 3286620"/>
                <a:gd name="connsiteX5" fmla="*/ 312856 w 822766"/>
                <a:gd name="connsiteY5" fmla="*/ 18916 h 3286620"/>
                <a:gd name="connsiteX6" fmla="*/ 443411 w 822766"/>
                <a:gd name="connsiteY6" fmla="*/ 27941 h 3286620"/>
                <a:gd name="connsiteX7" fmla="*/ 554841 w 822766"/>
                <a:gd name="connsiteY7" fmla="*/ 165845 h 3286620"/>
                <a:gd name="connsiteX8" fmla="*/ 579090 w 822766"/>
                <a:gd name="connsiteY8" fmla="*/ 342620 h 3286620"/>
                <a:gd name="connsiteX9" fmla="*/ 609920 w 822766"/>
                <a:gd name="connsiteY9" fmla="*/ 390246 h 3286620"/>
                <a:gd name="connsiteX10" fmla="*/ 569935 w 822766"/>
                <a:gd name="connsiteY10" fmla="*/ 385263 h 3286620"/>
                <a:gd name="connsiteX11" fmla="*/ 577342 w 822766"/>
                <a:gd name="connsiteY11" fmla="*/ 423945 h 3286620"/>
                <a:gd name="connsiteX12" fmla="*/ 544462 w 822766"/>
                <a:gd name="connsiteY12" fmla="*/ 402594 h 3286620"/>
                <a:gd name="connsiteX13" fmla="*/ 590234 w 822766"/>
                <a:gd name="connsiteY13" fmla="*/ 458751 h 3286620"/>
                <a:gd name="connsiteX14" fmla="*/ 560059 w 822766"/>
                <a:gd name="connsiteY14" fmla="*/ 472503 h 3286620"/>
                <a:gd name="connsiteX15" fmla="*/ 621896 w 822766"/>
                <a:gd name="connsiteY15" fmla="*/ 513986 h 3286620"/>
                <a:gd name="connsiteX16" fmla="*/ 592156 w 822766"/>
                <a:gd name="connsiteY16" fmla="*/ 532583 h 3286620"/>
                <a:gd name="connsiteX17" fmla="*/ 734464 w 822766"/>
                <a:gd name="connsiteY17" fmla="*/ 596905 h 3286620"/>
                <a:gd name="connsiteX18" fmla="*/ 777528 w 822766"/>
                <a:gd name="connsiteY18" fmla="*/ 761720 h 3286620"/>
                <a:gd name="connsiteX19" fmla="*/ 817214 w 822766"/>
                <a:gd name="connsiteY19" fmla="*/ 920470 h 3286620"/>
                <a:gd name="connsiteX20" fmla="*/ 821778 w 822766"/>
                <a:gd name="connsiteY20" fmla="*/ 993472 h 3286620"/>
                <a:gd name="connsiteX21" fmla="*/ 812452 w 822766"/>
                <a:gd name="connsiteY21" fmla="*/ 1034770 h 3286620"/>
                <a:gd name="connsiteX22" fmla="*/ 806044 w 822766"/>
                <a:gd name="connsiteY22" fmla="*/ 1108836 h 3286620"/>
                <a:gd name="connsiteX23" fmla="*/ 677142 w 822766"/>
                <a:gd name="connsiteY23" fmla="*/ 1184787 h 3286620"/>
                <a:gd name="connsiteX24" fmla="*/ 707394 w 822766"/>
                <a:gd name="connsiteY24" fmla="*/ 1309288 h 3286620"/>
                <a:gd name="connsiteX25" fmla="*/ 689651 w 822766"/>
                <a:gd name="connsiteY25" fmla="*/ 1354717 h 3286620"/>
                <a:gd name="connsiteX26" fmla="*/ 647053 w 822766"/>
                <a:gd name="connsiteY26" fmla="*/ 2191196 h 3286620"/>
                <a:gd name="connsiteX27" fmla="*/ 442822 w 822766"/>
                <a:gd name="connsiteY27" fmla="*/ 2827099 h 3286620"/>
                <a:gd name="connsiteX28" fmla="*/ 628487 w 822766"/>
                <a:gd name="connsiteY28" fmla="*/ 3105596 h 3286620"/>
                <a:gd name="connsiteX29" fmla="*/ 396406 w 822766"/>
                <a:gd name="connsiteY29" fmla="*/ 3091671 h 3286620"/>
                <a:gd name="connsiteX30" fmla="*/ 308215 w 822766"/>
                <a:gd name="connsiteY30" fmla="*/ 3286620 h 3286620"/>
                <a:gd name="connsiteX31" fmla="*/ 173608 w 822766"/>
                <a:gd name="connsiteY31" fmla="*/ 3105596 h 3286620"/>
                <a:gd name="connsiteX32" fmla="*/ 280365 w 822766"/>
                <a:gd name="connsiteY32" fmla="*/ 2887440 h 3286620"/>
                <a:gd name="connsiteX33" fmla="*/ 71492 w 822766"/>
                <a:gd name="connsiteY33" fmla="*/ 2172630 h 3286620"/>
                <a:gd name="connsiteX34" fmla="*/ 62209 w 822766"/>
                <a:gd name="connsiteY34" fmla="*/ 2144780 h 3286620"/>
                <a:gd name="connsiteX35" fmla="*/ 76125 w 822766"/>
                <a:gd name="connsiteY35" fmla="*/ 1368768 h 3286620"/>
                <a:gd name="connsiteX36" fmla="*/ 76948 w 822766"/>
                <a:gd name="connsiteY36" fmla="*/ 1299634 h 3286620"/>
                <a:gd name="connsiteX37" fmla="*/ 106948 w 822766"/>
                <a:gd name="connsiteY37" fmla="*/ 1258624 h 3286620"/>
                <a:gd name="connsiteX38" fmla="*/ 136354 w 822766"/>
                <a:gd name="connsiteY38" fmla="*/ 1128248 h 3286620"/>
                <a:gd name="connsiteX39" fmla="*/ 13939 w 822766"/>
                <a:gd name="connsiteY39" fmla="*/ 866495 h 3286620"/>
                <a:gd name="connsiteX40" fmla="*/ 6252 w 822766"/>
                <a:gd name="connsiteY40" fmla="*/ 609144 h 3286620"/>
                <a:gd name="connsiteX41" fmla="*/ 109190 w 822766"/>
                <a:gd name="connsiteY41" fmla="*/ 533120 h 3286620"/>
                <a:gd name="connsiteX42" fmla="*/ 113953 w 822766"/>
                <a:gd name="connsiteY42" fmla="*/ 496608 h 3286620"/>
                <a:gd name="connsiteX43" fmla="*/ 176541 w 822766"/>
                <a:gd name="connsiteY43" fmla="*/ 488825 h 3286620"/>
                <a:gd name="connsiteX0" fmla="*/ 176541 w 822766"/>
                <a:gd name="connsiteY0" fmla="*/ 488825 h 3286620"/>
                <a:gd name="connsiteX1" fmla="*/ 163165 w 822766"/>
                <a:gd name="connsiteY1" fmla="*/ 420408 h 3286620"/>
                <a:gd name="connsiteX2" fmla="*/ 138417 w 822766"/>
                <a:gd name="connsiteY2" fmla="*/ 424680 h 3286620"/>
                <a:gd name="connsiteX3" fmla="*/ 173487 w 822766"/>
                <a:gd name="connsiteY3" fmla="*/ 328075 h 3286620"/>
                <a:gd name="connsiteX4" fmla="*/ 220524 w 822766"/>
                <a:gd name="connsiteY4" fmla="*/ 60916 h 3286620"/>
                <a:gd name="connsiteX5" fmla="*/ 312856 w 822766"/>
                <a:gd name="connsiteY5" fmla="*/ 18916 h 3286620"/>
                <a:gd name="connsiteX6" fmla="*/ 443411 w 822766"/>
                <a:gd name="connsiteY6" fmla="*/ 27941 h 3286620"/>
                <a:gd name="connsiteX7" fmla="*/ 554841 w 822766"/>
                <a:gd name="connsiteY7" fmla="*/ 165845 h 3286620"/>
                <a:gd name="connsiteX8" fmla="*/ 579090 w 822766"/>
                <a:gd name="connsiteY8" fmla="*/ 342620 h 3286620"/>
                <a:gd name="connsiteX9" fmla="*/ 609920 w 822766"/>
                <a:gd name="connsiteY9" fmla="*/ 390246 h 3286620"/>
                <a:gd name="connsiteX10" fmla="*/ 569935 w 822766"/>
                <a:gd name="connsiteY10" fmla="*/ 385263 h 3286620"/>
                <a:gd name="connsiteX11" fmla="*/ 577342 w 822766"/>
                <a:gd name="connsiteY11" fmla="*/ 423945 h 3286620"/>
                <a:gd name="connsiteX12" fmla="*/ 544462 w 822766"/>
                <a:gd name="connsiteY12" fmla="*/ 402594 h 3286620"/>
                <a:gd name="connsiteX13" fmla="*/ 590234 w 822766"/>
                <a:gd name="connsiteY13" fmla="*/ 458751 h 3286620"/>
                <a:gd name="connsiteX14" fmla="*/ 560059 w 822766"/>
                <a:gd name="connsiteY14" fmla="*/ 472503 h 3286620"/>
                <a:gd name="connsiteX15" fmla="*/ 621896 w 822766"/>
                <a:gd name="connsiteY15" fmla="*/ 513986 h 3286620"/>
                <a:gd name="connsiteX16" fmla="*/ 592156 w 822766"/>
                <a:gd name="connsiteY16" fmla="*/ 532583 h 3286620"/>
                <a:gd name="connsiteX17" fmla="*/ 734464 w 822766"/>
                <a:gd name="connsiteY17" fmla="*/ 596905 h 3286620"/>
                <a:gd name="connsiteX18" fmla="*/ 777528 w 822766"/>
                <a:gd name="connsiteY18" fmla="*/ 761720 h 3286620"/>
                <a:gd name="connsiteX19" fmla="*/ 817214 w 822766"/>
                <a:gd name="connsiteY19" fmla="*/ 920470 h 3286620"/>
                <a:gd name="connsiteX20" fmla="*/ 821778 w 822766"/>
                <a:gd name="connsiteY20" fmla="*/ 993472 h 3286620"/>
                <a:gd name="connsiteX21" fmla="*/ 812452 w 822766"/>
                <a:gd name="connsiteY21" fmla="*/ 1034770 h 3286620"/>
                <a:gd name="connsiteX22" fmla="*/ 806044 w 822766"/>
                <a:gd name="connsiteY22" fmla="*/ 1108836 h 3286620"/>
                <a:gd name="connsiteX23" fmla="*/ 677142 w 822766"/>
                <a:gd name="connsiteY23" fmla="*/ 1184787 h 3286620"/>
                <a:gd name="connsiteX24" fmla="*/ 707394 w 822766"/>
                <a:gd name="connsiteY24" fmla="*/ 1309288 h 3286620"/>
                <a:gd name="connsiteX25" fmla="*/ 689651 w 822766"/>
                <a:gd name="connsiteY25" fmla="*/ 1354717 h 3286620"/>
                <a:gd name="connsiteX26" fmla="*/ 647053 w 822766"/>
                <a:gd name="connsiteY26" fmla="*/ 2191196 h 3286620"/>
                <a:gd name="connsiteX27" fmla="*/ 442822 w 822766"/>
                <a:gd name="connsiteY27" fmla="*/ 2827099 h 3286620"/>
                <a:gd name="connsiteX28" fmla="*/ 628487 w 822766"/>
                <a:gd name="connsiteY28" fmla="*/ 3105596 h 3286620"/>
                <a:gd name="connsiteX29" fmla="*/ 396406 w 822766"/>
                <a:gd name="connsiteY29" fmla="*/ 3091671 h 3286620"/>
                <a:gd name="connsiteX30" fmla="*/ 308215 w 822766"/>
                <a:gd name="connsiteY30" fmla="*/ 3286620 h 3286620"/>
                <a:gd name="connsiteX31" fmla="*/ 173608 w 822766"/>
                <a:gd name="connsiteY31" fmla="*/ 3105596 h 3286620"/>
                <a:gd name="connsiteX32" fmla="*/ 280365 w 822766"/>
                <a:gd name="connsiteY32" fmla="*/ 2887440 h 3286620"/>
                <a:gd name="connsiteX33" fmla="*/ 71492 w 822766"/>
                <a:gd name="connsiteY33" fmla="*/ 2172630 h 3286620"/>
                <a:gd name="connsiteX34" fmla="*/ 62209 w 822766"/>
                <a:gd name="connsiteY34" fmla="*/ 2144780 h 3286620"/>
                <a:gd name="connsiteX35" fmla="*/ 76125 w 822766"/>
                <a:gd name="connsiteY35" fmla="*/ 1368768 h 3286620"/>
                <a:gd name="connsiteX36" fmla="*/ 76948 w 822766"/>
                <a:gd name="connsiteY36" fmla="*/ 1299634 h 3286620"/>
                <a:gd name="connsiteX37" fmla="*/ 106948 w 822766"/>
                <a:gd name="connsiteY37" fmla="*/ 1258624 h 3286620"/>
                <a:gd name="connsiteX38" fmla="*/ 131416 w 822766"/>
                <a:gd name="connsiteY38" fmla="*/ 1102735 h 3286620"/>
                <a:gd name="connsiteX39" fmla="*/ 13939 w 822766"/>
                <a:gd name="connsiteY39" fmla="*/ 866495 h 3286620"/>
                <a:gd name="connsiteX40" fmla="*/ 6252 w 822766"/>
                <a:gd name="connsiteY40" fmla="*/ 609144 h 3286620"/>
                <a:gd name="connsiteX41" fmla="*/ 109190 w 822766"/>
                <a:gd name="connsiteY41" fmla="*/ 533120 h 3286620"/>
                <a:gd name="connsiteX42" fmla="*/ 113953 w 822766"/>
                <a:gd name="connsiteY42" fmla="*/ 496608 h 3286620"/>
                <a:gd name="connsiteX43" fmla="*/ 176541 w 822766"/>
                <a:gd name="connsiteY43" fmla="*/ 488825 h 3286620"/>
                <a:gd name="connsiteX0" fmla="*/ 176541 w 822766"/>
                <a:gd name="connsiteY0" fmla="*/ 488825 h 3286620"/>
                <a:gd name="connsiteX1" fmla="*/ 163165 w 822766"/>
                <a:gd name="connsiteY1" fmla="*/ 420408 h 3286620"/>
                <a:gd name="connsiteX2" fmla="*/ 138417 w 822766"/>
                <a:gd name="connsiteY2" fmla="*/ 424680 h 3286620"/>
                <a:gd name="connsiteX3" fmla="*/ 173487 w 822766"/>
                <a:gd name="connsiteY3" fmla="*/ 328075 h 3286620"/>
                <a:gd name="connsiteX4" fmla="*/ 220524 w 822766"/>
                <a:gd name="connsiteY4" fmla="*/ 60916 h 3286620"/>
                <a:gd name="connsiteX5" fmla="*/ 312856 w 822766"/>
                <a:gd name="connsiteY5" fmla="*/ 18916 h 3286620"/>
                <a:gd name="connsiteX6" fmla="*/ 443411 w 822766"/>
                <a:gd name="connsiteY6" fmla="*/ 27941 h 3286620"/>
                <a:gd name="connsiteX7" fmla="*/ 554841 w 822766"/>
                <a:gd name="connsiteY7" fmla="*/ 165845 h 3286620"/>
                <a:gd name="connsiteX8" fmla="*/ 579090 w 822766"/>
                <a:gd name="connsiteY8" fmla="*/ 342620 h 3286620"/>
                <a:gd name="connsiteX9" fmla="*/ 609920 w 822766"/>
                <a:gd name="connsiteY9" fmla="*/ 390246 h 3286620"/>
                <a:gd name="connsiteX10" fmla="*/ 569935 w 822766"/>
                <a:gd name="connsiteY10" fmla="*/ 385263 h 3286620"/>
                <a:gd name="connsiteX11" fmla="*/ 577342 w 822766"/>
                <a:gd name="connsiteY11" fmla="*/ 423945 h 3286620"/>
                <a:gd name="connsiteX12" fmla="*/ 544462 w 822766"/>
                <a:gd name="connsiteY12" fmla="*/ 402594 h 3286620"/>
                <a:gd name="connsiteX13" fmla="*/ 590234 w 822766"/>
                <a:gd name="connsiteY13" fmla="*/ 458751 h 3286620"/>
                <a:gd name="connsiteX14" fmla="*/ 560059 w 822766"/>
                <a:gd name="connsiteY14" fmla="*/ 472503 h 3286620"/>
                <a:gd name="connsiteX15" fmla="*/ 621896 w 822766"/>
                <a:gd name="connsiteY15" fmla="*/ 513986 h 3286620"/>
                <a:gd name="connsiteX16" fmla="*/ 592156 w 822766"/>
                <a:gd name="connsiteY16" fmla="*/ 532583 h 3286620"/>
                <a:gd name="connsiteX17" fmla="*/ 734464 w 822766"/>
                <a:gd name="connsiteY17" fmla="*/ 596905 h 3286620"/>
                <a:gd name="connsiteX18" fmla="*/ 777528 w 822766"/>
                <a:gd name="connsiteY18" fmla="*/ 761720 h 3286620"/>
                <a:gd name="connsiteX19" fmla="*/ 817214 w 822766"/>
                <a:gd name="connsiteY19" fmla="*/ 920470 h 3286620"/>
                <a:gd name="connsiteX20" fmla="*/ 821778 w 822766"/>
                <a:gd name="connsiteY20" fmla="*/ 993472 h 3286620"/>
                <a:gd name="connsiteX21" fmla="*/ 812452 w 822766"/>
                <a:gd name="connsiteY21" fmla="*/ 1034770 h 3286620"/>
                <a:gd name="connsiteX22" fmla="*/ 806044 w 822766"/>
                <a:gd name="connsiteY22" fmla="*/ 1108836 h 3286620"/>
                <a:gd name="connsiteX23" fmla="*/ 677142 w 822766"/>
                <a:gd name="connsiteY23" fmla="*/ 1184787 h 3286620"/>
                <a:gd name="connsiteX24" fmla="*/ 707394 w 822766"/>
                <a:gd name="connsiteY24" fmla="*/ 1309288 h 3286620"/>
                <a:gd name="connsiteX25" fmla="*/ 689651 w 822766"/>
                <a:gd name="connsiteY25" fmla="*/ 1354717 h 3286620"/>
                <a:gd name="connsiteX26" fmla="*/ 647053 w 822766"/>
                <a:gd name="connsiteY26" fmla="*/ 2191196 h 3286620"/>
                <a:gd name="connsiteX27" fmla="*/ 442822 w 822766"/>
                <a:gd name="connsiteY27" fmla="*/ 2827099 h 3286620"/>
                <a:gd name="connsiteX28" fmla="*/ 628487 w 822766"/>
                <a:gd name="connsiteY28" fmla="*/ 3105596 h 3286620"/>
                <a:gd name="connsiteX29" fmla="*/ 396406 w 822766"/>
                <a:gd name="connsiteY29" fmla="*/ 3091671 h 3286620"/>
                <a:gd name="connsiteX30" fmla="*/ 308215 w 822766"/>
                <a:gd name="connsiteY30" fmla="*/ 3286620 h 3286620"/>
                <a:gd name="connsiteX31" fmla="*/ 173608 w 822766"/>
                <a:gd name="connsiteY31" fmla="*/ 3105596 h 3286620"/>
                <a:gd name="connsiteX32" fmla="*/ 280365 w 822766"/>
                <a:gd name="connsiteY32" fmla="*/ 2887440 h 3286620"/>
                <a:gd name="connsiteX33" fmla="*/ 71492 w 822766"/>
                <a:gd name="connsiteY33" fmla="*/ 2172630 h 3286620"/>
                <a:gd name="connsiteX34" fmla="*/ 62209 w 822766"/>
                <a:gd name="connsiteY34" fmla="*/ 2144780 h 3286620"/>
                <a:gd name="connsiteX35" fmla="*/ 76125 w 822766"/>
                <a:gd name="connsiteY35" fmla="*/ 1368768 h 3286620"/>
                <a:gd name="connsiteX36" fmla="*/ 76948 w 822766"/>
                <a:gd name="connsiteY36" fmla="*/ 1299634 h 3286620"/>
                <a:gd name="connsiteX37" fmla="*/ 106948 w 822766"/>
                <a:gd name="connsiteY37" fmla="*/ 1258624 h 3286620"/>
                <a:gd name="connsiteX38" fmla="*/ 131416 w 822766"/>
                <a:gd name="connsiteY38" fmla="*/ 1102735 h 3286620"/>
                <a:gd name="connsiteX39" fmla="*/ 13939 w 822766"/>
                <a:gd name="connsiteY39" fmla="*/ 866495 h 3286620"/>
                <a:gd name="connsiteX40" fmla="*/ 6252 w 822766"/>
                <a:gd name="connsiteY40" fmla="*/ 609144 h 3286620"/>
                <a:gd name="connsiteX41" fmla="*/ 109190 w 822766"/>
                <a:gd name="connsiteY41" fmla="*/ 533120 h 3286620"/>
                <a:gd name="connsiteX42" fmla="*/ 113953 w 822766"/>
                <a:gd name="connsiteY42" fmla="*/ 496608 h 3286620"/>
                <a:gd name="connsiteX43" fmla="*/ 176541 w 822766"/>
                <a:gd name="connsiteY43" fmla="*/ 488825 h 3286620"/>
                <a:gd name="connsiteX0" fmla="*/ 176541 w 822766"/>
                <a:gd name="connsiteY0" fmla="*/ 488825 h 3286620"/>
                <a:gd name="connsiteX1" fmla="*/ 163165 w 822766"/>
                <a:gd name="connsiteY1" fmla="*/ 420408 h 3286620"/>
                <a:gd name="connsiteX2" fmla="*/ 138417 w 822766"/>
                <a:gd name="connsiteY2" fmla="*/ 424680 h 3286620"/>
                <a:gd name="connsiteX3" fmla="*/ 173487 w 822766"/>
                <a:gd name="connsiteY3" fmla="*/ 328075 h 3286620"/>
                <a:gd name="connsiteX4" fmla="*/ 220524 w 822766"/>
                <a:gd name="connsiteY4" fmla="*/ 60916 h 3286620"/>
                <a:gd name="connsiteX5" fmla="*/ 312856 w 822766"/>
                <a:gd name="connsiteY5" fmla="*/ 18916 h 3286620"/>
                <a:gd name="connsiteX6" fmla="*/ 443411 w 822766"/>
                <a:gd name="connsiteY6" fmla="*/ 27941 h 3286620"/>
                <a:gd name="connsiteX7" fmla="*/ 554841 w 822766"/>
                <a:gd name="connsiteY7" fmla="*/ 165845 h 3286620"/>
                <a:gd name="connsiteX8" fmla="*/ 579090 w 822766"/>
                <a:gd name="connsiteY8" fmla="*/ 342620 h 3286620"/>
                <a:gd name="connsiteX9" fmla="*/ 609920 w 822766"/>
                <a:gd name="connsiteY9" fmla="*/ 390246 h 3286620"/>
                <a:gd name="connsiteX10" fmla="*/ 569935 w 822766"/>
                <a:gd name="connsiteY10" fmla="*/ 385263 h 3286620"/>
                <a:gd name="connsiteX11" fmla="*/ 577342 w 822766"/>
                <a:gd name="connsiteY11" fmla="*/ 423945 h 3286620"/>
                <a:gd name="connsiteX12" fmla="*/ 544462 w 822766"/>
                <a:gd name="connsiteY12" fmla="*/ 402594 h 3286620"/>
                <a:gd name="connsiteX13" fmla="*/ 590234 w 822766"/>
                <a:gd name="connsiteY13" fmla="*/ 458751 h 3286620"/>
                <a:gd name="connsiteX14" fmla="*/ 560059 w 822766"/>
                <a:gd name="connsiteY14" fmla="*/ 472503 h 3286620"/>
                <a:gd name="connsiteX15" fmla="*/ 621896 w 822766"/>
                <a:gd name="connsiteY15" fmla="*/ 513986 h 3286620"/>
                <a:gd name="connsiteX16" fmla="*/ 592156 w 822766"/>
                <a:gd name="connsiteY16" fmla="*/ 532583 h 3286620"/>
                <a:gd name="connsiteX17" fmla="*/ 734464 w 822766"/>
                <a:gd name="connsiteY17" fmla="*/ 596905 h 3286620"/>
                <a:gd name="connsiteX18" fmla="*/ 777528 w 822766"/>
                <a:gd name="connsiteY18" fmla="*/ 761720 h 3286620"/>
                <a:gd name="connsiteX19" fmla="*/ 817214 w 822766"/>
                <a:gd name="connsiteY19" fmla="*/ 920470 h 3286620"/>
                <a:gd name="connsiteX20" fmla="*/ 821778 w 822766"/>
                <a:gd name="connsiteY20" fmla="*/ 993472 h 3286620"/>
                <a:gd name="connsiteX21" fmla="*/ 812452 w 822766"/>
                <a:gd name="connsiteY21" fmla="*/ 1034770 h 3286620"/>
                <a:gd name="connsiteX22" fmla="*/ 806044 w 822766"/>
                <a:gd name="connsiteY22" fmla="*/ 1108836 h 3286620"/>
                <a:gd name="connsiteX23" fmla="*/ 677142 w 822766"/>
                <a:gd name="connsiteY23" fmla="*/ 1184787 h 3286620"/>
                <a:gd name="connsiteX24" fmla="*/ 707394 w 822766"/>
                <a:gd name="connsiteY24" fmla="*/ 1309288 h 3286620"/>
                <a:gd name="connsiteX25" fmla="*/ 689651 w 822766"/>
                <a:gd name="connsiteY25" fmla="*/ 1354717 h 3286620"/>
                <a:gd name="connsiteX26" fmla="*/ 703264 w 822766"/>
                <a:gd name="connsiteY26" fmla="*/ 1812374 h 3286620"/>
                <a:gd name="connsiteX27" fmla="*/ 647053 w 822766"/>
                <a:gd name="connsiteY27" fmla="*/ 2191196 h 3286620"/>
                <a:gd name="connsiteX28" fmla="*/ 442822 w 822766"/>
                <a:gd name="connsiteY28" fmla="*/ 2827099 h 3286620"/>
                <a:gd name="connsiteX29" fmla="*/ 628487 w 822766"/>
                <a:gd name="connsiteY29" fmla="*/ 3105596 h 3286620"/>
                <a:gd name="connsiteX30" fmla="*/ 396406 w 822766"/>
                <a:gd name="connsiteY30" fmla="*/ 3091671 h 3286620"/>
                <a:gd name="connsiteX31" fmla="*/ 308215 w 822766"/>
                <a:gd name="connsiteY31" fmla="*/ 3286620 h 3286620"/>
                <a:gd name="connsiteX32" fmla="*/ 173608 w 822766"/>
                <a:gd name="connsiteY32" fmla="*/ 3105596 h 3286620"/>
                <a:gd name="connsiteX33" fmla="*/ 280365 w 822766"/>
                <a:gd name="connsiteY33" fmla="*/ 2887440 h 3286620"/>
                <a:gd name="connsiteX34" fmla="*/ 71492 w 822766"/>
                <a:gd name="connsiteY34" fmla="*/ 2172630 h 3286620"/>
                <a:gd name="connsiteX35" fmla="*/ 62209 w 822766"/>
                <a:gd name="connsiteY35" fmla="*/ 2144780 h 3286620"/>
                <a:gd name="connsiteX36" fmla="*/ 76125 w 822766"/>
                <a:gd name="connsiteY36" fmla="*/ 1368768 h 3286620"/>
                <a:gd name="connsiteX37" fmla="*/ 76948 w 822766"/>
                <a:gd name="connsiteY37" fmla="*/ 1299634 h 3286620"/>
                <a:gd name="connsiteX38" fmla="*/ 106948 w 822766"/>
                <a:gd name="connsiteY38" fmla="*/ 1258624 h 3286620"/>
                <a:gd name="connsiteX39" fmla="*/ 131416 w 822766"/>
                <a:gd name="connsiteY39" fmla="*/ 1102735 h 3286620"/>
                <a:gd name="connsiteX40" fmla="*/ 13939 w 822766"/>
                <a:gd name="connsiteY40" fmla="*/ 866495 h 3286620"/>
                <a:gd name="connsiteX41" fmla="*/ 6252 w 822766"/>
                <a:gd name="connsiteY41" fmla="*/ 609144 h 3286620"/>
                <a:gd name="connsiteX42" fmla="*/ 109190 w 822766"/>
                <a:gd name="connsiteY42" fmla="*/ 533120 h 3286620"/>
                <a:gd name="connsiteX43" fmla="*/ 113953 w 822766"/>
                <a:gd name="connsiteY43" fmla="*/ 496608 h 3286620"/>
                <a:gd name="connsiteX44" fmla="*/ 176541 w 822766"/>
                <a:gd name="connsiteY44" fmla="*/ 488825 h 3286620"/>
                <a:gd name="connsiteX0" fmla="*/ 176541 w 822766"/>
                <a:gd name="connsiteY0" fmla="*/ 488825 h 3286620"/>
                <a:gd name="connsiteX1" fmla="*/ 163165 w 822766"/>
                <a:gd name="connsiteY1" fmla="*/ 420408 h 3286620"/>
                <a:gd name="connsiteX2" fmla="*/ 138417 w 822766"/>
                <a:gd name="connsiteY2" fmla="*/ 424680 h 3286620"/>
                <a:gd name="connsiteX3" fmla="*/ 173487 w 822766"/>
                <a:gd name="connsiteY3" fmla="*/ 328075 h 3286620"/>
                <a:gd name="connsiteX4" fmla="*/ 220524 w 822766"/>
                <a:gd name="connsiteY4" fmla="*/ 60916 h 3286620"/>
                <a:gd name="connsiteX5" fmla="*/ 312856 w 822766"/>
                <a:gd name="connsiteY5" fmla="*/ 18916 h 3286620"/>
                <a:gd name="connsiteX6" fmla="*/ 443411 w 822766"/>
                <a:gd name="connsiteY6" fmla="*/ 27941 h 3286620"/>
                <a:gd name="connsiteX7" fmla="*/ 554841 w 822766"/>
                <a:gd name="connsiteY7" fmla="*/ 165845 h 3286620"/>
                <a:gd name="connsiteX8" fmla="*/ 579090 w 822766"/>
                <a:gd name="connsiteY8" fmla="*/ 342620 h 3286620"/>
                <a:gd name="connsiteX9" fmla="*/ 609920 w 822766"/>
                <a:gd name="connsiteY9" fmla="*/ 390246 h 3286620"/>
                <a:gd name="connsiteX10" fmla="*/ 569935 w 822766"/>
                <a:gd name="connsiteY10" fmla="*/ 385263 h 3286620"/>
                <a:gd name="connsiteX11" fmla="*/ 577342 w 822766"/>
                <a:gd name="connsiteY11" fmla="*/ 423945 h 3286620"/>
                <a:gd name="connsiteX12" fmla="*/ 544462 w 822766"/>
                <a:gd name="connsiteY12" fmla="*/ 402594 h 3286620"/>
                <a:gd name="connsiteX13" fmla="*/ 590234 w 822766"/>
                <a:gd name="connsiteY13" fmla="*/ 458751 h 3286620"/>
                <a:gd name="connsiteX14" fmla="*/ 560059 w 822766"/>
                <a:gd name="connsiteY14" fmla="*/ 472503 h 3286620"/>
                <a:gd name="connsiteX15" fmla="*/ 621896 w 822766"/>
                <a:gd name="connsiteY15" fmla="*/ 513986 h 3286620"/>
                <a:gd name="connsiteX16" fmla="*/ 592156 w 822766"/>
                <a:gd name="connsiteY16" fmla="*/ 532583 h 3286620"/>
                <a:gd name="connsiteX17" fmla="*/ 734464 w 822766"/>
                <a:gd name="connsiteY17" fmla="*/ 596905 h 3286620"/>
                <a:gd name="connsiteX18" fmla="*/ 777528 w 822766"/>
                <a:gd name="connsiteY18" fmla="*/ 761720 h 3286620"/>
                <a:gd name="connsiteX19" fmla="*/ 817214 w 822766"/>
                <a:gd name="connsiteY19" fmla="*/ 920470 h 3286620"/>
                <a:gd name="connsiteX20" fmla="*/ 821778 w 822766"/>
                <a:gd name="connsiteY20" fmla="*/ 993472 h 3286620"/>
                <a:gd name="connsiteX21" fmla="*/ 812452 w 822766"/>
                <a:gd name="connsiteY21" fmla="*/ 1034770 h 3286620"/>
                <a:gd name="connsiteX22" fmla="*/ 806044 w 822766"/>
                <a:gd name="connsiteY22" fmla="*/ 1108836 h 3286620"/>
                <a:gd name="connsiteX23" fmla="*/ 677142 w 822766"/>
                <a:gd name="connsiteY23" fmla="*/ 1184787 h 3286620"/>
                <a:gd name="connsiteX24" fmla="*/ 707394 w 822766"/>
                <a:gd name="connsiteY24" fmla="*/ 1309288 h 3286620"/>
                <a:gd name="connsiteX25" fmla="*/ 689651 w 822766"/>
                <a:gd name="connsiteY25" fmla="*/ 1354717 h 3286620"/>
                <a:gd name="connsiteX26" fmla="*/ 703264 w 822766"/>
                <a:gd name="connsiteY26" fmla="*/ 1812374 h 3286620"/>
                <a:gd name="connsiteX27" fmla="*/ 647053 w 822766"/>
                <a:gd name="connsiteY27" fmla="*/ 2191196 h 3286620"/>
                <a:gd name="connsiteX28" fmla="*/ 442822 w 822766"/>
                <a:gd name="connsiteY28" fmla="*/ 2827099 h 3286620"/>
                <a:gd name="connsiteX29" fmla="*/ 628487 w 822766"/>
                <a:gd name="connsiteY29" fmla="*/ 3105596 h 3286620"/>
                <a:gd name="connsiteX30" fmla="*/ 396406 w 822766"/>
                <a:gd name="connsiteY30" fmla="*/ 3091671 h 3286620"/>
                <a:gd name="connsiteX31" fmla="*/ 308215 w 822766"/>
                <a:gd name="connsiteY31" fmla="*/ 3286620 h 3286620"/>
                <a:gd name="connsiteX32" fmla="*/ 173608 w 822766"/>
                <a:gd name="connsiteY32" fmla="*/ 3105596 h 3286620"/>
                <a:gd name="connsiteX33" fmla="*/ 280365 w 822766"/>
                <a:gd name="connsiteY33" fmla="*/ 2887440 h 3286620"/>
                <a:gd name="connsiteX34" fmla="*/ 71492 w 822766"/>
                <a:gd name="connsiteY34" fmla="*/ 2172630 h 3286620"/>
                <a:gd name="connsiteX35" fmla="*/ 62209 w 822766"/>
                <a:gd name="connsiteY35" fmla="*/ 2144780 h 3286620"/>
                <a:gd name="connsiteX36" fmla="*/ 76125 w 822766"/>
                <a:gd name="connsiteY36" fmla="*/ 1368768 h 3286620"/>
                <a:gd name="connsiteX37" fmla="*/ 76948 w 822766"/>
                <a:gd name="connsiteY37" fmla="*/ 1299634 h 3286620"/>
                <a:gd name="connsiteX38" fmla="*/ 106948 w 822766"/>
                <a:gd name="connsiteY38" fmla="*/ 1258624 h 3286620"/>
                <a:gd name="connsiteX39" fmla="*/ 131416 w 822766"/>
                <a:gd name="connsiteY39" fmla="*/ 1102735 h 3286620"/>
                <a:gd name="connsiteX40" fmla="*/ 13939 w 822766"/>
                <a:gd name="connsiteY40" fmla="*/ 866495 h 3286620"/>
                <a:gd name="connsiteX41" fmla="*/ 6252 w 822766"/>
                <a:gd name="connsiteY41" fmla="*/ 609144 h 3286620"/>
                <a:gd name="connsiteX42" fmla="*/ 109190 w 822766"/>
                <a:gd name="connsiteY42" fmla="*/ 533120 h 3286620"/>
                <a:gd name="connsiteX43" fmla="*/ 113953 w 822766"/>
                <a:gd name="connsiteY43" fmla="*/ 496608 h 3286620"/>
                <a:gd name="connsiteX44" fmla="*/ 176541 w 822766"/>
                <a:gd name="connsiteY44" fmla="*/ 488825 h 3286620"/>
                <a:gd name="connsiteX0" fmla="*/ 176541 w 822766"/>
                <a:gd name="connsiteY0" fmla="*/ 488825 h 3286620"/>
                <a:gd name="connsiteX1" fmla="*/ 163165 w 822766"/>
                <a:gd name="connsiteY1" fmla="*/ 420408 h 3286620"/>
                <a:gd name="connsiteX2" fmla="*/ 138417 w 822766"/>
                <a:gd name="connsiteY2" fmla="*/ 424680 h 3286620"/>
                <a:gd name="connsiteX3" fmla="*/ 173487 w 822766"/>
                <a:gd name="connsiteY3" fmla="*/ 328075 h 3286620"/>
                <a:gd name="connsiteX4" fmla="*/ 220524 w 822766"/>
                <a:gd name="connsiteY4" fmla="*/ 60916 h 3286620"/>
                <a:gd name="connsiteX5" fmla="*/ 312856 w 822766"/>
                <a:gd name="connsiteY5" fmla="*/ 18916 h 3286620"/>
                <a:gd name="connsiteX6" fmla="*/ 443411 w 822766"/>
                <a:gd name="connsiteY6" fmla="*/ 27941 h 3286620"/>
                <a:gd name="connsiteX7" fmla="*/ 554841 w 822766"/>
                <a:gd name="connsiteY7" fmla="*/ 165845 h 3286620"/>
                <a:gd name="connsiteX8" fmla="*/ 579090 w 822766"/>
                <a:gd name="connsiteY8" fmla="*/ 342620 h 3286620"/>
                <a:gd name="connsiteX9" fmla="*/ 609920 w 822766"/>
                <a:gd name="connsiteY9" fmla="*/ 390246 h 3286620"/>
                <a:gd name="connsiteX10" fmla="*/ 569935 w 822766"/>
                <a:gd name="connsiteY10" fmla="*/ 385263 h 3286620"/>
                <a:gd name="connsiteX11" fmla="*/ 577342 w 822766"/>
                <a:gd name="connsiteY11" fmla="*/ 423945 h 3286620"/>
                <a:gd name="connsiteX12" fmla="*/ 544462 w 822766"/>
                <a:gd name="connsiteY12" fmla="*/ 402594 h 3286620"/>
                <a:gd name="connsiteX13" fmla="*/ 590234 w 822766"/>
                <a:gd name="connsiteY13" fmla="*/ 458751 h 3286620"/>
                <a:gd name="connsiteX14" fmla="*/ 560059 w 822766"/>
                <a:gd name="connsiteY14" fmla="*/ 472503 h 3286620"/>
                <a:gd name="connsiteX15" fmla="*/ 621896 w 822766"/>
                <a:gd name="connsiteY15" fmla="*/ 513986 h 3286620"/>
                <a:gd name="connsiteX16" fmla="*/ 592156 w 822766"/>
                <a:gd name="connsiteY16" fmla="*/ 532583 h 3286620"/>
                <a:gd name="connsiteX17" fmla="*/ 734464 w 822766"/>
                <a:gd name="connsiteY17" fmla="*/ 596905 h 3286620"/>
                <a:gd name="connsiteX18" fmla="*/ 777528 w 822766"/>
                <a:gd name="connsiteY18" fmla="*/ 761720 h 3286620"/>
                <a:gd name="connsiteX19" fmla="*/ 817214 w 822766"/>
                <a:gd name="connsiteY19" fmla="*/ 920470 h 3286620"/>
                <a:gd name="connsiteX20" fmla="*/ 821778 w 822766"/>
                <a:gd name="connsiteY20" fmla="*/ 993472 h 3286620"/>
                <a:gd name="connsiteX21" fmla="*/ 812452 w 822766"/>
                <a:gd name="connsiteY21" fmla="*/ 1034770 h 3286620"/>
                <a:gd name="connsiteX22" fmla="*/ 806044 w 822766"/>
                <a:gd name="connsiteY22" fmla="*/ 1108836 h 3286620"/>
                <a:gd name="connsiteX23" fmla="*/ 677142 w 822766"/>
                <a:gd name="connsiteY23" fmla="*/ 1184787 h 3286620"/>
                <a:gd name="connsiteX24" fmla="*/ 707394 w 822766"/>
                <a:gd name="connsiteY24" fmla="*/ 1309288 h 3286620"/>
                <a:gd name="connsiteX25" fmla="*/ 689651 w 822766"/>
                <a:gd name="connsiteY25" fmla="*/ 1354717 h 3286620"/>
                <a:gd name="connsiteX26" fmla="*/ 705733 w 822766"/>
                <a:gd name="connsiteY26" fmla="*/ 1422264 h 3286620"/>
                <a:gd name="connsiteX27" fmla="*/ 703264 w 822766"/>
                <a:gd name="connsiteY27" fmla="*/ 1812374 h 3286620"/>
                <a:gd name="connsiteX28" fmla="*/ 647053 w 822766"/>
                <a:gd name="connsiteY28" fmla="*/ 2191196 h 3286620"/>
                <a:gd name="connsiteX29" fmla="*/ 442822 w 822766"/>
                <a:gd name="connsiteY29" fmla="*/ 2827099 h 3286620"/>
                <a:gd name="connsiteX30" fmla="*/ 628487 w 822766"/>
                <a:gd name="connsiteY30" fmla="*/ 3105596 h 3286620"/>
                <a:gd name="connsiteX31" fmla="*/ 396406 w 822766"/>
                <a:gd name="connsiteY31" fmla="*/ 3091671 h 3286620"/>
                <a:gd name="connsiteX32" fmla="*/ 308215 w 822766"/>
                <a:gd name="connsiteY32" fmla="*/ 3286620 h 3286620"/>
                <a:gd name="connsiteX33" fmla="*/ 173608 w 822766"/>
                <a:gd name="connsiteY33" fmla="*/ 3105596 h 3286620"/>
                <a:gd name="connsiteX34" fmla="*/ 280365 w 822766"/>
                <a:gd name="connsiteY34" fmla="*/ 2887440 h 3286620"/>
                <a:gd name="connsiteX35" fmla="*/ 71492 w 822766"/>
                <a:gd name="connsiteY35" fmla="*/ 2172630 h 3286620"/>
                <a:gd name="connsiteX36" fmla="*/ 62209 w 822766"/>
                <a:gd name="connsiteY36" fmla="*/ 2144780 h 3286620"/>
                <a:gd name="connsiteX37" fmla="*/ 76125 w 822766"/>
                <a:gd name="connsiteY37" fmla="*/ 1368768 h 3286620"/>
                <a:gd name="connsiteX38" fmla="*/ 76948 w 822766"/>
                <a:gd name="connsiteY38" fmla="*/ 1299634 h 3286620"/>
                <a:gd name="connsiteX39" fmla="*/ 106948 w 822766"/>
                <a:gd name="connsiteY39" fmla="*/ 1258624 h 3286620"/>
                <a:gd name="connsiteX40" fmla="*/ 131416 w 822766"/>
                <a:gd name="connsiteY40" fmla="*/ 1102735 h 3286620"/>
                <a:gd name="connsiteX41" fmla="*/ 13939 w 822766"/>
                <a:gd name="connsiteY41" fmla="*/ 866495 h 3286620"/>
                <a:gd name="connsiteX42" fmla="*/ 6252 w 822766"/>
                <a:gd name="connsiteY42" fmla="*/ 609144 h 3286620"/>
                <a:gd name="connsiteX43" fmla="*/ 109190 w 822766"/>
                <a:gd name="connsiteY43" fmla="*/ 533120 h 3286620"/>
                <a:gd name="connsiteX44" fmla="*/ 113953 w 822766"/>
                <a:gd name="connsiteY44" fmla="*/ 496608 h 3286620"/>
                <a:gd name="connsiteX45" fmla="*/ 176541 w 822766"/>
                <a:gd name="connsiteY45" fmla="*/ 488825 h 3286620"/>
                <a:gd name="connsiteX0" fmla="*/ 176541 w 822766"/>
                <a:gd name="connsiteY0" fmla="*/ 488825 h 3286620"/>
                <a:gd name="connsiteX1" fmla="*/ 163165 w 822766"/>
                <a:gd name="connsiteY1" fmla="*/ 420408 h 3286620"/>
                <a:gd name="connsiteX2" fmla="*/ 138417 w 822766"/>
                <a:gd name="connsiteY2" fmla="*/ 424680 h 3286620"/>
                <a:gd name="connsiteX3" fmla="*/ 173487 w 822766"/>
                <a:gd name="connsiteY3" fmla="*/ 328075 h 3286620"/>
                <a:gd name="connsiteX4" fmla="*/ 220524 w 822766"/>
                <a:gd name="connsiteY4" fmla="*/ 60916 h 3286620"/>
                <a:gd name="connsiteX5" fmla="*/ 312856 w 822766"/>
                <a:gd name="connsiteY5" fmla="*/ 18916 h 3286620"/>
                <a:gd name="connsiteX6" fmla="*/ 443411 w 822766"/>
                <a:gd name="connsiteY6" fmla="*/ 27941 h 3286620"/>
                <a:gd name="connsiteX7" fmla="*/ 554841 w 822766"/>
                <a:gd name="connsiteY7" fmla="*/ 165845 h 3286620"/>
                <a:gd name="connsiteX8" fmla="*/ 579090 w 822766"/>
                <a:gd name="connsiteY8" fmla="*/ 342620 h 3286620"/>
                <a:gd name="connsiteX9" fmla="*/ 609920 w 822766"/>
                <a:gd name="connsiteY9" fmla="*/ 390246 h 3286620"/>
                <a:gd name="connsiteX10" fmla="*/ 569935 w 822766"/>
                <a:gd name="connsiteY10" fmla="*/ 385263 h 3286620"/>
                <a:gd name="connsiteX11" fmla="*/ 577342 w 822766"/>
                <a:gd name="connsiteY11" fmla="*/ 423945 h 3286620"/>
                <a:gd name="connsiteX12" fmla="*/ 544462 w 822766"/>
                <a:gd name="connsiteY12" fmla="*/ 402594 h 3286620"/>
                <a:gd name="connsiteX13" fmla="*/ 590234 w 822766"/>
                <a:gd name="connsiteY13" fmla="*/ 458751 h 3286620"/>
                <a:gd name="connsiteX14" fmla="*/ 560059 w 822766"/>
                <a:gd name="connsiteY14" fmla="*/ 472503 h 3286620"/>
                <a:gd name="connsiteX15" fmla="*/ 621896 w 822766"/>
                <a:gd name="connsiteY15" fmla="*/ 513986 h 3286620"/>
                <a:gd name="connsiteX16" fmla="*/ 592156 w 822766"/>
                <a:gd name="connsiteY16" fmla="*/ 532583 h 3286620"/>
                <a:gd name="connsiteX17" fmla="*/ 734464 w 822766"/>
                <a:gd name="connsiteY17" fmla="*/ 596905 h 3286620"/>
                <a:gd name="connsiteX18" fmla="*/ 777528 w 822766"/>
                <a:gd name="connsiteY18" fmla="*/ 761720 h 3286620"/>
                <a:gd name="connsiteX19" fmla="*/ 817214 w 822766"/>
                <a:gd name="connsiteY19" fmla="*/ 920470 h 3286620"/>
                <a:gd name="connsiteX20" fmla="*/ 821778 w 822766"/>
                <a:gd name="connsiteY20" fmla="*/ 993472 h 3286620"/>
                <a:gd name="connsiteX21" fmla="*/ 812452 w 822766"/>
                <a:gd name="connsiteY21" fmla="*/ 1034770 h 3286620"/>
                <a:gd name="connsiteX22" fmla="*/ 806044 w 822766"/>
                <a:gd name="connsiteY22" fmla="*/ 1108836 h 3286620"/>
                <a:gd name="connsiteX23" fmla="*/ 677142 w 822766"/>
                <a:gd name="connsiteY23" fmla="*/ 1184787 h 3286620"/>
                <a:gd name="connsiteX24" fmla="*/ 707394 w 822766"/>
                <a:gd name="connsiteY24" fmla="*/ 1309288 h 3286620"/>
                <a:gd name="connsiteX25" fmla="*/ 689651 w 822766"/>
                <a:gd name="connsiteY25" fmla="*/ 1354717 h 3286620"/>
                <a:gd name="connsiteX26" fmla="*/ 705733 w 822766"/>
                <a:gd name="connsiteY26" fmla="*/ 1422264 h 3286620"/>
                <a:gd name="connsiteX27" fmla="*/ 703264 w 822766"/>
                <a:gd name="connsiteY27" fmla="*/ 1812374 h 3286620"/>
                <a:gd name="connsiteX28" fmla="*/ 647053 w 822766"/>
                <a:gd name="connsiteY28" fmla="*/ 2191196 h 3286620"/>
                <a:gd name="connsiteX29" fmla="*/ 442822 w 822766"/>
                <a:gd name="connsiteY29" fmla="*/ 2827099 h 3286620"/>
                <a:gd name="connsiteX30" fmla="*/ 628487 w 822766"/>
                <a:gd name="connsiteY30" fmla="*/ 3105596 h 3286620"/>
                <a:gd name="connsiteX31" fmla="*/ 396406 w 822766"/>
                <a:gd name="connsiteY31" fmla="*/ 3091671 h 3286620"/>
                <a:gd name="connsiteX32" fmla="*/ 308215 w 822766"/>
                <a:gd name="connsiteY32" fmla="*/ 3286620 h 3286620"/>
                <a:gd name="connsiteX33" fmla="*/ 173608 w 822766"/>
                <a:gd name="connsiteY33" fmla="*/ 3105596 h 3286620"/>
                <a:gd name="connsiteX34" fmla="*/ 280365 w 822766"/>
                <a:gd name="connsiteY34" fmla="*/ 2887440 h 3286620"/>
                <a:gd name="connsiteX35" fmla="*/ 71492 w 822766"/>
                <a:gd name="connsiteY35" fmla="*/ 2172630 h 3286620"/>
                <a:gd name="connsiteX36" fmla="*/ 62209 w 822766"/>
                <a:gd name="connsiteY36" fmla="*/ 2144780 h 3286620"/>
                <a:gd name="connsiteX37" fmla="*/ 76125 w 822766"/>
                <a:gd name="connsiteY37" fmla="*/ 1368768 h 3286620"/>
                <a:gd name="connsiteX38" fmla="*/ 76948 w 822766"/>
                <a:gd name="connsiteY38" fmla="*/ 1299634 h 3286620"/>
                <a:gd name="connsiteX39" fmla="*/ 106948 w 822766"/>
                <a:gd name="connsiteY39" fmla="*/ 1258624 h 3286620"/>
                <a:gd name="connsiteX40" fmla="*/ 131416 w 822766"/>
                <a:gd name="connsiteY40" fmla="*/ 1102735 h 3286620"/>
                <a:gd name="connsiteX41" fmla="*/ 13939 w 822766"/>
                <a:gd name="connsiteY41" fmla="*/ 866495 h 3286620"/>
                <a:gd name="connsiteX42" fmla="*/ 6252 w 822766"/>
                <a:gd name="connsiteY42" fmla="*/ 609144 h 3286620"/>
                <a:gd name="connsiteX43" fmla="*/ 109190 w 822766"/>
                <a:gd name="connsiteY43" fmla="*/ 533120 h 3286620"/>
                <a:gd name="connsiteX44" fmla="*/ 113953 w 822766"/>
                <a:gd name="connsiteY44" fmla="*/ 496608 h 3286620"/>
                <a:gd name="connsiteX45" fmla="*/ 176541 w 822766"/>
                <a:gd name="connsiteY45" fmla="*/ 488825 h 3286620"/>
                <a:gd name="connsiteX0" fmla="*/ 176541 w 822766"/>
                <a:gd name="connsiteY0" fmla="*/ 488825 h 3286620"/>
                <a:gd name="connsiteX1" fmla="*/ 163165 w 822766"/>
                <a:gd name="connsiteY1" fmla="*/ 420408 h 3286620"/>
                <a:gd name="connsiteX2" fmla="*/ 138417 w 822766"/>
                <a:gd name="connsiteY2" fmla="*/ 424680 h 3286620"/>
                <a:gd name="connsiteX3" fmla="*/ 173487 w 822766"/>
                <a:gd name="connsiteY3" fmla="*/ 328075 h 3286620"/>
                <a:gd name="connsiteX4" fmla="*/ 220524 w 822766"/>
                <a:gd name="connsiteY4" fmla="*/ 60916 h 3286620"/>
                <a:gd name="connsiteX5" fmla="*/ 312856 w 822766"/>
                <a:gd name="connsiteY5" fmla="*/ 18916 h 3286620"/>
                <a:gd name="connsiteX6" fmla="*/ 443411 w 822766"/>
                <a:gd name="connsiteY6" fmla="*/ 27941 h 3286620"/>
                <a:gd name="connsiteX7" fmla="*/ 554841 w 822766"/>
                <a:gd name="connsiteY7" fmla="*/ 165845 h 3286620"/>
                <a:gd name="connsiteX8" fmla="*/ 579090 w 822766"/>
                <a:gd name="connsiteY8" fmla="*/ 342620 h 3286620"/>
                <a:gd name="connsiteX9" fmla="*/ 609920 w 822766"/>
                <a:gd name="connsiteY9" fmla="*/ 390246 h 3286620"/>
                <a:gd name="connsiteX10" fmla="*/ 569935 w 822766"/>
                <a:gd name="connsiteY10" fmla="*/ 385263 h 3286620"/>
                <a:gd name="connsiteX11" fmla="*/ 577342 w 822766"/>
                <a:gd name="connsiteY11" fmla="*/ 423945 h 3286620"/>
                <a:gd name="connsiteX12" fmla="*/ 544462 w 822766"/>
                <a:gd name="connsiteY12" fmla="*/ 402594 h 3286620"/>
                <a:gd name="connsiteX13" fmla="*/ 590234 w 822766"/>
                <a:gd name="connsiteY13" fmla="*/ 458751 h 3286620"/>
                <a:gd name="connsiteX14" fmla="*/ 560059 w 822766"/>
                <a:gd name="connsiteY14" fmla="*/ 472503 h 3286620"/>
                <a:gd name="connsiteX15" fmla="*/ 621896 w 822766"/>
                <a:gd name="connsiteY15" fmla="*/ 513986 h 3286620"/>
                <a:gd name="connsiteX16" fmla="*/ 592156 w 822766"/>
                <a:gd name="connsiteY16" fmla="*/ 532583 h 3286620"/>
                <a:gd name="connsiteX17" fmla="*/ 734464 w 822766"/>
                <a:gd name="connsiteY17" fmla="*/ 596905 h 3286620"/>
                <a:gd name="connsiteX18" fmla="*/ 777528 w 822766"/>
                <a:gd name="connsiteY18" fmla="*/ 761720 h 3286620"/>
                <a:gd name="connsiteX19" fmla="*/ 817214 w 822766"/>
                <a:gd name="connsiteY19" fmla="*/ 920470 h 3286620"/>
                <a:gd name="connsiteX20" fmla="*/ 821778 w 822766"/>
                <a:gd name="connsiteY20" fmla="*/ 993472 h 3286620"/>
                <a:gd name="connsiteX21" fmla="*/ 812452 w 822766"/>
                <a:gd name="connsiteY21" fmla="*/ 1034770 h 3286620"/>
                <a:gd name="connsiteX22" fmla="*/ 806044 w 822766"/>
                <a:gd name="connsiteY22" fmla="*/ 1108836 h 3286620"/>
                <a:gd name="connsiteX23" fmla="*/ 677142 w 822766"/>
                <a:gd name="connsiteY23" fmla="*/ 1184787 h 3286620"/>
                <a:gd name="connsiteX24" fmla="*/ 707394 w 822766"/>
                <a:gd name="connsiteY24" fmla="*/ 1309288 h 3286620"/>
                <a:gd name="connsiteX25" fmla="*/ 689651 w 822766"/>
                <a:gd name="connsiteY25" fmla="*/ 1354717 h 3286620"/>
                <a:gd name="connsiteX26" fmla="*/ 705733 w 822766"/>
                <a:gd name="connsiteY26" fmla="*/ 1422264 h 3286620"/>
                <a:gd name="connsiteX27" fmla="*/ 703264 w 822766"/>
                <a:gd name="connsiteY27" fmla="*/ 1812374 h 3286620"/>
                <a:gd name="connsiteX28" fmla="*/ 647053 w 822766"/>
                <a:gd name="connsiteY28" fmla="*/ 2191196 h 3286620"/>
                <a:gd name="connsiteX29" fmla="*/ 442822 w 822766"/>
                <a:gd name="connsiteY29" fmla="*/ 2827099 h 3286620"/>
                <a:gd name="connsiteX30" fmla="*/ 628487 w 822766"/>
                <a:gd name="connsiteY30" fmla="*/ 3105596 h 3286620"/>
                <a:gd name="connsiteX31" fmla="*/ 396406 w 822766"/>
                <a:gd name="connsiteY31" fmla="*/ 3091671 h 3286620"/>
                <a:gd name="connsiteX32" fmla="*/ 308215 w 822766"/>
                <a:gd name="connsiteY32" fmla="*/ 3286620 h 3286620"/>
                <a:gd name="connsiteX33" fmla="*/ 173608 w 822766"/>
                <a:gd name="connsiteY33" fmla="*/ 3105596 h 3286620"/>
                <a:gd name="connsiteX34" fmla="*/ 280365 w 822766"/>
                <a:gd name="connsiteY34" fmla="*/ 2887440 h 3286620"/>
                <a:gd name="connsiteX35" fmla="*/ 71492 w 822766"/>
                <a:gd name="connsiteY35" fmla="*/ 2172630 h 3286620"/>
                <a:gd name="connsiteX36" fmla="*/ 62209 w 822766"/>
                <a:gd name="connsiteY36" fmla="*/ 2144780 h 3286620"/>
                <a:gd name="connsiteX37" fmla="*/ 76125 w 822766"/>
                <a:gd name="connsiteY37" fmla="*/ 1368768 h 3286620"/>
                <a:gd name="connsiteX38" fmla="*/ 76948 w 822766"/>
                <a:gd name="connsiteY38" fmla="*/ 1299634 h 3286620"/>
                <a:gd name="connsiteX39" fmla="*/ 106948 w 822766"/>
                <a:gd name="connsiteY39" fmla="*/ 1258624 h 3286620"/>
                <a:gd name="connsiteX40" fmla="*/ 131416 w 822766"/>
                <a:gd name="connsiteY40" fmla="*/ 1102735 h 3286620"/>
                <a:gd name="connsiteX41" fmla="*/ 13939 w 822766"/>
                <a:gd name="connsiteY41" fmla="*/ 866495 h 3286620"/>
                <a:gd name="connsiteX42" fmla="*/ 6252 w 822766"/>
                <a:gd name="connsiteY42" fmla="*/ 609144 h 3286620"/>
                <a:gd name="connsiteX43" fmla="*/ 109190 w 822766"/>
                <a:gd name="connsiteY43" fmla="*/ 533120 h 3286620"/>
                <a:gd name="connsiteX44" fmla="*/ 113953 w 822766"/>
                <a:gd name="connsiteY44" fmla="*/ 496608 h 3286620"/>
                <a:gd name="connsiteX45" fmla="*/ 176541 w 822766"/>
                <a:gd name="connsiteY45" fmla="*/ 488825 h 3286620"/>
                <a:gd name="connsiteX0" fmla="*/ 176541 w 822766"/>
                <a:gd name="connsiteY0" fmla="*/ 488825 h 3286620"/>
                <a:gd name="connsiteX1" fmla="*/ 163165 w 822766"/>
                <a:gd name="connsiteY1" fmla="*/ 420408 h 3286620"/>
                <a:gd name="connsiteX2" fmla="*/ 138417 w 822766"/>
                <a:gd name="connsiteY2" fmla="*/ 424680 h 3286620"/>
                <a:gd name="connsiteX3" fmla="*/ 173487 w 822766"/>
                <a:gd name="connsiteY3" fmla="*/ 328075 h 3286620"/>
                <a:gd name="connsiteX4" fmla="*/ 220524 w 822766"/>
                <a:gd name="connsiteY4" fmla="*/ 60916 h 3286620"/>
                <a:gd name="connsiteX5" fmla="*/ 312856 w 822766"/>
                <a:gd name="connsiteY5" fmla="*/ 18916 h 3286620"/>
                <a:gd name="connsiteX6" fmla="*/ 443411 w 822766"/>
                <a:gd name="connsiteY6" fmla="*/ 27941 h 3286620"/>
                <a:gd name="connsiteX7" fmla="*/ 554841 w 822766"/>
                <a:gd name="connsiteY7" fmla="*/ 165845 h 3286620"/>
                <a:gd name="connsiteX8" fmla="*/ 579090 w 822766"/>
                <a:gd name="connsiteY8" fmla="*/ 342620 h 3286620"/>
                <a:gd name="connsiteX9" fmla="*/ 609920 w 822766"/>
                <a:gd name="connsiteY9" fmla="*/ 390246 h 3286620"/>
                <a:gd name="connsiteX10" fmla="*/ 569935 w 822766"/>
                <a:gd name="connsiteY10" fmla="*/ 385263 h 3286620"/>
                <a:gd name="connsiteX11" fmla="*/ 577342 w 822766"/>
                <a:gd name="connsiteY11" fmla="*/ 423945 h 3286620"/>
                <a:gd name="connsiteX12" fmla="*/ 544462 w 822766"/>
                <a:gd name="connsiteY12" fmla="*/ 402594 h 3286620"/>
                <a:gd name="connsiteX13" fmla="*/ 590234 w 822766"/>
                <a:gd name="connsiteY13" fmla="*/ 458751 h 3286620"/>
                <a:gd name="connsiteX14" fmla="*/ 560059 w 822766"/>
                <a:gd name="connsiteY14" fmla="*/ 472503 h 3286620"/>
                <a:gd name="connsiteX15" fmla="*/ 621896 w 822766"/>
                <a:gd name="connsiteY15" fmla="*/ 513986 h 3286620"/>
                <a:gd name="connsiteX16" fmla="*/ 592156 w 822766"/>
                <a:gd name="connsiteY16" fmla="*/ 532583 h 3286620"/>
                <a:gd name="connsiteX17" fmla="*/ 734464 w 822766"/>
                <a:gd name="connsiteY17" fmla="*/ 596905 h 3286620"/>
                <a:gd name="connsiteX18" fmla="*/ 777528 w 822766"/>
                <a:gd name="connsiteY18" fmla="*/ 761720 h 3286620"/>
                <a:gd name="connsiteX19" fmla="*/ 817214 w 822766"/>
                <a:gd name="connsiteY19" fmla="*/ 920470 h 3286620"/>
                <a:gd name="connsiteX20" fmla="*/ 821778 w 822766"/>
                <a:gd name="connsiteY20" fmla="*/ 993472 h 3286620"/>
                <a:gd name="connsiteX21" fmla="*/ 812452 w 822766"/>
                <a:gd name="connsiteY21" fmla="*/ 1034770 h 3286620"/>
                <a:gd name="connsiteX22" fmla="*/ 806044 w 822766"/>
                <a:gd name="connsiteY22" fmla="*/ 1108836 h 3286620"/>
                <a:gd name="connsiteX23" fmla="*/ 677142 w 822766"/>
                <a:gd name="connsiteY23" fmla="*/ 1184787 h 3286620"/>
                <a:gd name="connsiteX24" fmla="*/ 707394 w 822766"/>
                <a:gd name="connsiteY24" fmla="*/ 1309288 h 3286620"/>
                <a:gd name="connsiteX25" fmla="*/ 689651 w 822766"/>
                <a:gd name="connsiteY25" fmla="*/ 1354717 h 3286620"/>
                <a:gd name="connsiteX26" fmla="*/ 705733 w 822766"/>
                <a:gd name="connsiteY26" fmla="*/ 1422264 h 3286620"/>
                <a:gd name="connsiteX27" fmla="*/ 703264 w 822766"/>
                <a:gd name="connsiteY27" fmla="*/ 1812374 h 3286620"/>
                <a:gd name="connsiteX28" fmla="*/ 647053 w 822766"/>
                <a:gd name="connsiteY28" fmla="*/ 2191196 h 3286620"/>
                <a:gd name="connsiteX29" fmla="*/ 442822 w 822766"/>
                <a:gd name="connsiteY29" fmla="*/ 2827099 h 3286620"/>
                <a:gd name="connsiteX30" fmla="*/ 628487 w 822766"/>
                <a:gd name="connsiteY30" fmla="*/ 3105596 h 3286620"/>
                <a:gd name="connsiteX31" fmla="*/ 396406 w 822766"/>
                <a:gd name="connsiteY31" fmla="*/ 3091671 h 3286620"/>
                <a:gd name="connsiteX32" fmla="*/ 308215 w 822766"/>
                <a:gd name="connsiteY32" fmla="*/ 3286620 h 3286620"/>
                <a:gd name="connsiteX33" fmla="*/ 173608 w 822766"/>
                <a:gd name="connsiteY33" fmla="*/ 3105596 h 3286620"/>
                <a:gd name="connsiteX34" fmla="*/ 280365 w 822766"/>
                <a:gd name="connsiteY34" fmla="*/ 2887440 h 3286620"/>
                <a:gd name="connsiteX35" fmla="*/ 71492 w 822766"/>
                <a:gd name="connsiteY35" fmla="*/ 2172630 h 3286620"/>
                <a:gd name="connsiteX36" fmla="*/ 62209 w 822766"/>
                <a:gd name="connsiteY36" fmla="*/ 2144780 h 3286620"/>
                <a:gd name="connsiteX37" fmla="*/ 76125 w 822766"/>
                <a:gd name="connsiteY37" fmla="*/ 1368768 h 3286620"/>
                <a:gd name="connsiteX38" fmla="*/ 76948 w 822766"/>
                <a:gd name="connsiteY38" fmla="*/ 1299634 h 3286620"/>
                <a:gd name="connsiteX39" fmla="*/ 106948 w 822766"/>
                <a:gd name="connsiteY39" fmla="*/ 1258624 h 3286620"/>
                <a:gd name="connsiteX40" fmla="*/ 131416 w 822766"/>
                <a:gd name="connsiteY40" fmla="*/ 1102735 h 3286620"/>
                <a:gd name="connsiteX41" fmla="*/ 13939 w 822766"/>
                <a:gd name="connsiteY41" fmla="*/ 866495 h 3286620"/>
                <a:gd name="connsiteX42" fmla="*/ 6252 w 822766"/>
                <a:gd name="connsiteY42" fmla="*/ 609144 h 3286620"/>
                <a:gd name="connsiteX43" fmla="*/ 109190 w 822766"/>
                <a:gd name="connsiteY43" fmla="*/ 533120 h 3286620"/>
                <a:gd name="connsiteX44" fmla="*/ 113953 w 822766"/>
                <a:gd name="connsiteY44" fmla="*/ 496608 h 3286620"/>
                <a:gd name="connsiteX45" fmla="*/ 176541 w 822766"/>
                <a:gd name="connsiteY45" fmla="*/ 488825 h 3286620"/>
                <a:gd name="connsiteX0" fmla="*/ 176541 w 822766"/>
                <a:gd name="connsiteY0" fmla="*/ 488825 h 3286620"/>
                <a:gd name="connsiteX1" fmla="*/ 163165 w 822766"/>
                <a:gd name="connsiteY1" fmla="*/ 420408 h 3286620"/>
                <a:gd name="connsiteX2" fmla="*/ 138417 w 822766"/>
                <a:gd name="connsiteY2" fmla="*/ 424680 h 3286620"/>
                <a:gd name="connsiteX3" fmla="*/ 173487 w 822766"/>
                <a:gd name="connsiteY3" fmla="*/ 328075 h 3286620"/>
                <a:gd name="connsiteX4" fmla="*/ 220524 w 822766"/>
                <a:gd name="connsiteY4" fmla="*/ 60916 h 3286620"/>
                <a:gd name="connsiteX5" fmla="*/ 312856 w 822766"/>
                <a:gd name="connsiteY5" fmla="*/ 18916 h 3286620"/>
                <a:gd name="connsiteX6" fmla="*/ 443411 w 822766"/>
                <a:gd name="connsiteY6" fmla="*/ 27941 h 3286620"/>
                <a:gd name="connsiteX7" fmla="*/ 554841 w 822766"/>
                <a:gd name="connsiteY7" fmla="*/ 165845 h 3286620"/>
                <a:gd name="connsiteX8" fmla="*/ 579090 w 822766"/>
                <a:gd name="connsiteY8" fmla="*/ 342620 h 3286620"/>
                <a:gd name="connsiteX9" fmla="*/ 609920 w 822766"/>
                <a:gd name="connsiteY9" fmla="*/ 390246 h 3286620"/>
                <a:gd name="connsiteX10" fmla="*/ 569935 w 822766"/>
                <a:gd name="connsiteY10" fmla="*/ 385263 h 3286620"/>
                <a:gd name="connsiteX11" fmla="*/ 577342 w 822766"/>
                <a:gd name="connsiteY11" fmla="*/ 423945 h 3286620"/>
                <a:gd name="connsiteX12" fmla="*/ 544462 w 822766"/>
                <a:gd name="connsiteY12" fmla="*/ 402594 h 3286620"/>
                <a:gd name="connsiteX13" fmla="*/ 590234 w 822766"/>
                <a:gd name="connsiteY13" fmla="*/ 458751 h 3286620"/>
                <a:gd name="connsiteX14" fmla="*/ 560059 w 822766"/>
                <a:gd name="connsiteY14" fmla="*/ 472503 h 3286620"/>
                <a:gd name="connsiteX15" fmla="*/ 621896 w 822766"/>
                <a:gd name="connsiteY15" fmla="*/ 513986 h 3286620"/>
                <a:gd name="connsiteX16" fmla="*/ 592156 w 822766"/>
                <a:gd name="connsiteY16" fmla="*/ 532583 h 3286620"/>
                <a:gd name="connsiteX17" fmla="*/ 734464 w 822766"/>
                <a:gd name="connsiteY17" fmla="*/ 596905 h 3286620"/>
                <a:gd name="connsiteX18" fmla="*/ 777528 w 822766"/>
                <a:gd name="connsiteY18" fmla="*/ 761720 h 3286620"/>
                <a:gd name="connsiteX19" fmla="*/ 817214 w 822766"/>
                <a:gd name="connsiteY19" fmla="*/ 920470 h 3286620"/>
                <a:gd name="connsiteX20" fmla="*/ 821778 w 822766"/>
                <a:gd name="connsiteY20" fmla="*/ 993472 h 3286620"/>
                <a:gd name="connsiteX21" fmla="*/ 812452 w 822766"/>
                <a:gd name="connsiteY21" fmla="*/ 1034770 h 3286620"/>
                <a:gd name="connsiteX22" fmla="*/ 806044 w 822766"/>
                <a:gd name="connsiteY22" fmla="*/ 1108836 h 3286620"/>
                <a:gd name="connsiteX23" fmla="*/ 677142 w 822766"/>
                <a:gd name="connsiteY23" fmla="*/ 1184787 h 3286620"/>
                <a:gd name="connsiteX24" fmla="*/ 707394 w 822766"/>
                <a:gd name="connsiteY24" fmla="*/ 1309288 h 3286620"/>
                <a:gd name="connsiteX25" fmla="*/ 689651 w 822766"/>
                <a:gd name="connsiteY25" fmla="*/ 1354717 h 3286620"/>
                <a:gd name="connsiteX26" fmla="*/ 705733 w 822766"/>
                <a:gd name="connsiteY26" fmla="*/ 1422264 h 3286620"/>
                <a:gd name="connsiteX27" fmla="*/ 703264 w 822766"/>
                <a:gd name="connsiteY27" fmla="*/ 1812374 h 3286620"/>
                <a:gd name="connsiteX28" fmla="*/ 647053 w 822766"/>
                <a:gd name="connsiteY28" fmla="*/ 2191196 h 3286620"/>
                <a:gd name="connsiteX29" fmla="*/ 442822 w 822766"/>
                <a:gd name="connsiteY29" fmla="*/ 2827099 h 3286620"/>
                <a:gd name="connsiteX30" fmla="*/ 628487 w 822766"/>
                <a:gd name="connsiteY30" fmla="*/ 3105596 h 3286620"/>
                <a:gd name="connsiteX31" fmla="*/ 396406 w 822766"/>
                <a:gd name="connsiteY31" fmla="*/ 3091671 h 3286620"/>
                <a:gd name="connsiteX32" fmla="*/ 308215 w 822766"/>
                <a:gd name="connsiteY32" fmla="*/ 3286620 h 3286620"/>
                <a:gd name="connsiteX33" fmla="*/ 173608 w 822766"/>
                <a:gd name="connsiteY33" fmla="*/ 3105596 h 3286620"/>
                <a:gd name="connsiteX34" fmla="*/ 280365 w 822766"/>
                <a:gd name="connsiteY34" fmla="*/ 2887440 h 3286620"/>
                <a:gd name="connsiteX35" fmla="*/ 71492 w 822766"/>
                <a:gd name="connsiteY35" fmla="*/ 2172630 h 3286620"/>
                <a:gd name="connsiteX36" fmla="*/ 62209 w 822766"/>
                <a:gd name="connsiteY36" fmla="*/ 2144780 h 3286620"/>
                <a:gd name="connsiteX37" fmla="*/ 82709 w 822766"/>
                <a:gd name="connsiteY37" fmla="*/ 1936649 h 3286620"/>
                <a:gd name="connsiteX38" fmla="*/ 76125 w 822766"/>
                <a:gd name="connsiteY38" fmla="*/ 1368768 h 3286620"/>
                <a:gd name="connsiteX39" fmla="*/ 76948 w 822766"/>
                <a:gd name="connsiteY39" fmla="*/ 1299634 h 3286620"/>
                <a:gd name="connsiteX40" fmla="*/ 106948 w 822766"/>
                <a:gd name="connsiteY40" fmla="*/ 1258624 h 3286620"/>
                <a:gd name="connsiteX41" fmla="*/ 131416 w 822766"/>
                <a:gd name="connsiteY41" fmla="*/ 1102735 h 3286620"/>
                <a:gd name="connsiteX42" fmla="*/ 13939 w 822766"/>
                <a:gd name="connsiteY42" fmla="*/ 866495 h 3286620"/>
                <a:gd name="connsiteX43" fmla="*/ 6252 w 822766"/>
                <a:gd name="connsiteY43" fmla="*/ 609144 h 3286620"/>
                <a:gd name="connsiteX44" fmla="*/ 109190 w 822766"/>
                <a:gd name="connsiteY44" fmla="*/ 533120 h 3286620"/>
                <a:gd name="connsiteX45" fmla="*/ 113953 w 822766"/>
                <a:gd name="connsiteY45" fmla="*/ 496608 h 3286620"/>
                <a:gd name="connsiteX46" fmla="*/ 176541 w 822766"/>
                <a:gd name="connsiteY46" fmla="*/ 488825 h 3286620"/>
                <a:gd name="connsiteX0" fmla="*/ 176541 w 822766"/>
                <a:gd name="connsiteY0" fmla="*/ 488825 h 3286620"/>
                <a:gd name="connsiteX1" fmla="*/ 163165 w 822766"/>
                <a:gd name="connsiteY1" fmla="*/ 420408 h 3286620"/>
                <a:gd name="connsiteX2" fmla="*/ 138417 w 822766"/>
                <a:gd name="connsiteY2" fmla="*/ 424680 h 3286620"/>
                <a:gd name="connsiteX3" fmla="*/ 173487 w 822766"/>
                <a:gd name="connsiteY3" fmla="*/ 328075 h 3286620"/>
                <a:gd name="connsiteX4" fmla="*/ 220524 w 822766"/>
                <a:gd name="connsiteY4" fmla="*/ 60916 h 3286620"/>
                <a:gd name="connsiteX5" fmla="*/ 312856 w 822766"/>
                <a:gd name="connsiteY5" fmla="*/ 18916 h 3286620"/>
                <a:gd name="connsiteX6" fmla="*/ 443411 w 822766"/>
                <a:gd name="connsiteY6" fmla="*/ 27941 h 3286620"/>
                <a:gd name="connsiteX7" fmla="*/ 554841 w 822766"/>
                <a:gd name="connsiteY7" fmla="*/ 165845 h 3286620"/>
                <a:gd name="connsiteX8" fmla="*/ 579090 w 822766"/>
                <a:gd name="connsiteY8" fmla="*/ 342620 h 3286620"/>
                <a:gd name="connsiteX9" fmla="*/ 609920 w 822766"/>
                <a:gd name="connsiteY9" fmla="*/ 390246 h 3286620"/>
                <a:gd name="connsiteX10" fmla="*/ 569935 w 822766"/>
                <a:gd name="connsiteY10" fmla="*/ 385263 h 3286620"/>
                <a:gd name="connsiteX11" fmla="*/ 577342 w 822766"/>
                <a:gd name="connsiteY11" fmla="*/ 423945 h 3286620"/>
                <a:gd name="connsiteX12" fmla="*/ 544462 w 822766"/>
                <a:gd name="connsiteY12" fmla="*/ 402594 h 3286620"/>
                <a:gd name="connsiteX13" fmla="*/ 590234 w 822766"/>
                <a:gd name="connsiteY13" fmla="*/ 458751 h 3286620"/>
                <a:gd name="connsiteX14" fmla="*/ 560059 w 822766"/>
                <a:gd name="connsiteY14" fmla="*/ 472503 h 3286620"/>
                <a:gd name="connsiteX15" fmla="*/ 621896 w 822766"/>
                <a:gd name="connsiteY15" fmla="*/ 513986 h 3286620"/>
                <a:gd name="connsiteX16" fmla="*/ 592156 w 822766"/>
                <a:gd name="connsiteY16" fmla="*/ 532583 h 3286620"/>
                <a:gd name="connsiteX17" fmla="*/ 734464 w 822766"/>
                <a:gd name="connsiteY17" fmla="*/ 596905 h 3286620"/>
                <a:gd name="connsiteX18" fmla="*/ 777528 w 822766"/>
                <a:gd name="connsiteY18" fmla="*/ 761720 h 3286620"/>
                <a:gd name="connsiteX19" fmla="*/ 817214 w 822766"/>
                <a:gd name="connsiteY19" fmla="*/ 920470 h 3286620"/>
                <a:gd name="connsiteX20" fmla="*/ 821778 w 822766"/>
                <a:gd name="connsiteY20" fmla="*/ 993472 h 3286620"/>
                <a:gd name="connsiteX21" fmla="*/ 812452 w 822766"/>
                <a:gd name="connsiteY21" fmla="*/ 1034770 h 3286620"/>
                <a:gd name="connsiteX22" fmla="*/ 806044 w 822766"/>
                <a:gd name="connsiteY22" fmla="*/ 1108836 h 3286620"/>
                <a:gd name="connsiteX23" fmla="*/ 677142 w 822766"/>
                <a:gd name="connsiteY23" fmla="*/ 1184787 h 3286620"/>
                <a:gd name="connsiteX24" fmla="*/ 707394 w 822766"/>
                <a:gd name="connsiteY24" fmla="*/ 1309288 h 3286620"/>
                <a:gd name="connsiteX25" fmla="*/ 689651 w 822766"/>
                <a:gd name="connsiteY25" fmla="*/ 1354717 h 3286620"/>
                <a:gd name="connsiteX26" fmla="*/ 705733 w 822766"/>
                <a:gd name="connsiteY26" fmla="*/ 1422264 h 3286620"/>
                <a:gd name="connsiteX27" fmla="*/ 703264 w 822766"/>
                <a:gd name="connsiteY27" fmla="*/ 1812374 h 3286620"/>
                <a:gd name="connsiteX28" fmla="*/ 647053 w 822766"/>
                <a:gd name="connsiteY28" fmla="*/ 2191196 h 3286620"/>
                <a:gd name="connsiteX29" fmla="*/ 442822 w 822766"/>
                <a:gd name="connsiteY29" fmla="*/ 2827099 h 3286620"/>
                <a:gd name="connsiteX30" fmla="*/ 628487 w 822766"/>
                <a:gd name="connsiteY30" fmla="*/ 3105596 h 3286620"/>
                <a:gd name="connsiteX31" fmla="*/ 396406 w 822766"/>
                <a:gd name="connsiteY31" fmla="*/ 3091671 h 3286620"/>
                <a:gd name="connsiteX32" fmla="*/ 308215 w 822766"/>
                <a:gd name="connsiteY32" fmla="*/ 3286620 h 3286620"/>
                <a:gd name="connsiteX33" fmla="*/ 173608 w 822766"/>
                <a:gd name="connsiteY33" fmla="*/ 3105596 h 3286620"/>
                <a:gd name="connsiteX34" fmla="*/ 280365 w 822766"/>
                <a:gd name="connsiteY34" fmla="*/ 2887440 h 3286620"/>
                <a:gd name="connsiteX35" fmla="*/ 71492 w 822766"/>
                <a:gd name="connsiteY35" fmla="*/ 2172630 h 3286620"/>
                <a:gd name="connsiteX36" fmla="*/ 62209 w 822766"/>
                <a:gd name="connsiteY36" fmla="*/ 2144780 h 3286620"/>
                <a:gd name="connsiteX37" fmla="*/ 82709 w 822766"/>
                <a:gd name="connsiteY37" fmla="*/ 1936649 h 3286620"/>
                <a:gd name="connsiteX38" fmla="*/ 76125 w 822766"/>
                <a:gd name="connsiteY38" fmla="*/ 1368768 h 3286620"/>
                <a:gd name="connsiteX39" fmla="*/ 76948 w 822766"/>
                <a:gd name="connsiteY39" fmla="*/ 1299634 h 3286620"/>
                <a:gd name="connsiteX40" fmla="*/ 106948 w 822766"/>
                <a:gd name="connsiteY40" fmla="*/ 1258624 h 3286620"/>
                <a:gd name="connsiteX41" fmla="*/ 131416 w 822766"/>
                <a:gd name="connsiteY41" fmla="*/ 1102735 h 3286620"/>
                <a:gd name="connsiteX42" fmla="*/ 13939 w 822766"/>
                <a:gd name="connsiteY42" fmla="*/ 866495 h 3286620"/>
                <a:gd name="connsiteX43" fmla="*/ 6252 w 822766"/>
                <a:gd name="connsiteY43" fmla="*/ 609144 h 3286620"/>
                <a:gd name="connsiteX44" fmla="*/ 109190 w 822766"/>
                <a:gd name="connsiteY44" fmla="*/ 533120 h 3286620"/>
                <a:gd name="connsiteX45" fmla="*/ 113953 w 822766"/>
                <a:gd name="connsiteY45" fmla="*/ 496608 h 3286620"/>
                <a:gd name="connsiteX46" fmla="*/ 176541 w 822766"/>
                <a:gd name="connsiteY46" fmla="*/ 488825 h 3286620"/>
                <a:gd name="connsiteX0" fmla="*/ 176541 w 822766"/>
                <a:gd name="connsiteY0" fmla="*/ 488825 h 3286620"/>
                <a:gd name="connsiteX1" fmla="*/ 163165 w 822766"/>
                <a:gd name="connsiteY1" fmla="*/ 420408 h 3286620"/>
                <a:gd name="connsiteX2" fmla="*/ 138417 w 822766"/>
                <a:gd name="connsiteY2" fmla="*/ 424680 h 3286620"/>
                <a:gd name="connsiteX3" fmla="*/ 173487 w 822766"/>
                <a:gd name="connsiteY3" fmla="*/ 328075 h 3286620"/>
                <a:gd name="connsiteX4" fmla="*/ 220524 w 822766"/>
                <a:gd name="connsiteY4" fmla="*/ 60916 h 3286620"/>
                <a:gd name="connsiteX5" fmla="*/ 312856 w 822766"/>
                <a:gd name="connsiteY5" fmla="*/ 18916 h 3286620"/>
                <a:gd name="connsiteX6" fmla="*/ 443411 w 822766"/>
                <a:gd name="connsiteY6" fmla="*/ 27941 h 3286620"/>
                <a:gd name="connsiteX7" fmla="*/ 554841 w 822766"/>
                <a:gd name="connsiteY7" fmla="*/ 165845 h 3286620"/>
                <a:gd name="connsiteX8" fmla="*/ 579090 w 822766"/>
                <a:gd name="connsiteY8" fmla="*/ 342620 h 3286620"/>
                <a:gd name="connsiteX9" fmla="*/ 609920 w 822766"/>
                <a:gd name="connsiteY9" fmla="*/ 390246 h 3286620"/>
                <a:gd name="connsiteX10" fmla="*/ 569935 w 822766"/>
                <a:gd name="connsiteY10" fmla="*/ 385263 h 3286620"/>
                <a:gd name="connsiteX11" fmla="*/ 577342 w 822766"/>
                <a:gd name="connsiteY11" fmla="*/ 423945 h 3286620"/>
                <a:gd name="connsiteX12" fmla="*/ 544462 w 822766"/>
                <a:gd name="connsiteY12" fmla="*/ 402594 h 3286620"/>
                <a:gd name="connsiteX13" fmla="*/ 590234 w 822766"/>
                <a:gd name="connsiteY13" fmla="*/ 458751 h 3286620"/>
                <a:gd name="connsiteX14" fmla="*/ 560059 w 822766"/>
                <a:gd name="connsiteY14" fmla="*/ 472503 h 3286620"/>
                <a:gd name="connsiteX15" fmla="*/ 621896 w 822766"/>
                <a:gd name="connsiteY15" fmla="*/ 513986 h 3286620"/>
                <a:gd name="connsiteX16" fmla="*/ 592156 w 822766"/>
                <a:gd name="connsiteY16" fmla="*/ 532583 h 3286620"/>
                <a:gd name="connsiteX17" fmla="*/ 734464 w 822766"/>
                <a:gd name="connsiteY17" fmla="*/ 596905 h 3286620"/>
                <a:gd name="connsiteX18" fmla="*/ 777528 w 822766"/>
                <a:gd name="connsiteY18" fmla="*/ 761720 h 3286620"/>
                <a:gd name="connsiteX19" fmla="*/ 817214 w 822766"/>
                <a:gd name="connsiteY19" fmla="*/ 920470 h 3286620"/>
                <a:gd name="connsiteX20" fmla="*/ 821778 w 822766"/>
                <a:gd name="connsiteY20" fmla="*/ 993472 h 3286620"/>
                <a:gd name="connsiteX21" fmla="*/ 812452 w 822766"/>
                <a:gd name="connsiteY21" fmla="*/ 1034770 h 3286620"/>
                <a:gd name="connsiteX22" fmla="*/ 806044 w 822766"/>
                <a:gd name="connsiteY22" fmla="*/ 1108836 h 3286620"/>
                <a:gd name="connsiteX23" fmla="*/ 677142 w 822766"/>
                <a:gd name="connsiteY23" fmla="*/ 1184787 h 3286620"/>
                <a:gd name="connsiteX24" fmla="*/ 707394 w 822766"/>
                <a:gd name="connsiteY24" fmla="*/ 1309288 h 3286620"/>
                <a:gd name="connsiteX25" fmla="*/ 689651 w 822766"/>
                <a:gd name="connsiteY25" fmla="*/ 1354717 h 3286620"/>
                <a:gd name="connsiteX26" fmla="*/ 705733 w 822766"/>
                <a:gd name="connsiteY26" fmla="*/ 1422264 h 3286620"/>
                <a:gd name="connsiteX27" fmla="*/ 703264 w 822766"/>
                <a:gd name="connsiteY27" fmla="*/ 1812374 h 3286620"/>
                <a:gd name="connsiteX28" fmla="*/ 647053 w 822766"/>
                <a:gd name="connsiteY28" fmla="*/ 2191196 h 3286620"/>
                <a:gd name="connsiteX29" fmla="*/ 442822 w 822766"/>
                <a:gd name="connsiteY29" fmla="*/ 2827099 h 3286620"/>
                <a:gd name="connsiteX30" fmla="*/ 628487 w 822766"/>
                <a:gd name="connsiteY30" fmla="*/ 3105596 h 3286620"/>
                <a:gd name="connsiteX31" fmla="*/ 396406 w 822766"/>
                <a:gd name="connsiteY31" fmla="*/ 3091671 h 3286620"/>
                <a:gd name="connsiteX32" fmla="*/ 308215 w 822766"/>
                <a:gd name="connsiteY32" fmla="*/ 3286620 h 3286620"/>
                <a:gd name="connsiteX33" fmla="*/ 173608 w 822766"/>
                <a:gd name="connsiteY33" fmla="*/ 3105596 h 3286620"/>
                <a:gd name="connsiteX34" fmla="*/ 280365 w 822766"/>
                <a:gd name="connsiteY34" fmla="*/ 2887440 h 3286620"/>
                <a:gd name="connsiteX35" fmla="*/ 71492 w 822766"/>
                <a:gd name="connsiteY35" fmla="*/ 2172630 h 3286620"/>
                <a:gd name="connsiteX36" fmla="*/ 62209 w 822766"/>
                <a:gd name="connsiteY36" fmla="*/ 2144780 h 3286620"/>
                <a:gd name="connsiteX37" fmla="*/ 82709 w 822766"/>
                <a:gd name="connsiteY37" fmla="*/ 1936649 h 3286620"/>
                <a:gd name="connsiteX38" fmla="*/ 53081 w 822766"/>
                <a:gd name="connsiteY38" fmla="*/ 1551478 h 3286620"/>
                <a:gd name="connsiteX39" fmla="*/ 76125 w 822766"/>
                <a:gd name="connsiteY39" fmla="*/ 1368768 h 3286620"/>
                <a:gd name="connsiteX40" fmla="*/ 76948 w 822766"/>
                <a:gd name="connsiteY40" fmla="*/ 1299634 h 3286620"/>
                <a:gd name="connsiteX41" fmla="*/ 106948 w 822766"/>
                <a:gd name="connsiteY41" fmla="*/ 1258624 h 3286620"/>
                <a:gd name="connsiteX42" fmla="*/ 131416 w 822766"/>
                <a:gd name="connsiteY42" fmla="*/ 1102735 h 3286620"/>
                <a:gd name="connsiteX43" fmla="*/ 13939 w 822766"/>
                <a:gd name="connsiteY43" fmla="*/ 866495 h 3286620"/>
                <a:gd name="connsiteX44" fmla="*/ 6252 w 822766"/>
                <a:gd name="connsiteY44" fmla="*/ 609144 h 3286620"/>
                <a:gd name="connsiteX45" fmla="*/ 109190 w 822766"/>
                <a:gd name="connsiteY45" fmla="*/ 533120 h 3286620"/>
                <a:gd name="connsiteX46" fmla="*/ 113953 w 822766"/>
                <a:gd name="connsiteY46" fmla="*/ 496608 h 3286620"/>
                <a:gd name="connsiteX47" fmla="*/ 176541 w 822766"/>
                <a:gd name="connsiteY47" fmla="*/ 488825 h 3286620"/>
                <a:gd name="connsiteX0" fmla="*/ 176541 w 822766"/>
                <a:gd name="connsiteY0" fmla="*/ 488825 h 3286620"/>
                <a:gd name="connsiteX1" fmla="*/ 163165 w 822766"/>
                <a:gd name="connsiteY1" fmla="*/ 420408 h 3286620"/>
                <a:gd name="connsiteX2" fmla="*/ 138417 w 822766"/>
                <a:gd name="connsiteY2" fmla="*/ 424680 h 3286620"/>
                <a:gd name="connsiteX3" fmla="*/ 173487 w 822766"/>
                <a:gd name="connsiteY3" fmla="*/ 328075 h 3286620"/>
                <a:gd name="connsiteX4" fmla="*/ 220524 w 822766"/>
                <a:gd name="connsiteY4" fmla="*/ 60916 h 3286620"/>
                <a:gd name="connsiteX5" fmla="*/ 312856 w 822766"/>
                <a:gd name="connsiteY5" fmla="*/ 18916 h 3286620"/>
                <a:gd name="connsiteX6" fmla="*/ 443411 w 822766"/>
                <a:gd name="connsiteY6" fmla="*/ 27941 h 3286620"/>
                <a:gd name="connsiteX7" fmla="*/ 554841 w 822766"/>
                <a:gd name="connsiteY7" fmla="*/ 165845 h 3286620"/>
                <a:gd name="connsiteX8" fmla="*/ 579090 w 822766"/>
                <a:gd name="connsiteY8" fmla="*/ 342620 h 3286620"/>
                <a:gd name="connsiteX9" fmla="*/ 609920 w 822766"/>
                <a:gd name="connsiteY9" fmla="*/ 390246 h 3286620"/>
                <a:gd name="connsiteX10" fmla="*/ 569935 w 822766"/>
                <a:gd name="connsiteY10" fmla="*/ 385263 h 3286620"/>
                <a:gd name="connsiteX11" fmla="*/ 577342 w 822766"/>
                <a:gd name="connsiteY11" fmla="*/ 423945 h 3286620"/>
                <a:gd name="connsiteX12" fmla="*/ 544462 w 822766"/>
                <a:gd name="connsiteY12" fmla="*/ 402594 h 3286620"/>
                <a:gd name="connsiteX13" fmla="*/ 590234 w 822766"/>
                <a:gd name="connsiteY13" fmla="*/ 458751 h 3286620"/>
                <a:gd name="connsiteX14" fmla="*/ 560059 w 822766"/>
                <a:gd name="connsiteY14" fmla="*/ 472503 h 3286620"/>
                <a:gd name="connsiteX15" fmla="*/ 621896 w 822766"/>
                <a:gd name="connsiteY15" fmla="*/ 513986 h 3286620"/>
                <a:gd name="connsiteX16" fmla="*/ 592156 w 822766"/>
                <a:gd name="connsiteY16" fmla="*/ 532583 h 3286620"/>
                <a:gd name="connsiteX17" fmla="*/ 734464 w 822766"/>
                <a:gd name="connsiteY17" fmla="*/ 596905 h 3286620"/>
                <a:gd name="connsiteX18" fmla="*/ 777528 w 822766"/>
                <a:gd name="connsiteY18" fmla="*/ 761720 h 3286620"/>
                <a:gd name="connsiteX19" fmla="*/ 817214 w 822766"/>
                <a:gd name="connsiteY19" fmla="*/ 920470 h 3286620"/>
                <a:gd name="connsiteX20" fmla="*/ 821778 w 822766"/>
                <a:gd name="connsiteY20" fmla="*/ 993472 h 3286620"/>
                <a:gd name="connsiteX21" fmla="*/ 812452 w 822766"/>
                <a:gd name="connsiteY21" fmla="*/ 1034770 h 3286620"/>
                <a:gd name="connsiteX22" fmla="*/ 806044 w 822766"/>
                <a:gd name="connsiteY22" fmla="*/ 1108836 h 3286620"/>
                <a:gd name="connsiteX23" fmla="*/ 677142 w 822766"/>
                <a:gd name="connsiteY23" fmla="*/ 1184787 h 3286620"/>
                <a:gd name="connsiteX24" fmla="*/ 707394 w 822766"/>
                <a:gd name="connsiteY24" fmla="*/ 1309288 h 3286620"/>
                <a:gd name="connsiteX25" fmla="*/ 689651 w 822766"/>
                <a:gd name="connsiteY25" fmla="*/ 1354717 h 3286620"/>
                <a:gd name="connsiteX26" fmla="*/ 705733 w 822766"/>
                <a:gd name="connsiteY26" fmla="*/ 1422264 h 3286620"/>
                <a:gd name="connsiteX27" fmla="*/ 703264 w 822766"/>
                <a:gd name="connsiteY27" fmla="*/ 1812374 h 3286620"/>
                <a:gd name="connsiteX28" fmla="*/ 647053 w 822766"/>
                <a:gd name="connsiteY28" fmla="*/ 2191196 h 3286620"/>
                <a:gd name="connsiteX29" fmla="*/ 442822 w 822766"/>
                <a:gd name="connsiteY29" fmla="*/ 2827099 h 3286620"/>
                <a:gd name="connsiteX30" fmla="*/ 628487 w 822766"/>
                <a:gd name="connsiteY30" fmla="*/ 3105596 h 3286620"/>
                <a:gd name="connsiteX31" fmla="*/ 396406 w 822766"/>
                <a:gd name="connsiteY31" fmla="*/ 3091671 h 3286620"/>
                <a:gd name="connsiteX32" fmla="*/ 308215 w 822766"/>
                <a:gd name="connsiteY32" fmla="*/ 3286620 h 3286620"/>
                <a:gd name="connsiteX33" fmla="*/ 173608 w 822766"/>
                <a:gd name="connsiteY33" fmla="*/ 3105596 h 3286620"/>
                <a:gd name="connsiteX34" fmla="*/ 280365 w 822766"/>
                <a:gd name="connsiteY34" fmla="*/ 2887440 h 3286620"/>
                <a:gd name="connsiteX35" fmla="*/ 71492 w 822766"/>
                <a:gd name="connsiteY35" fmla="*/ 2172630 h 3286620"/>
                <a:gd name="connsiteX36" fmla="*/ 62209 w 822766"/>
                <a:gd name="connsiteY36" fmla="*/ 2144780 h 3286620"/>
                <a:gd name="connsiteX37" fmla="*/ 82709 w 822766"/>
                <a:gd name="connsiteY37" fmla="*/ 1936649 h 3286620"/>
                <a:gd name="connsiteX38" fmla="*/ 53081 w 822766"/>
                <a:gd name="connsiteY38" fmla="*/ 1551478 h 3286620"/>
                <a:gd name="connsiteX39" fmla="*/ 76125 w 822766"/>
                <a:gd name="connsiteY39" fmla="*/ 1368768 h 3286620"/>
                <a:gd name="connsiteX40" fmla="*/ 68718 w 822766"/>
                <a:gd name="connsiteY40" fmla="*/ 1345724 h 3286620"/>
                <a:gd name="connsiteX41" fmla="*/ 76948 w 822766"/>
                <a:gd name="connsiteY41" fmla="*/ 1299634 h 3286620"/>
                <a:gd name="connsiteX42" fmla="*/ 106948 w 822766"/>
                <a:gd name="connsiteY42" fmla="*/ 1258624 h 3286620"/>
                <a:gd name="connsiteX43" fmla="*/ 131416 w 822766"/>
                <a:gd name="connsiteY43" fmla="*/ 1102735 h 3286620"/>
                <a:gd name="connsiteX44" fmla="*/ 13939 w 822766"/>
                <a:gd name="connsiteY44" fmla="*/ 866495 h 3286620"/>
                <a:gd name="connsiteX45" fmla="*/ 6252 w 822766"/>
                <a:gd name="connsiteY45" fmla="*/ 609144 h 3286620"/>
                <a:gd name="connsiteX46" fmla="*/ 109190 w 822766"/>
                <a:gd name="connsiteY46" fmla="*/ 533120 h 3286620"/>
                <a:gd name="connsiteX47" fmla="*/ 113953 w 822766"/>
                <a:gd name="connsiteY47" fmla="*/ 496608 h 3286620"/>
                <a:gd name="connsiteX48" fmla="*/ 176541 w 822766"/>
                <a:gd name="connsiteY48" fmla="*/ 488825 h 3286620"/>
                <a:gd name="connsiteX0" fmla="*/ 176541 w 822766"/>
                <a:gd name="connsiteY0" fmla="*/ 488825 h 3286620"/>
                <a:gd name="connsiteX1" fmla="*/ 163165 w 822766"/>
                <a:gd name="connsiteY1" fmla="*/ 420408 h 3286620"/>
                <a:gd name="connsiteX2" fmla="*/ 138417 w 822766"/>
                <a:gd name="connsiteY2" fmla="*/ 424680 h 3286620"/>
                <a:gd name="connsiteX3" fmla="*/ 173487 w 822766"/>
                <a:gd name="connsiteY3" fmla="*/ 328075 h 3286620"/>
                <a:gd name="connsiteX4" fmla="*/ 220524 w 822766"/>
                <a:gd name="connsiteY4" fmla="*/ 60916 h 3286620"/>
                <a:gd name="connsiteX5" fmla="*/ 312856 w 822766"/>
                <a:gd name="connsiteY5" fmla="*/ 18916 h 3286620"/>
                <a:gd name="connsiteX6" fmla="*/ 443411 w 822766"/>
                <a:gd name="connsiteY6" fmla="*/ 27941 h 3286620"/>
                <a:gd name="connsiteX7" fmla="*/ 554841 w 822766"/>
                <a:gd name="connsiteY7" fmla="*/ 165845 h 3286620"/>
                <a:gd name="connsiteX8" fmla="*/ 579090 w 822766"/>
                <a:gd name="connsiteY8" fmla="*/ 342620 h 3286620"/>
                <a:gd name="connsiteX9" fmla="*/ 609920 w 822766"/>
                <a:gd name="connsiteY9" fmla="*/ 390246 h 3286620"/>
                <a:gd name="connsiteX10" fmla="*/ 569935 w 822766"/>
                <a:gd name="connsiteY10" fmla="*/ 385263 h 3286620"/>
                <a:gd name="connsiteX11" fmla="*/ 577342 w 822766"/>
                <a:gd name="connsiteY11" fmla="*/ 423945 h 3286620"/>
                <a:gd name="connsiteX12" fmla="*/ 544462 w 822766"/>
                <a:gd name="connsiteY12" fmla="*/ 402594 h 3286620"/>
                <a:gd name="connsiteX13" fmla="*/ 590234 w 822766"/>
                <a:gd name="connsiteY13" fmla="*/ 458751 h 3286620"/>
                <a:gd name="connsiteX14" fmla="*/ 560059 w 822766"/>
                <a:gd name="connsiteY14" fmla="*/ 472503 h 3286620"/>
                <a:gd name="connsiteX15" fmla="*/ 621896 w 822766"/>
                <a:gd name="connsiteY15" fmla="*/ 513986 h 3286620"/>
                <a:gd name="connsiteX16" fmla="*/ 592156 w 822766"/>
                <a:gd name="connsiteY16" fmla="*/ 532583 h 3286620"/>
                <a:gd name="connsiteX17" fmla="*/ 734464 w 822766"/>
                <a:gd name="connsiteY17" fmla="*/ 596905 h 3286620"/>
                <a:gd name="connsiteX18" fmla="*/ 777528 w 822766"/>
                <a:gd name="connsiteY18" fmla="*/ 761720 h 3286620"/>
                <a:gd name="connsiteX19" fmla="*/ 817214 w 822766"/>
                <a:gd name="connsiteY19" fmla="*/ 920470 h 3286620"/>
                <a:gd name="connsiteX20" fmla="*/ 821778 w 822766"/>
                <a:gd name="connsiteY20" fmla="*/ 993472 h 3286620"/>
                <a:gd name="connsiteX21" fmla="*/ 812452 w 822766"/>
                <a:gd name="connsiteY21" fmla="*/ 1034770 h 3286620"/>
                <a:gd name="connsiteX22" fmla="*/ 806044 w 822766"/>
                <a:gd name="connsiteY22" fmla="*/ 1108836 h 3286620"/>
                <a:gd name="connsiteX23" fmla="*/ 677142 w 822766"/>
                <a:gd name="connsiteY23" fmla="*/ 1184787 h 3286620"/>
                <a:gd name="connsiteX24" fmla="*/ 707394 w 822766"/>
                <a:gd name="connsiteY24" fmla="*/ 1309288 h 3286620"/>
                <a:gd name="connsiteX25" fmla="*/ 689651 w 822766"/>
                <a:gd name="connsiteY25" fmla="*/ 1354717 h 3286620"/>
                <a:gd name="connsiteX26" fmla="*/ 705733 w 822766"/>
                <a:gd name="connsiteY26" fmla="*/ 1422264 h 3286620"/>
                <a:gd name="connsiteX27" fmla="*/ 703264 w 822766"/>
                <a:gd name="connsiteY27" fmla="*/ 1812374 h 3286620"/>
                <a:gd name="connsiteX28" fmla="*/ 647053 w 822766"/>
                <a:gd name="connsiteY28" fmla="*/ 2191196 h 3286620"/>
                <a:gd name="connsiteX29" fmla="*/ 442822 w 822766"/>
                <a:gd name="connsiteY29" fmla="*/ 2827099 h 3286620"/>
                <a:gd name="connsiteX30" fmla="*/ 628487 w 822766"/>
                <a:gd name="connsiteY30" fmla="*/ 3105596 h 3286620"/>
                <a:gd name="connsiteX31" fmla="*/ 396406 w 822766"/>
                <a:gd name="connsiteY31" fmla="*/ 3091671 h 3286620"/>
                <a:gd name="connsiteX32" fmla="*/ 308215 w 822766"/>
                <a:gd name="connsiteY32" fmla="*/ 3286620 h 3286620"/>
                <a:gd name="connsiteX33" fmla="*/ 173608 w 822766"/>
                <a:gd name="connsiteY33" fmla="*/ 3105596 h 3286620"/>
                <a:gd name="connsiteX34" fmla="*/ 280365 w 822766"/>
                <a:gd name="connsiteY34" fmla="*/ 2887440 h 3286620"/>
                <a:gd name="connsiteX35" fmla="*/ 71492 w 822766"/>
                <a:gd name="connsiteY35" fmla="*/ 2172630 h 3286620"/>
                <a:gd name="connsiteX36" fmla="*/ 62209 w 822766"/>
                <a:gd name="connsiteY36" fmla="*/ 2144780 h 3286620"/>
                <a:gd name="connsiteX37" fmla="*/ 82709 w 822766"/>
                <a:gd name="connsiteY37" fmla="*/ 1936649 h 3286620"/>
                <a:gd name="connsiteX38" fmla="*/ 53081 w 822766"/>
                <a:gd name="connsiteY38" fmla="*/ 1551478 h 3286620"/>
                <a:gd name="connsiteX39" fmla="*/ 76125 w 822766"/>
                <a:gd name="connsiteY39" fmla="*/ 1368768 h 3286620"/>
                <a:gd name="connsiteX40" fmla="*/ 68718 w 822766"/>
                <a:gd name="connsiteY40" fmla="*/ 1345724 h 3286620"/>
                <a:gd name="connsiteX41" fmla="*/ 76948 w 822766"/>
                <a:gd name="connsiteY41" fmla="*/ 1299634 h 3286620"/>
                <a:gd name="connsiteX42" fmla="*/ 106948 w 822766"/>
                <a:gd name="connsiteY42" fmla="*/ 1258624 h 3286620"/>
                <a:gd name="connsiteX43" fmla="*/ 131416 w 822766"/>
                <a:gd name="connsiteY43" fmla="*/ 1102735 h 3286620"/>
                <a:gd name="connsiteX44" fmla="*/ 13939 w 822766"/>
                <a:gd name="connsiteY44" fmla="*/ 866495 h 3286620"/>
                <a:gd name="connsiteX45" fmla="*/ 6252 w 822766"/>
                <a:gd name="connsiteY45" fmla="*/ 609144 h 3286620"/>
                <a:gd name="connsiteX46" fmla="*/ 109190 w 822766"/>
                <a:gd name="connsiteY46" fmla="*/ 533120 h 3286620"/>
                <a:gd name="connsiteX47" fmla="*/ 113953 w 822766"/>
                <a:gd name="connsiteY47" fmla="*/ 496608 h 3286620"/>
                <a:gd name="connsiteX48" fmla="*/ 176541 w 822766"/>
                <a:gd name="connsiteY48" fmla="*/ 488825 h 3286620"/>
                <a:gd name="connsiteX0" fmla="*/ 176541 w 822766"/>
                <a:gd name="connsiteY0" fmla="*/ 488825 h 3286620"/>
                <a:gd name="connsiteX1" fmla="*/ 163165 w 822766"/>
                <a:gd name="connsiteY1" fmla="*/ 420408 h 3286620"/>
                <a:gd name="connsiteX2" fmla="*/ 138417 w 822766"/>
                <a:gd name="connsiteY2" fmla="*/ 424680 h 3286620"/>
                <a:gd name="connsiteX3" fmla="*/ 173487 w 822766"/>
                <a:gd name="connsiteY3" fmla="*/ 328075 h 3286620"/>
                <a:gd name="connsiteX4" fmla="*/ 220524 w 822766"/>
                <a:gd name="connsiteY4" fmla="*/ 60916 h 3286620"/>
                <a:gd name="connsiteX5" fmla="*/ 312856 w 822766"/>
                <a:gd name="connsiteY5" fmla="*/ 18916 h 3286620"/>
                <a:gd name="connsiteX6" fmla="*/ 443411 w 822766"/>
                <a:gd name="connsiteY6" fmla="*/ 27941 h 3286620"/>
                <a:gd name="connsiteX7" fmla="*/ 554841 w 822766"/>
                <a:gd name="connsiteY7" fmla="*/ 165845 h 3286620"/>
                <a:gd name="connsiteX8" fmla="*/ 579090 w 822766"/>
                <a:gd name="connsiteY8" fmla="*/ 342620 h 3286620"/>
                <a:gd name="connsiteX9" fmla="*/ 609920 w 822766"/>
                <a:gd name="connsiteY9" fmla="*/ 390246 h 3286620"/>
                <a:gd name="connsiteX10" fmla="*/ 569935 w 822766"/>
                <a:gd name="connsiteY10" fmla="*/ 385263 h 3286620"/>
                <a:gd name="connsiteX11" fmla="*/ 577342 w 822766"/>
                <a:gd name="connsiteY11" fmla="*/ 423945 h 3286620"/>
                <a:gd name="connsiteX12" fmla="*/ 544462 w 822766"/>
                <a:gd name="connsiteY12" fmla="*/ 402594 h 3286620"/>
                <a:gd name="connsiteX13" fmla="*/ 590234 w 822766"/>
                <a:gd name="connsiteY13" fmla="*/ 458751 h 3286620"/>
                <a:gd name="connsiteX14" fmla="*/ 560059 w 822766"/>
                <a:gd name="connsiteY14" fmla="*/ 472503 h 3286620"/>
                <a:gd name="connsiteX15" fmla="*/ 621896 w 822766"/>
                <a:gd name="connsiteY15" fmla="*/ 513986 h 3286620"/>
                <a:gd name="connsiteX16" fmla="*/ 592156 w 822766"/>
                <a:gd name="connsiteY16" fmla="*/ 532583 h 3286620"/>
                <a:gd name="connsiteX17" fmla="*/ 734464 w 822766"/>
                <a:gd name="connsiteY17" fmla="*/ 596905 h 3286620"/>
                <a:gd name="connsiteX18" fmla="*/ 777528 w 822766"/>
                <a:gd name="connsiteY18" fmla="*/ 761720 h 3286620"/>
                <a:gd name="connsiteX19" fmla="*/ 817214 w 822766"/>
                <a:gd name="connsiteY19" fmla="*/ 920470 h 3286620"/>
                <a:gd name="connsiteX20" fmla="*/ 821778 w 822766"/>
                <a:gd name="connsiteY20" fmla="*/ 993472 h 3286620"/>
                <a:gd name="connsiteX21" fmla="*/ 812452 w 822766"/>
                <a:gd name="connsiteY21" fmla="*/ 1034770 h 3286620"/>
                <a:gd name="connsiteX22" fmla="*/ 806044 w 822766"/>
                <a:gd name="connsiteY22" fmla="*/ 1108836 h 3286620"/>
                <a:gd name="connsiteX23" fmla="*/ 677142 w 822766"/>
                <a:gd name="connsiteY23" fmla="*/ 1184787 h 3286620"/>
                <a:gd name="connsiteX24" fmla="*/ 707394 w 822766"/>
                <a:gd name="connsiteY24" fmla="*/ 1309288 h 3286620"/>
                <a:gd name="connsiteX25" fmla="*/ 689651 w 822766"/>
                <a:gd name="connsiteY25" fmla="*/ 1354717 h 3286620"/>
                <a:gd name="connsiteX26" fmla="*/ 705733 w 822766"/>
                <a:gd name="connsiteY26" fmla="*/ 1422264 h 3286620"/>
                <a:gd name="connsiteX27" fmla="*/ 703264 w 822766"/>
                <a:gd name="connsiteY27" fmla="*/ 1812374 h 3286620"/>
                <a:gd name="connsiteX28" fmla="*/ 666805 w 822766"/>
                <a:gd name="connsiteY28" fmla="*/ 2154983 h 3286620"/>
                <a:gd name="connsiteX29" fmla="*/ 442822 w 822766"/>
                <a:gd name="connsiteY29" fmla="*/ 2827099 h 3286620"/>
                <a:gd name="connsiteX30" fmla="*/ 628487 w 822766"/>
                <a:gd name="connsiteY30" fmla="*/ 3105596 h 3286620"/>
                <a:gd name="connsiteX31" fmla="*/ 396406 w 822766"/>
                <a:gd name="connsiteY31" fmla="*/ 3091671 h 3286620"/>
                <a:gd name="connsiteX32" fmla="*/ 308215 w 822766"/>
                <a:gd name="connsiteY32" fmla="*/ 3286620 h 3286620"/>
                <a:gd name="connsiteX33" fmla="*/ 173608 w 822766"/>
                <a:gd name="connsiteY33" fmla="*/ 3105596 h 3286620"/>
                <a:gd name="connsiteX34" fmla="*/ 280365 w 822766"/>
                <a:gd name="connsiteY34" fmla="*/ 2887440 h 3286620"/>
                <a:gd name="connsiteX35" fmla="*/ 71492 w 822766"/>
                <a:gd name="connsiteY35" fmla="*/ 2172630 h 3286620"/>
                <a:gd name="connsiteX36" fmla="*/ 62209 w 822766"/>
                <a:gd name="connsiteY36" fmla="*/ 2144780 h 3286620"/>
                <a:gd name="connsiteX37" fmla="*/ 82709 w 822766"/>
                <a:gd name="connsiteY37" fmla="*/ 1936649 h 3286620"/>
                <a:gd name="connsiteX38" fmla="*/ 53081 w 822766"/>
                <a:gd name="connsiteY38" fmla="*/ 1551478 h 3286620"/>
                <a:gd name="connsiteX39" fmla="*/ 76125 w 822766"/>
                <a:gd name="connsiteY39" fmla="*/ 1368768 h 3286620"/>
                <a:gd name="connsiteX40" fmla="*/ 68718 w 822766"/>
                <a:gd name="connsiteY40" fmla="*/ 1345724 h 3286620"/>
                <a:gd name="connsiteX41" fmla="*/ 76948 w 822766"/>
                <a:gd name="connsiteY41" fmla="*/ 1299634 h 3286620"/>
                <a:gd name="connsiteX42" fmla="*/ 106948 w 822766"/>
                <a:gd name="connsiteY42" fmla="*/ 1258624 h 3286620"/>
                <a:gd name="connsiteX43" fmla="*/ 131416 w 822766"/>
                <a:gd name="connsiteY43" fmla="*/ 1102735 h 3286620"/>
                <a:gd name="connsiteX44" fmla="*/ 13939 w 822766"/>
                <a:gd name="connsiteY44" fmla="*/ 866495 h 3286620"/>
                <a:gd name="connsiteX45" fmla="*/ 6252 w 822766"/>
                <a:gd name="connsiteY45" fmla="*/ 609144 h 3286620"/>
                <a:gd name="connsiteX46" fmla="*/ 109190 w 822766"/>
                <a:gd name="connsiteY46" fmla="*/ 533120 h 3286620"/>
                <a:gd name="connsiteX47" fmla="*/ 113953 w 822766"/>
                <a:gd name="connsiteY47" fmla="*/ 496608 h 3286620"/>
                <a:gd name="connsiteX48" fmla="*/ 176541 w 822766"/>
                <a:gd name="connsiteY48" fmla="*/ 488825 h 3286620"/>
                <a:gd name="connsiteX0" fmla="*/ 176541 w 822766"/>
                <a:gd name="connsiteY0" fmla="*/ 488825 h 3286620"/>
                <a:gd name="connsiteX1" fmla="*/ 163165 w 822766"/>
                <a:gd name="connsiteY1" fmla="*/ 420408 h 3286620"/>
                <a:gd name="connsiteX2" fmla="*/ 138417 w 822766"/>
                <a:gd name="connsiteY2" fmla="*/ 424680 h 3286620"/>
                <a:gd name="connsiteX3" fmla="*/ 173487 w 822766"/>
                <a:gd name="connsiteY3" fmla="*/ 328075 h 3286620"/>
                <a:gd name="connsiteX4" fmla="*/ 220524 w 822766"/>
                <a:gd name="connsiteY4" fmla="*/ 60916 h 3286620"/>
                <a:gd name="connsiteX5" fmla="*/ 312856 w 822766"/>
                <a:gd name="connsiteY5" fmla="*/ 18916 h 3286620"/>
                <a:gd name="connsiteX6" fmla="*/ 443411 w 822766"/>
                <a:gd name="connsiteY6" fmla="*/ 27941 h 3286620"/>
                <a:gd name="connsiteX7" fmla="*/ 554841 w 822766"/>
                <a:gd name="connsiteY7" fmla="*/ 165845 h 3286620"/>
                <a:gd name="connsiteX8" fmla="*/ 579090 w 822766"/>
                <a:gd name="connsiteY8" fmla="*/ 342620 h 3286620"/>
                <a:gd name="connsiteX9" fmla="*/ 609920 w 822766"/>
                <a:gd name="connsiteY9" fmla="*/ 390246 h 3286620"/>
                <a:gd name="connsiteX10" fmla="*/ 569935 w 822766"/>
                <a:gd name="connsiteY10" fmla="*/ 385263 h 3286620"/>
                <a:gd name="connsiteX11" fmla="*/ 577342 w 822766"/>
                <a:gd name="connsiteY11" fmla="*/ 423945 h 3286620"/>
                <a:gd name="connsiteX12" fmla="*/ 544462 w 822766"/>
                <a:gd name="connsiteY12" fmla="*/ 402594 h 3286620"/>
                <a:gd name="connsiteX13" fmla="*/ 590234 w 822766"/>
                <a:gd name="connsiteY13" fmla="*/ 458751 h 3286620"/>
                <a:gd name="connsiteX14" fmla="*/ 560059 w 822766"/>
                <a:gd name="connsiteY14" fmla="*/ 472503 h 3286620"/>
                <a:gd name="connsiteX15" fmla="*/ 621896 w 822766"/>
                <a:gd name="connsiteY15" fmla="*/ 513986 h 3286620"/>
                <a:gd name="connsiteX16" fmla="*/ 592156 w 822766"/>
                <a:gd name="connsiteY16" fmla="*/ 532583 h 3286620"/>
                <a:gd name="connsiteX17" fmla="*/ 734464 w 822766"/>
                <a:gd name="connsiteY17" fmla="*/ 596905 h 3286620"/>
                <a:gd name="connsiteX18" fmla="*/ 777528 w 822766"/>
                <a:gd name="connsiteY18" fmla="*/ 761720 h 3286620"/>
                <a:gd name="connsiteX19" fmla="*/ 817214 w 822766"/>
                <a:gd name="connsiteY19" fmla="*/ 920470 h 3286620"/>
                <a:gd name="connsiteX20" fmla="*/ 821778 w 822766"/>
                <a:gd name="connsiteY20" fmla="*/ 993472 h 3286620"/>
                <a:gd name="connsiteX21" fmla="*/ 812452 w 822766"/>
                <a:gd name="connsiteY21" fmla="*/ 1034770 h 3286620"/>
                <a:gd name="connsiteX22" fmla="*/ 806044 w 822766"/>
                <a:gd name="connsiteY22" fmla="*/ 1108836 h 3286620"/>
                <a:gd name="connsiteX23" fmla="*/ 677142 w 822766"/>
                <a:gd name="connsiteY23" fmla="*/ 1184787 h 3286620"/>
                <a:gd name="connsiteX24" fmla="*/ 707394 w 822766"/>
                <a:gd name="connsiteY24" fmla="*/ 1309288 h 3286620"/>
                <a:gd name="connsiteX25" fmla="*/ 689651 w 822766"/>
                <a:gd name="connsiteY25" fmla="*/ 1354717 h 3286620"/>
                <a:gd name="connsiteX26" fmla="*/ 705733 w 822766"/>
                <a:gd name="connsiteY26" fmla="*/ 1422264 h 3286620"/>
                <a:gd name="connsiteX27" fmla="*/ 703264 w 822766"/>
                <a:gd name="connsiteY27" fmla="*/ 1812374 h 3286620"/>
                <a:gd name="connsiteX28" fmla="*/ 666805 w 822766"/>
                <a:gd name="connsiteY28" fmla="*/ 2154983 h 3286620"/>
                <a:gd name="connsiteX29" fmla="*/ 621785 w 822766"/>
                <a:gd name="connsiteY29" fmla="*/ 2222236 h 3286620"/>
                <a:gd name="connsiteX30" fmla="*/ 442822 w 822766"/>
                <a:gd name="connsiteY30" fmla="*/ 2827099 h 3286620"/>
                <a:gd name="connsiteX31" fmla="*/ 628487 w 822766"/>
                <a:gd name="connsiteY31" fmla="*/ 3105596 h 3286620"/>
                <a:gd name="connsiteX32" fmla="*/ 396406 w 822766"/>
                <a:gd name="connsiteY32" fmla="*/ 3091671 h 3286620"/>
                <a:gd name="connsiteX33" fmla="*/ 308215 w 822766"/>
                <a:gd name="connsiteY33" fmla="*/ 3286620 h 3286620"/>
                <a:gd name="connsiteX34" fmla="*/ 173608 w 822766"/>
                <a:gd name="connsiteY34" fmla="*/ 3105596 h 3286620"/>
                <a:gd name="connsiteX35" fmla="*/ 280365 w 822766"/>
                <a:gd name="connsiteY35" fmla="*/ 2887440 h 3286620"/>
                <a:gd name="connsiteX36" fmla="*/ 71492 w 822766"/>
                <a:gd name="connsiteY36" fmla="*/ 2172630 h 3286620"/>
                <a:gd name="connsiteX37" fmla="*/ 62209 w 822766"/>
                <a:gd name="connsiteY37" fmla="*/ 2144780 h 3286620"/>
                <a:gd name="connsiteX38" fmla="*/ 82709 w 822766"/>
                <a:gd name="connsiteY38" fmla="*/ 1936649 h 3286620"/>
                <a:gd name="connsiteX39" fmla="*/ 53081 w 822766"/>
                <a:gd name="connsiteY39" fmla="*/ 1551478 h 3286620"/>
                <a:gd name="connsiteX40" fmla="*/ 76125 w 822766"/>
                <a:gd name="connsiteY40" fmla="*/ 1368768 h 3286620"/>
                <a:gd name="connsiteX41" fmla="*/ 68718 w 822766"/>
                <a:gd name="connsiteY41" fmla="*/ 1345724 h 3286620"/>
                <a:gd name="connsiteX42" fmla="*/ 76948 w 822766"/>
                <a:gd name="connsiteY42" fmla="*/ 1299634 h 3286620"/>
                <a:gd name="connsiteX43" fmla="*/ 106948 w 822766"/>
                <a:gd name="connsiteY43" fmla="*/ 1258624 h 3286620"/>
                <a:gd name="connsiteX44" fmla="*/ 131416 w 822766"/>
                <a:gd name="connsiteY44" fmla="*/ 1102735 h 3286620"/>
                <a:gd name="connsiteX45" fmla="*/ 13939 w 822766"/>
                <a:gd name="connsiteY45" fmla="*/ 866495 h 3286620"/>
                <a:gd name="connsiteX46" fmla="*/ 6252 w 822766"/>
                <a:gd name="connsiteY46" fmla="*/ 609144 h 3286620"/>
                <a:gd name="connsiteX47" fmla="*/ 109190 w 822766"/>
                <a:gd name="connsiteY47" fmla="*/ 533120 h 3286620"/>
                <a:gd name="connsiteX48" fmla="*/ 113953 w 822766"/>
                <a:gd name="connsiteY48" fmla="*/ 496608 h 3286620"/>
                <a:gd name="connsiteX49" fmla="*/ 176541 w 822766"/>
                <a:gd name="connsiteY49" fmla="*/ 488825 h 3286620"/>
                <a:gd name="connsiteX0" fmla="*/ 176541 w 822766"/>
                <a:gd name="connsiteY0" fmla="*/ 488825 h 3286620"/>
                <a:gd name="connsiteX1" fmla="*/ 163165 w 822766"/>
                <a:gd name="connsiteY1" fmla="*/ 420408 h 3286620"/>
                <a:gd name="connsiteX2" fmla="*/ 138417 w 822766"/>
                <a:gd name="connsiteY2" fmla="*/ 424680 h 3286620"/>
                <a:gd name="connsiteX3" fmla="*/ 173487 w 822766"/>
                <a:gd name="connsiteY3" fmla="*/ 328075 h 3286620"/>
                <a:gd name="connsiteX4" fmla="*/ 220524 w 822766"/>
                <a:gd name="connsiteY4" fmla="*/ 60916 h 3286620"/>
                <a:gd name="connsiteX5" fmla="*/ 312856 w 822766"/>
                <a:gd name="connsiteY5" fmla="*/ 18916 h 3286620"/>
                <a:gd name="connsiteX6" fmla="*/ 443411 w 822766"/>
                <a:gd name="connsiteY6" fmla="*/ 27941 h 3286620"/>
                <a:gd name="connsiteX7" fmla="*/ 554841 w 822766"/>
                <a:gd name="connsiteY7" fmla="*/ 165845 h 3286620"/>
                <a:gd name="connsiteX8" fmla="*/ 579090 w 822766"/>
                <a:gd name="connsiteY8" fmla="*/ 342620 h 3286620"/>
                <a:gd name="connsiteX9" fmla="*/ 609920 w 822766"/>
                <a:gd name="connsiteY9" fmla="*/ 390246 h 3286620"/>
                <a:gd name="connsiteX10" fmla="*/ 569935 w 822766"/>
                <a:gd name="connsiteY10" fmla="*/ 385263 h 3286620"/>
                <a:gd name="connsiteX11" fmla="*/ 577342 w 822766"/>
                <a:gd name="connsiteY11" fmla="*/ 423945 h 3286620"/>
                <a:gd name="connsiteX12" fmla="*/ 544462 w 822766"/>
                <a:gd name="connsiteY12" fmla="*/ 402594 h 3286620"/>
                <a:gd name="connsiteX13" fmla="*/ 590234 w 822766"/>
                <a:gd name="connsiteY13" fmla="*/ 458751 h 3286620"/>
                <a:gd name="connsiteX14" fmla="*/ 560059 w 822766"/>
                <a:gd name="connsiteY14" fmla="*/ 472503 h 3286620"/>
                <a:gd name="connsiteX15" fmla="*/ 621896 w 822766"/>
                <a:gd name="connsiteY15" fmla="*/ 513986 h 3286620"/>
                <a:gd name="connsiteX16" fmla="*/ 592156 w 822766"/>
                <a:gd name="connsiteY16" fmla="*/ 532583 h 3286620"/>
                <a:gd name="connsiteX17" fmla="*/ 734464 w 822766"/>
                <a:gd name="connsiteY17" fmla="*/ 596905 h 3286620"/>
                <a:gd name="connsiteX18" fmla="*/ 777528 w 822766"/>
                <a:gd name="connsiteY18" fmla="*/ 761720 h 3286620"/>
                <a:gd name="connsiteX19" fmla="*/ 817214 w 822766"/>
                <a:gd name="connsiteY19" fmla="*/ 920470 h 3286620"/>
                <a:gd name="connsiteX20" fmla="*/ 821778 w 822766"/>
                <a:gd name="connsiteY20" fmla="*/ 993472 h 3286620"/>
                <a:gd name="connsiteX21" fmla="*/ 812452 w 822766"/>
                <a:gd name="connsiteY21" fmla="*/ 1034770 h 3286620"/>
                <a:gd name="connsiteX22" fmla="*/ 806044 w 822766"/>
                <a:gd name="connsiteY22" fmla="*/ 1108836 h 3286620"/>
                <a:gd name="connsiteX23" fmla="*/ 677142 w 822766"/>
                <a:gd name="connsiteY23" fmla="*/ 1184787 h 3286620"/>
                <a:gd name="connsiteX24" fmla="*/ 707394 w 822766"/>
                <a:gd name="connsiteY24" fmla="*/ 1309288 h 3286620"/>
                <a:gd name="connsiteX25" fmla="*/ 689651 w 822766"/>
                <a:gd name="connsiteY25" fmla="*/ 1354717 h 3286620"/>
                <a:gd name="connsiteX26" fmla="*/ 705733 w 822766"/>
                <a:gd name="connsiteY26" fmla="*/ 1422264 h 3286620"/>
                <a:gd name="connsiteX27" fmla="*/ 703264 w 822766"/>
                <a:gd name="connsiteY27" fmla="*/ 1812374 h 3286620"/>
                <a:gd name="connsiteX28" fmla="*/ 666805 w 822766"/>
                <a:gd name="connsiteY28" fmla="*/ 2154983 h 3286620"/>
                <a:gd name="connsiteX29" fmla="*/ 621785 w 822766"/>
                <a:gd name="connsiteY29" fmla="*/ 2222236 h 3286620"/>
                <a:gd name="connsiteX30" fmla="*/ 442822 w 822766"/>
                <a:gd name="connsiteY30" fmla="*/ 2827099 h 3286620"/>
                <a:gd name="connsiteX31" fmla="*/ 628487 w 822766"/>
                <a:gd name="connsiteY31" fmla="*/ 3105596 h 3286620"/>
                <a:gd name="connsiteX32" fmla="*/ 396406 w 822766"/>
                <a:gd name="connsiteY32" fmla="*/ 3091671 h 3286620"/>
                <a:gd name="connsiteX33" fmla="*/ 308215 w 822766"/>
                <a:gd name="connsiteY33" fmla="*/ 3286620 h 3286620"/>
                <a:gd name="connsiteX34" fmla="*/ 173608 w 822766"/>
                <a:gd name="connsiteY34" fmla="*/ 3105596 h 3286620"/>
                <a:gd name="connsiteX35" fmla="*/ 280365 w 822766"/>
                <a:gd name="connsiteY35" fmla="*/ 2887440 h 3286620"/>
                <a:gd name="connsiteX36" fmla="*/ 71492 w 822766"/>
                <a:gd name="connsiteY36" fmla="*/ 2172630 h 3286620"/>
                <a:gd name="connsiteX37" fmla="*/ 62209 w 822766"/>
                <a:gd name="connsiteY37" fmla="*/ 2144780 h 3286620"/>
                <a:gd name="connsiteX38" fmla="*/ 82709 w 822766"/>
                <a:gd name="connsiteY38" fmla="*/ 1936649 h 3286620"/>
                <a:gd name="connsiteX39" fmla="*/ 53081 w 822766"/>
                <a:gd name="connsiteY39" fmla="*/ 1551478 h 3286620"/>
                <a:gd name="connsiteX40" fmla="*/ 76125 w 822766"/>
                <a:gd name="connsiteY40" fmla="*/ 1368768 h 3286620"/>
                <a:gd name="connsiteX41" fmla="*/ 68718 w 822766"/>
                <a:gd name="connsiteY41" fmla="*/ 1345724 h 3286620"/>
                <a:gd name="connsiteX42" fmla="*/ 76948 w 822766"/>
                <a:gd name="connsiteY42" fmla="*/ 1299634 h 3286620"/>
                <a:gd name="connsiteX43" fmla="*/ 106948 w 822766"/>
                <a:gd name="connsiteY43" fmla="*/ 1258624 h 3286620"/>
                <a:gd name="connsiteX44" fmla="*/ 131416 w 822766"/>
                <a:gd name="connsiteY44" fmla="*/ 1102735 h 3286620"/>
                <a:gd name="connsiteX45" fmla="*/ 13939 w 822766"/>
                <a:gd name="connsiteY45" fmla="*/ 866495 h 3286620"/>
                <a:gd name="connsiteX46" fmla="*/ 6252 w 822766"/>
                <a:gd name="connsiteY46" fmla="*/ 609144 h 3286620"/>
                <a:gd name="connsiteX47" fmla="*/ 109190 w 822766"/>
                <a:gd name="connsiteY47" fmla="*/ 533120 h 3286620"/>
                <a:gd name="connsiteX48" fmla="*/ 113953 w 822766"/>
                <a:gd name="connsiteY48" fmla="*/ 496608 h 3286620"/>
                <a:gd name="connsiteX49" fmla="*/ 176541 w 822766"/>
                <a:gd name="connsiteY49" fmla="*/ 488825 h 3286620"/>
                <a:gd name="connsiteX0" fmla="*/ 176541 w 822766"/>
                <a:gd name="connsiteY0" fmla="*/ 488825 h 3286620"/>
                <a:gd name="connsiteX1" fmla="*/ 163165 w 822766"/>
                <a:gd name="connsiteY1" fmla="*/ 420408 h 3286620"/>
                <a:gd name="connsiteX2" fmla="*/ 138417 w 822766"/>
                <a:gd name="connsiteY2" fmla="*/ 424680 h 3286620"/>
                <a:gd name="connsiteX3" fmla="*/ 173487 w 822766"/>
                <a:gd name="connsiteY3" fmla="*/ 328075 h 3286620"/>
                <a:gd name="connsiteX4" fmla="*/ 220524 w 822766"/>
                <a:gd name="connsiteY4" fmla="*/ 60916 h 3286620"/>
                <a:gd name="connsiteX5" fmla="*/ 312856 w 822766"/>
                <a:gd name="connsiteY5" fmla="*/ 18916 h 3286620"/>
                <a:gd name="connsiteX6" fmla="*/ 443411 w 822766"/>
                <a:gd name="connsiteY6" fmla="*/ 27941 h 3286620"/>
                <a:gd name="connsiteX7" fmla="*/ 554841 w 822766"/>
                <a:gd name="connsiteY7" fmla="*/ 165845 h 3286620"/>
                <a:gd name="connsiteX8" fmla="*/ 579090 w 822766"/>
                <a:gd name="connsiteY8" fmla="*/ 342620 h 3286620"/>
                <a:gd name="connsiteX9" fmla="*/ 609920 w 822766"/>
                <a:gd name="connsiteY9" fmla="*/ 390246 h 3286620"/>
                <a:gd name="connsiteX10" fmla="*/ 569935 w 822766"/>
                <a:gd name="connsiteY10" fmla="*/ 385263 h 3286620"/>
                <a:gd name="connsiteX11" fmla="*/ 577342 w 822766"/>
                <a:gd name="connsiteY11" fmla="*/ 423945 h 3286620"/>
                <a:gd name="connsiteX12" fmla="*/ 544462 w 822766"/>
                <a:gd name="connsiteY12" fmla="*/ 402594 h 3286620"/>
                <a:gd name="connsiteX13" fmla="*/ 590234 w 822766"/>
                <a:gd name="connsiteY13" fmla="*/ 458751 h 3286620"/>
                <a:gd name="connsiteX14" fmla="*/ 560059 w 822766"/>
                <a:gd name="connsiteY14" fmla="*/ 472503 h 3286620"/>
                <a:gd name="connsiteX15" fmla="*/ 621896 w 822766"/>
                <a:gd name="connsiteY15" fmla="*/ 513986 h 3286620"/>
                <a:gd name="connsiteX16" fmla="*/ 592156 w 822766"/>
                <a:gd name="connsiteY16" fmla="*/ 532583 h 3286620"/>
                <a:gd name="connsiteX17" fmla="*/ 734464 w 822766"/>
                <a:gd name="connsiteY17" fmla="*/ 596905 h 3286620"/>
                <a:gd name="connsiteX18" fmla="*/ 777528 w 822766"/>
                <a:gd name="connsiteY18" fmla="*/ 761720 h 3286620"/>
                <a:gd name="connsiteX19" fmla="*/ 817214 w 822766"/>
                <a:gd name="connsiteY19" fmla="*/ 920470 h 3286620"/>
                <a:gd name="connsiteX20" fmla="*/ 821778 w 822766"/>
                <a:gd name="connsiteY20" fmla="*/ 993472 h 3286620"/>
                <a:gd name="connsiteX21" fmla="*/ 812452 w 822766"/>
                <a:gd name="connsiteY21" fmla="*/ 1034770 h 3286620"/>
                <a:gd name="connsiteX22" fmla="*/ 806044 w 822766"/>
                <a:gd name="connsiteY22" fmla="*/ 1108836 h 3286620"/>
                <a:gd name="connsiteX23" fmla="*/ 677142 w 822766"/>
                <a:gd name="connsiteY23" fmla="*/ 1184787 h 3286620"/>
                <a:gd name="connsiteX24" fmla="*/ 707394 w 822766"/>
                <a:gd name="connsiteY24" fmla="*/ 1309288 h 3286620"/>
                <a:gd name="connsiteX25" fmla="*/ 689651 w 822766"/>
                <a:gd name="connsiteY25" fmla="*/ 1354717 h 3286620"/>
                <a:gd name="connsiteX26" fmla="*/ 705733 w 822766"/>
                <a:gd name="connsiteY26" fmla="*/ 1422264 h 3286620"/>
                <a:gd name="connsiteX27" fmla="*/ 703264 w 822766"/>
                <a:gd name="connsiteY27" fmla="*/ 1812374 h 3286620"/>
                <a:gd name="connsiteX28" fmla="*/ 665982 w 822766"/>
                <a:gd name="connsiteY28" fmla="*/ 2134408 h 3286620"/>
                <a:gd name="connsiteX29" fmla="*/ 621785 w 822766"/>
                <a:gd name="connsiteY29" fmla="*/ 2222236 h 3286620"/>
                <a:gd name="connsiteX30" fmla="*/ 442822 w 822766"/>
                <a:gd name="connsiteY30" fmla="*/ 2827099 h 3286620"/>
                <a:gd name="connsiteX31" fmla="*/ 628487 w 822766"/>
                <a:gd name="connsiteY31" fmla="*/ 3105596 h 3286620"/>
                <a:gd name="connsiteX32" fmla="*/ 396406 w 822766"/>
                <a:gd name="connsiteY32" fmla="*/ 3091671 h 3286620"/>
                <a:gd name="connsiteX33" fmla="*/ 308215 w 822766"/>
                <a:gd name="connsiteY33" fmla="*/ 3286620 h 3286620"/>
                <a:gd name="connsiteX34" fmla="*/ 173608 w 822766"/>
                <a:gd name="connsiteY34" fmla="*/ 3105596 h 3286620"/>
                <a:gd name="connsiteX35" fmla="*/ 280365 w 822766"/>
                <a:gd name="connsiteY35" fmla="*/ 2887440 h 3286620"/>
                <a:gd name="connsiteX36" fmla="*/ 71492 w 822766"/>
                <a:gd name="connsiteY36" fmla="*/ 2172630 h 3286620"/>
                <a:gd name="connsiteX37" fmla="*/ 62209 w 822766"/>
                <a:gd name="connsiteY37" fmla="*/ 2144780 h 3286620"/>
                <a:gd name="connsiteX38" fmla="*/ 82709 w 822766"/>
                <a:gd name="connsiteY38" fmla="*/ 1936649 h 3286620"/>
                <a:gd name="connsiteX39" fmla="*/ 53081 w 822766"/>
                <a:gd name="connsiteY39" fmla="*/ 1551478 h 3286620"/>
                <a:gd name="connsiteX40" fmla="*/ 76125 w 822766"/>
                <a:gd name="connsiteY40" fmla="*/ 1368768 h 3286620"/>
                <a:gd name="connsiteX41" fmla="*/ 68718 w 822766"/>
                <a:gd name="connsiteY41" fmla="*/ 1345724 h 3286620"/>
                <a:gd name="connsiteX42" fmla="*/ 76948 w 822766"/>
                <a:gd name="connsiteY42" fmla="*/ 1299634 h 3286620"/>
                <a:gd name="connsiteX43" fmla="*/ 106948 w 822766"/>
                <a:gd name="connsiteY43" fmla="*/ 1258624 h 3286620"/>
                <a:gd name="connsiteX44" fmla="*/ 131416 w 822766"/>
                <a:gd name="connsiteY44" fmla="*/ 1102735 h 3286620"/>
                <a:gd name="connsiteX45" fmla="*/ 13939 w 822766"/>
                <a:gd name="connsiteY45" fmla="*/ 866495 h 3286620"/>
                <a:gd name="connsiteX46" fmla="*/ 6252 w 822766"/>
                <a:gd name="connsiteY46" fmla="*/ 609144 h 3286620"/>
                <a:gd name="connsiteX47" fmla="*/ 109190 w 822766"/>
                <a:gd name="connsiteY47" fmla="*/ 533120 h 3286620"/>
                <a:gd name="connsiteX48" fmla="*/ 113953 w 822766"/>
                <a:gd name="connsiteY48" fmla="*/ 496608 h 3286620"/>
                <a:gd name="connsiteX49" fmla="*/ 176541 w 822766"/>
                <a:gd name="connsiteY49" fmla="*/ 488825 h 3286620"/>
                <a:gd name="connsiteX0" fmla="*/ 176541 w 822766"/>
                <a:gd name="connsiteY0" fmla="*/ 488825 h 3286620"/>
                <a:gd name="connsiteX1" fmla="*/ 163165 w 822766"/>
                <a:gd name="connsiteY1" fmla="*/ 420408 h 3286620"/>
                <a:gd name="connsiteX2" fmla="*/ 138417 w 822766"/>
                <a:gd name="connsiteY2" fmla="*/ 424680 h 3286620"/>
                <a:gd name="connsiteX3" fmla="*/ 173487 w 822766"/>
                <a:gd name="connsiteY3" fmla="*/ 328075 h 3286620"/>
                <a:gd name="connsiteX4" fmla="*/ 220524 w 822766"/>
                <a:gd name="connsiteY4" fmla="*/ 60916 h 3286620"/>
                <a:gd name="connsiteX5" fmla="*/ 312856 w 822766"/>
                <a:gd name="connsiteY5" fmla="*/ 18916 h 3286620"/>
                <a:gd name="connsiteX6" fmla="*/ 443411 w 822766"/>
                <a:gd name="connsiteY6" fmla="*/ 27941 h 3286620"/>
                <a:gd name="connsiteX7" fmla="*/ 554841 w 822766"/>
                <a:gd name="connsiteY7" fmla="*/ 165845 h 3286620"/>
                <a:gd name="connsiteX8" fmla="*/ 579090 w 822766"/>
                <a:gd name="connsiteY8" fmla="*/ 342620 h 3286620"/>
                <a:gd name="connsiteX9" fmla="*/ 609920 w 822766"/>
                <a:gd name="connsiteY9" fmla="*/ 390246 h 3286620"/>
                <a:gd name="connsiteX10" fmla="*/ 569935 w 822766"/>
                <a:gd name="connsiteY10" fmla="*/ 385263 h 3286620"/>
                <a:gd name="connsiteX11" fmla="*/ 577342 w 822766"/>
                <a:gd name="connsiteY11" fmla="*/ 423945 h 3286620"/>
                <a:gd name="connsiteX12" fmla="*/ 544462 w 822766"/>
                <a:gd name="connsiteY12" fmla="*/ 402594 h 3286620"/>
                <a:gd name="connsiteX13" fmla="*/ 590234 w 822766"/>
                <a:gd name="connsiteY13" fmla="*/ 458751 h 3286620"/>
                <a:gd name="connsiteX14" fmla="*/ 560059 w 822766"/>
                <a:gd name="connsiteY14" fmla="*/ 472503 h 3286620"/>
                <a:gd name="connsiteX15" fmla="*/ 621896 w 822766"/>
                <a:gd name="connsiteY15" fmla="*/ 513986 h 3286620"/>
                <a:gd name="connsiteX16" fmla="*/ 592156 w 822766"/>
                <a:gd name="connsiteY16" fmla="*/ 532583 h 3286620"/>
                <a:gd name="connsiteX17" fmla="*/ 734464 w 822766"/>
                <a:gd name="connsiteY17" fmla="*/ 596905 h 3286620"/>
                <a:gd name="connsiteX18" fmla="*/ 777528 w 822766"/>
                <a:gd name="connsiteY18" fmla="*/ 761720 h 3286620"/>
                <a:gd name="connsiteX19" fmla="*/ 817214 w 822766"/>
                <a:gd name="connsiteY19" fmla="*/ 920470 h 3286620"/>
                <a:gd name="connsiteX20" fmla="*/ 821778 w 822766"/>
                <a:gd name="connsiteY20" fmla="*/ 993472 h 3286620"/>
                <a:gd name="connsiteX21" fmla="*/ 812452 w 822766"/>
                <a:gd name="connsiteY21" fmla="*/ 1034770 h 3286620"/>
                <a:gd name="connsiteX22" fmla="*/ 806044 w 822766"/>
                <a:gd name="connsiteY22" fmla="*/ 1108836 h 3286620"/>
                <a:gd name="connsiteX23" fmla="*/ 677142 w 822766"/>
                <a:gd name="connsiteY23" fmla="*/ 1184787 h 3286620"/>
                <a:gd name="connsiteX24" fmla="*/ 707394 w 822766"/>
                <a:gd name="connsiteY24" fmla="*/ 1309288 h 3286620"/>
                <a:gd name="connsiteX25" fmla="*/ 689651 w 822766"/>
                <a:gd name="connsiteY25" fmla="*/ 1354717 h 3286620"/>
                <a:gd name="connsiteX26" fmla="*/ 705733 w 822766"/>
                <a:gd name="connsiteY26" fmla="*/ 1422264 h 3286620"/>
                <a:gd name="connsiteX27" fmla="*/ 703264 w 822766"/>
                <a:gd name="connsiteY27" fmla="*/ 1812374 h 3286620"/>
                <a:gd name="connsiteX28" fmla="*/ 665982 w 822766"/>
                <a:gd name="connsiteY28" fmla="*/ 2134408 h 3286620"/>
                <a:gd name="connsiteX29" fmla="*/ 621785 w 822766"/>
                <a:gd name="connsiteY29" fmla="*/ 2222236 h 3286620"/>
                <a:gd name="connsiteX30" fmla="*/ 442822 w 822766"/>
                <a:gd name="connsiteY30" fmla="*/ 2827099 h 3286620"/>
                <a:gd name="connsiteX31" fmla="*/ 628487 w 822766"/>
                <a:gd name="connsiteY31" fmla="*/ 3105596 h 3286620"/>
                <a:gd name="connsiteX32" fmla="*/ 396406 w 822766"/>
                <a:gd name="connsiteY32" fmla="*/ 3091671 h 3286620"/>
                <a:gd name="connsiteX33" fmla="*/ 308215 w 822766"/>
                <a:gd name="connsiteY33" fmla="*/ 3286620 h 3286620"/>
                <a:gd name="connsiteX34" fmla="*/ 173608 w 822766"/>
                <a:gd name="connsiteY34" fmla="*/ 3105596 h 3286620"/>
                <a:gd name="connsiteX35" fmla="*/ 280365 w 822766"/>
                <a:gd name="connsiteY35" fmla="*/ 2887440 h 3286620"/>
                <a:gd name="connsiteX36" fmla="*/ 71492 w 822766"/>
                <a:gd name="connsiteY36" fmla="*/ 2172630 h 3286620"/>
                <a:gd name="connsiteX37" fmla="*/ 62209 w 822766"/>
                <a:gd name="connsiteY37" fmla="*/ 2144780 h 3286620"/>
                <a:gd name="connsiteX38" fmla="*/ 82709 w 822766"/>
                <a:gd name="connsiteY38" fmla="*/ 1936649 h 3286620"/>
                <a:gd name="connsiteX39" fmla="*/ 53081 w 822766"/>
                <a:gd name="connsiteY39" fmla="*/ 1551478 h 3286620"/>
                <a:gd name="connsiteX40" fmla="*/ 76125 w 822766"/>
                <a:gd name="connsiteY40" fmla="*/ 1368768 h 3286620"/>
                <a:gd name="connsiteX41" fmla="*/ 68718 w 822766"/>
                <a:gd name="connsiteY41" fmla="*/ 1345724 h 3286620"/>
                <a:gd name="connsiteX42" fmla="*/ 76948 w 822766"/>
                <a:gd name="connsiteY42" fmla="*/ 1299634 h 3286620"/>
                <a:gd name="connsiteX43" fmla="*/ 106948 w 822766"/>
                <a:gd name="connsiteY43" fmla="*/ 1258624 h 3286620"/>
                <a:gd name="connsiteX44" fmla="*/ 131416 w 822766"/>
                <a:gd name="connsiteY44" fmla="*/ 1102735 h 3286620"/>
                <a:gd name="connsiteX45" fmla="*/ 13939 w 822766"/>
                <a:gd name="connsiteY45" fmla="*/ 866495 h 3286620"/>
                <a:gd name="connsiteX46" fmla="*/ 6252 w 822766"/>
                <a:gd name="connsiteY46" fmla="*/ 609144 h 3286620"/>
                <a:gd name="connsiteX47" fmla="*/ 109190 w 822766"/>
                <a:gd name="connsiteY47" fmla="*/ 533120 h 3286620"/>
                <a:gd name="connsiteX48" fmla="*/ 113953 w 822766"/>
                <a:gd name="connsiteY48" fmla="*/ 496608 h 3286620"/>
                <a:gd name="connsiteX49" fmla="*/ 176541 w 822766"/>
                <a:gd name="connsiteY49" fmla="*/ 488825 h 3286620"/>
                <a:gd name="connsiteX0" fmla="*/ 176541 w 822766"/>
                <a:gd name="connsiteY0" fmla="*/ 488825 h 3286620"/>
                <a:gd name="connsiteX1" fmla="*/ 163165 w 822766"/>
                <a:gd name="connsiteY1" fmla="*/ 420408 h 3286620"/>
                <a:gd name="connsiteX2" fmla="*/ 138417 w 822766"/>
                <a:gd name="connsiteY2" fmla="*/ 424680 h 3286620"/>
                <a:gd name="connsiteX3" fmla="*/ 173487 w 822766"/>
                <a:gd name="connsiteY3" fmla="*/ 328075 h 3286620"/>
                <a:gd name="connsiteX4" fmla="*/ 220524 w 822766"/>
                <a:gd name="connsiteY4" fmla="*/ 60916 h 3286620"/>
                <a:gd name="connsiteX5" fmla="*/ 312856 w 822766"/>
                <a:gd name="connsiteY5" fmla="*/ 18916 h 3286620"/>
                <a:gd name="connsiteX6" fmla="*/ 443411 w 822766"/>
                <a:gd name="connsiteY6" fmla="*/ 27941 h 3286620"/>
                <a:gd name="connsiteX7" fmla="*/ 554841 w 822766"/>
                <a:gd name="connsiteY7" fmla="*/ 165845 h 3286620"/>
                <a:gd name="connsiteX8" fmla="*/ 579090 w 822766"/>
                <a:gd name="connsiteY8" fmla="*/ 342620 h 3286620"/>
                <a:gd name="connsiteX9" fmla="*/ 609920 w 822766"/>
                <a:gd name="connsiteY9" fmla="*/ 390246 h 3286620"/>
                <a:gd name="connsiteX10" fmla="*/ 569935 w 822766"/>
                <a:gd name="connsiteY10" fmla="*/ 385263 h 3286620"/>
                <a:gd name="connsiteX11" fmla="*/ 577342 w 822766"/>
                <a:gd name="connsiteY11" fmla="*/ 423945 h 3286620"/>
                <a:gd name="connsiteX12" fmla="*/ 544462 w 822766"/>
                <a:gd name="connsiteY12" fmla="*/ 402594 h 3286620"/>
                <a:gd name="connsiteX13" fmla="*/ 590234 w 822766"/>
                <a:gd name="connsiteY13" fmla="*/ 458751 h 3286620"/>
                <a:gd name="connsiteX14" fmla="*/ 560059 w 822766"/>
                <a:gd name="connsiteY14" fmla="*/ 472503 h 3286620"/>
                <a:gd name="connsiteX15" fmla="*/ 621896 w 822766"/>
                <a:gd name="connsiteY15" fmla="*/ 513986 h 3286620"/>
                <a:gd name="connsiteX16" fmla="*/ 592156 w 822766"/>
                <a:gd name="connsiteY16" fmla="*/ 532583 h 3286620"/>
                <a:gd name="connsiteX17" fmla="*/ 734464 w 822766"/>
                <a:gd name="connsiteY17" fmla="*/ 596905 h 3286620"/>
                <a:gd name="connsiteX18" fmla="*/ 777528 w 822766"/>
                <a:gd name="connsiteY18" fmla="*/ 761720 h 3286620"/>
                <a:gd name="connsiteX19" fmla="*/ 817214 w 822766"/>
                <a:gd name="connsiteY19" fmla="*/ 920470 h 3286620"/>
                <a:gd name="connsiteX20" fmla="*/ 821778 w 822766"/>
                <a:gd name="connsiteY20" fmla="*/ 993472 h 3286620"/>
                <a:gd name="connsiteX21" fmla="*/ 812452 w 822766"/>
                <a:gd name="connsiteY21" fmla="*/ 1034770 h 3286620"/>
                <a:gd name="connsiteX22" fmla="*/ 806044 w 822766"/>
                <a:gd name="connsiteY22" fmla="*/ 1108836 h 3286620"/>
                <a:gd name="connsiteX23" fmla="*/ 677142 w 822766"/>
                <a:gd name="connsiteY23" fmla="*/ 1184787 h 3286620"/>
                <a:gd name="connsiteX24" fmla="*/ 707394 w 822766"/>
                <a:gd name="connsiteY24" fmla="*/ 1309288 h 3286620"/>
                <a:gd name="connsiteX25" fmla="*/ 689651 w 822766"/>
                <a:gd name="connsiteY25" fmla="*/ 1354717 h 3286620"/>
                <a:gd name="connsiteX26" fmla="*/ 705733 w 822766"/>
                <a:gd name="connsiteY26" fmla="*/ 1422264 h 3286620"/>
                <a:gd name="connsiteX27" fmla="*/ 703264 w 822766"/>
                <a:gd name="connsiteY27" fmla="*/ 1812374 h 3286620"/>
                <a:gd name="connsiteX28" fmla="*/ 665982 w 822766"/>
                <a:gd name="connsiteY28" fmla="*/ 2134408 h 3286620"/>
                <a:gd name="connsiteX29" fmla="*/ 633307 w 822766"/>
                <a:gd name="connsiteY29" fmla="*/ 2205776 h 3286620"/>
                <a:gd name="connsiteX30" fmla="*/ 442822 w 822766"/>
                <a:gd name="connsiteY30" fmla="*/ 2827099 h 3286620"/>
                <a:gd name="connsiteX31" fmla="*/ 628487 w 822766"/>
                <a:gd name="connsiteY31" fmla="*/ 3105596 h 3286620"/>
                <a:gd name="connsiteX32" fmla="*/ 396406 w 822766"/>
                <a:gd name="connsiteY32" fmla="*/ 3091671 h 3286620"/>
                <a:gd name="connsiteX33" fmla="*/ 308215 w 822766"/>
                <a:gd name="connsiteY33" fmla="*/ 3286620 h 3286620"/>
                <a:gd name="connsiteX34" fmla="*/ 173608 w 822766"/>
                <a:gd name="connsiteY34" fmla="*/ 3105596 h 3286620"/>
                <a:gd name="connsiteX35" fmla="*/ 280365 w 822766"/>
                <a:gd name="connsiteY35" fmla="*/ 2887440 h 3286620"/>
                <a:gd name="connsiteX36" fmla="*/ 71492 w 822766"/>
                <a:gd name="connsiteY36" fmla="*/ 2172630 h 3286620"/>
                <a:gd name="connsiteX37" fmla="*/ 62209 w 822766"/>
                <a:gd name="connsiteY37" fmla="*/ 2144780 h 3286620"/>
                <a:gd name="connsiteX38" fmla="*/ 82709 w 822766"/>
                <a:gd name="connsiteY38" fmla="*/ 1936649 h 3286620"/>
                <a:gd name="connsiteX39" fmla="*/ 53081 w 822766"/>
                <a:gd name="connsiteY39" fmla="*/ 1551478 h 3286620"/>
                <a:gd name="connsiteX40" fmla="*/ 76125 w 822766"/>
                <a:gd name="connsiteY40" fmla="*/ 1368768 h 3286620"/>
                <a:gd name="connsiteX41" fmla="*/ 68718 w 822766"/>
                <a:gd name="connsiteY41" fmla="*/ 1345724 h 3286620"/>
                <a:gd name="connsiteX42" fmla="*/ 76948 w 822766"/>
                <a:gd name="connsiteY42" fmla="*/ 1299634 h 3286620"/>
                <a:gd name="connsiteX43" fmla="*/ 106948 w 822766"/>
                <a:gd name="connsiteY43" fmla="*/ 1258624 h 3286620"/>
                <a:gd name="connsiteX44" fmla="*/ 131416 w 822766"/>
                <a:gd name="connsiteY44" fmla="*/ 1102735 h 3286620"/>
                <a:gd name="connsiteX45" fmla="*/ 13939 w 822766"/>
                <a:gd name="connsiteY45" fmla="*/ 866495 h 3286620"/>
                <a:gd name="connsiteX46" fmla="*/ 6252 w 822766"/>
                <a:gd name="connsiteY46" fmla="*/ 609144 h 3286620"/>
                <a:gd name="connsiteX47" fmla="*/ 109190 w 822766"/>
                <a:gd name="connsiteY47" fmla="*/ 533120 h 3286620"/>
                <a:gd name="connsiteX48" fmla="*/ 113953 w 822766"/>
                <a:gd name="connsiteY48" fmla="*/ 496608 h 3286620"/>
                <a:gd name="connsiteX49" fmla="*/ 176541 w 822766"/>
                <a:gd name="connsiteY49" fmla="*/ 488825 h 3286620"/>
                <a:gd name="connsiteX0" fmla="*/ 176541 w 822766"/>
                <a:gd name="connsiteY0" fmla="*/ 488825 h 3286620"/>
                <a:gd name="connsiteX1" fmla="*/ 163165 w 822766"/>
                <a:gd name="connsiteY1" fmla="*/ 420408 h 3286620"/>
                <a:gd name="connsiteX2" fmla="*/ 138417 w 822766"/>
                <a:gd name="connsiteY2" fmla="*/ 424680 h 3286620"/>
                <a:gd name="connsiteX3" fmla="*/ 173487 w 822766"/>
                <a:gd name="connsiteY3" fmla="*/ 328075 h 3286620"/>
                <a:gd name="connsiteX4" fmla="*/ 220524 w 822766"/>
                <a:gd name="connsiteY4" fmla="*/ 60916 h 3286620"/>
                <a:gd name="connsiteX5" fmla="*/ 312856 w 822766"/>
                <a:gd name="connsiteY5" fmla="*/ 18916 h 3286620"/>
                <a:gd name="connsiteX6" fmla="*/ 443411 w 822766"/>
                <a:gd name="connsiteY6" fmla="*/ 27941 h 3286620"/>
                <a:gd name="connsiteX7" fmla="*/ 554841 w 822766"/>
                <a:gd name="connsiteY7" fmla="*/ 165845 h 3286620"/>
                <a:gd name="connsiteX8" fmla="*/ 579090 w 822766"/>
                <a:gd name="connsiteY8" fmla="*/ 342620 h 3286620"/>
                <a:gd name="connsiteX9" fmla="*/ 609920 w 822766"/>
                <a:gd name="connsiteY9" fmla="*/ 390246 h 3286620"/>
                <a:gd name="connsiteX10" fmla="*/ 569935 w 822766"/>
                <a:gd name="connsiteY10" fmla="*/ 385263 h 3286620"/>
                <a:gd name="connsiteX11" fmla="*/ 577342 w 822766"/>
                <a:gd name="connsiteY11" fmla="*/ 423945 h 3286620"/>
                <a:gd name="connsiteX12" fmla="*/ 544462 w 822766"/>
                <a:gd name="connsiteY12" fmla="*/ 402594 h 3286620"/>
                <a:gd name="connsiteX13" fmla="*/ 590234 w 822766"/>
                <a:gd name="connsiteY13" fmla="*/ 458751 h 3286620"/>
                <a:gd name="connsiteX14" fmla="*/ 560059 w 822766"/>
                <a:gd name="connsiteY14" fmla="*/ 472503 h 3286620"/>
                <a:gd name="connsiteX15" fmla="*/ 621896 w 822766"/>
                <a:gd name="connsiteY15" fmla="*/ 513986 h 3286620"/>
                <a:gd name="connsiteX16" fmla="*/ 592156 w 822766"/>
                <a:gd name="connsiteY16" fmla="*/ 532583 h 3286620"/>
                <a:gd name="connsiteX17" fmla="*/ 734464 w 822766"/>
                <a:gd name="connsiteY17" fmla="*/ 596905 h 3286620"/>
                <a:gd name="connsiteX18" fmla="*/ 777528 w 822766"/>
                <a:gd name="connsiteY18" fmla="*/ 761720 h 3286620"/>
                <a:gd name="connsiteX19" fmla="*/ 817214 w 822766"/>
                <a:gd name="connsiteY19" fmla="*/ 920470 h 3286620"/>
                <a:gd name="connsiteX20" fmla="*/ 821778 w 822766"/>
                <a:gd name="connsiteY20" fmla="*/ 993472 h 3286620"/>
                <a:gd name="connsiteX21" fmla="*/ 812452 w 822766"/>
                <a:gd name="connsiteY21" fmla="*/ 1034770 h 3286620"/>
                <a:gd name="connsiteX22" fmla="*/ 806044 w 822766"/>
                <a:gd name="connsiteY22" fmla="*/ 1108836 h 3286620"/>
                <a:gd name="connsiteX23" fmla="*/ 677142 w 822766"/>
                <a:gd name="connsiteY23" fmla="*/ 1184787 h 3286620"/>
                <a:gd name="connsiteX24" fmla="*/ 707394 w 822766"/>
                <a:gd name="connsiteY24" fmla="*/ 1309288 h 3286620"/>
                <a:gd name="connsiteX25" fmla="*/ 689651 w 822766"/>
                <a:gd name="connsiteY25" fmla="*/ 1354717 h 3286620"/>
                <a:gd name="connsiteX26" fmla="*/ 705733 w 822766"/>
                <a:gd name="connsiteY26" fmla="*/ 1422264 h 3286620"/>
                <a:gd name="connsiteX27" fmla="*/ 703264 w 822766"/>
                <a:gd name="connsiteY27" fmla="*/ 1812374 h 3286620"/>
                <a:gd name="connsiteX28" fmla="*/ 665982 w 822766"/>
                <a:gd name="connsiteY28" fmla="*/ 2134408 h 3286620"/>
                <a:gd name="connsiteX29" fmla="*/ 633307 w 822766"/>
                <a:gd name="connsiteY29" fmla="*/ 2205776 h 3286620"/>
                <a:gd name="connsiteX30" fmla="*/ 442822 w 822766"/>
                <a:gd name="connsiteY30" fmla="*/ 2827099 h 3286620"/>
                <a:gd name="connsiteX31" fmla="*/ 628487 w 822766"/>
                <a:gd name="connsiteY31" fmla="*/ 3105596 h 3286620"/>
                <a:gd name="connsiteX32" fmla="*/ 396406 w 822766"/>
                <a:gd name="connsiteY32" fmla="*/ 3091671 h 3286620"/>
                <a:gd name="connsiteX33" fmla="*/ 308215 w 822766"/>
                <a:gd name="connsiteY33" fmla="*/ 3286620 h 3286620"/>
                <a:gd name="connsiteX34" fmla="*/ 173608 w 822766"/>
                <a:gd name="connsiteY34" fmla="*/ 3105596 h 3286620"/>
                <a:gd name="connsiteX35" fmla="*/ 280365 w 822766"/>
                <a:gd name="connsiteY35" fmla="*/ 2887440 h 3286620"/>
                <a:gd name="connsiteX36" fmla="*/ 71492 w 822766"/>
                <a:gd name="connsiteY36" fmla="*/ 2172630 h 3286620"/>
                <a:gd name="connsiteX37" fmla="*/ 62209 w 822766"/>
                <a:gd name="connsiteY37" fmla="*/ 2144780 h 3286620"/>
                <a:gd name="connsiteX38" fmla="*/ 82709 w 822766"/>
                <a:gd name="connsiteY38" fmla="*/ 1936649 h 3286620"/>
                <a:gd name="connsiteX39" fmla="*/ 53081 w 822766"/>
                <a:gd name="connsiteY39" fmla="*/ 1551478 h 3286620"/>
                <a:gd name="connsiteX40" fmla="*/ 76125 w 822766"/>
                <a:gd name="connsiteY40" fmla="*/ 1368768 h 3286620"/>
                <a:gd name="connsiteX41" fmla="*/ 68718 w 822766"/>
                <a:gd name="connsiteY41" fmla="*/ 1345724 h 3286620"/>
                <a:gd name="connsiteX42" fmla="*/ 76948 w 822766"/>
                <a:gd name="connsiteY42" fmla="*/ 1299634 h 3286620"/>
                <a:gd name="connsiteX43" fmla="*/ 106948 w 822766"/>
                <a:gd name="connsiteY43" fmla="*/ 1258624 h 3286620"/>
                <a:gd name="connsiteX44" fmla="*/ 131416 w 822766"/>
                <a:gd name="connsiteY44" fmla="*/ 1102735 h 3286620"/>
                <a:gd name="connsiteX45" fmla="*/ 13939 w 822766"/>
                <a:gd name="connsiteY45" fmla="*/ 866495 h 3286620"/>
                <a:gd name="connsiteX46" fmla="*/ 6252 w 822766"/>
                <a:gd name="connsiteY46" fmla="*/ 609144 h 3286620"/>
                <a:gd name="connsiteX47" fmla="*/ 109190 w 822766"/>
                <a:gd name="connsiteY47" fmla="*/ 533120 h 3286620"/>
                <a:gd name="connsiteX48" fmla="*/ 113953 w 822766"/>
                <a:gd name="connsiteY48" fmla="*/ 496608 h 3286620"/>
                <a:gd name="connsiteX49" fmla="*/ 176541 w 822766"/>
                <a:gd name="connsiteY49" fmla="*/ 488825 h 3286620"/>
                <a:gd name="connsiteX0" fmla="*/ 176541 w 822766"/>
                <a:gd name="connsiteY0" fmla="*/ 488825 h 3286620"/>
                <a:gd name="connsiteX1" fmla="*/ 163165 w 822766"/>
                <a:gd name="connsiteY1" fmla="*/ 420408 h 3286620"/>
                <a:gd name="connsiteX2" fmla="*/ 138417 w 822766"/>
                <a:gd name="connsiteY2" fmla="*/ 424680 h 3286620"/>
                <a:gd name="connsiteX3" fmla="*/ 173487 w 822766"/>
                <a:gd name="connsiteY3" fmla="*/ 328075 h 3286620"/>
                <a:gd name="connsiteX4" fmla="*/ 220524 w 822766"/>
                <a:gd name="connsiteY4" fmla="*/ 60916 h 3286620"/>
                <a:gd name="connsiteX5" fmla="*/ 312856 w 822766"/>
                <a:gd name="connsiteY5" fmla="*/ 18916 h 3286620"/>
                <a:gd name="connsiteX6" fmla="*/ 443411 w 822766"/>
                <a:gd name="connsiteY6" fmla="*/ 27941 h 3286620"/>
                <a:gd name="connsiteX7" fmla="*/ 554841 w 822766"/>
                <a:gd name="connsiteY7" fmla="*/ 165845 h 3286620"/>
                <a:gd name="connsiteX8" fmla="*/ 579090 w 822766"/>
                <a:gd name="connsiteY8" fmla="*/ 342620 h 3286620"/>
                <a:gd name="connsiteX9" fmla="*/ 609920 w 822766"/>
                <a:gd name="connsiteY9" fmla="*/ 390246 h 3286620"/>
                <a:gd name="connsiteX10" fmla="*/ 569935 w 822766"/>
                <a:gd name="connsiteY10" fmla="*/ 385263 h 3286620"/>
                <a:gd name="connsiteX11" fmla="*/ 577342 w 822766"/>
                <a:gd name="connsiteY11" fmla="*/ 423945 h 3286620"/>
                <a:gd name="connsiteX12" fmla="*/ 544462 w 822766"/>
                <a:gd name="connsiteY12" fmla="*/ 402594 h 3286620"/>
                <a:gd name="connsiteX13" fmla="*/ 590234 w 822766"/>
                <a:gd name="connsiteY13" fmla="*/ 458751 h 3286620"/>
                <a:gd name="connsiteX14" fmla="*/ 560059 w 822766"/>
                <a:gd name="connsiteY14" fmla="*/ 472503 h 3286620"/>
                <a:gd name="connsiteX15" fmla="*/ 621896 w 822766"/>
                <a:gd name="connsiteY15" fmla="*/ 513986 h 3286620"/>
                <a:gd name="connsiteX16" fmla="*/ 592156 w 822766"/>
                <a:gd name="connsiteY16" fmla="*/ 532583 h 3286620"/>
                <a:gd name="connsiteX17" fmla="*/ 734464 w 822766"/>
                <a:gd name="connsiteY17" fmla="*/ 596905 h 3286620"/>
                <a:gd name="connsiteX18" fmla="*/ 777528 w 822766"/>
                <a:gd name="connsiteY18" fmla="*/ 761720 h 3286620"/>
                <a:gd name="connsiteX19" fmla="*/ 817214 w 822766"/>
                <a:gd name="connsiteY19" fmla="*/ 920470 h 3286620"/>
                <a:gd name="connsiteX20" fmla="*/ 821778 w 822766"/>
                <a:gd name="connsiteY20" fmla="*/ 993472 h 3286620"/>
                <a:gd name="connsiteX21" fmla="*/ 812452 w 822766"/>
                <a:gd name="connsiteY21" fmla="*/ 1034770 h 3286620"/>
                <a:gd name="connsiteX22" fmla="*/ 806044 w 822766"/>
                <a:gd name="connsiteY22" fmla="*/ 1108836 h 3286620"/>
                <a:gd name="connsiteX23" fmla="*/ 677142 w 822766"/>
                <a:gd name="connsiteY23" fmla="*/ 1184787 h 3286620"/>
                <a:gd name="connsiteX24" fmla="*/ 707394 w 822766"/>
                <a:gd name="connsiteY24" fmla="*/ 1309288 h 3286620"/>
                <a:gd name="connsiteX25" fmla="*/ 689651 w 822766"/>
                <a:gd name="connsiteY25" fmla="*/ 1354717 h 3286620"/>
                <a:gd name="connsiteX26" fmla="*/ 705733 w 822766"/>
                <a:gd name="connsiteY26" fmla="*/ 1422264 h 3286620"/>
                <a:gd name="connsiteX27" fmla="*/ 703264 w 822766"/>
                <a:gd name="connsiteY27" fmla="*/ 1812374 h 3286620"/>
                <a:gd name="connsiteX28" fmla="*/ 665982 w 822766"/>
                <a:gd name="connsiteY28" fmla="*/ 2134408 h 3286620"/>
                <a:gd name="connsiteX29" fmla="*/ 633307 w 822766"/>
                <a:gd name="connsiteY29" fmla="*/ 2205776 h 3286620"/>
                <a:gd name="connsiteX30" fmla="*/ 567466 w 822766"/>
                <a:gd name="connsiteY30" fmla="*/ 2435397 h 3286620"/>
                <a:gd name="connsiteX31" fmla="*/ 442822 w 822766"/>
                <a:gd name="connsiteY31" fmla="*/ 2827099 h 3286620"/>
                <a:gd name="connsiteX32" fmla="*/ 628487 w 822766"/>
                <a:gd name="connsiteY32" fmla="*/ 3105596 h 3286620"/>
                <a:gd name="connsiteX33" fmla="*/ 396406 w 822766"/>
                <a:gd name="connsiteY33" fmla="*/ 3091671 h 3286620"/>
                <a:gd name="connsiteX34" fmla="*/ 308215 w 822766"/>
                <a:gd name="connsiteY34" fmla="*/ 3286620 h 3286620"/>
                <a:gd name="connsiteX35" fmla="*/ 173608 w 822766"/>
                <a:gd name="connsiteY35" fmla="*/ 3105596 h 3286620"/>
                <a:gd name="connsiteX36" fmla="*/ 280365 w 822766"/>
                <a:gd name="connsiteY36" fmla="*/ 2887440 h 3286620"/>
                <a:gd name="connsiteX37" fmla="*/ 71492 w 822766"/>
                <a:gd name="connsiteY37" fmla="*/ 2172630 h 3286620"/>
                <a:gd name="connsiteX38" fmla="*/ 62209 w 822766"/>
                <a:gd name="connsiteY38" fmla="*/ 2144780 h 3286620"/>
                <a:gd name="connsiteX39" fmla="*/ 82709 w 822766"/>
                <a:gd name="connsiteY39" fmla="*/ 1936649 h 3286620"/>
                <a:gd name="connsiteX40" fmla="*/ 53081 w 822766"/>
                <a:gd name="connsiteY40" fmla="*/ 1551478 h 3286620"/>
                <a:gd name="connsiteX41" fmla="*/ 76125 w 822766"/>
                <a:gd name="connsiteY41" fmla="*/ 1368768 h 3286620"/>
                <a:gd name="connsiteX42" fmla="*/ 68718 w 822766"/>
                <a:gd name="connsiteY42" fmla="*/ 1345724 h 3286620"/>
                <a:gd name="connsiteX43" fmla="*/ 76948 w 822766"/>
                <a:gd name="connsiteY43" fmla="*/ 1299634 h 3286620"/>
                <a:gd name="connsiteX44" fmla="*/ 106948 w 822766"/>
                <a:gd name="connsiteY44" fmla="*/ 1258624 h 3286620"/>
                <a:gd name="connsiteX45" fmla="*/ 131416 w 822766"/>
                <a:gd name="connsiteY45" fmla="*/ 1102735 h 3286620"/>
                <a:gd name="connsiteX46" fmla="*/ 13939 w 822766"/>
                <a:gd name="connsiteY46" fmla="*/ 866495 h 3286620"/>
                <a:gd name="connsiteX47" fmla="*/ 6252 w 822766"/>
                <a:gd name="connsiteY47" fmla="*/ 609144 h 3286620"/>
                <a:gd name="connsiteX48" fmla="*/ 109190 w 822766"/>
                <a:gd name="connsiteY48" fmla="*/ 533120 h 3286620"/>
                <a:gd name="connsiteX49" fmla="*/ 113953 w 822766"/>
                <a:gd name="connsiteY49" fmla="*/ 496608 h 3286620"/>
                <a:gd name="connsiteX50" fmla="*/ 176541 w 822766"/>
                <a:gd name="connsiteY50" fmla="*/ 488825 h 3286620"/>
                <a:gd name="connsiteX0" fmla="*/ 176541 w 822766"/>
                <a:gd name="connsiteY0" fmla="*/ 488825 h 3286620"/>
                <a:gd name="connsiteX1" fmla="*/ 163165 w 822766"/>
                <a:gd name="connsiteY1" fmla="*/ 420408 h 3286620"/>
                <a:gd name="connsiteX2" fmla="*/ 138417 w 822766"/>
                <a:gd name="connsiteY2" fmla="*/ 424680 h 3286620"/>
                <a:gd name="connsiteX3" fmla="*/ 173487 w 822766"/>
                <a:gd name="connsiteY3" fmla="*/ 328075 h 3286620"/>
                <a:gd name="connsiteX4" fmla="*/ 220524 w 822766"/>
                <a:gd name="connsiteY4" fmla="*/ 60916 h 3286620"/>
                <a:gd name="connsiteX5" fmla="*/ 312856 w 822766"/>
                <a:gd name="connsiteY5" fmla="*/ 18916 h 3286620"/>
                <a:gd name="connsiteX6" fmla="*/ 443411 w 822766"/>
                <a:gd name="connsiteY6" fmla="*/ 27941 h 3286620"/>
                <a:gd name="connsiteX7" fmla="*/ 554841 w 822766"/>
                <a:gd name="connsiteY7" fmla="*/ 165845 h 3286620"/>
                <a:gd name="connsiteX8" fmla="*/ 579090 w 822766"/>
                <a:gd name="connsiteY8" fmla="*/ 342620 h 3286620"/>
                <a:gd name="connsiteX9" fmla="*/ 609920 w 822766"/>
                <a:gd name="connsiteY9" fmla="*/ 390246 h 3286620"/>
                <a:gd name="connsiteX10" fmla="*/ 569935 w 822766"/>
                <a:gd name="connsiteY10" fmla="*/ 385263 h 3286620"/>
                <a:gd name="connsiteX11" fmla="*/ 577342 w 822766"/>
                <a:gd name="connsiteY11" fmla="*/ 423945 h 3286620"/>
                <a:gd name="connsiteX12" fmla="*/ 544462 w 822766"/>
                <a:gd name="connsiteY12" fmla="*/ 402594 h 3286620"/>
                <a:gd name="connsiteX13" fmla="*/ 590234 w 822766"/>
                <a:gd name="connsiteY13" fmla="*/ 458751 h 3286620"/>
                <a:gd name="connsiteX14" fmla="*/ 560059 w 822766"/>
                <a:gd name="connsiteY14" fmla="*/ 472503 h 3286620"/>
                <a:gd name="connsiteX15" fmla="*/ 621896 w 822766"/>
                <a:gd name="connsiteY15" fmla="*/ 513986 h 3286620"/>
                <a:gd name="connsiteX16" fmla="*/ 592156 w 822766"/>
                <a:gd name="connsiteY16" fmla="*/ 532583 h 3286620"/>
                <a:gd name="connsiteX17" fmla="*/ 734464 w 822766"/>
                <a:gd name="connsiteY17" fmla="*/ 596905 h 3286620"/>
                <a:gd name="connsiteX18" fmla="*/ 777528 w 822766"/>
                <a:gd name="connsiteY18" fmla="*/ 761720 h 3286620"/>
                <a:gd name="connsiteX19" fmla="*/ 817214 w 822766"/>
                <a:gd name="connsiteY19" fmla="*/ 920470 h 3286620"/>
                <a:gd name="connsiteX20" fmla="*/ 821778 w 822766"/>
                <a:gd name="connsiteY20" fmla="*/ 993472 h 3286620"/>
                <a:gd name="connsiteX21" fmla="*/ 812452 w 822766"/>
                <a:gd name="connsiteY21" fmla="*/ 1034770 h 3286620"/>
                <a:gd name="connsiteX22" fmla="*/ 806044 w 822766"/>
                <a:gd name="connsiteY22" fmla="*/ 1108836 h 3286620"/>
                <a:gd name="connsiteX23" fmla="*/ 677142 w 822766"/>
                <a:gd name="connsiteY23" fmla="*/ 1184787 h 3286620"/>
                <a:gd name="connsiteX24" fmla="*/ 707394 w 822766"/>
                <a:gd name="connsiteY24" fmla="*/ 1309288 h 3286620"/>
                <a:gd name="connsiteX25" fmla="*/ 689651 w 822766"/>
                <a:gd name="connsiteY25" fmla="*/ 1354717 h 3286620"/>
                <a:gd name="connsiteX26" fmla="*/ 705733 w 822766"/>
                <a:gd name="connsiteY26" fmla="*/ 1422264 h 3286620"/>
                <a:gd name="connsiteX27" fmla="*/ 703264 w 822766"/>
                <a:gd name="connsiteY27" fmla="*/ 1812374 h 3286620"/>
                <a:gd name="connsiteX28" fmla="*/ 665982 w 822766"/>
                <a:gd name="connsiteY28" fmla="*/ 2134408 h 3286620"/>
                <a:gd name="connsiteX29" fmla="*/ 633307 w 822766"/>
                <a:gd name="connsiteY29" fmla="*/ 2205776 h 3286620"/>
                <a:gd name="connsiteX30" fmla="*/ 567466 w 822766"/>
                <a:gd name="connsiteY30" fmla="*/ 2435397 h 3286620"/>
                <a:gd name="connsiteX31" fmla="*/ 442822 w 822766"/>
                <a:gd name="connsiteY31" fmla="*/ 2827099 h 3286620"/>
                <a:gd name="connsiteX32" fmla="*/ 628487 w 822766"/>
                <a:gd name="connsiteY32" fmla="*/ 3105596 h 3286620"/>
                <a:gd name="connsiteX33" fmla="*/ 396406 w 822766"/>
                <a:gd name="connsiteY33" fmla="*/ 3091671 h 3286620"/>
                <a:gd name="connsiteX34" fmla="*/ 308215 w 822766"/>
                <a:gd name="connsiteY34" fmla="*/ 3286620 h 3286620"/>
                <a:gd name="connsiteX35" fmla="*/ 173608 w 822766"/>
                <a:gd name="connsiteY35" fmla="*/ 3105596 h 3286620"/>
                <a:gd name="connsiteX36" fmla="*/ 280365 w 822766"/>
                <a:gd name="connsiteY36" fmla="*/ 2887440 h 3286620"/>
                <a:gd name="connsiteX37" fmla="*/ 148855 w 822766"/>
                <a:gd name="connsiteY37" fmla="*/ 2210489 h 3286620"/>
                <a:gd name="connsiteX38" fmla="*/ 62209 w 822766"/>
                <a:gd name="connsiteY38" fmla="*/ 2144780 h 3286620"/>
                <a:gd name="connsiteX39" fmla="*/ 82709 w 822766"/>
                <a:gd name="connsiteY39" fmla="*/ 1936649 h 3286620"/>
                <a:gd name="connsiteX40" fmla="*/ 53081 w 822766"/>
                <a:gd name="connsiteY40" fmla="*/ 1551478 h 3286620"/>
                <a:gd name="connsiteX41" fmla="*/ 76125 w 822766"/>
                <a:gd name="connsiteY41" fmla="*/ 1368768 h 3286620"/>
                <a:gd name="connsiteX42" fmla="*/ 68718 w 822766"/>
                <a:gd name="connsiteY42" fmla="*/ 1345724 h 3286620"/>
                <a:gd name="connsiteX43" fmla="*/ 76948 w 822766"/>
                <a:gd name="connsiteY43" fmla="*/ 1299634 h 3286620"/>
                <a:gd name="connsiteX44" fmla="*/ 106948 w 822766"/>
                <a:gd name="connsiteY44" fmla="*/ 1258624 h 3286620"/>
                <a:gd name="connsiteX45" fmla="*/ 131416 w 822766"/>
                <a:gd name="connsiteY45" fmla="*/ 1102735 h 3286620"/>
                <a:gd name="connsiteX46" fmla="*/ 13939 w 822766"/>
                <a:gd name="connsiteY46" fmla="*/ 866495 h 3286620"/>
                <a:gd name="connsiteX47" fmla="*/ 6252 w 822766"/>
                <a:gd name="connsiteY47" fmla="*/ 609144 h 3286620"/>
                <a:gd name="connsiteX48" fmla="*/ 109190 w 822766"/>
                <a:gd name="connsiteY48" fmla="*/ 533120 h 3286620"/>
                <a:gd name="connsiteX49" fmla="*/ 113953 w 822766"/>
                <a:gd name="connsiteY49" fmla="*/ 496608 h 3286620"/>
                <a:gd name="connsiteX50" fmla="*/ 176541 w 822766"/>
                <a:gd name="connsiteY50" fmla="*/ 488825 h 3286620"/>
                <a:gd name="connsiteX0" fmla="*/ 176541 w 822766"/>
                <a:gd name="connsiteY0" fmla="*/ 488825 h 3286620"/>
                <a:gd name="connsiteX1" fmla="*/ 163165 w 822766"/>
                <a:gd name="connsiteY1" fmla="*/ 420408 h 3286620"/>
                <a:gd name="connsiteX2" fmla="*/ 138417 w 822766"/>
                <a:gd name="connsiteY2" fmla="*/ 424680 h 3286620"/>
                <a:gd name="connsiteX3" fmla="*/ 173487 w 822766"/>
                <a:gd name="connsiteY3" fmla="*/ 328075 h 3286620"/>
                <a:gd name="connsiteX4" fmla="*/ 220524 w 822766"/>
                <a:gd name="connsiteY4" fmla="*/ 60916 h 3286620"/>
                <a:gd name="connsiteX5" fmla="*/ 312856 w 822766"/>
                <a:gd name="connsiteY5" fmla="*/ 18916 h 3286620"/>
                <a:gd name="connsiteX6" fmla="*/ 443411 w 822766"/>
                <a:gd name="connsiteY6" fmla="*/ 27941 h 3286620"/>
                <a:gd name="connsiteX7" fmla="*/ 554841 w 822766"/>
                <a:gd name="connsiteY7" fmla="*/ 165845 h 3286620"/>
                <a:gd name="connsiteX8" fmla="*/ 579090 w 822766"/>
                <a:gd name="connsiteY8" fmla="*/ 342620 h 3286620"/>
                <a:gd name="connsiteX9" fmla="*/ 609920 w 822766"/>
                <a:gd name="connsiteY9" fmla="*/ 390246 h 3286620"/>
                <a:gd name="connsiteX10" fmla="*/ 569935 w 822766"/>
                <a:gd name="connsiteY10" fmla="*/ 385263 h 3286620"/>
                <a:gd name="connsiteX11" fmla="*/ 577342 w 822766"/>
                <a:gd name="connsiteY11" fmla="*/ 423945 h 3286620"/>
                <a:gd name="connsiteX12" fmla="*/ 544462 w 822766"/>
                <a:gd name="connsiteY12" fmla="*/ 402594 h 3286620"/>
                <a:gd name="connsiteX13" fmla="*/ 590234 w 822766"/>
                <a:gd name="connsiteY13" fmla="*/ 458751 h 3286620"/>
                <a:gd name="connsiteX14" fmla="*/ 560059 w 822766"/>
                <a:gd name="connsiteY14" fmla="*/ 472503 h 3286620"/>
                <a:gd name="connsiteX15" fmla="*/ 621896 w 822766"/>
                <a:gd name="connsiteY15" fmla="*/ 513986 h 3286620"/>
                <a:gd name="connsiteX16" fmla="*/ 592156 w 822766"/>
                <a:gd name="connsiteY16" fmla="*/ 532583 h 3286620"/>
                <a:gd name="connsiteX17" fmla="*/ 734464 w 822766"/>
                <a:gd name="connsiteY17" fmla="*/ 596905 h 3286620"/>
                <a:gd name="connsiteX18" fmla="*/ 777528 w 822766"/>
                <a:gd name="connsiteY18" fmla="*/ 761720 h 3286620"/>
                <a:gd name="connsiteX19" fmla="*/ 817214 w 822766"/>
                <a:gd name="connsiteY19" fmla="*/ 920470 h 3286620"/>
                <a:gd name="connsiteX20" fmla="*/ 821778 w 822766"/>
                <a:gd name="connsiteY20" fmla="*/ 993472 h 3286620"/>
                <a:gd name="connsiteX21" fmla="*/ 812452 w 822766"/>
                <a:gd name="connsiteY21" fmla="*/ 1034770 h 3286620"/>
                <a:gd name="connsiteX22" fmla="*/ 806044 w 822766"/>
                <a:gd name="connsiteY22" fmla="*/ 1108836 h 3286620"/>
                <a:gd name="connsiteX23" fmla="*/ 677142 w 822766"/>
                <a:gd name="connsiteY23" fmla="*/ 1184787 h 3286620"/>
                <a:gd name="connsiteX24" fmla="*/ 707394 w 822766"/>
                <a:gd name="connsiteY24" fmla="*/ 1309288 h 3286620"/>
                <a:gd name="connsiteX25" fmla="*/ 689651 w 822766"/>
                <a:gd name="connsiteY25" fmla="*/ 1354717 h 3286620"/>
                <a:gd name="connsiteX26" fmla="*/ 705733 w 822766"/>
                <a:gd name="connsiteY26" fmla="*/ 1422264 h 3286620"/>
                <a:gd name="connsiteX27" fmla="*/ 703264 w 822766"/>
                <a:gd name="connsiteY27" fmla="*/ 1812374 h 3286620"/>
                <a:gd name="connsiteX28" fmla="*/ 665982 w 822766"/>
                <a:gd name="connsiteY28" fmla="*/ 2134408 h 3286620"/>
                <a:gd name="connsiteX29" fmla="*/ 633307 w 822766"/>
                <a:gd name="connsiteY29" fmla="*/ 2205776 h 3286620"/>
                <a:gd name="connsiteX30" fmla="*/ 567466 w 822766"/>
                <a:gd name="connsiteY30" fmla="*/ 2435397 h 3286620"/>
                <a:gd name="connsiteX31" fmla="*/ 442822 w 822766"/>
                <a:gd name="connsiteY31" fmla="*/ 2827099 h 3286620"/>
                <a:gd name="connsiteX32" fmla="*/ 628487 w 822766"/>
                <a:gd name="connsiteY32" fmla="*/ 3105596 h 3286620"/>
                <a:gd name="connsiteX33" fmla="*/ 396406 w 822766"/>
                <a:gd name="connsiteY33" fmla="*/ 3091671 h 3286620"/>
                <a:gd name="connsiteX34" fmla="*/ 308215 w 822766"/>
                <a:gd name="connsiteY34" fmla="*/ 3286620 h 3286620"/>
                <a:gd name="connsiteX35" fmla="*/ 173608 w 822766"/>
                <a:gd name="connsiteY35" fmla="*/ 3105596 h 3286620"/>
                <a:gd name="connsiteX36" fmla="*/ 280365 w 822766"/>
                <a:gd name="connsiteY36" fmla="*/ 2887440 h 3286620"/>
                <a:gd name="connsiteX37" fmla="*/ 148855 w 822766"/>
                <a:gd name="connsiteY37" fmla="*/ 2210489 h 3286620"/>
                <a:gd name="connsiteX38" fmla="*/ 98422 w 822766"/>
                <a:gd name="connsiteY38" fmla="*/ 2167825 h 3286620"/>
                <a:gd name="connsiteX39" fmla="*/ 82709 w 822766"/>
                <a:gd name="connsiteY39" fmla="*/ 1936649 h 3286620"/>
                <a:gd name="connsiteX40" fmla="*/ 53081 w 822766"/>
                <a:gd name="connsiteY40" fmla="*/ 1551478 h 3286620"/>
                <a:gd name="connsiteX41" fmla="*/ 76125 w 822766"/>
                <a:gd name="connsiteY41" fmla="*/ 1368768 h 3286620"/>
                <a:gd name="connsiteX42" fmla="*/ 68718 w 822766"/>
                <a:gd name="connsiteY42" fmla="*/ 1345724 h 3286620"/>
                <a:gd name="connsiteX43" fmla="*/ 76948 w 822766"/>
                <a:gd name="connsiteY43" fmla="*/ 1299634 h 3286620"/>
                <a:gd name="connsiteX44" fmla="*/ 106948 w 822766"/>
                <a:gd name="connsiteY44" fmla="*/ 1258624 h 3286620"/>
                <a:gd name="connsiteX45" fmla="*/ 131416 w 822766"/>
                <a:gd name="connsiteY45" fmla="*/ 1102735 h 3286620"/>
                <a:gd name="connsiteX46" fmla="*/ 13939 w 822766"/>
                <a:gd name="connsiteY46" fmla="*/ 866495 h 3286620"/>
                <a:gd name="connsiteX47" fmla="*/ 6252 w 822766"/>
                <a:gd name="connsiteY47" fmla="*/ 609144 h 3286620"/>
                <a:gd name="connsiteX48" fmla="*/ 109190 w 822766"/>
                <a:gd name="connsiteY48" fmla="*/ 533120 h 3286620"/>
                <a:gd name="connsiteX49" fmla="*/ 113953 w 822766"/>
                <a:gd name="connsiteY49" fmla="*/ 496608 h 3286620"/>
                <a:gd name="connsiteX50" fmla="*/ 176541 w 822766"/>
                <a:gd name="connsiteY50" fmla="*/ 488825 h 3286620"/>
                <a:gd name="connsiteX0" fmla="*/ 176541 w 822766"/>
                <a:gd name="connsiteY0" fmla="*/ 488825 h 3286620"/>
                <a:gd name="connsiteX1" fmla="*/ 163165 w 822766"/>
                <a:gd name="connsiteY1" fmla="*/ 420408 h 3286620"/>
                <a:gd name="connsiteX2" fmla="*/ 138417 w 822766"/>
                <a:gd name="connsiteY2" fmla="*/ 424680 h 3286620"/>
                <a:gd name="connsiteX3" fmla="*/ 173487 w 822766"/>
                <a:gd name="connsiteY3" fmla="*/ 328075 h 3286620"/>
                <a:gd name="connsiteX4" fmla="*/ 220524 w 822766"/>
                <a:gd name="connsiteY4" fmla="*/ 60916 h 3286620"/>
                <a:gd name="connsiteX5" fmla="*/ 312856 w 822766"/>
                <a:gd name="connsiteY5" fmla="*/ 18916 h 3286620"/>
                <a:gd name="connsiteX6" fmla="*/ 443411 w 822766"/>
                <a:gd name="connsiteY6" fmla="*/ 27941 h 3286620"/>
                <a:gd name="connsiteX7" fmla="*/ 554841 w 822766"/>
                <a:gd name="connsiteY7" fmla="*/ 165845 h 3286620"/>
                <a:gd name="connsiteX8" fmla="*/ 579090 w 822766"/>
                <a:gd name="connsiteY8" fmla="*/ 342620 h 3286620"/>
                <a:gd name="connsiteX9" fmla="*/ 609920 w 822766"/>
                <a:gd name="connsiteY9" fmla="*/ 390246 h 3286620"/>
                <a:gd name="connsiteX10" fmla="*/ 569935 w 822766"/>
                <a:gd name="connsiteY10" fmla="*/ 385263 h 3286620"/>
                <a:gd name="connsiteX11" fmla="*/ 577342 w 822766"/>
                <a:gd name="connsiteY11" fmla="*/ 423945 h 3286620"/>
                <a:gd name="connsiteX12" fmla="*/ 544462 w 822766"/>
                <a:gd name="connsiteY12" fmla="*/ 402594 h 3286620"/>
                <a:gd name="connsiteX13" fmla="*/ 590234 w 822766"/>
                <a:gd name="connsiteY13" fmla="*/ 458751 h 3286620"/>
                <a:gd name="connsiteX14" fmla="*/ 560059 w 822766"/>
                <a:gd name="connsiteY14" fmla="*/ 472503 h 3286620"/>
                <a:gd name="connsiteX15" fmla="*/ 621896 w 822766"/>
                <a:gd name="connsiteY15" fmla="*/ 513986 h 3286620"/>
                <a:gd name="connsiteX16" fmla="*/ 592156 w 822766"/>
                <a:gd name="connsiteY16" fmla="*/ 532583 h 3286620"/>
                <a:gd name="connsiteX17" fmla="*/ 734464 w 822766"/>
                <a:gd name="connsiteY17" fmla="*/ 596905 h 3286620"/>
                <a:gd name="connsiteX18" fmla="*/ 777528 w 822766"/>
                <a:gd name="connsiteY18" fmla="*/ 761720 h 3286620"/>
                <a:gd name="connsiteX19" fmla="*/ 817214 w 822766"/>
                <a:gd name="connsiteY19" fmla="*/ 920470 h 3286620"/>
                <a:gd name="connsiteX20" fmla="*/ 821778 w 822766"/>
                <a:gd name="connsiteY20" fmla="*/ 993472 h 3286620"/>
                <a:gd name="connsiteX21" fmla="*/ 812452 w 822766"/>
                <a:gd name="connsiteY21" fmla="*/ 1034770 h 3286620"/>
                <a:gd name="connsiteX22" fmla="*/ 806044 w 822766"/>
                <a:gd name="connsiteY22" fmla="*/ 1108836 h 3286620"/>
                <a:gd name="connsiteX23" fmla="*/ 677142 w 822766"/>
                <a:gd name="connsiteY23" fmla="*/ 1184787 h 3286620"/>
                <a:gd name="connsiteX24" fmla="*/ 707394 w 822766"/>
                <a:gd name="connsiteY24" fmla="*/ 1309288 h 3286620"/>
                <a:gd name="connsiteX25" fmla="*/ 689651 w 822766"/>
                <a:gd name="connsiteY25" fmla="*/ 1354717 h 3286620"/>
                <a:gd name="connsiteX26" fmla="*/ 705733 w 822766"/>
                <a:gd name="connsiteY26" fmla="*/ 1422264 h 3286620"/>
                <a:gd name="connsiteX27" fmla="*/ 703264 w 822766"/>
                <a:gd name="connsiteY27" fmla="*/ 1812374 h 3286620"/>
                <a:gd name="connsiteX28" fmla="*/ 665982 w 822766"/>
                <a:gd name="connsiteY28" fmla="*/ 2134408 h 3286620"/>
                <a:gd name="connsiteX29" fmla="*/ 633307 w 822766"/>
                <a:gd name="connsiteY29" fmla="*/ 2205776 h 3286620"/>
                <a:gd name="connsiteX30" fmla="*/ 567466 w 822766"/>
                <a:gd name="connsiteY30" fmla="*/ 2435397 h 3286620"/>
                <a:gd name="connsiteX31" fmla="*/ 442822 w 822766"/>
                <a:gd name="connsiteY31" fmla="*/ 2827099 h 3286620"/>
                <a:gd name="connsiteX32" fmla="*/ 628487 w 822766"/>
                <a:gd name="connsiteY32" fmla="*/ 3105596 h 3286620"/>
                <a:gd name="connsiteX33" fmla="*/ 396406 w 822766"/>
                <a:gd name="connsiteY33" fmla="*/ 3091671 h 3286620"/>
                <a:gd name="connsiteX34" fmla="*/ 308215 w 822766"/>
                <a:gd name="connsiteY34" fmla="*/ 3286620 h 3286620"/>
                <a:gd name="connsiteX35" fmla="*/ 173608 w 822766"/>
                <a:gd name="connsiteY35" fmla="*/ 3105596 h 3286620"/>
                <a:gd name="connsiteX36" fmla="*/ 280365 w 822766"/>
                <a:gd name="connsiteY36" fmla="*/ 2887440 h 3286620"/>
                <a:gd name="connsiteX37" fmla="*/ 148855 w 822766"/>
                <a:gd name="connsiteY37" fmla="*/ 2210489 h 3286620"/>
                <a:gd name="connsiteX38" fmla="*/ 98422 w 822766"/>
                <a:gd name="connsiteY38" fmla="*/ 2167825 h 3286620"/>
                <a:gd name="connsiteX39" fmla="*/ 90116 w 822766"/>
                <a:gd name="connsiteY39" fmla="*/ 2040350 h 3286620"/>
                <a:gd name="connsiteX40" fmla="*/ 82709 w 822766"/>
                <a:gd name="connsiteY40" fmla="*/ 1936649 h 3286620"/>
                <a:gd name="connsiteX41" fmla="*/ 53081 w 822766"/>
                <a:gd name="connsiteY41" fmla="*/ 1551478 h 3286620"/>
                <a:gd name="connsiteX42" fmla="*/ 76125 w 822766"/>
                <a:gd name="connsiteY42" fmla="*/ 1368768 h 3286620"/>
                <a:gd name="connsiteX43" fmla="*/ 68718 w 822766"/>
                <a:gd name="connsiteY43" fmla="*/ 1345724 h 3286620"/>
                <a:gd name="connsiteX44" fmla="*/ 76948 w 822766"/>
                <a:gd name="connsiteY44" fmla="*/ 1299634 h 3286620"/>
                <a:gd name="connsiteX45" fmla="*/ 106948 w 822766"/>
                <a:gd name="connsiteY45" fmla="*/ 1258624 h 3286620"/>
                <a:gd name="connsiteX46" fmla="*/ 131416 w 822766"/>
                <a:gd name="connsiteY46" fmla="*/ 1102735 h 3286620"/>
                <a:gd name="connsiteX47" fmla="*/ 13939 w 822766"/>
                <a:gd name="connsiteY47" fmla="*/ 866495 h 3286620"/>
                <a:gd name="connsiteX48" fmla="*/ 6252 w 822766"/>
                <a:gd name="connsiteY48" fmla="*/ 609144 h 3286620"/>
                <a:gd name="connsiteX49" fmla="*/ 109190 w 822766"/>
                <a:gd name="connsiteY49" fmla="*/ 533120 h 3286620"/>
                <a:gd name="connsiteX50" fmla="*/ 113953 w 822766"/>
                <a:gd name="connsiteY50" fmla="*/ 496608 h 3286620"/>
                <a:gd name="connsiteX51" fmla="*/ 176541 w 822766"/>
                <a:gd name="connsiteY51" fmla="*/ 488825 h 3286620"/>
                <a:gd name="connsiteX0" fmla="*/ 176541 w 822766"/>
                <a:gd name="connsiteY0" fmla="*/ 488825 h 3286620"/>
                <a:gd name="connsiteX1" fmla="*/ 163165 w 822766"/>
                <a:gd name="connsiteY1" fmla="*/ 420408 h 3286620"/>
                <a:gd name="connsiteX2" fmla="*/ 138417 w 822766"/>
                <a:gd name="connsiteY2" fmla="*/ 424680 h 3286620"/>
                <a:gd name="connsiteX3" fmla="*/ 173487 w 822766"/>
                <a:gd name="connsiteY3" fmla="*/ 328075 h 3286620"/>
                <a:gd name="connsiteX4" fmla="*/ 220524 w 822766"/>
                <a:gd name="connsiteY4" fmla="*/ 60916 h 3286620"/>
                <a:gd name="connsiteX5" fmla="*/ 312856 w 822766"/>
                <a:gd name="connsiteY5" fmla="*/ 18916 h 3286620"/>
                <a:gd name="connsiteX6" fmla="*/ 443411 w 822766"/>
                <a:gd name="connsiteY6" fmla="*/ 27941 h 3286620"/>
                <a:gd name="connsiteX7" fmla="*/ 554841 w 822766"/>
                <a:gd name="connsiteY7" fmla="*/ 165845 h 3286620"/>
                <a:gd name="connsiteX8" fmla="*/ 579090 w 822766"/>
                <a:gd name="connsiteY8" fmla="*/ 342620 h 3286620"/>
                <a:gd name="connsiteX9" fmla="*/ 609920 w 822766"/>
                <a:gd name="connsiteY9" fmla="*/ 390246 h 3286620"/>
                <a:gd name="connsiteX10" fmla="*/ 569935 w 822766"/>
                <a:gd name="connsiteY10" fmla="*/ 385263 h 3286620"/>
                <a:gd name="connsiteX11" fmla="*/ 577342 w 822766"/>
                <a:gd name="connsiteY11" fmla="*/ 423945 h 3286620"/>
                <a:gd name="connsiteX12" fmla="*/ 544462 w 822766"/>
                <a:gd name="connsiteY12" fmla="*/ 402594 h 3286620"/>
                <a:gd name="connsiteX13" fmla="*/ 590234 w 822766"/>
                <a:gd name="connsiteY13" fmla="*/ 458751 h 3286620"/>
                <a:gd name="connsiteX14" fmla="*/ 560059 w 822766"/>
                <a:gd name="connsiteY14" fmla="*/ 472503 h 3286620"/>
                <a:gd name="connsiteX15" fmla="*/ 621896 w 822766"/>
                <a:gd name="connsiteY15" fmla="*/ 513986 h 3286620"/>
                <a:gd name="connsiteX16" fmla="*/ 592156 w 822766"/>
                <a:gd name="connsiteY16" fmla="*/ 532583 h 3286620"/>
                <a:gd name="connsiteX17" fmla="*/ 734464 w 822766"/>
                <a:gd name="connsiteY17" fmla="*/ 596905 h 3286620"/>
                <a:gd name="connsiteX18" fmla="*/ 777528 w 822766"/>
                <a:gd name="connsiteY18" fmla="*/ 761720 h 3286620"/>
                <a:gd name="connsiteX19" fmla="*/ 817214 w 822766"/>
                <a:gd name="connsiteY19" fmla="*/ 920470 h 3286620"/>
                <a:gd name="connsiteX20" fmla="*/ 821778 w 822766"/>
                <a:gd name="connsiteY20" fmla="*/ 993472 h 3286620"/>
                <a:gd name="connsiteX21" fmla="*/ 812452 w 822766"/>
                <a:gd name="connsiteY21" fmla="*/ 1034770 h 3286620"/>
                <a:gd name="connsiteX22" fmla="*/ 806044 w 822766"/>
                <a:gd name="connsiteY22" fmla="*/ 1108836 h 3286620"/>
                <a:gd name="connsiteX23" fmla="*/ 677142 w 822766"/>
                <a:gd name="connsiteY23" fmla="*/ 1184787 h 3286620"/>
                <a:gd name="connsiteX24" fmla="*/ 707394 w 822766"/>
                <a:gd name="connsiteY24" fmla="*/ 1309288 h 3286620"/>
                <a:gd name="connsiteX25" fmla="*/ 689651 w 822766"/>
                <a:gd name="connsiteY25" fmla="*/ 1354717 h 3286620"/>
                <a:gd name="connsiteX26" fmla="*/ 705733 w 822766"/>
                <a:gd name="connsiteY26" fmla="*/ 1422264 h 3286620"/>
                <a:gd name="connsiteX27" fmla="*/ 703264 w 822766"/>
                <a:gd name="connsiteY27" fmla="*/ 1812374 h 3286620"/>
                <a:gd name="connsiteX28" fmla="*/ 665982 w 822766"/>
                <a:gd name="connsiteY28" fmla="*/ 2134408 h 3286620"/>
                <a:gd name="connsiteX29" fmla="*/ 633307 w 822766"/>
                <a:gd name="connsiteY29" fmla="*/ 2205776 h 3286620"/>
                <a:gd name="connsiteX30" fmla="*/ 567466 w 822766"/>
                <a:gd name="connsiteY30" fmla="*/ 2435397 h 3286620"/>
                <a:gd name="connsiteX31" fmla="*/ 442822 w 822766"/>
                <a:gd name="connsiteY31" fmla="*/ 2827099 h 3286620"/>
                <a:gd name="connsiteX32" fmla="*/ 628487 w 822766"/>
                <a:gd name="connsiteY32" fmla="*/ 3105596 h 3286620"/>
                <a:gd name="connsiteX33" fmla="*/ 396406 w 822766"/>
                <a:gd name="connsiteY33" fmla="*/ 3091671 h 3286620"/>
                <a:gd name="connsiteX34" fmla="*/ 308215 w 822766"/>
                <a:gd name="connsiteY34" fmla="*/ 3286620 h 3286620"/>
                <a:gd name="connsiteX35" fmla="*/ 173608 w 822766"/>
                <a:gd name="connsiteY35" fmla="*/ 3105596 h 3286620"/>
                <a:gd name="connsiteX36" fmla="*/ 280365 w 822766"/>
                <a:gd name="connsiteY36" fmla="*/ 2887440 h 3286620"/>
                <a:gd name="connsiteX37" fmla="*/ 148855 w 822766"/>
                <a:gd name="connsiteY37" fmla="*/ 2210489 h 3286620"/>
                <a:gd name="connsiteX38" fmla="*/ 98422 w 822766"/>
                <a:gd name="connsiteY38" fmla="*/ 2167825 h 3286620"/>
                <a:gd name="connsiteX39" fmla="*/ 90116 w 822766"/>
                <a:gd name="connsiteY39" fmla="*/ 2040350 h 3286620"/>
                <a:gd name="connsiteX40" fmla="*/ 82709 w 822766"/>
                <a:gd name="connsiteY40" fmla="*/ 1936649 h 3286620"/>
                <a:gd name="connsiteX41" fmla="*/ 53081 w 822766"/>
                <a:gd name="connsiteY41" fmla="*/ 1551478 h 3286620"/>
                <a:gd name="connsiteX42" fmla="*/ 76125 w 822766"/>
                <a:gd name="connsiteY42" fmla="*/ 1368768 h 3286620"/>
                <a:gd name="connsiteX43" fmla="*/ 68718 w 822766"/>
                <a:gd name="connsiteY43" fmla="*/ 1345724 h 3286620"/>
                <a:gd name="connsiteX44" fmla="*/ 76948 w 822766"/>
                <a:gd name="connsiteY44" fmla="*/ 1299634 h 3286620"/>
                <a:gd name="connsiteX45" fmla="*/ 106948 w 822766"/>
                <a:gd name="connsiteY45" fmla="*/ 1258624 h 3286620"/>
                <a:gd name="connsiteX46" fmla="*/ 131416 w 822766"/>
                <a:gd name="connsiteY46" fmla="*/ 1102735 h 3286620"/>
                <a:gd name="connsiteX47" fmla="*/ 13939 w 822766"/>
                <a:gd name="connsiteY47" fmla="*/ 866495 h 3286620"/>
                <a:gd name="connsiteX48" fmla="*/ 6252 w 822766"/>
                <a:gd name="connsiteY48" fmla="*/ 609144 h 3286620"/>
                <a:gd name="connsiteX49" fmla="*/ 109190 w 822766"/>
                <a:gd name="connsiteY49" fmla="*/ 533120 h 3286620"/>
                <a:gd name="connsiteX50" fmla="*/ 113953 w 822766"/>
                <a:gd name="connsiteY50" fmla="*/ 496608 h 3286620"/>
                <a:gd name="connsiteX51" fmla="*/ 176541 w 822766"/>
                <a:gd name="connsiteY51" fmla="*/ 488825 h 3286620"/>
                <a:gd name="connsiteX0" fmla="*/ 176541 w 822766"/>
                <a:gd name="connsiteY0" fmla="*/ 488825 h 3286620"/>
                <a:gd name="connsiteX1" fmla="*/ 163165 w 822766"/>
                <a:gd name="connsiteY1" fmla="*/ 420408 h 3286620"/>
                <a:gd name="connsiteX2" fmla="*/ 138417 w 822766"/>
                <a:gd name="connsiteY2" fmla="*/ 424680 h 3286620"/>
                <a:gd name="connsiteX3" fmla="*/ 173487 w 822766"/>
                <a:gd name="connsiteY3" fmla="*/ 328075 h 3286620"/>
                <a:gd name="connsiteX4" fmla="*/ 220524 w 822766"/>
                <a:gd name="connsiteY4" fmla="*/ 60916 h 3286620"/>
                <a:gd name="connsiteX5" fmla="*/ 312856 w 822766"/>
                <a:gd name="connsiteY5" fmla="*/ 18916 h 3286620"/>
                <a:gd name="connsiteX6" fmla="*/ 443411 w 822766"/>
                <a:gd name="connsiteY6" fmla="*/ 27941 h 3286620"/>
                <a:gd name="connsiteX7" fmla="*/ 554841 w 822766"/>
                <a:gd name="connsiteY7" fmla="*/ 165845 h 3286620"/>
                <a:gd name="connsiteX8" fmla="*/ 579090 w 822766"/>
                <a:gd name="connsiteY8" fmla="*/ 342620 h 3286620"/>
                <a:gd name="connsiteX9" fmla="*/ 609920 w 822766"/>
                <a:gd name="connsiteY9" fmla="*/ 390246 h 3286620"/>
                <a:gd name="connsiteX10" fmla="*/ 569935 w 822766"/>
                <a:gd name="connsiteY10" fmla="*/ 385263 h 3286620"/>
                <a:gd name="connsiteX11" fmla="*/ 577342 w 822766"/>
                <a:gd name="connsiteY11" fmla="*/ 423945 h 3286620"/>
                <a:gd name="connsiteX12" fmla="*/ 544462 w 822766"/>
                <a:gd name="connsiteY12" fmla="*/ 402594 h 3286620"/>
                <a:gd name="connsiteX13" fmla="*/ 590234 w 822766"/>
                <a:gd name="connsiteY13" fmla="*/ 458751 h 3286620"/>
                <a:gd name="connsiteX14" fmla="*/ 560059 w 822766"/>
                <a:gd name="connsiteY14" fmla="*/ 472503 h 3286620"/>
                <a:gd name="connsiteX15" fmla="*/ 621896 w 822766"/>
                <a:gd name="connsiteY15" fmla="*/ 513986 h 3286620"/>
                <a:gd name="connsiteX16" fmla="*/ 592156 w 822766"/>
                <a:gd name="connsiteY16" fmla="*/ 532583 h 3286620"/>
                <a:gd name="connsiteX17" fmla="*/ 734464 w 822766"/>
                <a:gd name="connsiteY17" fmla="*/ 596905 h 3286620"/>
                <a:gd name="connsiteX18" fmla="*/ 777528 w 822766"/>
                <a:gd name="connsiteY18" fmla="*/ 761720 h 3286620"/>
                <a:gd name="connsiteX19" fmla="*/ 817214 w 822766"/>
                <a:gd name="connsiteY19" fmla="*/ 920470 h 3286620"/>
                <a:gd name="connsiteX20" fmla="*/ 821778 w 822766"/>
                <a:gd name="connsiteY20" fmla="*/ 993472 h 3286620"/>
                <a:gd name="connsiteX21" fmla="*/ 812452 w 822766"/>
                <a:gd name="connsiteY21" fmla="*/ 1034770 h 3286620"/>
                <a:gd name="connsiteX22" fmla="*/ 806044 w 822766"/>
                <a:gd name="connsiteY22" fmla="*/ 1108836 h 3286620"/>
                <a:gd name="connsiteX23" fmla="*/ 677142 w 822766"/>
                <a:gd name="connsiteY23" fmla="*/ 1184787 h 3286620"/>
                <a:gd name="connsiteX24" fmla="*/ 707394 w 822766"/>
                <a:gd name="connsiteY24" fmla="*/ 1309288 h 3286620"/>
                <a:gd name="connsiteX25" fmla="*/ 689651 w 822766"/>
                <a:gd name="connsiteY25" fmla="*/ 1354717 h 3286620"/>
                <a:gd name="connsiteX26" fmla="*/ 705733 w 822766"/>
                <a:gd name="connsiteY26" fmla="*/ 1422264 h 3286620"/>
                <a:gd name="connsiteX27" fmla="*/ 703264 w 822766"/>
                <a:gd name="connsiteY27" fmla="*/ 1812374 h 3286620"/>
                <a:gd name="connsiteX28" fmla="*/ 665982 w 822766"/>
                <a:gd name="connsiteY28" fmla="*/ 2134408 h 3286620"/>
                <a:gd name="connsiteX29" fmla="*/ 633307 w 822766"/>
                <a:gd name="connsiteY29" fmla="*/ 2205776 h 3286620"/>
                <a:gd name="connsiteX30" fmla="*/ 567466 w 822766"/>
                <a:gd name="connsiteY30" fmla="*/ 2435397 h 3286620"/>
                <a:gd name="connsiteX31" fmla="*/ 442822 w 822766"/>
                <a:gd name="connsiteY31" fmla="*/ 2827099 h 3286620"/>
                <a:gd name="connsiteX32" fmla="*/ 628487 w 822766"/>
                <a:gd name="connsiteY32" fmla="*/ 3105596 h 3286620"/>
                <a:gd name="connsiteX33" fmla="*/ 396406 w 822766"/>
                <a:gd name="connsiteY33" fmla="*/ 3091671 h 3286620"/>
                <a:gd name="connsiteX34" fmla="*/ 308215 w 822766"/>
                <a:gd name="connsiteY34" fmla="*/ 3286620 h 3286620"/>
                <a:gd name="connsiteX35" fmla="*/ 173608 w 822766"/>
                <a:gd name="connsiteY35" fmla="*/ 3105596 h 3286620"/>
                <a:gd name="connsiteX36" fmla="*/ 280365 w 822766"/>
                <a:gd name="connsiteY36" fmla="*/ 2887440 h 3286620"/>
                <a:gd name="connsiteX37" fmla="*/ 148855 w 822766"/>
                <a:gd name="connsiteY37" fmla="*/ 2210489 h 3286620"/>
                <a:gd name="connsiteX38" fmla="*/ 98422 w 822766"/>
                <a:gd name="connsiteY38" fmla="*/ 2167825 h 3286620"/>
                <a:gd name="connsiteX39" fmla="*/ 90116 w 822766"/>
                <a:gd name="connsiteY39" fmla="*/ 2040350 h 3286620"/>
                <a:gd name="connsiteX40" fmla="*/ 82709 w 822766"/>
                <a:gd name="connsiteY40" fmla="*/ 1936649 h 3286620"/>
                <a:gd name="connsiteX41" fmla="*/ 53081 w 822766"/>
                <a:gd name="connsiteY41" fmla="*/ 1551478 h 3286620"/>
                <a:gd name="connsiteX42" fmla="*/ 76125 w 822766"/>
                <a:gd name="connsiteY42" fmla="*/ 1368768 h 3286620"/>
                <a:gd name="connsiteX43" fmla="*/ 68718 w 822766"/>
                <a:gd name="connsiteY43" fmla="*/ 1345724 h 3286620"/>
                <a:gd name="connsiteX44" fmla="*/ 76948 w 822766"/>
                <a:gd name="connsiteY44" fmla="*/ 1299634 h 3286620"/>
                <a:gd name="connsiteX45" fmla="*/ 106948 w 822766"/>
                <a:gd name="connsiteY45" fmla="*/ 1258624 h 3286620"/>
                <a:gd name="connsiteX46" fmla="*/ 131416 w 822766"/>
                <a:gd name="connsiteY46" fmla="*/ 1102735 h 3286620"/>
                <a:gd name="connsiteX47" fmla="*/ 13939 w 822766"/>
                <a:gd name="connsiteY47" fmla="*/ 866495 h 3286620"/>
                <a:gd name="connsiteX48" fmla="*/ 6252 w 822766"/>
                <a:gd name="connsiteY48" fmla="*/ 609144 h 3286620"/>
                <a:gd name="connsiteX49" fmla="*/ 109190 w 822766"/>
                <a:gd name="connsiteY49" fmla="*/ 533120 h 3286620"/>
                <a:gd name="connsiteX50" fmla="*/ 113953 w 822766"/>
                <a:gd name="connsiteY50" fmla="*/ 496608 h 3286620"/>
                <a:gd name="connsiteX51" fmla="*/ 176541 w 822766"/>
                <a:gd name="connsiteY51" fmla="*/ 488825 h 3286620"/>
                <a:gd name="connsiteX0" fmla="*/ 176541 w 822766"/>
                <a:gd name="connsiteY0" fmla="*/ 488825 h 3286620"/>
                <a:gd name="connsiteX1" fmla="*/ 163165 w 822766"/>
                <a:gd name="connsiteY1" fmla="*/ 420408 h 3286620"/>
                <a:gd name="connsiteX2" fmla="*/ 138417 w 822766"/>
                <a:gd name="connsiteY2" fmla="*/ 424680 h 3286620"/>
                <a:gd name="connsiteX3" fmla="*/ 173487 w 822766"/>
                <a:gd name="connsiteY3" fmla="*/ 328075 h 3286620"/>
                <a:gd name="connsiteX4" fmla="*/ 220524 w 822766"/>
                <a:gd name="connsiteY4" fmla="*/ 60916 h 3286620"/>
                <a:gd name="connsiteX5" fmla="*/ 312856 w 822766"/>
                <a:gd name="connsiteY5" fmla="*/ 18916 h 3286620"/>
                <a:gd name="connsiteX6" fmla="*/ 443411 w 822766"/>
                <a:gd name="connsiteY6" fmla="*/ 27941 h 3286620"/>
                <a:gd name="connsiteX7" fmla="*/ 554841 w 822766"/>
                <a:gd name="connsiteY7" fmla="*/ 165845 h 3286620"/>
                <a:gd name="connsiteX8" fmla="*/ 579090 w 822766"/>
                <a:gd name="connsiteY8" fmla="*/ 342620 h 3286620"/>
                <a:gd name="connsiteX9" fmla="*/ 609920 w 822766"/>
                <a:gd name="connsiteY9" fmla="*/ 390246 h 3286620"/>
                <a:gd name="connsiteX10" fmla="*/ 569935 w 822766"/>
                <a:gd name="connsiteY10" fmla="*/ 385263 h 3286620"/>
                <a:gd name="connsiteX11" fmla="*/ 577342 w 822766"/>
                <a:gd name="connsiteY11" fmla="*/ 423945 h 3286620"/>
                <a:gd name="connsiteX12" fmla="*/ 544462 w 822766"/>
                <a:gd name="connsiteY12" fmla="*/ 402594 h 3286620"/>
                <a:gd name="connsiteX13" fmla="*/ 590234 w 822766"/>
                <a:gd name="connsiteY13" fmla="*/ 458751 h 3286620"/>
                <a:gd name="connsiteX14" fmla="*/ 560059 w 822766"/>
                <a:gd name="connsiteY14" fmla="*/ 472503 h 3286620"/>
                <a:gd name="connsiteX15" fmla="*/ 621896 w 822766"/>
                <a:gd name="connsiteY15" fmla="*/ 513986 h 3286620"/>
                <a:gd name="connsiteX16" fmla="*/ 592156 w 822766"/>
                <a:gd name="connsiteY16" fmla="*/ 532583 h 3286620"/>
                <a:gd name="connsiteX17" fmla="*/ 734464 w 822766"/>
                <a:gd name="connsiteY17" fmla="*/ 596905 h 3286620"/>
                <a:gd name="connsiteX18" fmla="*/ 777528 w 822766"/>
                <a:gd name="connsiteY18" fmla="*/ 761720 h 3286620"/>
                <a:gd name="connsiteX19" fmla="*/ 817214 w 822766"/>
                <a:gd name="connsiteY19" fmla="*/ 920470 h 3286620"/>
                <a:gd name="connsiteX20" fmla="*/ 821778 w 822766"/>
                <a:gd name="connsiteY20" fmla="*/ 993472 h 3286620"/>
                <a:gd name="connsiteX21" fmla="*/ 812452 w 822766"/>
                <a:gd name="connsiteY21" fmla="*/ 1034770 h 3286620"/>
                <a:gd name="connsiteX22" fmla="*/ 806044 w 822766"/>
                <a:gd name="connsiteY22" fmla="*/ 1108836 h 3286620"/>
                <a:gd name="connsiteX23" fmla="*/ 677142 w 822766"/>
                <a:gd name="connsiteY23" fmla="*/ 1184787 h 3286620"/>
                <a:gd name="connsiteX24" fmla="*/ 707394 w 822766"/>
                <a:gd name="connsiteY24" fmla="*/ 1309288 h 3286620"/>
                <a:gd name="connsiteX25" fmla="*/ 689651 w 822766"/>
                <a:gd name="connsiteY25" fmla="*/ 1354717 h 3286620"/>
                <a:gd name="connsiteX26" fmla="*/ 705733 w 822766"/>
                <a:gd name="connsiteY26" fmla="*/ 1422264 h 3286620"/>
                <a:gd name="connsiteX27" fmla="*/ 703264 w 822766"/>
                <a:gd name="connsiteY27" fmla="*/ 1812374 h 3286620"/>
                <a:gd name="connsiteX28" fmla="*/ 665982 w 822766"/>
                <a:gd name="connsiteY28" fmla="*/ 2134408 h 3286620"/>
                <a:gd name="connsiteX29" fmla="*/ 633307 w 822766"/>
                <a:gd name="connsiteY29" fmla="*/ 2205776 h 3286620"/>
                <a:gd name="connsiteX30" fmla="*/ 567466 w 822766"/>
                <a:gd name="connsiteY30" fmla="*/ 2435397 h 3286620"/>
                <a:gd name="connsiteX31" fmla="*/ 442822 w 822766"/>
                <a:gd name="connsiteY31" fmla="*/ 2827099 h 3286620"/>
                <a:gd name="connsiteX32" fmla="*/ 628487 w 822766"/>
                <a:gd name="connsiteY32" fmla="*/ 3105596 h 3286620"/>
                <a:gd name="connsiteX33" fmla="*/ 396406 w 822766"/>
                <a:gd name="connsiteY33" fmla="*/ 3091671 h 3286620"/>
                <a:gd name="connsiteX34" fmla="*/ 308215 w 822766"/>
                <a:gd name="connsiteY34" fmla="*/ 3286620 h 3286620"/>
                <a:gd name="connsiteX35" fmla="*/ 173608 w 822766"/>
                <a:gd name="connsiteY35" fmla="*/ 3105596 h 3286620"/>
                <a:gd name="connsiteX36" fmla="*/ 258143 w 822766"/>
                <a:gd name="connsiteY36" fmla="*/ 2876741 h 3286620"/>
                <a:gd name="connsiteX37" fmla="*/ 148855 w 822766"/>
                <a:gd name="connsiteY37" fmla="*/ 2210489 h 3286620"/>
                <a:gd name="connsiteX38" fmla="*/ 98422 w 822766"/>
                <a:gd name="connsiteY38" fmla="*/ 2167825 h 3286620"/>
                <a:gd name="connsiteX39" fmla="*/ 90116 w 822766"/>
                <a:gd name="connsiteY39" fmla="*/ 2040350 h 3286620"/>
                <a:gd name="connsiteX40" fmla="*/ 82709 w 822766"/>
                <a:gd name="connsiteY40" fmla="*/ 1936649 h 3286620"/>
                <a:gd name="connsiteX41" fmla="*/ 53081 w 822766"/>
                <a:gd name="connsiteY41" fmla="*/ 1551478 h 3286620"/>
                <a:gd name="connsiteX42" fmla="*/ 76125 w 822766"/>
                <a:gd name="connsiteY42" fmla="*/ 1368768 h 3286620"/>
                <a:gd name="connsiteX43" fmla="*/ 68718 w 822766"/>
                <a:gd name="connsiteY43" fmla="*/ 1345724 h 3286620"/>
                <a:gd name="connsiteX44" fmla="*/ 76948 w 822766"/>
                <a:gd name="connsiteY44" fmla="*/ 1299634 h 3286620"/>
                <a:gd name="connsiteX45" fmla="*/ 106948 w 822766"/>
                <a:gd name="connsiteY45" fmla="*/ 1258624 h 3286620"/>
                <a:gd name="connsiteX46" fmla="*/ 131416 w 822766"/>
                <a:gd name="connsiteY46" fmla="*/ 1102735 h 3286620"/>
                <a:gd name="connsiteX47" fmla="*/ 13939 w 822766"/>
                <a:gd name="connsiteY47" fmla="*/ 866495 h 3286620"/>
                <a:gd name="connsiteX48" fmla="*/ 6252 w 822766"/>
                <a:gd name="connsiteY48" fmla="*/ 609144 h 3286620"/>
                <a:gd name="connsiteX49" fmla="*/ 109190 w 822766"/>
                <a:gd name="connsiteY49" fmla="*/ 533120 h 3286620"/>
                <a:gd name="connsiteX50" fmla="*/ 113953 w 822766"/>
                <a:gd name="connsiteY50" fmla="*/ 496608 h 3286620"/>
                <a:gd name="connsiteX51" fmla="*/ 176541 w 822766"/>
                <a:gd name="connsiteY51" fmla="*/ 488825 h 3286620"/>
                <a:gd name="connsiteX0" fmla="*/ 176541 w 822766"/>
                <a:gd name="connsiteY0" fmla="*/ 488825 h 3286620"/>
                <a:gd name="connsiteX1" fmla="*/ 163165 w 822766"/>
                <a:gd name="connsiteY1" fmla="*/ 420408 h 3286620"/>
                <a:gd name="connsiteX2" fmla="*/ 138417 w 822766"/>
                <a:gd name="connsiteY2" fmla="*/ 424680 h 3286620"/>
                <a:gd name="connsiteX3" fmla="*/ 173487 w 822766"/>
                <a:gd name="connsiteY3" fmla="*/ 328075 h 3286620"/>
                <a:gd name="connsiteX4" fmla="*/ 220524 w 822766"/>
                <a:gd name="connsiteY4" fmla="*/ 60916 h 3286620"/>
                <a:gd name="connsiteX5" fmla="*/ 312856 w 822766"/>
                <a:gd name="connsiteY5" fmla="*/ 18916 h 3286620"/>
                <a:gd name="connsiteX6" fmla="*/ 443411 w 822766"/>
                <a:gd name="connsiteY6" fmla="*/ 27941 h 3286620"/>
                <a:gd name="connsiteX7" fmla="*/ 554841 w 822766"/>
                <a:gd name="connsiteY7" fmla="*/ 165845 h 3286620"/>
                <a:gd name="connsiteX8" fmla="*/ 579090 w 822766"/>
                <a:gd name="connsiteY8" fmla="*/ 342620 h 3286620"/>
                <a:gd name="connsiteX9" fmla="*/ 609920 w 822766"/>
                <a:gd name="connsiteY9" fmla="*/ 390246 h 3286620"/>
                <a:gd name="connsiteX10" fmla="*/ 569935 w 822766"/>
                <a:gd name="connsiteY10" fmla="*/ 385263 h 3286620"/>
                <a:gd name="connsiteX11" fmla="*/ 577342 w 822766"/>
                <a:gd name="connsiteY11" fmla="*/ 423945 h 3286620"/>
                <a:gd name="connsiteX12" fmla="*/ 544462 w 822766"/>
                <a:gd name="connsiteY12" fmla="*/ 402594 h 3286620"/>
                <a:gd name="connsiteX13" fmla="*/ 590234 w 822766"/>
                <a:gd name="connsiteY13" fmla="*/ 458751 h 3286620"/>
                <a:gd name="connsiteX14" fmla="*/ 560059 w 822766"/>
                <a:gd name="connsiteY14" fmla="*/ 472503 h 3286620"/>
                <a:gd name="connsiteX15" fmla="*/ 621896 w 822766"/>
                <a:gd name="connsiteY15" fmla="*/ 513986 h 3286620"/>
                <a:gd name="connsiteX16" fmla="*/ 592156 w 822766"/>
                <a:gd name="connsiteY16" fmla="*/ 532583 h 3286620"/>
                <a:gd name="connsiteX17" fmla="*/ 734464 w 822766"/>
                <a:gd name="connsiteY17" fmla="*/ 596905 h 3286620"/>
                <a:gd name="connsiteX18" fmla="*/ 777528 w 822766"/>
                <a:gd name="connsiteY18" fmla="*/ 761720 h 3286620"/>
                <a:gd name="connsiteX19" fmla="*/ 817214 w 822766"/>
                <a:gd name="connsiteY19" fmla="*/ 920470 h 3286620"/>
                <a:gd name="connsiteX20" fmla="*/ 821778 w 822766"/>
                <a:gd name="connsiteY20" fmla="*/ 993472 h 3286620"/>
                <a:gd name="connsiteX21" fmla="*/ 812452 w 822766"/>
                <a:gd name="connsiteY21" fmla="*/ 1034770 h 3286620"/>
                <a:gd name="connsiteX22" fmla="*/ 806044 w 822766"/>
                <a:gd name="connsiteY22" fmla="*/ 1108836 h 3286620"/>
                <a:gd name="connsiteX23" fmla="*/ 677142 w 822766"/>
                <a:gd name="connsiteY23" fmla="*/ 1184787 h 3286620"/>
                <a:gd name="connsiteX24" fmla="*/ 707394 w 822766"/>
                <a:gd name="connsiteY24" fmla="*/ 1309288 h 3286620"/>
                <a:gd name="connsiteX25" fmla="*/ 689651 w 822766"/>
                <a:gd name="connsiteY25" fmla="*/ 1354717 h 3286620"/>
                <a:gd name="connsiteX26" fmla="*/ 705733 w 822766"/>
                <a:gd name="connsiteY26" fmla="*/ 1422264 h 3286620"/>
                <a:gd name="connsiteX27" fmla="*/ 703264 w 822766"/>
                <a:gd name="connsiteY27" fmla="*/ 1812374 h 3286620"/>
                <a:gd name="connsiteX28" fmla="*/ 665982 w 822766"/>
                <a:gd name="connsiteY28" fmla="*/ 2134408 h 3286620"/>
                <a:gd name="connsiteX29" fmla="*/ 633307 w 822766"/>
                <a:gd name="connsiteY29" fmla="*/ 2205776 h 3286620"/>
                <a:gd name="connsiteX30" fmla="*/ 567466 w 822766"/>
                <a:gd name="connsiteY30" fmla="*/ 2435397 h 3286620"/>
                <a:gd name="connsiteX31" fmla="*/ 442822 w 822766"/>
                <a:gd name="connsiteY31" fmla="*/ 2827099 h 3286620"/>
                <a:gd name="connsiteX32" fmla="*/ 628487 w 822766"/>
                <a:gd name="connsiteY32" fmla="*/ 3105596 h 3286620"/>
                <a:gd name="connsiteX33" fmla="*/ 396406 w 822766"/>
                <a:gd name="connsiteY33" fmla="*/ 3091671 h 3286620"/>
                <a:gd name="connsiteX34" fmla="*/ 308215 w 822766"/>
                <a:gd name="connsiteY34" fmla="*/ 3286620 h 3286620"/>
                <a:gd name="connsiteX35" fmla="*/ 173608 w 822766"/>
                <a:gd name="connsiteY35" fmla="*/ 3105596 h 3286620"/>
                <a:gd name="connsiteX36" fmla="*/ 253205 w 822766"/>
                <a:gd name="connsiteY36" fmla="*/ 2876741 h 3286620"/>
                <a:gd name="connsiteX37" fmla="*/ 148855 w 822766"/>
                <a:gd name="connsiteY37" fmla="*/ 2210489 h 3286620"/>
                <a:gd name="connsiteX38" fmla="*/ 98422 w 822766"/>
                <a:gd name="connsiteY38" fmla="*/ 2167825 h 3286620"/>
                <a:gd name="connsiteX39" fmla="*/ 90116 w 822766"/>
                <a:gd name="connsiteY39" fmla="*/ 2040350 h 3286620"/>
                <a:gd name="connsiteX40" fmla="*/ 82709 w 822766"/>
                <a:gd name="connsiteY40" fmla="*/ 1936649 h 3286620"/>
                <a:gd name="connsiteX41" fmla="*/ 53081 w 822766"/>
                <a:gd name="connsiteY41" fmla="*/ 1551478 h 3286620"/>
                <a:gd name="connsiteX42" fmla="*/ 76125 w 822766"/>
                <a:gd name="connsiteY42" fmla="*/ 1368768 h 3286620"/>
                <a:gd name="connsiteX43" fmla="*/ 68718 w 822766"/>
                <a:gd name="connsiteY43" fmla="*/ 1345724 h 3286620"/>
                <a:gd name="connsiteX44" fmla="*/ 76948 w 822766"/>
                <a:gd name="connsiteY44" fmla="*/ 1299634 h 3286620"/>
                <a:gd name="connsiteX45" fmla="*/ 106948 w 822766"/>
                <a:gd name="connsiteY45" fmla="*/ 1258624 h 3286620"/>
                <a:gd name="connsiteX46" fmla="*/ 131416 w 822766"/>
                <a:gd name="connsiteY46" fmla="*/ 1102735 h 3286620"/>
                <a:gd name="connsiteX47" fmla="*/ 13939 w 822766"/>
                <a:gd name="connsiteY47" fmla="*/ 866495 h 3286620"/>
                <a:gd name="connsiteX48" fmla="*/ 6252 w 822766"/>
                <a:gd name="connsiteY48" fmla="*/ 609144 h 3286620"/>
                <a:gd name="connsiteX49" fmla="*/ 109190 w 822766"/>
                <a:gd name="connsiteY49" fmla="*/ 533120 h 3286620"/>
                <a:gd name="connsiteX50" fmla="*/ 113953 w 822766"/>
                <a:gd name="connsiteY50" fmla="*/ 496608 h 3286620"/>
                <a:gd name="connsiteX51" fmla="*/ 176541 w 822766"/>
                <a:gd name="connsiteY51" fmla="*/ 488825 h 3286620"/>
                <a:gd name="connsiteX0" fmla="*/ 176541 w 822766"/>
                <a:gd name="connsiteY0" fmla="*/ 488825 h 3286620"/>
                <a:gd name="connsiteX1" fmla="*/ 163165 w 822766"/>
                <a:gd name="connsiteY1" fmla="*/ 420408 h 3286620"/>
                <a:gd name="connsiteX2" fmla="*/ 138417 w 822766"/>
                <a:gd name="connsiteY2" fmla="*/ 424680 h 3286620"/>
                <a:gd name="connsiteX3" fmla="*/ 173487 w 822766"/>
                <a:gd name="connsiteY3" fmla="*/ 328075 h 3286620"/>
                <a:gd name="connsiteX4" fmla="*/ 220524 w 822766"/>
                <a:gd name="connsiteY4" fmla="*/ 60916 h 3286620"/>
                <a:gd name="connsiteX5" fmla="*/ 312856 w 822766"/>
                <a:gd name="connsiteY5" fmla="*/ 18916 h 3286620"/>
                <a:gd name="connsiteX6" fmla="*/ 443411 w 822766"/>
                <a:gd name="connsiteY6" fmla="*/ 27941 h 3286620"/>
                <a:gd name="connsiteX7" fmla="*/ 554841 w 822766"/>
                <a:gd name="connsiteY7" fmla="*/ 165845 h 3286620"/>
                <a:gd name="connsiteX8" fmla="*/ 579090 w 822766"/>
                <a:gd name="connsiteY8" fmla="*/ 342620 h 3286620"/>
                <a:gd name="connsiteX9" fmla="*/ 609920 w 822766"/>
                <a:gd name="connsiteY9" fmla="*/ 390246 h 3286620"/>
                <a:gd name="connsiteX10" fmla="*/ 569935 w 822766"/>
                <a:gd name="connsiteY10" fmla="*/ 385263 h 3286620"/>
                <a:gd name="connsiteX11" fmla="*/ 577342 w 822766"/>
                <a:gd name="connsiteY11" fmla="*/ 423945 h 3286620"/>
                <a:gd name="connsiteX12" fmla="*/ 544462 w 822766"/>
                <a:gd name="connsiteY12" fmla="*/ 402594 h 3286620"/>
                <a:gd name="connsiteX13" fmla="*/ 590234 w 822766"/>
                <a:gd name="connsiteY13" fmla="*/ 458751 h 3286620"/>
                <a:gd name="connsiteX14" fmla="*/ 560059 w 822766"/>
                <a:gd name="connsiteY14" fmla="*/ 472503 h 3286620"/>
                <a:gd name="connsiteX15" fmla="*/ 621896 w 822766"/>
                <a:gd name="connsiteY15" fmla="*/ 513986 h 3286620"/>
                <a:gd name="connsiteX16" fmla="*/ 592156 w 822766"/>
                <a:gd name="connsiteY16" fmla="*/ 532583 h 3286620"/>
                <a:gd name="connsiteX17" fmla="*/ 734464 w 822766"/>
                <a:gd name="connsiteY17" fmla="*/ 596905 h 3286620"/>
                <a:gd name="connsiteX18" fmla="*/ 777528 w 822766"/>
                <a:gd name="connsiteY18" fmla="*/ 761720 h 3286620"/>
                <a:gd name="connsiteX19" fmla="*/ 817214 w 822766"/>
                <a:gd name="connsiteY19" fmla="*/ 920470 h 3286620"/>
                <a:gd name="connsiteX20" fmla="*/ 821778 w 822766"/>
                <a:gd name="connsiteY20" fmla="*/ 993472 h 3286620"/>
                <a:gd name="connsiteX21" fmla="*/ 812452 w 822766"/>
                <a:gd name="connsiteY21" fmla="*/ 1034770 h 3286620"/>
                <a:gd name="connsiteX22" fmla="*/ 806044 w 822766"/>
                <a:gd name="connsiteY22" fmla="*/ 1108836 h 3286620"/>
                <a:gd name="connsiteX23" fmla="*/ 677142 w 822766"/>
                <a:gd name="connsiteY23" fmla="*/ 1184787 h 3286620"/>
                <a:gd name="connsiteX24" fmla="*/ 707394 w 822766"/>
                <a:gd name="connsiteY24" fmla="*/ 1309288 h 3286620"/>
                <a:gd name="connsiteX25" fmla="*/ 689651 w 822766"/>
                <a:gd name="connsiteY25" fmla="*/ 1354717 h 3286620"/>
                <a:gd name="connsiteX26" fmla="*/ 705733 w 822766"/>
                <a:gd name="connsiteY26" fmla="*/ 1422264 h 3286620"/>
                <a:gd name="connsiteX27" fmla="*/ 703264 w 822766"/>
                <a:gd name="connsiteY27" fmla="*/ 1812374 h 3286620"/>
                <a:gd name="connsiteX28" fmla="*/ 665982 w 822766"/>
                <a:gd name="connsiteY28" fmla="*/ 2134408 h 3286620"/>
                <a:gd name="connsiteX29" fmla="*/ 633307 w 822766"/>
                <a:gd name="connsiteY29" fmla="*/ 2205776 h 3286620"/>
                <a:gd name="connsiteX30" fmla="*/ 567466 w 822766"/>
                <a:gd name="connsiteY30" fmla="*/ 2435397 h 3286620"/>
                <a:gd name="connsiteX31" fmla="*/ 442822 w 822766"/>
                <a:gd name="connsiteY31" fmla="*/ 2827099 h 3286620"/>
                <a:gd name="connsiteX32" fmla="*/ 628487 w 822766"/>
                <a:gd name="connsiteY32" fmla="*/ 3105596 h 3286620"/>
                <a:gd name="connsiteX33" fmla="*/ 396406 w 822766"/>
                <a:gd name="connsiteY33" fmla="*/ 3091671 h 3286620"/>
                <a:gd name="connsiteX34" fmla="*/ 308215 w 822766"/>
                <a:gd name="connsiteY34" fmla="*/ 3286620 h 3286620"/>
                <a:gd name="connsiteX35" fmla="*/ 227104 w 822766"/>
                <a:gd name="connsiteY35" fmla="*/ 3080083 h 3286620"/>
                <a:gd name="connsiteX36" fmla="*/ 253205 w 822766"/>
                <a:gd name="connsiteY36" fmla="*/ 2876741 h 3286620"/>
                <a:gd name="connsiteX37" fmla="*/ 148855 w 822766"/>
                <a:gd name="connsiteY37" fmla="*/ 2210489 h 3286620"/>
                <a:gd name="connsiteX38" fmla="*/ 98422 w 822766"/>
                <a:gd name="connsiteY38" fmla="*/ 2167825 h 3286620"/>
                <a:gd name="connsiteX39" fmla="*/ 90116 w 822766"/>
                <a:gd name="connsiteY39" fmla="*/ 2040350 h 3286620"/>
                <a:gd name="connsiteX40" fmla="*/ 82709 w 822766"/>
                <a:gd name="connsiteY40" fmla="*/ 1936649 h 3286620"/>
                <a:gd name="connsiteX41" fmla="*/ 53081 w 822766"/>
                <a:gd name="connsiteY41" fmla="*/ 1551478 h 3286620"/>
                <a:gd name="connsiteX42" fmla="*/ 76125 w 822766"/>
                <a:gd name="connsiteY42" fmla="*/ 1368768 h 3286620"/>
                <a:gd name="connsiteX43" fmla="*/ 68718 w 822766"/>
                <a:gd name="connsiteY43" fmla="*/ 1345724 h 3286620"/>
                <a:gd name="connsiteX44" fmla="*/ 76948 w 822766"/>
                <a:gd name="connsiteY44" fmla="*/ 1299634 h 3286620"/>
                <a:gd name="connsiteX45" fmla="*/ 106948 w 822766"/>
                <a:gd name="connsiteY45" fmla="*/ 1258624 h 3286620"/>
                <a:gd name="connsiteX46" fmla="*/ 131416 w 822766"/>
                <a:gd name="connsiteY46" fmla="*/ 1102735 h 3286620"/>
                <a:gd name="connsiteX47" fmla="*/ 13939 w 822766"/>
                <a:gd name="connsiteY47" fmla="*/ 866495 h 3286620"/>
                <a:gd name="connsiteX48" fmla="*/ 6252 w 822766"/>
                <a:gd name="connsiteY48" fmla="*/ 609144 h 3286620"/>
                <a:gd name="connsiteX49" fmla="*/ 109190 w 822766"/>
                <a:gd name="connsiteY49" fmla="*/ 533120 h 3286620"/>
                <a:gd name="connsiteX50" fmla="*/ 113953 w 822766"/>
                <a:gd name="connsiteY50" fmla="*/ 496608 h 3286620"/>
                <a:gd name="connsiteX51" fmla="*/ 176541 w 822766"/>
                <a:gd name="connsiteY51" fmla="*/ 488825 h 3286620"/>
                <a:gd name="connsiteX0" fmla="*/ 176541 w 822766"/>
                <a:gd name="connsiteY0" fmla="*/ 488825 h 3286620"/>
                <a:gd name="connsiteX1" fmla="*/ 163165 w 822766"/>
                <a:gd name="connsiteY1" fmla="*/ 420408 h 3286620"/>
                <a:gd name="connsiteX2" fmla="*/ 138417 w 822766"/>
                <a:gd name="connsiteY2" fmla="*/ 424680 h 3286620"/>
                <a:gd name="connsiteX3" fmla="*/ 173487 w 822766"/>
                <a:gd name="connsiteY3" fmla="*/ 328075 h 3286620"/>
                <a:gd name="connsiteX4" fmla="*/ 220524 w 822766"/>
                <a:gd name="connsiteY4" fmla="*/ 60916 h 3286620"/>
                <a:gd name="connsiteX5" fmla="*/ 312856 w 822766"/>
                <a:gd name="connsiteY5" fmla="*/ 18916 h 3286620"/>
                <a:gd name="connsiteX6" fmla="*/ 443411 w 822766"/>
                <a:gd name="connsiteY6" fmla="*/ 27941 h 3286620"/>
                <a:gd name="connsiteX7" fmla="*/ 554841 w 822766"/>
                <a:gd name="connsiteY7" fmla="*/ 165845 h 3286620"/>
                <a:gd name="connsiteX8" fmla="*/ 579090 w 822766"/>
                <a:gd name="connsiteY8" fmla="*/ 342620 h 3286620"/>
                <a:gd name="connsiteX9" fmla="*/ 609920 w 822766"/>
                <a:gd name="connsiteY9" fmla="*/ 390246 h 3286620"/>
                <a:gd name="connsiteX10" fmla="*/ 569935 w 822766"/>
                <a:gd name="connsiteY10" fmla="*/ 385263 h 3286620"/>
                <a:gd name="connsiteX11" fmla="*/ 577342 w 822766"/>
                <a:gd name="connsiteY11" fmla="*/ 423945 h 3286620"/>
                <a:gd name="connsiteX12" fmla="*/ 544462 w 822766"/>
                <a:gd name="connsiteY12" fmla="*/ 402594 h 3286620"/>
                <a:gd name="connsiteX13" fmla="*/ 590234 w 822766"/>
                <a:gd name="connsiteY13" fmla="*/ 458751 h 3286620"/>
                <a:gd name="connsiteX14" fmla="*/ 560059 w 822766"/>
                <a:gd name="connsiteY14" fmla="*/ 472503 h 3286620"/>
                <a:gd name="connsiteX15" fmla="*/ 621896 w 822766"/>
                <a:gd name="connsiteY15" fmla="*/ 513986 h 3286620"/>
                <a:gd name="connsiteX16" fmla="*/ 592156 w 822766"/>
                <a:gd name="connsiteY16" fmla="*/ 532583 h 3286620"/>
                <a:gd name="connsiteX17" fmla="*/ 734464 w 822766"/>
                <a:gd name="connsiteY17" fmla="*/ 596905 h 3286620"/>
                <a:gd name="connsiteX18" fmla="*/ 777528 w 822766"/>
                <a:gd name="connsiteY18" fmla="*/ 761720 h 3286620"/>
                <a:gd name="connsiteX19" fmla="*/ 817214 w 822766"/>
                <a:gd name="connsiteY19" fmla="*/ 920470 h 3286620"/>
                <a:gd name="connsiteX20" fmla="*/ 821778 w 822766"/>
                <a:gd name="connsiteY20" fmla="*/ 993472 h 3286620"/>
                <a:gd name="connsiteX21" fmla="*/ 812452 w 822766"/>
                <a:gd name="connsiteY21" fmla="*/ 1034770 h 3286620"/>
                <a:gd name="connsiteX22" fmla="*/ 806044 w 822766"/>
                <a:gd name="connsiteY22" fmla="*/ 1108836 h 3286620"/>
                <a:gd name="connsiteX23" fmla="*/ 677142 w 822766"/>
                <a:gd name="connsiteY23" fmla="*/ 1184787 h 3286620"/>
                <a:gd name="connsiteX24" fmla="*/ 707394 w 822766"/>
                <a:gd name="connsiteY24" fmla="*/ 1309288 h 3286620"/>
                <a:gd name="connsiteX25" fmla="*/ 689651 w 822766"/>
                <a:gd name="connsiteY25" fmla="*/ 1354717 h 3286620"/>
                <a:gd name="connsiteX26" fmla="*/ 705733 w 822766"/>
                <a:gd name="connsiteY26" fmla="*/ 1422264 h 3286620"/>
                <a:gd name="connsiteX27" fmla="*/ 703264 w 822766"/>
                <a:gd name="connsiteY27" fmla="*/ 1812374 h 3286620"/>
                <a:gd name="connsiteX28" fmla="*/ 665982 w 822766"/>
                <a:gd name="connsiteY28" fmla="*/ 2134408 h 3286620"/>
                <a:gd name="connsiteX29" fmla="*/ 633307 w 822766"/>
                <a:gd name="connsiteY29" fmla="*/ 2205776 h 3286620"/>
                <a:gd name="connsiteX30" fmla="*/ 567466 w 822766"/>
                <a:gd name="connsiteY30" fmla="*/ 2435397 h 3286620"/>
                <a:gd name="connsiteX31" fmla="*/ 442822 w 822766"/>
                <a:gd name="connsiteY31" fmla="*/ 2827099 h 3286620"/>
                <a:gd name="connsiteX32" fmla="*/ 628487 w 822766"/>
                <a:gd name="connsiteY32" fmla="*/ 3105596 h 3286620"/>
                <a:gd name="connsiteX33" fmla="*/ 396406 w 822766"/>
                <a:gd name="connsiteY33" fmla="*/ 3091671 h 3286620"/>
                <a:gd name="connsiteX34" fmla="*/ 308215 w 822766"/>
                <a:gd name="connsiteY34" fmla="*/ 3286620 h 3286620"/>
                <a:gd name="connsiteX35" fmla="*/ 227104 w 822766"/>
                <a:gd name="connsiteY35" fmla="*/ 3080083 h 3286620"/>
                <a:gd name="connsiteX36" fmla="*/ 253205 w 822766"/>
                <a:gd name="connsiteY36" fmla="*/ 2876741 h 3286620"/>
                <a:gd name="connsiteX37" fmla="*/ 148855 w 822766"/>
                <a:gd name="connsiteY37" fmla="*/ 2210489 h 3286620"/>
                <a:gd name="connsiteX38" fmla="*/ 98422 w 822766"/>
                <a:gd name="connsiteY38" fmla="*/ 2167825 h 3286620"/>
                <a:gd name="connsiteX39" fmla="*/ 90116 w 822766"/>
                <a:gd name="connsiteY39" fmla="*/ 2040350 h 3286620"/>
                <a:gd name="connsiteX40" fmla="*/ 82709 w 822766"/>
                <a:gd name="connsiteY40" fmla="*/ 1936649 h 3286620"/>
                <a:gd name="connsiteX41" fmla="*/ 53081 w 822766"/>
                <a:gd name="connsiteY41" fmla="*/ 1551478 h 3286620"/>
                <a:gd name="connsiteX42" fmla="*/ 76125 w 822766"/>
                <a:gd name="connsiteY42" fmla="*/ 1368768 h 3286620"/>
                <a:gd name="connsiteX43" fmla="*/ 68718 w 822766"/>
                <a:gd name="connsiteY43" fmla="*/ 1345724 h 3286620"/>
                <a:gd name="connsiteX44" fmla="*/ 76948 w 822766"/>
                <a:gd name="connsiteY44" fmla="*/ 1299634 h 3286620"/>
                <a:gd name="connsiteX45" fmla="*/ 106948 w 822766"/>
                <a:gd name="connsiteY45" fmla="*/ 1258624 h 3286620"/>
                <a:gd name="connsiteX46" fmla="*/ 131416 w 822766"/>
                <a:gd name="connsiteY46" fmla="*/ 1102735 h 3286620"/>
                <a:gd name="connsiteX47" fmla="*/ 13939 w 822766"/>
                <a:gd name="connsiteY47" fmla="*/ 866495 h 3286620"/>
                <a:gd name="connsiteX48" fmla="*/ 6252 w 822766"/>
                <a:gd name="connsiteY48" fmla="*/ 609144 h 3286620"/>
                <a:gd name="connsiteX49" fmla="*/ 109190 w 822766"/>
                <a:gd name="connsiteY49" fmla="*/ 533120 h 3286620"/>
                <a:gd name="connsiteX50" fmla="*/ 113953 w 822766"/>
                <a:gd name="connsiteY50" fmla="*/ 496608 h 3286620"/>
                <a:gd name="connsiteX51" fmla="*/ 176541 w 822766"/>
                <a:gd name="connsiteY51" fmla="*/ 488825 h 3286620"/>
                <a:gd name="connsiteX0" fmla="*/ 176541 w 822766"/>
                <a:gd name="connsiteY0" fmla="*/ 488825 h 3196088"/>
                <a:gd name="connsiteX1" fmla="*/ 163165 w 822766"/>
                <a:gd name="connsiteY1" fmla="*/ 420408 h 3196088"/>
                <a:gd name="connsiteX2" fmla="*/ 138417 w 822766"/>
                <a:gd name="connsiteY2" fmla="*/ 424680 h 3196088"/>
                <a:gd name="connsiteX3" fmla="*/ 173487 w 822766"/>
                <a:gd name="connsiteY3" fmla="*/ 328075 h 3196088"/>
                <a:gd name="connsiteX4" fmla="*/ 220524 w 822766"/>
                <a:gd name="connsiteY4" fmla="*/ 60916 h 3196088"/>
                <a:gd name="connsiteX5" fmla="*/ 312856 w 822766"/>
                <a:gd name="connsiteY5" fmla="*/ 18916 h 3196088"/>
                <a:gd name="connsiteX6" fmla="*/ 443411 w 822766"/>
                <a:gd name="connsiteY6" fmla="*/ 27941 h 3196088"/>
                <a:gd name="connsiteX7" fmla="*/ 554841 w 822766"/>
                <a:gd name="connsiteY7" fmla="*/ 165845 h 3196088"/>
                <a:gd name="connsiteX8" fmla="*/ 579090 w 822766"/>
                <a:gd name="connsiteY8" fmla="*/ 342620 h 3196088"/>
                <a:gd name="connsiteX9" fmla="*/ 609920 w 822766"/>
                <a:gd name="connsiteY9" fmla="*/ 390246 h 3196088"/>
                <a:gd name="connsiteX10" fmla="*/ 569935 w 822766"/>
                <a:gd name="connsiteY10" fmla="*/ 385263 h 3196088"/>
                <a:gd name="connsiteX11" fmla="*/ 577342 w 822766"/>
                <a:gd name="connsiteY11" fmla="*/ 423945 h 3196088"/>
                <a:gd name="connsiteX12" fmla="*/ 544462 w 822766"/>
                <a:gd name="connsiteY12" fmla="*/ 402594 h 3196088"/>
                <a:gd name="connsiteX13" fmla="*/ 590234 w 822766"/>
                <a:gd name="connsiteY13" fmla="*/ 458751 h 3196088"/>
                <a:gd name="connsiteX14" fmla="*/ 560059 w 822766"/>
                <a:gd name="connsiteY14" fmla="*/ 472503 h 3196088"/>
                <a:gd name="connsiteX15" fmla="*/ 621896 w 822766"/>
                <a:gd name="connsiteY15" fmla="*/ 513986 h 3196088"/>
                <a:gd name="connsiteX16" fmla="*/ 592156 w 822766"/>
                <a:gd name="connsiteY16" fmla="*/ 532583 h 3196088"/>
                <a:gd name="connsiteX17" fmla="*/ 734464 w 822766"/>
                <a:gd name="connsiteY17" fmla="*/ 596905 h 3196088"/>
                <a:gd name="connsiteX18" fmla="*/ 777528 w 822766"/>
                <a:gd name="connsiteY18" fmla="*/ 761720 h 3196088"/>
                <a:gd name="connsiteX19" fmla="*/ 817214 w 822766"/>
                <a:gd name="connsiteY19" fmla="*/ 920470 h 3196088"/>
                <a:gd name="connsiteX20" fmla="*/ 821778 w 822766"/>
                <a:gd name="connsiteY20" fmla="*/ 993472 h 3196088"/>
                <a:gd name="connsiteX21" fmla="*/ 812452 w 822766"/>
                <a:gd name="connsiteY21" fmla="*/ 1034770 h 3196088"/>
                <a:gd name="connsiteX22" fmla="*/ 806044 w 822766"/>
                <a:gd name="connsiteY22" fmla="*/ 1108836 h 3196088"/>
                <a:gd name="connsiteX23" fmla="*/ 677142 w 822766"/>
                <a:gd name="connsiteY23" fmla="*/ 1184787 h 3196088"/>
                <a:gd name="connsiteX24" fmla="*/ 707394 w 822766"/>
                <a:gd name="connsiteY24" fmla="*/ 1309288 h 3196088"/>
                <a:gd name="connsiteX25" fmla="*/ 689651 w 822766"/>
                <a:gd name="connsiteY25" fmla="*/ 1354717 h 3196088"/>
                <a:gd name="connsiteX26" fmla="*/ 705733 w 822766"/>
                <a:gd name="connsiteY26" fmla="*/ 1422264 h 3196088"/>
                <a:gd name="connsiteX27" fmla="*/ 703264 w 822766"/>
                <a:gd name="connsiteY27" fmla="*/ 1812374 h 3196088"/>
                <a:gd name="connsiteX28" fmla="*/ 665982 w 822766"/>
                <a:gd name="connsiteY28" fmla="*/ 2134408 h 3196088"/>
                <a:gd name="connsiteX29" fmla="*/ 633307 w 822766"/>
                <a:gd name="connsiteY29" fmla="*/ 2205776 h 3196088"/>
                <a:gd name="connsiteX30" fmla="*/ 567466 w 822766"/>
                <a:gd name="connsiteY30" fmla="*/ 2435397 h 3196088"/>
                <a:gd name="connsiteX31" fmla="*/ 442822 w 822766"/>
                <a:gd name="connsiteY31" fmla="*/ 2827099 h 3196088"/>
                <a:gd name="connsiteX32" fmla="*/ 628487 w 822766"/>
                <a:gd name="connsiteY32" fmla="*/ 3105596 h 3196088"/>
                <a:gd name="connsiteX33" fmla="*/ 396406 w 822766"/>
                <a:gd name="connsiteY33" fmla="*/ 3091671 h 3196088"/>
                <a:gd name="connsiteX34" fmla="*/ 339489 w 822766"/>
                <a:gd name="connsiteY34" fmla="*/ 3196088 h 3196088"/>
                <a:gd name="connsiteX35" fmla="*/ 227104 w 822766"/>
                <a:gd name="connsiteY35" fmla="*/ 3080083 h 3196088"/>
                <a:gd name="connsiteX36" fmla="*/ 253205 w 822766"/>
                <a:gd name="connsiteY36" fmla="*/ 2876741 h 3196088"/>
                <a:gd name="connsiteX37" fmla="*/ 148855 w 822766"/>
                <a:gd name="connsiteY37" fmla="*/ 2210489 h 3196088"/>
                <a:gd name="connsiteX38" fmla="*/ 98422 w 822766"/>
                <a:gd name="connsiteY38" fmla="*/ 2167825 h 3196088"/>
                <a:gd name="connsiteX39" fmla="*/ 90116 w 822766"/>
                <a:gd name="connsiteY39" fmla="*/ 2040350 h 3196088"/>
                <a:gd name="connsiteX40" fmla="*/ 82709 w 822766"/>
                <a:gd name="connsiteY40" fmla="*/ 1936649 h 3196088"/>
                <a:gd name="connsiteX41" fmla="*/ 53081 w 822766"/>
                <a:gd name="connsiteY41" fmla="*/ 1551478 h 3196088"/>
                <a:gd name="connsiteX42" fmla="*/ 76125 w 822766"/>
                <a:gd name="connsiteY42" fmla="*/ 1368768 h 3196088"/>
                <a:gd name="connsiteX43" fmla="*/ 68718 w 822766"/>
                <a:gd name="connsiteY43" fmla="*/ 1345724 h 3196088"/>
                <a:gd name="connsiteX44" fmla="*/ 76948 w 822766"/>
                <a:gd name="connsiteY44" fmla="*/ 1299634 h 3196088"/>
                <a:gd name="connsiteX45" fmla="*/ 106948 w 822766"/>
                <a:gd name="connsiteY45" fmla="*/ 1258624 h 3196088"/>
                <a:gd name="connsiteX46" fmla="*/ 131416 w 822766"/>
                <a:gd name="connsiteY46" fmla="*/ 1102735 h 3196088"/>
                <a:gd name="connsiteX47" fmla="*/ 13939 w 822766"/>
                <a:gd name="connsiteY47" fmla="*/ 866495 h 3196088"/>
                <a:gd name="connsiteX48" fmla="*/ 6252 w 822766"/>
                <a:gd name="connsiteY48" fmla="*/ 609144 h 3196088"/>
                <a:gd name="connsiteX49" fmla="*/ 109190 w 822766"/>
                <a:gd name="connsiteY49" fmla="*/ 533120 h 3196088"/>
                <a:gd name="connsiteX50" fmla="*/ 113953 w 822766"/>
                <a:gd name="connsiteY50" fmla="*/ 496608 h 3196088"/>
                <a:gd name="connsiteX51" fmla="*/ 176541 w 822766"/>
                <a:gd name="connsiteY51" fmla="*/ 488825 h 3196088"/>
                <a:gd name="connsiteX0" fmla="*/ 176541 w 822766"/>
                <a:gd name="connsiteY0" fmla="*/ 488825 h 3202149"/>
                <a:gd name="connsiteX1" fmla="*/ 163165 w 822766"/>
                <a:gd name="connsiteY1" fmla="*/ 420408 h 3202149"/>
                <a:gd name="connsiteX2" fmla="*/ 138417 w 822766"/>
                <a:gd name="connsiteY2" fmla="*/ 424680 h 3202149"/>
                <a:gd name="connsiteX3" fmla="*/ 173487 w 822766"/>
                <a:gd name="connsiteY3" fmla="*/ 328075 h 3202149"/>
                <a:gd name="connsiteX4" fmla="*/ 220524 w 822766"/>
                <a:gd name="connsiteY4" fmla="*/ 60916 h 3202149"/>
                <a:gd name="connsiteX5" fmla="*/ 312856 w 822766"/>
                <a:gd name="connsiteY5" fmla="*/ 18916 h 3202149"/>
                <a:gd name="connsiteX6" fmla="*/ 443411 w 822766"/>
                <a:gd name="connsiteY6" fmla="*/ 27941 h 3202149"/>
                <a:gd name="connsiteX7" fmla="*/ 554841 w 822766"/>
                <a:gd name="connsiteY7" fmla="*/ 165845 h 3202149"/>
                <a:gd name="connsiteX8" fmla="*/ 579090 w 822766"/>
                <a:gd name="connsiteY8" fmla="*/ 342620 h 3202149"/>
                <a:gd name="connsiteX9" fmla="*/ 609920 w 822766"/>
                <a:gd name="connsiteY9" fmla="*/ 390246 h 3202149"/>
                <a:gd name="connsiteX10" fmla="*/ 569935 w 822766"/>
                <a:gd name="connsiteY10" fmla="*/ 385263 h 3202149"/>
                <a:gd name="connsiteX11" fmla="*/ 577342 w 822766"/>
                <a:gd name="connsiteY11" fmla="*/ 423945 h 3202149"/>
                <a:gd name="connsiteX12" fmla="*/ 544462 w 822766"/>
                <a:gd name="connsiteY12" fmla="*/ 402594 h 3202149"/>
                <a:gd name="connsiteX13" fmla="*/ 590234 w 822766"/>
                <a:gd name="connsiteY13" fmla="*/ 458751 h 3202149"/>
                <a:gd name="connsiteX14" fmla="*/ 560059 w 822766"/>
                <a:gd name="connsiteY14" fmla="*/ 472503 h 3202149"/>
                <a:gd name="connsiteX15" fmla="*/ 621896 w 822766"/>
                <a:gd name="connsiteY15" fmla="*/ 513986 h 3202149"/>
                <a:gd name="connsiteX16" fmla="*/ 592156 w 822766"/>
                <a:gd name="connsiteY16" fmla="*/ 532583 h 3202149"/>
                <a:gd name="connsiteX17" fmla="*/ 734464 w 822766"/>
                <a:gd name="connsiteY17" fmla="*/ 596905 h 3202149"/>
                <a:gd name="connsiteX18" fmla="*/ 777528 w 822766"/>
                <a:gd name="connsiteY18" fmla="*/ 761720 h 3202149"/>
                <a:gd name="connsiteX19" fmla="*/ 817214 w 822766"/>
                <a:gd name="connsiteY19" fmla="*/ 920470 h 3202149"/>
                <a:gd name="connsiteX20" fmla="*/ 821778 w 822766"/>
                <a:gd name="connsiteY20" fmla="*/ 993472 h 3202149"/>
                <a:gd name="connsiteX21" fmla="*/ 812452 w 822766"/>
                <a:gd name="connsiteY21" fmla="*/ 1034770 h 3202149"/>
                <a:gd name="connsiteX22" fmla="*/ 806044 w 822766"/>
                <a:gd name="connsiteY22" fmla="*/ 1108836 h 3202149"/>
                <a:gd name="connsiteX23" fmla="*/ 677142 w 822766"/>
                <a:gd name="connsiteY23" fmla="*/ 1184787 h 3202149"/>
                <a:gd name="connsiteX24" fmla="*/ 707394 w 822766"/>
                <a:gd name="connsiteY24" fmla="*/ 1309288 h 3202149"/>
                <a:gd name="connsiteX25" fmla="*/ 689651 w 822766"/>
                <a:gd name="connsiteY25" fmla="*/ 1354717 h 3202149"/>
                <a:gd name="connsiteX26" fmla="*/ 705733 w 822766"/>
                <a:gd name="connsiteY26" fmla="*/ 1422264 h 3202149"/>
                <a:gd name="connsiteX27" fmla="*/ 703264 w 822766"/>
                <a:gd name="connsiteY27" fmla="*/ 1812374 h 3202149"/>
                <a:gd name="connsiteX28" fmla="*/ 665982 w 822766"/>
                <a:gd name="connsiteY28" fmla="*/ 2134408 h 3202149"/>
                <a:gd name="connsiteX29" fmla="*/ 633307 w 822766"/>
                <a:gd name="connsiteY29" fmla="*/ 2205776 h 3202149"/>
                <a:gd name="connsiteX30" fmla="*/ 567466 w 822766"/>
                <a:gd name="connsiteY30" fmla="*/ 2435397 h 3202149"/>
                <a:gd name="connsiteX31" fmla="*/ 442822 w 822766"/>
                <a:gd name="connsiteY31" fmla="*/ 2827099 h 3202149"/>
                <a:gd name="connsiteX32" fmla="*/ 628487 w 822766"/>
                <a:gd name="connsiteY32" fmla="*/ 3105596 h 3202149"/>
                <a:gd name="connsiteX33" fmla="*/ 396406 w 822766"/>
                <a:gd name="connsiteY33" fmla="*/ 3091671 h 3202149"/>
                <a:gd name="connsiteX34" fmla="*/ 339489 w 822766"/>
                <a:gd name="connsiteY34" fmla="*/ 3196088 h 3202149"/>
                <a:gd name="connsiteX35" fmla="*/ 227104 w 822766"/>
                <a:gd name="connsiteY35" fmla="*/ 3080083 h 3202149"/>
                <a:gd name="connsiteX36" fmla="*/ 253205 w 822766"/>
                <a:gd name="connsiteY36" fmla="*/ 2876741 h 3202149"/>
                <a:gd name="connsiteX37" fmla="*/ 148855 w 822766"/>
                <a:gd name="connsiteY37" fmla="*/ 2210489 h 3202149"/>
                <a:gd name="connsiteX38" fmla="*/ 98422 w 822766"/>
                <a:gd name="connsiteY38" fmla="*/ 2167825 h 3202149"/>
                <a:gd name="connsiteX39" fmla="*/ 90116 w 822766"/>
                <a:gd name="connsiteY39" fmla="*/ 2040350 h 3202149"/>
                <a:gd name="connsiteX40" fmla="*/ 82709 w 822766"/>
                <a:gd name="connsiteY40" fmla="*/ 1936649 h 3202149"/>
                <a:gd name="connsiteX41" fmla="*/ 53081 w 822766"/>
                <a:gd name="connsiteY41" fmla="*/ 1551478 h 3202149"/>
                <a:gd name="connsiteX42" fmla="*/ 76125 w 822766"/>
                <a:gd name="connsiteY42" fmla="*/ 1368768 h 3202149"/>
                <a:gd name="connsiteX43" fmla="*/ 68718 w 822766"/>
                <a:gd name="connsiteY43" fmla="*/ 1345724 h 3202149"/>
                <a:gd name="connsiteX44" fmla="*/ 76948 w 822766"/>
                <a:gd name="connsiteY44" fmla="*/ 1299634 h 3202149"/>
                <a:gd name="connsiteX45" fmla="*/ 106948 w 822766"/>
                <a:gd name="connsiteY45" fmla="*/ 1258624 h 3202149"/>
                <a:gd name="connsiteX46" fmla="*/ 131416 w 822766"/>
                <a:gd name="connsiteY46" fmla="*/ 1102735 h 3202149"/>
                <a:gd name="connsiteX47" fmla="*/ 13939 w 822766"/>
                <a:gd name="connsiteY47" fmla="*/ 866495 h 3202149"/>
                <a:gd name="connsiteX48" fmla="*/ 6252 w 822766"/>
                <a:gd name="connsiteY48" fmla="*/ 609144 h 3202149"/>
                <a:gd name="connsiteX49" fmla="*/ 109190 w 822766"/>
                <a:gd name="connsiteY49" fmla="*/ 533120 h 3202149"/>
                <a:gd name="connsiteX50" fmla="*/ 113953 w 822766"/>
                <a:gd name="connsiteY50" fmla="*/ 496608 h 3202149"/>
                <a:gd name="connsiteX51" fmla="*/ 176541 w 822766"/>
                <a:gd name="connsiteY51" fmla="*/ 488825 h 3202149"/>
                <a:gd name="connsiteX0" fmla="*/ 176541 w 822766"/>
                <a:gd name="connsiteY0" fmla="*/ 488825 h 3202149"/>
                <a:gd name="connsiteX1" fmla="*/ 163165 w 822766"/>
                <a:gd name="connsiteY1" fmla="*/ 420408 h 3202149"/>
                <a:gd name="connsiteX2" fmla="*/ 138417 w 822766"/>
                <a:gd name="connsiteY2" fmla="*/ 424680 h 3202149"/>
                <a:gd name="connsiteX3" fmla="*/ 173487 w 822766"/>
                <a:gd name="connsiteY3" fmla="*/ 328075 h 3202149"/>
                <a:gd name="connsiteX4" fmla="*/ 220524 w 822766"/>
                <a:gd name="connsiteY4" fmla="*/ 60916 h 3202149"/>
                <a:gd name="connsiteX5" fmla="*/ 312856 w 822766"/>
                <a:gd name="connsiteY5" fmla="*/ 18916 h 3202149"/>
                <a:gd name="connsiteX6" fmla="*/ 443411 w 822766"/>
                <a:gd name="connsiteY6" fmla="*/ 27941 h 3202149"/>
                <a:gd name="connsiteX7" fmla="*/ 554841 w 822766"/>
                <a:gd name="connsiteY7" fmla="*/ 165845 h 3202149"/>
                <a:gd name="connsiteX8" fmla="*/ 579090 w 822766"/>
                <a:gd name="connsiteY8" fmla="*/ 342620 h 3202149"/>
                <a:gd name="connsiteX9" fmla="*/ 609920 w 822766"/>
                <a:gd name="connsiteY9" fmla="*/ 390246 h 3202149"/>
                <a:gd name="connsiteX10" fmla="*/ 569935 w 822766"/>
                <a:gd name="connsiteY10" fmla="*/ 385263 h 3202149"/>
                <a:gd name="connsiteX11" fmla="*/ 577342 w 822766"/>
                <a:gd name="connsiteY11" fmla="*/ 423945 h 3202149"/>
                <a:gd name="connsiteX12" fmla="*/ 544462 w 822766"/>
                <a:gd name="connsiteY12" fmla="*/ 402594 h 3202149"/>
                <a:gd name="connsiteX13" fmla="*/ 590234 w 822766"/>
                <a:gd name="connsiteY13" fmla="*/ 458751 h 3202149"/>
                <a:gd name="connsiteX14" fmla="*/ 560059 w 822766"/>
                <a:gd name="connsiteY14" fmla="*/ 472503 h 3202149"/>
                <a:gd name="connsiteX15" fmla="*/ 621896 w 822766"/>
                <a:gd name="connsiteY15" fmla="*/ 513986 h 3202149"/>
                <a:gd name="connsiteX16" fmla="*/ 592156 w 822766"/>
                <a:gd name="connsiteY16" fmla="*/ 532583 h 3202149"/>
                <a:gd name="connsiteX17" fmla="*/ 734464 w 822766"/>
                <a:gd name="connsiteY17" fmla="*/ 596905 h 3202149"/>
                <a:gd name="connsiteX18" fmla="*/ 777528 w 822766"/>
                <a:gd name="connsiteY18" fmla="*/ 761720 h 3202149"/>
                <a:gd name="connsiteX19" fmla="*/ 817214 w 822766"/>
                <a:gd name="connsiteY19" fmla="*/ 920470 h 3202149"/>
                <a:gd name="connsiteX20" fmla="*/ 821778 w 822766"/>
                <a:gd name="connsiteY20" fmla="*/ 993472 h 3202149"/>
                <a:gd name="connsiteX21" fmla="*/ 812452 w 822766"/>
                <a:gd name="connsiteY21" fmla="*/ 1034770 h 3202149"/>
                <a:gd name="connsiteX22" fmla="*/ 806044 w 822766"/>
                <a:gd name="connsiteY22" fmla="*/ 1108836 h 3202149"/>
                <a:gd name="connsiteX23" fmla="*/ 677142 w 822766"/>
                <a:gd name="connsiteY23" fmla="*/ 1184787 h 3202149"/>
                <a:gd name="connsiteX24" fmla="*/ 707394 w 822766"/>
                <a:gd name="connsiteY24" fmla="*/ 1309288 h 3202149"/>
                <a:gd name="connsiteX25" fmla="*/ 689651 w 822766"/>
                <a:gd name="connsiteY25" fmla="*/ 1354717 h 3202149"/>
                <a:gd name="connsiteX26" fmla="*/ 705733 w 822766"/>
                <a:gd name="connsiteY26" fmla="*/ 1422264 h 3202149"/>
                <a:gd name="connsiteX27" fmla="*/ 703264 w 822766"/>
                <a:gd name="connsiteY27" fmla="*/ 1812374 h 3202149"/>
                <a:gd name="connsiteX28" fmla="*/ 665982 w 822766"/>
                <a:gd name="connsiteY28" fmla="*/ 2134408 h 3202149"/>
                <a:gd name="connsiteX29" fmla="*/ 633307 w 822766"/>
                <a:gd name="connsiteY29" fmla="*/ 2205776 h 3202149"/>
                <a:gd name="connsiteX30" fmla="*/ 567466 w 822766"/>
                <a:gd name="connsiteY30" fmla="*/ 2435397 h 3202149"/>
                <a:gd name="connsiteX31" fmla="*/ 442822 w 822766"/>
                <a:gd name="connsiteY31" fmla="*/ 2827099 h 3202149"/>
                <a:gd name="connsiteX32" fmla="*/ 628487 w 822766"/>
                <a:gd name="connsiteY32" fmla="*/ 3105596 h 3202149"/>
                <a:gd name="connsiteX33" fmla="*/ 383238 w 822766"/>
                <a:gd name="connsiteY33" fmla="*/ 3092494 h 3202149"/>
                <a:gd name="connsiteX34" fmla="*/ 339489 w 822766"/>
                <a:gd name="connsiteY34" fmla="*/ 3196088 h 3202149"/>
                <a:gd name="connsiteX35" fmla="*/ 227104 w 822766"/>
                <a:gd name="connsiteY35" fmla="*/ 3080083 h 3202149"/>
                <a:gd name="connsiteX36" fmla="*/ 253205 w 822766"/>
                <a:gd name="connsiteY36" fmla="*/ 2876741 h 3202149"/>
                <a:gd name="connsiteX37" fmla="*/ 148855 w 822766"/>
                <a:gd name="connsiteY37" fmla="*/ 2210489 h 3202149"/>
                <a:gd name="connsiteX38" fmla="*/ 98422 w 822766"/>
                <a:gd name="connsiteY38" fmla="*/ 2167825 h 3202149"/>
                <a:gd name="connsiteX39" fmla="*/ 90116 w 822766"/>
                <a:gd name="connsiteY39" fmla="*/ 2040350 h 3202149"/>
                <a:gd name="connsiteX40" fmla="*/ 82709 w 822766"/>
                <a:gd name="connsiteY40" fmla="*/ 1936649 h 3202149"/>
                <a:gd name="connsiteX41" fmla="*/ 53081 w 822766"/>
                <a:gd name="connsiteY41" fmla="*/ 1551478 h 3202149"/>
                <a:gd name="connsiteX42" fmla="*/ 76125 w 822766"/>
                <a:gd name="connsiteY42" fmla="*/ 1368768 h 3202149"/>
                <a:gd name="connsiteX43" fmla="*/ 68718 w 822766"/>
                <a:gd name="connsiteY43" fmla="*/ 1345724 h 3202149"/>
                <a:gd name="connsiteX44" fmla="*/ 76948 w 822766"/>
                <a:gd name="connsiteY44" fmla="*/ 1299634 h 3202149"/>
                <a:gd name="connsiteX45" fmla="*/ 106948 w 822766"/>
                <a:gd name="connsiteY45" fmla="*/ 1258624 h 3202149"/>
                <a:gd name="connsiteX46" fmla="*/ 131416 w 822766"/>
                <a:gd name="connsiteY46" fmla="*/ 1102735 h 3202149"/>
                <a:gd name="connsiteX47" fmla="*/ 13939 w 822766"/>
                <a:gd name="connsiteY47" fmla="*/ 866495 h 3202149"/>
                <a:gd name="connsiteX48" fmla="*/ 6252 w 822766"/>
                <a:gd name="connsiteY48" fmla="*/ 609144 h 3202149"/>
                <a:gd name="connsiteX49" fmla="*/ 109190 w 822766"/>
                <a:gd name="connsiteY49" fmla="*/ 533120 h 3202149"/>
                <a:gd name="connsiteX50" fmla="*/ 113953 w 822766"/>
                <a:gd name="connsiteY50" fmla="*/ 496608 h 3202149"/>
                <a:gd name="connsiteX51" fmla="*/ 176541 w 822766"/>
                <a:gd name="connsiteY51" fmla="*/ 488825 h 3202149"/>
                <a:gd name="connsiteX0" fmla="*/ 176541 w 822766"/>
                <a:gd name="connsiteY0" fmla="*/ 488825 h 3202149"/>
                <a:gd name="connsiteX1" fmla="*/ 163165 w 822766"/>
                <a:gd name="connsiteY1" fmla="*/ 420408 h 3202149"/>
                <a:gd name="connsiteX2" fmla="*/ 138417 w 822766"/>
                <a:gd name="connsiteY2" fmla="*/ 424680 h 3202149"/>
                <a:gd name="connsiteX3" fmla="*/ 173487 w 822766"/>
                <a:gd name="connsiteY3" fmla="*/ 328075 h 3202149"/>
                <a:gd name="connsiteX4" fmla="*/ 220524 w 822766"/>
                <a:gd name="connsiteY4" fmla="*/ 60916 h 3202149"/>
                <a:gd name="connsiteX5" fmla="*/ 312856 w 822766"/>
                <a:gd name="connsiteY5" fmla="*/ 18916 h 3202149"/>
                <a:gd name="connsiteX6" fmla="*/ 443411 w 822766"/>
                <a:gd name="connsiteY6" fmla="*/ 27941 h 3202149"/>
                <a:gd name="connsiteX7" fmla="*/ 554841 w 822766"/>
                <a:gd name="connsiteY7" fmla="*/ 165845 h 3202149"/>
                <a:gd name="connsiteX8" fmla="*/ 579090 w 822766"/>
                <a:gd name="connsiteY8" fmla="*/ 342620 h 3202149"/>
                <a:gd name="connsiteX9" fmla="*/ 609920 w 822766"/>
                <a:gd name="connsiteY9" fmla="*/ 390246 h 3202149"/>
                <a:gd name="connsiteX10" fmla="*/ 569935 w 822766"/>
                <a:gd name="connsiteY10" fmla="*/ 385263 h 3202149"/>
                <a:gd name="connsiteX11" fmla="*/ 577342 w 822766"/>
                <a:gd name="connsiteY11" fmla="*/ 423945 h 3202149"/>
                <a:gd name="connsiteX12" fmla="*/ 544462 w 822766"/>
                <a:gd name="connsiteY12" fmla="*/ 402594 h 3202149"/>
                <a:gd name="connsiteX13" fmla="*/ 590234 w 822766"/>
                <a:gd name="connsiteY13" fmla="*/ 458751 h 3202149"/>
                <a:gd name="connsiteX14" fmla="*/ 560059 w 822766"/>
                <a:gd name="connsiteY14" fmla="*/ 472503 h 3202149"/>
                <a:gd name="connsiteX15" fmla="*/ 621896 w 822766"/>
                <a:gd name="connsiteY15" fmla="*/ 513986 h 3202149"/>
                <a:gd name="connsiteX16" fmla="*/ 592156 w 822766"/>
                <a:gd name="connsiteY16" fmla="*/ 532583 h 3202149"/>
                <a:gd name="connsiteX17" fmla="*/ 734464 w 822766"/>
                <a:gd name="connsiteY17" fmla="*/ 596905 h 3202149"/>
                <a:gd name="connsiteX18" fmla="*/ 777528 w 822766"/>
                <a:gd name="connsiteY18" fmla="*/ 761720 h 3202149"/>
                <a:gd name="connsiteX19" fmla="*/ 817214 w 822766"/>
                <a:gd name="connsiteY19" fmla="*/ 920470 h 3202149"/>
                <a:gd name="connsiteX20" fmla="*/ 821778 w 822766"/>
                <a:gd name="connsiteY20" fmla="*/ 993472 h 3202149"/>
                <a:gd name="connsiteX21" fmla="*/ 812452 w 822766"/>
                <a:gd name="connsiteY21" fmla="*/ 1034770 h 3202149"/>
                <a:gd name="connsiteX22" fmla="*/ 806044 w 822766"/>
                <a:gd name="connsiteY22" fmla="*/ 1108836 h 3202149"/>
                <a:gd name="connsiteX23" fmla="*/ 677142 w 822766"/>
                <a:gd name="connsiteY23" fmla="*/ 1184787 h 3202149"/>
                <a:gd name="connsiteX24" fmla="*/ 707394 w 822766"/>
                <a:gd name="connsiteY24" fmla="*/ 1309288 h 3202149"/>
                <a:gd name="connsiteX25" fmla="*/ 689651 w 822766"/>
                <a:gd name="connsiteY25" fmla="*/ 1354717 h 3202149"/>
                <a:gd name="connsiteX26" fmla="*/ 705733 w 822766"/>
                <a:gd name="connsiteY26" fmla="*/ 1422264 h 3202149"/>
                <a:gd name="connsiteX27" fmla="*/ 703264 w 822766"/>
                <a:gd name="connsiteY27" fmla="*/ 1812374 h 3202149"/>
                <a:gd name="connsiteX28" fmla="*/ 665982 w 822766"/>
                <a:gd name="connsiteY28" fmla="*/ 2134408 h 3202149"/>
                <a:gd name="connsiteX29" fmla="*/ 633307 w 822766"/>
                <a:gd name="connsiteY29" fmla="*/ 2205776 h 3202149"/>
                <a:gd name="connsiteX30" fmla="*/ 567466 w 822766"/>
                <a:gd name="connsiteY30" fmla="*/ 2435397 h 3202149"/>
                <a:gd name="connsiteX31" fmla="*/ 442822 w 822766"/>
                <a:gd name="connsiteY31" fmla="*/ 2827099 h 3202149"/>
                <a:gd name="connsiteX32" fmla="*/ 628487 w 822766"/>
                <a:gd name="connsiteY32" fmla="*/ 3105596 h 3202149"/>
                <a:gd name="connsiteX33" fmla="*/ 383238 w 822766"/>
                <a:gd name="connsiteY33" fmla="*/ 3092494 h 3202149"/>
                <a:gd name="connsiteX34" fmla="*/ 339489 w 822766"/>
                <a:gd name="connsiteY34" fmla="*/ 3196088 h 3202149"/>
                <a:gd name="connsiteX35" fmla="*/ 227104 w 822766"/>
                <a:gd name="connsiteY35" fmla="*/ 3080083 h 3202149"/>
                <a:gd name="connsiteX36" fmla="*/ 253205 w 822766"/>
                <a:gd name="connsiteY36" fmla="*/ 2876741 h 3202149"/>
                <a:gd name="connsiteX37" fmla="*/ 148855 w 822766"/>
                <a:gd name="connsiteY37" fmla="*/ 2210489 h 3202149"/>
                <a:gd name="connsiteX38" fmla="*/ 98422 w 822766"/>
                <a:gd name="connsiteY38" fmla="*/ 2167825 h 3202149"/>
                <a:gd name="connsiteX39" fmla="*/ 90116 w 822766"/>
                <a:gd name="connsiteY39" fmla="*/ 2040350 h 3202149"/>
                <a:gd name="connsiteX40" fmla="*/ 82709 w 822766"/>
                <a:gd name="connsiteY40" fmla="*/ 1936649 h 3202149"/>
                <a:gd name="connsiteX41" fmla="*/ 53081 w 822766"/>
                <a:gd name="connsiteY41" fmla="*/ 1551478 h 3202149"/>
                <a:gd name="connsiteX42" fmla="*/ 76125 w 822766"/>
                <a:gd name="connsiteY42" fmla="*/ 1368768 h 3202149"/>
                <a:gd name="connsiteX43" fmla="*/ 68718 w 822766"/>
                <a:gd name="connsiteY43" fmla="*/ 1345724 h 3202149"/>
                <a:gd name="connsiteX44" fmla="*/ 76948 w 822766"/>
                <a:gd name="connsiteY44" fmla="*/ 1299634 h 3202149"/>
                <a:gd name="connsiteX45" fmla="*/ 106948 w 822766"/>
                <a:gd name="connsiteY45" fmla="*/ 1258624 h 3202149"/>
                <a:gd name="connsiteX46" fmla="*/ 131416 w 822766"/>
                <a:gd name="connsiteY46" fmla="*/ 1102735 h 3202149"/>
                <a:gd name="connsiteX47" fmla="*/ 13939 w 822766"/>
                <a:gd name="connsiteY47" fmla="*/ 866495 h 3202149"/>
                <a:gd name="connsiteX48" fmla="*/ 6252 w 822766"/>
                <a:gd name="connsiteY48" fmla="*/ 609144 h 3202149"/>
                <a:gd name="connsiteX49" fmla="*/ 109190 w 822766"/>
                <a:gd name="connsiteY49" fmla="*/ 533120 h 3202149"/>
                <a:gd name="connsiteX50" fmla="*/ 113953 w 822766"/>
                <a:gd name="connsiteY50" fmla="*/ 496608 h 3202149"/>
                <a:gd name="connsiteX51" fmla="*/ 176541 w 822766"/>
                <a:gd name="connsiteY51" fmla="*/ 488825 h 3202149"/>
                <a:gd name="connsiteX0" fmla="*/ 176541 w 822766"/>
                <a:gd name="connsiteY0" fmla="*/ 488825 h 3202149"/>
                <a:gd name="connsiteX1" fmla="*/ 163165 w 822766"/>
                <a:gd name="connsiteY1" fmla="*/ 420408 h 3202149"/>
                <a:gd name="connsiteX2" fmla="*/ 138417 w 822766"/>
                <a:gd name="connsiteY2" fmla="*/ 424680 h 3202149"/>
                <a:gd name="connsiteX3" fmla="*/ 173487 w 822766"/>
                <a:gd name="connsiteY3" fmla="*/ 328075 h 3202149"/>
                <a:gd name="connsiteX4" fmla="*/ 220524 w 822766"/>
                <a:gd name="connsiteY4" fmla="*/ 60916 h 3202149"/>
                <a:gd name="connsiteX5" fmla="*/ 312856 w 822766"/>
                <a:gd name="connsiteY5" fmla="*/ 18916 h 3202149"/>
                <a:gd name="connsiteX6" fmla="*/ 443411 w 822766"/>
                <a:gd name="connsiteY6" fmla="*/ 27941 h 3202149"/>
                <a:gd name="connsiteX7" fmla="*/ 554841 w 822766"/>
                <a:gd name="connsiteY7" fmla="*/ 165845 h 3202149"/>
                <a:gd name="connsiteX8" fmla="*/ 579090 w 822766"/>
                <a:gd name="connsiteY8" fmla="*/ 342620 h 3202149"/>
                <a:gd name="connsiteX9" fmla="*/ 609920 w 822766"/>
                <a:gd name="connsiteY9" fmla="*/ 390246 h 3202149"/>
                <a:gd name="connsiteX10" fmla="*/ 569935 w 822766"/>
                <a:gd name="connsiteY10" fmla="*/ 385263 h 3202149"/>
                <a:gd name="connsiteX11" fmla="*/ 577342 w 822766"/>
                <a:gd name="connsiteY11" fmla="*/ 423945 h 3202149"/>
                <a:gd name="connsiteX12" fmla="*/ 544462 w 822766"/>
                <a:gd name="connsiteY12" fmla="*/ 402594 h 3202149"/>
                <a:gd name="connsiteX13" fmla="*/ 590234 w 822766"/>
                <a:gd name="connsiteY13" fmla="*/ 458751 h 3202149"/>
                <a:gd name="connsiteX14" fmla="*/ 560059 w 822766"/>
                <a:gd name="connsiteY14" fmla="*/ 472503 h 3202149"/>
                <a:gd name="connsiteX15" fmla="*/ 621896 w 822766"/>
                <a:gd name="connsiteY15" fmla="*/ 513986 h 3202149"/>
                <a:gd name="connsiteX16" fmla="*/ 592156 w 822766"/>
                <a:gd name="connsiteY16" fmla="*/ 532583 h 3202149"/>
                <a:gd name="connsiteX17" fmla="*/ 734464 w 822766"/>
                <a:gd name="connsiteY17" fmla="*/ 596905 h 3202149"/>
                <a:gd name="connsiteX18" fmla="*/ 777528 w 822766"/>
                <a:gd name="connsiteY18" fmla="*/ 761720 h 3202149"/>
                <a:gd name="connsiteX19" fmla="*/ 817214 w 822766"/>
                <a:gd name="connsiteY19" fmla="*/ 920470 h 3202149"/>
                <a:gd name="connsiteX20" fmla="*/ 821778 w 822766"/>
                <a:gd name="connsiteY20" fmla="*/ 993472 h 3202149"/>
                <a:gd name="connsiteX21" fmla="*/ 812452 w 822766"/>
                <a:gd name="connsiteY21" fmla="*/ 1034770 h 3202149"/>
                <a:gd name="connsiteX22" fmla="*/ 806044 w 822766"/>
                <a:gd name="connsiteY22" fmla="*/ 1108836 h 3202149"/>
                <a:gd name="connsiteX23" fmla="*/ 677142 w 822766"/>
                <a:gd name="connsiteY23" fmla="*/ 1184787 h 3202149"/>
                <a:gd name="connsiteX24" fmla="*/ 707394 w 822766"/>
                <a:gd name="connsiteY24" fmla="*/ 1309288 h 3202149"/>
                <a:gd name="connsiteX25" fmla="*/ 689651 w 822766"/>
                <a:gd name="connsiteY25" fmla="*/ 1354717 h 3202149"/>
                <a:gd name="connsiteX26" fmla="*/ 705733 w 822766"/>
                <a:gd name="connsiteY26" fmla="*/ 1422264 h 3202149"/>
                <a:gd name="connsiteX27" fmla="*/ 703264 w 822766"/>
                <a:gd name="connsiteY27" fmla="*/ 1812374 h 3202149"/>
                <a:gd name="connsiteX28" fmla="*/ 665982 w 822766"/>
                <a:gd name="connsiteY28" fmla="*/ 2134408 h 3202149"/>
                <a:gd name="connsiteX29" fmla="*/ 633307 w 822766"/>
                <a:gd name="connsiteY29" fmla="*/ 2205776 h 3202149"/>
                <a:gd name="connsiteX30" fmla="*/ 567466 w 822766"/>
                <a:gd name="connsiteY30" fmla="*/ 2435397 h 3202149"/>
                <a:gd name="connsiteX31" fmla="*/ 442822 w 822766"/>
                <a:gd name="connsiteY31" fmla="*/ 2827099 h 3202149"/>
                <a:gd name="connsiteX32" fmla="*/ 627664 w 822766"/>
                <a:gd name="connsiteY32" fmla="*/ 3077614 h 3202149"/>
                <a:gd name="connsiteX33" fmla="*/ 383238 w 822766"/>
                <a:gd name="connsiteY33" fmla="*/ 3092494 h 3202149"/>
                <a:gd name="connsiteX34" fmla="*/ 339489 w 822766"/>
                <a:gd name="connsiteY34" fmla="*/ 3196088 h 3202149"/>
                <a:gd name="connsiteX35" fmla="*/ 227104 w 822766"/>
                <a:gd name="connsiteY35" fmla="*/ 3080083 h 3202149"/>
                <a:gd name="connsiteX36" fmla="*/ 253205 w 822766"/>
                <a:gd name="connsiteY36" fmla="*/ 2876741 h 3202149"/>
                <a:gd name="connsiteX37" fmla="*/ 148855 w 822766"/>
                <a:gd name="connsiteY37" fmla="*/ 2210489 h 3202149"/>
                <a:gd name="connsiteX38" fmla="*/ 98422 w 822766"/>
                <a:gd name="connsiteY38" fmla="*/ 2167825 h 3202149"/>
                <a:gd name="connsiteX39" fmla="*/ 90116 w 822766"/>
                <a:gd name="connsiteY39" fmla="*/ 2040350 h 3202149"/>
                <a:gd name="connsiteX40" fmla="*/ 82709 w 822766"/>
                <a:gd name="connsiteY40" fmla="*/ 1936649 h 3202149"/>
                <a:gd name="connsiteX41" fmla="*/ 53081 w 822766"/>
                <a:gd name="connsiteY41" fmla="*/ 1551478 h 3202149"/>
                <a:gd name="connsiteX42" fmla="*/ 76125 w 822766"/>
                <a:gd name="connsiteY42" fmla="*/ 1368768 h 3202149"/>
                <a:gd name="connsiteX43" fmla="*/ 68718 w 822766"/>
                <a:gd name="connsiteY43" fmla="*/ 1345724 h 3202149"/>
                <a:gd name="connsiteX44" fmla="*/ 76948 w 822766"/>
                <a:gd name="connsiteY44" fmla="*/ 1299634 h 3202149"/>
                <a:gd name="connsiteX45" fmla="*/ 106948 w 822766"/>
                <a:gd name="connsiteY45" fmla="*/ 1258624 h 3202149"/>
                <a:gd name="connsiteX46" fmla="*/ 131416 w 822766"/>
                <a:gd name="connsiteY46" fmla="*/ 1102735 h 3202149"/>
                <a:gd name="connsiteX47" fmla="*/ 13939 w 822766"/>
                <a:gd name="connsiteY47" fmla="*/ 866495 h 3202149"/>
                <a:gd name="connsiteX48" fmla="*/ 6252 w 822766"/>
                <a:gd name="connsiteY48" fmla="*/ 609144 h 3202149"/>
                <a:gd name="connsiteX49" fmla="*/ 109190 w 822766"/>
                <a:gd name="connsiteY49" fmla="*/ 533120 h 3202149"/>
                <a:gd name="connsiteX50" fmla="*/ 113953 w 822766"/>
                <a:gd name="connsiteY50" fmla="*/ 496608 h 3202149"/>
                <a:gd name="connsiteX51" fmla="*/ 176541 w 822766"/>
                <a:gd name="connsiteY51" fmla="*/ 488825 h 3202149"/>
                <a:gd name="connsiteX0" fmla="*/ 176541 w 822766"/>
                <a:gd name="connsiteY0" fmla="*/ 488825 h 3202149"/>
                <a:gd name="connsiteX1" fmla="*/ 163165 w 822766"/>
                <a:gd name="connsiteY1" fmla="*/ 420408 h 3202149"/>
                <a:gd name="connsiteX2" fmla="*/ 138417 w 822766"/>
                <a:gd name="connsiteY2" fmla="*/ 424680 h 3202149"/>
                <a:gd name="connsiteX3" fmla="*/ 173487 w 822766"/>
                <a:gd name="connsiteY3" fmla="*/ 328075 h 3202149"/>
                <a:gd name="connsiteX4" fmla="*/ 220524 w 822766"/>
                <a:gd name="connsiteY4" fmla="*/ 60916 h 3202149"/>
                <a:gd name="connsiteX5" fmla="*/ 312856 w 822766"/>
                <a:gd name="connsiteY5" fmla="*/ 18916 h 3202149"/>
                <a:gd name="connsiteX6" fmla="*/ 443411 w 822766"/>
                <a:gd name="connsiteY6" fmla="*/ 27941 h 3202149"/>
                <a:gd name="connsiteX7" fmla="*/ 554841 w 822766"/>
                <a:gd name="connsiteY7" fmla="*/ 165845 h 3202149"/>
                <a:gd name="connsiteX8" fmla="*/ 579090 w 822766"/>
                <a:gd name="connsiteY8" fmla="*/ 342620 h 3202149"/>
                <a:gd name="connsiteX9" fmla="*/ 609920 w 822766"/>
                <a:gd name="connsiteY9" fmla="*/ 390246 h 3202149"/>
                <a:gd name="connsiteX10" fmla="*/ 569935 w 822766"/>
                <a:gd name="connsiteY10" fmla="*/ 385263 h 3202149"/>
                <a:gd name="connsiteX11" fmla="*/ 577342 w 822766"/>
                <a:gd name="connsiteY11" fmla="*/ 423945 h 3202149"/>
                <a:gd name="connsiteX12" fmla="*/ 544462 w 822766"/>
                <a:gd name="connsiteY12" fmla="*/ 402594 h 3202149"/>
                <a:gd name="connsiteX13" fmla="*/ 590234 w 822766"/>
                <a:gd name="connsiteY13" fmla="*/ 458751 h 3202149"/>
                <a:gd name="connsiteX14" fmla="*/ 560059 w 822766"/>
                <a:gd name="connsiteY14" fmla="*/ 472503 h 3202149"/>
                <a:gd name="connsiteX15" fmla="*/ 621896 w 822766"/>
                <a:gd name="connsiteY15" fmla="*/ 513986 h 3202149"/>
                <a:gd name="connsiteX16" fmla="*/ 592156 w 822766"/>
                <a:gd name="connsiteY16" fmla="*/ 532583 h 3202149"/>
                <a:gd name="connsiteX17" fmla="*/ 734464 w 822766"/>
                <a:gd name="connsiteY17" fmla="*/ 596905 h 3202149"/>
                <a:gd name="connsiteX18" fmla="*/ 777528 w 822766"/>
                <a:gd name="connsiteY18" fmla="*/ 761720 h 3202149"/>
                <a:gd name="connsiteX19" fmla="*/ 817214 w 822766"/>
                <a:gd name="connsiteY19" fmla="*/ 920470 h 3202149"/>
                <a:gd name="connsiteX20" fmla="*/ 821778 w 822766"/>
                <a:gd name="connsiteY20" fmla="*/ 993472 h 3202149"/>
                <a:gd name="connsiteX21" fmla="*/ 812452 w 822766"/>
                <a:gd name="connsiteY21" fmla="*/ 1034770 h 3202149"/>
                <a:gd name="connsiteX22" fmla="*/ 806044 w 822766"/>
                <a:gd name="connsiteY22" fmla="*/ 1108836 h 3202149"/>
                <a:gd name="connsiteX23" fmla="*/ 677142 w 822766"/>
                <a:gd name="connsiteY23" fmla="*/ 1184787 h 3202149"/>
                <a:gd name="connsiteX24" fmla="*/ 707394 w 822766"/>
                <a:gd name="connsiteY24" fmla="*/ 1309288 h 3202149"/>
                <a:gd name="connsiteX25" fmla="*/ 689651 w 822766"/>
                <a:gd name="connsiteY25" fmla="*/ 1354717 h 3202149"/>
                <a:gd name="connsiteX26" fmla="*/ 705733 w 822766"/>
                <a:gd name="connsiteY26" fmla="*/ 1422264 h 3202149"/>
                <a:gd name="connsiteX27" fmla="*/ 703264 w 822766"/>
                <a:gd name="connsiteY27" fmla="*/ 1812374 h 3202149"/>
                <a:gd name="connsiteX28" fmla="*/ 665982 w 822766"/>
                <a:gd name="connsiteY28" fmla="*/ 2134408 h 3202149"/>
                <a:gd name="connsiteX29" fmla="*/ 633307 w 822766"/>
                <a:gd name="connsiteY29" fmla="*/ 2205776 h 3202149"/>
                <a:gd name="connsiteX30" fmla="*/ 567466 w 822766"/>
                <a:gd name="connsiteY30" fmla="*/ 2435397 h 3202149"/>
                <a:gd name="connsiteX31" fmla="*/ 442822 w 822766"/>
                <a:gd name="connsiteY31" fmla="*/ 2827099 h 3202149"/>
                <a:gd name="connsiteX32" fmla="*/ 627664 w 822766"/>
                <a:gd name="connsiteY32" fmla="*/ 3077614 h 3202149"/>
                <a:gd name="connsiteX33" fmla="*/ 383238 w 822766"/>
                <a:gd name="connsiteY33" fmla="*/ 3092494 h 3202149"/>
                <a:gd name="connsiteX34" fmla="*/ 339489 w 822766"/>
                <a:gd name="connsiteY34" fmla="*/ 3196088 h 3202149"/>
                <a:gd name="connsiteX35" fmla="*/ 227104 w 822766"/>
                <a:gd name="connsiteY35" fmla="*/ 3080083 h 3202149"/>
                <a:gd name="connsiteX36" fmla="*/ 253205 w 822766"/>
                <a:gd name="connsiteY36" fmla="*/ 2876741 h 3202149"/>
                <a:gd name="connsiteX37" fmla="*/ 148855 w 822766"/>
                <a:gd name="connsiteY37" fmla="*/ 2210489 h 3202149"/>
                <a:gd name="connsiteX38" fmla="*/ 98422 w 822766"/>
                <a:gd name="connsiteY38" fmla="*/ 2167825 h 3202149"/>
                <a:gd name="connsiteX39" fmla="*/ 90116 w 822766"/>
                <a:gd name="connsiteY39" fmla="*/ 2040350 h 3202149"/>
                <a:gd name="connsiteX40" fmla="*/ 82709 w 822766"/>
                <a:gd name="connsiteY40" fmla="*/ 1936649 h 3202149"/>
                <a:gd name="connsiteX41" fmla="*/ 53081 w 822766"/>
                <a:gd name="connsiteY41" fmla="*/ 1551478 h 3202149"/>
                <a:gd name="connsiteX42" fmla="*/ 76125 w 822766"/>
                <a:gd name="connsiteY42" fmla="*/ 1368768 h 3202149"/>
                <a:gd name="connsiteX43" fmla="*/ 68718 w 822766"/>
                <a:gd name="connsiteY43" fmla="*/ 1345724 h 3202149"/>
                <a:gd name="connsiteX44" fmla="*/ 76948 w 822766"/>
                <a:gd name="connsiteY44" fmla="*/ 1299634 h 3202149"/>
                <a:gd name="connsiteX45" fmla="*/ 106948 w 822766"/>
                <a:gd name="connsiteY45" fmla="*/ 1258624 h 3202149"/>
                <a:gd name="connsiteX46" fmla="*/ 131416 w 822766"/>
                <a:gd name="connsiteY46" fmla="*/ 1102735 h 3202149"/>
                <a:gd name="connsiteX47" fmla="*/ 13939 w 822766"/>
                <a:gd name="connsiteY47" fmla="*/ 866495 h 3202149"/>
                <a:gd name="connsiteX48" fmla="*/ 6252 w 822766"/>
                <a:gd name="connsiteY48" fmla="*/ 609144 h 3202149"/>
                <a:gd name="connsiteX49" fmla="*/ 109190 w 822766"/>
                <a:gd name="connsiteY49" fmla="*/ 533120 h 3202149"/>
                <a:gd name="connsiteX50" fmla="*/ 113953 w 822766"/>
                <a:gd name="connsiteY50" fmla="*/ 496608 h 3202149"/>
                <a:gd name="connsiteX51" fmla="*/ 176541 w 822766"/>
                <a:gd name="connsiteY51" fmla="*/ 488825 h 3202149"/>
                <a:gd name="connsiteX0" fmla="*/ 176541 w 822766"/>
                <a:gd name="connsiteY0" fmla="*/ 488825 h 3202149"/>
                <a:gd name="connsiteX1" fmla="*/ 163165 w 822766"/>
                <a:gd name="connsiteY1" fmla="*/ 420408 h 3202149"/>
                <a:gd name="connsiteX2" fmla="*/ 138417 w 822766"/>
                <a:gd name="connsiteY2" fmla="*/ 424680 h 3202149"/>
                <a:gd name="connsiteX3" fmla="*/ 173487 w 822766"/>
                <a:gd name="connsiteY3" fmla="*/ 328075 h 3202149"/>
                <a:gd name="connsiteX4" fmla="*/ 220524 w 822766"/>
                <a:gd name="connsiteY4" fmla="*/ 60916 h 3202149"/>
                <a:gd name="connsiteX5" fmla="*/ 312856 w 822766"/>
                <a:gd name="connsiteY5" fmla="*/ 18916 h 3202149"/>
                <a:gd name="connsiteX6" fmla="*/ 443411 w 822766"/>
                <a:gd name="connsiteY6" fmla="*/ 27941 h 3202149"/>
                <a:gd name="connsiteX7" fmla="*/ 554841 w 822766"/>
                <a:gd name="connsiteY7" fmla="*/ 165845 h 3202149"/>
                <a:gd name="connsiteX8" fmla="*/ 579090 w 822766"/>
                <a:gd name="connsiteY8" fmla="*/ 342620 h 3202149"/>
                <a:gd name="connsiteX9" fmla="*/ 609920 w 822766"/>
                <a:gd name="connsiteY9" fmla="*/ 390246 h 3202149"/>
                <a:gd name="connsiteX10" fmla="*/ 569935 w 822766"/>
                <a:gd name="connsiteY10" fmla="*/ 385263 h 3202149"/>
                <a:gd name="connsiteX11" fmla="*/ 577342 w 822766"/>
                <a:gd name="connsiteY11" fmla="*/ 423945 h 3202149"/>
                <a:gd name="connsiteX12" fmla="*/ 544462 w 822766"/>
                <a:gd name="connsiteY12" fmla="*/ 402594 h 3202149"/>
                <a:gd name="connsiteX13" fmla="*/ 590234 w 822766"/>
                <a:gd name="connsiteY13" fmla="*/ 458751 h 3202149"/>
                <a:gd name="connsiteX14" fmla="*/ 560059 w 822766"/>
                <a:gd name="connsiteY14" fmla="*/ 472503 h 3202149"/>
                <a:gd name="connsiteX15" fmla="*/ 621896 w 822766"/>
                <a:gd name="connsiteY15" fmla="*/ 513986 h 3202149"/>
                <a:gd name="connsiteX16" fmla="*/ 592156 w 822766"/>
                <a:gd name="connsiteY16" fmla="*/ 532583 h 3202149"/>
                <a:gd name="connsiteX17" fmla="*/ 734464 w 822766"/>
                <a:gd name="connsiteY17" fmla="*/ 596905 h 3202149"/>
                <a:gd name="connsiteX18" fmla="*/ 777528 w 822766"/>
                <a:gd name="connsiteY18" fmla="*/ 761720 h 3202149"/>
                <a:gd name="connsiteX19" fmla="*/ 817214 w 822766"/>
                <a:gd name="connsiteY19" fmla="*/ 920470 h 3202149"/>
                <a:gd name="connsiteX20" fmla="*/ 821778 w 822766"/>
                <a:gd name="connsiteY20" fmla="*/ 993472 h 3202149"/>
                <a:gd name="connsiteX21" fmla="*/ 812452 w 822766"/>
                <a:gd name="connsiteY21" fmla="*/ 1034770 h 3202149"/>
                <a:gd name="connsiteX22" fmla="*/ 806044 w 822766"/>
                <a:gd name="connsiteY22" fmla="*/ 1108836 h 3202149"/>
                <a:gd name="connsiteX23" fmla="*/ 677142 w 822766"/>
                <a:gd name="connsiteY23" fmla="*/ 1184787 h 3202149"/>
                <a:gd name="connsiteX24" fmla="*/ 707394 w 822766"/>
                <a:gd name="connsiteY24" fmla="*/ 1309288 h 3202149"/>
                <a:gd name="connsiteX25" fmla="*/ 689651 w 822766"/>
                <a:gd name="connsiteY25" fmla="*/ 1354717 h 3202149"/>
                <a:gd name="connsiteX26" fmla="*/ 705733 w 822766"/>
                <a:gd name="connsiteY26" fmla="*/ 1422264 h 3202149"/>
                <a:gd name="connsiteX27" fmla="*/ 703264 w 822766"/>
                <a:gd name="connsiteY27" fmla="*/ 1812374 h 3202149"/>
                <a:gd name="connsiteX28" fmla="*/ 665982 w 822766"/>
                <a:gd name="connsiteY28" fmla="*/ 2134408 h 3202149"/>
                <a:gd name="connsiteX29" fmla="*/ 633307 w 822766"/>
                <a:gd name="connsiteY29" fmla="*/ 2205776 h 3202149"/>
                <a:gd name="connsiteX30" fmla="*/ 567466 w 822766"/>
                <a:gd name="connsiteY30" fmla="*/ 2435397 h 3202149"/>
                <a:gd name="connsiteX31" fmla="*/ 442822 w 822766"/>
                <a:gd name="connsiteY31" fmla="*/ 2827099 h 3202149"/>
                <a:gd name="connsiteX32" fmla="*/ 627664 w 822766"/>
                <a:gd name="connsiteY32" fmla="*/ 3077614 h 3202149"/>
                <a:gd name="connsiteX33" fmla="*/ 383238 w 822766"/>
                <a:gd name="connsiteY33" fmla="*/ 3092494 h 3202149"/>
                <a:gd name="connsiteX34" fmla="*/ 339489 w 822766"/>
                <a:gd name="connsiteY34" fmla="*/ 3196088 h 3202149"/>
                <a:gd name="connsiteX35" fmla="*/ 227104 w 822766"/>
                <a:gd name="connsiteY35" fmla="*/ 3080083 h 3202149"/>
                <a:gd name="connsiteX36" fmla="*/ 253205 w 822766"/>
                <a:gd name="connsiteY36" fmla="*/ 2876741 h 3202149"/>
                <a:gd name="connsiteX37" fmla="*/ 148855 w 822766"/>
                <a:gd name="connsiteY37" fmla="*/ 2210489 h 3202149"/>
                <a:gd name="connsiteX38" fmla="*/ 98422 w 822766"/>
                <a:gd name="connsiteY38" fmla="*/ 2167825 h 3202149"/>
                <a:gd name="connsiteX39" fmla="*/ 90116 w 822766"/>
                <a:gd name="connsiteY39" fmla="*/ 2040350 h 3202149"/>
                <a:gd name="connsiteX40" fmla="*/ 82709 w 822766"/>
                <a:gd name="connsiteY40" fmla="*/ 1936649 h 3202149"/>
                <a:gd name="connsiteX41" fmla="*/ 53081 w 822766"/>
                <a:gd name="connsiteY41" fmla="*/ 1551478 h 3202149"/>
                <a:gd name="connsiteX42" fmla="*/ 76125 w 822766"/>
                <a:gd name="connsiteY42" fmla="*/ 1368768 h 3202149"/>
                <a:gd name="connsiteX43" fmla="*/ 68718 w 822766"/>
                <a:gd name="connsiteY43" fmla="*/ 1345724 h 3202149"/>
                <a:gd name="connsiteX44" fmla="*/ 76948 w 822766"/>
                <a:gd name="connsiteY44" fmla="*/ 1299634 h 3202149"/>
                <a:gd name="connsiteX45" fmla="*/ 106948 w 822766"/>
                <a:gd name="connsiteY45" fmla="*/ 1258624 h 3202149"/>
                <a:gd name="connsiteX46" fmla="*/ 131416 w 822766"/>
                <a:gd name="connsiteY46" fmla="*/ 1102735 h 3202149"/>
                <a:gd name="connsiteX47" fmla="*/ 13939 w 822766"/>
                <a:gd name="connsiteY47" fmla="*/ 866495 h 3202149"/>
                <a:gd name="connsiteX48" fmla="*/ 6252 w 822766"/>
                <a:gd name="connsiteY48" fmla="*/ 609144 h 3202149"/>
                <a:gd name="connsiteX49" fmla="*/ 109190 w 822766"/>
                <a:gd name="connsiteY49" fmla="*/ 533120 h 3202149"/>
                <a:gd name="connsiteX50" fmla="*/ 113953 w 822766"/>
                <a:gd name="connsiteY50" fmla="*/ 496608 h 3202149"/>
                <a:gd name="connsiteX51" fmla="*/ 176541 w 822766"/>
                <a:gd name="connsiteY51" fmla="*/ 488825 h 3202149"/>
                <a:gd name="connsiteX0" fmla="*/ 176541 w 822766"/>
                <a:gd name="connsiteY0" fmla="*/ 488825 h 3202149"/>
                <a:gd name="connsiteX1" fmla="*/ 163165 w 822766"/>
                <a:gd name="connsiteY1" fmla="*/ 420408 h 3202149"/>
                <a:gd name="connsiteX2" fmla="*/ 138417 w 822766"/>
                <a:gd name="connsiteY2" fmla="*/ 424680 h 3202149"/>
                <a:gd name="connsiteX3" fmla="*/ 173487 w 822766"/>
                <a:gd name="connsiteY3" fmla="*/ 328075 h 3202149"/>
                <a:gd name="connsiteX4" fmla="*/ 220524 w 822766"/>
                <a:gd name="connsiteY4" fmla="*/ 60916 h 3202149"/>
                <a:gd name="connsiteX5" fmla="*/ 312856 w 822766"/>
                <a:gd name="connsiteY5" fmla="*/ 18916 h 3202149"/>
                <a:gd name="connsiteX6" fmla="*/ 443411 w 822766"/>
                <a:gd name="connsiteY6" fmla="*/ 27941 h 3202149"/>
                <a:gd name="connsiteX7" fmla="*/ 554841 w 822766"/>
                <a:gd name="connsiteY7" fmla="*/ 165845 h 3202149"/>
                <a:gd name="connsiteX8" fmla="*/ 579090 w 822766"/>
                <a:gd name="connsiteY8" fmla="*/ 342620 h 3202149"/>
                <a:gd name="connsiteX9" fmla="*/ 609920 w 822766"/>
                <a:gd name="connsiteY9" fmla="*/ 390246 h 3202149"/>
                <a:gd name="connsiteX10" fmla="*/ 569935 w 822766"/>
                <a:gd name="connsiteY10" fmla="*/ 385263 h 3202149"/>
                <a:gd name="connsiteX11" fmla="*/ 577342 w 822766"/>
                <a:gd name="connsiteY11" fmla="*/ 423945 h 3202149"/>
                <a:gd name="connsiteX12" fmla="*/ 544462 w 822766"/>
                <a:gd name="connsiteY12" fmla="*/ 402594 h 3202149"/>
                <a:gd name="connsiteX13" fmla="*/ 590234 w 822766"/>
                <a:gd name="connsiteY13" fmla="*/ 458751 h 3202149"/>
                <a:gd name="connsiteX14" fmla="*/ 560059 w 822766"/>
                <a:gd name="connsiteY14" fmla="*/ 472503 h 3202149"/>
                <a:gd name="connsiteX15" fmla="*/ 621896 w 822766"/>
                <a:gd name="connsiteY15" fmla="*/ 513986 h 3202149"/>
                <a:gd name="connsiteX16" fmla="*/ 592156 w 822766"/>
                <a:gd name="connsiteY16" fmla="*/ 532583 h 3202149"/>
                <a:gd name="connsiteX17" fmla="*/ 734464 w 822766"/>
                <a:gd name="connsiteY17" fmla="*/ 596905 h 3202149"/>
                <a:gd name="connsiteX18" fmla="*/ 777528 w 822766"/>
                <a:gd name="connsiteY18" fmla="*/ 761720 h 3202149"/>
                <a:gd name="connsiteX19" fmla="*/ 817214 w 822766"/>
                <a:gd name="connsiteY19" fmla="*/ 920470 h 3202149"/>
                <a:gd name="connsiteX20" fmla="*/ 821778 w 822766"/>
                <a:gd name="connsiteY20" fmla="*/ 993472 h 3202149"/>
                <a:gd name="connsiteX21" fmla="*/ 812452 w 822766"/>
                <a:gd name="connsiteY21" fmla="*/ 1034770 h 3202149"/>
                <a:gd name="connsiteX22" fmla="*/ 806044 w 822766"/>
                <a:gd name="connsiteY22" fmla="*/ 1108836 h 3202149"/>
                <a:gd name="connsiteX23" fmla="*/ 677142 w 822766"/>
                <a:gd name="connsiteY23" fmla="*/ 1184787 h 3202149"/>
                <a:gd name="connsiteX24" fmla="*/ 707394 w 822766"/>
                <a:gd name="connsiteY24" fmla="*/ 1309288 h 3202149"/>
                <a:gd name="connsiteX25" fmla="*/ 689651 w 822766"/>
                <a:gd name="connsiteY25" fmla="*/ 1354717 h 3202149"/>
                <a:gd name="connsiteX26" fmla="*/ 705733 w 822766"/>
                <a:gd name="connsiteY26" fmla="*/ 1422264 h 3202149"/>
                <a:gd name="connsiteX27" fmla="*/ 703264 w 822766"/>
                <a:gd name="connsiteY27" fmla="*/ 1812374 h 3202149"/>
                <a:gd name="connsiteX28" fmla="*/ 665982 w 822766"/>
                <a:gd name="connsiteY28" fmla="*/ 2134408 h 3202149"/>
                <a:gd name="connsiteX29" fmla="*/ 633307 w 822766"/>
                <a:gd name="connsiteY29" fmla="*/ 2205776 h 3202149"/>
                <a:gd name="connsiteX30" fmla="*/ 567466 w 822766"/>
                <a:gd name="connsiteY30" fmla="*/ 2435397 h 3202149"/>
                <a:gd name="connsiteX31" fmla="*/ 442822 w 822766"/>
                <a:gd name="connsiteY31" fmla="*/ 2827099 h 3202149"/>
                <a:gd name="connsiteX32" fmla="*/ 508209 w 822766"/>
                <a:gd name="connsiteY32" fmla="*/ 3011509 h 3202149"/>
                <a:gd name="connsiteX33" fmla="*/ 627664 w 822766"/>
                <a:gd name="connsiteY33" fmla="*/ 3077614 h 3202149"/>
                <a:gd name="connsiteX34" fmla="*/ 383238 w 822766"/>
                <a:gd name="connsiteY34" fmla="*/ 3092494 h 3202149"/>
                <a:gd name="connsiteX35" fmla="*/ 339489 w 822766"/>
                <a:gd name="connsiteY35" fmla="*/ 3196088 h 3202149"/>
                <a:gd name="connsiteX36" fmla="*/ 227104 w 822766"/>
                <a:gd name="connsiteY36" fmla="*/ 3080083 h 3202149"/>
                <a:gd name="connsiteX37" fmla="*/ 253205 w 822766"/>
                <a:gd name="connsiteY37" fmla="*/ 2876741 h 3202149"/>
                <a:gd name="connsiteX38" fmla="*/ 148855 w 822766"/>
                <a:gd name="connsiteY38" fmla="*/ 2210489 h 3202149"/>
                <a:gd name="connsiteX39" fmla="*/ 98422 w 822766"/>
                <a:gd name="connsiteY39" fmla="*/ 2167825 h 3202149"/>
                <a:gd name="connsiteX40" fmla="*/ 90116 w 822766"/>
                <a:gd name="connsiteY40" fmla="*/ 2040350 h 3202149"/>
                <a:gd name="connsiteX41" fmla="*/ 82709 w 822766"/>
                <a:gd name="connsiteY41" fmla="*/ 1936649 h 3202149"/>
                <a:gd name="connsiteX42" fmla="*/ 53081 w 822766"/>
                <a:gd name="connsiteY42" fmla="*/ 1551478 h 3202149"/>
                <a:gd name="connsiteX43" fmla="*/ 76125 w 822766"/>
                <a:gd name="connsiteY43" fmla="*/ 1368768 h 3202149"/>
                <a:gd name="connsiteX44" fmla="*/ 68718 w 822766"/>
                <a:gd name="connsiteY44" fmla="*/ 1345724 h 3202149"/>
                <a:gd name="connsiteX45" fmla="*/ 76948 w 822766"/>
                <a:gd name="connsiteY45" fmla="*/ 1299634 h 3202149"/>
                <a:gd name="connsiteX46" fmla="*/ 106948 w 822766"/>
                <a:gd name="connsiteY46" fmla="*/ 1258624 h 3202149"/>
                <a:gd name="connsiteX47" fmla="*/ 131416 w 822766"/>
                <a:gd name="connsiteY47" fmla="*/ 1102735 h 3202149"/>
                <a:gd name="connsiteX48" fmla="*/ 13939 w 822766"/>
                <a:gd name="connsiteY48" fmla="*/ 866495 h 3202149"/>
                <a:gd name="connsiteX49" fmla="*/ 6252 w 822766"/>
                <a:gd name="connsiteY49" fmla="*/ 609144 h 3202149"/>
                <a:gd name="connsiteX50" fmla="*/ 109190 w 822766"/>
                <a:gd name="connsiteY50" fmla="*/ 533120 h 3202149"/>
                <a:gd name="connsiteX51" fmla="*/ 113953 w 822766"/>
                <a:gd name="connsiteY51" fmla="*/ 496608 h 3202149"/>
                <a:gd name="connsiteX52" fmla="*/ 176541 w 822766"/>
                <a:gd name="connsiteY52" fmla="*/ 488825 h 3202149"/>
                <a:gd name="connsiteX0" fmla="*/ 176541 w 822766"/>
                <a:gd name="connsiteY0" fmla="*/ 488825 h 3202149"/>
                <a:gd name="connsiteX1" fmla="*/ 163165 w 822766"/>
                <a:gd name="connsiteY1" fmla="*/ 420408 h 3202149"/>
                <a:gd name="connsiteX2" fmla="*/ 138417 w 822766"/>
                <a:gd name="connsiteY2" fmla="*/ 424680 h 3202149"/>
                <a:gd name="connsiteX3" fmla="*/ 173487 w 822766"/>
                <a:gd name="connsiteY3" fmla="*/ 328075 h 3202149"/>
                <a:gd name="connsiteX4" fmla="*/ 220524 w 822766"/>
                <a:gd name="connsiteY4" fmla="*/ 60916 h 3202149"/>
                <a:gd name="connsiteX5" fmla="*/ 312856 w 822766"/>
                <a:gd name="connsiteY5" fmla="*/ 18916 h 3202149"/>
                <a:gd name="connsiteX6" fmla="*/ 443411 w 822766"/>
                <a:gd name="connsiteY6" fmla="*/ 27941 h 3202149"/>
                <a:gd name="connsiteX7" fmla="*/ 554841 w 822766"/>
                <a:gd name="connsiteY7" fmla="*/ 165845 h 3202149"/>
                <a:gd name="connsiteX8" fmla="*/ 579090 w 822766"/>
                <a:gd name="connsiteY8" fmla="*/ 342620 h 3202149"/>
                <a:gd name="connsiteX9" fmla="*/ 609920 w 822766"/>
                <a:gd name="connsiteY9" fmla="*/ 390246 h 3202149"/>
                <a:gd name="connsiteX10" fmla="*/ 569935 w 822766"/>
                <a:gd name="connsiteY10" fmla="*/ 385263 h 3202149"/>
                <a:gd name="connsiteX11" fmla="*/ 577342 w 822766"/>
                <a:gd name="connsiteY11" fmla="*/ 423945 h 3202149"/>
                <a:gd name="connsiteX12" fmla="*/ 544462 w 822766"/>
                <a:gd name="connsiteY12" fmla="*/ 402594 h 3202149"/>
                <a:gd name="connsiteX13" fmla="*/ 590234 w 822766"/>
                <a:gd name="connsiteY13" fmla="*/ 458751 h 3202149"/>
                <a:gd name="connsiteX14" fmla="*/ 560059 w 822766"/>
                <a:gd name="connsiteY14" fmla="*/ 472503 h 3202149"/>
                <a:gd name="connsiteX15" fmla="*/ 621896 w 822766"/>
                <a:gd name="connsiteY15" fmla="*/ 513986 h 3202149"/>
                <a:gd name="connsiteX16" fmla="*/ 592156 w 822766"/>
                <a:gd name="connsiteY16" fmla="*/ 532583 h 3202149"/>
                <a:gd name="connsiteX17" fmla="*/ 734464 w 822766"/>
                <a:gd name="connsiteY17" fmla="*/ 596905 h 3202149"/>
                <a:gd name="connsiteX18" fmla="*/ 777528 w 822766"/>
                <a:gd name="connsiteY18" fmla="*/ 761720 h 3202149"/>
                <a:gd name="connsiteX19" fmla="*/ 817214 w 822766"/>
                <a:gd name="connsiteY19" fmla="*/ 920470 h 3202149"/>
                <a:gd name="connsiteX20" fmla="*/ 821778 w 822766"/>
                <a:gd name="connsiteY20" fmla="*/ 993472 h 3202149"/>
                <a:gd name="connsiteX21" fmla="*/ 812452 w 822766"/>
                <a:gd name="connsiteY21" fmla="*/ 1034770 h 3202149"/>
                <a:gd name="connsiteX22" fmla="*/ 806044 w 822766"/>
                <a:gd name="connsiteY22" fmla="*/ 1108836 h 3202149"/>
                <a:gd name="connsiteX23" fmla="*/ 677142 w 822766"/>
                <a:gd name="connsiteY23" fmla="*/ 1184787 h 3202149"/>
                <a:gd name="connsiteX24" fmla="*/ 707394 w 822766"/>
                <a:gd name="connsiteY24" fmla="*/ 1309288 h 3202149"/>
                <a:gd name="connsiteX25" fmla="*/ 689651 w 822766"/>
                <a:gd name="connsiteY25" fmla="*/ 1354717 h 3202149"/>
                <a:gd name="connsiteX26" fmla="*/ 705733 w 822766"/>
                <a:gd name="connsiteY26" fmla="*/ 1422264 h 3202149"/>
                <a:gd name="connsiteX27" fmla="*/ 703264 w 822766"/>
                <a:gd name="connsiteY27" fmla="*/ 1812374 h 3202149"/>
                <a:gd name="connsiteX28" fmla="*/ 665982 w 822766"/>
                <a:gd name="connsiteY28" fmla="*/ 2134408 h 3202149"/>
                <a:gd name="connsiteX29" fmla="*/ 633307 w 822766"/>
                <a:gd name="connsiteY29" fmla="*/ 2205776 h 3202149"/>
                <a:gd name="connsiteX30" fmla="*/ 567466 w 822766"/>
                <a:gd name="connsiteY30" fmla="*/ 2435397 h 3202149"/>
                <a:gd name="connsiteX31" fmla="*/ 442822 w 822766"/>
                <a:gd name="connsiteY31" fmla="*/ 2827099 h 3202149"/>
                <a:gd name="connsiteX32" fmla="*/ 508209 w 822766"/>
                <a:gd name="connsiteY32" fmla="*/ 3011509 h 3202149"/>
                <a:gd name="connsiteX33" fmla="*/ 627664 w 822766"/>
                <a:gd name="connsiteY33" fmla="*/ 3077614 h 3202149"/>
                <a:gd name="connsiteX34" fmla="*/ 383238 w 822766"/>
                <a:gd name="connsiteY34" fmla="*/ 3092494 h 3202149"/>
                <a:gd name="connsiteX35" fmla="*/ 339489 w 822766"/>
                <a:gd name="connsiteY35" fmla="*/ 3196088 h 3202149"/>
                <a:gd name="connsiteX36" fmla="*/ 227104 w 822766"/>
                <a:gd name="connsiteY36" fmla="*/ 3080083 h 3202149"/>
                <a:gd name="connsiteX37" fmla="*/ 253205 w 822766"/>
                <a:gd name="connsiteY37" fmla="*/ 2876741 h 3202149"/>
                <a:gd name="connsiteX38" fmla="*/ 148855 w 822766"/>
                <a:gd name="connsiteY38" fmla="*/ 2210489 h 3202149"/>
                <a:gd name="connsiteX39" fmla="*/ 98422 w 822766"/>
                <a:gd name="connsiteY39" fmla="*/ 2167825 h 3202149"/>
                <a:gd name="connsiteX40" fmla="*/ 90116 w 822766"/>
                <a:gd name="connsiteY40" fmla="*/ 2040350 h 3202149"/>
                <a:gd name="connsiteX41" fmla="*/ 82709 w 822766"/>
                <a:gd name="connsiteY41" fmla="*/ 1936649 h 3202149"/>
                <a:gd name="connsiteX42" fmla="*/ 53081 w 822766"/>
                <a:gd name="connsiteY42" fmla="*/ 1551478 h 3202149"/>
                <a:gd name="connsiteX43" fmla="*/ 76125 w 822766"/>
                <a:gd name="connsiteY43" fmla="*/ 1368768 h 3202149"/>
                <a:gd name="connsiteX44" fmla="*/ 68718 w 822766"/>
                <a:gd name="connsiteY44" fmla="*/ 1345724 h 3202149"/>
                <a:gd name="connsiteX45" fmla="*/ 76948 w 822766"/>
                <a:gd name="connsiteY45" fmla="*/ 1299634 h 3202149"/>
                <a:gd name="connsiteX46" fmla="*/ 106948 w 822766"/>
                <a:gd name="connsiteY46" fmla="*/ 1258624 h 3202149"/>
                <a:gd name="connsiteX47" fmla="*/ 131416 w 822766"/>
                <a:gd name="connsiteY47" fmla="*/ 1102735 h 3202149"/>
                <a:gd name="connsiteX48" fmla="*/ 13939 w 822766"/>
                <a:gd name="connsiteY48" fmla="*/ 866495 h 3202149"/>
                <a:gd name="connsiteX49" fmla="*/ 6252 w 822766"/>
                <a:gd name="connsiteY49" fmla="*/ 609144 h 3202149"/>
                <a:gd name="connsiteX50" fmla="*/ 109190 w 822766"/>
                <a:gd name="connsiteY50" fmla="*/ 533120 h 3202149"/>
                <a:gd name="connsiteX51" fmla="*/ 113953 w 822766"/>
                <a:gd name="connsiteY51" fmla="*/ 496608 h 3202149"/>
                <a:gd name="connsiteX52" fmla="*/ 176541 w 822766"/>
                <a:gd name="connsiteY52" fmla="*/ 488825 h 3202149"/>
                <a:gd name="connsiteX0" fmla="*/ 176541 w 822766"/>
                <a:gd name="connsiteY0" fmla="*/ 488825 h 3202149"/>
                <a:gd name="connsiteX1" fmla="*/ 163165 w 822766"/>
                <a:gd name="connsiteY1" fmla="*/ 420408 h 3202149"/>
                <a:gd name="connsiteX2" fmla="*/ 138417 w 822766"/>
                <a:gd name="connsiteY2" fmla="*/ 424680 h 3202149"/>
                <a:gd name="connsiteX3" fmla="*/ 173487 w 822766"/>
                <a:gd name="connsiteY3" fmla="*/ 328075 h 3202149"/>
                <a:gd name="connsiteX4" fmla="*/ 220524 w 822766"/>
                <a:gd name="connsiteY4" fmla="*/ 60916 h 3202149"/>
                <a:gd name="connsiteX5" fmla="*/ 312856 w 822766"/>
                <a:gd name="connsiteY5" fmla="*/ 18916 h 3202149"/>
                <a:gd name="connsiteX6" fmla="*/ 443411 w 822766"/>
                <a:gd name="connsiteY6" fmla="*/ 27941 h 3202149"/>
                <a:gd name="connsiteX7" fmla="*/ 554841 w 822766"/>
                <a:gd name="connsiteY7" fmla="*/ 165845 h 3202149"/>
                <a:gd name="connsiteX8" fmla="*/ 579090 w 822766"/>
                <a:gd name="connsiteY8" fmla="*/ 342620 h 3202149"/>
                <a:gd name="connsiteX9" fmla="*/ 609920 w 822766"/>
                <a:gd name="connsiteY9" fmla="*/ 390246 h 3202149"/>
                <a:gd name="connsiteX10" fmla="*/ 569935 w 822766"/>
                <a:gd name="connsiteY10" fmla="*/ 385263 h 3202149"/>
                <a:gd name="connsiteX11" fmla="*/ 577342 w 822766"/>
                <a:gd name="connsiteY11" fmla="*/ 423945 h 3202149"/>
                <a:gd name="connsiteX12" fmla="*/ 544462 w 822766"/>
                <a:gd name="connsiteY12" fmla="*/ 402594 h 3202149"/>
                <a:gd name="connsiteX13" fmla="*/ 590234 w 822766"/>
                <a:gd name="connsiteY13" fmla="*/ 458751 h 3202149"/>
                <a:gd name="connsiteX14" fmla="*/ 560059 w 822766"/>
                <a:gd name="connsiteY14" fmla="*/ 472503 h 3202149"/>
                <a:gd name="connsiteX15" fmla="*/ 621896 w 822766"/>
                <a:gd name="connsiteY15" fmla="*/ 513986 h 3202149"/>
                <a:gd name="connsiteX16" fmla="*/ 592156 w 822766"/>
                <a:gd name="connsiteY16" fmla="*/ 532583 h 3202149"/>
                <a:gd name="connsiteX17" fmla="*/ 734464 w 822766"/>
                <a:gd name="connsiteY17" fmla="*/ 596905 h 3202149"/>
                <a:gd name="connsiteX18" fmla="*/ 777528 w 822766"/>
                <a:gd name="connsiteY18" fmla="*/ 761720 h 3202149"/>
                <a:gd name="connsiteX19" fmla="*/ 817214 w 822766"/>
                <a:gd name="connsiteY19" fmla="*/ 920470 h 3202149"/>
                <a:gd name="connsiteX20" fmla="*/ 821778 w 822766"/>
                <a:gd name="connsiteY20" fmla="*/ 993472 h 3202149"/>
                <a:gd name="connsiteX21" fmla="*/ 812452 w 822766"/>
                <a:gd name="connsiteY21" fmla="*/ 1034770 h 3202149"/>
                <a:gd name="connsiteX22" fmla="*/ 806044 w 822766"/>
                <a:gd name="connsiteY22" fmla="*/ 1108836 h 3202149"/>
                <a:gd name="connsiteX23" fmla="*/ 677142 w 822766"/>
                <a:gd name="connsiteY23" fmla="*/ 1184787 h 3202149"/>
                <a:gd name="connsiteX24" fmla="*/ 707394 w 822766"/>
                <a:gd name="connsiteY24" fmla="*/ 1309288 h 3202149"/>
                <a:gd name="connsiteX25" fmla="*/ 689651 w 822766"/>
                <a:gd name="connsiteY25" fmla="*/ 1354717 h 3202149"/>
                <a:gd name="connsiteX26" fmla="*/ 705733 w 822766"/>
                <a:gd name="connsiteY26" fmla="*/ 1422264 h 3202149"/>
                <a:gd name="connsiteX27" fmla="*/ 703264 w 822766"/>
                <a:gd name="connsiteY27" fmla="*/ 1812374 h 3202149"/>
                <a:gd name="connsiteX28" fmla="*/ 665982 w 822766"/>
                <a:gd name="connsiteY28" fmla="*/ 2134408 h 3202149"/>
                <a:gd name="connsiteX29" fmla="*/ 633307 w 822766"/>
                <a:gd name="connsiteY29" fmla="*/ 2205776 h 3202149"/>
                <a:gd name="connsiteX30" fmla="*/ 567466 w 822766"/>
                <a:gd name="connsiteY30" fmla="*/ 2435397 h 3202149"/>
                <a:gd name="connsiteX31" fmla="*/ 442822 w 822766"/>
                <a:gd name="connsiteY31" fmla="*/ 2827099 h 3202149"/>
                <a:gd name="connsiteX32" fmla="*/ 469527 w 822766"/>
                <a:gd name="connsiteY32" fmla="*/ 2903693 h 3202149"/>
                <a:gd name="connsiteX33" fmla="*/ 508209 w 822766"/>
                <a:gd name="connsiteY33" fmla="*/ 3011509 h 3202149"/>
                <a:gd name="connsiteX34" fmla="*/ 627664 w 822766"/>
                <a:gd name="connsiteY34" fmla="*/ 3077614 h 3202149"/>
                <a:gd name="connsiteX35" fmla="*/ 383238 w 822766"/>
                <a:gd name="connsiteY35" fmla="*/ 3092494 h 3202149"/>
                <a:gd name="connsiteX36" fmla="*/ 339489 w 822766"/>
                <a:gd name="connsiteY36" fmla="*/ 3196088 h 3202149"/>
                <a:gd name="connsiteX37" fmla="*/ 227104 w 822766"/>
                <a:gd name="connsiteY37" fmla="*/ 3080083 h 3202149"/>
                <a:gd name="connsiteX38" fmla="*/ 253205 w 822766"/>
                <a:gd name="connsiteY38" fmla="*/ 2876741 h 3202149"/>
                <a:gd name="connsiteX39" fmla="*/ 148855 w 822766"/>
                <a:gd name="connsiteY39" fmla="*/ 2210489 h 3202149"/>
                <a:gd name="connsiteX40" fmla="*/ 98422 w 822766"/>
                <a:gd name="connsiteY40" fmla="*/ 2167825 h 3202149"/>
                <a:gd name="connsiteX41" fmla="*/ 90116 w 822766"/>
                <a:gd name="connsiteY41" fmla="*/ 2040350 h 3202149"/>
                <a:gd name="connsiteX42" fmla="*/ 82709 w 822766"/>
                <a:gd name="connsiteY42" fmla="*/ 1936649 h 3202149"/>
                <a:gd name="connsiteX43" fmla="*/ 53081 w 822766"/>
                <a:gd name="connsiteY43" fmla="*/ 1551478 h 3202149"/>
                <a:gd name="connsiteX44" fmla="*/ 76125 w 822766"/>
                <a:gd name="connsiteY44" fmla="*/ 1368768 h 3202149"/>
                <a:gd name="connsiteX45" fmla="*/ 68718 w 822766"/>
                <a:gd name="connsiteY45" fmla="*/ 1345724 h 3202149"/>
                <a:gd name="connsiteX46" fmla="*/ 76948 w 822766"/>
                <a:gd name="connsiteY46" fmla="*/ 1299634 h 3202149"/>
                <a:gd name="connsiteX47" fmla="*/ 106948 w 822766"/>
                <a:gd name="connsiteY47" fmla="*/ 1258624 h 3202149"/>
                <a:gd name="connsiteX48" fmla="*/ 131416 w 822766"/>
                <a:gd name="connsiteY48" fmla="*/ 1102735 h 3202149"/>
                <a:gd name="connsiteX49" fmla="*/ 13939 w 822766"/>
                <a:gd name="connsiteY49" fmla="*/ 866495 h 3202149"/>
                <a:gd name="connsiteX50" fmla="*/ 6252 w 822766"/>
                <a:gd name="connsiteY50" fmla="*/ 609144 h 3202149"/>
                <a:gd name="connsiteX51" fmla="*/ 109190 w 822766"/>
                <a:gd name="connsiteY51" fmla="*/ 533120 h 3202149"/>
                <a:gd name="connsiteX52" fmla="*/ 113953 w 822766"/>
                <a:gd name="connsiteY52" fmla="*/ 496608 h 3202149"/>
                <a:gd name="connsiteX53" fmla="*/ 176541 w 822766"/>
                <a:gd name="connsiteY53" fmla="*/ 488825 h 3202149"/>
                <a:gd name="connsiteX0" fmla="*/ 176541 w 822766"/>
                <a:gd name="connsiteY0" fmla="*/ 488825 h 3202149"/>
                <a:gd name="connsiteX1" fmla="*/ 163165 w 822766"/>
                <a:gd name="connsiteY1" fmla="*/ 420408 h 3202149"/>
                <a:gd name="connsiteX2" fmla="*/ 138417 w 822766"/>
                <a:gd name="connsiteY2" fmla="*/ 424680 h 3202149"/>
                <a:gd name="connsiteX3" fmla="*/ 173487 w 822766"/>
                <a:gd name="connsiteY3" fmla="*/ 328075 h 3202149"/>
                <a:gd name="connsiteX4" fmla="*/ 220524 w 822766"/>
                <a:gd name="connsiteY4" fmla="*/ 60916 h 3202149"/>
                <a:gd name="connsiteX5" fmla="*/ 312856 w 822766"/>
                <a:gd name="connsiteY5" fmla="*/ 18916 h 3202149"/>
                <a:gd name="connsiteX6" fmla="*/ 443411 w 822766"/>
                <a:gd name="connsiteY6" fmla="*/ 27941 h 3202149"/>
                <a:gd name="connsiteX7" fmla="*/ 554841 w 822766"/>
                <a:gd name="connsiteY7" fmla="*/ 165845 h 3202149"/>
                <a:gd name="connsiteX8" fmla="*/ 579090 w 822766"/>
                <a:gd name="connsiteY8" fmla="*/ 342620 h 3202149"/>
                <a:gd name="connsiteX9" fmla="*/ 609920 w 822766"/>
                <a:gd name="connsiteY9" fmla="*/ 390246 h 3202149"/>
                <a:gd name="connsiteX10" fmla="*/ 569935 w 822766"/>
                <a:gd name="connsiteY10" fmla="*/ 385263 h 3202149"/>
                <a:gd name="connsiteX11" fmla="*/ 577342 w 822766"/>
                <a:gd name="connsiteY11" fmla="*/ 423945 h 3202149"/>
                <a:gd name="connsiteX12" fmla="*/ 544462 w 822766"/>
                <a:gd name="connsiteY12" fmla="*/ 402594 h 3202149"/>
                <a:gd name="connsiteX13" fmla="*/ 590234 w 822766"/>
                <a:gd name="connsiteY13" fmla="*/ 458751 h 3202149"/>
                <a:gd name="connsiteX14" fmla="*/ 560059 w 822766"/>
                <a:gd name="connsiteY14" fmla="*/ 472503 h 3202149"/>
                <a:gd name="connsiteX15" fmla="*/ 621896 w 822766"/>
                <a:gd name="connsiteY15" fmla="*/ 513986 h 3202149"/>
                <a:gd name="connsiteX16" fmla="*/ 592156 w 822766"/>
                <a:gd name="connsiteY16" fmla="*/ 532583 h 3202149"/>
                <a:gd name="connsiteX17" fmla="*/ 734464 w 822766"/>
                <a:gd name="connsiteY17" fmla="*/ 596905 h 3202149"/>
                <a:gd name="connsiteX18" fmla="*/ 777528 w 822766"/>
                <a:gd name="connsiteY18" fmla="*/ 761720 h 3202149"/>
                <a:gd name="connsiteX19" fmla="*/ 817214 w 822766"/>
                <a:gd name="connsiteY19" fmla="*/ 920470 h 3202149"/>
                <a:gd name="connsiteX20" fmla="*/ 821778 w 822766"/>
                <a:gd name="connsiteY20" fmla="*/ 993472 h 3202149"/>
                <a:gd name="connsiteX21" fmla="*/ 812452 w 822766"/>
                <a:gd name="connsiteY21" fmla="*/ 1034770 h 3202149"/>
                <a:gd name="connsiteX22" fmla="*/ 806044 w 822766"/>
                <a:gd name="connsiteY22" fmla="*/ 1108836 h 3202149"/>
                <a:gd name="connsiteX23" fmla="*/ 677142 w 822766"/>
                <a:gd name="connsiteY23" fmla="*/ 1184787 h 3202149"/>
                <a:gd name="connsiteX24" fmla="*/ 707394 w 822766"/>
                <a:gd name="connsiteY24" fmla="*/ 1309288 h 3202149"/>
                <a:gd name="connsiteX25" fmla="*/ 689651 w 822766"/>
                <a:gd name="connsiteY25" fmla="*/ 1354717 h 3202149"/>
                <a:gd name="connsiteX26" fmla="*/ 705733 w 822766"/>
                <a:gd name="connsiteY26" fmla="*/ 1422264 h 3202149"/>
                <a:gd name="connsiteX27" fmla="*/ 703264 w 822766"/>
                <a:gd name="connsiteY27" fmla="*/ 1812374 h 3202149"/>
                <a:gd name="connsiteX28" fmla="*/ 665982 w 822766"/>
                <a:gd name="connsiteY28" fmla="*/ 2134408 h 3202149"/>
                <a:gd name="connsiteX29" fmla="*/ 633307 w 822766"/>
                <a:gd name="connsiteY29" fmla="*/ 2205776 h 3202149"/>
                <a:gd name="connsiteX30" fmla="*/ 567466 w 822766"/>
                <a:gd name="connsiteY30" fmla="*/ 2435397 h 3202149"/>
                <a:gd name="connsiteX31" fmla="*/ 442822 w 822766"/>
                <a:gd name="connsiteY31" fmla="*/ 2827099 h 3202149"/>
                <a:gd name="connsiteX32" fmla="*/ 467058 w 822766"/>
                <a:gd name="connsiteY32" fmla="*/ 2915215 h 3202149"/>
                <a:gd name="connsiteX33" fmla="*/ 508209 w 822766"/>
                <a:gd name="connsiteY33" fmla="*/ 3011509 h 3202149"/>
                <a:gd name="connsiteX34" fmla="*/ 627664 w 822766"/>
                <a:gd name="connsiteY34" fmla="*/ 3077614 h 3202149"/>
                <a:gd name="connsiteX35" fmla="*/ 383238 w 822766"/>
                <a:gd name="connsiteY35" fmla="*/ 3092494 h 3202149"/>
                <a:gd name="connsiteX36" fmla="*/ 339489 w 822766"/>
                <a:gd name="connsiteY36" fmla="*/ 3196088 h 3202149"/>
                <a:gd name="connsiteX37" fmla="*/ 227104 w 822766"/>
                <a:gd name="connsiteY37" fmla="*/ 3080083 h 3202149"/>
                <a:gd name="connsiteX38" fmla="*/ 253205 w 822766"/>
                <a:gd name="connsiteY38" fmla="*/ 2876741 h 3202149"/>
                <a:gd name="connsiteX39" fmla="*/ 148855 w 822766"/>
                <a:gd name="connsiteY39" fmla="*/ 2210489 h 3202149"/>
                <a:gd name="connsiteX40" fmla="*/ 98422 w 822766"/>
                <a:gd name="connsiteY40" fmla="*/ 2167825 h 3202149"/>
                <a:gd name="connsiteX41" fmla="*/ 90116 w 822766"/>
                <a:gd name="connsiteY41" fmla="*/ 2040350 h 3202149"/>
                <a:gd name="connsiteX42" fmla="*/ 82709 w 822766"/>
                <a:gd name="connsiteY42" fmla="*/ 1936649 h 3202149"/>
                <a:gd name="connsiteX43" fmla="*/ 53081 w 822766"/>
                <a:gd name="connsiteY43" fmla="*/ 1551478 h 3202149"/>
                <a:gd name="connsiteX44" fmla="*/ 76125 w 822766"/>
                <a:gd name="connsiteY44" fmla="*/ 1368768 h 3202149"/>
                <a:gd name="connsiteX45" fmla="*/ 68718 w 822766"/>
                <a:gd name="connsiteY45" fmla="*/ 1345724 h 3202149"/>
                <a:gd name="connsiteX46" fmla="*/ 76948 w 822766"/>
                <a:gd name="connsiteY46" fmla="*/ 1299634 h 3202149"/>
                <a:gd name="connsiteX47" fmla="*/ 106948 w 822766"/>
                <a:gd name="connsiteY47" fmla="*/ 1258624 h 3202149"/>
                <a:gd name="connsiteX48" fmla="*/ 131416 w 822766"/>
                <a:gd name="connsiteY48" fmla="*/ 1102735 h 3202149"/>
                <a:gd name="connsiteX49" fmla="*/ 13939 w 822766"/>
                <a:gd name="connsiteY49" fmla="*/ 866495 h 3202149"/>
                <a:gd name="connsiteX50" fmla="*/ 6252 w 822766"/>
                <a:gd name="connsiteY50" fmla="*/ 609144 h 3202149"/>
                <a:gd name="connsiteX51" fmla="*/ 109190 w 822766"/>
                <a:gd name="connsiteY51" fmla="*/ 533120 h 3202149"/>
                <a:gd name="connsiteX52" fmla="*/ 113953 w 822766"/>
                <a:gd name="connsiteY52" fmla="*/ 496608 h 3202149"/>
                <a:gd name="connsiteX53" fmla="*/ 176541 w 822766"/>
                <a:gd name="connsiteY53" fmla="*/ 488825 h 3202149"/>
                <a:gd name="connsiteX0" fmla="*/ 176541 w 822766"/>
                <a:gd name="connsiteY0" fmla="*/ 488825 h 3202149"/>
                <a:gd name="connsiteX1" fmla="*/ 163165 w 822766"/>
                <a:gd name="connsiteY1" fmla="*/ 420408 h 3202149"/>
                <a:gd name="connsiteX2" fmla="*/ 138417 w 822766"/>
                <a:gd name="connsiteY2" fmla="*/ 424680 h 3202149"/>
                <a:gd name="connsiteX3" fmla="*/ 173487 w 822766"/>
                <a:gd name="connsiteY3" fmla="*/ 328075 h 3202149"/>
                <a:gd name="connsiteX4" fmla="*/ 220524 w 822766"/>
                <a:gd name="connsiteY4" fmla="*/ 60916 h 3202149"/>
                <a:gd name="connsiteX5" fmla="*/ 312856 w 822766"/>
                <a:gd name="connsiteY5" fmla="*/ 18916 h 3202149"/>
                <a:gd name="connsiteX6" fmla="*/ 443411 w 822766"/>
                <a:gd name="connsiteY6" fmla="*/ 27941 h 3202149"/>
                <a:gd name="connsiteX7" fmla="*/ 554841 w 822766"/>
                <a:gd name="connsiteY7" fmla="*/ 165845 h 3202149"/>
                <a:gd name="connsiteX8" fmla="*/ 579090 w 822766"/>
                <a:gd name="connsiteY8" fmla="*/ 342620 h 3202149"/>
                <a:gd name="connsiteX9" fmla="*/ 609920 w 822766"/>
                <a:gd name="connsiteY9" fmla="*/ 390246 h 3202149"/>
                <a:gd name="connsiteX10" fmla="*/ 569935 w 822766"/>
                <a:gd name="connsiteY10" fmla="*/ 385263 h 3202149"/>
                <a:gd name="connsiteX11" fmla="*/ 577342 w 822766"/>
                <a:gd name="connsiteY11" fmla="*/ 423945 h 3202149"/>
                <a:gd name="connsiteX12" fmla="*/ 544462 w 822766"/>
                <a:gd name="connsiteY12" fmla="*/ 402594 h 3202149"/>
                <a:gd name="connsiteX13" fmla="*/ 590234 w 822766"/>
                <a:gd name="connsiteY13" fmla="*/ 458751 h 3202149"/>
                <a:gd name="connsiteX14" fmla="*/ 560059 w 822766"/>
                <a:gd name="connsiteY14" fmla="*/ 472503 h 3202149"/>
                <a:gd name="connsiteX15" fmla="*/ 621896 w 822766"/>
                <a:gd name="connsiteY15" fmla="*/ 513986 h 3202149"/>
                <a:gd name="connsiteX16" fmla="*/ 592156 w 822766"/>
                <a:gd name="connsiteY16" fmla="*/ 532583 h 3202149"/>
                <a:gd name="connsiteX17" fmla="*/ 734464 w 822766"/>
                <a:gd name="connsiteY17" fmla="*/ 596905 h 3202149"/>
                <a:gd name="connsiteX18" fmla="*/ 777528 w 822766"/>
                <a:gd name="connsiteY18" fmla="*/ 761720 h 3202149"/>
                <a:gd name="connsiteX19" fmla="*/ 817214 w 822766"/>
                <a:gd name="connsiteY19" fmla="*/ 920470 h 3202149"/>
                <a:gd name="connsiteX20" fmla="*/ 821778 w 822766"/>
                <a:gd name="connsiteY20" fmla="*/ 993472 h 3202149"/>
                <a:gd name="connsiteX21" fmla="*/ 812452 w 822766"/>
                <a:gd name="connsiteY21" fmla="*/ 1034770 h 3202149"/>
                <a:gd name="connsiteX22" fmla="*/ 806044 w 822766"/>
                <a:gd name="connsiteY22" fmla="*/ 1108836 h 3202149"/>
                <a:gd name="connsiteX23" fmla="*/ 677142 w 822766"/>
                <a:gd name="connsiteY23" fmla="*/ 1184787 h 3202149"/>
                <a:gd name="connsiteX24" fmla="*/ 707394 w 822766"/>
                <a:gd name="connsiteY24" fmla="*/ 1309288 h 3202149"/>
                <a:gd name="connsiteX25" fmla="*/ 689651 w 822766"/>
                <a:gd name="connsiteY25" fmla="*/ 1354717 h 3202149"/>
                <a:gd name="connsiteX26" fmla="*/ 705733 w 822766"/>
                <a:gd name="connsiteY26" fmla="*/ 1422264 h 3202149"/>
                <a:gd name="connsiteX27" fmla="*/ 703264 w 822766"/>
                <a:gd name="connsiteY27" fmla="*/ 1812374 h 3202149"/>
                <a:gd name="connsiteX28" fmla="*/ 665982 w 822766"/>
                <a:gd name="connsiteY28" fmla="*/ 2134408 h 3202149"/>
                <a:gd name="connsiteX29" fmla="*/ 633307 w 822766"/>
                <a:gd name="connsiteY29" fmla="*/ 2205776 h 3202149"/>
                <a:gd name="connsiteX30" fmla="*/ 567466 w 822766"/>
                <a:gd name="connsiteY30" fmla="*/ 2435397 h 3202149"/>
                <a:gd name="connsiteX31" fmla="*/ 451875 w 822766"/>
                <a:gd name="connsiteY31" fmla="*/ 2767019 h 3202149"/>
                <a:gd name="connsiteX32" fmla="*/ 467058 w 822766"/>
                <a:gd name="connsiteY32" fmla="*/ 2915215 h 3202149"/>
                <a:gd name="connsiteX33" fmla="*/ 508209 w 822766"/>
                <a:gd name="connsiteY33" fmla="*/ 3011509 h 3202149"/>
                <a:gd name="connsiteX34" fmla="*/ 627664 w 822766"/>
                <a:gd name="connsiteY34" fmla="*/ 3077614 h 3202149"/>
                <a:gd name="connsiteX35" fmla="*/ 383238 w 822766"/>
                <a:gd name="connsiteY35" fmla="*/ 3092494 h 3202149"/>
                <a:gd name="connsiteX36" fmla="*/ 339489 w 822766"/>
                <a:gd name="connsiteY36" fmla="*/ 3196088 h 3202149"/>
                <a:gd name="connsiteX37" fmla="*/ 227104 w 822766"/>
                <a:gd name="connsiteY37" fmla="*/ 3080083 h 3202149"/>
                <a:gd name="connsiteX38" fmla="*/ 253205 w 822766"/>
                <a:gd name="connsiteY38" fmla="*/ 2876741 h 3202149"/>
                <a:gd name="connsiteX39" fmla="*/ 148855 w 822766"/>
                <a:gd name="connsiteY39" fmla="*/ 2210489 h 3202149"/>
                <a:gd name="connsiteX40" fmla="*/ 98422 w 822766"/>
                <a:gd name="connsiteY40" fmla="*/ 2167825 h 3202149"/>
                <a:gd name="connsiteX41" fmla="*/ 90116 w 822766"/>
                <a:gd name="connsiteY41" fmla="*/ 2040350 h 3202149"/>
                <a:gd name="connsiteX42" fmla="*/ 82709 w 822766"/>
                <a:gd name="connsiteY42" fmla="*/ 1936649 h 3202149"/>
                <a:gd name="connsiteX43" fmla="*/ 53081 w 822766"/>
                <a:gd name="connsiteY43" fmla="*/ 1551478 h 3202149"/>
                <a:gd name="connsiteX44" fmla="*/ 76125 w 822766"/>
                <a:gd name="connsiteY44" fmla="*/ 1368768 h 3202149"/>
                <a:gd name="connsiteX45" fmla="*/ 68718 w 822766"/>
                <a:gd name="connsiteY45" fmla="*/ 1345724 h 3202149"/>
                <a:gd name="connsiteX46" fmla="*/ 76948 w 822766"/>
                <a:gd name="connsiteY46" fmla="*/ 1299634 h 3202149"/>
                <a:gd name="connsiteX47" fmla="*/ 106948 w 822766"/>
                <a:gd name="connsiteY47" fmla="*/ 1258624 h 3202149"/>
                <a:gd name="connsiteX48" fmla="*/ 131416 w 822766"/>
                <a:gd name="connsiteY48" fmla="*/ 1102735 h 3202149"/>
                <a:gd name="connsiteX49" fmla="*/ 13939 w 822766"/>
                <a:gd name="connsiteY49" fmla="*/ 866495 h 3202149"/>
                <a:gd name="connsiteX50" fmla="*/ 6252 w 822766"/>
                <a:gd name="connsiteY50" fmla="*/ 609144 h 3202149"/>
                <a:gd name="connsiteX51" fmla="*/ 109190 w 822766"/>
                <a:gd name="connsiteY51" fmla="*/ 533120 h 3202149"/>
                <a:gd name="connsiteX52" fmla="*/ 113953 w 822766"/>
                <a:gd name="connsiteY52" fmla="*/ 496608 h 3202149"/>
                <a:gd name="connsiteX53" fmla="*/ 176541 w 822766"/>
                <a:gd name="connsiteY53" fmla="*/ 488825 h 3202149"/>
                <a:gd name="connsiteX0" fmla="*/ 176541 w 822766"/>
                <a:gd name="connsiteY0" fmla="*/ 488825 h 3202149"/>
                <a:gd name="connsiteX1" fmla="*/ 163165 w 822766"/>
                <a:gd name="connsiteY1" fmla="*/ 420408 h 3202149"/>
                <a:gd name="connsiteX2" fmla="*/ 138417 w 822766"/>
                <a:gd name="connsiteY2" fmla="*/ 424680 h 3202149"/>
                <a:gd name="connsiteX3" fmla="*/ 173487 w 822766"/>
                <a:gd name="connsiteY3" fmla="*/ 328075 h 3202149"/>
                <a:gd name="connsiteX4" fmla="*/ 220524 w 822766"/>
                <a:gd name="connsiteY4" fmla="*/ 60916 h 3202149"/>
                <a:gd name="connsiteX5" fmla="*/ 312856 w 822766"/>
                <a:gd name="connsiteY5" fmla="*/ 18916 h 3202149"/>
                <a:gd name="connsiteX6" fmla="*/ 443411 w 822766"/>
                <a:gd name="connsiteY6" fmla="*/ 27941 h 3202149"/>
                <a:gd name="connsiteX7" fmla="*/ 554841 w 822766"/>
                <a:gd name="connsiteY7" fmla="*/ 165845 h 3202149"/>
                <a:gd name="connsiteX8" fmla="*/ 579090 w 822766"/>
                <a:gd name="connsiteY8" fmla="*/ 342620 h 3202149"/>
                <a:gd name="connsiteX9" fmla="*/ 609920 w 822766"/>
                <a:gd name="connsiteY9" fmla="*/ 390246 h 3202149"/>
                <a:gd name="connsiteX10" fmla="*/ 569935 w 822766"/>
                <a:gd name="connsiteY10" fmla="*/ 385263 h 3202149"/>
                <a:gd name="connsiteX11" fmla="*/ 577342 w 822766"/>
                <a:gd name="connsiteY11" fmla="*/ 423945 h 3202149"/>
                <a:gd name="connsiteX12" fmla="*/ 544462 w 822766"/>
                <a:gd name="connsiteY12" fmla="*/ 402594 h 3202149"/>
                <a:gd name="connsiteX13" fmla="*/ 590234 w 822766"/>
                <a:gd name="connsiteY13" fmla="*/ 458751 h 3202149"/>
                <a:gd name="connsiteX14" fmla="*/ 560059 w 822766"/>
                <a:gd name="connsiteY14" fmla="*/ 472503 h 3202149"/>
                <a:gd name="connsiteX15" fmla="*/ 621896 w 822766"/>
                <a:gd name="connsiteY15" fmla="*/ 513986 h 3202149"/>
                <a:gd name="connsiteX16" fmla="*/ 592156 w 822766"/>
                <a:gd name="connsiteY16" fmla="*/ 532583 h 3202149"/>
                <a:gd name="connsiteX17" fmla="*/ 734464 w 822766"/>
                <a:gd name="connsiteY17" fmla="*/ 596905 h 3202149"/>
                <a:gd name="connsiteX18" fmla="*/ 777528 w 822766"/>
                <a:gd name="connsiteY18" fmla="*/ 761720 h 3202149"/>
                <a:gd name="connsiteX19" fmla="*/ 817214 w 822766"/>
                <a:gd name="connsiteY19" fmla="*/ 920470 h 3202149"/>
                <a:gd name="connsiteX20" fmla="*/ 821778 w 822766"/>
                <a:gd name="connsiteY20" fmla="*/ 993472 h 3202149"/>
                <a:gd name="connsiteX21" fmla="*/ 812452 w 822766"/>
                <a:gd name="connsiteY21" fmla="*/ 1034770 h 3202149"/>
                <a:gd name="connsiteX22" fmla="*/ 806044 w 822766"/>
                <a:gd name="connsiteY22" fmla="*/ 1108836 h 3202149"/>
                <a:gd name="connsiteX23" fmla="*/ 677142 w 822766"/>
                <a:gd name="connsiteY23" fmla="*/ 1184787 h 3202149"/>
                <a:gd name="connsiteX24" fmla="*/ 707394 w 822766"/>
                <a:gd name="connsiteY24" fmla="*/ 1309288 h 3202149"/>
                <a:gd name="connsiteX25" fmla="*/ 689651 w 822766"/>
                <a:gd name="connsiteY25" fmla="*/ 1354717 h 3202149"/>
                <a:gd name="connsiteX26" fmla="*/ 705733 w 822766"/>
                <a:gd name="connsiteY26" fmla="*/ 1422264 h 3202149"/>
                <a:gd name="connsiteX27" fmla="*/ 703264 w 822766"/>
                <a:gd name="connsiteY27" fmla="*/ 1812374 h 3202149"/>
                <a:gd name="connsiteX28" fmla="*/ 665982 w 822766"/>
                <a:gd name="connsiteY28" fmla="*/ 2134408 h 3202149"/>
                <a:gd name="connsiteX29" fmla="*/ 633307 w 822766"/>
                <a:gd name="connsiteY29" fmla="*/ 2205776 h 3202149"/>
                <a:gd name="connsiteX30" fmla="*/ 567466 w 822766"/>
                <a:gd name="connsiteY30" fmla="*/ 2435397 h 3202149"/>
                <a:gd name="connsiteX31" fmla="*/ 451875 w 822766"/>
                <a:gd name="connsiteY31" fmla="*/ 2767019 h 3202149"/>
                <a:gd name="connsiteX32" fmla="*/ 467058 w 822766"/>
                <a:gd name="connsiteY32" fmla="*/ 2915215 h 3202149"/>
                <a:gd name="connsiteX33" fmla="*/ 508209 w 822766"/>
                <a:gd name="connsiteY33" fmla="*/ 3011509 h 3202149"/>
                <a:gd name="connsiteX34" fmla="*/ 627664 w 822766"/>
                <a:gd name="connsiteY34" fmla="*/ 3077614 h 3202149"/>
                <a:gd name="connsiteX35" fmla="*/ 383238 w 822766"/>
                <a:gd name="connsiteY35" fmla="*/ 3092494 h 3202149"/>
                <a:gd name="connsiteX36" fmla="*/ 339489 w 822766"/>
                <a:gd name="connsiteY36" fmla="*/ 3196088 h 3202149"/>
                <a:gd name="connsiteX37" fmla="*/ 227104 w 822766"/>
                <a:gd name="connsiteY37" fmla="*/ 3080083 h 3202149"/>
                <a:gd name="connsiteX38" fmla="*/ 253205 w 822766"/>
                <a:gd name="connsiteY38" fmla="*/ 2876741 h 3202149"/>
                <a:gd name="connsiteX39" fmla="*/ 148855 w 822766"/>
                <a:gd name="connsiteY39" fmla="*/ 2210489 h 3202149"/>
                <a:gd name="connsiteX40" fmla="*/ 98422 w 822766"/>
                <a:gd name="connsiteY40" fmla="*/ 2167825 h 3202149"/>
                <a:gd name="connsiteX41" fmla="*/ 90116 w 822766"/>
                <a:gd name="connsiteY41" fmla="*/ 2040350 h 3202149"/>
                <a:gd name="connsiteX42" fmla="*/ 82709 w 822766"/>
                <a:gd name="connsiteY42" fmla="*/ 1936649 h 3202149"/>
                <a:gd name="connsiteX43" fmla="*/ 53081 w 822766"/>
                <a:gd name="connsiteY43" fmla="*/ 1551478 h 3202149"/>
                <a:gd name="connsiteX44" fmla="*/ 76125 w 822766"/>
                <a:gd name="connsiteY44" fmla="*/ 1368768 h 3202149"/>
                <a:gd name="connsiteX45" fmla="*/ 68718 w 822766"/>
                <a:gd name="connsiteY45" fmla="*/ 1345724 h 3202149"/>
                <a:gd name="connsiteX46" fmla="*/ 76948 w 822766"/>
                <a:gd name="connsiteY46" fmla="*/ 1299634 h 3202149"/>
                <a:gd name="connsiteX47" fmla="*/ 106948 w 822766"/>
                <a:gd name="connsiteY47" fmla="*/ 1258624 h 3202149"/>
                <a:gd name="connsiteX48" fmla="*/ 131416 w 822766"/>
                <a:gd name="connsiteY48" fmla="*/ 1102735 h 3202149"/>
                <a:gd name="connsiteX49" fmla="*/ 13939 w 822766"/>
                <a:gd name="connsiteY49" fmla="*/ 866495 h 3202149"/>
                <a:gd name="connsiteX50" fmla="*/ 6252 w 822766"/>
                <a:gd name="connsiteY50" fmla="*/ 609144 h 3202149"/>
                <a:gd name="connsiteX51" fmla="*/ 109190 w 822766"/>
                <a:gd name="connsiteY51" fmla="*/ 533120 h 3202149"/>
                <a:gd name="connsiteX52" fmla="*/ 113953 w 822766"/>
                <a:gd name="connsiteY52" fmla="*/ 496608 h 3202149"/>
                <a:gd name="connsiteX53" fmla="*/ 176541 w 822766"/>
                <a:gd name="connsiteY53" fmla="*/ 488825 h 3202149"/>
                <a:gd name="connsiteX0" fmla="*/ 176541 w 822766"/>
                <a:gd name="connsiteY0" fmla="*/ 488825 h 3202149"/>
                <a:gd name="connsiteX1" fmla="*/ 163165 w 822766"/>
                <a:gd name="connsiteY1" fmla="*/ 420408 h 3202149"/>
                <a:gd name="connsiteX2" fmla="*/ 138417 w 822766"/>
                <a:gd name="connsiteY2" fmla="*/ 424680 h 3202149"/>
                <a:gd name="connsiteX3" fmla="*/ 173487 w 822766"/>
                <a:gd name="connsiteY3" fmla="*/ 328075 h 3202149"/>
                <a:gd name="connsiteX4" fmla="*/ 220524 w 822766"/>
                <a:gd name="connsiteY4" fmla="*/ 60916 h 3202149"/>
                <a:gd name="connsiteX5" fmla="*/ 312856 w 822766"/>
                <a:gd name="connsiteY5" fmla="*/ 18916 h 3202149"/>
                <a:gd name="connsiteX6" fmla="*/ 443411 w 822766"/>
                <a:gd name="connsiteY6" fmla="*/ 27941 h 3202149"/>
                <a:gd name="connsiteX7" fmla="*/ 554841 w 822766"/>
                <a:gd name="connsiteY7" fmla="*/ 165845 h 3202149"/>
                <a:gd name="connsiteX8" fmla="*/ 579090 w 822766"/>
                <a:gd name="connsiteY8" fmla="*/ 342620 h 3202149"/>
                <a:gd name="connsiteX9" fmla="*/ 609920 w 822766"/>
                <a:gd name="connsiteY9" fmla="*/ 390246 h 3202149"/>
                <a:gd name="connsiteX10" fmla="*/ 569935 w 822766"/>
                <a:gd name="connsiteY10" fmla="*/ 385263 h 3202149"/>
                <a:gd name="connsiteX11" fmla="*/ 577342 w 822766"/>
                <a:gd name="connsiteY11" fmla="*/ 423945 h 3202149"/>
                <a:gd name="connsiteX12" fmla="*/ 544462 w 822766"/>
                <a:gd name="connsiteY12" fmla="*/ 402594 h 3202149"/>
                <a:gd name="connsiteX13" fmla="*/ 590234 w 822766"/>
                <a:gd name="connsiteY13" fmla="*/ 458751 h 3202149"/>
                <a:gd name="connsiteX14" fmla="*/ 560059 w 822766"/>
                <a:gd name="connsiteY14" fmla="*/ 472503 h 3202149"/>
                <a:gd name="connsiteX15" fmla="*/ 621896 w 822766"/>
                <a:gd name="connsiteY15" fmla="*/ 513986 h 3202149"/>
                <a:gd name="connsiteX16" fmla="*/ 592156 w 822766"/>
                <a:gd name="connsiteY16" fmla="*/ 532583 h 3202149"/>
                <a:gd name="connsiteX17" fmla="*/ 734464 w 822766"/>
                <a:gd name="connsiteY17" fmla="*/ 596905 h 3202149"/>
                <a:gd name="connsiteX18" fmla="*/ 777528 w 822766"/>
                <a:gd name="connsiteY18" fmla="*/ 761720 h 3202149"/>
                <a:gd name="connsiteX19" fmla="*/ 817214 w 822766"/>
                <a:gd name="connsiteY19" fmla="*/ 920470 h 3202149"/>
                <a:gd name="connsiteX20" fmla="*/ 821778 w 822766"/>
                <a:gd name="connsiteY20" fmla="*/ 993472 h 3202149"/>
                <a:gd name="connsiteX21" fmla="*/ 812452 w 822766"/>
                <a:gd name="connsiteY21" fmla="*/ 1034770 h 3202149"/>
                <a:gd name="connsiteX22" fmla="*/ 806044 w 822766"/>
                <a:gd name="connsiteY22" fmla="*/ 1108836 h 3202149"/>
                <a:gd name="connsiteX23" fmla="*/ 677142 w 822766"/>
                <a:gd name="connsiteY23" fmla="*/ 1184787 h 3202149"/>
                <a:gd name="connsiteX24" fmla="*/ 707394 w 822766"/>
                <a:gd name="connsiteY24" fmla="*/ 1309288 h 3202149"/>
                <a:gd name="connsiteX25" fmla="*/ 689651 w 822766"/>
                <a:gd name="connsiteY25" fmla="*/ 1354717 h 3202149"/>
                <a:gd name="connsiteX26" fmla="*/ 705733 w 822766"/>
                <a:gd name="connsiteY26" fmla="*/ 1422264 h 3202149"/>
                <a:gd name="connsiteX27" fmla="*/ 703264 w 822766"/>
                <a:gd name="connsiteY27" fmla="*/ 1812374 h 3202149"/>
                <a:gd name="connsiteX28" fmla="*/ 665982 w 822766"/>
                <a:gd name="connsiteY28" fmla="*/ 2134408 h 3202149"/>
                <a:gd name="connsiteX29" fmla="*/ 633307 w 822766"/>
                <a:gd name="connsiteY29" fmla="*/ 2205776 h 3202149"/>
                <a:gd name="connsiteX30" fmla="*/ 567466 w 822766"/>
                <a:gd name="connsiteY30" fmla="*/ 2435397 h 3202149"/>
                <a:gd name="connsiteX31" fmla="*/ 451875 w 822766"/>
                <a:gd name="connsiteY31" fmla="*/ 2767019 h 3202149"/>
                <a:gd name="connsiteX32" fmla="*/ 467058 w 822766"/>
                <a:gd name="connsiteY32" fmla="*/ 2915215 h 3202149"/>
                <a:gd name="connsiteX33" fmla="*/ 508209 w 822766"/>
                <a:gd name="connsiteY33" fmla="*/ 3011509 h 3202149"/>
                <a:gd name="connsiteX34" fmla="*/ 627664 w 822766"/>
                <a:gd name="connsiteY34" fmla="*/ 3077614 h 3202149"/>
                <a:gd name="connsiteX35" fmla="*/ 383238 w 822766"/>
                <a:gd name="connsiteY35" fmla="*/ 3092494 h 3202149"/>
                <a:gd name="connsiteX36" fmla="*/ 339489 w 822766"/>
                <a:gd name="connsiteY36" fmla="*/ 3196088 h 3202149"/>
                <a:gd name="connsiteX37" fmla="*/ 227104 w 822766"/>
                <a:gd name="connsiteY37" fmla="*/ 3080083 h 3202149"/>
                <a:gd name="connsiteX38" fmla="*/ 253205 w 822766"/>
                <a:gd name="connsiteY38" fmla="*/ 2876741 h 3202149"/>
                <a:gd name="connsiteX39" fmla="*/ 148855 w 822766"/>
                <a:gd name="connsiteY39" fmla="*/ 2210489 h 3202149"/>
                <a:gd name="connsiteX40" fmla="*/ 98422 w 822766"/>
                <a:gd name="connsiteY40" fmla="*/ 2167825 h 3202149"/>
                <a:gd name="connsiteX41" fmla="*/ 90116 w 822766"/>
                <a:gd name="connsiteY41" fmla="*/ 2040350 h 3202149"/>
                <a:gd name="connsiteX42" fmla="*/ 82709 w 822766"/>
                <a:gd name="connsiteY42" fmla="*/ 1936649 h 3202149"/>
                <a:gd name="connsiteX43" fmla="*/ 53081 w 822766"/>
                <a:gd name="connsiteY43" fmla="*/ 1551478 h 3202149"/>
                <a:gd name="connsiteX44" fmla="*/ 76125 w 822766"/>
                <a:gd name="connsiteY44" fmla="*/ 1368768 h 3202149"/>
                <a:gd name="connsiteX45" fmla="*/ 68718 w 822766"/>
                <a:gd name="connsiteY45" fmla="*/ 1345724 h 3202149"/>
                <a:gd name="connsiteX46" fmla="*/ 76948 w 822766"/>
                <a:gd name="connsiteY46" fmla="*/ 1299634 h 3202149"/>
                <a:gd name="connsiteX47" fmla="*/ 106948 w 822766"/>
                <a:gd name="connsiteY47" fmla="*/ 1258624 h 3202149"/>
                <a:gd name="connsiteX48" fmla="*/ 131416 w 822766"/>
                <a:gd name="connsiteY48" fmla="*/ 1102735 h 3202149"/>
                <a:gd name="connsiteX49" fmla="*/ 13939 w 822766"/>
                <a:gd name="connsiteY49" fmla="*/ 866495 h 3202149"/>
                <a:gd name="connsiteX50" fmla="*/ 6252 w 822766"/>
                <a:gd name="connsiteY50" fmla="*/ 609144 h 3202149"/>
                <a:gd name="connsiteX51" fmla="*/ 109190 w 822766"/>
                <a:gd name="connsiteY51" fmla="*/ 533120 h 3202149"/>
                <a:gd name="connsiteX52" fmla="*/ 113953 w 822766"/>
                <a:gd name="connsiteY52" fmla="*/ 496608 h 3202149"/>
                <a:gd name="connsiteX53" fmla="*/ 176541 w 822766"/>
                <a:gd name="connsiteY53" fmla="*/ 488825 h 3202149"/>
                <a:gd name="connsiteX0" fmla="*/ 176541 w 822766"/>
                <a:gd name="connsiteY0" fmla="*/ 488825 h 3202149"/>
                <a:gd name="connsiteX1" fmla="*/ 163165 w 822766"/>
                <a:gd name="connsiteY1" fmla="*/ 420408 h 3202149"/>
                <a:gd name="connsiteX2" fmla="*/ 138417 w 822766"/>
                <a:gd name="connsiteY2" fmla="*/ 432910 h 3202149"/>
                <a:gd name="connsiteX3" fmla="*/ 173487 w 822766"/>
                <a:gd name="connsiteY3" fmla="*/ 328075 h 3202149"/>
                <a:gd name="connsiteX4" fmla="*/ 220524 w 822766"/>
                <a:gd name="connsiteY4" fmla="*/ 60916 h 3202149"/>
                <a:gd name="connsiteX5" fmla="*/ 312856 w 822766"/>
                <a:gd name="connsiteY5" fmla="*/ 18916 h 3202149"/>
                <a:gd name="connsiteX6" fmla="*/ 443411 w 822766"/>
                <a:gd name="connsiteY6" fmla="*/ 27941 h 3202149"/>
                <a:gd name="connsiteX7" fmla="*/ 554841 w 822766"/>
                <a:gd name="connsiteY7" fmla="*/ 165845 h 3202149"/>
                <a:gd name="connsiteX8" fmla="*/ 579090 w 822766"/>
                <a:gd name="connsiteY8" fmla="*/ 342620 h 3202149"/>
                <a:gd name="connsiteX9" fmla="*/ 609920 w 822766"/>
                <a:gd name="connsiteY9" fmla="*/ 390246 h 3202149"/>
                <a:gd name="connsiteX10" fmla="*/ 569935 w 822766"/>
                <a:gd name="connsiteY10" fmla="*/ 385263 h 3202149"/>
                <a:gd name="connsiteX11" fmla="*/ 577342 w 822766"/>
                <a:gd name="connsiteY11" fmla="*/ 423945 h 3202149"/>
                <a:gd name="connsiteX12" fmla="*/ 544462 w 822766"/>
                <a:gd name="connsiteY12" fmla="*/ 402594 h 3202149"/>
                <a:gd name="connsiteX13" fmla="*/ 590234 w 822766"/>
                <a:gd name="connsiteY13" fmla="*/ 458751 h 3202149"/>
                <a:gd name="connsiteX14" fmla="*/ 560059 w 822766"/>
                <a:gd name="connsiteY14" fmla="*/ 472503 h 3202149"/>
                <a:gd name="connsiteX15" fmla="*/ 621896 w 822766"/>
                <a:gd name="connsiteY15" fmla="*/ 513986 h 3202149"/>
                <a:gd name="connsiteX16" fmla="*/ 592156 w 822766"/>
                <a:gd name="connsiteY16" fmla="*/ 532583 h 3202149"/>
                <a:gd name="connsiteX17" fmla="*/ 734464 w 822766"/>
                <a:gd name="connsiteY17" fmla="*/ 596905 h 3202149"/>
                <a:gd name="connsiteX18" fmla="*/ 777528 w 822766"/>
                <a:gd name="connsiteY18" fmla="*/ 761720 h 3202149"/>
                <a:gd name="connsiteX19" fmla="*/ 817214 w 822766"/>
                <a:gd name="connsiteY19" fmla="*/ 920470 h 3202149"/>
                <a:gd name="connsiteX20" fmla="*/ 821778 w 822766"/>
                <a:gd name="connsiteY20" fmla="*/ 993472 h 3202149"/>
                <a:gd name="connsiteX21" fmla="*/ 812452 w 822766"/>
                <a:gd name="connsiteY21" fmla="*/ 1034770 h 3202149"/>
                <a:gd name="connsiteX22" fmla="*/ 806044 w 822766"/>
                <a:gd name="connsiteY22" fmla="*/ 1108836 h 3202149"/>
                <a:gd name="connsiteX23" fmla="*/ 677142 w 822766"/>
                <a:gd name="connsiteY23" fmla="*/ 1184787 h 3202149"/>
                <a:gd name="connsiteX24" fmla="*/ 707394 w 822766"/>
                <a:gd name="connsiteY24" fmla="*/ 1309288 h 3202149"/>
                <a:gd name="connsiteX25" fmla="*/ 689651 w 822766"/>
                <a:gd name="connsiteY25" fmla="*/ 1354717 h 3202149"/>
                <a:gd name="connsiteX26" fmla="*/ 705733 w 822766"/>
                <a:gd name="connsiteY26" fmla="*/ 1422264 h 3202149"/>
                <a:gd name="connsiteX27" fmla="*/ 703264 w 822766"/>
                <a:gd name="connsiteY27" fmla="*/ 1812374 h 3202149"/>
                <a:gd name="connsiteX28" fmla="*/ 665982 w 822766"/>
                <a:gd name="connsiteY28" fmla="*/ 2134408 h 3202149"/>
                <a:gd name="connsiteX29" fmla="*/ 633307 w 822766"/>
                <a:gd name="connsiteY29" fmla="*/ 2205776 h 3202149"/>
                <a:gd name="connsiteX30" fmla="*/ 567466 w 822766"/>
                <a:gd name="connsiteY30" fmla="*/ 2435397 h 3202149"/>
                <a:gd name="connsiteX31" fmla="*/ 451875 w 822766"/>
                <a:gd name="connsiteY31" fmla="*/ 2767019 h 3202149"/>
                <a:gd name="connsiteX32" fmla="*/ 467058 w 822766"/>
                <a:gd name="connsiteY32" fmla="*/ 2915215 h 3202149"/>
                <a:gd name="connsiteX33" fmla="*/ 508209 w 822766"/>
                <a:gd name="connsiteY33" fmla="*/ 3011509 h 3202149"/>
                <a:gd name="connsiteX34" fmla="*/ 627664 w 822766"/>
                <a:gd name="connsiteY34" fmla="*/ 3077614 h 3202149"/>
                <a:gd name="connsiteX35" fmla="*/ 383238 w 822766"/>
                <a:gd name="connsiteY35" fmla="*/ 3092494 h 3202149"/>
                <a:gd name="connsiteX36" fmla="*/ 339489 w 822766"/>
                <a:gd name="connsiteY36" fmla="*/ 3196088 h 3202149"/>
                <a:gd name="connsiteX37" fmla="*/ 227104 w 822766"/>
                <a:gd name="connsiteY37" fmla="*/ 3080083 h 3202149"/>
                <a:gd name="connsiteX38" fmla="*/ 253205 w 822766"/>
                <a:gd name="connsiteY38" fmla="*/ 2876741 h 3202149"/>
                <a:gd name="connsiteX39" fmla="*/ 148855 w 822766"/>
                <a:gd name="connsiteY39" fmla="*/ 2210489 h 3202149"/>
                <a:gd name="connsiteX40" fmla="*/ 98422 w 822766"/>
                <a:gd name="connsiteY40" fmla="*/ 2167825 h 3202149"/>
                <a:gd name="connsiteX41" fmla="*/ 90116 w 822766"/>
                <a:gd name="connsiteY41" fmla="*/ 2040350 h 3202149"/>
                <a:gd name="connsiteX42" fmla="*/ 82709 w 822766"/>
                <a:gd name="connsiteY42" fmla="*/ 1936649 h 3202149"/>
                <a:gd name="connsiteX43" fmla="*/ 53081 w 822766"/>
                <a:gd name="connsiteY43" fmla="*/ 1551478 h 3202149"/>
                <a:gd name="connsiteX44" fmla="*/ 76125 w 822766"/>
                <a:gd name="connsiteY44" fmla="*/ 1368768 h 3202149"/>
                <a:gd name="connsiteX45" fmla="*/ 68718 w 822766"/>
                <a:gd name="connsiteY45" fmla="*/ 1345724 h 3202149"/>
                <a:gd name="connsiteX46" fmla="*/ 76948 w 822766"/>
                <a:gd name="connsiteY46" fmla="*/ 1299634 h 3202149"/>
                <a:gd name="connsiteX47" fmla="*/ 106948 w 822766"/>
                <a:gd name="connsiteY47" fmla="*/ 1258624 h 3202149"/>
                <a:gd name="connsiteX48" fmla="*/ 131416 w 822766"/>
                <a:gd name="connsiteY48" fmla="*/ 1102735 h 3202149"/>
                <a:gd name="connsiteX49" fmla="*/ 13939 w 822766"/>
                <a:gd name="connsiteY49" fmla="*/ 866495 h 3202149"/>
                <a:gd name="connsiteX50" fmla="*/ 6252 w 822766"/>
                <a:gd name="connsiteY50" fmla="*/ 609144 h 3202149"/>
                <a:gd name="connsiteX51" fmla="*/ 109190 w 822766"/>
                <a:gd name="connsiteY51" fmla="*/ 533120 h 3202149"/>
                <a:gd name="connsiteX52" fmla="*/ 113953 w 822766"/>
                <a:gd name="connsiteY52" fmla="*/ 496608 h 3202149"/>
                <a:gd name="connsiteX53" fmla="*/ 176541 w 822766"/>
                <a:gd name="connsiteY53" fmla="*/ 488825 h 3202149"/>
                <a:gd name="connsiteX0" fmla="*/ 176541 w 822766"/>
                <a:gd name="connsiteY0" fmla="*/ 488825 h 3202149"/>
                <a:gd name="connsiteX1" fmla="*/ 163165 w 822766"/>
                <a:gd name="connsiteY1" fmla="*/ 420408 h 3202149"/>
                <a:gd name="connsiteX2" fmla="*/ 138417 w 822766"/>
                <a:gd name="connsiteY2" fmla="*/ 432910 h 3202149"/>
                <a:gd name="connsiteX3" fmla="*/ 173487 w 822766"/>
                <a:gd name="connsiteY3" fmla="*/ 328075 h 3202149"/>
                <a:gd name="connsiteX4" fmla="*/ 220524 w 822766"/>
                <a:gd name="connsiteY4" fmla="*/ 60916 h 3202149"/>
                <a:gd name="connsiteX5" fmla="*/ 312856 w 822766"/>
                <a:gd name="connsiteY5" fmla="*/ 18916 h 3202149"/>
                <a:gd name="connsiteX6" fmla="*/ 443411 w 822766"/>
                <a:gd name="connsiteY6" fmla="*/ 27941 h 3202149"/>
                <a:gd name="connsiteX7" fmla="*/ 554841 w 822766"/>
                <a:gd name="connsiteY7" fmla="*/ 165845 h 3202149"/>
                <a:gd name="connsiteX8" fmla="*/ 579090 w 822766"/>
                <a:gd name="connsiteY8" fmla="*/ 342620 h 3202149"/>
                <a:gd name="connsiteX9" fmla="*/ 609920 w 822766"/>
                <a:gd name="connsiteY9" fmla="*/ 390246 h 3202149"/>
                <a:gd name="connsiteX10" fmla="*/ 569935 w 822766"/>
                <a:gd name="connsiteY10" fmla="*/ 385263 h 3202149"/>
                <a:gd name="connsiteX11" fmla="*/ 577342 w 822766"/>
                <a:gd name="connsiteY11" fmla="*/ 423945 h 3202149"/>
                <a:gd name="connsiteX12" fmla="*/ 544462 w 822766"/>
                <a:gd name="connsiteY12" fmla="*/ 402594 h 3202149"/>
                <a:gd name="connsiteX13" fmla="*/ 590234 w 822766"/>
                <a:gd name="connsiteY13" fmla="*/ 458751 h 3202149"/>
                <a:gd name="connsiteX14" fmla="*/ 560059 w 822766"/>
                <a:gd name="connsiteY14" fmla="*/ 472503 h 3202149"/>
                <a:gd name="connsiteX15" fmla="*/ 621896 w 822766"/>
                <a:gd name="connsiteY15" fmla="*/ 513986 h 3202149"/>
                <a:gd name="connsiteX16" fmla="*/ 592156 w 822766"/>
                <a:gd name="connsiteY16" fmla="*/ 532583 h 3202149"/>
                <a:gd name="connsiteX17" fmla="*/ 734464 w 822766"/>
                <a:gd name="connsiteY17" fmla="*/ 596905 h 3202149"/>
                <a:gd name="connsiteX18" fmla="*/ 777528 w 822766"/>
                <a:gd name="connsiteY18" fmla="*/ 761720 h 3202149"/>
                <a:gd name="connsiteX19" fmla="*/ 817214 w 822766"/>
                <a:gd name="connsiteY19" fmla="*/ 920470 h 3202149"/>
                <a:gd name="connsiteX20" fmla="*/ 821778 w 822766"/>
                <a:gd name="connsiteY20" fmla="*/ 993472 h 3202149"/>
                <a:gd name="connsiteX21" fmla="*/ 812452 w 822766"/>
                <a:gd name="connsiteY21" fmla="*/ 1034770 h 3202149"/>
                <a:gd name="connsiteX22" fmla="*/ 806044 w 822766"/>
                <a:gd name="connsiteY22" fmla="*/ 1108836 h 3202149"/>
                <a:gd name="connsiteX23" fmla="*/ 677142 w 822766"/>
                <a:gd name="connsiteY23" fmla="*/ 1184787 h 3202149"/>
                <a:gd name="connsiteX24" fmla="*/ 707394 w 822766"/>
                <a:gd name="connsiteY24" fmla="*/ 1309288 h 3202149"/>
                <a:gd name="connsiteX25" fmla="*/ 689651 w 822766"/>
                <a:gd name="connsiteY25" fmla="*/ 1354717 h 3202149"/>
                <a:gd name="connsiteX26" fmla="*/ 705733 w 822766"/>
                <a:gd name="connsiteY26" fmla="*/ 1422264 h 3202149"/>
                <a:gd name="connsiteX27" fmla="*/ 703264 w 822766"/>
                <a:gd name="connsiteY27" fmla="*/ 1812374 h 3202149"/>
                <a:gd name="connsiteX28" fmla="*/ 665982 w 822766"/>
                <a:gd name="connsiteY28" fmla="*/ 2134408 h 3202149"/>
                <a:gd name="connsiteX29" fmla="*/ 633307 w 822766"/>
                <a:gd name="connsiteY29" fmla="*/ 2205776 h 3202149"/>
                <a:gd name="connsiteX30" fmla="*/ 567466 w 822766"/>
                <a:gd name="connsiteY30" fmla="*/ 2435397 h 3202149"/>
                <a:gd name="connsiteX31" fmla="*/ 451875 w 822766"/>
                <a:gd name="connsiteY31" fmla="*/ 2767019 h 3202149"/>
                <a:gd name="connsiteX32" fmla="*/ 467058 w 822766"/>
                <a:gd name="connsiteY32" fmla="*/ 2915215 h 3202149"/>
                <a:gd name="connsiteX33" fmla="*/ 508209 w 822766"/>
                <a:gd name="connsiteY33" fmla="*/ 3011509 h 3202149"/>
                <a:gd name="connsiteX34" fmla="*/ 627664 w 822766"/>
                <a:gd name="connsiteY34" fmla="*/ 3077614 h 3202149"/>
                <a:gd name="connsiteX35" fmla="*/ 383238 w 822766"/>
                <a:gd name="connsiteY35" fmla="*/ 3092494 h 3202149"/>
                <a:gd name="connsiteX36" fmla="*/ 339489 w 822766"/>
                <a:gd name="connsiteY36" fmla="*/ 3196088 h 3202149"/>
                <a:gd name="connsiteX37" fmla="*/ 227104 w 822766"/>
                <a:gd name="connsiteY37" fmla="*/ 3080083 h 3202149"/>
                <a:gd name="connsiteX38" fmla="*/ 253205 w 822766"/>
                <a:gd name="connsiteY38" fmla="*/ 2876741 h 3202149"/>
                <a:gd name="connsiteX39" fmla="*/ 148855 w 822766"/>
                <a:gd name="connsiteY39" fmla="*/ 2210489 h 3202149"/>
                <a:gd name="connsiteX40" fmla="*/ 98422 w 822766"/>
                <a:gd name="connsiteY40" fmla="*/ 2167825 h 3202149"/>
                <a:gd name="connsiteX41" fmla="*/ 90116 w 822766"/>
                <a:gd name="connsiteY41" fmla="*/ 2040350 h 3202149"/>
                <a:gd name="connsiteX42" fmla="*/ 82709 w 822766"/>
                <a:gd name="connsiteY42" fmla="*/ 1936649 h 3202149"/>
                <a:gd name="connsiteX43" fmla="*/ 53081 w 822766"/>
                <a:gd name="connsiteY43" fmla="*/ 1551478 h 3202149"/>
                <a:gd name="connsiteX44" fmla="*/ 76125 w 822766"/>
                <a:gd name="connsiteY44" fmla="*/ 1368768 h 3202149"/>
                <a:gd name="connsiteX45" fmla="*/ 68718 w 822766"/>
                <a:gd name="connsiteY45" fmla="*/ 1345724 h 3202149"/>
                <a:gd name="connsiteX46" fmla="*/ 76948 w 822766"/>
                <a:gd name="connsiteY46" fmla="*/ 1299634 h 3202149"/>
                <a:gd name="connsiteX47" fmla="*/ 106948 w 822766"/>
                <a:gd name="connsiteY47" fmla="*/ 1258624 h 3202149"/>
                <a:gd name="connsiteX48" fmla="*/ 131416 w 822766"/>
                <a:gd name="connsiteY48" fmla="*/ 1102735 h 3202149"/>
                <a:gd name="connsiteX49" fmla="*/ 13939 w 822766"/>
                <a:gd name="connsiteY49" fmla="*/ 866495 h 3202149"/>
                <a:gd name="connsiteX50" fmla="*/ 6252 w 822766"/>
                <a:gd name="connsiteY50" fmla="*/ 609144 h 3202149"/>
                <a:gd name="connsiteX51" fmla="*/ 109190 w 822766"/>
                <a:gd name="connsiteY51" fmla="*/ 533120 h 3202149"/>
                <a:gd name="connsiteX52" fmla="*/ 113953 w 822766"/>
                <a:gd name="connsiteY52" fmla="*/ 496608 h 3202149"/>
                <a:gd name="connsiteX53" fmla="*/ 176541 w 822766"/>
                <a:gd name="connsiteY53" fmla="*/ 488825 h 3202149"/>
                <a:gd name="connsiteX0" fmla="*/ 176541 w 822766"/>
                <a:gd name="connsiteY0" fmla="*/ 488825 h 3202149"/>
                <a:gd name="connsiteX1" fmla="*/ 163165 w 822766"/>
                <a:gd name="connsiteY1" fmla="*/ 420408 h 3202149"/>
                <a:gd name="connsiteX2" fmla="*/ 135125 w 822766"/>
                <a:gd name="connsiteY2" fmla="*/ 430441 h 3202149"/>
                <a:gd name="connsiteX3" fmla="*/ 173487 w 822766"/>
                <a:gd name="connsiteY3" fmla="*/ 328075 h 3202149"/>
                <a:gd name="connsiteX4" fmla="*/ 220524 w 822766"/>
                <a:gd name="connsiteY4" fmla="*/ 60916 h 3202149"/>
                <a:gd name="connsiteX5" fmla="*/ 312856 w 822766"/>
                <a:gd name="connsiteY5" fmla="*/ 18916 h 3202149"/>
                <a:gd name="connsiteX6" fmla="*/ 443411 w 822766"/>
                <a:gd name="connsiteY6" fmla="*/ 27941 h 3202149"/>
                <a:gd name="connsiteX7" fmla="*/ 554841 w 822766"/>
                <a:gd name="connsiteY7" fmla="*/ 165845 h 3202149"/>
                <a:gd name="connsiteX8" fmla="*/ 579090 w 822766"/>
                <a:gd name="connsiteY8" fmla="*/ 342620 h 3202149"/>
                <a:gd name="connsiteX9" fmla="*/ 609920 w 822766"/>
                <a:gd name="connsiteY9" fmla="*/ 390246 h 3202149"/>
                <a:gd name="connsiteX10" fmla="*/ 569935 w 822766"/>
                <a:gd name="connsiteY10" fmla="*/ 385263 h 3202149"/>
                <a:gd name="connsiteX11" fmla="*/ 577342 w 822766"/>
                <a:gd name="connsiteY11" fmla="*/ 423945 h 3202149"/>
                <a:gd name="connsiteX12" fmla="*/ 544462 w 822766"/>
                <a:gd name="connsiteY12" fmla="*/ 402594 h 3202149"/>
                <a:gd name="connsiteX13" fmla="*/ 590234 w 822766"/>
                <a:gd name="connsiteY13" fmla="*/ 458751 h 3202149"/>
                <a:gd name="connsiteX14" fmla="*/ 560059 w 822766"/>
                <a:gd name="connsiteY14" fmla="*/ 472503 h 3202149"/>
                <a:gd name="connsiteX15" fmla="*/ 621896 w 822766"/>
                <a:gd name="connsiteY15" fmla="*/ 513986 h 3202149"/>
                <a:gd name="connsiteX16" fmla="*/ 592156 w 822766"/>
                <a:gd name="connsiteY16" fmla="*/ 532583 h 3202149"/>
                <a:gd name="connsiteX17" fmla="*/ 734464 w 822766"/>
                <a:gd name="connsiteY17" fmla="*/ 596905 h 3202149"/>
                <a:gd name="connsiteX18" fmla="*/ 777528 w 822766"/>
                <a:gd name="connsiteY18" fmla="*/ 761720 h 3202149"/>
                <a:gd name="connsiteX19" fmla="*/ 817214 w 822766"/>
                <a:gd name="connsiteY19" fmla="*/ 920470 h 3202149"/>
                <a:gd name="connsiteX20" fmla="*/ 821778 w 822766"/>
                <a:gd name="connsiteY20" fmla="*/ 993472 h 3202149"/>
                <a:gd name="connsiteX21" fmla="*/ 812452 w 822766"/>
                <a:gd name="connsiteY21" fmla="*/ 1034770 h 3202149"/>
                <a:gd name="connsiteX22" fmla="*/ 806044 w 822766"/>
                <a:gd name="connsiteY22" fmla="*/ 1108836 h 3202149"/>
                <a:gd name="connsiteX23" fmla="*/ 677142 w 822766"/>
                <a:gd name="connsiteY23" fmla="*/ 1184787 h 3202149"/>
                <a:gd name="connsiteX24" fmla="*/ 707394 w 822766"/>
                <a:gd name="connsiteY24" fmla="*/ 1309288 h 3202149"/>
                <a:gd name="connsiteX25" fmla="*/ 689651 w 822766"/>
                <a:gd name="connsiteY25" fmla="*/ 1354717 h 3202149"/>
                <a:gd name="connsiteX26" fmla="*/ 705733 w 822766"/>
                <a:gd name="connsiteY26" fmla="*/ 1422264 h 3202149"/>
                <a:gd name="connsiteX27" fmla="*/ 703264 w 822766"/>
                <a:gd name="connsiteY27" fmla="*/ 1812374 h 3202149"/>
                <a:gd name="connsiteX28" fmla="*/ 665982 w 822766"/>
                <a:gd name="connsiteY28" fmla="*/ 2134408 h 3202149"/>
                <a:gd name="connsiteX29" fmla="*/ 633307 w 822766"/>
                <a:gd name="connsiteY29" fmla="*/ 2205776 h 3202149"/>
                <a:gd name="connsiteX30" fmla="*/ 567466 w 822766"/>
                <a:gd name="connsiteY30" fmla="*/ 2435397 h 3202149"/>
                <a:gd name="connsiteX31" fmla="*/ 451875 w 822766"/>
                <a:gd name="connsiteY31" fmla="*/ 2767019 h 3202149"/>
                <a:gd name="connsiteX32" fmla="*/ 467058 w 822766"/>
                <a:gd name="connsiteY32" fmla="*/ 2915215 h 3202149"/>
                <a:gd name="connsiteX33" fmla="*/ 508209 w 822766"/>
                <a:gd name="connsiteY33" fmla="*/ 3011509 h 3202149"/>
                <a:gd name="connsiteX34" fmla="*/ 627664 w 822766"/>
                <a:gd name="connsiteY34" fmla="*/ 3077614 h 3202149"/>
                <a:gd name="connsiteX35" fmla="*/ 383238 w 822766"/>
                <a:gd name="connsiteY35" fmla="*/ 3092494 h 3202149"/>
                <a:gd name="connsiteX36" fmla="*/ 339489 w 822766"/>
                <a:gd name="connsiteY36" fmla="*/ 3196088 h 3202149"/>
                <a:gd name="connsiteX37" fmla="*/ 227104 w 822766"/>
                <a:gd name="connsiteY37" fmla="*/ 3080083 h 3202149"/>
                <a:gd name="connsiteX38" fmla="*/ 253205 w 822766"/>
                <a:gd name="connsiteY38" fmla="*/ 2876741 h 3202149"/>
                <a:gd name="connsiteX39" fmla="*/ 148855 w 822766"/>
                <a:gd name="connsiteY39" fmla="*/ 2210489 h 3202149"/>
                <a:gd name="connsiteX40" fmla="*/ 98422 w 822766"/>
                <a:gd name="connsiteY40" fmla="*/ 2167825 h 3202149"/>
                <a:gd name="connsiteX41" fmla="*/ 90116 w 822766"/>
                <a:gd name="connsiteY41" fmla="*/ 2040350 h 3202149"/>
                <a:gd name="connsiteX42" fmla="*/ 82709 w 822766"/>
                <a:gd name="connsiteY42" fmla="*/ 1936649 h 3202149"/>
                <a:gd name="connsiteX43" fmla="*/ 53081 w 822766"/>
                <a:gd name="connsiteY43" fmla="*/ 1551478 h 3202149"/>
                <a:gd name="connsiteX44" fmla="*/ 76125 w 822766"/>
                <a:gd name="connsiteY44" fmla="*/ 1368768 h 3202149"/>
                <a:gd name="connsiteX45" fmla="*/ 68718 w 822766"/>
                <a:gd name="connsiteY45" fmla="*/ 1345724 h 3202149"/>
                <a:gd name="connsiteX46" fmla="*/ 76948 w 822766"/>
                <a:gd name="connsiteY46" fmla="*/ 1299634 h 3202149"/>
                <a:gd name="connsiteX47" fmla="*/ 106948 w 822766"/>
                <a:gd name="connsiteY47" fmla="*/ 1258624 h 3202149"/>
                <a:gd name="connsiteX48" fmla="*/ 131416 w 822766"/>
                <a:gd name="connsiteY48" fmla="*/ 1102735 h 3202149"/>
                <a:gd name="connsiteX49" fmla="*/ 13939 w 822766"/>
                <a:gd name="connsiteY49" fmla="*/ 866495 h 3202149"/>
                <a:gd name="connsiteX50" fmla="*/ 6252 w 822766"/>
                <a:gd name="connsiteY50" fmla="*/ 609144 h 3202149"/>
                <a:gd name="connsiteX51" fmla="*/ 109190 w 822766"/>
                <a:gd name="connsiteY51" fmla="*/ 533120 h 3202149"/>
                <a:gd name="connsiteX52" fmla="*/ 113953 w 822766"/>
                <a:gd name="connsiteY52" fmla="*/ 496608 h 3202149"/>
                <a:gd name="connsiteX53" fmla="*/ 176541 w 822766"/>
                <a:gd name="connsiteY53" fmla="*/ 488825 h 3202149"/>
                <a:gd name="connsiteX0" fmla="*/ 176541 w 822766"/>
                <a:gd name="connsiteY0" fmla="*/ 488825 h 3202149"/>
                <a:gd name="connsiteX1" fmla="*/ 160896 w 822766"/>
                <a:gd name="connsiteY1" fmla="*/ 442051 h 3202149"/>
                <a:gd name="connsiteX2" fmla="*/ 163165 w 822766"/>
                <a:gd name="connsiteY2" fmla="*/ 420408 h 3202149"/>
                <a:gd name="connsiteX3" fmla="*/ 135125 w 822766"/>
                <a:gd name="connsiteY3" fmla="*/ 430441 h 3202149"/>
                <a:gd name="connsiteX4" fmla="*/ 173487 w 822766"/>
                <a:gd name="connsiteY4" fmla="*/ 328075 h 3202149"/>
                <a:gd name="connsiteX5" fmla="*/ 220524 w 822766"/>
                <a:gd name="connsiteY5" fmla="*/ 60916 h 3202149"/>
                <a:gd name="connsiteX6" fmla="*/ 312856 w 822766"/>
                <a:gd name="connsiteY6" fmla="*/ 18916 h 3202149"/>
                <a:gd name="connsiteX7" fmla="*/ 443411 w 822766"/>
                <a:gd name="connsiteY7" fmla="*/ 27941 h 3202149"/>
                <a:gd name="connsiteX8" fmla="*/ 554841 w 822766"/>
                <a:gd name="connsiteY8" fmla="*/ 165845 h 3202149"/>
                <a:gd name="connsiteX9" fmla="*/ 579090 w 822766"/>
                <a:gd name="connsiteY9" fmla="*/ 342620 h 3202149"/>
                <a:gd name="connsiteX10" fmla="*/ 609920 w 822766"/>
                <a:gd name="connsiteY10" fmla="*/ 390246 h 3202149"/>
                <a:gd name="connsiteX11" fmla="*/ 569935 w 822766"/>
                <a:gd name="connsiteY11" fmla="*/ 385263 h 3202149"/>
                <a:gd name="connsiteX12" fmla="*/ 577342 w 822766"/>
                <a:gd name="connsiteY12" fmla="*/ 423945 h 3202149"/>
                <a:gd name="connsiteX13" fmla="*/ 544462 w 822766"/>
                <a:gd name="connsiteY13" fmla="*/ 402594 h 3202149"/>
                <a:gd name="connsiteX14" fmla="*/ 590234 w 822766"/>
                <a:gd name="connsiteY14" fmla="*/ 458751 h 3202149"/>
                <a:gd name="connsiteX15" fmla="*/ 560059 w 822766"/>
                <a:gd name="connsiteY15" fmla="*/ 472503 h 3202149"/>
                <a:gd name="connsiteX16" fmla="*/ 621896 w 822766"/>
                <a:gd name="connsiteY16" fmla="*/ 513986 h 3202149"/>
                <a:gd name="connsiteX17" fmla="*/ 592156 w 822766"/>
                <a:gd name="connsiteY17" fmla="*/ 532583 h 3202149"/>
                <a:gd name="connsiteX18" fmla="*/ 734464 w 822766"/>
                <a:gd name="connsiteY18" fmla="*/ 596905 h 3202149"/>
                <a:gd name="connsiteX19" fmla="*/ 777528 w 822766"/>
                <a:gd name="connsiteY19" fmla="*/ 761720 h 3202149"/>
                <a:gd name="connsiteX20" fmla="*/ 817214 w 822766"/>
                <a:gd name="connsiteY20" fmla="*/ 920470 h 3202149"/>
                <a:gd name="connsiteX21" fmla="*/ 821778 w 822766"/>
                <a:gd name="connsiteY21" fmla="*/ 993472 h 3202149"/>
                <a:gd name="connsiteX22" fmla="*/ 812452 w 822766"/>
                <a:gd name="connsiteY22" fmla="*/ 1034770 h 3202149"/>
                <a:gd name="connsiteX23" fmla="*/ 806044 w 822766"/>
                <a:gd name="connsiteY23" fmla="*/ 1108836 h 3202149"/>
                <a:gd name="connsiteX24" fmla="*/ 677142 w 822766"/>
                <a:gd name="connsiteY24" fmla="*/ 1184787 h 3202149"/>
                <a:gd name="connsiteX25" fmla="*/ 707394 w 822766"/>
                <a:gd name="connsiteY25" fmla="*/ 1309288 h 3202149"/>
                <a:gd name="connsiteX26" fmla="*/ 689651 w 822766"/>
                <a:gd name="connsiteY26" fmla="*/ 1354717 h 3202149"/>
                <a:gd name="connsiteX27" fmla="*/ 705733 w 822766"/>
                <a:gd name="connsiteY27" fmla="*/ 1422264 h 3202149"/>
                <a:gd name="connsiteX28" fmla="*/ 703264 w 822766"/>
                <a:gd name="connsiteY28" fmla="*/ 1812374 h 3202149"/>
                <a:gd name="connsiteX29" fmla="*/ 665982 w 822766"/>
                <a:gd name="connsiteY29" fmla="*/ 2134408 h 3202149"/>
                <a:gd name="connsiteX30" fmla="*/ 633307 w 822766"/>
                <a:gd name="connsiteY30" fmla="*/ 2205776 h 3202149"/>
                <a:gd name="connsiteX31" fmla="*/ 567466 w 822766"/>
                <a:gd name="connsiteY31" fmla="*/ 2435397 h 3202149"/>
                <a:gd name="connsiteX32" fmla="*/ 451875 w 822766"/>
                <a:gd name="connsiteY32" fmla="*/ 2767019 h 3202149"/>
                <a:gd name="connsiteX33" fmla="*/ 467058 w 822766"/>
                <a:gd name="connsiteY33" fmla="*/ 2915215 h 3202149"/>
                <a:gd name="connsiteX34" fmla="*/ 508209 w 822766"/>
                <a:gd name="connsiteY34" fmla="*/ 3011509 h 3202149"/>
                <a:gd name="connsiteX35" fmla="*/ 627664 w 822766"/>
                <a:gd name="connsiteY35" fmla="*/ 3077614 h 3202149"/>
                <a:gd name="connsiteX36" fmla="*/ 383238 w 822766"/>
                <a:gd name="connsiteY36" fmla="*/ 3092494 h 3202149"/>
                <a:gd name="connsiteX37" fmla="*/ 339489 w 822766"/>
                <a:gd name="connsiteY37" fmla="*/ 3196088 h 3202149"/>
                <a:gd name="connsiteX38" fmla="*/ 227104 w 822766"/>
                <a:gd name="connsiteY38" fmla="*/ 3080083 h 3202149"/>
                <a:gd name="connsiteX39" fmla="*/ 253205 w 822766"/>
                <a:gd name="connsiteY39" fmla="*/ 2876741 h 3202149"/>
                <a:gd name="connsiteX40" fmla="*/ 148855 w 822766"/>
                <a:gd name="connsiteY40" fmla="*/ 2210489 h 3202149"/>
                <a:gd name="connsiteX41" fmla="*/ 98422 w 822766"/>
                <a:gd name="connsiteY41" fmla="*/ 2167825 h 3202149"/>
                <a:gd name="connsiteX42" fmla="*/ 90116 w 822766"/>
                <a:gd name="connsiteY42" fmla="*/ 2040350 h 3202149"/>
                <a:gd name="connsiteX43" fmla="*/ 82709 w 822766"/>
                <a:gd name="connsiteY43" fmla="*/ 1936649 h 3202149"/>
                <a:gd name="connsiteX44" fmla="*/ 53081 w 822766"/>
                <a:gd name="connsiteY44" fmla="*/ 1551478 h 3202149"/>
                <a:gd name="connsiteX45" fmla="*/ 76125 w 822766"/>
                <a:gd name="connsiteY45" fmla="*/ 1368768 h 3202149"/>
                <a:gd name="connsiteX46" fmla="*/ 68718 w 822766"/>
                <a:gd name="connsiteY46" fmla="*/ 1345724 h 3202149"/>
                <a:gd name="connsiteX47" fmla="*/ 76948 w 822766"/>
                <a:gd name="connsiteY47" fmla="*/ 1299634 h 3202149"/>
                <a:gd name="connsiteX48" fmla="*/ 106948 w 822766"/>
                <a:gd name="connsiteY48" fmla="*/ 1258624 h 3202149"/>
                <a:gd name="connsiteX49" fmla="*/ 131416 w 822766"/>
                <a:gd name="connsiteY49" fmla="*/ 1102735 h 3202149"/>
                <a:gd name="connsiteX50" fmla="*/ 13939 w 822766"/>
                <a:gd name="connsiteY50" fmla="*/ 866495 h 3202149"/>
                <a:gd name="connsiteX51" fmla="*/ 6252 w 822766"/>
                <a:gd name="connsiteY51" fmla="*/ 609144 h 3202149"/>
                <a:gd name="connsiteX52" fmla="*/ 109190 w 822766"/>
                <a:gd name="connsiteY52" fmla="*/ 533120 h 3202149"/>
                <a:gd name="connsiteX53" fmla="*/ 113953 w 822766"/>
                <a:gd name="connsiteY53" fmla="*/ 496608 h 3202149"/>
                <a:gd name="connsiteX54" fmla="*/ 176541 w 822766"/>
                <a:gd name="connsiteY54" fmla="*/ 488825 h 3202149"/>
                <a:gd name="connsiteX0" fmla="*/ 176541 w 822766"/>
                <a:gd name="connsiteY0" fmla="*/ 488825 h 3202149"/>
                <a:gd name="connsiteX1" fmla="*/ 160896 w 822766"/>
                <a:gd name="connsiteY1" fmla="*/ 442051 h 3202149"/>
                <a:gd name="connsiteX2" fmla="*/ 163165 w 822766"/>
                <a:gd name="connsiteY2" fmla="*/ 420408 h 3202149"/>
                <a:gd name="connsiteX3" fmla="*/ 135125 w 822766"/>
                <a:gd name="connsiteY3" fmla="*/ 430441 h 3202149"/>
                <a:gd name="connsiteX4" fmla="*/ 173487 w 822766"/>
                <a:gd name="connsiteY4" fmla="*/ 328075 h 3202149"/>
                <a:gd name="connsiteX5" fmla="*/ 220524 w 822766"/>
                <a:gd name="connsiteY5" fmla="*/ 60916 h 3202149"/>
                <a:gd name="connsiteX6" fmla="*/ 312856 w 822766"/>
                <a:gd name="connsiteY6" fmla="*/ 18916 h 3202149"/>
                <a:gd name="connsiteX7" fmla="*/ 443411 w 822766"/>
                <a:gd name="connsiteY7" fmla="*/ 27941 h 3202149"/>
                <a:gd name="connsiteX8" fmla="*/ 554841 w 822766"/>
                <a:gd name="connsiteY8" fmla="*/ 165845 h 3202149"/>
                <a:gd name="connsiteX9" fmla="*/ 579090 w 822766"/>
                <a:gd name="connsiteY9" fmla="*/ 342620 h 3202149"/>
                <a:gd name="connsiteX10" fmla="*/ 609920 w 822766"/>
                <a:gd name="connsiteY10" fmla="*/ 390246 h 3202149"/>
                <a:gd name="connsiteX11" fmla="*/ 569935 w 822766"/>
                <a:gd name="connsiteY11" fmla="*/ 385263 h 3202149"/>
                <a:gd name="connsiteX12" fmla="*/ 577342 w 822766"/>
                <a:gd name="connsiteY12" fmla="*/ 423945 h 3202149"/>
                <a:gd name="connsiteX13" fmla="*/ 544462 w 822766"/>
                <a:gd name="connsiteY13" fmla="*/ 402594 h 3202149"/>
                <a:gd name="connsiteX14" fmla="*/ 590234 w 822766"/>
                <a:gd name="connsiteY14" fmla="*/ 458751 h 3202149"/>
                <a:gd name="connsiteX15" fmla="*/ 560059 w 822766"/>
                <a:gd name="connsiteY15" fmla="*/ 472503 h 3202149"/>
                <a:gd name="connsiteX16" fmla="*/ 621896 w 822766"/>
                <a:gd name="connsiteY16" fmla="*/ 513986 h 3202149"/>
                <a:gd name="connsiteX17" fmla="*/ 592156 w 822766"/>
                <a:gd name="connsiteY17" fmla="*/ 532583 h 3202149"/>
                <a:gd name="connsiteX18" fmla="*/ 734464 w 822766"/>
                <a:gd name="connsiteY18" fmla="*/ 596905 h 3202149"/>
                <a:gd name="connsiteX19" fmla="*/ 777528 w 822766"/>
                <a:gd name="connsiteY19" fmla="*/ 761720 h 3202149"/>
                <a:gd name="connsiteX20" fmla="*/ 817214 w 822766"/>
                <a:gd name="connsiteY20" fmla="*/ 920470 h 3202149"/>
                <a:gd name="connsiteX21" fmla="*/ 821778 w 822766"/>
                <a:gd name="connsiteY21" fmla="*/ 993472 h 3202149"/>
                <a:gd name="connsiteX22" fmla="*/ 812452 w 822766"/>
                <a:gd name="connsiteY22" fmla="*/ 1034770 h 3202149"/>
                <a:gd name="connsiteX23" fmla="*/ 806044 w 822766"/>
                <a:gd name="connsiteY23" fmla="*/ 1108836 h 3202149"/>
                <a:gd name="connsiteX24" fmla="*/ 677142 w 822766"/>
                <a:gd name="connsiteY24" fmla="*/ 1184787 h 3202149"/>
                <a:gd name="connsiteX25" fmla="*/ 707394 w 822766"/>
                <a:gd name="connsiteY25" fmla="*/ 1309288 h 3202149"/>
                <a:gd name="connsiteX26" fmla="*/ 689651 w 822766"/>
                <a:gd name="connsiteY26" fmla="*/ 1354717 h 3202149"/>
                <a:gd name="connsiteX27" fmla="*/ 705733 w 822766"/>
                <a:gd name="connsiteY27" fmla="*/ 1422264 h 3202149"/>
                <a:gd name="connsiteX28" fmla="*/ 703264 w 822766"/>
                <a:gd name="connsiteY28" fmla="*/ 1812374 h 3202149"/>
                <a:gd name="connsiteX29" fmla="*/ 665982 w 822766"/>
                <a:gd name="connsiteY29" fmla="*/ 2134408 h 3202149"/>
                <a:gd name="connsiteX30" fmla="*/ 633307 w 822766"/>
                <a:gd name="connsiteY30" fmla="*/ 2205776 h 3202149"/>
                <a:gd name="connsiteX31" fmla="*/ 567466 w 822766"/>
                <a:gd name="connsiteY31" fmla="*/ 2435397 h 3202149"/>
                <a:gd name="connsiteX32" fmla="*/ 451875 w 822766"/>
                <a:gd name="connsiteY32" fmla="*/ 2767019 h 3202149"/>
                <a:gd name="connsiteX33" fmla="*/ 467058 w 822766"/>
                <a:gd name="connsiteY33" fmla="*/ 2915215 h 3202149"/>
                <a:gd name="connsiteX34" fmla="*/ 508209 w 822766"/>
                <a:gd name="connsiteY34" fmla="*/ 3011509 h 3202149"/>
                <a:gd name="connsiteX35" fmla="*/ 627664 w 822766"/>
                <a:gd name="connsiteY35" fmla="*/ 3077614 h 3202149"/>
                <a:gd name="connsiteX36" fmla="*/ 383238 w 822766"/>
                <a:gd name="connsiteY36" fmla="*/ 3092494 h 3202149"/>
                <a:gd name="connsiteX37" fmla="*/ 339489 w 822766"/>
                <a:gd name="connsiteY37" fmla="*/ 3196088 h 3202149"/>
                <a:gd name="connsiteX38" fmla="*/ 227104 w 822766"/>
                <a:gd name="connsiteY38" fmla="*/ 3080083 h 3202149"/>
                <a:gd name="connsiteX39" fmla="*/ 253205 w 822766"/>
                <a:gd name="connsiteY39" fmla="*/ 2876741 h 3202149"/>
                <a:gd name="connsiteX40" fmla="*/ 148855 w 822766"/>
                <a:gd name="connsiteY40" fmla="*/ 2210489 h 3202149"/>
                <a:gd name="connsiteX41" fmla="*/ 98422 w 822766"/>
                <a:gd name="connsiteY41" fmla="*/ 2167825 h 3202149"/>
                <a:gd name="connsiteX42" fmla="*/ 90116 w 822766"/>
                <a:gd name="connsiteY42" fmla="*/ 2040350 h 3202149"/>
                <a:gd name="connsiteX43" fmla="*/ 82709 w 822766"/>
                <a:gd name="connsiteY43" fmla="*/ 1936649 h 3202149"/>
                <a:gd name="connsiteX44" fmla="*/ 53081 w 822766"/>
                <a:gd name="connsiteY44" fmla="*/ 1551478 h 3202149"/>
                <a:gd name="connsiteX45" fmla="*/ 76125 w 822766"/>
                <a:gd name="connsiteY45" fmla="*/ 1368768 h 3202149"/>
                <a:gd name="connsiteX46" fmla="*/ 68718 w 822766"/>
                <a:gd name="connsiteY46" fmla="*/ 1345724 h 3202149"/>
                <a:gd name="connsiteX47" fmla="*/ 76948 w 822766"/>
                <a:gd name="connsiteY47" fmla="*/ 1299634 h 3202149"/>
                <a:gd name="connsiteX48" fmla="*/ 106948 w 822766"/>
                <a:gd name="connsiteY48" fmla="*/ 1258624 h 3202149"/>
                <a:gd name="connsiteX49" fmla="*/ 131416 w 822766"/>
                <a:gd name="connsiteY49" fmla="*/ 1102735 h 3202149"/>
                <a:gd name="connsiteX50" fmla="*/ 13939 w 822766"/>
                <a:gd name="connsiteY50" fmla="*/ 866495 h 3202149"/>
                <a:gd name="connsiteX51" fmla="*/ 6252 w 822766"/>
                <a:gd name="connsiteY51" fmla="*/ 609144 h 3202149"/>
                <a:gd name="connsiteX52" fmla="*/ 109190 w 822766"/>
                <a:gd name="connsiteY52" fmla="*/ 533120 h 3202149"/>
                <a:gd name="connsiteX53" fmla="*/ 113953 w 822766"/>
                <a:gd name="connsiteY53" fmla="*/ 496608 h 3202149"/>
                <a:gd name="connsiteX54" fmla="*/ 176541 w 822766"/>
                <a:gd name="connsiteY54" fmla="*/ 488825 h 3202149"/>
                <a:gd name="connsiteX0" fmla="*/ 176541 w 822766"/>
                <a:gd name="connsiteY0" fmla="*/ 488825 h 3202149"/>
                <a:gd name="connsiteX1" fmla="*/ 160896 w 822766"/>
                <a:gd name="connsiteY1" fmla="*/ 442051 h 3202149"/>
                <a:gd name="connsiteX2" fmla="*/ 163165 w 822766"/>
                <a:gd name="connsiteY2" fmla="*/ 420408 h 3202149"/>
                <a:gd name="connsiteX3" fmla="*/ 135125 w 822766"/>
                <a:gd name="connsiteY3" fmla="*/ 430441 h 3202149"/>
                <a:gd name="connsiteX4" fmla="*/ 173487 w 822766"/>
                <a:gd name="connsiteY4" fmla="*/ 328075 h 3202149"/>
                <a:gd name="connsiteX5" fmla="*/ 220524 w 822766"/>
                <a:gd name="connsiteY5" fmla="*/ 60916 h 3202149"/>
                <a:gd name="connsiteX6" fmla="*/ 312856 w 822766"/>
                <a:gd name="connsiteY6" fmla="*/ 18916 h 3202149"/>
                <a:gd name="connsiteX7" fmla="*/ 443411 w 822766"/>
                <a:gd name="connsiteY7" fmla="*/ 27941 h 3202149"/>
                <a:gd name="connsiteX8" fmla="*/ 554841 w 822766"/>
                <a:gd name="connsiteY8" fmla="*/ 165845 h 3202149"/>
                <a:gd name="connsiteX9" fmla="*/ 579090 w 822766"/>
                <a:gd name="connsiteY9" fmla="*/ 342620 h 3202149"/>
                <a:gd name="connsiteX10" fmla="*/ 609920 w 822766"/>
                <a:gd name="connsiteY10" fmla="*/ 390246 h 3202149"/>
                <a:gd name="connsiteX11" fmla="*/ 569935 w 822766"/>
                <a:gd name="connsiteY11" fmla="*/ 385263 h 3202149"/>
                <a:gd name="connsiteX12" fmla="*/ 577342 w 822766"/>
                <a:gd name="connsiteY12" fmla="*/ 423945 h 3202149"/>
                <a:gd name="connsiteX13" fmla="*/ 544462 w 822766"/>
                <a:gd name="connsiteY13" fmla="*/ 402594 h 3202149"/>
                <a:gd name="connsiteX14" fmla="*/ 590234 w 822766"/>
                <a:gd name="connsiteY14" fmla="*/ 458751 h 3202149"/>
                <a:gd name="connsiteX15" fmla="*/ 560059 w 822766"/>
                <a:gd name="connsiteY15" fmla="*/ 472503 h 3202149"/>
                <a:gd name="connsiteX16" fmla="*/ 621896 w 822766"/>
                <a:gd name="connsiteY16" fmla="*/ 513986 h 3202149"/>
                <a:gd name="connsiteX17" fmla="*/ 592156 w 822766"/>
                <a:gd name="connsiteY17" fmla="*/ 532583 h 3202149"/>
                <a:gd name="connsiteX18" fmla="*/ 734464 w 822766"/>
                <a:gd name="connsiteY18" fmla="*/ 596905 h 3202149"/>
                <a:gd name="connsiteX19" fmla="*/ 777528 w 822766"/>
                <a:gd name="connsiteY19" fmla="*/ 761720 h 3202149"/>
                <a:gd name="connsiteX20" fmla="*/ 817214 w 822766"/>
                <a:gd name="connsiteY20" fmla="*/ 920470 h 3202149"/>
                <a:gd name="connsiteX21" fmla="*/ 821778 w 822766"/>
                <a:gd name="connsiteY21" fmla="*/ 993472 h 3202149"/>
                <a:gd name="connsiteX22" fmla="*/ 812452 w 822766"/>
                <a:gd name="connsiteY22" fmla="*/ 1034770 h 3202149"/>
                <a:gd name="connsiteX23" fmla="*/ 806044 w 822766"/>
                <a:gd name="connsiteY23" fmla="*/ 1108836 h 3202149"/>
                <a:gd name="connsiteX24" fmla="*/ 677142 w 822766"/>
                <a:gd name="connsiteY24" fmla="*/ 1184787 h 3202149"/>
                <a:gd name="connsiteX25" fmla="*/ 707394 w 822766"/>
                <a:gd name="connsiteY25" fmla="*/ 1309288 h 3202149"/>
                <a:gd name="connsiteX26" fmla="*/ 689651 w 822766"/>
                <a:gd name="connsiteY26" fmla="*/ 1354717 h 3202149"/>
                <a:gd name="connsiteX27" fmla="*/ 705733 w 822766"/>
                <a:gd name="connsiteY27" fmla="*/ 1422264 h 3202149"/>
                <a:gd name="connsiteX28" fmla="*/ 703264 w 822766"/>
                <a:gd name="connsiteY28" fmla="*/ 1812374 h 3202149"/>
                <a:gd name="connsiteX29" fmla="*/ 665982 w 822766"/>
                <a:gd name="connsiteY29" fmla="*/ 2134408 h 3202149"/>
                <a:gd name="connsiteX30" fmla="*/ 633307 w 822766"/>
                <a:gd name="connsiteY30" fmla="*/ 2205776 h 3202149"/>
                <a:gd name="connsiteX31" fmla="*/ 567466 w 822766"/>
                <a:gd name="connsiteY31" fmla="*/ 2435397 h 3202149"/>
                <a:gd name="connsiteX32" fmla="*/ 451875 w 822766"/>
                <a:gd name="connsiteY32" fmla="*/ 2767019 h 3202149"/>
                <a:gd name="connsiteX33" fmla="*/ 467058 w 822766"/>
                <a:gd name="connsiteY33" fmla="*/ 2915215 h 3202149"/>
                <a:gd name="connsiteX34" fmla="*/ 508209 w 822766"/>
                <a:gd name="connsiteY34" fmla="*/ 3011509 h 3202149"/>
                <a:gd name="connsiteX35" fmla="*/ 627664 w 822766"/>
                <a:gd name="connsiteY35" fmla="*/ 3077614 h 3202149"/>
                <a:gd name="connsiteX36" fmla="*/ 383238 w 822766"/>
                <a:gd name="connsiteY36" fmla="*/ 3092494 h 3202149"/>
                <a:gd name="connsiteX37" fmla="*/ 339489 w 822766"/>
                <a:gd name="connsiteY37" fmla="*/ 3196088 h 3202149"/>
                <a:gd name="connsiteX38" fmla="*/ 227104 w 822766"/>
                <a:gd name="connsiteY38" fmla="*/ 3080083 h 3202149"/>
                <a:gd name="connsiteX39" fmla="*/ 253205 w 822766"/>
                <a:gd name="connsiteY39" fmla="*/ 2876741 h 3202149"/>
                <a:gd name="connsiteX40" fmla="*/ 148855 w 822766"/>
                <a:gd name="connsiteY40" fmla="*/ 2210489 h 3202149"/>
                <a:gd name="connsiteX41" fmla="*/ 98422 w 822766"/>
                <a:gd name="connsiteY41" fmla="*/ 2167825 h 3202149"/>
                <a:gd name="connsiteX42" fmla="*/ 90116 w 822766"/>
                <a:gd name="connsiteY42" fmla="*/ 2040350 h 3202149"/>
                <a:gd name="connsiteX43" fmla="*/ 82709 w 822766"/>
                <a:gd name="connsiteY43" fmla="*/ 1936649 h 3202149"/>
                <a:gd name="connsiteX44" fmla="*/ 53081 w 822766"/>
                <a:gd name="connsiteY44" fmla="*/ 1551478 h 3202149"/>
                <a:gd name="connsiteX45" fmla="*/ 76125 w 822766"/>
                <a:gd name="connsiteY45" fmla="*/ 1368768 h 3202149"/>
                <a:gd name="connsiteX46" fmla="*/ 68718 w 822766"/>
                <a:gd name="connsiteY46" fmla="*/ 1345724 h 3202149"/>
                <a:gd name="connsiteX47" fmla="*/ 76948 w 822766"/>
                <a:gd name="connsiteY47" fmla="*/ 1299634 h 3202149"/>
                <a:gd name="connsiteX48" fmla="*/ 106948 w 822766"/>
                <a:gd name="connsiteY48" fmla="*/ 1258624 h 3202149"/>
                <a:gd name="connsiteX49" fmla="*/ 131416 w 822766"/>
                <a:gd name="connsiteY49" fmla="*/ 1102735 h 3202149"/>
                <a:gd name="connsiteX50" fmla="*/ 13939 w 822766"/>
                <a:gd name="connsiteY50" fmla="*/ 866495 h 3202149"/>
                <a:gd name="connsiteX51" fmla="*/ 6252 w 822766"/>
                <a:gd name="connsiteY51" fmla="*/ 609144 h 3202149"/>
                <a:gd name="connsiteX52" fmla="*/ 109190 w 822766"/>
                <a:gd name="connsiteY52" fmla="*/ 533120 h 3202149"/>
                <a:gd name="connsiteX53" fmla="*/ 113953 w 822766"/>
                <a:gd name="connsiteY53" fmla="*/ 496608 h 3202149"/>
                <a:gd name="connsiteX54" fmla="*/ 176541 w 822766"/>
                <a:gd name="connsiteY54" fmla="*/ 488825 h 3202149"/>
                <a:gd name="connsiteX0" fmla="*/ 176541 w 822766"/>
                <a:gd name="connsiteY0" fmla="*/ 488825 h 3202149"/>
                <a:gd name="connsiteX1" fmla="*/ 160896 w 822766"/>
                <a:gd name="connsiteY1" fmla="*/ 442051 h 3202149"/>
                <a:gd name="connsiteX2" fmla="*/ 163165 w 822766"/>
                <a:gd name="connsiteY2" fmla="*/ 420408 h 3202149"/>
                <a:gd name="connsiteX3" fmla="*/ 135125 w 822766"/>
                <a:gd name="connsiteY3" fmla="*/ 430441 h 3202149"/>
                <a:gd name="connsiteX4" fmla="*/ 173487 w 822766"/>
                <a:gd name="connsiteY4" fmla="*/ 328075 h 3202149"/>
                <a:gd name="connsiteX5" fmla="*/ 220524 w 822766"/>
                <a:gd name="connsiteY5" fmla="*/ 60916 h 3202149"/>
                <a:gd name="connsiteX6" fmla="*/ 312856 w 822766"/>
                <a:gd name="connsiteY6" fmla="*/ 18916 h 3202149"/>
                <a:gd name="connsiteX7" fmla="*/ 443411 w 822766"/>
                <a:gd name="connsiteY7" fmla="*/ 27941 h 3202149"/>
                <a:gd name="connsiteX8" fmla="*/ 554841 w 822766"/>
                <a:gd name="connsiteY8" fmla="*/ 165845 h 3202149"/>
                <a:gd name="connsiteX9" fmla="*/ 579090 w 822766"/>
                <a:gd name="connsiteY9" fmla="*/ 342620 h 3202149"/>
                <a:gd name="connsiteX10" fmla="*/ 609920 w 822766"/>
                <a:gd name="connsiteY10" fmla="*/ 390246 h 3202149"/>
                <a:gd name="connsiteX11" fmla="*/ 569935 w 822766"/>
                <a:gd name="connsiteY11" fmla="*/ 385263 h 3202149"/>
                <a:gd name="connsiteX12" fmla="*/ 577342 w 822766"/>
                <a:gd name="connsiteY12" fmla="*/ 423945 h 3202149"/>
                <a:gd name="connsiteX13" fmla="*/ 544462 w 822766"/>
                <a:gd name="connsiteY13" fmla="*/ 402594 h 3202149"/>
                <a:gd name="connsiteX14" fmla="*/ 590234 w 822766"/>
                <a:gd name="connsiteY14" fmla="*/ 458751 h 3202149"/>
                <a:gd name="connsiteX15" fmla="*/ 560059 w 822766"/>
                <a:gd name="connsiteY15" fmla="*/ 472503 h 3202149"/>
                <a:gd name="connsiteX16" fmla="*/ 621896 w 822766"/>
                <a:gd name="connsiteY16" fmla="*/ 513986 h 3202149"/>
                <a:gd name="connsiteX17" fmla="*/ 592156 w 822766"/>
                <a:gd name="connsiteY17" fmla="*/ 532583 h 3202149"/>
                <a:gd name="connsiteX18" fmla="*/ 733641 w 822766"/>
                <a:gd name="connsiteY18" fmla="*/ 578799 h 3202149"/>
                <a:gd name="connsiteX19" fmla="*/ 777528 w 822766"/>
                <a:gd name="connsiteY19" fmla="*/ 761720 h 3202149"/>
                <a:gd name="connsiteX20" fmla="*/ 817214 w 822766"/>
                <a:gd name="connsiteY20" fmla="*/ 920470 h 3202149"/>
                <a:gd name="connsiteX21" fmla="*/ 821778 w 822766"/>
                <a:gd name="connsiteY21" fmla="*/ 993472 h 3202149"/>
                <a:gd name="connsiteX22" fmla="*/ 812452 w 822766"/>
                <a:gd name="connsiteY22" fmla="*/ 1034770 h 3202149"/>
                <a:gd name="connsiteX23" fmla="*/ 806044 w 822766"/>
                <a:gd name="connsiteY23" fmla="*/ 1108836 h 3202149"/>
                <a:gd name="connsiteX24" fmla="*/ 677142 w 822766"/>
                <a:gd name="connsiteY24" fmla="*/ 1184787 h 3202149"/>
                <a:gd name="connsiteX25" fmla="*/ 707394 w 822766"/>
                <a:gd name="connsiteY25" fmla="*/ 1309288 h 3202149"/>
                <a:gd name="connsiteX26" fmla="*/ 689651 w 822766"/>
                <a:gd name="connsiteY26" fmla="*/ 1354717 h 3202149"/>
                <a:gd name="connsiteX27" fmla="*/ 705733 w 822766"/>
                <a:gd name="connsiteY27" fmla="*/ 1422264 h 3202149"/>
                <a:gd name="connsiteX28" fmla="*/ 703264 w 822766"/>
                <a:gd name="connsiteY28" fmla="*/ 1812374 h 3202149"/>
                <a:gd name="connsiteX29" fmla="*/ 665982 w 822766"/>
                <a:gd name="connsiteY29" fmla="*/ 2134408 h 3202149"/>
                <a:gd name="connsiteX30" fmla="*/ 633307 w 822766"/>
                <a:gd name="connsiteY30" fmla="*/ 2205776 h 3202149"/>
                <a:gd name="connsiteX31" fmla="*/ 567466 w 822766"/>
                <a:gd name="connsiteY31" fmla="*/ 2435397 h 3202149"/>
                <a:gd name="connsiteX32" fmla="*/ 451875 w 822766"/>
                <a:gd name="connsiteY32" fmla="*/ 2767019 h 3202149"/>
                <a:gd name="connsiteX33" fmla="*/ 467058 w 822766"/>
                <a:gd name="connsiteY33" fmla="*/ 2915215 h 3202149"/>
                <a:gd name="connsiteX34" fmla="*/ 508209 w 822766"/>
                <a:gd name="connsiteY34" fmla="*/ 3011509 h 3202149"/>
                <a:gd name="connsiteX35" fmla="*/ 627664 w 822766"/>
                <a:gd name="connsiteY35" fmla="*/ 3077614 h 3202149"/>
                <a:gd name="connsiteX36" fmla="*/ 383238 w 822766"/>
                <a:gd name="connsiteY36" fmla="*/ 3092494 h 3202149"/>
                <a:gd name="connsiteX37" fmla="*/ 339489 w 822766"/>
                <a:gd name="connsiteY37" fmla="*/ 3196088 h 3202149"/>
                <a:gd name="connsiteX38" fmla="*/ 227104 w 822766"/>
                <a:gd name="connsiteY38" fmla="*/ 3080083 h 3202149"/>
                <a:gd name="connsiteX39" fmla="*/ 253205 w 822766"/>
                <a:gd name="connsiteY39" fmla="*/ 2876741 h 3202149"/>
                <a:gd name="connsiteX40" fmla="*/ 148855 w 822766"/>
                <a:gd name="connsiteY40" fmla="*/ 2210489 h 3202149"/>
                <a:gd name="connsiteX41" fmla="*/ 98422 w 822766"/>
                <a:gd name="connsiteY41" fmla="*/ 2167825 h 3202149"/>
                <a:gd name="connsiteX42" fmla="*/ 90116 w 822766"/>
                <a:gd name="connsiteY42" fmla="*/ 2040350 h 3202149"/>
                <a:gd name="connsiteX43" fmla="*/ 82709 w 822766"/>
                <a:gd name="connsiteY43" fmla="*/ 1936649 h 3202149"/>
                <a:gd name="connsiteX44" fmla="*/ 53081 w 822766"/>
                <a:gd name="connsiteY44" fmla="*/ 1551478 h 3202149"/>
                <a:gd name="connsiteX45" fmla="*/ 76125 w 822766"/>
                <a:gd name="connsiteY45" fmla="*/ 1368768 h 3202149"/>
                <a:gd name="connsiteX46" fmla="*/ 68718 w 822766"/>
                <a:gd name="connsiteY46" fmla="*/ 1345724 h 3202149"/>
                <a:gd name="connsiteX47" fmla="*/ 76948 w 822766"/>
                <a:gd name="connsiteY47" fmla="*/ 1299634 h 3202149"/>
                <a:gd name="connsiteX48" fmla="*/ 106948 w 822766"/>
                <a:gd name="connsiteY48" fmla="*/ 1258624 h 3202149"/>
                <a:gd name="connsiteX49" fmla="*/ 131416 w 822766"/>
                <a:gd name="connsiteY49" fmla="*/ 1102735 h 3202149"/>
                <a:gd name="connsiteX50" fmla="*/ 13939 w 822766"/>
                <a:gd name="connsiteY50" fmla="*/ 866495 h 3202149"/>
                <a:gd name="connsiteX51" fmla="*/ 6252 w 822766"/>
                <a:gd name="connsiteY51" fmla="*/ 609144 h 3202149"/>
                <a:gd name="connsiteX52" fmla="*/ 109190 w 822766"/>
                <a:gd name="connsiteY52" fmla="*/ 533120 h 3202149"/>
                <a:gd name="connsiteX53" fmla="*/ 113953 w 822766"/>
                <a:gd name="connsiteY53" fmla="*/ 496608 h 3202149"/>
                <a:gd name="connsiteX54" fmla="*/ 176541 w 822766"/>
                <a:gd name="connsiteY54" fmla="*/ 488825 h 3202149"/>
                <a:gd name="connsiteX0" fmla="*/ 176541 w 822766"/>
                <a:gd name="connsiteY0" fmla="*/ 488825 h 3202149"/>
                <a:gd name="connsiteX1" fmla="*/ 160896 w 822766"/>
                <a:gd name="connsiteY1" fmla="*/ 442051 h 3202149"/>
                <a:gd name="connsiteX2" fmla="*/ 163165 w 822766"/>
                <a:gd name="connsiteY2" fmla="*/ 420408 h 3202149"/>
                <a:gd name="connsiteX3" fmla="*/ 135125 w 822766"/>
                <a:gd name="connsiteY3" fmla="*/ 430441 h 3202149"/>
                <a:gd name="connsiteX4" fmla="*/ 173487 w 822766"/>
                <a:gd name="connsiteY4" fmla="*/ 328075 h 3202149"/>
                <a:gd name="connsiteX5" fmla="*/ 220524 w 822766"/>
                <a:gd name="connsiteY5" fmla="*/ 60916 h 3202149"/>
                <a:gd name="connsiteX6" fmla="*/ 312856 w 822766"/>
                <a:gd name="connsiteY6" fmla="*/ 18916 h 3202149"/>
                <a:gd name="connsiteX7" fmla="*/ 443411 w 822766"/>
                <a:gd name="connsiteY7" fmla="*/ 27941 h 3202149"/>
                <a:gd name="connsiteX8" fmla="*/ 554841 w 822766"/>
                <a:gd name="connsiteY8" fmla="*/ 165845 h 3202149"/>
                <a:gd name="connsiteX9" fmla="*/ 579090 w 822766"/>
                <a:gd name="connsiteY9" fmla="*/ 342620 h 3202149"/>
                <a:gd name="connsiteX10" fmla="*/ 609920 w 822766"/>
                <a:gd name="connsiteY10" fmla="*/ 390246 h 3202149"/>
                <a:gd name="connsiteX11" fmla="*/ 569935 w 822766"/>
                <a:gd name="connsiteY11" fmla="*/ 385263 h 3202149"/>
                <a:gd name="connsiteX12" fmla="*/ 577342 w 822766"/>
                <a:gd name="connsiteY12" fmla="*/ 423945 h 3202149"/>
                <a:gd name="connsiteX13" fmla="*/ 544462 w 822766"/>
                <a:gd name="connsiteY13" fmla="*/ 402594 h 3202149"/>
                <a:gd name="connsiteX14" fmla="*/ 590234 w 822766"/>
                <a:gd name="connsiteY14" fmla="*/ 458751 h 3202149"/>
                <a:gd name="connsiteX15" fmla="*/ 560059 w 822766"/>
                <a:gd name="connsiteY15" fmla="*/ 472503 h 3202149"/>
                <a:gd name="connsiteX16" fmla="*/ 621896 w 822766"/>
                <a:gd name="connsiteY16" fmla="*/ 513986 h 3202149"/>
                <a:gd name="connsiteX17" fmla="*/ 592156 w 822766"/>
                <a:gd name="connsiteY17" fmla="*/ 532583 h 3202149"/>
                <a:gd name="connsiteX18" fmla="*/ 733641 w 822766"/>
                <a:gd name="connsiteY18" fmla="*/ 578799 h 3202149"/>
                <a:gd name="connsiteX19" fmla="*/ 777528 w 822766"/>
                <a:gd name="connsiteY19" fmla="*/ 761720 h 3202149"/>
                <a:gd name="connsiteX20" fmla="*/ 817214 w 822766"/>
                <a:gd name="connsiteY20" fmla="*/ 920470 h 3202149"/>
                <a:gd name="connsiteX21" fmla="*/ 821778 w 822766"/>
                <a:gd name="connsiteY21" fmla="*/ 993472 h 3202149"/>
                <a:gd name="connsiteX22" fmla="*/ 812452 w 822766"/>
                <a:gd name="connsiteY22" fmla="*/ 1034770 h 3202149"/>
                <a:gd name="connsiteX23" fmla="*/ 806044 w 822766"/>
                <a:gd name="connsiteY23" fmla="*/ 1108836 h 3202149"/>
                <a:gd name="connsiteX24" fmla="*/ 677142 w 822766"/>
                <a:gd name="connsiteY24" fmla="*/ 1184787 h 3202149"/>
                <a:gd name="connsiteX25" fmla="*/ 707394 w 822766"/>
                <a:gd name="connsiteY25" fmla="*/ 1309288 h 3202149"/>
                <a:gd name="connsiteX26" fmla="*/ 689651 w 822766"/>
                <a:gd name="connsiteY26" fmla="*/ 1354717 h 3202149"/>
                <a:gd name="connsiteX27" fmla="*/ 705733 w 822766"/>
                <a:gd name="connsiteY27" fmla="*/ 1422264 h 3202149"/>
                <a:gd name="connsiteX28" fmla="*/ 703264 w 822766"/>
                <a:gd name="connsiteY28" fmla="*/ 1812374 h 3202149"/>
                <a:gd name="connsiteX29" fmla="*/ 665982 w 822766"/>
                <a:gd name="connsiteY29" fmla="*/ 2134408 h 3202149"/>
                <a:gd name="connsiteX30" fmla="*/ 633307 w 822766"/>
                <a:gd name="connsiteY30" fmla="*/ 2205776 h 3202149"/>
                <a:gd name="connsiteX31" fmla="*/ 567466 w 822766"/>
                <a:gd name="connsiteY31" fmla="*/ 2435397 h 3202149"/>
                <a:gd name="connsiteX32" fmla="*/ 451875 w 822766"/>
                <a:gd name="connsiteY32" fmla="*/ 2767019 h 3202149"/>
                <a:gd name="connsiteX33" fmla="*/ 467058 w 822766"/>
                <a:gd name="connsiteY33" fmla="*/ 2915215 h 3202149"/>
                <a:gd name="connsiteX34" fmla="*/ 508209 w 822766"/>
                <a:gd name="connsiteY34" fmla="*/ 3011509 h 3202149"/>
                <a:gd name="connsiteX35" fmla="*/ 627664 w 822766"/>
                <a:gd name="connsiteY35" fmla="*/ 3077614 h 3202149"/>
                <a:gd name="connsiteX36" fmla="*/ 383238 w 822766"/>
                <a:gd name="connsiteY36" fmla="*/ 3092494 h 3202149"/>
                <a:gd name="connsiteX37" fmla="*/ 339489 w 822766"/>
                <a:gd name="connsiteY37" fmla="*/ 3196088 h 3202149"/>
                <a:gd name="connsiteX38" fmla="*/ 227104 w 822766"/>
                <a:gd name="connsiteY38" fmla="*/ 3080083 h 3202149"/>
                <a:gd name="connsiteX39" fmla="*/ 253205 w 822766"/>
                <a:gd name="connsiteY39" fmla="*/ 2876741 h 3202149"/>
                <a:gd name="connsiteX40" fmla="*/ 148855 w 822766"/>
                <a:gd name="connsiteY40" fmla="*/ 2210489 h 3202149"/>
                <a:gd name="connsiteX41" fmla="*/ 98422 w 822766"/>
                <a:gd name="connsiteY41" fmla="*/ 2167825 h 3202149"/>
                <a:gd name="connsiteX42" fmla="*/ 90116 w 822766"/>
                <a:gd name="connsiteY42" fmla="*/ 2040350 h 3202149"/>
                <a:gd name="connsiteX43" fmla="*/ 82709 w 822766"/>
                <a:gd name="connsiteY43" fmla="*/ 1936649 h 3202149"/>
                <a:gd name="connsiteX44" fmla="*/ 53081 w 822766"/>
                <a:gd name="connsiteY44" fmla="*/ 1551478 h 3202149"/>
                <a:gd name="connsiteX45" fmla="*/ 76125 w 822766"/>
                <a:gd name="connsiteY45" fmla="*/ 1368768 h 3202149"/>
                <a:gd name="connsiteX46" fmla="*/ 68718 w 822766"/>
                <a:gd name="connsiteY46" fmla="*/ 1345724 h 3202149"/>
                <a:gd name="connsiteX47" fmla="*/ 76948 w 822766"/>
                <a:gd name="connsiteY47" fmla="*/ 1299634 h 3202149"/>
                <a:gd name="connsiteX48" fmla="*/ 106948 w 822766"/>
                <a:gd name="connsiteY48" fmla="*/ 1258624 h 3202149"/>
                <a:gd name="connsiteX49" fmla="*/ 131416 w 822766"/>
                <a:gd name="connsiteY49" fmla="*/ 1102735 h 3202149"/>
                <a:gd name="connsiteX50" fmla="*/ 13939 w 822766"/>
                <a:gd name="connsiteY50" fmla="*/ 866495 h 3202149"/>
                <a:gd name="connsiteX51" fmla="*/ 6252 w 822766"/>
                <a:gd name="connsiteY51" fmla="*/ 609144 h 3202149"/>
                <a:gd name="connsiteX52" fmla="*/ 109190 w 822766"/>
                <a:gd name="connsiteY52" fmla="*/ 533120 h 3202149"/>
                <a:gd name="connsiteX53" fmla="*/ 113953 w 822766"/>
                <a:gd name="connsiteY53" fmla="*/ 496608 h 3202149"/>
                <a:gd name="connsiteX54" fmla="*/ 176541 w 822766"/>
                <a:gd name="connsiteY54" fmla="*/ 488825 h 3202149"/>
                <a:gd name="connsiteX0" fmla="*/ 176541 w 822766"/>
                <a:gd name="connsiteY0" fmla="*/ 488825 h 3202149"/>
                <a:gd name="connsiteX1" fmla="*/ 160896 w 822766"/>
                <a:gd name="connsiteY1" fmla="*/ 442051 h 3202149"/>
                <a:gd name="connsiteX2" fmla="*/ 163165 w 822766"/>
                <a:gd name="connsiteY2" fmla="*/ 420408 h 3202149"/>
                <a:gd name="connsiteX3" fmla="*/ 135125 w 822766"/>
                <a:gd name="connsiteY3" fmla="*/ 430441 h 3202149"/>
                <a:gd name="connsiteX4" fmla="*/ 173487 w 822766"/>
                <a:gd name="connsiteY4" fmla="*/ 328075 h 3202149"/>
                <a:gd name="connsiteX5" fmla="*/ 220524 w 822766"/>
                <a:gd name="connsiteY5" fmla="*/ 60916 h 3202149"/>
                <a:gd name="connsiteX6" fmla="*/ 312856 w 822766"/>
                <a:gd name="connsiteY6" fmla="*/ 18916 h 3202149"/>
                <a:gd name="connsiteX7" fmla="*/ 443411 w 822766"/>
                <a:gd name="connsiteY7" fmla="*/ 27941 h 3202149"/>
                <a:gd name="connsiteX8" fmla="*/ 554841 w 822766"/>
                <a:gd name="connsiteY8" fmla="*/ 165845 h 3202149"/>
                <a:gd name="connsiteX9" fmla="*/ 579090 w 822766"/>
                <a:gd name="connsiteY9" fmla="*/ 342620 h 3202149"/>
                <a:gd name="connsiteX10" fmla="*/ 609920 w 822766"/>
                <a:gd name="connsiteY10" fmla="*/ 390246 h 3202149"/>
                <a:gd name="connsiteX11" fmla="*/ 569935 w 822766"/>
                <a:gd name="connsiteY11" fmla="*/ 385263 h 3202149"/>
                <a:gd name="connsiteX12" fmla="*/ 577342 w 822766"/>
                <a:gd name="connsiteY12" fmla="*/ 423945 h 3202149"/>
                <a:gd name="connsiteX13" fmla="*/ 544462 w 822766"/>
                <a:gd name="connsiteY13" fmla="*/ 402594 h 3202149"/>
                <a:gd name="connsiteX14" fmla="*/ 590234 w 822766"/>
                <a:gd name="connsiteY14" fmla="*/ 458751 h 3202149"/>
                <a:gd name="connsiteX15" fmla="*/ 560059 w 822766"/>
                <a:gd name="connsiteY15" fmla="*/ 472503 h 3202149"/>
                <a:gd name="connsiteX16" fmla="*/ 621896 w 822766"/>
                <a:gd name="connsiteY16" fmla="*/ 513986 h 3202149"/>
                <a:gd name="connsiteX17" fmla="*/ 592156 w 822766"/>
                <a:gd name="connsiteY17" fmla="*/ 532583 h 3202149"/>
                <a:gd name="connsiteX18" fmla="*/ 650591 w 822766"/>
                <a:gd name="connsiteY18" fmla="*/ 558096 h 3202149"/>
                <a:gd name="connsiteX19" fmla="*/ 733641 w 822766"/>
                <a:gd name="connsiteY19" fmla="*/ 578799 h 3202149"/>
                <a:gd name="connsiteX20" fmla="*/ 777528 w 822766"/>
                <a:gd name="connsiteY20" fmla="*/ 761720 h 3202149"/>
                <a:gd name="connsiteX21" fmla="*/ 817214 w 822766"/>
                <a:gd name="connsiteY21" fmla="*/ 920470 h 3202149"/>
                <a:gd name="connsiteX22" fmla="*/ 821778 w 822766"/>
                <a:gd name="connsiteY22" fmla="*/ 993472 h 3202149"/>
                <a:gd name="connsiteX23" fmla="*/ 812452 w 822766"/>
                <a:gd name="connsiteY23" fmla="*/ 1034770 h 3202149"/>
                <a:gd name="connsiteX24" fmla="*/ 806044 w 822766"/>
                <a:gd name="connsiteY24" fmla="*/ 1108836 h 3202149"/>
                <a:gd name="connsiteX25" fmla="*/ 677142 w 822766"/>
                <a:gd name="connsiteY25" fmla="*/ 1184787 h 3202149"/>
                <a:gd name="connsiteX26" fmla="*/ 707394 w 822766"/>
                <a:gd name="connsiteY26" fmla="*/ 1309288 h 3202149"/>
                <a:gd name="connsiteX27" fmla="*/ 689651 w 822766"/>
                <a:gd name="connsiteY27" fmla="*/ 1354717 h 3202149"/>
                <a:gd name="connsiteX28" fmla="*/ 705733 w 822766"/>
                <a:gd name="connsiteY28" fmla="*/ 1422264 h 3202149"/>
                <a:gd name="connsiteX29" fmla="*/ 703264 w 822766"/>
                <a:gd name="connsiteY29" fmla="*/ 1812374 h 3202149"/>
                <a:gd name="connsiteX30" fmla="*/ 665982 w 822766"/>
                <a:gd name="connsiteY30" fmla="*/ 2134408 h 3202149"/>
                <a:gd name="connsiteX31" fmla="*/ 633307 w 822766"/>
                <a:gd name="connsiteY31" fmla="*/ 2205776 h 3202149"/>
                <a:gd name="connsiteX32" fmla="*/ 567466 w 822766"/>
                <a:gd name="connsiteY32" fmla="*/ 2435397 h 3202149"/>
                <a:gd name="connsiteX33" fmla="*/ 451875 w 822766"/>
                <a:gd name="connsiteY33" fmla="*/ 2767019 h 3202149"/>
                <a:gd name="connsiteX34" fmla="*/ 467058 w 822766"/>
                <a:gd name="connsiteY34" fmla="*/ 2915215 h 3202149"/>
                <a:gd name="connsiteX35" fmla="*/ 508209 w 822766"/>
                <a:gd name="connsiteY35" fmla="*/ 3011509 h 3202149"/>
                <a:gd name="connsiteX36" fmla="*/ 627664 w 822766"/>
                <a:gd name="connsiteY36" fmla="*/ 3077614 h 3202149"/>
                <a:gd name="connsiteX37" fmla="*/ 383238 w 822766"/>
                <a:gd name="connsiteY37" fmla="*/ 3092494 h 3202149"/>
                <a:gd name="connsiteX38" fmla="*/ 339489 w 822766"/>
                <a:gd name="connsiteY38" fmla="*/ 3196088 h 3202149"/>
                <a:gd name="connsiteX39" fmla="*/ 227104 w 822766"/>
                <a:gd name="connsiteY39" fmla="*/ 3080083 h 3202149"/>
                <a:gd name="connsiteX40" fmla="*/ 253205 w 822766"/>
                <a:gd name="connsiteY40" fmla="*/ 2876741 h 3202149"/>
                <a:gd name="connsiteX41" fmla="*/ 148855 w 822766"/>
                <a:gd name="connsiteY41" fmla="*/ 2210489 h 3202149"/>
                <a:gd name="connsiteX42" fmla="*/ 98422 w 822766"/>
                <a:gd name="connsiteY42" fmla="*/ 2167825 h 3202149"/>
                <a:gd name="connsiteX43" fmla="*/ 90116 w 822766"/>
                <a:gd name="connsiteY43" fmla="*/ 2040350 h 3202149"/>
                <a:gd name="connsiteX44" fmla="*/ 82709 w 822766"/>
                <a:gd name="connsiteY44" fmla="*/ 1936649 h 3202149"/>
                <a:gd name="connsiteX45" fmla="*/ 53081 w 822766"/>
                <a:gd name="connsiteY45" fmla="*/ 1551478 h 3202149"/>
                <a:gd name="connsiteX46" fmla="*/ 76125 w 822766"/>
                <a:gd name="connsiteY46" fmla="*/ 1368768 h 3202149"/>
                <a:gd name="connsiteX47" fmla="*/ 68718 w 822766"/>
                <a:gd name="connsiteY47" fmla="*/ 1345724 h 3202149"/>
                <a:gd name="connsiteX48" fmla="*/ 76948 w 822766"/>
                <a:gd name="connsiteY48" fmla="*/ 1299634 h 3202149"/>
                <a:gd name="connsiteX49" fmla="*/ 106948 w 822766"/>
                <a:gd name="connsiteY49" fmla="*/ 1258624 h 3202149"/>
                <a:gd name="connsiteX50" fmla="*/ 131416 w 822766"/>
                <a:gd name="connsiteY50" fmla="*/ 1102735 h 3202149"/>
                <a:gd name="connsiteX51" fmla="*/ 13939 w 822766"/>
                <a:gd name="connsiteY51" fmla="*/ 866495 h 3202149"/>
                <a:gd name="connsiteX52" fmla="*/ 6252 w 822766"/>
                <a:gd name="connsiteY52" fmla="*/ 609144 h 3202149"/>
                <a:gd name="connsiteX53" fmla="*/ 109190 w 822766"/>
                <a:gd name="connsiteY53" fmla="*/ 533120 h 3202149"/>
                <a:gd name="connsiteX54" fmla="*/ 113953 w 822766"/>
                <a:gd name="connsiteY54" fmla="*/ 496608 h 3202149"/>
                <a:gd name="connsiteX55" fmla="*/ 176541 w 822766"/>
                <a:gd name="connsiteY55" fmla="*/ 488825 h 3202149"/>
                <a:gd name="connsiteX0" fmla="*/ 176541 w 822766"/>
                <a:gd name="connsiteY0" fmla="*/ 488825 h 3202149"/>
                <a:gd name="connsiteX1" fmla="*/ 160896 w 822766"/>
                <a:gd name="connsiteY1" fmla="*/ 442051 h 3202149"/>
                <a:gd name="connsiteX2" fmla="*/ 163165 w 822766"/>
                <a:gd name="connsiteY2" fmla="*/ 420408 h 3202149"/>
                <a:gd name="connsiteX3" fmla="*/ 135125 w 822766"/>
                <a:gd name="connsiteY3" fmla="*/ 430441 h 3202149"/>
                <a:gd name="connsiteX4" fmla="*/ 173487 w 822766"/>
                <a:gd name="connsiteY4" fmla="*/ 328075 h 3202149"/>
                <a:gd name="connsiteX5" fmla="*/ 220524 w 822766"/>
                <a:gd name="connsiteY5" fmla="*/ 60916 h 3202149"/>
                <a:gd name="connsiteX6" fmla="*/ 312856 w 822766"/>
                <a:gd name="connsiteY6" fmla="*/ 18916 h 3202149"/>
                <a:gd name="connsiteX7" fmla="*/ 443411 w 822766"/>
                <a:gd name="connsiteY7" fmla="*/ 27941 h 3202149"/>
                <a:gd name="connsiteX8" fmla="*/ 554841 w 822766"/>
                <a:gd name="connsiteY8" fmla="*/ 165845 h 3202149"/>
                <a:gd name="connsiteX9" fmla="*/ 579090 w 822766"/>
                <a:gd name="connsiteY9" fmla="*/ 342620 h 3202149"/>
                <a:gd name="connsiteX10" fmla="*/ 609920 w 822766"/>
                <a:gd name="connsiteY10" fmla="*/ 390246 h 3202149"/>
                <a:gd name="connsiteX11" fmla="*/ 569935 w 822766"/>
                <a:gd name="connsiteY11" fmla="*/ 385263 h 3202149"/>
                <a:gd name="connsiteX12" fmla="*/ 577342 w 822766"/>
                <a:gd name="connsiteY12" fmla="*/ 423945 h 3202149"/>
                <a:gd name="connsiteX13" fmla="*/ 544462 w 822766"/>
                <a:gd name="connsiteY13" fmla="*/ 402594 h 3202149"/>
                <a:gd name="connsiteX14" fmla="*/ 590234 w 822766"/>
                <a:gd name="connsiteY14" fmla="*/ 458751 h 3202149"/>
                <a:gd name="connsiteX15" fmla="*/ 560059 w 822766"/>
                <a:gd name="connsiteY15" fmla="*/ 472503 h 3202149"/>
                <a:gd name="connsiteX16" fmla="*/ 621896 w 822766"/>
                <a:gd name="connsiteY16" fmla="*/ 513986 h 3202149"/>
                <a:gd name="connsiteX17" fmla="*/ 602032 w 822766"/>
                <a:gd name="connsiteY17" fmla="*/ 527645 h 3202149"/>
                <a:gd name="connsiteX18" fmla="*/ 650591 w 822766"/>
                <a:gd name="connsiteY18" fmla="*/ 558096 h 3202149"/>
                <a:gd name="connsiteX19" fmla="*/ 733641 w 822766"/>
                <a:gd name="connsiteY19" fmla="*/ 578799 h 3202149"/>
                <a:gd name="connsiteX20" fmla="*/ 777528 w 822766"/>
                <a:gd name="connsiteY20" fmla="*/ 761720 h 3202149"/>
                <a:gd name="connsiteX21" fmla="*/ 817214 w 822766"/>
                <a:gd name="connsiteY21" fmla="*/ 920470 h 3202149"/>
                <a:gd name="connsiteX22" fmla="*/ 821778 w 822766"/>
                <a:gd name="connsiteY22" fmla="*/ 993472 h 3202149"/>
                <a:gd name="connsiteX23" fmla="*/ 812452 w 822766"/>
                <a:gd name="connsiteY23" fmla="*/ 1034770 h 3202149"/>
                <a:gd name="connsiteX24" fmla="*/ 806044 w 822766"/>
                <a:gd name="connsiteY24" fmla="*/ 1108836 h 3202149"/>
                <a:gd name="connsiteX25" fmla="*/ 677142 w 822766"/>
                <a:gd name="connsiteY25" fmla="*/ 1184787 h 3202149"/>
                <a:gd name="connsiteX26" fmla="*/ 707394 w 822766"/>
                <a:gd name="connsiteY26" fmla="*/ 1309288 h 3202149"/>
                <a:gd name="connsiteX27" fmla="*/ 689651 w 822766"/>
                <a:gd name="connsiteY27" fmla="*/ 1354717 h 3202149"/>
                <a:gd name="connsiteX28" fmla="*/ 705733 w 822766"/>
                <a:gd name="connsiteY28" fmla="*/ 1422264 h 3202149"/>
                <a:gd name="connsiteX29" fmla="*/ 703264 w 822766"/>
                <a:gd name="connsiteY29" fmla="*/ 1812374 h 3202149"/>
                <a:gd name="connsiteX30" fmla="*/ 665982 w 822766"/>
                <a:gd name="connsiteY30" fmla="*/ 2134408 h 3202149"/>
                <a:gd name="connsiteX31" fmla="*/ 633307 w 822766"/>
                <a:gd name="connsiteY31" fmla="*/ 2205776 h 3202149"/>
                <a:gd name="connsiteX32" fmla="*/ 567466 w 822766"/>
                <a:gd name="connsiteY32" fmla="*/ 2435397 h 3202149"/>
                <a:gd name="connsiteX33" fmla="*/ 451875 w 822766"/>
                <a:gd name="connsiteY33" fmla="*/ 2767019 h 3202149"/>
                <a:gd name="connsiteX34" fmla="*/ 467058 w 822766"/>
                <a:gd name="connsiteY34" fmla="*/ 2915215 h 3202149"/>
                <a:gd name="connsiteX35" fmla="*/ 508209 w 822766"/>
                <a:gd name="connsiteY35" fmla="*/ 3011509 h 3202149"/>
                <a:gd name="connsiteX36" fmla="*/ 627664 w 822766"/>
                <a:gd name="connsiteY36" fmla="*/ 3077614 h 3202149"/>
                <a:gd name="connsiteX37" fmla="*/ 383238 w 822766"/>
                <a:gd name="connsiteY37" fmla="*/ 3092494 h 3202149"/>
                <a:gd name="connsiteX38" fmla="*/ 339489 w 822766"/>
                <a:gd name="connsiteY38" fmla="*/ 3196088 h 3202149"/>
                <a:gd name="connsiteX39" fmla="*/ 227104 w 822766"/>
                <a:gd name="connsiteY39" fmla="*/ 3080083 h 3202149"/>
                <a:gd name="connsiteX40" fmla="*/ 253205 w 822766"/>
                <a:gd name="connsiteY40" fmla="*/ 2876741 h 3202149"/>
                <a:gd name="connsiteX41" fmla="*/ 148855 w 822766"/>
                <a:gd name="connsiteY41" fmla="*/ 2210489 h 3202149"/>
                <a:gd name="connsiteX42" fmla="*/ 98422 w 822766"/>
                <a:gd name="connsiteY42" fmla="*/ 2167825 h 3202149"/>
                <a:gd name="connsiteX43" fmla="*/ 90116 w 822766"/>
                <a:gd name="connsiteY43" fmla="*/ 2040350 h 3202149"/>
                <a:gd name="connsiteX44" fmla="*/ 82709 w 822766"/>
                <a:gd name="connsiteY44" fmla="*/ 1936649 h 3202149"/>
                <a:gd name="connsiteX45" fmla="*/ 53081 w 822766"/>
                <a:gd name="connsiteY45" fmla="*/ 1551478 h 3202149"/>
                <a:gd name="connsiteX46" fmla="*/ 76125 w 822766"/>
                <a:gd name="connsiteY46" fmla="*/ 1368768 h 3202149"/>
                <a:gd name="connsiteX47" fmla="*/ 68718 w 822766"/>
                <a:gd name="connsiteY47" fmla="*/ 1345724 h 3202149"/>
                <a:gd name="connsiteX48" fmla="*/ 76948 w 822766"/>
                <a:gd name="connsiteY48" fmla="*/ 1299634 h 3202149"/>
                <a:gd name="connsiteX49" fmla="*/ 106948 w 822766"/>
                <a:gd name="connsiteY49" fmla="*/ 1258624 h 3202149"/>
                <a:gd name="connsiteX50" fmla="*/ 131416 w 822766"/>
                <a:gd name="connsiteY50" fmla="*/ 1102735 h 3202149"/>
                <a:gd name="connsiteX51" fmla="*/ 13939 w 822766"/>
                <a:gd name="connsiteY51" fmla="*/ 866495 h 3202149"/>
                <a:gd name="connsiteX52" fmla="*/ 6252 w 822766"/>
                <a:gd name="connsiteY52" fmla="*/ 609144 h 3202149"/>
                <a:gd name="connsiteX53" fmla="*/ 109190 w 822766"/>
                <a:gd name="connsiteY53" fmla="*/ 533120 h 3202149"/>
                <a:gd name="connsiteX54" fmla="*/ 113953 w 822766"/>
                <a:gd name="connsiteY54" fmla="*/ 496608 h 3202149"/>
                <a:gd name="connsiteX55" fmla="*/ 176541 w 822766"/>
                <a:gd name="connsiteY55" fmla="*/ 488825 h 3202149"/>
                <a:gd name="connsiteX0" fmla="*/ 171733 w 817958"/>
                <a:gd name="connsiteY0" fmla="*/ 488825 h 3202149"/>
                <a:gd name="connsiteX1" fmla="*/ 156088 w 817958"/>
                <a:gd name="connsiteY1" fmla="*/ 442051 h 3202149"/>
                <a:gd name="connsiteX2" fmla="*/ 158357 w 817958"/>
                <a:gd name="connsiteY2" fmla="*/ 420408 h 3202149"/>
                <a:gd name="connsiteX3" fmla="*/ 130317 w 817958"/>
                <a:gd name="connsiteY3" fmla="*/ 430441 h 3202149"/>
                <a:gd name="connsiteX4" fmla="*/ 168679 w 817958"/>
                <a:gd name="connsiteY4" fmla="*/ 328075 h 3202149"/>
                <a:gd name="connsiteX5" fmla="*/ 215716 w 817958"/>
                <a:gd name="connsiteY5" fmla="*/ 60916 h 3202149"/>
                <a:gd name="connsiteX6" fmla="*/ 308048 w 817958"/>
                <a:gd name="connsiteY6" fmla="*/ 18916 h 3202149"/>
                <a:gd name="connsiteX7" fmla="*/ 438603 w 817958"/>
                <a:gd name="connsiteY7" fmla="*/ 27941 h 3202149"/>
                <a:gd name="connsiteX8" fmla="*/ 550033 w 817958"/>
                <a:gd name="connsiteY8" fmla="*/ 165845 h 3202149"/>
                <a:gd name="connsiteX9" fmla="*/ 574282 w 817958"/>
                <a:gd name="connsiteY9" fmla="*/ 342620 h 3202149"/>
                <a:gd name="connsiteX10" fmla="*/ 605112 w 817958"/>
                <a:gd name="connsiteY10" fmla="*/ 390246 h 3202149"/>
                <a:gd name="connsiteX11" fmla="*/ 565127 w 817958"/>
                <a:gd name="connsiteY11" fmla="*/ 385263 h 3202149"/>
                <a:gd name="connsiteX12" fmla="*/ 572534 w 817958"/>
                <a:gd name="connsiteY12" fmla="*/ 423945 h 3202149"/>
                <a:gd name="connsiteX13" fmla="*/ 539654 w 817958"/>
                <a:gd name="connsiteY13" fmla="*/ 402594 h 3202149"/>
                <a:gd name="connsiteX14" fmla="*/ 585426 w 817958"/>
                <a:gd name="connsiteY14" fmla="*/ 458751 h 3202149"/>
                <a:gd name="connsiteX15" fmla="*/ 555251 w 817958"/>
                <a:gd name="connsiteY15" fmla="*/ 472503 h 3202149"/>
                <a:gd name="connsiteX16" fmla="*/ 617088 w 817958"/>
                <a:gd name="connsiteY16" fmla="*/ 513986 h 3202149"/>
                <a:gd name="connsiteX17" fmla="*/ 597224 w 817958"/>
                <a:gd name="connsiteY17" fmla="*/ 527645 h 3202149"/>
                <a:gd name="connsiteX18" fmla="*/ 645783 w 817958"/>
                <a:gd name="connsiteY18" fmla="*/ 558096 h 3202149"/>
                <a:gd name="connsiteX19" fmla="*/ 728833 w 817958"/>
                <a:gd name="connsiteY19" fmla="*/ 578799 h 3202149"/>
                <a:gd name="connsiteX20" fmla="*/ 772720 w 817958"/>
                <a:gd name="connsiteY20" fmla="*/ 761720 h 3202149"/>
                <a:gd name="connsiteX21" fmla="*/ 812406 w 817958"/>
                <a:gd name="connsiteY21" fmla="*/ 920470 h 3202149"/>
                <a:gd name="connsiteX22" fmla="*/ 816970 w 817958"/>
                <a:gd name="connsiteY22" fmla="*/ 993472 h 3202149"/>
                <a:gd name="connsiteX23" fmla="*/ 807644 w 817958"/>
                <a:gd name="connsiteY23" fmla="*/ 1034770 h 3202149"/>
                <a:gd name="connsiteX24" fmla="*/ 801236 w 817958"/>
                <a:gd name="connsiteY24" fmla="*/ 1108836 h 3202149"/>
                <a:gd name="connsiteX25" fmla="*/ 672334 w 817958"/>
                <a:gd name="connsiteY25" fmla="*/ 1184787 h 3202149"/>
                <a:gd name="connsiteX26" fmla="*/ 702586 w 817958"/>
                <a:gd name="connsiteY26" fmla="*/ 1309288 h 3202149"/>
                <a:gd name="connsiteX27" fmla="*/ 684843 w 817958"/>
                <a:gd name="connsiteY27" fmla="*/ 1354717 h 3202149"/>
                <a:gd name="connsiteX28" fmla="*/ 700925 w 817958"/>
                <a:gd name="connsiteY28" fmla="*/ 1422264 h 3202149"/>
                <a:gd name="connsiteX29" fmla="*/ 698456 w 817958"/>
                <a:gd name="connsiteY29" fmla="*/ 1812374 h 3202149"/>
                <a:gd name="connsiteX30" fmla="*/ 661174 w 817958"/>
                <a:gd name="connsiteY30" fmla="*/ 2134408 h 3202149"/>
                <a:gd name="connsiteX31" fmla="*/ 628499 w 817958"/>
                <a:gd name="connsiteY31" fmla="*/ 2205776 h 3202149"/>
                <a:gd name="connsiteX32" fmla="*/ 562658 w 817958"/>
                <a:gd name="connsiteY32" fmla="*/ 2435397 h 3202149"/>
                <a:gd name="connsiteX33" fmla="*/ 447067 w 817958"/>
                <a:gd name="connsiteY33" fmla="*/ 2767019 h 3202149"/>
                <a:gd name="connsiteX34" fmla="*/ 462250 w 817958"/>
                <a:gd name="connsiteY34" fmla="*/ 2915215 h 3202149"/>
                <a:gd name="connsiteX35" fmla="*/ 503401 w 817958"/>
                <a:gd name="connsiteY35" fmla="*/ 3011509 h 3202149"/>
                <a:gd name="connsiteX36" fmla="*/ 622856 w 817958"/>
                <a:gd name="connsiteY36" fmla="*/ 3077614 h 3202149"/>
                <a:gd name="connsiteX37" fmla="*/ 378430 w 817958"/>
                <a:gd name="connsiteY37" fmla="*/ 3092494 h 3202149"/>
                <a:gd name="connsiteX38" fmla="*/ 334681 w 817958"/>
                <a:gd name="connsiteY38" fmla="*/ 3196088 h 3202149"/>
                <a:gd name="connsiteX39" fmla="*/ 222296 w 817958"/>
                <a:gd name="connsiteY39" fmla="*/ 3080083 h 3202149"/>
                <a:gd name="connsiteX40" fmla="*/ 248397 w 817958"/>
                <a:gd name="connsiteY40" fmla="*/ 2876741 h 3202149"/>
                <a:gd name="connsiteX41" fmla="*/ 144047 w 817958"/>
                <a:gd name="connsiteY41" fmla="*/ 2210489 h 3202149"/>
                <a:gd name="connsiteX42" fmla="*/ 93614 w 817958"/>
                <a:gd name="connsiteY42" fmla="*/ 2167825 h 3202149"/>
                <a:gd name="connsiteX43" fmla="*/ 85308 w 817958"/>
                <a:gd name="connsiteY43" fmla="*/ 2040350 h 3202149"/>
                <a:gd name="connsiteX44" fmla="*/ 77901 w 817958"/>
                <a:gd name="connsiteY44" fmla="*/ 1936649 h 3202149"/>
                <a:gd name="connsiteX45" fmla="*/ 48273 w 817958"/>
                <a:gd name="connsiteY45" fmla="*/ 1551478 h 3202149"/>
                <a:gd name="connsiteX46" fmla="*/ 71317 w 817958"/>
                <a:gd name="connsiteY46" fmla="*/ 1368768 h 3202149"/>
                <a:gd name="connsiteX47" fmla="*/ 63910 w 817958"/>
                <a:gd name="connsiteY47" fmla="*/ 1345724 h 3202149"/>
                <a:gd name="connsiteX48" fmla="*/ 72140 w 817958"/>
                <a:gd name="connsiteY48" fmla="*/ 1299634 h 3202149"/>
                <a:gd name="connsiteX49" fmla="*/ 102140 w 817958"/>
                <a:gd name="connsiteY49" fmla="*/ 1258624 h 3202149"/>
                <a:gd name="connsiteX50" fmla="*/ 126608 w 817958"/>
                <a:gd name="connsiteY50" fmla="*/ 1102735 h 3202149"/>
                <a:gd name="connsiteX51" fmla="*/ 9131 w 817958"/>
                <a:gd name="connsiteY51" fmla="*/ 866495 h 3202149"/>
                <a:gd name="connsiteX52" fmla="*/ 11320 w 817958"/>
                <a:gd name="connsiteY52" fmla="*/ 609144 h 3202149"/>
                <a:gd name="connsiteX53" fmla="*/ 104382 w 817958"/>
                <a:gd name="connsiteY53" fmla="*/ 533120 h 3202149"/>
                <a:gd name="connsiteX54" fmla="*/ 109145 w 817958"/>
                <a:gd name="connsiteY54" fmla="*/ 496608 h 3202149"/>
                <a:gd name="connsiteX55" fmla="*/ 171733 w 817958"/>
                <a:gd name="connsiteY55" fmla="*/ 488825 h 3202149"/>
                <a:gd name="connsiteX0" fmla="*/ 171733 w 817958"/>
                <a:gd name="connsiteY0" fmla="*/ 488825 h 3202149"/>
                <a:gd name="connsiteX1" fmla="*/ 156088 w 817958"/>
                <a:gd name="connsiteY1" fmla="*/ 442051 h 3202149"/>
                <a:gd name="connsiteX2" fmla="*/ 158357 w 817958"/>
                <a:gd name="connsiteY2" fmla="*/ 420408 h 3202149"/>
                <a:gd name="connsiteX3" fmla="*/ 130317 w 817958"/>
                <a:gd name="connsiteY3" fmla="*/ 430441 h 3202149"/>
                <a:gd name="connsiteX4" fmla="*/ 168679 w 817958"/>
                <a:gd name="connsiteY4" fmla="*/ 328075 h 3202149"/>
                <a:gd name="connsiteX5" fmla="*/ 215716 w 817958"/>
                <a:gd name="connsiteY5" fmla="*/ 60916 h 3202149"/>
                <a:gd name="connsiteX6" fmla="*/ 308048 w 817958"/>
                <a:gd name="connsiteY6" fmla="*/ 18916 h 3202149"/>
                <a:gd name="connsiteX7" fmla="*/ 438603 w 817958"/>
                <a:gd name="connsiteY7" fmla="*/ 27941 h 3202149"/>
                <a:gd name="connsiteX8" fmla="*/ 550033 w 817958"/>
                <a:gd name="connsiteY8" fmla="*/ 165845 h 3202149"/>
                <a:gd name="connsiteX9" fmla="*/ 574282 w 817958"/>
                <a:gd name="connsiteY9" fmla="*/ 342620 h 3202149"/>
                <a:gd name="connsiteX10" fmla="*/ 605112 w 817958"/>
                <a:gd name="connsiteY10" fmla="*/ 390246 h 3202149"/>
                <a:gd name="connsiteX11" fmla="*/ 565127 w 817958"/>
                <a:gd name="connsiteY11" fmla="*/ 385263 h 3202149"/>
                <a:gd name="connsiteX12" fmla="*/ 572534 w 817958"/>
                <a:gd name="connsiteY12" fmla="*/ 423945 h 3202149"/>
                <a:gd name="connsiteX13" fmla="*/ 539654 w 817958"/>
                <a:gd name="connsiteY13" fmla="*/ 402594 h 3202149"/>
                <a:gd name="connsiteX14" fmla="*/ 585426 w 817958"/>
                <a:gd name="connsiteY14" fmla="*/ 458751 h 3202149"/>
                <a:gd name="connsiteX15" fmla="*/ 555251 w 817958"/>
                <a:gd name="connsiteY15" fmla="*/ 472503 h 3202149"/>
                <a:gd name="connsiteX16" fmla="*/ 617088 w 817958"/>
                <a:gd name="connsiteY16" fmla="*/ 513986 h 3202149"/>
                <a:gd name="connsiteX17" fmla="*/ 597224 w 817958"/>
                <a:gd name="connsiteY17" fmla="*/ 527645 h 3202149"/>
                <a:gd name="connsiteX18" fmla="*/ 645783 w 817958"/>
                <a:gd name="connsiteY18" fmla="*/ 558096 h 3202149"/>
                <a:gd name="connsiteX19" fmla="*/ 728833 w 817958"/>
                <a:gd name="connsiteY19" fmla="*/ 578799 h 3202149"/>
                <a:gd name="connsiteX20" fmla="*/ 772720 w 817958"/>
                <a:gd name="connsiteY20" fmla="*/ 761720 h 3202149"/>
                <a:gd name="connsiteX21" fmla="*/ 812406 w 817958"/>
                <a:gd name="connsiteY21" fmla="*/ 920470 h 3202149"/>
                <a:gd name="connsiteX22" fmla="*/ 816970 w 817958"/>
                <a:gd name="connsiteY22" fmla="*/ 993472 h 3202149"/>
                <a:gd name="connsiteX23" fmla="*/ 807644 w 817958"/>
                <a:gd name="connsiteY23" fmla="*/ 1034770 h 3202149"/>
                <a:gd name="connsiteX24" fmla="*/ 801236 w 817958"/>
                <a:gd name="connsiteY24" fmla="*/ 1108836 h 3202149"/>
                <a:gd name="connsiteX25" fmla="*/ 672334 w 817958"/>
                <a:gd name="connsiteY25" fmla="*/ 1184787 h 3202149"/>
                <a:gd name="connsiteX26" fmla="*/ 702586 w 817958"/>
                <a:gd name="connsiteY26" fmla="*/ 1309288 h 3202149"/>
                <a:gd name="connsiteX27" fmla="*/ 684843 w 817958"/>
                <a:gd name="connsiteY27" fmla="*/ 1354717 h 3202149"/>
                <a:gd name="connsiteX28" fmla="*/ 700925 w 817958"/>
                <a:gd name="connsiteY28" fmla="*/ 1422264 h 3202149"/>
                <a:gd name="connsiteX29" fmla="*/ 698456 w 817958"/>
                <a:gd name="connsiteY29" fmla="*/ 1812374 h 3202149"/>
                <a:gd name="connsiteX30" fmla="*/ 661174 w 817958"/>
                <a:gd name="connsiteY30" fmla="*/ 2134408 h 3202149"/>
                <a:gd name="connsiteX31" fmla="*/ 628499 w 817958"/>
                <a:gd name="connsiteY31" fmla="*/ 2205776 h 3202149"/>
                <a:gd name="connsiteX32" fmla="*/ 562658 w 817958"/>
                <a:gd name="connsiteY32" fmla="*/ 2435397 h 3202149"/>
                <a:gd name="connsiteX33" fmla="*/ 447067 w 817958"/>
                <a:gd name="connsiteY33" fmla="*/ 2767019 h 3202149"/>
                <a:gd name="connsiteX34" fmla="*/ 462250 w 817958"/>
                <a:gd name="connsiteY34" fmla="*/ 2915215 h 3202149"/>
                <a:gd name="connsiteX35" fmla="*/ 503401 w 817958"/>
                <a:gd name="connsiteY35" fmla="*/ 3011509 h 3202149"/>
                <a:gd name="connsiteX36" fmla="*/ 622856 w 817958"/>
                <a:gd name="connsiteY36" fmla="*/ 3077614 h 3202149"/>
                <a:gd name="connsiteX37" fmla="*/ 378430 w 817958"/>
                <a:gd name="connsiteY37" fmla="*/ 3092494 h 3202149"/>
                <a:gd name="connsiteX38" fmla="*/ 334681 w 817958"/>
                <a:gd name="connsiteY38" fmla="*/ 3196088 h 3202149"/>
                <a:gd name="connsiteX39" fmla="*/ 222296 w 817958"/>
                <a:gd name="connsiteY39" fmla="*/ 3080083 h 3202149"/>
                <a:gd name="connsiteX40" fmla="*/ 248397 w 817958"/>
                <a:gd name="connsiteY40" fmla="*/ 2876741 h 3202149"/>
                <a:gd name="connsiteX41" fmla="*/ 144047 w 817958"/>
                <a:gd name="connsiteY41" fmla="*/ 2210489 h 3202149"/>
                <a:gd name="connsiteX42" fmla="*/ 93614 w 817958"/>
                <a:gd name="connsiteY42" fmla="*/ 2167825 h 3202149"/>
                <a:gd name="connsiteX43" fmla="*/ 85308 w 817958"/>
                <a:gd name="connsiteY43" fmla="*/ 2040350 h 3202149"/>
                <a:gd name="connsiteX44" fmla="*/ 77901 w 817958"/>
                <a:gd name="connsiteY44" fmla="*/ 1936649 h 3202149"/>
                <a:gd name="connsiteX45" fmla="*/ 48273 w 817958"/>
                <a:gd name="connsiteY45" fmla="*/ 1551478 h 3202149"/>
                <a:gd name="connsiteX46" fmla="*/ 71317 w 817958"/>
                <a:gd name="connsiteY46" fmla="*/ 1368768 h 3202149"/>
                <a:gd name="connsiteX47" fmla="*/ 63910 w 817958"/>
                <a:gd name="connsiteY47" fmla="*/ 1345724 h 3202149"/>
                <a:gd name="connsiteX48" fmla="*/ 72140 w 817958"/>
                <a:gd name="connsiteY48" fmla="*/ 1299634 h 3202149"/>
                <a:gd name="connsiteX49" fmla="*/ 102140 w 817958"/>
                <a:gd name="connsiteY49" fmla="*/ 1258624 h 3202149"/>
                <a:gd name="connsiteX50" fmla="*/ 126608 w 817958"/>
                <a:gd name="connsiteY50" fmla="*/ 1102735 h 3202149"/>
                <a:gd name="connsiteX51" fmla="*/ 9131 w 817958"/>
                <a:gd name="connsiteY51" fmla="*/ 866495 h 3202149"/>
                <a:gd name="connsiteX52" fmla="*/ 11320 w 817958"/>
                <a:gd name="connsiteY52" fmla="*/ 609144 h 3202149"/>
                <a:gd name="connsiteX53" fmla="*/ 104382 w 817958"/>
                <a:gd name="connsiteY53" fmla="*/ 533120 h 3202149"/>
                <a:gd name="connsiteX54" fmla="*/ 105853 w 817958"/>
                <a:gd name="connsiteY54" fmla="*/ 499900 h 3202149"/>
                <a:gd name="connsiteX55" fmla="*/ 171733 w 817958"/>
                <a:gd name="connsiteY55" fmla="*/ 488825 h 3202149"/>
                <a:gd name="connsiteX0" fmla="*/ 171733 w 817958"/>
                <a:gd name="connsiteY0" fmla="*/ 488825 h 3202149"/>
                <a:gd name="connsiteX1" fmla="*/ 156088 w 817958"/>
                <a:gd name="connsiteY1" fmla="*/ 442051 h 3202149"/>
                <a:gd name="connsiteX2" fmla="*/ 158357 w 817958"/>
                <a:gd name="connsiteY2" fmla="*/ 420408 h 3202149"/>
                <a:gd name="connsiteX3" fmla="*/ 130317 w 817958"/>
                <a:gd name="connsiteY3" fmla="*/ 430441 h 3202149"/>
                <a:gd name="connsiteX4" fmla="*/ 168679 w 817958"/>
                <a:gd name="connsiteY4" fmla="*/ 328075 h 3202149"/>
                <a:gd name="connsiteX5" fmla="*/ 215716 w 817958"/>
                <a:gd name="connsiteY5" fmla="*/ 60916 h 3202149"/>
                <a:gd name="connsiteX6" fmla="*/ 308048 w 817958"/>
                <a:gd name="connsiteY6" fmla="*/ 18916 h 3202149"/>
                <a:gd name="connsiteX7" fmla="*/ 438603 w 817958"/>
                <a:gd name="connsiteY7" fmla="*/ 27941 h 3202149"/>
                <a:gd name="connsiteX8" fmla="*/ 550033 w 817958"/>
                <a:gd name="connsiteY8" fmla="*/ 165845 h 3202149"/>
                <a:gd name="connsiteX9" fmla="*/ 574282 w 817958"/>
                <a:gd name="connsiteY9" fmla="*/ 342620 h 3202149"/>
                <a:gd name="connsiteX10" fmla="*/ 605112 w 817958"/>
                <a:gd name="connsiteY10" fmla="*/ 390246 h 3202149"/>
                <a:gd name="connsiteX11" fmla="*/ 565127 w 817958"/>
                <a:gd name="connsiteY11" fmla="*/ 385263 h 3202149"/>
                <a:gd name="connsiteX12" fmla="*/ 572534 w 817958"/>
                <a:gd name="connsiteY12" fmla="*/ 423945 h 3202149"/>
                <a:gd name="connsiteX13" fmla="*/ 539654 w 817958"/>
                <a:gd name="connsiteY13" fmla="*/ 402594 h 3202149"/>
                <a:gd name="connsiteX14" fmla="*/ 585426 w 817958"/>
                <a:gd name="connsiteY14" fmla="*/ 458751 h 3202149"/>
                <a:gd name="connsiteX15" fmla="*/ 555251 w 817958"/>
                <a:gd name="connsiteY15" fmla="*/ 472503 h 3202149"/>
                <a:gd name="connsiteX16" fmla="*/ 617088 w 817958"/>
                <a:gd name="connsiteY16" fmla="*/ 513986 h 3202149"/>
                <a:gd name="connsiteX17" fmla="*/ 597224 w 817958"/>
                <a:gd name="connsiteY17" fmla="*/ 527645 h 3202149"/>
                <a:gd name="connsiteX18" fmla="*/ 645783 w 817958"/>
                <a:gd name="connsiteY18" fmla="*/ 558096 h 3202149"/>
                <a:gd name="connsiteX19" fmla="*/ 728833 w 817958"/>
                <a:gd name="connsiteY19" fmla="*/ 578799 h 3202149"/>
                <a:gd name="connsiteX20" fmla="*/ 772720 w 817958"/>
                <a:gd name="connsiteY20" fmla="*/ 761720 h 3202149"/>
                <a:gd name="connsiteX21" fmla="*/ 812406 w 817958"/>
                <a:gd name="connsiteY21" fmla="*/ 920470 h 3202149"/>
                <a:gd name="connsiteX22" fmla="*/ 816970 w 817958"/>
                <a:gd name="connsiteY22" fmla="*/ 993472 h 3202149"/>
                <a:gd name="connsiteX23" fmla="*/ 807644 w 817958"/>
                <a:gd name="connsiteY23" fmla="*/ 1034770 h 3202149"/>
                <a:gd name="connsiteX24" fmla="*/ 801236 w 817958"/>
                <a:gd name="connsiteY24" fmla="*/ 1108836 h 3202149"/>
                <a:gd name="connsiteX25" fmla="*/ 672334 w 817958"/>
                <a:gd name="connsiteY25" fmla="*/ 1184787 h 3202149"/>
                <a:gd name="connsiteX26" fmla="*/ 702586 w 817958"/>
                <a:gd name="connsiteY26" fmla="*/ 1309288 h 3202149"/>
                <a:gd name="connsiteX27" fmla="*/ 684843 w 817958"/>
                <a:gd name="connsiteY27" fmla="*/ 1354717 h 3202149"/>
                <a:gd name="connsiteX28" fmla="*/ 700925 w 817958"/>
                <a:gd name="connsiteY28" fmla="*/ 1422264 h 3202149"/>
                <a:gd name="connsiteX29" fmla="*/ 698456 w 817958"/>
                <a:gd name="connsiteY29" fmla="*/ 1812374 h 3202149"/>
                <a:gd name="connsiteX30" fmla="*/ 661174 w 817958"/>
                <a:gd name="connsiteY30" fmla="*/ 2134408 h 3202149"/>
                <a:gd name="connsiteX31" fmla="*/ 628499 w 817958"/>
                <a:gd name="connsiteY31" fmla="*/ 2205776 h 3202149"/>
                <a:gd name="connsiteX32" fmla="*/ 562658 w 817958"/>
                <a:gd name="connsiteY32" fmla="*/ 2435397 h 3202149"/>
                <a:gd name="connsiteX33" fmla="*/ 447067 w 817958"/>
                <a:gd name="connsiteY33" fmla="*/ 2767019 h 3202149"/>
                <a:gd name="connsiteX34" fmla="*/ 462250 w 817958"/>
                <a:gd name="connsiteY34" fmla="*/ 2915215 h 3202149"/>
                <a:gd name="connsiteX35" fmla="*/ 503401 w 817958"/>
                <a:gd name="connsiteY35" fmla="*/ 3011509 h 3202149"/>
                <a:gd name="connsiteX36" fmla="*/ 622856 w 817958"/>
                <a:gd name="connsiteY36" fmla="*/ 3077614 h 3202149"/>
                <a:gd name="connsiteX37" fmla="*/ 378430 w 817958"/>
                <a:gd name="connsiteY37" fmla="*/ 3092494 h 3202149"/>
                <a:gd name="connsiteX38" fmla="*/ 334681 w 817958"/>
                <a:gd name="connsiteY38" fmla="*/ 3196088 h 3202149"/>
                <a:gd name="connsiteX39" fmla="*/ 222296 w 817958"/>
                <a:gd name="connsiteY39" fmla="*/ 3080083 h 3202149"/>
                <a:gd name="connsiteX40" fmla="*/ 248397 w 817958"/>
                <a:gd name="connsiteY40" fmla="*/ 2876741 h 3202149"/>
                <a:gd name="connsiteX41" fmla="*/ 144047 w 817958"/>
                <a:gd name="connsiteY41" fmla="*/ 2210489 h 3202149"/>
                <a:gd name="connsiteX42" fmla="*/ 93614 w 817958"/>
                <a:gd name="connsiteY42" fmla="*/ 2167825 h 3202149"/>
                <a:gd name="connsiteX43" fmla="*/ 85308 w 817958"/>
                <a:gd name="connsiteY43" fmla="*/ 2040350 h 3202149"/>
                <a:gd name="connsiteX44" fmla="*/ 77901 w 817958"/>
                <a:gd name="connsiteY44" fmla="*/ 1936649 h 3202149"/>
                <a:gd name="connsiteX45" fmla="*/ 48273 w 817958"/>
                <a:gd name="connsiteY45" fmla="*/ 1551478 h 3202149"/>
                <a:gd name="connsiteX46" fmla="*/ 71317 w 817958"/>
                <a:gd name="connsiteY46" fmla="*/ 1368768 h 3202149"/>
                <a:gd name="connsiteX47" fmla="*/ 63910 w 817958"/>
                <a:gd name="connsiteY47" fmla="*/ 1345724 h 3202149"/>
                <a:gd name="connsiteX48" fmla="*/ 72140 w 817958"/>
                <a:gd name="connsiteY48" fmla="*/ 1299634 h 3202149"/>
                <a:gd name="connsiteX49" fmla="*/ 102140 w 817958"/>
                <a:gd name="connsiteY49" fmla="*/ 1258624 h 3202149"/>
                <a:gd name="connsiteX50" fmla="*/ 126608 w 817958"/>
                <a:gd name="connsiteY50" fmla="*/ 1102735 h 3202149"/>
                <a:gd name="connsiteX51" fmla="*/ 9131 w 817958"/>
                <a:gd name="connsiteY51" fmla="*/ 866495 h 3202149"/>
                <a:gd name="connsiteX52" fmla="*/ 11320 w 817958"/>
                <a:gd name="connsiteY52" fmla="*/ 609144 h 3202149"/>
                <a:gd name="connsiteX53" fmla="*/ 104382 w 817958"/>
                <a:gd name="connsiteY53" fmla="*/ 533120 h 3202149"/>
                <a:gd name="connsiteX54" fmla="*/ 105853 w 817958"/>
                <a:gd name="connsiteY54" fmla="*/ 499900 h 3202149"/>
                <a:gd name="connsiteX55" fmla="*/ 171733 w 817958"/>
                <a:gd name="connsiteY55" fmla="*/ 488825 h 3202149"/>
                <a:gd name="connsiteX0" fmla="*/ 171733 w 817958"/>
                <a:gd name="connsiteY0" fmla="*/ 488825 h 3202149"/>
                <a:gd name="connsiteX1" fmla="*/ 156088 w 817958"/>
                <a:gd name="connsiteY1" fmla="*/ 442051 h 3202149"/>
                <a:gd name="connsiteX2" fmla="*/ 158357 w 817958"/>
                <a:gd name="connsiteY2" fmla="*/ 420408 h 3202149"/>
                <a:gd name="connsiteX3" fmla="*/ 130317 w 817958"/>
                <a:gd name="connsiteY3" fmla="*/ 430441 h 3202149"/>
                <a:gd name="connsiteX4" fmla="*/ 168679 w 817958"/>
                <a:gd name="connsiteY4" fmla="*/ 328075 h 3202149"/>
                <a:gd name="connsiteX5" fmla="*/ 215716 w 817958"/>
                <a:gd name="connsiteY5" fmla="*/ 60916 h 3202149"/>
                <a:gd name="connsiteX6" fmla="*/ 308048 w 817958"/>
                <a:gd name="connsiteY6" fmla="*/ 18916 h 3202149"/>
                <a:gd name="connsiteX7" fmla="*/ 438603 w 817958"/>
                <a:gd name="connsiteY7" fmla="*/ 27941 h 3202149"/>
                <a:gd name="connsiteX8" fmla="*/ 550033 w 817958"/>
                <a:gd name="connsiteY8" fmla="*/ 165845 h 3202149"/>
                <a:gd name="connsiteX9" fmla="*/ 574282 w 817958"/>
                <a:gd name="connsiteY9" fmla="*/ 342620 h 3202149"/>
                <a:gd name="connsiteX10" fmla="*/ 605112 w 817958"/>
                <a:gd name="connsiteY10" fmla="*/ 390246 h 3202149"/>
                <a:gd name="connsiteX11" fmla="*/ 565127 w 817958"/>
                <a:gd name="connsiteY11" fmla="*/ 385263 h 3202149"/>
                <a:gd name="connsiteX12" fmla="*/ 572534 w 817958"/>
                <a:gd name="connsiteY12" fmla="*/ 423945 h 3202149"/>
                <a:gd name="connsiteX13" fmla="*/ 539654 w 817958"/>
                <a:gd name="connsiteY13" fmla="*/ 402594 h 3202149"/>
                <a:gd name="connsiteX14" fmla="*/ 585426 w 817958"/>
                <a:gd name="connsiteY14" fmla="*/ 458751 h 3202149"/>
                <a:gd name="connsiteX15" fmla="*/ 555251 w 817958"/>
                <a:gd name="connsiteY15" fmla="*/ 472503 h 3202149"/>
                <a:gd name="connsiteX16" fmla="*/ 617088 w 817958"/>
                <a:gd name="connsiteY16" fmla="*/ 513986 h 3202149"/>
                <a:gd name="connsiteX17" fmla="*/ 597224 w 817958"/>
                <a:gd name="connsiteY17" fmla="*/ 527645 h 3202149"/>
                <a:gd name="connsiteX18" fmla="*/ 645783 w 817958"/>
                <a:gd name="connsiteY18" fmla="*/ 558096 h 3202149"/>
                <a:gd name="connsiteX19" fmla="*/ 728833 w 817958"/>
                <a:gd name="connsiteY19" fmla="*/ 578799 h 3202149"/>
                <a:gd name="connsiteX20" fmla="*/ 785888 w 817958"/>
                <a:gd name="connsiteY20" fmla="*/ 765835 h 3202149"/>
                <a:gd name="connsiteX21" fmla="*/ 812406 w 817958"/>
                <a:gd name="connsiteY21" fmla="*/ 920470 h 3202149"/>
                <a:gd name="connsiteX22" fmla="*/ 816970 w 817958"/>
                <a:gd name="connsiteY22" fmla="*/ 993472 h 3202149"/>
                <a:gd name="connsiteX23" fmla="*/ 807644 w 817958"/>
                <a:gd name="connsiteY23" fmla="*/ 1034770 h 3202149"/>
                <a:gd name="connsiteX24" fmla="*/ 801236 w 817958"/>
                <a:gd name="connsiteY24" fmla="*/ 1108836 h 3202149"/>
                <a:gd name="connsiteX25" fmla="*/ 672334 w 817958"/>
                <a:gd name="connsiteY25" fmla="*/ 1184787 h 3202149"/>
                <a:gd name="connsiteX26" fmla="*/ 702586 w 817958"/>
                <a:gd name="connsiteY26" fmla="*/ 1309288 h 3202149"/>
                <a:gd name="connsiteX27" fmla="*/ 684843 w 817958"/>
                <a:gd name="connsiteY27" fmla="*/ 1354717 h 3202149"/>
                <a:gd name="connsiteX28" fmla="*/ 700925 w 817958"/>
                <a:gd name="connsiteY28" fmla="*/ 1422264 h 3202149"/>
                <a:gd name="connsiteX29" fmla="*/ 698456 w 817958"/>
                <a:gd name="connsiteY29" fmla="*/ 1812374 h 3202149"/>
                <a:gd name="connsiteX30" fmla="*/ 661174 w 817958"/>
                <a:gd name="connsiteY30" fmla="*/ 2134408 h 3202149"/>
                <a:gd name="connsiteX31" fmla="*/ 628499 w 817958"/>
                <a:gd name="connsiteY31" fmla="*/ 2205776 h 3202149"/>
                <a:gd name="connsiteX32" fmla="*/ 562658 w 817958"/>
                <a:gd name="connsiteY32" fmla="*/ 2435397 h 3202149"/>
                <a:gd name="connsiteX33" fmla="*/ 447067 w 817958"/>
                <a:gd name="connsiteY33" fmla="*/ 2767019 h 3202149"/>
                <a:gd name="connsiteX34" fmla="*/ 462250 w 817958"/>
                <a:gd name="connsiteY34" fmla="*/ 2915215 h 3202149"/>
                <a:gd name="connsiteX35" fmla="*/ 503401 w 817958"/>
                <a:gd name="connsiteY35" fmla="*/ 3011509 h 3202149"/>
                <a:gd name="connsiteX36" fmla="*/ 622856 w 817958"/>
                <a:gd name="connsiteY36" fmla="*/ 3077614 h 3202149"/>
                <a:gd name="connsiteX37" fmla="*/ 378430 w 817958"/>
                <a:gd name="connsiteY37" fmla="*/ 3092494 h 3202149"/>
                <a:gd name="connsiteX38" fmla="*/ 334681 w 817958"/>
                <a:gd name="connsiteY38" fmla="*/ 3196088 h 3202149"/>
                <a:gd name="connsiteX39" fmla="*/ 222296 w 817958"/>
                <a:gd name="connsiteY39" fmla="*/ 3080083 h 3202149"/>
                <a:gd name="connsiteX40" fmla="*/ 248397 w 817958"/>
                <a:gd name="connsiteY40" fmla="*/ 2876741 h 3202149"/>
                <a:gd name="connsiteX41" fmla="*/ 144047 w 817958"/>
                <a:gd name="connsiteY41" fmla="*/ 2210489 h 3202149"/>
                <a:gd name="connsiteX42" fmla="*/ 93614 w 817958"/>
                <a:gd name="connsiteY42" fmla="*/ 2167825 h 3202149"/>
                <a:gd name="connsiteX43" fmla="*/ 85308 w 817958"/>
                <a:gd name="connsiteY43" fmla="*/ 2040350 h 3202149"/>
                <a:gd name="connsiteX44" fmla="*/ 77901 w 817958"/>
                <a:gd name="connsiteY44" fmla="*/ 1936649 h 3202149"/>
                <a:gd name="connsiteX45" fmla="*/ 48273 w 817958"/>
                <a:gd name="connsiteY45" fmla="*/ 1551478 h 3202149"/>
                <a:gd name="connsiteX46" fmla="*/ 71317 w 817958"/>
                <a:gd name="connsiteY46" fmla="*/ 1368768 h 3202149"/>
                <a:gd name="connsiteX47" fmla="*/ 63910 w 817958"/>
                <a:gd name="connsiteY47" fmla="*/ 1345724 h 3202149"/>
                <a:gd name="connsiteX48" fmla="*/ 72140 w 817958"/>
                <a:gd name="connsiteY48" fmla="*/ 1299634 h 3202149"/>
                <a:gd name="connsiteX49" fmla="*/ 102140 w 817958"/>
                <a:gd name="connsiteY49" fmla="*/ 1258624 h 3202149"/>
                <a:gd name="connsiteX50" fmla="*/ 126608 w 817958"/>
                <a:gd name="connsiteY50" fmla="*/ 1102735 h 3202149"/>
                <a:gd name="connsiteX51" fmla="*/ 9131 w 817958"/>
                <a:gd name="connsiteY51" fmla="*/ 866495 h 3202149"/>
                <a:gd name="connsiteX52" fmla="*/ 11320 w 817958"/>
                <a:gd name="connsiteY52" fmla="*/ 609144 h 3202149"/>
                <a:gd name="connsiteX53" fmla="*/ 104382 w 817958"/>
                <a:gd name="connsiteY53" fmla="*/ 533120 h 3202149"/>
                <a:gd name="connsiteX54" fmla="*/ 105853 w 817958"/>
                <a:gd name="connsiteY54" fmla="*/ 499900 h 3202149"/>
                <a:gd name="connsiteX55" fmla="*/ 171733 w 817958"/>
                <a:gd name="connsiteY55" fmla="*/ 488825 h 3202149"/>
                <a:gd name="connsiteX0" fmla="*/ 171733 w 817958"/>
                <a:gd name="connsiteY0" fmla="*/ 488825 h 3202149"/>
                <a:gd name="connsiteX1" fmla="*/ 156088 w 817958"/>
                <a:gd name="connsiteY1" fmla="*/ 442051 h 3202149"/>
                <a:gd name="connsiteX2" fmla="*/ 158357 w 817958"/>
                <a:gd name="connsiteY2" fmla="*/ 420408 h 3202149"/>
                <a:gd name="connsiteX3" fmla="*/ 130317 w 817958"/>
                <a:gd name="connsiteY3" fmla="*/ 430441 h 3202149"/>
                <a:gd name="connsiteX4" fmla="*/ 168679 w 817958"/>
                <a:gd name="connsiteY4" fmla="*/ 328075 h 3202149"/>
                <a:gd name="connsiteX5" fmla="*/ 215716 w 817958"/>
                <a:gd name="connsiteY5" fmla="*/ 60916 h 3202149"/>
                <a:gd name="connsiteX6" fmla="*/ 308048 w 817958"/>
                <a:gd name="connsiteY6" fmla="*/ 18916 h 3202149"/>
                <a:gd name="connsiteX7" fmla="*/ 438603 w 817958"/>
                <a:gd name="connsiteY7" fmla="*/ 27941 h 3202149"/>
                <a:gd name="connsiteX8" fmla="*/ 550033 w 817958"/>
                <a:gd name="connsiteY8" fmla="*/ 165845 h 3202149"/>
                <a:gd name="connsiteX9" fmla="*/ 574282 w 817958"/>
                <a:gd name="connsiteY9" fmla="*/ 342620 h 3202149"/>
                <a:gd name="connsiteX10" fmla="*/ 605112 w 817958"/>
                <a:gd name="connsiteY10" fmla="*/ 390246 h 3202149"/>
                <a:gd name="connsiteX11" fmla="*/ 565127 w 817958"/>
                <a:gd name="connsiteY11" fmla="*/ 385263 h 3202149"/>
                <a:gd name="connsiteX12" fmla="*/ 572534 w 817958"/>
                <a:gd name="connsiteY12" fmla="*/ 423945 h 3202149"/>
                <a:gd name="connsiteX13" fmla="*/ 539654 w 817958"/>
                <a:gd name="connsiteY13" fmla="*/ 402594 h 3202149"/>
                <a:gd name="connsiteX14" fmla="*/ 585426 w 817958"/>
                <a:gd name="connsiteY14" fmla="*/ 458751 h 3202149"/>
                <a:gd name="connsiteX15" fmla="*/ 555251 w 817958"/>
                <a:gd name="connsiteY15" fmla="*/ 472503 h 3202149"/>
                <a:gd name="connsiteX16" fmla="*/ 617088 w 817958"/>
                <a:gd name="connsiteY16" fmla="*/ 513986 h 3202149"/>
                <a:gd name="connsiteX17" fmla="*/ 597224 w 817958"/>
                <a:gd name="connsiteY17" fmla="*/ 527645 h 3202149"/>
                <a:gd name="connsiteX18" fmla="*/ 645783 w 817958"/>
                <a:gd name="connsiteY18" fmla="*/ 558096 h 3202149"/>
                <a:gd name="connsiteX19" fmla="*/ 727187 w 817958"/>
                <a:gd name="connsiteY19" fmla="*/ 587029 h 3202149"/>
                <a:gd name="connsiteX20" fmla="*/ 785888 w 817958"/>
                <a:gd name="connsiteY20" fmla="*/ 765835 h 3202149"/>
                <a:gd name="connsiteX21" fmla="*/ 812406 w 817958"/>
                <a:gd name="connsiteY21" fmla="*/ 920470 h 3202149"/>
                <a:gd name="connsiteX22" fmla="*/ 816970 w 817958"/>
                <a:gd name="connsiteY22" fmla="*/ 993472 h 3202149"/>
                <a:gd name="connsiteX23" fmla="*/ 807644 w 817958"/>
                <a:gd name="connsiteY23" fmla="*/ 1034770 h 3202149"/>
                <a:gd name="connsiteX24" fmla="*/ 801236 w 817958"/>
                <a:gd name="connsiteY24" fmla="*/ 1108836 h 3202149"/>
                <a:gd name="connsiteX25" fmla="*/ 672334 w 817958"/>
                <a:gd name="connsiteY25" fmla="*/ 1184787 h 3202149"/>
                <a:gd name="connsiteX26" fmla="*/ 702586 w 817958"/>
                <a:gd name="connsiteY26" fmla="*/ 1309288 h 3202149"/>
                <a:gd name="connsiteX27" fmla="*/ 684843 w 817958"/>
                <a:gd name="connsiteY27" fmla="*/ 1354717 h 3202149"/>
                <a:gd name="connsiteX28" fmla="*/ 700925 w 817958"/>
                <a:gd name="connsiteY28" fmla="*/ 1422264 h 3202149"/>
                <a:gd name="connsiteX29" fmla="*/ 698456 w 817958"/>
                <a:gd name="connsiteY29" fmla="*/ 1812374 h 3202149"/>
                <a:gd name="connsiteX30" fmla="*/ 661174 w 817958"/>
                <a:gd name="connsiteY30" fmla="*/ 2134408 h 3202149"/>
                <a:gd name="connsiteX31" fmla="*/ 628499 w 817958"/>
                <a:gd name="connsiteY31" fmla="*/ 2205776 h 3202149"/>
                <a:gd name="connsiteX32" fmla="*/ 562658 w 817958"/>
                <a:gd name="connsiteY32" fmla="*/ 2435397 h 3202149"/>
                <a:gd name="connsiteX33" fmla="*/ 447067 w 817958"/>
                <a:gd name="connsiteY33" fmla="*/ 2767019 h 3202149"/>
                <a:gd name="connsiteX34" fmla="*/ 462250 w 817958"/>
                <a:gd name="connsiteY34" fmla="*/ 2915215 h 3202149"/>
                <a:gd name="connsiteX35" fmla="*/ 503401 w 817958"/>
                <a:gd name="connsiteY35" fmla="*/ 3011509 h 3202149"/>
                <a:gd name="connsiteX36" fmla="*/ 622856 w 817958"/>
                <a:gd name="connsiteY36" fmla="*/ 3077614 h 3202149"/>
                <a:gd name="connsiteX37" fmla="*/ 378430 w 817958"/>
                <a:gd name="connsiteY37" fmla="*/ 3092494 h 3202149"/>
                <a:gd name="connsiteX38" fmla="*/ 334681 w 817958"/>
                <a:gd name="connsiteY38" fmla="*/ 3196088 h 3202149"/>
                <a:gd name="connsiteX39" fmla="*/ 222296 w 817958"/>
                <a:gd name="connsiteY39" fmla="*/ 3080083 h 3202149"/>
                <a:gd name="connsiteX40" fmla="*/ 248397 w 817958"/>
                <a:gd name="connsiteY40" fmla="*/ 2876741 h 3202149"/>
                <a:gd name="connsiteX41" fmla="*/ 144047 w 817958"/>
                <a:gd name="connsiteY41" fmla="*/ 2210489 h 3202149"/>
                <a:gd name="connsiteX42" fmla="*/ 93614 w 817958"/>
                <a:gd name="connsiteY42" fmla="*/ 2167825 h 3202149"/>
                <a:gd name="connsiteX43" fmla="*/ 85308 w 817958"/>
                <a:gd name="connsiteY43" fmla="*/ 2040350 h 3202149"/>
                <a:gd name="connsiteX44" fmla="*/ 77901 w 817958"/>
                <a:gd name="connsiteY44" fmla="*/ 1936649 h 3202149"/>
                <a:gd name="connsiteX45" fmla="*/ 48273 w 817958"/>
                <a:gd name="connsiteY45" fmla="*/ 1551478 h 3202149"/>
                <a:gd name="connsiteX46" fmla="*/ 71317 w 817958"/>
                <a:gd name="connsiteY46" fmla="*/ 1368768 h 3202149"/>
                <a:gd name="connsiteX47" fmla="*/ 63910 w 817958"/>
                <a:gd name="connsiteY47" fmla="*/ 1345724 h 3202149"/>
                <a:gd name="connsiteX48" fmla="*/ 72140 w 817958"/>
                <a:gd name="connsiteY48" fmla="*/ 1299634 h 3202149"/>
                <a:gd name="connsiteX49" fmla="*/ 102140 w 817958"/>
                <a:gd name="connsiteY49" fmla="*/ 1258624 h 3202149"/>
                <a:gd name="connsiteX50" fmla="*/ 126608 w 817958"/>
                <a:gd name="connsiteY50" fmla="*/ 1102735 h 3202149"/>
                <a:gd name="connsiteX51" fmla="*/ 9131 w 817958"/>
                <a:gd name="connsiteY51" fmla="*/ 866495 h 3202149"/>
                <a:gd name="connsiteX52" fmla="*/ 11320 w 817958"/>
                <a:gd name="connsiteY52" fmla="*/ 609144 h 3202149"/>
                <a:gd name="connsiteX53" fmla="*/ 104382 w 817958"/>
                <a:gd name="connsiteY53" fmla="*/ 533120 h 3202149"/>
                <a:gd name="connsiteX54" fmla="*/ 105853 w 817958"/>
                <a:gd name="connsiteY54" fmla="*/ 499900 h 3202149"/>
                <a:gd name="connsiteX55" fmla="*/ 171733 w 817958"/>
                <a:gd name="connsiteY55" fmla="*/ 488825 h 3202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817958" h="3202149">
                  <a:moveTo>
                    <a:pt x="171733" y="488825"/>
                  </a:moveTo>
                  <a:cubicBezTo>
                    <a:pt x="172698" y="478772"/>
                    <a:pt x="158317" y="453454"/>
                    <a:pt x="156088" y="442051"/>
                  </a:cubicBezTo>
                  <a:cubicBezTo>
                    <a:pt x="153859" y="430648"/>
                    <a:pt x="164024" y="422206"/>
                    <a:pt x="158357" y="420408"/>
                  </a:cubicBezTo>
                  <a:lnTo>
                    <a:pt x="130317" y="430441"/>
                  </a:lnTo>
                  <a:cubicBezTo>
                    <a:pt x="155175" y="395496"/>
                    <a:pt x="156989" y="363020"/>
                    <a:pt x="168679" y="328075"/>
                  </a:cubicBezTo>
                  <a:cubicBezTo>
                    <a:pt x="182771" y="235318"/>
                    <a:pt x="127011" y="180661"/>
                    <a:pt x="215716" y="60916"/>
                  </a:cubicBezTo>
                  <a:cubicBezTo>
                    <a:pt x="251256" y="24691"/>
                    <a:pt x="280446" y="2753"/>
                    <a:pt x="308048" y="18916"/>
                  </a:cubicBezTo>
                  <a:cubicBezTo>
                    <a:pt x="340983" y="18749"/>
                    <a:pt x="334231" y="-29042"/>
                    <a:pt x="438603" y="27941"/>
                  </a:cubicBezTo>
                  <a:cubicBezTo>
                    <a:pt x="481038" y="71263"/>
                    <a:pt x="517123" y="76486"/>
                    <a:pt x="550033" y="165845"/>
                  </a:cubicBezTo>
                  <a:cubicBezTo>
                    <a:pt x="585688" y="235115"/>
                    <a:pt x="562495" y="288987"/>
                    <a:pt x="574282" y="342620"/>
                  </a:cubicBezTo>
                  <a:lnTo>
                    <a:pt x="605112" y="390246"/>
                  </a:lnTo>
                  <a:cubicBezTo>
                    <a:pt x="608387" y="401194"/>
                    <a:pt x="570556" y="379647"/>
                    <a:pt x="565127" y="385263"/>
                  </a:cubicBezTo>
                  <a:cubicBezTo>
                    <a:pt x="559698" y="390879"/>
                    <a:pt x="581580" y="424897"/>
                    <a:pt x="572534" y="423945"/>
                  </a:cubicBezTo>
                  <a:cubicBezTo>
                    <a:pt x="563488" y="422993"/>
                    <a:pt x="537505" y="392267"/>
                    <a:pt x="539654" y="402594"/>
                  </a:cubicBezTo>
                  <a:cubicBezTo>
                    <a:pt x="546133" y="446278"/>
                    <a:pt x="569071" y="436466"/>
                    <a:pt x="585426" y="458751"/>
                  </a:cubicBezTo>
                  <a:cubicBezTo>
                    <a:pt x="587438" y="470468"/>
                    <a:pt x="553239" y="460786"/>
                    <a:pt x="555251" y="472503"/>
                  </a:cubicBezTo>
                  <a:cubicBezTo>
                    <a:pt x="575863" y="486331"/>
                    <a:pt x="593184" y="504273"/>
                    <a:pt x="617088" y="513986"/>
                  </a:cubicBezTo>
                  <a:cubicBezTo>
                    <a:pt x="628884" y="524411"/>
                    <a:pt x="580795" y="518078"/>
                    <a:pt x="597224" y="527645"/>
                  </a:cubicBezTo>
                  <a:cubicBezTo>
                    <a:pt x="601869" y="533076"/>
                    <a:pt x="622202" y="550393"/>
                    <a:pt x="645783" y="558096"/>
                  </a:cubicBezTo>
                  <a:cubicBezTo>
                    <a:pt x="669364" y="565799"/>
                    <a:pt x="705894" y="551171"/>
                    <a:pt x="727187" y="587029"/>
                  </a:cubicBezTo>
                  <a:cubicBezTo>
                    <a:pt x="773743" y="642342"/>
                    <a:pt x="769765" y="707655"/>
                    <a:pt x="785888" y="765835"/>
                  </a:cubicBezTo>
                  <a:cubicBezTo>
                    <a:pt x="802011" y="824015"/>
                    <a:pt x="804620" y="881845"/>
                    <a:pt x="812406" y="920470"/>
                  </a:cubicBezTo>
                  <a:cubicBezTo>
                    <a:pt x="820192" y="959095"/>
                    <a:pt x="817764" y="974422"/>
                    <a:pt x="816970" y="993472"/>
                  </a:cubicBezTo>
                  <a:cubicBezTo>
                    <a:pt x="816176" y="1012522"/>
                    <a:pt x="810678" y="1015543"/>
                    <a:pt x="807644" y="1034770"/>
                  </a:cubicBezTo>
                  <a:cubicBezTo>
                    <a:pt x="805851" y="1062097"/>
                    <a:pt x="810891" y="1073122"/>
                    <a:pt x="801236" y="1108836"/>
                  </a:cubicBezTo>
                  <a:cubicBezTo>
                    <a:pt x="779985" y="1196227"/>
                    <a:pt x="721396" y="1159019"/>
                    <a:pt x="672334" y="1184787"/>
                  </a:cubicBezTo>
                  <a:cubicBezTo>
                    <a:pt x="680772" y="1227933"/>
                    <a:pt x="692502" y="1267788"/>
                    <a:pt x="702586" y="1309288"/>
                  </a:cubicBezTo>
                  <a:cubicBezTo>
                    <a:pt x="706548" y="1336776"/>
                    <a:pt x="690757" y="1339574"/>
                    <a:pt x="684843" y="1354717"/>
                  </a:cubicBezTo>
                  <a:cubicBezTo>
                    <a:pt x="681548" y="1374644"/>
                    <a:pt x="692072" y="1378086"/>
                    <a:pt x="700925" y="1422264"/>
                  </a:cubicBezTo>
                  <a:cubicBezTo>
                    <a:pt x="703194" y="1498540"/>
                    <a:pt x="717563" y="1655687"/>
                    <a:pt x="698456" y="1812374"/>
                  </a:cubicBezTo>
                  <a:lnTo>
                    <a:pt x="661174" y="2134408"/>
                  </a:lnTo>
                  <a:cubicBezTo>
                    <a:pt x="668114" y="2194135"/>
                    <a:pt x="666002" y="2183907"/>
                    <a:pt x="628499" y="2205776"/>
                  </a:cubicBezTo>
                  <a:cubicBezTo>
                    <a:pt x="609885" y="2253609"/>
                    <a:pt x="594406" y="2331843"/>
                    <a:pt x="562658" y="2435397"/>
                  </a:cubicBezTo>
                  <a:cubicBezTo>
                    <a:pt x="530910" y="2538951"/>
                    <a:pt x="466271" y="2689518"/>
                    <a:pt x="447067" y="2767019"/>
                  </a:cubicBezTo>
                  <a:cubicBezTo>
                    <a:pt x="427863" y="2844520"/>
                    <a:pt x="451352" y="2884480"/>
                    <a:pt x="462250" y="2915215"/>
                  </a:cubicBezTo>
                  <a:cubicBezTo>
                    <a:pt x="473148" y="2945950"/>
                    <a:pt x="474164" y="2981974"/>
                    <a:pt x="503401" y="3011509"/>
                  </a:cubicBezTo>
                  <a:cubicBezTo>
                    <a:pt x="532638" y="3041045"/>
                    <a:pt x="608570" y="3044913"/>
                    <a:pt x="622856" y="3077614"/>
                  </a:cubicBezTo>
                  <a:cubicBezTo>
                    <a:pt x="565249" y="3153353"/>
                    <a:pt x="459905" y="3087534"/>
                    <a:pt x="378430" y="3092494"/>
                  </a:cubicBezTo>
                  <a:cubicBezTo>
                    <a:pt x="392653" y="3149247"/>
                    <a:pt x="349264" y="3161557"/>
                    <a:pt x="334681" y="3196088"/>
                  </a:cubicBezTo>
                  <a:cubicBezTo>
                    <a:pt x="274723" y="3221066"/>
                    <a:pt x="223819" y="3166212"/>
                    <a:pt x="222296" y="3080083"/>
                  </a:cubicBezTo>
                  <a:lnTo>
                    <a:pt x="248397" y="2876741"/>
                  </a:lnTo>
                  <a:cubicBezTo>
                    <a:pt x="204560" y="2651091"/>
                    <a:pt x="99822" y="2479759"/>
                    <a:pt x="144047" y="2210489"/>
                  </a:cubicBezTo>
                  <a:lnTo>
                    <a:pt x="93614" y="2167825"/>
                  </a:lnTo>
                  <a:cubicBezTo>
                    <a:pt x="75594" y="2136999"/>
                    <a:pt x="87927" y="2078879"/>
                    <a:pt x="85308" y="2040350"/>
                  </a:cubicBezTo>
                  <a:cubicBezTo>
                    <a:pt x="82689" y="2001821"/>
                    <a:pt x="83251" y="2017305"/>
                    <a:pt x="77901" y="1936649"/>
                  </a:cubicBezTo>
                  <a:cubicBezTo>
                    <a:pt x="60057" y="1841743"/>
                    <a:pt x="49370" y="1646125"/>
                    <a:pt x="48273" y="1551478"/>
                  </a:cubicBezTo>
                  <a:cubicBezTo>
                    <a:pt x="47176" y="1456831"/>
                    <a:pt x="67614" y="1403060"/>
                    <a:pt x="71317" y="1368768"/>
                  </a:cubicBezTo>
                  <a:cubicBezTo>
                    <a:pt x="75020" y="1334476"/>
                    <a:pt x="63773" y="1357246"/>
                    <a:pt x="63910" y="1345724"/>
                  </a:cubicBezTo>
                  <a:cubicBezTo>
                    <a:pt x="64047" y="1334202"/>
                    <a:pt x="66866" y="1314151"/>
                    <a:pt x="72140" y="1299634"/>
                  </a:cubicBezTo>
                  <a:cubicBezTo>
                    <a:pt x="70693" y="1270578"/>
                    <a:pt x="95257" y="1285405"/>
                    <a:pt x="102140" y="1258624"/>
                  </a:cubicBezTo>
                  <a:lnTo>
                    <a:pt x="126608" y="1102735"/>
                  </a:lnTo>
                  <a:cubicBezTo>
                    <a:pt x="94294" y="1046346"/>
                    <a:pt x="25523" y="953806"/>
                    <a:pt x="9131" y="866495"/>
                  </a:cubicBezTo>
                  <a:cubicBezTo>
                    <a:pt x="-7261" y="779184"/>
                    <a:pt x="1530" y="666029"/>
                    <a:pt x="11320" y="609144"/>
                  </a:cubicBezTo>
                  <a:cubicBezTo>
                    <a:pt x="38573" y="491934"/>
                    <a:pt x="92517" y="541028"/>
                    <a:pt x="104382" y="533120"/>
                  </a:cubicBezTo>
                  <a:cubicBezTo>
                    <a:pt x="116247" y="525212"/>
                    <a:pt x="87484" y="503049"/>
                    <a:pt x="105853" y="499900"/>
                  </a:cubicBezTo>
                  <a:cubicBezTo>
                    <a:pt x="152725" y="544594"/>
                    <a:pt x="150870" y="491419"/>
                    <a:pt x="171733" y="488825"/>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456" name="Freeform: Shape 455">
              <a:extLst>
                <a:ext uri="{FF2B5EF4-FFF2-40B4-BE49-F238E27FC236}">
                  <a16:creationId xmlns:a16="http://schemas.microsoft.com/office/drawing/2014/main" id="{503C7BE9-4E82-4077-9752-7459C96B8BE3}"/>
                </a:ext>
              </a:extLst>
            </p:cNvPr>
            <p:cNvSpPr>
              <a:spLocks noChangeAspect="1"/>
            </p:cNvSpPr>
            <p:nvPr/>
          </p:nvSpPr>
          <p:spPr>
            <a:xfrm>
              <a:off x="7035003" y="4459739"/>
              <a:ext cx="400549" cy="1076407"/>
            </a:xfrm>
            <a:custGeom>
              <a:avLst/>
              <a:gdLst>
                <a:gd name="connsiteX0" fmla="*/ 1073150 w 2152650"/>
                <a:gd name="connsiteY0" fmla="*/ 3765550 h 6235700"/>
                <a:gd name="connsiteX1" fmla="*/ 895350 w 2152650"/>
                <a:gd name="connsiteY1" fmla="*/ 5105400 h 6235700"/>
                <a:gd name="connsiteX2" fmla="*/ 831850 w 2152650"/>
                <a:gd name="connsiteY2" fmla="*/ 5213350 h 6235700"/>
                <a:gd name="connsiteX3" fmla="*/ 857250 w 2152650"/>
                <a:gd name="connsiteY3" fmla="*/ 5632450 h 6235700"/>
                <a:gd name="connsiteX4" fmla="*/ 806450 w 2152650"/>
                <a:gd name="connsiteY4" fmla="*/ 5854700 h 6235700"/>
                <a:gd name="connsiteX5" fmla="*/ 844550 w 2152650"/>
                <a:gd name="connsiteY5" fmla="*/ 5975350 h 6235700"/>
                <a:gd name="connsiteX6" fmla="*/ 692150 w 2152650"/>
                <a:gd name="connsiteY6" fmla="*/ 6064250 h 6235700"/>
                <a:gd name="connsiteX7" fmla="*/ 641350 w 2152650"/>
                <a:gd name="connsiteY7" fmla="*/ 6057900 h 6235700"/>
                <a:gd name="connsiteX8" fmla="*/ 203200 w 2152650"/>
                <a:gd name="connsiteY8" fmla="*/ 6191250 h 6235700"/>
                <a:gd name="connsiteX9" fmla="*/ 139700 w 2152650"/>
                <a:gd name="connsiteY9" fmla="*/ 6108700 h 6235700"/>
                <a:gd name="connsiteX10" fmla="*/ 387350 w 2152650"/>
                <a:gd name="connsiteY10" fmla="*/ 5829300 h 6235700"/>
                <a:gd name="connsiteX11" fmla="*/ 330200 w 2152650"/>
                <a:gd name="connsiteY11" fmla="*/ 5562600 h 6235700"/>
                <a:gd name="connsiteX12" fmla="*/ 444500 w 2152650"/>
                <a:gd name="connsiteY12" fmla="*/ 5410200 h 6235700"/>
                <a:gd name="connsiteX13" fmla="*/ 311150 w 2152650"/>
                <a:gd name="connsiteY13" fmla="*/ 3321050 h 6235700"/>
                <a:gd name="connsiteX14" fmla="*/ 279400 w 2152650"/>
                <a:gd name="connsiteY14" fmla="*/ 3276600 h 6235700"/>
                <a:gd name="connsiteX15" fmla="*/ 260350 w 2152650"/>
                <a:gd name="connsiteY15" fmla="*/ 3105150 h 6235700"/>
                <a:gd name="connsiteX16" fmla="*/ 177800 w 2152650"/>
                <a:gd name="connsiteY16" fmla="*/ 3117850 h 6235700"/>
                <a:gd name="connsiteX17" fmla="*/ 0 w 2152650"/>
                <a:gd name="connsiteY17" fmla="*/ 2527300 h 6235700"/>
                <a:gd name="connsiteX18" fmla="*/ 190500 w 2152650"/>
                <a:gd name="connsiteY18" fmla="*/ 1098550 h 6235700"/>
                <a:gd name="connsiteX19" fmla="*/ 850900 w 2152650"/>
                <a:gd name="connsiteY19" fmla="*/ 857250 h 6235700"/>
                <a:gd name="connsiteX20" fmla="*/ 850900 w 2152650"/>
                <a:gd name="connsiteY20" fmla="*/ 723900 h 6235700"/>
                <a:gd name="connsiteX21" fmla="*/ 793750 w 2152650"/>
                <a:gd name="connsiteY21" fmla="*/ 488950 h 6235700"/>
                <a:gd name="connsiteX22" fmla="*/ 838200 w 2152650"/>
                <a:gd name="connsiteY22" fmla="*/ 482600 h 6235700"/>
                <a:gd name="connsiteX23" fmla="*/ 806450 w 2152650"/>
                <a:gd name="connsiteY23" fmla="*/ 133350 h 6235700"/>
                <a:gd name="connsiteX24" fmla="*/ 1047750 w 2152650"/>
                <a:gd name="connsiteY24" fmla="*/ 0 h 6235700"/>
                <a:gd name="connsiteX25" fmla="*/ 1377950 w 2152650"/>
                <a:gd name="connsiteY25" fmla="*/ 114300 h 6235700"/>
                <a:gd name="connsiteX26" fmla="*/ 1409700 w 2152650"/>
                <a:gd name="connsiteY26" fmla="*/ 469900 h 6235700"/>
                <a:gd name="connsiteX27" fmla="*/ 1460500 w 2152650"/>
                <a:gd name="connsiteY27" fmla="*/ 469900 h 6235700"/>
                <a:gd name="connsiteX28" fmla="*/ 1365250 w 2152650"/>
                <a:gd name="connsiteY28" fmla="*/ 869950 h 6235700"/>
                <a:gd name="connsiteX29" fmla="*/ 1993900 w 2152650"/>
                <a:gd name="connsiteY29" fmla="*/ 1181100 h 6235700"/>
                <a:gd name="connsiteX30" fmla="*/ 1968500 w 2152650"/>
                <a:gd name="connsiteY30" fmla="*/ 1644650 h 6235700"/>
                <a:gd name="connsiteX31" fmla="*/ 2152650 w 2152650"/>
                <a:gd name="connsiteY31" fmla="*/ 2432050 h 6235700"/>
                <a:gd name="connsiteX32" fmla="*/ 2006600 w 2152650"/>
                <a:gd name="connsiteY32" fmla="*/ 3175000 h 6235700"/>
                <a:gd name="connsiteX33" fmla="*/ 1911350 w 2152650"/>
                <a:gd name="connsiteY33" fmla="*/ 3175000 h 6235700"/>
                <a:gd name="connsiteX34" fmla="*/ 1822450 w 2152650"/>
                <a:gd name="connsiteY34" fmla="*/ 3282950 h 6235700"/>
                <a:gd name="connsiteX35" fmla="*/ 1841500 w 2152650"/>
                <a:gd name="connsiteY35" fmla="*/ 4502150 h 6235700"/>
                <a:gd name="connsiteX36" fmla="*/ 1720850 w 2152650"/>
                <a:gd name="connsiteY36" fmla="*/ 5499100 h 6235700"/>
                <a:gd name="connsiteX37" fmla="*/ 1778000 w 2152650"/>
                <a:gd name="connsiteY37" fmla="*/ 5594350 h 6235700"/>
                <a:gd name="connsiteX38" fmla="*/ 1733550 w 2152650"/>
                <a:gd name="connsiteY38" fmla="*/ 5829300 h 6235700"/>
                <a:gd name="connsiteX39" fmla="*/ 1892300 w 2152650"/>
                <a:gd name="connsiteY39" fmla="*/ 6165850 h 6235700"/>
                <a:gd name="connsiteX40" fmla="*/ 1765300 w 2152650"/>
                <a:gd name="connsiteY40" fmla="*/ 6235700 h 6235700"/>
                <a:gd name="connsiteX41" fmla="*/ 1466850 w 2152650"/>
                <a:gd name="connsiteY41" fmla="*/ 6153150 h 6235700"/>
                <a:gd name="connsiteX42" fmla="*/ 1479550 w 2152650"/>
                <a:gd name="connsiteY42" fmla="*/ 6083300 h 6235700"/>
                <a:gd name="connsiteX43" fmla="*/ 1289050 w 2152650"/>
                <a:gd name="connsiteY43" fmla="*/ 5969000 h 6235700"/>
                <a:gd name="connsiteX44" fmla="*/ 1346200 w 2152650"/>
                <a:gd name="connsiteY44" fmla="*/ 5848350 h 6235700"/>
                <a:gd name="connsiteX45" fmla="*/ 1231900 w 2152650"/>
                <a:gd name="connsiteY45" fmla="*/ 5530850 h 6235700"/>
                <a:gd name="connsiteX46" fmla="*/ 1301750 w 2152650"/>
                <a:gd name="connsiteY46" fmla="*/ 5149850 h 6235700"/>
                <a:gd name="connsiteX47" fmla="*/ 1073150 w 2152650"/>
                <a:gd name="connsiteY47" fmla="*/ 3765550 h 6235700"/>
                <a:gd name="connsiteX0" fmla="*/ 1073150 w 2152650"/>
                <a:gd name="connsiteY0" fmla="*/ 3735070 h 6205220"/>
                <a:gd name="connsiteX1" fmla="*/ 895350 w 2152650"/>
                <a:gd name="connsiteY1" fmla="*/ 5074920 h 6205220"/>
                <a:gd name="connsiteX2" fmla="*/ 831850 w 2152650"/>
                <a:gd name="connsiteY2" fmla="*/ 5182870 h 6205220"/>
                <a:gd name="connsiteX3" fmla="*/ 857250 w 2152650"/>
                <a:gd name="connsiteY3" fmla="*/ 5601970 h 6205220"/>
                <a:gd name="connsiteX4" fmla="*/ 806450 w 2152650"/>
                <a:gd name="connsiteY4" fmla="*/ 5824220 h 6205220"/>
                <a:gd name="connsiteX5" fmla="*/ 844550 w 2152650"/>
                <a:gd name="connsiteY5" fmla="*/ 5944870 h 6205220"/>
                <a:gd name="connsiteX6" fmla="*/ 692150 w 2152650"/>
                <a:gd name="connsiteY6" fmla="*/ 6033770 h 6205220"/>
                <a:gd name="connsiteX7" fmla="*/ 641350 w 2152650"/>
                <a:gd name="connsiteY7" fmla="*/ 6027420 h 6205220"/>
                <a:gd name="connsiteX8" fmla="*/ 203200 w 2152650"/>
                <a:gd name="connsiteY8" fmla="*/ 6160770 h 6205220"/>
                <a:gd name="connsiteX9" fmla="*/ 139700 w 2152650"/>
                <a:gd name="connsiteY9" fmla="*/ 6078220 h 6205220"/>
                <a:gd name="connsiteX10" fmla="*/ 387350 w 2152650"/>
                <a:gd name="connsiteY10" fmla="*/ 5798820 h 6205220"/>
                <a:gd name="connsiteX11" fmla="*/ 330200 w 2152650"/>
                <a:gd name="connsiteY11" fmla="*/ 5532120 h 6205220"/>
                <a:gd name="connsiteX12" fmla="*/ 444500 w 2152650"/>
                <a:gd name="connsiteY12" fmla="*/ 5379720 h 6205220"/>
                <a:gd name="connsiteX13" fmla="*/ 311150 w 2152650"/>
                <a:gd name="connsiteY13" fmla="*/ 3290570 h 6205220"/>
                <a:gd name="connsiteX14" fmla="*/ 279400 w 2152650"/>
                <a:gd name="connsiteY14" fmla="*/ 3246120 h 6205220"/>
                <a:gd name="connsiteX15" fmla="*/ 260350 w 2152650"/>
                <a:gd name="connsiteY15" fmla="*/ 3074670 h 6205220"/>
                <a:gd name="connsiteX16" fmla="*/ 177800 w 2152650"/>
                <a:gd name="connsiteY16" fmla="*/ 3087370 h 6205220"/>
                <a:gd name="connsiteX17" fmla="*/ 0 w 2152650"/>
                <a:gd name="connsiteY17" fmla="*/ 2496820 h 6205220"/>
                <a:gd name="connsiteX18" fmla="*/ 190500 w 2152650"/>
                <a:gd name="connsiteY18" fmla="*/ 1068070 h 6205220"/>
                <a:gd name="connsiteX19" fmla="*/ 850900 w 2152650"/>
                <a:gd name="connsiteY19" fmla="*/ 826770 h 6205220"/>
                <a:gd name="connsiteX20" fmla="*/ 850900 w 2152650"/>
                <a:gd name="connsiteY20" fmla="*/ 693420 h 6205220"/>
                <a:gd name="connsiteX21" fmla="*/ 793750 w 2152650"/>
                <a:gd name="connsiteY21" fmla="*/ 458470 h 6205220"/>
                <a:gd name="connsiteX22" fmla="*/ 838200 w 2152650"/>
                <a:gd name="connsiteY22" fmla="*/ 452120 h 6205220"/>
                <a:gd name="connsiteX23" fmla="*/ 806450 w 2152650"/>
                <a:gd name="connsiteY23" fmla="*/ 102870 h 6205220"/>
                <a:gd name="connsiteX24" fmla="*/ 1054523 w 2152650"/>
                <a:gd name="connsiteY24" fmla="*/ 0 h 6205220"/>
                <a:gd name="connsiteX25" fmla="*/ 1377950 w 2152650"/>
                <a:gd name="connsiteY25" fmla="*/ 83820 h 6205220"/>
                <a:gd name="connsiteX26" fmla="*/ 1409700 w 2152650"/>
                <a:gd name="connsiteY26" fmla="*/ 439420 h 6205220"/>
                <a:gd name="connsiteX27" fmla="*/ 1460500 w 2152650"/>
                <a:gd name="connsiteY27" fmla="*/ 439420 h 6205220"/>
                <a:gd name="connsiteX28" fmla="*/ 1365250 w 2152650"/>
                <a:gd name="connsiteY28" fmla="*/ 839470 h 6205220"/>
                <a:gd name="connsiteX29" fmla="*/ 1993900 w 2152650"/>
                <a:gd name="connsiteY29" fmla="*/ 1150620 h 6205220"/>
                <a:gd name="connsiteX30" fmla="*/ 1968500 w 2152650"/>
                <a:gd name="connsiteY30" fmla="*/ 1614170 h 6205220"/>
                <a:gd name="connsiteX31" fmla="*/ 2152650 w 2152650"/>
                <a:gd name="connsiteY31" fmla="*/ 2401570 h 6205220"/>
                <a:gd name="connsiteX32" fmla="*/ 2006600 w 2152650"/>
                <a:gd name="connsiteY32" fmla="*/ 3144520 h 6205220"/>
                <a:gd name="connsiteX33" fmla="*/ 1911350 w 2152650"/>
                <a:gd name="connsiteY33" fmla="*/ 3144520 h 6205220"/>
                <a:gd name="connsiteX34" fmla="*/ 1822450 w 2152650"/>
                <a:gd name="connsiteY34" fmla="*/ 3252470 h 6205220"/>
                <a:gd name="connsiteX35" fmla="*/ 1841500 w 2152650"/>
                <a:gd name="connsiteY35" fmla="*/ 4471670 h 6205220"/>
                <a:gd name="connsiteX36" fmla="*/ 1720850 w 2152650"/>
                <a:gd name="connsiteY36" fmla="*/ 5468620 h 6205220"/>
                <a:gd name="connsiteX37" fmla="*/ 1778000 w 2152650"/>
                <a:gd name="connsiteY37" fmla="*/ 5563870 h 6205220"/>
                <a:gd name="connsiteX38" fmla="*/ 1733550 w 2152650"/>
                <a:gd name="connsiteY38" fmla="*/ 5798820 h 6205220"/>
                <a:gd name="connsiteX39" fmla="*/ 1892300 w 2152650"/>
                <a:gd name="connsiteY39" fmla="*/ 6135370 h 6205220"/>
                <a:gd name="connsiteX40" fmla="*/ 1765300 w 2152650"/>
                <a:gd name="connsiteY40" fmla="*/ 6205220 h 6205220"/>
                <a:gd name="connsiteX41" fmla="*/ 1466850 w 2152650"/>
                <a:gd name="connsiteY41" fmla="*/ 6122670 h 6205220"/>
                <a:gd name="connsiteX42" fmla="*/ 1479550 w 2152650"/>
                <a:gd name="connsiteY42" fmla="*/ 6052820 h 6205220"/>
                <a:gd name="connsiteX43" fmla="*/ 1289050 w 2152650"/>
                <a:gd name="connsiteY43" fmla="*/ 5938520 h 6205220"/>
                <a:gd name="connsiteX44" fmla="*/ 1346200 w 2152650"/>
                <a:gd name="connsiteY44" fmla="*/ 5817870 h 6205220"/>
                <a:gd name="connsiteX45" fmla="*/ 1231900 w 2152650"/>
                <a:gd name="connsiteY45" fmla="*/ 5500370 h 6205220"/>
                <a:gd name="connsiteX46" fmla="*/ 1301750 w 2152650"/>
                <a:gd name="connsiteY46" fmla="*/ 5119370 h 6205220"/>
                <a:gd name="connsiteX47" fmla="*/ 1073150 w 2152650"/>
                <a:gd name="connsiteY47" fmla="*/ 3735070 h 6205220"/>
                <a:gd name="connsiteX0" fmla="*/ 1073150 w 2152650"/>
                <a:gd name="connsiteY0" fmla="*/ 3742769 h 6212919"/>
                <a:gd name="connsiteX1" fmla="*/ 895350 w 2152650"/>
                <a:gd name="connsiteY1" fmla="*/ 5082619 h 6212919"/>
                <a:gd name="connsiteX2" fmla="*/ 831850 w 2152650"/>
                <a:gd name="connsiteY2" fmla="*/ 5190569 h 6212919"/>
                <a:gd name="connsiteX3" fmla="*/ 857250 w 2152650"/>
                <a:gd name="connsiteY3" fmla="*/ 5609669 h 6212919"/>
                <a:gd name="connsiteX4" fmla="*/ 806450 w 2152650"/>
                <a:gd name="connsiteY4" fmla="*/ 5831919 h 6212919"/>
                <a:gd name="connsiteX5" fmla="*/ 844550 w 2152650"/>
                <a:gd name="connsiteY5" fmla="*/ 5952569 h 6212919"/>
                <a:gd name="connsiteX6" fmla="*/ 692150 w 2152650"/>
                <a:gd name="connsiteY6" fmla="*/ 6041469 h 6212919"/>
                <a:gd name="connsiteX7" fmla="*/ 641350 w 2152650"/>
                <a:gd name="connsiteY7" fmla="*/ 6035119 h 6212919"/>
                <a:gd name="connsiteX8" fmla="*/ 203200 w 2152650"/>
                <a:gd name="connsiteY8" fmla="*/ 6168469 h 6212919"/>
                <a:gd name="connsiteX9" fmla="*/ 139700 w 2152650"/>
                <a:gd name="connsiteY9" fmla="*/ 6085919 h 6212919"/>
                <a:gd name="connsiteX10" fmla="*/ 387350 w 2152650"/>
                <a:gd name="connsiteY10" fmla="*/ 5806519 h 6212919"/>
                <a:gd name="connsiteX11" fmla="*/ 330200 w 2152650"/>
                <a:gd name="connsiteY11" fmla="*/ 5539819 h 6212919"/>
                <a:gd name="connsiteX12" fmla="*/ 444500 w 2152650"/>
                <a:gd name="connsiteY12" fmla="*/ 5387419 h 6212919"/>
                <a:gd name="connsiteX13" fmla="*/ 311150 w 2152650"/>
                <a:gd name="connsiteY13" fmla="*/ 3298269 h 6212919"/>
                <a:gd name="connsiteX14" fmla="*/ 279400 w 2152650"/>
                <a:gd name="connsiteY14" fmla="*/ 3253819 h 6212919"/>
                <a:gd name="connsiteX15" fmla="*/ 260350 w 2152650"/>
                <a:gd name="connsiteY15" fmla="*/ 3082369 h 6212919"/>
                <a:gd name="connsiteX16" fmla="*/ 177800 w 2152650"/>
                <a:gd name="connsiteY16" fmla="*/ 3095069 h 6212919"/>
                <a:gd name="connsiteX17" fmla="*/ 0 w 2152650"/>
                <a:gd name="connsiteY17" fmla="*/ 2504519 h 6212919"/>
                <a:gd name="connsiteX18" fmla="*/ 190500 w 2152650"/>
                <a:gd name="connsiteY18" fmla="*/ 1075769 h 6212919"/>
                <a:gd name="connsiteX19" fmla="*/ 850900 w 2152650"/>
                <a:gd name="connsiteY19" fmla="*/ 834469 h 6212919"/>
                <a:gd name="connsiteX20" fmla="*/ 850900 w 2152650"/>
                <a:gd name="connsiteY20" fmla="*/ 701119 h 6212919"/>
                <a:gd name="connsiteX21" fmla="*/ 793750 w 2152650"/>
                <a:gd name="connsiteY21" fmla="*/ 466169 h 6212919"/>
                <a:gd name="connsiteX22" fmla="*/ 838200 w 2152650"/>
                <a:gd name="connsiteY22" fmla="*/ 459819 h 6212919"/>
                <a:gd name="connsiteX23" fmla="*/ 806450 w 2152650"/>
                <a:gd name="connsiteY23" fmla="*/ 110569 h 6212919"/>
                <a:gd name="connsiteX24" fmla="*/ 1054523 w 2152650"/>
                <a:gd name="connsiteY24" fmla="*/ 7699 h 6212919"/>
                <a:gd name="connsiteX25" fmla="*/ 1377950 w 2152650"/>
                <a:gd name="connsiteY25" fmla="*/ 91519 h 6212919"/>
                <a:gd name="connsiteX26" fmla="*/ 1409700 w 2152650"/>
                <a:gd name="connsiteY26" fmla="*/ 447119 h 6212919"/>
                <a:gd name="connsiteX27" fmla="*/ 1460500 w 2152650"/>
                <a:gd name="connsiteY27" fmla="*/ 447119 h 6212919"/>
                <a:gd name="connsiteX28" fmla="*/ 1365250 w 2152650"/>
                <a:gd name="connsiteY28" fmla="*/ 847169 h 6212919"/>
                <a:gd name="connsiteX29" fmla="*/ 1993900 w 2152650"/>
                <a:gd name="connsiteY29" fmla="*/ 1158319 h 6212919"/>
                <a:gd name="connsiteX30" fmla="*/ 1968500 w 2152650"/>
                <a:gd name="connsiteY30" fmla="*/ 1621869 h 6212919"/>
                <a:gd name="connsiteX31" fmla="*/ 2152650 w 2152650"/>
                <a:gd name="connsiteY31" fmla="*/ 2409269 h 6212919"/>
                <a:gd name="connsiteX32" fmla="*/ 2006600 w 2152650"/>
                <a:gd name="connsiteY32" fmla="*/ 3152219 h 6212919"/>
                <a:gd name="connsiteX33" fmla="*/ 1911350 w 2152650"/>
                <a:gd name="connsiteY33" fmla="*/ 3152219 h 6212919"/>
                <a:gd name="connsiteX34" fmla="*/ 1822450 w 2152650"/>
                <a:gd name="connsiteY34" fmla="*/ 3260169 h 6212919"/>
                <a:gd name="connsiteX35" fmla="*/ 1841500 w 2152650"/>
                <a:gd name="connsiteY35" fmla="*/ 4479369 h 6212919"/>
                <a:gd name="connsiteX36" fmla="*/ 1720850 w 2152650"/>
                <a:gd name="connsiteY36" fmla="*/ 5476319 h 6212919"/>
                <a:gd name="connsiteX37" fmla="*/ 1778000 w 2152650"/>
                <a:gd name="connsiteY37" fmla="*/ 5571569 h 6212919"/>
                <a:gd name="connsiteX38" fmla="*/ 1733550 w 2152650"/>
                <a:gd name="connsiteY38" fmla="*/ 5806519 h 6212919"/>
                <a:gd name="connsiteX39" fmla="*/ 1892300 w 2152650"/>
                <a:gd name="connsiteY39" fmla="*/ 6143069 h 6212919"/>
                <a:gd name="connsiteX40" fmla="*/ 1765300 w 2152650"/>
                <a:gd name="connsiteY40" fmla="*/ 6212919 h 6212919"/>
                <a:gd name="connsiteX41" fmla="*/ 1466850 w 2152650"/>
                <a:gd name="connsiteY41" fmla="*/ 6130369 h 6212919"/>
                <a:gd name="connsiteX42" fmla="*/ 1479550 w 2152650"/>
                <a:gd name="connsiteY42" fmla="*/ 6060519 h 6212919"/>
                <a:gd name="connsiteX43" fmla="*/ 1289050 w 2152650"/>
                <a:gd name="connsiteY43" fmla="*/ 5946219 h 6212919"/>
                <a:gd name="connsiteX44" fmla="*/ 1346200 w 2152650"/>
                <a:gd name="connsiteY44" fmla="*/ 5825569 h 6212919"/>
                <a:gd name="connsiteX45" fmla="*/ 1231900 w 2152650"/>
                <a:gd name="connsiteY45" fmla="*/ 5508069 h 6212919"/>
                <a:gd name="connsiteX46" fmla="*/ 1301750 w 2152650"/>
                <a:gd name="connsiteY46" fmla="*/ 5127069 h 6212919"/>
                <a:gd name="connsiteX47" fmla="*/ 1073150 w 2152650"/>
                <a:gd name="connsiteY47" fmla="*/ 3742769 h 6212919"/>
                <a:gd name="connsiteX0" fmla="*/ 1073150 w 2152650"/>
                <a:gd name="connsiteY0" fmla="*/ 3742769 h 6212919"/>
                <a:gd name="connsiteX1" fmla="*/ 895350 w 2152650"/>
                <a:gd name="connsiteY1" fmla="*/ 5082619 h 6212919"/>
                <a:gd name="connsiteX2" fmla="*/ 831850 w 2152650"/>
                <a:gd name="connsiteY2" fmla="*/ 5190569 h 6212919"/>
                <a:gd name="connsiteX3" fmla="*/ 857250 w 2152650"/>
                <a:gd name="connsiteY3" fmla="*/ 5609669 h 6212919"/>
                <a:gd name="connsiteX4" fmla="*/ 806450 w 2152650"/>
                <a:gd name="connsiteY4" fmla="*/ 5831919 h 6212919"/>
                <a:gd name="connsiteX5" fmla="*/ 844550 w 2152650"/>
                <a:gd name="connsiteY5" fmla="*/ 5952569 h 6212919"/>
                <a:gd name="connsiteX6" fmla="*/ 692150 w 2152650"/>
                <a:gd name="connsiteY6" fmla="*/ 6041469 h 6212919"/>
                <a:gd name="connsiteX7" fmla="*/ 641350 w 2152650"/>
                <a:gd name="connsiteY7" fmla="*/ 6035119 h 6212919"/>
                <a:gd name="connsiteX8" fmla="*/ 203200 w 2152650"/>
                <a:gd name="connsiteY8" fmla="*/ 6168469 h 6212919"/>
                <a:gd name="connsiteX9" fmla="*/ 139700 w 2152650"/>
                <a:gd name="connsiteY9" fmla="*/ 6085919 h 6212919"/>
                <a:gd name="connsiteX10" fmla="*/ 387350 w 2152650"/>
                <a:gd name="connsiteY10" fmla="*/ 5806519 h 6212919"/>
                <a:gd name="connsiteX11" fmla="*/ 330200 w 2152650"/>
                <a:gd name="connsiteY11" fmla="*/ 5539819 h 6212919"/>
                <a:gd name="connsiteX12" fmla="*/ 444500 w 2152650"/>
                <a:gd name="connsiteY12" fmla="*/ 5387419 h 6212919"/>
                <a:gd name="connsiteX13" fmla="*/ 311150 w 2152650"/>
                <a:gd name="connsiteY13" fmla="*/ 3298269 h 6212919"/>
                <a:gd name="connsiteX14" fmla="*/ 279400 w 2152650"/>
                <a:gd name="connsiteY14" fmla="*/ 3253819 h 6212919"/>
                <a:gd name="connsiteX15" fmla="*/ 260350 w 2152650"/>
                <a:gd name="connsiteY15" fmla="*/ 3082369 h 6212919"/>
                <a:gd name="connsiteX16" fmla="*/ 177800 w 2152650"/>
                <a:gd name="connsiteY16" fmla="*/ 3095069 h 6212919"/>
                <a:gd name="connsiteX17" fmla="*/ 0 w 2152650"/>
                <a:gd name="connsiteY17" fmla="*/ 2504519 h 6212919"/>
                <a:gd name="connsiteX18" fmla="*/ 190500 w 2152650"/>
                <a:gd name="connsiteY18" fmla="*/ 1075769 h 6212919"/>
                <a:gd name="connsiteX19" fmla="*/ 850900 w 2152650"/>
                <a:gd name="connsiteY19" fmla="*/ 834469 h 6212919"/>
                <a:gd name="connsiteX20" fmla="*/ 850900 w 2152650"/>
                <a:gd name="connsiteY20" fmla="*/ 701119 h 6212919"/>
                <a:gd name="connsiteX21" fmla="*/ 793750 w 2152650"/>
                <a:gd name="connsiteY21" fmla="*/ 466169 h 6212919"/>
                <a:gd name="connsiteX22" fmla="*/ 838200 w 2152650"/>
                <a:gd name="connsiteY22" fmla="*/ 459819 h 6212919"/>
                <a:gd name="connsiteX23" fmla="*/ 806450 w 2152650"/>
                <a:gd name="connsiteY23" fmla="*/ 110569 h 6212919"/>
                <a:gd name="connsiteX24" fmla="*/ 1054523 w 2152650"/>
                <a:gd name="connsiteY24" fmla="*/ 7699 h 6212919"/>
                <a:gd name="connsiteX25" fmla="*/ 1212003 w 2152650"/>
                <a:gd name="connsiteY25" fmla="*/ 16590 h 6212919"/>
                <a:gd name="connsiteX26" fmla="*/ 1377950 w 2152650"/>
                <a:gd name="connsiteY26" fmla="*/ 91519 h 6212919"/>
                <a:gd name="connsiteX27" fmla="*/ 1409700 w 2152650"/>
                <a:gd name="connsiteY27" fmla="*/ 447119 h 6212919"/>
                <a:gd name="connsiteX28" fmla="*/ 1460500 w 2152650"/>
                <a:gd name="connsiteY28" fmla="*/ 447119 h 6212919"/>
                <a:gd name="connsiteX29" fmla="*/ 1365250 w 2152650"/>
                <a:gd name="connsiteY29" fmla="*/ 847169 h 6212919"/>
                <a:gd name="connsiteX30" fmla="*/ 1993900 w 2152650"/>
                <a:gd name="connsiteY30" fmla="*/ 1158319 h 6212919"/>
                <a:gd name="connsiteX31" fmla="*/ 1968500 w 2152650"/>
                <a:gd name="connsiteY31" fmla="*/ 1621869 h 6212919"/>
                <a:gd name="connsiteX32" fmla="*/ 2152650 w 2152650"/>
                <a:gd name="connsiteY32" fmla="*/ 2409269 h 6212919"/>
                <a:gd name="connsiteX33" fmla="*/ 2006600 w 2152650"/>
                <a:gd name="connsiteY33" fmla="*/ 3152219 h 6212919"/>
                <a:gd name="connsiteX34" fmla="*/ 1911350 w 2152650"/>
                <a:gd name="connsiteY34" fmla="*/ 3152219 h 6212919"/>
                <a:gd name="connsiteX35" fmla="*/ 1822450 w 2152650"/>
                <a:gd name="connsiteY35" fmla="*/ 3260169 h 6212919"/>
                <a:gd name="connsiteX36" fmla="*/ 1841500 w 2152650"/>
                <a:gd name="connsiteY36" fmla="*/ 4479369 h 6212919"/>
                <a:gd name="connsiteX37" fmla="*/ 1720850 w 2152650"/>
                <a:gd name="connsiteY37" fmla="*/ 5476319 h 6212919"/>
                <a:gd name="connsiteX38" fmla="*/ 1778000 w 2152650"/>
                <a:gd name="connsiteY38" fmla="*/ 5571569 h 6212919"/>
                <a:gd name="connsiteX39" fmla="*/ 1733550 w 2152650"/>
                <a:gd name="connsiteY39" fmla="*/ 5806519 h 6212919"/>
                <a:gd name="connsiteX40" fmla="*/ 1892300 w 2152650"/>
                <a:gd name="connsiteY40" fmla="*/ 6143069 h 6212919"/>
                <a:gd name="connsiteX41" fmla="*/ 1765300 w 2152650"/>
                <a:gd name="connsiteY41" fmla="*/ 6212919 h 6212919"/>
                <a:gd name="connsiteX42" fmla="*/ 1466850 w 2152650"/>
                <a:gd name="connsiteY42" fmla="*/ 6130369 h 6212919"/>
                <a:gd name="connsiteX43" fmla="*/ 1479550 w 2152650"/>
                <a:gd name="connsiteY43" fmla="*/ 6060519 h 6212919"/>
                <a:gd name="connsiteX44" fmla="*/ 1289050 w 2152650"/>
                <a:gd name="connsiteY44" fmla="*/ 5946219 h 6212919"/>
                <a:gd name="connsiteX45" fmla="*/ 1346200 w 2152650"/>
                <a:gd name="connsiteY45" fmla="*/ 5825569 h 6212919"/>
                <a:gd name="connsiteX46" fmla="*/ 1231900 w 2152650"/>
                <a:gd name="connsiteY46" fmla="*/ 5508069 h 6212919"/>
                <a:gd name="connsiteX47" fmla="*/ 1301750 w 2152650"/>
                <a:gd name="connsiteY47" fmla="*/ 5127069 h 6212919"/>
                <a:gd name="connsiteX48" fmla="*/ 1073150 w 2152650"/>
                <a:gd name="connsiteY48" fmla="*/ 3742769 h 6212919"/>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90500 w 2152650"/>
                <a:gd name="connsiteY18" fmla="*/ 1099851 h 6237001"/>
                <a:gd name="connsiteX19" fmla="*/ 850900 w 2152650"/>
                <a:gd name="connsiteY19" fmla="*/ 858551 h 6237001"/>
                <a:gd name="connsiteX20" fmla="*/ 850900 w 2152650"/>
                <a:gd name="connsiteY20" fmla="*/ 725201 h 6237001"/>
                <a:gd name="connsiteX21" fmla="*/ 793750 w 2152650"/>
                <a:gd name="connsiteY21" fmla="*/ 490251 h 6237001"/>
                <a:gd name="connsiteX22" fmla="*/ 838200 w 2152650"/>
                <a:gd name="connsiteY22" fmla="*/ 483901 h 6237001"/>
                <a:gd name="connsiteX23" fmla="*/ 806450 w 2152650"/>
                <a:gd name="connsiteY23" fmla="*/ 134651 h 6237001"/>
                <a:gd name="connsiteX24" fmla="*/ 1054523 w 2152650"/>
                <a:gd name="connsiteY24" fmla="*/ 31781 h 6237001"/>
                <a:gd name="connsiteX25" fmla="*/ 1212003 w 2152650"/>
                <a:gd name="connsiteY25" fmla="*/ 40672 h 6237001"/>
                <a:gd name="connsiteX26" fmla="*/ 1377950 w 2152650"/>
                <a:gd name="connsiteY26" fmla="*/ 115601 h 6237001"/>
                <a:gd name="connsiteX27" fmla="*/ 1409700 w 2152650"/>
                <a:gd name="connsiteY27" fmla="*/ 471201 h 6237001"/>
                <a:gd name="connsiteX28" fmla="*/ 1460500 w 2152650"/>
                <a:gd name="connsiteY28" fmla="*/ 471201 h 6237001"/>
                <a:gd name="connsiteX29" fmla="*/ 1365250 w 2152650"/>
                <a:gd name="connsiteY29" fmla="*/ 871251 h 6237001"/>
                <a:gd name="connsiteX30" fmla="*/ 1993900 w 2152650"/>
                <a:gd name="connsiteY30" fmla="*/ 1182401 h 6237001"/>
                <a:gd name="connsiteX31" fmla="*/ 1968500 w 2152650"/>
                <a:gd name="connsiteY31" fmla="*/ 1645951 h 6237001"/>
                <a:gd name="connsiteX32" fmla="*/ 2152650 w 2152650"/>
                <a:gd name="connsiteY32" fmla="*/ 2433351 h 6237001"/>
                <a:gd name="connsiteX33" fmla="*/ 2006600 w 2152650"/>
                <a:gd name="connsiteY33" fmla="*/ 3176301 h 6237001"/>
                <a:gd name="connsiteX34" fmla="*/ 1911350 w 2152650"/>
                <a:gd name="connsiteY34" fmla="*/ 3176301 h 6237001"/>
                <a:gd name="connsiteX35" fmla="*/ 1822450 w 2152650"/>
                <a:gd name="connsiteY35" fmla="*/ 3284251 h 6237001"/>
                <a:gd name="connsiteX36" fmla="*/ 1841500 w 2152650"/>
                <a:gd name="connsiteY36" fmla="*/ 4503451 h 6237001"/>
                <a:gd name="connsiteX37" fmla="*/ 1720850 w 2152650"/>
                <a:gd name="connsiteY37" fmla="*/ 5500401 h 6237001"/>
                <a:gd name="connsiteX38" fmla="*/ 1778000 w 2152650"/>
                <a:gd name="connsiteY38" fmla="*/ 5595651 h 6237001"/>
                <a:gd name="connsiteX39" fmla="*/ 1733550 w 2152650"/>
                <a:gd name="connsiteY39" fmla="*/ 5830601 h 6237001"/>
                <a:gd name="connsiteX40" fmla="*/ 1892300 w 2152650"/>
                <a:gd name="connsiteY40" fmla="*/ 6167151 h 6237001"/>
                <a:gd name="connsiteX41" fmla="*/ 1765300 w 2152650"/>
                <a:gd name="connsiteY41" fmla="*/ 6237001 h 6237001"/>
                <a:gd name="connsiteX42" fmla="*/ 1466850 w 2152650"/>
                <a:gd name="connsiteY42" fmla="*/ 6154451 h 6237001"/>
                <a:gd name="connsiteX43" fmla="*/ 1479550 w 2152650"/>
                <a:gd name="connsiteY43" fmla="*/ 6084601 h 6237001"/>
                <a:gd name="connsiteX44" fmla="*/ 1289050 w 2152650"/>
                <a:gd name="connsiteY44" fmla="*/ 5970301 h 6237001"/>
                <a:gd name="connsiteX45" fmla="*/ 1346200 w 2152650"/>
                <a:gd name="connsiteY45" fmla="*/ 5849651 h 6237001"/>
                <a:gd name="connsiteX46" fmla="*/ 1231900 w 2152650"/>
                <a:gd name="connsiteY46" fmla="*/ 5532151 h 6237001"/>
                <a:gd name="connsiteX47" fmla="*/ 1301750 w 2152650"/>
                <a:gd name="connsiteY47" fmla="*/ 5151151 h 6237001"/>
                <a:gd name="connsiteX48" fmla="*/ 1073150 w 2152650"/>
                <a:gd name="connsiteY48"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90500 w 2152650"/>
                <a:gd name="connsiteY18" fmla="*/ 1099851 h 6237001"/>
                <a:gd name="connsiteX19" fmla="*/ 850900 w 2152650"/>
                <a:gd name="connsiteY19" fmla="*/ 858551 h 6237001"/>
                <a:gd name="connsiteX20" fmla="*/ 850900 w 2152650"/>
                <a:gd name="connsiteY20" fmla="*/ 725201 h 6237001"/>
                <a:gd name="connsiteX21" fmla="*/ 793750 w 2152650"/>
                <a:gd name="connsiteY21" fmla="*/ 490251 h 6237001"/>
                <a:gd name="connsiteX22" fmla="*/ 838200 w 2152650"/>
                <a:gd name="connsiteY22" fmla="*/ 483901 h 6237001"/>
                <a:gd name="connsiteX23" fmla="*/ 806450 w 2152650"/>
                <a:gd name="connsiteY23" fmla="*/ 134651 h 6237001"/>
                <a:gd name="connsiteX24" fmla="*/ 1054523 w 2152650"/>
                <a:gd name="connsiteY24" fmla="*/ 31781 h 6237001"/>
                <a:gd name="connsiteX25" fmla="*/ 1212003 w 2152650"/>
                <a:gd name="connsiteY25" fmla="*/ 40672 h 6237001"/>
                <a:gd name="connsiteX26" fmla="*/ 1345777 w 2152650"/>
                <a:gd name="connsiteY26" fmla="*/ 88507 h 6237001"/>
                <a:gd name="connsiteX27" fmla="*/ 1409700 w 2152650"/>
                <a:gd name="connsiteY27" fmla="*/ 471201 h 6237001"/>
                <a:gd name="connsiteX28" fmla="*/ 1460500 w 2152650"/>
                <a:gd name="connsiteY28" fmla="*/ 471201 h 6237001"/>
                <a:gd name="connsiteX29" fmla="*/ 1365250 w 2152650"/>
                <a:gd name="connsiteY29" fmla="*/ 871251 h 6237001"/>
                <a:gd name="connsiteX30" fmla="*/ 1993900 w 2152650"/>
                <a:gd name="connsiteY30" fmla="*/ 1182401 h 6237001"/>
                <a:gd name="connsiteX31" fmla="*/ 1968500 w 2152650"/>
                <a:gd name="connsiteY31" fmla="*/ 1645951 h 6237001"/>
                <a:gd name="connsiteX32" fmla="*/ 2152650 w 2152650"/>
                <a:gd name="connsiteY32" fmla="*/ 2433351 h 6237001"/>
                <a:gd name="connsiteX33" fmla="*/ 2006600 w 2152650"/>
                <a:gd name="connsiteY33" fmla="*/ 3176301 h 6237001"/>
                <a:gd name="connsiteX34" fmla="*/ 1911350 w 2152650"/>
                <a:gd name="connsiteY34" fmla="*/ 3176301 h 6237001"/>
                <a:gd name="connsiteX35" fmla="*/ 1822450 w 2152650"/>
                <a:gd name="connsiteY35" fmla="*/ 3284251 h 6237001"/>
                <a:gd name="connsiteX36" fmla="*/ 1841500 w 2152650"/>
                <a:gd name="connsiteY36" fmla="*/ 4503451 h 6237001"/>
                <a:gd name="connsiteX37" fmla="*/ 1720850 w 2152650"/>
                <a:gd name="connsiteY37" fmla="*/ 5500401 h 6237001"/>
                <a:gd name="connsiteX38" fmla="*/ 1778000 w 2152650"/>
                <a:gd name="connsiteY38" fmla="*/ 5595651 h 6237001"/>
                <a:gd name="connsiteX39" fmla="*/ 1733550 w 2152650"/>
                <a:gd name="connsiteY39" fmla="*/ 5830601 h 6237001"/>
                <a:gd name="connsiteX40" fmla="*/ 1892300 w 2152650"/>
                <a:gd name="connsiteY40" fmla="*/ 6167151 h 6237001"/>
                <a:gd name="connsiteX41" fmla="*/ 1765300 w 2152650"/>
                <a:gd name="connsiteY41" fmla="*/ 6237001 h 6237001"/>
                <a:gd name="connsiteX42" fmla="*/ 1466850 w 2152650"/>
                <a:gd name="connsiteY42" fmla="*/ 6154451 h 6237001"/>
                <a:gd name="connsiteX43" fmla="*/ 1479550 w 2152650"/>
                <a:gd name="connsiteY43" fmla="*/ 6084601 h 6237001"/>
                <a:gd name="connsiteX44" fmla="*/ 1289050 w 2152650"/>
                <a:gd name="connsiteY44" fmla="*/ 5970301 h 6237001"/>
                <a:gd name="connsiteX45" fmla="*/ 1346200 w 2152650"/>
                <a:gd name="connsiteY45" fmla="*/ 5849651 h 6237001"/>
                <a:gd name="connsiteX46" fmla="*/ 1231900 w 2152650"/>
                <a:gd name="connsiteY46" fmla="*/ 5532151 h 6237001"/>
                <a:gd name="connsiteX47" fmla="*/ 1301750 w 2152650"/>
                <a:gd name="connsiteY47" fmla="*/ 5151151 h 6237001"/>
                <a:gd name="connsiteX48" fmla="*/ 1073150 w 2152650"/>
                <a:gd name="connsiteY48"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90500 w 2152650"/>
                <a:gd name="connsiteY18" fmla="*/ 1099851 h 6237001"/>
                <a:gd name="connsiteX19" fmla="*/ 850900 w 2152650"/>
                <a:gd name="connsiteY19" fmla="*/ 858551 h 6237001"/>
                <a:gd name="connsiteX20" fmla="*/ 850900 w 2152650"/>
                <a:gd name="connsiteY20" fmla="*/ 725201 h 6237001"/>
                <a:gd name="connsiteX21" fmla="*/ 793750 w 2152650"/>
                <a:gd name="connsiteY21" fmla="*/ 490251 h 6237001"/>
                <a:gd name="connsiteX22" fmla="*/ 838200 w 2152650"/>
                <a:gd name="connsiteY22" fmla="*/ 483901 h 6237001"/>
                <a:gd name="connsiteX23" fmla="*/ 806450 w 2152650"/>
                <a:gd name="connsiteY23" fmla="*/ 134651 h 6237001"/>
                <a:gd name="connsiteX24" fmla="*/ 1054523 w 2152650"/>
                <a:gd name="connsiteY24" fmla="*/ 31781 h 6237001"/>
                <a:gd name="connsiteX25" fmla="*/ 1212003 w 2152650"/>
                <a:gd name="connsiteY25" fmla="*/ 40672 h 6237001"/>
                <a:gd name="connsiteX26" fmla="*/ 1345777 w 2152650"/>
                <a:gd name="connsiteY26" fmla="*/ 88507 h 6237001"/>
                <a:gd name="connsiteX27" fmla="*/ 1409700 w 2152650"/>
                <a:gd name="connsiteY27" fmla="*/ 471201 h 6237001"/>
                <a:gd name="connsiteX28" fmla="*/ 1460500 w 2152650"/>
                <a:gd name="connsiteY28" fmla="*/ 471201 h 6237001"/>
                <a:gd name="connsiteX29" fmla="*/ 1365250 w 2152650"/>
                <a:gd name="connsiteY29" fmla="*/ 871251 h 6237001"/>
                <a:gd name="connsiteX30" fmla="*/ 1993900 w 2152650"/>
                <a:gd name="connsiteY30" fmla="*/ 1182401 h 6237001"/>
                <a:gd name="connsiteX31" fmla="*/ 1968500 w 2152650"/>
                <a:gd name="connsiteY31" fmla="*/ 1645951 h 6237001"/>
                <a:gd name="connsiteX32" fmla="*/ 2152650 w 2152650"/>
                <a:gd name="connsiteY32" fmla="*/ 2433351 h 6237001"/>
                <a:gd name="connsiteX33" fmla="*/ 2006600 w 2152650"/>
                <a:gd name="connsiteY33" fmla="*/ 3176301 h 6237001"/>
                <a:gd name="connsiteX34" fmla="*/ 1911350 w 2152650"/>
                <a:gd name="connsiteY34" fmla="*/ 3176301 h 6237001"/>
                <a:gd name="connsiteX35" fmla="*/ 1822450 w 2152650"/>
                <a:gd name="connsiteY35" fmla="*/ 3284251 h 6237001"/>
                <a:gd name="connsiteX36" fmla="*/ 1841500 w 2152650"/>
                <a:gd name="connsiteY36" fmla="*/ 4503451 h 6237001"/>
                <a:gd name="connsiteX37" fmla="*/ 1720850 w 2152650"/>
                <a:gd name="connsiteY37" fmla="*/ 5500401 h 6237001"/>
                <a:gd name="connsiteX38" fmla="*/ 1778000 w 2152650"/>
                <a:gd name="connsiteY38" fmla="*/ 5595651 h 6237001"/>
                <a:gd name="connsiteX39" fmla="*/ 1733550 w 2152650"/>
                <a:gd name="connsiteY39" fmla="*/ 5830601 h 6237001"/>
                <a:gd name="connsiteX40" fmla="*/ 1892300 w 2152650"/>
                <a:gd name="connsiteY40" fmla="*/ 6167151 h 6237001"/>
                <a:gd name="connsiteX41" fmla="*/ 1765300 w 2152650"/>
                <a:gd name="connsiteY41" fmla="*/ 6237001 h 6237001"/>
                <a:gd name="connsiteX42" fmla="*/ 1466850 w 2152650"/>
                <a:gd name="connsiteY42" fmla="*/ 6154451 h 6237001"/>
                <a:gd name="connsiteX43" fmla="*/ 1479550 w 2152650"/>
                <a:gd name="connsiteY43" fmla="*/ 6084601 h 6237001"/>
                <a:gd name="connsiteX44" fmla="*/ 1289050 w 2152650"/>
                <a:gd name="connsiteY44" fmla="*/ 5970301 h 6237001"/>
                <a:gd name="connsiteX45" fmla="*/ 1346200 w 2152650"/>
                <a:gd name="connsiteY45" fmla="*/ 5849651 h 6237001"/>
                <a:gd name="connsiteX46" fmla="*/ 1231900 w 2152650"/>
                <a:gd name="connsiteY46" fmla="*/ 5532151 h 6237001"/>
                <a:gd name="connsiteX47" fmla="*/ 1301750 w 2152650"/>
                <a:gd name="connsiteY47" fmla="*/ 5151151 h 6237001"/>
                <a:gd name="connsiteX48" fmla="*/ 1073150 w 2152650"/>
                <a:gd name="connsiteY48"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90500 w 2152650"/>
                <a:gd name="connsiteY18" fmla="*/ 1099851 h 6237001"/>
                <a:gd name="connsiteX19" fmla="*/ 850900 w 2152650"/>
                <a:gd name="connsiteY19" fmla="*/ 858551 h 6237001"/>
                <a:gd name="connsiteX20" fmla="*/ 850900 w 2152650"/>
                <a:gd name="connsiteY20" fmla="*/ 725201 h 6237001"/>
                <a:gd name="connsiteX21" fmla="*/ 793750 w 2152650"/>
                <a:gd name="connsiteY21" fmla="*/ 490251 h 6237001"/>
                <a:gd name="connsiteX22" fmla="*/ 838200 w 2152650"/>
                <a:gd name="connsiteY22" fmla="*/ 483901 h 6237001"/>
                <a:gd name="connsiteX23" fmla="*/ 806450 w 2152650"/>
                <a:gd name="connsiteY23" fmla="*/ 134651 h 6237001"/>
                <a:gd name="connsiteX24" fmla="*/ 1054523 w 2152650"/>
                <a:gd name="connsiteY24" fmla="*/ 31781 h 6237001"/>
                <a:gd name="connsiteX25" fmla="*/ 1212003 w 2152650"/>
                <a:gd name="connsiteY25" fmla="*/ 40672 h 6237001"/>
                <a:gd name="connsiteX26" fmla="*/ 1345777 w 2152650"/>
                <a:gd name="connsiteY26" fmla="*/ 88507 h 6237001"/>
                <a:gd name="connsiteX27" fmla="*/ 1409700 w 2152650"/>
                <a:gd name="connsiteY27" fmla="*/ 471201 h 6237001"/>
                <a:gd name="connsiteX28" fmla="*/ 1460500 w 2152650"/>
                <a:gd name="connsiteY28" fmla="*/ 471201 h 6237001"/>
                <a:gd name="connsiteX29" fmla="*/ 1365250 w 2152650"/>
                <a:gd name="connsiteY29" fmla="*/ 871251 h 6237001"/>
                <a:gd name="connsiteX30" fmla="*/ 1993900 w 2152650"/>
                <a:gd name="connsiteY30" fmla="*/ 1182401 h 6237001"/>
                <a:gd name="connsiteX31" fmla="*/ 1968500 w 2152650"/>
                <a:gd name="connsiteY31" fmla="*/ 1645951 h 6237001"/>
                <a:gd name="connsiteX32" fmla="*/ 2152650 w 2152650"/>
                <a:gd name="connsiteY32" fmla="*/ 2433351 h 6237001"/>
                <a:gd name="connsiteX33" fmla="*/ 2006600 w 2152650"/>
                <a:gd name="connsiteY33" fmla="*/ 3176301 h 6237001"/>
                <a:gd name="connsiteX34" fmla="*/ 1911350 w 2152650"/>
                <a:gd name="connsiteY34" fmla="*/ 3176301 h 6237001"/>
                <a:gd name="connsiteX35" fmla="*/ 1822450 w 2152650"/>
                <a:gd name="connsiteY35" fmla="*/ 3284251 h 6237001"/>
                <a:gd name="connsiteX36" fmla="*/ 1841500 w 2152650"/>
                <a:gd name="connsiteY36" fmla="*/ 4503451 h 6237001"/>
                <a:gd name="connsiteX37" fmla="*/ 1720850 w 2152650"/>
                <a:gd name="connsiteY37" fmla="*/ 5500401 h 6237001"/>
                <a:gd name="connsiteX38" fmla="*/ 1778000 w 2152650"/>
                <a:gd name="connsiteY38" fmla="*/ 5595651 h 6237001"/>
                <a:gd name="connsiteX39" fmla="*/ 1733550 w 2152650"/>
                <a:gd name="connsiteY39" fmla="*/ 5830601 h 6237001"/>
                <a:gd name="connsiteX40" fmla="*/ 1892300 w 2152650"/>
                <a:gd name="connsiteY40" fmla="*/ 6167151 h 6237001"/>
                <a:gd name="connsiteX41" fmla="*/ 1765300 w 2152650"/>
                <a:gd name="connsiteY41" fmla="*/ 6237001 h 6237001"/>
                <a:gd name="connsiteX42" fmla="*/ 1466850 w 2152650"/>
                <a:gd name="connsiteY42" fmla="*/ 6154451 h 6237001"/>
                <a:gd name="connsiteX43" fmla="*/ 1479550 w 2152650"/>
                <a:gd name="connsiteY43" fmla="*/ 6084601 h 6237001"/>
                <a:gd name="connsiteX44" fmla="*/ 1289050 w 2152650"/>
                <a:gd name="connsiteY44" fmla="*/ 5970301 h 6237001"/>
                <a:gd name="connsiteX45" fmla="*/ 1346200 w 2152650"/>
                <a:gd name="connsiteY45" fmla="*/ 5849651 h 6237001"/>
                <a:gd name="connsiteX46" fmla="*/ 1231900 w 2152650"/>
                <a:gd name="connsiteY46" fmla="*/ 5532151 h 6237001"/>
                <a:gd name="connsiteX47" fmla="*/ 1301750 w 2152650"/>
                <a:gd name="connsiteY47" fmla="*/ 5151151 h 6237001"/>
                <a:gd name="connsiteX48" fmla="*/ 1073150 w 2152650"/>
                <a:gd name="connsiteY48"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90500 w 2152650"/>
                <a:gd name="connsiteY18" fmla="*/ 1099851 h 6237001"/>
                <a:gd name="connsiteX19" fmla="*/ 850900 w 2152650"/>
                <a:gd name="connsiteY19" fmla="*/ 858551 h 6237001"/>
                <a:gd name="connsiteX20" fmla="*/ 850900 w 2152650"/>
                <a:gd name="connsiteY20" fmla="*/ 725201 h 6237001"/>
                <a:gd name="connsiteX21" fmla="*/ 793750 w 2152650"/>
                <a:gd name="connsiteY21" fmla="*/ 490251 h 6237001"/>
                <a:gd name="connsiteX22" fmla="*/ 838200 w 2152650"/>
                <a:gd name="connsiteY22" fmla="*/ 483901 h 6237001"/>
                <a:gd name="connsiteX23" fmla="*/ 806450 w 2152650"/>
                <a:gd name="connsiteY23" fmla="*/ 134651 h 6237001"/>
                <a:gd name="connsiteX24" fmla="*/ 1054523 w 2152650"/>
                <a:gd name="connsiteY24" fmla="*/ 31781 h 6237001"/>
                <a:gd name="connsiteX25" fmla="*/ 1212003 w 2152650"/>
                <a:gd name="connsiteY25" fmla="*/ 40672 h 6237001"/>
                <a:gd name="connsiteX26" fmla="*/ 1349164 w 2152650"/>
                <a:gd name="connsiteY26" fmla="*/ 100361 h 6237001"/>
                <a:gd name="connsiteX27" fmla="*/ 1409700 w 2152650"/>
                <a:gd name="connsiteY27" fmla="*/ 471201 h 6237001"/>
                <a:gd name="connsiteX28" fmla="*/ 1460500 w 2152650"/>
                <a:gd name="connsiteY28" fmla="*/ 471201 h 6237001"/>
                <a:gd name="connsiteX29" fmla="*/ 1365250 w 2152650"/>
                <a:gd name="connsiteY29" fmla="*/ 871251 h 6237001"/>
                <a:gd name="connsiteX30" fmla="*/ 1993900 w 2152650"/>
                <a:gd name="connsiteY30" fmla="*/ 1182401 h 6237001"/>
                <a:gd name="connsiteX31" fmla="*/ 1968500 w 2152650"/>
                <a:gd name="connsiteY31" fmla="*/ 1645951 h 6237001"/>
                <a:gd name="connsiteX32" fmla="*/ 2152650 w 2152650"/>
                <a:gd name="connsiteY32" fmla="*/ 2433351 h 6237001"/>
                <a:gd name="connsiteX33" fmla="*/ 2006600 w 2152650"/>
                <a:gd name="connsiteY33" fmla="*/ 3176301 h 6237001"/>
                <a:gd name="connsiteX34" fmla="*/ 1911350 w 2152650"/>
                <a:gd name="connsiteY34" fmla="*/ 3176301 h 6237001"/>
                <a:gd name="connsiteX35" fmla="*/ 1822450 w 2152650"/>
                <a:gd name="connsiteY35" fmla="*/ 3284251 h 6237001"/>
                <a:gd name="connsiteX36" fmla="*/ 1841500 w 2152650"/>
                <a:gd name="connsiteY36" fmla="*/ 4503451 h 6237001"/>
                <a:gd name="connsiteX37" fmla="*/ 1720850 w 2152650"/>
                <a:gd name="connsiteY37" fmla="*/ 5500401 h 6237001"/>
                <a:gd name="connsiteX38" fmla="*/ 1778000 w 2152650"/>
                <a:gd name="connsiteY38" fmla="*/ 5595651 h 6237001"/>
                <a:gd name="connsiteX39" fmla="*/ 1733550 w 2152650"/>
                <a:gd name="connsiteY39" fmla="*/ 5830601 h 6237001"/>
                <a:gd name="connsiteX40" fmla="*/ 1892300 w 2152650"/>
                <a:gd name="connsiteY40" fmla="*/ 6167151 h 6237001"/>
                <a:gd name="connsiteX41" fmla="*/ 1765300 w 2152650"/>
                <a:gd name="connsiteY41" fmla="*/ 6237001 h 6237001"/>
                <a:gd name="connsiteX42" fmla="*/ 1466850 w 2152650"/>
                <a:gd name="connsiteY42" fmla="*/ 6154451 h 6237001"/>
                <a:gd name="connsiteX43" fmla="*/ 1479550 w 2152650"/>
                <a:gd name="connsiteY43" fmla="*/ 6084601 h 6237001"/>
                <a:gd name="connsiteX44" fmla="*/ 1289050 w 2152650"/>
                <a:gd name="connsiteY44" fmla="*/ 5970301 h 6237001"/>
                <a:gd name="connsiteX45" fmla="*/ 1346200 w 2152650"/>
                <a:gd name="connsiteY45" fmla="*/ 5849651 h 6237001"/>
                <a:gd name="connsiteX46" fmla="*/ 1231900 w 2152650"/>
                <a:gd name="connsiteY46" fmla="*/ 5532151 h 6237001"/>
                <a:gd name="connsiteX47" fmla="*/ 1301750 w 2152650"/>
                <a:gd name="connsiteY47" fmla="*/ 5151151 h 6237001"/>
                <a:gd name="connsiteX48" fmla="*/ 1073150 w 2152650"/>
                <a:gd name="connsiteY48"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90500 w 2152650"/>
                <a:gd name="connsiteY18" fmla="*/ 1099851 h 6237001"/>
                <a:gd name="connsiteX19" fmla="*/ 850900 w 2152650"/>
                <a:gd name="connsiteY19" fmla="*/ 858551 h 6237001"/>
                <a:gd name="connsiteX20" fmla="*/ 850900 w 2152650"/>
                <a:gd name="connsiteY20" fmla="*/ 725201 h 6237001"/>
                <a:gd name="connsiteX21" fmla="*/ 793750 w 2152650"/>
                <a:gd name="connsiteY21" fmla="*/ 490251 h 6237001"/>
                <a:gd name="connsiteX22" fmla="*/ 838200 w 2152650"/>
                <a:gd name="connsiteY22" fmla="*/ 483901 h 6237001"/>
                <a:gd name="connsiteX23" fmla="*/ 806450 w 2152650"/>
                <a:gd name="connsiteY23" fmla="*/ 134651 h 6237001"/>
                <a:gd name="connsiteX24" fmla="*/ 1054523 w 2152650"/>
                <a:gd name="connsiteY24" fmla="*/ 31781 h 6237001"/>
                <a:gd name="connsiteX25" fmla="*/ 1212003 w 2152650"/>
                <a:gd name="connsiteY25" fmla="*/ 40672 h 6237001"/>
                <a:gd name="connsiteX26" fmla="*/ 1349164 w 2152650"/>
                <a:gd name="connsiteY26" fmla="*/ 100361 h 6237001"/>
                <a:gd name="connsiteX27" fmla="*/ 1405043 w 2152650"/>
                <a:gd name="connsiteY27" fmla="*/ 331925 h 6237001"/>
                <a:gd name="connsiteX28" fmla="*/ 1409700 w 2152650"/>
                <a:gd name="connsiteY28" fmla="*/ 471201 h 6237001"/>
                <a:gd name="connsiteX29" fmla="*/ 1460500 w 2152650"/>
                <a:gd name="connsiteY29" fmla="*/ 471201 h 6237001"/>
                <a:gd name="connsiteX30" fmla="*/ 1365250 w 2152650"/>
                <a:gd name="connsiteY30" fmla="*/ 871251 h 6237001"/>
                <a:gd name="connsiteX31" fmla="*/ 1993900 w 2152650"/>
                <a:gd name="connsiteY31" fmla="*/ 1182401 h 6237001"/>
                <a:gd name="connsiteX32" fmla="*/ 1968500 w 2152650"/>
                <a:gd name="connsiteY32" fmla="*/ 1645951 h 6237001"/>
                <a:gd name="connsiteX33" fmla="*/ 2152650 w 2152650"/>
                <a:gd name="connsiteY33" fmla="*/ 2433351 h 6237001"/>
                <a:gd name="connsiteX34" fmla="*/ 2006600 w 2152650"/>
                <a:gd name="connsiteY34" fmla="*/ 3176301 h 6237001"/>
                <a:gd name="connsiteX35" fmla="*/ 1911350 w 2152650"/>
                <a:gd name="connsiteY35" fmla="*/ 3176301 h 6237001"/>
                <a:gd name="connsiteX36" fmla="*/ 1822450 w 2152650"/>
                <a:gd name="connsiteY36" fmla="*/ 3284251 h 6237001"/>
                <a:gd name="connsiteX37" fmla="*/ 1841500 w 2152650"/>
                <a:gd name="connsiteY37" fmla="*/ 4503451 h 6237001"/>
                <a:gd name="connsiteX38" fmla="*/ 1720850 w 2152650"/>
                <a:gd name="connsiteY38" fmla="*/ 5500401 h 6237001"/>
                <a:gd name="connsiteX39" fmla="*/ 1778000 w 2152650"/>
                <a:gd name="connsiteY39" fmla="*/ 5595651 h 6237001"/>
                <a:gd name="connsiteX40" fmla="*/ 1733550 w 2152650"/>
                <a:gd name="connsiteY40" fmla="*/ 5830601 h 6237001"/>
                <a:gd name="connsiteX41" fmla="*/ 1892300 w 2152650"/>
                <a:gd name="connsiteY41" fmla="*/ 6167151 h 6237001"/>
                <a:gd name="connsiteX42" fmla="*/ 1765300 w 2152650"/>
                <a:gd name="connsiteY42" fmla="*/ 6237001 h 6237001"/>
                <a:gd name="connsiteX43" fmla="*/ 1466850 w 2152650"/>
                <a:gd name="connsiteY43" fmla="*/ 6154451 h 6237001"/>
                <a:gd name="connsiteX44" fmla="*/ 1479550 w 2152650"/>
                <a:gd name="connsiteY44" fmla="*/ 6084601 h 6237001"/>
                <a:gd name="connsiteX45" fmla="*/ 1289050 w 2152650"/>
                <a:gd name="connsiteY45" fmla="*/ 5970301 h 6237001"/>
                <a:gd name="connsiteX46" fmla="*/ 1346200 w 2152650"/>
                <a:gd name="connsiteY46" fmla="*/ 5849651 h 6237001"/>
                <a:gd name="connsiteX47" fmla="*/ 1231900 w 2152650"/>
                <a:gd name="connsiteY47" fmla="*/ 5532151 h 6237001"/>
                <a:gd name="connsiteX48" fmla="*/ 1301750 w 2152650"/>
                <a:gd name="connsiteY48" fmla="*/ 5151151 h 6237001"/>
                <a:gd name="connsiteX49" fmla="*/ 1073150 w 2152650"/>
                <a:gd name="connsiteY49"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90500 w 2152650"/>
                <a:gd name="connsiteY18" fmla="*/ 1099851 h 6237001"/>
                <a:gd name="connsiteX19" fmla="*/ 850900 w 2152650"/>
                <a:gd name="connsiteY19" fmla="*/ 858551 h 6237001"/>
                <a:gd name="connsiteX20" fmla="*/ 850900 w 2152650"/>
                <a:gd name="connsiteY20" fmla="*/ 725201 h 6237001"/>
                <a:gd name="connsiteX21" fmla="*/ 793750 w 2152650"/>
                <a:gd name="connsiteY21" fmla="*/ 490251 h 6237001"/>
                <a:gd name="connsiteX22" fmla="*/ 838200 w 2152650"/>
                <a:gd name="connsiteY22" fmla="*/ 483901 h 6237001"/>
                <a:gd name="connsiteX23" fmla="*/ 806450 w 2152650"/>
                <a:gd name="connsiteY23" fmla="*/ 134651 h 6237001"/>
                <a:gd name="connsiteX24" fmla="*/ 1054523 w 2152650"/>
                <a:gd name="connsiteY24" fmla="*/ 31781 h 6237001"/>
                <a:gd name="connsiteX25" fmla="*/ 1212003 w 2152650"/>
                <a:gd name="connsiteY25" fmla="*/ 40672 h 6237001"/>
                <a:gd name="connsiteX26" fmla="*/ 1349164 w 2152650"/>
                <a:gd name="connsiteY26" fmla="*/ 100361 h 6237001"/>
                <a:gd name="connsiteX27" fmla="*/ 1405043 w 2152650"/>
                <a:gd name="connsiteY27" fmla="*/ 331925 h 6237001"/>
                <a:gd name="connsiteX28" fmla="*/ 1409700 w 2152650"/>
                <a:gd name="connsiteY28" fmla="*/ 422094 h 6237001"/>
                <a:gd name="connsiteX29" fmla="*/ 1460500 w 2152650"/>
                <a:gd name="connsiteY29" fmla="*/ 471201 h 6237001"/>
                <a:gd name="connsiteX30" fmla="*/ 1365250 w 2152650"/>
                <a:gd name="connsiteY30" fmla="*/ 871251 h 6237001"/>
                <a:gd name="connsiteX31" fmla="*/ 1993900 w 2152650"/>
                <a:gd name="connsiteY31" fmla="*/ 1182401 h 6237001"/>
                <a:gd name="connsiteX32" fmla="*/ 1968500 w 2152650"/>
                <a:gd name="connsiteY32" fmla="*/ 1645951 h 6237001"/>
                <a:gd name="connsiteX33" fmla="*/ 2152650 w 2152650"/>
                <a:gd name="connsiteY33" fmla="*/ 2433351 h 6237001"/>
                <a:gd name="connsiteX34" fmla="*/ 2006600 w 2152650"/>
                <a:gd name="connsiteY34" fmla="*/ 3176301 h 6237001"/>
                <a:gd name="connsiteX35" fmla="*/ 1911350 w 2152650"/>
                <a:gd name="connsiteY35" fmla="*/ 3176301 h 6237001"/>
                <a:gd name="connsiteX36" fmla="*/ 1822450 w 2152650"/>
                <a:gd name="connsiteY36" fmla="*/ 3284251 h 6237001"/>
                <a:gd name="connsiteX37" fmla="*/ 1841500 w 2152650"/>
                <a:gd name="connsiteY37" fmla="*/ 4503451 h 6237001"/>
                <a:gd name="connsiteX38" fmla="*/ 1720850 w 2152650"/>
                <a:gd name="connsiteY38" fmla="*/ 5500401 h 6237001"/>
                <a:gd name="connsiteX39" fmla="*/ 1778000 w 2152650"/>
                <a:gd name="connsiteY39" fmla="*/ 5595651 h 6237001"/>
                <a:gd name="connsiteX40" fmla="*/ 1733550 w 2152650"/>
                <a:gd name="connsiteY40" fmla="*/ 5830601 h 6237001"/>
                <a:gd name="connsiteX41" fmla="*/ 1892300 w 2152650"/>
                <a:gd name="connsiteY41" fmla="*/ 6167151 h 6237001"/>
                <a:gd name="connsiteX42" fmla="*/ 1765300 w 2152650"/>
                <a:gd name="connsiteY42" fmla="*/ 6237001 h 6237001"/>
                <a:gd name="connsiteX43" fmla="*/ 1466850 w 2152650"/>
                <a:gd name="connsiteY43" fmla="*/ 6154451 h 6237001"/>
                <a:gd name="connsiteX44" fmla="*/ 1479550 w 2152650"/>
                <a:gd name="connsiteY44" fmla="*/ 6084601 h 6237001"/>
                <a:gd name="connsiteX45" fmla="*/ 1289050 w 2152650"/>
                <a:gd name="connsiteY45" fmla="*/ 5970301 h 6237001"/>
                <a:gd name="connsiteX46" fmla="*/ 1346200 w 2152650"/>
                <a:gd name="connsiteY46" fmla="*/ 5849651 h 6237001"/>
                <a:gd name="connsiteX47" fmla="*/ 1231900 w 2152650"/>
                <a:gd name="connsiteY47" fmla="*/ 5532151 h 6237001"/>
                <a:gd name="connsiteX48" fmla="*/ 1301750 w 2152650"/>
                <a:gd name="connsiteY48" fmla="*/ 5151151 h 6237001"/>
                <a:gd name="connsiteX49" fmla="*/ 1073150 w 2152650"/>
                <a:gd name="connsiteY49"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90500 w 2152650"/>
                <a:gd name="connsiteY18" fmla="*/ 1099851 h 6237001"/>
                <a:gd name="connsiteX19" fmla="*/ 850900 w 2152650"/>
                <a:gd name="connsiteY19" fmla="*/ 858551 h 6237001"/>
                <a:gd name="connsiteX20" fmla="*/ 850900 w 2152650"/>
                <a:gd name="connsiteY20" fmla="*/ 725201 h 6237001"/>
                <a:gd name="connsiteX21" fmla="*/ 793750 w 2152650"/>
                <a:gd name="connsiteY21" fmla="*/ 490251 h 6237001"/>
                <a:gd name="connsiteX22" fmla="*/ 838200 w 2152650"/>
                <a:gd name="connsiteY22" fmla="*/ 483901 h 6237001"/>
                <a:gd name="connsiteX23" fmla="*/ 860637 w 2152650"/>
                <a:gd name="connsiteY23" fmla="*/ 119411 h 6237001"/>
                <a:gd name="connsiteX24" fmla="*/ 1054523 w 2152650"/>
                <a:gd name="connsiteY24" fmla="*/ 31781 h 6237001"/>
                <a:gd name="connsiteX25" fmla="*/ 1212003 w 2152650"/>
                <a:gd name="connsiteY25" fmla="*/ 40672 h 6237001"/>
                <a:gd name="connsiteX26" fmla="*/ 1349164 w 2152650"/>
                <a:gd name="connsiteY26" fmla="*/ 100361 h 6237001"/>
                <a:gd name="connsiteX27" fmla="*/ 1405043 w 2152650"/>
                <a:gd name="connsiteY27" fmla="*/ 331925 h 6237001"/>
                <a:gd name="connsiteX28" fmla="*/ 1409700 w 2152650"/>
                <a:gd name="connsiteY28" fmla="*/ 422094 h 6237001"/>
                <a:gd name="connsiteX29" fmla="*/ 1460500 w 2152650"/>
                <a:gd name="connsiteY29" fmla="*/ 471201 h 6237001"/>
                <a:gd name="connsiteX30" fmla="*/ 1365250 w 2152650"/>
                <a:gd name="connsiteY30" fmla="*/ 871251 h 6237001"/>
                <a:gd name="connsiteX31" fmla="*/ 1993900 w 2152650"/>
                <a:gd name="connsiteY31" fmla="*/ 1182401 h 6237001"/>
                <a:gd name="connsiteX32" fmla="*/ 1968500 w 2152650"/>
                <a:gd name="connsiteY32" fmla="*/ 1645951 h 6237001"/>
                <a:gd name="connsiteX33" fmla="*/ 2152650 w 2152650"/>
                <a:gd name="connsiteY33" fmla="*/ 2433351 h 6237001"/>
                <a:gd name="connsiteX34" fmla="*/ 2006600 w 2152650"/>
                <a:gd name="connsiteY34" fmla="*/ 3176301 h 6237001"/>
                <a:gd name="connsiteX35" fmla="*/ 1911350 w 2152650"/>
                <a:gd name="connsiteY35" fmla="*/ 3176301 h 6237001"/>
                <a:gd name="connsiteX36" fmla="*/ 1822450 w 2152650"/>
                <a:gd name="connsiteY36" fmla="*/ 3284251 h 6237001"/>
                <a:gd name="connsiteX37" fmla="*/ 1841500 w 2152650"/>
                <a:gd name="connsiteY37" fmla="*/ 4503451 h 6237001"/>
                <a:gd name="connsiteX38" fmla="*/ 1720850 w 2152650"/>
                <a:gd name="connsiteY38" fmla="*/ 5500401 h 6237001"/>
                <a:gd name="connsiteX39" fmla="*/ 1778000 w 2152650"/>
                <a:gd name="connsiteY39" fmla="*/ 5595651 h 6237001"/>
                <a:gd name="connsiteX40" fmla="*/ 1733550 w 2152650"/>
                <a:gd name="connsiteY40" fmla="*/ 5830601 h 6237001"/>
                <a:gd name="connsiteX41" fmla="*/ 1892300 w 2152650"/>
                <a:gd name="connsiteY41" fmla="*/ 6167151 h 6237001"/>
                <a:gd name="connsiteX42" fmla="*/ 1765300 w 2152650"/>
                <a:gd name="connsiteY42" fmla="*/ 6237001 h 6237001"/>
                <a:gd name="connsiteX43" fmla="*/ 1466850 w 2152650"/>
                <a:gd name="connsiteY43" fmla="*/ 6154451 h 6237001"/>
                <a:gd name="connsiteX44" fmla="*/ 1479550 w 2152650"/>
                <a:gd name="connsiteY44" fmla="*/ 6084601 h 6237001"/>
                <a:gd name="connsiteX45" fmla="*/ 1289050 w 2152650"/>
                <a:gd name="connsiteY45" fmla="*/ 5970301 h 6237001"/>
                <a:gd name="connsiteX46" fmla="*/ 1346200 w 2152650"/>
                <a:gd name="connsiteY46" fmla="*/ 5849651 h 6237001"/>
                <a:gd name="connsiteX47" fmla="*/ 1231900 w 2152650"/>
                <a:gd name="connsiteY47" fmla="*/ 5532151 h 6237001"/>
                <a:gd name="connsiteX48" fmla="*/ 1301750 w 2152650"/>
                <a:gd name="connsiteY48" fmla="*/ 5151151 h 6237001"/>
                <a:gd name="connsiteX49" fmla="*/ 1073150 w 2152650"/>
                <a:gd name="connsiteY49"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90500 w 2152650"/>
                <a:gd name="connsiteY18" fmla="*/ 1099851 h 6237001"/>
                <a:gd name="connsiteX19" fmla="*/ 850900 w 2152650"/>
                <a:gd name="connsiteY19" fmla="*/ 858551 h 6237001"/>
                <a:gd name="connsiteX20" fmla="*/ 850900 w 2152650"/>
                <a:gd name="connsiteY20" fmla="*/ 725201 h 6237001"/>
                <a:gd name="connsiteX21" fmla="*/ 793750 w 2152650"/>
                <a:gd name="connsiteY21" fmla="*/ 490251 h 6237001"/>
                <a:gd name="connsiteX22" fmla="*/ 838200 w 2152650"/>
                <a:gd name="connsiteY22" fmla="*/ 483901 h 6237001"/>
                <a:gd name="connsiteX23" fmla="*/ 860637 w 2152650"/>
                <a:gd name="connsiteY23" fmla="*/ 119411 h 6237001"/>
                <a:gd name="connsiteX24" fmla="*/ 1054523 w 2152650"/>
                <a:gd name="connsiteY24" fmla="*/ 31781 h 6237001"/>
                <a:gd name="connsiteX25" fmla="*/ 1212003 w 2152650"/>
                <a:gd name="connsiteY25" fmla="*/ 40672 h 6237001"/>
                <a:gd name="connsiteX26" fmla="*/ 1349164 w 2152650"/>
                <a:gd name="connsiteY26" fmla="*/ 100361 h 6237001"/>
                <a:gd name="connsiteX27" fmla="*/ 1405043 w 2152650"/>
                <a:gd name="connsiteY27" fmla="*/ 331925 h 6237001"/>
                <a:gd name="connsiteX28" fmla="*/ 1409700 w 2152650"/>
                <a:gd name="connsiteY28" fmla="*/ 422094 h 6237001"/>
                <a:gd name="connsiteX29" fmla="*/ 1460500 w 2152650"/>
                <a:gd name="connsiteY29" fmla="*/ 471201 h 6237001"/>
                <a:gd name="connsiteX30" fmla="*/ 1365250 w 2152650"/>
                <a:gd name="connsiteY30" fmla="*/ 871251 h 6237001"/>
                <a:gd name="connsiteX31" fmla="*/ 1993900 w 2152650"/>
                <a:gd name="connsiteY31" fmla="*/ 1182401 h 6237001"/>
                <a:gd name="connsiteX32" fmla="*/ 1968500 w 2152650"/>
                <a:gd name="connsiteY32" fmla="*/ 1645951 h 6237001"/>
                <a:gd name="connsiteX33" fmla="*/ 2152650 w 2152650"/>
                <a:gd name="connsiteY33" fmla="*/ 2433351 h 6237001"/>
                <a:gd name="connsiteX34" fmla="*/ 2006600 w 2152650"/>
                <a:gd name="connsiteY34" fmla="*/ 3176301 h 6237001"/>
                <a:gd name="connsiteX35" fmla="*/ 1911350 w 2152650"/>
                <a:gd name="connsiteY35" fmla="*/ 3176301 h 6237001"/>
                <a:gd name="connsiteX36" fmla="*/ 1822450 w 2152650"/>
                <a:gd name="connsiteY36" fmla="*/ 3284251 h 6237001"/>
                <a:gd name="connsiteX37" fmla="*/ 1841500 w 2152650"/>
                <a:gd name="connsiteY37" fmla="*/ 4503451 h 6237001"/>
                <a:gd name="connsiteX38" fmla="*/ 1720850 w 2152650"/>
                <a:gd name="connsiteY38" fmla="*/ 5500401 h 6237001"/>
                <a:gd name="connsiteX39" fmla="*/ 1778000 w 2152650"/>
                <a:gd name="connsiteY39" fmla="*/ 5595651 h 6237001"/>
                <a:gd name="connsiteX40" fmla="*/ 1733550 w 2152650"/>
                <a:gd name="connsiteY40" fmla="*/ 5830601 h 6237001"/>
                <a:gd name="connsiteX41" fmla="*/ 1892300 w 2152650"/>
                <a:gd name="connsiteY41" fmla="*/ 6167151 h 6237001"/>
                <a:gd name="connsiteX42" fmla="*/ 1765300 w 2152650"/>
                <a:gd name="connsiteY42" fmla="*/ 6237001 h 6237001"/>
                <a:gd name="connsiteX43" fmla="*/ 1466850 w 2152650"/>
                <a:gd name="connsiteY43" fmla="*/ 6154451 h 6237001"/>
                <a:gd name="connsiteX44" fmla="*/ 1479550 w 2152650"/>
                <a:gd name="connsiteY44" fmla="*/ 6084601 h 6237001"/>
                <a:gd name="connsiteX45" fmla="*/ 1289050 w 2152650"/>
                <a:gd name="connsiteY45" fmla="*/ 5970301 h 6237001"/>
                <a:gd name="connsiteX46" fmla="*/ 1346200 w 2152650"/>
                <a:gd name="connsiteY46" fmla="*/ 5849651 h 6237001"/>
                <a:gd name="connsiteX47" fmla="*/ 1231900 w 2152650"/>
                <a:gd name="connsiteY47" fmla="*/ 5532151 h 6237001"/>
                <a:gd name="connsiteX48" fmla="*/ 1301750 w 2152650"/>
                <a:gd name="connsiteY48" fmla="*/ 5151151 h 6237001"/>
                <a:gd name="connsiteX49" fmla="*/ 1073150 w 2152650"/>
                <a:gd name="connsiteY49"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90500 w 2152650"/>
                <a:gd name="connsiteY18" fmla="*/ 1099851 h 6237001"/>
                <a:gd name="connsiteX19" fmla="*/ 850900 w 2152650"/>
                <a:gd name="connsiteY19" fmla="*/ 858551 h 6237001"/>
                <a:gd name="connsiteX20" fmla="*/ 850900 w 2152650"/>
                <a:gd name="connsiteY20" fmla="*/ 725201 h 6237001"/>
                <a:gd name="connsiteX21" fmla="*/ 793750 w 2152650"/>
                <a:gd name="connsiteY21" fmla="*/ 490251 h 6237001"/>
                <a:gd name="connsiteX22" fmla="*/ 838200 w 2152650"/>
                <a:gd name="connsiteY22" fmla="*/ 483901 h 6237001"/>
                <a:gd name="connsiteX23" fmla="*/ 860637 w 2152650"/>
                <a:gd name="connsiteY23" fmla="*/ 119411 h 6237001"/>
                <a:gd name="connsiteX24" fmla="*/ 1054523 w 2152650"/>
                <a:gd name="connsiteY24" fmla="*/ 31781 h 6237001"/>
                <a:gd name="connsiteX25" fmla="*/ 1212003 w 2152650"/>
                <a:gd name="connsiteY25" fmla="*/ 40672 h 6237001"/>
                <a:gd name="connsiteX26" fmla="*/ 1349164 w 2152650"/>
                <a:gd name="connsiteY26" fmla="*/ 100361 h 6237001"/>
                <a:gd name="connsiteX27" fmla="*/ 1405043 w 2152650"/>
                <a:gd name="connsiteY27" fmla="*/ 331925 h 6237001"/>
                <a:gd name="connsiteX28" fmla="*/ 1409700 w 2152650"/>
                <a:gd name="connsiteY28" fmla="*/ 422094 h 6237001"/>
                <a:gd name="connsiteX29" fmla="*/ 1460500 w 2152650"/>
                <a:gd name="connsiteY29" fmla="*/ 471201 h 6237001"/>
                <a:gd name="connsiteX30" fmla="*/ 1365250 w 2152650"/>
                <a:gd name="connsiteY30" fmla="*/ 871251 h 6237001"/>
                <a:gd name="connsiteX31" fmla="*/ 1993900 w 2152650"/>
                <a:gd name="connsiteY31" fmla="*/ 1182401 h 6237001"/>
                <a:gd name="connsiteX32" fmla="*/ 1968500 w 2152650"/>
                <a:gd name="connsiteY32" fmla="*/ 1645951 h 6237001"/>
                <a:gd name="connsiteX33" fmla="*/ 2152650 w 2152650"/>
                <a:gd name="connsiteY33" fmla="*/ 2433351 h 6237001"/>
                <a:gd name="connsiteX34" fmla="*/ 2006600 w 2152650"/>
                <a:gd name="connsiteY34" fmla="*/ 3176301 h 6237001"/>
                <a:gd name="connsiteX35" fmla="*/ 1911350 w 2152650"/>
                <a:gd name="connsiteY35" fmla="*/ 3176301 h 6237001"/>
                <a:gd name="connsiteX36" fmla="*/ 1822450 w 2152650"/>
                <a:gd name="connsiteY36" fmla="*/ 3284251 h 6237001"/>
                <a:gd name="connsiteX37" fmla="*/ 1841500 w 2152650"/>
                <a:gd name="connsiteY37" fmla="*/ 4503451 h 6237001"/>
                <a:gd name="connsiteX38" fmla="*/ 1720850 w 2152650"/>
                <a:gd name="connsiteY38" fmla="*/ 5500401 h 6237001"/>
                <a:gd name="connsiteX39" fmla="*/ 1778000 w 2152650"/>
                <a:gd name="connsiteY39" fmla="*/ 5595651 h 6237001"/>
                <a:gd name="connsiteX40" fmla="*/ 1733550 w 2152650"/>
                <a:gd name="connsiteY40" fmla="*/ 5830601 h 6237001"/>
                <a:gd name="connsiteX41" fmla="*/ 1892300 w 2152650"/>
                <a:gd name="connsiteY41" fmla="*/ 6167151 h 6237001"/>
                <a:gd name="connsiteX42" fmla="*/ 1765300 w 2152650"/>
                <a:gd name="connsiteY42" fmla="*/ 6237001 h 6237001"/>
                <a:gd name="connsiteX43" fmla="*/ 1466850 w 2152650"/>
                <a:gd name="connsiteY43" fmla="*/ 6154451 h 6237001"/>
                <a:gd name="connsiteX44" fmla="*/ 1479550 w 2152650"/>
                <a:gd name="connsiteY44" fmla="*/ 6084601 h 6237001"/>
                <a:gd name="connsiteX45" fmla="*/ 1289050 w 2152650"/>
                <a:gd name="connsiteY45" fmla="*/ 5970301 h 6237001"/>
                <a:gd name="connsiteX46" fmla="*/ 1346200 w 2152650"/>
                <a:gd name="connsiteY46" fmla="*/ 5849651 h 6237001"/>
                <a:gd name="connsiteX47" fmla="*/ 1231900 w 2152650"/>
                <a:gd name="connsiteY47" fmla="*/ 5532151 h 6237001"/>
                <a:gd name="connsiteX48" fmla="*/ 1301750 w 2152650"/>
                <a:gd name="connsiteY48" fmla="*/ 5151151 h 6237001"/>
                <a:gd name="connsiteX49" fmla="*/ 1073150 w 2152650"/>
                <a:gd name="connsiteY49"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90500 w 2152650"/>
                <a:gd name="connsiteY18" fmla="*/ 1099851 h 6237001"/>
                <a:gd name="connsiteX19" fmla="*/ 850900 w 2152650"/>
                <a:gd name="connsiteY19" fmla="*/ 858551 h 6237001"/>
                <a:gd name="connsiteX20" fmla="*/ 850900 w 2152650"/>
                <a:gd name="connsiteY20" fmla="*/ 725201 h 6237001"/>
                <a:gd name="connsiteX21" fmla="*/ 793750 w 2152650"/>
                <a:gd name="connsiteY21" fmla="*/ 490251 h 6237001"/>
                <a:gd name="connsiteX22" fmla="*/ 838200 w 2152650"/>
                <a:gd name="connsiteY22" fmla="*/ 483901 h 6237001"/>
                <a:gd name="connsiteX23" fmla="*/ 807297 w 2152650"/>
                <a:gd name="connsiteY23" fmla="*/ 277739 h 6237001"/>
                <a:gd name="connsiteX24" fmla="*/ 860637 w 2152650"/>
                <a:gd name="connsiteY24" fmla="*/ 119411 h 6237001"/>
                <a:gd name="connsiteX25" fmla="*/ 1054523 w 2152650"/>
                <a:gd name="connsiteY25" fmla="*/ 31781 h 6237001"/>
                <a:gd name="connsiteX26" fmla="*/ 1212003 w 2152650"/>
                <a:gd name="connsiteY26" fmla="*/ 40672 h 6237001"/>
                <a:gd name="connsiteX27" fmla="*/ 1349164 w 2152650"/>
                <a:gd name="connsiteY27" fmla="*/ 100361 h 6237001"/>
                <a:gd name="connsiteX28" fmla="*/ 1405043 w 2152650"/>
                <a:gd name="connsiteY28" fmla="*/ 331925 h 6237001"/>
                <a:gd name="connsiteX29" fmla="*/ 1409700 w 2152650"/>
                <a:gd name="connsiteY29" fmla="*/ 422094 h 6237001"/>
                <a:gd name="connsiteX30" fmla="*/ 1460500 w 2152650"/>
                <a:gd name="connsiteY30" fmla="*/ 471201 h 6237001"/>
                <a:gd name="connsiteX31" fmla="*/ 1365250 w 2152650"/>
                <a:gd name="connsiteY31" fmla="*/ 871251 h 6237001"/>
                <a:gd name="connsiteX32" fmla="*/ 1993900 w 2152650"/>
                <a:gd name="connsiteY32" fmla="*/ 1182401 h 6237001"/>
                <a:gd name="connsiteX33" fmla="*/ 1968500 w 2152650"/>
                <a:gd name="connsiteY33" fmla="*/ 1645951 h 6237001"/>
                <a:gd name="connsiteX34" fmla="*/ 2152650 w 2152650"/>
                <a:gd name="connsiteY34" fmla="*/ 2433351 h 6237001"/>
                <a:gd name="connsiteX35" fmla="*/ 2006600 w 2152650"/>
                <a:gd name="connsiteY35" fmla="*/ 3176301 h 6237001"/>
                <a:gd name="connsiteX36" fmla="*/ 1911350 w 2152650"/>
                <a:gd name="connsiteY36" fmla="*/ 3176301 h 6237001"/>
                <a:gd name="connsiteX37" fmla="*/ 1822450 w 2152650"/>
                <a:gd name="connsiteY37" fmla="*/ 3284251 h 6237001"/>
                <a:gd name="connsiteX38" fmla="*/ 1841500 w 2152650"/>
                <a:gd name="connsiteY38" fmla="*/ 4503451 h 6237001"/>
                <a:gd name="connsiteX39" fmla="*/ 1720850 w 2152650"/>
                <a:gd name="connsiteY39" fmla="*/ 5500401 h 6237001"/>
                <a:gd name="connsiteX40" fmla="*/ 1778000 w 2152650"/>
                <a:gd name="connsiteY40" fmla="*/ 5595651 h 6237001"/>
                <a:gd name="connsiteX41" fmla="*/ 1733550 w 2152650"/>
                <a:gd name="connsiteY41" fmla="*/ 5830601 h 6237001"/>
                <a:gd name="connsiteX42" fmla="*/ 1892300 w 2152650"/>
                <a:gd name="connsiteY42" fmla="*/ 6167151 h 6237001"/>
                <a:gd name="connsiteX43" fmla="*/ 1765300 w 2152650"/>
                <a:gd name="connsiteY43" fmla="*/ 6237001 h 6237001"/>
                <a:gd name="connsiteX44" fmla="*/ 1466850 w 2152650"/>
                <a:gd name="connsiteY44" fmla="*/ 6154451 h 6237001"/>
                <a:gd name="connsiteX45" fmla="*/ 1479550 w 2152650"/>
                <a:gd name="connsiteY45" fmla="*/ 6084601 h 6237001"/>
                <a:gd name="connsiteX46" fmla="*/ 1289050 w 2152650"/>
                <a:gd name="connsiteY46" fmla="*/ 5970301 h 6237001"/>
                <a:gd name="connsiteX47" fmla="*/ 1346200 w 2152650"/>
                <a:gd name="connsiteY47" fmla="*/ 5849651 h 6237001"/>
                <a:gd name="connsiteX48" fmla="*/ 1231900 w 2152650"/>
                <a:gd name="connsiteY48" fmla="*/ 5532151 h 6237001"/>
                <a:gd name="connsiteX49" fmla="*/ 1301750 w 2152650"/>
                <a:gd name="connsiteY49" fmla="*/ 5151151 h 6237001"/>
                <a:gd name="connsiteX50" fmla="*/ 1073150 w 2152650"/>
                <a:gd name="connsiteY50"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90500 w 2152650"/>
                <a:gd name="connsiteY18" fmla="*/ 1099851 h 6237001"/>
                <a:gd name="connsiteX19" fmla="*/ 850900 w 2152650"/>
                <a:gd name="connsiteY19" fmla="*/ 858551 h 6237001"/>
                <a:gd name="connsiteX20" fmla="*/ 850900 w 2152650"/>
                <a:gd name="connsiteY20" fmla="*/ 725201 h 6237001"/>
                <a:gd name="connsiteX21" fmla="*/ 793750 w 2152650"/>
                <a:gd name="connsiteY21" fmla="*/ 490251 h 6237001"/>
                <a:gd name="connsiteX22" fmla="*/ 819573 w 2152650"/>
                <a:gd name="connsiteY22" fmla="*/ 465274 h 6237001"/>
                <a:gd name="connsiteX23" fmla="*/ 807297 w 2152650"/>
                <a:gd name="connsiteY23" fmla="*/ 277739 h 6237001"/>
                <a:gd name="connsiteX24" fmla="*/ 860637 w 2152650"/>
                <a:gd name="connsiteY24" fmla="*/ 119411 h 6237001"/>
                <a:gd name="connsiteX25" fmla="*/ 1054523 w 2152650"/>
                <a:gd name="connsiteY25" fmla="*/ 31781 h 6237001"/>
                <a:gd name="connsiteX26" fmla="*/ 1212003 w 2152650"/>
                <a:gd name="connsiteY26" fmla="*/ 40672 h 6237001"/>
                <a:gd name="connsiteX27" fmla="*/ 1349164 w 2152650"/>
                <a:gd name="connsiteY27" fmla="*/ 100361 h 6237001"/>
                <a:gd name="connsiteX28" fmla="*/ 1405043 w 2152650"/>
                <a:gd name="connsiteY28" fmla="*/ 331925 h 6237001"/>
                <a:gd name="connsiteX29" fmla="*/ 1409700 w 2152650"/>
                <a:gd name="connsiteY29" fmla="*/ 422094 h 6237001"/>
                <a:gd name="connsiteX30" fmla="*/ 1460500 w 2152650"/>
                <a:gd name="connsiteY30" fmla="*/ 471201 h 6237001"/>
                <a:gd name="connsiteX31" fmla="*/ 1365250 w 2152650"/>
                <a:gd name="connsiteY31" fmla="*/ 871251 h 6237001"/>
                <a:gd name="connsiteX32" fmla="*/ 1993900 w 2152650"/>
                <a:gd name="connsiteY32" fmla="*/ 1182401 h 6237001"/>
                <a:gd name="connsiteX33" fmla="*/ 1968500 w 2152650"/>
                <a:gd name="connsiteY33" fmla="*/ 1645951 h 6237001"/>
                <a:gd name="connsiteX34" fmla="*/ 2152650 w 2152650"/>
                <a:gd name="connsiteY34" fmla="*/ 2433351 h 6237001"/>
                <a:gd name="connsiteX35" fmla="*/ 2006600 w 2152650"/>
                <a:gd name="connsiteY35" fmla="*/ 3176301 h 6237001"/>
                <a:gd name="connsiteX36" fmla="*/ 1911350 w 2152650"/>
                <a:gd name="connsiteY36" fmla="*/ 3176301 h 6237001"/>
                <a:gd name="connsiteX37" fmla="*/ 1822450 w 2152650"/>
                <a:gd name="connsiteY37" fmla="*/ 3284251 h 6237001"/>
                <a:gd name="connsiteX38" fmla="*/ 1841500 w 2152650"/>
                <a:gd name="connsiteY38" fmla="*/ 4503451 h 6237001"/>
                <a:gd name="connsiteX39" fmla="*/ 1720850 w 2152650"/>
                <a:gd name="connsiteY39" fmla="*/ 5500401 h 6237001"/>
                <a:gd name="connsiteX40" fmla="*/ 1778000 w 2152650"/>
                <a:gd name="connsiteY40" fmla="*/ 5595651 h 6237001"/>
                <a:gd name="connsiteX41" fmla="*/ 1733550 w 2152650"/>
                <a:gd name="connsiteY41" fmla="*/ 5830601 h 6237001"/>
                <a:gd name="connsiteX42" fmla="*/ 1892300 w 2152650"/>
                <a:gd name="connsiteY42" fmla="*/ 6167151 h 6237001"/>
                <a:gd name="connsiteX43" fmla="*/ 1765300 w 2152650"/>
                <a:gd name="connsiteY43" fmla="*/ 6237001 h 6237001"/>
                <a:gd name="connsiteX44" fmla="*/ 1466850 w 2152650"/>
                <a:gd name="connsiteY44" fmla="*/ 6154451 h 6237001"/>
                <a:gd name="connsiteX45" fmla="*/ 1479550 w 2152650"/>
                <a:gd name="connsiteY45" fmla="*/ 6084601 h 6237001"/>
                <a:gd name="connsiteX46" fmla="*/ 1289050 w 2152650"/>
                <a:gd name="connsiteY46" fmla="*/ 5970301 h 6237001"/>
                <a:gd name="connsiteX47" fmla="*/ 1346200 w 2152650"/>
                <a:gd name="connsiteY47" fmla="*/ 5849651 h 6237001"/>
                <a:gd name="connsiteX48" fmla="*/ 1231900 w 2152650"/>
                <a:gd name="connsiteY48" fmla="*/ 5532151 h 6237001"/>
                <a:gd name="connsiteX49" fmla="*/ 1301750 w 2152650"/>
                <a:gd name="connsiteY49" fmla="*/ 5151151 h 6237001"/>
                <a:gd name="connsiteX50" fmla="*/ 1073150 w 2152650"/>
                <a:gd name="connsiteY50"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90500 w 2152650"/>
                <a:gd name="connsiteY18" fmla="*/ 1099851 h 6237001"/>
                <a:gd name="connsiteX19" fmla="*/ 850900 w 2152650"/>
                <a:gd name="connsiteY19" fmla="*/ 858551 h 6237001"/>
                <a:gd name="connsiteX20" fmla="*/ 850900 w 2152650"/>
                <a:gd name="connsiteY20" fmla="*/ 725201 h 6237001"/>
                <a:gd name="connsiteX21" fmla="*/ 793750 w 2152650"/>
                <a:gd name="connsiteY21" fmla="*/ 490251 h 6237001"/>
                <a:gd name="connsiteX22" fmla="*/ 819573 w 2152650"/>
                <a:gd name="connsiteY22" fmla="*/ 465274 h 6237001"/>
                <a:gd name="connsiteX23" fmla="*/ 807297 w 2152650"/>
                <a:gd name="connsiteY23" fmla="*/ 277739 h 6237001"/>
                <a:gd name="connsiteX24" fmla="*/ 860637 w 2152650"/>
                <a:gd name="connsiteY24" fmla="*/ 119411 h 6237001"/>
                <a:gd name="connsiteX25" fmla="*/ 1054523 w 2152650"/>
                <a:gd name="connsiteY25" fmla="*/ 31781 h 6237001"/>
                <a:gd name="connsiteX26" fmla="*/ 1212003 w 2152650"/>
                <a:gd name="connsiteY26" fmla="*/ 40672 h 6237001"/>
                <a:gd name="connsiteX27" fmla="*/ 1349164 w 2152650"/>
                <a:gd name="connsiteY27" fmla="*/ 100361 h 6237001"/>
                <a:gd name="connsiteX28" fmla="*/ 1405043 w 2152650"/>
                <a:gd name="connsiteY28" fmla="*/ 331925 h 6237001"/>
                <a:gd name="connsiteX29" fmla="*/ 1409700 w 2152650"/>
                <a:gd name="connsiteY29" fmla="*/ 422094 h 6237001"/>
                <a:gd name="connsiteX30" fmla="*/ 1460500 w 2152650"/>
                <a:gd name="connsiteY30" fmla="*/ 471201 h 6237001"/>
                <a:gd name="connsiteX31" fmla="*/ 1365250 w 2152650"/>
                <a:gd name="connsiteY31" fmla="*/ 871251 h 6237001"/>
                <a:gd name="connsiteX32" fmla="*/ 1993900 w 2152650"/>
                <a:gd name="connsiteY32" fmla="*/ 1182401 h 6237001"/>
                <a:gd name="connsiteX33" fmla="*/ 1968500 w 2152650"/>
                <a:gd name="connsiteY33" fmla="*/ 1645951 h 6237001"/>
                <a:gd name="connsiteX34" fmla="*/ 2152650 w 2152650"/>
                <a:gd name="connsiteY34" fmla="*/ 2433351 h 6237001"/>
                <a:gd name="connsiteX35" fmla="*/ 2006600 w 2152650"/>
                <a:gd name="connsiteY35" fmla="*/ 3176301 h 6237001"/>
                <a:gd name="connsiteX36" fmla="*/ 1911350 w 2152650"/>
                <a:gd name="connsiteY36" fmla="*/ 3176301 h 6237001"/>
                <a:gd name="connsiteX37" fmla="*/ 1822450 w 2152650"/>
                <a:gd name="connsiteY37" fmla="*/ 3284251 h 6237001"/>
                <a:gd name="connsiteX38" fmla="*/ 1841500 w 2152650"/>
                <a:gd name="connsiteY38" fmla="*/ 4503451 h 6237001"/>
                <a:gd name="connsiteX39" fmla="*/ 1720850 w 2152650"/>
                <a:gd name="connsiteY39" fmla="*/ 5500401 h 6237001"/>
                <a:gd name="connsiteX40" fmla="*/ 1778000 w 2152650"/>
                <a:gd name="connsiteY40" fmla="*/ 5595651 h 6237001"/>
                <a:gd name="connsiteX41" fmla="*/ 1733550 w 2152650"/>
                <a:gd name="connsiteY41" fmla="*/ 5830601 h 6237001"/>
                <a:gd name="connsiteX42" fmla="*/ 1892300 w 2152650"/>
                <a:gd name="connsiteY42" fmla="*/ 6167151 h 6237001"/>
                <a:gd name="connsiteX43" fmla="*/ 1765300 w 2152650"/>
                <a:gd name="connsiteY43" fmla="*/ 6237001 h 6237001"/>
                <a:gd name="connsiteX44" fmla="*/ 1466850 w 2152650"/>
                <a:gd name="connsiteY44" fmla="*/ 6154451 h 6237001"/>
                <a:gd name="connsiteX45" fmla="*/ 1479550 w 2152650"/>
                <a:gd name="connsiteY45" fmla="*/ 6084601 h 6237001"/>
                <a:gd name="connsiteX46" fmla="*/ 1289050 w 2152650"/>
                <a:gd name="connsiteY46" fmla="*/ 5970301 h 6237001"/>
                <a:gd name="connsiteX47" fmla="*/ 1346200 w 2152650"/>
                <a:gd name="connsiteY47" fmla="*/ 5849651 h 6237001"/>
                <a:gd name="connsiteX48" fmla="*/ 1231900 w 2152650"/>
                <a:gd name="connsiteY48" fmla="*/ 5532151 h 6237001"/>
                <a:gd name="connsiteX49" fmla="*/ 1301750 w 2152650"/>
                <a:gd name="connsiteY49" fmla="*/ 5151151 h 6237001"/>
                <a:gd name="connsiteX50" fmla="*/ 1073150 w 2152650"/>
                <a:gd name="connsiteY50"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90500 w 2152650"/>
                <a:gd name="connsiteY18" fmla="*/ 1099851 h 6237001"/>
                <a:gd name="connsiteX19" fmla="*/ 850900 w 2152650"/>
                <a:gd name="connsiteY19" fmla="*/ 858551 h 6237001"/>
                <a:gd name="connsiteX20" fmla="*/ 845820 w 2152650"/>
                <a:gd name="connsiteY20" fmla="*/ 711654 h 6237001"/>
                <a:gd name="connsiteX21" fmla="*/ 793750 w 2152650"/>
                <a:gd name="connsiteY21" fmla="*/ 490251 h 6237001"/>
                <a:gd name="connsiteX22" fmla="*/ 819573 w 2152650"/>
                <a:gd name="connsiteY22" fmla="*/ 465274 h 6237001"/>
                <a:gd name="connsiteX23" fmla="*/ 807297 w 2152650"/>
                <a:gd name="connsiteY23" fmla="*/ 277739 h 6237001"/>
                <a:gd name="connsiteX24" fmla="*/ 860637 w 2152650"/>
                <a:gd name="connsiteY24" fmla="*/ 119411 h 6237001"/>
                <a:gd name="connsiteX25" fmla="*/ 1054523 w 2152650"/>
                <a:gd name="connsiteY25" fmla="*/ 31781 h 6237001"/>
                <a:gd name="connsiteX26" fmla="*/ 1212003 w 2152650"/>
                <a:gd name="connsiteY26" fmla="*/ 40672 h 6237001"/>
                <a:gd name="connsiteX27" fmla="*/ 1349164 w 2152650"/>
                <a:gd name="connsiteY27" fmla="*/ 100361 h 6237001"/>
                <a:gd name="connsiteX28" fmla="*/ 1405043 w 2152650"/>
                <a:gd name="connsiteY28" fmla="*/ 331925 h 6237001"/>
                <a:gd name="connsiteX29" fmla="*/ 1409700 w 2152650"/>
                <a:gd name="connsiteY29" fmla="*/ 422094 h 6237001"/>
                <a:gd name="connsiteX30" fmla="*/ 1460500 w 2152650"/>
                <a:gd name="connsiteY30" fmla="*/ 471201 h 6237001"/>
                <a:gd name="connsiteX31" fmla="*/ 1365250 w 2152650"/>
                <a:gd name="connsiteY31" fmla="*/ 871251 h 6237001"/>
                <a:gd name="connsiteX32" fmla="*/ 1993900 w 2152650"/>
                <a:gd name="connsiteY32" fmla="*/ 1182401 h 6237001"/>
                <a:gd name="connsiteX33" fmla="*/ 1968500 w 2152650"/>
                <a:gd name="connsiteY33" fmla="*/ 1645951 h 6237001"/>
                <a:gd name="connsiteX34" fmla="*/ 2152650 w 2152650"/>
                <a:gd name="connsiteY34" fmla="*/ 2433351 h 6237001"/>
                <a:gd name="connsiteX35" fmla="*/ 2006600 w 2152650"/>
                <a:gd name="connsiteY35" fmla="*/ 3176301 h 6237001"/>
                <a:gd name="connsiteX36" fmla="*/ 1911350 w 2152650"/>
                <a:gd name="connsiteY36" fmla="*/ 3176301 h 6237001"/>
                <a:gd name="connsiteX37" fmla="*/ 1822450 w 2152650"/>
                <a:gd name="connsiteY37" fmla="*/ 3284251 h 6237001"/>
                <a:gd name="connsiteX38" fmla="*/ 1841500 w 2152650"/>
                <a:gd name="connsiteY38" fmla="*/ 4503451 h 6237001"/>
                <a:gd name="connsiteX39" fmla="*/ 1720850 w 2152650"/>
                <a:gd name="connsiteY39" fmla="*/ 5500401 h 6237001"/>
                <a:gd name="connsiteX40" fmla="*/ 1778000 w 2152650"/>
                <a:gd name="connsiteY40" fmla="*/ 5595651 h 6237001"/>
                <a:gd name="connsiteX41" fmla="*/ 1733550 w 2152650"/>
                <a:gd name="connsiteY41" fmla="*/ 5830601 h 6237001"/>
                <a:gd name="connsiteX42" fmla="*/ 1892300 w 2152650"/>
                <a:gd name="connsiteY42" fmla="*/ 6167151 h 6237001"/>
                <a:gd name="connsiteX43" fmla="*/ 1765300 w 2152650"/>
                <a:gd name="connsiteY43" fmla="*/ 6237001 h 6237001"/>
                <a:gd name="connsiteX44" fmla="*/ 1466850 w 2152650"/>
                <a:gd name="connsiteY44" fmla="*/ 6154451 h 6237001"/>
                <a:gd name="connsiteX45" fmla="*/ 1479550 w 2152650"/>
                <a:gd name="connsiteY45" fmla="*/ 6084601 h 6237001"/>
                <a:gd name="connsiteX46" fmla="*/ 1289050 w 2152650"/>
                <a:gd name="connsiteY46" fmla="*/ 5970301 h 6237001"/>
                <a:gd name="connsiteX47" fmla="*/ 1346200 w 2152650"/>
                <a:gd name="connsiteY47" fmla="*/ 5849651 h 6237001"/>
                <a:gd name="connsiteX48" fmla="*/ 1231900 w 2152650"/>
                <a:gd name="connsiteY48" fmla="*/ 5532151 h 6237001"/>
                <a:gd name="connsiteX49" fmla="*/ 1301750 w 2152650"/>
                <a:gd name="connsiteY49" fmla="*/ 5151151 h 6237001"/>
                <a:gd name="connsiteX50" fmla="*/ 1073150 w 2152650"/>
                <a:gd name="connsiteY50"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90500 w 2152650"/>
                <a:gd name="connsiteY18" fmla="*/ 1099851 h 6237001"/>
                <a:gd name="connsiteX19" fmla="*/ 850900 w 2152650"/>
                <a:gd name="connsiteY19" fmla="*/ 858551 h 6237001"/>
                <a:gd name="connsiteX20" fmla="*/ 845820 w 2152650"/>
                <a:gd name="connsiteY20" fmla="*/ 711654 h 6237001"/>
                <a:gd name="connsiteX21" fmla="*/ 793750 w 2152650"/>
                <a:gd name="connsiteY21" fmla="*/ 490251 h 6237001"/>
                <a:gd name="connsiteX22" fmla="*/ 819573 w 2152650"/>
                <a:gd name="connsiteY22" fmla="*/ 465274 h 6237001"/>
                <a:gd name="connsiteX23" fmla="*/ 807297 w 2152650"/>
                <a:gd name="connsiteY23" fmla="*/ 277739 h 6237001"/>
                <a:gd name="connsiteX24" fmla="*/ 860637 w 2152650"/>
                <a:gd name="connsiteY24" fmla="*/ 119411 h 6237001"/>
                <a:gd name="connsiteX25" fmla="*/ 1054523 w 2152650"/>
                <a:gd name="connsiteY25" fmla="*/ 31781 h 6237001"/>
                <a:gd name="connsiteX26" fmla="*/ 1212003 w 2152650"/>
                <a:gd name="connsiteY26" fmla="*/ 40672 h 6237001"/>
                <a:gd name="connsiteX27" fmla="*/ 1349164 w 2152650"/>
                <a:gd name="connsiteY27" fmla="*/ 100361 h 6237001"/>
                <a:gd name="connsiteX28" fmla="*/ 1405043 w 2152650"/>
                <a:gd name="connsiteY28" fmla="*/ 331925 h 6237001"/>
                <a:gd name="connsiteX29" fmla="*/ 1409700 w 2152650"/>
                <a:gd name="connsiteY29" fmla="*/ 422094 h 6237001"/>
                <a:gd name="connsiteX30" fmla="*/ 1435100 w 2152650"/>
                <a:gd name="connsiteY30" fmla="*/ 523694 h 6237001"/>
                <a:gd name="connsiteX31" fmla="*/ 1365250 w 2152650"/>
                <a:gd name="connsiteY31" fmla="*/ 871251 h 6237001"/>
                <a:gd name="connsiteX32" fmla="*/ 1993900 w 2152650"/>
                <a:gd name="connsiteY32" fmla="*/ 1182401 h 6237001"/>
                <a:gd name="connsiteX33" fmla="*/ 1968500 w 2152650"/>
                <a:gd name="connsiteY33" fmla="*/ 1645951 h 6237001"/>
                <a:gd name="connsiteX34" fmla="*/ 2152650 w 2152650"/>
                <a:gd name="connsiteY34" fmla="*/ 2433351 h 6237001"/>
                <a:gd name="connsiteX35" fmla="*/ 2006600 w 2152650"/>
                <a:gd name="connsiteY35" fmla="*/ 3176301 h 6237001"/>
                <a:gd name="connsiteX36" fmla="*/ 1911350 w 2152650"/>
                <a:gd name="connsiteY36" fmla="*/ 3176301 h 6237001"/>
                <a:gd name="connsiteX37" fmla="*/ 1822450 w 2152650"/>
                <a:gd name="connsiteY37" fmla="*/ 3284251 h 6237001"/>
                <a:gd name="connsiteX38" fmla="*/ 1841500 w 2152650"/>
                <a:gd name="connsiteY38" fmla="*/ 4503451 h 6237001"/>
                <a:gd name="connsiteX39" fmla="*/ 1720850 w 2152650"/>
                <a:gd name="connsiteY39" fmla="*/ 5500401 h 6237001"/>
                <a:gd name="connsiteX40" fmla="*/ 1778000 w 2152650"/>
                <a:gd name="connsiteY40" fmla="*/ 5595651 h 6237001"/>
                <a:gd name="connsiteX41" fmla="*/ 1733550 w 2152650"/>
                <a:gd name="connsiteY41" fmla="*/ 5830601 h 6237001"/>
                <a:gd name="connsiteX42" fmla="*/ 1892300 w 2152650"/>
                <a:gd name="connsiteY42" fmla="*/ 6167151 h 6237001"/>
                <a:gd name="connsiteX43" fmla="*/ 1765300 w 2152650"/>
                <a:gd name="connsiteY43" fmla="*/ 6237001 h 6237001"/>
                <a:gd name="connsiteX44" fmla="*/ 1466850 w 2152650"/>
                <a:gd name="connsiteY44" fmla="*/ 6154451 h 6237001"/>
                <a:gd name="connsiteX45" fmla="*/ 1479550 w 2152650"/>
                <a:gd name="connsiteY45" fmla="*/ 6084601 h 6237001"/>
                <a:gd name="connsiteX46" fmla="*/ 1289050 w 2152650"/>
                <a:gd name="connsiteY46" fmla="*/ 5970301 h 6237001"/>
                <a:gd name="connsiteX47" fmla="*/ 1346200 w 2152650"/>
                <a:gd name="connsiteY47" fmla="*/ 5849651 h 6237001"/>
                <a:gd name="connsiteX48" fmla="*/ 1231900 w 2152650"/>
                <a:gd name="connsiteY48" fmla="*/ 5532151 h 6237001"/>
                <a:gd name="connsiteX49" fmla="*/ 1301750 w 2152650"/>
                <a:gd name="connsiteY49" fmla="*/ 5151151 h 6237001"/>
                <a:gd name="connsiteX50" fmla="*/ 1073150 w 2152650"/>
                <a:gd name="connsiteY50"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90500 w 2152650"/>
                <a:gd name="connsiteY18" fmla="*/ 1099851 h 6237001"/>
                <a:gd name="connsiteX19" fmla="*/ 850900 w 2152650"/>
                <a:gd name="connsiteY19" fmla="*/ 858551 h 6237001"/>
                <a:gd name="connsiteX20" fmla="*/ 845820 w 2152650"/>
                <a:gd name="connsiteY20" fmla="*/ 711654 h 6237001"/>
                <a:gd name="connsiteX21" fmla="*/ 793750 w 2152650"/>
                <a:gd name="connsiteY21" fmla="*/ 490251 h 6237001"/>
                <a:gd name="connsiteX22" fmla="*/ 819573 w 2152650"/>
                <a:gd name="connsiteY22" fmla="*/ 465274 h 6237001"/>
                <a:gd name="connsiteX23" fmla="*/ 807297 w 2152650"/>
                <a:gd name="connsiteY23" fmla="*/ 277739 h 6237001"/>
                <a:gd name="connsiteX24" fmla="*/ 860637 w 2152650"/>
                <a:gd name="connsiteY24" fmla="*/ 119411 h 6237001"/>
                <a:gd name="connsiteX25" fmla="*/ 1054523 w 2152650"/>
                <a:gd name="connsiteY25" fmla="*/ 31781 h 6237001"/>
                <a:gd name="connsiteX26" fmla="*/ 1212003 w 2152650"/>
                <a:gd name="connsiteY26" fmla="*/ 40672 h 6237001"/>
                <a:gd name="connsiteX27" fmla="*/ 1349164 w 2152650"/>
                <a:gd name="connsiteY27" fmla="*/ 100361 h 6237001"/>
                <a:gd name="connsiteX28" fmla="*/ 1405043 w 2152650"/>
                <a:gd name="connsiteY28" fmla="*/ 331925 h 6237001"/>
                <a:gd name="connsiteX29" fmla="*/ 1409700 w 2152650"/>
                <a:gd name="connsiteY29" fmla="*/ 422094 h 6237001"/>
                <a:gd name="connsiteX30" fmla="*/ 1435100 w 2152650"/>
                <a:gd name="connsiteY30" fmla="*/ 523694 h 6237001"/>
                <a:gd name="connsiteX31" fmla="*/ 1365250 w 2152650"/>
                <a:gd name="connsiteY31" fmla="*/ 871251 h 6237001"/>
                <a:gd name="connsiteX32" fmla="*/ 1993900 w 2152650"/>
                <a:gd name="connsiteY32" fmla="*/ 1182401 h 6237001"/>
                <a:gd name="connsiteX33" fmla="*/ 1968500 w 2152650"/>
                <a:gd name="connsiteY33" fmla="*/ 1645951 h 6237001"/>
                <a:gd name="connsiteX34" fmla="*/ 2152650 w 2152650"/>
                <a:gd name="connsiteY34" fmla="*/ 2433351 h 6237001"/>
                <a:gd name="connsiteX35" fmla="*/ 2006600 w 2152650"/>
                <a:gd name="connsiteY35" fmla="*/ 3176301 h 6237001"/>
                <a:gd name="connsiteX36" fmla="*/ 1911350 w 2152650"/>
                <a:gd name="connsiteY36" fmla="*/ 3176301 h 6237001"/>
                <a:gd name="connsiteX37" fmla="*/ 1822450 w 2152650"/>
                <a:gd name="connsiteY37" fmla="*/ 3284251 h 6237001"/>
                <a:gd name="connsiteX38" fmla="*/ 1841500 w 2152650"/>
                <a:gd name="connsiteY38" fmla="*/ 4503451 h 6237001"/>
                <a:gd name="connsiteX39" fmla="*/ 1720850 w 2152650"/>
                <a:gd name="connsiteY39" fmla="*/ 5500401 h 6237001"/>
                <a:gd name="connsiteX40" fmla="*/ 1778000 w 2152650"/>
                <a:gd name="connsiteY40" fmla="*/ 5595651 h 6237001"/>
                <a:gd name="connsiteX41" fmla="*/ 1733550 w 2152650"/>
                <a:gd name="connsiteY41" fmla="*/ 5830601 h 6237001"/>
                <a:gd name="connsiteX42" fmla="*/ 1892300 w 2152650"/>
                <a:gd name="connsiteY42" fmla="*/ 6167151 h 6237001"/>
                <a:gd name="connsiteX43" fmla="*/ 1765300 w 2152650"/>
                <a:gd name="connsiteY43" fmla="*/ 6237001 h 6237001"/>
                <a:gd name="connsiteX44" fmla="*/ 1466850 w 2152650"/>
                <a:gd name="connsiteY44" fmla="*/ 6154451 h 6237001"/>
                <a:gd name="connsiteX45" fmla="*/ 1479550 w 2152650"/>
                <a:gd name="connsiteY45" fmla="*/ 6084601 h 6237001"/>
                <a:gd name="connsiteX46" fmla="*/ 1289050 w 2152650"/>
                <a:gd name="connsiteY46" fmla="*/ 5970301 h 6237001"/>
                <a:gd name="connsiteX47" fmla="*/ 1346200 w 2152650"/>
                <a:gd name="connsiteY47" fmla="*/ 5849651 h 6237001"/>
                <a:gd name="connsiteX48" fmla="*/ 1231900 w 2152650"/>
                <a:gd name="connsiteY48" fmla="*/ 5532151 h 6237001"/>
                <a:gd name="connsiteX49" fmla="*/ 1301750 w 2152650"/>
                <a:gd name="connsiteY49" fmla="*/ 5151151 h 6237001"/>
                <a:gd name="connsiteX50" fmla="*/ 1073150 w 2152650"/>
                <a:gd name="connsiteY50"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90500 w 2152650"/>
                <a:gd name="connsiteY18" fmla="*/ 1099851 h 6237001"/>
                <a:gd name="connsiteX19" fmla="*/ 850900 w 2152650"/>
                <a:gd name="connsiteY19" fmla="*/ 858551 h 6237001"/>
                <a:gd name="connsiteX20" fmla="*/ 845820 w 2152650"/>
                <a:gd name="connsiteY20" fmla="*/ 711654 h 6237001"/>
                <a:gd name="connsiteX21" fmla="*/ 793750 w 2152650"/>
                <a:gd name="connsiteY21" fmla="*/ 490251 h 6237001"/>
                <a:gd name="connsiteX22" fmla="*/ 819573 w 2152650"/>
                <a:gd name="connsiteY22" fmla="*/ 465274 h 6237001"/>
                <a:gd name="connsiteX23" fmla="*/ 807297 w 2152650"/>
                <a:gd name="connsiteY23" fmla="*/ 277739 h 6237001"/>
                <a:gd name="connsiteX24" fmla="*/ 860637 w 2152650"/>
                <a:gd name="connsiteY24" fmla="*/ 119411 h 6237001"/>
                <a:gd name="connsiteX25" fmla="*/ 1054523 w 2152650"/>
                <a:gd name="connsiteY25" fmla="*/ 31781 h 6237001"/>
                <a:gd name="connsiteX26" fmla="*/ 1212003 w 2152650"/>
                <a:gd name="connsiteY26" fmla="*/ 40672 h 6237001"/>
                <a:gd name="connsiteX27" fmla="*/ 1349164 w 2152650"/>
                <a:gd name="connsiteY27" fmla="*/ 100361 h 6237001"/>
                <a:gd name="connsiteX28" fmla="*/ 1405043 w 2152650"/>
                <a:gd name="connsiteY28" fmla="*/ 331925 h 6237001"/>
                <a:gd name="connsiteX29" fmla="*/ 1409700 w 2152650"/>
                <a:gd name="connsiteY29" fmla="*/ 422094 h 6237001"/>
                <a:gd name="connsiteX30" fmla="*/ 1435100 w 2152650"/>
                <a:gd name="connsiteY30" fmla="*/ 523694 h 6237001"/>
                <a:gd name="connsiteX31" fmla="*/ 1365250 w 2152650"/>
                <a:gd name="connsiteY31" fmla="*/ 871251 h 6237001"/>
                <a:gd name="connsiteX32" fmla="*/ 1993900 w 2152650"/>
                <a:gd name="connsiteY32" fmla="*/ 1182401 h 6237001"/>
                <a:gd name="connsiteX33" fmla="*/ 1968500 w 2152650"/>
                <a:gd name="connsiteY33" fmla="*/ 1645951 h 6237001"/>
                <a:gd name="connsiteX34" fmla="*/ 2152650 w 2152650"/>
                <a:gd name="connsiteY34" fmla="*/ 2433351 h 6237001"/>
                <a:gd name="connsiteX35" fmla="*/ 2006600 w 2152650"/>
                <a:gd name="connsiteY35" fmla="*/ 3176301 h 6237001"/>
                <a:gd name="connsiteX36" fmla="*/ 1911350 w 2152650"/>
                <a:gd name="connsiteY36" fmla="*/ 3176301 h 6237001"/>
                <a:gd name="connsiteX37" fmla="*/ 1822450 w 2152650"/>
                <a:gd name="connsiteY37" fmla="*/ 3284251 h 6237001"/>
                <a:gd name="connsiteX38" fmla="*/ 1841500 w 2152650"/>
                <a:gd name="connsiteY38" fmla="*/ 4503451 h 6237001"/>
                <a:gd name="connsiteX39" fmla="*/ 1720850 w 2152650"/>
                <a:gd name="connsiteY39" fmla="*/ 5500401 h 6237001"/>
                <a:gd name="connsiteX40" fmla="*/ 1778000 w 2152650"/>
                <a:gd name="connsiteY40" fmla="*/ 5595651 h 6237001"/>
                <a:gd name="connsiteX41" fmla="*/ 1733550 w 2152650"/>
                <a:gd name="connsiteY41" fmla="*/ 5830601 h 6237001"/>
                <a:gd name="connsiteX42" fmla="*/ 1892300 w 2152650"/>
                <a:gd name="connsiteY42" fmla="*/ 6167151 h 6237001"/>
                <a:gd name="connsiteX43" fmla="*/ 1765300 w 2152650"/>
                <a:gd name="connsiteY43" fmla="*/ 6237001 h 6237001"/>
                <a:gd name="connsiteX44" fmla="*/ 1466850 w 2152650"/>
                <a:gd name="connsiteY44" fmla="*/ 6154451 h 6237001"/>
                <a:gd name="connsiteX45" fmla="*/ 1479550 w 2152650"/>
                <a:gd name="connsiteY45" fmla="*/ 6084601 h 6237001"/>
                <a:gd name="connsiteX46" fmla="*/ 1289050 w 2152650"/>
                <a:gd name="connsiteY46" fmla="*/ 5970301 h 6237001"/>
                <a:gd name="connsiteX47" fmla="*/ 1346200 w 2152650"/>
                <a:gd name="connsiteY47" fmla="*/ 5849651 h 6237001"/>
                <a:gd name="connsiteX48" fmla="*/ 1231900 w 2152650"/>
                <a:gd name="connsiteY48" fmla="*/ 5532151 h 6237001"/>
                <a:gd name="connsiteX49" fmla="*/ 1301750 w 2152650"/>
                <a:gd name="connsiteY49" fmla="*/ 5151151 h 6237001"/>
                <a:gd name="connsiteX50" fmla="*/ 1073150 w 2152650"/>
                <a:gd name="connsiteY50"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90500 w 2152650"/>
                <a:gd name="connsiteY18" fmla="*/ 1099851 h 6237001"/>
                <a:gd name="connsiteX19" fmla="*/ 850900 w 2152650"/>
                <a:gd name="connsiteY19" fmla="*/ 858551 h 6237001"/>
                <a:gd name="connsiteX20" fmla="*/ 845820 w 2152650"/>
                <a:gd name="connsiteY20" fmla="*/ 711654 h 6237001"/>
                <a:gd name="connsiteX21" fmla="*/ 793750 w 2152650"/>
                <a:gd name="connsiteY21" fmla="*/ 490251 h 6237001"/>
                <a:gd name="connsiteX22" fmla="*/ 819573 w 2152650"/>
                <a:gd name="connsiteY22" fmla="*/ 465274 h 6237001"/>
                <a:gd name="connsiteX23" fmla="*/ 807297 w 2152650"/>
                <a:gd name="connsiteY23" fmla="*/ 277739 h 6237001"/>
                <a:gd name="connsiteX24" fmla="*/ 860637 w 2152650"/>
                <a:gd name="connsiteY24" fmla="*/ 119411 h 6237001"/>
                <a:gd name="connsiteX25" fmla="*/ 1054523 w 2152650"/>
                <a:gd name="connsiteY25" fmla="*/ 31781 h 6237001"/>
                <a:gd name="connsiteX26" fmla="*/ 1212003 w 2152650"/>
                <a:gd name="connsiteY26" fmla="*/ 40672 h 6237001"/>
                <a:gd name="connsiteX27" fmla="*/ 1344084 w 2152650"/>
                <a:gd name="connsiteY27" fmla="*/ 105441 h 6237001"/>
                <a:gd name="connsiteX28" fmla="*/ 1405043 w 2152650"/>
                <a:gd name="connsiteY28" fmla="*/ 331925 h 6237001"/>
                <a:gd name="connsiteX29" fmla="*/ 1409700 w 2152650"/>
                <a:gd name="connsiteY29" fmla="*/ 422094 h 6237001"/>
                <a:gd name="connsiteX30" fmla="*/ 1435100 w 2152650"/>
                <a:gd name="connsiteY30" fmla="*/ 523694 h 6237001"/>
                <a:gd name="connsiteX31" fmla="*/ 1365250 w 2152650"/>
                <a:gd name="connsiteY31" fmla="*/ 871251 h 6237001"/>
                <a:gd name="connsiteX32" fmla="*/ 1993900 w 2152650"/>
                <a:gd name="connsiteY32" fmla="*/ 1182401 h 6237001"/>
                <a:gd name="connsiteX33" fmla="*/ 1968500 w 2152650"/>
                <a:gd name="connsiteY33" fmla="*/ 1645951 h 6237001"/>
                <a:gd name="connsiteX34" fmla="*/ 2152650 w 2152650"/>
                <a:gd name="connsiteY34" fmla="*/ 2433351 h 6237001"/>
                <a:gd name="connsiteX35" fmla="*/ 2006600 w 2152650"/>
                <a:gd name="connsiteY35" fmla="*/ 3176301 h 6237001"/>
                <a:gd name="connsiteX36" fmla="*/ 1911350 w 2152650"/>
                <a:gd name="connsiteY36" fmla="*/ 3176301 h 6237001"/>
                <a:gd name="connsiteX37" fmla="*/ 1822450 w 2152650"/>
                <a:gd name="connsiteY37" fmla="*/ 3284251 h 6237001"/>
                <a:gd name="connsiteX38" fmla="*/ 1841500 w 2152650"/>
                <a:gd name="connsiteY38" fmla="*/ 4503451 h 6237001"/>
                <a:gd name="connsiteX39" fmla="*/ 1720850 w 2152650"/>
                <a:gd name="connsiteY39" fmla="*/ 5500401 h 6237001"/>
                <a:gd name="connsiteX40" fmla="*/ 1778000 w 2152650"/>
                <a:gd name="connsiteY40" fmla="*/ 5595651 h 6237001"/>
                <a:gd name="connsiteX41" fmla="*/ 1733550 w 2152650"/>
                <a:gd name="connsiteY41" fmla="*/ 5830601 h 6237001"/>
                <a:gd name="connsiteX42" fmla="*/ 1892300 w 2152650"/>
                <a:gd name="connsiteY42" fmla="*/ 6167151 h 6237001"/>
                <a:gd name="connsiteX43" fmla="*/ 1765300 w 2152650"/>
                <a:gd name="connsiteY43" fmla="*/ 6237001 h 6237001"/>
                <a:gd name="connsiteX44" fmla="*/ 1466850 w 2152650"/>
                <a:gd name="connsiteY44" fmla="*/ 6154451 h 6237001"/>
                <a:gd name="connsiteX45" fmla="*/ 1479550 w 2152650"/>
                <a:gd name="connsiteY45" fmla="*/ 6084601 h 6237001"/>
                <a:gd name="connsiteX46" fmla="*/ 1289050 w 2152650"/>
                <a:gd name="connsiteY46" fmla="*/ 5970301 h 6237001"/>
                <a:gd name="connsiteX47" fmla="*/ 1346200 w 2152650"/>
                <a:gd name="connsiteY47" fmla="*/ 5849651 h 6237001"/>
                <a:gd name="connsiteX48" fmla="*/ 1231900 w 2152650"/>
                <a:gd name="connsiteY48" fmla="*/ 5532151 h 6237001"/>
                <a:gd name="connsiteX49" fmla="*/ 1301750 w 2152650"/>
                <a:gd name="connsiteY49" fmla="*/ 5151151 h 6237001"/>
                <a:gd name="connsiteX50" fmla="*/ 1073150 w 2152650"/>
                <a:gd name="connsiteY50"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90500 w 2152650"/>
                <a:gd name="connsiteY18" fmla="*/ 1099851 h 6237001"/>
                <a:gd name="connsiteX19" fmla="*/ 850900 w 2152650"/>
                <a:gd name="connsiteY19" fmla="*/ 858551 h 6237001"/>
                <a:gd name="connsiteX20" fmla="*/ 845820 w 2152650"/>
                <a:gd name="connsiteY20" fmla="*/ 711654 h 6237001"/>
                <a:gd name="connsiteX21" fmla="*/ 793750 w 2152650"/>
                <a:gd name="connsiteY21" fmla="*/ 490251 h 6237001"/>
                <a:gd name="connsiteX22" fmla="*/ 819573 w 2152650"/>
                <a:gd name="connsiteY22" fmla="*/ 465274 h 6237001"/>
                <a:gd name="connsiteX23" fmla="*/ 807297 w 2152650"/>
                <a:gd name="connsiteY23" fmla="*/ 277739 h 6237001"/>
                <a:gd name="connsiteX24" fmla="*/ 860637 w 2152650"/>
                <a:gd name="connsiteY24" fmla="*/ 119411 h 6237001"/>
                <a:gd name="connsiteX25" fmla="*/ 1054523 w 2152650"/>
                <a:gd name="connsiteY25" fmla="*/ 31781 h 6237001"/>
                <a:gd name="connsiteX26" fmla="*/ 1212003 w 2152650"/>
                <a:gd name="connsiteY26" fmla="*/ 40672 h 6237001"/>
                <a:gd name="connsiteX27" fmla="*/ 1344084 w 2152650"/>
                <a:gd name="connsiteY27" fmla="*/ 105441 h 6237001"/>
                <a:gd name="connsiteX28" fmla="*/ 1405043 w 2152650"/>
                <a:gd name="connsiteY28" fmla="*/ 331925 h 6237001"/>
                <a:gd name="connsiteX29" fmla="*/ 1409700 w 2152650"/>
                <a:gd name="connsiteY29" fmla="*/ 422094 h 6237001"/>
                <a:gd name="connsiteX30" fmla="*/ 1435100 w 2152650"/>
                <a:gd name="connsiteY30" fmla="*/ 523694 h 6237001"/>
                <a:gd name="connsiteX31" fmla="*/ 1365250 w 2152650"/>
                <a:gd name="connsiteY31" fmla="*/ 871251 h 6237001"/>
                <a:gd name="connsiteX32" fmla="*/ 1993900 w 2152650"/>
                <a:gd name="connsiteY32" fmla="*/ 1182401 h 6237001"/>
                <a:gd name="connsiteX33" fmla="*/ 1968500 w 2152650"/>
                <a:gd name="connsiteY33" fmla="*/ 1645951 h 6237001"/>
                <a:gd name="connsiteX34" fmla="*/ 2152650 w 2152650"/>
                <a:gd name="connsiteY34" fmla="*/ 2433351 h 6237001"/>
                <a:gd name="connsiteX35" fmla="*/ 2006600 w 2152650"/>
                <a:gd name="connsiteY35" fmla="*/ 3176301 h 6237001"/>
                <a:gd name="connsiteX36" fmla="*/ 1911350 w 2152650"/>
                <a:gd name="connsiteY36" fmla="*/ 3176301 h 6237001"/>
                <a:gd name="connsiteX37" fmla="*/ 1822450 w 2152650"/>
                <a:gd name="connsiteY37" fmla="*/ 3284251 h 6237001"/>
                <a:gd name="connsiteX38" fmla="*/ 1841500 w 2152650"/>
                <a:gd name="connsiteY38" fmla="*/ 4503451 h 6237001"/>
                <a:gd name="connsiteX39" fmla="*/ 1720850 w 2152650"/>
                <a:gd name="connsiteY39" fmla="*/ 5500401 h 6237001"/>
                <a:gd name="connsiteX40" fmla="*/ 1778000 w 2152650"/>
                <a:gd name="connsiteY40" fmla="*/ 5595651 h 6237001"/>
                <a:gd name="connsiteX41" fmla="*/ 1733550 w 2152650"/>
                <a:gd name="connsiteY41" fmla="*/ 5830601 h 6237001"/>
                <a:gd name="connsiteX42" fmla="*/ 1892300 w 2152650"/>
                <a:gd name="connsiteY42" fmla="*/ 6167151 h 6237001"/>
                <a:gd name="connsiteX43" fmla="*/ 1765300 w 2152650"/>
                <a:gd name="connsiteY43" fmla="*/ 6237001 h 6237001"/>
                <a:gd name="connsiteX44" fmla="*/ 1466850 w 2152650"/>
                <a:gd name="connsiteY44" fmla="*/ 6154451 h 6237001"/>
                <a:gd name="connsiteX45" fmla="*/ 1479550 w 2152650"/>
                <a:gd name="connsiteY45" fmla="*/ 6084601 h 6237001"/>
                <a:gd name="connsiteX46" fmla="*/ 1289050 w 2152650"/>
                <a:gd name="connsiteY46" fmla="*/ 5970301 h 6237001"/>
                <a:gd name="connsiteX47" fmla="*/ 1346200 w 2152650"/>
                <a:gd name="connsiteY47" fmla="*/ 5849651 h 6237001"/>
                <a:gd name="connsiteX48" fmla="*/ 1231900 w 2152650"/>
                <a:gd name="connsiteY48" fmla="*/ 5532151 h 6237001"/>
                <a:gd name="connsiteX49" fmla="*/ 1301750 w 2152650"/>
                <a:gd name="connsiteY49" fmla="*/ 5151151 h 6237001"/>
                <a:gd name="connsiteX50" fmla="*/ 1073150 w 2152650"/>
                <a:gd name="connsiteY50"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90500 w 2152650"/>
                <a:gd name="connsiteY18" fmla="*/ 1099851 h 6237001"/>
                <a:gd name="connsiteX19" fmla="*/ 850900 w 2152650"/>
                <a:gd name="connsiteY19" fmla="*/ 858551 h 6237001"/>
                <a:gd name="connsiteX20" fmla="*/ 845820 w 2152650"/>
                <a:gd name="connsiteY20" fmla="*/ 711654 h 6237001"/>
                <a:gd name="connsiteX21" fmla="*/ 793750 w 2152650"/>
                <a:gd name="connsiteY21" fmla="*/ 490251 h 6237001"/>
                <a:gd name="connsiteX22" fmla="*/ 819573 w 2152650"/>
                <a:gd name="connsiteY22" fmla="*/ 465274 h 6237001"/>
                <a:gd name="connsiteX23" fmla="*/ 807297 w 2152650"/>
                <a:gd name="connsiteY23" fmla="*/ 277739 h 6237001"/>
                <a:gd name="connsiteX24" fmla="*/ 860637 w 2152650"/>
                <a:gd name="connsiteY24" fmla="*/ 119411 h 6237001"/>
                <a:gd name="connsiteX25" fmla="*/ 1054523 w 2152650"/>
                <a:gd name="connsiteY25" fmla="*/ 31781 h 6237001"/>
                <a:gd name="connsiteX26" fmla="*/ 1212003 w 2152650"/>
                <a:gd name="connsiteY26" fmla="*/ 40672 h 6237001"/>
                <a:gd name="connsiteX27" fmla="*/ 1344084 w 2152650"/>
                <a:gd name="connsiteY27" fmla="*/ 98668 h 6237001"/>
                <a:gd name="connsiteX28" fmla="*/ 1405043 w 2152650"/>
                <a:gd name="connsiteY28" fmla="*/ 331925 h 6237001"/>
                <a:gd name="connsiteX29" fmla="*/ 1409700 w 2152650"/>
                <a:gd name="connsiteY29" fmla="*/ 422094 h 6237001"/>
                <a:gd name="connsiteX30" fmla="*/ 1435100 w 2152650"/>
                <a:gd name="connsiteY30" fmla="*/ 523694 h 6237001"/>
                <a:gd name="connsiteX31" fmla="*/ 1365250 w 2152650"/>
                <a:gd name="connsiteY31" fmla="*/ 871251 h 6237001"/>
                <a:gd name="connsiteX32" fmla="*/ 1993900 w 2152650"/>
                <a:gd name="connsiteY32" fmla="*/ 1182401 h 6237001"/>
                <a:gd name="connsiteX33" fmla="*/ 1968500 w 2152650"/>
                <a:gd name="connsiteY33" fmla="*/ 1645951 h 6237001"/>
                <a:gd name="connsiteX34" fmla="*/ 2152650 w 2152650"/>
                <a:gd name="connsiteY34" fmla="*/ 2433351 h 6237001"/>
                <a:gd name="connsiteX35" fmla="*/ 2006600 w 2152650"/>
                <a:gd name="connsiteY35" fmla="*/ 3176301 h 6237001"/>
                <a:gd name="connsiteX36" fmla="*/ 1911350 w 2152650"/>
                <a:gd name="connsiteY36" fmla="*/ 3176301 h 6237001"/>
                <a:gd name="connsiteX37" fmla="*/ 1822450 w 2152650"/>
                <a:gd name="connsiteY37" fmla="*/ 3284251 h 6237001"/>
                <a:gd name="connsiteX38" fmla="*/ 1841500 w 2152650"/>
                <a:gd name="connsiteY38" fmla="*/ 4503451 h 6237001"/>
                <a:gd name="connsiteX39" fmla="*/ 1720850 w 2152650"/>
                <a:gd name="connsiteY39" fmla="*/ 5500401 h 6237001"/>
                <a:gd name="connsiteX40" fmla="*/ 1778000 w 2152650"/>
                <a:gd name="connsiteY40" fmla="*/ 5595651 h 6237001"/>
                <a:gd name="connsiteX41" fmla="*/ 1733550 w 2152650"/>
                <a:gd name="connsiteY41" fmla="*/ 5830601 h 6237001"/>
                <a:gd name="connsiteX42" fmla="*/ 1892300 w 2152650"/>
                <a:gd name="connsiteY42" fmla="*/ 6167151 h 6237001"/>
                <a:gd name="connsiteX43" fmla="*/ 1765300 w 2152650"/>
                <a:gd name="connsiteY43" fmla="*/ 6237001 h 6237001"/>
                <a:gd name="connsiteX44" fmla="*/ 1466850 w 2152650"/>
                <a:gd name="connsiteY44" fmla="*/ 6154451 h 6237001"/>
                <a:gd name="connsiteX45" fmla="*/ 1479550 w 2152650"/>
                <a:gd name="connsiteY45" fmla="*/ 6084601 h 6237001"/>
                <a:gd name="connsiteX46" fmla="*/ 1289050 w 2152650"/>
                <a:gd name="connsiteY46" fmla="*/ 5970301 h 6237001"/>
                <a:gd name="connsiteX47" fmla="*/ 1346200 w 2152650"/>
                <a:gd name="connsiteY47" fmla="*/ 5849651 h 6237001"/>
                <a:gd name="connsiteX48" fmla="*/ 1231900 w 2152650"/>
                <a:gd name="connsiteY48" fmla="*/ 5532151 h 6237001"/>
                <a:gd name="connsiteX49" fmla="*/ 1301750 w 2152650"/>
                <a:gd name="connsiteY49" fmla="*/ 5151151 h 6237001"/>
                <a:gd name="connsiteX50" fmla="*/ 1073150 w 2152650"/>
                <a:gd name="connsiteY50"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90500 w 2152650"/>
                <a:gd name="connsiteY18" fmla="*/ 1099851 h 6237001"/>
                <a:gd name="connsiteX19" fmla="*/ 850900 w 2152650"/>
                <a:gd name="connsiteY19" fmla="*/ 858551 h 6237001"/>
                <a:gd name="connsiteX20" fmla="*/ 845820 w 2152650"/>
                <a:gd name="connsiteY20" fmla="*/ 711654 h 6237001"/>
                <a:gd name="connsiteX21" fmla="*/ 793750 w 2152650"/>
                <a:gd name="connsiteY21" fmla="*/ 493638 h 6237001"/>
                <a:gd name="connsiteX22" fmla="*/ 819573 w 2152650"/>
                <a:gd name="connsiteY22" fmla="*/ 465274 h 6237001"/>
                <a:gd name="connsiteX23" fmla="*/ 807297 w 2152650"/>
                <a:gd name="connsiteY23" fmla="*/ 277739 h 6237001"/>
                <a:gd name="connsiteX24" fmla="*/ 860637 w 2152650"/>
                <a:gd name="connsiteY24" fmla="*/ 119411 h 6237001"/>
                <a:gd name="connsiteX25" fmla="*/ 1054523 w 2152650"/>
                <a:gd name="connsiteY25" fmla="*/ 31781 h 6237001"/>
                <a:gd name="connsiteX26" fmla="*/ 1212003 w 2152650"/>
                <a:gd name="connsiteY26" fmla="*/ 40672 h 6237001"/>
                <a:gd name="connsiteX27" fmla="*/ 1344084 w 2152650"/>
                <a:gd name="connsiteY27" fmla="*/ 98668 h 6237001"/>
                <a:gd name="connsiteX28" fmla="*/ 1405043 w 2152650"/>
                <a:gd name="connsiteY28" fmla="*/ 331925 h 6237001"/>
                <a:gd name="connsiteX29" fmla="*/ 1409700 w 2152650"/>
                <a:gd name="connsiteY29" fmla="*/ 422094 h 6237001"/>
                <a:gd name="connsiteX30" fmla="*/ 1435100 w 2152650"/>
                <a:gd name="connsiteY30" fmla="*/ 523694 h 6237001"/>
                <a:gd name="connsiteX31" fmla="*/ 1365250 w 2152650"/>
                <a:gd name="connsiteY31" fmla="*/ 871251 h 6237001"/>
                <a:gd name="connsiteX32" fmla="*/ 1993900 w 2152650"/>
                <a:gd name="connsiteY32" fmla="*/ 1182401 h 6237001"/>
                <a:gd name="connsiteX33" fmla="*/ 1968500 w 2152650"/>
                <a:gd name="connsiteY33" fmla="*/ 1645951 h 6237001"/>
                <a:gd name="connsiteX34" fmla="*/ 2152650 w 2152650"/>
                <a:gd name="connsiteY34" fmla="*/ 2433351 h 6237001"/>
                <a:gd name="connsiteX35" fmla="*/ 2006600 w 2152650"/>
                <a:gd name="connsiteY35" fmla="*/ 3176301 h 6237001"/>
                <a:gd name="connsiteX36" fmla="*/ 1911350 w 2152650"/>
                <a:gd name="connsiteY36" fmla="*/ 3176301 h 6237001"/>
                <a:gd name="connsiteX37" fmla="*/ 1822450 w 2152650"/>
                <a:gd name="connsiteY37" fmla="*/ 3284251 h 6237001"/>
                <a:gd name="connsiteX38" fmla="*/ 1841500 w 2152650"/>
                <a:gd name="connsiteY38" fmla="*/ 4503451 h 6237001"/>
                <a:gd name="connsiteX39" fmla="*/ 1720850 w 2152650"/>
                <a:gd name="connsiteY39" fmla="*/ 5500401 h 6237001"/>
                <a:gd name="connsiteX40" fmla="*/ 1778000 w 2152650"/>
                <a:gd name="connsiteY40" fmla="*/ 5595651 h 6237001"/>
                <a:gd name="connsiteX41" fmla="*/ 1733550 w 2152650"/>
                <a:gd name="connsiteY41" fmla="*/ 5830601 h 6237001"/>
                <a:gd name="connsiteX42" fmla="*/ 1892300 w 2152650"/>
                <a:gd name="connsiteY42" fmla="*/ 6167151 h 6237001"/>
                <a:gd name="connsiteX43" fmla="*/ 1765300 w 2152650"/>
                <a:gd name="connsiteY43" fmla="*/ 6237001 h 6237001"/>
                <a:gd name="connsiteX44" fmla="*/ 1466850 w 2152650"/>
                <a:gd name="connsiteY44" fmla="*/ 6154451 h 6237001"/>
                <a:gd name="connsiteX45" fmla="*/ 1479550 w 2152650"/>
                <a:gd name="connsiteY45" fmla="*/ 6084601 h 6237001"/>
                <a:gd name="connsiteX46" fmla="*/ 1289050 w 2152650"/>
                <a:gd name="connsiteY46" fmla="*/ 5970301 h 6237001"/>
                <a:gd name="connsiteX47" fmla="*/ 1346200 w 2152650"/>
                <a:gd name="connsiteY47" fmla="*/ 5849651 h 6237001"/>
                <a:gd name="connsiteX48" fmla="*/ 1231900 w 2152650"/>
                <a:gd name="connsiteY48" fmla="*/ 5532151 h 6237001"/>
                <a:gd name="connsiteX49" fmla="*/ 1301750 w 2152650"/>
                <a:gd name="connsiteY49" fmla="*/ 5151151 h 6237001"/>
                <a:gd name="connsiteX50" fmla="*/ 1073150 w 2152650"/>
                <a:gd name="connsiteY50"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90500 w 2152650"/>
                <a:gd name="connsiteY18" fmla="*/ 1099851 h 6237001"/>
                <a:gd name="connsiteX19" fmla="*/ 850900 w 2152650"/>
                <a:gd name="connsiteY19" fmla="*/ 858551 h 6237001"/>
                <a:gd name="connsiteX20" fmla="*/ 845820 w 2152650"/>
                <a:gd name="connsiteY20" fmla="*/ 711654 h 6237001"/>
                <a:gd name="connsiteX21" fmla="*/ 793750 w 2152650"/>
                <a:gd name="connsiteY21" fmla="*/ 493638 h 6237001"/>
                <a:gd name="connsiteX22" fmla="*/ 819573 w 2152650"/>
                <a:gd name="connsiteY22" fmla="*/ 465274 h 6237001"/>
                <a:gd name="connsiteX23" fmla="*/ 807297 w 2152650"/>
                <a:gd name="connsiteY23" fmla="*/ 277739 h 6237001"/>
                <a:gd name="connsiteX24" fmla="*/ 860637 w 2152650"/>
                <a:gd name="connsiteY24" fmla="*/ 119411 h 6237001"/>
                <a:gd name="connsiteX25" fmla="*/ 1054523 w 2152650"/>
                <a:gd name="connsiteY25" fmla="*/ 31781 h 6237001"/>
                <a:gd name="connsiteX26" fmla="*/ 1212003 w 2152650"/>
                <a:gd name="connsiteY26" fmla="*/ 40672 h 6237001"/>
                <a:gd name="connsiteX27" fmla="*/ 1344084 w 2152650"/>
                <a:gd name="connsiteY27" fmla="*/ 98668 h 6237001"/>
                <a:gd name="connsiteX28" fmla="*/ 1405043 w 2152650"/>
                <a:gd name="connsiteY28" fmla="*/ 331925 h 6237001"/>
                <a:gd name="connsiteX29" fmla="*/ 1409700 w 2152650"/>
                <a:gd name="connsiteY29" fmla="*/ 422094 h 6237001"/>
                <a:gd name="connsiteX30" fmla="*/ 1435100 w 2152650"/>
                <a:gd name="connsiteY30" fmla="*/ 523694 h 6237001"/>
                <a:gd name="connsiteX31" fmla="*/ 1365250 w 2152650"/>
                <a:gd name="connsiteY31" fmla="*/ 871251 h 6237001"/>
                <a:gd name="connsiteX32" fmla="*/ 1993900 w 2152650"/>
                <a:gd name="connsiteY32" fmla="*/ 1182401 h 6237001"/>
                <a:gd name="connsiteX33" fmla="*/ 1968500 w 2152650"/>
                <a:gd name="connsiteY33" fmla="*/ 1645951 h 6237001"/>
                <a:gd name="connsiteX34" fmla="*/ 2152650 w 2152650"/>
                <a:gd name="connsiteY34" fmla="*/ 2433351 h 6237001"/>
                <a:gd name="connsiteX35" fmla="*/ 2006600 w 2152650"/>
                <a:gd name="connsiteY35" fmla="*/ 3176301 h 6237001"/>
                <a:gd name="connsiteX36" fmla="*/ 1911350 w 2152650"/>
                <a:gd name="connsiteY36" fmla="*/ 3176301 h 6237001"/>
                <a:gd name="connsiteX37" fmla="*/ 1822450 w 2152650"/>
                <a:gd name="connsiteY37" fmla="*/ 3284251 h 6237001"/>
                <a:gd name="connsiteX38" fmla="*/ 1841500 w 2152650"/>
                <a:gd name="connsiteY38" fmla="*/ 4503451 h 6237001"/>
                <a:gd name="connsiteX39" fmla="*/ 1720850 w 2152650"/>
                <a:gd name="connsiteY39" fmla="*/ 5500401 h 6237001"/>
                <a:gd name="connsiteX40" fmla="*/ 1778000 w 2152650"/>
                <a:gd name="connsiteY40" fmla="*/ 5595651 h 6237001"/>
                <a:gd name="connsiteX41" fmla="*/ 1733550 w 2152650"/>
                <a:gd name="connsiteY41" fmla="*/ 5830601 h 6237001"/>
                <a:gd name="connsiteX42" fmla="*/ 1892300 w 2152650"/>
                <a:gd name="connsiteY42" fmla="*/ 6167151 h 6237001"/>
                <a:gd name="connsiteX43" fmla="*/ 1765300 w 2152650"/>
                <a:gd name="connsiteY43" fmla="*/ 6237001 h 6237001"/>
                <a:gd name="connsiteX44" fmla="*/ 1466850 w 2152650"/>
                <a:gd name="connsiteY44" fmla="*/ 6154451 h 6237001"/>
                <a:gd name="connsiteX45" fmla="*/ 1479550 w 2152650"/>
                <a:gd name="connsiteY45" fmla="*/ 6084601 h 6237001"/>
                <a:gd name="connsiteX46" fmla="*/ 1289050 w 2152650"/>
                <a:gd name="connsiteY46" fmla="*/ 5970301 h 6237001"/>
                <a:gd name="connsiteX47" fmla="*/ 1346200 w 2152650"/>
                <a:gd name="connsiteY47" fmla="*/ 5849651 h 6237001"/>
                <a:gd name="connsiteX48" fmla="*/ 1231900 w 2152650"/>
                <a:gd name="connsiteY48" fmla="*/ 5532151 h 6237001"/>
                <a:gd name="connsiteX49" fmla="*/ 1301750 w 2152650"/>
                <a:gd name="connsiteY49" fmla="*/ 5151151 h 6237001"/>
                <a:gd name="connsiteX50" fmla="*/ 1073150 w 2152650"/>
                <a:gd name="connsiteY50"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90500 w 2152650"/>
                <a:gd name="connsiteY18" fmla="*/ 1099851 h 6237001"/>
                <a:gd name="connsiteX19" fmla="*/ 871220 w 2152650"/>
                <a:gd name="connsiteY19" fmla="*/ 838231 h 6237001"/>
                <a:gd name="connsiteX20" fmla="*/ 845820 w 2152650"/>
                <a:gd name="connsiteY20" fmla="*/ 711654 h 6237001"/>
                <a:gd name="connsiteX21" fmla="*/ 793750 w 2152650"/>
                <a:gd name="connsiteY21" fmla="*/ 493638 h 6237001"/>
                <a:gd name="connsiteX22" fmla="*/ 819573 w 2152650"/>
                <a:gd name="connsiteY22" fmla="*/ 465274 h 6237001"/>
                <a:gd name="connsiteX23" fmla="*/ 807297 w 2152650"/>
                <a:gd name="connsiteY23" fmla="*/ 277739 h 6237001"/>
                <a:gd name="connsiteX24" fmla="*/ 860637 w 2152650"/>
                <a:gd name="connsiteY24" fmla="*/ 119411 h 6237001"/>
                <a:gd name="connsiteX25" fmla="*/ 1054523 w 2152650"/>
                <a:gd name="connsiteY25" fmla="*/ 31781 h 6237001"/>
                <a:gd name="connsiteX26" fmla="*/ 1212003 w 2152650"/>
                <a:gd name="connsiteY26" fmla="*/ 40672 h 6237001"/>
                <a:gd name="connsiteX27" fmla="*/ 1344084 w 2152650"/>
                <a:gd name="connsiteY27" fmla="*/ 98668 h 6237001"/>
                <a:gd name="connsiteX28" fmla="*/ 1405043 w 2152650"/>
                <a:gd name="connsiteY28" fmla="*/ 331925 h 6237001"/>
                <a:gd name="connsiteX29" fmla="*/ 1409700 w 2152650"/>
                <a:gd name="connsiteY29" fmla="*/ 422094 h 6237001"/>
                <a:gd name="connsiteX30" fmla="*/ 1435100 w 2152650"/>
                <a:gd name="connsiteY30" fmla="*/ 523694 h 6237001"/>
                <a:gd name="connsiteX31" fmla="*/ 1365250 w 2152650"/>
                <a:gd name="connsiteY31" fmla="*/ 871251 h 6237001"/>
                <a:gd name="connsiteX32" fmla="*/ 1993900 w 2152650"/>
                <a:gd name="connsiteY32" fmla="*/ 1182401 h 6237001"/>
                <a:gd name="connsiteX33" fmla="*/ 1968500 w 2152650"/>
                <a:gd name="connsiteY33" fmla="*/ 1645951 h 6237001"/>
                <a:gd name="connsiteX34" fmla="*/ 2152650 w 2152650"/>
                <a:gd name="connsiteY34" fmla="*/ 2433351 h 6237001"/>
                <a:gd name="connsiteX35" fmla="*/ 2006600 w 2152650"/>
                <a:gd name="connsiteY35" fmla="*/ 3176301 h 6237001"/>
                <a:gd name="connsiteX36" fmla="*/ 1911350 w 2152650"/>
                <a:gd name="connsiteY36" fmla="*/ 3176301 h 6237001"/>
                <a:gd name="connsiteX37" fmla="*/ 1822450 w 2152650"/>
                <a:gd name="connsiteY37" fmla="*/ 3284251 h 6237001"/>
                <a:gd name="connsiteX38" fmla="*/ 1841500 w 2152650"/>
                <a:gd name="connsiteY38" fmla="*/ 4503451 h 6237001"/>
                <a:gd name="connsiteX39" fmla="*/ 1720850 w 2152650"/>
                <a:gd name="connsiteY39" fmla="*/ 5500401 h 6237001"/>
                <a:gd name="connsiteX40" fmla="*/ 1778000 w 2152650"/>
                <a:gd name="connsiteY40" fmla="*/ 5595651 h 6237001"/>
                <a:gd name="connsiteX41" fmla="*/ 1733550 w 2152650"/>
                <a:gd name="connsiteY41" fmla="*/ 5830601 h 6237001"/>
                <a:gd name="connsiteX42" fmla="*/ 1892300 w 2152650"/>
                <a:gd name="connsiteY42" fmla="*/ 6167151 h 6237001"/>
                <a:gd name="connsiteX43" fmla="*/ 1765300 w 2152650"/>
                <a:gd name="connsiteY43" fmla="*/ 6237001 h 6237001"/>
                <a:gd name="connsiteX44" fmla="*/ 1466850 w 2152650"/>
                <a:gd name="connsiteY44" fmla="*/ 6154451 h 6237001"/>
                <a:gd name="connsiteX45" fmla="*/ 1479550 w 2152650"/>
                <a:gd name="connsiteY45" fmla="*/ 6084601 h 6237001"/>
                <a:gd name="connsiteX46" fmla="*/ 1289050 w 2152650"/>
                <a:gd name="connsiteY46" fmla="*/ 5970301 h 6237001"/>
                <a:gd name="connsiteX47" fmla="*/ 1346200 w 2152650"/>
                <a:gd name="connsiteY47" fmla="*/ 5849651 h 6237001"/>
                <a:gd name="connsiteX48" fmla="*/ 1231900 w 2152650"/>
                <a:gd name="connsiteY48" fmla="*/ 5532151 h 6237001"/>
                <a:gd name="connsiteX49" fmla="*/ 1301750 w 2152650"/>
                <a:gd name="connsiteY49" fmla="*/ 5151151 h 6237001"/>
                <a:gd name="connsiteX50" fmla="*/ 1073150 w 2152650"/>
                <a:gd name="connsiteY50"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90500 w 2152650"/>
                <a:gd name="connsiteY18" fmla="*/ 1099851 h 6237001"/>
                <a:gd name="connsiteX19" fmla="*/ 871220 w 2152650"/>
                <a:gd name="connsiteY19" fmla="*/ 838231 h 6237001"/>
                <a:gd name="connsiteX20" fmla="*/ 845820 w 2152650"/>
                <a:gd name="connsiteY20" fmla="*/ 711654 h 6237001"/>
                <a:gd name="connsiteX21" fmla="*/ 793750 w 2152650"/>
                <a:gd name="connsiteY21" fmla="*/ 493638 h 6237001"/>
                <a:gd name="connsiteX22" fmla="*/ 819573 w 2152650"/>
                <a:gd name="connsiteY22" fmla="*/ 465274 h 6237001"/>
                <a:gd name="connsiteX23" fmla="*/ 807297 w 2152650"/>
                <a:gd name="connsiteY23" fmla="*/ 277739 h 6237001"/>
                <a:gd name="connsiteX24" fmla="*/ 860637 w 2152650"/>
                <a:gd name="connsiteY24" fmla="*/ 119411 h 6237001"/>
                <a:gd name="connsiteX25" fmla="*/ 1054523 w 2152650"/>
                <a:gd name="connsiteY25" fmla="*/ 31781 h 6237001"/>
                <a:gd name="connsiteX26" fmla="*/ 1212003 w 2152650"/>
                <a:gd name="connsiteY26" fmla="*/ 40672 h 6237001"/>
                <a:gd name="connsiteX27" fmla="*/ 1344084 w 2152650"/>
                <a:gd name="connsiteY27" fmla="*/ 98668 h 6237001"/>
                <a:gd name="connsiteX28" fmla="*/ 1405043 w 2152650"/>
                <a:gd name="connsiteY28" fmla="*/ 331925 h 6237001"/>
                <a:gd name="connsiteX29" fmla="*/ 1409700 w 2152650"/>
                <a:gd name="connsiteY29" fmla="*/ 422094 h 6237001"/>
                <a:gd name="connsiteX30" fmla="*/ 1435100 w 2152650"/>
                <a:gd name="connsiteY30" fmla="*/ 523694 h 6237001"/>
                <a:gd name="connsiteX31" fmla="*/ 1365250 w 2152650"/>
                <a:gd name="connsiteY31" fmla="*/ 871251 h 6237001"/>
                <a:gd name="connsiteX32" fmla="*/ 1993900 w 2152650"/>
                <a:gd name="connsiteY32" fmla="*/ 1182401 h 6237001"/>
                <a:gd name="connsiteX33" fmla="*/ 1968500 w 2152650"/>
                <a:gd name="connsiteY33" fmla="*/ 1645951 h 6237001"/>
                <a:gd name="connsiteX34" fmla="*/ 2152650 w 2152650"/>
                <a:gd name="connsiteY34" fmla="*/ 2433351 h 6237001"/>
                <a:gd name="connsiteX35" fmla="*/ 2006600 w 2152650"/>
                <a:gd name="connsiteY35" fmla="*/ 3176301 h 6237001"/>
                <a:gd name="connsiteX36" fmla="*/ 1911350 w 2152650"/>
                <a:gd name="connsiteY36" fmla="*/ 3176301 h 6237001"/>
                <a:gd name="connsiteX37" fmla="*/ 1822450 w 2152650"/>
                <a:gd name="connsiteY37" fmla="*/ 3284251 h 6237001"/>
                <a:gd name="connsiteX38" fmla="*/ 1841500 w 2152650"/>
                <a:gd name="connsiteY38" fmla="*/ 4503451 h 6237001"/>
                <a:gd name="connsiteX39" fmla="*/ 1720850 w 2152650"/>
                <a:gd name="connsiteY39" fmla="*/ 5500401 h 6237001"/>
                <a:gd name="connsiteX40" fmla="*/ 1778000 w 2152650"/>
                <a:gd name="connsiteY40" fmla="*/ 5595651 h 6237001"/>
                <a:gd name="connsiteX41" fmla="*/ 1733550 w 2152650"/>
                <a:gd name="connsiteY41" fmla="*/ 5830601 h 6237001"/>
                <a:gd name="connsiteX42" fmla="*/ 1892300 w 2152650"/>
                <a:gd name="connsiteY42" fmla="*/ 6167151 h 6237001"/>
                <a:gd name="connsiteX43" fmla="*/ 1765300 w 2152650"/>
                <a:gd name="connsiteY43" fmla="*/ 6237001 h 6237001"/>
                <a:gd name="connsiteX44" fmla="*/ 1466850 w 2152650"/>
                <a:gd name="connsiteY44" fmla="*/ 6154451 h 6237001"/>
                <a:gd name="connsiteX45" fmla="*/ 1479550 w 2152650"/>
                <a:gd name="connsiteY45" fmla="*/ 6084601 h 6237001"/>
                <a:gd name="connsiteX46" fmla="*/ 1289050 w 2152650"/>
                <a:gd name="connsiteY46" fmla="*/ 5970301 h 6237001"/>
                <a:gd name="connsiteX47" fmla="*/ 1346200 w 2152650"/>
                <a:gd name="connsiteY47" fmla="*/ 5849651 h 6237001"/>
                <a:gd name="connsiteX48" fmla="*/ 1231900 w 2152650"/>
                <a:gd name="connsiteY48" fmla="*/ 5532151 h 6237001"/>
                <a:gd name="connsiteX49" fmla="*/ 1301750 w 2152650"/>
                <a:gd name="connsiteY49" fmla="*/ 5151151 h 6237001"/>
                <a:gd name="connsiteX50" fmla="*/ 1073150 w 2152650"/>
                <a:gd name="connsiteY50"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324274 w 2152650"/>
                <a:gd name="connsiteY18" fmla="*/ 1072758 h 6237001"/>
                <a:gd name="connsiteX19" fmla="*/ 871220 w 2152650"/>
                <a:gd name="connsiteY19" fmla="*/ 838231 h 6237001"/>
                <a:gd name="connsiteX20" fmla="*/ 845820 w 2152650"/>
                <a:gd name="connsiteY20" fmla="*/ 711654 h 6237001"/>
                <a:gd name="connsiteX21" fmla="*/ 793750 w 2152650"/>
                <a:gd name="connsiteY21" fmla="*/ 493638 h 6237001"/>
                <a:gd name="connsiteX22" fmla="*/ 819573 w 2152650"/>
                <a:gd name="connsiteY22" fmla="*/ 465274 h 6237001"/>
                <a:gd name="connsiteX23" fmla="*/ 807297 w 2152650"/>
                <a:gd name="connsiteY23" fmla="*/ 277739 h 6237001"/>
                <a:gd name="connsiteX24" fmla="*/ 860637 w 2152650"/>
                <a:gd name="connsiteY24" fmla="*/ 119411 h 6237001"/>
                <a:gd name="connsiteX25" fmla="*/ 1054523 w 2152650"/>
                <a:gd name="connsiteY25" fmla="*/ 31781 h 6237001"/>
                <a:gd name="connsiteX26" fmla="*/ 1212003 w 2152650"/>
                <a:gd name="connsiteY26" fmla="*/ 40672 h 6237001"/>
                <a:gd name="connsiteX27" fmla="*/ 1344084 w 2152650"/>
                <a:gd name="connsiteY27" fmla="*/ 98668 h 6237001"/>
                <a:gd name="connsiteX28" fmla="*/ 1405043 w 2152650"/>
                <a:gd name="connsiteY28" fmla="*/ 331925 h 6237001"/>
                <a:gd name="connsiteX29" fmla="*/ 1409700 w 2152650"/>
                <a:gd name="connsiteY29" fmla="*/ 422094 h 6237001"/>
                <a:gd name="connsiteX30" fmla="*/ 1435100 w 2152650"/>
                <a:gd name="connsiteY30" fmla="*/ 523694 h 6237001"/>
                <a:gd name="connsiteX31" fmla="*/ 1365250 w 2152650"/>
                <a:gd name="connsiteY31" fmla="*/ 871251 h 6237001"/>
                <a:gd name="connsiteX32" fmla="*/ 1993900 w 2152650"/>
                <a:gd name="connsiteY32" fmla="*/ 1182401 h 6237001"/>
                <a:gd name="connsiteX33" fmla="*/ 1968500 w 2152650"/>
                <a:gd name="connsiteY33" fmla="*/ 1645951 h 6237001"/>
                <a:gd name="connsiteX34" fmla="*/ 2152650 w 2152650"/>
                <a:gd name="connsiteY34" fmla="*/ 2433351 h 6237001"/>
                <a:gd name="connsiteX35" fmla="*/ 2006600 w 2152650"/>
                <a:gd name="connsiteY35" fmla="*/ 3176301 h 6237001"/>
                <a:gd name="connsiteX36" fmla="*/ 1911350 w 2152650"/>
                <a:gd name="connsiteY36" fmla="*/ 3176301 h 6237001"/>
                <a:gd name="connsiteX37" fmla="*/ 1822450 w 2152650"/>
                <a:gd name="connsiteY37" fmla="*/ 3284251 h 6237001"/>
                <a:gd name="connsiteX38" fmla="*/ 1841500 w 2152650"/>
                <a:gd name="connsiteY38" fmla="*/ 4503451 h 6237001"/>
                <a:gd name="connsiteX39" fmla="*/ 1720850 w 2152650"/>
                <a:gd name="connsiteY39" fmla="*/ 5500401 h 6237001"/>
                <a:gd name="connsiteX40" fmla="*/ 1778000 w 2152650"/>
                <a:gd name="connsiteY40" fmla="*/ 5595651 h 6237001"/>
                <a:gd name="connsiteX41" fmla="*/ 1733550 w 2152650"/>
                <a:gd name="connsiteY41" fmla="*/ 5830601 h 6237001"/>
                <a:gd name="connsiteX42" fmla="*/ 1892300 w 2152650"/>
                <a:gd name="connsiteY42" fmla="*/ 6167151 h 6237001"/>
                <a:gd name="connsiteX43" fmla="*/ 1765300 w 2152650"/>
                <a:gd name="connsiteY43" fmla="*/ 6237001 h 6237001"/>
                <a:gd name="connsiteX44" fmla="*/ 1466850 w 2152650"/>
                <a:gd name="connsiteY44" fmla="*/ 6154451 h 6237001"/>
                <a:gd name="connsiteX45" fmla="*/ 1479550 w 2152650"/>
                <a:gd name="connsiteY45" fmla="*/ 6084601 h 6237001"/>
                <a:gd name="connsiteX46" fmla="*/ 1289050 w 2152650"/>
                <a:gd name="connsiteY46" fmla="*/ 5970301 h 6237001"/>
                <a:gd name="connsiteX47" fmla="*/ 1346200 w 2152650"/>
                <a:gd name="connsiteY47" fmla="*/ 5849651 h 6237001"/>
                <a:gd name="connsiteX48" fmla="*/ 1231900 w 2152650"/>
                <a:gd name="connsiteY48" fmla="*/ 5532151 h 6237001"/>
                <a:gd name="connsiteX49" fmla="*/ 1301750 w 2152650"/>
                <a:gd name="connsiteY49" fmla="*/ 5151151 h 6237001"/>
                <a:gd name="connsiteX50" fmla="*/ 1073150 w 2152650"/>
                <a:gd name="connsiteY50"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26577 w 2152650"/>
                <a:gd name="connsiteY18" fmla="*/ 1613779 h 6237001"/>
                <a:gd name="connsiteX19" fmla="*/ 324274 w 2152650"/>
                <a:gd name="connsiteY19" fmla="*/ 1072758 h 6237001"/>
                <a:gd name="connsiteX20" fmla="*/ 871220 w 2152650"/>
                <a:gd name="connsiteY20" fmla="*/ 838231 h 6237001"/>
                <a:gd name="connsiteX21" fmla="*/ 845820 w 2152650"/>
                <a:gd name="connsiteY21" fmla="*/ 711654 h 6237001"/>
                <a:gd name="connsiteX22" fmla="*/ 793750 w 2152650"/>
                <a:gd name="connsiteY22" fmla="*/ 493638 h 6237001"/>
                <a:gd name="connsiteX23" fmla="*/ 819573 w 2152650"/>
                <a:gd name="connsiteY23" fmla="*/ 465274 h 6237001"/>
                <a:gd name="connsiteX24" fmla="*/ 807297 w 2152650"/>
                <a:gd name="connsiteY24" fmla="*/ 277739 h 6237001"/>
                <a:gd name="connsiteX25" fmla="*/ 860637 w 2152650"/>
                <a:gd name="connsiteY25" fmla="*/ 119411 h 6237001"/>
                <a:gd name="connsiteX26" fmla="*/ 1054523 w 2152650"/>
                <a:gd name="connsiteY26" fmla="*/ 31781 h 6237001"/>
                <a:gd name="connsiteX27" fmla="*/ 1212003 w 2152650"/>
                <a:gd name="connsiteY27" fmla="*/ 40672 h 6237001"/>
                <a:gd name="connsiteX28" fmla="*/ 1344084 w 2152650"/>
                <a:gd name="connsiteY28" fmla="*/ 98668 h 6237001"/>
                <a:gd name="connsiteX29" fmla="*/ 1405043 w 2152650"/>
                <a:gd name="connsiteY29" fmla="*/ 331925 h 6237001"/>
                <a:gd name="connsiteX30" fmla="*/ 1409700 w 2152650"/>
                <a:gd name="connsiteY30" fmla="*/ 422094 h 6237001"/>
                <a:gd name="connsiteX31" fmla="*/ 1435100 w 2152650"/>
                <a:gd name="connsiteY31" fmla="*/ 523694 h 6237001"/>
                <a:gd name="connsiteX32" fmla="*/ 1365250 w 2152650"/>
                <a:gd name="connsiteY32" fmla="*/ 871251 h 6237001"/>
                <a:gd name="connsiteX33" fmla="*/ 1993900 w 2152650"/>
                <a:gd name="connsiteY33" fmla="*/ 1182401 h 6237001"/>
                <a:gd name="connsiteX34" fmla="*/ 1968500 w 2152650"/>
                <a:gd name="connsiteY34" fmla="*/ 1645951 h 6237001"/>
                <a:gd name="connsiteX35" fmla="*/ 2152650 w 2152650"/>
                <a:gd name="connsiteY35" fmla="*/ 2433351 h 6237001"/>
                <a:gd name="connsiteX36" fmla="*/ 2006600 w 2152650"/>
                <a:gd name="connsiteY36" fmla="*/ 3176301 h 6237001"/>
                <a:gd name="connsiteX37" fmla="*/ 1911350 w 2152650"/>
                <a:gd name="connsiteY37" fmla="*/ 3176301 h 6237001"/>
                <a:gd name="connsiteX38" fmla="*/ 1822450 w 2152650"/>
                <a:gd name="connsiteY38" fmla="*/ 3284251 h 6237001"/>
                <a:gd name="connsiteX39" fmla="*/ 1841500 w 2152650"/>
                <a:gd name="connsiteY39" fmla="*/ 4503451 h 6237001"/>
                <a:gd name="connsiteX40" fmla="*/ 1720850 w 2152650"/>
                <a:gd name="connsiteY40" fmla="*/ 5500401 h 6237001"/>
                <a:gd name="connsiteX41" fmla="*/ 1778000 w 2152650"/>
                <a:gd name="connsiteY41" fmla="*/ 5595651 h 6237001"/>
                <a:gd name="connsiteX42" fmla="*/ 1733550 w 2152650"/>
                <a:gd name="connsiteY42" fmla="*/ 5830601 h 6237001"/>
                <a:gd name="connsiteX43" fmla="*/ 1892300 w 2152650"/>
                <a:gd name="connsiteY43" fmla="*/ 6167151 h 6237001"/>
                <a:gd name="connsiteX44" fmla="*/ 1765300 w 2152650"/>
                <a:gd name="connsiteY44" fmla="*/ 6237001 h 6237001"/>
                <a:gd name="connsiteX45" fmla="*/ 1466850 w 2152650"/>
                <a:gd name="connsiteY45" fmla="*/ 6154451 h 6237001"/>
                <a:gd name="connsiteX46" fmla="*/ 1479550 w 2152650"/>
                <a:gd name="connsiteY46" fmla="*/ 6084601 h 6237001"/>
                <a:gd name="connsiteX47" fmla="*/ 1289050 w 2152650"/>
                <a:gd name="connsiteY47" fmla="*/ 5970301 h 6237001"/>
                <a:gd name="connsiteX48" fmla="*/ 1346200 w 2152650"/>
                <a:gd name="connsiteY48" fmla="*/ 5849651 h 6237001"/>
                <a:gd name="connsiteX49" fmla="*/ 1231900 w 2152650"/>
                <a:gd name="connsiteY49" fmla="*/ 5532151 h 6237001"/>
                <a:gd name="connsiteX50" fmla="*/ 1301750 w 2152650"/>
                <a:gd name="connsiteY50" fmla="*/ 5151151 h 6237001"/>
                <a:gd name="connsiteX51" fmla="*/ 1073150 w 2152650"/>
                <a:gd name="connsiteY51"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26577 w 2152650"/>
                <a:gd name="connsiteY18" fmla="*/ 1613779 h 6237001"/>
                <a:gd name="connsiteX19" fmla="*/ 324274 w 2152650"/>
                <a:gd name="connsiteY19" fmla="*/ 1072758 h 6237001"/>
                <a:gd name="connsiteX20" fmla="*/ 871220 w 2152650"/>
                <a:gd name="connsiteY20" fmla="*/ 838231 h 6237001"/>
                <a:gd name="connsiteX21" fmla="*/ 845820 w 2152650"/>
                <a:gd name="connsiteY21" fmla="*/ 711654 h 6237001"/>
                <a:gd name="connsiteX22" fmla="*/ 793750 w 2152650"/>
                <a:gd name="connsiteY22" fmla="*/ 493638 h 6237001"/>
                <a:gd name="connsiteX23" fmla="*/ 819573 w 2152650"/>
                <a:gd name="connsiteY23" fmla="*/ 465274 h 6237001"/>
                <a:gd name="connsiteX24" fmla="*/ 807297 w 2152650"/>
                <a:gd name="connsiteY24" fmla="*/ 277739 h 6237001"/>
                <a:gd name="connsiteX25" fmla="*/ 860637 w 2152650"/>
                <a:gd name="connsiteY25" fmla="*/ 119411 h 6237001"/>
                <a:gd name="connsiteX26" fmla="*/ 1054523 w 2152650"/>
                <a:gd name="connsiteY26" fmla="*/ 31781 h 6237001"/>
                <a:gd name="connsiteX27" fmla="*/ 1212003 w 2152650"/>
                <a:gd name="connsiteY27" fmla="*/ 40672 h 6237001"/>
                <a:gd name="connsiteX28" fmla="*/ 1344084 w 2152650"/>
                <a:gd name="connsiteY28" fmla="*/ 98668 h 6237001"/>
                <a:gd name="connsiteX29" fmla="*/ 1405043 w 2152650"/>
                <a:gd name="connsiteY29" fmla="*/ 331925 h 6237001"/>
                <a:gd name="connsiteX30" fmla="*/ 1409700 w 2152650"/>
                <a:gd name="connsiteY30" fmla="*/ 422094 h 6237001"/>
                <a:gd name="connsiteX31" fmla="*/ 1435100 w 2152650"/>
                <a:gd name="connsiteY31" fmla="*/ 523694 h 6237001"/>
                <a:gd name="connsiteX32" fmla="*/ 1365250 w 2152650"/>
                <a:gd name="connsiteY32" fmla="*/ 871251 h 6237001"/>
                <a:gd name="connsiteX33" fmla="*/ 1993900 w 2152650"/>
                <a:gd name="connsiteY33" fmla="*/ 1182401 h 6237001"/>
                <a:gd name="connsiteX34" fmla="*/ 1968500 w 2152650"/>
                <a:gd name="connsiteY34" fmla="*/ 1645951 h 6237001"/>
                <a:gd name="connsiteX35" fmla="*/ 2152650 w 2152650"/>
                <a:gd name="connsiteY35" fmla="*/ 2433351 h 6237001"/>
                <a:gd name="connsiteX36" fmla="*/ 2006600 w 2152650"/>
                <a:gd name="connsiteY36" fmla="*/ 3176301 h 6237001"/>
                <a:gd name="connsiteX37" fmla="*/ 1911350 w 2152650"/>
                <a:gd name="connsiteY37" fmla="*/ 3176301 h 6237001"/>
                <a:gd name="connsiteX38" fmla="*/ 1822450 w 2152650"/>
                <a:gd name="connsiteY38" fmla="*/ 3284251 h 6237001"/>
                <a:gd name="connsiteX39" fmla="*/ 1841500 w 2152650"/>
                <a:gd name="connsiteY39" fmla="*/ 4503451 h 6237001"/>
                <a:gd name="connsiteX40" fmla="*/ 1720850 w 2152650"/>
                <a:gd name="connsiteY40" fmla="*/ 5500401 h 6237001"/>
                <a:gd name="connsiteX41" fmla="*/ 1778000 w 2152650"/>
                <a:gd name="connsiteY41" fmla="*/ 5595651 h 6237001"/>
                <a:gd name="connsiteX42" fmla="*/ 1733550 w 2152650"/>
                <a:gd name="connsiteY42" fmla="*/ 5830601 h 6237001"/>
                <a:gd name="connsiteX43" fmla="*/ 1892300 w 2152650"/>
                <a:gd name="connsiteY43" fmla="*/ 6167151 h 6237001"/>
                <a:gd name="connsiteX44" fmla="*/ 1765300 w 2152650"/>
                <a:gd name="connsiteY44" fmla="*/ 6237001 h 6237001"/>
                <a:gd name="connsiteX45" fmla="*/ 1466850 w 2152650"/>
                <a:gd name="connsiteY45" fmla="*/ 6154451 h 6237001"/>
                <a:gd name="connsiteX46" fmla="*/ 1479550 w 2152650"/>
                <a:gd name="connsiteY46" fmla="*/ 6084601 h 6237001"/>
                <a:gd name="connsiteX47" fmla="*/ 1289050 w 2152650"/>
                <a:gd name="connsiteY47" fmla="*/ 5970301 h 6237001"/>
                <a:gd name="connsiteX48" fmla="*/ 1346200 w 2152650"/>
                <a:gd name="connsiteY48" fmla="*/ 5849651 h 6237001"/>
                <a:gd name="connsiteX49" fmla="*/ 1231900 w 2152650"/>
                <a:gd name="connsiteY49" fmla="*/ 5532151 h 6237001"/>
                <a:gd name="connsiteX50" fmla="*/ 1301750 w 2152650"/>
                <a:gd name="connsiteY50" fmla="*/ 5151151 h 6237001"/>
                <a:gd name="connsiteX51" fmla="*/ 1073150 w 2152650"/>
                <a:gd name="connsiteY51"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26577 w 2152650"/>
                <a:gd name="connsiteY18" fmla="*/ 1613779 h 6237001"/>
                <a:gd name="connsiteX19" fmla="*/ 324274 w 2152650"/>
                <a:gd name="connsiteY19" fmla="*/ 1072758 h 6237001"/>
                <a:gd name="connsiteX20" fmla="*/ 871220 w 2152650"/>
                <a:gd name="connsiteY20" fmla="*/ 838231 h 6237001"/>
                <a:gd name="connsiteX21" fmla="*/ 845820 w 2152650"/>
                <a:gd name="connsiteY21" fmla="*/ 711654 h 6237001"/>
                <a:gd name="connsiteX22" fmla="*/ 793750 w 2152650"/>
                <a:gd name="connsiteY22" fmla="*/ 493638 h 6237001"/>
                <a:gd name="connsiteX23" fmla="*/ 819573 w 2152650"/>
                <a:gd name="connsiteY23" fmla="*/ 465274 h 6237001"/>
                <a:gd name="connsiteX24" fmla="*/ 807297 w 2152650"/>
                <a:gd name="connsiteY24" fmla="*/ 277739 h 6237001"/>
                <a:gd name="connsiteX25" fmla="*/ 860637 w 2152650"/>
                <a:gd name="connsiteY25" fmla="*/ 119411 h 6237001"/>
                <a:gd name="connsiteX26" fmla="*/ 1054523 w 2152650"/>
                <a:gd name="connsiteY26" fmla="*/ 31781 h 6237001"/>
                <a:gd name="connsiteX27" fmla="*/ 1212003 w 2152650"/>
                <a:gd name="connsiteY27" fmla="*/ 40672 h 6237001"/>
                <a:gd name="connsiteX28" fmla="*/ 1344084 w 2152650"/>
                <a:gd name="connsiteY28" fmla="*/ 98668 h 6237001"/>
                <a:gd name="connsiteX29" fmla="*/ 1405043 w 2152650"/>
                <a:gd name="connsiteY29" fmla="*/ 331925 h 6237001"/>
                <a:gd name="connsiteX30" fmla="*/ 1409700 w 2152650"/>
                <a:gd name="connsiteY30" fmla="*/ 422094 h 6237001"/>
                <a:gd name="connsiteX31" fmla="*/ 1435100 w 2152650"/>
                <a:gd name="connsiteY31" fmla="*/ 523694 h 6237001"/>
                <a:gd name="connsiteX32" fmla="*/ 1365250 w 2152650"/>
                <a:gd name="connsiteY32" fmla="*/ 871251 h 6237001"/>
                <a:gd name="connsiteX33" fmla="*/ 1993900 w 2152650"/>
                <a:gd name="connsiteY33" fmla="*/ 1182401 h 6237001"/>
                <a:gd name="connsiteX34" fmla="*/ 1968500 w 2152650"/>
                <a:gd name="connsiteY34" fmla="*/ 1645951 h 6237001"/>
                <a:gd name="connsiteX35" fmla="*/ 2152650 w 2152650"/>
                <a:gd name="connsiteY35" fmla="*/ 2433351 h 6237001"/>
                <a:gd name="connsiteX36" fmla="*/ 2006600 w 2152650"/>
                <a:gd name="connsiteY36" fmla="*/ 3176301 h 6237001"/>
                <a:gd name="connsiteX37" fmla="*/ 1911350 w 2152650"/>
                <a:gd name="connsiteY37" fmla="*/ 3176301 h 6237001"/>
                <a:gd name="connsiteX38" fmla="*/ 1822450 w 2152650"/>
                <a:gd name="connsiteY38" fmla="*/ 3284251 h 6237001"/>
                <a:gd name="connsiteX39" fmla="*/ 1841500 w 2152650"/>
                <a:gd name="connsiteY39" fmla="*/ 4503451 h 6237001"/>
                <a:gd name="connsiteX40" fmla="*/ 1720850 w 2152650"/>
                <a:gd name="connsiteY40" fmla="*/ 5500401 h 6237001"/>
                <a:gd name="connsiteX41" fmla="*/ 1778000 w 2152650"/>
                <a:gd name="connsiteY41" fmla="*/ 5595651 h 6237001"/>
                <a:gd name="connsiteX42" fmla="*/ 1733550 w 2152650"/>
                <a:gd name="connsiteY42" fmla="*/ 5830601 h 6237001"/>
                <a:gd name="connsiteX43" fmla="*/ 1892300 w 2152650"/>
                <a:gd name="connsiteY43" fmla="*/ 6167151 h 6237001"/>
                <a:gd name="connsiteX44" fmla="*/ 1765300 w 2152650"/>
                <a:gd name="connsiteY44" fmla="*/ 6237001 h 6237001"/>
                <a:gd name="connsiteX45" fmla="*/ 1466850 w 2152650"/>
                <a:gd name="connsiteY45" fmla="*/ 6154451 h 6237001"/>
                <a:gd name="connsiteX46" fmla="*/ 1479550 w 2152650"/>
                <a:gd name="connsiteY46" fmla="*/ 6084601 h 6237001"/>
                <a:gd name="connsiteX47" fmla="*/ 1289050 w 2152650"/>
                <a:gd name="connsiteY47" fmla="*/ 5970301 h 6237001"/>
                <a:gd name="connsiteX48" fmla="*/ 1346200 w 2152650"/>
                <a:gd name="connsiteY48" fmla="*/ 5849651 h 6237001"/>
                <a:gd name="connsiteX49" fmla="*/ 1231900 w 2152650"/>
                <a:gd name="connsiteY49" fmla="*/ 5532151 h 6237001"/>
                <a:gd name="connsiteX50" fmla="*/ 1301750 w 2152650"/>
                <a:gd name="connsiteY50" fmla="*/ 5151151 h 6237001"/>
                <a:gd name="connsiteX51" fmla="*/ 1073150 w 2152650"/>
                <a:gd name="connsiteY51"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26577 w 2152650"/>
                <a:gd name="connsiteY18" fmla="*/ 1613779 h 6237001"/>
                <a:gd name="connsiteX19" fmla="*/ 324274 w 2152650"/>
                <a:gd name="connsiteY19" fmla="*/ 1072758 h 6237001"/>
                <a:gd name="connsiteX20" fmla="*/ 871220 w 2152650"/>
                <a:gd name="connsiteY20" fmla="*/ 838231 h 6237001"/>
                <a:gd name="connsiteX21" fmla="*/ 845820 w 2152650"/>
                <a:gd name="connsiteY21" fmla="*/ 711654 h 6237001"/>
                <a:gd name="connsiteX22" fmla="*/ 793750 w 2152650"/>
                <a:gd name="connsiteY22" fmla="*/ 493638 h 6237001"/>
                <a:gd name="connsiteX23" fmla="*/ 819573 w 2152650"/>
                <a:gd name="connsiteY23" fmla="*/ 465274 h 6237001"/>
                <a:gd name="connsiteX24" fmla="*/ 807297 w 2152650"/>
                <a:gd name="connsiteY24" fmla="*/ 277739 h 6237001"/>
                <a:gd name="connsiteX25" fmla="*/ 860637 w 2152650"/>
                <a:gd name="connsiteY25" fmla="*/ 119411 h 6237001"/>
                <a:gd name="connsiteX26" fmla="*/ 1054523 w 2152650"/>
                <a:gd name="connsiteY26" fmla="*/ 31781 h 6237001"/>
                <a:gd name="connsiteX27" fmla="*/ 1212003 w 2152650"/>
                <a:gd name="connsiteY27" fmla="*/ 40672 h 6237001"/>
                <a:gd name="connsiteX28" fmla="*/ 1344084 w 2152650"/>
                <a:gd name="connsiteY28" fmla="*/ 98668 h 6237001"/>
                <a:gd name="connsiteX29" fmla="*/ 1405043 w 2152650"/>
                <a:gd name="connsiteY29" fmla="*/ 331925 h 6237001"/>
                <a:gd name="connsiteX30" fmla="*/ 1409700 w 2152650"/>
                <a:gd name="connsiteY30" fmla="*/ 422094 h 6237001"/>
                <a:gd name="connsiteX31" fmla="*/ 1457114 w 2152650"/>
                <a:gd name="connsiteY31" fmla="*/ 483054 h 6237001"/>
                <a:gd name="connsiteX32" fmla="*/ 1365250 w 2152650"/>
                <a:gd name="connsiteY32" fmla="*/ 871251 h 6237001"/>
                <a:gd name="connsiteX33" fmla="*/ 1993900 w 2152650"/>
                <a:gd name="connsiteY33" fmla="*/ 1182401 h 6237001"/>
                <a:gd name="connsiteX34" fmla="*/ 1968500 w 2152650"/>
                <a:gd name="connsiteY34" fmla="*/ 1645951 h 6237001"/>
                <a:gd name="connsiteX35" fmla="*/ 2152650 w 2152650"/>
                <a:gd name="connsiteY35" fmla="*/ 2433351 h 6237001"/>
                <a:gd name="connsiteX36" fmla="*/ 2006600 w 2152650"/>
                <a:gd name="connsiteY36" fmla="*/ 3176301 h 6237001"/>
                <a:gd name="connsiteX37" fmla="*/ 1911350 w 2152650"/>
                <a:gd name="connsiteY37" fmla="*/ 3176301 h 6237001"/>
                <a:gd name="connsiteX38" fmla="*/ 1822450 w 2152650"/>
                <a:gd name="connsiteY38" fmla="*/ 3284251 h 6237001"/>
                <a:gd name="connsiteX39" fmla="*/ 1841500 w 2152650"/>
                <a:gd name="connsiteY39" fmla="*/ 4503451 h 6237001"/>
                <a:gd name="connsiteX40" fmla="*/ 1720850 w 2152650"/>
                <a:gd name="connsiteY40" fmla="*/ 5500401 h 6237001"/>
                <a:gd name="connsiteX41" fmla="*/ 1778000 w 2152650"/>
                <a:gd name="connsiteY41" fmla="*/ 5595651 h 6237001"/>
                <a:gd name="connsiteX42" fmla="*/ 1733550 w 2152650"/>
                <a:gd name="connsiteY42" fmla="*/ 5830601 h 6237001"/>
                <a:gd name="connsiteX43" fmla="*/ 1892300 w 2152650"/>
                <a:gd name="connsiteY43" fmla="*/ 6167151 h 6237001"/>
                <a:gd name="connsiteX44" fmla="*/ 1765300 w 2152650"/>
                <a:gd name="connsiteY44" fmla="*/ 6237001 h 6237001"/>
                <a:gd name="connsiteX45" fmla="*/ 1466850 w 2152650"/>
                <a:gd name="connsiteY45" fmla="*/ 6154451 h 6237001"/>
                <a:gd name="connsiteX46" fmla="*/ 1479550 w 2152650"/>
                <a:gd name="connsiteY46" fmla="*/ 6084601 h 6237001"/>
                <a:gd name="connsiteX47" fmla="*/ 1289050 w 2152650"/>
                <a:gd name="connsiteY47" fmla="*/ 5970301 h 6237001"/>
                <a:gd name="connsiteX48" fmla="*/ 1346200 w 2152650"/>
                <a:gd name="connsiteY48" fmla="*/ 5849651 h 6237001"/>
                <a:gd name="connsiteX49" fmla="*/ 1231900 w 2152650"/>
                <a:gd name="connsiteY49" fmla="*/ 5532151 h 6237001"/>
                <a:gd name="connsiteX50" fmla="*/ 1301750 w 2152650"/>
                <a:gd name="connsiteY50" fmla="*/ 5151151 h 6237001"/>
                <a:gd name="connsiteX51" fmla="*/ 1073150 w 2152650"/>
                <a:gd name="connsiteY51"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26577 w 2152650"/>
                <a:gd name="connsiteY18" fmla="*/ 1613779 h 6237001"/>
                <a:gd name="connsiteX19" fmla="*/ 324274 w 2152650"/>
                <a:gd name="connsiteY19" fmla="*/ 1072758 h 6237001"/>
                <a:gd name="connsiteX20" fmla="*/ 871220 w 2152650"/>
                <a:gd name="connsiteY20" fmla="*/ 838231 h 6237001"/>
                <a:gd name="connsiteX21" fmla="*/ 845820 w 2152650"/>
                <a:gd name="connsiteY21" fmla="*/ 711654 h 6237001"/>
                <a:gd name="connsiteX22" fmla="*/ 793750 w 2152650"/>
                <a:gd name="connsiteY22" fmla="*/ 493638 h 6237001"/>
                <a:gd name="connsiteX23" fmla="*/ 819573 w 2152650"/>
                <a:gd name="connsiteY23" fmla="*/ 465274 h 6237001"/>
                <a:gd name="connsiteX24" fmla="*/ 807297 w 2152650"/>
                <a:gd name="connsiteY24" fmla="*/ 277739 h 6237001"/>
                <a:gd name="connsiteX25" fmla="*/ 860637 w 2152650"/>
                <a:gd name="connsiteY25" fmla="*/ 119411 h 6237001"/>
                <a:gd name="connsiteX26" fmla="*/ 1054523 w 2152650"/>
                <a:gd name="connsiteY26" fmla="*/ 31781 h 6237001"/>
                <a:gd name="connsiteX27" fmla="*/ 1212003 w 2152650"/>
                <a:gd name="connsiteY27" fmla="*/ 40672 h 6237001"/>
                <a:gd name="connsiteX28" fmla="*/ 1344084 w 2152650"/>
                <a:gd name="connsiteY28" fmla="*/ 98668 h 6237001"/>
                <a:gd name="connsiteX29" fmla="*/ 1405043 w 2152650"/>
                <a:gd name="connsiteY29" fmla="*/ 331925 h 6237001"/>
                <a:gd name="connsiteX30" fmla="*/ 1409700 w 2152650"/>
                <a:gd name="connsiteY30" fmla="*/ 422094 h 6237001"/>
                <a:gd name="connsiteX31" fmla="*/ 1457114 w 2152650"/>
                <a:gd name="connsiteY31" fmla="*/ 483054 h 6237001"/>
                <a:gd name="connsiteX32" fmla="*/ 1365250 w 2152650"/>
                <a:gd name="connsiteY32" fmla="*/ 871251 h 6237001"/>
                <a:gd name="connsiteX33" fmla="*/ 1993900 w 2152650"/>
                <a:gd name="connsiteY33" fmla="*/ 1182401 h 6237001"/>
                <a:gd name="connsiteX34" fmla="*/ 1968500 w 2152650"/>
                <a:gd name="connsiteY34" fmla="*/ 1645951 h 6237001"/>
                <a:gd name="connsiteX35" fmla="*/ 2152650 w 2152650"/>
                <a:gd name="connsiteY35" fmla="*/ 2433351 h 6237001"/>
                <a:gd name="connsiteX36" fmla="*/ 2006600 w 2152650"/>
                <a:gd name="connsiteY36" fmla="*/ 3176301 h 6237001"/>
                <a:gd name="connsiteX37" fmla="*/ 1911350 w 2152650"/>
                <a:gd name="connsiteY37" fmla="*/ 3176301 h 6237001"/>
                <a:gd name="connsiteX38" fmla="*/ 1822450 w 2152650"/>
                <a:gd name="connsiteY38" fmla="*/ 3284251 h 6237001"/>
                <a:gd name="connsiteX39" fmla="*/ 1841500 w 2152650"/>
                <a:gd name="connsiteY39" fmla="*/ 4503451 h 6237001"/>
                <a:gd name="connsiteX40" fmla="*/ 1720850 w 2152650"/>
                <a:gd name="connsiteY40" fmla="*/ 5500401 h 6237001"/>
                <a:gd name="connsiteX41" fmla="*/ 1778000 w 2152650"/>
                <a:gd name="connsiteY41" fmla="*/ 5595651 h 6237001"/>
                <a:gd name="connsiteX42" fmla="*/ 1733550 w 2152650"/>
                <a:gd name="connsiteY42" fmla="*/ 5830601 h 6237001"/>
                <a:gd name="connsiteX43" fmla="*/ 1892300 w 2152650"/>
                <a:gd name="connsiteY43" fmla="*/ 6167151 h 6237001"/>
                <a:gd name="connsiteX44" fmla="*/ 1765300 w 2152650"/>
                <a:gd name="connsiteY44" fmla="*/ 6237001 h 6237001"/>
                <a:gd name="connsiteX45" fmla="*/ 1466850 w 2152650"/>
                <a:gd name="connsiteY45" fmla="*/ 6154451 h 6237001"/>
                <a:gd name="connsiteX46" fmla="*/ 1479550 w 2152650"/>
                <a:gd name="connsiteY46" fmla="*/ 6084601 h 6237001"/>
                <a:gd name="connsiteX47" fmla="*/ 1289050 w 2152650"/>
                <a:gd name="connsiteY47" fmla="*/ 5970301 h 6237001"/>
                <a:gd name="connsiteX48" fmla="*/ 1346200 w 2152650"/>
                <a:gd name="connsiteY48" fmla="*/ 5849651 h 6237001"/>
                <a:gd name="connsiteX49" fmla="*/ 1231900 w 2152650"/>
                <a:gd name="connsiteY49" fmla="*/ 5532151 h 6237001"/>
                <a:gd name="connsiteX50" fmla="*/ 1301750 w 2152650"/>
                <a:gd name="connsiteY50" fmla="*/ 5151151 h 6237001"/>
                <a:gd name="connsiteX51" fmla="*/ 1073150 w 2152650"/>
                <a:gd name="connsiteY51"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26577 w 2152650"/>
                <a:gd name="connsiteY18" fmla="*/ 1613779 h 6237001"/>
                <a:gd name="connsiteX19" fmla="*/ 324274 w 2152650"/>
                <a:gd name="connsiteY19" fmla="*/ 1072758 h 6237001"/>
                <a:gd name="connsiteX20" fmla="*/ 871220 w 2152650"/>
                <a:gd name="connsiteY20" fmla="*/ 838231 h 6237001"/>
                <a:gd name="connsiteX21" fmla="*/ 845820 w 2152650"/>
                <a:gd name="connsiteY21" fmla="*/ 711654 h 6237001"/>
                <a:gd name="connsiteX22" fmla="*/ 793750 w 2152650"/>
                <a:gd name="connsiteY22" fmla="*/ 493638 h 6237001"/>
                <a:gd name="connsiteX23" fmla="*/ 819573 w 2152650"/>
                <a:gd name="connsiteY23" fmla="*/ 465274 h 6237001"/>
                <a:gd name="connsiteX24" fmla="*/ 807297 w 2152650"/>
                <a:gd name="connsiteY24" fmla="*/ 277739 h 6237001"/>
                <a:gd name="connsiteX25" fmla="*/ 860637 w 2152650"/>
                <a:gd name="connsiteY25" fmla="*/ 119411 h 6237001"/>
                <a:gd name="connsiteX26" fmla="*/ 1054523 w 2152650"/>
                <a:gd name="connsiteY26" fmla="*/ 31781 h 6237001"/>
                <a:gd name="connsiteX27" fmla="*/ 1212003 w 2152650"/>
                <a:gd name="connsiteY27" fmla="*/ 40672 h 6237001"/>
                <a:gd name="connsiteX28" fmla="*/ 1344084 w 2152650"/>
                <a:gd name="connsiteY28" fmla="*/ 98668 h 6237001"/>
                <a:gd name="connsiteX29" fmla="*/ 1405043 w 2152650"/>
                <a:gd name="connsiteY29" fmla="*/ 331925 h 6237001"/>
                <a:gd name="connsiteX30" fmla="*/ 1409700 w 2152650"/>
                <a:gd name="connsiteY30" fmla="*/ 422094 h 6237001"/>
                <a:gd name="connsiteX31" fmla="*/ 1431714 w 2152650"/>
                <a:gd name="connsiteY31" fmla="*/ 483054 h 6237001"/>
                <a:gd name="connsiteX32" fmla="*/ 1365250 w 2152650"/>
                <a:gd name="connsiteY32" fmla="*/ 871251 h 6237001"/>
                <a:gd name="connsiteX33" fmla="*/ 1993900 w 2152650"/>
                <a:gd name="connsiteY33" fmla="*/ 1182401 h 6237001"/>
                <a:gd name="connsiteX34" fmla="*/ 1968500 w 2152650"/>
                <a:gd name="connsiteY34" fmla="*/ 1645951 h 6237001"/>
                <a:gd name="connsiteX35" fmla="*/ 2152650 w 2152650"/>
                <a:gd name="connsiteY35" fmla="*/ 2433351 h 6237001"/>
                <a:gd name="connsiteX36" fmla="*/ 2006600 w 2152650"/>
                <a:gd name="connsiteY36" fmla="*/ 3176301 h 6237001"/>
                <a:gd name="connsiteX37" fmla="*/ 1911350 w 2152650"/>
                <a:gd name="connsiteY37" fmla="*/ 3176301 h 6237001"/>
                <a:gd name="connsiteX38" fmla="*/ 1822450 w 2152650"/>
                <a:gd name="connsiteY38" fmla="*/ 3284251 h 6237001"/>
                <a:gd name="connsiteX39" fmla="*/ 1841500 w 2152650"/>
                <a:gd name="connsiteY39" fmla="*/ 4503451 h 6237001"/>
                <a:gd name="connsiteX40" fmla="*/ 1720850 w 2152650"/>
                <a:gd name="connsiteY40" fmla="*/ 5500401 h 6237001"/>
                <a:gd name="connsiteX41" fmla="*/ 1778000 w 2152650"/>
                <a:gd name="connsiteY41" fmla="*/ 5595651 h 6237001"/>
                <a:gd name="connsiteX42" fmla="*/ 1733550 w 2152650"/>
                <a:gd name="connsiteY42" fmla="*/ 5830601 h 6237001"/>
                <a:gd name="connsiteX43" fmla="*/ 1892300 w 2152650"/>
                <a:gd name="connsiteY43" fmla="*/ 6167151 h 6237001"/>
                <a:gd name="connsiteX44" fmla="*/ 1765300 w 2152650"/>
                <a:gd name="connsiteY44" fmla="*/ 6237001 h 6237001"/>
                <a:gd name="connsiteX45" fmla="*/ 1466850 w 2152650"/>
                <a:gd name="connsiteY45" fmla="*/ 6154451 h 6237001"/>
                <a:gd name="connsiteX46" fmla="*/ 1479550 w 2152650"/>
                <a:gd name="connsiteY46" fmla="*/ 6084601 h 6237001"/>
                <a:gd name="connsiteX47" fmla="*/ 1289050 w 2152650"/>
                <a:gd name="connsiteY47" fmla="*/ 5970301 h 6237001"/>
                <a:gd name="connsiteX48" fmla="*/ 1346200 w 2152650"/>
                <a:gd name="connsiteY48" fmla="*/ 5849651 h 6237001"/>
                <a:gd name="connsiteX49" fmla="*/ 1231900 w 2152650"/>
                <a:gd name="connsiteY49" fmla="*/ 5532151 h 6237001"/>
                <a:gd name="connsiteX50" fmla="*/ 1301750 w 2152650"/>
                <a:gd name="connsiteY50" fmla="*/ 5151151 h 6237001"/>
                <a:gd name="connsiteX51" fmla="*/ 1073150 w 2152650"/>
                <a:gd name="connsiteY51"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26577 w 2152650"/>
                <a:gd name="connsiteY18" fmla="*/ 1613779 h 6237001"/>
                <a:gd name="connsiteX19" fmla="*/ 324274 w 2152650"/>
                <a:gd name="connsiteY19" fmla="*/ 1072758 h 6237001"/>
                <a:gd name="connsiteX20" fmla="*/ 871220 w 2152650"/>
                <a:gd name="connsiteY20" fmla="*/ 838231 h 6237001"/>
                <a:gd name="connsiteX21" fmla="*/ 845820 w 2152650"/>
                <a:gd name="connsiteY21" fmla="*/ 711654 h 6237001"/>
                <a:gd name="connsiteX22" fmla="*/ 793750 w 2152650"/>
                <a:gd name="connsiteY22" fmla="*/ 493638 h 6237001"/>
                <a:gd name="connsiteX23" fmla="*/ 819573 w 2152650"/>
                <a:gd name="connsiteY23" fmla="*/ 465274 h 6237001"/>
                <a:gd name="connsiteX24" fmla="*/ 807297 w 2152650"/>
                <a:gd name="connsiteY24" fmla="*/ 277739 h 6237001"/>
                <a:gd name="connsiteX25" fmla="*/ 860637 w 2152650"/>
                <a:gd name="connsiteY25" fmla="*/ 119411 h 6237001"/>
                <a:gd name="connsiteX26" fmla="*/ 1054523 w 2152650"/>
                <a:gd name="connsiteY26" fmla="*/ 31781 h 6237001"/>
                <a:gd name="connsiteX27" fmla="*/ 1212003 w 2152650"/>
                <a:gd name="connsiteY27" fmla="*/ 40672 h 6237001"/>
                <a:gd name="connsiteX28" fmla="*/ 1344084 w 2152650"/>
                <a:gd name="connsiteY28" fmla="*/ 98668 h 6237001"/>
                <a:gd name="connsiteX29" fmla="*/ 1405043 w 2152650"/>
                <a:gd name="connsiteY29" fmla="*/ 331925 h 6237001"/>
                <a:gd name="connsiteX30" fmla="*/ 1409700 w 2152650"/>
                <a:gd name="connsiteY30" fmla="*/ 422094 h 6237001"/>
                <a:gd name="connsiteX31" fmla="*/ 1431714 w 2152650"/>
                <a:gd name="connsiteY31" fmla="*/ 483054 h 6237001"/>
                <a:gd name="connsiteX32" fmla="*/ 1365250 w 2152650"/>
                <a:gd name="connsiteY32" fmla="*/ 871251 h 6237001"/>
                <a:gd name="connsiteX33" fmla="*/ 1993900 w 2152650"/>
                <a:gd name="connsiteY33" fmla="*/ 1182401 h 6237001"/>
                <a:gd name="connsiteX34" fmla="*/ 1968500 w 2152650"/>
                <a:gd name="connsiteY34" fmla="*/ 1645951 h 6237001"/>
                <a:gd name="connsiteX35" fmla="*/ 2152650 w 2152650"/>
                <a:gd name="connsiteY35" fmla="*/ 2433351 h 6237001"/>
                <a:gd name="connsiteX36" fmla="*/ 2006600 w 2152650"/>
                <a:gd name="connsiteY36" fmla="*/ 3176301 h 6237001"/>
                <a:gd name="connsiteX37" fmla="*/ 1911350 w 2152650"/>
                <a:gd name="connsiteY37" fmla="*/ 3176301 h 6237001"/>
                <a:gd name="connsiteX38" fmla="*/ 1822450 w 2152650"/>
                <a:gd name="connsiteY38" fmla="*/ 3284251 h 6237001"/>
                <a:gd name="connsiteX39" fmla="*/ 1841500 w 2152650"/>
                <a:gd name="connsiteY39" fmla="*/ 4503451 h 6237001"/>
                <a:gd name="connsiteX40" fmla="*/ 1720850 w 2152650"/>
                <a:gd name="connsiteY40" fmla="*/ 5500401 h 6237001"/>
                <a:gd name="connsiteX41" fmla="*/ 1778000 w 2152650"/>
                <a:gd name="connsiteY41" fmla="*/ 5595651 h 6237001"/>
                <a:gd name="connsiteX42" fmla="*/ 1733550 w 2152650"/>
                <a:gd name="connsiteY42" fmla="*/ 5830601 h 6237001"/>
                <a:gd name="connsiteX43" fmla="*/ 1892300 w 2152650"/>
                <a:gd name="connsiteY43" fmla="*/ 6167151 h 6237001"/>
                <a:gd name="connsiteX44" fmla="*/ 1765300 w 2152650"/>
                <a:gd name="connsiteY44" fmla="*/ 6237001 h 6237001"/>
                <a:gd name="connsiteX45" fmla="*/ 1466850 w 2152650"/>
                <a:gd name="connsiteY45" fmla="*/ 6154451 h 6237001"/>
                <a:gd name="connsiteX46" fmla="*/ 1479550 w 2152650"/>
                <a:gd name="connsiteY46" fmla="*/ 6084601 h 6237001"/>
                <a:gd name="connsiteX47" fmla="*/ 1289050 w 2152650"/>
                <a:gd name="connsiteY47" fmla="*/ 5970301 h 6237001"/>
                <a:gd name="connsiteX48" fmla="*/ 1346200 w 2152650"/>
                <a:gd name="connsiteY48" fmla="*/ 5849651 h 6237001"/>
                <a:gd name="connsiteX49" fmla="*/ 1231900 w 2152650"/>
                <a:gd name="connsiteY49" fmla="*/ 5532151 h 6237001"/>
                <a:gd name="connsiteX50" fmla="*/ 1301750 w 2152650"/>
                <a:gd name="connsiteY50" fmla="*/ 5151151 h 6237001"/>
                <a:gd name="connsiteX51" fmla="*/ 1073150 w 2152650"/>
                <a:gd name="connsiteY51"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26577 w 2152650"/>
                <a:gd name="connsiteY18" fmla="*/ 1613779 h 6237001"/>
                <a:gd name="connsiteX19" fmla="*/ 324274 w 2152650"/>
                <a:gd name="connsiteY19" fmla="*/ 1072758 h 6237001"/>
                <a:gd name="connsiteX20" fmla="*/ 871220 w 2152650"/>
                <a:gd name="connsiteY20" fmla="*/ 838231 h 6237001"/>
                <a:gd name="connsiteX21" fmla="*/ 845820 w 2152650"/>
                <a:gd name="connsiteY21" fmla="*/ 711654 h 6237001"/>
                <a:gd name="connsiteX22" fmla="*/ 793750 w 2152650"/>
                <a:gd name="connsiteY22" fmla="*/ 493638 h 6237001"/>
                <a:gd name="connsiteX23" fmla="*/ 819573 w 2152650"/>
                <a:gd name="connsiteY23" fmla="*/ 465274 h 6237001"/>
                <a:gd name="connsiteX24" fmla="*/ 807297 w 2152650"/>
                <a:gd name="connsiteY24" fmla="*/ 277739 h 6237001"/>
                <a:gd name="connsiteX25" fmla="*/ 860637 w 2152650"/>
                <a:gd name="connsiteY25" fmla="*/ 119411 h 6237001"/>
                <a:gd name="connsiteX26" fmla="*/ 1054523 w 2152650"/>
                <a:gd name="connsiteY26" fmla="*/ 31781 h 6237001"/>
                <a:gd name="connsiteX27" fmla="*/ 1212003 w 2152650"/>
                <a:gd name="connsiteY27" fmla="*/ 40672 h 6237001"/>
                <a:gd name="connsiteX28" fmla="*/ 1344084 w 2152650"/>
                <a:gd name="connsiteY28" fmla="*/ 98668 h 6237001"/>
                <a:gd name="connsiteX29" fmla="*/ 1405043 w 2152650"/>
                <a:gd name="connsiteY29" fmla="*/ 331925 h 6237001"/>
                <a:gd name="connsiteX30" fmla="*/ 1409700 w 2152650"/>
                <a:gd name="connsiteY30" fmla="*/ 422094 h 6237001"/>
                <a:gd name="connsiteX31" fmla="*/ 1431714 w 2152650"/>
                <a:gd name="connsiteY31" fmla="*/ 483054 h 6237001"/>
                <a:gd name="connsiteX32" fmla="*/ 1403350 w 2152650"/>
                <a:gd name="connsiteY32" fmla="*/ 648579 h 6237001"/>
                <a:gd name="connsiteX33" fmla="*/ 1365250 w 2152650"/>
                <a:gd name="connsiteY33" fmla="*/ 871251 h 6237001"/>
                <a:gd name="connsiteX34" fmla="*/ 1993900 w 2152650"/>
                <a:gd name="connsiteY34" fmla="*/ 1182401 h 6237001"/>
                <a:gd name="connsiteX35" fmla="*/ 1968500 w 2152650"/>
                <a:gd name="connsiteY35" fmla="*/ 1645951 h 6237001"/>
                <a:gd name="connsiteX36" fmla="*/ 2152650 w 2152650"/>
                <a:gd name="connsiteY36" fmla="*/ 2433351 h 6237001"/>
                <a:gd name="connsiteX37" fmla="*/ 2006600 w 2152650"/>
                <a:gd name="connsiteY37" fmla="*/ 3176301 h 6237001"/>
                <a:gd name="connsiteX38" fmla="*/ 1911350 w 2152650"/>
                <a:gd name="connsiteY38" fmla="*/ 3176301 h 6237001"/>
                <a:gd name="connsiteX39" fmla="*/ 1822450 w 2152650"/>
                <a:gd name="connsiteY39" fmla="*/ 3284251 h 6237001"/>
                <a:gd name="connsiteX40" fmla="*/ 1841500 w 2152650"/>
                <a:gd name="connsiteY40" fmla="*/ 4503451 h 6237001"/>
                <a:gd name="connsiteX41" fmla="*/ 1720850 w 2152650"/>
                <a:gd name="connsiteY41" fmla="*/ 5500401 h 6237001"/>
                <a:gd name="connsiteX42" fmla="*/ 1778000 w 2152650"/>
                <a:gd name="connsiteY42" fmla="*/ 5595651 h 6237001"/>
                <a:gd name="connsiteX43" fmla="*/ 1733550 w 2152650"/>
                <a:gd name="connsiteY43" fmla="*/ 5830601 h 6237001"/>
                <a:gd name="connsiteX44" fmla="*/ 1892300 w 2152650"/>
                <a:gd name="connsiteY44" fmla="*/ 6167151 h 6237001"/>
                <a:gd name="connsiteX45" fmla="*/ 1765300 w 2152650"/>
                <a:gd name="connsiteY45" fmla="*/ 6237001 h 6237001"/>
                <a:gd name="connsiteX46" fmla="*/ 1466850 w 2152650"/>
                <a:gd name="connsiteY46" fmla="*/ 6154451 h 6237001"/>
                <a:gd name="connsiteX47" fmla="*/ 1479550 w 2152650"/>
                <a:gd name="connsiteY47" fmla="*/ 6084601 h 6237001"/>
                <a:gd name="connsiteX48" fmla="*/ 1289050 w 2152650"/>
                <a:gd name="connsiteY48" fmla="*/ 5970301 h 6237001"/>
                <a:gd name="connsiteX49" fmla="*/ 1346200 w 2152650"/>
                <a:gd name="connsiteY49" fmla="*/ 5849651 h 6237001"/>
                <a:gd name="connsiteX50" fmla="*/ 1231900 w 2152650"/>
                <a:gd name="connsiteY50" fmla="*/ 5532151 h 6237001"/>
                <a:gd name="connsiteX51" fmla="*/ 1301750 w 2152650"/>
                <a:gd name="connsiteY51" fmla="*/ 5151151 h 6237001"/>
                <a:gd name="connsiteX52" fmla="*/ 1073150 w 2152650"/>
                <a:gd name="connsiteY52"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26577 w 2152650"/>
                <a:gd name="connsiteY18" fmla="*/ 1613779 h 6237001"/>
                <a:gd name="connsiteX19" fmla="*/ 324274 w 2152650"/>
                <a:gd name="connsiteY19" fmla="*/ 1072758 h 6237001"/>
                <a:gd name="connsiteX20" fmla="*/ 871220 w 2152650"/>
                <a:gd name="connsiteY20" fmla="*/ 838231 h 6237001"/>
                <a:gd name="connsiteX21" fmla="*/ 845820 w 2152650"/>
                <a:gd name="connsiteY21" fmla="*/ 711654 h 6237001"/>
                <a:gd name="connsiteX22" fmla="*/ 793750 w 2152650"/>
                <a:gd name="connsiteY22" fmla="*/ 493638 h 6237001"/>
                <a:gd name="connsiteX23" fmla="*/ 819573 w 2152650"/>
                <a:gd name="connsiteY23" fmla="*/ 465274 h 6237001"/>
                <a:gd name="connsiteX24" fmla="*/ 807297 w 2152650"/>
                <a:gd name="connsiteY24" fmla="*/ 277739 h 6237001"/>
                <a:gd name="connsiteX25" fmla="*/ 860637 w 2152650"/>
                <a:gd name="connsiteY25" fmla="*/ 119411 h 6237001"/>
                <a:gd name="connsiteX26" fmla="*/ 1054523 w 2152650"/>
                <a:gd name="connsiteY26" fmla="*/ 31781 h 6237001"/>
                <a:gd name="connsiteX27" fmla="*/ 1212003 w 2152650"/>
                <a:gd name="connsiteY27" fmla="*/ 40672 h 6237001"/>
                <a:gd name="connsiteX28" fmla="*/ 1344084 w 2152650"/>
                <a:gd name="connsiteY28" fmla="*/ 98668 h 6237001"/>
                <a:gd name="connsiteX29" fmla="*/ 1405043 w 2152650"/>
                <a:gd name="connsiteY29" fmla="*/ 331925 h 6237001"/>
                <a:gd name="connsiteX30" fmla="*/ 1409700 w 2152650"/>
                <a:gd name="connsiteY30" fmla="*/ 422094 h 6237001"/>
                <a:gd name="connsiteX31" fmla="*/ 1431714 w 2152650"/>
                <a:gd name="connsiteY31" fmla="*/ 483054 h 6237001"/>
                <a:gd name="connsiteX32" fmla="*/ 1403350 w 2152650"/>
                <a:gd name="connsiteY32" fmla="*/ 648579 h 6237001"/>
                <a:gd name="connsiteX33" fmla="*/ 1419437 w 2152650"/>
                <a:gd name="connsiteY33" fmla="*/ 957611 h 6237001"/>
                <a:gd name="connsiteX34" fmla="*/ 1993900 w 2152650"/>
                <a:gd name="connsiteY34" fmla="*/ 1182401 h 6237001"/>
                <a:gd name="connsiteX35" fmla="*/ 1968500 w 2152650"/>
                <a:gd name="connsiteY35" fmla="*/ 1645951 h 6237001"/>
                <a:gd name="connsiteX36" fmla="*/ 2152650 w 2152650"/>
                <a:gd name="connsiteY36" fmla="*/ 2433351 h 6237001"/>
                <a:gd name="connsiteX37" fmla="*/ 2006600 w 2152650"/>
                <a:gd name="connsiteY37" fmla="*/ 3176301 h 6237001"/>
                <a:gd name="connsiteX38" fmla="*/ 1911350 w 2152650"/>
                <a:gd name="connsiteY38" fmla="*/ 3176301 h 6237001"/>
                <a:gd name="connsiteX39" fmla="*/ 1822450 w 2152650"/>
                <a:gd name="connsiteY39" fmla="*/ 3284251 h 6237001"/>
                <a:gd name="connsiteX40" fmla="*/ 1841500 w 2152650"/>
                <a:gd name="connsiteY40" fmla="*/ 4503451 h 6237001"/>
                <a:gd name="connsiteX41" fmla="*/ 1720850 w 2152650"/>
                <a:gd name="connsiteY41" fmla="*/ 5500401 h 6237001"/>
                <a:gd name="connsiteX42" fmla="*/ 1778000 w 2152650"/>
                <a:gd name="connsiteY42" fmla="*/ 5595651 h 6237001"/>
                <a:gd name="connsiteX43" fmla="*/ 1733550 w 2152650"/>
                <a:gd name="connsiteY43" fmla="*/ 5830601 h 6237001"/>
                <a:gd name="connsiteX44" fmla="*/ 1892300 w 2152650"/>
                <a:gd name="connsiteY44" fmla="*/ 6167151 h 6237001"/>
                <a:gd name="connsiteX45" fmla="*/ 1765300 w 2152650"/>
                <a:gd name="connsiteY45" fmla="*/ 6237001 h 6237001"/>
                <a:gd name="connsiteX46" fmla="*/ 1466850 w 2152650"/>
                <a:gd name="connsiteY46" fmla="*/ 6154451 h 6237001"/>
                <a:gd name="connsiteX47" fmla="*/ 1479550 w 2152650"/>
                <a:gd name="connsiteY47" fmla="*/ 6084601 h 6237001"/>
                <a:gd name="connsiteX48" fmla="*/ 1289050 w 2152650"/>
                <a:gd name="connsiteY48" fmla="*/ 5970301 h 6237001"/>
                <a:gd name="connsiteX49" fmla="*/ 1346200 w 2152650"/>
                <a:gd name="connsiteY49" fmla="*/ 5849651 h 6237001"/>
                <a:gd name="connsiteX50" fmla="*/ 1231900 w 2152650"/>
                <a:gd name="connsiteY50" fmla="*/ 5532151 h 6237001"/>
                <a:gd name="connsiteX51" fmla="*/ 1301750 w 2152650"/>
                <a:gd name="connsiteY51" fmla="*/ 5151151 h 6237001"/>
                <a:gd name="connsiteX52" fmla="*/ 1073150 w 2152650"/>
                <a:gd name="connsiteY52"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26577 w 2152650"/>
                <a:gd name="connsiteY18" fmla="*/ 1613779 h 6237001"/>
                <a:gd name="connsiteX19" fmla="*/ 324274 w 2152650"/>
                <a:gd name="connsiteY19" fmla="*/ 1072758 h 6237001"/>
                <a:gd name="connsiteX20" fmla="*/ 871220 w 2152650"/>
                <a:gd name="connsiteY20" fmla="*/ 838231 h 6237001"/>
                <a:gd name="connsiteX21" fmla="*/ 845820 w 2152650"/>
                <a:gd name="connsiteY21" fmla="*/ 711654 h 6237001"/>
                <a:gd name="connsiteX22" fmla="*/ 793750 w 2152650"/>
                <a:gd name="connsiteY22" fmla="*/ 493638 h 6237001"/>
                <a:gd name="connsiteX23" fmla="*/ 819573 w 2152650"/>
                <a:gd name="connsiteY23" fmla="*/ 465274 h 6237001"/>
                <a:gd name="connsiteX24" fmla="*/ 807297 w 2152650"/>
                <a:gd name="connsiteY24" fmla="*/ 277739 h 6237001"/>
                <a:gd name="connsiteX25" fmla="*/ 860637 w 2152650"/>
                <a:gd name="connsiteY25" fmla="*/ 119411 h 6237001"/>
                <a:gd name="connsiteX26" fmla="*/ 1054523 w 2152650"/>
                <a:gd name="connsiteY26" fmla="*/ 31781 h 6237001"/>
                <a:gd name="connsiteX27" fmla="*/ 1212003 w 2152650"/>
                <a:gd name="connsiteY27" fmla="*/ 40672 h 6237001"/>
                <a:gd name="connsiteX28" fmla="*/ 1344084 w 2152650"/>
                <a:gd name="connsiteY28" fmla="*/ 98668 h 6237001"/>
                <a:gd name="connsiteX29" fmla="*/ 1405043 w 2152650"/>
                <a:gd name="connsiteY29" fmla="*/ 331925 h 6237001"/>
                <a:gd name="connsiteX30" fmla="*/ 1409700 w 2152650"/>
                <a:gd name="connsiteY30" fmla="*/ 422094 h 6237001"/>
                <a:gd name="connsiteX31" fmla="*/ 1431714 w 2152650"/>
                <a:gd name="connsiteY31" fmla="*/ 483054 h 6237001"/>
                <a:gd name="connsiteX32" fmla="*/ 1403350 w 2152650"/>
                <a:gd name="connsiteY32" fmla="*/ 648579 h 6237001"/>
                <a:gd name="connsiteX33" fmla="*/ 1419437 w 2152650"/>
                <a:gd name="connsiteY33" fmla="*/ 957611 h 6237001"/>
                <a:gd name="connsiteX34" fmla="*/ 1993900 w 2152650"/>
                <a:gd name="connsiteY34" fmla="*/ 1182401 h 6237001"/>
                <a:gd name="connsiteX35" fmla="*/ 1968500 w 2152650"/>
                <a:gd name="connsiteY35" fmla="*/ 1645951 h 6237001"/>
                <a:gd name="connsiteX36" fmla="*/ 2152650 w 2152650"/>
                <a:gd name="connsiteY36" fmla="*/ 2433351 h 6237001"/>
                <a:gd name="connsiteX37" fmla="*/ 2006600 w 2152650"/>
                <a:gd name="connsiteY37" fmla="*/ 3176301 h 6237001"/>
                <a:gd name="connsiteX38" fmla="*/ 1911350 w 2152650"/>
                <a:gd name="connsiteY38" fmla="*/ 3176301 h 6237001"/>
                <a:gd name="connsiteX39" fmla="*/ 1822450 w 2152650"/>
                <a:gd name="connsiteY39" fmla="*/ 3284251 h 6237001"/>
                <a:gd name="connsiteX40" fmla="*/ 1841500 w 2152650"/>
                <a:gd name="connsiteY40" fmla="*/ 4503451 h 6237001"/>
                <a:gd name="connsiteX41" fmla="*/ 1720850 w 2152650"/>
                <a:gd name="connsiteY41" fmla="*/ 5500401 h 6237001"/>
                <a:gd name="connsiteX42" fmla="*/ 1778000 w 2152650"/>
                <a:gd name="connsiteY42" fmla="*/ 5595651 h 6237001"/>
                <a:gd name="connsiteX43" fmla="*/ 1733550 w 2152650"/>
                <a:gd name="connsiteY43" fmla="*/ 5830601 h 6237001"/>
                <a:gd name="connsiteX44" fmla="*/ 1892300 w 2152650"/>
                <a:gd name="connsiteY44" fmla="*/ 6167151 h 6237001"/>
                <a:gd name="connsiteX45" fmla="*/ 1765300 w 2152650"/>
                <a:gd name="connsiteY45" fmla="*/ 6237001 h 6237001"/>
                <a:gd name="connsiteX46" fmla="*/ 1466850 w 2152650"/>
                <a:gd name="connsiteY46" fmla="*/ 6154451 h 6237001"/>
                <a:gd name="connsiteX47" fmla="*/ 1479550 w 2152650"/>
                <a:gd name="connsiteY47" fmla="*/ 6084601 h 6237001"/>
                <a:gd name="connsiteX48" fmla="*/ 1289050 w 2152650"/>
                <a:gd name="connsiteY48" fmla="*/ 5970301 h 6237001"/>
                <a:gd name="connsiteX49" fmla="*/ 1346200 w 2152650"/>
                <a:gd name="connsiteY49" fmla="*/ 5849651 h 6237001"/>
                <a:gd name="connsiteX50" fmla="*/ 1231900 w 2152650"/>
                <a:gd name="connsiteY50" fmla="*/ 5532151 h 6237001"/>
                <a:gd name="connsiteX51" fmla="*/ 1301750 w 2152650"/>
                <a:gd name="connsiteY51" fmla="*/ 5151151 h 6237001"/>
                <a:gd name="connsiteX52" fmla="*/ 1073150 w 2152650"/>
                <a:gd name="connsiteY52"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26577 w 2152650"/>
                <a:gd name="connsiteY18" fmla="*/ 1613779 h 6237001"/>
                <a:gd name="connsiteX19" fmla="*/ 324274 w 2152650"/>
                <a:gd name="connsiteY19" fmla="*/ 1072758 h 6237001"/>
                <a:gd name="connsiteX20" fmla="*/ 871220 w 2152650"/>
                <a:gd name="connsiteY20" fmla="*/ 838231 h 6237001"/>
                <a:gd name="connsiteX21" fmla="*/ 845820 w 2152650"/>
                <a:gd name="connsiteY21" fmla="*/ 711654 h 6237001"/>
                <a:gd name="connsiteX22" fmla="*/ 793750 w 2152650"/>
                <a:gd name="connsiteY22" fmla="*/ 493638 h 6237001"/>
                <a:gd name="connsiteX23" fmla="*/ 819573 w 2152650"/>
                <a:gd name="connsiteY23" fmla="*/ 465274 h 6237001"/>
                <a:gd name="connsiteX24" fmla="*/ 807297 w 2152650"/>
                <a:gd name="connsiteY24" fmla="*/ 277739 h 6237001"/>
                <a:gd name="connsiteX25" fmla="*/ 860637 w 2152650"/>
                <a:gd name="connsiteY25" fmla="*/ 119411 h 6237001"/>
                <a:gd name="connsiteX26" fmla="*/ 1054523 w 2152650"/>
                <a:gd name="connsiteY26" fmla="*/ 31781 h 6237001"/>
                <a:gd name="connsiteX27" fmla="*/ 1212003 w 2152650"/>
                <a:gd name="connsiteY27" fmla="*/ 40672 h 6237001"/>
                <a:gd name="connsiteX28" fmla="*/ 1344084 w 2152650"/>
                <a:gd name="connsiteY28" fmla="*/ 98668 h 6237001"/>
                <a:gd name="connsiteX29" fmla="*/ 1405043 w 2152650"/>
                <a:gd name="connsiteY29" fmla="*/ 331925 h 6237001"/>
                <a:gd name="connsiteX30" fmla="*/ 1409700 w 2152650"/>
                <a:gd name="connsiteY30" fmla="*/ 422094 h 6237001"/>
                <a:gd name="connsiteX31" fmla="*/ 1431714 w 2152650"/>
                <a:gd name="connsiteY31" fmla="*/ 483054 h 6237001"/>
                <a:gd name="connsiteX32" fmla="*/ 1403350 w 2152650"/>
                <a:gd name="connsiteY32" fmla="*/ 648579 h 6237001"/>
                <a:gd name="connsiteX33" fmla="*/ 1354243 w 2152650"/>
                <a:gd name="connsiteY33" fmla="*/ 878872 h 6237001"/>
                <a:gd name="connsiteX34" fmla="*/ 1419437 w 2152650"/>
                <a:gd name="connsiteY34" fmla="*/ 957611 h 6237001"/>
                <a:gd name="connsiteX35" fmla="*/ 1993900 w 2152650"/>
                <a:gd name="connsiteY35" fmla="*/ 1182401 h 6237001"/>
                <a:gd name="connsiteX36" fmla="*/ 1968500 w 2152650"/>
                <a:gd name="connsiteY36" fmla="*/ 1645951 h 6237001"/>
                <a:gd name="connsiteX37" fmla="*/ 2152650 w 2152650"/>
                <a:gd name="connsiteY37" fmla="*/ 2433351 h 6237001"/>
                <a:gd name="connsiteX38" fmla="*/ 2006600 w 2152650"/>
                <a:gd name="connsiteY38" fmla="*/ 3176301 h 6237001"/>
                <a:gd name="connsiteX39" fmla="*/ 1911350 w 2152650"/>
                <a:gd name="connsiteY39" fmla="*/ 3176301 h 6237001"/>
                <a:gd name="connsiteX40" fmla="*/ 1822450 w 2152650"/>
                <a:gd name="connsiteY40" fmla="*/ 3284251 h 6237001"/>
                <a:gd name="connsiteX41" fmla="*/ 1841500 w 2152650"/>
                <a:gd name="connsiteY41" fmla="*/ 4503451 h 6237001"/>
                <a:gd name="connsiteX42" fmla="*/ 1720850 w 2152650"/>
                <a:gd name="connsiteY42" fmla="*/ 5500401 h 6237001"/>
                <a:gd name="connsiteX43" fmla="*/ 1778000 w 2152650"/>
                <a:gd name="connsiteY43" fmla="*/ 5595651 h 6237001"/>
                <a:gd name="connsiteX44" fmla="*/ 1733550 w 2152650"/>
                <a:gd name="connsiteY44" fmla="*/ 5830601 h 6237001"/>
                <a:gd name="connsiteX45" fmla="*/ 1892300 w 2152650"/>
                <a:gd name="connsiteY45" fmla="*/ 6167151 h 6237001"/>
                <a:gd name="connsiteX46" fmla="*/ 1765300 w 2152650"/>
                <a:gd name="connsiteY46" fmla="*/ 6237001 h 6237001"/>
                <a:gd name="connsiteX47" fmla="*/ 1466850 w 2152650"/>
                <a:gd name="connsiteY47" fmla="*/ 6154451 h 6237001"/>
                <a:gd name="connsiteX48" fmla="*/ 1479550 w 2152650"/>
                <a:gd name="connsiteY48" fmla="*/ 6084601 h 6237001"/>
                <a:gd name="connsiteX49" fmla="*/ 1289050 w 2152650"/>
                <a:gd name="connsiteY49" fmla="*/ 5970301 h 6237001"/>
                <a:gd name="connsiteX50" fmla="*/ 1346200 w 2152650"/>
                <a:gd name="connsiteY50" fmla="*/ 5849651 h 6237001"/>
                <a:gd name="connsiteX51" fmla="*/ 1231900 w 2152650"/>
                <a:gd name="connsiteY51" fmla="*/ 5532151 h 6237001"/>
                <a:gd name="connsiteX52" fmla="*/ 1301750 w 2152650"/>
                <a:gd name="connsiteY52" fmla="*/ 5151151 h 6237001"/>
                <a:gd name="connsiteX53" fmla="*/ 1073150 w 2152650"/>
                <a:gd name="connsiteY53"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26577 w 2152650"/>
                <a:gd name="connsiteY18" fmla="*/ 1613779 h 6237001"/>
                <a:gd name="connsiteX19" fmla="*/ 324274 w 2152650"/>
                <a:gd name="connsiteY19" fmla="*/ 1072758 h 6237001"/>
                <a:gd name="connsiteX20" fmla="*/ 871220 w 2152650"/>
                <a:gd name="connsiteY20" fmla="*/ 838231 h 6237001"/>
                <a:gd name="connsiteX21" fmla="*/ 845820 w 2152650"/>
                <a:gd name="connsiteY21" fmla="*/ 711654 h 6237001"/>
                <a:gd name="connsiteX22" fmla="*/ 793750 w 2152650"/>
                <a:gd name="connsiteY22" fmla="*/ 493638 h 6237001"/>
                <a:gd name="connsiteX23" fmla="*/ 819573 w 2152650"/>
                <a:gd name="connsiteY23" fmla="*/ 465274 h 6237001"/>
                <a:gd name="connsiteX24" fmla="*/ 807297 w 2152650"/>
                <a:gd name="connsiteY24" fmla="*/ 277739 h 6237001"/>
                <a:gd name="connsiteX25" fmla="*/ 860637 w 2152650"/>
                <a:gd name="connsiteY25" fmla="*/ 119411 h 6237001"/>
                <a:gd name="connsiteX26" fmla="*/ 1054523 w 2152650"/>
                <a:gd name="connsiteY26" fmla="*/ 31781 h 6237001"/>
                <a:gd name="connsiteX27" fmla="*/ 1212003 w 2152650"/>
                <a:gd name="connsiteY27" fmla="*/ 40672 h 6237001"/>
                <a:gd name="connsiteX28" fmla="*/ 1344084 w 2152650"/>
                <a:gd name="connsiteY28" fmla="*/ 98668 h 6237001"/>
                <a:gd name="connsiteX29" fmla="*/ 1405043 w 2152650"/>
                <a:gd name="connsiteY29" fmla="*/ 331925 h 6237001"/>
                <a:gd name="connsiteX30" fmla="*/ 1409700 w 2152650"/>
                <a:gd name="connsiteY30" fmla="*/ 422094 h 6237001"/>
                <a:gd name="connsiteX31" fmla="*/ 1431714 w 2152650"/>
                <a:gd name="connsiteY31" fmla="*/ 483054 h 6237001"/>
                <a:gd name="connsiteX32" fmla="*/ 1403350 w 2152650"/>
                <a:gd name="connsiteY32" fmla="*/ 648579 h 6237001"/>
                <a:gd name="connsiteX33" fmla="*/ 1354243 w 2152650"/>
                <a:gd name="connsiteY33" fmla="*/ 878872 h 6237001"/>
                <a:gd name="connsiteX34" fmla="*/ 1419437 w 2152650"/>
                <a:gd name="connsiteY34" fmla="*/ 957611 h 6237001"/>
                <a:gd name="connsiteX35" fmla="*/ 1993900 w 2152650"/>
                <a:gd name="connsiteY35" fmla="*/ 1182401 h 6237001"/>
                <a:gd name="connsiteX36" fmla="*/ 1968500 w 2152650"/>
                <a:gd name="connsiteY36" fmla="*/ 1645951 h 6237001"/>
                <a:gd name="connsiteX37" fmla="*/ 2152650 w 2152650"/>
                <a:gd name="connsiteY37" fmla="*/ 2433351 h 6237001"/>
                <a:gd name="connsiteX38" fmla="*/ 2006600 w 2152650"/>
                <a:gd name="connsiteY38" fmla="*/ 3176301 h 6237001"/>
                <a:gd name="connsiteX39" fmla="*/ 1911350 w 2152650"/>
                <a:gd name="connsiteY39" fmla="*/ 3176301 h 6237001"/>
                <a:gd name="connsiteX40" fmla="*/ 1822450 w 2152650"/>
                <a:gd name="connsiteY40" fmla="*/ 3284251 h 6237001"/>
                <a:gd name="connsiteX41" fmla="*/ 1841500 w 2152650"/>
                <a:gd name="connsiteY41" fmla="*/ 4503451 h 6237001"/>
                <a:gd name="connsiteX42" fmla="*/ 1720850 w 2152650"/>
                <a:gd name="connsiteY42" fmla="*/ 5500401 h 6237001"/>
                <a:gd name="connsiteX43" fmla="*/ 1778000 w 2152650"/>
                <a:gd name="connsiteY43" fmla="*/ 5595651 h 6237001"/>
                <a:gd name="connsiteX44" fmla="*/ 1733550 w 2152650"/>
                <a:gd name="connsiteY44" fmla="*/ 5830601 h 6237001"/>
                <a:gd name="connsiteX45" fmla="*/ 1892300 w 2152650"/>
                <a:gd name="connsiteY45" fmla="*/ 6167151 h 6237001"/>
                <a:gd name="connsiteX46" fmla="*/ 1765300 w 2152650"/>
                <a:gd name="connsiteY46" fmla="*/ 6237001 h 6237001"/>
                <a:gd name="connsiteX47" fmla="*/ 1466850 w 2152650"/>
                <a:gd name="connsiteY47" fmla="*/ 6154451 h 6237001"/>
                <a:gd name="connsiteX48" fmla="*/ 1479550 w 2152650"/>
                <a:gd name="connsiteY48" fmla="*/ 6084601 h 6237001"/>
                <a:gd name="connsiteX49" fmla="*/ 1289050 w 2152650"/>
                <a:gd name="connsiteY49" fmla="*/ 5970301 h 6237001"/>
                <a:gd name="connsiteX50" fmla="*/ 1346200 w 2152650"/>
                <a:gd name="connsiteY50" fmla="*/ 5849651 h 6237001"/>
                <a:gd name="connsiteX51" fmla="*/ 1231900 w 2152650"/>
                <a:gd name="connsiteY51" fmla="*/ 5532151 h 6237001"/>
                <a:gd name="connsiteX52" fmla="*/ 1301750 w 2152650"/>
                <a:gd name="connsiteY52" fmla="*/ 5151151 h 6237001"/>
                <a:gd name="connsiteX53" fmla="*/ 1073150 w 2152650"/>
                <a:gd name="connsiteY53"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26577 w 2152650"/>
                <a:gd name="connsiteY18" fmla="*/ 1613779 h 6237001"/>
                <a:gd name="connsiteX19" fmla="*/ 324274 w 2152650"/>
                <a:gd name="connsiteY19" fmla="*/ 1072758 h 6237001"/>
                <a:gd name="connsiteX20" fmla="*/ 871220 w 2152650"/>
                <a:gd name="connsiteY20" fmla="*/ 838231 h 6237001"/>
                <a:gd name="connsiteX21" fmla="*/ 845820 w 2152650"/>
                <a:gd name="connsiteY21" fmla="*/ 711654 h 6237001"/>
                <a:gd name="connsiteX22" fmla="*/ 793750 w 2152650"/>
                <a:gd name="connsiteY22" fmla="*/ 493638 h 6237001"/>
                <a:gd name="connsiteX23" fmla="*/ 819573 w 2152650"/>
                <a:gd name="connsiteY23" fmla="*/ 465274 h 6237001"/>
                <a:gd name="connsiteX24" fmla="*/ 807297 w 2152650"/>
                <a:gd name="connsiteY24" fmla="*/ 277739 h 6237001"/>
                <a:gd name="connsiteX25" fmla="*/ 860637 w 2152650"/>
                <a:gd name="connsiteY25" fmla="*/ 119411 h 6237001"/>
                <a:gd name="connsiteX26" fmla="*/ 1054523 w 2152650"/>
                <a:gd name="connsiteY26" fmla="*/ 31781 h 6237001"/>
                <a:gd name="connsiteX27" fmla="*/ 1212003 w 2152650"/>
                <a:gd name="connsiteY27" fmla="*/ 40672 h 6237001"/>
                <a:gd name="connsiteX28" fmla="*/ 1344084 w 2152650"/>
                <a:gd name="connsiteY28" fmla="*/ 98668 h 6237001"/>
                <a:gd name="connsiteX29" fmla="*/ 1405043 w 2152650"/>
                <a:gd name="connsiteY29" fmla="*/ 331925 h 6237001"/>
                <a:gd name="connsiteX30" fmla="*/ 1409700 w 2152650"/>
                <a:gd name="connsiteY30" fmla="*/ 422094 h 6237001"/>
                <a:gd name="connsiteX31" fmla="*/ 1431714 w 2152650"/>
                <a:gd name="connsiteY31" fmla="*/ 483054 h 6237001"/>
                <a:gd name="connsiteX32" fmla="*/ 1403350 w 2152650"/>
                <a:gd name="connsiteY32" fmla="*/ 648579 h 6237001"/>
                <a:gd name="connsiteX33" fmla="*/ 1354243 w 2152650"/>
                <a:gd name="connsiteY33" fmla="*/ 878872 h 6237001"/>
                <a:gd name="connsiteX34" fmla="*/ 1419437 w 2152650"/>
                <a:gd name="connsiteY34" fmla="*/ 957611 h 6237001"/>
                <a:gd name="connsiteX35" fmla="*/ 1993900 w 2152650"/>
                <a:gd name="connsiteY35" fmla="*/ 1182401 h 6237001"/>
                <a:gd name="connsiteX36" fmla="*/ 1968500 w 2152650"/>
                <a:gd name="connsiteY36" fmla="*/ 1645951 h 6237001"/>
                <a:gd name="connsiteX37" fmla="*/ 2152650 w 2152650"/>
                <a:gd name="connsiteY37" fmla="*/ 2433351 h 6237001"/>
                <a:gd name="connsiteX38" fmla="*/ 2006600 w 2152650"/>
                <a:gd name="connsiteY38" fmla="*/ 3176301 h 6237001"/>
                <a:gd name="connsiteX39" fmla="*/ 1911350 w 2152650"/>
                <a:gd name="connsiteY39" fmla="*/ 3176301 h 6237001"/>
                <a:gd name="connsiteX40" fmla="*/ 1822450 w 2152650"/>
                <a:gd name="connsiteY40" fmla="*/ 3284251 h 6237001"/>
                <a:gd name="connsiteX41" fmla="*/ 1841500 w 2152650"/>
                <a:gd name="connsiteY41" fmla="*/ 4503451 h 6237001"/>
                <a:gd name="connsiteX42" fmla="*/ 1720850 w 2152650"/>
                <a:gd name="connsiteY42" fmla="*/ 5500401 h 6237001"/>
                <a:gd name="connsiteX43" fmla="*/ 1778000 w 2152650"/>
                <a:gd name="connsiteY43" fmla="*/ 5595651 h 6237001"/>
                <a:gd name="connsiteX44" fmla="*/ 1733550 w 2152650"/>
                <a:gd name="connsiteY44" fmla="*/ 5830601 h 6237001"/>
                <a:gd name="connsiteX45" fmla="*/ 1892300 w 2152650"/>
                <a:gd name="connsiteY45" fmla="*/ 6167151 h 6237001"/>
                <a:gd name="connsiteX46" fmla="*/ 1765300 w 2152650"/>
                <a:gd name="connsiteY46" fmla="*/ 6237001 h 6237001"/>
                <a:gd name="connsiteX47" fmla="*/ 1466850 w 2152650"/>
                <a:gd name="connsiteY47" fmla="*/ 6154451 h 6237001"/>
                <a:gd name="connsiteX48" fmla="*/ 1479550 w 2152650"/>
                <a:gd name="connsiteY48" fmla="*/ 6084601 h 6237001"/>
                <a:gd name="connsiteX49" fmla="*/ 1289050 w 2152650"/>
                <a:gd name="connsiteY49" fmla="*/ 5970301 h 6237001"/>
                <a:gd name="connsiteX50" fmla="*/ 1346200 w 2152650"/>
                <a:gd name="connsiteY50" fmla="*/ 5849651 h 6237001"/>
                <a:gd name="connsiteX51" fmla="*/ 1231900 w 2152650"/>
                <a:gd name="connsiteY51" fmla="*/ 5532151 h 6237001"/>
                <a:gd name="connsiteX52" fmla="*/ 1301750 w 2152650"/>
                <a:gd name="connsiteY52" fmla="*/ 5151151 h 6237001"/>
                <a:gd name="connsiteX53" fmla="*/ 1073150 w 2152650"/>
                <a:gd name="connsiteY53"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26577 w 2152650"/>
                <a:gd name="connsiteY18" fmla="*/ 1613779 h 6237001"/>
                <a:gd name="connsiteX19" fmla="*/ 324274 w 2152650"/>
                <a:gd name="connsiteY19" fmla="*/ 1072758 h 6237001"/>
                <a:gd name="connsiteX20" fmla="*/ 871220 w 2152650"/>
                <a:gd name="connsiteY20" fmla="*/ 838231 h 6237001"/>
                <a:gd name="connsiteX21" fmla="*/ 845820 w 2152650"/>
                <a:gd name="connsiteY21" fmla="*/ 711654 h 6237001"/>
                <a:gd name="connsiteX22" fmla="*/ 793750 w 2152650"/>
                <a:gd name="connsiteY22" fmla="*/ 493638 h 6237001"/>
                <a:gd name="connsiteX23" fmla="*/ 819573 w 2152650"/>
                <a:gd name="connsiteY23" fmla="*/ 465274 h 6237001"/>
                <a:gd name="connsiteX24" fmla="*/ 807297 w 2152650"/>
                <a:gd name="connsiteY24" fmla="*/ 277739 h 6237001"/>
                <a:gd name="connsiteX25" fmla="*/ 860637 w 2152650"/>
                <a:gd name="connsiteY25" fmla="*/ 119411 h 6237001"/>
                <a:gd name="connsiteX26" fmla="*/ 1054523 w 2152650"/>
                <a:gd name="connsiteY26" fmla="*/ 31781 h 6237001"/>
                <a:gd name="connsiteX27" fmla="*/ 1212003 w 2152650"/>
                <a:gd name="connsiteY27" fmla="*/ 40672 h 6237001"/>
                <a:gd name="connsiteX28" fmla="*/ 1344084 w 2152650"/>
                <a:gd name="connsiteY28" fmla="*/ 98668 h 6237001"/>
                <a:gd name="connsiteX29" fmla="*/ 1405043 w 2152650"/>
                <a:gd name="connsiteY29" fmla="*/ 331925 h 6237001"/>
                <a:gd name="connsiteX30" fmla="*/ 1409700 w 2152650"/>
                <a:gd name="connsiteY30" fmla="*/ 422094 h 6237001"/>
                <a:gd name="connsiteX31" fmla="*/ 1431714 w 2152650"/>
                <a:gd name="connsiteY31" fmla="*/ 483054 h 6237001"/>
                <a:gd name="connsiteX32" fmla="*/ 1403350 w 2152650"/>
                <a:gd name="connsiteY32" fmla="*/ 648579 h 6237001"/>
                <a:gd name="connsiteX33" fmla="*/ 1354243 w 2152650"/>
                <a:gd name="connsiteY33" fmla="*/ 878872 h 6237001"/>
                <a:gd name="connsiteX34" fmla="*/ 1419437 w 2152650"/>
                <a:gd name="connsiteY34" fmla="*/ 957611 h 6237001"/>
                <a:gd name="connsiteX35" fmla="*/ 1932940 w 2152650"/>
                <a:gd name="connsiteY35" fmla="*/ 1170548 h 6237001"/>
                <a:gd name="connsiteX36" fmla="*/ 1968500 w 2152650"/>
                <a:gd name="connsiteY36" fmla="*/ 1645951 h 6237001"/>
                <a:gd name="connsiteX37" fmla="*/ 2152650 w 2152650"/>
                <a:gd name="connsiteY37" fmla="*/ 2433351 h 6237001"/>
                <a:gd name="connsiteX38" fmla="*/ 2006600 w 2152650"/>
                <a:gd name="connsiteY38" fmla="*/ 3176301 h 6237001"/>
                <a:gd name="connsiteX39" fmla="*/ 1911350 w 2152650"/>
                <a:gd name="connsiteY39" fmla="*/ 3176301 h 6237001"/>
                <a:gd name="connsiteX40" fmla="*/ 1822450 w 2152650"/>
                <a:gd name="connsiteY40" fmla="*/ 3284251 h 6237001"/>
                <a:gd name="connsiteX41" fmla="*/ 1841500 w 2152650"/>
                <a:gd name="connsiteY41" fmla="*/ 4503451 h 6237001"/>
                <a:gd name="connsiteX42" fmla="*/ 1720850 w 2152650"/>
                <a:gd name="connsiteY42" fmla="*/ 5500401 h 6237001"/>
                <a:gd name="connsiteX43" fmla="*/ 1778000 w 2152650"/>
                <a:gd name="connsiteY43" fmla="*/ 5595651 h 6237001"/>
                <a:gd name="connsiteX44" fmla="*/ 1733550 w 2152650"/>
                <a:gd name="connsiteY44" fmla="*/ 5830601 h 6237001"/>
                <a:gd name="connsiteX45" fmla="*/ 1892300 w 2152650"/>
                <a:gd name="connsiteY45" fmla="*/ 6167151 h 6237001"/>
                <a:gd name="connsiteX46" fmla="*/ 1765300 w 2152650"/>
                <a:gd name="connsiteY46" fmla="*/ 6237001 h 6237001"/>
                <a:gd name="connsiteX47" fmla="*/ 1466850 w 2152650"/>
                <a:gd name="connsiteY47" fmla="*/ 6154451 h 6237001"/>
                <a:gd name="connsiteX48" fmla="*/ 1479550 w 2152650"/>
                <a:gd name="connsiteY48" fmla="*/ 6084601 h 6237001"/>
                <a:gd name="connsiteX49" fmla="*/ 1289050 w 2152650"/>
                <a:gd name="connsiteY49" fmla="*/ 5970301 h 6237001"/>
                <a:gd name="connsiteX50" fmla="*/ 1346200 w 2152650"/>
                <a:gd name="connsiteY50" fmla="*/ 5849651 h 6237001"/>
                <a:gd name="connsiteX51" fmla="*/ 1231900 w 2152650"/>
                <a:gd name="connsiteY51" fmla="*/ 5532151 h 6237001"/>
                <a:gd name="connsiteX52" fmla="*/ 1301750 w 2152650"/>
                <a:gd name="connsiteY52" fmla="*/ 5151151 h 6237001"/>
                <a:gd name="connsiteX53" fmla="*/ 1073150 w 2152650"/>
                <a:gd name="connsiteY53"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26577 w 2152650"/>
                <a:gd name="connsiteY18" fmla="*/ 1613779 h 6237001"/>
                <a:gd name="connsiteX19" fmla="*/ 324274 w 2152650"/>
                <a:gd name="connsiteY19" fmla="*/ 1072758 h 6237001"/>
                <a:gd name="connsiteX20" fmla="*/ 871220 w 2152650"/>
                <a:gd name="connsiteY20" fmla="*/ 838231 h 6237001"/>
                <a:gd name="connsiteX21" fmla="*/ 845820 w 2152650"/>
                <a:gd name="connsiteY21" fmla="*/ 711654 h 6237001"/>
                <a:gd name="connsiteX22" fmla="*/ 793750 w 2152650"/>
                <a:gd name="connsiteY22" fmla="*/ 493638 h 6237001"/>
                <a:gd name="connsiteX23" fmla="*/ 819573 w 2152650"/>
                <a:gd name="connsiteY23" fmla="*/ 465274 h 6237001"/>
                <a:gd name="connsiteX24" fmla="*/ 807297 w 2152650"/>
                <a:gd name="connsiteY24" fmla="*/ 277739 h 6237001"/>
                <a:gd name="connsiteX25" fmla="*/ 860637 w 2152650"/>
                <a:gd name="connsiteY25" fmla="*/ 119411 h 6237001"/>
                <a:gd name="connsiteX26" fmla="*/ 1054523 w 2152650"/>
                <a:gd name="connsiteY26" fmla="*/ 31781 h 6237001"/>
                <a:gd name="connsiteX27" fmla="*/ 1212003 w 2152650"/>
                <a:gd name="connsiteY27" fmla="*/ 40672 h 6237001"/>
                <a:gd name="connsiteX28" fmla="*/ 1344084 w 2152650"/>
                <a:gd name="connsiteY28" fmla="*/ 98668 h 6237001"/>
                <a:gd name="connsiteX29" fmla="*/ 1405043 w 2152650"/>
                <a:gd name="connsiteY29" fmla="*/ 331925 h 6237001"/>
                <a:gd name="connsiteX30" fmla="*/ 1409700 w 2152650"/>
                <a:gd name="connsiteY30" fmla="*/ 422094 h 6237001"/>
                <a:gd name="connsiteX31" fmla="*/ 1431714 w 2152650"/>
                <a:gd name="connsiteY31" fmla="*/ 483054 h 6237001"/>
                <a:gd name="connsiteX32" fmla="*/ 1403350 w 2152650"/>
                <a:gd name="connsiteY32" fmla="*/ 648579 h 6237001"/>
                <a:gd name="connsiteX33" fmla="*/ 1354243 w 2152650"/>
                <a:gd name="connsiteY33" fmla="*/ 878872 h 6237001"/>
                <a:gd name="connsiteX34" fmla="*/ 1419437 w 2152650"/>
                <a:gd name="connsiteY34" fmla="*/ 957611 h 6237001"/>
                <a:gd name="connsiteX35" fmla="*/ 1932940 w 2152650"/>
                <a:gd name="connsiteY35" fmla="*/ 1170548 h 6237001"/>
                <a:gd name="connsiteX36" fmla="*/ 1968500 w 2152650"/>
                <a:gd name="connsiteY36" fmla="*/ 1645951 h 6237001"/>
                <a:gd name="connsiteX37" fmla="*/ 2152650 w 2152650"/>
                <a:gd name="connsiteY37" fmla="*/ 2433351 h 6237001"/>
                <a:gd name="connsiteX38" fmla="*/ 2006600 w 2152650"/>
                <a:gd name="connsiteY38" fmla="*/ 3176301 h 6237001"/>
                <a:gd name="connsiteX39" fmla="*/ 1911350 w 2152650"/>
                <a:gd name="connsiteY39" fmla="*/ 3176301 h 6237001"/>
                <a:gd name="connsiteX40" fmla="*/ 1822450 w 2152650"/>
                <a:gd name="connsiteY40" fmla="*/ 3284251 h 6237001"/>
                <a:gd name="connsiteX41" fmla="*/ 1841500 w 2152650"/>
                <a:gd name="connsiteY41" fmla="*/ 4503451 h 6237001"/>
                <a:gd name="connsiteX42" fmla="*/ 1720850 w 2152650"/>
                <a:gd name="connsiteY42" fmla="*/ 5500401 h 6237001"/>
                <a:gd name="connsiteX43" fmla="*/ 1778000 w 2152650"/>
                <a:gd name="connsiteY43" fmla="*/ 5595651 h 6237001"/>
                <a:gd name="connsiteX44" fmla="*/ 1733550 w 2152650"/>
                <a:gd name="connsiteY44" fmla="*/ 5830601 h 6237001"/>
                <a:gd name="connsiteX45" fmla="*/ 1892300 w 2152650"/>
                <a:gd name="connsiteY45" fmla="*/ 6167151 h 6237001"/>
                <a:gd name="connsiteX46" fmla="*/ 1765300 w 2152650"/>
                <a:gd name="connsiteY46" fmla="*/ 6237001 h 6237001"/>
                <a:gd name="connsiteX47" fmla="*/ 1466850 w 2152650"/>
                <a:gd name="connsiteY47" fmla="*/ 6154451 h 6237001"/>
                <a:gd name="connsiteX48" fmla="*/ 1479550 w 2152650"/>
                <a:gd name="connsiteY48" fmla="*/ 6084601 h 6237001"/>
                <a:gd name="connsiteX49" fmla="*/ 1289050 w 2152650"/>
                <a:gd name="connsiteY49" fmla="*/ 5970301 h 6237001"/>
                <a:gd name="connsiteX50" fmla="*/ 1346200 w 2152650"/>
                <a:gd name="connsiteY50" fmla="*/ 5849651 h 6237001"/>
                <a:gd name="connsiteX51" fmla="*/ 1231900 w 2152650"/>
                <a:gd name="connsiteY51" fmla="*/ 5532151 h 6237001"/>
                <a:gd name="connsiteX52" fmla="*/ 1301750 w 2152650"/>
                <a:gd name="connsiteY52" fmla="*/ 5151151 h 6237001"/>
                <a:gd name="connsiteX53" fmla="*/ 1073150 w 2152650"/>
                <a:gd name="connsiteY53"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26577 w 2152650"/>
                <a:gd name="connsiteY18" fmla="*/ 1613779 h 6237001"/>
                <a:gd name="connsiteX19" fmla="*/ 324274 w 2152650"/>
                <a:gd name="connsiteY19" fmla="*/ 1072758 h 6237001"/>
                <a:gd name="connsiteX20" fmla="*/ 871220 w 2152650"/>
                <a:gd name="connsiteY20" fmla="*/ 838231 h 6237001"/>
                <a:gd name="connsiteX21" fmla="*/ 845820 w 2152650"/>
                <a:gd name="connsiteY21" fmla="*/ 711654 h 6237001"/>
                <a:gd name="connsiteX22" fmla="*/ 793750 w 2152650"/>
                <a:gd name="connsiteY22" fmla="*/ 493638 h 6237001"/>
                <a:gd name="connsiteX23" fmla="*/ 819573 w 2152650"/>
                <a:gd name="connsiteY23" fmla="*/ 465274 h 6237001"/>
                <a:gd name="connsiteX24" fmla="*/ 807297 w 2152650"/>
                <a:gd name="connsiteY24" fmla="*/ 277739 h 6237001"/>
                <a:gd name="connsiteX25" fmla="*/ 860637 w 2152650"/>
                <a:gd name="connsiteY25" fmla="*/ 119411 h 6237001"/>
                <a:gd name="connsiteX26" fmla="*/ 1054523 w 2152650"/>
                <a:gd name="connsiteY26" fmla="*/ 31781 h 6237001"/>
                <a:gd name="connsiteX27" fmla="*/ 1212003 w 2152650"/>
                <a:gd name="connsiteY27" fmla="*/ 40672 h 6237001"/>
                <a:gd name="connsiteX28" fmla="*/ 1344084 w 2152650"/>
                <a:gd name="connsiteY28" fmla="*/ 98668 h 6237001"/>
                <a:gd name="connsiteX29" fmla="*/ 1405043 w 2152650"/>
                <a:gd name="connsiteY29" fmla="*/ 331925 h 6237001"/>
                <a:gd name="connsiteX30" fmla="*/ 1409700 w 2152650"/>
                <a:gd name="connsiteY30" fmla="*/ 422094 h 6237001"/>
                <a:gd name="connsiteX31" fmla="*/ 1431714 w 2152650"/>
                <a:gd name="connsiteY31" fmla="*/ 483054 h 6237001"/>
                <a:gd name="connsiteX32" fmla="*/ 1403350 w 2152650"/>
                <a:gd name="connsiteY32" fmla="*/ 648579 h 6237001"/>
                <a:gd name="connsiteX33" fmla="*/ 1354243 w 2152650"/>
                <a:gd name="connsiteY33" fmla="*/ 878872 h 6237001"/>
                <a:gd name="connsiteX34" fmla="*/ 1419437 w 2152650"/>
                <a:gd name="connsiteY34" fmla="*/ 957611 h 6237001"/>
                <a:gd name="connsiteX35" fmla="*/ 1932940 w 2152650"/>
                <a:gd name="connsiteY35" fmla="*/ 1170548 h 6237001"/>
                <a:gd name="connsiteX36" fmla="*/ 2002790 w 2152650"/>
                <a:gd name="connsiteY36" fmla="*/ 1540965 h 6237001"/>
                <a:gd name="connsiteX37" fmla="*/ 1968500 w 2152650"/>
                <a:gd name="connsiteY37" fmla="*/ 1645951 h 6237001"/>
                <a:gd name="connsiteX38" fmla="*/ 2152650 w 2152650"/>
                <a:gd name="connsiteY38" fmla="*/ 2433351 h 6237001"/>
                <a:gd name="connsiteX39" fmla="*/ 2006600 w 2152650"/>
                <a:gd name="connsiteY39" fmla="*/ 3176301 h 6237001"/>
                <a:gd name="connsiteX40" fmla="*/ 1911350 w 2152650"/>
                <a:gd name="connsiteY40" fmla="*/ 3176301 h 6237001"/>
                <a:gd name="connsiteX41" fmla="*/ 1822450 w 2152650"/>
                <a:gd name="connsiteY41" fmla="*/ 3284251 h 6237001"/>
                <a:gd name="connsiteX42" fmla="*/ 1841500 w 2152650"/>
                <a:gd name="connsiteY42" fmla="*/ 4503451 h 6237001"/>
                <a:gd name="connsiteX43" fmla="*/ 1720850 w 2152650"/>
                <a:gd name="connsiteY43" fmla="*/ 5500401 h 6237001"/>
                <a:gd name="connsiteX44" fmla="*/ 1778000 w 2152650"/>
                <a:gd name="connsiteY44" fmla="*/ 5595651 h 6237001"/>
                <a:gd name="connsiteX45" fmla="*/ 1733550 w 2152650"/>
                <a:gd name="connsiteY45" fmla="*/ 5830601 h 6237001"/>
                <a:gd name="connsiteX46" fmla="*/ 1892300 w 2152650"/>
                <a:gd name="connsiteY46" fmla="*/ 6167151 h 6237001"/>
                <a:gd name="connsiteX47" fmla="*/ 1765300 w 2152650"/>
                <a:gd name="connsiteY47" fmla="*/ 6237001 h 6237001"/>
                <a:gd name="connsiteX48" fmla="*/ 1466850 w 2152650"/>
                <a:gd name="connsiteY48" fmla="*/ 6154451 h 6237001"/>
                <a:gd name="connsiteX49" fmla="*/ 1479550 w 2152650"/>
                <a:gd name="connsiteY49" fmla="*/ 6084601 h 6237001"/>
                <a:gd name="connsiteX50" fmla="*/ 1289050 w 2152650"/>
                <a:gd name="connsiteY50" fmla="*/ 5970301 h 6237001"/>
                <a:gd name="connsiteX51" fmla="*/ 1346200 w 2152650"/>
                <a:gd name="connsiteY51" fmla="*/ 5849651 h 6237001"/>
                <a:gd name="connsiteX52" fmla="*/ 1231900 w 2152650"/>
                <a:gd name="connsiteY52" fmla="*/ 5532151 h 6237001"/>
                <a:gd name="connsiteX53" fmla="*/ 1301750 w 2152650"/>
                <a:gd name="connsiteY53" fmla="*/ 5151151 h 6237001"/>
                <a:gd name="connsiteX54" fmla="*/ 1073150 w 2152650"/>
                <a:gd name="connsiteY54"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26577 w 2152650"/>
                <a:gd name="connsiteY18" fmla="*/ 1613779 h 6237001"/>
                <a:gd name="connsiteX19" fmla="*/ 324274 w 2152650"/>
                <a:gd name="connsiteY19" fmla="*/ 1072758 h 6237001"/>
                <a:gd name="connsiteX20" fmla="*/ 871220 w 2152650"/>
                <a:gd name="connsiteY20" fmla="*/ 838231 h 6237001"/>
                <a:gd name="connsiteX21" fmla="*/ 845820 w 2152650"/>
                <a:gd name="connsiteY21" fmla="*/ 711654 h 6237001"/>
                <a:gd name="connsiteX22" fmla="*/ 793750 w 2152650"/>
                <a:gd name="connsiteY22" fmla="*/ 493638 h 6237001"/>
                <a:gd name="connsiteX23" fmla="*/ 819573 w 2152650"/>
                <a:gd name="connsiteY23" fmla="*/ 465274 h 6237001"/>
                <a:gd name="connsiteX24" fmla="*/ 807297 w 2152650"/>
                <a:gd name="connsiteY24" fmla="*/ 277739 h 6237001"/>
                <a:gd name="connsiteX25" fmla="*/ 860637 w 2152650"/>
                <a:gd name="connsiteY25" fmla="*/ 119411 h 6237001"/>
                <a:gd name="connsiteX26" fmla="*/ 1054523 w 2152650"/>
                <a:gd name="connsiteY26" fmla="*/ 31781 h 6237001"/>
                <a:gd name="connsiteX27" fmla="*/ 1212003 w 2152650"/>
                <a:gd name="connsiteY27" fmla="*/ 40672 h 6237001"/>
                <a:gd name="connsiteX28" fmla="*/ 1344084 w 2152650"/>
                <a:gd name="connsiteY28" fmla="*/ 98668 h 6237001"/>
                <a:gd name="connsiteX29" fmla="*/ 1405043 w 2152650"/>
                <a:gd name="connsiteY29" fmla="*/ 331925 h 6237001"/>
                <a:gd name="connsiteX30" fmla="*/ 1409700 w 2152650"/>
                <a:gd name="connsiteY30" fmla="*/ 422094 h 6237001"/>
                <a:gd name="connsiteX31" fmla="*/ 1431714 w 2152650"/>
                <a:gd name="connsiteY31" fmla="*/ 483054 h 6237001"/>
                <a:gd name="connsiteX32" fmla="*/ 1403350 w 2152650"/>
                <a:gd name="connsiteY32" fmla="*/ 648579 h 6237001"/>
                <a:gd name="connsiteX33" fmla="*/ 1354243 w 2152650"/>
                <a:gd name="connsiteY33" fmla="*/ 878872 h 6237001"/>
                <a:gd name="connsiteX34" fmla="*/ 1419437 w 2152650"/>
                <a:gd name="connsiteY34" fmla="*/ 957611 h 6237001"/>
                <a:gd name="connsiteX35" fmla="*/ 1932940 w 2152650"/>
                <a:gd name="connsiteY35" fmla="*/ 1170548 h 6237001"/>
                <a:gd name="connsiteX36" fmla="*/ 2002790 w 2152650"/>
                <a:gd name="connsiteY36" fmla="*/ 1540965 h 6237001"/>
                <a:gd name="connsiteX37" fmla="*/ 1968500 w 2152650"/>
                <a:gd name="connsiteY37" fmla="*/ 1645951 h 6237001"/>
                <a:gd name="connsiteX38" fmla="*/ 2152650 w 2152650"/>
                <a:gd name="connsiteY38" fmla="*/ 2433351 h 6237001"/>
                <a:gd name="connsiteX39" fmla="*/ 2006600 w 2152650"/>
                <a:gd name="connsiteY39" fmla="*/ 3176301 h 6237001"/>
                <a:gd name="connsiteX40" fmla="*/ 1911350 w 2152650"/>
                <a:gd name="connsiteY40" fmla="*/ 3176301 h 6237001"/>
                <a:gd name="connsiteX41" fmla="*/ 1822450 w 2152650"/>
                <a:gd name="connsiteY41" fmla="*/ 3284251 h 6237001"/>
                <a:gd name="connsiteX42" fmla="*/ 1841500 w 2152650"/>
                <a:gd name="connsiteY42" fmla="*/ 4503451 h 6237001"/>
                <a:gd name="connsiteX43" fmla="*/ 1720850 w 2152650"/>
                <a:gd name="connsiteY43" fmla="*/ 5500401 h 6237001"/>
                <a:gd name="connsiteX44" fmla="*/ 1778000 w 2152650"/>
                <a:gd name="connsiteY44" fmla="*/ 5595651 h 6237001"/>
                <a:gd name="connsiteX45" fmla="*/ 1733550 w 2152650"/>
                <a:gd name="connsiteY45" fmla="*/ 5830601 h 6237001"/>
                <a:gd name="connsiteX46" fmla="*/ 1892300 w 2152650"/>
                <a:gd name="connsiteY46" fmla="*/ 6167151 h 6237001"/>
                <a:gd name="connsiteX47" fmla="*/ 1765300 w 2152650"/>
                <a:gd name="connsiteY47" fmla="*/ 6237001 h 6237001"/>
                <a:gd name="connsiteX48" fmla="*/ 1466850 w 2152650"/>
                <a:gd name="connsiteY48" fmla="*/ 6154451 h 6237001"/>
                <a:gd name="connsiteX49" fmla="*/ 1479550 w 2152650"/>
                <a:gd name="connsiteY49" fmla="*/ 6084601 h 6237001"/>
                <a:gd name="connsiteX50" fmla="*/ 1289050 w 2152650"/>
                <a:gd name="connsiteY50" fmla="*/ 5970301 h 6237001"/>
                <a:gd name="connsiteX51" fmla="*/ 1346200 w 2152650"/>
                <a:gd name="connsiteY51" fmla="*/ 5849651 h 6237001"/>
                <a:gd name="connsiteX52" fmla="*/ 1231900 w 2152650"/>
                <a:gd name="connsiteY52" fmla="*/ 5532151 h 6237001"/>
                <a:gd name="connsiteX53" fmla="*/ 1301750 w 2152650"/>
                <a:gd name="connsiteY53" fmla="*/ 5151151 h 6237001"/>
                <a:gd name="connsiteX54" fmla="*/ 1073150 w 2152650"/>
                <a:gd name="connsiteY54"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26577 w 2152650"/>
                <a:gd name="connsiteY18" fmla="*/ 1613779 h 6237001"/>
                <a:gd name="connsiteX19" fmla="*/ 324274 w 2152650"/>
                <a:gd name="connsiteY19" fmla="*/ 1072758 h 6237001"/>
                <a:gd name="connsiteX20" fmla="*/ 871220 w 2152650"/>
                <a:gd name="connsiteY20" fmla="*/ 838231 h 6237001"/>
                <a:gd name="connsiteX21" fmla="*/ 845820 w 2152650"/>
                <a:gd name="connsiteY21" fmla="*/ 711654 h 6237001"/>
                <a:gd name="connsiteX22" fmla="*/ 793750 w 2152650"/>
                <a:gd name="connsiteY22" fmla="*/ 493638 h 6237001"/>
                <a:gd name="connsiteX23" fmla="*/ 819573 w 2152650"/>
                <a:gd name="connsiteY23" fmla="*/ 465274 h 6237001"/>
                <a:gd name="connsiteX24" fmla="*/ 807297 w 2152650"/>
                <a:gd name="connsiteY24" fmla="*/ 277739 h 6237001"/>
                <a:gd name="connsiteX25" fmla="*/ 860637 w 2152650"/>
                <a:gd name="connsiteY25" fmla="*/ 119411 h 6237001"/>
                <a:gd name="connsiteX26" fmla="*/ 1054523 w 2152650"/>
                <a:gd name="connsiteY26" fmla="*/ 31781 h 6237001"/>
                <a:gd name="connsiteX27" fmla="*/ 1212003 w 2152650"/>
                <a:gd name="connsiteY27" fmla="*/ 40672 h 6237001"/>
                <a:gd name="connsiteX28" fmla="*/ 1344084 w 2152650"/>
                <a:gd name="connsiteY28" fmla="*/ 98668 h 6237001"/>
                <a:gd name="connsiteX29" fmla="*/ 1405043 w 2152650"/>
                <a:gd name="connsiteY29" fmla="*/ 331925 h 6237001"/>
                <a:gd name="connsiteX30" fmla="*/ 1409700 w 2152650"/>
                <a:gd name="connsiteY30" fmla="*/ 422094 h 6237001"/>
                <a:gd name="connsiteX31" fmla="*/ 1431714 w 2152650"/>
                <a:gd name="connsiteY31" fmla="*/ 483054 h 6237001"/>
                <a:gd name="connsiteX32" fmla="*/ 1403350 w 2152650"/>
                <a:gd name="connsiteY32" fmla="*/ 648579 h 6237001"/>
                <a:gd name="connsiteX33" fmla="*/ 1354243 w 2152650"/>
                <a:gd name="connsiteY33" fmla="*/ 878872 h 6237001"/>
                <a:gd name="connsiteX34" fmla="*/ 1419437 w 2152650"/>
                <a:gd name="connsiteY34" fmla="*/ 957611 h 6237001"/>
                <a:gd name="connsiteX35" fmla="*/ 1932940 w 2152650"/>
                <a:gd name="connsiteY35" fmla="*/ 1170548 h 6237001"/>
                <a:gd name="connsiteX36" fmla="*/ 2002790 w 2152650"/>
                <a:gd name="connsiteY36" fmla="*/ 1540965 h 6237001"/>
                <a:gd name="connsiteX37" fmla="*/ 2049780 w 2152650"/>
                <a:gd name="connsiteY37" fmla="*/ 1857618 h 6237001"/>
                <a:gd name="connsiteX38" fmla="*/ 2152650 w 2152650"/>
                <a:gd name="connsiteY38" fmla="*/ 2433351 h 6237001"/>
                <a:gd name="connsiteX39" fmla="*/ 2006600 w 2152650"/>
                <a:gd name="connsiteY39" fmla="*/ 3176301 h 6237001"/>
                <a:gd name="connsiteX40" fmla="*/ 1911350 w 2152650"/>
                <a:gd name="connsiteY40" fmla="*/ 3176301 h 6237001"/>
                <a:gd name="connsiteX41" fmla="*/ 1822450 w 2152650"/>
                <a:gd name="connsiteY41" fmla="*/ 3284251 h 6237001"/>
                <a:gd name="connsiteX42" fmla="*/ 1841500 w 2152650"/>
                <a:gd name="connsiteY42" fmla="*/ 4503451 h 6237001"/>
                <a:gd name="connsiteX43" fmla="*/ 1720850 w 2152650"/>
                <a:gd name="connsiteY43" fmla="*/ 5500401 h 6237001"/>
                <a:gd name="connsiteX44" fmla="*/ 1778000 w 2152650"/>
                <a:gd name="connsiteY44" fmla="*/ 5595651 h 6237001"/>
                <a:gd name="connsiteX45" fmla="*/ 1733550 w 2152650"/>
                <a:gd name="connsiteY45" fmla="*/ 5830601 h 6237001"/>
                <a:gd name="connsiteX46" fmla="*/ 1892300 w 2152650"/>
                <a:gd name="connsiteY46" fmla="*/ 6167151 h 6237001"/>
                <a:gd name="connsiteX47" fmla="*/ 1765300 w 2152650"/>
                <a:gd name="connsiteY47" fmla="*/ 6237001 h 6237001"/>
                <a:gd name="connsiteX48" fmla="*/ 1466850 w 2152650"/>
                <a:gd name="connsiteY48" fmla="*/ 6154451 h 6237001"/>
                <a:gd name="connsiteX49" fmla="*/ 1479550 w 2152650"/>
                <a:gd name="connsiteY49" fmla="*/ 6084601 h 6237001"/>
                <a:gd name="connsiteX50" fmla="*/ 1289050 w 2152650"/>
                <a:gd name="connsiteY50" fmla="*/ 5970301 h 6237001"/>
                <a:gd name="connsiteX51" fmla="*/ 1346200 w 2152650"/>
                <a:gd name="connsiteY51" fmla="*/ 5849651 h 6237001"/>
                <a:gd name="connsiteX52" fmla="*/ 1231900 w 2152650"/>
                <a:gd name="connsiteY52" fmla="*/ 5532151 h 6237001"/>
                <a:gd name="connsiteX53" fmla="*/ 1301750 w 2152650"/>
                <a:gd name="connsiteY53" fmla="*/ 5151151 h 6237001"/>
                <a:gd name="connsiteX54" fmla="*/ 1073150 w 2152650"/>
                <a:gd name="connsiteY54"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26577 w 2152650"/>
                <a:gd name="connsiteY18" fmla="*/ 1613779 h 6237001"/>
                <a:gd name="connsiteX19" fmla="*/ 324274 w 2152650"/>
                <a:gd name="connsiteY19" fmla="*/ 1072758 h 6237001"/>
                <a:gd name="connsiteX20" fmla="*/ 871220 w 2152650"/>
                <a:gd name="connsiteY20" fmla="*/ 838231 h 6237001"/>
                <a:gd name="connsiteX21" fmla="*/ 845820 w 2152650"/>
                <a:gd name="connsiteY21" fmla="*/ 711654 h 6237001"/>
                <a:gd name="connsiteX22" fmla="*/ 793750 w 2152650"/>
                <a:gd name="connsiteY22" fmla="*/ 493638 h 6237001"/>
                <a:gd name="connsiteX23" fmla="*/ 819573 w 2152650"/>
                <a:gd name="connsiteY23" fmla="*/ 465274 h 6237001"/>
                <a:gd name="connsiteX24" fmla="*/ 807297 w 2152650"/>
                <a:gd name="connsiteY24" fmla="*/ 277739 h 6237001"/>
                <a:gd name="connsiteX25" fmla="*/ 860637 w 2152650"/>
                <a:gd name="connsiteY25" fmla="*/ 119411 h 6237001"/>
                <a:gd name="connsiteX26" fmla="*/ 1054523 w 2152650"/>
                <a:gd name="connsiteY26" fmla="*/ 31781 h 6237001"/>
                <a:gd name="connsiteX27" fmla="*/ 1212003 w 2152650"/>
                <a:gd name="connsiteY27" fmla="*/ 40672 h 6237001"/>
                <a:gd name="connsiteX28" fmla="*/ 1344084 w 2152650"/>
                <a:gd name="connsiteY28" fmla="*/ 98668 h 6237001"/>
                <a:gd name="connsiteX29" fmla="*/ 1405043 w 2152650"/>
                <a:gd name="connsiteY29" fmla="*/ 331925 h 6237001"/>
                <a:gd name="connsiteX30" fmla="*/ 1409700 w 2152650"/>
                <a:gd name="connsiteY30" fmla="*/ 422094 h 6237001"/>
                <a:gd name="connsiteX31" fmla="*/ 1431714 w 2152650"/>
                <a:gd name="connsiteY31" fmla="*/ 483054 h 6237001"/>
                <a:gd name="connsiteX32" fmla="*/ 1403350 w 2152650"/>
                <a:gd name="connsiteY32" fmla="*/ 648579 h 6237001"/>
                <a:gd name="connsiteX33" fmla="*/ 1354243 w 2152650"/>
                <a:gd name="connsiteY33" fmla="*/ 878872 h 6237001"/>
                <a:gd name="connsiteX34" fmla="*/ 1419437 w 2152650"/>
                <a:gd name="connsiteY34" fmla="*/ 957611 h 6237001"/>
                <a:gd name="connsiteX35" fmla="*/ 1932940 w 2152650"/>
                <a:gd name="connsiteY35" fmla="*/ 1170548 h 6237001"/>
                <a:gd name="connsiteX36" fmla="*/ 2002790 w 2152650"/>
                <a:gd name="connsiteY36" fmla="*/ 1540965 h 6237001"/>
                <a:gd name="connsiteX37" fmla="*/ 2049780 w 2152650"/>
                <a:gd name="connsiteY37" fmla="*/ 1857618 h 6237001"/>
                <a:gd name="connsiteX38" fmla="*/ 2152650 w 2152650"/>
                <a:gd name="connsiteY38" fmla="*/ 2433351 h 6237001"/>
                <a:gd name="connsiteX39" fmla="*/ 2006600 w 2152650"/>
                <a:gd name="connsiteY39" fmla="*/ 3176301 h 6237001"/>
                <a:gd name="connsiteX40" fmla="*/ 1911350 w 2152650"/>
                <a:gd name="connsiteY40" fmla="*/ 3176301 h 6237001"/>
                <a:gd name="connsiteX41" fmla="*/ 1822450 w 2152650"/>
                <a:gd name="connsiteY41" fmla="*/ 3284251 h 6237001"/>
                <a:gd name="connsiteX42" fmla="*/ 1841500 w 2152650"/>
                <a:gd name="connsiteY42" fmla="*/ 4503451 h 6237001"/>
                <a:gd name="connsiteX43" fmla="*/ 1720850 w 2152650"/>
                <a:gd name="connsiteY43" fmla="*/ 5500401 h 6237001"/>
                <a:gd name="connsiteX44" fmla="*/ 1778000 w 2152650"/>
                <a:gd name="connsiteY44" fmla="*/ 5595651 h 6237001"/>
                <a:gd name="connsiteX45" fmla="*/ 1733550 w 2152650"/>
                <a:gd name="connsiteY45" fmla="*/ 5830601 h 6237001"/>
                <a:gd name="connsiteX46" fmla="*/ 1892300 w 2152650"/>
                <a:gd name="connsiteY46" fmla="*/ 6167151 h 6237001"/>
                <a:gd name="connsiteX47" fmla="*/ 1765300 w 2152650"/>
                <a:gd name="connsiteY47" fmla="*/ 6237001 h 6237001"/>
                <a:gd name="connsiteX48" fmla="*/ 1466850 w 2152650"/>
                <a:gd name="connsiteY48" fmla="*/ 6154451 h 6237001"/>
                <a:gd name="connsiteX49" fmla="*/ 1479550 w 2152650"/>
                <a:gd name="connsiteY49" fmla="*/ 6084601 h 6237001"/>
                <a:gd name="connsiteX50" fmla="*/ 1289050 w 2152650"/>
                <a:gd name="connsiteY50" fmla="*/ 5970301 h 6237001"/>
                <a:gd name="connsiteX51" fmla="*/ 1346200 w 2152650"/>
                <a:gd name="connsiteY51" fmla="*/ 5849651 h 6237001"/>
                <a:gd name="connsiteX52" fmla="*/ 1231900 w 2152650"/>
                <a:gd name="connsiteY52" fmla="*/ 5532151 h 6237001"/>
                <a:gd name="connsiteX53" fmla="*/ 1301750 w 2152650"/>
                <a:gd name="connsiteY53" fmla="*/ 5151151 h 6237001"/>
                <a:gd name="connsiteX54" fmla="*/ 1073150 w 2152650"/>
                <a:gd name="connsiteY54"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26577 w 2152650"/>
                <a:gd name="connsiteY18" fmla="*/ 1613779 h 6237001"/>
                <a:gd name="connsiteX19" fmla="*/ 324274 w 2152650"/>
                <a:gd name="connsiteY19" fmla="*/ 1072758 h 6237001"/>
                <a:gd name="connsiteX20" fmla="*/ 871220 w 2152650"/>
                <a:gd name="connsiteY20" fmla="*/ 838231 h 6237001"/>
                <a:gd name="connsiteX21" fmla="*/ 845820 w 2152650"/>
                <a:gd name="connsiteY21" fmla="*/ 711654 h 6237001"/>
                <a:gd name="connsiteX22" fmla="*/ 793750 w 2152650"/>
                <a:gd name="connsiteY22" fmla="*/ 493638 h 6237001"/>
                <a:gd name="connsiteX23" fmla="*/ 819573 w 2152650"/>
                <a:gd name="connsiteY23" fmla="*/ 465274 h 6237001"/>
                <a:gd name="connsiteX24" fmla="*/ 807297 w 2152650"/>
                <a:gd name="connsiteY24" fmla="*/ 277739 h 6237001"/>
                <a:gd name="connsiteX25" fmla="*/ 860637 w 2152650"/>
                <a:gd name="connsiteY25" fmla="*/ 119411 h 6237001"/>
                <a:gd name="connsiteX26" fmla="*/ 1054523 w 2152650"/>
                <a:gd name="connsiteY26" fmla="*/ 31781 h 6237001"/>
                <a:gd name="connsiteX27" fmla="*/ 1212003 w 2152650"/>
                <a:gd name="connsiteY27" fmla="*/ 40672 h 6237001"/>
                <a:gd name="connsiteX28" fmla="*/ 1344084 w 2152650"/>
                <a:gd name="connsiteY28" fmla="*/ 98668 h 6237001"/>
                <a:gd name="connsiteX29" fmla="*/ 1405043 w 2152650"/>
                <a:gd name="connsiteY29" fmla="*/ 331925 h 6237001"/>
                <a:gd name="connsiteX30" fmla="*/ 1409700 w 2152650"/>
                <a:gd name="connsiteY30" fmla="*/ 422094 h 6237001"/>
                <a:gd name="connsiteX31" fmla="*/ 1431714 w 2152650"/>
                <a:gd name="connsiteY31" fmla="*/ 483054 h 6237001"/>
                <a:gd name="connsiteX32" fmla="*/ 1403350 w 2152650"/>
                <a:gd name="connsiteY32" fmla="*/ 648579 h 6237001"/>
                <a:gd name="connsiteX33" fmla="*/ 1354243 w 2152650"/>
                <a:gd name="connsiteY33" fmla="*/ 878872 h 6237001"/>
                <a:gd name="connsiteX34" fmla="*/ 1419437 w 2152650"/>
                <a:gd name="connsiteY34" fmla="*/ 957611 h 6237001"/>
                <a:gd name="connsiteX35" fmla="*/ 1932940 w 2152650"/>
                <a:gd name="connsiteY35" fmla="*/ 1170548 h 6237001"/>
                <a:gd name="connsiteX36" fmla="*/ 2002790 w 2152650"/>
                <a:gd name="connsiteY36" fmla="*/ 1540965 h 6237001"/>
                <a:gd name="connsiteX37" fmla="*/ 2049780 w 2152650"/>
                <a:gd name="connsiteY37" fmla="*/ 1857618 h 6237001"/>
                <a:gd name="connsiteX38" fmla="*/ 2152650 w 2152650"/>
                <a:gd name="connsiteY38" fmla="*/ 2433351 h 6237001"/>
                <a:gd name="connsiteX39" fmla="*/ 2006600 w 2152650"/>
                <a:gd name="connsiteY39" fmla="*/ 3176301 h 6237001"/>
                <a:gd name="connsiteX40" fmla="*/ 1911350 w 2152650"/>
                <a:gd name="connsiteY40" fmla="*/ 3176301 h 6237001"/>
                <a:gd name="connsiteX41" fmla="*/ 1822450 w 2152650"/>
                <a:gd name="connsiteY41" fmla="*/ 3284251 h 6237001"/>
                <a:gd name="connsiteX42" fmla="*/ 1841500 w 2152650"/>
                <a:gd name="connsiteY42" fmla="*/ 4503451 h 6237001"/>
                <a:gd name="connsiteX43" fmla="*/ 1720850 w 2152650"/>
                <a:gd name="connsiteY43" fmla="*/ 5500401 h 6237001"/>
                <a:gd name="connsiteX44" fmla="*/ 1778000 w 2152650"/>
                <a:gd name="connsiteY44" fmla="*/ 5595651 h 6237001"/>
                <a:gd name="connsiteX45" fmla="*/ 1733550 w 2152650"/>
                <a:gd name="connsiteY45" fmla="*/ 5830601 h 6237001"/>
                <a:gd name="connsiteX46" fmla="*/ 1892300 w 2152650"/>
                <a:gd name="connsiteY46" fmla="*/ 6167151 h 6237001"/>
                <a:gd name="connsiteX47" fmla="*/ 1765300 w 2152650"/>
                <a:gd name="connsiteY47" fmla="*/ 6237001 h 6237001"/>
                <a:gd name="connsiteX48" fmla="*/ 1466850 w 2152650"/>
                <a:gd name="connsiteY48" fmla="*/ 6154451 h 6237001"/>
                <a:gd name="connsiteX49" fmla="*/ 1479550 w 2152650"/>
                <a:gd name="connsiteY49" fmla="*/ 6084601 h 6237001"/>
                <a:gd name="connsiteX50" fmla="*/ 1289050 w 2152650"/>
                <a:gd name="connsiteY50" fmla="*/ 5970301 h 6237001"/>
                <a:gd name="connsiteX51" fmla="*/ 1346200 w 2152650"/>
                <a:gd name="connsiteY51" fmla="*/ 5849651 h 6237001"/>
                <a:gd name="connsiteX52" fmla="*/ 1231900 w 2152650"/>
                <a:gd name="connsiteY52" fmla="*/ 5532151 h 6237001"/>
                <a:gd name="connsiteX53" fmla="*/ 1301750 w 2152650"/>
                <a:gd name="connsiteY53" fmla="*/ 5151151 h 6237001"/>
                <a:gd name="connsiteX54" fmla="*/ 1073150 w 2152650"/>
                <a:gd name="connsiteY54"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26577 w 2152650"/>
                <a:gd name="connsiteY18" fmla="*/ 1613779 h 6237001"/>
                <a:gd name="connsiteX19" fmla="*/ 324274 w 2152650"/>
                <a:gd name="connsiteY19" fmla="*/ 1072758 h 6237001"/>
                <a:gd name="connsiteX20" fmla="*/ 871220 w 2152650"/>
                <a:gd name="connsiteY20" fmla="*/ 838231 h 6237001"/>
                <a:gd name="connsiteX21" fmla="*/ 845820 w 2152650"/>
                <a:gd name="connsiteY21" fmla="*/ 711654 h 6237001"/>
                <a:gd name="connsiteX22" fmla="*/ 793750 w 2152650"/>
                <a:gd name="connsiteY22" fmla="*/ 493638 h 6237001"/>
                <a:gd name="connsiteX23" fmla="*/ 819573 w 2152650"/>
                <a:gd name="connsiteY23" fmla="*/ 465274 h 6237001"/>
                <a:gd name="connsiteX24" fmla="*/ 807297 w 2152650"/>
                <a:gd name="connsiteY24" fmla="*/ 277739 h 6237001"/>
                <a:gd name="connsiteX25" fmla="*/ 860637 w 2152650"/>
                <a:gd name="connsiteY25" fmla="*/ 119411 h 6237001"/>
                <a:gd name="connsiteX26" fmla="*/ 1054523 w 2152650"/>
                <a:gd name="connsiteY26" fmla="*/ 31781 h 6237001"/>
                <a:gd name="connsiteX27" fmla="*/ 1212003 w 2152650"/>
                <a:gd name="connsiteY27" fmla="*/ 40672 h 6237001"/>
                <a:gd name="connsiteX28" fmla="*/ 1344084 w 2152650"/>
                <a:gd name="connsiteY28" fmla="*/ 98668 h 6237001"/>
                <a:gd name="connsiteX29" fmla="*/ 1405043 w 2152650"/>
                <a:gd name="connsiteY29" fmla="*/ 331925 h 6237001"/>
                <a:gd name="connsiteX30" fmla="*/ 1409700 w 2152650"/>
                <a:gd name="connsiteY30" fmla="*/ 422094 h 6237001"/>
                <a:gd name="connsiteX31" fmla="*/ 1431714 w 2152650"/>
                <a:gd name="connsiteY31" fmla="*/ 483054 h 6237001"/>
                <a:gd name="connsiteX32" fmla="*/ 1403350 w 2152650"/>
                <a:gd name="connsiteY32" fmla="*/ 648579 h 6237001"/>
                <a:gd name="connsiteX33" fmla="*/ 1354243 w 2152650"/>
                <a:gd name="connsiteY33" fmla="*/ 878872 h 6237001"/>
                <a:gd name="connsiteX34" fmla="*/ 1419437 w 2152650"/>
                <a:gd name="connsiteY34" fmla="*/ 957611 h 6237001"/>
                <a:gd name="connsiteX35" fmla="*/ 1932940 w 2152650"/>
                <a:gd name="connsiteY35" fmla="*/ 1170548 h 6237001"/>
                <a:gd name="connsiteX36" fmla="*/ 2002790 w 2152650"/>
                <a:gd name="connsiteY36" fmla="*/ 1540965 h 6237001"/>
                <a:gd name="connsiteX37" fmla="*/ 2049780 w 2152650"/>
                <a:gd name="connsiteY37" fmla="*/ 1857618 h 6237001"/>
                <a:gd name="connsiteX38" fmla="*/ 2152650 w 2152650"/>
                <a:gd name="connsiteY38" fmla="*/ 2433351 h 6237001"/>
                <a:gd name="connsiteX39" fmla="*/ 2006600 w 2152650"/>
                <a:gd name="connsiteY39" fmla="*/ 3176301 h 6237001"/>
                <a:gd name="connsiteX40" fmla="*/ 1911350 w 2152650"/>
                <a:gd name="connsiteY40" fmla="*/ 3176301 h 6237001"/>
                <a:gd name="connsiteX41" fmla="*/ 1822450 w 2152650"/>
                <a:gd name="connsiteY41" fmla="*/ 3284251 h 6237001"/>
                <a:gd name="connsiteX42" fmla="*/ 1841500 w 2152650"/>
                <a:gd name="connsiteY42" fmla="*/ 4503451 h 6237001"/>
                <a:gd name="connsiteX43" fmla="*/ 1720850 w 2152650"/>
                <a:gd name="connsiteY43" fmla="*/ 5500401 h 6237001"/>
                <a:gd name="connsiteX44" fmla="*/ 1778000 w 2152650"/>
                <a:gd name="connsiteY44" fmla="*/ 5595651 h 6237001"/>
                <a:gd name="connsiteX45" fmla="*/ 1733550 w 2152650"/>
                <a:gd name="connsiteY45" fmla="*/ 5830601 h 6237001"/>
                <a:gd name="connsiteX46" fmla="*/ 1892300 w 2152650"/>
                <a:gd name="connsiteY46" fmla="*/ 6167151 h 6237001"/>
                <a:gd name="connsiteX47" fmla="*/ 1765300 w 2152650"/>
                <a:gd name="connsiteY47" fmla="*/ 6237001 h 6237001"/>
                <a:gd name="connsiteX48" fmla="*/ 1466850 w 2152650"/>
                <a:gd name="connsiteY48" fmla="*/ 6154451 h 6237001"/>
                <a:gd name="connsiteX49" fmla="*/ 1479550 w 2152650"/>
                <a:gd name="connsiteY49" fmla="*/ 6084601 h 6237001"/>
                <a:gd name="connsiteX50" fmla="*/ 1289050 w 2152650"/>
                <a:gd name="connsiteY50" fmla="*/ 5970301 h 6237001"/>
                <a:gd name="connsiteX51" fmla="*/ 1346200 w 2152650"/>
                <a:gd name="connsiteY51" fmla="*/ 5849651 h 6237001"/>
                <a:gd name="connsiteX52" fmla="*/ 1231900 w 2152650"/>
                <a:gd name="connsiteY52" fmla="*/ 5532151 h 6237001"/>
                <a:gd name="connsiteX53" fmla="*/ 1301750 w 2152650"/>
                <a:gd name="connsiteY53" fmla="*/ 5151151 h 6237001"/>
                <a:gd name="connsiteX54" fmla="*/ 1073150 w 2152650"/>
                <a:gd name="connsiteY54"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26577 w 2152650"/>
                <a:gd name="connsiteY18" fmla="*/ 1613779 h 6237001"/>
                <a:gd name="connsiteX19" fmla="*/ 324274 w 2152650"/>
                <a:gd name="connsiteY19" fmla="*/ 1072758 h 6237001"/>
                <a:gd name="connsiteX20" fmla="*/ 871220 w 2152650"/>
                <a:gd name="connsiteY20" fmla="*/ 838231 h 6237001"/>
                <a:gd name="connsiteX21" fmla="*/ 845820 w 2152650"/>
                <a:gd name="connsiteY21" fmla="*/ 711654 h 6237001"/>
                <a:gd name="connsiteX22" fmla="*/ 793750 w 2152650"/>
                <a:gd name="connsiteY22" fmla="*/ 493638 h 6237001"/>
                <a:gd name="connsiteX23" fmla="*/ 819573 w 2152650"/>
                <a:gd name="connsiteY23" fmla="*/ 465274 h 6237001"/>
                <a:gd name="connsiteX24" fmla="*/ 807297 w 2152650"/>
                <a:gd name="connsiteY24" fmla="*/ 277739 h 6237001"/>
                <a:gd name="connsiteX25" fmla="*/ 860637 w 2152650"/>
                <a:gd name="connsiteY25" fmla="*/ 119411 h 6237001"/>
                <a:gd name="connsiteX26" fmla="*/ 1054523 w 2152650"/>
                <a:gd name="connsiteY26" fmla="*/ 31781 h 6237001"/>
                <a:gd name="connsiteX27" fmla="*/ 1212003 w 2152650"/>
                <a:gd name="connsiteY27" fmla="*/ 40672 h 6237001"/>
                <a:gd name="connsiteX28" fmla="*/ 1344084 w 2152650"/>
                <a:gd name="connsiteY28" fmla="*/ 98668 h 6237001"/>
                <a:gd name="connsiteX29" fmla="*/ 1405043 w 2152650"/>
                <a:gd name="connsiteY29" fmla="*/ 331925 h 6237001"/>
                <a:gd name="connsiteX30" fmla="*/ 1409700 w 2152650"/>
                <a:gd name="connsiteY30" fmla="*/ 422094 h 6237001"/>
                <a:gd name="connsiteX31" fmla="*/ 1431714 w 2152650"/>
                <a:gd name="connsiteY31" fmla="*/ 483054 h 6237001"/>
                <a:gd name="connsiteX32" fmla="*/ 1403350 w 2152650"/>
                <a:gd name="connsiteY32" fmla="*/ 648579 h 6237001"/>
                <a:gd name="connsiteX33" fmla="*/ 1347469 w 2152650"/>
                <a:gd name="connsiteY33" fmla="*/ 878872 h 6237001"/>
                <a:gd name="connsiteX34" fmla="*/ 1419437 w 2152650"/>
                <a:gd name="connsiteY34" fmla="*/ 957611 h 6237001"/>
                <a:gd name="connsiteX35" fmla="*/ 1932940 w 2152650"/>
                <a:gd name="connsiteY35" fmla="*/ 1170548 h 6237001"/>
                <a:gd name="connsiteX36" fmla="*/ 2002790 w 2152650"/>
                <a:gd name="connsiteY36" fmla="*/ 1540965 h 6237001"/>
                <a:gd name="connsiteX37" fmla="*/ 2049780 w 2152650"/>
                <a:gd name="connsiteY37" fmla="*/ 1857618 h 6237001"/>
                <a:gd name="connsiteX38" fmla="*/ 2152650 w 2152650"/>
                <a:gd name="connsiteY38" fmla="*/ 2433351 h 6237001"/>
                <a:gd name="connsiteX39" fmla="*/ 2006600 w 2152650"/>
                <a:gd name="connsiteY39" fmla="*/ 3176301 h 6237001"/>
                <a:gd name="connsiteX40" fmla="*/ 1911350 w 2152650"/>
                <a:gd name="connsiteY40" fmla="*/ 3176301 h 6237001"/>
                <a:gd name="connsiteX41" fmla="*/ 1822450 w 2152650"/>
                <a:gd name="connsiteY41" fmla="*/ 3284251 h 6237001"/>
                <a:gd name="connsiteX42" fmla="*/ 1841500 w 2152650"/>
                <a:gd name="connsiteY42" fmla="*/ 4503451 h 6237001"/>
                <a:gd name="connsiteX43" fmla="*/ 1720850 w 2152650"/>
                <a:gd name="connsiteY43" fmla="*/ 5500401 h 6237001"/>
                <a:gd name="connsiteX44" fmla="*/ 1778000 w 2152650"/>
                <a:gd name="connsiteY44" fmla="*/ 5595651 h 6237001"/>
                <a:gd name="connsiteX45" fmla="*/ 1733550 w 2152650"/>
                <a:gd name="connsiteY45" fmla="*/ 5830601 h 6237001"/>
                <a:gd name="connsiteX46" fmla="*/ 1892300 w 2152650"/>
                <a:gd name="connsiteY46" fmla="*/ 6167151 h 6237001"/>
                <a:gd name="connsiteX47" fmla="*/ 1765300 w 2152650"/>
                <a:gd name="connsiteY47" fmla="*/ 6237001 h 6237001"/>
                <a:gd name="connsiteX48" fmla="*/ 1466850 w 2152650"/>
                <a:gd name="connsiteY48" fmla="*/ 6154451 h 6237001"/>
                <a:gd name="connsiteX49" fmla="*/ 1479550 w 2152650"/>
                <a:gd name="connsiteY49" fmla="*/ 6084601 h 6237001"/>
                <a:gd name="connsiteX50" fmla="*/ 1289050 w 2152650"/>
                <a:gd name="connsiteY50" fmla="*/ 5970301 h 6237001"/>
                <a:gd name="connsiteX51" fmla="*/ 1346200 w 2152650"/>
                <a:gd name="connsiteY51" fmla="*/ 5849651 h 6237001"/>
                <a:gd name="connsiteX52" fmla="*/ 1231900 w 2152650"/>
                <a:gd name="connsiteY52" fmla="*/ 5532151 h 6237001"/>
                <a:gd name="connsiteX53" fmla="*/ 1301750 w 2152650"/>
                <a:gd name="connsiteY53" fmla="*/ 5151151 h 6237001"/>
                <a:gd name="connsiteX54" fmla="*/ 1073150 w 2152650"/>
                <a:gd name="connsiteY54" fmla="*/ 3766851 h 6237001"/>
                <a:gd name="connsiteX0" fmla="*/ 1073150 w 2127250"/>
                <a:gd name="connsiteY0" fmla="*/ 3766851 h 6237001"/>
                <a:gd name="connsiteX1" fmla="*/ 895350 w 2127250"/>
                <a:gd name="connsiteY1" fmla="*/ 5106701 h 6237001"/>
                <a:gd name="connsiteX2" fmla="*/ 831850 w 2127250"/>
                <a:gd name="connsiteY2" fmla="*/ 5214651 h 6237001"/>
                <a:gd name="connsiteX3" fmla="*/ 857250 w 2127250"/>
                <a:gd name="connsiteY3" fmla="*/ 5633751 h 6237001"/>
                <a:gd name="connsiteX4" fmla="*/ 806450 w 2127250"/>
                <a:gd name="connsiteY4" fmla="*/ 5856001 h 6237001"/>
                <a:gd name="connsiteX5" fmla="*/ 844550 w 2127250"/>
                <a:gd name="connsiteY5" fmla="*/ 5976651 h 6237001"/>
                <a:gd name="connsiteX6" fmla="*/ 692150 w 2127250"/>
                <a:gd name="connsiteY6" fmla="*/ 6065551 h 6237001"/>
                <a:gd name="connsiteX7" fmla="*/ 641350 w 2127250"/>
                <a:gd name="connsiteY7" fmla="*/ 6059201 h 6237001"/>
                <a:gd name="connsiteX8" fmla="*/ 203200 w 2127250"/>
                <a:gd name="connsiteY8" fmla="*/ 6192551 h 6237001"/>
                <a:gd name="connsiteX9" fmla="*/ 139700 w 2127250"/>
                <a:gd name="connsiteY9" fmla="*/ 6110001 h 6237001"/>
                <a:gd name="connsiteX10" fmla="*/ 387350 w 2127250"/>
                <a:gd name="connsiteY10" fmla="*/ 5830601 h 6237001"/>
                <a:gd name="connsiteX11" fmla="*/ 330200 w 2127250"/>
                <a:gd name="connsiteY11" fmla="*/ 5563901 h 6237001"/>
                <a:gd name="connsiteX12" fmla="*/ 444500 w 2127250"/>
                <a:gd name="connsiteY12" fmla="*/ 5411501 h 6237001"/>
                <a:gd name="connsiteX13" fmla="*/ 311150 w 2127250"/>
                <a:gd name="connsiteY13" fmla="*/ 3322351 h 6237001"/>
                <a:gd name="connsiteX14" fmla="*/ 279400 w 2127250"/>
                <a:gd name="connsiteY14" fmla="*/ 3277901 h 6237001"/>
                <a:gd name="connsiteX15" fmla="*/ 260350 w 2127250"/>
                <a:gd name="connsiteY15" fmla="*/ 3106451 h 6237001"/>
                <a:gd name="connsiteX16" fmla="*/ 177800 w 2127250"/>
                <a:gd name="connsiteY16" fmla="*/ 3119151 h 6237001"/>
                <a:gd name="connsiteX17" fmla="*/ 0 w 2127250"/>
                <a:gd name="connsiteY17" fmla="*/ 2528601 h 6237001"/>
                <a:gd name="connsiteX18" fmla="*/ 126577 w 2127250"/>
                <a:gd name="connsiteY18" fmla="*/ 1613779 h 6237001"/>
                <a:gd name="connsiteX19" fmla="*/ 324274 w 2127250"/>
                <a:gd name="connsiteY19" fmla="*/ 1072758 h 6237001"/>
                <a:gd name="connsiteX20" fmla="*/ 871220 w 2127250"/>
                <a:gd name="connsiteY20" fmla="*/ 838231 h 6237001"/>
                <a:gd name="connsiteX21" fmla="*/ 845820 w 2127250"/>
                <a:gd name="connsiteY21" fmla="*/ 711654 h 6237001"/>
                <a:gd name="connsiteX22" fmla="*/ 793750 w 2127250"/>
                <a:gd name="connsiteY22" fmla="*/ 493638 h 6237001"/>
                <a:gd name="connsiteX23" fmla="*/ 819573 w 2127250"/>
                <a:gd name="connsiteY23" fmla="*/ 465274 h 6237001"/>
                <a:gd name="connsiteX24" fmla="*/ 807297 w 2127250"/>
                <a:gd name="connsiteY24" fmla="*/ 277739 h 6237001"/>
                <a:gd name="connsiteX25" fmla="*/ 860637 w 2127250"/>
                <a:gd name="connsiteY25" fmla="*/ 119411 h 6237001"/>
                <a:gd name="connsiteX26" fmla="*/ 1054523 w 2127250"/>
                <a:gd name="connsiteY26" fmla="*/ 31781 h 6237001"/>
                <a:gd name="connsiteX27" fmla="*/ 1212003 w 2127250"/>
                <a:gd name="connsiteY27" fmla="*/ 40672 h 6237001"/>
                <a:gd name="connsiteX28" fmla="*/ 1344084 w 2127250"/>
                <a:gd name="connsiteY28" fmla="*/ 98668 h 6237001"/>
                <a:gd name="connsiteX29" fmla="*/ 1405043 w 2127250"/>
                <a:gd name="connsiteY29" fmla="*/ 331925 h 6237001"/>
                <a:gd name="connsiteX30" fmla="*/ 1409700 w 2127250"/>
                <a:gd name="connsiteY30" fmla="*/ 422094 h 6237001"/>
                <a:gd name="connsiteX31" fmla="*/ 1431714 w 2127250"/>
                <a:gd name="connsiteY31" fmla="*/ 483054 h 6237001"/>
                <a:gd name="connsiteX32" fmla="*/ 1403350 w 2127250"/>
                <a:gd name="connsiteY32" fmla="*/ 648579 h 6237001"/>
                <a:gd name="connsiteX33" fmla="*/ 1347469 w 2127250"/>
                <a:gd name="connsiteY33" fmla="*/ 878872 h 6237001"/>
                <a:gd name="connsiteX34" fmla="*/ 1419437 w 2127250"/>
                <a:gd name="connsiteY34" fmla="*/ 957611 h 6237001"/>
                <a:gd name="connsiteX35" fmla="*/ 1932940 w 2127250"/>
                <a:gd name="connsiteY35" fmla="*/ 1170548 h 6237001"/>
                <a:gd name="connsiteX36" fmla="*/ 2002790 w 2127250"/>
                <a:gd name="connsiteY36" fmla="*/ 1540965 h 6237001"/>
                <a:gd name="connsiteX37" fmla="*/ 2049780 w 2127250"/>
                <a:gd name="connsiteY37" fmla="*/ 1857618 h 6237001"/>
                <a:gd name="connsiteX38" fmla="*/ 2127250 w 2127250"/>
                <a:gd name="connsiteY38" fmla="*/ 2360538 h 6237001"/>
                <a:gd name="connsiteX39" fmla="*/ 2006600 w 2127250"/>
                <a:gd name="connsiteY39" fmla="*/ 3176301 h 6237001"/>
                <a:gd name="connsiteX40" fmla="*/ 1911350 w 2127250"/>
                <a:gd name="connsiteY40" fmla="*/ 3176301 h 6237001"/>
                <a:gd name="connsiteX41" fmla="*/ 1822450 w 2127250"/>
                <a:gd name="connsiteY41" fmla="*/ 3284251 h 6237001"/>
                <a:gd name="connsiteX42" fmla="*/ 1841500 w 2127250"/>
                <a:gd name="connsiteY42" fmla="*/ 4503451 h 6237001"/>
                <a:gd name="connsiteX43" fmla="*/ 1720850 w 2127250"/>
                <a:gd name="connsiteY43" fmla="*/ 5500401 h 6237001"/>
                <a:gd name="connsiteX44" fmla="*/ 1778000 w 2127250"/>
                <a:gd name="connsiteY44" fmla="*/ 5595651 h 6237001"/>
                <a:gd name="connsiteX45" fmla="*/ 1733550 w 2127250"/>
                <a:gd name="connsiteY45" fmla="*/ 5830601 h 6237001"/>
                <a:gd name="connsiteX46" fmla="*/ 1892300 w 2127250"/>
                <a:gd name="connsiteY46" fmla="*/ 6167151 h 6237001"/>
                <a:gd name="connsiteX47" fmla="*/ 1765300 w 2127250"/>
                <a:gd name="connsiteY47" fmla="*/ 6237001 h 6237001"/>
                <a:gd name="connsiteX48" fmla="*/ 1466850 w 2127250"/>
                <a:gd name="connsiteY48" fmla="*/ 6154451 h 6237001"/>
                <a:gd name="connsiteX49" fmla="*/ 1479550 w 2127250"/>
                <a:gd name="connsiteY49" fmla="*/ 6084601 h 6237001"/>
                <a:gd name="connsiteX50" fmla="*/ 1289050 w 2127250"/>
                <a:gd name="connsiteY50" fmla="*/ 5970301 h 6237001"/>
                <a:gd name="connsiteX51" fmla="*/ 1346200 w 2127250"/>
                <a:gd name="connsiteY51" fmla="*/ 5849651 h 6237001"/>
                <a:gd name="connsiteX52" fmla="*/ 1231900 w 2127250"/>
                <a:gd name="connsiteY52" fmla="*/ 5532151 h 6237001"/>
                <a:gd name="connsiteX53" fmla="*/ 1301750 w 2127250"/>
                <a:gd name="connsiteY53" fmla="*/ 5151151 h 6237001"/>
                <a:gd name="connsiteX54" fmla="*/ 1073150 w 2127250"/>
                <a:gd name="connsiteY54" fmla="*/ 3766851 h 6237001"/>
                <a:gd name="connsiteX0" fmla="*/ 1073150 w 2134566"/>
                <a:gd name="connsiteY0" fmla="*/ 3766851 h 6237001"/>
                <a:gd name="connsiteX1" fmla="*/ 895350 w 2134566"/>
                <a:gd name="connsiteY1" fmla="*/ 5106701 h 6237001"/>
                <a:gd name="connsiteX2" fmla="*/ 831850 w 2134566"/>
                <a:gd name="connsiteY2" fmla="*/ 5214651 h 6237001"/>
                <a:gd name="connsiteX3" fmla="*/ 857250 w 2134566"/>
                <a:gd name="connsiteY3" fmla="*/ 5633751 h 6237001"/>
                <a:gd name="connsiteX4" fmla="*/ 806450 w 2134566"/>
                <a:gd name="connsiteY4" fmla="*/ 5856001 h 6237001"/>
                <a:gd name="connsiteX5" fmla="*/ 844550 w 2134566"/>
                <a:gd name="connsiteY5" fmla="*/ 5976651 h 6237001"/>
                <a:gd name="connsiteX6" fmla="*/ 692150 w 2134566"/>
                <a:gd name="connsiteY6" fmla="*/ 6065551 h 6237001"/>
                <a:gd name="connsiteX7" fmla="*/ 641350 w 2134566"/>
                <a:gd name="connsiteY7" fmla="*/ 6059201 h 6237001"/>
                <a:gd name="connsiteX8" fmla="*/ 203200 w 2134566"/>
                <a:gd name="connsiteY8" fmla="*/ 6192551 h 6237001"/>
                <a:gd name="connsiteX9" fmla="*/ 139700 w 2134566"/>
                <a:gd name="connsiteY9" fmla="*/ 6110001 h 6237001"/>
                <a:gd name="connsiteX10" fmla="*/ 387350 w 2134566"/>
                <a:gd name="connsiteY10" fmla="*/ 5830601 h 6237001"/>
                <a:gd name="connsiteX11" fmla="*/ 330200 w 2134566"/>
                <a:gd name="connsiteY11" fmla="*/ 5563901 h 6237001"/>
                <a:gd name="connsiteX12" fmla="*/ 444500 w 2134566"/>
                <a:gd name="connsiteY12" fmla="*/ 5411501 h 6237001"/>
                <a:gd name="connsiteX13" fmla="*/ 311150 w 2134566"/>
                <a:gd name="connsiteY13" fmla="*/ 3322351 h 6237001"/>
                <a:gd name="connsiteX14" fmla="*/ 279400 w 2134566"/>
                <a:gd name="connsiteY14" fmla="*/ 3277901 h 6237001"/>
                <a:gd name="connsiteX15" fmla="*/ 260350 w 2134566"/>
                <a:gd name="connsiteY15" fmla="*/ 3106451 h 6237001"/>
                <a:gd name="connsiteX16" fmla="*/ 177800 w 2134566"/>
                <a:gd name="connsiteY16" fmla="*/ 3119151 h 6237001"/>
                <a:gd name="connsiteX17" fmla="*/ 0 w 2134566"/>
                <a:gd name="connsiteY17" fmla="*/ 2528601 h 6237001"/>
                <a:gd name="connsiteX18" fmla="*/ 126577 w 2134566"/>
                <a:gd name="connsiteY18" fmla="*/ 1613779 h 6237001"/>
                <a:gd name="connsiteX19" fmla="*/ 324274 w 2134566"/>
                <a:gd name="connsiteY19" fmla="*/ 1072758 h 6237001"/>
                <a:gd name="connsiteX20" fmla="*/ 871220 w 2134566"/>
                <a:gd name="connsiteY20" fmla="*/ 838231 h 6237001"/>
                <a:gd name="connsiteX21" fmla="*/ 845820 w 2134566"/>
                <a:gd name="connsiteY21" fmla="*/ 711654 h 6237001"/>
                <a:gd name="connsiteX22" fmla="*/ 793750 w 2134566"/>
                <a:gd name="connsiteY22" fmla="*/ 493638 h 6237001"/>
                <a:gd name="connsiteX23" fmla="*/ 819573 w 2134566"/>
                <a:gd name="connsiteY23" fmla="*/ 465274 h 6237001"/>
                <a:gd name="connsiteX24" fmla="*/ 807297 w 2134566"/>
                <a:gd name="connsiteY24" fmla="*/ 277739 h 6237001"/>
                <a:gd name="connsiteX25" fmla="*/ 860637 w 2134566"/>
                <a:gd name="connsiteY25" fmla="*/ 119411 h 6237001"/>
                <a:gd name="connsiteX26" fmla="*/ 1054523 w 2134566"/>
                <a:gd name="connsiteY26" fmla="*/ 31781 h 6237001"/>
                <a:gd name="connsiteX27" fmla="*/ 1212003 w 2134566"/>
                <a:gd name="connsiteY27" fmla="*/ 40672 h 6237001"/>
                <a:gd name="connsiteX28" fmla="*/ 1344084 w 2134566"/>
                <a:gd name="connsiteY28" fmla="*/ 98668 h 6237001"/>
                <a:gd name="connsiteX29" fmla="*/ 1405043 w 2134566"/>
                <a:gd name="connsiteY29" fmla="*/ 331925 h 6237001"/>
                <a:gd name="connsiteX30" fmla="*/ 1409700 w 2134566"/>
                <a:gd name="connsiteY30" fmla="*/ 422094 h 6237001"/>
                <a:gd name="connsiteX31" fmla="*/ 1431714 w 2134566"/>
                <a:gd name="connsiteY31" fmla="*/ 483054 h 6237001"/>
                <a:gd name="connsiteX32" fmla="*/ 1403350 w 2134566"/>
                <a:gd name="connsiteY32" fmla="*/ 648579 h 6237001"/>
                <a:gd name="connsiteX33" fmla="*/ 1347469 w 2134566"/>
                <a:gd name="connsiteY33" fmla="*/ 878872 h 6237001"/>
                <a:gd name="connsiteX34" fmla="*/ 1419437 w 2134566"/>
                <a:gd name="connsiteY34" fmla="*/ 957611 h 6237001"/>
                <a:gd name="connsiteX35" fmla="*/ 1932940 w 2134566"/>
                <a:gd name="connsiteY35" fmla="*/ 1170548 h 6237001"/>
                <a:gd name="connsiteX36" fmla="*/ 2002790 w 2134566"/>
                <a:gd name="connsiteY36" fmla="*/ 1540965 h 6237001"/>
                <a:gd name="connsiteX37" fmla="*/ 2049780 w 2134566"/>
                <a:gd name="connsiteY37" fmla="*/ 1857618 h 6237001"/>
                <a:gd name="connsiteX38" fmla="*/ 2127250 w 2134566"/>
                <a:gd name="connsiteY38" fmla="*/ 2360538 h 6237001"/>
                <a:gd name="connsiteX39" fmla="*/ 2006600 w 2134566"/>
                <a:gd name="connsiteY39" fmla="*/ 3176301 h 6237001"/>
                <a:gd name="connsiteX40" fmla="*/ 1911350 w 2134566"/>
                <a:gd name="connsiteY40" fmla="*/ 3176301 h 6237001"/>
                <a:gd name="connsiteX41" fmla="*/ 1822450 w 2134566"/>
                <a:gd name="connsiteY41" fmla="*/ 3284251 h 6237001"/>
                <a:gd name="connsiteX42" fmla="*/ 1841500 w 2134566"/>
                <a:gd name="connsiteY42" fmla="*/ 4503451 h 6237001"/>
                <a:gd name="connsiteX43" fmla="*/ 1720850 w 2134566"/>
                <a:gd name="connsiteY43" fmla="*/ 5500401 h 6237001"/>
                <a:gd name="connsiteX44" fmla="*/ 1778000 w 2134566"/>
                <a:gd name="connsiteY44" fmla="*/ 5595651 h 6237001"/>
                <a:gd name="connsiteX45" fmla="*/ 1733550 w 2134566"/>
                <a:gd name="connsiteY45" fmla="*/ 5830601 h 6237001"/>
                <a:gd name="connsiteX46" fmla="*/ 1892300 w 2134566"/>
                <a:gd name="connsiteY46" fmla="*/ 6167151 h 6237001"/>
                <a:gd name="connsiteX47" fmla="*/ 1765300 w 2134566"/>
                <a:gd name="connsiteY47" fmla="*/ 6237001 h 6237001"/>
                <a:gd name="connsiteX48" fmla="*/ 1466850 w 2134566"/>
                <a:gd name="connsiteY48" fmla="*/ 6154451 h 6237001"/>
                <a:gd name="connsiteX49" fmla="*/ 1479550 w 2134566"/>
                <a:gd name="connsiteY49" fmla="*/ 6084601 h 6237001"/>
                <a:gd name="connsiteX50" fmla="*/ 1289050 w 2134566"/>
                <a:gd name="connsiteY50" fmla="*/ 5970301 h 6237001"/>
                <a:gd name="connsiteX51" fmla="*/ 1346200 w 2134566"/>
                <a:gd name="connsiteY51" fmla="*/ 5849651 h 6237001"/>
                <a:gd name="connsiteX52" fmla="*/ 1231900 w 2134566"/>
                <a:gd name="connsiteY52" fmla="*/ 5532151 h 6237001"/>
                <a:gd name="connsiteX53" fmla="*/ 1301750 w 2134566"/>
                <a:gd name="connsiteY53" fmla="*/ 5151151 h 6237001"/>
                <a:gd name="connsiteX54" fmla="*/ 1073150 w 2134566"/>
                <a:gd name="connsiteY54" fmla="*/ 3766851 h 6237001"/>
                <a:gd name="connsiteX0" fmla="*/ 1073150 w 2127859"/>
                <a:gd name="connsiteY0" fmla="*/ 3766851 h 6237001"/>
                <a:gd name="connsiteX1" fmla="*/ 895350 w 2127859"/>
                <a:gd name="connsiteY1" fmla="*/ 5106701 h 6237001"/>
                <a:gd name="connsiteX2" fmla="*/ 831850 w 2127859"/>
                <a:gd name="connsiteY2" fmla="*/ 5214651 h 6237001"/>
                <a:gd name="connsiteX3" fmla="*/ 857250 w 2127859"/>
                <a:gd name="connsiteY3" fmla="*/ 5633751 h 6237001"/>
                <a:gd name="connsiteX4" fmla="*/ 806450 w 2127859"/>
                <a:gd name="connsiteY4" fmla="*/ 5856001 h 6237001"/>
                <a:gd name="connsiteX5" fmla="*/ 844550 w 2127859"/>
                <a:gd name="connsiteY5" fmla="*/ 5976651 h 6237001"/>
                <a:gd name="connsiteX6" fmla="*/ 692150 w 2127859"/>
                <a:gd name="connsiteY6" fmla="*/ 6065551 h 6237001"/>
                <a:gd name="connsiteX7" fmla="*/ 641350 w 2127859"/>
                <a:gd name="connsiteY7" fmla="*/ 6059201 h 6237001"/>
                <a:gd name="connsiteX8" fmla="*/ 203200 w 2127859"/>
                <a:gd name="connsiteY8" fmla="*/ 6192551 h 6237001"/>
                <a:gd name="connsiteX9" fmla="*/ 139700 w 2127859"/>
                <a:gd name="connsiteY9" fmla="*/ 6110001 h 6237001"/>
                <a:gd name="connsiteX10" fmla="*/ 387350 w 2127859"/>
                <a:gd name="connsiteY10" fmla="*/ 5830601 h 6237001"/>
                <a:gd name="connsiteX11" fmla="*/ 330200 w 2127859"/>
                <a:gd name="connsiteY11" fmla="*/ 5563901 h 6237001"/>
                <a:gd name="connsiteX12" fmla="*/ 444500 w 2127859"/>
                <a:gd name="connsiteY12" fmla="*/ 5411501 h 6237001"/>
                <a:gd name="connsiteX13" fmla="*/ 311150 w 2127859"/>
                <a:gd name="connsiteY13" fmla="*/ 3322351 h 6237001"/>
                <a:gd name="connsiteX14" fmla="*/ 279400 w 2127859"/>
                <a:gd name="connsiteY14" fmla="*/ 3277901 h 6237001"/>
                <a:gd name="connsiteX15" fmla="*/ 260350 w 2127859"/>
                <a:gd name="connsiteY15" fmla="*/ 3106451 h 6237001"/>
                <a:gd name="connsiteX16" fmla="*/ 177800 w 2127859"/>
                <a:gd name="connsiteY16" fmla="*/ 3119151 h 6237001"/>
                <a:gd name="connsiteX17" fmla="*/ 0 w 2127859"/>
                <a:gd name="connsiteY17" fmla="*/ 2528601 h 6237001"/>
                <a:gd name="connsiteX18" fmla="*/ 126577 w 2127859"/>
                <a:gd name="connsiteY18" fmla="*/ 1613779 h 6237001"/>
                <a:gd name="connsiteX19" fmla="*/ 324274 w 2127859"/>
                <a:gd name="connsiteY19" fmla="*/ 1072758 h 6237001"/>
                <a:gd name="connsiteX20" fmla="*/ 871220 w 2127859"/>
                <a:gd name="connsiteY20" fmla="*/ 838231 h 6237001"/>
                <a:gd name="connsiteX21" fmla="*/ 845820 w 2127859"/>
                <a:gd name="connsiteY21" fmla="*/ 711654 h 6237001"/>
                <a:gd name="connsiteX22" fmla="*/ 793750 w 2127859"/>
                <a:gd name="connsiteY22" fmla="*/ 493638 h 6237001"/>
                <a:gd name="connsiteX23" fmla="*/ 819573 w 2127859"/>
                <a:gd name="connsiteY23" fmla="*/ 465274 h 6237001"/>
                <a:gd name="connsiteX24" fmla="*/ 807297 w 2127859"/>
                <a:gd name="connsiteY24" fmla="*/ 277739 h 6237001"/>
                <a:gd name="connsiteX25" fmla="*/ 860637 w 2127859"/>
                <a:gd name="connsiteY25" fmla="*/ 119411 h 6237001"/>
                <a:gd name="connsiteX26" fmla="*/ 1054523 w 2127859"/>
                <a:gd name="connsiteY26" fmla="*/ 31781 h 6237001"/>
                <a:gd name="connsiteX27" fmla="*/ 1212003 w 2127859"/>
                <a:gd name="connsiteY27" fmla="*/ 40672 h 6237001"/>
                <a:gd name="connsiteX28" fmla="*/ 1344084 w 2127859"/>
                <a:gd name="connsiteY28" fmla="*/ 98668 h 6237001"/>
                <a:gd name="connsiteX29" fmla="*/ 1405043 w 2127859"/>
                <a:gd name="connsiteY29" fmla="*/ 331925 h 6237001"/>
                <a:gd name="connsiteX30" fmla="*/ 1409700 w 2127859"/>
                <a:gd name="connsiteY30" fmla="*/ 422094 h 6237001"/>
                <a:gd name="connsiteX31" fmla="*/ 1431714 w 2127859"/>
                <a:gd name="connsiteY31" fmla="*/ 483054 h 6237001"/>
                <a:gd name="connsiteX32" fmla="*/ 1403350 w 2127859"/>
                <a:gd name="connsiteY32" fmla="*/ 648579 h 6237001"/>
                <a:gd name="connsiteX33" fmla="*/ 1347469 w 2127859"/>
                <a:gd name="connsiteY33" fmla="*/ 878872 h 6237001"/>
                <a:gd name="connsiteX34" fmla="*/ 1419437 w 2127859"/>
                <a:gd name="connsiteY34" fmla="*/ 957611 h 6237001"/>
                <a:gd name="connsiteX35" fmla="*/ 1932940 w 2127859"/>
                <a:gd name="connsiteY35" fmla="*/ 1170548 h 6237001"/>
                <a:gd name="connsiteX36" fmla="*/ 2002790 w 2127859"/>
                <a:gd name="connsiteY36" fmla="*/ 1540965 h 6237001"/>
                <a:gd name="connsiteX37" fmla="*/ 2049780 w 2127859"/>
                <a:gd name="connsiteY37" fmla="*/ 1857618 h 6237001"/>
                <a:gd name="connsiteX38" fmla="*/ 2127250 w 2127859"/>
                <a:gd name="connsiteY38" fmla="*/ 2360538 h 6237001"/>
                <a:gd name="connsiteX39" fmla="*/ 2056977 w 2127859"/>
                <a:gd name="connsiteY39" fmla="*/ 2770325 h 6237001"/>
                <a:gd name="connsiteX40" fmla="*/ 2006600 w 2127859"/>
                <a:gd name="connsiteY40" fmla="*/ 3176301 h 6237001"/>
                <a:gd name="connsiteX41" fmla="*/ 1911350 w 2127859"/>
                <a:gd name="connsiteY41" fmla="*/ 3176301 h 6237001"/>
                <a:gd name="connsiteX42" fmla="*/ 1822450 w 2127859"/>
                <a:gd name="connsiteY42" fmla="*/ 3284251 h 6237001"/>
                <a:gd name="connsiteX43" fmla="*/ 1841500 w 2127859"/>
                <a:gd name="connsiteY43" fmla="*/ 4503451 h 6237001"/>
                <a:gd name="connsiteX44" fmla="*/ 1720850 w 2127859"/>
                <a:gd name="connsiteY44" fmla="*/ 5500401 h 6237001"/>
                <a:gd name="connsiteX45" fmla="*/ 1778000 w 2127859"/>
                <a:gd name="connsiteY45" fmla="*/ 5595651 h 6237001"/>
                <a:gd name="connsiteX46" fmla="*/ 1733550 w 2127859"/>
                <a:gd name="connsiteY46" fmla="*/ 5830601 h 6237001"/>
                <a:gd name="connsiteX47" fmla="*/ 1892300 w 2127859"/>
                <a:gd name="connsiteY47" fmla="*/ 6167151 h 6237001"/>
                <a:gd name="connsiteX48" fmla="*/ 1765300 w 2127859"/>
                <a:gd name="connsiteY48" fmla="*/ 6237001 h 6237001"/>
                <a:gd name="connsiteX49" fmla="*/ 1466850 w 2127859"/>
                <a:gd name="connsiteY49" fmla="*/ 6154451 h 6237001"/>
                <a:gd name="connsiteX50" fmla="*/ 1479550 w 2127859"/>
                <a:gd name="connsiteY50" fmla="*/ 6084601 h 6237001"/>
                <a:gd name="connsiteX51" fmla="*/ 1289050 w 2127859"/>
                <a:gd name="connsiteY51" fmla="*/ 5970301 h 6237001"/>
                <a:gd name="connsiteX52" fmla="*/ 1346200 w 2127859"/>
                <a:gd name="connsiteY52" fmla="*/ 5849651 h 6237001"/>
                <a:gd name="connsiteX53" fmla="*/ 1231900 w 2127859"/>
                <a:gd name="connsiteY53" fmla="*/ 5532151 h 6237001"/>
                <a:gd name="connsiteX54" fmla="*/ 1301750 w 2127859"/>
                <a:gd name="connsiteY54" fmla="*/ 5151151 h 6237001"/>
                <a:gd name="connsiteX55" fmla="*/ 1073150 w 2127859"/>
                <a:gd name="connsiteY55" fmla="*/ 3766851 h 6237001"/>
                <a:gd name="connsiteX0" fmla="*/ 1073150 w 2127859"/>
                <a:gd name="connsiteY0" fmla="*/ 3766851 h 6237001"/>
                <a:gd name="connsiteX1" fmla="*/ 895350 w 2127859"/>
                <a:gd name="connsiteY1" fmla="*/ 5106701 h 6237001"/>
                <a:gd name="connsiteX2" fmla="*/ 831850 w 2127859"/>
                <a:gd name="connsiteY2" fmla="*/ 5214651 h 6237001"/>
                <a:gd name="connsiteX3" fmla="*/ 857250 w 2127859"/>
                <a:gd name="connsiteY3" fmla="*/ 5633751 h 6237001"/>
                <a:gd name="connsiteX4" fmla="*/ 806450 w 2127859"/>
                <a:gd name="connsiteY4" fmla="*/ 5856001 h 6237001"/>
                <a:gd name="connsiteX5" fmla="*/ 844550 w 2127859"/>
                <a:gd name="connsiteY5" fmla="*/ 5976651 h 6237001"/>
                <a:gd name="connsiteX6" fmla="*/ 692150 w 2127859"/>
                <a:gd name="connsiteY6" fmla="*/ 6065551 h 6237001"/>
                <a:gd name="connsiteX7" fmla="*/ 641350 w 2127859"/>
                <a:gd name="connsiteY7" fmla="*/ 6059201 h 6237001"/>
                <a:gd name="connsiteX8" fmla="*/ 203200 w 2127859"/>
                <a:gd name="connsiteY8" fmla="*/ 6192551 h 6237001"/>
                <a:gd name="connsiteX9" fmla="*/ 139700 w 2127859"/>
                <a:gd name="connsiteY9" fmla="*/ 6110001 h 6237001"/>
                <a:gd name="connsiteX10" fmla="*/ 387350 w 2127859"/>
                <a:gd name="connsiteY10" fmla="*/ 5830601 h 6237001"/>
                <a:gd name="connsiteX11" fmla="*/ 330200 w 2127859"/>
                <a:gd name="connsiteY11" fmla="*/ 5563901 h 6237001"/>
                <a:gd name="connsiteX12" fmla="*/ 444500 w 2127859"/>
                <a:gd name="connsiteY12" fmla="*/ 5411501 h 6237001"/>
                <a:gd name="connsiteX13" fmla="*/ 311150 w 2127859"/>
                <a:gd name="connsiteY13" fmla="*/ 3322351 h 6237001"/>
                <a:gd name="connsiteX14" fmla="*/ 279400 w 2127859"/>
                <a:gd name="connsiteY14" fmla="*/ 3277901 h 6237001"/>
                <a:gd name="connsiteX15" fmla="*/ 260350 w 2127859"/>
                <a:gd name="connsiteY15" fmla="*/ 3106451 h 6237001"/>
                <a:gd name="connsiteX16" fmla="*/ 177800 w 2127859"/>
                <a:gd name="connsiteY16" fmla="*/ 3119151 h 6237001"/>
                <a:gd name="connsiteX17" fmla="*/ 0 w 2127859"/>
                <a:gd name="connsiteY17" fmla="*/ 2528601 h 6237001"/>
                <a:gd name="connsiteX18" fmla="*/ 126577 w 2127859"/>
                <a:gd name="connsiteY18" fmla="*/ 1613779 h 6237001"/>
                <a:gd name="connsiteX19" fmla="*/ 324274 w 2127859"/>
                <a:gd name="connsiteY19" fmla="*/ 1072758 h 6237001"/>
                <a:gd name="connsiteX20" fmla="*/ 871220 w 2127859"/>
                <a:gd name="connsiteY20" fmla="*/ 838231 h 6237001"/>
                <a:gd name="connsiteX21" fmla="*/ 845820 w 2127859"/>
                <a:gd name="connsiteY21" fmla="*/ 711654 h 6237001"/>
                <a:gd name="connsiteX22" fmla="*/ 793750 w 2127859"/>
                <a:gd name="connsiteY22" fmla="*/ 493638 h 6237001"/>
                <a:gd name="connsiteX23" fmla="*/ 819573 w 2127859"/>
                <a:gd name="connsiteY23" fmla="*/ 465274 h 6237001"/>
                <a:gd name="connsiteX24" fmla="*/ 807297 w 2127859"/>
                <a:gd name="connsiteY24" fmla="*/ 277739 h 6237001"/>
                <a:gd name="connsiteX25" fmla="*/ 860637 w 2127859"/>
                <a:gd name="connsiteY25" fmla="*/ 119411 h 6237001"/>
                <a:gd name="connsiteX26" fmla="*/ 1054523 w 2127859"/>
                <a:gd name="connsiteY26" fmla="*/ 31781 h 6237001"/>
                <a:gd name="connsiteX27" fmla="*/ 1212003 w 2127859"/>
                <a:gd name="connsiteY27" fmla="*/ 40672 h 6237001"/>
                <a:gd name="connsiteX28" fmla="*/ 1344084 w 2127859"/>
                <a:gd name="connsiteY28" fmla="*/ 98668 h 6237001"/>
                <a:gd name="connsiteX29" fmla="*/ 1405043 w 2127859"/>
                <a:gd name="connsiteY29" fmla="*/ 331925 h 6237001"/>
                <a:gd name="connsiteX30" fmla="*/ 1409700 w 2127859"/>
                <a:gd name="connsiteY30" fmla="*/ 422094 h 6237001"/>
                <a:gd name="connsiteX31" fmla="*/ 1431714 w 2127859"/>
                <a:gd name="connsiteY31" fmla="*/ 483054 h 6237001"/>
                <a:gd name="connsiteX32" fmla="*/ 1403350 w 2127859"/>
                <a:gd name="connsiteY32" fmla="*/ 648579 h 6237001"/>
                <a:gd name="connsiteX33" fmla="*/ 1347469 w 2127859"/>
                <a:gd name="connsiteY33" fmla="*/ 878872 h 6237001"/>
                <a:gd name="connsiteX34" fmla="*/ 1419437 w 2127859"/>
                <a:gd name="connsiteY34" fmla="*/ 957611 h 6237001"/>
                <a:gd name="connsiteX35" fmla="*/ 1932940 w 2127859"/>
                <a:gd name="connsiteY35" fmla="*/ 1170548 h 6237001"/>
                <a:gd name="connsiteX36" fmla="*/ 2002790 w 2127859"/>
                <a:gd name="connsiteY36" fmla="*/ 1540965 h 6237001"/>
                <a:gd name="connsiteX37" fmla="*/ 2049780 w 2127859"/>
                <a:gd name="connsiteY37" fmla="*/ 1857618 h 6237001"/>
                <a:gd name="connsiteX38" fmla="*/ 2127250 w 2127859"/>
                <a:gd name="connsiteY38" fmla="*/ 2360538 h 6237001"/>
                <a:gd name="connsiteX39" fmla="*/ 2056977 w 2127859"/>
                <a:gd name="connsiteY39" fmla="*/ 2770325 h 6237001"/>
                <a:gd name="connsiteX40" fmla="*/ 2006600 w 2127859"/>
                <a:gd name="connsiteY40" fmla="*/ 3176301 h 6237001"/>
                <a:gd name="connsiteX41" fmla="*/ 1911350 w 2127859"/>
                <a:gd name="connsiteY41" fmla="*/ 3176301 h 6237001"/>
                <a:gd name="connsiteX42" fmla="*/ 1822450 w 2127859"/>
                <a:gd name="connsiteY42" fmla="*/ 3284251 h 6237001"/>
                <a:gd name="connsiteX43" fmla="*/ 1841500 w 2127859"/>
                <a:gd name="connsiteY43" fmla="*/ 4503451 h 6237001"/>
                <a:gd name="connsiteX44" fmla="*/ 1720850 w 2127859"/>
                <a:gd name="connsiteY44" fmla="*/ 5500401 h 6237001"/>
                <a:gd name="connsiteX45" fmla="*/ 1778000 w 2127859"/>
                <a:gd name="connsiteY45" fmla="*/ 5595651 h 6237001"/>
                <a:gd name="connsiteX46" fmla="*/ 1733550 w 2127859"/>
                <a:gd name="connsiteY46" fmla="*/ 5830601 h 6237001"/>
                <a:gd name="connsiteX47" fmla="*/ 1892300 w 2127859"/>
                <a:gd name="connsiteY47" fmla="*/ 6167151 h 6237001"/>
                <a:gd name="connsiteX48" fmla="*/ 1765300 w 2127859"/>
                <a:gd name="connsiteY48" fmla="*/ 6237001 h 6237001"/>
                <a:gd name="connsiteX49" fmla="*/ 1466850 w 2127859"/>
                <a:gd name="connsiteY49" fmla="*/ 6154451 h 6237001"/>
                <a:gd name="connsiteX50" fmla="*/ 1479550 w 2127859"/>
                <a:gd name="connsiteY50" fmla="*/ 6084601 h 6237001"/>
                <a:gd name="connsiteX51" fmla="*/ 1289050 w 2127859"/>
                <a:gd name="connsiteY51" fmla="*/ 5970301 h 6237001"/>
                <a:gd name="connsiteX52" fmla="*/ 1346200 w 2127859"/>
                <a:gd name="connsiteY52" fmla="*/ 5849651 h 6237001"/>
                <a:gd name="connsiteX53" fmla="*/ 1231900 w 2127859"/>
                <a:gd name="connsiteY53" fmla="*/ 5532151 h 6237001"/>
                <a:gd name="connsiteX54" fmla="*/ 1301750 w 2127859"/>
                <a:gd name="connsiteY54" fmla="*/ 5151151 h 6237001"/>
                <a:gd name="connsiteX55" fmla="*/ 1073150 w 2127859"/>
                <a:gd name="connsiteY55" fmla="*/ 3766851 h 6237001"/>
                <a:gd name="connsiteX0" fmla="*/ 1073150 w 2129090"/>
                <a:gd name="connsiteY0" fmla="*/ 3766851 h 6237001"/>
                <a:gd name="connsiteX1" fmla="*/ 895350 w 2129090"/>
                <a:gd name="connsiteY1" fmla="*/ 5106701 h 6237001"/>
                <a:gd name="connsiteX2" fmla="*/ 831850 w 2129090"/>
                <a:gd name="connsiteY2" fmla="*/ 5214651 h 6237001"/>
                <a:gd name="connsiteX3" fmla="*/ 857250 w 2129090"/>
                <a:gd name="connsiteY3" fmla="*/ 5633751 h 6237001"/>
                <a:gd name="connsiteX4" fmla="*/ 806450 w 2129090"/>
                <a:gd name="connsiteY4" fmla="*/ 5856001 h 6237001"/>
                <a:gd name="connsiteX5" fmla="*/ 844550 w 2129090"/>
                <a:gd name="connsiteY5" fmla="*/ 5976651 h 6237001"/>
                <a:gd name="connsiteX6" fmla="*/ 692150 w 2129090"/>
                <a:gd name="connsiteY6" fmla="*/ 6065551 h 6237001"/>
                <a:gd name="connsiteX7" fmla="*/ 641350 w 2129090"/>
                <a:gd name="connsiteY7" fmla="*/ 6059201 h 6237001"/>
                <a:gd name="connsiteX8" fmla="*/ 203200 w 2129090"/>
                <a:gd name="connsiteY8" fmla="*/ 6192551 h 6237001"/>
                <a:gd name="connsiteX9" fmla="*/ 139700 w 2129090"/>
                <a:gd name="connsiteY9" fmla="*/ 6110001 h 6237001"/>
                <a:gd name="connsiteX10" fmla="*/ 387350 w 2129090"/>
                <a:gd name="connsiteY10" fmla="*/ 5830601 h 6237001"/>
                <a:gd name="connsiteX11" fmla="*/ 330200 w 2129090"/>
                <a:gd name="connsiteY11" fmla="*/ 5563901 h 6237001"/>
                <a:gd name="connsiteX12" fmla="*/ 444500 w 2129090"/>
                <a:gd name="connsiteY12" fmla="*/ 5411501 h 6237001"/>
                <a:gd name="connsiteX13" fmla="*/ 311150 w 2129090"/>
                <a:gd name="connsiteY13" fmla="*/ 3322351 h 6237001"/>
                <a:gd name="connsiteX14" fmla="*/ 279400 w 2129090"/>
                <a:gd name="connsiteY14" fmla="*/ 3277901 h 6237001"/>
                <a:gd name="connsiteX15" fmla="*/ 260350 w 2129090"/>
                <a:gd name="connsiteY15" fmla="*/ 3106451 h 6237001"/>
                <a:gd name="connsiteX16" fmla="*/ 177800 w 2129090"/>
                <a:gd name="connsiteY16" fmla="*/ 3119151 h 6237001"/>
                <a:gd name="connsiteX17" fmla="*/ 0 w 2129090"/>
                <a:gd name="connsiteY17" fmla="*/ 2528601 h 6237001"/>
                <a:gd name="connsiteX18" fmla="*/ 126577 w 2129090"/>
                <a:gd name="connsiteY18" fmla="*/ 1613779 h 6237001"/>
                <a:gd name="connsiteX19" fmla="*/ 324274 w 2129090"/>
                <a:gd name="connsiteY19" fmla="*/ 1072758 h 6237001"/>
                <a:gd name="connsiteX20" fmla="*/ 871220 w 2129090"/>
                <a:gd name="connsiteY20" fmla="*/ 838231 h 6237001"/>
                <a:gd name="connsiteX21" fmla="*/ 845820 w 2129090"/>
                <a:gd name="connsiteY21" fmla="*/ 711654 h 6237001"/>
                <a:gd name="connsiteX22" fmla="*/ 793750 w 2129090"/>
                <a:gd name="connsiteY22" fmla="*/ 493638 h 6237001"/>
                <a:gd name="connsiteX23" fmla="*/ 819573 w 2129090"/>
                <a:gd name="connsiteY23" fmla="*/ 465274 h 6237001"/>
                <a:gd name="connsiteX24" fmla="*/ 807297 w 2129090"/>
                <a:gd name="connsiteY24" fmla="*/ 277739 h 6237001"/>
                <a:gd name="connsiteX25" fmla="*/ 860637 w 2129090"/>
                <a:gd name="connsiteY25" fmla="*/ 119411 h 6237001"/>
                <a:gd name="connsiteX26" fmla="*/ 1054523 w 2129090"/>
                <a:gd name="connsiteY26" fmla="*/ 31781 h 6237001"/>
                <a:gd name="connsiteX27" fmla="*/ 1212003 w 2129090"/>
                <a:gd name="connsiteY27" fmla="*/ 40672 h 6237001"/>
                <a:gd name="connsiteX28" fmla="*/ 1344084 w 2129090"/>
                <a:gd name="connsiteY28" fmla="*/ 98668 h 6237001"/>
                <a:gd name="connsiteX29" fmla="*/ 1405043 w 2129090"/>
                <a:gd name="connsiteY29" fmla="*/ 331925 h 6237001"/>
                <a:gd name="connsiteX30" fmla="*/ 1409700 w 2129090"/>
                <a:gd name="connsiteY30" fmla="*/ 422094 h 6237001"/>
                <a:gd name="connsiteX31" fmla="*/ 1431714 w 2129090"/>
                <a:gd name="connsiteY31" fmla="*/ 483054 h 6237001"/>
                <a:gd name="connsiteX32" fmla="*/ 1403350 w 2129090"/>
                <a:gd name="connsiteY32" fmla="*/ 648579 h 6237001"/>
                <a:gd name="connsiteX33" fmla="*/ 1347469 w 2129090"/>
                <a:gd name="connsiteY33" fmla="*/ 878872 h 6237001"/>
                <a:gd name="connsiteX34" fmla="*/ 1419437 w 2129090"/>
                <a:gd name="connsiteY34" fmla="*/ 957611 h 6237001"/>
                <a:gd name="connsiteX35" fmla="*/ 1932940 w 2129090"/>
                <a:gd name="connsiteY35" fmla="*/ 1170548 h 6237001"/>
                <a:gd name="connsiteX36" fmla="*/ 2002790 w 2129090"/>
                <a:gd name="connsiteY36" fmla="*/ 1540965 h 6237001"/>
                <a:gd name="connsiteX37" fmla="*/ 2049780 w 2129090"/>
                <a:gd name="connsiteY37" fmla="*/ 1857618 h 6237001"/>
                <a:gd name="connsiteX38" fmla="*/ 2127250 w 2129090"/>
                <a:gd name="connsiteY38" fmla="*/ 2360538 h 6237001"/>
                <a:gd name="connsiteX39" fmla="*/ 2056977 w 2129090"/>
                <a:gd name="connsiteY39" fmla="*/ 2770325 h 6237001"/>
                <a:gd name="connsiteX40" fmla="*/ 2006600 w 2129090"/>
                <a:gd name="connsiteY40" fmla="*/ 3176301 h 6237001"/>
                <a:gd name="connsiteX41" fmla="*/ 1911350 w 2129090"/>
                <a:gd name="connsiteY41" fmla="*/ 3176301 h 6237001"/>
                <a:gd name="connsiteX42" fmla="*/ 1822450 w 2129090"/>
                <a:gd name="connsiteY42" fmla="*/ 3284251 h 6237001"/>
                <a:gd name="connsiteX43" fmla="*/ 1841500 w 2129090"/>
                <a:gd name="connsiteY43" fmla="*/ 4503451 h 6237001"/>
                <a:gd name="connsiteX44" fmla="*/ 1720850 w 2129090"/>
                <a:gd name="connsiteY44" fmla="*/ 5500401 h 6237001"/>
                <a:gd name="connsiteX45" fmla="*/ 1778000 w 2129090"/>
                <a:gd name="connsiteY45" fmla="*/ 5595651 h 6237001"/>
                <a:gd name="connsiteX46" fmla="*/ 1733550 w 2129090"/>
                <a:gd name="connsiteY46" fmla="*/ 5830601 h 6237001"/>
                <a:gd name="connsiteX47" fmla="*/ 1892300 w 2129090"/>
                <a:gd name="connsiteY47" fmla="*/ 6167151 h 6237001"/>
                <a:gd name="connsiteX48" fmla="*/ 1765300 w 2129090"/>
                <a:gd name="connsiteY48" fmla="*/ 6237001 h 6237001"/>
                <a:gd name="connsiteX49" fmla="*/ 1466850 w 2129090"/>
                <a:gd name="connsiteY49" fmla="*/ 6154451 h 6237001"/>
                <a:gd name="connsiteX50" fmla="*/ 1479550 w 2129090"/>
                <a:gd name="connsiteY50" fmla="*/ 6084601 h 6237001"/>
                <a:gd name="connsiteX51" fmla="*/ 1289050 w 2129090"/>
                <a:gd name="connsiteY51" fmla="*/ 5970301 h 6237001"/>
                <a:gd name="connsiteX52" fmla="*/ 1346200 w 2129090"/>
                <a:gd name="connsiteY52" fmla="*/ 5849651 h 6237001"/>
                <a:gd name="connsiteX53" fmla="*/ 1231900 w 2129090"/>
                <a:gd name="connsiteY53" fmla="*/ 5532151 h 6237001"/>
                <a:gd name="connsiteX54" fmla="*/ 1301750 w 2129090"/>
                <a:gd name="connsiteY54" fmla="*/ 5151151 h 6237001"/>
                <a:gd name="connsiteX55" fmla="*/ 1073150 w 2129090"/>
                <a:gd name="connsiteY55" fmla="*/ 3766851 h 6237001"/>
                <a:gd name="connsiteX0" fmla="*/ 1073150 w 2129090"/>
                <a:gd name="connsiteY0" fmla="*/ 3766851 h 6237001"/>
                <a:gd name="connsiteX1" fmla="*/ 895350 w 2129090"/>
                <a:gd name="connsiteY1" fmla="*/ 5106701 h 6237001"/>
                <a:gd name="connsiteX2" fmla="*/ 831850 w 2129090"/>
                <a:gd name="connsiteY2" fmla="*/ 5214651 h 6237001"/>
                <a:gd name="connsiteX3" fmla="*/ 857250 w 2129090"/>
                <a:gd name="connsiteY3" fmla="*/ 5633751 h 6237001"/>
                <a:gd name="connsiteX4" fmla="*/ 806450 w 2129090"/>
                <a:gd name="connsiteY4" fmla="*/ 5856001 h 6237001"/>
                <a:gd name="connsiteX5" fmla="*/ 844550 w 2129090"/>
                <a:gd name="connsiteY5" fmla="*/ 5976651 h 6237001"/>
                <a:gd name="connsiteX6" fmla="*/ 692150 w 2129090"/>
                <a:gd name="connsiteY6" fmla="*/ 6065551 h 6237001"/>
                <a:gd name="connsiteX7" fmla="*/ 641350 w 2129090"/>
                <a:gd name="connsiteY7" fmla="*/ 6059201 h 6237001"/>
                <a:gd name="connsiteX8" fmla="*/ 203200 w 2129090"/>
                <a:gd name="connsiteY8" fmla="*/ 6192551 h 6237001"/>
                <a:gd name="connsiteX9" fmla="*/ 139700 w 2129090"/>
                <a:gd name="connsiteY9" fmla="*/ 6110001 h 6237001"/>
                <a:gd name="connsiteX10" fmla="*/ 387350 w 2129090"/>
                <a:gd name="connsiteY10" fmla="*/ 5830601 h 6237001"/>
                <a:gd name="connsiteX11" fmla="*/ 330200 w 2129090"/>
                <a:gd name="connsiteY11" fmla="*/ 5563901 h 6237001"/>
                <a:gd name="connsiteX12" fmla="*/ 444500 w 2129090"/>
                <a:gd name="connsiteY12" fmla="*/ 5411501 h 6237001"/>
                <a:gd name="connsiteX13" fmla="*/ 311150 w 2129090"/>
                <a:gd name="connsiteY13" fmla="*/ 3322351 h 6237001"/>
                <a:gd name="connsiteX14" fmla="*/ 279400 w 2129090"/>
                <a:gd name="connsiteY14" fmla="*/ 3277901 h 6237001"/>
                <a:gd name="connsiteX15" fmla="*/ 260350 w 2129090"/>
                <a:gd name="connsiteY15" fmla="*/ 3106451 h 6237001"/>
                <a:gd name="connsiteX16" fmla="*/ 177800 w 2129090"/>
                <a:gd name="connsiteY16" fmla="*/ 3119151 h 6237001"/>
                <a:gd name="connsiteX17" fmla="*/ 0 w 2129090"/>
                <a:gd name="connsiteY17" fmla="*/ 2528601 h 6237001"/>
                <a:gd name="connsiteX18" fmla="*/ 126577 w 2129090"/>
                <a:gd name="connsiteY18" fmla="*/ 1613779 h 6237001"/>
                <a:gd name="connsiteX19" fmla="*/ 324274 w 2129090"/>
                <a:gd name="connsiteY19" fmla="*/ 1072758 h 6237001"/>
                <a:gd name="connsiteX20" fmla="*/ 871220 w 2129090"/>
                <a:gd name="connsiteY20" fmla="*/ 838231 h 6237001"/>
                <a:gd name="connsiteX21" fmla="*/ 845820 w 2129090"/>
                <a:gd name="connsiteY21" fmla="*/ 711654 h 6237001"/>
                <a:gd name="connsiteX22" fmla="*/ 793750 w 2129090"/>
                <a:gd name="connsiteY22" fmla="*/ 493638 h 6237001"/>
                <a:gd name="connsiteX23" fmla="*/ 819573 w 2129090"/>
                <a:gd name="connsiteY23" fmla="*/ 465274 h 6237001"/>
                <a:gd name="connsiteX24" fmla="*/ 807297 w 2129090"/>
                <a:gd name="connsiteY24" fmla="*/ 277739 h 6237001"/>
                <a:gd name="connsiteX25" fmla="*/ 860637 w 2129090"/>
                <a:gd name="connsiteY25" fmla="*/ 119411 h 6237001"/>
                <a:gd name="connsiteX26" fmla="*/ 1054523 w 2129090"/>
                <a:gd name="connsiteY26" fmla="*/ 31781 h 6237001"/>
                <a:gd name="connsiteX27" fmla="*/ 1212003 w 2129090"/>
                <a:gd name="connsiteY27" fmla="*/ 40672 h 6237001"/>
                <a:gd name="connsiteX28" fmla="*/ 1344084 w 2129090"/>
                <a:gd name="connsiteY28" fmla="*/ 98668 h 6237001"/>
                <a:gd name="connsiteX29" fmla="*/ 1405043 w 2129090"/>
                <a:gd name="connsiteY29" fmla="*/ 331925 h 6237001"/>
                <a:gd name="connsiteX30" fmla="*/ 1409700 w 2129090"/>
                <a:gd name="connsiteY30" fmla="*/ 422094 h 6237001"/>
                <a:gd name="connsiteX31" fmla="*/ 1431714 w 2129090"/>
                <a:gd name="connsiteY31" fmla="*/ 483054 h 6237001"/>
                <a:gd name="connsiteX32" fmla="*/ 1403350 w 2129090"/>
                <a:gd name="connsiteY32" fmla="*/ 648579 h 6237001"/>
                <a:gd name="connsiteX33" fmla="*/ 1347469 w 2129090"/>
                <a:gd name="connsiteY33" fmla="*/ 878872 h 6237001"/>
                <a:gd name="connsiteX34" fmla="*/ 1419437 w 2129090"/>
                <a:gd name="connsiteY34" fmla="*/ 957611 h 6237001"/>
                <a:gd name="connsiteX35" fmla="*/ 1932940 w 2129090"/>
                <a:gd name="connsiteY35" fmla="*/ 1170548 h 6237001"/>
                <a:gd name="connsiteX36" fmla="*/ 2002790 w 2129090"/>
                <a:gd name="connsiteY36" fmla="*/ 1540965 h 6237001"/>
                <a:gd name="connsiteX37" fmla="*/ 2049780 w 2129090"/>
                <a:gd name="connsiteY37" fmla="*/ 1857618 h 6237001"/>
                <a:gd name="connsiteX38" fmla="*/ 2072217 w 2129090"/>
                <a:gd name="connsiteY38" fmla="*/ 2135325 h 6237001"/>
                <a:gd name="connsiteX39" fmla="*/ 2127250 w 2129090"/>
                <a:gd name="connsiteY39" fmla="*/ 2360538 h 6237001"/>
                <a:gd name="connsiteX40" fmla="*/ 2056977 w 2129090"/>
                <a:gd name="connsiteY40" fmla="*/ 2770325 h 6237001"/>
                <a:gd name="connsiteX41" fmla="*/ 2006600 w 2129090"/>
                <a:gd name="connsiteY41" fmla="*/ 3176301 h 6237001"/>
                <a:gd name="connsiteX42" fmla="*/ 1911350 w 2129090"/>
                <a:gd name="connsiteY42" fmla="*/ 3176301 h 6237001"/>
                <a:gd name="connsiteX43" fmla="*/ 1822450 w 2129090"/>
                <a:gd name="connsiteY43" fmla="*/ 3284251 h 6237001"/>
                <a:gd name="connsiteX44" fmla="*/ 1841500 w 2129090"/>
                <a:gd name="connsiteY44" fmla="*/ 4503451 h 6237001"/>
                <a:gd name="connsiteX45" fmla="*/ 1720850 w 2129090"/>
                <a:gd name="connsiteY45" fmla="*/ 5500401 h 6237001"/>
                <a:gd name="connsiteX46" fmla="*/ 1778000 w 2129090"/>
                <a:gd name="connsiteY46" fmla="*/ 5595651 h 6237001"/>
                <a:gd name="connsiteX47" fmla="*/ 1733550 w 2129090"/>
                <a:gd name="connsiteY47" fmla="*/ 5830601 h 6237001"/>
                <a:gd name="connsiteX48" fmla="*/ 1892300 w 2129090"/>
                <a:gd name="connsiteY48" fmla="*/ 6167151 h 6237001"/>
                <a:gd name="connsiteX49" fmla="*/ 1765300 w 2129090"/>
                <a:gd name="connsiteY49" fmla="*/ 6237001 h 6237001"/>
                <a:gd name="connsiteX50" fmla="*/ 1466850 w 2129090"/>
                <a:gd name="connsiteY50" fmla="*/ 6154451 h 6237001"/>
                <a:gd name="connsiteX51" fmla="*/ 1479550 w 2129090"/>
                <a:gd name="connsiteY51" fmla="*/ 6084601 h 6237001"/>
                <a:gd name="connsiteX52" fmla="*/ 1289050 w 2129090"/>
                <a:gd name="connsiteY52" fmla="*/ 5970301 h 6237001"/>
                <a:gd name="connsiteX53" fmla="*/ 1346200 w 2129090"/>
                <a:gd name="connsiteY53" fmla="*/ 5849651 h 6237001"/>
                <a:gd name="connsiteX54" fmla="*/ 1231900 w 2129090"/>
                <a:gd name="connsiteY54" fmla="*/ 5532151 h 6237001"/>
                <a:gd name="connsiteX55" fmla="*/ 1301750 w 2129090"/>
                <a:gd name="connsiteY55" fmla="*/ 5151151 h 6237001"/>
                <a:gd name="connsiteX56" fmla="*/ 1073150 w 2129090"/>
                <a:gd name="connsiteY56" fmla="*/ 3766851 h 6237001"/>
                <a:gd name="connsiteX0" fmla="*/ 1073150 w 2129090"/>
                <a:gd name="connsiteY0" fmla="*/ 3766851 h 6237001"/>
                <a:gd name="connsiteX1" fmla="*/ 895350 w 2129090"/>
                <a:gd name="connsiteY1" fmla="*/ 5106701 h 6237001"/>
                <a:gd name="connsiteX2" fmla="*/ 831850 w 2129090"/>
                <a:gd name="connsiteY2" fmla="*/ 5214651 h 6237001"/>
                <a:gd name="connsiteX3" fmla="*/ 857250 w 2129090"/>
                <a:gd name="connsiteY3" fmla="*/ 5633751 h 6237001"/>
                <a:gd name="connsiteX4" fmla="*/ 806450 w 2129090"/>
                <a:gd name="connsiteY4" fmla="*/ 5856001 h 6237001"/>
                <a:gd name="connsiteX5" fmla="*/ 844550 w 2129090"/>
                <a:gd name="connsiteY5" fmla="*/ 5976651 h 6237001"/>
                <a:gd name="connsiteX6" fmla="*/ 692150 w 2129090"/>
                <a:gd name="connsiteY6" fmla="*/ 6065551 h 6237001"/>
                <a:gd name="connsiteX7" fmla="*/ 641350 w 2129090"/>
                <a:gd name="connsiteY7" fmla="*/ 6059201 h 6237001"/>
                <a:gd name="connsiteX8" fmla="*/ 203200 w 2129090"/>
                <a:gd name="connsiteY8" fmla="*/ 6192551 h 6237001"/>
                <a:gd name="connsiteX9" fmla="*/ 139700 w 2129090"/>
                <a:gd name="connsiteY9" fmla="*/ 6110001 h 6237001"/>
                <a:gd name="connsiteX10" fmla="*/ 387350 w 2129090"/>
                <a:gd name="connsiteY10" fmla="*/ 5830601 h 6237001"/>
                <a:gd name="connsiteX11" fmla="*/ 330200 w 2129090"/>
                <a:gd name="connsiteY11" fmla="*/ 5563901 h 6237001"/>
                <a:gd name="connsiteX12" fmla="*/ 444500 w 2129090"/>
                <a:gd name="connsiteY12" fmla="*/ 5411501 h 6237001"/>
                <a:gd name="connsiteX13" fmla="*/ 311150 w 2129090"/>
                <a:gd name="connsiteY13" fmla="*/ 3322351 h 6237001"/>
                <a:gd name="connsiteX14" fmla="*/ 279400 w 2129090"/>
                <a:gd name="connsiteY14" fmla="*/ 3277901 h 6237001"/>
                <a:gd name="connsiteX15" fmla="*/ 260350 w 2129090"/>
                <a:gd name="connsiteY15" fmla="*/ 3106451 h 6237001"/>
                <a:gd name="connsiteX16" fmla="*/ 177800 w 2129090"/>
                <a:gd name="connsiteY16" fmla="*/ 3119151 h 6237001"/>
                <a:gd name="connsiteX17" fmla="*/ 0 w 2129090"/>
                <a:gd name="connsiteY17" fmla="*/ 2528601 h 6237001"/>
                <a:gd name="connsiteX18" fmla="*/ 126577 w 2129090"/>
                <a:gd name="connsiteY18" fmla="*/ 1613779 h 6237001"/>
                <a:gd name="connsiteX19" fmla="*/ 324274 w 2129090"/>
                <a:gd name="connsiteY19" fmla="*/ 1072758 h 6237001"/>
                <a:gd name="connsiteX20" fmla="*/ 871220 w 2129090"/>
                <a:gd name="connsiteY20" fmla="*/ 838231 h 6237001"/>
                <a:gd name="connsiteX21" fmla="*/ 845820 w 2129090"/>
                <a:gd name="connsiteY21" fmla="*/ 711654 h 6237001"/>
                <a:gd name="connsiteX22" fmla="*/ 793750 w 2129090"/>
                <a:gd name="connsiteY22" fmla="*/ 493638 h 6237001"/>
                <a:gd name="connsiteX23" fmla="*/ 819573 w 2129090"/>
                <a:gd name="connsiteY23" fmla="*/ 465274 h 6237001"/>
                <a:gd name="connsiteX24" fmla="*/ 807297 w 2129090"/>
                <a:gd name="connsiteY24" fmla="*/ 277739 h 6237001"/>
                <a:gd name="connsiteX25" fmla="*/ 860637 w 2129090"/>
                <a:gd name="connsiteY25" fmla="*/ 119411 h 6237001"/>
                <a:gd name="connsiteX26" fmla="*/ 1054523 w 2129090"/>
                <a:gd name="connsiteY26" fmla="*/ 31781 h 6237001"/>
                <a:gd name="connsiteX27" fmla="*/ 1212003 w 2129090"/>
                <a:gd name="connsiteY27" fmla="*/ 40672 h 6237001"/>
                <a:gd name="connsiteX28" fmla="*/ 1344084 w 2129090"/>
                <a:gd name="connsiteY28" fmla="*/ 98668 h 6237001"/>
                <a:gd name="connsiteX29" fmla="*/ 1405043 w 2129090"/>
                <a:gd name="connsiteY29" fmla="*/ 331925 h 6237001"/>
                <a:gd name="connsiteX30" fmla="*/ 1409700 w 2129090"/>
                <a:gd name="connsiteY30" fmla="*/ 422094 h 6237001"/>
                <a:gd name="connsiteX31" fmla="*/ 1431714 w 2129090"/>
                <a:gd name="connsiteY31" fmla="*/ 483054 h 6237001"/>
                <a:gd name="connsiteX32" fmla="*/ 1403350 w 2129090"/>
                <a:gd name="connsiteY32" fmla="*/ 648579 h 6237001"/>
                <a:gd name="connsiteX33" fmla="*/ 1347469 w 2129090"/>
                <a:gd name="connsiteY33" fmla="*/ 878872 h 6237001"/>
                <a:gd name="connsiteX34" fmla="*/ 1419437 w 2129090"/>
                <a:gd name="connsiteY34" fmla="*/ 957611 h 6237001"/>
                <a:gd name="connsiteX35" fmla="*/ 1932940 w 2129090"/>
                <a:gd name="connsiteY35" fmla="*/ 1170548 h 6237001"/>
                <a:gd name="connsiteX36" fmla="*/ 2002790 w 2129090"/>
                <a:gd name="connsiteY36" fmla="*/ 1540965 h 6237001"/>
                <a:gd name="connsiteX37" fmla="*/ 2049780 w 2129090"/>
                <a:gd name="connsiteY37" fmla="*/ 1857618 h 6237001"/>
                <a:gd name="connsiteX38" fmla="*/ 2072217 w 2129090"/>
                <a:gd name="connsiteY38" fmla="*/ 2135325 h 6237001"/>
                <a:gd name="connsiteX39" fmla="*/ 2127250 w 2129090"/>
                <a:gd name="connsiteY39" fmla="*/ 2360538 h 6237001"/>
                <a:gd name="connsiteX40" fmla="*/ 2056977 w 2129090"/>
                <a:gd name="connsiteY40" fmla="*/ 2770325 h 6237001"/>
                <a:gd name="connsiteX41" fmla="*/ 2006600 w 2129090"/>
                <a:gd name="connsiteY41" fmla="*/ 3176301 h 6237001"/>
                <a:gd name="connsiteX42" fmla="*/ 1911350 w 2129090"/>
                <a:gd name="connsiteY42" fmla="*/ 3176301 h 6237001"/>
                <a:gd name="connsiteX43" fmla="*/ 1822450 w 2129090"/>
                <a:gd name="connsiteY43" fmla="*/ 3284251 h 6237001"/>
                <a:gd name="connsiteX44" fmla="*/ 1841500 w 2129090"/>
                <a:gd name="connsiteY44" fmla="*/ 4503451 h 6237001"/>
                <a:gd name="connsiteX45" fmla="*/ 1720850 w 2129090"/>
                <a:gd name="connsiteY45" fmla="*/ 5500401 h 6237001"/>
                <a:gd name="connsiteX46" fmla="*/ 1778000 w 2129090"/>
                <a:gd name="connsiteY46" fmla="*/ 5595651 h 6237001"/>
                <a:gd name="connsiteX47" fmla="*/ 1733550 w 2129090"/>
                <a:gd name="connsiteY47" fmla="*/ 5830601 h 6237001"/>
                <a:gd name="connsiteX48" fmla="*/ 1892300 w 2129090"/>
                <a:gd name="connsiteY48" fmla="*/ 6167151 h 6237001"/>
                <a:gd name="connsiteX49" fmla="*/ 1765300 w 2129090"/>
                <a:gd name="connsiteY49" fmla="*/ 6237001 h 6237001"/>
                <a:gd name="connsiteX50" fmla="*/ 1466850 w 2129090"/>
                <a:gd name="connsiteY50" fmla="*/ 6154451 h 6237001"/>
                <a:gd name="connsiteX51" fmla="*/ 1479550 w 2129090"/>
                <a:gd name="connsiteY51" fmla="*/ 6084601 h 6237001"/>
                <a:gd name="connsiteX52" fmla="*/ 1289050 w 2129090"/>
                <a:gd name="connsiteY52" fmla="*/ 5970301 h 6237001"/>
                <a:gd name="connsiteX53" fmla="*/ 1346200 w 2129090"/>
                <a:gd name="connsiteY53" fmla="*/ 5849651 h 6237001"/>
                <a:gd name="connsiteX54" fmla="*/ 1231900 w 2129090"/>
                <a:gd name="connsiteY54" fmla="*/ 5532151 h 6237001"/>
                <a:gd name="connsiteX55" fmla="*/ 1301750 w 2129090"/>
                <a:gd name="connsiteY55" fmla="*/ 5151151 h 6237001"/>
                <a:gd name="connsiteX56" fmla="*/ 1073150 w 2129090"/>
                <a:gd name="connsiteY56" fmla="*/ 3766851 h 6237001"/>
                <a:gd name="connsiteX0" fmla="*/ 1073150 w 2129090"/>
                <a:gd name="connsiteY0" fmla="*/ 3766851 h 6237001"/>
                <a:gd name="connsiteX1" fmla="*/ 895350 w 2129090"/>
                <a:gd name="connsiteY1" fmla="*/ 5106701 h 6237001"/>
                <a:gd name="connsiteX2" fmla="*/ 831850 w 2129090"/>
                <a:gd name="connsiteY2" fmla="*/ 5214651 h 6237001"/>
                <a:gd name="connsiteX3" fmla="*/ 857250 w 2129090"/>
                <a:gd name="connsiteY3" fmla="*/ 5633751 h 6237001"/>
                <a:gd name="connsiteX4" fmla="*/ 806450 w 2129090"/>
                <a:gd name="connsiteY4" fmla="*/ 5856001 h 6237001"/>
                <a:gd name="connsiteX5" fmla="*/ 844550 w 2129090"/>
                <a:gd name="connsiteY5" fmla="*/ 5976651 h 6237001"/>
                <a:gd name="connsiteX6" fmla="*/ 692150 w 2129090"/>
                <a:gd name="connsiteY6" fmla="*/ 6065551 h 6237001"/>
                <a:gd name="connsiteX7" fmla="*/ 641350 w 2129090"/>
                <a:gd name="connsiteY7" fmla="*/ 6059201 h 6237001"/>
                <a:gd name="connsiteX8" fmla="*/ 203200 w 2129090"/>
                <a:gd name="connsiteY8" fmla="*/ 6192551 h 6237001"/>
                <a:gd name="connsiteX9" fmla="*/ 139700 w 2129090"/>
                <a:gd name="connsiteY9" fmla="*/ 6110001 h 6237001"/>
                <a:gd name="connsiteX10" fmla="*/ 387350 w 2129090"/>
                <a:gd name="connsiteY10" fmla="*/ 5830601 h 6237001"/>
                <a:gd name="connsiteX11" fmla="*/ 330200 w 2129090"/>
                <a:gd name="connsiteY11" fmla="*/ 5563901 h 6237001"/>
                <a:gd name="connsiteX12" fmla="*/ 444500 w 2129090"/>
                <a:gd name="connsiteY12" fmla="*/ 5411501 h 6237001"/>
                <a:gd name="connsiteX13" fmla="*/ 311150 w 2129090"/>
                <a:gd name="connsiteY13" fmla="*/ 3322351 h 6237001"/>
                <a:gd name="connsiteX14" fmla="*/ 279400 w 2129090"/>
                <a:gd name="connsiteY14" fmla="*/ 3277901 h 6237001"/>
                <a:gd name="connsiteX15" fmla="*/ 260350 w 2129090"/>
                <a:gd name="connsiteY15" fmla="*/ 3106451 h 6237001"/>
                <a:gd name="connsiteX16" fmla="*/ 177800 w 2129090"/>
                <a:gd name="connsiteY16" fmla="*/ 3119151 h 6237001"/>
                <a:gd name="connsiteX17" fmla="*/ 0 w 2129090"/>
                <a:gd name="connsiteY17" fmla="*/ 2528601 h 6237001"/>
                <a:gd name="connsiteX18" fmla="*/ 126577 w 2129090"/>
                <a:gd name="connsiteY18" fmla="*/ 1613779 h 6237001"/>
                <a:gd name="connsiteX19" fmla="*/ 324274 w 2129090"/>
                <a:gd name="connsiteY19" fmla="*/ 1072758 h 6237001"/>
                <a:gd name="connsiteX20" fmla="*/ 871220 w 2129090"/>
                <a:gd name="connsiteY20" fmla="*/ 838231 h 6237001"/>
                <a:gd name="connsiteX21" fmla="*/ 845820 w 2129090"/>
                <a:gd name="connsiteY21" fmla="*/ 711654 h 6237001"/>
                <a:gd name="connsiteX22" fmla="*/ 793750 w 2129090"/>
                <a:gd name="connsiteY22" fmla="*/ 493638 h 6237001"/>
                <a:gd name="connsiteX23" fmla="*/ 819573 w 2129090"/>
                <a:gd name="connsiteY23" fmla="*/ 465274 h 6237001"/>
                <a:gd name="connsiteX24" fmla="*/ 807297 w 2129090"/>
                <a:gd name="connsiteY24" fmla="*/ 277739 h 6237001"/>
                <a:gd name="connsiteX25" fmla="*/ 860637 w 2129090"/>
                <a:gd name="connsiteY25" fmla="*/ 119411 h 6237001"/>
                <a:gd name="connsiteX26" fmla="*/ 1054523 w 2129090"/>
                <a:gd name="connsiteY26" fmla="*/ 31781 h 6237001"/>
                <a:gd name="connsiteX27" fmla="*/ 1212003 w 2129090"/>
                <a:gd name="connsiteY27" fmla="*/ 40672 h 6237001"/>
                <a:gd name="connsiteX28" fmla="*/ 1344084 w 2129090"/>
                <a:gd name="connsiteY28" fmla="*/ 98668 h 6237001"/>
                <a:gd name="connsiteX29" fmla="*/ 1405043 w 2129090"/>
                <a:gd name="connsiteY29" fmla="*/ 331925 h 6237001"/>
                <a:gd name="connsiteX30" fmla="*/ 1409700 w 2129090"/>
                <a:gd name="connsiteY30" fmla="*/ 422094 h 6237001"/>
                <a:gd name="connsiteX31" fmla="*/ 1431714 w 2129090"/>
                <a:gd name="connsiteY31" fmla="*/ 483054 h 6237001"/>
                <a:gd name="connsiteX32" fmla="*/ 1403350 w 2129090"/>
                <a:gd name="connsiteY32" fmla="*/ 648579 h 6237001"/>
                <a:gd name="connsiteX33" fmla="*/ 1347469 w 2129090"/>
                <a:gd name="connsiteY33" fmla="*/ 878872 h 6237001"/>
                <a:gd name="connsiteX34" fmla="*/ 1419437 w 2129090"/>
                <a:gd name="connsiteY34" fmla="*/ 957611 h 6237001"/>
                <a:gd name="connsiteX35" fmla="*/ 1932940 w 2129090"/>
                <a:gd name="connsiteY35" fmla="*/ 1170548 h 6237001"/>
                <a:gd name="connsiteX36" fmla="*/ 2002790 w 2129090"/>
                <a:gd name="connsiteY36" fmla="*/ 1540965 h 6237001"/>
                <a:gd name="connsiteX37" fmla="*/ 2049780 w 2129090"/>
                <a:gd name="connsiteY37" fmla="*/ 1857618 h 6237001"/>
                <a:gd name="connsiteX38" fmla="*/ 2072217 w 2129090"/>
                <a:gd name="connsiteY38" fmla="*/ 2135325 h 6237001"/>
                <a:gd name="connsiteX39" fmla="*/ 2127250 w 2129090"/>
                <a:gd name="connsiteY39" fmla="*/ 2360538 h 6237001"/>
                <a:gd name="connsiteX40" fmla="*/ 2056977 w 2129090"/>
                <a:gd name="connsiteY40" fmla="*/ 2770325 h 6237001"/>
                <a:gd name="connsiteX41" fmla="*/ 2016760 w 2129090"/>
                <a:gd name="connsiteY41" fmla="*/ 3056074 h 6237001"/>
                <a:gd name="connsiteX42" fmla="*/ 1911350 w 2129090"/>
                <a:gd name="connsiteY42" fmla="*/ 3176301 h 6237001"/>
                <a:gd name="connsiteX43" fmla="*/ 1822450 w 2129090"/>
                <a:gd name="connsiteY43" fmla="*/ 3284251 h 6237001"/>
                <a:gd name="connsiteX44" fmla="*/ 1841500 w 2129090"/>
                <a:gd name="connsiteY44" fmla="*/ 4503451 h 6237001"/>
                <a:gd name="connsiteX45" fmla="*/ 1720850 w 2129090"/>
                <a:gd name="connsiteY45" fmla="*/ 5500401 h 6237001"/>
                <a:gd name="connsiteX46" fmla="*/ 1778000 w 2129090"/>
                <a:gd name="connsiteY46" fmla="*/ 5595651 h 6237001"/>
                <a:gd name="connsiteX47" fmla="*/ 1733550 w 2129090"/>
                <a:gd name="connsiteY47" fmla="*/ 5830601 h 6237001"/>
                <a:gd name="connsiteX48" fmla="*/ 1892300 w 2129090"/>
                <a:gd name="connsiteY48" fmla="*/ 6167151 h 6237001"/>
                <a:gd name="connsiteX49" fmla="*/ 1765300 w 2129090"/>
                <a:gd name="connsiteY49" fmla="*/ 6237001 h 6237001"/>
                <a:gd name="connsiteX50" fmla="*/ 1466850 w 2129090"/>
                <a:gd name="connsiteY50" fmla="*/ 6154451 h 6237001"/>
                <a:gd name="connsiteX51" fmla="*/ 1479550 w 2129090"/>
                <a:gd name="connsiteY51" fmla="*/ 6084601 h 6237001"/>
                <a:gd name="connsiteX52" fmla="*/ 1289050 w 2129090"/>
                <a:gd name="connsiteY52" fmla="*/ 5970301 h 6237001"/>
                <a:gd name="connsiteX53" fmla="*/ 1346200 w 2129090"/>
                <a:gd name="connsiteY53" fmla="*/ 5849651 h 6237001"/>
                <a:gd name="connsiteX54" fmla="*/ 1231900 w 2129090"/>
                <a:gd name="connsiteY54" fmla="*/ 5532151 h 6237001"/>
                <a:gd name="connsiteX55" fmla="*/ 1301750 w 2129090"/>
                <a:gd name="connsiteY55" fmla="*/ 5151151 h 6237001"/>
                <a:gd name="connsiteX56" fmla="*/ 1073150 w 2129090"/>
                <a:gd name="connsiteY56" fmla="*/ 3766851 h 6237001"/>
                <a:gd name="connsiteX0" fmla="*/ 1073150 w 2129090"/>
                <a:gd name="connsiteY0" fmla="*/ 3766851 h 6237001"/>
                <a:gd name="connsiteX1" fmla="*/ 895350 w 2129090"/>
                <a:gd name="connsiteY1" fmla="*/ 5106701 h 6237001"/>
                <a:gd name="connsiteX2" fmla="*/ 831850 w 2129090"/>
                <a:gd name="connsiteY2" fmla="*/ 5214651 h 6237001"/>
                <a:gd name="connsiteX3" fmla="*/ 857250 w 2129090"/>
                <a:gd name="connsiteY3" fmla="*/ 5633751 h 6237001"/>
                <a:gd name="connsiteX4" fmla="*/ 806450 w 2129090"/>
                <a:gd name="connsiteY4" fmla="*/ 5856001 h 6237001"/>
                <a:gd name="connsiteX5" fmla="*/ 844550 w 2129090"/>
                <a:gd name="connsiteY5" fmla="*/ 5976651 h 6237001"/>
                <a:gd name="connsiteX6" fmla="*/ 692150 w 2129090"/>
                <a:gd name="connsiteY6" fmla="*/ 6065551 h 6237001"/>
                <a:gd name="connsiteX7" fmla="*/ 641350 w 2129090"/>
                <a:gd name="connsiteY7" fmla="*/ 6059201 h 6237001"/>
                <a:gd name="connsiteX8" fmla="*/ 203200 w 2129090"/>
                <a:gd name="connsiteY8" fmla="*/ 6192551 h 6237001"/>
                <a:gd name="connsiteX9" fmla="*/ 139700 w 2129090"/>
                <a:gd name="connsiteY9" fmla="*/ 6110001 h 6237001"/>
                <a:gd name="connsiteX10" fmla="*/ 387350 w 2129090"/>
                <a:gd name="connsiteY10" fmla="*/ 5830601 h 6237001"/>
                <a:gd name="connsiteX11" fmla="*/ 330200 w 2129090"/>
                <a:gd name="connsiteY11" fmla="*/ 5563901 h 6237001"/>
                <a:gd name="connsiteX12" fmla="*/ 444500 w 2129090"/>
                <a:gd name="connsiteY12" fmla="*/ 5411501 h 6237001"/>
                <a:gd name="connsiteX13" fmla="*/ 311150 w 2129090"/>
                <a:gd name="connsiteY13" fmla="*/ 3322351 h 6237001"/>
                <a:gd name="connsiteX14" fmla="*/ 279400 w 2129090"/>
                <a:gd name="connsiteY14" fmla="*/ 3277901 h 6237001"/>
                <a:gd name="connsiteX15" fmla="*/ 260350 w 2129090"/>
                <a:gd name="connsiteY15" fmla="*/ 3106451 h 6237001"/>
                <a:gd name="connsiteX16" fmla="*/ 177800 w 2129090"/>
                <a:gd name="connsiteY16" fmla="*/ 3119151 h 6237001"/>
                <a:gd name="connsiteX17" fmla="*/ 0 w 2129090"/>
                <a:gd name="connsiteY17" fmla="*/ 2528601 h 6237001"/>
                <a:gd name="connsiteX18" fmla="*/ 126577 w 2129090"/>
                <a:gd name="connsiteY18" fmla="*/ 1613779 h 6237001"/>
                <a:gd name="connsiteX19" fmla="*/ 324274 w 2129090"/>
                <a:gd name="connsiteY19" fmla="*/ 1072758 h 6237001"/>
                <a:gd name="connsiteX20" fmla="*/ 871220 w 2129090"/>
                <a:gd name="connsiteY20" fmla="*/ 838231 h 6237001"/>
                <a:gd name="connsiteX21" fmla="*/ 845820 w 2129090"/>
                <a:gd name="connsiteY21" fmla="*/ 711654 h 6237001"/>
                <a:gd name="connsiteX22" fmla="*/ 793750 w 2129090"/>
                <a:gd name="connsiteY22" fmla="*/ 493638 h 6237001"/>
                <a:gd name="connsiteX23" fmla="*/ 819573 w 2129090"/>
                <a:gd name="connsiteY23" fmla="*/ 465274 h 6237001"/>
                <a:gd name="connsiteX24" fmla="*/ 807297 w 2129090"/>
                <a:gd name="connsiteY24" fmla="*/ 277739 h 6237001"/>
                <a:gd name="connsiteX25" fmla="*/ 860637 w 2129090"/>
                <a:gd name="connsiteY25" fmla="*/ 119411 h 6237001"/>
                <a:gd name="connsiteX26" fmla="*/ 1054523 w 2129090"/>
                <a:gd name="connsiteY26" fmla="*/ 31781 h 6237001"/>
                <a:gd name="connsiteX27" fmla="*/ 1212003 w 2129090"/>
                <a:gd name="connsiteY27" fmla="*/ 40672 h 6237001"/>
                <a:gd name="connsiteX28" fmla="*/ 1344084 w 2129090"/>
                <a:gd name="connsiteY28" fmla="*/ 98668 h 6237001"/>
                <a:gd name="connsiteX29" fmla="*/ 1405043 w 2129090"/>
                <a:gd name="connsiteY29" fmla="*/ 331925 h 6237001"/>
                <a:gd name="connsiteX30" fmla="*/ 1409700 w 2129090"/>
                <a:gd name="connsiteY30" fmla="*/ 422094 h 6237001"/>
                <a:gd name="connsiteX31" fmla="*/ 1431714 w 2129090"/>
                <a:gd name="connsiteY31" fmla="*/ 483054 h 6237001"/>
                <a:gd name="connsiteX32" fmla="*/ 1403350 w 2129090"/>
                <a:gd name="connsiteY32" fmla="*/ 648579 h 6237001"/>
                <a:gd name="connsiteX33" fmla="*/ 1347469 w 2129090"/>
                <a:gd name="connsiteY33" fmla="*/ 878872 h 6237001"/>
                <a:gd name="connsiteX34" fmla="*/ 1419437 w 2129090"/>
                <a:gd name="connsiteY34" fmla="*/ 957611 h 6237001"/>
                <a:gd name="connsiteX35" fmla="*/ 1932940 w 2129090"/>
                <a:gd name="connsiteY35" fmla="*/ 1170548 h 6237001"/>
                <a:gd name="connsiteX36" fmla="*/ 2002790 w 2129090"/>
                <a:gd name="connsiteY36" fmla="*/ 1540965 h 6237001"/>
                <a:gd name="connsiteX37" fmla="*/ 2049780 w 2129090"/>
                <a:gd name="connsiteY37" fmla="*/ 1857618 h 6237001"/>
                <a:gd name="connsiteX38" fmla="*/ 2072217 w 2129090"/>
                <a:gd name="connsiteY38" fmla="*/ 2135325 h 6237001"/>
                <a:gd name="connsiteX39" fmla="*/ 2127250 w 2129090"/>
                <a:gd name="connsiteY39" fmla="*/ 2360538 h 6237001"/>
                <a:gd name="connsiteX40" fmla="*/ 2056977 w 2129090"/>
                <a:gd name="connsiteY40" fmla="*/ 2770325 h 6237001"/>
                <a:gd name="connsiteX41" fmla="*/ 2016760 w 2129090"/>
                <a:gd name="connsiteY41" fmla="*/ 3056074 h 6237001"/>
                <a:gd name="connsiteX42" fmla="*/ 1911350 w 2129090"/>
                <a:gd name="connsiteY42" fmla="*/ 3176301 h 6237001"/>
                <a:gd name="connsiteX43" fmla="*/ 1822450 w 2129090"/>
                <a:gd name="connsiteY43" fmla="*/ 3284251 h 6237001"/>
                <a:gd name="connsiteX44" fmla="*/ 1841500 w 2129090"/>
                <a:gd name="connsiteY44" fmla="*/ 4503451 h 6237001"/>
                <a:gd name="connsiteX45" fmla="*/ 1720850 w 2129090"/>
                <a:gd name="connsiteY45" fmla="*/ 5500401 h 6237001"/>
                <a:gd name="connsiteX46" fmla="*/ 1778000 w 2129090"/>
                <a:gd name="connsiteY46" fmla="*/ 5595651 h 6237001"/>
                <a:gd name="connsiteX47" fmla="*/ 1733550 w 2129090"/>
                <a:gd name="connsiteY47" fmla="*/ 5830601 h 6237001"/>
                <a:gd name="connsiteX48" fmla="*/ 1892300 w 2129090"/>
                <a:gd name="connsiteY48" fmla="*/ 6167151 h 6237001"/>
                <a:gd name="connsiteX49" fmla="*/ 1765300 w 2129090"/>
                <a:gd name="connsiteY49" fmla="*/ 6237001 h 6237001"/>
                <a:gd name="connsiteX50" fmla="*/ 1466850 w 2129090"/>
                <a:gd name="connsiteY50" fmla="*/ 6154451 h 6237001"/>
                <a:gd name="connsiteX51" fmla="*/ 1479550 w 2129090"/>
                <a:gd name="connsiteY51" fmla="*/ 6084601 h 6237001"/>
                <a:gd name="connsiteX52" fmla="*/ 1289050 w 2129090"/>
                <a:gd name="connsiteY52" fmla="*/ 5970301 h 6237001"/>
                <a:gd name="connsiteX53" fmla="*/ 1346200 w 2129090"/>
                <a:gd name="connsiteY53" fmla="*/ 5849651 h 6237001"/>
                <a:gd name="connsiteX54" fmla="*/ 1231900 w 2129090"/>
                <a:gd name="connsiteY54" fmla="*/ 5532151 h 6237001"/>
                <a:gd name="connsiteX55" fmla="*/ 1301750 w 2129090"/>
                <a:gd name="connsiteY55" fmla="*/ 5151151 h 6237001"/>
                <a:gd name="connsiteX56" fmla="*/ 1073150 w 2129090"/>
                <a:gd name="connsiteY56" fmla="*/ 3766851 h 6237001"/>
                <a:gd name="connsiteX0" fmla="*/ 1073150 w 2129090"/>
                <a:gd name="connsiteY0" fmla="*/ 3766851 h 6237001"/>
                <a:gd name="connsiteX1" fmla="*/ 895350 w 2129090"/>
                <a:gd name="connsiteY1" fmla="*/ 5106701 h 6237001"/>
                <a:gd name="connsiteX2" fmla="*/ 831850 w 2129090"/>
                <a:gd name="connsiteY2" fmla="*/ 5214651 h 6237001"/>
                <a:gd name="connsiteX3" fmla="*/ 857250 w 2129090"/>
                <a:gd name="connsiteY3" fmla="*/ 5633751 h 6237001"/>
                <a:gd name="connsiteX4" fmla="*/ 806450 w 2129090"/>
                <a:gd name="connsiteY4" fmla="*/ 5856001 h 6237001"/>
                <a:gd name="connsiteX5" fmla="*/ 844550 w 2129090"/>
                <a:gd name="connsiteY5" fmla="*/ 5976651 h 6237001"/>
                <a:gd name="connsiteX6" fmla="*/ 692150 w 2129090"/>
                <a:gd name="connsiteY6" fmla="*/ 6065551 h 6237001"/>
                <a:gd name="connsiteX7" fmla="*/ 641350 w 2129090"/>
                <a:gd name="connsiteY7" fmla="*/ 6059201 h 6237001"/>
                <a:gd name="connsiteX8" fmla="*/ 203200 w 2129090"/>
                <a:gd name="connsiteY8" fmla="*/ 6192551 h 6237001"/>
                <a:gd name="connsiteX9" fmla="*/ 139700 w 2129090"/>
                <a:gd name="connsiteY9" fmla="*/ 6110001 h 6237001"/>
                <a:gd name="connsiteX10" fmla="*/ 387350 w 2129090"/>
                <a:gd name="connsiteY10" fmla="*/ 5830601 h 6237001"/>
                <a:gd name="connsiteX11" fmla="*/ 330200 w 2129090"/>
                <a:gd name="connsiteY11" fmla="*/ 5563901 h 6237001"/>
                <a:gd name="connsiteX12" fmla="*/ 444500 w 2129090"/>
                <a:gd name="connsiteY12" fmla="*/ 5411501 h 6237001"/>
                <a:gd name="connsiteX13" fmla="*/ 311150 w 2129090"/>
                <a:gd name="connsiteY13" fmla="*/ 3322351 h 6237001"/>
                <a:gd name="connsiteX14" fmla="*/ 279400 w 2129090"/>
                <a:gd name="connsiteY14" fmla="*/ 3277901 h 6237001"/>
                <a:gd name="connsiteX15" fmla="*/ 260350 w 2129090"/>
                <a:gd name="connsiteY15" fmla="*/ 3106451 h 6237001"/>
                <a:gd name="connsiteX16" fmla="*/ 177800 w 2129090"/>
                <a:gd name="connsiteY16" fmla="*/ 3119151 h 6237001"/>
                <a:gd name="connsiteX17" fmla="*/ 0 w 2129090"/>
                <a:gd name="connsiteY17" fmla="*/ 2528601 h 6237001"/>
                <a:gd name="connsiteX18" fmla="*/ 126577 w 2129090"/>
                <a:gd name="connsiteY18" fmla="*/ 1613779 h 6237001"/>
                <a:gd name="connsiteX19" fmla="*/ 324274 w 2129090"/>
                <a:gd name="connsiteY19" fmla="*/ 1072758 h 6237001"/>
                <a:gd name="connsiteX20" fmla="*/ 871220 w 2129090"/>
                <a:gd name="connsiteY20" fmla="*/ 838231 h 6237001"/>
                <a:gd name="connsiteX21" fmla="*/ 845820 w 2129090"/>
                <a:gd name="connsiteY21" fmla="*/ 711654 h 6237001"/>
                <a:gd name="connsiteX22" fmla="*/ 793750 w 2129090"/>
                <a:gd name="connsiteY22" fmla="*/ 493638 h 6237001"/>
                <a:gd name="connsiteX23" fmla="*/ 819573 w 2129090"/>
                <a:gd name="connsiteY23" fmla="*/ 465274 h 6237001"/>
                <a:gd name="connsiteX24" fmla="*/ 807297 w 2129090"/>
                <a:gd name="connsiteY24" fmla="*/ 277739 h 6237001"/>
                <a:gd name="connsiteX25" fmla="*/ 860637 w 2129090"/>
                <a:gd name="connsiteY25" fmla="*/ 119411 h 6237001"/>
                <a:gd name="connsiteX26" fmla="*/ 1054523 w 2129090"/>
                <a:gd name="connsiteY26" fmla="*/ 31781 h 6237001"/>
                <a:gd name="connsiteX27" fmla="*/ 1212003 w 2129090"/>
                <a:gd name="connsiteY27" fmla="*/ 40672 h 6237001"/>
                <a:gd name="connsiteX28" fmla="*/ 1344084 w 2129090"/>
                <a:gd name="connsiteY28" fmla="*/ 98668 h 6237001"/>
                <a:gd name="connsiteX29" fmla="*/ 1405043 w 2129090"/>
                <a:gd name="connsiteY29" fmla="*/ 331925 h 6237001"/>
                <a:gd name="connsiteX30" fmla="*/ 1409700 w 2129090"/>
                <a:gd name="connsiteY30" fmla="*/ 422094 h 6237001"/>
                <a:gd name="connsiteX31" fmla="*/ 1431714 w 2129090"/>
                <a:gd name="connsiteY31" fmla="*/ 483054 h 6237001"/>
                <a:gd name="connsiteX32" fmla="*/ 1403350 w 2129090"/>
                <a:gd name="connsiteY32" fmla="*/ 648579 h 6237001"/>
                <a:gd name="connsiteX33" fmla="*/ 1347469 w 2129090"/>
                <a:gd name="connsiteY33" fmla="*/ 878872 h 6237001"/>
                <a:gd name="connsiteX34" fmla="*/ 1419437 w 2129090"/>
                <a:gd name="connsiteY34" fmla="*/ 957611 h 6237001"/>
                <a:gd name="connsiteX35" fmla="*/ 1932940 w 2129090"/>
                <a:gd name="connsiteY35" fmla="*/ 1170548 h 6237001"/>
                <a:gd name="connsiteX36" fmla="*/ 2002790 w 2129090"/>
                <a:gd name="connsiteY36" fmla="*/ 1540965 h 6237001"/>
                <a:gd name="connsiteX37" fmla="*/ 2049780 w 2129090"/>
                <a:gd name="connsiteY37" fmla="*/ 1857618 h 6237001"/>
                <a:gd name="connsiteX38" fmla="*/ 2072217 w 2129090"/>
                <a:gd name="connsiteY38" fmla="*/ 2135325 h 6237001"/>
                <a:gd name="connsiteX39" fmla="*/ 2127250 w 2129090"/>
                <a:gd name="connsiteY39" fmla="*/ 2360538 h 6237001"/>
                <a:gd name="connsiteX40" fmla="*/ 2056977 w 2129090"/>
                <a:gd name="connsiteY40" fmla="*/ 2770325 h 6237001"/>
                <a:gd name="connsiteX41" fmla="*/ 2016760 w 2129090"/>
                <a:gd name="connsiteY41" fmla="*/ 3056074 h 6237001"/>
                <a:gd name="connsiteX42" fmla="*/ 1902883 w 2129090"/>
                <a:gd name="connsiteY42" fmla="*/ 3152594 h 6237001"/>
                <a:gd name="connsiteX43" fmla="*/ 1822450 w 2129090"/>
                <a:gd name="connsiteY43" fmla="*/ 3284251 h 6237001"/>
                <a:gd name="connsiteX44" fmla="*/ 1841500 w 2129090"/>
                <a:gd name="connsiteY44" fmla="*/ 4503451 h 6237001"/>
                <a:gd name="connsiteX45" fmla="*/ 1720850 w 2129090"/>
                <a:gd name="connsiteY45" fmla="*/ 5500401 h 6237001"/>
                <a:gd name="connsiteX46" fmla="*/ 1778000 w 2129090"/>
                <a:gd name="connsiteY46" fmla="*/ 5595651 h 6237001"/>
                <a:gd name="connsiteX47" fmla="*/ 1733550 w 2129090"/>
                <a:gd name="connsiteY47" fmla="*/ 5830601 h 6237001"/>
                <a:gd name="connsiteX48" fmla="*/ 1892300 w 2129090"/>
                <a:gd name="connsiteY48" fmla="*/ 6167151 h 6237001"/>
                <a:gd name="connsiteX49" fmla="*/ 1765300 w 2129090"/>
                <a:gd name="connsiteY49" fmla="*/ 6237001 h 6237001"/>
                <a:gd name="connsiteX50" fmla="*/ 1466850 w 2129090"/>
                <a:gd name="connsiteY50" fmla="*/ 6154451 h 6237001"/>
                <a:gd name="connsiteX51" fmla="*/ 1479550 w 2129090"/>
                <a:gd name="connsiteY51" fmla="*/ 6084601 h 6237001"/>
                <a:gd name="connsiteX52" fmla="*/ 1289050 w 2129090"/>
                <a:gd name="connsiteY52" fmla="*/ 5970301 h 6237001"/>
                <a:gd name="connsiteX53" fmla="*/ 1346200 w 2129090"/>
                <a:gd name="connsiteY53" fmla="*/ 5849651 h 6237001"/>
                <a:gd name="connsiteX54" fmla="*/ 1231900 w 2129090"/>
                <a:gd name="connsiteY54" fmla="*/ 5532151 h 6237001"/>
                <a:gd name="connsiteX55" fmla="*/ 1301750 w 2129090"/>
                <a:gd name="connsiteY55" fmla="*/ 5151151 h 6237001"/>
                <a:gd name="connsiteX56" fmla="*/ 1073150 w 2129090"/>
                <a:gd name="connsiteY56" fmla="*/ 3766851 h 6237001"/>
                <a:gd name="connsiteX0" fmla="*/ 1073150 w 2129090"/>
                <a:gd name="connsiteY0" fmla="*/ 3766851 h 6237001"/>
                <a:gd name="connsiteX1" fmla="*/ 895350 w 2129090"/>
                <a:gd name="connsiteY1" fmla="*/ 5106701 h 6237001"/>
                <a:gd name="connsiteX2" fmla="*/ 831850 w 2129090"/>
                <a:gd name="connsiteY2" fmla="*/ 5214651 h 6237001"/>
                <a:gd name="connsiteX3" fmla="*/ 857250 w 2129090"/>
                <a:gd name="connsiteY3" fmla="*/ 5633751 h 6237001"/>
                <a:gd name="connsiteX4" fmla="*/ 806450 w 2129090"/>
                <a:gd name="connsiteY4" fmla="*/ 5856001 h 6237001"/>
                <a:gd name="connsiteX5" fmla="*/ 844550 w 2129090"/>
                <a:gd name="connsiteY5" fmla="*/ 5976651 h 6237001"/>
                <a:gd name="connsiteX6" fmla="*/ 692150 w 2129090"/>
                <a:gd name="connsiteY6" fmla="*/ 6065551 h 6237001"/>
                <a:gd name="connsiteX7" fmla="*/ 641350 w 2129090"/>
                <a:gd name="connsiteY7" fmla="*/ 6059201 h 6237001"/>
                <a:gd name="connsiteX8" fmla="*/ 203200 w 2129090"/>
                <a:gd name="connsiteY8" fmla="*/ 6192551 h 6237001"/>
                <a:gd name="connsiteX9" fmla="*/ 139700 w 2129090"/>
                <a:gd name="connsiteY9" fmla="*/ 6110001 h 6237001"/>
                <a:gd name="connsiteX10" fmla="*/ 387350 w 2129090"/>
                <a:gd name="connsiteY10" fmla="*/ 5830601 h 6237001"/>
                <a:gd name="connsiteX11" fmla="*/ 330200 w 2129090"/>
                <a:gd name="connsiteY11" fmla="*/ 5563901 h 6237001"/>
                <a:gd name="connsiteX12" fmla="*/ 444500 w 2129090"/>
                <a:gd name="connsiteY12" fmla="*/ 5411501 h 6237001"/>
                <a:gd name="connsiteX13" fmla="*/ 311150 w 2129090"/>
                <a:gd name="connsiteY13" fmla="*/ 3322351 h 6237001"/>
                <a:gd name="connsiteX14" fmla="*/ 279400 w 2129090"/>
                <a:gd name="connsiteY14" fmla="*/ 3277901 h 6237001"/>
                <a:gd name="connsiteX15" fmla="*/ 260350 w 2129090"/>
                <a:gd name="connsiteY15" fmla="*/ 3106451 h 6237001"/>
                <a:gd name="connsiteX16" fmla="*/ 177800 w 2129090"/>
                <a:gd name="connsiteY16" fmla="*/ 3119151 h 6237001"/>
                <a:gd name="connsiteX17" fmla="*/ 0 w 2129090"/>
                <a:gd name="connsiteY17" fmla="*/ 2528601 h 6237001"/>
                <a:gd name="connsiteX18" fmla="*/ 126577 w 2129090"/>
                <a:gd name="connsiteY18" fmla="*/ 1613779 h 6237001"/>
                <a:gd name="connsiteX19" fmla="*/ 324274 w 2129090"/>
                <a:gd name="connsiteY19" fmla="*/ 1072758 h 6237001"/>
                <a:gd name="connsiteX20" fmla="*/ 871220 w 2129090"/>
                <a:gd name="connsiteY20" fmla="*/ 838231 h 6237001"/>
                <a:gd name="connsiteX21" fmla="*/ 845820 w 2129090"/>
                <a:gd name="connsiteY21" fmla="*/ 711654 h 6237001"/>
                <a:gd name="connsiteX22" fmla="*/ 793750 w 2129090"/>
                <a:gd name="connsiteY22" fmla="*/ 493638 h 6237001"/>
                <a:gd name="connsiteX23" fmla="*/ 819573 w 2129090"/>
                <a:gd name="connsiteY23" fmla="*/ 465274 h 6237001"/>
                <a:gd name="connsiteX24" fmla="*/ 807297 w 2129090"/>
                <a:gd name="connsiteY24" fmla="*/ 277739 h 6237001"/>
                <a:gd name="connsiteX25" fmla="*/ 860637 w 2129090"/>
                <a:gd name="connsiteY25" fmla="*/ 119411 h 6237001"/>
                <a:gd name="connsiteX26" fmla="*/ 1054523 w 2129090"/>
                <a:gd name="connsiteY26" fmla="*/ 31781 h 6237001"/>
                <a:gd name="connsiteX27" fmla="*/ 1212003 w 2129090"/>
                <a:gd name="connsiteY27" fmla="*/ 40672 h 6237001"/>
                <a:gd name="connsiteX28" fmla="*/ 1344084 w 2129090"/>
                <a:gd name="connsiteY28" fmla="*/ 98668 h 6237001"/>
                <a:gd name="connsiteX29" fmla="*/ 1405043 w 2129090"/>
                <a:gd name="connsiteY29" fmla="*/ 331925 h 6237001"/>
                <a:gd name="connsiteX30" fmla="*/ 1409700 w 2129090"/>
                <a:gd name="connsiteY30" fmla="*/ 422094 h 6237001"/>
                <a:gd name="connsiteX31" fmla="*/ 1431714 w 2129090"/>
                <a:gd name="connsiteY31" fmla="*/ 483054 h 6237001"/>
                <a:gd name="connsiteX32" fmla="*/ 1403350 w 2129090"/>
                <a:gd name="connsiteY32" fmla="*/ 648579 h 6237001"/>
                <a:gd name="connsiteX33" fmla="*/ 1347469 w 2129090"/>
                <a:gd name="connsiteY33" fmla="*/ 878872 h 6237001"/>
                <a:gd name="connsiteX34" fmla="*/ 1419437 w 2129090"/>
                <a:gd name="connsiteY34" fmla="*/ 957611 h 6237001"/>
                <a:gd name="connsiteX35" fmla="*/ 1932940 w 2129090"/>
                <a:gd name="connsiteY35" fmla="*/ 1170548 h 6237001"/>
                <a:gd name="connsiteX36" fmla="*/ 2002790 w 2129090"/>
                <a:gd name="connsiteY36" fmla="*/ 1540965 h 6237001"/>
                <a:gd name="connsiteX37" fmla="*/ 2049780 w 2129090"/>
                <a:gd name="connsiteY37" fmla="*/ 1857618 h 6237001"/>
                <a:gd name="connsiteX38" fmla="*/ 2072217 w 2129090"/>
                <a:gd name="connsiteY38" fmla="*/ 2135325 h 6237001"/>
                <a:gd name="connsiteX39" fmla="*/ 2127250 w 2129090"/>
                <a:gd name="connsiteY39" fmla="*/ 2360538 h 6237001"/>
                <a:gd name="connsiteX40" fmla="*/ 2056977 w 2129090"/>
                <a:gd name="connsiteY40" fmla="*/ 2770325 h 6237001"/>
                <a:gd name="connsiteX41" fmla="*/ 2016760 w 2129090"/>
                <a:gd name="connsiteY41" fmla="*/ 3056074 h 6237001"/>
                <a:gd name="connsiteX42" fmla="*/ 1902883 w 2129090"/>
                <a:gd name="connsiteY42" fmla="*/ 3152594 h 6237001"/>
                <a:gd name="connsiteX43" fmla="*/ 1822450 w 2129090"/>
                <a:gd name="connsiteY43" fmla="*/ 3284251 h 6237001"/>
                <a:gd name="connsiteX44" fmla="*/ 1841500 w 2129090"/>
                <a:gd name="connsiteY44" fmla="*/ 4503451 h 6237001"/>
                <a:gd name="connsiteX45" fmla="*/ 1720850 w 2129090"/>
                <a:gd name="connsiteY45" fmla="*/ 5500401 h 6237001"/>
                <a:gd name="connsiteX46" fmla="*/ 1778000 w 2129090"/>
                <a:gd name="connsiteY46" fmla="*/ 5595651 h 6237001"/>
                <a:gd name="connsiteX47" fmla="*/ 1733550 w 2129090"/>
                <a:gd name="connsiteY47" fmla="*/ 5830601 h 6237001"/>
                <a:gd name="connsiteX48" fmla="*/ 1892300 w 2129090"/>
                <a:gd name="connsiteY48" fmla="*/ 6167151 h 6237001"/>
                <a:gd name="connsiteX49" fmla="*/ 1765300 w 2129090"/>
                <a:gd name="connsiteY49" fmla="*/ 6237001 h 6237001"/>
                <a:gd name="connsiteX50" fmla="*/ 1466850 w 2129090"/>
                <a:gd name="connsiteY50" fmla="*/ 6154451 h 6237001"/>
                <a:gd name="connsiteX51" fmla="*/ 1479550 w 2129090"/>
                <a:gd name="connsiteY51" fmla="*/ 6084601 h 6237001"/>
                <a:gd name="connsiteX52" fmla="*/ 1289050 w 2129090"/>
                <a:gd name="connsiteY52" fmla="*/ 5970301 h 6237001"/>
                <a:gd name="connsiteX53" fmla="*/ 1346200 w 2129090"/>
                <a:gd name="connsiteY53" fmla="*/ 5849651 h 6237001"/>
                <a:gd name="connsiteX54" fmla="*/ 1231900 w 2129090"/>
                <a:gd name="connsiteY54" fmla="*/ 5532151 h 6237001"/>
                <a:gd name="connsiteX55" fmla="*/ 1301750 w 2129090"/>
                <a:gd name="connsiteY55" fmla="*/ 5151151 h 6237001"/>
                <a:gd name="connsiteX56" fmla="*/ 1073150 w 2129090"/>
                <a:gd name="connsiteY56" fmla="*/ 3766851 h 6237001"/>
                <a:gd name="connsiteX0" fmla="*/ 1073150 w 2129090"/>
                <a:gd name="connsiteY0" fmla="*/ 3766851 h 6237001"/>
                <a:gd name="connsiteX1" fmla="*/ 895350 w 2129090"/>
                <a:gd name="connsiteY1" fmla="*/ 5106701 h 6237001"/>
                <a:gd name="connsiteX2" fmla="*/ 831850 w 2129090"/>
                <a:gd name="connsiteY2" fmla="*/ 5214651 h 6237001"/>
                <a:gd name="connsiteX3" fmla="*/ 857250 w 2129090"/>
                <a:gd name="connsiteY3" fmla="*/ 5633751 h 6237001"/>
                <a:gd name="connsiteX4" fmla="*/ 806450 w 2129090"/>
                <a:gd name="connsiteY4" fmla="*/ 5856001 h 6237001"/>
                <a:gd name="connsiteX5" fmla="*/ 844550 w 2129090"/>
                <a:gd name="connsiteY5" fmla="*/ 5976651 h 6237001"/>
                <a:gd name="connsiteX6" fmla="*/ 692150 w 2129090"/>
                <a:gd name="connsiteY6" fmla="*/ 6065551 h 6237001"/>
                <a:gd name="connsiteX7" fmla="*/ 641350 w 2129090"/>
                <a:gd name="connsiteY7" fmla="*/ 6059201 h 6237001"/>
                <a:gd name="connsiteX8" fmla="*/ 203200 w 2129090"/>
                <a:gd name="connsiteY8" fmla="*/ 6192551 h 6237001"/>
                <a:gd name="connsiteX9" fmla="*/ 139700 w 2129090"/>
                <a:gd name="connsiteY9" fmla="*/ 6110001 h 6237001"/>
                <a:gd name="connsiteX10" fmla="*/ 387350 w 2129090"/>
                <a:gd name="connsiteY10" fmla="*/ 5830601 h 6237001"/>
                <a:gd name="connsiteX11" fmla="*/ 330200 w 2129090"/>
                <a:gd name="connsiteY11" fmla="*/ 5563901 h 6237001"/>
                <a:gd name="connsiteX12" fmla="*/ 444500 w 2129090"/>
                <a:gd name="connsiteY12" fmla="*/ 5411501 h 6237001"/>
                <a:gd name="connsiteX13" fmla="*/ 311150 w 2129090"/>
                <a:gd name="connsiteY13" fmla="*/ 3322351 h 6237001"/>
                <a:gd name="connsiteX14" fmla="*/ 279400 w 2129090"/>
                <a:gd name="connsiteY14" fmla="*/ 3277901 h 6237001"/>
                <a:gd name="connsiteX15" fmla="*/ 260350 w 2129090"/>
                <a:gd name="connsiteY15" fmla="*/ 3106451 h 6237001"/>
                <a:gd name="connsiteX16" fmla="*/ 177800 w 2129090"/>
                <a:gd name="connsiteY16" fmla="*/ 3119151 h 6237001"/>
                <a:gd name="connsiteX17" fmla="*/ 0 w 2129090"/>
                <a:gd name="connsiteY17" fmla="*/ 2528601 h 6237001"/>
                <a:gd name="connsiteX18" fmla="*/ 126577 w 2129090"/>
                <a:gd name="connsiteY18" fmla="*/ 1613779 h 6237001"/>
                <a:gd name="connsiteX19" fmla="*/ 324274 w 2129090"/>
                <a:gd name="connsiteY19" fmla="*/ 1072758 h 6237001"/>
                <a:gd name="connsiteX20" fmla="*/ 871220 w 2129090"/>
                <a:gd name="connsiteY20" fmla="*/ 838231 h 6237001"/>
                <a:gd name="connsiteX21" fmla="*/ 845820 w 2129090"/>
                <a:gd name="connsiteY21" fmla="*/ 711654 h 6237001"/>
                <a:gd name="connsiteX22" fmla="*/ 793750 w 2129090"/>
                <a:gd name="connsiteY22" fmla="*/ 493638 h 6237001"/>
                <a:gd name="connsiteX23" fmla="*/ 819573 w 2129090"/>
                <a:gd name="connsiteY23" fmla="*/ 465274 h 6237001"/>
                <a:gd name="connsiteX24" fmla="*/ 807297 w 2129090"/>
                <a:gd name="connsiteY24" fmla="*/ 277739 h 6237001"/>
                <a:gd name="connsiteX25" fmla="*/ 860637 w 2129090"/>
                <a:gd name="connsiteY25" fmla="*/ 119411 h 6237001"/>
                <a:gd name="connsiteX26" fmla="*/ 1054523 w 2129090"/>
                <a:gd name="connsiteY26" fmla="*/ 31781 h 6237001"/>
                <a:gd name="connsiteX27" fmla="*/ 1212003 w 2129090"/>
                <a:gd name="connsiteY27" fmla="*/ 40672 h 6237001"/>
                <a:gd name="connsiteX28" fmla="*/ 1344084 w 2129090"/>
                <a:gd name="connsiteY28" fmla="*/ 98668 h 6237001"/>
                <a:gd name="connsiteX29" fmla="*/ 1405043 w 2129090"/>
                <a:gd name="connsiteY29" fmla="*/ 331925 h 6237001"/>
                <a:gd name="connsiteX30" fmla="*/ 1409700 w 2129090"/>
                <a:gd name="connsiteY30" fmla="*/ 422094 h 6237001"/>
                <a:gd name="connsiteX31" fmla="*/ 1431714 w 2129090"/>
                <a:gd name="connsiteY31" fmla="*/ 483054 h 6237001"/>
                <a:gd name="connsiteX32" fmla="*/ 1403350 w 2129090"/>
                <a:gd name="connsiteY32" fmla="*/ 648579 h 6237001"/>
                <a:gd name="connsiteX33" fmla="*/ 1347469 w 2129090"/>
                <a:gd name="connsiteY33" fmla="*/ 878872 h 6237001"/>
                <a:gd name="connsiteX34" fmla="*/ 1419437 w 2129090"/>
                <a:gd name="connsiteY34" fmla="*/ 957611 h 6237001"/>
                <a:gd name="connsiteX35" fmla="*/ 1932940 w 2129090"/>
                <a:gd name="connsiteY35" fmla="*/ 1170548 h 6237001"/>
                <a:gd name="connsiteX36" fmla="*/ 2002790 w 2129090"/>
                <a:gd name="connsiteY36" fmla="*/ 1540965 h 6237001"/>
                <a:gd name="connsiteX37" fmla="*/ 2049780 w 2129090"/>
                <a:gd name="connsiteY37" fmla="*/ 1857618 h 6237001"/>
                <a:gd name="connsiteX38" fmla="*/ 2072217 w 2129090"/>
                <a:gd name="connsiteY38" fmla="*/ 2135325 h 6237001"/>
                <a:gd name="connsiteX39" fmla="*/ 2127250 w 2129090"/>
                <a:gd name="connsiteY39" fmla="*/ 2360538 h 6237001"/>
                <a:gd name="connsiteX40" fmla="*/ 2056977 w 2129090"/>
                <a:gd name="connsiteY40" fmla="*/ 2770325 h 6237001"/>
                <a:gd name="connsiteX41" fmla="*/ 2016760 w 2129090"/>
                <a:gd name="connsiteY41" fmla="*/ 3056074 h 6237001"/>
                <a:gd name="connsiteX42" fmla="*/ 1902883 w 2129090"/>
                <a:gd name="connsiteY42" fmla="*/ 3152594 h 6237001"/>
                <a:gd name="connsiteX43" fmla="*/ 1822450 w 2129090"/>
                <a:gd name="connsiteY43" fmla="*/ 3284251 h 6237001"/>
                <a:gd name="connsiteX44" fmla="*/ 1845310 w 2129090"/>
                <a:gd name="connsiteY44" fmla="*/ 3467979 h 6237001"/>
                <a:gd name="connsiteX45" fmla="*/ 1841500 w 2129090"/>
                <a:gd name="connsiteY45" fmla="*/ 4503451 h 6237001"/>
                <a:gd name="connsiteX46" fmla="*/ 1720850 w 2129090"/>
                <a:gd name="connsiteY46" fmla="*/ 5500401 h 6237001"/>
                <a:gd name="connsiteX47" fmla="*/ 1778000 w 2129090"/>
                <a:gd name="connsiteY47" fmla="*/ 5595651 h 6237001"/>
                <a:gd name="connsiteX48" fmla="*/ 1733550 w 2129090"/>
                <a:gd name="connsiteY48" fmla="*/ 5830601 h 6237001"/>
                <a:gd name="connsiteX49" fmla="*/ 1892300 w 2129090"/>
                <a:gd name="connsiteY49" fmla="*/ 6167151 h 6237001"/>
                <a:gd name="connsiteX50" fmla="*/ 1765300 w 2129090"/>
                <a:gd name="connsiteY50" fmla="*/ 6237001 h 6237001"/>
                <a:gd name="connsiteX51" fmla="*/ 1466850 w 2129090"/>
                <a:gd name="connsiteY51" fmla="*/ 6154451 h 6237001"/>
                <a:gd name="connsiteX52" fmla="*/ 1479550 w 2129090"/>
                <a:gd name="connsiteY52" fmla="*/ 6084601 h 6237001"/>
                <a:gd name="connsiteX53" fmla="*/ 1289050 w 2129090"/>
                <a:gd name="connsiteY53" fmla="*/ 5970301 h 6237001"/>
                <a:gd name="connsiteX54" fmla="*/ 1346200 w 2129090"/>
                <a:gd name="connsiteY54" fmla="*/ 5849651 h 6237001"/>
                <a:gd name="connsiteX55" fmla="*/ 1231900 w 2129090"/>
                <a:gd name="connsiteY55" fmla="*/ 5532151 h 6237001"/>
                <a:gd name="connsiteX56" fmla="*/ 1301750 w 2129090"/>
                <a:gd name="connsiteY56" fmla="*/ 5151151 h 6237001"/>
                <a:gd name="connsiteX57" fmla="*/ 1073150 w 2129090"/>
                <a:gd name="connsiteY57" fmla="*/ 3766851 h 6237001"/>
                <a:gd name="connsiteX0" fmla="*/ 1073150 w 2129090"/>
                <a:gd name="connsiteY0" fmla="*/ 3766851 h 6237001"/>
                <a:gd name="connsiteX1" fmla="*/ 895350 w 2129090"/>
                <a:gd name="connsiteY1" fmla="*/ 5106701 h 6237001"/>
                <a:gd name="connsiteX2" fmla="*/ 831850 w 2129090"/>
                <a:gd name="connsiteY2" fmla="*/ 5214651 h 6237001"/>
                <a:gd name="connsiteX3" fmla="*/ 857250 w 2129090"/>
                <a:gd name="connsiteY3" fmla="*/ 5633751 h 6237001"/>
                <a:gd name="connsiteX4" fmla="*/ 806450 w 2129090"/>
                <a:gd name="connsiteY4" fmla="*/ 5856001 h 6237001"/>
                <a:gd name="connsiteX5" fmla="*/ 844550 w 2129090"/>
                <a:gd name="connsiteY5" fmla="*/ 5976651 h 6237001"/>
                <a:gd name="connsiteX6" fmla="*/ 692150 w 2129090"/>
                <a:gd name="connsiteY6" fmla="*/ 6065551 h 6237001"/>
                <a:gd name="connsiteX7" fmla="*/ 641350 w 2129090"/>
                <a:gd name="connsiteY7" fmla="*/ 6059201 h 6237001"/>
                <a:gd name="connsiteX8" fmla="*/ 203200 w 2129090"/>
                <a:gd name="connsiteY8" fmla="*/ 6192551 h 6237001"/>
                <a:gd name="connsiteX9" fmla="*/ 139700 w 2129090"/>
                <a:gd name="connsiteY9" fmla="*/ 6110001 h 6237001"/>
                <a:gd name="connsiteX10" fmla="*/ 387350 w 2129090"/>
                <a:gd name="connsiteY10" fmla="*/ 5830601 h 6237001"/>
                <a:gd name="connsiteX11" fmla="*/ 330200 w 2129090"/>
                <a:gd name="connsiteY11" fmla="*/ 5563901 h 6237001"/>
                <a:gd name="connsiteX12" fmla="*/ 444500 w 2129090"/>
                <a:gd name="connsiteY12" fmla="*/ 5411501 h 6237001"/>
                <a:gd name="connsiteX13" fmla="*/ 311150 w 2129090"/>
                <a:gd name="connsiteY13" fmla="*/ 3322351 h 6237001"/>
                <a:gd name="connsiteX14" fmla="*/ 279400 w 2129090"/>
                <a:gd name="connsiteY14" fmla="*/ 3277901 h 6237001"/>
                <a:gd name="connsiteX15" fmla="*/ 260350 w 2129090"/>
                <a:gd name="connsiteY15" fmla="*/ 3106451 h 6237001"/>
                <a:gd name="connsiteX16" fmla="*/ 177800 w 2129090"/>
                <a:gd name="connsiteY16" fmla="*/ 3119151 h 6237001"/>
                <a:gd name="connsiteX17" fmla="*/ 0 w 2129090"/>
                <a:gd name="connsiteY17" fmla="*/ 2528601 h 6237001"/>
                <a:gd name="connsiteX18" fmla="*/ 126577 w 2129090"/>
                <a:gd name="connsiteY18" fmla="*/ 1613779 h 6237001"/>
                <a:gd name="connsiteX19" fmla="*/ 324274 w 2129090"/>
                <a:gd name="connsiteY19" fmla="*/ 1072758 h 6237001"/>
                <a:gd name="connsiteX20" fmla="*/ 871220 w 2129090"/>
                <a:gd name="connsiteY20" fmla="*/ 838231 h 6237001"/>
                <a:gd name="connsiteX21" fmla="*/ 845820 w 2129090"/>
                <a:gd name="connsiteY21" fmla="*/ 711654 h 6237001"/>
                <a:gd name="connsiteX22" fmla="*/ 793750 w 2129090"/>
                <a:gd name="connsiteY22" fmla="*/ 493638 h 6237001"/>
                <a:gd name="connsiteX23" fmla="*/ 819573 w 2129090"/>
                <a:gd name="connsiteY23" fmla="*/ 465274 h 6237001"/>
                <a:gd name="connsiteX24" fmla="*/ 807297 w 2129090"/>
                <a:gd name="connsiteY24" fmla="*/ 277739 h 6237001"/>
                <a:gd name="connsiteX25" fmla="*/ 860637 w 2129090"/>
                <a:gd name="connsiteY25" fmla="*/ 119411 h 6237001"/>
                <a:gd name="connsiteX26" fmla="*/ 1054523 w 2129090"/>
                <a:gd name="connsiteY26" fmla="*/ 31781 h 6237001"/>
                <a:gd name="connsiteX27" fmla="*/ 1212003 w 2129090"/>
                <a:gd name="connsiteY27" fmla="*/ 40672 h 6237001"/>
                <a:gd name="connsiteX28" fmla="*/ 1344084 w 2129090"/>
                <a:gd name="connsiteY28" fmla="*/ 98668 h 6237001"/>
                <a:gd name="connsiteX29" fmla="*/ 1405043 w 2129090"/>
                <a:gd name="connsiteY29" fmla="*/ 331925 h 6237001"/>
                <a:gd name="connsiteX30" fmla="*/ 1409700 w 2129090"/>
                <a:gd name="connsiteY30" fmla="*/ 422094 h 6237001"/>
                <a:gd name="connsiteX31" fmla="*/ 1431714 w 2129090"/>
                <a:gd name="connsiteY31" fmla="*/ 483054 h 6237001"/>
                <a:gd name="connsiteX32" fmla="*/ 1403350 w 2129090"/>
                <a:gd name="connsiteY32" fmla="*/ 648579 h 6237001"/>
                <a:gd name="connsiteX33" fmla="*/ 1347469 w 2129090"/>
                <a:gd name="connsiteY33" fmla="*/ 878872 h 6237001"/>
                <a:gd name="connsiteX34" fmla="*/ 1419437 w 2129090"/>
                <a:gd name="connsiteY34" fmla="*/ 957611 h 6237001"/>
                <a:gd name="connsiteX35" fmla="*/ 1932940 w 2129090"/>
                <a:gd name="connsiteY35" fmla="*/ 1170548 h 6237001"/>
                <a:gd name="connsiteX36" fmla="*/ 2002790 w 2129090"/>
                <a:gd name="connsiteY36" fmla="*/ 1540965 h 6237001"/>
                <a:gd name="connsiteX37" fmla="*/ 2049780 w 2129090"/>
                <a:gd name="connsiteY37" fmla="*/ 1857618 h 6237001"/>
                <a:gd name="connsiteX38" fmla="*/ 2072217 w 2129090"/>
                <a:gd name="connsiteY38" fmla="*/ 2135325 h 6237001"/>
                <a:gd name="connsiteX39" fmla="*/ 2127250 w 2129090"/>
                <a:gd name="connsiteY39" fmla="*/ 2360538 h 6237001"/>
                <a:gd name="connsiteX40" fmla="*/ 2056977 w 2129090"/>
                <a:gd name="connsiteY40" fmla="*/ 2770325 h 6237001"/>
                <a:gd name="connsiteX41" fmla="*/ 2016760 w 2129090"/>
                <a:gd name="connsiteY41" fmla="*/ 3056074 h 6237001"/>
                <a:gd name="connsiteX42" fmla="*/ 1902883 w 2129090"/>
                <a:gd name="connsiteY42" fmla="*/ 3152594 h 6237001"/>
                <a:gd name="connsiteX43" fmla="*/ 1834303 w 2129090"/>
                <a:gd name="connsiteY43" fmla="*/ 3267318 h 6237001"/>
                <a:gd name="connsiteX44" fmla="*/ 1845310 w 2129090"/>
                <a:gd name="connsiteY44" fmla="*/ 3467979 h 6237001"/>
                <a:gd name="connsiteX45" fmla="*/ 1841500 w 2129090"/>
                <a:gd name="connsiteY45" fmla="*/ 4503451 h 6237001"/>
                <a:gd name="connsiteX46" fmla="*/ 1720850 w 2129090"/>
                <a:gd name="connsiteY46" fmla="*/ 5500401 h 6237001"/>
                <a:gd name="connsiteX47" fmla="*/ 1778000 w 2129090"/>
                <a:gd name="connsiteY47" fmla="*/ 5595651 h 6237001"/>
                <a:gd name="connsiteX48" fmla="*/ 1733550 w 2129090"/>
                <a:gd name="connsiteY48" fmla="*/ 5830601 h 6237001"/>
                <a:gd name="connsiteX49" fmla="*/ 1892300 w 2129090"/>
                <a:gd name="connsiteY49" fmla="*/ 6167151 h 6237001"/>
                <a:gd name="connsiteX50" fmla="*/ 1765300 w 2129090"/>
                <a:gd name="connsiteY50" fmla="*/ 6237001 h 6237001"/>
                <a:gd name="connsiteX51" fmla="*/ 1466850 w 2129090"/>
                <a:gd name="connsiteY51" fmla="*/ 6154451 h 6237001"/>
                <a:gd name="connsiteX52" fmla="*/ 1479550 w 2129090"/>
                <a:gd name="connsiteY52" fmla="*/ 6084601 h 6237001"/>
                <a:gd name="connsiteX53" fmla="*/ 1289050 w 2129090"/>
                <a:gd name="connsiteY53" fmla="*/ 5970301 h 6237001"/>
                <a:gd name="connsiteX54" fmla="*/ 1346200 w 2129090"/>
                <a:gd name="connsiteY54" fmla="*/ 5849651 h 6237001"/>
                <a:gd name="connsiteX55" fmla="*/ 1231900 w 2129090"/>
                <a:gd name="connsiteY55" fmla="*/ 5532151 h 6237001"/>
                <a:gd name="connsiteX56" fmla="*/ 1301750 w 2129090"/>
                <a:gd name="connsiteY56" fmla="*/ 5151151 h 6237001"/>
                <a:gd name="connsiteX57" fmla="*/ 1073150 w 2129090"/>
                <a:gd name="connsiteY57" fmla="*/ 3766851 h 6237001"/>
                <a:gd name="connsiteX0" fmla="*/ 1073150 w 2129090"/>
                <a:gd name="connsiteY0" fmla="*/ 3766851 h 6237001"/>
                <a:gd name="connsiteX1" fmla="*/ 895350 w 2129090"/>
                <a:gd name="connsiteY1" fmla="*/ 5106701 h 6237001"/>
                <a:gd name="connsiteX2" fmla="*/ 831850 w 2129090"/>
                <a:gd name="connsiteY2" fmla="*/ 5214651 h 6237001"/>
                <a:gd name="connsiteX3" fmla="*/ 857250 w 2129090"/>
                <a:gd name="connsiteY3" fmla="*/ 5633751 h 6237001"/>
                <a:gd name="connsiteX4" fmla="*/ 806450 w 2129090"/>
                <a:gd name="connsiteY4" fmla="*/ 5856001 h 6237001"/>
                <a:gd name="connsiteX5" fmla="*/ 844550 w 2129090"/>
                <a:gd name="connsiteY5" fmla="*/ 5976651 h 6237001"/>
                <a:gd name="connsiteX6" fmla="*/ 692150 w 2129090"/>
                <a:gd name="connsiteY6" fmla="*/ 6065551 h 6237001"/>
                <a:gd name="connsiteX7" fmla="*/ 641350 w 2129090"/>
                <a:gd name="connsiteY7" fmla="*/ 6059201 h 6237001"/>
                <a:gd name="connsiteX8" fmla="*/ 203200 w 2129090"/>
                <a:gd name="connsiteY8" fmla="*/ 6192551 h 6237001"/>
                <a:gd name="connsiteX9" fmla="*/ 139700 w 2129090"/>
                <a:gd name="connsiteY9" fmla="*/ 6110001 h 6237001"/>
                <a:gd name="connsiteX10" fmla="*/ 387350 w 2129090"/>
                <a:gd name="connsiteY10" fmla="*/ 5830601 h 6237001"/>
                <a:gd name="connsiteX11" fmla="*/ 330200 w 2129090"/>
                <a:gd name="connsiteY11" fmla="*/ 5563901 h 6237001"/>
                <a:gd name="connsiteX12" fmla="*/ 444500 w 2129090"/>
                <a:gd name="connsiteY12" fmla="*/ 5411501 h 6237001"/>
                <a:gd name="connsiteX13" fmla="*/ 311150 w 2129090"/>
                <a:gd name="connsiteY13" fmla="*/ 3322351 h 6237001"/>
                <a:gd name="connsiteX14" fmla="*/ 279400 w 2129090"/>
                <a:gd name="connsiteY14" fmla="*/ 3277901 h 6237001"/>
                <a:gd name="connsiteX15" fmla="*/ 260350 w 2129090"/>
                <a:gd name="connsiteY15" fmla="*/ 3106451 h 6237001"/>
                <a:gd name="connsiteX16" fmla="*/ 177800 w 2129090"/>
                <a:gd name="connsiteY16" fmla="*/ 3119151 h 6237001"/>
                <a:gd name="connsiteX17" fmla="*/ 0 w 2129090"/>
                <a:gd name="connsiteY17" fmla="*/ 2528601 h 6237001"/>
                <a:gd name="connsiteX18" fmla="*/ 126577 w 2129090"/>
                <a:gd name="connsiteY18" fmla="*/ 1613779 h 6237001"/>
                <a:gd name="connsiteX19" fmla="*/ 324274 w 2129090"/>
                <a:gd name="connsiteY19" fmla="*/ 1072758 h 6237001"/>
                <a:gd name="connsiteX20" fmla="*/ 871220 w 2129090"/>
                <a:gd name="connsiteY20" fmla="*/ 838231 h 6237001"/>
                <a:gd name="connsiteX21" fmla="*/ 845820 w 2129090"/>
                <a:gd name="connsiteY21" fmla="*/ 711654 h 6237001"/>
                <a:gd name="connsiteX22" fmla="*/ 793750 w 2129090"/>
                <a:gd name="connsiteY22" fmla="*/ 493638 h 6237001"/>
                <a:gd name="connsiteX23" fmla="*/ 819573 w 2129090"/>
                <a:gd name="connsiteY23" fmla="*/ 465274 h 6237001"/>
                <a:gd name="connsiteX24" fmla="*/ 807297 w 2129090"/>
                <a:gd name="connsiteY24" fmla="*/ 277739 h 6237001"/>
                <a:gd name="connsiteX25" fmla="*/ 860637 w 2129090"/>
                <a:gd name="connsiteY25" fmla="*/ 119411 h 6237001"/>
                <a:gd name="connsiteX26" fmla="*/ 1054523 w 2129090"/>
                <a:gd name="connsiteY26" fmla="*/ 31781 h 6237001"/>
                <a:gd name="connsiteX27" fmla="*/ 1212003 w 2129090"/>
                <a:gd name="connsiteY27" fmla="*/ 40672 h 6237001"/>
                <a:gd name="connsiteX28" fmla="*/ 1344084 w 2129090"/>
                <a:gd name="connsiteY28" fmla="*/ 98668 h 6237001"/>
                <a:gd name="connsiteX29" fmla="*/ 1405043 w 2129090"/>
                <a:gd name="connsiteY29" fmla="*/ 331925 h 6237001"/>
                <a:gd name="connsiteX30" fmla="*/ 1409700 w 2129090"/>
                <a:gd name="connsiteY30" fmla="*/ 422094 h 6237001"/>
                <a:gd name="connsiteX31" fmla="*/ 1431714 w 2129090"/>
                <a:gd name="connsiteY31" fmla="*/ 483054 h 6237001"/>
                <a:gd name="connsiteX32" fmla="*/ 1403350 w 2129090"/>
                <a:gd name="connsiteY32" fmla="*/ 648579 h 6237001"/>
                <a:gd name="connsiteX33" fmla="*/ 1347469 w 2129090"/>
                <a:gd name="connsiteY33" fmla="*/ 878872 h 6237001"/>
                <a:gd name="connsiteX34" fmla="*/ 1419437 w 2129090"/>
                <a:gd name="connsiteY34" fmla="*/ 957611 h 6237001"/>
                <a:gd name="connsiteX35" fmla="*/ 1932940 w 2129090"/>
                <a:gd name="connsiteY35" fmla="*/ 1170548 h 6237001"/>
                <a:gd name="connsiteX36" fmla="*/ 2002790 w 2129090"/>
                <a:gd name="connsiteY36" fmla="*/ 1540965 h 6237001"/>
                <a:gd name="connsiteX37" fmla="*/ 2049780 w 2129090"/>
                <a:gd name="connsiteY37" fmla="*/ 1857618 h 6237001"/>
                <a:gd name="connsiteX38" fmla="*/ 2072217 w 2129090"/>
                <a:gd name="connsiteY38" fmla="*/ 2135325 h 6237001"/>
                <a:gd name="connsiteX39" fmla="*/ 2127250 w 2129090"/>
                <a:gd name="connsiteY39" fmla="*/ 2360538 h 6237001"/>
                <a:gd name="connsiteX40" fmla="*/ 2056977 w 2129090"/>
                <a:gd name="connsiteY40" fmla="*/ 2770325 h 6237001"/>
                <a:gd name="connsiteX41" fmla="*/ 2016760 w 2129090"/>
                <a:gd name="connsiteY41" fmla="*/ 3056074 h 6237001"/>
                <a:gd name="connsiteX42" fmla="*/ 1902883 w 2129090"/>
                <a:gd name="connsiteY42" fmla="*/ 3152594 h 6237001"/>
                <a:gd name="connsiteX43" fmla="*/ 1834303 w 2129090"/>
                <a:gd name="connsiteY43" fmla="*/ 3267318 h 6237001"/>
                <a:gd name="connsiteX44" fmla="*/ 1833457 w 2129090"/>
                <a:gd name="connsiteY44" fmla="*/ 3483219 h 6237001"/>
                <a:gd name="connsiteX45" fmla="*/ 1841500 w 2129090"/>
                <a:gd name="connsiteY45" fmla="*/ 4503451 h 6237001"/>
                <a:gd name="connsiteX46" fmla="*/ 1720850 w 2129090"/>
                <a:gd name="connsiteY46" fmla="*/ 5500401 h 6237001"/>
                <a:gd name="connsiteX47" fmla="*/ 1778000 w 2129090"/>
                <a:gd name="connsiteY47" fmla="*/ 5595651 h 6237001"/>
                <a:gd name="connsiteX48" fmla="*/ 1733550 w 2129090"/>
                <a:gd name="connsiteY48" fmla="*/ 5830601 h 6237001"/>
                <a:gd name="connsiteX49" fmla="*/ 1892300 w 2129090"/>
                <a:gd name="connsiteY49" fmla="*/ 6167151 h 6237001"/>
                <a:gd name="connsiteX50" fmla="*/ 1765300 w 2129090"/>
                <a:gd name="connsiteY50" fmla="*/ 6237001 h 6237001"/>
                <a:gd name="connsiteX51" fmla="*/ 1466850 w 2129090"/>
                <a:gd name="connsiteY51" fmla="*/ 6154451 h 6237001"/>
                <a:gd name="connsiteX52" fmla="*/ 1479550 w 2129090"/>
                <a:gd name="connsiteY52" fmla="*/ 6084601 h 6237001"/>
                <a:gd name="connsiteX53" fmla="*/ 1289050 w 2129090"/>
                <a:gd name="connsiteY53" fmla="*/ 5970301 h 6237001"/>
                <a:gd name="connsiteX54" fmla="*/ 1346200 w 2129090"/>
                <a:gd name="connsiteY54" fmla="*/ 5849651 h 6237001"/>
                <a:gd name="connsiteX55" fmla="*/ 1231900 w 2129090"/>
                <a:gd name="connsiteY55" fmla="*/ 5532151 h 6237001"/>
                <a:gd name="connsiteX56" fmla="*/ 1301750 w 2129090"/>
                <a:gd name="connsiteY56" fmla="*/ 5151151 h 6237001"/>
                <a:gd name="connsiteX57" fmla="*/ 1073150 w 2129090"/>
                <a:gd name="connsiteY57" fmla="*/ 3766851 h 6237001"/>
                <a:gd name="connsiteX0" fmla="*/ 1073150 w 2129090"/>
                <a:gd name="connsiteY0" fmla="*/ 3766851 h 6237001"/>
                <a:gd name="connsiteX1" fmla="*/ 895350 w 2129090"/>
                <a:gd name="connsiteY1" fmla="*/ 5106701 h 6237001"/>
                <a:gd name="connsiteX2" fmla="*/ 831850 w 2129090"/>
                <a:gd name="connsiteY2" fmla="*/ 5214651 h 6237001"/>
                <a:gd name="connsiteX3" fmla="*/ 857250 w 2129090"/>
                <a:gd name="connsiteY3" fmla="*/ 5633751 h 6237001"/>
                <a:gd name="connsiteX4" fmla="*/ 806450 w 2129090"/>
                <a:gd name="connsiteY4" fmla="*/ 5856001 h 6237001"/>
                <a:gd name="connsiteX5" fmla="*/ 844550 w 2129090"/>
                <a:gd name="connsiteY5" fmla="*/ 5976651 h 6237001"/>
                <a:gd name="connsiteX6" fmla="*/ 692150 w 2129090"/>
                <a:gd name="connsiteY6" fmla="*/ 6065551 h 6237001"/>
                <a:gd name="connsiteX7" fmla="*/ 641350 w 2129090"/>
                <a:gd name="connsiteY7" fmla="*/ 6059201 h 6237001"/>
                <a:gd name="connsiteX8" fmla="*/ 203200 w 2129090"/>
                <a:gd name="connsiteY8" fmla="*/ 6192551 h 6237001"/>
                <a:gd name="connsiteX9" fmla="*/ 139700 w 2129090"/>
                <a:gd name="connsiteY9" fmla="*/ 6110001 h 6237001"/>
                <a:gd name="connsiteX10" fmla="*/ 387350 w 2129090"/>
                <a:gd name="connsiteY10" fmla="*/ 5830601 h 6237001"/>
                <a:gd name="connsiteX11" fmla="*/ 330200 w 2129090"/>
                <a:gd name="connsiteY11" fmla="*/ 5563901 h 6237001"/>
                <a:gd name="connsiteX12" fmla="*/ 444500 w 2129090"/>
                <a:gd name="connsiteY12" fmla="*/ 5411501 h 6237001"/>
                <a:gd name="connsiteX13" fmla="*/ 311150 w 2129090"/>
                <a:gd name="connsiteY13" fmla="*/ 3322351 h 6237001"/>
                <a:gd name="connsiteX14" fmla="*/ 279400 w 2129090"/>
                <a:gd name="connsiteY14" fmla="*/ 3277901 h 6237001"/>
                <a:gd name="connsiteX15" fmla="*/ 260350 w 2129090"/>
                <a:gd name="connsiteY15" fmla="*/ 3106451 h 6237001"/>
                <a:gd name="connsiteX16" fmla="*/ 177800 w 2129090"/>
                <a:gd name="connsiteY16" fmla="*/ 3119151 h 6237001"/>
                <a:gd name="connsiteX17" fmla="*/ 0 w 2129090"/>
                <a:gd name="connsiteY17" fmla="*/ 2528601 h 6237001"/>
                <a:gd name="connsiteX18" fmla="*/ 126577 w 2129090"/>
                <a:gd name="connsiteY18" fmla="*/ 1613779 h 6237001"/>
                <a:gd name="connsiteX19" fmla="*/ 324274 w 2129090"/>
                <a:gd name="connsiteY19" fmla="*/ 1072758 h 6237001"/>
                <a:gd name="connsiteX20" fmla="*/ 871220 w 2129090"/>
                <a:gd name="connsiteY20" fmla="*/ 838231 h 6237001"/>
                <a:gd name="connsiteX21" fmla="*/ 845820 w 2129090"/>
                <a:gd name="connsiteY21" fmla="*/ 711654 h 6237001"/>
                <a:gd name="connsiteX22" fmla="*/ 793750 w 2129090"/>
                <a:gd name="connsiteY22" fmla="*/ 493638 h 6237001"/>
                <a:gd name="connsiteX23" fmla="*/ 819573 w 2129090"/>
                <a:gd name="connsiteY23" fmla="*/ 465274 h 6237001"/>
                <a:gd name="connsiteX24" fmla="*/ 807297 w 2129090"/>
                <a:gd name="connsiteY24" fmla="*/ 277739 h 6237001"/>
                <a:gd name="connsiteX25" fmla="*/ 860637 w 2129090"/>
                <a:gd name="connsiteY25" fmla="*/ 119411 h 6237001"/>
                <a:gd name="connsiteX26" fmla="*/ 1054523 w 2129090"/>
                <a:gd name="connsiteY26" fmla="*/ 31781 h 6237001"/>
                <a:gd name="connsiteX27" fmla="*/ 1212003 w 2129090"/>
                <a:gd name="connsiteY27" fmla="*/ 40672 h 6237001"/>
                <a:gd name="connsiteX28" fmla="*/ 1344084 w 2129090"/>
                <a:gd name="connsiteY28" fmla="*/ 98668 h 6237001"/>
                <a:gd name="connsiteX29" fmla="*/ 1405043 w 2129090"/>
                <a:gd name="connsiteY29" fmla="*/ 331925 h 6237001"/>
                <a:gd name="connsiteX30" fmla="*/ 1409700 w 2129090"/>
                <a:gd name="connsiteY30" fmla="*/ 422094 h 6237001"/>
                <a:gd name="connsiteX31" fmla="*/ 1431714 w 2129090"/>
                <a:gd name="connsiteY31" fmla="*/ 483054 h 6237001"/>
                <a:gd name="connsiteX32" fmla="*/ 1403350 w 2129090"/>
                <a:gd name="connsiteY32" fmla="*/ 648579 h 6237001"/>
                <a:gd name="connsiteX33" fmla="*/ 1347469 w 2129090"/>
                <a:gd name="connsiteY33" fmla="*/ 878872 h 6237001"/>
                <a:gd name="connsiteX34" fmla="*/ 1419437 w 2129090"/>
                <a:gd name="connsiteY34" fmla="*/ 957611 h 6237001"/>
                <a:gd name="connsiteX35" fmla="*/ 1932940 w 2129090"/>
                <a:gd name="connsiteY35" fmla="*/ 1170548 h 6237001"/>
                <a:gd name="connsiteX36" fmla="*/ 2002790 w 2129090"/>
                <a:gd name="connsiteY36" fmla="*/ 1540965 h 6237001"/>
                <a:gd name="connsiteX37" fmla="*/ 2049780 w 2129090"/>
                <a:gd name="connsiteY37" fmla="*/ 1857618 h 6237001"/>
                <a:gd name="connsiteX38" fmla="*/ 2072217 w 2129090"/>
                <a:gd name="connsiteY38" fmla="*/ 2135325 h 6237001"/>
                <a:gd name="connsiteX39" fmla="*/ 2127250 w 2129090"/>
                <a:gd name="connsiteY39" fmla="*/ 2360538 h 6237001"/>
                <a:gd name="connsiteX40" fmla="*/ 2056977 w 2129090"/>
                <a:gd name="connsiteY40" fmla="*/ 2770325 h 6237001"/>
                <a:gd name="connsiteX41" fmla="*/ 2016760 w 2129090"/>
                <a:gd name="connsiteY41" fmla="*/ 3056074 h 6237001"/>
                <a:gd name="connsiteX42" fmla="*/ 1902883 w 2129090"/>
                <a:gd name="connsiteY42" fmla="*/ 3152594 h 6237001"/>
                <a:gd name="connsiteX43" fmla="*/ 1834303 w 2129090"/>
                <a:gd name="connsiteY43" fmla="*/ 3267318 h 6237001"/>
                <a:gd name="connsiteX44" fmla="*/ 1833457 w 2129090"/>
                <a:gd name="connsiteY44" fmla="*/ 3483219 h 6237001"/>
                <a:gd name="connsiteX45" fmla="*/ 1818217 w 2129090"/>
                <a:gd name="connsiteY45" fmla="*/ 4089432 h 6237001"/>
                <a:gd name="connsiteX46" fmla="*/ 1841500 w 2129090"/>
                <a:gd name="connsiteY46" fmla="*/ 4503451 h 6237001"/>
                <a:gd name="connsiteX47" fmla="*/ 1720850 w 2129090"/>
                <a:gd name="connsiteY47" fmla="*/ 5500401 h 6237001"/>
                <a:gd name="connsiteX48" fmla="*/ 1778000 w 2129090"/>
                <a:gd name="connsiteY48" fmla="*/ 5595651 h 6237001"/>
                <a:gd name="connsiteX49" fmla="*/ 1733550 w 2129090"/>
                <a:gd name="connsiteY49" fmla="*/ 5830601 h 6237001"/>
                <a:gd name="connsiteX50" fmla="*/ 1892300 w 2129090"/>
                <a:gd name="connsiteY50" fmla="*/ 6167151 h 6237001"/>
                <a:gd name="connsiteX51" fmla="*/ 1765300 w 2129090"/>
                <a:gd name="connsiteY51" fmla="*/ 6237001 h 6237001"/>
                <a:gd name="connsiteX52" fmla="*/ 1466850 w 2129090"/>
                <a:gd name="connsiteY52" fmla="*/ 6154451 h 6237001"/>
                <a:gd name="connsiteX53" fmla="*/ 1479550 w 2129090"/>
                <a:gd name="connsiteY53" fmla="*/ 6084601 h 6237001"/>
                <a:gd name="connsiteX54" fmla="*/ 1289050 w 2129090"/>
                <a:gd name="connsiteY54" fmla="*/ 5970301 h 6237001"/>
                <a:gd name="connsiteX55" fmla="*/ 1346200 w 2129090"/>
                <a:gd name="connsiteY55" fmla="*/ 5849651 h 6237001"/>
                <a:gd name="connsiteX56" fmla="*/ 1231900 w 2129090"/>
                <a:gd name="connsiteY56" fmla="*/ 5532151 h 6237001"/>
                <a:gd name="connsiteX57" fmla="*/ 1301750 w 2129090"/>
                <a:gd name="connsiteY57" fmla="*/ 5151151 h 6237001"/>
                <a:gd name="connsiteX58" fmla="*/ 1073150 w 2129090"/>
                <a:gd name="connsiteY58" fmla="*/ 3766851 h 6237001"/>
                <a:gd name="connsiteX0" fmla="*/ 1073150 w 2129090"/>
                <a:gd name="connsiteY0" fmla="*/ 3766851 h 6237001"/>
                <a:gd name="connsiteX1" fmla="*/ 895350 w 2129090"/>
                <a:gd name="connsiteY1" fmla="*/ 5106701 h 6237001"/>
                <a:gd name="connsiteX2" fmla="*/ 831850 w 2129090"/>
                <a:gd name="connsiteY2" fmla="*/ 5214651 h 6237001"/>
                <a:gd name="connsiteX3" fmla="*/ 857250 w 2129090"/>
                <a:gd name="connsiteY3" fmla="*/ 5633751 h 6237001"/>
                <a:gd name="connsiteX4" fmla="*/ 806450 w 2129090"/>
                <a:gd name="connsiteY4" fmla="*/ 5856001 h 6237001"/>
                <a:gd name="connsiteX5" fmla="*/ 844550 w 2129090"/>
                <a:gd name="connsiteY5" fmla="*/ 5976651 h 6237001"/>
                <a:gd name="connsiteX6" fmla="*/ 692150 w 2129090"/>
                <a:gd name="connsiteY6" fmla="*/ 6065551 h 6237001"/>
                <a:gd name="connsiteX7" fmla="*/ 641350 w 2129090"/>
                <a:gd name="connsiteY7" fmla="*/ 6059201 h 6237001"/>
                <a:gd name="connsiteX8" fmla="*/ 203200 w 2129090"/>
                <a:gd name="connsiteY8" fmla="*/ 6192551 h 6237001"/>
                <a:gd name="connsiteX9" fmla="*/ 139700 w 2129090"/>
                <a:gd name="connsiteY9" fmla="*/ 6110001 h 6237001"/>
                <a:gd name="connsiteX10" fmla="*/ 387350 w 2129090"/>
                <a:gd name="connsiteY10" fmla="*/ 5830601 h 6237001"/>
                <a:gd name="connsiteX11" fmla="*/ 330200 w 2129090"/>
                <a:gd name="connsiteY11" fmla="*/ 5563901 h 6237001"/>
                <a:gd name="connsiteX12" fmla="*/ 444500 w 2129090"/>
                <a:gd name="connsiteY12" fmla="*/ 5411501 h 6237001"/>
                <a:gd name="connsiteX13" fmla="*/ 311150 w 2129090"/>
                <a:gd name="connsiteY13" fmla="*/ 3322351 h 6237001"/>
                <a:gd name="connsiteX14" fmla="*/ 279400 w 2129090"/>
                <a:gd name="connsiteY14" fmla="*/ 3277901 h 6237001"/>
                <a:gd name="connsiteX15" fmla="*/ 260350 w 2129090"/>
                <a:gd name="connsiteY15" fmla="*/ 3106451 h 6237001"/>
                <a:gd name="connsiteX16" fmla="*/ 177800 w 2129090"/>
                <a:gd name="connsiteY16" fmla="*/ 3119151 h 6237001"/>
                <a:gd name="connsiteX17" fmla="*/ 0 w 2129090"/>
                <a:gd name="connsiteY17" fmla="*/ 2528601 h 6237001"/>
                <a:gd name="connsiteX18" fmla="*/ 126577 w 2129090"/>
                <a:gd name="connsiteY18" fmla="*/ 1613779 h 6237001"/>
                <a:gd name="connsiteX19" fmla="*/ 324274 w 2129090"/>
                <a:gd name="connsiteY19" fmla="*/ 1072758 h 6237001"/>
                <a:gd name="connsiteX20" fmla="*/ 871220 w 2129090"/>
                <a:gd name="connsiteY20" fmla="*/ 838231 h 6237001"/>
                <a:gd name="connsiteX21" fmla="*/ 845820 w 2129090"/>
                <a:gd name="connsiteY21" fmla="*/ 711654 h 6237001"/>
                <a:gd name="connsiteX22" fmla="*/ 793750 w 2129090"/>
                <a:gd name="connsiteY22" fmla="*/ 493638 h 6237001"/>
                <a:gd name="connsiteX23" fmla="*/ 819573 w 2129090"/>
                <a:gd name="connsiteY23" fmla="*/ 465274 h 6237001"/>
                <a:gd name="connsiteX24" fmla="*/ 807297 w 2129090"/>
                <a:gd name="connsiteY24" fmla="*/ 277739 h 6237001"/>
                <a:gd name="connsiteX25" fmla="*/ 860637 w 2129090"/>
                <a:gd name="connsiteY25" fmla="*/ 119411 h 6237001"/>
                <a:gd name="connsiteX26" fmla="*/ 1054523 w 2129090"/>
                <a:gd name="connsiteY26" fmla="*/ 31781 h 6237001"/>
                <a:gd name="connsiteX27" fmla="*/ 1212003 w 2129090"/>
                <a:gd name="connsiteY27" fmla="*/ 40672 h 6237001"/>
                <a:gd name="connsiteX28" fmla="*/ 1344084 w 2129090"/>
                <a:gd name="connsiteY28" fmla="*/ 98668 h 6237001"/>
                <a:gd name="connsiteX29" fmla="*/ 1405043 w 2129090"/>
                <a:gd name="connsiteY29" fmla="*/ 331925 h 6237001"/>
                <a:gd name="connsiteX30" fmla="*/ 1409700 w 2129090"/>
                <a:gd name="connsiteY30" fmla="*/ 422094 h 6237001"/>
                <a:gd name="connsiteX31" fmla="*/ 1431714 w 2129090"/>
                <a:gd name="connsiteY31" fmla="*/ 483054 h 6237001"/>
                <a:gd name="connsiteX32" fmla="*/ 1403350 w 2129090"/>
                <a:gd name="connsiteY32" fmla="*/ 648579 h 6237001"/>
                <a:gd name="connsiteX33" fmla="*/ 1347469 w 2129090"/>
                <a:gd name="connsiteY33" fmla="*/ 878872 h 6237001"/>
                <a:gd name="connsiteX34" fmla="*/ 1419437 w 2129090"/>
                <a:gd name="connsiteY34" fmla="*/ 957611 h 6237001"/>
                <a:gd name="connsiteX35" fmla="*/ 1932940 w 2129090"/>
                <a:gd name="connsiteY35" fmla="*/ 1170548 h 6237001"/>
                <a:gd name="connsiteX36" fmla="*/ 2002790 w 2129090"/>
                <a:gd name="connsiteY36" fmla="*/ 1540965 h 6237001"/>
                <a:gd name="connsiteX37" fmla="*/ 2049780 w 2129090"/>
                <a:gd name="connsiteY37" fmla="*/ 1857618 h 6237001"/>
                <a:gd name="connsiteX38" fmla="*/ 2072217 w 2129090"/>
                <a:gd name="connsiteY38" fmla="*/ 2135325 h 6237001"/>
                <a:gd name="connsiteX39" fmla="*/ 2127250 w 2129090"/>
                <a:gd name="connsiteY39" fmla="*/ 2360538 h 6237001"/>
                <a:gd name="connsiteX40" fmla="*/ 2056977 w 2129090"/>
                <a:gd name="connsiteY40" fmla="*/ 2770325 h 6237001"/>
                <a:gd name="connsiteX41" fmla="*/ 2016760 w 2129090"/>
                <a:gd name="connsiteY41" fmla="*/ 3056074 h 6237001"/>
                <a:gd name="connsiteX42" fmla="*/ 1902883 w 2129090"/>
                <a:gd name="connsiteY42" fmla="*/ 3152594 h 6237001"/>
                <a:gd name="connsiteX43" fmla="*/ 1834303 w 2129090"/>
                <a:gd name="connsiteY43" fmla="*/ 3267318 h 6237001"/>
                <a:gd name="connsiteX44" fmla="*/ 1833457 w 2129090"/>
                <a:gd name="connsiteY44" fmla="*/ 3483219 h 6237001"/>
                <a:gd name="connsiteX45" fmla="*/ 1818217 w 2129090"/>
                <a:gd name="connsiteY45" fmla="*/ 4089432 h 6237001"/>
                <a:gd name="connsiteX46" fmla="*/ 1841500 w 2129090"/>
                <a:gd name="connsiteY46" fmla="*/ 4503451 h 6237001"/>
                <a:gd name="connsiteX47" fmla="*/ 1802977 w 2129090"/>
                <a:gd name="connsiteY47" fmla="*/ 4898845 h 6237001"/>
                <a:gd name="connsiteX48" fmla="*/ 1720850 w 2129090"/>
                <a:gd name="connsiteY48" fmla="*/ 5500401 h 6237001"/>
                <a:gd name="connsiteX49" fmla="*/ 1778000 w 2129090"/>
                <a:gd name="connsiteY49" fmla="*/ 5595651 h 6237001"/>
                <a:gd name="connsiteX50" fmla="*/ 1733550 w 2129090"/>
                <a:gd name="connsiteY50" fmla="*/ 5830601 h 6237001"/>
                <a:gd name="connsiteX51" fmla="*/ 1892300 w 2129090"/>
                <a:gd name="connsiteY51" fmla="*/ 6167151 h 6237001"/>
                <a:gd name="connsiteX52" fmla="*/ 1765300 w 2129090"/>
                <a:gd name="connsiteY52" fmla="*/ 6237001 h 6237001"/>
                <a:gd name="connsiteX53" fmla="*/ 1466850 w 2129090"/>
                <a:gd name="connsiteY53" fmla="*/ 6154451 h 6237001"/>
                <a:gd name="connsiteX54" fmla="*/ 1479550 w 2129090"/>
                <a:gd name="connsiteY54" fmla="*/ 6084601 h 6237001"/>
                <a:gd name="connsiteX55" fmla="*/ 1289050 w 2129090"/>
                <a:gd name="connsiteY55" fmla="*/ 5970301 h 6237001"/>
                <a:gd name="connsiteX56" fmla="*/ 1346200 w 2129090"/>
                <a:gd name="connsiteY56" fmla="*/ 5849651 h 6237001"/>
                <a:gd name="connsiteX57" fmla="*/ 1231900 w 2129090"/>
                <a:gd name="connsiteY57" fmla="*/ 5532151 h 6237001"/>
                <a:gd name="connsiteX58" fmla="*/ 1301750 w 2129090"/>
                <a:gd name="connsiteY58" fmla="*/ 5151151 h 6237001"/>
                <a:gd name="connsiteX59" fmla="*/ 1073150 w 2129090"/>
                <a:gd name="connsiteY59" fmla="*/ 3766851 h 6237001"/>
                <a:gd name="connsiteX0" fmla="*/ 1073150 w 2129090"/>
                <a:gd name="connsiteY0" fmla="*/ 3766851 h 6237001"/>
                <a:gd name="connsiteX1" fmla="*/ 895350 w 2129090"/>
                <a:gd name="connsiteY1" fmla="*/ 5106701 h 6237001"/>
                <a:gd name="connsiteX2" fmla="*/ 831850 w 2129090"/>
                <a:gd name="connsiteY2" fmla="*/ 5214651 h 6237001"/>
                <a:gd name="connsiteX3" fmla="*/ 857250 w 2129090"/>
                <a:gd name="connsiteY3" fmla="*/ 5633751 h 6237001"/>
                <a:gd name="connsiteX4" fmla="*/ 806450 w 2129090"/>
                <a:gd name="connsiteY4" fmla="*/ 5856001 h 6237001"/>
                <a:gd name="connsiteX5" fmla="*/ 844550 w 2129090"/>
                <a:gd name="connsiteY5" fmla="*/ 5976651 h 6237001"/>
                <a:gd name="connsiteX6" fmla="*/ 692150 w 2129090"/>
                <a:gd name="connsiteY6" fmla="*/ 6065551 h 6237001"/>
                <a:gd name="connsiteX7" fmla="*/ 641350 w 2129090"/>
                <a:gd name="connsiteY7" fmla="*/ 6059201 h 6237001"/>
                <a:gd name="connsiteX8" fmla="*/ 203200 w 2129090"/>
                <a:gd name="connsiteY8" fmla="*/ 6192551 h 6237001"/>
                <a:gd name="connsiteX9" fmla="*/ 139700 w 2129090"/>
                <a:gd name="connsiteY9" fmla="*/ 6110001 h 6237001"/>
                <a:gd name="connsiteX10" fmla="*/ 387350 w 2129090"/>
                <a:gd name="connsiteY10" fmla="*/ 5830601 h 6237001"/>
                <a:gd name="connsiteX11" fmla="*/ 330200 w 2129090"/>
                <a:gd name="connsiteY11" fmla="*/ 5563901 h 6237001"/>
                <a:gd name="connsiteX12" fmla="*/ 444500 w 2129090"/>
                <a:gd name="connsiteY12" fmla="*/ 5411501 h 6237001"/>
                <a:gd name="connsiteX13" fmla="*/ 311150 w 2129090"/>
                <a:gd name="connsiteY13" fmla="*/ 3322351 h 6237001"/>
                <a:gd name="connsiteX14" fmla="*/ 279400 w 2129090"/>
                <a:gd name="connsiteY14" fmla="*/ 3277901 h 6237001"/>
                <a:gd name="connsiteX15" fmla="*/ 260350 w 2129090"/>
                <a:gd name="connsiteY15" fmla="*/ 3106451 h 6237001"/>
                <a:gd name="connsiteX16" fmla="*/ 177800 w 2129090"/>
                <a:gd name="connsiteY16" fmla="*/ 3119151 h 6237001"/>
                <a:gd name="connsiteX17" fmla="*/ 0 w 2129090"/>
                <a:gd name="connsiteY17" fmla="*/ 2528601 h 6237001"/>
                <a:gd name="connsiteX18" fmla="*/ 126577 w 2129090"/>
                <a:gd name="connsiteY18" fmla="*/ 1613779 h 6237001"/>
                <a:gd name="connsiteX19" fmla="*/ 324274 w 2129090"/>
                <a:gd name="connsiteY19" fmla="*/ 1072758 h 6237001"/>
                <a:gd name="connsiteX20" fmla="*/ 871220 w 2129090"/>
                <a:gd name="connsiteY20" fmla="*/ 838231 h 6237001"/>
                <a:gd name="connsiteX21" fmla="*/ 845820 w 2129090"/>
                <a:gd name="connsiteY21" fmla="*/ 711654 h 6237001"/>
                <a:gd name="connsiteX22" fmla="*/ 793750 w 2129090"/>
                <a:gd name="connsiteY22" fmla="*/ 493638 h 6237001"/>
                <a:gd name="connsiteX23" fmla="*/ 819573 w 2129090"/>
                <a:gd name="connsiteY23" fmla="*/ 465274 h 6237001"/>
                <a:gd name="connsiteX24" fmla="*/ 807297 w 2129090"/>
                <a:gd name="connsiteY24" fmla="*/ 277739 h 6237001"/>
                <a:gd name="connsiteX25" fmla="*/ 860637 w 2129090"/>
                <a:gd name="connsiteY25" fmla="*/ 119411 h 6237001"/>
                <a:gd name="connsiteX26" fmla="*/ 1054523 w 2129090"/>
                <a:gd name="connsiteY26" fmla="*/ 31781 h 6237001"/>
                <a:gd name="connsiteX27" fmla="*/ 1212003 w 2129090"/>
                <a:gd name="connsiteY27" fmla="*/ 40672 h 6237001"/>
                <a:gd name="connsiteX28" fmla="*/ 1344084 w 2129090"/>
                <a:gd name="connsiteY28" fmla="*/ 98668 h 6237001"/>
                <a:gd name="connsiteX29" fmla="*/ 1405043 w 2129090"/>
                <a:gd name="connsiteY29" fmla="*/ 331925 h 6237001"/>
                <a:gd name="connsiteX30" fmla="*/ 1409700 w 2129090"/>
                <a:gd name="connsiteY30" fmla="*/ 422094 h 6237001"/>
                <a:gd name="connsiteX31" fmla="*/ 1431714 w 2129090"/>
                <a:gd name="connsiteY31" fmla="*/ 483054 h 6237001"/>
                <a:gd name="connsiteX32" fmla="*/ 1403350 w 2129090"/>
                <a:gd name="connsiteY32" fmla="*/ 648579 h 6237001"/>
                <a:gd name="connsiteX33" fmla="*/ 1347469 w 2129090"/>
                <a:gd name="connsiteY33" fmla="*/ 878872 h 6237001"/>
                <a:gd name="connsiteX34" fmla="*/ 1419437 w 2129090"/>
                <a:gd name="connsiteY34" fmla="*/ 957611 h 6237001"/>
                <a:gd name="connsiteX35" fmla="*/ 1932940 w 2129090"/>
                <a:gd name="connsiteY35" fmla="*/ 1170548 h 6237001"/>
                <a:gd name="connsiteX36" fmla="*/ 2002790 w 2129090"/>
                <a:gd name="connsiteY36" fmla="*/ 1540965 h 6237001"/>
                <a:gd name="connsiteX37" fmla="*/ 2049780 w 2129090"/>
                <a:gd name="connsiteY37" fmla="*/ 1857618 h 6237001"/>
                <a:gd name="connsiteX38" fmla="*/ 2072217 w 2129090"/>
                <a:gd name="connsiteY38" fmla="*/ 2135325 h 6237001"/>
                <a:gd name="connsiteX39" fmla="*/ 2127250 w 2129090"/>
                <a:gd name="connsiteY39" fmla="*/ 2360538 h 6237001"/>
                <a:gd name="connsiteX40" fmla="*/ 2056977 w 2129090"/>
                <a:gd name="connsiteY40" fmla="*/ 2770325 h 6237001"/>
                <a:gd name="connsiteX41" fmla="*/ 2016760 w 2129090"/>
                <a:gd name="connsiteY41" fmla="*/ 3056074 h 6237001"/>
                <a:gd name="connsiteX42" fmla="*/ 1902883 w 2129090"/>
                <a:gd name="connsiteY42" fmla="*/ 3152594 h 6237001"/>
                <a:gd name="connsiteX43" fmla="*/ 1834303 w 2129090"/>
                <a:gd name="connsiteY43" fmla="*/ 3267318 h 6237001"/>
                <a:gd name="connsiteX44" fmla="*/ 1833457 w 2129090"/>
                <a:gd name="connsiteY44" fmla="*/ 3483219 h 6237001"/>
                <a:gd name="connsiteX45" fmla="*/ 1818217 w 2129090"/>
                <a:gd name="connsiteY45" fmla="*/ 4089432 h 6237001"/>
                <a:gd name="connsiteX46" fmla="*/ 1841500 w 2129090"/>
                <a:gd name="connsiteY46" fmla="*/ 4503451 h 6237001"/>
                <a:gd name="connsiteX47" fmla="*/ 1802977 w 2129090"/>
                <a:gd name="connsiteY47" fmla="*/ 4898845 h 6237001"/>
                <a:gd name="connsiteX48" fmla="*/ 1732703 w 2129090"/>
                <a:gd name="connsiteY48" fmla="*/ 5395414 h 6237001"/>
                <a:gd name="connsiteX49" fmla="*/ 1778000 w 2129090"/>
                <a:gd name="connsiteY49" fmla="*/ 5595651 h 6237001"/>
                <a:gd name="connsiteX50" fmla="*/ 1733550 w 2129090"/>
                <a:gd name="connsiteY50" fmla="*/ 5830601 h 6237001"/>
                <a:gd name="connsiteX51" fmla="*/ 1892300 w 2129090"/>
                <a:gd name="connsiteY51" fmla="*/ 6167151 h 6237001"/>
                <a:gd name="connsiteX52" fmla="*/ 1765300 w 2129090"/>
                <a:gd name="connsiteY52" fmla="*/ 6237001 h 6237001"/>
                <a:gd name="connsiteX53" fmla="*/ 1466850 w 2129090"/>
                <a:gd name="connsiteY53" fmla="*/ 6154451 h 6237001"/>
                <a:gd name="connsiteX54" fmla="*/ 1479550 w 2129090"/>
                <a:gd name="connsiteY54" fmla="*/ 6084601 h 6237001"/>
                <a:gd name="connsiteX55" fmla="*/ 1289050 w 2129090"/>
                <a:gd name="connsiteY55" fmla="*/ 5970301 h 6237001"/>
                <a:gd name="connsiteX56" fmla="*/ 1346200 w 2129090"/>
                <a:gd name="connsiteY56" fmla="*/ 5849651 h 6237001"/>
                <a:gd name="connsiteX57" fmla="*/ 1231900 w 2129090"/>
                <a:gd name="connsiteY57" fmla="*/ 5532151 h 6237001"/>
                <a:gd name="connsiteX58" fmla="*/ 1301750 w 2129090"/>
                <a:gd name="connsiteY58" fmla="*/ 5151151 h 6237001"/>
                <a:gd name="connsiteX59" fmla="*/ 1073150 w 2129090"/>
                <a:gd name="connsiteY59" fmla="*/ 3766851 h 6237001"/>
                <a:gd name="connsiteX0" fmla="*/ 1073150 w 2129090"/>
                <a:gd name="connsiteY0" fmla="*/ 3766851 h 6237001"/>
                <a:gd name="connsiteX1" fmla="*/ 895350 w 2129090"/>
                <a:gd name="connsiteY1" fmla="*/ 5106701 h 6237001"/>
                <a:gd name="connsiteX2" fmla="*/ 831850 w 2129090"/>
                <a:gd name="connsiteY2" fmla="*/ 5214651 h 6237001"/>
                <a:gd name="connsiteX3" fmla="*/ 857250 w 2129090"/>
                <a:gd name="connsiteY3" fmla="*/ 5633751 h 6237001"/>
                <a:gd name="connsiteX4" fmla="*/ 806450 w 2129090"/>
                <a:gd name="connsiteY4" fmla="*/ 5856001 h 6237001"/>
                <a:gd name="connsiteX5" fmla="*/ 844550 w 2129090"/>
                <a:gd name="connsiteY5" fmla="*/ 5976651 h 6237001"/>
                <a:gd name="connsiteX6" fmla="*/ 692150 w 2129090"/>
                <a:gd name="connsiteY6" fmla="*/ 6065551 h 6237001"/>
                <a:gd name="connsiteX7" fmla="*/ 641350 w 2129090"/>
                <a:gd name="connsiteY7" fmla="*/ 6059201 h 6237001"/>
                <a:gd name="connsiteX8" fmla="*/ 203200 w 2129090"/>
                <a:gd name="connsiteY8" fmla="*/ 6192551 h 6237001"/>
                <a:gd name="connsiteX9" fmla="*/ 139700 w 2129090"/>
                <a:gd name="connsiteY9" fmla="*/ 6110001 h 6237001"/>
                <a:gd name="connsiteX10" fmla="*/ 387350 w 2129090"/>
                <a:gd name="connsiteY10" fmla="*/ 5830601 h 6237001"/>
                <a:gd name="connsiteX11" fmla="*/ 330200 w 2129090"/>
                <a:gd name="connsiteY11" fmla="*/ 5563901 h 6237001"/>
                <a:gd name="connsiteX12" fmla="*/ 444500 w 2129090"/>
                <a:gd name="connsiteY12" fmla="*/ 5411501 h 6237001"/>
                <a:gd name="connsiteX13" fmla="*/ 311150 w 2129090"/>
                <a:gd name="connsiteY13" fmla="*/ 3322351 h 6237001"/>
                <a:gd name="connsiteX14" fmla="*/ 279400 w 2129090"/>
                <a:gd name="connsiteY14" fmla="*/ 3277901 h 6237001"/>
                <a:gd name="connsiteX15" fmla="*/ 260350 w 2129090"/>
                <a:gd name="connsiteY15" fmla="*/ 3106451 h 6237001"/>
                <a:gd name="connsiteX16" fmla="*/ 177800 w 2129090"/>
                <a:gd name="connsiteY16" fmla="*/ 3119151 h 6237001"/>
                <a:gd name="connsiteX17" fmla="*/ 0 w 2129090"/>
                <a:gd name="connsiteY17" fmla="*/ 2528601 h 6237001"/>
                <a:gd name="connsiteX18" fmla="*/ 126577 w 2129090"/>
                <a:gd name="connsiteY18" fmla="*/ 1613779 h 6237001"/>
                <a:gd name="connsiteX19" fmla="*/ 324274 w 2129090"/>
                <a:gd name="connsiteY19" fmla="*/ 1072758 h 6237001"/>
                <a:gd name="connsiteX20" fmla="*/ 871220 w 2129090"/>
                <a:gd name="connsiteY20" fmla="*/ 838231 h 6237001"/>
                <a:gd name="connsiteX21" fmla="*/ 845820 w 2129090"/>
                <a:gd name="connsiteY21" fmla="*/ 711654 h 6237001"/>
                <a:gd name="connsiteX22" fmla="*/ 793750 w 2129090"/>
                <a:gd name="connsiteY22" fmla="*/ 493638 h 6237001"/>
                <a:gd name="connsiteX23" fmla="*/ 819573 w 2129090"/>
                <a:gd name="connsiteY23" fmla="*/ 465274 h 6237001"/>
                <a:gd name="connsiteX24" fmla="*/ 807297 w 2129090"/>
                <a:gd name="connsiteY24" fmla="*/ 277739 h 6237001"/>
                <a:gd name="connsiteX25" fmla="*/ 860637 w 2129090"/>
                <a:gd name="connsiteY25" fmla="*/ 119411 h 6237001"/>
                <a:gd name="connsiteX26" fmla="*/ 1054523 w 2129090"/>
                <a:gd name="connsiteY26" fmla="*/ 31781 h 6237001"/>
                <a:gd name="connsiteX27" fmla="*/ 1212003 w 2129090"/>
                <a:gd name="connsiteY27" fmla="*/ 40672 h 6237001"/>
                <a:gd name="connsiteX28" fmla="*/ 1344084 w 2129090"/>
                <a:gd name="connsiteY28" fmla="*/ 98668 h 6237001"/>
                <a:gd name="connsiteX29" fmla="*/ 1405043 w 2129090"/>
                <a:gd name="connsiteY29" fmla="*/ 331925 h 6237001"/>
                <a:gd name="connsiteX30" fmla="*/ 1409700 w 2129090"/>
                <a:gd name="connsiteY30" fmla="*/ 422094 h 6237001"/>
                <a:gd name="connsiteX31" fmla="*/ 1431714 w 2129090"/>
                <a:gd name="connsiteY31" fmla="*/ 483054 h 6237001"/>
                <a:gd name="connsiteX32" fmla="*/ 1403350 w 2129090"/>
                <a:gd name="connsiteY32" fmla="*/ 648579 h 6237001"/>
                <a:gd name="connsiteX33" fmla="*/ 1347469 w 2129090"/>
                <a:gd name="connsiteY33" fmla="*/ 878872 h 6237001"/>
                <a:gd name="connsiteX34" fmla="*/ 1419437 w 2129090"/>
                <a:gd name="connsiteY34" fmla="*/ 957611 h 6237001"/>
                <a:gd name="connsiteX35" fmla="*/ 1932940 w 2129090"/>
                <a:gd name="connsiteY35" fmla="*/ 1170548 h 6237001"/>
                <a:gd name="connsiteX36" fmla="*/ 2002790 w 2129090"/>
                <a:gd name="connsiteY36" fmla="*/ 1540965 h 6237001"/>
                <a:gd name="connsiteX37" fmla="*/ 2049780 w 2129090"/>
                <a:gd name="connsiteY37" fmla="*/ 1857618 h 6237001"/>
                <a:gd name="connsiteX38" fmla="*/ 2072217 w 2129090"/>
                <a:gd name="connsiteY38" fmla="*/ 2135325 h 6237001"/>
                <a:gd name="connsiteX39" fmla="*/ 2127250 w 2129090"/>
                <a:gd name="connsiteY39" fmla="*/ 2360538 h 6237001"/>
                <a:gd name="connsiteX40" fmla="*/ 2056977 w 2129090"/>
                <a:gd name="connsiteY40" fmla="*/ 2770325 h 6237001"/>
                <a:gd name="connsiteX41" fmla="*/ 2016760 w 2129090"/>
                <a:gd name="connsiteY41" fmla="*/ 3056074 h 6237001"/>
                <a:gd name="connsiteX42" fmla="*/ 1902883 w 2129090"/>
                <a:gd name="connsiteY42" fmla="*/ 3152594 h 6237001"/>
                <a:gd name="connsiteX43" fmla="*/ 1834303 w 2129090"/>
                <a:gd name="connsiteY43" fmla="*/ 3267318 h 6237001"/>
                <a:gd name="connsiteX44" fmla="*/ 1833457 w 2129090"/>
                <a:gd name="connsiteY44" fmla="*/ 3483219 h 6237001"/>
                <a:gd name="connsiteX45" fmla="*/ 1818217 w 2129090"/>
                <a:gd name="connsiteY45" fmla="*/ 4089432 h 6237001"/>
                <a:gd name="connsiteX46" fmla="*/ 1841500 w 2129090"/>
                <a:gd name="connsiteY46" fmla="*/ 4503451 h 6237001"/>
                <a:gd name="connsiteX47" fmla="*/ 1802977 w 2129090"/>
                <a:gd name="connsiteY47" fmla="*/ 4898845 h 6237001"/>
                <a:gd name="connsiteX48" fmla="*/ 1732703 w 2129090"/>
                <a:gd name="connsiteY48" fmla="*/ 5395414 h 6237001"/>
                <a:gd name="connsiteX49" fmla="*/ 1778000 w 2129090"/>
                <a:gd name="connsiteY49" fmla="*/ 5595651 h 6237001"/>
                <a:gd name="connsiteX50" fmla="*/ 1733550 w 2129090"/>
                <a:gd name="connsiteY50" fmla="*/ 5830601 h 6237001"/>
                <a:gd name="connsiteX51" fmla="*/ 1892300 w 2129090"/>
                <a:gd name="connsiteY51" fmla="*/ 6167151 h 6237001"/>
                <a:gd name="connsiteX52" fmla="*/ 1765300 w 2129090"/>
                <a:gd name="connsiteY52" fmla="*/ 6237001 h 6237001"/>
                <a:gd name="connsiteX53" fmla="*/ 1466850 w 2129090"/>
                <a:gd name="connsiteY53" fmla="*/ 6154451 h 6237001"/>
                <a:gd name="connsiteX54" fmla="*/ 1479550 w 2129090"/>
                <a:gd name="connsiteY54" fmla="*/ 6084601 h 6237001"/>
                <a:gd name="connsiteX55" fmla="*/ 1289050 w 2129090"/>
                <a:gd name="connsiteY55" fmla="*/ 5970301 h 6237001"/>
                <a:gd name="connsiteX56" fmla="*/ 1346200 w 2129090"/>
                <a:gd name="connsiteY56" fmla="*/ 5849651 h 6237001"/>
                <a:gd name="connsiteX57" fmla="*/ 1231900 w 2129090"/>
                <a:gd name="connsiteY57" fmla="*/ 5532151 h 6237001"/>
                <a:gd name="connsiteX58" fmla="*/ 1301750 w 2129090"/>
                <a:gd name="connsiteY58" fmla="*/ 5151151 h 6237001"/>
                <a:gd name="connsiteX59" fmla="*/ 1073150 w 2129090"/>
                <a:gd name="connsiteY59" fmla="*/ 3766851 h 6237001"/>
                <a:gd name="connsiteX0" fmla="*/ 1073150 w 2129090"/>
                <a:gd name="connsiteY0" fmla="*/ 3766851 h 6237001"/>
                <a:gd name="connsiteX1" fmla="*/ 895350 w 2129090"/>
                <a:gd name="connsiteY1" fmla="*/ 5106701 h 6237001"/>
                <a:gd name="connsiteX2" fmla="*/ 831850 w 2129090"/>
                <a:gd name="connsiteY2" fmla="*/ 5214651 h 6237001"/>
                <a:gd name="connsiteX3" fmla="*/ 857250 w 2129090"/>
                <a:gd name="connsiteY3" fmla="*/ 5633751 h 6237001"/>
                <a:gd name="connsiteX4" fmla="*/ 806450 w 2129090"/>
                <a:gd name="connsiteY4" fmla="*/ 5856001 h 6237001"/>
                <a:gd name="connsiteX5" fmla="*/ 844550 w 2129090"/>
                <a:gd name="connsiteY5" fmla="*/ 5976651 h 6237001"/>
                <a:gd name="connsiteX6" fmla="*/ 692150 w 2129090"/>
                <a:gd name="connsiteY6" fmla="*/ 6065551 h 6237001"/>
                <a:gd name="connsiteX7" fmla="*/ 641350 w 2129090"/>
                <a:gd name="connsiteY7" fmla="*/ 6059201 h 6237001"/>
                <a:gd name="connsiteX8" fmla="*/ 203200 w 2129090"/>
                <a:gd name="connsiteY8" fmla="*/ 6192551 h 6237001"/>
                <a:gd name="connsiteX9" fmla="*/ 139700 w 2129090"/>
                <a:gd name="connsiteY9" fmla="*/ 6110001 h 6237001"/>
                <a:gd name="connsiteX10" fmla="*/ 387350 w 2129090"/>
                <a:gd name="connsiteY10" fmla="*/ 5830601 h 6237001"/>
                <a:gd name="connsiteX11" fmla="*/ 330200 w 2129090"/>
                <a:gd name="connsiteY11" fmla="*/ 5563901 h 6237001"/>
                <a:gd name="connsiteX12" fmla="*/ 444500 w 2129090"/>
                <a:gd name="connsiteY12" fmla="*/ 5411501 h 6237001"/>
                <a:gd name="connsiteX13" fmla="*/ 311150 w 2129090"/>
                <a:gd name="connsiteY13" fmla="*/ 3322351 h 6237001"/>
                <a:gd name="connsiteX14" fmla="*/ 279400 w 2129090"/>
                <a:gd name="connsiteY14" fmla="*/ 3277901 h 6237001"/>
                <a:gd name="connsiteX15" fmla="*/ 260350 w 2129090"/>
                <a:gd name="connsiteY15" fmla="*/ 3106451 h 6237001"/>
                <a:gd name="connsiteX16" fmla="*/ 177800 w 2129090"/>
                <a:gd name="connsiteY16" fmla="*/ 3119151 h 6237001"/>
                <a:gd name="connsiteX17" fmla="*/ 0 w 2129090"/>
                <a:gd name="connsiteY17" fmla="*/ 2528601 h 6237001"/>
                <a:gd name="connsiteX18" fmla="*/ 126577 w 2129090"/>
                <a:gd name="connsiteY18" fmla="*/ 1613779 h 6237001"/>
                <a:gd name="connsiteX19" fmla="*/ 324274 w 2129090"/>
                <a:gd name="connsiteY19" fmla="*/ 1072758 h 6237001"/>
                <a:gd name="connsiteX20" fmla="*/ 871220 w 2129090"/>
                <a:gd name="connsiteY20" fmla="*/ 838231 h 6237001"/>
                <a:gd name="connsiteX21" fmla="*/ 845820 w 2129090"/>
                <a:gd name="connsiteY21" fmla="*/ 711654 h 6237001"/>
                <a:gd name="connsiteX22" fmla="*/ 793750 w 2129090"/>
                <a:gd name="connsiteY22" fmla="*/ 493638 h 6237001"/>
                <a:gd name="connsiteX23" fmla="*/ 819573 w 2129090"/>
                <a:gd name="connsiteY23" fmla="*/ 465274 h 6237001"/>
                <a:gd name="connsiteX24" fmla="*/ 807297 w 2129090"/>
                <a:gd name="connsiteY24" fmla="*/ 277739 h 6237001"/>
                <a:gd name="connsiteX25" fmla="*/ 860637 w 2129090"/>
                <a:gd name="connsiteY25" fmla="*/ 119411 h 6237001"/>
                <a:gd name="connsiteX26" fmla="*/ 1054523 w 2129090"/>
                <a:gd name="connsiteY26" fmla="*/ 31781 h 6237001"/>
                <a:gd name="connsiteX27" fmla="*/ 1212003 w 2129090"/>
                <a:gd name="connsiteY27" fmla="*/ 40672 h 6237001"/>
                <a:gd name="connsiteX28" fmla="*/ 1344084 w 2129090"/>
                <a:gd name="connsiteY28" fmla="*/ 98668 h 6237001"/>
                <a:gd name="connsiteX29" fmla="*/ 1405043 w 2129090"/>
                <a:gd name="connsiteY29" fmla="*/ 331925 h 6237001"/>
                <a:gd name="connsiteX30" fmla="*/ 1409700 w 2129090"/>
                <a:gd name="connsiteY30" fmla="*/ 422094 h 6237001"/>
                <a:gd name="connsiteX31" fmla="*/ 1431714 w 2129090"/>
                <a:gd name="connsiteY31" fmla="*/ 483054 h 6237001"/>
                <a:gd name="connsiteX32" fmla="*/ 1403350 w 2129090"/>
                <a:gd name="connsiteY32" fmla="*/ 648579 h 6237001"/>
                <a:gd name="connsiteX33" fmla="*/ 1347469 w 2129090"/>
                <a:gd name="connsiteY33" fmla="*/ 878872 h 6237001"/>
                <a:gd name="connsiteX34" fmla="*/ 1419437 w 2129090"/>
                <a:gd name="connsiteY34" fmla="*/ 957611 h 6237001"/>
                <a:gd name="connsiteX35" fmla="*/ 1932940 w 2129090"/>
                <a:gd name="connsiteY35" fmla="*/ 1170548 h 6237001"/>
                <a:gd name="connsiteX36" fmla="*/ 2002790 w 2129090"/>
                <a:gd name="connsiteY36" fmla="*/ 1540965 h 6237001"/>
                <a:gd name="connsiteX37" fmla="*/ 2049780 w 2129090"/>
                <a:gd name="connsiteY37" fmla="*/ 1857618 h 6237001"/>
                <a:gd name="connsiteX38" fmla="*/ 2072217 w 2129090"/>
                <a:gd name="connsiteY38" fmla="*/ 2135325 h 6237001"/>
                <a:gd name="connsiteX39" fmla="*/ 2127250 w 2129090"/>
                <a:gd name="connsiteY39" fmla="*/ 2360538 h 6237001"/>
                <a:gd name="connsiteX40" fmla="*/ 2056977 w 2129090"/>
                <a:gd name="connsiteY40" fmla="*/ 2770325 h 6237001"/>
                <a:gd name="connsiteX41" fmla="*/ 2016760 w 2129090"/>
                <a:gd name="connsiteY41" fmla="*/ 3056074 h 6237001"/>
                <a:gd name="connsiteX42" fmla="*/ 1902883 w 2129090"/>
                <a:gd name="connsiteY42" fmla="*/ 3152594 h 6237001"/>
                <a:gd name="connsiteX43" fmla="*/ 1834303 w 2129090"/>
                <a:gd name="connsiteY43" fmla="*/ 3267318 h 6237001"/>
                <a:gd name="connsiteX44" fmla="*/ 1833457 w 2129090"/>
                <a:gd name="connsiteY44" fmla="*/ 3483219 h 6237001"/>
                <a:gd name="connsiteX45" fmla="*/ 1818217 w 2129090"/>
                <a:gd name="connsiteY45" fmla="*/ 4089432 h 6237001"/>
                <a:gd name="connsiteX46" fmla="*/ 1841500 w 2129090"/>
                <a:gd name="connsiteY46" fmla="*/ 4503451 h 6237001"/>
                <a:gd name="connsiteX47" fmla="*/ 1802977 w 2129090"/>
                <a:gd name="connsiteY47" fmla="*/ 4898845 h 6237001"/>
                <a:gd name="connsiteX48" fmla="*/ 1732703 w 2129090"/>
                <a:gd name="connsiteY48" fmla="*/ 5395414 h 6237001"/>
                <a:gd name="connsiteX49" fmla="*/ 1769534 w 2129090"/>
                <a:gd name="connsiteY49" fmla="*/ 5560091 h 6237001"/>
                <a:gd name="connsiteX50" fmla="*/ 1733550 w 2129090"/>
                <a:gd name="connsiteY50" fmla="*/ 5830601 h 6237001"/>
                <a:gd name="connsiteX51" fmla="*/ 1892300 w 2129090"/>
                <a:gd name="connsiteY51" fmla="*/ 6167151 h 6237001"/>
                <a:gd name="connsiteX52" fmla="*/ 1765300 w 2129090"/>
                <a:gd name="connsiteY52" fmla="*/ 6237001 h 6237001"/>
                <a:gd name="connsiteX53" fmla="*/ 1466850 w 2129090"/>
                <a:gd name="connsiteY53" fmla="*/ 6154451 h 6237001"/>
                <a:gd name="connsiteX54" fmla="*/ 1479550 w 2129090"/>
                <a:gd name="connsiteY54" fmla="*/ 6084601 h 6237001"/>
                <a:gd name="connsiteX55" fmla="*/ 1289050 w 2129090"/>
                <a:gd name="connsiteY55" fmla="*/ 5970301 h 6237001"/>
                <a:gd name="connsiteX56" fmla="*/ 1346200 w 2129090"/>
                <a:gd name="connsiteY56" fmla="*/ 5849651 h 6237001"/>
                <a:gd name="connsiteX57" fmla="*/ 1231900 w 2129090"/>
                <a:gd name="connsiteY57" fmla="*/ 5532151 h 6237001"/>
                <a:gd name="connsiteX58" fmla="*/ 1301750 w 2129090"/>
                <a:gd name="connsiteY58" fmla="*/ 5151151 h 6237001"/>
                <a:gd name="connsiteX59" fmla="*/ 1073150 w 2129090"/>
                <a:gd name="connsiteY59" fmla="*/ 3766851 h 6237001"/>
                <a:gd name="connsiteX0" fmla="*/ 1073150 w 2129090"/>
                <a:gd name="connsiteY0" fmla="*/ 3766851 h 6237001"/>
                <a:gd name="connsiteX1" fmla="*/ 895350 w 2129090"/>
                <a:gd name="connsiteY1" fmla="*/ 5106701 h 6237001"/>
                <a:gd name="connsiteX2" fmla="*/ 831850 w 2129090"/>
                <a:gd name="connsiteY2" fmla="*/ 5214651 h 6237001"/>
                <a:gd name="connsiteX3" fmla="*/ 857250 w 2129090"/>
                <a:gd name="connsiteY3" fmla="*/ 5633751 h 6237001"/>
                <a:gd name="connsiteX4" fmla="*/ 806450 w 2129090"/>
                <a:gd name="connsiteY4" fmla="*/ 5856001 h 6237001"/>
                <a:gd name="connsiteX5" fmla="*/ 844550 w 2129090"/>
                <a:gd name="connsiteY5" fmla="*/ 5976651 h 6237001"/>
                <a:gd name="connsiteX6" fmla="*/ 692150 w 2129090"/>
                <a:gd name="connsiteY6" fmla="*/ 6065551 h 6237001"/>
                <a:gd name="connsiteX7" fmla="*/ 641350 w 2129090"/>
                <a:gd name="connsiteY7" fmla="*/ 6059201 h 6237001"/>
                <a:gd name="connsiteX8" fmla="*/ 203200 w 2129090"/>
                <a:gd name="connsiteY8" fmla="*/ 6192551 h 6237001"/>
                <a:gd name="connsiteX9" fmla="*/ 139700 w 2129090"/>
                <a:gd name="connsiteY9" fmla="*/ 6110001 h 6237001"/>
                <a:gd name="connsiteX10" fmla="*/ 387350 w 2129090"/>
                <a:gd name="connsiteY10" fmla="*/ 5830601 h 6237001"/>
                <a:gd name="connsiteX11" fmla="*/ 330200 w 2129090"/>
                <a:gd name="connsiteY11" fmla="*/ 5563901 h 6237001"/>
                <a:gd name="connsiteX12" fmla="*/ 444500 w 2129090"/>
                <a:gd name="connsiteY12" fmla="*/ 5411501 h 6237001"/>
                <a:gd name="connsiteX13" fmla="*/ 311150 w 2129090"/>
                <a:gd name="connsiteY13" fmla="*/ 3322351 h 6237001"/>
                <a:gd name="connsiteX14" fmla="*/ 279400 w 2129090"/>
                <a:gd name="connsiteY14" fmla="*/ 3277901 h 6237001"/>
                <a:gd name="connsiteX15" fmla="*/ 260350 w 2129090"/>
                <a:gd name="connsiteY15" fmla="*/ 3106451 h 6237001"/>
                <a:gd name="connsiteX16" fmla="*/ 177800 w 2129090"/>
                <a:gd name="connsiteY16" fmla="*/ 3119151 h 6237001"/>
                <a:gd name="connsiteX17" fmla="*/ 0 w 2129090"/>
                <a:gd name="connsiteY17" fmla="*/ 2528601 h 6237001"/>
                <a:gd name="connsiteX18" fmla="*/ 126577 w 2129090"/>
                <a:gd name="connsiteY18" fmla="*/ 1613779 h 6237001"/>
                <a:gd name="connsiteX19" fmla="*/ 324274 w 2129090"/>
                <a:gd name="connsiteY19" fmla="*/ 1072758 h 6237001"/>
                <a:gd name="connsiteX20" fmla="*/ 871220 w 2129090"/>
                <a:gd name="connsiteY20" fmla="*/ 838231 h 6237001"/>
                <a:gd name="connsiteX21" fmla="*/ 845820 w 2129090"/>
                <a:gd name="connsiteY21" fmla="*/ 711654 h 6237001"/>
                <a:gd name="connsiteX22" fmla="*/ 793750 w 2129090"/>
                <a:gd name="connsiteY22" fmla="*/ 493638 h 6237001"/>
                <a:gd name="connsiteX23" fmla="*/ 819573 w 2129090"/>
                <a:gd name="connsiteY23" fmla="*/ 465274 h 6237001"/>
                <a:gd name="connsiteX24" fmla="*/ 807297 w 2129090"/>
                <a:gd name="connsiteY24" fmla="*/ 277739 h 6237001"/>
                <a:gd name="connsiteX25" fmla="*/ 860637 w 2129090"/>
                <a:gd name="connsiteY25" fmla="*/ 119411 h 6237001"/>
                <a:gd name="connsiteX26" fmla="*/ 1054523 w 2129090"/>
                <a:gd name="connsiteY26" fmla="*/ 31781 h 6237001"/>
                <a:gd name="connsiteX27" fmla="*/ 1212003 w 2129090"/>
                <a:gd name="connsiteY27" fmla="*/ 40672 h 6237001"/>
                <a:gd name="connsiteX28" fmla="*/ 1344084 w 2129090"/>
                <a:gd name="connsiteY28" fmla="*/ 98668 h 6237001"/>
                <a:gd name="connsiteX29" fmla="*/ 1405043 w 2129090"/>
                <a:gd name="connsiteY29" fmla="*/ 331925 h 6237001"/>
                <a:gd name="connsiteX30" fmla="*/ 1409700 w 2129090"/>
                <a:gd name="connsiteY30" fmla="*/ 422094 h 6237001"/>
                <a:gd name="connsiteX31" fmla="*/ 1431714 w 2129090"/>
                <a:gd name="connsiteY31" fmla="*/ 483054 h 6237001"/>
                <a:gd name="connsiteX32" fmla="*/ 1403350 w 2129090"/>
                <a:gd name="connsiteY32" fmla="*/ 648579 h 6237001"/>
                <a:gd name="connsiteX33" fmla="*/ 1347469 w 2129090"/>
                <a:gd name="connsiteY33" fmla="*/ 878872 h 6237001"/>
                <a:gd name="connsiteX34" fmla="*/ 1419437 w 2129090"/>
                <a:gd name="connsiteY34" fmla="*/ 957611 h 6237001"/>
                <a:gd name="connsiteX35" fmla="*/ 1932940 w 2129090"/>
                <a:gd name="connsiteY35" fmla="*/ 1170548 h 6237001"/>
                <a:gd name="connsiteX36" fmla="*/ 2002790 w 2129090"/>
                <a:gd name="connsiteY36" fmla="*/ 1540965 h 6237001"/>
                <a:gd name="connsiteX37" fmla="*/ 2049780 w 2129090"/>
                <a:gd name="connsiteY37" fmla="*/ 1857618 h 6237001"/>
                <a:gd name="connsiteX38" fmla="*/ 2072217 w 2129090"/>
                <a:gd name="connsiteY38" fmla="*/ 2135325 h 6237001"/>
                <a:gd name="connsiteX39" fmla="*/ 2127250 w 2129090"/>
                <a:gd name="connsiteY39" fmla="*/ 2360538 h 6237001"/>
                <a:gd name="connsiteX40" fmla="*/ 2056977 w 2129090"/>
                <a:gd name="connsiteY40" fmla="*/ 2770325 h 6237001"/>
                <a:gd name="connsiteX41" fmla="*/ 2016760 w 2129090"/>
                <a:gd name="connsiteY41" fmla="*/ 3056074 h 6237001"/>
                <a:gd name="connsiteX42" fmla="*/ 1902883 w 2129090"/>
                <a:gd name="connsiteY42" fmla="*/ 3152594 h 6237001"/>
                <a:gd name="connsiteX43" fmla="*/ 1834303 w 2129090"/>
                <a:gd name="connsiteY43" fmla="*/ 3267318 h 6237001"/>
                <a:gd name="connsiteX44" fmla="*/ 1833457 w 2129090"/>
                <a:gd name="connsiteY44" fmla="*/ 3483219 h 6237001"/>
                <a:gd name="connsiteX45" fmla="*/ 1818217 w 2129090"/>
                <a:gd name="connsiteY45" fmla="*/ 4089432 h 6237001"/>
                <a:gd name="connsiteX46" fmla="*/ 1841500 w 2129090"/>
                <a:gd name="connsiteY46" fmla="*/ 4503451 h 6237001"/>
                <a:gd name="connsiteX47" fmla="*/ 1802977 w 2129090"/>
                <a:gd name="connsiteY47" fmla="*/ 4898845 h 6237001"/>
                <a:gd name="connsiteX48" fmla="*/ 1732703 w 2129090"/>
                <a:gd name="connsiteY48" fmla="*/ 5395414 h 6237001"/>
                <a:gd name="connsiteX49" fmla="*/ 1769534 w 2129090"/>
                <a:gd name="connsiteY49" fmla="*/ 5560091 h 6237001"/>
                <a:gd name="connsiteX50" fmla="*/ 1733550 w 2129090"/>
                <a:gd name="connsiteY50" fmla="*/ 5830601 h 6237001"/>
                <a:gd name="connsiteX51" fmla="*/ 1892300 w 2129090"/>
                <a:gd name="connsiteY51" fmla="*/ 6167151 h 6237001"/>
                <a:gd name="connsiteX52" fmla="*/ 1765300 w 2129090"/>
                <a:gd name="connsiteY52" fmla="*/ 6237001 h 6237001"/>
                <a:gd name="connsiteX53" fmla="*/ 1466850 w 2129090"/>
                <a:gd name="connsiteY53" fmla="*/ 6154451 h 6237001"/>
                <a:gd name="connsiteX54" fmla="*/ 1479550 w 2129090"/>
                <a:gd name="connsiteY54" fmla="*/ 6084601 h 6237001"/>
                <a:gd name="connsiteX55" fmla="*/ 1289050 w 2129090"/>
                <a:gd name="connsiteY55" fmla="*/ 5970301 h 6237001"/>
                <a:gd name="connsiteX56" fmla="*/ 1346200 w 2129090"/>
                <a:gd name="connsiteY56" fmla="*/ 5849651 h 6237001"/>
                <a:gd name="connsiteX57" fmla="*/ 1231900 w 2129090"/>
                <a:gd name="connsiteY57" fmla="*/ 5532151 h 6237001"/>
                <a:gd name="connsiteX58" fmla="*/ 1301750 w 2129090"/>
                <a:gd name="connsiteY58" fmla="*/ 5151151 h 6237001"/>
                <a:gd name="connsiteX59" fmla="*/ 1073150 w 2129090"/>
                <a:gd name="connsiteY59" fmla="*/ 3766851 h 6237001"/>
                <a:gd name="connsiteX0" fmla="*/ 1073150 w 2129090"/>
                <a:gd name="connsiteY0" fmla="*/ 3766851 h 6237001"/>
                <a:gd name="connsiteX1" fmla="*/ 895350 w 2129090"/>
                <a:gd name="connsiteY1" fmla="*/ 5106701 h 6237001"/>
                <a:gd name="connsiteX2" fmla="*/ 831850 w 2129090"/>
                <a:gd name="connsiteY2" fmla="*/ 5214651 h 6237001"/>
                <a:gd name="connsiteX3" fmla="*/ 857250 w 2129090"/>
                <a:gd name="connsiteY3" fmla="*/ 5633751 h 6237001"/>
                <a:gd name="connsiteX4" fmla="*/ 806450 w 2129090"/>
                <a:gd name="connsiteY4" fmla="*/ 5856001 h 6237001"/>
                <a:gd name="connsiteX5" fmla="*/ 844550 w 2129090"/>
                <a:gd name="connsiteY5" fmla="*/ 5976651 h 6237001"/>
                <a:gd name="connsiteX6" fmla="*/ 692150 w 2129090"/>
                <a:gd name="connsiteY6" fmla="*/ 6065551 h 6237001"/>
                <a:gd name="connsiteX7" fmla="*/ 641350 w 2129090"/>
                <a:gd name="connsiteY7" fmla="*/ 6059201 h 6237001"/>
                <a:gd name="connsiteX8" fmla="*/ 203200 w 2129090"/>
                <a:gd name="connsiteY8" fmla="*/ 6192551 h 6237001"/>
                <a:gd name="connsiteX9" fmla="*/ 139700 w 2129090"/>
                <a:gd name="connsiteY9" fmla="*/ 6110001 h 6237001"/>
                <a:gd name="connsiteX10" fmla="*/ 387350 w 2129090"/>
                <a:gd name="connsiteY10" fmla="*/ 5830601 h 6237001"/>
                <a:gd name="connsiteX11" fmla="*/ 330200 w 2129090"/>
                <a:gd name="connsiteY11" fmla="*/ 5563901 h 6237001"/>
                <a:gd name="connsiteX12" fmla="*/ 444500 w 2129090"/>
                <a:gd name="connsiteY12" fmla="*/ 5411501 h 6237001"/>
                <a:gd name="connsiteX13" fmla="*/ 311150 w 2129090"/>
                <a:gd name="connsiteY13" fmla="*/ 3322351 h 6237001"/>
                <a:gd name="connsiteX14" fmla="*/ 279400 w 2129090"/>
                <a:gd name="connsiteY14" fmla="*/ 3277901 h 6237001"/>
                <a:gd name="connsiteX15" fmla="*/ 260350 w 2129090"/>
                <a:gd name="connsiteY15" fmla="*/ 3106451 h 6237001"/>
                <a:gd name="connsiteX16" fmla="*/ 177800 w 2129090"/>
                <a:gd name="connsiteY16" fmla="*/ 3119151 h 6237001"/>
                <a:gd name="connsiteX17" fmla="*/ 0 w 2129090"/>
                <a:gd name="connsiteY17" fmla="*/ 2528601 h 6237001"/>
                <a:gd name="connsiteX18" fmla="*/ 126577 w 2129090"/>
                <a:gd name="connsiteY18" fmla="*/ 1613779 h 6237001"/>
                <a:gd name="connsiteX19" fmla="*/ 324274 w 2129090"/>
                <a:gd name="connsiteY19" fmla="*/ 1072758 h 6237001"/>
                <a:gd name="connsiteX20" fmla="*/ 871220 w 2129090"/>
                <a:gd name="connsiteY20" fmla="*/ 838231 h 6237001"/>
                <a:gd name="connsiteX21" fmla="*/ 845820 w 2129090"/>
                <a:gd name="connsiteY21" fmla="*/ 711654 h 6237001"/>
                <a:gd name="connsiteX22" fmla="*/ 793750 w 2129090"/>
                <a:gd name="connsiteY22" fmla="*/ 493638 h 6237001"/>
                <a:gd name="connsiteX23" fmla="*/ 819573 w 2129090"/>
                <a:gd name="connsiteY23" fmla="*/ 465274 h 6237001"/>
                <a:gd name="connsiteX24" fmla="*/ 807297 w 2129090"/>
                <a:gd name="connsiteY24" fmla="*/ 277739 h 6237001"/>
                <a:gd name="connsiteX25" fmla="*/ 860637 w 2129090"/>
                <a:gd name="connsiteY25" fmla="*/ 119411 h 6237001"/>
                <a:gd name="connsiteX26" fmla="*/ 1054523 w 2129090"/>
                <a:gd name="connsiteY26" fmla="*/ 31781 h 6237001"/>
                <a:gd name="connsiteX27" fmla="*/ 1212003 w 2129090"/>
                <a:gd name="connsiteY27" fmla="*/ 40672 h 6237001"/>
                <a:gd name="connsiteX28" fmla="*/ 1344084 w 2129090"/>
                <a:gd name="connsiteY28" fmla="*/ 98668 h 6237001"/>
                <a:gd name="connsiteX29" fmla="*/ 1405043 w 2129090"/>
                <a:gd name="connsiteY29" fmla="*/ 331925 h 6237001"/>
                <a:gd name="connsiteX30" fmla="*/ 1409700 w 2129090"/>
                <a:gd name="connsiteY30" fmla="*/ 422094 h 6237001"/>
                <a:gd name="connsiteX31" fmla="*/ 1431714 w 2129090"/>
                <a:gd name="connsiteY31" fmla="*/ 483054 h 6237001"/>
                <a:gd name="connsiteX32" fmla="*/ 1403350 w 2129090"/>
                <a:gd name="connsiteY32" fmla="*/ 648579 h 6237001"/>
                <a:gd name="connsiteX33" fmla="*/ 1347469 w 2129090"/>
                <a:gd name="connsiteY33" fmla="*/ 878872 h 6237001"/>
                <a:gd name="connsiteX34" fmla="*/ 1419437 w 2129090"/>
                <a:gd name="connsiteY34" fmla="*/ 957611 h 6237001"/>
                <a:gd name="connsiteX35" fmla="*/ 1932940 w 2129090"/>
                <a:gd name="connsiteY35" fmla="*/ 1170548 h 6237001"/>
                <a:gd name="connsiteX36" fmla="*/ 2002790 w 2129090"/>
                <a:gd name="connsiteY36" fmla="*/ 1540965 h 6237001"/>
                <a:gd name="connsiteX37" fmla="*/ 2049780 w 2129090"/>
                <a:gd name="connsiteY37" fmla="*/ 1857618 h 6237001"/>
                <a:gd name="connsiteX38" fmla="*/ 2072217 w 2129090"/>
                <a:gd name="connsiteY38" fmla="*/ 2135325 h 6237001"/>
                <a:gd name="connsiteX39" fmla="*/ 2127250 w 2129090"/>
                <a:gd name="connsiteY39" fmla="*/ 2360538 h 6237001"/>
                <a:gd name="connsiteX40" fmla="*/ 2056977 w 2129090"/>
                <a:gd name="connsiteY40" fmla="*/ 2770325 h 6237001"/>
                <a:gd name="connsiteX41" fmla="*/ 2016760 w 2129090"/>
                <a:gd name="connsiteY41" fmla="*/ 3056074 h 6237001"/>
                <a:gd name="connsiteX42" fmla="*/ 1902883 w 2129090"/>
                <a:gd name="connsiteY42" fmla="*/ 3152594 h 6237001"/>
                <a:gd name="connsiteX43" fmla="*/ 1834303 w 2129090"/>
                <a:gd name="connsiteY43" fmla="*/ 3267318 h 6237001"/>
                <a:gd name="connsiteX44" fmla="*/ 1833457 w 2129090"/>
                <a:gd name="connsiteY44" fmla="*/ 3483219 h 6237001"/>
                <a:gd name="connsiteX45" fmla="*/ 1818217 w 2129090"/>
                <a:gd name="connsiteY45" fmla="*/ 4089432 h 6237001"/>
                <a:gd name="connsiteX46" fmla="*/ 1841500 w 2129090"/>
                <a:gd name="connsiteY46" fmla="*/ 4503451 h 6237001"/>
                <a:gd name="connsiteX47" fmla="*/ 1802977 w 2129090"/>
                <a:gd name="connsiteY47" fmla="*/ 4898845 h 6237001"/>
                <a:gd name="connsiteX48" fmla="*/ 1732703 w 2129090"/>
                <a:gd name="connsiteY48" fmla="*/ 5395414 h 6237001"/>
                <a:gd name="connsiteX49" fmla="*/ 1783080 w 2129090"/>
                <a:gd name="connsiteY49" fmla="*/ 5578717 h 6237001"/>
                <a:gd name="connsiteX50" fmla="*/ 1733550 w 2129090"/>
                <a:gd name="connsiteY50" fmla="*/ 5830601 h 6237001"/>
                <a:gd name="connsiteX51" fmla="*/ 1892300 w 2129090"/>
                <a:gd name="connsiteY51" fmla="*/ 6167151 h 6237001"/>
                <a:gd name="connsiteX52" fmla="*/ 1765300 w 2129090"/>
                <a:gd name="connsiteY52" fmla="*/ 6237001 h 6237001"/>
                <a:gd name="connsiteX53" fmla="*/ 1466850 w 2129090"/>
                <a:gd name="connsiteY53" fmla="*/ 6154451 h 6237001"/>
                <a:gd name="connsiteX54" fmla="*/ 1479550 w 2129090"/>
                <a:gd name="connsiteY54" fmla="*/ 6084601 h 6237001"/>
                <a:gd name="connsiteX55" fmla="*/ 1289050 w 2129090"/>
                <a:gd name="connsiteY55" fmla="*/ 5970301 h 6237001"/>
                <a:gd name="connsiteX56" fmla="*/ 1346200 w 2129090"/>
                <a:gd name="connsiteY56" fmla="*/ 5849651 h 6237001"/>
                <a:gd name="connsiteX57" fmla="*/ 1231900 w 2129090"/>
                <a:gd name="connsiteY57" fmla="*/ 5532151 h 6237001"/>
                <a:gd name="connsiteX58" fmla="*/ 1301750 w 2129090"/>
                <a:gd name="connsiteY58" fmla="*/ 5151151 h 6237001"/>
                <a:gd name="connsiteX59" fmla="*/ 1073150 w 2129090"/>
                <a:gd name="connsiteY59" fmla="*/ 3766851 h 6237001"/>
                <a:gd name="connsiteX0" fmla="*/ 1073150 w 2129090"/>
                <a:gd name="connsiteY0" fmla="*/ 3766851 h 6237001"/>
                <a:gd name="connsiteX1" fmla="*/ 895350 w 2129090"/>
                <a:gd name="connsiteY1" fmla="*/ 5106701 h 6237001"/>
                <a:gd name="connsiteX2" fmla="*/ 831850 w 2129090"/>
                <a:gd name="connsiteY2" fmla="*/ 5214651 h 6237001"/>
                <a:gd name="connsiteX3" fmla="*/ 857250 w 2129090"/>
                <a:gd name="connsiteY3" fmla="*/ 5633751 h 6237001"/>
                <a:gd name="connsiteX4" fmla="*/ 806450 w 2129090"/>
                <a:gd name="connsiteY4" fmla="*/ 5856001 h 6237001"/>
                <a:gd name="connsiteX5" fmla="*/ 844550 w 2129090"/>
                <a:gd name="connsiteY5" fmla="*/ 5976651 h 6237001"/>
                <a:gd name="connsiteX6" fmla="*/ 692150 w 2129090"/>
                <a:gd name="connsiteY6" fmla="*/ 6065551 h 6237001"/>
                <a:gd name="connsiteX7" fmla="*/ 641350 w 2129090"/>
                <a:gd name="connsiteY7" fmla="*/ 6059201 h 6237001"/>
                <a:gd name="connsiteX8" fmla="*/ 203200 w 2129090"/>
                <a:gd name="connsiteY8" fmla="*/ 6192551 h 6237001"/>
                <a:gd name="connsiteX9" fmla="*/ 139700 w 2129090"/>
                <a:gd name="connsiteY9" fmla="*/ 6110001 h 6237001"/>
                <a:gd name="connsiteX10" fmla="*/ 387350 w 2129090"/>
                <a:gd name="connsiteY10" fmla="*/ 5830601 h 6237001"/>
                <a:gd name="connsiteX11" fmla="*/ 330200 w 2129090"/>
                <a:gd name="connsiteY11" fmla="*/ 5563901 h 6237001"/>
                <a:gd name="connsiteX12" fmla="*/ 444500 w 2129090"/>
                <a:gd name="connsiteY12" fmla="*/ 5411501 h 6237001"/>
                <a:gd name="connsiteX13" fmla="*/ 311150 w 2129090"/>
                <a:gd name="connsiteY13" fmla="*/ 3322351 h 6237001"/>
                <a:gd name="connsiteX14" fmla="*/ 279400 w 2129090"/>
                <a:gd name="connsiteY14" fmla="*/ 3277901 h 6237001"/>
                <a:gd name="connsiteX15" fmla="*/ 260350 w 2129090"/>
                <a:gd name="connsiteY15" fmla="*/ 3106451 h 6237001"/>
                <a:gd name="connsiteX16" fmla="*/ 177800 w 2129090"/>
                <a:gd name="connsiteY16" fmla="*/ 3119151 h 6237001"/>
                <a:gd name="connsiteX17" fmla="*/ 0 w 2129090"/>
                <a:gd name="connsiteY17" fmla="*/ 2528601 h 6237001"/>
                <a:gd name="connsiteX18" fmla="*/ 126577 w 2129090"/>
                <a:gd name="connsiteY18" fmla="*/ 1613779 h 6237001"/>
                <a:gd name="connsiteX19" fmla="*/ 324274 w 2129090"/>
                <a:gd name="connsiteY19" fmla="*/ 1072758 h 6237001"/>
                <a:gd name="connsiteX20" fmla="*/ 871220 w 2129090"/>
                <a:gd name="connsiteY20" fmla="*/ 838231 h 6237001"/>
                <a:gd name="connsiteX21" fmla="*/ 845820 w 2129090"/>
                <a:gd name="connsiteY21" fmla="*/ 711654 h 6237001"/>
                <a:gd name="connsiteX22" fmla="*/ 793750 w 2129090"/>
                <a:gd name="connsiteY22" fmla="*/ 493638 h 6237001"/>
                <a:gd name="connsiteX23" fmla="*/ 819573 w 2129090"/>
                <a:gd name="connsiteY23" fmla="*/ 465274 h 6237001"/>
                <a:gd name="connsiteX24" fmla="*/ 807297 w 2129090"/>
                <a:gd name="connsiteY24" fmla="*/ 277739 h 6237001"/>
                <a:gd name="connsiteX25" fmla="*/ 860637 w 2129090"/>
                <a:gd name="connsiteY25" fmla="*/ 119411 h 6237001"/>
                <a:gd name="connsiteX26" fmla="*/ 1054523 w 2129090"/>
                <a:gd name="connsiteY26" fmla="*/ 31781 h 6237001"/>
                <a:gd name="connsiteX27" fmla="*/ 1212003 w 2129090"/>
                <a:gd name="connsiteY27" fmla="*/ 40672 h 6237001"/>
                <a:gd name="connsiteX28" fmla="*/ 1344084 w 2129090"/>
                <a:gd name="connsiteY28" fmla="*/ 98668 h 6237001"/>
                <a:gd name="connsiteX29" fmla="*/ 1405043 w 2129090"/>
                <a:gd name="connsiteY29" fmla="*/ 331925 h 6237001"/>
                <a:gd name="connsiteX30" fmla="*/ 1409700 w 2129090"/>
                <a:gd name="connsiteY30" fmla="*/ 422094 h 6237001"/>
                <a:gd name="connsiteX31" fmla="*/ 1431714 w 2129090"/>
                <a:gd name="connsiteY31" fmla="*/ 483054 h 6237001"/>
                <a:gd name="connsiteX32" fmla="*/ 1403350 w 2129090"/>
                <a:gd name="connsiteY32" fmla="*/ 648579 h 6237001"/>
                <a:gd name="connsiteX33" fmla="*/ 1347469 w 2129090"/>
                <a:gd name="connsiteY33" fmla="*/ 878872 h 6237001"/>
                <a:gd name="connsiteX34" fmla="*/ 1419437 w 2129090"/>
                <a:gd name="connsiteY34" fmla="*/ 957611 h 6237001"/>
                <a:gd name="connsiteX35" fmla="*/ 1932940 w 2129090"/>
                <a:gd name="connsiteY35" fmla="*/ 1170548 h 6237001"/>
                <a:gd name="connsiteX36" fmla="*/ 2002790 w 2129090"/>
                <a:gd name="connsiteY36" fmla="*/ 1540965 h 6237001"/>
                <a:gd name="connsiteX37" fmla="*/ 2049780 w 2129090"/>
                <a:gd name="connsiteY37" fmla="*/ 1857618 h 6237001"/>
                <a:gd name="connsiteX38" fmla="*/ 2072217 w 2129090"/>
                <a:gd name="connsiteY38" fmla="*/ 2135325 h 6237001"/>
                <a:gd name="connsiteX39" fmla="*/ 2127250 w 2129090"/>
                <a:gd name="connsiteY39" fmla="*/ 2360538 h 6237001"/>
                <a:gd name="connsiteX40" fmla="*/ 2056977 w 2129090"/>
                <a:gd name="connsiteY40" fmla="*/ 2770325 h 6237001"/>
                <a:gd name="connsiteX41" fmla="*/ 2016760 w 2129090"/>
                <a:gd name="connsiteY41" fmla="*/ 3056074 h 6237001"/>
                <a:gd name="connsiteX42" fmla="*/ 1902883 w 2129090"/>
                <a:gd name="connsiteY42" fmla="*/ 3152594 h 6237001"/>
                <a:gd name="connsiteX43" fmla="*/ 1834303 w 2129090"/>
                <a:gd name="connsiteY43" fmla="*/ 3267318 h 6237001"/>
                <a:gd name="connsiteX44" fmla="*/ 1833457 w 2129090"/>
                <a:gd name="connsiteY44" fmla="*/ 3483219 h 6237001"/>
                <a:gd name="connsiteX45" fmla="*/ 1818217 w 2129090"/>
                <a:gd name="connsiteY45" fmla="*/ 4089432 h 6237001"/>
                <a:gd name="connsiteX46" fmla="*/ 1841500 w 2129090"/>
                <a:gd name="connsiteY46" fmla="*/ 4503451 h 6237001"/>
                <a:gd name="connsiteX47" fmla="*/ 1802977 w 2129090"/>
                <a:gd name="connsiteY47" fmla="*/ 4898845 h 6237001"/>
                <a:gd name="connsiteX48" fmla="*/ 1732703 w 2129090"/>
                <a:gd name="connsiteY48" fmla="*/ 5395414 h 6237001"/>
                <a:gd name="connsiteX49" fmla="*/ 1783080 w 2129090"/>
                <a:gd name="connsiteY49" fmla="*/ 5578717 h 6237001"/>
                <a:gd name="connsiteX50" fmla="*/ 1735244 w 2129090"/>
                <a:gd name="connsiteY50" fmla="*/ 5762867 h 6237001"/>
                <a:gd name="connsiteX51" fmla="*/ 1892300 w 2129090"/>
                <a:gd name="connsiteY51" fmla="*/ 6167151 h 6237001"/>
                <a:gd name="connsiteX52" fmla="*/ 1765300 w 2129090"/>
                <a:gd name="connsiteY52" fmla="*/ 6237001 h 6237001"/>
                <a:gd name="connsiteX53" fmla="*/ 1466850 w 2129090"/>
                <a:gd name="connsiteY53" fmla="*/ 6154451 h 6237001"/>
                <a:gd name="connsiteX54" fmla="*/ 1479550 w 2129090"/>
                <a:gd name="connsiteY54" fmla="*/ 6084601 h 6237001"/>
                <a:gd name="connsiteX55" fmla="*/ 1289050 w 2129090"/>
                <a:gd name="connsiteY55" fmla="*/ 5970301 h 6237001"/>
                <a:gd name="connsiteX56" fmla="*/ 1346200 w 2129090"/>
                <a:gd name="connsiteY56" fmla="*/ 5849651 h 6237001"/>
                <a:gd name="connsiteX57" fmla="*/ 1231900 w 2129090"/>
                <a:gd name="connsiteY57" fmla="*/ 5532151 h 6237001"/>
                <a:gd name="connsiteX58" fmla="*/ 1301750 w 2129090"/>
                <a:gd name="connsiteY58" fmla="*/ 5151151 h 6237001"/>
                <a:gd name="connsiteX59" fmla="*/ 1073150 w 2129090"/>
                <a:gd name="connsiteY59" fmla="*/ 3766851 h 6237001"/>
                <a:gd name="connsiteX0" fmla="*/ 1073150 w 2129090"/>
                <a:gd name="connsiteY0" fmla="*/ 3766851 h 6237001"/>
                <a:gd name="connsiteX1" fmla="*/ 895350 w 2129090"/>
                <a:gd name="connsiteY1" fmla="*/ 5106701 h 6237001"/>
                <a:gd name="connsiteX2" fmla="*/ 831850 w 2129090"/>
                <a:gd name="connsiteY2" fmla="*/ 5214651 h 6237001"/>
                <a:gd name="connsiteX3" fmla="*/ 857250 w 2129090"/>
                <a:gd name="connsiteY3" fmla="*/ 5633751 h 6237001"/>
                <a:gd name="connsiteX4" fmla="*/ 806450 w 2129090"/>
                <a:gd name="connsiteY4" fmla="*/ 5856001 h 6237001"/>
                <a:gd name="connsiteX5" fmla="*/ 844550 w 2129090"/>
                <a:gd name="connsiteY5" fmla="*/ 5976651 h 6237001"/>
                <a:gd name="connsiteX6" fmla="*/ 692150 w 2129090"/>
                <a:gd name="connsiteY6" fmla="*/ 6065551 h 6237001"/>
                <a:gd name="connsiteX7" fmla="*/ 641350 w 2129090"/>
                <a:gd name="connsiteY7" fmla="*/ 6059201 h 6237001"/>
                <a:gd name="connsiteX8" fmla="*/ 203200 w 2129090"/>
                <a:gd name="connsiteY8" fmla="*/ 6192551 h 6237001"/>
                <a:gd name="connsiteX9" fmla="*/ 139700 w 2129090"/>
                <a:gd name="connsiteY9" fmla="*/ 6110001 h 6237001"/>
                <a:gd name="connsiteX10" fmla="*/ 387350 w 2129090"/>
                <a:gd name="connsiteY10" fmla="*/ 5830601 h 6237001"/>
                <a:gd name="connsiteX11" fmla="*/ 330200 w 2129090"/>
                <a:gd name="connsiteY11" fmla="*/ 5563901 h 6237001"/>
                <a:gd name="connsiteX12" fmla="*/ 444500 w 2129090"/>
                <a:gd name="connsiteY12" fmla="*/ 5411501 h 6237001"/>
                <a:gd name="connsiteX13" fmla="*/ 311150 w 2129090"/>
                <a:gd name="connsiteY13" fmla="*/ 3322351 h 6237001"/>
                <a:gd name="connsiteX14" fmla="*/ 279400 w 2129090"/>
                <a:gd name="connsiteY14" fmla="*/ 3277901 h 6237001"/>
                <a:gd name="connsiteX15" fmla="*/ 260350 w 2129090"/>
                <a:gd name="connsiteY15" fmla="*/ 3106451 h 6237001"/>
                <a:gd name="connsiteX16" fmla="*/ 177800 w 2129090"/>
                <a:gd name="connsiteY16" fmla="*/ 3119151 h 6237001"/>
                <a:gd name="connsiteX17" fmla="*/ 0 w 2129090"/>
                <a:gd name="connsiteY17" fmla="*/ 2528601 h 6237001"/>
                <a:gd name="connsiteX18" fmla="*/ 126577 w 2129090"/>
                <a:gd name="connsiteY18" fmla="*/ 1613779 h 6237001"/>
                <a:gd name="connsiteX19" fmla="*/ 324274 w 2129090"/>
                <a:gd name="connsiteY19" fmla="*/ 1072758 h 6237001"/>
                <a:gd name="connsiteX20" fmla="*/ 871220 w 2129090"/>
                <a:gd name="connsiteY20" fmla="*/ 838231 h 6237001"/>
                <a:gd name="connsiteX21" fmla="*/ 845820 w 2129090"/>
                <a:gd name="connsiteY21" fmla="*/ 711654 h 6237001"/>
                <a:gd name="connsiteX22" fmla="*/ 793750 w 2129090"/>
                <a:gd name="connsiteY22" fmla="*/ 493638 h 6237001"/>
                <a:gd name="connsiteX23" fmla="*/ 819573 w 2129090"/>
                <a:gd name="connsiteY23" fmla="*/ 465274 h 6237001"/>
                <a:gd name="connsiteX24" fmla="*/ 807297 w 2129090"/>
                <a:gd name="connsiteY24" fmla="*/ 277739 h 6237001"/>
                <a:gd name="connsiteX25" fmla="*/ 860637 w 2129090"/>
                <a:gd name="connsiteY25" fmla="*/ 119411 h 6237001"/>
                <a:gd name="connsiteX26" fmla="*/ 1054523 w 2129090"/>
                <a:gd name="connsiteY26" fmla="*/ 31781 h 6237001"/>
                <a:gd name="connsiteX27" fmla="*/ 1212003 w 2129090"/>
                <a:gd name="connsiteY27" fmla="*/ 40672 h 6237001"/>
                <a:gd name="connsiteX28" fmla="*/ 1344084 w 2129090"/>
                <a:gd name="connsiteY28" fmla="*/ 98668 h 6237001"/>
                <a:gd name="connsiteX29" fmla="*/ 1405043 w 2129090"/>
                <a:gd name="connsiteY29" fmla="*/ 331925 h 6237001"/>
                <a:gd name="connsiteX30" fmla="*/ 1409700 w 2129090"/>
                <a:gd name="connsiteY30" fmla="*/ 422094 h 6237001"/>
                <a:gd name="connsiteX31" fmla="*/ 1431714 w 2129090"/>
                <a:gd name="connsiteY31" fmla="*/ 483054 h 6237001"/>
                <a:gd name="connsiteX32" fmla="*/ 1403350 w 2129090"/>
                <a:gd name="connsiteY32" fmla="*/ 648579 h 6237001"/>
                <a:gd name="connsiteX33" fmla="*/ 1347469 w 2129090"/>
                <a:gd name="connsiteY33" fmla="*/ 878872 h 6237001"/>
                <a:gd name="connsiteX34" fmla="*/ 1419437 w 2129090"/>
                <a:gd name="connsiteY34" fmla="*/ 957611 h 6237001"/>
                <a:gd name="connsiteX35" fmla="*/ 1932940 w 2129090"/>
                <a:gd name="connsiteY35" fmla="*/ 1170548 h 6237001"/>
                <a:gd name="connsiteX36" fmla="*/ 2002790 w 2129090"/>
                <a:gd name="connsiteY36" fmla="*/ 1540965 h 6237001"/>
                <a:gd name="connsiteX37" fmla="*/ 2049780 w 2129090"/>
                <a:gd name="connsiteY37" fmla="*/ 1857618 h 6237001"/>
                <a:gd name="connsiteX38" fmla="*/ 2072217 w 2129090"/>
                <a:gd name="connsiteY38" fmla="*/ 2135325 h 6237001"/>
                <a:gd name="connsiteX39" fmla="*/ 2127250 w 2129090"/>
                <a:gd name="connsiteY39" fmla="*/ 2360538 h 6237001"/>
                <a:gd name="connsiteX40" fmla="*/ 2056977 w 2129090"/>
                <a:gd name="connsiteY40" fmla="*/ 2770325 h 6237001"/>
                <a:gd name="connsiteX41" fmla="*/ 2016760 w 2129090"/>
                <a:gd name="connsiteY41" fmla="*/ 3056074 h 6237001"/>
                <a:gd name="connsiteX42" fmla="*/ 1902883 w 2129090"/>
                <a:gd name="connsiteY42" fmla="*/ 3152594 h 6237001"/>
                <a:gd name="connsiteX43" fmla="*/ 1834303 w 2129090"/>
                <a:gd name="connsiteY43" fmla="*/ 3267318 h 6237001"/>
                <a:gd name="connsiteX44" fmla="*/ 1833457 w 2129090"/>
                <a:gd name="connsiteY44" fmla="*/ 3483219 h 6237001"/>
                <a:gd name="connsiteX45" fmla="*/ 1818217 w 2129090"/>
                <a:gd name="connsiteY45" fmla="*/ 4089432 h 6237001"/>
                <a:gd name="connsiteX46" fmla="*/ 1841500 w 2129090"/>
                <a:gd name="connsiteY46" fmla="*/ 4503451 h 6237001"/>
                <a:gd name="connsiteX47" fmla="*/ 1802977 w 2129090"/>
                <a:gd name="connsiteY47" fmla="*/ 4898845 h 6237001"/>
                <a:gd name="connsiteX48" fmla="*/ 1732703 w 2129090"/>
                <a:gd name="connsiteY48" fmla="*/ 5395414 h 6237001"/>
                <a:gd name="connsiteX49" fmla="*/ 1783080 w 2129090"/>
                <a:gd name="connsiteY49" fmla="*/ 5578717 h 6237001"/>
                <a:gd name="connsiteX50" fmla="*/ 1735244 w 2129090"/>
                <a:gd name="connsiteY50" fmla="*/ 5762867 h 6237001"/>
                <a:gd name="connsiteX51" fmla="*/ 1892300 w 2129090"/>
                <a:gd name="connsiteY51" fmla="*/ 6167151 h 6237001"/>
                <a:gd name="connsiteX52" fmla="*/ 1765300 w 2129090"/>
                <a:gd name="connsiteY52" fmla="*/ 6237001 h 6237001"/>
                <a:gd name="connsiteX53" fmla="*/ 1466850 w 2129090"/>
                <a:gd name="connsiteY53" fmla="*/ 6154451 h 6237001"/>
                <a:gd name="connsiteX54" fmla="*/ 1479550 w 2129090"/>
                <a:gd name="connsiteY54" fmla="*/ 6084601 h 6237001"/>
                <a:gd name="connsiteX55" fmla="*/ 1289050 w 2129090"/>
                <a:gd name="connsiteY55" fmla="*/ 5970301 h 6237001"/>
                <a:gd name="connsiteX56" fmla="*/ 1346200 w 2129090"/>
                <a:gd name="connsiteY56" fmla="*/ 5849651 h 6237001"/>
                <a:gd name="connsiteX57" fmla="*/ 1231900 w 2129090"/>
                <a:gd name="connsiteY57" fmla="*/ 5532151 h 6237001"/>
                <a:gd name="connsiteX58" fmla="*/ 1301750 w 2129090"/>
                <a:gd name="connsiteY58" fmla="*/ 5151151 h 6237001"/>
                <a:gd name="connsiteX59" fmla="*/ 1073150 w 2129090"/>
                <a:gd name="connsiteY59" fmla="*/ 3766851 h 6237001"/>
                <a:gd name="connsiteX0" fmla="*/ 1073150 w 2129090"/>
                <a:gd name="connsiteY0" fmla="*/ 3766851 h 6237001"/>
                <a:gd name="connsiteX1" fmla="*/ 895350 w 2129090"/>
                <a:gd name="connsiteY1" fmla="*/ 5106701 h 6237001"/>
                <a:gd name="connsiteX2" fmla="*/ 831850 w 2129090"/>
                <a:gd name="connsiteY2" fmla="*/ 5214651 h 6237001"/>
                <a:gd name="connsiteX3" fmla="*/ 857250 w 2129090"/>
                <a:gd name="connsiteY3" fmla="*/ 5633751 h 6237001"/>
                <a:gd name="connsiteX4" fmla="*/ 806450 w 2129090"/>
                <a:gd name="connsiteY4" fmla="*/ 5856001 h 6237001"/>
                <a:gd name="connsiteX5" fmla="*/ 844550 w 2129090"/>
                <a:gd name="connsiteY5" fmla="*/ 5976651 h 6237001"/>
                <a:gd name="connsiteX6" fmla="*/ 692150 w 2129090"/>
                <a:gd name="connsiteY6" fmla="*/ 6065551 h 6237001"/>
                <a:gd name="connsiteX7" fmla="*/ 641350 w 2129090"/>
                <a:gd name="connsiteY7" fmla="*/ 6059201 h 6237001"/>
                <a:gd name="connsiteX8" fmla="*/ 203200 w 2129090"/>
                <a:gd name="connsiteY8" fmla="*/ 6192551 h 6237001"/>
                <a:gd name="connsiteX9" fmla="*/ 139700 w 2129090"/>
                <a:gd name="connsiteY9" fmla="*/ 6110001 h 6237001"/>
                <a:gd name="connsiteX10" fmla="*/ 387350 w 2129090"/>
                <a:gd name="connsiteY10" fmla="*/ 5830601 h 6237001"/>
                <a:gd name="connsiteX11" fmla="*/ 330200 w 2129090"/>
                <a:gd name="connsiteY11" fmla="*/ 5563901 h 6237001"/>
                <a:gd name="connsiteX12" fmla="*/ 444500 w 2129090"/>
                <a:gd name="connsiteY12" fmla="*/ 5411501 h 6237001"/>
                <a:gd name="connsiteX13" fmla="*/ 311150 w 2129090"/>
                <a:gd name="connsiteY13" fmla="*/ 3322351 h 6237001"/>
                <a:gd name="connsiteX14" fmla="*/ 279400 w 2129090"/>
                <a:gd name="connsiteY14" fmla="*/ 3277901 h 6237001"/>
                <a:gd name="connsiteX15" fmla="*/ 260350 w 2129090"/>
                <a:gd name="connsiteY15" fmla="*/ 3106451 h 6237001"/>
                <a:gd name="connsiteX16" fmla="*/ 177800 w 2129090"/>
                <a:gd name="connsiteY16" fmla="*/ 3119151 h 6237001"/>
                <a:gd name="connsiteX17" fmla="*/ 0 w 2129090"/>
                <a:gd name="connsiteY17" fmla="*/ 2528601 h 6237001"/>
                <a:gd name="connsiteX18" fmla="*/ 126577 w 2129090"/>
                <a:gd name="connsiteY18" fmla="*/ 1613779 h 6237001"/>
                <a:gd name="connsiteX19" fmla="*/ 324274 w 2129090"/>
                <a:gd name="connsiteY19" fmla="*/ 1072758 h 6237001"/>
                <a:gd name="connsiteX20" fmla="*/ 871220 w 2129090"/>
                <a:gd name="connsiteY20" fmla="*/ 838231 h 6237001"/>
                <a:gd name="connsiteX21" fmla="*/ 845820 w 2129090"/>
                <a:gd name="connsiteY21" fmla="*/ 711654 h 6237001"/>
                <a:gd name="connsiteX22" fmla="*/ 793750 w 2129090"/>
                <a:gd name="connsiteY22" fmla="*/ 493638 h 6237001"/>
                <a:gd name="connsiteX23" fmla="*/ 819573 w 2129090"/>
                <a:gd name="connsiteY23" fmla="*/ 465274 h 6237001"/>
                <a:gd name="connsiteX24" fmla="*/ 807297 w 2129090"/>
                <a:gd name="connsiteY24" fmla="*/ 277739 h 6237001"/>
                <a:gd name="connsiteX25" fmla="*/ 860637 w 2129090"/>
                <a:gd name="connsiteY25" fmla="*/ 119411 h 6237001"/>
                <a:gd name="connsiteX26" fmla="*/ 1054523 w 2129090"/>
                <a:gd name="connsiteY26" fmla="*/ 31781 h 6237001"/>
                <a:gd name="connsiteX27" fmla="*/ 1212003 w 2129090"/>
                <a:gd name="connsiteY27" fmla="*/ 40672 h 6237001"/>
                <a:gd name="connsiteX28" fmla="*/ 1344084 w 2129090"/>
                <a:gd name="connsiteY28" fmla="*/ 98668 h 6237001"/>
                <a:gd name="connsiteX29" fmla="*/ 1405043 w 2129090"/>
                <a:gd name="connsiteY29" fmla="*/ 331925 h 6237001"/>
                <a:gd name="connsiteX30" fmla="*/ 1409700 w 2129090"/>
                <a:gd name="connsiteY30" fmla="*/ 422094 h 6237001"/>
                <a:gd name="connsiteX31" fmla="*/ 1431714 w 2129090"/>
                <a:gd name="connsiteY31" fmla="*/ 483054 h 6237001"/>
                <a:gd name="connsiteX32" fmla="*/ 1403350 w 2129090"/>
                <a:gd name="connsiteY32" fmla="*/ 648579 h 6237001"/>
                <a:gd name="connsiteX33" fmla="*/ 1347469 w 2129090"/>
                <a:gd name="connsiteY33" fmla="*/ 878872 h 6237001"/>
                <a:gd name="connsiteX34" fmla="*/ 1419437 w 2129090"/>
                <a:gd name="connsiteY34" fmla="*/ 957611 h 6237001"/>
                <a:gd name="connsiteX35" fmla="*/ 1932940 w 2129090"/>
                <a:gd name="connsiteY35" fmla="*/ 1170548 h 6237001"/>
                <a:gd name="connsiteX36" fmla="*/ 2002790 w 2129090"/>
                <a:gd name="connsiteY36" fmla="*/ 1540965 h 6237001"/>
                <a:gd name="connsiteX37" fmla="*/ 2049780 w 2129090"/>
                <a:gd name="connsiteY37" fmla="*/ 1857618 h 6237001"/>
                <a:gd name="connsiteX38" fmla="*/ 2072217 w 2129090"/>
                <a:gd name="connsiteY38" fmla="*/ 2135325 h 6237001"/>
                <a:gd name="connsiteX39" fmla="*/ 2127250 w 2129090"/>
                <a:gd name="connsiteY39" fmla="*/ 2360538 h 6237001"/>
                <a:gd name="connsiteX40" fmla="*/ 2056977 w 2129090"/>
                <a:gd name="connsiteY40" fmla="*/ 2770325 h 6237001"/>
                <a:gd name="connsiteX41" fmla="*/ 2016760 w 2129090"/>
                <a:gd name="connsiteY41" fmla="*/ 3056074 h 6237001"/>
                <a:gd name="connsiteX42" fmla="*/ 1902883 w 2129090"/>
                <a:gd name="connsiteY42" fmla="*/ 3152594 h 6237001"/>
                <a:gd name="connsiteX43" fmla="*/ 1834303 w 2129090"/>
                <a:gd name="connsiteY43" fmla="*/ 3267318 h 6237001"/>
                <a:gd name="connsiteX44" fmla="*/ 1833457 w 2129090"/>
                <a:gd name="connsiteY44" fmla="*/ 3483219 h 6237001"/>
                <a:gd name="connsiteX45" fmla="*/ 1818217 w 2129090"/>
                <a:gd name="connsiteY45" fmla="*/ 4089432 h 6237001"/>
                <a:gd name="connsiteX46" fmla="*/ 1841500 w 2129090"/>
                <a:gd name="connsiteY46" fmla="*/ 4503451 h 6237001"/>
                <a:gd name="connsiteX47" fmla="*/ 1802977 w 2129090"/>
                <a:gd name="connsiteY47" fmla="*/ 4898845 h 6237001"/>
                <a:gd name="connsiteX48" fmla="*/ 1732703 w 2129090"/>
                <a:gd name="connsiteY48" fmla="*/ 5395414 h 6237001"/>
                <a:gd name="connsiteX49" fmla="*/ 1783080 w 2129090"/>
                <a:gd name="connsiteY49" fmla="*/ 5578717 h 6237001"/>
                <a:gd name="connsiteX50" fmla="*/ 1735244 w 2129090"/>
                <a:gd name="connsiteY50" fmla="*/ 5762867 h 6237001"/>
                <a:gd name="connsiteX51" fmla="*/ 1892300 w 2129090"/>
                <a:gd name="connsiteY51" fmla="*/ 6167151 h 6237001"/>
                <a:gd name="connsiteX52" fmla="*/ 1765300 w 2129090"/>
                <a:gd name="connsiteY52" fmla="*/ 6237001 h 6237001"/>
                <a:gd name="connsiteX53" fmla="*/ 1466850 w 2129090"/>
                <a:gd name="connsiteY53" fmla="*/ 6154451 h 6237001"/>
                <a:gd name="connsiteX54" fmla="*/ 1479550 w 2129090"/>
                <a:gd name="connsiteY54" fmla="*/ 6084601 h 6237001"/>
                <a:gd name="connsiteX55" fmla="*/ 1289050 w 2129090"/>
                <a:gd name="connsiteY55" fmla="*/ 5970301 h 6237001"/>
                <a:gd name="connsiteX56" fmla="*/ 1346200 w 2129090"/>
                <a:gd name="connsiteY56" fmla="*/ 5849651 h 6237001"/>
                <a:gd name="connsiteX57" fmla="*/ 1231900 w 2129090"/>
                <a:gd name="connsiteY57" fmla="*/ 5532151 h 6237001"/>
                <a:gd name="connsiteX58" fmla="*/ 1301750 w 2129090"/>
                <a:gd name="connsiteY58" fmla="*/ 5151151 h 6237001"/>
                <a:gd name="connsiteX59" fmla="*/ 1073150 w 2129090"/>
                <a:gd name="connsiteY59" fmla="*/ 3766851 h 6237001"/>
                <a:gd name="connsiteX0" fmla="*/ 1073150 w 2129090"/>
                <a:gd name="connsiteY0" fmla="*/ 3766851 h 6237001"/>
                <a:gd name="connsiteX1" fmla="*/ 895350 w 2129090"/>
                <a:gd name="connsiteY1" fmla="*/ 5106701 h 6237001"/>
                <a:gd name="connsiteX2" fmla="*/ 831850 w 2129090"/>
                <a:gd name="connsiteY2" fmla="*/ 5214651 h 6237001"/>
                <a:gd name="connsiteX3" fmla="*/ 857250 w 2129090"/>
                <a:gd name="connsiteY3" fmla="*/ 5633751 h 6237001"/>
                <a:gd name="connsiteX4" fmla="*/ 806450 w 2129090"/>
                <a:gd name="connsiteY4" fmla="*/ 5856001 h 6237001"/>
                <a:gd name="connsiteX5" fmla="*/ 844550 w 2129090"/>
                <a:gd name="connsiteY5" fmla="*/ 5976651 h 6237001"/>
                <a:gd name="connsiteX6" fmla="*/ 692150 w 2129090"/>
                <a:gd name="connsiteY6" fmla="*/ 6065551 h 6237001"/>
                <a:gd name="connsiteX7" fmla="*/ 641350 w 2129090"/>
                <a:gd name="connsiteY7" fmla="*/ 6059201 h 6237001"/>
                <a:gd name="connsiteX8" fmla="*/ 203200 w 2129090"/>
                <a:gd name="connsiteY8" fmla="*/ 6192551 h 6237001"/>
                <a:gd name="connsiteX9" fmla="*/ 139700 w 2129090"/>
                <a:gd name="connsiteY9" fmla="*/ 6110001 h 6237001"/>
                <a:gd name="connsiteX10" fmla="*/ 387350 w 2129090"/>
                <a:gd name="connsiteY10" fmla="*/ 5830601 h 6237001"/>
                <a:gd name="connsiteX11" fmla="*/ 330200 w 2129090"/>
                <a:gd name="connsiteY11" fmla="*/ 5563901 h 6237001"/>
                <a:gd name="connsiteX12" fmla="*/ 444500 w 2129090"/>
                <a:gd name="connsiteY12" fmla="*/ 5411501 h 6237001"/>
                <a:gd name="connsiteX13" fmla="*/ 311150 w 2129090"/>
                <a:gd name="connsiteY13" fmla="*/ 3322351 h 6237001"/>
                <a:gd name="connsiteX14" fmla="*/ 279400 w 2129090"/>
                <a:gd name="connsiteY14" fmla="*/ 3277901 h 6237001"/>
                <a:gd name="connsiteX15" fmla="*/ 260350 w 2129090"/>
                <a:gd name="connsiteY15" fmla="*/ 3106451 h 6237001"/>
                <a:gd name="connsiteX16" fmla="*/ 177800 w 2129090"/>
                <a:gd name="connsiteY16" fmla="*/ 3119151 h 6237001"/>
                <a:gd name="connsiteX17" fmla="*/ 0 w 2129090"/>
                <a:gd name="connsiteY17" fmla="*/ 2528601 h 6237001"/>
                <a:gd name="connsiteX18" fmla="*/ 126577 w 2129090"/>
                <a:gd name="connsiteY18" fmla="*/ 1613779 h 6237001"/>
                <a:gd name="connsiteX19" fmla="*/ 324274 w 2129090"/>
                <a:gd name="connsiteY19" fmla="*/ 1072758 h 6237001"/>
                <a:gd name="connsiteX20" fmla="*/ 871220 w 2129090"/>
                <a:gd name="connsiteY20" fmla="*/ 838231 h 6237001"/>
                <a:gd name="connsiteX21" fmla="*/ 845820 w 2129090"/>
                <a:gd name="connsiteY21" fmla="*/ 711654 h 6237001"/>
                <a:gd name="connsiteX22" fmla="*/ 793750 w 2129090"/>
                <a:gd name="connsiteY22" fmla="*/ 493638 h 6237001"/>
                <a:gd name="connsiteX23" fmla="*/ 819573 w 2129090"/>
                <a:gd name="connsiteY23" fmla="*/ 465274 h 6237001"/>
                <a:gd name="connsiteX24" fmla="*/ 807297 w 2129090"/>
                <a:gd name="connsiteY24" fmla="*/ 277739 h 6237001"/>
                <a:gd name="connsiteX25" fmla="*/ 860637 w 2129090"/>
                <a:gd name="connsiteY25" fmla="*/ 119411 h 6237001"/>
                <a:gd name="connsiteX26" fmla="*/ 1054523 w 2129090"/>
                <a:gd name="connsiteY26" fmla="*/ 31781 h 6237001"/>
                <a:gd name="connsiteX27" fmla="*/ 1212003 w 2129090"/>
                <a:gd name="connsiteY27" fmla="*/ 40672 h 6237001"/>
                <a:gd name="connsiteX28" fmla="*/ 1344084 w 2129090"/>
                <a:gd name="connsiteY28" fmla="*/ 98668 h 6237001"/>
                <a:gd name="connsiteX29" fmla="*/ 1405043 w 2129090"/>
                <a:gd name="connsiteY29" fmla="*/ 331925 h 6237001"/>
                <a:gd name="connsiteX30" fmla="*/ 1409700 w 2129090"/>
                <a:gd name="connsiteY30" fmla="*/ 422094 h 6237001"/>
                <a:gd name="connsiteX31" fmla="*/ 1431714 w 2129090"/>
                <a:gd name="connsiteY31" fmla="*/ 483054 h 6237001"/>
                <a:gd name="connsiteX32" fmla="*/ 1403350 w 2129090"/>
                <a:gd name="connsiteY32" fmla="*/ 648579 h 6237001"/>
                <a:gd name="connsiteX33" fmla="*/ 1347469 w 2129090"/>
                <a:gd name="connsiteY33" fmla="*/ 878872 h 6237001"/>
                <a:gd name="connsiteX34" fmla="*/ 1419437 w 2129090"/>
                <a:gd name="connsiteY34" fmla="*/ 957611 h 6237001"/>
                <a:gd name="connsiteX35" fmla="*/ 1932940 w 2129090"/>
                <a:gd name="connsiteY35" fmla="*/ 1170548 h 6237001"/>
                <a:gd name="connsiteX36" fmla="*/ 2002790 w 2129090"/>
                <a:gd name="connsiteY36" fmla="*/ 1540965 h 6237001"/>
                <a:gd name="connsiteX37" fmla="*/ 2049780 w 2129090"/>
                <a:gd name="connsiteY37" fmla="*/ 1857618 h 6237001"/>
                <a:gd name="connsiteX38" fmla="*/ 2072217 w 2129090"/>
                <a:gd name="connsiteY38" fmla="*/ 2135325 h 6237001"/>
                <a:gd name="connsiteX39" fmla="*/ 2127250 w 2129090"/>
                <a:gd name="connsiteY39" fmla="*/ 2360538 h 6237001"/>
                <a:gd name="connsiteX40" fmla="*/ 2056977 w 2129090"/>
                <a:gd name="connsiteY40" fmla="*/ 2770325 h 6237001"/>
                <a:gd name="connsiteX41" fmla="*/ 2016760 w 2129090"/>
                <a:gd name="connsiteY41" fmla="*/ 3056074 h 6237001"/>
                <a:gd name="connsiteX42" fmla="*/ 1902883 w 2129090"/>
                <a:gd name="connsiteY42" fmla="*/ 3152594 h 6237001"/>
                <a:gd name="connsiteX43" fmla="*/ 1834303 w 2129090"/>
                <a:gd name="connsiteY43" fmla="*/ 3267318 h 6237001"/>
                <a:gd name="connsiteX44" fmla="*/ 1833457 w 2129090"/>
                <a:gd name="connsiteY44" fmla="*/ 3483219 h 6237001"/>
                <a:gd name="connsiteX45" fmla="*/ 1818217 w 2129090"/>
                <a:gd name="connsiteY45" fmla="*/ 4089432 h 6237001"/>
                <a:gd name="connsiteX46" fmla="*/ 1841500 w 2129090"/>
                <a:gd name="connsiteY46" fmla="*/ 4503451 h 6237001"/>
                <a:gd name="connsiteX47" fmla="*/ 1802977 w 2129090"/>
                <a:gd name="connsiteY47" fmla="*/ 4898845 h 6237001"/>
                <a:gd name="connsiteX48" fmla="*/ 1732703 w 2129090"/>
                <a:gd name="connsiteY48" fmla="*/ 5395414 h 6237001"/>
                <a:gd name="connsiteX49" fmla="*/ 1783080 w 2129090"/>
                <a:gd name="connsiteY49" fmla="*/ 5578717 h 6237001"/>
                <a:gd name="connsiteX50" fmla="*/ 1735244 w 2129090"/>
                <a:gd name="connsiteY50" fmla="*/ 5762867 h 6237001"/>
                <a:gd name="connsiteX51" fmla="*/ 1760643 w 2129090"/>
                <a:gd name="connsiteY51" fmla="*/ 5904685 h 6237001"/>
                <a:gd name="connsiteX52" fmla="*/ 1892300 w 2129090"/>
                <a:gd name="connsiteY52" fmla="*/ 6167151 h 6237001"/>
                <a:gd name="connsiteX53" fmla="*/ 1765300 w 2129090"/>
                <a:gd name="connsiteY53" fmla="*/ 6237001 h 6237001"/>
                <a:gd name="connsiteX54" fmla="*/ 1466850 w 2129090"/>
                <a:gd name="connsiteY54" fmla="*/ 6154451 h 6237001"/>
                <a:gd name="connsiteX55" fmla="*/ 1479550 w 2129090"/>
                <a:gd name="connsiteY55" fmla="*/ 6084601 h 6237001"/>
                <a:gd name="connsiteX56" fmla="*/ 1289050 w 2129090"/>
                <a:gd name="connsiteY56" fmla="*/ 5970301 h 6237001"/>
                <a:gd name="connsiteX57" fmla="*/ 1346200 w 2129090"/>
                <a:gd name="connsiteY57" fmla="*/ 5849651 h 6237001"/>
                <a:gd name="connsiteX58" fmla="*/ 1231900 w 2129090"/>
                <a:gd name="connsiteY58" fmla="*/ 5532151 h 6237001"/>
                <a:gd name="connsiteX59" fmla="*/ 1301750 w 2129090"/>
                <a:gd name="connsiteY59" fmla="*/ 5151151 h 6237001"/>
                <a:gd name="connsiteX60" fmla="*/ 1073150 w 2129090"/>
                <a:gd name="connsiteY60" fmla="*/ 3766851 h 6237001"/>
                <a:gd name="connsiteX0" fmla="*/ 1073150 w 2129090"/>
                <a:gd name="connsiteY0" fmla="*/ 3766851 h 6237001"/>
                <a:gd name="connsiteX1" fmla="*/ 895350 w 2129090"/>
                <a:gd name="connsiteY1" fmla="*/ 5106701 h 6237001"/>
                <a:gd name="connsiteX2" fmla="*/ 831850 w 2129090"/>
                <a:gd name="connsiteY2" fmla="*/ 5214651 h 6237001"/>
                <a:gd name="connsiteX3" fmla="*/ 857250 w 2129090"/>
                <a:gd name="connsiteY3" fmla="*/ 5633751 h 6237001"/>
                <a:gd name="connsiteX4" fmla="*/ 806450 w 2129090"/>
                <a:gd name="connsiteY4" fmla="*/ 5856001 h 6237001"/>
                <a:gd name="connsiteX5" fmla="*/ 844550 w 2129090"/>
                <a:gd name="connsiteY5" fmla="*/ 5976651 h 6237001"/>
                <a:gd name="connsiteX6" fmla="*/ 692150 w 2129090"/>
                <a:gd name="connsiteY6" fmla="*/ 6065551 h 6237001"/>
                <a:gd name="connsiteX7" fmla="*/ 641350 w 2129090"/>
                <a:gd name="connsiteY7" fmla="*/ 6059201 h 6237001"/>
                <a:gd name="connsiteX8" fmla="*/ 203200 w 2129090"/>
                <a:gd name="connsiteY8" fmla="*/ 6192551 h 6237001"/>
                <a:gd name="connsiteX9" fmla="*/ 139700 w 2129090"/>
                <a:gd name="connsiteY9" fmla="*/ 6110001 h 6237001"/>
                <a:gd name="connsiteX10" fmla="*/ 387350 w 2129090"/>
                <a:gd name="connsiteY10" fmla="*/ 5830601 h 6237001"/>
                <a:gd name="connsiteX11" fmla="*/ 330200 w 2129090"/>
                <a:gd name="connsiteY11" fmla="*/ 5563901 h 6237001"/>
                <a:gd name="connsiteX12" fmla="*/ 444500 w 2129090"/>
                <a:gd name="connsiteY12" fmla="*/ 5411501 h 6237001"/>
                <a:gd name="connsiteX13" fmla="*/ 311150 w 2129090"/>
                <a:gd name="connsiteY13" fmla="*/ 3322351 h 6237001"/>
                <a:gd name="connsiteX14" fmla="*/ 279400 w 2129090"/>
                <a:gd name="connsiteY14" fmla="*/ 3277901 h 6237001"/>
                <a:gd name="connsiteX15" fmla="*/ 260350 w 2129090"/>
                <a:gd name="connsiteY15" fmla="*/ 3106451 h 6237001"/>
                <a:gd name="connsiteX16" fmla="*/ 177800 w 2129090"/>
                <a:gd name="connsiteY16" fmla="*/ 3119151 h 6237001"/>
                <a:gd name="connsiteX17" fmla="*/ 0 w 2129090"/>
                <a:gd name="connsiteY17" fmla="*/ 2528601 h 6237001"/>
                <a:gd name="connsiteX18" fmla="*/ 126577 w 2129090"/>
                <a:gd name="connsiteY18" fmla="*/ 1613779 h 6237001"/>
                <a:gd name="connsiteX19" fmla="*/ 324274 w 2129090"/>
                <a:gd name="connsiteY19" fmla="*/ 1072758 h 6237001"/>
                <a:gd name="connsiteX20" fmla="*/ 871220 w 2129090"/>
                <a:gd name="connsiteY20" fmla="*/ 838231 h 6237001"/>
                <a:gd name="connsiteX21" fmla="*/ 845820 w 2129090"/>
                <a:gd name="connsiteY21" fmla="*/ 711654 h 6237001"/>
                <a:gd name="connsiteX22" fmla="*/ 793750 w 2129090"/>
                <a:gd name="connsiteY22" fmla="*/ 493638 h 6237001"/>
                <a:gd name="connsiteX23" fmla="*/ 819573 w 2129090"/>
                <a:gd name="connsiteY23" fmla="*/ 465274 h 6237001"/>
                <a:gd name="connsiteX24" fmla="*/ 807297 w 2129090"/>
                <a:gd name="connsiteY24" fmla="*/ 277739 h 6237001"/>
                <a:gd name="connsiteX25" fmla="*/ 860637 w 2129090"/>
                <a:gd name="connsiteY25" fmla="*/ 119411 h 6237001"/>
                <a:gd name="connsiteX26" fmla="*/ 1054523 w 2129090"/>
                <a:gd name="connsiteY26" fmla="*/ 31781 h 6237001"/>
                <a:gd name="connsiteX27" fmla="*/ 1212003 w 2129090"/>
                <a:gd name="connsiteY27" fmla="*/ 40672 h 6237001"/>
                <a:gd name="connsiteX28" fmla="*/ 1344084 w 2129090"/>
                <a:gd name="connsiteY28" fmla="*/ 98668 h 6237001"/>
                <a:gd name="connsiteX29" fmla="*/ 1405043 w 2129090"/>
                <a:gd name="connsiteY29" fmla="*/ 331925 h 6237001"/>
                <a:gd name="connsiteX30" fmla="*/ 1409700 w 2129090"/>
                <a:gd name="connsiteY30" fmla="*/ 422094 h 6237001"/>
                <a:gd name="connsiteX31" fmla="*/ 1431714 w 2129090"/>
                <a:gd name="connsiteY31" fmla="*/ 483054 h 6237001"/>
                <a:gd name="connsiteX32" fmla="*/ 1403350 w 2129090"/>
                <a:gd name="connsiteY32" fmla="*/ 648579 h 6237001"/>
                <a:gd name="connsiteX33" fmla="*/ 1347469 w 2129090"/>
                <a:gd name="connsiteY33" fmla="*/ 878872 h 6237001"/>
                <a:gd name="connsiteX34" fmla="*/ 1419437 w 2129090"/>
                <a:gd name="connsiteY34" fmla="*/ 957611 h 6237001"/>
                <a:gd name="connsiteX35" fmla="*/ 1932940 w 2129090"/>
                <a:gd name="connsiteY35" fmla="*/ 1170548 h 6237001"/>
                <a:gd name="connsiteX36" fmla="*/ 2002790 w 2129090"/>
                <a:gd name="connsiteY36" fmla="*/ 1540965 h 6237001"/>
                <a:gd name="connsiteX37" fmla="*/ 2049780 w 2129090"/>
                <a:gd name="connsiteY37" fmla="*/ 1857618 h 6237001"/>
                <a:gd name="connsiteX38" fmla="*/ 2072217 w 2129090"/>
                <a:gd name="connsiteY38" fmla="*/ 2135325 h 6237001"/>
                <a:gd name="connsiteX39" fmla="*/ 2127250 w 2129090"/>
                <a:gd name="connsiteY39" fmla="*/ 2360538 h 6237001"/>
                <a:gd name="connsiteX40" fmla="*/ 2056977 w 2129090"/>
                <a:gd name="connsiteY40" fmla="*/ 2770325 h 6237001"/>
                <a:gd name="connsiteX41" fmla="*/ 2016760 w 2129090"/>
                <a:gd name="connsiteY41" fmla="*/ 3056074 h 6237001"/>
                <a:gd name="connsiteX42" fmla="*/ 1902883 w 2129090"/>
                <a:gd name="connsiteY42" fmla="*/ 3152594 h 6237001"/>
                <a:gd name="connsiteX43" fmla="*/ 1834303 w 2129090"/>
                <a:gd name="connsiteY43" fmla="*/ 3267318 h 6237001"/>
                <a:gd name="connsiteX44" fmla="*/ 1833457 w 2129090"/>
                <a:gd name="connsiteY44" fmla="*/ 3483219 h 6237001"/>
                <a:gd name="connsiteX45" fmla="*/ 1818217 w 2129090"/>
                <a:gd name="connsiteY45" fmla="*/ 4089432 h 6237001"/>
                <a:gd name="connsiteX46" fmla="*/ 1841500 w 2129090"/>
                <a:gd name="connsiteY46" fmla="*/ 4503451 h 6237001"/>
                <a:gd name="connsiteX47" fmla="*/ 1802977 w 2129090"/>
                <a:gd name="connsiteY47" fmla="*/ 4898845 h 6237001"/>
                <a:gd name="connsiteX48" fmla="*/ 1732703 w 2129090"/>
                <a:gd name="connsiteY48" fmla="*/ 5395414 h 6237001"/>
                <a:gd name="connsiteX49" fmla="*/ 1783080 w 2129090"/>
                <a:gd name="connsiteY49" fmla="*/ 5578717 h 6237001"/>
                <a:gd name="connsiteX50" fmla="*/ 1735244 w 2129090"/>
                <a:gd name="connsiteY50" fmla="*/ 5762867 h 6237001"/>
                <a:gd name="connsiteX51" fmla="*/ 1760643 w 2129090"/>
                <a:gd name="connsiteY51" fmla="*/ 5904685 h 6237001"/>
                <a:gd name="connsiteX52" fmla="*/ 1892300 w 2129090"/>
                <a:gd name="connsiteY52" fmla="*/ 6167151 h 6237001"/>
                <a:gd name="connsiteX53" fmla="*/ 1765300 w 2129090"/>
                <a:gd name="connsiteY53" fmla="*/ 6237001 h 6237001"/>
                <a:gd name="connsiteX54" fmla="*/ 1466850 w 2129090"/>
                <a:gd name="connsiteY54" fmla="*/ 6154451 h 6237001"/>
                <a:gd name="connsiteX55" fmla="*/ 1479550 w 2129090"/>
                <a:gd name="connsiteY55" fmla="*/ 6084601 h 6237001"/>
                <a:gd name="connsiteX56" fmla="*/ 1289050 w 2129090"/>
                <a:gd name="connsiteY56" fmla="*/ 5970301 h 6237001"/>
                <a:gd name="connsiteX57" fmla="*/ 1346200 w 2129090"/>
                <a:gd name="connsiteY57" fmla="*/ 5849651 h 6237001"/>
                <a:gd name="connsiteX58" fmla="*/ 1231900 w 2129090"/>
                <a:gd name="connsiteY58" fmla="*/ 5532151 h 6237001"/>
                <a:gd name="connsiteX59" fmla="*/ 1301750 w 2129090"/>
                <a:gd name="connsiteY59" fmla="*/ 5151151 h 6237001"/>
                <a:gd name="connsiteX60" fmla="*/ 1073150 w 2129090"/>
                <a:gd name="connsiteY60" fmla="*/ 3766851 h 6237001"/>
                <a:gd name="connsiteX0" fmla="*/ 1073150 w 2129090"/>
                <a:gd name="connsiteY0" fmla="*/ 3766851 h 6237001"/>
                <a:gd name="connsiteX1" fmla="*/ 895350 w 2129090"/>
                <a:gd name="connsiteY1" fmla="*/ 5106701 h 6237001"/>
                <a:gd name="connsiteX2" fmla="*/ 831850 w 2129090"/>
                <a:gd name="connsiteY2" fmla="*/ 5214651 h 6237001"/>
                <a:gd name="connsiteX3" fmla="*/ 857250 w 2129090"/>
                <a:gd name="connsiteY3" fmla="*/ 5633751 h 6237001"/>
                <a:gd name="connsiteX4" fmla="*/ 806450 w 2129090"/>
                <a:gd name="connsiteY4" fmla="*/ 5856001 h 6237001"/>
                <a:gd name="connsiteX5" fmla="*/ 844550 w 2129090"/>
                <a:gd name="connsiteY5" fmla="*/ 5976651 h 6237001"/>
                <a:gd name="connsiteX6" fmla="*/ 692150 w 2129090"/>
                <a:gd name="connsiteY6" fmla="*/ 6065551 h 6237001"/>
                <a:gd name="connsiteX7" fmla="*/ 641350 w 2129090"/>
                <a:gd name="connsiteY7" fmla="*/ 6059201 h 6237001"/>
                <a:gd name="connsiteX8" fmla="*/ 203200 w 2129090"/>
                <a:gd name="connsiteY8" fmla="*/ 6192551 h 6237001"/>
                <a:gd name="connsiteX9" fmla="*/ 139700 w 2129090"/>
                <a:gd name="connsiteY9" fmla="*/ 6110001 h 6237001"/>
                <a:gd name="connsiteX10" fmla="*/ 387350 w 2129090"/>
                <a:gd name="connsiteY10" fmla="*/ 5830601 h 6237001"/>
                <a:gd name="connsiteX11" fmla="*/ 330200 w 2129090"/>
                <a:gd name="connsiteY11" fmla="*/ 5563901 h 6237001"/>
                <a:gd name="connsiteX12" fmla="*/ 444500 w 2129090"/>
                <a:gd name="connsiteY12" fmla="*/ 5411501 h 6237001"/>
                <a:gd name="connsiteX13" fmla="*/ 311150 w 2129090"/>
                <a:gd name="connsiteY13" fmla="*/ 3322351 h 6237001"/>
                <a:gd name="connsiteX14" fmla="*/ 279400 w 2129090"/>
                <a:gd name="connsiteY14" fmla="*/ 3277901 h 6237001"/>
                <a:gd name="connsiteX15" fmla="*/ 260350 w 2129090"/>
                <a:gd name="connsiteY15" fmla="*/ 3106451 h 6237001"/>
                <a:gd name="connsiteX16" fmla="*/ 177800 w 2129090"/>
                <a:gd name="connsiteY16" fmla="*/ 3119151 h 6237001"/>
                <a:gd name="connsiteX17" fmla="*/ 0 w 2129090"/>
                <a:gd name="connsiteY17" fmla="*/ 2528601 h 6237001"/>
                <a:gd name="connsiteX18" fmla="*/ 126577 w 2129090"/>
                <a:gd name="connsiteY18" fmla="*/ 1613779 h 6237001"/>
                <a:gd name="connsiteX19" fmla="*/ 324274 w 2129090"/>
                <a:gd name="connsiteY19" fmla="*/ 1072758 h 6237001"/>
                <a:gd name="connsiteX20" fmla="*/ 871220 w 2129090"/>
                <a:gd name="connsiteY20" fmla="*/ 838231 h 6237001"/>
                <a:gd name="connsiteX21" fmla="*/ 845820 w 2129090"/>
                <a:gd name="connsiteY21" fmla="*/ 711654 h 6237001"/>
                <a:gd name="connsiteX22" fmla="*/ 793750 w 2129090"/>
                <a:gd name="connsiteY22" fmla="*/ 493638 h 6237001"/>
                <a:gd name="connsiteX23" fmla="*/ 819573 w 2129090"/>
                <a:gd name="connsiteY23" fmla="*/ 465274 h 6237001"/>
                <a:gd name="connsiteX24" fmla="*/ 807297 w 2129090"/>
                <a:gd name="connsiteY24" fmla="*/ 277739 h 6237001"/>
                <a:gd name="connsiteX25" fmla="*/ 860637 w 2129090"/>
                <a:gd name="connsiteY25" fmla="*/ 119411 h 6237001"/>
                <a:gd name="connsiteX26" fmla="*/ 1054523 w 2129090"/>
                <a:gd name="connsiteY26" fmla="*/ 31781 h 6237001"/>
                <a:gd name="connsiteX27" fmla="*/ 1212003 w 2129090"/>
                <a:gd name="connsiteY27" fmla="*/ 40672 h 6237001"/>
                <a:gd name="connsiteX28" fmla="*/ 1344084 w 2129090"/>
                <a:gd name="connsiteY28" fmla="*/ 98668 h 6237001"/>
                <a:gd name="connsiteX29" fmla="*/ 1405043 w 2129090"/>
                <a:gd name="connsiteY29" fmla="*/ 331925 h 6237001"/>
                <a:gd name="connsiteX30" fmla="*/ 1409700 w 2129090"/>
                <a:gd name="connsiteY30" fmla="*/ 422094 h 6237001"/>
                <a:gd name="connsiteX31" fmla="*/ 1431714 w 2129090"/>
                <a:gd name="connsiteY31" fmla="*/ 483054 h 6237001"/>
                <a:gd name="connsiteX32" fmla="*/ 1403350 w 2129090"/>
                <a:gd name="connsiteY32" fmla="*/ 648579 h 6237001"/>
                <a:gd name="connsiteX33" fmla="*/ 1347469 w 2129090"/>
                <a:gd name="connsiteY33" fmla="*/ 878872 h 6237001"/>
                <a:gd name="connsiteX34" fmla="*/ 1419437 w 2129090"/>
                <a:gd name="connsiteY34" fmla="*/ 957611 h 6237001"/>
                <a:gd name="connsiteX35" fmla="*/ 1932940 w 2129090"/>
                <a:gd name="connsiteY35" fmla="*/ 1170548 h 6237001"/>
                <a:gd name="connsiteX36" fmla="*/ 2002790 w 2129090"/>
                <a:gd name="connsiteY36" fmla="*/ 1540965 h 6237001"/>
                <a:gd name="connsiteX37" fmla="*/ 2049780 w 2129090"/>
                <a:gd name="connsiteY37" fmla="*/ 1857618 h 6237001"/>
                <a:gd name="connsiteX38" fmla="*/ 2072217 w 2129090"/>
                <a:gd name="connsiteY38" fmla="*/ 2135325 h 6237001"/>
                <a:gd name="connsiteX39" fmla="*/ 2127250 w 2129090"/>
                <a:gd name="connsiteY39" fmla="*/ 2360538 h 6237001"/>
                <a:gd name="connsiteX40" fmla="*/ 2056977 w 2129090"/>
                <a:gd name="connsiteY40" fmla="*/ 2770325 h 6237001"/>
                <a:gd name="connsiteX41" fmla="*/ 2016760 w 2129090"/>
                <a:gd name="connsiteY41" fmla="*/ 3056074 h 6237001"/>
                <a:gd name="connsiteX42" fmla="*/ 1902883 w 2129090"/>
                <a:gd name="connsiteY42" fmla="*/ 3152594 h 6237001"/>
                <a:gd name="connsiteX43" fmla="*/ 1834303 w 2129090"/>
                <a:gd name="connsiteY43" fmla="*/ 3267318 h 6237001"/>
                <a:gd name="connsiteX44" fmla="*/ 1833457 w 2129090"/>
                <a:gd name="connsiteY44" fmla="*/ 3483219 h 6237001"/>
                <a:gd name="connsiteX45" fmla="*/ 1818217 w 2129090"/>
                <a:gd name="connsiteY45" fmla="*/ 4089432 h 6237001"/>
                <a:gd name="connsiteX46" fmla="*/ 1841500 w 2129090"/>
                <a:gd name="connsiteY46" fmla="*/ 4503451 h 6237001"/>
                <a:gd name="connsiteX47" fmla="*/ 1802977 w 2129090"/>
                <a:gd name="connsiteY47" fmla="*/ 4898845 h 6237001"/>
                <a:gd name="connsiteX48" fmla="*/ 1732703 w 2129090"/>
                <a:gd name="connsiteY48" fmla="*/ 5395414 h 6237001"/>
                <a:gd name="connsiteX49" fmla="*/ 1783080 w 2129090"/>
                <a:gd name="connsiteY49" fmla="*/ 5578717 h 6237001"/>
                <a:gd name="connsiteX50" fmla="*/ 1735244 w 2129090"/>
                <a:gd name="connsiteY50" fmla="*/ 5762867 h 6237001"/>
                <a:gd name="connsiteX51" fmla="*/ 1760643 w 2129090"/>
                <a:gd name="connsiteY51" fmla="*/ 5904685 h 6237001"/>
                <a:gd name="connsiteX52" fmla="*/ 1892300 w 2129090"/>
                <a:gd name="connsiteY52" fmla="*/ 6167151 h 6237001"/>
                <a:gd name="connsiteX53" fmla="*/ 1765300 w 2129090"/>
                <a:gd name="connsiteY53" fmla="*/ 6237001 h 6237001"/>
                <a:gd name="connsiteX54" fmla="*/ 1466850 w 2129090"/>
                <a:gd name="connsiteY54" fmla="*/ 6154451 h 6237001"/>
                <a:gd name="connsiteX55" fmla="*/ 1479550 w 2129090"/>
                <a:gd name="connsiteY55" fmla="*/ 6062587 h 6237001"/>
                <a:gd name="connsiteX56" fmla="*/ 1289050 w 2129090"/>
                <a:gd name="connsiteY56" fmla="*/ 5970301 h 6237001"/>
                <a:gd name="connsiteX57" fmla="*/ 1346200 w 2129090"/>
                <a:gd name="connsiteY57" fmla="*/ 5849651 h 6237001"/>
                <a:gd name="connsiteX58" fmla="*/ 1231900 w 2129090"/>
                <a:gd name="connsiteY58" fmla="*/ 5532151 h 6237001"/>
                <a:gd name="connsiteX59" fmla="*/ 1301750 w 2129090"/>
                <a:gd name="connsiteY59" fmla="*/ 5151151 h 6237001"/>
                <a:gd name="connsiteX60" fmla="*/ 1073150 w 2129090"/>
                <a:gd name="connsiteY60" fmla="*/ 3766851 h 6237001"/>
                <a:gd name="connsiteX0" fmla="*/ 1073150 w 2129090"/>
                <a:gd name="connsiteY0" fmla="*/ 3766851 h 6237001"/>
                <a:gd name="connsiteX1" fmla="*/ 895350 w 2129090"/>
                <a:gd name="connsiteY1" fmla="*/ 5106701 h 6237001"/>
                <a:gd name="connsiteX2" fmla="*/ 831850 w 2129090"/>
                <a:gd name="connsiteY2" fmla="*/ 5214651 h 6237001"/>
                <a:gd name="connsiteX3" fmla="*/ 857250 w 2129090"/>
                <a:gd name="connsiteY3" fmla="*/ 5633751 h 6237001"/>
                <a:gd name="connsiteX4" fmla="*/ 806450 w 2129090"/>
                <a:gd name="connsiteY4" fmla="*/ 5856001 h 6237001"/>
                <a:gd name="connsiteX5" fmla="*/ 844550 w 2129090"/>
                <a:gd name="connsiteY5" fmla="*/ 5976651 h 6237001"/>
                <a:gd name="connsiteX6" fmla="*/ 692150 w 2129090"/>
                <a:gd name="connsiteY6" fmla="*/ 6065551 h 6237001"/>
                <a:gd name="connsiteX7" fmla="*/ 641350 w 2129090"/>
                <a:gd name="connsiteY7" fmla="*/ 6059201 h 6237001"/>
                <a:gd name="connsiteX8" fmla="*/ 203200 w 2129090"/>
                <a:gd name="connsiteY8" fmla="*/ 6192551 h 6237001"/>
                <a:gd name="connsiteX9" fmla="*/ 139700 w 2129090"/>
                <a:gd name="connsiteY9" fmla="*/ 6110001 h 6237001"/>
                <a:gd name="connsiteX10" fmla="*/ 387350 w 2129090"/>
                <a:gd name="connsiteY10" fmla="*/ 5830601 h 6237001"/>
                <a:gd name="connsiteX11" fmla="*/ 330200 w 2129090"/>
                <a:gd name="connsiteY11" fmla="*/ 5563901 h 6237001"/>
                <a:gd name="connsiteX12" fmla="*/ 444500 w 2129090"/>
                <a:gd name="connsiteY12" fmla="*/ 5411501 h 6237001"/>
                <a:gd name="connsiteX13" fmla="*/ 311150 w 2129090"/>
                <a:gd name="connsiteY13" fmla="*/ 3322351 h 6237001"/>
                <a:gd name="connsiteX14" fmla="*/ 279400 w 2129090"/>
                <a:gd name="connsiteY14" fmla="*/ 3277901 h 6237001"/>
                <a:gd name="connsiteX15" fmla="*/ 260350 w 2129090"/>
                <a:gd name="connsiteY15" fmla="*/ 3106451 h 6237001"/>
                <a:gd name="connsiteX16" fmla="*/ 177800 w 2129090"/>
                <a:gd name="connsiteY16" fmla="*/ 3119151 h 6237001"/>
                <a:gd name="connsiteX17" fmla="*/ 0 w 2129090"/>
                <a:gd name="connsiteY17" fmla="*/ 2528601 h 6237001"/>
                <a:gd name="connsiteX18" fmla="*/ 126577 w 2129090"/>
                <a:gd name="connsiteY18" fmla="*/ 1613779 h 6237001"/>
                <a:gd name="connsiteX19" fmla="*/ 324274 w 2129090"/>
                <a:gd name="connsiteY19" fmla="*/ 1072758 h 6237001"/>
                <a:gd name="connsiteX20" fmla="*/ 871220 w 2129090"/>
                <a:gd name="connsiteY20" fmla="*/ 838231 h 6237001"/>
                <a:gd name="connsiteX21" fmla="*/ 845820 w 2129090"/>
                <a:gd name="connsiteY21" fmla="*/ 711654 h 6237001"/>
                <a:gd name="connsiteX22" fmla="*/ 793750 w 2129090"/>
                <a:gd name="connsiteY22" fmla="*/ 493638 h 6237001"/>
                <a:gd name="connsiteX23" fmla="*/ 819573 w 2129090"/>
                <a:gd name="connsiteY23" fmla="*/ 465274 h 6237001"/>
                <a:gd name="connsiteX24" fmla="*/ 807297 w 2129090"/>
                <a:gd name="connsiteY24" fmla="*/ 277739 h 6237001"/>
                <a:gd name="connsiteX25" fmla="*/ 860637 w 2129090"/>
                <a:gd name="connsiteY25" fmla="*/ 119411 h 6237001"/>
                <a:gd name="connsiteX26" fmla="*/ 1054523 w 2129090"/>
                <a:gd name="connsiteY26" fmla="*/ 31781 h 6237001"/>
                <a:gd name="connsiteX27" fmla="*/ 1212003 w 2129090"/>
                <a:gd name="connsiteY27" fmla="*/ 40672 h 6237001"/>
                <a:gd name="connsiteX28" fmla="*/ 1344084 w 2129090"/>
                <a:gd name="connsiteY28" fmla="*/ 98668 h 6237001"/>
                <a:gd name="connsiteX29" fmla="*/ 1405043 w 2129090"/>
                <a:gd name="connsiteY29" fmla="*/ 331925 h 6237001"/>
                <a:gd name="connsiteX30" fmla="*/ 1409700 w 2129090"/>
                <a:gd name="connsiteY30" fmla="*/ 422094 h 6237001"/>
                <a:gd name="connsiteX31" fmla="*/ 1431714 w 2129090"/>
                <a:gd name="connsiteY31" fmla="*/ 483054 h 6237001"/>
                <a:gd name="connsiteX32" fmla="*/ 1403350 w 2129090"/>
                <a:gd name="connsiteY32" fmla="*/ 648579 h 6237001"/>
                <a:gd name="connsiteX33" fmla="*/ 1347469 w 2129090"/>
                <a:gd name="connsiteY33" fmla="*/ 878872 h 6237001"/>
                <a:gd name="connsiteX34" fmla="*/ 1419437 w 2129090"/>
                <a:gd name="connsiteY34" fmla="*/ 957611 h 6237001"/>
                <a:gd name="connsiteX35" fmla="*/ 1932940 w 2129090"/>
                <a:gd name="connsiteY35" fmla="*/ 1170548 h 6237001"/>
                <a:gd name="connsiteX36" fmla="*/ 2002790 w 2129090"/>
                <a:gd name="connsiteY36" fmla="*/ 1540965 h 6237001"/>
                <a:gd name="connsiteX37" fmla="*/ 2049780 w 2129090"/>
                <a:gd name="connsiteY37" fmla="*/ 1857618 h 6237001"/>
                <a:gd name="connsiteX38" fmla="*/ 2072217 w 2129090"/>
                <a:gd name="connsiteY38" fmla="*/ 2135325 h 6237001"/>
                <a:gd name="connsiteX39" fmla="*/ 2127250 w 2129090"/>
                <a:gd name="connsiteY39" fmla="*/ 2360538 h 6237001"/>
                <a:gd name="connsiteX40" fmla="*/ 2056977 w 2129090"/>
                <a:gd name="connsiteY40" fmla="*/ 2770325 h 6237001"/>
                <a:gd name="connsiteX41" fmla="*/ 2016760 w 2129090"/>
                <a:gd name="connsiteY41" fmla="*/ 3056074 h 6237001"/>
                <a:gd name="connsiteX42" fmla="*/ 1902883 w 2129090"/>
                <a:gd name="connsiteY42" fmla="*/ 3152594 h 6237001"/>
                <a:gd name="connsiteX43" fmla="*/ 1834303 w 2129090"/>
                <a:gd name="connsiteY43" fmla="*/ 3267318 h 6237001"/>
                <a:gd name="connsiteX44" fmla="*/ 1833457 w 2129090"/>
                <a:gd name="connsiteY44" fmla="*/ 3483219 h 6237001"/>
                <a:gd name="connsiteX45" fmla="*/ 1818217 w 2129090"/>
                <a:gd name="connsiteY45" fmla="*/ 4089432 h 6237001"/>
                <a:gd name="connsiteX46" fmla="*/ 1841500 w 2129090"/>
                <a:gd name="connsiteY46" fmla="*/ 4503451 h 6237001"/>
                <a:gd name="connsiteX47" fmla="*/ 1802977 w 2129090"/>
                <a:gd name="connsiteY47" fmla="*/ 4898845 h 6237001"/>
                <a:gd name="connsiteX48" fmla="*/ 1732703 w 2129090"/>
                <a:gd name="connsiteY48" fmla="*/ 5395414 h 6237001"/>
                <a:gd name="connsiteX49" fmla="*/ 1783080 w 2129090"/>
                <a:gd name="connsiteY49" fmla="*/ 5578717 h 6237001"/>
                <a:gd name="connsiteX50" fmla="*/ 1735244 w 2129090"/>
                <a:gd name="connsiteY50" fmla="*/ 5762867 h 6237001"/>
                <a:gd name="connsiteX51" fmla="*/ 1760643 w 2129090"/>
                <a:gd name="connsiteY51" fmla="*/ 5904685 h 6237001"/>
                <a:gd name="connsiteX52" fmla="*/ 1892300 w 2129090"/>
                <a:gd name="connsiteY52" fmla="*/ 6167151 h 6237001"/>
                <a:gd name="connsiteX53" fmla="*/ 1765300 w 2129090"/>
                <a:gd name="connsiteY53" fmla="*/ 6237001 h 6237001"/>
                <a:gd name="connsiteX54" fmla="*/ 1534584 w 2129090"/>
                <a:gd name="connsiteY54" fmla="*/ 6166304 h 6237001"/>
                <a:gd name="connsiteX55" fmla="*/ 1479550 w 2129090"/>
                <a:gd name="connsiteY55" fmla="*/ 6062587 h 6237001"/>
                <a:gd name="connsiteX56" fmla="*/ 1289050 w 2129090"/>
                <a:gd name="connsiteY56" fmla="*/ 5970301 h 6237001"/>
                <a:gd name="connsiteX57" fmla="*/ 1346200 w 2129090"/>
                <a:gd name="connsiteY57" fmla="*/ 5849651 h 6237001"/>
                <a:gd name="connsiteX58" fmla="*/ 1231900 w 2129090"/>
                <a:gd name="connsiteY58" fmla="*/ 5532151 h 6237001"/>
                <a:gd name="connsiteX59" fmla="*/ 1301750 w 2129090"/>
                <a:gd name="connsiteY59" fmla="*/ 5151151 h 6237001"/>
                <a:gd name="connsiteX60" fmla="*/ 1073150 w 2129090"/>
                <a:gd name="connsiteY60" fmla="*/ 3766851 h 6237001"/>
                <a:gd name="connsiteX0" fmla="*/ 1073150 w 2129090"/>
                <a:gd name="connsiteY0" fmla="*/ 3766851 h 6237001"/>
                <a:gd name="connsiteX1" fmla="*/ 895350 w 2129090"/>
                <a:gd name="connsiteY1" fmla="*/ 5106701 h 6237001"/>
                <a:gd name="connsiteX2" fmla="*/ 831850 w 2129090"/>
                <a:gd name="connsiteY2" fmla="*/ 5214651 h 6237001"/>
                <a:gd name="connsiteX3" fmla="*/ 857250 w 2129090"/>
                <a:gd name="connsiteY3" fmla="*/ 5633751 h 6237001"/>
                <a:gd name="connsiteX4" fmla="*/ 806450 w 2129090"/>
                <a:gd name="connsiteY4" fmla="*/ 5856001 h 6237001"/>
                <a:gd name="connsiteX5" fmla="*/ 844550 w 2129090"/>
                <a:gd name="connsiteY5" fmla="*/ 5976651 h 6237001"/>
                <a:gd name="connsiteX6" fmla="*/ 692150 w 2129090"/>
                <a:gd name="connsiteY6" fmla="*/ 6065551 h 6237001"/>
                <a:gd name="connsiteX7" fmla="*/ 641350 w 2129090"/>
                <a:gd name="connsiteY7" fmla="*/ 6059201 h 6237001"/>
                <a:gd name="connsiteX8" fmla="*/ 203200 w 2129090"/>
                <a:gd name="connsiteY8" fmla="*/ 6192551 h 6237001"/>
                <a:gd name="connsiteX9" fmla="*/ 139700 w 2129090"/>
                <a:gd name="connsiteY9" fmla="*/ 6110001 h 6237001"/>
                <a:gd name="connsiteX10" fmla="*/ 387350 w 2129090"/>
                <a:gd name="connsiteY10" fmla="*/ 5830601 h 6237001"/>
                <a:gd name="connsiteX11" fmla="*/ 330200 w 2129090"/>
                <a:gd name="connsiteY11" fmla="*/ 5563901 h 6237001"/>
                <a:gd name="connsiteX12" fmla="*/ 444500 w 2129090"/>
                <a:gd name="connsiteY12" fmla="*/ 5411501 h 6237001"/>
                <a:gd name="connsiteX13" fmla="*/ 311150 w 2129090"/>
                <a:gd name="connsiteY13" fmla="*/ 3322351 h 6237001"/>
                <a:gd name="connsiteX14" fmla="*/ 279400 w 2129090"/>
                <a:gd name="connsiteY14" fmla="*/ 3277901 h 6237001"/>
                <a:gd name="connsiteX15" fmla="*/ 260350 w 2129090"/>
                <a:gd name="connsiteY15" fmla="*/ 3106451 h 6237001"/>
                <a:gd name="connsiteX16" fmla="*/ 177800 w 2129090"/>
                <a:gd name="connsiteY16" fmla="*/ 3119151 h 6237001"/>
                <a:gd name="connsiteX17" fmla="*/ 0 w 2129090"/>
                <a:gd name="connsiteY17" fmla="*/ 2528601 h 6237001"/>
                <a:gd name="connsiteX18" fmla="*/ 126577 w 2129090"/>
                <a:gd name="connsiteY18" fmla="*/ 1613779 h 6237001"/>
                <a:gd name="connsiteX19" fmla="*/ 324274 w 2129090"/>
                <a:gd name="connsiteY19" fmla="*/ 1072758 h 6237001"/>
                <a:gd name="connsiteX20" fmla="*/ 871220 w 2129090"/>
                <a:gd name="connsiteY20" fmla="*/ 838231 h 6237001"/>
                <a:gd name="connsiteX21" fmla="*/ 845820 w 2129090"/>
                <a:gd name="connsiteY21" fmla="*/ 711654 h 6237001"/>
                <a:gd name="connsiteX22" fmla="*/ 793750 w 2129090"/>
                <a:gd name="connsiteY22" fmla="*/ 493638 h 6237001"/>
                <a:gd name="connsiteX23" fmla="*/ 819573 w 2129090"/>
                <a:gd name="connsiteY23" fmla="*/ 465274 h 6237001"/>
                <a:gd name="connsiteX24" fmla="*/ 807297 w 2129090"/>
                <a:gd name="connsiteY24" fmla="*/ 277739 h 6237001"/>
                <a:gd name="connsiteX25" fmla="*/ 860637 w 2129090"/>
                <a:gd name="connsiteY25" fmla="*/ 119411 h 6237001"/>
                <a:gd name="connsiteX26" fmla="*/ 1054523 w 2129090"/>
                <a:gd name="connsiteY26" fmla="*/ 31781 h 6237001"/>
                <a:gd name="connsiteX27" fmla="*/ 1212003 w 2129090"/>
                <a:gd name="connsiteY27" fmla="*/ 40672 h 6237001"/>
                <a:gd name="connsiteX28" fmla="*/ 1344084 w 2129090"/>
                <a:gd name="connsiteY28" fmla="*/ 98668 h 6237001"/>
                <a:gd name="connsiteX29" fmla="*/ 1405043 w 2129090"/>
                <a:gd name="connsiteY29" fmla="*/ 331925 h 6237001"/>
                <a:gd name="connsiteX30" fmla="*/ 1409700 w 2129090"/>
                <a:gd name="connsiteY30" fmla="*/ 422094 h 6237001"/>
                <a:gd name="connsiteX31" fmla="*/ 1431714 w 2129090"/>
                <a:gd name="connsiteY31" fmla="*/ 483054 h 6237001"/>
                <a:gd name="connsiteX32" fmla="*/ 1403350 w 2129090"/>
                <a:gd name="connsiteY32" fmla="*/ 648579 h 6237001"/>
                <a:gd name="connsiteX33" fmla="*/ 1347469 w 2129090"/>
                <a:gd name="connsiteY33" fmla="*/ 878872 h 6237001"/>
                <a:gd name="connsiteX34" fmla="*/ 1419437 w 2129090"/>
                <a:gd name="connsiteY34" fmla="*/ 957611 h 6237001"/>
                <a:gd name="connsiteX35" fmla="*/ 1932940 w 2129090"/>
                <a:gd name="connsiteY35" fmla="*/ 1170548 h 6237001"/>
                <a:gd name="connsiteX36" fmla="*/ 2002790 w 2129090"/>
                <a:gd name="connsiteY36" fmla="*/ 1540965 h 6237001"/>
                <a:gd name="connsiteX37" fmla="*/ 2049780 w 2129090"/>
                <a:gd name="connsiteY37" fmla="*/ 1857618 h 6237001"/>
                <a:gd name="connsiteX38" fmla="*/ 2072217 w 2129090"/>
                <a:gd name="connsiteY38" fmla="*/ 2135325 h 6237001"/>
                <a:gd name="connsiteX39" fmla="*/ 2127250 w 2129090"/>
                <a:gd name="connsiteY39" fmla="*/ 2360538 h 6237001"/>
                <a:gd name="connsiteX40" fmla="*/ 2056977 w 2129090"/>
                <a:gd name="connsiteY40" fmla="*/ 2770325 h 6237001"/>
                <a:gd name="connsiteX41" fmla="*/ 2016760 w 2129090"/>
                <a:gd name="connsiteY41" fmla="*/ 3056074 h 6237001"/>
                <a:gd name="connsiteX42" fmla="*/ 1902883 w 2129090"/>
                <a:gd name="connsiteY42" fmla="*/ 3152594 h 6237001"/>
                <a:gd name="connsiteX43" fmla="*/ 1834303 w 2129090"/>
                <a:gd name="connsiteY43" fmla="*/ 3267318 h 6237001"/>
                <a:gd name="connsiteX44" fmla="*/ 1833457 w 2129090"/>
                <a:gd name="connsiteY44" fmla="*/ 3483219 h 6237001"/>
                <a:gd name="connsiteX45" fmla="*/ 1818217 w 2129090"/>
                <a:gd name="connsiteY45" fmla="*/ 4089432 h 6237001"/>
                <a:gd name="connsiteX46" fmla="*/ 1841500 w 2129090"/>
                <a:gd name="connsiteY46" fmla="*/ 4503451 h 6237001"/>
                <a:gd name="connsiteX47" fmla="*/ 1802977 w 2129090"/>
                <a:gd name="connsiteY47" fmla="*/ 4898845 h 6237001"/>
                <a:gd name="connsiteX48" fmla="*/ 1732703 w 2129090"/>
                <a:gd name="connsiteY48" fmla="*/ 5395414 h 6237001"/>
                <a:gd name="connsiteX49" fmla="*/ 1783080 w 2129090"/>
                <a:gd name="connsiteY49" fmla="*/ 5578717 h 6237001"/>
                <a:gd name="connsiteX50" fmla="*/ 1735244 w 2129090"/>
                <a:gd name="connsiteY50" fmla="*/ 5762867 h 6237001"/>
                <a:gd name="connsiteX51" fmla="*/ 1760643 w 2129090"/>
                <a:gd name="connsiteY51" fmla="*/ 5904685 h 6237001"/>
                <a:gd name="connsiteX52" fmla="*/ 1892300 w 2129090"/>
                <a:gd name="connsiteY52" fmla="*/ 6167151 h 6237001"/>
                <a:gd name="connsiteX53" fmla="*/ 1765300 w 2129090"/>
                <a:gd name="connsiteY53" fmla="*/ 6237001 h 6237001"/>
                <a:gd name="connsiteX54" fmla="*/ 1534584 w 2129090"/>
                <a:gd name="connsiteY54" fmla="*/ 6166304 h 6237001"/>
                <a:gd name="connsiteX55" fmla="*/ 1479550 w 2129090"/>
                <a:gd name="connsiteY55" fmla="*/ 6062587 h 6237001"/>
                <a:gd name="connsiteX56" fmla="*/ 1289050 w 2129090"/>
                <a:gd name="connsiteY56" fmla="*/ 5970301 h 6237001"/>
                <a:gd name="connsiteX57" fmla="*/ 1346200 w 2129090"/>
                <a:gd name="connsiteY57" fmla="*/ 5849651 h 6237001"/>
                <a:gd name="connsiteX58" fmla="*/ 1231900 w 2129090"/>
                <a:gd name="connsiteY58" fmla="*/ 5532151 h 6237001"/>
                <a:gd name="connsiteX59" fmla="*/ 1301750 w 2129090"/>
                <a:gd name="connsiteY59" fmla="*/ 5151151 h 6237001"/>
                <a:gd name="connsiteX60" fmla="*/ 1073150 w 2129090"/>
                <a:gd name="connsiteY60" fmla="*/ 3766851 h 6237001"/>
                <a:gd name="connsiteX0" fmla="*/ 1073150 w 2129090"/>
                <a:gd name="connsiteY0" fmla="*/ 3766851 h 6237001"/>
                <a:gd name="connsiteX1" fmla="*/ 895350 w 2129090"/>
                <a:gd name="connsiteY1" fmla="*/ 5106701 h 6237001"/>
                <a:gd name="connsiteX2" fmla="*/ 831850 w 2129090"/>
                <a:gd name="connsiteY2" fmla="*/ 5214651 h 6237001"/>
                <a:gd name="connsiteX3" fmla="*/ 857250 w 2129090"/>
                <a:gd name="connsiteY3" fmla="*/ 5633751 h 6237001"/>
                <a:gd name="connsiteX4" fmla="*/ 806450 w 2129090"/>
                <a:gd name="connsiteY4" fmla="*/ 5856001 h 6237001"/>
                <a:gd name="connsiteX5" fmla="*/ 844550 w 2129090"/>
                <a:gd name="connsiteY5" fmla="*/ 5976651 h 6237001"/>
                <a:gd name="connsiteX6" fmla="*/ 692150 w 2129090"/>
                <a:gd name="connsiteY6" fmla="*/ 6065551 h 6237001"/>
                <a:gd name="connsiteX7" fmla="*/ 641350 w 2129090"/>
                <a:gd name="connsiteY7" fmla="*/ 6059201 h 6237001"/>
                <a:gd name="connsiteX8" fmla="*/ 203200 w 2129090"/>
                <a:gd name="connsiteY8" fmla="*/ 6192551 h 6237001"/>
                <a:gd name="connsiteX9" fmla="*/ 139700 w 2129090"/>
                <a:gd name="connsiteY9" fmla="*/ 6110001 h 6237001"/>
                <a:gd name="connsiteX10" fmla="*/ 387350 w 2129090"/>
                <a:gd name="connsiteY10" fmla="*/ 5830601 h 6237001"/>
                <a:gd name="connsiteX11" fmla="*/ 330200 w 2129090"/>
                <a:gd name="connsiteY11" fmla="*/ 5563901 h 6237001"/>
                <a:gd name="connsiteX12" fmla="*/ 444500 w 2129090"/>
                <a:gd name="connsiteY12" fmla="*/ 5411501 h 6237001"/>
                <a:gd name="connsiteX13" fmla="*/ 311150 w 2129090"/>
                <a:gd name="connsiteY13" fmla="*/ 3322351 h 6237001"/>
                <a:gd name="connsiteX14" fmla="*/ 279400 w 2129090"/>
                <a:gd name="connsiteY14" fmla="*/ 3277901 h 6237001"/>
                <a:gd name="connsiteX15" fmla="*/ 260350 w 2129090"/>
                <a:gd name="connsiteY15" fmla="*/ 3106451 h 6237001"/>
                <a:gd name="connsiteX16" fmla="*/ 177800 w 2129090"/>
                <a:gd name="connsiteY16" fmla="*/ 3119151 h 6237001"/>
                <a:gd name="connsiteX17" fmla="*/ 0 w 2129090"/>
                <a:gd name="connsiteY17" fmla="*/ 2528601 h 6237001"/>
                <a:gd name="connsiteX18" fmla="*/ 126577 w 2129090"/>
                <a:gd name="connsiteY18" fmla="*/ 1613779 h 6237001"/>
                <a:gd name="connsiteX19" fmla="*/ 324274 w 2129090"/>
                <a:gd name="connsiteY19" fmla="*/ 1072758 h 6237001"/>
                <a:gd name="connsiteX20" fmla="*/ 871220 w 2129090"/>
                <a:gd name="connsiteY20" fmla="*/ 838231 h 6237001"/>
                <a:gd name="connsiteX21" fmla="*/ 845820 w 2129090"/>
                <a:gd name="connsiteY21" fmla="*/ 711654 h 6237001"/>
                <a:gd name="connsiteX22" fmla="*/ 793750 w 2129090"/>
                <a:gd name="connsiteY22" fmla="*/ 493638 h 6237001"/>
                <a:gd name="connsiteX23" fmla="*/ 819573 w 2129090"/>
                <a:gd name="connsiteY23" fmla="*/ 465274 h 6237001"/>
                <a:gd name="connsiteX24" fmla="*/ 807297 w 2129090"/>
                <a:gd name="connsiteY24" fmla="*/ 277739 h 6237001"/>
                <a:gd name="connsiteX25" fmla="*/ 860637 w 2129090"/>
                <a:gd name="connsiteY25" fmla="*/ 119411 h 6237001"/>
                <a:gd name="connsiteX26" fmla="*/ 1054523 w 2129090"/>
                <a:gd name="connsiteY26" fmla="*/ 31781 h 6237001"/>
                <a:gd name="connsiteX27" fmla="*/ 1212003 w 2129090"/>
                <a:gd name="connsiteY27" fmla="*/ 40672 h 6237001"/>
                <a:gd name="connsiteX28" fmla="*/ 1344084 w 2129090"/>
                <a:gd name="connsiteY28" fmla="*/ 98668 h 6237001"/>
                <a:gd name="connsiteX29" fmla="*/ 1405043 w 2129090"/>
                <a:gd name="connsiteY29" fmla="*/ 331925 h 6237001"/>
                <a:gd name="connsiteX30" fmla="*/ 1409700 w 2129090"/>
                <a:gd name="connsiteY30" fmla="*/ 422094 h 6237001"/>
                <a:gd name="connsiteX31" fmla="*/ 1431714 w 2129090"/>
                <a:gd name="connsiteY31" fmla="*/ 483054 h 6237001"/>
                <a:gd name="connsiteX32" fmla="*/ 1403350 w 2129090"/>
                <a:gd name="connsiteY32" fmla="*/ 648579 h 6237001"/>
                <a:gd name="connsiteX33" fmla="*/ 1347469 w 2129090"/>
                <a:gd name="connsiteY33" fmla="*/ 878872 h 6237001"/>
                <a:gd name="connsiteX34" fmla="*/ 1419437 w 2129090"/>
                <a:gd name="connsiteY34" fmla="*/ 957611 h 6237001"/>
                <a:gd name="connsiteX35" fmla="*/ 1932940 w 2129090"/>
                <a:gd name="connsiteY35" fmla="*/ 1170548 h 6237001"/>
                <a:gd name="connsiteX36" fmla="*/ 2002790 w 2129090"/>
                <a:gd name="connsiteY36" fmla="*/ 1540965 h 6237001"/>
                <a:gd name="connsiteX37" fmla="*/ 2049780 w 2129090"/>
                <a:gd name="connsiteY37" fmla="*/ 1857618 h 6237001"/>
                <a:gd name="connsiteX38" fmla="*/ 2072217 w 2129090"/>
                <a:gd name="connsiteY38" fmla="*/ 2135325 h 6237001"/>
                <a:gd name="connsiteX39" fmla="*/ 2127250 w 2129090"/>
                <a:gd name="connsiteY39" fmla="*/ 2360538 h 6237001"/>
                <a:gd name="connsiteX40" fmla="*/ 2056977 w 2129090"/>
                <a:gd name="connsiteY40" fmla="*/ 2770325 h 6237001"/>
                <a:gd name="connsiteX41" fmla="*/ 2016760 w 2129090"/>
                <a:gd name="connsiteY41" fmla="*/ 3056074 h 6237001"/>
                <a:gd name="connsiteX42" fmla="*/ 1902883 w 2129090"/>
                <a:gd name="connsiteY42" fmla="*/ 3152594 h 6237001"/>
                <a:gd name="connsiteX43" fmla="*/ 1834303 w 2129090"/>
                <a:gd name="connsiteY43" fmla="*/ 3267318 h 6237001"/>
                <a:gd name="connsiteX44" fmla="*/ 1833457 w 2129090"/>
                <a:gd name="connsiteY44" fmla="*/ 3483219 h 6237001"/>
                <a:gd name="connsiteX45" fmla="*/ 1818217 w 2129090"/>
                <a:gd name="connsiteY45" fmla="*/ 4089432 h 6237001"/>
                <a:gd name="connsiteX46" fmla="*/ 1841500 w 2129090"/>
                <a:gd name="connsiteY46" fmla="*/ 4503451 h 6237001"/>
                <a:gd name="connsiteX47" fmla="*/ 1802977 w 2129090"/>
                <a:gd name="connsiteY47" fmla="*/ 4898845 h 6237001"/>
                <a:gd name="connsiteX48" fmla="*/ 1732703 w 2129090"/>
                <a:gd name="connsiteY48" fmla="*/ 5395414 h 6237001"/>
                <a:gd name="connsiteX49" fmla="*/ 1783080 w 2129090"/>
                <a:gd name="connsiteY49" fmla="*/ 5578717 h 6237001"/>
                <a:gd name="connsiteX50" fmla="*/ 1735244 w 2129090"/>
                <a:gd name="connsiteY50" fmla="*/ 5762867 h 6237001"/>
                <a:gd name="connsiteX51" fmla="*/ 1760643 w 2129090"/>
                <a:gd name="connsiteY51" fmla="*/ 5904685 h 6237001"/>
                <a:gd name="connsiteX52" fmla="*/ 1892300 w 2129090"/>
                <a:gd name="connsiteY52" fmla="*/ 6167151 h 6237001"/>
                <a:gd name="connsiteX53" fmla="*/ 1765300 w 2129090"/>
                <a:gd name="connsiteY53" fmla="*/ 6237001 h 6237001"/>
                <a:gd name="connsiteX54" fmla="*/ 1534584 w 2129090"/>
                <a:gd name="connsiteY54" fmla="*/ 6166304 h 6237001"/>
                <a:gd name="connsiteX55" fmla="*/ 1476163 w 2129090"/>
                <a:gd name="connsiteY55" fmla="*/ 6055813 h 6237001"/>
                <a:gd name="connsiteX56" fmla="*/ 1289050 w 2129090"/>
                <a:gd name="connsiteY56" fmla="*/ 5970301 h 6237001"/>
                <a:gd name="connsiteX57" fmla="*/ 1346200 w 2129090"/>
                <a:gd name="connsiteY57" fmla="*/ 5849651 h 6237001"/>
                <a:gd name="connsiteX58" fmla="*/ 1231900 w 2129090"/>
                <a:gd name="connsiteY58" fmla="*/ 5532151 h 6237001"/>
                <a:gd name="connsiteX59" fmla="*/ 1301750 w 2129090"/>
                <a:gd name="connsiteY59" fmla="*/ 5151151 h 6237001"/>
                <a:gd name="connsiteX60" fmla="*/ 1073150 w 2129090"/>
                <a:gd name="connsiteY60" fmla="*/ 3766851 h 6237001"/>
                <a:gd name="connsiteX0" fmla="*/ 1073150 w 2129090"/>
                <a:gd name="connsiteY0" fmla="*/ 3766851 h 6216681"/>
                <a:gd name="connsiteX1" fmla="*/ 895350 w 2129090"/>
                <a:gd name="connsiteY1" fmla="*/ 5106701 h 6216681"/>
                <a:gd name="connsiteX2" fmla="*/ 831850 w 2129090"/>
                <a:gd name="connsiteY2" fmla="*/ 5214651 h 6216681"/>
                <a:gd name="connsiteX3" fmla="*/ 857250 w 2129090"/>
                <a:gd name="connsiteY3" fmla="*/ 5633751 h 6216681"/>
                <a:gd name="connsiteX4" fmla="*/ 806450 w 2129090"/>
                <a:gd name="connsiteY4" fmla="*/ 5856001 h 6216681"/>
                <a:gd name="connsiteX5" fmla="*/ 844550 w 2129090"/>
                <a:gd name="connsiteY5" fmla="*/ 5976651 h 6216681"/>
                <a:gd name="connsiteX6" fmla="*/ 692150 w 2129090"/>
                <a:gd name="connsiteY6" fmla="*/ 6065551 h 6216681"/>
                <a:gd name="connsiteX7" fmla="*/ 641350 w 2129090"/>
                <a:gd name="connsiteY7" fmla="*/ 6059201 h 6216681"/>
                <a:gd name="connsiteX8" fmla="*/ 203200 w 2129090"/>
                <a:gd name="connsiteY8" fmla="*/ 6192551 h 6216681"/>
                <a:gd name="connsiteX9" fmla="*/ 139700 w 2129090"/>
                <a:gd name="connsiteY9" fmla="*/ 6110001 h 6216681"/>
                <a:gd name="connsiteX10" fmla="*/ 387350 w 2129090"/>
                <a:gd name="connsiteY10" fmla="*/ 5830601 h 6216681"/>
                <a:gd name="connsiteX11" fmla="*/ 330200 w 2129090"/>
                <a:gd name="connsiteY11" fmla="*/ 5563901 h 6216681"/>
                <a:gd name="connsiteX12" fmla="*/ 444500 w 2129090"/>
                <a:gd name="connsiteY12" fmla="*/ 5411501 h 6216681"/>
                <a:gd name="connsiteX13" fmla="*/ 311150 w 2129090"/>
                <a:gd name="connsiteY13" fmla="*/ 3322351 h 6216681"/>
                <a:gd name="connsiteX14" fmla="*/ 279400 w 2129090"/>
                <a:gd name="connsiteY14" fmla="*/ 3277901 h 6216681"/>
                <a:gd name="connsiteX15" fmla="*/ 260350 w 2129090"/>
                <a:gd name="connsiteY15" fmla="*/ 3106451 h 6216681"/>
                <a:gd name="connsiteX16" fmla="*/ 177800 w 2129090"/>
                <a:gd name="connsiteY16" fmla="*/ 3119151 h 6216681"/>
                <a:gd name="connsiteX17" fmla="*/ 0 w 2129090"/>
                <a:gd name="connsiteY17" fmla="*/ 2528601 h 6216681"/>
                <a:gd name="connsiteX18" fmla="*/ 126577 w 2129090"/>
                <a:gd name="connsiteY18" fmla="*/ 1613779 h 6216681"/>
                <a:gd name="connsiteX19" fmla="*/ 324274 w 2129090"/>
                <a:gd name="connsiteY19" fmla="*/ 1072758 h 6216681"/>
                <a:gd name="connsiteX20" fmla="*/ 871220 w 2129090"/>
                <a:gd name="connsiteY20" fmla="*/ 838231 h 6216681"/>
                <a:gd name="connsiteX21" fmla="*/ 845820 w 2129090"/>
                <a:gd name="connsiteY21" fmla="*/ 711654 h 6216681"/>
                <a:gd name="connsiteX22" fmla="*/ 793750 w 2129090"/>
                <a:gd name="connsiteY22" fmla="*/ 493638 h 6216681"/>
                <a:gd name="connsiteX23" fmla="*/ 819573 w 2129090"/>
                <a:gd name="connsiteY23" fmla="*/ 465274 h 6216681"/>
                <a:gd name="connsiteX24" fmla="*/ 807297 w 2129090"/>
                <a:gd name="connsiteY24" fmla="*/ 277739 h 6216681"/>
                <a:gd name="connsiteX25" fmla="*/ 860637 w 2129090"/>
                <a:gd name="connsiteY25" fmla="*/ 119411 h 6216681"/>
                <a:gd name="connsiteX26" fmla="*/ 1054523 w 2129090"/>
                <a:gd name="connsiteY26" fmla="*/ 31781 h 6216681"/>
                <a:gd name="connsiteX27" fmla="*/ 1212003 w 2129090"/>
                <a:gd name="connsiteY27" fmla="*/ 40672 h 6216681"/>
                <a:gd name="connsiteX28" fmla="*/ 1344084 w 2129090"/>
                <a:gd name="connsiteY28" fmla="*/ 98668 h 6216681"/>
                <a:gd name="connsiteX29" fmla="*/ 1405043 w 2129090"/>
                <a:gd name="connsiteY29" fmla="*/ 331925 h 6216681"/>
                <a:gd name="connsiteX30" fmla="*/ 1409700 w 2129090"/>
                <a:gd name="connsiteY30" fmla="*/ 422094 h 6216681"/>
                <a:gd name="connsiteX31" fmla="*/ 1431714 w 2129090"/>
                <a:gd name="connsiteY31" fmla="*/ 483054 h 6216681"/>
                <a:gd name="connsiteX32" fmla="*/ 1403350 w 2129090"/>
                <a:gd name="connsiteY32" fmla="*/ 648579 h 6216681"/>
                <a:gd name="connsiteX33" fmla="*/ 1347469 w 2129090"/>
                <a:gd name="connsiteY33" fmla="*/ 878872 h 6216681"/>
                <a:gd name="connsiteX34" fmla="*/ 1419437 w 2129090"/>
                <a:gd name="connsiteY34" fmla="*/ 957611 h 6216681"/>
                <a:gd name="connsiteX35" fmla="*/ 1932940 w 2129090"/>
                <a:gd name="connsiteY35" fmla="*/ 1170548 h 6216681"/>
                <a:gd name="connsiteX36" fmla="*/ 2002790 w 2129090"/>
                <a:gd name="connsiteY36" fmla="*/ 1540965 h 6216681"/>
                <a:gd name="connsiteX37" fmla="*/ 2049780 w 2129090"/>
                <a:gd name="connsiteY37" fmla="*/ 1857618 h 6216681"/>
                <a:gd name="connsiteX38" fmla="*/ 2072217 w 2129090"/>
                <a:gd name="connsiteY38" fmla="*/ 2135325 h 6216681"/>
                <a:gd name="connsiteX39" fmla="*/ 2127250 w 2129090"/>
                <a:gd name="connsiteY39" fmla="*/ 2360538 h 6216681"/>
                <a:gd name="connsiteX40" fmla="*/ 2056977 w 2129090"/>
                <a:gd name="connsiteY40" fmla="*/ 2770325 h 6216681"/>
                <a:gd name="connsiteX41" fmla="*/ 2016760 w 2129090"/>
                <a:gd name="connsiteY41" fmla="*/ 3056074 h 6216681"/>
                <a:gd name="connsiteX42" fmla="*/ 1902883 w 2129090"/>
                <a:gd name="connsiteY42" fmla="*/ 3152594 h 6216681"/>
                <a:gd name="connsiteX43" fmla="*/ 1834303 w 2129090"/>
                <a:gd name="connsiteY43" fmla="*/ 3267318 h 6216681"/>
                <a:gd name="connsiteX44" fmla="*/ 1833457 w 2129090"/>
                <a:gd name="connsiteY44" fmla="*/ 3483219 h 6216681"/>
                <a:gd name="connsiteX45" fmla="*/ 1818217 w 2129090"/>
                <a:gd name="connsiteY45" fmla="*/ 4089432 h 6216681"/>
                <a:gd name="connsiteX46" fmla="*/ 1841500 w 2129090"/>
                <a:gd name="connsiteY46" fmla="*/ 4503451 h 6216681"/>
                <a:gd name="connsiteX47" fmla="*/ 1802977 w 2129090"/>
                <a:gd name="connsiteY47" fmla="*/ 4898845 h 6216681"/>
                <a:gd name="connsiteX48" fmla="*/ 1732703 w 2129090"/>
                <a:gd name="connsiteY48" fmla="*/ 5395414 h 6216681"/>
                <a:gd name="connsiteX49" fmla="*/ 1783080 w 2129090"/>
                <a:gd name="connsiteY49" fmla="*/ 5578717 h 6216681"/>
                <a:gd name="connsiteX50" fmla="*/ 1735244 w 2129090"/>
                <a:gd name="connsiteY50" fmla="*/ 5762867 h 6216681"/>
                <a:gd name="connsiteX51" fmla="*/ 1760643 w 2129090"/>
                <a:gd name="connsiteY51" fmla="*/ 5904685 h 6216681"/>
                <a:gd name="connsiteX52" fmla="*/ 1892300 w 2129090"/>
                <a:gd name="connsiteY52" fmla="*/ 6167151 h 6216681"/>
                <a:gd name="connsiteX53" fmla="*/ 1743287 w 2129090"/>
                <a:gd name="connsiteY53" fmla="*/ 6216681 h 6216681"/>
                <a:gd name="connsiteX54" fmla="*/ 1534584 w 2129090"/>
                <a:gd name="connsiteY54" fmla="*/ 6166304 h 6216681"/>
                <a:gd name="connsiteX55" fmla="*/ 1476163 w 2129090"/>
                <a:gd name="connsiteY55" fmla="*/ 6055813 h 6216681"/>
                <a:gd name="connsiteX56" fmla="*/ 1289050 w 2129090"/>
                <a:gd name="connsiteY56" fmla="*/ 5970301 h 6216681"/>
                <a:gd name="connsiteX57" fmla="*/ 1346200 w 2129090"/>
                <a:gd name="connsiteY57" fmla="*/ 5849651 h 6216681"/>
                <a:gd name="connsiteX58" fmla="*/ 1231900 w 2129090"/>
                <a:gd name="connsiteY58" fmla="*/ 5532151 h 6216681"/>
                <a:gd name="connsiteX59" fmla="*/ 1301750 w 2129090"/>
                <a:gd name="connsiteY59" fmla="*/ 5151151 h 6216681"/>
                <a:gd name="connsiteX60" fmla="*/ 1073150 w 2129090"/>
                <a:gd name="connsiteY60" fmla="*/ 3766851 h 6216681"/>
                <a:gd name="connsiteX0" fmla="*/ 1073150 w 2129090"/>
                <a:gd name="connsiteY0" fmla="*/ 3766851 h 6216681"/>
                <a:gd name="connsiteX1" fmla="*/ 895350 w 2129090"/>
                <a:gd name="connsiteY1" fmla="*/ 5106701 h 6216681"/>
                <a:gd name="connsiteX2" fmla="*/ 831850 w 2129090"/>
                <a:gd name="connsiteY2" fmla="*/ 5214651 h 6216681"/>
                <a:gd name="connsiteX3" fmla="*/ 857250 w 2129090"/>
                <a:gd name="connsiteY3" fmla="*/ 5633751 h 6216681"/>
                <a:gd name="connsiteX4" fmla="*/ 806450 w 2129090"/>
                <a:gd name="connsiteY4" fmla="*/ 5856001 h 6216681"/>
                <a:gd name="connsiteX5" fmla="*/ 844550 w 2129090"/>
                <a:gd name="connsiteY5" fmla="*/ 5976651 h 6216681"/>
                <a:gd name="connsiteX6" fmla="*/ 692150 w 2129090"/>
                <a:gd name="connsiteY6" fmla="*/ 6065551 h 6216681"/>
                <a:gd name="connsiteX7" fmla="*/ 641350 w 2129090"/>
                <a:gd name="connsiteY7" fmla="*/ 6059201 h 6216681"/>
                <a:gd name="connsiteX8" fmla="*/ 203200 w 2129090"/>
                <a:gd name="connsiteY8" fmla="*/ 6192551 h 6216681"/>
                <a:gd name="connsiteX9" fmla="*/ 139700 w 2129090"/>
                <a:gd name="connsiteY9" fmla="*/ 6110001 h 6216681"/>
                <a:gd name="connsiteX10" fmla="*/ 387350 w 2129090"/>
                <a:gd name="connsiteY10" fmla="*/ 5830601 h 6216681"/>
                <a:gd name="connsiteX11" fmla="*/ 330200 w 2129090"/>
                <a:gd name="connsiteY11" fmla="*/ 5563901 h 6216681"/>
                <a:gd name="connsiteX12" fmla="*/ 444500 w 2129090"/>
                <a:gd name="connsiteY12" fmla="*/ 5411501 h 6216681"/>
                <a:gd name="connsiteX13" fmla="*/ 311150 w 2129090"/>
                <a:gd name="connsiteY13" fmla="*/ 3322351 h 6216681"/>
                <a:gd name="connsiteX14" fmla="*/ 279400 w 2129090"/>
                <a:gd name="connsiteY14" fmla="*/ 3277901 h 6216681"/>
                <a:gd name="connsiteX15" fmla="*/ 260350 w 2129090"/>
                <a:gd name="connsiteY15" fmla="*/ 3106451 h 6216681"/>
                <a:gd name="connsiteX16" fmla="*/ 177800 w 2129090"/>
                <a:gd name="connsiteY16" fmla="*/ 3119151 h 6216681"/>
                <a:gd name="connsiteX17" fmla="*/ 0 w 2129090"/>
                <a:gd name="connsiteY17" fmla="*/ 2528601 h 6216681"/>
                <a:gd name="connsiteX18" fmla="*/ 126577 w 2129090"/>
                <a:gd name="connsiteY18" fmla="*/ 1613779 h 6216681"/>
                <a:gd name="connsiteX19" fmla="*/ 324274 w 2129090"/>
                <a:gd name="connsiteY19" fmla="*/ 1072758 h 6216681"/>
                <a:gd name="connsiteX20" fmla="*/ 871220 w 2129090"/>
                <a:gd name="connsiteY20" fmla="*/ 838231 h 6216681"/>
                <a:gd name="connsiteX21" fmla="*/ 845820 w 2129090"/>
                <a:gd name="connsiteY21" fmla="*/ 711654 h 6216681"/>
                <a:gd name="connsiteX22" fmla="*/ 793750 w 2129090"/>
                <a:gd name="connsiteY22" fmla="*/ 493638 h 6216681"/>
                <a:gd name="connsiteX23" fmla="*/ 819573 w 2129090"/>
                <a:gd name="connsiteY23" fmla="*/ 465274 h 6216681"/>
                <a:gd name="connsiteX24" fmla="*/ 807297 w 2129090"/>
                <a:gd name="connsiteY24" fmla="*/ 277739 h 6216681"/>
                <a:gd name="connsiteX25" fmla="*/ 860637 w 2129090"/>
                <a:gd name="connsiteY25" fmla="*/ 119411 h 6216681"/>
                <a:gd name="connsiteX26" fmla="*/ 1054523 w 2129090"/>
                <a:gd name="connsiteY26" fmla="*/ 31781 h 6216681"/>
                <a:gd name="connsiteX27" fmla="*/ 1212003 w 2129090"/>
                <a:gd name="connsiteY27" fmla="*/ 40672 h 6216681"/>
                <a:gd name="connsiteX28" fmla="*/ 1344084 w 2129090"/>
                <a:gd name="connsiteY28" fmla="*/ 98668 h 6216681"/>
                <a:gd name="connsiteX29" fmla="*/ 1405043 w 2129090"/>
                <a:gd name="connsiteY29" fmla="*/ 331925 h 6216681"/>
                <a:gd name="connsiteX30" fmla="*/ 1409700 w 2129090"/>
                <a:gd name="connsiteY30" fmla="*/ 422094 h 6216681"/>
                <a:gd name="connsiteX31" fmla="*/ 1431714 w 2129090"/>
                <a:gd name="connsiteY31" fmla="*/ 483054 h 6216681"/>
                <a:gd name="connsiteX32" fmla="*/ 1403350 w 2129090"/>
                <a:gd name="connsiteY32" fmla="*/ 648579 h 6216681"/>
                <a:gd name="connsiteX33" fmla="*/ 1347469 w 2129090"/>
                <a:gd name="connsiteY33" fmla="*/ 878872 h 6216681"/>
                <a:gd name="connsiteX34" fmla="*/ 1419437 w 2129090"/>
                <a:gd name="connsiteY34" fmla="*/ 957611 h 6216681"/>
                <a:gd name="connsiteX35" fmla="*/ 1932940 w 2129090"/>
                <a:gd name="connsiteY35" fmla="*/ 1170548 h 6216681"/>
                <a:gd name="connsiteX36" fmla="*/ 2002790 w 2129090"/>
                <a:gd name="connsiteY36" fmla="*/ 1540965 h 6216681"/>
                <a:gd name="connsiteX37" fmla="*/ 2049780 w 2129090"/>
                <a:gd name="connsiteY37" fmla="*/ 1857618 h 6216681"/>
                <a:gd name="connsiteX38" fmla="*/ 2072217 w 2129090"/>
                <a:gd name="connsiteY38" fmla="*/ 2135325 h 6216681"/>
                <a:gd name="connsiteX39" fmla="*/ 2127250 w 2129090"/>
                <a:gd name="connsiteY39" fmla="*/ 2360538 h 6216681"/>
                <a:gd name="connsiteX40" fmla="*/ 2056977 w 2129090"/>
                <a:gd name="connsiteY40" fmla="*/ 2770325 h 6216681"/>
                <a:gd name="connsiteX41" fmla="*/ 2016760 w 2129090"/>
                <a:gd name="connsiteY41" fmla="*/ 3056074 h 6216681"/>
                <a:gd name="connsiteX42" fmla="*/ 1902883 w 2129090"/>
                <a:gd name="connsiteY42" fmla="*/ 3152594 h 6216681"/>
                <a:gd name="connsiteX43" fmla="*/ 1834303 w 2129090"/>
                <a:gd name="connsiteY43" fmla="*/ 3267318 h 6216681"/>
                <a:gd name="connsiteX44" fmla="*/ 1833457 w 2129090"/>
                <a:gd name="connsiteY44" fmla="*/ 3483219 h 6216681"/>
                <a:gd name="connsiteX45" fmla="*/ 1818217 w 2129090"/>
                <a:gd name="connsiteY45" fmla="*/ 4089432 h 6216681"/>
                <a:gd name="connsiteX46" fmla="*/ 1841500 w 2129090"/>
                <a:gd name="connsiteY46" fmla="*/ 4503451 h 6216681"/>
                <a:gd name="connsiteX47" fmla="*/ 1802977 w 2129090"/>
                <a:gd name="connsiteY47" fmla="*/ 4898845 h 6216681"/>
                <a:gd name="connsiteX48" fmla="*/ 1732703 w 2129090"/>
                <a:gd name="connsiteY48" fmla="*/ 5395414 h 6216681"/>
                <a:gd name="connsiteX49" fmla="*/ 1783080 w 2129090"/>
                <a:gd name="connsiteY49" fmla="*/ 5578717 h 6216681"/>
                <a:gd name="connsiteX50" fmla="*/ 1735244 w 2129090"/>
                <a:gd name="connsiteY50" fmla="*/ 5762867 h 6216681"/>
                <a:gd name="connsiteX51" fmla="*/ 1760643 w 2129090"/>
                <a:gd name="connsiteY51" fmla="*/ 5904685 h 6216681"/>
                <a:gd name="connsiteX52" fmla="*/ 1892300 w 2129090"/>
                <a:gd name="connsiteY52" fmla="*/ 6167151 h 6216681"/>
                <a:gd name="connsiteX53" fmla="*/ 1743287 w 2129090"/>
                <a:gd name="connsiteY53" fmla="*/ 6216681 h 6216681"/>
                <a:gd name="connsiteX54" fmla="*/ 1534584 w 2129090"/>
                <a:gd name="connsiteY54" fmla="*/ 6166304 h 6216681"/>
                <a:gd name="connsiteX55" fmla="*/ 1476163 w 2129090"/>
                <a:gd name="connsiteY55" fmla="*/ 6055813 h 6216681"/>
                <a:gd name="connsiteX56" fmla="*/ 1289050 w 2129090"/>
                <a:gd name="connsiteY56" fmla="*/ 5970301 h 6216681"/>
                <a:gd name="connsiteX57" fmla="*/ 1346200 w 2129090"/>
                <a:gd name="connsiteY57" fmla="*/ 5849651 h 6216681"/>
                <a:gd name="connsiteX58" fmla="*/ 1231900 w 2129090"/>
                <a:gd name="connsiteY58" fmla="*/ 5532151 h 6216681"/>
                <a:gd name="connsiteX59" fmla="*/ 1301750 w 2129090"/>
                <a:gd name="connsiteY59" fmla="*/ 5151151 h 6216681"/>
                <a:gd name="connsiteX60" fmla="*/ 1073150 w 2129090"/>
                <a:gd name="connsiteY60" fmla="*/ 3766851 h 6216681"/>
                <a:gd name="connsiteX0" fmla="*/ 1073150 w 2129090"/>
                <a:gd name="connsiteY0" fmla="*/ 3766851 h 6217214"/>
                <a:gd name="connsiteX1" fmla="*/ 895350 w 2129090"/>
                <a:gd name="connsiteY1" fmla="*/ 5106701 h 6217214"/>
                <a:gd name="connsiteX2" fmla="*/ 831850 w 2129090"/>
                <a:gd name="connsiteY2" fmla="*/ 5214651 h 6217214"/>
                <a:gd name="connsiteX3" fmla="*/ 857250 w 2129090"/>
                <a:gd name="connsiteY3" fmla="*/ 5633751 h 6217214"/>
                <a:gd name="connsiteX4" fmla="*/ 806450 w 2129090"/>
                <a:gd name="connsiteY4" fmla="*/ 5856001 h 6217214"/>
                <a:gd name="connsiteX5" fmla="*/ 844550 w 2129090"/>
                <a:gd name="connsiteY5" fmla="*/ 5976651 h 6217214"/>
                <a:gd name="connsiteX6" fmla="*/ 692150 w 2129090"/>
                <a:gd name="connsiteY6" fmla="*/ 6065551 h 6217214"/>
                <a:gd name="connsiteX7" fmla="*/ 641350 w 2129090"/>
                <a:gd name="connsiteY7" fmla="*/ 6059201 h 6217214"/>
                <a:gd name="connsiteX8" fmla="*/ 203200 w 2129090"/>
                <a:gd name="connsiteY8" fmla="*/ 6192551 h 6217214"/>
                <a:gd name="connsiteX9" fmla="*/ 139700 w 2129090"/>
                <a:gd name="connsiteY9" fmla="*/ 6110001 h 6217214"/>
                <a:gd name="connsiteX10" fmla="*/ 387350 w 2129090"/>
                <a:gd name="connsiteY10" fmla="*/ 5830601 h 6217214"/>
                <a:gd name="connsiteX11" fmla="*/ 330200 w 2129090"/>
                <a:gd name="connsiteY11" fmla="*/ 5563901 h 6217214"/>
                <a:gd name="connsiteX12" fmla="*/ 444500 w 2129090"/>
                <a:gd name="connsiteY12" fmla="*/ 5411501 h 6217214"/>
                <a:gd name="connsiteX13" fmla="*/ 311150 w 2129090"/>
                <a:gd name="connsiteY13" fmla="*/ 3322351 h 6217214"/>
                <a:gd name="connsiteX14" fmla="*/ 279400 w 2129090"/>
                <a:gd name="connsiteY14" fmla="*/ 3277901 h 6217214"/>
                <a:gd name="connsiteX15" fmla="*/ 260350 w 2129090"/>
                <a:gd name="connsiteY15" fmla="*/ 3106451 h 6217214"/>
                <a:gd name="connsiteX16" fmla="*/ 177800 w 2129090"/>
                <a:gd name="connsiteY16" fmla="*/ 3119151 h 6217214"/>
                <a:gd name="connsiteX17" fmla="*/ 0 w 2129090"/>
                <a:gd name="connsiteY17" fmla="*/ 2528601 h 6217214"/>
                <a:gd name="connsiteX18" fmla="*/ 126577 w 2129090"/>
                <a:gd name="connsiteY18" fmla="*/ 1613779 h 6217214"/>
                <a:gd name="connsiteX19" fmla="*/ 324274 w 2129090"/>
                <a:gd name="connsiteY19" fmla="*/ 1072758 h 6217214"/>
                <a:gd name="connsiteX20" fmla="*/ 871220 w 2129090"/>
                <a:gd name="connsiteY20" fmla="*/ 838231 h 6217214"/>
                <a:gd name="connsiteX21" fmla="*/ 845820 w 2129090"/>
                <a:gd name="connsiteY21" fmla="*/ 711654 h 6217214"/>
                <a:gd name="connsiteX22" fmla="*/ 793750 w 2129090"/>
                <a:gd name="connsiteY22" fmla="*/ 493638 h 6217214"/>
                <a:gd name="connsiteX23" fmla="*/ 819573 w 2129090"/>
                <a:gd name="connsiteY23" fmla="*/ 465274 h 6217214"/>
                <a:gd name="connsiteX24" fmla="*/ 807297 w 2129090"/>
                <a:gd name="connsiteY24" fmla="*/ 277739 h 6217214"/>
                <a:gd name="connsiteX25" fmla="*/ 860637 w 2129090"/>
                <a:gd name="connsiteY25" fmla="*/ 119411 h 6217214"/>
                <a:gd name="connsiteX26" fmla="*/ 1054523 w 2129090"/>
                <a:gd name="connsiteY26" fmla="*/ 31781 h 6217214"/>
                <a:gd name="connsiteX27" fmla="*/ 1212003 w 2129090"/>
                <a:gd name="connsiteY27" fmla="*/ 40672 h 6217214"/>
                <a:gd name="connsiteX28" fmla="*/ 1344084 w 2129090"/>
                <a:gd name="connsiteY28" fmla="*/ 98668 h 6217214"/>
                <a:gd name="connsiteX29" fmla="*/ 1405043 w 2129090"/>
                <a:gd name="connsiteY29" fmla="*/ 331925 h 6217214"/>
                <a:gd name="connsiteX30" fmla="*/ 1409700 w 2129090"/>
                <a:gd name="connsiteY30" fmla="*/ 422094 h 6217214"/>
                <a:gd name="connsiteX31" fmla="*/ 1431714 w 2129090"/>
                <a:gd name="connsiteY31" fmla="*/ 483054 h 6217214"/>
                <a:gd name="connsiteX32" fmla="*/ 1403350 w 2129090"/>
                <a:gd name="connsiteY32" fmla="*/ 648579 h 6217214"/>
                <a:gd name="connsiteX33" fmla="*/ 1347469 w 2129090"/>
                <a:gd name="connsiteY33" fmla="*/ 878872 h 6217214"/>
                <a:gd name="connsiteX34" fmla="*/ 1419437 w 2129090"/>
                <a:gd name="connsiteY34" fmla="*/ 957611 h 6217214"/>
                <a:gd name="connsiteX35" fmla="*/ 1932940 w 2129090"/>
                <a:gd name="connsiteY35" fmla="*/ 1170548 h 6217214"/>
                <a:gd name="connsiteX36" fmla="*/ 2002790 w 2129090"/>
                <a:gd name="connsiteY36" fmla="*/ 1540965 h 6217214"/>
                <a:gd name="connsiteX37" fmla="*/ 2049780 w 2129090"/>
                <a:gd name="connsiteY37" fmla="*/ 1857618 h 6217214"/>
                <a:gd name="connsiteX38" fmla="*/ 2072217 w 2129090"/>
                <a:gd name="connsiteY38" fmla="*/ 2135325 h 6217214"/>
                <a:gd name="connsiteX39" fmla="*/ 2127250 w 2129090"/>
                <a:gd name="connsiteY39" fmla="*/ 2360538 h 6217214"/>
                <a:gd name="connsiteX40" fmla="*/ 2056977 w 2129090"/>
                <a:gd name="connsiteY40" fmla="*/ 2770325 h 6217214"/>
                <a:gd name="connsiteX41" fmla="*/ 2016760 w 2129090"/>
                <a:gd name="connsiteY41" fmla="*/ 3056074 h 6217214"/>
                <a:gd name="connsiteX42" fmla="*/ 1902883 w 2129090"/>
                <a:gd name="connsiteY42" fmla="*/ 3152594 h 6217214"/>
                <a:gd name="connsiteX43" fmla="*/ 1834303 w 2129090"/>
                <a:gd name="connsiteY43" fmla="*/ 3267318 h 6217214"/>
                <a:gd name="connsiteX44" fmla="*/ 1833457 w 2129090"/>
                <a:gd name="connsiteY44" fmla="*/ 3483219 h 6217214"/>
                <a:gd name="connsiteX45" fmla="*/ 1818217 w 2129090"/>
                <a:gd name="connsiteY45" fmla="*/ 4089432 h 6217214"/>
                <a:gd name="connsiteX46" fmla="*/ 1841500 w 2129090"/>
                <a:gd name="connsiteY46" fmla="*/ 4503451 h 6217214"/>
                <a:gd name="connsiteX47" fmla="*/ 1802977 w 2129090"/>
                <a:gd name="connsiteY47" fmla="*/ 4898845 h 6217214"/>
                <a:gd name="connsiteX48" fmla="*/ 1732703 w 2129090"/>
                <a:gd name="connsiteY48" fmla="*/ 5395414 h 6217214"/>
                <a:gd name="connsiteX49" fmla="*/ 1783080 w 2129090"/>
                <a:gd name="connsiteY49" fmla="*/ 5578717 h 6217214"/>
                <a:gd name="connsiteX50" fmla="*/ 1735244 w 2129090"/>
                <a:gd name="connsiteY50" fmla="*/ 5762867 h 6217214"/>
                <a:gd name="connsiteX51" fmla="*/ 1760643 w 2129090"/>
                <a:gd name="connsiteY51" fmla="*/ 5904685 h 6217214"/>
                <a:gd name="connsiteX52" fmla="*/ 1892300 w 2129090"/>
                <a:gd name="connsiteY52" fmla="*/ 6167151 h 6217214"/>
                <a:gd name="connsiteX53" fmla="*/ 1743287 w 2129090"/>
                <a:gd name="connsiteY53" fmla="*/ 6216681 h 6217214"/>
                <a:gd name="connsiteX54" fmla="*/ 1534584 w 2129090"/>
                <a:gd name="connsiteY54" fmla="*/ 6166304 h 6217214"/>
                <a:gd name="connsiteX55" fmla="*/ 1476163 w 2129090"/>
                <a:gd name="connsiteY55" fmla="*/ 6055813 h 6217214"/>
                <a:gd name="connsiteX56" fmla="*/ 1289050 w 2129090"/>
                <a:gd name="connsiteY56" fmla="*/ 5970301 h 6217214"/>
                <a:gd name="connsiteX57" fmla="*/ 1346200 w 2129090"/>
                <a:gd name="connsiteY57" fmla="*/ 5849651 h 6217214"/>
                <a:gd name="connsiteX58" fmla="*/ 1231900 w 2129090"/>
                <a:gd name="connsiteY58" fmla="*/ 5532151 h 6217214"/>
                <a:gd name="connsiteX59" fmla="*/ 1301750 w 2129090"/>
                <a:gd name="connsiteY59" fmla="*/ 5151151 h 6217214"/>
                <a:gd name="connsiteX60" fmla="*/ 1073150 w 2129090"/>
                <a:gd name="connsiteY60" fmla="*/ 3766851 h 6217214"/>
                <a:gd name="connsiteX0" fmla="*/ 1073150 w 2129090"/>
                <a:gd name="connsiteY0" fmla="*/ 3766851 h 6217214"/>
                <a:gd name="connsiteX1" fmla="*/ 895350 w 2129090"/>
                <a:gd name="connsiteY1" fmla="*/ 5106701 h 6217214"/>
                <a:gd name="connsiteX2" fmla="*/ 831850 w 2129090"/>
                <a:gd name="connsiteY2" fmla="*/ 5214651 h 6217214"/>
                <a:gd name="connsiteX3" fmla="*/ 857250 w 2129090"/>
                <a:gd name="connsiteY3" fmla="*/ 5633751 h 6217214"/>
                <a:gd name="connsiteX4" fmla="*/ 806450 w 2129090"/>
                <a:gd name="connsiteY4" fmla="*/ 5856001 h 6217214"/>
                <a:gd name="connsiteX5" fmla="*/ 844550 w 2129090"/>
                <a:gd name="connsiteY5" fmla="*/ 5976651 h 6217214"/>
                <a:gd name="connsiteX6" fmla="*/ 692150 w 2129090"/>
                <a:gd name="connsiteY6" fmla="*/ 6065551 h 6217214"/>
                <a:gd name="connsiteX7" fmla="*/ 641350 w 2129090"/>
                <a:gd name="connsiteY7" fmla="*/ 6059201 h 6217214"/>
                <a:gd name="connsiteX8" fmla="*/ 203200 w 2129090"/>
                <a:gd name="connsiteY8" fmla="*/ 6192551 h 6217214"/>
                <a:gd name="connsiteX9" fmla="*/ 139700 w 2129090"/>
                <a:gd name="connsiteY9" fmla="*/ 6110001 h 6217214"/>
                <a:gd name="connsiteX10" fmla="*/ 387350 w 2129090"/>
                <a:gd name="connsiteY10" fmla="*/ 5830601 h 6217214"/>
                <a:gd name="connsiteX11" fmla="*/ 330200 w 2129090"/>
                <a:gd name="connsiteY11" fmla="*/ 5563901 h 6217214"/>
                <a:gd name="connsiteX12" fmla="*/ 444500 w 2129090"/>
                <a:gd name="connsiteY12" fmla="*/ 5411501 h 6217214"/>
                <a:gd name="connsiteX13" fmla="*/ 311150 w 2129090"/>
                <a:gd name="connsiteY13" fmla="*/ 3322351 h 6217214"/>
                <a:gd name="connsiteX14" fmla="*/ 279400 w 2129090"/>
                <a:gd name="connsiteY14" fmla="*/ 3277901 h 6217214"/>
                <a:gd name="connsiteX15" fmla="*/ 260350 w 2129090"/>
                <a:gd name="connsiteY15" fmla="*/ 3106451 h 6217214"/>
                <a:gd name="connsiteX16" fmla="*/ 177800 w 2129090"/>
                <a:gd name="connsiteY16" fmla="*/ 3119151 h 6217214"/>
                <a:gd name="connsiteX17" fmla="*/ 0 w 2129090"/>
                <a:gd name="connsiteY17" fmla="*/ 2528601 h 6217214"/>
                <a:gd name="connsiteX18" fmla="*/ 126577 w 2129090"/>
                <a:gd name="connsiteY18" fmla="*/ 1613779 h 6217214"/>
                <a:gd name="connsiteX19" fmla="*/ 324274 w 2129090"/>
                <a:gd name="connsiteY19" fmla="*/ 1072758 h 6217214"/>
                <a:gd name="connsiteX20" fmla="*/ 871220 w 2129090"/>
                <a:gd name="connsiteY20" fmla="*/ 838231 h 6217214"/>
                <a:gd name="connsiteX21" fmla="*/ 845820 w 2129090"/>
                <a:gd name="connsiteY21" fmla="*/ 711654 h 6217214"/>
                <a:gd name="connsiteX22" fmla="*/ 793750 w 2129090"/>
                <a:gd name="connsiteY22" fmla="*/ 493638 h 6217214"/>
                <a:gd name="connsiteX23" fmla="*/ 819573 w 2129090"/>
                <a:gd name="connsiteY23" fmla="*/ 465274 h 6217214"/>
                <a:gd name="connsiteX24" fmla="*/ 807297 w 2129090"/>
                <a:gd name="connsiteY24" fmla="*/ 277739 h 6217214"/>
                <a:gd name="connsiteX25" fmla="*/ 860637 w 2129090"/>
                <a:gd name="connsiteY25" fmla="*/ 119411 h 6217214"/>
                <a:gd name="connsiteX26" fmla="*/ 1054523 w 2129090"/>
                <a:gd name="connsiteY26" fmla="*/ 31781 h 6217214"/>
                <a:gd name="connsiteX27" fmla="*/ 1212003 w 2129090"/>
                <a:gd name="connsiteY27" fmla="*/ 40672 h 6217214"/>
                <a:gd name="connsiteX28" fmla="*/ 1344084 w 2129090"/>
                <a:gd name="connsiteY28" fmla="*/ 98668 h 6217214"/>
                <a:gd name="connsiteX29" fmla="*/ 1405043 w 2129090"/>
                <a:gd name="connsiteY29" fmla="*/ 331925 h 6217214"/>
                <a:gd name="connsiteX30" fmla="*/ 1409700 w 2129090"/>
                <a:gd name="connsiteY30" fmla="*/ 422094 h 6217214"/>
                <a:gd name="connsiteX31" fmla="*/ 1431714 w 2129090"/>
                <a:gd name="connsiteY31" fmla="*/ 483054 h 6217214"/>
                <a:gd name="connsiteX32" fmla="*/ 1403350 w 2129090"/>
                <a:gd name="connsiteY32" fmla="*/ 648579 h 6217214"/>
                <a:gd name="connsiteX33" fmla="*/ 1347469 w 2129090"/>
                <a:gd name="connsiteY33" fmla="*/ 878872 h 6217214"/>
                <a:gd name="connsiteX34" fmla="*/ 1419437 w 2129090"/>
                <a:gd name="connsiteY34" fmla="*/ 957611 h 6217214"/>
                <a:gd name="connsiteX35" fmla="*/ 1932940 w 2129090"/>
                <a:gd name="connsiteY35" fmla="*/ 1170548 h 6217214"/>
                <a:gd name="connsiteX36" fmla="*/ 2002790 w 2129090"/>
                <a:gd name="connsiteY36" fmla="*/ 1540965 h 6217214"/>
                <a:gd name="connsiteX37" fmla="*/ 2049780 w 2129090"/>
                <a:gd name="connsiteY37" fmla="*/ 1857618 h 6217214"/>
                <a:gd name="connsiteX38" fmla="*/ 2072217 w 2129090"/>
                <a:gd name="connsiteY38" fmla="*/ 2135325 h 6217214"/>
                <a:gd name="connsiteX39" fmla="*/ 2127250 w 2129090"/>
                <a:gd name="connsiteY39" fmla="*/ 2360538 h 6217214"/>
                <a:gd name="connsiteX40" fmla="*/ 2056977 w 2129090"/>
                <a:gd name="connsiteY40" fmla="*/ 2770325 h 6217214"/>
                <a:gd name="connsiteX41" fmla="*/ 2016760 w 2129090"/>
                <a:gd name="connsiteY41" fmla="*/ 3056074 h 6217214"/>
                <a:gd name="connsiteX42" fmla="*/ 1902883 w 2129090"/>
                <a:gd name="connsiteY42" fmla="*/ 3152594 h 6217214"/>
                <a:gd name="connsiteX43" fmla="*/ 1834303 w 2129090"/>
                <a:gd name="connsiteY43" fmla="*/ 3267318 h 6217214"/>
                <a:gd name="connsiteX44" fmla="*/ 1833457 w 2129090"/>
                <a:gd name="connsiteY44" fmla="*/ 3483219 h 6217214"/>
                <a:gd name="connsiteX45" fmla="*/ 1818217 w 2129090"/>
                <a:gd name="connsiteY45" fmla="*/ 4089432 h 6217214"/>
                <a:gd name="connsiteX46" fmla="*/ 1841500 w 2129090"/>
                <a:gd name="connsiteY46" fmla="*/ 4503451 h 6217214"/>
                <a:gd name="connsiteX47" fmla="*/ 1802977 w 2129090"/>
                <a:gd name="connsiteY47" fmla="*/ 4898845 h 6217214"/>
                <a:gd name="connsiteX48" fmla="*/ 1732703 w 2129090"/>
                <a:gd name="connsiteY48" fmla="*/ 5395414 h 6217214"/>
                <a:gd name="connsiteX49" fmla="*/ 1783080 w 2129090"/>
                <a:gd name="connsiteY49" fmla="*/ 5578717 h 6217214"/>
                <a:gd name="connsiteX50" fmla="*/ 1735244 w 2129090"/>
                <a:gd name="connsiteY50" fmla="*/ 5762867 h 6217214"/>
                <a:gd name="connsiteX51" fmla="*/ 1760643 w 2129090"/>
                <a:gd name="connsiteY51" fmla="*/ 5904685 h 6217214"/>
                <a:gd name="connsiteX52" fmla="*/ 1892300 w 2129090"/>
                <a:gd name="connsiteY52" fmla="*/ 6167151 h 6217214"/>
                <a:gd name="connsiteX53" fmla="*/ 1743287 w 2129090"/>
                <a:gd name="connsiteY53" fmla="*/ 6216681 h 6217214"/>
                <a:gd name="connsiteX54" fmla="*/ 1534584 w 2129090"/>
                <a:gd name="connsiteY54" fmla="*/ 6166304 h 6217214"/>
                <a:gd name="connsiteX55" fmla="*/ 1476163 w 2129090"/>
                <a:gd name="connsiteY55" fmla="*/ 6055813 h 6217214"/>
                <a:gd name="connsiteX56" fmla="*/ 1289050 w 2129090"/>
                <a:gd name="connsiteY56" fmla="*/ 5970301 h 6217214"/>
                <a:gd name="connsiteX57" fmla="*/ 1346200 w 2129090"/>
                <a:gd name="connsiteY57" fmla="*/ 5849651 h 6217214"/>
                <a:gd name="connsiteX58" fmla="*/ 1231900 w 2129090"/>
                <a:gd name="connsiteY58" fmla="*/ 5532151 h 6217214"/>
                <a:gd name="connsiteX59" fmla="*/ 1301750 w 2129090"/>
                <a:gd name="connsiteY59" fmla="*/ 5151151 h 6217214"/>
                <a:gd name="connsiteX60" fmla="*/ 1073150 w 2129090"/>
                <a:gd name="connsiteY60" fmla="*/ 3766851 h 6217214"/>
                <a:gd name="connsiteX0" fmla="*/ 1073150 w 2129090"/>
                <a:gd name="connsiteY0" fmla="*/ 3766851 h 6217259"/>
                <a:gd name="connsiteX1" fmla="*/ 895350 w 2129090"/>
                <a:gd name="connsiteY1" fmla="*/ 5106701 h 6217259"/>
                <a:gd name="connsiteX2" fmla="*/ 831850 w 2129090"/>
                <a:gd name="connsiteY2" fmla="*/ 5214651 h 6217259"/>
                <a:gd name="connsiteX3" fmla="*/ 857250 w 2129090"/>
                <a:gd name="connsiteY3" fmla="*/ 5633751 h 6217259"/>
                <a:gd name="connsiteX4" fmla="*/ 806450 w 2129090"/>
                <a:gd name="connsiteY4" fmla="*/ 5856001 h 6217259"/>
                <a:gd name="connsiteX5" fmla="*/ 844550 w 2129090"/>
                <a:gd name="connsiteY5" fmla="*/ 5976651 h 6217259"/>
                <a:gd name="connsiteX6" fmla="*/ 692150 w 2129090"/>
                <a:gd name="connsiteY6" fmla="*/ 6065551 h 6217259"/>
                <a:gd name="connsiteX7" fmla="*/ 641350 w 2129090"/>
                <a:gd name="connsiteY7" fmla="*/ 6059201 h 6217259"/>
                <a:gd name="connsiteX8" fmla="*/ 203200 w 2129090"/>
                <a:gd name="connsiteY8" fmla="*/ 6192551 h 6217259"/>
                <a:gd name="connsiteX9" fmla="*/ 139700 w 2129090"/>
                <a:gd name="connsiteY9" fmla="*/ 6110001 h 6217259"/>
                <a:gd name="connsiteX10" fmla="*/ 387350 w 2129090"/>
                <a:gd name="connsiteY10" fmla="*/ 5830601 h 6217259"/>
                <a:gd name="connsiteX11" fmla="*/ 330200 w 2129090"/>
                <a:gd name="connsiteY11" fmla="*/ 5563901 h 6217259"/>
                <a:gd name="connsiteX12" fmla="*/ 444500 w 2129090"/>
                <a:gd name="connsiteY12" fmla="*/ 5411501 h 6217259"/>
                <a:gd name="connsiteX13" fmla="*/ 311150 w 2129090"/>
                <a:gd name="connsiteY13" fmla="*/ 3322351 h 6217259"/>
                <a:gd name="connsiteX14" fmla="*/ 279400 w 2129090"/>
                <a:gd name="connsiteY14" fmla="*/ 3277901 h 6217259"/>
                <a:gd name="connsiteX15" fmla="*/ 260350 w 2129090"/>
                <a:gd name="connsiteY15" fmla="*/ 3106451 h 6217259"/>
                <a:gd name="connsiteX16" fmla="*/ 177800 w 2129090"/>
                <a:gd name="connsiteY16" fmla="*/ 3119151 h 6217259"/>
                <a:gd name="connsiteX17" fmla="*/ 0 w 2129090"/>
                <a:gd name="connsiteY17" fmla="*/ 2528601 h 6217259"/>
                <a:gd name="connsiteX18" fmla="*/ 126577 w 2129090"/>
                <a:gd name="connsiteY18" fmla="*/ 1613779 h 6217259"/>
                <a:gd name="connsiteX19" fmla="*/ 324274 w 2129090"/>
                <a:gd name="connsiteY19" fmla="*/ 1072758 h 6217259"/>
                <a:gd name="connsiteX20" fmla="*/ 871220 w 2129090"/>
                <a:gd name="connsiteY20" fmla="*/ 838231 h 6217259"/>
                <a:gd name="connsiteX21" fmla="*/ 845820 w 2129090"/>
                <a:gd name="connsiteY21" fmla="*/ 711654 h 6217259"/>
                <a:gd name="connsiteX22" fmla="*/ 793750 w 2129090"/>
                <a:gd name="connsiteY22" fmla="*/ 493638 h 6217259"/>
                <a:gd name="connsiteX23" fmla="*/ 819573 w 2129090"/>
                <a:gd name="connsiteY23" fmla="*/ 465274 h 6217259"/>
                <a:gd name="connsiteX24" fmla="*/ 807297 w 2129090"/>
                <a:gd name="connsiteY24" fmla="*/ 277739 h 6217259"/>
                <a:gd name="connsiteX25" fmla="*/ 860637 w 2129090"/>
                <a:gd name="connsiteY25" fmla="*/ 119411 h 6217259"/>
                <a:gd name="connsiteX26" fmla="*/ 1054523 w 2129090"/>
                <a:gd name="connsiteY26" fmla="*/ 31781 h 6217259"/>
                <a:gd name="connsiteX27" fmla="*/ 1212003 w 2129090"/>
                <a:gd name="connsiteY27" fmla="*/ 40672 h 6217259"/>
                <a:gd name="connsiteX28" fmla="*/ 1344084 w 2129090"/>
                <a:gd name="connsiteY28" fmla="*/ 98668 h 6217259"/>
                <a:gd name="connsiteX29" fmla="*/ 1405043 w 2129090"/>
                <a:gd name="connsiteY29" fmla="*/ 331925 h 6217259"/>
                <a:gd name="connsiteX30" fmla="*/ 1409700 w 2129090"/>
                <a:gd name="connsiteY30" fmla="*/ 422094 h 6217259"/>
                <a:gd name="connsiteX31" fmla="*/ 1431714 w 2129090"/>
                <a:gd name="connsiteY31" fmla="*/ 483054 h 6217259"/>
                <a:gd name="connsiteX32" fmla="*/ 1403350 w 2129090"/>
                <a:gd name="connsiteY32" fmla="*/ 648579 h 6217259"/>
                <a:gd name="connsiteX33" fmla="*/ 1347469 w 2129090"/>
                <a:gd name="connsiteY33" fmla="*/ 878872 h 6217259"/>
                <a:gd name="connsiteX34" fmla="*/ 1419437 w 2129090"/>
                <a:gd name="connsiteY34" fmla="*/ 957611 h 6217259"/>
                <a:gd name="connsiteX35" fmla="*/ 1932940 w 2129090"/>
                <a:gd name="connsiteY35" fmla="*/ 1170548 h 6217259"/>
                <a:gd name="connsiteX36" fmla="*/ 2002790 w 2129090"/>
                <a:gd name="connsiteY36" fmla="*/ 1540965 h 6217259"/>
                <a:gd name="connsiteX37" fmla="*/ 2049780 w 2129090"/>
                <a:gd name="connsiteY37" fmla="*/ 1857618 h 6217259"/>
                <a:gd name="connsiteX38" fmla="*/ 2072217 w 2129090"/>
                <a:gd name="connsiteY38" fmla="*/ 2135325 h 6217259"/>
                <a:gd name="connsiteX39" fmla="*/ 2127250 w 2129090"/>
                <a:gd name="connsiteY39" fmla="*/ 2360538 h 6217259"/>
                <a:gd name="connsiteX40" fmla="*/ 2056977 w 2129090"/>
                <a:gd name="connsiteY40" fmla="*/ 2770325 h 6217259"/>
                <a:gd name="connsiteX41" fmla="*/ 2016760 w 2129090"/>
                <a:gd name="connsiteY41" fmla="*/ 3056074 h 6217259"/>
                <a:gd name="connsiteX42" fmla="*/ 1902883 w 2129090"/>
                <a:gd name="connsiteY42" fmla="*/ 3152594 h 6217259"/>
                <a:gd name="connsiteX43" fmla="*/ 1834303 w 2129090"/>
                <a:gd name="connsiteY43" fmla="*/ 3267318 h 6217259"/>
                <a:gd name="connsiteX44" fmla="*/ 1833457 w 2129090"/>
                <a:gd name="connsiteY44" fmla="*/ 3483219 h 6217259"/>
                <a:gd name="connsiteX45" fmla="*/ 1818217 w 2129090"/>
                <a:gd name="connsiteY45" fmla="*/ 4089432 h 6217259"/>
                <a:gd name="connsiteX46" fmla="*/ 1841500 w 2129090"/>
                <a:gd name="connsiteY46" fmla="*/ 4503451 h 6217259"/>
                <a:gd name="connsiteX47" fmla="*/ 1802977 w 2129090"/>
                <a:gd name="connsiteY47" fmla="*/ 4898845 h 6217259"/>
                <a:gd name="connsiteX48" fmla="*/ 1732703 w 2129090"/>
                <a:gd name="connsiteY48" fmla="*/ 5395414 h 6217259"/>
                <a:gd name="connsiteX49" fmla="*/ 1783080 w 2129090"/>
                <a:gd name="connsiteY49" fmla="*/ 5578717 h 6217259"/>
                <a:gd name="connsiteX50" fmla="*/ 1735244 w 2129090"/>
                <a:gd name="connsiteY50" fmla="*/ 5762867 h 6217259"/>
                <a:gd name="connsiteX51" fmla="*/ 1760643 w 2129090"/>
                <a:gd name="connsiteY51" fmla="*/ 5904685 h 6217259"/>
                <a:gd name="connsiteX52" fmla="*/ 1880446 w 2129090"/>
                <a:gd name="connsiteY52" fmla="*/ 6170537 h 6217259"/>
                <a:gd name="connsiteX53" fmla="*/ 1743287 w 2129090"/>
                <a:gd name="connsiteY53" fmla="*/ 6216681 h 6217259"/>
                <a:gd name="connsiteX54" fmla="*/ 1534584 w 2129090"/>
                <a:gd name="connsiteY54" fmla="*/ 6166304 h 6217259"/>
                <a:gd name="connsiteX55" fmla="*/ 1476163 w 2129090"/>
                <a:gd name="connsiteY55" fmla="*/ 6055813 h 6217259"/>
                <a:gd name="connsiteX56" fmla="*/ 1289050 w 2129090"/>
                <a:gd name="connsiteY56" fmla="*/ 5970301 h 6217259"/>
                <a:gd name="connsiteX57" fmla="*/ 1346200 w 2129090"/>
                <a:gd name="connsiteY57" fmla="*/ 5849651 h 6217259"/>
                <a:gd name="connsiteX58" fmla="*/ 1231900 w 2129090"/>
                <a:gd name="connsiteY58" fmla="*/ 5532151 h 6217259"/>
                <a:gd name="connsiteX59" fmla="*/ 1301750 w 2129090"/>
                <a:gd name="connsiteY59" fmla="*/ 5151151 h 6217259"/>
                <a:gd name="connsiteX60" fmla="*/ 1073150 w 2129090"/>
                <a:gd name="connsiteY60" fmla="*/ 3766851 h 6217259"/>
                <a:gd name="connsiteX0" fmla="*/ 1073150 w 2129090"/>
                <a:gd name="connsiteY0" fmla="*/ 3766851 h 6217341"/>
                <a:gd name="connsiteX1" fmla="*/ 895350 w 2129090"/>
                <a:gd name="connsiteY1" fmla="*/ 5106701 h 6217341"/>
                <a:gd name="connsiteX2" fmla="*/ 831850 w 2129090"/>
                <a:gd name="connsiteY2" fmla="*/ 5214651 h 6217341"/>
                <a:gd name="connsiteX3" fmla="*/ 857250 w 2129090"/>
                <a:gd name="connsiteY3" fmla="*/ 5633751 h 6217341"/>
                <a:gd name="connsiteX4" fmla="*/ 806450 w 2129090"/>
                <a:gd name="connsiteY4" fmla="*/ 5856001 h 6217341"/>
                <a:gd name="connsiteX5" fmla="*/ 844550 w 2129090"/>
                <a:gd name="connsiteY5" fmla="*/ 5976651 h 6217341"/>
                <a:gd name="connsiteX6" fmla="*/ 692150 w 2129090"/>
                <a:gd name="connsiteY6" fmla="*/ 6065551 h 6217341"/>
                <a:gd name="connsiteX7" fmla="*/ 641350 w 2129090"/>
                <a:gd name="connsiteY7" fmla="*/ 6059201 h 6217341"/>
                <a:gd name="connsiteX8" fmla="*/ 203200 w 2129090"/>
                <a:gd name="connsiteY8" fmla="*/ 6192551 h 6217341"/>
                <a:gd name="connsiteX9" fmla="*/ 139700 w 2129090"/>
                <a:gd name="connsiteY9" fmla="*/ 6110001 h 6217341"/>
                <a:gd name="connsiteX10" fmla="*/ 387350 w 2129090"/>
                <a:gd name="connsiteY10" fmla="*/ 5830601 h 6217341"/>
                <a:gd name="connsiteX11" fmla="*/ 330200 w 2129090"/>
                <a:gd name="connsiteY11" fmla="*/ 5563901 h 6217341"/>
                <a:gd name="connsiteX12" fmla="*/ 444500 w 2129090"/>
                <a:gd name="connsiteY12" fmla="*/ 5411501 h 6217341"/>
                <a:gd name="connsiteX13" fmla="*/ 311150 w 2129090"/>
                <a:gd name="connsiteY13" fmla="*/ 3322351 h 6217341"/>
                <a:gd name="connsiteX14" fmla="*/ 279400 w 2129090"/>
                <a:gd name="connsiteY14" fmla="*/ 3277901 h 6217341"/>
                <a:gd name="connsiteX15" fmla="*/ 260350 w 2129090"/>
                <a:gd name="connsiteY15" fmla="*/ 3106451 h 6217341"/>
                <a:gd name="connsiteX16" fmla="*/ 177800 w 2129090"/>
                <a:gd name="connsiteY16" fmla="*/ 3119151 h 6217341"/>
                <a:gd name="connsiteX17" fmla="*/ 0 w 2129090"/>
                <a:gd name="connsiteY17" fmla="*/ 2528601 h 6217341"/>
                <a:gd name="connsiteX18" fmla="*/ 126577 w 2129090"/>
                <a:gd name="connsiteY18" fmla="*/ 1613779 h 6217341"/>
                <a:gd name="connsiteX19" fmla="*/ 324274 w 2129090"/>
                <a:gd name="connsiteY19" fmla="*/ 1072758 h 6217341"/>
                <a:gd name="connsiteX20" fmla="*/ 871220 w 2129090"/>
                <a:gd name="connsiteY20" fmla="*/ 838231 h 6217341"/>
                <a:gd name="connsiteX21" fmla="*/ 845820 w 2129090"/>
                <a:gd name="connsiteY21" fmla="*/ 711654 h 6217341"/>
                <a:gd name="connsiteX22" fmla="*/ 793750 w 2129090"/>
                <a:gd name="connsiteY22" fmla="*/ 493638 h 6217341"/>
                <a:gd name="connsiteX23" fmla="*/ 819573 w 2129090"/>
                <a:gd name="connsiteY23" fmla="*/ 465274 h 6217341"/>
                <a:gd name="connsiteX24" fmla="*/ 807297 w 2129090"/>
                <a:gd name="connsiteY24" fmla="*/ 277739 h 6217341"/>
                <a:gd name="connsiteX25" fmla="*/ 860637 w 2129090"/>
                <a:gd name="connsiteY25" fmla="*/ 119411 h 6217341"/>
                <a:gd name="connsiteX26" fmla="*/ 1054523 w 2129090"/>
                <a:gd name="connsiteY26" fmla="*/ 31781 h 6217341"/>
                <a:gd name="connsiteX27" fmla="*/ 1212003 w 2129090"/>
                <a:gd name="connsiteY27" fmla="*/ 40672 h 6217341"/>
                <a:gd name="connsiteX28" fmla="*/ 1344084 w 2129090"/>
                <a:gd name="connsiteY28" fmla="*/ 98668 h 6217341"/>
                <a:gd name="connsiteX29" fmla="*/ 1405043 w 2129090"/>
                <a:gd name="connsiteY29" fmla="*/ 331925 h 6217341"/>
                <a:gd name="connsiteX30" fmla="*/ 1409700 w 2129090"/>
                <a:gd name="connsiteY30" fmla="*/ 422094 h 6217341"/>
                <a:gd name="connsiteX31" fmla="*/ 1431714 w 2129090"/>
                <a:gd name="connsiteY31" fmla="*/ 483054 h 6217341"/>
                <a:gd name="connsiteX32" fmla="*/ 1403350 w 2129090"/>
                <a:gd name="connsiteY32" fmla="*/ 648579 h 6217341"/>
                <a:gd name="connsiteX33" fmla="*/ 1347469 w 2129090"/>
                <a:gd name="connsiteY33" fmla="*/ 878872 h 6217341"/>
                <a:gd name="connsiteX34" fmla="*/ 1419437 w 2129090"/>
                <a:gd name="connsiteY34" fmla="*/ 957611 h 6217341"/>
                <a:gd name="connsiteX35" fmla="*/ 1932940 w 2129090"/>
                <a:gd name="connsiteY35" fmla="*/ 1170548 h 6217341"/>
                <a:gd name="connsiteX36" fmla="*/ 2002790 w 2129090"/>
                <a:gd name="connsiteY36" fmla="*/ 1540965 h 6217341"/>
                <a:gd name="connsiteX37" fmla="*/ 2049780 w 2129090"/>
                <a:gd name="connsiteY37" fmla="*/ 1857618 h 6217341"/>
                <a:gd name="connsiteX38" fmla="*/ 2072217 w 2129090"/>
                <a:gd name="connsiteY38" fmla="*/ 2135325 h 6217341"/>
                <a:gd name="connsiteX39" fmla="*/ 2127250 w 2129090"/>
                <a:gd name="connsiteY39" fmla="*/ 2360538 h 6217341"/>
                <a:gd name="connsiteX40" fmla="*/ 2056977 w 2129090"/>
                <a:gd name="connsiteY40" fmla="*/ 2770325 h 6217341"/>
                <a:gd name="connsiteX41" fmla="*/ 2016760 w 2129090"/>
                <a:gd name="connsiteY41" fmla="*/ 3056074 h 6217341"/>
                <a:gd name="connsiteX42" fmla="*/ 1902883 w 2129090"/>
                <a:gd name="connsiteY42" fmla="*/ 3152594 h 6217341"/>
                <a:gd name="connsiteX43" fmla="*/ 1834303 w 2129090"/>
                <a:gd name="connsiteY43" fmla="*/ 3267318 h 6217341"/>
                <a:gd name="connsiteX44" fmla="*/ 1833457 w 2129090"/>
                <a:gd name="connsiteY44" fmla="*/ 3483219 h 6217341"/>
                <a:gd name="connsiteX45" fmla="*/ 1818217 w 2129090"/>
                <a:gd name="connsiteY45" fmla="*/ 4089432 h 6217341"/>
                <a:gd name="connsiteX46" fmla="*/ 1841500 w 2129090"/>
                <a:gd name="connsiteY46" fmla="*/ 4503451 h 6217341"/>
                <a:gd name="connsiteX47" fmla="*/ 1802977 w 2129090"/>
                <a:gd name="connsiteY47" fmla="*/ 4898845 h 6217341"/>
                <a:gd name="connsiteX48" fmla="*/ 1732703 w 2129090"/>
                <a:gd name="connsiteY48" fmla="*/ 5395414 h 6217341"/>
                <a:gd name="connsiteX49" fmla="*/ 1783080 w 2129090"/>
                <a:gd name="connsiteY49" fmla="*/ 5578717 h 6217341"/>
                <a:gd name="connsiteX50" fmla="*/ 1735244 w 2129090"/>
                <a:gd name="connsiteY50" fmla="*/ 5762867 h 6217341"/>
                <a:gd name="connsiteX51" fmla="*/ 1760643 w 2129090"/>
                <a:gd name="connsiteY51" fmla="*/ 5904685 h 6217341"/>
                <a:gd name="connsiteX52" fmla="*/ 1880446 w 2129090"/>
                <a:gd name="connsiteY52" fmla="*/ 6170537 h 6217341"/>
                <a:gd name="connsiteX53" fmla="*/ 1743287 w 2129090"/>
                <a:gd name="connsiteY53" fmla="*/ 6216681 h 6217341"/>
                <a:gd name="connsiteX54" fmla="*/ 1534584 w 2129090"/>
                <a:gd name="connsiteY54" fmla="*/ 6166304 h 6217341"/>
                <a:gd name="connsiteX55" fmla="*/ 1476163 w 2129090"/>
                <a:gd name="connsiteY55" fmla="*/ 6055813 h 6217341"/>
                <a:gd name="connsiteX56" fmla="*/ 1289050 w 2129090"/>
                <a:gd name="connsiteY56" fmla="*/ 5970301 h 6217341"/>
                <a:gd name="connsiteX57" fmla="*/ 1346200 w 2129090"/>
                <a:gd name="connsiteY57" fmla="*/ 5849651 h 6217341"/>
                <a:gd name="connsiteX58" fmla="*/ 1231900 w 2129090"/>
                <a:gd name="connsiteY58" fmla="*/ 5532151 h 6217341"/>
                <a:gd name="connsiteX59" fmla="*/ 1301750 w 2129090"/>
                <a:gd name="connsiteY59" fmla="*/ 5151151 h 6217341"/>
                <a:gd name="connsiteX60" fmla="*/ 1073150 w 2129090"/>
                <a:gd name="connsiteY60" fmla="*/ 3766851 h 6217341"/>
                <a:gd name="connsiteX0" fmla="*/ 1073150 w 2129090"/>
                <a:gd name="connsiteY0" fmla="*/ 3766851 h 6217283"/>
                <a:gd name="connsiteX1" fmla="*/ 895350 w 2129090"/>
                <a:gd name="connsiteY1" fmla="*/ 5106701 h 6217283"/>
                <a:gd name="connsiteX2" fmla="*/ 831850 w 2129090"/>
                <a:gd name="connsiteY2" fmla="*/ 5214651 h 6217283"/>
                <a:gd name="connsiteX3" fmla="*/ 857250 w 2129090"/>
                <a:gd name="connsiteY3" fmla="*/ 5633751 h 6217283"/>
                <a:gd name="connsiteX4" fmla="*/ 806450 w 2129090"/>
                <a:gd name="connsiteY4" fmla="*/ 5856001 h 6217283"/>
                <a:gd name="connsiteX5" fmla="*/ 844550 w 2129090"/>
                <a:gd name="connsiteY5" fmla="*/ 5976651 h 6217283"/>
                <a:gd name="connsiteX6" fmla="*/ 692150 w 2129090"/>
                <a:gd name="connsiteY6" fmla="*/ 6065551 h 6217283"/>
                <a:gd name="connsiteX7" fmla="*/ 641350 w 2129090"/>
                <a:gd name="connsiteY7" fmla="*/ 6059201 h 6217283"/>
                <a:gd name="connsiteX8" fmla="*/ 203200 w 2129090"/>
                <a:gd name="connsiteY8" fmla="*/ 6192551 h 6217283"/>
                <a:gd name="connsiteX9" fmla="*/ 139700 w 2129090"/>
                <a:gd name="connsiteY9" fmla="*/ 6110001 h 6217283"/>
                <a:gd name="connsiteX10" fmla="*/ 387350 w 2129090"/>
                <a:gd name="connsiteY10" fmla="*/ 5830601 h 6217283"/>
                <a:gd name="connsiteX11" fmla="*/ 330200 w 2129090"/>
                <a:gd name="connsiteY11" fmla="*/ 5563901 h 6217283"/>
                <a:gd name="connsiteX12" fmla="*/ 444500 w 2129090"/>
                <a:gd name="connsiteY12" fmla="*/ 5411501 h 6217283"/>
                <a:gd name="connsiteX13" fmla="*/ 311150 w 2129090"/>
                <a:gd name="connsiteY13" fmla="*/ 3322351 h 6217283"/>
                <a:gd name="connsiteX14" fmla="*/ 279400 w 2129090"/>
                <a:gd name="connsiteY14" fmla="*/ 3277901 h 6217283"/>
                <a:gd name="connsiteX15" fmla="*/ 260350 w 2129090"/>
                <a:gd name="connsiteY15" fmla="*/ 3106451 h 6217283"/>
                <a:gd name="connsiteX16" fmla="*/ 177800 w 2129090"/>
                <a:gd name="connsiteY16" fmla="*/ 3119151 h 6217283"/>
                <a:gd name="connsiteX17" fmla="*/ 0 w 2129090"/>
                <a:gd name="connsiteY17" fmla="*/ 2528601 h 6217283"/>
                <a:gd name="connsiteX18" fmla="*/ 126577 w 2129090"/>
                <a:gd name="connsiteY18" fmla="*/ 1613779 h 6217283"/>
                <a:gd name="connsiteX19" fmla="*/ 324274 w 2129090"/>
                <a:gd name="connsiteY19" fmla="*/ 1072758 h 6217283"/>
                <a:gd name="connsiteX20" fmla="*/ 871220 w 2129090"/>
                <a:gd name="connsiteY20" fmla="*/ 838231 h 6217283"/>
                <a:gd name="connsiteX21" fmla="*/ 845820 w 2129090"/>
                <a:gd name="connsiteY21" fmla="*/ 711654 h 6217283"/>
                <a:gd name="connsiteX22" fmla="*/ 793750 w 2129090"/>
                <a:gd name="connsiteY22" fmla="*/ 493638 h 6217283"/>
                <a:gd name="connsiteX23" fmla="*/ 819573 w 2129090"/>
                <a:gd name="connsiteY23" fmla="*/ 465274 h 6217283"/>
                <a:gd name="connsiteX24" fmla="*/ 807297 w 2129090"/>
                <a:gd name="connsiteY24" fmla="*/ 277739 h 6217283"/>
                <a:gd name="connsiteX25" fmla="*/ 860637 w 2129090"/>
                <a:gd name="connsiteY25" fmla="*/ 119411 h 6217283"/>
                <a:gd name="connsiteX26" fmla="*/ 1054523 w 2129090"/>
                <a:gd name="connsiteY26" fmla="*/ 31781 h 6217283"/>
                <a:gd name="connsiteX27" fmla="*/ 1212003 w 2129090"/>
                <a:gd name="connsiteY27" fmla="*/ 40672 h 6217283"/>
                <a:gd name="connsiteX28" fmla="*/ 1344084 w 2129090"/>
                <a:gd name="connsiteY28" fmla="*/ 98668 h 6217283"/>
                <a:gd name="connsiteX29" fmla="*/ 1405043 w 2129090"/>
                <a:gd name="connsiteY29" fmla="*/ 331925 h 6217283"/>
                <a:gd name="connsiteX30" fmla="*/ 1409700 w 2129090"/>
                <a:gd name="connsiteY30" fmla="*/ 422094 h 6217283"/>
                <a:gd name="connsiteX31" fmla="*/ 1431714 w 2129090"/>
                <a:gd name="connsiteY31" fmla="*/ 483054 h 6217283"/>
                <a:gd name="connsiteX32" fmla="*/ 1403350 w 2129090"/>
                <a:gd name="connsiteY32" fmla="*/ 648579 h 6217283"/>
                <a:gd name="connsiteX33" fmla="*/ 1347469 w 2129090"/>
                <a:gd name="connsiteY33" fmla="*/ 878872 h 6217283"/>
                <a:gd name="connsiteX34" fmla="*/ 1419437 w 2129090"/>
                <a:gd name="connsiteY34" fmla="*/ 957611 h 6217283"/>
                <a:gd name="connsiteX35" fmla="*/ 1932940 w 2129090"/>
                <a:gd name="connsiteY35" fmla="*/ 1170548 h 6217283"/>
                <a:gd name="connsiteX36" fmla="*/ 2002790 w 2129090"/>
                <a:gd name="connsiteY36" fmla="*/ 1540965 h 6217283"/>
                <a:gd name="connsiteX37" fmla="*/ 2049780 w 2129090"/>
                <a:gd name="connsiteY37" fmla="*/ 1857618 h 6217283"/>
                <a:gd name="connsiteX38" fmla="*/ 2072217 w 2129090"/>
                <a:gd name="connsiteY38" fmla="*/ 2135325 h 6217283"/>
                <a:gd name="connsiteX39" fmla="*/ 2127250 w 2129090"/>
                <a:gd name="connsiteY39" fmla="*/ 2360538 h 6217283"/>
                <a:gd name="connsiteX40" fmla="*/ 2056977 w 2129090"/>
                <a:gd name="connsiteY40" fmla="*/ 2770325 h 6217283"/>
                <a:gd name="connsiteX41" fmla="*/ 2016760 w 2129090"/>
                <a:gd name="connsiteY41" fmla="*/ 3056074 h 6217283"/>
                <a:gd name="connsiteX42" fmla="*/ 1902883 w 2129090"/>
                <a:gd name="connsiteY42" fmla="*/ 3152594 h 6217283"/>
                <a:gd name="connsiteX43" fmla="*/ 1834303 w 2129090"/>
                <a:gd name="connsiteY43" fmla="*/ 3267318 h 6217283"/>
                <a:gd name="connsiteX44" fmla="*/ 1833457 w 2129090"/>
                <a:gd name="connsiteY44" fmla="*/ 3483219 h 6217283"/>
                <a:gd name="connsiteX45" fmla="*/ 1818217 w 2129090"/>
                <a:gd name="connsiteY45" fmla="*/ 4089432 h 6217283"/>
                <a:gd name="connsiteX46" fmla="*/ 1841500 w 2129090"/>
                <a:gd name="connsiteY46" fmla="*/ 4503451 h 6217283"/>
                <a:gd name="connsiteX47" fmla="*/ 1802977 w 2129090"/>
                <a:gd name="connsiteY47" fmla="*/ 4898845 h 6217283"/>
                <a:gd name="connsiteX48" fmla="*/ 1732703 w 2129090"/>
                <a:gd name="connsiteY48" fmla="*/ 5395414 h 6217283"/>
                <a:gd name="connsiteX49" fmla="*/ 1783080 w 2129090"/>
                <a:gd name="connsiteY49" fmla="*/ 5578717 h 6217283"/>
                <a:gd name="connsiteX50" fmla="*/ 1735244 w 2129090"/>
                <a:gd name="connsiteY50" fmla="*/ 5762867 h 6217283"/>
                <a:gd name="connsiteX51" fmla="*/ 1760643 w 2129090"/>
                <a:gd name="connsiteY51" fmla="*/ 5904685 h 6217283"/>
                <a:gd name="connsiteX52" fmla="*/ 1878753 w 2129090"/>
                <a:gd name="connsiteY52" fmla="*/ 6167150 h 6217283"/>
                <a:gd name="connsiteX53" fmla="*/ 1743287 w 2129090"/>
                <a:gd name="connsiteY53" fmla="*/ 6216681 h 6217283"/>
                <a:gd name="connsiteX54" fmla="*/ 1534584 w 2129090"/>
                <a:gd name="connsiteY54" fmla="*/ 6166304 h 6217283"/>
                <a:gd name="connsiteX55" fmla="*/ 1476163 w 2129090"/>
                <a:gd name="connsiteY55" fmla="*/ 6055813 h 6217283"/>
                <a:gd name="connsiteX56" fmla="*/ 1289050 w 2129090"/>
                <a:gd name="connsiteY56" fmla="*/ 5970301 h 6217283"/>
                <a:gd name="connsiteX57" fmla="*/ 1346200 w 2129090"/>
                <a:gd name="connsiteY57" fmla="*/ 5849651 h 6217283"/>
                <a:gd name="connsiteX58" fmla="*/ 1231900 w 2129090"/>
                <a:gd name="connsiteY58" fmla="*/ 5532151 h 6217283"/>
                <a:gd name="connsiteX59" fmla="*/ 1301750 w 2129090"/>
                <a:gd name="connsiteY59" fmla="*/ 5151151 h 6217283"/>
                <a:gd name="connsiteX60" fmla="*/ 1073150 w 2129090"/>
                <a:gd name="connsiteY60" fmla="*/ 3766851 h 6217283"/>
                <a:gd name="connsiteX0" fmla="*/ 1073150 w 2129090"/>
                <a:gd name="connsiteY0" fmla="*/ 3766851 h 6217283"/>
                <a:gd name="connsiteX1" fmla="*/ 895350 w 2129090"/>
                <a:gd name="connsiteY1" fmla="*/ 5106701 h 6217283"/>
                <a:gd name="connsiteX2" fmla="*/ 831850 w 2129090"/>
                <a:gd name="connsiteY2" fmla="*/ 5214651 h 6217283"/>
                <a:gd name="connsiteX3" fmla="*/ 857250 w 2129090"/>
                <a:gd name="connsiteY3" fmla="*/ 5633751 h 6217283"/>
                <a:gd name="connsiteX4" fmla="*/ 806450 w 2129090"/>
                <a:gd name="connsiteY4" fmla="*/ 5856001 h 6217283"/>
                <a:gd name="connsiteX5" fmla="*/ 844550 w 2129090"/>
                <a:gd name="connsiteY5" fmla="*/ 5976651 h 6217283"/>
                <a:gd name="connsiteX6" fmla="*/ 692150 w 2129090"/>
                <a:gd name="connsiteY6" fmla="*/ 6065551 h 6217283"/>
                <a:gd name="connsiteX7" fmla="*/ 641350 w 2129090"/>
                <a:gd name="connsiteY7" fmla="*/ 6059201 h 6217283"/>
                <a:gd name="connsiteX8" fmla="*/ 203200 w 2129090"/>
                <a:gd name="connsiteY8" fmla="*/ 6192551 h 6217283"/>
                <a:gd name="connsiteX9" fmla="*/ 139700 w 2129090"/>
                <a:gd name="connsiteY9" fmla="*/ 6110001 h 6217283"/>
                <a:gd name="connsiteX10" fmla="*/ 387350 w 2129090"/>
                <a:gd name="connsiteY10" fmla="*/ 5830601 h 6217283"/>
                <a:gd name="connsiteX11" fmla="*/ 330200 w 2129090"/>
                <a:gd name="connsiteY11" fmla="*/ 5563901 h 6217283"/>
                <a:gd name="connsiteX12" fmla="*/ 444500 w 2129090"/>
                <a:gd name="connsiteY12" fmla="*/ 5411501 h 6217283"/>
                <a:gd name="connsiteX13" fmla="*/ 311150 w 2129090"/>
                <a:gd name="connsiteY13" fmla="*/ 3322351 h 6217283"/>
                <a:gd name="connsiteX14" fmla="*/ 279400 w 2129090"/>
                <a:gd name="connsiteY14" fmla="*/ 3277901 h 6217283"/>
                <a:gd name="connsiteX15" fmla="*/ 260350 w 2129090"/>
                <a:gd name="connsiteY15" fmla="*/ 3106451 h 6217283"/>
                <a:gd name="connsiteX16" fmla="*/ 177800 w 2129090"/>
                <a:gd name="connsiteY16" fmla="*/ 3119151 h 6217283"/>
                <a:gd name="connsiteX17" fmla="*/ 0 w 2129090"/>
                <a:gd name="connsiteY17" fmla="*/ 2528601 h 6217283"/>
                <a:gd name="connsiteX18" fmla="*/ 126577 w 2129090"/>
                <a:gd name="connsiteY18" fmla="*/ 1613779 h 6217283"/>
                <a:gd name="connsiteX19" fmla="*/ 324274 w 2129090"/>
                <a:gd name="connsiteY19" fmla="*/ 1072758 h 6217283"/>
                <a:gd name="connsiteX20" fmla="*/ 871220 w 2129090"/>
                <a:gd name="connsiteY20" fmla="*/ 838231 h 6217283"/>
                <a:gd name="connsiteX21" fmla="*/ 845820 w 2129090"/>
                <a:gd name="connsiteY21" fmla="*/ 711654 h 6217283"/>
                <a:gd name="connsiteX22" fmla="*/ 793750 w 2129090"/>
                <a:gd name="connsiteY22" fmla="*/ 493638 h 6217283"/>
                <a:gd name="connsiteX23" fmla="*/ 819573 w 2129090"/>
                <a:gd name="connsiteY23" fmla="*/ 465274 h 6217283"/>
                <a:gd name="connsiteX24" fmla="*/ 807297 w 2129090"/>
                <a:gd name="connsiteY24" fmla="*/ 277739 h 6217283"/>
                <a:gd name="connsiteX25" fmla="*/ 860637 w 2129090"/>
                <a:gd name="connsiteY25" fmla="*/ 119411 h 6217283"/>
                <a:gd name="connsiteX26" fmla="*/ 1054523 w 2129090"/>
                <a:gd name="connsiteY26" fmla="*/ 31781 h 6217283"/>
                <a:gd name="connsiteX27" fmla="*/ 1212003 w 2129090"/>
                <a:gd name="connsiteY27" fmla="*/ 40672 h 6217283"/>
                <a:gd name="connsiteX28" fmla="*/ 1344084 w 2129090"/>
                <a:gd name="connsiteY28" fmla="*/ 98668 h 6217283"/>
                <a:gd name="connsiteX29" fmla="*/ 1405043 w 2129090"/>
                <a:gd name="connsiteY29" fmla="*/ 331925 h 6217283"/>
                <a:gd name="connsiteX30" fmla="*/ 1409700 w 2129090"/>
                <a:gd name="connsiteY30" fmla="*/ 422094 h 6217283"/>
                <a:gd name="connsiteX31" fmla="*/ 1431714 w 2129090"/>
                <a:gd name="connsiteY31" fmla="*/ 483054 h 6217283"/>
                <a:gd name="connsiteX32" fmla="*/ 1403350 w 2129090"/>
                <a:gd name="connsiteY32" fmla="*/ 648579 h 6217283"/>
                <a:gd name="connsiteX33" fmla="*/ 1347469 w 2129090"/>
                <a:gd name="connsiteY33" fmla="*/ 878872 h 6217283"/>
                <a:gd name="connsiteX34" fmla="*/ 1419437 w 2129090"/>
                <a:gd name="connsiteY34" fmla="*/ 957611 h 6217283"/>
                <a:gd name="connsiteX35" fmla="*/ 1932940 w 2129090"/>
                <a:gd name="connsiteY35" fmla="*/ 1170548 h 6217283"/>
                <a:gd name="connsiteX36" fmla="*/ 2002790 w 2129090"/>
                <a:gd name="connsiteY36" fmla="*/ 1540965 h 6217283"/>
                <a:gd name="connsiteX37" fmla="*/ 2049780 w 2129090"/>
                <a:gd name="connsiteY37" fmla="*/ 1857618 h 6217283"/>
                <a:gd name="connsiteX38" fmla="*/ 2072217 w 2129090"/>
                <a:gd name="connsiteY38" fmla="*/ 2135325 h 6217283"/>
                <a:gd name="connsiteX39" fmla="*/ 2127250 w 2129090"/>
                <a:gd name="connsiteY39" fmla="*/ 2360538 h 6217283"/>
                <a:gd name="connsiteX40" fmla="*/ 2056977 w 2129090"/>
                <a:gd name="connsiteY40" fmla="*/ 2770325 h 6217283"/>
                <a:gd name="connsiteX41" fmla="*/ 2016760 w 2129090"/>
                <a:gd name="connsiteY41" fmla="*/ 3056074 h 6217283"/>
                <a:gd name="connsiteX42" fmla="*/ 1902883 w 2129090"/>
                <a:gd name="connsiteY42" fmla="*/ 3152594 h 6217283"/>
                <a:gd name="connsiteX43" fmla="*/ 1834303 w 2129090"/>
                <a:gd name="connsiteY43" fmla="*/ 3267318 h 6217283"/>
                <a:gd name="connsiteX44" fmla="*/ 1833457 w 2129090"/>
                <a:gd name="connsiteY44" fmla="*/ 3483219 h 6217283"/>
                <a:gd name="connsiteX45" fmla="*/ 1818217 w 2129090"/>
                <a:gd name="connsiteY45" fmla="*/ 4089432 h 6217283"/>
                <a:gd name="connsiteX46" fmla="*/ 1841500 w 2129090"/>
                <a:gd name="connsiteY46" fmla="*/ 4503451 h 6217283"/>
                <a:gd name="connsiteX47" fmla="*/ 1802977 w 2129090"/>
                <a:gd name="connsiteY47" fmla="*/ 4898845 h 6217283"/>
                <a:gd name="connsiteX48" fmla="*/ 1732703 w 2129090"/>
                <a:gd name="connsiteY48" fmla="*/ 5395414 h 6217283"/>
                <a:gd name="connsiteX49" fmla="*/ 1783080 w 2129090"/>
                <a:gd name="connsiteY49" fmla="*/ 5578717 h 6217283"/>
                <a:gd name="connsiteX50" fmla="*/ 1735244 w 2129090"/>
                <a:gd name="connsiteY50" fmla="*/ 5762867 h 6217283"/>
                <a:gd name="connsiteX51" fmla="*/ 1762336 w 2129090"/>
                <a:gd name="connsiteY51" fmla="*/ 5916539 h 6217283"/>
                <a:gd name="connsiteX52" fmla="*/ 1878753 w 2129090"/>
                <a:gd name="connsiteY52" fmla="*/ 6167150 h 6217283"/>
                <a:gd name="connsiteX53" fmla="*/ 1743287 w 2129090"/>
                <a:gd name="connsiteY53" fmla="*/ 6216681 h 6217283"/>
                <a:gd name="connsiteX54" fmla="*/ 1534584 w 2129090"/>
                <a:gd name="connsiteY54" fmla="*/ 6166304 h 6217283"/>
                <a:gd name="connsiteX55" fmla="*/ 1476163 w 2129090"/>
                <a:gd name="connsiteY55" fmla="*/ 6055813 h 6217283"/>
                <a:gd name="connsiteX56" fmla="*/ 1289050 w 2129090"/>
                <a:gd name="connsiteY56" fmla="*/ 5970301 h 6217283"/>
                <a:gd name="connsiteX57" fmla="*/ 1346200 w 2129090"/>
                <a:gd name="connsiteY57" fmla="*/ 5849651 h 6217283"/>
                <a:gd name="connsiteX58" fmla="*/ 1231900 w 2129090"/>
                <a:gd name="connsiteY58" fmla="*/ 5532151 h 6217283"/>
                <a:gd name="connsiteX59" fmla="*/ 1301750 w 2129090"/>
                <a:gd name="connsiteY59" fmla="*/ 5151151 h 6217283"/>
                <a:gd name="connsiteX60" fmla="*/ 1073150 w 2129090"/>
                <a:gd name="connsiteY60" fmla="*/ 3766851 h 6217283"/>
                <a:gd name="connsiteX0" fmla="*/ 1073150 w 2129090"/>
                <a:gd name="connsiteY0" fmla="*/ 3766851 h 6217283"/>
                <a:gd name="connsiteX1" fmla="*/ 895350 w 2129090"/>
                <a:gd name="connsiteY1" fmla="*/ 5106701 h 6217283"/>
                <a:gd name="connsiteX2" fmla="*/ 831850 w 2129090"/>
                <a:gd name="connsiteY2" fmla="*/ 5214651 h 6217283"/>
                <a:gd name="connsiteX3" fmla="*/ 857250 w 2129090"/>
                <a:gd name="connsiteY3" fmla="*/ 5633751 h 6217283"/>
                <a:gd name="connsiteX4" fmla="*/ 806450 w 2129090"/>
                <a:gd name="connsiteY4" fmla="*/ 5856001 h 6217283"/>
                <a:gd name="connsiteX5" fmla="*/ 844550 w 2129090"/>
                <a:gd name="connsiteY5" fmla="*/ 5976651 h 6217283"/>
                <a:gd name="connsiteX6" fmla="*/ 692150 w 2129090"/>
                <a:gd name="connsiteY6" fmla="*/ 6065551 h 6217283"/>
                <a:gd name="connsiteX7" fmla="*/ 641350 w 2129090"/>
                <a:gd name="connsiteY7" fmla="*/ 6059201 h 6217283"/>
                <a:gd name="connsiteX8" fmla="*/ 203200 w 2129090"/>
                <a:gd name="connsiteY8" fmla="*/ 6192551 h 6217283"/>
                <a:gd name="connsiteX9" fmla="*/ 139700 w 2129090"/>
                <a:gd name="connsiteY9" fmla="*/ 6110001 h 6217283"/>
                <a:gd name="connsiteX10" fmla="*/ 387350 w 2129090"/>
                <a:gd name="connsiteY10" fmla="*/ 5830601 h 6217283"/>
                <a:gd name="connsiteX11" fmla="*/ 330200 w 2129090"/>
                <a:gd name="connsiteY11" fmla="*/ 5563901 h 6217283"/>
                <a:gd name="connsiteX12" fmla="*/ 444500 w 2129090"/>
                <a:gd name="connsiteY12" fmla="*/ 5411501 h 6217283"/>
                <a:gd name="connsiteX13" fmla="*/ 311150 w 2129090"/>
                <a:gd name="connsiteY13" fmla="*/ 3322351 h 6217283"/>
                <a:gd name="connsiteX14" fmla="*/ 279400 w 2129090"/>
                <a:gd name="connsiteY14" fmla="*/ 3277901 h 6217283"/>
                <a:gd name="connsiteX15" fmla="*/ 260350 w 2129090"/>
                <a:gd name="connsiteY15" fmla="*/ 3106451 h 6217283"/>
                <a:gd name="connsiteX16" fmla="*/ 177800 w 2129090"/>
                <a:gd name="connsiteY16" fmla="*/ 3119151 h 6217283"/>
                <a:gd name="connsiteX17" fmla="*/ 0 w 2129090"/>
                <a:gd name="connsiteY17" fmla="*/ 2528601 h 6217283"/>
                <a:gd name="connsiteX18" fmla="*/ 126577 w 2129090"/>
                <a:gd name="connsiteY18" fmla="*/ 1613779 h 6217283"/>
                <a:gd name="connsiteX19" fmla="*/ 324274 w 2129090"/>
                <a:gd name="connsiteY19" fmla="*/ 1072758 h 6217283"/>
                <a:gd name="connsiteX20" fmla="*/ 871220 w 2129090"/>
                <a:gd name="connsiteY20" fmla="*/ 838231 h 6217283"/>
                <a:gd name="connsiteX21" fmla="*/ 845820 w 2129090"/>
                <a:gd name="connsiteY21" fmla="*/ 711654 h 6217283"/>
                <a:gd name="connsiteX22" fmla="*/ 793750 w 2129090"/>
                <a:gd name="connsiteY22" fmla="*/ 493638 h 6217283"/>
                <a:gd name="connsiteX23" fmla="*/ 819573 w 2129090"/>
                <a:gd name="connsiteY23" fmla="*/ 465274 h 6217283"/>
                <a:gd name="connsiteX24" fmla="*/ 807297 w 2129090"/>
                <a:gd name="connsiteY24" fmla="*/ 277739 h 6217283"/>
                <a:gd name="connsiteX25" fmla="*/ 860637 w 2129090"/>
                <a:gd name="connsiteY25" fmla="*/ 119411 h 6217283"/>
                <a:gd name="connsiteX26" fmla="*/ 1054523 w 2129090"/>
                <a:gd name="connsiteY26" fmla="*/ 31781 h 6217283"/>
                <a:gd name="connsiteX27" fmla="*/ 1212003 w 2129090"/>
                <a:gd name="connsiteY27" fmla="*/ 40672 h 6217283"/>
                <a:gd name="connsiteX28" fmla="*/ 1344084 w 2129090"/>
                <a:gd name="connsiteY28" fmla="*/ 98668 h 6217283"/>
                <a:gd name="connsiteX29" fmla="*/ 1405043 w 2129090"/>
                <a:gd name="connsiteY29" fmla="*/ 331925 h 6217283"/>
                <a:gd name="connsiteX30" fmla="*/ 1409700 w 2129090"/>
                <a:gd name="connsiteY30" fmla="*/ 422094 h 6217283"/>
                <a:gd name="connsiteX31" fmla="*/ 1431714 w 2129090"/>
                <a:gd name="connsiteY31" fmla="*/ 483054 h 6217283"/>
                <a:gd name="connsiteX32" fmla="*/ 1403350 w 2129090"/>
                <a:gd name="connsiteY32" fmla="*/ 648579 h 6217283"/>
                <a:gd name="connsiteX33" fmla="*/ 1347469 w 2129090"/>
                <a:gd name="connsiteY33" fmla="*/ 878872 h 6217283"/>
                <a:gd name="connsiteX34" fmla="*/ 1419437 w 2129090"/>
                <a:gd name="connsiteY34" fmla="*/ 957611 h 6217283"/>
                <a:gd name="connsiteX35" fmla="*/ 1932940 w 2129090"/>
                <a:gd name="connsiteY35" fmla="*/ 1170548 h 6217283"/>
                <a:gd name="connsiteX36" fmla="*/ 2002790 w 2129090"/>
                <a:gd name="connsiteY36" fmla="*/ 1540965 h 6217283"/>
                <a:gd name="connsiteX37" fmla="*/ 2049780 w 2129090"/>
                <a:gd name="connsiteY37" fmla="*/ 1857618 h 6217283"/>
                <a:gd name="connsiteX38" fmla="*/ 2072217 w 2129090"/>
                <a:gd name="connsiteY38" fmla="*/ 2135325 h 6217283"/>
                <a:gd name="connsiteX39" fmla="*/ 2127250 w 2129090"/>
                <a:gd name="connsiteY39" fmla="*/ 2360538 h 6217283"/>
                <a:gd name="connsiteX40" fmla="*/ 2056977 w 2129090"/>
                <a:gd name="connsiteY40" fmla="*/ 2770325 h 6217283"/>
                <a:gd name="connsiteX41" fmla="*/ 2016760 w 2129090"/>
                <a:gd name="connsiteY41" fmla="*/ 3056074 h 6217283"/>
                <a:gd name="connsiteX42" fmla="*/ 1902883 w 2129090"/>
                <a:gd name="connsiteY42" fmla="*/ 3152594 h 6217283"/>
                <a:gd name="connsiteX43" fmla="*/ 1834303 w 2129090"/>
                <a:gd name="connsiteY43" fmla="*/ 3267318 h 6217283"/>
                <a:gd name="connsiteX44" fmla="*/ 1833457 w 2129090"/>
                <a:gd name="connsiteY44" fmla="*/ 3483219 h 6217283"/>
                <a:gd name="connsiteX45" fmla="*/ 1818217 w 2129090"/>
                <a:gd name="connsiteY45" fmla="*/ 4089432 h 6217283"/>
                <a:gd name="connsiteX46" fmla="*/ 1841500 w 2129090"/>
                <a:gd name="connsiteY46" fmla="*/ 4503451 h 6217283"/>
                <a:gd name="connsiteX47" fmla="*/ 1802977 w 2129090"/>
                <a:gd name="connsiteY47" fmla="*/ 4898845 h 6217283"/>
                <a:gd name="connsiteX48" fmla="*/ 1732703 w 2129090"/>
                <a:gd name="connsiteY48" fmla="*/ 5395414 h 6217283"/>
                <a:gd name="connsiteX49" fmla="*/ 1783080 w 2129090"/>
                <a:gd name="connsiteY49" fmla="*/ 5578717 h 6217283"/>
                <a:gd name="connsiteX50" fmla="*/ 1735244 w 2129090"/>
                <a:gd name="connsiteY50" fmla="*/ 5762867 h 6217283"/>
                <a:gd name="connsiteX51" fmla="*/ 1762336 w 2129090"/>
                <a:gd name="connsiteY51" fmla="*/ 5916539 h 6217283"/>
                <a:gd name="connsiteX52" fmla="*/ 1878753 w 2129090"/>
                <a:gd name="connsiteY52" fmla="*/ 6167150 h 6217283"/>
                <a:gd name="connsiteX53" fmla="*/ 1743287 w 2129090"/>
                <a:gd name="connsiteY53" fmla="*/ 6216681 h 6217283"/>
                <a:gd name="connsiteX54" fmla="*/ 1534584 w 2129090"/>
                <a:gd name="connsiteY54" fmla="*/ 6166304 h 6217283"/>
                <a:gd name="connsiteX55" fmla="*/ 1476163 w 2129090"/>
                <a:gd name="connsiteY55" fmla="*/ 6055813 h 6217283"/>
                <a:gd name="connsiteX56" fmla="*/ 1289050 w 2129090"/>
                <a:gd name="connsiteY56" fmla="*/ 5970301 h 6217283"/>
                <a:gd name="connsiteX57" fmla="*/ 1346200 w 2129090"/>
                <a:gd name="connsiteY57" fmla="*/ 5849651 h 6217283"/>
                <a:gd name="connsiteX58" fmla="*/ 1231900 w 2129090"/>
                <a:gd name="connsiteY58" fmla="*/ 5532151 h 6217283"/>
                <a:gd name="connsiteX59" fmla="*/ 1301750 w 2129090"/>
                <a:gd name="connsiteY59" fmla="*/ 5151151 h 6217283"/>
                <a:gd name="connsiteX60" fmla="*/ 1073150 w 2129090"/>
                <a:gd name="connsiteY60" fmla="*/ 3766851 h 6217283"/>
                <a:gd name="connsiteX0" fmla="*/ 1073150 w 2129090"/>
                <a:gd name="connsiteY0" fmla="*/ 3766851 h 6217283"/>
                <a:gd name="connsiteX1" fmla="*/ 895350 w 2129090"/>
                <a:gd name="connsiteY1" fmla="*/ 5106701 h 6217283"/>
                <a:gd name="connsiteX2" fmla="*/ 831850 w 2129090"/>
                <a:gd name="connsiteY2" fmla="*/ 5214651 h 6217283"/>
                <a:gd name="connsiteX3" fmla="*/ 857250 w 2129090"/>
                <a:gd name="connsiteY3" fmla="*/ 5633751 h 6217283"/>
                <a:gd name="connsiteX4" fmla="*/ 806450 w 2129090"/>
                <a:gd name="connsiteY4" fmla="*/ 5856001 h 6217283"/>
                <a:gd name="connsiteX5" fmla="*/ 844550 w 2129090"/>
                <a:gd name="connsiteY5" fmla="*/ 5976651 h 6217283"/>
                <a:gd name="connsiteX6" fmla="*/ 692150 w 2129090"/>
                <a:gd name="connsiteY6" fmla="*/ 6065551 h 6217283"/>
                <a:gd name="connsiteX7" fmla="*/ 641350 w 2129090"/>
                <a:gd name="connsiteY7" fmla="*/ 6059201 h 6217283"/>
                <a:gd name="connsiteX8" fmla="*/ 203200 w 2129090"/>
                <a:gd name="connsiteY8" fmla="*/ 6192551 h 6217283"/>
                <a:gd name="connsiteX9" fmla="*/ 139700 w 2129090"/>
                <a:gd name="connsiteY9" fmla="*/ 6110001 h 6217283"/>
                <a:gd name="connsiteX10" fmla="*/ 387350 w 2129090"/>
                <a:gd name="connsiteY10" fmla="*/ 5830601 h 6217283"/>
                <a:gd name="connsiteX11" fmla="*/ 330200 w 2129090"/>
                <a:gd name="connsiteY11" fmla="*/ 5563901 h 6217283"/>
                <a:gd name="connsiteX12" fmla="*/ 444500 w 2129090"/>
                <a:gd name="connsiteY12" fmla="*/ 5411501 h 6217283"/>
                <a:gd name="connsiteX13" fmla="*/ 311150 w 2129090"/>
                <a:gd name="connsiteY13" fmla="*/ 3322351 h 6217283"/>
                <a:gd name="connsiteX14" fmla="*/ 279400 w 2129090"/>
                <a:gd name="connsiteY14" fmla="*/ 3277901 h 6217283"/>
                <a:gd name="connsiteX15" fmla="*/ 260350 w 2129090"/>
                <a:gd name="connsiteY15" fmla="*/ 3106451 h 6217283"/>
                <a:gd name="connsiteX16" fmla="*/ 177800 w 2129090"/>
                <a:gd name="connsiteY16" fmla="*/ 3119151 h 6217283"/>
                <a:gd name="connsiteX17" fmla="*/ 0 w 2129090"/>
                <a:gd name="connsiteY17" fmla="*/ 2528601 h 6217283"/>
                <a:gd name="connsiteX18" fmla="*/ 126577 w 2129090"/>
                <a:gd name="connsiteY18" fmla="*/ 1613779 h 6217283"/>
                <a:gd name="connsiteX19" fmla="*/ 324274 w 2129090"/>
                <a:gd name="connsiteY19" fmla="*/ 1072758 h 6217283"/>
                <a:gd name="connsiteX20" fmla="*/ 871220 w 2129090"/>
                <a:gd name="connsiteY20" fmla="*/ 838231 h 6217283"/>
                <a:gd name="connsiteX21" fmla="*/ 845820 w 2129090"/>
                <a:gd name="connsiteY21" fmla="*/ 711654 h 6217283"/>
                <a:gd name="connsiteX22" fmla="*/ 793750 w 2129090"/>
                <a:gd name="connsiteY22" fmla="*/ 493638 h 6217283"/>
                <a:gd name="connsiteX23" fmla="*/ 819573 w 2129090"/>
                <a:gd name="connsiteY23" fmla="*/ 465274 h 6217283"/>
                <a:gd name="connsiteX24" fmla="*/ 807297 w 2129090"/>
                <a:gd name="connsiteY24" fmla="*/ 277739 h 6217283"/>
                <a:gd name="connsiteX25" fmla="*/ 860637 w 2129090"/>
                <a:gd name="connsiteY25" fmla="*/ 119411 h 6217283"/>
                <a:gd name="connsiteX26" fmla="*/ 1054523 w 2129090"/>
                <a:gd name="connsiteY26" fmla="*/ 31781 h 6217283"/>
                <a:gd name="connsiteX27" fmla="*/ 1212003 w 2129090"/>
                <a:gd name="connsiteY27" fmla="*/ 40672 h 6217283"/>
                <a:gd name="connsiteX28" fmla="*/ 1344084 w 2129090"/>
                <a:gd name="connsiteY28" fmla="*/ 98668 h 6217283"/>
                <a:gd name="connsiteX29" fmla="*/ 1405043 w 2129090"/>
                <a:gd name="connsiteY29" fmla="*/ 331925 h 6217283"/>
                <a:gd name="connsiteX30" fmla="*/ 1409700 w 2129090"/>
                <a:gd name="connsiteY30" fmla="*/ 422094 h 6217283"/>
                <a:gd name="connsiteX31" fmla="*/ 1431714 w 2129090"/>
                <a:gd name="connsiteY31" fmla="*/ 483054 h 6217283"/>
                <a:gd name="connsiteX32" fmla="*/ 1403350 w 2129090"/>
                <a:gd name="connsiteY32" fmla="*/ 648579 h 6217283"/>
                <a:gd name="connsiteX33" fmla="*/ 1347469 w 2129090"/>
                <a:gd name="connsiteY33" fmla="*/ 878872 h 6217283"/>
                <a:gd name="connsiteX34" fmla="*/ 1419437 w 2129090"/>
                <a:gd name="connsiteY34" fmla="*/ 957611 h 6217283"/>
                <a:gd name="connsiteX35" fmla="*/ 1932940 w 2129090"/>
                <a:gd name="connsiteY35" fmla="*/ 1170548 h 6217283"/>
                <a:gd name="connsiteX36" fmla="*/ 2002790 w 2129090"/>
                <a:gd name="connsiteY36" fmla="*/ 1540965 h 6217283"/>
                <a:gd name="connsiteX37" fmla="*/ 2049780 w 2129090"/>
                <a:gd name="connsiteY37" fmla="*/ 1857618 h 6217283"/>
                <a:gd name="connsiteX38" fmla="*/ 2072217 w 2129090"/>
                <a:gd name="connsiteY38" fmla="*/ 2135325 h 6217283"/>
                <a:gd name="connsiteX39" fmla="*/ 2127250 w 2129090"/>
                <a:gd name="connsiteY39" fmla="*/ 2360538 h 6217283"/>
                <a:gd name="connsiteX40" fmla="*/ 2056977 w 2129090"/>
                <a:gd name="connsiteY40" fmla="*/ 2770325 h 6217283"/>
                <a:gd name="connsiteX41" fmla="*/ 2016760 w 2129090"/>
                <a:gd name="connsiteY41" fmla="*/ 3056074 h 6217283"/>
                <a:gd name="connsiteX42" fmla="*/ 1902883 w 2129090"/>
                <a:gd name="connsiteY42" fmla="*/ 3152594 h 6217283"/>
                <a:gd name="connsiteX43" fmla="*/ 1834303 w 2129090"/>
                <a:gd name="connsiteY43" fmla="*/ 3267318 h 6217283"/>
                <a:gd name="connsiteX44" fmla="*/ 1833457 w 2129090"/>
                <a:gd name="connsiteY44" fmla="*/ 3483219 h 6217283"/>
                <a:gd name="connsiteX45" fmla="*/ 1818217 w 2129090"/>
                <a:gd name="connsiteY45" fmla="*/ 4089432 h 6217283"/>
                <a:gd name="connsiteX46" fmla="*/ 1841500 w 2129090"/>
                <a:gd name="connsiteY46" fmla="*/ 4503451 h 6217283"/>
                <a:gd name="connsiteX47" fmla="*/ 1802977 w 2129090"/>
                <a:gd name="connsiteY47" fmla="*/ 4898845 h 6217283"/>
                <a:gd name="connsiteX48" fmla="*/ 1732703 w 2129090"/>
                <a:gd name="connsiteY48" fmla="*/ 5395414 h 6217283"/>
                <a:gd name="connsiteX49" fmla="*/ 1783080 w 2129090"/>
                <a:gd name="connsiteY49" fmla="*/ 5578717 h 6217283"/>
                <a:gd name="connsiteX50" fmla="*/ 1735244 w 2129090"/>
                <a:gd name="connsiteY50" fmla="*/ 5762867 h 6217283"/>
                <a:gd name="connsiteX51" fmla="*/ 1762336 w 2129090"/>
                <a:gd name="connsiteY51" fmla="*/ 5916539 h 6217283"/>
                <a:gd name="connsiteX52" fmla="*/ 1878753 w 2129090"/>
                <a:gd name="connsiteY52" fmla="*/ 6167150 h 6217283"/>
                <a:gd name="connsiteX53" fmla="*/ 1743287 w 2129090"/>
                <a:gd name="connsiteY53" fmla="*/ 6216681 h 6217283"/>
                <a:gd name="connsiteX54" fmla="*/ 1534584 w 2129090"/>
                <a:gd name="connsiteY54" fmla="*/ 6166304 h 6217283"/>
                <a:gd name="connsiteX55" fmla="*/ 1476163 w 2129090"/>
                <a:gd name="connsiteY55" fmla="*/ 6055813 h 6217283"/>
                <a:gd name="connsiteX56" fmla="*/ 1338157 w 2129090"/>
                <a:gd name="connsiteY56" fmla="*/ 5966914 h 6217283"/>
                <a:gd name="connsiteX57" fmla="*/ 1346200 w 2129090"/>
                <a:gd name="connsiteY57" fmla="*/ 5849651 h 6217283"/>
                <a:gd name="connsiteX58" fmla="*/ 1231900 w 2129090"/>
                <a:gd name="connsiteY58" fmla="*/ 5532151 h 6217283"/>
                <a:gd name="connsiteX59" fmla="*/ 1301750 w 2129090"/>
                <a:gd name="connsiteY59" fmla="*/ 5151151 h 6217283"/>
                <a:gd name="connsiteX60" fmla="*/ 1073150 w 2129090"/>
                <a:gd name="connsiteY60" fmla="*/ 3766851 h 6217283"/>
                <a:gd name="connsiteX0" fmla="*/ 1073150 w 2129090"/>
                <a:gd name="connsiteY0" fmla="*/ 3766851 h 6217283"/>
                <a:gd name="connsiteX1" fmla="*/ 895350 w 2129090"/>
                <a:gd name="connsiteY1" fmla="*/ 5106701 h 6217283"/>
                <a:gd name="connsiteX2" fmla="*/ 831850 w 2129090"/>
                <a:gd name="connsiteY2" fmla="*/ 5214651 h 6217283"/>
                <a:gd name="connsiteX3" fmla="*/ 857250 w 2129090"/>
                <a:gd name="connsiteY3" fmla="*/ 5633751 h 6217283"/>
                <a:gd name="connsiteX4" fmla="*/ 806450 w 2129090"/>
                <a:gd name="connsiteY4" fmla="*/ 5856001 h 6217283"/>
                <a:gd name="connsiteX5" fmla="*/ 844550 w 2129090"/>
                <a:gd name="connsiteY5" fmla="*/ 5976651 h 6217283"/>
                <a:gd name="connsiteX6" fmla="*/ 692150 w 2129090"/>
                <a:gd name="connsiteY6" fmla="*/ 6065551 h 6217283"/>
                <a:gd name="connsiteX7" fmla="*/ 641350 w 2129090"/>
                <a:gd name="connsiteY7" fmla="*/ 6059201 h 6217283"/>
                <a:gd name="connsiteX8" fmla="*/ 203200 w 2129090"/>
                <a:gd name="connsiteY8" fmla="*/ 6192551 h 6217283"/>
                <a:gd name="connsiteX9" fmla="*/ 139700 w 2129090"/>
                <a:gd name="connsiteY9" fmla="*/ 6110001 h 6217283"/>
                <a:gd name="connsiteX10" fmla="*/ 387350 w 2129090"/>
                <a:gd name="connsiteY10" fmla="*/ 5830601 h 6217283"/>
                <a:gd name="connsiteX11" fmla="*/ 330200 w 2129090"/>
                <a:gd name="connsiteY11" fmla="*/ 5563901 h 6217283"/>
                <a:gd name="connsiteX12" fmla="*/ 444500 w 2129090"/>
                <a:gd name="connsiteY12" fmla="*/ 5411501 h 6217283"/>
                <a:gd name="connsiteX13" fmla="*/ 311150 w 2129090"/>
                <a:gd name="connsiteY13" fmla="*/ 3322351 h 6217283"/>
                <a:gd name="connsiteX14" fmla="*/ 279400 w 2129090"/>
                <a:gd name="connsiteY14" fmla="*/ 3277901 h 6217283"/>
                <a:gd name="connsiteX15" fmla="*/ 260350 w 2129090"/>
                <a:gd name="connsiteY15" fmla="*/ 3106451 h 6217283"/>
                <a:gd name="connsiteX16" fmla="*/ 177800 w 2129090"/>
                <a:gd name="connsiteY16" fmla="*/ 3119151 h 6217283"/>
                <a:gd name="connsiteX17" fmla="*/ 0 w 2129090"/>
                <a:gd name="connsiteY17" fmla="*/ 2528601 h 6217283"/>
                <a:gd name="connsiteX18" fmla="*/ 126577 w 2129090"/>
                <a:gd name="connsiteY18" fmla="*/ 1613779 h 6217283"/>
                <a:gd name="connsiteX19" fmla="*/ 324274 w 2129090"/>
                <a:gd name="connsiteY19" fmla="*/ 1072758 h 6217283"/>
                <a:gd name="connsiteX20" fmla="*/ 871220 w 2129090"/>
                <a:gd name="connsiteY20" fmla="*/ 838231 h 6217283"/>
                <a:gd name="connsiteX21" fmla="*/ 845820 w 2129090"/>
                <a:gd name="connsiteY21" fmla="*/ 711654 h 6217283"/>
                <a:gd name="connsiteX22" fmla="*/ 793750 w 2129090"/>
                <a:gd name="connsiteY22" fmla="*/ 493638 h 6217283"/>
                <a:gd name="connsiteX23" fmla="*/ 819573 w 2129090"/>
                <a:gd name="connsiteY23" fmla="*/ 465274 h 6217283"/>
                <a:gd name="connsiteX24" fmla="*/ 807297 w 2129090"/>
                <a:gd name="connsiteY24" fmla="*/ 277739 h 6217283"/>
                <a:gd name="connsiteX25" fmla="*/ 860637 w 2129090"/>
                <a:gd name="connsiteY25" fmla="*/ 119411 h 6217283"/>
                <a:gd name="connsiteX26" fmla="*/ 1054523 w 2129090"/>
                <a:gd name="connsiteY26" fmla="*/ 31781 h 6217283"/>
                <a:gd name="connsiteX27" fmla="*/ 1212003 w 2129090"/>
                <a:gd name="connsiteY27" fmla="*/ 40672 h 6217283"/>
                <a:gd name="connsiteX28" fmla="*/ 1344084 w 2129090"/>
                <a:gd name="connsiteY28" fmla="*/ 98668 h 6217283"/>
                <a:gd name="connsiteX29" fmla="*/ 1405043 w 2129090"/>
                <a:gd name="connsiteY29" fmla="*/ 331925 h 6217283"/>
                <a:gd name="connsiteX30" fmla="*/ 1409700 w 2129090"/>
                <a:gd name="connsiteY30" fmla="*/ 422094 h 6217283"/>
                <a:gd name="connsiteX31" fmla="*/ 1431714 w 2129090"/>
                <a:gd name="connsiteY31" fmla="*/ 483054 h 6217283"/>
                <a:gd name="connsiteX32" fmla="*/ 1403350 w 2129090"/>
                <a:gd name="connsiteY32" fmla="*/ 648579 h 6217283"/>
                <a:gd name="connsiteX33" fmla="*/ 1347469 w 2129090"/>
                <a:gd name="connsiteY33" fmla="*/ 878872 h 6217283"/>
                <a:gd name="connsiteX34" fmla="*/ 1419437 w 2129090"/>
                <a:gd name="connsiteY34" fmla="*/ 957611 h 6217283"/>
                <a:gd name="connsiteX35" fmla="*/ 1932940 w 2129090"/>
                <a:gd name="connsiteY35" fmla="*/ 1170548 h 6217283"/>
                <a:gd name="connsiteX36" fmla="*/ 2002790 w 2129090"/>
                <a:gd name="connsiteY36" fmla="*/ 1540965 h 6217283"/>
                <a:gd name="connsiteX37" fmla="*/ 2049780 w 2129090"/>
                <a:gd name="connsiteY37" fmla="*/ 1857618 h 6217283"/>
                <a:gd name="connsiteX38" fmla="*/ 2072217 w 2129090"/>
                <a:gd name="connsiteY38" fmla="*/ 2135325 h 6217283"/>
                <a:gd name="connsiteX39" fmla="*/ 2127250 w 2129090"/>
                <a:gd name="connsiteY39" fmla="*/ 2360538 h 6217283"/>
                <a:gd name="connsiteX40" fmla="*/ 2056977 w 2129090"/>
                <a:gd name="connsiteY40" fmla="*/ 2770325 h 6217283"/>
                <a:gd name="connsiteX41" fmla="*/ 2016760 w 2129090"/>
                <a:gd name="connsiteY41" fmla="*/ 3056074 h 6217283"/>
                <a:gd name="connsiteX42" fmla="*/ 1902883 w 2129090"/>
                <a:gd name="connsiteY42" fmla="*/ 3152594 h 6217283"/>
                <a:gd name="connsiteX43" fmla="*/ 1834303 w 2129090"/>
                <a:gd name="connsiteY43" fmla="*/ 3267318 h 6217283"/>
                <a:gd name="connsiteX44" fmla="*/ 1833457 w 2129090"/>
                <a:gd name="connsiteY44" fmla="*/ 3483219 h 6217283"/>
                <a:gd name="connsiteX45" fmla="*/ 1818217 w 2129090"/>
                <a:gd name="connsiteY45" fmla="*/ 4089432 h 6217283"/>
                <a:gd name="connsiteX46" fmla="*/ 1841500 w 2129090"/>
                <a:gd name="connsiteY46" fmla="*/ 4503451 h 6217283"/>
                <a:gd name="connsiteX47" fmla="*/ 1802977 w 2129090"/>
                <a:gd name="connsiteY47" fmla="*/ 4898845 h 6217283"/>
                <a:gd name="connsiteX48" fmla="*/ 1732703 w 2129090"/>
                <a:gd name="connsiteY48" fmla="*/ 5395414 h 6217283"/>
                <a:gd name="connsiteX49" fmla="*/ 1783080 w 2129090"/>
                <a:gd name="connsiteY49" fmla="*/ 5578717 h 6217283"/>
                <a:gd name="connsiteX50" fmla="*/ 1735244 w 2129090"/>
                <a:gd name="connsiteY50" fmla="*/ 5762867 h 6217283"/>
                <a:gd name="connsiteX51" fmla="*/ 1762336 w 2129090"/>
                <a:gd name="connsiteY51" fmla="*/ 5916539 h 6217283"/>
                <a:gd name="connsiteX52" fmla="*/ 1878753 w 2129090"/>
                <a:gd name="connsiteY52" fmla="*/ 6167150 h 6217283"/>
                <a:gd name="connsiteX53" fmla="*/ 1743287 w 2129090"/>
                <a:gd name="connsiteY53" fmla="*/ 6216681 h 6217283"/>
                <a:gd name="connsiteX54" fmla="*/ 1534584 w 2129090"/>
                <a:gd name="connsiteY54" fmla="*/ 6166304 h 6217283"/>
                <a:gd name="connsiteX55" fmla="*/ 1476163 w 2129090"/>
                <a:gd name="connsiteY55" fmla="*/ 6055813 h 6217283"/>
                <a:gd name="connsiteX56" fmla="*/ 1338157 w 2129090"/>
                <a:gd name="connsiteY56" fmla="*/ 5966914 h 6217283"/>
                <a:gd name="connsiteX57" fmla="*/ 1346200 w 2129090"/>
                <a:gd name="connsiteY57" fmla="*/ 5849651 h 6217283"/>
                <a:gd name="connsiteX58" fmla="*/ 1231900 w 2129090"/>
                <a:gd name="connsiteY58" fmla="*/ 5532151 h 6217283"/>
                <a:gd name="connsiteX59" fmla="*/ 1301750 w 2129090"/>
                <a:gd name="connsiteY59" fmla="*/ 5151151 h 6217283"/>
                <a:gd name="connsiteX60" fmla="*/ 1073150 w 2129090"/>
                <a:gd name="connsiteY60" fmla="*/ 3766851 h 6217283"/>
                <a:gd name="connsiteX0" fmla="*/ 1073150 w 2129090"/>
                <a:gd name="connsiteY0" fmla="*/ 3766851 h 6217283"/>
                <a:gd name="connsiteX1" fmla="*/ 895350 w 2129090"/>
                <a:gd name="connsiteY1" fmla="*/ 5106701 h 6217283"/>
                <a:gd name="connsiteX2" fmla="*/ 831850 w 2129090"/>
                <a:gd name="connsiteY2" fmla="*/ 5214651 h 6217283"/>
                <a:gd name="connsiteX3" fmla="*/ 857250 w 2129090"/>
                <a:gd name="connsiteY3" fmla="*/ 5633751 h 6217283"/>
                <a:gd name="connsiteX4" fmla="*/ 806450 w 2129090"/>
                <a:gd name="connsiteY4" fmla="*/ 5856001 h 6217283"/>
                <a:gd name="connsiteX5" fmla="*/ 844550 w 2129090"/>
                <a:gd name="connsiteY5" fmla="*/ 5976651 h 6217283"/>
                <a:gd name="connsiteX6" fmla="*/ 692150 w 2129090"/>
                <a:gd name="connsiteY6" fmla="*/ 6065551 h 6217283"/>
                <a:gd name="connsiteX7" fmla="*/ 641350 w 2129090"/>
                <a:gd name="connsiteY7" fmla="*/ 6059201 h 6217283"/>
                <a:gd name="connsiteX8" fmla="*/ 203200 w 2129090"/>
                <a:gd name="connsiteY8" fmla="*/ 6192551 h 6217283"/>
                <a:gd name="connsiteX9" fmla="*/ 139700 w 2129090"/>
                <a:gd name="connsiteY9" fmla="*/ 6110001 h 6217283"/>
                <a:gd name="connsiteX10" fmla="*/ 387350 w 2129090"/>
                <a:gd name="connsiteY10" fmla="*/ 5830601 h 6217283"/>
                <a:gd name="connsiteX11" fmla="*/ 330200 w 2129090"/>
                <a:gd name="connsiteY11" fmla="*/ 5563901 h 6217283"/>
                <a:gd name="connsiteX12" fmla="*/ 444500 w 2129090"/>
                <a:gd name="connsiteY12" fmla="*/ 5411501 h 6217283"/>
                <a:gd name="connsiteX13" fmla="*/ 311150 w 2129090"/>
                <a:gd name="connsiteY13" fmla="*/ 3322351 h 6217283"/>
                <a:gd name="connsiteX14" fmla="*/ 279400 w 2129090"/>
                <a:gd name="connsiteY14" fmla="*/ 3277901 h 6217283"/>
                <a:gd name="connsiteX15" fmla="*/ 260350 w 2129090"/>
                <a:gd name="connsiteY15" fmla="*/ 3106451 h 6217283"/>
                <a:gd name="connsiteX16" fmla="*/ 177800 w 2129090"/>
                <a:gd name="connsiteY16" fmla="*/ 3119151 h 6217283"/>
                <a:gd name="connsiteX17" fmla="*/ 0 w 2129090"/>
                <a:gd name="connsiteY17" fmla="*/ 2528601 h 6217283"/>
                <a:gd name="connsiteX18" fmla="*/ 126577 w 2129090"/>
                <a:gd name="connsiteY18" fmla="*/ 1613779 h 6217283"/>
                <a:gd name="connsiteX19" fmla="*/ 324274 w 2129090"/>
                <a:gd name="connsiteY19" fmla="*/ 1072758 h 6217283"/>
                <a:gd name="connsiteX20" fmla="*/ 871220 w 2129090"/>
                <a:gd name="connsiteY20" fmla="*/ 838231 h 6217283"/>
                <a:gd name="connsiteX21" fmla="*/ 845820 w 2129090"/>
                <a:gd name="connsiteY21" fmla="*/ 711654 h 6217283"/>
                <a:gd name="connsiteX22" fmla="*/ 793750 w 2129090"/>
                <a:gd name="connsiteY22" fmla="*/ 493638 h 6217283"/>
                <a:gd name="connsiteX23" fmla="*/ 819573 w 2129090"/>
                <a:gd name="connsiteY23" fmla="*/ 465274 h 6217283"/>
                <a:gd name="connsiteX24" fmla="*/ 807297 w 2129090"/>
                <a:gd name="connsiteY24" fmla="*/ 277739 h 6217283"/>
                <a:gd name="connsiteX25" fmla="*/ 860637 w 2129090"/>
                <a:gd name="connsiteY25" fmla="*/ 119411 h 6217283"/>
                <a:gd name="connsiteX26" fmla="*/ 1054523 w 2129090"/>
                <a:gd name="connsiteY26" fmla="*/ 31781 h 6217283"/>
                <a:gd name="connsiteX27" fmla="*/ 1212003 w 2129090"/>
                <a:gd name="connsiteY27" fmla="*/ 40672 h 6217283"/>
                <a:gd name="connsiteX28" fmla="*/ 1344084 w 2129090"/>
                <a:gd name="connsiteY28" fmla="*/ 98668 h 6217283"/>
                <a:gd name="connsiteX29" fmla="*/ 1405043 w 2129090"/>
                <a:gd name="connsiteY29" fmla="*/ 331925 h 6217283"/>
                <a:gd name="connsiteX30" fmla="*/ 1409700 w 2129090"/>
                <a:gd name="connsiteY30" fmla="*/ 422094 h 6217283"/>
                <a:gd name="connsiteX31" fmla="*/ 1431714 w 2129090"/>
                <a:gd name="connsiteY31" fmla="*/ 483054 h 6217283"/>
                <a:gd name="connsiteX32" fmla="*/ 1403350 w 2129090"/>
                <a:gd name="connsiteY32" fmla="*/ 648579 h 6217283"/>
                <a:gd name="connsiteX33" fmla="*/ 1347469 w 2129090"/>
                <a:gd name="connsiteY33" fmla="*/ 878872 h 6217283"/>
                <a:gd name="connsiteX34" fmla="*/ 1419437 w 2129090"/>
                <a:gd name="connsiteY34" fmla="*/ 957611 h 6217283"/>
                <a:gd name="connsiteX35" fmla="*/ 1932940 w 2129090"/>
                <a:gd name="connsiteY35" fmla="*/ 1170548 h 6217283"/>
                <a:gd name="connsiteX36" fmla="*/ 2002790 w 2129090"/>
                <a:gd name="connsiteY36" fmla="*/ 1540965 h 6217283"/>
                <a:gd name="connsiteX37" fmla="*/ 2049780 w 2129090"/>
                <a:gd name="connsiteY37" fmla="*/ 1857618 h 6217283"/>
                <a:gd name="connsiteX38" fmla="*/ 2072217 w 2129090"/>
                <a:gd name="connsiteY38" fmla="*/ 2135325 h 6217283"/>
                <a:gd name="connsiteX39" fmla="*/ 2127250 w 2129090"/>
                <a:gd name="connsiteY39" fmla="*/ 2360538 h 6217283"/>
                <a:gd name="connsiteX40" fmla="*/ 2056977 w 2129090"/>
                <a:gd name="connsiteY40" fmla="*/ 2770325 h 6217283"/>
                <a:gd name="connsiteX41" fmla="*/ 2016760 w 2129090"/>
                <a:gd name="connsiteY41" fmla="*/ 3056074 h 6217283"/>
                <a:gd name="connsiteX42" fmla="*/ 1902883 w 2129090"/>
                <a:gd name="connsiteY42" fmla="*/ 3152594 h 6217283"/>
                <a:gd name="connsiteX43" fmla="*/ 1834303 w 2129090"/>
                <a:gd name="connsiteY43" fmla="*/ 3267318 h 6217283"/>
                <a:gd name="connsiteX44" fmla="*/ 1833457 w 2129090"/>
                <a:gd name="connsiteY44" fmla="*/ 3483219 h 6217283"/>
                <a:gd name="connsiteX45" fmla="*/ 1818217 w 2129090"/>
                <a:gd name="connsiteY45" fmla="*/ 4089432 h 6217283"/>
                <a:gd name="connsiteX46" fmla="*/ 1841500 w 2129090"/>
                <a:gd name="connsiteY46" fmla="*/ 4503451 h 6217283"/>
                <a:gd name="connsiteX47" fmla="*/ 1802977 w 2129090"/>
                <a:gd name="connsiteY47" fmla="*/ 4898845 h 6217283"/>
                <a:gd name="connsiteX48" fmla="*/ 1732703 w 2129090"/>
                <a:gd name="connsiteY48" fmla="*/ 5395414 h 6217283"/>
                <a:gd name="connsiteX49" fmla="*/ 1783080 w 2129090"/>
                <a:gd name="connsiteY49" fmla="*/ 5578717 h 6217283"/>
                <a:gd name="connsiteX50" fmla="*/ 1735244 w 2129090"/>
                <a:gd name="connsiteY50" fmla="*/ 5762867 h 6217283"/>
                <a:gd name="connsiteX51" fmla="*/ 1762336 w 2129090"/>
                <a:gd name="connsiteY51" fmla="*/ 5916539 h 6217283"/>
                <a:gd name="connsiteX52" fmla="*/ 1878753 w 2129090"/>
                <a:gd name="connsiteY52" fmla="*/ 6167150 h 6217283"/>
                <a:gd name="connsiteX53" fmla="*/ 1743287 w 2129090"/>
                <a:gd name="connsiteY53" fmla="*/ 6216681 h 6217283"/>
                <a:gd name="connsiteX54" fmla="*/ 1534584 w 2129090"/>
                <a:gd name="connsiteY54" fmla="*/ 6166304 h 6217283"/>
                <a:gd name="connsiteX55" fmla="*/ 1476163 w 2129090"/>
                <a:gd name="connsiteY55" fmla="*/ 6055813 h 6217283"/>
                <a:gd name="connsiteX56" fmla="*/ 1319531 w 2129090"/>
                <a:gd name="connsiteY56" fmla="*/ 5965220 h 6217283"/>
                <a:gd name="connsiteX57" fmla="*/ 1346200 w 2129090"/>
                <a:gd name="connsiteY57" fmla="*/ 5849651 h 6217283"/>
                <a:gd name="connsiteX58" fmla="*/ 1231900 w 2129090"/>
                <a:gd name="connsiteY58" fmla="*/ 5532151 h 6217283"/>
                <a:gd name="connsiteX59" fmla="*/ 1301750 w 2129090"/>
                <a:gd name="connsiteY59" fmla="*/ 5151151 h 6217283"/>
                <a:gd name="connsiteX60" fmla="*/ 1073150 w 2129090"/>
                <a:gd name="connsiteY60" fmla="*/ 3766851 h 6217283"/>
                <a:gd name="connsiteX0" fmla="*/ 1073150 w 2129090"/>
                <a:gd name="connsiteY0" fmla="*/ 3766851 h 6217283"/>
                <a:gd name="connsiteX1" fmla="*/ 895350 w 2129090"/>
                <a:gd name="connsiteY1" fmla="*/ 5106701 h 6217283"/>
                <a:gd name="connsiteX2" fmla="*/ 831850 w 2129090"/>
                <a:gd name="connsiteY2" fmla="*/ 5214651 h 6217283"/>
                <a:gd name="connsiteX3" fmla="*/ 857250 w 2129090"/>
                <a:gd name="connsiteY3" fmla="*/ 5633751 h 6217283"/>
                <a:gd name="connsiteX4" fmla="*/ 806450 w 2129090"/>
                <a:gd name="connsiteY4" fmla="*/ 5856001 h 6217283"/>
                <a:gd name="connsiteX5" fmla="*/ 844550 w 2129090"/>
                <a:gd name="connsiteY5" fmla="*/ 5976651 h 6217283"/>
                <a:gd name="connsiteX6" fmla="*/ 692150 w 2129090"/>
                <a:gd name="connsiteY6" fmla="*/ 6065551 h 6217283"/>
                <a:gd name="connsiteX7" fmla="*/ 641350 w 2129090"/>
                <a:gd name="connsiteY7" fmla="*/ 6059201 h 6217283"/>
                <a:gd name="connsiteX8" fmla="*/ 203200 w 2129090"/>
                <a:gd name="connsiteY8" fmla="*/ 6192551 h 6217283"/>
                <a:gd name="connsiteX9" fmla="*/ 139700 w 2129090"/>
                <a:gd name="connsiteY9" fmla="*/ 6110001 h 6217283"/>
                <a:gd name="connsiteX10" fmla="*/ 387350 w 2129090"/>
                <a:gd name="connsiteY10" fmla="*/ 5830601 h 6217283"/>
                <a:gd name="connsiteX11" fmla="*/ 330200 w 2129090"/>
                <a:gd name="connsiteY11" fmla="*/ 5563901 h 6217283"/>
                <a:gd name="connsiteX12" fmla="*/ 444500 w 2129090"/>
                <a:gd name="connsiteY12" fmla="*/ 5411501 h 6217283"/>
                <a:gd name="connsiteX13" fmla="*/ 311150 w 2129090"/>
                <a:gd name="connsiteY13" fmla="*/ 3322351 h 6217283"/>
                <a:gd name="connsiteX14" fmla="*/ 279400 w 2129090"/>
                <a:gd name="connsiteY14" fmla="*/ 3277901 h 6217283"/>
                <a:gd name="connsiteX15" fmla="*/ 260350 w 2129090"/>
                <a:gd name="connsiteY15" fmla="*/ 3106451 h 6217283"/>
                <a:gd name="connsiteX16" fmla="*/ 177800 w 2129090"/>
                <a:gd name="connsiteY16" fmla="*/ 3119151 h 6217283"/>
                <a:gd name="connsiteX17" fmla="*/ 0 w 2129090"/>
                <a:gd name="connsiteY17" fmla="*/ 2528601 h 6217283"/>
                <a:gd name="connsiteX18" fmla="*/ 126577 w 2129090"/>
                <a:gd name="connsiteY18" fmla="*/ 1613779 h 6217283"/>
                <a:gd name="connsiteX19" fmla="*/ 324274 w 2129090"/>
                <a:gd name="connsiteY19" fmla="*/ 1072758 h 6217283"/>
                <a:gd name="connsiteX20" fmla="*/ 871220 w 2129090"/>
                <a:gd name="connsiteY20" fmla="*/ 838231 h 6217283"/>
                <a:gd name="connsiteX21" fmla="*/ 845820 w 2129090"/>
                <a:gd name="connsiteY21" fmla="*/ 711654 h 6217283"/>
                <a:gd name="connsiteX22" fmla="*/ 793750 w 2129090"/>
                <a:gd name="connsiteY22" fmla="*/ 493638 h 6217283"/>
                <a:gd name="connsiteX23" fmla="*/ 819573 w 2129090"/>
                <a:gd name="connsiteY23" fmla="*/ 465274 h 6217283"/>
                <a:gd name="connsiteX24" fmla="*/ 807297 w 2129090"/>
                <a:gd name="connsiteY24" fmla="*/ 277739 h 6217283"/>
                <a:gd name="connsiteX25" fmla="*/ 860637 w 2129090"/>
                <a:gd name="connsiteY25" fmla="*/ 119411 h 6217283"/>
                <a:gd name="connsiteX26" fmla="*/ 1054523 w 2129090"/>
                <a:gd name="connsiteY26" fmla="*/ 31781 h 6217283"/>
                <a:gd name="connsiteX27" fmla="*/ 1212003 w 2129090"/>
                <a:gd name="connsiteY27" fmla="*/ 40672 h 6217283"/>
                <a:gd name="connsiteX28" fmla="*/ 1344084 w 2129090"/>
                <a:gd name="connsiteY28" fmla="*/ 98668 h 6217283"/>
                <a:gd name="connsiteX29" fmla="*/ 1405043 w 2129090"/>
                <a:gd name="connsiteY29" fmla="*/ 331925 h 6217283"/>
                <a:gd name="connsiteX30" fmla="*/ 1409700 w 2129090"/>
                <a:gd name="connsiteY30" fmla="*/ 422094 h 6217283"/>
                <a:gd name="connsiteX31" fmla="*/ 1431714 w 2129090"/>
                <a:gd name="connsiteY31" fmla="*/ 483054 h 6217283"/>
                <a:gd name="connsiteX32" fmla="*/ 1403350 w 2129090"/>
                <a:gd name="connsiteY32" fmla="*/ 648579 h 6217283"/>
                <a:gd name="connsiteX33" fmla="*/ 1347469 w 2129090"/>
                <a:gd name="connsiteY33" fmla="*/ 878872 h 6217283"/>
                <a:gd name="connsiteX34" fmla="*/ 1419437 w 2129090"/>
                <a:gd name="connsiteY34" fmla="*/ 957611 h 6217283"/>
                <a:gd name="connsiteX35" fmla="*/ 1932940 w 2129090"/>
                <a:gd name="connsiteY35" fmla="*/ 1170548 h 6217283"/>
                <a:gd name="connsiteX36" fmla="*/ 2002790 w 2129090"/>
                <a:gd name="connsiteY36" fmla="*/ 1540965 h 6217283"/>
                <a:gd name="connsiteX37" fmla="*/ 2049780 w 2129090"/>
                <a:gd name="connsiteY37" fmla="*/ 1857618 h 6217283"/>
                <a:gd name="connsiteX38" fmla="*/ 2072217 w 2129090"/>
                <a:gd name="connsiteY38" fmla="*/ 2135325 h 6217283"/>
                <a:gd name="connsiteX39" fmla="*/ 2127250 w 2129090"/>
                <a:gd name="connsiteY39" fmla="*/ 2360538 h 6217283"/>
                <a:gd name="connsiteX40" fmla="*/ 2056977 w 2129090"/>
                <a:gd name="connsiteY40" fmla="*/ 2770325 h 6217283"/>
                <a:gd name="connsiteX41" fmla="*/ 2016760 w 2129090"/>
                <a:gd name="connsiteY41" fmla="*/ 3056074 h 6217283"/>
                <a:gd name="connsiteX42" fmla="*/ 1902883 w 2129090"/>
                <a:gd name="connsiteY42" fmla="*/ 3152594 h 6217283"/>
                <a:gd name="connsiteX43" fmla="*/ 1834303 w 2129090"/>
                <a:gd name="connsiteY43" fmla="*/ 3267318 h 6217283"/>
                <a:gd name="connsiteX44" fmla="*/ 1833457 w 2129090"/>
                <a:gd name="connsiteY44" fmla="*/ 3483219 h 6217283"/>
                <a:gd name="connsiteX45" fmla="*/ 1818217 w 2129090"/>
                <a:gd name="connsiteY45" fmla="*/ 4089432 h 6217283"/>
                <a:gd name="connsiteX46" fmla="*/ 1841500 w 2129090"/>
                <a:gd name="connsiteY46" fmla="*/ 4503451 h 6217283"/>
                <a:gd name="connsiteX47" fmla="*/ 1802977 w 2129090"/>
                <a:gd name="connsiteY47" fmla="*/ 4898845 h 6217283"/>
                <a:gd name="connsiteX48" fmla="*/ 1732703 w 2129090"/>
                <a:gd name="connsiteY48" fmla="*/ 5395414 h 6217283"/>
                <a:gd name="connsiteX49" fmla="*/ 1783080 w 2129090"/>
                <a:gd name="connsiteY49" fmla="*/ 5578717 h 6217283"/>
                <a:gd name="connsiteX50" fmla="*/ 1735244 w 2129090"/>
                <a:gd name="connsiteY50" fmla="*/ 5762867 h 6217283"/>
                <a:gd name="connsiteX51" fmla="*/ 1762336 w 2129090"/>
                <a:gd name="connsiteY51" fmla="*/ 5916539 h 6217283"/>
                <a:gd name="connsiteX52" fmla="*/ 1878753 w 2129090"/>
                <a:gd name="connsiteY52" fmla="*/ 6167150 h 6217283"/>
                <a:gd name="connsiteX53" fmla="*/ 1743287 w 2129090"/>
                <a:gd name="connsiteY53" fmla="*/ 6216681 h 6217283"/>
                <a:gd name="connsiteX54" fmla="*/ 1534584 w 2129090"/>
                <a:gd name="connsiteY54" fmla="*/ 6166304 h 6217283"/>
                <a:gd name="connsiteX55" fmla="*/ 1476163 w 2129090"/>
                <a:gd name="connsiteY55" fmla="*/ 6055813 h 6217283"/>
                <a:gd name="connsiteX56" fmla="*/ 1319531 w 2129090"/>
                <a:gd name="connsiteY56" fmla="*/ 5965220 h 6217283"/>
                <a:gd name="connsiteX57" fmla="*/ 1359747 w 2129090"/>
                <a:gd name="connsiteY57" fmla="*/ 5854731 h 6217283"/>
                <a:gd name="connsiteX58" fmla="*/ 1231900 w 2129090"/>
                <a:gd name="connsiteY58" fmla="*/ 5532151 h 6217283"/>
                <a:gd name="connsiteX59" fmla="*/ 1301750 w 2129090"/>
                <a:gd name="connsiteY59" fmla="*/ 5151151 h 6217283"/>
                <a:gd name="connsiteX60" fmla="*/ 1073150 w 2129090"/>
                <a:gd name="connsiteY60" fmla="*/ 3766851 h 6217283"/>
                <a:gd name="connsiteX0" fmla="*/ 1073150 w 2129090"/>
                <a:gd name="connsiteY0" fmla="*/ 3766851 h 6217283"/>
                <a:gd name="connsiteX1" fmla="*/ 895350 w 2129090"/>
                <a:gd name="connsiteY1" fmla="*/ 5106701 h 6217283"/>
                <a:gd name="connsiteX2" fmla="*/ 831850 w 2129090"/>
                <a:gd name="connsiteY2" fmla="*/ 5214651 h 6217283"/>
                <a:gd name="connsiteX3" fmla="*/ 857250 w 2129090"/>
                <a:gd name="connsiteY3" fmla="*/ 5633751 h 6217283"/>
                <a:gd name="connsiteX4" fmla="*/ 806450 w 2129090"/>
                <a:gd name="connsiteY4" fmla="*/ 5856001 h 6217283"/>
                <a:gd name="connsiteX5" fmla="*/ 844550 w 2129090"/>
                <a:gd name="connsiteY5" fmla="*/ 5976651 h 6217283"/>
                <a:gd name="connsiteX6" fmla="*/ 692150 w 2129090"/>
                <a:gd name="connsiteY6" fmla="*/ 6065551 h 6217283"/>
                <a:gd name="connsiteX7" fmla="*/ 641350 w 2129090"/>
                <a:gd name="connsiteY7" fmla="*/ 6059201 h 6217283"/>
                <a:gd name="connsiteX8" fmla="*/ 203200 w 2129090"/>
                <a:gd name="connsiteY8" fmla="*/ 6192551 h 6217283"/>
                <a:gd name="connsiteX9" fmla="*/ 139700 w 2129090"/>
                <a:gd name="connsiteY9" fmla="*/ 6110001 h 6217283"/>
                <a:gd name="connsiteX10" fmla="*/ 387350 w 2129090"/>
                <a:gd name="connsiteY10" fmla="*/ 5830601 h 6217283"/>
                <a:gd name="connsiteX11" fmla="*/ 330200 w 2129090"/>
                <a:gd name="connsiteY11" fmla="*/ 5563901 h 6217283"/>
                <a:gd name="connsiteX12" fmla="*/ 444500 w 2129090"/>
                <a:gd name="connsiteY12" fmla="*/ 5411501 h 6217283"/>
                <a:gd name="connsiteX13" fmla="*/ 311150 w 2129090"/>
                <a:gd name="connsiteY13" fmla="*/ 3322351 h 6217283"/>
                <a:gd name="connsiteX14" fmla="*/ 279400 w 2129090"/>
                <a:gd name="connsiteY14" fmla="*/ 3277901 h 6217283"/>
                <a:gd name="connsiteX15" fmla="*/ 260350 w 2129090"/>
                <a:gd name="connsiteY15" fmla="*/ 3106451 h 6217283"/>
                <a:gd name="connsiteX16" fmla="*/ 177800 w 2129090"/>
                <a:gd name="connsiteY16" fmla="*/ 3119151 h 6217283"/>
                <a:gd name="connsiteX17" fmla="*/ 0 w 2129090"/>
                <a:gd name="connsiteY17" fmla="*/ 2528601 h 6217283"/>
                <a:gd name="connsiteX18" fmla="*/ 126577 w 2129090"/>
                <a:gd name="connsiteY18" fmla="*/ 1613779 h 6217283"/>
                <a:gd name="connsiteX19" fmla="*/ 324274 w 2129090"/>
                <a:gd name="connsiteY19" fmla="*/ 1072758 h 6217283"/>
                <a:gd name="connsiteX20" fmla="*/ 871220 w 2129090"/>
                <a:gd name="connsiteY20" fmla="*/ 838231 h 6217283"/>
                <a:gd name="connsiteX21" fmla="*/ 845820 w 2129090"/>
                <a:gd name="connsiteY21" fmla="*/ 711654 h 6217283"/>
                <a:gd name="connsiteX22" fmla="*/ 793750 w 2129090"/>
                <a:gd name="connsiteY22" fmla="*/ 493638 h 6217283"/>
                <a:gd name="connsiteX23" fmla="*/ 819573 w 2129090"/>
                <a:gd name="connsiteY23" fmla="*/ 465274 h 6217283"/>
                <a:gd name="connsiteX24" fmla="*/ 807297 w 2129090"/>
                <a:gd name="connsiteY24" fmla="*/ 277739 h 6217283"/>
                <a:gd name="connsiteX25" fmla="*/ 860637 w 2129090"/>
                <a:gd name="connsiteY25" fmla="*/ 119411 h 6217283"/>
                <a:gd name="connsiteX26" fmla="*/ 1054523 w 2129090"/>
                <a:gd name="connsiteY26" fmla="*/ 31781 h 6217283"/>
                <a:gd name="connsiteX27" fmla="*/ 1212003 w 2129090"/>
                <a:gd name="connsiteY27" fmla="*/ 40672 h 6217283"/>
                <a:gd name="connsiteX28" fmla="*/ 1344084 w 2129090"/>
                <a:gd name="connsiteY28" fmla="*/ 98668 h 6217283"/>
                <a:gd name="connsiteX29" fmla="*/ 1405043 w 2129090"/>
                <a:gd name="connsiteY29" fmla="*/ 331925 h 6217283"/>
                <a:gd name="connsiteX30" fmla="*/ 1409700 w 2129090"/>
                <a:gd name="connsiteY30" fmla="*/ 422094 h 6217283"/>
                <a:gd name="connsiteX31" fmla="*/ 1431714 w 2129090"/>
                <a:gd name="connsiteY31" fmla="*/ 483054 h 6217283"/>
                <a:gd name="connsiteX32" fmla="*/ 1403350 w 2129090"/>
                <a:gd name="connsiteY32" fmla="*/ 648579 h 6217283"/>
                <a:gd name="connsiteX33" fmla="*/ 1347469 w 2129090"/>
                <a:gd name="connsiteY33" fmla="*/ 878872 h 6217283"/>
                <a:gd name="connsiteX34" fmla="*/ 1419437 w 2129090"/>
                <a:gd name="connsiteY34" fmla="*/ 957611 h 6217283"/>
                <a:gd name="connsiteX35" fmla="*/ 1932940 w 2129090"/>
                <a:gd name="connsiteY35" fmla="*/ 1170548 h 6217283"/>
                <a:gd name="connsiteX36" fmla="*/ 2002790 w 2129090"/>
                <a:gd name="connsiteY36" fmla="*/ 1540965 h 6217283"/>
                <a:gd name="connsiteX37" fmla="*/ 2049780 w 2129090"/>
                <a:gd name="connsiteY37" fmla="*/ 1857618 h 6217283"/>
                <a:gd name="connsiteX38" fmla="*/ 2072217 w 2129090"/>
                <a:gd name="connsiteY38" fmla="*/ 2135325 h 6217283"/>
                <a:gd name="connsiteX39" fmla="*/ 2127250 w 2129090"/>
                <a:gd name="connsiteY39" fmla="*/ 2360538 h 6217283"/>
                <a:gd name="connsiteX40" fmla="*/ 2056977 w 2129090"/>
                <a:gd name="connsiteY40" fmla="*/ 2770325 h 6217283"/>
                <a:gd name="connsiteX41" fmla="*/ 2016760 w 2129090"/>
                <a:gd name="connsiteY41" fmla="*/ 3056074 h 6217283"/>
                <a:gd name="connsiteX42" fmla="*/ 1902883 w 2129090"/>
                <a:gd name="connsiteY42" fmla="*/ 3152594 h 6217283"/>
                <a:gd name="connsiteX43" fmla="*/ 1834303 w 2129090"/>
                <a:gd name="connsiteY43" fmla="*/ 3267318 h 6217283"/>
                <a:gd name="connsiteX44" fmla="*/ 1833457 w 2129090"/>
                <a:gd name="connsiteY44" fmla="*/ 3483219 h 6217283"/>
                <a:gd name="connsiteX45" fmla="*/ 1818217 w 2129090"/>
                <a:gd name="connsiteY45" fmla="*/ 4089432 h 6217283"/>
                <a:gd name="connsiteX46" fmla="*/ 1841500 w 2129090"/>
                <a:gd name="connsiteY46" fmla="*/ 4503451 h 6217283"/>
                <a:gd name="connsiteX47" fmla="*/ 1802977 w 2129090"/>
                <a:gd name="connsiteY47" fmla="*/ 4898845 h 6217283"/>
                <a:gd name="connsiteX48" fmla="*/ 1732703 w 2129090"/>
                <a:gd name="connsiteY48" fmla="*/ 5395414 h 6217283"/>
                <a:gd name="connsiteX49" fmla="*/ 1783080 w 2129090"/>
                <a:gd name="connsiteY49" fmla="*/ 5578717 h 6217283"/>
                <a:gd name="connsiteX50" fmla="*/ 1735244 w 2129090"/>
                <a:gd name="connsiteY50" fmla="*/ 5762867 h 6217283"/>
                <a:gd name="connsiteX51" fmla="*/ 1762336 w 2129090"/>
                <a:gd name="connsiteY51" fmla="*/ 5916539 h 6217283"/>
                <a:gd name="connsiteX52" fmla="*/ 1878753 w 2129090"/>
                <a:gd name="connsiteY52" fmla="*/ 6167150 h 6217283"/>
                <a:gd name="connsiteX53" fmla="*/ 1743287 w 2129090"/>
                <a:gd name="connsiteY53" fmla="*/ 6216681 h 6217283"/>
                <a:gd name="connsiteX54" fmla="*/ 1534584 w 2129090"/>
                <a:gd name="connsiteY54" fmla="*/ 6166304 h 6217283"/>
                <a:gd name="connsiteX55" fmla="*/ 1476163 w 2129090"/>
                <a:gd name="connsiteY55" fmla="*/ 6055813 h 6217283"/>
                <a:gd name="connsiteX56" fmla="*/ 1319531 w 2129090"/>
                <a:gd name="connsiteY56" fmla="*/ 5965220 h 6217283"/>
                <a:gd name="connsiteX57" fmla="*/ 1359747 w 2129090"/>
                <a:gd name="connsiteY57" fmla="*/ 5854731 h 6217283"/>
                <a:gd name="connsiteX58" fmla="*/ 1258993 w 2129090"/>
                <a:gd name="connsiteY58" fmla="*/ 5616817 h 6217283"/>
                <a:gd name="connsiteX59" fmla="*/ 1301750 w 2129090"/>
                <a:gd name="connsiteY59" fmla="*/ 5151151 h 6217283"/>
                <a:gd name="connsiteX60" fmla="*/ 1073150 w 2129090"/>
                <a:gd name="connsiteY60" fmla="*/ 3766851 h 6217283"/>
                <a:gd name="connsiteX0" fmla="*/ 1073150 w 2129090"/>
                <a:gd name="connsiteY0" fmla="*/ 3766851 h 6217283"/>
                <a:gd name="connsiteX1" fmla="*/ 895350 w 2129090"/>
                <a:gd name="connsiteY1" fmla="*/ 5106701 h 6217283"/>
                <a:gd name="connsiteX2" fmla="*/ 831850 w 2129090"/>
                <a:gd name="connsiteY2" fmla="*/ 5214651 h 6217283"/>
                <a:gd name="connsiteX3" fmla="*/ 857250 w 2129090"/>
                <a:gd name="connsiteY3" fmla="*/ 5633751 h 6217283"/>
                <a:gd name="connsiteX4" fmla="*/ 806450 w 2129090"/>
                <a:gd name="connsiteY4" fmla="*/ 5856001 h 6217283"/>
                <a:gd name="connsiteX5" fmla="*/ 844550 w 2129090"/>
                <a:gd name="connsiteY5" fmla="*/ 5976651 h 6217283"/>
                <a:gd name="connsiteX6" fmla="*/ 692150 w 2129090"/>
                <a:gd name="connsiteY6" fmla="*/ 6065551 h 6217283"/>
                <a:gd name="connsiteX7" fmla="*/ 641350 w 2129090"/>
                <a:gd name="connsiteY7" fmla="*/ 6059201 h 6217283"/>
                <a:gd name="connsiteX8" fmla="*/ 203200 w 2129090"/>
                <a:gd name="connsiteY8" fmla="*/ 6192551 h 6217283"/>
                <a:gd name="connsiteX9" fmla="*/ 139700 w 2129090"/>
                <a:gd name="connsiteY9" fmla="*/ 6110001 h 6217283"/>
                <a:gd name="connsiteX10" fmla="*/ 387350 w 2129090"/>
                <a:gd name="connsiteY10" fmla="*/ 5830601 h 6217283"/>
                <a:gd name="connsiteX11" fmla="*/ 330200 w 2129090"/>
                <a:gd name="connsiteY11" fmla="*/ 5563901 h 6217283"/>
                <a:gd name="connsiteX12" fmla="*/ 444500 w 2129090"/>
                <a:gd name="connsiteY12" fmla="*/ 5411501 h 6217283"/>
                <a:gd name="connsiteX13" fmla="*/ 311150 w 2129090"/>
                <a:gd name="connsiteY13" fmla="*/ 3322351 h 6217283"/>
                <a:gd name="connsiteX14" fmla="*/ 279400 w 2129090"/>
                <a:gd name="connsiteY14" fmla="*/ 3277901 h 6217283"/>
                <a:gd name="connsiteX15" fmla="*/ 260350 w 2129090"/>
                <a:gd name="connsiteY15" fmla="*/ 3106451 h 6217283"/>
                <a:gd name="connsiteX16" fmla="*/ 177800 w 2129090"/>
                <a:gd name="connsiteY16" fmla="*/ 3119151 h 6217283"/>
                <a:gd name="connsiteX17" fmla="*/ 0 w 2129090"/>
                <a:gd name="connsiteY17" fmla="*/ 2528601 h 6217283"/>
                <a:gd name="connsiteX18" fmla="*/ 126577 w 2129090"/>
                <a:gd name="connsiteY18" fmla="*/ 1613779 h 6217283"/>
                <a:gd name="connsiteX19" fmla="*/ 324274 w 2129090"/>
                <a:gd name="connsiteY19" fmla="*/ 1072758 h 6217283"/>
                <a:gd name="connsiteX20" fmla="*/ 871220 w 2129090"/>
                <a:gd name="connsiteY20" fmla="*/ 838231 h 6217283"/>
                <a:gd name="connsiteX21" fmla="*/ 845820 w 2129090"/>
                <a:gd name="connsiteY21" fmla="*/ 711654 h 6217283"/>
                <a:gd name="connsiteX22" fmla="*/ 793750 w 2129090"/>
                <a:gd name="connsiteY22" fmla="*/ 493638 h 6217283"/>
                <a:gd name="connsiteX23" fmla="*/ 819573 w 2129090"/>
                <a:gd name="connsiteY23" fmla="*/ 465274 h 6217283"/>
                <a:gd name="connsiteX24" fmla="*/ 807297 w 2129090"/>
                <a:gd name="connsiteY24" fmla="*/ 277739 h 6217283"/>
                <a:gd name="connsiteX25" fmla="*/ 860637 w 2129090"/>
                <a:gd name="connsiteY25" fmla="*/ 119411 h 6217283"/>
                <a:gd name="connsiteX26" fmla="*/ 1054523 w 2129090"/>
                <a:gd name="connsiteY26" fmla="*/ 31781 h 6217283"/>
                <a:gd name="connsiteX27" fmla="*/ 1212003 w 2129090"/>
                <a:gd name="connsiteY27" fmla="*/ 40672 h 6217283"/>
                <a:gd name="connsiteX28" fmla="*/ 1344084 w 2129090"/>
                <a:gd name="connsiteY28" fmla="*/ 98668 h 6217283"/>
                <a:gd name="connsiteX29" fmla="*/ 1405043 w 2129090"/>
                <a:gd name="connsiteY29" fmla="*/ 331925 h 6217283"/>
                <a:gd name="connsiteX30" fmla="*/ 1409700 w 2129090"/>
                <a:gd name="connsiteY30" fmla="*/ 422094 h 6217283"/>
                <a:gd name="connsiteX31" fmla="*/ 1431714 w 2129090"/>
                <a:gd name="connsiteY31" fmla="*/ 483054 h 6217283"/>
                <a:gd name="connsiteX32" fmla="*/ 1403350 w 2129090"/>
                <a:gd name="connsiteY32" fmla="*/ 648579 h 6217283"/>
                <a:gd name="connsiteX33" fmla="*/ 1347469 w 2129090"/>
                <a:gd name="connsiteY33" fmla="*/ 878872 h 6217283"/>
                <a:gd name="connsiteX34" fmla="*/ 1419437 w 2129090"/>
                <a:gd name="connsiteY34" fmla="*/ 957611 h 6217283"/>
                <a:gd name="connsiteX35" fmla="*/ 1932940 w 2129090"/>
                <a:gd name="connsiteY35" fmla="*/ 1170548 h 6217283"/>
                <a:gd name="connsiteX36" fmla="*/ 2002790 w 2129090"/>
                <a:gd name="connsiteY36" fmla="*/ 1540965 h 6217283"/>
                <a:gd name="connsiteX37" fmla="*/ 2049780 w 2129090"/>
                <a:gd name="connsiteY37" fmla="*/ 1857618 h 6217283"/>
                <a:gd name="connsiteX38" fmla="*/ 2072217 w 2129090"/>
                <a:gd name="connsiteY38" fmla="*/ 2135325 h 6217283"/>
                <a:gd name="connsiteX39" fmla="*/ 2127250 w 2129090"/>
                <a:gd name="connsiteY39" fmla="*/ 2360538 h 6217283"/>
                <a:gd name="connsiteX40" fmla="*/ 2056977 w 2129090"/>
                <a:gd name="connsiteY40" fmla="*/ 2770325 h 6217283"/>
                <a:gd name="connsiteX41" fmla="*/ 2016760 w 2129090"/>
                <a:gd name="connsiteY41" fmla="*/ 3056074 h 6217283"/>
                <a:gd name="connsiteX42" fmla="*/ 1902883 w 2129090"/>
                <a:gd name="connsiteY42" fmla="*/ 3152594 h 6217283"/>
                <a:gd name="connsiteX43" fmla="*/ 1834303 w 2129090"/>
                <a:gd name="connsiteY43" fmla="*/ 3267318 h 6217283"/>
                <a:gd name="connsiteX44" fmla="*/ 1833457 w 2129090"/>
                <a:gd name="connsiteY44" fmla="*/ 3483219 h 6217283"/>
                <a:gd name="connsiteX45" fmla="*/ 1818217 w 2129090"/>
                <a:gd name="connsiteY45" fmla="*/ 4089432 h 6217283"/>
                <a:gd name="connsiteX46" fmla="*/ 1841500 w 2129090"/>
                <a:gd name="connsiteY46" fmla="*/ 4503451 h 6217283"/>
                <a:gd name="connsiteX47" fmla="*/ 1802977 w 2129090"/>
                <a:gd name="connsiteY47" fmla="*/ 4898845 h 6217283"/>
                <a:gd name="connsiteX48" fmla="*/ 1732703 w 2129090"/>
                <a:gd name="connsiteY48" fmla="*/ 5395414 h 6217283"/>
                <a:gd name="connsiteX49" fmla="*/ 1783080 w 2129090"/>
                <a:gd name="connsiteY49" fmla="*/ 5578717 h 6217283"/>
                <a:gd name="connsiteX50" fmla="*/ 1735244 w 2129090"/>
                <a:gd name="connsiteY50" fmla="*/ 5762867 h 6217283"/>
                <a:gd name="connsiteX51" fmla="*/ 1762336 w 2129090"/>
                <a:gd name="connsiteY51" fmla="*/ 5916539 h 6217283"/>
                <a:gd name="connsiteX52" fmla="*/ 1878753 w 2129090"/>
                <a:gd name="connsiteY52" fmla="*/ 6167150 h 6217283"/>
                <a:gd name="connsiteX53" fmla="*/ 1743287 w 2129090"/>
                <a:gd name="connsiteY53" fmla="*/ 6216681 h 6217283"/>
                <a:gd name="connsiteX54" fmla="*/ 1534584 w 2129090"/>
                <a:gd name="connsiteY54" fmla="*/ 6166304 h 6217283"/>
                <a:gd name="connsiteX55" fmla="*/ 1476163 w 2129090"/>
                <a:gd name="connsiteY55" fmla="*/ 6055813 h 6217283"/>
                <a:gd name="connsiteX56" fmla="*/ 1319531 w 2129090"/>
                <a:gd name="connsiteY56" fmla="*/ 5965220 h 6217283"/>
                <a:gd name="connsiteX57" fmla="*/ 1359747 w 2129090"/>
                <a:gd name="connsiteY57" fmla="*/ 5854731 h 6217283"/>
                <a:gd name="connsiteX58" fmla="*/ 1258993 w 2129090"/>
                <a:gd name="connsiteY58" fmla="*/ 5616817 h 6217283"/>
                <a:gd name="connsiteX59" fmla="*/ 1301750 w 2129090"/>
                <a:gd name="connsiteY59" fmla="*/ 5151151 h 6217283"/>
                <a:gd name="connsiteX60" fmla="*/ 1073150 w 2129090"/>
                <a:gd name="connsiteY60" fmla="*/ 3766851 h 6217283"/>
                <a:gd name="connsiteX0" fmla="*/ 1073150 w 2129090"/>
                <a:gd name="connsiteY0" fmla="*/ 3766851 h 6217283"/>
                <a:gd name="connsiteX1" fmla="*/ 895350 w 2129090"/>
                <a:gd name="connsiteY1" fmla="*/ 5106701 h 6217283"/>
                <a:gd name="connsiteX2" fmla="*/ 831850 w 2129090"/>
                <a:gd name="connsiteY2" fmla="*/ 5214651 h 6217283"/>
                <a:gd name="connsiteX3" fmla="*/ 857250 w 2129090"/>
                <a:gd name="connsiteY3" fmla="*/ 5633751 h 6217283"/>
                <a:gd name="connsiteX4" fmla="*/ 806450 w 2129090"/>
                <a:gd name="connsiteY4" fmla="*/ 5856001 h 6217283"/>
                <a:gd name="connsiteX5" fmla="*/ 844550 w 2129090"/>
                <a:gd name="connsiteY5" fmla="*/ 5976651 h 6217283"/>
                <a:gd name="connsiteX6" fmla="*/ 692150 w 2129090"/>
                <a:gd name="connsiteY6" fmla="*/ 6065551 h 6217283"/>
                <a:gd name="connsiteX7" fmla="*/ 641350 w 2129090"/>
                <a:gd name="connsiteY7" fmla="*/ 6059201 h 6217283"/>
                <a:gd name="connsiteX8" fmla="*/ 203200 w 2129090"/>
                <a:gd name="connsiteY8" fmla="*/ 6192551 h 6217283"/>
                <a:gd name="connsiteX9" fmla="*/ 139700 w 2129090"/>
                <a:gd name="connsiteY9" fmla="*/ 6110001 h 6217283"/>
                <a:gd name="connsiteX10" fmla="*/ 387350 w 2129090"/>
                <a:gd name="connsiteY10" fmla="*/ 5830601 h 6217283"/>
                <a:gd name="connsiteX11" fmla="*/ 330200 w 2129090"/>
                <a:gd name="connsiteY11" fmla="*/ 5563901 h 6217283"/>
                <a:gd name="connsiteX12" fmla="*/ 444500 w 2129090"/>
                <a:gd name="connsiteY12" fmla="*/ 5411501 h 6217283"/>
                <a:gd name="connsiteX13" fmla="*/ 311150 w 2129090"/>
                <a:gd name="connsiteY13" fmla="*/ 3322351 h 6217283"/>
                <a:gd name="connsiteX14" fmla="*/ 279400 w 2129090"/>
                <a:gd name="connsiteY14" fmla="*/ 3277901 h 6217283"/>
                <a:gd name="connsiteX15" fmla="*/ 260350 w 2129090"/>
                <a:gd name="connsiteY15" fmla="*/ 3106451 h 6217283"/>
                <a:gd name="connsiteX16" fmla="*/ 177800 w 2129090"/>
                <a:gd name="connsiteY16" fmla="*/ 3119151 h 6217283"/>
                <a:gd name="connsiteX17" fmla="*/ 0 w 2129090"/>
                <a:gd name="connsiteY17" fmla="*/ 2528601 h 6217283"/>
                <a:gd name="connsiteX18" fmla="*/ 126577 w 2129090"/>
                <a:gd name="connsiteY18" fmla="*/ 1613779 h 6217283"/>
                <a:gd name="connsiteX19" fmla="*/ 324274 w 2129090"/>
                <a:gd name="connsiteY19" fmla="*/ 1072758 h 6217283"/>
                <a:gd name="connsiteX20" fmla="*/ 871220 w 2129090"/>
                <a:gd name="connsiteY20" fmla="*/ 838231 h 6217283"/>
                <a:gd name="connsiteX21" fmla="*/ 845820 w 2129090"/>
                <a:gd name="connsiteY21" fmla="*/ 711654 h 6217283"/>
                <a:gd name="connsiteX22" fmla="*/ 793750 w 2129090"/>
                <a:gd name="connsiteY22" fmla="*/ 493638 h 6217283"/>
                <a:gd name="connsiteX23" fmla="*/ 819573 w 2129090"/>
                <a:gd name="connsiteY23" fmla="*/ 465274 h 6217283"/>
                <a:gd name="connsiteX24" fmla="*/ 807297 w 2129090"/>
                <a:gd name="connsiteY24" fmla="*/ 277739 h 6217283"/>
                <a:gd name="connsiteX25" fmla="*/ 860637 w 2129090"/>
                <a:gd name="connsiteY25" fmla="*/ 119411 h 6217283"/>
                <a:gd name="connsiteX26" fmla="*/ 1054523 w 2129090"/>
                <a:gd name="connsiteY26" fmla="*/ 31781 h 6217283"/>
                <a:gd name="connsiteX27" fmla="*/ 1212003 w 2129090"/>
                <a:gd name="connsiteY27" fmla="*/ 40672 h 6217283"/>
                <a:gd name="connsiteX28" fmla="*/ 1344084 w 2129090"/>
                <a:gd name="connsiteY28" fmla="*/ 98668 h 6217283"/>
                <a:gd name="connsiteX29" fmla="*/ 1405043 w 2129090"/>
                <a:gd name="connsiteY29" fmla="*/ 331925 h 6217283"/>
                <a:gd name="connsiteX30" fmla="*/ 1409700 w 2129090"/>
                <a:gd name="connsiteY30" fmla="*/ 422094 h 6217283"/>
                <a:gd name="connsiteX31" fmla="*/ 1431714 w 2129090"/>
                <a:gd name="connsiteY31" fmla="*/ 483054 h 6217283"/>
                <a:gd name="connsiteX32" fmla="*/ 1403350 w 2129090"/>
                <a:gd name="connsiteY32" fmla="*/ 648579 h 6217283"/>
                <a:gd name="connsiteX33" fmla="*/ 1347469 w 2129090"/>
                <a:gd name="connsiteY33" fmla="*/ 878872 h 6217283"/>
                <a:gd name="connsiteX34" fmla="*/ 1419437 w 2129090"/>
                <a:gd name="connsiteY34" fmla="*/ 957611 h 6217283"/>
                <a:gd name="connsiteX35" fmla="*/ 1932940 w 2129090"/>
                <a:gd name="connsiteY35" fmla="*/ 1170548 h 6217283"/>
                <a:gd name="connsiteX36" fmla="*/ 2002790 w 2129090"/>
                <a:gd name="connsiteY36" fmla="*/ 1540965 h 6217283"/>
                <a:gd name="connsiteX37" fmla="*/ 2049780 w 2129090"/>
                <a:gd name="connsiteY37" fmla="*/ 1857618 h 6217283"/>
                <a:gd name="connsiteX38" fmla="*/ 2072217 w 2129090"/>
                <a:gd name="connsiteY38" fmla="*/ 2135325 h 6217283"/>
                <a:gd name="connsiteX39" fmla="*/ 2127250 w 2129090"/>
                <a:gd name="connsiteY39" fmla="*/ 2360538 h 6217283"/>
                <a:gd name="connsiteX40" fmla="*/ 2056977 w 2129090"/>
                <a:gd name="connsiteY40" fmla="*/ 2770325 h 6217283"/>
                <a:gd name="connsiteX41" fmla="*/ 2016760 w 2129090"/>
                <a:gd name="connsiteY41" fmla="*/ 3056074 h 6217283"/>
                <a:gd name="connsiteX42" fmla="*/ 1902883 w 2129090"/>
                <a:gd name="connsiteY42" fmla="*/ 3152594 h 6217283"/>
                <a:gd name="connsiteX43" fmla="*/ 1834303 w 2129090"/>
                <a:gd name="connsiteY43" fmla="*/ 3267318 h 6217283"/>
                <a:gd name="connsiteX44" fmla="*/ 1833457 w 2129090"/>
                <a:gd name="connsiteY44" fmla="*/ 3483219 h 6217283"/>
                <a:gd name="connsiteX45" fmla="*/ 1818217 w 2129090"/>
                <a:gd name="connsiteY45" fmla="*/ 4089432 h 6217283"/>
                <a:gd name="connsiteX46" fmla="*/ 1841500 w 2129090"/>
                <a:gd name="connsiteY46" fmla="*/ 4503451 h 6217283"/>
                <a:gd name="connsiteX47" fmla="*/ 1802977 w 2129090"/>
                <a:gd name="connsiteY47" fmla="*/ 4898845 h 6217283"/>
                <a:gd name="connsiteX48" fmla="*/ 1732703 w 2129090"/>
                <a:gd name="connsiteY48" fmla="*/ 5395414 h 6217283"/>
                <a:gd name="connsiteX49" fmla="*/ 1783080 w 2129090"/>
                <a:gd name="connsiteY49" fmla="*/ 5578717 h 6217283"/>
                <a:gd name="connsiteX50" fmla="*/ 1735244 w 2129090"/>
                <a:gd name="connsiteY50" fmla="*/ 5762867 h 6217283"/>
                <a:gd name="connsiteX51" fmla="*/ 1762336 w 2129090"/>
                <a:gd name="connsiteY51" fmla="*/ 5916539 h 6217283"/>
                <a:gd name="connsiteX52" fmla="*/ 1878753 w 2129090"/>
                <a:gd name="connsiteY52" fmla="*/ 6167150 h 6217283"/>
                <a:gd name="connsiteX53" fmla="*/ 1743287 w 2129090"/>
                <a:gd name="connsiteY53" fmla="*/ 6216681 h 6217283"/>
                <a:gd name="connsiteX54" fmla="*/ 1534584 w 2129090"/>
                <a:gd name="connsiteY54" fmla="*/ 6166304 h 6217283"/>
                <a:gd name="connsiteX55" fmla="*/ 1476163 w 2129090"/>
                <a:gd name="connsiteY55" fmla="*/ 6055813 h 6217283"/>
                <a:gd name="connsiteX56" fmla="*/ 1319531 w 2129090"/>
                <a:gd name="connsiteY56" fmla="*/ 5965220 h 6217283"/>
                <a:gd name="connsiteX57" fmla="*/ 1359747 w 2129090"/>
                <a:gd name="connsiteY57" fmla="*/ 5854731 h 6217283"/>
                <a:gd name="connsiteX58" fmla="*/ 1274233 w 2129090"/>
                <a:gd name="connsiteY58" fmla="*/ 5601577 h 6217283"/>
                <a:gd name="connsiteX59" fmla="*/ 1301750 w 2129090"/>
                <a:gd name="connsiteY59" fmla="*/ 5151151 h 6217283"/>
                <a:gd name="connsiteX60" fmla="*/ 1073150 w 2129090"/>
                <a:gd name="connsiteY60" fmla="*/ 3766851 h 6217283"/>
                <a:gd name="connsiteX0" fmla="*/ 1073150 w 2129090"/>
                <a:gd name="connsiteY0" fmla="*/ 3766851 h 6217283"/>
                <a:gd name="connsiteX1" fmla="*/ 895350 w 2129090"/>
                <a:gd name="connsiteY1" fmla="*/ 5106701 h 6217283"/>
                <a:gd name="connsiteX2" fmla="*/ 831850 w 2129090"/>
                <a:gd name="connsiteY2" fmla="*/ 5214651 h 6217283"/>
                <a:gd name="connsiteX3" fmla="*/ 857250 w 2129090"/>
                <a:gd name="connsiteY3" fmla="*/ 5633751 h 6217283"/>
                <a:gd name="connsiteX4" fmla="*/ 806450 w 2129090"/>
                <a:gd name="connsiteY4" fmla="*/ 5856001 h 6217283"/>
                <a:gd name="connsiteX5" fmla="*/ 844550 w 2129090"/>
                <a:gd name="connsiteY5" fmla="*/ 5976651 h 6217283"/>
                <a:gd name="connsiteX6" fmla="*/ 692150 w 2129090"/>
                <a:gd name="connsiteY6" fmla="*/ 6065551 h 6217283"/>
                <a:gd name="connsiteX7" fmla="*/ 641350 w 2129090"/>
                <a:gd name="connsiteY7" fmla="*/ 6059201 h 6217283"/>
                <a:gd name="connsiteX8" fmla="*/ 203200 w 2129090"/>
                <a:gd name="connsiteY8" fmla="*/ 6192551 h 6217283"/>
                <a:gd name="connsiteX9" fmla="*/ 139700 w 2129090"/>
                <a:gd name="connsiteY9" fmla="*/ 6110001 h 6217283"/>
                <a:gd name="connsiteX10" fmla="*/ 387350 w 2129090"/>
                <a:gd name="connsiteY10" fmla="*/ 5830601 h 6217283"/>
                <a:gd name="connsiteX11" fmla="*/ 330200 w 2129090"/>
                <a:gd name="connsiteY11" fmla="*/ 5563901 h 6217283"/>
                <a:gd name="connsiteX12" fmla="*/ 444500 w 2129090"/>
                <a:gd name="connsiteY12" fmla="*/ 5411501 h 6217283"/>
                <a:gd name="connsiteX13" fmla="*/ 311150 w 2129090"/>
                <a:gd name="connsiteY13" fmla="*/ 3322351 h 6217283"/>
                <a:gd name="connsiteX14" fmla="*/ 279400 w 2129090"/>
                <a:gd name="connsiteY14" fmla="*/ 3277901 h 6217283"/>
                <a:gd name="connsiteX15" fmla="*/ 260350 w 2129090"/>
                <a:gd name="connsiteY15" fmla="*/ 3106451 h 6217283"/>
                <a:gd name="connsiteX16" fmla="*/ 177800 w 2129090"/>
                <a:gd name="connsiteY16" fmla="*/ 3119151 h 6217283"/>
                <a:gd name="connsiteX17" fmla="*/ 0 w 2129090"/>
                <a:gd name="connsiteY17" fmla="*/ 2528601 h 6217283"/>
                <a:gd name="connsiteX18" fmla="*/ 126577 w 2129090"/>
                <a:gd name="connsiteY18" fmla="*/ 1613779 h 6217283"/>
                <a:gd name="connsiteX19" fmla="*/ 324274 w 2129090"/>
                <a:gd name="connsiteY19" fmla="*/ 1072758 h 6217283"/>
                <a:gd name="connsiteX20" fmla="*/ 871220 w 2129090"/>
                <a:gd name="connsiteY20" fmla="*/ 838231 h 6217283"/>
                <a:gd name="connsiteX21" fmla="*/ 845820 w 2129090"/>
                <a:gd name="connsiteY21" fmla="*/ 711654 h 6217283"/>
                <a:gd name="connsiteX22" fmla="*/ 793750 w 2129090"/>
                <a:gd name="connsiteY22" fmla="*/ 493638 h 6217283"/>
                <a:gd name="connsiteX23" fmla="*/ 819573 w 2129090"/>
                <a:gd name="connsiteY23" fmla="*/ 465274 h 6217283"/>
                <a:gd name="connsiteX24" fmla="*/ 807297 w 2129090"/>
                <a:gd name="connsiteY24" fmla="*/ 277739 h 6217283"/>
                <a:gd name="connsiteX25" fmla="*/ 860637 w 2129090"/>
                <a:gd name="connsiteY25" fmla="*/ 119411 h 6217283"/>
                <a:gd name="connsiteX26" fmla="*/ 1054523 w 2129090"/>
                <a:gd name="connsiteY26" fmla="*/ 31781 h 6217283"/>
                <a:gd name="connsiteX27" fmla="*/ 1212003 w 2129090"/>
                <a:gd name="connsiteY27" fmla="*/ 40672 h 6217283"/>
                <a:gd name="connsiteX28" fmla="*/ 1344084 w 2129090"/>
                <a:gd name="connsiteY28" fmla="*/ 98668 h 6217283"/>
                <a:gd name="connsiteX29" fmla="*/ 1405043 w 2129090"/>
                <a:gd name="connsiteY29" fmla="*/ 331925 h 6217283"/>
                <a:gd name="connsiteX30" fmla="*/ 1409700 w 2129090"/>
                <a:gd name="connsiteY30" fmla="*/ 422094 h 6217283"/>
                <a:gd name="connsiteX31" fmla="*/ 1431714 w 2129090"/>
                <a:gd name="connsiteY31" fmla="*/ 483054 h 6217283"/>
                <a:gd name="connsiteX32" fmla="*/ 1403350 w 2129090"/>
                <a:gd name="connsiteY32" fmla="*/ 648579 h 6217283"/>
                <a:gd name="connsiteX33" fmla="*/ 1347469 w 2129090"/>
                <a:gd name="connsiteY33" fmla="*/ 878872 h 6217283"/>
                <a:gd name="connsiteX34" fmla="*/ 1419437 w 2129090"/>
                <a:gd name="connsiteY34" fmla="*/ 957611 h 6217283"/>
                <a:gd name="connsiteX35" fmla="*/ 1932940 w 2129090"/>
                <a:gd name="connsiteY35" fmla="*/ 1170548 h 6217283"/>
                <a:gd name="connsiteX36" fmla="*/ 2002790 w 2129090"/>
                <a:gd name="connsiteY36" fmla="*/ 1540965 h 6217283"/>
                <a:gd name="connsiteX37" fmla="*/ 2049780 w 2129090"/>
                <a:gd name="connsiteY37" fmla="*/ 1857618 h 6217283"/>
                <a:gd name="connsiteX38" fmla="*/ 2072217 w 2129090"/>
                <a:gd name="connsiteY38" fmla="*/ 2135325 h 6217283"/>
                <a:gd name="connsiteX39" fmla="*/ 2127250 w 2129090"/>
                <a:gd name="connsiteY39" fmla="*/ 2360538 h 6217283"/>
                <a:gd name="connsiteX40" fmla="*/ 2056977 w 2129090"/>
                <a:gd name="connsiteY40" fmla="*/ 2770325 h 6217283"/>
                <a:gd name="connsiteX41" fmla="*/ 2016760 w 2129090"/>
                <a:gd name="connsiteY41" fmla="*/ 3056074 h 6217283"/>
                <a:gd name="connsiteX42" fmla="*/ 1902883 w 2129090"/>
                <a:gd name="connsiteY42" fmla="*/ 3152594 h 6217283"/>
                <a:gd name="connsiteX43" fmla="*/ 1834303 w 2129090"/>
                <a:gd name="connsiteY43" fmla="*/ 3267318 h 6217283"/>
                <a:gd name="connsiteX44" fmla="*/ 1833457 w 2129090"/>
                <a:gd name="connsiteY44" fmla="*/ 3483219 h 6217283"/>
                <a:gd name="connsiteX45" fmla="*/ 1818217 w 2129090"/>
                <a:gd name="connsiteY45" fmla="*/ 4089432 h 6217283"/>
                <a:gd name="connsiteX46" fmla="*/ 1841500 w 2129090"/>
                <a:gd name="connsiteY46" fmla="*/ 4503451 h 6217283"/>
                <a:gd name="connsiteX47" fmla="*/ 1802977 w 2129090"/>
                <a:gd name="connsiteY47" fmla="*/ 4898845 h 6217283"/>
                <a:gd name="connsiteX48" fmla="*/ 1732703 w 2129090"/>
                <a:gd name="connsiteY48" fmla="*/ 5395414 h 6217283"/>
                <a:gd name="connsiteX49" fmla="*/ 1783080 w 2129090"/>
                <a:gd name="connsiteY49" fmla="*/ 5578717 h 6217283"/>
                <a:gd name="connsiteX50" fmla="*/ 1735244 w 2129090"/>
                <a:gd name="connsiteY50" fmla="*/ 5762867 h 6217283"/>
                <a:gd name="connsiteX51" fmla="*/ 1762336 w 2129090"/>
                <a:gd name="connsiteY51" fmla="*/ 5916539 h 6217283"/>
                <a:gd name="connsiteX52" fmla="*/ 1878753 w 2129090"/>
                <a:gd name="connsiteY52" fmla="*/ 6167150 h 6217283"/>
                <a:gd name="connsiteX53" fmla="*/ 1743287 w 2129090"/>
                <a:gd name="connsiteY53" fmla="*/ 6216681 h 6217283"/>
                <a:gd name="connsiteX54" fmla="*/ 1534584 w 2129090"/>
                <a:gd name="connsiteY54" fmla="*/ 6166304 h 6217283"/>
                <a:gd name="connsiteX55" fmla="*/ 1476163 w 2129090"/>
                <a:gd name="connsiteY55" fmla="*/ 6055813 h 6217283"/>
                <a:gd name="connsiteX56" fmla="*/ 1319531 w 2129090"/>
                <a:gd name="connsiteY56" fmla="*/ 5965220 h 6217283"/>
                <a:gd name="connsiteX57" fmla="*/ 1359747 w 2129090"/>
                <a:gd name="connsiteY57" fmla="*/ 5854731 h 6217283"/>
                <a:gd name="connsiteX58" fmla="*/ 1274233 w 2129090"/>
                <a:gd name="connsiteY58" fmla="*/ 5601577 h 6217283"/>
                <a:gd name="connsiteX59" fmla="*/ 1301750 w 2129090"/>
                <a:gd name="connsiteY59" fmla="*/ 5151151 h 6217283"/>
                <a:gd name="connsiteX60" fmla="*/ 1073150 w 2129090"/>
                <a:gd name="connsiteY60" fmla="*/ 3766851 h 6217283"/>
                <a:gd name="connsiteX0" fmla="*/ 1073150 w 2129090"/>
                <a:gd name="connsiteY0" fmla="*/ 3766851 h 6217283"/>
                <a:gd name="connsiteX1" fmla="*/ 895350 w 2129090"/>
                <a:gd name="connsiteY1" fmla="*/ 5106701 h 6217283"/>
                <a:gd name="connsiteX2" fmla="*/ 831850 w 2129090"/>
                <a:gd name="connsiteY2" fmla="*/ 5214651 h 6217283"/>
                <a:gd name="connsiteX3" fmla="*/ 857250 w 2129090"/>
                <a:gd name="connsiteY3" fmla="*/ 5633751 h 6217283"/>
                <a:gd name="connsiteX4" fmla="*/ 806450 w 2129090"/>
                <a:gd name="connsiteY4" fmla="*/ 5856001 h 6217283"/>
                <a:gd name="connsiteX5" fmla="*/ 844550 w 2129090"/>
                <a:gd name="connsiteY5" fmla="*/ 5976651 h 6217283"/>
                <a:gd name="connsiteX6" fmla="*/ 692150 w 2129090"/>
                <a:gd name="connsiteY6" fmla="*/ 6065551 h 6217283"/>
                <a:gd name="connsiteX7" fmla="*/ 641350 w 2129090"/>
                <a:gd name="connsiteY7" fmla="*/ 6059201 h 6217283"/>
                <a:gd name="connsiteX8" fmla="*/ 203200 w 2129090"/>
                <a:gd name="connsiteY8" fmla="*/ 6192551 h 6217283"/>
                <a:gd name="connsiteX9" fmla="*/ 139700 w 2129090"/>
                <a:gd name="connsiteY9" fmla="*/ 6110001 h 6217283"/>
                <a:gd name="connsiteX10" fmla="*/ 387350 w 2129090"/>
                <a:gd name="connsiteY10" fmla="*/ 5830601 h 6217283"/>
                <a:gd name="connsiteX11" fmla="*/ 330200 w 2129090"/>
                <a:gd name="connsiteY11" fmla="*/ 5563901 h 6217283"/>
                <a:gd name="connsiteX12" fmla="*/ 444500 w 2129090"/>
                <a:gd name="connsiteY12" fmla="*/ 5411501 h 6217283"/>
                <a:gd name="connsiteX13" fmla="*/ 311150 w 2129090"/>
                <a:gd name="connsiteY13" fmla="*/ 3322351 h 6217283"/>
                <a:gd name="connsiteX14" fmla="*/ 279400 w 2129090"/>
                <a:gd name="connsiteY14" fmla="*/ 3277901 h 6217283"/>
                <a:gd name="connsiteX15" fmla="*/ 260350 w 2129090"/>
                <a:gd name="connsiteY15" fmla="*/ 3106451 h 6217283"/>
                <a:gd name="connsiteX16" fmla="*/ 177800 w 2129090"/>
                <a:gd name="connsiteY16" fmla="*/ 3119151 h 6217283"/>
                <a:gd name="connsiteX17" fmla="*/ 0 w 2129090"/>
                <a:gd name="connsiteY17" fmla="*/ 2528601 h 6217283"/>
                <a:gd name="connsiteX18" fmla="*/ 126577 w 2129090"/>
                <a:gd name="connsiteY18" fmla="*/ 1613779 h 6217283"/>
                <a:gd name="connsiteX19" fmla="*/ 324274 w 2129090"/>
                <a:gd name="connsiteY19" fmla="*/ 1072758 h 6217283"/>
                <a:gd name="connsiteX20" fmla="*/ 871220 w 2129090"/>
                <a:gd name="connsiteY20" fmla="*/ 838231 h 6217283"/>
                <a:gd name="connsiteX21" fmla="*/ 845820 w 2129090"/>
                <a:gd name="connsiteY21" fmla="*/ 711654 h 6217283"/>
                <a:gd name="connsiteX22" fmla="*/ 793750 w 2129090"/>
                <a:gd name="connsiteY22" fmla="*/ 493638 h 6217283"/>
                <a:gd name="connsiteX23" fmla="*/ 819573 w 2129090"/>
                <a:gd name="connsiteY23" fmla="*/ 465274 h 6217283"/>
                <a:gd name="connsiteX24" fmla="*/ 807297 w 2129090"/>
                <a:gd name="connsiteY24" fmla="*/ 277739 h 6217283"/>
                <a:gd name="connsiteX25" fmla="*/ 860637 w 2129090"/>
                <a:gd name="connsiteY25" fmla="*/ 119411 h 6217283"/>
                <a:gd name="connsiteX26" fmla="*/ 1054523 w 2129090"/>
                <a:gd name="connsiteY26" fmla="*/ 31781 h 6217283"/>
                <a:gd name="connsiteX27" fmla="*/ 1212003 w 2129090"/>
                <a:gd name="connsiteY27" fmla="*/ 40672 h 6217283"/>
                <a:gd name="connsiteX28" fmla="*/ 1344084 w 2129090"/>
                <a:gd name="connsiteY28" fmla="*/ 98668 h 6217283"/>
                <a:gd name="connsiteX29" fmla="*/ 1405043 w 2129090"/>
                <a:gd name="connsiteY29" fmla="*/ 331925 h 6217283"/>
                <a:gd name="connsiteX30" fmla="*/ 1409700 w 2129090"/>
                <a:gd name="connsiteY30" fmla="*/ 422094 h 6217283"/>
                <a:gd name="connsiteX31" fmla="*/ 1431714 w 2129090"/>
                <a:gd name="connsiteY31" fmla="*/ 483054 h 6217283"/>
                <a:gd name="connsiteX32" fmla="*/ 1403350 w 2129090"/>
                <a:gd name="connsiteY32" fmla="*/ 648579 h 6217283"/>
                <a:gd name="connsiteX33" fmla="*/ 1347469 w 2129090"/>
                <a:gd name="connsiteY33" fmla="*/ 878872 h 6217283"/>
                <a:gd name="connsiteX34" fmla="*/ 1419437 w 2129090"/>
                <a:gd name="connsiteY34" fmla="*/ 957611 h 6217283"/>
                <a:gd name="connsiteX35" fmla="*/ 1932940 w 2129090"/>
                <a:gd name="connsiteY35" fmla="*/ 1170548 h 6217283"/>
                <a:gd name="connsiteX36" fmla="*/ 2002790 w 2129090"/>
                <a:gd name="connsiteY36" fmla="*/ 1540965 h 6217283"/>
                <a:gd name="connsiteX37" fmla="*/ 2049780 w 2129090"/>
                <a:gd name="connsiteY37" fmla="*/ 1857618 h 6217283"/>
                <a:gd name="connsiteX38" fmla="*/ 2072217 w 2129090"/>
                <a:gd name="connsiteY38" fmla="*/ 2135325 h 6217283"/>
                <a:gd name="connsiteX39" fmla="*/ 2127250 w 2129090"/>
                <a:gd name="connsiteY39" fmla="*/ 2360538 h 6217283"/>
                <a:gd name="connsiteX40" fmla="*/ 2056977 w 2129090"/>
                <a:gd name="connsiteY40" fmla="*/ 2770325 h 6217283"/>
                <a:gd name="connsiteX41" fmla="*/ 2016760 w 2129090"/>
                <a:gd name="connsiteY41" fmla="*/ 3056074 h 6217283"/>
                <a:gd name="connsiteX42" fmla="*/ 1902883 w 2129090"/>
                <a:gd name="connsiteY42" fmla="*/ 3152594 h 6217283"/>
                <a:gd name="connsiteX43" fmla="*/ 1834303 w 2129090"/>
                <a:gd name="connsiteY43" fmla="*/ 3267318 h 6217283"/>
                <a:gd name="connsiteX44" fmla="*/ 1833457 w 2129090"/>
                <a:gd name="connsiteY44" fmla="*/ 3483219 h 6217283"/>
                <a:gd name="connsiteX45" fmla="*/ 1818217 w 2129090"/>
                <a:gd name="connsiteY45" fmla="*/ 4089432 h 6217283"/>
                <a:gd name="connsiteX46" fmla="*/ 1841500 w 2129090"/>
                <a:gd name="connsiteY46" fmla="*/ 4503451 h 6217283"/>
                <a:gd name="connsiteX47" fmla="*/ 1802977 w 2129090"/>
                <a:gd name="connsiteY47" fmla="*/ 4898845 h 6217283"/>
                <a:gd name="connsiteX48" fmla="*/ 1732703 w 2129090"/>
                <a:gd name="connsiteY48" fmla="*/ 5395414 h 6217283"/>
                <a:gd name="connsiteX49" fmla="*/ 1783080 w 2129090"/>
                <a:gd name="connsiteY49" fmla="*/ 5578717 h 6217283"/>
                <a:gd name="connsiteX50" fmla="*/ 1735244 w 2129090"/>
                <a:gd name="connsiteY50" fmla="*/ 5762867 h 6217283"/>
                <a:gd name="connsiteX51" fmla="*/ 1762336 w 2129090"/>
                <a:gd name="connsiteY51" fmla="*/ 5916539 h 6217283"/>
                <a:gd name="connsiteX52" fmla="*/ 1878753 w 2129090"/>
                <a:gd name="connsiteY52" fmla="*/ 6167150 h 6217283"/>
                <a:gd name="connsiteX53" fmla="*/ 1743287 w 2129090"/>
                <a:gd name="connsiteY53" fmla="*/ 6216681 h 6217283"/>
                <a:gd name="connsiteX54" fmla="*/ 1534584 w 2129090"/>
                <a:gd name="connsiteY54" fmla="*/ 6166304 h 6217283"/>
                <a:gd name="connsiteX55" fmla="*/ 1476163 w 2129090"/>
                <a:gd name="connsiteY55" fmla="*/ 6055813 h 6217283"/>
                <a:gd name="connsiteX56" fmla="*/ 1319531 w 2129090"/>
                <a:gd name="connsiteY56" fmla="*/ 5965220 h 6217283"/>
                <a:gd name="connsiteX57" fmla="*/ 1359747 w 2129090"/>
                <a:gd name="connsiteY57" fmla="*/ 5854731 h 6217283"/>
                <a:gd name="connsiteX58" fmla="*/ 1274233 w 2129090"/>
                <a:gd name="connsiteY58" fmla="*/ 5601577 h 6217283"/>
                <a:gd name="connsiteX59" fmla="*/ 1305137 w 2129090"/>
                <a:gd name="connsiteY59" fmla="*/ 5264604 h 6217283"/>
                <a:gd name="connsiteX60" fmla="*/ 1301750 w 2129090"/>
                <a:gd name="connsiteY60" fmla="*/ 5151151 h 6217283"/>
                <a:gd name="connsiteX61" fmla="*/ 1073150 w 2129090"/>
                <a:gd name="connsiteY61" fmla="*/ 3766851 h 6217283"/>
                <a:gd name="connsiteX0" fmla="*/ 1073150 w 2129090"/>
                <a:gd name="connsiteY0" fmla="*/ 3766851 h 6217283"/>
                <a:gd name="connsiteX1" fmla="*/ 895350 w 2129090"/>
                <a:gd name="connsiteY1" fmla="*/ 5106701 h 6217283"/>
                <a:gd name="connsiteX2" fmla="*/ 831850 w 2129090"/>
                <a:gd name="connsiteY2" fmla="*/ 5214651 h 6217283"/>
                <a:gd name="connsiteX3" fmla="*/ 857250 w 2129090"/>
                <a:gd name="connsiteY3" fmla="*/ 5633751 h 6217283"/>
                <a:gd name="connsiteX4" fmla="*/ 806450 w 2129090"/>
                <a:gd name="connsiteY4" fmla="*/ 5856001 h 6217283"/>
                <a:gd name="connsiteX5" fmla="*/ 844550 w 2129090"/>
                <a:gd name="connsiteY5" fmla="*/ 5976651 h 6217283"/>
                <a:gd name="connsiteX6" fmla="*/ 692150 w 2129090"/>
                <a:gd name="connsiteY6" fmla="*/ 6065551 h 6217283"/>
                <a:gd name="connsiteX7" fmla="*/ 641350 w 2129090"/>
                <a:gd name="connsiteY7" fmla="*/ 6059201 h 6217283"/>
                <a:gd name="connsiteX8" fmla="*/ 203200 w 2129090"/>
                <a:gd name="connsiteY8" fmla="*/ 6192551 h 6217283"/>
                <a:gd name="connsiteX9" fmla="*/ 139700 w 2129090"/>
                <a:gd name="connsiteY9" fmla="*/ 6110001 h 6217283"/>
                <a:gd name="connsiteX10" fmla="*/ 387350 w 2129090"/>
                <a:gd name="connsiteY10" fmla="*/ 5830601 h 6217283"/>
                <a:gd name="connsiteX11" fmla="*/ 330200 w 2129090"/>
                <a:gd name="connsiteY11" fmla="*/ 5563901 h 6217283"/>
                <a:gd name="connsiteX12" fmla="*/ 444500 w 2129090"/>
                <a:gd name="connsiteY12" fmla="*/ 5411501 h 6217283"/>
                <a:gd name="connsiteX13" fmla="*/ 311150 w 2129090"/>
                <a:gd name="connsiteY13" fmla="*/ 3322351 h 6217283"/>
                <a:gd name="connsiteX14" fmla="*/ 279400 w 2129090"/>
                <a:gd name="connsiteY14" fmla="*/ 3277901 h 6217283"/>
                <a:gd name="connsiteX15" fmla="*/ 260350 w 2129090"/>
                <a:gd name="connsiteY15" fmla="*/ 3106451 h 6217283"/>
                <a:gd name="connsiteX16" fmla="*/ 177800 w 2129090"/>
                <a:gd name="connsiteY16" fmla="*/ 3119151 h 6217283"/>
                <a:gd name="connsiteX17" fmla="*/ 0 w 2129090"/>
                <a:gd name="connsiteY17" fmla="*/ 2528601 h 6217283"/>
                <a:gd name="connsiteX18" fmla="*/ 126577 w 2129090"/>
                <a:gd name="connsiteY18" fmla="*/ 1613779 h 6217283"/>
                <a:gd name="connsiteX19" fmla="*/ 324274 w 2129090"/>
                <a:gd name="connsiteY19" fmla="*/ 1072758 h 6217283"/>
                <a:gd name="connsiteX20" fmla="*/ 871220 w 2129090"/>
                <a:gd name="connsiteY20" fmla="*/ 838231 h 6217283"/>
                <a:gd name="connsiteX21" fmla="*/ 845820 w 2129090"/>
                <a:gd name="connsiteY21" fmla="*/ 711654 h 6217283"/>
                <a:gd name="connsiteX22" fmla="*/ 793750 w 2129090"/>
                <a:gd name="connsiteY22" fmla="*/ 493638 h 6217283"/>
                <a:gd name="connsiteX23" fmla="*/ 819573 w 2129090"/>
                <a:gd name="connsiteY23" fmla="*/ 465274 h 6217283"/>
                <a:gd name="connsiteX24" fmla="*/ 807297 w 2129090"/>
                <a:gd name="connsiteY24" fmla="*/ 277739 h 6217283"/>
                <a:gd name="connsiteX25" fmla="*/ 860637 w 2129090"/>
                <a:gd name="connsiteY25" fmla="*/ 119411 h 6217283"/>
                <a:gd name="connsiteX26" fmla="*/ 1054523 w 2129090"/>
                <a:gd name="connsiteY26" fmla="*/ 31781 h 6217283"/>
                <a:gd name="connsiteX27" fmla="*/ 1212003 w 2129090"/>
                <a:gd name="connsiteY27" fmla="*/ 40672 h 6217283"/>
                <a:gd name="connsiteX28" fmla="*/ 1344084 w 2129090"/>
                <a:gd name="connsiteY28" fmla="*/ 98668 h 6217283"/>
                <a:gd name="connsiteX29" fmla="*/ 1405043 w 2129090"/>
                <a:gd name="connsiteY29" fmla="*/ 331925 h 6217283"/>
                <a:gd name="connsiteX30" fmla="*/ 1409700 w 2129090"/>
                <a:gd name="connsiteY30" fmla="*/ 422094 h 6217283"/>
                <a:gd name="connsiteX31" fmla="*/ 1431714 w 2129090"/>
                <a:gd name="connsiteY31" fmla="*/ 483054 h 6217283"/>
                <a:gd name="connsiteX32" fmla="*/ 1403350 w 2129090"/>
                <a:gd name="connsiteY32" fmla="*/ 648579 h 6217283"/>
                <a:gd name="connsiteX33" fmla="*/ 1347469 w 2129090"/>
                <a:gd name="connsiteY33" fmla="*/ 878872 h 6217283"/>
                <a:gd name="connsiteX34" fmla="*/ 1419437 w 2129090"/>
                <a:gd name="connsiteY34" fmla="*/ 957611 h 6217283"/>
                <a:gd name="connsiteX35" fmla="*/ 1932940 w 2129090"/>
                <a:gd name="connsiteY35" fmla="*/ 1170548 h 6217283"/>
                <a:gd name="connsiteX36" fmla="*/ 2002790 w 2129090"/>
                <a:gd name="connsiteY36" fmla="*/ 1540965 h 6217283"/>
                <a:gd name="connsiteX37" fmla="*/ 2049780 w 2129090"/>
                <a:gd name="connsiteY37" fmla="*/ 1857618 h 6217283"/>
                <a:gd name="connsiteX38" fmla="*/ 2072217 w 2129090"/>
                <a:gd name="connsiteY38" fmla="*/ 2135325 h 6217283"/>
                <a:gd name="connsiteX39" fmla="*/ 2127250 w 2129090"/>
                <a:gd name="connsiteY39" fmla="*/ 2360538 h 6217283"/>
                <a:gd name="connsiteX40" fmla="*/ 2056977 w 2129090"/>
                <a:gd name="connsiteY40" fmla="*/ 2770325 h 6217283"/>
                <a:gd name="connsiteX41" fmla="*/ 2016760 w 2129090"/>
                <a:gd name="connsiteY41" fmla="*/ 3056074 h 6217283"/>
                <a:gd name="connsiteX42" fmla="*/ 1902883 w 2129090"/>
                <a:gd name="connsiteY42" fmla="*/ 3152594 h 6217283"/>
                <a:gd name="connsiteX43" fmla="*/ 1834303 w 2129090"/>
                <a:gd name="connsiteY43" fmla="*/ 3267318 h 6217283"/>
                <a:gd name="connsiteX44" fmla="*/ 1833457 w 2129090"/>
                <a:gd name="connsiteY44" fmla="*/ 3483219 h 6217283"/>
                <a:gd name="connsiteX45" fmla="*/ 1818217 w 2129090"/>
                <a:gd name="connsiteY45" fmla="*/ 4089432 h 6217283"/>
                <a:gd name="connsiteX46" fmla="*/ 1841500 w 2129090"/>
                <a:gd name="connsiteY46" fmla="*/ 4503451 h 6217283"/>
                <a:gd name="connsiteX47" fmla="*/ 1802977 w 2129090"/>
                <a:gd name="connsiteY47" fmla="*/ 4898845 h 6217283"/>
                <a:gd name="connsiteX48" fmla="*/ 1732703 w 2129090"/>
                <a:gd name="connsiteY48" fmla="*/ 5395414 h 6217283"/>
                <a:gd name="connsiteX49" fmla="*/ 1774614 w 2129090"/>
                <a:gd name="connsiteY49" fmla="*/ 5578717 h 6217283"/>
                <a:gd name="connsiteX50" fmla="*/ 1735244 w 2129090"/>
                <a:gd name="connsiteY50" fmla="*/ 5762867 h 6217283"/>
                <a:gd name="connsiteX51" fmla="*/ 1762336 w 2129090"/>
                <a:gd name="connsiteY51" fmla="*/ 5916539 h 6217283"/>
                <a:gd name="connsiteX52" fmla="*/ 1878753 w 2129090"/>
                <a:gd name="connsiteY52" fmla="*/ 6167150 h 6217283"/>
                <a:gd name="connsiteX53" fmla="*/ 1743287 w 2129090"/>
                <a:gd name="connsiteY53" fmla="*/ 6216681 h 6217283"/>
                <a:gd name="connsiteX54" fmla="*/ 1534584 w 2129090"/>
                <a:gd name="connsiteY54" fmla="*/ 6166304 h 6217283"/>
                <a:gd name="connsiteX55" fmla="*/ 1476163 w 2129090"/>
                <a:gd name="connsiteY55" fmla="*/ 6055813 h 6217283"/>
                <a:gd name="connsiteX56" fmla="*/ 1319531 w 2129090"/>
                <a:gd name="connsiteY56" fmla="*/ 5965220 h 6217283"/>
                <a:gd name="connsiteX57" fmla="*/ 1359747 w 2129090"/>
                <a:gd name="connsiteY57" fmla="*/ 5854731 h 6217283"/>
                <a:gd name="connsiteX58" fmla="*/ 1274233 w 2129090"/>
                <a:gd name="connsiteY58" fmla="*/ 5601577 h 6217283"/>
                <a:gd name="connsiteX59" fmla="*/ 1305137 w 2129090"/>
                <a:gd name="connsiteY59" fmla="*/ 5264604 h 6217283"/>
                <a:gd name="connsiteX60" fmla="*/ 1301750 w 2129090"/>
                <a:gd name="connsiteY60" fmla="*/ 5151151 h 6217283"/>
                <a:gd name="connsiteX61" fmla="*/ 1073150 w 2129090"/>
                <a:gd name="connsiteY61" fmla="*/ 3766851 h 6217283"/>
                <a:gd name="connsiteX0" fmla="*/ 1073150 w 2129090"/>
                <a:gd name="connsiteY0" fmla="*/ 3766851 h 6217283"/>
                <a:gd name="connsiteX1" fmla="*/ 895350 w 2129090"/>
                <a:gd name="connsiteY1" fmla="*/ 5106701 h 6217283"/>
                <a:gd name="connsiteX2" fmla="*/ 831850 w 2129090"/>
                <a:gd name="connsiteY2" fmla="*/ 5214651 h 6217283"/>
                <a:gd name="connsiteX3" fmla="*/ 857250 w 2129090"/>
                <a:gd name="connsiteY3" fmla="*/ 5633751 h 6217283"/>
                <a:gd name="connsiteX4" fmla="*/ 806450 w 2129090"/>
                <a:gd name="connsiteY4" fmla="*/ 5856001 h 6217283"/>
                <a:gd name="connsiteX5" fmla="*/ 844550 w 2129090"/>
                <a:gd name="connsiteY5" fmla="*/ 5976651 h 6217283"/>
                <a:gd name="connsiteX6" fmla="*/ 692150 w 2129090"/>
                <a:gd name="connsiteY6" fmla="*/ 6065551 h 6217283"/>
                <a:gd name="connsiteX7" fmla="*/ 641350 w 2129090"/>
                <a:gd name="connsiteY7" fmla="*/ 6059201 h 6217283"/>
                <a:gd name="connsiteX8" fmla="*/ 203200 w 2129090"/>
                <a:gd name="connsiteY8" fmla="*/ 6192551 h 6217283"/>
                <a:gd name="connsiteX9" fmla="*/ 139700 w 2129090"/>
                <a:gd name="connsiteY9" fmla="*/ 6110001 h 6217283"/>
                <a:gd name="connsiteX10" fmla="*/ 387350 w 2129090"/>
                <a:gd name="connsiteY10" fmla="*/ 5830601 h 6217283"/>
                <a:gd name="connsiteX11" fmla="*/ 330200 w 2129090"/>
                <a:gd name="connsiteY11" fmla="*/ 5563901 h 6217283"/>
                <a:gd name="connsiteX12" fmla="*/ 444500 w 2129090"/>
                <a:gd name="connsiteY12" fmla="*/ 5411501 h 6217283"/>
                <a:gd name="connsiteX13" fmla="*/ 311150 w 2129090"/>
                <a:gd name="connsiteY13" fmla="*/ 3322351 h 6217283"/>
                <a:gd name="connsiteX14" fmla="*/ 279400 w 2129090"/>
                <a:gd name="connsiteY14" fmla="*/ 3277901 h 6217283"/>
                <a:gd name="connsiteX15" fmla="*/ 260350 w 2129090"/>
                <a:gd name="connsiteY15" fmla="*/ 3106451 h 6217283"/>
                <a:gd name="connsiteX16" fmla="*/ 177800 w 2129090"/>
                <a:gd name="connsiteY16" fmla="*/ 3119151 h 6217283"/>
                <a:gd name="connsiteX17" fmla="*/ 0 w 2129090"/>
                <a:gd name="connsiteY17" fmla="*/ 2528601 h 6217283"/>
                <a:gd name="connsiteX18" fmla="*/ 126577 w 2129090"/>
                <a:gd name="connsiteY18" fmla="*/ 1613779 h 6217283"/>
                <a:gd name="connsiteX19" fmla="*/ 324274 w 2129090"/>
                <a:gd name="connsiteY19" fmla="*/ 1072758 h 6217283"/>
                <a:gd name="connsiteX20" fmla="*/ 871220 w 2129090"/>
                <a:gd name="connsiteY20" fmla="*/ 838231 h 6217283"/>
                <a:gd name="connsiteX21" fmla="*/ 845820 w 2129090"/>
                <a:gd name="connsiteY21" fmla="*/ 711654 h 6217283"/>
                <a:gd name="connsiteX22" fmla="*/ 793750 w 2129090"/>
                <a:gd name="connsiteY22" fmla="*/ 493638 h 6217283"/>
                <a:gd name="connsiteX23" fmla="*/ 819573 w 2129090"/>
                <a:gd name="connsiteY23" fmla="*/ 465274 h 6217283"/>
                <a:gd name="connsiteX24" fmla="*/ 807297 w 2129090"/>
                <a:gd name="connsiteY24" fmla="*/ 277739 h 6217283"/>
                <a:gd name="connsiteX25" fmla="*/ 860637 w 2129090"/>
                <a:gd name="connsiteY25" fmla="*/ 119411 h 6217283"/>
                <a:gd name="connsiteX26" fmla="*/ 1054523 w 2129090"/>
                <a:gd name="connsiteY26" fmla="*/ 31781 h 6217283"/>
                <a:gd name="connsiteX27" fmla="*/ 1212003 w 2129090"/>
                <a:gd name="connsiteY27" fmla="*/ 40672 h 6217283"/>
                <a:gd name="connsiteX28" fmla="*/ 1344084 w 2129090"/>
                <a:gd name="connsiteY28" fmla="*/ 98668 h 6217283"/>
                <a:gd name="connsiteX29" fmla="*/ 1405043 w 2129090"/>
                <a:gd name="connsiteY29" fmla="*/ 331925 h 6217283"/>
                <a:gd name="connsiteX30" fmla="*/ 1409700 w 2129090"/>
                <a:gd name="connsiteY30" fmla="*/ 422094 h 6217283"/>
                <a:gd name="connsiteX31" fmla="*/ 1431714 w 2129090"/>
                <a:gd name="connsiteY31" fmla="*/ 483054 h 6217283"/>
                <a:gd name="connsiteX32" fmla="*/ 1403350 w 2129090"/>
                <a:gd name="connsiteY32" fmla="*/ 648579 h 6217283"/>
                <a:gd name="connsiteX33" fmla="*/ 1347469 w 2129090"/>
                <a:gd name="connsiteY33" fmla="*/ 878872 h 6217283"/>
                <a:gd name="connsiteX34" fmla="*/ 1419437 w 2129090"/>
                <a:gd name="connsiteY34" fmla="*/ 957611 h 6217283"/>
                <a:gd name="connsiteX35" fmla="*/ 1932940 w 2129090"/>
                <a:gd name="connsiteY35" fmla="*/ 1170548 h 6217283"/>
                <a:gd name="connsiteX36" fmla="*/ 2002790 w 2129090"/>
                <a:gd name="connsiteY36" fmla="*/ 1540965 h 6217283"/>
                <a:gd name="connsiteX37" fmla="*/ 2049780 w 2129090"/>
                <a:gd name="connsiteY37" fmla="*/ 1857618 h 6217283"/>
                <a:gd name="connsiteX38" fmla="*/ 2072217 w 2129090"/>
                <a:gd name="connsiteY38" fmla="*/ 2135325 h 6217283"/>
                <a:gd name="connsiteX39" fmla="*/ 2127250 w 2129090"/>
                <a:gd name="connsiteY39" fmla="*/ 2360538 h 6217283"/>
                <a:gd name="connsiteX40" fmla="*/ 2056977 w 2129090"/>
                <a:gd name="connsiteY40" fmla="*/ 2770325 h 6217283"/>
                <a:gd name="connsiteX41" fmla="*/ 2016760 w 2129090"/>
                <a:gd name="connsiteY41" fmla="*/ 3056074 h 6217283"/>
                <a:gd name="connsiteX42" fmla="*/ 1902883 w 2129090"/>
                <a:gd name="connsiteY42" fmla="*/ 3152594 h 6217283"/>
                <a:gd name="connsiteX43" fmla="*/ 1834303 w 2129090"/>
                <a:gd name="connsiteY43" fmla="*/ 3267318 h 6217283"/>
                <a:gd name="connsiteX44" fmla="*/ 1833457 w 2129090"/>
                <a:gd name="connsiteY44" fmla="*/ 3483219 h 6217283"/>
                <a:gd name="connsiteX45" fmla="*/ 1818217 w 2129090"/>
                <a:gd name="connsiteY45" fmla="*/ 4089432 h 6217283"/>
                <a:gd name="connsiteX46" fmla="*/ 1841500 w 2129090"/>
                <a:gd name="connsiteY46" fmla="*/ 4503451 h 6217283"/>
                <a:gd name="connsiteX47" fmla="*/ 1802977 w 2129090"/>
                <a:gd name="connsiteY47" fmla="*/ 4898845 h 6217283"/>
                <a:gd name="connsiteX48" fmla="*/ 1732703 w 2129090"/>
                <a:gd name="connsiteY48" fmla="*/ 5395414 h 6217283"/>
                <a:gd name="connsiteX49" fmla="*/ 1774614 w 2129090"/>
                <a:gd name="connsiteY49" fmla="*/ 5578717 h 6217283"/>
                <a:gd name="connsiteX50" fmla="*/ 1735244 w 2129090"/>
                <a:gd name="connsiteY50" fmla="*/ 5762867 h 6217283"/>
                <a:gd name="connsiteX51" fmla="*/ 1762336 w 2129090"/>
                <a:gd name="connsiteY51" fmla="*/ 5916539 h 6217283"/>
                <a:gd name="connsiteX52" fmla="*/ 1878753 w 2129090"/>
                <a:gd name="connsiteY52" fmla="*/ 6167150 h 6217283"/>
                <a:gd name="connsiteX53" fmla="*/ 1743287 w 2129090"/>
                <a:gd name="connsiteY53" fmla="*/ 6216681 h 6217283"/>
                <a:gd name="connsiteX54" fmla="*/ 1534584 w 2129090"/>
                <a:gd name="connsiteY54" fmla="*/ 6166304 h 6217283"/>
                <a:gd name="connsiteX55" fmla="*/ 1476163 w 2129090"/>
                <a:gd name="connsiteY55" fmla="*/ 6055813 h 6217283"/>
                <a:gd name="connsiteX56" fmla="*/ 1319531 w 2129090"/>
                <a:gd name="connsiteY56" fmla="*/ 5965220 h 6217283"/>
                <a:gd name="connsiteX57" fmla="*/ 1359747 w 2129090"/>
                <a:gd name="connsiteY57" fmla="*/ 5854731 h 6217283"/>
                <a:gd name="connsiteX58" fmla="*/ 1274233 w 2129090"/>
                <a:gd name="connsiteY58" fmla="*/ 5601577 h 6217283"/>
                <a:gd name="connsiteX59" fmla="*/ 1305137 w 2129090"/>
                <a:gd name="connsiteY59" fmla="*/ 5264604 h 6217283"/>
                <a:gd name="connsiteX60" fmla="*/ 1301750 w 2129090"/>
                <a:gd name="connsiteY60" fmla="*/ 5151151 h 6217283"/>
                <a:gd name="connsiteX61" fmla="*/ 1169670 w 2129090"/>
                <a:gd name="connsiteY61" fmla="*/ 4555098 h 6217283"/>
                <a:gd name="connsiteX62" fmla="*/ 1073150 w 2129090"/>
                <a:gd name="connsiteY62" fmla="*/ 3766851 h 6217283"/>
                <a:gd name="connsiteX0" fmla="*/ 1073150 w 2129090"/>
                <a:gd name="connsiteY0" fmla="*/ 3766851 h 6217283"/>
                <a:gd name="connsiteX1" fmla="*/ 895350 w 2129090"/>
                <a:gd name="connsiteY1" fmla="*/ 5106701 h 6217283"/>
                <a:gd name="connsiteX2" fmla="*/ 831850 w 2129090"/>
                <a:gd name="connsiteY2" fmla="*/ 5214651 h 6217283"/>
                <a:gd name="connsiteX3" fmla="*/ 857250 w 2129090"/>
                <a:gd name="connsiteY3" fmla="*/ 5633751 h 6217283"/>
                <a:gd name="connsiteX4" fmla="*/ 806450 w 2129090"/>
                <a:gd name="connsiteY4" fmla="*/ 5856001 h 6217283"/>
                <a:gd name="connsiteX5" fmla="*/ 844550 w 2129090"/>
                <a:gd name="connsiteY5" fmla="*/ 5976651 h 6217283"/>
                <a:gd name="connsiteX6" fmla="*/ 692150 w 2129090"/>
                <a:gd name="connsiteY6" fmla="*/ 6065551 h 6217283"/>
                <a:gd name="connsiteX7" fmla="*/ 641350 w 2129090"/>
                <a:gd name="connsiteY7" fmla="*/ 6059201 h 6217283"/>
                <a:gd name="connsiteX8" fmla="*/ 203200 w 2129090"/>
                <a:gd name="connsiteY8" fmla="*/ 6192551 h 6217283"/>
                <a:gd name="connsiteX9" fmla="*/ 139700 w 2129090"/>
                <a:gd name="connsiteY9" fmla="*/ 6110001 h 6217283"/>
                <a:gd name="connsiteX10" fmla="*/ 387350 w 2129090"/>
                <a:gd name="connsiteY10" fmla="*/ 5830601 h 6217283"/>
                <a:gd name="connsiteX11" fmla="*/ 330200 w 2129090"/>
                <a:gd name="connsiteY11" fmla="*/ 5563901 h 6217283"/>
                <a:gd name="connsiteX12" fmla="*/ 444500 w 2129090"/>
                <a:gd name="connsiteY12" fmla="*/ 5411501 h 6217283"/>
                <a:gd name="connsiteX13" fmla="*/ 311150 w 2129090"/>
                <a:gd name="connsiteY13" fmla="*/ 3322351 h 6217283"/>
                <a:gd name="connsiteX14" fmla="*/ 279400 w 2129090"/>
                <a:gd name="connsiteY14" fmla="*/ 3277901 h 6217283"/>
                <a:gd name="connsiteX15" fmla="*/ 260350 w 2129090"/>
                <a:gd name="connsiteY15" fmla="*/ 3106451 h 6217283"/>
                <a:gd name="connsiteX16" fmla="*/ 177800 w 2129090"/>
                <a:gd name="connsiteY16" fmla="*/ 3119151 h 6217283"/>
                <a:gd name="connsiteX17" fmla="*/ 0 w 2129090"/>
                <a:gd name="connsiteY17" fmla="*/ 2528601 h 6217283"/>
                <a:gd name="connsiteX18" fmla="*/ 126577 w 2129090"/>
                <a:gd name="connsiteY18" fmla="*/ 1613779 h 6217283"/>
                <a:gd name="connsiteX19" fmla="*/ 324274 w 2129090"/>
                <a:gd name="connsiteY19" fmla="*/ 1072758 h 6217283"/>
                <a:gd name="connsiteX20" fmla="*/ 871220 w 2129090"/>
                <a:gd name="connsiteY20" fmla="*/ 838231 h 6217283"/>
                <a:gd name="connsiteX21" fmla="*/ 845820 w 2129090"/>
                <a:gd name="connsiteY21" fmla="*/ 711654 h 6217283"/>
                <a:gd name="connsiteX22" fmla="*/ 793750 w 2129090"/>
                <a:gd name="connsiteY22" fmla="*/ 493638 h 6217283"/>
                <a:gd name="connsiteX23" fmla="*/ 819573 w 2129090"/>
                <a:gd name="connsiteY23" fmla="*/ 465274 h 6217283"/>
                <a:gd name="connsiteX24" fmla="*/ 807297 w 2129090"/>
                <a:gd name="connsiteY24" fmla="*/ 277739 h 6217283"/>
                <a:gd name="connsiteX25" fmla="*/ 860637 w 2129090"/>
                <a:gd name="connsiteY25" fmla="*/ 119411 h 6217283"/>
                <a:gd name="connsiteX26" fmla="*/ 1054523 w 2129090"/>
                <a:gd name="connsiteY26" fmla="*/ 31781 h 6217283"/>
                <a:gd name="connsiteX27" fmla="*/ 1212003 w 2129090"/>
                <a:gd name="connsiteY27" fmla="*/ 40672 h 6217283"/>
                <a:gd name="connsiteX28" fmla="*/ 1344084 w 2129090"/>
                <a:gd name="connsiteY28" fmla="*/ 98668 h 6217283"/>
                <a:gd name="connsiteX29" fmla="*/ 1405043 w 2129090"/>
                <a:gd name="connsiteY29" fmla="*/ 331925 h 6217283"/>
                <a:gd name="connsiteX30" fmla="*/ 1409700 w 2129090"/>
                <a:gd name="connsiteY30" fmla="*/ 422094 h 6217283"/>
                <a:gd name="connsiteX31" fmla="*/ 1431714 w 2129090"/>
                <a:gd name="connsiteY31" fmla="*/ 483054 h 6217283"/>
                <a:gd name="connsiteX32" fmla="*/ 1403350 w 2129090"/>
                <a:gd name="connsiteY32" fmla="*/ 648579 h 6217283"/>
                <a:gd name="connsiteX33" fmla="*/ 1347469 w 2129090"/>
                <a:gd name="connsiteY33" fmla="*/ 878872 h 6217283"/>
                <a:gd name="connsiteX34" fmla="*/ 1419437 w 2129090"/>
                <a:gd name="connsiteY34" fmla="*/ 957611 h 6217283"/>
                <a:gd name="connsiteX35" fmla="*/ 1932940 w 2129090"/>
                <a:gd name="connsiteY35" fmla="*/ 1170548 h 6217283"/>
                <a:gd name="connsiteX36" fmla="*/ 2002790 w 2129090"/>
                <a:gd name="connsiteY36" fmla="*/ 1540965 h 6217283"/>
                <a:gd name="connsiteX37" fmla="*/ 2049780 w 2129090"/>
                <a:gd name="connsiteY37" fmla="*/ 1857618 h 6217283"/>
                <a:gd name="connsiteX38" fmla="*/ 2072217 w 2129090"/>
                <a:gd name="connsiteY38" fmla="*/ 2135325 h 6217283"/>
                <a:gd name="connsiteX39" fmla="*/ 2127250 w 2129090"/>
                <a:gd name="connsiteY39" fmla="*/ 2360538 h 6217283"/>
                <a:gd name="connsiteX40" fmla="*/ 2056977 w 2129090"/>
                <a:gd name="connsiteY40" fmla="*/ 2770325 h 6217283"/>
                <a:gd name="connsiteX41" fmla="*/ 2016760 w 2129090"/>
                <a:gd name="connsiteY41" fmla="*/ 3056074 h 6217283"/>
                <a:gd name="connsiteX42" fmla="*/ 1902883 w 2129090"/>
                <a:gd name="connsiteY42" fmla="*/ 3152594 h 6217283"/>
                <a:gd name="connsiteX43" fmla="*/ 1834303 w 2129090"/>
                <a:gd name="connsiteY43" fmla="*/ 3267318 h 6217283"/>
                <a:gd name="connsiteX44" fmla="*/ 1833457 w 2129090"/>
                <a:gd name="connsiteY44" fmla="*/ 3483219 h 6217283"/>
                <a:gd name="connsiteX45" fmla="*/ 1818217 w 2129090"/>
                <a:gd name="connsiteY45" fmla="*/ 4089432 h 6217283"/>
                <a:gd name="connsiteX46" fmla="*/ 1841500 w 2129090"/>
                <a:gd name="connsiteY46" fmla="*/ 4503451 h 6217283"/>
                <a:gd name="connsiteX47" fmla="*/ 1802977 w 2129090"/>
                <a:gd name="connsiteY47" fmla="*/ 4898845 h 6217283"/>
                <a:gd name="connsiteX48" fmla="*/ 1732703 w 2129090"/>
                <a:gd name="connsiteY48" fmla="*/ 5395414 h 6217283"/>
                <a:gd name="connsiteX49" fmla="*/ 1774614 w 2129090"/>
                <a:gd name="connsiteY49" fmla="*/ 5578717 h 6217283"/>
                <a:gd name="connsiteX50" fmla="*/ 1735244 w 2129090"/>
                <a:gd name="connsiteY50" fmla="*/ 5762867 h 6217283"/>
                <a:gd name="connsiteX51" fmla="*/ 1762336 w 2129090"/>
                <a:gd name="connsiteY51" fmla="*/ 5916539 h 6217283"/>
                <a:gd name="connsiteX52" fmla="*/ 1878753 w 2129090"/>
                <a:gd name="connsiteY52" fmla="*/ 6167150 h 6217283"/>
                <a:gd name="connsiteX53" fmla="*/ 1743287 w 2129090"/>
                <a:gd name="connsiteY53" fmla="*/ 6216681 h 6217283"/>
                <a:gd name="connsiteX54" fmla="*/ 1534584 w 2129090"/>
                <a:gd name="connsiteY54" fmla="*/ 6166304 h 6217283"/>
                <a:gd name="connsiteX55" fmla="*/ 1476163 w 2129090"/>
                <a:gd name="connsiteY55" fmla="*/ 6055813 h 6217283"/>
                <a:gd name="connsiteX56" fmla="*/ 1319531 w 2129090"/>
                <a:gd name="connsiteY56" fmla="*/ 5965220 h 6217283"/>
                <a:gd name="connsiteX57" fmla="*/ 1359747 w 2129090"/>
                <a:gd name="connsiteY57" fmla="*/ 5854731 h 6217283"/>
                <a:gd name="connsiteX58" fmla="*/ 1274233 w 2129090"/>
                <a:gd name="connsiteY58" fmla="*/ 5601577 h 6217283"/>
                <a:gd name="connsiteX59" fmla="*/ 1305137 w 2129090"/>
                <a:gd name="connsiteY59" fmla="*/ 5264604 h 6217283"/>
                <a:gd name="connsiteX60" fmla="*/ 1266190 w 2129090"/>
                <a:gd name="connsiteY60" fmla="*/ 5064791 h 6217283"/>
                <a:gd name="connsiteX61" fmla="*/ 1169670 w 2129090"/>
                <a:gd name="connsiteY61" fmla="*/ 4555098 h 6217283"/>
                <a:gd name="connsiteX62" fmla="*/ 1073150 w 2129090"/>
                <a:gd name="connsiteY62" fmla="*/ 3766851 h 6217283"/>
                <a:gd name="connsiteX0" fmla="*/ 1073150 w 2129090"/>
                <a:gd name="connsiteY0" fmla="*/ 3766851 h 6217283"/>
                <a:gd name="connsiteX1" fmla="*/ 895350 w 2129090"/>
                <a:gd name="connsiteY1" fmla="*/ 5106701 h 6217283"/>
                <a:gd name="connsiteX2" fmla="*/ 831850 w 2129090"/>
                <a:gd name="connsiteY2" fmla="*/ 5214651 h 6217283"/>
                <a:gd name="connsiteX3" fmla="*/ 857250 w 2129090"/>
                <a:gd name="connsiteY3" fmla="*/ 5633751 h 6217283"/>
                <a:gd name="connsiteX4" fmla="*/ 806450 w 2129090"/>
                <a:gd name="connsiteY4" fmla="*/ 5856001 h 6217283"/>
                <a:gd name="connsiteX5" fmla="*/ 844550 w 2129090"/>
                <a:gd name="connsiteY5" fmla="*/ 5976651 h 6217283"/>
                <a:gd name="connsiteX6" fmla="*/ 692150 w 2129090"/>
                <a:gd name="connsiteY6" fmla="*/ 6065551 h 6217283"/>
                <a:gd name="connsiteX7" fmla="*/ 641350 w 2129090"/>
                <a:gd name="connsiteY7" fmla="*/ 6059201 h 6217283"/>
                <a:gd name="connsiteX8" fmla="*/ 203200 w 2129090"/>
                <a:gd name="connsiteY8" fmla="*/ 6192551 h 6217283"/>
                <a:gd name="connsiteX9" fmla="*/ 139700 w 2129090"/>
                <a:gd name="connsiteY9" fmla="*/ 6110001 h 6217283"/>
                <a:gd name="connsiteX10" fmla="*/ 387350 w 2129090"/>
                <a:gd name="connsiteY10" fmla="*/ 5830601 h 6217283"/>
                <a:gd name="connsiteX11" fmla="*/ 330200 w 2129090"/>
                <a:gd name="connsiteY11" fmla="*/ 5563901 h 6217283"/>
                <a:gd name="connsiteX12" fmla="*/ 444500 w 2129090"/>
                <a:gd name="connsiteY12" fmla="*/ 5411501 h 6217283"/>
                <a:gd name="connsiteX13" fmla="*/ 311150 w 2129090"/>
                <a:gd name="connsiteY13" fmla="*/ 3322351 h 6217283"/>
                <a:gd name="connsiteX14" fmla="*/ 279400 w 2129090"/>
                <a:gd name="connsiteY14" fmla="*/ 3277901 h 6217283"/>
                <a:gd name="connsiteX15" fmla="*/ 260350 w 2129090"/>
                <a:gd name="connsiteY15" fmla="*/ 3106451 h 6217283"/>
                <a:gd name="connsiteX16" fmla="*/ 177800 w 2129090"/>
                <a:gd name="connsiteY16" fmla="*/ 3119151 h 6217283"/>
                <a:gd name="connsiteX17" fmla="*/ 0 w 2129090"/>
                <a:gd name="connsiteY17" fmla="*/ 2528601 h 6217283"/>
                <a:gd name="connsiteX18" fmla="*/ 126577 w 2129090"/>
                <a:gd name="connsiteY18" fmla="*/ 1613779 h 6217283"/>
                <a:gd name="connsiteX19" fmla="*/ 324274 w 2129090"/>
                <a:gd name="connsiteY19" fmla="*/ 1072758 h 6217283"/>
                <a:gd name="connsiteX20" fmla="*/ 871220 w 2129090"/>
                <a:gd name="connsiteY20" fmla="*/ 838231 h 6217283"/>
                <a:gd name="connsiteX21" fmla="*/ 845820 w 2129090"/>
                <a:gd name="connsiteY21" fmla="*/ 711654 h 6217283"/>
                <a:gd name="connsiteX22" fmla="*/ 793750 w 2129090"/>
                <a:gd name="connsiteY22" fmla="*/ 493638 h 6217283"/>
                <a:gd name="connsiteX23" fmla="*/ 819573 w 2129090"/>
                <a:gd name="connsiteY23" fmla="*/ 465274 h 6217283"/>
                <a:gd name="connsiteX24" fmla="*/ 807297 w 2129090"/>
                <a:gd name="connsiteY24" fmla="*/ 277739 h 6217283"/>
                <a:gd name="connsiteX25" fmla="*/ 860637 w 2129090"/>
                <a:gd name="connsiteY25" fmla="*/ 119411 h 6217283"/>
                <a:gd name="connsiteX26" fmla="*/ 1054523 w 2129090"/>
                <a:gd name="connsiteY26" fmla="*/ 31781 h 6217283"/>
                <a:gd name="connsiteX27" fmla="*/ 1212003 w 2129090"/>
                <a:gd name="connsiteY27" fmla="*/ 40672 h 6217283"/>
                <a:gd name="connsiteX28" fmla="*/ 1344084 w 2129090"/>
                <a:gd name="connsiteY28" fmla="*/ 98668 h 6217283"/>
                <a:gd name="connsiteX29" fmla="*/ 1405043 w 2129090"/>
                <a:gd name="connsiteY29" fmla="*/ 331925 h 6217283"/>
                <a:gd name="connsiteX30" fmla="*/ 1409700 w 2129090"/>
                <a:gd name="connsiteY30" fmla="*/ 422094 h 6217283"/>
                <a:gd name="connsiteX31" fmla="*/ 1431714 w 2129090"/>
                <a:gd name="connsiteY31" fmla="*/ 483054 h 6217283"/>
                <a:gd name="connsiteX32" fmla="*/ 1403350 w 2129090"/>
                <a:gd name="connsiteY32" fmla="*/ 648579 h 6217283"/>
                <a:gd name="connsiteX33" fmla="*/ 1347469 w 2129090"/>
                <a:gd name="connsiteY33" fmla="*/ 878872 h 6217283"/>
                <a:gd name="connsiteX34" fmla="*/ 1419437 w 2129090"/>
                <a:gd name="connsiteY34" fmla="*/ 957611 h 6217283"/>
                <a:gd name="connsiteX35" fmla="*/ 1932940 w 2129090"/>
                <a:gd name="connsiteY35" fmla="*/ 1170548 h 6217283"/>
                <a:gd name="connsiteX36" fmla="*/ 2002790 w 2129090"/>
                <a:gd name="connsiteY36" fmla="*/ 1540965 h 6217283"/>
                <a:gd name="connsiteX37" fmla="*/ 2049780 w 2129090"/>
                <a:gd name="connsiteY37" fmla="*/ 1857618 h 6217283"/>
                <a:gd name="connsiteX38" fmla="*/ 2072217 w 2129090"/>
                <a:gd name="connsiteY38" fmla="*/ 2135325 h 6217283"/>
                <a:gd name="connsiteX39" fmla="*/ 2127250 w 2129090"/>
                <a:gd name="connsiteY39" fmla="*/ 2360538 h 6217283"/>
                <a:gd name="connsiteX40" fmla="*/ 2056977 w 2129090"/>
                <a:gd name="connsiteY40" fmla="*/ 2770325 h 6217283"/>
                <a:gd name="connsiteX41" fmla="*/ 2016760 w 2129090"/>
                <a:gd name="connsiteY41" fmla="*/ 3056074 h 6217283"/>
                <a:gd name="connsiteX42" fmla="*/ 1902883 w 2129090"/>
                <a:gd name="connsiteY42" fmla="*/ 3152594 h 6217283"/>
                <a:gd name="connsiteX43" fmla="*/ 1834303 w 2129090"/>
                <a:gd name="connsiteY43" fmla="*/ 3267318 h 6217283"/>
                <a:gd name="connsiteX44" fmla="*/ 1833457 w 2129090"/>
                <a:gd name="connsiteY44" fmla="*/ 3483219 h 6217283"/>
                <a:gd name="connsiteX45" fmla="*/ 1818217 w 2129090"/>
                <a:gd name="connsiteY45" fmla="*/ 4089432 h 6217283"/>
                <a:gd name="connsiteX46" fmla="*/ 1841500 w 2129090"/>
                <a:gd name="connsiteY46" fmla="*/ 4503451 h 6217283"/>
                <a:gd name="connsiteX47" fmla="*/ 1802977 w 2129090"/>
                <a:gd name="connsiteY47" fmla="*/ 4898845 h 6217283"/>
                <a:gd name="connsiteX48" fmla="*/ 1732703 w 2129090"/>
                <a:gd name="connsiteY48" fmla="*/ 5395414 h 6217283"/>
                <a:gd name="connsiteX49" fmla="*/ 1774614 w 2129090"/>
                <a:gd name="connsiteY49" fmla="*/ 5578717 h 6217283"/>
                <a:gd name="connsiteX50" fmla="*/ 1735244 w 2129090"/>
                <a:gd name="connsiteY50" fmla="*/ 5762867 h 6217283"/>
                <a:gd name="connsiteX51" fmla="*/ 1762336 w 2129090"/>
                <a:gd name="connsiteY51" fmla="*/ 5916539 h 6217283"/>
                <a:gd name="connsiteX52" fmla="*/ 1878753 w 2129090"/>
                <a:gd name="connsiteY52" fmla="*/ 6167150 h 6217283"/>
                <a:gd name="connsiteX53" fmla="*/ 1743287 w 2129090"/>
                <a:gd name="connsiteY53" fmla="*/ 6216681 h 6217283"/>
                <a:gd name="connsiteX54" fmla="*/ 1534584 w 2129090"/>
                <a:gd name="connsiteY54" fmla="*/ 6166304 h 6217283"/>
                <a:gd name="connsiteX55" fmla="*/ 1476163 w 2129090"/>
                <a:gd name="connsiteY55" fmla="*/ 6055813 h 6217283"/>
                <a:gd name="connsiteX56" fmla="*/ 1319531 w 2129090"/>
                <a:gd name="connsiteY56" fmla="*/ 5965220 h 6217283"/>
                <a:gd name="connsiteX57" fmla="*/ 1359747 w 2129090"/>
                <a:gd name="connsiteY57" fmla="*/ 5854731 h 6217283"/>
                <a:gd name="connsiteX58" fmla="*/ 1274233 w 2129090"/>
                <a:gd name="connsiteY58" fmla="*/ 5601577 h 6217283"/>
                <a:gd name="connsiteX59" fmla="*/ 1305137 w 2129090"/>
                <a:gd name="connsiteY59" fmla="*/ 5264604 h 6217283"/>
                <a:gd name="connsiteX60" fmla="*/ 1266190 w 2129090"/>
                <a:gd name="connsiteY60" fmla="*/ 5064791 h 6217283"/>
                <a:gd name="connsiteX61" fmla="*/ 1169670 w 2129090"/>
                <a:gd name="connsiteY61" fmla="*/ 4555098 h 6217283"/>
                <a:gd name="connsiteX62" fmla="*/ 1108710 w 2129090"/>
                <a:gd name="connsiteY62" fmla="*/ 3916711 h 6217283"/>
                <a:gd name="connsiteX63" fmla="*/ 1073150 w 2129090"/>
                <a:gd name="connsiteY63" fmla="*/ 3766851 h 6217283"/>
                <a:gd name="connsiteX0" fmla="*/ 1073150 w 2129090"/>
                <a:gd name="connsiteY0" fmla="*/ 3766851 h 6217283"/>
                <a:gd name="connsiteX1" fmla="*/ 996950 w 2129090"/>
                <a:gd name="connsiteY1" fmla="*/ 4522924 h 6217283"/>
                <a:gd name="connsiteX2" fmla="*/ 895350 w 2129090"/>
                <a:gd name="connsiteY2" fmla="*/ 5106701 h 6217283"/>
                <a:gd name="connsiteX3" fmla="*/ 831850 w 2129090"/>
                <a:gd name="connsiteY3" fmla="*/ 5214651 h 6217283"/>
                <a:gd name="connsiteX4" fmla="*/ 857250 w 2129090"/>
                <a:gd name="connsiteY4" fmla="*/ 5633751 h 6217283"/>
                <a:gd name="connsiteX5" fmla="*/ 806450 w 2129090"/>
                <a:gd name="connsiteY5" fmla="*/ 5856001 h 6217283"/>
                <a:gd name="connsiteX6" fmla="*/ 844550 w 2129090"/>
                <a:gd name="connsiteY6" fmla="*/ 5976651 h 6217283"/>
                <a:gd name="connsiteX7" fmla="*/ 692150 w 2129090"/>
                <a:gd name="connsiteY7" fmla="*/ 6065551 h 6217283"/>
                <a:gd name="connsiteX8" fmla="*/ 641350 w 2129090"/>
                <a:gd name="connsiteY8" fmla="*/ 6059201 h 6217283"/>
                <a:gd name="connsiteX9" fmla="*/ 203200 w 2129090"/>
                <a:gd name="connsiteY9" fmla="*/ 6192551 h 6217283"/>
                <a:gd name="connsiteX10" fmla="*/ 139700 w 2129090"/>
                <a:gd name="connsiteY10" fmla="*/ 6110001 h 6217283"/>
                <a:gd name="connsiteX11" fmla="*/ 387350 w 2129090"/>
                <a:gd name="connsiteY11" fmla="*/ 5830601 h 6217283"/>
                <a:gd name="connsiteX12" fmla="*/ 330200 w 2129090"/>
                <a:gd name="connsiteY12" fmla="*/ 5563901 h 6217283"/>
                <a:gd name="connsiteX13" fmla="*/ 444500 w 2129090"/>
                <a:gd name="connsiteY13" fmla="*/ 5411501 h 6217283"/>
                <a:gd name="connsiteX14" fmla="*/ 311150 w 2129090"/>
                <a:gd name="connsiteY14" fmla="*/ 3322351 h 6217283"/>
                <a:gd name="connsiteX15" fmla="*/ 279400 w 2129090"/>
                <a:gd name="connsiteY15" fmla="*/ 3277901 h 6217283"/>
                <a:gd name="connsiteX16" fmla="*/ 260350 w 2129090"/>
                <a:gd name="connsiteY16" fmla="*/ 3106451 h 6217283"/>
                <a:gd name="connsiteX17" fmla="*/ 177800 w 2129090"/>
                <a:gd name="connsiteY17" fmla="*/ 3119151 h 6217283"/>
                <a:gd name="connsiteX18" fmla="*/ 0 w 2129090"/>
                <a:gd name="connsiteY18" fmla="*/ 2528601 h 6217283"/>
                <a:gd name="connsiteX19" fmla="*/ 126577 w 2129090"/>
                <a:gd name="connsiteY19" fmla="*/ 1613779 h 6217283"/>
                <a:gd name="connsiteX20" fmla="*/ 324274 w 2129090"/>
                <a:gd name="connsiteY20" fmla="*/ 1072758 h 6217283"/>
                <a:gd name="connsiteX21" fmla="*/ 871220 w 2129090"/>
                <a:gd name="connsiteY21" fmla="*/ 838231 h 6217283"/>
                <a:gd name="connsiteX22" fmla="*/ 845820 w 2129090"/>
                <a:gd name="connsiteY22" fmla="*/ 711654 h 6217283"/>
                <a:gd name="connsiteX23" fmla="*/ 793750 w 2129090"/>
                <a:gd name="connsiteY23" fmla="*/ 493638 h 6217283"/>
                <a:gd name="connsiteX24" fmla="*/ 819573 w 2129090"/>
                <a:gd name="connsiteY24" fmla="*/ 465274 h 6217283"/>
                <a:gd name="connsiteX25" fmla="*/ 807297 w 2129090"/>
                <a:gd name="connsiteY25" fmla="*/ 277739 h 6217283"/>
                <a:gd name="connsiteX26" fmla="*/ 860637 w 2129090"/>
                <a:gd name="connsiteY26" fmla="*/ 119411 h 6217283"/>
                <a:gd name="connsiteX27" fmla="*/ 1054523 w 2129090"/>
                <a:gd name="connsiteY27" fmla="*/ 31781 h 6217283"/>
                <a:gd name="connsiteX28" fmla="*/ 1212003 w 2129090"/>
                <a:gd name="connsiteY28" fmla="*/ 40672 h 6217283"/>
                <a:gd name="connsiteX29" fmla="*/ 1344084 w 2129090"/>
                <a:gd name="connsiteY29" fmla="*/ 98668 h 6217283"/>
                <a:gd name="connsiteX30" fmla="*/ 1405043 w 2129090"/>
                <a:gd name="connsiteY30" fmla="*/ 331925 h 6217283"/>
                <a:gd name="connsiteX31" fmla="*/ 1409700 w 2129090"/>
                <a:gd name="connsiteY31" fmla="*/ 422094 h 6217283"/>
                <a:gd name="connsiteX32" fmla="*/ 1431714 w 2129090"/>
                <a:gd name="connsiteY32" fmla="*/ 483054 h 6217283"/>
                <a:gd name="connsiteX33" fmla="*/ 1403350 w 2129090"/>
                <a:gd name="connsiteY33" fmla="*/ 648579 h 6217283"/>
                <a:gd name="connsiteX34" fmla="*/ 1347469 w 2129090"/>
                <a:gd name="connsiteY34" fmla="*/ 878872 h 6217283"/>
                <a:gd name="connsiteX35" fmla="*/ 1419437 w 2129090"/>
                <a:gd name="connsiteY35" fmla="*/ 957611 h 6217283"/>
                <a:gd name="connsiteX36" fmla="*/ 1932940 w 2129090"/>
                <a:gd name="connsiteY36" fmla="*/ 1170548 h 6217283"/>
                <a:gd name="connsiteX37" fmla="*/ 2002790 w 2129090"/>
                <a:gd name="connsiteY37" fmla="*/ 1540965 h 6217283"/>
                <a:gd name="connsiteX38" fmla="*/ 2049780 w 2129090"/>
                <a:gd name="connsiteY38" fmla="*/ 1857618 h 6217283"/>
                <a:gd name="connsiteX39" fmla="*/ 2072217 w 2129090"/>
                <a:gd name="connsiteY39" fmla="*/ 2135325 h 6217283"/>
                <a:gd name="connsiteX40" fmla="*/ 2127250 w 2129090"/>
                <a:gd name="connsiteY40" fmla="*/ 2360538 h 6217283"/>
                <a:gd name="connsiteX41" fmla="*/ 2056977 w 2129090"/>
                <a:gd name="connsiteY41" fmla="*/ 2770325 h 6217283"/>
                <a:gd name="connsiteX42" fmla="*/ 2016760 w 2129090"/>
                <a:gd name="connsiteY42" fmla="*/ 3056074 h 6217283"/>
                <a:gd name="connsiteX43" fmla="*/ 1902883 w 2129090"/>
                <a:gd name="connsiteY43" fmla="*/ 3152594 h 6217283"/>
                <a:gd name="connsiteX44" fmla="*/ 1834303 w 2129090"/>
                <a:gd name="connsiteY44" fmla="*/ 3267318 h 6217283"/>
                <a:gd name="connsiteX45" fmla="*/ 1833457 w 2129090"/>
                <a:gd name="connsiteY45" fmla="*/ 3483219 h 6217283"/>
                <a:gd name="connsiteX46" fmla="*/ 1818217 w 2129090"/>
                <a:gd name="connsiteY46" fmla="*/ 4089432 h 6217283"/>
                <a:gd name="connsiteX47" fmla="*/ 1841500 w 2129090"/>
                <a:gd name="connsiteY47" fmla="*/ 4503451 h 6217283"/>
                <a:gd name="connsiteX48" fmla="*/ 1802977 w 2129090"/>
                <a:gd name="connsiteY48" fmla="*/ 4898845 h 6217283"/>
                <a:gd name="connsiteX49" fmla="*/ 1732703 w 2129090"/>
                <a:gd name="connsiteY49" fmla="*/ 5395414 h 6217283"/>
                <a:gd name="connsiteX50" fmla="*/ 1774614 w 2129090"/>
                <a:gd name="connsiteY50" fmla="*/ 5578717 h 6217283"/>
                <a:gd name="connsiteX51" fmla="*/ 1735244 w 2129090"/>
                <a:gd name="connsiteY51" fmla="*/ 5762867 h 6217283"/>
                <a:gd name="connsiteX52" fmla="*/ 1762336 w 2129090"/>
                <a:gd name="connsiteY52" fmla="*/ 5916539 h 6217283"/>
                <a:gd name="connsiteX53" fmla="*/ 1878753 w 2129090"/>
                <a:gd name="connsiteY53" fmla="*/ 6167150 h 6217283"/>
                <a:gd name="connsiteX54" fmla="*/ 1743287 w 2129090"/>
                <a:gd name="connsiteY54" fmla="*/ 6216681 h 6217283"/>
                <a:gd name="connsiteX55" fmla="*/ 1534584 w 2129090"/>
                <a:gd name="connsiteY55" fmla="*/ 6166304 h 6217283"/>
                <a:gd name="connsiteX56" fmla="*/ 1476163 w 2129090"/>
                <a:gd name="connsiteY56" fmla="*/ 6055813 h 6217283"/>
                <a:gd name="connsiteX57" fmla="*/ 1319531 w 2129090"/>
                <a:gd name="connsiteY57" fmla="*/ 5965220 h 6217283"/>
                <a:gd name="connsiteX58" fmla="*/ 1359747 w 2129090"/>
                <a:gd name="connsiteY58" fmla="*/ 5854731 h 6217283"/>
                <a:gd name="connsiteX59" fmla="*/ 1274233 w 2129090"/>
                <a:gd name="connsiteY59" fmla="*/ 5601577 h 6217283"/>
                <a:gd name="connsiteX60" fmla="*/ 1305137 w 2129090"/>
                <a:gd name="connsiteY60" fmla="*/ 5264604 h 6217283"/>
                <a:gd name="connsiteX61" fmla="*/ 1266190 w 2129090"/>
                <a:gd name="connsiteY61" fmla="*/ 5064791 h 6217283"/>
                <a:gd name="connsiteX62" fmla="*/ 1169670 w 2129090"/>
                <a:gd name="connsiteY62" fmla="*/ 4555098 h 6217283"/>
                <a:gd name="connsiteX63" fmla="*/ 1108710 w 2129090"/>
                <a:gd name="connsiteY63" fmla="*/ 3916711 h 6217283"/>
                <a:gd name="connsiteX64" fmla="*/ 1073150 w 2129090"/>
                <a:gd name="connsiteY64" fmla="*/ 3766851 h 6217283"/>
                <a:gd name="connsiteX0" fmla="*/ 1073150 w 2129090"/>
                <a:gd name="connsiteY0" fmla="*/ 3766851 h 6217283"/>
                <a:gd name="connsiteX1" fmla="*/ 1022350 w 2129090"/>
                <a:gd name="connsiteY1" fmla="*/ 4199498 h 6217283"/>
                <a:gd name="connsiteX2" fmla="*/ 996950 w 2129090"/>
                <a:gd name="connsiteY2" fmla="*/ 4522924 h 6217283"/>
                <a:gd name="connsiteX3" fmla="*/ 895350 w 2129090"/>
                <a:gd name="connsiteY3" fmla="*/ 5106701 h 6217283"/>
                <a:gd name="connsiteX4" fmla="*/ 831850 w 2129090"/>
                <a:gd name="connsiteY4" fmla="*/ 5214651 h 6217283"/>
                <a:gd name="connsiteX5" fmla="*/ 857250 w 2129090"/>
                <a:gd name="connsiteY5" fmla="*/ 5633751 h 6217283"/>
                <a:gd name="connsiteX6" fmla="*/ 806450 w 2129090"/>
                <a:gd name="connsiteY6" fmla="*/ 5856001 h 6217283"/>
                <a:gd name="connsiteX7" fmla="*/ 844550 w 2129090"/>
                <a:gd name="connsiteY7" fmla="*/ 5976651 h 6217283"/>
                <a:gd name="connsiteX8" fmla="*/ 692150 w 2129090"/>
                <a:gd name="connsiteY8" fmla="*/ 6065551 h 6217283"/>
                <a:gd name="connsiteX9" fmla="*/ 641350 w 2129090"/>
                <a:gd name="connsiteY9" fmla="*/ 6059201 h 6217283"/>
                <a:gd name="connsiteX10" fmla="*/ 203200 w 2129090"/>
                <a:gd name="connsiteY10" fmla="*/ 6192551 h 6217283"/>
                <a:gd name="connsiteX11" fmla="*/ 139700 w 2129090"/>
                <a:gd name="connsiteY11" fmla="*/ 6110001 h 6217283"/>
                <a:gd name="connsiteX12" fmla="*/ 387350 w 2129090"/>
                <a:gd name="connsiteY12" fmla="*/ 5830601 h 6217283"/>
                <a:gd name="connsiteX13" fmla="*/ 330200 w 2129090"/>
                <a:gd name="connsiteY13" fmla="*/ 5563901 h 6217283"/>
                <a:gd name="connsiteX14" fmla="*/ 444500 w 2129090"/>
                <a:gd name="connsiteY14" fmla="*/ 5411501 h 6217283"/>
                <a:gd name="connsiteX15" fmla="*/ 311150 w 2129090"/>
                <a:gd name="connsiteY15" fmla="*/ 3322351 h 6217283"/>
                <a:gd name="connsiteX16" fmla="*/ 279400 w 2129090"/>
                <a:gd name="connsiteY16" fmla="*/ 3277901 h 6217283"/>
                <a:gd name="connsiteX17" fmla="*/ 260350 w 2129090"/>
                <a:gd name="connsiteY17" fmla="*/ 3106451 h 6217283"/>
                <a:gd name="connsiteX18" fmla="*/ 177800 w 2129090"/>
                <a:gd name="connsiteY18" fmla="*/ 3119151 h 6217283"/>
                <a:gd name="connsiteX19" fmla="*/ 0 w 2129090"/>
                <a:gd name="connsiteY19" fmla="*/ 2528601 h 6217283"/>
                <a:gd name="connsiteX20" fmla="*/ 126577 w 2129090"/>
                <a:gd name="connsiteY20" fmla="*/ 1613779 h 6217283"/>
                <a:gd name="connsiteX21" fmla="*/ 324274 w 2129090"/>
                <a:gd name="connsiteY21" fmla="*/ 1072758 h 6217283"/>
                <a:gd name="connsiteX22" fmla="*/ 871220 w 2129090"/>
                <a:gd name="connsiteY22" fmla="*/ 838231 h 6217283"/>
                <a:gd name="connsiteX23" fmla="*/ 845820 w 2129090"/>
                <a:gd name="connsiteY23" fmla="*/ 711654 h 6217283"/>
                <a:gd name="connsiteX24" fmla="*/ 793750 w 2129090"/>
                <a:gd name="connsiteY24" fmla="*/ 493638 h 6217283"/>
                <a:gd name="connsiteX25" fmla="*/ 819573 w 2129090"/>
                <a:gd name="connsiteY25" fmla="*/ 465274 h 6217283"/>
                <a:gd name="connsiteX26" fmla="*/ 807297 w 2129090"/>
                <a:gd name="connsiteY26" fmla="*/ 277739 h 6217283"/>
                <a:gd name="connsiteX27" fmla="*/ 860637 w 2129090"/>
                <a:gd name="connsiteY27" fmla="*/ 119411 h 6217283"/>
                <a:gd name="connsiteX28" fmla="*/ 1054523 w 2129090"/>
                <a:gd name="connsiteY28" fmla="*/ 31781 h 6217283"/>
                <a:gd name="connsiteX29" fmla="*/ 1212003 w 2129090"/>
                <a:gd name="connsiteY29" fmla="*/ 40672 h 6217283"/>
                <a:gd name="connsiteX30" fmla="*/ 1344084 w 2129090"/>
                <a:gd name="connsiteY30" fmla="*/ 98668 h 6217283"/>
                <a:gd name="connsiteX31" fmla="*/ 1405043 w 2129090"/>
                <a:gd name="connsiteY31" fmla="*/ 331925 h 6217283"/>
                <a:gd name="connsiteX32" fmla="*/ 1409700 w 2129090"/>
                <a:gd name="connsiteY32" fmla="*/ 422094 h 6217283"/>
                <a:gd name="connsiteX33" fmla="*/ 1431714 w 2129090"/>
                <a:gd name="connsiteY33" fmla="*/ 483054 h 6217283"/>
                <a:gd name="connsiteX34" fmla="*/ 1403350 w 2129090"/>
                <a:gd name="connsiteY34" fmla="*/ 648579 h 6217283"/>
                <a:gd name="connsiteX35" fmla="*/ 1347469 w 2129090"/>
                <a:gd name="connsiteY35" fmla="*/ 878872 h 6217283"/>
                <a:gd name="connsiteX36" fmla="*/ 1419437 w 2129090"/>
                <a:gd name="connsiteY36" fmla="*/ 957611 h 6217283"/>
                <a:gd name="connsiteX37" fmla="*/ 1932940 w 2129090"/>
                <a:gd name="connsiteY37" fmla="*/ 1170548 h 6217283"/>
                <a:gd name="connsiteX38" fmla="*/ 2002790 w 2129090"/>
                <a:gd name="connsiteY38" fmla="*/ 1540965 h 6217283"/>
                <a:gd name="connsiteX39" fmla="*/ 2049780 w 2129090"/>
                <a:gd name="connsiteY39" fmla="*/ 1857618 h 6217283"/>
                <a:gd name="connsiteX40" fmla="*/ 2072217 w 2129090"/>
                <a:gd name="connsiteY40" fmla="*/ 2135325 h 6217283"/>
                <a:gd name="connsiteX41" fmla="*/ 2127250 w 2129090"/>
                <a:gd name="connsiteY41" fmla="*/ 2360538 h 6217283"/>
                <a:gd name="connsiteX42" fmla="*/ 2056977 w 2129090"/>
                <a:gd name="connsiteY42" fmla="*/ 2770325 h 6217283"/>
                <a:gd name="connsiteX43" fmla="*/ 2016760 w 2129090"/>
                <a:gd name="connsiteY43" fmla="*/ 3056074 h 6217283"/>
                <a:gd name="connsiteX44" fmla="*/ 1902883 w 2129090"/>
                <a:gd name="connsiteY44" fmla="*/ 3152594 h 6217283"/>
                <a:gd name="connsiteX45" fmla="*/ 1834303 w 2129090"/>
                <a:gd name="connsiteY45" fmla="*/ 3267318 h 6217283"/>
                <a:gd name="connsiteX46" fmla="*/ 1833457 w 2129090"/>
                <a:gd name="connsiteY46" fmla="*/ 3483219 h 6217283"/>
                <a:gd name="connsiteX47" fmla="*/ 1818217 w 2129090"/>
                <a:gd name="connsiteY47" fmla="*/ 4089432 h 6217283"/>
                <a:gd name="connsiteX48" fmla="*/ 1841500 w 2129090"/>
                <a:gd name="connsiteY48" fmla="*/ 4503451 h 6217283"/>
                <a:gd name="connsiteX49" fmla="*/ 1802977 w 2129090"/>
                <a:gd name="connsiteY49" fmla="*/ 4898845 h 6217283"/>
                <a:gd name="connsiteX50" fmla="*/ 1732703 w 2129090"/>
                <a:gd name="connsiteY50" fmla="*/ 5395414 h 6217283"/>
                <a:gd name="connsiteX51" fmla="*/ 1774614 w 2129090"/>
                <a:gd name="connsiteY51" fmla="*/ 5578717 h 6217283"/>
                <a:gd name="connsiteX52" fmla="*/ 1735244 w 2129090"/>
                <a:gd name="connsiteY52" fmla="*/ 5762867 h 6217283"/>
                <a:gd name="connsiteX53" fmla="*/ 1762336 w 2129090"/>
                <a:gd name="connsiteY53" fmla="*/ 5916539 h 6217283"/>
                <a:gd name="connsiteX54" fmla="*/ 1878753 w 2129090"/>
                <a:gd name="connsiteY54" fmla="*/ 6167150 h 6217283"/>
                <a:gd name="connsiteX55" fmla="*/ 1743287 w 2129090"/>
                <a:gd name="connsiteY55" fmla="*/ 6216681 h 6217283"/>
                <a:gd name="connsiteX56" fmla="*/ 1534584 w 2129090"/>
                <a:gd name="connsiteY56" fmla="*/ 6166304 h 6217283"/>
                <a:gd name="connsiteX57" fmla="*/ 1476163 w 2129090"/>
                <a:gd name="connsiteY57" fmla="*/ 6055813 h 6217283"/>
                <a:gd name="connsiteX58" fmla="*/ 1319531 w 2129090"/>
                <a:gd name="connsiteY58" fmla="*/ 5965220 h 6217283"/>
                <a:gd name="connsiteX59" fmla="*/ 1359747 w 2129090"/>
                <a:gd name="connsiteY59" fmla="*/ 5854731 h 6217283"/>
                <a:gd name="connsiteX60" fmla="*/ 1274233 w 2129090"/>
                <a:gd name="connsiteY60" fmla="*/ 5601577 h 6217283"/>
                <a:gd name="connsiteX61" fmla="*/ 1305137 w 2129090"/>
                <a:gd name="connsiteY61" fmla="*/ 5264604 h 6217283"/>
                <a:gd name="connsiteX62" fmla="*/ 1266190 w 2129090"/>
                <a:gd name="connsiteY62" fmla="*/ 5064791 h 6217283"/>
                <a:gd name="connsiteX63" fmla="*/ 1169670 w 2129090"/>
                <a:gd name="connsiteY63" fmla="*/ 4555098 h 6217283"/>
                <a:gd name="connsiteX64" fmla="*/ 1108710 w 2129090"/>
                <a:gd name="connsiteY64" fmla="*/ 3916711 h 6217283"/>
                <a:gd name="connsiteX65" fmla="*/ 1073150 w 2129090"/>
                <a:gd name="connsiteY65"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31850 w 2129090"/>
                <a:gd name="connsiteY5" fmla="*/ 5214651 h 6217283"/>
                <a:gd name="connsiteX6" fmla="*/ 857250 w 2129090"/>
                <a:gd name="connsiteY6" fmla="*/ 5633751 h 6217283"/>
                <a:gd name="connsiteX7" fmla="*/ 806450 w 2129090"/>
                <a:gd name="connsiteY7" fmla="*/ 5856001 h 6217283"/>
                <a:gd name="connsiteX8" fmla="*/ 844550 w 2129090"/>
                <a:gd name="connsiteY8" fmla="*/ 5976651 h 6217283"/>
                <a:gd name="connsiteX9" fmla="*/ 692150 w 2129090"/>
                <a:gd name="connsiteY9" fmla="*/ 6065551 h 6217283"/>
                <a:gd name="connsiteX10" fmla="*/ 641350 w 2129090"/>
                <a:gd name="connsiteY10" fmla="*/ 6059201 h 6217283"/>
                <a:gd name="connsiteX11" fmla="*/ 203200 w 2129090"/>
                <a:gd name="connsiteY11" fmla="*/ 6192551 h 6217283"/>
                <a:gd name="connsiteX12" fmla="*/ 139700 w 2129090"/>
                <a:gd name="connsiteY12" fmla="*/ 6110001 h 6217283"/>
                <a:gd name="connsiteX13" fmla="*/ 387350 w 2129090"/>
                <a:gd name="connsiteY13" fmla="*/ 5830601 h 6217283"/>
                <a:gd name="connsiteX14" fmla="*/ 330200 w 2129090"/>
                <a:gd name="connsiteY14" fmla="*/ 5563901 h 6217283"/>
                <a:gd name="connsiteX15" fmla="*/ 444500 w 2129090"/>
                <a:gd name="connsiteY15" fmla="*/ 5411501 h 6217283"/>
                <a:gd name="connsiteX16" fmla="*/ 311150 w 2129090"/>
                <a:gd name="connsiteY16" fmla="*/ 3322351 h 6217283"/>
                <a:gd name="connsiteX17" fmla="*/ 279400 w 2129090"/>
                <a:gd name="connsiteY17" fmla="*/ 3277901 h 6217283"/>
                <a:gd name="connsiteX18" fmla="*/ 260350 w 2129090"/>
                <a:gd name="connsiteY18" fmla="*/ 3106451 h 6217283"/>
                <a:gd name="connsiteX19" fmla="*/ 177800 w 2129090"/>
                <a:gd name="connsiteY19" fmla="*/ 3119151 h 6217283"/>
                <a:gd name="connsiteX20" fmla="*/ 0 w 2129090"/>
                <a:gd name="connsiteY20" fmla="*/ 2528601 h 6217283"/>
                <a:gd name="connsiteX21" fmla="*/ 126577 w 2129090"/>
                <a:gd name="connsiteY21" fmla="*/ 1613779 h 6217283"/>
                <a:gd name="connsiteX22" fmla="*/ 324274 w 2129090"/>
                <a:gd name="connsiteY22" fmla="*/ 1072758 h 6217283"/>
                <a:gd name="connsiteX23" fmla="*/ 871220 w 2129090"/>
                <a:gd name="connsiteY23" fmla="*/ 838231 h 6217283"/>
                <a:gd name="connsiteX24" fmla="*/ 845820 w 2129090"/>
                <a:gd name="connsiteY24" fmla="*/ 711654 h 6217283"/>
                <a:gd name="connsiteX25" fmla="*/ 793750 w 2129090"/>
                <a:gd name="connsiteY25" fmla="*/ 493638 h 6217283"/>
                <a:gd name="connsiteX26" fmla="*/ 819573 w 2129090"/>
                <a:gd name="connsiteY26" fmla="*/ 465274 h 6217283"/>
                <a:gd name="connsiteX27" fmla="*/ 807297 w 2129090"/>
                <a:gd name="connsiteY27" fmla="*/ 277739 h 6217283"/>
                <a:gd name="connsiteX28" fmla="*/ 860637 w 2129090"/>
                <a:gd name="connsiteY28" fmla="*/ 119411 h 6217283"/>
                <a:gd name="connsiteX29" fmla="*/ 1054523 w 2129090"/>
                <a:gd name="connsiteY29" fmla="*/ 31781 h 6217283"/>
                <a:gd name="connsiteX30" fmla="*/ 1212003 w 2129090"/>
                <a:gd name="connsiteY30" fmla="*/ 40672 h 6217283"/>
                <a:gd name="connsiteX31" fmla="*/ 1344084 w 2129090"/>
                <a:gd name="connsiteY31" fmla="*/ 98668 h 6217283"/>
                <a:gd name="connsiteX32" fmla="*/ 1405043 w 2129090"/>
                <a:gd name="connsiteY32" fmla="*/ 331925 h 6217283"/>
                <a:gd name="connsiteX33" fmla="*/ 1409700 w 2129090"/>
                <a:gd name="connsiteY33" fmla="*/ 422094 h 6217283"/>
                <a:gd name="connsiteX34" fmla="*/ 1431714 w 2129090"/>
                <a:gd name="connsiteY34" fmla="*/ 483054 h 6217283"/>
                <a:gd name="connsiteX35" fmla="*/ 1403350 w 2129090"/>
                <a:gd name="connsiteY35" fmla="*/ 648579 h 6217283"/>
                <a:gd name="connsiteX36" fmla="*/ 1347469 w 2129090"/>
                <a:gd name="connsiteY36" fmla="*/ 878872 h 6217283"/>
                <a:gd name="connsiteX37" fmla="*/ 1419437 w 2129090"/>
                <a:gd name="connsiteY37" fmla="*/ 957611 h 6217283"/>
                <a:gd name="connsiteX38" fmla="*/ 1932940 w 2129090"/>
                <a:gd name="connsiteY38" fmla="*/ 1170548 h 6217283"/>
                <a:gd name="connsiteX39" fmla="*/ 2002790 w 2129090"/>
                <a:gd name="connsiteY39" fmla="*/ 1540965 h 6217283"/>
                <a:gd name="connsiteX40" fmla="*/ 2049780 w 2129090"/>
                <a:gd name="connsiteY40" fmla="*/ 1857618 h 6217283"/>
                <a:gd name="connsiteX41" fmla="*/ 2072217 w 2129090"/>
                <a:gd name="connsiteY41" fmla="*/ 2135325 h 6217283"/>
                <a:gd name="connsiteX42" fmla="*/ 2127250 w 2129090"/>
                <a:gd name="connsiteY42" fmla="*/ 2360538 h 6217283"/>
                <a:gd name="connsiteX43" fmla="*/ 2056977 w 2129090"/>
                <a:gd name="connsiteY43" fmla="*/ 2770325 h 6217283"/>
                <a:gd name="connsiteX44" fmla="*/ 2016760 w 2129090"/>
                <a:gd name="connsiteY44" fmla="*/ 3056074 h 6217283"/>
                <a:gd name="connsiteX45" fmla="*/ 1902883 w 2129090"/>
                <a:gd name="connsiteY45" fmla="*/ 3152594 h 6217283"/>
                <a:gd name="connsiteX46" fmla="*/ 1834303 w 2129090"/>
                <a:gd name="connsiteY46" fmla="*/ 3267318 h 6217283"/>
                <a:gd name="connsiteX47" fmla="*/ 1833457 w 2129090"/>
                <a:gd name="connsiteY47" fmla="*/ 3483219 h 6217283"/>
                <a:gd name="connsiteX48" fmla="*/ 1818217 w 2129090"/>
                <a:gd name="connsiteY48" fmla="*/ 4089432 h 6217283"/>
                <a:gd name="connsiteX49" fmla="*/ 1841500 w 2129090"/>
                <a:gd name="connsiteY49" fmla="*/ 4503451 h 6217283"/>
                <a:gd name="connsiteX50" fmla="*/ 1802977 w 2129090"/>
                <a:gd name="connsiteY50" fmla="*/ 4898845 h 6217283"/>
                <a:gd name="connsiteX51" fmla="*/ 1732703 w 2129090"/>
                <a:gd name="connsiteY51" fmla="*/ 5395414 h 6217283"/>
                <a:gd name="connsiteX52" fmla="*/ 1774614 w 2129090"/>
                <a:gd name="connsiteY52" fmla="*/ 5578717 h 6217283"/>
                <a:gd name="connsiteX53" fmla="*/ 1735244 w 2129090"/>
                <a:gd name="connsiteY53" fmla="*/ 5762867 h 6217283"/>
                <a:gd name="connsiteX54" fmla="*/ 1762336 w 2129090"/>
                <a:gd name="connsiteY54" fmla="*/ 5916539 h 6217283"/>
                <a:gd name="connsiteX55" fmla="*/ 1878753 w 2129090"/>
                <a:gd name="connsiteY55" fmla="*/ 6167150 h 6217283"/>
                <a:gd name="connsiteX56" fmla="*/ 1743287 w 2129090"/>
                <a:gd name="connsiteY56" fmla="*/ 6216681 h 6217283"/>
                <a:gd name="connsiteX57" fmla="*/ 1534584 w 2129090"/>
                <a:gd name="connsiteY57" fmla="*/ 6166304 h 6217283"/>
                <a:gd name="connsiteX58" fmla="*/ 1476163 w 2129090"/>
                <a:gd name="connsiteY58" fmla="*/ 6055813 h 6217283"/>
                <a:gd name="connsiteX59" fmla="*/ 1319531 w 2129090"/>
                <a:gd name="connsiteY59" fmla="*/ 5965220 h 6217283"/>
                <a:gd name="connsiteX60" fmla="*/ 1359747 w 2129090"/>
                <a:gd name="connsiteY60" fmla="*/ 5854731 h 6217283"/>
                <a:gd name="connsiteX61" fmla="*/ 1274233 w 2129090"/>
                <a:gd name="connsiteY61" fmla="*/ 5601577 h 6217283"/>
                <a:gd name="connsiteX62" fmla="*/ 1305137 w 2129090"/>
                <a:gd name="connsiteY62" fmla="*/ 5264604 h 6217283"/>
                <a:gd name="connsiteX63" fmla="*/ 1266190 w 2129090"/>
                <a:gd name="connsiteY63" fmla="*/ 5064791 h 6217283"/>
                <a:gd name="connsiteX64" fmla="*/ 1169670 w 2129090"/>
                <a:gd name="connsiteY64" fmla="*/ 4555098 h 6217283"/>
                <a:gd name="connsiteX65" fmla="*/ 1108710 w 2129090"/>
                <a:gd name="connsiteY65" fmla="*/ 3916711 h 6217283"/>
                <a:gd name="connsiteX66" fmla="*/ 1073150 w 2129090"/>
                <a:gd name="connsiteY66"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38624 w 2129090"/>
                <a:gd name="connsiteY5" fmla="*/ 5231584 h 6217283"/>
                <a:gd name="connsiteX6" fmla="*/ 857250 w 2129090"/>
                <a:gd name="connsiteY6" fmla="*/ 5633751 h 6217283"/>
                <a:gd name="connsiteX7" fmla="*/ 806450 w 2129090"/>
                <a:gd name="connsiteY7" fmla="*/ 5856001 h 6217283"/>
                <a:gd name="connsiteX8" fmla="*/ 844550 w 2129090"/>
                <a:gd name="connsiteY8" fmla="*/ 5976651 h 6217283"/>
                <a:gd name="connsiteX9" fmla="*/ 692150 w 2129090"/>
                <a:gd name="connsiteY9" fmla="*/ 6065551 h 6217283"/>
                <a:gd name="connsiteX10" fmla="*/ 641350 w 2129090"/>
                <a:gd name="connsiteY10" fmla="*/ 6059201 h 6217283"/>
                <a:gd name="connsiteX11" fmla="*/ 203200 w 2129090"/>
                <a:gd name="connsiteY11" fmla="*/ 6192551 h 6217283"/>
                <a:gd name="connsiteX12" fmla="*/ 139700 w 2129090"/>
                <a:gd name="connsiteY12" fmla="*/ 6110001 h 6217283"/>
                <a:gd name="connsiteX13" fmla="*/ 387350 w 2129090"/>
                <a:gd name="connsiteY13" fmla="*/ 5830601 h 6217283"/>
                <a:gd name="connsiteX14" fmla="*/ 330200 w 2129090"/>
                <a:gd name="connsiteY14" fmla="*/ 5563901 h 6217283"/>
                <a:gd name="connsiteX15" fmla="*/ 444500 w 2129090"/>
                <a:gd name="connsiteY15" fmla="*/ 5411501 h 6217283"/>
                <a:gd name="connsiteX16" fmla="*/ 311150 w 2129090"/>
                <a:gd name="connsiteY16" fmla="*/ 3322351 h 6217283"/>
                <a:gd name="connsiteX17" fmla="*/ 279400 w 2129090"/>
                <a:gd name="connsiteY17" fmla="*/ 3277901 h 6217283"/>
                <a:gd name="connsiteX18" fmla="*/ 260350 w 2129090"/>
                <a:gd name="connsiteY18" fmla="*/ 3106451 h 6217283"/>
                <a:gd name="connsiteX19" fmla="*/ 177800 w 2129090"/>
                <a:gd name="connsiteY19" fmla="*/ 3119151 h 6217283"/>
                <a:gd name="connsiteX20" fmla="*/ 0 w 2129090"/>
                <a:gd name="connsiteY20" fmla="*/ 2528601 h 6217283"/>
                <a:gd name="connsiteX21" fmla="*/ 126577 w 2129090"/>
                <a:gd name="connsiteY21" fmla="*/ 1613779 h 6217283"/>
                <a:gd name="connsiteX22" fmla="*/ 324274 w 2129090"/>
                <a:gd name="connsiteY22" fmla="*/ 1072758 h 6217283"/>
                <a:gd name="connsiteX23" fmla="*/ 871220 w 2129090"/>
                <a:gd name="connsiteY23" fmla="*/ 838231 h 6217283"/>
                <a:gd name="connsiteX24" fmla="*/ 845820 w 2129090"/>
                <a:gd name="connsiteY24" fmla="*/ 711654 h 6217283"/>
                <a:gd name="connsiteX25" fmla="*/ 793750 w 2129090"/>
                <a:gd name="connsiteY25" fmla="*/ 493638 h 6217283"/>
                <a:gd name="connsiteX26" fmla="*/ 819573 w 2129090"/>
                <a:gd name="connsiteY26" fmla="*/ 465274 h 6217283"/>
                <a:gd name="connsiteX27" fmla="*/ 807297 w 2129090"/>
                <a:gd name="connsiteY27" fmla="*/ 277739 h 6217283"/>
                <a:gd name="connsiteX28" fmla="*/ 860637 w 2129090"/>
                <a:gd name="connsiteY28" fmla="*/ 119411 h 6217283"/>
                <a:gd name="connsiteX29" fmla="*/ 1054523 w 2129090"/>
                <a:gd name="connsiteY29" fmla="*/ 31781 h 6217283"/>
                <a:gd name="connsiteX30" fmla="*/ 1212003 w 2129090"/>
                <a:gd name="connsiteY30" fmla="*/ 40672 h 6217283"/>
                <a:gd name="connsiteX31" fmla="*/ 1344084 w 2129090"/>
                <a:gd name="connsiteY31" fmla="*/ 98668 h 6217283"/>
                <a:gd name="connsiteX32" fmla="*/ 1405043 w 2129090"/>
                <a:gd name="connsiteY32" fmla="*/ 331925 h 6217283"/>
                <a:gd name="connsiteX33" fmla="*/ 1409700 w 2129090"/>
                <a:gd name="connsiteY33" fmla="*/ 422094 h 6217283"/>
                <a:gd name="connsiteX34" fmla="*/ 1431714 w 2129090"/>
                <a:gd name="connsiteY34" fmla="*/ 483054 h 6217283"/>
                <a:gd name="connsiteX35" fmla="*/ 1403350 w 2129090"/>
                <a:gd name="connsiteY35" fmla="*/ 648579 h 6217283"/>
                <a:gd name="connsiteX36" fmla="*/ 1347469 w 2129090"/>
                <a:gd name="connsiteY36" fmla="*/ 878872 h 6217283"/>
                <a:gd name="connsiteX37" fmla="*/ 1419437 w 2129090"/>
                <a:gd name="connsiteY37" fmla="*/ 957611 h 6217283"/>
                <a:gd name="connsiteX38" fmla="*/ 1932940 w 2129090"/>
                <a:gd name="connsiteY38" fmla="*/ 1170548 h 6217283"/>
                <a:gd name="connsiteX39" fmla="*/ 2002790 w 2129090"/>
                <a:gd name="connsiteY39" fmla="*/ 1540965 h 6217283"/>
                <a:gd name="connsiteX40" fmla="*/ 2049780 w 2129090"/>
                <a:gd name="connsiteY40" fmla="*/ 1857618 h 6217283"/>
                <a:gd name="connsiteX41" fmla="*/ 2072217 w 2129090"/>
                <a:gd name="connsiteY41" fmla="*/ 2135325 h 6217283"/>
                <a:gd name="connsiteX42" fmla="*/ 2127250 w 2129090"/>
                <a:gd name="connsiteY42" fmla="*/ 2360538 h 6217283"/>
                <a:gd name="connsiteX43" fmla="*/ 2056977 w 2129090"/>
                <a:gd name="connsiteY43" fmla="*/ 2770325 h 6217283"/>
                <a:gd name="connsiteX44" fmla="*/ 2016760 w 2129090"/>
                <a:gd name="connsiteY44" fmla="*/ 3056074 h 6217283"/>
                <a:gd name="connsiteX45" fmla="*/ 1902883 w 2129090"/>
                <a:gd name="connsiteY45" fmla="*/ 3152594 h 6217283"/>
                <a:gd name="connsiteX46" fmla="*/ 1834303 w 2129090"/>
                <a:gd name="connsiteY46" fmla="*/ 3267318 h 6217283"/>
                <a:gd name="connsiteX47" fmla="*/ 1833457 w 2129090"/>
                <a:gd name="connsiteY47" fmla="*/ 3483219 h 6217283"/>
                <a:gd name="connsiteX48" fmla="*/ 1818217 w 2129090"/>
                <a:gd name="connsiteY48" fmla="*/ 4089432 h 6217283"/>
                <a:gd name="connsiteX49" fmla="*/ 1841500 w 2129090"/>
                <a:gd name="connsiteY49" fmla="*/ 4503451 h 6217283"/>
                <a:gd name="connsiteX50" fmla="*/ 1802977 w 2129090"/>
                <a:gd name="connsiteY50" fmla="*/ 4898845 h 6217283"/>
                <a:gd name="connsiteX51" fmla="*/ 1732703 w 2129090"/>
                <a:gd name="connsiteY51" fmla="*/ 5395414 h 6217283"/>
                <a:gd name="connsiteX52" fmla="*/ 1774614 w 2129090"/>
                <a:gd name="connsiteY52" fmla="*/ 5578717 h 6217283"/>
                <a:gd name="connsiteX53" fmla="*/ 1735244 w 2129090"/>
                <a:gd name="connsiteY53" fmla="*/ 5762867 h 6217283"/>
                <a:gd name="connsiteX54" fmla="*/ 1762336 w 2129090"/>
                <a:gd name="connsiteY54" fmla="*/ 5916539 h 6217283"/>
                <a:gd name="connsiteX55" fmla="*/ 1878753 w 2129090"/>
                <a:gd name="connsiteY55" fmla="*/ 6167150 h 6217283"/>
                <a:gd name="connsiteX56" fmla="*/ 1743287 w 2129090"/>
                <a:gd name="connsiteY56" fmla="*/ 6216681 h 6217283"/>
                <a:gd name="connsiteX57" fmla="*/ 1534584 w 2129090"/>
                <a:gd name="connsiteY57" fmla="*/ 6166304 h 6217283"/>
                <a:gd name="connsiteX58" fmla="*/ 1476163 w 2129090"/>
                <a:gd name="connsiteY58" fmla="*/ 6055813 h 6217283"/>
                <a:gd name="connsiteX59" fmla="*/ 1319531 w 2129090"/>
                <a:gd name="connsiteY59" fmla="*/ 5965220 h 6217283"/>
                <a:gd name="connsiteX60" fmla="*/ 1359747 w 2129090"/>
                <a:gd name="connsiteY60" fmla="*/ 5854731 h 6217283"/>
                <a:gd name="connsiteX61" fmla="*/ 1274233 w 2129090"/>
                <a:gd name="connsiteY61" fmla="*/ 5601577 h 6217283"/>
                <a:gd name="connsiteX62" fmla="*/ 1305137 w 2129090"/>
                <a:gd name="connsiteY62" fmla="*/ 5264604 h 6217283"/>
                <a:gd name="connsiteX63" fmla="*/ 1266190 w 2129090"/>
                <a:gd name="connsiteY63" fmla="*/ 5064791 h 6217283"/>
                <a:gd name="connsiteX64" fmla="*/ 1169670 w 2129090"/>
                <a:gd name="connsiteY64" fmla="*/ 4555098 h 6217283"/>
                <a:gd name="connsiteX65" fmla="*/ 1108710 w 2129090"/>
                <a:gd name="connsiteY65" fmla="*/ 3916711 h 6217283"/>
                <a:gd name="connsiteX66" fmla="*/ 1073150 w 2129090"/>
                <a:gd name="connsiteY66"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38624 w 2129090"/>
                <a:gd name="connsiteY5" fmla="*/ 5231584 h 6217283"/>
                <a:gd name="connsiteX6" fmla="*/ 857250 w 2129090"/>
                <a:gd name="connsiteY6" fmla="*/ 5633751 h 6217283"/>
                <a:gd name="connsiteX7" fmla="*/ 806450 w 2129090"/>
                <a:gd name="connsiteY7" fmla="*/ 5856001 h 6217283"/>
                <a:gd name="connsiteX8" fmla="*/ 844550 w 2129090"/>
                <a:gd name="connsiteY8" fmla="*/ 5976651 h 6217283"/>
                <a:gd name="connsiteX9" fmla="*/ 692150 w 2129090"/>
                <a:gd name="connsiteY9" fmla="*/ 6065551 h 6217283"/>
                <a:gd name="connsiteX10" fmla="*/ 641350 w 2129090"/>
                <a:gd name="connsiteY10" fmla="*/ 6059201 h 6217283"/>
                <a:gd name="connsiteX11" fmla="*/ 203200 w 2129090"/>
                <a:gd name="connsiteY11" fmla="*/ 6192551 h 6217283"/>
                <a:gd name="connsiteX12" fmla="*/ 139700 w 2129090"/>
                <a:gd name="connsiteY12" fmla="*/ 6110001 h 6217283"/>
                <a:gd name="connsiteX13" fmla="*/ 387350 w 2129090"/>
                <a:gd name="connsiteY13" fmla="*/ 5830601 h 6217283"/>
                <a:gd name="connsiteX14" fmla="*/ 330200 w 2129090"/>
                <a:gd name="connsiteY14" fmla="*/ 5563901 h 6217283"/>
                <a:gd name="connsiteX15" fmla="*/ 444500 w 2129090"/>
                <a:gd name="connsiteY15" fmla="*/ 5411501 h 6217283"/>
                <a:gd name="connsiteX16" fmla="*/ 311150 w 2129090"/>
                <a:gd name="connsiteY16" fmla="*/ 3322351 h 6217283"/>
                <a:gd name="connsiteX17" fmla="*/ 279400 w 2129090"/>
                <a:gd name="connsiteY17" fmla="*/ 3277901 h 6217283"/>
                <a:gd name="connsiteX18" fmla="*/ 260350 w 2129090"/>
                <a:gd name="connsiteY18" fmla="*/ 3106451 h 6217283"/>
                <a:gd name="connsiteX19" fmla="*/ 177800 w 2129090"/>
                <a:gd name="connsiteY19" fmla="*/ 3119151 h 6217283"/>
                <a:gd name="connsiteX20" fmla="*/ 0 w 2129090"/>
                <a:gd name="connsiteY20" fmla="*/ 2528601 h 6217283"/>
                <a:gd name="connsiteX21" fmla="*/ 126577 w 2129090"/>
                <a:gd name="connsiteY21" fmla="*/ 1613779 h 6217283"/>
                <a:gd name="connsiteX22" fmla="*/ 324274 w 2129090"/>
                <a:gd name="connsiteY22" fmla="*/ 1072758 h 6217283"/>
                <a:gd name="connsiteX23" fmla="*/ 871220 w 2129090"/>
                <a:gd name="connsiteY23" fmla="*/ 838231 h 6217283"/>
                <a:gd name="connsiteX24" fmla="*/ 845820 w 2129090"/>
                <a:gd name="connsiteY24" fmla="*/ 711654 h 6217283"/>
                <a:gd name="connsiteX25" fmla="*/ 793750 w 2129090"/>
                <a:gd name="connsiteY25" fmla="*/ 493638 h 6217283"/>
                <a:gd name="connsiteX26" fmla="*/ 819573 w 2129090"/>
                <a:gd name="connsiteY26" fmla="*/ 465274 h 6217283"/>
                <a:gd name="connsiteX27" fmla="*/ 807297 w 2129090"/>
                <a:gd name="connsiteY27" fmla="*/ 277739 h 6217283"/>
                <a:gd name="connsiteX28" fmla="*/ 860637 w 2129090"/>
                <a:gd name="connsiteY28" fmla="*/ 119411 h 6217283"/>
                <a:gd name="connsiteX29" fmla="*/ 1054523 w 2129090"/>
                <a:gd name="connsiteY29" fmla="*/ 31781 h 6217283"/>
                <a:gd name="connsiteX30" fmla="*/ 1212003 w 2129090"/>
                <a:gd name="connsiteY30" fmla="*/ 40672 h 6217283"/>
                <a:gd name="connsiteX31" fmla="*/ 1344084 w 2129090"/>
                <a:gd name="connsiteY31" fmla="*/ 98668 h 6217283"/>
                <a:gd name="connsiteX32" fmla="*/ 1405043 w 2129090"/>
                <a:gd name="connsiteY32" fmla="*/ 331925 h 6217283"/>
                <a:gd name="connsiteX33" fmla="*/ 1409700 w 2129090"/>
                <a:gd name="connsiteY33" fmla="*/ 422094 h 6217283"/>
                <a:gd name="connsiteX34" fmla="*/ 1431714 w 2129090"/>
                <a:gd name="connsiteY34" fmla="*/ 483054 h 6217283"/>
                <a:gd name="connsiteX35" fmla="*/ 1403350 w 2129090"/>
                <a:gd name="connsiteY35" fmla="*/ 648579 h 6217283"/>
                <a:gd name="connsiteX36" fmla="*/ 1347469 w 2129090"/>
                <a:gd name="connsiteY36" fmla="*/ 878872 h 6217283"/>
                <a:gd name="connsiteX37" fmla="*/ 1419437 w 2129090"/>
                <a:gd name="connsiteY37" fmla="*/ 957611 h 6217283"/>
                <a:gd name="connsiteX38" fmla="*/ 1932940 w 2129090"/>
                <a:gd name="connsiteY38" fmla="*/ 1170548 h 6217283"/>
                <a:gd name="connsiteX39" fmla="*/ 2002790 w 2129090"/>
                <a:gd name="connsiteY39" fmla="*/ 1540965 h 6217283"/>
                <a:gd name="connsiteX40" fmla="*/ 2049780 w 2129090"/>
                <a:gd name="connsiteY40" fmla="*/ 1857618 h 6217283"/>
                <a:gd name="connsiteX41" fmla="*/ 2072217 w 2129090"/>
                <a:gd name="connsiteY41" fmla="*/ 2135325 h 6217283"/>
                <a:gd name="connsiteX42" fmla="*/ 2127250 w 2129090"/>
                <a:gd name="connsiteY42" fmla="*/ 2360538 h 6217283"/>
                <a:gd name="connsiteX43" fmla="*/ 2056977 w 2129090"/>
                <a:gd name="connsiteY43" fmla="*/ 2770325 h 6217283"/>
                <a:gd name="connsiteX44" fmla="*/ 2016760 w 2129090"/>
                <a:gd name="connsiteY44" fmla="*/ 3056074 h 6217283"/>
                <a:gd name="connsiteX45" fmla="*/ 1902883 w 2129090"/>
                <a:gd name="connsiteY45" fmla="*/ 3152594 h 6217283"/>
                <a:gd name="connsiteX46" fmla="*/ 1834303 w 2129090"/>
                <a:gd name="connsiteY46" fmla="*/ 3267318 h 6217283"/>
                <a:gd name="connsiteX47" fmla="*/ 1833457 w 2129090"/>
                <a:gd name="connsiteY47" fmla="*/ 3483219 h 6217283"/>
                <a:gd name="connsiteX48" fmla="*/ 1818217 w 2129090"/>
                <a:gd name="connsiteY48" fmla="*/ 4089432 h 6217283"/>
                <a:gd name="connsiteX49" fmla="*/ 1841500 w 2129090"/>
                <a:gd name="connsiteY49" fmla="*/ 4503451 h 6217283"/>
                <a:gd name="connsiteX50" fmla="*/ 1802977 w 2129090"/>
                <a:gd name="connsiteY50" fmla="*/ 4898845 h 6217283"/>
                <a:gd name="connsiteX51" fmla="*/ 1732703 w 2129090"/>
                <a:gd name="connsiteY51" fmla="*/ 5395414 h 6217283"/>
                <a:gd name="connsiteX52" fmla="*/ 1774614 w 2129090"/>
                <a:gd name="connsiteY52" fmla="*/ 5578717 h 6217283"/>
                <a:gd name="connsiteX53" fmla="*/ 1735244 w 2129090"/>
                <a:gd name="connsiteY53" fmla="*/ 5762867 h 6217283"/>
                <a:gd name="connsiteX54" fmla="*/ 1762336 w 2129090"/>
                <a:gd name="connsiteY54" fmla="*/ 5916539 h 6217283"/>
                <a:gd name="connsiteX55" fmla="*/ 1878753 w 2129090"/>
                <a:gd name="connsiteY55" fmla="*/ 6167150 h 6217283"/>
                <a:gd name="connsiteX56" fmla="*/ 1743287 w 2129090"/>
                <a:gd name="connsiteY56" fmla="*/ 6216681 h 6217283"/>
                <a:gd name="connsiteX57" fmla="*/ 1534584 w 2129090"/>
                <a:gd name="connsiteY57" fmla="*/ 6166304 h 6217283"/>
                <a:gd name="connsiteX58" fmla="*/ 1476163 w 2129090"/>
                <a:gd name="connsiteY58" fmla="*/ 6055813 h 6217283"/>
                <a:gd name="connsiteX59" fmla="*/ 1319531 w 2129090"/>
                <a:gd name="connsiteY59" fmla="*/ 5965220 h 6217283"/>
                <a:gd name="connsiteX60" fmla="*/ 1359747 w 2129090"/>
                <a:gd name="connsiteY60" fmla="*/ 5854731 h 6217283"/>
                <a:gd name="connsiteX61" fmla="*/ 1274233 w 2129090"/>
                <a:gd name="connsiteY61" fmla="*/ 5601577 h 6217283"/>
                <a:gd name="connsiteX62" fmla="*/ 1305137 w 2129090"/>
                <a:gd name="connsiteY62" fmla="*/ 5264604 h 6217283"/>
                <a:gd name="connsiteX63" fmla="*/ 1266190 w 2129090"/>
                <a:gd name="connsiteY63" fmla="*/ 5064791 h 6217283"/>
                <a:gd name="connsiteX64" fmla="*/ 1169670 w 2129090"/>
                <a:gd name="connsiteY64" fmla="*/ 4555098 h 6217283"/>
                <a:gd name="connsiteX65" fmla="*/ 1108710 w 2129090"/>
                <a:gd name="connsiteY65" fmla="*/ 3916711 h 6217283"/>
                <a:gd name="connsiteX66" fmla="*/ 1073150 w 2129090"/>
                <a:gd name="connsiteY66"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40317 w 2129090"/>
                <a:gd name="connsiteY5" fmla="*/ 5241744 h 6217283"/>
                <a:gd name="connsiteX6" fmla="*/ 857250 w 2129090"/>
                <a:gd name="connsiteY6" fmla="*/ 5633751 h 6217283"/>
                <a:gd name="connsiteX7" fmla="*/ 806450 w 2129090"/>
                <a:gd name="connsiteY7" fmla="*/ 5856001 h 6217283"/>
                <a:gd name="connsiteX8" fmla="*/ 844550 w 2129090"/>
                <a:gd name="connsiteY8" fmla="*/ 5976651 h 6217283"/>
                <a:gd name="connsiteX9" fmla="*/ 692150 w 2129090"/>
                <a:gd name="connsiteY9" fmla="*/ 6065551 h 6217283"/>
                <a:gd name="connsiteX10" fmla="*/ 641350 w 2129090"/>
                <a:gd name="connsiteY10" fmla="*/ 6059201 h 6217283"/>
                <a:gd name="connsiteX11" fmla="*/ 203200 w 2129090"/>
                <a:gd name="connsiteY11" fmla="*/ 6192551 h 6217283"/>
                <a:gd name="connsiteX12" fmla="*/ 139700 w 2129090"/>
                <a:gd name="connsiteY12" fmla="*/ 6110001 h 6217283"/>
                <a:gd name="connsiteX13" fmla="*/ 387350 w 2129090"/>
                <a:gd name="connsiteY13" fmla="*/ 5830601 h 6217283"/>
                <a:gd name="connsiteX14" fmla="*/ 330200 w 2129090"/>
                <a:gd name="connsiteY14" fmla="*/ 5563901 h 6217283"/>
                <a:gd name="connsiteX15" fmla="*/ 444500 w 2129090"/>
                <a:gd name="connsiteY15" fmla="*/ 5411501 h 6217283"/>
                <a:gd name="connsiteX16" fmla="*/ 311150 w 2129090"/>
                <a:gd name="connsiteY16" fmla="*/ 3322351 h 6217283"/>
                <a:gd name="connsiteX17" fmla="*/ 279400 w 2129090"/>
                <a:gd name="connsiteY17" fmla="*/ 3277901 h 6217283"/>
                <a:gd name="connsiteX18" fmla="*/ 260350 w 2129090"/>
                <a:gd name="connsiteY18" fmla="*/ 3106451 h 6217283"/>
                <a:gd name="connsiteX19" fmla="*/ 177800 w 2129090"/>
                <a:gd name="connsiteY19" fmla="*/ 3119151 h 6217283"/>
                <a:gd name="connsiteX20" fmla="*/ 0 w 2129090"/>
                <a:gd name="connsiteY20" fmla="*/ 2528601 h 6217283"/>
                <a:gd name="connsiteX21" fmla="*/ 126577 w 2129090"/>
                <a:gd name="connsiteY21" fmla="*/ 1613779 h 6217283"/>
                <a:gd name="connsiteX22" fmla="*/ 324274 w 2129090"/>
                <a:gd name="connsiteY22" fmla="*/ 1072758 h 6217283"/>
                <a:gd name="connsiteX23" fmla="*/ 871220 w 2129090"/>
                <a:gd name="connsiteY23" fmla="*/ 838231 h 6217283"/>
                <a:gd name="connsiteX24" fmla="*/ 845820 w 2129090"/>
                <a:gd name="connsiteY24" fmla="*/ 711654 h 6217283"/>
                <a:gd name="connsiteX25" fmla="*/ 793750 w 2129090"/>
                <a:gd name="connsiteY25" fmla="*/ 493638 h 6217283"/>
                <a:gd name="connsiteX26" fmla="*/ 819573 w 2129090"/>
                <a:gd name="connsiteY26" fmla="*/ 465274 h 6217283"/>
                <a:gd name="connsiteX27" fmla="*/ 807297 w 2129090"/>
                <a:gd name="connsiteY27" fmla="*/ 277739 h 6217283"/>
                <a:gd name="connsiteX28" fmla="*/ 860637 w 2129090"/>
                <a:gd name="connsiteY28" fmla="*/ 119411 h 6217283"/>
                <a:gd name="connsiteX29" fmla="*/ 1054523 w 2129090"/>
                <a:gd name="connsiteY29" fmla="*/ 31781 h 6217283"/>
                <a:gd name="connsiteX30" fmla="*/ 1212003 w 2129090"/>
                <a:gd name="connsiteY30" fmla="*/ 40672 h 6217283"/>
                <a:gd name="connsiteX31" fmla="*/ 1344084 w 2129090"/>
                <a:gd name="connsiteY31" fmla="*/ 98668 h 6217283"/>
                <a:gd name="connsiteX32" fmla="*/ 1405043 w 2129090"/>
                <a:gd name="connsiteY32" fmla="*/ 331925 h 6217283"/>
                <a:gd name="connsiteX33" fmla="*/ 1409700 w 2129090"/>
                <a:gd name="connsiteY33" fmla="*/ 422094 h 6217283"/>
                <a:gd name="connsiteX34" fmla="*/ 1431714 w 2129090"/>
                <a:gd name="connsiteY34" fmla="*/ 483054 h 6217283"/>
                <a:gd name="connsiteX35" fmla="*/ 1403350 w 2129090"/>
                <a:gd name="connsiteY35" fmla="*/ 648579 h 6217283"/>
                <a:gd name="connsiteX36" fmla="*/ 1347469 w 2129090"/>
                <a:gd name="connsiteY36" fmla="*/ 878872 h 6217283"/>
                <a:gd name="connsiteX37" fmla="*/ 1419437 w 2129090"/>
                <a:gd name="connsiteY37" fmla="*/ 957611 h 6217283"/>
                <a:gd name="connsiteX38" fmla="*/ 1932940 w 2129090"/>
                <a:gd name="connsiteY38" fmla="*/ 1170548 h 6217283"/>
                <a:gd name="connsiteX39" fmla="*/ 2002790 w 2129090"/>
                <a:gd name="connsiteY39" fmla="*/ 1540965 h 6217283"/>
                <a:gd name="connsiteX40" fmla="*/ 2049780 w 2129090"/>
                <a:gd name="connsiteY40" fmla="*/ 1857618 h 6217283"/>
                <a:gd name="connsiteX41" fmla="*/ 2072217 w 2129090"/>
                <a:gd name="connsiteY41" fmla="*/ 2135325 h 6217283"/>
                <a:gd name="connsiteX42" fmla="*/ 2127250 w 2129090"/>
                <a:gd name="connsiteY42" fmla="*/ 2360538 h 6217283"/>
                <a:gd name="connsiteX43" fmla="*/ 2056977 w 2129090"/>
                <a:gd name="connsiteY43" fmla="*/ 2770325 h 6217283"/>
                <a:gd name="connsiteX44" fmla="*/ 2016760 w 2129090"/>
                <a:gd name="connsiteY44" fmla="*/ 3056074 h 6217283"/>
                <a:gd name="connsiteX45" fmla="*/ 1902883 w 2129090"/>
                <a:gd name="connsiteY45" fmla="*/ 3152594 h 6217283"/>
                <a:gd name="connsiteX46" fmla="*/ 1834303 w 2129090"/>
                <a:gd name="connsiteY46" fmla="*/ 3267318 h 6217283"/>
                <a:gd name="connsiteX47" fmla="*/ 1833457 w 2129090"/>
                <a:gd name="connsiteY47" fmla="*/ 3483219 h 6217283"/>
                <a:gd name="connsiteX48" fmla="*/ 1818217 w 2129090"/>
                <a:gd name="connsiteY48" fmla="*/ 4089432 h 6217283"/>
                <a:gd name="connsiteX49" fmla="*/ 1841500 w 2129090"/>
                <a:gd name="connsiteY49" fmla="*/ 4503451 h 6217283"/>
                <a:gd name="connsiteX50" fmla="*/ 1802977 w 2129090"/>
                <a:gd name="connsiteY50" fmla="*/ 4898845 h 6217283"/>
                <a:gd name="connsiteX51" fmla="*/ 1732703 w 2129090"/>
                <a:gd name="connsiteY51" fmla="*/ 5395414 h 6217283"/>
                <a:gd name="connsiteX52" fmla="*/ 1774614 w 2129090"/>
                <a:gd name="connsiteY52" fmla="*/ 5578717 h 6217283"/>
                <a:gd name="connsiteX53" fmla="*/ 1735244 w 2129090"/>
                <a:gd name="connsiteY53" fmla="*/ 5762867 h 6217283"/>
                <a:gd name="connsiteX54" fmla="*/ 1762336 w 2129090"/>
                <a:gd name="connsiteY54" fmla="*/ 5916539 h 6217283"/>
                <a:gd name="connsiteX55" fmla="*/ 1878753 w 2129090"/>
                <a:gd name="connsiteY55" fmla="*/ 6167150 h 6217283"/>
                <a:gd name="connsiteX56" fmla="*/ 1743287 w 2129090"/>
                <a:gd name="connsiteY56" fmla="*/ 6216681 h 6217283"/>
                <a:gd name="connsiteX57" fmla="*/ 1534584 w 2129090"/>
                <a:gd name="connsiteY57" fmla="*/ 6166304 h 6217283"/>
                <a:gd name="connsiteX58" fmla="*/ 1476163 w 2129090"/>
                <a:gd name="connsiteY58" fmla="*/ 6055813 h 6217283"/>
                <a:gd name="connsiteX59" fmla="*/ 1319531 w 2129090"/>
                <a:gd name="connsiteY59" fmla="*/ 5965220 h 6217283"/>
                <a:gd name="connsiteX60" fmla="*/ 1359747 w 2129090"/>
                <a:gd name="connsiteY60" fmla="*/ 5854731 h 6217283"/>
                <a:gd name="connsiteX61" fmla="*/ 1274233 w 2129090"/>
                <a:gd name="connsiteY61" fmla="*/ 5601577 h 6217283"/>
                <a:gd name="connsiteX62" fmla="*/ 1305137 w 2129090"/>
                <a:gd name="connsiteY62" fmla="*/ 5264604 h 6217283"/>
                <a:gd name="connsiteX63" fmla="*/ 1266190 w 2129090"/>
                <a:gd name="connsiteY63" fmla="*/ 5064791 h 6217283"/>
                <a:gd name="connsiteX64" fmla="*/ 1169670 w 2129090"/>
                <a:gd name="connsiteY64" fmla="*/ 4555098 h 6217283"/>
                <a:gd name="connsiteX65" fmla="*/ 1108710 w 2129090"/>
                <a:gd name="connsiteY65" fmla="*/ 3916711 h 6217283"/>
                <a:gd name="connsiteX66" fmla="*/ 1073150 w 2129090"/>
                <a:gd name="connsiteY66"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40317 w 2129090"/>
                <a:gd name="connsiteY5" fmla="*/ 5241744 h 6217283"/>
                <a:gd name="connsiteX6" fmla="*/ 857250 w 2129090"/>
                <a:gd name="connsiteY6" fmla="*/ 5633751 h 6217283"/>
                <a:gd name="connsiteX7" fmla="*/ 806450 w 2129090"/>
                <a:gd name="connsiteY7" fmla="*/ 5856001 h 6217283"/>
                <a:gd name="connsiteX8" fmla="*/ 844550 w 2129090"/>
                <a:gd name="connsiteY8" fmla="*/ 5976651 h 6217283"/>
                <a:gd name="connsiteX9" fmla="*/ 692150 w 2129090"/>
                <a:gd name="connsiteY9" fmla="*/ 6065551 h 6217283"/>
                <a:gd name="connsiteX10" fmla="*/ 641350 w 2129090"/>
                <a:gd name="connsiteY10" fmla="*/ 6059201 h 6217283"/>
                <a:gd name="connsiteX11" fmla="*/ 203200 w 2129090"/>
                <a:gd name="connsiteY11" fmla="*/ 6192551 h 6217283"/>
                <a:gd name="connsiteX12" fmla="*/ 139700 w 2129090"/>
                <a:gd name="connsiteY12" fmla="*/ 6110001 h 6217283"/>
                <a:gd name="connsiteX13" fmla="*/ 387350 w 2129090"/>
                <a:gd name="connsiteY13" fmla="*/ 5830601 h 6217283"/>
                <a:gd name="connsiteX14" fmla="*/ 330200 w 2129090"/>
                <a:gd name="connsiteY14" fmla="*/ 5563901 h 6217283"/>
                <a:gd name="connsiteX15" fmla="*/ 444500 w 2129090"/>
                <a:gd name="connsiteY15" fmla="*/ 5411501 h 6217283"/>
                <a:gd name="connsiteX16" fmla="*/ 311150 w 2129090"/>
                <a:gd name="connsiteY16" fmla="*/ 3322351 h 6217283"/>
                <a:gd name="connsiteX17" fmla="*/ 279400 w 2129090"/>
                <a:gd name="connsiteY17" fmla="*/ 3277901 h 6217283"/>
                <a:gd name="connsiteX18" fmla="*/ 260350 w 2129090"/>
                <a:gd name="connsiteY18" fmla="*/ 3106451 h 6217283"/>
                <a:gd name="connsiteX19" fmla="*/ 177800 w 2129090"/>
                <a:gd name="connsiteY19" fmla="*/ 3119151 h 6217283"/>
                <a:gd name="connsiteX20" fmla="*/ 0 w 2129090"/>
                <a:gd name="connsiteY20" fmla="*/ 2528601 h 6217283"/>
                <a:gd name="connsiteX21" fmla="*/ 126577 w 2129090"/>
                <a:gd name="connsiteY21" fmla="*/ 1613779 h 6217283"/>
                <a:gd name="connsiteX22" fmla="*/ 324274 w 2129090"/>
                <a:gd name="connsiteY22" fmla="*/ 1072758 h 6217283"/>
                <a:gd name="connsiteX23" fmla="*/ 871220 w 2129090"/>
                <a:gd name="connsiteY23" fmla="*/ 838231 h 6217283"/>
                <a:gd name="connsiteX24" fmla="*/ 845820 w 2129090"/>
                <a:gd name="connsiteY24" fmla="*/ 711654 h 6217283"/>
                <a:gd name="connsiteX25" fmla="*/ 793750 w 2129090"/>
                <a:gd name="connsiteY25" fmla="*/ 493638 h 6217283"/>
                <a:gd name="connsiteX26" fmla="*/ 819573 w 2129090"/>
                <a:gd name="connsiteY26" fmla="*/ 465274 h 6217283"/>
                <a:gd name="connsiteX27" fmla="*/ 807297 w 2129090"/>
                <a:gd name="connsiteY27" fmla="*/ 277739 h 6217283"/>
                <a:gd name="connsiteX28" fmla="*/ 860637 w 2129090"/>
                <a:gd name="connsiteY28" fmla="*/ 119411 h 6217283"/>
                <a:gd name="connsiteX29" fmla="*/ 1054523 w 2129090"/>
                <a:gd name="connsiteY29" fmla="*/ 31781 h 6217283"/>
                <a:gd name="connsiteX30" fmla="*/ 1212003 w 2129090"/>
                <a:gd name="connsiteY30" fmla="*/ 40672 h 6217283"/>
                <a:gd name="connsiteX31" fmla="*/ 1344084 w 2129090"/>
                <a:gd name="connsiteY31" fmla="*/ 98668 h 6217283"/>
                <a:gd name="connsiteX32" fmla="*/ 1405043 w 2129090"/>
                <a:gd name="connsiteY32" fmla="*/ 331925 h 6217283"/>
                <a:gd name="connsiteX33" fmla="*/ 1409700 w 2129090"/>
                <a:gd name="connsiteY33" fmla="*/ 422094 h 6217283"/>
                <a:gd name="connsiteX34" fmla="*/ 1431714 w 2129090"/>
                <a:gd name="connsiteY34" fmla="*/ 483054 h 6217283"/>
                <a:gd name="connsiteX35" fmla="*/ 1403350 w 2129090"/>
                <a:gd name="connsiteY35" fmla="*/ 648579 h 6217283"/>
                <a:gd name="connsiteX36" fmla="*/ 1347469 w 2129090"/>
                <a:gd name="connsiteY36" fmla="*/ 878872 h 6217283"/>
                <a:gd name="connsiteX37" fmla="*/ 1419437 w 2129090"/>
                <a:gd name="connsiteY37" fmla="*/ 957611 h 6217283"/>
                <a:gd name="connsiteX38" fmla="*/ 1932940 w 2129090"/>
                <a:gd name="connsiteY38" fmla="*/ 1170548 h 6217283"/>
                <a:gd name="connsiteX39" fmla="*/ 2002790 w 2129090"/>
                <a:gd name="connsiteY39" fmla="*/ 1540965 h 6217283"/>
                <a:gd name="connsiteX40" fmla="*/ 2049780 w 2129090"/>
                <a:gd name="connsiteY40" fmla="*/ 1857618 h 6217283"/>
                <a:gd name="connsiteX41" fmla="*/ 2072217 w 2129090"/>
                <a:gd name="connsiteY41" fmla="*/ 2135325 h 6217283"/>
                <a:gd name="connsiteX42" fmla="*/ 2127250 w 2129090"/>
                <a:gd name="connsiteY42" fmla="*/ 2360538 h 6217283"/>
                <a:gd name="connsiteX43" fmla="*/ 2056977 w 2129090"/>
                <a:gd name="connsiteY43" fmla="*/ 2770325 h 6217283"/>
                <a:gd name="connsiteX44" fmla="*/ 2016760 w 2129090"/>
                <a:gd name="connsiteY44" fmla="*/ 3056074 h 6217283"/>
                <a:gd name="connsiteX45" fmla="*/ 1902883 w 2129090"/>
                <a:gd name="connsiteY45" fmla="*/ 3152594 h 6217283"/>
                <a:gd name="connsiteX46" fmla="*/ 1834303 w 2129090"/>
                <a:gd name="connsiteY46" fmla="*/ 3267318 h 6217283"/>
                <a:gd name="connsiteX47" fmla="*/ 1833457 w 2129090"/>
                <a:gd name="connsiteY47" fmla="*/ 3483219 h 6217283"/>
                <a:gd name="connsiteX48" fmla="*/ 1818217 w 2129090"/>
                <a:gd name="connsiteY48" fmla="*/ 4089432 h 6217283"/>
                <a:gd name="connsiteX49" fmla="*/ 1841500 w 2129090"/>
                <a:gd name="connsiteY49" fmla="*/ 4503451 h 6217283"/>
                <a:gd name="connsiteX50" fmla="*/ 1802977 w 2129090"/>
                <a:gd name="connsiteY50" fmla="*/ 4898845 h 6217283"/>
                <a:gd name="connsiteX51" fmla="*/ 1732703 w 2129090"/>
                <a:gd name="connsiteY51" fmla="*/ 5395414 h 6217283"/>
                <a:gd name="connsiteX52" fmla="*/ 1774614 w 2129090"/>
                <a:gd name="connsiteY52" fmla="*/ 5578717 h 6217283"/>
                <a:gd name="connsiteX53" fmla="*/ 1735244 w 2129090"/>
                <a:gd name="connsiteY53" fmla="*/ 5762867 h 6217283"/>
                <a:gd name="connsiteX54" fmla="*/ 1762336 w 2129090"/>
                <a:gd name="connsiteY54" fmla="*/ 5916539 h 6217283"/>
                <a:gd name="connsiteX55" fmla="*/ 1878753 w 2129090"/>
                <a:gd name="connsiteY55" fmla="*/ 6167150 h 6217283"/>
                <a:gd name="connsiteX56" fmla="*/ 1743287 w 2129090"/>
                <a:gd name="connsiteY56" fmla="*/ 6216681 h 6217283"/>
                <a:gd name="connsiteX57" fmla="*/ 1534584 w 2129090"/>
                <a:gd name="connsiteY57" fmla="*/ 6166304 h 6217283"/>
                <a:gd name="connsiteX58" fmla="*/ 1476163 w 2129090"/>
                <a:gd name="connsiteY58" fmla="*/ 6055813 h 6217283"/>
                <a:gd name="connsiteX59" fmla="*/ 1319531 w 2129090"/>
                <a:gd name="connsiteY59" fmla="*/ 5965220 h 6217283"/>
                <a:gd name="connsiteX60" fmla="*/ 1359747 w 2129090"/>
                <a:gd name="connsiteY60" fmla="*/ 5854731 h 6217283"/>
                <a:gd name="connsiteX61" fmla="*/ 1274233 w 2129090"/>
                <a:gd name="connsiteY61" fmla="*/ 5601577 h 6217283"/>
                <a:gd name="connsiteX62" fmla="*/ 1305137 w 2129090"/>
                <a:gd name="connsiteY62" fmla="*/ 5264604 h 6217283"/>
                <a:gd name="connsiteX63" fmla="*/ 1266190 w 2129090"/>
                <a:gd name="connsiteY63" fmla="*/ 5064791 h 6217283"/>
                <a:gd name="connsiteX64" fmla="*/ 1169670 w 2129090"/>
                <a:gd name="connsiteY64" fmla="*/ 4555098 h 6217283"/>
                <a:gd name="connsiteX65" fmla="*/ 1108710 w 2129090"/>
                <a:gd name="connsiteY65" fmla="*/ 3916711 h 6217283"/>
                <a:gd name="connsiteX66" fmla="*/ 1073150 w 2129090"/>
                <a:gd name="connsiteY66"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40317 w 2129090"/>
                <a:gd name="connsiteY5" fmla="*/ 5241744 h 6217283"/>
                <a:gd name="connsiteX6" fmla="*/ 872490 w 2129090"/>
                <a:gd name="connsiteY6" fmla="*/ 5650684 h 6217283"/>
                <a:gd name="connsiteX7" fmla="*/ 806450 w 2129090"/>
                <a:gd name="connsiteY7" fmla="*/ 5856001 h 6217283"/>
                <a:gd name="connsiteX8" fmla="*/ 844550 w 2129090"/>
                <a:gd name="connsiteY8" fmla="*/ 5976651 h 6217283"/>
                <a:gd name="connsiteX9" fmla="*/ 692150 w 2129090"/>
                <a:gd name="connsiteY9" fmla="*/ 6065551 h 6217283"/>
                <a:gd name="connsiteX10" fmla="*/ 641350 w 2129090"/>
                <a:gd name="connsiteY10" fmla="*/ 6059201 h 6217283"/>
                <a:gd name="connsiteX11" fmla="*/ 203200 w 2129090"/>
                <a:gd name="connsiteY11" fmla="*/ 6192551 h 6217283"/>
                <a:gd name="connsiteX12" fmla="*/ 139700 w 2129090"/>
                <a:gd name="connsiteY12" fmla="*/ 6110001 h 6217283"/>
                <a:gd name="connsiteX13" fmla="*/ 387350 w 2129090"/>
                <a:gd name="connsiteY13" fmla="*/ 5830601 h 6217283"/>
                <a:gd name="connsiteX14" fmla="*/ 330200 w 2129090"/>
                <a:gd name="connsiteY14" fmla="*/ 5563901 h 6217283"/>
                <a:gd name="connsiteX15" fmla="*/ 444500 w 2129090"/>
                <a:gd name="connsiteY15" fmla="*/ 5411501 h 6217283"/>
                <a:gd name="connsiteX16" fmla="*/ 311150 w 2129090"/>
                <a:gd name="connsiteY16" fmla="*/ 3322351 h 6217283"/>
                <a:gd name="connsiteX17" fmla="*/ 279400 w 2129090"/>
                <a:gd name="connsiteY17" fmla="*/ 3277901 h 6217283"/>
                <a:gd name="connsiteX18" fmla="*/ 260350 w 2129090"/>
                <a:gd name="connsiteY18" fmla="*/ 3106451 h 6217283"/>
                <a:gd name="connsiteX19" fmla="*/ 177800 w 2129090"/>
                <a:gd name="connsiteY19" fmla="*/ 3119151 h 6217283"/>
                <a:gd name="connsiteX20" fmla="*/ 0 w 2129090"/>
                <a:gd name="connsiteY20" fmla="*/ 2528601 h 6217283"/>
                <a:gd name="connsiteX21" fmla="*/ 126577 w 2129090"/>
                <a:gd name="connsiteY21" fmla="*/ 1613779 h 6217283"/>
                <a:gd name="connsiteX22" fmla="*/ 324274 w 2129090"/>
                <a:gd name="connsiteY22" fmla="*/ 1072758 h 6217283"/>
                <a:gd name="connsiteX23" fmla="*/ 871220 w 2129090"/>
                <a:gd name="connsiteY23" fmla="*/ 838231 h 6217283"/>
                <a:gd name="connsiteX24" fmla="*/ 845820 w 2129090"/>
                <a:gd name="connsiteY24" fmla="*/ 711654 h 6217283"/>
                <a:gd name="connsiteX25" fmla="*/ 793750 w 2129090"/>
                <a:gd name="connsiteY25" fmla="*/ 493638 h 6217283"/>
                <a:gd name="connsiteX26" fmla="*/ 819573 w 2129090"/>
                <a:gd name="connsiteY26" fmla="*/ 465274 h 6217283"/>
                <a:gd name="connsiteX27" fmla="*/ 807297 w 2129090"/>
                <a:gd name="connsiteY27" fmla="*/ 277739 h 6217283"/>
                <a:gd name="connsiteX28" fmla="*/ 860637 w 2129090"/>
                <a:gd name="connsiteY28" fmla="*/ 119411 h 6217283"/>
                <a:gd name="connsiteX29" fmla="*/ 1054523 w 2129090"/>
                <a:gd name="connsiteY29" fmla="*/ 31781 h 6217283"/>
                <a:gd name="connsiteX30" fmla="*/ 1212003 w 2129090"/>
                <a:gd name="connsiteY30" fmla="*/ 40672 h 6217283"/>
                <a:gd name="connsiteX31" fmla="*/ 1344084 w 2129090"/>
                <a:gd name="connsiteY31" fmla="*/ 98668 h 6217283"/>
                <a:gd name="connsiteX32" fmla="*/ 1405043 w 2129090"/>
                <a:gd name="connsiteY32" fmla="*/ 331925 h 6217283"/>
                <a:gd name="connsiteX33" fmla="*/ 1409700 w 2129090"/>
                <a:gd name="connsiteY33" fmla="*/ 422094 h 6217283"/>
                <a:gd name="connsiteX34" fmla="*/ 1431714 w 2129090"/>
                <a:gd name="connsiteY34" fmla="*/ 483054 h 6217283"/>
                <a:gd name="connsiteX35" fmla="*/ 1403350 w 2129090"/>
                <a:gd name="connsiteY35" fmla="*/ 648579 h 6217283"/>
                <a:gd name="connsiteX36" fmla="*/ 1347469 w 2129090"/>
                <a:gd name="connsiteY36" fmla="*/ 878872 h 6217283"/>
                <a:gd name="connsiteX37" fmla="*/ 1419437 w 2129090"/>
                <a:gd name="connsiteY37" fmla="*/ 957611 h 6217283"/>
                <a:gd name="connsiteX38" fmla="*/ 1932940 w 2129090"/>
                <a:gd name="connsiteY38" fmla="*/ 1170548 h 6217283"/>
                <a:gd name="connsiteX39" fmla="*/ 2002790 w 2129090"/>
                <a:gd name="connsiteY39" fmla="*/ 1540965 h 6217283"/>
                <a:gd name="connsiteX40" fmla="*/ 2049780 w 2129090"/>
                <a:gd name="connsiteY40" fmla="*/ 1857618 h 6217283"/>
                <a:gd name="connsiteX41" fmla="*/ 2072217 w 2129090"/>
                <a:gd name="connsiteY41" fmla="*/ 2135325 h 6217283"/>
                <a:gd name="connsiteX42" fmla="*/ 2127250 w 2129090"/>
                <a:gd name="connsiteY42" fmla="*/ 2360538 h 6217283"/>
                <a:gd name="connsiteX43" fmla="*/ 2056977 w 2129090"/>
                <a:gd name="connsiteY43" fmla="*/ 2770325 h 6217283"/>
                <a:gd name="connsiteX44" fmla="*/ 2016760 w 2129090"/>
                <a:gd name="connsiteY44" fmla="*/ 3056074 h 6217283"/>
                <a:gd name="connsiteX45" fmla="*/ 1902883 w 2129090"/>
                <a:gd name="connsiteY45" fmla="*/ 3152594 h 6217283"/>
                <a:gd name="connsiteX46" fmla="*/ 1834303 w 2129090"/>
                <a:gd name="connsiteY46" fmla="*/ 3267318 h 6217283"/>
                <a:gd name="connsiteX47" fmla="*/ 1833457 w 2129090"/>
                <a:gd name="connsiteY47" fmla="*/ 3483219 h 6217283"/>
                <a:gd name="connsiteX48" fmla="*/ 1818217 w 2129090"/>
                <a:gd name="connsiteY48" fmla="*/ 4089432 h 6217283"/>
                <a:gd name="connsiteX49" fmla="*/ 1841500 w 2129090"/>
                <a:gd name="connsiteY49" fmla="*/ 4503451 h 6217283"/>
                <a:gd name="connsiteX50" fmla="*/ 1802977 w 2129090"/>
                <a:gd name="connsiteY50" fmla="*/ 4898845 h 6217283"/>
                <a:gd name="connsiteX51" fmla="*/ 1732703 w 2129090"/>
                <a:gd name="connsiteY51" fmla="*/ 5395414 h 6217283"/>
                <a:gd name="connsiteX52" fmla="*/ 1774614 w 2129090"/>
                <a:gd name="connsiteY52" fmla="*/ 5578717 h 6217283"/>
                <a:gd name="connsiteX53" fmla="*/ 1735244 w 2129090"/>
                <a:gd name="connsiteY53" fmla="*/ 5762867 h 6217283"/>
                <a:gd name="connsiteX54" fmla="*/ 1762336 w 2129090"/>
                <a:gd name="connsiteY54" fmla="*/ 5916539 h 6217283"/>
                <a:gd name="connsiteX55" fmla="*/ 1878753 w 2129090"/>
                <a:gd name="connsiteY55" fmla="*/ 6167150 h 6217283"/>
                <a:gd name="connsiteX56" fmla="*/ 1743287 w 2129090"/>
                <a:gd name="connsiteY56" fmla="*/ 6216681 h 6217283"/>
                <a:gd name="connsiteX57" fmla="*/ 1534584 w 2129090"/>
                <a:gd name="connsiteY57" fmla="*/ 6166304 h 6217283"/>
                <a:gd name="connsiteX58" fmla="*/ 1476163 w 2129090"/>
                <a:gd name="connsiteY58" fmla="*/ 6055813 h 6217283"/>
                <a:gd name="connsiteX59" fmla="*/ 1319531 w 2129090"/>
                <a:gd name="connsiteY59" fmla="*/ 5965220 h 6217283"/>
                <a:gd name="connsiteX60" fmla="*/ 1359747 w 2129090"/>
                <a:gd name="connsiteY60" fmla="*/ 5854731 h 6217283"/>
                <a:gd name="connsiteX61" fmla="*/ 1274233 w 2129090"/>
                <a:gd name="connsiteY61" fmla="*/ 5601577 h 6217283"/>
                <a:gd name="connsiteX62" fmla="*/ 1305137 w 2129090"/>
                <a:gd name="connsiteY62" fmla="*/ 5264604 h 6217283"/>
                <a:gd name="connsiteX63" fmla="*/ 1266190 w 2129090"/>
                <a:gd name="connsiteY63" fmla="*/ 5064791 h 6217283"/>
                <a:gd name="connsiteX64" fmla="*/ 1169670 w 2129090"/>
                <a:gd name="connsiteY64" fmla="*/ 4555098 h 6217283"/>
                <a:gd name="connsiteX65" fmla="*/ 1108710 w 2129090"/>
                <a:gd name="connsiteY65" fmla="*/ 3916711 h 6217283"/>
                <a:gd name="connsiteX66" fmla="*/ 1073150 w 2129090"/>
                <a:gd name="connsiteY66"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40317 w 2129090"/>
                <a:gd name="connsiteY5" fmla="*/ 5241744 h 6217283"/>
                <a:gd name="connsiteX6" fmla="*/ 872490 w 2129090"/>
                <a:gd name="connsiteY6" fmla="*/ 5650684 h 6217283"/>
                <a:gd name="connsiteX7" fmla="*/ 806450 w 2129090"/>
                <a:gd name="connsiteY7" fmla="*/ 5856001 h 6217283"/>
                <a:gd name="connsiteX8" fmla="*/ 844550 w 2129090"/>
                <a:gd name="connsiteY8" fmla="*/ 5976651 h 6217283"/>
                <a:gd name="connsiteX9" fmla="*/ 692150 w 2129090"/>
                <a:gd name="connsiteY9" fmla="*/ 6065551 h 6217283"/>
                <a:gd name="connsiteX10" fmla="*/ 641350 w 2129090"/>
                <a:gd name="connsiteY10" fmla="*/ 6059201 h 6217283"/>
                <a:gd name="connsiteX11" fmla="*/ 203200 w 2129090"/>
                <a:gd name="connsiteY11" fmla="*/ 6192551 h 6217283"/>
                <a:gd name="connsiteX12" fmla="*/ 139700 w 2129090"/>
                <a:gd name="connsiteY12" fmla="*/ 6110001 h 6217283"/>
                <a:gd name="connsiteX13" fmla="*/ 387350 w 2129090"/>
                <a:gd name="connsiteY13" fmla="*/ 5830601 h 6217283"/>
                <a:gd name="connsiteX14" fmla="*/ 330200 w 2129090"/>
                <a:gd name="connsiteY14" fmla="*/ 5563901 h 6217283"/>
                <a:gd name="connsiteX15" fmla="*/ 444500 w 2129090"/>
                <a:gd name="connsiteY15" fmla="*/ 5411501 h 6217283"/>
                <a:gd name="connsiteX16" fmla="*/ 311150 w 2129090"/>
                <a:gd name="connsiteY16" fmla="*/ 3322351 h 6217283"/>
                <a:gd name="connsiteX17" fmla="*/ 279400 w 2129090"/>
                <a:gd name="connsiteY17" fmla="*/ 3277901 h 6217283"/>
                <a:gd name="connsiteX18" fmla="*/ 260350 w 2129090"/>
                <a:gd name="connsiteY18" fmla="*/ 3106451 h 6217283"/>
                <a:gd name="connsiteX19" fmla="*/ 177800 w 2129090"/>
                <a:gd name="connsiteY19" fmla="*/ 3119151 h 6217283"/>
                <a:gd name="connsiteX20" fmla="*/ 0 w 2129090"/>
                <a:gd name="connsiteY20" fmla="*/ 2528601 h 6217283"/>
                <a:gd name="connsiteX21" fmla="*/ 126577 w 2129090"/>
                <a:gd name="connsiteY21" fmla="*/ 1613779 h 6217283"/>
                <a:gd name="connsiteX22" fmla="*/ 324274 w 2129090"/>
                <a:gd name="connsiteY22" fmla="*/ 1072758 h 6217283"/>
                <a:gd name="connsiteX23" fmla="*/ 871220 w 2129090"/>
                <a:gd name="connsiteY23" fmla="*/ 838231 h 6217283"/>
                <a:gd name="connsiteX24" fmla="*/ 845820 w 2129090"/>
                <a:gd name="connsiteY24" fmla="*/ 711654 h 6217283"/>
                <a:gd name="connsiteX25" fmla="*/ 793750 w 2129090"/>
                <a:gd name="connsiteY25" fmla="*/ 493638 h 6217283"/>
                <a:gd name="connsiteX26" fmla="*/ 819573 w 2129090"/>
                <a:gd name="connsiteY26" fmla="*/ 465274 h 6217283"/>
                <a:gd name="connsiteX27" fmla="*/ 807297 w 2129090"/>
                <a:gd name="connsiteY27" fmla="*/ 277739 h 6217283"/>
                <a:gd name="connsiteX28" fmla="*/ 860637 w 2129090"/>
                <a:gd name="connsiteY28" fmla="*/ 119411 h 6217283"/>
                <a:gd name="connsiteX29" fmla="*/ 1054523 w 2129090"/>
                <a:gd name="connsiteY29" fmla="*/ 31781 h 6217283"/>
                <a:gd name="connsiteX30" fmla="*/ 1212003 w 2129090"/>
                <a:gd name="connsiteY30" fmla="*/ 40672 h 6217283"/>
                <a:gd name="connsiteX31" fmla="*/ 1344084 w 2129090"/>
                <a:gd name="connsiteY31" fmla="*/ 98668 h 6217283"/>
                <a:gd name="connsiteX32" fmla="*/ 1405043 w 2129090"/>
                <a:gd name="connsiteY32" fmla="*/ 331925 h 6217283"/>
                <a:gd name="connsiteX33" fmla="*/ 1409700 w 2129090"/>
                <a:gd name="connsiteY33" fmla="*/ 422094 h 6217283"/>
                <a:gd name="connsiteX34" fmla="*/ 1431714 w 2129090"/>
                <a:gd name="connsiteY34" fmla="*/ 483054 h 6217283"/>
                <a:gd name="connsiteX35" fmla="*/ 1403350 w 2129090"/>
                <a:gd name="connsiteY35" fmla="*/ 648579 h 6217283"/>
                <a:gd name="connsiteX36" fmla="*/ 1347469 w 2129090"/>
                <a:gd name="connsiteY36" fmla="*/ 878872 h 6217283"/>
                <a:gd name="connsiteX37" fmla="*/ 1419437 w 2129090"/>
                <a:gd name="connsiteY37" fmla="*/ 957611 h 6217283"/>
                <a:gd name="connsiteX38" fmla="*/ 1932940 w 2129090"/>
                <a:gd name="connsiteY38" fmla="*/ 1170548 h 6217283"/>
                <a:gd name="connsiteX39" fmla="*/ 2002790 w 2129090"/>
                <a:gd name="connsiteY39" fmla="*/ 1540965 h 6217283"/>
                <a:gd name="connsiteX40" fmla="*/ 2049780 w 2129090"/>
                <a:gd name="connsiteY40" fmla="*/ 1857618 h 6217283"/>
                <a:gd name="connsiteX41" fmla="*/ 2072217 w 2129090"/>
                <a:gd name="connsiteY41" fmla="*/ 2135325 h 6217283"/>
                <a:gd name="connsiteX42" fmla="*/ 2127250 w 2129090"/>
                <a:gd name="connsiteY42" fmla="*/ 2360538 h 6217283"/>
                <a:gd name="connsiteX43" fmla="*/ 2056977 w 2129090"/>
                <a:gd name="connsiteY43" fmla="*/ 2770325 h 6217283"/>
                <a:gd name="connsiteX44" fmla="*/ 2016760 w 2129090"/>
                <a:gd name="connsiteY44" fmla="*/ 3056074 h 6217283"/>
                <a:gd name="connsiteX45" fmla="*/ 1902883 w 2129090"/>
                <a:gd name="connsiteY45" fmla="*/ 3152594 h 6217283"/>
                <a:gd name="connsiteX46" fmla="*/ 1834303 w 2129090"/>
                <a:gd name="connsiteY46" fmla="*/ 3267318 h 6217283"/>
                <a:gd name="connsiteX47" fmla="*/ 1833457 w 2129090"/>
                <a:gd name="connsiteY47" fmla="*/ 3483219 h 6217283"/>
                <a:gd name="connsiteX48" fmla="*/ 1818217 w 2129090"/>
                <a:gd name="connsiteY48" fmla="*/ 4089432 h 6217283"/>
                <a:gd name="connsiteX49" fmla="*/ 1841500 w 2129090"/>
                <a:gd name="connsiteY49" fmla="*/ 4503451 h 6217283"/>
                <a:gd name="connsiteX50" fmla="*/ 1802977 w 2129090"/>
                <a:gd name="connsiteY50" fmla="*/ 4898845 h 6217283"/>
                <a:gd name="connsiteX51" fmla="*/ 1732703 w 2129090"/>
                <a:gd name="connsiteY51" fmla="*/ 5395414 h 6217283"/>
                <a:gd name="connsiteX52" fmla="*/ 1774614 w 2129090"/>
                <a:gd name="connsiteY52" fmla="*/ 5578717 h 6217283"/>
                <a:gd name="connsiteX53" fmla="*/ 1735244 w 2129090"/>
                <a:gd name="connsiteY53" fmla="*/ 5762867 h 6217283"/>
                <a:gd name="connsiteX54" fmla="*/ 1762336 w 2129090"/>
                <a:gd name="connsiteY54" fmla="*/ 5916539 h 6217283"/>
                <a:gd name="connsiteX55" fmla="*/ 1878753 w 2129090"/>
                <a:gd name="connsiteY55" fmla="*/ 6167150 h 6217283"/>
                <a:gd name="connsiteX56" fmla="*/ 1743287 w 2129090"/>
                <a:gd name="connsiteY56" fmla="*/ 6216681 h 6217283"/>
                <a:gd name="connsiteX57" fmla="*/ 1534584 w 2129090"/>
                <a:gd name="connsiteY57" fmla="*/ 6166304 h 6217283"/>
                <a:gd name="connsiteX58" fmla="*/ 1476163 w 2129090"/>
                <a:gd name="connsiteY58" fmla="*/ 6055813 h 6217283"/>
                <a:gd name="connsiteX59" fmla="*/ 1319531 w 2129090"/>
                <a:gd name="connsiteY59" fmla="*/ 5965220 h 6217283"/>
                <a:gd name="connsiteX60" fmla="*/ 1359747 w 2129090"/>
                <a:gd name="connsiteY60" fmla="*/ 5854731 h 6217283"/>
                <a:gd name="connsiteX61" fmla="*/ 1274233 w 2129090"/>
                <a:gd name="connsiteY61" fmla="*/ 5601577 h 6217283"/>
                <a:gd name="connsiteX62" fmla="*/ 1305137 w 2129090"/>
                <a:gd name="connsiteY62" fmla="*/ 5264604 h 6217283"/>
                <a:gd name="connsiteX63" fmla="*/ 1266190 w 2129090"/>
                <a:gd name="connsiteY63" fmla="*/ 5064791 h 6217283"/>
                <a:gd name="connsiteX64" fmla="*/ 1169670 w 2129090"/>
                <a:gd name="connsiteY64" fmla="*/ 4555098 h 6217283"/>
                <a:gd name="connsiteX65" fmla="*/ 1108710 w 2129090"/>
                <a:gd name="connsiteY65" fmla="*/ 3916711 h 6217283"/>
                <a:gd name="connsiteX66" fmla="*/ 1073150 w 2129090"/>
                <a:gd name="connsiteY66"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44550 w 2129090"/>
                <a:gd name="connsiteY8" fmla="*/ 5976651 h 6217283"/>
                <a:gd name="connsiteX9" fmla="*/ 692150 w 2129090"/>
                <a:gd name="connsiteY9" fmla="*/ 6065551 h 6217283"/>
                <a:gd name="connsiteX10" fmla="*/ 641350 w 2129090"/>
                <a:gd name="connsiteY10" fmla="*/ 6059201 h 6217283"/>
                <a:gd name="connsiteX11" fmla="*/ 203200 w 2129090"/>
                <a:gd name="connsiteY11" fmla="*/ 6192551 h 6217283"/>
                <a:gd name="connsiteX12" fmla="*/ 139700 w 2129090"/>
                <a:gd name="connsiteY12" fmla="*/ 6110001 h 6217283"/>
                <a:gd name="connsiteX13" fmla="*/ 387350 w 2129090"/>
                <a:gd name="connsiteY13" fmla="*/ 5830601 h 6217283"/>
                <a:gd name="connsiteX14" fmla="*/ 330200 w 2129090"/>
                <a:gd name="connsiteY14" fmla="*/ 5563901 h 6217283"/>
                <a:gd name="connsiteX15" fmla="*/ 444500 w 2129090"/>
                <a:gd name="connsiteY15" fmla="*/ 5411501 h 6217283"/>
                <a:gd name="connsiteX16" fmla="*/ 311150 w 2129090"/>
                <a:gd name="connsiteY16" fmla="*/ 3322351 h 6217283"/>
                <a:gd name="connsiteX17" fmla="*/ 279400 w 2129090"/>
                <a:gd name="connsiteY17" fmla="*/ 3277901 h 6217283"/>
                <a:gd name="connsiteX18" fmla="*/ 260350 w 2129090"/>
                <a:gd name="connsiteY18" fmla="*/ 3106451 h 6217283"/>
                <a:gd name="connsiteX19" fmla="*/ 177800 w 2129090"/>
                <a:gd name="connsiteY19" fmla="*/ 3119151 h 6217283"/>
                <a:gd name="connsiteX20" fmla="*/ 0 w 2129090"/>
                <a:gd name="connsiteY20" fmla="*/ 2528601 h 6217283"/>
                <a:gd name="connsiteX21" fmla="*/ 126577 w 2129090"/>
                <a:gd name="connsiteY21" fmla="*/ 1613779 h 6217283"/>
                <a:gd name="connsiteX22" fmla="*/ 324274 w 2129090"/>
                <a:gd name="connsiteY22" fmla="*/ 1072758 h 6217283"/>
                <a:gd name="connsiteX23" fmla="*/ 871220 w 2129090"/>
                <a:gd name="connsiteY23" fmla="*/ 838231 h 6217283"/>
                <a:gd name="connsiteX24" fmla="*/ 845820 w 2129090"/>
                <a:gd name="connsiteY24" fmla="*/ 711654 h 6217283"/>
                <a:gd name="connsiteX25" fmla="*/ 793750 w 2129090"/>
                <a:gd name="connsiteY25" fmla="*/ 493638 h 6217283"/>
                <a:gd name="connsiteX26" fmla="*/ 819573 w 2129090"/>
                <a:gd name="connsiteY26" fmla="*/ 465274 h 6217283"/>
                <a:gd name="connsiteX27" fmla="*/ 807297 w 2129090"/>
                <a:gd name="connsiteY27" fmla="*/ 277739 h 6217283"/>
                <a:gd name="connsiteX28" fmla="*/ 860637 w 2129090"/>
                <a:gd name="connsiteY28" fmla="*/ 119411 h 6217283"/>
                <a:gd name="connsiteX29" fmla="*/ 1054523 w 2129090"/>
                <a:gd name="connsiteY29" fmla="*/ 31781 h 6217283"/>
                <a:gd name="connsiteX30" fmla="*/ 1212003 w 2129090"/>
                <a:gd name="connsiteY30" fmla="*/ 40672 h 6217283"/>
                <a:gd name="connsiteX31" fmla="*/ 1344084 w 2129090"/>
                <a:gd name="connsiteY31" fmla="*/ 98668 h 6217283"/>
                <a:gd name="connsiteX32" fmla="*/ 1405043 w 2129090"/>
                <a:gd name="connsiteY32" fmla="*/ 331925 h 6217283"/>
                <a:gd name="connsiteX33" fmla="*/ 1409700 w 2129090"/>
                <a:gd name="connsiteY33" fmla="*/ 422094 h 6217283"/>
                <a:gd name="connsiteX34" fmla="*/ 1431714 w 2129090"/>
                <a:gd name="connsiteY34" fmla="*/ 483054 h 6217283"/>
                <a:gd name="connsiteX35" fmla="*/ 1403350 w 2129090"/>
                <a:gd name="connsiteY35" fmla="*/ 648579 h 6217283"/>
                <a:gd name="connsiteX36" fmla="*/ 1347469 w 2129090"/>
                <a:gd name="connsiteY36" fmla="*/ 878872 h 6217283"/>
                <a:gd name="connsiteX37" fmla="*/ 1419437 w 2129090"/>
                <a:gd name="connsiteY37" fmla="*/ 957611 h 6217283"/>
                <a:gd name="connsiteX38" fmla="*/ 1932940 w 2129090"/>
                <a:gd name="connsiteY38" fmla="*/ 1170548 h 6217283"/>
                <a:gd name="connsiteX39" fmla="*/ 2002790 w 2129090"/>
                <a:gd name="connsiteY39" fmla="*/ 1540965 h 6217283"/>
                <a:gd name="connsiteX40" fmla="*/ 2049780 w 2129090"/>
                <a:gd name="connsiteY40" fmla="*/ 1857618 h 6217283"/>
                <a:gd name="connsiteX41" fmla="*/ 2072217 w 2129090"/>
                <a:gd name="connsiteY41" fmla="*/ 2135325 h 6217283"/>
                <a:gd name="connsiteX42" fmla="*/ 2127250 w 2129090"/>
                <a:gd name="connsiteY42" fmla="*/ 2360538 h 6217283"/>
                <a:gd name="connsiteX43" fmla="*/ 2056977 w 2129090"/>
                <a:gd name="connsiteY43" fmla="*/ 2770325 h 6217283"/>
                <a:gd name="connsiteX44" fmla="*/ 2016760 w 2129090"/>
                <a:gd name="connsiteY44" fmla="*/ 3056074 h 6217283"/>
                <a:gd name="connsiteX45" fmla="*/ 1902883 w 2129090"/>
                <a:gd name="connsiteY45" fmla="*/ 3152594 h 6217283"/>
                <a:gd name="connsiteX46" fmla="*/ 1834303 w 2129090"/>
                <a:gd name="connsiteY46" fmla="*/ 3267318 h 6217283"/>
                <a:gd name="connsiteX47" fmla="*/ 1833457 w 2129090"/>
                <a:gd name="connsiteY47" fmla="*/ 3483219 h 6217283"/>
                <a:gd name="connsiteX48" fmla="*/ 1818217 w 2129090"/>
                <a:gd name="connsiteY48" fmla="*/ 4089432 h 6217283"/>
                <a:gd name="connsiteX49" fmla="*/ 1841500 w 2129090"/>
                <a:gd name="connsiteY49" fmla="*/ 4503451 h 6217283"/>
                <a:gd name="connsiteX50" fmla="*/ 1802977 w 2129090"/>
                <a:gd name="connsiteY50" fmla="*/ 4898845 h 6217283"/>
                <a:gd name="connsiteX51" fmla="*/ 1732703 w 2129090"/>
                <a:gd name="connsiteY51" fmla="*/ 5395414 h 6217283"/>
                <a:gd name="connsiteX52" fmla="*/ 1774614 w 2129090"/>
                <a:gd name="connsiteY52" fmla="*/ 5578717 h 6217283"/>
                <a:gd name="connsiteX53" fmla="*/ 1735244 w 2129090"/>
                <a:gd name="connsiteY53" fmla="*/ 5762867 h 6217283"/>
                <a:gd name="connsiteX54" fmla="*/ 1762336 w 2129090"/>
                <a:gd name="connsiteY54" fmla="*/ 5916539 h 6217283"/>
                <a:gd name="connsiteX55" fmla="*/ 1878753 w 2129090"/>
                <a:gd name="connsiteY55" fmla="*/ 6167150 h 6217283"/>
                <a:gd name="connsiteX56" fmla="*/ 1743287 w 2129090"/>
                <a:gd name="connsiteY56" fmla="*/ 6216681 h 6217283"/>
                <a:gd name="connsiteX57" fmla="*/ 1534584 w 2129090"/>
                <a:gd name="connsiteY57" fmla="*/ 6166304 h 6217283"/>
                <a:gd name="connsiteX58" fmla="*/ 1476163 w 2129090"/>
                <a:gd name="connsiteY58" fmla="*/ 6055813 h 6217283"/>
                <a:gd name="connsiteX59" fmla="*/ 1319531 w 2129090"/>
                <a:gd name="connsiteY59" fmla="*/ 5965220 h 6217283"/>
                <a:gd name="connsiteX60" fmla="*/ 1359747 w 2129090"/>
                <a:gd name="connsiteY60" fmla="*/ 5854731 h 6217283"/>
                <a:gd name="connsiteX61" fmla="*/ 1274233 w 2129090"/>
                <a:gd name="connsiteY61" fmla="*/ 5601577 h 6217283"/>
                <a:gd name="connsiteX62" fmla="*/ 1305137 w 2129090"/>
                <a:gd name="connsiteY62" fmla="*/ 5264604 h 6217283"/>
                <a:gd name="connsiteX63" fmla="*/ 1266190 w 2129090"/>
                <a:gd name="connsiteY63" fmla="*/ 5064791 h 6217283"/>
                <a:gd name="connsiteX64" fmla="*/ 1169670 w 2129090"/>
                <a:gd name="connsiteY64" fmla="*/ 4555098 h 6217283"/>
                <a:gd name="connsiteX65" fmla="*/ 1108710 w 2129090"/>
                <a:gd name="connsiteY65" fmla="*/ 3916711 h 6217283"/>
                <a:gd name="connsiteX66" fmla="*/ 1073150 w 2129090"/>
                <a:gd name="connsiteY66"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44550 w 2129090"/>
                <a:gd name="connsiteY8" fmla="*/ 5976651 h 6217283"/>
                <a:gd name="connsiteX9" fmla="*/ 692150 w 2129090"/>
                <a:gd name="connsiteY9" fmla="*/ 6041844 h 6217283"/>
                <a:gd name="connsiteX10" fmla="*/ 641350 w 2129090"/>
                <a:gd name="connsiteY10" fmla="*/ 6059201 h 6217283"/>
                <a:gd name="connsiteX11" fmla="*/ 203200 w 2129090"/>
                <a:gd name="connsiteY11" fmla="*/ 6192551 h 6217283"/>
                <a:gd name="connsiteX12" fmla="*/ 139700 w 2129090"/>
                <a:gd name="connsiteY12" fmla="*/ 6110001 h 6217283"/>
                <a:gd name="connsiteX13" fmla="*/ 387350 w 2129090"/>
                <a:gd name="connsiteY13" fmla="*/ 5830601 h 6217283"/>
                <a:gd name="connsiteX14" fmla="*/ 330200 w 2129090"/>
                <a:gd name="connsiteY14" fmla="*/ 5563901 h 6217283"/>
                <a:gd name="connsiteX15" fmla="*/ 444500 w 2129090"/>
                <a:gd name="connsiteY15" fmla="*/ 5411501 h 6217283"/>
                <a:gd name="connsiteX16" fmla="*/ 311150 w 2129090"/>
                <a:gd name="connsiteY16" fmla="*/ 3322351 h 6217283"/>
                <a:gd name="connsiteX17" fmla="*/ 279400 w 2129090"/>
                <a:gd name="connsiteY17" fmla="*/ 3277901 h 6217283"/>
                <a:gd name="connsiteX18" fmla="*/ 260350 w 2129090"/>
                <a:gd name="connsiteY18" fmla="*/ 3106451 h 6217283"/>
                <a:gd name="connsiteX19" fmla="*/ 177800 w 2129090"/>
                <a:gd name="connsiteY19" fmla="*/ 3119151 h 6217283"/>
                <a:gd name="connsiteX20" fmla="*/ 0 w 2129090"/>
                <a:gd name="connsiteY20" fmla="*/ 2528601 h 6217283"/>
                <a:gd name="connsiteX21" fmla="*/ 126577 w 2129090"/>
                <a:gd name="connsiteY21" fmla="*/ 1613779 h 6217283"/>
                <a:gd name="connsiteX22" fmla="*/ 324274 w 2129090"/>
                <a:gd name="connsiteY22" fmla="*/ 1072758 h 6217283"/>
                <a:gd name="connsiteX23" fmla="*/ 871220 w 2129090"/>
                <a:gd name="connsiteY23" fmla="*/ 838231 h 6217283"/>
                <a:gd name="connsiteX24" fmla="*/ 845820 w 2129090"/>
                <a:gd name="connsiteY24" fmla="*/ 711654 h 6217283"/>
                <a:gd name="connsiteX25" fmla="*/ 793750 w 2129090"/>
                <a:gd name="connsiteY25" fmla="*/ 493638 h 6217283"/>
                <a:gd name="connsiteX26" fmla="*/ 819573 w 2129090"/>
                <a:gd name="connsiteY26" fmla="*/ 465274 h 6217283"/>
                <a:gd name="connsiteX27" fmla="*/ 807297 w 2129090"/>
                <a:gd name="connsiteY27" fmla="*/ 277739 h 6217283"/>
                <a:gd name="connsiteX28" fmla="*/ 860637 w 2129090"/>
                <a:gd name="connsiteY28" fmla="*/ 119411 h 6217283"/>
                <a:gd name="connsiteX29" fmla="*/ 1054523 w 2129090"/>
                <a:gd name="connsiteY29" fmla="*/ 31781 h 6217283"/>
                <a:gd name="connsiteX30" fmla="*/ 1212003 w 2129090"/>
                <a:gd name="connsiteY30" fmla="*/ 40672 h 6217283"/>
                <a:gd name="connsiteX31" fmla="*/ 1344084 w 2129090"/>
                <a:gd name="connsiteY31" fmla="*/ 98668 h 6217283"/>
                <a:gd name="connsiteX32" fmla="*/ 1405043 w 2129090"/>
                <a:gd name="connsiteY32" fmla="*/ 331925 h 6217283"/>
                <a:gd name="connsiteX33" fmla="*/ 1409700 w 2129090"/>
                <a:gd name="connsiteY33" fmla="*/ 422094 h 6217283"/>
                <a:gd name="connsiteX34" fmla="*/ 1431714 w 2129090"/>
                <a:gd name="connsiteY34" fmla="*/ 483054 h 6217283"/>
                <a:gd name="connsiteX35" fmla="*/ 1403350 w 2129090"/>
                <a:gd name="connsiteY35" fmla="*/ 648579 h 6217283"/>
                <a:gd name="connsiteX36" fmla="*/ 1347469 w 2129090"/>
                <a:gd name="connsiteY36" fmla="*/ 878872 h 6217283"/>
                <a:gd name="connsiteX37" fmla="*/ 1419437 w 2129090"/>
                <a:gd name="connsiteY37" fmla="*/ 957611 h 6217283"/>
                <a:gd name="connsiteX38" fmla="*/ 1932940 w 2129090"/>
                <a:gd name="connsiteY38" fmla="*/ 1170548 h 6217283"/>
                <a:gd name="connsiteX39" fmla="*/ 2002790 w 2129090"/>
                <a:gd name="connsiteY39" fmla="*/ 1540965 h 6217283"/>
                <a:gd name="connsiteX40" fmla="*/ 2049780 w 2129090"/>
                <a:gd name="connsiteY40" fmla="*/ 1857618 h 6217283"/>
                <a:gd name="connsiteX41" fmla="*/ 2072217 w 2129090"/>
                <a:gd name="connsiteY41" fmla="*/ 2135325 h 6217283"/>
                <a:gd name="connsiteX42" fmla="*/ 2127250 w 2129090"/>
                <a:gd name="connsiteY42" fmla="*/ 2360538 h 6217283"/>
                <a:gd name="connsiteX43" fmla="*/ 2056977 w 2129090"/>
                <a:gd name="connsiteY43" fmla="*/ 2770325 h 6217283"/>
                <a:gd name="connsiteX44" fmla="*/ 2016760 w 2129090"/>
                <a:gd name="connsiteY44" fmla="*/ 3056074 h 6217283"/>
                <a:gd name="connsiteX45" fmla="*/ 1902883 w 2129090"/>
                <a:gd name="connsiteY45" fmla="*/ 3152594 h 6217283"/>
                <a:gd name="connsiteX46" fmla="*/ 1834303 w 2129090"/>
                <a:gd name="connsiteY46" fmla="*/ 3267318 h 6217283"/>
                <a:gd name="connsiteX47" fmla="*/ 1833457 w 2129090"/>
                <a:gd name="connsiteY47" fmla="*/ 3483219 h 6217283"/>
                <a:gd name="connsiteX48" fmla="*/ 1818217 w 2129090"/>
                <a:gd name="connsiteY48" fmla="*/ 4089432 h 6217283"/>
                <a:gd name="connsiteX49" fmla="*/ 1841500 w 2129090"/>
                <a:gd name="connsiteY49" fmla="*/ 4503451 h 6217283"/>
                <a:gd name="connsiteX50" fmla="*/ 1802977 w 2129090"/>
                <a:gd name="connsiteY50" fmla="*/ 4898845 h 6217283"/>
                <a:gd name="connsiteX51" fmla="*/ 1732703 w 2129090"/>
                <a:gd name="connsiteY51" fmla="*/ 5395414 h 6217283"/>
                <a:gd name="connsiteX52" fmla="*/ 1774614 w 2129090"/>
                <a:gd name="connsiteY52" fmla="*/ 5578717 h 6217283"/>
                <a:gd name="connsiteX53" fmla="*/ 1735244 w 2129090"/>
                <a:gd name="connsiteY53" fmla="*/ 5762867 h 6217283"/>
                <a:gd name="connsiteX54" fmla="*/ 1762336 w 2129090"/>
                <a:gd name="connsiteY54" fmla="*/ 5916539 h 6217283"/>
                <a:gd name="connsiteX55" fmla="*/ 1878753 w 2129090"/>
                <a:gd name="connsiteY55" fmla="*/ 6167150 h 6217283"/>
                <a:gd name="connsiteX56" fmla="*/ 1743287 w 2129090"/>
                <a:gd name="connsiteY56" fmla="*/ 6216681 h 6217283"/>
                <a:gd name="connsiteX57" fmla="*/ 1534584 w 2129090"/>
                <a:gd name="connsiteY57" fmla="*/ 6166304 h 6217283"/>
                <a:gd name="connsiteX58" fmla="*/ 1476163 w 2129090"/>
                <a:gd name="connsiteY58" fmla="*/ 6055813 h 6217283"/>
                <a:gd name="connsiteX59" fmla="*/ 1319531 w 2129090"/>
                <a:gd name="connsiteY59" fmla="*/ 5965220 h 6217283"/>
                <a:gd name="connsiteX60" fmla="*/ 1359747 w 2129090"/>
                <a:gd name="connsiteY60" fmla="*/ 5854731 h 6217283"/>
                <a:gd name="connsiteX61" fmla="*/ 1274233 w 2129090"/>
                <a:gd name="connsiteY61" fmla="*/ 5601577 h 6217283"/>
                <a:gd name="connsiteX62" fmla="*/ 1305137 w 2129090"/>
                <a:gd name="connsiteY62" fmla="*/ 5264604 h 6217283"/>
                <a:gd name="connsiteX63" fmla="*/ 1266190 w 2129090"/>
                <a:gd name="connsiteY63" fmla="*/ 5064791 h 6217283"/>
                <a:gd name="connsiteX64" fmla="*/ 1169670 w 2129090"/>
                <a:gd name="connsiteY64" fmla="*/ 4555098 h 6217283"/>
                <a:gd name="connsiteX65" fmla="*/ 1108710 w 2129090"/>
                <a:gd name="connsiteY65" fmla="*/ 3916711 h 6217283"/>
                <a:gd name="connsiteX66" fmla="*/ 1073150 w 2129090"/>
                <a:gd name="connsiteY66"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41350 w 2129090"/>
                <a:gd name="connsiteY10" fmla="*/ 6059201 h 6217283"/>
                <a:gd name="connsiteX11" fmla="*/ 203200 w 2129090"/>
                <a:gd name="connsiteY11" fmla="*/ 6192551 h 6217283"/>
                <a:gd name="connsiteX12" fmla="*/ 139700 w 2129090"/>
                <a:gd name="connsiteY12" fmla="*/ 6110001 h 6217283"/>
                <a:gd name="connsiteX13" fmla="*/ 387350 w 2129090"/>
                <a:gd name="connsiteY13" fmla="*/ 5830601 h 6217283"/>
                <a:gd name="connsiteX14" fmla="*/ 330200 w 2129090"/>
                <a:gd name="connsiteY14" fmla="*/ 5563901 h 6217283"/>
                <a:gd name="connsiteX15" fmla="*/ 444500 w 2129090"/>
                <a:gd name="connsiteY15" fmla="*/ 5411501 h 6217283"/>
                <a:gd name="connsiteX16" fmla="*/ 311150 w 2129090"/>
                <a:gd name="connsiteY16" fmla="*/ 3322351 h 6217283"/>
                <a:gd name="connsiteX17" fmla="*/ 279400 w 2129090"/>
                <a:gd name="connsiteY17" fmla="*/ 3277901 h 6217283"/>
                <a:gd name="connsiteX18" fmla="*/ 260350 w 2129090"/>
                <a:gd name="connsiteY18" fmla="*/ 3106451 h 6217283"/>
                <a:gd name="connsiteX19" fmla="*/ 177800 w 2129090"/>
                <a:gd name="connsiteY19" fmla="*/ 3119151 h 6217283"/>
                <a:gd name="connsiteX20" fmla="*/ 0 w 2129090"/>
                <a:gd name="connsiteY20" fmla="*/ 2528601 h 6217283"/>
                <a:gd name="connsiteX21" fmla="*/ 126577 w 2129090"/>
                <a:gd name="connsiteY21" fmla="*/ 1613779 h 6217283"/>
                <a:gd name="connsiteX22" fmla="*/ 324274 w 2129090"/>
                <a:gd name="connsiteY22" fmla="*/ 1072758 h 6217283"/>
                <a:gd name="connsiteX23" fmla="*/ 871220 w 2129090"/>
                <a:gd name="connsiteY23" fmla="*/ 838231 h 6217283"/>
                <a:gd name="connsiteX24" fmla="*/ 845820 w 2129090"/>
                <a:gd name="connsiteY24" fmla="*/ 711654 h 6217283"/>
                <a:gd name="connsiteX25" fmla="*/ 793750 w 2129090"/>
                <a:gd name="connsiteY25" fmla="*/ 493638 h 6217283"/>
                <a:gd name="connsiteX26" fmla="*/ 819573 w 2129090"/>
                <a:gd name="connsiteY26" fmla="*/ 465274 h 6217283"/>
                <a:gd name="connsiteX27" fmla="*/ 807297 w 2129090"/>
                <a:gd name="connsiteY27" fmla="*/ 277739 h 6217283"/>
                <a:gd name="connsiteX28" fmla="*/ 860637 w 2129090"/>
                <a:gd name="connsiteY28" fmla="*/ 119411 h 6217283"/>
                <a:gd name="connsiteX29" fmla="*/ 1054523 w 2129090"/>
                <a:gd name="connsiteY29" fmla="*/ 31781 h 6217283"/>
                <a:gd name="connsiteX30" fmla="*/ 1212003 w 2129090"/>
                <a:gd name="connsiteY30" fmla="*/ 40672 h 6217283"/>
                <a:gd name="connsiteX31" fmla="*/ 1344084 w 2129090"/>
                <a:gd name="connsiteY31" fmla="*/ 98668 h 6217283"/>
                <a:gd name="connsiteX32" fmla="*/ 1405043 w 2129090"/>
                <a:gd name="connsiteY32" fmla="*/ 331925 h 6217283"/>
                <a:gd name="connsiteX33" fmla="*/ 1409700 w 2129090"/>
                <a:gd name="connsiteY33" fmla="*/ 422094 h 6217283"/>
                <a:gd name="connsiteX34" fmla="*/ 1431714 w 2129090"/>
                <a:gd name="connsiteY34" fmla="*/ 483054 h 6217283"/>
                <a:gd name="connsiteX35" fmla="*/ 1403350 w 2129090"/>
                <a:gd name="connsiteY35" fmla="*/ 648579 h 6217283"/>
                <a:gd name="connsiteX36" fmla="*/ 1347469 w 2129090"/>
                <a:gd name="connsiteY36" fmla="*/ 878872 h 6217283"/>
                <a:gd name="connsiteX37" fmla="*/ 1419437 w 2129090"/>
                <a:gd name="connsiteY37" fmla="*/ 957611 h 6217283"/>
                <a:gd name="connsiteX38" fmla="*/ 1932940 w 2129090"/>
                <a:gd name="connsiteY38" fmla="*/ 1170548 h 6217283"/>
                <a:gd name="connsiteX39" fmla="*/ 2002790 w 2129090"/>
                <a:gd name="connsiteY39" fmla="*/ 1540965 h 6217283"/>
                <a:gd name="connsiteX40" fmla="*/ 2049780 w 2129090"/>
                <a:gd name="connsiteY40" fmla="*/ 1857618 h 6217283"/>
                <a:gd name="connsiteX41" fmla="*/ 2072217 w 2129090"/>
                <a:gd name="connsiteY41" fmla="*/ 2135325 h 6217283"/>
                <a:gd name="connsiteX42" fmla="*/ 2127250 w 2129090"/>
                <a:gd name="connsiteY42" fmla="*/ 2360538 h 6217283"/>
                <a:gd name="connsiteX43" fmla="*/ 2056977 w 2129090"/>
                <a:gd name="connsiteY43" fmla="*/ 2770325 h 6217283"/>
                <a:gd name="connsiteX44" fmla="*/ 2016760 w 2129090"/>
                <a:gd name="connsiteY44" fmla="*/ 3056074 h 6217283"/>
                <a:gd name="connsiteX45" fmla="*/ 1902883 w 2129090"/>
                <a:gd name="connsiteY45" fmla="*/ 3152594 h 6217283"/>
                <a:gd name="connsiteX46" fmla="*/ 1834303 w 2129090"/>
                <a:gd name="connsiteY46" fmla="*/ 3267318 h 6217283"/>
                <a:gd name="connsiteX47" fmla="*/ 1833457 w 2129090"/>
                <a:gd name="connsiteY47" fmla="*/ 3483219 h 6217283"/>
                <a:gd name="connsiteX48" fmla="*/ 1818217 w 2129090"/>
                <a:gd name="connsiteY48" fmla="*/ 4089432 h 6217283"/>
                <a:gd name="connsiteX49" fmla="*/ 1841500 w 2129090"/>
                <a:gd name="connsiteY49" fmla="*/ 4503451 h 6217283"/>
                <a:gd name="connsiteX50" fmla="*/ 1802977 w 2129090"/>
                <a:gd name="connsiteY50" fmla="*/ 4898845 h 6217283"/>
                <a:gd name="connsiteX51" fmla="*/ 1732703 w 2129090"/>
                <a:gd name="connsiteY51" fmla="*/ 5395414 h 6217283"/>
                <a:gd name="connsiteX52" fmla="*/ 1774614 w 2129090"/>
                <a:gd name="connsiteY52" fmla="*/ 5578717 h 6217283"/>
                <a:gd name="connsiteX53" fmla="*/ 1735244 w 2129090"/>
                <a:gd name="connsiteY53" fmla="*/ 5762867 h 6217283"/>
                <a:gd name="connsiteX54" fmla="*/ 1762336 w 2129090"/>
                <a:gd name="connsiteY54" fmla="*/ 5916539 h 6217283"/>
                <a:gd name="connsiteX55" fmla="*/ 1878753 w 2129090"/>
                <a:gd name="connsiteY55" fmla="*/ 6167150 h 6217283"/>
                <a:gd name="connsiteX56" fmla="*/ 1743287 w 2129090"/>
                <a:gd name="connsiteY56" fmla="*/ 6216681 h 6217283"/>
                <a:gd name="connsiteX57" fmla="*/ 1534584 w 2129090"/>
                <a:gd name="connsiteY57" fmla="*/ 6166304 h 6217283"/>
                <a:gd name="connsiteX58" fmla="*/ 1476163 w 2129090"/>
                <a:gd name="connsiteY58" fmla="*/ 6055813 h 6217283"/>
                <a:gd name="connsiteX59" fmla="*/ 1319531 w 2129090"/>
                <a:gd name="connsiteY59" fmla="*/ 5965220 h 6217283"/>
                <a:gd name="connsiteX60" fmla="*/ 1359747 w 2129090"/>
                <a:gd name="connsiteY60" fmla="*/ 5854731 h 6217283"/>
                <a:gd name="connsiteX61" fmla="*/ 1274233 w 2129090"/>
                <a:gd name="connsiteY61" fmla="*/ 5601577 h 6217283"/>
                <a:gd name="connsiteX62" fmla="*/ 1305137 w 2129090"/>
                <a:gd name="connsiteY62" fmla="*/ 5264604 h 6217283"/>
                <a:gd name="connsiteX63" fmla="*/ 1266190 w 2129090"/>
                <a:gd name="connsiteY63" fmla="*/ 5064791 h 6217283"/>
                <a:gd name="connsiteX64" fmla="*/ 1169670 w 2129090"/>
                <a:gd name="connsiteY64" fmla="*/ 4555098 h 6217283"/>
                <a:gd name="connsiteX65" fmla="*/ 1108710 w 2129090"/>
                <a:gd name="connsiteY65" fmla="*/ 3916711 h 6217283"/>
                <a:gd name="connsiteX66" fmla="*/ 1073150 w 2129090"/>
                <a:gd name="connsiteY66"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41350 w 2129090"/>
                <a:gd name="connsiteY10" fmla="*/ 6059201 h 6217283"/>
                <a:gd name="connsiteX11" fmla="*/ 203200 w 2129090"/>
                <a:gd name="connsiteY11" fmla="*/ 6192551 h 6217283"/>
                <a:gd name="connsiteX12" fmla="*/ 139700 w 2129090"/>
                <a:gd name="connsiteY12" fmla="*/ 6110001 h 6217283"/>
                <a:gd name="connsiteX13" fmla="*/ 387350 w 2129090"/>
                <a:gd name="connsiteY13" fmla="*/ 5830601 h 6217283"/>
                <a:gd name="connsiteX14" fmla="*/ 330200 w 2129090"/>
                <a:gd name="connsiteY14" fmla="*/ 5563901 h 6217283"/>
                <a:gd name="connsiteX15" fmla="*/ 444500 w 2129090"/>
                <a:gd name="connsiteY15" fmla="*/ 5411501 h 6217283"/>
                <a:gd name="connsiteX16" fmla="*/ 311150 w 2129090"/>
                <a:gd name="connsiteY16" fmla="*/ 3322351 h 6217283"/>
                <a:gd name="connsiteX17" fmla="*/ 279400 w 2129090"/>
                <a:gd name="connsiteY17" fmla="*/ 3277901 h 6217283"/>
                <a:gd name="connsiteX18" fmla="*/ 260350 w 2129090"/>
                <a:gd name="connsiteY18" fmla="*/ 3106451 h 6217283"/>
                <a:gd name="connsiteX19" fmla="*/ 177800 w 2129090"/>
                <a:gd name="connsiteY19" fmla="*/ 3119151 h 6217283"/>
                <a:gd name="connsiteX20" fmla="*/ 0 w 2129090"/>
                <a:gd name="connsiteY20" fmla="*/ 2528601 h 6217283"/>
                <a:gd name="connsiteX21" fmla="*/ 126577 w 2129090"/>
                <a:gd name="connsiteY21" fmla="*/ 1613779 h 6217283"/>
                <a:gd name="connsiteX22" fmla="*/ 324274 w 2129090"/>
                <a:gd name="connsiteY22" fmla="*/ 1072758 h 6217283"/>
                <a:gd name="connsiteX23" fmla="*/ 871220 w 2129090"/>
                <a:gd name="connsiteY23" fmla="*/ 838231 h 6217283"/>
                <a:gd name="connsiteX24" fmla="*/ 845820 w 2129090"/>
                <a:gd name="connsiteY24" fmla="*/ 711654 h 6217283"/>
                <a:gd name="connsiteX25" fmla="*/ 793750 w 2129090"/>
                <a:gd name="connsiteY25" fmla="*/ 493638 h 6217283"/>
                <a:gd name="connsiteX26" fmla="*/ 819573 w 2129090"/>
                <a:gd name="connsiteY26" fmla="*/ 465274 h 6217283"/>
                <a:gd name="connsiteX27" fmla="*/ 807297 w 2129090"/>
                <a:gd name="connsiteY27" fmla="*/ 277739 h 6217283"/>
                <a:gd name="connsiteX28" fmla="*/ 860637 w 2129090"/>
                <a:gd name="connsiteY28" fmla="*/ 119411 h 6217283"/>
                <a:gd name="connsiteX29" fmla="*/ 1054523 w 2129090"/>
                <a:gd name="connsiteY29" fmla="*/ 31781 h 6217283"/>
                <a:gd name="connsiteX30" fmla="*/ 1212003 w 2129090"/>
                <a:gd name="connsiteY30" fmla="*/ 40672 h 6217283"/>
                <a:gd name="connsiteX31" fmla="*/ 1344084 w 2129090"/>
                <a:gd name="connsiteY31" fmla="*/ 98668 h 6217283"/>
                <a:gd name="connsiteX32" fmla="*/ 1405043 w 2129090"/>
                <a:gd name="connsiteY32" fmla="*/ 331925 h 6217283"/>
                <a:gd name="connsiteX33" fmla="*/ 1409700 w 2129090"/>
                <a:gd name="connsiteY33" fmla="*/ 422094 h 6217283"/>
                <a:gd name="connsiteX34" fmla="*/ 1431714 w 2129090"/>
                <a:gd name="connsiteY34" fmla="*/ 483054 h 6217283"/>
                <a:gd name="connsiteX35" fmla="*/ 1403350 w 2129090"/>
                <a:gd name="connsiteY35" fmla="*/ 648579 h 6217283"/>
                <a:gd name="connsiteX36" fmla="*/ 1347469 w 2129090"/>
                <a:gd name="connsiteY36" fmla="*/ 878872 h 6217283"/>
                <a:gd name="connsiteX37" fmla="*/ 1419437 w 2129090"/>
                <a:gd name="connsiteY37" fmla="*/ 957611 h 6217283"/>
                <a:gd name="connsiteX38" fmla="*/ 1932940 w 2129090"/>
                <a:gd name="connsiteY38" fmla="*/ 1170548 h 6217283"/>
                <a:gd name="connsiteX39" fmla="*/ 2002790 w 2129090"/>
                <a:gd name="connsiteY39" fmla="*/ 1540965 h 6217283"/>
                <a:gd name="connsiteX40" fmla="*/ 2049780 w 2129090"/>
                <a:gd name="connsiteY40" fmla="*/ 1857618 h 6217283"/>
                <a:gd name="connsiteX41" fmla="*/ 2072217 w 2129090"/>
                <a:gd name="connsiteY41" fmla="*/ 2135325 h 6217283"/>
                <a:gd name="connsiteX42" fmla="*/ 2127250 w 2129090"/>
                <a:gd name="connsiteY42" fmla="*/ 2360538 h 6217283"/>
                <a:gd name="connsiteX43" fmla="*/ 2056977 w 2129090"/>
                <a:gd name="connsiteY43" fmla="*/ 2770325 h 6217283"/>
                <a:gd name="connsiteX44" fmla="*/ 2016760 w 2129090"/>
                <a:gd name="connsiteY44" fmla="*/ 3056074 h 6217283"/>
                <a:gd name="connsiteX45" fmla="*/ 1902883 w 2129090"/>
                <a:gd name="connsiteY45" fmla="*/ 3152594 h 6217283"/>
                <a:gd name="connsiteX46" fmla="*/ 1834303 w 2129090"/>
                <a:gd name="connsiteY46" fmla="*/ 3267318 h 6217283"/>
                <a:gd name="connsiteX47" fmla="*/ 1833457 w 2129090"/>
                <a:gd name="connsiteY47" fmla="*/ 3483219 h 6217283"/>
                <a:gd name="connsiteX48" fmla="*/ 1818217 w 2129090"/>
                <a:gd name="connsiteY48" fmla="*/ 4089432 h 6217283"/>
                <a:gd name="connsiteX49" fmla="*/ 1841500 w 2129090"/>
                <a:gd name="connsiteY49" fmla="*/ 4503451 h 6217283"/>
                <a:gd name="connsiteX50" fmla="*/ 1802977 w 2129090"/>
                <a:gd name="connsiteY50" fmla="*/ 4898845 h 6217283"/>
                <a:gd name="connsiteX51" fmla="*/ 1732703 w 2129090"/>
                <a:gd name="connsiteY51" fmla="*/ 5395414 h 6217283"/>
                <a:gd name="connsiteX52" fmla="*/ 1774614 w 2129090"/>
                <a:gd name="connsiteY52" fmla="*/ 5578717 h 6217283"/>
                <a:gd name="connsiteX53" fmla="*/ 1735244 w 2129090"/>
                <a:gd name="connsiteY53" fmla="*/ 5762867 h 6217283"/>
                <a:gd name="connsiteX54" fmla="*/ 1762336 w 2129090"/>
                <a:gd name="connsiteY54" fmla="*/ 5916539 h 6217283"/>
                <a:gd name="connsiteX55" fmla="*/ 1878753 w 2129090"/>
                <a:gd name="connsiteY55" fmla="*/ 6167150 h 6217283"/>
                <a:gd name="connsiteX56" fmla="*/ 1743287 w 2129090"/>
                <a:gd name="connsiteY56" fmla="*/ 6216681 h 6217283"/>
                <a:gd name="connsiteX57" fmla="*/ 1534584 w 2129090"/>
                <a:gd name="connsiteY57" fmla="*/ 6166304 h 6217283"/>
                <a:gd name="connsiteX58" fmla="*/ 1476163 w 2129090"/>
                <a:gd name="connsiteY58" fmla="*/ 6055813 h 6217283"/>
                <a:gd name="connsiteX59" fmla="*/ 1319531 w 2129090"/>
                <a:gd name="connsiteY59" fmla="*/ 5965220 h 6217283"/>
                <a:gd name="connsiteX60" fmla="*/ 1359747 w 2129090"/>
                <a:gd name="connsiteY60" fmla="*/ 5854731 h 6217283"/>
                <a:gd name="connsiteX61" fmla="*/ 1274233 w 2129090"/>
                <a:gd name="connsiteY61" fmla="*/ 5601577 h 6217283"/>
                <a:gd name="connsiteX62" fmla="*/ 1305137 w 2129090"/>
                <a:gd name="connsiteY62" fmla="*/ 5264604 h 6217283"/>
                <a:gd name="connsiteX63" fmla="*/ 1266190 w 2129090"/>
                <a:gd name="connsiteY63" fmla="*/ 5064791 h 6217283"/>
                <a:gd name="connsiteX64" fmla="*/ 1169670 w 2129090"/>
                <a:gd name="connsiteY64" fmla="*/ 4555098 h 6217283"/>
                <a:gd name="connsiteX65" fmla="*/ 1108710 w 2129090"/>
                <a:gd name="connsiteY65" fmla="*/ 3916711 h 6217283"/>
                <a:gd name="connsiteX66" fmla="*/ 1073150 w 2129090"/>
                <a:gd name="connsiteY66"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41350 w 2129090"/>
                <a:gd name="connsiteY10" fmla="*/ 6059201 h 6217283"/>
                <a:gd name="connsiteX11" fmla="*/ 203200 w 2129090"/>
                <a:gd name="connsiteY11" fmla="*/ 6192551 h 6217283"/>
                <a:gd name="connsiteX12" fmla="*/ 139700 w 2129090"/>
                <a:gd name="connsiteY12" fmla="*/ 6110001 h 6217283"/>
                <a:gd name="connsiteX13" fmla="*/ 387350 w 2129090"/>
                <a:gd name="connsiteY13" fmla="*/ 5830601 h 6217283"/>
                <a:gd name="connsiteX14" fmla="*/ 330200 w 2129090"/>
                <a:gd name="connsiteY14" fmla="*/ 5563901 h 6217283"/>
                <a:gd name="connsiteX15" fmla="*/ 444500 w 2129090"/>
                <a:gd name="connsiteY15" fmla="*/ 5411501 h 6217283"/>
                <a:gd name="connsiteX16" fmla="*/ 311150 w 2129090"/>
                <a:gd name="connsiteY16" fmla="*/ 3322351 h 6217283"/>
                <a:gd name="connsiteX17" fmla="*/ 279400 w 2129090"/>
                <a:gd name="connsiteY17" fmla="*/ 3277901 h 6217283"/>
                <a:gd name="connsiteX18" fmla="*/ 260350 w 2129090"/>
                <a:gd name="connsiteY18" fmla="*/ 3106451 h 6217283"/>
                <a:gd name="connsiteX19" fmla="*/ 177800 w 2129090"/>
                <a:gd name="connsiteY19" fmla="*/ 3119151 h 6217283"/>
                <a:gd name="connsiteX20" fmla="*/ 0 w 2129090"/>
                <a:gd name="connsiteY20" fmla="*/ 2528601 h 6217283"/>
                <a:gd name="connsiteX21" fmla="*/ 126577 w 2129090"/>
                <a:gd name="connsiteY21" fmla="*/ 1613779 h 6217283"/>
                <a:gd name="connsiteX22" fmla="*/ 324274 w 2129090"/>
                <a:gd name="connsiteY22" fmla="*/ 1072758 h 6217283"/>
                <a:gd name="connsiteX23" fmla="*/ 871220 w 2129090"/>
                <a:gd name="connsiteY23" fmla="*/ 838231 h 6217283"/>
                <a:gd name="connsiteX24" fmla="*/ 845820 w 2129090"/>
                <a:gd name="connsiteY24" fmla="*/ 711654 h 6217283"/>
                <a:gd name="connsiteX25" fmla="*/ 793750 w 2129090"/>
                <a:gd name="connsiteY25" fmla="*/ 493638 h 6217283"/>
                <a:gd name="connsiteX26" fmla="*/ 819573 w 2129090"/>
                <a:gd name="connsiteY26" fmla="*/ 465274 h 6217283"/>
                <a:gd name="connsiteX27" fmla="*/ 807297 w 2129090"/>
                <a:gd name="connsiteY27" fmla="*/ 277739 h 6217283"/>
                <a:gd name="connsiteX28" fmla="*/ 860637 w 2129090"/>
                <a:gd name="connsiteY28" fmla="*/ 119411 h 6217283"/>
                <a:gd name="connsiteX29" fmla="*/ 1054523 w 2129090"/>
                <a:gd name="connsiteY29" fmla="*/ 31781 h 6217283"/>
                <a:gd name="connsiteX30" fmla="*/ 1212003 w 2129090"/>
                <a:gd name="connsiteY30" fmla="*/ 40672 h 6217283"/>
                <a:gd name="connsiteX31" fmla="*/ 1344084 w 2129090"/>
                <a:gd name="connsiteY31" fmla="*/ 98668 h 6217283"/>
                <a:gd name="connsiteX32" fmla="*/ 1405043 w 2129090"/>
                <a:gd name="connsiteY32" fmla="*/ 331925 h 6217283"/>
                <a:gd name="connsiteX33" fmla="*/ 1409700 w 2129090"/>
                <a:gd name="connsiteY33" fmla="*/ 422094 h 6217283"/>
                <a:gd name="connsiteX34" fmla="*/ 1431714 w 2129090"/>
                <a:gd name="connsiteY34" fmla="*/ 483054 h 6217283"/>
                <a:gd name="connsiteX35" fmla="*/ 1403350 w 2129090"/>
                <a:gd name="connsiteY35" fmla="*/ 648579 h 6217283"/>
                <a:gd name="connsiteX36" fmla="*/ 1347469 w 2129090"/>
                <a:gd name="connsiteY36" fmla="*/ 878872 h 6217283"/>
                <a:gd name="connsiteX37" fmla="*/ 1419437 w 2129090"/>
                <a:gd name="connsiteY37" fmla="*/ 957611 h 6217283"/>
                <a:gd name="connsiteX38" fmla="*/ 1932940 w 2129090"/>
                <a:gd name="connsiteY38" fmla="*/ 1170548 h 6217283"/>
                <a:gd name="connsiteX39" fmla="*/ 2002790 w 2129090"/>
                <a:gd name="connsiteY39" fmla="*/ 1540965 h 6217283"/>
                <a:gd name="connsiteX40" fmla="*/ 2049780 w 2129090"/>
                <a:gd name="connsiteY40" fmla="*/ 1857618 h 6217283"/>
                <a:gd name="connsiteX41" fmla="*/ 2072217 w 2129090"/>
                <a:gd name="connsiteY41" fmla="*/ 2135325 h 6217283"/>
                <a:gd name="connsiteX42" fmla="*/ 2127250 w 2129090"/>
                <a:gd name="connsiteY42" fmla="*/ 2360538 h 6217283"/>
                <a:gd name="connsiteX43" fmla="*/ 2056977 w 2129090"/>
                <a:gd name="connsiteY43" fmla="*/ 2770325 h 6217283"/>
                <a:gd name="connsiteX44" fmla="*/ 2016760 w 2129090"/>
                <a:gd name="connsiteY44" fmla="*/ 3056074 h 6217283"/>
                <a:gd name="connsiteX45" fmla="*/ 1902883 w 2129090"/>
                <a:gd name="connsiteY45" fmla="*/ 3152594 h 6217283"/>
                <a:gd name="connsiteX46" fmla="*/ 1834303 w 2129090"/>
                <a:gd name="connsiteY46" fmla="*/ 3267318 h 6217283"/>
                <a:gd name="connsiteX47" fmla="*/ 1833457 w 2129090"/>
                <a:gd name="connsiteY47" fmla="*/ 3483219 h 6217283"/>
                <a:gd name="connsiteX48" fmla="*/ 1818217 w 2129090"/>
                <a:gd name="connsiteY48" fmla="*/ 4089432 h 6217283"/>
                <a:gd name="connsiteX49" fmla="*/ 1841500 w 2129090"/>
                <a:gd name="connsiteY49" fmla="*/ 4503451 h 6217283"/>
                <a:gd name="connsiteX50" fmla="*/ 1802977 w 2129090"/>
                <a:gd name="connsiteY50" fmla="*/ 4898845 h 6217283"/>
                <a:gd name="connsiteX51" fmla="*/ 1732703 w 2129090"/>
                <a:gd name="connsiteY51" fmla="*/ 5395414 h 6217283"/>
                <a:gd name="connsiteX52" fmla="*/ 1774614 w 2129090"/>
                <a:gd name="connsiteY52" fmla="*/ 5578717 h 6217283"/>
                <a:gd name="connsiteX53" fmla="*/ 1735244 w 2129090"/>
                <a:gd name="connsiteY53" fmla="*/ 5762867 h 6217283"/>
                <a:gd name="connsiteX54" fmla="*/ 1762336 w 2129090"/>
                <a:gd name="connsiteY54" fmla="*/ 5916539 h 6217283"/>
                <a:gd name="connsiteX55" fmla="*/ 1878753 w 2129090"/>
                <a:gd name="connsiteY55" fmla="*/ 6167150 h 6217283"/>
                <a:gd name="connsiteX56" fmla="*/ 1743287 w 2129090"/>
                <a:gd name="connsiteY56" fmla="*/ 6216681 h 6217283"/>
                <a:gd name="connsiteX57" fmla="*/ 1534584 w 2129090"/>
                <a:gd name="connsiteY57" fmla="*/ 6166304 h 6217283"/>
                <a:gd name="connsiteX58" fmla="*/ 1476163 w 2129090"/>
                <a:gd name="connsiteY58" fmla="*/ 6055813 h 6217283"/>
                <a:gd name="connsiteX59" fmla="*/ 1319531 w 2129090"/>
                <a:gd name="connsiteY59" fmla="*/ 5965220 h 6217283"/>
                <a:gd name="connsiteX60" fmla="*/ 1359747 w 2129090"/>
                <a:gd name="connsiteY60" fmla="*/ 5854731 h 6217283"/>
                <a:gd name="connsiteX61" fmla="*/ 1274233 w 2129090"/>
                <a:gd name="connsiteY61" fmla="*/ 5601577 h 6217283"/>
                <a:gd name="connsiteX62" fmla="*/ 1305137 w 2129090"/>
                <a:gd name="connsiteY62" fmla="*/ 5264604 h 6217283"/>
                <a:gd name="connsiteX63" fmla="*/ 1266190 w 2129090"/>
                <a:gd name="connsiteY63" fmla="*/ 5064791 h 6217283"/>
                <a:gd name="connsiteX64" fmla="*/ 1169670 w 2129090"/>
                <a:gd name="connsiteY64" fmla="*/ 4555098 h 6217283"/>
                <a:gd name="connsiteX65" fmla="*/ 1108710 w 2129090"/>
                <a:gd name="connsiteY65" fmla="*/ 3916711 h 6217283"/>
                <a:gd name="connsiteX66" fmla="*/ 1073150 w 2129090"/>
                <a:gd name="connsiteY66"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41350 w 2129090"/>
                <a:gd name="connsiteY10" fmla="*/ 6059201 h 6217283"/>
                <a:gd name="connsiteX11" fmla="*/ 203200 w 2129090"/>
                <a:gd name="connsiteY11" fmla="*/ 6192551 h 6217283"/>
                <a:gd name="connsiteX12" fmla="*/ 139700 w 2129090"/>
                <a:gd name="connsiteY12" fmla="*/ 6110001 h 6217283"/>
                <a:gd name="connsiteX13" fmla="*/ 387350 w 2129090"/>
                <a:gd name="connsiteY13" fmla="*/ 5830601 h 6217283"/>
                <a:gd name="connsiteX14" fmla="*/ 330200 w 2129090"/>
                <a:gd name="connsiteY14" fmla="*/ 5563901 h 6217283"/>
                <a:gd name="connsiteX15" fmla="*/ 444500 w 2129090"/>
                <a:gd name="connsiteY15" fmla="*/ 5411501 h 6217283"/>
                <a:gd name="connsiteX16" fmla="*/ 311150 w 2129090"/>
                <a:gd name="connsiteY16" fmla="*/ 3322351 h 6217283"/>
                <a:gd name="connsiteX17" fmla="*/ 279400 w 2129090"/>
                <a:gd name="connsiteY17" fmla="*/ 3277901 h 6217283"/>
                <a:gd name="connsiteX18" fmla="*/ 260350 w 2129090"/>
                <a:gd name="connsiteY18" fmla="*/ 3106451 h 6217283"/>
                <a:gd name="connsiteX19" fmla="*/ 177800 w 2129090"/>
                <a:gd name="connsiteY19" fmla="*/ 3119151 h 6217283"/>
                <a:gd name="connsiteX20" fmla="*/ 0 w 2129090"/>
                <a:gd name="connsiteY20" fmla="*/ 2528601 h 6217283"/>
                <a:gd name="connsiteX21" fmla="*/ 126577 w 2129090"/>
                <a:gd name="connsiteY21" fmla="*/ 1613779 h 6217283"/>
                <a:gd name="connsiteX22" fmla="*/ 324274 w 2129090"/>
                <a:gd name="connsiteY22" fmla="*/ 1072758 h 6217283"/>
                <a:gd name="connsiteX23" fmla="*/ 871220 w 2129090"/>
                <a:gd name="connsiteY23" fmla="*/ 838231 h 6217283"/>
                <a:gd name="connsiteX24" fmla="*/ 845820 w 2129090"/>
                <a:gd name="connsiteY24" fmla="*/ 711654 h 6217283"/>
                <a:gd name="connsiteX25" fmla="*/ 793750 w 2129090"/>
                <a:gd name="connsiteY25" fmla="*/ 493638 h 6217283"/>
                <a:gd name="connsiteX26" fmla="*/ 819573 w 2129090"/>
                <a:gd name="connsiteY26" fmla="*/ 465274 h 6217283"/>
                <a:gd name="connsiteX27" fmla="*/ 807297 w 2129090"/>
                <a:gd name="connsiteY27" fmla="*/ 277739 h 6217283"/>
                <a:gd name="connsiteX28" fmla="*/ 860637 w 2129090"/>
                <a:gd name="connsiteY28" fmla="*/ 119411 h 6217283"/>
                <a:gd name="connsiteX29" fmla="*/ 1054523 w 2129090"/>
                <a:gd name="connsiteY29" fmla="*/ 31781 h 6217283"/>
                <a:gd name="connsiteX30" fmla="*/ 1212003 w 2129090"/>
                <a:gd name="connsiteY30" fmla="*/ 40672 h 6217283"/>
                <a:gd name="connsiteX31" fmla="*/ 1344084 w 2129090"/>
                <a:gd name="connsiteY31" fmla="*/ 98668 h 6217283"/>
                <a:gd name="connsiteX32" fmla="*/ 1405043 w 2129090"/>
                <a:gd name="connsiteY32" fmla="*/ 331925 h 6217283"/>
                <a:gd name="connsiteX33" fmla="*/ 1409700 w 2129090"/>
                <a:gd name="connsiteY33" fmla="*/ 422094 h 6217283"/>
                <a:gd name="connsiteX34" fmla="*/ 1431714 w 2129090"/>
                <a:gd name="connsiteY34" fmla="*/ 483054 h 6217283"/>
                <a:gd name="connsiteX35" fmla="*/ 1403350 w 2129090"/>
                <a:gd name="connsiteY35" fmla="*/ 648579 h 6217283"/>
                <a:gd name="connsiteX36" fmla="*/ 1347469 w 2129090"/>
                <a:gd name="connsiteY36" fmla="*/ 878872 h 6217283"/>
                <a:gd name="connsiteX37" fmla="*/ 1419437 w 2129090"/>
                <a:gd name="connsiteY37" fmla="*/ 957611 h 6217283"/>
                <a:gd name="connsiteX38" fmla="*/ 1932940 w 2129090"/>
                <a:gd name="connsiteY38" fmla="*/ 1170548 h 6217283"/>
                <a:gd name="connsiteX39" fmla="*/ 2002790 w 2129090"/>
                <a:gd name="connsiteY39" fmla="*/ 1540965 h 6217283"/>
                <a:gd name="connsiteX40" fmla="*/ 2049780 w 2129090"/>
                <a:gd name="connsiteY40" fmla="*/ 1857618 h 6217283"/>
                <a:gd name="connsiteX41" fmla="*/ 2072217 w 2129090"/>
                <a:gd name="connsiteY41" fmla="*/ 2135325 h 6217283"/>
                <a:gd name="connsiteX42" fmla="*/ 2127250 w 2129090"/>
                <a:gd name="connsiteY42" fmla="*/ 2360538 h 6217283"/>
                <a:gd name="connsiteX43" fmla="*/ 2056977 w 2129090"/>
                <a:gd name="connsiteY43" fmla="*/ 2770325 h 6217283"/>
                <a:gd name="connsiteX44" fmla="*/ 2016760 w 2129090"/>
                <a:gd name="connsiteY44" fmla="*/ 3056074 h 6217283"/>
                <a:gd name="connsiteX45" fmla="*/ 1902883 w 2129090"/>
                <a:gd name="connsiteY45" fmla="*/ 3152594 h 6217283"/>
                <a:gd name="connsiteX46" fmla="*/ 1834303 w 2129090"/>
                <a:gd name="connsiteY46" fmla="*/ 3267318 h 6217283"/>
                <a:gd name="connsiteX47" fmla="*/ 1833457 w 2129090"/>
                <a:gd name="connsiteY47" fmla="*/ 3483219 h 6217283"/>
                <a:gd name="connsiteX48" fmla="*/ 1818217 w 2129090"/>
                <a:gd name="connsiteY48" fmla="*/ 4089432 h 6217283"/>
                <a:gd name="connsiteX49" fmla="*/ 1841500 w 2129090"/>
                <a:gd name="connsiteY49" fmla="*/ 4503451 h 6217283"/>
                <a:gd name="connsiteX50" fmla="*/ 1802977 w 2129090"/>
                <a:gd name="connsiteY50" fmla="*/ 4898845 h 6217283"/>
                <a:gd name="connsiteX51" fmla="*/ 1732703 w 2129090"/>
                <a:gd name="connsiteY51" fmla="*/ 5395414 h 6217283"/>
                <a:gd name="connsiteX52" fmla="*/ 1774614 w 2129090"/>
                <a:gd name="connsiteY52" fmla="*/ 5578717 h 6217283"/>
                <a:gd name="connsiteX53" fmla="*/ 1735244 w 2129090"/>
                <a:gd name="connsiteY53" fmla="*/ 5762867 h 6217283"/>
                <a:gd name="connsiteX54" fmla="*/ 1762336 w 2129090"/>
                <a:gd name="connsiteY54" fmla="*/ 5916539 h 6217283"/>
                <a:gd name="connsiteX55" fmla="*/ 1878753 w 2129090"/>
                <a:gd name="connsiteY55" fmla="*/ 6167150 h 6217283"/>
                <a:gd name="connsiteX56" fmla="*/ 1743287 w 2129090"/>
                <a:gd name="connsiteY56" fmla="*/ 6216681 h 6217283"/>
                <a:gd name="connsiteX57" fmla="*/ 1534584 w 2129090"/>
                <a:gd name="connsiteY57" fmla="*/ 6166304 h 6217283"/>
                <a:gd name="connsiteX58" fmla="*/ 1476163 w 2129090"/>
                <a:gd name="connsiteY58" fmla="*/ 6055813 h 6217283"/>
                <a:gd name="connsiteX59" fmla="*/ 1319531 w 2129090"/>
                <a:gd name="connsiteY59" fmla="*/ 5965220 h 6217283"/>
                <a:gd name="connsiteX60" fmla="*/ 1359747 w 2129090"/>
                <a:gd name="connsiteY60" fmla="*/ 5854731 h 6217283"/>
                <a:gd name="connsiteX61" fmla="*/ 1274233 w 2129090"/>
                <a:gd name="connsiteY61" fmla="*/ 5601577 h 6217283"/>
                <a:gd name="connsiteX62" fmla="*/ 1305137 w 2129090"/>
                <a:gd name="connsiteY62" fmla="*/ 5264604 h 6217283"/>
                <a:gd name="connsiteX63" fmla="*/ 1266190 w 2129090"/>
                <a:gd name="connsiteY63" fmla="*/ 5064791 h 6217283"/>
                <a:gd name="connsiteX64" fmla="*/ 1169670 w 2129090"/>
                <a:gd name="connsiteY64" fmla="*/ 4555098 h 6217283"/>
                <a:gd name="connsiteX65" fmla="*/ 1108710 w 2129090"/>
                <a:gd name="connsiteY65" fmla="*/ 3916711 h 6217283"/>
                <a:gd name="connsiteX66" fmla="*/ 1073150 w 2129090"/>
                <a:gd name="connsiteY66"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41350 w 2129090"/>
                <a:gd name="connsiteY10" fmla="*/ 6059201 h 6217283"/>
                <a:gd name="connsiteX11" fmla="*/ 221826 w 2129090"/>
                <a:gd name="connsiteY11" fmla="*/ 6180698 h 6217283"/>
                <a:gd name="connsiteX12" fmla="*/ 139700 w 2129090"/>
                <a:gd name="connsiteY12" fmla="*/ 6110001 h 6217283"/>
                <a:gd name="connsiteX13" fmla="*/ 387350 w 2129090"/>
                <a:gd name="connsiteY13" fmla="*/ 5830601 h 6217283"/>
                <a:gd name="connsiteX14" fmla="*/ 330200 w 2129090"/>
                <a:gd name="connsiteY14" fmla="*/ 5563901 h 6217283"/>
                <a:gd name="connsiteX15" fmla="*/ 444500 w 2129090"/>
                <a:gd name="connsiteY15" fmla="*/ 5411501 h 6217283"/>
                <a:gd name="connsiteX16" fmla="*/ 311150 w 2129090"/>
                <a:gd name="connsiteY16" fmla="*/ 3322351 h 6217283"/>
                <a:gd name="connsiteX17" fmla="*/ 279400 w 2129090"/>
                <a:gd name="connsiteY17" fmla="*/ 3277901 h 6217283"/>
                <a:gd name="connsiteX18" fmla="*/ 260350 w 2129090"/>
                <a:gd name="connsiteY18" fmla="*/ 3106451 h 6217283"/>
                <a:gd name="connsiteX19" fmla="*/ 177800 w 2129090"/>
                <a:gd name="connsiteY19" fmla="*/ 3119151 h 6217283"/>
                <a:gd name="connsiteX20" fmla="*/ 0 w 2129090"/>
                <a:gd name="connsiteY20" fmla="*/ 2528601 h 6217283"/>
                <a:gd name="connsiteX21" fmla="*/ 126577 w 2129090"/>
                <a:gd name="connsiteY21" fmla="*/ 1613779 h 6217283"/>
                <a:gd name="connsiteX22" fmla="*/ 324274 w 2129090"/>
                <a:gd name="connsiteY22" fmla="*/ 1072758 h 6217283"/>
                <a:gd name="connsiteX23" fmla="*/ 871220 w 2129090"/>
                <a:gd name="connsiteY23" fmla="*/ 838231 h 6217283"/>
                <a:gd name="connsiteX24" fmla="*/ 845820 w 2129090"/>
                <a:gd name="connsiteY24" fmla="*/ 711654 h 6217283"/>
                <a:gd name="connsiteX25" fmla="*/ 793750 w 2129090"/>
                <a:gd name="connsiteY25" fmla="*/ 493638 h 6217283"/>
                <a:gd name="connsiteX26" fmla="*/ 819573 w 2129090"/>
                <a:gd name="connsiteY26" fmla="*/ 465274 h 6217283"/>
                <a:gd name="connsiteX27" fmla="*/ 807297 w 2129090"/>
                <a:gd name="connsiteY27" fmla="*/ 277739 h 6217283"/>
                <a:gd name="connsiteX28" fmla="*/ 860637 w 2129090"/>
                <a:gd name="connsiteY28" fmla="*/ 119411 h 6217283"/>
                <a:gd name="connsiteX29" fmla="*/ 1054523 w 2129090"/>
                <a:gd name="connsiteY29" fmla="*/ 31781 h 6217283"/>
                <a:gd name="connsiteX30" fmla="*/ 1212003 w 2129090"/>
                <a:gd name="connsiteY30" fmla="*/ 40672 h 6217283"/>
                <a:gd name="connsiteX31" fmla="*/ 1344084 w 2129090"/>
                <a:gd name="connsiteY31" fmla="*/ 98668 h 6217283"/>
                <a:gd name="connsiteX32" fmla="*/ 1405043 w 2129090"/>
                <a:gd name="connsiteY32" fmla="*/ 331925 h 6217283"/>
                <a:gd name="connsiteX33" fmla="*/ 1409700 w 2129090"/>
                <a:gd name="connsiteY33" fmla="*/ 422094 h 6217283"/>
                <a:gd name="connsiteX34" fmla="*/ 1431714 w 2129090"/>
                <a:gd name="connsiteY34" fmla="*/ 483054 h 6217283"/>
                <a:gd name="connsiteX35" fmla="*/ 1403350 w 2129090"/>
                <a:gd name="connsiteY35" fmla="*/ 648579 h 6217283"/>
                <a:gd name="connsiteX36" fmla="*/ 1347469 w 2129090"/>
                <a:gd name="connsiteY36" fmla="*/ 878872 h 6217283"/>
                <a:gd name="connsiteX37" fmla="*/ 1419437 w 2129090"/>
                <a:gd name="connsiteY37" fmla="*/ 957611 h 6217283"/>
                <a:gd name="connsiteX38" fmla="*/ 1932940 w 2129090"/>
                <a:gd name="connsiteY38" fmla="*/ 1170548 h 6217283"/>
                <a:gd name="connsiteX39" fmla="*/ 2002790 w 2129090"/>
                <a:gd name="connsiteY39" fmla="*/ 1540965 h 6217283"/>
                <a:gd name="connsiteX40" fmla="*/ 2049780 w 2129090"/>
                <a:gd name="connsiteY40" fmla="*/ 1857618 h 6217283"/>
                <a:gd name="connsiteX41" fmla="*/ 2072217 w 2129090"/>
                <a:gd name="connsiteY41" fmla="*/ 2135325 h 6217283"/>
                <a:gd name="connsiteX42" fmla="*/ 2127250 w 2129090"/>
                <a:gd name="connsiteY42" fmla="*/ 2360538 h 6217283"/>
                <a:gd name="connsiteX43" fmla="*/ 2056977 w 2129090"/>
                <a:gd name="connsiteY43" fmla="*/ 2770325 h 6217283"/>
                <a:gd name="connsiteX44" fmla="*/ 2016760 w 2129090"/>
                <a:gd name="connsiteY44" fmla="*/ 3056074 h 6217283"/>
                <a:gd name="connsiteX45" fmla="*/ 1902883 w 2129090"/>
                <a:gd name="connsiteY45" fmla="*/ 3152594 h 6217283"/>
                <a:gd name="connsiteX46" fmla="*/ 1834303 w 2129090"/>
                <a:gd name="connsiteY46" fmla="*/ 3267318 h 6217283"/>
                <a:gd name="connsiteX47" fmla="*/ 1833457 w 2129090"/>
                <a:gd name="connsiteY47" fmla="*/ 3483219 h 6217283"/>
                <a:gd name="connsiteX48" fmla="*/ 1818217 w 2129090"/>
                <a:gd name="connsiteY48" fmla="*/ 4089432 h 6217283"/>
                <a:gd name="connsiteX49" fmla="*/ 1841500 w 2129090"/>
                <a:gd name="connsiteY49" fmla="*/ 4503451 h 6217283"/>
                <a:gd name="connsiteX50" fmla="*/ 1802977 w 2129090"/>
                <a:gd name="connsiteY50" fmla="*/ 4898845 h 6217283"/>
                <a:gd name="connsiteX51" fmla="*/ 1732703 w 2129090"/>
                <a:gd name="connsiteY51" fmla="*/ 5395414 h 6217283"/>
                <a:gd name="connsiteX52" fmla="*/ 1774614 w 2129090"/>
                <a:gd name="connsiteY52" fmla="*/ 5578717 h 6217283"/>
                <a:gd name="connsiteX53" fmla="*/ 1735244 w 2129090"/>
                <a:gd name="connsiteY53" fmla="*/ 5762867 h 6217283"/>
                <a:gd name="connsiteX54" fmla="*/ 1762336 w 2129090"/>
                <a:gd name="connsiteY54" fmla="*/ 5916539 h 6217283"/>
                <a:gd name="connsiteX55" fmla="*/ 1878753 w 2129090"/>
                <a:gd name="connsiteY55" fmla="*/ 6167150 h 6217283"/>
                <a:gd name="connsiteX56" fmla="*/ 1743287 w 2129090"/>
                <a:gd name="connsiteY56" fmla="*/ 6216681 h 6217283"/>
                <a:gd name="connsiteX57" fmla="*/ 1534584 w 2129090"/>
                <a:gd name="connsiteY57" fmla="*/ 6166304 h 6217283"/>
                <a:gd name="connsiteX58" fmla="*/ 1476163 w 2129090"/>
                <a:gd name="connsiteY58" fmla="*/ 6055813 h 6217283"/>
                <a:gd name="connsiteX59" fmla="*/ 1319531 w 2129090"/>
                <a:gd name="connsiteY59" fmla="*/ 5965220 h 6217283"/>
                <a:gd name="connsiteX60" fmla="*/ 1359747 w 2129090"/>
                <a:gd name="connsiteY60" fmla="*/ 5854731 h 6217283"/>
                <a:gd name="connsiteX61" fmla="*/ 1274233 w 2129090"/>
                <a:gd name="connsiteY61" fmla="*/ 5601577 h 6217283"/>
                <a:gd name="connsiteX62" fmla="*/ 1305137 w 2129090"/>
                <a:gd name="connsiteY62" fmla="*/ 5264604 h 6217283"/>
                <a:gd name="connsiteX63" fmla="*/ 1266190 w 2129090"/>
                <a:gd name="connsiteY63" fmla="*/ 5064791 h 6217283"/>
                <a:gd name="connsiteX64" fmla="*/ 1169670 w 2129090"/>
                <a:gd name="connsiteY64" fmla="*/ 4555098 h 6217283"/>
                <a:gd name="connsiteX65" fmla="*/ 1108710 w 2129090"/>
                <a:gd name="connsiteY65" fmla="*/ 3916711 h 6217283"/>
                <a:gd name="connsiteX66" fmla="*/ 1073150 w 2129090"/>
                <a:gd name="connsiteY66"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41350 w 2129090"/>
                <a:gd name="connsiteY10" fmla="*/ 6059201 h 6217283"/>
                <a:gd name="connsiteX11" fmla="*/ 221826 w 2129090"/>
                <a:gd name="connsiteY11" fmla="*/ 6180698 h 6217283"/>
                <a:gd name="connsiteX12" fmla="*/ 139700 w 2129090"/>
                <a:gd name="connsiteY12" fmla="*/ 6110001 h 6217283"/>
                <a:gd name="connsiteX13" fmla="*/ 387350 w 2129090"/>
                <a:gd name="connsiteY13" fmla="*/ 5830601 h 6217283"/>
                <a:gd name="connsiteX14" fmla="*/ 330200 w 2129090"/>
                <a:gd name="connsiteY14" fmla="*/ 5563901 h 6217283"/>
                <a:gd name="connsiteX15" fmla="*/ 444500 w 2129090"/>
                <a:gd name="connsiteY15" fmla="*/ 5411501 h 6217283"/>
                <a:gd name="connsiteX16" fmla="*/ 311150 w 2129090"/>
                <a:gd name="connsiteY16" fmla="*/ 3322351 h 6217283"/>
                <a:gd name="connsiteX17" fmla="*/ 279400 w 2129090"/>
                <a:gd name="connsiteY17" fmla="*/ 3277901 h 6217283"/>
                <a:gd name="connsiteX18" fmla="*/ 260350 w 2129090"/>
                <a:gd name="connsiteY18" fmla="*/ 3106451 h 6217283"/>
                <a:gd name="connsiteX19" fmla="*/ 177800 w 2129090"/>
                <a:gd name="connsiteY19" fmla="*/ 3119151 h 6217283"/>
                <a:gd name="connsiteX20" fmla="*/ 0 w 2129090"/>
                <a:gd name="connsiteY20" fmla="*/ 2528601 h 6217283"/>
                <a:gd name="connsiteX21" fmla="*/ 126577 w 2129090"/>
                <a:gd name="connsiteY21" fmla="*/ 1613779 h 6217283"/>
                <a:gd name="connsiteX22" fmla="*/ 324274 w 2129090"/>
                <a:gd name="connsiteY22" fmla="*/ 1072758 h 6217283"/>
                <a:gd name="connsiteX23" fmla="*/ 871220 w 2129090"/>
                <a:gd name="connsiteY23" fmla="*/ 838231 h 6217283"/>
                <a:gd name="connsiteX24" fmla="*/ 845820 w 2129090"/>
                <a:gd name="connsiteY24" fmla="*/ 711654 h 6217283"/>
                <a:gd name="connsiteX25" fmla="*/ 793750 w 2129090"/>
                <a:gd name="connsiteY25" fmla="*/ 493638 h 6217283"/>
                <a:gd name="connsiteX26" fmla="*/ 819573 w 2129090"/>
                <a:gd name="connsiteY26" fmla="*/ 465274 h 6217283"/>
                <a:gd name="connsiteX27" fmla="*/ 807297 w 2129090"/>
                <a:gd name="connsiteY27" fmla="*/ 277739 h 6217283"/>
                <a:gd name="connsiteX28" fmla="*/ 860637 w 2129090"/>
                <a:gd name="connsiteY28" fmla="*/ 119411 h 6217283"/>
                <a:gd name="connsiteX29" fmla="*/ 1054523 w 2129090"/>
                <a:gd name="connsiteY29" fmla="*/ 31781 h 6217283"/>
                <a:gd name="connsiteX30" fmla="*/ 1212003 w 2129090"/>
                <a:gd name="connsiteY30" fmla="*/ 40672 h 6217283"/>
                <a:gd name="connsiteX31" fmla="*/ 1344084 w 2129090"/>
                <a:gd name="connsiteY31" fmla="*/ 98668 h 6217283"/>
                <a:gd name="connsiteX32" fmla="*/ 1405043 w 2129090"/>
                <a:gd name="connsiteY32" fmla="*/ 331925 h 6217283"/>
                <a:gd name="connsiteX33" fmla="*/ 1409700 w 2129090"/>
                <a:gd name="connsiteY33" fmla="*/ 422094 h 6217283"/>
                <a:gd name="connsiteX34" fmla="*/ 1431714 w 2129090"/>
                <a:gd name="connsiteY34" fmla="*/ 483054 h 6217283"/>
                <a:gd name="connsiteX35" fmla="*/ 1403350 w 2129090"/>
                <a:gd name="connsiteY35" fmla="*/ 648579 h 6217283"/>
                <a:gd name="connsiteX36" fmla="*/ 1347469 w 2129090"/>
                <a:gd name="connsiteY36" fmla="*/ 878872 h 6217283"/>
                <a:gd name="connsiteX37" fmla="*/ 1419437 w 2129090"/>
                <a:gd name="connsiteY37" fmla="*/ 957611 h 6217283"/>
                <a:gd name="connsiteX38" fmla="*/ 1932940 w 2129090"/>
                <a:gd name="connsiteY38" fmla="*/ 1170548 h 6217283"/>
                <a:gd name="connsiteX39" fmla="*/ 2002790 w 2129090"/>
                <a:gd name="connsiteY39" fmla="*/ 1540965 h 6217283"/>
                <a:gd name="connsiteX40" fmla="*/ 2049780 w 2129090"/>
                <a:gd name="connsiteY40" fmla="*/ 1857618 h 6217283"/>
                <a:gd name="connsiteX41" fmla="*/ 2072217 w 2129090"/>
                <a:gd name="connsiteY41" fmla="*/ 2135325 h 6217283"/>
                <a:gd name="connsiteX42" fmla="*/ 2127250 w 2129090"/>
                <a:gd name="connsiteY42" fmla="*/ 2360538 h 6217283"/>
                <a:gd name="connsiteX43" fmla="*/ 2056977 w 2129090"/>
                <a:gd name="connsiteY43" fmla="*/ 2770325 h 6217283"/>
                <a:gd name="connsiteX44" fmla="*/ 2016760 w 2129090"/>
                <a:gd name="connsiteY44" fmla="*/ 3056074 h 6217283"/>
                <a:gd name="connsiteX45" fmla="*/ 1902883 w 2129090"/>
                <a:gd name="connsiteY45" fmla="*/ 3152594 h 6217283"/>
                <a:gd name="connsiteX46" fmla="*/ 1834303 w 2129090"/>
                <a:gd name="connsiteY46" fmla="*/ 3267318 h 6217283"/>
                <a:gd name="connsiteX47" fmla="*/ 1833457 w 2129090"/>
                <a:gd name="connsiteY47" fmla="*/ 3483219 h 6217283"/>
                <a:gd name="connsiteX48" fmla="*/ 1818217 w 2129090"/>
                <a:gd name="connsiteY48" fmla="*/ 4089432 h 6217283"/>
                <a:gd name="connsiteX49" fmla="*/ 1841500 w 2129090"/>
                <a:gd name="connsiteY49" fmla="*/ 4503451 h 6217283"/>
                <a:gd name="connsiteX50" fmla="*/ 1802977 w 2129090"/>
                <a:gd name="connsiteY50" fmla="*/ 4898845 h 6217283"/>
                <a:gd name="connsiteX51" fmla="*/ 1732703 w 2129090"/>
                <a:gd name="connsiteY51" fmla="*/ 5395414 h 6217283"/>
                <a:gd name="connsiteX52" fmla="*/ 1774614 w 2129090"/>
                <a:gd name="connsiteY52" fmla="*/ 5578717 h 6217283"/>
                <a:gd name="connsiteX53" fmla="*/ 1735244 w 2129090"/>
                <a:gd name="connsiteY53" fmla="*/ 5762867 h 6217283"/>
                <a:gd name="connsiteX54" fmla="*/ 1762336 w 2129090"/>
                <a:gd name="connsiteY54" fmla="*/ 5916539 h 6217283"/>
                <a:gd name="connsiteX55" fmla="*/ 1878753 w 2129090"/>
                <a:gd name="connsiteY55" fmla="*/ 6167150 h 6217283"/>
                <a:gd name="connsiteX56" fmla="*/ 1743287 w 2129090"/>
                <a:gd name="connsiteY56" fmla="*/ 6216681 h 6217283"/>
                <a:gd name="connsiteX57" fmla="*/ 1534584 w 2129090"/>
                <a:gd name="connsiteY57" fmla="*/ 6166304 h 6217283"/>
                <a:gd name="connsiteX58" fmla="*/ 1476163 w 2129090"/>
                <a:gd name="connsiteY58" fmla="*/ 6055813 h 6217283"/>
                <a:gd name="connsiteX59" fmla="*/ 1319531 w 2129090"/>
                <a:gd name="connsiteY59" fmla="*/ 5965220 h 6217283"/>
                <a:gd name="connsiteX60" fmla="*/ 1359747 w 2129090"/>
                <a:gd name="connsiteY60" fmla="*/ 5854731 h 6217283"/>
                <a:gd name="connsiteX61" fmla="*/ 1274233 w 2129090"/>
                <a:gd name="connsiteY61" fmla="*/ 5601577 h 6217283"/>
                <a:gd name="connsiteX62" fmla="*/ 1305137 w 2129090"/>
                <a:gd name="connsiteY62" fmla="*/ 5264604 h 6217283"/>
                <a:gd name="connsiteX63" fmla="*/ 1266190 w 2129090"/>
                <a:gd name="connsiteY63" fmla="*/ 5064791 h 6217283"/>
                <a:gd name="connsiteX64" fmla="*/ 1169670 w 2129090"/>
                <a:gd name="connsiteY64" fmla="*/ 4555098 h 6217283"/>
                <a:gd name="connsiteX65" fmla="*/ 1108710 w 2129090"/>
                <a:gd name="connsiteY65" fmla="*/ 3916711 h 6217283"/>
                <a:gd name="connsiteX66" fmla="*/ 1073150 w 2129090"/>
                <a:gd name="connsiteY66"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41350 w 2129090"/>
                <a:gd name="connsiteY10" fmla="*/ 6059201 h 6217283"/>
                <a:gd name="connsiteX11" fmla="*/ 221826 w 2129090"/>
                <a:gd name="connsiteY11" fmla="*/ 6180698 h 6217283"/>
                <a:gd name="connsiteX12" fmla="*/ 139700 w 2129090"/>
                <a:gd name="connsiteY12" fmla="*/ 6110001 h 6217283"/>
                <a:gd name="connsiteX13" fmla="*/ 387350 w 2129090"/>
                <a:gd name="connsiteY13" fmla="*/ 5830601 h 6217283"/>
                <a:gd name="connsiteX14" fmla="*/ 330200 w 2129090"/>
                <a:gd name="connsiteY14" fmla="*/ 5563901 h 6217283"/>
                <a:gd name="connsiteX15" fmla="*/ 444500 w 2129090"/>
                <a:gd name="connsiteY15" fmla="*/ 5411501 h 6217283"/>
                <a:gd name="connsiteX16" fmla="*/ 311150 w 2129090"/>
                <a:gd name="connsiteY16" fmla="*/ 3322351 h 6217283"/>
                <a:gd name="connsiteX17" fmla="*/ 279400 w 2129090"/>
                <a:gd name="connsiteY17" fmla="*/ 3277901 h 6217283"/>
                <a:gd name="connsiteX18" fmla="*/ 260350 w 2129090"/>
                <a:gd name="connsiteY18" fmla="*/ 3106451 h 6217283"/>
                <a:gd name="connsiteX19" fmla="*/ 177800 w 2129090"/>
                <a:gd name="connsiteY19" fmla="*/ 3119151 h 6217283"/>
                <a:gd name="connsiteX20" fmla="*/ 0 w 2129090"/>
                <a:gd name="connsiteY20" fmla="*/ 2528601 h 6217283"/>
                <a:gd name="connsiteX21" fmla="*/ 126577 w 2129090"/>
                <a:gd name="connsiteY21" fmla="*/ 1613779 h 6217283"/>
                <a:gd name="connsiteX22" fmla="*/ 324274 w 2129090"/>
                <a:gd name="connsiteY22" fmla="*/ 1072758 h 6217283"/>
                <a:gd name="connsiteX23" fmla="*/ 871220 w 2129090"/>
                <a:gd name="connsiteY23" fmla="*/ 838231 h 6217283"/>
                <a:gd name="connsiteX24" fmla="*/ 845820 w 2129090"/>
                <a:gd name="connsiteY24" fmla="*/ 711654 h 6217283"/>
                <a:gd name="connsiteX25" fmla="*/ 793750 w 2129090"/>
                <a:gd name="connsiteY25" fmla="*/ 493638 h 6217283"/>
                <a:gd name="connsiteX26" fmla="*/ 819573 w 2129090"/>
                <a:gd name="connsiteY26" fmla="*/ 465274 h 6217283"/>
                <a:gd name="connsiteX27" fmla="*/ 807297 w 2129090"/>
                <a:gd name="connsiteY27" fmla="*/ 277739 h 6217283"/>
                <a:gd name="connsiteX28" fmla="*/ 860637 w 2129090"/>
                <a:gd name="connsiteY28" fmla="*/ 119411 h 6217283"/>
                <a:gd name="connsiteX29" fmla="*/ 1054523 w 2129090"/>
                <a:gd name="connsiteY29" fmla="*/ 31781 h 6217283"/>
                <a:gd name="connsiteX30" fmla="*/ 1212003 w 2129090"/>
                <a:gd name="connsiteY30" fmla="*/ 40672 h 6217283"/>
                <a:gd name="connsiteX31" fmla="*/ 1344084 w 2129090"/>
                <a:gd name="connsiteY31" fmla="*/ 98668 h 6217283"/>
                <a:gd name="connsiteX32" fmla="*/ 1405043 w 2129090"/>
                <a:gd name="connsiteY32" fmla="*/ 331925 h 6217283"/>
                <a:gd name="connsiteX33" fmla="*/ 1409700 w 2129090"/>
                <a:gd name="connsiteY33" fmla="*/ 422094 h 6217283"/>
                <a:gd name="connsiteX34" fmla="*/ 1431714 w 2129090"/>
                <a:gd name="connsiteY34" fmla="*/ 483054 h 6217283"/>
                <a:gd name="connsiteX35" fmla="*/ 1403350 w 2129090"/>
                <a:gd name="connsiteY35" fmla="*/ 648579 h 6217283"/>
                <a:gd name="connsiteX36" fmla="*/ 1347469 w 2129090"/>
                <a:gd name="connsiteY36" fmla="*/ 878872 h 6217283"/>
                <a:gd name="connsiteX37" fmla="*/ 1419437 w 2129090"/>
                <a:gd name="connsiteY37" fmla="*/ 957611 h 6217283"/>
                <a:gd name="connsiteX38" fmla="*/ 1932940 w 2129090"/>
                <a:gd name="connsiteY38" fmla="*/ 1170548 h 6217283"/>
                <a:gd name="connsiteX39" fmla="*/ 2002790 w 2129090"/>
                <a:gd name="connsiteY39" fmla="*/ 1540965 h 6217283"/>
                <a:gd name="connsiteX40" fmla="*/ 2049780 w 2129090"/>
                <a:gd name="connsiteY40" fmla="*/ 1857618 h 6217283"/>
                <a:gd name="connsiteX41" fmla="*/ 2072217 w 2129090"/>
                <a:gd name="connsiteY41" fmla="*/ 2135325 h 6217283"/>
                <a:gd name="connsiteX42" fmla="*/ 2127250 w 2129090"/>
                <a:gd name="connsiteY42" fmla="*/ 2360538 h 6217283"/>
                <a:gd name="connsiteX43" fmla="*/ 2056977 w 2129090"/>
                <a:gd name="connsiteY43" fmla="*/ 2770325 h 6217283"/>
                <a:gd name="connsiteX44" fmla="*/ 2016760 w 2129090"/>
                <a:gd name="connsiteY44" fmla="*/ 3056074 h 6217283"/>
                <a:gd name="connsiteX45" fmla="*/ 1902883 w 2129090"/>
                <a:gd name="connsiteY45" fmla="*/ 3152594 h 6217283"/>
                <a:gd name="connsiteX46" fmla="*/ 1834303 w 2129090"/>
                <a:gd name="connsiteY46" fmla="*/ 3267318 h 6217283"/>
                <a:gd name="connsiteX47" fmla="*/ 1833457 w 2129090"/>
                <a:gd name="connsiteY47" fmla="*/ 3483219 h 6217283"/>
                <a:gd name="connsiteX48" fmla="*/ 1818217 w 2129090"/>
                <a:gd name="connsiteY48" fmla="*/ 4089432 h 6217283"/>
                <a:gd name="connsiteX49" fmla="*/ 1841500 w 2129090"/>
                <a:gd name="connsiteY49" fmla="*/ 4503451 h 6217283"/>
                <a:gd name="connsiteX50" fmla="*/ 1802977 w 2129090"/>
                <a:gd name="connsiteY50" fmla="*/ 4898845 h 6217283"/>
                <a:gd name="connsiteX51" fmla="*/ 1732703 w 2129090"/>
                <a:gd name="connsiteY51" fmla="*/ 5395414 h 6217283"/>
                <a:gd name="connsiteX52" fmla="*/ 1774614 w 2129090"/>
                <a:gd name="connsiteY52" fmla="*/ 5578717 h 6217283"/>
                <a:gd name="connsiteX53" fmla="*/ 1735244 w 2129090"/>
                <a:gd name="connsiteY53" fmla="*/ 5762867 h 6217283"/>
                <a:gd name="connsiteX54" fmla="*/ 1762336 w 2129090"/>
                <a:gd name="connsiteY54" fmla="*/ 5916539 h 6217283"/>
                <a:gd name="connsiteX55" fmla="*/ 1878753 w 2129090"/>
                <a:gd name="connsiteY55" fmla="*/ 6167150 h 6217283"/>
                <a:gd name="connsiteX56" fmla="*/ 1743287 w 2129090"/>
                <a:gd name="connsiteY56" fmla="*/ 6216681 h 6217283"/>
                <a:gd name="connsiteX57" fmla="*/ 1534584 w 2129090"/>
                <a:gd name="connsiteY57" fmla="*/ 6166304 h 6217283"/>
                <a:gd name="connsiteX58" fmla="*/ 1476163 w 2129090"/>
                <a:gd name="connsiteY58" fmla="*/ 6055813 h 6217283"/>
                <a:gd name="connsiteX59" fmla="*/ 1319531 w 2129090"/>
                <a:gd name="connsiteY59" fmla="*/ 5965220 h 6217283"/>
                <a:gd name="connsiteX60" fmla="*/ 1359747 w 2129090"/>
                <a:gd name="connsiteY60" fmla="*/ 5854731 h 6217283"/>
                <a:gd name="connsiteX61" fmla="*/ 1274233 w 2129090"/>
                <a:gd name="connsiteY61" fmla="*/ 5601577 h 6217283"/>
                <a:gd name="connsiteX62" fmla="*/ 1305137 w 2129090"/>
                <a:gd name="connsiteY62" fmla="*/ 5264604 h 6217283"/>
                <a:gd name="connsiteX63" fmla="*/ 1266190 w 2129090"/>
                <a:gd name="connsiteY63" fmla="*/ 5064791 h 6217283"/>
                <a:gd name="connsiteX64" fmla="*/ 1169670 w 2129090"/>
                <a:gd name="connsiteY64" fmla="*/ 4555098 h 6217283"/>
                <a:gd name="connsiteX65" fmla="*/ 1108710 w 2129090"/>
                <a:gd name="connsiteY65" fmla="*/ 3916711 h 6217283"/>
                <a:gd name="connsiteX66" fmla="*/ 1073150 w 2129090"/>
                <a:gd name="connsiteY66"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32884 w 2129090"/>
                <a:gd name="connsiteY10" fmla="*/ 6049041 h 6217283"/>
                <a:gd name="connsiteX11" fmla="*/ 221826 w 2129090"/>
                <a:gd name="connsiteY11" fmla="*/ 6180698 h 6217283"/>
                <a:gd name="connsiteX12" fmla="*/ 139700 w 2129090"/>
                <a:gd name="connsiteY12" fmla="*/ 6110001 h 6217283"/>
                <a:gd name="connsiteX13" fmla="*/ 387350 w 2129090"/>
                <a:gd name="connsiteY13" fmla="*/ 5830601 h 6217283"/>
                <a:gd name="connsiteX14" fmla="*/ 330200 w 2129090"/>
                <a:gd name="connsiteY14" fmla="*/ 5563901 h 6217283"/>
                <a:gd name="connsiteX15" fmla="*/ 444500 w 2129090"/>
                <a:gd name="connsiteY15" fmla="*/ 5411501 h 6217283"/>
                <a:gd name="connsiteX16" fmla="*/ 311150 w 2129090"/>
                <a:gd name="connsiteY16" fmla="*/ 3322351 h 6217283"/>
                <a:gd name="connsiteX17" fmla="*/ 279400 w 2129090"/>
                <a:gd name="connsiteY17" fmla="*/ 3277901 h 6217283"/>
                <a:gd name="connsiteX18" fmla="*/ 260350 w 2129090"/>
                <a:gd name="connsiteY18" fmla="*/ 3106451 h 6217283"/>
                <a:gd name="connsiteX19" fmla="*/ 177800 w 2129090"/>
                <a:gd name="connsiteY19" fmla="*/ 3119151 h 6217283"/>
                <a:gd name="connsiteX20" fmla="*/ 0 w 2129090"/>
                <a:gd name="connsiteY20" fmla="*/ 2528601 h 6217283"/>
                <a:gd name="connsiteX21" fmla="*/ 126577 w 2129090"/>
                <a:gd name="connsiteY21" fmla="*/ 1613779 h 6217283"/>
                <a:gd name="connsiteX22" fmla="*/ 324274 w 2129090"/>
                <a:gd name="connsiteY22" fmla="*/ 1072758 h 6217283"/>
                <a:gd name="connsiteX23" fmla="*/ 871220 w 2129090"/>
                <a:gd name="connsiteY23" fmla="*/ 838231 h 6217283"/>
                <a:gd name="connsiteX24" fmla="*/ 845820 w 2129090"/>
                <a:gd name="connsiteY24" fmla="*/ 711654 h 6217283"/>
                <a:gd name="connsiteX25" fmla="*/ 793750 w 2129090"/>
                <a:gd name="connsiteY25" fmla="*/ 493638 h 6217283"/>
                <a:gd name="connsiteX26" fmla="*/ 819573 w 2129090"/>
                <a:gd name="connsiteY26" fmla="*/ 465274 h 6217283"/>
                <a:gd name="connsiteX27" fmla="*/ 807297 w 2129090"/>
                <a:gd name="connsiteY27" fmla="*/ 277739 h 6217283"/>
                <a:gd name="connsiteX28" fmla="*/ 860637 w 2129090"/>
                <a:gd name="connsiteY28" fmla="*/ 119411 h 6217283"/>
                <a:gd name="connsiteX29" fmla="*/ 1054523 w 2129090"/>
                <a:gd name="connsiteY29" fmla="*/ 31781 h 6217283"/>
                <a:gd name="connsiteX30" fmla="*/ 1212003 w 2129090"/>
                <a:gd name="connsiteY30" fmla="*/ 40672 h 6217283"/>
                <a:gd name="connsiteX31" fmla="*/ 1344084 w 2129090"/>
                <a:gd name="connsiteY31" fmla="*/ 98668 h 6217283"/>
                <a:gd name="connsiteX32" fmla="*/ 1405043 w 2129090"/>
                <a:gd name="connsiteY32" fmla="*/ 331925 h 6217283"/>
                <a:gd name="connsiteX33" fmla="*/ 1409700 w 2129090"/>
                <a:gd name="connsiteY33" fmla="*/ 422094 h 6217283"/>
                <a:gd name="connsiteX34" fmla="*/ 1431714 w 2129090"/>
                <a:gd name="connsiteY34" fmla="*/ 483054 h 6217283"/>
                <a:gd name="connsiteX35" fmla="*/ 1403350 w 2129090"/>
                <a:gd name="connsiteY35" fmla="*/ 648579 h 6217283"/>
                <a:gd name="connsiteX36" fmla="*/ 1347469 w 2129090"/>
                <a:gd name="connsiteY36" fmla="*/ 878872 h 6217283"/>
                <a:gd name="connsiteX37" fmla="*/ 1419437 w 2129090"/>
                <a:gd name="connsiteY37" fmla="*/ 957611 h 6217283"/>
                <a:gd name="connsiteX38" fmla="*/ 1932940 w 2129090"/>
                <a:gd name="connsiteY38" fmla="*/ 1170548 h 6217283"/>
                <a:gd name="connsiteX39" fmla="*/ 2002790 w 2129090"/>
                <a:gd name="connsiteY39" fmla="*/ 1540965 h 6217283"/>
                <a:gd name="connsiteX40" fmla="*/ 2049780 w 2129090"/>
                <a:gd name="connsiteY40" fmla="*/ 1857618 h 6217283"/>
                <a:gd name="connsiteX41" fmla="*/ 2072217 w 2129090"/>
                <a:gd name="connsiteY41" fmla="*/ 2135325 h 6217283"/>
                <a:gd name="connsiteX42" fmla="*/ 2127250 w 2129090"/>
                <a:gd name="connsiteY42" fmla="*/ 2360538 h 6217283"/>
                <a:gd name="connsiteX43" fmla="*/ 2056977 w 2129090"/>
                <a:gd name="connsiteY43" fmla="*/ 2770325 h 6217283"/>
                <a:gd name="connsiteX44" fmla="*/ 2016760 w 2129090"/>
                <a:gd name="connsiteY44" fmla="*/ 3056074 h 6217283"/>
                <a:gd name="connsiteX45" fmla="*/ 1902883 w 2129090"/>
                <a:gd name="connsiteY45" fmla="*/ 3152594 h 6217283"/>
                <a:gd name="connsiteX46" fmla="*/ 1834303 w 2129090"/>
                <a:gd name="connsiteY46" fmla="*/ 3267318 h 6217283"/>
                <a:gd name="connsiteX47" fmla="*/ 1833457 w 2129090"/>
                <a:gd name="connsiteY47" fmla="*/ 3483219 h 6217283"/>
                <a:gd name="connsiteX48" fmla="*/ 1818217 w 2129090"/>
                <a:gd name="connsiteY48" fmla="*/ 4089432 h 6217283"/>
                <a:gd name="connsiteX49" fmla="*/ 1841500 w 2129090"/>
                <a:gd name="connsiteY49" fmla="*/ 4503451 h 6217283"/>
                <a:gd name="connsiteX50" fmla="*/ 1802977 w 2129090"/>
                <a:gd name="connsiteY50" fmla="*/ 4898845 h 6217283"/>
                <a:gd name="connsiteX51" fmla="*/ 1732703 w 2129090"/>
                <a:gd name="connsiteY51" fmla="*/ 5395414 h 6217283"/>
                <a:gd name="connsiteX52" fmla="*/ 1774614 w 2129090"/>
                <a:gd name="connsiteY52" fmla="*/ 5578717 h 6217283"/>
                <a:gd name="connsiteX53" fmla="*/ 1735244 w 2129090"/>
                <a:gd name="connsiteY53" fmla="*/ 5762867 h 6217283"/>
                <a:gd name="connsiteX54" fmla="*/ 1762336 w 2129090"/>
                <a:gd name="connsiteY54" fmla="*/ 5916539 h 6217283"/>
                <a:gd name="connsiteX55" fmla="*/ 1878753 w 2129090"/>
                <a:gd name="connsiteY55" fmla="*/ 6167150 h 6217283"/>
                <a:gd name="connsiteX56" fmla="*/ 1743287 w 2129090"/>
                <a:gd name="connsiteY56" fmla="*/ 6216681 h 6217283"/>
                <a:gd name="connsiteX57" fmla="*/ 1534584 w 2129090"/>
                <a:gd name="connsiteY57" fmla="*/ 6166304 h 6217283"/>
                <a:gd name="connsiteX58" fmla="*/ 1476163 w 2129090"/>
                <a:gd name="connsiteY58" fmla="*/ 6055813 h 6217283"/>
                <a:gd name="connsiteX59" fmla="*/ 1319531 w 2129090"/>
                <a:gd name="connsiteY59" fmla="*/ 5965220 h 6217283"/>
                <a:gd name="connsiteX60" fmla="*/ 1359747 w 2129090"/>
                <a:gd name="connsiteY60" fmla="*/ 5854731 h 6217283"/>
                <a:gd name="connsiteX61" fmla="*/ 1274233 w 2129090"/>
                <a:gd name="connsiteY61" fmla="*/ 5601577 h 6217283"/>
                <a:gd name="connsiteX62" fmla="*/ 1305137 w 2129090"/>
                <a:gd name="connsiteY62" fmla="*/ 5264604 h 6217283"/>
                <a:gd name="connsiteX63" fmla="*/ 1266190 w 2129090"/>
                <a:gd name="connsiteY63" fmla="*/ 5064791 h 6217283"/>
                <a:gd name="connsiteX64" fmla="*/ 1169670 w 2129090"/>
                <a:gd name="connsiteY64" fmla="*/ 4555098 h 6217283"/>
                <a:gd name="connsiteX65" fmla="*/ 1108710 w 2129090"/>
                <a:gd name="connsiteY65" fmla="*/ 3916711 h 6217283"/>
                <a:gd name="connsiteX66" fmla="*/ 1073150 w 2129090"/>
                <a:gd name="connsiteY66"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32884 w 2129090"/>
                <a:gd name="connsiteY10" fmla="*/ 6049041 h 6217283"/>
                <a:gd name="connsiteX11" fmla="*/ 221826 w 2129090"/>
                <a:gd name="connsiteY11" fmla="*/ 6180698 h 6217283"/>
                <a:gd name="connsiteX12" fmla="*/ 173566 w 2129090"/>
                <a:gd name="connsiteY12" fmla="*/ 6052428 h 6217283"/>
                <a:gd name="connsiteX13" fmla="*/ 387350 w 2129090"/>
                <a:gd name="connsiteY13" fmla="*/ 5830601 h 6217283"/>
                <a:gd name="connsiteX14" fmla="*/ 330200 w 2129090"/>
                <a:gd name="connsiteY14" fmla="*/ 5563901 h 6217283"/>
                <a:gd name="connsiteX15" fmla="*/ 444500 w 2129090"/>
                <a:gd name="connsiteY15" fmla="*/ 5411501 h 6217283"/>
                <a:gd name="connsiteX16" fmla="*/ 311150 w 2129090"/>
                <a:gd name="connsiteY16" fmla="*/ 3322351 h 6217283"/>
                <a:gd name="connsiteX17" fmla="*/ 279400 w 2129090"/>
                <a:gd name="connsiteY17" fmla="*/ 3277901 h 6217283"/>
                <a:gd name="connsiteX18" fmla="*/ 260350 w 2129090"/>
                <a:gd name="connsiteY18" fmla="*/ 3106451 h 6217283"/>
                <a:gd name="connsiteX19" fmla="*/ 177800 w 2129090"/>
                <a:gd name="connsiteY19" fmla="*/ 3119151 h 6217283"/>
                <a:gd name="connsiteX20" fmla="*/ 0 w 2129090"/>
                <a:gd name="connsiteY20" fmla="*/ 2528601 h 6217283"/>
                <a:gd name="connsiteX21" fmla="*/ 126577 w 2129090"/>
                <a:gd name="connsiteY21" fmla="*/ 1613779 h 6217283"/>
                <a:gd name="connsiteX22" fmla="*/ 324274 w 2129090"/>
                <a:gd name="connsiteY22" fmla="*/ 1072758 h 6217283"/>
                <a:gd name="connsiteX23" fmla="*/ 871220 w 2129090"/>
                <a:gd name="connsiteY23" fmla="*/ 838231 h 6217283"/>
                <a:gd name="connsiteX24" fmla="*/ 845820 w 2129090"/>
                <a:gd name="connsiteY24" fmla="*/ 711654 h 6217283"/>
                <a:gd name="connsiteX25" fmla="*/ 793750 w 2129090"/>
                <a:gd name="connsiteY25" fmla="*/ 493638 h 6217283"/>
                <a:gd name="connsiteX26" fmla="*/ 819573 w 2129090"/>
                <a:gd name="connsiteY26" fmla="*/ 465274 h 6217283"/>
                <a:gd name="connsiteX27" fmla="*/ 807297 w 2129090"/>
                <a:gd name="connsiteY27" fmla="*/ 277739 h 6217283"/>
                <a:gd name="connsiteX28" fmla="*/ 860637 w 2129090"/>
                <a:gd name="connsiteY28" fmla="*/ 119411 h 6217283"/>
                <a:gd name="connsiteX29" fmla="*/ 1054523 w 2129090"/>
                <a:gd name="connsiteY29" fmla="*/ 31781 h 6217283"/>
                <a:gd name="connsiteX30" fmla="*/ 1212003 w 2129090"/>
                <a:gd name="connsiteY30" fmla="*/ 40672 h 6217283"/>
                <a:gd name="connsiteX31" fmla="*/ 1344084 w 2129090"/>
                <a:gd name="connsiteY31" fmla="*/ 98668 h 6217283"/>
                <a:gd name="connsiteX32" fmla="*/ 1405043 w 2129090"/>
                <a:gd name="connsiteY32" fmla="*/ 331925 h 6217283"/>
                <a:gd name="connsiteX33" fmla="*/ 1409700 w 2129090"/>
                <a:gd name="connsiteY33" fmla="*/ 422094 h 6217283"/>
                <a:gd name="connsiteX34" fmla="*/ 1431714 w 2129090"/>
                <a:gd name="connsiteY34" fmla="*/ 483054 h 6217283"/>
                <a:gd name="connsiteX35" fmla="*/ 1403350 w 2129090"/>
                <a:gd name="connsiteY35" fmla="*/ 648579 h 6217283"/>
                <a:gd name="connsiteX36" fmla="*/ 1347469 w 2129090"/>
                <a:gd name="connsiteY36" fmla="*/ 878872 h 6217283"/>
                <a:gd name="connsiteX37" fmla="*/ 1419437 w 2129090"/>
                <a:gd name="connsiteY37" fmla="*/ 957611 h 6217283"/>
                <a:gd name="connsiteX38" fmla="*/ 1932940 w 2129090"/>
                <a:gd name="connsiteY38" fmla="*/ 1170548 h 6217283"/>
                <a:gd name="connsiteX39" fmla="*/ 2002790 w 2129090"/>
                <a:gd name="connsiteY39" fmla="*/ 1540965 h 6217283"/>
                <a:gd name="connsiteX40" fmla="*/ 2049780 w 2129090"/>
                <a:gd name="connsiteY40" fmla="*/ 1857618 h 6217283"/>
                <a:gd name="connsiteX41" fmla="*/ 2072217 w 2129090"/>
                <a:gd name="connsiteY41" fmla="*/ 2135325 h 6217283"/>
                <a:gd name="connsiteX42" fmla="*/ 2127250 w 2129090"/>
                <a:gd name="connsiteY42" fmla="*/ 2360538 h 6217283"/>
                <a:gd name="connsiteX43" fmla="*/ 2056977 w 2129090"/>
                <a:gd name="connsiteY43" fmla="*/ 2770325 h 6217283"/>
                <a:gd name="connsiteX44" fmla="*/ 2016760 w 2129090"/>
                <a:gd name="connsiteY44" fmla="*/ 3056074 h 6217283"/>
                <a:gd name="connsiteX45" fmla="*/ 1902883 w 2129090"/>
                <a:gd name="connsiteY45" fmla="*/ 3152594 h 6217283"/>
                <a:gd name="connsiteX46" fmla="*/ 1834303 w 2129090"/>
                <a:gd name="connsiteY46" fmla="*/ 3267318 h 6217283"/>
                <a:gd name="connsiteX47" fmla="*/ 1833457 w 2129090"/>
                <a:gd name="connsiteY47" fmla="*/ 3483219 h 6217283"/>
                <a:gd name="connsiteX48" fmla="*/ 1818217 w 2129090"/>
                <a:gd name="connsiteY48" fmla="*/ 4089432 h 6217283"/>
                <a:gd name="connsiteX49" fmla="*/ 1841500 w 2129090"/>
                <a:gd name="connsiteY49" fmla="*/ 4503451 h 6217283"/>
                <a:gd name="connsiteX50" fmla="*/ 1802977 w 2129090"/>
                <a:gd name="connsiteY50" fmla="*/ 4898845 h 6217283"/>
                <a:gd name="connsiteX51" fmla="*/ 1732703 w 2129090"/>
                <a:gd name="connsiteY51" fmla="*/ 5395414 h 6217283"/>
                <a:gd name="connsiteX52" fmla="*/ 1774614 w 2129090"/>
                <a:gd name="connsiteY52" fmla="*/ 5578717 h 6217283"/>
                <a:gd name="connsiteX53" fmla="*/ 1735244 w 2129090"/>
                <a:gd name="connsiteY53" fmla="*/ 5762867 h 6217283"/>
                <a:gd name="connsiteX54" fmla="*/ 1762336 w 2129090"/>
                <a:gd name="connsiteY54" fmla="*/ 5916539 h 6217283"/>
                <a:gd name="connsiteX55" fmla="*/ 1878753 w 2129090"/>
                <a:gd name="connsiteY55" fmla="*/ 6167150 h 6217283"/>
                <a:gd name="connsiteX56" fmla="*/ 1743287 w 2129090"/>
                <a:gd name="connsiteY56" fmla="*/ 6216681 h 6217283"/>
                <a:gd name="connsiteX57" fmla="*/ 1534584 w 2129090"/>
                <a:gd name="connsiteY57" fmla="*/ 6166304 h 6217283"/>
                <a:gd name="connsiteX58" fmla="*/ 1476163 w 2129090"/>
                <a:gd name="connsiteY58" fmla="*/ 6055813 h 6217283"/>
                <a:gd name="connsiteX59" fmla="*/ 1319531 w 2129090"/>
                <a:gd name="connsiteY59" fmla="*/ 5965220 h 6217283"/>
                <a:gd name="connsiteX60" fmla="*/ 1359747 w 2129090"/>
                <a:gd name="connsiteY60" fmla="*/ 5854731 h 6217283"/>
                <a:gd name="connsiteX61" fmla="*/ 1274233 w 2129090"/>
                <a:gd name="connsiteY61" fmla="*/ 5601577 h 6217283"/>
                <a:gd name="connsiteX62" fmla="*/ 1305137 w 2129090"/>
                <a:gd name="connsiteY62" fmla="*/ 5264604 h 6217283"/>
                <a:gd name="connsiteX63" fmla="*/ 1266190 w 2129090"/>
                <a:gd name="connsiteY63" fmla="*/ 5064791 h 6217283"/>
                <a:gd name="connsiteX64" fmla="*/ 1169670 w 2129090"/>
                <a:gd name="connsiteY64" fmla="*/ 4555098 h 6217283"/>
                <a:gd name="connsiteX65" fmla="*/ 1108710 w 2129090"/>
                <a:gd name="connsiteY65" fmla="*/ 3916711 h 6217283"/>
                <a:gd name="connsiteX66" fmla="*/ 1073150 w 2129090"/>
                <a:gd name="connsiteY66"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32884 w 2129090"/>
                <a:gd name="connsiteY10" fmla="*/ 6049041 h 6217283"/>
                <a:gd name="connsiteX11" fmla="*/ 221826 w 2129090"/>
                <a:gd name="connsiteY11" fmla="*/ 6180698 h 6217283"/>
                <a:gd name="connsiteX12" fmla="*/ 173566 w 2129090"/>
                <a:gd name="connsiteY12" fmla="*/ 6052428 h 6217283"/>
                <a:gd name="connsiteX13" fmla="*/ 387350 w 2129090"/>
                <a:gd name="connsiteY13" fmla="*/ 5830601 h 6217283"/>
                <a:gd name="connsiteX14" fmla="*/ 330200 w 2129090"/>
                <a:gd name="connsiteY14" fmla="*/ 5563901 h 6217283"/>
                <a:gd name="connsiteX15" fmla="*/ 444500 w 2129090"/>
                <a:gd name="connsiteY15" fmla="*/ 5411501 h 6217283"/>
                <a:gd name="connsiteX16" fmla="*/ 311150 w 2129090"/>
                <a:gd name="connsiteY16" fmla="*/ 3322351 h 6217283"/>
                <a:gd name="connsiteX17" fmla="*/ 279400 w 2129090"/>
                <a:gd name="connsiteY17" fmla="*/ 3277901 h 6217283"/>
                <a:gd name="connsiteX18" fmla="*/ 260350 w 2129090"/>
                <a:gd name="connsiteY18" fmla="*/ 3106451 h 6217283"/>
                <a:gd name="connsiteX19" fmla="*/ 177800 w 2129090"/>
                <a:gd name="connsiteY19" fmla="*/ 3119151 h 6217283"/>
                <a:gd name="connsiteX20" fmla="*/ 0 w 2129090"/>
                <a:gd name="connsiteY20" fmla="*/ 2528601 h 6217283"/>
                <a:gd name="connsiteX21" fmla="*/ 126577 w 2129090"/>
                <a:gd name="connsiteY21" fmla="*/ 1613779 h 6217283"/>
                <a:gd name="connsiteX22" fmla="*/ 324274 w 2129090"/>
                <a:gd name="connsiteY22" fmla="*/ 1072758 h 6217283"/>
                <a:gd name="connsiteX23" fmla="*/ 871220 w 2129090"/>
                <a:gd name="connsiteY23" fmla="*/ 838231 h 6217283"/>
                <a:gd name="connsiteX24" fmla="*/ 845820 w 2129090"/>
                <a:gd name="connsiteY24" fmla="*/ 711654 h 6217283"/>
                <a:gd name="connsiteX25" fmla="*/ 793750 w 2129090"/>
                <a:gd name="connsiteY25" fmla="*/ 493638 h 6217283"/>
                <a:gd name="connsiteX26" fmla="*/ 819573 w 2129090"/>
                <a:gd name="connsiteY26" fmla="*/ 465274 h 6217283"/>
                <a:gd name="connsiteX27" fmla="*/ 807297 w 2129090"/>
                <a:gd name="connsiteY27" fmla="*/ 277739 h 6217283"/>
                <a:gd name="connsiteX28" fmla="*/ 860637 w 2129090"/>
                <a:gd name="connsiteY28" fmla="*/ 119411 h 6217283"/>
                <a:gd name="connsiteX29" fmla="*/ 1054523 w 2129090"/>
                <a:gd name="connsiteY29" fmla="*/ 31781 h 6217283"/>
                <a:gd name="connsiteX30" fmla="*/ 1212003 w 2129090"/>
                <a:gd name="connsiteY30" fmla="*/ 40672 h 6217283"/>
                <a:gd name="connsiteX31" fmla="*/ 1344084 w 2129090"/>
                <a:gd name="connsiteY31" fmla="*/ 98668 h 6217283"/>
                <a:gd name="connsiteX32" fmla="*/ 1405043 w 2129090"/>
                <a:gd name="connsiteY32" fmla="*/ 331925 h 6217283"/>
                <a:gd name="connsiteX33" fmla="*/ 1409700 w 2129090"/>
                <a:gd name="connsiteY33" fmla="*/ 422094 h 6217283"/>
                <a:gd name="connsiteX34" fmla="*/ 1431714 w 2129090"/>
                <a:gd name="connsiteY34" fmla="*/ 483054 h 6217283"/>
                <a:gd name="connsiteX35" fmla="*/ 1403350 w 2129090"/>
                <a:gd name="connsiteY35" fmla="*/ 648579 h 6217283"/>
                <a:gd name="connsiteX36" fmla="*/ 1347469 w 2129090"/>
                <a:gd name="connsiteY36" fmla="*/ 878872 h 6217283"/>
                <a:gd name="connsiteX37" fmla="*/ 1419437 w 2129090"/>
                <a:gd name="connsiteY37" fmla="*/ 957611 h 6217283"/>
                <a:gd name="connsiteX38" fmla="*/ 1932940 w 2129090"/>
                <a:gd name="connsiteY38" fmla="*/ 1170548 h 6217283"/>
                <a:gd name="connsiteX39" fmla="*/ 2002790 w 2129090"/>
                <a:gd name="connsiteY39" fmla="*/ 1540965 h 6217283"/>
                <a:gd name="connsiteX40" fmla="*/ 2049780 w 2129090"/>
                <a:gd name="connsiteY40" fmla="*/ 1857618 h 6217283"/>
                <a:gd name="connsiteX41" fmla="*/ 2072217 w 2129090"/>
                <a:gd name="connsiteY41" fmla="*/ 2135325 h 6217283"/>
                <a:gd name="connsiteX42" fmla="*/ 2127250 w 2129090"/>
                <a:gd name="connsiteY42" fmla="*/ 2360538 h 6217283"/>
                <a:gd name="connsiteX43" fmla="*/ 2056977 w 2129090"/>
                <a:gd name="connsiteY43" fmla="*/ 2770325 h 6217283"/>
                <a:gd name="connsiteX44" fmla="*/ 2016760 w 2129090"/>
                <a:gd name="connsiteY44" fmla="*/ 3056074 h 6217283"/>
                <a:gd name="connsiteX45" fmla="*/ 1902883 w 2129090"/>
                <a:gd name="connsiteY45" fmla="*/ 3152594 h 6217283"/>
                <a:gd name="connsiteX46" fmla="*/ 1834303 w 2129090"/>
                <a:gd name="connsiteY46" fmla="*/ 3267318 h 6217283"/>
                <a:gd name="connsiteX47" fmla="*/ 1833457 w 2129090"/>
                <a:gd name="connsiteY47" fmla="*/ 3483219 h 6217283"/>
                <a:gd name="connsiteX48" fmla="*/ 1818217 w 2129090"/>
                <a:gd name="connsiteY48" fmla="*/ 4089432 h 6217283"/>
                <a:gd name="connsiteX49" fmla="*/ 1841500 w 2129090"/>
                <a:gd name="connsiteY49" fmla="*/ 4503451 h 6217283"/>
                <a:gd name="connsiteX50" fmla="*/ 1802977 w 2129090"/>
                <a:gd name="connsiteY50" fmla="*/ 4898845 h 6217283"/>
                <a:gd name="connsiteX51" fmla="*/ 1732703 w 2129090"/>
                <a:gd name="connsiteY51" fmla="*/ 5395414 h 6217283"/>
                <a:gd name="connsiteX52" fmla="*/ 1774614 w 2129090"/>
                <a:gd name="connsiteY52" fmla="*/ 5578717 h 6217283"/>
                <a:gd name="connsiteX53" fmla="*/ 1735244 w 2129090"/>
                <a:gd name="connsiteY53" fmla="*/ 5762867 h 6217283"/>
                <a:gd name="connsiteX54" fmla="*/ 1762336 w 2129090"/>
                <a:gd name="connsiteY54" fmla="*/ 5916539 h 6217283"/>
                <a:gd name="connsiteX55" fmla="*/ 1878753 w 2129090"/>
                <a:gd name="connsiteY55" fmla="*/ 6167150 h 6217283"/>
                <a:gd name="connsiteX56" fmla="*/ 1743287 w 2129090"/>
                <a:gd name="connsiteY56" fmla="*/ 6216681 h 6217283"/>
                <a:gd name="connsiteX57" fmla="*/ 1534584 w 2129090"/>
                <a:gd name="connsiteY57" fmla="*/ 6166304 h 6217283"/>
                <a:gd name="connsiteX58" fmla="*/ 1476163 w 2129090"/>
                <a:gd name="connsiteY58" fmla="*/ 6055813 h 6217283"/>
                <a:gd name="connsiteX59" fmla="*/ 1319531 w 2129090"/>
                <a:gd name="connsiteY59" fmla="*/ 5965220 h 6217283"/>
                <a:gd name="connsiteX60" fmla="*/ 1359747 w 2129090"/>
                <a:gd name="connsiteY60" fmla="*/ 5854731 h 6217283"/>
                <a:gd name="connsiteX61" fmla="*/ 1274233 w 2129090"/>
                <a:gd name="connsiteY61" fmla="*/ 5601577 h 6217283"/>
                <a:gd name="connsiteX62" fmla="*/ 1305137 w 2129090"/>
                <a:gd name="connsiteY62" fmla="*/ 5264604 h 6217283"/>
                <a:gd name="connsiteX63" fmla="*/ 1266190 w 2129090"/>
                <a:gd name="connsiteY63" fmla="*/ 5064791 h 6217283"/>
                <a:gd name="connsiteX64" fmla="*/ 1169670 w 2129090"/>
                <a:gd name="connsiteY64" fmla="*/ 4555098 h 6217283"/>
                <a:gd name="connsiteX65" fmla="*/ 1108710 w 2129090"/>
                <a:gd name="connsiteY65" fmla="*/ 3916711 h 6217283"/>
                <a:gd name="connsiteX66" fmla="*/ 1073150 w 2129090"/>
                <a:gd name="connsiteY66"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32884 w 2129090"/>
                <a:gd name="connsiteY10" fmla="*/ 6049041 h 6217283"/>
                <a:gd name="connsiteX11" fmla="*/ 221826 w 2129090"/>
                <a:gd name="connsiteY11" fmla="*/ 6180698 h 6217283"/>
                <a:gd name="connsiteX12" fmla="*/ 173566 w 2129090"/>
                <a:gd name="connsiteY12" fmla="*/ 6052428 h 6217283"/>
                <a:gd name="connsiteX13" fmla="*/ 387350 w 2129090"/>
                <a:gd name="connsiteY13" fmla="*/ 5830601 h 6217283"/>
                <a:gd name="connsiteX14" fmla="*/ 330200 w 2129090"/>
                <a:gd name="connsiteY14" fmla="*/ 5563901 h 6217283"/>
                <a:gd name="connsiteX15" fmla="*/ 444500 w 2129090"/>
                <a:gd name="connsiteY15" fmla="*/ 5411501 h 6217283"/>
                <a:gd name="connsiteX16" fmla="*/ 311150 w 2129090"/>
                <a:gd name="connsiteY16" fmla="*/ 3322351 h 6217283"/>
                <a:gd name="connsiteX17" fmla="*/ 279400 w 2129090"/>
                <a:gd name="connsiteY17" fmla="*/ 3277901 h 6217283"/>
                <a:gd name="connsiteX18" fmla="*/ 260350 w 2129090"/>
                <a:gd name="connsiteY18" fmla="*/ 3106451 h 6217283"/>
                <a:gd name="connsiteX19" fmla="*/ 177800 w 2129090"/>
                <a:gd name="connsiteY19" fmla="*/ 3119151 h 6217283"/>
                <a:gd name="connsiteX20" fmla="*/ 0 w 2129090"/>
                <a:gd name="connsiteY20" fmla="*/ 2528601 h 6217283"/>
                <a:gd name="connsiteX21" fmla="*/ 126577 w 2129090"/>
                <a:gd name="connsiteY21" fmla="*/ 1613779 h 6217283"/>
                <a:gd name="connsiteX22" fmla="*/ 324274 w 2129090"/>
                <a:gd name="connsiteY22" fmla="*/ 1072758 h 6217283"/>
                <a:gd name="connsiteX23" fmla="*/ 871220 w 2129090"/>
                <a:gd name="connsiteY23" fmla="*/ 838231 h 6217283"/>
                <a:gd name="connsiteX24" fmla="*/ 845820 w 2129090"/>
                <a:gd name="connsiteY24" fmla="*/ 711654 h 6217283"/>
                <a:gd name="connsiteX25" fmla="*/ 793750 w 2129090"/>
                <a:gd name="connsiteY25" fmla="*/ 493638 h 6217283"/>
                <a:gd name="connsiteX26" fmla="*/ 819573 w 2129090"/>
                <a:gd name="connsiteY26" fmla="*/ 465274 h 6217283"/>
                <a:gd name="connsiteX27" fmla="*/ 807297 w 2129090"/>
                <a:gd name="connsiteY27" fmla="*/ 277739 h 6217283"/>
                <a:gd name="connsiteX28" fmla="*/ 860637 w 2129090"/>
                <a:gd name="connsiteY28" fmla="*/ 119411 h 6217283"/>
                <a:gd name="connsiteX29" fmla="*/ 1054523 w 2129090"/>
                <a:gd name="connsiteY29" fmla="*/ 31781 h 6217283"/>
                <a:gd name="connsiteX30" fmla="*/ 1212003 w 2129090"/>
                <a:gd name="connsiteY30" fmla="*/ 40672 h 6217283"/>
                <a:gd name="connsiteX31" fmla="*/ 1344084 w 2129090"/>
                <a:gd name="connsiteY31" fmla="*/ 98668 h 6217283"/>
                <a:gd name="connsiteX32" fmla="*/ 1405043 w 2129090"/>
                <a:gd name="connsiteY32" fmla="*/ 331925 h 6217283"/>
                <a:gd name="connsiteX33" fmla="*/ 1409700 w 2129090"/>
                <a:gd name="connsiteY33" fmla="*/ 422094 h 6217283"/>
                <a:gd name="connsiteX34" fmla="*/ 1431714 w 2129090"/>
                <a:gd name="connsiteY34" fmla="*/ 483054 h 6217283"/>
                <a:gd name="connsiteX35" fmla="*/ 1403350 w 2129090"/>
                <a:gd name="connsiteY35" fmla="*/ 648579 h 6217283"/>
                <a:gd name="connsiteX36" fmla="*/ 1347469 w 2129090"/>
                <a:gd name="connsiteY36" fmla="*/ 878872 h 6217283"/>
                <a:gd name="connsiteX37" fmla="*/ 1419437 w 2129090"/>
                <a:gd name="connsiteY37" fmla="*/ 957611 h 6217283"/>
                <a:gd name="connsiteX38" fmla="*/ 1932940 w 2129090"/>
                <a:gd name="connsiteY38" fmla="*/ 1170548 h 6217283"/>
                <a:gd name="connsiteX39" fmla="*/ 2002790 w 2129090"/>
                <a:gd name="connsiteY39" fmla="*/ 1540965 h 6217283"/>
                <a:gd name="connsiteX40" fmla="*/ 2049780 w 2129090"/>
                <a:gd name="connsiteY40" fmla="*/ 1857618 h 6217283"/>
                <a:gd name="connsiteX41" fmla="*/ 2072217 w 2129090"/>
                <a:gd name="connsiteY41" fmla="*/ 2135325 h 6217283"/>
                <a:gd name="connsiteX42" fmla="*/ 2127250 w 2129090"/>
                <a:gd name="connsiteY42" fmla="*/ 2360538 h 6217283"/>
                <a:gd name="connsiteX43" fmla="*/ 2056977 w 2129090"/>
                <a:gd name="connsiteY43" fmla="*/ 2770325 h 6217283"/>
                <a:gd name="connsiteX44" fmla="*/ 2016760 w 2129090"/>
                <a:gd name="connsiteY44" fmla="*/ 3056074 h 6217283"/>
                <a:gd name="connsiteX45" fmla="*/ 1902883 w 2129090"/>
                <a:gd name="connsiteY45" fmla="*/ 3152594 h 6217283"/>
                <a:gd name="connsiteX46" fmla="*/ 1834303 w 2129090"/>
                <a:gd name="connsiteY46" fmla="*/ 3267318 h 6217283"/>
                <a:gd name="connsiteX47" fmla="*/ 1833457 w 2129090"/>
                <a:gd name="connsiteY47" fmla="*/ 3483219 h 6217283"/>
                <a:gd name="connsiteX48" fmla="*/ 1818217 w 2129090"/>
                <a:gd name="connsiteY48" fmla="*/ 4089432 h 6217283"/>
                <a:gd name="connsiteX49" fmla="*/ 1841500 w 2129090"/>
                <a:gd name="connsiteY49" fmla="*/ 4503451 h 6217283"/>
                <a:gd name="connsiteX50" fmla="*/ 1802977 w 2129090"/>
                <a:gd name="connsiteY50" fmla="*/ 4898845 h 6217283"/>
                <a:gd name="connsiteX51" fmla="*/ 1732703 w 2129090"/>
                <a:gd name="connsiteY51" fmla="*/ 5395414 h 6217283"/>
                <a:gd name="connsiteX52" fmla="*/ 1774614 w 2129090"/>
                <a:gd name="connsiteY52" fmla="*/ 5578717 h 6217283"/>
                <a:gd name="connsiteX53" fmla="*/ 1735244 w 2129090"/>
                <a:gd name="connsiteY53" fmla="*/ 5762867 h 6217283"/>
                <a:gd name="connsiteX54" fmla="*/ 1762336 w 2129090"/>
                <a:gd name="connsiteY54" fmla="*/ 5916539 h 6217283"/>
                <a:gd name="connsiteX55" fmla="*/ 1878753 w 2129090"/>
                <a:gd name="connsiteY55" fmla="*/ 6167150 h 6217283"/>
                <a:gd name="connsiteX56" fmla="*/ 1743287 w 2129090"/>
                <a:gd name="connsiteY56" fmla="*/ 6216681 h 6217283"/>
                <a:gd name="connsiteX57" fmla="*/ 1534584 w 2129090"/>
                <a:gd name="connsiteY57" fmla="*/ 6166304 h 6217283"/>
                <a:gd name="connsiteX58" fmla="*/ 1476163 w 2129090"/>
                <a:gd name="connsiteY58" fmla="*/ 6055813 h 6217283"/>
                <a:gd name="connsiteX59" fmla="*/ 1319531 w 2129090"/>
                <a:gd name="connsiteY59" fmla="*/ 5965220 h 6217283"/>
                <a:gd name="connsiteX60" fmla="*/ 1359747 w 2129090"/>
                <a:gd name="connsiteY60" fmla="*/ 5854731 h 6217283"/>
                <a:gd name="connsiteX61" fmla="*/ 1274233 w 2129090"/>
                <a:gd name="connsiteY61" fmla="*/ 5601577 h 6217283"/>
                <a:gd name="connsiteX62" fmla="*/ 1305137 w 2129090"/>
                <a:gd name="connsiteY62" fmla="*/ 5264604 h 6217283"/>
                <a:gd name="connsiteX63" fmla="*/ 1266190 w 2129090"/>
                <a:gd name="connsiteY63" fmla="*/ 5064791 h 6217283"/>
                <a:gd name="connsiteX64" fmla="*/ 1169670 w 2129090"/>
                <a:gd name="connsiteY64" fmla="*/ 4555098 h 6217283"/>
                <a:gd name="connsiteX65" fmla="*/ 1108710 w 2129090"/>
                <a:gd name="connsiteY65" fmla="*/ 3916711 h 6217283"/>
                <a:gd name="connsiteX66" fmla="*/ 1073150 w 2129090"/>
                <a:gd name="connsiteY66"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32884 w 2129090"/>
                <a:gd name="connsiteY10" fmla="*/ 6049041 h 6217283"/>
                <a:gd name="connsiteX11" fmla="*/ 221826 w 2129090"/>
                <a:gd name="connsiteY11" fmla="*/ 6180698 h 6217283"/>
                <a:gd name="connsiteX12" fmla="*/ 170179 w 2129090"/>
                <a:gd name="connsiteY12" fmla="*/ 6052428 h 6217283"/>
                <a:gd name="connsiteX13" fmla="*/ 387350 w 2129090"/>
                <a:gd name="connsiteY13" fmla="*/ 5830601 h 6217283"/>
                <a:gd name="connsiteX14" fmla="*/ 330200 w 2129090"/>
                <a:gd name="connsiteY14" fmla="*/ 5563901 h 6217283"/>
                <a:gd name="connsiteX15" fmla="*/ 444500 w 2129090"/>
                <a:gd name="connsiteY15" fmla="*/ 5411501 h 6217283"/>
                <a:gd name="connsiteX16" fmla="*/ 311150 w 2129090"/>
                <a:gd name="connsiteY16" fmla="*/ 3322351 h 6217283"/>
                <a:gd name="connsiteX17" fmla="*/ 279400 w 2129090"/>
                <a:gd name="connsiteY17" fmla="*/ 3277901 h 6217283"/>
                <a:gd name="connsiteX18" fmla="*/ 260350 w 2129090"/>
                <a:gd name="connsiteY18" fmla="*/ 3106451 h 6217283"/>
                <a:gd name="connsiteX19" fmla="*/ 177800 w 2129090"/>
                <a:gd name="connsiteY19" fmla="*/ 3119151 h 6217283"/>
                <a:gd name="connsiteX20" fmla="*/ 0 w 2129090"/>
                <a:gd name="connsiteY20" fmla="*/ 2528601 h 6217283"/>
                <a:gd name="connsiteX21" fmla="*/ 126577 w 2129090"/>
                <a:gd name="connsiteY21" fmla="*/ 1613779 h 6217283"/>
                <a:gd name="connsiteX22" fmla="*/ 324274 w 2129090"/>
                <a:gd name="connsiteY22" fmla="*/ 1072758 h 6217283"/>
                <a:gd name="connsiteX23" fmla="*/ 871220 w 2129090"/>
                <a:gd name="connsiteY23" fmla="*/ 838231 h 6217283"/>
                <a:gd name="connsiteX24" fmla="*/ 845820 w 2129090"/>
                <a:gd name="connsiteY24" fmla="*/ 711654 h 6217283"/>
                <a:gd name="connsiteX25" fmla="*/ 793750 w 2129090"/>
                <a:gd name="connsiteY25" fmla="*/ 493638 h 6217283"/>
                <a:gd name="connsiteX26" fmla="*/ 819573 w 2129090"/>
                <a:gd name="connsiteY26" fmla="*/ 465274 h 6217283"/>
                <a:gd name="connsiteX27" fmla="*/ 807297 w 2129090"/>
                <a:gd name="connsiteY27" fmla="*/ 277739 h 6217283"/>
                <a:gd name="connsiteX28" fmla="*/ 860637 w 2129090"/>
                <a:gd name="connsiteY28" fmla="*/ 119411 h 6217283"/>
                <a:gd name="connsiteX29" fmla="*/ 1054523 w 2129090"/>
                <a:gd name="connsiteY29" fmla="*/ 31781 h 6217283"/>
                <a:gd name="connsiteX30" fmla="*/ 1212003 w 2129090"/>
                <a:gd name="connsiteY30" fmla="*/ 40672 h 6217283"/>
                <a:gd name="connsiteX31" fmla="*/ 1344084 w 2129090"/>
                <a:gd name="connsiteY31" fmla="*/ 98668 h 6217283"/>
                <a:gd name="connsiteX32" fmla="*/ 1405043 w 2129090"/>
                <a:gd name="connsiteY32" fmla="*/ 331925 h 6217283"/>
                <a:gd name="connsiteX33" fmla="*/ 1409700 w 2129090"/>
                <a:gd name="connsiteY33" fmla="*/ 422094 h 6217283"/>
                <a:gd name="connsiteX34" fmla="*/ 1431714 w 2129090"/>
                <a:gd name="connsiteY34" fmla="*/ 483054 h 6217283"/>
                <a:gd name="connsiteX35" fmla="*/ 1403350 w 2129090"/>
                <a:gd name="connsiteY35" fmla="*/ 648579 h 6217283"/>
                <a:gd name="connsiteX36" fmla="*/ 1347469 w 2129090"/>
                <a:gd name="connsiteY36" fmla="*/ 878872 h 6217283"/>
                <a:gd name="connsiteX37" fmla="*/ 1419437 w 2129090"/>
                <a:gd name="connsiteY37" fmla="*/ 957611 h 6217283"/>
                <a:gd name="connsiteX38" fmla="*/ 1932940 w 2129090"/>
                <a:gd name="connsiteY38" fmla="*/ 1170548 h 6217283"/>
                <a:gd name="connsiteX39" fmla="*/ 2002790 w 2129090"/>
                <a:gd name="connsiteY39" fmla="*/ 1540965 h 6217283"/>
                <a:gd name="connsiteX40" fmla="*/ 2049780 w 2129090"/>
                <a:gd name="connsiteY40" fmla="*/ 1857618 h 6217283"/>
                <a:gd name="connsiteX41" fmla="*/ 2072217 w 2129090"/>
                <a:gd name="connsiteY41" fmla="*/ 2135325 h 6217283"/>
                <a:gd name="connsiteX42" fmla="*/ 2127250 w 2129090"/>
                <a:gd name="connsiteY42" fmla="*/ 2360538 h 6217283"/>
                <a:gd name="connsiteX43" fmla="*/ 2056977 w 2129090"/>
                <a:gd name="connsiteY43" fmla="*/ 2770325 h 6217283"/>
                <a:gd name="connsiteX44" fmla="*/ 2016760 w 2129090"/>
                <a:gd name="connsiteY44" fmla="*/ 3056074 h 6217283"/>
                <a:gd name="connsiteX45" fmla="*/ 1902883 w 2129090"/>
                <a:gd name="connsiteY45" fmla="*/ 3152594 h 6217283"/>
                <a:gd name="connsiteX46" fmla="*/ 1834303 w 2129090"/>
                <a:gd name="connsiteY46" fmla="*/ 3267318 h 6217283"/>
                <a:gd name="connsiteX47" fmla="*/ 1833457 w 2129090"/>
                <a:gd name="connsiteY47" fmla="*/ 3483219 h 6217283"/>
                <a:gd name="connsiteX48" fmla="*/ 1818217 w 2129090"/>
                <a:gd name="connsiteY48" fmla="*/ 4089432 h 6217283"/>
                <a:gd name="connsiteX49" fmla="*/ 1841500 w 2129090"/>
                <a:gd name="connsiteY49" fmla="*/ 4503451 h 6217283"/>
                <a:gd name="connsiteX50" fmla="*/ 1802977 w 2129090"/>
                <a:gd name="connsiteY50" fmla="*/ 4898845 h 6217283"/>
                <a:gd name="connsiteX51" fmla="*/ 1732703 w 2129090"/>
                <a:gd name="connsiteY51" fmla="*/ 5395414 h 6217283"/>
                <a:gd name="connsiteX52" fmla="*/ 1774614 w 2129090"/>
                <a:gd name="connsiteY52" fmla="*/ 5578717 h 6217283"/>
                <a:gd name="connsiteX53" fmla="*/ 1735244 w 2129090"/>
                <a:gd name="connsiteY53" fmla="*/ 5762867 h 6217283"/>
                <a:gd name="connsiteX54" fmla="*/ 1762336 w 2129090"/>
                <a:gd name="connsiteY54" fmla="*/ 5916539 h 6217283"/>
                <a:gd name="connsiteX55" fmla="*/ 1878753 w 2129090"/>
                <a:gd name="connsiteY55" fmla="*/ 6167150 h 6217283"/>
                <a:gd name="connsiteX56" fmla="*/ 1743287 w 2129090"/>
                <a:gd name="connsiteY56" fmla="*/ 6216681 h 6217283"/>
                <a:gd name="connsiteX57" fmla="*/ 1534584 w 2129090"/>
                <a:gd name="connsiteY57" fmla="*/ 6166304 h 6217283"/>
                <a:gd name="connsiteX58" fmla="*/ 1476163 w 2129090"/>
                <a:gd name="connsiteY58" fmla="*/ 6055813 h 6217283"/>
                <a:gd name="connsiteX59" fmla="*/ 1319531 w 2129090"/>
                <a:gd name="connsiteY59" fmla="*/ 5965220 h 6217283"/>
                <a:gd name="connsiteX60" fmla="*/ 1359747 w 2129090"/>
                <a:gd name="connsiteY60" fmla="*/ 5854731 h 6217283"/>
                <a:gd name="connsiteX61" fmla="*/ 1274233 w 2129090"/>
                <a:gd name="connsiteY61" fmla="*/ 5601577 h 6217283"/>
                <a:gd name="connsiteX62" fmla="*/ 1305137 w 2129090"/>
                <a:gd name="connsiteY62" fmla="*/ 5264604 h 6217283"/>
                <a:gd name="connsiteX63" fmla="*/ 1266190 w 2129090"/>
                <a:gd name="connsiteY63" fmla="*/ 5064791 h 6217283"/>
                <a:gd name="connsiteX64" fmla="*/ 1169670 w 2129090"/>
                <a:gd name="connsiteY64" fmla="*/ 4555098 h 6217283"/>
                <a:gd name="connsiteX65" fmla="*/ 1108710 w 2129090"/>
                <a:gd name="connsiteY65" fmla="*/ 3916711 h 6217283"/>
                <a:gd name="connsiteX66" fmla="*/ 1073150 w 2129090"/>
                <a:gd name="connsiteY66"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32884 w 2129090"/>
                <a:gd name="connsiteY10" fmla="*/ 6049041 h 6217283"/>
                <a:gd name="connsiteX11" fmla="*/ 221826 w 2129090"/>
                <a:gd name="connsiteY11" fmla="*/ 6180698 h 6217283"/>
                <a:gd name="connsiteX12" fmla="*/ 170179 w 2129090"/>
                <a:gd name="connsiteY12" fmla="*/ 6052428 h 6217283"/>
                <a:gd name="connsiteX13" fmla="*/ 387350 w 2129090"/>
                <a:gd name="connsiteY13" fmla="*/ 5830601 h 6217283"/>
                <a:gd name="connsiteX14" fmla="*/ 330200 w 2129090"/>
                <a:gd name="connsiteY14" fmla="*/ 5563901 h 6217283"/>
                <a:gd name="connsiteX15" fmla="*/ 444500 w 2129090"/>
                <a:gd name="connsiteY15" fmla="*/ 5411501 h 6217283"/>
                <a:gd name="connsiteX16" fmla="*/ 311150 w 2129090"/>
                <a:gd name="connsiteY16" fmla="*/ 3322351 h 6217283"/>
                <a:gd name="connsiteX17" fmla="*/ 279400 w 2129090"/>
                <a:gd name="connsiteY17" fmla="*/ 3277901 h 6217283"/>
                <a:gd name="connsiteX18" fmla="*/ 260350 w 2129090"/>
                <a:gd name="connsiteY18" fmla="*/ 3106451 h 6217283"/>
                <a:gd name="connsiteX19" fmla="*/ 177800 w 2129090"/>
                <a:gd name="connsiteY19" fmla="*/ 3119151 h 6217283"/>
                <a:gd name="connsiteX20" fmla="*/ 0 w 2129090"/>
                <a:gd name="connsiteY20" fmla="*/ 2528601 h 6217283"/>
                <a:gd name="connsiteX21" fmla="*/ 126577 w 2129090"/>
                <a:gd name="connsiteY21" fmla="*/ 1613779 h 6217283"/>
                <a:gd name="connsiteX22" fmla="*/ 324274 w 2129090"/>
                <a:gd name="connsiteY22" fmla="*/ 1072758 h 6217283"/>
                <a:gd name="connsiteX23" fmla="*/ 871220 w 2129090"/>
                <a:gd name="connsiteY23" fmla="*/ 838231 h 6217283"/>
                <a:gd name="connsiteX24" fmla="*/ 845820 w 2129090"/>
                <a:gd name="connsiteY24" fmla="*/ 711654 h 6217283"/>
                <a:gd name="connsiteX25" fmla="*/ 793750 w 2129090"/>
                <a:gd name="connsiteY25" fmla="*/ 493638 h 6217283"/>
                <a:gd name="connsiteX26" fmla="*/ 819573 w 2129090"/>
                <a:gd name="connsiteY26" fmla="*/ 465274 h 6217283"/>
                <a:gd name="connsiteX27" fmla="*/ 807297 w 2129090"/>
                <a:gd name="connsiteY27" fmla="*/ 277739 h 6217283"/>
                <a:gd name="connsiteX28" fmla="*/ 860637 w 2129090"/>
                <a:gd name="connsiteY28" fmla="*/ 119411 h 6217283"/>
                <a:gd name="connsiteX29" fmla="*/ 1054523 w 2129090"/>
                <a:gd name="connsiteY29" fmla="*/ 31781 h 6217283"/>
                <a:gd name="connsiteX30" fmla="*/ 1212003 w 2129090"/>
                <a:gd name="connsiteY30" fmla="*/ 40672 h 6217283"/>
                <a:gd name="connsiteX31" fmla="*/ 1344084 w 2129090"/>
                <a:gd name="connsiteY31" fmla="*/ 98668 h 6217283"/>
                <a:gd name="connsiteX32" fmla="*/ 1405043 w 2129090"/>
                <a:gd name="connsiteY32" fmla="*/ 331925 h 6217283"/>
                <a:gd name="connsiteX33" fmla="*/ 1409700 w 2129090"/>
                <a:gd name="connsiteY33" fmla="*/ 422094 h 6217283"/>
                <a:gd name="connsiteX34" fmla="*/ 1431714 w 2129090"/>
                <a:gd name="connsiteY34" fmla="*/ 483054 h 6217283"/>
                <a:gd name="connsiteX35" fmla="*/ 1403350 w 2129090"/>
                <a:gd name="connsiteY35" fmla="*/ 648579 h 6217283"/>
                <a:gd name="connsiteX36" fmla="*/ 1347469 w 2129090"/>
                <a:gd name="connsiteY36" fmla="*/ 878872 h 6217283"/>
                <a:gd name="connsiteX37" fmla="*/ 1419437 w 2129090"/>
                <a:gd name="connsiteY37" fmla="*/ 957611 h 6217283"/>
                <a:gd name="connsiteX38" fmla="*/ 1932940 w 2129090"/>
                <a:gd name="connsiteY38" fmla="*/ 1170548 h 6217283"/>
                <a:gd name="connsiteX39" fmla="*/ 2002790 w 2129090"/>
                <a:gd name="connsiteY39" fmla="*/ 1540965 h 6217283"/>
                <a:gd name="connsiteX40" fmla="*/ 2049780 w 2129090"/>
                <a:gd name="connsiteY40" fmla="*/ 1857618 h 6217283"/>
                <a:gd name="connsiteX41" fmla="*/ 2072217 w 2129090"/>
                <a:gd name="connsiteY41" fmla="*/ 2135325 h 6217283"/>
                <a:gd name="connsiteX42" fmla="*/ 2127250 w 2129090"/>
                <a:gd name="connsiteY42" fmla="*/ 2360538 h 6217283"/>
                <a:gd name="connsiteX43" fmla="*/ 2056977 w 2129090"/>
                <a:gd name="connsiteY43" fmla="*/ 2770325 h 6217283"/>
                <a:gd name="connsiteX44" fmla="*/ 2016760 w 2129090"/>
                <a:gd name="connsiteY44" fmla="*/ 3056074 h 6217283"/>
                <a:gd name="connsiteX45" fmla="*/ 1902883 w 2129090"/>
                <a:gd name="connsiteY45" fmla="*/ 3152594 h 6217283"/>
                <a:gd name="connsiteX46" fmla="*/ 1834303 w 2129090"/>
                <a:gd name="connsiteY46" fmla="*/ 3267318 h 6217283"/>
                <a:gd name="connsiteX47" fmla="*/ 1833457 w 2129090"/>
                <a:gd name="connsiteY47" fmla="*/ 3483219 h 6217283"/>
                <a:gd name="connsiteX48" fmla="*/ 1818217 w 2129090"/>
                <a:gd name="connsiteY48" fmla="*/ 4089432 h 6217283"/>
                <a:gd name="connsiteX49" fmla="*/ 1841500 w 2129090"/>
                <a:gd name="connsiteY49" fmla="*/ 4503451 h 6217283"/>
                <a:gd name="connsiteX50" fmla="*/ 1802977 w 2129090"/>
                <a:gd name="connsiteY50" fmla="*/ 4898845 h 6217283"/>
                <a:gd name="connsiteX51" fmla="*/ 1732703 w 2129090"/>
                <a:gd name="connsiteY51" fmla="*/ 5395414 h 6217283"/>
                <a:gd name="connsiteX52" fmla="*/ 1774614 w 2129090"/>
                <a:gd name="connsiteY52" fmla="*/ 5578717 h 6217283"/>
                <a:gd name="connsiteX53" fmla="*/ 1735244 w 2129090"/>
                <a:gd name="connsiteY53" fmla="*/ 5762867 h 6217283"/>
                <a:gd name="connsiteX54" fmla="*/ 1762336 w 2129090"/>
                <a:gd name="connsiteY54" fmla="*/ 5916539 h 6217283"/>
                <a:gd name="connsiteX55" fmla="*/ 1878753 w 2129090"/>
                <a:gd name="connsiteY55" fmla="*/ 6167150 h 6217283"/>
                <a:gd name="connsiteX56" fmla="*/ 1743287 w 2129090"/>
                <a:gd name="connsiteY56" fmla="*/ 6216681 h 6217283"/>
                <a:gd name="connsiteX57" fmla="*/ 1534584 w 2129090"/>
                <a:gd name="connsiteY57" fmla="*/ 6166304 h 6217283"/>
                <a:gd name="connsiteX58" fmla="*/ 1476163 w 2129090"/>
                <a:gd name="connsiteY58" fmla="*/ 6055813 h 6217283"/>
                <a:gd name="connsiteX59" fmla="*/ 1319531 w 2129090"/>
                <a:gd name="connsiteY59" fmla="*/ 5965220 h 6217283"/>
                <a:gd name="connsiteX60" fmla="*/ 1359747 w 2129090"/>
                <a:gd name="connsiteY60" fmla="*/ 5854731 h 6217283"/>
                <a:gd name="connsiteX61" fmla="*/ 1274233 w 2129090"/>
                <a:gd name="connsiteY61" fmla="*/ 5601577 h 6217283"/>
                <a:gd name="connsiteX62" fmla="*/ 1305137 w 2129090"/>
                <a:gd name="connsiteY62" fmla="*/ 5264604 h 6217283"/>
                <a:gd name="connsiteX63" fmla="*/ 1266190 w 2129090"/>
                <a:gd name="connsiteY63" fmla="*/ 5064791 h 6217283"/>
                <a:gd name="connsiteX64" fmla="*/ 1169670 w 2129090"/>
                <a:gd name="connsiteY64" fmla="*/ 4555098 h 6217283"/>
                <a:gd name="connsiteX65" fmla="*/ 1108710 w 2129090"/>
                <a:gd name="connsiteY65" fmla="*/ 3916711 h 6217283"/>
                <a:gd name="connsiteX66" fmla="*/ 1073150 w 2129090"/>
                <a:gd name="connsiteY66"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32884 w 2129090"/>
                <a:gd name="connsiteY10" fmla="*/ 6049041 h 6217283"/>
                <a:gd name="connsiteX11" fmla="*/ 221826 w 2129090"/>
                <a:gd name="connsiteY11" fmla="*/ 6180698 h 6217283"/>
                <a:gd name="connsiteX12" fmla="*/ 170179 w 2129090"/>
                <a:gd name="connsiteY12" fmla="*/ 6052428 h 6217283"/>
                <a:gd name="connsiteX13" fmla="*/ 387350 w 2129090"/>
                <a:gd name="connsiteY13" fmla="*/ 5830601 h 6217283"/>
                <a:gd name="connsiteX14" fmla="*/ 330200 w 2129090"/>
                <a:gd name="connsiteY14" fmla="*/ 5563901 h 6217283"/>
                <a:gd name="connsiteX15" fmla="*/ 444500 w 2129090"/>
                <a:gd name="connsiteY15" fmla="*/ 5411501 h 6217283"/>
                <a:gd name="connsiteX16" fmla="*/ 311150 w 2129090"/>
                <a:gd name="connsiteY16" fmla="*/ 3322351 h 6217283"/>
                <a:gd name="connsiteX17" fmla="*/ 279400 w 2129090"/>
                <a:gd name="connsiteY17" fmla="*/ 3277901 h 6217283"/>
                <a:gd name="connsiteX18" fmla="*/ 260350 w 2129090"/>
                <a:gd name="connsiteY18" fmla="*/ 3106451 h 6217283"/>
                <a:gd name="connsiteX19" fmla="*/ 177800 w 2129090"/>
                <a:gd name="connsiteY19" fmla="*/ 3119151 h 6217283"/>
                <a:gd name="connsiteX20" fmla="*/ 0 w 2129090"/>
                <a:gd name="connsiteY20" fmla="*/ 2528601 h 6217283"/>
                <a:gd name="connsiteX21" fmla="*/ 126577 w 2129090"/>
                <a:gd name="connsiteY21" fmla="*/ 1613779 h 6217283"/>
                <a:gd name="connsiteX22" fmla="*/ 324274 w 2129090"/>
                <a:gd name="connsiteY22" fmla="*/ 1072758 h 6217283"/>
                <a:gd name="connsiteX23" fmla="*/ 871220 w 2129090"/>
                <a:gd name="connsiteY23" fmla="*/ 838231 h 6217283"/>
                <a:gd name="connsiteX24" fmla="*/ 845820 w 2129090"/>
                <a:gd name="connsiteY24" fmla="*/ 711654 h 6217283"/>
                <a:gd name="connsiteX25" fmla="*/ 793750 w 2129090"/>
                <a:gd name="connsiteY25" fmla="*/ 493638 h 6217283"/>
                <a:gd name="connsiteX26" fmla="*/ 819573 w 2129090"/>
                <a:gd name="connsiteY26" fmla="*/ 465274 h 6217283"/>
                <a:gd name="connsiteX27" fmla="*/ 807297 w 2129090"/>
                <a:gd name="connsiteY27" fmla="*/ 277739 h 6217283"/>
                <a:gd name="connsiteX28" fmla="*/ 860637 w 2129090"/>
                <a:gd name="connsiteY28" fmla="*/ 119411 h 6217283"/>
                <a:gd name="connsiteX29" fmla="*/ 1054523 w 2129090"/>
                <a:gd name="connsiteY29" fmla="*/ 31781 h 6217283"/>
                <a:gd name="connsiteX30" fmla="*/ 1212003 w 2129090"/>
                <a:gd name="connsiteY30" fmla="*/ 40672 h 6217283"/>
                <a:gd name="connsiteX31" fmla="*/ 1344084 w 2129090"/>
                <a:gd name="connsiteY31" fmla="*/ 98668 h 6217283"/>
                <a:gd name="connsiteX32" fmla="*/ 1405043 w 2129090"/>
                <a:gd name="connsiteY32" fmla="*/ 331925 h 6217283"/>
                <a:gd name="connsiteX33" fmla="*/ 1409700 w 2129090"/>
                <a:gd name="connsiteY33" fmla="*/ 422094 h 6217283"/>
                <a:gd name="connsiteX34" fmla="*/ 1431714 w 2129090"/>
                <a:gd name="connsiteY34" fmla="*/ 483054 h 6217283"/>
                <a:gd name="connsiteX35" fmla="*/ 1403350 w 2129090"/>
                <a:gd name="connsiteY35" fmla="*/ 648579 h 6217283"/>
                <a:gd name="connsiteX36" fmla="*/ 1347469 w 2129090"/>
                <a:gd name="connsiteY36" fmla="*/ 878872 h 6217283"/>
                <a:gd name="connsiteX37" fmla="*/ 1419437 w 2129090"/>
                <a:gd name="connsiteY37" fmla="*/ 957611 h 6217283"/>
                <a:gd name="connsiteX38" fmla="*/ 1932940 w 2129090"/>
                <a:gd name="connsiteY38" fmla="*/ 1170548 h 6217283"/>
                <a:gd name="connsiteX39" fmla="*/ 2002790 w 2129090"/>
                <a:gd name="connsiteY39" fmla="*/ 1540965 h 6217283"/>
                <a:gd name="connsiteX40" fmla="*/ 2049780 w 2129090"/>
                <a:gd name="connsiteY40" fmla="*/ 1857618 h 6217283"/>
                <a:gd name="connsiteX41" fmla="*/ 2072217 w 2129090"/>
                <a:gd name="connsiteY41" fmla="*/ 2135325 h 6217283"/>
                <a:gd name="connsiteX42" fmla="*/ 2127250 w 2129090"/>
                <a:gd name="connsiteY42" fmla="*/ 2360538 h 6217283"/>
                <a:gd name="connsiteX43" fmla="*/ 2056977 w 2129090"/>
                <a:gd name="connsiteY43" fmla="*/ 2770325 h 6217283"/>
                <a:gd name="connsiteX44" fmla="*/ 2016760 w 2129090"/>
                <a:gd name="connsiteY44" fmla="*/ 3056074 h 6217283"/>
                <a:gd name="connsiteX45" fmla="*/ 1902883 w 2129090"/>
                <a:gd name="connsiteY45" fmla="*/ 3152594 h 6217283"/>
                <a:gd name="connsiteX46" fmla="*/ 1834303 w 2129090"/>
                <a:gd name="connsiteY46" fmla="*/ 3267318 h 6217283"/>
                <a:gd name="connsiteX47" fmla="*/ 1833457 w 2129090"/>
                <a:gd name="connsiteY47" fmla="*/ 3483219 h 6217283"/>
                <a:gd name="connsiteX48" fmla="*/ 1818217 w 2129090"/>
                <a:gd name="connsiteY48" fmla="*/ 4089432 h 6217283"/>
                <a:gd name="connsiteX49" fmla="*/ 1841500 w 2129090"/>
                <a:gd name="connsiteY49" fmla="*/ 4503451 h 6217283"/>
                <a:gd name="connsiteX50" fmla="*/ 1802977 w 2129090"/>
                <a:gd name="connsiteY50" fmla="*/ 4898845 h 6217283"/>
                <a:gd name="connsiteX51" fmla="*/ 1732703 w 2129090"/>
                <a:gd name="connsiteY51" fmla="*/ 5395414 h 6217283"/>
                <a:gd name="connsiteX52" fmla="*/ 1774614 w 2129090"/>
                <a:gd name="connsiteY52" fmla="*/ 5578717 h 6217283"/>
                <a:gd name="connsiteX53" fmla="*/ 1735244 w 2129090"/>
                <a:gd name="connsiteY53" fmla="*/ 5762867 h 6217283"/>
                <a:gd name="connsiteX54" fmla="*/ 1762336 w 2129090"/>
                <a:gd name="connsiteY54" fmla="*/ 5916539 h 6217283"/>
                <a:gd name="connsiteX55" fmla="*/ 1878753 w 2129090"/>
                <a:gd name="connsiteY55" fmla="*/ 6167150 h 6217283"/>
                <a:gd name="connsiteX56" fmla="*/ 1743287 w 2129090"/>
                <a:gd name="connsiteY56" fmla="*/ 6216681 h 6217283"/>
                <a:gd name="connsiteX57" fmla="*/ 1534584 w 2129090"/>
                <a:gd name="connsiteY57" fmla="*/ 6166304 h 6217283"/>
                <a:gd name="connsiteX58" fmla="*/ 1476163 w 2129090"/>
                <a:gd name="connsiteY58" fmla="*/ 6055813 h 6217283"/>
                <a:gd name="connsiteX59" fmla="*/ 1319531 w 2129090"/>
                <a:gd name="connsiteY59" fmla="*/ 5965220 h 6217283"/>
                <a:gd name="connsiteX60" fmla="*/ 1359747 w 2129090"/>
                <a:gd name="connsiteY60" fmla="*/ 5854731 h 6217283"/>
                <a:gd name="connsiteX61" fmla="*/ 1274233 w 2129090"/>
                <a:gd name="connsiteY61" fmla="*/ 5601577 h 6217283"/>
                <a:gd name="connsiteX62" fmla="*/ 1305137 w 2129090"/>
                <a:gd name="connsiteY62" fmla="*/ 5264604 h 6217283"/>
                <a:gd name="connsiteX63" fmla="*/ 1266190 w 2129090"/>
                <a:gd name="connsiteY63" fmla="*/ 5064791 h 6217283"/>
                <a:gd name="connsiteX64" fmla="*/ 1169670 w 2129090"/>
                <a:gd name="connsiteY64" fmla="*/ 4555098 h 6217283"/>
                <a:gd name="connsiteX65" fmla="*/ 1108710 w 2129090"/>
                <a:gd name="connsiteY65" fmla="*/ 3916711 h 6217283"/>
                <a:gd name="connsiteX66" fmla="*/ 1073150 w 2129090"/>
                <a:gd name="connsiteY66"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32884 w 2129090"/>
                <a:gd name="connsiteY10" fmla="*/ 6049041 h 6217283"/>
                <a:gd name="connsiteX11" fmla="*/ 221826 w 2129090"/>
                <a:gd name="connsiteY11" fmla="*/ 6180698 h 6217283"/>
                <a:gd name="connsiteX12" fmla="*/ 170179 w 2129090"/>
                <a:gd name="connsiteY12" fmla="*/ 6052428 h 6217283"/>
                <a:gd name="connsiteX13" fmla="*/ 387350 w 2129090"/>
                <a:gd name="connsiteY13" fmla="*/ 5830601 h 6217283"/>
                <a:gd name="connsiteX14" fmla="*/ 330200 w 2129090"/>
                <a:gd name="connsiteY14" fmla="*/ 5563901 h 6217283"/>
                <a:gd name="connsiteX15" fmla="*/ 444500 w 2129090"/>
                <a:gd name="connsiteY15" fmla="*/ 5411501 h 6217283"/>
                <a:gd name="connsiteX16" fmla="*/ 311150 w 2129090"/>
                <a:gd name="connsiteY16" fmla="*/ 3322351 h 6217283"/>
                <a:gd name="connsiteX17" fmla="*/ 279400 w 2129090"/>
                <a:gd name="connsiteY17" fmla="*/ 3277901 h 6217283"/>
                <a:gd name="connsiteX18" fmla="*/ 260350 w 2129090"/>
                <a:gd name="connsiteY18" fmla="*/ 3106451 h 6217283"/>
                <a:gd name="connsiteX19" fmla="*/ 177800 w 2129090"/>
                <a:gd name="connsiteY19" fmla="*/ 3119151 h 6217283"/>
                <a:gd name="connsiteX20" fmla="*/ 0 w 2129090"/>
                <a:gd name="connsiteY20" fmla="*/ 2528601 h 6217283"/>
                <a:gd name="connsiteX21" fmla="*/ 126577 w 2129090"/>
                <a:gd name="connsiteY21" fmla="*/ 1613779 h 6217283"/>
                <a:gd name="connsiteX22" fmla="*/ 324274 w 2129090"/>
                <a:gd name="connsiteY22" fmla="*/ 1072758 h 6217283"/>
                <a:gd name="connsiteX23" fmla="*/ 871220 w 2129090"/>
                <a:gd name="connsiteY23" fmla="*/ 838231 h 6217283"/>
                <a:gd name="connsiteX24" fmla="*/ 845820 w 2129090"/>
                <a:gd name="connsiteY24" fmla="*/ 711654 h 6217283"/>
                <a:gd name="connsiteX25" fmla="*/ 793750 w 2129090"/>
                <a:gd name="connsiteY25" fmla="*/ 493638 h 6217283"/>
                <a:gd name="connsiteX26" fmla="*/ 819573 w 2129090"/>
                <a:gd name="connsiteY26" fmla="*/ 465274 h 6217283"/>
                <a:gd name="connsiteX27" fmla="*/ 807297 w 2129090"/>
                <a:gd name="connsiteY27" fmla="*/ 277739 h 6217283"/>
                <a:gd name="connsiteX28" fmla="*/ 860637 w 2129090"/>
                <a:gd name="connsiteY28" fmla="*/ 119411 h 6217283"/>
                <a:gd name="connsiteX29" fmla="*/ 1054523 w 2129090"/>
                <a:gd name="connsiteY29" fmla="*/ 31781 h 6217283"/>
                <a:gd name="connsiteX30" fmla="*/ 1212003 w 2129090"/>
                <a:gd name="connsiteY30" fmla="*/ 40672 h 6217283"/>
                <a:gd name="connsiteX31" fmla="*/ 1344084 w 2129090"/>
                <a:gd name="connsiteY31" fmla="*/ 98668 h 6217283"/>
                <a:gd name="connsiteX32" fmla="*/ 1405043 w 2129090"/>
                <a:gd name="connsiteY32" fmla="*/ 331925 h 6217283"/>
                <a:gd name="connsiteX33" fmla="*/ 1409700 w 2129090"/>
                <a:gd name="connsiteY33" fmla="*/ 422094 h 6217283"/>
                <a:gd name="connsiteX34" fmla="*/ 1431714 w 2129090"/>
                <a:gd name="connsiteY34" fmla="*/ 483054 h 6217283"/>
                <a:gd name="connsiteX35" fmla="*/ 1403350 w 2129090"/>
                <a:gd name="connsiteY35" fmla="*/ 648579 h 6217283"/>
                <a:gd name="connsiteX36" fmla="*/ 1347469 w 2129090"/>
                <a:gd name="connsiteY36" fmla="*/ 878872 h 6217283"/>
                <a:gd name="connsiteX37" fmla="*/ 1419437 w 2129090"/>
                <a:gd name="connsiteY37" fmla="*/ 957611 h 6217283"/>
                <a:gd name="connsiteX38" fmla="*/ 1932940 w 2129090"/>
                <a:gd name="connsiteY38" fmla="*/ 1170548 h 6217283"/>
                <a:gd name="connsiteX39" fmla="*/ 2002790 w 2129090"/>
                <a:gd name="connsiteY39" fmla="*/ 1540965 h 6217283"/>
                <a:gd name="connsiteX40" fmla="*/ 2049780 w 2129090"/>
                <a:gd name="connsiteY40" fmla="*/ 1857618 h 6217283"/>
                <a:gd name="connsiteX41" fmla="*/ 2072217 w 2129090"/>
                <a:gd name="connsiteY41" fmla="*/ 2135325 h 6217283"/>
                <a:gd name="connsiteX42" fmla="*/ 2127250 w 2129090"/>
                <a:gd name="connsiteY42" fmla="*/ 2360538 h 6217283"/>
                <a:gd name="connsiteX43" fmla="*/ 2056977 w 2129090"/>
                <a:gd name="connsiteY43" fmla="*/ 2770325 h 6217283"/>
                <a:gd name="connsiteX44" fmla="*/ 2016760 w 2129090"/>
                <a:gd name="connsiteY44" fmla="*/ 3056074 h 6217283"/>
                <a:gd name="connsiteX45" fmla="*/ 1902883 w 2129090"/>
                <a:gd name="connsiteY45" fmla="*/ 3152594 h 6217283"/>
                <a:gd name="connsiteX46" fmla="*/ 1834303 w 2129090"/>
                <a:gd name="connsiteY46" fmla="*/ 3267318 h 6217283"/>
                <a:gd name="connsiteX47" fmla="*/ 1833457 w 2129090"/>
                <a:gd name="connsiteY47" fmla="*/ 3483219 h 6217283"/>
                <a:gd name="connsiteX48" fmla="*/ 1818217 w 2129090"/>
                <a:gd name="connsiteY48" fmla="*/ 4089432 h 6217283"/>
                <a:gd name="connsiteX49" fmla="*/ 1841500 w 2129090"/>
                <a:gd name="connsiteY49" fmla="*/ 4503451 h 6217283"/>
                <a:gd name="connsiteX50" fmla="*/ 1802977 w 2129090"/>
                <a:gd name="connsiteY50" fmla="*/ 4898845 h 6217283"/>
                <a:gd name="connsiteX51" fmla="*/ 1732703 w 2129090"/>
                <a:gd name="connsiteY51" fmla="*/ 5395414 h 6217283"/>
                <a:gd name="connsiteX52" fmla="*/ 1774614 w 2129090"/>
                <a:gd name="connsiteY52" fmla="*/ 5578717 h 6217283"/>
                <a:gd name="connsiteX53" fmla="*/ 1735244 w 2129090"/>
                <a:gd name="connsiteY53" fmla="*/ 5762867 h 6217283"/>
                <a:gd name="connsiteX54" fmla="*/ 1762336 w 2129090"/>
                <a:gd name="connsiteY54" fmla="*/ 5916539 h 6217283"/>
                <a:gd name="connsiteX55" fmla="*/ 1878753 w 2129090"/>
                <a:gd name="connsiteY55" fmla="*/ 6167150 h 6217283"/>
                <a:gd name="connsiteX56" fmla="*/ 1743287 w 2129090"/>
                <a:gd name="connsiteY56" fmla="*/ 6216681 h 6217283"/>
                <a:gd name="connsiteX57" fmla="*/ 1534584 w 2129090"/>
                <a:gd name="connsiteY57" fmla="*/ 6166304 h 6217283"/>
                <a:gd name="connsiteX58" fmla="*/ 1476163 w 2129090"/>
                <a:gd name="connsiteY58" fmla="*/ 6055813 h 6217283"/>
                <a:gd name="connsiteX59" fmla="*/ 1319531 w 2129090"/>
                <a:gd name="connsiteY59" fmla="*/ 5965220 h 6217283"/>
                <a:gd name="connsiteX60" fmla="*/ 1359747 w 2129090"/>
                <a:gd name="connsiteY60" fmla="*/ 5854731 h 6217283"/>
                <a:gd name="connsiteX61" fmla="*/ 1274233 w 2129090"/>
                <a:gd name="connsiteY61" fmla="*/ 5601577 h 6217283"/>
                <a:gd name="connsiteX62" fmla="*/ 1305137 w 2129090"/>
                <a:gd name="connsiteY62" fmla="*/ 5264604 h 6217283"/>
                <a:gd name="connsiteX63" fmla="*/ 1266190 w 2129090"/>
                <a:gd name="connsiteY63" fmla="*/ 5064791 h 6217283"/>
                <a:gd name="connsiteX64" fmla="*/ 1169670 w 2129090"/>
                <a:gd name="connsiteY64" fmla="*/ 4555098 h 6217283"/>
                <a:gd name="connsiteX65" fmla="*/ 1108710 w 2129090"/>
                <a:gd name="connsiteY65" fmla="*/ 3916711 h 6217283"/>
                <a:gd name="connsiteX66" fmla="*/ 1073150 w 2129090"/>
                <a:gd name="connsiteY66"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32884 w 2129090"/>
                <a:gd name="connsiteY10" fmla="*/ 6049041 h 6217283"/>
                <a:gd name="connsiteX11" fmla="*/ 221826 w 2129090"/>
                <a:gd name="connsiteY11" fmla="*/ 6180698 h 6217283"/>
                <a:gd name="connsiteX12" fmla="*/ 163406 w 2129090"/>
                <a:gd name="connsiteY12" fmla="*/ 6054121 h 6217283"/>
                <a:gd name="connsiteX13" fmla="*/ 387350 w 2129090"/>
                <a:gd name="connsiteY13" fmla="*/ 5830601 h 6217283"/>
                <a:gd name="connsiteX14" fmla="*/ 330200 w 2129090"/>
                <a:gd name="connsiteY14" fmla="*/ 5563901 h 6217283"/>
                <a:gd name="connsiteX15" fmla="*/ 444500 w 2129090"/>
                <a:gd name="connsiteY15" fmla="*/ 5411501 h 6217283"/>
                <a:gd name="connsiteX16" fmla="*/ 311150 w 2129090"/>
                <a:gd name="connsiteY16" fmla="*/ 3322351 h 6217283"/>
                <a:gd name="connsiteX17" fmla="*/ 279400 w 2129090"/>
                <a:gd name="connsiteY17" fmla="*/ 3277901 h 6217283"/>
                <a:gd name="connsiteX18" fmla="*/ 260350 w 2129090"/>
                <a:gd name="connsiteY18" fmla="*/ 3106451 h 6217283"/>
                <a:gd name="connsiteX19" fmla="*/ 177800 w 2129090"/>
                <a:gd name="connsiteY19" fmla="*/ 3119151 h 6217283"/>
                <a:gd name="connsiteX20" fmla="*/ 0 w 2129090"/>
                <a:gd name="connsiteY20" fmla="*/ 2528601 h 6217283"/>
                <a:gd name="connsiteX21" fmla="*/ 126577 w 2129090"/>
                <a:gd name="connsiteY21" fmla="*/ 1613779 h 6217283"/>
                <a:gd name="connsiteX22" fmla="*/ 324274 w 2129090"/>
                <a:gd name="connsiteY22" fmla="*/ 1072758 h 6217283"/>
                <a:gd name="connsiteX23" fmla="*/ 871220 w 2129090"/>
                <a:gd name="connsiteY23" fmla="*/ 838231 h 6217283"/>
                <a:gd name="connsiteX24" fmla="*/ 845820 w 2129090"/>
                <a:gd name="connsiteY24" fmla="*/ 711654 h 6217283"/>
                <a:gd name="connsiteX25" fmla="*/ 793750 w 2129090"/>
                <a:gd name="connsiteY25" fmla="*/ 493638 h 6217283"/>
                <a:gd name="connsiteX26" fmla="*/ 819573 w 2129090"/>
                <a:gd name="connsiteY26" fmla="*/ 465274 h 6217283"/>
                <a:gd name="connsiteX27" fmla="*/ 807297 w 2129090"/>
                <a:gd name="connsiteY27" fmla="*/ 277739 h 6217283"/>
                <a:gd name="connsiteX28" fmla="*/ 860637 w 2129090"/>
                <a:gd name="connsiteY28" fmla="*/ 119411 h 6217283"/>
                <a:gd name="connsiteX29" fmla="*/ 1054523 w 2129090"/>
                <a:gd name="connsiteY29" fmla="*/ 31781 h 6217283"/>
                <a:gd name="connsiteX30" fmla="*/ 1212003 w 2129090"/>
                <a:gd name="connsiteY30" fmla="*/ 40672 h 6217283"/>
                <a:gd name="connsiteX31" fmla="*/ 1344084 w 2129090"/>
                <a:gd name="connsiteY31" fmla="*/ 98668 h 6217283"/>
                <a:gd name="connsiteX32" fmla="*/ 1405043 w 2129090"/>
                <a:gd name="connsiteY32" fmla="*/ 331925 h 6217283"/>
                <a:gd name="connsiteX33" fmla="*/ 1409700 w 2129090"/>
                <a:gd name="connsiteY33" fmla="*/ 422094 h 6217283"/>
                <a:gd name="connsiteX34" fmla="*/ 1431714 w 2129090"/>
                <a:gd name="connsiteY34" fmla="*/ 483054 h 6217283"/>
                <a:gd name="connsiteX35" fmla="*/ 1403350 w 2129090"/>
                <a:gd name="connsiteY35" fmla="*/ 648579 h 6217283"/>
                <a:gd name="connsiteX36" fmla="*/ 1347469 w 2129090"/>
                <a:gd name="connsiteY36" fmla="*/ 878872 h 6217283"/>
                <a:gd name="connsiteX37" fmla="*/ 1419437 w 2129090"/>
                <a:gd name="connsiteY37" fmla="*/ 957611 h 6217283"/>
                <a:gd name="connsiteX38" fmla="*/ 1932940 w 2129090"/>
                <a:gd name="connsiteY38" fmla="*/ 1170548 h 6217283"/>
                <a:gd name="connsiteX39" fmla="*/ 2002790 w 2129090"/>
                <a:gd name="connsiteY39" fmla="*/ 1540965 h 6217283"/>
                <a:gd name="connsiteX40" fmla="*/ 2049780 w 2129090"/>
                <a:gd name="connsiteY40" fmla="*/ 1857618 h 6217283"/>
                <a:gd name="connsiteX41" fmla="*/ 2072217 w 2129090"/>
                <a:gd name="connsiteY41" fmla="*/ 2135325 h 6217283"/>
                <a:gd name="connsiteX42" fmla="*/ 2127250 w 2129090"/>
                <a:gd name="connsiteY42" fmla="*/ 2360538 h 6217283"/>
                <a:gd name="connsiteX43" fmla="*/ 2056977 w 2129090"/>
                <a:gd name="connsiteY43" fmla="*/ 2770325 h 6217283"/>
                <a:gd name="connsiteX44" fmla="*/ 2016760 w 2129090"/>
                <a:gd name="connsiteY44" fmla="*/ 3056074 h 6217283"/>
                <a:gd name="connsiteX45" fmla="*/ 1902883 w 2129090"/>
                <a:gd name="connsiteY45" fmla="*/ 3152594 h 6217283"/>
                <a:gd name="connsiteX46" fmla="*/ 1834303 w 2129090"/>
                <a:gd name="connsiteY46" fmla="*/ 3267318 h 6217283"/>
                <a:gd name="connsiteX47" fmla="*/ 1833457 w 2129090"/>
                <a:gd name="connsiteY47" fmla="*/ 3483219 h 6217283"/>
                <a:gd name="connsiteX48" fmla="*/ 1818217 w 2129090"/>
                <a:gd name="connsiteY48" fmla="*/ 4089432 h 6217283"/>
                <a:gd name="connsiteX49" fmla="*/ 1841500 w 2129090"/>
                <a:gd name="connsiteY49" fmla="*/ 4503451 h 6217283"/>
                <a:gd name="connsiteX50" fmla="*/ 1802977 w 2129090"/>
                <a:gd name="connsiteY50" fmla="*/ 4898845 h 6217283"/>
                <a:gd name="connsiteX51" fmla="*/ 1732703 w 2129090"/>
                <a:gd name="connsiteY51" fmla="*/ 5395414 h 6217283"/>
                <a:gd name="connsiteX52" fmla="*/ 1774614 w 2129090"/>
                <a:gd name="connsiteY52" fmla="*/ 5578717 h 6217283"/>
                <a:gd name="connsiteX53" fmla="*/ 1735244 w 2129090"/>
                <a:gd name="connsiteY53" fmla="*/ 5762867 h 6217283"/>
                <a:gd name="connsiteX54" fmla="*/ 1762336 w 2129090"/>
                <a:gd name="connsiteY54" fmla="*/ 5916539 h 6217283"/>
                <a:gd name="connsiteX55" fmla="*/ 1878753 w 2129090"/>
                <a:gd name="connsiteY55" fmla="*/ 6167150 h 6217283"/>
                <a:gd name="connsiteX56" fmla="*/ 1743287 w 2129090"/>
                <a:gd name="connsiteY56" fmla="*/ 6216681 h 6217283"/>
                <a:gd name="connsiteX57" fmla="*/ 1534584 w 2129090"/>
                <a:gd name="connsiteY57" fmla="*/ 6166304 h 6217283"/>
                <a:gd name="connsiteX58" fmla="*/ 1476163 w 2129090"/>
                <a:gd name="connsiteY58" fmla="*/ 6055813 h 6217283"/>
                <a:gd name="connsiteX59" fmla="*/ 1319531 w 2129090"/>
                <a:gd name="connsiteY59" fmla="*/ 5965220 h 6217283"/>
                <a:gd name="connsiteX60" fmla="*/ 1359747 w 2129090"/>
                <a:gd name="connsiteY60" fmla="*/ 5854731 h 6217283"/>
                <a:gd name="connsiteX61" fmla="*/ 1274233 w 2129090"/>
                <a:gd name="connsiteY61" fmla="*/ 5601577 h 6217283"/>
                <a:gd name="connsiteX62" fmla="*/ 1305137 w 2129090"/>
                <a:gd name="connsiteY62" fmla="*/ 5264604 h 6217283"/>
                <a:gd name="connsiteX63" fmla="*/ 1266190 w 2129090"/>
                <a:gd name="connsiteY63" fmla="*/ 5064791 h 6217283"/>
                <a:gd name="connsiteX64" fmla="*/ 1169670 w 2129090"/>
                <a:gd name="connsiteY64" fmla="*/ 4555098 h 6217283"/>
                <a:gd name="connsiteX65" fmla="*/ 1108710 w 2129090"/>
                <a:gd name="connsiteY65" fmla="*/ 3916711 h 6217283"/>
                <a:gd name="connsiteX66" fmla="*/ 1073150 w 2129090"/>
                <a:gd name="connsiteY66"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32884 w 2129090"/>
                <a:gd name="connsiteY10" fmla="*/ 6049041 h 6217283"/>
                <a:gd name="connsiteX11" fmla="*/ 221826 w 2129090"/>
                <a:gd name="connsiteY11" fmla="*/ 6180698 h 6217283"/>
                <a:gd name="connsiteX12" fmla="*/ 163406 w 2129090"/>
                <a:gd name="connsiteY12" fmla="*/ 6054121 h 6217283"/>
                <a:gd name="connsiteX13" fmla="*/ 372110 w 2129090"/>
                <a:gd name="connsiteY13" fmla="*/ 5830601 h 6217283"/>
                <a:gd name="connsiteX14" fmla="*/ 330200 w 2129090"/>
                <a:gd name="connsiteY14" fmla="*/ 5563901 h 6217283"/>
                <a:gd name="connsiteX15" fmla="*/ 444500 w 2129090"/>
                <a:gd name="connsiteY15" fmla="*/ 5411501 h 6217283"/>
                <a:gd name="connsiteX16" fmla="*/ 311150 w 2129090"/>
                <a:gd name="connsiteY16" fmla="*/ 3322351 h 6217283"/>
                <a:gd name="connsiteX17" fmla="*/ 279400 w 2129090"/>
                <a:gd name="connsiteY17" fmla="*/ 3277901 h 6217283"/>
                <a:gd name="connsiteX18" fmla="*/ 260350 w 2129090"/>
                <a:gd name="connsiteY18" fmla="*/ 3106451 h 6217283"/>
                <a:gd name="connsiteX19" fmla="*/ 177800 w 2129090"/>
                <a:gd name="connsiteY19" fmla="*/ 3119151 h 6217283"/>
                <a:gd name="connsiteX20" fmla="*/ 0 w 2129090"/>
                <a:gd name="connsiteY20" fmla="*/ 2528601 h 6217283"/>
                <a:gd name="connsiteX21" fmla="*/ 126577 w 2129090"/>
                <a:gd name="connsiteY21" fmla="*/ 1613779 h 6217283"/>
                <a:gd name="connsiteX22" fmla="*/ 324274 w 2129090"/>
                <a:gd name="connsiteY22" fmla="*/ 1072758 h 6217283"/>
                <a:gd name="connsiteX23" fmla="*/ 871220 w 2129090"/>
                <a:gd name="connsiteY23" fmla="*/ 838231 h 6217283"/>
                <a:gd name="connsiteX24" fmla="*/ 845820 w 2129090"/>
                <a:gd name="connsiteY24" fmla="*/ 711654 h 6217283"/>
                <a:gd name="connsiteX25" fmla="*/ 793750 w 2129090"/>
                <a:gd name="connsiteY25" fmla="*/ 493638 h 6217283"/>
                <a:gd name="connsiteX26" fmla="*/ 819573 w 2129090"/>
                <a:gd name="connsiteY26" fmla="*/ 465274 h 6217283"/>
                <a:gd name="connsiteX27" fmla="*/ 807297 w 2129090"/>
                <a:gd name="connsiteY27" fmla="*/ 277739 h 6217283"/>
                <a:gd name="connsiteX28" fmla="*/ 860637 w 2129090"/>
                <a:gd name="connsiteY28" fmla="*/ 119411 h 6217283"/>
                <a:gd name="connsiteX29" fmla="*/ 1054523 w 2129090"/>
                <a:gd name="connsiteY29" fmla="*/ 31781 h 6217283"/>
                <a:gd name="connsiteX30" fmla="*/ 1212003 w 2129090"/>
                <a:gd name="connsiteY30" fmla="*/ 40672 h 6217283"/>
                <a:gd name="connsiteX31" fmla="*/ 1344084 w 2129090"/>
                <a:gd name="connsiteY31" fmla="*/ 98668 h 6217283"/>
                <a:gd name="connsiteX32" fmla="*/ 1405043 w 2129090"/>
                <a:gd name="connsiteY32" fmla="*/ 331925 h 6217283"/>
                <a:gd name="connsiteX33" fmla="*/ 1409700 w 2129090"/>
                <a:gd name="connsiteY33" fmla="*/ 422094 h 6217283"/>
                <a:gd name="connsiteX34" fmla="*/ 1431714 w 2129090"/>
                <a:gd name="connsiteY34" fmla="*/ 483054 h 6217283"/>
                <a:gd name="connsiteX35" fmla="*/ 1403350 w 2129090"/>
                <a:gd name="connsiteY35" fmla="*/ 648579 h 6217283"/>
                <a:gd name="connsiteX36" fmla="*/ 1347469 w 2129090"/>
                <a:gd name="connsiteY36" fmla="*/ 878872 h 6217283"/>
                <a:gd name="connsiteX37" fmla="*/ 1419437 w 2129090"/>
                <a:gd name="connsiteY37" fmla="*/ 957611 h 6217283"/>
                <a:gd name="connsiteX38" fmla="*/ 1932940 w 2129090"/>
                <a:gd name="connsiteY38" fmla="*/ 1170548 h 6217283"/>
                <a:gd name="connsiteX39" fmla="*/ 2002790 w 2129090"/>
                <a:gd name="connsiteY39" fmla="*/ 1540965 h 6217283"/>
                <a:gd name="connsiteX40" fmla="*/ 2049780 w 2129090"/>
                <a:gd name="connsiteY40" fmla="*/ 1857618 h 6217283"/>
                <a:gd name="connsiteX41" fmla="*/ 2072217 w 2129090"/>
                <a:gd name="connsiteY41" fmla="*/ 2135325 h 6217283"/>
                <a:gd name="connsiteX42" fmla="*/ 2127250 w 2129090"/>
                <a:gd name="connsiteY42" fmla="*/ 2360538 h 6217283"/>
                <a:gd name="connsiteX43" fmla="*/ 2056977 w 2129090"/>
                <a:gd name="connsiteY43" fmla="*/ 2770325 h 6217283"/>
                <a:gd name="connsiteX44" fmla="*/ 2016760 w 2129090"/>
                <a:gd name="connsiteY44" fmla="*/ 3056074 h 6217283"/>
                <a:gd name="connsiteX45" fmla="*/ 1902883 w 2129090"/>
                <a:gd name="connsiteY45" fmla="*/ 3152594 h 6217283"/>
                <a:gd name="connsiteX46" fmla="*/ 1834303 w 2129090"/>
                <a:gd name="connsiteY46" fmla="*/ 3267318 h 6217283"/>
                <a:gd name="connsiteX47" fmla="*/ 1833457 w 2129090"/>
                <a:gd name="connsiteY47" fmla="*/ 3483219 h 6217283"/>
                <a:gd name="connsiteX48" fmla="*/ 1818217 w 2129090"/>
                <a:gd name="connsiteY48" fmla="*/ 4089432 h 6217283"/>
                <a:gd name="connsiteX49" fmla="*/ 1841500 w 2129090"/>
                <a:gd name="connsiteY49" fmla="*/ 4503451 h 6217283"/>
                <a:gd name="connsiteX50" fmla="*/ 1802977 w 2129090"/>
                <a:gd name="connsiteY50" fmla="*/ 4898845 h 6217283"/>
                <a:gd name="connsiteX51" fmla="*/ 1732703 w 2129090"/>
                <a:gd name="connsiteY51" fmla="*/ 5395414 h 6217283"/>
                <a:gd name="connsiteX52" fmla="*/ 1774614 w 2129090"/>
                <a:gd name="connsiteY52" fmla="*/ 5578717 h 6217283"/>
                <a:gd name="connsiteX53" fmla="*/ 1735244 w 2129090"/>
                <a:gd name="connsiteY53" fmla="*/ 5762867 h 6217283"/>
                <a:gd name="connsiteX54" fmla="*/ 1762336 w 2129090"/>
                <a:gd name="connsiteY54" fmla="*/ 5916539 h 6217283"/>
                <a:gd name="connsiteX55" fmla="*/ 1878753 w 2129090"/>
                <a:gd name="connsiteY55" fmla="*/ 6167150 h 6217283"/>
                <a:gd name="connsiteX56" fmla="*/ 1743287 w 2129090"/>
                <a:gd name="connsiteY56" fmla="*/ 6216681 h 6217283"/>
                <a:gd name="connsiteX57" fmla="*/ 1534584 w 2129090"/>
                <a:gd name="connsiteY57" fmla="*/ 6166304 h 6217283"/>
                <a:gd name="connsiteX58" fmla="*/ 1476163 w 2129090"/>
                <a:gd name="connsiteY58" fmla="*/ 6055813 h 6217283"/>
                <a:gd name="connsiteX59" fmla="*/ 1319531 w 2129090"/>
                <a:gd name="connsiteY59" fmla="*/ 5965220 h 6217283"/>
                <a:gd name="connsiteX60" fmla="*/ 1359747 w 2129090"/>
                <a:gd name="connsiteY60" fmla="*/ 5854731 h 6217283"/>
                <a:gd name="connsiteX61" fmla="*/ 1274233 w 2129090"/>
                <a:gd name="connsiteY61" fmla="*/ 5601577 h 6217283"/>
                <a:gd name="connsiteX62" fmla="*/ 1305137 w 2129090"/>
                <a:gd name="connsiteY62" fmla="*/ 5264604 h 6217283"/>
                <a:gd name="connsiteX63" fmla="*/ 1266190 w 2129090"/>
                <a:gd name="connsiteY63" fmla="*/ 5064791 h 6217283"/>
                <a:gd name="connsiteX64" fmla="*/ 1169670 w 2129090"/>
                <a:gd name="connsiteY64" fmla="*/ 4555098 h 6217283"/>
                <a:gd name="connsiteX65" fmla="*/ 1108710 w 2129090"/>
                <a:gd name="connsiteY65" fmla="*/ 3916711 h 6217283"/>
                <a:gd name="connsiteX66" fmla="*/ 1073150 w 2129090"/>
                <a:gd name="connsiteY66"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32884 w 2129090"/>
                <a:gd name="connsiteY10" fmla="*/ 6049041 h 6217283"/>
                <a:gd name="connsiteX11" fmla="*/ 221826 w 2129090"/>
                <a:gd name="connsiteY11" fmla="*/ 6180698 h 6217283"/>
                <a:gd name="connsiteX12" fmla="*/ 163406 w 2129090"/>
                <a:gd name="connsiteY12" fmla="*/ 6054121 h 6217283"/>
                <a:gd name="connsiteX13" fmla="*/ 372110 w 2129090"/>
                <a:gd name="connsiteY13" fmla="*/ 5830601 h 6217283"/>
                <a:gd name="connsiteX14" fmla="*/ 397933 w 2129090"/>
                <a:gd name="connsiteY14" fmla="*/ 5546968 h 6217283"/>
                <a:gd name="connsiteX15" fmla="*/ 444500 w 2129090"/>
                <a:gd name="connsiteY15" fmla="*/ 5411501 h 6217283"/>
                <a:gd name="connsiteX16" fmla="*/ 311150 w 2129090"/>
                <a:gd name="connsiteY16" fmla="*/ 3322351 h 6217283"/>
                <a:gd name="connsiteX17" fmla="*/ 279400 w 2129090"/>
                <a:gd name="connsiteY17" fmla="*/ 3277901 h 6217283"/>
                <a:gd name="connsiteX18" fmla="*/ 260350 w 2129090"/>
                <a:gd name="connsiteY18" fmla="*/ 3106451 h 6217283"/>
                <a:gd name="connsiteX19" fmla="*/ 177800 w 2129090"/>
                <a:gd name="connsiteY19" fmla="*/ 3119151 h 6217283"/>
                <a:gd name="connsiteX20" fmla="*/ 0 w 2129090"/>
                <a:gd name="connsiteY20" fmla="*/ 2528601 h 6217283"/>
                <a:gd name="connsiteX21" fmla="*/ 126577 w 2129090"/>
                <a:gd name="connsiteY21" fmla="*/ 1613779 h 6217283"/>
                <a:gd name="connsiteX22" fmla="*/ 324274 w 2129090"/>
                <a:gd name="connsiteY22" fmla="*/ 1072758 h 6217283"/>
                <a:gd name="connsiteX23" fmla="*/ 871220 w 2129090"/>
                <a:gd name="connsiteY23" fmla="*/ 838231 h 6217283"/>
                <a:gd name="connsiteX24" fmla="*/ 845820 w 2129090"/>
                <a:gd name="connsiteY24" fmla="*/ 711654 h 6217283"/>
                <a:gd name="connsiteX25" fmla="*/ 793750 w 2129090"/>
                <a:gd name="connsiteY25" fmla="*/ 493638 h 6217283"/>
                <a:gd name="connsiteX26" fmla="*/ 819573 w 2129090"/>
                <a:gd name="connsiteY26" fmla="*/ 465274 h 6217283"/>
                <a:gd name="connsiteX27" fmla="*/ 807297 w 2129090"/>
                <a:gd name="connsiteY27" fmla="*/ 277739 h 6217283"/>
                <a:gd name="connsiteX28" fmla="*/ 860637 w 2129090"/>
                <a:gd name="connsiteY28" fmla="*/ 119411 h 6217283"/>
                <a:gd name="connsiteX29" fmla="*/ 1054523 w 2129090"/>
                <a:gd name="connsiteY29" fmla="*/ 31781 h 6217283"/>
                <a:gd name="connsiteX30" fmla="*/ 1212003 w 2129090"/>
                <a:gd name="connsiteY30" fmla="*/ 40672 h 6217283"/>
                <a:gd name="connsiteX31" fmla="*/ 1344084 w 2129090"/>
                <a:gd name="connsiteY31" fmla="*/ 98668 h 6217283"/>
                <a:gd name="connsiteX32" fmla="*/ 1405043 w 2129090"/>
                <a:gd name="connsiteY32" fmla="*/ 331925 h 6217283"/>
                <a:gd name="connsiteX33" fmla="*/ 1409700 w 2129090"/>
                <a:gd name="connsiteY33" fmla="*/ 422094 h 6217283"/>
                <a:gd name="connsiteX34" fmla="*/ 1431714 w 2129090"/>
                <a:gd name="connsiteY34" fmla="*/ 483054 h 6217283"/>
                <a:gd name="connsiteX35" fmla="*/ 1403350 w 2129090"/>
                <a:gd name="connsiteY35" fmla="*/ 648579 h 6217283"/>
                <a:gd name="connsiteX36" fmla="*/ 1347469 w 2129090"/>
                <a:gd name="connsiteY36" fmla="*/ 878872 h 6217283"/>
                <a:gd name="connsiteX37" fmla="*/ 1419437 w 2129090"/>
                <a:gd name="connsiteY37" fmla="*/ 957611 h 6217283"/>
                <a:gd name="connsiteX38" fmla="*/ 1932940 w 2129090"/>
                <a:gd name="connsiteY38" fmla="*/ 1170548 h 6217283"/>
                <a:gd name="connsiteX39" fmla="*/ 2002790 w 2129090"/>
                <a:gd name="connsiteY39" fmla="*/ 1540965 h 6217283"/>
                <a:gd name="connsiteX40" fmla="*/ 2049780 w 2129090"/>
                <a:gd name="connsiteY40" fmla="*/ 1857618 h 6217283"/>
                <a:gd name="connsiteX41" fmla="*/ 2072217 w 2129090"/>
                <a:gd name="connsiteY41" fmla="*/ 2135325 h 6217283"/>
                <a:gd name="connsiteX42" fmla="*/ 2127250 w 2129090"/>
                <a:gd name="connsiteY42" fmla="*/ 2360538 h 6217283"/>
                <a:gd name="connsiteX43" fmla="*/ 2056977 w 2129090"/>
                <a:gd name="connsiteY43" fmla="*/ 2770325 h 6217283"/>
                <a:gd name="connsiteX44" fmla="*/ 2016760 w 2129090"/>
                <a:gd name="connsiteY44" fmla="*/ 3056074 h 6217283"/>
                <a:gd name="connsiteX45" fmla="*/ 1902883 w 2129090"/>
                <a:gd name="connsiteY45" fmla="*/ 3152594 h 6217283"/>
                <a:gd name="connsiteX46" fmla="*/ 1834303 w 2129090"/>
                <a:gd name="connsiteY46" fmla="*/ 3267318 h 6217283"/>
                <a:gd name="connsiteX47" fmla="*/ 1833457 w 2129090"/>
                <a:gd name="connsiteY47" fmla="*/ 3483219 h 6217283"/>
                <a:gd name="connsiteX48" fmla="*/ 1818217 w 2129090"/>
                <a:gd name="connsiteY48" fmla="*/ 4089432 h 6217283"/>
                <a:gd name="connsiteX49" fmla="*/ 1841500 w 2129090"/>
                <a:gd name="connsiteY49" fmla="*/ 4503451 h 6217283"/>
                <a:gd name="connsiteX50" fmla="*/ 1802977 w 2129090"/>
                <a:gd name="connsiteY50" fmla="*/ 4898845 h 6217283"/>
                <a:gd name="connsiteX51" fmla="*/ 1732703 w 2129090"/>
                <a:gd name="connsiteY51" fmla="*/ 5395414 h 6217283"/>
                <a:gd name="connsiteX52" fmla="*/ 1774614 w 2129090"/>
                <a:gd name="connsiteY52" fmla="*/ 5578717 h 6217283"/>
                <a:gd name="connsiteX53" fmla="*/ 1735244 w 2129090"/>
                <a:gd name="connsiteY53" fmla="*/ 5762867 h 6217283"/>
                <a:gd name="connsiteX54" fmla="*/ 1762336 w 2129090"/>
                <a:gd name="connsiteY54" fmla="*/ 5916539 h 6217283"/>
                <a:gd name="connsiteX55" fmla="*/ 1878753 w 2129090"/>
                <a:gd name="connsiteY55" fmla="*/ 6167150 h 6217283"/>
                <a:gd name="connsiteX56" fmla="*/ 1743287 w 2129090"/>
                <a:gd name="connsiteY56" fmla="*/ 6216681 h 6217283"/>
                <a:gd name="connsiteX57" fmla="*/ 1534584 w 2129090"/>
                <a:gd name="connsiteY57" fmla="*/ 6166304 h 6217283"/>
                <a:gd name="connsiteX58" fmla="*/ 1476163 w 2129090"/>
                <a:gd name="connsiteY58" fmla="*/ 6055813 h 6217283"/>
                <a:gd name="connsiteX59" fmla="*/ 1319531 w 2129090"/>
                <a:gd name="connsiteY59" fmla="*/ 5965220 h 6217283"/>
                <a:gd name="connsiteX60" fmla="*/ 1359747 w 2129090"/>
                <a:gd name="connsiteY60" fmla="*/ 5854731 h 6217283"/>
                <a:gd name="connsiteX61" fmla="*/ 1274233 w 2129090"/>
                <a:gd name="connsiteY61" fmla="*/ 5601577 h 6217283"/>
                <a:gd name="connsiteX62" fmla="*/ 1305137 w 2129090"/>
                <a:gd name="connsiteY62" fmla="*/ 5264604 h 6217283"/>
                <a:gd name="connsiteX63" fmla="*/ 1266190 w 2129090"/>
                <a:gd name="connsiteY63" fmla="*/ 5064791 h 6217283"/>
                <a:gd name="connsiteX64" fmla="*/ 1169670 w 2129090"/>
                <a:gd name="connsiteY64" fmla="*/ 4555098 h 6217283"/>
                <a:gd name="connsiteX65" fmla="*/ 1108710 w 2129090"/>
                <a:gd name="connsiteY65" fmla="*/ 3916711 h 6217283"/>
                <a:gd name="connsiteX66" fmla="*/ 1073150 w 2129090"/>
                <a:gd name="connsiteY66"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32884 w 2129090"/>
                <a:gd name="connsiteY10" fmla="*/ 6049041 h 6217283"/>
                <a:gd name="connsiteX11" fmla="*/ 221826 w 2129090"/>
                <a:gd name="connsiteY11" fmla="*/ 6180698 h 6217283"/>
                <a:gd name="connsiteX12" fmla="*/ 163406 w 2129090"/>
                <a:gd name="connsiteY12" fmla="*/ 6054121 h 6217283"/>
                <a:gd name="connsiteX13" fmla="*/ 372110 w 2129090"/>
                <a:gd name="connsiteY13" fmla="*/ 5830601 h 6217283"/>
                <a:gd name="connsiteX14" fmla="*/ 397933 w 2129090"/>
                <a:gd name="connsiteY14" fmla="*/ 5546968 h 6217283"/>
                <a:gd name="connsiteX15" fmla="*/ 444500 w 2129090"/>
                <a:gd name="connsiteY15" fmla="*/ 5411501 h 6217283"/>
                <a:gd name="connsiteX16" fmla="*/ 311150 w 2129090"/>
                <a:gd name="connsiteY16" fmla="*/ 3322351 h 6217283"/>
                <a:gd name="connsiteX17" fmla="*/ 279400 w 2129090"/>
                <a:gd name="connsiteY17" fmla="*/ 3277901 h 6217283"/>
                <a:gd name="connsiteX18" fmla="*/ 260350 w 2129090"/>
                <a:gd name="connsiteY18" fmla="*/ 3106451 h 6217283"/>
                <a:gd name="connsiteX19" fmla="*/ 177800 w 2129090"/>
                <a:gd name="connsiteY19" fmla="*/ 3119151 h 6217283"/>
                <a:gd name="connsiteX20" fmla="*/ 0 w 2129090"/>
                <a:gd name="connsiteY20" fmla="*/ 2528601 h 6217283"/>
                <a:gd name="connsiteX21" fmla="*/ 126577 w 2129090"/>
                <a:gd name="connsiteY21" fmla="*/ 1613779 h 6217283"/>
                <a:gd name="connsiteX22" fmla="*/ 324274 w 2129090"/>
                <a:gd name="connsiteY22" fmla="*/ 1072758 h 6217283"/>
                <a:gd name="connsiteX23" fmla="*/ 871220 w 2129090"/>
                <a:gd name="connsiteY23" fmla="*/ 838231 h 6217283"/>
                <a:gd name="connsiteX24" fmla="*/ 845820 w 2129090"/>
                <a:gd name="connsiteY24" fmla="*/ 711654 h 6217283"/>
                <a:gd name="connsiteX25" fmla="*/ 793750 w 2129090"/>
                <a:gd name="connsiteY25" fmla="*/ 493638 h 6217283"/>
                <a:gd name="connsiteX26" fmla="*/ 819573 w 2129090"/>
                <a:gd name="connsiteY26" fmla="*/ 465274 h 6217283"/>
                <a:gd name="connsiteX27" fmla="*/ 807297 w 2129090"/>
                <a:gd name="connsiteY27" fmla="*/ 277739 h 6217283"/>
                <a:gd name="connsiteX28" fmla="*/ 860637 w 2129090"/>
                <a:gd name="connsiteY28" fmla="*/ 119411 h 6217283"/>
                <a:gd name="connsiteX29" fmla="*/ 1054523 w 2129090"/>
                <a:gd name="connsiteY29" fmla="*/ 31781 h 6217283"/>
                <a:gd name="connsiteX30" fmla="*/ 1212003 w 2129090"/>
                <a:gd name="connsiteY30" fmla="*/ 40672 h 6217283"/>
                <a:gd name="connsiteX31" fmla="*/ 1344084 w 2129090"/>
                <a:gd name="connsiteY31" fmla="*/ 98668 h 6217283"/>
                <a:gd name="connsiteX32" fmla="*/ 1405043 w 2129090"/>
                <a:gd name="connsiteY32" fmla="*/ 331925 h 6217283"/>
                <a:gd name="connsiteX33" fmla="*/ 1409700 w 2129090"/>
                <a:gd name="connsiteY33" fmla="*/ 422094 h 6217283"/>
                <a:gd name="connsiteX34" fmla="*/ 1431714 w 2129090"/>
                <a:gd name="connsiteY34" fmla="*/ 483054 h 6217283"/>
                <a:gd name="connsiteX35" fmla="*/ 1403350 w 2129090"/>
                <a:gd name="connsiteY35" fmla="*/ 648579 h 6217283"/>
                <a:gd name="connsiteX36" fmla="*/ 1347469 w 2129090"/>
                <a:gd name="connsiteY36" fmla="*/ 878872 h 6217283"/>
                <a:gd name="connsiteX37" fmla="*/ 1419437 w 2129090"/>
                <a:gd name="connsiteY37" fmla="*/ 957611 h 6217283"/>
                <a:gd name="connsiteX38" fmla="*/ 1932940 w 2129090"/>
                <a:gd name="connsiteY38" fmla="*/ 1170548 h 6217283"/>
                <a:gd name="connsiteX39" fmla="*/ 2002790 w 2129090"/>
                <a:gd name="connsiteY39" fmla="*/ 1540965 h 6217283"/>
                <a:gd name="connsiteX40" fmla="*/ 2049780 w 2129090"/>
                <a:gd name="connsiteY40" fmla="*/ 1857618 h 6217283"/>
                <a:gd name="connsiteX41" fmla="*/ 2072217 w 2129090"/>
                <a:gd name="connsiteY41" fmla="*/ 2135325 h 6217283"/>
                <a:gd name="connsiteX42" fmla="*/ 2127250 w 2129090"/>
                <a:gd name="connsiteY42" fmla="*/ 2360538 h 6217283"/>
                <a:gd name="connsiteX43" fmla="*/ 2056977 w 2129090"/>
                <a:gd name="connsiteY43" fmla="*/ 2770325 h 6217283"/>
                <a:gd name="connsiteX44" fmla="*/ 2016760 w 2129090"/>
                <a:gd name="connsiteY44" fmla="*/ 3056074 h 6217283"/>
                <a:gd name="connsiteX45" fmla="*/ 1902883 w 2129090"/>
                <a:gd name="connsiteY45" fmla="*/ 3152594 h 6217283"/>
                <a:gd name="connsiteX46" fmla="*/ 1834303 w 2129090"/>
                <a:gd name="connsiteY46" fmla="*/ 3267318 h 6217283"/>
                <a:gd name="connsiteX47" fmla="*/ 1833457 w 2129090"/>
                <a:gd name="connsiteY47" fmla="*/ 3483219 h 6217283"/>
                <a:gd name="connsiteX48" fmla="*/ 1818217 w 2129090"/>
                <a:gd name="connsiteY48" fmla="*/ 4089432 h 6217283"/>
                <a:gd name="connsiteX49" fmla="*/ 1841500 w 2129090"/>
                <a:gd name="connsiteY49" fmla="*/ 4503451 h 6217283"/>
                <a:gd name="connsiteX50" fmla="*/ 1802977 w 2129090"/>
                <a:gd name="connsiteY50" fmla="*/ 4898845 h 6217283"/>
                <a:gd name="connsiteX51" fmla="*/ 1732703 w 2129090"/>
                <a:gd name="connsiteY51" fmla="*/ 5395414 h 6217283"/>
                <a:gd name="connsiteX52" fmla="*/ 1774614 w 2129090"/>
                <a:gd name="connsiteY52" fmla="*/ 5578717 h 6217283"/>
                <a:gd name="connsiteX53" fmla="*/ 1735244 w 2129090"/>
                <a:gd name="connsiteY53" fmla="*/ 5762867 h 6217283"/>
                <a:gd name="connsiteX54" fmla="*/ 1762336 w 2129090"/>
                <a:gd name="connsiteY54" fmla="*/ 5916539 h 6217283"/>
                <a:gd name="connsiteX55" fmla="*/ 1878753 w 2129090"/>
                <a:gd name="connsiteY55" fmla="*/ 6167150 h 6217283"/>
                <a:gd name="connsiteX56" fmla="*/ 1743287 w 2129090"/>
                <a:gd name="connsiteY56" fmla="*/ 6216681 h 6217283"/>
                <a:gd name="connsiteX57" fmla="*/ 1534584 w 2129090"/>
                <a:gd name="connsiteY57" fmla="*/ 6166304 h 6217283"/>
                <a:gd name="connsiteX58" fmla="*/ 1476163 w 2129090"/>
                <a:gd name="connsiteY58" fmla="*/ 6055813 h 6217283"/>
                <a:gd name="connsiteX59" fmla="*/ 1319531 w 2129090"/>
                <a:gd name="connsiteY59" fmla="*/ 5965220 h 6217283"/>
                <a:gd name="connsiteX60" fmla="*/ 1359747 w 2129090"/>
                <a:gd name="connsiteY60" fmla="*/ 5854731 h 6217283"/>
                <a:gd name="connsiteX61" fmla="*/ 1274233 w 2129090"/>
                <a:gd name="connsiteY61" fmla="*/ 5601577 h 6217283"/>
                <a:gd name="connsiteX62" fmla="*/ 1305137 w 2129090"/>
                <a:gd name="connsiteY62" fmla="*/ 5264604 h 6217283"/>
                <a:gd name="connsiteX63" fmla="*/ 1266190 w 2129090"/>
                <a:gd name="connsiteY63" fmla="*/ 5064791 h 6217283"/>
                <a:gd name="connsiteX64" fmla="*/ 1169670 w 2129090"/>
                <a:gd name="connsiteY64" fmla="*/ 4555098 h 6217283"/>
                <a:gd name="connsiteX65" fmla="*/ 1108710 w 2129090"/>
                <a:gd name="connsiteY65" fmla="*/ 3916711 h 6217283"/>
                <a:gd name="connsiteX66" fmla="*/ 1073150 w 2129090"/>
                <a:gd name="connsiteY66"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32884 w 2129090"/>
                <a:gd name="connsiteY10" fmla="*/ 6049041 h 6217283"/>
                <a:gd name="connsiteX11" fmla="*/ 221826 w 2129090"/>
                <a:gd name="connsiteY11" fmla="*/ 6180698 h 6217283"/>
                <a:gd name="connsiteX12" fmla="*/ 163406 w 2129090"/>
                <a:gd name="connsiteY12" fmla="*/ 6054121 h 6217283"/>
                <a:gd name="connsiteX13" fmla="*/ 372110 w 2129090"/>
                <a:gd name="connsiteY13" fmla="*/ 5830601 h 6217283"/>
                <a:gd name="connsiteX14" fmla="*/ 361950 w 2129090"/>
                <a:gd name="connsiteY14" fmla="*/ 5698098 h 6217283"/>
                <a:gd name="connsiteX15" fmla="*/ 397933 w 2129090"/>
                <a:gd name="connsiteY15" fmla="*/ 5546968 h 6217283"/>
                <a:gd name="connsiteX16" fmla="*/ 444500 w 2129090"/>
                <a:gd name="connsiteY16" fmla="*/ 5411501 h 6217283"/>
                <a:gd name="connsiteX17" fmla="*/ 311150 w 2129090"/>
                <a:gd name="connsiteY17" fmla="*/ 3322351 h 6217283"/>
                <a:gd name="connsiteX18" fmla="*/ 279400 w 2129090"/>
                <a:gd name="connsiteY18" fmla="*/ 3277901 h 6217283"/>
                <a:gd name="connsiteX19" fmla="*/ 260350 w 2129090"/>
                <a:gd name="connsiteY19" fmla="*/ 3106451 h 6217283"/>
                <a:gd name="connsiteX20" fmla="*/ 177800 w 2129090"/>
                <a:gd name="connsiteY20" fmla="*/ 3119151 h 6217283"/>
                <a:gd name="connsiteX21" fmla="*/ 0 w 2129090"/>
                <a:gd name="connsiteY21" fmla="*/ 2528601 h 6217283"/>
                <a:gd name="connsiteX22" fmla="*/ 126577 w 2129090"/>
                <a:gd name="connsiteY22" fmla="*/ 1613779 h 6217283"/>
                <a:gd name="connsiteX23" fmla="*/ 324274 w 2129090"/>
                <a:gd name="connsiteY23" fmla="*/ 1072758 h 6217283"/>
                <a:gd name="connsiteX24" fmla="*/ 871220 w 2129090"/>
                <a:gd name="connsiteY24" fmla="*/ 838231 h 6217283"/>
                <a:gd name="connsiteX25" fmla="*/ 845820 w 2129090"/>
                <a:gd name="connsiteY25" fmla="*/ 711654 h 6217283"/>
                <a:gd name="connsiteX26" fmla="*/ 793750 w 2129090"/>
                <a:gd name="connsiteY26" fmla="*/ 493638 h 6217283"/>
                <a:gd name="connsiteX27" fmla="*/ 819573 w 2129090"/>
                <a:gd name="connsiteY27" fmla="*/ 465274 h 6217283"/>
                <a:gd name="connsiteX28" fmla="*/ 807297 w 2129090"/>
                <a:gd name="connsiteY28" fmla="*/ 277739 h 6217283"/>
                <a:gd name="connsiteX29" fmla="*/ 860637 w 2129090"/>
                <a:gd name="connsiteY29" fmla="*/ 119411 h 6217283"/>
                <a:gd name="connsiteX30" fmla="*/ 1054523 w 2129090"/>
                <a:gd name="connsiteY30" fmla="*/ 31781 h 6217283"/>
                <a:gd name="connsiteX31" fmla="*/ 1212003 w 2129090"/>
                <a:gd name="connsiteY31" fmla="*/ 40672 h 6217283"/>
                <a:gd name="connsiteX32" fmla="*/ 1344084 w 2129090"/>
                <a:gd name="connsiteY32" fmla="*/ 98668 h 6217283"/>
                <a:gd name="connsiteX33" fmla="*/ 1405043 w 2129090"/>
                <a:gd name="connsiteY33" fmla="*/ 331925 h 6217283"/>
                <a:gd name="connsiteX34" fmla="*/ 1409700 w 2129090"/>
                <a:gd name="connsiteY34" fmla="*/ 422094 h 6217283"/>
                <a:gd name="connsiteX35" fmla="*/ 1431714 w 2129090"/>
                <a:gd name="connsiteY35" fmla="*/ 483054 h 6217283"/>
                <a:gd name="connsiteX36" fmla="*/ 1403350 w 2129090"/>
                <a:gd name="connsiteY36" fmla="*/ 648579 h 6217283"/>
                <a:gd name="connsiteX37" fmla="*/ 1347469 w 2129090"/>
                <a:gd name="connsiteY37" fmla="*/ 878872 h 6217283"/>
                <a:gd name="connsiteX38" fmla="*/ 1419437 w 2129090"/>
                <a:gd name="connsiteY38" fmla="*/ 957611 h 6217283"/>
                <a:gd name="connsiteX39" fmla="*/ 1932940 w 2129090"/>
                <a:gd name="connsiteY39" fmla="*/ 1170548 h 6217283"/>
                <a:gd name="connsiteX40" fmla="*/ 2002790 w 2129090"/>
                <a:gd name="connsiteY40" fmla="*/ 1540965 h 6217283"/>
                <a:gd name="connsiteX41" fmla="*/ 2049780 w 2129090"/>
                <a:gd name="connsiteY41" fmla="*/ 1857618 h 6217283"/>
                <a:gd name="connsiteX42" fmla="*/ 2072217 w 2129090"/>
                <a:gd name="connsiteY42" fmla="*/ 2135325 h 6217283"/>
                <a:gd name="connsiteX43" fmla="*/ 2127250 w 2129090"/>
                <a:gd name="connsiteY43" fmla="*/ 2360538 h 6217283"/>
                <a:gd name="connsiteX44" fmla="*/ 2056977 w 2129090"/>
                <a:gd name="connsiteY44" fmla="*/ 2770325 h 6217283"/>
                <a:gd name="connsiteX45" fmla="*/ 2016760 w 2129090"/>
                <a:gd name="connsiteY45" fmla="*/ 3056074 h 6217283"/>
                <a:gd name="connsiteX46" fmla="*/ 1902883 w 2129090"/>
                <a:gd name="connsiteY46" fmla="*/ 3152594 h 6217283"/>
                <a:gd name="connsiteX47" fmla="*/ 1834303 w 2129090"/>
                <a:gd name="connsiteY47" fmla="*/ 3267318 h 6217283"/>
                <a:gd name="connsiteX48" fmla="*/ 1833457 w 2129090"/>
                <a:gd name="connsiteY48" fmla="*/ 3483219 h 6217283"/>
                <a:gd name="connsiteX49" fmla="*/ 1818217 w 2129090"/>
                <a:gd name="connsiteY49" fmla="*/ 4089432 h 6217283"/>
                <a:gd name="connsiteX50" fmla="*/ 1841500 w 2129090"/>
                <a:gd name="connsiteY50" fmla="*/ 4503451 h 6217283"/>
                <a:gd name="connsiteX51" fmla="*/ 1802977 w 2129090"/>
                <a:gd name="connsiteY51" fmla="*/ 4898845 h 6217283"/>
                <a:gd name="connsiteX52" fmla="*/ 1732703 w 2129090"/>
                <a:gd name="connsiteY52" fmla="*/ 5395414 h 6217283"/>
                <a:gd name="connsiteX53" fmla="*/ 1774614 w 2129090"/>
                <a:gd name="connsiteY53" fmla="*/ 5578717 h 6217283"/>
                <a:gd name="connsiteX54" fmla="*/ 1735244 w 2129090"/>
                <a:gd name="connsiteY54" fmla="*/ 5762867 h 6217283"/>
                <a:gd name="connsiteX55" fmla="*/ 1762336 w 2129090"/>
                <a:gd name="connsiteY55" fmla="*/ 5916539 h 6217283"/>
                <a:gd name="connsiteX56" fmla="*/ 1878753 w 2129090"/>
                <a:gd name="connsiteY56" fmla="*/ 6167150 h 6217283"/>
                <a:gd name="connsiteX57" fmla="*/ 1743287 w 2129090"/>
                <a:gd name="connsiteY57" fmla="*/ 6216681 h 6217283"/>
                <a:gd name="connsiteX58" fmla="*/ 1534584 w 2129090"/>
                <a:gd name="connsiteY58" fmla="*/ 6166304 h 6217283"/>
                <a:gd name="connsiteX59" fmla="*/ 1476163 w 2129090"/>
                <a:gd name="connsiteY59" fmla="*/ 6055813 h 6217283"/>
                <a:gd name="connsiteX60" fmla="*/ 1319531 w 2129090"/>
                <a:gd name="connsiteY60" fmla="*/ 5965220 h 6217283"/>
                <a:gd name="connsiteX61" fmla="*/ 1359747 w 2129090"/>
                <a:gd name="connsiteY61" fmla="*/ 5854731 h 6217283"/>
                <a:gd name="connsiteX62" fmla="*/ 1274233 w 2129090"/>
                <a:gd name="connsiteY62" fmla="*/ 5601577 h 6217283"/>
                <a:gd name="connsiteX63" fmla="*/ 1305137 w 2129090"/>
                <a:gd name="connsiteY63" fmla="*/ 5264604 h 6217283"/>
                <a:gd name="connsiteX64" fmla="*/ 1266190 w 2129090"/>
                <a:gd name="connsiteY64" fmla="*/ 5064791 h 6217283"/>
                <a:gd name="connsiteX65" fmla="*/ 1169670 w 2129090"/>
                <a:gd name="connsiteY65" fmla="*/ 4555098 h 6217283"/>
                <a:gd name="connsiteX66" fmla="*/ 1108710 w 2129090"/>
                <a:gd name="connsiteY66" fmla="*/ 3916711 h 6217283"/>
                <a:gd name="connsiteX67" fmla="*/ 1073150 w 2129090"/>
                <a:gd name="connsiteY67"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32884 w 2129090"/>
                <a:gd name="connsiteY10" fmla="*/ 6049041 h 6217283"/>
                <a:gd name="connsiteX11" fmla="*/ 221826 w 2129090"/>
                <a:gd name="connsiteY11" fmla="*/ 6180698 h 6217283"/>
                <a:gd name="connsiteX12" fmla="*/ 163406 w 2129090"/>
                <a:gd name="connsiteY12" fmla="*/ 6054121 h 6217283"/>
                <a:gd name="connsiteX13" fmla="*/ 372110 w 2129090"/>
                <a:gd name="connsiteY13" fmla="*/ 5830601 h 6217283"/>
                <a:gd name="connsiteX14" fmla="*/ 361950 w 2129090"/>
                <a:gd name="connsiteY14" fmla="*/ 5698098 h 6217283"/>
                <a:gd name="connsiteX15" fmla="*/ 397933 w 2129090"/>
                <a:gd name="connsiteY15" fmla="*/ 5546968 h 6217283"/>
                <a:gd name="connsiteX16" fmla="*/ 444500 w 2129090"/>
                <a:gd name="connsiteY16" fmla="*/ 5411501 h 6217283"/>
                <a:gd name="connsiteX17" fmla="*/ 311150 w 2129090"/>
                <a:gd name="connsiteY17" fmla="*/ 3322351 h 6217283"/>
                <a:gd name="connsiteX18" fmla="*/ 279400 w 2129090"/>
                <a:gd name="connsiteY18" fmla="*/ 3277901 h 6217283"/>
                <a:gd name="connsiteX19" fmla="*/ 260350 w 2129090"/>
                <a:gd name="connsiteY19" fmla="*/ 3106451 h 6217283"/>
                <a:gd name="connsiteX20" fmla="*/ 177800 w 2129090"/>
                <a:gd name="connsiteY20" fmla="*/ 3119151 h 6217283"/>
                <a:gd name="connsiteX21" fmla="*/ 0 w 2129090"/>
                <a:gd name="connsiteY21" fmla="*/ 2528601 h 6217283"/>
                <a:gd name="connsiteX22" fmla="*/ 126577 w 2129090"/>
                <a:gd name="connsiteY22" fmla="*/ 1613779 h 6217283"/>
                <a:gd name="connsiteX23" fmla="*/ 324274 w 2129090"/>
                <a:gd name="connsiteY23" fmla="*/ 1072758 h 6217283"/>
                <a:gd name="connsiteX24" fmla="*/ 871220 w 2129090"/>
                <a:gd name="connsiteY24" fmla="*/ 838231 h 6217283"/>
                <a:gd name="connsiteX25" fmla="*/ 845820 w 2129090"/>
                <a:gd name="connsiteY25" fmla="*/ 711654 h 6217283"/>
                <a:gd name="connsiteX26" fmla="*/ 793750 w 2129090"/>
                <a:gd name="connsiteY26" fmla="*/ 493638 h 6217283"/>
                <a:gd name="connsiteX27" fmla="*/ 819573 w 2129090"/>
                <a:gd name="connsiteY27" fmla="*/ 465274 h 6217283"/>
                <a:gd name="connsiteX28" fmla="*/ 807297 w 2129090"/>
                <a:gd name="connsiteY28" fmla="*/ 277739 h 6217283"/>
                <a:gd name="connsiteX29" fmla="*/ 860637 w 2129090"/>
                <a:gd name="connsiteY29" fmla="*/ 119411 h 6217283"/>
                <a:gd name="connsiteX30" fmla="*/ 1054523 w 2129090"/>
                <a:gd name="connsiteY30" fmla="*/ 31781 h 6217283"/>
                <a:gd name="connsiteX31" fmla="*/ 1212003 w 2129090"/>
                <a:gd name="connsiteY31" fmla="*/ 40672 h 6217283"/>
                <a:gd name="connsiteX32" fmla="*/ 1344084 w 2129090"/>
                <a:gd name="connsiteY32" fmla="*/ 98668 h 6217283"/>
                <a:gd name="connsiteX33" fmla="*/ 1405043 w 2129090"/>
                <a:gd name="connsiteY33" fmla="*/ 331925 h 6217283"/>
                <a:gd name="connsiteX34" fmla="*/ 1409700 w 2129090"/>
                <a:gd name="connsiteY34" fmla="*/ 422094 h 6217283"/>
                <a:gd name="connsiteX35" fmla="*/ 1431714 w 2129090"/>
                <a:gd name="connsiteY35" fmla="*/ 483054 h 6217283"/>
                <a:gd name="connsiteX36" fmla="*/ 1403350 w 2129090"/>
                <a:gd name="connsiteY36" fmla="*/ 648579 h 6217283"/>
                <a:gd name="connsiteX37" fmla="*/ 1347469 w 2129090"/>
                <a:gd name="connsiteY37" fmla="*/ 878872 h 6217283"/>
                <a:gd name="connsiteX38" fmla="*/ 1419437 w 2129090"/>
                <a:gd name="connsiteY38" fmla="*/ 957611 h 6217283"/>
                <a:gd name="connsiteX39" fmla="*/ 1932940 w 2129090"/>
                <a:gd name="connsiteY39" fmla="*/ 1170548 h 6217283"/>
                <a:gd name="connsiteX40" fmla="*/ 2002790 w 2129090"/>
                <a:gd name="connsiteY40" fmla="*/ 1540965 h 6217283"/>
                <a:gd name="connsiteX41" fmla="*/ 2049780 w 2129090"/>
                <a:gd name="connsiteY41" fmla="*/ 1857618 h 6217283"/>
                <a:gd name="connsiteX42" fmla="*/ 2072217 w 2129090"/>
                <a:gd name="connsiteY42" fmla="*/ 2135325 h 6217283"/>
                <a:gd name="connsiteX43" fmla="*/ 2127250 w 2129090"/>
                <a:gd name="connsiteY43" fmla="*/ 2360538 h 6217283"/>
                <a:gd name="connsiteX44" fmla="*/ 2056977 w 2129090"/>
                <a:gd name="connsiteY44" fmla="*/ 2770325 h 6217283"/>
                <a:gd name="connsiteX45" fmla="*/ 2016760 w 2129090"/>
                <a:gd name="connsiteY45" fmla="*/ 3056074 h 6217283"/>
                <a:gd name="connsiteX46" fmla="*/ 1902883 w 2129090"/>
                <a:gd name="connsiteY46" fmla="*/ 3152594 h 6217283"/>
                <a:gd name="connsiteX47" fmla="*/ 1834303 w 2129090"/>
                <a:gd name="connsiteY47" fmla="*/ 3267318 h 6217283"/>
                <a:gd name="connsiteX48" fmla="*/ 1833457 w 2129090"/>
                <a:gd name="connsiteY48" fmla="*/ 3483219 h 6217283"/>
                <a:gd name="connsiteX49" fmla="*/ 1818217 w 2129090"/>
                <a:gd name="connsiteY49" fmla="*/ 4089432 h 6217283"/>
                <a:gd name="connsiteX50" fmla="*/ 1841500 w 2129090"/>
                <a:gd name="connsiteY50" fmla="*/ 4503451 h 6217283"/>
                <a:gd name="connsiteX51" fmla="*/ 1802977 w 2129090"/>
                <a:gd name="connsiteY51" fmla="*/ 4898845 h 6217283"/>
                <a:gd name="connsiteX52" fmla="*/ 1732703 w 2129090"/>
                <a:gd name="connsiteY52" fmla="*/ 5395414 h 6217283"/>
                <a:gd name="connsiteX53" fmla="*/ 1774614 w 2129090"/>
                <a:gd name="connsiteY53" fmla="*/ 5578717 h 6217283"/>
                <a:gd name="connsiteX54" fmla="*/ 1735244 w 2129090"/>
                <a:gd name="connsiteY54" fmla="*/ 5762867 h 6217283"/>
                <a:gd name="connsiteX55" fmla="*/ 1762336 w 2129090"/>
                <a:gd name="connsiteY55" fmla="*/ 5916539 h 6217283"/>
                <a:gd name="connsiteX56" fmla="*/ 1878753 w 2129090"/>
                <a:gd name="connsiteY56" fmla="*/ 6167150 h 6217283"/>
                <a:gd name="connsiteX57" fmla="*/ 1743287 w 2129090"/>
                <a:gd name="connsiteY57" fmla="*/ 6216681 h 6217283"/>
                <a:gd name="connsiteX58" fmla="*/ 1534584 w 2129090"/>
                <a:gd name="connsiteY58" fmla="*/ 6166304 h 6217283"/>
                <a:gd name="connsiteX59" fmla="*/ 1476163 w 2129090"/>
                <a:gd name="connsiteY59" fmla="*/ 6055813 h 6217283"/>
                <a:gd name="connsiteX60" fmla="*/ 1319531 w 2129090"/>
                <a:gd name="connsiteY60" fmla="*/ 5965220 h 6217283"/>
                <a:gd name="connsiteX61" fmla="*/ 1359747 w 2129090"/>
                <a:gd name="connsiteY61" fmla="*/ 5854731 h 6217283"/>
                <a:gd name="connsiteX62" fmla="*/ 1274233 w 2129090"/>
                <a:gd name="connsiteY62" fmla="*/ 5601577 h 6217283"/>
                <a:gd name="connsiteX63" fmla="*/ 1305137 w 2129090"/>
                <a:gd name="connsiteY63" fmla="*/ 5264604 h 6217283"/>
                <a:gd name="connsiteX64" fmla="*/ 1266190 w 2129090"/>
                <a:gd name="connsiteY64" fmla="*/ 5064791 h 6217283"/>
                <a:gd name="connsiteX65" fmla="*/ 1169670 w 2129090"/>
                <a:gd name="connsiteY65" fmla="*/ 4555098 h 6217283"/>
                <a:gd name="connsiteX66" fmla="*/ 1108710 w 2129090"/>
                <a:gd name="connsiteY66" fmla="*/ 3916711 h 6217283"/>
                <a:gd name="connsiteX67" fmla="*/ 1073150 w 2129090"/>
                <a:gd name="connsiteY67"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32884 w 2129090"/>
                <a:gd name="connsiteY10" fmla="*/ 6049041 h 6217283"/>
                <a:gd name="connsiteX11" fmla="*/ 221826 w 2129090"/>
                <a:gd name="connsiteY11" fmla="*/ 6180698 h 6217283"/>
                <a:gd name="connsiteX12" fmla="*/ 163406 w 2129090"/>
                <a:gd name="connsiteY12" fmla="*/ 6054121 h 6217283"/>
                <a:gd name="connsiteX13" fmla="*/ 372110 w 2129090"/>
                <a:gd name="connsiteY13" fmla="*/ 5830601 h 6217283"/>
                <a:gd name="connsiteX14" fmla="*/ 361950 w 2129090"/>
                <a:gd name="connsiteY14" fmla="*/ 5698098 h 6217283"/>
                <a:gd name="connsiteX15" fmla="*/ 397933 w 2129090"/>
                <a:gd name="connsiteY15" fmla="*/ 5546968 h 6217283"/>
                <a:gd name="connsiteX16" fmla="*/ 444500 w 2129090"/>
                <a:gd name="connsiteY16" fmla="*/ 5411501 h 6217283"/>
                <a:gd name="connsiteX17" fmla="*/ 311150 w 2129090"/>
                <a:gd name="connsiteY17" fmla="*/ 3322351 h 6217283"/>
                <a:gd name="connsiteX18" fmla="*/ 279400 w 2129090"/>
                <a:gd name="connsiteY18" fmla="*/ 3277901 h 6217283"/>
                <a:gd name="connsiteX19" fmla="*/ 260350 w 2129090"/>
                <a:gd name="connsiteY19" fmla="*/ 3106451 h 6217283"/>
                <a:gd name="connsiteX20" fmla="*/ 177800 w 2129090"/>
                <a:gd name="connsiteY20" fmla="*/ 3119151 h 6217283"/>
                <a:gd name="connsiteX21" fmla="*/ 0 w 2129090"/>
                <a:gd name="connsiteY21" fmla="*/ 2528601 h 6217283"/>
                <a:gd name="connsiteX22" fmla="*/ 126577 w 2129090"/>
                <a:gd name="connsiteY22" fmla="*/ 1613779 h 6217283"/>
                <a:gd name="connsiteX23" fmla="*/ 324274 w 2129090"/>
                <a:gd name="connsiteY23" fmla="*/ 1072758 h 6217283"/>
                <a:gd name="connsiteX24" fmla="*/ 871220 w 2129090"/>
                <a:gd name="connsiteY24" fmla="*/ 838231 h 6217283"/>
                <a:gd name="connsiteX25" fmla="*/ 845820 w 2129090"/>
                <a:gd name="connsiteY25" fmla="*/ 711654 h 6217283"/>
                <a:gd name="connsiteX26" fmla="*/ 793750 w 2129090"/>
                <a:gd name="connsiteY26" fmla="*/ 493638 h 6217283"/>
                <a:gd name="connsiteX27" fmla="*/ 819573 w 2129090"/>
                <a:gd name="connsiteY27" fmla="*/ 465274 h 6217283"/>
                <a:gd name="connsiteX28" fmla="*/ 807297 w 2129090"/>
                <a:gd name="connsiteY28" fmla="*/ 277739 h 6217283"/>
                <a:gd name="connsiteX29" fmla="*/ 860637 w 2129090"/>
                <a:gd name="connsiteY29" fmla="*/ 119411 h 6217283"/>
                <a:gd name="connsiteX30" fmla="*/ 1054523 w 2129090"/>
                <a:gd name="connsiteY30" fmla="*/ 31781 h 6217283"/>
                <a:gd name="connsiteX31" fmla="*/ 1212003 w 2129090"/>
                <a:gd name="connsiteY31" fmla="*/ 40672 h 6217283"/>
                <a:gd name="connsiteX32" fmla="*/ 1344084 w 2129090"/>
                <a:gd name="connsiteY32" fmla="*/ 98668 h 6217283"/>
                <a:gd name="connsiteX33" fmla="*/ 1405043 w 2129090"/>
                <a:gd name="connsiteY33" fmla="*/ 331925 h 6217283"/>
                <a:gd name="connsiteX34" fmla="*/ 1409700 w 2129090"/>
                <a:gd name="connsiteY34" fmla="*/ 422094 h 6217283"/>
                <a:gd name="connsiteX35" fmla="*/ 1431714 w 2129090"/>
                <a:gd name="connsiteY35" fmla="*/ 483054 h 6217283"/>
                <a:gd name="connsiteX36" fmla="*/ 1403350 w 2129090"/>
                <a:gd name="connsiteY36" fmla="*/ 648579 h 6217283"/>
                <a:gd name="connsiteX37" fmla="*/ 1347469 w 2129090"/>
                <a:gd name="connsiteY37" fmla="*/ 878872 h 6217283"/>
                <a:gd name="connsiteX38" fmla="*/ 1419437 w 2129090"/>
                <a:gd name="connsiteY38" fmla="*/ 957611 h 6217283"/>
                <a:gd name="connsiteX39" fmla="*/ 1932940 w 2129090"/>
                <a:gd name="connsiteY39" fmla="*/ 1170548 h 6217283"/>
                <a:gd name="connsiteX40" fmla="*/ 2002790 w 2129090"/>
                <a:gd name="connsiteY40" fmla="*/ 1540965 h 6217283"/>
                <a:gd name="connsiteX41" fmla="*/ 2049780 w 2129090"/>
                <a:gd name="connsiteY41" fmla="*/ 1857618 h 6217283"/>
                <a:gd name="connsiteX42" fmla="*/ 2072217 w 2129090"/>
                <a:gd name="connsiteY42" fmla="*/ 2135325 h 6217283"/>
                <a:gd name="connsiteX43" fmla="*/ 2127250 w 2129090"/>
                <a:gd name="connsiteY43" fmla="*/ 2360538 h 6217283"/>
                <a:gd name="connsiteX44" fmla="*/ 2056977 w 2129090"/>
                <a:gd name="connsiteY44" fmla="*/ 2770325 h 6217283"/>
                <a:gd name="connsiteX45" fmla="*/ 2016760 w 2129090"/>
                <a:gd name="connsiteY45" fmla="*/ 3056074 h 6217283"/>
                <a:gd name="connsiteX46" fmla="*/ 1902883 w 2129090"/>
                <a:gd name="connsiteY46" fmla="*/ 3152594 h 6217283"/>
                <a:gd name="connsiteX47" fmla="*/ 1834303 w 2129090"/>
                <a:gd name="connsiteY47" fmla="*/ 3267318 h 6217283"/>
                <a:gd name="connsiteX48" fmla="*/ 1833457 w 2129090"/>
                <a:gd name="connsiteY48" fmla="*/ 3483219 h 6217283"/>
                <a:gd name="connsiteX49" fmla="*/ 1818217 w 2129090"/>
                <a:gd name="connsiteY49" fmla="*/ 4089432 h 6217283"/>
                <a:gd name="connsiteX50" fmla="*/ 1841500 w 2129090"/>
                <a:gd name="connsiteY50" fmla="*/ 4503451 h 6217283"/>
                <a:gd name="connsiteX51" fmla="*/ 1802977 w 2129090"/>
                <a:gd name="connsiteY51" fmla="*/ 4898845 h 6217283"/>
                <a:gd name="connsiteX52" fmla="*/ 1732703 w 2129090"/>
                <a:gd name="connsiteY52" fmla="*/ 5395414 h 6217283"/>
                <a:gd name="connsiteX53" fmla="*/ 1774614 w 2129090"/>
                <a:gd name="connsiteY53" fmla="*/ 5578717 h 6217283"/>
                <a:gd name="connsiteX54" fmla="*/ 1735244 w 2129090"/>
                <a:gd name="connsiteY54" fmla="*/ 5762867 h 6217283"/>
                <a:gd name="connsiteX55" fmla="*/ 1762336 w 2129090"/>
                <a:gd name="connsiteY55" fmla="*/ 5916539 h 6217283"/>
                <a:gd name="connsiteX56" fmla="*/ 1878753 w 2129090"/>
                <a:gd name="connsiteY56" fmla="*/ 6167150 h 6217283"/>
                <a:gd name="connsiteX57" fmla="*/ 1743287 w 2129090"/>
                <a:gd name="connsiteY57" fmla="*/ 6216681 h 6217283"/>
                <a:gd name="connsiteX58" fmla="*/ 1534584 w 2129090"/>
                <a:gd name="connsiteY58" fmla="*/ 6166304 h 6217283"/>
                <a:gd name="connsiteX59" fmla="*/ 1476163 w 2129090"/>
                <a:gd name="connsiteY59" fmla="*/ 6055813 h 6217283"/>
                <a:gd name="connsiteX60" fmla="*/ 1319531 w 2129090"/>
                <a:gd name="connsiteY60" fmla="*/ 5965220 h 6217283"/>
                <a:gd name="connsiteX61" fmla="*/ 1359747 w 2129090"/>
                <a:gd name="connsiteY61" fmla="*/ 5854731 h 6217283"/>
                <a:gd name="connsiteX62" fmla="*/ 1274233 w 2129090"/>
                <a:gd name="connsiteY62" fmla="*/ 5601577 h 6217283"/>
                <a:gd name="connsiteX63" fmla="*/ 1305137 w 2129090"/>
                <a:gd name="connsiteY63" fmla="*/ 5264604 h 6217283"/>
                <a:gd name="connsiteX64" fmla="*/ 1266190 w 2129090"/>
                <a:gd name="connsiteY64" fmla="*/ 5064791 h 6217283"/>
                <a:gd name="connsiteX65" fmla="*/ 1169670 w 2129090"/>
                <a:gd name="connsiteY65" fmla="*/ 4555098 h 6217283"/>
                <a:gd name="connsiteX66" fmla="*/ 1108710 w 2129090"/>
                <a:gd name="connsiteY66" fmla="*/ 3916711 h 6217283"/>
                <a:gd name="connsiteX67" fmla="*/ 1073150 w 2129090"/>
                <a:gd name="connsiteY67"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32884 w 2129090"/>
                <a:gd name="connsiteY10" fmla="*/ 6049041 h 6217283"/>
                <a:gd name="connsiteX11" fmla="*/ 221826 w 2129090"/>
                <a:gd name="connsiteY11" fmla="*/ 6180698 h 6217283"/>
                <a:gd name="connsiteX12" fmla="*/ 163406 w 2129090"/>
                <a:gd name="connsiteY12" fmla="*/ 6054121 h 6217283"/>
                <a:gd name="connsiteX13" fmla="*/ 361950 w 2129090"/>
                <a:gd name="connsiteY13" fmla="*/ 5847534 h 6217283"/>
                <a:gd name="connsiteX14" fmla="*/ 361950 w 2129090"/>
                <a:gd name="connsiteY14" fmla="*/ 5698098 h 6217283"/>
                <a:gd name="connsiteX15" fmla="*/ 397933 w 2129090"/>
                <a:gd name="connsiteY15" fmla="*/ 5546968 h 6217283"/>
                <a:gd name="connsiteX16" fmla="*/ 444500 w 2129090"/>
                <a:gd name="connsiteY16" fmla="*/ 5411501 h 6217283"/>
                <a:gd name="connsiteX17" fmla="*/ 311150 w 2129090"/>
                <a:gd name="connsiteY17" fmla="*/ 3322351 h 6217283"/>
                <a:gd name="connsiteX18" fmla="*/ 279400 w 2129090"/>
                <a:gd name="connsiteY18" fmla="*/ 3277901 h 6217283"/>
                <a:gd name="connsiteX19" fmla="*/ 260350 w 2129090"/>
                <a:gd name="connsiteY19" fmla="*/ 3106451 h 6217283"/>
                <a:gd name="connsiteX20" fmla="*/ 177800 w 2129090"/>
                <a:gd name="connsiteY20" fmla="*/ 3119151 h 6217283"/>
                <a:gd name="connsiteX21" fmla="*/ 0 w 2129090"/>
                <a:gd name="connsiteY21" fmla="*/ 2528601 h 6217283"/>
                <a:gd name="connsiteX22" fmla="*/ 126577 w 2129090"/>
                <a:gd name="connsiteY22" fmla="*/ 1613779 h 6217283"/>
                <a:gd name="connsiteX23" fmla="*/ 324274 w 2129090"/>
                <a:gd name="connsiteY23" fmla="*/ 1072758 h 6217283"/>
                <a:gd name="connsiteX24" fmla="*/ 871220 w 2129090"/>
                <a:gd name="connsiteY24" fmla="*/ 838231 h 6217283"/>
                <a:gd name="connsiteX25" fmla="*/ 845820 w 2129090"/>
                <a:gd name="connsiteY25" fmla="*/ 711654 h 6217283"/>
                <a:gd name="connsiteX26" fmla="*/ 793750 w 2129090"/>
                <a:gd name="connsiteY26" fmla="*/ 493638 h 6217283"/>
                <a:gd name="connsiteX27" fmla="*/ 819573 w 2129090"/>
                <a:gd name="connsiteY27" fmla="*/ 465274 h 6217283"/>
                <a:gd name="connsiteX28" fmla="*/ 807297 w 2129090"/>
                <a:gd name="connsiteY28" fmla="*/ 277739 h 6217283"/>
                <a:gd name="connsiteX29" fmla="*/ 860637 w 2129090"/>
                <a:gd name="connsiteY29" fmla="*/ 119411 h 6217283"/>
                <a:gd name="connsiteX30" fmla="*/ 1054523 w 2129090"/>
                <a:gd name="connsiteY30" fmla="*/ 31781 h 6217283"/>
                <a:gd name="connsiteX31" fmla="*/ 1212003 w 2129090"/>
                <a:gd name="connsiteY31" fmla="*/ 40672 h 6217283"/>
                <a:gd name="connsiteX32" fmla="*/ 1344084 w 2129090"/>
                <a:gd name="connsiteY32" fmla="*/ 98668 h 6217283"/>
                <a:gd name="connsiteX33" fmla="*/ 1405043 w 2129090"/>
                <a:gd name="connsiteY33" fmla="*/ 331925 h 6217283"/>
                <a:gd name="connsiteX34" fmla="*/ 1409700 w 2129090"/>
                <a:gd name="connsiteY34" fmla="*/ 422094 h 6217283"/>
                <a:gd name="connsiteX35" fmla="*/ 1431714 w 2129090"/>
                <a:gd name="connsiteY35" fmla="*/ 483054 h 6217283"/>
                <a:gd name="connsiteX36" fmla="*/ 1403350 w 2129090"/>
                <a:gd name="connsiteY36" fmla="*/ 648579 h 6217283"/>
                <a:gd name="connsiteX37" fmla="*/ 1347469 w 2129090"/>
                <a:gd name="connsiteY37" fmla="*/ 878872 h 6217283"/>
                <a:gd name="connsiteX38" fmla="*/ 1419437 w 2129090"/>
                <a:gd name="connsiteY38" fmla="*/ 957611 h 6217283"/>
                <a:gd name="connsiteX39" fmla="*/ 1932940 w 2129090"/>
                <a:gd name="connsiteY39" fmla="*/ 1170548 h 6217283"/>
                <a:gd name="connsiteX40" fmla="*/ 2002790 w 2129090"/>
                <a:gd name="connsiteY40" fmla="*/ 1540965 h 6217283"/>
                <a:gd name="connsiteX41" fmla="*/ 2049780 w 2129090"/>
                <a:gd name="connsiteY41" fmla="*/ 1857618 h 6217283"/>
                <a:gd name="connsiteX42" fmla="*/ 2072217 w 2129090"/>
                <a:gd name="connsiteY42" fmla="*/ 2135325 h 6217283"/>
                <a:gd name="connsiteX43" fmla="*/ 2127250 w 2129090"/>
                <a:gd name="connsiteY43" fmla="*/ 2360538 h 6217283"/>
                <a:gd name="connsiteX44" fmla="*/ 2056977 w 2129090"/>
                <a:gd name="connsiteY44" fmla="*/ 2770325 h 6217283"/>
                <a:gd name="connsiteX45" fmla="*/ 2016760 w 2129090"/>
                <a:gd name="connsiteY45" fmla="*/ 3056074 h 6217283"/>
                <a:gd name="connsiteX46" fmla="*/ 1902883 w 2129090"/>
                <a:gd name="connsiteY46" fmla="*/ 3152594 h 6217283"/>
                <a:gd name="connsiteX47" fmla="*/ 1834303 w 2129090"/>
                <a:gd name="connsiteY47" fmla="*/ 3267318 h 6217283"/>
                <a:gd name="connsiteX48" fmla="*/ 1833457 w 2129090"/>
                <a:gd name="connsiteY48" fmla="*/ 3483219 h 6217283"/>
                <a:gd name="connsiteX49" fmla="*/ 1818217 w 2129090"/>
                <a:gd name="connsiteY49" fmla="*/ 4089432 h 6217283"/>
                <a:gd name="connsiteX50" fmla="*/ 1841500 w 2129090"/>
                <a:gd name="connsiteY50" fmla="*/ 4503451 h 6217283"/>
                <a:gd name="connsiteX51" fmla="*/ 1802977 w 2129090"/>
                <a:gd name="connsiteY51" fmla="*/ 4898845 h 6217283"/>
                <a:gd name="connsiteX52" fmla="*/ 1732703 w 2129090"/>
                <a:gd name="connsiteY52" fmla="*/ 5395414 h 6217283"/>
                <a:gd name="connsiteX53" fmla="*/ 1774614 w 2129090"/>
                <a:gd name="connsiteY53" fmla="*/ 5578717 h 6217283"/>
                <a:gd name="connsiteX54" fmla="*/ 1735244 w 2129090"/>
                <a:gd name="connsiteY54" fmla="*/ 5762867 h 6217283"/>
                <a:gd name="connsiteX55" fmla="*/ 1762336 w 2129090"/>
                <a:gd name="connsiteY55" fmla="*/ 5916539 h 6217283"/>
                <a:gd name="connsiteX56" fmla="*/ 1878753 w 2129090"/>
                <a:gd name="connsiteY56" fmla="*/ 6167150 h 6217283"/>
                <a:gd name="connsiteX57" fmla="*/ 1743287 w 2129090"/>
                <a:gd name="connsiteY57" fmla="*/ 6216681 h 6217283"/>
                <a:gd name="connsiteX58" fmla="*/ 1534584 w 2129090"/>
                <a:gd name="connsiteY58" fmla="*/ 6166304 h 6217283"/>
                <a:gd name="connsiteX59" fmla="*/ 1476163 w 2129090"/>
                <a:gd name="connsiteY59" fmla="*/ 6055813 h 6217283"/>
                <a:gd name="connsiteX60" fmla="*/ 1319531 w 2129090"/>
                <a:gd name="connsiteY60" fmla="*/ 5965220 h 6217283"/>
                <a:gd name="connsiteX61" fmla="*/ 1359747 w 2129090"/>
                <a:gd name="connsiteY61" fmla="*/ 5854731 h 6217283"/>
                <a:gd name="connsiteX62" fmla="*/ 1274233 w 2129090"/>
                <a:gd name="connsiteY62" fmla="*/ 5601577 h 6217283"/>
                <a:gd name="connsiteX63" fmla="*/ 1305137 w 2129090"/>
                <a:gd name="connsiteY63" fmla="*/ 5264604 h 6217283"/>
                <a:gd name="connsiteX64" fmla="*/ 1266190 w 2129090"/>
                <a:gd name="connsiteY64" fmla="*/ 5064791 h 6217283"/>
                <a:gd name="connsiteX65" fmla="*/ 1169670 w 2129090"/>
                <a:gd name="connsiteY65" fmla="*/ 4555098 h 6217283"/>
                <a:gd name="connsiteX66" fmla="*/ 1108710 w 2129090"/>
                <a:gd name="connsiteY66" fmla="*/ 3916711 h 6217283"/>
                <a:gd name="connsiteX67" fmla="*/ 1073150 w 2129090"/>
                <a:gd name="connsiteY67"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32884 w 2129090"/>
                <a:gd name="connsiteY10" fmla="*/ 6049041 h 6217283"/>
                <a:gd name="connsiteX11" fmla="*/ 221826 w 2129090"/>
                <a:gd name="connsiteY11" fmla="*/ 6180698 h 6217283"/>
                <a:gd name="connsiteX12" fmla="*/ 163406 w 2129090"/>
                <a:gd name="connsiteY12" fmla="*/ 6054121 h 6217283"/>
                <a:gd name="connsiteX13" fmla="*/ 361950 w 2129090"/>
                <a:gd name="connsiteY13" fmla="*/ 5847534 h 6217283"/>
                <a:gd name="connsiteX14" fmla="*/ 361950 w 2129090"/>
                <a:gd name="connsiteY14" fmla="*/ 5698098 h 6217283"/>
                <a:gd name="connsiteX15" fmla="*/ 397933 w 2129090"/>
                <a:gd name="connsiteY15" fmla="*/ 5546968 h 6217283"/>
                <a:gd name="connsiteX16" fmla="*/ 444500 w 2129090"/>
                <a:gd name="connsiteY16" fmla="*/ 5411501 h 6217283"/>
                <a:gd name="connsiteX17" fmla="*/ 311150 w 2129090"/>
                <a:gd name="connsiteY17" fmla="*/ 3322351 h 6217283"/>
                <a:gd name="connsiteX18" fmla="*/ 279400 w 2129090"/>
                <a:gd name="connsiteY18" fmla="*/ 3277901 h 6217283"/>
                <a:gd name="connsiteX19" fmla="*/ 260350 w 2129090"/>
                <a:gd name="connsiteY19" fmla="*/ 3106451 h 6217283"/>
                <a:gd name="connsiteX20" fmla="*/ 177800 w 2129090"/>
                <a:gd name="connsiteY20" fmla="*/ 3119151 h 6217283"/>
                <a:gd name="connsiteX21" fmla="*/ 0 w 2129090"/>
                <a:gd name="connsiteY21" fmla="*/ 2528601 h 6217283"/>
                <a:gd name="connsiteX22" fmla="*/ 126577 w 2129090"/>
                <a:gd name="connsiteY22" fmla="*/ 1613779 h 6217283"/>
                <a:gd name="connsiteX23" fmla="*/ 324274 w 2129090"/>
                <a:gd name="connsiteY23" fmla="*/ 1072758 h 6217283"/>
                <a:gd name="connsiteX24" fmla="*/ 871220 w 2129090"/>
                <a:gd name="connsiteY24" fmla="*/ 838231 h 6217283"/>
                <a:gd name="connsiteX25" fmla="*/ 845820 w 2129090"/>
                <a:gd name="connsiteY25" fmla="*/ 711654 h 6217283"/>
                <a:gd name="connsiteX26" fmla="*/ 793750 w 2129090"/>
                <a:gd name="connsiteY26" fmla="*/ 493638 h 6217283"/>
                <a:gd name="connsiteX27" fmla="*/ 819573 w 2129090"/>
                <a:gd name="connsiteY27" fmla="*/ 465274 h 6217283"/>
                <a:gd name="connsiteX28" fmla="*/ 807297 w 2129090"/>
                <a:gd name="connsiteY28" fmla="*/ 277739 h 6217283"/>
                <a:gd name="connsiteX29" fmla="*/ 860637 w 2129090"/>
                <a:gd name="connsiteY29" fmla="*/ 119411 h 6217283"/>
                <a:gd name="connsiteX30" fmla="*/ 1054523 w 2129090"/>
                <a:gd name="connsiteY30" fmla="*/ 31781 h 6217283"/>
                <a:gd name="connsiteX31" fmla="*/ 1212003 w 2129090"/>
                <a:gd name="connsiteY31" fmla="*/ 40672 h 6217283"/>
                <a:gd name="connsiteX32" fmla="*/ 1344084 w 2129090"/>
                <a:gd name="connsiteY32" fmla="*/ 98668 h 6217283"/>
                <a:gd name="connsiteX33" fmla="*/ 1405043 w 2129090"/>
                <a:gd name="connsiteY33" fmla="*/ 331925 h 6217283"/>
                <a:gd name="connsiteX34" fmla="*/ 1409700 w 2129090"/>
                <a:gd name="connsiteY34" fmla="*/ 422094 h 6217283"/>
                <a:gd name="connsiteX35" fmla="*/ 1431714 w 2129090"/>
                <a:gd name="connsiteY35" fmla="*/ 483054 h 6217283"/>
                <a:gd name="connsiteX36" fmla="*/ 1403350 w 2129090"/>
                <a:gd name="connsiteY36" fmla="*/ 648579 h 6217283"/>
                <a:gd name="connsiteX37" fmla="*/ 1347469 w 2129090"/>
                <a:gd name="connsiteY37" fmla="*/ 878872 h 6217283"/>
                <a:gd name="connsiteX38" fmla="*/ 1419437 w 2129090"/>
                <a:gd name="connsiteY38" fmla="*/ 957611 h 6217283"/>
                <a:gd name="connsiteX39" fmla="*/ 1932940 w 2129090"/>
                <a:gd name="connsiteY39" fmla="*/ 1170548 h 6217283"/>
                <a:gd name="connsiteX40" fmla="*/ 2002790 w 2129090"/>
                <a:gd name="connsiteY40" fmla="*/ 1540965 h 6217283"/>
                <a:gd name="connsiteX41" fmla="*/ 2049780 w 2129090"/>
                <a:gd name="connsiteY41" fmla="*/ 1857618 h 6217283"/>
                <a:gd name="connsiteX42" fmla="*/ 2072217 w 2129090"/>
                <a:gd name="connsiteY42" fmla="*/ 2135325 h 6217283"/>
                <a:gd name="connsiteX43" fmla="*/ 2127250 w 2129090"/>
                <a:gd name="connsiteY43" fmla="*/ 2360538 h 6217283"/>
                <a:gd name="connsiteX44" fmla="*/ 2056977 w 2129090"/>
                <a:gd name="connsiteY44" fmla="*/ 2770325 h 6217283"/>
                <a:gd name="connsiteX45" fmla="*/ 2016760 w 2129090"/>
                <a:gd name="connsiteY45" fmla="*/ 3056074 h 6217283"/>
                <a:gd name="connsiteX46" fmla="*/ 1902883 w 2129090"/>
                <a:gd name="connsiteY46" fmla="*/ 3152594 h 6217283"/>
                <a:gd name="connsiteX47" fmla="*/ 1834303 w 2129090"/>
                <a:gd name="connsiteY47" fmla="*/ 3267318 h 6217283"/>
                <a:gd name="connsiteX48" fmla="*/ 1833457 w 2129090"/>
                <a:gd name="connsiteY48" fmla="*/ 3483219 h 6217283"/>
                <a:gd name="connsiteX49" fmla="*/ 1818217 w 2129090"/>
                <a:gd name="connsiteY49" fmla="*/ 4089432 h 6217283"/>
                <a:gd name="connsiteX50" fmla="*/ 1841500 w 2129090"/>
                <a:gd name="connsiteY50" fmla="*/ 4503451 h 6217283"/>
                <a:gd name="connsiteX51" fmla="*/ 1802977 w 2129090"/>
                <a:gd name="connsiteY51" fmla="*/ 4898845 h 6217283"/>
                <a:gd name="connsiteX52" fmla="*/ 1732703 w 2129090"/>
                <a:gd name="connsiteY52" fmla="*/ 5395414 h 6217283"/>
                <a:gd name="connsiteX53" fmla="*/ 1774614 w 2129090"/>
                <a:gd name="connsiteY53" fmla="*/ 5578717 h 6217283"/>
                <a:gd name="connsiteX54" fmla="*/ 1735244 w 2129090"/>
                <a:gd name="connsiteY54" fmla="*/ 5762867 h 6217283"/>
                <a:gd name="connsiteX55" fmla="*/ 1762336 w 2129090"/>
                <a:gd name="connsiteY55" fmla="*/ 5916539 h 6217283"/>
                <a:gd name="connsiteX56" fmla="*/ 1878753 w 2129090"/>
                <a:gd name="connsiteY56" fmla="*/ 6167150 h 6217283"/>
                <a:gd name="connsiteX57" fmla="*/ 1743287 w 2129090"/>
                <a:gd name="connsiteY57" fmla="*/ 6216681 h 6217283"/>
                <a:gd name="connsiteX58" fmla="*/ 1534584 w 2129090"/>
                <a:gd name="connsiteY58" fmla="*/ 6166304 h 6217283"/>
                <a:gd name="connsiteX59" fmla="*/ 1476163 w 2129090"/>
                <a:gd name="connsiteY59" fmla="*/ 6055813 h 6217283"/>
                <a:gd name="connsiteX60" fmla="*/ 1319531 w 2129090"/>
                <a:gd name="connsiteY60" fmla="*/ 5965220 h 6217283"/>
                <a:gd name="connsiteX61" fmla="*/ 1359747 w 2129090"/>
                <a:gd name="connsiteY61" fmla="*/ 5854731 h 6217283"/>
                <a:gd name="connsiteX62" fmla="*/ 1274233 w 2129090"/>
                <a:gd name="connsiteY62" fmla="*/ 5601577 h 6217283"/>
                <a:gd name="connsiteX63" fmla="*/ 1305137 w 2129090"/>
                <a:gd name="connsiteY63" fmla="*/ 5264604 h 6217283"/>
                <a:gd name="connsiteX64" fmla="*/ 1266190 w 2129090"/>
                <a:gd name="connsiteY64" fmla="*/ 5064791 h 6217283"/>
                <a:gd name="connsiteX65" fmla="*/ 1169670 w 2129090"/>
                <a:gd name="connsiteY65" fmla="*/ 4555098 h 6217283"/>
                <a:gd name="connsiteX66" fmla="*/ 1108710 w 2129090"/>
                <a:gd name="connsiteY66" fmla="*/ 3916711 h 6217283"/>
                <a:gd name="connsiteX67" fmla="*/ 1073150 w 2129090"/>
                <a:gd name="connsiteY67"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32884 w 2129090"/>
                <a:gd name="connsiteY10" fmla="*/ 6049041 h 6217283"/>
                <a:gd name="connsiteX11" fmla="*/ 221826 w 2129090"/>
                <a:gd name="connsiteY11" fmla="*/ 6180698 h 6217283"/>
                <a:gd name="connsiteX12" fmla="*/ 163406 w 2129090"/>
                <a:gd name="connsiteY12" fmla="*/ 6054121 h 6217283"/>
                <a:gd name="connsiteX13" fmla="*/ 361950 w 2129090"/>
                <a:gd name="connsiteY13" fmla="*/ 5847534 h 6217283"/>
                <a:gd name="connsiteX14" fmla="*/ 361950 w 2129090"/>
                <a:gd name="connsiteY14" fmla="*/ 5698098 h 6217283"/>
                <a:gd name="connsiteX15" fmla="*/ 397933 w 2129090"/>
                <a:gd name="connsiteY15" fmla="*/ 5546968 h 6217283"/>
                <a:gd name="connsiteX16" fmla="*/ 444500 w 2129090"/>
                <a:gd name="connsiteY16" fmla="*/ 5411501 h 6217283"/>
                <a:gd name="connsiteX17" fmla="*/ 311150 w 2129090"/>
                <a:gd name="connsiteY17" fmla="*/ 3322351 h 6217283"/>
                <a:gd name="connsiteX18" fmla="*/ 279400 w 2129090"/>
                <a:gd name="connsiteY18" fmla="*/ 3277901 h 6217283"/>
                <a:gd name="connsiteX19" fmla="*/ 260350 w 2129090"/>
                <a:gd name="connsiteY19" fmla="*/ 3106451 h 6217283"/>
                <a:gd name="connsiteX20" fmla="*/ 177800 w 2129090"/>
                <a:gd name="connsiteY20" fmla="*/ 3119151 h 6217283"/>
                <a:gd name="connsiteX21" fmla="*/ 0 w 2129090"/>
                <a:gd name="connsiteY21" fmla="*/ 2528601 h 6217283"/>
                <a:gd name="connsiteX22" fmla="*/ 126577 w 2129090"/>
                <a:gd name="connsiteY22" fmla="*/ 1613779 h 6217283"/>
                <a:gd name="connsiteX23" fmla="*/ 324274 w 2129090"/>
                <a:gd name="connsiteY23" fmla="*/ 1072758 h 6217283"/>
                <a:gd name="connsiteX24" fmla="*/ 871220 w 2129090"/>
                <a:gd name="connsiteY24" fmla="*/ 838231 h 6217283"/>
                <a:gd name="connsiteX25" fmla="*/ 845820 w 2129090"/>
                <a:gd name="connsiteY25" fmla="*/ 711654 h 6217283"/>
                <a:gd name="connsiteX26" fmla="*/ 793750 w 2129090"/>
                <a:gd name="connsiteY26" fmla="*/ 493638 h 6217283"/>
                <a:gd name="connsiteX27" fmla="*/ 819573 w 2129090"/>
                <a:gd name="connsiteY27" fmla="*/ 465274 h 6217283"/>
                <a:gd name="connsiteX28" fmla="*/ 807297 w 2129090"/>
                <a:gd name="connsiteY28" fmla="*/ 277739 h 6217283"/>
                <a:gd name="connsiteX29" fmla="*/ 860637 w 2129090"/>
                <a:gd name="connsiteY29" fmla="*/ 119411 h 6217283"/>
                <a:gd name="connsiteX30" fmla="*/ 1054523 w 2129090"/>
                <a:gd name="connsiteY30" fmla="*/ 31781 h 6217283"/>
                <a:gd name="connsiteX31" fmla="*/ 1212003 w 2129090"/>
                <a:gd name="connsiteY31" fmla="*/ 40672 h 6217283"/>
                <a:gd name="connsiteX32" fmla="*/ 1344084 w 2129090"/>
                <a:gd name="connsiteY32" fmla="*/ 98668 h 6217283"/>
                <a:gd name="connsiteX33" fmla="*/ 1405043 w 2129090"/>
                <a:gd name="connsiteY33" fmla="*/ 331925 h 6217283"/>
                <a:gd name="connsiteX34" fmla="*/ 1409700 w 2129090"/>
                <a:gd name="connsiteY34" fmla="*/ 422094 h 6217283"/>
                <a:gd name="connsiteX35" fmla="*/ 1431714 w 2129090"/>
                <a:gd name="connsiteY35" fmla="*/ 483054 h 6217283"/>
                <a:gd name="connsiteX36" fmla="*/ 1403350 w 2129090"/>
                <a:gd name="connsiteY36" fmla="*/ 648579 h 6217283"/>
                <a:gd name="connsiteX37" fmla="*/ 1347469 w 2129090"/>
                <a:gd name="connsiteY37" fmla="*/ 878872 h 6217283"/>
                <a:gd name="connsiteX38" fmla="*/ 1419437 w 2129090"/>
                <a:gd name="connsiteY38" fmla="*/ 957611 h 6217283"/>
                <a:gd name="connsiteX39" fmla="*/ 1932940 w 2129090"/>
                <a:gd name="connsiteY39" fmla="*/ 1170548 h 6217283"/>
                <a:gd name="connsiteX40" fmla="*/ 2002790 w 2129090"/>
                <a:gd name="connsiteY40" fmla="*/ 1540965 h 6217283"/>
                <a:gd name="connsiteX41" fmla="*/ 2049780 w 2129090"/>
                <a:gd name="connsiteY41" fmla="*/ 1857618 h 6217283"/>
                <a:gd name="connsiteX42" fmla="*/ 2072217 w 2129090"/>
                <a:gd name="connsiteY42" fmla="*/ 2135325 h 6217283"/>
                <a:gd name="connsiteX43" fmla="*/ 2127250 w 2129090"/>
                <a:gd name="connsiteY43" fmla="*/ 2360538 h 6217283"/>
                <a:gd name="connsiteX44" fmla="*/ 2056977 w 2129090"/>
                <a:gd name="connsiteY44" fmla="*/ 2770325 h 6217283"/>
                <a:gd name="connsiteX45" fmla="*/ 2016760 w 2129090"/>
                <a:gd name="connsiteY45" fmla="*/ 3056074 h 6217283"/>
                <a:gd name="connsiteX46" fmla="*/ 1902883 w 2129090"/>
                <a:gd name="connsiteY46" fmla="*/ 3152594 h 6217283"/>
                <a:gd name="connsiteX47" fmla="*/ 1834303 w 2129090"/>
                <a:gd name="connsiteY47" fmla="*/ 3267318 h 6217283"/>
                <a:gd name="connsiteX48" fmla="*/ 1833457 w 2129090"/>
                <a:gd name="connsiteY48" fmla="*/ 3483219 h 6217283"/>
                <a:gd name="connsiteX49" fmla="*/ 1818217 w 2129090"/>
                <a:gd name="connsiteY49" fmla="*/ 4089432 h 6217283"/>
                <a:gd name="connsiteX50" fmla="*/ 1841500 w 2129090"/>
                <a:gd name="connsiteY50" fmla="*/ 4503451 h 6217283"/>
                <a:gd name="connsiteX51" fmla="*/ 1802977 w 2129090"/>
                <a:gd name="connsiteY51" fmla="*/ 4898845 h 6217283"/>
                <a:gd name="connsiteX52" fmla="*/ 1732703 w 2129090"/>
                <a:gd name="connsiteY52" fmla="*/ 5395414 h 6217283"/>
                <a:gd name="connsiteX53" fmla="*/ 1774614 w 2129090"/>
                <a:gd name="connsiteY53" fmla="*/ 5578717 h 6217283"/>
                <a:gd name="connsiteX54" fmla="*/ 1735244 w 2129090"/>
                <a:gd name="connsiteY54" fmla="*/ 5762867 h 6217283"/>
                <a:gd name="connsiteX55" fmla="*/ 1762336 w 2129090"/>
                <a:gd name="connsiteY55" fmla="*/ 5916539 h 6217283"/>
                <a:gd name="connsiteX56" fmla="*/ 1878753 w 2129090"/>
                <a:gd name="connsiteY56" fmla="*/ 6167150 h 6217283"/>
                <a:gd name="connsiteX57" fmla="*/ 1743287 w 2129090"/>
                <a:gd name="connsiteY57" fmla="*/ 6216681 h 6217283"/>
                <a:gd name="connsiteX58" fmla="*/ 1534584 w 2129090"/>
                <a:gd name="connsiteY58" fmla="*/ 6166304 h 6217283"/>
                <a:gd name="connsiteX59" fmla="*/ 1476163 w 2129090"/>
                <a:gd name="connsiteY59" fmla="*/ 6055813 h 6217283"/>
                <a:gd name="connsiteX60" fmla="*/ 1319531 w 2129090"/>
                <a:gd name="connsiteY60" fmla="*/ 5965220 h 6217283"/>
                <a:gd name="connsiteX61" fmla="*/ 1359747 w 2129090"/>
                <a:gd name="connsiteY61" fmla="*/ 5854731 h 6217283"/>
                <a:gd name="connsiteX62" fmla="*/ 1274233 w 2129090"/>
                <a:gd name="connsiteY62" fmla="*/ 5601577 h 6217283"/>
                <a:gd name="connsiteX63" fmla="*/ 1305137 w 2129090"/>
                <a:gd name="connsiteY63" fmla="*/ 5264604 h 6217283"/>
                <a:gd name="connsiteX64" fmla="*/ 1266190 w 2129090"/>
                <a:gd name="connsiteY64" fmla="*/ 5064791 h 6217283"/>
                <a:gd name="connsiteX65" fmla="*/ 1169670 w 2129090"/>
                <a:gd name="connsiteY65" fmla="*/ 4555098 h 6217283"/>
                <a:gd name="connsiteX66" fmla="*/ 1108710 w 2129090"/>
                <a:gd name="connsiteY66" fmla="*/ 3916711 h 6217283"/>
                <a:gd name="connsiteX67" fmla="*/ 1073150 w 2129090"/>
                <a:gd name="connsiteY67"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8737 w 2129090"/>
                <a:gd name="connsiteY4" fmla="*/ 502034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32884 w 2129090"/>
                <a:gd name="connsiteY10" fmla="*/ 6049041 h 6217283"/>
                <a:gd name="connsiteX11" fmla="*/ 221826 w 2129090"/>
                <a:gd name="connsiteY11" fmla="*/ 6180698 h 6217283"/>
                <a:gd name="connsiteX12" fmla="*/ 163406 w 2129090"/>
                <a:gd name="connsiteY12" fmla="*/ 6054121 h 6217283"/>
                <a:gd name="connsiteX13" fmla="*/ 361950 w 2129090"/>
                <a:gd name="connsiteY13" fmla="*/ 5847534 h 6217283"/>
                <a:gd name="connsiteX14" fmla="*/ 361950 w 2129090"/>
                <a:gd name="connsiteY14" fmla="*/ 5698098 h 6217283"/>
                <a:gd name="connsiteX15" fmla="*/ 397933 w 2129090"/>
                <a:gd name="connsiteY15" fmla="*/ 5546968 h 6217283"/>
                <a:gd name="connsiteX16" fmla="*/ 444500 w 2129090"/>
                <a:gd name="connsiteY16" fmla="*/ 5411501 h 6217283"/>
                <a:gd name="connsiteX17" fmla="*/ 311150 w 2129090"/>
                <a:gd name="connsiteY17" fmla="*/ 3322351 h 6217283"/>
                <a:gd name="connsiteX18" fmla="*/ 279400 w 2129090"/>
                <a:gd name="connsiteY18" fmla="*/ 3277901 h 6217283"/>
                <a:gd name="connsiteX19" fmla="*/ 260350 w 2129090"/>
                <a:gd name="connsiteY19" fmla="*/ 3106451 h 6217283"/>
                <a:gd name="connsiteX20" fmla="*/ 177800 w 2129090"/>
                <a:gd name="connsiteY20" fmla="*/ 3119151 h 6217283"/>
                <a:gd name="connsiteX21" fmla="*/ 0 w 2129090"/>
                <a:gd name="connsiteY21" fmla="*/ 2528601 h 6217283"/>
                <a:gd name="connsiteX22" fmla="*/ 126577 w 2129090"/>
                <a:gd name="connsiteY22" fmla="*/ 1613779 h 6217283"/>
                <a:gd name="connsiteX23" fmla="*/ 324274 w 2129090"/>
                <a:gd name="connsiteY23" fmla="*/ 1072758 h 6217283"/>
                <a:gd name="connsiteX24" fmla="*/ 871220 w 2129090"/>
                <a:gd name="connsiteY24" fmla="*/ 838231 h 6217283"/>
                <a:gd name="connsiteX25" fmla="*/ 845820 w 2129090"/>
                <a:gd name="connsiteY25" fmla="*/ 711654 h 6217283"/>
                <a:gd name="connsiteX26" fmla="*/ 793750 w 2129090"/>
                <a:gd name="connsiteY26" fmla="*/ 493638 h 6217283"/>
                <a:gd name="connsiteX27" fmla="*/ 819573 w 2129090"/>
                <a:gd name="connsiteY27" fmla="*/ 465274 h 6217283"/>
                <a:gd name="connsiteX28" fmla="*/ 807297 w 2129090"/>
                <a:gd name="connsiteY28" fmla="*/ 277739 h 6217283"/>
                <a:gd name="connsiteX29" fmla="*/ 860637 w 2129090"/>
                <a:gd name="connsiteY29" fmla="*/ 119411 h 6217283"/>
                <a:gd name="connsiteX30" fmla="*/ 1054523 w 2129090"/>
                <a:gd name="connsiteY30" fmla="*/ 31781 h 6217283"/>
                <a:gd name="connsiteX31" fmla="*/ 1212003 w 2129090"/>
                <a:gd name="connsiteY31" fmla="*/ 40672 h 6217283"/>
                <a:gd name="connsiteX32" fmla="*/ 1344084 w 2129090"/>
                <a:gd name="connsiteY32" fmla="*/ 98668 h 6217283"/>
                <a:gd name="connsiteX33" fmla="*/ 1405043 w 2129090"/>
                <a:gd name="connsiteY33" fmla="*/ 331925 h 6217283"/>
                <a:gd name="connsiteX34" fmla="*/ 1409700 w 2129090"/>
                <a:gd name="connsiteY34" fmla="*/ 422094 h 6217283"/>
                <a:gd name="connsiteX35" fmla="*/ 1431714 w 2129090"/>
                <a:gd name="connsiteY35" fmla="*/ 483054 h 6217283"/>
                <a:gd name="connsiteX36" fmla="*/ 1403350 w 2129090"/>
                <a:gd name="connsiteY36" fmla="*/ 648579 h 6217283"/>
                <a:gd name="connsiteX37" fmla="*/ 1347469 w 2129090"/>
                <a:gd name="connsiteY37" fmla="*/ 878872 h 6217283"/>
                <a:gd name="connsiteX38" fmla="*/ 1419437 w 2129090"/>
                <a:gd name="connsiteY38" fmla="*/ 957611 h 6217283"/>
                <a:gd name="connsiteX39" fmla="*/ 1932940 w 2129090"/>
                <a:gd name="connsiteY39" fmla="*/ 1170548 h 6217283"/>
                <a:gd name="connsiteX40" fmla="*/ 2002790 w 2129090"/>
                <a:gd name="connsiteY40" fmla="*/ 1540965 h 6217283"/>
                <a:gd name="connsiteX41" fmla="*/ 2049780 w 2129090"/>
                <a:gd name="connsiteY41" fmla="*/ 1857618 h 6217283"/>
                <a:gd name="connsiteX42" fmla="*/ 2072217 w 2129090"/>
                <a:gd name="connsiteY42" fmla="*/ 2135325 h 6217283"/>
                <a:gd name="connsiteX43" fmla="*/ 2127250 w 2129090"/>
                <a:gd name="connsiteY43" fmla="*/ 2360538 h 6217283"/>
                <a:gd name="connsiteX44" fmla="*/ 2056977 w 2129090"/>
                <a:gd name="connsiteY44" fmla="*/ 2770325 h 6217283"/>
                <a:gd name="connsiteX45" fmla="*/ 2016760 w 2129090"/>
                <a:gd name="connsiteY45" fmla="*/ 3056074 h 6217283"/>
                <a:gd name="connsiteX46" fmla="*/ 1902883 w 2129090"/>
                <a:gd name="connsiteY46" fmla="*/ 3152594 h 6217283"/>
                <a:gd name="connsiteX47" fmla="*/ 1834303 w 2129090"/>
                <a:gd name="connsiteY47" fmla="*/ 3267318 h 6217283"/>
                <a:gd name="connsiteX48" fmla="*/ 1833457 w 2129090"/>
                <a:gd name="connsiteY48" fmla="*/ 3483219 h 6217283"/>
                <a:gd name="connsiteX49" fmla="*/ 1818217 w 2129090"/>
                <a:gd name="connsiteY49" fmla="*/ 4089432 h 6217283"/>
                <a:gd name="connsiteX50" fmla="*/ 1841500 w 2129090"/>
                <a:gd name="connsiteY50" fmla="*/ 4503451 h 6217283"/>
                <a:gd name="connsiteX51" fmla="*/ 1802977 w 2129090"/>
                <a:gd name="connsiteY51" fmla="*/ 4898845 h 6217283"/>
                <a:gd name="connsiteX52" fmla="*/ 1732703 w 2129090"/>
                <a:gd name="connsiteY52" fmla="*/ 5395414 h 6217283"/>
                <a:gd name="connsiteX53" fmla="*/ 1774614 w 2129090"/>
                <a:gd name="connsiteY53" fmla="*/ 5578717 h 6217283"/>
                <a:gd name="connsiteX54" fmla="*/ 1735244 w 2129090"/>
                <a:gd name="connsiteY54" fmla="*/ 5762867 h 6217283"/>
                <a:gd name="connsiteX55" fmla="*/ 1762336 w 2129090"/>
                <a:gd name="connsiteY55" fmla="*/ 5916539 h 6217283"/>
                <a:gd name="connsiteX56" fmla="*/ 1878753 w 2129090"/>
                <a:gd name="connsiteY56" fmla="*/ 6167150 h 6217283"/>
                <a:gd name="connsiteX57" fmla="*/ 1743287 w 2129090"/>
                <a:gd name="connsiteY57" fmla="*/ 6216681 h 6217283"/>
                <a:gd name="connsiteX58" fmla="*/ 1534584 w 2129090"/>
                <a:gd name="connsiteY58" fmla="*/ 6166304 h 6217283"/>
                <a:gd name="connsiteX59" fmla="*/ 1476163 w 2129090"/>
                <a:gd name="connsiteY59" fmla="*/ 6055813 h 6217283"/>
                <a:gd name="connsiteX60" fmla="*/ 1319531 w 2129090"/>
                <a:gd name="connsiteY60" fmla="*/ 5965220 h 6217283"/>
                <a:gd name="connsiteX61" fmla="*/ 1359747 w 2129090"/>
                <a:gd name="connsiteY61" fmla="*/ 5854731 h 6217283"/>
                <a:gd name="connsiteX62" fmla="*/ 1274233 w 2129090"/>
                <a:gd name="connsiteY62" fmla="*/ 5601577 h 6217283"/>
                <a:gd name="connsiteX63" fmla="*/ 1305137 w 2129090"/>
                <a:gd name="connsiteY63" fmla="*/ 5264604 h 6217283"/>
                <a:gd name="connsiteX64" fmla="*/ 1266190 w 2129090"/>
                <a:gd name="connsiteY64" fmla="*/ 5064791 h 6217283"/>
                <a:gd name="connsiteX65" fmla="*/ 1169670 w 2129090"/>
                <a:gd name="connsiteY65" fmla="*/ 4555098 h 6217283"/>
                <a:gd name="connsiteX66" fmla="*/ 1108710 w 2129090"/>
                <a:gd name="connsiteY66" fmla="*/ 3916711 h 6217283"/>
                <a:gd name="connsiteX67" fmla="*/ 1073150 w 2129090"/>
                <a:gd name="connsiteY67"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8737 w 2129090"/>
                <a:gd name="connsiteY4" fmla="*/ 502034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32884 w 2129090"/>
                <a:gd name="connsiteY10" fmla="*/ 6049041 h 6217283"/>
                <a:gd name="connsiteX11" fmla="*/ 221826 w 2129090"/>
                <a:gd name="connsiteY11" fmla="*/ 6180698 h 6217283"/>
                <a:gd name="connsiteX12" fmla="*/ 163406 w 2129090"/>
                <a:gd name="connsiteY12" fmla="*/ 6054121 h 6217283"/>
                <a:gd name="connsiteX13" fmla="*/ 361950 w 2129090"/>
                <a:gd name="connsiteY13" fmla="*/ 5847534 h 6217283"/>
                <a:gd name="connsiteX14" fmla="*/ 361950 w 2129090"/>
                <a:gd name="connsiteY14" fmla="*/ 5698098 h 6217283"/>
                <a:gd name="connsiteX15" fmla="*/ 397933 w 2129090"/>
                <a:gd name="connsiteY15" fmla="*/ 5546968 h 6217283"/>
                <a:gd name="connsiteX16" fmla="*/ 444500 w 2129090"/>
                <a:gd name="connsiteY16" fmla="*/ 5411501 h 6217283"/>
                <a:gd name="connsiteX17" fmla="*/ 311150 w 2129090"/>
                <a:gd name="connsiteY17" fmla="*/ 3322351 h 6217283"/>
                <a:gd name="connsiteX18" fmla="*/ 279400 w 2129090"/>
                <a:gd name="connsiteY18" fmla="*/ 3277901 h 6217283"/>
                <a:gd name="connsiteX19" fmla="*/ 260350 w 2129090"/>
                <a:gd name="connsiteY19" fmla="*/ 3106451 h 6217283"/>
                <a:gd name="connsiteX20" fmla="*/ 177800 w 2129090"/>
                <a:gd name="connsiteY20" fmla="*/ 3119151 h 6217283"/>
                <a:gd name="connsiteX21" fmla="*/ 0 w 2129090"/>
                <a:gd name="connsiteY21" fmla="*/ 2528601 h 6217283"/>
                <a:gd name="connsiteX22" fmla="*/ 126577 w 2129090"/>
                <a:gd name="connsiteY22" fmla="*/ 1613779 h 6217283"/>
                <a:gd name="connsiteX23" fmla="*/ 324274 w 2129090"/>
                <a:gd name="connsiteY23" fmla="*/ 1072758 h 6217283"/>
                <a:gd name="connsiteX24" fmla="*/ 871220 w 2129090"/>
                <a:gd name="connsiteY24" fmla="*/ 838231 h 6217283"/>
                <a:gd name="connsiteX25" fmla="*/ 845820 w 2129090"/>
                <a:gd name="connsiteY25" fmla="*/ 711654 h 6217283"/>
                <a:gd name="connsiteX26" fmla="*/ 793750 w 2129090"/>
                <a:gd name="connsiteY26" fmla="*/ 493638 h 6217283"/>
                <a:gd name="connsiteX27" fmla="*/ 819573 w 2129090"/>
                <a:gd name="connsiteY27" fmla="*/ 465274 h 6217283"/>
                <a:gd name="connsiteX28" fmla="*/ 807297 w 2129090"/>
                <a:gd name="connsiteY28" fmla="*/ 277739 h 6217283"/>
                <a:gd name="connsiteX29" fmla="*/ 860637 w 2129090"/>
                <a:gd name="connsiteY29" fmla="*/ 119411 h 6217283"/>
                <a:gd name="connsiteX30" fmla="*/ 1054523 w 2129090"/>
                <a:gd name="connsiteY30" fmla="*/ 31781 h 6217283"/>
                <a:gd name="connsiteX31" fmla="*/ 1212003 w 2129090"/>
                <a:gd name="connsiteY31" fmla="*/ 40672 h 6217283"/>
                <a:gd name="connsiteX32" fmla="*/ 1344084 w 2129090"/>
                <a:gd name="connsiteY32" fmla="*/ 98668 h 6217283"/>
                <a:gd name="connsiteX33" fmla="*/ 1405043 w 2129090"/>
                <a:gd name="connsiteY33" fmla="*/ 331925 h 6217283"/>
                <a:gd name="connsiteX34" fmla="*/ 1409700 w 2129090"/>
                <a:gd name="connsiteY34" fmla="*/ 422094 h 6217283"/>
                <a:gd name="connsiteX35" fmla="*/ 1431714 w 2129090"/>
                <a:gd name="connsiteY35" fmla="*/ 483054 h 6217283"/>
                <a:gd name="connsiteX36" fmla="*/ 1403350 w 2129090"/>
                <a:gd name="connsiteY36" fmla="*/ 648579 h 6217283"/>
                <a:gd name="connsiteX37" fmla="*/ 1347469 w 2129090"/>
                <a:gd name="connsiteY37" fmla="*/ 878872 h 6217283"/>
                <a:gd name="connsiteX38" fmla="*/ 1419437 w 2129090"/>
                <a:gd name="connsiteY38" fmla="*/ 957611 h 6217283"/>
                <a:gd name="connsiteX39" fmla="*/ 1932940 w 2129090"/>
                <a:gd name="connsiteY39" fmla="*/ 1170548 h 6217283"/>
                <a:gd name="connsiteX40" fmla="*/ 2002790 w 2129090"/>
                <a:gd name="connsiteY40" fmla="*/ 1540965 h 6217283"/>
                <a:gd name="connsiteX41" fmla="*/ 2049780 w 2129090"/>
                <a:gd name="connsiteY41" fmla="*/ 1857618 h 6217283"/>
                <a:gd name="connsiteX42" fmla="*/ 2072217 w 2129090"/>
                <a:gd name="connsiteY42" fmla="*/ 2135325 h 6217283"/>
                <a:gd name="connsiteX43" fmla="*/ 2127250 w 2129090"/>
                <a:gd name="connsiteY43" fmla="*/ 2360538 h 6217283"/>
                <a:gd name="connsiteX44" fmla="*/ 2056977 w 2129090"/>
                <a:gd name="connsiteY44" fmla="*/ 2770325 h 6217283"/>
                <a:gd name="connsiteX45" fmla="*/ 2016760 w 2129090"/>
                <a:gd name="connsiteY45" fmla="*/ 3056074 h 6217283"/>
                <a:gd name="connsiteX46" fmla="*/ 1902883 w 2129090"/>
                <a:gd name="connsiteY46" fmla="*/ 3152594 h 6217283"/>
                <a:gd name="connsiteX47" fmla="*/ 1834303 w 2129090"/>
                <a:gd name="connsiteY47" fmla="*/ 3267318 h 6217283"/>
                <a:gd name="connsiteX48" fmla="*/ 1833457 w 2129090"/>
                <a:gd name="connsiteY48" fmla="*/ 3483219 h 6217283"/>
                <a:gd name="connsiteX49" fmla="*/ 1818217 w 2129090"/>
                <a:gd name="connsiteY49" fmla="*/ 4089432 h 6217283"/>
                <a:gd name="connsiteX50" fmla="*/ 1841500 w 2129090"/>
                <a:gd name="connsiteY50" fmla="*/ 4503451 h 6217283"/>
                <a:gd name="connsiteX51" fmla="*/ 1802977 w 2129090"/>
                <a:gd name="connsiteY51" fmla="*/ 4898845 h 6217283"/>
                <a:gd name="connsiteX52" fmla="*/ 1732703 w 2129090"/>
                <a:gd name="connsiteY52" fmla="*/ 5395414 h 6217283"/>
                <a:gd name="connsiteX53" fmla="*/ 1774614 w 2129090"/>
                <a:gd name="connsiteY53" fmla="*/ 5578717 h 6217283"/>
                <a:gd name="connsiteX54" fmla="*/ 1735244 w 2129090"/>
                <a:gd name="connsiteY54" fmla="*/ 5762867 h 6217283"/>
                <a:gd name="connsiteX55" fmla="*/ 1762336 w 2129090"/>
                <a:gd name="connsiteY55" fmla="*/ 5916539 h 6217283"/>
                <a:gd name="connsiteX56" fmla="*/ 1878753 w 2129090"/>
                <a:gd name="connsiteY56" fmla="*/ 6167150 h 6217283"/>
                <a:gd name="connsiteX57" fmla="*/ 1743287 w 2129090"/>
                <a:gd name="connsiteY57" fmla="*/ 6216681 h 6217283"/>
                <a:gd name="connsiteX58" fmla="*/ 1534584 w 2129090"/>
                <a:gd name="connsiteY58" fmla="*/ 6166304 h 6217283"/>
                <a:gd name="connsiteX59" fmla="*/ 1476163 w 2129090"/>
                <a:gd name="connsiteY59" fmla="*/ 6055813 h 6217283"/>
                <a:gd name="connsiteX60" fmla="*/ 1319531 w 2129090"/>
                <a:gd name="connsiteY60" fmla="*/ 5965220 h 6217283"/>
                <a:gd name="connsiteX61" fmla="*/ 1359747 w 2129090"/>
                <a:gd name="connsiteY61" fmla="*/ 5854731 h 6217283"/>
                <a:gd name="connsiteX62" fmla="*/ 1274233 w 2129090"/>
                <a:gd name="connsiteY62" fmla="*/ 5601577 h 6217283"/>
                <a:gd name="connsiteX63" fmla="*/ 1305137 w 2129090"/>
                <a:gd name="connsiteY63" fmla="*/ 5264604 h 6217283"/>
                <a:gd name="connsiteX64" fmla="*/ 1266190 w 2129090"/>
                <a:gd name="connsiteY64" fmla="*/ 5064791 h 6217283"/>
                <a:gd name="connsiteX65" fmla="*/ 1169670 w 2129090"/>
                <a:gd name="connsiteY65" fmla="*/ 4555098 h 6217283"/>
                <a:gd name="connsiteX66" fmla="*/ 1108710 w 2129090"/>
                <a:gd name="connsiteY66" fmla="*/ 3916711 h 6217283"/>
                <a:gd name="connsiteX67" fmla="*/ 1073150 w 2129090"/>
                <a:gd name="connsiteY67"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8737 w 2129090"/>
                <a:gd name="connsiteY4" fmla="*/ 502034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32884 w 2129090"/>
                <a:gd name="connsiteY10" fmla="*/ 6049041 h 6217283"/>
                <a:gd name="connsiteX11" fmla="*/ 221826 w 2129090"/>
                <a:gd name="connsiteY11" fmla="*/ 6180698 h 6217283"/>
                <a:gd name="connsiteX12" fmla="*/ 163406 w 2129090"/>
                <a:gd name="connsiteY12" fmla="*/ 6054121 h 6217283"/>
                <a:gd name="connsiteX13" fmla="*/ 361950 w 2129090"/>
                <a:gd name="connsiteY13" fmla="*/ 5847534 h 6217283"/>
                <a:gd name="connsiteX14" fmla="*/ 361950 w 2129090"/>
                <a:gd name="connsiteY14" fmla="*/ 5698098 h 6217283"/>
                <a:gd name="connsiteX15" fmla="*/ 397933 w 2129090"/>
                <a:gd name="connsiteY15" fmla="*/ 5546968 h 6217283"/>
                <a:gd name="connsiteX16" fmla="*/ 444500 w 2129090"/>
                <a:gd name="connsiteY16" fmla="*/ 5411501 h 6217283"/>
                <a:gd name="connsiteX17" fmla="*/ 311150 w 2129090"/>
                <a:gd name="connsiteY17" fmla="*/ 3322351 h 6217283"/>
                <a:gd name="connsiteX18" fmla="*/ 279400 w 2129090"/>
                <a:gd name="connsiteY18" fmla="*/ 3277901 h 6217283"/>
                <a:gd name="connsiteX19" fmla="*/ 260350 w 2129090"/>
                <a:gd name="connsiteY19" fmla="*/ 3106451 h 6217283"/>
                <a:gd name="connsiteX20" fmla="*/ 177800 w 2129090"/>
                <a:gd name="connsiteY20" fmla="*/ 3119151 h 6217283"/>
                <a:gd name="connsiteX21" fmla="*/ 0 w 2129090"/>
                <a:gd name="connsiteY21" fmla="*/ 2528601 h 6217283"/>
                <a:gd name="connsiteX22" fmla="*/ 126577 w 2129090"/>
                <a:gd name="connsiteY22" fmla="*/ 1613779 h 6217283"/>
                <a:gd name="connsiteX23" fmla="*/ 324274 w 2129090"/>
                <a:gd name="connsiteY23" fmla="*/ 1072758 h 6217283"/>
                <a:gd name="connsiteX24" fmla="*/ 871220 w 2129090"/>
                <a:gd name="connsiteY24" fmla="*/ 838231 h 6217283"/>
                <a:gd name="connsiteX25" fmla="*/ 845820 w 2129090"/>
                <a:gd name="connsiteY25" fmla="*/ 711654 h 6217283"/>
                <a:gd name="connsiteX26" fmla="*/ 793750 w 2129090"/>
                <a:gd name="connsiteY26" fmla="*/ 493638 h 6217283"/>
                <a:gd name="connsiteX27" fmla="*/ 819573 w 2129090"/>
                <a:gd name="connsiteY27" fmla="*/ 465274 h 6217283"/>
                <a:gd name="connsiteX28" fmla="*/ 807297 w 2129090"/>
                <a:gd name="connsiteY28" fmla="*/ 277739 h 6217283"/>
                <a:gd name="connsiteX29" fmla="*/ 860637 w 2129090"/>
                <a:gd name="connsiteY29" fmla="*/ 119411 h 6217283"/>
                <a:gd name="connsiteX30" fmla="*/ 1054523 w 2129090"/>
                <a:gd name="connsiteY30" fmla="*/ 31781 h 6217283"/>
                <a:gd name="connsiteX31" fmla="*/ 1212003 w 2129090"/>
                <a:gd name="connsiteY31" fmla="*/ 40672 h 6217283"/>
                <a:gd name="connsiteX32" fmla="*/ 1344084 w 2129090"/>
                <a:gd name="connsiteY32" fmla="*/ 98668 h 6217283"/>
                <a:gd name="connsiteX33" fmla="*/ 1405043 w 2129090"/>
                <a:gd name="connsiteY33" fmla="*/ 331925 h 6217283"/>
                <a:gd name="connsiteX34" fmla="*/ 1409700 w 2129090"/>
                <a:gd name="connsiteY34" fmla="*/ 422094 h 6217283"/>
                <a:gd name="connsiteX35" fmla="*/ 1431714 w 2129090"/>
                <a:gd name="connsiteY35" fmla="*/ 483054 h 6217283"/>
                <a:gd name="connsiteX36" fmla="*/ 1403350 w 2129090"/>
                <a:gd name="connsiteY36" fmla="*/ 648579 h 6217283"/>
                <a:gd name="connsiteX37" fmla="*/ 1347469 w 2129090"/>
                <a:gd name="connsiteY37" fmla="*/ 878872 h 6217283"/>
                <a:gd name="connsiteX38" fmla="*/ 1419437 w 2129090"/>
                <a:gd name="connsiteY38" fmla="*/ 957611 h 6217283"/>
                <a:gd name="connsiteX39" fmla="*/ 1932940 w 2129090"/>
                <a:gd name="connsiteY39" fmla="*/ 1170548 h 6217283"/>
                <a:gd name="connsiteX40" fmla="*/ 2002790 w 2129090"/>
                <a:gd name="connsiteY40" fmla="*/ 1540965 h 6217283"/>
                <a:gd name="connsiteX41" fmla="*/ 2049780 w 2129090"/>
                <a:gd name="connsiteY41" fmla="*/ 1857618 h 6217283"/>
                <a:gd name="connsiteX42" fmla="*/ 2072217 w 2129090"/>
                <a:gd name="connsiteY42" fmla="*/ 2135325 h 6217283"/>
                <a:gd name="connsiteX43" fmla="*/ 2127250 w 2129090"/>
                <a:gd name="connsiteY43" fmla="*/ 2360538 h 6217283"/>
                <a:gd name="connsiteX44" fmla="*/ 2056977 w 2129090"/>
                <a:gd name="connsiteY44" fmla="*/ 2770325 h 6217283"/>
                <a:gd name="connsiteX45" fmla="*/ 2016760 w 2129090"/>
                <a:gd name="connsiteY45" fmla="*/ 3056074 h 6217283"/>
                <a:gd name="connsiteX46" fmla="*/ 1902883 w 2129090"/>
                <a:gd name="connsiteY46" fmla="*/ 3152594 h 6217283"/>
                <a:gd name="connsiteX47" fmla="*/ 1834303 w 2129090"/>
                <a:gd name="connsiteY47" fmla="*/ 3267318 h 6217283"/>
                <a:gd name="connsiteX48" fmla="*/ 1833457 w 2129090"/>
                <a:gd name="connsiteY48" fmla="*/ 3483219 h 6217283"/>
                <a:gd name="connsiteX49" fmla="*/ 1818217 w 2129090"/>
                <a:gd name="connsiteY49" fmla="*/ 4089432 h 6217283"/>
                <a:gd name="connsiteX50" fmla="*/ 1841500 w 2129090"/>
                <a:gd name="connsiteY50" fmla="*/ 4503451 h 6217283"/>
                <a:gd name="connsiteX51" fmla="*/ 1802977 w 2129090"/>
                <a:gd name="connsiteY51" fmla="*/ 4898845 h 6217283"/>
                <a:gd name="connsiteX52" fmla="*/ 1732703 w 2129090"/>
                <a:gd name="connsiteY52" fmla="*/ 5395414 h 6217283"/>
                <a:gd name="connsiteX53" fmla="*/ 1774614 w 2129090"/>
                <a:gd name="connsiteY53" fmla="*/ 5578717 h 6217283"/>
                <a:gd name="connsiteX54" fmla="*/ 1735244 w 2129090"/>
                <a:gd name="connsiteY54" fmla="*/ 5762867 h 6217283"/>
                <a:gd name="connsiteX55" fmla="*/ 1762336 w 2129090"/>
                <a:gd name="connsiteY55" fmla="*/ 5916539 h 6217283"/>
                <a:gd name="connsiteX56" fmla="*/ 1878753 w 2129090"/>
                <a:gd name="connsiteY56" fmla="*/ 6167150 h 6217283"/>
                <a:gd name="connsiteX57" fmla="*/ 1743287 w 2129090"/>
                <a:gd name="connsiteY57" fmla="*/ 6216681 h 6217283"/>
                <a:gd name="connsiteX58" fmla="*/ 1534584 w 2129090"/>
                <a:gd name="connsiteY58" fmla="*/ 6166304 h 6217283"/>
                <a:gd name="connsiteX59" fmla="*/ 1476163 w 2129090"/>
                <a:gd name="connsiteY59" fmla="*/ 6055813 h 6217283"/>
                <a:gd name="connsiteX60" fmla="*/ 1319531 w 2129090"/>
                <a:gd name="connsiteY60" fmla="*/ 5965220 h 6217283"/>
                <a:gd name="connsiteX61" fmla="*/ 1359747 w 2129090"/>
                <a:gd name="connsiteY61" fmla="*/ 5854731 h 6217283"/>
                <a:gd name="connsiteX62" fmla="*/ 1274233 w 2129090"/>
                <a:gd name="connsiteY62" fmla="*/ 5601577 h 6217283"/>
                <a:gd name="connsiteX63" fmla="*/ 1305137 w 2129090"/>
                <a:gd name="connsiteY63" fmla="*/ 5264604 h 6217283"/>
                <a:gd name="connsiteX64" fmla="*/ 1266190 w 2129090"/>
                <a:gd name="connsiteY64" fmla="*/ 5064791 h 6217283"/>
                <a:gd name="connsiteX65" fmla="*/ 1169670 w 2129090"/>
                <a:gd name="connsiteY65" fmla="*/ 4555098 h 6217283"/>
                <a:gd name="connsiteX66" fmla="*/ 1108710 w 2129090"/>
                <a:gd name="connsiteY66" fmla="*/ 3916711 h 6217283"/>
                <a:gd name="connsiteX67" fmla="*/ 1073150 w 2129090"/>
                <a:gd name="connsiteY67"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8737 w 2129090"/>
                <a:gd name="connsiteY4" fmla="*/ 502034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32884 w 2129090"/>
                <a:gd name="connsiteY10" fmla="*/ 6049041 h 6217283"/>
                <a:gd name="connsiteX11" fmla="*/ 221826 w 2129090"/>
                <a:gd name="connsiteY11" fmla="*/ 6180698 h 6217283"/>
                <a:gd name="connsiteX12" fmla="*/ 163406 w 2129090"/>
                <a:gd name="connsiteY12" fmla="*/ 6054121 h 6217283"/>
                <a:gd name="connsiteX13" fmla="*/ 361950 w 2129090"/>
                <a:gd name="connsiteY13" fmla="*/ 5847534 h 6217283"/>
                <a:gd name="connsiteX14" fmla="*/ 361950 w 2129090"/>
                <a:gd name="connsiteY14" fmla="*/ 5698098 h 6217283"/>
                <a:gd name="connsiteX15" fmla="*/ 397933 w 2129090"/>
                <a:gd name="connsiteY15" fmla="*/ 5546968 h 6217283"/>
                <a:gd name="connsiteX16" fmla="*/ 444500 w 2129090"/>
                <a:gd name="connsiteY16" fmla="*/ 5411501 h 6217283"/>
                <a:gd name="connsiteX17" fmla="*/ 311150 w 2129090"/>
                <a:gd name="connsiteY17" fmla="*/ 3322351 h 6217283"/>
                <a:gd name="connsiteX18" fmla="*/ 291253 w 2129090"/>
                <a:gd name="connsiteY18" fmla="*/ 3249114 h 6217283"/>
                <a:gd name="connsiteX19" fmla="*/ 260350 w 2129090"/>
                <a:gd name="connsiteY19" fmla="*/ 3106451 h 6217283"/>
                <a:gd name="connsiteX20" fmla="*/ 177800 w 2129090"/>
                <a:gd name="connsiteY20" fmla="*/ 3119151 h 6217283"/>
                <a:gd name="connsiteX21" fmla="*/ 0 w 2129090"/>
                <a:gd name="connsiteY21" fmla="*/ 2528601 h 6217283"/>
                <a:gd name="connsiteX22" fmla="*/ 126577 w 2129090"/>
                <a:gd name="connsiteY22" fmla="*/ 1613779 h 6217283"/>
                <a:gd name="connsiteX23" fmla="*/ 324274 w 2129090"/>
                <a:gd name="connsiteY23" fmla="*/ 1072758 h 6217283"/>
                <a:gd name="connsiteX24" fmla="*/ 871220 w 2129090"/>
                <a:gd name="connsiteY24" fmla="*/ 838231 h 6217283"/>
                <a:gd name="connsiteX25" fmla="*/ 845820 w 2129090"/>
                <a:gd name="connsiteY25" fmla="*/ 711654 h 6217283"/>
                <a:gd name="connsiteX26" fmla="*/ 793750 w 2129090"/>
                <a:gd name="connsiteY26" fmla="*/ 493638 h 6217283"/>
                <a:gd name="connsiteX27" fmla="*/ 819573 w 2129090"/>
                <a:gd name="connsiteY27" fmla="*/ 465274 h 6217283"/>
                <a:gd name="connsiteX28" fmla="*/ 807297 w 2129090"/>
                <a:gd name="connsiteY28" fmla="*/ 277739 h 6217283"/>
                <a:gd name="connsiteX29" fmla="*/ 860637 w 2129090"/>
                <a:gd name="connsiteY29" fmla="*/ 119411 h 6217283"/>
                <a:gd name="connsiteX30" fmla="*/ 1054523 w 2129090"/>
                <a:gd name="connsiteY30" fmla="*/ 31781 h 6217283"/>
                <a:gd name="connsiteX31" fmla="*/ 1212003 w 2129090"/>
                <a:gd name="connsiteY31" fmla="*/ 40672 h 6217283"/>
                <a:gd name="connsiteX32" fmla="*/ 1344084 w 2129090"/>
                <a:gd name="connsiteY32" fmla="*/ 98668 h 6217283"/>
                <a:gd name="connsiteX33" fmla="*/ 1405043 w 2129090"/>
                <a:gd name="connsiteY33" fmla="*/ 331925 h 6217283"/>
                <a:gd name="connsiteX34" fmla="*/ 1409700 w 2129090"/>
                <a:gd name="connsiteY34" fmla="*/ 422094 h 6217283"/>
                <a:gd name="connsiteX35" fmla="*/ 1431714 w 2129090"/>
                <a:gd name="connsiteY35" fmla="*/ 483054 h 6217283"/>
                <a:gd name="connsiteX36" fmla="*/ 1403350 w 2129090"/>
                <a:gd name="connsiteY36" fmla="*/ 648579 h 6217283"/>
                <a:gd name="connsiteX37" fmla="*/ 1347469 w 2129090"/>
                <a:gd name="connsiteY37" fmla="*/ 878872 h 6217283"/>
                <a:gd name="connsiteX38" fmla="*/ 1419437 w 2129090"/>
                <a:gd name="connsiteY38" fmla="*/ 957611 h 6217283"/>
                <a:gd name="connsiteX39" fmla="*/ 1932940 w 2129090"/>
                <a:gd name="connsiteY39" fmla="*/ 1170548 h 6217283"/>
                <a:gd name="connsiteX40" fmla="*/ 2002790 w 2129090"/>
                <a:gd name="connsiteY40" fmla="*/ 1540965 h 6217283"/>
                <a:gd name="connsiteX41" fmla="*/ 2049780 w 2129090"/>
                <a:gd name="connsiteY41" fmla="*/ 1857618 h 6217283"/>
                <a:gd name="connsiteX42" fmla="*/ 2072217 w 2129090"/>
                <a:gd name="connsiteY42" fmla="*/ 2135325 h 6217283"/>
                <a:gd name="connsiteX43" fmla="*/ 2127250 w 2129090"/>
                <a:gd name="connsiteY43" fmla="*/ 2360538 h 6217283"/>
                <a:gd name="connsiteX44" fmla="*/ 2056977 w 2129090"/>
                <a:gd name="connsiteY44" fmla="*/ 2770325 h 6217283"/>
                <a:gd name="connsiteX45" fmla="*/ 2016760 w 2129090"/>
                <a:gd name="connsiteY45" fmla="*/ 3056074 h 6217283"/>
                <a:gd name="connsiteX46" fmla="*/ 1902883 w 2129090"/>
                <a:gd name="connsiteY46" fmla="*/ 3152594 h 6217283"/>
                <a:gd name="connsiteX47" fmla="*/ 1834303 w 2129090"/>
                <a:gd name="connsiteY47" fmla="*/ 3267318 h 6217283"/>
                <a:gd name="connsiteX48" fmla="*/ 1833457 w 2129090"/>
                <a:gd name="connsiteY48" fmla="*/ 3483219 h 6217283"/>
                <a:gd name="connsiteX49" fmla="*/ 1818217 w 2129090"/>
                <a:gd name="connsiteY49" fmla="*/ 4089432 h 6217283"/>
                <a:gd name="connsiteX50" fmla="*/ 1841500 w 2129090"/>
                <a:gd name="connsiteY50" fmla="*/ 4503451 h 6217283"/>
                <a:gd name="connsiteX51" fmla="*/ 1802977 w 2129090"/>
                <a:gd name="connsiteY51" fmla="*/ 4898845 h 6217283"/>
                <a:gd name="connsiteX52" fmla="*/ 1732703 w 2129090"/>
                <a:gd name="connsiteY52" fmla="*/ 5395414 h 6217283"/>
                <a:gd name="connsiteX53" fmla="*/ 1774614 w 2129090"/>
                <a:gd name="connsiteY53" fmla="*/ 5578717 h 6217283"/>
                <a:gd name="connsiteX54" fmla="*/ 1735244 w 2129090"/>
                <a:gd name="connsiteY54" fmla="*/ 5762867 h 6217283"/>
                <a:gd name="connsiteX55" fmla="*/ 1762336 w 2129090"/>
                <a:gd name="connsiteY55" fmla="*/ 5916539 h 6217283"/>
                <a:gd name="connsiteX56" fmla="*/ 1878753 w 2129090"/>
                <a:gd name="connsiteY56" fmla="*/ 6167150 h 6217283"/>
                <a:gd name="connsiteX57" fmla="*/ 1743287 w 2129090"/>
                <a:gd name="connsiteY57" fmla="*/ 6216681 h 6217283"/>
                <a:gd name="connsiteX58" fmla="*/ 1534584 w 2129090"/>
                <a:gd name="connsiteY58" fmla="*/ 6166304 h 6217283"/>
                <a:gd name="connsiteX59" fmla="*/ 1476163 w 2129090"/>
                <a:gd name="connsiteY59" fmla="*/ 6055813 h 6217283"/>
                <a:gd name="connsiteX60" fmla="*/ 1319531 w 2129090"/>
                <a:gd name="connsiteY60" fmla="*/ 5965220 h 6217283"/>
                <a:gd name="connsiteX61" fmla="*/ 1359747 w 2129090"/>
                <a:gd name="connsiteY61" fmla="*/ 5854731 h 6217283"/>
                <a:gd name="connsiteX62" fmla="*/ 1274233 w 2129090"/>
                <a:gd name="connsiteY62" fmla="*/ 5601577 h 6217283"/>
                <a:gd name="connsiteX63" fmla="*/ 1305137 w 2129090"/>
                <a:gd name="connsiteY63" fmla="*/ 5264604 h 6217283"/>
                <a:gd name="connsiteX64" fmla="*/ 1266190 w 2129090"/>
                <a:gd name="connsiteY64" fmla="*/ 5064791 h 6217283"/>
                <a:gd name="connsiteX65" fmla="*/ 1169670 w 2129090"/>
                <a:gd name="connsiteY65" fmla="*/ 4555098 h 6217283"/>
                <a:gd name="connsiteX66" fmla="*/ 1108710 w 2129090"/>
                <a:gd name="connsiteY66" fmla="*/ 3916711 h 6217283"/>
                <a:gd name="connsiteX67" fmla="*/ 1073150 w 2129090"/>
                <a:gd name="connsiteY67"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8737 w 2129090"/>
                <a:gd name="connsiteY4" fmla="*/ 502034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32884 w 2129090"/>
                <a:gd name="connsiteY10" fmla="*/ 6049041 h 6217283"/>
                <a:gd name="connsiteX11" fmla="*/ 221826 w 2129090"/>
                <a:gd name="connsiteY11" fmla="*/ 6180698 h 6217283"/>
                <a:gd name="connsiteX12" fmla="*/ 163406 w 2129090"/>
                <a:gd name="connsiteY12" fmla="*/ 6054121 h 6217283"/>
                <a:gd name="connsiteX13" fmla="*/ 361950 w 2129090"/>
                <a:gd name="connsiteY13" fmla="*/ 5847534 h 6217283"/>
                <a:gd name="connsiteX14" fmla="*/ 361950 w 2129090"/>
                <a:gd name="connsiteY14" fmla="*/ 5698098 h 6217283"/>
                <a:gd name="connsiteX15" fmla="*/ 397933 w 2129090"/>
                <a:gd name="connsiteY15" fmla="*/ 5546968 h 6217283"/>
                <a:gd name="connsiteX16" fmla="*/ 444500 w 2129090"/>
                <a:gd name="connsiteY16" fmla="*/ 5411501 h 6217283"/>
                <a:gd name="connsiteX17" fmla="*/ 311150 w 2129090"/>
                <a:gd name="connsiteY17" fmla="*/ 3322351 h 6217283"/>
                <a:gd name="connsiteX18" fmla="*/ 291253 w 2129090"/>
                <a:gd name="connsiteY18" fmla="*/ 3249114 h 6217283"/>
                <a:gd name="connsiteX19" fmla="*/ 260350 w 2129090"/>
                <a:gd name="connsiteY19" fmla="*/ 3106451 h 6217283"/>
                <a:gd name="connsiteX20" fmla="*/ 150707 w 2129090"/>
                <a:gd name="connsiteY20" fmla="*/ 3080204 h 6217283"/>
                <a:gd name="connsiteX21" fmla="*/ 0 w 2129090"/>
                <a:gd name="connsiteY21" fmla="*/ 2528601 h 6217283"/>
                <a:gd name="connsiteX22" fmla="*/ 126577 w 2129090"/>
                <a:gd name="connsiteY22" fmla="*/ 1613779 h 6217283"/>
                <a:gd name="connsiteX23" fmla="*/ 324274 w 2129090"/>
                <a:gd name="connsiteY23" fmla="*/ 1072758 h 6217283"/>
                <a:gd name="connsiteX24" fmla="*/ 871220 w 2129090"/>
                <a:gd name="connsiteY24" fmla="*/ 838231 h 6217283"/>
                <a:gd name="connsiteX25" fmla="*/ 845820 w 2129090"/>
                <a:gd name="connsiteY25" fmla="*/ 711654 h 6217283"/>
                <a:gd name="connsiteX26" fmla="*/ 793750 w 2129090"/>
                <a:gd name="connsiteY26" fmla="*/ 493638 h 6217283"/>
                <a:gd name="connsiteX27" fmla="*/ 819573 w 2129090"/>
                <a:gd name="connsiteY27" fmla="*/ 465274 h 6217283"/>
                <a:gd name="connsiteX28" fmla="*/ 807297 w 2129090"/>
                <a:gd name="connsiteY28" fmla="*/ 277739 h 6217283"/>
                <a:gd name="connsiteX29" fmla="*/ 860637 w 2129090"/>
                <a:gd name="connsiteY29" fmla="*/ 119411 h 6217283"/>
                <a:gd name="connsiteX30" fmla="*/ 1054523 w 2129090"/>
                <a:gd name="connsiteY30" fmla="*/ 31781 h 6217283"/>
                <a:gd name="connsiteX31" fmla="*/ 1212003 w 2129090"/>
                <a:gd name="connsiteY31" fmla="*/ 40672 h 6217283"/>
                <a:gd name="connsiteX32" fmla="*/ 1344084 w 2129090"/>
                <a:gd name="connsiteY32" fmla="*/ 98668 h 6217283"/>
                <a:gd name="connsiteX33" fmla="*/ 1405043 w 2129090"/>
                <a:gd name="connsiteY33" fmla="*/ 331925 h 6217283"/>
                <a:gd name="connsiteX34" fmla="*/ 1409700 w 2129090"/>
                <a:gd name="connsiteY34" fmla="*/ 422094 h 6217283"/>
                <a:gd name="connsiteX35" fmla="*/ 1431714 w 2129090"/>
                <a:gd name="connsiteY35" fmla="*/ 483054 h 6217283"/>
                <a:gd name="connsiteX36" fmla="*/ 1403350 w 2129090"/>
                <a:gd name="connsiteY36" fmla="*/ 648579 h 6217283"/>
                <a:gd name="connsiteX37" fmla="*/ 1347469 w 2129090"/>
                <a:gd name="connsiteY37" fmla="*/ 878872 h 6217283"/>
                <a:gd name="connsiteX38" fmla="*/ 1419437 w 2129090"/>
                <a:gd name="connsiteY38" fmla="*/ 957611 h 6217283"/>
                <a:gd name="connsiteX39" fmla="*/ 1932940 w 2129090"/>
                <a:gd name="connsiteY39" fmla="*/ 1170548 h 6217283"/>
                <a:gd name="connsiteX40" fmla="*/ 2002790 w 2129090"/>
                <a:gd name="connsiteY40" fmla="*/ 1540965 h 6217283"/>
                <a:gd name="connsiteX41" fmla="*/ 2049780 w 2129090"/>
                <a:gd name="connsiteY41" fmla="*/ 1857618 h 6217283"/>
                <a:gd name="connsiteX42" fmla="*/ 2072217 w 2129090"/>
                <a:gd name="connsiteY42" fmla="*/ 2135325 h 6217283"/>
                <a:gd name="connsiteX43" fmla="*/ 2127250 w 2129090"/>
                <a:gd name="connsiteY43" fmla="*/ 2360538 h 6217283"/>
                <a:gd name="connsiteX44" fmla="*/ 2056977 w 2129090"/>
                <a:gd name="connsiteY44" fmla="*/ 2770325 h 6217283"/>
                <a:gd name="connsiteX45" fmla="*/ 2016760 w 2129090"/>
                <a:gd name="connsiteY45" fmla="*/ 3056074 h 6217283"/>
                <a:gd name="connsiteX46" fmla="*/ 1902883 w 2129090"/>
                <a:gd name="connsiteY46" fmla="*/ 3152594 h 6217283"/>
                <a:gd name="connsiteX47" fmla="*/ 1834303 w 2129090"/>
                <a:gd name="connsiteY47" fmla="*/ 3267318 h 6217283"/>
                <a:gd name="connsiteX48" fmla="*/ 1833457 w 2129090"/>
                <a:gd name="connsiteY48" fmla="*/ 3483219 h 6217283"/>
                <a:gd name="connsiteX49" fmla="*/ 1818217 w 2129090"/>
                <a:gd name="connsiteY49" fmla="*/ 4089432 h 6217283"/>
                <a:gd name="connsiteX50" fmla="*/ 1841500 w 2129090"/>
                <a:gd name="connsiteY50" fmla="*/ 4503451 h 6217283"/>
                <a:gd name="connsiteX51" fmla="*/ 1802977 w 2129090"/>
                <a:gd name="connsiteY51" fmla="*/ 4898845 h 6217283"/>
                <a:gd name="connsiteX52" fmla="*/ 1732703 w 2129090"/>
                <a:gd name="connsiteY52" fmla="*/ 5395414 h 6217283"/>
                <a:gd name="connsiteX53" fmla="*/ 1774614 w 2129090"/>
                <a:gd name="connsiteY53" fmla="*/ 5578717 h 6217283"/>
                <a:gd name="connsiteX54" fmla="*/ 1735244 w 2129090"/>
                <a:gd name="connsiteY54" fmla="*/ 5762867 h 6217283"/>
                <a:gd name="connsiteX55" fmla="*/ 1762336 w 2129090"/>
                <a:gd name="connsiteY55" fmla="*/ 5916539 h 6217283"/>
                <a:gd name="connsiteX56" fmla="*/ 1878753 w 2129090"/>
                <a:gd name="connsiteY56" fmla="*/ 6167150 h 6217283"/>
                <a:gd name="connsiteX57" fmla="*/ 1743287 w 2129090"/>
                <a:gd name="connsiteY57" fmla="*/ 6216681 h 6217283"/>
                <a:gd name="connsiteX58" fmla="*/ 1534584 w 2129090"/>
                <a:gd name="connsiteY58" fmla="*/ 6166304 h 6217283"/>
                <a:gd name="connsiteX59" fmla="*/ 1476163 w 2129090"/>
                <a:gd name="connsiteY59" fmla="*/ 6055813 h 6217283"/>
                <a:gd name="connsiteX60" fmla="*/ 1319531 w 2129090"/>
                <a:gd name="connsiteY60" fmla="*/ 5965220 h 6217283"/>
                <a:gd name="connsiteX61" fmla="*/ 1359747 w 2129090"/>
                <a:gd name="connsiteY61" fmla="*/ 5854731 h 6217283"/>
                <a:gd name="connsiteX62" fmla="*/ 1274233 w 2129090"/>
                <a:gd name="connsiteY62" fmla="*/ 5601577 h 6217283"/>
                <a:gd name="connsiteX63" fmla="*/ 1305137 w 2129090"/>
                <a:gd name="connsiteY63" fmla="*/ 5264604 h 6217283"/>
                <a:gd name="connsiteX64" fmla="*/ 1266190 w 2129090"/>
                <a:gd name="connsiteY64" fmla="*/ 5064791 h 6217283"/>
                <a:gd name="connsiteX65" fmla="*/ 1169670 w 2129090"/>
                <a:gd name="connsiteY65" fmla="*/ 4555098 h 6217283"/>
                <a:gd name="connsiteX66" fmla="*/ 1108710 w 2129090"/>
                <a:gd name="connsiteY66" fmla="*/ 3916711 h 6217283"/>
                <a:gd name="connsiteX67" fmla="*/ 1073150 w 2129090"/>
                <a:gd name="connsiteY67"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8737 w 2129090"/>
                <a:gd name="connsiteY4" fmla="*/ 502034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32884 w 2129090"/>
                <a:gd name="connsiteY10" fmla="*/ 6049041 h 6217283"/>
                <a:gd name="connsiteX11" fmla="*/ 221826 w 2129090"/>
                <a:gd name="connsiteY11" fmla="*/ 6180698 h 6217283"/>
                <a:gd name="connsiteX12" fmla="*/ 163406 w 2129090"/>
                <a:gd name="connsiteY12" fmla="*/ 6054121 h 6217283"/>
                <a:gd name="connsiteX13" fmla="*/ 361950 w 2129090"/>
                <a:gd name="connsiteY13" fmla="*/ 5847534 h 6217283"/>
                <a:gd name="connsiteX14" fmla="*/ 361950 w 2129090"/>
                <a:gd name="connsiteY14" fmla="*/ 5698098 h 6217283"/>
                <a:gd name="connsiteX15" fmla="*/ 397933 w 2129090"/>
                <a:gd name="connsiteY15" fmla="*/ 5546968 h 6217283"/>
                <a:gd name="connsiteX16" fmla="*/ 444500 w 2129090"/>
                <a:gd name="connsiteY16" fmla="*/ 5411501 h 6217283"/>
                <a:gd name="connsiteX17" fmla="*/ 311150 w 2129090"/>
                <a:gd name="connsiteY17" fmla="*/ 3322351 h 6217283"/>
                <a:gd name="connsiteX18" fmla="*/ 291253 w 2129090"/>
                <a:gd name="connsiteY18" fmla="*/ 3249114 h 6217283"/>
                <a:gd name="connsiteX19" fmla="*/ 260350 w 2129090"/>
                <a:gd name="connsiteY19" fmla="*/ 3106451 h 6217283"/>
                <a:gd name="connsiteX20" fmla="*/ 150707 w 2129090"/>
                <a:gd name="connsiteY20" fmla="*/ 3080204 h 6217283"/>
                <a:gd name="connsiteX21" fmla="*/ 0 w 2129090"/>
                <a:gd name="connsiteY21" fmla="*/ 2528601 h 6217283"/>
                <a:gd name="connsiteX22" fmla="*/ 126577 w 2129090"/>
                <a:gd name="connsiteY22" fmla="*/ 1613779 h 6217283"/>
                <a:gd name="connsiteX23" fmla="*/ 324274 w 2129090"/>
                <a:gd name="connsiteY23" fmla="*/ 1072758 h 6217283"/>
                <a:gd name="connsiteX24" fmla="*/ 871220 w 2129090"/>
                <a:gd name="connsiteY24" fmla="*/ 838231 h 6217283"/>
                <a:gd name="connsiteX25" fmla="*/ 845820 w 2129090"/>
                <a:gd name="connsiteY25" fmla="*/ 711654 h 6217283"/>
                <a:gd name="connsiteX26" fmla="*/ 793750 w 2129090"/>
                <a:gd name="connsiteY26" fmla="*/ 493638 h 6217283"/>
                <a:gd name="connsiteX27" fmla="*/ 819573 w 2129090"/>
                <a:gd name="connsiteY27" fmla="*/ 465274 h 6217283"/>
                <a:gd name="connsiteX28" fmla="*/ 807297 w 2129090"/>
                <a:gd name="connsiteY28" fmla="*/ 277739 h 6217283"/>
                <a:gd name="connsiteX29" fmla="*/ 860637 w 2129090"/>
                <a:gd name="connsiteY29" fmla="*/ 119411 h 6217283"/>
                <a:gd name="connsiteX30" fmla="*/ 1054523 w 2129090"/>
                <a:gd name="connsiteY30" fmla="*/ 31781 h 6217283"/>
                <a:gd name="connsiteX31" fmla="*/ 1212003 w 2129090"/>
                <a:gd name="connsiteY31" fmla="*/ 40672 h 6217283"/>
                <a:gd name="connsiteX32" fmla="*/ 1344084 w 2129090"/>
                <a:gd name="connsiteY32" fmla="*/ 98668 h 6217283"/>
                <a:gd name="connsiteX33" fmla="*/ 1405043 w 2129090"/>
                <a:gd name="connsiteY33" fmla="*/ 331925 h 6217283"/>
                <a:gd name="connsiteX34" fmla="*/ 1409700 w 2129090"/>
                <a:gd name="connsiteY34" fmla="*/ 422094 h 6217283"/>
                <a:gd name="connsiteX35" fmla="*/ 1431714 w 2129090"/>
                <a:gd name="connsiteY35" fmla="*/ 483054 h 6217283"/>
                <a:gd name="connsiteX36" fmla="*/ 1403350 w 2129090"/>
                <a:gd name="connsiteY36" fmla="*/ 648579 h 6217283"/>
                <a:gd name="connsiteX37" fmla="*/ 1347469 w 2129090"/>
                <a:gd name="connsiteY37" fmla="*/ 878872 h 6217283"/>
                <a:gd name="connsiteX38" fmla="*/ 1419437 w 2129090"/>
                <a:gd name="connsiteY38" fmla="*/ 957611 h 6217283"/>
                <a:gd name="connsiteX39" fmla="*/ 1932940 w 2129090"/>
                <a:gd name="connsiteY39" fmla="*/ 1170548 h 6217283"/>
                <a:gd name="connsiteX40" fmla="*/ 2002790 w 2129090"/>
                <a:gd name="connsiteY40" fmla="*/ 1540965 h 6217283"/>
                <a:gd name="connsiteX41" fmla="*/ 2049780 w 2129090"/>
                <a:gd name="connsiteY41" fmla="*/ 1857618 h 6217283"/>
                <a:gd name="connsiteX42" fmla="*/ 2072217 w 2129090"/>
                <a:gd name="connsiteY42" fmla="*/ 2135325 h 6217283"/>
                <a:gd name="connsiteX43" fmla="*/ 2127250 w 2129090"/>
                <a:gd name="connsiteY43" fmla="*/ 2360538 h 6217283"/>
                <a:gd name="connsiteX44" fmla="*/ 2056977 w 2129090"/>
                <a:gd name="connsiteY44" fmla="*/ 2770325 h 6217283"/>
                <a:gd name="connsiteX45" fmla="*/ 2016760 w 2129090"/>
                <a:gd name="connsiteY45" fmla="*/ 3056074 h 6217283"/>
                <a:gd name="connsiteX46" fmla="*/ 1902883 w 2129090"/>
                <a:gd name="connsiteY46" fmla="*/ 3152594 h 6217283"/>
                <a:gd name="connsiteX47" fmla="*/ 1834303 w 2129090"/>
                <a:gd name="connsiteY47" fmla="*/ 3267318 h 6217283"/>
                <a:gd name="connsiteX48" fmla="*/ 1833457 w 2129090"/>
                <a:gd name="connsiteY48" fmla="*/ 3483219 h 6217283"/>
                <a:gd name="connsiteX49" fmla="*/ 1818217 w 2129090"/>
                <a:gd name="connsiteY49" fmla="*/ 4089432 h 6217283"/>
                <a:gd name="connsiteX50" fmla="*/ 1841500 w 2129090"/>
                <a:gd name="connsiteY50" fmla="*/ 4503451 h 6217283"/>
                <a:gd name="connsiteX51" fmla="*/ 1802977 w 2129090"/>
                <a:gd name="connsiteY51" fmla="*/ 4898845 h 6217283"/>
                <a:gd name="connsiteX52" fmla="*/ 1732703 w 2129090"/>
                <a:gd name="connsiteY52" fmla="*/ 5395414 h 6217283"/>
                <a:gd name="connsiteX53" fmla="*/ 1774614 w 2129090"/>
                <a:gd name="connsiteY53" fmla="*/ 5578717 h 6217283"/>
                <a:gd name="connsiteX54" fmla="*/ 1735244 w 2129090"/>
                <a:gd name="connsiteY54" fmla="*/ 5762867 h 6217283"/>
                <a:gd name="connsiteX55" fmla="*/ 1762336 w 2129090"/>
                <a:gd name="connsiteY55" fmla="*/ 5916539 h 6217283"/>
                <a:gd name="connsiteX56" fmla="*/ 1878753 w 2129090"/>
                <a:gd name="connsiteY56" fmla="*/ 6167150 h 6217283"/>
                <a:gd name="connsiteX57" fmla="*/ 1743287 w 2129090"/>
                <a:gd name="connsiteY57" fmla="*/ 6216681 h 6217283"/>
                <a:gd name="connsiteX58" fmla="*/ 1534584 w 2129090"/>
                <a:gd name="connsiteY58" fmla="*/ 6166304 h 6217283"/>
                <a:gd name="connsiteX59" fmla="*/ 1476163 w 2129090"/>
                <a:gd name="connsiteY59" fmla="*/ 6055813 h 6217283"/>
                <a:gd name="connsiteX60" fmla="*/ 1319531 w 2129090"/>
                <a:gd name="connsiteY60" fmla="*/ 5965220 h 6217283"/>
                <a:gd name="connsiteX61" fmla="*/ 1359747 w 2129090"/>
                <a:gd name="connsiteY61" fmla="*/ 5854731 h 6217283"/>
                <a:gd name="connsiteX62" fmla="*/ 1274233 w 2129090"/>
                <a:gd name="connsiteY62" fmla="*/ 5601577 h 6217283"/>
                <a:gd name="connsiteX63" fmla="*/ 1305137 w 2129090"/>
                <a:gd name="connsiteY63" fmla="*/ 5264604 h 6217283"/>
                <a:gd name="connsiteX64" fmla="*/ 1266190 w 2129090"/>
                <a:gd name="connsiteY64" fmla="*/ 5064791 h 6217283"/>
                <a:gd name="connsiteX65" fmla="*/ 1169670 w 2129090"/>
                <a:gd name="connsiteY65" fmla="*/ 4555098 h 6217283"/>
                <a:gd name="connsiteX66" fmla="*/ 1108710 w 2129090"/>
                <a:gd name="connsiteY66" fmla="*/ 3916711 h 6217283"/>
                <a:gd name="connsiteX67" fmla="*/ 1073150 w 2129090"/>
                <a:gd name="connsiteY67"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8737 w 2129090"/>
                <a:gd name="connsiteY4" fmla="*/ 502034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32884 w 2129090"/>
                <a:gd name="connsiteY10" fmla="*/ 6049041 h 6217283"/>
                <a:gd name="connsiteX11" fmla="*/ 221826 w 2129090"/>
                <a:gd name="connsiteY11" fmla="*/ 6180698 h 6217283"/>
                <a:gd name="connsiteX12" fmla="*/ 163406 w 2129090"/>
                <a:gd name="connsiteY12" fmla="*/ 6054121 h 6217283"/>
                <a:gd name="connsiteX13" fmla="*/ 361950 w 2129090"/>
                <a:gd name="connsiteY13" fmla="*/ 5847534 h 6217283"/>
                <a:gd name="connsiteX14" fmla="*/ 361950 w 2129090"/>
                <a:gd name="connsiteY14" fmla="*/ 5698098 h 6217283"/>
                <a:gd name="connsiteX15" fmla="*/ 397933 w 2129090"/>
                <a:gd name="connsiteY15" fmla="*/ 5546968 h 6217283"/>
                <a:gd name="connsiteX16" fmla="*/ 444500 w 2129090"/>
                <a:gd name="connsiteY16" fmla="*/ 5411501 h 6217283"/>
                <a:gd name="connsiteX17" fmla="*/ 311150 w 2129090"/>
                <a:gd name="connsiteY17" fmla="*/ 3322351 h 6217283"/>
                <a:gd name="connsiteX18" fmla="*/ 291253 w 2129090"/>
                <a:gd name="connsiteY18" fmla="*/ 3249114 h 6217283"/>
                <a:gd name="connsiteX19" fmla="*/ 256964 w 2129090"/>
                <a:gd name="connsiteY19" fmla="*/ 3096291 h 6217283"/>
                <a:gd name="connsiteX20" fmla="*/ 150707 w 2129090"/>
                <a:gd name="connsiteY20" fmla="*/ 3080204 h 6217283"/>
                <a:gd name="connsiteX21" fmla="*/ 0 w 2129090"/>
                <a:gd name="connsiteY21" fmla="*/ 2528601 h 6217283"/>
                <a:gd name="connsiteX22" fmla="*/ 126577 w 2129090"/>
                <a:gd name="connsiteY22" fmla="*/ 1613779 h 6217283"/>
                <a:gd name="connsiteX23" fmla="*/ 324274 w 2129090"/>
                <a:gd name="connsiteY23" fmla="*/ 1072758 h 6217283"/>
                <a:gd name="connsiteX24" fmla="*/ 871220 w 2129090"/>
                <a:gd name="connsiteY24" fmla="*/ 838231 h 6217283"/>
                <a:gd name="connsiteX25" fmla="*/ 845820 w 2129090"/>
                <a:gd name="connsiteY25" fmla="*/ 711654 h 6217283"/>
                <a:gd name="connsiteX26" fmla="*/ 793750 w 2129090"/>
                <a:gd name="connsiteY26" fmla="*/ 493638 h 6217283"/>
                <a:gd name="connsiteX27" fmla="*/ 819573 w 2129090"/>
                <a:gd name="connsiteY27" fmla="*/ 465274 h 6217283"/>
                <a:gd name="connsiteX28" fmla="*/ 807297 w 2129090"/>
                <a:gd name="connsiteY28" fmla="*/ 277739 h 6217283"/>
                <a:gd name="connsiteX29" fmla="*/ 860637 w 2129090"/>
                <a:gd name="connsiteY29" fmla="*/ 119411 h 6217283"/>
                <a:gd name="connsiteX30" fmla="*/ 1054523 w 2129090"/>
                <a:gd name="connsiteY30" fmla="*/ 31781 h 6217283"/>
                <a:gd name="connsiteX31" fmla="*/ 1212003 w 2129090"/>
                <a:gd name="connsiteY31" fmla="*/ 40672 h 6217283"/>
                <a:gd name="connsiteX32" fmla="*/ 1344084 w 2129090"/>
                <a:gd name="connsiteY32" fmla="*/ 98668 h 6217283"/>
                <a:gd name="connsiteX33" fmla="*/ 1405043 w 2129090"/>
                <a:gd name="connsiteY33" fmla="*/ 331925 h 6217283"/>
                <a:gd name="connsiteX34" fmla="*/ 1409700 w 2129090"/>
                <a:gd name="connsiteY34" fmla="*/ 422094 h 6217283"/>
                <a:gd name="connsiteX35" fmla="*/ 1431714 w 2129090"/>
                <a:gd name="connsiteY35" fmla="*/ 483054 h 6217283"/>
                <a:gd name="connsiteX36" fmla="*/ 1403350 w 2129090"/>
                <a:gd name="connsiteY36" fmla="*/ 648579 h 6217283"/>
                <a:gd name="connsiteX37" fmla="*/ 1347469 w 2129090"/>
                <a:gd name="connsiteY37" fmla="*/ 878872 h 6217283"/>
                <a:gd name="connsiteX38" fmla="*/ 1419437 w 2129090"/>
                <a:gd name="connsiteY38" fmla="*/ 957611 h 6217283"/>
                <a:gd name="connsiteX39" fmla="*/ 1932940 w 2129090"/>
                <a:gd name="connsiteY39" fmla="*/ 1170548 h 6217283"/>
                <a:gd name="connsiteX40" fmla="*/ 2002790 w 2129090"/>
                <a:gd name="connsiteY40" fmla="*/ 1540965 h 6217283"/>
                <a:gd name="connsiteX41" fmla="*/ 2049780 w 2129090"/>
                <a:gd name="connsiteY41" fmla="*/ 1857618 h 6217283"/>
                <a:gd name="connsiteX42" fmla="*/ 2072217 w 2129090"/>
                <a:gd name="connsiteY42" fmla="*/ 2135325 h 6217283"/>
                <a:gd name="connsiteX43" fmla="*/ 2127250 w 2129090"/>
                <a:gd name="connsiteY43" fmla="*/ 2360538 h 6217283"/>
                <a:gd name="connsiteX44" fmla="*/ 2056977 w 2129090"/>
                <a:gd name="connsiteY44" fmla="*/ 2770325 h 6217283"/>
                <a:gd name="connsiteX45" fmla="*/ 2016760 w 2129090"/>
                <a:gd name="connsiteY45" fmla="*/ 3056074 h 6217283"/>
                <a:gd name="connsiteX46" fmla="*/ 1902883 w 2129090"/>
                <a:gd name="connsiteY46" fmla="*/ 3152594 h 6217283"/>
                <a:gd name="connsiteX47" fmla="*/ 1834303 w 2129090"/>
                <a:gd name="connsiteY47" fmla="*/ 3267318 h 6217283"/>
                <a:gd name="connsiteX48" fmla="*/ 1833457 w 2129090"/>
                <a:gd name="connsiteY48" fmla="*/ 3483219 h 6217283"/>
                <a:gd name="connsiteX49" fmla="*/ 1818217 w 2129090"/>
                <a:gd name="connsiteY49" fmla="*/ 4089432 h 6217283"/>
                <a:gd name="connsiteX50" fmla="*/ 1841500 w 2129090"/>
                <a:gd name="connsiteY50" fmla="*/ 4503451 h 6217283"/>
                <a:gd name="connsiteX51" fmla="*/ 1802977 w 2129090"/>
                <a:gd name="connsiteY51" fmla="*/ 4898845 h 6217283"/>
                <a:gd name="connsiteX52" fmla="*/ 1732703 w 2129090"/>
                <a:gd name="connsiteY52" fmla="*/ 5395414 h 6217283"/>
                <a:gd name="connsiteX53" fmla="*/ 1774614 w 2129090"/>
                <a:gd name="connsiteY53" fmla="*/ 5578717 h 6217283"/>
                <a:gd name="connsiteX54" fmla="*/ 1735244 w 2129090"/>
                <a:gd name="connsiteY54" fmla="*/ 5762867 h 6217283"/>
                <a:gd name="connsiteX55" fmla="*/ 1762336 w 2129090"/>
                <a:gd name="connsiteY55" fmla="*/ 5916539 h 6217283"/>
                <a:gd name="connsiteX56" fmla="*/ 1878753 w 2129090"/>
                <a:gd name="connsiteY56" fmla="*/ 6167150 h 6217283"/>
                <a:gd name="connsiteX57" fmla="*/ 1743287 w 2129090"/>
                <a:gd name="connsiteY57" fmla="*/ 6216681 h 6217283"/>
                <a:gd name="connsiteX58" fmla="*/ 1534584 w 2129090"/>
                <a:gd name="connsiteY58" fmla="*/ 6166304 h 6217283"/>
                <a:gd name="connsiteX59" fmla="*/ 1476163 w 2129090"/>
                <a:gd name="connsiteY59" fmla="*/ 6055813 h 6217283"/>
                <a:gd name="connsiteX60" fmla="*/ 1319531 w 2129090"/>
                <a:gd name="connsiteY60" fmla="*/ 5965220 h 6217283"/>
                <a:gd name="connsiteX61" fmla="*/ 1359747 w 2129090"/>
                <a:gd name="connsiteY61" fmla="*/ 5854731 h 6217283"/>
                <a:gd name="connsiteX62" fmla="*/ 1274233 w 2129090"/>
                <a:gd name="connsiteY62" fmla="*/ 5601577 h 6217283"/>
                <a:gd name="connsiteX63" fmla="*/ 1305137 w 2129090"/>
                <a:gd name="connsiteY63" fmla="*/ 5264604 h 6217283"/>
                <a:gd name="connsiteX64" fmla="*/ 1266190 w 2129090"/>
                <a:gd name="connsiteY64" fmla="*/ 5064791 h 6217283"/>
                <a:gd name="connsiteX65" fmla="*/ 1169670 w 2129090"/>
                <a:gd name="connsiteY65" fmla="*/ 4555098 h 6217283"/>
                <a:gd name="connsiteX66" fmla="*/ 1108710 w 2129090"/>
                <a:gd name="connsiteY66" fmla="*/ 3916711 h 6217283"/>
                <a:gd name="connsiteX67" fmla="*/ 1073150 w 2129090"/>
                <a:gd name="connsiteY67"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8737 w 2129090"/>
                <a:gd name="connsiteY4" fmla="*/ 502034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32884 w 2129090"/>
                <a:gd name="connsiteY10" fmla="*/ 6049041 h 6217283"/>
                <a:gd name="connsiteX11" fmla="*/ 221826 w 2129090"/>
                <a:gd name="connsiteY11" fmla="*/ 6180698 h 6217283"/>
                <a:gd name="connsiteX12" fmla="*/ 163406 w 2129090"/>
                <a:gd name="connsiteY12" fmla="*/ 6054121 h 6217283"/>
                <a:gd name="connsiteX13" fmla="*/ 361950 w 2129090"/>
                <a:gd name="connsiteY13" fmla="*/ 5847534 h 6217283"/>
                <a:gd name="connsiteX14" fmla="*/ 361950 w 2129090"/>
                <a:gd name="connsiteY14" fmla="*/ 5698098 h 6217283"/>
                <a:gd name="connsiteX15" fmla="*/ 397933 w 2129090"/>
                <a:gd name="connsiteY15" fmla="*/ 5546968 h 6217283"/>
                <a:gd name="connsiteX16" fmla="*/ 444500 w 2129090"/>
                <a:gd name="connsiteY16" fmla="*/ 5411501 h 6217283"/>
                <a:gd name="connsiteX17" fmla="*/ 311150 w 2129090"/>
                <a:gd name="connsiteY17" fmla="*/ 3322351 h 6217283"/>
                <a:gd name="connsiteX18" fmla="*/ 291253 w 2129090"/>
                <a:gd name="connsiteY18" fmla="*/ 3249114 h 6217283"/>
                <a:gd name="connsiteX19" fmla="*/ 256964 w 2129090"/>
                <a:gd name="connsiteY19" fmla="*/ 3096291 h 6217283"/>
                <a:gd name="connsiteX20" fmla="*/ 150707 w 2129090"/>
                <a:gd name="connsiteY20" fmla="*/ 3080204 h 6217283"/>
                <a:gd name="connsiteX21" fmla="*/ 67310 w 2129090"/>
                <a:gd name="connsiteY21" fmla="*/ 2734764 h 6217283"/>
                <a:gd name="connsiteX22" fmla="*/ 0 w 2129090"/>
                <a:gd name="connsiteY22" fmla="*/ 2528601 h 6217283"/>
                <a:gd name="connsiteX23" fmla="*/ 126577 w 2129090"/>
                <a:gd name="connsiteY23" fmla="*/ 1613779 h 6217283"/>
                <a:gd name="connsiteX24" fmla="*/ 324274 w 2129090"/>
                <a:gd name="connsiteY24" fmla="*/ 1072758 h 6217283"/>
                <a:gd name="connsiteX25" fmla="*/ 871220 w 2129090"/>
                <a:gd name="connsiteY25" fmla="*/ 838231 h 6217283"/>
                <a:gd name="connsiteX26" fmla="*/ 845820 w 2129090"/>
                <a:gd name="connsiteY26" fmla="*/ 711654 h 6217283"/>
                <a:gd name="connsiteX27" fmla="*/ 793750 w 2129090"/>
                <a:gd name="connsiteY27" fmla="*/ 493638 h 6217283"/>
                <a:gd name="connsiteX28" fmla="*/ 819573 w 2129090"/>
                <a:gd name="connsiteY28" fmla="*/ 465274 h 6217283"/>
                <a:gd name="connsiteX29" fmla="*/ 807297 w 2129090"/>
                <a:gd name="connsiteY29" fmla="*/ 277739 h 6217283"/>
                <a:gd name="connsiteX30" fmla="*/ 860637 w 2129090"/>
                <a:gd name="connsiteY30" fmla="*/ 119411 h 6217283"/>
                <a:gd name="connsiteX31" fmla="*/ 1054523 w 2129090"/>
                <a:gd name="connsiteY31" fmla="*/ 31781 h 6217283"/>
                <a:gd name="connsiteX32" fmla="*/ 1212003 w 2129090"/>
                <a:gd name="connsiteY32" fmla="*/ 40672 h 6217283"/>
                <a:gd name="connsiteX33" fmla="*/ 1344084 w 2129090"/>
                <a:gd name="connsiteY33" fmla="*/ 98668 h 6217283"/>
                <a:gd name="connsiteX34" fmla="*/ 1405043 w 2129090"/>
                <a:gd name="connsiteY34" fmla="*/ 331925 h 6217283"/>
                <a:gd name="connsiteX35" fmla="*/ 1409700 w 2129090"/>
                <a:gd name="connsiteY35" fmla="*/ 422094 h 6217283"/>
                <a:gd name="connsiteX36" fmla="*/ 1431714 w 2129090"/>
                <a:gd name="connsiteY36" fmla="*/ 483054 h 6217283"/>
                <a:gd name="connsiteX37" fmla="*/ 1403350 w 2129090"/>
                <a:gd name="connsiteY37" fmla="*/ 648579 h 6217283"/>
                <a:gd name="connsiteX38" fmla="*/ 1347469 w 2129090"/>
                <a:gd name="connsiteY38" fmla="*/ 878872 h 6217283"/>
                <a:gd name="connsiteX39" fmla="*/ 1419437 w 2129090"/>
                <a:gd name="connsiteY39" fmla="*/ 957611 h 6217283"/>
                <a:gd name="connsiteX40" fmla="*/ 1932940 w 2129090"/>
                <a:gd name="connsiteY40" fmla="*/ 1170548 h 6217283"/>
                <a:gd name="connsiteX41" fmla="*/ 2002790 w 2129090"/>
                <a:gd name="connsiteY41" fmla="*/ 1540965 h 6217283"/>
                <a:gd name="connsiteX42" fmla="*/ 2049780 w 2129090"/>
                <a:gd name="connsiteY42" fmla="*/ 1857618 h 6217283"/>
                <a:gd name="connsiteX43" fmla="*/ 2072217 w 2129090"/>
                <a:gd name="connsiteY43" fmla="*/ 2135325 h 6217283"/>
                <a:gd name="connsiteX44" fmla="*/ 2127250 w 2129090"/>
                <a:gd name="connsiteY44" fmla="*/ 2360538 h 6217283"/>
                <a:gd name="connsiteX45" fmla="*/ 2056977 w 2129090"/>
                <a:gd name="connsiteY45" fmla="*/ 2770325 h 6217283"/>
                <a:gd name="connsiteX46" fmla="*/ 2016760 w 2129090"/>
                <a:gd name="connsiteY46" fmla="*/ 3056074 h 6217283"/>
                <a:gd name="connsiteX47" fmla="*/ 1902883 w 2129090"/>
                <a:gd name="connsiteY47" fmla="*/ 3152594 h 6217283"/>
                <a:gd name="connsiteX48" fmla="*/ 1834303 w 2129090"/>
                <a:gd name="connsiteY48" fmla="*/ 3267318 h 6217283"/>
                <a:gd name="connsiteX49" fmla="*/ 1833457 w 2129090"/>
                <a:gd name="connsiteY49" fmla="*/ 3483219 h 6217283"/>
                <a:gd name="connsiteX50" fmla="*/ 1818217 w 2129090"/>
                <a:gd name="connsiteY50" fmla="*/ 4089432 h 6217283"/>
                <a:gd name="connsiteX51" fmla="*/ 1841500 w 2129090"/>
                <a:gd name="connsiteY51" fmla="*/ 4503451 h 6217283"/>
                <a:gd name="connsiteX52" fmla="*/ 1802977 w 2129090"/>
                <a:gd name="connsiteY52" fmla="*/ 4898845 h 6217283"/>
                <a:gd name="connsiteX53" fmla="*/ 1732703 w 2129090"/>
                <a:gd name="connsiteY53" fmla="*/ 5395414 h 6217283"/>
                <a:gd name="connsiteX54" fmla="*/ 1774614 w 2129090"/>
                <a:gd name="connsiteY54" fmla="*/ 5578717 h 6217283"/>
                <a:gd name="connsiteX55" fmla="*/ 1735244 w 2129090"/>
                <a:gd name="connsiteY55" fmla="*/ 5762867 h 6217283"/>
                <a:gd name="connsiteX56" fmla="*/ 1762336 w 2129090"/>
                <a:gd name="connsiteY56" fmla="*/ 5916539 h 6217283"/>
                <a:gd name="connsiteX57" fmla="*/ 1878753 w 2129090"/>
                <a:gd name="connsiteY57" fmla="*/ 6167150 h 6217283"/>
                <a:gd name="connsiteX58" fmla="*/ 1743287 w 2129090"/>
                <a:gd name="connsiteY58" fmla="*/ 6216681 h 6217283"/>
                <a:gd name="connsiteX59" fmla="*/ 1534584 w 2129090"/>
                <a:gd name="connsiteY59" fmla="*/ 6166304 h 6217283"/>
                <a:gd name="connsiteX60" fmla="*/ 1476163 w 2129090"/>
                <a:gd name="connsiteY60" fmla="*/ 6055813 h 6217283"/>
                <a:gd name="connsiteX61" fmla="*/ 1319531 w 2129090"/>
                <a:gd name="connsiteY61" fmla="*/ 5965220 h 6217283"/>
                <a:gd name="connsiteX62" fmla="*/ 1359747 w 2129090"/>
                <a:gd name="connsiteY62" fmla="*/ 5854731 h 6217283"/>
                <a:gd name="connsiteX63" fmla="*/ 1274233 w 2129090"/>
                <a:gd name="connsiteY63" fmla="*/ 5601577 h 6217283"/>
                <a:gd name="connsiteX64" fmla="*/ 1305137 w 2129090"/>
                <a:gd name="connsiteY64" fmla="*/ 5264604 h 6217283"/>
                <a:gd name="connsiteX65" fmla="*/ 1266190 w 2129090"/>
                <a:gd name="connsiteY65" fmla="*/ 5064791 h 6217283"/>
                <a:gd name="connsiteX66" fmla="*/ 1169670 w 2129090"/>
                <a:gd name="connsiteY66" fmla="*/ 4555098 h 6217283"/>
                <a:gd name="connsiteX67" fmla="*/ 1108710 w 2129090"/>
                <a:gd name="connsiteY67" fmla="*/ 3916711 h 6217283"/>
                <a:gd name="connsiteX68" fmla="*/ 1073150 w 2129090"/>
                <a:gd name="connsiteY68" fmla="*/ 3766851 h 6217283"/>
                <a:gd name="connsiteX0" fmla="*/ 1077816 w 2133756"/>
                <a:gd name="connsiteY0" fmla="*/ 3766851 h 6217283"/>
                <a:gd name="connsiteX1" fmla="*/ 1027016 w 2133756"/>
                <a:gd name="connsiteY1" fmla="*/ 4199498 h 6217283"/>
                <a:gd name="connsiteX2" fmla="*/ 1001616 w 2133756"/>
                <a:gd name="connsiteY2" fmla="*/ 4446724 h 6217283"/>
                <a:gd name="connsiteX3" fmla="*/ 1001616 w 2133756"/>
                <a:gd name="connsiteY3" fmla="*/ 4522924 h 6217283"/>
                <a:gd name="connsiteX4" fmla="*/ 903403 w 2133756"/>
                <a:gd name="connsiteY4" fmla="*/ 5020341 h 6217283"/>
                <a:gd name="connsiteX5" fmla="*/ 844983 w 2133756"/>
                <a:gd name="connsiteY5" fmla="*/ 5241744 h 6217283"/>
                <a:gd name="connsiteX6" fmla="*/ 877156 w 2133756"/>
                <a:gd name="connsiteY6" fmla="*/ 5650684 h 6217283"/>
                <a:gd name="connsiteX7" fmla="*/ 804343 w 2133756"/>
                <a:gd name="connsiteY7" fmla="*/ 5825521 h 6217283"/>
                <a:gd name="connsiteX8" fmla="*/ 813656 w 2133756"/>
                <a:gd name="connsiteY8" fmla="*/ 5983424 h 6217283"/>
                <a:gd name="connsiteX9" fmla="*/ 696816 w 2133756"/>
                <a:gd name="connsiteY9" fmla="*/ 6041844 h 6217283"/>
                <a:gd name="connsiteX10" fmla="*/ 637550 w 2133756"/>
                <a:gd name="connsiteY10" fmla="*/ 6049041 h 6217283"/>
                <a:gd name="connsiteX11" fmla="*/ 226492 w 2133756"/>
                <a:gd name="connsiteY11" fmla="*/ 6180698 h 6217283"/>
                <a:gd name="connsiteX12" fmla="*/ 168072 w 2133756"/>
                <a:gd name="connsiteY12" fmla="*/ 6054121 h 6217283"/>
                <a:gd name="connsiteX13" fmla="*/ 366616 w 2133756"/>
                <a:gd name="connsiteY13" fmla="*/ 5847534 h 6217283"/>
                <a:gd name="connsiteX14" fmla="*/ 366616 w 2133756"/>
                <a:gd name="connsiteY14" fmla="*/ 5698098 h 6217283"/>
                <a:gd name="connsiteX15" fmla="*/ 402599 w 2133756"/>
                <a:gd name="connsiteY15" fmla="*/ 5546968 h 6217283"/>
                <a:gd name="connsiteX16" fmla="*/ 449166 w 2133756"/>
                <a:gd name="connsiteY16" fmla="*/ 5411501 h 6217283"/>
                <a:gd name="connsiteX17" fmla="*/ 315816 w 2133756"/>
                <a:gd name="connsiteY17" fmla="*/ 3322351 h 6217283"/>
                <a:gd name="connsiteX18" fmla="*/ 295919 w 2133756"/>
                <a:gd name="connsiteY18" fmla="*/ 3249114 h 6217283"/>
                <a:gd name="connsiteX19" fmla="*/ 261630 w 2133756"/>
                <a:gd name="connsiteY19" fmla="*/ 3096291 h 6217283"/>
                <a:gd name="connsiteX20" fmla="*/ 155373 w 2133756"/>
                <a:gd name="connsiteY20" fmla="*/ 3080204 h 6217283"/>
                <a:gd name="connsiteX21" fmla="*/ 71976 w 2133756"/>
                <a:gd name="connsiteY21" fmla="*/ 2734764 h 6217283"/>
                <a:gd name="connsiteX22" fmla="*/ 4666 w 2133756"/>
                <a:gd name="connsiteY22" fmla="*/ 2528601 h 6217283"/>
                <a:gd name="connsiteX23" fmla="*/ 12709 w 2133756"/>
                <a:gd name="connsiteY23" fmla="*/ 2179351 h 6217283"/>
                <a:gd name="connsiteX24" fmla="*/ 131243 w 2133756"/>
                <a:gd name="connsiteY24" fmla="*/ 1613779 h 6217283"/>
                <a:gd name="connsiteX25" fmla="*/ 328940 w 2133756"/>
                <a:gd name="connsiteY25" fmla="*/ 1072758 h 6217283"/>
                <a:gd name="connsiteX26" fmla="*/ 875886 w 2133756"/>
                <a:gd name="connsiteY26" fmla="*/ 838231 h 6217283"/>
                <a:gd name="connsiteX27" fmla="*/ 850486 w 2133756"/>
                <a:gd name="connsiteY27" fmla="*/ 711654 h 6217283"/>
                <a:gd name="connsiteX28" fmla="*/ 798416 w 2133756"/>
                <a:gd name="connsiteY28" fmla="*/ 493638 h 6217283"/>
                <a:gd name="connsiteX29" fmla="*/ 824239 w 2133756"/>
                <a:gd name="connsiteY29" fmla="*/ 465274 h 6217283"/>
                <a:gd name="connsiteX30" fmla="*/ 811963 w 2133756"/>
                <a:gd name="connsiteY30" fmla="*/ 277739 h 6217283"/>
                <a:gd name="connsiteX31" fmla="*/ 865303 w 2133756"/>
                <a:gd name="connsiteY31" fmla="*/ 119411 h 6217283"/>
                <a:gd name="connsiteX32" fmla="*/ 1059189 w 2133756"/>
                <a:gd name="connsiteY32" fmla="*/ 31781 h 6217283"/>
                <a:gd name="connsiteX33" fmla="*/ 1216669 w 2133756"/>
                <a:gd name="connsiteY33" fmla="*/ 40672 h 6217283"/>
                <a:gd name="connsiteX34" fmla="*/ 1348750 w 2133756"/>
                <a:gd name="connsiteY34" fmla="*/ 98668 h 6217283"/>
                <a:gd name="connsiteX35" fmla="*/ 1409709 w 2133756"/>
                <a:gd name="connsiteY35" fmla="*/ 331925 h 6217283"/>
                <a:gd name="connsiteX36" fmla="*/ 1414366 w 2133756"/>
                <a:gd name="connsiteY36" fmla="*/ 422094 h 6217283"/>
                <a:gd name="connsiteX37" fmla="*/ 1436380 w 2133756"/>
                <a:gd name="connsiteY37" fmla="*/ 483054 h 6217283"/>
                <a:gd name="connsiteX38" fmla="*/ 1408016 w 2133756"/>
                <a:gd name="connsiteY38" fmla="*/ 648579 h 6217283"/>
                <a:gd name="connsiteX39" fmla="*/ 1352135 w 2133756"/>
                <a:gd name="connsiteY39" fmla="*/ 878872 h 6217283"/>
                <a:gd name="connsiteX40" fmla="*/ 1424103 w 2133756"/>
                <a:gd name="connsiteY40" fmla="*/ 957611 h 6217283"/>
                <a:gd name="connsiteX41" fmla="*/ 1937606 w 2133756"/>
                <a:gd name="connsiteY41" fmla="*/ 1170548 h 6217283"/>
                <a:gd name="connsiteX42" fmla="*/ 2007456 w 2133756"/>
                <a:gd name="connsiteY42" fmla="*/ 1540965 h 6217283"/>
                <a:gd name="connsiteX43" fmla="*/ 2054446 w 2133756"/>
                <a:gd name="connsiteY43" fmla="*/ 1857618 h 6217283"/>
                <a:gd name="connsiteX44" fmla="*/ 2076883 w 2133756"/>
                <a:gd name="connsiteY44" fmla="*/ 2135325 h 6217283"/>
                <a:gd name="connsiteX45" fmla="*/ 2131916 w 2133756"/>
                <a:gd name="connsiteY45" fmla="*/ 2360538 h 6217283"/>
                <a:gd name="connsiteX46" fmla="*/ 2061643 w 2133756"/>
                <a:gd name="connsiteY46" fmla="*/ 2770325 h 6217283"/>
                <a:gd name="connsiteX47" fmla="*/ 2021426 w 2133756"/>
                <a:gd name="connsiteY47" fmla="*/ 3056074 h 6217283"/>
                <a:gd name="connsiteX48" fmla="*/ 1907549 w 2133756"/>
                <a:gd name="connsiteY48" fmla="*/ 3152594 h 6217283"/>
                <a:gd name="connsiteX49" fmla="*/ 1838969 w 2133756"/>
                <a:gd name="connsiteY49" fmla="*/ 3267318 h 6217283"/>
                <a:gd name="connsiteX50" fmla="*/ 1838123 w 2133756"/>
                <a:gd name="connsiteY50" fmla="*/ 3483219 h 6217283"/>
                <a:gd name="connsiteX51" fmla="*/ 1822883 w 2133756"/>
                <a:gd name="connsiteY51" fmla="*/ 4089432 h 6217283"/>
                <a:gd name="connsiteX52" fmla="*/ 1846166 w 2133756"/>
                <a:gd name="connsiteY52" fmla="*/ 4503451 h 6217283"/>
                <a:gd name="connsiteX53" fmla="*/ 1807643 w 2133756"/>
                <a:gd name="connsiteY53" fmla="*/ 4898845 h 6217283"/>
                <a:gd name="connsiteX54" fmla="*/ 1737369 w 2133756"/>
                <a:gd name="connsiteY54" fmla="*/ 5395414 h 6217283"/>
                <a:gd name="connsiteX55" fmla="*/ 1779280 w 2133756"/>
                <a:gd name="connsiteY55" fmla="*/ 5578717 h 6217283"/>
                <a:gd name="connsiteX56" fmla="*/ 1739910 w 2133756"/>
                <a:gd name="connsiteY56" fmla="*/ 5762867 h 6217283"/>
                <a:gd name="connsiteX57" fmla="*/ 1767002 w 2133756"/>
                <a:gd name="connsiteY57" fmla="*/ 5916539 h 6217283"/>
                <a:gd name="connsiteX58" fmla="*/ 1883419 w 2133756"/>
                <a:gd name="connsiteY58" fmla="*/ 6167150 h 6217283"/>
                <a:gd name="connsiteX59" fmla="*/ 1747953 w 2133756"/>
                <a:gd name="connsiteY59" fmla="*/ 6216681 h 6217283"/>
                <a:gd name="connsiteX60" fmla="*/ 1539250 w 2133756"/>
                <a:gd name="connsiteY60" fmla="*/ 6166304 h 6217283"/>
                <a:gd name="connsiteX61" fmla="*/ 1480829 w 2133756"/>
                <a:gd name="connsiteY61" fmla="*/ 6055813 h 6217283"/>
                <a:gd name="connsiteX62" fmla="*/ 1324197 w 2133756"/>
                <a:gd name="connsiteY62" fmla="*/ 5965220 h 6217283"/>
                <a:gd name="connsiteX63" fmla="*/ 1364413 w 2133756"/>
                <a:gd name="connsiteY63" fmla="*/ 5854731 h 6217283"/>
                <a:gd name="connsiteX64" fmla="*/ 1278899 w 2133756"/>
                <a:gd name="connsiteY64" fmla="*/ 5601577 h 6217283"/>
                <a:gd name="connsiteX65" fmla="*/ 1309803 w 2133756"/>
                <a:gd name="connsiteY65" fmla="*/ 5264604 h 6217283"/>
                <a:gd name="connsiteX66" fmla="*/ 1270856 w 2133756"/>
                <a:gd name="connsiteY66" fmla="*/ 5064791 h 6217283"/>
                <a:gd name="connsiteX67" fmla="*/ 1174336 w 2133756"/>
                <a:gd name="connsiteY67" fmla="*/ 4555098 h 6217283"/>
                <a:gd name="connsiteX68" fmla="*/ 1113376 w 2133756"/>
                <a:gd name="connsiteY68" fmla="*/ 3916711 h 6217283"/>
                <a:gd name="connsiteX69" fmla="*/ 1077816 w 2133756"/>
                <a:gd name="connsiteY69" fmla="*/ 3766851 h 6217283"/>
                <a:gd name="connsiteX0" fmla="*/ 1081044 w 2136984"/>
                <a:gd name="connsiteY0" fmla="*/ 3766851 h 6217283"/>
                <a:gd name="connsiteX1" fmla="*/ 1030244 w 2136984"/>
                <a:gd name="connsiteY1" fmla="*/ 4199498 h 6217283"/>
                <a:gd name="connsiteX2" fmla="*/ 1004844 w 2136984"/>
                <a:gd name="connsiteY2" fmla="*/ 4446724 h 6217283"/>
                <a:gd name="connsiteX3" fmla="*/ 1004844 w 2136984"/>
                <a:gd name="connsiteY3" fmla="*/ 4522924 h 6217283"/>
                <a:gd name="connsiteX4" fmla="*/ 906631 w 2136984"/>
                <a:gd name="connsiteY4" fmla="*/ 5020341 h 6217283"/>
                <a:gd name="connsiteX5" fmla="*/ 848211 w 2136984"/>
                <a:gd name="connsiteY5" fmla="*/ 5241744 h 6217283"/>
                <a:gd name="connsiteX6" fmla="*/ 880384 w 2136984"/>
                <a:gd name="connsiteY6" fmla="*/ 5650684 h 6217283"/>
                <a:gd name="connsiteX7" fmla="*/ 807571 w 2136984"/>
                <a:gd name="connsiteY7" fmla="*/ 5825521 h 6217283"/>
                <a:gd name="connsiteX8" fmla="*/ 816884 w 2136984"/>
                <a:gd name="connsiteY8" fmla="*/ 5983424 h 6217283"/>
                <a:gd name="connsiteX9" fmla="*/ 700044 w 2136984"/>
                <a:gd name="connsiteY9" fmla="*/ 6041844 h 6217283"/>
                <a:gd name="connsiteX10" fmla="*/ 640778 w 2136984"/>
                <a:gd name="connsiteY10" fmla="*/ 6049041 h 6217283"/>
                <a:gd name="connsiteX11" fmla="*/ 229720 w 2136984"/>
                <a:gd name="connsiteY11" fmla="*/ 6180698 h 6217283"/>
                <a:gd name="connsiteX12" fmla="*/ 171300 w 2136984"/>
                <a:gd name="connsiteY12" fmla="*/ 6054121 h 6217283"/>
                <a:gd name="connsiteX13" fmla="*/ 369844 w 2136984"/>
                <a:gd name="connsiteY13" fmla="*/ 5847534 h 6217283"/>
                <a:gd name="connsiteX14" fmla="*/ 369844 w 2136984"/>
                <a:gd name="connsiteY14" fmla="*/ 5698098 h 6217283"/>
                <a:gd name="connsiteX15" fmla="*/ 405827 w 2136984"/>
                <a:gd name="connsiteY15" fmla="*/ 5546968 h 6217283"/>
                <a:gd name="connsiteX16" fmla="*/ 452394 w 2136984"/>
                <a:gd name="connsiteY16" fmla="*/ 5411501 h 6217283"/>
                <a:gd name="connsiteX17" fmla="*/ 319044 w 2136984"/>
                <a:gd name="connsiteY17" fmla="*/ 3322351 h 6217283"/>
                <a:gd name="connsiteX18" fmla="*/ 299147 w 2136984"/>
                <a:gd name="connsiteY18" fmla="*/ 3249114 h 6217283"/>
                <a:gd name="connsiteX19" fmla="*/ 264858 w 2136984"/>
                <a:gd name="connsiteY19" fmla="*/ 3096291 h 6217283"/>
                <a:gd name="connsiteX20" fmla="*/ 158601 w 2136984"/>
                <a:gd name="connsiteY20" fmla="*/ 3080204 h 6217283"/>
                <a:gd name="connsiteX21" fmla="*/ 75204 w 2136984"/>
                <a:gd name="connsiteY21" fmla="*/ 2734764 h 6217283"/>
                <a:gd name="connsiteX22" fmla="*/ 7894 w 2136984"/>
                <a:gd name="connsiteY22" fmla="*/ 2528601 h 6217283"/>
                <a:gd name="connsiteX23" fmla="*/ 15937 w 2136984"/>
                <a:gd name="connsiteY23" fmla="*/ 2179351 h 6217283"/>
                <a:gd name="connsiteX24" fmla="*/ 134471 w 2136984"/>
                <a:gd name="connsiteY24" fmla="*/ 1613779 h 6217283"/>
                <a:gd name="connsiteX25" fmla="*/ 332168 w 2136984"/>
                <a:gd name="connsiteY25" fmla="*/ 1072758 h 6217283"/>
                <a:gd name="connsiteX26" fmla="*/ 879114 w 2136984"/>
                <a:gd name="connsiteY26" fmla="*/ 838231 h 6217283"/>
                <a:gd name="connsiteX27" fmla="*/ 853714 w 2136984"/>
                <a:gd name="connsiteY27" fmla="*/ 711654 h 6217283"/>
                <a:gd name="connsiteX28" fmla="*/ 801644 w 2136984"/>
                <a:gd name="connsiteY28" fmla="*/ 493638 h 6217283"/>
                <a:gd name="connsiteX29" fmla="*/ 827467 w 2136984"/>
                <a:gd name="connsiteY29" fmla="*/ 465274 h 6217283"/>
                <a:gd name="connsiteX30" fmla="*/ 815191 w 2136984"/>
                <a:gd name="connsiteY30" fmla="*/ 277739 h 6217283"/>
                <a:gd name="connsiteX31" fmla="*/ 868531 w 2136984"/>
                <a:gd name="connsiteY31" fmla="*/ 119411 h 6217283"/>
                <a:gd name="connsiteX32" fmla="*/ 1062417 w 2136984"/>
                <a:gd name="connsiteY32" fmla="*/ 31781 h 6217283"/>
                <a:gd name="connsiteX33" fmla="*/ 1219897 w 2136984"/>
                <a:gd name="connsiteY33" fmla="*/ 40672 h 6217283"/>
                <a:gd name="connsiteX34" fmla="*/ 1351978 w 2136984"/>
                <a:gd name="connsiteY34" fmla="*/ 98668 h 6217283"/>
                <a:gd name="connsiteX35" fmla="*/ 1412937 w 2136984"/>
                <a:gd name="connsiteY35" fmla="*/ 331925 h 6217283"/>
                <a:gd name="connsiteX36" fmla="*/ 1417594 w 2136984"/>
                <a:gd name="connsiteY36" fmla="*/ 422094 h 6217283"/>
                <a:gd name="connsiteX37" fmla="*/ 1439608 w 2136984"/>
                <a:gd name="connsiteY37" fmla="*/ 483054 h 6217283"/>
                <a:gd name="connsiteX38" fmla="*/ 1411244 w 2136984"/>
                <a:gd name="connsiteY38" fmla="*/ 648579 h 6217283"/>
                <a:gd name="connsiteX39" fmla="*/ 1355363 w 2136984"/>
                <a:gd name="connsiteY39" fmla="*/ 878872 h 6217283"/>
                <a:gd name="connsiteX40" fmla="*/ 1427331 w 2136984"/>
                <a:gd name="connsiteY40" fmla="*/ 957611 h 6217283"/>
                <a:gd name="connsiteX41" fmla="*/ 1940834 w 2136984"/>
                <a:gd name="connsiteY41" fmla="*/ 1170548 h 6217283"/>
                <a:gd name="connsiteX42" fmla="*/ 2010684 w 2136984"/>
                <a:gd name="connsiteY42" fmla="*/ 1540965 h 6217283"/>
                <a:gd name="connsiteX43" fmla="*/ 2057674 w 2136984"/>
                <a:gd name="connsiteY43" fmla="*/ 1857618 h 6217283"/>
                <a:gd name="connsiteX44" fmla="*/ 2080111 w 2136984"/>
                <a:gd name="connsiteY44" fmla="*/ 2135325 h 6217283"/>
                <a:gd name="connsiteX45" fmla="*/ 2135144 w 2136984"/>
                <a:gd name="connsiteY45" fmla="*/ 2360538 h 6217283"/>
                <a:gd name="connsiteX46" fmla="*/ 2064871 w 2136984"/>
                <a:gd name="connsiteY46" fmla="*/ 2770325 h 6217283"/>
                <a:gd name="connsiteX47" fmla="*/ 2024654 w 2136984"/>
                <a:gd name="connsiteY47" fmla="*/ 3056074 h 6217283"/>
                <a:gd name="connsiteX48" fmla="*/ 1910777 w 2136984"/>
                <a:gd name="connsiteY48" fmla="*/ 3152594 h 6217283"/>
                <a:gd name="connsiteX49" fmla="*/ 1842197 w 2136984"/>
                <a:gd name="connsiteY49" fmla="*/ 3267318 h 6217283"/>
                <a:gd name="connsiteX50" fmla="*/ 1841351 w 2136984"/>
                <a:gd name="connsiteY50" fmla="*/ 3483219 h 6217283"/>
                <a:gd name="connsiteX51" fmla="*/ 1826111 w 2136984"/>
                <a:gd name="connsiteY51" fmla="*/ 4089432 h 6217283"/>
                <a:gd name="connsiteX52" fmla="*/ 1849394 w 2136984"/>
                <a:gd name="connsiteY52" fmla="*/ 4503451 h 6217283"/>
                <a:gd name="connsiteX53" fmla="*/ 1810871 w 2136984"/>
                <a:gd name="connsiteY53" fmla="*/ 4898845 h 6217283"/>
                <a:gd name="connsiteX54" fmla="*/ 1740597 w 2136984"/>
                <a:gd name="connsiteY54" fmla="*/ 5395414 h 6217283"/>
                <a:gd name="connsiteX55" fmla="*/ 1782508 w 2136984"/>
                <a:gd name="connsiteY55" fmla="*/ 5578717 h 6217283"/>
                <a:gd name="connsiteX56" fmla="*/ 1743138 w 2136984"/>
                <a:gd name="connsiteY56" fmla="*/ 5762867 h 6217283"/>
                <a:gd name="connsiteX57" fmla="*/ 1770230 w 2136984"/>
                <a:gd name="connsiteY57" fmla="*/ 5916539 h 6217283"/>
                <a:gd name="connsiteX58" fmla="*/ 1886647 w 2136984"/>
                <a:gd name="connsiteY58" fmla="*/ 6167150 h 6217283"/>
                <a:gd name="connsiteX59" fmla="*/ 1751181 w 2136984"/>
                <a:gd name="connsiteY59" fmla="*/ 6216681 h 6217283"/>
                <a:gd name="connsiteX60" fmla="*/ 1542478 w 2136984"/>
                <a:gd name="connsiteY60" fmla="*/ 6166304 h 6217283"/>
                <a:gd name="connsiteX61" fmla="*/ 1484057 w 2136984"/>
                <a:gd name="connsiteY61" fmla="*/ 6055813 h 6217283"/>
                <a:gd name="connsiteX62" fmla="*/ 1327425 w 2136984"/>
                <a:gd name="connsiteY62" fmla="*/ 5965220 h 6217283"/>
                <a:gd name="connsiteX63" fmla="*/ 1367641 w 2136984"/>
                <a:gd name="connsiteY63" fmla="*/ 5854731 h 6217283"/>
                <a:gd name="connsiteX64" fmla="*/ 1282127 w 2136984"/>
                <a:gd name="connsiteY64" fmla="*/ 5601577 h 6217283"/>
                <a:gd name="connsiteX65" fmla="*/ 1313031 w 2136984"/>
                <a:gd name="connsiteY65" fmla="*/ 5264604 h 6217283"/>
                <a:gd name="connsiteX66" fmla="*/ 1274084 w 2136984"/>
                <a:gd name="connsiteY66" fmla="*/ 5064791 h 6217283"/>
                <a:gd name="connsiteX67" fmla="*/ 1177564 w 2136984"/>
                <a:gd name="connsiteY67" fmla="*/ 4555098 h 6217283"/>
                <a:gd name="connsiteX68" fmla="*/ 1116604 w 2136984"/>
                <a:gd name="connsiteY68" fmla="*/ 3916711 h 6217283"/>
                <a:gd name="connsiteX69" fmla="*/ 1081044 w 2136984"/>
                <a:gd name="connsiteY69" fmla="*/ 3766851 h 6217283"/>
                <a:gd name="connsiteX0" fmla="*/ 1081044 w 2136984"/>
                <a:gd name="connsiteY0" fmla="*/ 3766851 h 6217283"/>
                <a:gd name="connsiteX1" fmla="*/ 1030244 w 2136984"/>
                <a:gd name="connsiteY1" fmla="*/ 4199498 h 6217283"/>
                <a:gd name="connsiteX2" fmla="*/ 1004844 w 2136984"/>
                <a:gd name="connsiteY2" fmla="*/ 4446724 h 6217283"/>
                <a:gd name="connsiteX3" fmla="*/ 1004844 w 2136984"/>
                <a:gd name="connsiteY3" fmla="*/ 4522924 h 6217283"/>
                <a:gd name="connsiteX4" fmla="*/ 906631 w 2136984"/>
                <a:gd name="connsiteY4" fmla="*/ 5020341 h 6217283"/>
                <a:gd name="connsiteX5" fmla="*/ 848211 w 2136984"/>
                <a:gd name="connsiteY5" fmla="*/ 5241744 h 6217283"/>
                <a:gd name="connsiteX6" fmla="*/ 880384 w 2136984"/>
                <a:gd name="connsiteY6" fmla="*/ 5650684 h 6217283"/>
                <a:gd name="connsiteX7" fmla="*/ 807571 w 2136984"/>
                <a:gd name="connsiteY7" fmla="*/ 5825521 h 6217283"/>
                <a:gd name="connsiteX8" fmla="*/ 816884 w 2136984"/>
                <a:gd name="connsiteY8" fmla="*/ 5983424 h 6217283"/>
                <a:gd name="connsiteX9" fmla="*/ 700044 w 2136984"/>
                <a:gd name="connsiteY9" fmla="*/ 6041844 h 6217283"/>
                <a:gd name="connsiteX10" fmla="*/ 640778 w 2136984"/>
                <a:gd name="connsiteY10" fmla="*/ 6049041 h 6217283"/>
                <a:gd name="connsiteX11" fmla="*/ 229720 w 2136984"/>
                <a:gd name="connsiteY11" fmla="*/ 6180698 h 6217283"/>
                <a:gd name="connsiteX12" fmla="*/ 171300 w 2136984"/>
                <a:gd name="connsiteY12" fmla="*/ 6054121 h 6217283"/>
                <a:gd name="connsiteX13" fmla="*/ 369844 w 2136984"/>
                <a:gd name="connsiteY13" fmla="*/ 5847534 h 6217283"/>
                <a:gd name="connsiteX14" fmla="*/ 369844 w 2136984"/>
                <a:gd name="connsiteY14" fmla="*/ 5698098 h 6217283"/>
                <a:gd name="connsiteX15" fmla="*/ 405827 w 2136984"/>
                <a:gd name="connsiteY15" fmla="*/ 5546968 h 6217283"/>
                <a:gd name="connsiteX16" fmla="*/ 452394 w 2136984"/>
                <a:gd name="connsiteY16" fmla="*/ 5411501 h 6217283"/>
                <a:gd name="connsiteX17" fmla="*/ 319044 w 2136984"/>
                <a:gd name="connsiteY17" fmla="*/ 3322351 h 6217283"/>
                <a:gd name="connsiteX18" fmla="*/ 299147 w 2136984"/>
                <a:gd name="connsiteY18" fmla="*/ 3249114 h 6217283"/>
                <a:gd name="connsiteX19" fmla="*/ 264858 w 2136984"/>
                <a:gd name="connsiteY19" fmla="*/ 3096291 h 6217283"/>
                <a:gd name="connsiteX20" fmla="*/ 158601 w 2136984"/>
                <a:gd name="connsiteY20" fmla="*/ 3080204 h 6217283"/>
                <a:gd name="connsiteX21" fmla="*/ 75204 w 2136984"/>
                <a:gd name="connsiteY21" fmla="*/ 2734764 h 6217283"/>
                <a:gd name="connsiteX22" fmla="*/ 7894 w 2136984"/>
                <a:gd name="connsiteY22" fmla="*/ 2528601 h 6217283"/>
                <a:gd name="connsiteX23" fmla="*/ 15937 w 2136984"/>
                <a:gd name="connsiteY23" fmla="*/ 2179351 h 6217283"/>
                <a:gd name="connsiteX24" fmla="*/ 134471 w 2136984"/>
                <a:gd name="connsiteY24" fmla="*/ 1613779 h 6217283"/>
                <a:gd name="connsiteX25" fmla="*/ 332168 w 2136984"/>
                <a:gd name="connsiteY25" fmla="*/ 1072758 h 6217283"/>
                <a:gd name="connsiteX26" fmla="*/ 879114 w 2136984"/>
                <a:gd name="connsiteY26" fmla="*/ 838231 h 6217283"/>
                <a:gd name="connsiteX27" fmla="*/ 853714 w 2136984"/>
                <a:gd name="connsiteY27" fmla="*/ 711654 h 6217283"/>
                <a:gd name="connsiteX28" fmla="*/ 801644 w 2136984"/>
                <a:gd name="connsiteY28" fmla="*/ 493638 h 6217283"/>
                <a:gd name="connsiteX29" fmla="*/ 827467 w 2136984"/>
                <a:gd name="connsiteY29" fmla="*/ 465274 h 6217283"/>
                <a:gd name="connsiteX30" fmla="*/ 815191 w 2136984"/>
                <a:gd name="connsiteY30" fmla="*/ 277739 h 6217283"/>
                <a:gd name="connsiteX31" fmla="*/ 868531 w 2136984"/>
                <a:gd name="connsiteY31" fmla="*/ 119411 h 6217283"/>
                <a:gd name="connsiteX32" fmla="*/ 1062417 w 2136984"/>
                <a:gd name="connsiteY32" fmla="*/ 31781 h 6217283"/>
                <a:gd name="connsiteX33" fmla="*/ 1219897 w 2136984"/>
                <a:gd name="connsiteY33" fmla="*/ 40672 h 6217283"/>
                <a:gd name="connsiteX34" fmla="*/ 1351978 w 2136984"/>
                <a:gd name="connsiteY34" fmla="*/ 98668 h 6217283"/>
                <a:gd name="connsiteX35" fmla="*/ 1412937 w 2136984"/>
                <a:gd name="connsiteY35" fmla="*/ 331925 h 6217283"/>
                <a:gd name="connsiteX36" fmla="*/ 1417594 w 2136984"/>
                <a:gd name="connsiteY36" fmla="*/ 422094 h 6217283"/>
                <a:gd name="connsiteX37" fmla="*/ 1439608 w 2136984"/>
                <a:gd name="connsiteY37" fmla="*/ 483054 h 6217283"/>
                <a:gd name="connsiteX38" fmla="*/ 1411244 w 2136984"/>
                <a:gd name="connsiteY38" fmla="*/ 648579 h 6217283"/>
                <a:gd name="connsiteX39" fmla="*/ 1355363 w 2136984"/>
                <a:gd name="connsiteY39" fmla="*/ 878872 h 6217283"/>
                <a:gd name="connsiteX40" fmla="*/ 1427331 w 2136984"/>
                <a:gd name="connsiteY40" fmla="*/ 957611 h 6217283"/>
                <a:gd name="connsiteX41" fmla="*/ 1940834 w 2136984"/>
                <a:gd name="connsiteY41" fmla="*/ 1170548 h 6217283"/>
                <a:gd name="connsiteX42" fmla="*/ 2010684 w 2136984"/>
                <a:gd name="connsiteY42" fmla="*/ 1540965 h 6217283"/>
                <a:gd name="connsiteX43" fmla="*/ 2057674 w 2136984"/>
                <a:gd name="connsiteY43" fmla="*/ 1857618 h 6217283"/>
                <a:gd name="connsiteX44" fmla="*/ 2080111 w 2136984"/>
                <a:gd name="connsiteY44" fmla="*/ 2135325 h 6217283"/>
                <a:gd name="connsiteX45" fmla="*/ 2135144 w 2136984"/>
                <a:gd name="connsiteY45" fmla="*/ 2360538 h 6217283"/>
                <a:gd name="connsiteX46" fmla="*/ 2064871 w 2136984"/>
                <a:gd name="connsiteY46" fmla="*/ 2770325 h 6217283"/>
                <a:gd name="connsiteX47" fmla="*/ 2024654 w 2136984"/>
                <a:gd name="connsiteY47" fmla="*/ 3056074 h 6217283"/>
                <a:gd name="connsiteX48" fmla="*/ 1910777 w 2136984"/>
                <a:gd name="connsiteY48" fmla="*/ 3152594 h 6217283"/>
                <a:gd name="connsiteX49" fmla="*/ 1842197 w 2136984"/>
                <a:gd name="connsiteY49" fmla="*/ 3267318 h 6217283"/>
                <a:gd name="connsiteX50" fmla="*/ 1841351 w 2136984"/>
                <a:gd name="connsiteY50" fmla="*/ 3483219 h 6217283"/>
                <a:gd name="connsiteX51" fmla="*/ 1826111 w 2136984"/>
                <a:gd name="connsiteY51" fmla="*/ 4089432 h 6217283"/>
                <a:gd name="connsiteX52" fmla="*/ 1849394 w 2136984"/>
                <a:gd name="connsiteY52" fmla="*/ 4503451 h 6217283"/>
                <a:gd name="connsiteX53" fmla="*/ 1810871 w 2136984"/>
                <a:gd name="connsiteY53" fmla="*/ 4898845 h 6217283"/>
                <a:gd name="connsiteX54" fmla="*/ 1740597 w 2136984"/>
                <a:gd name="connsiteY54" fmla="*/ 5395414 h 6217283"/>
                <a:gd name="connsiteX55" fmla="*/ 1782508 w 2136984"/>
                <a:gd name="connsiteY55" fmla="*/ 5578717 h 6217283"/>
                <a:gd name="connsiteX56" fmla="*/ 1743138 w 2136984"/>
                <a:gd name="connsiteY56" fmla="*/ 5762867 h 6217283"/>
                <a:gd name="connsiteX57" fmla="*/ 1770230 w 2136984"/>
                <a:gd name="connsiteY57" fmla="*/ 5916539 h 6217283"/>
                <a:gd name="connsiteX58" fmla="*/ 1886647 w 2136984"/>
                <a:gd name="connsiteY58" fmla="*/ 6167150 h 6217283"/>
                <a:gd name="connsiteX59" fmla="*/ 1751181 w 2136984"/>
                <a:gd name="connsiteY59" fmla="*/ 6216681 h 6217283"/>
                <a:gd name="connsiteX60" fmla="*/ 1542478 w 2136984"/>
                <a:gd name="connsiteY60" fmla="*/ 6166304 h 6217283"/>
                <a:gd name="connsiteX61" fmla="*/ 1484057 w 2136984"/>
                <a:gd name="connsiteY61" fmla="*/ 6055813 h 6217283"/>
                <a:gd name="connsiteX62" fmla="*/ 1327425 w 2136984"/>
                <a:gd name="connsiteY62" fmla="*/ 5965220 h 6217283"/>
                <a:gd name="connsiteX63" fmla="*/ 1367641 w 2136984"/>
                <a:gd name="connsiteY63" fmla="*/ 5854731 h 6217283"/>
                <a:gd name="connsiteX64" fmla="*/ 1282127 w 2136984"/>
                <a:gd name="connsiteY64" fmla="*/ 5601577 h 6217283"/>
                <a:gd name="connsiteX65" fmla="*/ 1313031 w 2136984"/>
                <a:gd name="connsiteY65" fmla="*/ 5264604 h 6217283"/>
                <a:gd name="connsiteX66" fmla="*/ 1274084 w 2136984"/>
                <a:gd name="connsiteY66" fmla="*/ 5064791 h 6217283"/>
                <a:gd name="connsiteX67" fmla="*/ 1177564 w 2136984"/>
                <a:gd name="connsiteY67" fmla="*/ 4555098 h 6217283"/>
                <a:gd name="connsiteX68" fmla="*/ 1116604 w 2136984"/>
                <a:gd name="connsiteY68" fmla="*/ 3916711 h 6217283"/>
                <a:gd name="connsiteX69" fmla="*/ 1081044 w 2136984"/>
                <a:gd name="connsiteY69" fmla="*/ 3766851 h 6217283"/>
                <a:gd name="connsiteX0" fmla="*/ 1081044 w 2136984"/>
                <a:gd name="connsiteY0" fmla="*/ 3766851 h 6217283"/>
                <a:gd name="connsiteX1" fmla="*/ 1030244 w 2136984"/>
                <a:gd name="connsiteY1" fmla="*/ 4199498 h 6217283"/>
                <a:gd name="connsiteX2" fmla="*/ 1004844 w 2136984"/>
                <a:gd name="connsiteY2" fmla="*/ 4446724 h 6217283"/>
                <a:gd name="connsiteX3" fmla="*/ 1004844 w 2136984"/>
                <a:gd name="connsiteY3" fmla="*/ 4522924 h 6217283"/>
                <a:gd name="connsiteX4" fmla="*/ 906631 w 2136984"/>
                <a:gd name="connsiteY4" fmla="*/ 5020341 h 6217283"/>
                <a:gd name="connsiteX5" fmla="*/ 848211 w 2136984"/>
                <a:gd name="connsiteY5" fmla="*/ 5241744 h 6217283"/>
                <a:gd name="connsiteX6" fmla="*/ 880384 w 2136984"/>
                <a:gd name="connsiteY6" fmla="*/ 5650684 h 6217283"/>
                <a:gd name="connsiteX7" fmla="*/ 807571 w 2136984"/>
                <a:gd name="connsiteY7" fmla="*/ 5825521 h 6217283"/>
                <a:gd name="connsiteX8" fmla="*/ 816884 w 2136984"/>
                <a:gd name="connsiteY8" fmla="*/ 5983424 h 6217283"/>
                <a:gd name="connsiteX9" fmla="*/ 700044 w 2136984"/>
                <a:gd name="connsiteY9" fmla="*/ 6041844 h 6217283"/>
                <a:gd name="connsiteX10" fmla="*/ 640778 w 2136984"/>
                <a:gd name="connsiteY10" fmla="*/ 6049041 h 6217283"/>
                <a:gd name="connsiteX11" fmla="*/ 229720 w 2136984"/>
                <a:gd name="connsiteY11" fmla="*/ 6180698 h 6217283"/>
                <a:gd name="connsiteX12" fmla="*/ 171300 w 2136984"/>
                <a:gd name="connsiteY12" fmla="*/ 6054121 h 6217283"/>
                <a:gd name="connsiteX13" fmla="*/ 369844 w 2136984"/>
                <a:gd name="connsiteY13" fmla="*/ 5847534 h 6217283"/>
                <a:gd name="connsiteX14" fmla="*/ 369844 w 2136984"/>
                <a:gd name="connsiteY14" fmla="*/ 5698098 h 6217283"/>
                <a:gd name="connsiteX15" fmla="*/ 405827 w 2136984"/>
                <a:gd name="connsiteY15" fmla="*/ 5546968 h 6217283"/>
                <a:gd name="connsiteX16" fmla="*/ 452394 w 2136984"/>
                <a:gd name="connsiteY16" fmla="*/ 5411501 h 6217283"/>
                <a:gd name="connsiteX17" fmla="*/ 319044 w 2136984"/>
                <a:gd name="connsiteY17" fmla="*/ 3322351 h 6217283"/>
                <a:gd name="connsiteX18" fmla="*/ 299147 w 2136984"/>
                <a:gd name="connsiteY18" fmla="*/ 3249114 h 6217283"/>
                <a:gd name="connsiteX19" fmla="*/ 264858 w 2136984"/>
                <a:gd name="connsiteY19" fmla="*/ 3096291 h 6217283"/>
                <a:gd name="connsiteX20" fmla="*/ 158601 w 2136984"/>
                <a:gd name="connsiteY20" fmla="*/ 3080204 h 6217283"/>
                <a:gd name="connsiteX21" fmla="*/ 75204 w 2136984"/>
                <a:gd name="connsiteY21" fmla="*/ 2734764 h 6217283"/>
                <a:gd name="connsiteX22" fmla="*/ 7894 w 2136984"/>
                <a:gd name="connsiteY22" fmla="*/ 2528601 h 6217283"/>
                <a:gd name="connsiteX23" fmla="*/ 15937 w 2136984"/>
                <a:gd name="connsiteY23" fmla="*/ 2179351 h 6217283"/>
                <a:gd name="connsiteX24" fmla="*/ 134471 w 2136984"/>
                <a:gd name="connsiteY24" fmla="*/ 1613779 h 6217283"/>
                <a:gd name="connsiteX25" fmla="*/ 306768 w 2136984"/>
                <a:gd name="connsiteY25" fmla="*/ 1087998 h 6217283"/>
                <a:gd name="connsiteX26" fmla="*/ 879114 w 2136984"/>
                <a:gd name="connsiteY26" fmla="*/ 838231 h 6217283"/>
                <a:gd name="connsiteX27" fmla="*/ 853714 w 2136984"/>
                <a:gd name="connsiteY27" fmla="*/ 711654 h 6217283"/>
                <a:gd name="connsiteX28" fmla="*/ 801644 w 2136984"/>
                <a:gd name="connsiteY28" fmla="*/ 493638 h 6217283"/>
                <a:gd name="connsiteX29" fmla="*/ 827467 w 2136984"/>
                <a:gd name="connsiteY29" fmla="*/ 465274 h 6217283"/>
                <a:gd name="connsiteX30" fmla="*/ 815191 w 2136984"/>
                <a:gd name="connsiteY30" fmla="*/ 277739 h 6217283"/>
                <a:gd name="connsiteX31" fmla="*/ 868531 w 2136984"/>
                <a:gd name="connsiteY31" fmla="*/ 119411 h 6217283"/>
                <a:gd name="connsiteX32" fmla="*/ 1062417 w 2136984"/>
                <a:gd name="connsiteY32" fmla="*/ 31781 h 6217283"/>
                <a:gd name="connsiteX33" fmla="*/ 1219897 w 2136984"/>
                <a:gd name="connsiteY33" fmla="*/ 40672 h 6217283"/>
                <a:gd name="connsiteX34" fmla="*/ 1351978 w 2136984"/>
                <a:gd name="connsiteY34" fmla="*/ 98668 h 6217283"/>
                <a:gd name="connsiteX35" fmla="*/ 1412937 w 2136984"/>
                <a:gd name="connsiteY35" fmla="*/ 331925 h 6217283"/>
                <a:gd name="connsiteX36" fmla="*/ 1417594 w 2136984"/>
                <a:gd name="connsiteY36" fmla="*/ 422094 h 6217283"/>
                <a:gd name="connsiteX37" fmla="*/ 1439608 w 2136984"/>
                <a:gd name="connsiteY37" fmla="*/ 483054 h 6217283"/>
                <a:gd name="connsiteX38" fmla="*/ 1411244 w 2136984"/>
                <a:gd name="connsiteY38" fmla="*/ 648579 h 6217283"/>
                <a:gd name="connsiteX39" fmla="*/ 1355363 w 2136984"/>
                <a:gd name="connsiteY39" fmla="*/ 878872 h 6217283"/>
                <a:gd name="connsiteX40" fmla="*/ 1427331 w 2136984"/>
                <a:gd name="connsiteY40" fmla="*/ 957611 h 6217283"/>
                <a:gd name="connsiteX41" fmla="*/ 1940834 w 2136984"/>
                <a:gd name="connsiteY41" fmla="*/ 1170548 h 6217283"/>
                <a:gd name="connsiteX42" fmla="*/ 2010684 w 2136984"/>
                <a:gd name="connsiteY42" fmla="*/ 1540965 h 6217283"/>
                <a:gd name="connsiteX43" fmla="*/ 2057674 w 2136984"/>
                <a:gd name="connsiteY43" fmla="*/ 1857618 h 6217283"/>
                <a:gd name="connsiteX44" fmla="*/ 2080111 w 2136984"/>
                <a:gd name="connsiteY44" fmla="*/ 2135325 h 6217283"/>
                <a:gd name="connsiteX45" fmla="*/ 2135144 w 2136984"/>
                <a:gd name="connsiteY45" fmla="*/ 2360538 h 6217283"/>
                <a:gd name="connsiteX46" fmla="*/ 2064871 w 2136984"/>
                <a:gd name="connsiteY46" fmla="*/ 2770325 h 6217283"/>
                <a:gd name="connsiteX47" fmla="*/ 2024654 w 2136984"/>
                <a:gd name="connsiteY47" fmla="*/ 3056074 h 6217283"/>
                <a:gd name="connsiteX48" fmla="*/ 1910777 w 2136984"/>
                <a:gd name="connsiteY48" fmla="*/ 3152594 h 6217283"/>
                <a:gd name="connsiteX49" fmla="*/ 1842197 w 2136984"/>
                <a:gd name="connsiteY49" fmla="*/ 3267318 h 6217283"/>
                <a:gd name="connsiteX50" fmla="*/ 1841351 w 2136984"/>
                <a:gd name="connsiteY50" fmla="*/ 3483219 h 6217283"/>
                <a:gd name="connsiteX51" fmla="*/ 1826111 w 2136984"/>
                <a:gd name="connsiteY51" fmla="*/ 4089432 h 6217283"/>
                <a:gd name="connsiteX52" fmla="*/ 1849394 w 2136984"/>
                <a:gd name="connsiteY52" fmla="*/ 4503451 h 6217283"/>
                <a:gd name="connsiteX53" fmla="*/ 1810871 w 2136984"/>
                <a:gd name="connsiteY53" fmla="*/ 4898845 h 6217283"/>
                <a:gd name="connsiteX54" fmla="*/ 1740597 w 2136984"/>
                <a:gd name="connsiteY54" fmla="*/ 5395414 h 6217283"/>
                <a:gd name="connsiteX55" fmla="*/ 1782508 w 2136984"/>
                <a:gd name="connsiteY55" fmla="*/ 5578717 h 6217283"/>
                <a:gd name="connsiteX56" fmla="*/ 1743138 w 2136984"/>
                <a:gd name="connsiteY56" fmla="*/ 5762867 h 6217283"/>
                <a:gd name="connsiteX57" fmla="*/ 1770230 w 2136984"/>
                <a:gd name="connsiteY57" fmla="*/ 5916539 h 6217283"/>
                <a:gd name="connsiteX58" fmla="*/ 1886647 w 2136984"/>
                <a:gd name="connsiteY58" fmla="*/ 6167150 h 6217283"/>
                <a:gd name="connsiteX59" fmla="*/ 1751181 w 2136984"/>
                <a:gd name="connsiteY59" fmla="*/ 6216681 h 6217283"/>
                <a:gd name="connsiteX60" fmla="*/ 1542478 w 2136984"/>
                <a:gd name="connsiteY60" fmla="*/ 6166304 h 6217283"/>
                <a:gd name="connsiteX61" fmla="*/ 1484057 w 2136984"/>
                <a:gd name="connsiteY61" fmla="*/ 6055813 h 6217283"/>
                <a:gd name="connsiteX62" fmla="*/ 1327425 w 2136984"/>
                <a:gd name="connsiteY62" fmla="*/ 5965220 h 6217283"/>
                <a:gd name="connsiteX63" fmla="*/ 1367641 w 2136984"/>
                <a:gd name="connsiteY63" fmla="*/ 5854731 h 6217283"/>
                <a:gd name="connsiteX64" fmla="*/ 1282127 w 2136984"/>
                <a:gd name="connsiteY64" fmla="*/ 5601577 h 6217283"/>
                <a:gd name="connsiteX65" fmla="*/ 1313031 w 2136984"/>
                <a:gd name="connsiteY65" fmla="*/ 5264604 h 6217283"/>
                <a:gd name="connsiteX66" fmla="*/ 1274084 w 2136984"/>
                <a:gd name="connsiteY66" fmla="*/ 5064791 h 6217283"/>
                <a:gd name="connsiteX67" fmla="*/ 1177564 w 2136984"/>
                <a:gd name="connsiteY67" fmla="*/ 4555098 h 6217283"/>
                <a:gd name="connsiteX68" fmla="*/ 1116604 w 2136984"/>
                <a:gd name="connsiteY68" fmla="*/ 3916711 h 6217283"/>
                <a:gd name="connsiteX69" fmla="*/ 1081044 w 2136984"/>
                <a:gd name="connsiteY69" fmla="*/ 3766851 h 6217283"/>
                <a:gd name="connsiteX0" fmla="*/ 1081044 w 2136984"/>
                <a:gd name="connsiteY0" fmla="*/ 3766851 h 6217283"/>
                <a:gd name="connsiteX1" fmla="*/ 1030244 w 2136984"/>
                <a:gd name="connsiteY1" fmla="*/ 4199498 h 6217283"/>
                <a:gd name="connsiteX2" fmla="*/ 1004844 w 2136984"/>
                <a:gd name="connsiteY2" fmla="*/ 4446724 h 6217283"/>
                <a:gd name="connsiteX3" fmla="*/ 1004844 w 2136984"/>
                <a:gd name="connsiteY3" fmla="*/ 4522924 h 6217283"/>
                <a:gd name="connsiteX4" fmla="*/ 906631 w 2136984"/>
                <a:gd name="connsiteY4" fmla="*/ 5020341 h 6217283"/>
                <a:gd name="connsiteX5" fmla="*/ 848211 w 2136984"/>
                <a:gd name="connsiteY5" fmla="*/ 5241744 h 6217283"/>
                <a:gd name="connsiteX6" fmla="*/ 880384 w 2136984"/>
                <a:gd name="connsiteY6" fmla="*/ 5650684 h 6217283"/>
                <a:gd name="connsiteX7" fmla="*/ 807571 w 2136984"/>
                <a:gd name="connsiteY7" fmla="*/ 5825521 h 6217283"/>
                <a:gd name="connsiteX8" fmla="*/ 816884 w 2136984"/>
                <a:gd name="connsiteY8" fmla="*/ 5983424 h 6217283"/>
                <a:gd name="connsiteX9" fmla="*/ 700044 w 2136984"/>
                <a:gd name="connsiteY9" fmla="*/ 6041844 h 6217283"/>
                <a:gd name="connsiteX10" fmla="*/ 640778 w 2136984"/>
                <a:gd name="connsiteY10" fmla="*/ 6049041 h 6217283"/>
                <a:gd name="connsiteX11" fmla="*/ 229720 w 2136984"/>
                <a:gd name="connsiteY11" fmla="*/ 6180698 h 6217283"/>
                <a:gd name="connsiteX12" fmla="*/ 171300 w 2136984"/>
                <a:gd name="connsiteY12" fmla="*/ 6054121 h 6217283"/>
                <a:gd name="connsiteX13" fmla="*/ 369844 w 2136984"/>
                <a:gd name="connsiteY13" fmla="*/ 5847534 h 6217283"/>
                <a:gd name="connsiteX14" fmla="*/ 369844 w 2136984"/>
                <a:gd name="connsiteY14" fmla="*/ 5698098 h 6217283"/>
                <a:gd name="connsiteX15" fmla="*/ 405827 w 2136984"/>
                <a:gd name="connsiteY15" fmla="*/ 5546968 h 6217283"/>
                <a:gd name="connsiteX16" fmla="*/ 452394 w 2136984"/>
                <a:gd name="connsiteY16" fmla="*/ 5411501 h 6217283"/>
                <a:gd name="connsiteX17" fmla="*/ 319044 w 2136984"/>
                <a:gd name="connsiteY17" fmla="*/ 3322351 h 6217283"/>
                <a:gd name="connsiteX18" fmla="*/ 299147 w 2136984"/>
                <a:gd name="connsiteY18" fmla="*/ 3249114 h 6217283"/>
                <a:gd name="connsiteX19" fmla="*/ 264858 w 2136984"/>
                <a:gd name="connsiteY19" fmla="*/ 3096291 h 6217283"/>
                <a:gd name="connsiteX20" fmla="*/ 158601 w 2136984"/>
                <a:gd name="connsiteY20" fmla="*/ 3080204 h 6217283"/>
                <a:gd name="connsiteX21" fmla="*/ 75204 w 2136984"/>
                <a:gd name="connsiteY21" fmla="*/ 2734764 h 6217283"/>
                <a:gd name="connsiteX22" fmla="*/ 7894 w 2136984"/>
                <a:gd name="connsiteY22" fmla="*/ 2528601 h 6217283"/>
                <a:gd name="connsiteX23" fmla="*/ 15937 w 2136984"/>
                <a:gd name="connsiteY23" fmla="*/ 2179351 h 6217283"/>
                <a:gd name="connsiteX24" fmla="*/ 134471 w 2136984"/>
                <a:gd name="connsiteY24" fmla="*/ 1613779 h 6217283"/>
                <a:gd name="connsiteX25" fmla="*/ 306768 w 2136984"/>
                <a:gd name="connsiteY25" fmla="*/ 1087998 h 6217283"/>
                <a:gd name="connsiteX26" fmla="*/ 879114 w 2136984"/>
                <a:gd name="connsiteY26" fmla="*/ 838231 h 6217283"/>
                <a:gd name="connsiteX27" fmla="*/ 853714 w 2136984"/>
                <a:gd name="connsiteY27" fmla="*/ 711654 h 6217283"/>
                <a:gd name="connsiteX28" fmla="*/ 801644 w 2136984"/>
                <a:gd name="connsiteY28" fmla="*/ 493638 h 6217283"/>
                <a:gd name="connsiteX29" fmla="*/ 827467 w 2136984"/>
                <a:gd name="connsiteY29" fmla="*/ 465274 h 6217283"/>
                <a:gd name="connsiteX30" fmla="*/ 815191 w 2136984"/>
                <a:gd name="connsiteY30" fmla="*/ 277739 h 6217283"/>
                <a:gd name="connsiteX31" fmla="*/ 868531 w 2136984"/>
                <a:gd name="connsiteY31" fmla="*/ 119411 h 6217283"/>
                <a:gd name="connsiteX32" fmla="*/ 1062417 w 2136984"/>
                <a:gd name="connsiteY32" fmla="*/ 31781 h 6217283"/>
                <a:gd name="connsiteX33" fmla="*/ 1219897 w 2136984"/>
                <a:gd name="connsiteY33" fmla="*/ 40672 h 6217283"/>
                <a:gd name="connsiteX34" fmla="*/ 1351978 w 2136984"/>
                <a:gd name="connsiteY34" fmla="*/ 98668 h 6217283"/>
                <a:gd name="connsiteX35" fmla="*/ 1412937 w 2136984"/>
                <a:gd name="connsiteY35" fmla="*/ 331925 h 6217283"/>
                <a:gd name="connsiteX36" fmla="*/ 1417594 w 2136984"/>
                <a:gd name="connsiteY36" fmla="*/ 422094 h 6217283"/>
                <a:gd name="connsiteX37" fmla="*/ 1439608 w 2136984"/>
                <a:gd name="connsiteY37" fmla="*/ 483054 h 6217283"/>
                <a:gd name="connsiteX38" fmla="*/ 1411244 w 2136984"/>
                <a:gd name="connsiteY38" fmla="*/ 648579 h 6217283"/>
                <a:gd name="connsiteX39" fmla="*/ 1355363 w 2136984"/>
                <a:gd name="connsiteY39" fmla="*/ 878872 h 6217283"/>
                <a:gd name="connsiteX40" fmla="*/ 1427331 w 2136984"/>
                <a:gd name="connsiteY40" fmla="*/ 957611 h 6217283"/>
                <a:gd name="connsiteX41" fmla="*/ 1940834 w 2136984"/>
                <a:gd name="connsiteY41" fmla="*/ 1170548 h 6217283"/>
                <a:gd name="connsiteX42" fmla="*/ 2010684 w 2136984"/>
                <a:gd name="connsiteY42" fmla="*/ 1540965 h 6217283"/>
                <a:gd name="connsiteX43" fmla="*/ 2057674 w 2136984"/>
                <a:gd name="connsiteY43" fmla="*/ 1857618 h 6217283"/>
                <a:gd name="connsiteX44" fmla="*/ 2080111 w 2136984"/>
                <a:gd name="connsiteY44" fmla="*/ 2135325 h 6217283"/>
                <a:gd name="connsiteX45" fmla="*/ 2135144 w 2136984"/>
                <a:gd name="connsiteY45" fmla="*/ 2360538 h 6217283"/>
                <a:gd name="connsiteX46" fmla="*/ 2064871 w 2136984"/>
                <a:gd name="connsiteY46" fmla="*/ 2770325 h 6217283"/>
                <a:gd name="connsiteX47" fmla="*/ 2024654 w 2136984"/>
                <a:gd name="connsiteY47" fmla="*/ 3056074 h 6217283"/>
                <a:gd name="connsiteX48" fmla="*/ 1910777 w 2136984"/>
                <a:gd name="connsiteY48" fmla="*/ 3152594 h 6217283"/>
                <a:gd name="connsiteX49" fmla="*/ 1842197 w 2136984"/>
                <a:gd name="connsiteY49" fmla="*/ 3267318 h 6217283"/>
                <a:gd name="connsiteX50" fmla="*/ 1841351 w 2136984"/>
                <a:gd name="connsiteY50" fmla="*/ 3483219 h 6217283"/>
                <a:gd name="connsiteX51" fmla="*/ 1826111 w 2136984"/>
                <a:gd name="connsiteY51" fmla="*/ 4089432 h 6217283"/>
                <a:gd name="connsiteX52" fmla="*/ 1849394 w 2136984"/>
                <a:gd name="connsiteY52" fmla="*/ 4503451 h 6217283"/>
                <a:gd name="connsiteX53" fmla="*/ 1810871 w 2136984"/>
                <a:gd name="connsiteY53" fmla="*/ 4898845 h 6217283"/>
                <a:gd name="connsiteX54" fmla="*/ 1740597 w 2136984"/>
                <a:gd name="connsiteY54" fmla="*/ 5395414 h 6217283"/>
                <a:gd name="connsiteX55" fmla="*/ 1782508 w 2136984"/>
                <a:gd name="connsiteY55" fmla="*/ 5578717 h 6217283"/>
                <a:gd name="connsiteX56" fmla="*/ 1743138 w 2136984"/>
                <a:gd name="connsiteY56" fmla="*/ 5762867 h 6217283"/>
                <a:gd name="connsiteX57" fmla="*/ 1770230 w 2136984"/>
                <a:gd name="connsiteY57" fmla="*/ 5916539 h 6217283"/>
                <a:gd name="connsiteX58" fmla="*/ 1886647 w 2136984"/>
                <a:gd name="connsiteY58" fmla="*/ 6167150 h 6217283"/>
                <a:gd name="connsiteX59" fmla="*/ 1751181 w 2136984"/>
                <a:gd name="connsiteY59" fmla="*/ 6216681 h 6217283"/>
                <a:gd name="connsiteX60" fmla="*/ 1542478 w 2136984"/>
                <a:gd name="connsiteY60" fmla="*/ 6166304 h 6217283"/>
                <a:gd name="connsiteX61" fmla="*/ 1484057 w 2136984"/>
                <a:gd name="connsiteY61" fmla="*/ 6055813 h 6217283"/>
                <a:gd name="connsiteX62" fmla="*/ 1327425 w 2136984"/>
                <a:gd name="connsiteY62" fmla="*/ 5965220 h 6217283"/>
                <a:gd name="connsiteX63" fmla="*/ 1367641 w 2136984"/>
                <a:gd name="connsiteY63" fmla="*/ 5854731 h 6217283"/>
                <a:gd name="connsiteX64" fmla="*/ 1282127 w 2136984"/>
                <a:gd name="connsiteY64" fmla="*/ 5601577 h 6217283"/>
                <a:gd name="connsiteX65" fmla="*/ 1313031 w 2136984"/>
                <a:gd name="connsiteY65" fmla="*/ 5264604 h 6217283"/>
                <a:gd name="connsiteX66" fmla="*/ 1274084 w 2136984"/>
                <a:gd name="connsiteY66" fmla="*/ 5064791 h 6217283"/>
                <a:gd name="connsiteX67" fmla="*/ 1177564 w 2136984"/>
                <a:gd name="connsiteY67" fmla="*/ 4555098 h 6217283"/>
                <a:gd name="connsiteX68" fmla="*/ 1116604 w 2136984"/>
                <a:gd name="connsiteY68" fmla="*/ 3916711 h 6217283"/>
                <a:gd name="connsiteX69" fmla="*/ 1081044 w 2136984"/>
                <a:gd name="connsiteY69" fmla="*/ 3766851 h 6217283"/>
                <a:gd name="connsiteX0" fmla="*/ 1081044 w 2136984"/>
                <a:gd name="connsiteY0" fmla="*/ 3766851 h 6217283"/>
                <a:gd name="connsiteX1" fmla="*/ 1030244 w 2136984"/>
                <a:gd name="connsiteY1" fmla="*/ 4199498 h 6217283"/>
                <a:gd name="connsiteX2" fmla="*/ 1004844 w 2136984"/>
                <a:gd name="connsiteY2" fmla="*/ 4446724 h 6217283"/>
                <a:gd name="connsiteX3" fmla="*/ 1004844 w 2136984"/>
                <a:gd name="connsiteY3" fmla="*/ 4522924 h 6217283"/>
                <a:gd name="connsiteX4" fmla="*/ 906631 w 2136984"/>
                <a:gd name="connsiteY4" fmla="*/ 5020341 h 6217283"/>
                <a:gd name="connsiteX5" fmla="*/ 848211 w 2136984"/>
                <a:gd name="connsiteY5" fmla="*/ 5241744 h 6217283"/>
                <a:gd name="connsiteX6" fmla="*/ 880384 w 2136984"/>
                <a:gd name="connsiteY6" fmla="*/ 5650684 h 6217283"/>
                <a:gd name="connsiteX7" fmla="*/ 807571 w 2136984"/>
                <a:gd name="connsiteY7" fmla="*/ 5825521 h 6217283"/>
                <a:gd name="connsiteX8" fmla="*/ 816884 w 2136984"/>
                <a:gd name="connsiteY8" fmla="*/ 5983424 h 6217283"/>
                <a:gd name="connsiteX9" fmla="*/ 700044 w 2136984"/>
                <a:gd name="connsiteY9" fmla="*/ 6041844 h 6217283"/>
                <a:gd name="connsiteX10" fmla="*/ 640778 w 2136984"/>
                <a:gd name="connsiteY10" fmla="*/ 6049041 h 6217283"/>
                <a:gd name="connsiteX11" fmla="*/ 229720 w 2136984"/>
                <a:gd name="connsiteY11" fmla="*/ 6180698 h 6217283"/>
                <a:gd name="connsiteX12" fmla="*/ 171300 w 2136984"/>
                <a:gd name="connsiteY12" fmla="*/ 6054121 h 6217283"/>
                <a:gd name="connsiteX13" fmla="*/ 369844 w 2136984"/>
                <a:gd name="connsiteY13" fmla="*/ 5847534 h 6217283"/>
                <a:gd name="connsiteX14" fmla="*/ 369844 w 2136984"/>
                <a:gd name="connsiteY14" fmla="*/ 5698098 h 6217283"/>
                <a:gd name="connsiteX15" fmla="*/ 405827 w 2136984"/>
                <a:gd name="connsiteY15" fmla="*/ 5546968 h 6217283"/>
                <a:gd name="connsiteX16" fmla="*/ 452394 w 2136984"/>
                <a:gd name="connsiteY16" fmla="*/ 5411501 h 6217283"/>
                <a:gd name="connsiteX17" fmla="*/ 319044 w 2136984"/>
                <a:gd name="connsiteY17" fmla="*/ 3322351 h 6217283"/>
                <a:gd name="connsiteX18" fmla="*/ 299147 w 2136984"/>
                <a:gd name="connsiteY18" fmla="*/ 3249114 h 6217283"/>
                <a:gd name="connsiteX19" fmla="*/ 264858 w 2136984"/>
                <a:gd name="connsiteY19" fmla="*/ 3096291 h 6217283"/>
                <a:gd name="connsiteX20" fmla="*/ 158601 w 2136984"/>
                <a:gd name="connsiteY20" fmla="*/ 3080204 h 6217283"/>
                <a:gd name="connsiteX21" fmla="*/ 75204 w 2136984"/>
                <a:gd name="connsiteY21" fmla="*/ 2734764 h 6217283"/>
                <a:gd name="connsiteX22" fmla="*/ 7894 w 2136984"/>
                <a:gd name="connsiteY22" fmla="*/ 2528601 h 6217283"/>
                <a:gd name="connsiteX23" fmla="*/ 15937 w 2136984"/>
                <a:gd name="connsiteY23" fmla="*/ 2179351 h 6217283"/>
                <a:gd name="connsiteX24" fmla="*/ 134471 w 2136984"/>
                <a:gd name="connsiteY24" fmla="*/ 1613779 h 6217283"/>
                <a:gd name="connsiteX25" fmla="*/ 306768 w 2136984"/>
                <a:gd name="connsiteY25" fmla="*/ 1087998 h 6217283"/>
                <a:gd name="connsiteX26" fmla="*/ 879114 w 2136984"/>
                <a:gd name="connsiteY26" fmla="*/ 838231 h 6217283"/>
                <a:gd name="connsiteX27" fmla="*/ 853714 w 2136984"/>
                <a:gd name="connsiteY27" fmla="*/ 711654 h 6217283"/>
                <a:gd name="connsiteX28" fmla="*/ 801644 w 2136984"/>
                <a:gd name="connsiteY28" fmla="*/ 493638 h 6217283"/>
                <a:gd name="connsiteX29" fmla="*/ 827467 w 2136984"/>
                <a:gd name="connsiteY29" fmla="*/ 465274 h 6217283"/>
                <a:gd name="connsiteX30" fmla="*/ 815191 w 2136984"/>
                <a:gd name="connsiteY30" fmla="*/ 277739 h 6217283"/>
                <a:gd name="connsiteX31" fmla="*/ 868531 w 2136984"/>
                <a:gd name="connsiteY31" fmla="*/ 119411 h 6217283"/>
                <a:gd name="connsiteX32" fmla="*/ 1062417 w 2136984"/>
                <a:gd name="connsiteY32" fmla="*/ 31781 h 6217283"/>
                <a:gd name="connsiteX33" fmla="*/ 1219897 w 2136984"/>
                <a:gd name="connsiteY33" fmla="*/ 40672 h 6217283"/>
                <a:gd name="connsiteX34" fmla="*/ 1351978 w 2136984"/>
                <a:gd name="connsiteY34" fmla="*/ 98668 h 6217283"/>
                <a:gd name="connsiteX35" fmla="*/ 1412937 w 2136984"/>
                <a:gd name="connsiteY35" fmla="*/ 331925 h 6217283"/>
                <a:gd name="connsiteX36" fmla="*/ 1414208 w 2136984"/>
                <a:gd name="connsiteY36" fmla="*/ 423787 h 6217283"/>
                <a:gd name="connsiteX37" fmla="*/ 1439608 w 2136984"/>
                <a:gd name="connsiteY37" fmla="*/ 483054 h 6217283"/>
                <a:gd name="connsiteX38" fmla="*/ 1411244 w 2136984"/>
                <a:gd name="connsiteY38" fmla="*/ 648579 h 6217283"/>
                <a:gd name="connsiteX39" fmla="*/ 1355363 w 2136984"/>
                <a:gd name="connsiteY39" fmla="*/ 878872 h 6217283"/>
                <a:gd name="connsiteX40" fmla="*/ 1427331 w 2136984"/>
                <a:gd name="connsiteY40" fmla="*/ 957611 h 6217283"/>
                <a:gd name="connsiteX41" fmla="*/ 1940834 w 2136984"/>
                <a:gd name="connsiteY41" fmla="*/ 1170548 h 6217283"/>
                <a:gd name="connsiteX42" fmla="*/ 2010684 w 2136984"/>
                <a:gd name="connsiteY42" fmla="*/ 1540965 h 6217283"/>
                <a:gd name="connsiteX43" fmla="*/ 2057674 w 2136984"/>
                <a:gd name="connsiteY43" fmla="*/ 1857618 h 6217283"/>
                <a:gd name="connsiteX44" fmla="*/ 2080111 w 2136984"/>
                <a:gd name="connsiteY44" fmla="*/ 2135325 h 6217283"/>
                <a:gd name="connsiteX45" fmla="*/ 2135144 w 2136984"/>
                <a:gd name="connsiteY45" fmla="*/ 2360538 h 6217283"/>
                <a:gd name="connsiteX46" fmla="*/ 2064871 w 2136984"/>
                <a:gd name="connsiteY46" fmla="*/ 2770325 h 6217283"/>
                <a:gd name="connsiteX47" fmla="*/ 2024654 w 2136984"/>
                <a:gd name="connsiteY47" fmla="*/ 3056074 h 6217283"/>
                <a:gd name="connsiteX48" fmla="*/ 1910777 w 2136984"/>
                <a:gd name="connsiteY48" fmla="*/ 3152594 h 6217283"/>
                <a:gd name="connsiteX49" fmla="*/ 1842197 w 2136984"/>
                <a:gd name="connsiteY49" fmla="*/ 3267318 h 6217283"/>
                <a:gd name="connsiteX50" fmla="*/ 1841351 w 2136984"/>
                <a:gd name="connsiteY50" fmla="*/ 3483219 h 6217283"/>
                <a:gd name="connsiteX51" fmla="*/ 1826111 w 2136984"/>
                <a:gd name="connsiteY51" fmla="*/ 4089432 h 6217283"/>
                <a:gd name="connsiteX52" fmla="*/ 1849394 w 2136984"/>
                <a:gd name="connsiteY52" fmla="*/ 4503451 h 6217283"/>
                <a:gd name="connsiteX53" fmla="*/ 1810871 w 2136984"/>
                <a:gd name="connsiteY53" fmla="*/ 4898845 h 6217283"/>
                <a:gd name="connsiteX54" fmla="*/ 1740597 w 2136984"/>
                <a:gd name="connsiteY54" fmla="*/ 5395414 h 6217283"/>
                <a:gd name="connsiteX55" fmla="*/ 1782508 w 2136984"/>
                <a:gd name="connsiteY55" fmla="*/ 5578717 h 6217283"/>
                <a:gd name="connsiteX56" fmla="*/ 1743138 w 2136984"/>
                <a:gd name="connsiteY56" fmla="*/ 5762867 h 6217283"/>
                <a:gd name="connsiteX57" fmla="*/ 1770230 w 2136984"/>
                <a:gd name="connsiteY57" fmla="*/ 5916539 h 6217283"/>
                <a:gd name="connsiteX58" fmla="*/ 1886647 w 2136984"/>
                <a:gd name="connsiteY58" fmla="*/ 6167150 h 6217283"/>
                <a:gd name="connsiteX59" fmla="*/ 1751181 w 2136984"/>
                <a:gd name="connsiteY59" fmla="*/ 6216681 h 6217283"/>
                <a:gd name="connsiteX60" fmla="*/ 1542478 w 2136984"/>
                <a:gd name="connsiteY60" fmla="*/ 6166304 h 6217283"/>
                <a:gd name="connsiteX61" fmla="*/ 1484057 w 2136984"/>
                <a:gd name="connsiteY61" fmla="*/ 6055813 h 6217283"/>
                <a:gd name="connsiteX62" fmla="*/ 1327425 w 2136984"/>
                <a:gd name="connsiteY62" fmla="*/ 5965220 h 6217283"/>
                <a:gd name="connsiteX63" fmla="*/ 1367641 w 2136984"/>
                <a:gd name="connsiteY63" fmla="*/ 5854731 h 6217283"/>
                <a:gd name="connsiteX64" fmla="*/ 1282127 w 2136984"/>
                <a:gd name="connsiteY64" fmla="*/ 5601577 h 6217283"/>
                <a:gd name="connsiteX65" fmla="*/ 1313031 w 2136984"/>
                <a:gd name="connsiteY65" fmla="*/ 5264604 h 6217283"/>
                <a:gd name="connsiteX66" fmla="*/ 1274084 w 2136984"/>
                <a:gd name="connsiteY66" fmla="*/ 5064791 h 6217283"/>
                <a:gd name="connsiteX67" fmla="*/ 1177564 w 2136984"/>
                <a:gd name="connsiteY67" fmla="*/ 4555098 h 6217283"/>
                <a:gd name="connsiteX68" fmla="*/ 1116604 w 2136984"/>
                <a:gd name="connsiteY68" fmla="*/ 3916711 h 6217283"/>
                <a:gd name="connsiteX69" fmla="*/ 1081044 w 2136984"/>
                <a:gd name="connsiteY69" fmla="*/ 3766851 h 6217283"/>
                <a:gd name="connsiteX0" fmla="*/ 1081044 w 2136984"/>
                <a:gd name="connsiteY0" fmla="*/ 3766851 h 6217283"/>
                <a:gd name="connsiteX1" fmla="*/ 1030244 w 2136984"/>
                <a:gd name="connsiteY1" fmla="*/ 4199498 h 6217283"/>
                <a:gd name="connsiteX2" fmla="*/ 1004844 w 2136984"/>
                <a:gd name="connsiteY2" fmla="*/ 4446724 h 6217283"/>
                <a:gd name="connsiteX3" fmla="*/ 1004844 w 2136984"/>
                <a:gd name="connsiteY3" fmla="*/ 4522924 h 6217283"/>
                <a:gd name="connsiteX4" fmla="*/ 906631 w 2136984"/>
                <a:gd name="connsiteY4" fmla="*/ 5020341 h 6217283"/>
                <a:gd name="connsiteX5" fmla="*/ 848211 w 2136984"/>
                <a:gd name="connsiteY5" fmla="*/ 5241744 h 6217283"/>
                <a:gd name="connsiteX6" fmla="*/ 880384 w 2136984"/>
                <a:gd name="connsiteY6" fmla="*/ 5650684 h 6217283"/>
                <a:gd name="connsiteX7" fmla="*/ 807571 w 2136984"/>
                <a:gd name="connsiteY7" fmla="*/ 5825521 h 6217283"/>
                <a:gd name="connsiteX8" fmla="*/ 816884 w 2136984"/>
                <a:gd name="connsiteY8" fmla="*/ 5983424 h 6217283"/>
                <a:gd name="connsiteX9" fmla="*/ 700044 w 2136984"/>
                <a:gd name="connsiteY9" fmla="*/ 6041844 h 6217283"/>
                <a:gd name="connsiteX10" fmla="*/ 640778 w 2136984"/>
                <a:gd name="connsiteY10" fmla="*/ 6049041 h 6217283"/>
                <a:gd name="connsiteX11" fmla="*/ 229720 w 2136984"/>
                <a:gd name="connsiteY11" fmla="*/ 6180698 h 6217283"/>
                <a:gd name="connsiteX12" fmla="*/ 171300 w 2136984"/>
                <a:gd name="connsiteY12" fmla="*/ 6054121 h 6217283"/>
                <a:gd name="connsiteX13" fmla="*/ 369844 w 2136984"/>
                <a:gd name="connsiteY13" fmla="*/ 5847534 h 6217283"/>
                <a:gd name="connsiteX14" fmla="*/ 369844 w 2136984"/>
                <a:gd name="connsiteY14" fmla="*/ 5698098 h 6217283"/>
                <a:gd name="connsiteX15" fmla="*/ 405827 w 2136984"/>
                <a:gd name="connsiteY15" fmla="*/ 5546968 h 6217283"/>
                <a:gd name="connsiteX16" fmla="*/ 452394 w 2136984"/>
                <a:gd name="connsiteY16" fmla="*/ 5411501 h 6217283"/>
                <a:gd name="connsiteX17" fmla="*/ 319044 w 2136984"/>
                <a:gd name="connsiteY17" fmla="*/ 3322351 h 6217283"/>
                <a:gd name="connsiteX18" fmla="*/ 299147 w 2136984"/>
                <a:gd name="connsiteY18" fmla="*/ 3249114 h 6217283"/>
                <a:gd name="connsiteX19" fmla="*/ 264858 w 2136984"/>
                <a:gd name="connsiteY19" fmla="*/ 3096291 h 6217283"/>
                <a:gd name="connsiteX20" fmla="*/ 158601 w 2136984"/>
                <a:gd name="connsiteY20" fmla="*/ 3080204 h 6217283"/>
                <a:gd name="connsiteX21" fmla="*/ 75204 w 2136984"/>
                <a:gd name="connsiteY21" fmla="*/ 2734764 h 6217283"/>
                <a:gd name="connsiteX22" fmla="*/ 7894 w 2136984"/>
                <a:gd name="connsiteY22" fmla="*/ 2528601 h 6217283"/>
                <a:gd name="connsiteX23" fmla="*/ 15937 w 2136984"/>
                <a:gd name="connsiteY23" fmla="*/ 2179351 h 6217283"/>
                <a:gd name="connsiteX24" fmla="*/ 134471 w 2136984"/>
                <a:gd name="connsiteY24" fmla="*/ 1613779 h 6217283"/>
                <a:gd name="connsiteX25" fmla="*/ 306768 w 2136984"/>
                <a:gd name="connsiteY25" fmla="*/ 1087998 h 6217283"/>
                <a:gd name="connsiteX26" fmla="*/ 879114 w 2136984"/>
                <a:gd name="connsiteY26" fmla="*/ 838231 h 6217283"/>
                <a:gd name="connsiteX27" fmla="*/ 853714 w 2136984"/>
                <a:gd name="connsiteY27" fmla="*/ 711654 h 6217283"/>
                <a:gd name="connsiteX28" fmla="*/ 801644 w 2136984"/>
                <a:gd name="connsiteY28" fmla="*/ 493638 h 6217283"/>
                <a:gd name="connsiteX29" fmla="*/ 827467 w 2136984"/>
                <a:gd name="connsiteY29" fmla="*/ 465274 h 6217283"/>
                <a:gd name="connsiteX30" fmla="*/ 815191 w 2136984"/>
                <a:gd name="connsiteY30" fmla="*/ 277739 h 6217283"/>
                <a:gd name="connsiteX31" fmla="*/ 868531 w 2136984"/>
                <a:gd name="connsiteY31" fmla="*/ 119411 h 6217283"/>
                <a:gd name="connsiteX32" fmla="*/ 1062417 w 2136984"/>
                <a:gd name="connsiteY32" fmla="*/ 31781 h 6217283"/>
                <a:gd name="connsiteX33" fmla="*/ 1219897 w 2136984"/>
                <a:gd name="connsiteY33" fmla="*/ 40672 h 6217283"/>
                <a:gd name="connsiteX34" fmla="*/ 1351978 w 2136984"/>
                <a:gd name="connsiteY34" fmla="*/ 98668 h 6217283"/>
                <a:gd name="connsiteX35" fmla="*/ 1412937 w 2136984"/>
                <a:gd name="connsiteY35" fmla="*/ 331925 h 6217283"/>
                <a:gd name="connsiteX36" fmla="*/ 1414208 w 2136984"/>
                <a:gd name="connsiteY36" fmla="*/ 423787 h 6217283"/>
                <a:gd name="connsiteX37" fmla="*/ 1449768 w 2136984"/>
                <a:gd name="connsiteY37" fmla="*/ 489827 h 6217283"/>
                <a:gd name="connsiteX38" fmla="*/ 1411244 w 2136984"/>
                <a:gd name="connsiteY38" fmla="*/ 648579 h 6217283"/>
                <a:gd name="connsiteX39" fmla="*/ 1355363 w 2136984"/>
                <a:gd name="connsiteY39" fmla="*/ 878872 h 6217283"/>
                <a:gd name="connsiteX40" fmla="*/ 1427331 w 2136984"/>
                <a:gd name="connsiteY40" fmla="*/ 957611 h 6217283"/>
                <a:gd name="connsiteX41" fmla="*/ 1940834 w 2136984"/>
                <a:gd name="connsiteY41" fmla="*/ 1170548 h 6217283"/>
                <a:gd name="connsiteX42" fmla="*/ 2010684 w 2136984"/>
                <a:gd name="connsiteY42" fmla="*/ 1540965 h 6217283"/>
                <a:gd name="connsiteX43" fmla="*/ 2057674 w 2136984"/>
                <a:gd name="connsiteY43" fmla="*/ 1857618 h 6217283"/>
                <a:gd name="connsiteX44" fmla="*/ 2080111 w 2136984"/>
                <a:gd name="connsiteY44" fmla="*/ 2135325 h 6217283"/>
                <a:gd name="connsiteX45" fmla="*/ 2135144 w 2136984"/>
                <a:gd name="connsiteY45" fmla="*/ 2360538 h 6217283"/>
                <a:gd name="connsiteX46" fmla="*/ 2064871 w 2136984"/>
                <a:gd name="connsiteY46" fmla="*/ 2770325 h 6217283"/>
                <a:gd name="connsiteX47" fmla="*/ 2024654 w 2136984"/>
                <a:gd name="connsiteY47" fmla="*/ 3056074 h 6217283"/>
                <a:gd name="connsiteX48" fmla="*/ 1910777 w 2136984"/>
                <a:gd name="connsiteY48" fmla="*/ 3152594 h 6217283"/>
                <a:gd name="connsiteX49" fmla="*/ 1842197 w 2136984"/>
                <a:gd name="connsiteY49" fmla="*/ 3267318 h 6217283"/>
                <a:gd name="connsiteX50" fmla="*/ 1841351 w 2136984"/>
                <a:gd name="connsiteY50" fmla="*/ 3483219 h 6217283"/>
                <a:gd name="connsiteX51" fmla="*/ 1826111 w 2136984"/>
                <a:gd name="connsiteY51" fmla="*/ 4089432 h 6217283"/>
                <a:gd name="connsiteX52" fmla="*/ 1849394 w 2136984"/>
                <a:gd name="connsiteY52" fmla="*/ 4503451 h 6217283"/>
                <a:gd name="connsiteX53" fmla="*/ 1810871 w 2136984"/>
                <a:gd name="connsiteY53" fmla="*/ 4898845 h 6217283"/>
                <a:gd name="connsiteX54" fmla="*/ 1740597 w 2136984"/>
                <a:gd name="connsiteY54" fmla="*/ 5395414 h 6217283"/>
                <a:gd name="connsiteX55" fmla="*/ 1782508 w 2136984"/>
                <a:gd name="connsiteY55" fmla="*/ 5578717 h 6217283"/>
                <a:gd name="connsiteX56" fmla="*/ 1743138 w 2136984"/>
                <a:gd name="connsiteY56" fmla="*/ 5762867 h 6217283"/>
                <a:gd name="connsiteX57" fmla="*/ 1770230 w 2136984"/>
                <a:gd name="connsiteY57" fmla="*/ 5916539 h 6217283"/>
                <a:gd name="connsiteX58" fmla="*/ 1886647 w 2136984"/>
                <a:gd name="connsiteY58" fmla="*/ 6167150 h 6217283"/>
                <a:gd name="connsiteX59" fmla="*/ 1751181 w 2136984"/>
                <a:gd name="connsiteY59" fmla="*/ 6216681 h 6217283"/>
                <a:gd name="connsiteX60" fmla="*/ 1542478 w 2136984"/>
                <a:gd name="connsiteY60" fmla="*/ 6166304 h 6217283"/>
                <a:gd name="connsiteX61" fmla="*/ 1484057 w 2136984"/>
                <a:gd name="connsiteY61" fmla="*/ 6055813 h 6217283"/>
                <a:gd name="connsiteX62" fmla="*/ 1327425 w 2136984"/>
                <a:gd name="connsiteY62" fmla="*/ 5965220 h 6217283"/>
                <a:gd name="connsiteX63" fmla="*/ 1367641 w 2136984"/>
                <a:gd name="connsiteY63" fmla="*/ 5854731 h 6217283"/>
                <a:gd name="connsiteX64" fmla="*/ 1282127 w 2136984"/>
                <a:gd name="connsiteY64" fmla="*/ 5601577 h 6217283"/>
                <a:gd name="connsiteX65" fmla="*/ 1313031 w 2136984"/>
                <a:gd name="connsiteY65" fmla="*/ 5264604 h 6217283"/>
                <a:gd name="connsiteX66" fmla="*/ 1274084 w 2136984"/>
                <a:gd name="connsiteY66" fmla="*/ 5064791 h 6217283"/>
                <a:gd name="connsiteX67" fmla="*/ 1177564 w 2136984"/>
                <a:gd name="connsiteY67" fmla="*/ 4555098 h 6217283"/>
                <a:gd name="connsiteX68" fmla="*/ 1116604 w 2136984"/>
                <a:gd name="connsiteY68" fmla="*/ 3916711 h 6217283"/>
                <a:gd name="connsiteX69" fmla="*/ 1081044 w 2136984"/>
                <a:gd name="connsiteY69" fmla="*/ 3766851 h 6217283"/>
                <a:gd name="connsiteX0" fmla="*/ 1081044 w 2136984"/>
                <a:gd name="connsiteY0" fmla="*/ 3766851 h 6217283"/>
                <a:gd name="connsiteX1" fmla="*/ 1030244 w 2136984"/>
                <a:gd name="connsiteY1" fmla="*/ 4199498 h 6217283"/>
                <a:gd name="connsiteX2" fmla="*/ 1004844 w 2136984"/>
                <a:gd name="connsiteY2" fmla="*/ 4446724 h 6217283"/>
                <a:gd name="connsiteX3" fmla="*/ 1004844 w 2136984"/>
                <a:gd name="connsiteY3" fmla="*/ 4522924 h 6217283"/>
                <a:gd name="connsiteX4" fmla="*/ 906631 w 2136984"/>
                <a:gd name="connsiteY4" fmla="*/ 5020341 h 6217283"/>
                <a:gd name="connsiteX5" fmla="*/ 848211 w 2136984"/>
                <a:gd name="connsiteY5" fmla="*/ 5241744 h 6217283"/>
                <a:gd name="connsiteX6" fmla="*/ 880384 w 2136984"/>
                <a:gd name="connsiteY6" fmla="*/ 5650684 h 6217283"/>
                <a:gd name="connsiteX7" fmla="*/ 807571 w 2136984"/>
                <a:gd name="connsiteY7" fmla="*/ 5825521 h 6217283"/>
                <a:gd name="connsiteX8" fmla="*/ 816884 w 2136984"/>
                <a:gd name="connsiteY8" fmla="*/ 5983424 h 6217283"/>
                <a:gd name="connsiteX9" fmla="*/ 700044 w 2136984"/>
                <a:gd name="connsiteY9" fmla="*/ 6041844 h 6217283"/>
                <a:gd name="connsiteX10" fmla="*/ 640778 w 2136984"/>
                <a:gd name="connsiteY10" fmla="*/ 6049041 h 6217283"/>
                <a:gd name="connsiteX11" fmla="*/ 229720 w 2136984"/>
                <a:gd name="connsiteY11" fmla="*/ 6180698 h 6217283"/>
                <a:gd name="connsiteX12" fmla="*/ 171300 w 2136984"/>
                <a:gd name="connsiteY12" fmla="*/ 6054121 h 6217283"/>
                <a:gd name="connsiteX13" fmla="*/ 369844 w 2136984"/>
                <a:gd name="connsiteY13" fmla="*/ 5847534 h 6217283"/>
                <a:gd name="connsiteX14" fmla="*/ 369844 w 2136984"/>
                <a:gd name="connsiteY14" fmla="*/ 5698098 h 6217283"/>
                <a:gd name="connsiteX15" fmla="*/ 405827 w 2136984"/>
                <a:gd name="connsiteY15" fmla="*/ 5546968 h 6217283"/>
                <a:gd name="connsiteX16" fmla="*/ 452394 w 2136984"/>
                <a:gd name="connsiteY16" fmla="*/ 5411501 h 6217283"/>
                <a:gd name="connsiteX17" fmla="*/ 319044 w 2136984"/>
                <a:gd name="connsiteY17" fmla="*/ 3322351 h 6217283"/>
                <a:gd name="connsiteX18" fmla="*/ 299147 w 2136984"/>
                <a:gd name="connsiteY18" fmla="*/ 3249114 h 6217283"/>
                <a:gd name="connsiteX19" fmla="*/ 264858 w 2136984"/>
                <a:gd name="connsiteY19" fmla="*/ 3096291 h 6217283"/>
                <a:gd name="connsiteX20" fmla="*/ 158601 w 2136984"/>
                <a:gd name="connsiteY20" fmla="*/ 3080204 h 6217283"/>
                <a:gd name="connsiteX21" fmla="*/ 75204 w 2136984"/>
                <a:gd name="connsiteY21" fmla="*/ 2734764 h 6217283"/>
                <a:gd name="connsiteX22" fmla="*/ 7894 w 2136984"/>
                <a:gd name="connsiteY22" fmla="*/ 2528601 h 6217283"/>
                <a:gd name="connsiteX23" fmla="*/ 15937 w 2136984"/>
                <a:gd name="connsiteY23" fmla="*/ 2179351 h 6217283"/>
                <a:gd name="connsiteX24" fmla="*/ 134471 w 2136984"/>
                <a:gd name="connsiteY24" fmla="*/ 1613779 h 6217283"/>
                <a:gd name="connsiteX25" fmla="*/ 306768 w 2136984"/>
                <a:gd name="connsiteY25" fmla="*/ 1087998 h 6217283"/>
                <a:gd name="connsiteX26" fmla="*/ 879114 w 2136984"/>
                <a:gd name="connsiteY26" fmla="*/ 838231 h 6217283"/>
                <a:gd name="connsiteX27" fmla="*/ 853714 w 2136984"/>
                <a:gd name="connsiteY27" fmla="*/ 711654 h 6217283"/>
                <a:gd name="connsiteX28" fmla="*/ 801644 w 2136984"/>
                <a:gd name="connsiteY28" fmla="*/ 493638 h 6217283"/>
                <a:gd name="connsiteX29" fmla="*/ 827467 w 2136984"/>
                <a:gd name="connsiteY29" fmla="*/ 465274 h 6217283"/>
                <a:gd name="connsiteX30" fmla="*/ 815191 w 2136984"/>
                <a:gd name="connsiteY30" fmla="*/ 277739 h 6217283"/>
                <a:gd name="connsiteX31" fmla="*/ 868531 w 2136984"/>
                <a:gd name="connsiteY31" fmla="*/ 119411 h 6217283"/>
                <a:gd name="connsiteX32" fmla="*/ 1062417 w 2136984"/>
                <a:gd name="connsiteY32" fmla="*/ 31781 h 6217283"/>
                <a:gd name="connsiteX33" fmla="*/ 1219897 w 2136984"/>
                <a:gd name="connsiteY33" fmla="*/ 40672 h 6217283"/>
                <a:gd name="connsiteX34" fmla="*/ 1351978 w 2136984"/>
                <a:gd name="connsiteY34" fmla="*/ 98668 h 6217283"/>
                <a:gd name="connsiteX35" fmla="*/ 1412937 w 2136984"/>
                <a:gd name="connsiteY35" fmla="*/ 331925 h 6217283"/>
                <a:gd name="connsiteX36" fmla="*/ 1414208 w 2136984"/>
                <a:gd name="connsiteY36" fmla="*/ 423787 h 6217283"/>
                <a:gd name="connsiteX37" fmla="*/ 1449768 w 2136984"/>
                <a:gd name="connsiteY37" fmla="*/ 489827 h 6217283"/>
                <a:gd name="connsiteX38" fmla="*/ 1424791 w 2136984"/>
                <a:gd name="connsiteY38" fmla="*/ 633339 h 6217283"/>
                <a:gd name="connsiteX39" fmla="*/ 1355363 w 2136984"/>
                <a:gd name="connsiteY39" fmla="*/ 878872 h 6217283"/>
                <a:gd name="connsiteX40" fmla="*/ 1427331 w 2136984"/>
                <a:gd name="connsiteY40" fmla="*/ 957611 h 6217283"/>
                <a:gd name="connsiteX41" fmla="*/ 1940834 w 2136984"/>
                <a:gd name="connsiteY41" fmla="*/ 1170548 h 6217283"/>
                <a:gd name="connsiteX42" fmla="*/ 2010684 w 2136984"/>
                <a:gd name="connsiteY42" fmla="*/ 1540965 h 6217283"/>
                <a:gd name="connsiteX43" fmla="*/ 2057674 w 2136984"/>
                <a:gd name="connsiteY43" fmla="*/ 1857618 h 6217283"/>
                <a:gd name="connsiteX44" fmla="*/ 2080111 w 2136984"/>
                <a:gd name="connsiteY44" fmla="*/ 2135325 h 6217283"/>
                <a:gd name="connsiteX45" fmla="*/ 2135144 w 2136984"/>
                <a:gd name="connsiteY45" fmla="*/ 2360538 h 6217283"/>
                <a:gd name="connsiteX46" fmla="*/ 2064871 w 2136984"/>
                <a:gd name="connsiteY46" fmla="*/ 2770325 h 6217283"/>
                <a:gd name="connsiteX47" fmla="*/ 2024654 w 2136984"/>
                <a:gd name="connsiteY47" fmla="*/ 3056074 h 6217283"/>
                <a:gd name="connsiteX48" fmla="*/ 1910777 w 2136984"/>
                <a:gd name="connsiteY48" fmla="*/ 3152594 h 6217283"/>
                <a:gd name="connsiteX49" fmla="*/ 1842197 w 2136984"/>
                <a:gd name="connsiteY49" fmla="*/ 3267318 h 6217283"/>
                <a:gd name="connsiteX50" fmla="*/ 1841351 w 2136984"/>
                <a:gd name="connsiteY50" fmla="*/ 3483219 h 6217283"/>
                <a:gd name="connsiteX51" fmla="*/ 1826111 w 2136984"/>
                <a:gd name="connsiteY51" fmla="*/ 4089432 h 6217283"/>
                <a:gd name="connsiteX52" fmla="*/ 1849394 w 2136984"/>
                <a:gd name="connsiteY52" fmla="*/ 4503451 h 6217283"/>
                <a:gd name="connsiteX53" fmla="*/ 1810871 w 2136984"/>
                <a:gd name="connsiteY53" fmla="*/ 4898845 h 6217283"/>
                <a:gd name="connsiteX54" fmla="*/ 1740597 w 2136984"/>
                <a:gd name="connsiteY54" fmla="*/ 5395414 h 6217283"/>
                <a:gd name="connsiteX55" fmla="*/ 1782508 w 2136984"/>
                <a:gd name="connsiteY55" fmla="*/ 5578717 h 6217283"/>
                <a:gd name="connsiteX56" fmla="*/ 1743138 w 2136984"/>
                <a:gd name="connsiteY56" fmla="*/ 5762867 h 6217283"/>
                <a:gd name="connsiteX57" fmla="*/ 1770230 w 2136984"/>
                <a:gd name="connsiteY57" fmla="*/ 5916539 h 6217283"/>
                <a:gd name="connsiteX58" fmla="*/ 1886647 w 2136984"/>
                <a:gd name="connsiteY58" fmla="*/ 6167150 h 6217283"/>
                <a:gd name="connsiteX59" fmla="*/ 1751181 w 2136984"/>
                <a:gd name="connsiteY59" fmla="*/ 6216681 h 6217283"/>
                <a:gd name="connsiteX60" fmla="*/ 1542478 w 2136984"/>
                <a:gd name="connsiteY60" fmla="*/ 6166304 h 6217283"/>
                <a:gd name="connsiteX61" fmla="*/ 1484057 w 2136984"/>
                <a:gd name="connsiteY61" fmla="*/ 6055813 h 6217283"/>
                <a:gd name="connsiteX62" fmla="*/ 1327425 w 2136984"/>
                <a:gd name="connsiteY62" fmla="*/ 5965220 h 6217283"/>
                <a:gd name="connsiteX63" fmla="*/ 1367641 w 2136984"/>
                <a:gd name="connsiteY63" fmla="*/ 5854731 h 6217283"/>
                <a:gd name="connsiteX64" fmla="*/ 1282127 w 2136984"/>
                <a:gd name="connsiteY64" fmla="*/ 5601577 h 6217283"/>
                <a:gd name="connsiteX65" fmla="*/ 1313031 w 2136984"/>
                <a:gd name="connsiteY65" fmla="*/ 5264604 h 6217283"/>
                <a:gd name="connsiteX66" fmla="*/ 1274084 w 2136984"/>
                <a:gd name="connsiteY66" fmla="*/ 5064791 h 6217283"/>
                <a:gd name="connsiteX67" fmla="*/ 1177564 w 2136984"/>
                <a:gd name="connsiteY67" fmla="*/ 4555098 h 6217283"/>
                <a:gd name="connsiteX68" fmla="*/ 1116604 w 2136984"/>
                <a:gd name="connsiteY68" fmla="*/ 3916711 h 6217283"/>
                <a:gd name="connsiteX69" fmla="*/ 1081044 w 2136984"/>
                <a:gd name="connsiteY69" fmla="*/ 3766851 h 6217283"/>
                <a:gd name="connsiteX0" fmla="*/ 1081044 w 2136984"/>
                <a:gd name="connsiteY0" fmla="*/ 3766851 h 6217283"/>
                <a:gd name="connsiteX1" fmla="*/ 1030244 w 2136984"/>
                <a:gd name="connsiteY1" fmla="*/ 4199498 h 6217283"/>
                <a:gd name="connsiteX2" fmla="*/ 1004844 w 2136984"/>
                <a:gd name="connsiteY2" fmla="*/ 4446724 h 6217283"/>
                <a:gd name="connsiteX3" fmla="*/ 1004844 w 2136984"/>
                <a:gd name="connsiteY3" fmla="*/ 4522924 h 6217283"/>
                <a:gd name="connsiteX4" fmla="*/ 906631 w 2136984"/>
                <a:gd name="connsiteY4" fmla="*/ 5020341 h 6217283"/>
                <a:gd name="connsiteX5" fmla="*/ 848211 w 2136984"/>
                <a:gd name="connsiteY5" fmla="*/ 5241744 h 6217283"/>
                <a:gd name="connsiteX6" fmla="*/ 880384 w 2136984"/>
                <a:gd name="connsiteY6" fmla="*/ 5650684 h 6217283"/>
                <a:gd name="connsiteX7" fmla="*/ 807571 w 2136984"/>
                <a:gd name="connsiteY7" fmla="*/ 5825521 h 6217283"/>
                <a:gd name="connsiteX8" fmla="*/ 816884 w 2136984"/>
                <a:gd name="connsiteY8" fmla="*/ 5983424 h 6217283"/>
                <a:gd name="connsiteX9" fmla="*/ 700044 w 2136984"/>
                <a:gd name="connsiteY9" fmla="*/ 6041844 h 6217283"/>
                <a:gd name="connsiteX10" fmla="*/ 640778 w 2136984"/>
                <a:gd name="connsiteY10" fmla="*/ 6049041 h 6217283"/>
                <a:gd name="connsiteX11" fmla="*/ 229720 w 2136984"/>
                <a:gd name="connsiteY11" fmla="*/ 6180698 h 6217283"/>
                <a:gd name="connsiteX12" fmla="*/ 171300 w 2136984"/>
                <a:gd name="connsiteY12" fmla="*/ 6054121 h 6217283"/>
                <a:gd name="connsiteX13" fmla="*/ 369844 w 2136984"/>
                <a:gd name="connsiteY13" fmla="*/ 5847534 h 6217283"/>
                <a:gd name="connsiteX14" fmla="*/ 369844 w 2136984"/>
                <a:gd name="connsiteY14" fmla="*/ 5698098 h 6217283"/>
                <a:gd name="connsiteX15" fmla="*/ 405827 w 2136984"/>
                <a:gd name="connsiteY15" fmla="*/ 5546968 h 6217283"/>
                <a:gd name="connsiteX16" fmla="*/ 452394 w 2136984"/>
                <a:gd name="connsiteY16" fmla="*/ 5411501 h 6217283"/>
                <a:gd name="connsiteX17" fmla="*/ 319044 w 2136984"/>
                <a:gd name="connsiteY17" fmla="*/ 3322351 h 6217283"/>
                <a:gd name="connsiteX18" fmla="*/ 299147 w 2136984"/>
                <a:gd name="connsiteY18" fmla="*/ 3249114 h 6217283"/>
                <a:gd name="connsiteX19" fmla="*/ 264858 w 2136984"/>
                <a:gd name="connsiteY19" fmla="*/ 3096291 h 6217283"/>
                <a:gd name="connsiteX20" fmla="*/ 158601 w 2136984"/>
                <a:gd name="connsiteY20" fmla="*/ 3080204 h 6217283"/>
                <a:gd name="connsiteX21" fmla="*/ 75204 w 2136984"/>
                <a:gd name="connsiteY21" fmla="*/ 2734764 h 6217283"/>
                <a:gd name="connsiteX22" fmla="*/ 7894 w 2136984"/>
                <a:gd name="connsiteY22" fmla="*/ 2528601 h 6217283"/>
                <a:gd name="connsiteX23" fmla="*/ 15937 w 2136984"/>
                <a:gd name="connsiteY23" fmla="*/ 2179351 h 6217283"/>
                <a:gd name="connsiteX24" fmla="*/ 134471 w 2136984"/>
                <a:gd name="connsiteY24" fmla="*/ 1613779 h 6217283"/>
                <a:gd name="connsiteX25" fmla="*/ 306768 w 2136984"/>
                <a:gd name="connsiteY25" fmla="*/ 1087998 h 6217283"/>
                <a:gd name="connsiteX26" fmla="*/ 879114 w 2136984"/>
                <a:gd name="connsiteY26" fmla="*/ 838231 h 6217283"/>
                <a:gd name="connsiteX27" fmla="*/ 853714 w 2136984"/>
                <a:gd name="connsiteY27" fmla="*/ 711654 h 6217283"/>
                <a:gd name="connsiteX28" fmla="*/ 801644 w 2136984"/>
                <a:gd name="connsiteY28" fmla="*/ 493638 h 6217283"/>
                <a:gd name="connsiteX29" fmla="*/ 827467 w 2136984"/>
                <a:gd name="connsiteY29" fmla="*/ 465274 h 6217283"/>
                <a:gd name="connsiteX30" fmla="*/ 815191 w 2136984"/>
                <a:gd name="connsiteY30" fmla="*/ 277739 h 6217283"/>
                <a:gd name="connsiteX31" fmla="*/ 868531 w 2136984"/>
                <a:gd name="connsiteY31" fmla="*/ 119411 h 6217283"/>
                <a:gd name="connsiteX32" fmla="*/ 1062417 w 2136984"/>
                <a:gd name="connsiteY32" fmla="*/ 31781 h 6217283"/>
                <a:gd name="connsiteX33" fmla="*/ 1219897 w 2136984"/>
                <a:gd name="connsiteY33" fmla="*/ 40672 h 6217283"/>
                <a:gd name="connsiteX34" fmla="*/ 1351978 w 2136984"/>
                <a:gd name="connsiteY34" fmla="*/ 98668 h 6217283"/>
                <a:gd name="connsiteX35" fmla="*/ 1412937 w 2136984"/>
                <a:gd name="connsiteY35" fmla="*/ 331925 h 6217283"/>
                <a:gd name="connsiteX36" fmla="*/ 1414208 w 2136984"/>
                <a:gd name="connsiteY36" fmla="*/ 423787 h 6217283"/>
                <a:gd name="connsiteX37" fmla="*/ 1449768 w 2136984"/>
                <a:gd name="connsiteY37" fmla="*/ 489827 h 6217283"/>
                <a:gd name="connsiteX38" fmla="*/ 1411244 w 2136984"/>
                <a:gd name="connsiteY38" fmla="*/ 648579 h 6217283"/>
                <a:gd name="connsiteX39" fmla="*/ 1355363 w 2136984"/>
                <a:gd name="connsiteY39" fmla="*/ 878872 h 6217283"/>
                <a:gd name="connsiteX40" fmla="*/ 1427331 w 2136984"/>
                <a:gd name="connsiteY40" fmla="*/ 957611 h 6217283"/>
                <a:gd name="connsiteX41" fmla="*/ 1940834 w 2136984"/>
                <a:gd name="connsiteY41" fmla="*/ 1170548 h 6217283"/>
                <a:gd name="connsiteX42" fmla="*/ 2010684 w 2136984"/>
                <a:gd name="connsiteY42" fmla="*/ 1540965 h 6217283"/>
                <a:gd name="connsiteX43" fmla="*/ 2057674 w 2136984"/>
                <a:gd name="connsiteY43" fmla="*/ 1857618 h 6217283"/>
                <a:gd name="connsiteX44" fmla="*/ 2080111 w 2136984"/>
                <a:gd name="connsiteY44" fmla="*/ 2135325 h 6217283"/>
                <a:gd name="connsiteX45" fmla="*/ 2135144 w 2136984"/>
                <a:gd name="connsiteY45" fmla="*/ 2360538 h 6217283"/>
                <a:gd name="connsiteX46" fmla="*/ 2064871 w 2136984"/>
                <a:gd name="connsiteY46" fmla="*/ 2770325 h 6217283"/>
                <a:gd name="connsiteX47" fmla="*/ 2024654 w 2136984"/>
                <a:gd name="connsiteY47" fmla="*/ 3056074 h 6217283"/>
                <a:gd name="connsiteX48" fmla="*/ 1910777 w 2136984"/>
                <a:gd name="connsiteY48" fmla="*/ 3152594 h 6217283"/>
                <a:gd name="connsiteX49" fmla="*/ 1842197 w 2136984"/>
                <a:gd name="connsiteY49" fmla="*/ 3267318 h 6217283"/>
                <a:gd name="connsiteX50" fmla="*/ 1841351 w 2136984"/>
                <a:gd name="connsiteY50" fmla="*/ 3483219 h 6217283"/>
                <a:gd name="connsiteX51" fmla="*/ 1826111 w 2136984"/>
                <a:gd name="connsiteY51" fmla="*/ 4089432 h 6217283"/>
                <a:gd name="connsiteX52" fmla="*/ 1849394 w 2136984"/>
                <a:gd name="connsiteY52" fmla="*/ 4503451 h 6217283"/>
                <a:gd name="connsiteX53" fmla="*/ 1810871 w 2136984"/>
                <a:gd name="connsiteY53" fmla="*/ 4898845 h 6217283"/>
                <a:gd name="connsiteX54" fmla="*/ 1740597 w 2136984"/>
                <a:gd name="connsiteY54" fmla="*/ 5395414 h 6217283"/>
                <a:gd name="connsiteX55" fmla="*/ 1782508 w 2136984"/>
                <a:gd name="connsiteY55" fmla="*/ 5578717 h 6217283"/>
                <a:gd name="connsiteX56" fmla="*/ 1743138 w 2136984"/>
                <a:gd name="connsiteY56" fmla="*/ 5762867 h 6217283"/>
                <a:gd name="connsiteX57" fmla="*/ 1770230 w 2136984"/>
                <a:gd name="connsiteY57" fmla="*/ 5916539 h 6217283"/>
                <a:gd name="connsiteX58" fmla="*/ 1886647 w 2136984"/>
                <a:gd name="connsiteY58" fmla="*/ 6167150 h 6217283"/>
                <a:gd name="connsiteX59" fmla="*/ 1751181 w 2136984"/>
                <a:gd name="connsiteY59" fmla="*/ 6216681 h 6217283"/>
                <a:gd name="connsiteX60" fmla="*/ 1542478 w 2136984"/>
                <a:gd name="connsiteY60" fmla="*/ 6166304 h 6217283"/>
                <a:gd name="connsiteX61" fmla="*/ 1484057 w 2136984"/>
                <a:gd name="connsiteY61" fmla="*/ 6055813 h 6217283"/>
                <a:gd name="connsiteX62" fmla="*/ 1327425 w 2136984"/>
                <a:gd name="connsiteY62" fmla="*/ 5965220 h 6217283"/>
                <a:gd name="connsiteX63" fmla="*/ 1367641 w 2136984"/>
                <a:gd name="connsiteY63" fmla="*/ 5854731 h 6217283"/>
                <a:gd name="connsiteX64" fmla="*/ 1282127 w 2136984"/>
                <a:gd name="connsiteY64" fmla="*/ 5601577 h 6217283"/>
                <a:gd name="connsiteX65" fmla="*/ 1313031 w 2136984"/>
                <a:gd name="connsiteY65" fmla="*/ 5264604 h 6217283"/>
                <a:gd name="connsiteX66" fmla="*/ 1274084 w 2136984"/>
                <a:gd name="connsiteY66" fmla="*/ 5064791 h 6217283"/>
                <a:gd name="connsiteX67" fmla="*/ 1177564 w 2136984"/>
                <a:gd name="connsiteY67" fmla="*/ 4555098 h 6217283"/>
                <a:gd name="connsiteX68" fmla="*/ 1116604 w 2136984"/>
                <a:gd name="connsiteY68" fmla="*/ 3916711 h 6217283"/>
                <a:gd name="connsiteX69" fmla="*/ 1081044 w 2136984"/>
                <a:gd name="connsiteY69" fmla="*/ 3766851 h 6217283"/>
                <a:gd name="connsiteX0" fmla="*/ 1081044 w 2136984"/>
                <a:gd name="connsiteY0" fmla="*/ 3766851 h 6217283"/>
                <a:gd name="connsiteX1" fmla="*/ 1030244 w 2136984"/>
                <a:gd name="connsiteY1" fmla="*/ 4199498 h 6217283"/>
                <a:gd name="connsiteX2" fmla="*/ 1004844 w 2136984"/>
                <a:gd name="connsiteY2" fmla="*/ 4446724 h 6217283"/>
                <a:gd name="connsiteX3" fmla="*/ 1004844 w 2136984"/>
                <a:gd name="connsiteY3" fmla="*/ 4522924 h 6217283"/>
                <a:gd name="connsiteX4" fmla="*/ 906631 w 2136984"/>
                <a:gd name="connsiteY4" fmla="*/ 5020341 h 6217283"/>
                <a:gd name="connsiteX5" fmla="*/ 848211 w 2136984"/>
                <a:gd name="connsiteY5" fmla="*/ 5241744 h 6217283"/>
                <a:gd name="connsiteX6" fmla="*/ 880384 w 2136984"/>
                <a:gd name="connsiteY6" fmla="*/ 5650684 h 6217283"/>
                <a:gd name="connsiteX7" fmla="*/ 807571 w 2136984"/>
                <a:gd name="connsiteY7" fmla="*/ 5825521 h 6217283"/>
                <a:gd name="connsiteX8" fmla="*/ 816884 w 2136984"/>
                <a:gd name="connsiteY8" fmla="*/ 5983424 h 6217283"/>
                <a:gd name="connsiteX9" fmla="*/ 700044 w 2136984"/>
                <a:gd name="connsiteY9" fmla="*/ 6041844 h 6217283"/>
                <a:gd name="connsiteX10" fmla="*/ 640778 w 2136984"/>
                <a:gd name="connsiteY10" fmla="*/ 6049041 h 6217283"/>
                <a:gd name="connsiteX11" fmla="*/ 229720 w 2136984"/>
                <a:gd name="connsiteY11" fmla="*/ 6180698 h 6217283"/>
                <a:gd name="connsiteX12" fmla="*/ 171300 w 2136984"/>
                <a:gd name="connsiteY12" fmla="*/ 6054121 h 6217283"/>
                <a:gd name="connsiteX13" fmla="*/ 369844 w 2136984"/>
                <a:gd name="connsiteY13" fmla="*/ 5847534 h 6217283"/>
                <a:gd name="connsiteX14" fmla="*/ 369844 w 2136984"/>
                <a:gd name="connsiteY14" fmla="*/ 5698098 h 6217283"/>
                <a:gd name="connsiteX15" fmla="*/ 405827 w 2136984"/>
                <a:gd name="connsiteY15" fmla="*/ 5546968 h 6217283"/>
                <a:gd name="connsiteX16" fmla="*/ 452394 w 2136984"/>
                <a:gd name="connsiteY16" fmla="*/ 5411501 h 6217283"/>
                <a:gd name="connsiteX17" fmla="*/ 319044 w 2136984"/>
                <a:gd name="connsiteY17" fmla="*/ 3322351 h 6217283"/>
                <a:gd name="connsiteX18" fmla="*/ 299147 w 2136984"/>
                <a:gd name="connsiteY18" fmla="*/ 3249114 h 6217283"/>
                <a:gd name="connsiteX19" fmla="*/ 264858 w 2136984"/>
                <a:gd name="connsiteY19" fmla="*/ 3096291 h 6217283"/>
                <a:gd name="connsiteX20" fmla="*/ 158601 w 2136984"/>
                <a:gd name="connsiteY20" fmla="*/ 3080204 h 6217283"/>
                <a:gd name="connsiteX21" fmla="*/ 75204 w 2136984"/>
                <a:gd name="connsiteY21" fmla="*/ 2734764 h 6217283"/>
                <a:gd name="connsiteX22" fmla="*/ 7894 w 2136984"/>
                <a:gd name="connsiteY22" fmla="*/ 2528601 h 6217283"/>
                <a:gd name="connsiteX23" fmla="*/ 15937 w 2136984"/>
                <a:gd name="connsiteY23" fmla="*/ 2179351 h 6217283"/>
                <a:gd name="connsiteX24" fmla="*/ 134471 w 2136984"/>
                <a:gd name="connsiteY24" fmla="*/ 1613779 h 6217283"/>
                <a:gd name="connsiteX25" fmla="*/ 306768 w 2136984"/>
                <a:gd name="connsiteY25" fmla="*/ 1087998 h 6217283"/>
                <a:gd name="connsiteX26" fmla="*/ 879114 w 2136984"/>
                <a:gd name="connsiteY26" fmla="*/ 838231 h 6217283"/>
                <a:gd name="connsiteX27" fmla="*/ 853714 w 2136984"/>
                <a:gd name="connsiteY27" fmla="*/ 711654 h 6217283"/>
                <a:gd name="connsiteX28" fmla="*/ 801644 w 2136984"/>
                <a:gd name="connsiteY28" fmla="*/ 493638 h 6217283"/>
                <a:gd name="connsiteX29" fmla="*/ 827467 w 2136984"/>
                <a:gd name="connsiteY29" fmla="*/ 465274 h 6217283"/>
                <a:gd name="connsiteX30" fmla="*/ 815191 w 2136984"/>
                <a:gd name="connsiteY30" fmla="*/ 277739 h 6217283"/>
                <a:gd name="connsiteX31" fmla="*/ 868531 w 2136984"/>
                <a:gd name="connsiteY31" fmla="*/ 119411 h 6217283"/>
                <a:gd name="connsiteX32" fmla="*/ 1062417 w 2136984"/>
                <a:gd name="connsiteY32" fmla="*/ 31781 h 6217283"/>
                <a:gd name="connsiteX33" fmla="*/ 1219897 w 2136984"/>
                <a:gd name="connsiteY33" fmla="*/ 40672 h 6217283"/>
                <a:gd name="connsiteX34" fmla="*/ 1351978 w 2136984"/>
                <a:gd name="connsiteY34" fmla="*/ 98668 h 6217283"/>
                <a:gd name="connsiteX35" fmla="*/ 1412937 w 2136984"/>
                <a:gd name="connsiteY35" fmla="*/ 331925 h 6217283"/>
                <a:gd name="connsiteX36" fmla="*/ 1414208 w 2136984"/>
                <a:gd name="connsiteY36" fmla="*/ 423787 h 6217283"/>
                <a:gd name="connsiteX37" fmla="*/ 1449768 w 2136984"/>
                <a:gd name="connsiteY37" fmla="*/ 489827 h 6217283"/>
                <a:gd name="connsiteX38" fmla="*/ 1411244 w 2136984"/>
                <a:gd name="connsiteY38" fmla="*/ 648579 h 6217283"/>
                <a:gd name="connsiteX39" fmla="*/ 1355363 w 2136984"/>
                <a:gd name="connsiteY39" fmla="*/ 878872 h 6217283"/>
                <a:gd name="connsiteX40" fmla="*/ 1427331 w 2136984"/>
                <a:gd name="connsiteY40" fmla="*/ 957611 h 6217283"/>
                <a:gd name="connsiteX41" fmla="*/ 1940834 w 2136984"/>
                <a:gd name="connsiteY41" fmla="*/ 1170548 h 6217283"/>
                <a:gd name="connsiteX42" fmla="*/ 2010684 w 2136984"/>
                <a:gd name="connsiteY42" fmla="*/ 1540965 h 6217283"/>
                <a:gd name="connsiteX43" fmla="*/ 2057674 w 2136984"/>
                <a:gd name="connsiteY43" fmla="*/ 1857618 h 6217283"/>
                <a:gd name="connsiteX44" fmla="*/ 2080111 w 2136984"/>
                <a:gd name="connsiteY44" fmla="*/ 2135325 h 6217283"/>
                <a:gd name="connsiteX45" fmla="*/ 2135144 w 2136984"/>
                <a:gd name="connsiteY45" fmla="*/ 2360538 h 6217283"/>
                <a:gd name="connsiteX46" fmla="*/ 2064871 w 2136984"/>
                <a:gd name="connsiteY46" fmla="*/ 2770325 h 6217283"/>
                <a:gd name="connsiteX47" fmla="*/ 2024654 w 2136984"/>
                <a:gd name="connsiteY47" fmla="*/ 3056074 h 6217283"/>
                <a:gd name="connsiteX48" fmla="*/ 1910777 w 2136984"/>
                <a:gd name="connsiteY48" fmla="*/ 3152594 h 6217283"/>
                <a:gd name="connsiteX49" fmla="*/ 1842197 w 2136984"/>
                <a:gd name="connsiteY49" fmla="*/ 3267318 h 6217283"/>
                <a:gd name="connsiteX50" fmla="*/ 1841351 w 2136984"/>
                <a:gd name="connsiteY50" fmla="*/ 3483219 h 6217283"/>
                <a:gd name="connsiteX51" fmla="*/ 1826111 w 2136984"/>
                <a:gd name="connsiteY51" fmla="*/ 4089432 h 6217283"/>
                <a:gd name="connsiteX52" fmla="*/ 1849394 w 2136984"/>
                <a:gd name="connsiteY52" fmla="*/ 4503451 h 6217283"/>
                <a:gd name="connsiteX53" fmla="*/ 1810871 w 2136984"/>
                <a:gd name="connsiteY53" fmla="*/ 4898845 h 6217283"/>
                <a:gd name="connsiteX54" fmla="*/ 1740597 w 2136984"/>
                <a:gd name="connsiteY54" fmla="*/ 5395414 h 6217283"/>
                <a:gd name="connsiteX55" fmla="*/ 1782508 w 2136984"/>
                <a:gd name="connsiteY55" fmla="*/ 5578717 h 6217283"/>
                <a:gd name="connsiteX56" fmla="*/ 1743138 w 2136984"/>
                <a:gd name="connsiteY56" fmla="*/ 5762867 h 6217283"/>
                <a:gd name="connsiteX57" fmla="*/ 1770230 w 2136984"/>
                <a:gd name="connsiteY57" fmla="*/ 5916539 h 6217283"/>
                <a:gd name="connsiteX58" fmla="*/ 1886647 w 2136984"/>
                <a:gd name="connsiteY58" fmla="*/ 6167150 h 6217283"/>
                <a:gd name="connsiteX59" fmla="*/ 1751181 w 2136984"/>
                <a:gd name="connsiteY59" fmla="*/ 6216681 h 6217283"/>
                <a:gd name="connsiteX60" fmla="*/ 1542478 w 2136984"/>
                <a:gd name="connsiteY60" fmla="*/ 6166304 h 6217283"/>
                <a:gd name="connsiteX61" fmla="*/ 1484057 w 2136984"/>
                <a:gd name="connsiteY61" fmla="*/ 6055813 h 6217283"/>
                <a:gd name="connsiteX62" fmla="*/ 1327425 w 2136984"/>
                <a:gd name="connsiteY62" fmla="*/ 5965220 h 6217283"/>
                <a:gd name="connsiteX63" fmla="*/ 1367641 w 2136984"/>
                <a:gd name="connsiteY63" fmla="*/ 5854731 h 6217283"/>
                <a:gd name="connsiteX64" fmla="*/ 1282127 w 2136984"/>
                <a:gd name="connsiteY64" fmla="*/ 5601577 h 6217283"/>
                <a:gd name="connsiteX65" fmla="*/ 1313031 w 2136984"/>
                <a:gd name="connsiteY65" fmla="*/ 5264604 h 6217283"/>
                <a:gd name="connsiteX66" fmla="*/ 1274084 w 2136984"/>
                <a:gd name="connsiteY66" fmla="*/ 5064791 h 6217283"/>
                <a:gd name="connsiteX67" fmla="*/ 1177564 w 2136984"/>
                <a:gd name="connsiteY67" fmla="*/ 4555098 h 6217283"/>
                <a:gd name="connsiteX68" fmla="*/ 1116604 w 2136984"/>
                <a:gd name="connsiteY68" fmla="*/ 3916711 h 6217283"/>
                <a:gd name="connsiteX69" fmla="*/ 1081044 w 2136984"/>
                <a:gd name="connsiteY69" fmla="*/ 3766851 h 6217283"/>
                <a:gd name="connsiteX0" fmla="*/ 1081044 w 2136984"/>
                <a:gd name="connsiteY0" fmla="*/ 3766851 h 6217283"/>
                <a:gd name="connsiteX1" fmla="*/ 1030244 w 2136984"/>
                <a:gd name="connsiteY1" fmla="*/ 4199498 h 6217283"/>
                <a:gd name="connsiteX2" fmla="*/ 1004844 w 2136984"/>
                <a:gd name="connsiteY2" fmla="*/ 4446724 h 6217283"/>
                <a:gd name="connsiteX3" fmla="*/ 1004844 w 2136984"/>
                <a:gd name="connsiteY3" fmla="*/ 4522924 h 6217283"/>
                <a:gd name="connsiteX4" fmla="*/ 906631 w 2136984"/>
                <a:gd name="connsiteY4" fmla="*/ 5020341 h 6217283"/>
                <a:gd name="connsiteX5" fmla="*/ 848211 w 2136984"/>
                <a:gd name="connsiteY5" fmla="*/ 5241744 h 6217283"/>
                <a:gd name="connsiteX6" fmla="*/ 880384 w 2136984"/>
                <a:gd name="connsiteY6" fmla="*/ 5650684 h 6217283"/>
                <a:gd name="connsiteX7" fmla="*/ 807571 w 2136984"/>
                <a:gd name="connsiteY7" fmla="*/ 5825521 h 6217283"/>
                <a:gd name="connsiteX8" fmla="*/ 816884 w 2136984"/>
                <a:gd name="connsiteY8" fmla="*/ 5983424 h 6217283"/>
                <a:gd name="connsiteX9" fmla="*/ 700044 w 2136984"/>
                <a:gd name="connsiteY9" fmla="*/ 6041844 h 6217283"/>
                <a:gd name="connsiteX10" fmla="*/ 640778 w 2136984"/>
                <a:gd name="connsiteY10" fmla="*/ 6049041 h 6217283"/>
                <a:gd name="connsiteX11" fmla="*/ 229720 w 2136984"/>
                <a:gd name="connsiteY11" fmla="*/ 6180698 h 6217283"/>
                <a:gd name="connsiteX12" fmla="*/ 171300 w 2136984"/>
                <a:gd name="connsiteY12" fmla="*/ 6054121 h 6217283"/>
                <a:gd name="connsiteX13" fmla="*/ 369844 w 2136984"/>
                <a:gd name="connsiteY13" fmla="*/ 5847534 h 6217283"/>
                <a:gd name="connsiteX14" fmla="*/ 369844 w 2136984"/>
                <a:gd name="connsiteY14" fmla="*/ 5698098 h 6217283"/>
                <a:gd name="connsiteX15" fmla="*/ 405827 w 2136984"/>
                <a:gd name="connsiteY15" fmla="*/ 5546968 h 6217283"/>
                <a:gd name="connsiteX16" fmla="*/ 452394 w 2136984"/>
                <a:gd name="connsiteY16" fmla="*/ 5411501 h 6217283"/>
                <a:gd name="connsiteX17" fmla="*/ 319044 w 2136984"/>
                <a:gd name="connsiteY17" fmla="*/ 3322351 h 6217283"/>
                <a:gd name="connsiteX18" fmla="*/ 299147 w 2136984"/>
                <a:gd name="connsiteY18" fmla="*/ 3249114 h 6217283"/>
                <a:gd name="connsiteX19" fmla="*/ 264858 w 2136984"/>
                <a:gd name="connsiteY19" fmla="*/ 3096291 h 6217283"/>
                <a:gd name="connsiteX20" fmla="*/ 158601 w 2136984"/>
                <a:gd name="connsiteY20" fmla="*/ 3080204 h 6217283"/>
                <a:gd name="connsiteX21" fmla="*/ 75204 w 2136984"/>
                <a:gd name="connsiteY21" fmla="*/ 2734764 h 6217283"/>
                <a:gd name="connsiteX22" fmla="*/ 7894 w 2136984"/>
                <a:gd name="connsiteY22" fmla="*/ 2528601 h 6217283"/>
                <a:gd name="connsiteX23" fmla="*/ 15937 w 2136984"/>
                <a:gd name="connsiteY23" fmla="*/ 2179351 h 6217283"/>
                <a:gd name="connsiteX24" fmla="*/ 134471 w 2136984"/>
                <a:gd name="connsiteY24" fmla="*/ 1613779 h 6217283"/>
                <a:gd name="connsiteX25" fmla="*/ 306768 w 2136984"/>
                <a:gd name="connsiteY25" fmla="*/ 1087998 h 6217283"/>
                <a:gd name="connsiteX26" fmla="*/ 879114 w 2136984"/>
                <a:gd name="connsiteY26" fmla="*/ 838231 h 6217283"/>
                <a:gd name="connsiteX27" fmla="*/ 853714 w 2136984"/>
                <a:gd name="connsiteY27" fmla="*/ 711654 h 6217283"/>
                <a:gd name="connsiteX28" fmla="*/ 801644 w 2136984"/>
                <a:gd name="connsiteY28" fmla="*/ 493638 h 6217283"/>
                <a:gd name="connsiteX29" fmla="*/ 827467 w 2136984"/>
                <a:gd name="connsiteY29" fmla="*/ 465274 h 6217283"/>
                <a:gd name="connsiteX30" fmla="*/ 815191 w 2136984"/>
                <a:gd name="connsiteY30" fmla="*/ 277739 h 6217283"/>
                <a:gd name="connsiteX31" fmla="*/ 868531 w 2136984"/>
                <a:gd name="connsiteY31" fmla="*/ 119411 h 6217283"/>
                <a:gd name="connsiteX32" fmla="*/ 1062417 w 2136984"/>
                <a:gd name="connsiteY32" fmla="*/ 31781 h 6217283"/>
                <a:gd name="connsiteX33" fmla="*/ 1219897 w 2136984"/>
                <a:gd name="connsiteY33" fmla="*/ 40672 h 6217283"/>
                <a:gd name="connsiteX34" fmla="*/ 1351978 w 2136984"/>
                <a:gd name="connsiteY34" fmla="*/ 98668 h 6217283"/>
                <a:gd name="connsiteX35" fmla="*/ 1412937 w 2136984"/>
                <a:gd name="connsiteY35" fmla="*/ 331925 h 6217283"/>
                <a:gd name="connsiteX36" fmla="*/ 1414208 w 2136984"/>
                <a:gd name="connsiteY36" fmla="*/ 423787 h 6217283"/>
                <a:gd name="connsiteX37" fmla="*/ 1449768 w 2136984"/>
                <a:gd name="connsiteY37" fmla="*/ 489827 h 6217283"/>
                <a:gd name="connsiteX38" fmla="*/ 1411244 w 2136984"/>
                <a:gd name="connsiteY38" fmla="*/ 648579 h 6217283"/>
                <a:gd name="connsiteX39" fmla="*/ 1355363 w 2136984"/>
                <a:gd name="connsiteY39" fmla="*/ 878872 h 6217283"/>
                <a:gd name="connsiteX40" fmla="*/ 1427331 w 2136984"/>
                <a:gd name="connsiteY40" fmla="*/ 957611 h 6217283"/>
                <a:gd name="connsiteX41" fmla="*/ 1940834 w 2136984"/>
                <a:gd name="connsiteY41" fmla="*/ 1170548 h 6217283"/>
                <a:gd name="connsiteX42" fmla="*/ 2010684 w 2136984"/>
                <a:gd name="connsiteY42" fmla="*/ 1540965 h 6217283"/>
                <a:gd name="connsiteX43" fmla="*/ 2057674 w 2136984"/>
                <a:gd name="connsiteY43" fmla="*/ 1857618 h 6217283"/>
                <a:gd name="connsiteX44" fmla="*/ 2080111 w 2136984"/>
                <a:gd name="connsiteY44" fmla="*/ 2135325 h 6217283"/>
                <a:gd name="connsiteX45" fmla="*/ 2135144 w 2136984"/>
                <a:gd name="connsiteY45" fmla="*/ 2360538 h 6217283"/>
                <a:gd name="connsiteX46" fmla="*/ 2064871 w 2136984"/>
                <a:gd name="connsiteY46" fmla="*/ 2770325 h 6217283"/>
                <a:gd name="connsiteX47" fmla="*/ 2024654 w 2136984"/>
                <a:gd name="connsiteY47" fmla="*/ 3056074 h 6217283"/>
                <a:gd name="connsiteX48" fmla="*/ 1910777 w 2136984"/>
                <a:gd name="connsiteY48" fmla="*/ 3152594 h 6217283"/>
                <a:gd name="connsiteX49" fmla="*/ 1842197 w 2136984"/>
                <a:gd name="connsiteY49" fmla="*/ 3267318 h 6217283"/>
                <a:gd name="connsiteX50" fmla="*/ 1841351 w 2136984"/>
                <a:gd name="connsiteY50" fmla="*/ 3483219 h 6217283"/>
                <a:gd name="connsiteX51" fmla="*/ 1826111 w 2136984"/>
                <a:gd name="connsiteY51" fmla="*/ 4089432 h 6217283"/>
                <a:gd name="connsiteX52" fmla="*/ 1849394 w 2136984"/>
                <a:gd name="connsiteY52" fmla="*/ 4503451 h 6217283"/>
                <a:gd name="connsiteX53" fmla="*/ 1810871 w 2136984"/>
                <a:gd name="connsiteY53" fmla="*/ 4898845 h 6217283"/>
                <a:gd name="connsiteX54" fmla="*/ 1740597 w 2136984"/>
                <a:gd name="connsiteY54" fmla="*/ 5395414 h 6217283"/>
                <a:gd name="connsiteX55" fmla="*/ 1782508 w 2136984"/>
                <a:gd name="connsiteY55" fmla="*/ 5578717 h 6217283"/>
                <a:gd name="connsiteX56" fmla="*/ 1743138 w 2136984"/>
                <a:gd name="connsiteY56" fmla="*/ 5762867 h 6217283"/>
                <a:gd name="connsiteX57" fmla="*/ 1770230 w 2136984"/>
                <a:gd name="connsiteY57" fmla="*/ 5916539 h 6217283"/>
                <a:gd name="connsiteX58" fmla="*/ 1886647 w 2136984"/>
                <a:gd name="connsiteY58" fmla="*/ 6167150 h 6217283"/>
                <a:gd name="connsiteX59" fmla="*/ 1751181 w 2136984"/>
                <a:gd name="connsiteY59" fmla="*/ 6216681 h 6217283"/>
                <a:gd name="connsiteX60" fmla="*/ 1542478 w 2136984"/>
                <a:gd name="connsiteY60" fmla="*/ 6166304 h 6217283"/>
                <a:gd name="connsiteX61" fmla="*/ 1484057 w 2136984"/>
                <a:gd name="connsiteY61" fmla="*/ 6055813 h 6217283"/>
                <a:gd name="connsiteX62" fmla="*/ 1327425 w 2136984"/>
                <a:gd name="connsiteY62" fmla="*/ 5965220 h 6217283"/>
                <a:gd name="connsiteX63" fmla="*/ 1367641 w 2136984"/>
                <a:gd name="connsiteY63" fmla="*/ 5854731 h 6217283"/>
                <a:gd name="connsiteX64" fmla="*/ 1282127 w 2136984"/>
                <a:gd name="connsiteY64" fmla="*/ 5601577 h 6217283"/>
                <a:gd name="connsiteX65" fmla="*/ 1313031 w 2136984"/>
                <a:gd name="connsiteY65" fmla="*/ 5264604 h 6217283"/>
                <a:gd name="connsiteX66" fmla="*/ 1274084 w 2136984"/>
                <a:gd name="connsiteY66" fmla="*/ 5064791 h 6217283"/>
                <a:gd name="connsiteX67" fmla="*/ 1177564 w 2136984"/>
                <a:gd name="connsiteY67" fmla="*/ 4555098 h 6217283"/>
                <a:gd name="connsiteX68" fmla="*/ 1116604 w 2136984"/>
                <a:gd name="connsiteY68" fmla="*/ 3916711 h 6217283"/>
                <a:gd name="connsiteX69" fmla="*/ 1081044 w 2136984"/>
                <a:gd name="connsiteY69" fmla="*/ 3766851 h 6217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136984" h="6217283">
                  <a:moveTo>
                    <a:pt x="1081044" y="3766851"/>
                  </a:moveTo>
                  <a:cubicBezTo>
                    <a:pt x="1068626" y="3811724"/>
                    <a:pt x="1042944" y="4073486"/>
                    <a:pt x="1030244" y="4199498"/>
                  </a:cubicBezTo>
                  <a:cubicBezTo>
                    <a:pt x="1019520" y="4312810"/>
                    <a:pt x="1009077" y="4392820"/>
                    <a:pt x="1004844" y="4446724"/>
                  </a:cubicBezTo>
                  <a:cubicBezTo>
                    <a:pt x="1000611" y="4500628"/>
                    <a:pt x="1023753" y="4412928"/>
                    <a:pt x="1004844" y="4522924"/>
                  </a:cubicBezTo>
                  <a:lnTo>
                    <a:pt x="906631" y="5020341"/>
                  </a:lnTo>
                  <a:cubicBezTo>
                    <a:pt x="904656" y="5099223"/>
                    <a:pt x="860347" y="5186569"/>
                    <a:pt x="848211" y="5241744"/>
                  </a:cubicBezTo>
                  <a:cubicBezTo>
                    <a:pt x="899575" y="5389346"/>
                    <a:pt x="895060" y="5513242"/>
                    <a:pt x="880384" y="5650684"/>
                  </a:cubicBezTo>
                  <a:lnTo>
                    <a:pt x="807571" y="5825521"/>
                  </a:lnTo>
                  <a:cubicBezTo>
                    <a:pt x="827608" y="5890008"/>
                    <a:pt x="866273" y="5946030"/>
                    <a:pt x="816884" y="5983424"/>
                  </a:cubicBezTo>
                  <a:cubicBezTo>
                    <a:pt x="777937" y="6002897"/>
                    <a:pt x="749151" y="6037611"/>
                    <a:pt x="700044" y="6041844"/>
                  </a:cubicBezTo>
                  <a:lnTo>
                    <a:pt x="640778" y="6049041"/>
                  </a:lnTo>
                  <a:cubicBezTo>
                    <a:pt x="594071" y="6106473"/>
                    <a:pt x="503334" y="6235026"/>
                    <a:pt x="229720" y="6180698"/>
                  </a:cubicBezTo>
                  <a:cubicBezTo>
                    <a:pt x="195007" y="6154874"/>
                    <a:pt x="139973" y="6140905"/>
                    <a:pt x="171300" y="6054121"/>
                  </a:cubicBezTo>
                  <a:cubicBezTo>
                    <a:pt x="204744" y="5978486"/>
                    <a:pt x="297454" y="5921476"/>
                    <a:pt x="369844" y="5847534"/>
                  </a:cubicBezTo>
                  <a:cubicBezTo>
                    <a:pt x="402652" y="5789890"/>
                    <a:pt x="365540" y="5745370"/>
                    <a:pt x="369844" y="5698098"/>
                  </a:cubicBezTo>
                  <a:cubicBezTo>
                    <a:pt x="340281" y="5606800"/>
                    <a:pt x="354534" y="5591348"/>
                    <a:pt x="405827" y="5546968"/>
                  </a:cubicBezTo>
                  <a:cubicBezTo>
                    <a:pt x="421349" y="5501812"/>
                    <a:pt x="477512" y="5470203"/>
                    <a:pt x="452394" y="5411501"/>
                  </a:cubicBezTo>
                  <a:cubicBezTo>
                    <a:pt x="360531" y="4801478"/>
                    <a:pt x="363494" y="4018734"/>
                    <a:pt x="319044" y="3322351"/>
                  </a:cubicBezTo>
                  <a:lnTo>
                    <a:pt x="299147" y="3249114"/>
                  </a:lnTo>
                  <a:lnTo>
                    <a:pt x="264858" y="3096291"/>
                  </a:lnTo>
                  <a:cubicBezTo>
                    <a:pt x="228310" y="3087542"/>
                    <a:pt x="179909" y="3153300"/>
                    <a:pt x="158601" y="3080204"/>
                  </a:cubicBezTo>
                  <a:cubicBezTo>
                    <a:pt x="127415" y="2965057"/>
                    <a:pt x="106390" y="2849911"/>
                    <a:pt x="75204" y="2734764"/>
                  </a:cubicBezTo>
                  <a:lnTo>
                    <a:pt x="7894" y="2528601"/>
                  </a:lnTo>
                  <a:cubicBezTo>
                    <a:pt x="-2548" y="2432927"/>
                    <a:pt x="-5159" y="2331821"/>
                    <a:pt x="15937" y="2179351"/>
                  </a:cubicBezTo>
                  <a:cubicBezTo>
                    <a:pt x="37033" y="2026881"/>
                    <a:pt x="89668" y="1798493"/>
                    <a:pt x="134471" y="1613779"/>
                  </a:cubicBezTo>
                  <a:cubicBezTo>
                    <a:pt x="161424" y="1275959"/>
                    <a:pt x="174829" y="1090538"/>
                    <a:pt x="306768" y="1087998"/>
                  </a:cubicBezTo>
                  <a:cubicBezTo>
                    <a:pt x="528595" y="1031271"/>
                    <a:pt x="848634" y="981318"/>
                    <a:pt x="879114" y="838231"/>
                  </a:cubicBezTo>
                  <a:cubicBezTo>
                    <a:pt x="877421" y="789265"/>
                    <a:pt x="845247" y="758927"/>
                    <a:pt x="853714" y="711654"/>
                  </a:cubicBezTo>
                  <a:cubicBezTo>
                    <a:pt x="834664" y="633337"/>
                    <a:pt x="780054" y="604129"/>
                    <a:pt x="801644" y="493638"/>
                  </a:cubicBezTo>
                  <a:lnTo>
                    <a:pt x="827467" y="465274"/>
                  </a:lnTo>
                  <a:cubicBezTo>
                    <a:pt x="830854" y="429855"/>
                    <a:pt x="811452" y="338487"/>
                    <a:pt x="815191" y="277739"/>
                  </a:cubicBezTo>
                  <a:cubicBezTo>
                    <a:pt x="818930" y="216991"/>
                    <a:pt x="828456" y="160404"/>
                    <a:pt x="868531" y="119411"/>
                  </a:cubicBezTo>
                  <a:cubicBezTo>
                    <a:pt x="935982" y="64801"/>
                    <a:pt x="969566" y="-5049"/>
                    <a:pt x="1062417" y="31781"/>
                  </a:cubicBezTo>
                  <a:cubicBezTo>
                    <a:pt x="1136923" y="-38634"/>
                    <a:pt x="1172484" y="28113"/>
                    <a:pt x="1219897" y="40672"/>
                  </a:cubicBezTo>
                  <a:cubicBezTo>
                    <a:pt x="1264488" y="56617"/>
                    <a:pt x="1307387" y="77643"/>
                    <a:pt x="1351978" y="98668"/>
                  </a:cubicBezTo>
                  <a:cubicBezTo>
                    <a:pt x="1391771" y="131970"/>
                    <a:pt x="1436715" y="239638"/>
                    <a:pt x="1412937" y="331925"/>
                  </a:cubicBezTo>
                  <a:cubicBezTo>
                    <a:pt x="1423026" y="393732"/>
                    <a:pt x="1405812" y="400574"/>
                    <a:pt x="1414208" y="423787"/>
                  </a:cubicBezTo>
                  <a:cubicBezTo>
                    <a:pt x="1430013" y="444107"/>
                    <a:pt x="1445816" y="457654"/>
                    <a:pt x="1449768" y="489827"/>
                  </a:cubicBezTo>
                  <a:cubicBezTo>
                    <a:pt x="1451814" y="526728"/>
                    <a:pt x="1437561" y="616053"/>
                    <a:pt x="1411244" y="648579"/>
                  </a:cubicBezTo>
                  <a:cubicBezTo>
                    <a:pt x="1406799" y="707493"/>
                    <a:pt x="1379776" y="813821"/>
                    <a:pt x="1355363" y="878872"/>
                  </a:cubicBezTo>
                  <a:cubicBezTo>
                    <a:pt x="1396991" y="921910"/>
                    <a:pt x="1403695" y="937220"/>
                    <a:pt x="1427331" y="957611"/>
                  </a:cubicBezTo>
                  <a:lnTo>
                    <a:pt x="1940834" y="1170548"/>
                  </a:lnTo>
                  <a:cubicBezTo>
                    <a:pt x="2082085" y="1223747"/>
                    <a:pt x="2004757" y="1461731"/>
                    <a:pt x="2010684" y="1540965"/>
                  </a:cubicBezTo>
                  <a:cubicBezTo>
                    <a:pt x="1997984" y="1625279"/>
                    <a:pt x="1986977" y="1676714"/>
                    <a:pt x="2057674" y="1857618"/>
                  </a:cubicBezTo>
                  <a:cubicBezTo>
                    <a:pt x="2073055" y="1949058"/>
                    <a:pt x="2098596" y="2038805"/>
                    <a:pt x="2080111" y="2135325"/>
                  </a:cubicBezTo>
                  <a:lnTo>
                    <a:pt x="2135144" y="2360538"/>
                  </a:lnTo>
                  <a:cubicBezTo>
                    <a:pt x="2142270" y="2507012"/>
                    <a:pt x="2130699" y="2632672"/>
                    <a:pt x="2064871" y="2770325"/>
                  </a:cubicBezTo>
                  <a:cubicBezTo>
                    <a:pt x="2104030" y="2872419"/>
                    <a:pt x="2054852" y="2982767"/>
                    <a:pt x="2024654" y="3056074"/>
                  </a:cubicBezTo>
                  <a:cubicBezTo>
                    <a:pt x="2008144" y="3162190"/>
                    <a:pt x="1978087" y="3185331"/>
                    <a:pt x="1910777" y="3152594"/>
                  </a:cubicBezTo>
                  <a:lnTo>
                    <a:pt x="1842197" y="3267318"/>
                  </a:lnTo>
                  <a:cubicBezTo>
                    <a:pt x="1843608" y="3326867"/>
                    <a:pt x="1839940" y="3423670"/>
                    <a:pt x="1841351" y="3483219"/>
                  </a:cubicBezTo>
                  <a:cubicBezTo>
                    <a:pt x="1843044" y="3685290"/>
                    <a:pt x="1824418" y="3887361"/>
                    <a:pt x="1826111" y="4089432"/>
                  </a:cubicBezTo>
                  <a:lnTo>
                    <a:pt x="1849394" y="4503451"/>
                  </a:lnTo>
                  <a:cubicBezTo>
                    <a:pt x="1833731" y="4635249"/>
                    <a:pt x="1826534" y="4767047"/>
                    <a:pt x="1810871" y="4898845"/>
                  </a:cubicBezTo>
                  <a:lnTo>
                    <a:pt x="1740597" y="5395414"/>
                  </a:lnTo>
                  <a:cubicBezTo>
                    <a:pt x="1733682" y="5494333"/>
                    <a:pt x="1767409" y="5511971"/>
                    <a:pt x="1782508" y="5578717"/>
                  </a:cubicBezTo>
                  <a:cubicBezTo>
                    <a:pt x="1800993" y="5663807"/>
                    <a:pt x="1755133" y="5672697"/>
                    <a:pt x="1743138" y="5762867"/>
                  </a:cubicBezTo>
                  <a:cubicBezTo>
                    <a:pt x="1744761" y="5815502"/>
                    <a:pt x="1744054" y="5849158"/>
                    <a:pt x="1770230" y="5916539"/>
                  </a:cubicBezTo>
                  <a:cubicBezTo>
                    <a:pt x="1903086" y="5972067"/>
                    <a:pt x="1891233" y="6110071"/>
                    <a:pt x="1886647" y="6167150"/>
                  </a:cubicBezTo>
                  <a:cubicBezTo>
                    <a:pt x="1879309" y="6188740"/>
                    <a:pt x="1827946" y="6222184"/>
                    <a:pt x="1751181" y="6216681"/>
                  </a:cubicBezTo>
                  <a:cubicBezTo>
                    <a:pt x="1673146" y="6215129"/>
                    <a:pt x="1612046" y="6183096"/>
                    <a:pt x="1542478" y="6166304"/>
                  </a:cubicBezTo>
                  <a:cubicBezTo>
                    <a:pt x="1476720" y="6113105"/>
                    <a:pt x="1502402" y="6090385"/>
                    <a:pt x="1484057" y="6055813"/>
                  </a:cubicBezTo>
                  <a:cubicBezTo>
                    <a:pt x="1438055" y="6026180"/>
                    <a:pt x="1331093" y="6030413"/>
                    <a:pt x="1327425" y="5965220"/>
                  </a:cubicBezTo>
                  <a:lnTo>
                    <a:pt x="1367641" y="5854731"/>
                  </a:lnTo>
                  <a:cubicBezTo>
                    <a:pt x="1334056" y="5775426"/>
                    <a:pt x="1292006" y="5692735"/>
                    <a:pt x="1282127" y="5601577"/>
                  </a:cubicBezTo>
                  <a:cubicBezTo>
                    <a:pt x="1270203" y="5506892"/>
                    <a:pt x="1308445" y="5339675"/>
                    <a:pt x="1313031" y="5264604"/>
                  </a:cubicBezTo>
                  <a:cubicBezTo>
                    <a:pt x="1317617" y="5189533"/>
                    <a:pt x="1291864" y="5184171"/>
                    <a:pt x="1274084" y="5064791"/>
                  </a:cubicBezTo>
                  <a:cubicBezTo>
                    <a:pt x="1239653" y="4863849"/>
                    <a:pt x="1211995" y="4756040"/>
                    <a:pt x="1177564" y="4555098"/>
                  </a:cubicBezTo>
                  <a:cubicBezTo>
                    <a:pt x="1151035" y="4344560"/>
                    <a:pt x="1143133" y="4127249"/>
                    <a:pt x="1116604" y="3916711"/>
                  </a:cubicBezTo>
                  <a:lnTo>
                    <a:pt x="1081044" y="3766851"/>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nvGrpSpPr>
            <p:cNvPr id="457" name="Group 456">
              <a:extLst>
                <a:ext uri="{FF2B5EF4-FFF2-40B4-BE49-F238E27FC236}">
                  <a16:creationId xmlns:a16="http://schemas.microsoft.com/office/drawing/2014/main" id="{2BDBB865-9265-4394-9CA6-247BC37A1B7E}"/>
                </a:ext>
              </a:extLst>
            </p:cNvPr>
            <p:cNvGrpSpPr>
              <a:grpSpLocks noChangeAspect="1"/>
            </p:cNvGrpSpPr>
            <p:nvPr/>
          </p:nvGrpSpPr>
          <p:grpSpPr>
            <a:xfrm>
              <a:off x="5902613" y="3401360"/>
              <a:ext cx="655985" cy="564107"/>
              <a:chOff x="3968801" y="1224643"/>
              <a:chExt cx="4244422" cy="3951514"/>
            </a:xfrm>
            <a:solidFill>
              <a:srgbClr val="2774AA"/>
            </a:solidFill>
          </p:grpSpPr>
          <p:sp>
            <p:nvSpPr>
              <p:cNvPr id="643" name="Isosceles Triangle 642">
                <a:extLst>
                  <a:ext uri="{FF2B5EF4-FFF2-40B4-BE49-F238E27FC236}">
                    <a16:creationId xmlns:a16="http://schemas.microsoft.com/office/drawing/2014/main" id="{E59EEEA8-FC8C-4962-95A5-CAC5243CA734}"/>
                  </a:ext>
                </a:extLst>
              </p:cNvPr>
              <p:cNvSpPr/>
              <p:nvPr/>
            </p:nvSpPr>
            <p:spPr>
              <a:xfrm>
                <a:off x="4276323" y="1224643"/>
                <a:ext cx="3629378" cy="963385"/>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nvGrpSpPr>
              <p:cNvPr id="644" name="Group 643">
                <a:extLst>
                  <a:ext uri="{FF2B5EF4-FFF2-40B4-BE49-F238E27FC236}">
                    <a16:creationId xmlns:a16="http://schemas.microsoft.com/office/drawing/2014/main" id="{4AF5146C-94DF-4128-922C-AAE6B871CAC9}"/>
                  </a:ext>
                </a:extLst>
              </p:cNvPr>
              <p:cNvGrpSpPr/>
              <p:nvPr/>
            </p:nvGrpSpPr>
            <p:grpSpPr>
              <a:xfrm>
                <a:off x="3968801" y="4522868"/>
                <a:ext cx="4244422" cy="653289"/>
                <a:chOff x="3968801" y="4522868"/>
                <a:chExt cx="4244422" cy="653289"/>
              </a:xfrm>
              <a:grpFill/>
            </p:grpSpPr>
            <p:sp>
              <p:nvSpPr>
                <p:cNvPr id="694" name="Rectangle 693">
                  <a:extLst>
                    <a:ext uri="{FF2B5EF4-FFF2-40B4-BE49-F238E27FC236}">
                      <a16:creationId xmlns:a16="http://schemas.microsoft.com/office/drawing/2014/main" id="{74F0AE9C-1ECD-4D43-A396-11DAE076AC65}"/>
                    </a:ext>
                  </a:extLst>
                </p:cNvPr>
                <p:cNvSpPr/>
                <p:nvPr/>
              </p:nvSpPr>
              <p:spPr>
                <a:xfrm>
                  <a:off x="4408014" y="4522868"/>
                  <a:ext cx="3365997" cy="24507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95" name="Rectangle 694">
                  <a:extLst>
                    <a:ext uri="{FF2B5EF4-FFF2-40B4-BE49-F238E27FC236}">
                      <a16:creationId xmlns:a16="http://schemas.microsoft.com/office/drawing/2014/main" id="{7E7FDB80-BEA7-4F62-829D-D2E995FB303F}"/>
                    </a:ext>
                  </a:extLst>
                </p:cNvPr>
                <p:cNvSpPr/>
                <p:nvPr/>
              </p:nvSpPr>
              <p:spPr>
                <a:xfrm>
                  <a:off x="4144361" y="4726975"/>
                  <a:ext cx="3893303" cy="24507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96" name="Rectangle 695">
                  <a:extLst>
                    <a:ext uri="{FF2B5EF4-FFF2-40B4-BE49-F238E27FC236}">
                      <a16:creationId xmlns:a16="http://schemas.microsoft.com/office/drawing/2014/main" id="{5D224220-E902-4143-A248-3BB3659BDE24}"/>
                    </a:ext>
                  </a:extLst>
                </p:cNvPr>
                <p:cNvSpPr/>
                <p:nvPr/>
              </p:nvSpPr>
              <p:spPr>
                <a:xfrm>
                  <a:off x="3968801" y="4931082"/>
                  <a:ext cx="4244422" cy="24507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grpSp>
            <p:nvGrpSpPr>
              <p:cNvPr id="645" name="Group 644">
                <a:extLst>
                  <a:ext uri="{FF2B5EF4-FFF2-40B4-BE49-F238E27FC236}">
                    <a16:creationId xmlns:a16="http://schemas.microsoft.com/office/drawing/2014/main" id="{C6B1486D-44EE-4363-88F9-87B7C399F464}"/>
                  </a:ext>
                </a:extLst>
              </p:cNvPr>
              <p:cNvGrpSpPr/>
              <p:nvPr/>
            </p:nvGrpSpPr>
            <p:grpSpPr>
              <a:xfrm>
                <a:off x="4265633" y="2188028"/>
                <a:ext cx="3650759" cy="263110"/>
                <a:chOff x="4261758" y="2188028"/>
                <a:chExt cx="3650759" cy="263110"/>
              </a:xfrm>
              <a:grpFill/>
            </p:grpSpPr>
            <p:sp>
              <p:nvSpPr>
                <p:cNvPr id="692" name="Rectangle 20">
                  <a:extLst>
                    <a:ext uri="{FF2B5EF4-FFF2-40B4-BE49-F238E27FC236}">
                      <a16:creationId xmlns:a16="http://schemas.microsoft.com/office/drawing/2014/main" id="{4C970289-C53B-4D19-8229-7AFAB19DABB1}"/>
                    </a:ext>
                  </a:extLst>
                </p:cNvPr>
                <p:cNvSpPr/>
                <p:nvPr/>
              </p:nvSpPr>
              <p:spPr>
                <a:xfrm>
                  <a:off x="4261758" y="2188028"/>
                  <a:ext cx="2081721" cy="263110"/>
                </a:xfrm>
                <a:custGeom>
                  <a:avLst/>
                  <a:gdLst>
                    <a:gd name="connsiteX0" fmla="*/ 0 w 2081721"/>
                    <a:gd name="connsiteY0" fmla="*/ 0 h 263110"/>
                    <a:gd name="connsiteX1" fmla="*/ 2081721 w 2081721"/>
                    <a:gd name="connsiteY1" fmla="*/ 0 h 263110"/>
                    <a:gd name="connsiteX2" fmla="*/ 2081721 w 2081721"/>
                    <a:gd name="connsiteY2" fmla="*/ 263110 h 263110"/>
                    <a:gd name="connsiteX3" fmla="*/ 0 w 2081721"/>
                    <a:gd name="connsiteY3" fmla="*/ 263110 h 263110"/>
                    <a:gd name="connsiteX4" fmla="*/ 0 w 2081721"/>
                    <a:gd name="connsiteY4" fmla="*/ 0 h 263110"/>
                    <a:gd name="connsiteX0" fmla="*/ 0 w 2081721"/>
                    <a:gd name="connsiteY0" fmla="*/ 0 h 263110"/>
                    <a:gd name="connsiteX1" fmla="*/ 2081721 w 2081721"/>
                    <a:gd name="connsiteY1" fmla="*/ 0 h 263110"/>
                    <a:gd name="connsiteX2" fmla="*/ 2081721 w 2081721"/>
                    <a:gd name="connsiteY2" fmla="*/ 263110 h 263110"/>
                    <a:gd name="connsiteX3" fmla="*/ 84616 w 2081721"/>
                    <a:gd name="connsiteY3" fmla="*/ 263110 h 263110"/>
                    <a:gd name="connsiteX4" fmla="*/ 0 w 2081721"/>
                    <a:gd name="connsiteY4" fmla="*/ 0 h 2631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1721" h="263110">
                      <a:moveTo>
                        <a:pt x="0" y="0"/>
                      </a:moveTo>
                      <a:lnTo>
                        <a:pt x="2081721" y="0"/>
                      </a:lnTo>
                      <a:lnTo>
                        <a:pt x="2081721" y="263110"/>
                      </a:lnTo>
                      <a:lnTo>
                        <a:pt x="84616" y="26311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93" name="Rectangle 20">
                  <a:extLst>
                    <a:ext uri="{FF2B5EF4-FFF2-40B4-BE49-F238E27FC236}">
                      <a16:creationId xmlns:a16="http://schemas.microsoft.com/office/drawing/2014/main" id="{1F5FD923-CE8E-4618-9EFD-287EE5F7E565}"/>
                    </a:ext>
                  </a:extLst>
                </p:cNvPr>
                <p:cNvSpPr/>
                <p:nvPr/>
              </p:nvSpPr>
              <p:spPr>
                <a:xfrm flipH="1">
                  <a:off x="5830796" y="2188028"/>
                  <a:ext cx="2081721" cy="263110"/>
                </a:xfrm>
                <a:custGeom>
                  <a:avLst/>
                  <a:gdLst>
                    <a:gd name="connsiteX0" fmla="*/ 0 w 2081721"/>
                    <a:gd name="connsiteY0" fmla="*/ 0 h 263110"/>
                    <a:gd name="connsiteX1" fmla="*/ 2081721 w 2081721"/>
                    <a:gd name="connsiteY1" fmla="*/ 0 h 263110"/>
                    <a:gd name="connsiteX2" fmla="*/ 2081721 w 2081721"/>
                    <a:gd name="connsiteY2" fmla="*/ 263110 h 263110"/>
                    <a:gd name="connsiteX3" fmla="*/ 0 w 2081721"/>
                    <a:gd name="connsiteY3" fmla="*/ 263110 h 263110"/>
                    <a:gd name="connsiteX4" fmla="*/ 0 w 2081721"/>
                    <a:gd name="connsiteY4" fmla="*/ 0 h 263110"/>
                    <a:gd name="connsiteX0" fmla="*/ 0 w 2081721"/>
                    <a:gd name="connsiteY0" fmla="*/ 0 h 263110"/>
                    <a:gd name="connsiteX1" fmla="*/ 2081721 w 2081721"/>
                    <a:gd name="connsiteY1" fmla="*/ 0 h 263110"/>
                    <a:gd name="connsiteX2" fmla="*/ 2081721 w 2081721"/>
                    <a:gd name="connsiteY2" fmla="*/ 263110 h 263110"/>
                    <a:gd name="connsiteX3" fmla="*/ 84616 w 2081721"/>
                    <a:gd name="connsiteY3" fmla="*/ 263110 h 263110"/>
                    <a:gd name="connsiteX4" fmla="*/ 0 w 2081721"/>
                    <a:gd name="connsiteY4" fmla="*/ 0 h 2631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1721" h="263110">
                      <a:moveTo>
                        <a:pt x="0" y="0"/>
                      </a:moveTo>
                      <a:lnTo>
                        <a:pt x="2081721" y="0"/>
                      </a:lnTo>
                      <a:lnTo>
                        <a:pt x="2081721" y="263110"/>
                      </a:lnTo>
                      <a:lnTo>
                        <a:pt x="84616" y="26311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grpSp>
            <p:nvGrpSpPr>
              <p:cNvPr id="646" name="Group 645">
                <a:extLst>
                  <a:ext uri="{FF2B5EF4-FFF2-40B4-BE49-F238E27FC236}">
                    <a16:creationId xmlns:a16="http://schemas.microsoft.com/office/drawing/2014/main" id="{CAABDAD7-B35D-475A-8149-4E3EDE8F5752}"/>
                  </a:ext>
                </a:extLst>
              </p:cNvPr>
              <p:cNvGrpSpPr/>
              <p:nvPr/>
            </p:nvGrpSpPr>
            <p:grpSpPr>
              <a:xfrm>
                <a:off x="4413474" y="2188028"/>
                <a:ext cx="3355077" cy="2375808"/>
                <a:chOff x="4418934" y="2188028"/>
                <a:chExt cx="3355077" cy="2375808"/>
              </a:xfrm>
              <a:grpFill/>
            </p:grpSpPr>
            <p:grpSp>
              <p:nvGrpSpPr>
                <p:cNvPr id="647" name="Group 646">
                  <a:extLst>
                    <a:ext uri="{FF2B5EF4-FFF2-40B4-BE49-F238E27FC236}">
                      <a16:creationId xmlns:a16="http://schemas.microsoft.com/office/drawing/2014/main" id="{28CD5E09-2CCB-47CC-9F2A-EBC959730613}"/>
                    </a:ext>
                  </a:extLst>
                </p:cNvPr>
                <p:cNvGrpSpPr/>
                <p:nvPr/>
              </p:nvGrpSpPr>
              <p:grpSpPr>
                <a:xfrm>
                  <a:off x="4418934" y="2188028"/>
                  <a:ext cx="621396" cy="2375808"/>
                  <a:chOff x="4408014" y="2188028"/>
                  <a:chExt cx="621396" cy="2375808"/>
                </a:xfrm>
                <a:grpFill/>
              </p:grpSpPr>
              <p:sp>
                <p:nvSpPr>
                  <p:cNvPr id="684" name="Rectangle 683">
                    <a:extLst>
                      <a:ext uri="{FF2B5EF4-FFF2-40B4-BE49-F238E27FC236}">
                        <a16:creationId xmlns:a16="http://schemas.microsoft.com/office/drawing/2014/main" id="{7D842872-2A45-4FD7-9814-BC47D0AE0205}"/>
                      </a:ext>
                    </a:extLst>
                  </p:cNvPr>
                  <p:cNvSpPr/>
                  <p:nvPr/>
                </p:nvSpPr>
                <p:spPr>
                  <a:xfrm>
                    <a:off x="4588084" y="2188028"/>
                    <a:ext cx="261257" cy="224517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nvGrpSpPr>
                  <p:cNvPr id="685" name="Group 684">
                    <a:extLst>
                      <a:ext uri="{FF2B5EF4-FFF2-40B4-BE49-F238E27FC236}">
                        <a16:creationId xmlns:a16="http://schemas.microsoft.com/office/drawing/2014/main" id="{C512F7DC-42AE-449F-B54A-61758D9E165C}"/>
                      </a:ext>
                    </a:extLst>
                  </p:cNvPr>
                  <p:cNvGrpSpPr/>
                  <p:nvPr/>
                </p:nvGrpSpPr>
                <p:grpSpPr>
                  <a:xfrm>
                    <a:off x="4408014" y="2418383"/>
                    <a:ext cx="621396" cy="286603"/>
                    <a:chOff x="4408014" y="2418383"/>
                    <a:chExt cx="621396" cy="286603"/>
                  </a:xfrm>
                  <a:grpFill/>
                </p:grpSpPr>
                <p:grpSp>
                  <p:nvGrpSpPr>
                    <p:cNvPr id="688" name="Group 687">
                      <a:extLst>
                        <a:ext uri="{FF2B5EF4-FFF2-40B4-BE49-F238E27FC236}">
                          <a16:creationId xmlns:a16="http://schemas.microsoft.com/office/drawing/2014/main" id="{589A0C38-13B2-481A-BA26-0BC781A88697}"/>
                        </a:ext>
                      </a:extLst>
                    </p:cNvPr>
                    <p:cNvGrpSpPr/>
                    <p:nvPr/>
                  </p:nvGrpSpPr>
                  <p:grpSpPr>
                    <a:xfrm>
                      <a:off x="4408014" y="2511187"/>
                      <a:ext cx="621396" cy="193799"/>
                      <a:chOff x="4408014" y="2511187"/>
                      <a:chExt cx="621396" cy="193799"/>
                    </a:xfrm>
                    <a:grpFill/>
                  </p:grpSpPr>
                  <p:sp>
                    <p:nvSpPr>
                      <p:cNvPr id="690" name="Oval 689">
                        <a:extLst>
                          <a:ext uri="{FF2B5EF4-FFF2-40B4-BE49-F238E27FC236}">
                            <a16:creationId xmlns:a16="http://schemas.microsoft.com/office/drawing/2014/main" id="{78F7ADD3-C562-4117-AE2A-0E691CCE6B04}"/>
                          </a:ext>
                        </a:extLst>
                      </p:cNvPr>
                      <p:cNvSpPr/>
                      <p:nvPr/>
                    </p:nvSpPr>
                    <p:spPr>
                      <a:xfrm>
                        <a:off x="4408014" y="2511187"/>
                        <a:ext cx="210388" cy="1937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91" name="Oval 690">
                        <a:extLst>
                          <a:ext uri="{FF2B5EF4-FFF2-40B4-BE49-F238E27FC236}">
                            <a16:creationId xmlns:a16="http://schemas.microsoft.com/office/drawing/2014/main" id="{26A6F4CF-80EE-41B3-9C50-DCE9F0F05045}"/>
                          </a:ext>
                        </a:extLst>
                      </p:cNvPr>
                      <p:cNvSpPr/>
                      <p:nvPr/>
                    </p:nvSpPr>
                    <p:spPr>
                      <a:xfrm>
                        <a:off x="4819022" y="2511187"/>
                        <a:ext cx="210388" cy="1937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sp>
                  <p:nvSpPr>
                    <p:cNvPr id="689" name="Rectangle 688">
                      <a:extLst>
                        <a:ext uri="{FF2B5EF4-FFF2-40B4-BE49-F238E27FC236}">
                          <a16:creationId xmlns:a16="http://schemas.microsoft.com/office/drawing/2014/main" id="{4601A33D-A67D-4540-9FBE-DD85FFFD2EAE}"/>
                        </a:ext>
                      </a:extLst>
                    </p:cNvPr>
                    <p:cNvSpPr/>
                    <p:nvPr/>
                  </p:nvSpPr>
                  <p:spPr>
                    <a:xfrm>
                      <a:off x="4498874" y="2418383"/>
                      <a:ext cx="439677" cy="22655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sp>
                <p:nvSpPr>
                  <p:cNvPr id="686" name="Rectangle 685">
                    <a:extLst>
                      <a:ext uri="{FF2B5EF4-FFF2-40B4-BE49-F238E27FC236}">
                        <a16:creationId xmlns:a16="http://schemas.microsoft.com/office/drawing/2014/main" id="{C468EDFE-3068-4CDE-9599-C2E6672CE554}"/>
                      </a:ext>
                    </a:extLst>
                  </p:cNvPr>
                  <p:cNvSpPr/>
                  <p:nvPr/>
                </p:nvSpPr>
                <p:spPr>
                  <a:xfrm>
                    <a:off x="4498874" y="4395943"/>
                    <a:ext cx="439677" cy="16789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87" name="Rectangle 686">
                    <a:extLst>
                      <a:ext uri="{FF2B5EF4-FFF2-40B4-BE49-F238E27FC236}">
                        <a16:creationId xmlns:a16="http://schemas.microsoft.com/office/drawing/2014/main" id="{38D9E264-40F0-4CE0-9AE3-9D1049B1C711}"/>
                      </a:ext>
                    </a:extLst>
                  </p:cNvPr>
                  <p:cNvSpPr/>
                  <p:nvPr/>
                </p:nvSpPr>
                <p:spPr>
                  <a:xfrm>
                    <a:off x="4542877" y="4330909"/>
                    <a:ext cx="351670" cy="13191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grpSp>
              <p:nvGrpSpPr>
                <p:cNvPr id="648" name="Group 647">
                  <a:extLst>
                    <a:ext uri="{FF2B5EF4-FFF2-40B4-BE49-F238E27FC236}">
                      <a16:creationId xmlns:a16="http://schemas.microsoft.com/office/drawing/2014/main" id="{215F6684-C584-4730-8CE4-943A2AAE2A1E}"/>
                    </a:ext>
                  </a:extLst>
                </p:cNvPr>
                <p:cNvGrpSpPr/>
                <p:nvPr/>
              </p:nvGrpSpPr>
              <p:grpSpPr>
                <a:xfrm>
                  <a:off x="7152615" y="2188028"/>
                  <a:ext cx="621396" cy="2375808"/>
                  <a:chOff x="4408014" y="2188028"/>
                  <a:chExt cx="621396" cy="2375808"/>
                </a:xfrm>
                <a:grpFill/>
              </p:grpSpPr>
              <p:sp>
                <p:nvSpPr>
                  <p:cNvPr id="676" name="Rectangle 675">
                    <a:extLst>
                      <a:ext uri="{FF2B5EF4-FFF2-40B4-BE49-F238E27FC236}">
                        <a16:creationId xmlns:a16="http://schemas.microsoft.com/office/drawing/2014/main" id="{3AEF6D74-1F55-4714-9158-809DF8751842}"/>
                      </a:ext>
                    </a:extLst>
                  </p:cNvPr>
                  <p:cNvSpPr/>
                  <p:nvPr/>
                </p:nvSpPr>
                <p:spPr>
                  <a:xfrm>
                    <a:off x="4588084" y="2188028"/>
                    <a:ext cx="261257" cy="224517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nvGrpSpPr>
                  <p:cNvPr id="677" name="Group 676">
                    <a:extLst>
                      <a:ext uri="{FF2B5EF4-FFF2-40B4-BE49-F238E27FC236}">
                        <a16:creationId xmlns:a16="http://schemas.microsoft.com/office/drawing/2014/main" id="{27BD55BF-5970-4A6E-8B02-1FC6D73C6D77}"/>
                      </a:ext>
                    </a:extLst>
                  </p:cNvPr>
                  <p:cNvGrpSpPr/>
                  <p:nvPr/>
                </p:nvGrpSpPr>
                <p:grpSpPr>
                  <a:xfrm>
                    <a:off x="4408014" y="2418383"/>
                    <a:ext cx="621396" cy="286603"/>
                    <a:chOff x="4408014" y="2418383"/>
                    <a:chExt cx="621396" cy="286603"/>
                  </a:xfrm>
                  <a:grpFill/>
                </p:grpSpPr>
                <p:grpSp>
                  <p:nvGrpSpPr>
                    <p:cNvPr id="680" name="Group 679">
                      <a:extLst>
                        <a:ext uri="{FF2B5EF4-FFF2-40B4-BE49-F238E27FC236}">
                          <a16:creationId xmlns:a16="http://schemas.microsoft.com/office/drawing/2014/main" id="{28E0CEA8-A468-4EAF-9B3E-CD140E07D05D}"/>
                        </a:ext>
                      </a:extLst>
                    </p:cNvPr>
                    <p:cNvGrpSpPr/>
                    <p:nvPr/>
                  </p:nvGrpSpPr>
                  <p:grpSpPr>
                    <a:xfrm>
                      <a:off x="4408014" y="2511187"/>
                      <a:ext cx="621396" cy="193799"/>
                      <a:chOff x="4408014" y="2511187"/>
                      <a:chExt cx="621396" cy="193799"/>
                    </a:xfrm>
                    <a:grpFill/>
                  </p:grpSpPr>
                  <p:sp>
                    <p:nvSpPr>
                      <p:cNvPr id="682" name="Oval 681">
                        <a:extLst>
                          <a:ext uri="{FF2B5EF4-FFF2-40B4-BE49-F238E27FC236}">
                            <a16:creationId xmlns:a16="http://schemas.microsoft.com/office/drawing/2014/main" id="{8A56C3CB-783D-4670-AFFD-91C40BD5963C}"/>
                          </a:ext>
                        </a:extLst>
                      </p:cNvPr>
                      <p:cNvSpPr/>
                      <p:nvPr/>
                    </p:nvSpPr>
                    <p:spPr>
                      <a:xfrm>
                        <a:off x="4408014" y="2511187"/>
                        <a:ext cx="210388" cy="1937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83" name="Oval 682">
                        <a:extLst>
                          <a:ext uri="{FF2B5EF4-FFF2-40B4-BE49-F238E27FC236}">
                            <a16:creationId xmlns:a16="http://schemas.microsoft.com/office/drawing/2014/main" id="{1BCEAAA0-7C7D-4905-9EC1-32A9911FB140}"/>
                          </a:ext>
                        </a:extLst>
                      </p:cNvPr>
                      <p:cNvSpPr/>
                      <p:nvPr/>
                    </p:nvSpPr>
                    <p:spPr>
                      <a:xfrm>
                        <a:off x="4819022" y="2511187"/>
                        <a:ext cx="210388" cy="1937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sp>
                  <p:nvSpPr>
                    <p:cNvPr id="681" name="Rectangle 680">
                      <a:extLst>
                        <a:ext uri="{FF2B5EF4-FFF2-40B4-BE49-F238E27FC236}">
                          <a16:creationId xmlns:a16="http://schemas.microsoft.com/office/drawing/2014/main" id="{67BAA877-6596-48E2-B2FC-724C9D6EAC8F}"/>
                        </a:ext>
                      </a:extLst>
                    </p:cNvPr>
                    <p:cNvSpPr/>
                    <p:nvPr/>
                  </p:nvSpPr>
                  <p:spPr>
                    <a:xfrm>
                      <a:off x="4498874" y="2418383"/>
                      <a:ext cx="439677" cy="22655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sp>
                <p:nvSpPr>
                  <p:cNvPr id="678" name="Rectangle 677">
                    <a:extLst>
                      <a:ext uri="{FF2B5EF4-FFF2-40B4-BE49-F238E27FC236}">
                        <a16:creationId xmlns:a16="http://schemas.microsoft.com/office/drawing/2014/main" id="{834B19E8-1F28-4BA9-BD50-68ABBEF46077}"/>
                      </a:ext>
                    </a:extLst>
                  </p:cNvPr>
                  <p:cNvSpPr/>
                  <p:nvPr/>
                </p:nvSpPr>
                <p:spPr>
                  <a:xfrm>
                    <a:off x="4498874" y="4395943"/>
                    <a:ext cx="439677" cy="16789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79" name="Rectangle 678">
                    <a:extLst>
                      <a:ext uri="{FF2B5EF4-FFF2-40B4-BE49-F238E27FC236}">
                        <a16:creationId xmlns:a16="http://schemas.microsoft.com/office/drawing/2014/main" id="{E3D450D3-D0C8-401F-B4AE-20F576367B3E}"/>
                      </a:ext>
                    </a:extLst>
                  </p:cNvPr>
                  <p:cNvSpPr/>
                  <p:nvPr/>
                </p:nvSpPr>
                <p:spPr>
                  <a:xfrm>
                    <a:off x="4542877" y="4330909"/>
                    <a:ext cx="351670" cy="13191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grpSp>
              <p:nvGrpSpPr>
                <p:cNvPr id="649" name="Group 648">
                  <a:extLst>
                    <a:ext uri="{FF2B5EF4-FFF2-40B4-BE49-F238E27FC236}">
                      <a16:creationId xmlns:a16="http://schemas.microsoft.com/office/drawing/2014/main" id="{24A3FD28-F3AE-43CA-B4EE-5C2DF08F1E57}"/>
                    </a:ext>
                  </a:extLst>
                </p:cNvPr>
                <p:cNvGrpSpPr/>
                <p:nvPr/>
              </p:nvGrpSpPr>
              <p:grpSpPr>
                <a:xfrm>
                  <a:off x="6469194" y="2188028"/>
                  <a:ext cx="621396" cy="2375808"/>
                  <a:chOff x="4408014" y="2188028"/>
                  <a:chExt cx="621396" cy="2375808"/>
                </a:xfrm>
                <a:grpFill/>
              </p:grpSpPr>
              <p:sp>
                <p:nvSpPr>
                  <p:cNvPr id="668" name="Rectangle 667">
                    <a:extLst>
                      <a:ext uri="{FF2B5EF4-FFF2-40B4-BE49-F238E27FC236}">
                        <a16:creationId xmlns:a16="http://schemas.microsoft.com/office/drawing/2014/main" id="{130324F0-BE0E-410D-A93A-C4CE4632EAF1}"/>
                      </a:ext>
                    </a:extLst>
                  </p:cNvPr>
                  <p:cNvSpPr/>
                  <p:nvPr/>
                </p:nvSpPr>
                <p:spPr>
                  <a:xfrm>
                    <a:off x="4588084" y="2188028"/>
                    <a:ext cx="261257" cy="224517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nvGrpSpPr>
                  <p:cNvPr id="669" name="Group 668">
                    <a:extLst>
                      <a:ext uri="{FF2B5EF4-FFF2-40B4-BE49-F238E27FC236}">
                        <a16:creationId xmlns:a16="http://schemas.microsoft.com/office/drawing/2014/main" id="{CAB24A16-9DDE-4F2D-B429-C1FBAD165551}"/>
                      </a:ext>
                    </a:extLst>
                  </p:cNvPr>
                  <p:cNvGrpSpPr/>
                  <p:nvPr/>
                </p:nvGrpSpPr>
                <p:grpSpPr>
                  <a:xfrm>
                    <a:off x="4408014" y="2418383"/>
                    <a:ext cx="621396" cy="286603"/>
                    <a:chOff x="4408014" y="2418383"/>
                    <a:chExt cx="621396" cy="286603"/>
                  </a:xfrm>
                  <a:grpFill/>
                </p:grpSpPr>
                <p:grpSp>
                  <p:nvGrpSpPr>
                    <p:cNvPr id="672" name="Group 671">
                      <a:extLst>
                        <a:ext uri="{FF2B5EF4-FFF2-40B4-BE49-F238E27FC236}">
                          <a16:creationId xmlns:a16="http://schemas.microsoft.com/office/drawing/2014/main" id="{0EBCF17E-2FDF-4090-AB78-0BF69880DA04}"/>
                        </a:ext>
                      </a:extLst>
                    </p:cNvPr>
                    <p:cNvGrpSpPr/>
                    <p:nvPr/>
                  </p:nvGrpSpPr>
                  <p:grpSpPr>
                    <a:xfrm>
                      <a:off x="4408014" y="2511187"/>
                      <a:ext cx="621396" cy="193799"/>
                      <a:chOff x="4408014" y="2511187"/>
                      <a:chExt cx="621396" cy="193799"/>
                    </a:xfrm>
                    <a:grpFill/>
                  </p:grpSpPr>
                  <p:sp>
                    <p:nvSpPr>
                      <p:cNvPr id="674" name="Oval 673">
                        <a:extLst>
                          <a:ext uri="{FF2B5EF4-FFF2-40B4-BE49-F238E27FC236}">
                            <a16:creationId xmlns:a16="http://schemas.microsoft.com/office/drawing/2014/main" id="{5CA73AD7-EBB7-4274-B9D5-2443E51A058F}"/>
                          </a:ext>
                        </a:extLst>
                      </p:cNvPr>
                      <p:cNvSpPr/>
                      <p:nvPr/>
                    </p:nvSpPr>
                    <p:spPr>
                      <a:xfrm>
                        <a:off x="4408014" y="2511187"/>
                        <a:ext cx="210388" cy="1937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75" name="Oval 674">
                        <a:extLst>
                          <a:ext uri="{FF2B5EF4-FFF2-40B4-BE49-F238E27FC236}">
                            <a16:creationId xmlns:a16="http://schemas.microsoft.com/office/drawing/2014/main" id="{B5EA042F-F622-4DDC-8FB7-210AB9714514}"/>
                          </a:ext>
                        </a:extLst>
                      </p:cNvPr>
                      <p:cNvSpPr/>
                      <p:nvPr/>
                    </p:nvSpPr>
                    <p:spPr>
                      <a:xfrm>
                        <a:off x="4819022" y="2511187"/>
                        <a:ext cx="210388" cy="1937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sp>
                  <p:nvSpPr>
                    <p:cNvPr id="673" name="Rectangle 672">
                      <a:extLst>
                        <a:ext uri="{FF2B5EF4-FFF2-40B4-BE49-F238E27FC236}">
                          <a16:creationId xmlns:a16="http://schemas.microsoft.com/office/drawing/2014/main" id="{6230C994-8D61-462E-8DA2-A4FDFEC4CF30}"/>
                        </a:ext>
                      </a:extLst>
                    </p:cNvPr>
                    <p:cNvSpPr/>
                    <p:nvPr/>
                  </p:nvSpPr>
                  <p:spPr>
                    <a:xfrm>
                      <a:off x="4498874" y="2418383"/>
                      <a:ext cx="439677" cy="22655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sp>
                <p:nvSpPr>
                  <p:cNvPr id="670" name="Rectangle 669">
                    <a:extLst>
                      <a:ext uri="{FF2B5EF4-FFF2-40B4-BE49-F238E27FC236}">
                        <a16:creationId xmlns:a16="http://schemas.microsoft.com/office/drawing/2014/main" id="{F15D784B-6475-4661-9B8B-708ABB86D867}"/>
                      </a:ext>
                    </a:extLst>
                  </p:cNvPr>
                  <p:cNvSpPr/>
                  <p:nvPr/>
                </p:nvSpPr>
                <p:spPr>
                  <a:xfrm>
                    <a:off x="4498874" y="4395943"/>
                    <a:ext cx="439677" cy="16789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71" name="Rectangle 670">
                    <a:extLst>
                      <a:ext uri="{FF2B5EF4-FFF2-40B4-BE49-F238E27FC236}">
                        <a16:creationId xmlns:a16="http://schemas.microsoft.com/office/drawing/2014/main" id="{298D4D01-189E-46E5-A9BD-BFEA542DE55A}"/>
                      </a:ext>
                    </a:extLst>
                  </p:cNvPr>
                  <p:cNvSpPr/>
                  <p:nvPr/>
                </p:nvSpPr>
                <p:spPr>
                  <a:xfrm>
                    <a:off x="4542877" y="4330909"/>
                    <a:ext cx="351670" cy="13191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grpSp>
              <p:nvGrpSpPr>
                <p:cNvPr id="650" name="Group 649">
                  <a:extLst>
                    <a:ext uri="{FF2B5EF4-FFF2-40B4-BE49-F238E27FC236}">
                      <a16:creationId xmlns:a16="http://schemas.microsoft.com/office/drawing/2014/main" id="{8F975591-F412-4437-985D-B72D524BCDDD}"/>
                    </a:ext>
                  </a:extLst>
                </p:cNvPr>
                <p:cNvGrpSpPr/>
                <p:nvPr/>
              </p:nvGrpSpPr>
              <p:grpSpPr>
                <a:xfrm>
                  <a:off x="5785774" y="2188028"/>
                  <a:ext cx="621396" cy="2375808"/>
                  <a:chOff x="4408014" y="2188028"/>
                  <a:chExt cx="621396" cy="2375808"/>
                </a:xfrm>
                <a:grpFill/>
              </p:grpSpPr>
              <p:sp>
                <p:nvSpPr>
                  <p:cNvPr id="660" name="Rectangle 659">
                    <a:extLst>
                      <a:ext uri="{FF2B5EF4-FFF2-40B4-BE49-F238E27FC236}">
                        <a16:creationId xmlns:a16="http://schemas.microsoft.com/office/drawing/2014/main" id="{52C19159-8BA6-4DCE-9F63-8A9F89D73606}"/>
                      </a:ext>
                    </a:extLst>
                  </p:cNvPr>
                  <p:cNvSpPr/>
                  <p:nvPr/>
                </p:nvSpPr>
                <p:spPr>
                  <a:xfrm>
                    <a:off x="4588084" y="2188028"/>
                    <a:ext cx="261257" cy="224517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nvGrpSpPr>
                  <p:cNvPr id="661" name="Group 660">
                    <a:extLst>
                      <a:ext uri="{FF2B5EF4-FFF2-40B4-BE49-F238E27FC236}">
                        <a16:creationId xmlns:a16="http://schemas.microsoft.com/office/drawing/2014/main" id="{0F2CE38E-2021-45FC-953E-959D69461BA9}"/>
                      </a:ext>
                    </a:extLst>
                  </p:cNvPr>
                  <p:cNvGrpSpPr/>
                  <p:nvPr/>
                </p:nvGrpSpPr>
                <p:grpSpPr>
                  <a:xfrm>
                    <a:off x="4408014" y="2418383"/>
                    <a:ext cx="621396" cy="286603"/>
                    <a:chOff x="4408014" y="2418383"/>
                    <a:chExt cx="621396" cy="286603"/>
                  </a:xfrm>
                  <a:grpFill/>
                </p:grpSpPr>
                <p:grpSp>
                  <p:nvGrpSpPr>
                    <p:cNvPr id="664" name="Group 663">
                      <a:extLst>
                        <a:ext uri="{FF2B5EF4-FFF2-40B4-BE49-F238E27FC236}">
                          <a16:creationId xmlns:a16="http://schemas.microsoft.com/office/drawing/2014/main" id="{2378A8D5-0C87-4CFB-B8A6-CDE1FAE3A00B}"/>
                        </a:ext>
                      </a:extLst>
                    </p:cNvPr>
                    <p:cNvGrpSpPr/>
                    <p:nvPr/>
                  </p:nvGrpSpPr>
                  <p:grpSpPr>
                    <a:xfrm>
                      <a:off x="4408014" y="2511187"/>
                      <a:ext cx="621396" cy="193799"/>
                      <a:chOff x="4408014" y="2511187"/>
                      <a:chExt cx="621396" cy="193799"/>
                    </a:xfrm>
                    <a:grpFill/>
                  </p:grpSpPr>
                  <p:sp>
                    <p:nvSpPr>
                      <p:cNvPr id="666" name="Oval 665">
                        <a:extLst>
                          <a:ext uri="{FF2B5EF4-FFF2-40B4-BE49-F238E27FC236}">
                            <a16:creationId xmlns:a16="http://schemas.microsoft.com/office/drawing/2014/main" id="{A45CF88E-4EEF-46DF-8257-8AF49FAC5053}"/>
                          </a:ext>
                        </a:extLst>
                      </p:cNvPr>
                      <p:cNvSpPr/>
                      <p:nvPr/>
                    </p:nvSpPr>
                    <p:spPr>
                      <a:xfrm>
                        <a:off x="4408014" y="2511187"/>
                        <a:ext cx="210388" cy="1937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67" name="Oval 666">
                        <a:extLst>
                          <a:ext uri="{FF2B5EF4-FFF2-40B4-BE49-F238E27FC236}">
                            <a16:creationId xmlns:a16="http://schemas.microsoft.com/office/drawing/2014/main" id="{7967B9E0-EDC0-46E7-95A0-E5B34C239D7F}"/>
                          </a:ext>
                        </a:extLst>
                      </p:cNvPr>
                      <p:cNvSpPr/>
                      <p:nvPr/>
                    </p:nvSpPr>
                    <p:spPr>
                      <a:xfrm>
                        <a:off x="4819022" y="2511187"/>
                        <a:ext cx="210388" cy="1937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sp>
                  <p:nvSpPr>
                    <p:cNvPr id="665" name="Rectangle 664">
                      <a:extLst>
                        <a:ext uri="{FF2B5EF4-FFF2-40B4-BE49-F238E27FC236}">
                          <a16:creationId xmlns:a16="http://schemas.microsoft.com/office/drawing/2014/main" id="{34F34F7C-13C5-4396-9506-DA822B0F0BBC}"/>
                        </a:ext>
                      </a:extLst>
                    </p:cNvPr>
                    <p:cNvSpPr/>
                    <p:nvPr/>
                  </p:nvSpPr>
                  <p:spPr>
                    <a:xfrm>
                      <a:off x="4498874" y="2418383"/>
                      <a:ext cx="439677" cy="22655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sp>
                <p:nvSpPr>
                  <p:cNvPr id="662" name="Rectangle 661">
                    <a:extLst>
                      <a:ext uri="{FF2B5EF4-FFF2-40B4-BE49-F238E27FC236}">
                        <a16:creationId xmlns:a16="http://schemas.microsoft.com/office/drawing/2014/main" id="{F97BCE8D-1CEE-4566-89D8-D7E4BC518B9F}"/>
                      </a:ext>
                    </a:extLst>
                  </p:cNvPr>
                  <p:cNvSpPr/>
                  <p:nvPr/>
                </p:nvSpPr>
                <p:spPr>
                  <a:xfrm>
                    <a:off x="4498874" y="4395943"/>
                    <a:ext cx="439677" cy="16789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63" name="Rectangle 662">
                    <a:extLst>
                      <a:ext uri="{FF2B5EF4-FFF2-40B4-BE49-F238E27FC236}">
                        <a16:creationId xmlns:a16="http://schemas.microsoft.com/office/drawing/2014/main" id="{48EB13EF-33B2-4464-80A0-766644FF6178}"/>
                      </a:ext>
                    </a:extLst>
                  </p:cNvPr>
                  <p:cNvSpPr/>
                  <p:nvPr/>
                </p:nvSpPr>
                <p:spPr>
                  <a:xfrm>
                    <a:off x="4542877" y="4330909"/>
                    <a:ext cx="351670" cy="13191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grpSp>
              <p:nvGrpSpPr>
                <p:cNvPr id="651" name="Group 650">
                  <a:extLst>
                    <a:ext uri="{FF2B5EF4-FFF2-40B4-BE49-F238E27FC236}">
                      <a16:creationId xmlns:a16="http://schemas.microsoft.com/office/drawing/2014/main" id="{7E518EFD-8501-4F9F-9167-36B0C795A5A8}"/>
                    </a:ext>
                  </a:extLst>
                </p:cNvPr>
                <p:cNvGrpSpPr/>
                <p:nvPr/>
              </p:nvGrpSpPr>
              <p:grpSpPr>
                <a:xfrm>
                  <a:off x="5102354" y="2188028"/>
                  <a:ext cx="621396" cy="2375808"/>
                  <a:chOff x="4408014" y="2188028"/>
                  <a:chExt cx="621396" cy="2375808"/>
                </a:xfrm>
                <a:grpFill/>
              </p:grpSpPr>
              <p:sp>
                <p:nvSpPr>
                  <p:cNvPr id="652" name="Rectangle 651">
                    <a:extLst>
                      <a:ext uri="{FF2B5EF4-FFF2-40B4-BE49-F238E27FC236}">
                        <a16:creationId xmlns:a16="http://schemas.microsoft.com/office/drawing/2014/main" id="{9FC79512-84A7-4FEA-A858-300D4040B137}"/>
                      </a:ext>
                    </a:extLst>
                  </p:cNvPr>
                  <p:cNvSpPr/>
                  <p:nvPr/>
                </p:nvSpPr>
                <p:spPr>
                  <a:xfrm>
                    <a:off x="4588084" y="2188028"/>
                    <a:ext cx="261257" cy="224517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nvGrpSpPr>
                  <p:cNvPr id="653" name="Group 652">
                    <a:extLst>
                      <a:ext uri="{FF2B5EF4-FFF2-40B4-BE49-F238E27FC236}">
                        <a16:creationId xmlns:a16="http://schemas.microsoft.com/office/drawing/2014/main" id="{84178480-79F9-4FE7-AC02-F7743C939737}"/>
                      </a:ext>
                    </a:extLst>
                  </p:cNvPr>
                  <p:cNvGrpSpPr/>
                  <p:nvPr/>
                </p:nvGrpSpPr>
                <p:grpSpPr>
                  <a:xfrm>
                    <a:off x="4408014" y="2418383"/>
                    <a:ext cx="621396" cy="286603"/>
                    <a:chOff x="4408014" y="2418383"/>
                    <a:chExt cx="621396" cy="286603"/>
                  </a:xfrm>
                  <a:grpFill/>
                </p:grpSpPr>
                <p:grpSp>
                  <p:nvGrpSpPr>
                    <p:cNvPr id="656" name="Group 655">
                      <a:extLst>
                        <a:ext uri="{FF2B5EF4-FFF2-40B4-BE49-F238E27FC236}">
                          <a16:creationId xmlns:a16="http://schemas.microsoft.com/office/drawing/2014/main" id="{9E58297F-7780-46A1-B1C4-FEF0DE3C6BEB}"/>
                        </a:ext>
                      </a:extLst>
                    </p:cNvPr>
                    <p:cNvGrpSpPr/>
                    <p:nvPr/>
                  </p:nvGrpSpPr>
                  <p:grpSpPr>
                    <a:xfrm>
                      <a:off x="4408014" y="2511187"/>
                      <a:ext cx="621396" cy="193799"/>
                      <a:chOff x="4408014" y="2511187"/>
                      <a:chExt cx="621396" cy="193799"/>
                    </a:xfrm>
                    <a:grpFill/>
                  </p:grpSpPr>
                  <p:sp>
                    <p:nvSpPr>
                      <p:cNvPr id="658" name="Oval 657">
                        <a:extLst>
                          <a:ext uri="{FF2B5EF4-FFF2-40B4-BE49-F238E27FC236}">
                            <a16:creationId xmlns:a16="http://schemas.microsoft.com/office/drawing/2014/main" id="{6A51A4AC-3A31-4E01-927A-BFDFD17A704B}"/>
                          </a:ext>
                        </a:extLst>
                      </p:cNvPr>
                      <p:cNvSpPr/>
                      <p:nvPr/>
                    </p:nvSpPr>
                    <p:spPr>
                      <a:xfrm>
                        <a:off x="4408014" y="2511187"/>
                        <a:ext cx="210388" cy="1937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59" name="Oval 658">
                        <a:extLst>
                          <a:ext uri="{FF2B5EF4-FFF2-40B4-BE49-F238E27FC236}">
                            <a16:creationId xmlns:a16="http://schemas.microsoft.com/office/drawing/2014/main" id="{0068AE28-A699-46C4-B2E1-D884458C3C56}"/>
                          </a:ext>
                        </a:extLst>
                      </p:cNvPr>
                      <p:cNvSpPr/>
                      <p:nvPr/>
                    </p:nvSpPr>
                    <p:spPr>
                      <a:xfrm>
                        <a:off x="4819022" y="2511187"/>
                        <a:ext cx="210388" cy="1937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sp>
                  <p:nvSpPr>
                    <p:cNvPr id="657" name="Rectangle 656">
                      <a:extLst>
                        <a:ext uri="{FF2B5EF4-FFF2-40B4-BE49-F238E27FC236}">
                          <a16:creationId xmlns:a16="http://schemas.microsoft.com/office/drawing/2014/main" id="{C53FC564-9C6B-4B31-9106-742EFB5F96CD}"/>
                        </a:ext>
                      </a:extLst>
                    </p:cNvPr>
                    <p:cNvSpPr/>
                    <p:nvPr/>
                  </p:nvSpPr>
                  <p:spPr>
                    <a:xfrm>
                      <a:off x="4498874" y="2418383"/>
                      <a:ext cx="439677" cy="22655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sp>
                <p:nvSpPr>
                  <p:cNvPr id="654" name="Rectangle 653">
                    <a:extLst>
                      <a:ext uri="{FF2B5EF4-FFF2-40B4-BE49-F238E27FC236}">
                        <a16:creationId xmlns:a16="http://schemas.microsoft.com/office/drawing/2014/main" id="{A9B782E6-8D6A-4C8E-BC06-79F1F4EF909D}"/>
                      </a:ext>
                    </a:extLst>
                  </p:cNvPr>
                  <p:cNvSpPr/>
                  <p:nvPr/>
                </p:nvSpPr>
                <p:spPr>
                  <a:xfrm>
                    <a:off x="4498874" y="4395943"/>
                    <a:ext cx="439677" cy="16789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55" name="Rectangle 654">
                    <a:extLst>
                      <a:ext uri="{FF2B5EF4-FFF2-40B4-BE49-F238E27FC236}">
                        <a16:creationId xmlns:a16="http://schemas.microsoft.com/office/drawing/2014/main" id="{22347D74-C1F9-42E8-B763-6E9ECF05ADA0}"/>
                      </a:ext>
                    </a:extLst>
                  </p:cNvPr>
                  <p:cNvSpPr/>
                  <p:nvPr/>
                </p:nvSpPr>
                <p:spPr>
                  <a:xfrm>
                    <a:off x="4542877" y="4330909"/>
                    <a:ext cx="351670" cy="13191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grpSp>
        </p:grpSp>
        <p:sp>
          <p:nvSpPr>
            <p:cNvPr id="458" name="Freeform: Shape 457">
              <a:extLst>
                <a:ext uri="{FF2B5EF4-FFF2-40B4-BE49-F238E27FC236}">
                  <a16:creationId xmlns:a16="http://schemas.microsoft.com/office/drawing/2014/main" id="{36AEE9EE-C1B6-468C-BA34-19BEF8AC0CC9}"/>
                </a:ext>
              </a:extLst>
            </p:cNvPr>
            <p:cNvSpPr>
              <a:spLocks noChangeAspect="1"/>
            </p:cNvSpPr>
            <p:nvPr/>
          </p:nvSpPr>
          <p:spPr>
            <a:xfrm rot="20500526">
              <a:off x="6472993" y="5152846"/>
              <a:ext cx="502687" cy="338421"/>
            </a:xfrm>
            <a:custGeom>
              <a:avLst/>
              <a:gdLst>
                <a:gd name="connsiteX0" fmla="*/ 0 w 5823678"/>
                <a:gd name="connsiteY0" fmla="*/ 4174760 h 4264701"/>
                <a:gd name="connsiteX1" fmla="*/ 157396 w 5823678"/>
                <a:gd name="connsiteY1" fmla="*/ 3777521 h 4264701"/>
                <a:gd name="connsiteX2" fmla="*/ 2960557 w 5823678"/>
                <a:gd name="connsiteY2" fmla="*/ 2383436 h 4264701"/>
                <a:gd name="connsiteX3" fmla="*/ 3200400 w 5823678"/>
                <a:gd name="connsiteY3" fmla="*/ 2113613 h 4264701"/>
                <a:gd name="connsiteX4" fmla="*/ 3327816 w 5823678"/>
                <a:gd name="connsiteY4" fmla="*/ 2151088 h 4264701"/>
                <a:gd name="connsiteX5" fmla="*/ 3612629 w 5823678"/>
                <a:gd name="connsiteY5" fmla="*/ 1873770 h 4264701"/>
                <a:gd name="connsiteX6" fmla="*/ 3515193 w 5823678"/>
                <a:gd name="connsiteY6" fmla="*/ 1326629 h 4264701"/>
                <a:gd name="connsiteX7" fmla="*/ 3732550 w 5823678"/>
                <a:gd name="connsiteY7" fmla="*/ 1176727 h 4264701"/>
                <a:gd name="connsiteX8" fmla="*/ 3590144 w 5823678"/>
                <a:gd name="connsiteY8" fmla="*/ 1034321 h 4264701"/>
                <a:gd name="connsiteX9" fmla="*/ 3372786 w 5823678"/>
                <a:gd name="connsiteY9" fmla="*/ 794478 h 4264701"/>
                <a:gd name="connsiteX10" fmla="*/ 3537678 w 5823678"/>
                <a:gd name="connsiteY10" fmla="*/ 457200 h 4264701"/>
                <a:gd name="connsiteX11" fmla="*/ 3537678 w 5823678"/>
                <a:gd name="connsiteY11" fmla="*/ 337278 h 4264701"/>
                <a:gd name="connsiteX12" fmla="*/ 4961744 w 5823678"/>
                <a:gd name="connsiteY12" fmla="*/ 0 h 4264701"/>
                <a:gd name="connsiteX13" fmla="*/ 5096655 w 5823678"/>
                <a:gd name="connsiteY13" fmla="*/ 119921 h 4264701"/>
                <a:gd name="connsiteX14" fmla="*/ 5299023 w 5823678"/>
                <a:gd name="connsiteY14" fmla="*/ 352268 h 4264701"/>
                <a:gd name="connsiteX15" fmla="*/ 5186596 w 5823678"/>
                <a:gd name="connsiteY15" fmla="*/ 809468 h 4264701"/>
                <a:gd name="connsiteX16" fmla="*/ 5463914 w 5823678"/>
                <a:gd name="connsiteY16" fmla="*/ 1041816 h 4264701"/>
                <a:gd name="connsiteX17" fmla="*/ 5463914 w 5823678"/>
                <a:gd name="connsiteY17" fmla="*/ 1116767 h 4264701"/>
                <a:gd name="connsiteX18" fmla="*/ 5628806 w 5823678"/>
                <a:gd name="connsiteY18" fmla="*/ 2046157 h 4264701"/>
                <a:gd name="connsiteX19" fmla="*/ 5726242 w 5823678"/>
                <a:gd name="connsiteY19" fmla="*/ 2203554 h 4264701"/>
                <a:gd name="connsiteX20" fmla="*/ 5486400 w 5823678"/>
                <a:gd name="connsiteY20" fmla="*/ 2413416 h 4264701"/>
                <a:gd name="connsiteX21" fmla="*/ 5643796 w 5823678"/>
                <a:gd name="connsiteY21" fmla="*/ 2608288 h 4264701"/>
                <a:gd name="connsiteX22" fmla="*/ 5823678 w 5823678"/>
                <a:gd name="connsiteY22" fmla="*/ 2855626 h 4264701"/>
                <a:gd name="connsiteX23" fmla="*/ 5688767 w 5823678"/>
                <a:gd name="connsiteY23" fmla="*/ 3080478 h 4264701"/>
                <a:gd name="connsiteX24" fmla="*/ 5726242 w 5823678"/>
                <a:gd name="connsiteY24" fmla="*/ 3147934 h 4264701"/>
                <a:gd name="connsiteX25" fmla="*/ 4542019 w 5823678"/>
                <a:gd name="connsiteY25" fmla="*/ 3627619 h 4264701"/>
                <a:gd name="connsiteX26" fmla="*/ 4062334 w 5823678"/>
                <a:gd name="connsiteY26" fmla="*/ 3522688 h 4264701"/>
                <a:gd name="connsiteX27" fmla="*/ 4054839 w 5823678"/>
                <a:gd name="connsiteY27" fmla="*/ 3432747 h 4264701"/>
                <a:gd name="connsiteX28" fmla="*/ 3837482 w 5823678"/>
                <a:gd name="connsiteY28" fmla="*/ 3320321 h 4264701"/>
                <a:gd name="connsiteX29" fmla="*/ 4002373 w 5823678"/>
                <a:gd name="connsiteY29" fmla="*/ 2900596 h 4264701"/>
                <a:gd name="connsiteX30" fmla="*/ 3964898 w 5823678"/>
                <a:gd name="connsiteY30" fmla="*/ 2803160 h 4264701"/>
                <a:gd name="connsiteX31" fmla="*/ 3927423 w 5823678"/>
                <a:gd name="connsiteY31" fmla="*/ 2683239 h 4264701"/>
                <a:gd name="connsiteX32" fmla="*/ 3732550 w 5823678"/>
                <a:gd name="connsiteY32" fmla="*/ 2638268 h 4264701"/>
                <a:gd name="connsiteX33" fmla="*/ 3590144 w 5823678"/>
                <a:gd name="connsiteY33" fmla="*/ 2623278 h 4264701"/>
                <a:gd name="connsiteX34" fmla="*/ 3440242 w 5823678"/>
                <a:gd name="connsiteY34" fmla="*/ 2818150 h 4264701"/>
                <a:gd name="connsiteX35" fmla="*/ 3095468 w 5823678"/>
                <a:gd name="connsiteY35" fmla="*/ 2885606 h 4264701"/>
                <a:gd name="connsiteX36" fmla="*/ 412229 w 5823678"/>
                <a:gd name="connsiteY36" fmla="*/ 4264701 h 4264701"/>
                <a:gd name="connsiteX37" fmla="*/ 0 w 5823678"/>
                <a:gd name="connsiteY37"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200400 w 5823678"/>
                <a:gd name="connsiteY3" fmla="*/ 2113613 h 4264701"/>
                <a:gd name="connsiteX4" fmla="*/ 3327816 w 5823678"/>
                <a:gd name="connsiteY4" fmla="*/ 2151088 h 4264701"/>
                <a:gd name="connsiteX5" fmla="*/ 3612629 w 5823678"/>
                <a:gd name="connsiteY5" fmla="*/ 1873770 h 4264701"/>
                <a:gd name="connsiteX6" fmla="*/ 3515193 w 5823678"/>
                <a:gd name="connsiteY6" fmla="*/ 1326629 h 4264701"/>
                <a:gd name="connsiteX7" fmla="*/ 3732550 w 5823678"/>
                <a:gd name="connsiteY7" fmla="*/ 1176727 h 4264701"/>
                <a:gd name="connsiteX8" fmla="*/ 3590144 w 5823678"/>
                <a:gd name="connsiteY8" fmla="*/ 1034321 h 4264701"/>
                <a:gd name="connsiteX9" fmla="*/ 3372786 w 5823678"/>
                <a:gd name="connsiteY9" fmla="*/ 794478 h 4264701"/>
                <a:gd name="connsiteX10" fmla="*/ 3537678 w 5823678"/>
                <a:gd name="connsiteY10" fmla="*/ 457200 h 4264701"/>
                <a:gd name="connsiteX11" fmla="*/ 3537678 w 5823678"/>
                <a:gd name="connsiteY11" fmla="*/ 337278 h 4264701"/>
                <a:gd name="connsiteX12" fmla="*/ 4961744 w 5823678"/>
                <a:gd name="connsiteY12" fmla="*/ 0 h 4264701"/>
                <a:gd name="connsiteX13" fmla="*/ 5096655 w 5823678"/>
                <a:gd name="connsiteY13" fmla="*/ 119921 h 4264701"/>
                <a:gd name="connsiteX14" fmla="*/ 5299023 w 5823678"/>
                <a:gd name="connsiteY14" fmla="*/ 352268 h 4264701"/>
                <a:gd name="connsiteX15" fmla="*/ 5186596 w 5823678"/>
                <a:gd name="connsiteY15" fmla="*/ 809468 h 4264701"/>
                <a:gd name="connsiteX16" fmla="*/ 5463914 w 5823678"/>
                <a:gd name="connsiteY16" fmla="*/ 1041816 h 4264701"/>
                <a:gd name="connsiteX17" fmla="*/ 5463914 w 5823678"/>
                <a:gd name="connsiteY17" fmla="*/ 1116767 h 4264701"/>
                <a:gd name="connsiteX18" fmla="*/ 5628806 w 5823678"/>
                <a:gd name="connsiteY18" fmla="*/ 2046157 h 4264701"/>
                <a:gd name="connsiteX19" fmla="*/ 5726242 w 5823678"/>
                <a:gd name="connsiteY19" fmla="*/ 2203554 h 4264701"/>
                <a:gd name="connsiteX20" fmla="*/ 5486400 w 5823678"/>
                <a:gd name="connsiteY20" fmla="*/ 2413416 h 4264701"/>
                <a:gd name="connsiteX21" fmla="*/ 5643796 w 5823678"/>
                <a:gd name="connsiteY21" fmla="*/ 2608288 h 4264701"/>
                <a:gd name="connsiteX22" fmla="*/ 5823678 w 5823678"/>
                <a:gd name="connsiteY22" fmla="*/ 2855626 h 4264701"/>
                <a:gd name="connsiteX23" fmla="*/ 5688767 w 5823678"/>
                <a:gd name="connsiteY23" fmla="*/ 3080478 h 4264701"/>
                <a:gd name="connsiteX24" fmla="*/ 5726242 w 5823678"/>
                <a:gd name="connsiteY24" fmla="*/ 3147934 h 4264701"/>
                <a:gd name="connsiteX25" fmla="*/ 4542019 w 5823678"/>
                <a:gd name="connsiteY25" fmla="*/ 3627619 h 4264701"/>
                <a:gd name="connsiteX26" fmla="*/ 4062334 w 5823678"/>
                <a:gd name="connsiteY26" fmla="*/ 3522688 h 4264701"/>
                <a:gd name="connsiteX27" fmla="*/ 4054839 w 5823678"/>
                <a:gd name="connsiteY27" fmla="*/ 3432747 h 4264701"/>
                <a:gd name="connsiteX28" fmla="*/ 3837482 w 5823678"/>
                <a:gd name="connsiteY28" fmla="*/ 3320321 h 4264701"/>
                <a:gd name="connsiteX29" fmla="*/ 4002373 w 5823678"/>
                <a:gd name="connsiteY29" fmla="*/ 2900596 h 4264701"/>
                <a:gd name="connsiteX30" fmla="*/ 3964898 w 5823678"/>
                <a:gd name="connsiteY30" fmla="*/ 2803160 h 4264701"/>
                <a:gd name="connsiteX31" fmla="*/ 3927423 w 5823678"/>
                <a:gd name="connsiteY31" fmla="*/ 2683239 h 4264701"/>
                <a:gd name="connsiteX32" fmla="*/ 3732550 w 5823678"/>
                <a:gd name="connsiteY32" fmla="*/ 2638268 h 4264701"/>
                <a:gd name="connsiteX33" fmla="*/ 3590144 w 5823678"/>
                <a:gd name="connsiteY33" fmla="*/ 2623278 h 4264701"/>
                <a:gd name="connsiteX34" fmla="*/ 3440242 w 5823678"/>
                <a:gd name="connsiteY34" fmla="*/ 2818150 h 4264701"/>
                <a:gd name="connsiteX35" fmla="*/ 3095468 w 5823678"/>
                <a:gd name="connsiteY35" fmla="*/ 2885606 h 4264701"/>
                <a:gd name="connsiteX36" fmla="*/ 412229 w 5823678"/>
                <a:gd name="connsiteY36" fmla="*/ 4264701 h 4264701"/>
                <a:gd name="connsiteX37" fmla="*/ 0 w 5823678"/>
                <a:gd name="connsiteY37"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200400 w 5823678"/>
                <a:gd name="connsiteY3" fmla="*/ 2113613 h 4264701"/>
                <a:gd name="connsiteX4" fmla="*/ 3327816 w 5823678"/>
                <a:gd name="connsiteY4" fmla="*/ 2151088 h 4264701"/>
                <a:gd name="connsiteX5" fmla="*/ 3612629 w 5823678"/>
                <a:gd name="connsiteY5" fmla="*/ 1873770 h 4264701"/>
                <a:gd name="connsiteX6" fmla="*/ 3515193 w 5823678"/>
                <a:gd name="connsiteY6" fmla="*/ 1326629 h 4264701"/>
                <a:gd name="connsiteX7" fmla="*/ 3732550 w 5823678"/>
                <a:gd name="connsiteY7" fmla="*/ 1176727 h 4264701"/>
                <a:gd name="connsiteX8" fmla="*/ 3590144 w 5823678"/>
                <a:gd name="connsiteY8" fmla="*/ 1034321 h 4264701"/>
                <a:gd name="connsiteX9" fmla="*/ 3372786 w 5823678"/>
                <a:gd name="connsiteY9" fmla="*/ 794478 h 4264701"/>
                <a:gd name="connsiteX10" fmla="*/ 3537678 w 5823678"/>
                <a:gd name="connsiteY10" fmla="*/ 457200 h 4264701"/>
                <a:gd name="connsiteX11" fmla="*/ 3537678 w 5823678"/>
                <a:gd name="connsiteY11" fmla="*/ 337278 h 4264701"/>
                <a:gd name="connsiteX12" fmla="*/ 4961744 w 5823678"/>
                <a:gd name="connsiteY12" fmla="*/ 0 h 4264701"/>
                <a:gd name="connsiteX13" fmla="*/ 5096655 w 5823678"/>
                <a:gd name="connsiteY13" fmla="*/ 119921 h 4264701"/>
                <a:gd name="connsiteX14" fmla="*/ 5299023 w 5823678"/>
                <a:gd name="connsiteY14" fmla="*/ 352268 h 4264701"/>
                <a:gd name="connsiteX15" fmla="*/ 5186596 w 5823678"/>
                <a:gd name="connsiteY15" fmla="*/ 809468 h 4264701"/>
                <a:gd name="connsiteX16" fmla="*/ 5463914 w 5823678"/>
                <a:gd name="connsiteY16" fmla="*/ 1041816 h 4264701"/>
                <a:gd name="connsiteX17" fmla="*/ 5463914 w 5823678"/>
                <a:gd name="connsiteY17" fmla="*/ 1116767 h 4264701"/>
                <a:gd name="connsiteX18" fmla="*/ 5628806 w 5823678"/>
                <a:gd name="connsiteY18" fmla="*/ 2046157 h 4264701"/>
                <a:gd name="connsiteX19" fmla="*/ 5726242 w 5823678"/>
                <a:gd name="connsiteY19" fmla="*/ 2203554 h 4264701"/>
                <a:gd name="connsiteX20" fmla="*/ 5486400 w 5823678"/>
                <a:gd name="connsiteY20" fmla="*/ 2413416 h 4264701"/>
                <a:gd name="connsiteX21" fmla="*/ 5643796 w 5823678"/>
                <a:gd name="connsiteY21" fmla="*/ 2608288 h 4264701"/>
                <a:gd name="connsiteX22" fmla="*/ 5823678 w 5823678"/>
                <a:gd name="connsiteY22" fmla="*/ 2855626 h 4264701"/>
                <a:gd name="connsiteX23" fmla="*/ 5688767 w 5823678"/>
                <a:gd name="connsiteY23" fmla="*/ 3080478 h 4264701"/>
                <a:gd name="connsiteX24" fmla="*/ 5726242 w 5823678"/>
                <a:gd name="connsiteY24" fmla="*/ 3147934 h 4264701"/>
                <a:gd name="connsiteX25" fmla="*/ 4542019 w 5823678"/>
                <a:gd name="connsiteY25" fmla="*/ 3627619 h 4264701"/>
                <a:gd name="connsiteX26" fmla="*/ 4062334 w 5823678"/>
                <a:gd name="connsiteY26" fmla="*/ 3522688 h 4264701"/>
                <a:gd name="connsiteX27" fmla="*/ 4054839 w 5823678"/>
                <a:gd name="connsiteY27" fmla="*/ 3432747 h 4264701"/>
                <a:gd name="connsiteX28" fmla="*/ 3837482 w 5823678"/>
                <a:gd name="connsiteY28" fmla="*/ 3320321 h 4264701"/>
                <a:gd name="connsiteX29" fmla="*/ 4002373 w 5823678"/>
                <a:gd name="connsiteY29" fmla="*/ 2900596 h 4264701"/>
                <a:gd name="connsiteX30" fmla="*/ 3964898 w 5823678"/>
                <a:gd name="connsiteY30" fmla="*/ 2803160 h 4264701"/>
                <a:gd name="connsiteX31" fmla="*/ 3927423 w 5823678"/>
                <a:gd name="connsiteY31" fmla="*/ 2683239 h 4264701"/>
                <a:gd name="connsiteX32" fmla="*/ 3732550 w 5823678"/>
                <a:gd name="connsiteY32" fmla="*/ 2638268 h 4264701"/>
                <a:gd name="connsiteX33" fmla="*/ 3590144 w 5823678"/>
                <a:gd name="connsiteY33" fmla="*/ 2623278 h 4264701"/>
                <a:gd name="connsiteX34" fmla="*/ 3440242 w 5823678"/>
                <a:gd name="connsiteY34" fmla="*/ 2818150 h 4264701"/>
                <a:gd name="connsiteX35" fmla="*/ 3095468 w 5823678"/>
                <a:gd name="connsiteY35" fmla="*/ 2885606 h 4264701"/>
                <a:gd name="connsiteX36" fmla="*/ 412229 w 5823678"/>
                <a:gd name="connsiteY36" fmla="*/ 4264701 h 4264701"/>
                <a:gd name="connsiteX37" fmla="*/ 0 w 5823678"/>
                <a:gd name="connsiteY37"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200400 w 5823678"/>
                <a:gd name="connsiteY3" fmla="*/ 2113613 h 4264701"/>
                <a:gd name="connsiteX4" fmla="*/ 3327816 w 5823678"/>
                <a:gd name="connsiteY4" fmla="*/ 2151088 h 4264701"/>
                <a:gd name="connsiteX5" fmla="*/ 3612629 w 5823678"/>
                <a:gd name="connsiteY5" fmla="*/ 1873770 h 4264701"/>
                <a:gd name="connsiteX6" fmla="*/ 3515193 w 5823678"/>
                <a:gd name="connsiteY6" fmla="*/ 1326629 h 4264701"/>
                <a:gd name="connsiteX7" fmla="*/ 3732550 w 5823678"/>
                <a:gd name="connsiteY7" fmla="*/ 1176727 h 4264701"/>
                <a:gd name="connsiteX8" fmla="*/ 3590144 w 5823678"/>
                <a:gd name="connsiteY8" fmla="*/ 1034321 h 4264701"/>
                <a:gd name="connsiteX9" fmla="*/ 3372786 w 5823678"/>
                <a:gd name="connsiteY9" fmla="*/ 794478 h 4264701"/>
                <a:gd name="connsiteX10" fmla="*/ 3537678 w 5823678"/>
                <a:gd name="connsiteY10" fmla="*/ 457200 h 4264701"/>
                <a:gd name="connsiteX11" fmla="*/ 3537678 w 5823678"/>
                <a:gd name="connsiteY11" fmla="*/ 337278 h 4264701"/>
                <a:gd name="connsiteX12" fmla="*/ 4961744 w 5823678"/>
                <a:gd name="connsiteY12" fmla="*/ 0 h 4264701"/>
                <a:gd name="connsiteX13" fmla="*/ 5096655 w 5823678"/>
                <a:gd name="connsiteY13" fmla="*/ 119921 h 4264701"/>
                <a:gd name="connsiteX14" fmla="*/ 5299023 w 5823678"/>
                <a:gd name="connsiteY14" fmla="*/ 352268 h 4264701"/>
                <a:gd name="connsiteX15" fmla="*/ 5186596 w 5823678"/>
                <a:gd name="connsiteY15" fmla="*/ 809468 h 4264701"/>
                <a:gd name="connsiteX16" fmla="*/ 5463914 w 5823678"/>
                <a:gd name="connsiteY16" fmla="*/ 1041816 h 4264701"/>
                <a:gd name="connsiteX17" fmla="*/ 5463914 w 5823678"/>
                <a:gd name="connsiteY17" fmla="*/ 1116767 h 4264701"/>
                <a:gd name="connsiteX18" fmla="*/ 5628806 w 5823678"/>
                <a:gd name="connsiteY18" fmla="*/ 2046157 h 4264701"/>
                <a:gd name="connsiteX19" fmla="*/ 5726242 w 5823678"/>
                <a:gd name="connsiteY19" fmla="*/ 2203554 h 4264701"/>
                <a:gd name="connsiteX20" fmla="*/ 5486400 w 5823678"/>
                <a:gd name="connsiteY20" fmla="*/ 2413416 h 4264701"/>
                <a:gd name="connsiteX21" fmla="*/ 5643796 w 5823678"/>
                <a:gd name="connsiteY21" fmla="*/ 2608288 h 4264701"/>
                <a:gd name="connsiteX22" fmla="*/ 5823678 w 5823678"/>
                <a:gd name="connsiteY22" fmla="*/ 2855626 h 4264701"/>
                <a:gd name="connsiteX23" fmla="*/ 5688767 w 5823678"/>
                <a:gd name="connsiteY23" fmla="*/ 3080478 h 4264701"/>
                <a:gd name="connsiteX24" fmla="*/ 5726242 w 5823678"/>
                <a:gd name="connsiteY24" fmla="*/ 3147934 h 4264701"/>
                <a:gd name="connsiteX25" fmla="*/ 4542019 w 5823678"/>
                <a:gd name="connsiteY25" fmla="*/ 3627619 h 4264701"/>
                <a:gd name="connsiteX26" fmla="*/ 4062334 w 5823678"/>
                <a:gd name="connsiteY26" fmla="*/ 3522688 h 4264701"/>
                <a:gd name="connsiteX27" fmla="*/ 4054839 w 5823678"/>
                <a:gd name="connsiteY27" fmla="*/ 3432747 h 4264701"/>
                <a:gd name="connsiteX28" fmla="*/ 3837482 w 5823678"/>
                <a:gd name="connsiteY28" fmla="*/ 3320321 h 4264701"/>
                <a:gd name="connsiteX29" fmla="*/ 4002373 w 5823678"/>
                <a:gd name="connsiteY29" fmla="*/ 2900596 h 4264701"/>
                <a:gd name="connsiteX30" fmla="*/ 3964898 w 5823678"/>
                <a:gd name="connsiteY30" fmla="*/ 2803160 h 4264701"/>
                <a:gd name="connsiteX31" fmla="*/ 3927423 w 5823678"/>
                <a:gd name="connsiteY31" fmla="*/ 2683239 h 4264701"/>
                <a:gd name="connsiteX32" fmla="*/ 3732550 w 5823678"/>
                <a:gd name="connsiteY32" fmla="*/ 2638268 h 4264701"/>
                <a:gd name="connsiteX33" fmla="*/ 3590144 w 5823678"/>
                <a:gd name="connsiteY33" fmla="*/ 2623278 h 4264701"/>
                <a:gd name="connsiteX34" fmla="*/ 3440242 w 5823678"/>
                <a:gd name="connsiteY34" fmla="*/ 2818150 h 4264701"/>
                <a:gd name="connsiteX35" fmla="*/ 3095468 w 5823678"/>
                <a:gd name="connsiteY35" fmla="*/ 2885606 h 4264701"/>
                <a:gd name="connsiteX36" fmla="*/ 412229 w 5823678"/>
                <a:gd name="connsiteY36" fmla="*/ 4264701 h 4264701"/>
                <a:gd name="connsiteX37" fmla="*/ 0 w 5823678"/>
                <a:gd name="connsiteY37"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27816 w 5823678"/>
                <a:gd name="connsiteY3" fmla="*/ 2151088 h 4264701"/>
                <a:gd name="connsiteX4" fmla="*/ 3612629 w 5823678"/>
                <a:gd name="connsiteY4" fmla="*/ 1873770 h 4264701"/>
                <a:gd name="connsiteX5" fmla="*/ 3515193 w 5823678"/>
                <a:gd name="connsiteY5" fmla="*/ 1326629 h 4264701"/>
                <a:gd name="connsiteX6" fmla="*/ 3732550 w 5823678"/>
                <a:gd name="connsiteY6" fmla="*/ 1176727 h 4264701"/>
                <a:gd name="connsiteX7" fmla="*/ 3590144 w 5823678"/>
                <a:gd name="connsiteY7" fmla="*/ 1034321 h 4264701"/>
                <a:gd name="connsiteX8" fmla="*/ 3372786 w 5823678"/>
                <a:gd name="connsiteY8" fmla="*/ 794478 h 4264701"/>
                <a:gd name="connsiteX9" fmla="*/ 3537678 w 5823678"/>
                <a:gd name="connsiteY9" fmla="*/ 457200 h 4264701"/>
                <a:gd name="connsiteX10" fmla="*/ 3537678 w 5823678"/>
                <a:gd name="connsiteY10" fmla="*/ 337278 h 4264701"/>
                <a:gd name="connsiteX11" fmla="*/ 4961744 w 5823678"/>
                <a:gd name="connsiteY11" fmla="*/ 0 h 4264701"/>
                <a:gd name="connsiteX12" fmla="*/ 5096655 w 5823678"/>
                <a:gd name="connsiteY12" fmla="*/ 119921 h 4264701"/>
                <a:gd name="connsiteX13" fmla="*/ 5299023 w 5823678"/>
                <a:gd name="connsiteY13" fmla="*/ 352268 h 4264701"/>
                <a:gd name="connsiteX14" fmla="*/ 5186596 w 5823678"/>
                <a:gd name="connsiteY14" fmla="*/ 809468 h 4264701"/>
                <a:gd name="connsiteX15" fmla="*/ 5463914 w 5823678"/>
                <a:gd name="connsiteY15" fmla="*/ 1041816 h 4264701"/>
                <a:gd name="connsiteX16" fmla="*/ 5463914 w 5823678"/>
                <a:gd name="connsiteY16" fmla="*/ 1116767 h 4264701"/>
                <a:gd name="connsiteX17" fmla="*/ 5628806 w 5823678"/>
                <a:gd name="connsiteY17" fmla="*/ 2046157 h 4264701"/>
                <a:gd name="connsiteX18" fmla="*/ 5726242 w 5823678"/>
                <a:gd name="connsiteY18" fmla="*/ 2203554 h 4264701"/>
                <a:gd name="connsiteX19" fmla="*/ 5486400 w 5823678"/>
                <a:gd name="connsiteY19" fmla="*/ 2413416 h 4264701"/>
                <a:gd name="connsiteX20" fmla="*/ 5643796 w 5823678"/>
                <a:gd name="connsiteY20" fmla="*/ 2608288 h 4264701"/>
                <a:gd name="connsiteX21" fmla="*/ 5823678 w 5823678"/>
                <a:gd name="connsiteY21" fmla="*/ 2855626 h 4264701"/>
                <a:gd name="connsiteX22" fmla="*/ 5688767 w 5823678"/>
                <a:gd name="connsiteY22" fmla="*/ 3080478 h 4264701"/>
                <a:gd name="connsiteX23" fmla="*/ 5726242 w 5823678"/>
                <a:gd name="connsiteY23" fmla="*/ 3147934 h 4264701"/>
                <a:gd name="connsiteX24" fmla="*/ 4542019 w 5823678"/>
                <a:gd name="connsiteY24" fmla="*/ 3627619 h 4264701"/>
                <a:gd name="connsiteX25" fmla="*/ 4062334 w 5823678"/>
                <a:gd name="connsiteY25" fmla="*/ 3522688 h 4264701"/>
                <a:gd name="connsiteX26" fmla="*/ 4054839 w 5823678"/>
                <a:gd name="connsiteY26" fmla="*/ 3432747 h 4264701"/>
                <a:gd name="connsiteX27" fmla="*/ 3837482 w 5823678"/>
                <a:gd name="connsiteY27" fmla="*/ 3320321 h 4264701"/>
                <a:gd name="connsiteX28" fmla="*/ 4002373 w 5823678"/>
                <a:gd name="connsiteY28" fmla="*/ 2900596 h 4264701"/>
                <a:gd name="connsiteX29" fmla="*/ 3964898 w 5823678"/>
                <a:gd name="connsiteY29" fmla="*/ 2803160 h 4264701"/>
                <a:gd name="connsiteX30" fmla="*/ 3927423 w 5823678"/>
                <a:gd name="connsiteY30" fmla="*/ 2683239 h 4264701"/>
                <a:gd name="connsiteX31" fmla="*/ 3732550 w 5823678"/>
                <a:gd name="connsiteY31" fmla="*/ 2638268 h 4264701"/>
                <a:gd name="connsiteX32" fmla="*/ 3590144 w 5823678"/>
                <a:gd name="connsiteY32" fmla="*/ 2623278 h 4264701"/>
                <a:gd name="connsiteX33" fmla="*/ 3440242 w 5823678"/>
                <a:gd name="connsiteY33" fmla="*/ 2818150 h 4264701"/>
                <a:gd name="connsiteX34" fmla="*/ 3095468 w 5823678"/>
                <a:gd name="connsiteY34" fmla="*/ 2885606 h 4264701"/>
                <a:gd name="connsiteX35" fmla="*/ 412229 w 5823678"/>
                <a:gd name="connsiteY35" fmla="*/ 4264701 h 4264701"/>
                <a:gd name="connsiteX36" fmla="*/ 0 w 5823678"/>
                <a:gd name="connsiteY36"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27816 w 5823678"/>
                <a:gd name="connsiteY3" fmla="*/ 2151088 h 4264701"/>
                <a:gd name="connsiteX4" fmla="*/ 3612629 w 5823678"/>
                <a:gd name="connsiteY4" fmla="*/ 1873770 h 4264701"/>
                <a:gd name="connsiteX5" fmla="*/ 3515193 w 5823678"/>
                <a:gd name="connsiteY5" fmla="*/ 1326629 h 4264701"/>
                <a:gd name="connsiteX6" fmla="*/ 3732550 w 5823678"/>
                <a:gd name="connsiteY6" fmla="*/ 1176727 h 4264701"/>
                <a:gd name="connsiteX7" fmla="*/ 3590144 w 5823678"/>
                <a:gd name="connsiteY7" fmla="*/ 1034321 h 4264701"/>
                <a:gd name="connsiteX8" fmla="*/ 3372786 w 5823678"/>
                <a:gd name="connsiteY8" fmla="*/ 794478 h 4264701"/>
                <a:gd name="connsiteX9" fmla="*/ 3537678 w 5823678"/>
                <a:gd name="connsiteY9" fmla="*/ 457200 h 4264701"/>
                <a:gd name="connsiteX10" fmla="*/ 3537678 w 5823678"/>
                <a:gd name="connsiteY10" fmla="*/ 337278 h 4264701"/>
                <a:gd name="connsiteX11" fmla="*/ 4961744 w 5823678"/>
                <a:gd name="connsiteY11" fmla="*/ 0 h 4264701"/>
                <a:gd name="connsiteX12" fmla="*/ 5096655 w 5823678"/>
                <a:gd name="connsiteY12" fmla="*/ 119921 h 4264701"/>
                <a:gd name="connsiteX13" fmla="*/ 5299023 w 5823678"/>
                <a:gd name="connsiteY13" fmla="*/ 352268 h 4264701"/>
                <a:gd name="connsiteX14" fmla="*/ 5186596 w 5823678"/>
                <a:gd name="connsiteY14" fmla="*/ 809468 h 4264701"/>
                <a:gd name="connsiteX15" fmla="*/ 5463914 w 5823678"/>
                <a:gd name="connsiteY15" fmla="*/ 1041816 h 4264701"/>
                <a:gd name="connsiteX16" fmla="*/ 5463914 w 5823678"/>
                <a:gd name="connsiteY16" fmla="*/ 1116767 h 4264701"/>
                <a:gd name="connsiteX17" fmla="*/ 5628806 w 5823678"/>
                <a:gd name="connsiteY17" fmla="*/ 2046157 h 4264701"/>
                <a:gd name="connsiteX18" fmla="*/ 5726242 w 5823678"/>
                <a:gd name="connsiteY18" fmla="*/ 2203554 h 4264701"/>
                <a:gd name="connsiteX19" fmla="*/ 5486400 w 5823678"/>
                <a:gd name="connsiteY19" fmla="*/ 2413416 h 4264701"/>
                <a:gd name="connsiteX20" fmla="*/ 5643796 w 5823678"/>
                <a:gd name="connsiteY20" fmla="*/ 2608288 h 4264701"/>
                <a:gd name="connsiteX21" fmla="*/ 5823678 w 5823678"/>
                <a:gd name="connsiteY21" fmla="*/ 2855626 h 4264701"/>
                <a:gd name="connsiteX22" fmla="*/ 5688767 w 5823678"/>
                <a:gd name="connsiteY22" fmla="*/ 3080478 h 4264701"/>
                <a:gd name="connsiteX23" fmla="*/ 5726242 w 5823678"/>
                <a:gd name="connsiteY23" fmla="*/ 3147934 h 4264701"/>
                <a:gd name="connsiteX24" fmla="*/ 4542019 w 5823678"/>
                <a:gd name="connsiteY24" fmla="*/ 3627619 h 4264701"/>
                <a:gd name="connsiteX25" fmla="*/ 4062334 w 5823678"/>
                <a:gd name="connsiteY25" fmla="*/ 3522688 h 4264701"/>
                <a:gd name="connsiteX26" fmla="*/ 4054839 w 5823678"/>
                <a:gd name="connsiteY26" fmla="*/ 3432747 h 4264701"/>
                <a:gd name="connsiteX27" fmla="*/ 3837482 w 5823678"/>
                <a:gd name="connsiteY27" fmla="*/ 3320321 h 4264701"/>
                <a:gd name="connsiteX28" fmla="*/ 4002373 w 5823678"/>
                <a:gd name="connsiteY28" fmla="*/ 2900596 h 4264701"/>
                <a:gd name="connsiteX29" fmla="*/ 3964898 w 5823678"/>
                <a:gd name="connsiteY29" fmla="*/ 2803160 h 4264701"/>
                <a:gd name="connsiteX30" fmla="*/ 3927423 w 5823678"/>
                <a:gd name="connsiteY30" fmla="*/ 2683239 h 4264701"/>
                <a:gd name="connsiteX31" fmla="*/ 3732550 w 5823678"/>
                <a:gd name="connsiteY31" fmla="*/ 2638268 h 4264701"/>
                <a:gd name="connsiteX32" fmla="*/ 3590144 w 5823678"/>
                <a:gd name="connsiteY32" fmla="*/ 2623278 h 4264701"/>
                <a:gd name="connsiteX33" fmla="*/ 3440242 w 5823678"/>
                <a:gd name="connsiteY33" fmla="*/ 2818150 h 4264701"/>
                <a:gd name="connsiteX34" fmla="*/ 3095468 w 5823678"/>
                <a:gd name="connsiteY34" fmla="*/ 2885606 h 4264701"/>
                <a:gd name="connsiteX35" fmla="*/ 412229 w 5823678"/>
                <a:gd name="connsiteY35" fmla="*/ 4264701 h 4264701"/>
                <a:gd name="connsiteX36" fmla="*/ 0 w 5823678"/>
                <a:gd name="connsiteY36"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27816 w 5823678"/>
                <a:gd name="connsiteY3" fmla="*/ 2151088 h 4264701"/>
                <a:gd name="connsiteX4" fmla="*/ 3612629 w 5823678"/>
                <a:gd name="connsiteY4" fmla="*/ 1873770 h 4264701"/>
                <a:gd name="connsiteX5" fmla="*/ 3515193 w 5823678"/>
                <a:gd name="connsiteY5" fmla="*/ 1326629 h 4264701"/>
                <a:gd name="connsiteX6" fmla="*/ 3732550 w 5823678"/>
                <a:gd name="connsiteY6" fmla="*/ 1176727 h 4264701"/>
                <a:gd name="connsiteX7" fmla="*/ 3590144 w 5823678"/>
                <a:gd name="connsiteY7" fmla="*/ 1034321 h 4264701"/>
                <a:gd name="connsiteX8" fmla="*/ 3372786 w 5823678"/>
                <a:gd name="connsiteY8" fmla="*/ 794478 h 4264701"/>
                <a:gd name="connsiteX9" fmla="*/ 3537678 w 5823678"/>
                <a:gd name="connsiteY9" fmla="*/ 457200 h 4264701"/>
                <a:gd name="connsiteX10" fmla="*/ 3537678 w 5823678"/>
                <a:gd name="connsiteY10" fmla="*/ 337278 h 4264701"/>
                <a:gd name="connsiteX11" fmla="*/ 4961744 w 5823678"/>
                <a:gd name="connsiteY11" fmla="*/ 0 h 4264701"/>
                <a:gd name="connsiteX12" fmla="*/ 5096655 w 5823678"/>
                <a:gd name="connsiteY12" fmla="*/ 119921 h 4264701"/>
                <a:gd name="connsiteX13" fmla="*/ 5299023 w 5823678"/>
                <a:gd name="connsiteY13" fmla="*/ 352268 h 4264701"/>
                <a:gd name="connsiteX14" fmla="*/ 5186596 w 5823678"/>
                <a:gd name="connsiteY14" fmla="*/ 809468 h 4264701"/>
                <a:gd name="connsiteX15" fmla="*/ 5463914 w 5823678"/>
                <a:gd name="connsiteY15" fmla="*/ 1041816 h 4264701"/>
                <a:gd name="connsiteX16" fmla="*/ 5463914 w 5823678"/>
                <a:gd name="connsiteY16" fmla="*/ 1116767 h 4264701"/>
                <a:gd name="connsiteX17" fmla="*/ 5628806 w 5823678"/>
                <a:gd name="connsiteY17" fmla="*/ 2046157 h 4264701"/>
                <a:gd name="connsiteX18" fmla="*/ 5726242 w 5823678"/>
                <a:gd name="connsiteY18" fmla="*/ 2203554 h 4264701"/>
                <a:gd name="connsiteX19" fmla="*/ 5486400 w 5823678"/>
                <a:gd name="connsiteY19" fmla="*/ 2413416 h 4264701"/>
                <a:gd name="connsiteX20" fmla="*/ 5643796 w 5823678"/>
                <a:gd name="connsiteY20" fmla="*/ 2608288 h 4264701"/>
                <a:gd name="connsiteX21" fmla="*/ 5823678 w 5823678"/>
                <a:gd name="connsiteY21" fmla="*/ 2855626 h 4264701"/>
                <a:gd name="connsiteX22" fmla="*/ 5688767 w 5823678"/>
                <a:gd name="connsiteY22" fmla="*/ 3080478 h 4264701"/>
                <a:gd name="connsiteX23" fmla="*/ 5726242 w 5823678"/>
                <a:gd name="connsiteY23" fmla="*/ 3147934 h 4264701"/>
                <a:gd name="connsiteX24" fmla="*/ 4542019 w 5823678"/>
                <a:gd name="connsiteY24" fmla="*/ 3627619 h 4264701"/>
                <a:gd name="connsiteX25" fmla="*/ 4062334 w 5823678"/>
                <a:gd name="connsiteY25" fmla="*/ 3522688 h 4264701"/>
                <a:gd name="connsiteX26" fmla="*/ 4054839 w 5823678"/>
                <a:gd name="connsiteY26" fmla="*/ 3432747 h 4264701"/>
                <a:gd name="connsiteX27" fmla="*/ 3837482 w 5823678"/>
                <a:gd name="connsiteY27" fmla="*/ 3320321 h 4264701"/>
                <a:gd name="connsiteX28" fmla="*/ 4002373 w 5823678"/>
                <a:gd name="connsiteY28" fmla="*/ 2900596 h 4264701"/>
                <a:gd name="connsiteX29" fmla="*/ 3964898 w 5823678"/>
                <a:gd name="connsiteY29" fmla="*/ 2803160 h 4264701"/>
                <a:gd name="connsiteX30" fmla="*/ 3927423 w 5823678"/>
                <a:gd name="connsiteY30" fmla="*/ 2683239 h 4264701"/>
                <a:gd name="connsiteX31" fmla="*/ 3732550 w 5823678"/>
                <a:gd name="connsiteY31" fmla="*/ 2638268 h 4264701"/>
                <a:gd name="connsiteX32" fmla="*/ 3590144 w 5823678"/>
                <a:gd name="connsiteY32" fmla="*/ 2623278 h 4264701"/>
                <a:gd name="connsiteX33" fmla="*/ 3440242 w 5823678"/>
                <a:gd name="connsiteY33" fmla="*/ 2818150 h 4264701"/>
                <a:gd name="connsiteX34" fmla="*/ 3095468 w 5823678"/>
                <a:gd name="connsiteY34" fmla="*/ 2885606 h 4264701"/>
                <a:gd name="connsiteX35" fmla="*/ 412229 w 5823678"/>
                <a:gd name="connsiteY35" fmla="*/ 4264701 h 4264701"/>
                <a:gd name="connsiteX36" fmla="*/ 0 w 5823678"/>
                <a:gd name="connsiteY36"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612629 w 5823678"/>
                <a:gd name="connsiteY4" fmla="*/ 1873770 h 4264701"/>
                <a:gd name="connsiteX5" fmla="*/ 3515193 w 5823678"/>
                <a:gd name="connsiteY5" fmla="*/ 1326629 h 4264701"/>
                <a:gd name="connsiteX6" fmla="*/ 3732550 w 5823678"/>
                <a:gd name="connsiteY6" fmla="*/ 1176727 h 4264701"/>
                <a:gd name="connsiteX7" fmla="*/ 3590144 w 5823678"/>
                <a:gd name="connsiteY7" fmla="*/ 1034321 h 4264701"/>
                <a:gd name="connsiteX8" fmla="*/ 3372786 w 5823678"/>
                <a:gd name="connsiteY8" fmla="*/ 794478 h 4264701"/>
                <a:gd name="connsiteX9" fmla="*/ 3537678 w 5823678"/>
                <a:gd name="connsiteY9" fmla="*/ 457200 h 4264701"/>
                <a:gd name="connsiteX10" fmla="*/ 3537678 w 5823678"/>
                <a:gd name="connsiteY10" fmla="*/ 337278 h 4264701"/>
                <a:gd name="connsiteX11" fmla="*/ 4961744 w 5823678"/>
                <a:gd name="connsiteY11" fmla="*/ 0 h 4264701"/>
                <a:gd name="connsiteX12" fmla="*/ 5096655 w 5823678"/>
                <a:gd name="connsiteY12" fmla="*/ 119921 h 4264701"/>
                <a:gd name="connsiteX13" fmla="*/ 5299023 w 5823678"/>
                <a:gd name="connsiteY13" fmla="*/ 352268 h 4264701"/>
                <a:gd name="connsiteX14" fmla="*/ 5186596 w 5823678"/>
                <a:gd name="connsiteY14" fmla="*/ 809468 h 4264701"/>
                <a:gd name="connsiteX15" fmla="*/ 5463914 w 5823678"/>
                <a:gd name="connsiteY15" fmla="*/ 1041816 h 4264701"/>
                <a:gd name="connsiteX16" fmla="*/ 5463914 w 5823678"/>
                <a:gd name="connsiteY16" fmla="*/ 1116767 h 4264701"/>
                <a:gd name="connsiteX17" fmla="*/ 5628806 w 5823678"/>
                <a:gd name="connsiteY17" fmla="*/ 2046157 h 4264701"/>
                <a:gd name="connsiteX18" fmla="*/ 5726242 w 5823678"/>
                <a:gd name="connsiteY18" fmla="*/ 2203554 h 4264701"/>
                <a:gd name="connsiteX19" fmla="*/ 5486400 w 5823678"/>
                <a:gd name="connsiteY19" fmla="*/ 2413416 h 4264701"/>
                <a:gd name="connsiteX20" fmla="*/ 5643796 w 5823678"/>
                <a:gd name="connsiteY20" fmla="*/ 2608288 h 4264701"/>
                <a:gd name="connsiteX21" fmla="*/ 5823678 w 5823678"/>
                <a:gd name="connsiteY21" fmla="*/ 2855626 h 4264701"/>
                <a:gd name="connsiteX22" fmla="*/ 5688767 w 5823678"/>
                <a:gd name="connsiteY22" fmla="*/ 3080478 h 4264701"/>
                <a:gd name="connsiteX23" fmla="*/ 5726242 w 5823678"/>
                <a:gd name="connsiteY23" fmla="*/ 3147934 h 4264701"/>
                <a:gd name="connsiteX24" fmla="*/ 4542019 w 5823678"/>
                <a:gd name="connsiteY24" fmla="*/ 3627619 h 4264701"/>
                <a:gd name="connsiteX25" fmla="*/ 4062334 w 5823678"/>
                <a:gd name="connsiteY25" fmla="*/ 3522688 h 4264701"/>
                <a:gd name="connsiteX26" fmla="*/ 4054839 w 5823678"/>
                <a:gd name="connsiteY26" fmla="*/ 3432747 h 4264701"/>
                <a:gd name="connsiteX27" fmla="*/ 3837482 w 5823678"/>
                <a:gd name="connsiteY27" fmla="*/ 3320321 h 4264701"/>
                <a:gd name="connsiteX28" fmla="*/ 4002373 w 5823678"/>
                <a:gd name="connsiteY28" fmla="*/ 2900596 h 4264701"/>
                <a:gd name="connsiteX29" fmla="*/ 3964898 w 5823678"/>
                <a:gd name="connsiteY29" fmla="*/ 2803160 h 4264701"/>
                <a:gd name="connsiteX30" fmla="*/ 3927423 w 5823678"/>
                <a:gd name="connsiteY30" fmla="*/ 2683239 h 4264701"/>
                <a:gd name="connsiteX31" fmla="*/ 3732550 w 5823678"/>
                <a:gd name="connsiteY31" fmla="*/ 2638268 h 4264701"/>
                <a:gd name="connsiteX32" fmla="*/ 3590144 w 5823678"/>
                <a:gd name="connsiteY32" fmla="*/ 2623278 h 4264701"/>
                <a:gd name="connsiteX33" fmla="*/ 3440242 w 5823678"/>
                <a:gd name="connsiteY33" fmla="*/ 2818150 h 4264701"/>
                <a:gd name="connsiteX34" fmla="*/ 3095468 w 5823678"/>
                <a:gd name="connsiteY34" fmla="*/ 2885606 h 4264701"/>
                <a:gd name="connsiteX35" fmla="*/ 412229 w 5823678"/>
                <a:gd name="connsiteY35" fmla="*/ 4264701 h 4264701"/>
                <a:gd name="connsiteX36" fmla="*/ 0 w 5823678"/>
                <a:gd name="connsiteY36"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612629 w 5823678"/>
                <a:gd name="connsiteY4" fmla="*/ 1873770 h 4264701"/>
                <a:gd name="connsiteX5" fmla="*/ 3515193 w 5823678"/>
                <a:gd name="connsiteY5" fmla="*/ 1326629 h 4264701"/>
                <a:gd name="connsiteX6" fmla="*/ 3732550 w 5823678"/>
                <a:gd name="connsiteY6" fmla="*/ 1176727 h 4264701"/>
                <a:gd name="connsiteX7" fmla="*/ 3590144 w 5823678"/>
                <a:gd name="connsiteY7" fmla="*/ 1034321 h 4264701"/>
                <a:gd name="connsiteX8" fmla="*/ 3372786 w 5823678"/>
                <a:gd name="connsiteY8" fmla="*/ 794478 h 4264701"/>
                <a:gd name="connsiteX9" fmla="*/ 3537678 w 5823678"/>
                <a:gd name="connsiteY9" fmla="*/ 457200 h 4264701"/>
                <a:gd name="connsiteX10" fmla="*/ 3537678 w 5823678"/>
                <a:gd name="connsiteY10" fmla="*/ 337278 h 4264701"/>
                <a:gd name="connsiteX11" fmla="*/ 4961744 w 5823678"/>
                <a:gd name="connsiteY11" fmla="*/ 0 h 4264701"/>
                <a:gd name="connsiteX12" fmla="*/ 5096655 w 5823678"/>
                <a:gd name="connsiteY12" fmla="*/ 119921 h 4264701"/>
                <a:gd name="connsiteX13" fmla="*/ 5299023 w 5823678"/>
                <a:gd name="connsiteY13" fmla="*/ 352268 h 4264701"/>
                <a:gd name="connsiteX14" fmla="*/ 5186596 w 5823678"/>
                <a:gd name="connsiteY14" fmla="*/ 809468 h 4264701"/>
                <a:gd name="connsiteX15" fmla="*/ 5463914 w 5823678"/>
                <a:gd name="connsiteY15" fmla="*/ 1041816 h 4264701"/>
                <a:gd name="connsiteX16" fmla="*/ 5463914 w 5823678"/>
                <a:gd name="connsiteY16" fmla="*/ 1116767 h 4264701"/>
                <a:gd name="connsiteX17" fmla="*/ 5628806 w 5823678"/>
                <a:gd name="connsiteY17" fmla="*/ 2046157 h 4264701"/>
                <a:gd name="connsiteX18" fmla="*/ 5726242 w 5823678"/>
                <a:gd name="connsiteY18" fmla="*/ 2203554 h 4264701"/>
                <a:gd name="connsiteX19" fmla="*/ 5486400 w 5823678"/>
                <a:gd name="connsiteY19" fmla="*/ 2413416 h 4264701"/>
                <a:gd name="connsiteX20" fmla="*/ 5643796 w 5823678"/>
                <a:gd name="connsiteY20" fmla="*/ 2608288 h 4264701"/>
                <a:gd name="connsiteX21" fmla="*/ 5823678 w 5823678"/>
                <a:gd name="connsiteY21" fmla="*/ 2855626 h 4264701"/>
                <a:gd name="connsiteX22" fmla="*/ 5688767 w 5823678"/>
                <a:gd name="connsiteY22" fmla="*/ 3080478 h 4264701"/>
                <a:gd name="connsiteX23" fmla="*/ 5726242 w 5823678"/>
                <a:gd name="connsiteY23" fmla="*/ 3147934 h 4264701"/>
                <a:gd name="connsiteX24" fmla="*/ 4542019 w 5823678"/>
                <a:gd name="connsiteY24" fmla="*/ 3627619 h 4264701"/>
                <a:gd name="connsiteX25" fmla="*/ 4062334 w 5823678"/>
                <a:gd name="connsiteY25" fmla="*/ 3522688 h 4264701"/>
                <a:gd name="connsiteX26" fmla="*/ 4054839 w 5823678"/>
                <a:gd name="connsiteY26" fmla="*/ 3432747 h 4264701"/>
                <a:gd name="connsiteX27" fmla="*/ 3837482 w 5823678"/>
                <a:gd name="connsiteY27" fmla="*/ 3320321 h 4264701"/>
                <a:gd name="connsiteX28" fmla="*/ 4002373 w 5823678"/>
                <a:gd name="connsiteY28" fmla="*/ 2900596 h 4264701"/>
                <a:gd name="connsiteX29" fmla="*/ 3964898 w 5823678"/>
                <a:gd name="connsiteY29" fmla="*/ 2803160 h 4264701"/>
                <a:gd name="connsiteX30" fmla="*/ 3927423 w 5823678"/>
                <a:gd name="connsiteY30" fmla="*/ 2683239 h 4264701"/>
                <a:gd name="connsiteX31" fmla="*/ 3732550 w 5823678"/>
                <a:gd name="connsiteY31" fmla="*/ 2638268 h 4264701"/>
                <a:gd name="connsiteX32" fmla="*/ 3590144 w 5823678"/>
                <a:gd name="connsiteY32" fmla="*/ 2623278 h 4264701"/>
                <a:gd name="connsiteX33" fmla="*/ 3440242 w 5823678"/>
                <a:gd name="connsiteY33" fmla="*/ 2818150 h 4264701"/>
                <a:gd name="connsiteX34" fmla="*/ 3095468 w 5823678"/>
                <a:gd name="connsiteY34" fmla="*/ 2885606 h 4264701"/>
                <a:gd name="connsiteX35" fmla="*/ 412229 w 5823678"/>
                <a:gd name="connsiteY35" fmla="*/ 4264701 h 4264701"/>
                <a:gd name="connsiteX36" fmla="*/ 0 w 5823678"/>
                <a:gd name="connsiteY36"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612629 w 5823678"/>
                <a:gd name="connsiteY4" fmla="*/ 1873770 h 4264701"/>
                <a:gd name="connsiteX5" fmla="*/ 3515193 w 5823678"/>
                <a:gd name="connsiteY5" fmla="*/ 1326629 h 4264701"/>
                <a:gd name="connsiteX6" fmla="*/ 3732550 w 5823678"/>
                <a:gd name="connsiteY6" fmla="*/ 1176727 h 4264701"/>
                <a:gd name="connsiteX7" fmla="*/ 3590144 w 5823678"/>
                <a:gd name="connsiteY7" fmla="*/ 1034321 h 4264701"/>
                <a:gd name="connsiteX8" fmla="*/ 3372786 w 5823678"/>
                <a:gd name="connsiteY8" fmla="*/ 794478 h 4264701"/>
                <a:gd name="connsiteX9" fmla="*/ 3537678 w 5823678"/>
                <a:gd name="connsiteY9" fmla="*/ 457200 h 4264701"/>
                <a:gd name="connsiteX10" fmla="*/ 3537678 w 5823678"/>
                <a:gd name="connsiteY10" fmla="*/ 337278 h 4264701"/>
                <a:gd name="connsiteX11" fmla="*/ 4961744 w 5823678"/>
                <a:gd name="connsiteY11" fmla="*/ 0 h 4264701"/>
                <a:gd name="connsiteX12" fmla="*/ 5096655 w 5823678"/>
                <a:gd name="connsiteY12" fmla="*/ 119921 h 4264701"/>
                <a:gd name="connsiteX13" fmla="*/ 5299023 w 5823678"/>
                <a:gd name="connsiteY13" fmla="*/ 352268 h 4264701"/>
                <a:gd name="connsiteX14" fmla="*/ 5186596 w 5823678"/>
                <a:gd name="connsiteY14" fmla="*/ 809468 h 4264701"/>
                <a:gd name="connsiteX15" fmla="*/ 5463914 w 5823678"/>
                <a:gd name="connsiteY15" fmla="*/ 1041816 h 4264701"/>
                <a:gd name="connsiteX16" fmla="*/ 5463914 w 5823678"/>
                <a:gd name="connsiteY16" fmla="*/ 1116767 h 4264701"/>
                <a:gd name="connsiteX17" fmla="*/ 5628806 w 5823678"/>
                <a:gd name="connsiteY17" fmla="*/ 2046157 h 4264701"/>
                <a:gd name="connsiteX18" fmla="*/ 5726242 w 5823678"/>
                <a:gd name="connsiteY18" fmla="*/ 2203554 h 4264701"/>
                <a:gd name="connsiteX19" fmla="*/ 5486400 w 5823678"/>
                <a:gd name="connsiteY19" fmla="*/ 2413416 h 4264701"/>
                <a:gd name="connsiteX20" fmla="*/ 5643796 w 5823678"/>
                <a:gd name="connsiteY20" fmla="*/ 2608288 h 4264701"/>
                <a:gd name="connsiteX21" fmla="*/ 5823678 w 5823678"/>
                <a:gd name="connsiteY21" fmla="*/ 2855626 h 4264701"/>
                <a:gd name="connsiteX22" fmla="*/ 5688767 w 5823678"/>
                <a:gd name="connsiteY22" fmla="*/ 3080478 h 4264701"/>
                <a:gd name="connsiteX23" fmla="*/ 5726242 w 5823678"/>
                <a:gd name="connsiteY23" fmla="*/ 3147934 h 4264701"/>
                <a:gd name="connsiteX24" fmla="*/ 4542019 w 5823678"/>
                <a:gd name="connsiteY24" fmla="*/ 3627619 h 4264701"/>
                <a:gd name="connsiteX25" fmla="*/ 4062334 w 5823678"/>
                <a:gd name="connsiteY25" fmla="*/ 3522688 h 4264701"/>
                <a:gd name="connsiteX26" fmla="*/ 4054839 w 5823678"/>
                <a:gd name="connsiteY26" fmla="*/ 3432747 h 4264701"/>
                <a:gd name="connsiteX27" fmla="*/ 3837482 w 5823678"/>
                <a:gd name="connsiteY27" fmla="*/ 3320321 h 4264701"/>
                <a:gd name="connsiteX28" fmla="*/ 4002373 w 5823678"/>
                <a:gd name="connsiteY28" fmla="*/ 2900596 h 4264701"/>
                <a:gd name="connsiteX29" fmla="*/ 3964898 w 5823678"/>
                <a:gd name="connsiteY29" fmla="*/ 2803160 h 4264701"/>
                <a:gd name="connsiteX30" fmla="*/ 3927423 w 5823678"/>
                <a:gd name="connsiteY30" fmla="*/ 2683239 h 4264701"/>
                <a:gd name="connsiteX31" fmla="*/ 3732550 w 5823678"/>
                <a:gd name="connsiteY31" fmla="*/ 2638268 h 4264701"/>
                <a:gd name="connsiteX32" fmla="*/ 3590144 w 5823678"/>
                <a:gd name="connsiteY32" fmla="*/ 2623278 h 4264701"/>
                <a:gd name="connsiteX33" fmla="*/ 3440242 w 5823678"/>
                <a:gd name="connsiteY33" fmla="*/ 2818150 h 4264701"/>
                <a:gd name="connsiteX34" fmla="*/ 3095468 w 5823678"/>
                <a:gd name="connsiteY34" fmla="*/ 2885606 h 4264701"/>
                <a:gd name="connsiteX35" fmla="*/ 412229 w 5823678"/>
                <a:gd name="connsiteY35" fmla="*/ 4264701 h 4264701"/>
                <a:gd name="connsiteX36" fmla="*/ 0 w 5823678"/>
                <a:gd name="connsiteY36"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612629 w 5823678"/>
                <a:gd name="connsiteY4" fmla="*/ 1873770 h 4264701"/>
                <a:gd name="connsiteX5" fmla="*/ 3515193 w 5823678"/>
                <a:gd name="connsiteY5" fmla="*/ 1326629 h 4264701"/>
                <a:gd name="connsiteX6" fmla="*/ 3732550 w 5823678"/>
                <a:gd name="connsiteY6" fmla="*/ 1176727 h 4264701"/>
                <a:gd name="connsiteX7" fmla="*/ 3590144 w 5823678"/>
                <a:gd name="connsiteY7" fmla="*/ 1034321 h 4264701"/>
                <a:gd name="connsiteX8" fmla="*/ 3372786 w 5823678"/>
                <a:gd name="connsiteY8" fmla="*/ 794478 h 4264701"/>
                <a:gd name="connsiteX9" fmla="*/ 3537678 w 5823678"/>
                <a:gd name="connsiteY9" fmla="*/ 457200 h 4264701"/>
                <a:gd name="connsiteX10" fmla="*/ 3537678 w 5823678"/>
                <a:gd name="connsiteY10" fmla="*/ 337278 h 4264701"/>
                <a:gd name="connsiteX11" fmla="*/ 4961744 w 5823678"/>
                <a:gd name="connsiteY11" fmla="*/ 0 h 4264701"/>
                <a:gd name="connsiteX12" fmla="*/ 5096655 w 5823678"/>
                <a:gd name="connsiteY12" fmla="*/ 119921 h 4264701"/>
                <a:gd name="connsiteX13" fmla="*/ 5299023 w 5823678"/>
                <a:gd name="connsiteY13" fmla="*/ 352268 h 4264701"/>
                <a:gd name="connsiteX14" fmla="*/ 5186596 w 5823678"/>
                <a:gd name="connsiteY14" fmla="*/ 809468 h 4264701"/>
                <a:gd name="connsiteX15" fmla="*/ 5463914 w 5823678"/>
                <a:gd name="connsiteY15" fmla="*/ 1041816 h 4264701"/>
                <a:gd name="connsiteX16" fmla="*/ 5463914 w 5823678"/>
                <a:gd name="connsiteY16" fmla="*/ 1116767 h 4264701"/>
                <a:gd name="connsiteX17" fmla="*/ 5628806 w 5823678"/>
                <a:gd name="connsiteY17" fmla="*/ 2046157 h 4264701"/>
                <a:gd name="connsiteX18" fmla="*/ 5726242 w 5823678"/>
                <a:gd name="connsiteY18" fmla="*/ 2203554 h 4264701"/>
                <a:gd name="connsiteX19" fmla="*/ 5486400 w 5823678"/>
                <a:gd name="connsiteY19" fmla="*/ 2413416 h 4264701"/>
                <a:gd name="connsiteX20" fmla="*/ 5643796 w 5823678"/>
                <a:gd name="connsiteY20" fmla="*/ 2608288 h 4264701"/>
                <a:gd name="connsiteX21" fmla="*/ 5823678 w 5823678"/>
                <a:gd name="connsiteY21" fmla="*/ 2855626 h 4264701"/>
                <a:gd name="connsiteX22" fmla="*/ 5688767 w 5823678"/>
                <a:gd name="connsiteY22" fmla="*/ 3080478 h 4264701"/>
                <a:gd name="connsiteX23" fmla="*/ 5726242 w 5823678"/>
                <a:gd name="connsiteY23" fmla="*/ 3147934 h 4264701"/>
                <a:gd name="connsiteX24" fmla="*/ 4542019 w 5823678"/>
                <a:gd name="connsiteY24" fmla="*/ 3627619 h 4264701"/>
                <a:gd name="connsiteX25" fmla="*/ 4062334 w 5823678"/>
                <a:gd name="connsiteY25" fmla="*/ 3522688 h 4264701"/>
                <a:gd name="connsiteX26" fmla="*/ 4054839 w 5823678"/>
                <a:gd name="connsiteY26" fmla="*/ 3432747 h 4264701"/>
                <a:gd name="connsiteX27" fmla="*/ 3837482 w 5823678"/>
                <a:gd name="connsiteY27" fmla="*/ 3320321 h 4264701"/>
                <a:gd name="connsiteX28" fmla="*/ 4002373 w 5823678"/>
                <a:gd name="connsiteY28" fmla="*/ 2900596 h 4264701"/>
                <a:gd name="connsiteX29" fmla="*/ 3964898 w 5823678"/>
                <a:gd name="connsiteY29" fmla="*/ 2803160 h 4264701"/>
                <a:gd name="connsiteX30" fmla="*/ 3927423 w 5823678"/>
                <a:gd name="connsiteY30" fmla="*/ 2683239 h 4264701"/>
                <a:gd name="connsiteX31" fmla="*/ 3732550 w 5823678"/>
                <a:gd name="connsiteY31" fmla="*/ 2638268 h 4264701"/>
                <a:gd name="connsiteX32" fmla="*/ 3590144 w 5823678"/>
                <a:gd name="connsiteY32" fmla="*/ 2623278 h 4264701"/>
                <a:gd name="connsiteX33" fmla="*/ 3440242 w 5823678"/>
                <a:gd name="connsiteY33" fmla="*/ 2818150 h 4264701"/>
                <a:gd name="connsiteX34" fmla="*/ 3095468 w 5823678"/>
                <a:gd name="connsiteY34" fmla="*/ 2885606 h 4264701"/>
                <a:gd name="connsiteX35" fmla="*/ 412229 w 5823678"/>
                <a:gd name="connsiteY35" fmla="*/ 4264701 h 4264701"/>
                <a:gd name="connsiteX36" fmla="*/ 0 w 5823678"/>
                <a:gd name="connsiteY36"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515754 w 5823678"/>
                <a:gd name="connsiteY4" fmla="*/ 1876133 h 4264701"/>
                <a:gd name="connsiteX5" fmla="*/ 3515193 w 5823678"/>
                <a:gd name="connsiteY5" fmla="*/ 1326629 h 4264701"/>
                <a:gd name="connsiteX6" fmla="*/ 3732550 w 5823678"/>
                <a:gd name="connsiteY6" fmla="*/ 1176727 h 4264701"/>
                <a:gd name="connsiteX7" fmla="*/ 3590144 w 5823678"/>
                <a:gd name="connsiteY7" fmla="*/ 1034321 h 4264701"/>
                <a:gd name="connsiteX8" fmla="*/ 3372786 w 5823678"/>
                <a:gd name="connsiteY8" fmla="*/ 794478 h 4264701"/>
                <a:gd name="connsiteX9" fmla="*/ 3537678 w 5823678"/>
                <a:gd name="connsiteY9" fmla="*/ 457200 h 4264701"/>
                <a:gd name="connsiteX10" fmla="*/ 3537678 w 5823678"/>
                <a:gd name="connsiteY10" fmla="*/ 337278 h 4264701"/>
                <a:gd name="connsiteX11" fmla="*/ 4961744 w 5823678"/>
                <a:gd name="connsiteY11" fmla="*/ 0 h 4264701"/>
                <a:gd name="connsiteX12" fmla="*/ 5096655 w 5823678"/>
                <a:gd name="connsiteY12" fmla="*/ 119921 h 4264701"/>
                <a:gd name="connsiteX13" fmla="*/ 5299023 w 5823678"/>
                <a:gd name="connsiteY13" fmla="*/ 352268 h 4264701"/>
                <a:gd name="connsiteX14" fmla="*/ 5186596 w 5823678"/>
                <a:gd name="connsiteY14" fmla="*/ 809468 h 4264701"/>
                <a:gd name="connsiteX15" fmla="*/ 5463914 w 5823678"/>
                <a:gd name="connsiteY15" fmla="*/ 1041816 h 4264701"/>
                <a:gd name="connsiteX16" fmla="*/ 5463914 w 5823678"/>
                <a:gd name="connsiteY16" fmla="*/ 1116767 h 4264701"/>
                <a:gd name="connsiteX17" fmla="*/ 5628806 w 5823678"/>
                <a:gd name="connsiteY17" fmla="*/ 2046157 h 4264701"/>
                <a:gd name="connsiteX18" fmla="*/ 5726242 w 5823678"/>
                <a:gd name="connsiteY18" fmla="*/ 2203554 h 4264701"/>
                <a:gd name="connsiteX19" fmla="*/ 5486400 w 5823678"/>
                <a:gd name="connsiteY19" fmla="*/ 2413416 h 4264701"/>
                <a:gd name="connsiteX20" fmla="*/ 5643796 w 5823678"/>
                <a:gd name="connsiteY20" fmla="*/ 2608288 h 4264701"/>
                <a:gd name="connsiteX21" fmla="*/ 5823678 w 5823678"/>
                <a:gd name="connsiteY21" fmla="*/ 2855626 h 4264701"/>
                <a:gd name="connsiteX22" fmla="*/ 5688767 w 5823678"/>
                <a:gd name="connsiteY22" fmla="*/ 3080478 h 4264701"/>
                <a:gd name="connsiteX23" fmla="*/ 5726242 w 5823678"/>
                <a:gd name="connsiteY23" fmla="*/ 3147934 h 4264701"/>
                <a:gd name="connsiteX24" fmla="*/ 4542019 w 5823678"/>
                <a:gd name="connsiteY24" fmla="*/ 3627619 h 4264701"/>
                <a:gd name="connsiteX25" fmla="*/ 4062334 w 5823678"/>
                <a:gd name="connsiteY25" fmla="*/ 3522688 h 4264701"/>
                <a:gd name="connsiteX26" fmla="*/ 4054839 w 5823678"/>
                <a:gd name="connsiteY26" fmla="*/ 3432747 h 4264701"/>
                <a:gd name="connsiteX27" fmla="*/ 3837482 w 5823678"/>
                <a:gd name="connsiteY27" fmla="*/ 3320321 h 4264701"/>
                <a:gd name="connsiteX28" fmla="*/ 4002373 w 5823678"/>
                <a:gd name="connsiteY28" fmla="*/ 2900596 h 4264701"/>
                <a:gd name="connsiteX29" fmla="*/ 3964898 w 5823678"/>
                <a:gd name="connsiteY29" fmla="*/ 2803160 h 4264701"/>
                <a:gd name="connsiteX30" fmla="*/ 3927423 w 5823678"/>
                <a:gd name="connsiteY30" fmla="*/ 2683239 h 4264701"/>
                <a:gd name="connsiteX31" fmla="*/ 3732550 w 5823678"/>
                <a:gd name="connsiteY31" fmla="*/ 2638268 h 4264701"/>
                <a:gd name="connsiteX32" fmla="*/ 3590144 w 5823678"/>
                <a:gd name="connsiteY32" fmla="*/ 2623278 h 4264701"/>
                <a:gd name="connsiteX33" fmla="*/ 3440242 w 5823678"/>
                <a:gd name="connsiteY33" fmla="*/ 2818150 h 4264701"/>
                <a:gd name="connsiteX34" fmla="*/ 3095468 w 5823678"/>
                <a:gd name="connsiteY34" fmla="*/ 2885606 h 4264701"/>
                <a:gd name="connsiteX35" fmla="*/ 412229 w 5823678"/>
                <a:gd name="connsiteY35" fmla="*/ 4264701 h 4264701"/>
                <a:gd name="connsiteX36" fmla="*/ 0 w 5823678"/>
                <a:gd name="connsiteY36"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515754 w 5823678"/>
                <a:gd name="connsiteY5" fmla="*/ 1876133 h 4264701"/>
                <a:gd name="connsiteX6" fmla="*/ 3515193 w 5823678"/>
                <a:gd name="connsiteY6" fmla="*/ 1326629 h 4264701"/>
                <a:gd name="connsiteX7" fmla="*/ 3732550 w 5823678"/>
                <a:gd name="connsiteY7" fmla="*/ 1176727 h 4264701"/>
                <a:gd name="connsiteX8" fmla="*/ 3590144 w 5823678"/>
                <a:gd name="connsiteY8" fmla="*/ 1034321 h 4264701"/>
                <a:gd name="connsiteX9" fmla="*/ 3372786 w 5823678"/>
                <a:gd name="connsiteY9" fmla="*/ 794478 h 4264701"/>
                <a:gd name="connsiteX10" fmla="*/ 3537678 w 5823678"/>
                <a:gd name="connsiteY10" fmla="*/ 457200 h 4264701"/>
                <a:gd name="connsiteX11" fmla="*/ 3537678 w 5823678"/>
                <a:gd name="connsiteY11" fmla="*/ 337278 h 4264701"/>
                <a:gd name="connsiteX12" fmla="*/ 4961744 w 5823678"/>
                <a:gd name="connsiteY12" fmla="*/ 0 h 4264701"/>
                <a:gd name="connsiteX13" fmla="*/ 5096655 w 5823678"/>
                <a:gd name="connsiteY13" fmla="*/ 119921 h 4264701"/>
                <a:gd name="connsiteX14" fmla="*/ 5299023 w 5823678"/>
                <a:gd name="connsiteY14" fmla="*/ 352268 h 4264701"/>
                <a:gd name="connsiteX15" fmla="*/ 5186596 w 5823678"/>
                <a:gd name="connsiteY15" fmla="*/ 809468 h 4264701"/>
                <a:gd name="connsiteX16" fmla="*/ 5463914 w 5823678"/>
                <a:gd name="connsiteY16" fmla="*/ 1041816 h 4264701"/>
                <a:gd name="connsiteX17" fmla="*/ 5463914 w 5823678"/>
                <a:gd name="connsiteY17" fmla="*/ 1116767 h 4264701"/>
                <a:gd name="connsiteX18" fmla="*/ 5628806 w 5823678"/>
                <a:gd name="connsiteY18" fmla="*/ 2046157 h 4264701"/>
                <a:gd name="connsiteX19" fmla="*/ 5726242 w 5823678"/>
                <a:gd name="connsiteY19" fmla="*/ 2203554 h 4264701"/>
                <a:gd name="connsiteX20" fmla="*/ 5486400 w 5823678"/>
                <a:gd name="connsiteY20" fmla="*/ 2413416 h 4264701"/>
                <a:gd name="connsiteX21" fmla="*/ 5643796 w 5823678"/>
                <a:gd name="connsiteY21" fmla="*/ 2608288 h 4264701"/>
                <a:gd name="connsiteX22" fmla="*/ 5823678 w 5823678"/>
                <a:gd name="connsiteY22" fmla="*/ 2855626 h 4264701"/>
                <a:gd name="connsiteX23" fmla="*/ 5688767 w 5823678"/>
                <a:gd name="connsiteY23" fmla="*/ 3080478 h 4264701"/>
                <a:gd name="connsiteX24" fmla="*/ 5726242 w 5823678"/>
                <a:gd name="connsiteY24" fmla="*/ 3147934 h 4264701"/>
                <a:gd name="connsiteX25" fmla="*/ 4542019 w 5823678"/>
                <a:gd name="connsiteY25" fmla="*/ 3627619 h 4264701"/>
                <a:gd name="connsiteX26" fmla="*/ 4062334 w 5823678"/>
                <a:gd name="connsiteY26" fmla="*/ 3522688 h 4264701"/>
                <a:gd name="connsiteX27" fmla="*/ 4054839 w 5823678"/>
                <a:gd name="connsiteY27" fmla="*/ 3432747 h 4264701"/>
                <a:gd name="connsiteX28" fmla="*/ 3837482 w 5823678"/>
                <a:gd name="connsiteY28" fmla="*/ 3320321 h 4264701"/>
                <a:gd name="connsiteX29" fmla="*/ 4002373 w 5823678"/>
                <a:gd name="connsiteY29" fmla="*/ 2900596 h 4264701"/>
                <a:gd name="connsiteX30" fmla="*/ 3964898 w 5823678"/>
                <a:gd name="connsiteY30" fmla="*/ 2803160 h 4264701"/>
                <a:gd name="connsiteX31" fmla="*/ 3927423 w 5823678"/>
                <a:gd name="connsiteY31" fmla="*/ 2683239 h 4264701"/>
                <a:gd name="connsiteX32" fmla="*/ 3732550 w 5823678"/>
                <a:gd name="connsiteY32" fmla="*/ 2638268 h 4264701"/>
                <a:gd name="connsiteX33" fmla="*/ 3590144 w 5823678"/>
                <a:gd name="connsiteY33" fmla="*/ 2623278 h 4264701"/>
                <a:gd name="connsiteX34" fmla="*/ 3440242 w 5823678"/>
                <a:gd name="connsiteY34" fmla="*/ 2818150 h 4264701"/>
                <a:gd name="connsiteX35" fmla="*/ 3095468 w 5823678"/>
                <a:gd name="connsiteY35" fmla="*/ 2885606 h 4264701"/>
                <a:gd name="connsiteX36" fmla="*/ 412229 w 5823678"/>
                <a:gd name="connsiteY36" fmla="*/ 4264701 h 4264701"/>
                <a:gd name="connsiteX37" fmla="*/ 0 w 5823678"/>
                <a:gd name="connsiteY37"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15193 w 5823678"/>
                <a:gd name="connsiteY6" fmla="*/ 1326629 h 4264701"/>
                <a:gd name="connsiteX7" fmla="*/ 3732550 w 5823678"/>
                <a:gd name="connsiteY7" fmla="*/ 1176727 h 4264701"/>
                <a:gd name="connsiteX8" fmla="*/ 3590144 w 5823678"/>
                <a:gd name="connsiteY8" fmla="*/ 1034321 h 4264701"/>
                <a:gd name="connsiteX9" fmla="*/ 3372786 w 5823678"/>
                <a:gd name="connsiteY9" fmla="*/ 794478 h 4264701"/>
                <a:gd name="connsiteX10" fmla="*/ 3537678 w 5823678"/>
                <a:gd name="connsiteY10" fmla="*/ 457200 h 4264701"/>
                <a:gd name="connsiteX11" fmla="*/ 3537678 w 5823678"/>
                <a:gd name="connsiteY11" fmla="*/ 337278 h 4264701"/>
                <a:gd name="connsiteX12" fmla="*/ 4961744 w 5823678"/>
                <a:gd name="connsiteY12" fmla="*/ 0 h 4264701"/>
                <a:gd name="connsiteX13" fmla="*/ 5096655 w 5823678"/>
                <a:gd name="connsiteY13" fmla="*/ 119921 h 4264701"/>
                <a:gd name="connsiteX14" fmla="*/ 5299023 w 5823678"/>
                <a:gd name="connsiteY14" fmla="*/ 352268 h 4264701"/>
                <a:gd name="connsiteX15" fmla="*/ 5186596 w 5823678"/>
                <a:gd name="connsiteY15" fmla="*/ 809468 h 4264701"/>
                <a:gd name="connsiteX16" fmla="*/ 5463914 w 5823678"/>
                <a:gd name="connsiteY16" fmla="*/ 1041816 h 4264701"/>
                <a:gd name="connsiteX17" fmla="*/ 5463914 w 5823678"/>
                <a:gd name="connsiteY17" fmla="*/ 1116767 h 4264701"/>
                <a:gd name="connsiteX18" fmla="*/ 5628806 w 5823678"/>
                <a:gd name="connsiteY18" fmla="*/ 2046157 h 4264701"/>
                <a:gd name="connsiteX19" fmla="*/ 5726242 w 5823678"/>
                <a:gd name="connsiteY19" fmla="*/ 2203554 h 4264701"/>
                <a:gd name="connsiteX20" fmla="*/ 5486400 w 5823678"/>
                <a:gd name="connsiteY20" fmla="*/ 2413416 h 4264701"/>
                <a:gd name="connsiteX21" fmla="*/ 5643796 w 5823678"/>
                <a:gd name="connsiteY21" fmla="*/ 2608288 h 4264701"/>
                <a:gd name="connsiteX22" fmla="*/ 5823678 w 5823678"/>
                <a:gd name="connsiteY22" fmla="*/ 2855626 h 4264701"/>
                <a:gd name="connsiteX23" fmla="*/ 5688767 w 5823678"/>
                <a:gd name="connsiteY23" fmla="*/ 3080478 h 4264701"/>
                <a:gd name="connsiteX24" fmla="*/ 5726242 w 5823678"/>
                <a:gd name="connsiteY24" fmla="*/ 3147934 h 4264701"/>
                <a:gd name="connsiteX25" fmla="*/ 4542019 w 5823678"/>
                <a:gd name="connsiteY25" fmla="*/ 3627619 h 4264701"/>
                <a:gd name="connsiteX26" fmla="*/ 4062334 w 5823678"/>
                <a:gd name="connsiteY26" fmla="*/ 3522688 h 4264701"/>
                <a:gd name="connsiteX27" fmla="*/ 4054839 w 5823678"/>
                <a:gd name="connsiteY27" fmla="*/ 3432747 h 4264701"/>
                <a:gd name="connsiteX28" fmla="*/ 3837482 w 5823678"/>
                <a:gd name="connsiteY28" fmla="*/ 3320321 h 4264701"/>
                <a:gd name="connsiteX29" fmla="*/ 4002373 w 5823678"/>
                <a:gd name="connsiteY29" fmla="*/ 2900596 h 4264701"/>
                <a:gd name="connsiteX30" fmla="*/ 3964898 w 5823678"/>
                <a:gd name="connsiteY30" fmla="*/ 2803160 h 4264701"/>
                <a:gd name="connsiteX31" fmla="*/ 3927423 w 5823678"/>
                <a:gd name="connsiteY31" fmla="*/ 2683239 h 4264701"/>
                <a:gd name="connsiteX32" fmla="*/ 3732550 w 5823678"/>
                <a:gd name="connsiteY32" fmla="*/ 2638268 h 4264701"/>
                <a:gd name="connsiteX33" fmla="*/ 3590144 w 5823678"/>
                <a:gd name="connsiteY33" fmla="*/ 2623278 h 4264701"/>
                <a:gd name="connsiteX34" fmla="*/ 3440242 w 5823678"/>
                <a:gd name="connsiteY34" fmla="*/ 2818150 h 4264701"/>
                <a:gd name="connsiteX35" fmla="*/ 3095468 w 5823678"/>
                <a:gd name="connsiteY35" fmla="*/ 2885606 h 4264701"/>
                <a:gd name="connsiteX36" fmla="*/ 412229 w 5823678"/>
                <a:gd name="connsiteY36" fmla="*/ 4264701 h 4264701"/>
                <a:gd name="connsiteX37" fmla="*/ 0 w 5823678"/>
                <a:gd name="connsiteY37"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15193 w 5823678"/>
                <a:gd name="connsiteY6" fmla="*/ 1326629 h 4264701"/>
                <a:gd name="connsiteX7" fmla="*/ 3732550 w 5823678"/>
                <a:gd name="connsiteY7" fmla="*/ 1176727 h 4264701"/>
                <a:gd name="connsiteX8" fmla="*/ 3590144 w 5823678"/>
                <a:gd name="connsiteY8" fmla="*/ 1034321 h 4264701"/>
                <a:gd name="connsiteX9" fmla="*/ 3372786 w 5823678"/>
                <a:gd name="connsiteY9" fmla="*/ 794478 h 4264701"/>
                <a:gd name="connsiteX10" fmla="*/ 3537678 w 5823678"/>
                <a:gd name="connsiteY10" fmla="*/ 457200 h 4264701"/>
                <a:gd name="connsiteX11" fmla="*/ 3537678 w 5823678"/>
                <a:gd name="connsiteY11" fmla="*/ 337278 h 4264701"/>
                <a:gd name="connsiteX12" fmla="*/ 4961744 w 5823678"/>
                <a:gd name="connsiteY12" fmla="*/ 0 h 4264701"/>
                <a:gd name="connsiteX13" fmla="*/ 5096655 w 5823678"/>
                <a:gd name="connsiteY13" fmla="*/ 119921 h 4264701"/>
                <a:gd name="connsiteX14" fmla="*/ 5299023 w 5823678"/>
                <a:gd name="connsiteY14" fmla="*/ 352268 h 4264701"/>
                <a:gd name="connsiteX15" fmla="*/ 5186596 w 5823678"/>
                <a:gd name="connsiteY15" fmla="*/ 809468 h 4264701"/>
                <a:gd name="connsiteX16" fmla="*/ 5463914 w 5823678"/>
                <a:gd name="connsiteY16" fmla="*/ 1041816 h 4264701"/>
                <a:gd name="connsiteX17" fmla="*/ 5463914 w 5823678"/>
                <a:gd name="connsiteY17" fmla="*/ 1116767 h 4264701"/>
                <a:gd name="connsiteX18" fmla="*/ 5628806 w 5823678"/>
                <a:gd name="connsiteY18" fmla="*/ 2046157 h 4264701"/>
                <a:gd name="connsiteX19" fmla="*/ 5726242 w 5823678"/>
                <a:gd name="connsiteY19" fmla="*/ 2203554 h 4264701"/>
                <a:gd name="connsiteX20" fmla="*/ 5486400 w 5823678"/>
                <a:gd name="connsiteY20" fmla="*/ 2413416 h 4264701"/>
                <a:gd name="connsiteX21" fmla="*/ 5643796 w 5823678"/>
                <a:gd name="connsiteY21" fmla="*/ 2608288 h 4264701"/>
                <a:gd name="connsiteX22" fmla="*/ 5823678 w 5823678"/>
                <a:gd name="connsiteY22" fmla="*/ 2855626 h 4264701"/>
                <a:gd name="connsiteX23" fmla="*/ 5688767 w 5823678"/>
                <a:gd name="connsiteY23" fmla="*/ 3080478 h 4264701"/>
                <a:gd name="connsiteX24" fmla="*/ 5726242 w 5823678"/>
                <a:gd name="connsiteY24" fmla="*/ 3147934 h 4264701"/>
                <a:gd name="connsiteX25" fmla="*/ 4542019 w 5823678"/>
                <a:gd name="connsiteY25" fmla="*/ 3627619 h 4264701"/>
                <a:gd name="connsiteX26" fmla="*/ 4062334 w 5823678"/>
                <a:gd name="connsiteY26" fmla="*/ 3522688 h 4264701"/>
                <a:gd name="connsiteX27" fmla="*/ 4054839 w 5823678"/>
                <a:gd name="connsiteY27" fmla="*/ 3432747 h 4264701"/>
                <a:gd name="connsiteX28" fmla="*/ 3837482 w 5823678"/>
                <a:gd name="connsiteY28" fmla="*/ 3320321 h 4264701"/>
                <a:gd name="connsiteX29" fmla="*/ 4002373 w 5823678"/>
                <a:gd name="connsiteY29" fmla="*/ 2900596 h 4264701"/>
                <a:gd name="connsiteX30" fmla="*/ 3964898 w 5823678"/>
                <a:gd name="connsiteY30" fmla="*/ 2803160 h 4264701"/>
                <a:gd name="connsiteX31" fmla="*/ 3927423 w 5823678"/>
                <a:gd name="connsiteY31" fmla="*/ 2683239 h 4264701"/>
                <a:gd name="connsiteX32" fmla="*/ 3732550 w 5823678"/>
                <a:gd name="connsiteY32" fmla="*/ 2638268 h 4264701"/>
                <a:gd name="connsiteX33" fmla="*/ 3590144 w 5823678"/>
                <a:gd name="connsiteY33" fmla="*/ 2623278 h 4264701"/>
                <a:gd name="connsiteX34" fmla="*/ 3440242 w 5823678"/>
                <a:gd name="connsiteY34" fmla="*/ 2818150 h 4264701"/>
                <a:gd name="connsiteX35" fmla="*/ 3095468 w 5823678"/>
                <a:gd name="connsiteY35" fmla="*/ 2885606 h 4264701"/>
                <a:gd name="connsiteX36" fmla="*/ 412229 w 5823678"/>
                <a:gd name="connsiteY36" fmla="*/ 4264701 h 4264701"/>
                <a:gd name="connsiteX37" fmla="*/ 0 w 5823678"/>
                <a:gd name="connsiteY37"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15193 w 5823678"/>
                <a:gd name="connsiteY6" fmla="*/ 1326629 h 4264701"/>
                <a:gd name="connsiteX7" fmla="*/ 3732550 w 5823678"/>
                <a:gd name="connsiteY7" fmla="*/ 1176727 h 4264701"/>
                <a:gd name="connsiteX8" fmla="*/ 3590144 w 5823678"/>
                <a:gd name="connsiteY8" fmla="*/ 1034321 h 4264701"/>
                <a:gd name="connsiteX9" fmla="*/ 3372786 w 5823678"/>
                <a:gd name="connsiteY9" fmla="*/ 794478 h 4264701"/>
                <a:gd name="connsiteX10" fmla="*/ 3537678 w 5823678"/>
                <a:gd name="connsiteY10" fmla="*/ 457200 h 4264701"/>
                <a:gd name="connsiteX11" fmla="*/ 3537678 w 5823678"/>
                <a:gd name="connsiteY11" fmla="*/ 337278 h 4264701"/>
                <a:gd name="connsiteX12" fmla="*/ 4961744 w 5823678"/>
                <a:gd name="connsiteY12" fmla="*/ 0 h 4264701"/>
                <a:gd name="connsiteX13" fmla="*/ 5096655 w 5823678"/>
                <a:gd name="connsiteY13" fmla="*/ 119921 h 4264701"/>
                <a:gd name="connsiteX14" fmla="*/ 5299023 w 5823678"/>
                <a:gd name="connsiteY14" fmla="*/ 352268 h 4264701"/>
                <a:gd name="connsiteX15" fmla="*/ 5186596 w 5823678"/>
                <a:gd name="connsiteY15" fmla="*/ 809468 h 4264701"/>
                <a:gd name="connsiteX16" fmla="*/ 5463914 w 5823678"/>
                <a:gd name="connsiteY16" fmla="*/ 1041816 h 4264701"/>
                <a:gd name="connsiteX17" fmla="*/ 5463914 w 5823678"/>
                <a:gd name="connsiteY17" fmla="*/ 1116767 h 4264701"/>
                <a:gd name="connsiteX18" fmla="*/ 5628806 w 5823678"/>
                <a:gd name="connsiteY18" fmla="*/ 2046157 h 4264701"/>
                <a:gd name="connsiteX19" fmla="*/ 5726242 w 5823678"/>
                <a:gd name="connsiteY19" fmla="*/ 2203554 h 4264701"/>
                <a:gd name="connsiteX20" fmla="*/ 5486400 w 5823678"/>
                <a:gd name="connsiteY20" fmla="*/ 2413416 h 4264701"/>
                <a:gd name="connsiteX21" fmla="*/ 5643796 w 5823678"/>
                <a:gd name="connsiteY21" fmla="*/ 2608288 h 4264701"/>
                <a:gd name="connsiteX22" fmla="*/ 5823678 w 5823678"/>
                <a:gd name="connsiteY22" fmla="*/ 2855626 h 4264701"/>
                <a:gd name="connsiteX23" fmla="*/ 5688767 w 5823678"/>
                <a:gd name="connsiteY23" fmla="*/ 3080478 h 4264701"/>
                <a:gd name="connsiteX24" fmla="*/ 5726242 w 5823678"/>
                <a:gd name="connsiteY24" fmla="*/ 3147934 h 4264701"/>
                <a:gd name="connsiteX25" fmla="*/ 4542019 w 5823678"/>
                <a:gd name="connsiteY25" fmla="*/ 3627619 h 4264701"/>
                <a:gd name="connsiteX26" fmla="*/ 4062334 w 5823678"/>
                <a:gd name="connsiteY26" fmla="*/ 3522688 h 4264701"/>
                <a:gd name="connsiteX27" fmla="*/ 4054839 w 5823678"/>
                <a:gd name="connsiteY27" fmla="*/ 3432747 h 4264701"/>
                <a:gd name="connsiteX28" fmla="*/ 3837482 w 5823678"/>
                <a:gd name="connsiteY28" fmla="*/ 3320321 h 4264701"/>
                <a:gd name="connsiteX29" fmla="*/ 4002373 w 5823678"/>
                <a:gd name="connsiteY29" fmla="*/ 2900596 h 4264701"/>
                <a:gd name="connsiteX30" fmla="*/ 3964898 w 5823678"/>
                <a:gd name="connsiteY30" fmla="*/ 2803160 h 4264701"/>
                <a:gd name="connsiteX31" fmla="*/ 3927423 w 5823678"/>
                <a:gd name="connsiteY31" fmla="*/ 2683239 h 4264701"/>
                <a:gd name="connsiteX32" fmla="*/ 3732550 w 5823678"/>
                <a:gd name="connsiteY32" fmla="*/ 2638268 h 4264701"/>
                <a:gd name="connsiteX33" fmla="*/ 3590144 w 5823678"/>
                <a:gd name="connsiteY33" fmla="*/ 2623278 h 4264701"/>
                <a:gd name="connsiteX34" fmla="*/ 3440242 w 5823678"/>
                <a:gd name="connsiteY34" fmla="*/ 2818150 h 4264701"/>
                <a:gd name="connsiteX35" fmla="*/ 3095468 w 5823678"/>
                <a:gd name="connsiteY35" fmla="*/ 2885606 h 4264701"/>
                <a:gd name="connsiteX36" fmla="*/ 412229 w 5823678"/>
                <a:gd name="connsiteY36" fmla="*/ 4264701 h 4264701"/>
                <a:gd name="connsiteX37" fmla="*/ 0 w 5823678"/>
                <a:gd name="connsiteY37"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32550 w 5823678"/>
                <a:gd name="connsiteY8" fmla="*/ 1176727 h 4264701"/>
                <a:gd name="connsiteX9" fmla="*/ 3590144 w 5823678"/>
                <a:gd name="connsiteY9" fmla="*/ 1034321 h 4264701"/>
                <a:gd name="connsiteX10" fmla="*/ 3372786 w 5823678"/>
                <a:gd name="connsiteY10" fmla="*/ 794478 h 4264701"/>
                <a:gd name="connsiteX11" fmla="*/ 3537678 w 5823678"/>
                <a:gd name="connsiteY11" fmla="*/ 457200 h 4264701"/>
                <a:gd name="connsiteX12" fmla="*/ 3537678 w 5823678"/>
                <a:gd name="connsiteY12" fmla="*/ 337278 h 4264701"/>
                <a:gd name="connsiteX13" fmla="*/ 4961744 w 5823678"/>
                <a:gd name="connsiteY13" fmla="*/ 0 h 4264701"/>
                <a:gd name="connsiteX14" fmla="*/ 5096655 w 5823678"/>
                <a:gd name="connsiteY14" fmla="*/ 119921 h 4264701"/>
                <a:gd name="connsiteX15" fmla="*/ 5299023 w 5823678"/>
                <a:gd name="connsiteY15" fmla="*/ 352268 h 4264701"/>
                <a:gd name="connsiteX16" fmla="*/ 5186596 w 5823678"/>
                <a:gd name="connsiteY16" fmla="*/ 809468 h 4264701"/>
                <a:gd name="connsiteX17" fmla="*/ 5463914 w 5823678"/>
                <a:gd name="connsiteY17" fmla="*/ 1041816 h 4264701"/>
                <a:gd name="connsiteX18" fmla="*/ 5463914 w 5823678"/>
                <a:gd name="connsiteY18" fmla="*/ 1116767 h 4264701"/>
                <a:gd name="connsiteX19" fmla="*/ 5628806 w 5823678"/>
                <a:gd name="connsiteY19" fmla="*/ 2046157 h 4264701"/>
                <a:gd name="connsiteX20" fmla="*/ 5726242 w 5823678"/>
                <a:gd name="connsiteY20" fmla="*/ 2203554 h 4264701"/>
                <a:gd name="connsiteX21" fmla="*/ 5486400 w 5823678"/>
                <a:gd name="connsiteY21" fmla="*/ 2413416 h 4264701"/>
                <a:gd name="connsiteX22" fmla="*/ 5643796 w 5823678"/>
                <a:gd name="connsiteY22" fmla="*/ 2608288 h 4264701"/>
                <a:gd name="connsiteX23" fmla="*/ 5823678 w 5823678"/>
                <a:gd name="connsiteY23" fmla="*/ 2855626 h 4264701"/>
                <a:gd name="connsiteX24" fmla="*/ 5688767 w 5823678"/>
                <a:gd name="connsiteY24" fmla="*/ 3080478 h 4264701"/>
                <a:gd name="connsiteX25" fmla="*/ 5726242 w 5823678"/>
                <a:gd name="connsiteY25" fmla="*/ 3147934 h 4264701"/>
                <a:gd name="connsiteX26" fmla="*/ 4542019 w 5823678"/>
                <a:gd name="connsiteY26" fmla="*/ 3627619 h 4264701"/>
                <a:gd name="connsiteX27" fmla="*/ 4062334 w 5823678"/>
                <a:gd name="connsiteY27" fmla="*/ 3522688 h 4264701"/>
                <a:gd name="connsiteX28" fmla="*/ 4054839 w 5823678"/>
                <a:gd name="connsiteY28" fmla="*/ 3432747 h 4264701"/>
                <a:gd name="connsiteX29" fmla="*/ 3837482 w 5823678"/>
                <a:gd name="connsiteY29" fmla="*/ 3320321 h 4264701"/>
                <a:gd name="connsiteX30" fmla="*/ 4002373 w 5823678"/>
                <a:gd name="connsiteY30" fmla="*/ 2900596 h 4264701"/>
                <a:gd name="connsiteX31" fmla="*/ 3964898 w 5823678"/>
                <a:gd name="connsiteY31" fmla="*/ 2803160 h 4264701"/>
                <a:gd name="connsiteX32" fmla="*/ 3927423 w 5823678"/>
                <a:gd name="connsiteY32" fmla="*/ 2683239 h 4264701"/>
                <a:gd name="connsiteX33" fmla="*/ 3732550 w 5823678"/>
                <a:gd name="connsiteY33" fmla="*/ 2638268 h 4264701"/>
                <a:gd name="connsiteX34" fmla="*/ 3590144 w 5823678"/>
                <a:gd name="connsiteY34" fmla="*/ 2623278 h 4264701"/>
                <a:gd name="connsiteX35" fmla="*/ 3440242 w 5823678"/>
                <a:gd name="connsiteY35" fmla="*/ 2818150 h 4264701"/>
                <a:gd name="connsiteX36" fmla="*/ 3095468 w 5823678"/>
                <a:gd name="connsiteY36" fmla="*/ 2885606 h 4264701"/>
                <a:gd name="connsiteX37" fmla="*/ 412229 w 5823678"/>
                <a:gd name="connsiteY37" fmla="*/ 4264701 h 4264701"/>
                <a:gd name="connsiteX38" fmla="*/ 0 w 5823678"/>
                <a:gd name="connsiteY38"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32550 w 5823678"/>
                <a:gd name="connsiteY8" fmla="*/ 1176727 h 4264701"/>
                <a:gd name="connsiteX9" fmla="*/ 3590144 w 5823678"/>
                <a:gd name="connsiteY9" fmla="*/ 1034321 h 4264701"/>
                <a:gd name="connsiteX10" fmla="*/ 3372786 w 5823678"/>
                <a:gd name="connsiteY10" fmla="*/ 794478 h 4264701"/>
                <a:gd name="connsiteX11" fmla="*/ 3537678 w 5823678"/>
                <a:gd name="connsiteY11" fmla="*/ 457200 h 4264701"/>
                <a:gd name="connsiteX12" fmla="*/ 3537678 w 5823678"/>
                <a:gd name="connsiteY12" fmla="*/ 337278 h 4264701"/>
                <a:gd name="connsiteX13" fmla="*/ 4961744 w 5823678"/>
                <a:gd name="connsiteY13" fmla="*/ 0 h 4264701"/>
                <a:gd name="connsiteX14" fmla="*/ 5096655 w 5823678"/>
                <a:gd name="connsiteY14" fmla="*/ 119921 h 4264701"/>
                <a:gd name="connsiteX15" fmla="*/ 5299023 w 5823678"/>
                <a:gd name="connsiteY15" fmla="*/ 352268 h 4264701"/>
                <a:gd name="connsiteX16" fmla="*/ 5186596 w 5823678"/>
                <a:gd name="connsiteY16" fmla="*/ 809468 h 4264701"/>
                <a:gd name="connsiteX17" fmla="*/ 5463914 w 5823678"/>
                <a:gd name="connsiteY17" fmla="*/ 1041816 h 4264701"/>
                <a:gd name="connsiteX18" fmla="*/ 5463914 w 5823678"/>
                <a:gd name="connsiteY18" fmla="*/ 1116767 h 4264701"/>
                <a:gd name="connsiteX19" fmla="*/ 5628806 w 5823678"/>
                <a:gd name="connsiteY19" fmla="*/ 2046157 h 4264701"/>
                <a:gd name="connsiteX20" fmla="*/ 5726242 w 5823678"/>
                <a:gd name="connsiteY20" fmla="*/ 2203554 h 4264701"/>
                <a:gd name="connsiteX21" fmla="*/ 5486400 w 5823678"/>
                <a:gd name="connsiteY21" fmla="*/ 2413416 h 4264701"/>
                <a:gd name="connsiteX22" fmla="*/ 5643796 w 5823678"/>
                <a:gd name="connsiteY22" fmla="*/ 2608288 h 4264701"/>
                <a:gd name="connsiteX23" fmla="*/ 5823678 w 5823678"/>
                <a:gd name="connsiteY23" fmla="*/ 2855626 h 4264701"/>
                <a:gd name="connsiteX24" fmla="*/ 5688767 w 5823678"/>
                <a:gd name="connsiteY24" fmla="*/ 3080478 h 4264701"/>
                <a:gd name="connsiteX25" fmla="*/ 5726242 w 5823678"/>
                <a:gd name="connsiteY25" fmla="*/ 3147934 h 4264701"/>
                <a:gd name="connsiteX26" fmla="*/ 4542019 w 5823678"/>
                <a:gd name="connsiteY26" fmla="*/ 3627619 h 4264701"/>
                <a:gd name="connsiteX27" fmla="*/ 4062334 w 5823678"/>
                <a:gd name="connsiteY27" fmla="*/ 3522688 h 4264701"/>
                <a:gd name="connsiteX28" fmla="*/ 4054839 w 5823678"/>
                <a:gd name="connsiteY28" fmla="*/ 3432747 h 4264701"/>
                <a:gd name="connsiteX29" fmla="*/ 3837482 w 5823678"/>
                <a:gd name="connsiteY29" fmla="*/ 3320321 h 4264701"/>
                <a:gd name="connsiteX30" fmla="*/ 4002373 w 5823678"/>
                <a:gd name="connsiteY30" fmla="*/ 2900596 h 4264701"/>
                <a:gd name="connsiteX31" fmla="*/ 3964898 w 5823678"/>
                <a:gd name="connsiteY31" fmla="*/ 2803160 h 4264701"/>
                <a:gd name="connsiteX32" fmla="*/ 3927423 w 5823678"/>
                <a:gd name="connsiteY32" fmla="*/ 2683239 h 4264701"/>
                <a:gd name="connsiteX33" fmla="*/ 3732550 w 5823678"/>
                <a:gd name="connsiteY33" fmla="*/ 2638268 h 4264701"/>
                <a:gd name="connsiteX34" fmla="*/ 3590144 w 5823678"/>
                <a:gd name="connsiteY34" fmla="*/ 2623278 h 4264701"/>
                <a:gd name="connsiteX35" fmla="*/ 3440242 w 5823678"/>
                <a:gd name="connsiteY35" fmla="*/ 2818150 h 4264701"/>
                <a:gd name="connsiteX36" fmla="*/ 3095468 w 5823678"/>
                <a:gd name="connsiteY36" fmla="*/ 2885606 h 4264701"/>
                <a:gd name="connsiteX37" fmla="*/ 412229 w 5823678"/>
                <a:gd name="connsiteY37" fmla="*/ 4264701 h 4264701"/>
                <a:gd name="connsiteX38" fmla="*/ 0 w 5823678"/>
                <a:gd name="connsiteY38"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32550 w 5823678"/>
                <a:gd name="connsiteY8" fmla="*/ 1176727 h 4264701"/>
                <a:gd name="connsiteX9" fmla="*/ 3590144 w 5823678"/>
                <a:gd name="connsiteY9" fmla="*/ 1034321 h 4264701"/>
                <a:gd name="connsiteX10" fmla="*/ 3372786 w 5823678"/>
                <a:gd name="connsiteY10" fmla="*/ 794478 h 4264701"/>
                <a:gd name="connsiteX11" fmla="*/ 3537678 w 5823678"/>
                <a:gd name="connsiteY11" fmla="*/ 457200 h 4264701"/>
                <a:gd name="connsiteX12" fmla="*/ 3537678 w 5823678"/>
                <a:gd name="connsiteY12" fmla="*/ 337278 h 4264701"/>
                <a:gd name="connsiteX13" fmla="*/ 4961744 w 5823678"/>
                <a:gd name="connsiteY13" fmla="*/ 0 h 4264701"/>
                <a:gd name="connsiteX14" fmla="*/ 5096655 w 5823678"/>
                <a:gd name="connsiteY14" fmla="*/ 119921 h 4264701"/>
                <a:gd name="connsiteX15" fmla="*/ 5299023 w 5823678"/>
                <a:gd name="connsiteY15" fmla="*/ 352268 h 4264701"/>
                <a:gd name="connsiteX16" fmla="*/ 5186596 w 5823678"/>
                <a:gd name="connsiteY16" fmla="*/ 809468 h 4264701"/>
                <a:gd name="connsiteX17" fmla="*/ 5463914 w 5823678"/>
                <a:gd name="connsiteY17" fmla="*/ 1041816 h 4264701"/>
                <a:gd name="connsiteX18" fmla="*/ 5463914 w 5823678"/>
                <a:gd name="connsiteY18" fmla="*/ 1116767 h 4264701"/>
                <a:gd name="connsiteX19" fmla="*/ 5628806 w 5823678"/>
                <a:gd name="connsiteY19" fmla="*/ 2046157 h 4264701"/>
                <a:gd name="connsiteX20" fmla="*/ 5726242 w 5823678"/>
                <a:gd name="connsiteY20" fmla="*/ 2203554 h 4264701"/>
                <a:gd name="connsiteX21" fmla="*/ 5486400 w 5823678"/>
                <a:gd name="connsiteY21" fmla="*/ 2413416 h 4264701"/>
                <a:gd name="connsiteX22" fmla="*/ 5643796 w 5823678"/>
                <a:gd name="connsiteY22" fmla="*/ 2608288 h 4264701"/>
                <a:gd name="connsiteX23" fmla="*/ 5823678 w 5823678"/>
                <a:gd name="connsiteY23" fmla="*/ 2855626 h 4264701"/>
                <a:gd name="connsiteX24" fmla="*/ 5688767 w 5823678"/>
                <a:gd name="connsiteY24" fmla="*/ 3080478 h 4264701"/>
                <a:gd name="connsiteX25" fmla="*/ 5726242 w 5823678"/>
                <a:gd name="connsiteY25" fmla="*/ 3147934 h 4264701"/>
                <a:gd name="connsiteX26" fmla="*/ 4542019 w 5823678"/>
                <a:gd name="connsiteY26" fmla="*/ 3627619 h 4264701"/>
                <a:gd name="connsiteX27" fmla="*/ 4062334 w 5823678"/>
                <a:gd name="connsiteY27" fmla="*/ 3522688 h 4264701"/>
                <a:gd name="connsiteX28" fmla="*/ 4054839 w 5823678"/>
                <a:gd name="connsiteY28" fmla="*/ 3432747 h 4264701"/>
                <a:gd name="connsiteX29" fmla="*/ 3837482 w 5823678"/>
                <a:gd name="connsiteY29" fmla="*/ 3320321 h 4264701"/>
                <a:gd name="connsiteX30" fmla="*/ 4002373 w 5823678"/>
                <a:gd name="connsiteY30" fmla="*/ 2900596 h 4264701"/>
                <a:gd name="connsiteX31" fmla="*/ 3964898 w 5823678"/>
                <a:gd name="connsiteY31" fmla="*/ 2803160 h 4264701"/>
                <a:gd name="connsiteX32" fmla="*/ 3927423 w 5823678"/>
                <a:gd name="connsiteY32" fmla="*/ 2683239 h 4264701"/>
                <a:gd name="connsiteX33" fmla="*/ 3732550 w 5823678"/>
                <a:gd name="connsiteY33" fmla="*/ 2638268 h 4264701"/>
                <a:gd name="connsiteX34" fmla="*/ 3590144 w 5823678"/>
                <a:gd name="connsiteY34" fmla="*/ 2623278 h 4264701"/>
                <a:gd name="connsiteX35" fmla="*/ 3440242 w 5823678"/>
                <a:gd name="connsiteY35" fmla="*/ 2818150 h 4264701"/>
                <a:gd name="connsiteX36" fmla="*/ 3095468 w 5823678"/>
                <a:gd name="connsiteY36" fmla="*/ 2885606 h 4264701"/>
                <a:gd name="connsiteX37" fmla="*/ 412229 w 5823678"/>
                <a:gd name="connsiteY37" fmla="*/ 4264701 h 4264701"/>
                <a:gd name="connsiteX38" fmla="*/ 0 w 5823678"/>
                <a:gd name="connsiteY38"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64913 h 4264701"/>
                <a:gd name="connsiteX9" fmla="*/ 3590144 w 5823678"/>
                <a:gd name="connsiteY9" fmla="*/ 1034321 h 4264701"/>
                <a:gd name="connsiteX10" fmla="*/ 3372786 w 5823678"/>
                <a:gd name="connsiteY10" fmla="*/ 794478 h 4264701"/>
                <a:gd name="connsiteX11" fmla="*/ 3537678 w 5823678"/>
                <a:gd name="connsiteY11" fmla="*/ 457200 h 4264701"/>
                <a:gd name="connsiteX12" fmla="*/ 3537678 w 5823678"/>
                <a:gd name="connsiteY12" fmla="*/ 337278 h 4264701"/>
                <a:gd name="connsiteX13" fmla="*/ 4961744 w 5823678"/>
                <a:gd name="connsiteY13" fmla="*/ 0 h 4264701"/>
                <a:gd name="connsiteX14" fmla="*/ 5096655 w 5823678"/>
                <a:gd name="connsiteY14" fmla="*/ 119921 h 4264701"/>
                <a:gd name="connsiteX15" fmla="*/ 5299023 w 5823678"/>
                <a:gd name="connsiteY15" fmla="*/ 352268 h 4264701"/>
                <a:gd name="connsiteX16" fmla="*/ 5186596 w 5823678"/>
                <a:gd name="connsiteY16" fmla="*/ 809468 h 4264701"/>
                <a:gd name="connsiteX17" fmla="*/ 5463914 w 5823678"/>
                <a:gd name="connsiteY17" fmla="*/ 1041816 h 4264701"/>
                <a:gd name="connsiteX18" fmla="*/ 5463914 w 5823678"/>
                <a:gd name="connsiteY18" fmla="*/ 1116767 h 4264701"/>
                <a:gd name="connsiteX19" fmla="*/ 5628806 w 5823678"/>
                <a:gd name="connsiteY19" fmla="*/ 2046157 h 4264701"/>
                <a:gd name="connsiteX20" fmla="*/ 5726242 w 5823678"/>
                <a:gd name="connsiteY20" fmla="*/ 2203554 h 4264701"/>
                <a:gd name="connsiteX21" fmla="*/ 5486400 w 5823678"/>
                <a:gd name="connsiteY21" fmla="*/ 2413416 h 4264701"/>
                <a:gd name="connsiteX22" fmla="*/ 5643796 w 5823678"/>
                <a:gd name="connsiteY22" fmla="*/ 2608288 h 4264701"/>
                <a:gd name="connsiteX23" fmla="*/ 5823678 w 5823678"/>
                <a:gd name="connsiteY23" fmla="*/ 2855626 h 4264701"/>
                <a:gd name="connsiteX24" fmla="*/ 5688767 w 5823678"/>
                <a:gd name="connsiteY24" fmla="*/ 3080478 h 4264701"/>
                <a:gd name="connsiteX25" fmla="*/ 5726242 w 5823678"/>
                <a:gd name="connsiteY25" fmla="*/ 3147934 h 4264701"/>
                <a:gd name="connsiteX26" fmla="*/ 4542019 w 5823678"/>
                <a:gd name="connsiteY26" fmla="*/ 3627619 h 4264701"/>
                <a:gd name="connsiteX27" fmla="*/ 4062334 w 5823678"/>
                <a:gd name="connsiteY27" fmla="*/ 3522688 h 4264701"/>
                <a:gd name="connsiteX28" fmla="*/ 4054839 w 5823678"/>
                <a:gd name="connsiteY28" fmla="*/ 3432747 h 4264701"/>
                <a:gd name="connsiteX29" fmla="*/ 3837482 w 5823678"/>
                <a:gd name="connsiteY29" fmla="*/ 3320321 h 4264701"/>
                <a:gd name="connsiteX30" fmla="*/ 4002373 w 5823678"/>
                <a:gd name="connsiteY30" fmla="*/ 2900596 h 4264701"/>
                <a:gd name="connsiteX31" fmla="*/ 3964898 w 5823678"/>
                <a:gd name="connsiteY31" fmla="*/ 2803160 h 4264701"/>
                <a:gd name="connsiteX32" fmla="*/ 3927423 w 5823678"/>
                <a:gd name="connsiteY32" fmla="*/ 2683239 h 4264701"/>
                <a:gd name="connsiteX33" fmla="*/ 3732550 w 5823678"/>
                <a:gd name="connsiteY33" fmla="*/ 2638268 h 4264701"/>
                <a:gd name="connsiteX34" fmla="*/ 3590144 w 5823678"/>
                <a:gd name="connsiteY34" fmla="*/ 2623278 h 4264701"/>
                <a:gd name="connsiteX35" fmla="*/ 3440242 w 5823678"/>
                <a:gd name="connsiteY35" fmla="*/ 2818150 h 4264701"/>
                <a:gd name="connsiteX36" fmla="*/ 3095468 w 5823678"/>
                <a:gd name="connsiteY36" fmla="*/ 2885606 h 4264701"/>
                <a:gd name="connsiteX37" fmla="*/ 412229 w 5823678"/>
                <a:gd name="connsiteY37" fmla="*/ 4264701 h 4264701"/>
                <a:gd name="connsiteX38" fmla="*/ 0 w 5823678"/>
                <a:gd name="connsiteY38"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64913 h 4264701"/>
                <a:gd name="connsiteX9" fmla="*/ 3590144 w 5823678"/>
                <a:gd name="connsiteY9" fmla="*/ 1034321 h 4264701"/>
                <a:gd name="connsiteX10" fmla="*/ 3372786 w 5823678"/>
                <a:gd name="connsiteY10" fmla="*/ 794478 h 4264701"/>
                <a:gd name="connsiteX11" fmla="*/ 3537678 w 5823678"/>
                <a:gd name="connsiteY11" fmla="*/ 457200 h 4264701"/>
                <a:gd name="connsiteX12" fmla="*/ 3537678 w 5823678"/>
                <a:gd name="connsiteY12" fmla="*/ 337278 h 4264701"/>
                <a:gd name="connsiteX13" fmla="*/ 4961744 w 5823678"/>
                <a:gd name="connsiteY13" fmla="*/ 0 h 4264701"/>
                <a:gd name="connsiteX14" fmla="*/ 5096655 w 5823678"/>
                <a:gd name="connsiteY14" fmla="*/ 119921 h 4264701"/>
                <a:gd name="connsiteX15" fmla="*/ 5299023 w 5823678"/>
                <a:gd name="connsiteY15" fmla="*/ 352268 h 4264701"/>
                <a:gd name="connsiteX16" fmla="*/ 5186596 w 5823678"/>
                <a:gd name="connsiteY16" fmla="*/ 809468 h 4264701"/>
                <a:gd name="connsiteX17" fmla="*/ 5463914 w 5823678"/>
                <a:gd name="connsiteY17" fmla="*/ 1041816 h 4264701"/>
                <a:gd name="connsiteX18" fmla="*/ 5463914 w 5823678"/>
                <a:gd name="connsiteY18" fmla="*/ 1116767 h 4264701"/>
                <a:gd name="connsiteX19" fmla="*/ 5628806 w 5823678"/>
                <a:gd name="connsiteY19" fmla="*/ 2046157 h 4264701"/>
                <a:gd name="connsiteX20" fmla="*/ 5726242 w 5823678"/>
                <a:gd name="connsiteY20" fmla="*/ 2203554 h 4264701"/>
                <a:gd name="connsiteX21" fmla="*/ 5486400 w 5823678"/>
                <a:gd name="connsiteY21" fmla="*/ 2413416 h 4264701"/>
                <a:gd name="connsiteX22" fmla="*/ 5643796 w 5823678"/>
                <a:gd name="connsiteY22" fmla="*/ 2608288 h 4264701"/>
                <a:gd name="connsiteX23" fmla="*/ 5823678 w 5823678"/>
                <a:gd name="connsiteY23" fmla="*/ 2855626 h 4264701"/>
                <a:gd name="connsiteX24" fmla="*/ 5688767 w 5823678"/>
                <a:gd name="connsiteY24" fmla="*/ 3080478 h 4264701"/>
                <a:gd name="connsiteX25" fmla="*/ 5726242 w 5823678"/>
                <a:gd name="connsiteY25" fmla="*/ 3147934 h 4264701"/>
                <a:gd name="connsiteX26" fmla="*/ 4542019 w 5823678"/>
                <a:gd name="connsiteY26" fmla="*/ 3627619 h 4264701"/>
                <a:gd name="connsiteX27" fmla="*/ 4062334 w 5823678"/>
                <a:gd name="connsiteY27" fmla="*/ 3522688 h 4264701"/>
                <a:gd name="connsiteX28" fmla="*/ 4054839 w 5823678"/>
                <a:gd name="connsiteY28" fmla="*/ 3432747 h 4264701"/>
                <a:gd name="connsiteX29" fmla="*/ 3837482 w 5823678"/>
                <a:gd name="connsiteY29" fmla="*/ 3320321 h 4264701"/>
                <a:gd name="connsiteX30" fmla="*/ 4002373 w 5823678"/>
                <a:gd name="connsiteY30" fmla="*/ 2900596 h 4264701"/>
                <a:gd name="connsiteX31" fmla="*/ 3964898 w 5823678"/>
                <a:gd name="connsiteY31" fmla="*/ 2803160 h 4264701"/>
                <a:gd name="connsiteX32" fmla="*/ 3927423 w 5823678"/>
                <a:gd name="connsiteY32" fmla="*/ 2683239 h 4264701"/>
                <a:gd name="connsiteX33" fmla="*/ 3732550 w 5823678"/>
                <a:gd name="connsiteY33" fmla="*/ 2638268 h 4264701"/>
                <a:gd name="connsiteX34" fmla="*/ 3590144 w 5823678"/>
                <a:gd name="connsiteY34" fmla="*/ 2623278 h 4264701"/>
                <a:gd name="connsiteX35" fmla="*/ 3440242 w 5823678"/>
                <a:gd name="connsiteY35" fmla="*/ 2818150 h 4264701"/>
                <a:gd name="connsiteX36" fmla="*/ 3095468 w 5823678"/>
                <a:gd name="connsiteY36" fmla="*/ 2885606 h 4264701"/>
                <a:gd name="connsiteX37" fmla="*/ 412229 w 5823678"/>
                <a:gd name="connsiteY37" fmla="*/ 4264701 h 4264701"/>
                <a:gd name="connsiteX38" fmla="*/ 0 w 5823678"/>
                <a:gd name="connsiteY38"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57824 h 4264701"/>
                <a:gd name="connsiteX9" fmla="*/ 3590144 w 5823678"/>
                <a:gd name="connsiteY9" fmla="*/ 1034321 h 4264701"/>
                <a:gd name="connsiteX10" fmla="*/ 3372786 w 5823678"/>
                <a:gd name="connsiteY10" fmla="*/ 794478 h 4264701"/>
                <a:gd name="connsiteX11" fmla="*/ 3537678 w 5823678"/>
                <a:gd name="connsiteY11" fmla="*/ 457200 h 4264701"/>
                <a:gd name="connsiteX12" fmla="*/ 3537678 w 5823678"/>
                <a:gd name="connsiteY12" fmla="*/ 337278 h 4264701"/>
                <a:gd name="connsiteX13" fmla="*/ 4961744 w 5823678"/>
                <a:gd name="connsiteY13" fmla="*/ 0 h 4264701"/>
                <a:gd name="connsiteX14" fmla="*/ 5096655 w 5823678"/>
                <a:gd name="connsiteY14" fmla="*/ 119921 h 4264701"/>
                <a:gd name="connsiteX15" fmla="*/ 5299023 w 5823678"/>
                <a:gd name="connsiteY15" fmla="*/ 352268 h 4264701"/>
                <a:gd name="connsiteX16" fmla="*/ 5186596 w 5823678"/>
                <a:gd name="connsiteY16" fmla="*/ 809468 h 4264701"/>
                <a:gd name="connsiteX17" fmla="*/ 5463914 w 5823678"/>
                <a:gd name="connsiteY17" fmla="*/ 1041816 h 4264701"/>
                <a:gd name="connsiteX18" fmla="*/ 5463914 w 5823678"/>
                <a:gd name="connsiteY18" fmla="*/ 1116767 h 4264701"/>
                <a:gd name="connsiteX19" fmla="*/ 5628806 w 5823678"/>
                <a:gd name="connsiteY19" fmla="*/ 2046157 h 4264701"/>
                <a:gd name="connsiteX20" fmla="*/ 5726242 w 5823678"/>
                <a:gd name="connsiteY20" fmla="*/ 2203554 h 4264701"/>
                <a:gd name="connsiteX21" fmla="*/ 5486400 w 5823678"/>
                <a:gd name="connsiteY21" fmla="*/ 2413416 h 4264701"/>
                <a:gd name="connsiteX22" fmla="*/ 5643796 w 5823678"/>
                <a:gd name="connsiteY22" fmla="*/ 2608288 h 4264701"/>
                <a:gd name="connsiteX23" fmla="*/ 5823678 w 5823678"/>
                <a:gd name="connsiteY23" fmla="*/ 2855626 h 4264701"/>
                <a:gd name="connsiteX24" fmla="*/ 5688767 w 5823678"/>
                <a:gd name="connsiteY24" fmla="*/ 3080478 h 4264701"/>
                <a:gd name="connsiteX25" fmla="*/ 5726242 w 5823678"/>
                <a:gd name="connsiteY25" fmla="*/ 3147934 h 4264701"/>
                <a:gd name="connsiteX26" fmla="*/ 4542019 w 5823678"/>
                <a:gd name="connsiteY26" fmla="*/ 3627619 h 4264701"/>
                <a:gd name="connsiteX27" fmla="*/ 4062334 w 5823678"/>
                <a:gd name="connsiteY27" fmla="*/ 3522688 h 4264701"/>
                <a:gd name="connsiteX28" fmla="*/ 4054839 w 5823678"/>
                <a:gd name="connsiteY28" fmla="*/ 3432747 h 4264701"/>
                <a:gd name="connsiteX29" fmla="*/ 3837482 w 5823678"/>
                <a:gd name="connsiteY29" fmla="*/ 3320321 h 4264701"/>
                <a:gd name="connsiteX30" fmla="*/ 4002373 w 5823678"/>
                <a:gd name="connsiteY30" fmla="*/ 2900596 h 4264701"/>
                <a:gd name="connsiteX31" fmla="*/ 3964898 w 5823678"/>
                <a:gd name="connsiteY31" fmla="*/ 2803160 h 4264701"/>
                <a:gd name="connsiteX32" fmla="*/ 3927423 w 5823678"/>
                <a:gd name="connsiteY32" fmla="*/ 2683239 h 4264701"/>
                <a:gd name="connsiteX33" fmla="*/ 3732550 w 5823678"/>
                <a:gd name="connsiteY33" fmla="*/ 2638268 h 4264701"/>
                <a:gd name="connsiteX34" fmla="*/ 3590144 w 5823678"/>
                <a:gd name="connsiteY34" fmla="*/ 2623278 h 4264701"/>
                <a:gd name="connsiteX35" fmla="*/ 3440242 w 5823678"/>
                <a:gd name="connsiteY35" fmla="*/ 2818150 h 4264701"/>
                <a:gd name="connsiteX36" fmla="*/ 3095468 w 5823678"/>
                <a:gd name="connsiteY36" fmla="*/ 2885606 h 4264701"/>
                <a:gd name="connsiteX37" fmla="*/ 412229 w 5823678"/>
                <a:gd name="connsiteY37" fmla="*/ 4264701 h 4264701"/>
                <a:gd name="connsiteX38" fmla="*/ 0 w 5823678"/>
                <a:gd name="connsiteY38"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57824 h 4264701"/>
                <a:gd name="connsiteX9" fmla="*/ 3590144 w 5823678"/>
                <a:gd name="connsiteY9" fmla="*/ 1034321 h 4264701"/>
                <a:gd name="connsiteX10" fmla="*/ 3372786 w 5823678"/>
                <a:gd name="connsiteY10" fmla="*/ 794478 h 4264701"/>
                <a:gd name="connsiteX11" fmla="*/ 3537678 w 5823678"/>
                <a:gd name="connsiteY11" fmla="*/ 457200 h 4264701"/>
                <a:gd name="connsiteX12" fmla="*/ 3537678 w 5823678"/>
                <a:gd name="connsiteY12" fmla="*/ 337278 h 4264701"/>
                <a:gd name="connsiteX13" fmla="*/ 4961744 w 5823678"/>
                <a:gd name="connsiteY13" fmla="*/ 0 h 4264701"/>
                <a:gd name="connsiteX14" fmla="*/ 5096655 w 5823678"/>
                <a:gd name="connsiteY14" fmla="*/ 119921 h 4264701"/>
                <a:gd name="connsiteX15" fmla="*/ 5299023 w 5823678"/>
                <a:gd name="connsiteY15" fmla="*/ 352268 h 4264701"/>
                <a:gd name="connsiteX16" fmla="*/ 5186596 w 5823678"/>
                <a:gd name="connsiteY16" fmla="*/ 809468 h 4264701"/>
                <a:gd name="connsiteX17" fmla="*/ 5463914 w 5823678"/>
                <a:gd name="connsiteY17" fmla="*/ 1041816 h 4264701"/>
                <a:gd name="connsiteX18" fmla="*/ 5463914 w 5823678"/>
                <a:gd name="connsiteY18" fmla="*/ 1116767 h 4264701"/>
                <a:gd name="connsiteX19" fmla="*/ 5628806 w 5823678"/>
                <a:gd name="connsiteY19" fmla="*/ 2046157 h 4264701"/>
                <a:gd name="connsiteX20" fmla="*/ 5726242 w 5823678"/>
                <a:gd name="connsiteY20" fmla="*/ 2203554 h 4264701"/>
                <a:gd name="connsiteX21" fmla="*/ 5486400 w 5823678"/>
                <a:gd name="connsiteY21" fmla="*/ 2413416 h 4264701"/>
                <a:gd name="connsiteX22" fmla="*/ 5643796 w 5823678"/>
                <a:gd name="connsiteY22" fmla="*/ 2608288 h 4264701"/>
                <a:gd name="connsiteX23" fmla="*/ 5823678 w 5823678"/>
                <a:gd name="connsiteY23" fmla="*/ 2855626 h 4264701"/>
                <a:gd name="connsiteX24" fmla="*/ 5688767 w 5823678"/>
                <a:gd name="connsiteY24" fmla="*/ 3080478 h 4264701"/>
                <a:gd name="connsiteX25" fmla="*/ 5726242 w 5823678"/>
                <a:gd name="connsiteY25" fmla="*/ 3147934 h 4264701"/>
                <a:gd name="connsiteX26" fmla="*/ 4542019 w 5823678"/>
                <a:gd name="connsiteY26" fmla="*/ 3627619 h 4264701"/>
                <a:gd name="connsiteX27" fmla="*/ 4062334 w 5823678"/>
                <a:gd name="connsiteY27" fmla="*/ 3522688 h 4264701"/>
                <a:gd name="connsiteX28" fmla="*/ 4054839 w 5823678"/>
                <a:gd name="connsiteY28" fmla="*/ 3432747 h 4264701"/>
                <a:gd name="connsiteX29" fmla="*/ 3837482 w 5823678"/>
                <a:gd name="connsiteY29" fmla="*/ 3320321 h 4264701"/>
                <a:gd name="connsiteX30" fmla="*/ 4002373 w 5823678"/>
                <a:gd name="connsiteY30" fmla="*/ 2900596 h 4264701"/>
                <a:gd name="connsiteX31" fmla="*/ 3964898 w 5823678"/>
                <a:gd name="connsiteY31" fmla="*/ 2803160 h 4264701"/>
                <a:gd name="connsiteX32" fmla="*/ 3927423 w 5823678"/>
                <a:gd name="connsiteY32" fmla="*/ 2683239 h 4264701"/>
                <a:gd name="connsiteX33" fmla="*/ 3732550 w 5823678"/>
                <a:gd name="connsiteY33" fmla="*/ 2638268 h 4264701"/>
                <a:gd name="connsiteX34" fmla="*/ 3590144 w 5823678"/>
                <a:gd name="connsiteY34" fmla="*/ 2623278 h 4264701"/>
                <a:gd name="connsiteX35" fmla="*/ 3440242 w 5823678"/>
                <a:gd name="connsiteY35" fmla="*/ 2818150 h 4264701"/>
                <a:gd name="connsiteX36" fmla="*/ 3095468 w 5823678"/>
                <a:gd name="connsiteY36" fmla="*/ 2885606 h 4264701"/>
                <a:gd name="connsiteX37" fmla="*/ 412229 w 5823678"/>
                <a:gd name="connsiteY37" fmla="*/ 4264701 h 4264701"/>
                <a:gd name="connsiteX38" fmla="*/ 0 w 5823678"/>
                <a:gd name="connsiteY38"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57824 h 4264701"/>
                <a:gd name="connsiteX9" fmla="*/ 3590144 w 5823678"/>
                <a:gd name="connsiteY9" fmla="*/ 1034321 h 4264701"/>
                <a:gd name="connsiteX10" fmla="*/ 3372786 w 5823678"/>
                <a:gd name="connsiteY10" fmla="*/ 794478 h 4264701"/>
                <a:gd name="connsiteX11" fmla="*/ 3537678 w 5823678"/>
                <a:gd name="connsiteY11" fmla="*/ 457200 h 4264701"/>
                <a:gd name="connsiteX12" fmla="*/ 3537678 w 5823678"/>
                <a:gd name="connsiteY12" fmla="*/ 337278 h 4264701"/>
                <a:gd name="connsiteX13" fmla="*/ 4961744 w 5823678"/>
                <a:gd name="connsiteY13" fmla="*/ 0 h 4264701"/>
                <a:gd name="connsiteX14" fmla="*/ 5096655 w 5823678"/>
                <a:gd name="connsiteY14" fmla="*/ 119921 h 4264701"/>
                <a:gd name="connsiteX15" fmla="*/ 5299023 w 5823678"/>
                <a:gd name="connsiteY15" fmla="*/ 352268 h 4264701"/>
                <a:gd name="connsiteX16" fmla="*/ 5186596 w 5823678"/>
                <a:gd name="connsiteY16" fmla="*/ 809468 h 4264701"/>
                <a:gd name="connsiteX17" fmla="*/ 5463914 w 5823678"/>
                <a:gd name="connsiteY17" fmla="*/ 1041816 h 4264701"/>
                <a:gd name="connsiteX18" fmla="*/ 5463914 w 5823678"/>
                <a:gd name="connsiteY18" fmla="*/ 1116767 h 4264701"/>
                <a:gd name="connsiteX19" fmla="*/ 5628806 w 5823678"/>
                <a:gd name="connsiteY19" fmla="*/ 2046157 h 4264701"/>
                <a:gd name="connsiteX20" fmla="*/ 5726242 w 5823678"/>
                <a:gd name="connsiteY20" fmla="*/ 2203554 h 4264701"/>
                <a:gd name="connsiteX21" fmla="*/ 5486400 w 5823678"/>
                <a:gd name="connsiteY21" fmla="*/ 2413416 h 4264701"/>
                <a:gd name="connsiteX22" fmla="*/ 5643796 w 5823678"/>
                <a:gd name="connsiteY22" fmla="*/ 2608288 h 4264701"/>
                <a:gd name="connsiteX23" fmla="*/ 5823678 w 5823678"/>
                <a:gd name="connsiteY23" fmla="*/ 2855626 h 4264701"/>
                <a:gd name="connsiteX24" fmla="*/ 5688767 w 5823678"/>
                <a:gd name="connsiteY24" fmla="*/ 3080478 h 4264701"/>
                <a:gd name="connsiteX25" fmla="*/ 5726242 w 5823678"/>
                <a:gd name="connsiteY25" fmla="*/ 3147934 h 4264701"/>
                <a:gd name="connsiteX26" fmla="*/ 4542019 w 5823678"/>
                <a:gd name="connsiteY26" fmla="*/ 3627619 h 4264701"/>
                <a:gd name="connsiteX27" fmla="*/ 4062334 w 5823678"/>
                <a:gd name="connsiteY27" fmla="*/ 3522688 h 4264701"/>
                <a:gd name="connsiteX28" fmla="*/ 4054839 w 5823678"/>
                <a:gd name="connsiteY28" fmla="*/ 3432747 h 4264701"/>
                <a:gd name="connsiteX29" fmla="*/ 3837482 w 5823678"/>
                <a:gd name="connsiteY29" fmla="*/ 3320321 h 4264701"/>
                <a:gd name="connsiteX30" fmla="*/ 4002373 w 5823678"/>
                <a:gd name="connsiteY30" fmla="*/ 2900596 h 4264701"/>
                <a:gd name="connsiteX31" fmla="*/ 3964898 w 5823678"/>
                <a:gd name="connsiteY31" fmla="*/ 2803160 h 4264701"/>
                <a:gd name="connsiteX32" fmla="*/ 3927423 w 5823678"/>
                <a:gd name="connsiteY32" fmla="*/ 2683239 h 4264701"/>
                <a:gd name="connsiteX33" fmla="*/ 3732550 w 5823678"/>
                <a:gd name="connsiteY33" fmla="*/ 2638268 h 4264701"/>
                <a:gd name="connsiteX34" fmla="*/ 3590144 w 5823678"/>
                <a:gd name="connsiteY34" fmla="*/ 2623278 h 4264701"/>
                <a:gd name="connsiteX35" fmla="*/ 3440242 w 5823678"/>
                <a:gd name="connsiteY35" fmla="*/ 2818150 h 4264701"/>
                <a:gd name="connsiteX36" fmla="*/ 3095468 w 5823678"/>
                <a:gd name="connsiteY36" fmla="*/ 2885606 h 4264701"/>
                <a:gd name="connsiteX37" fmla="*/ 412229 w 5823678"/>
                <a:gd name="connsiteY37" fmla="*/ 4264701 h 4264701"/>
                <a:gd name="connsiteX38" fmla="*/ 0 w 5823678"/>
                <a:gd name="connsiteY38"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57824 h 4264701"/>
                <a:gd name="connsiteX9" fmla="*/ 3590144 w 5823678"/>
                <a:gd name="connsiteY9" fmla="*/ 1034321 h 4264701"/>
                <a:gd name="connsiteX10" fmla="*/ 3372786 w 5823678"/>
                <a:gd name="connsiteY10" fmla="*/ 794478 h 4264701"/>
                <a:gd name="connsiteX11" fmla="*/ 3537678 w 5823678"/>
                <a:gd name="connsiteY11" fmla="*/ 457200 h 4264701"/>
                <a:gd name="connsiteX12" fmla="*/ 3537678 w 5823678"/>
                <a:gd name="connsiteY12" fmla="*/ 337278 h 4264701"/>
                <a:gd name="connsiteX13" fmla="*/ 4961744 w 5823678"/>
                <a:gd name="connsiteY13" fmla="*/ 0 h 4264701"/>
                <a:gd name="connsiteX14" fmla="*/ 5096655 w 5823678"/>
                <a:gd name="connsiteY14" fmla="*/ 119921 h 4264701"/>
                <a:gd name="connsiteX15" fmla="*/ 5299023 w 5823678"/>
                <a:gd name="connsiteY15" fmla="*/ 352268 h 4264701"/>
                <a:gd name="connsiteX16" fmla="*/ 5186596 w 5823678"/>
                <a:gd name="connsiteY16" fmla="*/ 809468 h 4264701"/>
                <a:gd name="connsiteX17" fmla="*/ 5463914 w 5823678"/>
                <a:gd name="connsiteY17" fmla="*/ 1041816 h 4264701"/>
                <a:gd name="connsiteX18" fmla="*/ 5463914 w 5823678"/>
                <a:gd name="connsiteY18" fmla="*/ 1116767 h 4264701"/>
                <a:gd name="connsiteX19" fmla="*/ 5628806 w 5823678"/>
                <a:gd name="connsiteY19" fmla="*/ 2046157 h 4264701"/>
                <a:gd name="connsiteX20" fmla="*/ 5726242 w 5823678"/>
                <a:gd name="connsiteY20" fmla="*/ 2203554 h 4264701"/>
                <a:gd name="connsiteX21" fmla="*/ 5486400 w 5823678"/>
                <a:gd name="connsiteY21" fmla="*/ 2413416 h 4264701"/>
                <a:gd name="connsiteX22" fmla="*/ 5643796 w 5823678"/>
                <a:gd name="connsiteY22" fmla="*/ 2608288 h 4264701"/>
                <a:gd name="connsiteX23" fmla="*/ 5823678 w 5823678"/>
                <a:gd name="connsiteY23" fmla="*/ 2855626 h 4264701"/>
                <a:gd name="connsiteX24" fmla="*/ 5688767 w 5823678"/>
                <a:gd name="connsiteY24" fmla="*/ 3080478 h 4264701"/>
                <a:gd name="connsiteX25" fmla="*/ 5726242 w 5823678"/>
                <a:gd name="connsiteY25" fmla="*/ 3147934 h 4264701"/>
                <a:gd name="connsiteX26" fmla="*/ 4542019 w 5823678"/>
                <a:gd name="connsiteY26" fmla="*/ 3627619 h 4264701"/>
                <a:gd name="connsiteX27" fmla="*/ 4062334 w 5823678"/>
                <a:gd name="connsiteY27" fmla="*/ 3522688 h 4264701"/>
                <a:gd name="connsiteX28" fmla="*/ 4054839 w 5823678"/>
                <a:gd name="connsiteY28" fmla="*/ 3432747 h 4264701"/>
                <a:gd name="connsiteX29" fmla="*/ 3837482 w 5823678"/>
                <a:gd name="connsiteY29" fmla="*/ 3320321 h 4264701"/>
                <a:gd name="connsiteX30" fmla="*/ 4002373 w 5823678"/>
                <a:gd name="connsiteY30" fmla="*/ 2900596 h 4264701"/>
                <a:gd name="connsiteX31" fmla="*/ 3964898 w 5823678"/>
                <a:gd name="connsiteY31" fmla="*/ 2803160 h 4264701"/>
                <a:gd name="connsiteX32" fmla="*/ 3927423 w 5823678"/>
                <a:gd name="connsiteY32" fmla="*/ 2683239 h 4264701"/>
                <a:gd name="connsiteX33" fmla="*/ 3732550 w 5823678"/>
                <a:gd name="connsiteY33" fmla="*/ 2638268 h 4264701"/>
                <a:gd name="connsiteX34" fmla="*/ 3590144 w 5823678"/>
                <a:gd name="connsiteY34" fmla="*/ 2623278 h 4264701"/>
                <a:gd name="connsiteX35" fmla="*/ 3440242 w 5823678"/>
                <a:gd name="connsiteY35" fmla="*/ 2818150 h 4264701"/>
                <a:gd name="connsiteX36" fmla="*/ 3095468 w 5823678"/>
                <a:gd name="connsiteY36" fmla="*/ 2885606 h 4264701"/>
                <a:gd name="connsiteX37" fmla="*/ 412229 w 5823678"/>
                <a:gd name="connsiteY37" fmla="*/ 4264701 h 4264701"/>
                <a:gd name="connsiteX38" fmla="*/ 0 w 5823678"/>
                <a:gd name="connsiteY38"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57824 h 4264701"/>
                <a:gd name="connsiteX9" fmla="*/ 3571241 w 5823678"/>
                <a:gd name="connsiteY9" fmla="*/ 1024869 h 4264701"/>
                <a:gd name="connsiteX10" fmla="*/ 3372786 w 5823678"/>
                <a:gd name="connsiteY10" fmla="*/ 794478 h 4264701"/>
                <a:gd name="connsiteX11" fmla="*/ 3537678 w 5823678"/>
                <a:gd name="connsiteY11" fmla="*/ 457200 h 4264701"/>
                <a:gd name="connsiteX12" fmla="*/ 3537678 w 5823678"/>
                <a:gd name="connsiteY12" fmla="*/ 337278 h 4264701"/>
                <a:gd name="connsiteX13" fmla="*/ 4961744 w 5823678"/>
                <a:gd name="connsiteY13" fmla="*/ 0 h 4264701"/>
                <a:gd name="connsiteX14" fmla="*/ 5096655 w 5823678"/>
                <a:gd name="connsiteY14" fmla="*/ 119921 h 4264701"/>
                <a:gd name="connsiteX15" fmla="*/ 5299023 w 5823678"/>
                <a:gd name="connsiteY15" fmla="*/ 352268 h 4264701"/>
                <a:gd name="connsiteX16" fmla="*/ 5186596 w 5823678"/>
                <a:gd name="connsiteY16" fmla="*/ 809468 h 4264701"/>
                <a:gd name="connsiteX17" fmla="*/ 5463914 w 5823678"/>
                <a:gd name="connsiteY17" fmla="*/ 1041816 h 4264701"/>
                <a:gd name="connsiteX18" fmla="*/ 5463914 w 5823678"/>
                <a:gd name="connsiteY18" fmla="*/ 1116767 h 4264701"/>
                <a:gd name="connsiteX19" fmla="*/ 5628806 w 5823678"/>
                <a:gd name="connsiteY19" fmla="*/ 2046157 h 4264701"/>
                <a:gd name="connsiteX20" fmla="*/ 5726242 w 5823678"/>
                <a:gd name="connsiteY20" fmla="*/ 2203554 h 4264701"/>
                <a:gd name="connsiteX21" fmla="*/ 5486400 w 5823678"/>
                <a:gd name="connsiteY21" fmla="*/ 2413416 h 4264701"/>
                <a:gd name="connsiteX22" fmla="*/ 5643796 w 5823678"/>
                <a:gd name="connsiteY22" fmla="*/ 2608288 h 4264701"/>
                <a:gd name="connsiteX23" fmla="*/ 5823678 w 5823678"/>
                <a:gd name="connsiteY23" fmla="*/ 2855626 h 4264701"/>
                <a:gd name="connsiteX24" fmla="*/ 5688767 w 5823678"/>
                <a:gd name="connsiteY24" fmla="*/ 3080478 h 4264701"/>
                <a:gd name="connsiteX25" fmla="*/ 5726242 w 5823678"/>
                <a:gd name="connsiteY25" fmla="*/ 3147934 h 4264701"/>
                <a:gd name="connsiteX26" fmla="*/ 4542019 w 5823678"/>
                <a:gd name="connsiteY26" fmla="*/ 3627619 h 4264701"/>
                <a:gd name="connsiteX27" fmla="*/ 4062334 w 5823678"/>
                <a:gd name="connsiteY27" fmla="*/ 3522688 h 4264701"/>
                <a:gd name="connsiteX28" fmla="*/ 4054839 w 5823678"/>
                <a:gd name="connsiteY28" fmla="*/ 3432747 h 4264701"/>
                <a:gd name="connsiteX29" fmla="*/ 3837482 w 5823678"/>
                <a:gd name="connsiteY29" fmla="*/ 3320321 h 4264701"/>
                <a:gd name="connsiteX30" fmla="*/ 4002373 w 5823678"/>
                <a:gd name="connsiteY30" fmla="*/ 2900596 h 4264701"/>
                <a:gd name="connsiteX31" fmla="*/ 3964898 w 5823678"/>
                <a:gd name="connsiteY31" fmla="*/ 2803160 h 4264701"/>
                <a:gd name="connsiteX32" fmla="*/ 3927423 w 5823678"/>
                <a:gd name="connsiteY32" fmla="*/ 2683239 h 4264701"/>
                <a:gd name="connsiteX33" fmla="*/ 3732550 w 5823678"/>
                <a:gd name="connsiteY33" fmla="*/ 2638268 h 4264701"/>
                <a:gd name="connsiteX34" fmla="*/ 3590144 w 5823678"/>
                <a:gd name="connsiteY34" fmla="*/ 2623278 h 4264701"/>
                <a:gd name="connsiteX35" fmla="*/ 3440242 w 5823678"/>
                <a:gd name="connsiteY35" fmla="*/ 2818150 h 4264701"/>
                <a:gd name="connsiteX36" fmla="*/ 3095468 w 5823678"/>
                <a:gd name="connsiteY36" fmla="*/ 2885606 h 4264701"/>
                <a:gd name="connsiteX37" fmla="*/ 412229 w 5823678"/>
                <a:gd name="connsiteY37" fmla="*/ 4264701 h 4264701"/>
                <a:gd name="connsiteX38" fmla="*/ 0 w 5823678"/>
                <a:gd name="connsiteY38"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57824 h 4264701"/>
                <a:gd name="connsiteX9" fmla="*/ 3571241 w 5823678"/>
                <a:gd name="connsiteY9" fmla="*/ 1024869 h 4264701"/>
                <a:gd name="connsiteX10" fmla="*/ 3372786 w 5823678"/>
                <a:gd name="connsiteY10" fmla="*/ 794478 h 4264701"/>
                <a:gd name="connsiteX11" fmla="*/ 3537678 w 5823678"/>
                <a:gd name="connsiteY11" fmla="*/ 457200 h 4264701"/>
                <a:gd name="connsiteX12" fmla="*/ 3537678 w 5823678"/>
                <a:gd name="connsiteY12" fmla="*/ 337278 h 4264701"/>
                <a:gd name="connsiteX13" fmla="*/ 4961744 w 5823678"/>
                <a:gd name="connsiteY13" fmla="*/ 0 h 4264701"/>
                <a:gd name="connsiteX14" fmla="*/ 5096655 w 5823678"/>
                <a:gd name="connsiteY14" fmla="*/ 119921 h 4264701"/>
                <a:gd name="connsiteX15" fmla="*/ 5299023 w 5823678"/>
                <a:gd name="connsiteY15" fmla="*/ 352268 h 4264701"/>
                <a:gd name="connsiteX16" fmla="*/ 5186596 w 5823678"/>
                <a:gd name="connsiteY16" fmla="*/ 809468 h 4264701"/>
                <a:gd name="connsiteX17" fmla="*/ 5463914 w 5823678"/>
                <a:gd name="connsiteY17" fmla="*/ 1041816 h 4264701"/>
                <a:gd name="connsiteX18" fmla="*/ 5463914 w 5823678"/>
                <a:gd name="connsiteY18" fmla="*/ 1116767 h 4264701"/>
                <a:gd name="connsiteX19" fmla="*/ 5628806 w 5823678"/>
                <a:gd name="connsiteY19" fmla="*/ 2046157 h 4264701"/>
                <a:gd name="connsiteX20" fmla="*/ 5726242 w 5823678"/>
                <a:gd name="connsiteY20" fmla="*/ 2203554 h 4264701"/>
                <a:gd name="connsiteX21" fmla="*/ 5486400 w 5823678"/>
                <a:gd name="connsiteY21" fmla="*/ 2413416 h 4264701"/>
                <a:gd name="connsiteX22" fmla="*/ 5643796 w 5823678"/>
                <a:gd name="connsiteY22" fmla="*/ 2608288 h 4264701"/>
                <a:gd name="connsiteX23" fmla="*/ 5823678 w 5823678"/>
                <a:gd name="connsiteY23" fmla="*/ 2855626 h 4264701"/>
                <a:gd name="connsiteX24" fmla="*/ 5688767 w 5823678"/>
                <a:gd name="connsiteY24" fmla="*/ 3080478 h 4264701"/>
                <a:gd name="connsiteX25" fmla="*/ 5726242 w 5823678"/>
                <a:gd name="connsiteY25" fmla="*/ 3147934 h 4264701"/>
                <a:gd name="connsiteX26" fmla="*/ 4542019 w 5823678"/>
                <a:gd name="connsiteY26" fmla="*/ 3627619 h 4264701"/>
                <a:gd name="connsiteX27" fmla="*/ 4062334 w 5823678"/>
                <a:gd name="connsiteY27" fmla="*/ 3522688 h 4264701"/>
                <a:gd name="connsiteX28" fmla="*/ 4054839 w 5823678"/>
                <a:gd name="connsiteY28" fmla="*/ 3432747 h 4264701"/>
                <a:gd name="connsiteX29" fmla="*/ 3837482 w 5823678"/>
                <a:gd name="connsiteY29" fmla="*/ 3320321 h 4264701"/>
                <a:gd name="connsiteX30" fmla="*/ 4002373 w 5823678"/>
                <a:gd name="connsiteY30" fmla="*/ 2900596 h 4264701"/>
                <a:gd name="connsiteX31" fmla="*/ 3964898 w 5823678"/>
                <a:gd name="connsiteY31" fmla="*/ 2803160 h 4264701"/>
                <a:gd name="connsiteX32" fmla="*/ 3927423 w 5823678"/>
                <a:gd name="connsiteY32" fmla="*/ 2683239 h 4264701"/>
                <a:gd name="connsiteX33" fmla="*/ 3732550 w 5823678"/>
                <a:gd name="connsiteY33" fmla="*/ 2638268 h 4264701"/>
                <a:gd name="connsiteX34" fmla="*/ 3590144 w 5823678"/>
                <a:gd name="connsiteY34" fmla="*/ 2623278 h 4264701"/>
                <a:gd name="connsiteX35" fmla="*/ 3440242 w 5823678"/>
                <a:gd name="connsiteY35" fmla="*/ 2818150 h 4264701"/>
                <a:gd name="connsiteX36" fmla="*/ 3095468 w 5823678"/>
                <a:gd name="connsiteY36" fmla="*/ 2885606 h 4264701"/>
                <a:gd name="connsiteX37" fmla="*/ 412229 w 5823678"/>
                <a:gd name="connsiteY37" fmla="*/ 4264701 h 4264701"/>
                <a:gd name="connsiteX38" fmla="*/ 0 w 5823678"/>
                <a:gd name="connsiteY38"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57824 h 4264701"/>
                <a:gd name="connsiteX9" fmla="*/ 3571241 w 5823678"/>
                <a:gd name="connsiteY9" fmla="*/ 1024869 h 4264701"/>
                <a:gd name="connsiteX10" fmla="*/ 3537678 w 5823678"/>
                <a:gd name="connsiteY10" fmla="*/ 457200 h 4264701"/>
                <a:gd name="connsiteX11" fmla="*/ 3537678 w 5823678"/>
                <a:gd name="connsiteY11" fmla="*/ 337278 h 4264701"/>
                <a:gd name="connsiteX12" fmla="*/ 4961744 w 5823678"/>
                <a:gd name="connsiteY12" fmla="*/ 0 h 4264701"/>
                <a:gd name="connsiteX13" fmla="*/ 5096655 w 5823678"/>
                <a:gd name="connsiteY13" fmla="*/ 119921 h 4264701"/>
                <a:gd name="connsiteX14" fmla="*/ 5299023 w 5823678"/>
                <a:gd name="connsiteY14" fmla="*/ 352268 h 4264701"/>
                <a:gd name="connsiteX15" fmla="*/ 5186596 w 5823678"/>
                <a:gd name="connsiteY15" fmla="*/ 809468 h 4264701"/>
                <a:gd name="connsiteX16" fmla="*/ 5463914 w 5823678"/>
                <a:gd name="connsiteY16" fmla="*/ 1041816 h 4264701"/>
                <a:gd name="connsiteX17" fmla="*/ 5463914 w 5823678"/>
                <a:gd name="connsiteY17" fmla="*/ 1116767 h 4264701"/>
                <a:gd name="connsiteX18" fmla="*/ 5628806 w 5823678"/>
                <a:gd name="connsiteY18" fmla="*/ 2046157 h 4264701"/>
                <a:gd name="connsiteX19" fmla="*/ 5726242 w 5823678"/>
                <a:gd name="connsiteY19" fmla="*/ 2203554 h 4264701"/>
                <a:gd name="connsiteX20" fmla="*/ 5486400 w 5823678"/>
                <a:gd name="connsiteY20" fmla="*/ 2413416 h 4264701"/>
                <a:gd name="connsiteX21" fmla="*/ 5643796 w 5823678"/>
                <a:gd name="connsiteY21" fmla="*/ 2608288 h 4264701"/>
                <a:gd name="connsiteX22" fmla="*/ 5823678 w 5823678"/>
                <a:gd name="connsiteY22" fmla="*/ 2855626 h 4264701"/>
                <a:gd name="connsiteX23" fmla="*/ 5688767 w 5823678"/>
                <a:gd name="connsiteY23" fmla="*/ 3080478 h 4264701"/>
                <a:gd name="connsiteX24" fmla="*/ 5726242 w 5823678"/>
                <a:gd name="connsiteY24" fmla="*/ 3147934 h 4264701"/>
                <a:gd name="connsiteX25" fmla="*/ 4542019 w 5823678"/>
                <a:gd name="connsiteY25" fmla="*/ 3627619 h 4264701"/>
                <a:gd name="connsiteX26" fmla="*/ 4062334 w 5823678"/>
                <a:gd name="connsiteY26" fmla="*/ 3522688 h 4264701"/>
                <a:gd name="connsiteX27" fmla="*/ 4054839 w 5823678"/>
                <a:gd name="connsiteY27" fmla="*/ 3432747 h 4264701"/>
                <a:gd name="connsiteX28" fmla="*/ 3837482 w 5823678"/>
                <a:gd name="connsiteY28" fmla="*/ 3320321 h 4264701"/>
                <a:gd name="connsiteX29" fmla="*/ 4002373 w 5823678"/>
                <a:gd name="connsiteY29" fmla="*/ 2900596 h 4264701"/>
                <a:gd name="connsiteX30" fmla="*/ 3964898 w 5823678"/>
                <a:gd name="connsiteY30" fmla="*/ 2803160 h 4264701"/>
                <a:gd name="connsiteX31" fmla="*/ 3927423 w 5823678"/>
                <a:gd name="connsiteY31" fmla="*/ 2683239 h 4264701"/>
                <a:gd name="connsiteX32" fmla="*/ 3732550 w 5823678"/>
                <a:gd name="connsiteY32" fmla="*/ 2638268 h 4264701"/>
                <a:gd name="connsiteX33" fmla="*/ 3590144 w 5823678"/>
                <a:gd name="connsiteY33" fmla="*/ 2623278 h 4264701"/>
                <a:gd name="connsiteX34" fmla="*/ 3440242 w 5823678"/>
                <a:gd name="connsiteY34" fmla="*/ 2818150 h 4264701"/>
                <a:gd name="connsiteX35" fmla="*/ 3095468 w 5823678"/>
                <a:gd name="connsiteY35" fmla="*/ 2885606 h 4264701"/>
                <a:gd name="connsiteX36" fmla="*/ 412229 w 5823678"/>
                <a:gd name="connsiteY36" fmla="*/ 4264701 h 4264701"/>
                <a:gd name="connsiteX37" fmla="*/ 0 w 5823678"/>
                <a:gd name="connsiteY37"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57824 h 4264701"/>
                <a:gd name="connsiteX9" fmla="*/ 3571241 w 5823678"/>
                <a:gd name="connsiteY9" fmla="*/ 1024869 h 4264701"/>
                <a:gd name="connsiteX10" fmla="*/ 3506962 w 5823678"/>
                <a:gd name="connsiteY10" fmla="*/ 483191 h 4264701"/>
                <a:gd name="connsiteX11" fmla="*/ 3537678 w 5823678"/>
                <a:gd name="connsiteY11" fmla="*/ 337278 h 4264701"/>
                <a:gd name="connsiteX12" fmla="*/ 4961744 w 5823678"/>
                <a:gd name="connsiteY12" fmla="*/ 0 h 4264701"/>
                <a:gd name="connsiteX13" fmla="*/ 5096655 w 5823678"/>
                <a:gd name="connsiteY13" fmla="*/ 119921 h 4264701"/>
                <a:gd name="connsiteX14" fmla="*/ 5299023 w 5823678"/>
                <a:gd name="connsiteY14" fmla="*/ 352268 h 4264701"/>
                <a:gd name="connsiteX15" fmla="*/ 5186596 w 5823678"/>
                <a:gd name="connsiteY15" fmla="*/ 809468 h 4264701"/>
                <a:gd name="connsiteX16" fmla="*/ 5463914 w 5823678"/>
                <a:gd name="connsiteY16" fmla="*/ 1041816 h 4264701"/>
                <a:gd name="connsiteX17" fmla="*/ 5463914 w 5823678"/>
                <a:gd name="connsiteY17" fmla="*/ 1116767 h 4264701"/>
                <a:gd name="connsiteX18" fmla="*/ 5628806 w 5823678"/>
                <a:gd name="connsiteY18" fmla="*/ 2046157 h 4264701"/>
                <a:gd name="connsiteX19" fmla="*/ 5726242 w 5823678"/>
                <a:gd name="connsiteY19" fmla="*/ 2203554 h 4264701"/>
                <a:gd name="connsiteX20" fmla="*/ 5486400 w 5823678"/>
                <a:gd name="connsiteY20" fmla="*/ 2413416 h 4264701"/>
                <a:gd name="connsiteX21" fmla="*/ 5643796 w 5823678"/>
                <a:gd name="connsiteY21" fmla="*/ 2608288 h 4264701"/>
                <a:gd name="connsiteX22" fmla="*/ 5823678 w 5823678"/>
                <a:gd name="connsiteY22" fmla="*/ 2855626 h 4264701"/>
                <a:gd name="connsiteX23" fmla="*/ 5688767 w 5823678"/>
                <a:gd name="connsiteY23" fmla="*/ 3080478 h 4264701"/>
                <a:gd name="connsiteX24" fmla="*/ 5726242 w 5823678"/>
                <a:gd name="connsiteY24" fmla="*/ 3147934 h 4264701"/>
                <a:gd name="connsiteX25" fmla="*/ 4542019 w 5823678"/>
                <a:gd name="connsiteY25" fmla="*/ 3627619 h 4264701"/>
                <a:gd name="connsiteX26" fmla="*/ 4062334 w 5823678"/>
                <a:gd name="connsiteY26" fmla="*/ 3522688 h 4264701"/>
                <a:gd name="connsiteX27" fmla="*/ 4054839 w 5823678"/>
                <a:gd name="connsiteY27" fmla="*/ 3432747 h 4264701"/>
                <a:gd name="connsiteX28" fmla="*/ 3837482 w 5823678"/>
                <a:gd name="connsiteY28" fmla="*/ 3320321 h 4264701"/>
                <a:gd name="connsiteX29" fmla="*/ 4002373 w 5823678"/>
                <a:gd name="connsiteY29" fmla="*/ 2900596 h 4264701"/>
                <a:gd name="connsiteX30" fmla="*/ 3964898 w 5823678"/>
                <a:gd name="connsiteY30" fmla="*/ 2803160 h 4264701"/>
                <a:gd name="connsiteX31" fmla="*/ 3927423 w 5823678"/>
                <a:gd name="connsiteY31" fmla="*/ 2683239 h 4264701"/>
                <a:gd name="connsiteX32" fmla="*/ 3732550 w 5823678"/>
                <a:gd name="connsiteY32" fmla="*/ 2638268 h 4264701"/>
                <a:gd name="connsiteX33" fmla="*/ 3590144 w 5823678"/>
                <a:gd name="connsiteY33" fmla="*/ 2623278 h 4264701"/>
                <a:gd name="connsiteX34" fmla="*/ 3440242 w 5823678"/>
                <a:gd name="connsiteY34" fmla="*/ 2818150 h 4264701"/>
                <a:gd name="connsiteX35" fmla="*/ 3095468 w 5823678"/>
                <a:gd name="connsiteY35" fmla="*/ 2885606 h 4264701"/>
                <a:gd name="connsiteX36" fmla="*/ 412229 w 5823678"/>
                <a:gd name="connsiteY36" fmla="*/ 4264701 h 4264701"/>
                <a:gd name="connsiteX37" fmla="*/ 0 w 5823678"/>
                <a:gd name="connsiteY37"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57824 h 4264701"/>
                <a:gd name="connsiteX9" fmla="*/ 3571241 w 5823678"/>
                <a:gd name="connsiteY9" fmla="*/ 1024869 h 4264701"/>
                <a:gd name="connsiteX10" fmla="*/ 3506962 w 5823678"/>
                <a:gd name="connsiteY10" fmla="*/ 483191 h 4264701"/>
                <a:gd name="connsiteX11" fmla="*/ 3537678 w 5823678"/>
                <a:gd name="connsiteY11" fmla="*/ 337278 h 4264701"/>
                <a:gd name="connsiteX12" fmla="*/ 4961744 w 5823678"/>
                <a:gd name="connsiteY12" fmla="*/ 0 h 4264701"/>
                <a:gd name="connsiteX13" fmla="*/ 5096655 w 5823678"/>
                <a:gd name="connsiteY13" fmla="*/ 119921 h 4264701"/>
                <a:gd name="connsiteX14" fmla="*/ 5299023 w 5823678"/>
                <a:gd name="connsiteY14" fmla="*/ 352268 h 4264701"/>
                <a:gd name="connsiteX15" fmla="*/ 5186596 w 5823678"/>
                <a:gd name="connsiteY15" fmla="*/ 809468 h 4264701"/>
                <a:gd name="connsiteX16" fmla="*/ 5463914 w 5823678"/>
                <a:gd name="connsiteY16" fmla="*/ 1041816 h 4264701"/>
                <a:gd name="connsiteX17" fmla="*/ 5463914 w 5823678"/>
                <a:gd name="connsiteY17" fmla="*/ 1116767 h 4264701"/>
                <a:gd name="connsiteX18" fmla="*/ 5628806 w 5823678"/>
                <a:gd name="connsiteY18" fmla="*/ 2046157 h 4264701"/>
                <a:gd name="connsiteX19" fmla="*/ 5726242 w 5823678"/>
                <a:gd name="connsiteY19" fmla="*/ 2203554 h 4264701"/>
                <a:gd name="connsiteX20" fmla="*/ 5486400 w 5823678"/>
                <a:gd name="connsiteY20" fmla="*/ 2413416 h 4264701"/>
                <a:gd name="connsiteX21" fmla="*/ 5643796 w 5823678"/>
                <a:gd name="connsiteY21" fmla="*/ 2608288 h 4264701"/>
                <a:gd name="connsiteX22" fmla="*/ 5823678 w 5823678"/>
                <a:gd name="connsiteY22" fmla="*/ 2855626 h 4264701"/>
                <a:gd name="connsiteX23" fmla="*/ 5688767 w 5823678"/>
                <a:gd name="connsiteY23" fmla="*/ 3080478 h 4264701"/>
                <a:gd name="connsiteX24" fmla="*/ 5726242 w 5823678"/>
                <a:gd name="connsiteY24" fmla="*/ 3147934 h 4264701"/>
                <a:gd name="connsiteX25" fmla="*/ 4542019 w 5823678"/>
                <a:gd name="connsiteY25" fmla="*/ 3627619 h 4264701"/>
                <a:gd name="connsiteX26" fmla="*/ 4062334 w 5823678"/>
                <a:gd name="connsiteY26" fmla="*/ 3522688 h 4264701"/>
                <a:gd name="connsiteX27" fmla="*/ 4054839 w 5823678"/>
                <a:gd name="connsiteY27" fmla="*/ 3432747 h 4264701"/>
                <a:gd name="connsiteX28" fmla="*/ 3837482 w 5823678"/>
                <a:gd name="connsiteY28" fmla="*/ 3320321 h 4264701"/>
                <a:gd name="connsiteX29" fmla="*/ 4002373 w 5823678"/>
                <a:gd name="connsiteY29" fmla="*/ 2900596 h 4264701"/>
                <a:gd name="connsiteX30" fmla="*/ 3964898 w 5823678"/>
                <a:gd name="connsiteY30" fmla="*/ 2803160 h 4264701"/>
                <a:gd name="connsiteX31" fmla="*/ 3927423 w 5823678"/>
                <a:gd name="connsiteY31" fmla="*/ 2683239 h 4264701"/>
                <a:gd name="connsiteX32" fmla="*/ 3732550 w 5823678"/>
                <a:gd name="connsiteY32" fmla="*/ 2638268 h 4264701"/>
                <a:gd name="connsiteX33" fmla="*/ 3590144 w 5823678"/>
                <a:gd name="connsiteY33" fmla="*/ 2623278 h 4264701"/>
                <a:gd name="connsiteX34" fmla="*/ 3440242 w 5823678"/>
                <a:gd name="connsiteY34" fmla="*/ 2818150 h 4264701"/>
                <a:gd name="connsiteX35" fmla="*/ 3095468 w 5823678"/>
                <a:gd name="connsiteY35" fmla="*/ 2885606 h 4264701"/>
                <a:gd name="connsiteX36" fmla="*/ 412229 w 5823678"/>
                <a:gd name="connsiteY36" fmla="*/ 4264701 h 4264701"/>
                <a:gd name="connsiteX37" fmla="*/ 0 w 5823678"/>
                <a:gd name="connsiteY37"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57824 h 4264701"/>
                <a:gd name="connsiteX9" fmla="*/ 3571241 w 5823678"/>
                <a:gd name="connsiteY9" fmla="*/ 1024869 h 4264701"/>
                <a:gd name="connsiteX10" fmla="*/ 3506962 w 5823678"/>
                <a:gd name="connsiteY10" fmla="*/ 483191 h 4264701"/>
                <a:gd name="connsiteX11" fmla="*/ 3537678 w 5823678"/>
                <a:gd name="connsiteY11" fmla="*/ 337278 h 4264701"/>
                <a:gd name="connsiteX12" fmla="*/ 4961744 w 5823678"/>
                <a:gd name="connsiteY12" fmla="*/ 0 h 4264701"/>
                <a:gd name="connsiteX13" fmla="*/ 5096655 w 5823678"/>
                <a:gd name="connsiteY13" fmla="*/ 119921 h 4264701"/>
                <a:gd name="connsiteX14" fmla="*/ 5299023 w 5823678"/>
                <a:gd name="connsiteY14" fmla="*/ 352268 h 4264701"/>
                <a:gd name="connsiteX15" fmla="*/ 5186596 w 5823678"/>
                <a:gd name="connsiteY15" fmla="*/ 809468 h 4264701"/>
                <a:gd name="connsiteX16" fmla="*/ 5463914 w 5823678"/>
                <a:gd name="connsiteY16" fmla="*/ 1041816 h 4264701"/>
                <a:gd name="connsiteX17" fmla="*/ 5463914 w 5823678"/>
                <a:gd name="connsiteY17" fmla="*/ 1116767 h 4264701"/>
                <a:gd name="connsiteX18" fmla="*/ 5628806 w 5823678"/>
                <a:gd name="connsiteY18" fmla="*/ 2046157 h 4264701"/>
                <a:gd name="connsiteX19" fmla="*/ 5726242 w 5823678"/>
                <a:gd name="connsiteY19" fmla="*/ 2203554 h 4264701"/>
                <a:gd name="connsiteX20" fmla="*/ 5486400 w 5823678"/>
                <a:gd name="connsiteY20" fmla="*/ 2413416 h 4264701"/>
                <a:gd name="connsiteX21" fmla="*/ 5643796 w 5823678"/>
                <a:gd name="connsiteY21" fmla="*/ 2608288 h 4264701"/>
                <a:gd name="connsiteX22" fmla="*/ 5823678 w 5823678"/>
                <a:gd name="connsiteY22" fmla="*/ 2855626 h 4264701"/>
                <a:gd name="connsiteX23" fmla="*/ 5688767 w 5823678"/>
                <a:gd name="connsiteY23" fmla="*/ 3080478 h 4264701"/>
                <a:gd name="connsiteX24" fmla="*/ 5726242 w 5823678"/>
                <a:gd name="connsiteY24" fmla="*/ 3147934 h 4264701"/>
                <a:gd name="connsiteX25" fmla="*/ 4542019 w 5823678"/>
                <a:gd name="connsiteY25" fmla="*/ 3627619 h 4264701"/>
                <a:gd name="connsiteX26" fmla="*/ 4062334 w 5823678"/>
                <a:gd name="connsiteY26" fmla="*/ 3522688 h 4264701"/>
                <a:gd name="connsiteX27" fmla="*/ 4054839 w 5823678"/>
                <a:gd name="connsiteY27" fmla="*/ 3432747 h 4264701"/>
                <a:gd name="connsiteX28" fmla="*/ 3837482 w 5823678"/>
                <a:gd name="connsiteY28" fmla="*/ 3320321 h 4264701"/>
                <a:gd name="connsiteX29" fmla="*/ 4002373 w 5823678"/>
                <a:gd name="connsiteY29" fmla="*/ 2900596 h 4264701"/>
                <a:gd name="connsiteX30" fmla="*/ 3964898 w 5823678"/>
                <a:gd name="connsiteY30" fmla="*/ 2803160 h 4264701"/>
                <a:gd name="connsiteX31" fmla="*/ 3927423 w 5823678"/>
                <a:gd name="connsiteY31" fmla="*/ 2683239 h 4264701"/>
                <a:gd name="connsiteX32" fmla="*/ 3732550 w 5823678"/>
                <a:gd name="connsiteY32" fmla="*/ 2638268 h 4264701"/>
                <a:gd name="connsiteX33" fmla="*/ 3590144 w 5823678"/>
                <a:gd name="connsiteY33" fmla="*/ 2623278 h 4264701"/>
                <a:gd name="connsiteX34" fmla="*/ 3440242 w 5823678"/>
                <a:gd name="connsiteY34" fmla="*/ 2818150 h 4264701"/>
                <a:gd name="connsiteX35" fmla="*/ 3095468 w 5823678"/>
                <a:gd name="connsiteY35" fmla="*/ 2885606 h 4264701"/>
                <a:gd name="connsiteX36" fmla="*/ 412229 w 5823678"/>
                <a:gd name="connsiteY36" fmla="*/ 4264701 h 4264701"/>
                <a:gd name="connsiteX37" fmla="*/ 0 w 5823678"/>
                <a:gd name="connsiteY37"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57824 h 4264701"/>
                <a:gd name="connsiteX9" fmla="*/ 3571241 w 5823678"/>
                <a:gd name="connsiteY9" fmla="*/ 1024869 h 4264701"/>
                <a:gd name="connsiteX10" fmla="*/ 3506962 w 5823678"/>
                <a:gd name="connsiteY10" fmla="*/ 483191 h 4264701"/>
                <a:gd name="connsiteX11" fmla="*/ 4014962 w 5823678"/>
                <a:gd name="connsiteY11" fmla="*/ 122264 h 4264701"/>
                <a:gd name="connsiteX12" fmla="*/ 4961744 w 5823678"/>
                <a:gd name="connsiteY12" fmla="*/ 0 h 4264701"/>
                <a:gd name="connsiteX13" fmla="*/ 5096655 w 5823678"/>
                <a:gd name="connsiteY13" fmla="*/ 119921 h 4264701"/>
                <a:gd name="connsiteX14" fmla="*/ 5299023 w 5823678"/>
                <a:gd name="connsiteY14" fmla="*/ 352268 h 4264701"/>
                <a:gd name="connsiteX15" fmla="*/ 5186596 w 5823678"/>
                <a:gd name="connsiteY15" fmla="*/ 809468 h 4264701"/>
                <a:gd name="connsiteX16" fmla="*/ 5463914 w 5823678"/>
                <a:gd name="connsiteY16" fmla="*/ 1041816 h 4264701"/>
                <a:gd name="connsiteX17" fmla="*/ 5463914 w 5823678"/>
                <a:gd name="connsiteY17" fmla="*/ 1116767 h 4264701"/>
                <a:gd name="connsiteX18" fmla="*/ 5628806 w 5823678"/>
                <a:gd name="connsiteY18" fmla="*/ 2046157 h 4264701"/>
                <a:gd name="connsiteX19" fmla="*/ 5726242 w 5823678"/>
                <a:gd name="connsiteY19" fmla="*/ 2203554 h 4264701"/>
                <a:gd name="connsiteX20" fmla="*/ 5486400 w 5823678"/>
                <a:gd name="connsiteY20" fmla="*/ 2413416 h 4264701"/>
                <a:gd name="connsiteX21" fmla="*/ 5643796 w 5823678"/>
                <a:gd name="connsiteY21" fmla="*/ 2608288 h 4264701"/>
                <a:gd name="connsiteX22" fmla="*/ 5823678 w 5823678"/>
                <a:gd name="connsiteY22" fmla="*/ 2855626 h 4264701"/>
                <a:gd name="connsiteX23" fmla="*/ 5688767 w 5823678"/>
                <a:gd name="connsiteY23" fmla="*/ 3080478 h 4264701"/>
                <a:gd name="connsiteX24" fmla="*/ 5726242 w 5823678"/>
                <a:gd name="connsiteY24" fmla="*/ 3147934 h 4264701"/>
                <a:gd name="connsiteX25" fmla="*/ 4542019 w 5823678"/>
                <a:gd name="connsiteY25" fmla="*/ 3627619 h 4264701"/>
                <a:gd name="connsiteX26" fmla="*/ 4062334 w 5823678"/>
                <a:gd name="connsiteY26" fmla="*/ 3522688 h 4264701"/>
                <a:gd name="connsiteX27" fmla="*/ 4054839 w 5823678"/>
                <a:gd name="connsiteY27" fmla="*/ 3432747 h 4264701"/>
                <a:gd name="connsiteX28" fmla="*/ 3837482 w 5823678"/>
                <a:gd name="connsiteY28" fmla="*/ 3320321 h 4264701"/>
                <a:gd name="connsiteX29" fmla="*/ 4002373 w 5823678"/>
                <a:gd name="connsiteY29" fmla="*/ 2900596 h 4264701"/>
                <a:gd name="connsiteX30" fmla="*/ 3964898 w 5823678"/>
                <a:gd name="connsiteY30" fmla="*/ 2803160 h 4264701"/>
                <a:gd name="connsiteX31" fmla="*/ 3927423 w 5823678"/>
                <a:gd name="connsiteY31" fmla="*/ 2683239 h 4264701"/>
                <a:gd name="connsiteX32" fmla="*/ 3732550 w 5823678"/>
                <a:gd name="connsiteY32" fmla="*/ 2638268 h 4264701"/>
                <a:gd name="connsiteX33" fmla="*/ 3590144 w 5823678"/>
                <a:gd name="connsiteY33" fmla="*/ 2623278 h 4264701"/>
                <a:gd name="connsiteX34" fmla="*/ 3440242 w 5823678"/>
                <a:gd name="connsiteY34" fmla="*/ 2818150 h 4264701"/>
                <a:gd name="connsiteX35" fmla="*/ 3095468 w 5823678"/>
                <a:gd name="connsiteY35" fmla="*/ 2885606 h 4264701"/>
                <a:gd name="connsiteX36" fmla="*/ 412229 w 5823678"/>
                <a:gd name="connsiteY36" fmla="*/ 4264701 h 4264701"/>
                <a:gd name="connsiteX37" fmla="*/ 0 w 5823678"/>
                <a:gd name="connsiteY37"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57824 h 4264701"/>
                <a:gd name="connsiteX9" fmla="*/ 3571241 w 5823678"/>
                <a:gd name="connsiteY9" fmla="*/ 1024869 h 4264701"/>
                <a:gd name="connsiteX10" fmla="*/ 3506962 w 5823678"/>
                <a:gd name="connsiteY10" fmla="*/ 483191 h 4264701"/>
                <a:gd name="connsiteX11" fmla="*/ 4014962 w 5823678"/>
                <a:gd name="connsiteY11" fmla="*/ 122264 h 4264701"/>
                <a:gd name="connsiteX12" fmla="*/ 4961744 w 5823678"/>
                <a:gd name="connsiteY12" fmla="*/ 0 h 4264701"/>
                <a:gd name="connsiteX13" fmla="*/ 5096655 w 5823678"/>
                <a:gd name="connsiteY13" fmla="*/ 119921 h 4264701"/>
                <a:gd name="connsiteX14" fmla="*/ 5299023 w 5823678"/>
                <a:gd name="connsiteY14" fmla="*/ 352268 h 4264701"/>
                <a:gd name="connsiteX15" fmla="*/ 5186596 w 5823678"/>
                <a:gd name="connsiteY15" fmla="*/ 809468 h 4264701"/>
                <a:gd name="connsiteX16" fmla="*/ 5463914 w 5823678"/>
                <a:gd name="connsiteY16" fmla="*/ 1041816 h 4264701"/>
                <a:gd name="connsiteX17" fmla="*/ 5463914 w 5823678"/>
                <a:gd name="connsiteY17" fmla="*/ 1116767 h 4264701"/>
                <a:gd name="connsiteX18" fmla="*/ 5628806 w 5823678"/>
                <a:gd name="connsiteY18" fmla="*/ 2046157 h 4264701"/>
                <a:gd name="connsiteX19" fmla="*/ 5726242 w 5823678"/>
                <a:gd name="connsiteY19" fmla="*/ 2203554 h 4264701"/>
                <a:gd name="connsiteX20" fmla="*/ 5486400 w 5823678"/>
                <a:gd name="connsiteY20" fmla="*/ 2413416 h 4264701"/>
                <a:gd name="connsiteX21" fmla="*/ 5643796 w 5823678"/>
                <a:gd name="connsiteY21" fmla="*/ 2608288 h 4264701"/>
                <a:gd name="connsiteX22" fmla="*/ 5823678 w 5823678"/>
                <a:gd name="connsiteY22" fmla="*/ 2855626 h 4264701"/>
                <a:gd name="connsiteX23" fmla="*/ 5688767 w 5823678"/>
                <a:gd name="connsiteY23" fmla="*/ 3080478 h 4264701"/>
                <a:gd name="connsiteX24" fmla="*/ 5726242 w 5823678"/>
                <a:gd name="connsiteY24" fmla="*/ 3147934 h 4264701"/>
                <a:gd name="connsiteX25" fmla="*/ 4542019 w 5823678"/>
                <a:gd name="connsiteY25" fmla="*/ 3627619 h 4264701"/>
                <a:gd name="connsiteX26" fmla="*/ 4062334 w 5823678"/>
                <a:gd name="connsiteY26" fmla="*/ 3522688 h 4264701"/>
                <a:gd name="connsiteX27" fmla="*/ 4054839 w 5823678"/>
                <a:gd name="connsiteY27" fmla="*/ 3432747 h 4264701"/>
                <a:gd name="connsiteX28" fmla="*/ 3837482 w 5823678"/>
                <a:gd name="connsiteY28" fmla="*/ 3320321 h 4264701"/>
                <a:gd name="connsiteX29" fmla="*/ 4002373 w 5823678"/>
                <a:gd name="connsiteY29" fmla="*/ 2900596 h 4264701"/>
                <a:gd name="connsiteX30" fmla="*/ 3964898 w 5823678"/>
                <a:gd name="connsiteY30" fmla="*/ 2803160 h 4264701"/>
                <a:gd name="connsiteX31" fmla="*/ 3927423 w 5823678"/>
                <a:gd name="connsiteY31" fmla="*/ 2683239 h 4264701"/>
                <a:gd name="connsiteX32" fmla="*/ 3732550 w 5823678"/>
                <a:gd name="connsiteY32" fmla="*/ 2638268 h 4264701"/>
                <a:gd name="connsiteX33" fmla="*/ 3590144 w 5823678"/>
                <a:gd name="connsiteY33" fmla="*/ 2623278 h 4264701"/>
                <a:gd name="connsiteX34" fmla="*/ 3440242 w 5823678"/>
                <a:gd name="connsiteY34" fmla="*/ 2818150 h 4264701"/>
                <a:gd name="connsiteX35" fmla="*/ 3095468 w 5823678"/>
                <a:gd name="connsiteY35" fmla="*/ 2885606 h 4264701"/>
                <a:gd name="connsiteX36" fmla="*/ 412229 w 5823678"/>
                <a:gd name="connsiteY36" fmla="*/ 4264701 h 4264701"/>
                <a:gd name="connsiteX37" fmla="*/ 0 w 5823678"/>
                <a:gd name="connsiteY37"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57824 h 4264701"/>
                <a:gd name="connsiteX9" fmla="*/ 3571241 w 5823678"/>
                <a:gd name="connsiteY9" fmla="*/ 1024869 h 4264701"/>
                <a:gd name="connsiteX10" fmla="*/ 3506962 w 5823678"/>
                <a:gd name="connsiteY10" fmla="*/ 483191 h 4264701"/>
                <a:gd name="connsiteX11" fmla="*/ 4014962 w 5823678"/>
                <a:gd name="connsiteY11" fmla="*/ 122264 h 4264701"/>
                <a:gd name="connsiteX12" fmla="*/ 4961744 w 5823678"/>
                <a:gd name="connsiteY12" fmla="*/ 0 h 4264701"/>
                <a:gd name="connsiteX13" fmla="*/ 5096655 w 5823678"/>
                <a:gd name="connsiteY13" fmla="*/ 119921 h 4264701"/>
                <a:gd name="connsiteX14" fmla="*/ 5299023 w 5823678"/>
                <a:gd name="connsiteY14" fmla="*/ 352268 h 4264701"/>
                <a:gd name="connsiteX15" fmla="*/ 5186596 w 5823678"/>
                <a:gd name="connsiteY15" fmla="*/ 809468 h 4264701"/>
                <a:gd name="connsiteX16" fmla="*/ 5463914 w 5823678"/>
                <a:gd name="connsiteY16" fmla="*/ 1041816 h 4264701"/>
                <a:gd name="connsiteX17" fmla="*/ 5463914 w 5823678"/>
                <a:gd name="connsiteY17" fmla="*/ 1116767 h 4264701"/>
                <a:gd name="connsiteX18" fmla="*/ 5628806 w 5823678"/>
                <a:gd name="connsiteY18" fmla="*/ 2046157 h 4264701"/>
                <a:gd name="connsiteX19" fmla="*/ 5726242 w 5823678"/>
                <a:gd name="connsiteY19" fmla="*/ 2203554 h 4264701"/>
                <a:gd name="connsiteX20" fmla="*/ 5486400 w 5823678"/>
                <a:gd name="connsiteY20" fmla="*/ 2413416 h 4264701"/>
                <a:gd name="connsiteX21" fmla="*/ 5643796 w 5823678"/>
                <a:gd name="connsiteY21" fmla="*/ 2608288 h 4264701"/>
                <a:gd name="connsiteX22" fmla="*/ 5823678 w 5823678"/>
                <a:gd name="connsiteY22" fmla="*/ 2855626 h 4264701"/>
                <a:gd name="connsiteX23" fmla="*/ 5688767 w 5823678"/>
                <a:gd name="connsiteY23" fmla="*/ 3080478 h 4264701"/>
                <a:gd name="connsiteX24" fmla="*/ 5726242 w 5823678"/>
                <a:gd name="connsiteY24" fmla="*/ 3147934 h 4264701"/>
                <a:gd name="connsiteX25" fmla="*/ 4542019 w 5823678"/>
                <a:gd name="connsiteY25" fmla="*/ 3627619 h 4264701"/>
                <a:gd name="connsiteX26" fmla="*/ 4062334 w 5823678"/>
                <a:gd name="connsiteY26" fmla="*/ 3522688 h 4264701"/>
                <a:gd name="connsiteX27" fmla="*/ 4054839 w 5823678"/>
                <a:gd name="connsiteY27" fmla="*/ 3432747 h 4264701"/>
                <a:gd name="connsiteX28" fmla="*/ 3837482 w 5823678"/>
                <a:gd name="connsiteY28" fmla="*/ 3320321 h 4264701"/>
                <a:gd name="connsiteX29" fmla="*/ 4002373 w 5823678"/>
                <a:gd name="connsiteY29" fmla="*/ 2900596 h 4264701"/>
                <a:gd name="connsiteX30" fmla="*/ 3964898 w 5823678"/>
                <a:gd name="connsiteY30" fmla="*/ 2803160 h 4264701"/>
                <a:gd name="connsiteX31" fmla="*/ 3927423 w 5823678"/>
                <a:gd name="connsiteY31" fmla="*/ 2683239 h 4264701"/>
                <a:gd name="connsiteX32" fmla="*/ 3732550 w 5823678"/>
                <a:gd name="connsiteY32" fmla="*/ 2638268 h 4264701"/>
                <a:gd name="connsiteX33" fmla="*/ 3590144 w 5823678"/>
                <a:gd name="connsiteY33" fmla="*/ 2623278 h 4264701"/>
                <a:gd name="connsiteX34" fmla="*/ 3440242 w 5823678"/>
                <a:gd name="connsiteY34" fmla="*/ 2818150 h 4264701"/>
                <a:gd name="connsiteX35" fmla="*/ 3095468 w 5823678"/>
                <a:gd name="connsiteY35" fmla="*/ 2885606 h 4264701"/>
                <a:gd name="connsiteX36" fmla="*/ 412229 w 5823678"/>
                <a:gd name="connsiteY36" fmla="*/ 4264701 h 4264701"/>
                <a:gd name="connsiteX37" fmla="*/ 0 w 5823678"/>
                <a:gd name="connsiteY37"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57824 h 4264701"/>
                <a:gd name="connsiteX9" fmla="*/ 3571241 w 5823678"/>
                <a:gd name="connsiteY9" fmla="*/ 1024869 h 4264701"/>
                <a:gd name="connsiteX10" fmla="*/ 3506962 w 5823678"/>
                <a:gd name="connsiteY10" fmla="*/ 483191 h 4264701"/>
                <a:gd name="connsiteX11" fmla="*/ 4014962 w 5823678"/>
                <a:gd name="connsiteY11" fmla="*/ 122264 h 4264701"/>
                <a:gd name="connsiteX12" fmla="*/ 4961744 w 5823678"/>
                <a:gd name="connsiteY12" fmla="*/ 0 h 4264701"/>
                <a:gd name="connsiteX13" fmla="*/ 5096655 w 5823678"/>
                <a:gd name="connsiteY13" fmla="*/ 119921 h 4264701"/>
                <a:gd name="connsiteX14" fmla="*/ 5299023 w 5823678"/>
                <a:gd name="connsiteY14" fmla="*/ 352268 h 4264701"/>
                <a:gd name="connsiteX15" fmla="*/ 5186596 w 5823678"/>
                <a:gd name="connsiteY15" fmla="*/ 809468 h 4264701"/>
                <a:gd name="connsiteX16" fmla="*/ 5463914 w 5823678"/>
                <a:gd name="connsiteY16" fmla="*/ 1041816 h 4264701"/>
                <a:gd name="connsiteX17" fmla="*/ 5463914 w 5823678"/>
                <a:gd name="connsiteY17" fmla="*/ 1116767 h 4264701"/>
                <a:gd name="connsiteX18" fmla="*/ 5628806 w 5823678"/>
                <a:gd name="connsiteY18" fmla="*/ 2046157 h 4264701"/>
                <a:gd name="connsiteX19" fmla="*/ 5726242 w 5823678"/>
                <a:gd name="connsiteY19" fmla="*/ 2203554 h 4264701"/>
                <a:gd name="connsiteX20" fmla="*/ 5486400 w 5823678"/>
                <a:gd name="connsiteY20" fmla="*/ 2413416 h 4264701"/>
                <a:gd name="connsiteX21" fmla="*/ 5643796 w 5823678"/>
                <a:gd name="connsiteY21" fmla="*/ 2608288 h 4264701"/>
                <a:gd name="connsiteX22" fmla="*/ 5823678 w 5823678"/>
                <a:gd name="connsiteY22" fmla="*/ 2855626 h 4264701"/>
                <a:gd name="connsiteX23" fmla="*/ 5688767 w 5823678"/>
                <a:gd name="connsiteY23" fmla="*/ 3080478 h 4264701"/>
                <a:gd name="connsiteX24" fmla="*/ 5726242 w 5823678"/>
                <a:gd name="connsiteY24" fmla="*/ 3147934 h 4264701"/>
                <a:gd name="connsiteX25" fmla="*/ 4542019 w 5823678"/>
                <a:gd name="connsiteY25" fmla="*/ 3627619 h 4264701"/>
                <a:gd name="connsiteX26" fmla="*/ 4062334 w 5823678"/>
                <a:gd name="connsiteY26" fmla="*/ 3522688 h 4264701"/>
                <a:gd name="connsiteX27" fmla="*/ 4054839 w 5823678"/>
                <a:gd name="connsiteY27" fmla="*/ 3432747 h 4264701"/>
                <a:gd name="connsiteX28" fmla="*/ 3837482 w 5823678"/>
                <a:gd name="connsiteY28" fmla="*/ 3320321 h 4264701"/>
                <a:gd name="connsiteX29" fmla="*/ 4002373 w 5823678"/>
                <a:gd name="connsiteY29" fmla="*/ 2900596 h 4264701"/>
                <a:gd name="connsiteX30" fmla="*/ 3964898 w 5823678"/>
                <a:gd name="connsiteY30" fmla="*/ 2803160 h 4264701"/>
                <a:gd name="connsiteX31" fmla="*/ 3927423 w 5823678"/>
                <a:gd name="connsiteY31" fmla="*/ 2683239 h 4264701"/>
                <a:gd name="connsiteX32" fmla="*/ 3732550 w 5823678"/>
                <a:gd name="connsiteY32" fmla="*/ 2638268 h 4264701"/>
                <a:gd name="connsiteX33" fmla="*/ 3590144 w 5823678"/>
                <a:gd name="connsiteY33" fmla="*/ 2623278 h 4264701"/>
                <a:gd name="connsiteX34" fmla="*/ 3440242 w 5823678"/>
                <a:gd name="connsiteY34" fmla="*/ 2818150 h 4264701"/>
                <a:gd name="connsiteX35" fmla="*/ 3095468 w 5823678"/>
                <a:gd name="connsiteY35" fmla="*/ 2885606 h 4264701"/>
                <a:gd name="connsiteX36" fmla="*/ 412229 w 5823678"/>
                <a:gd name="connsiteY36" fmla="*/ 4264701 h 4264701"/>
                <a:gd name="connsiteX37" fmla="*/ 0 w 5823678"/>
                <a:gd name="connsiteY37"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57824 h 4264701"/>
                <a:gd name="connsiteX9" fmla="*/ 3571241 w 5823678"/>
                <a:gd name="connsiteY9" fmla="*/ 1024869 h 4264701"/>
                <a:gd name="connsiteX10" fmla="*/ 3506962 w 5823678"/>
                <a:gd name="connsiteY10" fmla="*/ 483191 h 4264701"/>
                <a:gd name="connsiteX11" fmla="*/ 4014962 w 5823678"/>
                <a:gd name="connsiteY11" fmla="*/ 122264 h 4264701"/>
                <a:gd name="connsiteX12" fmla="*/ 4961744 w 5823678"/>
                <a:gd name="connsiteY12" fmla="*/ 0 h 4264701"/>
                <a:gd name="connsiteX13" fmla="*/ 5096655 w 5823678"/>
                <a:gd name="connsiteY13" fmla="*/ 119921 h 4264701"/>
                <a:gd name="connsiteX14" fmla="*/ 5299023 w 5823678"/>
                <a:gd name="connsiteY14" fmla="*/ 352268 h 4264701"/>
                <a:gd name="connsiteX15" fmla="*/ 5170056 w 5823678"/>
                <a:gd name="connsiteY15" fmla="*/ 847273 h 4264701"/>
                <a:gd name="connsiteX16" fmla="*/ 5463914 w 5823678"/>
                <a:gd name="connsiteY16" fmla="*/ 1041816 h 4264701"/>
                <a:gd name="connsiteX17" fmla="*/ 5463914 w 5823678"/>
                <a:gd name="connsiteY17" fmla="*/ 1116767 h 4264701"/>
                <a:gd name="connsiteX18" fmla="*/ 5628806 w 5823678"/>
                <a:gd name="connsiteY18" fmla="*/ 2046157 h 4264701"/>
                <a:gd name="connsiteX19" fmla="*/ 5726242 w 5823678"/>
                <a:gd name="connsiteY19" fmla="*/ 2203554 h 4264701"/>
                <a:gd name="connsiteX20" fmla="*/ 5486400 w 5823678"/>
                <a:gd name="connsiteY20" fmla="*/ 2413416 h 4264701"/>
                <a:gd name="connsiteX21" fmla="*/ 5643796 w 5823678"/>
                <a:gd name="connsiteY21" fmla="*/ 2608288 h 4264701"/>
                <a:gd name="connsiteX22" fmla="*/ 5823678 w 5823678"/>
                <a:gd name="connsiteY22" fmla="*/ 2855626 h 4264701"/>
                <a:gd name="connsiteX23" fmla="*/ 5688767 w 5823678"/>
                <a:gd name="connsiteY23" fmla="*/ 3080478 h 4264701"/>
                <a:gd name="connsiteX24" fmla="*/ 5726242 w 5823678"/>
                <a:gd name="connsiteY24" fmla="*/ 3147934 h 4264701"/>
                <a:gd name="connsiteX25" fmla="*/ 4542019 w 5823678"/>
                <a:gd name="connsiteY25" fmla="*/ 3627619 h 4264701"/>
                <a:gd name="connsiteX26" fmla="*/ 4062334 w 5823678"/>
                <a:gd name="connsiteY26" fmla="*/ 3522688 h 4264701"/>
                <a:gd name="connsiteX27" fmla="*/ 4054839 w 5823678"/>
                <a:gd name="connsiteY27" fmla="*/ 3432747 h 4264701"/>
                <a:gd name="connsiteX28" fmla="*/ 3837482 w 5823678"/>
                <a:gd name="connsiteY28" fmla="*/ 3320321 h 4264701"/>
                <a:gd name="connsiteX29" fmla="*/ 4002373 w 5823678"/>
                <a:gd name="connsiteY29" fmla="*/ 2900596 h 4264701"/>
                <a:gd name="connsiteX30" fmla="*/ 3964898 w 5823678"/>
                <a:gd name="connsiteY30" fmla="*/ 2803160 h 4264701"/>
                <a:gd name="connsiteX31" fmla="*/ 3927423 w 5823678"/>
                <a:gd name="connsiteY31" fmla="*/ 2683239 h 4264701"/>
                <a:gd name="connsiteX32" fmla="*/ 3732550 w 5823678"/>
                <a:gd name="connsiteY32" fmla="*/ 2638268 h 4264701"/>
                <a:gd name="connsiteX33" fmla="*/ 3590144 w 5823678"/>
                <a:gd name="connsiteY33" fmla="*/ 2623278 h 4264701"/>
                <a:gd name="connsiteX34" fmla="*/ 3440242 w 5823678"/>
                <a:gd name="connsiteY34" fmla="*/ 2818150 h 4264701"/>
                <a:gd name="connsiteX35" fmla="*/ 3095468 w 5823678"/>
                <a:gd name="connsiteY35" fmla="*/ 2885606 h 4264701"/>
                <a:gd name="connsiteX36" fmla="*/ 412229 w 5823678"/>
                <a:gd name="connsiteY36" fmla="*/ 4264701 h 4264701"/>
                <a:gd name="connsiteX37" fmla="*/ 0 w 5823678"/>
                <a:gd name="connsiteY37"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57824 h 4264701"/>
                <a:gd name="connsiteX9" fmla="*/ 3571241 w 5823678"/>
                <a:gd name="connsiteY9" fmla="*/ 1024869 h 4264701"/>
                <a:gd name="connsiteX10" fmla="*/ 3506962 w 5823678"/>
                <a:gd name="connsiteY10" fmla="*/ 483191 h 4264701"/>
                <a:gd name="connsiteX11" fmla="*/ 4014962 w 5823678"/>
                <a:gd name="connsiteY11" fmla="*/ 122264 h 4264701"/>
                <a:gd name="connsiteX12" fmla="*/ 4961744 w 5823678"/>
                <a:gd name="connsiteY12" fmla="*/ 0 h 4264701"/>
                <a:gd name="connsiteX13" fmla="*/ 5096655 w 5823678"/>
                <a:gd name="connsiteY13" fmla="*/ 119921 h 4264701"/>
                <a:gd name="connsiteX14" fmla="*/ 5299023 w 5823678"/>
                <a:gd name="connsiteY14" fmla="*/ 352268 h 4264701"/>
                <a:gd name="connsiteX15" fmla="*/ 5170056 w 5823678"/>
                <a:gd name="connsiteY15" fmla="*/ 847273 h 4264701"/>
                <a:gd name="connsiteX16" fmla="*/ 5463914 w 5823678"/>
                <a:gd name="connsiteY16" fmla="*/ 1041816 h 4264701"/>
                <a:gd name="connsiteX17" fmla="*/ 5463914 w 5823678"/>
                <a:gd name="connsiteY17" fmla="*/ 1116767 h 4264701"/>
                <a:gd name="connsiteX18" fmla="*/ 5628806 w 5823678"/>
                <a:gd name="connsiteY18" fmla="*/ 2046157 h 4264701"/>
                <a:gd name="connsiteX19" fmla="*/ 5726242 w 5823678"/>
                <a:gd name="connsiteY19" fmla="*/ 2203554 h 4264701"/>
                <a:gd name="connsiteX20" fmla="*/ 5486400 w 5823678"/>
                <a:gd name="connsiteY20" fmla="*/ 2413416 h 4264701"/>
                <a:gd name="connsiteX21" fmla="*/ 5643796 w 5823678"/>
                <a:gd name="connsiteY21" fmla="*/ 2608288 h 4264701"/>
                <a:gd name="connsiteX22" fmla="*/ 5823678 w 5823678"/>
                <a:gd name="connsiteY22" fmla="*/ 2855626 h 4264701"/>
                <a:gd name="connsiteX23" fmla="*/ 5688767 w 5823678"/>
                <a:gd name="connsiteY23" fmla="*/ 3080478 h 4264701"/>
                <a:gd name="connsiteX24" fmla="*/ 5726242 w 5823678"/>
                <a:gd name="connsiteY24" fmla="*/ 3147934 h 4264701"/>
                <a:gd name="connsiteX25" fmla="*/ 4542019 w 5823678"/>
                <a:gd name="connsiteY25" fmla="*/ 3627619 h 4264701"/>
                <a:gd name="connsiteX26" fmla="*/ 4062334 w 5823678"/>
                <a:gd name="connsiteY26" fmla="*/ 3522688 h 4264701"/>
                <a:gd name="connsiteX27" fmla="*/ 4054839 w 5823678"/>
                <a:gd name="connsiteY27" fmla="*/ 3432747 h 4264701"/>
                <a:gd name="connsiteX28" fmla="*/ 3837482 w 5823678"/>
                <a:gd name="connsiteY28" fmla="*/ 3320321 h 4264701"/>
                <a:gd name="connsiteX29" fmla="*/ 4002373 w 5823678"/>
                <a:gd name="connsiteY29" fmla="*/ 2900596 h 4264701"/>
                <a:gd name="connsiteX30" fmla="*/ 3964898 w 5823678"/>
                <a:gd name="connsiteY30" fmla="*/ 2803160 h 4264701"/>
                <a:gd name="connsiteX31" fmla="*/ 3927423 w 5823678"/>
                <a:gd name="connsiteY31" fmla="*/ 2683239 h 4264701"/>
                <a:gd name="connsiteX32" fmla="*/ 3732550 w 5823678"/>
                <a:gd name="connsiteY32" fmla="*/ 2638268 h 4264701"/>
                <a:gd name="connsiteX33" fmla="*/ 3590144 w 5823678"/>
                <a:gd name="connsiteY33" fmla="*/ 2623278 h 4264701"/>
                <a:gd name="connsiteX34" fmla="*/ 3440242 w 5823678"/>
                <a:gd name="connsiteY34" fmla="*/ 2818150 h 4264701"/>
                <a:gd name="connsiteX35" fmla="*/ 3095468 w 5823678"/>
                <a:gd name="connsiteY35" fmla="*/ 2885606 h 4264701"/>
                <a:gd name="connsiteX36" fmla="*/ 412229 w 5823678"/>
                <a:gd name="connsiteY36" fmla="*/ 4264701 h 4264701"/>
                <a:gd name="connsiteX37" fmla="*/ 0 w 5823678"/>
                <a:gd name="connsiteY37"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57824 h 4264701"/>
                <a:gd name="connsiteX9" fmla="*/ 3571241 w 5823678"/>
                <a:gd name="connsiteY9" fmla="*/ 1024869 h 4264701"/>
                <a:gd name="connsiteX10" fmla="*/ 3506962 w 5823678"/>
                <a:gd name="connsiteY10" fmla="*/ 483191 h 4264701"/>
                <a:gd name="connsiteX11" fmla="*/ 4014962 w 5823678"/>
                <a:gd name="connsiteY11" fmla="*/ 122264 h 4264701"/>
                <a:gd name="connsiteX12" fmla="*/ 4961744 w 5823678"/>
                <a:gd name="connsiteY12" fmla="*/ 0 h 4264701"/>
                <a:gd name="connsiteX13" fmla="*/ 5096655 w 5823678"/>
                <a:gd name="connsiteY13" fmla="*/ 119921 h 4264701"/>
                <a:gd name="connsiteX14" fmla="*/ 5299023 w 5823678"/>
                <a:gd name="connsiteY14" fmla="*/ 352268 h 4264701"/>
                <a:gd name="connsiteX15" fmla="*/ 5170056 w 5823678"/>
                <a:gd name="connsiteY15" fmla="*/ 847273 h 4264701"/>
                <a:gd name="connsiteX16" fmla="*/ 5256880 w 5823678"/>
                <a:gd name="connsiteY16" fmla="*/ 909655 h 4264701"/>
                <a:gd name="connsiteX17" fmla="*/ 5463914 w 5823678"/>
                <a:gd name="connsiteY17" fmla="*/ 1041816 h 4264701"/>
                <a:gd name="connsiteX18" fmla="*/ 5463914 w 5823678"/>
                <a:gd name="connsiteY18" fmla="*/ 1116767 h 4264701"/>
                <a:gd name="connsiteX19" fmla="*/ 5628806 w 5823678"/>
                <a:gd name="connsiteY19" fmla="*/ 2046157 h 4264701"/>
                <a:gd name="connsiteX20" fmla="*/ 5726242 w 5823678"/>
                <a:gd name="connsiteY20" fmla="*/ 2203554 h 4264701"/>
                <a:gd name="connsiteX21" fmla="*/ 5486400 w 5823678"/>
                <a:gd name="connsiteY21" fmla="*/ 2413416 h 4264701"/>
                <a:gd name="connsiteX22" fmla="*/ 5643796 w 5823678"/>
                <a:gd name="connsiteY22" fmla="*/ 2608288 h 4264701"/>
                <a:gd name="connsiteX23" fmla="*/ 5823678 w 5823678"/>
                <a:gd name="connsiteY23" fmla="*/ 2855626 h 4264701"/>
                <a:gd name="connsiteX24" fmla="*/ 5688767 w 5823678"/>
                <a:gd name="connsiteY24" fmla="*/ 3080478 h 4264701"/>
                <a:gd name="connsiteX25" fmla="*/ 5726242 w 5823678"/>
                <a:gd name="connsiteY25" fmla="*/ 3147934 h 4264701"/>
                <a:gd name="connsiteX26" fmla="*/ 4542019 w 5823678"/>
                <a:gd name="connsiteY26" fmla="*/ 3627619 h 4264701"/>
                <a:gd name="connsiteX27" fmla="*/ 4062334 w 5823678"/>
                <a:gd name="connsiteY27" fmla="*/ 3522688 h 4264701"/>
                <a:gd name="connsiteX28" fmla="*/ 4054839 w 5823678"/>
                <a:gd name="connsiteY28" fmla="*/ 3432747 h 4264701"/>
                <a:gd name="connsiteX29" fmla="*/ 3837482 w 5823678"/>
                <a:gd name="connsiteY29" fmla="*/ 3320321 h 4264701"/>
                <a:gd name="connsiteX30" fmla="*/ 4002373 w 5823678"/>
                <a:gd name="connsiteY30" fmla="*/ 2900596 h 4264701"/>
                <a:gd name="connsiteX31" fmla="*/ 3964898 w 5823678"/>
                <a:gd name="connsiteY31" fmla="*/ 2803160 h 4264701"/>
                <a:gd name="connsiteX32" fmla="*/ 3927423 w 5823678"/>
                <a:gd name="connsiteY32" fmla="*/ 2683239 h 4264701"/>
                <a:gd name="connsiteX33" fmla="*/ 3732550 w 5823678"/>
                <a:gd name="connsiteY33" fmla="*/ 2638268 h 4264701"/>
                <a:gd name="connsiteX34" fmla="*/ 3590144 w 5823678"/>
                <a:gd name="connsiteY34" fmla="*/ 2623278 h 4264701"/>
                <a:gd name="connsiteX35" fmla="*/ 3440242 w 5823678"/>
                <a:gd name="connsiteY35" fmla="*/ 2818150 h 4264701"/>
                <a:gd name="connsiteX36" fmla="*/ 3095468 w 5823678"/>
                <a:gd name="connsiteY36" fmla="*/ 2885606 h 4264701"/>
                <a:gd name="connsiteX37" fmla="*/ 412229 w 5823678"/>
                <a:gd name="connsiteY37" fmla="*/ 4264701 h 4264701"/>
                <a:gd name="connsiteX38" fmla="*/ 0 w 5823678"/>
                <a:gd name="connsiteY38"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57824 h 4264701"/>
                <a:gd name="connsiteX9" fmla="*/ 3571241 w 5823678"/>
                <a:gd name="connsiteY9" fmla="*/ 1024869 h 4264701"/>
                <a:gd name="connsiteX10" fmla="*/ 3506962 w 5823678"/>
                <a:gd name="connsiteY10" fmla="*/ 483191 h 4264701"/>
                <a:gd name="connsiteX11" fmla="*/ 4014962 w 5823678"/>
                <a:gd name="connsiteY11" fmla="*/ 122264 h 4264701"/>
                <a:gd name="connsiteX12" fmla="*/ 4961744 w 5823678"/>
                <a:gd name="connsiteY12" fmla="*/ 0 h 4264701"/>
                <a:gd name="connsiteX13" fmla="*/ 5096655 w 5823678"/>
                <a:gd name="connsiteY13" fmla="*/ 119921 h 4264701"/>
                <a:gd name="connsiteX14" fmla="*/ 5299023 w 5823678"/>
                <a:gd name="connsiteY14" fmla="*/ 352268 h 4264701"/>
                <a:gd name="connsiteX15" fmla="*/ 5170056 w 5823678"/>
                <a:gd name="connsiteY15" fmla="*/ 847273 h 4264701"/>
                <a:gd name="connsiteX16" fmla="*/ 5256880 w 5823678"/>
                <a:gd name="connsiteY16" fmla="*/ 909655 h 4264701"/>
                <a:gd name="connsiteX17" fmla="*/ 5463914 w 5823678"/>
                <a:gd name="connsiteY17" fmla="*/ 1041816 h 4264701"/>
                <a:gd name="connsiteX18" fmla="*/ 5463914 w 5823678"/>
                <a:gd name="connsiteY18" fmla="*/ 1116767 h 4264701"/>
                <a:gd name="connsiteX19" fmla="*/ 5628806 w 5823678"/>
                <a:gd name="connsiteY19" fmla="*/ 2046157 h 4264701"/>
                <a:gd name="connsiteX20" fmla="*/ 5726242 w 5823678"/>
                <a:gd name="connsiteY20" fmla="*/ 2203554 h 4264701"/>
                <a:gd name="connsiteX21" fmla="*/ 5486400 w 5823678"/>
                <a:gd name="connsiteY21" fmla="*/ 2413416 h 4264701"/>
                <a:gd name="connsiteX22" fmla="*/ 5643796 w 5823678"/>
                <a:gd name="connsiteY22" fmla="*/ 2608288 h 4264701"/>
                <a:gd name="connsiteX23" fmla="*/ 5823678 w 5823678"/>
                <a:gd name="connsiteY23" fmla="*/ 2855626 h 4264701"/>
                <a:gd name="connsiteX24" fmla="*/ 5688767 w 5823678"/>
                <a:gd name="connsiteY24" fmla="*/ 3080478 h 4264701"/>
                <a:gd name="connsiteX25" fmla="*/ 5726242 w 5823678"/>
                <a:gd name="connsiteY25" fmla="*/ 3147934 h 4264701"/>
                <a:gd name="connsiteX26" fmla="*/ 4542019 w 5823678"/>
                <a:gd name="connsiteY26" fmla="*/ 3627619 h 4264701"/>
                <a:gd name="connsiteX27" fmla="*/ 4062334 w 5823678"/>
                <a:gd name="connsiteY27" fmla="*/ 3522688 h 4264701"/>
                <a:gd name="connsiteX28" fmla="*/ 4054839 w 5823678"/>
                <a:gd name="connsiteY28" fmla="*/ 3432747 h 4264701"/>
                <a:gd name="connsiteX29" fmla="*/ 3837482 w 5823678"/>
                <a:gd name="connsiteY29" fmla="*/ 3320321 h 4264701"/>
                <a:gd name="connsiteX30" fmla="*/ 4002373 w 5823678"/>
                <a:gd name="connsiteY30" fmla="*/ 2900596 h 4264701"/>
                <a:gd name="connsiteX31" fmla="*/ 3964898 w 5823678"/>
                <a:gd name="connsiteY31" fmla="*/ 2803160 h 4264701"/>
                <a:gd name="connsiteX32" fmla="*/ 3927423 w 5823678"/>
                <a:gd name="connsiteY32" fmla="*/ 2683239 h 4264701"/>
                <a:gd name="connsiteX33" fmla="*/ 3732550 w 5823678"/>
                <a:gd name="connsiteY33" fmla="*/ 2638268 h 4264701"/>
                <a:gd name="connsiteX34" fmla="*/ 3590144 w 5823678"/>
                <a:gd name="connsiteY34" fmla="*/ 2623278 h 4264701"/>
                <a:gd name="connsiteX35" fmla="*/ 3440242 w 5823678"/>
                <a:gd name="connsiteY35" fmla="*/ 2818150 h 4264701"/>
                <a:gd name="connsiteX36" fmla="*/ 3095468 w 5823678"/>
                <a:gd name="connsiteY36" fmla="*/ 2885606 h 4264701"/>
                <a:gd name="connsiteX37" fmla="*/ 412229 w 5823678"/>
                <a:gd name="connsiteY37" fmla="*/ 4264701 h 4264701"/>
                <a:gd name="connsiteX38" fmla="*/ 0 w 5823678"/>
                <a:gd name="connsiteY38"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57824 h 4264701"/>
                <a:gd name="connsiteX9" fmla="*/ 3571241 w 5823678"/>
                <a:gd name="connsiteY9" fmla="*/ 1024869 h 4264701"/>
                <a:gd name="connsiteX10" fmla="*/ 3506962 w 5823678"/>
                <a:gd name="connsiteY10" fmla="*/ 483191 h 4264701"/>
                <a:gd name="connsiteX11" fmla="*/ 4014962 w 5823678"/>
                <a:gd name="connsiteY11" fmla="*/ 122264 h 4264701"/>
                <a:gd name="connsiteX12" fmla="*/ 4961744 w 5823678"/>
                <a:gd name="connsiteY12" fmla="*/ 0 h 4264701"/>
                <a:gd name="connsiteX13" fmla="*/ 5096655 w 5823678"/>
                <a:gd name="connsiteY13" fmla="*/ 119921 h 4264701"/>
                <a:gd name="connsiteX14" fmla="*/ 5299023 w 5823678"/>
                <a:gd name="connsiteY14" fmla="*/ 352268 h 4264701"/>
                <a:gd name="connsiteX15" fmla="*/ 5170056 w 5823678"/>
                <a:gd name="connsiteY15" fmla="*/ 847273 h 4264701"/>
                <a:gd name="connsiteX16" fmla="*/ 5256880 w 5823678"/>
                <a:gd name="connsiteY16" fmla="*/ 909655 h 4264701"/>
                <a:gd name="connsiteX17" fmla="*/ 5463914 w 5823678"/>
                <a:gd name="connsiteY17" fmla="*/ 1116767 h 4264701"/>
                <a:gd name="connsiteX18" fmla="*/ 5628806 w 5823678"/>
                <a:gd name="connsiteY18" fmla="*/ 2046157 h 4264701"/>
                <a:gd name="connsiteX19" fmla="*/ 5726242 w 5823678"/>
                <a:gd name="connsiteY19" fmla="*/ 2203554 h 4264701"/>
                <a:gd name="connsiteX20" fmla="*/ 5486400 w 5823678"/>
                <a:gd name="connsiteY20" fmla="*/ 2413416 h 4264701"/>
                <a:gd name="connsiteX21" fmla="*/ 5643796 w 5823678"/>
                <a:gd name="connsiteY21" fmla="*/ 2608288 h 4264701"/>
                <a:gd name="connsiteX22" fmla="*/ 5823678 w 5823678"/>
                <a:gd name="connsiteY22" fmla="*/ 2855626 h 4264701"/>
                <a:gd name="connsiteX23" fmla="*/ 5688767 w 5823678"/>
                <a:gd name="connsiteY23" fmla="*/ 3080478 h 4264701"/>
                <a:gd name="connsiteX24" fmla="*/ 5726242 w 5823678"/>
                <a:gd name="connsiteY24" fmla="*/ 3147934 h 4264701"/>
                <a:gd name="connsiteX25" fmla="*/ 4542019 w 5823678"/>
                <a:gd name="connsiteY25" fmla="*/ 3627619 h 4264701"/>
                <a:gd name="connsiteX26" fmla="*/ 4062334 w 5823678"/>
                <a:gd name="connsiteY26" fmla="*/ 3522688 h 4264701"/>
                <a:gd name="connsiteX27" fmla="*/ 4054839 w 5823678"/>
                <a:gd name="connsiteY27" fmla="*/ 3432747 h 4264701"/>
                <a:gd name="connsiteX28" fmla="*/ 3837482 w 5823678"/>
                <a:gd name="connsiteY28" fmla="*/ 3320321 h 4264701"/>
                <a:gd name="connsiteX29" fmla="*/ 4002373 w 5823678"/>
                <a:gd name="connsiteY29" fmla="*/ 2900596 h 4264701"/>
                <a:gd name="connsiteX30" fmla="*/ 3964898 w 5823678"/>
                <a:gd name="connsiteY30" fmla="*/ 2803160 h 4264701"/>
                <a:gd name="connsiteX31" fmla="*/ 3927423 w 5823678"/>
                <a:gd name="connsiteY31" fmla="*/ 2683239 h 4264701"/>
                <a:gd name="connsiteX32" fmla="*/ 3732550 w 5823678"/>
                <a:gd name="connsiteY32" fmla="*/ 2638268 h 4264701"/>
                <a:gd name="connsiteX33" fmla="*/ 3590144 w 5823678"/>
                <a:gd name="connsiteY33" fmla="*/ 2623278 h 4264701"/>
                <a:gd name="connsiteX34" fmla="*/ 3440242 w 5823678"/>
                <a:gd name="connsiteY34" fmla="*/ 2818150 h 4264701"/>
                <a:gd name="connsiteX35" fmla="*/ 3095468 w 5823678"/>
                <a:gd name="connsiteY35" fmla="*/ 2885606 h 4264701"/>
                <a:gd name="connsiteX36" fmla="*/ 412229 w 5823678"/>
                <a:gd name="connsiteY36" fmla="*/ 4264701 h 4264701"/>
                <a:gd name="connsiteX37" fmla="*/ 0 w 5823678"/>
                <a:gd name="connsiteY37"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57824 h 4264701"/>
                <a:gd name="connsiteX9" fmla="*/ 3571241 w 5823678"/>
                <a:gd name="connsiteY9" fmla="*/ 1024869 h 4264701"/>
                <a:gd name="connsiteX10" fmla="*/ 3506962 w 5823678"/>
                <a:gd name="connsiteY10" fmla="*/ 483191 h 4264701"/>
                <a:gd name="connsiteX11" fmla="*/ 4014962 w 5823678"/>
                <a:gd name="connsiteY11" fmla="*/ 122264 h 4264701"/>
                <a:gd name="connsiteX12" fmla="*/ 4961744 w 5823678"/>
                <a:gd name="connsiteY12" fmla="*/ 0 h 4264701"/>
                <a:gd name="connsiteX13" fmla="*/ 5096655 w 5823678"/>
                <a:gd name="connsiteY13" fmla="*/ 119921 h 4264701"/>
                <a:gd name="connsiteX14" fmla="*/ 5299023 w 5823678"/>
                <a:gd name="connsiteY14" fmla="*/ 352268 h 4264701"/>
                <a:gd name="connsiteX15" fmla="*/ 5170056 w 5823678"/>
                <a:gd name="connsiteY15" fmla="*/ 847273 h 4264701"/>
                <a:gd name="connsiteX16" fmla="*/ 5256880 w 5823678"/>
                <a:gd name="connsiteY16" fmla="*/ 909655 h 4264701"/>
                <a:gd name="connsiteX17" fmla="*/ 5463914 w 5823678"/>
                <a:gd name="connsiteY17" fmla="*/ 1116767 h 4264701"/>
                <a:gd name="connsiteX18" fmla="*/ 5628806 w 5823678"/>
                <a:gd name="connsiteY18" fmla="*/ 2046157 h 4264701"/>
                <a:gd name="connsiteX19" fmla="*/ 5726242 w 5823678"/>
                <a:gd name="connsiteY19" fmla="*/ 2203554 h 4264701"/>
                <a:gd name="connsiteX20" fmla="*/ 5486400 w 5823678"/>
                <a:gd name="connsiteY20" fmla="*/ 2413416 h 4264701"/>
                <a:gd name="connsiteX21" fmla="*/ 5643796 w 5823678"/>
                <a:gd name="connsiteY21" fmla="*/ 2608288 h 4264701"/>
                <a:gd name="connsiteX22" fmla="*/ 5823678 w 5823678"/>
                <a:gd name="connsiteY22" fmla="*/ 2855626 h 4264701"/>
                <a:gd name="connsiteX23" fmla="*/ 5688767 w 5823678"/>
                <a:gd name="connsiteY23" fmla="*/ 3080478 h 4264701"/>
                <a:gd name="connsiteX24" fmla="*/ 5726242 w 5823678"/>
                <a:gd name="connsiteY24" fmla="*/ 3147934 h 4264701"/>
                <a:gd name="connsiteX25" fmla="*/ 4542019 w 5823678"/>
                <a:gd name="connsiteY25" fmla="*/ 3627619 h 4264701"/>
                <a:gd name="connsiteX26" fmla="*/ 4062334 w 5823678"/>
                <a:gd name="connsiteY26" fmla="*/ 3522688 h 4264701"/>
                <a:gd name="connsiteX27" fmla="*/ 4054839 w 5823678"/>
                <a:gd name="connsiteY27" fmla="*/ 3432747 h 4264701"/>
                <a:gd name="connsiteX28" fmla="*/ 3837482 w 5823678"/>
                <a:gd name="connsiteY28" fmla="*/ 3320321 h 4264701"/>
                <a:gd name="connsiteX29" fmla="*/ 4002373 w 5823678"/>
                <a:gd name="connsiteY29" fmla="*/ 2900596 h 4264701"/>
                <a:gd name="connsiteX30" fmla="*/ 3964898 w 5823678"/>
                <a:gd name="connsiteY30" fmla="*/ 2803160 h 4264701"/>
                <a:gd name="connsiteX31" fmla="*/ 3927423 w 5823678"/>
                <a:gd name="connsiteY31" fmla="*/ 2683239 h 4264701"/>
                <a:gd name="connsiteX32" fmla="*/ 3732550 w 5823678"/>
                <a:gd name="connsiteY32" fmla="*/ 2638268 h 4264701"/>
                <a:gd name="connsiteX33" fmla="*/ 3590144 w 5823678"/>
                <a:gd name="connsiteY33" fmla="*/ 2623278 h 4264701"/>
                <a:gd name="connsiteX34" fmla="*/ 3440242 w 5823678"/>
                <a:gd name="connsiteY34" fmla="*/ 2818150 h 4264701"/>
                <a:gd name="connsiteX35" fmla="*/ 3095468 w 5823678"/>
                <a:gd name="connsiteY35" fmla="*/ 2885606 h 4264701"/>
                <a:gd name="connsiteX36" fmla="*/ 412229 w 5823678"/>
                <a:gd name="connsiteY36" fmla="*/ 4264701 h 4264701"/>
                <a:gd name="connsiteX37" fmla="*/ 0 w 5823678"/>
                <a:gd name="connsiteY37"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57824 h 4264701"/>
                <a:gd name="connsiteX9" fmla="*/ 3571241 w 5823678"/>
                <a:gd name="connsiteY9" fmla="*/ 1024869 h 4264701"/>
                <a:gd name="connsiteX10" fmla="*/ 3506962 w 5823678"/>
                <a:gd name="connsiteY10" fmla="*/ 483191 h 4264701"/>
                <a:gd name="connsiteX11" fmla="*/ 4014962 w 5823678"/>
                <a:gd name="connsiteY11" fmla="*/ 122264 h 4264701"/>
                <a:gd name="connsiteX12" fmla="*/ 4961744 w 5823678"/>
                <a:gd name="connsiteY12" fmla="*/ 0 h 4264701"/>
                <a:gd name="connsiteX13" fmla="*/ 5096655 w 5823678"/>
                <a:gd name="connsiteY13" fmla="*/ 119921 h 4264701"/>
                <a:gd name="connsiteX14" fmla="*/ 5299023 w 5823678"/>
                <a:gd name="connsiteY14" fmla="*/ 352268 h 4264701"/>
                <a:gd name="connsiteX15" fmla="*/ 5170056 w 5823678"/>
                <a:gd name="connsiteY15" fmla="*/ 847273 h 4264701"/>
                <a:gd name="connsiteX16" fmla="*/ 5256880 w 5823678"/>
                <a:gd name="connsiteY16" fmla="*/ 909655 h 4264701"/>
                <a:gd name="connsiteX17" fmla="*/ 5463914 w 5823678"/>
                <a:gd name="connsiteY17" fmla="*/ 1116767 h 4264701"/>
                <a:gd name="connsiteX18" fmla="*/ 5628806 w 5823678"/>
                <a:gd name="connsiteY18" fmla="*/ 2046157 h 4264701"/>
                <a:gd name="connsiteX19" fmla="*/ 5726242 w 5823678"/>
                <a:gd name="connsiteY19" fmla="*/ 2203554 h 4264701"/>
                <a:gd name="connsiteX20" fmla="*/ 5486400 w 5823678"/>
                <a:gd name="connsiteY20" fmla="*/ 2413416 h 4264701"/>
                <a:gd name="connsiteX21" fmla="*/ 5643796 w 5823678"/>
                <a:gd name="connsiteY21" fmla="*/ 2608288 h 4264701"/>
                <a:gd name="connsiteX22" fmla="*/ 5823678 w 5823678"/>
                <a:gd name="connsiteY22" fmla="*/ 2855626 h 4264701"/>
                <a:gd name="connsiteX23" fmla="*/ 5688767 w 5823678"/>
                <a:gd name="connsiteY23" fmla="*/ 3080478 h 4264701"/>
                <a:gd name="connsiteX24" fmla="*/ 5726242 w 5823678"/>
                <a:gd name="connsiteY24" fmla="*/ 3147934 h 4264701"/>
                <a:gd name="connsiteX25" fmla="*/ 4542019 w 5823678"/>
                <a:gd name="connsiteY25" fmla="*/ 3627619 h 4264701"/>
                <a:gd name="connsiteX26" fmla="*/ 4062334 w 5823678"/>
                <a:gd name="connsiteY26" fmla="*/ 3522688 h 4264701"/>
                <a:gd name="connsiteX27" fmla="*/ 4054839 w 5823678"/>
                <a:gd name="connsiteY27" fmla="*/ 3432747 h 4264701"/>
                <a:gd name="connsiteX28" fmla="*/ 3837482 w 5823678"/>
                <a:gd name="connsiteY28" fmla="*/ 3320321 h 4264701"/>
                <a:gd name="connsiteX29" fmla="*/ 4002373 w 5823678"/>
                <a:gd name="connsiteY29" fmla="*/ 2900596 h 4264701"/>
                <a:gd name="connsiteX30" fmla="*/ 3964898 w 5823678"/>
                <a:gd name="connsiteY30" fmla="*/ 2803160 h 4264701"/>
                <a:gd name="connsiteX31" fmla="*/ 3927423 w 5823678"/>
                <a:gd name="connsiteY31" fmla="*/ 2683239 h 4264701"/>
                <a:gd name="connsiteX32" fmla="*/ 3732550 w 5823678"/>
                <a:gd name="connsiteY32" fmla="*/ 2638268 h 4264701"/>
                <a:gd name="connsiteX33" fmla="*/ 3590144 w 5823678"/>
                <a:gd name="connsiteY33" fmla="*/ 2623278 h 4264701"/>
                <a:gd name="connsiteX34" fmla="*/ 3440242 w 5823678"/>
                <a:gd name="connsiteY34" fmla="*/ 2818150 h 4264701"/>
                <a:gd name="connsiteX35" fmla="*/ 3095468 w 5823678"/>
                <a:gd name="connsiteY35" fmla="*/ 2885606 h 4264701"/>
                <a:gd name="connsiteX36" fmla="*/ 412229 w 5823678"/>
                <a:gd name="connsiteY36" fmla="*/ 4264701 h 4264701"/>
                <a:gd name="connsiteX37" fmla="*/ 0 w 5823678"/>
                <a:gd name="connsiteY37"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57824 h 4264701"/>
                <a:gd name="connsiteX9" fmla="*/ 3571241 w 5823678"/>
                <a:gd name="connsiteY9" fmla="*/ 1024869 h 4264701"/>
                <a:gd name="connsiteX10" fmla="*/ 3506962 w 5823678"/>
                <a:gd name="connsiteY10" fmla="*/ 483191 h 4264701"/>
                <a:gd name="connsiteX11" fmla="*/ 4014962 w 5823678"/>
                <a:gd name="connsiteY11" fmla="*/ 122264 h 4264701"/>
                <a:gd name="connsiteX12" fmla="*/ 4961744 w 5823678"/>
                <a:gd name="connsiteY12" fmla="*/ 0 h 4264701"/>
                <a:gd name="connsiteX13" fmla="*/ 5096655 w 5823678"/>
                <a:gd name="connsiteY13" fmla="*/ 119921 h 4264701"/>
                <a:gd name="connsiteX14" fmla="*/ 5299023 w 5823678"/>
                <a:gd name="connsiteY14" fmla="*/ 352268 h 4264701"/>
                <a:gd name="connsiteX15" fmla="*/ 5170056 w 5823678"/>
                <a:gd name="connsiteY15" fmla="*/ 847273 h 4264701"/>
                <a:gd name="connsiteX16" fmla="*/ 5256880 w 5823678"/>
                <a:gd name="connsiteY16" fmla="*/ 902566 h 4264701"/>
                <a:gd name="connsiteX17" fmla="*/ 5463914 w 5823678"/>
                <a:gd name="connsiteY17" fmla="*/ 1116767 h 4264701"/>
                <a:gd name="connsiteX18" fmla="*/ 5628806 w 5823678"/>
                <a:gd name="connsiteY18" fmla="*/ 2046157 h 4264701"/>
                <a:gd name="connsiteX19" fmla="*/ 5726242 w 5823678"/>
                <a:gd name="connsiteY19" fmla="*/ 2203554 h 4264701"/>
                <a:gd name="connsiteX20" fmla="*/ 5486400 w 5823678"/>
                <a:gd name="connsiteY20" fmla="*/ 2413416 h 4264701"/>
                <a:gd name="connsiteX21" fmla="*/ 5643796 w 5823678"/>
                <a:gd name="connsiteY21" fmla="*/ 2608288 h 4264701"/>
                <a:gd name="connsiteX22" fmla="*/ 5823678 w 5823678"/>
                <a:gd name="connsiteY22" fmla="*/ 2855626 h 4264701"/>
                <a:gd name="connsiteX23" fmla="*/ 5688767 w 5823678"/>
                <a:gd name="connsiteY23" fmla="*/ 3080478 h 4264701"/>
                <a:gd name="connsiteX24" fmla="*/ 5726242 w 5823678"/>
                <a:gd name="connsiteY24" fmla="*/ 3147934 h 4264701"/>
                <a:gd name="connsiteX25" fmla="*/ 4542019 w 5823678"/>
                <a:gd name="connsiteY25" fmla="*/ 3627619 h 4264701"/>
                <a:gd name="connsiteX26" fmla="*/ 4062334 w 5823678"/>
                <a:gd name="connsiteY26" fmla="*/ 3522688 h 4264701"/>
                <a:gd name="connsiteX27" fmla="*/ 4054839 w 5823678"/>
                <a:gd name="connsiteY27" fmla="*/ 3432747 h 4264701"/>
                <a:gd name="connsiteX28" fmla="*/ 3837482 w 5823678"/>
                <a:gd name="connsiteY28" fmla="*/ 3320321 h 4264701"/>
                <a:gd name="connsiteX29" fmla="*/ 4002373 w 5823678"/>
                <a:gd name="connsiteY29" fmla="*/ 2900596 h 4264701"/>
                <a:gd name="connsiteX30" fmla="*/ 3964898 w 5823678"/>
                <a:gd name="connsiteY30" fmla="*/ 2803160 h 4264701"/>
                <a:gd name="connsiteX31" fmla="*/ 3927423 w 5823678"/>
                <a:gd name="connsiteY31" fmla="*/ 2683239 h 4264701"/>
                <a:gd name="connsiteX32" fmla="*/ 3732550 w 5823678"/>
                <a:gd name="connsiteY32" fmla="*/ 2638268 h 4264701"/>
                <a:gd name="connsiteX33" fmla="*/ 3590144 w 5823678"/>
                <a:gd name="connsiteY33" fmla="*/ 2623278 h 4264701"/>
                <a:gd name="connsiteX34" fmla="*/ 3440242 w 5823678"/>
                <a:gd name="connsiteY34" fmla="*/ 2818150 h 4264701"/>
                <a:gd name="connsiteX35" fmla="*/ 3095468 w 5823678"/>
                <a:gd name="connsiteY35" fmla="*/ 2885606 h 4264701"/>
                <a:gd name="connsiteX36" fmla="*/ 412229 w 5823678"/>
                <a:gd name="connsiteY36" fmla="*/ 4264701 h 4264701"/>
                <a:gd name="connsiteX37" fmla="*/ 0 w 5823678"/>
                <a:gd name="connsiteY37"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57824 h 4264701"/>
                <a:gd name="connsiteX9" fmla="*/ 3571241 w 5823678"/>
                <a:gd name="connsiteY9" fmla="*/ 1024869 h 4264701"/>
                <a:gd name="connsiteX10" fmla="*/ 3506962 w 5823678"/>
                <a:gd name="connsiteY10" fmla="*/ 483191 h 4264701"/>
                <a:gd name="connsiteX11" fmla="*/ 4014962 w 5823678"/>
                <a:gd name="connsiteY11" fmla="*/ 122264 h 4264701"/>
                <a:gd name="connsiteX12" fmla="*/ 4961744 w 5823678"/>
                <a:gd name="connsiteY12" fmla="*/ 0 h 4264701"/>
                <a:gd name="connsiteX13" fmla="*/ 5096655 w 5823678"/>
                <a:gd name="connsiteY13" fmla="*/ 119921 h 4264701"/>
                <a:gd name="connsiteX14" fmla="*/ 5299023 w 5823678"/>
                <a:gd name="connsiteY14" fmla="*/ 352268 h 4264701"/>
                <a:gd name="connsiteX15" fmla="*/ 5249791 w 5823678"/>
                <a:gd name="connsiteY15" fmla="*/ 694641 h 4264701"/>
                <a:gd name="connsiteX16" fmla="*/ 5170056 w 5823678"/>
                <a:gd name="connsiteY16" fmla="*/ 847273 h 4264701"/>
                <a:gd name="connsiteX17" fmla="*/ 5256880 w 5823678"/>
                <a:gd name="connsiteY17" fmla="*/ 902566 h 4264701"/>
                <a:gd name="connsiteX18" fmla="*/ 5463914 w 5823678"/>
                <a:gd name="connsiteY18" fmla="*/ 1116767 h 4264701"/>
                <a:gd name="connsiteX19" fmla="*/ 5628806 w 5823678"/>
                <a:gd name="connsiteY19" fmla="*/ 2046157 h 4264701"/>
                <a:gd name="connsiteX20" fmla="*/ 5726242 w 5823678"/>
                <a:gd name="connsiteY20" fmla="*/ 2203554 h 4264701"/>
                <a:gd name="connsiteX21" fmla="*/ 5486400 w 5823678"/>
                <a:gd name="connsiteY21" fmla="*/ 2413416 h 4264701"/>
                <a:gd name="connsiteX22" fmla="*/ 5643796 w 5823678"/>
                <a:gd name="connsiteY22" fmla="*/ 2608288 h 4264701"/>
                <a:gd name="connsiteX23" fmla="*/ 5823678 w 5823678"/>
                <a:gd name="connsiteY23" fmla="*/ 2855626 h 4264701"/>
                <a:gd name="connsiteX24" fmla="*/ 5688767 w 5823678"/>
                <a:gd name="connsiteY24" fmla="*/ 3080478 h 4264701"/>
                <a:gd name="connsiteX25" fmla="*/ 5726242 w 5823678"/>
                <a:gd name="connsiteY25" fmla="*/ 3147934 h 4264701"/>
                <a:gd name="connsiteX26" fmla="*/ 4542019 w 5823678"/>
                <a:gd name="connsiteY26" fmla="*/ 3627619 h 4264701"/>
                <a:gd name="connsiteX27" fmla="*/ 4062334 w 5823678"/>
                <a:gd name="connsiteY27" fmla="*/ 3522688 h 4264701"/>
                <a:gd name="connsiteX28" fmla="*/ 4054839 w 5823678"/>
                <a:gd name="connsiteY28" fmla="*/ 3432747 h 4264701"/>
                <a:gd name="connsiteX29" fmla="*/ 3837482 w 5823678"/>
                <a:gd name="connsiteY29" fmla="*/ 3320321 h 4264701"/>
                <a:gd name="connsiteX30" fmla="*/ 4002373 w 5823678"/>
                <a:gd name="connsiteY30" fmla="*/ 2900596 h 4264701"/>
                <a:gd name="connsiteX31" fmla="*/ 3964898 w 5823678"/>
                <a:gd name="connsiteY31" fmla="*/ 2803160 h 4264701"/>
                <a:gd name="connsiteX32" fmla="*/ 3927423 w 5823678"/>
                <a:gd name="connsiteY32" fmla="*/ 2683239 h 4264701"/>
                <a:gd name="connsiteX33" fmla="*/ 3732550 w 5823678"/>
                <a:gd name="connsiteY33" fmla="*/ 2638268 h 4264701"/>
                <a:gd name="connsiteX34" fmla="*/ 3590144 w 5823678"/>
                <a:gd name="connsiteY34" fmla="*/ 2623278 h 4264701"/>
                <a:gd name="connsiteX35" fmla="*/ 3440242 w 5823678"/>
                <a:gd name="connsiteY35" fmla="*/ 2818150 h 4264701"/>
                <a:gd name="connsiteX36" fmla="*/ 3095468 w 5823678"/>
                <a:gd name="connsiteY36" fmla="*/ 2885606 h 4264701"/>
                <a:gd name="connsiteX37" fmla="*/ 412229 w 5823678"/>
                <a:gd name="connsiteY37" fmla="*/ 4264701 h 4264701"/>
                <a:gd name="connsiteX38" fmla="*/ 0 w 5823678"/>
                <a:gd name="connsiteY38"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57824 h 4264701"/>
                <a:gd name="connsiteX9" fmla="*/ 3571241 w 5823678"/>
                <a:gd name="connsiteY9" fmla="*/ 1024869 h 4264701"/>
                <a:gd name="connsiteX10" fmla="*/ 3506962 w 5823678"/>
                <a:gd name="connsiteY10" fmla="*/ 483191 h 4264701"/>
                <a:gd name="connsiteX11" fmla="*/ 4014962 w 5823678"/>
                <a:gd name="connsiteY11" fmla="*/ 122264 h 4264701"/>
                <a:gd name="connsiteX12" fmla="*/ 4961744 w 5823678"/>
                <a:gd name="connsiteY12" fmla="*/ 0 h 4264701"/>
                <a:gd name="connsiteX13" fmla="*/ 5096655 w 5823678"/>
                <a:gd name="connsiteY13" fmla="*/ 119921 h 4264701"/>
                <a:gd name="connsiteX14" fmla="*/ 5299023 w 5823678"/>
                <a:gd name="connsiteY14" fmla="*/ 352268 h 4264701"/>
                <a:gd name="connsiteX15" fmla="*/ 5249791 w 5823678"/>
                <a:gd name="connsiteY15" fmla="*/ 694641 h 4264701"/>
                <a:gd name="connsiteX16" fmla="*/ 5170056 w 5823678"/>
                <a:gd name="connsiteY16" fmla="*/ 847273 h 4264701"/>
                <a:gd name="connsiteX17" fmla="*/ 5256880 w 5823678"/>
                <a:gd name="connsiteY17" fmla="*/ 902566 h 4264701"/>
                <a:gd name="connsiteX18" fmla="*/ 5463914 w 5823678"/>
                <a:gd name="connsiteY18" fmla="*/ 1116767 h 4264701"/>
                <a:gd name="connsiteX19" fmla="*/ 5628806 w 5823678"/>
                <a:gd name="connsiteY19" fmla="*/ 2046157 h 4264701"/>
                <a:gd name="connsiteX20" fmla="*/ 5726242 w 5823678"/>
                <a:gd name="connsiteY20" fmla="*/ 2203554 h 4264701"/>
                <a:gd name="connsiteX21" fmla="*/ 5486400 w 5823678"/>
                <a:gd name="connsiteY21" fmla="*/ 2413416 h 4264701"/>
                <a:gd name="connsiteX22" fmla="*/ 5643796 w 5823678"/>
                <a:gd name="connsiteY22" fmla="*/ 2608288 h 4264701"/>
                <a:gd name="connsiteX23" fmla="*/ 5823678 w 5823678"/>
                <a:gd name="connsiteY23" fmla="*/ 2855626 h 4264701"/>
                <a:gd name="connsiteX24" fmla="*/ 5688767 w 5823678"/>
                <a:gd name="connsiteY24" fmla="*/ 3080478 h 4264701"/>
                <a:gd name="connsiteX25" fmla="*/ 5726242 w 5823678"/>
                <a:gd name="connsiteY25" fmla="*/ 3147934 h 4264701"/>
                <a:gd name="connsiteX26" fmla="*/ 4542019 w 5823678"/>
                <a:gd name="connsiteY26" fmla="*/ 3627619 h 4264701"/>
                <a:gd name="connsiteX27" fmla="*/ 4062334 w 5823678"/>
                <a:gd name="connsiteY27" fmla="*/ 3522688 h 4264701"/>
                <a:gd name="connsiteX28" fmla="*/ 4054839 w 5823678"/>
                <a:gd name="connsiteY28" fmla="*/ 3432747 h 4264701"/>
                <a:gd name="connsiteX29" fmla="*/ 3837482 w 5823678"/>
                <a:gd name="connsiteY29" fmla="*/ 3320321 h 4264701"/>
                <a:gd name="connsiteX30" fmla="*/ 4002373 w 5823678"/>
                <a:gd name="connsiteY30" fmla="*/ 2900596 h 4264701"/>
                <a:gd name="connsiteX31" fmla="*/ 3964898 w 5823678"/>
                <a:gd name="connsiteY31" fmla="*/ 2803160 h 4264701"/>
                <a:gd name="connsiteX32" fmla="*/ 3927423 w 5823678"/>
                <a:gd name="connsiteY32" fmla="*/ 2683239 h 4264701"/>
                <a:gd name="connsiteX33" fmla="*/ 3732550 w 5823678"/>
                <a:gd name="connsiteY33" fmla="*/ 2638268 h 4264701"/>
                <a:gd name="connsiteX34" fmla="*/ 3590144 w 5823678"/>
                <a:gd name="connsiteY34" fmla="*/ 2623278 h 4264701"/>
                <a:gd name="connsiteX35" fmla="*/ 3440242 w 5823678"/>
                <a:gd name="connsiteY35" fmla="*/ 2818150 h 4264701"/>
                <a:gd name="connsiteX36" fmla="*/ 3095468 w 5823678"/>
                <a:gd name="connsiteY36" fmla="*/ 2885606 h 4264701"/>
                <a:gd name="connsiteX37" fmla="*/ 412229 w 5823678"/>
                <a:gd name="connsiteY37" fmla="*/ 4264701 h 4264701"/>
                <a:gd name="connsiteX38" fmla="*/ 0 w 5823678"/>
                <a:gd name="connsiteY38"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57824 h 4264701"/>
                <a:gd name="connsiteX9" fmla="*/ 3571241 w 5823678"/>
                <a:gd name="connsiteY9" fmla="*/ 1024869 h 4264701"/>
                <a:gd name="connsiteX10" fmla="*/ 3506962 w 5823678"/>
                <a:gd name="connsiteY10" fmla="*/ 483191 h 4264701"/>
                <a:gd name="connsiteX11" fmla="*/ 4014962 w 5823678"/>
                <a:gd name="connsiteY11" fmla="*/ 122264 h 4264701"/>
                <a:gd name="connsiteX12" fmla="*/ 4961744 w 5823678"/>
                <a:gd name="connsiteY12" fmla="*/ 0 h 4264701"/>
                <a:gd name="connsiteX13" fmla="*/ 5096655 w 5823678"/>
                <a:gd name="connsiteY13" fmla="*/ 119921 h 4264701"/>
                <a:gd name="connsiteX14" fmla="*/ 5299023 w 5823678"/>
                <a:gd name="connsiteY14" fmla="*/ 352268 h 4264701"/>
                <a:gd name="connsiteX15" fmla="*/ 5249791 w 5823678"/>
                <a:gd name="connsiteY15" fmla="*/ 694641 h 4264701"/>
                <a:gd name="connsiteX16" fmla="*/ 5170056 w 5823678"/>
                <a:gd name="connsiteY16" fmla="*/ 847273 h 4264701"/>
                <a:gd name="connsiteX17" fmla="*/ 5256880 w 5823678"/>
                <a:gd name="connsiteY17" fmla="*/ 902566 h 4264701"/>
                <a:gd name="connsiteX18" fmla="*/ 5463914 w 5823678"/>
                <a:gd name="connsiteY18" fmla="*/ 1116767 h 4264701"/>
                <a:gd name="connsiteX19" fmla="*/ 5628806 w 5823678"/>
                <a:gd name="connsiteY19" fmla="*/ 2046157 h 4264701"/>
                <a:gd name="connsiteX20" fmla="*/ 5726242 w 5823678"/>
                <a:gd name="connsiteY20" fmla="*/ 2203554 h 4264701"/>
                <a:gd name="connsiteX21" fmla="*/ 5486400 w 5823678"/>
                <a:gd name="connsiteY21" fmla="*/ 2413416 h 4264701"/>
                <a:gd name="connsiteX22" fmla="*/ 5643796 w 5823678"/>
                <a:gd name="connsiteY22" fmla="*/ 2608288 h 4264701"/>
                <a:gd name="connsiteX23" fmla="*/ 5823678 w 5823678"/>
                <a:gd name="connsiteY23" fmla="*/ 2855626 h 4264701"/>
                <a:gd name="connsiteX24" fmla="*/ 5688767 w 5823678"/>
                <a:gd name="connsiteY24" fmla="*/ 3080478 h 4264701"/>
                <a:gd name="connsiteX25" fmla="*/ 5726242 w 5823678"/>
                <a:gd name="connsiteY25" fmla="*/ 3147934 h 4264701"/>
                <a:gd name="connsiteX26" fmla="*/ 4542019 w 5823678"/>
                <a:gd name="connsiteY26" fmla="*/ 3627619 h 4264701"/>
                <a:gd name="connsiteX27" fmla="*/ 4062334 w 5823678"/>
                <a:gd name="connsiteY27" fmla="*/ 3522688 h 4264701"/>
                <a:gd name="connsiteX28" fmla="*/ 4054839 w 5823678"/>
                <a:gd name="connsiteY28" fmla="*/ 3432747 h 4264701"/>
                <a:gd name="connsiteX29" fmla="*/ 3837482 w 5823678"/>
                <a:gd name="connsiteY29" fmla="*/ 3320321 h 4264701"/>
                <a:gd name="connsiteX30" fmla="*/ 4002373 w 5823678"/>
                <a:gd name="connsiteY30" fmla="*/ 2900596 h 4264701"/>
                <a:gd name="connsiteX31" fmla="*/ 3964898 w 5823678"/>
                <a:gd name="connsiteY31" fmla="*/ 2803160 h 4264701"/>
                <a:gd name="connsiteX32" fmla="*/ 3927423 w 5823678"/>
                <a:gd name="connsiteY32" fmla="*/ 2683239 h 4264701"/>
                <a:gd name="connsiteX33" fmla="*/ 3732550 w 5823678"/>
                <a:gd name="connsiteY33" fmla="*/ 2638268 h 4264701"/>
                <a:gd name="connsiteX34" fmla="*/ 3590144 w 5823678"/>
                <a:gd name="connsiteY34" fmla="*/ 2623278 h 4264701"/>
                <a:gd name="connsiteX35" fmla="*/ 3440242 w 5823678"/>
                <a:gd name="connsiteY35" fmla="*/ 2818150 h 4264701"/>
                <a:gd name="connsiteX36" fmla="*/ 3095468 w 5823678"/>
                <a:gd name="connsiteY36" fmla="*/ 2885606 h 4264701"/>
                <a:gd name="connsiteX37" fmla="*/ 412229 w 5823678"/>
                <a:gd name="connsiteY37" fmla="*/ 4264701 h 4264701"/>
                <a:gd name="connsiteX38" fmla="*/ 0 w 5823678"/>
                <a:gd name="connsiteY38"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57824 h 4264701"/>
                <a:gd name="connsiteX9" fmla="*/ 3571241 w 5823678"/>
                <a:gd name="connsiteY9" fmla="*/ 1024869 h 4264701"/>
                <a:gd name="connsiteX10" fmla="*/ 3506962 w 5823678"/>
                <a:gd name="connsiteY10" fmla="*/ 483191 h 4264701"/>
                <a:gd name="connsiteX11" fmla="*/ 4014962 w 5823678"/>
                <a:gd name="connsiteY11" fmla="*/ 122264 h 4264701"/>
                <a:gd name="connsiteX12" fmla="*/ 4961744 w 5823678"/>
                <a:gd name="connsiteY12" fmla="*/ 0 h 4264701"/>
                <a:gd name="connsiteX13" fmla="*/ 5096655 w 5823678"/>
                <a:gd name="connsiteY13" fmla="*/ 119921 h 4264701"/>
                <a:gd name="connsiteX14" fmla="*/ 5299023 w 5823678"/>
                <a:gd name="connsiteY14" fmla="*/ 352268 h 4264701"/>
                <a:gd name="connsiteX15" fmla="*/ 5237978 w 5823678"/>
                <a:gd name="connsiteY15" fmla="*/ 687552 h 4264701"/>
                <a:gd name="connsiteX16" fmla="*/ 5170056 w 5823678"/>
                <a:gd name="connsiteY16" fmla="*/ 847273 h 4264701"/>
                <a:gd name="connsiteX17" fmla="*/ 5256880 w 5823678"/>
                <a:gd name="connsiteY17" fmla="*/ 902566 h 4264701"/>
                <a:gd name="connsiteX18" fmla="*/ 5463914 w 5823678"/>
                <a:gd name="connsiteY18" fmla="*/ 1116767 h 4264701"/>
                <a:gd name="connsiteX19" fmla="*/ 5628806 w 5823678"/>
                <a:gd name="connsiteY19" fmla="*/ 2046157 h 4264701"/>
                <a:gd name="connsiteX20" fmla="*/ 5726242 w 5823678"/>
                <a:gd name="connsiteY20" fmla="*/ 2203554 h 4264701"/>
                <a:gd name="connsiteX21" fmla="*/ 5486400 w 5823678"/>
                <a:gd name="connsiteY21" fmla="*/ 2413416 h 4264701"/>
                <a:gd name="connsiteX22" fmla="*/ 5643796 w 5823678"/>
                <a:gd name="connsiteY22" fmla="*/ 2608288 h 4264701"/>
                <a:gd name="connsiteX23" fmla="*/ 5823678 w 5823678"/>
                <a:gd name="connsiteY23" fmla="*/ 2855626 h 4264701"/>
                <a:gd name="connsiteX24" fmla="*/ 5688767 w 5823678"/>
                <a:gd name="connsiteY24" fmla="*/ 3080478 h 4264701"/>
                <a:gd name="connsiteX25" fmla="*/ 5726242 w 5823678"/>
                <a:gd name="connsiteY25" fmla="*/ 3147934 h 4264701"/>
                <a:gd name="connsiteX26" fmla="*/ 4542019 w 5823678"/>
                <a:gd name="connsiteY26" fmla="*/ 3627619 h 4264701"/>
                <a:gd name="connsiteX27" fmla="*/ 4062334 w 5823678"/>
                <a:gd name="connsiteY27" fmla="*/ 3522688 h 4264701"/>
                <a:gd name="connsiteX28" fmla="*/ 4054839 w 5823678"/>
                <a:gd name="connsiteY28" fmla="*/ 3432747 h 4264701"/>
                <a:gd name="connsiteX29" fmla="*/ 3837482 w 5823678"/>
                <a:gd name="connsiteY29" fmla="*/ 3320321 h 4264701"/>
                <a:gd name="connsiteX30" fmla="*/ 4002373 w 5823678"/>
                <a:gd name="connsiteY30" fmla="*/ 2900596 h 4264701"/>
                <a:gd name="connsiteX31" fmla="*/ 3964898 w 5823678"/>
                <a:gd name="connsiteY31" fmla="*/ 2803160 h 4264701"/>
                <a:gd name="connsiteX32" fmla="*/ 3927423 w 5823678"/>
                <a:gd name="connsiteY32" fmla="*/ 2683239 h 4264701"/>
                <a:gd name="connsiteX33" fmla="*/ 3732550 w 5823678"/>
                <a:gd name="connsiteY33" fmla="*/ 2638268 h 4264701"/>
                <a:gd name="connsiteX34" fmla="*/ 3590144 w 5823678"/>
                <a:gd name="connsiteY34" fmla="*/ 2623278 h 4264701"/>
                <a:gd name="connsiteX35" fmla="*/ 3440242 w 5823678"/>
                <a:gd name="connsiteY35" fmla="*/ 2818150 h 4264701"/>
                <a:gd name="connsiteX36" fmla="*/ 3095468 w 5823678"/>
                <a:gd name="connsiteY36" fmla="*/ 2885606 h 4264701"/>
                <a:gd name="connsiteX37" fmla="*/ 412229 w 5823678"/>
                <a:gd name="connsiteY37" fmla="*/ 4264701 h 4264701"/>
                <a:gd name="connsiteX38" fmla="*/ 0 w 5823678"/>
                <a:gd name="connsiteY38"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57824 h 4264701"/>
                <a:gd name="connsiteX9" fmla="*/ 3571241 w 5823678"/>
                <a:gd name="connsiteY9" fmla="*/ 1024869 h 4264701"/>
                <a:gd name="connsiteX10" fmla="*/ 3506962 w 5823678"/>
                <a:gd name="connsiteY10" fmla="*/ 483191 h 4264701"/>
                <a:gd name="connsiteX11" fmla="*/ 4014962 w 5823678"/>
                <a:gd name="connsiteY11" fmla="*/ 122264 h 4264701"/>
                <a:gd name="connsiteX12" fmla="*/ 4961744 w 5823678"/>
                <a:gd name="connsiteY12" fmla="*/ 0 h 4264701"/>
                <a:gd name="connsiteX13" fmla="*/ 5096655 w 5823678"/>
                <a:gd name="connsiteY13" fmla="*/ 119921 h 4264701"/>
                <a:gd name="connsiteX14" fmla="*/ 5299023 w 5823678"/>
                <a:gd name="connsiteY14" fmla="*/ 352268 h 4264701"/>
                <a:gd name="connsiteX15" fmla="*/ 5237978 w 5823678"/>
                <a:gd name="connsiteY15" fmla="*/ 687552 h 4264701"/>
                <a:gd name="connsiteX16" fmla="*/ 5170056 w 5823678"/>
                <a:gd name="connsiteY16" fmla="*/ 847273 h 4264701"/>
                <a:gd name="connsiteX17" fmla="*/ 5256880 w 5823678"/>
                <a:gd name="connsiteY17" fmla="*/ 902566 h 4264701"/>
                <a:gd name="connsiteX18" fmla="*/ 5463914 w 5823678"/>
                <a:gd name="connsiteY18" fmla="*/ 1116767 h 4264701"/>
                <a:gd name="connsiteX19" fmla="*/ 5628806 w 5823678"/>
                <a:gd name="connsiteY19" fmla="*/ 2046157 h 4264701"/>
                <a:gd name="connsiteX20" fmla="*/ 5726242 w 5823678"/>
                <a:gd name="connsiteY20" fmla="*/ 2203554 h 4264701"/>
                <a:gd name="connsiteX21" fmla="*/ 5486400 w 5823678"/>
                <a:gd name="connsiteY21" fmla="*/ 2413416 h 4264701"/>
                <a:gd name="connsiteX22" fmla="*/ 5643796 w 5823678"/>
                <a:gd name="connsiteY22" fmla="*/ 2608288 h 4264701"/>
                <a:gd name="connsiteX23" fmla="*/ 5823678 w 5823678"/>
                <a:gd name="connsiteY23" fmla="*/ 2855626 h 4264701"/>
                <a:gd name="connsiteX24" fmla="*/ 5688767 w 5823678"/>
                <a:gd name="connsiteY24" fmla="*/ 3080478 h 4264701"/>
                <a:gd name="connsiteX25" fmla="*/ 5726242 w 5823678"/>
                <a:gd name="connsiteY25" fmla="*/ 3147934 h 4264701"/>
                <a:gd name="connsiteX26" fmla="*/ 4542019 w 5823678"/>
                <a:gd name="connsiteY26" fmla="*/ 3627619 h 4264701"/>
                <a:gd name="connsiteX27" fmla="*/ 4062334 w 5823678"/>
                <a:gd name="connsiteY27" fmla="*/ 3522688 h 4264701"/>
                <a:gd name="connsiteX28" fmla="*/ 4054839 w 5823678"/>
                <a:gd name="connsiteY28" fmla="*/ 3432747 h 4264701"/>
                <a:gd name="connsiteX29" fmla="*/ 3837482 w 5823678"/>
                <a:gd name="connsiteY29" fmla="*/ 3320321 h 4264701"/>
                <a:gd name="connsiteX30" fmla="*/ 4002373 w 5823678"/>
                <a:gd name="connsiteY30" fmla="*/ 2900596 h 4264701"/>
                <a:gd name="connsiteX31" fmla="*/ 3964898 w 5823678"/>
                <a:gd name="connsiteY31" fmla="*/ 2803160 h 4264701"/>
                <a:gd name="connsiteX32" fmla="*/ 3927423 w 5823678"/>
                <a:gd name="connsiteY32" fmla="*/ 2683239 h 4264701"/>
                <a:gd name="connsiteX33" fmla="*/ 3732550 w 5823678"/>
                <a:gd name="connsiteY33" fmla="*/ 2638268 h 4264701"/>
                <a:gd name="connsiteX34" fmla="*/ 3590144 w 5823678"/>
                <a:gd name="connsiteY34" fmla="*/ 2623278 h 4264701"/>
                <a:gd name="connsiteX35" fmla="*/ 3440242 w 5823678"/>
                <a:gd name="connsiteY35" fmla="*/ 2818150 h 4264701"/>
                <a:gd name="connsiteX36" fmla="*/ 3095468 w 5823678"/>
                <a:gd name="connsiteY36" fmla="*/ 2885606 h 4264701"/>
                <a:gd name="connsiteX37" fmla="*/ 412229 w 5823678"/>
                <a:gd name="connsiteY37" fmla="*/ 4264701 h 4264701"/>
                <a:gd name="connsiteX38" fmla="*/ 0 w 5823678"/>
                <a:gd name="connsiteY38"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57824 h 4264701"/>
                <a:gd name="connsiteX9" fmla="*/ 3571241 w 5823678"/>
                <a:gd name="connsiteY9" fmla="*/ 1024869 h 4264701"/>
                <a:gd name="connsiteX10" fmla="*/ 3506962 w 5823678"/>
                <a:gd name="connsiteY10" fmla="*/ 483191 h 4264701"/>
                <a:gd name="connsiteX11" fmla="*/ 4014962 w 5823678"/>
                <a:gd name="connsiteY11" fmla="*/ 122264 h 4264701"/>
                <a:gd name="connsiteX12" fmla="*/ 4961744 w 5823678"/>
                <a:gd name="connsiteY12" fmla="*/ 0 h 4264701"/>
                <a:gd name="connsiteX13" fmla="*/ 5096655 w 5823678"/>
                <a:gd name="connsiteY13" fmla="*/ 119921 h 4264701"/>
                <a:gd name="connsiteX14" fmla="*/ 5329740 w 5823678"/>
                <a:gd name="connsiteY14" fmla="*/ 312100 h 4264701"/>
                <a:gd name="connsiteX15" fmla="*/ 5237978 w 5823678"/>
                <a:gd name="connsiteY15" fmla="*/ 687552 h 4264701"/>
                <a:gd name="connsiteX16" fmla="*/ 5170056 w 5823678"/>
                <a:gd name="connsiteY16" fmla="*/ 847273 h 4264701"/>
                <a:gd name="connsiteX17" fmla="*/ 5256880 w 5823678"/>
                <a:gd name="connsiteY17" fmla="*/ 902566 h 4264701"/>
                <a:gd name="connsiteX18" fmla="*/ 5463914 w 5823678"/>
                <a:gd name="connsiteY18" fmla="*/ 1116767 h 4264701"/>
                <a:gd name="connsiteX19" fmla="*/ 5628806 w 5823678"/>
                <a:gd name="connsiteY19" fmla="*/ 2046157 h 4264701"/>
                <a:gd name="connsiteX20" fmla="*/ 5726242 w 5823678"/>
                <a:gd name="connsiteY20" fmla="*/ 2203554 h 4264701"/>
                <a:gd name="connsiteX21" fmla="*/ 5486400 w 5823678"/>
                <a:gd name="connsiteY21" fmla="*/ 2413416 h 4264701"/>
                <a:gd name="connsiteX22" fmla="*/ 5643796 w 5823678"/>
                <a:gd name="connsiteY22" fmla="*/ 2608288 h 4264701"/>
                <a:gd name="connsiteX23" fmla="*/ 5823678 w 5823678"/>
                <a:gd name="connsiteY23" fmla="*/ 2855626 h 4264701"/>
                <a:gd name="connsiteX24" fmla="*/ 5688767 w 5823678"/>
                <a:gd name="connsiteY24" fmla="*/ 3080478 h 4264701"/>
                <a:gd name="connsiteX25" fmla="*/ 5726242 w 5823678"/>
                <a:gd name="connsiteY25" fmla="*/ 3147934 h 4264701"/>
                <a:gd name="connsiteX26" fmla="*/ 4542019 w 5823678"/>
                <a:gd name="connsiteY26" fmla="*/ 3627619 h 4264701"/>
                <a:gd name="connsiteX27" fmla="*/ 4062334 w 5823678"/>
                <a:gd name="connsiteY27" fmla="*/ 3522688 h 4264701"/>
                <a:gd name="connsiteX28" fmla="*/ 4054839 w 5823678"/>
                <a:gd name="connsiteY28" fmla="*/ 3432747 h 4264701"/>
                <a:gd name="connsiteX29" fmla="*/ 3837482 w 5823678"/>
                <a:gd name="connsiteY29" fmla="*/ 3320321 h 4264701"/>
                <a:gd name="connsiteX30" fmla="*/ 4002373 w 5823678"/>
                <a:gd name="connsiteY30" fmla="*/ 2900596 h 4264701"/>
                <a:gd name="connsiteX31" fmla="*/ 3964898 w 5823678"/>
                <a:gd name="connsiteY31" fmla="*/ 2803160 h 4264701"/>
                <a:gd name="connsiteX32" fmla="*/ 3927423 w 5823678"/>
                <a:gd name="connsiteY32" fmla="*/ 2683239 h 4264701"/>
                <a:gd name="connsiteX33" fmla="*/ 3732550 w 5823678"/>
                <a:gd name="connsiteY33" fmla="*/ 2638268 h 4264701"/>
                <a:gd name="connsiteX34" fmla="*/ 3590144 w 5823678"/>
                <a:gd name="connsiteY34" fmla="*/ 2623278 h 4264701"/>
                <a:gd name="connsiteX35" fmla="*/ 3440242 w 5823678"/>
                <a:gd name="connsiteY35" fmla="*/ 2818150 h 4264701"/>
                <a:gd name="connsiteX36" fmla="*/ 3095468 w 5823678"/>
                <a:gd name="connsiteY36" fmla="*/ 2885606 h 4264701"/>
                <a:gd name="connsiteX37" fmla="*/ 412229 w 5823678"/>
                <a:gd name="connsiteY37" fmla="*/ 4264701 h 4264701"/>
                <a:gd name="connsiteX38" fmla="*/ 0 w 5823678"/>
                <a:gd name="connsiteY38"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57824 h 4264701"/>
                <a:gd name="connsiteX9" fmla="*/ 3571241 w 5823678"/>
                <a:gd name="connsiteY9" fmla="*/ 1024869 h 4264701"/>
                <a:gd name="connsiteX10" fmla="*/ 3506962 w 5823678"/>
                <a:gd name="connsiteY10" fmla="*/ 483191 h 4264701"/>
                <a:gd name="connsiteX11" fmla="*/ 4014962 w 5823678"/>
                <a:gd name="connsiteY11" fmla="*/ 122264 h 4264701"/>
                <a:gd name="connsiteX12" fmla="*/ 4961744 w 5823678"/>
                <a:gd name="connsiteY12" fmla="*/ 0 h 4264701"/>
                <a:gd name="connsiteX13" fmla="*/ 5096655 w 5823678"/>
                <a:gd name="connsiteY13" fmla="*/ 119921 h 4264701"/>
                <a:gd name="connsiteX14" fmla="*/ 5086372 w 5823678"/>
                <a:gd name="connsiteY14" fmla="*/ 191598 h 4264701"/>
                <a:gd name="connsiteX15" fmla="*/ 5237978 w 5823678"/>
                <a:gd name="connsiteY15" fmla="*/ 687552 h 4264701"/>
                <a:gd name="connsiteX16" fmla="*/ 5170056 w 5823678"/>
                <a:gd name="connsiteY16" fmla="*/ 847273 h 4264701"/>
                <a:gd name="connsiteX17" fmla="*/ 5256880 w 5823678"/>
                <a:gd name="connsiteY17" fmla="*/ 902566 h 4264701"/>
                <a:gd name="connsiteX18" fmla="*/ 5463914 w 5823678"/>
                <a:gd name="connsiteY18" fmla="*/ 1116767 h 4264701"/>
                <a:gd name="connsiteX19" fmla="*/ 5628806 w 5823678"/>
                <a:gd name="connsiteY19" fmla="*/ 2046157 h 4264701"/>
                <a:gd name="connsiteX20" fmla="*/ 5726242 w 5823678"/>
                <a:gd name="connsiteY20" fmla="*/ 2203554 h 4264701"/>
                <a:gd name="connsiteX21" fmla="*/ 5486400 w 5823678"/>
                <a:gd name="connsiteY21" fmla="*/ 2413416 h 4264701"/>
                <a:gd name="connsiteX22" fmla="*/ 5643796 w 5823678"/>
                <a:gd name="connsiteY22" fmla="*/ 2608288 h 4264701"/>
                <a:gd name="connsiteX23" fmla="*/ 5823678 w 5823678"/>
                <a:gd name="connsiteY23" fmla="*/ 2855626 h 4264701"/>
                <a:gd name="connsiteX24" fmla="*/ 5688767 w 5823678"/>
                <a:gd name="connsiteY24" fmla="*/ 3080478 h 4264701"/>
                <a:gd name="connsiteX25" fmla="*/ 5726242 w 5823678"/>
                <a:gd name="connsiteY25" fmla="*/ 3147934 h 4264701"/>
                <a:gd name="connsiteX26" fmla="*/ 4542019 w 5823678"/>
                <a:gd name="connsiteY26" fmla="*/ 3627619 h 4264701"/>
                <a:gd name="connsiteX27" fmla="*/ 4062334 w 5823678"/>
                <a:gd name="connsiteY27" fmla="*/ 3522688 h 4264701"/>
                <a:gd name="connsiteX28" fmla="*/ 4054839 w 5823678"/>
                <a:gd name="connsiteY28" fmla="*/ 3432747 h 4264701"/>
                <a:gd name="connsiteX29" fmla="*/ 3837482 w 5823678"/>
                <a:gd name="connsiteY29" fmla="*/ 3320321 h 4264701"/>
                <a:gd name="connsiteX30" fmla="*/ 4002373 w 5823678"/>
                <a:gd name="connsiteY30" fmla="*/ 2900596 h 4264701"/>
                <a:gd name="connsiteX31" fmla="*/ 3964898 w 5823678"/>
                <a:gd name="connsiteY31" fmla="*/ 2803160 h 4264701"/>
                <a:gd name="connsiteX32" fmla="*/ 3927423 w 5823678"/>
                <a:gd name="connsiteY32" fmla="*/ 2683239 h 4264701"/>
                <a:gd name="connsiteX33" fmla="*/ 3732550 w 5823678"/>
                <a:gd name="connsiteY33" fmla="*/ 2638268 h 4264701"/>
                <a:gd name="connsiteX34" fmla="*/ 3590144 w 5823678"/>
                <a:gd name="connsiteY34" fmla="*/ 2623278 h 4264701"/>
                <a:gd name="connsiteX35" fmla="*/ 3440242 w 5823678"/>
                <a:gd name="connsiteY35" fmla="*/ 2818150 h 4264701"/>
                <a:gd name="connsiteX36" fmla="*/ 3095468 w 5823678"/>
                <a:gd name="connsiteY36" fmla="*/ 2885606 h 4264701"/>
                <a:gd name="connsiteX37" fmla="*/ 412229 w 5823678"/>
                <a:gd name="connsiteY37" fmla="*/ 4264701 h 4264701"/>
                <a:gd name="connsiteX38" fmla="*/ 0 w 5823678"/>
                <a:gd name="connsiteY38"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57824 h 4264701"/>
                <a:gd name="connsiteX9" fmla="*/ 3571241 w 5823678"/>
                <a:gd name="connsiteY9" fmla="*/ 1024869 h 4264701"/>
                <a:gd name="connsiteX10" fmla="*/ 3506962 w 5823678"/>
                <a:gd name="connsiteY10" fmla="*/ 483191 h 4264701"/>
                <a:gd name="connsiteX11" fmla="*/ 4014962 w 5823678"/>
                <a:gd name="connsiteY11" fmla="*/ 122264 h 4264701"/>
                <a:gd name="connsiteX12" fmla="*/ 4961744 w 5823678"/>
                <a:gd name="connsiteY12" fmla="*/ 0 h 4264701"/>
                <a:gd name="connsiteX13" fmla="*/ 5096655 w 5823678"/>
                <a:gd name="connsiteY13" fmla="*/ 119921 h 4264701"/>
                <a:gd name="connsiteX14" fmla="*/ 5086372 w 5823678"/>
                <a:gd name="connsiteY14" fmla="*/ 191598 h 4264701"/>
                <a:gd name="connsiteX15" fmla="*/ 5237978 w 5823678"/>
                <a:gd name="connsiteY15" fmla="*/ 687552 h 4264701"/>
                <a:gd name="connsiteX16" fmla="*/ 5170056 w 5823678"/>
                <a:gd name="connsiteY16" fmla="*/ 847273 h 4264701"/>
                <a:gd name="connsiteX17" fmla="*/ 5256880 w 5823678"/>
                <a:gd name="connsiteY17" fmla="*/ 902566 h 4264701"/>
                <a:gd name="connsiteX18" fmla="*/ 5463914 w 5823678"/>
                <a:gd name="connsiteY18" fmla="*/ 1116767 h 4264701"/>
                <a:gd name="connsiteX19" fmla="*/ 5628806 w 5823678"/>
                <a:gd name="connsiteY19" fmla="*/ 2046157 h 4264701"/>
                <a:gd name="connsiteX20" fmla="*/ 5726242 w 5823678"/>
                <a:gd name="connsiteY20" fmla="*/ 2203554 h 4264701"/>
                <a:gd name="connsiteX21" fmla="*/ 5486400 w 5823678"/>
                <a:gd name="connsiteY21" fmla="*/ 2413416 h 4264701"/>
                <a:gd name="connsiteX22" fmla="*/ 5643796 w 5823678"/>
                <a:gd name="connsiteY22" fmla="*/ 2608288 h 4264701"/>
                <a:gd name="connsiteX23" fmla="*/ 5823678 w 5823678"/>
                <a:gd name="connsiteY23" fmla="*/ 2855626 h 4264701"/>
                <a:gd name="connsiteX24" fmla="*/ 5688767 w 5823678"/>
                <a:gd name="connsiteY24" fmla="*/ 3080478 h 4264701"/>
                <a:gd name="connsiteX25" fmla="*/ 5726242 w 5823678"/>
                <a:gd name="connsiteY25" fmla="*/ 3147934 h 4264701"/>
                <a:gd name="connsiteX26" fmla="*/ 4542019 w 5823678"/>
                <a:gd name="connsiteY26" fmla="*/ 3627619 h 4264701"/>
                <a:gd name="connsiteX27" fmla="*/ 4062334 w 5823678"/>
                <a:gd name="connsiteY27" fmla="*/ 3522688 h 4264701"/>
                <a:gd name="connsiteX28" fmla="*/ 4054839 w 5823678"/>
                <a:gd name="connsiteY28" fmla="*/ 3432747 h 4264701"/>
                <a:gd name="connsiteX29" fmla="*/ 3837482 w 5823678"/>
                <a:gd name="connsiteY29" fmla="*/ 3320321 h 4264701"/>
                <a:gd name="connsiteX30" fmla="*/ 4002373 w 5823678"/>
                <a:gd name="connsiteY30" fmla="*/ 2900596 h 4264701"/>
                <a:gd name="connsiteX31" fmla="*/ 3964898 w 5823678"/>
                <a:gd name="connsiteY31" fmla="*/ 2803160 h 4264701"/>
                <a:gd name="connsiteX32" fmla="*/ 3927423 w 5823678"/>
                <a:gd name="connsiteY32" fmla="*/ 2683239 h 4264701"/>
                <a:gd name="connsiteX33" fmla="*/ 3732550 w 5823678"/>
                <a:gd name="connsiteY33" fmla="*/ 2638268 h 4264701"/>
                <a:gd name="connsiteX34" fmla="*/ 3590144 w 5823678"/>
                <a:gd name="connsiteY34" fmla="*/ 2623278 h 4264701"/>
                <a:gd name="connsiteX35" fmla="*/ 3440242 w 5823678"/>
                <a:gd name="connsiteY35" fmla="*/ 2818150 h 4264701"/>
                <a:gd name="connsiteX36" fmla="*/ 3095468 w 5823678"/>
                <a:gd name="connsiteY36" fmla="*/ 2885606 h 4264701"/>
                <a:gd name="connsiteX37" fmla="*/ 412229 w 5823678"/>
                <a:gd name="connsiteY37" fmla="*/ 4264701 h 4264701"/>
                <a:gd name="connsiteX38" fmla="*/ 0 w 5823678"/>
                <a:gd name="connsiteY38"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57824 h 4264701"/>
                <a:gd name="connsiteX9" fmla="*/ 3571241 w 5823678"/>
                <a:gd name="connsiteY9" fmla="*/ 1024869 h 4264701"/>
                <a:gd name="connsiteX10" fmla="*/ 3506962 w 5823678"/>
                <a:gd name="connsiteY10" fmla="*/ 483191 h 4264701"/>
                <a:gd name="connsiteX11" fmla="*/ 4014962 w 5823678"/>
                <a:gd name="connsiteY11" fmla="*/ 122264 h 4264701"/>
                <a:gd name="connsiteX12" fmla="*/ 4961744 w 5823678"/>
                <a:gd name="connsiteY12" fmla="*/ 0 h 4264701"/>
                <a:gd name="connsiteX13" fmla="*/ 5086372 w 5823678"/>
                <a:gd name="connsiteY13" fmla="*/ 191598 h 4264701"/>
                <a:gd name="connsiteX14" fmla="*/ 5237978 w 5823678"/>
                <a:gd name="connsiteY14" fmla="*/ 687552 h 4264701"/>
                <a:gd name="connsiteX15" fmla="*/ 5170056 w 5823678"/>
                <a:gd name="connsiteY15" fmla="*/ 847273 h 4264701"/>
                <a:gd name="connsiteX16" fmla="*/ 5256880 w 5823678"/>
                <a:gd name="connsiteY16" fmla="*/ 902566 h 4264701"/>
                <a:gd name="connsiteX17" fmla="*/ 5463914 w 5823678"/>
                <a:gd name="connsiteY17" fmla="*/ 1116767 h 4264701"/>
                <a:gd name="connsiteX18" fmla="*/ 5628806 w 5823678"/>
                <a:gd name="connsiteY18" fmla="*/ 2046157 h 4264701"/>
                <a:gd name="connsiteX19" fmla="*/ 5726242 w 5823678"/>
                <a:gd name="connsiteY19" fmla="*/ 2203554 h 4264701"/>
                <a:gd name="connsiteX20" fmla="*/ 5486400 w 5823678"/>
                <a:gd name="connsiteY20" fmla="*/ 2413416 h 4264701"/>
                <a:gd name="connsiteX21" fmla="*/ 5643796 w 5823678"/>
                <a:gd name="connsiteY21" fmla="*/ 2608288 h 4264701"/>
                <a:gd name="connsiteX22" fmla="*/ 5823678 w 5823678"/>
                <a:gd name="connsiteY22" fmla="*/ 2855626 h 4264701"/>
                <a:gd name="connsiteX23" fmla="*/ 5688767 w 5823678"/>
                <a:gd name="connsiteY23" fmla="*/ 3080478 h 4264701"/>
                <a:gd name="connsiteX24" fmla="*/ 5726242 w 5823678"/>
                <a:gd name="connsiteY24" fmla="*/ 3147934 h 4264701"/>
                <a:gd name="connsiteX25" fmla="*/ 4542019 w 5823678"/>
                <a:gd name="connsiteY25" fmla="*/ 3627619 h 4264701"/>
                <a:gd name="connsiteX26" fmla="*/ 4062334 w 5823678"/>
                <a:gd name="connsiteY26" fmla="*/ 3522688 h 4264701"/>
                <a:gd name="connsiteX27" fmla="*/ 4054839 w 5823678"/>
                <a:gd name="connsiteY27" fmla="*/ 3432747 h 4264701"/>
                <a:gd name="connsiteX28" fmla="*/ 3837482 w 5823678"/>
                <a:gd name="connsiteY28" fmla="*/ 3320321 h 4264701"/>
                <a:gd name="connsiteX29" fmla="*/ 4002373 w 5823678"/>
                <a:gd name="connsiteY29" fmla="*/ 2900596 h 4264701"/>
                <a:gd name="connsiteX30" fmla="*/ 3964898 w 5823678"/>
                <a:gd name="connsiteY30" fmla="*/ 2803160 h 4264701"/>
                <a:gd name="connsiteX31" fmla="*/ 3927423 w 5823678"/>
                <a:gd name="connsiteY31" fmla="*/ 2683239 h 4264701"/>
                <a:gd name="connsiteX32" fmla="*/ 3732550 w 5823678"/>
                <a:gd name="connsiteY32" fmla="*/ 2638268 h 4264701"/>
                <a:gd name="connsiteX33" fmla="*/ 3590144 w 5823678"/>
                <a:gd name="connsiteY33" fmla="*/ 2623278 h 4264701"/>
                <a:gd name="connsiteX34" fmla="*/ 3440242 w 5823678"/>
                <a:gd name="connsiteY34" fmla="*/ 2818150 h 4264701"/>
                <a:gd name="connsiteX35" fmla="*/ 3095468 w 5823678"/>
                <a:gd name="connsiteY35" fmla="*/ 2885606 h 4264701"/>
                <a:gd name="connsiteX36" fmla="*/ 412229 w 5823678"/>
                <a:gd name="connsiteY36" fmla="*/ 4264701 h 4264701"/>
                <a:gd name="connsiteX37" fmla="*/ 0 w 5823678"/>
                <a:gd name="connsiteY37"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57824 h 4264701"/>
                <a:gd name="connsiteX9" fmla="*/ 3571241 w 5823678"/>
                <a:gd name="connsiteY9" fmla="*/ 1024869 h 4264701"/>
                <a:gd name="connsiteX10" fmla="*/ 3506962 w 5823678"/>
                <a:gd name="connsiteY10" fmla="*/ 483191 h 4264701"/>
                <a:gd name="connsiteX11" fmla="*/ 4014962 w 5823678"/>
                <a:gd name="connsiteY11" fmla="*/ 122264 h 4264701"/>
                <a:gd name="connsiteX12" fmla="*/ 4961744 w 5823678"/>
                <a:gd name="connsiteY12" fmla="*/ 0 h 4264701"/>
                <a:gd name="connsiteX13" fmla="*/ 5086372 w 5823678"/>
                <a:gd name="connsiteY13" fmla="*/ 170333 h 4264701"/>
                <a:gd name="connsiteX14" fmla="*/ 5237978 w 5823678"/>
                <a:gd name="connsiteY14" fmla="*/ 687552 h 4264701"/>
                <a:gd name="connsiteX15" fmla="*/ 5170056 w 5823678"/>
                <a:gd name="connsiteY15" fmla="*/ 847273 h 4264701"/>
                <a:gd name="connsiteX16" fmla="*/ 5256880 w 5823678"/>
                <a:gd name="connsiteY16" fmla="*/ 902566 h 4264701"/>
                <a:gd name="connsiteX17" fmla="*/ 5463914 w 5823678"/>
                <a:gd name="connsiteY17" fmla="*/ 1116767 h 4264701"/>
                <a:gd name="connsiteX18" fmla="*/ 5628806 w 5823678"/>
                <a:gd name="connsiteY18" fmla="*/ 2046157 h 4264701"/>
                <a:gd name="connsiteX19" fmla="*/ 5726242 w 5823678"/>
                <a:gd name="connsiteY19" fmla="*/ 2203554 h 4264701"/>
                <a:gd name="connsiteX20" fmla="*/ 5486400 w 5823678"/>
                <a:gd name="connsiteY20" fmla="*/ 2413416 h 4264701"/>
                <a:gd name="connsiteX21" fmla="*/ 5643796 w 5823678"/>
                <a:gd name="connsiteY21" fmla="*/ 2608288 h 4264701"/>
                <a:gd name="connsiteX22" fmla="*/ 5823678 w 5823678"/>
                <a:gd name="connsiteY22" fmla="*/ 2855626 h 4264701"/>
                <a:gd name="connsiteX23" fmla="*/ 5688767 w 5823678"/>
                <a:gd name="connsiteY23" fmla="*/ 3080478 h 4264701"/>
                <a:gd name="connsiteX24" fmla="*/ 5726242 w 5823678"/>
                <a:gd name="connsiteY24" fmla="*/ 3147934 h 4264701"/>
                <a:gd name="connsiteX25" fmla="*/ 4542019 w 5823678"/>
                <a:gd name="connsiteY25" fmla="*/ 3627619 h 4264701"/>
                <a:gd name="connsiteX26" fmla="*/ 4062334 w 5823678"/>
                <a:gd name="connsiteY26" fmla="*/ 3522688 h 4264701"/>
                <a:gd name="connsiteX27" fmla="*/ 4054839 w 5823678"/>
                <a:gd name="connsiteY27" fmla="*/ 3432747 h 4264701"/>
                <a:gd name="connsiteX28" fmla="*/ 3837482 w 5823678"/>
                <a:gd name="connsiteY28" fmla="*/ 3320321 h 4264701"/>
                <a:gd name="connsiteX29" fmla="*/ 4002373 w 5823678"/>
                <a:gd name="connsiteY29" fmla="*/ 2900596 h 4264701"/>
                <a:gd name="connsiteX30" fmla="*/ 3964898 w 5823678"/>
                <a:gd name="connsiteY30" fmla="*/ 2803160 h 4264701"/>
                <a:gd name="connsiteX31" fmla="*/ 3927423 w 5823678"/>
                <a:gd name="connsiteY31" fmla="*/ 2683239 h 4264701"/>
                <a:gd name="connsiteX32" fmla="*/ 3732550 w 5823678"/>
                <a:gd name="connsiteY32" fmla="*/ 2638268 h 4264701"/>
                <a:gd name="connsiteX33" fmla="*/ 3590144 w 5823678"/>
                <a:gd name="connsiteY33" fmla="*/ 2623278 h 4264701"/>
                <a:gd name="connsiteX34" fmla="*/ 3440242 w 5823678"/>
                <a:gd name="connsiteY34" fmla="*/ 2818150 h 4264701"/>
                <a:gd name="connsiteX35" fmla="*/ 3095468 w 5823678"/>
                <a:gd name="connsiteY35" fmla="*/ 2885606 h 4264701"/>
                <a:gd name="connsiteX36" fmla="*/ 412229 w 5823678"/>
                <a:gd name="connsiteY36" fmla="*/ 4264701 h 4264701"/>
                <a:gd name="connsiteX37" fmla="*/ 0 w 5823678"/>
                <a:gd name="connsiteY37" fmla="*/ 4174760 h 4264701"/>
                <a:gd name="connsiteX0" fmla="*/ 0 w 5823678"/>
                <a:gd name="connsiteY0" fmla="*/ 4148770 h 4238711"/>
                <a:gd name="connsiteX1" fmla="*/ 157396 w 5823678"/>
                <a:gd name="connsiteY1" fmla="*/ 3751531 h 4238711"/>
                <a:gd name="connsiteX2" fmla="*/ 2932204 w 5823678"/>
                <a:gd name="connsiteY2" fmla="*/ 2397613 h 4238711"/>
                <a:gd name="connsiteX3" fmla="*/ 3341993 w 5823678"/>
                <a:gd name="connsiteY3" fmla="*/ 2148726 h 4238711"/>
                <a:gd name="connsiteX4" fmla="*/ 3373735 w 5823678"/>
                <a:gd name="connsiteY4" fmla="*/ 2131218 h 4238711"/>
                <a:gd name="connsiteX5" fmla="*/ 3605540 w 5823678"/>
                <a:gd name="connsiteY5" fmla="*/ 1876133 h 4238711"/>
                <a:gd name="connsiteX6" fmla="*/ 3546219 w 5823678"/>
                <a:gd name="connsiteY6" fmla="*/ 1505079 h 4238711"/>
                <a:gd name="connsiteX7" fmla="*/ 3515193 w 5823678"/>
                <a:gd name="connsiteY7" fmla="*/ 1300639 h 4238711"/>
                <a:gd name="connsiteX8" fmla="*/ 3718373 w 5823678"/>
                <a:gd name="connsiteY8" fmla="*/ 1131834 h 4238711"/>
                <a:gd name="connsiteX9" fmla="*/ 3571241 w 5823678"/>
                <a:gd name="connsiteY9" fmla="*/ 998879 h 4238711"/>
                <a:gd name="connsiteX10" fmla="*/ 3506962 w 5823678"/>
                <a:gd name="connsiteY10" fmla="*/ 457201 h 4238711"/>
                <a:gd name="connsiteX11" fmla="*/ 4014962 w 5823678"/>
                <a:gd name="connsiteY11" fmla="*/ 96274 h 4238711"/>
                <a:gd name="connsiteX12" fmla="*/ 4727828 w 5823678"/>
                <a:gd name="connsiteY12" fmla="*/ 0 h 4238711"/>
                <a:gd name="connsiteX13" fmla="*/ 5086372 w 5823678"/>
                <a:gd name="connsiteY13" fmla="*/ 144343 h 4238711"/>
                <a:gd name="connsiteX14" fmla="*/ 5237978 w 5823678"/>
                <a:gd name="connsiteY14" fmla="*/ 661562 h 4238711"/>
                <a:gd name="connsiteX15" fmla="*/ 5170056 w 5823678"/>
                <a:gd name="connsiteY15" fmla="*/ 821283 h 4238711"/>
                <a:gd name="connsiteX16" fmla="*/ 5256880 w 5823678"/>
                <a:gd name="connsiteY16" fmla="*/ 876576 h 4238711"/>
                <a:gd name="connsiteX17" fmla="*/ 5463914 w 5823678"/>
                <a:gd name="connsiteY17" fmla="*/ 1090777 h 4238711"/>
                <a:gd name="connsiteX18" fmla="*/ 5628806 w 5823678"/>
                <a:gd name="connsiteY18" fmla="*/ 2020167 h 4238711"/>
                <a:gd name="connsiteX19" fmla="*/ 5726242 w 5823678"/>
                <a:gd name="connsiteY19" fmla="*/ 2177564 h 4238711"/>
                <a:gd name="connsiteX20" fmla="*/ 5486400 w 5823678"/>
                <a:gd name="connsiteY20" fmla="*/ 2387426 h 4238711"/>
                <a:gd name="connsiteX21" fmla="*/ 5643796 w 5823678"/>
                <a:gd name="connsiteY21" fmla="*/ 2582298 h 4238711"/>
                <a:gd name="connsiteX22" fmla="*/ 5823678 w 5823678"/>
                <a:gd name="connsiteY22" fmla="*/ 2829636 h 4238711"/>
                <a:gd name="connsiteX23" fmla="*/ 5688767 w 5823678"/>
                <a:gd name="connsiteY23" fmla="*/ 3054488 h 4238711"/>
                <a:gd name="connsiteX24" fmla="*/ 5726242 w 5823678"/>
                <a:gd name="connsiteY24" fmla="*/ 3121944 h 4238711"/>
                <a:gd name="connsiteX25" fmla="*/ 4542019 w 5823678"/>
                <a:gd name="connsiteY25" fmla="*/ 3601629 h 4238711"/>
                <a:gd name="connsiteX26" fmla="*/ 4062334 w 5823678"/>
                <a:gd name="connsiteY26" fmla="*/ 3496698 h 4238711"/>
                <a:gd name="connsiteX27" fmla="*/ 4054839 w 5823678"/>
                <a:gd name="connsiteY27" fmla="*/ 3406757 h 4238711"/>
                <a:gd name="connsiteX28" fmla="*/ 3837482 w 5823678"/>
                <a:gd name="connsiteY28" fmla="*/ 3294331 h 4238711"/>
                <a:gd name="connsiteX29" fmla="*/ 4002373 w 5823678"/>
                <a:gd name="connsiteY29" fmla="*/ 2874606 h 4238711"/>
                <a:gd name="connsiteX30" fmla="*/ 3964898 w 5823678"/>
                <a:gd name="connsiteY30" fmla="*/ 2777170 h 4238711"/>
                <a:gd name="connsiteX31" fmla="*/ 3927423 w 5823678"/>
                <a:gd name="connsiteY31" fmla="*/ 2657249 h 4238711"/>
                <a:gd name="connsiteX32" fmla="*/ 3732550 w 5823678"/>
                <a:gd name="connsiteY32" fmla="*/ 2612278 h 4238711"/>
                <a:gd name="connsiteX33" fmla="*/ 3590144 w 5823678"/>
                <a:gd name="connsiteY33" fmla="*/ 2597288 h 4238711"/>
                <a:gd name="connsiteX34" fmla="*/ 3440242 w 5823678"/>
                <a:gd name="connsiteY34" fmla="*/ 2792160 h 4238711"/>
                <a:gd name="connsiteX35" fmla="*/ 3095468 w 5823678"/>
                <a:gd name="connsiteY35" fmla="*/ 2859616 h 4238711"/>
                <a:gd name="connsiteX36" fmla="*/ 412229 w 5823678"/>
                <a:gd name="connsiteY36" fmla="*/ 4238711 h 4238711"/>
                <a:gd name="connsiteX37" fmla="*/ 0 w 5823678"/>
                <a:gd name="connsiteY37" fmla="*/ 4148770 h 4238711"/>
                <a:gd name="connsiteX0" fmla="*/ 0 w 5823678"/>
                <a:gd name="connsiteY0" fmla="*/ 4150683 h 4240624"/>
                <a:gd name="connsiteX1" fmla="*/ 157396 w 5823678"/>
                <a:gd name="connsiteY1" fmla="*/ 3753444 h 4240624"/>
                <a:gd name="connsiteX2" fmla="*/ 2932204 w 5823678"/>
                <a:gd name="connsiteY2" fmla="*/ 2399526 h 4240624"/>
                <a:gd name="connsiteX3" fmla="*/ 3341993 w 5823678"/>
                <a:gd name="connsiteY3" fmla="*/ 2150639 h 4240624"/>
                <a:gd name="connsiteX4" fmla="*/ 3373735 w 5823678"/>
                <a:gd name="connsiteY4" fmla="*/ 2133131 h 4240624"/>
                <a:gd name="connsiteX5" fmla="*/ 3605540 w 5823678"/>
                <a:gd name="connsiteY5" fmla="*/ 1878046 h 4240624"/>
                <a:gd name="connsiteX6" fmla="*/ 3546219 w 5823678"/>
                <a:gd name="connsiteY6" fmla="*/ 1506992 h 4240624"/>
                <a:gd name="connsiteX7" fmla="*/ 3515193 w 5823678"/>
                <a:gd name="connsiteY7" fmla="*/ 1302552 h 4240624"/>
                <a:gd name="connsiteX8" fmla="*/ 3718373 w 5823678"/>
                <a:gd name="connsiteY8" fmla="*/ 1133747 h 4240624"/>
                <a:gd name="connsiteX9" fmla="*/ 3571241 w 5823678"/>
                <a:gd name="connsiteY9" fmla="*/ 1000792 h 4240624"/>
                <a:gd name="connsiteX10" fmla="*/ 3506962 w 5823678"/>
                <a:gd name="connsiteY10" fmla="*/ 459114 h 4240624"/>
                <a:gd name="connsiteX11" fmla="*/ 4014962 w 5823678"/>
                <a:gd name="connsiteY11" fmla="*/ 98187 h 4240624"/>
                <a:gd name="connsiteX12" fmla="*/ 4727828 w 5823678"/>
                <a:gd name="connsiteY12" fmla="*/ 1913 h 4240624"/>
                <a:gd name="connsiteX13" fmla="*/ 5086372 w 5823678"/>
                <a:gd name="connsiteY13" fmla="*/ 146256 h 4240624"/>
                <a:gd name="connsiteX14" fmla="*/ 5237978 w 5823678"/>
                <a:gd name="connsiteY14" fmla="*/ 663475 h 4240624"/>
                <a:gd name="connsiteX15" fmla="*/ 5170056 w 5823678"/>
                <a:gd name="connsiteY15" fmla="*/ 823196 h 4240624"/>
                <a:gd name="connsiteX16" fmla="*/ 5256880 w 5823678"/>
                <a:gd name="connsiteY16" fmla="*/ 878489 h 4240624"/>
                <a:gd name="connsiteX17" fmla="*/ 5463914 w 5823678"/>
                <a:gd name="connsiteY17" fmla="*/ 1092690 h 4240624"/>
                <a:gd name="connsiteX18" fmla="*/ 5628806 w 5823678"/>
                <a:gd name="connsiteY18" fmla="*/ 2022080 h 4240624"/>
                <a:gd name="connsiteX19" fmla="*/ 5726242 w 5823678"/>
                <a:gd name="connsiteY19" fmla="*/ 2179477 h 4240624"/>
                <a:gd name="connsiteX20" fmla="*/ 5486400 w 5823678"/>
                <a:gd name="connsiteY20" fmla="*/ 2389339 h 4240624"/>
                <a:gd name="connsiteX21" fmla="*/ 5643796 w 5823678"/>
                <a:gd name="connsiteY21" fmla="*/ 2584211 h 4240624"/>
                <a:gd name="connsiteX22" fmla="*/ 5823678 w 5823678"/>
                <a:gd name="connsiteY22" fmla="*/ 2831549 h 4240624"/>
                <a:gd name="connsiteX23" fmla="*/ 5688767 w 5823678"/>
                <a:gd name="connsiteY23" fmla="*/ 3056401 h 4240624"/>
                <a:gd name="connsiteX24" fmla="*/ 5726242 w 5823678"/>
                <a:gd name="connsiteY24" fmla="*/ 3123857 h 4240624"/>
                <a:gd name="connsiteX25" fmla="*/ 4542019 w 5823678"/>
                <a:gd name="connsiteY25" fmla="*/ 3603542 h 4240624"/>
                <a:gd name="connsiteX26" fmla="*/ 4062334 w 5823678"/>
                <a:gd name="connsiteY26" fmla="*/ 3498611 h 4240624"/>
                <a:gd name="connsiteX27" fmla="*/ 4054839 w 5823678"/>
                <a:gd name="connsiteY27" fmla="*/ 3408670 h 4240624"/>
                <a:gd name="connsiteX28" fmla="*/ 3837482 w 5823678"/>
                <a:gd name="connsiteY28" fmla="*/ 3296244 h 4240624"/>
                <a:gd name="connsiteX29" fmla="*/ 4002373 w 5823678"/>
                <a:gd name="connsiteY29" fmla="*/ 2876519 h 4240624"/>
                <a:gd name="connsiteX30" fmla="*/ 3964898 w 5823678"/>
                <a:gd name="connsiteY30" fmla="*/ 2779083 h 4240624"/>
                <a:gd name="connsiteX31" fmla="*/ 3927423 w 5823678"/>
                <a:gd name="connsiteY31" fmla="*/ 2659162 h 4240624"/>
                <a:gd name="connsiteX32" fmla="*/ 3732550 w 5823678"/>
                <a:gd name="connsiteY32" fmla="*/ 2614191 h 4240624"/>
                <a:gd name="connsiteX33" fmla="*/ 3590144 w 5823678"/>
                <a:gd name="connsiteY33" fmla="*/ 2599201 h 4240624"/>
                <a:gd name="connsiteX34" fmla="*/ 3440242 w 5823678"/>
                <a:gd name="connsiteY34" fmla="*/ 2794073 h 4240624"/>
                <a:gd name="connsiteX35" fmla="*/ 3095468 w 5823678"/>
                <a:gd name="connsiteY35" fmla="*/ 2861529 h 4240624"/>
                <a:gd name="connsiteX36" fmla="*/ 412229 w 5823678"/>
                <a:gd name="connsiteY36" fmla="*/ 4240624 h 4240624"/>
                <a:gd name="connsiteX37" fmla="*/ 0 w 5823678"/>
                <a:gd name="connsiteY37" fmla="*/ 4150683 h 4240624"/>
                <a:gd name="connsiteX0" fmla="*/ 0 w 5823678"/>
                <a:gd name="connsiteY0" fmla="*/ 4151095 h 4241036"/>
                <a:gd name="connsiteX1" fmla="*/ 157396 w 5823678"/>
                <a:gd name="connsiteY1" fmla="*/ 3753856 h 4241036"/>
                <a:gd name="connsiteX2" fmla="*/ 2932204 w 5823678"/>
                <a:gd name="connsiteY2" fmla="*/ 2399938 h 4241036"/>
                <a:gd name="connsiteX3" fmla="*/ 3341993 w 5823678"/>
                <a:gd name="connsiteY3" fmla="*/ 2151051 h 4241036"/>
                <a:gd name="connsiteX4" fmla="*/ 3373735 w 5823678"/>
                <a:gd name="connsiteY4" fmla="*/ 2133543 h 4241036"/>
                <a:gd name="connsiteX5" fmla="*/ 3605540 w 5823678"/>
                <a:gd name="connsiteY5" fmla="*/ 1878458 h 4241036"/>
                <a:gd name="connsiteX6" fmla="*/ 3546219 w 5823678"/>
                <a:gd name="connsiteY6" fmla="*/ 1507404 h 4241036"/>
                <a:gd name="connsiteX7" fmla="*/ 3515193 w 5823678"/>
                <a:gd name="connsiteY7" fmla="*/ 1302964 h 4241036"/>
                <a:gd name="connsiteX8" fmla="*/ 3718373 w 5823678"/>
                <a:gd name="connsiteY8" fmla="*/ 1134159 h 4241036"/>
                <a:gd name="connsiteX9" fmla="*/ 3571241 w 5823678"/>
                <a:gd name="connsiteY9" fmla="*/ 1001204 h 4241036"/>
                <a:gd name="connsiteX10" fmla="*/ 3506962 w 5823678"/>
                <a:gd name="connsiteY10" fmla="*/ 459526 h 4241036"/>
                <a:gd name="connsiteX11" fmla="*/ 4014962 w 5823678"/>
                <a:gd name="connsiteY11" fmla="*/ 98599 h 4241036"/>
                <a:gd name="connsiteX12" fmla="*/ 4727828 w 5823678"/>
                <a:gd name="connsiteY12" fmla="*/ 2325 h 4241036"/>
                <a:gd name="connsiteX13" fmla="*/ 5086372 w 5823678"/>
                <a:gd name="connsiteY13" fmla="*/ 146668 h 4241036"/>
                <a:gd name="connsiteX14" fmla="*/ 5237978 w 5823678"/>
                <a:gd name="connsiteY14" fmla="*/ 663887 h 4241036"/>
                <a:gd name="connsiteX15" fmla="*/ 5170056 w 5823678"/>
                <a:gd name="connsiteY15" fmla="*/ 823608 h 4241036"/>
                <a:gd name="connsiteX16" fmla="*/ 5256880 w 5823678"/>
                <a:gd name="connsiteY16" fmla="*/ 878901 h 4241036"/>
                <a:gd name="connsiteX17" fmla="*/ 5463914 w 5823678"/>
                <a:gd name="connsiteY17" fmla="*/ 1093102 h 4241036"/>
                <a:gd name="connsiteX18" fmla="*/ 5628806 w 5823678"/>
                <a:gd name="connsiteY18" fmla="*/ 2022492 h 4241036"/>
                <a:gd name="connsiteX19" fmla="*/ 5726242 w 5823678"/>
                <a:gd name="connsiteY19" fmla="*/ 2179889 h 4241036"/>
                <a:gd name="connsiteX20" fmla="*/ 5486400 w 5823678"/>
                <a:gd name="connsiteY20" fmla="*/ 2389751 h 4241036"/>
                <a:gd name="connsiteX21" fmla="*/ 5643796 w 5823678"/>
                <a:gd name="connsiteY21" fmla="*/ 2584623 h 4241036"/>
                <a:gd name="connsiteX22" fmla="*/ 5823678 w 5823678"/>
                <a:gd name="connsiteY22" fmla="*/ 2831961 h 4241036"/>
                <a:gd name="connsiteX23" fmla="*/ 5688767 w 5823678"/>
                <a:gd name="connsiteY23" fmla="*/ 3056813 h 4241036"/>
                <a:gd name="connsiteX24" fmla="*/ 5726242 w 5823678"/>
                <a:gd name="connsiteY24" fmla="*/ 3124269 h 4241036"/>
                <a:gd name="connsiteX25" fmla="*/ 4542019 w 5823678"/>
                <a:gd name="connsiteY25" fmla="*/ 3603954 h 4241036"/>
                <a:gd name="connsiteX26" fmla="*/ 4062334 w 5823678"/>
                <a:gd name="connsiteY26" fmla="*/ 3499023 h 4241036"/>
                <a:gd name="connsiteX27" fmla="*/ 4054839 w 5823678"/>
                <a:gd name="connsiteY27" fmla="*/ 3409082 h 4241036"/>
                <a:gd name="connsiteX28" fmla="*/ 3837482 w 5823678"/>
                <a:gd name="connsiteY28" fmla="*/ 3296656 h 4241036"/>
                <a:gd name="connsiteX29" fmla="*/ 4002373 w 5823678"/>
                <a:gd name="connsiteY29" fmla="*/ 2876931 h 4241036"/>
                <a:gd name="connsiteX30" fmla="*/ 3964898 w 5823678"/>
                <a:gd name="connsiteY30" fmla="*/ 2779495 h 4241036"/>
                <a:gd name="connsiteX31" fmla="*/ 3927423 w 5823678"/>
                <a:gd name="connsiteY31" fmla="*/ 2659574 h 4241036"/>
                <a:gd name="connsiteX32" fmla="*/ 3732550 w 5823678"/>
                <a:gd name="connsiteY32" fmla="*/ 2614603 h 4241036"/>
                <a:gd name="connsiteX33" fmla="*/ 3590144 w 5823678"/>
                <a:gd name="connsiteY33" fmla="*/ 2599613 h 4241036"/>
                <a:gd name="connsiteX34" fmla="*/ 3440242 w 5823678"/>
                <a:gd name="connsiteY34" fmla="*/ 2794485 h 4241036"/>
                <a:gd name="connsiteX35" fmla="*/ 3095468 w 5823678"/>
                <a:gd name="connsiteY35" fmla="*/ 2861941 h 4241036"/>
                <a:gd name="connsiteX36" fmla="*/ 412229 w 5823678"/>
                <a:gd name="connsiteY36" fmla="*/ 4241036 h 4241036"/>
                <a:gd name="connsiteX37" fmla="*/ 0 w 5823678"/>
                <a:gd name="connsiteY37" fmla="*/ 4151095 h 4241036"/>
                <a:gd name="connsiteX0" fmla="*/ 0 w 5823678"/>
                <a:gd name="connsiteY0" fmla="*/ 4085243 h 4175184"/>
                <a:gd name="connsiteX1" fmla="*/ 157396 w 5823678"/>
                <a:gd name="connsiteY1" fmla="*/ 3688004 h 4175184"/>
                <a:gd name="connsiteX2" fmla="*/ 2932204 w 5823678"/>
                <a:gd name="connsiteY2" fmla="*/ 2334086 h 4175184"/>
                <a:gd name="connsiteX3" fmla="*/ 3341993 w 5823678"/>
                <a:gd name="connsiteY3" fmla="*/ 2085199 h 4175184"/>
                <a:gd name="connsiteX4" fmla="*/ 3373735 w 5823678"/>
                <a:gd name="connsiteY4" fmla="*/ 2067691 h 4175184"/>
                <a:gd name="connsiteX5" fmla="*/ 3605540 w 5823678"/>
                <a:gd name="connsiteY5" fmla="*/ 1812606 h 4175184"/>
                <a:gd name="connsiteX6" fmla="*/ 3546219 w 5823678"/>
                <a:gd name="connsiteY6" fmla="*/ 1441552 h 4175184"/>
                <a:gd name="connsiteX7" fmla="*/ 3515193 w 5823678"/>
                <a:gd name="connsiteY7" fmla="*/ 1237112 h 4175184"/>
                <a:gd name="connsiteX8" fmla="*/ 3718373 w 5823678"/>
                <a:gd name="connsiteY8" fmla="*/ 1068307 h 4175184"/>
                <a:gd name="connsiteX9" fmla="*/ 3571241 w 5823678"/>
                <a:gd name="connsiteY9" fmla="*/ 935352 h 4175184"/>
                <a:gd name="connsiteX10" fmla="*/ 3506962 w 5823678"/>
                <a:gd name="connsiteY10" fmla="*/ 393674 h 4175184"/>
                <a:gd name="connsiteX11" fmla="*/ 4014962 w 5823678"/>
                <a:gd name="connsiteY11" fmla="*/ 32747 h 4175184"/>
                <a:gd name="connsiteX12" fmla="*/ 5086372 w 5823678"/>
                <a:gd name="connsiteY12" fmla="*/ 80816 h 4175184"/>
                <a:gd name="connsiteX13" fmla="*/ 5237978 w 5823678"/>
                <a:gd name="connsiteY13" fmla="*/ 598035 h 4175184"/>
                <a:gd name="connsiteX14" fmla="*/ 5170056 w 5823678"/>
                <a:gd name="connsiteY14" fmla="*/ 757756 h 4175184"/>
                <a:gd name="connsiteX15" fmla="*/ 5256880 w 5823678"/>
                <a:gd name="connsiteY15" fmla="*/ 813049 h 4175184"/>
                <a:gd name="connsiteX16" fmla="*/ 5463914 w 5823678"/>
                <a:gd name="connsiteY16" fmla="*/ 1027250 h 4175184"/>
                <a:gd name="connsiteX17" fmla="*/ 5628806 w 5823678"/>
                <a:gd name="connsiteY17" fmla="*/ 1956640 h 4175184"/>
                <a:gd name="connsiteX18" fmla="*/ 5726242 w 5823678"/>
                <a:gd name="connsiteY18" fmla="*/ 2114037 h 4175184"/>
                <a:gd name="connsiteX19" fmla="*/ 5486400 w 5823678"/>
                <a:gd name="connsiteY19" fmla="*/ 2323899 h 4175184"/>
                <a:gd name="connsiteX20" fmla="*/ 5643796 w 5823678"/>
                <a:gd name="connsiteY20" fmla="*/ 2518771 h 4175184"/>
                <a:gd name="connsiteX21" fmla="*/ 5823678 w 5823678"/>
                <a:gd name="connsiteY21" fmla="*/ 2766109 h 4175184"/>
                <a:gd name="connsiteX22" fmla="*/ 5688767 w 5823678"/>
                <a:gd name="connsiteY22" fmla="*/ 2990961 h 4175184"/>
                <a:gd name="connsiteX23" fmla="*/ 5726242 w 5823678"/>
                <a:gd name="connsiteY23" fmla="*/ 3058417 h 4175184"/>
                <a:gd name="connsiteX24" fmla="*/ 4542019 w 5823678"/>
                <a:gd name="connsiteY24" fmla="*/ 3538102 h 4175184"/>
                <a:gd name="connsiteX25" fmla="*/ 4062334 w 5823678"/>
                <a:gd name="connsiteY25" fmla="*/ 3433171 h 4175184"/>
                <a:gd name="connsiteX26" fmla="*/ 4054839 w 5823678"/>
                <a:gd name="connsiteY26" fmla="*/ 3343230 h 4175184"/>
                <a:gd name="connsiteX27" fmla="*/ 3837482 w 5823678"/>
                <a:gd name="connsiteY27" fmla="*/ 3230804 h 4175184"/>
                <a:gd name="connsiteX28" fmla="*/ 4002373 w 5823678"/>
                <a:gd name="connsiteY28" fmla="*/ 2811079 h 4175184"/>
                <a:gd name="connsiteX29" fmla="*/ 3964898 w 5823678"/>
                <a:gd name="connsiteY29" fmla="*/ 2713643 h 4175184"/>
                <a:gd name="connsiteX30" fmla="*/ 3927423 w 5823678"/>
                <a:gd name="connsiteY30" fmla="*/ 2593722 h 4175184"/>
                <a:gd name="connsiteX31" fmla="*/ 3732550 w 5823678"/>
                <a:gd name="connsiteY31" fmla="*/ 2548751 h 4175184"/>
                <a:gd name="connsiteX32" fmla="*/ 3590144 w 5823678"/>
                <a:gd name="connsiteY32" fmla="*/ 2533761 h 4175184"/>
                <a:gd name="connsiteX33" fmla="*/ 3440242 w 5823678"/>
                <a:gd name="connsiteY33" fmla="*/ 2728633 h 4175184"/>
                <a:gd name="connsiteX34" fmla="*/ 3095468 w 5823678"/>
                <a:gd name="connsiteY34" fmla="*/ 2796089 h 4175184"/>
                <a:gd name="connsiteX35" fmla="*/ 412229 w 5823678"/>
                <a:gd name="connsiteY35" fmla="*/ 4175184 h 4175184"/>
                <a:gd name="connsiteX36" fmla="*/ 0 w 5823678"/>
                <a:gd name="connsiteY36" fmla="*/ 4085243 h 4175184"/>
                <a:gd name="connsiteX0" fmla="*/ 0 w 5823678"/>
                <a:gd name="connsiteY0" fmla="*/ 4143799 h 4233740"/>
                <a:gd name="connsiteX1" fmla="*/ 157396 w 5823678"/>
                <a:gd name="connsiteY1" fmla="*/ 3746560 h 4233740"/>
                <a:gd name="connsiteX2" fmla="*/ 2932204 w 5823678"/>
                <a:gd name="connsiteY2" fmla="*/ 2392642 h 4233740"/>
                <a:gd name="connsiteX3" fmla="*/ 3341993 w 5823678"/>
                <a:gd name="connsiteY3" fmla="*/ 2143755 h 4233740"/>
                <a:gd name="connsiteX4" fmla="*/ 3373735 w 5823678"/>
                <a:gd name="connsiteY4" fmla="*/ 2126247 h 4233740"/>
                <a:gd name="connsiteX5" fmla="*/ 3605540 w 5823678"/>
                <a:gd name="connsiteY5" fmla="*/ 1871162 h 4233740"/>
                <a:gd name="connsiteX6" fmla="*/ 3546219 w 5823678"/>
                <a:gd name="connsiteY6" fmla="*/ 1500108 h 4233740"/>
                <a:gd name="connsiteX7" fmla="*/ 3515193 w 5823678"/>
                <a:gd name="connsiteY7" fmla="*/ 1295668 h 4233740"/>
                <a:gd name="connsiteX8" fmla="*/ 3718373 w 5823678"/>
                <a:gd name="connsiteY8" fmla="*/ 1126863 h 4233740"/>
                <a:gd name="connsiteX9" fmla="*/ 3571241 w 5823678"/>
                <a:gd name="connsiteY9" fmla="*/ 993908 h 4233740"/>
                <a:gd name="connsiteX10" fmla="*/ 3506962 w 5823678"/>
                <a:gd name="connsiteY10" fmla="*/ 452230 h 4233740"/>
                <a:gd name="connsiteX11" fmla="*/ 4014962 w 5823678"/>
                <a:gd name="connsiteY11" fmla="*/ 91303 h 4233740"/>
                <a:gd name="connsiteX12" fmla="*/ 5086372 w 5823678"/>
                <a:gd name="connsiteY12" fmla="*/ 139372 h 4233740"/>
                <a:gd name="connsiteX13" fmla="*/ 5237978 w 5823678"/>
                <a:gd name="connsiteY13" fmla="*/ 656591 h 4233740"/>
                <a:gd name="connsiteX14" fmla="*/ 5170056 w 5823678"/>
                <a:gd name="connsiteY14" fmla="*/ 816312 h 4233740"/>
                <a:gd name="connsiteX15" fmla="*/ 5256880 w 5823678"/>
                <a:gd name="connsiteY15" fmla="*/ 871605 h 4233740"/>
                <a:gd name="connsiteX16" fmla="*/ 5463914 w 5823678"/>
                <a:gd name="connsiteY16" fmla="*/ 1085806 h 4233740"/>
                <a:gd name="connsiteX17" fmla="*/ 5628806 w 5823678"/>
                <a:gd name="connsiteY17" fmla="*/ 2015196 h 4233740"/>
                <a:gd name="connsiteX18" fmla="*/ 5726242 w 5823678"/>
                <a:gd name="connsiteY18" fmla="*/ 2172593 h 4233740"/>
                <a:gd name="connsiteX19" fmla="*/ 5486400 w 5823678"/>
                <a:gd name="connsiteY19" fmla="*/ 2382455 h 4233740"/>
                <a:gd name="connsiteX20" fmla="*/ 5643796 w 5823678"/>
                <a:gd name="connsiteY20" fmla="*/ 2577327 h 4233740"/>
                <a:gd name="connsiteX21" fmla="*/ 5823678 w 5823678"/>
                <a:gd name="connsiteY21" fmla="*/ 2824665 h 4233740"/>
                <a:gd name="connsiteX22" fmla="*/ 5688767 w 5823678"/>
                <a:gd name="connsiteY22" fmla="*/ 3049517 h 4233740"/>
                <a:gd name="connsiteX23" fmla="*/ 5726242 w 5823678"/>
                <a:gd name="connsiteY23" fmla="*/ 3116973 h 4233740"/>
                <a:gd name="connsiteX24" fmla="*/ 4542019 w 5823678"/>
                <a:gd name="connsiteY24" fmla="*/ 3596658 h 4233740"/>
                <a:gd name="connsiteX25" fmla="*/ 4062334 w 5823678"/>
                <a:gd name="connsiteY25" fmla="*/ 3491727 h 4233740"/>
                <a:gd name="connsiteX26" fmla="*/ 4054839 w 5823678"/>
                <a:gd name="connsiteY26" fmla="*/ 3401786 h 4233740"/>
                <a:gd name="connsiteX27" fmla="*/ 3837482 w 5823678"/>
                <a:gd name="connsiteY27" fmla="*/ 3289360 h 4233740"/>
                <a:gd name="connsiteX28" fmla="*/ 4002373 w 5823678"/>
                <a:gd name="connsiteY28" fmla="*/ 2869635 h 4233740"/>
                <a:gd name="connsiteX29" fmla="*/ 3964898 w 5823678"/>
                <a:gd name="connsiteY29" fmla="*/ 2772199 h 4233740"/>
                <a:gd name="connsiteX30" fmla="*/ 3927423 w 5823678"/>
                <a:gd name="connsiteY30" fmla="*/ 2652278 h 4233740"/>
                <a:gd name="connsiteX31" fmla="*/ 3732550 w 5823678"/>
                <a:gd name="connsiteY31" fmla="*/ 2607307 h 4233740"/>
                <a:gd name="connsiteX32" fmla="*/ 3590144 w 5823678"/>
                <a:gd name="connsiteY32" fmla="*/ 2592317 h 4233740"/>
                <a:gd name="connsiteX33" fmla="*/ 3440242 w 5823678"/>
                <a:gd name="connsiteY33" fmla="*/ 2787189 h 4233740"/>
                <a:gd name="connsiteX34" fmla="*/ 3095468 w 5823678"/>
                <a:gd name="connsiteY34" fmla="*/ 2854645 h 4233740"/>
                <a:gd name="connsiteX35" fmla="*/ 412229 w 5823678"/>
                <a:gd name="connsiteY35" fmla="*/ 4233740 h 4233740"/>
                <a:gd name="connsiteX36" fmla="*/ 0 w 5823678"/>
                <a:gd name="connsiteY36" fmla="*/ 4143799 h 4233740"/>
                <a:gd name="connsiteX0" fmla="*/ 0 w 5823678"/>
                <a:gd name="connsiteY0" fmla="*/ 4149070 h 4239011"/>
                <a:gd name="connsiteX1" fmla="*/ 157396 w 5823678"/>
                <a:gd name="connsiteY1" fmla="*/ 3751831 h 4239011"/>
                <a:gd name="connsiteX2" fmla="*/ 2932204 w 5823678"/>
                <a:gd name="connsiteY2" fmla="*/ 2397913 h 4239011"/>
                <a:gd name="connsiteX3" fmla="*/ 3341993 w 5823678"/>
                <a:gd name="connsiteY3" fmla="*/ 2149026 h 4239011"/>
                <a:gd name="connsiteX4" fmla="*/ 3373735 w 5823678"/>
                <a:gd name="connsiteY4" fmla="*/ 2131518 h 4239011"/>
                <a:gd name="connsiteX5" fmla="*/ 3605540 w 5823678"/>
                <a:gd name="connsiteY5" fmla="*/ 1876433 h 4239011"/>
                <a:gd name="connsiteX6" fmla="*/ 3546219 w 5823678"/>
                <a:gd name="connsiteY6" fmla="*/ 1505379 h 4239011"/>
                <a:gd name="connsiteX7" fmla="*/ 3515193 w 5823678"/>
                <a:gd name="connsiteY7" fmla="*/ 1300939 h 4239011"/>
                <a:gd name="connsiteX8" fmla="*/ 3718373 w 5823678"/>
                <a:gd name="connsiteY8" fmla="*/ 1132134 h 4239011"/>
                <a:gd name="connsiteX9" fmla="*/ 3571241 w 5823678"/>
                <a:gd name="connsiteY9" fmla="*/ 999179 h 4239011"/>
                <a:gd name="connsiteX10" fmla="*/ 3506962 w 5823678"/>
                <a:gd name="connsiteY10" fmla="*/ 457501 h 4239011"/>
                <a:gd name="connsiteX11" fmla="*/ 4014962 w 5823678"/>
                <a:gd name="connsiteY11" fmla="*/ 96574 h 4239011"/>
                <a:gd name="connsiteX12" fmla="*/ 5086372 w 5823678"/>
                <a:gd name="connsiteY12" fmla="*/ 144643 h 4239011"/>
                <a:gd name="connsiteX13" fmla="*/ 5237978 w 5823678"/>
                <a:gd name="connsiteY13" fmla="*/ 661862 h 4239011"/>
                <a:gd name="connsiteX14" fmla="*/ 5170056 w 5823678"/>
                <a:gd name="connsiteY14" fmla="*/ 821583 h 4239011"/>
                <a:gd name="connsiteX15" fmla="*/ 5256880 w 5823678"/>
                <a:gd name="connsiteY15" fmla="*/ 876876 h 4239011"/>
                <a:gd name="connsiteX16" fmla="*/ 5463914 w 5823678"/>
                <a:gd name="connsiteY16" fmla="*/ 1091077 h 4239011"/>
                <a:gd name="connsiteX17" fmla="*/ 5628806 w 5823678"/>
                <a:gd name="connsiteY17" fmla="*/ 2020467 h 4239011"/>
                <a:gd name="connsiteX18" fmla="*/ 5726242 w 5823678"/>
                <a:gd name="connsiteY18" fmla="*/ 2177864 h 4239011"/>
                <a:gd name="connsiteX19" fmla="*/ 5486400 w 5823678"/>
                <a:gd name="connsiteY19" fmla="*/ 2387726 h 4239011"/>
                <a:gd name="connsiteX20" fmla="*/ 5643796 w 5823678"/>
                <a:gd name="connsiteY20" fmla="*/ 2582598 h 4239011"/>
                <a:gd name="connsiteX21" fmla="*/ 5823678 w 5823678"/>
                <a:gd name="connsiteY21" fmla="*/ 2829936 h 4239011"/>
                <a:gd name="connsiteX22" fmla="*/ 5688767 w 5823678"/>
                <a:gd name="connsiteY22" fmla="*/ 3054788 h 4239011"/>
                <a:gd name="connsiteX23" fmla="*/ 5726242 w 5823678"/>
                <a:gd name="connsiteY23" fmla="*/ 3122244 h 4239011"/>
                <a:gd name="connsiteX24" fmla="*/ 4542019 w 5823678"/>
                <a:gd name="connsiteY24" fmla="*/ 3601929 h 4239011"/>
                <a:gd name="connsiteX25" fmla="*/ 4062334 w 5823678"/>
                <a:gd name="connsiteY25" fmla="*/ 3496998 h 4239011"/>
                <a:gd name="connsiteX26" fmla="*/ 4054839 w 5823678"/>
                <a:gd name="connsiteY26" fmla="*/ 3407057 h 4239011"/>
                <a:gd name="connsiteX27" fmla="*/ 3837482 w 5823678"/>
                <a:gd name="connsiteY27" fmla="*/ 3294631 h 4239011"/>
                <a:gd name="connsiteX28" fmla="*/ 4002373 w 5823678"/>
                <a:gd name="connsiteY28" fmla="*/ 2874906 h 4239011"/>
                <a:gd name="connsiteX29" fmla="*/ 3964898 w 5823678"/>
                <a:gd name="connsiteY29" fmla="*/ 2777470 h 4239011"/>
                <a:gd name="connsiteX30" fmla="*/ 3927423 w 5823678"/>
                <a:gd name="connsiteY30" fmla="*/ 2657549 h 4239011"/>
                <a:gd name="connsiteX31" fmla="*/ 3732550 w 5823678"/>
                <a:gd name="connsiteY31" fmla="*/ 2612578 h 4239011"/>
                <a:gd name="connsiteX32" fmla="*/ 3590144 w 5823678"/>
                <a:gd name="connsiteY32" fmla="*/ 2597588 h 4239011"/>
                <a:gd name="connsiteX33" fmla="*/ 3440242 w 5823678"/>
                <a:gd name="connsiteY33" fmla="*/ 2792460 h 4239011"/>
                <a:gd name="connsiteX34" fmla="*/ 3095468 w 5823678"/>
                <a:gd name="connsiteY34" fmla="*/ 2859916 h 4239011"/>
                <a:gd name="connsiteX35" fmla="*/ 412229 w 5823678"/>
                <a:gd name="connsiteY35" fmla="*/ 4239011 h 4239011"/>
                <a:gd name="connsiteX36" fmla="*/ 0 w 5823678"/>
                <a:gd name="connsiteY36" fmla="*/ 4149070 h 4239011"/>
                <a:gd name="connsiteX0" fmla="*/ 0 w 5823678"/>
                <a:gd name="connsiteY0" fmla="*/ 4156138 h 4246079"/>
                <a:gd name="connsiteX1" fmla="*/ 157396 w 5823678"/>
                <a:gd name="connsiteY1" fmla="*/ 3758899 h 4246079"/>
                <a:gd name="connsiteX2" fmla="*/ 2932204 w 5823678"/>
                <a:gd name="connsiteY2" fmla="*/ 2404981 h 4246079"/>
                <a:gd name="connsiteX3" fmla="*/ 3341993 w 5823678"/>
                <a:gd name="connsiteY3" fmla="*/ 2156094 h 4246079"/>
                <a:gd name="connsiteX4" fmla="*/ 3373735 w 5823678"/>
                <a:gd name="connsiteY4" fmla="*/ 2138586 h 4246079"/>
                <a:gd name="connsiteX5" fmla="*/ 3605540 w 5823678"/>
                <a:gd name="connsiteY5" fmla="*/ 1883501 h 4246079"/>
                <a:gd name="connsiteX6" fmla="*/ 3546219 w 5823678"/>
                <a:gd name="connsiteY6" fmla="*/ 1512447 h 4246079"/>
                <a:gd name="connsiteX7" fmla="*/ 3515193 w 5823678"/>
                <a:gd name="connsiteY7" fmla="*/ 1308007 h 4246079"/>
                <a:gd name="connsiteX8" fmla="*/ 3718373 w 5823678"/>
                <a:gd name="connsiteY8" fmla="*/ 1139202 h 4246079"/>
                <a:gd name="connsiteX9" fmla="*/ 3571241 w 5823678"/>
                <a:gd name="connsiteY9" fmla="*/ 1006247 h 4246079"/>
                <a:gd name="connsiteX10" fmla="*/ 3506962 w 5823678"/>
                <a:gd name="connsiteY10" fmla="*/ 464569 h 4246079"/>
                <a:gd name="connsiteX11" fmla="*/ 4014962 w 5823678"/>
                <a:gd name="connsiteY11" fmla="*/ 103642 h 4246079"/>
                <a:gd name="connsiteX12" fmla="*/ 5086372 w 5823678"/>
                <a:gd name="connsiteY12" fmla="*/ 151711 h 4246079"/>
                <a:gd name="connsiteX13" fmla="*/ 5237978 w 5823678"/>
                <a:gd name="connsiteY13" fmla="*/ 668930 h 4246079"/>
                <a:gd name="connsiteX14" fmla="*/ 5170056 w 5823678"/>
                <a:gd name="connsiteY14" fmla="*/ 828651 h 4246079"/>
                <a:gd name="connsiteX15" fmla="*/ 5256880 w 5823678"/>
                <a:gd name="connsiteY15" fmla="*/ 883944 h 4246079"/>
                <a:gd name="connsiteX16" fmla="*/ 5463914 w 5823678"/>
                <a:gd name="connsiteY16" fmla="*/ 1098145 h 4246079"/>
                <a:gd name="connsiteX17" fmla="*/ 5628806 w 5823678"/>
                <a:gd name="connsiteY17" fmla="*/ 2027535 h 4246079"/>
                <a:gd name="connsiteX18" fmla="*/ 5726242 w 5823678"/>
                <a:gd name="connsiteY18" fmla="*/ 2184932 h 4246079"/>
                <a:gd name="connsiteX19" fmla="*/ 5486400 w 5823678"/>
                <a:gd name="connsiteY19" fmla="*/ 2394794 h 4246079"/>
                <a:gd name="connsiteX20" fmla="*/ 5643796 w 5823678"/>
                <a:gd name="connsiteY20" fmla="*/ 2589666 h 4246079"/>
                <a:gd name="connsiteX21" fmla="*/ 5823678 w 5823678"/>
                <a:gd name="connsiteY21" fmla="*/ 2837004 h 4246079"/>
                <a:gd name="connsiteX22" fmla="*/ 5688767 w 5823678"/>
                <a:gd name="connsiteY22" fmla="*/ 3061856 h 4246079"/>
                <a:gd name="connsiteX23" fmla="*/ 5726242 w 5823678"/>
                <a:gd name="connsiteY23" fmla="*/ 3129312 h 4246079"/>
                <a:gd name="connsiteX24" fmla="*/ 4542019 w 5823678"/>
                <a:gd name="connsiteY24" fmla="*/ 3608997 h 4246079"/>
                <a:gd name="connsiteX25" fmla="*/ 4062334 w 5823678"/>
                <a:gd name="connsiteY25" fmla="*/ 3504066 h 4246079"/>
                <a:gd name="connsiteX26" fmla="*/ 4054839 w 5823678"/>
                <a:gd name="connsiteY26" fmla="*/ 3414125 h 4246079"/>
                <a:gd name="connsiteX27" fmla="*/ 3837482 w 5823678"/>
                <a:gd name="connsiteY27" fmla="*/ 3301699 h 4246079"/>
                <a:gd name="connsiteX28" fmla="*/ 4002373 w 5823678"/>
                <a:gd name="connsiteY28" fmla="*/ 2881974 h 4246079"/>
                <a:gd name="connsiteX29" fmla="*/ 3964898 w 5823678"/>
                <a:gd name="connsiteY29" fmla="*/ 2784538 h 4246079"/>
                <a:gd name="connsiteX30" fmla="*/ 3927423 w 5823678"/>
                <a:gd name="connsiteY30" fmla="*/ 2664617 h 4246079"/>
                <a:gd name="connsiteX31" fmla="*/ 3732550 w 5823678"/>
                <a:gd name="connsiteY31" fmla="*/ 2619646 h 4246079"/>
                <a:gd name="connsiteX32" fmla="*/ 3590144 w 5823678"/>
                <a:gd name="connsiteY32" fmla="*/ 2604656 h 4246079"/>
                <a:gd name="connsiteX33" fmla="*/ 3440242 w 5823678"/>
                <a:gd name="connsiteY33" fmla="*/ 2799528 h 4246079"/>
                <a:gd name="connsiteX34" fmla="*/ 3095468 w 5823678"/>
                <a:gd name="connsiteY34" fmla="*/ 2866984 h 4246079"/>
                <a:gd name="connsiteX35" fmla="*/ 412229 w 5823678"/>
                <a:gd name="connsiteY35" fmla="*/ 4246079 h 4246079"/>
                <a:gd name="connsiteX36" fmla="*/ 0 w 5823678"/>
                <a:gd name="connsiteY36" fmla="*/ 4156138 h 4246079"/>
                <a:gd name="connsiteX0" fmla="*/ 0 w 5823678"/>
                <a:gd name="connsiteY0" fmla="*/ 4140190 h 4230131"/>
                <a:gd name="connsiteX1" fmla="*/ 157396 w 5823678"/>
                <a:gd name="connsiteY1" fmla="*/ 3742951 h 4230131"/>
                <a:gd name="connsiteX2" fmla="*/ 2932204 w 5823678"/>
                <a:gd name="connsiteY2" fmla="*/ 2389033 h 4230131"/>
                <a:gd name="connsiteX3" fmla="*/ 3341993 w 5823678"/>
                <a:gd name="connsiteY3" fmla="*/ 2140146 h 4230131"/>
                <a:gd name="connsiteX4" fmla="*/ 3373735 w 5823678"/>
                <a:gd name="connsiteY4" fmla="*/ 2122638 h 4230131"/>
                <a:gd name="connsiteX5" fmla="*/ 3605540 w 5823678"/>
                <a:gd name="connsiteY5" fmla="*/ 1867553 h 4230131"/>
                <a:gd name="connsiteX6" fmla="*/ 3546219 w 5823678"/>
                <a:gd name="connsiteY6" fmla="*/ 1496499 h 4230131"/>
                <a:gd name="connsiteX7" fmla="*/ 3515193 w 5823678"/>
                <a:gd name="connsiteY7" fmla="*/ 1292059 h 4230131"/>
                <a:gd name="connsiteX8" fmla="*/ 3718373 w 5823678"/>
                <a:gd name="connsiteY8" fmla="*/ 1123254 h 4230131"/>
                <a:gd name="connsiteX9" fmla="*/ 3571241 w 5823678"/>
                <a:gd name="connsiteY9" fmla="*/ 990299 h 4230131"/>
                <a:gd name="connsiteX10" fmla="*/ 3506962 w 5823678"/>
                <a:gd name="connsiteY10" fmla="*/ 448621 h 4230131"/>
                <a:gd name="connsiteX11" fmla="*/ 3885008 w 5823678"/>
                <a:gd name="connsiteY11" fmla="*/ 127861 h 4230131"/>
                <a:gd name="connsiteX12" fmla="*/ 5086372 w 5823678"/>
                <a:gd name="connsiteY12" fmla="*/ 135763 h 4230131"/>
                <a:gd name="connsiteX13" fmla="*/ 5237978 w 5823678"/>
                <a:gd name="connsiteY13" fmla="*/ 652982 h 4230131"/>
                <a:gd name="connsiteX14" fmla="*/ 5170056 w 5823678"/>
                <a:gd name="connsiteY14" fmla="*/ 812703 h 4230131"/>
                <a:gd name="connsiteX15" fmla="*/ 5256880 w 5823678"/>
                <a:gd name="connsiteY15" fmla="*/ 867996 h 4230131"/>
                <a:gd name="connsiteX16" fmla="*/ 5463914 w 5823678"/>
                <a:gd name="connsiteY16" fmla="*/ 1082197 h 4230131"/>
                <a:gd name="connsiteX17" fmla="*/ 5628806 w 5823678"/>
                <a:gd name="connsiteY17" fmla="*/ 2011587 h 4230131"/>
                <a:gd name="connsiteX18" fmla="*/ 5726242 w 5823678"/>
                <a:gd name="connsiteY18" fmla="*/ 2168984 h 4230131"/>
                <a:gd name="connsiteX19" fmla="*/ 5486400 w 5823678"/>
                <a:gd name="connsiteY19" fmla="*/ 2378846 h 4230131"/>
                <a:gd name="connsiteX20" fmla="*/ 5643796 w 5823678"/>
                <a:gd name="connsiteY20" fmla="*/ 2573718 h 4230131"/>
                <a:gd name="connsiteX21" fmla="*/ 5823678 w 5823678"/>
                <a:gd name="connsiteY21" fmla="*/ 2821056 h 4230131"/>
                <a:gd name="connsiteX22" fmla="*/ 5688767 w 5823678"/>
                <a:gd name="connsiteY22" fmla="*/ 3045908 h 4230131"/>
                <a:gd name="connsiteX23" fmla="*/ 5726242 w 5823678"/>
                <a:gd name="connsiteY23" fmla="*/ 3113364 h 4230131"/>
                <a:gd name="connsiteX24" fmla="*/ 4542019 w 5823678"/>
                <a:gd name="connsiteY24" fmla="*/ 3593049 h 4230131"/>
                <a:gd name="connsiteX25" fmla="*/ 4062334 w 5823678"/>
                <a:gd name="connsiteY25" fmla="*/ 3488118 h 4230131"/>
                <a:gd name="connsiteX26" fmla="*/ 4054839 w 5823678"/>
                <a:gd name="connsiteY26" fmla="*/ 3398177 h 4230131"/>
                <a:gd name="connsiteX27" fmla="*/ 3837482 w 5823678"/>
                <a:gd name="connsiteY27" fmla="*/ 3285751 h 4230131"/>
                <a:gd name="connsiteX28" fmla="*/ 4002373 w 5823678"/>
                <a:gd name="connsiteY28" fmla="*/ 2866026 h 4230131"/>
                <a:gd name="connsiteX29" fmla="*/ 3964898 w 5823678"/>
                <a:gd name="connsiteY29" fmla="*/ 2768590 h 4230131"/>
                <a:gd name="connsiteX30" fmla="*/ 3927423 w 5823678"/>
                <a:gd name="connsiteY30" fmla="*/ 2648669 h 4230131"/>
                <a:gd name="connsiteX31" fmla="*/ 3732550 w 5823678"/>
                <a:gd name="connsiteY31" fmla="*/ 2603698 h 4230131"/>
                <a:gd name="connsiteX32" fmla="*/ 3590144 w 5823678"/>
                <a:gd name="connsiteY32" fmla="*/ 2588708 h 4230131"/>
                <a:gd name="connsiteX33" fmla="*/ 3440242 w 5823678"/>
                <a:gd name="connsiteY33" fmla="*/ 2783580 h 4230131"/>
                <a:gd name="connsiteX34" fmla="*/ 3095468 w 5823678"/>
                <a:gd name="connsiteY34" fmla="*/ 2851036 h 4230131"/>
                <a:gd name="connsiteX35" fmla="*/ 412229 w 5823678"/>
                <a:gd name="connsiteY35" fmla="*/ 4230131 h 4230131"/>
                <a:gd name="connsiteX36" fmla="*/ 0 w 5823678"/>
                <a:gd name="connsiteY36" fmla="*/ 4140190 h 4230131"/>
                <a:gd name="connsiteX0" fmla="*/ 0 w 5823678"/>
                <a:gd name="connsiteY0" fmla="*/ 4153336 h 4243277"/>
                <a:gd name="connsiteX1" fmla="*/ 157396 w 5823678"/>
                <a:gd name="connsiteY1" fmla="*/ 3756097 h 4243277"/>
                <a:gd name="connsiteX2" fmla="*/ 2932204 w 5823678"/>
                <a:gd name="connsiteY2" fmla="*/ 2402179 h 4243277"/>
                <a:gd name="connsiteX3" fmla="*/ 3341993 w 5823678"/>
                <a:gd name="connsiteY3" fmla="*/ 2153292 h 4243277"/>
                <a:gd name="connsiteX4" fmla="*/ 3373735 w 5823678"/>
                <a:gd name="connsiteY4" fmla="*/ 2135784 h 4243277"/>
                <a:gd name="connsiteX5" fmla="*/ 3605540 w 5823678"/>
                <a:gd name="connsiteY5" fmla="*/ 1880699 h 4243277"/>
                <a:gd name="connsiteX6" fmla="*/ 3546219 w 5823678"/>
                <a:gd name="connsiteY6" fmla="*/ 1509645 h 4243277"/>
                <a:gd name="connsiteX7" fmla="*/ 3515193 w 5823678"/>
                <a:gd name="connsiteY7" fmla="*/ 1305205 h 4243277"/>
                <a:gd name="connsiteX8" fmla="*/ 3718373 w 5823678"/>
                <a:gd name="connsiteY8" fmla="*/ 1136400 h 4243277"/>
                <a:gd name="connsiteX9" fmla="*/ 3571241 w 5823678"/>
                <a:gd name="connsiteY9" fmla="*/ 1003445 h 4243277"/>
                <a:gd name="connsiteX10" fmla="*/ 3506962 w 5823678"/>
                <a:gd name="connsiteY10" fmla="*/ 461767 h 4243277"/>
                <a:gd name="connsiteX11" fmla="*/ 3885008 w 5823678"/>
                <a:gd name="connsiteY11" fmla="*/ 141007 h 4243277"/>
                <a:gd name="connsiteX12" fmla="*/ 5086372 w 5823678"/>
                <a:gd name="connsiteY12" fmla="*/ 148909 h 4243277"/>
                <a:gd name="connsiteX13" fmla="*/ 5237978 w 5823678"/>
                <a:gd name="connsiteY13" fmla="*/ 666128 h 4243277"/>
                <a:gd name="connsiteX14" fmla="*/ 5170056 w 5823678"/>
                <a:gd name="connsiteY14" fmla="*/ 825849 h 4243277"/>
                <a:gd name="connsiteX15" fmla="*/ 5256880 w 5823678"/>
                <a:gd name="connsiteY15" fmla="*/ 881142 h 4243277"/>
                <a:gd name="connsiteX16" fmla="*/ 5463914 w 5823678"/>
                <a:gd name="connsiteY16" fmla="*/ 1095343 h 4243277"/>
                <a:gd name="connsiteX17" fmla="*/ 5628806 w 5823678"/>
                <a:gd name="connsiteY17" fmla="*/ 2024733 h 4243277"/>
                <a:gd name="connsiteX18" fmla="*/ 5726242 w 5823678"/>
                <a:gd name="connsiteY18" fmla="*/ 2182130 h 4243277"/>
                <a:gd name="connsiteX19" fmla="*/ 5486400 w 5823678"/>
                <a:gd name="connsiteY19" fmla="*/ 2391992 h 4243277"/>
                <a:gd name="connsiteX20" fmla="*/ 5643796 w 5823678"/>
                <a:gd name="connsiteY20" fmla="*/ 2586864 h 4243277"/>
                <a:gd name="connsiteX21" fmla="*/ 5823678 w 5823678"/>
                <a:gd name="connsiteY21" fmla="*/ 2834202 h 4243277"/>
                <a:gd name="connsiteX22" fmla="*/ 5688767 w 5823678"/>
                <a:gd name="connsiteY22" fmla="*/ 3059054 h 4243277"/>
                <a:gd name="connsiteX23" fmla="*/ 5726242 w 5823678"/>
                <a:gd name="connsiteY23" fmla="*/ 3126510 h 4243277"/>
                <a:gd name="connsiteX24" fmla="*/ 4542019 w 5823678"/>
                <a:gd name="connsiteY24" fmla="*/ 3606195 h 4243277"/>
                <a:gd name="connsiteX25" fmla="*/ 4062334 w 5823678"/>
                <a:gd name="connsiteY25" fmla="*/ 3501264 h 4243277"/>
                <a:gd name="connsiteX26" fmla="*/ 4054839 w 5823678"/>
                <a:gd name="connsiteY26" fmla="*/ 3411323 h 4243277"/>
                <a:gd name="connsiteX27" fmla="*/ 3837482 w 5823678"/>
                <a:gd name="connsiteY27" fmla="*/ 3298897 h 4243277"/>
                <a:gd name="connsiteX28" fmla="*/ 4002373 w 5823678"/>
                <a:gd name="connsiteY28" fmla="*/ 2879172 h 4243277"/>
                <a:gd name="connsiteX29" fmla="*/ 3964898 w 5823678"/>
                <a:gd name="connsiteY29" fmla="*/ 2781736 h 4243277"/>
                <a:gd name="connsiteX30" fmla="*/ 3927423 w 5823678"/>
                <a:gd name="connsiteY30" fmla="*/ 2661815 h 4243277"/>
                <a:gd name="connsiteX31" fmla="*/ 3732550 w 5823678"/>
                <a:gd name="connsiteY31" fmla="*/ 2616844 h 4243277"/>
                <a:gd name="connsiteX32" fmla="*/ 3590144 w 5823678"/>
                <a:gd name="connsiteY32" fmla="*/ 2601854 h 4243277"/>
                <a:gd name="connsiteX33" fmla="*/ 3440242 w 5823678"/>
                <a:gd name="connsiteY33" fmla="*/ 2796726 h 4243277"/>
                <a:gd name="connsiteX34" fmla="*/ 3095468 w 5823678"/>
                <a:gd name="connsiteY34" fmla="*/ 2864182 h 4243277"/>
                <a:gd name="connsiteX35" fmla="*/ 412229 w 5823678"/>
                <a:gd name="connsiteY35" fmla="*/ 4243277 h 4243277"/>
                <a:gd name="connsiteX36" fmla="*/ 0 w 5823678"/>
                <a:gd name="connsiteY36" fmla="*/ 4153336 h 4243277"/>
                <a:gd name="connsiteX0" fmla="*/ 0 w 5823678"/>
                <a:gd name="connsiteY0" fmla="*/ 4153336 h 4243277"/>
                <a:gd name="connsiteX1" fmla="*/ 157396 w 5823678"/>
                <a:gd name="connsiteY1" fmla="*/ 3756097 h 4243277"/>
                <a:gd name="connsiteX2" fmla="*/ 2932204 w 5823678"/>
                <a:gd name="connsiteY2" fmla="*/ 2402179 h 4243277"/>
                <a:gd name="connsiteX3" fmla="*/ 3341993 w 5823678"/>
                <a:gd name="connsiteY3" fmla="*/ 2153292 h 4243277"/>
                <a:gd name="connsiteX4" fmla="*/ 3373735 w 5823678"/>
                <a:gd name="connsiteY4" fmla="*/ 2135784 h 4243277"/>
                <a:gd name="connsiteX5" fmla="*/ 3605540 w 5823678"/>
                <a:gd name="connsiteY5" fmla="*/ 1880699 h 4243277"/>
                <a:gd name="connsiteX6" fmla="*/ 3546219 w 5823678"/>
                <a:gd name="connsiteY6" fmla="*/ 1509645 h 4243277"/>
                <a:gd name="connsiteX7" fmla="*/ 3515193 w 5823678"/>
                <a:gd name="connsiteY7" fmla="*/ 1305205 h 4243277"/>
                <a:gd name="connsiteX8" fmla="*/ 3718373 w 5823678"/>
                <a:gd name="connsiteY8" fmla="*/ 1136400 h 4243277"/>
                <a:gd name="connsiteX9" fmla="*/ 3571241 w 5823678"/>
                <a:gd name="connsiteY9" fmla="*/ 1003445 h 4243277"/>
                <a:gd name="connsiteX10" fmla="*/ 3506962 w 5823678"/>
                <a:gd name="connsiteY10" fmla="*/ 461767 h 4243277"/>
                <a:gd name="connsiteX11" fmla="*/ 3885008 w 5823678"/>
                <a:gd name="connsiteY11" fmla="*/ 141007 h 4243277"/>
                <a:gd name="connsiteX12" fmla="*/ 5086372 w 5823678"/>
                <a:gd name="connsiteY12" fmla="*/ 148909 h 4243277"/>
                <a:gd name="connsiteX13" fmla="*/ 5237978 w 5823678"/>
                <a:gd name="connsiteY13" fmla="*/ 666128 h 4243277"/>
                <a:gd name="connsiteX14" fmla="*/ 5170056 w 5823678"/>
                <a:gd name="connsiteY14" fmla="*/ 825849 h 4243277"/>
                <a:gd name="connsiteX15" fmla="*/ 5256880 w 5823678"/>
                <a:gd name="connsiteY15" fmla="*/ 881142 h 4243277"/>
                <a:gd name="connsiteX16" fmla="*/ 5463914 w 5823678"/>
                <a:gd name="connsiteY16" fmla="*/ 1095343 h 4243277"/>
                <a:gd name="connsiteX17" fmla="*/ 5628806 w 5823678"/>
                <a:gd name="connsiteY17" fmla="*/ 2024733 h 4243277"/>
                <a:gd name="connsiteX18" fmla="*/ 5726242 w 5823678"/>
                <a:gd name="connsiteY18" fmla="*/ 2182130 h 4243277"/>
                <a:gd name="connsiteX19" fmla="*/ 5486400 w 5823678"/>
                <a:gd name="connsiteY19" fmla="*/ 2391992 h 4243277"/>
                <a:gd name="connsiteX20" fmla="*/ 5643796 w 5823678"/>
                <a:gd name="connsiteY20" fmla="*/ 2586864 h 4243277"/>
                <a:gd name="connsiteX21" fmla="*/ 5823678 w 5823678"/>
                <a:gd name="connsiteY21" fmla="*/ 2834202 h 4243277"/>
                <a:gd name="connsiteX22" fmla="*/ 5688767 w 5823678"/>
                <a:gd name="connsiteY22" fmla="*/ 3059054 h 4243277"/>
                <a:gd name="connsiteX23" fmla="*/ 5726242 w 5823678"/>
                <a:gd name="connsiteY23" fmla="*/ 3126510 h 4243277"/>
                <a:gd name="connsiteX24" fmla="*/ 4542019 w 5823678"/>
                <a:gd name="connsiteY24" fmla="*/ 3606195 h 4243277"/>
                <a:gd name="connsiteX25" fmla="*/ 4062334 w 5823678"/>
                <a:gd name="connsiteY25" fmla="*/ 3501264 h 4243277"/>
                <a:gd name="connsiteX26" fmla="*/ 4054839 w 5823678"/>
                <a:gd name="connsiteY26" fmla="*/ 3411323 h 4243277"/>
                <a:gd name="connsiteX27" fmla="*/ 3837482 w 5823678"/>
                <a:gd name="connsiteY27" fmla="*/ 3298897 h 4243277"/>
                <a:gd name="connsiteX28" fmla="*/ 4002373 w 5823678"/>
                <a:gd name="connsiteY28" fmla="*/ 2879172 h 4243277"/>
                <a:gd name="connsiteX29" fmla="*/ 3964898 w 5823678"/>
                <a:gd name="connsiteY29" fmla="*/ 2781736 h 4243277"/>
                <a:gd name="connsiteX30" fmla="*/ 3927423 w 5823678"/>
                <a:gd name="connsiteY30" fmla="*/ 2661815 h 4243277"/>
                <a:gd name="connsiteX31" fmla="*/ 3732550 w 5823678"/>
                <a:gd name="connsiteY31" fmla="*/ 2616844 h 4243277"/>
                <a:gd name="connsiteX32" fmla="*/ 3590144 w 5823678"/>
                <a:gd name="connsiteY32" fmla="*/ 2601854 h 4243277"/>
                <a:gd name="connsiteX33" fmla="*/ 3440242 w 5823678"/>
                <a:gd name="connsiteY33" fmla="*/ 2796726 h 4243277"/>
                <a:gd name="connsiteX34" fmla="*/ 3095468 w 5823678"/>
                <a:gd name="connsiteY34" fmla="*/ 2864182 h 4243277"/>
                <a:gd name="connsiteX35" fmla="*/ 412229 w 5823678"/>
                <a:gd name="connsiteY35" fmla="*/ 4243277 h 4243277"/>
                <a:gd name="connsiteX36" fmla="*/ 0 w 5823678"/>
                <a:gd name="connsiteY36" fmla="*/ 4153336 h 4243277"/>
                <a:gd name="connsiteX0" fmla="*/ 0 w 5823678"/>
                <a:gd name="connsiteY0" fmla="*/ 4153336 h 4243277"/>
                <a:gd name="connsiteX1" fmla="*/ 157396 w 5823678"/>
                <a:gd name="connsiteY1" fmla="*/ 3756097 h 4243277"/>
                <a:gd name="connsiteX2" fmla="*/ 2932204 w 5823678"/>
                <a:gd name="connsiteY2" fmla="*/ 2402179 h 4243277"/>
                <a:gd name="connsiteX3" fmla="*/ 3341993 w 5823678"/>
                <a:gd name="connsiteY3" fmla="*/ 2153292 h 4243277"/>
                <a:gd name="connsiteX4" fmla="*/ 3373735 w 5823678"/>
                <a:gd name="connsiteY4" fmla="*/ 2135784 h 4243277"/>
                <a:gd name="connsiteX5" fmla="*/ 3605540 w 5823678"/>
                <a:gd name="connsiteY5" fmla="*/ 1880699 h 4243277"/>
                <a:gd name="connsiteX6" fmla="*/ 3546219 w 5823678"/>
                <a:gd name="connsiteY6" fmla="*/ 1509645 h 4243277"/>
                <a:gd name="connsiteX7" fmla="*/ 3515193 w 5823678"/>
                <a:gd name="connsiteY7" fmla="*/ 1305205 h 4243277"/>
                <a:gd name="connsiteX8" fmla="*/ 3718373 w 5823678"/>
                <a:gd name="connsiteY8" fmla="*/ 1136400 h 4243277"/>
                <a:gd name="connsiteX9" fmla="*/ 3571241 w 5823678"/>
                <a:gd name="connsiteY9" fmla="*/ 1003445 h 4243277"/>
                <a:gd name="connsiteX10" fmla="*/ 3506962 w 5823678"/>
                <a:gd name="connsiteY10" fmla="*/ 461767 h 4243277"/>
                <a:gd name="connsiteX11" fmla="*/ 3885008 w 5823678"/>
                <a:gd name="connsiteY11" fmla="*/ 141007 h 4243277"/>
                <a:gd name="connsiteX12" fmla="*/ 5086372 w 5823678"/>
                <a:gd name="connsiteY12" fmla="*/ 148909 h 4243277"/>
                <a:gd name="connsiteX13" fmla="*/ 5237978 w 5823678"/>
                <a:gd name="connsiteY13" fmla="*/ 666128 h 4243277"/>
                <a:gd name="connsiteX14" fmla="*/ 5170056 w 5823678"/>
                <a:gd name="connsiteY14" fmla="*/ 825849 h 4243277"/>
                <a:gd name="connsiteX15" fmla="*/ 5256880 w 5823678"/>
                <a:gd name="connsiteY15" fmla="*/ 881142 h 4243277"/>
                <a:gd name="connsiteX16" fmla="*/ 5463914 w 5823678"/>
                <a:gd name="connsiteY16" fmla="*/ 1095343 h 4243277"/>
                <a:gd name="connsiteX17" fmla="*/ 5616992 w 5823678"/>
                <a:gd name="connsiteY17" fmla="*/ 1984566 h 4243277"/>
                <a:gd name="connsiteX18" fmla="*/ 5726242 w 5823678"/>
                <a:gd name="connsiteY18" fmla="*/ 2182130 h 4243277"/>
                <a:gd name="connsiteX19" fmla="*/ 5486400 w 5823678"/>
                <a:gd name="connsiteY19" fmla="*/ 2391992 h 4243277"/>
                <a:gd name="connsiteX20" fmla="*/ 5643796 w 5823678"/>
                <a:gd name="connsiteY20" fmla="*/ 2586864 h 4243277"/>
                <a:gd name="connsiteX21" fmla="*/ 5823678 w 5823678"/>
                <a:gd name="connsiteY21" fmla="*/ 2834202 h 4243277"/>
                <a:gd name="connsiteX22" fmla="*/ 5688767 w 5823678"/>
                <a:gd name="connsiteY22" fmla="*/ 3059054 h 4243277"/>
                <a:gd name="connsiteX23" fmla="*/ 5726242 w 5823678"/>
                <a:gd name="connsiteY23" fmla="*/ 3126510 h 4243277"/>
                <a:gd name="connsiteX24" fmla="*/ 4542019 w 5823678"/>
                <a:gd name="connsiteY24" fmla="*/ 3606195 h 4243277"/>
                <a:gd name="connsiteX25" fmla="*/ 4062334 w 5823678"/>
                <a:gd name="connsiteY25" fmla="*/ 3501264 h 4243277"/>
                <a:gd name="connsiteX26" fmla="*/ 4054839 w 5823678"/>
                <a:gd name="connsiteY26" fmla="*/ 3411323 h 4243277"/>
                <a:gd name="connsiteX27" fmla="*/ 3837482 w 5823678"/>
                <a:gd name="connsiteY27" fmla="*/ 3298897 h 4243277"/>
                <a:gd name="connsiteX28" fmla="*/ 4002373 w 5823678"/>
                <a:gd name="connsiteY28" fmla="*/ 2879172 h 4243277"/>
                <a:gd name="connsiteX29" fmla="*/ 3964898 w 5823678"/>
                <a:gd name="connsiteY29" fmla="*/ 2781736 h 4243277"/>
                <a:gd name="connsiteX30" fmla="*/ 3927423 w 5823678"/>
                <a:gd name="connsiteY30" fmla="*/ 2661815 h 4243277"/>
                <a:gd name="connsiteX31" fmla="*/ 3732550 w 5823678"/>
                <a:gd name="connsiteY31" fmla="*/ 2616844 h 4243277"/>
                <a:gd name="connsiteX32" fmla="*/ 3590144 w 5823678"/>
                <a:gd name="connsiteY32" fmla="*/ 2601854 h 4243277"/>
                <a:gd name="connsiteX33" fmla="*/ 3440242 w 5823678"/>
                <a:gd name="connsiteY33" fmla="*/ 2796726 h 4243277"/>
                <a:gd name="connsiteX34" fmla="*/ 3095468 w 5823678"/>
                <a:gd name="connsiteY34" fmla="*/ 2864182 h 4243277"/>
                <a:gd name="connsiteX35" fmla="*/ 412229 w 5823678"/>
                <a:gd name="connsiteY35" fmla="*/ 4243277 h 4243277"/>
                <a:gd name="connsiteX36" fmla="*/ 0 w 5823678"/>
                <a:gd name="connsiteY36" fmla="*/ 4153336 h 4243277"/>
                <a:gd name="connsiteX0" fmla="*/ 0 w 5823678"/>
                <a:gd name="connsiteY0" fmla="*/ 4153336 h 4243277"/>
                <a:gd name="connsiteX1" fmla="*/ 157396 w 5823678"/>
                <a:gd name="connsiteY1" fmla="*/ 3756097 h 4243277"/>
                <a:gd name="connsiteX2" fmla="*/ 2932204 w 5823678"/>
                <a:gd name="connsiteY2" fmla="*/ 2402179 h 4243277"/>
                <a:gd name="connsiteX3" fmla="*/ 3341993 w 5823678"/>
                <a:gd name="connsiteY3" fmla="*/ 2153292 h 4243277"/>
                <a:gd name="connsiteX4" fmla="*/ 3373735 w 5823678"/>
                <a:gd name="connsiteY4" fmla="*/ 2135784 h 4243277"/>
                <a:gd name="connsiteX5" fmla="*/ 3605540 w 5823678"/>
                <a:gd name="connsiteY5" fmla="*/ 1880699 h 4243277"/>
                <a:gd name="connsiteX6" fmla="*/ 3546219 w 5823678"/>
                <a:gd name="connsiteY6" fmla="*/ 1509645 h 4243277"/>
                <a:gd name="connsiteX7" fmla="*/ 3515193 w 5823678"/>
                <a:gd name="connsiteY7" fmla="*/ 1305205 h 4243277"/>
                <a:gd name="connsiteX8" fmla="*/ 3718373 w 5823678"/>
                <a:gd name="connsiteY8" fmla="*/ 1136400 h 4243277"/>
                <a:gd name="connsiteX9" fmla="*/ 3571241 w 5823678"/>
                <a:gd name="connsiteY9" fmla="*/ 1003445 h 4243277"/>
                <a:gd name="connsiteX10" fmla="*/ 3506962 w 5823678"/>
                <a:gd name="connsiteY10" fmla="*/ 461767 h 4243277"/>
                <a:gd name="connsiteX11" fmla="*/ 3885008 w 5823678"/>
                <a:gd name="connsiteY11" fmla="*/ 141007 h 4243277"/>
                <a:gd name="connsiteX12" fmla="*/ 5086372 w 5823678"/>
                <a:gd name="connsiteY12" fmla="*/ 148909 h 4243277"/>
                <a:gd name="connsiteX13" fmla="*/ 5237978 w 5823678"/>
                <a:gd name="connsiteY13" fmla="*/ 666128 h 4243277"/>
                <a:gd name="connsiteX14" fmla="*/ 5170056 w 5823678"/>
                <a:gd name="connsiteY14" fmla="*/ 825849 h 4243277"/>
                <a:gd name="connsiteX15" fmla="*/ 5256880 w 5823678"/>
                <a:gd name="connsiteY15" fmla="*/ 881142 h 4243277"/>
                <a:gd name="connsiteX16" fmla="*/ 5463914 w 5823678"/>
                <a:gd name="connsiteY16" fmla="*/ 1095343 h 4243277"/>
                <a:gd name="connsiteX17" fmla="*/ 5616992 w 5823678"/>
                <a:gd name="connsiteY17" fmla="*/ 1984566 h 4243277"/>
                <a:gd name="connsiteX18" fmla="*/ 5726242 w 5823678"/>
                <a:gd name="connsiteY18" fmla="*/ 2182130 h 4243277"/>
                <a:gd name="connsiteX19" fmla="*/ 5486400 w 5823678"/>
                <a:gd name="connsiteY19" fmla="*/ 2391992 h 4243277"/>
                <a:gd name="connsiteX20" fmla="*/ 5643796 w 5823678"/>
                <a:gd name="connsiteY20" fmla="*/ 2586864 h 4243277"/>
                <a:gd name="connsiteX21" fmla="*/ 5823678 w 5823678"/>
                <a:gd name="connsiteY21" fmla="*/ 2834202 h 4243277"/>
                <a:gd name="connsiteX22" fmla="*/ 5688767 w 5823678"/>
                <a:gd name="connsiteY22" fmla="*/ 3059054 h 4243277"/>
                <a:gd name="connsiteX23" fmla="*/ 5726242 w 5823678"/>
                <a:gd name="connsiteY23" fmla="*/ 3126510 h 4243277"/>
                <a:gd name="connsiteX24" fmla="*/ 4542019 w 5823678"/>
                <a:gd name="connsiteY24" fmla="*/ 3606195 h 4243277"/>
                <a:gd name="connsiteX25" fmla="*/ 4062334 w 5823678"/>
                <a:gd name="connsiteY25" fmla="*/ 3501264 h 4243277"/>
                <a:gd name="connsiteX26" fmla="*/ 4054839 w 5823678"/>
                <a:gd name="connsiteY26" fmla="*/ 3411323 h 4243277"/>
                <a:gd name="connsiteX27" fmla="*/ 3837482 w 5823678"/>
                <a:gd name="connsiteY27" fmla="*/ 3298897 h 4243277"/>
                <a:gd name="connsiteX28" fmla="*/ 4002373 w 5823678"/>
                <a:gd name="connsiteY28" fmla="*/ 2879172 h 4243277"/>
                <a:gd name="connsiteX29" fmla="*/ 3964898 w 5823678"/>
                <a:gd name="connsiteY29" fmla="*/ 2781736 h 4243277"/>
                <a:gd name="connsiteX30" fmla="*/ 3927423 w 5823678"/>
                <a:gd name="connsiteY30" fmla="*/ 2661815 h 4243277"/>
                <a:gd name="connsiteX31" fmla="*/ 3732550 w 5823678"/>
                <a:gd name="connsiteY31" fmla="*/ 2616844 h 4243277"/>
                <a:gd name="connsiteX32" fmla="*/ 3590144 w 5823678"/>
                <a:gd name="connsiteY32" fmla="*/ 2601854 h 4243277"/>
                <a:gd name="connsiteX33" fmla="*/ 3440242 w 5823678"/>
                <a:gd name="connsiteY33" fmla="*/ 2796726 h 4243277"/>
                <a:gd name="connsiteX34" fmla="*/ 3095468 w 5823678"/>
                <a:gd name="connsiteY34" fmla="*/ 2864182 h 4243277"/>
                <a:gd name="connsiteX35" fmla="*/ 412229 w 5823678"/>
                <a:gd name="connsiteY35" fmla="*/ 4243277 h 4243277"/>
                <a:gd name="connsiteX36" fmla="*/ 0 w 5823678"/>
                <a:gd name="connsiteY36" fmla="*/ 4153336 h 4243277"/>
                <a:gd name="connsiteX0" fmla="*/ 0 w 5823678"/>
                <a:gd name="connsiteY0" fmla="*/ 4153336 h 4243277"/>
                <a:gd name="connsiteX1" fmla="*/ 157396 w 5823678"/>
                <a:gd name="connsiteY1" fmla="*/ 3756097 h 4243277"/>
                <a:gd name="connsiteX2" fmla="*/ 2932204 w 5823678"/>
                <a:gd name="connsiteY2" fmla="*/ 2402179 h 4243277"/>
                <a:gd name="connsiteX3" fmla="*/ 3341993 w 5823678"/>
                <a:gd name="connsiteY3" fmla="*/ 2153292 h 4243277"/>
                <a:gd name="connsiteX4" fmla="*/ 3373735 w 5823678"/>
                <a:gd name="connsiteY4" fmla="*/ 2135784 h 4243277"/>
                <a:gd name="connsiteX5" fmla="*/ 3605540 w 5823678"/>
                <a:gd name="connsiteY5" fmla="*/ 1880699 h 4243277"/>
                <a:gd name="connsiteX6" fmla="*/ 3546219 w 5823678"/>
                <a:gd name="connsiteY6" fmla="*/ 1509645 h 4243277"/>
                <a:gd name="connsiteX7" fmla="*/ 3515193 w 5823678"/>
                <a:gd name="connsiteY7" fmla="*/ 1305205 h 4243277"/>
                <a:gd name="connsiteX8" fmla="*/ 3718373 w 5823678"/>
                <a:gd name="connsiteY8" fmla="*/ 1136400 h 4243277"/>
                <a:gd name="connsiteX9" fmla="*/ 3571241 w 5823678"/>
                <a:gd name="connsiteY9" fmla="*/ 1003445 h 4243277"/>
                <a:gd name="connsiteX10" fmla="*/ 3506962 w 5823678"/>
                <a:gd name="connsiteY10" fmla="*/ 461767 h 4243277"/>
                <a:gd name="connsiteX11" fmla="*/ 3885008 w 5823678"/>
                <a:gd name="connsiteY11" fmla="*/ 141007 h 4243277"/>
                <a:gd name="connsiteX12" fmla="*/ 5086372 w 5823678"/>
                <a:gd name="connsiteY12" fmla="*/ 148909 h 4243277"/>
                <a:gd name="connsiteX13" fmla="*/ 5237978 w 5823678"/>
                <a:gd name="connsiteY13" fmla="*/ 666128 h 4243277"/>
                <a:gd name="connsiteX14" fmla="*/ 5170056 w 5823678"/>
                <a:gd name="connsiteY14" fmla="*/ 825849 h 4243277"/>
                <a:gd name="connsiteX15" fmla="*/ 5256880 w 5823678"/>
                <a:gd name="connsiteY15" fmla="*/ 881142 h 4243277"/>
                <a:gd name="connsiteX16" fmla="*/ 5463914 w 5823678"/>
                <a:gd name="connsiteY16" fmla="*/ 1095343 h 4243277"/>
                <a:gd name="connsiteX17" fmla="*/ 5616992 w 5823678"/>
                <a:gd name="connsiteY17" fmla="*/ 1984566 h 4243277"/>
                <a:gd name="connsiteX18" fmla="*/ 5726242 w 5823678"/>
                <a:gd name="connsiteY18" fmla="*/ 2182130 h 4243277"/>
                <a:gd name="connsiteX19" fmla="*/ 5486400 w 5823678"/>
                <a:gd name="connsiteY19" fmla="*/ 2391992 h 4243277"/>
                <a:gd name="connsiteX20" fmla="*/ 5512061 w 5823678"/>
                <a:gd name="connsiteY20" fmla="*/ 2457125 h 4243277"/>
                <a:gd name="connsiteX21" fmla="*/ 5643796 w 5823678"/>
                <a:gd name="connsiteY21" fmla="*/ 2586864 h 4243277"/>
                <a:gd name="connsiteX22" fmla="*/ 5823678 w 5823678"/>
                <a:gd name="connsiteY22" fmla="*/ 2834202 h 4243277"/>
                <a:gd name="connsiteX23" fmla="*/ 5688767 w 5823678"/>
                <a:gd name="connsiteY23" fmla="*/ 3059054 h 4243277"/>
                <a:gd name="connsiteX24" fmla="*/ 5726242 w 5823678"/>
                <a:gd name="connsiteY24" fmla="*/ 3126510 h 4243277"/>
                <a:gd name="connsiteX25" fmla="*/ 4542019 w 5823678"/>
                <a:gd name="connsiteY25" fmla="*/ 3606195 h 4243277"/>
                <a:gd name="connsiteX26" fmla="*/ 4062334 w 5823678"/>
                <a:gd name="connsiteY26" fmla="*/ 3501264 h 4243277"/>
                <a:gd name="connsiteX27" fmla="*/ 4054839 w 5823678"/>
                <a:gd name="connsiteY27" fmla="*/ 3411323 h 4243277"/>
                <a:gd name="connsiteX28" fmla="*/ 3837482 w 5823678"/>
                <a:gd name="connsiteY28" fmla="*/ 3298897 h 4243277"/>
                <a:gd name="connsiteX29" fmla="*/ 4002373 w 5823678"/>
                <a:gd name="connsiteY29" fmla="*/ 2879172 h 4243277"/>
                <a:gd name="connsiteX30" fmla="*/ 3964898 w 5823678"/>
                <a:gd name="connsiteY30" fmla="*/ 2781736 h 4243277"/>
                <a:gd name="connsiteX31" fmla="*/ 3927423 w 5823678"/>
                <a:gd name="connsiteY31" fmla="*/ 2661815 h 4243277"/>
                <a:gd name="connsiteX32" fmla="*/ 3732550 w 5823678"/>
                <a:gd name="connsiteY32" fmla="*/ 2616844 h 4243277"/>
                <a:gd name="connsiteX33" fmla="*/ 3590144 w 5823678"/>
                <a:gd name="connsiteY33" fmla="*/ 2601854 h 4243277"/>
                <a:gd name="connsiteX34" fmla="*/ 3440242 w 5823678"/>
                <a:gd name="connsiteY34" fmla="*/ 2796726 h 4243277"/>
                <a:gd name="connsiteX35" fmla="*/ 3095468 w 5823678"/>
                <a:gd name="connsiteY35" fmla="*/ 2864182 h 4243277"/>
                <a:gd name="connsiteX36" fmla="*/ 412229 w 5823678"/>
                <a:gd name="connsiteY36" fmla="*/ 4243277 h 4243277"/>
                <a:gd name="connsiteX37" fmla="*/ 0 w 5823678"/>
                <a:gd name="connsiteY37" fmla="*/ 4153336 h 4243277"/>
                <a:gd name="connsiteX0" fmla="*/ 0 w 5823678"/>
                <a:gd name="connsiteY0" fmla="*/ 4153336 h 4243277"/>
                <a:gd name="connsiteX1" fmla="*/ 157396 w 5823678"/>
                <a:gd name="connsiteY1" fmla="*/ 3756097 h 4243277"/>
                <a:gd name="connsiteX2" fmla="*/ 2932204 w 5823678"/>
                <a:gd name="connsiteY2" fmla="*/ 2402179 h 4243277"/>
                <a:gd name="connsiteX3" fmla="*/ 3341993 w 5823678"/>
                <a:gd name="connsiteY3" fmla="*/ 2153292 h 4243277"/>
                <a:gd name="connsiteX4" fmla="*/ 3373735 w 5823678"/>
                <a:gd name="connsiteY4" fmla="*/ 2135784 h 4243277"/>
                <a:gd name="connsiteX5" fmla="*/ 3605540 w 5823678"/>
                <a:gd name="connsiteY5" fmla="*/ 1880699 h 4243277"/>
                <a:gd name="connsiteX6" fmla="*/ 3546219 w 5823678"/>
                <a:gd name="connsiteY6" fmla="*/ 1509645 h 4243277"/>
                <a:gd name="connsiteX7" fmla="*/ 3515193 w 5823678"/>
                <a:gd name="connsiteY7" fmla="*/ 1305205 h 4243277"/>
                <a:gd name="connsiteX8" fmla="*/ 3718373 w 5823678"/>
                <a:gd name="connsiteY8" fmla="*/ 1136400 h 4243277"/>
                <a:gd name="connsiteX9" fmla="*/ 3571241 w 5823678"/>
                <a:gd name="connsiteY9" fmla="*/ 1003445 h 4243277"/>
                <a:gd name="connsiteX10" fmla="*/ 3506962 w 5823678"/>
                <a:gd name="connsiteY10" fmla="*/ 461767 h 4243277"/>
                <a:gd name="connsiteX11" fmla="*/ 3885008 w 5823678"/>
                <a:gd name="connsiteY11" fmla="*/ 141007 h 4243277"/>
                <a:gd name="connsiteX12" fmla="*/ 5086372 w 5823678"/>
                <a:gd name="connsiteY12" fmla="*/ 148909 h 4243277"/>
                <a:gd name="connsiteX13" fmla="*/ 5237978 w 5823678"/>
                <a:gd name="connsiteY13" fmla="*/ 666128 h 4243277"/>
                <a:gd name="connsiteX14" fmla="*/ 5170056 w 5823678"/>
                <a:gd name="connsiteY14" fmla="*/ 825849 h 4243277"/>
                <a:gd name="connsiteX15" fmla="*/ 5256880 w 5823678"/>
                <a:gd name="connsiteY15" fmla="*/ 881142 h 4243277"/>
                <a:gd name="connsiteX16" fmla="*/ 5463914 w 5823678"/>
                <a:gd name="connsiteY16" fmla="*/ 1095343 h 4243277"/>
                <a:gd name="connsiteX17" fmla="*/ 5616992 w 5823678"/>
                <a:gd name="connsiteY17" fmla="*/ 1984566 h 4243277"/>
                <a:gd name="connsiteX18" fmla="*/ 5726242 w 5823678"/>
                <a:gd name="connsiteY18" fmla="*/ 2182130 h 4243277"/>
                <a:gd name="connsiteX19" fmla="*/ 5486400 w 5823678"/>
                <a:gd name="connsiteY19" fmla="*/ 2391992 h 4243277"/>
                <a:gd name="connsiteX20" fmla="*/ 5512061 w 5823678"/>
                <a:gd name="connsiteY20" fmla="*/ 2457125 h 4243277"/>
                <a:gd name="connsiteX21" fmla="*/ 5643796 w 5823678"/>
                <a:gd name="connsiteY21" fmla="*/ 2586864 h 4243277"/>
                <a:gd name="connsiteX22" fmla="*/ 5823678 w 5823678"/>
                <a:gd name="connsiteY22" fmla="*/ 2834202 h 4243277"/>
                <a:gd name="connsiteX23" fmla="*/ 5688767 w 5823678"/>
                <a:gd name="connsiteY23" fmla="*/ 3059054 h 4243277"/>
                <a:gd name="connsiteX24" fmla="*/ 5726242 w 5823678"/>
                <a:gd name="connsiteY24" fmla="*/ 3126510 h 4243277"/>
                <a:gd name="connsiteX25" fmla="*/ 4542019 w 5823678"/>
                <a:gd name="connsiteY25" fmla="*/ 3606195 h 4243277"/>
                <a:gd name="connsiteX26" fmla="*/ 4062334 w 5823678"/>
                <a:gd name="connsiteY26" fmla="*/ 3501264 h 4243277"/>
                <a:gd name="connsiteX27" fmla="*/ 4054839 w 5823678"/>
                <a:gd name="connsiteY27" fmla="*/ 3411323 h 4243277"/>
                <a:gd name="connsiteX28" fmla="*/ 3837482 w 5823678"/>
                <a:gd name="connsiteY28" fmla="*/ 3298897 h 4243277"/>
                <a:gd name="connsiteX29" fmla="*/ 4002373 w 5823678"/>
                <a:gd name="connsiteY29" fmla="*/ 2879172 h 4243277"/>
                <a:gd name="connsiteX30" fmla="*/ 3964898 w 5823678"/>
                <a:gd name="connsiteY30" fmla="*/ 2781736 h 4243277"/>
                <a:gd name="connsiteX31" fmla="*/ 3927423 w 5823678"/>
                <a:gd name="connsiteY31" fmla="*/ 2661815 h 4243277"/>
                <a:gd name="connsiteX32" fmla="*/ 3732550 w 5823678"/>
                <a:gd name="connsiteY32" fmla="*/ 2616844 h 4243277"/>
                <a:gd name="connsiteX33" fmla="*/ 3590144 w 5823678"/>
                <a:gd name="connsiteY33" fmla="*/ 2601854 h 4243277"/>
                <a:gd name="connsiteX34" fmla="*/ 3440242 w 5823678"/>
                <a:gd name="connsiteY34" fmla="*/ 2796726 h 4243277"/>
                <a:gd name="connsiteX35" fmla="*/ 3095468 w 5823678"/>
                <a:gd name="connsiteY35" fmla="*/ 2864182 h 4243277"/>
                <a:gd name="connsiteX36" fmla="*/ 412229 w 5823678"/>
                <a:gd name="connsiteY36" fmla="*/ 4243277 h 4243277"/>
                <a:gd name="connsiteX37" fmla="*/ 0 w 5823678"/>
                <a:gd name="connsiteY37" fmla="*/ 4153336 h 4243277"/>
                <a:gd name="connsiteX0" fmla="*/ 0 w 5875659"/>
                <a:gd name="connsiteY0" fmla="*/ 4153336 h 4243277"/>
                <a:gd name="connsiteX1" fmla="*/ 157396 w 5875659"/>
                <a:gd name="connsiteY1" fmla="*/ 3756097 h 4243277"/>
                <a:gd name="connsiteX2" fmla="*/ 2932204 w 5875659"/>
                <a:gd name="connsiteY2" fmla="*/ 2402179 h 4243277"/>
                <a:gd name="connsiteX3" fmla="*/ 3341993 w 5875659"/>
                <a:gd name="connsiteY3" fmla="*/ 2153292 h 4243277"/>
                <a:gd name="connsiteX4" fmla="*/ 3373735 w 5875659"/>
                <a:gd name="connsiteY4" fmla="*/ 2135784 h 4243277"/>
                <a:gd name="connsiteX5" fmla="*/ 3605540 w 5875659"/>
                <a:gd name="connsiteY5" fmla="*/ 1880699 h 4243277"/>
                <a:gd name="connsiteX6" fmla="*/ 3546219 w 5875659"/>
                <a:gd name="connsiteY6" fmla="*/ 1509645 h 4243277"/>
                <a:gd name="connsiteX7" fmla="*/ 3515193 w 5875659"/>
                <a:gd name="connsiteY7" fmla="*/ 1305205 h 4243277"/>
                <a:gd name="connsiteX8" fmla="*/ 3718373 w 5875659"/>
                <a:gd name="connsiteY8" fmla="*/ 1136400 h 4243277"/>
                <a:gd name="connsiteX9" fmla="*/ 3571241 w 5875659"/>
                <a:gd name="connsiteY9" fmla="*/ 1003445 h 4243277"/>
                <a:gd name="connsiteX10" fmla="*/ 3506962 w 5875659"/>
                <a:gd name="connsiteY10" fmla="*/ 461767 h 4243277"/>
                <a:gd name="connsiteX11" fmla="*/ 3885008 w 5875659"/>
                <a:gd name="connsiteY11" fmla="*/ 141007 h 4243277"/>
                <a:gd name="connsiteX12" fmla="*/ 5086372 w 5875659"/>
                <a:gd name="connsiteY12" fmla="*/ 148909 h 4243277"/>
                <a:gd name="connsiteX13" fmla="*/ 5237978 w 5875659"/>
                <a:gd name="connsiteY13" fmla="*/ 666128 h 4243277"/>
                <a:gd name="connsiteX14" fmla="*/ 5170056 w 5875659"/>
                <a:gd name="connsiteY14" fmla="*/ 825849 h 4243277"/>
                <a:gd name="connsiteX15" fmla="*/ 5256880 w 5875659"/>
                <a:gd name="connsiteY15" fmla="*/ 881142 h 4243277"/>
                <a:gd name="connsiteX16" fmla="*/ 5463914 w 5875659"/>
                <a:gd name="connsiteY16" fmla="*/ 1095343 h 4243277"/>
                <a:gd name="connsiteX17" fmla="*/ 5616992 w 5875659"/>
                <a:gd name="connsiteY17" fmla="*/ 1984566 h 4243277"/>
                <a:gd name="connsiteX18" fmla="*/ 5726242 w 5875659"/>
                <a:gd name="connsiteY18" fmla="*/ 2182130 h 4243277"/>
                <a:gd name="connsiteX19" fmla="*/ 5486400 w 5875659"/>
                <a:gd name="connsiteY19" fmla="*/ 2391992 h 4243277"/>
                <a:gd name="connsiteX20" fmla="*/ 5512061 w 5875659"/>
                <a:gd name="connsiteY20" fmla="*/ 2457125 h 4243277"/>
                <a:gd name="connsiteX21" fmla="*/ 5643796 w 5875659"/>
                <a:gd name="connsiteY21" fmla="*/ 2586864 h 4243277"/>
                <a:gd name="connsiteX22" fmla="*/ 5875659 w 5875659"/>
                <a:gd name="connsiteY22" fmla="*/ 2824751 h 4243277"/>
                <a:gd name="connsiteX23" fmla="*/ 5688767 w 5875659"/>
                <a:gd name="connsiteY23" fmla="*/ 3059054 h 4243277"/>
                <a:gd name="connsiteX24" fmla="*/ 5726242 w 5875659"/>
                <a:gd name="connsiteY24" fmla="*/ 3126510 h 4243277"/>
                <a:gd name="connsiteX25" fmla="*/ 4542019 w 5875659"/>
                <a:gd name="connsiteY25" fmla="*/ 3606195 h 4243277"/>
                <a:gd name="connsiteX26" fmla="*/ 4062334 w 5875659"/>
                <a:gd name="connsiteY26" fmla="*/ 3501264 h 4243277"/>
                <a:gd name="connsiteX27" fmla="*/ 4054839 w 5875659"/>
                <a:gd name="connsiteY27" fmla="*/ 3411323 h 4243277"/>
                <a:gd name="connsiteX28" fmla="*/ 3837482 w 5875659"/>
                <a:gd name="connsiteY28" fmla="*/ 3298897 h 4243277"/>
                <a:gd name="connsiteX29" fmla="*/ 4002373 w 5875659"/>
                <a:gd name="connsiteY29" fmla="*/ 2879172 h 4243277"/>
                <a:gd name="connsiteX30" fmla="*/ 3964898 w 5875659"/>
                <a:gd name="connsiteY30" fmla="*/ 2781736 h 4243277"/>
                <a:gd name="connsiteX31" fmla="*/ 3927423 w 5875659"/>
                <a:gd name="connsiteY31" fmla="*/ 2661815 h 4243277"/>
                <a:gd name="connsiteX32" fmla="*/ 3732550 w 5875659"/>
                <a:gd name="connsiteY32" fmla="*/ 2616844 h 4243277"/>
                <a:gd name="connsiteX33" fmla="*/ 3590144 w 5875659"/>
                <a:gd name="connsiteY33" fmla="*/ 2601854 h 4243277"/>
                <a:gd name="connsiteX34" fmla="*/ 3440242 w 5875659"/>
                <a:gd name="connsiteY34" fmla="*/ 2796726 h 4243277"/>
                <a:gd name="connsiteX35" fmla="*/ 3095468 w 5875659"/>
                <a:gd name="connsiteY35" fmla="*/ 2864182 h 4243277"/>
                <a:gd name="connsiteX36" fmla="*/ 412229 w 5875659"/>
                <a:gd name="connsiteY36" fmla="*/ 4243277 h 4243277"/>
                <a:gd name="connsiteX37" fmla="*/ 0 w 5875659"/>
                <a:gd name="connsiteY37" fmla="*/ 4153336 h 4243277"/>
                <a:gd name="connsiteX0" fmla="*/ 0 w 5875659"/>
                <a:gd name="connsiteY0" fmla="*/ 4153336 h 4243277"/>
                <a:gd name="connsiteX1" fmla="*/ 157396 w 5875659"/>
                <a:gd name="connsiteY1" fmla="*/ 3756097 h 4243277"/>
                <a:gd name="connsiteX2" fmla="*/ 2932204 w 5875659"/>
                <a:gd name="connsiteY2" fmla="*/ 2402179 h 4243277"/>
                <a:gd name="connsiteX3" fmla="*/ 3341993 w 5875659"/>
                <a:gd name="connsiteY3" fmla="*/ 2153292 h 4243277"/>
                <a:gd name="connsiteX4" fmla="*/ 3373735 w 5875659"/>
                <a:gd name="connsiteY4" fmla="*/ 2135784 h 4243277"/>
                <a:gd name="connsiteX5" fmla="*/ 3605540 w 5875659"/>
                <a:gd name="connsiteY5" fmla="*/ 1880699 h 4243277"/>
                <a:gd name="connsiteX6" fmla="*/ 3546219 w 5875659"/>
                <a:gd name="connsiteY6" fmla="*/ 1509645 h 4243277"/>
                <a:gd name="connsiteX7" fmla="*/ 3515193 w 5875659"/>
                <a:gd name="connsiteY7" fmla="*/ 1305205 h 4243277"/>
                <a:gd name="connsiteX8" fmla="*/ 3718373 w 5875659"/>
                <a:gd name="connsiteY8" fmla="*/ 1136400 h 4243277"/>
                <a:gd name="connsiteX9" fmla="*/ 3571241 w 5875659"/>
                <a:gd name="connsiteY9" fmla="*/ 1003445 h 4243277"/>
                <a:gd name="connsiteX10" fmla="*/ 3506962 w 5875659"/>
                <a:gd name="connsiteY10" fmla="*/ 461767 h 4243277"/>
                <a:gd name="connsiteX11" fmla="*/ 3885008 w 5875659"/>
                <a:gd name="connsiteY11" fmla="*/ 141007 h 4243277"/>
                <a:gd name="connsiteX12" fmla="*/ 5086372 w 5875659"/>
                <a:gd name="connsiteY12" fmla="*/ 148909 h 4243277"/>
                <a:gd name="connsiteX13" fmla="*/ 5237978 w 5875659"/>
                <a:gd name="connsiteY13" fmla="*/ 666128 h 4243277"/>
                <a:gd name="connsiteX14" fmla="*/ 5170056 w 5875659"/>
                <a:gd name="connsiteY14" fmla="*/ 825849 h 4243277"/>
                <a:gd name="connsiteX15" fmla="*/ 5256880 w 5875659"/>
                <a:gd name="connsiteY15" fmla="*/ 881142 h 4243277"/>
                <a:gd name="connsiteX16" fmla="*/ 5463914 w 5875659"/>
                <a:gd name="connsiteY16" fmla="*/ 1095343 h 4243277"/>
                <a:gd name="connsiteX17" fmla="*/ 5616992 w 5875659"/>
                <a:gd name="connsiteY17" fmla="*/ 1984566 h 4243277"/>
                <a:gd name="connsiteX18" fmla="*/ 5726242 w 5875659"/>
                <a:gd name="connsiteY18" fmla="*/ 2182130 h 4243277"/>
                <a:gd name="connsiteX19" fmla="*/ 5486400 w 5875659"/>
                <a:gd name="connsiteY19" fmla="*/ 2391992 h 4243277"/>
                <a:gd name="connsiteX20" fmla="*/ 5512061 w 5875659"/>
                <a:gd name="connsiteY20" fmla="*/ 2457125 h 4243277"/>
                <a:gd name="connsiteX21" fmla="*/ 5643796 w 5875659"/>
                <a:gd name="connsiteY21" fmla="*/ 2586864 h 4243277"/>
                <a:gd name="connsiteX22" fmla="*/ 5875659 w 5875659"/>
                <a:gd name="connsiteY22" fmla="*/ 2824751 h 4243277"/>
                <a:gd name="connsiteX23" fmla="*/ 5688767 w 5875659"/>
                <a:gd name="connsiteY23" fmla="*/ 3059054 h 4243277"/>
                <a:gd name="connsiteX24" fmla="*/ 5726242 w 5875659"/>
                <a:gd name="connsiteY24" fmla="*/ 3126510 h 4243277"/>
                <a:gd name="connsiteX25" fmla="*/ 4542019 w 5875659"/>
                <a:gd name="connsiteY25" fmla="*/ 3606195 h 4243277"/>
                <a:gd name="connsiteX26" fmla="*/ 4062334 w 5875659"/>
                <a:gd name="connsiteY26" fmla="*/ 3501264 h 4243277"/>
                <a:gd name="connsiteX27" fmla="*/ 4054839 w 5875659"/>
                <a:gd name="connsiteY27" fmla="*/ 3411323 h 4243277"/>
                <a:gd name="connsiteX28" fmla="*/ 3837482 w 5875659"/>
                <a:gd name="connsiteY28" fmla="*/ 3298897 h 4243277"/>
                <a:gd name="connsiteX29" fmla="*/ 4002373 w 5875659"/>
                <a:gd name="connsiteY29" fmla="*/ 2879172 h 4243277"/>
                <a:gd name="connsiteX30" fmla="*/ 3964898 w 5875659"/>
                <a:gd name="connsiteY30" fmla="*/ 2781736 h 4243277"/>
                <a:gd name="connsiteX31" fmla="*/ 3927423 w 5875659"/>
                <a:gd name="connsiteY31" fmla="*/ 2661815 h 4243277"/>
                <a:gd name="connsiteX32" fmla="*/ 3732550 w 5875659"/>
                <a:gd name="connsiteY32" fmla="*/ 2616844 h 4243277"/>
                <a:gd name="connsiteX33" fmla="*/ 3590144 w 5875659"/>
                <a:gd name="connsiteY33" fmla="*/ 2601854 h 4243277"/>
                <a:gd name="connsiteX34" fmla="*/ 3440242 w 5875659"/>
                <a:gd name="connsiteY34" fmla="*/ 2796726 h 4243277"/>
                <a:gd name="connsiteX35" fmla="*/ 3095468 w 5875659"/>
                <a:gd name="connsiteY35" fmla="*/ 2864182 h 4243277"/>
                <a:gd name="connsiteX36" fmla="*/ 412229 w 5875659"/>
                <a:gd name="connsiteY36" fmla="*/ 4243277 h 4243277"/>
                <a:gd name="connsiteX37" fmla="*/ 0 w 5875659"/>
                <a:gd name="connsiteY37" fmla="*/ 4153336 h 4243277"/>
                <a:gd name="connsiteX0" fmla="*/ 0 w 5875659"/>
                <a:gd name="connsiteY0" fmla="*/ 4153336 h 4243277"/>
                <a:gd name="connsiteX1" fmla="*/ 157396 w 5875659"/>
                <a:gd name="connsiteY1" fmla="*/ 3756097 h 4243277"/>
                <a:gd name="connsiteX2" fmla="*/ 2932204 w 5875659"/>
                <a:gd name="connsiteY2" fmla="*/ 2402179 h 4243277"/>
                <a:gd name="connsiteX3" fmla="*/ 3341993 w 5875659"/>
                <a:gd name="connsiteY3" fmla="*/ 2153292 h 4243277"/>
                <a:gd name="connsiteX4" fmla="*/ 3373735 w 5875659"/>
                <a:gd name="connsiteY4" fmla="*/ 2135784 h 4243277"/>
                <a:gd name="connsiteX5" fmla="*/ 3605540 w 5875659"/>
                <a:gd name="connsiteY5" fmla="*/ 1880699 h 4243277"/>
                <a:gd name="connsiteX6" fmla="*/ 3546219 w 5875659"/>
                <a:gd name="connsiteY6" fmla="*/ 1509645 h 4243277"/>
                <a:gd name="connsiteX7" fmla="*/ 3515193 w 5875659"/>
                <a:gd name="connsiteY7" fmla="*/ 1305205 h 4243277"/>
                <a:gd name="connsiteX8" fmla="*/ 3718373 w 5875659"/>
                <a:gd name="connsiteY8" fmla="*/ 1136400 h 4243277"/>
                <a:gd name="connsiteX9" fmla="*/ 3571241 w 5875659"/>
                <a:gd name="connsiteY9" fmla="*/ 1003445 h 4243277"/>
                <a:gd name="connsiteX10" fmla="*/ 3506962 w 5875659"/>
                <a:gd name="connsiteY10" fmla="*/ 461767 h 4243277"/>
                <a:gd name="connsiteX11" fmla="*/ 3885008 w 5875659"/>
                <a:gd name="connsiteY11" fmla="*/ 141007 h 4243277"/>
                <a:gd name="connsiteX12" fmla="*/ 5086372 w 5875659"/>
                <a:gd name="connsiteY12" fmla="*/ 148909 h 4243277"/>
                <a:gd name="connsiteX13" fmla="*/ 5237978 w 5875659"/>
                <a:gd name="connsiteY13" fmla="*/ 666128 h 4243277"/>
                <a:gd name="connsiteX14" fmla="*/ 5170056 w 5875659"/>
                <a:gd name="connsiteY14" fmla="*/ 825849 h 4243277"/>
                <a:gd name="connsiteX15" fmla="*/ 5256880 w 5875659"/>
                <a:gd name="connsiteY15" fmla="*/ 881142 h 4243277"/>
                <a:gd name="connsiteX16" fmla="*/ 5463914 w 5875659"/>
                <a:gd name="connsiteY16" fmla="*/ 1095343 h 4243277"/>
                <a:gd name="connsiteX17" fmla="*/ 5616992 w 5875659"/>
                <a:gd name="connsiteY17" fmla="*/ 1984566 h 4243277"/>
                <a:gd name="connsiteX18" fmla="*/ 5726242 w 5875659"/>
                <a:gd name="connsiteY18" fmla="*/ 2182130 h 4243277"/>
                <a:gd name="connsiteX19" fmla="*/ 5486400 w 5875659"/>
                <a:gd name="connsiteY19" fmla="*/ 2391992 h 4243277"/>
                <a:gd name="connsiteX20" fmla="*/ 5512061 w 5875659"/>
                <a:gd name="connsiteY20" fmla="*/ 2457125 h 4243277"/>
                <a:gd name="connsiteX21" fmla="*/ 5629619 w 5875659"/>
                <a:gd name="connsiteY21" fmla="*/ 2577412 h 4243277"/>
                <a:gd name="connsiteX22" fmla="*/ 5875659 w 5875659"/>
                <a:gd name="connsiteY22" fmla="*/ 2824751 h 4243277"/>
                <a:gd name="connsiteX23" fmla="*/ 5688767 w 5875659"/>
                <a:gd name="connsiteY23" fmla="*/ 3059054 h 4243277"/>
                <a:gd name="connsiteX24" fmla="*/ 5726242 w 5875659"/>
                <a:gd name="connsiteY24" fmla="*/ 3126510 h 4243277"/>
                <a:gd name="connsiteX25" fmla="*/ 4542019 w 5875659"/>
                <a:gd name="connsiteY25" fmla="*/ 3606195 h 4243277"/>
                <a:gd name="connsiteX26" fmla="*/ 4062334 w 5875659"/>
                <a:gd name="connsiteY26" fmla="*/ 3501264 h 4243277"/>
                <a:gd name="connsiteX27" fmla="*/ 4054839 w 5875659"/>
                <a:gd name="connsiteY27" fmla="*/ 3411323 h 4243277"/>
                <a:gd name="connsiteX28" fmla="*/ 3837482 w 5875659"/>
                <a:gd name="connsiteY28" fmla="*/ 3298897 h 4243277"/>
                <a:gd name="connsiteX29" fmla="*/ 4002373 w 5875659"/>
                <a:gd name="connsiteY29" fmla="*/ 2879172 h 4243277"/>
                <a:gd name="connsiteX30" fmla="*/ 3964898 w 5875659"/>
                <a:gd name="connsiteY30" fmla="*/ 2781736 h 4243277"/>
                <a:gd name="connsiteX31" fmla="*/ 3927423 w 5875659"/>
                <a:gd name="connsiteY31" fmla="*/ 2661815 h 4243277"/>
                <a:gd name="connsiteX32" fmla="*/ 3732550 w 5875659"/>
                <a:gd name="connsiteY32" fmla="*/ 2616844 h 4243277"/>
                <a:gd name="connsiteX33" fmla="*/ 3590144 w 5875659"/>
                <a:gd name="connsiteY33" fmla="*/ 2601854 h 4243277"/>
                <a:gd name="connsiteX34" fmla="*/ 3440242 w 5875659"/>
                <a:gd name="connsiteY34" fmla="*/ 2796726 h 4243277"/>
                <a:gd name="connsiteX35" fmla="*/ 3095468 w 5875659"/>
                <a:gd name="connsiteY35" fmla="*/ 2864182 h 4243277"/>
                <a:gd name="connsiteX36" fmla="*/ 412229 w 5875659"/>
                <a:gd name="connsiteY36" fmla="*/ 4243277 h 4243277"/>
                <a:gd name="connsiteX37" fmla="*/ 0 w 5875659"/>
                <a:gd name="connsiteY37" fmla="*/ 4153336 h 4243277"/>
                <a:gd name="connsiteX0" fmla="*/ 0 w 5875659"/>
                <a:gd name="connsiteY0" fmla="*/ 4153336 h 4243277"/>
                <a:gd name="connsiteX1" fmla="*/ 157396 w 5875659"/>
                <a:gd name="connsiteY1" fmla="*/ 3756097 h 4243277"/>
                <a:gd name="connsiteX2" fmla="*/ 2932204 w 5875659"/>
                <a:gd name="connsiteY2" fmla="*/ 2402179 h 4243277"/>
                <a:gd name="connsiteX3" fmla="*/ 3341993 w 5875659"/>
                <a:gd name="connsiteY3" fmla="*/ 2153292 h 4243277"/>
                <a:gd name="connsiteX4" fmla="*/ 3373735 w 5875659"/>
                <a:gd name="connsiteY4" fmla="*/ 2135784 h 4243277"/>
                <a:gd name="connsiteX5" fmla="*/ 3605540 w 5875659"/>
                <a:gd name="connsiteY5" fmla="*/ 1880699 h 4243277"/>
                <a:gd name="connsiteX6" fmla="*/ 3546219 w 5875659"/>
                <a:gd name="connsiteY6" fmla="*/ 1509645 h 4243277"/>
                <a:gd name="connsiteX7" fmla="*/ 3515193 w 5875659"/>
                <a:gd name="connsiteY7" fmla="*/ 1305205 h 4243277"/>
                <a:gd name="connsiteX8" fmla="*/ 3718373 w 5875659"/>
                <a:gd name="connsiteY8" fmla="*/ 1136400 h 4243277"/>
                <a:gd name="connsiteX9" fmla="*/ 3571241 w 5875659"/>
                <a:gd name="connsiteY9" fmla="*/ 1003445 h 4243277"/>
                <a:gd name="connsiteX10" fmla="*/ 3506962 w 5875659"/>
                <a:gd name="connsiteY10" fmla="*/ 461767 h 4243277"/>
                <a:gd name="connsiteX11" fmla="*/ 3885008 w 5875659"/>
                <a:gd name="connsiteY11" fmla="*/ 141007 h 4243277"/>
                <a:gd name="connsiteX12" fmla="*/ 5086372 w 5875659"/>
                <a:gd name="connsiteY12" fmla="*/ 148909 h 4243277"/>
                <a:gd name="connsiteX13" fmla="*/ 5237978 w 5875659"/>
                <a:gd name="connsiteY13" fmla="*/ 666128 h 4243277"/>
                <a:gd name="connsiteX14" fmla="*/ 5170056 w 5875659"/>
                <a:gd name="connsiteY14" fmla="*/ 825849 h 4243277"/>
                <a:gd name="connsiteX15" fmla="*/ 5256880 w 5875659"/>
                <a:gd name="connsiteY15" fmla="*/ 881142 h 4243277"/>
                <a:gd name="connsiteX16" fmla="*/ 5463914 w 5875659"/>
                <a:gd name="connsiteY16" fmla="*/ 1095343 h 4243277"/>
                <a:gd name="connsiteX17" fmla="*/ 5616992 w 5875659"/>
                <a:gd name="connsiteY17" fmla="*/ 1984566 h 4243277"/>
                <a:gd name="connsiteX18" fmla="*/ 5726242 w 5875659"/>
                <a:gd name="connsiteY18" fmla="*/ 2182130 h 4243277"/>
                <a:gd name="connsiteX19" fmla="*/ 5486400 w 5875659"/>
                <a:gd name="connsiteY19" fmla="*/ 2391992 h 4243277"/>
                <a:gd name="connsiteX20" fmla="*/ 5512061 w 5875659"/>
                <a:gd name="connsiteY20" fmla="*/ 2457125 h 4243277"/>
                <a:gd name="connsiteX21" fmla="*/ 5629619 w 5875659"/>
                <a:gd name="connsiteY21" fmla="*/ 2577412 h 4243277"/>
                <a:gd name="connsiteX22" fmla="*/ 5875659 w 5875659"/>
                <a:gd name="connsiteY22" fmla="*/ 2824751 h 4243277"/>
                <a:gd name="connsiteX23" fmla="*/ 5736023 w 5875659"/>
                <a:gd name="connsiteY23" fmla="*/ 3059054 h 4243277"/>
                <a:gd name="connsiteX24" fmla="*/ 5726242 w 5875659"/>
                <a:gd name="connsiteY24" fmla="*/ 3126510 h 4243277"/>
                <a:gd name="connsiteX25" fmla="*/ 4542019 w 5875659"/>
                <a:gd name="connsiteY25" fmla="*/ 3606195 h 4243277"/>
                <a:gd name="connsiteX26" fmla="*/ 4062334 w 5875659"/>
                <a:gd name="connsiteY26" fmla="*/ 3501264 h 4243277"/>
                <a:gd name="connsiteX27" fmla="*/ 4054839 w 5875659"/>
                <a:gd name="connsiteY27" fmla="*/ 3411323 h 4243277"/>
                <a:gd name="connsiteX28" fmla="*/ 3837482 w 5875659"/>
                <a:gd name="connsiteY28" fmla="*/ 3298897 h 4243277"/>
                <a:gd name="connsiteX29" fmla="*/ 4002373 w 5875659"/>
                <a:gd name="connsiteY29" fmla="*/ 2879172 h 4243277"/>
                <a:gd name="connsiteX30" fmla="*/ 3964898 w 5875659"/>
                <a:gd name="connsiteY30" fmla="*/ 2781736 h 4243277"/>
                <a:gd name="connsiteX31" fmla="*/ 3927423 w 5875659"/>
                <a:gd name="connsiteY31" fmla="*/ 2661815 h 4243277"/>
                <a:gd name="connsiteX32" fmla="*/ 3732550 w 5875659"/>
                <a:gd name="connsiteY32" fmla="*/ 2616844 h 4243277"/>
                <a:gd name="connsiteX33" fmla="*/ 3590144 w 5875659"/>
                <a:gd name="connsiteY33" fmla="*/ 2601854 h 4243277"/>
                <a:gd name="connsiteX34" fmla="*/ 3440242 w 5875659"/>
                <a:gd name="connsiteY34" fmla="*/ 2796726 h 4243277"/>
                <a:gd name="connsiteX35" fmla="*/ 3095468 w 5875659"/>
                <a:gd name="connsiteY35" fmla="*/ 2864182 h 4243277"/>
                <a:gd name="connsiteX36" fmla="*/ 412229 w 5875659"/>
                <a:gd name="connsiteY36" fmla="*/ 4243277 h 4243277"/>
                <a:gd name="connsiteX37" fmla="*/ 0 w 5875659"/>
                <a:gd name="connsiteY37" fmla="*/ 4153336 h 4243277"/>
                <a:gd name="connsiteX0" fmla="*/ 0 w 5875659"/>
                <a:gd name="connsiteY0" fmla="*/ 4153336 h 4243277"/>
                <a:gd name="connsiteX1" fmla="*/ 157396 w 5875659"/>
                <a:gd name="connsiteY1" fmla="*/ 3756097 h 4243277"/>
                <a:gd name="connsiteX2" fmla="*/ 2932204 w 5875659"/>
                <a:gd name="connsiteY2" fmla="*/ 2402179 h 4243277"/>
                <a:gd name="connsiteX3" fmla="*/ 3341993 w 5875659"/>
                <a:gd name="connsiteY3" fmla="*/ 2153292 h 4243277"/>
                <a:gd name="connsiteX4" fmla="*/ 3373735 w 5875659"/>
                <a:gd name="connsiteY4" fmla="*/ 2135784 h 4243277"/>
                <a:gd name="connsiteX5" fmla="*/ 3605540 w 5875659"/>
                <a:gd name="connsiteY5" fmla="*/ 1880699 h 4243277"/>
                <a:gd name="connsiteX6" fmla="*/ 3546219 w 5875659"/>
                <a:gd name="connsiteY6" fmla="*/ 1509645 h 4243277"/>
                <a:gd name="connsiteX7" fmla="*/ 3515193 w 5875659"/>
                <a:gd name="connsiteY7" fmla="*/ 1305205 h 4243277"/>
                <a:gd name="connsiteX8" fmla="*/ 3718373 w 5875659"/>
                <a:gd name="connsiteY8" fmla="*/ 1136400 h 4243277"/>
                <a:gd name="connsiteX9" fmla="*/ 3571241 w 5875659"/>
                <a:gd name="connsiteY9" fmla="*/ 1003445 h 4243277"/>
                <a:gd name="connsiteX10" fmla="*/ 3506962 w 5875659"/>
                <a:gd name="connsiteY10" fmla="*/ 461767 h 4243277"/>
                <a:gd name="connsiteX11" fmla="*/ 3885008 w 5875659"/>
                <a:gd name="connsiteY11" fmla="*/ 141007 h 4243277"/>
                <a:gd name="connsiteX12" fmla="*/ 5086372 w 5875659"/>
                <a:gd name="connsiteY12" fmla="*/ 148909 h 4243277"/>
                <a:gd name="connsiteX13" fmla="*/ 5237978 w 5875659"/>
                <a:gd name="connsiteY13" fmla="*/ 666128 h 4243277"/>
                <a:gd name="connsiteX14" fmla="*/ 5170056 w 5875659"/>
                <a:gd name="connsiteY14" fmla="*/ 825849 h 4243277"/>
                <a:gd name="connsiteX15" fmla="*/ 5256880 w 5875659"/>
                <a:gd name="connsiteY15" fmla="*/ 881142 h 4243277"/>
                <a:gd name="connsiteX16" fmla="*/ 5463914 w 5875659"/>
                <a:gd name="connsiteY16" fmla="*/ 1095343 h 4243277"/>
                <a:gd name="connsiteX17" fmla="*/ 5616992 w 5875659"/>
                <a:gd name="connsiteY17" fmla="*/ 1984566 h 4243277"/>
                <a:gd name="connsiteX18" fmla="*/ 5726242 w 5875659"/>
                <a:gd name="connsiteY18" fmla="*/ 2182130 h 4243277"/>
                <a:gd name="connsiteX19" fmla="*/ 5486400 w 5875659"/>
                <a:gd name="connsiteY19" fmla="*/ 2391992 h 4243277"/>
                <a:gd name="connsiteX20" fmla="*/ 5512061 w 5875659"/>
                <a:gd name="connsiteY20" fmla="*/ 2457125 h 4243277"/>
                <a:gd name="connsiteX21" fmla="*/ 5629619 w 5875659"/>
                <a:gd name="connsiteY21" fmla="*/ 2577412 h 4243277"/>
                <a:gd name="connsiteX22" fmla="*/ 5875659 w 5875659"/>
                <a:gd name="connsiteY22" fmla="*/ 2824751 h 4243277"/>
                <a:gd name="connsiteX23" fmla="*/ 5736023 w 5875659"/>
                <a:gd name="connsiteY23" fmla="*/ 3059054 h 4243277"/>
                <a:gd name="connsiteX24" fmla="*/ 5726242 w 5875659"/>
                <a:gd name="connsiteY24" fmla="*/ 3126510 h 4243277"/>
                <a:gd name="connsiteX25" fmla="*/ 4542019 w 5875659"/>
                <a:gd name="connsiteY25" fmla="*/ 3606195 h 4243277"/>
                <a:gd name="connsiteX26" fmla="*/ 4062334 w 5875659"/>
                <a:gd name="connsiteY26" fmla="*/ 3501264 h 4243277"/>
                <a:gd name="connsiteX27" fmla="*/ 4054839 w 5875659"/>
                <a:gd name="connsiteY27" fmla="*/ 3411323 h 4243277"/>
                <a:gd name="connsiteX28" fmla="*/ 3837482 w 5875659"/>
                <a:gd name="connsiteY28" fmla="*/ 3298897 h 4243277"/>
                <a:gd name="connsiteX29" fmla="*/ 4002373 w 5875659"/>
                <a:gd name="connsiteY29" fmla="*/ 2879172 h 4243277"/>
                <a:gd name="connsiteX30" fmla="*/ 3964898 w 5875659"/>
                <a:gd name="connsiteY30" fmla="*/ 2781736 h 4243277"/>
                <a:gd name="connsiteX31" fmla="*/ 3927423 w 5875659"/>
                <a:gd name="connsiteY31" fmla="*/ 2661815 h 4243277"/>
                <a:gd name="connsiteX32" fmla="*/ 3732550 w 5875659"/>
                <a:gd name="connsiteY32" fmla="*/ 2616844 h 4243277"/>
                <a:gd name="connsiteX33" fmla="*/ 3590144 w 5875659"/>
                <a:gd name="connsiteY33" fmla="*/ 2601854 h 4243277"/>
                <a:gd name="connsiteX34" fmla="*/ 3440242 w 5875659"/>
                <a:gd name="connsiteY34" fmla="*/ 2796726 h 4243277"/>
                <a:gd name="connsiteX35" fmla="*/ 3095468 w 5875659"/>
                <a:gd name="connsiteY35" fmla="*/ 2864182 h 4243277"/>
                <a:gd name="connsiteX36" fmla="*/ 412229 w 5875659"/>
                <a:gd name="connsiteY36" fmla="*/ 4243277 h 4243277"/>
                <a:gd name="connsiteX37" fmla="*/ 0 w 5875659"/>
                <a:gd name="connsiteY37" fmla="*/ 4153336 h 4243277"/>
                <a:gd name="connsiteX0" fmla="*/ 0 w 5736023"/>
                <a:gd name="connsiteY0" fmla="*/ 4153336 h 4243277"/>
                <a:gd name="connsiteX1" fmla="*/ 157396 w 5736023"/>
                <a:gd name="connsiteY1" fmla="*/ 3756097 h 4243277"/>
                <a:gd name="connsiteX2" fmla="*/ 2932204 w 5736023"/>
                <a:gd name="connsiteY2" fmla="*/ 2402179 h 4243277"/>
                <a:gd name="connsiteX3" fmla="*/ 3341993 w 5736023"/>
                <a:gd name="connsiteY3" fmla="*/ 2153292 h 4243277"/>
                <a:gd name="connsiteX4" fmla="*/ 3373735 w 5736023"/>
                <a:gd name="connsiteY4" fmla="*/ 2135784 h 4243277"/>
                <a:gd name="connsiteX5" fmla="*/ 3605540 w 5736023"/>
                <a:gd name="connsiteY5" fmla="*/ 1880699 h 4243277"/>
                <a:gd name="connsiteX6" fmla="*/ 3546219 w 5736023"/>
                <a:gd name="connsiteY6" fmla="*/ 1509645 h 4243277"/>
                <a:gd name="connsiteX7" fmla="*/ 3515193 w 5736023"/>
                <a:gd name="connsiteY7" fmla="*/ 1305205 h 4243277"/>
                <a:gd name="connsiteX8" fmla="*/ 3718373 w 5736023"/>
                <a:gd name="connsiteY8" fmla="*/ 1136400 h 4243277"/>
                <a:gd name="connsiteX9" fmla="*/ 3571241 w 5736023"/>
                <a:gd name="connsiteY9" fmla="*/ 1003445 h 4243277"/>
                <a:gd name="connsiteX10" fmla="*/ 3506962 w 5736023"/>
                <a:gd name="connsiteY10" fmla="*/ 461767 h 4243277"/>
                <a:gd name="connsiteX11" fmla="*/ 3885008 w 5736023"/>
                <a:gd name="connsiteY11" fmla="*/ 141007 h 4243277"/>
                <a:gd name="connsiteX12" fmla="*/ 5086372 w 5736023"/>
                <a:gd name="connsiteY12" fmla="*/ 148909 h 4243277"/>
                <a:gd name="connsiteX13" fmla="*/ 5237978 w 5736023"/>
                <a:gd name="connsiteY13" fmla="*/ 666128 h 4243277"/>
                <a:gd name="connsiteX14" fmla="*/ 5170056 w 5736023"/>
                <a:gd name="connsiteY14" fmla="*/ 825849 h 4243277"/>
                <a:gd name="connsiteX15" fmla="*/ 5256880 w 5736023"/>
                <a:gd name="connsiteY15" fmla="*/ 881142 h 4243277"/>
                <a:gd name="connsiteX16" fmla="*/ 5463914 w 5736023"/>
                <a:gd name="connsiteY16" fmla="*/ 1095343 h 4243277"/>
                <a:gd name="connsiteX17" fmla="*/ 5616992 w 5736023"/>
                <a:gd name="connsiteY17" fmla="*/ 1984566 h 4243277"/>
                <a:gd name="connsiteX18" fmla="*/ 5726242 w 5736023"/>
                <a:gd name="connsiteY18" fmla="*/ 2182130 h 4243277"/>
                <a:gd name="connsiteX19" fmla="*/ 5486400 w 5736023"/>
                <a:gd name="connsiteY19" fmla="*/ 2391992 h 4243277"/>
                <a:gd name="connsiteX20" fmla="*/ 5512061 w 5736023"/>
                <a:gd name="connsiteY20" fmla="*/ 2457125 h 4243277"/>
                <a:gd name="connsiteX21" fmla="*/ 5629619 w 5736023"/>
                <a:gd name="connsiteY21" fmla="*/ 2577412 h 4243277"/>
                <a:gd name="connsiteX22" fmla="*/ 5736023 w 5736023"/>
                <a:gd name="connsiteY22" fmla="*/ 3059054 h 4243277"/>
                <a:gd name="connsiteX23" fmla="*/ 5726242 w 5736023"/>
                <a:gd name="connsiteY23" fmla="*/ 3126510 h 4243277"/>
                <a:gd name="connsiteX24" fmla="*/ 4542019 w 5736023"/>
                <a:gd name="connsiteY24" fmla="*/ 3606195 h 4243277"/>
                <a:gd name="connsiteX25" fmla="*/ 4062334 w 5736023"/>
                <a:gd name="connsiteY25" fmla="*/ 3501264 h 4243277"/>
                <a:gd name="connsiteX26" fmla="*/ 4054839 w 5736023"/>
                <a:gd name="connsiteY26" fmla="*/ 3411323 h 4243277"/>
                <a:gd name="connsiteX27" fmla="*/ 3837482 w 5736023"/>
                <a:gd name="connsiteY27" fmla="*/ 3298897 h 4243277"/>
                <a:gd name="connsiteX28" fmla="*/ 4002373 w 5736023"/>
                <a:gd name="connsiteY28" fmla="*/ 2879172 h 4243277"/>
                <a:gd name="connsiteX29" fmla="*/ 3964898 w 5736023"/>
                <a:gd name="connsiteY29" fmla="*/ 2781736 h 4243277"/>
                <a:gd name="connsiteX30" fmla="*/ 3927423 w 5736023"/>
                <a:gd name="connsiteY30" fmla="*/ 2661815 h 4243277"/>
                <a:gd name="connsiteX31" fmla="*/ 3732550 w 5736023"/>
                <a:gd name="connsiteY31" fmla="*/ 2616844 h 4243277"/>
                <a:gd name="connsiteX32" fmla="*/ 3590144 w 5736023"/>
                <a:gd name="connsiteY32" fmla="*/ 2601854 h 4243277"/>
                <a:gd name="connsiteX33" fmla="*/ 3440242 w 5736023"/>
                <a:gd name="connsiteY33" fmla="*/ 2796726 h 4243277"/>
                <a:gd name="connsiteX34" fmla="*/ 3095468 w 5736023"/>
                <a:gd name="connsiteY34" fmla="*/ 2864182 h 4243277"/>
                <a:gd name="connsiteX35" fmla="*/ 412229 w 5736023"/>
                <a:gd name="connsiteY35" fmla="*/ 4243277 h 4243277"/>
                <a:gd name="connsiteX36" fmla="*/ 0 w 5736023"/>
                <a:gd name="connsiteY36" fmla="*/ 4153336 h 4243277"/>
                <a:gd name="connsiteX0" fmla="*/ 0 w 5812331"/>
                <a:gd name="connsiteY0" fmla="*/ 4153336 h 4243277"/>
                <a:gd name="connsiteX1" fmla="*/ 157396 w 5812331"/>
                <a:gd name="connsiteY1" fmla="*/ 3756097 h 4243277"/>
                <a:gd name="connsiteX2" fmla="*/ 2932204 w 5812331"/>
                <a:gd name="connsiteY2" fmla="*/ 2402179 h 4243277"/>
                <a:gd name="connsiteX3" fmla="*/ 3341993 w 5812331"/>
                <a:gd name="connsiteY3" fmla="*/ 2153292 h 4243277"/>
                <a:gd name="connsiteX4" fmla="*/ 3373735 w 5812331"/>
                <a:gd name="connsiteY4" fmla="*/ 2135784 h 4243277"/>
                <a:gd name="connsiteX5" fmla="*/ 3605540 w 5812331"/>
                <a:gd name="connsiteY5" fmla="*/ 1880699 h 4243277"/>
                <a:gd name="connsiteX6" fmla="*/ 3546219 w 5812331"/>
                <a:gd name="connsiteY6" fmla="*/ 1509645 h 4243277"/>
                <a:gd name="connsiteX7" fmla="*/ 3515193 w 5812331"/>
                <a:gd name="connsiteY7" fmla="*/ 1305205 h 4243277"/>
                <a:gd name="connsiteX8" fmla="*/ 3718373 w 5812331"/>
                <a:gd name="connsiteY8" fmla="*/ 1136400 h 4243277"/>
                <a:gd name="connsiteX9" fmla="*/ 3571241 w 5812331"/>
                <a:gd name="connsiteY9" fmla="*/ 1003445 h 4243277"/>
                <a:gd name="connsiteX10" fmla="*/ 3506962 w 5812331"/>
                <a:gd name="connsiteY10" fmla="*/ 461767 h 4243277"/>
                <a:gd name="connsiteX11" fmla="*/ 3885008 w 5812331"/>
                <a:gd name="connsiteY11" fmla="*/ 141007 h 4243277"/>
                <a:gd name="connsiteX12" fmla="*/ 5086372 w 5812331"/>
                <a:gd name="connsiteY12" fmla="*/ 148909 h 4243277"/>
                <a:gd name="connsiteX13" fmla="*/ 5237978 w 5812331"/>
                <a:gd name="connsiteY13" fmla="*/ 666128 h 4243277"/>
                <a:gd name="connsiteX14" fmla="*/ 5170056 w 5812331"/>
                <a:gd name="connsiteY14" fmla="*/ 825849 h 4243277"/>
                <a:gd name="connsiteX15" fmla="*/ 5256880 w 5812331"/>
                <a:gd name="connsiteY15" fmla="*/ 881142 h 4243277"/>
                <a:gd name="connsiteX16" fmla="*/ 5463914 w 5812331"/>
                <a:gd name="connsiteY16" fmla="*/ 1095343 h 4243277"/>
                <a:gd name="connsiteX17" fmla="*/ 5616992 w 5812331"/>
                <a:gd name="connsiteY17" fmla="*/ 1984566 h 4243277"/>
                <a:gd name="connsiteX18" fmla="*/ 5726242 w 5812331"/>
                <a:gd name="connsiteY18" fmla="*/ 2182130 h 4243277"/>
                <a:gd name="connsiteX19" fmla="*/ 5486400 w 5812331"/>
                <a:gd name="connsiteY19" fmla="*/ 2391992 h 4243277"/>
                <a:gd name="connsiteX20" fmla="*/ 5512061 w 5812331"/>
                <a:gd name="connsiteY20" fmla="*/ 2457125 h 4243277"/>
                <a:gd name="connsiteX21" fmla="*/ 5629619 w 5812331"/>
                <a:gd name="connsiteY21" fmla="*/ 2577412 h 4243277"/>
                <a:gd name="connsiteX22" fmla="*/ 5736023 w 5812331"/>
                <a:gd name="connsiteY22" fmla="*/ 3059054 h 4243277"/>
                <a:gd name="connsiteX23" fmla="*/ 5726242 w 5812331"/>
                <a:gd name="connsiteY23" fmla="*/ 3126510 h 4243277"/>
                <a:gd name="connsiteX24" fmla="*/ 4542019 w 5812331"/>
                <a:gd name="connsiteY24" fmla="*/ 3606195 h 4243277"/>
                <a:gd name="connsiteX25" fmla="*/ 4062334 w 5812331"/>
                <a:gd name="connsiteY25" fmla="*/ 3501264 h 4243277"/>
                <a:gd name="connsiteX26" fmla="*/ 4054839 w 5812331"/>
                <a:gd name="connsiteY26" fmla="*/ 3411323 h 4243277"/>
                <a:gd name="connsiteX27" fmla="*/ 3837482 w 5812331"/>
                <a:gd name="connsiteY27" fmla="*/ 3298897 h 4243277"/>
                <a:gd name="connsiteX28" fmla="*/ 4002373 w 5812331"/>
                <a:gd name="connsiteY28" fmla="*/ 2879172 h 4243277"/>
                <a:gd name="connsiteX29" fmla="*/ 3964898 w 5812331"/>
                <a:gd name="connsiteY29" fmla="*/ 2781736 h 4243277"/>
                <a:gd name="connsiteX30" fmla="*/ 3927423 w 5812331"/>
                <a:gd name="connsiteY30" fmla="*/ 2661815 h 4243277"/>
                <a:gd name="connsiteX31" fmla="*/ 3732550 w 5812331"/>
                <a:gd name="connsiteY31" fmla="*/ 2616844 h 4243277"/>
                <a:gd name="connsiteX32" fmla="*/ 3590144 w 5812331"/>
                <a:gd name="connsiteY32" fmla="*/ 2601854 h 4243277"/>
                <a:gd name="connsiteX33" fmla="*/ 3440242 w 5812331"/>
                <a:gd name="connsiteY33" fmla="*/ 2796726 h 4243277"/>
                <a:gd name="connsiteX34" fmla="*/ 3095468 w 5812331"/>
                <a:gd name="connsiteY34" fmla="*/ 2864182 h 4243277"/>
                <a:gd name="connsiteX35" fmla="*/ 412229 w 5812331"/>
                <a:gd name="connsiteY35" fmla="*/ 4243277 h 4243277"/>
                <a:gd name="connsiteX36" fmla="*/ 0 w 5812331"/>
                <a:gd name="connsiteY36"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726242 w 5868919"/>
                <a:gd name="connsiteY23" fmla="*/ 3126510 h 4243277"/>
                <a:gd name="connsiteX24" fmla="*/ 4542019 w 5868919"/>
                <a:gd name="connsiteY24" fmla="*/ 3606195 h 4243277"/>
                <a:gd name="connsiteX25" fmla="*/ 4062334 w 5868919"/>
                <a:gd name="connsiteY25" fmla="*/ 3501264 h 4243277"/>
                <a:gd name="connsiteX26" fmla="*/ 4054839 w 5868919"/>
                <a:gd name="connsiteY26" fmla="*/ 3411323 h 4243277"/>
                <a:gd name="connsiteX27" fmla="*/ 3837482 w 5868919"/>
                <a:gd name="connsiteY27" fmla="*/ 3298897 h 4243277"/>
                <a:gd name="connsiteX28" fmla="*/ 4002373 w 5868919"/>
                <a:gd name="connsiteY28" fmla="*/ 2879172 h 4243277"/>
                <a:gd name="connsiteX29" fmla="*/ 3964898 w 5868919"/>
                <a:gd name="connsiteY29" fmla="*/ 2781736 h 4243277"/>
                <a:gd name="connsiteX30" fmla="*/ 3927423 w 5868919"/>
                <a:gd name="connsiteY30" fmla="*/ 2661815 h 4243277"/>
                <a:gd name="connsiteX31" fmla="*/ 3732550 w 5868919"/>
                <a:gd name="connsiteY31" fmla="*/ 2616844 h 4243277"/>
                <a:gd name="connsiteX32" fmla="*/ 3590144 w 5868919"/>
                <a:gd name="connsiteY32" fmla="*/ 2601854 h 4243277"/>
                <a:gd name="connsiteX33" fmla="*/ 3440242 w 5868919"/>
                <a:gd name="connsiteY33" fmla="*/ 2796726 h 4243277"/>
                <a:gd name="connsiteX34" fmla="*/ 3095468 w 5868919"/>
                <a:gd name="connsiteY34" fmla="*/ 2864182 h 4243277"/>
                <a:gd name="connsiteX35" fmla="*/ 412229 w 5868919"/>
                <a:gd name="connsiteY35" fmla="*/ 4243277 h 4243277"/>
                <a:gd name="connsiteX36" fmla="*/ 0 w 5868919"/>
                <a:gd name="connsiteY36"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73423 w 5868919"/>
                <a:gd name="connsiteY23" fmla="*/ 3343887 h 4243277"/>
                <a:gd name="connsiteX24" fmla="*/ 4542019 w 5868919"/>
                <a:gd name="connsiteY24" fmla="*/ 3606195 h 4243277"/>
                <a:gd name="connsiteX25" fmla="*/ 4062334 w 5868919"/>
                <a:gd name="connsiteY25" fmla="*/ 3501264 h 4243277"/>
                <a:gd name="connsiteX26" fmla="*/ 4054839 w 5868919"/>
                <a:gd name="connsiteY26" fmla="*/ 3411323 h 4243277"/>
                <a:gd name="connsiteX27" fmla="*/ 3837482 w 5868919"/>
                <a:gd name="connsiteY27" fmla="*/ 3298897 h 4243277"/>
                <a:gd name="connsiteX28" fmla="*/ 4002373 w 5868919"/>
                <a:gd name="connsiteY28" fmla="*/ 2879172 h 4243277"/>
                <a:gd name="connsiteX29" fmla="*/ 3964898 w 5868919"/>
                <a:gd name="connsiteY29" fmla="*/ 2781736 h 4243277"/>
                <a:gd name="connsiteX30" fmla="*/ 3927423 w 5868919"/>
                <a:gd name="connsiteY30" fmla="*/ 2661815 h 4243277"/>
                <a:gd name="connsiteX31" fmla="*/ 3732550 w 5868919"/>
                <a:gd name="connsiteY31" fmla="*/ 2616844 h 4243277"/>
                <a:gd name="connsiteX32" fmla="*/ 3590144 w 5868919"/>
                <a:gd name="connsiteY32" fmla="*/ 2601854 h 4243277"/>
                <a:gd name="connsiteX33" fmla="*/ 3440242 w 5868919"/>
                <a:gd name="connsiteY33" fmla="*/ 2796726 h 4243277"/>
                <a:gd name="connsiteX34" fmla="*/ 3095468 w 5868919"/>
                <a:gd name="connsiteY34" fmla="*/ 2864182 h 4243277"/>
                <a:gd name="connsiteX35" fmla="*/ 412229 w 5868919"/>
                <a:gd name="connsiteY35" fmla="*/ 4243277 h 4243277"/>
                <a:gd name="connsiteX36" fmla="*/ 0 w 5868919"/>
                <a:gd name="connsiteY36"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73423 w 5868919"/>
                <a:gd name="connsiteY23" fmla="*/ 3343887 h 4243277"/>
                <a:gd name="connsiteX24" fmla="*/ 4542019 w 5868919"/>
                <a:gd name="connsiteY24" fmla="*/ 3606195 h 4243277"/>
                <a:gd name="connsiteX25" fmla="*/ 4062334 w 5868919"/>
                <a:gd name="connsiteY25" fmla="*/ 3501264 h 4243277"/>
                <a:gd name="connsiteX26" fmla="*/ 4054839 w 5868919"/>
                <a:gd name="connsiteY26" fmla="*/ 3411323 h 4243277"/>
                <a:gd name="connsiteX27" fmla="*/ 3837482 w 5868919"/>
                <a:gd name="connsiteY27" fmla="*/ 3298897 h 4243277"/>
                <a:gd name="connsiteX28" fmla="*/ 4002373 w 5868919"/>
                <a:gd name="connsiteY28" fmla="*/ 2879172 h 4243277"/>
                <a:gd name="connsiteX29" fmla="*/ 3964898 w 5868919"/>
                <a:gd name="connsiteY29" fmla="*/ 2781736 h 4243277"/>
                <a:gd name="connsiteX30" fmla="*/ 3927423 w 5868919"/>
                <a:gd name="connsiteY30" fmla="*/ 2661815 h 4243277"/>
                <a:gd name="connsiteX31" fmla="*/ 3732550 w 5868919"/>
                <a:gd name="connsiteY31" fmla="*/ 2616844 h 4243277"/>
                <a:gd name="connsiteX32" fmla="*/ 3590144 w 5868919"/>
                <a:gd name="connsiteY32" fmla="*/ 2601854 h 4243277"/>
                <a:gd name="connsiteX33" fmla="*/ 3440242 w 5868919"/>
                <a:gd name="connsiteY33" fmla="*/ 2796726 h 4243277"/>
                <a:gd name="connsiteX34" fmla="*/ 3095468 w 5868919"/>
                <a:gd name="connsiteY34" fmla="*/ 2864182 h 4243277"/>
                <a:gd name="connsiteX35" fmla="*/ 412229 w 5868919"/>
                <a:gd name="connsiteY35" fmla="*/ 4243277 h 4243277"/>
                <a:gd name="connsiteX36" fmla="*/ 0 w 5868919"/>
                <a:gd name="connsiteY36"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73423 w 5868919"/>
                <a:gd name="connsiteY23" fmla="*/ 3343887 h 4243277"/>
                <a:gd name="connsiteX24" fmla="*/ 4542019 w 5868919"/>
                <a:gd name="connsiteY24" fmla="*/ 3606195 h 4243277"/>
                <a:gd name="connsiteX25" fmla="*/ 4062334 w 5868919"/>
                <a:gd name="connsiteY25" fmla="*/ 3501264 h 4243277"/>
                <a:gd name="connsiteX26" fmla="*/ 4054839 w 5868919"/>
                <a:gd name="connsiteY26" fmla="*/ 3411323 h 4243277"/>
                <a:gd name="connsiteX27" fmla="*/ 3837482 w 5868919"/>
                <a:gd name="connsiteY27" fmla="*/ 3298897 h 4243277"/>
                <a:gd name="connsiteX28" fmla="*/ 4002373 w 5868919"/>
                <a:gd name="connsiteY28" fmla="*/ 2879172 h 4243277"/>
                <a:gd name="connsiteX29" fmla="*/ 3964898 w 5868919"/>
                <a:gd name="connsiteY29" fmla="*/ 2781736 h 4243277"/>
                <a:gd name="connsiteX30" fmla="*/ 3927423 w 5868919"/>
                <a:gd name="connsiteY30" fmla="*/ 2661815 h 4243277"/>
                <a:gd name="connsiteX31" fmla="*/ 3732550 w 5868919"/>
                <a:gd name="connsiteY31" fmla="*/ 2616844 h 4243277"/>
                <a:gd name="connsiteX32" fmla="*/ 3590144 w 5868919"/>
                <a:gd name="connsiteY32" fmla="*/ 2601854 h 4243277"/>
                <a:gd name="connsiteX33" fmla="*/ 3440242 w 5868919"/>
                <a:gd name="connsiteY33" fmla="*/ 2796726 h 4243277"/>
                <a:gd name="connsiteX34" fmla="*/ 3095468 w 5868919"/>
                <a:gd name="connsiteY34" fmla="*/ 2864182 h 4243277"/>
                <a:gd name="connsiteX35" fmla="*/ 412229 w 5868919"/>
                <a:gd name="connsiteY35" fmla="*/ 4243277 h 4243277"/>
                <a:gd name="connsiteX36" fmla="*/ 0 w 5868919"/>
                <a:gd name="connsiteY36"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54839 w 5868919"/>
                <a:gd name="connsiteY26" fmla="*/ 3411323 h 4243277"/>
                <a:gd name="connsiteX27" fmla="*/ 3837482 w 5868919"/>
                <a:gd name="connsiteY27" fmla="*/ 3298897 h 4243277"/>
                <a:gd name="connsiteX28" fmla="*/ 4002373 w 5868919"/>
                <a:gd name="connsiteY28" fmla="*/ 2879172 h 4243277"/>
                <a:gd name="connsiteX29" fmla="*/ 3964898 w 5868919"/>
                <a:gd name="connsiteY29" fmla="*/ 2781736 h 4243277"/>
                <a:gd name="connsiteX30" fmla="*/ 3927423 w 5868919"/>
                <a:gd name="connsiteY30" fmla="*/ 2661815 h 4243277"/>
                <a:gd name="connsiteX31" fmla="*/ 3732550 w 5868919"/>
                <a:gd name="connsiteY31" fmla="*/ 2616844 h 4243277"/>
                <a:gd name="connsiteX32" fmla="*/ 3590144 w 5868919"/>
                <a:gd name="connsiteY32" fmla="*/ 2601854 h 4243277"/>
                <a:gd name="connsiteX33" fmla="*/ 3440242 w 5868919"/>
                <a:gd name="connsiteY33" fmla="*/ 2796726 h 4243277"/>
                <a:gd name="connsiteX34" fmla="*/ 3095468 w 5868919"/>
                <a:gd name="connsiteY34" fmla="*/ 2864182 h 4243277"/>
                <a:gd name="connsiteX35" fmla="*/ 412229 w 5868919"/>
                <a:gd name="connsiteY35" fmla="*/ 4243277 h 4243277"/>
                <a:gd name="connsiteX36" fmla="*/ 0 w 5868919"/>
                <a:gd name="connsiteY36"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54839 w 5868919"/>
                <a:gd name="connsiteY26" fmla="*/ 3411323 h 4243277"/>
                <a:gd name="connsiteX27" fmla="*/ 3837482 w 5868919"/>
                <a:gd name="connsiteY27" fmla="*/ 3298897 h 4243277"/>
                <a:gd name="connsiteX28" fmla="*/ 4002373 w 5868919"/>
                <a:gd name="connsiteY28" fmla="*/ 2879172 h 4243277"/>
                <a:gd name="connsiteX29" fmla="*/ 3964898 w 5868919"/>
                <a:gd name="connsiteY29" fmla="*/ 2781736 h 4243277"/>
                <a:gd name="connsiteX30" fmla="*/ 4043200 w 5868919"/>
                <a:gd name="connsiteY30" fmla="*/ 2692532 h 4243277"/>
                <a:gd name="connsiteX31" fmla="*/ 3732550 w 5868919"/>
                <a:gd name="connsiteY31" fmla="*/ 2616844 h 4243277"/>
                <a:gd name="connsiteX32" fmla="*/ 3590144 w 5868919"/>
                <a:gd name="connsiteY32" fmla="*/ 2601854 h 4243277"/>
                <a:gd name="connsiteX33" fmla="*/ 3440242 w 5868919"/>
                <a:gd name="connsiteY33" fmla="*/ 2796726 h 4243277"/>
                <a:gd name="connsiteX34" fmla="*/ 3095468 w 5868919"/>
                <a:gd name="connsiteY34" fmla="*/ 2864182 h 4243277"/>
                <a:gd name="connsiteX35" fmla="*/ 412229 w 5868919"/>
                <a:gd name="connsiteY35" fmla="*/ 4243277 h 4243277"/>
                <a:gd name="connsiteX36" fmla="*/ 0 w 5868919"/>
                <a:gd name="connsiteY36"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54839 w 5868919"/>
                <a:gd name="connsiteY26" fmla="*/ 3411323 h 4243277"/>
                <a:gd name="connsiteX27" fmla="*/ 3837482 w 5868919"/>
                <a:gd name="connsiteY27" fmla="*/ 3298897 h 4243277"/>
                <a:gd name="connsiteX28" fmla="*/ 3971657 w 5868919"/>
                <a:gd name="connsiteY28" fmla="*/ 2914614 h 4243277"/>
                <a:gd name="connsiteX29" fmla="*/ 3964898 w 5868919"/>
                <a:gd name="connsiteY29" fmla="*/ 2781736 h 4243277"/>
                <a:gd name="connsiteX30" fmla="*/ 4043200 w 5868919"/>
                <a:gd name="connsiteY30" fmla="*/ 2692532 h 4243277"/>
                <a:gd name="connsiteX31" fmla="*/ 3732550 w 5868919"/>
                <a:gd name="connsiteY31" fmla="*/ 2616844 h 4243277"/>
                <a:gd name="connsiteX32" fmla="*/ 3590144 w 5868919"/>
                <a:gd name="connsiteY32" fmla="*/ 2601854 h 4243277"/>
                <a:gd name="connsiteX33" fmla="*/ 3440242 w 5868919"/>
                <a:gd name="connsiteY33" fmla="*/ 2796726 h 4243277"/>
                <a:gd name="connsiteX34" fmla="*/ 3095468 w 5868919"/>
                <a:gd name="connsiteY34" fmla="*/ 2864182 h 4243277"/>
                <a:gd name="connsiteX35" fmla="*/ 412229 w 5868919"/>
                <a:gd name="connsiteY35" fmla="*/ 4243277 h 4243277"/>
                <a:gd name="connsiteX36" fmla="*/ 0 w 5868919"/>
                <a:gd name="connsiteY36"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54839 w 5868919"/>
                <a:gd name="connsiteY26" fmla="*/ 3411323 h 4243277"/>
                <a:gd name="connsiteX27" fmla="*/ 3837482 w 5868919"/>
                <a:gd name="connsiteY27" fmla="*/ 3298897 h 4243277"/>
                <a:gd name="connsiteX28" fmla="*/ 3971657 w 5868919"/>
                <a:gd name="connsiteY28" fmla="*/ 2914614 h 4243277"/>
                <a:gd name="connsiteX29" fmla="*/ 3964898 w 5868919"/>
                <a:gd name="connsiteY29" fmla="*/ 2781736 h 4243277"/>
                <a:gd name="connsiteX30" fmla="*/ 4043200 w 5868919"/>
                <a:gd name="connsiteY30" fmla="*/ 2692532 h 4243277"/>
                <a:gd name="connsiteX31" fmla="*/ 3732550 w 5868919"/>
                <a:gd name="connsiteY31" fmla="*/ 2616844 h 4243277"/>
                <a:gd name="connsiteX32" fmla="*/ 3590144 w 5868919"/>
                <a:gd name="connsiteY32" fmla="*/ 2601854 h 4243277"/>
                <a:gd name="connsiteX33" fmla="*/ 3440242 w 5868919"/>
                <a:gd name="connsiteY33" fmla="*/ 2796726 h 4243277"/>
                <a:gd name="connsiteX34" fmla="*/ 3095468 w 5868919"/>
                <a:gd name="connsiteY34" fmla="*/ 2864182 h 4243277"/>
                <a:gd name="connsiteX35" fmla="*/ 412229 w 5868919"/>
                <a:gd name="connsiteY35" fmla="*/ 4243277 h 4243277"/>
                <a:gd name="connsiteX36" fmla="*/ 0 w 5868919"/>
                <a:gd name="connsiteY36"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54839 w 5868919"/>
                <a:gd name="connsiteY26" fmla="*/ 3411323 h 4243277"/>
                <a:gd name="connsiteX27" fmla="*/ 3962710 w 5868919"/>
                <a:gd name="connsiteY27" fmla="*/ 3239827 h 4243277"/>
                <a:gd name="connsiteX28" fmla="*/ 3971657 w 5868919"/>
                <a:gd name="connsiteY28" fmla="*/ 2914614 h 4243277"/>
                <a:gd name="connsiteX29" fmla="*/ 3964898 w 5868919"/>
                <a:gd name="connsiteY29" fmla="*/ 2781736 h 4243277"/>
                <a:gd name="connsiteX30" fmla="*/ 4043200 w 5868919"/>
                <a:gd name="connsiteY30" fmla="*/ 2692532 h 4243277"/>
                <a:gd name="connsiteX31" fmla="*/ 3732550 w 5868919"/>
                <a:gd name="connsiteY31" fmla="*/ 2616844 h 4243277"/>
                <a:gd name="connsiteX32" fmla="*/ 3590144 w 5868919"/>
                <a:gd name="connsiteY32" fmla="*/ 2601854 h 4243277"/>
                <a:gd name="connsiteX33" fmla="*/ 3440242 w 5868919"/>
                <a:gd name="connsiteY33" fmla="*/ 2796726 h 4243277"/>
                <a:gd name="connsiteX34" fmla="*/ 3095468 w 5868919"/>
                <a:gd name="connsiteY34" fmla="*/ 2864182 h 4243277"/>
                <a:gd name="connsiteX35" fmla="*/ 412229 w 5868919"/>
                <a:gd name="connsiteY35" fmla="*/ 4243277 h 4243277"/>
                <a:gd name="connsiteX36" fmla="*/ 0 w 5868919"/>
                <a:gd name="connsiteY36"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54839 w 5868919"/>
                <a:gd name="connsiteY26" fmla="*/ 3411323 h 4243277"/>
                <a:gd name="connsiteX27" fmla="*/ 3971657 w 5868919"/>
                <a:gd name="connsiteY27" fmla="*/ 2914614 h 4243277"/>
                <a:gd name="connsiteX28" fmla="*/ 3964898 w 5868919"/>
                <a:gd name="connsiteY28" fmla="*/ 2781736 h 4243277"/>
                <a:gd name="connsiteX29" fmla="*/ 4043200 w 5868919"/>
                <a:gd name="connsiteY29" fmla="*/ 2692532 h 4243277"/>
                <a:gd name="connsiteX30" fmla="*/ 3732550 w 5868919"/>
                <a:gd name="connsiteY30" fmla="*/ 2616844 h 4243277"/>
                <a:gd name="connsiteX31" fmla="*/ 3590144 w 5868919"/>
                <a:gd name="connsiteY31" fmla="*/ 2601854 h 4243277"/>
                <a:gd name="connsiteX32" fmla="*/ 3440242 w 5868919"/>
                <a:gd name="connsiteY32" fmla="*/ 2796726 h 4243277"/>
                <a:gd name="connsiteX33" fmla="*/ 3095468 w 5868919"/>
                <a:gd name="connsiteY33" fmla="*/ 2864182 h 4243277"/>
                <a:gd name="connsiteX34" fmla="*/ 412229 w 5868919"/>
                <a:gd name="connsiteY34" fmla="*/ 4243277 h 4243277"/>
                <a:gd name="connsiteX35" fmla="*/ 0 w 5868919"/>
                <a:gd name="connsiteY35"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54839 w 5868919"/>
                <a:gd name="connsiteY26" fmla="*/ 3411323 h 4243277"/>
                <a:gd name="connsiteX27" fmla="*/ 3971657 w 5868919"/>
                <a:gd name="connsiteY27" fmla="*/ 2914614 h 4243277"/>
                <a:gd name="connsiteX28" fmla="*/ 3964898 w 5868919"/>
                <a:gd name="connsiteY28" fmla="*/ 2781736 h 4243277"/>
                <a:gd name="connsiteX29" fmla="*/ 4043200 w 5868919"/>
                <a:gd name="connsiteY29" fmla="*/ 2692532 h 4243277"/>
                <a:gd name="connsiteX30" fmla="*/ 3732550 w 5868919"/>
                <a:gd name="connsiteY30" fmla="*/ 2616844 h 4243277"/>
                <a:gd name="connsiteX31" fmla="*/ 3590144 w 5868919"/>
                <a:gd name="connsiteY31" fmla="*/ 2601854 h 4243277"/>
                <a:gd name="connsiteX32" fmla="*/ 3440242 w 5868919"/>
                <a:gd name="connsiteY32" fmla="*/ 2796726 h 4243277"/>
                <a:gd name="connsiteX33" fmla="*/ 3095468 w 5868919"/>
                <a:gd name="connsiteY33" fmla="*/ 2864182 h 4243277"/>
                <a:gd name="connsiteX34" fmla="*/ 412229 w 5868919"/>
                <a:gd name="connsiteY34" fmla="*/ 4243277 h 4243277"/>
                <a:gd name="connsiteX35" fmla="*/ 0 w 5868919"/>
                <a:gd name="connsiteY35"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38299 w 5868919"/>
                <a:gd name="connsiteY26" fmla="*/ 3411323 h 4243277"/>
                <a:gd name="connsiteX27" fmla="*/ 3971657 w 5868919"/>
                <a:gd name="connsiteY27" fmla="*/ 2914614 h 4243277"/>
                <a:gd name="connsiteX28" fmla="*/ 3964898 w 5868919"/>
                <a:gd name="connsiteY28" fmla="*/ 2781736 h 4243277"/>
                <a:gd name="connsiteX29" fmla="*/ 4043200 w 5868919"/>
                <a:gd name="connsiteY29" fmla="*/ 2692532 h 4243277"/>
                <a:gd name="connsiteX30" fmla="*/ 3732550 w 5868919"/>
                <a:gd name="connsiteY30" fmla="*/ 2616844 h 4243277"/>
                <a:gd name="connsiteX31" fmla="*/ 3590144 w 5868919"/>
                <a:gd name="connsiteY31" fmla="*/ 2601854 h 4243277"/>
                <a:gd name="connsiteX32" fmla="*/ 3440242 w 5868919"/>
                <a:gd name="connsiteY32" fmla="*/ 2796726 h 4243277"/>
                <a:gd name="connsiteX33" fmla="*/ 3095468 w 5868919"/>
                <a:gd name="connsiteY33" fmla="*/ 2864182 h 4243277"/>
                <a:gd name="connsiteX34" fmla="*/ 412229 w 5868919"/>
                <a:gd name="connsiteY34" fmla="*/ 4243277 h 4243277"/>
                <a:gd name="connsiteX35" fmla="*/ 0 w 5868919"/>
                <a:gd name="connsiteY35"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38299 w 5868919"/>
                <a:gd name="connsiteY26" fmla="*/ 3411323 h 4243277"/>
                <a:gd name="connsiteX27" fmla="*/ 3971657 w 5868919"/>
                <a:gd name="connsiteY27" fmla="*/ 2914614 h 4243277"/>
                <a:gd name="connsiteX28" fmla="*/ 3964898 w 5868919"/>
                <a:gd name="connsiteY28" fmla="*/ 2781736 h 4243277"/>
                <a:gd name="connsiteX29" fmla="*/ 4043200 w 5868919"/>
                <a:gd name="connsiteY29" fmla="*/ 2692532 h 4243277"/>
                <a:gd name="connsiteX30" fmla="*/ 3732550 w 5868919"/>
                <a:gd name="connsiteY30" fmla="*/ 2616844 h 4243277"/>
                <a:gd name="connsiteX31" fmla="*/ 3590144 w 5868919"/>
                <a:gd name="connsiteY31" fmla="*/ 2601854 h 4243277"/>
                <a:gd name="connsiteX32" fmla="*/ 3440242 w 5868919"/>
                <a:gd name="connsiteY32" fmla="*/ 2796726 h 4243277"/>
                <a:gd name="connsiteX33" fmla="*/ 3095468 w 5868919"/>
                <a:gd name="connsiteY33" fmla="*/ 2864182 h 4243277"/>
                <a:gd name="connsiteX34" fmla="*/ 412229 w 5868919"/>
                <a:gd name="connsiteY34" fmla="*/ 4243277 h 4243277"/>
                <a:gd name="connsiteX35" fmla="*/ 0 w 5868919"/>
                <a:gd name="connsiteY35"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38299 w 5868919"/>
                <a:gd name="connsiteY26" fmla="*/ 3411323 h 4243277"/>
                <a:gd name="connsiteX27" fmla="*/ 3971657 w 5868919"/>
                <a:gd name="connsiteY27" fmla="*/ 2914614 h 4243277"/>
                <a:gd name="connsiteX28" fmla="*/ 3964898 w 5868919"/>
                <a:gd name="connsiteY28" fmla="*/ 2781736 h 4243277"/>
                <a:gd name="connsiteX29" fmla="*/ 4043200 w 5868919"/>
                <a:gd name="connsiteY29" fmla="*/ 2692532 h 4243277"/>
                <a:gd name="connsiteX30" fmla="*/ 3732550 w 5868919"/>
                <a:gd name="connsiteY30" fmla="*/ 2616844 h 4243277"/>
                <a:gd name="connsiteX31" fmla="*/ 3590144 w 5868919"/>
                <a:gd name="connsiteY31" fmla="*/ 2601854 h 4243277"/>
                <a:gd name="connsiteX32" fmla="*/ 3440242 w 5868919"/>
                <a:gd name="connsiteY32" fmla="*/ 2796726 h 4243277"/>
                <a:gd name="connsiteX33" fmla="*/ 3095468 w 5868919"/>
                <a:gd name="connsiteY33" fmla="*/ 2864182 h 4243277"/>
                <a:gd name="connsiteX34" fmla="*/ 412229 w 5868919"/>
                <a:gd name="connsiteY34" fmla="*/ 4243277 h 4243277"/>
                <a:gd name="connsiteX35" fmla="*/ 0 w 5868919"/>
                <a:gd name="connsiteY35"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14671 w 5868919"/>
                <a:gd name="connsiteY26" fmla="*/ 3392421 h 4243277"/>
                <a:gd name="connsiteX27" fmla="*/ 3971657 w 5868919"/>
                <a:gd name="connsiteY27" fmla="*/ 2914614 h 4243277"/>
                <a:gd name="connsiteX28" fmla="*/ 3964898 w 5868919"/>
                <a:gd name="connsiteY28" fmla="*/ 2781736 h 4243277"/>
                <a:gd name="connsiteX29" fmla="*/ 4043200 w 5868919"/>
                <a:gd name="connsiteY29" fmla="*/ 2692532 h 4243277"/>
                <a:gd name="connsiteX30" fmla="*/ 3732550 w 5868919"/>
                <a:gd name="connsiteY30" fmla="*/ 2616844 h 4243277"/>
                <a:gd name="connsiteX31" fmla="*/ 3590144 w 5868919"/>
                <a:gd name="connsiteY31" fmla="*/ 2601854 h 4243277"/>
                <a:gd name="connsiteX32" fmla="*/ 3440242 w 5868919"/>
                <a:gd name="connsiteY32" fmla="*/ 2796726 h 4243277"/>
                <a:gd name="connsiteX33" fmla="*/ 3095468 w 5868919"/>
                <a:gd name="connsiteY33" fmla="*/ 2864182 h 4243277"/>
                <a:gd name="connsiteX34" fmla="*/ 412229 w 5868919"/>
                <a:gd name="connsiteY34" fmla="*/ 4243277 h 4243277"/>
                <a:gd name="connsiteX35" fmla="*/ 0 w 5868919"/>
                <a:gd name="connsiteY35"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14671 w 5868919"/>
                <a:gd name="connsiteY26" fmla="*/ 3392421 h 4243277"/>
                <a:gd name="connsiteX27" fmla="*/ 3971657 w 5868919"/>
                <a:gd name="connsiteY27" fmla="*/ 2914614 h 4243277"/>
                <a:gd name="connsiteX28" fmla="*/ 3964898 w 5868919"/>
                <a:gd name="connsiteY28" fmla="*/ 2781736 h 4243277"/>
                <a:gd name="connsiteX29" fmla="*/ 4043200 w 5868919"/>
                <a:gd name="connsiteY29" fmla="*/ 2692532 h 4243277"/>
                <a:gd name="connsiteX30" fmla="*/ 3732550 w 5868919"/>
                <a:gd name="connsiteY30" fmla="*/ 2616844 h 4243277"/>
                <a:gd name="connsiteX31" fmla="*/ 3590144 w 5868919"/>
                <a:gd name="connsiteY31" fmla="*/ 2601854 h 4243277"/>
                <a:gd name="connsiteX32" fmla="*/ 3440242 w 5868919"/>
                <a:gd name="connsiteY32" fmla="*/ 2796726 h 4243277"/>
                <a:gd name="connsiteX33" fmla="*/ 3095468 w 5868919"/>
                <a:gd name="connsiteY33" fmla="*/ 2864182 h 4243277"/>
                <a:gd name="connsiteX34" fmla="*/ 412229 w 5868919"/>
                <a:gd name="connsiteY34" fmla="*/ 4243277 h 4243277"/>
                <a:gd name="connsiteX35" fmla="*/ 0 w 5868919"/>
                <a:gd name="connsiteY35"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14671 w 5868919"/>
                <a:gd name="connsiteY26" fmla="*/ 3392421 h 4243277"/>
                <a:gd name="connsiteX27" fmla="*/ 3971657 w 5868919"/>
                <a:gd name="connsiteY27" fmla="*/ 2914614 h 4243277"/>
                <a:gd name="connsiteX28" fmla="*/ 3964898 w 5868919"/>
                <a:gd name="connsiteY28" fmla="*/ 2781736 h 4243277"/>
                <a:gd name="connsiteX29" fmla="*/ 4043200 w 5868919"/>
                <a:gd name="connsiteY29" fmla="*/ 2692532 h 4243277"/>
                <a:gd name="connsiteX30" fmla="*/ 3732550 w 5868919"/>
                <a:gd name="connsiteY30" fmla="*/ 2616844 h 4243277"/>
                <a:gd name="connsiteX31" fmla="*/ 3590144 w 5868919"/>
                <a:gd name="connsiteY31" fmla="*/ 2601854 h 4243277"/>
                <a:gd name="connsiteX32" fmla="*/ 3440242 w 5868919"/>
                <a:gd name="connsiteY32" fmla="*/ 2796726 h 4243277"/>
                <a:gd name="connsiteX33" fmla="*/ 3095468 w 5868919"/>
                <a:gd name="connsiteY33" fmla="*/ 2864182 h 4243277"/>
                <a:gd name="connsiteX34" fmla="*/ 412229 w 5868919"/>
                <a:gd name="connsiteY34" fmla="*/ 4243277 h 4243277"/>
                <a:gd name="connsiteX35" fmla="*/ 0 w 5868919"/>
                <a:gd name="connsiteY35"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14671 w 5868919"/>
                <a:gd name="connsiteY26" fmla="*/ 3392421 h 4243277"/>
                <a:gd name="connsiteX27" fmla="*/ 3971657 w 5868919"/>
                <a:gd name="connsiteY27" fmla="*/ 2914614 h 4243277"/>
                <a:gd name="connsiteX28" fmla="*/ 3964898 w 5868919"/>
                <a:gd name="connsiteY28" fmla="*/ 2781736 h 4243277"/>
                <a:gd name="connsiteX29" fmla="*/ 4043200 w 5868919"/>
                <a:gd name="connsiteY29" fmla="*/ 2692532 h 4243277"/>
                <a:gd name="connsiteX30" fmla="*/ 3732550 w 5868919"/>
                <a:gd name="connsiteY30" fmla="*/ 2616844 h 4243277"/>
                <a:gd name="connsiteX31" fmla="*/ 3590144 w 5868919"/>
                <a:gd name="connsiteY31" fmla="*/ 2601854 h 4243277"/>
                <a:gd name="connsiteX32" fmla="*/ 3440242 w 5868919"/>
                <a:gd name="connsiteY32" fmla="*/ 2796726 h 4243277"/>
                <a:gd name="connsiteX33" fmla="*/ 3095468 w 5868919"/>
                <a:gd name="connsiteY33" fmla="*/ 2864182 h 4243277"/>
                <a:gd name="connsiteX34" fmla="*/ 412229 w 5868919"/>
                <a:gd name="connsiteY34" fmla="*/ 4243277 h 4243277"/>
                <a:gd name="connsiteX35" fmla="*/ 0 w 5868919"/>
                <a:gd name="connsiteY35"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14671 w 5868919"/>
                <a:gd name="connsiteY26" fmla="*/ 3392421 h 4243277"/>
                <a:gd name="connsiteX27" fmla="*/ 3971657 w 5868919"/>
                <a:gd name="connsiteY27" fmla="*/ 2914614 h 4243277"/>
                <a:gd name="connsiteX28" fmla="*/ 4007428 w 5868919"/>
                <a:gd name="connsiteY28" fmla="*/ 2765196 h 4243277"/>
                <a:gd name="connsiteX29" fmla="*/ 4043200 w 5868919"/>
                <a:gd name="connsiteY29" fmla="*/ 2692532 h 4243277"/>
                <a:gd name="connsiteX30" fmla="*/ 3732550 w 5868919"/>
                <a:gd name="connsiteY30" fmla="*/ 2616844 h 4243277"/>
                <a:gd name="connsiteX31" fmla="*/ 3590144 w 5868919"/>
                <a:gd name="connsiteY31" fmla="*/ 2601854 h 4243277"/>
                <a:gd name="connsiteX32" fmla="*/ 3440242 w 5868919"/>
                <a:gd name="connsiteY32" fmla="*/ 2796726 h 4243277"/>
                <a:gd name="connsiteX33" fmla="*/ 3095468 w 5868919"/>
                <a:gd name="connsiteY33" fmla="*/ 2864182 h 4243277"/>
                <a:gd name="connsiteX34" fmla="*/ 412229 w 5868919"/>
                <a:gd name="connsiteY34" fmla="*/ 4243277 h 4243277"/>
                <a:gd name="connsiteX35" fmla="*/ 0 w 5868919"/>
                <a:gd name="connsiteY35"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14671 w 5868919"/>
                <a:gd name="connsiteY26" fmla="*/ 3392421 h 4243277"/>
                <a:gd name="connsiteX27" fmla="*/ 3971657 w 5868919"/>
                <a:gd name="connsiteY27" fmla="*/ 2914614 h 4243277"/>
                <a:gd name="connsiteX28" fmla="*/ 4007428 w 5868919"/>
                <a:gd name="connsiteY28" fmla="*/ 2765196 h 4243277"/>
                <a:gd name="connsiteX29" fmla="*/ 4043200 w 5868919"/>
                <a:gd name="connsiteY29" fmla="*/ 2692532 h 4243277"/>
                <a:gd name="connsiteX30" fmla="*/ 3732550 w 5868919"/>
                <a:gd name="connsiteY30" fmla="*/ 2616844 h 4243277"/>
                <a:gd name="connsiteX31" fmla="*/ 3590144 w 5868919"/>
                <a:gd name="connsiteY31" fmla="*/ 2601854 h 4243277"/>
                <a:gd name="connsiteX32" fmla="*/ 3440242 w 5868919"/>
                <a:gd name="connsiteY32" fmla="*/ 2796726 h 4243277"/>
                <a:gd name="connsiteX33" fmla="*/ 3095468 w 5868919"/>
                <a:gd name="connsiteY33" fmla="*/ 2864182 h 4243277"/>
                <a:gd name="connsiteX34" fmla="*/ 412229 w 5868919"/>
                <a:gd name="connsiteY34" fmla="*/ 4243277 h 4243277"/>
                <a:gd name="connsiteX35" fmla="*/ 0 w 5868919"/>
                <a:gd name="connsiteY35"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14671 w 5868919"/>
                <a:gd name="connsiteY26" fmla="*/ 3392421 h 4243277"/>
                <a:gd name="connsiteX27" fmla="*/ 3971657 w 5868919"/>
                <a:gd name="connsiteY27" fmla="*/ 2914614 h 4243277"/>
                <a:gd name="connsiteX28" fmla="*/ 4007428 w 5868919"/>
                <a:gd name="connsiteY28" fmla="*/ 2765196 h 4243277"/>
                <a:gd name="connsiteX29" fmla="*/ 3995944 w 5868919"/>
                <a:gd name="connsiteY29" fmla="*/ 2650002 h 4243277"/>
                <a:gd name="connsiteX30" fmla="*/ 3732550 w 5868919"/>
                <a:gd name="connsiteY30" fmla="*/ 2616844 h 4243277"/>
                <a:gd name="connsiteX31" fmla="*/ 3590144 w 5868919"/>
                <a:gd name="connsiteY31" fmla="*/ 2601854 h 4243277"/>
                <a:gd name="connsiteX32" fmla="*/ 3440242 w 5868919"/>
                <a:gd name="connsiteY32" fmla="*/ 2796726 h 4243277"/>
                <a:gd name="connsiteX33" fmla="*/ 3095468 w 5868919"/>
                <a:gd name="connsiteY33" fmla="*/ 2864182 h 4243277"/>
                <a:gd name="connsiteX34" fmla="*/ 412229 w 5868919"/>
                <a:gd name="connsiteY34" fmla="*/ 4243277 h 4243277"/>
                <a:gd name="connsiteX35" fmla="*/ 0 w 5868919"/>
                <a:gd name="connsiteY35"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14671 w 5868919"/>
                <a:gd name="connsiteY26" fmla="*/ 3392421 h 4243277"/>
                <a:gd name="connsiteX27" fmla="*/ 3971657 w 5868919"/>
                <a:gd name="connsiteY27" fmla="*/ 2914614 h 4243277"/>
                <a:gd name="connsiteX28" fmla="*/ 4007428 w 5868919"/>
                <a:gd name="connsiteY28" fmla="*/ 2765196 h 4243277"/>
                <a:gd name="connsiteX29" fmla="*/ 3967591 w 5868919"/>
                <a:gd name="connsiteY29" fmla="*/ 2650002 h 4243277"/>
                <a:gd name="connsiteX30" fmla="*/ 3732550 w 5868919"/>
                <a:gd name="connsiteY30" fmla="*/ 2616844 h 4243277"/>
                <a:gd name="connsiteX31" fmla="*/ 3590144 w 5868919"/>
                <a:gd name="connsiteY31" fmla="*/ 2601854 h 4243277"/>
                <a:gd name="connsiteX32" fmla="*/ 3440242 w 5868919"/>
                <a:gd name="connsiteY32" fmla="*/ 2796726 h 4243277"/>
                <a:gd name="connsiteX33" fmla="*/ 3095468 w 5868919"/>
                <a:gd name="connsiteY33" fmla="*/ 2864182 h 4243277"/>
                <a:gd name="connsiteX34" fmla="*/ 412229 w 5868919"/>
                <a:gd name="connsiteY34" fmla="*/ 4243277 h 4243277"/>
                <a:gd name="connsiteX35" fmla="*/ 0 w 5868919"/>
                <a:gd name="connsiteY35"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14671 w 5868919"/>
                <a:gd name="connsiteY26" fmla="*/ 3392421 h 4243277"/>
                <a:gd name="connsiteX27" fmla="*/ 3971657 w 5868919"/>
                <a:gd name="connsiteY27" fmla="*/ 2914614 h 4243277"/>
                <a:gd name="connsiteX28" fmla="*/ 4007428 w 5868919"/>
                <a:gd name="connsiteY28" fmla="*/ 2765196 h 4243277"/>
                <a:gd name="connsiteX29" fmla="*/ 3967591 w 5868919"/>
                <a:gd name="connsiteY29" fmla="*/ 2650002 h 4243277"/>
                <a:gd name="connsiteX30" fmla="*/ 3732550 w 5868919"/>
                <a:gd name="connsiteY30" fmla="*/ 2616844 h 4243277"/>
                <a:gd name="connsiteX31" fmla="*/ 3559427 w 5868919"/>
                <a:gd name="connsiteY31" fmla="*/ 2611305 h 4243277"/>
                <a:gd name="connsiteX32" fmla="*/ 3440242 w 5868919"/>
                <a:gd name="connsiteY32" fmla="*/ 2796726 h 4243277"/>
                <a:gd name="connsiteX33" fmla="*/ 3095468 w 5868919"/>
                <a:gd name="connsiteY33" fmla="*/ 2864182 h 4243277"/>
                <a:gd name="connsiteX34" fmla="*/ 412229 w 5868919"/>
                <a:gd name="connsiteY34" fmla="*/ 4243277 h 4243277"/>
                <a:gd name="connsiteX35" fmla="*/ 0 w 5868919"/>
                <a:gd name="connsiteY35"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14671 w 5868919"/>
                <a:gd name="connsiteY26" fmla="*/ 3392421 h 4243277"/>
                <a:gd name="connsiteX27" fmla="*/ 3971657 w 5868919"/>
                <a:gd name="connsiteY27" fmla="*/ 2914614 h 4243277"/>
                <a:gd name="connsiteX28" fmla="*/ 4007428 w 5868919"/>
                <a:gd name="connsiteY28" fmla="*/ 2765196 h 4243277"/>
                <a:gd name="connsiteX29" fmla="*/ 3967591 w 5868919"/>
                <a:gd name="connsiteY29" fmla="*/ 2650002 h 4243277"/>
                <a:gd name="connsiteX30" fmla="*/ 3732550 w 5868919"/>
                <a:gd name="connsiteY30" fmla="*/ 2616844 h 4243277"/>
                <a:gd name="connsiteX31" fmla="*/ 3559427 w 5868919"/>
                <a:gd name="connsiteY31" fmla="*/ 2611305 h 4243277"/>
                <a:gd name="connsiteX32" fmla="*/ 3440242 w 5868919"/>
                <a:gd name="connsiteY32" fmla="*/ 2796726 h 4243277"/>
                <a:gd name="connsiteX33" fmla="*/ 3095468 w 5868919"/>
                <a:gd name="connsiteY33" fmla="*/ 2864182 h 4243277"/>
                <a:gd name="connsiteX34" fmla="*/ 412229 w 5868919"/>
                <a:gd name="connsiteY34" fmla="*/ 4243277 h 4243277"/>
                <a:gd name="connsiteX35" fmla="*/ 0 w 5868919"/>
                <a:gd name="connsiteY35"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14671 w 5868919"/>
                <a:gd name="connsiteY26" fmla="*/ 3392421 h 4243277"/>
                <a:gd name="connsiteX27" fmla="*/ 3971657 w 5868919"/>
                <a:gd name="connsiteY27" fmla="*/ 2914614 h 4243277"/>
                <a:gd name="connsiteX28" fmla="*/ 4007428 w 5868919"/>
                <a:gd name="connsiteY28" fmla="*/ 2765196 h 4243277"/>
                <a:gd name="connsiteX29" fmla="*/ 3967591 w 5868919"/>
                <a:gd name="connsiteY29" fmla="*/ 2650002 h 4243277"/>
                <a:gd name="connsiteX30" fmla="*/ 3732550 w 5868919"/>
                <a:gd name="connsiteY30" fmla="*/ 2616844 h 4243277"/>
                <a:gd name="connsiteX31" fmla="*/ 3502720 w 5868919"/>
                <a:gd name="connsiteY31" fmla="*/ 2684552 h 4243277"/>
                <a:gd name="connsiteX32" fmla="*/ 3440242 w 5868919"/>
                <a:gd name="connsiteY32" fmla="*/ 2796726 h 4243277"/>
                <a:gd name="connsiteX33" fmla="*/ 3095468 w 5868919"/>
                <a:gd name="connsiteY33" fmla="*/ 2864182 h 4243277"/>
                <a:gd name="connsiteX34" fmla="*/ 412229 w 5868919"/>
                <a:gd name="connsiteY34" fmla="*/ 4243277 h 4243277"/>
                <a:gd name="connsiteX35" fmla="*/ 0 w 5868919"/>
                <a:gd name="connsiteY35"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14671 w 5868919"/>
                <a:gd name="connsiteY26" fmla="*/ 3392421 h 4243277"/>
                <a:gd name="connsiteX27" fmla="*/ 3971657 w 5868919"/>
                <a:gd name="connsiteY27" fmla="*/ 2914614 h 4243277"/>
                <a:gd name="connsiteX28" fmla="*/ 4007428 w 5868919"/>
                <a:gd name="connsiteY28" fmla="*/ 2765196 h 4243277"/>
                <a:gd name="connsiteX29" fmla="*/ 3967591 w 5868919"/>
                <a:gd name="connsiteY29" fmla="*/ 2650002 h 4243277"/>
                <a:gd name="connsiteX30" fmla="*/ 3732550 w 5868919"/>
                <a:gd name="connsiteY30" fmla="*/ 2616844 h 4243277"/>
                <a:gd name="connsiteX31" fmla="*/ 3597231 w 5868919"/>
                <a:gd name="connsiteY31" fmla="*/ 2592403 h 4243277"/>
                <a:gd name="connsiteX32" fmla="*/ 3440242 w 5868919"/>
                <a:gd name="connsiteY32" fmla="*/ 2796726 h 4243277"/>
                <a:gd name="connsiteX33" fmla="*/ 3095468 w 5868919"/>
                <a:gd name="connsiteY33" fmla="*/ 2864182 h 4243277"/>
                <a:gd name="connsiteX34" fmla="*/ 412229 w 5868919"/>
                <a:gd name="connsiteY34" fmla="*/ 4243277 h 4243277"/>
                <a:gd name="connsiteX35" fmla="*/ 0 w 5868919"/>
                <a:gd name="connsiteY35"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14671 w 5868919"/>
                <a:gd name="connsiteY26" fmla="*/ 3392421 h 4243277"/>
                <a:gd name="connsiteX27" fmla="*/ 3971657 w 5868919"/>
                <a:gd name="connsiteY27" fmla="*/ 2914614 h 4243277"/>
                <a:gd name="connsiteX28" fmla="*/ 4007428 w 5868919"/>
                <a:gd name="connsiteY28" fmla="*/ 2765196 h 4243277"/>
                <a:gd name="connsiteX29" fmla="*/ 3967591 w 5868919"/>
                <a:gd name="connsiteY29" fmla="*/ 2650002 h 4243277"/>
                <a:gd name="connsiteX30" fmla="*/ 3732550 w 5868919"/>
                <a:gd name="connsiteY30" fmla="*/ 2616844 h 4243277"/>
                <a:gd name="connsiteX31" fmla="*/ 3597231 w 5868919"/>
                <a:gd name="connsiteY31" fmla="*/ 2592403 h 4243277"/>
                <a:gd name="connsiteX32" fmla="*/ 3440242 w 5868919"/>
                <a:gd name="connsiteY32" fmla="*/ 2796726 h 4243277"/>
                <a:gd name="connsiteX33" fmla="*/ 3095468 w 5868919"/>
                <a:gd name="connsiteY33" fmla="*/ 2864182 h 4243277"/>
                <a:gd name="connsiteX34" fmla="*/ 412229 w 5868919"/>
                <a:gd name="connsiteY34" fmla="*/ 4243277 h 4243277"/>
                <a:gd name="connsiteX35" fmla="*/ 0 w 5868919"/>
                <a:gd name="connsiteY35"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14671 w 5868919"/>
                <a:gd name="connsiteY26" fmla="*/ 3392421 h 4243277"/>
                <a:gd name="connsiteX27" fmla="*/ 3971657 w 5868919"/>
                <a:gd name="connsiteY27" fmla="*/ 2914614 h 4243277"/>
                <a:gd name="connsiteX28" fmla="*/ 4007428 w 5868919"/>
                <a:gd name="connsiteY28" fmla="*/ 2765196 h 4243277"/>
                <a:gd name="connsiteX29" fmla="*/ 3967591 w 5868919"/>
                <a:gd name="connsiteY29" fmla="*/ 2650002 h 4243277"/>
                <a:gd name="connsiteX30" fmla="*/ 3732550 w 5868919"/>
                <a:gd name="connsiteY30" fmla="*/ 2616844 h 4243277"/>
                <a:gd name="connsiteX31" fmla="*/ 3597231 w 5868919"/>
                <a:gd name="connsiteY31" fmla="*/ 2592403 h 4243277"/>
                <a:gd name="connsiteX32" fmla="*/ 3440242 w 5868919"/>
                <a:gd name="connsiteY32" fmla="*/ 2796726 h 4243277"/>
                <a:gd name="connsiteX33" fmla="*/ 3095468 w 5868919"/>
                <a:gd name="connsiteY33" fmla="*/ 2864182 h 4243277"/>
                <a:gd name="connsiteX34" fmla="*/ 412229 w 5868919"/>
                <a:gd name="connsiteY34" fmla="*/ 4243277 h 4243277"/>
                <a:gd name="connsiteX35" fmla="*/ 0 w 5868919"/>
                <a:gd name="connsiteY35"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14671 w 5868919"/>
                <a:gd name="connsiteY26" fmla="*/ 3392421 h 4243277"/>
                <a:gd name="connsiteX27" fmla="*/ 3971657 w 5868919"/>
                <a:gd name="connsiteY27" fmla="*/ 2914614 h 4243277"/>
                <a:gd name="connsiteX28" fmla="*/ 4007428 w 5868919"/>
                <a:gd name="connsiteY28" fmla="*/ 2765196 h 4243277"/>
                <a:gd name="connsiteX29" fmla="*/ 3967591 w 5868919"/>
                <a:gd name="connsiteY29" fmla="*/ 2647639 h 4243277"/>
                <a:gd name="connsiteX30" fmla="*/ 3732550 w 5868919"/>
                <a:gd name="connsiteY30" fmla="*/ 2616844 h 4243277"/>
                <a:gd name="connsiteX31" fmla="*/ 3597231 w 5868919"/>
                <a:gd name="connsiteY31" fmla="*/ 2592403 h 4243277"/>
                <a:gd name="connsiteX32" fmla="*/ 3440242 w 5868919"/>
                <a:gd name="connsiteY32" fmla="*/ 2796726 h 4243277"/>
                <a:gd name="connsiteX33" fmla="*/ 3095468 w 5868919"/>
                <a:gd name="connsiteY33" fmla="*/ 2864182 h 4243277"/>
                <a:gd name="connsiteX34" fmla="*/ 412229 w 5868919"/>
                <a:gd name="connsiteY34" fmla="*/ 4243277 h 4243277"/>
                <a:gd name="connsiteX35" fmla="*/ 0 w 5868919"/>
                <a:gd name="connsiteY35"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14671 w 5868919"/>
                <a:gd name="connsiteY26" fmla="*/ 3392421 h 4243277"/>
                <a:gd name="connsiteX27" fmla="*/ 3971657 w 5868919"/>
                <a:gd name="connsiteY27" fmla="*/ 2914614 h 4243277"/>
                <a:gd name="connsiteX28" fmla="*/ 4007428 w 5868919"/>
                <a:gd name="connsiteY28" fmla="*/ 2765196 h 4243277"/>
                <a:gd name="connsiteX29" fmla="*/ 3967591 w 5868919"/>
                <a:gd name="connsiteY29" fmla="*/ 2647639 h 4243277"/>
                <a:gd name="connsiteX30" fmla="*/ 3732550 w 5868919"/>
                <a:gd name="connsiteY30" fmla="*/ 2616844 h 4243277"/>
                <a:gd name="connsiteX31" fmla="*/ 3597231 w 5868919"/>
                <a:gd name="connsiteY31" fmla="*/ 2592403 h 4243277"/>
                <a:gd name="connsiteX32" fmla="*/ 3440242 w 5868919"/>
                <a:gd name="connsiteY32" fmla="*/ 2796726 h 4243277"/>
                <a:gd name="connsiteX33" fmla="*/ 3095468 w 5868919"/>
                <a:gd name="connsiteY33" fmla="*/ 2864182 h 4243277"/>
                <a:gd name="connsiteX34" fmla="*/ 412229 w 5868919"/>
                <a:gd name="connsiteY34" fmla="*/ 4243277 h 4243277"/>
                <a:gd name="connsiteX35" fmla="*/ 0 w 5868919"/>
                <a:gd name="connsiteY35"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14671 w 5868919"/>
                <a:gd name="connsiteY26" fmla="*/ 3392421 h 4243277"/>
                <a:gd name="connsiteX27" fmla="*/ 3971657 w 5868919"/>
                <a:gd name="connsiteY27" fmla="*/ 2914614 h 4243277"/>
                <a:gd name="connsiteX28" fmla="*/ 4007428 w 5868919"/>
                <a:gd name="connsiteY28" fmla="*/ 2765196 h 4243277"/>
                <a:gd name="connsiteX29" fmla="*/ 3967591 w 5868919"/>
                <a:gd name="connsiteY29" fmla="*/ 2647639 h 4243277"/>
                <a:gd name="connsiteX30" fmla="*/ 3732550 w 5868919"/>
                <a:gd name="connsiteY30" fmla="*/ 2616844 h 4243277"/>
                <a:gd name="connsiteX31" fmla="*/ 3597231 w 5868919"/>
                <a:gd name="connsiteY31" fmla="*/ 2592403 h 4243277"/>
                <a:gd name="connsiteX32" fmla="*/ 3440242 w 5868919"/>
                <a:gd name="connsiteY32" fmla="*/ 2796726 h 4243277"/>
                <a:gd name="connsiteX33" fmla="*/ 3095468 w 5868919"/>
                <a:gd name="connsiteY33" fmla="*/ 2864182 h 4243277"/>
                <a:gd name="connsiteX34" fmla="*/ 412229 w 5868919"/>
                <a:gd name="connsiteY34" fmla="*/ 4243277 h 4243277"/>
                <a:gd name="connsiteX35" fmla="*/ 0 w 5868919"/>
                <a:gd name="connsiteY35"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14671 w 5868919"/>
                <a:gd name="connsiteY26" fmla="*/ 3392421 h 4243277"/>
                <a:gd name="connsiteX27" fmla="*/ 3971657 w 5868919"/>
                <a:gd name="connsiteY27" fmla="*/ 2914614 h 4243277"/>
                <a:gd name="connsiteX28" fmla="*/ 4007428 w 5868919"/>
                <a:gd name="connsiteY28" fmla="*/ 2765196 h 4243277"/>
                <a:gd name="connsiteX29" fmla="*/ 3967591 w 5868919"/>
                <a:gd name="connsiteY29" fmla="*/ 2647639 h 4243277"/>
                <a:gd name="connsiteX30" fmla="*/ 3732550 w 5868919"/>
                <a:gd name="connsiteY30" fmla="*/ 2616844 h 4243277"/>
                <a:gd name="connsiteX31" fmla="*/ 3597231 w 5868919"/>
                <a:gd name="connsiteY31" fmla="*/ 2592403 h 4243277"/>
                <a:gd name="connsiteX32" fmla="*/ 3440242 w 5868919"/>
                <a:gd name="connsiteY32" fmla="*/ 2796726 h 4243277"/>
                <a:gd name="connsiteX33" fmla="*/ 3095468 w 5868919"/>
                <a:gd name="connsiteY33" fmla="*/ 2864182 h 4243277"/>
                <a:gd name="connsiteX34" fmla="*/ 412229 w 5868919"/>
                <a:gd name="connsiteY34" fmla="*/ 4243277 h 4243277"/>
                <a:gd name="connsiteX35" fmla="*/ 0 w 5868919"/>
                <a:gd name="connsiteY35"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14671 w 5868919"/>
                <a:gd name="connsiteY26" fmla="*/ 3392421 h 4243277"/>
                <a:gd name="connsiteX27" fmla="*/ 3971657 w 5868919"/>
                <a:gd name="connsiteY27" fmla="*/ 2914614 h 4243277"/>
                <a:gd name="connsiteX28" fmla="*/ 4007428 w 5868919"/>
                <a:gd name="connsiteY28" fmla="*/ 2765196 h 4243277"/>
                <a:gd name="connsiteX29" fmla="*/ 3967591 w 5868919"/>
                <a:gd name="connsiteY29" fmla="*/ 2647639 h 4243277"/>
                <a:gd name="connsiteX30" fmla="*/ 3732550 w 5868919"/>
                <a:gd name="connsiteY30" fmla="*/ 2616844 h 4243277"/>
                <a:gd name="connsiteX31" fmla="*/ 3597231 w 5868919"/>
                <a:gd name="connsiteY31" fmla="*/ 2592403 h 4243277"/>
                <a:gd name="connsiteX32" fmla="*/ 3440242 w 5868919"/>
                <a:gd name="connsiteY32" fmla="*/ 2796726 h 4243277"/>
                <a:gd name="connsiteX33" fmla="*/ 3123821 w 5868919"/>
                <a:gd name="connsiteY33" fmla="*/ 2821651 h 4243277"/>
                <a:gd name="connsiteX34" fmla="*/ 412229 w 5868919"/>
                <a:gd name="connsiteY34" fmla="*/ 4243277 h 4243277"/>
                <a:gd name="connsiteX35" fmla="*/ 0 w 5868919"/>
                <a:gd name="connsiteY35"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14671 w 5868919"/>
                <a:gd name="connsiteY26" fmla="*/ 3392421 h 4243277"/>
                <a:gd name="connsiteX27" fmla="*/ 3971657 w 5868919"/>
                <a:gd name="connsiteY27" fmla="*/ 2914614 h 4243277"/>
                <a:gd name="connsiteX28" fmla="*/ 4007428 w 5868919"/>
                <a:gd name="connsiteY28" fmla="*/ 2765196 h 4243277"/>
                <a:gd name="connsiteX29" fmla="*/ 3967591 w 5868919"/>
                <a:gd name="connsiteY29" fmla="*/ 2647639 h 4243277"/>
                <a:gd name="connsiteX30" fmla="*/ 3732550 w 5868919"/>
                <a:gd name="connsiteY30" fmla="*/ 2616844 h 4243277"/>
                <a:gd name="connsiteX31" fmla="*/ 3597231 w 5868919"/>
                <a:gd name="connsiteY31" fmla="*/ 2592403 h 4243277"/>
                <a:gd name="connsiteX32" fmla="*/ 3440242 w 5868919"/>
                <a:gd name="connsiteY32" fmla="*/ 2796726 h 4243277"/>
                <a:gd name="connsiteX33" fmla="*/ 3123821 w 5868919"/>
                <a:gd name="connsiteY33" fmla="*/ 2821651 h 4243277"/>
                <a:gd name="connsiteX34" fmla="*/ 412229 w 5868919"/>
                <a:gd name="connsiteY34" fmla="*/ 4243277 h 4243277"/>
                <a:gd name="connsiteX35" fmla="*/ 0 w 5868919"/>
                <a:gd name="connsiteY35"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14671 w 5868919"/>
                <a:gd name="connsiteY26" fmla="*/ 3392421 h 4243277"/>
                <a:gd name="connsiteX27" fmla="*/ 3971657 w 5868919"/>
                <a:gd name="connsiteY27" fmla="*/ 2914614 h 4243277"/>
                <a:gd name="connsiteX28" fmla="*/ 4007428 w 5868919"/>
                <a:gd name="connsiteY28" fmla="*/ 2765196 h 4243277"/>
                <a:gd name="connsiteX29" fmla="*/ 3967591 w 5868919"/>
                <a:gd name="connsiteY29" fmla="*/ 2647639 h 4243277"/>
                <a:gd name="connsiteX30" fmla="*/ 3732550 w 5868919"/>
                <a:gd name="connsiteY30" fmla="*/ 2616844 h 4243277"/>
                <a:gd name="connsiteX31" fmla="*/ 3597231 w 5868919"/>
                <a:gd name="connsiteY31" fmla="*/ 2592403 h 4243277"/>
                <a:gd name="connsiteX32" fmla="*/ 3440242 w 5868919"/>
                <a:gd name="connsiteY32" fmla="*/ 2796726 h 4243277"/>
                <a:gd name="connsiteX33" fmla="*/ 3128547 w 5868919"/>
                <a:gd name="connsiteY33" fmla="*/ 2809837 h 4243277"/>
                <a:gd name="connsiteX34" fmla="*/ 412229 w 5868919"/>
                <a:gd name="connsiteY34" fmla="*/ 4243277 h 4243277"/>
                <a:gd name="connsiteX35" fmla="*/ 0 w 5868919"/>
                <a:gd name="connsiteY35"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14671 w 5868919"/>
                <a:gd name="connsiteY26" fmla="*/ 3392421 h 4243277"/>
                <a:gd name="connsiteX27" fmla="*/ 3971657 w 5868919"/>
                <a:gd name="connsiteY27" fmla="*/ 2914614 h 4243277"/>
                <a:gd name="connsiteX28" fmla="*/ 4007428 w 5868919"/>
                <a:gd name="connsiteY28" fmla="*/ 2765196 h 4243277"/>
                <a:gd name="connsiteX29" fmla="*/ 3967591 w 5868919"/>
                <a:gd name="connsiteY29" fmla="*/ 2647639 h 4243277"/>
                <a:gd name="connsiteX30" fmla="*/ 3732550 w 5868919"/>
                <a:gd name="connsiteY30" fmla="*/ 2616844 h 4243277"/>
                <a:gd name="connsiteX31" fmla="*/ 3597231 w 5868919"/>
                <a:gd name="connsiteY31" fmla="*/ 2592403 h 4243277"/>
                <a:gd name="connsiteX32" fmla="*/ 3440242 w 5868919"/>
                <a:gd name="connsiteY32" fmla="*/ 2796726 h 4243277"/>
                <a:gd name="connsiteX33" fmla="*/ 3128547 w 5868919"/>
                <a:gd name="connsiteY33" fmla="*/ 2809837 h 4243277"/>
                <a:gd name="connsiteX34" fmla="*/ 412229 w 5868919"/>
                <a:gd name="connsiteY34" fmla="*/ 4243277 h 4243277"/>
                <a:gd name="connsiteX35" fmla="*/ 0 w 5868919"/>
                <a:gd name="connsiteY35"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14671 w 5868919"/>
                <a:gd name="connsiteY26" fmla="*/ 3392421 h 4243277"/>
                <a:gd name="connsiteX27" fmla="*/ 3971657 w 5868919"/>
                <a:gd name="connsiteY27" fmla="*/ 2914614 h 4243277"/>
                <a:gd name="connsiteX28" fmla="*/ 4007428 w 5868919"/>
                <a:gd name="connsiteY28" fmla="*/ 2765196 h 4243277"/>
                <a:gd name="connsiteX29" fmla="*/ 3967591 w 5868919"/>
                <a:gd name="connsiteY29" fmla="*/ 2647639 h 4243277"/>
                <a:gd name="connsiteX30" fmla="*/ 3732550 w 5868919"/>
                <a:gd name="connsiteY30" fmla="*/ 2616844 h 4243277"/>
                <a:gd name="connsiteX31" fmla="*/ 3597231 w 5868919"/>
                <a:gd name="connsiteY31" fmla="*/ 2592403 h 4243277"/>
                <a:gd name="connsiteX32" fmla="*/ 3440242 w 5868919"/>
                <a:gd name="connsiteY32" fmla="*/ 2796726 h 4243277"/>
                <a:gd name="connsiteX33" fmla="*/ 3128547 w 5868919"/>
                <a:gd name="connsiteY33" fmla="*/ 2809837 h 4243277"/>
                <a:gd name="connsiteX34" fmla="*/ 412229 w 5868919"/>
                <a:gd name="connsiteY34" fmla="*/ 4243277 h 4243277"/>
                <a:gd name="connsiteX35" fmla="*/ 0 w 5868919"/>
                <a:gd name="connsiteY35"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9107 w 5868919"/>
                <a:gd name="connsiteY24" fmla="*/ 3554214 h 4243277"/>
                <a:gd name="connsiteX25" fmla="*/ 4062334 w 5868919"/>
                <a:gd name="connsiteY25" fmla="*/ 3501264 h 4243277"/>
                <a:gd name="connsiteX26" fmla="*/ 4014671 w 5868919"/>
                <a:gd name="connsiteY26" fmla="*/ 3392421 h 4243277"/>
                <a:gd name="connsiteX27" fmla="*/ 3971657 w 5868919"/>
                <a:gd name="connsiteY27" fmla="*/ 2914614 h 4243277"/>
                <a:gd name="connsiteX28" fmla="*/ 4007428 w 5868919"/>
                <a:gd name="connsiteY28" fmla="*/ 2765196 h 4243277"/>
                <a:gd name="connsiteX29" fmla="*/ 3967591 w 5868919"/>
                <a:gd name="connsiteY29" fmla="*/ 2647639 h 4243277"/>
                <a:gd name="connsiteX30" fmla="*/ 3732550 w 5868919"/>
                <a:gd name="connsiteY30" fmla="*/ 2616844 h 4243277"/>
                <a:gd name="connsiteX31" fmla="*/ 3597231 w 5868919"/>
                <a:gd name="connsiteY31" fmla="*/ 2592403 h 4243277"/>
                <a:gd name="connsiteX32" fmla="*/ 3440242 w 5868919"/>
                <a:gd name="connsiteY32" fmla="*/ 2796726 h 4243277"/>
                <a:gd name="connsiteX33" fmla="*/ 3128547 w 5868919"/>
                <a:gd name="connsiteY33" fmla="*/ 2809837 h 4243277"/>
                <a:gd name="connsiteX34" fmla="*/ 412229 w 5868919"/>
                <a:gd name="connsiteY34" fmla="*/ 4243277 h 4243277"/>
                <a:gd name="connsiteX35" fmla="*/ 0 w 5868919"/>
                <a:gd name="connsiteY35"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9107 w 5868919"/>
                <a:gd name="connsiteY24" fmla="*/ 3554214 h 4243277"/>
                <a:gd name="connsiteX25" fmla="*/ 4062334 w 5868919"/>
                <a:gd name="connsiteY25" fmla="*/ 3501264 h 4243277"/>
                <a:gd name="connsiteX26" fmla="*/ 4014671 w 5868919"/>
                <a:gd name="connsiteY26" fmla="*/ 3392421 h 4243277"/>
                <a:gd name="connsiteX27" fmla="*/ 3971657 w 5868919"/>
                <a:gd name="connsiteY27" fmla="*/ 2914614 h 4243277"/>
                <a:gd name="connsiteX28" fmla="*/ 4007428 w 5868919"/>
                <a:gd name="connsiteY28" fmla="*/ 2765196 h 4243277"/>
                <a:gd name="connsiteX29" fmla="*/ 3967591 w 5868919"/>
                <a:gd name="connsiteY29" fmla="*/ 2647639 h 4243277"/>
                <a:gd name="connsiteX30" fmla="*/ 3732550 w 5868919"/>
                <a:gd name="connsiteY30" fmla="*/ 2616844 h 4243277"/>
                <a:gd name="connsiteX31" fmla="*/ 3597231 w 5868919"/>
                <a:gd name="connsiteY31" fmla="*/ 2592403 h 4243277"/>
                <a:gd name="connsiteX32" fmla="*/ 3440242 w 5868919"/>
                <a:gd name="connsiteY32" fmla="*/ 2796726 h 4243277"/>
                <a:gd name="connsiteX33" fmla="*/ 3128547 w 5868919"/>
                <a:gd name="connsiteY33" fmla="*/ 2809837 h 4243277"/>
                <a:gd name="connsiteX34" fmla="*/ 412229 w 5868919"/>
                <a:gd name="connsiteY34" fmla="*/ 4243277 h 4243277"/>
                <a:gd name="connsiteX35" fmla="*/ 0 w 5868919"/>
                <a:gd name="connsiteY35"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9107 w 5868919"/>
                <a:gd name="connsiteY24" fmla="*/ 3554214 h 4243277"/>
                <a:gd name="connsiteX25" fmla="*/ 4062334 w 5868919"/>
                <a:gd name="connsiteY25" fmla="*/ 3501264 h 4243277"/>
                <a:gd name="connsiteX26" fmla="*/ 4014671 w 5868919"/>
                <a:gd name="connsiteY26" fmla="*/ 3392421 h 4243277"/>
                <a:gd name="connsiteX27" fmla="*/ 3971657 w 5868919"/>
                <a:gd name="connsiteY27" fmla="*/ 2914614 h 4243277"/>
                <a:gd name="connsiteX28" fmla="*/ 4007428 w 5868919"/>
                <a:gd name="connsiteY28" fmla="*/ 2765196 h 4243277"/>
                <a:gd name="connsiteX29" fmla="*/ 3967591 w 5868919"/>
                <a:gd name="connsiteY29" fmla="*/ 2647639 h 4243277"/>
                <a:gd name="connsiteX30" fmla="*/ 3732550 w 5868919"/>
                <a:gd name="connsiteY30" fmla="*/ 2616844 h 4243277"/>
                <a:gd name="connsiteX31" fmla="*/ 3597231 w 5868919"/>
                <a:gd name="connsiteY31" fmla="*/ 2592403 h 4243277"/>
                <a:gd name="connsiteX32" fmla="*/ 3440242 w 5868919"/>
                <a:gd name="connsiteY32" fmla="*/ 2796726 h 4243277"/>
                <a:gd name="connsiteX33" fmla="*/ 3128547 w 5868919"/>
                <a:gd name="connsiteY33" fmla="*/ 2809837 h 4243277"/>
                <a:gd name="connsiteX34" fmla="*/ 412229 w 5868919"/>
                <a:gd name="connsiteY34" fmla="*/ 4243277 h 4243277"/>
                <a:gd name="connsiteX35" fmla="*/ 0 w 5868919"/>
                <a:gd name="connsiteY35"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9107 w 5868919"/>
                <a:gd name="connsiteY24" fmla="*/ 3554214 h 4243277"/>
                <a:gd name="connsiteX25" fmla="*/ 4062334 w 5868919"/>
                <a:gd name="connsiteY25" fmla="*/ 3496539 h 4243277"/>
                <a:gd name="connsiteX26" fmla="*/ 4014671 w 5868919"/>
                <a:gd name="connsiteY26" fmla="*/ 3392421 h 4243277"/>
                <a:gd name="connsiteX27" fmla="*/ 3971657 w 5868919"/>
                <a:gd name="connsiteY27" fmla="*/ 2914614 h 4243277"/>
                <a:gd name="connsiteX28" fmla="*/ 4007428 w 5868919"/>
                <a:gd name="connsiteY28" fmla="*/ 2765196 h 4243277"/>
                <a:gd name="connsiteX29" fmla="*/ 3967591 w 5868919"/>
                <a:gd name="connsiteY29" fmla="*/ 2647639 h 4243277"/>
                <a:gd name="connsiteX30" fmla="*/ 3732550 w 5868919"/>
                <a:gd name="connsiteY30" fmla="*/ 2616844 h 4243277"/>
                <a:gd name="connsiteX31" fmla="*/ 3597231 w 5868919"/>
                <a:gd name="connsiteY31" fmla="*/ 2592403 h 4243277"/>
                <a:gd name="connsiteX32" fmla="*/ 3440242 w 5868919"/>
                <a:gd name="connsiteY32" fmla="*/ 2796726 h 4243277"/>
                <a:gd name="connsiteX33" fmla="*/ 3128547 w 5868919"/>
                <a:gd name="connsiteY33" fmla="*/ 2809837 h 4243277"/>
                <a:gd name="connsiteX34" fmla="*/ 412229 w 5868919"/>
                <a:gd name="connsiteY34" fmla="*/ 4243277 h 4243277"/>
                <a:gd name="connsiteX35" fmla="*/ 0 w 5868919"/>
                <a:gd name="connsiteY35"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9107 w 5868919"/>
                <a:gd name="connsiteY24" fmla="*/ 3554214 h 4243277"/>
                <a:gd name="connsiteX25" fmla="*/ 4062334 w 5868919"/>
                <a:gd name="connsiteY25" fmla="*/ 3496539 h 4243277"/>
                <a:gd name="connsiteX26" fmla="*/ 4014671 w 5868919"/>
                <a:gd name="connsiteY26" fmla="*/ 3392421 h 4243277"/>
                <a:gd name="connsiteX27" fmla="*/ 3971657 w 5868919"/>
                <a:gd name="connsiteY27" fmla="*/ 2914614 h 4243277"/>
                <a:gd name="connsiteX28" fmla="*/ 4007428 w 5868919"/>
                <a:gd name="connsiteY28" fmla="*/ 2765196 h 4243277"/>
                <a:gd name="connsiteX29" fmla="*/ 3967591 w 5868919"/>
                <a:gd name="connsiteY29" fmla="*/ 2647639 h 4243277"/>
                <a:gd name="connsiteX30" fmla="*/ 3732550 w 5868919"/>
                <a:gd name="connsiteY30" fmla="*/ 2616844 h 4243277"/>
                <a:gd name="connsiteX31" fmla="*/ 3597231 w 5868919"/>
                <a:gd name="connsiteY31" fmla="*/ 2592403 h 4243277"/>
                <a:gd name="connsiteX32" fmla="*/ 3440242 w 5868919"/>
                <a:gd name="connsiteY32" fmla="*/ 2796726 h 4243277"/>
                <a:gd name="connsiteX33" fmla="*/ 3109644 w 5868919"/>
                <a:gd name="connsiteY33" fmla="*/ 2802749 h 4243277"/>
                <a:gd name="connsiteX34" fmla="*/ 412229 w 5868919"/>
                <a:gd name="connsiteY34" fmla="*/ 4243277 h 4243277"/>
                <a:gd name="connsiteX35" fmla="*/ 0 w 5868919"/>
                <a:gd name="connsiteY35" fmla="*/ 4153336 h 4243277"/>
                <a:gd name="connsiteX0" fmla="*/ 0 w 5868919"/>
                <a:gd name="connsiteY0" fmla="*/ 4153336 h 4238551"/>
                <a:gd name="connsiteX1" fmla="*/ 157396 w 5868919"/>
                <a:gd name="connsiteY1" fmla="*/ 3756097 h 4238551"/>
                <a:gd name="connsiteX2" fmla="*/ 2932204 w 5868919"/>
                <a:gd name="connsiteY2" fmla="*/ 2402179 h 4238551"/>
                <a:gd name="connsiteX3" fmla="*/ 3341993 w 5868919"/>
                <a:gd name="connsiteY3" fmla="*/ 2153292 h 4238551"/>
                <a:gd name="connsiteX4" fmla="*/ 3373735 w 5868919"/>
                <a:gd name="connsiteY4" fmla="*/ 2135784 h 4238551"/>
                <a:gd name="connsiteX5" fmla="*/ 3605540 w 5868919"/>
                <a:gd name="connsiteY5" fmla="*/ 1880699 h 4238551"/>
                <a:gd name="connsiteX6" fmla="*/ 3546219 w 5868919"/>
                <a:gd name="connsiteY6" fmla="*/ 1509645 h 4238551"/>
                <a:gd name="connsiteX7" fmla="*/ 3515193 w 5868919"/>
                <a:gd name="connsiteY7" fmla="*/ 1305205 h 4238551"/>
                <a:gd name="connsiteX8" fmla="*/ 3718373 w 5868919"/>
                <a:gd name="connsiteY8" fmla="*/ 1136400 h 4238551"/>
                <a:gd name="connsiteX9" fmla="*/ 3571241 w 5868919"/>
                <a:gd name="connsiteY9" fmla="*/ 1003445 h 4238551"/>
                <a:gd name="connsiteX10" fmla="*/ 3506962 w 5868919"/>
                <a:gd name="connsiteY10" fmla="*/ 461767 h 4238551"/>
                <a:gd name="connsiteX11" fmla="*/ 3885008 w 5868919"/>
                <a:gd name="connsiteY11" fmla="*/ 141007 h 4238551"/>
                <a:gd name="connsiteX12" fmla="*/ 5086372 w 5868919"/>
                <a:gd name="connsiteY12" fmla="*/ 148909 h 4238551"/>
                <a:gd name="connsiteX13" fmla="*/ 5237978 w 5868919"/>
                <a:gd name="connsiteY13" fmla="*/ 666128 h 4238551"/>
                <a:gd name="connsiteX14" fmla="*/ 5170056 w 5868919"/>
                <a:gd name="connsiteY14" fmla="*/ 825849 h 4238551"/>
                <a:gd name="connsiteX15" fmla="*/ 5256880 w 5868919"/>
                <a:gd name="connsiteY15" fmla="*/ 881142 h 4238551"/>
                <a:gd name="connsiteX16" fmla="*/ 5463914 w 5868919"/>
                <a:gd name="connsiteY16" fmla="*/ 1095343 h 4238551"/>
                <a:gd name="connsiteX17" fmla="*/ 5616992 w 5868919"/>
                <a:gd name="connsiteY17" fmla="*/ 1984566 h 4238551"/>
                <a:gd name="connsiteX18" fmla="*/ 5726242 w 5868919"/>
                <a:gd name="connsiteY18" fmla="*/ 2182130 h 4238551"/>
                <a:gd name="connsiteX19" fmla="*/ 5486400 w 5868919"/>
                <a:gd name="connsiteY19" fmla="*/ 2391992 h 4238551"/>
                <a:gd name="connsiteX20" fmla="*/ 5512061 w 5868919"/>
                <a:gd name="connsiteY20" fmla="*/ 2457125 h 4238551"/>
                <a:gd name="connsiteX21" fmla="*/ 5629619 w 5868919"/>
                <a:gd name="connsiteY21" fmla="*/ 2577412 h 4238551"/>
                <a:gd name="connsiteX22" fmla="*/ 5736023 w 5868919"/>
                <a:gd name="connsiteY22" fmla="*/ 3059054 h 4238551"/>
                <a:gd name="connsiteX23" fmla="*/ 5421442 w 5868919"/>
                <a:gd name="connsiteY23" fmla="*/ 3367515 h 4238551"/>
                <a:gd name="connsiteX24" fmla="*/ 4549107 w 5868919"/>
                <a:gd name="connsiteY24" fmla="*/ 3554214 h 4238551"/>
                <a:gd name="connsiteX25" fmla="*/ 4062334 w 5868919"/>
                <a:gd name="connsiteY25" fmla="*/ 3496539 h 4238551"/>
                <a:gd name="connsiteX26" fmla="*/ 4014671 w 5868919"/>
                <a:gd name="connsiteY26" fmla="*/ 3392421 h 4238551"/>
                <a:gd name="connsiteX27" fmla="*/ 3971657 w 5868919"/>
                <a:gd name="connsiteY27" fmla="*/ 2914614 h 4238551"/>
                <a:gd name="connsiteX28" fmla="*/ 4007428 w 5868919"/>
                <a:gd name="connsiteY28" fmla="*/ 2765196 h 4238551"/>
                <a:gd name="connsiteX29" fmla="*/ 3967591 w 5868919"/>
                <a:gd name="connsiteY29" fmla="*/ 2647639 h 4238551"/>
                <a:gd name="connsiteX30" fmla="*/ 3732550 w 5868919"/>
                <a:gd name="connsiteY30" fmla="*/ 2616844 h 4238551"/>
                <a:gd name="connsiteX31" fmla="*/ 3597231 w 5868919"/>
                <a:gd name="connsiteY31" fmla="*/ 2592403 h 4238551"/>
                <a:gd name="connsiteX32" fmla="*/ 3440242 w 5868919"/>
                <a:gd name="connsiteY32" fmla="*/ 2796726 h 4238551"/>
                <a:gd name="connsiteX33" fmla="*/ 3109644 w 5868919"/>
                <a:gd name="connsiteY33" fmla="*/ 2802749 h 4238551"/>
                <a:gd name="connsiteX34" fmla="*/ 395690 w 5868919"/>
                <a:gd name="connsiteY34" fmla="*/ 4238551 h 4238551"/>
                <a:gd name="connsiteX35" fmla="*/ 0 w 5868919"/>
                <a:gd name="connsiteY35" fmla="*/ 4153336 h 4238551"/>
                <a:gd name="connsiteX0" fmla="*/ 2296 w 5871215"/>
                <a:gd name="connsiteY0" fmla="*/ 4153336 h 4238551"/>
                <a:gd name="connsiteX1" fmla="*/ 159692 w 5871215"/>
                <a:gd name="connsiteY1" fmla="*/ 3756097 h 4238551"/>
                <a:gd name="connsiteX2" fmla="*/ 2934500 w 5871215"/>
                <a:gd name="connsiteY2" fmla="*/ 2402179 h 4238551"/>
                <a:gd name="connsiteX3" fmla="*/ 3344289 w 5871215"/>
                <a:gd name="connsiteY3" fmla="*/ 2153292 h 4238551"/>
                <a:gd name="connsiteX4" fmla="*/ 3376031 w 5871215"/>
                <a:gd name="connsiteY4" fmla="*/ 2135784 h 4238551"/>
                <a:gd name="connsiteX5" fmla="*/ 3607836 w 5871215"/>
                <a:gd name="connsiteY5" fmla="*/ 1880699 h 4238551"/>
                <a:gd name="connsiteX6" fmla="*/ 3548515 w 5871215"/>
                <a:gd name="connsiteY6" fmla="*/ 1509645 h 4238551"/>
                <a:gd name="connsiteX7" fmla="*/ 3517489 w 5871215"/>
                <a:gd name="connsiteY7" fmla="*/ 1305205 h 4238551"/>
                <a:gd name="connsiteX8" fmla="*/ 3720669 w 5871215"/>
                <a:gd name="connsiteY8" fmla="*/ 1136400 h 4238551"/>
                <a:gd name="connsiteX9" fmla="*/ 3573537 w 5871215"/>
                <a:gd name="connsiteY9" fmla="*/ 1003445 h 4238551"/>
                <a:gd name="connsiteX10" fmla="*/ 3509258 w 5871215"/>
                <a:gd name="connsiteY10" fmla="*/ 461767 h 4238551"/>
                <a:gd name="connsiteX11" fmla="*/ 3887304 w 5871215"/>
                <a:gd name="connsiteY11" fmla="*/ 141007 h 4238551"/>
                <a:gd name="connsiteX12" fmla="*/ 5088668 w 5871215"/>
                <a:gd name="connsiteY12" fmla="*/ 148909 h 4238551"/>
                <a:gd name="connsiteX13" fmla="*/ 5240274 w 5871215"/>
                <a:gd name="connsiteY13" fmla="*/ 666128 h 4238551"/>
                <a:gd name="connsiteX14" fmla="*/ 5172352 w 5871215"/>
                <a:gd name="connsiteY14" fmla="*/ 825849 h 4238551"/>
                <a:gd name="connsiteX15" fmla="*/ 5259176 w 5871215"/>
                <a:gd name="connsiteY15" fmla="*/ 881142 h 4238551"/>
                <a:gd name="connsiteX16" fmla="*/ 5466210 w 5871215"/>
                <a:gd name="connsiteY16" fmla="*/ 1095343 h 4238551"/>
                <a:gd name="connsiteX17" fmla="*/ 5619288 w 5871215"/>
                <a:gd name="connsiteY17" fmla="*/ 1984566 h 4238551"/>
                <a:gd name="connsiteX18" fmla="*/ 5728538 w 5871215"/>
                <a:gd name="connsiteY18" fmla="*/ 2182130 h 4238551"/>
                <a:gd name="connsiteX19" fmla="*/ 5488696 w 5871215"/>
                <a:gd name="connsiteY19" fmla="*/ 2391992 h 4238551"/>
                <a:gd name="connsiteX20" fmla="*/ 5514357 w 5871215"/>
                <a:gd name="connsiteY20" fmla="*/ 2457125 h 4238551"/>
                <a:gd name="connsiteX21" fmla="*/ 5631915 w 5871215"/>
                <a:gd name="connsiteY21" fmla="*/ 2577412 h 4238551"/>
                <a:gd name="connsiteX22" fmla="*/ 5738319 w 5871215"/>
                <a:gd name="connsiteY22" fmla="*/ 3059054 h 4238551"/>
                <a:gd name="connsiteX23" fmla="*/ 5423738 w 5871215"/>
                <a:gd name="connsiteY23" fmla="*/ 3367515 h 4238551"/>
                <a:gd name="connsiteX24" fmla="*/ 4551403 w 5871215"/>
                <a:gd name="connsiteY24" fmla="*/ 3554214 h 4238551"/>
                <a:gd name="connsiteX25" fmla="*/ 4064630 w 5871215"/>
                <a:gd name="connsiteY25" fmla="*/ 3496539 h 4238551"/>
                <a:gd name="connsiteX26" fmla="*/ 4016967 w 5871215"/>
                <a:gd name="connsiteY26" fmla="*/ 3392421 h 4238551"/>
                <a:gd name="connsiteX27" fmla="*/ 3973953 w 5871215"/>
                <a:gd name="connsiteY27" fmla="*/ 2914614 h 4238551"/>
                <a:gd name="connsiteX28" fmla="*/ 4009724 w 5871215"/>
                <a:gd name="connsiteY28" fmla="*/ 2765196 h 4238551"/>
                <a:gd name="connsiteX29" fmla="*/ 3969887 w 5871215"/>
                <a:gd name="connsiteY29" fmla="*/ 2647639 h 4238551"/>
                <a:gd name="connsiteX30" fmla="*/ 3734846 w 5871215"/>
                <a:gd name="connsiteY30" fmla="*/ 2616844 h 4238551"/>
                <a:gd name="connsiteX31" fmla="*/ 3599527 w 5871215"/>
                <a:gd name="connsiteY31" fmla="*/ 2592403 h 4238551"/>
                <a:gd name="connsiteX32" fmla="*/ 3442538 w 5871215"/>
                <a:gd name="connsiteY32" fmla="*/ 2796726 h 4238551"/>
                <a:gd name="connsiteX33" fmla="*/ 3111940 w 5871215"/>
                <a:gd name="connsiteY33" fmla="*/ 2802749 h 4238551"/>
                <a:gd name="connsiteX34" fmla="*/ 397986 w 5871215"/>
                <a:gd name="connsiteY34" fmla="*/ 4238551 h 4238551"/>
                <a:gd name="connsiteX35" fmla="*/ 2296 w 5871215"/>
                <a:gd name="connsiteY35" fmla="*/ 4153336 h 4238551"/>
                <a:gd name="connsiteX0" fmla="*/ 2296 w 5871215"/>
                <a:gd name="connsiteY0" fmla="*/ 4153336 h 4238551"/>
                <a:gd name="connsiteX1" fmla="*/ 159692 w 5871215"/>
                <a:gd name="connsiteY1" fmla="*/ 3756097 h 4238551"/>
                <a:gd name="connsiteX2" fmla="*/ 2934500 w 5871215"/>
                <a:gd name="connsiteY2" fmla="*/ 2402179 h 4238551"/>
                <a:gd name="connsiteX3" fmla="*/ 3344289 w 5871215"/>
                <a:gd name="connsiteY3" fmla="*/ 2153292 h 4238551"/>
                <a:gd name="connsiteX4" fmla="*/ 3376031 w 5871215"/>
                <a:gd name="connsiteY4" fmla="*/ 2135784 h 4238551"/>
                <a:gd name="connsiteX5" fmla="*/ 3607836 w 5871215"/>
                <a:gd name="connsiteY5" fmla="*/ 1880699 h 4238551"/>
                <a:gd name="connsiteX6" fmla="*/ 3548515 w 5871215"/>
                <a:gd name="connsiteY6" fmla="*/ 1509645 h 4238551"/>
                <a:gd name="connsiteX7" fmla="*/ 3517489 w 5871215"/>
                <a:gd name="connsiteY7" fmla="*/ 1305205 h 4238551"/>
                <a:gd name="connsiteX8" fmla="*/ 3720669 w 5871215"/>
                <a:gd name="connsiteY8" fmla="*/ 1136400 h 4238551"/>
                <a:gd name="connsiteX9" fmla="*/ 3573537 w 5871215"/>
                <a:gd name="connsiteY9" fmla="*/ 1003445 h 4238551"/>
                <a:gd name="connsiteX10" fmla="*/ 3509258 w 5871215"/>
                <a:gd name="connsiteY10" fmla="*/ 461767 h 4238551"/>
                <a:gd name="connsiteX11" fmla="*/ 3887304 w 5871215"/>
                <a:gd name="connsiteY11" fmla="*/ 141007 h 4238551"/>
                <a:gd name="connsiteX12" fmla="*/ 5088668 w 5871215"/>
                <a:gd name="connsiteY12" fmla="*/ 148909 h 4238551"/>
                <a:gd name="connsiteX13" fmla="*/ 5240274 w 5871215"/>
                <a:gd name="connsiteY13" fmla="*/ 666128 h 4238551"/>
                <a:gd name="connsiteX14" fmla="*/ 5172352 w 5871215"/>
                <a:gd name="connsiteY14" fmla="*/ 825849 h 4238551"/>
                <a:gd name="connsiteX15" fmla="*/ 5259176 w 5871215"/>
                <a:gd name="connsiteY15" fmla="*/ 881142 h 4238551"/>
                <a:gd name="connsiteX16" fmla="*/ 5466210 w 5871215"/>
                <a:gd name="connsiteY16" fmla="*/ 1095343 h 4238551"/>
                <a:gd name="connsiteX17" fmla="*/ 5619288 w 5871215"/>
                <a:gd name="connsiteY17" fmla="*/ 1984566 h 4238551"/>
                <a:gd name="connsiteX18" fmla="*/ 5728538 w 5871215"/>
                <a:gd name="connsiteY18" fmla="*/ 2182130 h 4238551"/>
                <a:gd name="connsiteX19" fmla="*/ 5488696 w 5871215"/>
                <a:gd name="connsiteY19" fmla="*/ 2391992 h 4238551"/>
                <a:gd name="connsiteX20" fmla="*/ 5514357 w 5871215"/>
                <a:gd name="connsiteY20" fmla="*/ 2457125 h 4238551"/>
                <a:gd name="connsiteX21" fmla="*/ 5631915 w 5871215"/>
                <a:gd name="connsiteY21" fmla="*/ 2577412 h 4238551"/>
                <a:gd name="connsiteX22" fmla="*/ 5738319 w 5871215"/>
                <a:gd name="connsiteY22" fmla="*/ 3059054 h 4238551"/>
                <a:gd name="connsiteX23" fmla="*/ 5423738 w 5871215"/>
                <a:gd name="connsiteY23" fmla="*/ 3367515 h 4238551"/>
                <a:gd name="connsiteX24" fmla="*/ 4551403 w 5871215"/>
                <a:gd name="connsiteY24" fmla="*/ 3554214 h 4238551"/>
                <a:gd name="connsiteX25" fmla="*/ 4064630 w 5871215"/>
                <a:gd name="connsiteY25" fmla="*/ 3496539 h 4238551"/>
                <a:gd name="connsiteX26" fmla="*/ 4016967 w 5871215"/>
                <a:gd name="connsiteY26" fmla="*/ 3392421 h 4238551"/>
                <a:gd name="connsiteX27" fmla="*/ 3973953 w 5871215"/>
                <a:gd name="connsiteY27" fmla="*/ 2914614 h 4238551"/>
                <a:gd name="connsiteX28" fmla="*/ 4009724 w 5871215"/>
                <a:gd name="connsiteY28" fmla="*/ 2765196 h 4238551"/>
                <a:gd name="connsiteX29" fmla="*/ 3969887 w 5871215"/>
                <a:gd name="connsiteY29" fmla="*/ 2647639 h 4238551"/>
                <a:gd name="connsiteX30" fmla="*/ 3734846 w 5871215"/>
                <a:gd name="connsiteY30" fmla="*/ 2616844 h 4238551"/>
                <a:gd name="connsiteX31" fmla="*/ 3599527 w 5871215"/>
                <a:gd name="connsiteY31" fmla="*/ 2592403 h 4238551"/>
                <a:gd name="connsiteX32" fmla="*/ 3442538 w 5871215"/>
                <a:gd name="connsiteY32" fmla="*/ 2796726 h 4238551"/>
                <a:gd name="connsiteX33" fmla="*/ 3111940 w 5871215"/>
                <a:gd name="connsiteY33" fmla="*/ 2802749 h 4238551"/>
                <a:gd name="connsiteX34" fmla="*/ 397986 w 5871215"/>
                <a:gd name="connsiteY34" fmla="*/ 4238551 h 4238551"/>
                <a:gd name="connsiteX35" fmla="*/ 2296 w 5871215"/>
                <a:gd name="connsiteY35" fmla="*/ 4153336 h 4238551"/>
                <a:gd name="connsiteX0" fmla="*/ 3343 w 5827369"/>
                <a:gd name="connsiteY0" fmla="*/ 4124982 h 4238551"/>
                <a:gd name="connsiteX1" fmla="*/ 115846 w 5827369"/>
                <a:gd name="connsiteY1" fmla="*/ 3756097 h 4238551"/>
                <a:gd name="connsiteX2" fmla="*/ 2890654 w 5827369"/>
                <a:gd name="connsiteY2" fmla="*/ 2402179 h 4238551"/>
                <a:gd name="connsiteX3" fmla="*/ 3300443 w 5827369"/>
                <a:gd name="connsiteY3" fmla="*/ 2153292 h 4238551"/>
                <a:gd name="connsiteX4" fmla="*/ 3332185 w 5827369"/>
                <a:gd name="connsiteY4" fmla="*/ 2135784 h 4238551"/>
                <a:gd name="connsiteX5" fmla="*/ 3563990 w 5827369"/>
                <a:gd name="connsiteY5" fmla="*/ 1880699 h 4238551"/>
                <a:gd name="connsiteX6" fmla="*/ 3504669 w 5827369"/>
                <a:gd name="connsiteY6" fmla="*/ 1509645 h 4238551"/>
                <a:gd name="connsiteX7" fmla="*/ 3473643 w 5827369"/>
                <a:gd name="connsiteY7" fmla="*/ 1305205 h 4238551"/>
                <a:gd name="connsiteX8" fmla="*/ 3676823 w 5827369"/>
                <a:gd name="connsiteY8" fmla="*/ 1136400 h 4238551"/>
                <a:gd name="connsiteX9" fmla="*/ 3529691 w 5827369"/>
                <a:gd name="connsiteY9" fmla="*/ 1003445 h 4238551"/>
                <a:gd name="connsiteX10" fmla="*/ 3465412 w 5827369"/>
                <a:gd name="connsiteY10" fmla="*/ 461767 h 4238551"/>
                <a:gd name="connsiteX11" fmla="*/ 3843458 w 5827369"/>
                <a:gd name="connsiteY11" fmla="*/ 141007 h 4238551"/>
                <a:gd name="connsiteX12" fmla="*/ 5044822 w 5827369"/>
                <a:gd name="connsiteY12" fmla="*/ 148909 h 4238551"/>
                <a:gd name="connsiteX13" fmla="*/ 5196428 w 5827369"/>
                <a:gd name="connsiteY13" fmla="*/ 666128 h 4238551"/>
                <a:gd name="connsiteX14" fmla="*/ 5128506 w 5827369"/>
                <a:gd name="connsiteY14" fmla="*/ 825849 h 4238551"/>
                <a:gd name="connsiteX15" fmla="*/ 5215330 w 5827369"/>
                <a:gd name="connsiteY15" fmla="*/ 881142 h 4238551"/>
                <a:gd name="connsiteX16" fmla="*/ 5422364 w 5827369"/>
                <a:gd name="connsiteY16" fmla="*/ 1095343 h 4238551"/>
                <a:gd name="connsiteX17" fmla="*/ 5575442 w 5827369"/>
                <a:gd name="connsiteY17" fmla="*/ 1984566 h 4238551"/>
                <a:gd name="connsiteX18" fmla="*/ 5684692 w 5827369"/>
                <a:gd name="connsiteY18" fmla="*/ 2182130 h 4238551"/>
                <a:gd name="connsiteX19" fmla="*/ 5444850 w 5827369"/>
                <a:gd name="connsiteY19" fmla="*/ 2391992 h 4238551"/>
                <a:gd name="connsiteX20" fmla="*/ 5470511 w 5827369"/>
                <a:gd name="connsiteY20" fmla="*/ 2457125 h 4238551"/>
                <a:gd name="connsiteX21" fmla="*/ 5588069 w 5827369"/>
                <a:gd name="connsiteY21" fmla="*/ 2577412 h 4238551"/>
                <a:gd name="connsiteX22" fmla="*/ 5694473 w 5827369"/>
                <a:gd name="connsiteY22" fmla="*/ 3059054 h 4238551"/>
                <a:gd name="connsiteX23" fmla="*/ 5379892 w 5827369"/>
                <a:gd name="connsiteY23" fmla="*/ 3367515 h 4238551"/>
                <a:gd name="connsiteX24" fmla="*/ 4507557 w 5827369"/>
                <a:gd name="connsiteY24" fmla="*/ 3554214 h 4238551"/>
                <a:gd name="connsiteX25" fmla="*/ 4020784 w 5827369"/>
                <a:gd name="connsiteY25" fmla="*/ 3496539 h 4238551"/>
                <a:gd name="connsiteX26" fmla="*/ 3973121 w 5827369"/>
                <a:gd name="connsiteY26" fmla="*/ 3392421 h 4238551"/>
                <a:gd name="connsiteX27" fmla="*/ 3930107 w 5827369"/>
                <a:gd name="connsiteY27" fmla="*/ 2914614 h 4238551"/>
                <a:gd name="connsiteX28" fmla="*/ 3965878 w 5827369"/>
                <a:gd name="connsiteY28" fmla="*/ 2765196 h 4238551"/>
                <a:gd name="connsiteX29" fmla="*/ 3926041 w 5827369"/>
                <a:gd name="connsiteY29" fmla="*/ 2647639 h 4238551"/>
                <a:gd name="connsiteX30" fmla="*/ 3691000 w 5827369"/>
                <a:gd name="connsiteY30" fmla="*/ 2616844 h 4238551"/>
                <a:gd name="connsiteX31" fmla="*/ 3555681 w 5827369"/>
                <a:gd name="connsiteY31" fmla="*/ 2592403 h 4238551"/>
                <a:gd name="connsiteX32" fmla="*/ 3398692 w 5827369"/>
                <a:gd name="connsiteY32" fmla="*/ 2796726 h 4238551"/>
                <a:gd name="connsiteX33" fmla="*/ 3068094 w 5827369"/>
                <a:gd name="connsiteY33" fmla="*/ 2802749 h 4238551"/>
                <a:gd name="connsiteX34" fmla="*/ 354140 w 5827369"/>
                <a:gd name="connsiteY34" fmla="*/ 4238551 h 4238551"/>
                <a:gd name="connsiteX35" fmla="*/ 3343 w 5827369"/>
                <a:gd name="connsiteY35" fmla="*/ 4124982 h 4238551"/>
                <a:gd name="connsiteX0" fmla="*/ 16759 w 5840785"/>
                <a:gd name="connsiteY0" fmla="*/ 4124982 h 4238551"/>
                <a:gd name="connsiteX1" fmla="*/ 129262 w 5840785"/>
                <a:gd name="connsiteY1" fmla="*/ 3756097 h 4238551"/>
                <a:gd name="connsiteX2" fmla="*/ 2904070 w 5840785"/>
                <a:gd name="connsiteY2" fmla="*/ 2402179 h 4238551"/>
                <a:gd name="connsiteX3" fmla="*/ 3313859 w 5840785"/>
                <a:gd name="connsiteY3" fmla="*/ 2153292 h 4238551"/>
                <a:gd name="connsiteX4" fmla="*/ 3345601 w 5840785"/>
                <a:gd name="connsiteY4" fmla="*/ 2135784 h 4238551"/>
                <a:gd name="connsiteX5" fmla="*/ 3577406 w 5840785"/>
                <a:gd name="connsiteY5" fmla="*/ 1880699 h 4238551"/>
                <a:gd name="connsiteX6" fmla="*/ 3518085 w 5840785"/>
                <a:gd name="connsiteY6" fmla="*/ 1509645 h 4238551"/>
                <a:gd name="connsiteX7" fmla="*/ 3487059 w 5840785"/>
                <a:gd name="connsiteY7" fmla="*/ 1305205 h 4238551"/>
                <a:gd name="connsiteX8" fmla="*/ 3690239 w 5840785"/>
                <a:gd name="connsiteY8" fmla="*/ 1136400 h 4238551"/>
                <a:gd name="connsiteX9" fmla="*/ 3543107 w 5840785"/>
                <a:gd name="connsiteY9" fmla="*/ 1003445 h 4238551"/>
                <a:gd name="connsiteX10" fmla="*/ 3478828 w 5840785"/>
                <a:gd name="connsiteY10" fmla="*/ 461767 h 4238551"/>
                <a:gd name="connsiteX11" fmla="*/ 3856874 w 5840785"/>
                <a:gd name="connsiteY11" fmla="*/ 141007 h 4238551"/>
                <a:gd name="connsiteX12" fmla="*/ 5058238 w 5840785"/>
                <a:gd name="connsiteY12" fmla="*/ 148909 h 4238551"/>
                <a:gd name="connsiteX13" fmla="*/ 5209844 w 5840785"/>
                <a:gd name="connsiteY13" fmla="*/ 666128 h 4238551"/>
                <a:gd name="connsiteX14" fmla="*/ 5141922 w 5840785"/>
                <a:gd name="connsiteY14" fmla="*/ 825849 h 4238551"/>
                <a:gd name="connsiteX15" fmla="*/ 5228746 w 5840785"/>
                <a:gd name="connsiteY15" fmla="*/ 881142 h 4238551"/>
                <a:gd name="connsiteX16" fmla="*/ 5435780 w 5840785"/>
                <a:gd name="connsiteY16" fmla="*/ 1095343 h 4238551"/>
                <a:gd name="connsiteX17" fmla="*/ 5588858 w 5840785"/>
                <a:gd name="connsiteY17" fmla="*/ 1984566 h 4238551"/>
                <a:gd name="connsiteX18" fmla="*/ 5698108 w 5840785"/>
                <a:gd name="connsiteY18" fmla="*/ 2182130 h 4238551"/>
                <a:gd name="connsiteX19" fmla="*/ 5458266 w 5840785"/>
                <a:gd name="connsiteY19" fmla="*/ 2391992 h 4238551"/>
                <a:gd name="connsiteX20" fmla="*/ 5483927 w 5840785"/>
                <a:gd name="connsiteY20" fmla="*/ 2457125 h 4238551"/>
                <a:gd name="connsiteX21" fmla="*/ 5601485 w 5840785"/>
                <a:gd name="connsiteY21" fmla="*/ 2577412 h 4238551"/>
                <a:gd name="connsiteX22" fmla="*/ 5707889 w 5840785"/>
                <a:gd name="connsiteY22" fmla="*/ 3059054 h 4238551"/>
                <a:gd name="connsiteX23" fmla="*/ 5393308 w 5840785"/>
                <a:gd name="connsiteY23" fmla="*/ 3367515 h 4238551"/>
                <a:gd name="connsiteX24" fmla="*/ 4520973 w 5840785"/>
                <a:gd name="connsiteY24" fmla="*/ 3554214 h 4238551"/>
                <a:gd name="connsiteX25" fmla="*/ 4034200 w 5840785"/>
                <a:gd name="connsiteY25" fmla="*/ 3496539 h 4238551"/>
                <a:gd name="connsiteX26" fmla="*/ 3986537 w 5840785"/>
                <a:gd name="connsiteY26" fmla="*/ 3392421 h 4238551"/>
                <a:gd name="connsiteX27" fmla="*/ 3943523 w 5840785"/>
                <a:gd name="connsiteY27" fmla="*/ 2914614 h 4238551"/>
                <a:gd name="connsiteX28" fmla="*/ 3979294 w 5840785"/>
                <a:gd name="connsiteY28" fmla="*/ 2765196 h 4238551"/>
                <a:gd name="connsiteX29" fmla="*/ 3939457 w 5840785"/>
                <a:gd name="connsiteY29" fmla="*/ 2647639 h 4238551"/>
                <a:gd name="connsiteX30" fmla="*/ 3704416 w 5840785"/>
                <a:gd name="connsiteY30" fmla="*/ 2616844 h 4238551"/>
                <a:gd name="connsiteX31" fmla="*/ 3569097 w 5840785"/>
                <a:gd name="connsiteY31" fmla="*/ 2592403 h 4238551"/>
                <a:gd name="connsiteX32" fmla="*/ 3412108 w 5840785"/>
                <a:gd name="connsiteY32" fmla="*/ 2796726 h 4238551"/>
                <a:gd name="connsiteX33" fmla="*/ 3081510 w 5840785"/>
                <a:gd name="connsiteY33" fmla="*/ 2802749 h 4238551"/>
                <a:gd name="connsiteX34" fmla="*/ 367556 w 5840785"/>
                <a:gd name="connsiteY34" fmla="*/ 4238551 h 4238551"/>
                <a:gd name="connsiteX35" fmla="*/ 16759 w 5840785"/>
                <a:gd name="connsiteY35" fmla="*/ 4124982 h 4238551"/>
                <a:gd name="connsiteX0" fmla="*/ 16759 w 5840785"/>
                <a:gd name="connsiteY0" fmla="*/ 4124982 h 4238551"/>
                <a:gd name="connsiteX1" fmla="*/ 129262 w 5840785"/>
                <a:gd name="connsiteY1" fmla="*/ 3756097 h 4238551"/>
                <a:gd name="connsiteX2" fmla="*/ 2904070 w 5840785"/>
                <a:gd name="connsiteY2" fmla="*/ 2402179 h 4238551"/>
                <a:gd name="connsiteX3" fmla="*/ 3313859 w 5840785"/>
                <a:gd name="connsiteY3" fmla="*/ 2153292 h 4238551"/>
                <a:gd name="connsiteX4" fmla="*/ 3345601 w 5840785"/>
                <a:gd name="connsiteY4" fmla="*/ 2135784 h 4238551"/>
                <a:gd name="connsiteX5" fmla="*/ 3577406 w 5840785"/>
                <a:gd name="connsiteY5" fmla="*/ 1880699 h 4238551"/>
                <a:gd name="connsiteX6" fmla="*/ 3518085 w 5840785"/>
                <a:gd name="connsiteY6" fmla="*/ 1509645 h 4238551"/>
                <a:gd name="connsiteX7" fmla="*/ 3487059 w 5840785"/>
                <a:gd name="connsiteY7" fmla="*/ 1305205 h 4238551"/>
                <a:gd name="connsiteX8" fmla="*/ 3690239 w 5840785"/>
                <a:gd name="connsiteY8" fmla="*/ 1136400 h 4238551"/>
                <a:gd name="connsiteX9" fmla="*/ 3543107 w 5840785"/>
                <a:gd name="connsiteY9" fmla="*/ 1003445 h 4238551"/>
                <a:gd name="connsiteX10" fmla="*/ 3478828 w 5840785"/>
                <a:gd name="connsiteY10" fmla="*/ 461767 h 4238551"/>
                <a:gd name="connsiteX11" fmla="*/ 3856874 w 5840785"/>
                <a:gd name="connsiteY11" fmla="*/ 141007 h 4238551"/>
                <a:gd name="connsiteX12" fmla="*/ 5058238 w 5840785"/>
                <a:gd name="connsiteY12" fmla="*/ 148909 h 4238551"/>
                <a:gd name="connsiteX13" fmla="*/ 5209844 w 5840785"/>
                <a:gd name="connsiteY13" fmla="*/ 666128 h 4238551"/>
                <a:gd name="connsiteX14" fmla="*/ 5141922 w 5840785"/>
                <a:gd name="connsiteY14" fmla="*/ 825849 h 4238551"/>
                <a:gd name="connsiteX15" fmla="*/ 5228746 w 5840785"/>
                <a:gd name="connsiteY15" fmla="*/ 881142 h 4238551"/>
                <a:gd name="connsiteX16" fmla="*/ 5435780 w 5840785"/>
                <a:gd name="connsiteY16" fmla="*/ 1095343 h 4238551"/>
                <a:gd name="connsiteX17" fmla="*/ 5588858 w 5840785"/>
                <a:gd name="connsiteY17" fmla="*/ 1984566 h 4238551"/>
                <a:gd name="connsiteX18" fmla="*/ 5698108 w 5840785"/>
                <a:gd name="connsiteY18" fmla="*/ 2182130 h 4238551"/>
                <a:gd name="connsiteX19" fmla="*/ 5458266 w 5840785"/>
                <a:gd name="connsiteY19" fmla="*/ 2391992 h 4238551"/>
                <a:gd name="connsiteX20" fmla="*/ 5483927 w 5840785"/>
                <a:gd name="connsiteY20" fmla="*/ 2457125 h 4238551"/>
                <a:gd name="connsiteX21" fmla="*/ 5601485 w 5840785"/>
                <a:gd name="connsiteY21" fmla="*/ 2577412 h 4238551"/>
                <a:gd name="connsiteX22" fmla="*/ 5707889 w 5840785"/>
                <a:gd name="connsiteY22" fmla="*/ 3059054 h 4238551"/>
                <a:gd name="connsiteX23" fmla="*/ 5393308 w 5840785"/>
                <a:gd name="connsiteY23" fmla="*/ 3367515 h 4238551"/>
                <a:gd name="connsiteX24" fmla="*/ 4520973 w 5840785"/>
                <a:gd name="connsiteY24" fmla="*/ 3554214 h 4238551"/>
                <a:gd name="connsiteX25" fmla="*/ 4034200 w 5840785"/>
                <a:gd name="connsiteY25" fmla="*/ 3496539 h 4238551"/>
                <a:gd name="connsiteX26" fmla="*/ 3986537 w 5840785"/>
                <a:gd name="connsiteY26" fmla="*/ 3392421 h 4238551"/>
                <a:gd name="connsiteX27" fmla="*/ 3943523 w 5840785"/>
                <a:gd name="connsiteY27" fmla="*/ 2914614 h 4238551"/>
                <a:gd name="connsiteX28" fmla="*/ 3979294 w 5840785"/>
                <a:gd name="connsiteY28" fmla="*/ 2765196 h 4238551"/>
                <a:gd name="connsiteX29" fmla="*/ 3939457 w 5840785"/>
                <a:gd name="connsiteY29" fmla="*/ 2647639 h 4238551"/>
                <a:gd name="connsiteX30" fmla="*/ 3704416 w 5840785"/>
                <a:gd name="connsiteY30" fmla="*/ 2616844 h 4238551"/>
                <a:gd name="connsiteX31" fmla="*/ 3569097 w 5840785"/>
                <a:gd name="connsiteY31" fmla="*/ 2592403 h 4238551"/>
                <a:gd name="connsiteX32" fmla="*/ 3412108 w 5840785"/>
                <a:gd name="connsiteY32" fmla="*/ 2796726 h 4238551"/>
                <a:gd name="connsiteX33" fmla="*/ 3081510 w 5840785"/>
                <a:gd name="connsiteY33" fmla="*/ 2802749 h 4238551"/>
                <a:gd name="connsiteX34" fmla="*/ 367556 w 5840785"/>
                <a:gd name="connsiteY34" fmla="*/ 4238551 h 4238551"/>
                <a:gd name="connsiteX35" fmla="*/ 16759 w 5840785"/>
                <a:gd name="connsiteY35" fmla="*/ 4124982 h 4238551"/>
                <a:gd name="connsiteX0" fmla="*/ 16759 w 5840785"/>
                <a:gd name="connsiteY0" fmla="*/ 4124982 h 4258478"/>
                <a:gd name="connsiteX1" fmla="*/ 129262 w 5840785"/>
                <a:gd name="connsiteY1" fmla="*/ 3756097 h 4258478"/>
                <a:gd name="connsiteX2" fmla="*/ 2904070 w 5840785"/>
                <a:gd name="connsiteY2" fmla="*/ 2402179 h 4258478"/>
                <a:gd name="connsiteX3" fmla="*/ 3313859 w 5840785"/>
                <a:gd name="connsiteY3" fmla="*/ 2153292 h 4258478"/>
                <a:gd name="connsiteX4" fmla="*/ 3345601 w 5840785"/>
                <a:gd name="connsiteY4" fmla="*/ 2135784 h 4258478"/>
                <a:gd name="connsiteX5" fmla="*/ 3577406 w 5840785"/>
                <a:gd name="connsiteY5" fmla="*/ 1880699 h 4258478"/>
                <a:gd name="connsiteX6" fmla="*/ 3518085 w 5840785"/>
                <a:gd name="connsiteY6" fmla="*/ 1509645 h 4258478"/>
                <a:gd name="connsiteX7" fmla="*/ 3487059 w 5840785"/>
                <a:gd name="connsiteY7" fmla="*/ 1305205 h 4258478"/>
                <a:gd name="connsiteX8" fmla="*/ 3690239 w 5840785"/>
                <a:gd name="connsiteY8" fmla="*/ 1136400 h 4258478"/>
                <a:gd name="connsiteX9" fmla="*/ 3543107 w 5840785"/>
                <a:gd name="connsiteY9" fmla="*/ 1003445 h 4258478"/>
                <a:gd name="connsiteX10" fmla="*/ 3478828 w 5840785"/>
                <a:gd name="connsiteY10" fmla="*/ 461767 h 4258478"/>
                <a:gd name="connsiteX11" fmla="*/ 3856874 w 5840785"/>
                <a:gd name="connsiteY11" fmla="*/ 141007 h 4258478"/>
                <a:gd name="connsiteX12" fmla="*/ 5058238 w 5840785"/>
                <a:gd name="connsiteY12" fmla="*/ 148909 h 4258478"/>
                <a:gd name="connsiteX13" fmla="*/ 5209844 w 5840785"/>
                <a:gd name="connsiteY13" fmla="*/ 666128 h 4258478"/>
                <a:gd name="connsiteX14" fmla="*/ 5141922 w 5840785"/>
                <a:gd name="connsiteY14" fmla="*/ 825849 h 4258478"/>
                <a:gd name="connsiteX15" fmla="*/ 5228746 w 5840785"/>
                <a:gd name="connsiteY15" fmla="*/ 881142 h 4258478"/>
                <a:gd name="connsiteX16" fmla="*/ 5435780 w 5840785"/>
                <a:gd name="connsiteY16" fmla="*/ 1095343 h 4258478"/>
                <a:gd name="connsiteX17" fmla="*/ 5588858 w 5840785"/>
                <a:gd name="connsiteY17" fmla="*/ 1984566 h 4258478"/>
                <a:gd name="connsiteX18" fmla="*/ 5698108 w 5840785"/>
                <a:gd name="connsiteY18" fmla="*/ 2182130 h 4258478"/>
                <a:gd name="connsiteX19" fmla="*/ 5458266 w 5840785"/>
                <a:gd name="connsiteY19" fmla="*/ 2391992 h 4258478"/>
                <a:gd name="connsiteX20" fmla="*/ 5483927 w 5840785"/>
                <a:gd name="connsiteY20" fmla="*/ 2457125 h 4258478"/>
                <a:gd name="connsiteX21" fmla="*/ 5601485 w 5840785"/>
                <a:gd name="connsiteY21" fmla="*/ 2577412 h 4258478"/>
                <a:gd name="connsiteX22" fmla="*/ 5707889 w 5840785"/>
                <a:gd name="connsiteY22" fmla="*/ 3059054 h 4258478"/>
                <a:gd name="connsiteX23" fmla="*/ 5393308 w 5840785"/>
                <a:gd name="connsiteY23" fmla="*/ 3367515 h 4258478"/>
                <a:gd name="connsiteX24" fmla="*/ 4520973 w 5840785"/>
                <a:gd name="connsiteY24" fmla="*/ 3554214 h 4258478"/>
                <a:gd name="connsiteX25" fmla="*/ 4034200 w 5840785"/>
                <a:gd name="connsiteY25" fmla="*/ 3496539 h 4258478"/>
                <a:gd name="connsiteX26" fmla="*/ 3986537 w 5840785"/>
                <a:gd name="connsiteY26" fmla="*/ 3392421 h 4258478"/>
                <a:gd name="connsiteX27" fmla="*/ 3943523 w 5840785"/>
                <a:gd name="connsiteY27" fmla="*/ 2914614 h 4258478"/>
                <a:gd name="connsiteX28" fmla="*/ 3979294 w 5840785"/>
                <a:gd name="connsiteY28" fmla="*/ 2765196 h 4258478"/>
                <a:gd name="connsiteX29" fmla="*/ 3939457 w 5840785"/>
                <a:gd name="connsiteY29" fmla="*/ 2647639 h 4258478"/>
                <a:gd name="connsiteX30" fmla="*/ 3704416 w 5840785"/>
                <a:gd name="connsiteY30" fmla="*/ 2616844 h 4258478"/>
                <a:gd name="connsiteX31" fmla="*/ 3569097 w 5840785"/>
                <a:gd name="connsiteY31" fmla="*/ 2592403 h 4258478"/>
                <a:gd name="connsiteX32" fmla="*/ 3412108 w 5840785"/>
                <a:gd name="connsiteY32" fmla="*/ 2796726 h 4258478"/>
                <a:gd name="connsiteX33" fmla="*/ 3081510 w 5840785"/>
                <a:gd name="connsiteY33" fmla="*/ 2802749 h 4258478"/>
                <a:gd name="connsiteX34" fmla="*/ 367556 w 5840785"/>
                <a:gd name="connsiteY34" fmla="*/ 4238551 h 4258478"/>
                <a:gd name="connsiteX35" fmla="*/ 16759 w 5840785"/>
                <a:gd name="connsiteY35" fmla="*/ 4124982 h 4258478"/>
                <a:gd name="connsiteX0" fmla="*/ 16759 w 5840785"/>
                <a:gd name="connsiteY0" fmla="*/ 4124982 h 4347143"/>
                <a:gd name="connsiteX1" fmla="*/ 129262 w 5840785"/>
                <a:gd name="connsiteY1" fmla="*/ 3756097 h 4347143"/>
                <a:gd name="connsiteX2" fmla="*/ 2904070 w 5840785"/>
                <a:gd name="connsiteY2" fmla="*/ 2402179 h 4347143"/>
                <a:gd name="connsiteX3" fmla="*/ 3313859 w 5840785"/>
                <a:gd name="connsiteY3" fmla="*/ 2153292 h 4347143"/>
                <a:gd name="connsiteX4" fmla="*/ 3345601 w 5840785"/>
                <a:gd name="connsiteY4" fmla="*/ 2135784 h 4347143"/>
                <a:gd name="connsiteX5" fmla="*/ 3577406 w 5840785"/>
                <a:gd name="connsiteY5" fmla="*/ 1880699 h 4347143"/>
                <a:gd name="connsiteX6" fmla="*/ 3518085 w 5840785"/>
                <a:gd name="connsiteY6" fmla="*/ 1509645 h 4347143"/>
                <a:gd name="connsiteX7" fmla="*/ 3487059 w 5840785"/>
                <a:gd name="connsiteY7" fmla="*/ 1305205 h 4347143"/>
                <a:gd name="connsiteX8" fmla="*/ 3690239 w 5840785"/>
                <a:gd name="connsiteY8" fmla="*/ 1136400 h 4347143"/>
                <a:gd name="connsiteX9" fmla="*/ 3543107 w 5840785"/>
                <a:gd name="connsiteY9" fmla="*/ 1003445 h 4347143"/>
                <a:gd name="connsiteX10" fmla="*/ 3478828 w 5840785"/>
                <a:gd name="connsiteY10" fmla="*/ 461767 h 4347143"/>
                <a:gd name="connsiteX11" fmla="*/ 3856874 w 5840785"/>
                <a:gd name="connsiteY11" fmla="*/ 141007 h 4347143"/>
                <a:gd name="connsiteX12" fmla="*/ 5058238 w 5840785"/>
                <a:gd name="connsiteY12" fmla="*/ 148909 h 4347143"/>
                <a:gd name="connsiteX13" fmla="*/ 5209844 w 5840785"/>
                <a:gd name="connsiteY13" fmla="*/ 666128 h 4347143"/>
                <a:gd name="connsiteX14" fmla="*/ 5141922 w 5840785"/>
                <a:gd name="connsiteY14" fmla="*/ 825849 h 4347143"/>
                <a:gd name="connsiteX15" fmla="*/ 5228746 w 5840785"/>
                <a:gd name="connsiteY15" fmla="*/ 881142 h 4347143"/>
                <a:gd name="connsiteX16" fmla="*/ 5435780 w 5840785"/>
                <a:gd name="connsiteY16" fmla="*/ 1095343 h 4347143"/>
                <a:gd name="connsiteX17" fmla="*/ 5588858 w 5840785"/>
                <a:gd name="connsiteY17" fmla="*/ 1984566 h 4347143"/>
                <a:gd name="connsiteX18" fmla="*/ 5698108 w 5840785"/>
                <a:gd name="connsiteY18" fmla="*/ 2182130 h 4347143"/>
                <a:gd name="connsiteX19" fmla="*/ 5458266 w 5840785"/>
                <a:gd name="connsiteY19" fmla="*/ 2391992 h 4347143"/>
                <a:gd name="connsiteX20" fmla="*/ 5483927 w 5840785"/>
                <a:gd name="connsiteY20" fmla="*/ 2457125 h 4347143"/>
                <a:gd name="connsiteX21" fmla="*/ 5601485 w 5840785"/>
                <a:gd name="connsiteY21" fmla="*/ 2577412 h 4347143"/>
                <a:gd name="connsiteX22" fmla="*/ 5707889 w 5840785"/>
                <a:gd name="connsiteY22" fmla="*/ 3059054 h 4347143"/>
                <a:gd name="connsiteX23" fmla="*/ 5393308 w 5840785"/>
                <a:gd name="connsiteY23" fmla="*/ 3367515 h 4347143"/>
                <a:gd name="connsiteX24" fmla="*/ 4520973 w 5840785"/>
                <a:gd name="connsiteY24" fmla="*/ 3554214 h 4347143"/>
                <a:gd name="connsiteX25" fmla="*/ 4034200 w 5840785"/>
                <a:gd name="connsiteY25" fmla="*/ 3496539 h 4347143"/>
                <a:gd name="connsiteX26" fmla="*/ 3986537 w 5840785"/>
                <a:gd name="connsiteY26" fmla="*/ 3392421 h 4347143"/>
                <a:gd name="connsiteX27" fmla="*/ 3943523 w 5840785"/>
                <a:gd name="connsiteY27" fmla="*/ 2914614 h 4347143"/>
                <a:gd name="connsiteX28" fmla="*/ 3979294 w 5840785"/>
                <a:gd name="connsiteY28" fmla="*/ 2765196 h 4347143"/>
                <a:gd name="connsiteX29" fmla="*/ 3939457 w 5840785"/>
                <a:gd name="connsiteY29" fmla="*/ 2647639 h 4347143"/>
                <a:gd name="connsiteX30" fmla="*/ 3704416 w 5840785"/>
                <a:gd name="connsiteY30" fmla="*/ 2616844 h 4347143"/>
                <a:gd name="connsiteX31" fmla="*/ 3569097 w 5840785"/>
                <a:gd name="connsiteY31" fmla="*/ 2592403 h 4347143"/>
                <a:gd name="connsiteX32" fmla="*/ 3412108 w 5840785"/>
                <a:gd name="connsiteY32" fmla="*/ 2796726 h 4347143"/>
                <a:gd name="connsiteX33" fmla="*/ 3081510 w 5840785"/>
                <a:gd name="connsiteY33" fmla="*/ 2802749 h 4347143"/>
                <a:gd name="connsiteX34" fmla="*/ 367556 w 5840785"/>
                <a:gd name="connsiteY34" fmla="*/ 4238551 h 4347143"/>
                <a:gd name="connsiteX35" fmla="*/ 214904 w 5840785"/>
                <a:gd name="connsiteY35" fmla="*/ 4226854 h 4347143"/>
                <a:gd name="connsiteX36" fmla="*/ 16759 w 5840785"/>
                <a:gd name="connsiteY36" fmla="*/ 4124982 h 4347143"/>
                <a:gd name="connsiteX0" fmla="*/ 16759 w 5840785"/>
                <a:gd name="connsiteY0" fmla="*/ 4124982 h 4253704"/>
                <a:gd name="connsiteX1" fmla="*/ 129262 w 5840785"/>
                <a:gd name="connsiteY1" fmla="*/ 3756097 h 4253704"/>
                <a:gd name="connsiteX2" fmla="*/ 2904070 w 5840785"/>
                <a:gd name="connsiteY2" fmla="*/ 2402179 h 4253704"/>
                <a:gd name="connsiteX3" fmla="*/ 3313859 w 5840785"/>
                <a:gd name="connsiteY3" fmla="*/ 2153292 h 4253704"/>
                <a:gd name="connsiteX4" fmla="*/ 3345601 w 5840785"/>
                <a:gd name="connsiteY4" fmla="*/ 2135784 h 4253704"/>
                <a:gd name="connsiteX5" fmla="*/ 3577406 w 5840785"/>
                <a:gd name="connsiteY5" fmla="*/ 1880699 h 4253704"/>
                <a:gd name="connsiteX6" fmla="*/ 3518085 w 5840785"/>
                <a:gd name="connsiteY6" fmla="*/ 1509645 h 4253704"/>
                <a:gd name="connsiteX7" fmla="*/ 3487059 w 5840785"/>
                <a:gd name="connsiteY7" fmla="*/ 1305205 h 4253704"/>
                <a:gd name="connsiteX8" fmla="*/ 3690239 w 5840785"/>
                <a:gd name="connsiteY8" fmla="*/ 1136400 h 4253704"/>
                <a:gd name="connsiteX9" fmla="*/ 3543107 w 5840785"/>
                <a:gd name="connsiteY9" fmla="*/ 1003445 h 4253704"/>
                <a:gd name="connsiteX10" fmla="*/ 3478828 w 5840785"/>
                <a:gd name="connsiteY10" fmla="*/ 461767 h 4253704"/>
                <a:gd name="connsiteX11" fmla="*/ 3856874 w 5840785"/>
                <a:gd name="connsiteY11" fmla="*/ 141007 h 4253704"/>
                <a:gd name="connsiteX12" fmla="*/ 5058238 w 5840785"/>
                <a:gd name="connsiteY12" fmla="*/ 148909 h 4253704"/>
                <a:gd name="connsiteX13" fmla="*/ 5209844 w 5840785"/>
                <a:gd name="connsiteY13" fmla="*/ 666128 h 4253704"/>
                <a:gd name="connsiteX14" fmla="*/ 5141922 w 5840785"/>
                <a:gd name="connsiteY14" fmla="*/ 825849 h 4253704"/>
                <a:gd name="connsiteX15" fmla="*/ 5228746 w 5840785"/>
                <a:gd name="connsiteY15" fmla="*/ 881142 h 4253704"/>
                <a:gd name="connsiteX16" fmla="*/ 5435780 w 5840785"/>
                <a:gd name="connsiteY16" fmla="*/ 1095343 h 4253704"/>
                <a:gd name="connsiteX17" fmla="*/ 5588858 w 5840785"/>
                <a:gd name="connsiteY17" fmla="*/ 1984566 h 4253704"/>
                <a:gd name="connsiteX18" fmla="*/ 5698108 w 5840785"/>
                <a:gd name="connsiteY18" fmla="*/ 2182130 h 4253704"/>
                <a:gd name="connsiteX19" fmla="*/ 5458266 w 5840785"/>
                <a:gd name="connsiteY19" fmla="*/ 2391992 h 4253704"/>
                <a:gd name="connsiteX20" fmla="*/ 5483927 w 5840785"/>
                <a:gd name="connsiteY20" fmla="*/ 2457125 h 4253704"/>
                <a:gd name="connsiteX21" fmla="*/ 5601485 w 5840785"/>
                <a:gd name="connsiteY21" fmla="*/ 2577412 h 4253704"/>
                <a:gd name="connsiteX22" fmla="*/ 5707889 w 5840785"/>
                <a:gd name="connsiteY22" fmla="*/ 3059054 h 4253704"/>
                <a:gd name="connsiteX23" fmla="*/ 5393308 w 5840785"/>
                <a:gd name="connsiteY23" fmla="*/ 3367515 h 4253704"/>
                <a:gd name="connsiteX24" fmla="*/ 4520973 w 5840785"/>
                <a:gd name="connsiteY24" fmla="*/ 3554214 h 4253704"/>
                <a:gd name="connsiteX25" fmla="*/ 4034200 w 5840785"/>
                <a:gd name="connsiteY25" fmla="*/ 3496539 h 4253704"/>
                <a:gd name="connsiteX26" fmla="*/ 3986537 w 5840785"/>
                <a:gd name="connsiteY26" fmla="*/ 3392421 h 4253704"/>
                <a:gd name="connsiteX27" fmla="*/ 3943523 w 5840785"/>
                <a:gd name="connsiteY27" fmla="*/ 2914614 h 4253704"/>
                <a:gd name="connsiteX28" fmla="*/ 3979294 w 5840785"/>
                <a:gd name="connsiteY28" fmla="*/ 2765196 h 4253704"/>
                <a:gd name="connsiteX29" fmla="*/ 3939457 w 5840785"/>
                <a:gd name="connsiteY29" fmla="*/ 2647639 h 4253704"/>
                <a:gd name="connsiteX30" fmla="*/ 3704416 w 5840785"/>
                <a:gd name="connsiteY30" fmla="*/ 2616844 h 4253704"/>
                <a:gd name="connsiteX31" fmla="*/ 3569097 w 5840785"/>
                <a:gd name="connsiteY31" fmla="*/ 2592403 h 4253704"/>
                <a:gd name="connsiteX32" fmla="*/ 3412108 w 5840785"/>
                <a:gd name="connsiteY32" fmla="*/ 2796726 h 4253704"/>
                <a:gd name="connsiteX33" fmla="*/ 3081510 w 5840785"/>
                <a:gd name="connsiteY33" fmla="*/ 2802749 h 4253704"/>
                <a:gd name="connsiteX34" fmla="*/ 367556 w 5840785"/>
                <a:gd name="connsiteY34" fmla="*/ 4238551 h 4253704"/>
                <a:gd name="connsiteX35" fmla="*/ 214904 w 5840785"/>
                <a:gd name="connsiteY35" fmla="*/ 4226854 h 4253704"/>
                <a:gd name="connsiteX36" fmla="*/ 16759 w 5840785"/>
                <a:gd name="connsiteY36" fmla="*/ 4124982 h 4253704"/>
                <a:gd name="connsiteX0" fmla="*/ 22498 w 5846524"/>
                <a:gd name="connsiteY0" fmla="*/ 4124982 h 4253704"/>
                <a:gd name="connsiteX1" fmla="*/ 135001 w 5846524"/>
                <a:gd name="connsiteY1" fmla="*/ 3756097 h 4253704"/>
                <a:gd name="connsiteX2" fmla="*/ 2909809 w 5846524"/>
                <a:gd name="connsiteY2" fmla="*/ 2402179 h 4253704"/>
                <a:gd name="connsiteX3" fmla="*/ 3319598 w 5846524"/>
                <a:gd name="connsiteY3" fmla="*/ 2153292 h 4253704"/>
                <a:gd name="connsiteX4" fmla="*/ 3351340 w 5846524"/>
                <a:gd name="connsiteY4" fmla="*/ 2135784 h 4253704"/>
                <a:gd name="connsiteX5" fmla="*/ 3583145 w 5846524"/>
                <a:gd name="connsiteY5" fmla="*/ 1880699 h 4253704"/>
                <a:gd name="connsiteX6" fmla="*/ 3523824 w 5846524"/>
                <a:gd name="connsiteY6" fmla="*/ 1509645 h 4253704"/>
                <a:gd name="connsiteX7" fmla="*/ 3492798 w 5846524"/>
                <a:gd name="connsiteY7" fmla="*/ 1305205 h 4253704"/>
                <a:gd name="connsiteX8" fmla="*/ 3695978 w 5846524"/>
                <a:gd name="connsiteY8" fmla="*/ 1136400 h 4253704"/>
                <a:gd name="connsiteX9" fmla="*/ 3548846 w 5846524"/>
                <a:gd name="connsiteY9" fmla="*/ 1003445 h 4253704"/>
                <a:gd name="connsiteX10" fmla="*/ 3484567 w 5846524"/>
                <a:gd name="connsiteY10" fmla="*/ 461767 h 4253704"/>
                <a:gd name="connsiteX11" fmla="*/ 3862613 w 5846524"/>
                <a:gd name="connsiteY11" fmla="*/ 141007 h 4253704"/>
                <a:gd name="connsiteX12" fmla="*/ 5063977 w 5846524"/>
                <a:gd name="connsiteY12" fmla="*/ 148909 h 4253704"/>
                <a:gd name="connsiteX13" fmla="*/ 5215583 w 5846524"/>
                <a:gd name="connsiteY13" fmla="*/ 666128 h 4253704"/>
                <a:gd name="connsiteX14" fmla="*/ 5147661 w 5846524"/>
                <a:gd name="connsiteY14" fmla="*/ 825849 h 4253704"/>
                <a:gd name="connsiteX15" fmla="*/ 5234485 w 5846524"/>
                <a:gd name="connsiteY15" fmla="*/ 881142 h 4253704"/>
                <a:gd name="connsiteX16" fmla="*/ 5441519 w 5846524"/>
                <a:gd name="connsiteY16" fmla="*/ 1095343 h 4253704"/>
                <a:gd name="connsiteX17" fmla="*/ 5594597 w 5846524"/>
                <a:gd name="connsiteY17" fmla="*/ 1984566 h 4253704"/>
                <a:gd name="connsiteX18" fmla="*/ 5703847 w 5846524"/>
                <a:gd name="connsiteY18" fmla="*/ 2182130 h 4253704"/>
                <a:gd name="connsiteX19" fmla="*/ 5464005 w 5846524"/>
                <a:gd name="connsiteY19" fmla="*/ 2391992 h 4253704"/>
                <a:gd name="connsiteX20" fmla="*/ 5489666 w 5846524"/>
                <a:gd name="connsiteY20" fmla="*/ 2457125 h 4253704"/>
                <a:gd name="connsiteX21" fmla="*/ 5607224 w 5846524"/>
                <a:gd name="connsiteY21" fmla="*/ 2577412 h 4253704"/>
                <a:gd name="connsiteX22" fmla="*/ 5713628 w 5846524"/>
                <a:gd name="connsiteY22" fmla="*/ 3059054 h 4253704"/>
                <a:gd name="connsiteX23" fmla="*/ 5399047 w 5846524"/>
                <a:gd name="connsiteY23" fmla="*/ 3367515 h 4253704"/>
                <a:gd name="connsiteX24" fmla="*/ 4526712 w 5846524"/>
                <a:gd name="connsiteY24" fmla="*/ 3554214 h 4253704"/>
                <a:gd name="connsiteX25" fmla="*/ 4039939 w 5846524"/>
                <a:gd name="connsiteY25" fmla="*/ 3496539 h 4253704"/>
                <a:gd name="connsiteX26" fmla="*/ 3992276 w 5846524"/>
                <a:gd name="connsiteY26" fmla="*/ 3392421 h 4253704"/>
                <a:gd name="connsiteX27" fmla="*/ 3949262 w 5846524"/>
                <a:gd name="connsiteY27" fmla="*/ 2914614 h 4253704"/>
                <a:gd name="connsiteX28" fmla="*/ 3985033 w 5846524"/>
                <a:gd name="connsiteY28" fmla="*/ 2765196 h 4253704"/>
                <a:gd name="connsiteX29" fmla="*/ 3945196 w 5846524"/>
                <a:gd name="connsiteY29" fmla="*/ 2647639 h 4253704"/>
                <a:gd name="connsiteX30" fmla="*/ 3710155 w 5846524"/>
                <a:gd name="connsiteY30" fmla="*/ 2616844 h 4253704"/>
                <a:gd name="connsiteX31" fmla="*/ 3574836 w 5846524"/>
                <a:gd name="connsiteY31" fmla="*/ 2592403 h 4253704"/>
                <a:gd name="connsiteX32" fmla="*/ 3417847 w 5846524"/>
                <a:gd name="connsiteY32" fmla="*/ 2796726 h 4253704"/>
                <a:gd name="connsiteX33" fmla="*/ 3087249 w 5846524"/>
                <a:gd name="connsiteY33" fmla="*/ 2802749 h 4253704"/>
                <a:gd name="connsiteX34" fmla="*/ 373295 w 5846524"/>
                <a:gd name="connsiteY34" fmla="*/ 4238551 h 4253704"/>
                <a:gd name="connsiteX35" fmla="*/ 220643 w 5846524"/>
                <a:gd name="connsiteY35" fmla="*/ 4226854 h 4253704"/>
                <a:gd name="connsiteX36" fmla="*/ 22498 w 5846524"/>
                <a:gd name="connsiteY36" fmla="*/ 4124982 h 4253704"/>
                <a:gd name="connsiteX0" fmla="*/ 120055 w 5944081"/>
                <a:gd name="connsiteY0" fmla="*/ 4124982 h 4253704"/>
                <a:gd name="connsiteX1" fmla="*/ 152804 w 5944081"/>
                <a:gd name="connsiteY1" fmla="*/ 3903152 h 4253704"/>
                <a:gd name="connsiteX2" fmla="*/ 232558 w 5944081"/>
                <a:gd name="connsiteY2" fmla="*/ 3756097 h 4253704"/>
                <a:gd name="connsiteX3" fmla="*/ 3007366 w 5944081"/>
                <a:gd name="connsiteY3" fmla="*/ 2402179 h 4253704"/>
                <a:gd name="connsiteX4" fmla="*/ 3417155 w 5944081"/>
                <a:gd name="connsiteY4" fmla="*/ 2153292 h 4253704"/>
                <a:gd name="connsiteX5" fmla="*/ 3448897 w 5944081"/>
                <a:gd name="connsiteY5" fmla="*/ 2135784 h 4253704"/>
                <a:gd name="connsiteX6" fmla="*/ 3680702 w 5944081"/>
                <a:gd name="connsiteY6" fmla="*/ 1880699 h 4253704"/>
                <a:gd name="connsiteX7" fmla="*/ 3621381 w 5944081"/>
                <a:gd name="connsiteY7" fmla="*/ 1509645 h 4253704"/>
                <a:gd name="connsiteX8" fmla="*/ 3590355 w 5944081"/>
                <a:gd name="connsiteY8" fmla="*/ 1305205 h 4253704"/>
                <a:gd name="connsiteX9" fmla="*/ 3793535 w 5944081"/>
                <a:gd name="connsiteY9" fmla="*/ 1136400 h 4253704"/>
                <a:gd name="connsiteX10" fmla="*/ 3646403 w 5944081"/>
                <a:gd name="connsiteY10" fmla="*/ 1003445 h 4253704"/>
                <a:gd name="connsiteX11" fmla="*/ 3582124 w 5944081"/>
                <a:gd name="connsiteY11" fmla="*/ 461767 h 4253704"/>
                <a:gd name="connsiteX12" fmla="*/ 3960170 w 5944081"/>
                <a:gd name="connsiteY12" fmla="*/ 141007 h 4253704"/>
                <a:gd name="connsiteX13" fmla="*/ 5161534 w 5944081"/>
                <a:gd name="connsiteY13" fmla="*/ 148909 h 4253704"/>
                <a:gd name="connsiteX14" fmla="*/ 5313140 w 5944081"/>
                <a:gd name="connsiteY14" fmla="*/ 666128 h 4253704"/>
                <a:gd name="connsiteX15" fmla="*/ 5245218 w 5944081"/>
                <a:gd name="connsiteY15" fmla="*/ 825849 h 4253704"/>
                <a:gd name="connsiteX16" fmla="*/ 5332042 w 5944081"/>
                <a:gd name="connsiteY16" fmla="*/ 881142 h 4253704"/>
                <a:gd name="connsiteX17" fmla="*/ 5539076 w 5944081"/>
                <a:gd name="connsiteY17" fmla="*/ 1095343 h 4253704"/>
                <a:gd name="connsiteX18" fmla="*/ 5692154 w 5944081"/>
                <a:gd name="connsiteY18" fmla="*/ 1984566 h 4253704"/>
                <a:gd name="connsiteX19" fmla="*/ 5801404 w 5944081"/>
                <a:gd name="connsiteY19" fmla="*/ 2182130 h 4253704"/>
                <a:gd name="connsiteX20" fmla="*/ 5561562 w 5944081"/>
                <a:gd name="connsiteY20" fmla="*/ 2391992 h 4253704"/>
                <a:gd name="connsiteX21" fmla="*/ 5587223 w 5944081"/>
                <a:gd name="connsiteY21" fmla="*/ 2457125 h 4253704"/>
                <a:gd name="connsiteX22" fmla="*/ 5704781 w 5944081"/>
                <a:gd name="connsiteY22" fmla="*/ 2577412 h 4253704"/>
                <a:gd name="connsiteX23" fmla="*/ 5811185 w 5944081"/>
                <a:gd name="connsiteY23" fmla="*/ 3059054 h 4253704"/>
                <a:gd name="connsiteX24" fmla="*/ 5496604 w 5944081"/>
                <a:gd name="connsiteY24" fmla="*/ 3367515 h 4253704"/>
                <a:gd name="connsiteX25" fmla="*/ 4624269 w 5944081"/>
                <a:gd name="connsiteY25" fmla="*/ 3554214 h 4253704"/>
                <a:gd name="connsiteX26" fmla="*/ 4137496 w 5944081"/>
                <a:gd name="connsiteY26" fmla="*/ 3496539 h 4253704"/>
                <a:gd name="connsiteX27" fmla="*/ 4089833 w 5944081"/>
                <a:gd name="connsiteY27" fmla="*/ 3392421 h 4253704"/>
                <a:gd name="connsiteX28" fmla="*/ 4046819 w 5944081"/>
                <a:gd name="connsiteY28" fmla="*/ 2914614 h 4253704"/>
                <a:gd name="connsiteX29" fmla="*/ 4082590 w 5944081"/>
                <a:gd name="connsiteY29" fmla="*/ 2765196 h 4253704"/>
                <a:gd name="connsiteX30" fmla="*/ 4042753 w 5944081"/>
                <a:gd name="connsiteY30" fmla="*/ 2647639 h 4253704"/>
                <a:gd name="connsiteX31" fmla="*/ 3807712 w 5944081"/>
                <a:gd name="connsiteY31" fmla="*/ 2616844 h 4253704"/>
                <a:gd name="connsiteX32" fmla="*/ 3672393 w 5944081"/>
                <a:gd name="connsiteY32" fmla="*/ 2592403 h 4253704"/>
                <a:gd name="connsiteX33" fmla="*/ 3515404 w 5944081"/>
                <a:gd name="connsiteY33" fmla="*/ 2796726 h 4253704"/>
                <a:gd name="connsiteX34" fmla="*/ 3184806 w 5944081"/>
                <a:gd name="connsiteY34" fmla="*/ 2802749 h 4253704"/>
                <a:gd name="connsiteX35" fmla="*/ 470852 w 5944081"/>
                <a:gd name="connsiteY35" fmla="*/ 4238551 h 4253704"/>
                <a:gd name="connsiteX36" fmla="*/ 318200 w 5944081"/>
                <a:gd name="connsiteY36" fmla="*/ 4226854 h 4253704"/>
                <a:gd name="connsiteX37" fmla="*/ 120055 w 5944081"/>
                <a:gd name="connsiteY37" fmla="*/ 4124982 h 4253704"/>
                <a:gd name="connsiteX0" fmla="*/ 12140 w 5836166"/>
                <a:gd name="connsiteY0" fmla="*/ 4124982 h 4253704"/>
                <a:gd name="connsiteX1" fmla="*/ 44889 w 5836166"/>
                <a:gd name="connsiteY1" fmla="*/ 3903152 h 4253704"/>
                <a:gd name="connsiteX2" fmla="*/ 124643 w 5836166"/>
                <a:gd name="connsiteY2" fmla="*/ 3756097 h 4253704"/>
                <a:gd name="connsiteX3" fmla="*/ 2899451 w 5836166"/>
                <a:gd name="connsiteY3" fmla="*/ 2402179 h 4253704"/>
                <a:gd name="connsiteX4" fmla="*/ 3309240 w 5836166"/>
                <a:gd name="connsiteY4" fmla="*/ 2153292 h 4253704"/>
                <a:gd name="connsiteX5" fmla="*/ 3340982 w 5836166"/>
                <a:gd name="connsiteY5" fmla="*/ 2135784 h 4253704"/>
                <a:gd name="connsiteX6" fmla="*/ 3572787 w 5836166"/>
                <a:gd name="connsiteY6" fmla="*/ 1880699 h 4253704"/>
                <a:gd name="connsiteX7" fmla="*/ 3513466 w 5836166"/>
                <a:gd name="connsiteY7" fmla="*/ 1509645 h 4253704"/>
                <a:gd name="connsiteX8" fmla="*/ 3482440 w 5836166"/>
                <a:gd name="connsiteY8" fmla="*/ 1305205 h 4253704"/>
                <a:gd name="connsiteX9" fmla="*/ 3685620 w 5836166"/>
                <a:gd name="connsiteY9" fmla="*/ 1136400 h 4253704"/>
                <a:gd name="connsiteX10" fmla="*/ 3538488 w 5836166"/>
                <a:gd name="connsiteY10" fmla="*/ 1003445 h 4253704"/>
                <a:gd name="connsiteX11" fmla="*/ 3474209 w 5836166"/>
                <a:gd name="connsiteY11" fmla="*/ 461767 h 4253704"/>
                <a:gd name="connsiteX12" fmla="*/ 3852255 w 5836166"/>
                <a:gd name="connsiteY12" fmla="*/ 141007 h 4253704"/>
                <a:gd name="connsiteX13" fmla="*/ 5053619 w 5836166"/>
                <a:gd name="connsiteY13" fmla="*/ 148909 h 4253704"/>
                <a:gd name="connsiteX14" fmla="*/ 5205225 w 5836166"/>
                <a:gd name="connsiteY14" fmla="*/ 666128 h 4253704"/>
                <a:gd name="connsiteX15" fmla="*/ 5137303 w 5836166"/>
                <a:gd name="connsiteY15" fmla="*/ 825849 h 4253704"/>
                <a:gd name="connsiteX16" fmla="*/ 5224127 w 5836166"/>
                <a:gd name="connsiteY16" fmla="*/ 881142 h 4253704"/>
                <a:gd name="connsiteX17" fmla="*/ 5431161 w 5836166"/>
                <a:gd name="connsiteY17" fmla="*/ 1095343 h 4253704"/>
                <a:gd name="connsiteX18" fmla="*/ 5584239 w 5836166"/>
                <a:gd name="connsiteY18" fmla="*/ 1984566 h 4253704"/>
                <a:gd name="connsiteX19" fmla="*/ 5693489 w 5836166"/>
                <a:gd name="connsiteY19" fmla="*/ 2182130 h 4253704"/>
                <a:gd name="connsiteX20" fmla="*/ 5453647 w 5836166"/>
                <a:gd name="connsiteY20" fmla="*/ 2391992 h 4253704"/>
                <a:gd name="connsiteX21" fmla="*/ 5479308 w 5836166"/>
                <a:gd name="connsiteY21" fmla="*/ 2457125 h 4253704"/>
                <a:gd name="connsiteX22" fmla="*/ 5596866 w 5836166"/>
                <a:gd name="connsiteY22" fmla="*/ 2577412 h 4253704"/>
                <a:gd name="connsiteX23" fmla="*/ 5703270 w 5836166"/>
                <a:gd name="connsiteY23" fmla="*/ 3059054 h 4253704"/>
                <a:gd name="connsiteX24" fmla="*/ 5388689 w 5836166"/>
                <a:gd name="connsiteY24" fmla="*/ 3367515 h 4253704"/>
                <a:gd name="connsiteX25" fmla="*/ 4516354 w 5836166"/>
                <a:gd name="connsiteY25" fmla="*/ 3554214 h 4253704"/>
                <a:gd name="connsiteX26" fmla="*/ 4029581 w 5836166"/>
                <a:gd name="connsiteY26" fmla="*/ 3496539 h 4253704"/>
                <a:gd name="connsiteX27" fmla="*/ 3981918 w 5836166"/>
                <a:gd name="connsiteY27" fmla="*/ 3392421 h 4253704"/>
                <a:gd name="connsiteX28" fmla="*/ 3938904 w 5836166"/>
                <a:gd name="connsiteY28" fmla="*/ 2914614 h 4253704"/>
                <a:gd name="connsiteX29" fmla="*/ 3974675 w 5836166"/>
                <a:gd name="connsiteY29" fmla="*/ 2765196 h 4253704"/>
                <a:gd name="connsiteX30" fmla="*/ 3934838 w 5836166"/>
                <a:gd name="connsiteY30" fmla="*/ 2647639 h 4253704"/>
                <a:gd name="connsiteX31" fmla="*/ 3699797 w 5836166"/>
                <a:gd name="connsiteY31" fmla="*/ 2616844 h 4253704"/>
                <a:gd name="connsiteX32" fmla="*/ 3564478 w 5836166"/>
                <a:gd name="connsiteY32" fmla="*/ 2592403 h 4253704"/>
                <a:gd name="connsiteX33" fmla="*/ 3407489 w 5836166"/>
                <a:gd name="connsiteY33" fmla="*/ 2796726 h 4253704"/>
                <a:gd name="connsiteX34" fmla="*/ 3076891 w 5836166"/>
                <a:gd name="connsiteY34" fmla="*/ 2802749 h 4253704"/>
                <a:gd name="connsiteX35" fmla="*/ 362937 w 5836166"/>
                <a:gd name="connsiteY35" fmla="*/ 4238551 h 4253704"/>
                <a:gd name="connsiteX36" fmla="*/ 210285 w 5836166"/>
                <a:gd name="connsiteY36" fmla="*/ 4226854 h 4253704"/>
                <a:gd name="connsiteX37" fmla="*/ 12140 w 5836166"/>
                <a:gd name="connsiteY37" fmla="*/ 4124982 h 4253704"/>
                <a:gd name="connsiteX0" fmla="*/ 12140 w 5836166"/>
                <a:gd name="connsiteY0" fmla="*/ 4124982 h 4253704"/>
                <a:gd name="connsiteX1" fmla="*/ 44889 w 5836166"/>
                <a:gd name="connsiteY1" fmla="*/ 3903152 h 4253704"/>
                <a:gd name="connsiteX2" fmla="*/ 200252 w 5836166"/>
                <a:gd name="connsiteY2" fmla="*/ 3723018 h 4253704"/>
                <a:gd name="connsiteX3" fmla="*/ 2899451 w 5836166"/>
                <a:gd name="connsiteY3" fmla="*/ 2402179 h 4253704"/>
                <a:gd name="connsiteX4" fmla="*/ 3309240 w 5836166"/>
                <a:gd name="connsiteY4" fmla="*/ 2153292 h 4253704"/>
                <a:gd name="connsiteX5" fmla="*/ 3340982 w 5836166"/>
                <a:gd name="connsiteY5" fmla="*/ 2135784 h 4253704"/>
                <a:gd name="connsiteX6" fmla="*/ 3572787 w 5836166"/>
                <a:gd name="connsiteY6" fmla="*/ 1880699 h 4253704"/>
                <a:gd name="connsiteX7" fmla="*/ 3513466 w 5836166"/>
                <a:gd name="connsiteY7" fmla="*/ 1509645 h 4253704"/>
                <a:gd name="connsiteX8" fmla="*/ 3482440 w 5836166"/>
                <a:gd name="connsiteY8" fmla="*/ 1305205 h 4253704"/>
                <a:gd name="connsiteX9" fmla="*/ 3685620 w 5836166"/>
                <a:gd name="connsiteY9" fmla="*/ 1136400 h 4253704"/>
                <a:gd name="connsiteX10" fmla="*/ 3538488 w 5836166"/>
                <a:gd name="connsiteY10" fmla="*/ 1003445 h 4253704"/>
                <a:gd name="connsiteX11" fmla="*/ 3474209 w 5836166"/>
                <a:gd name="connsiteY11" fmla="*/ 461767 h 4253704"/>
                <a:gd name="connsiteX12" fmla="*/ 3852255 w 5836166"/>
                <a:gd name="connsiteY12" fmla="*/ 141007 h 4253704"/>
                <a:gd name="connsiteX13" fmla="*/ 5053619 w 5836166"/>
                <a:gd name="connsiteY13" fmla="*/ 148909 h 4253704"/>
                <a:gd name="connsiteX14" fmla="*/ 5205225 w 5836166"/>
                <a:gd name="connsiteY14" fmla="*/ 666128 h 4253704"/>
                <a:gd name="connsiteX15" fmla="*/ 5137303 w 5836166"/>
                <a:gd name="connsiteY15" fmla="*/ 825849 h 4253704"/>
                <a:gd name="connsiteX16" fmla="*/ 5224127 w 5836166"/>
                <a:gd name="connsiteY16" fmla="*/ 881142 h 4253704"/>
                <a:gd name="connsiteX17" fmla="*/ 5431161 w 5836166"/>
                <a:gd name="connsiteY17" fmla="*/ 1095343 h 4253704"/>
                <a:gd name="connsiteX18" fmla="*/ 5584239 w 5836166"/>
                <a:gd name="connsiteY18" fmla="*/ 1984566 h 4253704"/>
                <a:gd name="connsiteX19" fmla="*/ 5693489 w 5836166"/>
                <a:gd name="connsiteY19" fmla="*/ 2182130 h 4253704"/>
                <a:gd name="connsiteX20" fmla="*/ 5453647 w 5836166"/>
                <a:gd name="connsiteY20" fmla="*/ 2391992 h 4253704"/>
                <a:gd name="connsiteX21" fmla="*/ 5479308 w 5836166"/>
                <a:gd name="connsiteY21" fmla="*/ 2457125 h 4253704"/>
                <a:gd name="connsiteX22" fmla="*/ 5596866 w 5836166"/>
                <a:gd name="connsiteY22" fmla="*/ 2577412 h 4253704"/>
                <a:gd name="connsiteX23" fmla="*/ 5703270 w 5836166"/>
                <a:gd name="connsiteY23" fmla="*/ 3059054 h 4253704"/>
                <a:gd name="connsiteX24" fmla="*/ 5388689 w 5836166"/>
                <a:gd name="connsiteY24" fmla="*/ 3367515 h 4253704"/>
                <a:gd name="connsiteX25" fmla="*/ 4516354 w 5836166"/>
                <a:gd name="connsiteY25" fmla="*/ 3554214 h 4253704"/>
                <a:gd name="connsiteX26" fmla="*/ 4029581 w 5836166"/>
                <a:gd name="connsiteY26" fmla="*/ 3496539 h 4253704"/>
                <a:gd name="connsiteX27" fmla="*/ 3981918 w 5836166"/>
                <a:gd name="connsiteY27" fmla="*/ 3392421 h 4253704"/>
                <a:gd name="connsiteX28" fmla="*/ 3938904 w 5836166"/>
                <a:gd name="connsiteY28" fmla="*/ 2914614 h 4253704"/>
                <a:gd name="connsiteX29" fmla="*/ 3974675 w 5836166"/>
                <a:gd name="connsiteY29" fmla="*/ 2765196 h 4253704"/>
                <a:gd name="connsiteX30" fmla="*/ 3934838 w 5836166"/>
                <a:gd name="connsiteY30" fmla="*/ 2647639 h 4253704"/>
                <a:gd name="connsiteX31" fmla="*/ 3699797 w 5836166"/>
                <a:gd name="connsiteY31" fmla="*/ 2616844 h 4253704"/>
                <a:gd name="connsiteX32" fmla="*/ 3564478 w 5836166"/>
                <a:gd name="connsiteY32" fmla="*/ 2592403 h 4253704"/>
                <a:gd name="connsiteX33" fmla="*/ 3407489 w 5836166"/>
                <a:gd name="connsiteY33" fmla="*/ 2796726 h 4253704"/>
                <a:gd name="connsiteX34" fmla="*/ 3076891 w 5836166"/>
                <a:gd name="connsiteY34" fmla="*/ 2802749 h 4253704"/>
                <a:gd name="connsiteX35" fmla="*/ 362937 w 5836166"/>
                <a:gd name="connsiteY35" fmla="*/ 4238551 h 4253704"/>
                <a:gd name="connsiteX36" fmla="*/ 210285 w 5836166"/>
                <a:gd name="connsiteY36" fmla="*/ 4226854 h 4253704"/>
                <a:gd name="connsiteX37" fmla="*/ 12140 w 5836166"/>
                <a:gd name="connsiteY37" fmla="*/ 4124982 h 4253704"/>
                <a:gd name="connsiteX0" fmla="*/ 12140 w 5836166"/>
                <a:gd name="connsiteY0" fmla="*/ 4124982 h 4253704"/>
                <a:gd name="connsiteX1" fmla="*/ 44889 w 5836166"/>
                <a:gd name="connsiteY1" fmla="*/ 3903152 h 4253704"/>
                <a:gd name="connsiteX2" fmla="*/ 200252 w 5836166"/>
                <a:gd name="connsiteY2" fmla="*/ 3723018 h 4253704"/>
                <a:gd name="connsiteX3" fmla="*/ 2899451 w 5836166"/>
                <a:gd name="connsiteY3" fmla="*/ 2402179 h 4253704"/>
                <a:gd name="connsiteX4" fmla="*/ 3309240 w 5836166"/>
                <a:gd name="connsiteY4" fmla="*/ 2153292 h 4253704"/>
                <a:gd name="connsiteX5" fmla="*/ 3340982 w 5836166"/>
                <a:gd name="connsiteY5" fmla="*/ 2135784 h 4253704"/>
                <a:gd name="connsiteX6" fmla="*/ 3572787 w 5836166"/>
                <a:gd name="connsiteY6" fmla="*/ 1880699 h 4253704"/>
                <a:gd name="connsiteX7" fmla="*/ 3513466 w 5836166"/>
                <a:gd name="connsiteY7" fmla="*/ 1509645 h 4253704"/>
                <a:gd name="connsiteX8" fmla="*/ 3482440 w 5836166"/>
                <a:gd name="connsiteY8" fmla="*/ 1305205 h 4253704"/>
                <a:gd name="connsiteX9" fmla="*/ 3685620 w 5836166"/>
                <a:gd name="connsiteY9" fmla="*/ 1136400 h 4253704"/>
                <a:gd name="connsiteX10" fmla="*/ 3538488 w 5836166"/>
                <a:gd name="connsiteY10" fmla="*/ 1003445 h 4253704"/>
                <a:gd name="connsiteX11" fmla="*/ 3474209 w 5836166"/>
                <a:gd name="connsiteY11" fmla="*/ 461767 h 4253704"/>
                <a:gd name="connsiteX12" fmla="*/ 3852255 w 5836166"/>
                <a:gd name="connsiteY12" fmla="*/ 141007 h 4253704"/>
                <a:gd name="connsiteX13" fmla="*/ 5053619 w 5836166"/>
                <a:gd name="connsiteY13" fmla="*/ 148909 h 4253704"/>
                <a:gd name="connsiteX14" fmla="*/ 5205225 w 5836166"/>
                <a:gd name="connsiteY14" fmla="*/ 666128 h 4253704"/>
                <a:gd name="connsiteX15" fmla="*/ 5137303 w 5836166"/>
                <a:gd name="connsiteY15" fmla="*/ 825849 h 4253704"/>
                <a:gd name="connsiteX16" fmla="*/ 5224127 w 5836166"/>
                <a:gd name="connsiteY16" fmla="*/ 881142 h 4253704"/>
                <a:gd name="connsiteX17" fmla="*/ 5431161 w 5836166"/>
                <a:gd name="connsiteY17" fmla="*/ 1095343 h 4253704"/>
                <a:gd name="connsiteX18" fmla="*/ 5584239 w 5836166"/>
                <a:gd name="connsiteY18" fmla="*/ 1984566 h 4253704"/>
                <a:gd name="connsiteX19" fmla="*/ 5693489 w 5836166"/>
                <a:gd name="connsiteY19" fmla="*/ 2182130 h 4253704"/>
                <a:gd name="connsiteX20" fmla="*/ 5453647 w 5836166"/>
                <a:gd name="connsiteY20" fmla="*/ 2391992 h 4253704"/>
                <a:gd name="connsiteX21" fmla="*/ 5479308 w 5836166"/>
                <a:gd name="connsiteY21" fmla="*/ 2457125 h 4253704"/>
                <a:gd name="connsiteX22" fmla="*/ 5596866 w 5836166"/>
                <a:gd name="connsiteY22" fmla="*/ 2577412 h 4253704"/>
                <a:gd name="connsiteX23" fmla="*/ 5703270 w 5836166"/>
                <a:gd name="connsiteY23" fmla="*/ 3059054 h 4253704"/>
                <a:gd name="connsiteX24" fmla="*/ 5388689 w 5836166"/>
                <a:gd name="connsiteY24" fmla="*/ 3367515 h 4253704"/>
                <a:gd name="connsiteX25" fmla="*/ 4516354 w 5836166"/>
                <a:gd name="connsiteY25" fmla="*/ 3554214 h 4253704"/>
                <a:gd name="connsiteX26" fmla="*/ 4029581 w 5836166"/>
                <a:gd name="connsiteY26" fmla="*/ 3496539 h 4253704"/>
                <a:gd name="connsiteX27" fmla="*/ 3981918 w 5836166"/>
                <a:gd name="connsiteY27" fmla="*/ 3392421 h 4253704"/>
                <a:gd name="connsiteX28" fmla="*/ 3938904 w 5836166"/>
                <a:gd name="connsiteY28" fmla="*/ 2914614 h 4253704"/>
                <a:gd name="connsiteX29" fmla="*/ 3974675 w 5836166"/>
                <a:gd name="connsiteY29" fmla="*/ 2765196 h 4253704"/>
                <a:gd name="connsiteX30" fmla="*/ 3934838 w 5836166"/>
                <a:gd name="connsiteY30" fmla="*/ 2647639 h 4253704"/>
                <a:gd name="connsiteX31" fmla="*/ 3699797 w 5836166"/>
                <a:gd name="connsiteY31" fmla="*/ 2616844 h 4253704"/>
                <a:gd name="connsiteX32" fmla="*/ 3564478 w 5836166"/>
                <a:gd name="connsiteY32" fmla="*/ 2592403 h 4253704"/>
                <a:gd name="connsiteX33" fmla="*/ 3407489 w 5836166"/>
                <a:gd name="connsiteY33" fmla="*/ 2796726 h 4253704"/>
                <a:gd name="connsiteX34" fmla="*/ 3076891 w 5836166"/>
                <a:gd name="connsiteY34" fmla="*/ 2802749 h 4253704"/>
                <a:gd name="connsiteX35" fmla="*/ 362937 w 5836166"/>
                <a:gd name="connsiteY35" fmla="*/ 4238551 h 4253704"/>
                <a:gd name="connsiteX36" fmla="*/ 210285 w 5836166"/>
                <a:gd name="connsiteY36" fmla="*/ 4226854 h 4253704"/>
                <a:gd name="connsiteX37" fmla="*/ 12140 w 5836166"/>
                <a:gd name="connsiteY37" fmla="*/ 4124982 h 4253704"/>
                <a:gd name="connsiteX0" fmla="*/ 12140 w 5836166"/>
                <a:gd name="connsiteY0" fmla="*/ 4124982 h 4253704"/>
                <a:gd name="connsiteX1" fmla="*/ 44889 w 5836166"/>
                <a:gd name="connsiteY1" fmla="*/ 3903152 h 4253704"/>
                <a:gd name="connsiteX2" fmla="*/ 200252 w 5836166"/>
                <a:gd name="connsiteY2" fmla="*/ 3723018 h 4253704"/>
                <a:gd name="connsiteX3" fmla="*/ 2899451 w 5836166"/>
                <a:gd name="connsiteY3" fmla="*/ 2402179 h 4253704"/>
                <a:gd name="connsiteX4" fmla="*/ 3309240 w 5836166"/>
                <a:gd name="connsiteY4" fmla="*/ 2153292 h 4253704"/>
                <a:gd name="connsiteX5" fmla="*/ 3340982 w 5836166"/>
                <a:gd name="connsiteY5" fmla="*/ 2135784 h 4253704"/>
                <a:gd name="connsiteX6" fmla="*/ 3572787 w 5836166"/>
                <a:gd name="connsiteY6" fmla="*/ 1880699 h 4253704"/>
                <a:gd name="connsiteX7" fmla="*/ 3513466 w 5836166"/>
                <a:gd name="connsiteY7" fmla="*/ 1509645 h 4253704"/>
                <a:gd name="connsiteX8" fmla="*/ 3482440 w 5836166"/>
                <a:gd name="connsiteY8" fmla="*/ 1305205 h 4253704"/>
                <a:gd name="connsiteX9" fmla="*/ 3685620 w 5836166"/>
                <a:gd name="connsiteY9" fmla="*/ 1136400 h 4253704"/>
                <a:gd name="connsiteX10" fmla="*/ 3538488 w 5836166"/>
                <a:gd name="connsiteY10" fmla="*/ 1003445 h 4253704"/>
                <a:gd name="connsiteX11" fmla="*/ 3474209 w 5836166"/>
                <a:gd name="connsiteY11" fmla="*/ 461767 h 4253704"/>
                <a:gd name="connsiteX12" fmla="*/ 3852255 w 5836166"/>
                <a:gd name="connsiteY12" fmla="*/ 141007 h 4253704"/>
                <a:gd name="connsiteX13" fmla="*/ 5053619 w 5836166"/>
                <a:gd name="connsiteY13" fmla="*/ 148909 h 4253704"/>
                <a:gd name="connsiteX14" fmla="*/ 5205225 w 5836166"/>
                <a:gd name="connsiteY14" fmla="*/ 666128 h 4253704"/>
                <a:gd name="connsiteX15" fmla="*/ 5137303 w 5836166"/>
                <a:gd name="connsiteY15" fmla="*/ 825849 h 4253704"/>
                <a:gd name="connsiteX16" fmla="*/ 5224127 w 5836166"/>
                <a:gd name="connsiteY16" fmla="*/ 881142 h 4253704"/>
                <a:gd name="connsiteX17" fmla="*/ 5431161 w 5836166"/>
                <a:gd name="connsiteY17" fmla="*/ 1095343 h 4253704"/>
                <a:gd name="connsiteX18" fmla="*/ 5584239 w 5836166"/>
                <a:gd name="connsiteY18" fmla="*/ 1984566 h 4253704"/>
                <a:gd name="connsiteX19" fmla="*/ 5693489 w 5836166"/>
                <a:gd name="connsiteY19" fmla="*/ 2182130 h 4253704"/>
                <a:gd name="connsiteX20" fmla="*/ 5453647 w 5836166"/>
                <a:gd name="connsiteY20" fmla="*/ 2391992 h 4253704"/>
                <a:gd name="connsiteX21" fmla="*/ 5479308 w 5836166"/>
                <a:gd name="connsiteY21" fmla="*/ 2457125 h 4253704"/>
                <a:gd name="connsiteX22" fmla="*/ 5596866 w 5836166"/>
                <a:gd name="connsiteY22" fmla="*/ 2577412 h 4253704"/>
                <a:gd name="connsiteX23" fmla="*/ 5703270 w 5836166"/>
                <a:gd name="connsiteY23" fmla="*/ 3059054 h 4253704"/>
                <a:gd name="connsiteX24" fmla="*/ 5388689 w 5836166"/>
                <a:gd name="connsiteY24" fmla="*/ 3367515 h 4253704"/>
                <a:gd name="connsiteX25" fmla="*/ 4516354 w 5836166"/>
                <a:gd name="connsiteY25" fmla="*/ 3554214 h 4253704"/>
                <a:gd name="connsiteX26" fmla="*/ 4029581 w 5836166"/>
                <a:gd name="connsiteY26" fmla="*/ 3496539 h 4253704"/>
                <a:gd name="connsiteX27" fmla="*/ 3981918 w 5836166"/>
                <a:gd name="connsiteY27" fmla="*/ 3392421 h 4253704"/>
                <a:gd name="connsiteX28" fmla="*/ 3938904 w 5836166"/>
                <a:gd name="connsiteY28" fmla="*/ 2914614 h 4253704"/>
                <a:gd name="connsiteX29" fmla="*/ 3974675 w 5836166"/>
                <a:gd name="connsiteY29" fmla="*/ 2765196 h 4253704"/>
                <a:gd name="connsiteX30" fmla="*/ 3934838 w 5836166"/>
                <a:gd name="connsiteY30" fmla="*/ 2647639 h 4253704"/>
                <a:gd name="connsiteX31" fmla="*/ 3699797 w 5836166"/>
                <a:gd name="connsiteY31" fmla="*/ 2616844 h 4253704"/>
                <a:gd name="connsiteX32" fmla="*/ 3564478 w 5836166"/>
                <a:gd name="connsiteY32" fmla="*/ 2592403 h 4253704"/>
                <a:gd name="connsiteX33" fmla="*/ 3407489 w 5836166"/>
                <a:gd name="connsiteY33" fmla="*/ 2796726 h 4253704"/>
                <a:gd name="connsiteX34" fmla="*/ 3076891 w 5836166"/>
                <a:gd name="connsiteY34" fmla="*/ 2802749 h 4253704"/>
                <a:gd name="connsiteX35" fmla="*/ 362937 w 5836166"/>
                <a:gd name="connsiteY35" fmla="*/ 4238551 h 4253704"/>
                <a:gd name="connsiteX36" fmla="*/ 210285 w 5836166"/>
                <a:gd name="connsiteY36" fmla="*/ 4226854 h 4253704"/>
                <a:gd name="connsiteX37" fmla="*/ 12140 w 5836166"/>
                <a:gd name="connsiteY37" fmla="*/ 4124982 h 4253704"/>
                <a:gd name="connsiteX0" fmla="*/ 12140 w 5836166"/>
                <a:gd name="connsiteY0" fmla="*/ 4124982 h 4253704"/>
                <a:gd name="connsiteX1" fmla="*/ 44889 w 5836166"/>
                <a:gd name="connsiteY1" fmla="*/ 3903152 h 4253704"/>
                <a:gd name="connsiteX2" fmla="*/ 200252 w 5836166"/>
                <a:gd name="connsiteY2" fmla="*/ 3734831 h 4253704"/>
                <a:gd name="connsiteX3" fmla="*/ 2899451 w 5836166"/>
                <a:gd name="connsiteY3" fmla="*/ 2402179 h 4253704"/>
                <a:gd name="connsiteX4" fmla="*/ 3309240 w 5836166"/>
                <a:gd name="connsiteY4" fmla="*/ 2153292 h 4253704"/>
                <a:gd name="connsiteX5" fmla="*/ 3340982 w 5836166"/>
                <a:gd name="connsiteY5" fmla="*/ 2135784 h 4253704"/>
                <a:gd name="connsiteX6" fmla="*/ 3572787 w 5836166"/>
                <a:gd name="connsiteY6" fmla="*/ 1880699 h 4253704"/>
                <a:gd name="connsiteX7" fmla="*/ 3513466 w 5836166"/>
                <a:gd name="connsiteY7" fmla="*/ 1509645 h 4253704"/>
                <a:gd name="connsiteX8" fmla="*/ 3482440 w 5836166"/>
                <a:gd name="connsiteY8" fmla="*/ 1305205 h 4253704"/>
                <a:gd name="connsiteX9" fmla="*/ 3685620 w 5836166"/>
                <a:gd name="connsiteY9" fmla="*/ 1136400 h 4253704"/>
                <a:gd name="connsiteX10" fmla="*/ 3538488 w 5836166"/>
                <a:gd name="connsiteY10" fmla="*/ 1003445 h 4253704"/>
                <a:gd name="connsiteX11" fmla="*/ 3474209 w 5836166"/>
                <a:gd name="connsiteY11" fmla="*/ 461767 h 4253704"/>
                <a:gd name="connsiteX12" fmla="*/ 3852255 w 5836166"/>
                <a:gd name="connsiteY12" fmla="*/ 141007 h 4253704"/>
                <a:gd name="connsiteX13" fmla="*/ 5053619 w 5836166"/>
                <a:gd name="connsiteY13" fmla="*/ 148909 h 4253704"/>
                <a:gd name="connsiteX14" fmla="*/ 5205225 w 5836166"/>
                <a:gd name="connsiteY14" fmla="*/ 666128 h 4253704"/>
                <a:gd name="connsiteX15" fmla="*/ 5137303 w 5836166"/>
                <a:gd name="connsiteY15" fmla="*/ 825849 h 4253704"/>
                <a:gd name="connsiteX16" fmla="*/ 5224127 w 5836166"/>
                <a:gd name="connsiteY16" fmla="*/ 881142 h 4253704"/>
                <a:gd name="connsiteX17" fmla="*/ 5431161 w 5836166"/>
                <a:gd name="connsiteY17" fmla="*/ 1095343 h 4253704"/>
                <a:gd name="connsiteX18" fmla="*/ 5584239 w 5836166"/>
                <a:gd name="connsiteY18" fmla="*/ 1984566 h 4253704"/>
                <a:gd name="connsiteX19" fmla="*/ 5693489 w 5836166"/>
                <a:gd name="connsiteY19" fmla="*/ 2182130 h 4253704"/>
                <a:gd name="connsiteX20" fmla="*/ 5453647 w 5836166"/>
                <a:gd name="connsiteY20" fmla="*/ 2391992 h 4253704"/>
                <a:gd name="connsiteX21" fmla="*/ 5479308 w 5836166"/>
                <a:gd name="connsiteY21" fmla="*/ 2457125 h 4253704"/>
                <a:gd name="connsiteX22" fmla="*/ 5596866 w 5836166"/>
                <a:gd name="connsiteY22" fmla="*/ 2577412 h 4253704"/>
                <a:gd name="connsiteX23" fmla="*/ 5703270 w 5836166"/>
                <a:gd name="connsiteY23" fmla="*/ 3059054 h 4253704"/>
                <a:gd name="connsiteX24" fmla="*/ 5388689 w 5836166"/>
                <a:gd name="connsiteY24" fmla="*/ 3367515 h 4253704"/>
                <a:gd name="connsiteX25" fmla="*/ 4516354 w 5836166"/>
                <a:gd name="connsiteY25" fmla="*/ 3554214 h 4253704"/>
                <a:gd name="connsiteX26" fmla="*/ 4029581 w 5836166"/>
                <a:gd name="connsiteY26" fmla="*/ 3496539 h 4253704"/>
                <a:gd name="connsiteX27" fmla="*/ 3981918 w 5836166"/>
                <a:gd name="connsiteY27" fmla="*/ 3392421 h 4253704"/>
                <a:gd name="connsiteX28" fmla="*/ 3938904 w 5836166"/>
                <a:gd name="connsiteY28" fmla="*/ 2914614 h 4253704"/>
                <a:gd name="connsiteX29" fmla="*/ 3974675 w 5836166"/>
                <a:gd name="connsiteY29" fmla="*/ 2765196 h 4253704"/>
                <a:gd name="connsiteX30" fmla="*/ 3934838 w 5836166"/>
                <a:gd name="connsiteY30" fmla="*/ 2647639 h 4253704"/>
                <a:gd name="connsiteX31" fmla="*/ 3699797 w 5836166"/>
                <a:gd name="connsiteY31" fmla="*/ 2616844 h 4253704"/>
                <a:gd name="connsiteX32" fmla="*/ 3564478 w 5836166"/>
                <a:gd name="connsiteY32" fmla="*/ 2592403 h 4253704"/>
                <a:gd name="connsiteX33" fmla="*/ 3407489 w 5836166"/>
                <a:gd name="connsiteY33" fmla="*/ 2796726 h 4253704"/>
                <a:gd name="connsiteX34" fmla="*/ 3076891 w 5836166"/>
                <a:gd name="connsiteY34" fmla="*/ 2802749 h 4253704"/>
                <a:gd name="connsiteX35" fmla="*/ 362937 w 5836166"/>
                <a:gd name="connsiteY35" fmla="*/ 4238551 h 4253704"/>
                <a:gd name="connsiteX36" fmla="*/ 210285 w 5836166"/>
                <a:gd name="connsiteY36" fmla="*/ 4226854 h 4253704"/>
                <a:gd name="connsiteX37" fmla="*/ 12140 w 5836166"/>
                <a:gd name="connsiteY37" fmla="*/ 4124982 h 4253704"/>
                <a:gd name="connsiteX0" fmla="*/ 12140 w 5836166"/>
                <a:gd name="connsiteY0" fmla="*/ 4124982 h 4253704"/>
                <a:gd name="connsiteX1" fmla="*/ 44889 w 5836166"/>
                <a:gd name="connsiteY1" fmla="*/ 3903152 h 4253704"/>
                <a:gd name="connsiteX2" fmla="*/ 200252 w 5836166"/>
                <a:gd name="connsiteY2" fmla="*/ 3734831 h 4253704"/>
                <a:gd name="connsiteX3" fmla="*/ 2899451 w 5836166"/>
                <a:gd name="connsiteY3" fmla="*/ 2402179 h 4253704"/>
                <a:gd name="connsiteX4" fmla="*/ 3309240 w 5836166"/>
                <a:gd name="connsiteY4" fmla="*/ 2153292 h 4253704"/>
                <a:gd name="connsiteX5" fmla="*/ 3340982 w 5836166"/>
                <a:gd name="connsiteY5" fmla="*/ 2135784 h 4253704"/>
                <a:gd name="connsiteX6" fmla="*/ 3572787 w 5836166"/>
                <a:gd name="connsiteY6" fmla="*/ 1880699 h 4253704"/>
                <a:gd name="connsiteX7" fmla="*/ 3513466 w 5836166"/>
                <a:gd name="connsiteY7" fmla="*/ 1509645 h 4253704"/>
                <a:gd name="connsiteX8" fmla="*/ 3482440 w 5836166"/>
                <a:gd name="connsiteY8" fmla="*/ 1305205 h 4253704"/>
                <a:gd name="connsiteX9" fmla="*/ 3685620 w 5836166"/>
                <a:gd name="connsiteY9" fmla="*/ 1136400 h 4253704"/>
                <a:gd name="connsiteX10" fmla="*/ 3538488 w 5836166"/>
                <a:gd name="connsiteY10" fmla="*/ 1003445 h 4253704"/>
                <a:gd name="connsiteX11" fmla="*/ 3474209 w 5836166"/>
                <a:gd name="connsiteY11" fmla="*/ 461767 h 4253704"/>
                <a:gd name="connsiteX12" fmla="*/ 3852255 w 5836166"/>
                <a:gd name="connsiteY12" fmla="*/ 141007 h 4253704"/>
                <a:gd name="connsiteX13" fmla="*/ 5053619 w 5836166"/>
                <a:gd name="connsiteY13" fmla="*/ 148909 h 4253704"/>
                <a:gd name="connsiteX14" fmla="*/ 5205225 w 5836166"/>
                <a:gd name="connsiteY14" fmla="*/ 666128 h 4253704"/>
                <a:gd name="connsiteX15" fmla="*/ 5137303 w 5836166"/>
                <a:gd name="connsiteY15" fmla="*/ 825849 h 4253704"/>
                <a:gd name="connsiteX16" fmla="*/ 5224127 w 5836166"/>
                <a:gd name="connsiteY16" fmla="*/ 881142 h 4253704"/>
                <a:gd name="connsiteX17" fmla="*/ 5431161 w 5836166"/>
                <a:gd name="connsiteY17" fmla="*/ 1095343 h 4253704"/>
                <a:gd name="connsiteX18" fmla="*/ 5584239 w 5836166"/>
                <a:gd name="connsiteY18" fmla="*/ 1984566 h 4253704"/>
                <a:gd name="connsiteX19" fmla="*/ 5693489 w 5836166"/>
                <a:gd name="connsiteY19" fmla="*/ 2182130 h 4253704"/>
                <a:gd name="connsiteX20" fmla="*/ 5453647 w 5836166"/>
                <a:gd name="connsiteY20" fmla="*/ 2391992 h 4253704"/>
                <a:gd name="connsiteX21" fmla="*/ 5479308 w 5836166"/>
                <a:gd name="connsiteY21" fmla="*/ 2457125 h 4253704"/>
                <a:gd name="connsiteX22" fmla="*/ 5596866 w 5836166"/>
                <a:gd name="connsiteY22" fmla="*/ 2577412 h 4253704"/>
                <a:gd name="connsiteX23" fmla="*/ 5703270 w 5836166"/>
                <a:gd name="connsiteY23" fmla="*/ 3059054 h 4253704"/>
                <a:gd name="connsiteX24" fmla="*/ 5388689 w 5836166"/>
                <a:gd name="connsiteY24" fmla="*/ 3367515 h 4253704"/>
                <a:gd name="connsiteX25" fmla="*/ 4516354 w 5836166"/>
                <a:gd name="connsiteY25" fmla="*/ 3554214 h 4253704"/>
                <a:gd name="connsiteX26" fmla="*/ 4029581 w 5836166"/>
                <a:gd name="connsiteY26" fmla="*/ 3496539 h 4253704"/>
                <a:gd name="connsiteX27" fmla="*/ 3981918 w 5836166"/>
                <a:gd name="connsiteY27" fmla="*/ 3392421 h 4253704"/>
                <a:gd name="connsiteX28" fmla="*/ 3938904 w 5836166"/>
                <a:gd name="connsiteY28" fmla="*/ 2914614 h 4253704"/>
                <a:gd name="connsiteX29" fmla="*/ 3974675 w 5836166"/>
                <a:gd name="connsiteY29" fmla="*/ 2765196 h 4253704"/>
                <a:gd name="connsiteX30" fmla="*/ 3934838 w 5836166"/>
                <a:gd name="connsiteY30" fmla="*/ 2647639 h 4253704"/>
                <a:gd name="connsiteX31" fmla="*/ 3699797 w 5836166"/>
                <a:gd name="connsiteY31" fmla="*/ 2616844 h 4253704"/>
                <a:gd name="connsiteX32" fmla="*/ 3564478 w 5836166"/>
                <a:gd name="connsiteY32" fmla="*/ 2592403 h 4253704"/>
                <a:gd name="connsiteX33" fmla="*/ 3407489 w 5836166"/>
                <a:gd name="connsiteY33" fmla="*/ 2796726 h 4253704"/>
                <a:gd name="connsiteX34" fmla="*/ 3076891 w 5836166"/>
                <a:gd name="connsiteY34" fmla="*/ 2802749 h 4253704"/>
                <a:gd name="connsiteX35" fmla="*/ 362937 w 5836166"/>
                <a:gd name="connsiteY35" fmla="*/ 4238551 h 4253704"/>
                <a:gd name="connsiteX36" fmla="*/ 210285 w 5836166"/>
                <a:gd name="connsiteY36" fmla="*/ 4226854 h 4253704"/>
                <a:gd name="connsiteX37" fmla="*/ 12140 w 5836166"/>
                <a:gd name="connsiteY37" fmla="*/ 4124982 h 4253704"/>
                <a:gd name="connsiteX0" fmla="*/ 12140 w 5836166"/>
                <a:gd name="connsiteY0" fmla="*/ 4124982 h 4253704"/>
                <a:gd name="connsiteX1" fmla="*/ 44889 w 5836166"/>
                <a:gd name="connsiteY1" fmla="*/ 3903152 h 4253704"/>
                <a:gd name="connsiteX2" fmla="*/ 200252 w 5836166"/>
                <a:gd name="connsiteY2" fmla="*/ 3734831 h 4253704"/>
                <a:gd name="connsiteX3" fmla="*/ 2899451 w 5836166"/>
                <a:gd name="connsiteY3" fmla="*/ 2402179 h 4253704"/>
                <a:gd name="connsiteX4" fmla="*/ 3309240 w 5836166"/>
                <a:gd name="connsiteY4" fmla="*/ 2153292 h 4253704"/>
                <a:gd name="connsiteX5" fmla="*/ 3340982 w 5836166"/>
                <a:gd name="connsiteY5" fmla="*/ 2135784 h 4253704"/>
                <a:gd name="connsiteX6" fmla="*/ 3572787 w 5836166"/>
                <a:gd name="connsiteY6" fmla="*/ 1880699 h 4253704"/>
                <a:gd name="connsiteX7" fmla="*/ 3513466 w 5836166"/>
                <a:gd name="connsiteY7" fmla="*/ 1509645 h 4253704"/>
                <a:gd name="connsiteX8" fmla="*/ 3482440 w 5836166"/>
                <a:gd name="connsiteY8" fmla="*/ 1305205 h 4253704"/>
                <a:gd name="connsiteX9" fmla="*/ 3685620 w 5836166"/>
                <a:gd name="connsiteY9" fmla="*/ 1136400 h 4253704"/>
                <a:gd name="connsiteX10" fmla="*/ 3538488 w 5836166"/>
                <a:gd name="connsiteY10" fmla="*/ 1003445 h 4253704"/>
                <a:gd name="connsiteX11" fmla="*/ 3474209 w 5836166"/>
                <a:gd name="connsiteY11" fmla="*/ 461767 h 4253704"/>
                <a:gd name="connsiteX12" fmla="*/ 3852255 w 5836166"/>
                <a:gd name="connsiteY12" fmla="*/ 141007 h 4253704"/>
                <a:gd name="connsiteX13" fmla="*/ 5053619 w 5836166"/>
                <a:gd name="connsiteY13" fmla="*/ 148909 h 4253704"/>
                <a:gd name="connsiteX14" fmla="*/ 5205225 w 5836166"/>
                <a:gd name="connsiteY14" fmla="*/ 666128 h 4253704"/>
                <a:gd name="connsiteX15" fmla="*/ 5137303 w 5836166"/>
                <a:gd name="connsiteY15" fmla="*/ 825849 h 4253704"/>
                <a:gd name="connsiteX16" fmla="*/ 5224127 w 5836166"/>
                <a:gd name="connsiteY16" fmla="*/ 881142 h 4253704"/>
                <a:gd name="connsiteX17" fmla="*/ 5431161 w 5836166"/>
                <a:gd name="connsiteY17" fmla="*/ 1095343 h 4253704"/>
                <a:gd name="connsiteX18" fmla="*/ 5584239 w 5836166"/>
                <a:gd name="connsiteY18" fmla="*/ 1984566 h 4253704"/>
                <a:gd name="connsiteX19" fmla="*/ 5693489 w 5836166"/>
                <a:gd name="connsiteY19" fmla="*/ 2182130 h 4253704"/>
                <a:gd name="connsiteX20" fmla="*/ 5453647 w 5836166"/>
                <a:gd name="connsiteY20" fmla="*/ 2391992 h 4253704"/>
                <a:gd name="connsiteX21" fmla="*/ 5479308 w 5836166"/>
                <a:gd name="connsiteY21" fmla="*/ 2457125 h 4253704"/>
                <a:gd name="connsiteX22" fmla="*/ 5596866 w 5836166"/>
                <a:gd name="connsiteY22" fmla="*/ 2577412 h 4253704"/>
                <a:gd name="connsiteX23" fmla="*/ 5703270 w 5836166"/>
                <a:gd name="connsiteY23" fmla="*/ 3059054 h 4253704"/>
                <a:gd name="connsiteX24" fmla="*/ 5388689 w 5836166"/>
                <a:gd name="connsiteY24" fmla="*/ 3367515 h 4253704"/>
                <a:gd name="connsiteX25" fmla="*/ 4516354 w 5836166"/>
                <a:gd name="connsiteY25" fmla="*/ 3554214 h 4253704"/>
                <a:gd name="connsiteX26" fmla="*/ 4029581 w 5836166"/>
                <a:gd name="connsiteY26" fmla="*/ 3496539 h 4253704"/>
                <a:gd name="connsiteX27" fmla="*/ 3981918 w 5836166"/>
                <a:gd name="connsiteY27" fmla="*/ 3392421 h 4253704"/>
                <a:gd name="connsiteX28" fmla="*/ 3938904 w 5836166"/>
                <a:gd name="connsiteY28" fmla="*/ 2914614 h 4253704"/>
                <a:gd name="connsiteX29" fmla="*/ 3974675 w 5836166"/>
                <a:gd name="connsiteY29" fmla="*/ 2765196 h 4253704"/>
                <a:gd name="connsiteX30" fmla="*/ 3934838 w 5836166"/>
                <a:gd name="connsiteY30" fmla="*/ 2647639 h 4253704"/>
                <a:gd name="connsiteX31" fmla="*/ 3699797 w 5836166"/>
                <a:gd name="connsiteY31" fmla="*/ 2616844 h 4253704"/>
                <a:gd name="connsiteX32" fmla="*/ 3564478 w 5836166"/>
                <a:gd name="connsiteY32" fmla="*/ 2592403 h 4253704"/>
                <a:gd name="connsiteX33" fmla="*/ 3407489 w 5836166"/>
                <a:gd name="connsiteY33" fmla="*/ 2796726 h 4253704"/>
                <a:gd name="connsiteX34" fmla="*/ 3076891 w 5836166"/>
                <a:gd name="connsiteY34" fmla="*/ 2802749 h 4253704"/>
                <a:gd name="connsiteX35" fmla="*/ 362937 w 5836166"/>
                <a:gd name="connsiteY35" fmla="*/ 4238551 h 4253704"/>
                <a:gd name="connsiteX36" fmla="*/ 210285 w 5836166"/>
                <a:gd name="connsiteY36" fmla="*/ 4226854 h 4253704"/>
                <a:gd name="connsiteX37" fmla="*/ 12140 w 5836166"/>
                <a:gd name="connsiteY37" fmla="*/ 4124982 h 4253704"/>
                <a:gd name="connsiteX0" fmla="*/ 12140 w 5836166"/>
                <a:gd name="connsiteY0" fmla="*/ 4124982 h 4253704"/>
                <a:gd name="connsiteX1" fmla="*/ 44889 w 5836166"/>
                <a:gd name="connsiteY1" fmla="*/ 3903152 h 4253704"/>
                <a:gd name="connsiteX2" fmla="*/ 200252 w 5836166"/>
                <a:gd name="connsiteY2" fmla="*/ 3734831 h 4253704"/>
                <a:gd name="connsiteX3" fmla="*/ 2899451 w 5836166"/>
                <a:gd name="connsiteY3" fmla="*/ 2402179 h 4253704"/>
                <a:gd name="connsiteX4" fmla="*/ 3309240 w 5836166"/>
                <a:gd name="connsiteY4" fmla="*/ 2153292 h 4253704"/>
                <a:gd name="connsiteX5" fmla="*/ 3340982 w 5836166"/>
                <a:gd name="connsiteY5" fmla="*/ 2135784 h 4253704"/>
                <a:gd name="connsiteX6" fmla="*/ 3572787 w 5836166"/>
                <a:gd name="connsiteY6" fmla="*/ 1880699 h 4253704"/>
                <a:gd name="connsiteX7" fmla="*/ 3513466 w 5836166"/>
                <a:gd name="connsiteY7" fmla="*/ 1509645 h 4253704"/>
                <a:gd name="connsiteX8" fmla="*/ 3482440 w 5836166"/>
                <a:gd name="connsiteY8" fmla="*/ 1305205 h 4253704"/>
                <a:gd name="connsiteX9" fmla="*/ 3685620 w 5836166"/>
                <a:gd name="connsiteY9" fmla="*/ 1136400 h 4253704"/>
                <a:gd name="connsiteX10" fmla="*/ 3538488 w 5836166"/>
                <a:gd name="connsiteY10" fmla="*/ 1003445 h 4253704"/>
                <a:gd name="connsiteX11" fmla="*/ 3474209 w 5836166"/>
                <a:gd name="connsiteY11" fmla="*/ 461767 h 4253704"/>
                <a:gd name="connsiteX12" fmla="*/ 3852255 w 5836166"/>
                <a:gd name="connsiteY12" fmla="*/ 141007 h 4253704"/>
                <a:gd name="connsiteX13" fmla="*/ 5053619 w 5836166"/>
                <a:gd name="connsiteY13" fmla="*/ 148909 h 4253704"/>
                <a:gd name="connsiteX14" fmla="*/ 5205225 w 5836166"/>
                <a:gd name="connsiteY14" fmla="*/ 666128 h 4253704"/>
                <a:gd name="connsiteX15" fmla="*/ 5137303 w 5836166"/>
                <a:gd name="connsiteY15" fmla="*/ 825849 h 4253704"/>
                <a:gd name="connsiteX16" fmla="*/ 5224127 w 5836166"/>
                <a:gd name="connsiteY16" fmla="*/ 881142 h 4253704"/>
                <a:gd name="connsiteX17" fmla="*/ 5431161 w 5836166"/>
                <a:gd name="connsiteY17" fmla="*/ 1095343 h 4253704"/>
                <a:gd name="connsiteX18" fmla="*/ 5584239 w 5836166"/>
                <a:gd name="connsiteY18" fmla="*/ 1984566 h 4253704"/>
                <a:gd name="connsiteX19" fmla="*/ 5693489 w 5836166"/>
                <a:gd name="connsiteY19" fmla="*/ 2182130 h 4253704"/>
                <a:gd name="connsiteX20" fmla="*/ 5453647 w 5836166"/>
                <a:gd name="connsiteY20" fmla="*/ 2391992 h 4253704"/>
                <a:gd name="connsiteX21" fmla="*/ 5479308 w 5836166"/>
                <a:gd name="connsiteY21" fmla="*/ 2457125 h 4253704"/>
                <a:gd name="connsiteX22" fmla="*/ 5596866 w 5836166"/>
                <a:gd name="connsiteY22" fmla="*/ 2577412 h 4253704"/>
                <a:gd name="connsiteX23" fmla="*/ 5703270 w 5836166"/>
                <a:gd name="connsiteY23" fmla="*/ 3059054 h 4253704"/>
                <a:gd name="connsiteX24" fmla="*/ 5388689 w 5836166"/>
                <a:gd name="connsiteY24" fmla="*/ 3367515 h 4253704"/>
                <a:gd name="connsiteX25" fmla="*/ 4516354 w 5836166"/>
                <a:gd name="connsiteY25" fmla="*/ 3554214 h 4253704"/>
                <a:gd name="connsiteX26" fmla="*/ 4029581 w 5836166"/>
                <a:gd name="connsiteY26" fmla="*/ 3496539 h 4253704"/>
                <a:gd name="connsiteX27" fmla="*/ 3981918 w 5836166"/>
                <a:gd name="connsiteY27" fmla="*/ 3392421 h 4253704"/>
                <a:gd name="connsiteX28" fmla="*/ 3938904 w 5836166"/>
                <a:gd name="connsiteY28" fmla="*/ 2914614 h 4253704"/>
                <a:gd name="connsiteX29" fmla="*/ 3974675 w 5836166"/>
                <a:gd name="connsiteY29" fmla="*/ 2765196 h 4253704"/>
                <a:gd name="connsiteX30" fmla="*/ 3934838 w 5836166"/>
                <a:gd name="connsiteY30" fmla="*/ 2647639 h 4253704"/>
                <a:gd name="connsiteX31" fmla="*/ 3699797 w 5836166"/>
                <a:gd name="connsiteY31" fmla="*/ 2616844 h 4253704"/>
                <a:gd name="connsiteX32" fmla="*/ 3564478 w 5836166"/>
                <a:gd name="connsiteY32" fmla="*/ 2592403 h 4253704"/>
                <a:gd name="connsiteX33" fmla="*/ 3407489 w 5836166"/>
                <a:gd name="connsiteY33" fmla="*/ 2796726 h 4253704"/>
                <a:gd name="connsiteX34" fmla="*/ 3076891 w 5836166"/>
                <a:gd name="connsiteY34" fmla="*/ 2802749 h 4253704"/>
                <a:gd name="connsiteX35" fmla="*/ 362937 w 5836166"/>
                <a:gd name="connsiteY35" fmla="*/ 4238551 h 4253704"/>
                <a:gd name="connsiteX36" fmla="*/ 210285 w 5836166"/>
                <a:gd name="connsiteY36" fmla="*/ 4226854 h 4253704"/>
                <a:gd name="connsiteX37" fmla="*/ 12140 w 5836166"/>
                <a:gd name="connsiteY37" fmla="*/ 4124982 h 4253704"/>
                <a:gd name="connsiteX0" fmla="*/ 12140 w 5836166"/>
                <a:gd name="connsiteY0" fmla="*/ 4124982 h 4253704"/>
                <a:gd name="connsiteX1" fmla="*/ 44889 w 5836166"/>
                <a:gd name="connsiteY1" fmla="*/ 3903152 h 4253704"/>
                <a:gd name="connsiteX2" fmla="*/ 200252 w 5836166"/>
                <a:gd name="connsiteY2" fmla="*/ 3734831 h 4253704"/>
                <a:gd name="connsiteX3" fmla="*/ 2899451 w 5836166"/>
                <a:gd name="connsiteY3" fmla="*/ 2402179 h 4253704"/>
                <a:gd name="connsiteX4" fmla="*/ 3309240 w 5836166"/>
                <a:gd name="connsiteY4" fmla="*/ 2153292 h 4253704"/>
                <a:gd name="connsiteX5" fmla="*/ 3340982 w 5836166"/>
                <a:gd name="connsiteY5" fmla="*/ 2135784 h 4253704"/>
                <a:gd name="connsiteX6" fmla="*/ 3572787 w 5836166"/>
                <a:gd name="connsiteY6" fmla="*/ 1880699 h 4253704"/>
                <a:gd name="connsiteX7" fmla="*/ 3513466 w 5836166"/>
                <a:gd name="connsiteY7" fmla="*/ 1509645 h 4253704"/>
                <a:gd name="connsiteX8" fmla="*/ 3482440 w 5836166"/>
                <a:gd name="connsiteY8" fmla="*/ 1305205 h 4253704"/>
                <a:gd name="connsiteX9" fmla="*/ 3685620 w 5836166"/>
                <a:gd name="connsiteY9" fmla="*/ 1136400 h 4253704"/>
                <a:gd name="connsiteX10" fmla="*/ 3538488 w 5836166"/>
                <a:gd name="connsiteY10" fmla="*/ 1003445 h 4253704"/>
                <a:gd name="connsiteX11" fmla="*/ 3474209 w 5836166"/>
                <a:gd name="connsiteY11" fmla="*/ 461767 h 4253704"/>
                <a:gd name="connsiteX12" fmla="*/ 3852255 w 5836166"/>
                <a:gd name="connsiteY12" fmla="*/ 141007 h 4253704"/>
                <a:gd name="connsiteX13" fmla="*/ 5053619 w 5836166"/>
                <a:gd name="connsiteY13" fmla="*/ 148909 h 4253704"/>
                <a:gd name="connsiteX14" fmla="*/ 5205225 w 5836166"/>
                <a:gd name="connsiteY14" fmla="*/ 666128 h 4253704"/>
                <a:gd name="connsiteX15" fmla="*/ 5137303 w 5836166"/>
                <a:gd name="connsiteY15" fmla="*/ 825849 h 4253704"/>
                <a:gd name="connsiteX16" fmla="*/ 5224127 w 5836166"/>
                <a:gd name="connsiteY16" fmla="*/ 881142 h 4253704"/>
                <a:gd name="connsiteX17" fmla="*/ 5431161 w 5836166"/>
                <a:gd name="connsiteY17" fmla="*/ 1095343 h 4253704"/>
                <a:gd name="connsiteX18" fmla="*/ 5584239 w 5836166"/>
                <a:gd name="connsiteY18" fmla="*/ 1984566 h 4253704"/>
                <a:gd name="connsiteX19" fmla="*/ 5693489 w 5836166"/>
                <a:gd name="connsiteY19" fmla="*/ 2182130 h 4253704"/>
                <a:gd name="connsiteX20" fmla="*/ 5453647 w 5836166"/>
                <a:gd name="connsiteY20" fmla="*/ 2391992 h 4253704"/>
                <a:gd name="connsiteX21" fmla="*/ 5479308 w 5836166"/>
                <a:gd name="connsiteY21" fmla="*/ 2457125 h 4253704"/>
                <a:gd name="connsiteX22" fmla="*/ 5596866 w 5836166"/>
                <a:gd name="connsiteY22" fmla="*/ 2577412 h 4253704"/>
                <a:gd name="connsiteX23" fmla="*/ 5703270 w 5836166"/>
                <a:gd name="connsiteY23" fmla="*/ 3059054 h 4253704"/>
                <a:gd name="connsiteX24" fmla="*/ 5388689 w 5836166"/>
                <a:gd name="connsiteY24" fmla="*/ 3367515 h 4253704"/>
                <a:gd name="connsiteX25" fmla="*/ 4516354 w 5836166"/>
                <a:gd name="connsiteY25" fmla="*/ 3554214 h 4253704"/>
                <a:gd name="connsiteX26" fmla="*/ 4029581 w 5836166"/>
                <a:gd name="connsiteY26" fmla="*/ 3496539 h 4253704"/>
                <a:gd name="connsiteX27" fmla="*/ 3981918 w 5836166"/>
                <a:gd name="connsiteY27" fmla="*/ 3392421 h 4253704"/>
                <a:gd name="connsiteX28" fmla="*/ 3938904 w 5836166"/>
                <a:gd name="connsiteY28" fmla="*/ 2914614 h 4253704"/>
                <a:gd name="connsiteX29" fmla="*/ 3974675 w 5836166"/>
                <a:gd name="connsiteY29" fmla="*/ 2765196 h 4253704"/>
                <a:gd name="connsiteX30" fmla="*/ 3934838 w 5836166"/>
                <a:gd name="connsiteY30" fmla="*/ 2647639 h 4253704"/>
                <a:gd name="connsiteX31" fmla="*/ 3699797 w 5836166"/>
                <a:gd name="connsiteY31" fmla="*/ 2616844 h 4253704"/>
                <a:gd name="connsiteX32" fmla="*/ 3564478 w 5836166"/>
                <a:gd name="connsiteY32" fmla="*/ 2592403 h 4253704"/>
                <a:gd name="connsiteX33" fmla="*/ 3407489 w 5836166"/>
                <a:gd name="connsiteY33" fmla="*/ 2796726 h 4253704"/>
                <a:gd name="connsiteX34" fmla="*/ 3076891 w 5836166"/>
                <a:gd name="connsiteY34" fmla="*/ 2802749 h 4253704"/>
                <a:gd name="connsiteX35" fmla="*/ 362937 w 5836166"/>
                <a:gd name="connsiteY35" fmla="*/ 4238551 h 4253704"/>
                <a:gd name="connsiteX36" fmla="*/ 210285 w 5836166"/>
                <a:gd name="connsiteY36" fmla="*/ 4226854 h 4253704"/>
                <a:gd name="connsiteX37" fmla="*/ 12140 w 5836166"/>
                <a:gd name="connsiteY37" fmla="*/ 4124982 h 4253704"/>
                <a:gd name="connsiteX0" fmla="*/ 12140 w 5836166"/>
                <a:gd name="connsiteY0" fmla="*/ 4124982 h 4253704"/>
                <a:gd name="connsiteX1" fmla="*/ 44889 w 5836166"/>
                <a:gd name="connsiteY1" fmla="*/ 3903152 h 4253704"/>
                <a:gd name="connsiteX2" fmla="*/ 200252 w 5836166"/>
                <a:gd name="connsiteY2" fmla="*/ 3734831 h 4253704"/>
                <a:gd name="connsiteX3" fmla="*/ 2899451 w 5836166"/>
                <a:gd name="connsiteY3" fmla="*/ 2402179 h 4253704"/>
                <a:gd name="connsiteX4" fmla="*/ 3309240 w 5836166"/>
                <a:gd name="connsiteY4" fmla="*/ 2153292 h 4253704"/>
                <a:gd name="connsiteX5" fmla="*/ 3340982 w 5836166"/>
                <a:gd name="connsiteY5" fmla="*/ 2135784 h 4253704"/>
                <a:gd name="connsiteX6" fmla="*/ 3572787 w 5836166"/>
                <a:gd name="connsiteY6" fmla="*/ 1880699 h 4253704"/>
                <a:gd name="connsiteX7" fmla="*/ 3513466 w 5836166"/>
                <a:gd name="connsiteY7" fmla="*/ 1509645 h 4253704"/>
                <a:gd name="connsiteX8" fmla="*/ 3482440 w 5836166"/>
                <a:gd name="connsiteY8" fmla="*/ 1305205 h 4253704"/>
                <a:gd name="connsiteX9" fmla="*/ 3685620 w 5836166"/>
                <a:gd name="connsiteY9" fmla="*/ 1136400 h 4253704"/>
                <a:gd name="connsiteX10" fmla="*/ 3538488 w 5836166"/>
                <a:gd name="connsiteY10" fmla="*/ 1003445 h 4253704"/>
                <a:gd name="connsiteX11" fmla="*/ 3474209 w 5836166"/>
                <a:gd name="connsiteY11" fmla="*/ 461767 h 4253704"/>
                <a:gd name="connsiteX12" fmla="*/ 3852255 w 5836166"/>
                <a:gd name="connsiteY12" fmla="*/ 141007 h 4253704"/>
                <a:gd name="connsiteX13" fmla="*/ 5053619 w 5836166"/>
                <a:gd name="connsiteY13" fmla="*/ 148909 h 4253704"/>
                <a:gd name="connsiteX14" fmla="*/ 5205225 w 5836166"/>
                <a:gd name="connsiteY14" fmla="*/ 666128 h 4253704"/>
                <a:gd name="connsiteX15" fmla="*/ 5137303 w 5836166"/>
                <a:gd name="connsiteY15" fmla="*/ 825849 h 4253704"/>
                <a:gd name="connsiteX16" fmla="*/ 5224127 w 5836166"/>
                <a:gd name="connsiteY16" fmla="*/ 881142 h 4253704"/>
                <a:gd name="connsiteX17" fmla="*/ 5431161 w 5836166"/>
                <a:gd name="connsiteY17" fmla="*/ 1095343 h 4253704"/>
                <a:gd name="connsiteX18" fmla="*/ 5584239 w 5836166"/>
                <a:gd name="connsiteY18" fmla="*/ 1984566 h 4253704"/>
                <a:gd name="connsiteX19" fmla="*/ 5693489 w 5836166"/>
                <a:gd name="connsiteY19" fmla="*/ 2182130 h 4253704"/>
                <a:gd name="connsiteX20" fmla="*/ 5453647 w 5836166"/>
                <a:gd name="connsiteY20" fmla="*/ 2391992 h 4253704"/>
                <a:gd name="connsiteX21" fmla="*/ 5479308 w 5836166"/>
                <a:gd name="connsiteY21" fmla="*/ 2457125 h 4253704"/>
                <a:gd name="connsiteX22" fmla="*/ 5596866 w 5836166"/>
                <a:gd name="connsiteY22" fmla="*/ 2577412 h 4253704"/>
                <a:gd name="connsiteX23" fmla="*/ 5703270 w 5836166"/>
                <a:gd name="connsiteY23" fmla="*/ 3059054 h 4253704"/>
                <a:gd name="connsiteX24" fmla="*/ 5388689 w 5836166"/>
                <a:gd name="connsiteY24" fmla="*/ 3367515 h 4253704"/>
                <a:gd name="connsiteX25" fmla="*/ 4516354 w 5836166"/>
                <a:gd name="connsiteY25" fmla="*/ 3554214 h 4253704"/>
                <a:gd name="connsiteX26" fmla="*/ 4029581 w 5836166"/>
                <a:gd name="connsiteY26" fmla="*/ 3496539 h 4253704"/>
                <a:gd name="connsiteX27" fmla="*/ 3981918 w 5836166"/>
                <a:gd name="connsiteY27" fmla="*/ 3392421 h 4253704"/>
                <a:gd name="connsiteX28" fmla="*/ 3938904 w 5836166"/>
                <a:gd name="connsiteY28" fmla="*/ 2914614 h 4253704"/>
                <a:gd name="connsiteX29" fmla="*/ 3974675 w 5836166"/>
                <a:gd name="connsiteY29" fmla="*/ 2765196 h 4253704"/>
                <a:gd name="connsiteX30" fmla="*/ 3934838 w 5836166"/>
                <a:gd name="connsiteY30" fmla="*/ 2647639 h 4253704"/>
                <a:gd name="connsiteX31" fmla="*/ 3699797 w 5836166"/>
                <a:gd name="connsiteY31" fmla="*/ 2616844 h 4253704"/>
                <a:gd name="connsiteX32" fmla="*/ 3564478 w 5836166"/>
                <a:gd name="connsiteY32" fmla="*/ 2592403 h 4253704"/>
                <a:gd name="connsiteX33" fmla="*/ 3407489 w 5836166"/>
                <a:gd name="connsiteY33" fmla="*/ 2796726 h 4253704"/>
                <a:gd name="connsiteX34" fmla="*/ 3076891 w 5836166"/>
                <a:gd name="connsiteY34" fmla="*/ 2802749 h 4253704"/>
                <a:gd name="connsiteX35" fmla="*/ 362937 w 5836166"/>
                <a:gd name="connsiteY35" fmla="*/ 4238551 h 4253704"/>
                <a:gd name="connsiteX36" fmla="*/ 210285 w 5836166"/>
                <a:gd name="connsiteY36" fmla="*/ 4226854 h 4253704"/>
                <a:gd name="connsiteX37" fmla="*/ 12140 w 5836166"/>
                <a:gd name="connsiteY37" fmla="*/ 4124982 h 4253704"/>
                <a:gd name="connsiteX0" fmla="*/ 12140 w 5836166"/>
                <a:gd name="connsiteY0" fmla="*/ 4124982 h 4253704"/>
                <a:gd name="connsiteX1" fmla="*/ 44889 w 5836166"/>
                <a:gd name="connsiteY1" fmla="*/ 3903152 h 4253704"/>
                <a:gd name="connsiteX2" fmla="*/ 200252 w 5836166"/>
                <a:gd name="connsiteY2" fmla="*/ 3734831 h 4253704"/>
                <a:gd name="connsiteX3" fmla="*/ 2899451 w 5836166"/>
                <a:gd name="connsiteY3" fmla="*/ 2402179 h 4253704"/>
                <a:gd name="connsiteX4" fmla="*/ 3309240 w 5836166"/>
                <a:gd name="connsiteY4" fmla="*/ 2153292 h 4253704"/>
                <a:gd name="connsiteX5" fmla="*/ 3340982 w 5836166"/>
                <a:gd name="connsiteY5" fmla="*/ 2135784 h 4253704"/>
                <a:gd name="connsiteX6" fmla="*/ 3572787 w 5836166"/>
                <a:gd name="connsiteY6" fmla="*/ 1880699 h 4253704"/>
                <a:gd name="connsiteX7" fmla="*/ 3513466 w 5836166"/>
                <a:gd name="connsiteY7" fmla="*/ 1509645 h 4253704"/>
                <a:gd name="connsiteX8" fmla="*/ 3482440 w 5836166"/>
                <a:gd name="connsiteY8" fmla="*/ 1305205 h 4253704"/>
                <a:gd name="connsiteX9" fmla="*/ 3685620 w 5836166"/>
                <a:gd name="connsiteY9" fmla="*/ 1136400 h 4253704"/>
                <a:gd name="connsiteX10" fmla="*/ 3538488 w 5836166"/>
                <a:gd name="connsiteY10" fmla="*/ 1003445 h 4253704"/>
                <a:gd name="connsiteX11" fmla="*/ 3474209 w 5836166"/>
                <a:gd name="connsiteY11" fmla="*/ 461767 h 4253704"/>
                <a:gd name="connsiteX12" fmla="*/ 3852255 w 5836166"/>
                <a:gd name="connsiteY12" fmla="*/ 141007 h 4253704"/>
                <a:gd name="connsiteX13" fmla="*/ 5053619 w 5836166"/>
                <a:gd name="connsiteY13" fmla="*/ 148909 h 4253704"/>
                <a:gd name="connsiteX14" fmla="*/ 5205225 w 5836166"/>
                <a:gd name="connsiteY14" fmla="*/ 666128 h 4253704"/>
                <a:gd name="connsiteX15" fmla="*/ 5137303 w 5836166"/>
                <a:gd name="connsiteY15" fmla="*/ 825849 h 4253704"/>
                <a:gd name="connsiteX16" fmla="*/ 5224127 w 5836166"/>
                <a:gd name="connsiteY16" fmla="*/ 881142 h 4253704"/>
                <a:gd name="connsiteX17" fmla="*/ 5431161 w 5836166"/>
                <a:gd name="connsiteY17" fmla="*/ 1095343 h 4253704"/>
                <a:gd name="connsiteX18" fmla="*/ 5584239 w 5836166"/>
                <a:gd name="connsiteY18" fmla="*/ 1984566 h 4253704"/>
                <a:gd name="connsiteX19" fmla="*/ 5693489 w 5836166"/>
                <a:gd name="connsiteY19" fmla="*/ 2182130 h 4253704"/>
                <a:gd name="connsiteX20" fmla="*/ 5453647 w 5836166"/>
                <a:gd name="connsiteY20" fmla="*/ 2391992 h 4253704"/>
                <a:gd name="connsiteX21" fmla="*/ 5479308 w 5836166"/>
                <a:gd name="connsiteY21" fmla="*/ 2457125 h 4253704"/>
                <a:gd name="connsiteX22" fmla="*/ 5596866 w 5836166"/>
                <a:gd name="connsiteY22" fmla="*/ 2577412 h 4253704"/>
                <a:gd name="connsiteX23" fmla="*/ 5703270 w 5836166"/>
                <a:gd name="connsiteY23" fmla="*/ 3059054 h 4253704"/>
                <a:gd name="connsiteX24" fmla="*/ 5388689 w 5836166"/>
                <a:gd name="connsiteY24" fmla="*/ 3367515 h 4253704"/>
                <a:gd name="connsiteX25" fmla="*/ 4516354 w 5836166"/>
                <a:gd name="connsiteY25" fmla="*/ 3554214 h 4253704"/>
                <a:gd name="connsiteX26" fmla="*/ 4029581 w 5836166"/>
                <a:gd name="connsiteY26" fmla="*/ 3496539 h 4253704"/>
                <a:gd name="connsiteX27" fmla="*/ 3981918 w 5836166"/>
                <a:gd name="connsiteY27" fmla="*/ 3392421 h 4253704"/>
                <a:gd name="connsiteX28" fmla="*/ 3938904 w 5836166"/>
                <a:gd name="connsiteY28" fmla="*/ 2914614 h 4253704"/>
                <a:gd name="connsiteX29" fmla="*/ 3974675 w 5836166"/>
                <a:gd name="connsiteY29" fmla="*/ 2765196 h 4253704"/>
                <a:gd name="connsiteX30" fmla="*/ 3934838 w 5836166"/>
                <a:gd name="connsiteY30" fmla="*/ 2647639 h 4253704"/>
                <a:gd name="connsiteX31" fmla="*/ 3699797 w 5836166"/>
                <a:gd name="connsiteY31" fmla="*/ 2616844 h 4253704"/>
                <a:gd name="connsiteX32" fmla="*/ 3564478 w 5836166"/>
                <a:gd name="connsiteY32" fmla="*/ 2592403 h 4253704"/>
                <a:gd name="connsiteX33" fmla="*/ 3407489 w 5836166"/>
                <a:gd name="connsiteY33" fmla="*/ 2796726 h 4253704"/>
                <a:gd name="connsiteX34" fmla="*/ 3076891 w 5836166"/>
                <a:gd name="connsiteY34" fmla="*/ 2802749 h 4253704"/>
                <a:gd name="connsiteX35" fmla="*/ 362937 w 5836166"/>
                <a:gd name="connsiteY35" fmla="*/ 4238551 h 4253704"/>
                <a:gd name="connsiteX36" fmla="*/ 210285 w 5836166"/>
                <a:gd name="connsiteY36" fmla="*/ 4226854 h 4253704"/>
                <a:gd name="connsiteX37" fmla="*/ 12140 w 5836166"/>
                <a:gd name="connsiteY37" fmla="*/ 4124982 h 4253704"/>
                <a:gd name="connsiteX0" fmla="*/ 12140 w 5836166"/>
                <a:gd name="connsiteY0" fmla="*/ 4124982 h 4253704"/>
                <a:gd name="connsiteX1" fmla="*/ 44889 w 5836166"/>
                <a:gd name="connsiteY1" fmla="*/ 3903152 h 4253704"/>
                <a:gd name="connsiteX2" fmla="*/ 200252 w 5836166"/>
                <a:gd name="connsiteY2" fmla="*/ 3734831 h 4253704"/>
                <a:gd name="connsiteX3" fmla="*/ 1783903 w 5836166"/>
                <a:gd name="connsiteY3" fmla="*/ 2955673 h 4253704"/>
                <a:gd name="connsiteX4" fmla="*/ 2899451 w 5836166"/>
                <a:gd name="connsiteY4" fmla="*/ 2402179 h 4253704"/>
                <a:gd name="connsiteX5" fmla="*/ 3309240 w 5836166"/>
                <a:gd name="connsiteY5" fmla="*/ 2153292 h 4253704"/>
                <a:gd name="connsiteX6" fmla="*/ 3340982 w 5836166"/>
                <a:gd name="connsiteY6" fmla="*/ 2135784 h 4253704"/>
                <a:gd name="connsiteX7" fmla="*/ 3572787 w 5836166"/>
                <a:gd name="connsiteY7" fmla="*/ 1880699 h 4253704"/>
                <a:gd name="connsiteX8" fmla="*/ 3513466 w 5836166"/>
                <a:gd name="connsiteY8" fmla="*/ 1509645 h 4253704"/>
                <a:gd name="connsiteX9" fmla="*/ 3482440 w 5836166"/>
                <a:gd name="connsiteY9" fmla="*/ 1305205 h 4253704"/>
                <a:gd name="connsiteX10" fmla="*/ 3685620 w 5836166"/>
                <a:gd name="connsiteY10" fmla="*/ 1136400 h 4253704"/>
                <a:gd name="connsiteX11" fmla="*/ 3538488 w 5836166"/>
                <a:gd name="connsiteY11" fmla="*/ 1003445 h 4253704"/>
                <a:gd name="connsiteX12" fmla="*/ 3474209 w 5836166"/>
                <a:gd name="connsiteY12" fmla="*/ 461767 h 4253704"/>
                <a:gd name="connsiteX13" fmla="*/ 3852255 w 5836166"/>
                <a:gd name="connsiteY13" fmla="*/ 141007 h 4253704"/>
                <a:gd name="connsiteX14" fmla="*/ 5053619 w 5836166"/>
                <a:gd name="connsiteY14" fmla="*/ 148909 h 4253704"/>
                <a:gd name="connsiteX15" fmla="*/ 5205225 w 5836166"/>
                <a:gd name="connsiteY15" fmla="*/ 666128 h 4253704"/>
                <a:gd name="connsiteX16" fmla="*/ 5137303 w 5836166"/>
                <a:gd name="connsiteY16" fmla="*/ 825849 h 4253704"/>
                <a:gd name="connsiteX17" fmla="*/ 5224127 w 5836166"/>
                <a:gd name="connsiteY17" fmla="*/ 881142 h 4253704"/>
                <a:gd name="connsiteX18" fmla="*/ 5431161 w 5836166"/>
                <a:gd name="connsiteY18" fmla="*/ 1095343 h 4253704"/>
                <a:gd name="connsiteX19" fmla="*/ 5584239 w 5836166"/>
                <a:gd name="connsiteY19" fmla="*/ 1984566 h 4253704"/>
                <a:gd name="connsiteX20" fmla="*/ 5693489 w 5836166"/>
                <a:gd name="connsiteY20" fmla="*/ 2182130 h 4253704"/>
                <a:gd name="connsiteX21" fmla="*/ 5453647 w 5836166"/>
                <a:gd name="connsiteY21" fmla="*/ 2391992 h 4253704"/>
                <a:gd name="connsiteX22" fmla="*/ 5479308 w 5836166"/>
                <a:gd name="connsiteY22" fmla="*/ 2457125 h 4253704"/>
                <a:gd name="connsiteX23" fmla="*/ 5596866 w 5836166"/>
                <a:gd name="connsiteY23" fmla="*/ 2577412 h 4253704"/>
                <a:gd name="connsiteX24" fmla="*/ 5703270 w 5836166"/>
                <a:gd name="connsiteY24" fmla="*/ 3059054 h 4253704"/>
                <a:gd name="connsiteX25" fmla="*/ 5388689 w 5836166"/>
                <a:gd name="connsiteY25" fmla="*/ 3367515 h 4253704"/>
                <a:gd name="connsiteX26" fmla="*/ 4516354 w 5836166"/>
                <a:gd name="connsiteY26" fmla="*/ 3554214 h 4253704"/>
                <a:gd name="connsiteX27" fmla="*/ 4029581 w 5836166"/>
                <a:gd name="connsiteY27" fmla="*/ 3496539 h 4253704"/>
                <a:gd name="connsiteX28" fmla="*/ 3981918 w 5836166"/>
                <a:gd name="connsiteY28" fmla="*/ 3392421 h 4253704"/>
                <a:gd name="connsiteX29" fmla="*/ 3938904 w 5836166"/>
                <a:gd name="connsiteY29" fmla="*/ 2914614 h 4253704"/>
                <a:gd name="connsiteX30" fmla="*/ 3974675 w 5836166"/>
                <a:gd name="connsiteY30" fmla="*/ 2765196 h 4253704"/>
                <a:gd name="connsiteX31" fmla="*/ 3934838 w 5836166"/>
                <a:gd name="connsiteY31" fmla="*/ 2647639 h 4253704"/>
                <a:gd name="connsiteX32" fmla="*/ 3699797 w 5836166"/>
                <a:gd name="connsiteY32" fmla="*/ 2616844 h 4253704"/>
                <a:gd name="connsiteX33" fmla="*/ 3564478 w 5836166"/>
                <a:gd name="connsiteY33" fmla="*/ 2592403 h 4253704"/>
                <a:gd name="connsiteX34" fmla="*/ 3407489 w 5836166"/>
                <a:gd name="connsiteY34" fmla="*/ 2796726 h 4253704"/>
                <a:gd name="connsiteX35" fmla="*/ 3076891 w 5836166"/>
                <a:gd name="connsiteY35" fmla="*/ 2802749 h 4253704"/>
                <a:gd name="connsiteX36" fmla="*/ 362937 w 5836166"/>
                <a:gd name="connsiteY36" fmla="*/ 4238551 h 4253704"/>
                <a:gd name="connsiteX37" fmla="*/ 210285 w 5836166"/>
                <a:gd name="connsiteY37" fmla="*/ 4226854 h 4253704"/>
                <a:gd name="connsiteX38" fmla="*/ 12140 w 5836166"/>
                <a:gd name="connsiteY38" fmla="*/ 4124982 h 4253704"/>
                <a:gd name="connsiteX0" fmla="*/ 12140 w 5836166"/>
                <a:gd name="connsiteY0" fmla="*/ 4124982 h 4253704"/>
                <a:gd name="connsiteX1" fmla="*/ 44889 w 5836166"/>
                <a:gd name="connsiteY1" fmla="*/ 3903152 h 4253704"/>
                <a:gd name="connsiteX2" fmla="*/ 200252 w 5836166"/>
                <a:gd name="connsiteY2" fmla="*/ 3734831 h 4253704"/>
                <a:gd name="connsiteX3" fmla="*/ 1783903 w 5836166"/>
                <a:gd name="connsiteY3" fmla="*/ 2955673 h 4253704"/>
                <a:gd name="connsiteX4" fmla="*/ 2899451 w 5836166"/>
                <a:gd name="connsiteY4" fmla="*/ 2402179 h 4253704"/>
                <a:gd name="connsiteX5" fmla="*/ 3309240 w 5836166"/>
                <a:gd name="connsiteY5" fmla="*/ 2153292 h 4253704"/>
                <a:gd name="connsiteX6" fmla="*/ 3340982 w 5836166"/>
                <a:gd name="connsiteY6" fmla="*/ 2135784 h 4253704"/>
                <a:gd name="connsiteX7" fmla="*/ 3572787 w 5836166"/>
                <a:gd name="connsiteY7" fmla="*/ 1880699 h 4253704"/>
                <a:gd name="connsiteX8" fmla="*/ 3513466 w 5836166"/>
                <a:gd name="connsiteY8" fmla="*/ 1509645 h 4253704"/>
                <a:gd name="connsiteX9" fmla="*/ 3482440 w 5836166"/>
                <a:gd name="connsiteY9" fmla="*/ 1305205 h 4253704"/>
                <a:gd name="connsiteX10" fmla="*/ 3685620 w 5836166"/>
                <a:gd name="connsiteY10" fmla="*/ 1136400 h 4253704"/>
                <a:gd name="connsiteX11" fmla="*/ 3538488 w 5836166"/>
                <a:gd name="connsiteY11" fmla="*/ 1003445 h 4253704"/>
                <a:gd name="connsiteX12" fmla="*/ 3474209 w 5836166"/>
                <a:gd name="connsiteY12" fmla="*/ 461767 h 4253704"/>
                <a:gd name="connsiteX13" fmla="*/ 3852255 w 5836166"/>
                <a:gd name="connsiteY13" fmla="*/ 141007 h 4253704"/>
                <a:gd name="connsiteX14" fmla="*/ 5053619 w 5836166"/>
                <a:gd name="connsiteY14" fmla="*/ 148909 h 4253704"/>
                <a:gd name="connsiteX15" fmla="*/ 5205225 w 5836166"/>
                <a:gd name="connsiteY15" fmla="*/ 666128 h 4253704"/>
                <a:gd name="connsiteX16" fmla="*/ 5137303 w 5836166"/>
                <a:gd name="connsiteY16" fmla="*/ 825849 h 4253704"/>
                <a:gd name="connsiteX17" fmla="*/ 5224127 w 5836166"/>
                <a:gd name="connsiteY17" fmla="*/ 881142 h 4253704"/>
                <a:gd name="connsiteX18" fmla="*/ 5431161 w 5836166"/>
                <a:gd name="connsiteY18" fmla="*/ 1095343 h 4253704"/>
                <a:gd name="connsiteX19" fmla="*/ 5584239 w 5836166"/>
                <a:gd name="connsiteY19" fmla="*/ 1984566 h 4253704"/>
                <a:gd name="connsiteX20" fmla="*/ 5693489 w 5836166"/>
                <a:gd name="connsiteY20" fmla="*/ 2182130 h 4253704"/>
                <a:gd name="connsiteX21" fmla="*/ 5453647 w 5836166"/>
                <a:gd name="connsiteY21" fmla="*/ 2391992 h 4253704"/>
                <a:gd name="connsiteX22" fmla="*/ 5479308 w 5836166"/>
                <a:gd name="connsiteY22" fmla="*/ 2457125 h 4253704"/>
                <a:gd name="connsiteX23" fmla="*/ 5596866 w 5836166"/>
                <a:gd name="connsiteY23" fmla="*/ 2577412 h 4253704"/>
                <a:gd name="connsiteX24" fmla="*/ 5703270 w 5836166"/>
                <a:gd name="connsiteY24" fmla="*/ 3059054 h 4253704"/>
                <a:gd name="connsiteX25" fmla="*/ 5388689 w 5836166"/>
                <a:gd name="connsiteY25" fmla="*/ 3367515 h 4253704"/>
                <a:gd name="connsiteX26" fmla="*/ 4516354 w 5836166"/>
                <a:gd name="connsiteY26" fmla="*/ 3554214 h 4253704"/>
                <a:gd name="connsiteX27" fmla="*/ 4029581 w 5836166"/>
                <a:gd name="connsiteY27" fmla="*/ 3496539 h 4253704"/>
                <a:gd name="connsiteX28" fmla="*/ 3981918 w 5836166"/>
                <a:gd name="connsiteY28" fmla="*/ 3392421 h 4253704"/>
                <a:gd name="connsiteX29" fmla="*/ 3938904 w 5836166"/>
                <a:gd name="connsiteY29" fmla="*/ 2914614 h 4253704"/>
                <a:gd name="connsiteX30" fmla="*/ 3974675 w 5836166"/>
                <a:gd name="connsiteY30" fmla="*/ 2765196 h 4253704"/>
                <a:gd name="connsiteX31" fmla="*/ 3934838 w 5836166"/>
                <a:gd name="connsiteY31" fmla="*/ 2647639 h 4253704"/>
                <a:gd name="connsiteX32" fmla="*/ 3699797 w 5836166"/>
                <a:gd name="connsiteY32" fmla="*/ 2616844 h 4253704"/>
                <a:gd name="connsiteX33" fmla="*/ 3564478 w 5836166"/>
                <a:gd name="connsiteY33" fmla="*/ 2592403 h 4253704"/>
                <a:gd name="connsiteX34" fmla="*/ 3407489 w 5836166"/>
                <a:gd name="connsiteY34" fmla="*/ 2796726 h 4253704"/>
                <a:gd name="connsiteX35" fmla="*/ 3076891 w 5836166"/>
                <a:gd name="connsiteY35" fmla="*/ 2802749 h 4253704"/>
                <a:gd name="connsiteX36" fmla="*/ 2119420 w 5836166"/>
                <a:gd name="connsiteY36" fmla="*/ 3284100 h 4253704"/>
                <a:gd name="connsiteX37" fmla="*/ 362937 w 5836166"/>
                <a:gd name="connsiteY37" fmla="*/ 4238551 h 4253704"/>
                <a:gd name="connsiteX38" fmla="*/ 210285 w 5836166"/>
                <a:gd name="connsiteY38" fmla="*/ 4226854 h 4253704"/>
                <a:gd name="connsiteX39" fmla="*/ 12140 w 5836166"/>
                <a:gd name="connsiteY39" fmla="*/ 4124982 h 4253704"/>
                <a:gd name="connsiteX0" fmla="*/ 12140 w 5836166"/>
                <a:gd name="connsiteY0" fmla="*/ 4124982 h 4253704"/>
                <a:gd name="connsiteX1" fmla="*/ 44889 w 5836166"/>
                <a:gd name="connsiteY1" fmla="*/ 3903152 h 4253704"/>
                <a:gd name="connsiteX2" fmla="*/ 200252 w 5836166"/>
                <a:gd name="connsiteY2" fmla="*/ 3734831 h 4253704"/>
                <a:gd name="connsiteX3" fmla="*/ 1783903 w 5836166"/>
                <a:gd name="connsiteY3" fmla="*/ 2955673 h 4253704"/>
                <a:gd name="connsiteX4" fmla="*/ 2899451 w 5836166"/>
                <a:gd name="connsiteY4" fmla="*/ 2402179 h 4253704"/>
                <a:gd name="connsiteX5" fmla="*/ 3309240 w 5836166"/>
                <a:gd name="connsiteY5" fmla="*/ 2153292 h 4253704"/>
                <a:gd name="connsiteX6" fmla="*/ 3340982 w 5836166"/>
                <a:gd name="connsiteY6" fmla="*/ 2135784 h 4253704"/>
                <a:gd name="connsiteX7" fmla="*/ 3572787 w 5836166"/>
                <a:gd name="connsiteY7" fmla="*/ 1880699 h 4253704"/>
                <a:gd name="connsiteX8" fmla="*/ 3513466 w 5836166"/>
                <a:gd name="connsiteY8" fmla="*/ 1509645 h 4253704"/>
                <a:gd name="connsiteX9" fmla="*/ 3482440 w 5836166"/>
                <a:gd name="connsiteY9" fmla="*/ 1305205 h 4253704"/>
                <a:gd name="connsiteX10" fmla="*/ 3685620 w 5836166"/>
                <a:gd name="connsiteY10" fmla="*/ 1136400 h 4253704"/>
                <a:gd name="connsiteX11" fmla="*/ 3538488 w 5836166"/>
                <a:gd name="connsiteY11" fmla="*/ 1003445 h 4253704"/>
                <a:gd name="connsiteX12" fmla="*/ 3474209 w 5836166"/>
                <a:gd name="connsiteY12" fmla="*/ 461767 h 4253704"/>
                <a:gd name="connsiteX13" fmla="*/ 3852255 w 5836166"/>
                <a:gd name="connsiteY13" fmla="*/ 141007 h 4253704"/>
                <a:gd name="connsiteX14" fmla="*/ 5053619 w 5836166"/>
                <a:gd name="connsiteY14" fmla="*/ 148909 h 4253704"/>
                <a:gd name="connsiteX15" fmla="*/ 5205225 w 5836166"/>
                <a:gd name="connsiteY15" fmla="*/ 666128 h 4253704"/>
                <a:gd name="connsiteX16" fmla="*/ 5137303 w 5836166"/>
                <a:gd name="connsiteY16" fmla="*/ 825849 h 4253704"/>
                <a:gd name="connsiteX17" fmla="*/ 5224127 w 5836166"/>
                <a:gd name="connsiteY17" fmla="*/ 881142 h 4253704"/>
                <a:gd name="connsiteX18" fmla="*/ 5431161 w 5836166"/>
                <a:gd name="connsiteY18" fmla="*/ 1095343 h 4253704"/>
                <a:gd name="connsiteX19" fmla="*/ 5584239 w 5836166"/>
                <a:gd name="connsiteY19" fmla="*/ 1984566 h 4253704"/>
                <a:gd name="connsiteX20" fmla="*/ 5693489 w 5836166"/>
                <a:gd name="connsiteY20" fmla="*/ 2182130 h 4253704"/>
                <a:gd name="connsiteX21" fmla="*/ 5453647 w 5836166"/>
                <a:gd name="connsiteY21" fmla="*/ 2391992 h 4253704"/>
                <a:gd name="connsiteX22" fmla="*/ 5479308 w 5836166"/>
                <a:gd name="connsiteY22" fmla="*/ 2457125 h 4253704"/>
                <a:gd name="connsiteX23" fmla="*/ 5596866 w 5836166"/>
                <a:gd name="connsiteY23" fmla="*/ 2577412 h 4253704"/>
                <a:gd name="connsiteX24" fmla="*/ 5703270 w 5836166"/>
                <a:gd name="connsiteY24" fmla="*/ 3059054 h 4253704"/>
                <a:gd name="connsiteX25" fmla="*/ 5388689 w 5836166"/>
                <a:gd name="connsiteY25" fmla="*/ 3367515 h 4253704"/>
                <a:gd name="connsiteX26" fmla="*/ 4516354 w 5836166"/>
                <a:gd name="connsiteY26" fmla="*/ 3554214 h 4253704"/>
                <a:gd name="connsiteX27" fmla="*/ 4029581 w 5836166"/>
                <a:gd name="connsiteY27" fmla="*/ 3496539 h 4253704"/>
                <a:gd name="connsiteX28" fmla="*/ 3981918 w 5836166"/>
                <a:gd name="connsiteY28" fmla="*/ 3392421 h 4253704"/>
                <a:gd name="connsiteX29" fmla="*/ 3938904 w 5836166"/>
                <a:gd name="connsiteY29" fmla="*/ 2914614 h 4253704"/>
                <a:gd name="connsiteX30" fmla="*/ 3974675 w 5836166"/>
                <a:gd name="connsiteY30" fmla="*/ 2765196 h 4253704"/>
                <a:gd name="connsiteX31" fmla="*/ 3934838 w 5836166"/>
                <a:gd name="connsiteY31" fmla="*/ 2647639 h 4253704"/>
                <a:gd name="connsiteX32" fmla="*/ 3699797 w 5836166"/>
                <a:gd name="connsiteY32" fmla="*/ 2616844 h 4253704"/>
                <a:gd name="connsiteX33" fmla="*/ 3564478 w 5836166"/>
                <a:gd name="connsiteY33" fmla="*/ 2592403 h 4253704"/>
                <a:gd name="connsiteX34" fmla="*/ 3407489 w 5836166"/>
                <a:gd name="connsiteY34" fmla="*/ 2796726 h 4253704"/>
                <a:gd name="connsiteX35" fmla="*/ 3076891 w 5836166"/>
                <a:gd name="connsiteY35" fmla="*/ 2802749 h 4253704"/>
                <a:gd name="connsiteX36" fmla="*/ 2119420 w 5836166"/>
                <a:gd name="connsiteY36" fmla="*/ 3284100 h 4253704"/>
                <a:gd name="connsiteX37" fmla="*/ 362937 w 5836166"/>
                <a:gd name="connsiteY37" fmla="*/ 4238551 h 4253704"/>
                <a:gd name="connsiteX38" fmla="*/ 210285 w 5836166"/>
                <a:gd name="connsiteY38" fmla="*/ 4226854 h 4253704"/>
                <a:gd name="connsiteX39" fmla="*/ 12140 w 5836166"/>
                <a:gd name="connsiteY39" fmla="*/ 4124982 h 4253704"/>
                <a:gd name="connsiteX0" fmla="*/ 12140 w 5836166"/>
                <a:gd name="connsiteY0" fmla="*/ 4124982 h 4253704"/>
                <a:gd name="connsiteX1" fmla="*/ 44889 w 5836166"/>
                <a:gd name="connsiteY1" fmla="*/ 3903152 h 4253704"/>
                <a:gd name="connsiteX2" fmla="*/ 200252 w 5836166"/>
                <a:gd name="connsiteY2" fmla="*/ 3734831 h 4253704"/>
                <a:gd name="connsiteX3" fmla="*/ 1783903 w 5836166"/>
                <a:gd name="connsiteY3" fmla="*/ 2955673 h 4253704"/>
                <a:gd name="connsiteX4" fmla="*/ 2899451 w 5836166"/>
                <a:gd name="connsiteY4" fmla="*/ 2402179 h 4253704"/>
                <a:gd name="connsiteX5" fmla="*/ 3309240 w 5836166"/>
                <a:gd name="connsiteY5" fmla="*/ 2153292 h 4253704"/>
                <a:gd name="connsiteX6" fmla="*/ 3340982 w 5836166"/>
                <a:gd name="connsiteY6" fmla="*/ 2135784 h 4253704"/>
                <a:gd name="connsiteX7" fmla="*/ 3572787 w 5836166"/>
                <a:gd name="connsiteY7" fmla="*/ 1880699 h 4253704"/>
                <a:gd name="connsiteX8" fmla="*/ 3513466 w 5836166"/>
                <a:gd name="connsiteY8" fmla="*/ 1509645 h 4253704"/>
                <a:gd name="connsiteX9" fmla="*/ 3482440 w 5836166"/>
                <a:gd name="connsiteY9" fmla="*/ 1305205 h 4253704"/>
                <a:gd name="connsiteX10" fmla="*/ 3685620 w 5836166"/>
                <a:gd name="connsiteY10" fmla="*/ 1136400 h 4253704"/>
                <a:gd name="connsiteX11" fmla="*/ 3538488 w 5836166"/>
                <a:gd name="connsiteY11" fmla="*/ 1003445 h 4253704"/>
                <a:gd name="connsiteX12" fmla="*/ 3474209 w 5836166"/>
                <a:gd name="connsiteY12" fmla="*/ 461767 h 4253704"/>
                <a:gd name="connsiteX13" fmla="*/ 3852255 w 5836166"/>
                <a:gd name="connsiteY13" fmla="*/ 141007 h 4253704"/>
                <a:gd name="connsiteX14" fmla="*/ 5053619 w 5836166"/>
                <a:gd name="connsiteY14" fmla="*/ 148909 h 4253704"/>
                <a:gd name="connsiteX15" fmla="*/ 5205225 w 5836166"/>
                <a:gd name="connsiteY15" fmla="*/ 666128 h 4253704"/>
                <a:gd name="connsiteX16" fmla="*/ 5137303 w 5836166"/>
                <a:gd name="connsiteY16" fmla="*/ 825849 h 4253704"/>
                <a:gd name="connsiteX17" fmla="*/ 5224127 w 5836166"/>
                <a:gd name="connsiteY17" fmla="*/ 881142 h 4253704"/>
                <a:gd name="connsiteX18" fmla="*/ 5431161 w 5836166"/>
                <a:gd name="connsiteY18" fmla="*/ 1095343 h 4253704"/>
                <a:gd name="connsiteX19" fmla="*/ 5584239 w 5836166"/>
                <a:gd name="connsiteY19" fmla="*/ 1984566 h 4253704"/>
                <a:gd name="connsiteX20" fmla="*/ 5693489 w 5836166"/>
                <a:gd name="connsiteY20" fmla="*/ 2182130 h 4253704"/>
                <a:gd name="connsiteX21" fmla="*/ 5453647 w 5836166"/>
                <a:gd name="connsiteY21" fmla="*/ 2391992 h 4253704"/>
                <a:gd name="connsiteX22" fmla="*/ 5479308 w 5836166"/>
                <a:gd name="connsiteY22" fmla="*/ 2457125 h 4253704"/>
                <a:gd name="connsiteX23" fmla="*/ 5596866 w 5836166"/>
                <a:gd name="connsiteY23" fmla="*/ 2577412 h 4253704"/>
                <a:gd name="connsiteX24" fmla="*/ 5703270 w 5836166"/>
                <a:gd name="connsiteY24" fmla="*/ 3059054 h 4253704"/>
                <a:gd name="connsiteX25" fmla="*/ 5388689 w 5836166"/>
                <a:gd name="connsiteY25" fmla="*/ 3367515 h 4253704"/>
                <a:gd name="connsiteX26" fmla="*/ 4516354 w 5836166"/>
                <a:gd name="connsiteY26" fmla="*/ 3554214 h 4253704"/>
                <a:gd name="connsiteX27" fmla="*/ 4029581 w 5836166"/>
                <a:gd name="connsiteY27" fmla="*/ 3496539 h 4253704"/>
                <a:gd name="connsiteX28" fmla="*/ 3981918 w 5836166"/>
                <a:gd name="connsiteY28" fmla="*/ 3392421 h 4253704"/>
                <a:gd name="connsiteX29" fmla="*/ 3938904 w 5836166"/>
                <a:gd name="connsiteY29" fmla="*/ 2914614 h 4253704"/>
                <a:gd name="connsiteX30" fmla="*/ 3974675 w 5836166"/>
                <a:gd name="connsiteY30" fmla="*/ 2765196 h 4253704"/>
                <a:gd name="connsiteX31" fmla="*/ 3934838 w 5836166"/>
                <a:gd name="connsiteY31" fmla="*/ 2647639 h 4253704"/>
                <a:gd name="connsiteX32" fmla="*/ 3699797 w 5836166"/>
                <a:gd name="connsiteY32" fmla="*/ 2616844 h 4253704"/>
                <a:gd name="connsiteX33" fmla="*/ 3564478 w 5836166"/>
                <a:gd name="connsiteY33" fmla="*/ 2592403 h 4253704"/>
                <a:gd name="connsiteX34" fmla="*/ 3407489 w 5836166"/>
                <a:gd name="connsiteY34" fmla="*/ 2796726 h 4253704"/>
                <a:gd name="connsiteX35" fmla="*/ 3076891 w 5836166"/>
                <a:gd name="connsiteY35" fmla="*/ 2802749 h 4253704"/>
                <a:gd name="connsiteX36" fmla="*/ 2119420 w 5836166"/>
                <a:gd name="connsiteY36" fmla="*/ 3284100 h 4253704"/>
                <a:gd name="connsiteX37" fmla="*/ 362937 w 5836166"/>
                <a:gd name="connsiteY37" fmla="*/ 4238551 h 4253704"/>
                <a:gd name="connsiteX38" fmla="*/ 210285 w 5836166"/>
                <a:gd name="connsiteY38" fmla="*/ 4226854 h 4253704"/>
                <a:gd name="connsiteX39" fmla="*/ 12140 w 5836166"/>
                <a:gd name="connsiteY39" fmla="*/ 4124982 h 4253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836166" h="4253704">
                  <a:moveTo>
                    <a:pt x="12140" y="4124982"/>
                  </a:moveTo>
                  <a:cubicBezTo>
                    <a:pt x="-22514" y="4073394"/>
                    <a:pt x="26139" y="3964633"/>
                    <a:pt x="44889" y="3903152"/>
                  </a:cubicBezTo>
                  <a:cubicBezTo>
                    <a:pt x="42374" y="3844034"/>
                    <a:pt x="88361" y="3805421"/>
                    <a:pt x="200252" y="3734831"/>
                  </a:cubicBezTo>
                  <a:cubicBezTo>
                    <a:pt x="487725" y="3573767"/>
                    <a:pt x="1296232" y="3177782"/>
                    <a:pt x="1783903" y="2955673"/>
                  </a:cubicBezTo>
                  <a:lnTo>
                    <a:pt x="2899451" y="2402179"/>
                  </a:lnTo>
                  <a:cubicBezTo>
                    <a:pt x="2922216" y="2152373"/>
                    <a:pt x="3169845" y="2058270"/>
                    <a:pt x="3309240" y="2153292"/>
                  </a:cubicBezTo>
                  <a:cubicBezTo>
                    <a:pt x="3379284" y="2103774"/>
                    <a:pt x="3312022" y="2185548"/>
                    <a:pt x="3340982" y="2135784"/>
                  </a:cubicBezTo>
                  <a:cubicBezTo>
                    <a:pt x="3339226" y="2081294"/>
                    <a:pt x="3401537" y="1952577"/>
                    <a:pt x="3572787" y="1880699"/>
                  </a:cubicBezTo>
                  <a:cubicBezTo>
                    <a:pt x="3553013" y="1755439"/>
                    <a:pt x="3533240" y="1634905"/>
                    <a:pt x="3513466" y="1509645"/>
                  </a:cubicBezTo>
                  <a:cubicBezTo>
                    <a:pt x="3432241" y="1484029"/>
                    <a:pt x="3469154" y="1373352"/>
                    <a:pt x="3482440" y="1305205"/>
                  </a:cubicBezTo>
                  <a:cubicBezTo>
                    <a:pt x="3540716" y="1248937"/>
                    <a:pt x="3598991" y="1192668"/>
                    <a:pt x="3685620" y="1136400"/>
                  </a:cubicBezTo>
                  <a:cubicBezTo>
                    <a:pt x="3557816" y="1109409"/>
                    <a:pt x="3581231" y="1046976"/>
                    <a:pt x="3538488" y="1003445"/>
                  </a:cubicBezTo>
                  <a:cubicBezTo>
                    <a:pt x="3416223" y="957558"/>
                    <a:pt x="3158463" y="796104"/>
                    <a:pt x="3474209" y="461767"/>
                  </a:cubicBezTo>
                  <a:cubicBezTo>
                    <a:pt x="3489961" y="355635"/>
                    <a:pt x="3460819" y="303847"/>
                    <a:pt x="3852255" y="141007"/>
                  </a:cubicBezTo>
                  <a:cubicBezTo>
                    <a:pt x="4191099" y="8529"/>
                    <a:pt x="5083699" y="-98887"/>
                    <a:pt x="5053619" y="148909"/>
                  </a:cubicBezTo>
                  <a:cubicBezTo>
                    <a:pt x="5361699" y="181123"/>
                    <a:pt x="5386243" y="537040"/>
                    <a:pt x="5205225" y="666128"/>
                  </a:cubicBezTo>
                  <a:cubicBezTo>
                    <a:pt x="5242443" y="738270"/>
                    <a:pt x="5201685" y="779698"/>
                    <a:pt x="5137303" y="825849"/>
                  </a:cubicBezTo>
                  <a:cubicBezTo>
                    <a:pt x="5130279" y="911658"/>
                    <a:pt x="5175151" y="848718"/>
                    <a:pt x="5224127" y="881142"/>
                  </a:cubicBezTo>
                  <a:cubicBezTo>
                    <a:pt x="5287280" y="883528"/>
                    <a:pt x="5508578" y="946094"/>
                    <a:pt x="5431161" y="1095343"/>
                  </a:cubicBezTo>
                  <a:lnTo>
                    <a:pt x="5584239" y="1984566"/>
                  </a:lnTo>
                  <a:lnTo>
                    <a:pt x="5693489" y="2182130"/>
                  </a:lnTo>
                  <a:cubicBezTo>
                    <a:pt x="5660798" y="2296978"/>
                    <a:pt x="5533594" y="2322038"/>
                    <a:pt x="5453647" y="2391992"/>
                  </a:cubicBezTo>
                  <a:cubicBezTo>
                    <a:pt x="5469289" y="2408977"/>
                    <a:pt x="5463666" y="2440140"/>
                    <a:pt x="5479308" y="2457125"/>
                  </a:cubicBezTo>
                  <a:cubicBezTo>
                    <a:pt x="5627183" y="2457841"/>
                    <a:pt x="5552954" y="2534166"/>
                    <a:pt x="5596866" y="2577412"/>
                  </a:cubicBezTo>
                  <a:cubicBezTo>
                    <a:pt x="5943719" y="2691910"/>
                    <a:pt x="5852561" y="2965175"/>
                    <a:pt x="5703270" y="3059054"/>
                  </a:cubicBezTo>
                  <a:cubicBezTo>
                    <a:pt x="5698435" y="3132732"/>
                    <a:pt x="5804650" y="3168609"/>
                    <a:pt x="5388689" y="3367515"/>
                  </a:cubicBezTo>
                  <a:cubicBezTo>
                    <a:pt x="5078221" y="3454951"/>
                    <a:pt x="4742872" y="3532710"/>
                    <a:pt x="4516354" y="3554214"/>
                  </a:cubicBezTo>
                  <a:cubicBezTo>
                    <a:pt x="4289836" y="3575718"/>
                    <a:pt x="4161123" y="3574046"/>
                    <a:pt x="4029581" y="3496539"/>
                  </a:cubicBezTo>
                  <a:cubicBezTo>
                    <a:pt x="3992428" y="3460258"/>
                    <a:pt x="3997806" y="3428702"/>
                    <a:pt x="3981918" y="3392421"/>
                  </a:cubicBezTo>
                  <a:cubicBezTo>
                    <a:pt x="3866768" y="3382795"/>
                    <a:pt x="3628751" y="3195960"/>
                    <a:pt x="3938904" y="2914614"/>
                  </a:cubicBezTo>
                  <a:cubicBezTo>
                    <a:pt x="3936651" y="2870321"/>
                    <a:pt x="3891868" y="2821303"/>
                    <a:pt x="3974675" y="2765196"/>
                  </a:cubicBezTo>
                  <a:lnTo>
                    <a:pt x="3934838" y="2647639"/>
                  </a:lnTo>
                  <a:cubicBezTo>
                    <a:pt x="3856491" y="2636586"/>
                    <a:pt x="3768693" y="2665702"/>
                    <a:pt x="3699797" y="2616844"/>
                  </a:cubicBezTo>
                  <a:cubicBezTo>
                    <a:pt x="3642089" y="2614998"/>
                    <a:pt x="3636363" y="2598974"/>
                    <a:pt x="3564478" y="2592403"/>
                  </a:cubicBezTo>
                  <a:cubicBezTo>
                    <a:pt x="3512148" y="2660511"/>
                    <a:pt x="3542517" y="2730981"/>
                    <a:pt x="3407489" y="2796726"/>
                  </a:cubicBezTo>
                  <a:cubicBezTo>
                    <a:pt x="3292564" y="2840476"/>
                    <a:pt x="3175276" y="2832245"/>
                    <a:pt x="3076891" y="2802749"/>
                  </a:cubicBezTo>
                  <a:cubicBezTo>
                    <a:pt x="2865757" y="2886341"/>
                    <a:pt x="2571746" y="3044800"/>
                    <a:pt x="2119420" y="3284100"/>
                  </a:cubicBezTo>
                  <a:cubicBezTo>
                    <a:pt x="1664731" y="3551753"/>
                    <a:pt x="684670" y="4083788"/>
                    <a:pt x="362937" y="4238551"/>
                  </a:cubicBezTo>
                  <a:cubicBezTo>
                    <a:pt x="298657" y="4269945"/>
                    <a:pt x="268751" y="4245782"/>
                    <a:pt x="210285" y="4226854"/>
                  </a:cubicBezTo>
                  <a:cubicBezTo>
                    <a:pt x="151819" y="4207926"/>
                    <a:pt x="26414" y="4207773"/>
                    <a:pt x="12140" y="4124982"/>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nvGrpSpPr>
            <p:cNvPr id="459" name="Group 458">
              <a:extLst>
                <a:ext uri="{FF2B5EF4-FFF2-40B4-BE49-F238E27FC236}">
                  <a16:creationId xmlns:a16="http://schemas.microsoft.com/office/drawing/2014/main" id="{EEEFA9D9-8881-48FF-960A-0CFF430634BF}"/>
                </a:ext>
              </a:extLst>
            </p:cNvPr>
            <p:cNvGrpSpPr>
              <a:grpSpLocks noChangeAspect="1"/>
            </p:cNvGrpSpPr>
            <p:nvPr/>
          </p:nvGrpSpPr>
          <p:grpSpPr>
            <a:xfrm>
              <a:off x="6078857" y="4364890"/>
              <a:ext cx="822883" cy="600471"/>
              <a:chOff x="1916264" y="2"/>
              <a:chExt cx="8375472" cy="6616698"/>
            </a:xfrm>
            <a:solidFill>
              <a:srgbClr val="2774AA"/>
            </a:solidFill>
          </p:grpSpPr>
          <p:sp>
            <p:nvSpPr>
              <p:cNvPr id="616" name="Rectangle 615">
                <a:extLst>
                  <a:ext uri="{FF2B5EF4-FFF2-40B4-BE49-F238E27FC236}">
                    <a16:creationId xmlns:a16="http://schemas.microsoft.com/office/drawing/2014/main" id="{15417DF8-3DD6-4099-860B-5A99E1CA6905}"/>
                  </a:ext>
                </a:extLst>
              </p:cNvPr>
              <p:cNvSpPr/>
              <p:nvPr/>
            </p:nvSpPr>
            <p:spPr>
              <a:xfrm>
                <a:off x="5925096" y="1376187"/>
                <a:ext cx="357809" cy="5112077"/>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17" name="Oval 616">
                <a:extLst>
                  <a:ext uri="{FF2B5EF4-FFF2-40B4-BE49-F238E27FC236}">
                    <a16:creationId xmlns:a16="http://schemas.microsoft.com/office/drawing/2014/main" id="{30692143-D2F5-4C5F-9BD1-223A26BC24D2}"/>
                  </a:ext>
                </a:extLst>
              </p:cNvPr>
              <p:cNvSpPr/>
              <p:nvPr/>
            </p:nvSpPr>
            <p:spPr>
              <a:xfrm>
                <a:off x="5811943" y="3853325"/>
                <a:ext cx="584115" cy="406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18" name="Oval 617">
                <a:extLst>
                  <a:ext uri="{FF2B5EF4-FFF2-40B4-BE49-F238E27FC236}">
                    <a16:creationId xmlns:a16="http://schemas.microsoft.com/office/drawing/2014/main" id="{31333A18-60A1-4318-A64D-03932C181EFD}"/>
                  </a:ext>
                </a:extLst>
              </p:cNvPr>
              <p:cNvSpPr/>
              <p:nvPr/>
            </p:nvSpPr>
            <p:spPr>
              <a:xfrm>
                <a:off x="5866990" y="3544446"/>
                <a:ext cx="474020" cy="38176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19" name="Oval 618">
                <a:extLst>
                  <a:ext uri="{FF2B5EF4-FFF2-40B4-BE49-F238E27FC236}">
                    <a16:creationId xmlns:a16="http://schemas.microsoft.com/office/drawing/2014/main" id="{3C2A074C-2315-4BE8-AE3C-A355FFFED001}"/>
                  </a:ext>
                </a:extLst>
              </p:cNvPr>
              <p:cNvSpPr/>
              <p:nvPr/>
            </p:nvSpPr>
            <p:spPr>
              <a:xfrm>
                <a:off x="5831821" y="4893111"/>
                <a:ext cx="544359" cy="313107"/>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20" name="Oval 619">
                <a:extLst>
                  <a:ext uri="{FF2B5EF4-FFF2-40B4-BE49-F238E27FC236}">
                    <a16:creationId xmlns:a16="http://schemas.microsoft.com/office/drawing/2014/main" id="{1431E4FD-468F-41A3-B6C5-31931E86299B}"/>
                  </a:ext>
                </a:extLst>
              </p:cNvPr>
              <p:cNvSpPr/>
              <p:nvPr/>
            </p:nvSpPr>
            <p:spPr>
              <a:xfrm>
                <a:off x="5831821" y="5143882"/>
                <a:ext cx="544359" cy="26555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21" name="Oval 620">
                <a:extLst>
                  <a:ext uri="{FF2B5EF4-FFF2-40B4-BE49-F238E27FC236}">
                    <a16:creationId xmlns:a16="http://schemas.microsoft.com/office/drawing/2014/main" id="{5CB331CB-D9B1-459B-9945-3E453E11A9DB}"/>
                  </a:ext>
                </a:extLst>
              </p:cNvPr>
              <p:cNvSpPr/>
              <p:nvPr/>
            </p:nvSpPr>
            <p:spPr>
              <a:xfrm>
                <a:off x="5855370" y="4109957"/>
                <a:ext cx="497261" cy="26555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22" name="Oval 12">
                <a:extLst>
                  <a:ext uri="{FF2B5EF4-FFF2-40B4-BE49-F238E27FC236}">
                    <a16:creationId xmlns:a16="http://schemas.microsoft.com/office/drawing/2014/main" id="{6D29057D-488F-4D16-8C82-F43DB21747DC}"/>
                  </a:ext>
                </a:extLst>
              </p:cNvPr>
              <p:cNvSpPr/>
              <p:nvPr/>
            </p:nvSpPr>
            <p:spPr>
              <a:xfrm>
                <a:off x="5872951" y="5259328"/>
                <a:ext cx="462099" cy="696199"/>
              </a:xfrm>
              <a:custGeom>
                <a:avLst/>
                <a:gdLst>
                  <a:gd name="connsiteX0" fmla="*/ 0 w 462092"/>
                  <a:gd name="connsiteY0" fmla="*/ 360867 h 721733"/>
                  <a:gd name="connsiteX1" fmla="*/ 231046 w 462092"/>
                  <a:gd name="connsiteY1" fmla="*/ 0 h 721733"/>
                  <a:gd name="connsiteX2" fmla="*/ 462092 w 462092"/>
                  <a:gd name="connsiteY2" fmla="*/ 360867 h 721733"/>
                  <a:gd name="connsiteX3" fmla="*/ 231046 w 462092"/>
                  <a:gd name="connsiteY3" fmla="*/ 721734 h 721733"/>
                  <a:gd name="connsiteX4" fmla="*/ 0 w 462092"/>
                  <a:gd name="connsiteY4" fmla="*/ 360867 h 721733"/>
                  <a:gd name="connsiteX0" fmla="*/ 7 w 462099"/>
                  <a:gd name="connsiteY0" fmla="*/ 360867 h 856294"/>
                  <a:gd name="connsiteX1" fmla="*/ 231053 w 462099"/>
                  <a:gd name="connsiteY1" fmla="*/ 0 h 856294"/>
                  <a:gd name="connsiteX2" fmla="*/ 462099 w 462099"/>
                  <a:gd name="connsiteY2" fmla="*/ 360867 h 856294"/>
                  <a:gd name="connsiteX3" fmla="*/ 224937 w 462099"/>
                  <a:gd name="connsiteY3" fmla="*/ 856294 h 856294"/>
                  <a:gd name="connsiteX4" fmla="*/ 7 w 462099"/>
                  <a:gd name="connsiteY4" fmla="*/ 360867 h 856294"/>
                  <a:gd name="connsiteX0" fmla="*/ 7 w 462099"/>
                  <a:gd name="connsiteY0" fmla="*/ 360867 h 917458"/>
                  <a:gd name="connsiteX1" fmla="*/ 231053 w 462099"/>
                  <a:gd name="connsiteY1" fmla="*/ 0 h 917458"/>
                  <a:gd name="connsiteX2" fmla="*/ 462099 w 462099"/>
                  <a:gd name="connsiteY2" fmla="*/ 360867 h 917458"/>
                  <a:gd name="connsiteX3" fmla="*/ 224937 w 462099"/>
                  <a:gd name="connsiteY3" fmla="*/ 917458 h 917458"/>
                  <a:gd name="connsiteX4" fmla="*/ 7 w 462099"/>
                  <a:gd name="connsiteY4" fmla="*/ 360867 h 917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099" h="917458">
                    <a:moveTo>
                      <a:pt x="7" y="360867"/>
                    </a:moveTo>
                    <a:cubicBezTo>
                      <a:pt x="1026" y="207957"/>
                      <a:pt x="103450" y="0"/>
                      <a:pt x="231053" y="0"/>
                    </a:cubicBezTo>
                    <a:cubicBezTo>
                      <a:pt x="358656" y="0"/>
                      <a:pt x="462099" y="161566"/>
                      <a:pt x="462099" y="360867"/>
                    </a:cubicBezTo>
                    <a:cubicBezTo>
                      <a:pt x="462099" y="560168"/>
                      <a:pt x="352540" y="917458"/>
                      <a:pt x="224937" y="917458"/>
                    </a:cubicBezTo>
                    <a:cubicBezTo>
                      <a:pt x="97334" y="917458"/>
                      <a:pt x="-1012" y="513777"/>
                      <a:pt x="7" y="3608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23" name="Oval 622">
                <a:extLst>
                  <a:ext uri="{FF2B5EF4-FFF2-40B4-BE49-F238E27FC236}">
                    <a16:creationId xmlns:a16="http://schemas.microsoft.com/office/drawing/2014/main" id="{1DABC6A4-8AD7-4064-9541-2DED892F1CDB}"/>
                  </a:ext>
                </a:extLst>
              </p:cNvPr>
              <p:cNvSpPr/>
              <p:nvPr/>
            </p:nvSpPr>
            <p:spPr>
              <a:xfrm>
                <a:off x="5811943" y="2138698"/>
                <a:ext cx="584115" cy="319477"/>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24" name="Oval 623">
                <a:extLst>
                  <a:ext uri="{FF2B5EF4-FFF2-40B4-BE49-F238E27FC236}">
                    <a16:creationId xmlns:a16="http://schemas.microsoft.com/office/drawing/2014/main" id="{06DAED78-E31C-450E-A524-3CDBF7E46E63}"/>
                  </a:ext>
                </a:extLst>
              </p:cNvPr>
              <p:cNvSpPr/>
              <p:nvPr/>
            </p:nvSpPr>
            <p:spPr>
              <a:xfrm>
                <a:off x="5827234" y="1318082"/>
                <a:ext cx="553533" cy="92051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25" name="Oval 16">
                <a:extLst>
                  <a:ext uri="{FF2B5EF4-FFF2-40B4-BE49-F238E27FC236}">
                    <a16:creationId xmlns:a16="http://schemas.microsoft.com/office/drawing/2014/main" id="{72E66937-9780-4DA2-ADAE-B887EC8E68C1}"/>
                  </a:ext>
                </a:extLst>
              </p:cNvPr>
              <p:cNvSpPr/>
              <p:nvPr/>
            </p:nvSpPr>
            <p:spPr>
              <a:xfrm>
                <a:off x="5807353" y="2"/>
                <a:ext cx="593294" cy="1674870"/>
              </a:xfrm>
              <a:custGeom>
                <a:avLst/>
                <a:gdLst>
                  <a:gd name="connsiteX0" fmla="*/ 0 w 553533"/>
                  <a:gd name="connsiteY0" fmla="*/ 447719 h 895437"/>
                  <a:gd name="connsiteX1" fmla="*/ 276767 w 553533"/>
                  <a:gd name="connsiteY1" fmla="*/ 0 h 895437"/>
                  <a:gd name="connsiteX2" fmla="*/ 553534 w 553533"/>
                  <a:gd name="connsiteY2" fmla="*/ 447719 h 895437"/>
                  <a:gd name="connsiteX3" fmla="*/ 276767 w 553533"/>
                  <a:gd name="connsiteY3" fmla="*/ 895438 h 895437"/>
                  <a:gd name="connsiteX4" fmla="*/ 0 w 553533"/>
                  <a:gd name="connsiteY4" fmla="*/ 447719 h 895437"/>
                  <a:gd name="connsiteX0" fmla="*/ 6 w 553540"/>
                  <a:gd name="connsiteY0" fmla="*/ 603687 h 1051406"/>
                  <a:gd name="connsiteX1" fmla="*/ 282890 w 553540"/>
                  <a:gd name="connsiteY1" fmla="*/ 0 h 1051406"/>
                  <a:gd name="connsiteX2" fmla="*/ 553540 w 553540"/>
                  <a:gd name="connsiteY2" fmla="*/ 603687 h 1051406"/>
                  <a:gd name="connsiteX3" fmla="*/ 276773 w 553540"/>
                  <a:gd name="connsiteY3" fmla="*/ 1051406 h 1051406"/>
                  <a:gd name="connsiteX4" fmla="*/ 6 w 553540"/>
                  <a:gd name="connsiteY4" fmla="*/ 603687 h 1051406"/>
                  <a:gd name="connsiteX0" fmla="*/ 6 w 553540"/>
                  <a:gd name="connsiteY0" fmla="*/ 603706 h 1051425"/>
                  <a:gd name="connsiteX1" fmla="*/ 282890 w 553540"/>
                  <a:gd name="connsiteY1" fmla="*/ 19 h 1051425"/>
                  <a:gd name="connsiteX2" fmla="*/ 553540 w 553540"/>
                  <a:gd name="connsiteY2" fmla="*/ 603706 h 1051425"/>
                  <a:gd name="connsiteX3" fmla="*/ 276773 w 553540"/>
                  <a:gd name="connsiteY3" fmla="*/ 1051425 h 1051425"/>
                  <a:gd name="connsiteX4" fmla="*/ 6 w 553540"/>
                  <a:gd name="connsiteY4" fmla="*/ 603706 h 1051425"/>
                  <a:gd name="connsiteX0" fmla="*/ 6 w 553540"/>
                  <a:gd name="connsiteY0" fmla="*/ 603688 h 1051407"/>
                  <a:gd name="connsiteX1" fmla="*/ 282890 w 553540"/>
                  <a:gd name="connsiteY1" fmla="*/ 1 h 1051407"/>
                  <a:gd name="connsiteX2" fmla="*/ 553540 w 553540"/>
                  <a:gd name="connsiteY2" fmla="*/ 603688 h 1051407"/>
                  <a:gd name="connsiteX3" fmla="*/ 276773 w 553540"/>
                  <a:gd name="connsiteY3" fmla="*/ 1051407 h 1051407"/>
                  <a:gd name="connsiteX4" fmla="*/ 6 w 553540"/>
                  <a:gd name="connsiteY4" fmla="*/ 603688 h 1051407"/>
                  <a:gd name="connsiteX0" fmla="*/ 4 w 553538"/>
                  <a:gd name="connsiteY0" fmla="*/ 603688 h 1051422"/>
                  <a:gd name="connsiteX1" fmla="*/ 282888 w 553538"/>
                  <a:gd name="connsiteY1" fmla="*/ 1 h 1051422"/>
                  <a:gd name="connsiteX2" fmla="*/ 553538 w 553538"/>
                  <a:gd name="connsiteY2" fmla="*/ 603688 h 1051422"/>
                  <a:gd name="connsiteX3" fmla="*/ 276771 w 553538"/>
                  <a:gd name="connsiteY3" fmla="*/ 1051407 h 1051422"/>
                  <a:gd name="connsiteX4" fmla="*/ 4 w 553538"/>
                  <a:gd name="connsiteY4" fmla="*/ 603688 h 1051422"/>
                  <a:gd name="connsiteX0" fmla="*/ 4 w 553538"/>
                  <a:gd name="connsiteY0" fmla="*/ 603688 h 1051422"/>
                  <a:gd name="connsiteX1" fmla="*/ 282888 w 553538"/>
                  <a:gd name="connsiteY1" fmla="*/ 1 h 1051422"/>
                  <a:gd name="connsiteX2" fmla="*/ 553538 w 553538"/>
                  <a:gd name="connsiteY2" fmla="*/ 603688 h 1051422"/>
                  <a:gd name="connsiteX3" fmla="*/ 276771 w 553538"/>
                  <a:gd name="connsiteY3" fmla="*/ 1051407 h 1051422"/>
                  <a:gd name="connsiteX4" fmla="*/ 4 w 553538"/>
                  <a:gd name="connsiteY4" fmla="*/ 603688 h 1051422"/>
                  <a:gd name="connsiteX0" fmla="*/ 4 w 553538"/>
                  <a:gd name="connsiteY0" fmla="*/ 603688 h 1118225"/>
                  <a:gd name="connsiteX1" fmla="*/ 282888 w 553538"/>
                  <a:gd name="connsiteY1" fmla="*/ 1 h 1118225"/>
                  <a:gd name="connsiteX2" fmla="*/ 553538 w 553538"/>
                  <a:gd name="connsiteY2" fmla="*/ 603688 h 1118225"/>
                  <a:gd name="connsiteX3" fmla="*/ 276771 w 553538"/>
                  <a:gd name="connsiteY3" fmla="*/ 1118213 h 1118225"/>
                  <a:gd name="connsiteX4" fmla="*/ 4 w 553538"/>
                  <a:gd name="connsiteY4" fmla="*/ 603688 h 1118225"/>
                  <a:gd name="connsiteX0" fmla="*/ 4 w 553538"/>
                  <a:gd name="connsiteY0" fmla="*/ 603688 h 1118213"/>
                  <a:gd name="connsiteX1" fmla="*/ 282888 w 553538"/>
                  <a:gd name="connsiteY1" fmla="*/ 1 h 1118213"/>
                  <a:gd name="connsiteX2" fmla="*/ 553538 w 553538"/>
                  <a:gd name="connsiteY2" fmla="*/ 603688 h 1118213"/>
                  <a:gd name="connsiteX3" fmla="*/ 276771 w 553538"/>
                  <a:gd name="connsiteY3" fmla="*/ 1118213 h 1118213"/>
                  <a:gd name="connsiteX4" fmla="*/ 4 w 553538"/>
                  <a:gd name="connsiteY4" fmla="*/ 603688 h 1118213"/>
                  <a:gd name="connsiteX0" fmla="*/ 4 w 553538"/>
                  <a:gd name="connsiteY0" fmla="*/ 603688 h 1118213"/>
                  <a:gd name="connsiteX1" fmla="*/ 282888 w 553538"/>
                  <a:gd name="connsiteY1" fmla="*/ 1 h 1118213"/>
                  <a:gd name="connsiteX2" fmla="*/ 553538 w 553538"/>
                  <a:gd name="connsiteY2" fmla="*/ 603688 h 1118213"/>
                  <a:gd name="connsiteX3" fmla="*/ 276771 w 553538"/>
                  <a:gd name="connsiteY3" fmla="*/ 1118213 h 1118213"/>
                  <a:gd name="connsiteX4" fmla="*/ 4 w 553538"/>
                  <a:gd name="connsiteY4" fmla="*/ 603688 h 1118213"/>
                  <a:gd name="connsiteX0" fmla="*/ 3 w 553537"/>
                  <a:gd name="connsiteY0" fmla="*/ 603688 h 1306703"/>
                  <a:gd name="connsiteX1" fmla="*/ 282887 w 553537"/>
                  <a:gd name="connsiteY1" fmla="*/ 1 h 1306703"/>
                  <a:gd name="connsiteX2" fmla="*/ 553537 w 553537"/>
                  <a:gd name="connsiteY2" fmla="*/ 603688 h 1306703"/>
                  <a:gd name="connsiteX3" fmla="*/ 288184 w 553537"/>
                  <a:gd name="connsiteY3" fmla="*/ 1306703 h 1306703"/>
                  <a:gd name="connsiteX4" fmla="*/ 3 w 553537"/>
                  <a:gd name="connsiteY4" fmla="*/ 603688 h 1306703"/>
                  <a:gd name="connsiteX0" fmla="*/ 3 w 553537"/>
                  <a:gd name="connsiteY0" fmla="*/ 603688 h 1306703"/>
                  <a:gd name="connsiteX1" fmla="*/ 282887 w 553537"/>
                  <a:gd name="connsiteY1" fmla="*/ 1 h 1306703"/>
                  <a:gd name="connsiteX2" fmla="*/ 553537 w 553537"/>
                  <a:gd name="connsiteY2" fmla="*/ 603688 h 1306703"/>
                  <a:gd name="connsiteX3" fmla="*/ 288184 w 553537"/>
                  <a:gd name="connsiteY3" fmla="*/ 1306703 h 1306703"/>
                  <a:gd name="connsiteX4" fmla="*/ 3 w 553537"/>
                  <a:gd name="connsiteY4" fmla="*/ 603688 h 1306703"/>
                  <a:gd name="connsiteX0" fmla="*/ 3 w 553537"/>
                  <a:gd name="connsiteY0" fmla="*/ 603688 h 1306703"/>
                  <a:gd name="connsiteX1" fmla="*/ 282887 w 553537"/>
                  <a:gd name="connsiteY1" fmla="*/ 1 h 1306703"/>
                  <a:gd name="connsiteX2" fmla="*/ 553537 w 553537"/>
                  <a:gd name="connsiteY2" fmla="*/ 603688 h 1306703"/>
                  <a:gd name="connsiteX3" fmla="*/ 288184 w 553537"/>
                  <a:gd name="connsiteY3" fmla="*/ 1306703 h 1306703"/>
                  <a:gd name="connsiteX4" fmla="*/ 3 w 553537"/>
                  <a:gd name="connsiteY4" fmla="*/ 603688 h 1306703"/>
                  <a:gd name="connsiteX0" fmla="*/ 3 w 553537"/>
                  <a:gd name="connsiteY0" fmla="*/ 603688 h 1306703"/>
                  <a:gd name="connsiteX1" fmla="*/ 282887 w 553537"/>
                  <a:gd name="connsiteY1" fmla="*/ 1 h 1306703"/>
                  <a:gd name="connsiteX2" fmla="*/ 553537 w 553537"/>
                  <a:gd name="connsiteY2" fmla="*/ 603688 h 1306703"/>
                  <a:gd name="connsiteX3" fmla="*/ 288184 w 553537"/>
                  <a:gd name="connsiteY3" fmla="*/ 1306703 h 1306703"/>
                  <a:gd name="connsiteX4" fmla="*/ 3 w 553537"/>
                  <a:gd name="connsiteY4" fmla="*/ 603688 h 1306703"/>
                  <a:gd name="connsiteX0" fmla="*/ 3 w 553537"/>
                  <a:gd name="connsiteY0" fmla="*/ 603688 h 1306703"/>
                  <a:gd name="connsiteX1" fmla="*/ 282887 w 553537"/>
                  <a:gd name="connsiteY1" fmla="*/ 1 h 1306703"/>
                  <a:gd name="connsiteX2" fmla="*/ 553537 w 553537"/>
                  <a:gd name="connsiteY2" fmla="*/ 603688 h 1306703"/>
                  <a:gd name="connsiteX3" fmla="*/ 288184 w 553537"/>
                  <a:gd name="connsiteY3" fmla="*/ 1306703 h 1306703"/>
                  <a:gd name="connsiteX4" fmla="*/ 3 w 553537"/>
                  <a:gd name="connsiteY4" fmla="*/ 603688 h 1306703"/>
                  <a:gd name="connsiteX0" fmla="*/ 3 w 553537"/>
                  <a:gd name="connsiteY0" fmla="*/ 603687 h 1306702"/>
                  <a:gd name="connsiteX1" fmla="*/ 282887 w 553537"/>
                  <a:gd name="connsiteY1" fmla="*/ 0 h 1306702"/>
                  <a:gd name="connsiteX2" fmla="*/ 553537 w 553537"/>
                  <a:gd name="connsiteY2" fmla="*/ 603687 h 1306702"/>
                  <a:gd name="connsiteX3" fmla="*/ 288184 w 553537"/>
                  <a:gd name="connsiteY3" fmla="*/ 1306702 h 1306702"/>
                  <a:gd name="connsiteX4" fmla="*/ 3 w 553537"/>
                  <a:gd name="connsiteY4" fmla="*/ 603687 h 1306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537" h="1306702">
                    <a:moveTo>
                      <a:pt x="3" y="603687"/>
                    </a:moveTo>
                    <a:cubicBezTo>
                      <a:pt x="-880" y="385903"/>
                      <a:pt x="227091" y="193263"/>
                      <a:pt x="282887" y="0"/>
                    </a:cubicBezTo>
                    <a:cubicBezTo>
                      <a:pt x="324416" y="193261"/>
                      <a:pt x="553537" y="356419"/>
                      <a:pt x="553537" y="603687"/>
                    </a:cubicBezTo>
                    <a:cubicBezTo>
                      <a:pt x="553537" y="850955"/>
                      <a:pt x="329761" y="870074"/>
                      <a:pt x="288184" y="1306702"/>
                    </a:cubicBezTo>
                    <a:cubicBezTo>
                      <a:pt x="229486" y="867688"/>
                      <a:pt x="886" y="821471"/>
                      <a:pt x="3" y="6036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nvGrpSpPr>
              <p:cNvPr id="626" name="Group 625">
                <a:extLst>
                  <a:ext uri="{FF2B5EF4-FFF2-40B4-BE49-F238E27FC236}">
                    <a16:creationId xmlns:a16="http://schemas.microsoft.com/office/drawing/2014/main" id="{8A4EEFF7-2945-478D-8258-101D2997EA3B}"/>
                  </a:ext>
                </a:extLst>
              </p:cNvPr>
              <p:cNvGrpSpPr/>
              <p:nvPr/>
            </p:nvGrpSpPr>
            <p:grpSpPr>
              <a:xfrm>
                <a:off x="1916264" y="1107881"/>
                <a:ext cx="8375472" cy="4847646"/>
                <a:chOff x="1916264" y="1107881"/>
                <a:chExt cx="8375472" cy="4847646"/>
              </a:xfrm>
              <a:grpFill/>
            </p:grpSpPr>
            <p:grpSp>
              <p:nvGrpSpPr>
                <p:cNvPr id="629" name="Group 628">
                  <a:extLst>
                    <a:ext uri="{FF2B5EF4-FFF2-40B4-BE49-F238E27FC236}">
                      <a16:creationId xmlns:a16="http://schemas.microsoft.com/office/drawing/2014/main" id="{5C6B6CCC-A294-4C0B-896C-F44AA5E2B72C}"/>
                    </a:ext>
                  </a:extLst>
                </p:cNvPr>
                <p:cNvGrpSpPr/>
                <p:nvPr/>
              </p:nvGrpSpPr>
              <p:grpSpPr>
                <a:xfrm>
                  <a:off x="1916264" y="1107881"/>
                  <a:ext cx="4337743" cy="4847646"/>
                  <a:chOff x="1916264" y="1107881"/>
                  <a:chExt cx="4337743" cy="4847646"/>
                </a:xfrm>
                <a:grpFill/>
              </p:grpSpPr>
              <p:sp>
                <p:nvSpPr>
                  <p:cNvPr id="637" name="Freeform: Shape 636">
                    <a:extLst>
                      <a:ext uri="{FF2B5EF4-FFF2-40B4-BE49-F238E27FC236}">
                        <a16:creationId xmlns:a16="http://schemas.microsoft.com/office/drawing/2014/main" id="{BACC54DB-D4BD-46CB-B9B0-B193DB60A991}"/>
                      </a:ext>
                    </a:extLst>
                  </p:cNvPr>
                  <p:cNvSpPr/>
                  <p:nvPr/>
                </p:nvSpPr>
                <p:spPr>
                  <a:xfrm>
                    <a:off x="1916264" y="5438692"/>
                    <a:ext cx="2759103" cy="516835"/>
                  </a:xfrm>
                  <a:custGeom>
                    <a:avLst/>
                    <a:gdLst>
                      <a:gd name="connsiteX0" fmla="*/ 0 w 2759103"/>
                      <a:gd name="connsiteY0" fmla="*/ 0 h 516835"/>
                      <a:gd name="connsiteX1" fmla="*/ 2759103 w 2759103"/>
                      <a:gd name="connsiteY1" fmla="*/ 7951 h 516835"/>
                      <a:gd name="connsiteX2" fmla="*/ 1375576 w 2759103"/>
                      <a:gd name="connsiteY2" fmla="*/ 516835 h 516835"/>
                      <a:gd name="connsiteX3" fmla="*/ 0 w 2759103"/>
                      <a:gd name="connsiteY3" fmla="*/ 0 h 516835"/>
                      <a:gd name="connsiteX0" fmla="*/ 0 w 2759103"/>
                      <a:gd name="connsiteY0" fmla="*/ 0 h 516835"/>
                      <a:gd name="connsiteX1" fmla="*/ 2759103 w 2759103"/>
                      <a:gd name="connsiteY1" fmla="*/ 7951 h 516835"/>
                      <a:gd name="connsiteX2" fmla="*/ 1375576 w 2759103"/>
                      <a:gd name="connsiteY2" fmla="*/ 516835 h 516835"/>
                      <a:gd name="connsiteX3" fmla="*/ 0 w 2759103"/>
                      <a:gd name="connsiteY3" fmla="*/ 0 h 516835"/>
                      <a:gd name="connsiteX0" fmla="*/ 0 w 2759103"/>
                      <a:gd name="connsiteY0" fmla="*/ 0 h 516835"/>
                      <a:gd name="connsiteX1" fmla="*/ 2759103 w 2759103"/>
                      <a:gd name="connsiteY1" fmla="*/ 7951 h 516835"/>
                      <a:gd name="connsiteX2" fmla="*/ 1375576 w 2759103"/>
                      <a:gd name="connsiteY2" fmla="*/ 516835 h 516835"/>
                      <a:gd name="connsiteX3" fmla="*/ 0 w 2759103"/>
                      <a:gd name="connsiteY3" fmla="*/ 0 h 516835"/>
                      <a:gd name="connsiteX0" fmla="*/ 0 w 2759103"/>
                      <a:gd name="connsiteY0" fmla="*/ 0 h 516835"/>
                      <a:gd name="connsiteX1" fmla="*/ 2759103 w 2759103"/>
                      <a:gd name="connsiteY1" fmla="*/ 7951 h 516835"/>
                      <a:gd name="connsiteX2" fmla="*/ 1375576 w 2759103"/>
                      <a:gd name="connsiteY2" fmla="*/ 516835 h 516835"/>
                      <a:gd name="connsiteX3" fmla="*/ 0 w 2759103"/>
                      <a:gd name="connsiteY3" fmla="*/ 0 h 516835"/>
                      <a:gd name="connsiteX0" fmla="*/ 0 w 2759103"/>
                      <a:gd name="connsiteY0" fmla="*/ 0 h 516835"/>
                      <a:gd name="connsiteX1" fmla="*/ 2759103 w 2759103"/>
                      <a:gd name="connsiteY1" fmla="*/ 7951 h 516835"/>
                      <a:gd name="connsiteX2" fmla="*/ 1375576 w 2759103"/>
                      <a:gd name="connsiteY2" fmla="*/ 516835 h 516835"/>
                      <a:gd name="connsiteX3" fmla="*/ 0 w 2759103"/>
                      <a:gd name="connsiteY3" fmla="*/ 0 h 516835"/>
                    </a:gdLst>
                    <a:ahLst/>
                    <a:cxnLst>
                      <a:cxn ang="0">
                        <a:pos x="connsiteX0" y="connsiteY0"/>
                      </a:cxn>
                      <a:cxn ang="0">
                        <a:pos x="connsiteX1" y="connsiteY1"/>
                      </a:cxn>
                      <a:cxn ang="0">
                        <a:pos x="connsiteX2" y="connsiteY2"/>
                      </a:cxn>
                      <a:cxn ang="0">
                        <a:pos x="connsiteX3" y="connsiteY3"/>
                      </a:cxn>
                    </a:cxnLst>
                    <a:rect l="l" t="t" r="r" b="b"/>
                    <a:pathLst>
                      <a:path w="2759103" h="516835">
                        <a:moveTo>
                          <a:pt x="0" y="0"/>
                        </a:moveTo>
                        <a:lnTo>
                          <a:pt x="2759103" y="7951"/>
                        </a:lnTo>
                        <a:cubicBezTo>
                          <a:pt x="2590027" y="374429"/>
                          <a:pt x="2433652" y="486907"/>
                          <a:pt x="1375576" y="516835"/>
                        </a:cubicBezTo>
                        <a:cubicBezTo>
                          <a:pt x="358251" y="458857"/>
                          <a:pt x="172775" y="343728"/>
                          <a:pt x="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38" name="Oval 637">
                    <a:extLst>
                      <a:ext uri="{FF2B5EF4-FFF2-40B4-BE49-F238E27FC236}">
                        <a16:creationId xmlns:a16="http://schemas.microsoft.com/office/drawing/2014/main" id="{3700C402-7951-40C0-9C27-3AD572195A6E}"/>
                      </a:ext>
                    </a:extLst>
                  </p:cNvPr>
                  <p:cNvSpPr/>
                  <p:nvPr/>
                </p:nvSpPr>
                <p:spPr>
                  <a:xfrm>
                    <a:off x="3080976" y="1214103"/>
                    <a:ext cx="486253" cy="46076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39" name="Freeform: Shape 638">
                    <a:extLst>
                      <a:ext uri="{FF2B5EF4-FFF2-40B4-BE49-F238E27FC236}">
                        <a16:creationId xmlns:a16="http://schemas.microsoft.com/office/drawing/2014/main" id="{557142F6-B31C-460E-B776-DF419FC22641}"/>
                      </a:ext>
                    </a:extLst>
                  </p:cNvPr>
                  <p:cNvSpPr/>
                  <p:nvPr/>
                </p:nvSpPr>
                <p:spPr>
                  <a:xfrm>
                    <a:off x="3391537" y="1107881"/>
                    <a:ext cx="2862470" cy="919703"/>
                  </a:xfrm>
                  <a:custGeom>
                    <a:avLst/>
                    <a:gdLst>
                      <a:gd name="connsiteX0" fmla="*/ 88688 w 2865528"/>
                      <a:gd name="connsiteY0" fmla="*/ 15291 h 507661"/>
                      <a:gd name="connsiteX1" fmla="*/ 2865528 w 2865528"/>
                      <a:gd name="connsiteY1" fmla="*/ 0 h 507661"/>
                      <a:gd name="connsiteX2" fmla="*/ 2825771 w 2865528"/>
                      <a:gd name="connsiteY2" fmla="*/ 507661 h 507661"/>
                      <a:gd name="connsiteX3" fmla="*/ 0 w 2865528"/>
                      <a:gd name="connsiteY3" fmla="*/ 162085 h 507661"/>
                      <a:gd name="connsiteX4" fmla="*/ 88688 w 2865528"/>
                      <a:gd name="connsiteY4" fmla="*/ 15291 h 507661"/>
                      <a:gd name="connsiteX0" fmla="*/ 88688 w 2865528"/>
                      <a:gd name="connsiteY0" fmla="*/ 302761 h 795131"/>
                      <a:gd name="connsiteX1" fmla="*/ 1954186 w 2865528"/>
                      <a:gd name="connsiteY1" fmla="*/ 0 h 795131"/>
                      <a:gd name="connsiteX2" fmla="*/ 2865528 w 2865528"/>
                      <a:gd name="connsiteY2" fmla="*/ 287470 h 795131"/>
                      <a:gd name="connsiteX3" fmla="*/ 2825771 w 2865528"/>
                      <a:gd name="connsiteY3" fmla="*/ 795131 h 795131"/>
                      <a:gd name="connsiteX4" fmla="*/ 0 w 2865528"/>
                      <a:gd name="connsiteY4" fmla="*/ 449555 h 795131"/>
                      <a:gd name="connsiteX5" fmla="*/ 88688 w 2865528"/>
                      <a:gd name="connsiteY5" fmla="*/ 302761 h 795131"/>
                      <a:gd name="connsiteX0" fmla="*/ 88688 w 2865528"/>
                      <a:gd name="connsiteY0" fmla="*/ 302761 h 795131"/>
                      <a:gd name="connsiteX1" fmla="*/ 1954186 w 2865528"/>
                      <a:gd name="connsiteY1" fmla="*/ 0 h 795131"/>
                      <a:gd name="connsiteX2" fmla="*/ 2865528 w 2865528"/>
                      <a:gd name="connsiteY2" fmla="*/ 287470 h 795131"/>
                      <a:gd name="connsiteX3" fmla="*/ 2825771 w 2865528"/>
                      <a:gd name="connsiteY3" fmla="*/ 795131 h 795131"/>
                      <a:gd name="connsiteX4" fmla="*/ 1917488 w 2865528"/>
                      <a:gd name="connsiteY4" fmla="*/ 305820 h 795131"/>
                      <a:gd name="connsiteX5" fmla="*/ 0 w 2865528"/>
                      <a:gd name="connsiteY5" fmla="*/ 449555 h 795131"/>
                      <a:gd name="connsiteX6" fmla="*/ 88688 w 2865528"/>
                      <a:gd name="connsiteY6" fmla="*/ 302761 h 795131"/>
                      <a:gd name="connsiteX0" fmla="*/ 88688 w 2865528"/>
                      <a:gd name="connsiteY0" fmla="*/ 302761 h 795131"/>
                      <a:gd name="connsiteX1" fmla="*/ 1954186 w 2865528"/>
                      <a:gd name="connsiteY1" fmla="*/ 0 h 795131"/>
                      <a:gd name="connsiteX2" fmla="*/ 2865528 w 2865528"/>
                      <a:gd name="connsiteY2" fmla="*/ 287470 h 795131"/>
                      <a:gd name="connsiteX3" fmla="*/ 2825771 w 2865528"/>
                      <a:gd name="connsiteY3" fmla="*/ 795131 h 795131"/>
                      <a:gd name="connsiteX4" fmla="*/ 1917488 w 2865528"/>
                      <a:gd name="connsiteY4" fmla="*/ 305820 h 795131"/>
                      <a:gd name="connsiteX5" fmla="*/ 0 w 2865528"/>
                      <a:gd name="connsiteY5" fmla="*/ 449555 h 795131"/>
                      <a:gd name="connsiteX6" fmla="*/ 88688 w 2865528"/>
                      <a:gd name="connsiteY6" fmla="*/ 302761 h 795131"/>
                      <a:gd name="connsiteX0" fmla="*/ 24466 w 2801306"/>
                      <a:gd name="connsiteY0" fmla="*/ 302761 h 795131"/>
                      <a:gd name="connsiteX1" fmla="*/ 1889964 w 2801306"/>
                      <a:gd name="connsiteY1" fmla="*/ 0 h 795131"/>
                      <a:gd name="connsiteX2" fmla="*/ 2801306 w 2801306"/>
                      <a:gd name="connsiteY2" fmla="*/ 287470 h 795131"/>
                      <a:gd name="connsiteX3" fmla="*/ 2761549 w 2801306"/>
                      <a:gd name="connsiteY3" fmla="*/ 795131 h 795131"/>
                      <a:gd name="connsiteX4" fmla="*/ 1853266 w 2801306"/>
                      <a:gd name="connsiteY4" fmla="*/ 305820 h 795131"/>
                      <a:gd name="connsiteX5" fmla="*/ 0 w 2801306"/>
                      <a:gd name="connsiteY5" fmla="*/ 443439 h 795131"/>
                      <a:gd name="connsiteX6" fmla="*/ 24466 w 2801306"/>
                      <a:gd name="connsiteY6" fmla="*/ 302761 h 795131"/>
                      <a:gd name="connsiteX0" fmla="*/ 24466 w 2801306"/>
                      <a:gd name="connsiteY0" fmla="*/ 302761 h 795131"/>
                      <a:gd name="connsiteX1" fmla="*/ 1889964 w 2801306"/>
                      <a:gd name="connsiteY1" fmla="*/ 0 h 795131"/>
                      <a:gd name="connsiteX2" fmla="*/ 2801306 w 2801306"/>
                      <a:gd name="connsiteY2" fmla="*/ 287470 h 795131"/>
                      <a:gd name="connsiteX3" fmla="*/ 2761549 w 2801306"/>
                      <a:gd name="connsiteY3" fmla="*/ 795131 h 795131"/>
                      <a:gd name="connsiteX4" fmla="*/ 1853266 w 2801306"/>
                      <a:gd name="connsiteY4" fmla="*/ 305820 h 795131"/>
                      <a:gd name="connsiteX5" fmla="*/ 0 w 2801306"/>
                      <a:gd name="connsiteY5" fmla="*/ 443439 h 795131"/>
                      <a:gd name="connsiteX6" fmla="*/ 24466 w 2801306"/>
                      <a:gd name="connsiteY6" fmla="*/ 302761 h 795131"/>
                      <a:gd name="connsiteX0" fmla="*/ 24466 w 2801306"/>
                      <a:gd name="connsiteY0" fmla="*/ 302761 h 795131"/>
                      <a:gd name="connsiteX1" fmla="*/ 1889964 w 2801306"/>
                      <a:gd name="connsiteY1" fmla="*/ 0 h 795131"/>
                      <a:gd name="connsiteX2" fmla="*/ 2801306 w 2801306"/>
                      <a:gd name="connsiteY2" fmla="*/ 287470 h 795131"/>
                      <a:gd name="connsiteX3" fmla="*/ 2761549 w 2801306"/>
                      <a:gd name="connsiteY3" fmla="*/ 795131 h 795131"/>
                      <a:gd name="connsiteX4" fmla="*/ 1853266 w 2801306"/>
                      <a:gd name="connsiteY4" fmla="*/ 305820 h 795131"/>
                      <a:gd name="connsiteX5" fmla="*/ 0 w 2801306"/>
                      <a:gd name="connsiteY5" fmla="*/ 443439 h 795131"/>
                      <a:gd name="connsiteX6" fmla="*/ 24466 w 2801306"/>
                      <a:gd name="connsiteY6" fmla="*/ 302761 h 795131"/>
                      <a:gd name="connsiteX0" fmla="*/ 24466 w 2801306"/>
                      <a:gd name="connsiteY0" fmla="*/ 302761 h 874644"/>
                      <a:gd name="connsiteX1" fmla="*/ 1889964 w 2801306"/>
                      <a:gd name="connsiteY1" fmla="*/ 0 h 874644"/>
                      <a:gd name="connsiteX2" fmla="*/ 2801306 w 2801306"/>
                      <a:gd name="connsiteY2" fmla="*/ 287470 h 874644"/>
                      <a:gd name="connsiteX3" fmla="*/ 2749317 w 2801306"/>
                      <a:gd name="connsiteY3" fmla="*/ 874644 h 874644"/>
                      <a:gd name="connsiteX4" fmla="*/ 1853266 w 2801306"/>
                      <a:gd name="connsiteY4" fmla="*/ 305820 h 874644"/>
                      <a:gd name="connsiteX5" fmla="*/ 0 w 2801306"/>
                      <a:gd name="connsiteY5" fmla="*/ 443439 h 874644"/>
                      <a:gd name="connsiteX6" fmla="*/ 24466 w 2801306"/>
                      <a:gd name="connsiteY6" fmla="*/ 302761 h 874644"/>
                      <a:gd name="connsiteX0" fmla="*/ 24466 w 2801306"/>
                      <a:gd name="connsiteY0" fmla="*/ 302761 h 874644"/>
                      <a:gd name="connsiteX1" fmla="*/ 1889964 w 2801306"/>
                      <a:gd name="connsiteY1" fmla="*/ 0 h 874644"/>
                      <a:gd name="connsiteX2" fmla="*/ 2801306 w 2801306"/>
                      <a:gd name="connsiteY2" fmla="*/ 287470 h 874644"/>
                      <a:gd name="connsiteX3" fmla="*/ 2749317 w 2801306"/>
                      <a:gd name="connsiteY3" fmla="*/ 874644 h 874644"/>
                      <a:gd name="connsiteX4" fmla="*/ 1853266 w 2801306"/>
                      <a:gd name="connsiteY4" fmla="*/ 305820 h 874644"/>
                      <a:gd name="connsiteX5" fmla="*/ 0 w 2801306"/>
                      <a:gd name="connsiteY5" fmla="*/ 443439 h 874644"/>
                      <a:gd name="connsiteX6" fmla="*/ 24466 w 2801306"/>
                      <a:gd name="connsiteY6" fmla="*/ 302761 h 874644"/>
                      <a:gd name="connsiteX0" fmla="*/ 24466 w 2801306"/>
                      <a:gd name="connsiteY0" fmla="*/ 302761 h 874644"/>
                      <a:gd name="connsiteX1" fmla="*/ 1889964 w 2801306"/>
                      <a:gd name="connsiteY1" fmla="*/ 0 h 874644"/>
                      <a:gd name="connsiteX2" fmla="*/ 2801306 w 2801306"/>
                      <a:gd name="connsiteY2" fmla="*/ 287470 h 874644"/>
                      <a:gd name="connsiteX3" fmla="*/ 2749317 w 2801306"/>
                      <a:gd name="connsiteY3" fmla="*/ 874644 h 874644"/>
                      <a:gd name="connsiteX4" fmla="*/ 1853266 w 2801306"/>
                      <a:gd name="connsiteY4" fmla="*/ 305820 h 874644"/>
                      <a:gd name="connsiteX5" fmla="*/ 0 w 2801306"/>
                      <a:gd name="connsiteY5" fmla="*/ 443439 h 874644"/>
                      <a:gd name="connsiteX6" fmla="*/ 24466 w 2801306"/>
                      <a:gd name="connsiteY6" fmla="*/ 302761 h 874644"/>
                      <a:gd name="connsiteX0" fmla="*/ 24466 w 2801306"/>
                      <a:gd name="connsiteY0" fmla="*/ 302761 h 874644"/>
                      <a:gd name="connsiteX1" fmla="*/ 1889964 w 2801306"/>
                      <a:gd name="connsiteY1" fmla="*/ 0 h 874644"/>
                      <a:gd name="connsiteX2" fmla="*/ 2801306 w 2801306"/>
                      <a:gd name="connsiteY2" fmla="*/ 287470 h 874644"/>
                      <a:gd name="connsiteX3" fmla="*/ 2749317 w 2801306"/>
                      <a:gd name="connsiteY3" fmla="*/ 874644 h 874644"/>
                      <a:gd name="connsiteX4" fmla="*/ 1841033 w 2801306"/>
                      <a:gd name="connsiteY4" fmla="*/ 321111 h 874644"/>
                      <a:gd name="connsiteX5" fmla="*/ 0 w 2801306"/>
                      <a:gd name="connsiteY5" fmla="*/ 443439 h 874644"/>
                      <a:gd name="connsiteX6" fmla="*/ 24466 w 2801306"/>
                      <a:gd name="connsiteY6" fmla="*/ 302761 h 874644"/>
                      <a:gd name="connsiteX0" fmla="*/ 24466 w 2801306"/>
                      <a:gd name="connsiteY0" fmla="*/ 302761 h 874644"/>
                      <a:gd name="connsiteX1" fmla="*/ 1889964 w 2801306"/>
                      <a:gd name="connsiteY1" fmla="*/ 0 h 874644"/>
                      <a:gd name="connsiteX2" fmla="*/ 2801306 w 2801306"/>
                      <a:gd name="connsiteY2" fmla="*/ 287470 h 874644"/>
                      <a:gd name="connsiteX3" fmla="*/ 2749317 w 2801306"/>
                      <a:gd name="connsiteY3" fmla="*/ 874644 h 874644"/>
                      <a:gd name="connsiteX4" fmla="*/ 1841033 w 2801306"/>
                      <a:gd name="connsiteY4" fmla="*/ 321111 h 874644"/>
                      <a:gd name="connsiteX5" fmla="*/ 0 w 2801306"/>
                      <a:gd name="connsiteY5" fmla="*/ 443439 h 874644"/>
                      <a:gd name="connsiteX6" fmla="*/ 24466 w 2801306"/>
                      <a:gd name="connsiteY6" fmla="*/ 302761 h 874644"/>
                      <a:gd name="connsiteX0" fmla="*/ 24466 w 2801306"/>
                      <a:gd name="connsiteY0" fmla="*/ 302761 h 920517"/>
                      <a:gd name="connsiteX1" fmla="*/ 1889964 w 2801306"/>
                      <a:gd name="connsiteY1" fmla="*/ 0 h 920517"/>
                      <a:gd name="connsiteX2" fmla="*/ 2801306 w 2801306"/>
                      <a:gd name="connsiteY2" fmla="*/ 287470 h 920517"/>
                      <a:gd name="connsiteX3" fmla="*/ 2746259 w 2801306"/>
                      <a:gd name="connsiteY3" fmla="*/ 920517 h 920517"/>
                      <a:gd name="connsiteX4" fmla="*/ 1841033 w 2801306"/>
                      <a:gd name="connsiteY4" fmla="*/ 321111 h 920517"/>
                      <a:gd name="connsiteX5" fmla="*/ 0 w 2801306"/>
                      <a:gd name="connsiteY5" fmla="*/ 443439 h 920517"/>
                      <a:gd name="connsiteX6" fmla="*/ 24466 w 2801306"/>
                      <a:gd name="connsiteY6" fmla="*/ 302761 h 920517"/>
                      <a:gd name="connsiteX0" fmla="*/ 24466 w 2801306"/>
                      <a:gd name="connsiteY0" fmla="*/ 302761 h 920517"/>
                      <a:gd name="connsiteX1" fmla="*/ 1889964 w 2801306"/>
                      <a:gd name="connsiteY1" fmla="*/ 0 h 920517"/>
                      <a:gd name="connsiteX2" fmla="*/ 2801306 w 2801306"/>
                      <a:gd name="connsiteY2" fmla="*/ 287470 h 920517"/>
                      <a:gd name="connsiteX3" fmla="*/ 2746259 w 2801306"/>
                      <a:gd name="connsiteY3" fmla="*/ 920517 h 920517"/>
                      <a:gd name="connsiteX4" fmla="*/ 1841033 w 2801306"/>
                      <a:gd name="connsiteY4" fmla="*/ 321111 h 920517"/>
                      <a:gd name="connsiteX5" fmla="*/ 0 w 2801306"/>
                      <a:gd name="connsiteY5" fmla="*/ 443439 h 920517"/>
                      <a:gd name="connsiteX6" fmla="*/ 24466 w 2801306"/>
                      <a:gd name="connsiteY6" fmla="*/ 302761 h 920517"/>
                      <a:gd name="connsiteX0" fmla="*/ 24466 w 2801306"/>
                      <a:gd name="connsiteY0" fmla="*/ 302761 h 920517"/>
                      <a:gd name="connsiteX1" fmla="*/ 1889964 w 2801306"/>
                      <a:gd name="connsiteY1" fmla="*/ 0 h 920517"/>
                      <a:gd name="connsiteX2" fmla="*/ 2801306 w 2801306"/>
                      <a:gd name="connsiteY2" fmla="*/ 287470 h 920517"/>
                      <a:gd name="connsiteX3" fmla="*/ 2746259 w 2801306"/>
                      <a:gd name="connsiteY3" fmla="*/ 920517 h 920517"/>
                      <a:gd name="connsiteX4" fmla="*/ 1841033 w 2801306"/>
                      <a:gd name="connsiteY4" fmla="*/ 321111 h 920517"/>
                      <a:gd name="connsiteX5" fmla="*/ 0 w 2801306"/>
                      <a:gd name="connsiteY5" fmla="*/ 443439 h 920517"/>
                      <a:gd name="connsiteX6" fmla="*/ 24466 w 2801306"/>
                      <a:gd name="connsiteY6" fmla="*/ 302761 h 920517"/>
                      <a:gd name="connsiteX0" fmla="*/ 24466 w 2862470"/>
                      <a:gd name="connsiteY0" fmla="*/ 302761 h 920517"/>
                      <a:gd name="connsiteX1" fmla="*/ 1889964 w 2862470"/>
                      <a:gd name="connsiteY1" fmla="*/ 0 h 920517"/>
                      <a:gd name="connsiteX2" fmla="*/ 2862470 w 2862470"/>
                      <a:gd name="connsiteY2" fmla="*/ 287470 h 920517"/>
                      <a:gd name="connsiteX3" fmla="*/ 2746259 w 2862470"/>
                      <a:gd name="connsiteY3" fmla="*/ 920517 h 920517"/>
                      <a:gd name="connsiteX4" fmla="*/ 1841033 w 2862470"/>
                      <a:gd name="connsiteY4" fmla="*/ 321111 h 920517"/>
                      <a:gd name="connsiteX5" fmla="*/ 0 w 2862470"/>
                      <a:gd name="connsiteY5" fmla="*/ 443439 h 920517"/>
                      <a:gd name="connsiteX6" fmla="*/ 24466 w 2862470"/>
                      <a:gd name="connsiteY6" fmla="*/ 302761 h 920517"/>
                      <a:gd name="connsiteX0" fmla="*/ 24466 w 2862470"/>
                      <a:gd name="connsiteY0" fmla="*/ 302761 h 920517"/>
                      <a:gd name="connsiteX1" fmla="*/ 1889964 w 2862470"/>
                      <a:gd name="connsiteY1" fmla="*/ 0 h 920517"/>
                      <a:gd name="connsiteX2" fmla="*/ 2862470 w 2862470"/>
                      <a:gd name="connsiteY2" fmla="*/ 287470 h 920517"/>
                      <a:gd name="connsiteX3" fmla="*/ 2746259 w 2862470"/>
                      <a:gd name="connsiteY3" fmla="*/ 920517 h 920517"/>
                      <a:gd name="connsiteX4" fmla="*/ 1841033 w 2862470"/>
                      <a:gd name="connsiteY4" fmla="*/ 321111 h 920517"/>
                      <a:gd name="connsiteX5" fmla="*/ 0 w 2862470"/>
                      <a:gd name="connsiteY5" fmla="*/ 443439 h 920517"/>
                      <a:gd name="connsiteX6" fmla="*/ 24466 w 2862470"/>
                      <a:gd name="connsiteY6" fmla="*/ 302761 h 920517"/>
                      <a:gd name="connsiteX0" fmla="*/ 24466 w 2862470"/>
                      <a:gd name="connsiteY0" fmla="*/ 299703 h 917459"/>
                      <a:gd name="connsiteX1" fmla="*/ 1862440 w 2862470"/>
                      <a:gd name="connsiteY1" fmla="*/ 0 h 917459"/>
                      <a:gd name="connsiteX2" fmla="*/ 2862470 w 2862470"/>
                      <a:gd name="connsiteY2" fmla="*/ 284412 h 917459"/>
                      <a:gd name="connsiteX3" fmla="*/ 2746259 w 2862470"/>
                      <a:gd name="connsiteY3" fmla="*/ 917459 h 917459"/>
                      <a:gd name="connsiteX4" fmla="*/ 1841033 w 2862470"/>
                      <a:gd name="connsiteY4" fmla="*/ 318053 h 917459"/>
                      <a:gd name="connsiteX5" fmla="*/ 0 w 2862470"/>
                      <a:gd name="connsiteY5" fmla="*/ 440381 h 917459"/>
                      <a:gd name="connsiteX6" fmla="*/ 24466 w 2862470"/>
                      <a:gd name="connsiteY6" fmla="*/ 299703 h 917459"/>
                      <a:gd name="connsiteX0" fmla="*/ 24466 w 2862470"/>
                      <a:gd name="connsiteY0" fmla="*/ 299703 h 917459"/>
                      <a:gd name="connsiteX1" fmla="*/ 1862440 w 2862470"/>
                      <a:gd name="connsiteY1" fmla="*/ 0 h 917459"/>
                      <a:gd name="connsiteX2" fmla="*/ 2862470 w 2862470"/>
                      <a:gd name="connsiteY2" fmla="*/ 284412 h 917459"/>
                      <a:gd name="connsiteX3" fmla="*/ 2746259 w 2862470"/>
                      <a:gd name="connsiteY3" fmla="*/ 917459 h 917459"/>
                      <a:gd name="connsiteX4" fmla="*/ 1841033 w 2862470"/>
                      <a:gd name="connsiteY4" fmla="*/ 318053 h 917459"/>
                      <a:gd name="connsiteX5" fmla="*/ 0 w 2862470"/>
                      <a:gd name="connsiteY5" fmla="*/ 440381 h 917459"/>
                      <a:gd name="connsiteX6" fmla="*/ 24466 w 2862470"/>
                      <a:gd name="connsiteY6" fmla="*/ 299703 h 917459"/>
                      <a:gd name="connsiteX0" fmla="*/ 21408 w 2862470"/>
                      <a:gd name="connsiteY0" fmla="*/ 256889 h 917459"/>
                      <a:gd name="connsiteX1" fmla="*/ 1862440 w 2862470"/>
                      <a:gd name="connsiteY1" fmla="*/ 0 h 917459"/>
                      <a:gd name="connsiteX2" fmla="*/ 2862470 w 2862470"/>
                      <a:gd name="connsiteY2" fmla="*/ 284412 h 917459"/>
                      <a:gd name="connsiteX3" fmla="*/ 2746259 w 2862470"/>
                      <a:gd name="connsiteY3" fmla="*/ 917459 h 917459"/>
                      <a:gd name="connsiteX4" fmla="*/ 1841033 w 2862470"/>
                      <a:gd name="connsiteY4" fmla="*/ 318053 h 917459"/>
                      <a:gd name="connsiteX5" fmla="*/ 0 w 2862470"/>
                      <a:gd name="connsiteY5" fmla="*/ 440381 h 917459"/>
                      <a:gd name="connsiteX6" fmla="*/ 21408 w 2862470"/>
                      <a:gd name="connsiteY6" fmla="*/ 256889 h 917459"/>
                      <a:gd name="connsiteX0" fmla="*/ 21408 w 2862470"/>
                      <a:gd name="connsiteY0" fmla="*/ 256889 h 917459"/>
                      <a:gd name="connsiteX1" fmla="*/ 1862440 w 2862470"/>
                      <a:gd name="connsiteY1" fmla="*/ 0 h 917459"/>
                      <a:gd name="connsiteX2" fmla="*/ 2862470 w 2862470"/>
                      <a:gd name="connsiteY2" fmla="*/ 284412 h 917459"/>
                      <a:gd name="connsiteX3" fmla="*/ 2746259 w 2862470"/>
                      <a:gd name="connsiteY3" fmla="*/ 917459 h 917459"/>
                      <a:gd name="connsiteX4" fmla="*/ 1841033 w 2862470"/>
                      <a:gd name="connsiteY4" fmla="*/ 318053 h 917459"/>
                      <a:gd name="connsiteX5" fmla="*/ 0 w 2862470"/>
                      <a:gd name="connsiteY5" fmla="*/ 440381 h 917459"/>
                      <a:gd name="connsiteX6" fmla="*/ 21408 w 2862470"/>
                      <a:gd name="connsiteY6" fmla="*/ 256889 h 917459"/>
                      <a:gd name="connsiteX0" fmla="*/ 21408 w 2862470"/>
                      <a:gd name="connsiteY0" fmla="*/ 257797 h 918367"/>
                      <a:gd name="connsiteX1" fmla="*/ 1862440 w 2862470"/>
                      <a:gd name="connsiteY1" fmla="*/ 908 h 918367"/>
                      <a:gd name="connsiteX2" fmla="*/ 2862470 w 2862470"/>
                      <a:gd name="connsiteY2" fmla="*/ 285320 h 918367"/>
                      <a:gd name="connsiteX3" fmla="*/ 2746259 w 2862470"/>
                      <a:gd name="connsiteY3" fmla="*/ 918367 h 918367"/>
                      <a:gd name="connsiteX4" fmla="*/ 1841033 w 2862470"/>
                      <a:gd name="connsiteY4" fmla="*/ 318961 h 918367"/>
                      <a:gd name="connsiteX5" fmla="*/ 0 w 2862470"/>
                      <a:gd name="connsiteY5" fmla="*/ 441289 h 918367"/>
                      <a:gd name="connsiteX6" fmla="*/ 21408 w 2862470"/>
                      <a:gd name="connsiteY6" fmla="*/ 257797 h 918367"/>
                      <a:gd name="connsiteX0" fmla="*/ 21408 w 2862470"/>
                      <a:gd name="connsiteY0" fmla="*/ 259133 h 919703"/>
                      <a:gd name="connsiteX1" fmla="*/ 1862440 w 2862470"/>
                      <a:gd name="connsiteY1" fmla="*/ 2244 h 919703"/>
                      <a:gd name="connsiteX2" fmla="*/ 2862470 w 2862470"/>
                      <a:gd name="connsiteY2" fmla="*/ 286656 h 919703"/>
                      <a:gd name="connsiteX3" fmla="*/ 2746259 w 2862470"/>
                      <a:gd name="connsiteY3" fmla="*/ 919703 h 919703"/>
                      <a:gd name="connsiteX4" fmla="*/ 1841033 w 2862470"/>
                      <a:gd name="connsiteY4" fmla="*/ 320297 h 919703"/>
                      <a:gd name="connsiteX5" fmla="*/ 0 w 2862470"/>
                      <a:gd name="connsiteY5" fmla="*/ 442625 h 919703"/>
                      <a:gd name="connsiteX6" fmla="*/ 21408 w 2862470"/>
                      <a:gd name="connsiteY6" fmla="*/ 259133 h 919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2470" h="919703">
                        <a:moveTo>
                          <a:pt x="21408" y="259133"/>
                        </a:moveTo>
                        <a:cubicBezTo>
                          <a:pt x="534165" y="630193"/>
                          <a:pt x="1282403" y="-26299"/>
                          <a:pt x="1862440" y="2244"/>
                        </a:cubicBezTo>
                        <a:cubicBezTo>
                          <a:pt x="2285490" y="-24261"/>
                          <a:pt x="2537281" y="190833"/>
                          <a:pt x="2862470" y="286656"/>
                        </a:cubicBezTo>
                        <a:lnTo>
                          <a:pt x="2746259" y="919703"/>
                        </a:lnTo>
                        <a:cubicBezTo>
                          <a:pt x="2479178" y="488498"/>
                          <a:pt x="2190686" y="344762"/>
                          <a:pt x="1841033" y="320297"/>
                        </a:cubicBezTo>
                        <a:cubicBezTo>
                          <a:pt x="996971" y="386559"/>
                          <a:pt x="626930" y="893199"/>
                          <a:pt x="0" y="442625"/>
                        </a:cubicBezTo>
                        <a:lnTo>
                          <a:pt x="21408" y="25913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dirty="0">
                      <a:solidFill>
                        <a:prstClr val="white"/>
                      </a:solidFill>
                      <a:latin typeface="Calibri" panose="020F0502020204030204"/>
                    </a:endParaRPr>
                  </a:p>
                </p:txBody>
              </p:sp>
              <p:sp>
                <p:nvSpPr>
                  <p:cNvPr id="640" name="Rectangle 639">
                    <a:extLst>
                      <a:ext uri="{FF2B5EF4-FFF2-40B4-BE49-F238E27FC236}">
                        <a16:creationId xmlns:a16="http://schemas.microsoft.com/office/drawing/2014/main" id="{75624EDC-7B4E-4120-8C5C-CCEBAFD51419}"/>
                      </a:ext>
                    </a:extLst>
                  </p:cNvPr>
                  <p:cNvSpPr/>
                  <p:nvPr/>
                </p:nvSpPr>
                <p:spPr>
                  <a:xfrm>
                    <a:off x="3257715" y="1567732"/>
                    <a:ext cx="95722" cy="424251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41" name="Rectangle 640">
                    <a:extLst>
                      <a:ext uri="{FF2B5EF4-FFF2-40B4-BE49-F238E27FC236}">
                        <a16:creationId xmlns:a16="http://schemas.microsoft.com/office/drawing/2014/main" id="{C2D7F848-2F89-4540-A053-7FA3DD1C151B}"/>
                      </a:ext>
                    </a:extLst>
                  </p:cNvPr>
                  <p:cNvSpPr/>
                  <p:nvPr/>
                </p:nvSpPr>
                <p:spPr>
                  <a:xfrm rot="980975">
                    <a:off x="2690863" y="1466133"/>
                    <a:ext cx="95722" cy="424251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42" name="Rectangle 641">
                    <a:extLst>
                      <a:ext uri="{FF2B5EF4-FFF2-40B4-BE49-F238E27FC236}">
                        <a16:creationId xmlns:a16="http://schemas.microsoft.com/office/drawing/2014/main" id="{0F305E3C-3EE6-414B-AFDA-8D2A17AA5E0C}"/>
                      </a:ext>
                    </a:extLst>
                  </p:cNvPr>
                  <p:cNvSpPr/>
                  <p:nvPr/>
                </p:nvSpPr>
                <p:spPr>
                  <a:xfrm rot="20619025" flipH="1">
                    <a:off x="3817844" y="1371656"/>
                    <a:ext cx="95722" cy="424251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grpSp>
              <p:nvGrpSpPr>
                <p:cNvPr id="630" name="Group 629">
                  <a:extLst>
                    <a:ext uri="{FF2B5EF4-FFF2-40B4-BE49-F238E27FC236}">
                      <a16:creationId xmlns:a16="http://schemas.microsoft.com/office/drawing/2014/main" id="{92134A2E-6DFA-4301-80FC-0E1054C1F7DA}"/>
                    </a:ext>
                  </a:extLst>
                </p:cNvPr>
                <p:cNvGrpSpPr/>
                <p:nvPr/>
              </p:nvGrpSpPr>
              <p:grpSpPr>
                <a:xfrm flipH="1">
                  <a:off x="5953993" y="1107881"/>
                  <a:ext cx="4337743" cy="4847646"/>
                  <a:chOff x="1916264" y="1107881"/>
                  <a:chExt cx="4337743" cy="4847646"/>
                </a:xfrm>
                <a:grpFill/>
              </p:grpSpPr>
              <p:sp>
                <p:nvSpPr>
                  <p:cNvPr id="631" name="Freeform: Shape 630">
                    <a:extLst>
                      <a:ext uri="{FF2B5EF4-FFF2-40B4-BE49-F238E27FC236}">
                        <a16:creationId xmlns:a16="http://schemas.microsoft.com/office/drawing/2014/main" id="{B2B8EC4E-5FA7-41DE-B513-60E94A04733C}"/>
                      </a:ext>
                    </a:extLst>
                  </p:cNvPr>
                  <p:cNvSpPr/>
                  <p:nvPr/>
                </p:nvSpPr>
                <p:spPr>
                  <a:xfrm>
                    <a:off x="1916264" y="5438692"/>
                    <a:ext cx="2759103" cy="516835"/>
                  </a:xfrm>
                  <a:custGeom>
                    <a:avLst/>
                    <a:gdLst>
                      <a:gd name="connsiteX0" fmla="*/ 0 w 2759103"/>
                      <a:gd name="connsiteY0" fmla="*/ 0 h 516835"/>
                      <a:gd name="connsiteX1" fmla="*/ 2759103 w 2759103"/>
                      <a:gd name="connsiteY1" fmla="*/ 7951 h 516835"/>
                      <a:gd name="connsiteX2" fmla="*/ 1375576 w 2759103"/>
                      <a:gd name="connsiteY2" fmla="*/ 516835 h 516835"/>
                      <a:gd name="connsiteX3" fmla="*/ 0 w 2759103"/>
                      <a:gd name="connsiteY3" fmla="*/ 0 h 516835"/>
                      <a:gd name="connsiteX0" fmla="*/ 0 w 2759103"/>
                      <a:gd name="connsiteY0" fmla="*/ 0 h 516835"/>
                      <a:gd name="connsiteX1" fmla="*/ 2759103 w 2759103"/>
                      <a:gd name="connsiteY1" fmla="*/ 7951 h 516835"/>
                      <a:gd name="connsiteX2" fmla="*/ 1375576 w 2759103"/>
                      <a:gd name="connsiteY2" fmla="*/ 516835 h 516835"/>
                      <a:gd name="connsiteX3" fmla="*/ 0 w 2759103"/>
                      <a:gd name="connsiteY3" fmla="*/ 0 h 516835"/>
                      <a:gd name="connsiteX0" fmla="*/ 0 w 2759103"/>
                      <a:gd name="connsiteY0" fmla="*/ 0 h 516835"/>
                      <a:gd name="connsiteX1" fmla="*/ 2759103 w 2759103"/>
                      <a:gd name="connsiteY1" fmla="*/ 7951 h 516835"/>
                      <a:gd name="connsiteX2" fmla="*/ 1375576 w 2759103"/>
                      <a:gd name="connsiteY2" fmla="*/ 516835 h 516835"/>
                      <a:gd name="connsiteX3" fmla="*/ 0 w 2759103"/>
                      <a:gd name="connsiteY3" fmla="*/ 0 h 516835"/>
                      <a:gd name="connsiteX0" fmla="*/ 0 w 2759103"/>
                      <a:gd name="connsiteY0" fmla="*/ 0 h 516835"/>
                      <a:gd name="connsiteX1" fmla="*/ 2759103 w 2759103"/>
                      <a:gd name="connsiteY1" fmla="*/ 7951 h 516835"/>
                      <a:gd name="connsiteX2" fmla="*/ 1375576 w 2759103"/>
                      <a:gd name="connsiteY2" fmla="*/ 516835 h 516835"/>
                      <a:gd name="connsiteX3" fmla="*/ 0 w 2759103"/>
                      <a:gd name="connsiteY3" fmla="*/ 0 h 516835"/>
                      <a:gd name="connsiteX0" fmla="*/ 0 w 2759103"/>
                      <a:gd name="connsiteY0" fmla="*/ 0 h 516835"/>
                      <a:gd name="connsiteX1" fmla="*/ 2759103 w 2759103"/>
                      <a:gd name="connsiteY1" fmla="*/ 7951 h 516835"/>
                      <a:gd name="connsiteX2" fmla="*/ 1375576 w 2759103"/>
                      <a:gd name="connsiteY2" fmla="*/ 516835 h 516835"/>
                      <a:gd name="connsiteX3" fmla="*/ 0 w 2759103"/>
                      <a:gd name="connsiteY3" fmla="*/ 0 h 516835"/>
                    </a:gdLst>
                    <a:ahLst/>
                    <a:cxnLst>
                      <a:cxn ang="0">
                        <a:pos x="connsiteX0" y="connsiteY0"/>
                      </a:cxn>
                      <a:cxn ang="0">
                        <a:pos x="connsiteX1" y="connsiteY1"/>
                      </a:cxn>
                      <a:cxn ang="0">
                        <a:pos x="connsiteX2" y="connsiteY2"/>
                      </a:cxn>
                      <a:cxn ang="0">
                        <a:pos x="connsiteX3" y="connsiteY3"/>
                      </a:cxn>
                    </a:cxnLst>
                    <a:rect l="l" t="t" r="r" b="b"/>
                    <a:pathLst>
                      <a:path w="2759103" h="516835">
                        <a:moveTo>
                          <a:pt x="0" y="0"/>
                        </a:moveTo>
                        <a:lnTo>
                          <a:pt x="2759103" y="7951"/>
                        </a:lnTo>
                        <a:cubicBezTo>
                          <a:pt x="2590027" y="374429"/>
                          <a:pt x="2433652" y="486907"/>
                          <a:pt x="1375576" y="516835"/>
                        </a:cubicBezTo>
                        <a:cubicBezTo>
                          <a:pt x="358251" y="458857"/>
                          <a:pt x="172775" y="343728"/>
                          <a:pt x="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32" name="Oval 631">
                    <a:extLst>
                      <a:ext uri="{FF2B5EF4-FFF2-40B4-BE49-F238E27FC236}">
                        <a16:creationId xmlns:a16="http://schemas.microsoft.com/office/drawing/2014/main" id="{402E68B0-00CB-4604-B733-02A649C88D5A}"/>
                      </a:ext>
                    </a:extLst>
                  </p:cNvPr>
                  <p:cNvSpPr/>
                  <p:nvPr/>
                </p:nvSpPr>
                <p:spPr>
                  <a:xfrm>
                    <a:off x="3080976" y="1214103"/>
                    <a:ext cx="486253" cy="46076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33" name="Freeform: Shape 632">
                    <a:extLst>
                      <a:ext uri="{FF2B5EF4-FFF2-40B4-BE49-F238E27FC236}">
                        <a16:creationId xmlns:a16="http://schemas.microsoft.com/office/drawing/2014/main" id="{CD5FE805-DBBF-405E-91C9-F8A76F406025}"/>
                      </a:ext>
                    </a:extLst>
                  </p:cNvPr>
                  <p:cNvSpPr/>
                  <p:nvPr/>
                </p:nvSpPr>
                <p:spPr>
                  <a:xfrm>
                    <a:off x="3391537" y="1107881"/>
                    <a:ext cx="2862470" cy="919703"/>
                  </a:xfrm>
                  <a:custGeom>
                    <a:avLst/>
                    <a:gdLst>
                      <a:gd name="connsiteX0" fmla="*/ 88688 w 2865528"/>
                      <a:gd name="connsiteY0" fmla="*/ 15291 h 507661"/>
                      <a:gd name="connsiteX1" fmla="*/ 2865528 w 2865528"/>
                      <a:gd name="connsiteY1" fmla="*/ 0 h 507661"/>
                      <a:gd name="connsiteX2" fmla="*/ 2825771 w 2865528"/>
                      <a:gd name="connsiteY2" fmla="*/ 507661 h 507661"/>
                      <a:gd name="connsiteX3" fmla="*/ 0 w 2865528"/>
                      <a:gd name="connsiteY3" fmla="*/ 162085 h 507661"/>
                      <a:gd name="connsiteX4" fmla="*/ 88688 w 2865528"/>
                      <a:gd name="connsiteY4" fmla="*/ 15291 h 507661"/>
                      <a:gd name="connsiteX0" fmla="*/ 88688 w 2865528"/>
                      <a:gd name="connsiteY0" fmla="*/ 302761 h 795131"/>
                      <a:gd name="connsiteX1" fmla="*/ 1954186 w 2865528"/>
                      <a:gd name="connsiteY1" fmla="*/ 0 h 795131"/>
                      <a:gd name="connsiteX2" fmla="*/ 2865528 w 2865528"/>
                      <a:gd name="connsiteY2" fmla="*/ 287470 h 795131"/>
                      <a:gd name="connsiteX3" fmla="*/ 2825771 w 2865528"/>
                      <a:gd name="connsiteY3" fmla="*/ 795131 h 795131"/>
                      <a:gd name="connsiteX4" fmla="*/ 0 w 2865528"/>
                      <a:gd name="connsiteY4" fmla="*/ 449555 h 795131"/>
                      <a:gd name="connsiteX5" fmla="*/ 88688 w 2865528"/>
                      <a:gd name="connsiteY5" fmla="*/ 302761 h 795131"/>
                      <a:gd name="connsiteX0" fmla="*/ 88688 w 2865528"/>
                      <a:gd name="connsiteY0" fmla="*/ 302761 h 795131"/>
                      <a:gd name="connsiteX1" fmla="*/ 1954186 w 2865528"/>
                      <a:gd name="connsiteY1" fmla="*/ 0 h 795131"/>
                      <a:gd name="connsiteX2" fmla="*/ 2865528 w 2865528"/>
                      <a:gd name="connsiteY2" fmla="*/ 287470 h 795131"/>
                      <a:gd name="connsiteX3" fmla="*/ 2825771 w 2865528"/>
                      <a:gd name="connsiteY3" fmla="*/ 795131 h 795131"/>
                      <a:gd name="connsiteX4" fmla="*/ 1917488 w 2865528"/>
                      <a:gd name="connsiteY4" fmla="*/ 305820 h 795131"/>
                      <a:gd name="connsiteX5" fmla="*/ 0 w 2865528"/>
                      <a:gd name="connsiteY5" fmla="*/ 449555 h 795131"/>
                      <a:gd name="connsiteX6" fmla="*/ 88688 w 2865528"/>
                      <a:gd name="connsiteY6" fmla="*/ 302761 h 795131"/>
                      <a:gd name="connsiteX0" fmla="*/ 88688 w 2865528"/>
                      <a:gd name="connsiteY0" fmla="*/ 302761 h 795131"/>
                      <a:gd name="connsiteX1" fmla="*/ 1954186 w 2865528"/>
                      <a:gd name="connsiteY1" fmla="*/ 0 h 795131"/>
                      <a:gd name="connsiteX2" fmla="*/ 2865528 w 2865528"/>
                      <a:gd name="connsiteY2" fmla="*/ 287470 h 795131"/>
                      <a:gd name="connsiteX3" fmla="*/ 2825771 w 2865528"/>
                      <a:gd name="connsiteY3" fmla="*/ 795131 h 795131"/>
                      <a:gd name="connsiteX4" fmla="*/ 1917488 w 2865528"/>
                      <a:gd name="connsiteY4" fmla="*/ 305820 h 795131"/>
                      <a:gd name="connsiteX5" fmla="*/ 0 w 2865528"/>
                      <a:gd name="connsiteY5" fmla="*/ 449555 h 795131"/>
                      <a:gd name="connsiteX6" fmla="*/ 88688 w 2865528"/>
                      <a:gd name="connsiteY6" fmla="*/ 302761 h 795131"/>
                      <a:gd name="connsiteX0" fmla="*/ 24466 w 2801306"/>
                      <a:gd name="connsiteY0" fmla="*/ 302761 h 795131"/>
                      <a:gd name="connsiteX1" fmla="*/ 1889964 w 2801306"/>
                      <a:gd name="connsiteY1" fmla="*/ 0 h 795131"/>
                      <a:gd name="connsiteX2" fmla="*/ 2801306 w 2801306"/>
                      <a:gd name="connsiteY2" fmla="*/ 287470 h 795131"/>
                      <a:gd name="connsiteX3" fmla="*/ 2761549 w 2801306"/>
                      <a:gd name="connsiteY3" fmla="*/ 795131 h 795131"/>
                      <a:gd name="connsiteX4" fmla="*/ 1853266 w 2801306"/>
                      <a:gd name="connsiteY4" fmla="*/ 305820 h 795131"/>
                      <a:gd name="connsiteX5" fmla="*/ 0 w 2801306"/>
                      <a:gd name="connsiteY5" fmla="*/ 443439 h 795131"/>
                      <a:gd name="connsiteX6" fmla="*/ 24466 w 2801306"/>
                      <a:gd name="connsiteY6" fmla="*/ 302761 h 795131"/>
                      <a:gd name="connsiteX0" fmla="*/ 24466 w 2801306"/>
                      <a:gd name="connsiteY0" fmla="*/ 302761 h 795131"/>
                      <a:gd name="connsiteX1" fmla="*/ 1889964 w 2801306"/>
                      <a:gd name="connsiteY1" fmla="*/ 0 h 795131"/>
                      <a:gd name="connsiteX2" fmla="*/ 2801306 w 2801306"/>
                      <a:gd name="connsiteY2" fmla="*/ 287470 h 795131"/>
                      <a:gd name="connsiteX3" fmla="*/ 2761549 w 2801306"/>
                      <a:gd name="connsiteY3" fmla="*/ 795131 h 795131"/>
                      <a:gd name="connsiteX4" fmla="*/ 1853266 w 2801306"/>
                      <a:gd name="connsiteY4" fmla="*/ 305820 h 795131"/>
                      <a:gd name="connsiteX5" fmla="*/ 0 w 2801306"/>
                      <a:gd name="connsiteY5" fmla="*/ 443439 h 795131"/>
                      <a:gd name="connsiteX6" fmla="*/ 24466 w 2801306"/>
                      <a:gd name="connsiteY6" fmla="*/ 302761 h 795131"/>
                      <a:gd name="connsiteX0" fmla="*/ 24466 w 2801306"/>
                      <a:gd name="connsiteY0" fmla="*/ 302761 h 795131"/>
                      <a:gd name="connsiteX1" fmla="*/ 1889964 w 2801306"/>
                      <a:gd name="connsiteY1" fmla="*/ 0 h 795131"/>
                      <a:gd name="connsiteX2" fmla="*/ 2801306 w 2801306"/>
                      <a:gd name="connsiteY2" fmla="*/ 287470 h 795131"/>
                      <a:gd name="connsiteX3" fmla="*/ 2761549 w 2801306"/>
                      <a:gd name="connsiteY3" fmla="*/ 795131 h 795131"/>
                      <a:gd name="connsiteX4" fmla="*/ 1853266 w 2801306"/>
                      <a:gd name="connsiteY4" fmla="*/ 305820 h 795131"/>
                      <a:gd name="connsiteX5" fmla="*/ 0 w 2801306"/>
                      <a:gd name="connsiteY5" fmla="*/ 443439 h 795131"/>
                      <a:gd name="connsiteX6" fmla="*/ 24466 w 2801306"/>
                      <a:gd name="connsiteY6" fmla="*/ 302761 h 795131"/>
                      <a:gd name="connsiteX0" fmla="*/ 24466 w 2801306"/>
                      <a:gd name="connsiteY0" fmla="*/ 302761 h 874644"/>
                      <a:gd name="connsiteX1" fmla="*/ 1889964 w 2801306"/>
                      <a:gd name="connsiteY1" fmla="*/ 0 h 874644"/>
                      <a:gd name="connsiteX2" fmla="*/ 2801306 w 2801306"/>
                      <a:gd name="connsiteY2" fmla="*/ 287470 h 874644"/>
                      <a:gd name="connsiteX3" fmla="*/ 2749317 w 2801306"/>
                      <a:gd name="connsiteY3" fmla="*/ 874644 h 874644"/>
                      <a:gd name="connsiteX4" fmla="*/ 1853266 w 2801306"/>
                      <a:gd name="connsiteY4" fmla="*/ 305820 h 874644"/>
                      <a:gd name="connsiteX5" fmla="*/ 0 w 2801306"/>
                      <a:gd name="connsiteY5" fmla="*/ 443439 h 874644"/>
                      <a:gd name="connsiteX6" fmla="*/ 24466 w 2801306"/>
                      <a:gd name="connsiteY6" fmla="*/ 302761 h 874644"/>
                      <a:gd name="connsiteX0" fmla="*/ 24466 w 2801306"/>
                      <a:gd name="connsiteY0" fmla="*/ 302761 h 874644"/>
                      <a:gd name="connsiteX1" fmla="*/ 1889964 w 2801306"/>
                      <a:gd name="connsiteY1" fmla="*/ 0 h 874644"/>
                      <a:gd name="connsiteX2" fmla="*/ 2801306 w 2801306"/>
                      <a:gd name="connsiteY2" fmla="*/ 287470 h 874644"/>
                      <a:gd name="connsiteX3" fmla="*/ 2749317 w 2801306"/>
                      <a:gd name="connsiteY3" fmla="*/ 874644 h 874644"/>
                      <a:gd name="connsiteX4" fmla="*/ 1853266 w 2801306"/>
                      <a:gd name="connsiteY4" fmla="*/ 305820 h 874644"/>
                      <a:gd name="connsiteX5" fmla="*/ 0 w 2801306"/>
                      <a:gd name="connsiteY5" fmla="*/ 443439 h 874644"/>
                      <a:gd name="connsiteX6" fmla="*/ 24466 w 2801306"/>
                      <a:gd name="connsiteY6" fmla="*/ 302761 h 874644"/>
                      <a:gd name="connsiteX0" fmla="*/ 24466 w 2801306"/>
                      <a:gd name="connsiteY0" fmla="*/ 302761 h 874644"/>
                      <a:gd name="connsiteX1" fmla="*/ 1889964 w 2801306"/>
                      <a:gd name="connsiteY1" fmla="*/ 0 h 874644"/>
                      <a:gd name="connsiteX2" fmla="*/ 2801306 w 2801306"/>
                      <a:gd name="connsiteY2" fmla="*/ 287470 h 874644"/>
                      <a:gd name="connsiteX3" fmla="*/ 2749317 w 2801306"/>
                      <a:gd name="connsiteY3" fmla="*/ 874644 h 874644"/>
                      <a:gd name="connsiteX4" fmla="*/ 1853266 w 2801306"/>
                      <a:gd name="connsiteY4" fmla="*/ 305820 h 874644"/>
                      <a:gd name="connsiteX5" fmla="*/ 0 w 2801306"/>
                      <a:gd name="connsiteY5" fmla="*/ 443439 h 874644"/>
                      <a:gd name="connsiteX6" fmla="*/ 24466 w 2801306"/>
                      <a:gd name="connsiteY6" fmla="*/ 302761 h 874644"/>
                      <a:gd name="connsiteX0" fmla="*/ 24466 w 2801306"/>
                      <a:gd name="connsiteY0" fmla="*/ 302761 h 874644"/>
                      <a:gd name="connsiteX1" fmla="*/ 1889964 w 2801306"/>
                      <a:gd name="connsiteY1" fmla="*/ 0 h 874644"/>
                      <a:gd name="connsiteX2" fmla="*/ 2801306 w 2801306"/>
                      <a:gd name="connsiteY2" fmla="*/ 287470 h 874644"/>
                      <a:gd name="connsiteX3" fmla="*/ 2749317 w 2801306"/>
                      <a:gd name="connsiteY3" fmla="*/ 874644 h 874644"/>
                      <a:gd name="connsiteX4" fmla="*/ 1841033 w 2801306"/>
                      <a:gd name="connsiteY4" fmla="*/ 321111 h 874644"/>
                      <a:gd name="connsiteX5" fmla="*/ 0 w 2801306"/>
                      <a:gd name="connsiteY5" fmla="*/ 443439 h 874644"/>
                      <a:gd name="connsiteX6" fmla="*/ 24466 w 2801306"/>
                      <a:gd name="connsiteY6" fmla="*/ 302761 h 874644"/>
                      <a:gd name="connsiteX0" fmla="*/ 24466 w 2801306"/>
                      <a:gd name="connsiteY0" fmla="*/ 302761 h 874644"/>
                      <a:gd name="connsiteX1" fmla="*/ 1889964 w 2801306"/>
                      <a:gd name="connsiteY1" fmla="*/ 0 h 874644"/>
                      <a:gd name="connsiteX2" fmla="*/ 2801306 w 2801306"/>
                      <a:gd name="connsiteY2" fmla="*/ 287470 h 874644"/>
                      <a:gd name="connsiteX3" fmla="*/ 2749317 w 2801306"/>
                      <a:gd name="connsiteY3" fmla="*/ 874644 h 874644"/>
                      <a:gd name="connsiteX4" fmla="*/ 1841033 w 2801306"/>
                      <a:gd name="connsiteY4" fmla="*/ 321111 h 874644"/>
                      <a:gd name="connsiteX5" fmla="*/ 0 w 2801306"/>
                      <a:gd name="connsiteY5" fmla="*/ 443439 h 874644"/>
                      <a:gd name="connsiteX6" fmla="*/ 24466 w 2801306"/>
                      <a:gd name="connsiteY6" fmla="*/ 302761 h 874644"/>
                      <a:gd name="connsiteX0" fmla="*/ 24466 w 2801306"/>
                      <a:gd name="connsiteY0" fmla="*/ 302761 h 920517"/>
                      <a:gd name="connsiteX1" fmla="*/ 1889964 w 2801306"/>
                      <a:gd name="connsiteY1" fmla="*/ 0 h 920517"/>
                      <a:gd name="connsiteX2" fmla="*/ 2801306 w 2801306"/>
                      <a:gd name="connsiteY2" fmla="*/ 287470 h 920517"/>
                      <a:gd name="connsiteX3" fmla="*/ 2746259 w 2801306"/>
                      <a:gd name="connsiteY3" fmla="*/ 920517 h 920517"/>
                      <a:gd name="connsiteX4" fmla="*/ 1841033 w 2801306"/>
                      <a:gd name="connsiteY4" fmla="*/ 321111 h 920517"/>
                      <a:gd name="connsiteX5" fmla="*/ 0 w 2801306"/>
                      <a:gd name="connsiteY5" fmla="*/ 443439 h 920517"/>
                      <a:gd name="connsiteX6" fmla="*/ 24466 w 2801306"/>
                      <a:gd name="connsiteY6" fmla="*/ 302761 h 920517"/>
                      <a:gd name="connsiteX0" fmla="*/ 24466 w 2801306"/>
                      <a:gd name="connsiteY0" fmla="*/ 302761 h 920517"/>
                      <a:gd name="connsiteX1" fmla="*/ 1889964 w 2801306"/>
                      <a:gd name="connsiteY1" fmla="*/ 0 h 920517"/>
                      <a:gd name="connsiteX2" fmla="*/ 2801306 w 2801306"/>
                      <a:gd name="connsiteY2" fmla="*/ 287470 h 920517"/>
                      <a:gd name="connsiteX3" fmla="*/ 2746259 w 2801306"/>
                      <a:gd name="connsiteY3" fmla="*/ 920517 h 920517"/>
                      <a:gd name="connsiteX4" fmla="*/ 1841033 w 2801306"/>
                      <a:gd name="connsiteY4" fmla="*/ 321111 h 920517"/>
                      <a:gd name="connsiteX5" fmla="*/ 0 w 2801306"/>
                      <a:gd name="connsiteY5" fmla="*/ 443439 h 920517"/>
                      <a:gd name="connsiteX6" fmla="*/ 24466 w 2801306"/>
                      <a:gd name="connsiteY6" fmla="*/ 302761 h 920517"/>
                      <a:gd name="connsiteX0" fmla="*/ 24466 w 2801306"/>
                      <a:gd name="connsiteY0" fmla="*/ 302761 h 920517"/>
                      <a:gd name="connsiteX1" fmla="*/ 1889964 w 2801306"/>
                      <a:gd name="connsiteY1" fmla="*/ 0 h 920517"/>
                      <a:gd name="connsiteX2" fmla="*/ 2801306 w 2801306"/>
                      <a:gd name="connsiteY2" fmla="*/ 287470 h 920517"/>
                      <a:gd name="connsiteX3" fmla="*/ 2746259 w 2801306"/>
                      <a:gd name="connsiteY3" fmla="*/ 920517 h 920517"/>
                      <a:gd name="connsiteX4" fmla="*/ 1841033 w 2801306"/>
                      <a:gd name="connsiteY4" fmla="*/ 321111 h 920517"/>
                      <a:gd name="connsiteX5" fmla="*/ 0 w 2801306"/>
                      <a:gd name="connsiteY5" fmla="*/ 443439 h 920517"/>
                      <a:gd name="connsiteX6" fmla="*/ 24466 w 2801306"/>
                      <a:gd name="connsiteY6" fmla="*/ 302761 h 920517"/>
                      <a:gd name="connsiteX0" fmla="*/ 24466 w 2862470"/>
                      <a:gd name="connsiteY0" fmla="*/ 302761 h 920517"/>
                      <a:gd name="connsiteX1" fmla="*/ 1889964 w 2862470"/>
                      <a:gd name="connsiteY1" fmla="*/ 0 h 920517"/>
                      <a:gd name="connsiteX2" fmla="*/ 2862470 w 2862470"/>
                      <a:gd name="connsiteY2" fmla="*/ 287470 h 920517"/>
                      <a:gd name="connsiteX3" fmla="*/ 2746259 w 2862470"/>
                      <a:gd name="connsiteY3" fmla="*/ 920517 h 920517"/>
                      <a:gd name="connsiteX4" fmla="*/ 1841033 w 2862470"/>
                      <a:gd name="connsiteY4" fmla="*/ 321111 h 920517"/>
                      <a:gd name="connsiteX5" fmla="*/ 0 w 2862470"/>
                      <a:gd name="connsiteY5" fmla="*/ 443439 h 920517"/>
                      <a:gd name="connsiteX6" fmla="*/ 24466 w 2862470"/>
                      <a:gd name="connsiteY6" fmla="*/ 302761 h 920517"/>
                      <a:gd name="connsiteX0" fmla="*/ 24466 w 2862470"/>
                      <a:gd name="connsiteY0" fmla="*/ 302761 h 920517"/>
                      <a:gd name="connsiteX1" fmla="*/ 1889964 w 2862470"/>
                      <a:gd name="connsiteY1" fmla="*/ 0 h 920517"/>
                      <a:gd name="connsiteX2" fmla="*/ 2862470 w 2862470"/>
                      <a:gd name="connsiteY2" fmla="*/ 287470 h 920517"/>
                      <a:gd name="connsiteX3" fmla="*/ 2746259 w 2862470"/>
                      <a:gd name="connsiteY3" fmla="*/ 920517 h 920517"/>
                      <a:gd name="connsiteX4" fmla="*/ 1841033 w 2862470"/>
                      <a:gd name="connsiteY4" fmla="*/ 321111 h 920517"/>
                      <a:gd name="connsiteX5" fmla="*/ 0 w 2862470"/>
                      <a:gd name="connsiteY5" fmla="*/ 443439 h 920517"/>
                      <a:gd name="connsiteX6" fmla="*/ 24466 w 2862470"/>
                      <a:gd name="connsiteY6" fmla="*/ 302761 h 920517"/>
                      <a:gd name="connsiteX0" fmla="*/ 24466 w 2862470"/>
                      <a:gd name="connsiteY0" fmla="*/ 299703 h 917459"/>
                      <a:gd name="connsiteX1" fmla="*/ 1862440 w 2862470"/>
                      <a:gd name="connsiteY1" fmla="*/ 0 h 917459"/>
                      <a:gd name="connsiteX2" fmla="*/ 2862470 w 2862470"/>
                      <a:gd name="connsiteY2" fmla="*/ 284412 h 917459"/>
                      <a:gd name="connsiteX3" fmla="*/ 2746259 w 2862470"/>
                      <a:gd name="connsiteY3" fmla="*/ 917459 h 917459"/>
                      <a:gd name="connsiteX4" fmla="*/ 1841033 w 2862470"/>
                      <a:gd name="connsiteY4" fmla="*/ 318053 h 917459"/>
                      <a:gd name="connsiteX5" fmla="*/ 0 w 2862470"/>
                      <a:gd name="connsiteY5" fmla="*/ 440381 h 917459"/>
                      <a:gd name="connsiteX6" fmla="*/ 24466 w 2862470"/>
                      <a:gd name="connsiteY6" fmla="*/ 299703 h 917459"/>
                      <a:gd name="connsiteX0" fmla="*/ 24466 w 2862470"/>
                      <a:gd name="connsiteY0" fmla="*/ 299703 h 917459"/>
                      <a:gd name="connsiteX1" fmla="*/ 1862440 w 2862470"/>
                      <a:gd name="connsiteY1" fmla="*/ 0 h 917459"/>
                      <a:gd name="connsiteX2" fmla="*/ 2862470 w 2862470"/>
                      <a:gd name="connsiteY2" fmla="*/ 284412 h 917459"/>
                      <a:gd name="connsiteX3" fmla="*/ 2746259 w 2862470"/>
                      <a:gd name="connsiteY3" fmla="*/ 917459 h 917459"/>
                      <a:gd name="connsiteX4" fmla="*/ 1841033 w 2862470"/>
                      <a:gd name="connsiteY4" fmla="*/ 318053 h 917459"/>
                      <a:gd name="connsiteX5" fmla="*/ 0 w 2862470"/>
                      <a:gd name="connsiteY5" fmla="*/ 440381 h 917459"/>
                      <a:gd name="connsiteX6" fmla="*/ 24466 w 2862470"/>
                      <a:gd name="connsiteY6" fmla="*/ 299703 h 917459"/>
                      <a:gd name="connsiteX0" fmla="*/ 21408 w 2862470"/>
                      <a:gd name="connsiteY0" fmla="*/ 256889 h 917459"/>
                      <a:gd name="connsiteX1" fmla="*/ 1862440 w 2862470"/>
                      <a:gd name="connsiteY1" fmla="*/ 0 h 917459"/>
                      <a:gd name="connsiteX2" fmla="*/ 2862470 w 2862470"/>
                      <a:gd name="connsiteY2" fmla="*/ 284412 h 917459"/>
                      <a:gd name="connsiteX3" fmla="*/ 2746259 w 2862470"/>
                      <a:gd name="connsiteY3" fmla="*/ 917459 h 917459"/>
                      <a:gd name="connsiteX4" fmla="*/ 1841033 w 2862470"/>
                      <a:gd name="connsiteY4" fmla="*/ 318053 h 917459"/>
                      <a:gd name="connsiteX5" fmla="*/ 0 w 2862470"/>
                      <a:gd name="connsiteY5" fmla="*/ 440381 h 917459"/>
                      <a:gd name="connsiteX6" fmla="*/ 21408 w 2862470"/>
                      <a:gd name="connsiteY6" fmla="*/ 256889 h 917459"/>
                      <a:gd name="connsiteX0" fmla="*/ 21408 w 2862470"/>
                      <a:gd name="connsiteY0" fmla="*/ 256889 h 917459"/>
                      <a:gd name="connsiteX1" fmla="*/ 1862440 w 2862470"/>
                      <a:gd name="connsiteY1" fmla="*/ 0 h 917459"/>
                      <a:gd name="connsiteX2" fmla="*/ 2862470 w 2862470"/>
                      <a:gd name="connsiteY2" fmla="*/ 284412 h 917459"/>
                      <a:gd name="connsiteX3" fmla="*/ 2746259 w 2862470"/>
                      <a:gd name="connsiteY3" fmla="*/ 917459 h 917459"/>
                      <a:gd name="connsiteX4" fmla="*/ 1841033 w 2862470"/>
                      <a:gd name="connsiteY4" fmla="*/ 318053 h 917459"/>
                      <a:gd name="connsiteX5" fmla="*/ 0 w 2862470"/>
                      <a:gd name="connsiteY5" fmla="*/ 440381 h 917459"/>
                      <a:gd name="connsiteX6" fmla="*/ 21408 w 2862470"/>
                      <a:gd name="connsiteY6" fmla="*/ 256889 h 917459"/>
                      <a:gd name="connsiteX0" fmla="*/ 21408 w 2862470"/>
                      <a:gd name="connsiteY0" fmla="*/ 257797 h 918367"/>
                      <a:gd name="connsiteX1" fmla="*/ 1862440 w 2862470"/>
                      <a:gd name="connsiteY1" fmla="*/ 908 h 918367"/>
                      <a:gd name="connsiteX2" fmla="*/ 2862470 w 2862470"/>
                      <a:gd name="connsiteY2" fmla="*/ 285320 h 918367"/>
                      <a:gd name="connsiteX3" fmla="*/ 2746259 w 2862470"/>
                      <a:gd name="connsiteY3" fmla="*/ 918367 h 918367"/>
                      <a:gd name="connsiteX4" fmla="*/ 1841033 w 2862470"/>
                      <a:gd name="connsiteY4" fmla="*/ 318961 h 918367"/>
                      <a:gd name="connsiteX5" fmla="*/ 0 w 2862470"/>
                      <a:gd name="connsiteY5" fmla="*/ 441289 h 918367"/>
                      <a:gd name="connsiteX6" fmla="*/ 21408 w 2862470"/>
                      <a:gd name="connsiteY6" fmla="*/ 257797 h 918367"/>
                      <a:gd name="connsiteX0" fmla="*/ 21408 w 2862470"/>
                      <a:gd name="connsiteY0" fmla="*/ 259133 h 919703"/>
                      <a:gd name="connsiteX1" fmla="*/ 1862440 w 2862470"/>
                      <a:gd name="connsiteY1" fmla="*/ 2244 h 919703"/>
                      <a:gd name="connsiteX2" fmla="*/ 2862470 w 2862470"/>
                      <a:gd name="connsiteY2" fmla="*/ 286656 h 919703"/>
                      <a:gd name="connsiteX3" fmla="*/ 2746259 w 2862470"/>
                      <a:gd name="connsiteY3" fmla="*/ 919703 h 919703"/>
                      <a:gd name="connsiteX4" fmla="*/ 1841033 w 2862470"/>
                      <a:gd name="connsiteY4" fmla="*/ 320297 h 919703"/>
                      <a:gd name="connsiteX5" fmla="*/ 0 w 2862470"/>
                      <a:gd name="connsiteY5" fmla="*/ 442625 h 919703"/>
                      <a:gd name="connsiteX6" fmla="*/ 21408 w 2862470"/>
                      <a:gd name="connsiteY6" fmla="*/ 259133 h 919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2470" h="919703">
                        <a:moveTo>
                          <a:pt x="21408" y="259133"/>
                        </a:moveTo>
                        <a:cubicBezTo>
                          <a:pt x="534165" y="630193"/>
                          <a:pt x="1282403" y="-26299"/>
                          <a:pt x="1862440" y="2244"/>
                        </a:cubicBezTo>
                        <a:cubicBezTo>
                          <a:pt x="2285490" y="-24261"/>
                          <a:pt x="2537281" y="190833"/>
                          <a:pt x="2862470" y="286656"/>
                        </a:cubicBezTo>
                        <a:lnTo>
                          <a:pt x="2746259" y="919703"/>
                        </a:lnTo>
                        <a:cubicBezTo>
                          <a:pt x="2479178" y="488498"/>
                          <a:pt x="2190686" y="344762"/>
                          <a:pt x="1841033" y="320297"/>
                        </a:cubicBezTo>
                        <a:cubicBezTo>
                          <a:pt x="996971" y="386559"/>
                          <a:pt x="626930" y="893199"/>
                          <a:pt x="0" y="442625"/>
                        </a:cubicBezTo>
                        <a:lnTo>
                          <a:pt x="21408" y="25913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dirty="0">
                      <a:solidFill>
                        <a:prstClr val="white"/>
                      </a:solidFill>
                      <a:latin typeface="Calibri" panose="020F0502020204030204"/>
                    </a:endParaRPr>
                  </a:p>
                </p:txBody>
              </p:sp>
              <p:sp>
                <p:nvSpPr>
                  <p:cNvPr id="634" name="Rectangle 633">
                    <a:extLst>
                      <a:ext uri="{FF2B5EF4-FFF2-40B4-BE49-F238E27FC236}">
                        <a16:creationId xmlns:a16="http://schemas.microsoft.com/office/drawing/2014/main" id="{4772DCEB-0864-420E-AF22-AF1715D48807}"/>
                      </a:ext>
                    </a:extLst>
                  </p:cNvPr>
                  <p:cNvSpPr/>
                  <p:nvPr/>
                </p:nvSpPr>
                <p:spPr>
                  <a:xfrm>
                    <a:off x="3257715" y="1567732"/>
                    <a:ext cx="95722" cy="424251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35" name="Rectangle 634">
                    <a:extLst>
                      <a:ext uri="{FF2B5EF4-FFF2-40B4-BE49-F238E27FC236}">
                        <a16:creationId xmlns:a16="http://schemas.microsoft.com/office/drawing/2014/main" id="{C6268544-BE1C-4C0B-802C-DF7AA13FC23F}"/>
                      </a:ext>
                    </a:extLst>
                  </p:cNvPr>
                  <p:cNvSpPr/>
                  <p:nvPr/>
                </p:nvSpPr>
                <p:spPr>
                  <a:xfrm rot="980975">
                    <a:off x="2690863" y="1466133"/>
                    <a:ext cx="95722" cy="424251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36" name="Rectangle 635">
                    <a:extLst>
                      <a:ext uri="{FF2B5EF4-FFF2-40B4-BE49-F238E27FC236}">
                        <a16:creationId xmlns:a16="http://schemas.microsoft.com/office/drawing/2014/main" id="{2A15568C-4238-4DAC-A59F-9B7EA7E3C6D1}"/>
                      </a:ext>
                    </a:extLst>
                  </p:cNvPr>
                  <p:cNvSpPr/>
                  <p:nvPr/>
                </p:nvSpPr>
                <p:spPr>
                  <a:xfrm rot="20619025" flipH="1">
                    <a:off x="3817844" y="1371656"/>
                    <a:ext cx="95722" cy="424251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grpSp>
          <p:sp>
            <p:nvSpPr>
              <p:cNvPr id="627" name="Oval 31">
                <a:extLst>
                  <a:ext uri="{FF2B5EF4-FFF2-40B4-BE49-F238E27FC236}">
                    <a16:creationId xmlns:a16="http://schemas.microsoft.com/office/drawing/2014/main" id="{8AF25337-E7F4-40EF-AE77-7C79BE6A54C0}"/>
                  </a:ext>
                </a:extLst>
              </p:cNvPr>
              <p:cNvSpPr/>
              <p:nvPr/>
            </p:nvSpPr>
            <p:spPr>
              <a:xfrm>
                <a:off x="5795887" y="5607050"/>
                <a:ext cx="616226" cy="609940"/>
              </a:xfrm>
              <a:custGeom>
                <a:avLst/>
                <a:gdLst>
                  <a:gd name="connsiteX0" fmla="*/ 0 w 616225"/>
                  <a:gd name="connsiteY0" fmla="*/ 203370 h 406740"/>
                  <a:gd name="connsiteX1" fmla="*/ 308113 w 616225"/>
                  <a:gd name="connsiteY1" fmla="*/ 0 h 406740"/>
                  <a:gd name="connsiteX2" fmla="*/ 616226 w 616225"/>
                  <a:gd name="connsiteY2" fmla="*/ 203370 h 406740"/>
                  <a:gd name="connsiteX3" fmla="*/ 308113 w 616225"/>
                  <a:gd name="connsiteY3" fmla="*/ 406740 h 406740"/>
                  <a:gd name="connsiteX4" fmla="*/ 0 w 616225"/>
                  <a:gd name="connsiteY4" fmla="*/ 203370 h 406740"/>
                  <a:gd name="connsiteX0" fmla="*/ 0 w 616226"/>
                  <a:gd name="connsiteY0" fmla="*/ 406570 h 609940"/>
                  <a:gd name="connsiteX1" fmla="*/ 308113 w 616226"/>
                  <a:gd name="connsiteY1" fmla="*/ 0 h 609940"/>
                  <a:gd name="connsiteX2" fmla="*/ 616226 w 616226"/>
                  <a:gd name="connsiteY2" fmla="*/ 406570 h 609940"/>
                  <a:gd name="connsiteX3" fmla="*/ 308113 w 616226"/>
                  <a:gd name="connsiteY3" fmla="*/ 609940 h 609940"/>
                  <a:gd name="connsiteX4" fmla="*/ 0 w 616226"/>
                  <a:gd name="connsiteY4" fmla="*/ 406570 h 609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6226" h="609940">
                    <a:moveTo>
                      <a:pt x="0" y="406570"/>
                    </a:moveTo>
                    <a:cubicBezTo>
                      <a:pt x="0" y="304913"/>
                      <a:pt x="137947" y="0"/>
                      <a:pt x="308113" y="0"/>
                    </a:cubicBezTo>
                    <a:cubicBezTo>
                      <a:pt x="478279" y="0"/>
                      <a:pt x="616226" y="294252"/>
                      <a:pt x="616226" y="406570"/>
                    </a:cubicBezTo>
                    <a:cubicBezTo>
                      <a:pt x="616226" y="518888"/>
                      <a:pt x="478279" y="609940"/>
                      <a:pt x="308113" y="609940"/>
                    </a:cubicBezTo>
                    <a:cubicBezTo>
                      <a:pt x="137947" y="609940"/>
                      <a:pt x="0" y="508227"/>
                      <a:pt x="0" y="40657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28" name="Oval 30">
                <a:extLst>
                  <a:ext uri="{FF2B5EF4-FFF2-40B4-BE49-F238E27FC236}">
                    <a16:creationId xmlns:a16="http://schemas.microsoft.com/office/drawing/2014/main" id="{9F02B7F9-4A73-44A6-9F96-F94C97041D87}"/>
                  </a:ext>
                </a:extLst>
              </p:cNvPr>
              <p:cNvSpPr/>
              <p:nvPr/>
            </p:nvSpPr>
            <p:spPr>
              <a:xfrm>
                <a:off x="4967347" y="5937250"/>
                <a:ext cx="2273306" cy="679450"/>
              </a:xfrm>
              <a:custGeom>
                <a:avLst/>
                <a:gdLst>
                  <a:gd name="connsiteX0" fmla="*/ 0 w 2273300"/>
                  <a:gd name="connsiteY0" fmla="*/ 133350 h 266700"/>
                  <a:gd name="connsiteX1" fmla="*/ 1136650 w 2273300"/>
                  <a:gd name="connsiteY1" fmla="*/ 0 h 266700"/>
                  <a:gd name="connsiteX2" fmla="*/ 2273300 w 2273300"/>
                  <a:gd name="connsiteY2" fmla="*/ 133350 h 266700"/>
                  <a:gd name="connsiteX3" fmla="*/ 1136650 w 2273300"/>
                  <a:gd name="connsiteY3" fmla="*/ 266700 h 266700"/>
                  <a:gd name="connsiteX4" fmla="*/ 0 w 2273300"/>
                  <a:gd name="connsiteY4" fmla="*/ 133350 h 266700"/>
                  <a:gd name="connsiteX0" fmla="*/ 6 w 2273306"/>
                  <a:gd name="connsiteY0" fmla="*/ 546100 h 679450"/>
                  <a:gd name="connsiteX1" fmla="*/ 1123956 w 2273306"/>
                  <a:gd name="connsiteY1" fmla="*/ 0 h 679450"/>
                  <a:gd name="connsiteX2" fmla="*/ 2273306 w 2273306"/>
                  <a:gd name="connsiteY2" fmla="*/ 546100 h 679450"/>
                  <a:gd name="connsiteX3" fmla="*/ 1136656 w 2273306"/>
                  <a:gd name="connsiteY3" fmla="*/ 679450 h 679450"/>
                  <a:gd name="connsiteX4" fmla="*/ 6 w 2273306"/>
                  <a:gd name="connsiteY4" fmla="*/ 546100 h 679450"/>
                  <a:gd name="connsiteX0" fmla="*/ 6 w 2273306"/>
                  <a:gd name="connsiteY0" fmla="*/ 546100 h 679450"/>
                  <a:gd name="connsiteX1" fmla="*/ 1123956 w 2273306"/>
                  <a:gd name="connsiteY1" fmla="*/ 0 h 679450"/>
                  <a:gd name="connsiteX2" fmla="*/ 2273306 w 2273306"/>
                  <a:gd name="connsiteY2" fmla="*/ 546100 h 679450"/>
                  <a:gd name="connsiteX3" fmla="*/ 1136656 w 2273306"/>
                  <a:gd name="connsiteY3" fmla="*/ 679450 h 679450"/>
                  <a:gd name="connsiteX4" fmla="*/ 6 w 2273306"/>
                  <a:gd name="connsiteY4" fmla="*/ 546100 h 679450"/>
                  <a:gd name="connsiteX0" fmla="*/ 6 w 2273306"/>
                  <a:gd name="connsiteY0" fmla="*/ 546100 h 679450"/>
                  <a:gd name="connsiteX1" fmla="*/ 1123956 w 2273306"/>
                  <a:gd name="connsiteY1" fmla="*/ 0 h 679450"/>
                  <a:gd name="connsiteX2" fmla="*/ 2273306 w 2273306"/>
                  <a:gd name="connsiteY2" fmla="*/ 546100 h 679450"/>
                  <a:gd name="connsiteX3" fmla="*/ 1136656 w 2273306"/>
                  <a:gd name="connsiteY3" fmla="*/ 679450 h 679450"/>
                  <a:gd name="connsiteX4" fmla="*/ 6 w 2273306"/>
                  <a:gd name="connsiteY4" fmla="*/ 546100 h 679450"/>
                  <a:gd name="connsiteX0" fmla="*/ 6 w 2273306"/>
                  <a:gd name="connsiteY0" fmla="*/ 546100 h 679450"/>
                  <a:gd name="connsiteX1" fmla="*/ 1123956 w 2273306"/>
                  <a:gd name="connsiteY1" fmla="*/ 0 h 679450"/>
                  <a:gd name="connsiteX2" fmla="*/ 2273306 w 2273306"/>
                  <a:gd name="connsiteY2" fmla="*/ 546100 h 679450"/>
                  <a:gd name="connsiteX3" fmla="*/ 1136656 w 2273306"/>
                  <a:gd name="connsiteY3" fmla="*/ 679450 h 679450"/>
                  <a:gd name="connsiteX4" fmla="*/ 6 w 2273306"/>
                  <a:gd name="connsiteY4" fmla="*/ 546100 h 679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3306" h="679450">
                    <a:moveTo>
                      <a:pt x="6" y="546100"/>
                    </a:moveTo>
                    <a:cubicBezTo>
                      <a:pt x="-2111" y="432858"/>
                      <a:pt x="591452" y="361950"/>
                      <a:pt x="1123956" y="0"/>
                    </a:cubicBezTo>
                    <a:cubicBezTo>
                      <a:pt x="1700910" y="317500"/>
                      <a:pt x="2273306" y="472453"/>
                      <a:pt x="2273306" y="546100"/>
                    </a:cubicBezTo>
                    <a:cubicBezTo>
                      <a:pt x="2273306" y="619747"/>
                      <a:pt x="1764410" y="679450"/>
                      <a:pt x="1136656" y="679450"/>
                    </a:cubicBezTo>
                    <a:cubicBezTo>
                      <a:pt x="508902" y="679450"/>
                      <a:pt x="2123" y="659342"/>
                      <a:pt x="6" y="5461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grpSp>
          <p:nvGrpSpPr>
            <p:cNvPr id="460" name="Group 459">
              <a:extLst>
                <a:ext uri="{FF2B5EF4-FFF2-40B4-BE49-F238E27FC236}">
                  <a16:creationId xmlns:a16="http://schemas.microsoft.com/office/drawing/2014/main" id="{ACEE4D59-A6A3-42F3-8B46-EE82B242ECAA}"/>
                </a:ext>
              </a:extLst>
            </p:cNvPr>
            <p:cNvGrpSpPr>
              <a:grpSpLocks noChangeAspect="1"/>
            </p:cNvGrpSpPr>
            <p:nvPr/>
          </p:nvGrpSpPr>
          <p:grpSpPr>
            <a:xfrm>
              <a:off x="5993611" y="5065663"/>
              <a:ext cx="465335" cy="641584"/>
              <a:chOff x="10831653" y="5115404"/>
              <a:chExt cx="481168" cy="663415"/>
            </a:xfrm>
          </p:grpSpPr>
          <p:grpSp>
            <p:nvGrpSpPr>
              <p:cNvPr id="588" name="Group 587">
                <a:extLst>
                  <a:ext uri="{FF2B5EF4-FFF2-40B4-BE49-F238E27FC236}">
                    <a16:creationId xmlns:a16="http://schemas.microsoft.com/office/drawing/2014/main" id="{914B690A-A266-4300-9810-6D9450BBD4C8}"/>
                  </a:ext>
                </a:extLst>
              </p:cNvPr>
              <p:cNvGrpSpPr>
                <a:grpSpLocks noChangeAspect="1"/>
              </p:cNvGrpSpPr>
              <p:nvPr/>
            </p:nvGrpSpPr>
            <p:grpSpPr>
              <a:xfrm flipH="1">
                <a:off x="10840324" y="5129021"/>
                <a:ext cx="464126" cy="640800"/>
                <a:chOff x="2514246" y="1088390"/>
                <a:chExt cx="4393892" cy="5361782"/>
              </a:xfrm>
              <a:solidFill>
                <a:srgbClr val="C6DCF0"/>
              </a:solidFill>
            </p:grpSpPr>
            <p:sp>
              <p:nvSpPr>
                <p:cNvPr id="614" name="Freeform: Shape 613">
                  <a:extLst>
                    <a:ext uri="{FF2B5EF4-FFF2-40B4-BE49-F238E27FC236}">
                      <a16:creationId xmlns:a16="http://schemas.microsoft.com/office/drawing/2014/main" id="{C16C5EDA-A00E-4DAD-A8A1-2EBD7CB01D09}"/>
                    </a:ext>
                  </a:extLst>
                </p:cNvPr>
                <p:cNvSpPr/>
                <p:nvPr/>
              </p:nvSpPr>
              <p:spPr>
                <a:xfrm>
                  <a:off x="2514246" y="1088390"/>
                  <a:ext cx="3102302" cy="5360194"/>
                </a:xfrm>
                <a:custGeom>
                  <a:avLst/>
                  <a:gdLst>
                    <a:gd name="connsiteX0" fmla="*/ 150126 w 4339989"/>
                    <a:gd name="connsiteY0" fmla="*/ 791570 h 5186149"/>
                    <a:gd name="connsiteX1" fmla="*/ 968992 w 4339989"/>
                    <a:gd name="connsiteY1" fmla="*/ 0 h 5186149"/>
                    <a:gd name="connsiteX2" fmla="*/ 2279177 w 4339989"/>
                    <a:gd name="connsiteY2" fmla="*/ 122830 h 5186149"/>
                    <a:gd name="connsiteX3" fmla="*/ 3562066 w 4339989"/>
                    <a:gd name="connsiteY3" fmla="*/ 95534 h 5186149"/>
                    <a:gd name="connsiteX4" fmla="*/ 4339989 w 4339989"/>
                    <a:gd name="connsiteY4" fmla="*/ 832513 h 5186149"/>
                    <a:gd name="connsiteX5" fmla="*/ 4067033 w 4339989"/>
                    <a:gd name="connsiteY5" fmla="*/ 1774209 h 5186149"/>
                    <a:gd name="connsiteX6" fmla="*/ 4230806 w 4339989"/>
                    <a:gd name="connsiteY6" fmla="*/ 4162567 h 5186149"/>
                    <a:gd name="connsiteX7" fmla="*/ 2292824 w 4339989"/>
                    <a:gd name="connsiteY7" fmla="*/ 5186149 h 5186149"/>
                    <a:gd name="connsiteX8" fmla="*/ 559559 w 4339989"/>
                    <a:gd name="connsiteY8" fmla="*/ 4353636 h 5186149"/>
                    <a:gd name="connsiteX9" fmla="*/ 0 w 4339989"/>
                    <a:gd name="connsiteY9" fmla="*/ 3411940 h 5186149"/>
                    <a:gd name="connsiteX10" fmla="*/ 532263 w 4339989"/>
                    <a:gd name="connsiteY10" fmla="*/ 1610436 h 5186149"/>
                    <a:gd name="connsiteX11" fmla="*/ 150126 w 4339989"/>
                    <a:gd name="connsiteY11" fmla="*/ 791570 h 5186149"/>
                    <a:gd name="connsiteX0" fmla="*/ 150126 w 4339989"/>
                    <a:gd name="connsiteY0" fmla="*/ 791570 h 5186149"/>
                    <a:gd name="connsiteX1" fmla="*/ 968992 w 4339989"/>
                    <a:gd name="connsiteY1" fmla="*/ 0 h 5186149"/>
                    <a:gd name="connsiteX2" fmla="*/ 2252414 w 4339989"/>
                    <a:gd name="connsiteY2" fmla="*/ 122830 h 5186149"/>
                    <a:gd name="connsiteX3" fmla="*/ 3562066 w 4339989"/>
                    <a:gd name="connsiteY3" fmla="*/ 95534 h 5186149"/>
                    <a:gd name="connsiteX4" fmla="*/ 4339989 w 4339989"/>
                    <a:gd name="connsiteY4" fmla="*/ 832513 h 5186149"/>
                    <a:gd name="connsiteX5" fmla="*/ 4067033 w 4339989"/>
                    <a:gd name="connsiteY5" fmla="*/ 1774209 h 5186149"/>
                    <a:gd name="connsiteX6" fmla="*/ 4230806 w 4339989"/>
                    <a:gd name="connsiteY6" fmla="*/ 4162567 h 5186149"/>
                    <a:gd name="connsiteX7" fmla="*/ 2292824 w 4339989"/>
                    <a:gd name="connsiteY7" fmla="*/ 5186149 h 5186149"/>
                    <a:gd name="connsiteX8" fmla="*/ 559559 w 4339989"/>
                    <a:gd name="connsiteY8" fmla="*/ 4353636 h 5186149"/>
                    <a:gd name="connsiteX9" fmla="*/ 0 w 4339989"/>
                    <a:gd name="connsiteY9" fmla="*/ 3411940 h 5186149"/>
                    <a:gd name="connsiteX10" fmla="*/ 532263 w 4339989"/>
                    <a:gd name="connsiteY10" fmla="*/ 1610436 h 5186149"/>
                    <a:gd name="connsiteX11" fmla="*/ 150126 w 4339989"/>
                    <a:gd name="connsiteY11" fmla="*/ 791570 h 5186149"/>
                    <a:gd name="connsiteX0" fmla="*/ 150126 w 4339989"/>
                    <a:gd name="connsiteY0" fmla="*/ 696036 h 5090615"/>
                    <a:gd name="connsiteX1" fmla="*/ 1026978 w 4339989"/>
                    <a:gd name="connsiteY1" fmla="*/ 136411 h 5090615"/>
                    <a:gd name="connsiteX2" fmla="*/ 2252414 w 4339989"/>
                    <a:gd name="connsiteY2" fmla="*/ 27296 h 5090615"/>
                    <a:gd name="connsiteX3" fmla="*/ 3562066 w 4339989"/>
                    <a:gd name="connsiteY3" fmla="*/ 0 h 5090615"/>
                    <a:gd name="connsiteX4" fmla="*/ 4339989 w 4339989"/>
                    <a:gd name="connsiteY4" fmla="*/ 736979 h 5090615"/>
                    <a:gd name="connsiteX5" fmla="*/ 4067033 w 4339989"/>
                    <a:gd name="connsiteY5" fmla="*/ 1678675 h 5090615"/>
                    <a:gd name="connsiteX6" fmla="*/ 4230806 w 4339989"/>
                    <a:gd name="connsiteY6" fmla="*/ 4067033 h 5090615"/>
                    <a:gd name="connsiteX7" fmla="*/ 2292824 w 4339989"/>
                    <a:gd name="connsiteY7" fmla="*/ 5090615 h 5090615"/>
                    <a:gd name="connsiteX8" fmla="*/ 559559 w 4339989"/>
                    <a:gd name="connsiteY8" fmla="*/ 4258102 h 5090615"/>
                    <a:gd name="connsiteX9" fmla="*/ 0 w 4339989"/>
                    <a:gd name="connsiteY9" fmla="*/ 3316406 h 5090615"/>
                    <a:gd name="connsiteX10" fmla="*/ 532263 w 4339989"/>
                    <a:gd name="connsiteY10" fmla="*/ 1514902 h 5090615"/>
                    <a:gd name="connsiteX11" fmla="*/ 150126 w 4339989"/>
                    <a:gd name="connsiteY11" fmla="*/ 696036 h 5090615"/>
                    <a:gd name="connsiteX0" fmla="*/ 150126 w 4339989"/>
                    <a:gd name="connsiteY0" fmla="*/ 696036 h 5090615"/>
                    <a:gd name="connsiteX1" fmla="*/ 911005 w 4339989"/>
                    <a:gd name="connsiteY1" fmla="*/ 2596 h 5090615"/>
                    <a:gd name="connsiteX2" fmla="*/ 2252414 w 4339989"/>
                    <a:gd name="connsiteY2" fmla="*/ 27296 h 5090615"/>
                    <a:gd name="connsiteX3" fmla="*/ 3562066 w 4339989"/>
                    <a:gd name="connsiteY3" fmla="*/ 0 h 5090615"/>
                    <a:gd name="connsiteX4" fmla="*/ 4339989 w 4339989"/>
                    <a:gd name="connsiteY4" fmla="*/ 736979 h 5090615"/>
                    <a:gd name="connsiteX5" fmla="*/ 4067033 w 4339989"/>
                    <a:gd name="connsiteY5" fmla="*/ 1678675 h 5090615"/>
                    <a:gd name="connsiteX6" fmla="*/ 4230806 w 4339989"/>
                    <a:gd name="connsiteY6" fmla="*/ 4067033 h 5090615"/>
                    <a:gd name="connsiteX7" fmla="*/ 2292824 w 4339989"/>
                    <a:gd name="connsiteY7" fmla="*/ 5090615 h 5090615"/>
                    <a:gd name="connsiteX8" fmla="*/ 559559 w 4339989"/>
                    <a:gd name="connsiteY8" fmla="*/ 4258102 h 5090615"/>
                    <a:gd name="connsiteX9" fmla="*/ 0 w 4339989"/>
                    <a:gd name="connsiteY9" fmla="*/ 3316406 h 5090615"/>
                    <a:gd name="connsiteX10" fmla="*/ 532263 w 4339989"/>
                    <a:gd name="connsiteY10" fmla="*/ 1514902 h 5090615"/>
                    <a:gd name="connsiteX11" fmla="*/ 150126 w 4339989"/>
                    <a:gd name="connsiteY11" fmla="*/ 696036 h 5090615"/>
                    <a:gd name="connsiteX0" fmla="*/ 136745 w 4339989"/>
                    <a:gd name="connsiteY0" fmla="*/ 696036 h 5090615"/>
                    <a:gd name="connsiteX1" fmla="*/ 911005 w 4339989"/>
                    <a:gd name="connsiteY1" fmla="*/ 2596 h 5090615"/>
                    <a:gd name="connsiteX2" fmla="*/ 2252414 w 4339989"/>
                    <a:gd name="connsiteY2" fmla="*/ 27296 h 5090615"/>
                    <a:gd name="connsiteX3" fmla="*/ 3562066 w 4339989"/>
                    <a:gd name="connsiteY3" fmla="*/ 0 h 5090615"/>
                    <a:gd name="connsiteX4" fmla="*/ 4339989 w 4339989"/>
                    <a:gd name="connsiteY4" fmla="*/ 736979 h 5090615"/>
                    <a:gd name="connsiteX5" fmla="*/ 4067033 w 4339989"/>
                    <a:gd name="connsiteY5" fmla="*/ 1678675 h 5090615"/>
                    <a:gd name="connsiteX6" fmla="*/ 4230806 w 4339989"/>
                    <a:gd name="connsiteY6" fmla="*/ 4067033 h 5090615"/>
                    <a:gd name="connsiteX7" fmla="*/ 2292824 w 4339989"/>
                    <a:gd name="connsiteY7" fmla="*/ 5090615 h 5090615"/>
                    <a:gd name="connsiteX8" fmla="*/ 559559 w 4339989"/>
                    <a:gd name="connsiteY8" fmla="*/ 4258102 h 5090615"/>
                    <a:gd name="connsiteX9" fmla="*/ 0 w 4339989"/>
                    <a:gd name="connsiteY9" fmla="*/ 3316406 h 5090615"/>
                    <a:gd name="connsiteX10" fmla="*/ 532263 w 4339989"/>
                    <a:gd name="connsiteY10" fmla="*/ 1514902 h 5090615"/>
                    <a:gd name="connsiteX11" fmla="*/ 136745 w 4339989"/>
                    <a:gd name="connsiteY11" fmla="*/ 696036 h 5090615"/>
                    <a:gd name="connsiteX0" fmla="*/ 136745 w 4339989"/>
                    <a:gd name="connsiteY0" fmla="*/ 696036 h 5090615"/>
                    <a:gd name="connsiteX1" fmla="*/ 911005 w 4339989"/>
                    <a:gd name="connsiteY1" fmla="*/ 2596 h 5090615"/>
                    <a:gd name="connsiteX2" fmla="*/ 2252414 w 4339989"/>
                    <a:gd name="connsiteY2" fmla="*/ 27296 h 5090615"/>
                    <a:gd name="connsiteX3" fmla="*/ 3562066 w 4339989"/>
                    <a:gd name="connsiteY3" fmla="*/ 0 h 5090615"/>
                    <a:gd name="connsiteX4" fmla="*/ 4339989 w 4339989"/>
                    <a:gd name="connsiteY4" fmla="*/ 736979 h 5090615"/>
                    <a:gd name="connsiteX5" fmla="*/ 4067033 w 4339989"/>
                    <a:gd name="connsiteY5" fmla="*/ 1678675 h 5090615"/>
                    <a:gd name="connsiteX6" fmla="*/ 4230806 w 4339989"/>
                    <a:gd name="connsiteY6" fmla="*/ 4067033 h 5090615"/>
                    <a:gd name="connsiteX7" fmla="*/ 2292824 w 4339989"/>
                    <a:gd name="connsiteY7" fmla="*/ 5090615 h 5090615"/>
                    <a:gd name="connsiteX8" fmla="*/ 559559 w 4339989"/>
                    <a:gd name="connsiteY8" fmla="*/ 4258102 h 5090615"/>
                    <a:gd name="connsiteX9" fmla="*/ 0 w 4339989"/>
                    <a:gd name="connsiteY9" fmla="*/ 3316406 h 5090615"/>
                    <a:gd name="connsiteX10" fmla="*/ 532263 w 4339989"/>
                    <a:gd name="connsiteY10" fmla="*/ 1514902 h 5090615"/>
                    <a:gd name="connsiteX11" fmla="*/ 136745 w 4339989"/>
                    <a:gd name="connsiteY11" fmla="*/ 696036 h 5090615"/>
                    <a:gd name="connsiteX0" fmla="*/ 136745 w 4339989"/>
                    <a:gd name="connsiteY0" fmla="*/ 696036 h 5090615"/>
                    <a:gd name="connsiteX1" fmla="*/ 911005 w 4339989"/>
                    <a:gd name="connsiteY1" fmla="*/ 2596 h 5090615"/>
                    <a:gd name="connsiteX2" fmla="*/ 2252414 w 4339989"/>
                    <a:gd name="connsiteY2" fmla="*/ 27296 h 5090615"/>
                    <a:gd name="connsiteX3" fmla="*/ 3562066 w 4339989"/>
                    <a:gd name="connsiteY3" fmla="*/ 0 h 5090615"/>
                    <a:gd name="connsiteX4" fmla="*/ 4339989 w 4339989"/>
                    <a:gd name="connsiteY4" fmla="*/ 736979 h 5090615"/>
                    <a:gd name="connsiteX5" fmla="*/ 4067033 w 4339989"/>
                    <a:gd name="connsiteY5" fmla="*/ 1678675 h 5090615"/>
                    <a:gd name="connsiteX6" fmla="*/ 4230806 w 4339989"/>
                    <a:gd name="connsiteY6" fmla="*/ 4067033 h 5090615"/>
                    <a:gd name="connsiteX7" fmla="*/ 2292824 w 4339989"/>
                    <a:gd name="connsiteY7" fmla="*/ 5090615 h 5090615"/>
                    <a:gd name="connsiteX8" fmla="*/ 559559 w 4339989"/>
                    <a:gd name="connsiteY8" fmla="*/ 4258102 h 5090615"/>
                    <a:gd name="connsiteX9" fmla="*/ 0 w 4339989"/>
                    <a:gd name="connsiteY9" fmla="*/ 3316406 h 5090615"/>
                    <a:gd name="connsiteX10" fmla="*/ 501039 w 4339989"/>
                    <a:gd name="connsiteY10" fmla="*/ 1514902 h 5090615"/>
                    <a:gd name="connsiteX11" fmla="*/ 136745 w 4339989"/>
                    <a:gd name="connsiteY11" fmla="*/ 696036 h 5090615"/>
                    <a:gd name="connsiteX0" fmla="*/ 136745 w 4339989"/>
                    <a:gd name="connsiteY0" fmla="*/ 696036 h 5090615"/>
                    <a:gd name="connsiteX1" fmla="*/ 911005 w 4339989"/>
                    <a:gd name="connsiteY1" fmla="*/ 2596 h 5090615"/>
                    <a:gd name="connsiteX2" fmla="*/ 2252414 w 4339989"/>
                    <a:gd name="connsiteY2" fmla="*/ 27296 h 5090615"/>
                    <a:gd name="connsiteX3" fmla="*/ 3562066 w 4339989"/>
                    <a:gd name="connsiteY3" fmla="*/ 0 h 5090615"/>
                    <a:gd name="connsiteX4" fmla="*/ 4339989 w 4339989"/>
                    <a:gd name="connsiteY4" fmla="*/ 736979 h 5090615"/>
                    <a:gd name="connsiteX5" fmla="*/ 4067033 w 4339989"/>
                    <a:gd name="connsiteY5" fmla="*/ 1678675 h 5090615"/>
                    <a:gd name="connsiteX6" fmla="*/ 4230806 w 4339989"/>
                    <a:gd name="connsiteY6" fmla="*/ 4067033 h 5090615"/>
                    <a:gd name="connsiteX7" fmla="*/ 2292824 w 4339989"/>
                    <a:gd name="connsiteY7" fmla="*/ 5090615 h 5090615"/>
                    <a:gd name="connsiteX8" fmla="*/ 559559 w 4339989"/>
                    <a:gd name="connsiteY8" fmla="*/ 4258102 h 5090615"/>
                    <a:gd name="connsiteX9" fmla="*/ 0 w 4339989"/>
                    <a:gd name="connsiteY9" fmla="*/ 3316406 h 5090615"/>
                    <a:gd name="connsiteX10" fmla="*/ 501039 w 4339989"/>
                    <a:gd name="connsiteY10" fmla="*/ 1514902 h 5090615"/>
                    <a:gd name="connsiteX11" fmla="*/ 136745 w 4339989"/>
                    <a:gd name="connsiteY11" fmla="*/ 696036 h 5090615"/>
                    <a:gd name="connsiteX0" fmla="*/ 136745 w 4339989"/>
                    <a:gd name="connsiteY0" fmla="*/ 696036 h 5090615"/>
                    <a:gd name="connsiteX1" fmla="*/ 911005 w 4339989"/>
                    <a:gd name="connsiteY1" fmla="*/ 2596 h 5090615"/>
                    <a:gd name="connsiteX2" fmla="*/ 2252414 w 4339989"/>
                    <a:gd name="connsiteY2" fmla="*/ 27296 h 5090615"/>
                    <a:gd name="connsiteX3" fmla="*/ 3562066 w 4339989"/>
                    <a:gd name="connsiteY3" fmla="*/ 0 h 5090615"/>
                    <a:gd name="connsiteX4" fmla="*/ 4339989 w 4339989"/>
                    <a:gd name="connsiteY4" fmla="*/ 736979 h 5090615"/>
                    <a:gd name="connsiteX5" fmla="*/ 4067033 w 4339989"/>
                    <a:gd name="connsiteY5" fmla="*/ 1678675 h 5090615"/>
                    <a:gd name="connsiteX6" fmla="*/ 4230806 w 4339989"/>
                    <a:gd name="connsiteY6" fmla="*/ 4067033 h 5090615"/>
                    <a:gd name="connsiteX7" fmla="*/ 2292824 w 4339989"/>
                    <a:gd name="connsiteY7" fmla="*/ 5090615 h 5090615"/>
                    <a:gd name="connsiteX8" fmla="*/ 559559 w 4339989"/>
                    <a:gd name="connsiteY8" fmla="*/ 4258102 h 5090615"/>
                    <a:gd name="connsiteX9" fmla="*/ 0 w 4339989"/>
                    <a:gd name="connsiteY9" fmla="*/ 3316406 h 5090615"/>
                    <a:gd name="connsiteX10" fmla="*/ 501039 w 4339989"/>
                    <a:gd name="connsiteY10" fmla="*/ 1514902 h 5090615"/>
                    <a:gd name="connsiteX11" fmla="*/ 136745 w 4339989"/>
                    <a:gd name="connsiteY11" fmla="*/ 696036 h 5090615"/>
                    <a:gd name="connsiteX0" fmla="*/ 60916 w 4264160"/>
                    <a:gd name="connsiteY0" fmla="*/ 696036 h 5090615"/>
                    <a:gd name="connsiteX1" fmla="*/ 835176 w 4264160"/>
                    <a:gd name="connsiteY1" fmla="*/ 2596 h 5090615"/>
                    <a:gd name="connsiteX2" fmla="*/ 2176585 w 4264160"/>
                    <a:gd name="connsiteY2" fmla="*/ 27296 h 5090615"/>
                    <a:gd name="connsiteX3" fmla="*/ 3486237 w 4264160"/>
                    <a:gd name="connsiteY3" fmla="*/ 0 h 5090615"/>
                    <a:gd name="connsiteX4" fmla="*/ 4264160 w 4264160"/>
                    <a:gd name="connsiteY4" fmla="*/ 736979 h 5090615"/>
                    <a:gd name="connsiteX5" fmla="*/ 3991204 w 4264160"/>
                    <a:gd name="connsiteY5" fmla="*/ 1678675 h 5090615"/>
                    <a:gd name="connsiteX6" fmla="*/ 4154977 w 4264160"/>
                    <a:gd name="connsiteY6" fmla="*/ 4067033 h 5090615"/>
                    <a:gd name="connsiteX7" fmla="*/ 2216995 w 4264160"/>
                    <a:gd name="connsiteY7" fmla="*/ 5090615 h 5090615"/>
                    <a:gd name="connsiteX8" fmla="*/ 483730 w 4264160"/>
                    <a:gd name="connsiteY8" fmla="*/ 4258102 h 5090615"/>
                    <a:gd name="connsiteX9" fmla="*/ 0 w 4264160"/>
                    <a:gd name="connsiteY9" fmla="*/ 3338708 h 5090615"/>
                    <a:gd name="connsiteX10" fmla="*/ 425210 w 4264160"/>
                    <a:gd name="connsiteY10" fmla="*/ 1514902 h 5090615"/>
                    <a:gd name="connsiteX11" fmla="*/ 60916 w 4264160"/>
                    <a:gd name="connsiteY11" fmla="*/ 696036 h 5090615"/>
                    <a:gd name="connsiteX0" fmla="*/ 60916 w 4264160"/>
                    <a:gd name="connsiteY0" fmla="*/ 696036 h 5090615"/>
                    <a:gd name="connsiteX1" fmla="*/ 835176 w 4264160"/>
                    <a:gd name="connsiteY1" fmla="*/ 2596 h 5090615"/>
                    <a:gd name="connsiteX2" fmla="*/ 2176585 w 4264160"/>
                    <a:gd name="connsiteY2" fmla="*/ 27296 h 5090615"/>
                    <a:gd name="connsiteX3" fmla="*/ 3486237 w 4264160"/>
                    <a:gd name="connsiteY3" fmla="*/ 0 h 5090615"/>
                    <a:gd name="connsiteX4" fmla="*/ 4264160 w 4264160"/>
                    <a:gd name="connsiteY4" fmla="*/ 736979 h 5090615"/>
                    <a:gd name="connsiteX5" fmla="*/ 3991204 w 4264160"/>
                    <a:gd name="connsiteY5" fmla="*/ 1678675 h 5090615"/>
                    <a:gd name="connsiteX6" fmla="*/ 4154977 w 4264160"/>
                    <a:gd name="connsiteY6" fmla="*/ 4067033 h 5090615"/>
                    <a:gd name="connsiteX7" fmla="*/ 2216995 w 4264160"/>
                    <a:gd name="connsiteY7" fmla="*/ 5090615 h 5090615"/>
                    <a:gd name="connsiteX8" fmla="*/ 483730 w 4264160"/>
                    <a:gd name="connsiteY8" fmla="*/ 4258102 h 5090615"/>
                    <a:gd name="connsiteX9" fmla="*/ 0 w 4264160"/>
                    <a:gd name="connsiteY9" fmla="*/ 3338708 h 5090615"/>
                    <a:gd name="connsiteX10" fmla="*/ 425210 w 4264160"/>
                    <a:gd name="connsiteY10" fmla="*/ 1514902 h 5090615"/>
                    <a:gd name="connsiteX11" fmla="*/ 60916 w 4264160"/>
                    <a:gd name="connsiteY11" fmla="*/ 696036 h 5090615"/>
                    <a:gd name="connsiteX0" fmla="*/ 60916 w 4264160"/>
                    <a:gd name="connsiteY0" fmla="*/ 696036 h 5090615"/>
                    <a:gd name="connsiteX1" fmla="*/ 835176 w 4264160"/>
                    <a:gd name="connsiteY1" fmla="*/ 2596 h 5090615"/>
                    <a:gd name="connsiteX2" fmla="*/ 2176585 w 4264160"/>
                    <a:gd name="connsiteY2" fmla="*/ 27296 h 5090615"/>
                    <a:gd name="connsiteX3" fmla="*/ 3486237 w 4264160"/>
                    <a:gd name="connsiteY3" fmla="*/ 0 h 5090615"/>
                    <a:gd name="connsiteX4" fmla="*/ 4264160 w 4264160"/>
                    <a:gd name="connsiteY4" fmla="*/ 736979 h 5090615"/>
                    <a:gd name="connsiteX5" fmla="*/ 3991204 w 4264160"/>
                    <a:gd name="connsiteY5" fmla="*/ 1678675 h 5090615"/>
                    <a:gd name="connsiteX6" fmla="*/ 4154977 w 4264160"/>
                    <a:gd name="connsiteY6" fmla="*/ 4067033 h 5090615"/>
                    <a:gd name="connsiteX7" fmla="*/ 2216995 w 4264160"/>
                    <a:gd name="connsiteY7" fmla="*/ 5090615 h 5090615"/>
                    <a:gd name="connsiteX8" fmla="*/ 483730 w 4264160"/>
                    <a:gd name="connsiteY8" fmla="*/ 4258102 h 5090615"/>
                    <a:gd name="connsiteX9" fmla="*/ 0 w 4264160"/>
                    <a:gd name="connsiteY9" fmla="*/ 3338708 h 5090615"/>
                    <a:gd name="connsiteX10" fmla="*/ 425210 w 4264160"/>
                    <a:gd name="connsiteY10" fmla="*/ 1514902 h 5090615"/>
                    <a:gd name="connsiteX11" fmla="*/ 60916 w 4264160"/>
                    <a:gd name="connsiteY11" fmla="*/ 696036 h 5090615"/>
                    <a:gd name="connsiteX0" fmla="*/ 60916 w 4264160"/>
                    <a:gd name="connsiteY0" fmla="*/ 696036 h 5090615"/>
                    <a:gd name="connsiteX1" fmla="*/ 835176 w 4264160"/>
                    <a:gd name="connsiteY1" fmla="*/ 2596 h 5090615"/>
                    <a:gd name="connsiteX2" fmla="*/ 2176585 w 4264160"/>
                    <a:gd name="connsiteY2" fmla="*/ 27296 h 5090615"/>
                    <a:gd name="connsiteX3" fmla="*/ 3486237 w 4264160"/>
                    <a:gd name="connsiteY3" fmla="*/ 0 h 5090615"/>
                    <a:gd name="connsiteX4" fmla="*/ 4264160 w 4264160"/>
                    <a:gd name="connsiteY4" fmla="*/ 736979 h 5090615"/>
                    <a:gd name="connsiteX5" fmla="*/ 3991204 w 4264160"/>
                    <a:gd name="connsiteY5" fmla="*/ 1678675 h 5090615"/>
                    <a:gd name="connsiteX6" fmla="*/ 4154977 w 4264160"/>
                    <a:gd name="connsiteY6" fmla="*/ 4067033 h 5090615"/>
                    <a:gd name="connsiteX7" fmla="*/ 2216995 w 4264160"/>
                    <a:gd name="connsiteY7" fmla="*/ 5090615 h 5090615"/>
                    <a:gd name="connsiteX8" fmla="*/ 483730 w 4264160"/>
                    <a:gd name="connsiteY8" fmla="*/ 4258102 h 5090615"/>
                    <a:gd name="connsiteX9" fmla="*/ 0 w 4264160"/>
                    <a:gd name="connsiteY9" fmla="*/ 3338708 h 5090615"/>
                    <a:gd name="connsiteX10" fmla="*/ 425210 w 4264160"/>
                    <a:gd name="connsiteY10" fmla="*/ 1514902 h 5090615"/>
                    <a:gd name="connsiteX11" fmla="*/ 60916 w 4264160"/>
                    <a:gd name="connsiteY11" fmla="*/ 696036 h 5090615"/>
                    <a:gd name="connsiteX0" fmla="*/ 60916 w 4264160"/>
                    <a:gd name="connsiteY0" fmla="*/ 696036 h 5090615"/>
                    <a:gd name="connsiteX1" fmla="*/ 835176 w 4264160"/>
                    <a:gd name="connsiteY1" fmla="*/ 2596 h 5090615"/>
                    <a:gd name="connsiteX2" fmla="*/ 2176585 w 4264160"/>
                    <a:gd name="connsiteY2" fmla="*/ 27296 h 5090615"/>
                    <a:gd name="connsiteX3" fmla="*/ 3486237 w 4264160"/>
                    <a:gd name="connsiteY3" fmla="*/ 0 h 5090615"/>
                    <a:gd name="connsiteX4" fmla="*/ 4264160 w 4264160"/>
                    <a:gd name="connsiteY4" fmla="*/ 736979 h 5090615"/>
                    <a:gd name="connsiteX5" fmla="*/ 3991204 w 4264160"/>
                    <a:gd name="connsiteY5" fmla="*/ 1678675 h 5090615"/>
                    <a:gd name="connsiteX6" fmla="*/ 4154977 w 4264160"/>
                    <a:gd name="connsiteY6" fmla="*/ 4067033 h 5090615"/>
                    <a:gd name="connsiteX7" fmla="*/ 2216995 w 4264160"/>
                    <a:gd name="connsiteY7" fmla="*/ 5090615 h 5090615"/>
                    <a:gd name="connsiteX8" fmla="*/ 483730 w 4264160"/>
                    <a:gd name="connsiteY8" fmla="*/ 4258102 h 5090615"/>
                    <a:gd name="connsiteX9" fmla="*/ 0 w 4264160"/>
                    <a:gd name="connsiteY9" fmla="*/ 3338708 h 5090615"/>
                    <a:gd name="connsiteX10" fmla="*/ 425210 w 4264160"/>
                    <a:gd name="connsiteY10" fmla="*/ 1514902 h 5090615"/>
                    <a:gd name="connsiteX11" fmla="*/ 60916 w 4264160"/>
                    <a:gd name="connsiteY11" fmla="*/ 696036 h 5090615"/>
                    <a:gd name="connsiteX0" fmla="*/ 60916 w 4264160"/>
                    <a:gd name="connsiteY0" fmla="*/ 696036 h 5090615"/>
                    <a:gd name="connsiteX1" fmla="*/ 835176 w 4264160"/>
                    <a:gd name="connsiteY1" fmla="*/ 2596 h 5090615"/>
                    <a:gd name="connsiteX2" fmla="*/ 2176585 w 4264160"/>
                    <a:gd name="connsiteY2" fmla="*/ 27296 h 5090615"/>
                    <a:gd name="connsiteX3" fmla="*/ 3486237 w 4264160"/>
                    <a:gd name="connsiteY3" fmla="*/ 0 h 5090615"/>
                    <a:gd name="connsiteX4" fmla="*/ 4264160 w 4264160"/>
                    <a:gd name="connsiteY4" fmla="*/ 736979 h 5090615"/>
                    <a:gd name="connsiteX5" fmla="*/ 3991204 w 4264160"/>
                    <a:gd name="connsiteY5" fmla="*/ 1678675 h 5090615"/>
                    <a:gd name="connsiteX6" fmla="*/ 4154977 w 4264160"/>
                    <a:gd name="connsiteY6" fmla="*/ 4067033 h 5090615"/>
                    <a:gd name="connsiteX7" fmla="*/ 2216995 w 4264160"/>
                    <a:gd name="connsiteY7" fmla="*/ 5090615 h 5090615"/>
                    <a:gd name="connsiteX8" fmla="*/ 483730 w 4264160"/>
                    <a:gd name="connsiteY8" fmla="*/ 4258102 h 5090615"/>
                    <a:gd name="connsiteX9" fmla="*/ 0 w 4264160"/>
                    <a:gd name="connsiteY9" fmla="*/ 3338708 h 5090615"/>
                    <a:gd name="connsiteX10" fmla="*/ 425210 w 4264160"/>
                    <a:gd name="connsiteY10" fmla="*/ 1514902 h 5090615"/>
                    <a:gd name="connsiteX11" fmla="*/ 60916 w 4264160"/>
                    <a:gd name="connsiteY11" fmla="*/ 696036 h 5090615"/>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483730 w 4264160"/>
                    <a:gd name="connsiteY8" fmla="*/ 4258102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483730 w 4264160"/>
                    <a:gd name="connsiteY8" fmla="*/ 4258102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483730 w 4264160"/>
                    <a:gd name="connsiteY8" fmla="*/ 4258102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483730 w 4264160"/>
                    <a:gd name="connsiteY8" fmla="*/ 4258102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737978 w 4264160"/>
                    <a:gd name="connsiteY8" fmla="*/ 4512350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737978 w 4264160"/>
                    <a:gd name="connsiteY8" fmla="*/ 4512350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737978 w 4264160"/>
                    <a:gd name="connsiteY8" fmla="*/ 4512350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737978 w 4264160"/>
                    <a:gd name="connsiteY8" fmla="*/ 4512350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737978 w 4264160"/>
                    <a:gd name="connsiteY8" fmla="*/ 4512350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737978 w 4264160"/>
                    <a:gd name="connsiteY8" fmla="*/ 4512350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737978 w 4264160"/>
                    <a:gd name="connsiteY8" fmla="*/ 4512350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3102302 w 4264160"/>
                    <a:gd name="connsiteY6" fmla="*/ 2893925 h 5112918"/>
                    <a:gd name="connsiteX7" fmla="*/ 2194692 w 4264160"/>
                    <a:gd name="connsiteY7" fmla="*/ 5112918 h 5112918"/>
                    <a:gd name="connsiteX8" fmla="*/ 737978 w 4264160"/>
                    <a:gd name="connsiteY8" fmla="*/ 4512350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3991204"/>
                    <a:gd name="connsiteY0" fmla="*/ 696036 h 5112918"/>
                    <a:gd name="connsiteX1" fmla="*/ 835176 w 3991204"/>
                    <a:gd name="connsiteY1" fmla="*/ 2596 h 5112918"/>
                    <a:gd name="connsiteX2" fmla="*/ 2176585 w 3991204"/>
                    <a:gd name="connsiteY2" fmla="*/ 27296 h 5112918"/>
                    <a:gd name="connsiteX3" fmla="*/ 3486237 w 3991204"/>
                    <a:gd name="connsiteY3" fmla="*/ 0 h 5112918"/>
                    <a:gd name="connsiteX4" fmla="*/ 2952777 w 3991204"/>
                    <a:gd name="connsiteY4" fmla="*/ 1428354 h 5112918"/>
                    <a:gd name="connsiteX5" fmla="*/ 3991204 w 3991204"/>
                    <a:gd name="connsiteY5" fmla="*/ 1678675 h 5112918"/>
                    <a:gd name="connsiteX6" fmla="*/ 3102302 w 3991204"/>
                    <a:gd name="connsiteY6" fmla="*/ 2893925 h 5112918"/>
                    <a:gd name="connsiteX7" fmla="*/ 2194692 w 3991204"/>
                    <a:gd name="connsiteY7" fmla="*/ 5112918 h 5112918"/>
                    <a:gd name="connsiteX8" fmla="*/ 737978 w 3991204"/>
                    <a:gd name="connsiteY8" fmla="*/ 4512350 h 5112918"/>
                    <a:gd name="connsiteX9" fmla="*/ 0 w 3991204"/>
                    <a:gd name="connsiteY9" fmla="*/ 3338708 h 5112918"/>
                    <a:gd name="connsiteX10" fmla="*/ 425210 w 3991204"/>
                    <a:gd name="connsiteY10" fmla="*/ 1514902 h 5112918"/>
                    <a:gd name="connsiteX11" fmla="*/ 60916 w 3991204"/>
                    <a:gd name="connsiteY11" fmla="*/ 696036 h 5112918"/>
                    <a:gd name="connsiteX0" fmla="*/ 60916 w 3486237"/>
                    <a:gd name="connsiteY0" fmla="*/ 696036 h 5112918"/>
                    <a:gd name="connsiteX1" fmla="*/ 835176 w 3486237"/>
                    <a:gd name="connsiteY1" fmla="*/ 2596 h 5112918"/>
                    <a:gd name="connsiteX2" fmla="*/ 2176585 w 3486237"/>
                    <a:gd name="connsiteY2" fmla="*/ 27296 h 5112918"/>
                    <a:gd name="connsiteX3" fmla="*/ 3486237 w 3486237"/>
                    <a:gd name="connsiteY3" fmla="*/ 0 h 5112918"/>
                    <a:gd name="connsiteX4" fmla="*/ 2952777 w 3486237"/>
                    <a:gd name="connsiteY4" fmla="*/ 1428354 h 5112918"/>
                    <a:gd name="connsiteX5" fmla="*/ 2287297 w 3486237"/>
                    <a:gd name="connsiteY5" fmla="*/ 2111343 h 5112918"/>
                    <a:gd name="connsiteX6" fmla="*/ 3102302 w 3486237"/>
                    <a:gd name="connsiteY6" fmla="*/ 2893925 h 5112918"/>
                    <a:gd name="connsiteX7" fmla="*/ 2194692 w 3486237"/>
                    <a:gd name="connsiteY7" fmla="*/ 5112918 h 5112918"/>
                    <a:gd name="connsiteX8" fmla="*/ 737978 w 3486237"/>
                    <a:gd name="connsiteY8" fmla="*/ 4512350 h 5112918"/>
                    <a:gd name="connsiteX9" fmla="*/ 0 w 3486237"/>
                    <a:gd name="connsiteY9" fmla="*/ 3338708 h 5112918"/>
                    <a:gd name="connsiteX10" fmla="*/ 425210 w 3486237"/>
                    <a:gd name="connsiteY10" fmla="*/ 1514902 h 5112918"/>
                    <a:gd name="connsiteX11" fmla="*/ 60916 w 3486237"/>
                    <a:gd name="connsiteY11" fmla="*/ 696036 h 5112918"/>
                    <a:gd name="connsiteX0" fmla="*/ 60916 w 3102302"/>
                    <a:gd name="connsiteY0" fmla="*/ 693440 h 5110322"/>
                    <a:gd name="connsiteX1" fmla="*/ 835176 w 3102302"/>
                    <a:gd name="connsiteY1" fmla="*/ 0 h 5110322"/>
                    <a:gd name="connsiteX2" fmla="*/ 2176585 w 3102302"/>
                    <a:gd name="connsiteY2" fmla="*/ 24700 h 5110322"/>
                    <a:gd name="connsiteX3" fmla="*/ 2669968 w 3102302"/>
                    <a:gd name="connsiteY3" fmla="*/ 840436 h 5110322"/>
                    <a:gd name="connsiteX4" fmla="*/ 2952777 w 3102302"/>
                    <a:gd name="connsiteY4" fmla="*/ 1425758 h 5110322"/>
                    <a:gd name="connsiteX5" fmla="*/ 2287297 w 3102302"/>
                    <a:gd name="connsiteY5" fmla="*/ 2108747 h 5110322"/>
                    <a:gd name="connsiteX6" fmla="*/ 3102302 w 3102302"/>
                    <a:gd name="connsiteY6" fmla="*/ 2891329 h 5110322"/>
                    <a:gd name="connsiteX7" fmla="*/ 2194692 w 3102302"/>
                    <a:gd name="connsiteY7" fmla="*/ 5110322 h 5110322"/>
                    <a:gd name="connsiteX8" fmla="*/ 737978 w 3102302"/>
                    <a:gd name="connsiteY8" fmla="*/ 4509754 h 5110322"/>
                    <a:gd name="connsiteX9" fmla="*/ 0 w 3102302"/>
                    <a:gd name="connsiteY9" fmla="*/ 3336112 h 5110322"/>
                    <a:gd name="connsiteX10" fmla="*/ 425210 w 3102302"/>
                    <a:gd name="connsiteY10" fmla="*/ 1512306 h 5110322"/>
                    <a:gd name="connsiteX11" fmla="*/ 60916 w 3102302"/>
                    <a:gd name="connsiteY11" fmla="*/ 693440 h 5110322"/>
                    <a:gd name="connsiteX0" fmla="*/ 60916 w 3102302"/>
                    <a:gd name="connsiteY0" fmla="*/ 693440 h 5110322"/>
                    <a:gd name="connsiteX1" fmla="*/ 835176 w 3102302"/>
                    <a:gd name="connsiteY1" fmla="*/ 0 h 5110322"/>
                    <a:gd name="connsiteX2" fmla="*/ 2191825 w 3102302"/>
                    <a:gd name="connsiteY2" fmla="*/ 17080 h 5110322"/>
                    <a:gd name="connsiteX3" fmla="*/ 2669968 w 3102302"/>
                    <a:gd name="connsiteY3" fmla="*/ 840436 h 5110322"/>
                    <a:gd name="connsiteX4" fmla="*/ 2952777 w 3102302"/>
                    <a:gd name="connsiteY4" fmla="*/ 1425758 h 5110322"/>
                    <a:gd name="connsiteX5" fmla="*/ 2287297 w 3102302"/>
                    <a:gd name="connsiteY5" fmla="*/ 2108747 h 5110322"/>
                    <a:gd name="connsiteX6" fmla="*/ 3102302 w 3102302"/>
                    <a:gd name="connsiteY6" fmla="*/ 2891329 h 5110322"/>
                    <a:gd name="connsiteX7" fmla="*/ 2194692 w 3102302"/>
                    <a:gd name="connsiteY7" fmla="*/ 5110322 h 5110322"/>
                    <a:gd name="connsiteX8" fmla="*/ 737978 w 3102302"/>
                    <a:gd name="connsiteY8" fmla="*/ 4509754 h 5110322"/>
                    <a:gd name="connsiteX9" fmla="*/ 0 w 3102302"/>
                    <a:gd name="connsiteY9" fmla="*/ 3336112 h 5110322"/>
                    <a:gd name="connsiteX10" fmla="*/ 425210 w 3102302"/>
                    <a:gd name="connsiteY10" fmla="*/ 1512306 h 5110322"/>
                    <a:gd name="connsiteX11" fmla="*/ 60916 w 3102302"/>
                    <a:gd name="connsiteY11" fmla="*/ 693440 h 5110322"/>
                    <a:gd name="connsiteX0" fmla="*/ 60916 w 3102302"/>
                    <a:gd name="connsiteY0" fmla="*/ 693440 h 5110322"/>
                    <a:gd name="connsiteX1" fmla="*/ 835176 w 3102302"/>
                    <a:gd name="connsiteY1" fmla="*/ 0 h 5110322"/>
                    <a:gd name="connsiteX2" fmla="*/ 2195635 w 3102302"/>
                    <a:gd name="connsiteY2" fmla="*/ 13270 h 5110322"/>
                    <a:gd name="connsiteX3" fmla="*/ 2669968 w 3102302"/>
                    <a:gd name="connsiteY3" fmla="*/ 840436 h 5110322"/>
                    <a:gd name="connsiteX4" fmla="*/ 2952777 w 3102302"/>
                    <a:gd name="connsiteY4" fmla="*/ 1425758 h 5110322"/>
                    <a:gd name="connsiteX5" fmla="*/ 2287297 w 3102302"/>
                    <a:gd name="connsiteY5" fmla="*/ 2108747 h 5110322"/>
                    <a:gd name="connsiteX6" fmla="*/ 3102302 w 3102302"/>
                    <a:gd name="connsiteY6" fmla="*/ 2891329 h 5110322"/>
                    <a:gd name="connsiteX7" fmla="*/ 2194692 w 3102302"/>
                    <a:gd name="connsiteY7" fmla="*/ 5110322 h 5110322"/>
                    <a:gd name="connsiteX8" fmla="*/ 737978 w 3102302"/>
                    <a:gd name="connsiteY8" fmla="*/ 4509754 h 5110322"/>
                    <a:gd name="connsiteX9" fmla="*/ 0 w 3102302"/>
                    <a:gd name="connsiteY9" fmla="*/ 3336112 h 5110322"/>
                    <a:gd name="connsiteX10" fmla="*/ 425210 w 3102302"/>
                    <a:gd name="connsiteY10" fmla="*/ 1512306 h 5110322"/>
                    <a:gd name="connsiteX11" fmla="*/ 60916 w 3102302"/>
                    <a:gd name="connsiteY11" fmla="*/ 693440 h 5110322"/>
                    <a:gd name="connsiteX0" fmla="*/ 60916 w 3102302"/>
                    <a:gd name="connsiteY0" fmla="*/ 693440 h 5361782"/>
                    <a:gd name="connsiteX1" fmla="*/ 835176 w 3102302"/>
                    <a:gd name="connsiteY1" fmla="*/ 0 h 5361782"/>
                    <a:gd name="connsiteX2" fmla="*/ 2195635 w 3102302"/>
                    <a:gd name="connsiteY2" fmla="*/ 13270 h 5361782"/>
                    <a:gd name="connsiteX3" fmla="*/ 2669968 w 3102302"/>
                    <a:gd name="connsiteY3" fmla="*/ 840436 h 5361782"/>
                    <a:gd name="connsiteX4" fmla="*/ 2952777 w 3102302"/>
                    <a:gd name="connsiteY4" fmla="*/ 1425758 h 5361782"/>
                    <a:gd name="connsiteX5" fmla="*/ 2287297 w 3102302"/>
                    <a:gd name="connsiteY5" fmla="*/ 2108747 h 5361782"/>
                    <a:gd name="connsiteX6" fmla="*/ 3102302 w 3102302"/>
                    <a:gd name="connsiteY6" fmla="*/ 2891329 h 5361782"/>
                    <a:gd name="connsiteX7" fmla="*/ 2202312 w 3102302"/>
                    <a:gd name="connsiteY7" fmla="*/ 5361782 h 5361782"/>
                    <a:gd name="connsiteX8" fmla="*/ 737978 w 3102302"/>
                    <a:gd name="connsiteY8" fmla="*/ 4509754 h 5361782"/>
                    <a:gd name="connsiteX9" fmla="*/ 0 w 3102302"/>
                    <a:gd name="connsiteY9" fmla="*/ 3336112 h 5361782"/>
                    <a:gd name="connsiteX10" fmla="*/ 425210 w 3102302"/>
                    <a:gd name="connsiteY10" fmla="*/ 1512306 h 5361782"/>
                    <a:gd name="connsiteX11" fmla="*/ 60916 w 3102302"/>
                    <a:gd name="connsiteY11" fmla="*/ 693440 h 5361782"/>
                    <a:gd name="connsiteX0" fmla="*/ 60916 w 3102302"/>
                    <a:gd name="connsiteY0" fmla="*/ 693440 h 5364957"/>
                    <a:gd name="connsiteX1" fmla="*/ 835176 w 3102302"/>
                    <a:gd name="connsiteY1" fmla="*/ 0 h 5364957"/>
                    <a:gd name="connsiteX2" fmla="*/ 2195635 w 3102302"/>
                    <a:gd name="connsiteY2" fmla="*/ 13270 h 5364957"/>
                    <a:gd name="connsiteX3" fmla="*/ 2669968 w 3102302"/>
                    <a:gd name="connsiteY3" fmla="*/ 840436 h 5364957"/>
                    <a:gd name="connsiteX4" fmla="*/ 2952777 w 3102302"/>
                    <a:gd name="connsiteY4" fmla="*/ 1425758 h 5364957"/>
                    <a:gd name="connsiteX5" fmla="*/ 2287297 w 3102302"/>
                    <a:gd name="connsiteY5" fmla="*/ 2108747 h 5364957"/>
                    <a:gd name="connsiteX6" fmla="*/ 3102302 w 3102302"/>
                    <a:gd name="connsiteY6" fmla="*/ 2891329 h 5364957"/>
                    <a:gd name="connsiteX7" fmla="*/ 2197549 w 3102302"/>
                    <a:gd name="connsiteY7" fmla="*/ 5364957 h 5364957"/>
                    <a:gd name="connsiteX8" fmla="*/ 737978 w 3102302"/>
                    <a:gd name="connsiteY8" fmla="*/ 4509754 h 5364957"/>
                    <a:gd name="connsiteX9" fmla="*/ 0 w 3102302"/>
                    <a:gd name="connsiteY9" fmla="*/ 3336112 h 5364957"/>
                    <a:gd name="connsiteX10" fmla="*/ 425210 w 3102302"/>
                    <a:gd name="connsiteY10" fmla="*/ 1512306 h 5364957"/>
                    <a:gd name="connsiteX11" fmla="*/ 60916 w 3102302"/>
                    <a:gd name="connsiteY11" fmla="*/ 693440 h 5364957"/>
                    <a:gd name="connsiteX0" fmla="*/ 60916 w 3102302"/>
                    <a:gd name="connsiteY0" fmla="*/ 693440 h 5360194"/>
                    <a:gd name="connsiteX1" fmla="*/ 835176 w 3102302"/>
                    <a:gd name="connsiteY1" fmla="*/ 0 h 5360194"/>
                    <a:gd name="connsiteX2" fmla="*/ 2195635 w 3102302"/>
                    <a:gd name="connsiteY2" fmla="*/ 13270 h 5360194"/>
                    <a:gd name="connsiteX3" fmla="*/ 2669968 w 3102302"/>
                    <a:gd name="connsiteY3" fmla="*/ 840436 h 5360194"/>
                    <a:gd name="connsiteX4" fmla="*/ 2952777 w 3102302"/>
                    <a:gd name="connsiteY4" fmla="*/ 1425758 h 5360194"/>
                    <a:gd name="connsiteX5" fmla="*/ 2287297 w 3102302"/>
                    <a:gd name="connsiteY5" fmla="*/ 2108747 h 5360194"/>
                    <a:gd name="connsiteX6" fmla="*/ 3102302 w 3102302"/>
                    <a:gd name="connsiteY6" fmla="*/ 2891329 h 5360194"/>
                    <a:gd name="connsiteX7" fmla="*/ 2195962 w 3102302"/>
                    <a:gd name="connsiteY7" fmla="*/ 5360194 h 5360194"/>
                    <a:gd name="connsiteX8" fmla="*/ 737978 w 3102302"/>
                    <a:gd name="connsiteY8" fmla="*/ 4509754 h 5360194"/>
                    <a:gd name="connsiteX9" fmla="*/ 0 w 3102302"/>
                    <a:gd name="connsiteY9" fmla="*/ 3336112 h 5360194"/>
                    <a:gd name="connsiteX10" fmla="*/ 425210 w 3102302"/>
                    <a:gd name="connsiteY10" fmla="*/ 1512306 h 5360194"/>
                    <a:gd name="connsiteX11" fmla="*/ 60916 w 3102302"/>
                    <a:gd name="connsiteY11" fmla="*/ 693440 h 5360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02302" h="5360194">
                      <a:moveTo>
                        <a:pt x="60916" y="693440"/>
                      </a:moveTo>
                      <a:lnTo>
                        <a:pt x="835176" y="0"/>
                      </a:lnTo>
                      <a:cubicBezTo>
                        <a:pt x="1661453" y="463203"/>
                        <a:pt x="1877854" y="170075"/>
                        <a:pt x="2195635" y="13270"/>
                      </a:cubicBezTo>
                      <a:lnTo>
                        <a:pt x="2669968" y="840436"/>
                      </a:lnTo>
                      <a:lnTo>
                        <a:pt x="2952777" y="1425758"/>
                      </a:lnTo>
                      <a:lnTo>
                        <a:pt x="2287297" y="2108747"/>
                      </a:lnTo>
                      <a:lnTo>
                        <a:pt x="3102302" y="2891329"/>
                      </a:lnTo>
                      <a:cubicBezTo>
                        <a:pt x="2448874" y="3239957"/>
                        <a:pt x="2666510" y="4373716"/>
                        <a:pt x="2195962" y="5360194"/>
                      </a:cubicBezTo>
                      <a:cubicBezTo>
                        <a:pt x="1952742" y="4859665"/>
                        <a:pt x="1226525" y="4814020"/>
                        <a:pt x="737978" y="4509754"/>
                      </a:cubicBezTo>
                      <a:cubicBezTo>
                        <a:pt x="416157" y="4283578"/>
                        <a:pt x="665" y="3745168"/>
                        <a:pt x="0" y="3336112"/>
                      </a:cubicBezTo>
                      <a:cubicBezTo>
                        <a:pt x="1975" y="2722229"/>
                        <a:pt x="271578" y="1996834"/>
                        <a:pt x="425210" y="1512306"/>
                      </a:cubicBezTo>
                      <a:cubicBezTo>
                        <a:pt x="534237" y="1101076"/>
                        <a:pt x="406859" y="1024382"/>
                        <a:pt x="60916" y="693440"/>
                      </a:cubicBezTo>
                      <a:close/>
                    </a:path>
                  </a:pathLst>
                </a:cu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15" name="Freeform: Shape 614">
                  <a:extLst>
                    <a:ext uri="{FF2B5EF4-FFF2-40B4-BE49-F238E27FC236}">
                      <a16:creationId xmlns:a16="http://schemas.microsoft.com/office/drawing/2014/main" id="{375001CA-9975-476D-B1B0-C690891FFA0A}"/>
                    </a:ext>
                  </a:extLst>
                </p:cNvPr>
                <p:cNvSpPr/>
                <p:nvPr/>
              </p:nvSpPr>
              <p:spPr>
                <a:xfrm flipH="1">
                  <a:off x="3805836" y="1088390"/>
                  <a:ext cx="3102302" cy="5361782"/>
                </a:xfrm>
                <a:custGeom>
                  <a:avLst/>
                  <a:gdLst>
                    <a:gd name="connsiteX0" fmla="*/ 150126 w 4339989"/>
                    <a:gd name="connsiteY0" fmla="*/ 791570 h 5186149"/>
                    <a:gd name="connsiteX1" fmla="*/ 968992 w 4339989"/>
                    <a:gd name="connsiteY1" fmla="*/ 0 h 5186149"/>
                    <a:gd name="connsiteX2" fmla="*/ 2279177 w 4339989"/>
                    <a:gd name="connsiteY2" fmla="*/ 122830 h 5186149"/>
                    <a:gd name="connsiteX3" fmla="*/ 3562066 w 4339989"/>
                    <a:gd name="connsiteY3" fmla="*/ 95534 h 5186149"/>
                    <a:gd name="connsiteX4" fmla="*/ 4339989 w 4339989"/>
                    <a:gd name="connsiteY4" fmla="*/ 832513 h 5186149"/>
                    <a:gd name="connsiteX5" fmla="*/ 4067033 w 4339989"/>
                    <a:gd name="connsiteY5" fmla="*/ 1774209 h 5186149"/>
                    <a:gd name="connsiteX6" fmla="*/ 4230806 w 4339989"/>
                    <a:gd name="connsiteY6" fmla="*/ 4162567 h 5186149"/>
                    <a:gd name="connsiteX7" fmla="*/ 2292824 w 4339989"/>
                    <a:gd name="connsiteY7" fmla="*/ 5186149 h 5186149"/>
                    <a:gd name="connsiteX8" fmla="*/ 559559 w 4339989"/>
                    <a:gd name="connsiteY8" fmla="*/ 4353636 h 5186149"/>
                    <a:gd name="connsiteX9" fmla="*/ 0 w 4339989"/>
                    <a:gd name="connsiteY9" fmla="*/ 3411940 h 5186149"/>
                    <a:gd name="connsiteX10" fmla="*/ 532263 w 4339989"/>
                    <a:gd name="connsiteY10" fmla="*/ 1610436 h 5186149"/>
                    <a:gd name="connsiteX11" fmla="*/ 150126 w 4339989"/>
                    <a:gd name="connsiteY11" fmla="*/ 791570 h 5186149"/>
                    <a:gd name="connsiteX0" fmla="*/ 150126 w 4339989"/>
                    <a:gd name="connsiteY0" fmla="*/ 791570 h 5186149"/>
                    <a:gd name="connsiteX1" fmla="*/ 968992 w 4339989"/>
                    <a:gd name="connsiteY1" fmla="*/ 0 h 5186149"/>
                    <a:gd name="connsiteX2" fmla="*/ 2252414 w 4339989"/>
                    <a:gd name="connsiteY2" fmla="*/ 122830 h 5186149"/>
                    <a:gd name="connsiteX3" fmla="*/ 3562066 w 4339989"/>
                    <a:gd name="connsiteY3" fmla="*/ 95534 h 5186149"/>
                    <a:gd name="connsiteX4" fmla="*/ 4339989 w 4339989"/>
                    <a:gd name="connsiteY4" fmla="*/ 832513 h 5186149"/>
                    <a:gd name="connsiteX5" fmla="*/ 4067033 w 4339989"/>
                    <a:gd name="connsiteY5" fmla="*/ 1774209 h 5186149"/>
                    <a:gd name="connsiteX6" fmla="*/ 4230806 w 4339989"/>
                    <a:gd name="connsiteY6" fmla="*/ 4162567 h 5186149"/>
                    <a:gd name="connsiteX7" fmla="*/ 2292824 w 4339989"/>
                    <a:gd name="connsiteY7" fmla="*/ 5186149 h 5186149"/>
                    <a:gd name="connsiteX8" fmla="*/ 559559 w 4339989"/>
                    <a:gd name="connsiteY8" fmla="*/ 4353636 h 5186149"/>
                    <a:gd name="connsiteX9" fmla="*/ 0 w 4339989"/>
                    <a:gd name="connsiteY9" fmla="*/ 3411940 h 5186149"/>
                    <a:gd name="connsiteX10" fmla="*/ 532263 w 4339989"/>
                    <a:gd name="connsiteY10" fmla="*/ 1610436 h 5186149"/>
                    <a:gd name="connsiteX11" fmla="*/ 150126 w 4339989"/>
                    <a:gd name="connsiteY11" fmla="*/ 791570 h 5186149"/>
                    <a:gd name="connsiteX0" fmla="*/ 150126 w 4339989"/>
                    <a:gd name="connsiteY0" fmla="*/ 696036 h 5090615"/>
                    <a:gd name="connsiteX1" fmla="*/ 1026978 w 4339989"/>
                    <a:gd name="connsiteY1" fmla="*/ 136411 h 5090615"/>
                    <a:gd name="connsiteX2" fmla="*/ 2252414 w 4339989"/>
                    <a:gd name="connsiteY2" fmla="*/ 27296 h 5090615"/>
                    <a:gd name="connsiteX3" fmla="*/ 3562066 w 4339989"/>
                    <a:gd name="connsiteY3" fmla="*/ 0 h 5090615"/>
                    <a:gd name="connsiteX4" fmla="*/ 4339989 w 4339989"/>
                    <a:gd name="connsiteY4" fmla="*/ 736979 h 5090615"/>
                    <a:gd name="connsiteX5" fmla="*/ 4067033 w 4339989"/>
                    <a:gd name="connsiteY5" fmla="*/ 1678675 h 5090615"/>
                    <a:gd name="connsiteX6" fmla="*/ 4230806 w 4339989"/>
                    <a:gd name="connsiteY6" fmla="*/ 4067033 h 5090615"/>
                    <a:gd name="connsiteX7" fmla="*/ 2292824 w 4339989"/>
                    <a:gd name="connsiteY7" fmla="*/ 5090615 h 5090615"/>
                    <a:gd name="connsiteX8" fmla="*/ 559559 w 4339989"/>
                    <a:gd name="connsiteY8" fmla="*/ 4258102 h 5090615"/>
                    <a:gd name="connsiteX9" fmla="*/ 0 w 4339989"/>
                    <a:gd name="connsiteY9" fmla="*/ 3316406 h 5090615"/>
                    <a:gd name="connsiteX10" fmla="*/ 532263 w 4339989"/>
                    <a:gd name="connsiteY10" fmla="*/ 1514902 h 5090615"/>
                    <a:gd name="connsiteX11" fmla="*/ 150126 w 4339989"/>
                    <a:gd name="connsiteY11" fmla="*/ 696036 h 5090615"/>
                    <a:gd name="connsiteX0" fmla="*/ 150126 w 4339989"/>
                    <a:gd name="connsiteY0" fmla="*/ 696036 h 5090615"/>
                    <a:gd name="connsiteX1" fmla="*/ 911005 w 4339989"/>
                    <a:gd name="connsiteY1" fmla="*/ 2596 h 5090615"/>
                    <a:gd name="connsiteX2" fmla="*/ 2252414 w 4339989"/>
                    <a:gd name="connsiteY2" fmla="*/ 27296 h 5090615"/>
                    <a:gd name="connsiteX3" fmla="*/ 3562066 w 4339989"/>
                    <a:gd name="connsiteY3" fmla="*/ 0 h 5090615"/>
                    <a:gd name="connsiteX4" fmla="*/ 4339989 w 4339989"/>
                    <a:gd name="connsiteY4" fmla="*/ 736979 h 5090615"/>
                    <a:gd name="connsiteX5" fmla="*/ 4067033 w 4339989"/>
                    <a:gd name="connsiteY5" fmla="*/ 1678675 h 5090615"/>
                    <a:gd name="connsiteX6" fmla="*/ 4230806 w 4339989"/>
                    <a:gd name="connsiteY6" fmla="*/ 4067033 h 5090615"/>
                    <a:gd name="connsiteX7" fmla="*/ 2292824 w 4339989"/>
                    <a:gd name="connsiteY7" fmla="*/ 5090615 h 5090615"/>
                    <a:gd name="connsiteX8" fmla="*/ 559559 w 4339989"/>
                    <a:gd name="connsiteY8" fmla="*/ 4258102 h 5090615"/>
                    <a:gd name="connsiteX9" fmla="*/ 0 w 4339989"/>
                    <a:gd name="connsiteY9" fmla="*/ 3316406 h 5090615"/>
                    <a:gd name="connsiteX10" fmla="*/ 532263 w 4339989"/>
                    <a:gd name="connsiteY10" fmla="*/ 1514902 h 5090615"/>
                    <a:gd name="connsiteX11" fmla="*/ 150126 w 4339989"/>
                    <a:gd name="connsiteY11" fmla="*/ 696036 h 5090615"/>
                    <a:gd name="connsiteX0" fmla="*/ 136745 w 4339989"/>
                    <a:gd name="connsiteY0" fmla="*/ 696036 h 5090615"/>
                    <a:gd name="connsiteX1" fmla="*/ 911005 w 4339989"/>
                    <a:gd name="connsiteY1" fmla="*/ 2596 h 5090615"/>
                    <a:gd name="connsiteX2" fmla="*/ 2252414 w 4339989"/>
                    <a:gd name="connsiteY2" fmla="*/ 27296 h 5090615"/>
                    <a:gd name="connsiteX3" fmla="*/ 3562066 w 4339989"/>
                    <a:gd name="connsiteY3" fmla="*/ 0 h 5090615"/>
                    <a:gd name="connsiteX4" fmla="*/ 4339989 w 4339989"/>
                    <a:gd name="connsiteY4" fmla="*/ 736979 h 5090615"/>
                    <a:gd name="connsiteX5" fmla="*/ 4067033 w 4339989"/>
                    <a:gd name="connsiteY5" fmla="*/ 1678675 h 5090615"/>
                    <a:gd name="connsiteX6" fmla="*/ 4230806 w 4339989"/>
                    <a:gd name="connsiteY6" fmla="*/ 4067033 h 5090615"/>
                    <a:gd name="connsiteX7" fmla="*/ 2292824 w 4339989"/>
                    <a:gd name="connsiteY7" fmla="*/ 5090615 h 5090615"/>
                    <a:gd name="connsiteX8" fmla="*/ 559559 w 4339989"/>
                    <a:gd name="connsiteY8" fmla="*/ 4258102 h 5090615"/>
                    <a:gd name="connsiteX9" fmla="*/ 0 w 4339989"/>
                    <a:gd name="connsiteY9" fmla="*/ 3316406 h 5090615"/>
                    <a:gd name="connsiteX10" fmla="*/ 532263 w 4339989"/>
                    <a:gd name="connsiteY10" fmla="*/ 1514902 h 5090615"/>
                    <a:gd name="connsiteX11" fmla="*/ 136745 w 4339989"/>
                    <a:gd name="connsiteY11" fmla="*/ 696036 h 5090615"/>
                    <a:gd name="connsiteX0" fmla="*/ 136745 w 4339989"/>
                    <a:gd name="connsiteY0" fmla="*/ 696036 h 5090615"/>
                    <a:gd name="connsiteX1" fmla="*/ 911005 w 4339989"/>
                    <a:gd name="connsiteY1" fmla="*/ 2596 h 5090615"/>
                    <a:gd name="connsiteX2" fmla="*/ 2252414 w 4339989"/>
                    <a:gd name="connsiteY2" fmla="*/ 27296 h 5090615"/>
                    <a:gd name="connsiteX3" fmla="*/ 3562066 w 4339989"/>
                    <a:gd name="connsiteY3" fmla="*/ 0 h 5090615"/>
                    <a:gd name="connsiteX4" fmla="*/ 4339989 w 4339989"/>
                    <a:gd name="connsiteY4" fmla="*/ 736979 h 5090615"/>
                    <a:gd name="connsiteX5" fmla="*/ 4067033 w 4339989"/>
                    <a:gd name="connsiteY5" fmla="*/ 1678675 h 5090615"/>
                    <a:gd name="connsiteX6" fmla="*/ 4230806 w 4339989"/>
                    <a:gd name="connsiteY6" fmla="*/ 4067033 h 5090615"/>
                    <a:gd name="connsiteX7" fmla="*/ 2292824 w 4339989"/>
                    <a:gd name="connsiteY7" fmla="*/ 5090615 h 5090615"/>
                    <a:gd name="connsiteX8" fmla="*/ 559559 w 4339989"/>
                    <a:gd name="connsiteY8" fmla="*/ 4258102 h 5090615"/>
                    <a:gd name="connsiteX9" fmla="*/ 0 w 4339989"/>
                    <a:gd name="connsiteY9" fmla="*/ 3316406 h 5090615"/>
                    <a:gd name="connsiteX10" fmla="*/ 532263 w 4339989"/>
                    <a:gd name="connsiteY10" fmla="*/ 1514902 h 5090615"/>
                    <a:gd name="connsiteX11" fmla="*/ 136745 w 4339989"/>
                    <a:gd name="connsiteY11" fmla="*/ 696036 h 5090615"/>
                    <a:gd name="connsiteX0" fmla="*/ 136745 w 4339989"/>
                    <a:gd name="connsiteY0" fmla="*/ 696036 h 5090615"/>
                    <a:gd name="connsiteX1" fmla="*/ 911005 w 4339989"/>
                    <a:gd name="connsiteY1" fmla="*/ 2596 h 5090615"/>
                    <a:gd name="connsiteX2" fmla="*/ 2252414 w 4339989"/>
                    <a:gd name="connsiteY2" fmla="*/ 27296 h 5090615"/>
                    <a:gd name="connsiteX3" fmla="*/ 3562066 w 4339989"/>
                    <a:gd name="connsiteY3" fmla="*/ 0 h 5090615"/>
                    <a:gd name="connsiteX4" fmla="*/ 4339989 w 4339989"/>
                    <a:gd name="connsiteY4" fmla="*/ 736979 h 5090615"/>
                    <a:gd name="connsiteX5" fmla="*/ 4067033 w 4339989"/>
                    <a:gd name="connsiteY5" fmla="*/ 1678675 h 5090615"/>
                    <a:gd name="connsiteX6" fmla="*/ 4230806 w 4339989"/>
                    <a:gd name="connsiteY6" fmla="*/ 4067033 h 5090615"/>
                    <a:gd name="connsiteX7" fmla="*/ 2292824 w 4339989"/>
                    <a:gd name="connsiteY7" fmla="*/ 5090615 h 5090615"/>
                    <a:gd name="connsiteX8" fmla="*/ 559559 w 4339989"/>
                    <a:gd name="connsiteY8" fmla="*/ 4258102 h 5090615"/>
                    <a:gd name="connsiteX9" fmla="*/ 0 w 4339989"/>
                    <a:gd name="connsiteY9" fmla="*/ 3316406 h 5090615"/>
                    <a:gd name="connsiteX10" fmla="*/ 501039 w 4339989"/>
                    <a:gd name="connsiteY10" fmla="*/ 1514902 h 5090615"/>
                    <a:gd name="connsiteX11" fmla="*/ 136745 w 4339989"/>
                    <a:gd name="connsiteY11" fmla="*/ 696036 h 5090615"/>
                    <a:gd name="connsiteX0" fmla="*/ 136745 w 4339989"/>
                    <a:gd name="connsiteY0" fmla="*/ 696036 h 5090615"/>
                    <a:gd name="connsiteX1" fmla="*/ 911005 w 4339989"/>
                    <a:gd name="connsiteY1" fmla="*/ 2596 h 5090615"/>
                    <a:gd name="connsiteX2" fmla="*/ 2252414 w 4339989"/>
                    <a:gd name="connsiteY2" fmla="*/ 27296 h 5090615"/>
                    <a:gd name="connsiteX3" fmla="*/ 3562066 w 4339989"/>
                    <a:gd name="connsiteY3" fmla="*/ 0 h 5090615"/>
                    <a:gd name="connsiteX4" fmla="*/ 4339989 w 4339989"/>
                    <a:gd name="connsiteY4" fmla="*/ 736979 h 5090615"/>
                    <a:gd name="connsiteX5" fmla="*/ 4067033 w 4339989"/>
                    <a:gd name="connsiteY5" fmla="*/ 1678675 h 5090615"/>
                    <a:gd name="connsiteX6" fmla="*/ 4230806 w 4339989"/>
                    <a:gd name="connsiteY6" fmla="*/ 4067033 h 5090615"/>
                    <a:gd name="connsiteX7" fmla="*/ 2292824 w 4339989"/>
                    <a:gd name="connsiteY7" fmla="*/ 5090615 h 5090615"/>
                    <a:gd name="connsiteX8" fmla="*/ 559559 w 4339989"/>
                    <a:gd name="connsiteY8" fmla="*/ 4258102 h 5090615"/>
                    <a:gd name="connsiteX9" fmla="*/ 0 w 4339989"/>
                    <a:gd name="connsiteY9" fmla="*/ 3316406 h 5090615"/>
                    <a:gd name="connsiteX10" fmla="*/ 501039 w 4339989"/>
                    <a:gd name="connsiteY10" fmla="*/ 1514902 h 5090615"/>
                    <a:gd name="connsiteX11" fmla="*/ 136745 w 4339989"/>
                    <a:gd name="connsiteY11" fmla="*/ 696036 h 5090615"/>
                    <a:gd name="connsiteX0" fmla="*/ 136745 w 4339989"/>
                    <a:gd name="connsiteY0" fmla="*/ 696036 h 5090615"/>
                    <a:gd name="connsiteX1" fmla="*/ 911005 w 4339989"/>
                    <a:gd name="connsiteY1" fmla="*/ 2596 h 5090615"/>
                    <a:gd name="connsiteX2" fmla="*/ 2252414 w 4339989"/>
                    <a:gd name="connsiteY2" fmla="*/ 27296 h 5090615"/>
                    <a:gd name="connsiteX3" fmla="*/ 3562066 w 4339989"/>
                    <a:gd name="connsiteY3" fmla="*/ 0 h 5090615"/>
                    <a:gd name="connsiteX4" fmla="*/ 4339989 w 4339989"/>
                    <a:gd name="connsiteY4" fmla="*/ 736979 h 5090615"/>
                    <a:gd name="connsiteX5" fmla="*/ 4067033 w 4339989"/>
                    <a:gd name="connsiteY5" fmla="*/ 1678675 h 5090615"/>
                    <a:gd name="connsiteX6" fmla="*/ 4230806 w 4339989"/>
                    <a:gd name="connsiteY6" fmla="*/ 4067033 h 5090615"/>
                    <a:gd name="connsiteX7" fmla="*/ 2292824 w 4339989"/>
                    <a:gd name="connsiteY7" fmla="*/ 5090615 h 5090615"/>
                    <a:gd name="connsiteX8" fmla="*/ 559559 w 4339989"/>
                    <a:gd name="connsiteY8" fmla="*/ 4258102 h 5090615"/>
                    <a:gd name="connsiteX9" fmla="*/ 0 w 4339989"/>
                    <a:gd name="connsiteY9" fmla="*/ 3316406 h 5090615"/>
                    <a:gd name="connsiteX10" fmla="*/ 501039 w 4339989"/>
                    <a:gd name="connsiteY10" fmla="*/ 1514902 h 5090615"/>
                    <a:gd name="connsiteX11" fmla="*/ 136745 w 4339989"/>
                    <a:gd name="connsiteY11" fmla="*/ 696036 h 5090615"/>
                    <a:gd name="connsiteX0" fmla="*/ 60916 w 4264160"/>
                    <a:gd name="connsiteY0" fmla="*/ 696036 h 5090615"/>
                    <a:gd name="connsiteX1" fmla="*/ 835176 w 4264160"/>
                    <a:gd name="connsiteY1" fmla="*/ 2596 h 5090615"/>
                    <a:gd name="connsiteX2" fmla="*/ 2176585 w 4264160"/>
                    <a:gd name="connsiteY2" fmla="*/ 27296 h 5090615"/>
                    <a:gd name="connsiteX3" fmla="*/ 3486237 w 4264160"/>
                    <a:gd name="connsiteY3" fmla="*/ 0 h 5090615"/>
                    <a:gd name="connsiteX4" fmla="*/ 4264160 w 4264160"/>
                    <a:gd name="connsiteY4" fmla="*/ 736979 h 5090615"/>
                    <a:gd name="connsiteX5" fmla="*/ 3991204 w 4264160"/>
                    <a:gd name="connsiteY5" fmla="*/ 1678675 h 5090615"/>
                    <a:gd name="connsiteX6" fmla="*/ 4154977 w 4264160"/>
                    <a:gd name="connsiteY6" fmla="*/ 4067033 h 5090615"/>
                    <a:gd name="connsiteX7" fmla="*/ 2216995 w 4264160"/>
                    <a:gd name="connsiteY7" fmla="*/ 5090615 h 5090615"/>
                    <a:gd name="connsiteX8" fmla="*/ 483730 w 4264160"/>
                    <a:gd name="connsiteY8" fmla="*/ 4258102 h 5090615"/>
                    <a:gd name="connsiteX9" fmla="*/ 0 w 4264160"/>
                    <a:gd name="connsiteY9" fmla="*/ 3338708 h 5090615"/>
                    <a:gd name="connsiteX10" fmla="*/ 425210 w 4264160"/>
                    <a:gd name="connsiteY10" fmla="*/ 1514902 h 5090615"/>
                    <a:gd name="connsiteX11" fmla="*/ 60916 w 4264160"/>
                    <a:gd name="connsiteY11" fmla="*/ 696036 h 5090615"/>
                    <a:gd name="connsiteX0" fmla="*/ 60916 w 4264160"/>
                    <a:gd name="connsiteY0" fmla="*/ 696036 h 5090615"/>
                    <a:gd name="connsiteX1" fmla="*/ 835176 w 4264160"/>
                    <a:gd name="connsiteY1" fmla="*/ 2596 h 5090615"/>
                    <a:gd name="connsiteX2" fmla="*/ 2176585 w 4264160"/>
                    <a:gd name="connsiteY2" fmla="*/ 27296 h 5090615"/>
                    <a:gd name="connsiteX3" fmla="*/ 3486237 w 4264160"/>
                    <a:gd name="connsiteY3" fmla="*/ 0 h 5090615"/>
                    <a:gd name="connsiteX4" fmla="*/ 4264160 w 4264160"/>
                    <a:gd name="connsiteY4" fmla="*/ 736979 h 5090615"/>
                    <a:gd name="connsiteX5" fmla="*/ 3991204 w 4264160"/>
                    <a:gd name="connsiteY5" fmla="*/ 1678675 h 5090615"/>
                    <a:gd name="connsiteX6" fmla="*/ 4154977 w 4264160"/>
                    <a:gd name="connsiteY6" fmla="*/ 4067033 h 5090615"/>
                    <a:gd name="connsiteX7" fmla="*/ 2216995 w 4264160"/>
                    <a:gd name="connsiteY7" fmla="*/ 5090615 h 5090615"/>
                    <a:gd name="connsiteX8" fmla="*/ 483730 w 4264160"/>
                    <a:gd name="connsiteY8" fmla="*/ 4258102 h 5090615"/>
                    <a:gd name="connsiteX9" fmla="*/ 0 w 4264160"/>
                    <a:gd name="connsiteY9" fmla="*/ 3338708 h 5090615"/>
                    <a:gd name="connsiteX10" fmla="*/ 425210 w 4264160"/>
                    <a:gd name="connsiteY10" fmla="*/ 1514902 h 5090615"/>
                    <a:gd name="connsiteX11" fmla="*/ 60916 w 4264160"/>
                    <a:gd name="connsiteY11" fmla="*/ 696036 h 5090615"/>
                    <a:gd name="connsiteX0" fmla="*/ 60916 w 4264160"/>
                    <a:gd name="connsiteY0" fmla="*/ 696036 h 5090615"/>
                    <a:gd name="connsiteX1" fmla="*/ 835176 w 4264160"/>
                    <a:gd name="connsiteY1" fmla="*/ 2596 h 5090615"/>
                    <a:gd name="connsiteX2" fmla="*/ 2176585 w 4264160"/>
                    <a:gd name="connsiteY2" fmla="*/ 27296 h 5090615"/>
                    <a:gd name="connsiteX3" fmla="*/ 3486237 w 4264160"/>
                    <a:gd name="connsiteY3" fmla="*/ 0 h 5090615"/>
                    <a:gd name="connsiteX4" fmla="*/ 4264160 w 4264160"/>
                    <a:gd name="connsiteY4" fmla="*/ 736979 h 5090615"/>
                    <a:gd name="connsiteX5" fmla="*/ 3991204 w 4264160"/>
                    <a:gd name="connsiteY5" fmla="*/ 1678675 h 5090615"/>
                    <a:gd name="connsiteX6" fmla="*/ 4154977 w 4264160"/>
                    <a:gd name="connsiteY6" fmla="*/ 4067033 h 5090615"/>
                    <a:gd name="connsiteX7" fmla="*/ 2216995 w 4264160"/>
                    <a:gd name="connsiteY7" fmla="*/ 5090615 h 5090615"/>
                    <a:gd name="connsiteX8" fmla="*/ 483730 w 4264160"/>
                    <a:gd name="connsiteY8" fmla="*/ 4258102 h 5090615"/>
                    <a:gd name="connsiteX9" fmla="*/ 0 w 4264160"/>
                    <a:gd name="connsiteY9" fmla="*/ 3338708 h 5090615"/>
                    <a:gd name="connsiteX10" fmla="*/ 425210 w 4264160"/>
                    <a:gd name="connsiteY10" fmla="*/ 1514902 h 5090615"/>
                    <a:gd name="connsiteX11" fmla="*/ 60916 w 4264160"/>
                    <a:gd name="connsiteY11" fmla="*/ 696036 h 5090615"/>
                    <a:gd name="connsiteX0" fmla="*/ 60916 w 4264160"/>
                    <a:gd name="connsiteY0" fmla="*/ 696036 h 5090615"/>
                    <a:gd name="connsiteX1" fmla="*/ 835176 w 4264160"/>
                    <a:gd name="connsiteY1" fmla="*/ 2596 h 5090615"/>
                    <a:gd name="connsiteX2" fmla="*/ 2176585 w 4264160"/>
                    <a:gd name="connsiteY2" fmla="*/ 27296 h 5090615"/>
                    <a:gd name="connsiteX3" fmla="*/ 3486237 w 4264160"/>
                    <a:gd name="connsiteY3" fmla="*/ 0 h 5090615"/>
                    <a:gd name="connsiteX4" fmla="*/ 4264160 w 4264160"/>
                    <a:gd name="connsiteY4" fmla="*/ 736979 h 5090615"/>
                    <a:gd name="connsiteX5" fmla="*/ 3991204 w 4264160"/>
                    <a:gd name="connsiteY5" fmla="*/ 1678675 h 5090615"/>
                    <a:gd name="connsiteX6" fmla="*/ 4154977 w 4264160"/>
                    <a:gd name="connsiteY6" fmla="*/ 4067033 h 5090615"/>
                    <a:gd name="connsiteX7" fmla="*/ 2216995 w 4264160"/>
                    <a:gd name="connsiteY7" fmla="*/ 5090615 h 5090615"/>
                    <a:gd name="connsiteX8" fmla="*/ 483730 w 4264160"/>
                    <a:gd name="connsiteY8" fmla="*/ 4258102 h 5090615"/>
                    <a:gd name="connsiteX9" fmla="*/ 0 w 4264160"/>
                    <a:gd name="connsiteY9" fmla="*/ 3338708 h 5090615"/>
                    <a:gd name="connsiteX10" fmla="*/ 425210 w 4264160"/>
                    <a:gd name="connsiteY10" fmla="*/ 1514902 h 5090615"/>
                    <a:gd name="connsiteX11" fmla="*/ 60916 w 4264160"/>
                    <a:gd name="connsiteY11" fmla="*/ 696036 h 5090615"/>
                    <a:gd name="connsiteX0" fmla="*/ 60916 w 4264160"/>
                    <a:gd name="connsiteY0" fmla="*/ 696036 h 5090615"/>
                    <a:gd name="connsiteX1" fmla="*/ 835176 w 4264160"/>
                    <a:gd name="connsiteY1" fmla="*/ 2596 h 5090615"/>
                    <a:gd name="connsiteX2" fmla="*/ 2176585 w 4264160"/>
                    <a:gd name="connsiteY2" fmla="*/ 27296 h 5090615"/>
                    <a:gd name="connsiteX3" fmla="*/ 3486237 w 4264160"/>
                    <a:gd name="connsiteY3" fmla="*/ 0 h 5090615"/>
                    <a:gd name="connsiteX4" fmla="*/ 4264160 w 4264160"/>
                    <a:gd name="connsiteY4" fmla="*/ 736979 h 5090615"/>
                    <a:gd name="connsiteX5" fmla="*/ 3991204 w 4264160"/>
                    <a:gd name="connsiteY5" fmla="*/ 1678675 h 5090615"/>
                    <a:gd name="connsiteX6" fmla="*/ 4154977 w 4264160"/>
                    <a:gd name="connsiteY6" fmla="*/ 4067033 h 5090615"/>
                    <a:gd name="connsiteX7" fmla="*/ 2216995 w 4264160"/>
                    <a:gd name="connsiteY7" fmla="*/ 5090615 h 5090615"/>
                    <a:gd name="connsiteX8" fmla="*/ 483730 w 4264160"/>
                    <a:gd name="connsiteY8" fmla="*/ 4258102 h 5090615"/>
                    <a:gd name="connsiteX9" fmla="*/ 0 w 4264160"/>
                    <a:gd name="connsiteY9" fmla="*/ 3338708 h 5090615"/>
                    <a:gd name="connsiteX10" fmla="*/ 425210 w 4264160"/>
                    <a:gd name="connsiteY10" fmla="*/ 1514902 h 5090615"/>
                    <a:gd name="connsiteX11" fmla="*/ 60916 w 4264160"/>
                    <a:gd name="connsiteY11" fmla="*/ 696036 h 5090615"/>
                    <a:gd name="connsiteX0" fmla="*/ 60916 w 4264160"/>
                    <a:gd name="connsiteY0" fmla="*/ 696036 h 5090615"/>
                    <a:gd name="connsiteX1" fmla="*/ 835176 w 4264160"/>
                    <a:gd name="connsiteY1" fmla="*/ 2596 h 5090615"/>
                    <a:gd name="connsiteX2" fmla="*/ 2176585 w 4264160"/>
                    <a:gd name="connsiteY2" fmla="*/ 27296 h 5090615"/>
                    <a:gd name="connsiteX3" fmla="*/ 3486237 w 4264160"/>
                    <a:gd name="connsiteY3" fmla="*/ 0 h 5090615"/>
                    <a:gd name="connsiteX4" fmla="*/ 4264160 w 4264160"/>
                    <a:gd name="connsiteY4" fmla="*/ 736979 h 5090615"/>
                    <a:gd name="connsiteX5" fmla="*/ 3991204 w 4264160"/>
                    <a:gd name="connsiteY5" fmla="*/ 1678675 h 5090615"/>
                    <a:gd name="connsiteX6" fmla="*/ 4154977 w 4264160"/>
                    <a:gd name="connsiteY6" fmla="*/ 4067033 h 5090615"/>
                    <a:gd name="connsiteX7" fmla="*/ 2216995 w 4264160"/>
                    <a:gd name="connsiteY7" fmla="*/ 5090615 h 5090615"/>
                    <a:gd name="connsiteX8" fmla="*/ 483730 w 4264160"/>
                    <a:gd name="connsiteY8" fmla="*/ 4258102 h 5090615"/>
                    <a:gd name="connsiteX9" fmla="*/ 0 w 4264160"/>
                    <a:gd name="connsiteY9" fmla="*/ 3338708 h 5090615"/>
                    <a:gd name="connsiteX10" fmla="*/ 425210 w 4264160"/>
                    <a:gd name="connsiteY10" fmla="*/ 1514902 h 5090615"/>
                    <a:gd name="connsiteX11" fmla="*/ 60916 w 4264160"/>
                    <a:gd name="connsiteY11" fmla="*/ 696036 h 5090615"/>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483730 w 4264160"/>
                    <a:gd name="connsiteY8" fmla="*/ 4258102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483730 w 4264160"/>
                    <a:gd name="connsiteY8" fmla="*/ 4258102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483730 w 4264160"/>
                    <a:gd name="connsiteY8" fmla="*/ 4258102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483730 w 4264160"/>
                    <a:gd name="connsiteY8" fmla="*/ 4258102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737978 w 4264160"/>
                    <a:gd name="connsiteY8" fmla="*/ 4512350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737978 w 4264160"/>
                    <a:gd name="connsiteY8" fmla="*/ 4512350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737978 w 4264160"/>
                    <a:gd name="connsiteY8" fmla="*/ 4512350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737978 w 4264160"/>
                    <a:gd name="connsiteY8" fmla="*/ 4512350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737978 w 4264160"/>
                    <a:gd name="connsiteY8" fmla="*/ 4512350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737978 w 4264160"/>
                    <a:gd name="connsiteY8" fmla="*/ 4512350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737978 w 4264160"/>
                    <a:gd name="connsiteY8" fmla="*/ 4512350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3102302 w 4264160"/>
                    <a:gd name="connsiteY6" fmla="*/ 2893925 h 5112918"/>
                    <a:gd name="connsiteX7" fmla="*/ 2194692 w 4264160"/>
                    <a:gd name="connsiteY7" fmla="*/ 5112918 h 5112918"/>
                    <a:gd name="connsiteX8" fmla="*/ 737978 w 4264160"/>
                    <a:gd name="connsiteY8" fmla="*/ 4512350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3991204"/>
                    <a:gd name="connsiteY0" fmla="*/ 696036 h 5112918"/>
                    <a:gd name="connsiteX1" fmla="*/ 835176 w 3991204"/>
                    <a:gd name="connsiteY1" fmla="*/ 2596 h 5112918"/>
                    <a:gd name="connsiteX2" fmla="*/ 2176585 w 3991204"/>
                    <a:gd name="connsiteY2" fmla="*/ 27296 h 5112918"/>
                    <a:gd name="connsiteX3" fmla="*/ 3486237 w 3991204"/>
                    <a:gd name="connsiteY3" fmla="*/ 0 h 5112918"/>
                    <a:gd name="connsiteX4" fmla="*/ 2952777 w 3991204"/>
                    <a:gd name="connsiteY4" fmla="*/ 1428354 h 5112918"/>
                    <a:gd name="connsiteX5" fmla="*/ 3991204 w 3991204"/>
                    <a:gd name="connsiteY5" fmla="*/ 1678675 h 5112918"/>
                    <a:gd name="connsiteX6" fmla="*/ 3102302 w 3991204"/>
                    <a:gd name="connsiteY6" fmla="*/ 2893925 h 5112918"/>
                    <a:gd name="connsiteX7" fmla="*/ 2194692 w 3991204"/>
                    <a:gd name="connsiteY7" fmla="*/ 5112918 h 5112918"/>
                    <a:gd name="connsiteX8" fmla="*/ 737978 w 3991204"/>
                    <a:gd name="connsiteY8" fmla="*/ 4512350 h 5112918"/>
                    <a:gd name="connsiteX9" fmla="*/ 0 w 3991204"/>
                    <a:gd name="connsiteY9" fmla="*/ 3338708 h 5112918"/>
                    <a:gd name="connsiteX10" fmla="*/ 425210 w 3991204"/>
                    <a:gd name="connsiteY10" fmla="*/ 1514902 h 5112918"/>
                    <a:gd name="connsiteX11" fmla="*/ 60916 w 3991204"/>
                    <a:gd name="connsiteY11" fmla="*/ 696036 h 5112918"/>
                    <a:gd name="connsiteX0" fmla="*/ 60916 w 3486237"/>
                    <a:gd name="connsiteY0" fmla="*/ 696036 h 5112918"/>
                    <a:gd name="connsiteX1" fmla="*/ 835176 w 3486237"/>
                    <a:gd name="connsiteY1" fmla="*/ 2596 h 5112918"/>
                    <a:gd name="connsiteX2" fmla="*/ 2176585 w 3486237"/>
                    <a:gd name="connsiteY2" fmla="*/ 27296 h 5112918"/>
                    <a:gd name="connsiteX3" fmla="*/ 3486237 w 3486237"/>
                    <a:gd name="connsiteY3" fmla="*/ 0 h 5112918"/>
                    <a:gd name="connsiteX4" fmla="*/ 2952777 w 3486237"/>
                    <a:gd name="connsiteY4" fmla="*/ 1428354 h 5112918"/>
                    <a:gd name="connsiteX5" fmla="*/ 2287297 w 3486237"/>
                    <a:gd name="connsiteY5" fmla="*/ 2111343 h 5112918"/>
                    <a:gd name="connsiteX6" fmla="*/ 3102302 w 3486237"/>
                    <a:gd name="connsiteY6" fmla="*/ 2893925 h 5112918"/>
                    <a:gd name="connsiteX7" fmla="*/ 2194692 w 3486237"/>
                    <a:gd name="connsiteY7" fmla="*/ 5112918 h 5112918"/>
                    <a:gd name="connsiteX8" fmla="*/ 737978 w 3486237"/>
                    <a:gd name="connsiteY8" fmla="*/ 4512350 h 5112918"/>
                    <a:gd name="connsiteX9" fmla="*/ 0 w 3486237"/>
                    <a:gd name="connsiteY9" fmla="*/ 3338708 h 5112918"/>
                    <a:gd name="connsiteX10" fmla="*/ 425210 w 3486237"/>
                    <a:gd name="connsiteY10" fmla="*/ 1514902 h 5112918"/>
                    <a:gd name="connsiteX11" fmla="*/ 60916 w 3486237"/>
                    <a:gd name="connsiteY11" fmla="*/ 696036 h 5112918"/>
                    <a:gd name="connsiteX0" fmla="*/ 60916 w 3102302"/>
                    <a:gd name="connsiteY0" fmla="*/ 693440 h 5110322"/>
                    <a:gd name="connsiteX1" fmla="*/ 835176 w 3102302"/>
                    <a:gd name="connsiteY1" fmla="*/ 0 h 5110322"/>
                    <a:gd name="connsiteX2" fmla="*/ 2176585 w 3102302"/>
                    <a:gd name="connsiteY2" fmla="*/ 24700 h 5110322"/>
                    <a:gd name="connsiteX3" fmla="*/ 2669968 w 3102302"/>
                    <a:gd name="connsiteY3" fmla="*/ 840436 h 5110322"/>
                    <a:gd name="connsiteX4" fmla="*/ 2952777 w 3102302"/>
                    <a:gd name="connsiteY4" fmla="*/ 1425758 h 5110322"/>
                    <a:gd name="connsiteX5" fmla="*/ 2287297 w 3102302"/>
                    <a:gd name="connsiteY5" fmla="*/ 2108747 h 5110322"/>
                    <a:gd name="connsiteX6" fmla="*/ 3102302 w 3102302"/>
                    <a:gd name="connsiteY6" fmla="*/ 2891329 h 5110322"/>
                    <a:gd name="connsiteX7" fmla="*/ 2194692 w 3102302"/>
                    <a:gd name="connsiteY7" fmla="*/ 5110322 h 5110322"/>
                    <a:gd name="connsiteX8" fmla="*/ 737978 w 3102302"/>
                    <a:gd name="connsiteY8" fmla="*/ 4509754 h 5110322"/>
                    <a:gd name="connsiteX9" fmla="*/ 0 w 3102302"/>
                    <a:gd name="connsiteY9" fmla="*/ 3336112 h 5110322"/>
                    <a:gd name="connsiteX10" fmla="*/ 425210 w 3102302"/>
                    <a:gd name="connsiteY10" fmla="*/ 1512306 h 5110322"/>
                    <a:gd name="connsiteX11" fmla="*/ 60916 w 3102302"/>
                    <a:gd name="connsiteY11" fmla="*/ 693440 h 5110322"/>
                    <a:gd name="connsiteX0" fmla="*/ 60916 w 3102302"/>
                    <a:gd name="connsiteY0" fmla="*/ 693440 h 5110322"/>
                    <a:gd name="connsiteX1" fmla="*/ 835176 w 3102302"/>
                    <a:gd name="connsiteY1" fmla="*/ 0 h 5110322"/>
                    <a:gd name="connsiteX2" fmla="*/ 2191825 w 3102302"/>
                    <a:gd name="connsiteY2" fmla="*/ 17080 h 5110322"/>
                    <a:gd name="connsiteX3" fmla="*/ 2669968 w 3102302"/>
                    <a:gd name="connsiteY3" fmla="*/ 840436 h 5110322"/>
                    <a:gd name="connsiteX4" fmla="*/ 2952777 w 3102302"/>
                    <a:gd name="connsiteY4" fmla="*/ 1425758 h 5110322"/>
                    <a:gd name="connsiteX5" fmla="*/ 2287297 w 3102302"/>
                    <a:gd name="connsiteY5" fmla="*/ 2108747 h 5110322"/>
                    <a:gd name="connsiteX6" fmla="*/ 3102302 w 3102302"/>
                    <a:gd name="connsiteY6" fmla="*/ 2891329 h 5110322"/>
                    <a:gd name="connsiteX7" fmla="*/ 2194692 w 3102302"/>
                    <a:gd name="connsiteY7" fmla="*/ 5110322 h 5110322"/>
                    <a:gd name="connsiteX8" fmla="*/ 737978 w 3102302"/>
                    <a:gd name="connsiteY8" fmla="*/ 4509754 h 5110322"/>
                    <a:gd name="connsiteX9" fmla="*/ 0 w 3102302"/>
                    <a:gd name="connsiteY9" fmla="*/ 3336112 h 5110322"/>
                    <a:gd name="connsiteX10" fmla="*/ 425210 w 3102302"/>
                    <a:gd name="connsiteY10" fmla="*/ 1512306 h 5110322"/>
                    <a:gd name="connsiteX11" fmla="*/ 60916 w 3102302"/>
                    <a:gd name="connsiteY11" fmla="*/ 693440 h 5110322"/>
                    <a:gd name="connsiteX0" fmla="*/ 60916 w 3102302"/>
                    <a:gd name="connsiteY0" fmla="*/ 693440 h 5110322"/>
                    <a:gd name="connsiteX1" fmla="*/ 835176 w 3102302"/>
                    <a:gd name="connsiteY1" fmla="*/ 0 h 5110322"/>
                    <a:gd name="connsiteX2" fmla="*/ 2195635 w 3102302"/>
                    <a:gd name="connsiteY2" fmla="*/ 13270 h 5110322"/>
                    <a:gd name="connsiteX3" fmla="*/ 2669968 w 3102302"/>
                    <a:gd name="connsiteY3" fmla="*/ 840436 h 5110322"/>
                    <a:gd name="connsiteX4" fmla="*/ 2952777 w 3102302"/>
                    <a:gd name="connsiteY4" fmla="*/ 1425758 h 5110322"/>
                    <a:gd name="connsiteX5" fmla="*/ 2287297 w 3102302"/>
                    <a:gd name="connsiteY5" fmla="*/ 2108747 h 5110322"/>
                    <a:gd name="connsiteX6" fmla="*/ 3102302 w 3102302"/>
                    <a:gd name="connsiteY6" fmla="*/ 2891329 h 5110322"/>
                    <a:gd name="connsiteX7" fmla="*/ 2194692 w 3102302"/>
                    <a:gd name="connsiteY7" fmla="*/ 5110322 h 5110322"/>
                    <a:gd name="connsiteX8" fmla="*/ 737978 w 3102302"/>
                    <a:gd name="connsiteY8" fmla="*/ 4509754 h 5110322"/>
                    <a:gd name="connsiteX9" fmla="*/ 0 w 3102302"/>
                    <a:gd name="connsiteY9" fmla="*/ 3336112 h 5110322"/>
                    <a:gd name="connsiteX10" fmla="*/ 425210 w 3102302"/>
                    <a:gd name="connsiteY10" fmla="*/ 1512306 h 5110322"/>
                    <a:gd name="connsiteX11" fmla="*/ 60916 w 3102302"/>
                    <a:gd name="connsiteY11" fmla="*/ 693440 h 5110322"/>
                    <a:gd name="connsiteX0" fmla="*/ 60916 w 3102302"/>
                    <a:gd name="connsiteY0" fmla="*/ 693440 h 5361782"/>
                    <a:gd name="connsiteX1" fmla="*/ 835176 w 3102302"/>
                    <a:gd name="connsiteY1" fmla="*/ 0 h 5361782"/>
                    <a:gd name="connsiteX2" fmla="*/ 2195635 w 3102302"/>
                    <a:gd name="connsiteY2" fmla="*/ 13270 h 5361782"/>
                    <a:gd name="connsiteX3" fmla="*/ 2669968 w 3102302"/>
                    <a:gd name="connsiteY3" fmla="*/ 840436 h 5361782"/>
                    <a:gd name="connsiteX4" fmla="*/ 2952777 w 3102302"/>
                    <a:gd name="connsiteY4" fmla="*/ 1425758 h 5361782"/>
                    <a:gd name="connsiteX5" fmla="*/ 2287297 w 3102302"/>
                    <a:gd name="connsiteY5" fmla="*/ 2108747 h 5361782"/>
                    <a:gd name="connsiteX6" fmla="*/ 3102302 w 3102302"/>
                    <a:gd name="connsiteY6" fmla="*/ 2891329 h 5361782"/>
                    <a:gd name="connsiteX7" fmla="*/ 2202312 w 3102302"/>
                    <a:gd name="connsiteY7" fmla="*/ 5361782 h 5361782"/>
                    <a:gd name="connsiteX8" fmla="*/ 737978 w 3102302"/>
                    <a:gd name="connsiteY8" fmla="*/ 4509754 h 5361782"/>
                    <a:gd name="connsiteX9" fmla="*/ 0 w 3102302"/>
                    <a:gd name="connsiteY9" fmla="*/ 3336112 h 5361782"/>
                    <a:gd name="connsiteX10" fmla="*/ 425210 w 3102302"/>
                    <a:gd name="connsiteY10" fmla="*/ 1512306 h 5361782"/>
                    <a:gd name="connsiteX11" fmla="*/ 60916 w 3102302"/>
                    <a:gd name="connsiteY11" fmla="*/ 693440 h 536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02302" h="5361782">
                      <a:moveTo>
                        <a:pt x="60916" y="693440"/>
                      </a:moveTo>
                      <a:lnTo>
                        <a:pt x="835176" y="0"/>
                      </a:lnTo>
                      <a:cubicBezTo>
                        <a:pt x="1661453" y="463203"/>
                        <a:pt x="1877854" y="170075"/>
                        <a:pt x="2195635" y="13270"/>
                      </a:cubicBezTo>
                      <a:lnTo>
                        <a:pt x="2669968" y="840436"/>
                      </a:lnTo>
                      <a:lnTo>
                        <a:pt x="2952777" y="1425758"/>
                      </a:lnTo>
                      <a:lnTo>
                        <a:pt x="2287297" y="2108747"/>
                      </a:lnTo>
                      <a:lnTo>
                        <a:pt x="3102302" y="2891329"/>
                      </a:lnTo>
                      <a:cubicBezTo>
                        <a:pt x="2448874" y="3239957"/>
                        <a:pt x="2672860" y="4375304"/>
                        <a:pt x="2202312" y="5361782"/>
                      </a:cubicBezTo>
                      <a:cubicBezTo>
                        <a:pt x="1959092" y="4861253"/>
                        <a:pt x="1226525" y="4814020"/>
                        <a:pt x="737978" y="4509754"/>
                      </a:cubicBezTo>
                      <a:cubicBezTo>
                        <a:pt x="416157" y="4283578"/>
                        <a:pt x="665" y="3745168"/>
                        <a:pt x="0" y="3336112"/>
                      </a:cubicBezTo>
                      <a:cubicBezTo>
                        <a:pt x="1975" y="2722229"/>
                        <a:pt x="271578" y="1996834"/>
                        <a:pt x="425210" y="1512306"/>
                      </a:cubicBezTo>
                      <a:cubicBezTo>
                        <a:pt x="534237" y="1101076"/>
                        <a:pt x="406859" y="1024382"/>
                        <a:pt x="60916" y="693440"/>
                      </a:cubicBezTo>
                      <a:close/>
                    </a:path>
                  </a:pathLst>
                </a:cu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grpSp>
            <p:nvGrpSpPr>
              <p:cNvPr id="589" name="Group 588">
                <a:extLst>
                  <a:ext uri="{FF2B5EF4-FFF2-40B4-BE49-F238E27FC236}">
                    <a16:creationId xmlns:a16="http://schemas.microsoft.com/office/drawing/2014/main" id="{98972C64-9348-4FED-94C8-B79FDB89CDBE}"/>
                  </a:ext>
                </a:extLst>
              </p:cNvPr>
              <p:cNvGrpSpPr>
                <a:grpSpLocks noChangeAspect="1"/>
              </p:cNvGrpSpPr>
              <p:nvPr/>
            </p:nvGrpSpPr>
            <p:grpSpPr>
              <a:xfrm>
                <a:off x="10831653" y="5115404"/>
                <a:ext cx="481168" cy="663415"/>
                <a:chOff x="4562433" y="3844643"/>
                <a:chExt cx="1815591" cy="2503263"/>
              </a:xfrm>
            </p:grpSpPr>
            <p:grpSp>
              <p:nvGrpSpPr>
                <p:cNvPr id="590" name="Group 589">
                  <a:extLst>
                    <a:ext uri="{FF2B5EF4-FFF2-40B4-BE49-F238E27FC236}">
                      <a16:creationId xmlns:a16="http://schemas.microsoft.com/office/drawing/2014/main" id="{935CEE89-2A00-4A9C-8B10-2BEBCB80328C}"/>
                    </a:ext>
                  </a:extLst>
                </p:cNvPr>
                <p:cNvGrpSpPr>
                  <a:grpSpLocks noChangeAspect="1"/>
                </p:cNvGrpSpPr>
                <p:nvPr/>
              </p:nvGrpSpPr>
              <p:grpSpPr>
                <a:xfrm>
                  <a:off x="4885876" y="5269671"/>
                  <a:ext cx="1168704" cy="526443"/>
                  <a:chOff x="767562" y="827441"/>
                  <a:chExt cx="7324001" cy="3571674"/>
                </a:xfrm>
                <a:solidFill>
                  <a:srgbClr val="2774AA"/>
                </a:solidFill>
              </p:grpSpPr>
              <p:sp>
                <p:nvSpPr>
                  <p:cNvPr id="610" name="Freeform: Shape 609">
                    <a:extLst>
                      <a:ext uri="{FF2B5EF4-FFF2-40B4-BE49-F238E27FC236}">
                        <a16:creationId xmlns:a16="http://schemas.microsoft.com/office/drawing/2014/main" id="{18CA9C3C-30BF-43A1-AA0E-68F0ED3491CD}"/>
                      </a:ext>
                    </a:extLst>
                  </p:cNvPr>
                  <p:cNvSpPr/>
                  <p:nvPr/>
                </p:nvSpPr>
                <p:spPr>
                  <a:xfrm>
                    <a:off x="767562" y="1162931"/>
                    <a:ext cx="7324001" cy="2323437"/>
                  </a:xfrm>
                  <a:custGeom>
                    <a:avLst/>
                    <a:gdLst>
                      <a:gd name="connsiteX0" fmla="*/ 6887981 w 7315200"/>
                      <a:gd name="connsiteY0" fmla="*/ 1566472 h 2031167"/>
                      <a:gd name="connsiteX1" fmla="*/ 7315200 w 7315200"/>
                      <a:gd name="connsiteY1" fmla="*/ 1446551 h 2031167"/>
                      <a:gd name="connsiteX2" fmla="*/ 7315200 w 7315200"/>
                      <a:gd name="connsiteY2" fmla="*/ 1528996 h 2031167"/>
                      <a:gd name="connsiteX3" fmla="*/ 1371600 w 7315200"/>
                      <a:gd name="connsiteY3" fmla="*/ 1633928 h 2031167"/>
                      <a:gd name="connsiteX4" fmla="*/ 0 w 7315200"/>
                      <a:gd name="connsiteY4" fmla="*/ 2031167 h 2031167"/>
                      <a:gd name="connsiteX5" fmla="*/ 217358 w 7315200"/>
                      <a:gd name="connsiteY5" fmla="*/ 0 h 2031167"/>
                      <a:gd name="connsiteX6" fmla="*/ 1446551 w 7315200"/>
                      <a:gd name="connsiteY6" fmla="*/ 944380 h 2031167"/>
                      <a:gd name="connsiteX7" fmla="*/ 5711253 w 7315200"/>
                      <a:gd name="connsiteY7" fmla="*/ 74951 h 2031167"/>
                      <a:gd name="connsiteX8" fmla="*/ 7270230 w 7315200"/>
                      <a:gd name="connsiteY8" fmla="*/ 1184223 h 2031167"/>
                      <a:gd name="connsiteX9" fmla="*/ 6887981 w 7315200"/>
                      <a:gd name="connsiteY9" fmla="*/ 1566472 h 2031167"/>
                      <a:gd name="connsiteX0" fmla="*/ 6887981 w 7315200"/>
                      <a:gd name="connsiteY0" fmla="*/ 1566472 h 2031167"/>
                      <a:gd name="connsiteX1" fmla="*/ 7315200 w 7315200"/>
                      <a:gd name="connsiteY1" fmla="*/ 1446551 h 2031167"/>
                      <a:gd name="connsiteX2" fmla="*/ 7315200 w 7315200"/>
                      <a:gd name="connsiteY2" fmla="*/ 1528996 h 2031167"/>
                      <a:gd name="connsiteX3" fmla="*/ 1371600 w 7315200"/>
                      <a:gd name="connsiteY3" fmla="*/ 1633928 h 2031167"/>
                      <a:gd name="connsiteX4" fmla="*/ 0 w 7315200"/>
                      <a:gd name="connsiteY4" fmla="*/ 2031167 h 2031167"/>
                      <a:gd name="connsiteX5" fmla="*/ 419725 w 7315200"/>
                      <a:gd name="connsiteY5" fmla="*/ 1109272 h 2031167"/>
                      <a:gd name="connsiteX6" fmla="*/ 217358 w 7315200"/>
                      <a:gd name="connsiteY6" fmla="*/ 0 h 2031167"/>
                      <a:gd name="connsiteX7" fmla="*/ 1446551 w 7315200"/>
                      <a:gd name="connsiteY7" fmla="*/ 944380 h 2031167"/>
                      <a:gd name="connsiteX8" fmla="*/ 5711253 w 7315200"/>
                      <a:gd name="connsiteY8" fmla="*/ 74951 h 2031167"/>
                      <a:gd name="connsiteX9" fmla="*/ 7270230 w 7315200"/>
                      <a:gd name="connsiteY9" fmla="*/ 1184223 h 2031167"/>
                      <a:gd name="connsiteX10" fmla="*/ 6887981 w 7315200"/>
                      <a:gd name="connsiteY10" fmla="*/ 1566472 h 2031167"/>
                      <a:gd name="connsiteX0" fmla="*/ 6887981 w 7315200"/>
                      <a:gd name="connsiteY0" fmla="*/ 1566472 h 2031167"/>
                      <a:gd name="connsiteX1" fmla="*/ 7315200 w 7315200"/>
                      <a:gd name="connsiteY1" fmla="*/ 1446551 h 2031167"/>
                      <a:gd name="connsiteX2" fmla="*/ 7315200 w 7315200"/>
                      <a:gd name="connsiteY2" fmla="*/ 1528996 h 2031167"/>
                      <a:gd name="connsiteX3" fmla="*/ 1371600 w 7315200"/>
                      <a:gd name="connsiteY3" fmla="*/ 1633928 h 2031167"/>
                      <a:gd name="connsiteX4" fmla="*/ 0 w 7315200"/>
                      <a:gd name="connsiteY4" fmla="*/ 2031167 h 2031167"/>
                      <a:gd name="connsiteX5" fmla="*/ 419725 w 7315200"/>
                      <a:gd name="connsiteY5" fmla="*/ 1109272 h 2031167"/>
                      <a:gd name="connsiteX6" fmla="*/ 217358 w 7315200"/>
                      <a:gd name="connsiteY6" fmla="*/ 0 h 2031167"/>
                      <a:gd name="connsiteX7" fmla="*/ 1446551 w 7315200"/>
                      <a:gd name="connsiteY7" fmla="*/ 944380 h 2031167"/>
                      <a:gd name="connsiteX8" fmla="*/ 3912433 w 7315200"/>
                      <a:gd name="connsiteY8" fmla="*/ 449705 h 2031167"/>
                      <a:gd name="connsiteX9" fmla="*/ 5711253 w 7315200"/>
                      <a:gd name="connsiteY9" fmla="*/ 74951 h 2031167"/>
                      <a:gd name="connsiteX10" fmla="*/ 7270230 w 7315200"/>
                      <a:gd name="connsiteY10" fmla="*/ 1184223 h 2031167"/>
                      <a:gd name="connsiteX11" fmla="*/ 6887981 w 7315200"/>
                      <a:gd name="connsiteY11" fmla="*/ 1566472 h 2031167"/>
                      <a:gd name="connsiteX0" fmla="*/ 6887981 w 7315200"/>
                      <a:gd name="connsiteY0" fmla="*/ 1566472 h 2031167"/>
                      <a:gd name="connsiteX1" fmla="*/ 7315200 w 7315200"/>
                      <a:gd name="connsiteY1" fmla="*/ 1446551 h 2031167"/>
                      <a:gd name="connsiteX2" fmla="*/ 7315200 w 7315200"/>
                      <a:gd name="connsiteY2" fmla="*/ 1528996 h 2031167"/>
                      <a:gd name="connsiteX3" fmla="*/ 1371600 w 7315200"/>
                      <a:gd name="connsiteY3" fmla="*/ 1633928 h 2031167"/>
                      <a:gd name="connsiteX4" fmla="*/ 0 w 7315200"/>
                      <a:gd name="connsiteY4" fmla="*/ 2031167 h 2031167"/>
                      <a:gd name="connsiteX5" fmla="*/ 419725 w 7315200"/>
                      <a:gd name="connsiteY5" fmla="*/ 1109272 h 2031167"/>
                      <a:gd name="connsiteX6" fmla="*/ 217358 w 7315200"/>
                      <a:gd name="connsiteY6" fmla="*/ 0 h 2031167"/>
                      <a:gd name="connsiteX7" fmla="*/ 1446551 w 7315200"/>
                      <a:gd name="connsiteY7" fmla="*/ 944380 h 2031167"/>
                      <a:gd name="connsiteX8" fmla="*/ 3844978 w 7315200"/>
                      <a:gd name="connsiteY8" fmla="*/ 104931 h 2031167"/>
                      <a:gd name="connsiteX9" fmla="*/ 5711253 w 7315200"/>
                      <a:gd name="connsiteY9" fmla="*/ 74951 h 2031167"/>
                      <a:gd name="connsiteX10" fmla="*/ 7270230 w 7315200"/>
                      <a:gd name="connsiteY10" fmla="*/ 1184223 h 2031167"/>
                      <a:gd name="connsiteX11" fmla="*/ 6887981 w 7315200"/>
                      <a:gd name="connsiteY11" fmla="*/ 1566472 h 2031167"/>
                      <a:gd name="connsiteX0" fmla="*/ 6887981 w 7315200"/>
                      <a:gd name="connsiteY0" fmla="*/ 1566472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87981 w 7315200"/>
                      <a:gd name="connsiteY12" fmla="*/ 1566472 h 2330970"/>
                      <a:gd name="connsiteX0" fmla="*/ 6887981 w 7315200"/>
                      <a:gd name="connsiteY0" fmla="*/ 1693888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87981 w 7315200"/>
                      <a:gd name="connsiteY12" fmla="*/ 1693888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681273 w 7315200"/>
                      <a:gd name="connsiteY10" fmla="*/ 104932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681273 w 7315200"/>
                      <a:gd name="connsiteY10" fmla="*/ 104932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681273 w 7315200"/>
                      <a:gd name="connsiteY10" fmla="*/ 104932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943601 w 7315200"/>
                      <a:gd name="connsiteY10" fmla="*/ 232348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914811 w 7315200"/>
                      <a:gd name="connsiteY0" fmla="*/ 1556335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914811 w 7315200"/>
                      <a:gd name="connsiteY12" fmla="*/ 1556335 h 2330970"/>
                      <a:gd name="connsiteX0" fmla="*/ 6914811 w 7315200"/>
                      <a:gd name="connsiteY0" fmla="*/ 1556335 h 2330970"/>
                      <a:gd name="connsiteX1" fmla="*/ 7315200 w 7315200"/>
                      <a:gd name="connsiteY1" fmla="*/ 1446551 h 2330970"/>
                      <a:gd name="connsiteX2" fmla="*/ 7222211 w 7315200"/>
                      <a:gd name="connsiteY2" fmla="*/ 1600288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914811 w 7315200"/>
                      <a:gd name="connsiteY12" fmla="*/ 1556335 h 2330970"/>
                      <a:gd name="connsiteX0" fmla="*/ 6914811 w 7315200"/>
                      <a:gd name="connsiteY0" fmla="*/ 1556335 h 2330970"/>
                      <a:gd name="connsiteX1" fmla="*/ 7315200 w 7315200"/>
                      <a:gd name="connsiteY1" fmla="*/ 1446551 h 2330970"/>
                      <a:gd name="connsiteX2" fmla="*/ 7222211 w 7315200"/>
                      <a:gd name="connsiteY2" fmla="*/ 1600288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914811 w 7315200"/>
                      <a:gd name="connsiteY12" fmla="*/ 1556335 h 2330970"/>
                      <a:gd name="connsiteX0" fmla="*/ 6914811 w 7315200"/>
                      <a:gd name="connsiteY0" fmla="*/ 1556335 h 2330970"/>
                      <a:gd name="connsiteX1" fmla="*/ 7315200 w 7315200"/>
                      <a:gd name="connsiteY1" fmla="*/ 1446551 h 2330970"/>
                      <a:gd name="connsiteX2" fmla="*/ 7222211 w 7315200"/>
                      <a:gd name="connsiteY2" fmla="*/ 1600288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914811 w 7315200"/>
                      <a:gd name="connsiteY12" fmla="*/ 1556335 h 2330970"/>
                      <a:gd name="connsiteX0" fmla="*/ 6914811 w 7315200"/>
                      <a:gd name="connsiteY0" fmla="*/ 1556335 h 2330970"/>
                      <a:gd name="connsiteX1" fmla="*/ 7315200 w 7315200"/>
                      <a:gd name="connsiteY1" fmla="*/ 1446551 h 2330970"/>
                      <a:gd name="connsiteX2" fmla="*/ 7222211 w 7315200"/>
                      <a:gd name="connsiteY2" fmla="*/ 1600288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914811 w 7315200"/>
                      <a:gd name="connsiteY12" fmla="*/ 1556335 h 2330970"/>
                      <a:gd name="connsiteX0" fmla="*/ 6914811 w 7315200"/>
                      <a:gd name="connsiteY0" fmla="*/ 1556335 h 2330970"/>
                      <a:gd name="connsiteX1" fmla="*/ 7315200 w 7315200"/>
                      <a:gd name="connsiteY1" fmla="*/ 1446551 h 2330970"/>
                      <a:gd name="connsiteX2" fmla="*/ 7222211 w 7315200"/>
                      <a:gd name="connsiteY2" fmla="*/ 1600288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914811 w 7315200"/>
                      <a:gd name="connsiteY12" fmla="*/ 1556335 h 2330970"/>
                      <a:gd name="connsiteX0" fmla="*/ 6914811 w 7319218"/>
                      <a:gd name="connsiteY0" fmla="*/ 1556335 h 2330970"/>
                      <a:gd name="connsiteX1" fmla="*/ 7315200 w 7319218"/>
                      <a:gd name="connsiteY1" fmla="*/ 1446551 h 2330970"/>
                      <a:gd name="connsiteX2" fmla="*/ 7222211 w 7319218"/>
                      <a:gd name="connsiteY2" fmla="*/ 1600288 h 2330970"/>
                      <a:gd name="connsiteX3" fmla="*/ 4024860 w 7319218"/>
                      <a:gd name="connsiteY3" fmla="*/ 2330970 h 2330970"/>
                      <a:gd name="connsiteX4" fmla="*/ 1371600 w 7319218"/>
                      <a:gd name="connsiteY4" fmla="*/ 1633928 h 2330970"/>
                      <a:gd name="connsiteX5" fmla="*/ 0 w 7319218"/>
                      <a:gd name="connsiteY5" fmla="*/ 2031167 h 2330970"/>
                      <a:gd name="connsiteX6" fmla="*/ 419725 w 7319218"/>
                      <a:gd name="connsiteY6" fmla="*/ 1109272 h 2330970"/>
                      <a:gd name="connsiteX7" fmla="*/ 217358 w 7319218"/>
                      <a:gd name="connsiteY7" fmla="*/ 0 h 2330970"/>
                      <a:gd name="connsiteX8" fmla="*/ 1446551 w 7319218"/>
                      <a:gd name="connsiteY8" fmla="*/ 944380 h 2330970"/>
                      <a:gd name="connsiteX9" fmla="*/ 3844978 w 7319218"/>
                      <a:gd name="connsiteY9" fmla="*/ 119921 h 2330970"/>
                      <a:gd name="connsiteX10" fmla="*/ 5643798 w 7319218"/>
                      <a:gd name="connsiteY10" fmla="*/ 112427 h 2330970"/>
                      <a:gd name="connsiteX11" fmla="*/ 7270230 w 7319218"/>
                      <a:gd name="connsiteY11" fmla="*/ 1184223 h 2330970"/>
                      <a:gd name="connsiteX12" fmla="*/ 6914811 w 7319218"/>
                      <a:gd name="connsiteY12" fmla="*/ 1556335 h 2330970"/>
                      <a:gd name="connsiteX0" fmla="*/ 6914811 w 7319218"/>
                      <a:gd name="connsiteY0" fmla="*/ 1556335 h 2330970"/>
                      <a:gd name="connsiteX1" fmla="*/ 7315200 w 7319218"/>
                      <a:gd name="connsiteY1" fmla="*/ 1446551 h 2330970"/>
                      <a:gd name="connsiteX2" fmla="*/ 7222211 w 7319218"/>
                      <a:gd name="connsiteY2" fmla="*/ 1600288 h 2330970"/>
                      <a:gd name="connsiteX3" fmla="*/ 4024860 w 7319218"/>
                      <a:gd name="connsiteY3" fmla="*/ 2330970 h 2330970"/>
                      <a:gd name="connsiteX4" fmla="*/ 1371600 w 7319218"/>
                      <a:gd name="connsiteY4" fmla="*/ 1633928 h 2330970"/>
                      <a:gd name="connsiteX5" fmla="*/ 0 w 7319218"/>
                      <a:gd name="connsiteY5" fmla="*/ 2031167 h 2330970"/>
                      <a:gd name="connsiteX6" fmla="*/ 419725 w 7319218"/>
                      <a:gd name="connsiteY6" fmla="*/ 1109272 h 2330970"/>
                      <a:gd name="connsiteX7" fmla="*/ 217358 w 7319218"/>
                      <a:gd name="connsiteY7" fmla="*/ 0 h 2330970"/>
                      <a:gd name="connsiteX8" fmla="*/ 1446551 w 7319218"/>
                      <a:gd name="connsiteY8" fmla="*/ 944380 h 2330970"/>
                      <a:gd name="connsiteX9" fmla="*/ 3844978 w 7319218"/>
                      <a:gd name="connsiteY9" fmla="*/ 119921 h 2330970"/>
                      <a:gd name="connsiteX10" fmla="*/ 5643798 w 7319218"/>
                      <a:gd name="connsiteY10" fmla="*/ 112427 h 2330970"/>
                      <a:gd name="connsiteX11" fmla="*/ 7245433 w 7319218"/>
                      <a:gd name="connsiteY11" fmla="*/ 1221418 h 2330970"/>
                      <a:gd name="connsiteX12" fmla="*/ 6914811 w 7319218"/>
                      <a:gd name="connsiteY12" fmla="*/ 1556335 h 2330970"/>
                      <a:gd name="connsiteX0" fmla="*/ 6914811 w 7356731"/>
                      <a:gd name="connsiteY0" fmla="*/ 1556335 h 2330970"/>
                      <a:gd name="connsiteX1" fmla="*/ 7315200 w 7356731"/>
                      <a:gd name="connsiteY1" fmla="*/ 1446551 h 2330970"/>
                      <a:gd name="connsiteX2" fmla="*/ 7222211 w 7356731"/>
                      <a:gd name="connsiteY2" fmla="*/ 1600288 h 2330970"/>
                      <a:gd name="connsiteX3" fmla="*/ 4024860 w 7356731"/>
                      <a:gd name="connsiteY3" fmla="*/ 2330970 h 2330970"/>
                      <a:gd name="connsiteX4" fmla="*/ 1371600 w 7356731"/>
                      <a:gd name="connsiteY4" fmla="*/ 1633928 h 2330970"/>
                      <a:gd name="connsiteX5" fmla="*/ 0 w 7356731"/>
                      <a:gd name="connsiteY5" fmla="*/ 2031167 h 2330970"/>
                      <a:gd name="connsiteX6" fmla="*/ 419725 w 7356731"/>
                      <a:gd name="connsiteY6" fmla="*/ 1109272 h 2330970"/>
                      <a:gd name="connsiteX7" fmla="*/ 217358 w 7356731"/>
                      <a:gd name="connsiteY7" fmla="*/ 0 h 2330970"/>
                      <a:gd name="connsiteX8" fmla="*/ 1446551 w 7356731"/>
                      <a:gd name="connsiteY8" fmla="*/ 944380 h 2330970"/>
                      <a:gd name="connsiteX9" fmla="*/ 3844978 w 7356731"/>
                      <a:gd name="connsiteY9" fmla="*/ 119921 h 2330970"/>
                      <a:gd name="connsiteX10" fmla="*/ 5643798 w 7356731"/>
                      <a:gd name="connsiteY10" fmla="*/ 112427 h 2330970"/>
                      <a:gd name="connsiteX11" fmla="*/ 7219086 w 7356731"/>
                      <a:gd name="connsiteY11" fmla="*/ 1138260 h 2330970"/>
                      <a:gd name="connsiteX12" fmla="*/ 7245433 w 7356731"/>
                      <a:gd name="connsiteY12" fmla="*/ 1221418 h 2330970"/>
                      <a:gd name="connsiteX13" fmla="*/ 6914811 w 7356731"/>
                      <a:gd name="connsiteY13" fmla="*/ 1556335 h 2330970"/>
                      <a:gd name="connsiteX0" fmla="*/ 6914811 w 7319218"/>
                      <a:gd name="connsiteY0" fmla="*/ 1556335 h 2330970"/>
                      <a:gd name="connsiteX1" fmla="*/ 7315200 w 7319218"/>
                      <a:gd name="connsiteY1" fmla="*/ 1446551 h 2330970"/>
                      <a:gd name="connsiteX2" fmla="*/ 7222211 w 7319218"/>
                      <a:gd name="connsiteY2" fmla="*/ 1600288 h 2330970"/>
                      <a:gd name="connsiteX3" fmla="*/ 4024860 w 7319218"/>
                      <a:gd name="connsiteY3" fmla="*/ 2330970 h 2330970"/>
                      <a:gd name="connsiteX4" fmla="*/ 1371600 w 7319218"/>
                      <a:gd name="connsiteY4" fmla="*/ 1633928 h 2330970"/>
                      <a:gd name="connsiteX5" fmla="*/ 0 w 7319218"/>
                      <a:gd name="connsiteY5" fmla="*/ 2031167 h 2330970"/>
                      <a:gd name="connsiteX6" fmla="*/ 419725 w 7319218"/>
                      <a:gd name="connsiteY6" fmla="*/ 1109272 h 2330970"/>
                      <a:gd name="connsiteX7" fmla="*/ 217358 w 7319218"/>
                      <a:gd name="connsiteY7" fmla="*/ 0 h 2330970"/>
                      <a:gd name="connsiteX8" fmla="*/ 1446551 w 7319218"/>
                      <a:gd name="connsiteY8" fmla="*/ 944380 h 2330970"/>
                      <a:gd name="connsiteX9" fmla="*/ 3844978 w 7319218"/>
                      <a:gd name="connsiteY9" fmla="*/ 119921 h 2330970"/>
                      <a:gd name="connsiteX10" fmla="*/ 5643798 w 7319218"/>
                      <a:gd name="connsiteY10" fmla="*/ 112427 h 2330970"/>
                      <a:gd name="connsiteX11" fmla="*/ 7219086 w 7319218"/>
                      <a:gd name="connsiteY11" fmla="*/ 1138260 h 2330970"/>
                      <a:gd name="connsiteX12" fmla="*/ 7245433 w 7319218"/>
                      <a:gd name="connsiteY12" fmla="*/ 1221418 h 2330970"/>
                      <a:gd name="connsiteX13" fmla="*/ 6914811 w 7319218"/>
                      <a:gd name="connsiteY13" fmla="*/ 1556335 h 2330970"/>
                      <a:gd name="connsiteX0" fmla="*/ 6914811 w 7319218"/>
                      <a:gd name="connsiteY0" fmla="*/ 1556335 h 2330970"/>
                      <a:gd name="connsiteX1" fmla="*/ 7315200 w 7319218"/>
                      <a:gd name="connsiteY1" fmla="*/ 1446551 h 2330970"/>
                      <a:gd name="connsiteX2" fmla="*/ 7222211 w 7319218"/>
                      <a:gd name="connsiteY2" fmla="*/ 1600288 h 2330970"/>
                      <a:gd name="connsiteX3" fmla="*/ 4024860 w 7319218"/>
                      <a:gd name="connsiteY3" fmla="*/ 2330970 h 2330970"/>
                      <a:gd name="connsiteX4" fmla="*/ 1371600 w 7319218"/>
                      <a:gd name="connsiteY4" fmla="*/ 1633928 h 2330970"/>
                      <a:gd name="connsiteX5" fmla="*/ 0 w 7319218"/>
                      <a:gd name="connsiteY5" fmla="*/ 2031167 h 2330970"/>
                      <a:gd name="connsiteX6" fmla="*/ 419725 w 7319218"/>
                      <a:gd name="connsiteY6" fmla="*/ 1109272 h 2330970"/>
                      <a:gd name="connsiteX7" fmla="*/ 217358 w 7319218"/>
                      <a:gd name="connsiteY7" fmla="*/ 0 h 2330970"/>
                      <a:gd name="connsiteX8" fmla="*/ 1446551 w 7319218"/>
                      <a:gd name="connsiteY8" fmla="*/ 944380 h 2330970"/>
                      <a:gd name="connsiteX9" fmla="*/ 3844978 w 7319218"/>
                      <a:gd name="connsiteY9" fmla="*/ 119921 h 2330970"/>
                      <a:gd name="connsiteX10" fmla="*/ 5643798 w 7319218"/>
                      <a:gd name="connsiteY10" fmla="*/ 112427 h 2330970"/>
                      <a:gd name="connsiteX11" fmla="*/ 7219086 w 7319218"/>
                      <a:gd name="connsiteY11" fmla="*/ 1138260 h 2330970"/>
                      <a:gd name="connsiteX12" fmla="*/ 7245433 w 7319218"/>
                      <a:gd name="connsiteY12" fmla="*/ 1221418 h 2330970"/>
                      <a:gd name="connsiteX13" fmla="*/ 6914811 w 7319218"/>
                      <a:gd name="connsiteY13" fmla="*/ 1556335 h 2330970"/>
                      <a:gd name="connsiteX0" fmla="*/ 6914811 w 7319218"/>
                      <a:gd name="connsiteY0" fmla="*/ 1556335 h 2330970"/>
                      <a:gd name="connsiteX1" fmla="*/ 7315200 w 7319218"/>
                      <a:gd name="connsiteY1" fmla="*/ 1446551 h 2330970"/>
                      <a:gd name="connsiteX2" fmla="*/ 7222211 w 7319218"/>
                      <a:gd name="connsiteY2" fmla="*/ 1600288 h 2330970"/>
                      <a:gd name="connsiteX3" fmla="*/ 4024860 w 7319218"/>
                      <a:gd name="connsiteY3" fmla="*/ 2330970 h 2330970"/>
                      <a:gd name="connsiteX4" fmla="*/ 1371600 w 7319218"/>
                      <a:gd name="connsiteY4" fmla="*/ 1633928 h 2330970"/>
                      <a:gd name="connsiteX5" fmla="*/ 0 w 7319218"/>
                      <a:gd name="connsiteY5" fmla="*/ 2031167 h 2330970"/>
                      <a:gd name="connsiteX6" fmla="*/ 419725 w 7319218"/>
                      <a:gd name="connsiteY6" fmla="*/ 1109272 h 2330970"/>
                      <a:gd name="connsiteX7" fmla="*/ 217358 w 7319218"/>
                      <a:gd name="connsiteY7" fmla="*/ 0 h 2330970"/>
                      <a:gd name="connsiteX8" fmla="*/ 1446551 w 7319218"/>
                      <a:gd name="connsiteY8" fmla="*/ 944380 h 2330970"/>
                      <a:gd name="connsiteX9" fmla="*/ 3844978 w 7319218"/>
                      <a:gd name="connsiteY9" fmla="*/ 119921 h 2330970"/>
                      <a:gd name="connsiteX10" fmla="*/ 5643798 w 7319218"/>
                      <a:gd name="connsiteY10" fmla="*/ 112427 h 2330970"/>
                      <a:gd name="connsiteX11" fmla="*/ 7219086 w 7319218"/>
                      <a:gd name="connsiteY11" fmla="*/ 1138260 h 2330970"/>
                      <a:gd name="connsiteX12" fmla="*/ 7245433 w 7319218"/>
                      <a:gd name="connsiteY12" fmla="*/ 1221418 h 2330970"/>
                      <a:gd name="connsiteX13" fmla="*/ 6914811 w 7319218"/>
                      <a:gd name="connsiteY13" fmla="*/ 1556335 h 2330970"/>
                      <a:gd name="connsiteX0" fmla="*/ 6914811 w 7319218"/>
                      <a:gd name="connsiteY0" fmla="*/ 1556335 h 2330970"/>
                      <a:gd name="connsiteX1" fmla="*/ 7315200 w 7319218"/>
                      <a:gd name="connsiteY1" fmla="*/ 1446551 h 2330970"/>
                      <a:gd name="connsiteX2" fmla="*/ 7222211 w 7319218"/>
                      <a:gd name="connsiteY2" fmla="*/ 1600288 h 2330970"/>
                      <a:gd name="connsiteX3" fmla="*/ 4024860 w 7319218"/>
                      <a:gd name="connsiteY3" fmla="*/ 2330970 h 2330970"/>
                      <a:gd name="connsiteX4" fmla="*/ 1371600 w 7319218"/>
                      <a:gd name="connsiteY4" fmla="*/ 1633928 h 2330970"/>
                      <a:gd name="connsiteX5" fmla="*/ 0 w 7319218"/>
                      <a:gd name="connsiteY5" fmla="*/ 2031167 h 2330970"/>
                      <a:gd name="connsiteX6" fmla="*/ 419725 w 7319218"/>
                      <a:gd name="connsiteY6" fmla="*/ 1109272 h 2330970"/>
                      <a:gd name="connsiteX7" fmla="*/ 217358 w 7319218"/>
                      <a:gd name="connsiteY7" fmla="*/ 0 h 2330970"/>
                      <a:gd name="connsiteX8" fmla="*/ 1446551 w 7319218"/>
                      <a:gd name="connsiteY8" fmla="*/ 944380 h 2330970"/>
                      <a:gd name="connsiteX9" fmla="*/ 3844978 w 7319218"/>
                      <a:gd name="connsiteY9" fmla="*/ 119921 h 2330970"/>
                      <a:gd name="connsiteX10" fmla="*/ 5643798 w 7319218"/>
                      <a:gd name="connsiteY10" fmla="*/ 112427 h 2330970"/>
                      <a:gd name="connsiteX11" fmla="*/ 7219086 w 7319218"/>
                      <a:gd name="connsiteY11" fmla="*/ 1138260 h 2330970"/>
                      <a:gd name="connsiteX12" fmla="*/ 7256020 w 7319218"/>
                      <a:gd name="connsiteY12" fmla="*/ 1224064 h 2330970"/>
                      <a:gd name="connsiteX13" fmla="*/ 6914811 w 7319218"/>
                      <a:gd name="connsiteY13" fmla="*/ 1556335 h 2330970"/>
                      <a:gd name="connsiteX0" fmla="*/ 6914811 w 7319218"/>
                      <a:gd name="connsiteY0" fmla="*/ 1556335 h 2330970"/>
                      <a:gd name="connsiteX1" fmla="*/ 7315200 w 7319218"/>
                      <a:gd name="connsiteY1" fmla="*/ 1446551 h 2330970"/>
                      <a:gd name="connsiteX2" fmla="*/ 7222211 w 7319218"/>
                      <a:gd name="connsiteY2" fmla="*/ 1600288 h 2330970"/>
                      <a:gd name="connsiteX3" fmla="*/ 4024860 w 7319218"/>
                      <a:gd name="connsiteY3" fmla="*/ 2330970 h 2330970"/>
                      <a:gd name="connsiteX4" fmla="*/ 1371600 w 7319218"/>
                      <a:gd name="connsiteY4" fmla="*/ 1633928 h 2330970"/>
                      <a:gd name="connsiteX5" fmla="*/ 0 w 7319218"/>
                      <a:gd name="connsiteY5" fmla="*/ 2031167 h 2330970"/>
                      <a:gd name="connsiteX6" fmla="*/ 419725 w 7319218"/>
                      <a:gd name="connsiteY6" fmla="*/ 1109272 h 2330970"/>
                      <a:gd name="connsiteX7" fmla="*/ 217358 w 7319218"/>
                      <a:gd name="connsiteY7" fmla="*/ 0 h 2330970"/>
                      <a:gd name="connsiteX8" fmla="*/ 1446551 w 7319218"/>
                      <a:gd name="connsiteY8" fmla="*/ 944380 h 2330970"/>
                      <a:gd name="connsiteX9" fmla="*/ 3844978 w 7319218"/>
                      <a:gd name="connsiteY9" fmla="*/ 119921 h 2330970"/>
                      <a:gd name="connsiteX10" fmla="*/ 5643798 w 7319218"/>
                      <a:gd name="connsiteY10" fmla="*/ 112427 h 2330970"/>
                      <a:gd name="connsiteX11" fmla="*/ 7219086 w 7319218"/>
                      <a:gd name="connsiteY11" fmla="*/ 1138260 h 2330970"/>
                      <a:gd name="connsiteX12" fmla="*/ 7256020 w 7319218"/>
                      <a:gd name="connsiteY12" fmla="*/ 1224064 h 2330970"/>
                      <a:gd name="connsiteX13" fmla="*/ 6914811 w 7319218"/>
                      <a:gd name="connsiteY13" fmla="*/ 1556335 h 2330970"/>
                      <a:gd name="connsiteX0" fmla="*/ 6914811 w 7324001"/>
                      <a:gd name="connsiteY0" fmla="*/ 1556335 h 2330970"/>
                      <a:gd name="connsiteX1" fmla="*/ 7320494 w 7324001"/>
                      <a:gd name="connsiteY1" fmla="*/ 1454491 h 2330970"/>
                      <a:gd name="connsiteX2" fmla="*/ 7222211 w 7324001"/>
                      <a:gd name="connsiteY2" fmla="*/ 1600288 h 2330970"/>
                      <a:gd name="connsiteX3" fmla="*/ 4024860 w 7324001"/>
                      <a:gd name="connsiteY3" fmla="*/ 2330970 h 2330970"/>
                      <a:gd name="connsiteX4" fmla="*/ 1371600 w 7324001"/>
                      <a:gd name="connsiteY4" fmla="*/ 1633928 h 2330970"/>
                      <a:gd name="connsiteX5" fmla="*/ 0 w 7324001"/>
                      <a:gd name="connsiteY5" fmla="*/ 2031167 h 2330970"/>
                      <a:gd name="connsiteX6" fmla="*/ 419725 w 7324001"/>
                      <a:gd name="connsiteY6" fmla="*/ 1109272 h 2330970"/>
                      <a:gd name="connsiteX7" fmla="*/ 217358 w 7324001"/>
                      <a:gd name="connsiteY7" fmla="*/ 0 h 2330970"/>
                      <a:gd name="connsiteX8" fmla="*/ 1446551 w 7324001"/>
                      <a:gd name="connsiteY8" fmla="*/ 944380 h 2330970"/>
                      <a:gd name="connsiteX9" fmla="*/ 3844978 w 7324001"/>
                      <a:gd name="connsiteY9" fmla="*/ 119921 h 2330970"/>
                      <a:gd name="connsiteX10" fmla="*/ 5643798 w 7324001"/>
                      <a:gd name="connsiteY10" fmla="*/ 112427 h 2330970"/>
                      <a:gd name="connsiteX11" fmla="*/ 7219086 w 7324001"/>
                      <a:gd name="connsiteY11" fmla="*/ 1138260 h 2330970"/>
                      <a:gd name="connsiteX12" fmla="*/ 7256020 w 7324001"/>
                      <a:gd name="connsiteY12" fmla="*/ 1224064 h 2330970"/>
                      <a:gd name="connsiteX13" fmla="*/ 6914811 w 7324001"/>
                      <a:gd name="connsiteY13" fmla="*/ 1556335 h 2330970"/>
                      <a:gd name="connsiteX0" fmla="*/ 6914811 w 7324001"/>
                      <a:gd name="connsiteY0" fmla="*/ 1556335 h 2331809"/>
                      <a:gd name="connsiteX1" fmla="*/ 7320494 w 7324001"/>
                      <a:gd name="connsiteY1" fmla="*/ 1454491 h 2331809"/>
                      <a:gd name="connsiteX2" fmla="*/ 7222211 w 7324001"/>
                      <a:gd name="connsiteY2" fmla="*/ 1600288 h 2331809"/>
                      <a:gd name="connsiteX3" fmla="*/ 4024860 w 7324001"/>
                      <a:gd name="connsiteY3" fmla="*/ 2330970 h 2331809"/>
                      <a:gd name="connsiteX4" fmla="*/ 1371600 w 7324001"/>
                      <a:gd name="connsiteY4" fmla="*/ 1633928 h 2331809"/>
                      <a:gd name="connsiteX5" fmla="*/ 0 w 7324001"/>
                      <a:gd name="connsiteY5" fmla="*/ 2031167 h 2331809"/>
                      <a:gd name="connsiteX6" fmla="*/ 419725 w 7324001"/>
                      <a:gd name="connsiteY6" fmla="*/ 1109272 h 2331809"/>
                      <a:gd name="connsiteX7" fmla="*/ 217358 w 7324001"/>
                      <a:gd name="connsiteY7" fmla="*/ 0 h 2331809"/>
                      <a:gd name="connsiteX8" fmla="*/ 1446551 w 7324001"/>
                      <a:gd name="connsiteY8" fmla="*/ 944380 h 2331809"/>
                      <a:gd name="connsiteX9" fmla="*/ 3844978 w 7324001"/>
                      <a:gd name="connsiteY9" fmla="*/ 119921 h 2331809"/>
                      <a:gd name="connsiteX10" fmla="*/ 5643798 w 7324001"/>
                      <a:gd name="connsiteY10" fmla="*/ 112427 h 2331809"/>
                      <a:gd name="connsiteX11" fmla="*/ 7219086 w 7324001"/>
                      <a:gd name="connsiteY11" fmla="*/ 1138260 h 2331809"/>
                      <a:gd name="connsiteX12" fmla="*/ 7256020 w 7324001"/>
                      <a:gd name="connsiteY12" fmla="*/ 1224064 h 2331809"/>
                      <a:gd name="connsiteX13" fmla="*/ 6914811 w 7324001"/>
                      <a:gd name="connsiteY13" fmla="*/ 1556335 h 2331809"/>
                      <a:gd name="connsiteX0" fmla="*/ 6914811 w 7324001"/>
                      <a:gd name="connsiteY0" fmla="*/ 1556335 h 2323457"/>
                      <a:gd name="connsiteX1" fmla="*/ 7320494 w 7324001"/>
                      <a:gd name="connsiteY1" fmla="*/ 1454491 h 2323457"/>
                      <a:gd name="connsiteX2" fmla="*/ 7222211 w 7324001"/>
                      <a:gd name="connsiteY2" fmla="*/ 1600288 h 2323457"/>
                      <a:gd name="connsiteX3" fmla="*/ 4080616 w 7324001"/>
                      <a:gd name="connsiteY3" fmla="*/ 2322606 h 2323457"/>
                      <a:gd name="connsiteX4" fmla="*/ 1371600 w 7324001"/>
                      <a:gd name="connsiteY4" fmla="*/ 1633928 h 2323457"/>
                      <a:gd name="connsiteX5" fmla="*/ 0 w 7324001"/>
                      <a:gd name="connsiteY5" fmla="*/ 2031167 h 2323457"/>
                      <a:gd name="connsiteX6" fmla="*/ 419725 w 7324001"/>
                      <a:gd name="connsiteY6" fmla="*/ 1109272 h 2323457"/>
                      <a:gd name="connsiteX7" fmla="*/ 217358 w 7324001"/>
                      <a:gd name="connsiteY7" fmla="*/ 0 h 2323457"/>
                      <a:gd name="connsiteX8" fmla="*/ 1446551 w 7324001"/>
                      <a:gd name="connsiteY8" fmla="*/ 944380 h 2323457"/>
                      <a:gd name="connsiteX9" fmla="*/ 3844978 w 7324001"/>
                      <a:gd name="connsiteY9" fmla="*/ 119921 h 2323457"/>
                      <a:gd name="connsiteX10" fmla="*/ 5643798 w 7324001"/>
                      <a:gd name="connsiteY10" fmla="*/ 112427 h 2323457"/>
                      <a:gd name="connsiteX11" fmla="*/ 7219086 w 7324001"/>
                      <a:gd name="connsiteY11" fmla="*/ 1138260 h 2323457"/>
                      <a:gd name="connsiteX12" fmla="*/ 7256020 w 7324001"/>
                      <a:gd name="connsiteY12" fmla="*/ 1224064 h 2323457"/>
                      <a:gd name="connsiteX13" fmla="*/ 6914811 w 7324001"/>
                      <a:gd name="connsiteY13" fmla="*/ 1556335 h 2323457"/>
                      <a:gd name="connsiteX0" fmla="*/ 6914811 w 7324001"/>
                      <a:gd name="connsiteY0" fmla="*/ 1556335 h 2323449"/>
                      <a:gd name="connsiteX1" fmla="*/ 7320494 w 7324001"/>
                      <a:gd name="connsiteY1" fmla="*/ 1454491 h 2323449"/>
                      <a:gd name="connsiteX2" fmla="*/ 7222211 w 7324001"/>
                      <a:gd name="connsiteY2" fmla="*/ 1600288 h 2323449"/>
                      <a:gd name="connsiteX3" fmla="*/ 4080616 w 7324001"/>
                      <a:gd name="connsiteY3" fmla="*/ 2322606 h 2323449"/>
                      <a:gd name="connsiteX4" fmla="*/ 1430144 w 7324001"/>
                      <a:gd name="connsiteY4" fmla="*/ 1628352 h 2323449"/>
                      <a:gd name="connsiteX5" fmla="*/ 0 w 7324001"/>
                      <a:gd name="connsiteY5" fmla="*/ 2031167 h 2323449"/>
                      <a:gd name="connsiteX6" fmla="*/ 419725 w 7324001"/>
                      <a:gd name="connsiteY6" fmla="*/ 1109272 h 2323449"/>
                      <a:gd name="connsiteX7" fmla="*/ 217358 w 7324001"/>
                      <a:gd name="connsiteY7" fmla="*/ 0 h 2323449"/>
                      <a:gd name="connsiteX8" fmla="*/ 1446551 w 7324001"/>
                      <a:gd name="connsiteY8" fmla="*/ 944380 h 2323449"/>
                      <a:gd name="connsiteX9" fmla="*/ 3844978 w 7324001"/>
                      <a:gd name="connsiteY9" fmla="*/ 119921 h 2323449"/>
                      <a:gd name="connsiteX10" fmla="*/ 5643798 w 7324001"/>
                      <a:gd name="connsiteY10" fmla="*/ 112427 h 2323449"/>
                      <a:gd name="connsiteX11" fmla="*/ 7219086 w 7324001"/>
                      <a:gd name="connsiteY11" fmla="*/ 1138260 h 2323449"/>
                      <a:gd name="connsiteX12" fmla="*/ 7256020 w 7324001"/>
                      <a:gd name="connsiteY12" fmla="*/ 1224064 h 2323449"/>
                      <a:gd name="connsiteX13" fmla="*/ 6914811 w 7324001"/>
                      <a:gd name="connsiteY13" fmla="*/ 1556335 h 2323449"/>
                      <a:gd name="connsiteX0" fmla="*/ 6914811 w 7324001"/>
                      <a:gd name="connsiteY0" fmla="*/ 1556335 h 2323437"/>
                      <a:gd name="connsiteX1" fmla="*/ 7320494 w 7324001"/>
                      <a:gd name="connsiteY1" fmla="*/ 1454491 h 2323437"/>
                      <a:gd name="connsiteX2" fmla="*/ 7222211 w 7324001"/>
                      <a:gd name="connsiteY2" fmla="*/ 1600288 h 2323437"/>
                      <a:gd name="connsiteX3" fmla="*/ 4080616 w 7324001"/>
                      <a:gd name="connsiteY3" fmla="*/ 2322606 h 2323437"/>
                      <a:gd name="connsiteX4" fmla="*/ 1416205 w 7324001"/>
                      <a:gd name="connsiteY4" fmla="*/ 1619989 h 2323437"/>
                      <a:gd name="connsiteX5" fmla="*/ 0 w 7324001"/>
                      <a:gd name="connsiteY5" fmla="*/ 2031167 h 2323437"/>
                      <a:gd name="connsiteX6" fmla="*/ 419725 w 7324001"/>
                      <a:gd name="connsiteY6" fmla="*/ 1109272 h 2323437"/>
                      <a:gd name="connsiteX7" fmla="*/ 217358 w 7324001"/>
                      <a:gd name="connsiteY7" fmla="*/ 0 h 2323437"/>
                      <a:gd name="connsiteX8" fmla="*/ 1446551 w 7324001"/>
                      <a:gd name="connsiteY8" fmla="*/ 944380 h 2323437"/>
                      <a:gd name="connsiteX9" fmla="*/ 3844978 w 7324001"/>
                      <a:gd name="connsiteY9" fmla="*/ 119921 h 2323437"/>
                      <a:gd name="connsiteX10" fmla="*/ 5643798 w 7324001"/>
                      <a:gd name="connsiteY10" fmla="*/ 112427 h 2323437"/>
                      <a:gd name="connsiteX11" fmla="*/ 7219086 w 7324001"/>
                      <a:gd name="connsiteY11" fmla="*/ 1138260 h 2323437"/>
                      <a:gd name="connsiteX12" fmla="*/ 7256020 w 7324001"/>
                      <a:gd name="connsiteY12" fmla="*/ 1224064 h 2323437"/>
                      <a:gd name="connsiteX13" fmla="*/ 6914811 w 7324001"/>
                      <a:gd name="connsiteY13" fmla="*/ 1556335 h 2323437"/>
                      <a:gd name="connsiteX0" fmla="*/ 6914811 w 7324001"/>
                      <a:gd name="connsiteY0" fmla="*/ 1556335 h 2323437"/>
                      <a:gd name="connsiteX1" fmla="*/ 7320494 w 7324001"/>
                      <a:gd name="connsiteY1" fmla="*/ 1454491 h 2323437"/>
                      <a:gd name="connsiteX2" fmla="*/ 7222211 w 7324001"/>
                      <a:gd name="connsiteY2" fmla="*/ 1600288 h 2323437"/>
                      <a:gd name="connsiteX3" fmla="*/ 4080616 w 7324001"/>
                      <a:gd name="connsiteY3" fmla="*/ 2322606 h 2323437"/>
                      <a:gd name="connsiteX4" fmla="*/ 1416205 w 7324001"/>
                      <a:gd name="connsiteY4" fmla="*/ 1619989 h 2323437"/>
                      <a:gd name="connsiteX5" fmla="*/ 0 w 7324001"/>
                      <a:gd name="connsiteY5" fmla="*/ 2031167 h 2323437"/>
                      <a:gd name="connsiteX6" fmla="*/ 419725 w 7324001"/>
                      <a:gd name="connsiteY6" fmla="*/ 1109272 h 2323437"/>
                      <a:gd name="connsiteX7" fmla="*/ 217358 w 7324001"/>
                      <a:gd name="connsiteY7" fmla="*/ 0 h 2323437"/>
                      <a:gd name="connsiteX8" fmla="*/ 1454915 w 7324001"/>
                      <a:gd name="connsiteY8" fmla="*/ 924865 h 2323437"/>
                      <a:gd name="connsiteX9" fmla="*/ 3844978 w 7324001"/>
                      <a:gd name="connsiteY9" fmla="*/ 119921 h 2323437"/>
                      <a:gd name="connsiteX10" fmla="*/ 5643798 w 7324001"/>
                      <a:gd name="connsiteY10" fmla="*/ 112427 h 2323437"/>
                      <a:gd name="connsiteX11" fmla="*/ 7219086 w 7324001"/>
                      <a:gd name="connsiteY11" fmla="*/ 1138260 h 2323437"/>
                      <a:gd name="connsiteX12" fmla="*/ 7256020 w 7324001"/>
                      <a:gd name="connsiteY12" fmla="*/ 1224064 h 2323437"/>
                      <a:gd name="connsiteX13" fmla="*/ 6914811 w 7324001"/>
                      <a:gd name="connsiteY13" fmla="*/ 1556335 h 232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24001" h="2323437">
                        <a:moveTo>
                          <a:pt x="6914811" y="1556335"/>
                        </a:moveTo>
                        <a:cubicBezTo>
                          <a:pt x="7048274" y="1519740"/>
                          <a:pt x="7278338" y="1428891"/>
                          <a:pt x="7320494" y="1454491"/>
                        </a:cubicBezTo>
                        <a:cubicBezTo>
                          <a:pt x="7332894" y="1508837"/>
                          <a:pt x="7315200" y="1539743"/>
                          <a:pt x="7222211" y="1600288"/>
                        </a:cubicBezTo>
                        <a:cubicBezTo>
                          <a:pt x="6125430" y="2043472"/>
                          <a:pt x="5154911" y="2305117"/>
                          <a:pt x="4080616" y="2322606"/>
                        </a:cubicBezTo>
                        <a:cubicBezTo>
                          <a:pt x="3671495" y="2348155"/>
                          <a:pt x="2510488" y="1777385"/>
                          <a:pt x="1416205" y="1619989"/>
                        </a:cubicBezTo>
                        <a:cubicBezTo>
                          <a:pt x="929025" y="1617491"/>
                          <a:pt x="509665" y="2086131"/>
                          <a:pt x="0" y="2031167"/>
                        </a:cubicBezTo>
                        <a:cubicBezTo>
                          <a:pt x="219856" y="1721370"/>
                          <a:pt x="387246" y="1434059"/>
                          <a:pt x="419725" y="1109272"/>
                        </a:cubicBezTo>
                        <a:cubicBezTo>
                          <a:pt x="352269" y="739515"/>
                          <a:pt x="389746" y="482184"/>
                          <a:pt x="217358" y="0"/>
                        </a:cubicBezTo>
                        <a:cubicBezTo>
                          <a:pt x="791981" y="284813"/>
                          <a:pt x="775361" y="332754"/>
                          <a:pt x="1454915" y="924865"/>
                        </a:cubicBezTo>
                        <a:cubicBezTo>
                          <a:pt x="2209421" y="1237160"/>
                          <a:pt x="2933075" y="287311"/>
                          <a:pt x="3844978" y="119921"/>
                        </a:cubicBezTo>
                        <a:cubicBezTo>
                          <a:pt x="4512041" y="-62459"/>
                          <a:pt x="5021706" y="24984"/>
                          <a:pt x="5643798" y="112427"/>
                        </a:cubicBezTo>
                        <a:cubicBezTo>
                          <a:pt x="6200466" y="288349"/>
                          <a:pt x="6952147" y="953428"/>
                          <a:pt x="7219086" y="1138260"/>
                        </a:cubicBezTo>
                        <a:cubicBezTo>
                          <a:pt x="7250035" y="1151359"/>
                          <a:pt x="7287817" y="1191020"/>
                          <a:pt x="7256020" y="1224064"/>
                        </a:cubicBezTo>
                        <a:lnTo>
                          <a:pt x="6914811" y="155633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11" name="Freeform: Shape 610">
                    <a:extLst>
                      <a:ext uri="{FF2B5EF4-FFF2-40B4-BE49-F238E27FC236}">
                        <a16:creationId xmlns:a16="http://schemas.microsoft.com/office/drawing/2014/main" id="{F6436A64-F821-433D-9D9E-0442976E0FE4}"/>
                      </a:ext>
                    </a:extLst>
                  </p:cNvPr>
                  <p:cNvSpPr/>
                  <p:nvPr/>
                </p:nvSpPr>
                <p:spPr>
                  <a:xfrm>
                    <a:off x="2471983" y="827441"/>
                    <a:ext cx="3507656" cy="1268956"/>
                  </a:xfrm>
                  <a:custGeom>
                    <a:avLst/>
                    <a:gdLst>
                      <a:gd name="connsiteX0" fmla="*/ 553453 w 3513222"/>
                      <a:gd name="connsiteY0" fmla="*/ 1251285 h 1271337"/>
                      <a:gd name="connsiteX1" fmla="*/ 188495 w 3513222"/>
                      <a:gd name="connsiteY1" fmla="*/ 1263316 h 1271337"/>
                      <a:gd name="connsiteX2" fmla="*/ 0 w 3513222"/>
                      <a:gd name="connsiteY2" fmla="*/ 669758 h 1271337"/>
                      <a:gd name="connsiteX3" fmla="*/ 2735179 w 3513222"/>
                      <a:gd name="connsiteY3" fmla="*/ 0 h 1271337"/>
                      <a:gd name="connsiteX4" fmla="*/ 2895600 w 3513222"/>
                      <a:gd name="connsiteY4" fmla="*/ 128337 h 1271337"/>
                      <a:gd name="connsiteX5" fmla="*/ 2955758 w 3513222"/>
                      <a:gd name="connsiteY5" fmla="*/ 92242 h 1271337"/>
                      <a:gd name="connsiteX6" fmla="*/ 3136232 w 3513222"/>
                      <a:gd name="connsiteY6" fmla="*/ 236621 h 1271337"/>
                      <a:gd name="connsiteX7" fmla="*/ 3156285 w 3513222"/>
                      <a:gd name="connsiteY7" fmla="*/ 228600 h 1271337"/>
                      <a:gd name="connsiteX8" fmla="*/ 3513222 w 3513222"/>
                      <a:gd name="connsiteY8" fmla="*/ 541421 h 1271337"/>
                      <a:gd name="connsiteX9" fmla="*/ 605590 w 3513222"/>
                      <a:gd name="connsiteY9" fmla="*/ 1271337 h 1271337"/>
                      <a:gd name="connsiteX10" fmla="*/ 553453 w 3513222"/>
                      <a:gd name="connsiteY10"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2461503 w 3513222"/>
                      <a:gd name="connsiteY3" fmla="*/ 16247 h 1271337"/>
                      <a:gd name="connsiteX4" fmla="*/ 2735179 w 3513222"/>
                      <a:gd name="connsiteY4" fmla="*/ 0 h 1271337"/>
                      <a:gd name="connsiteX5" fmla="*/ 2895600 w 3513222"/>
                      <a:gd name="connsiteY5" fmla="*/ 128337 h 1271337"/>
                      <a:gd name="connsiteX6" fmla="*/ 2955758 w 3513222"/>
                      <a:gd name="connsiteY6" fmla="*/ 92242 h 1271337"/>
                      <a:gd name="connsiteX7" fmla="*/ 3136232 w 3513222"/>
                      <a:gd name="connsiteY7" fmla="*/ 236621 h 1271337"/>
                      <a:gd name="connsiteX8" fmla="*/ 3156285 w 3513222"/>
                      <a:gd name="connsiteY8" fmla="*/ 228600 h 1271337"/>
                      <a:gd name="connsiteX9" fmla="*/ 3513222 w 3513222"/>
                      <a:gd name="connsiteY9" fmla="*/ 541421 h 1271337"/>
                      <a:gd name="connsiteX10" fmla="*/ 605590 w 3513222"/>
                      <a:gd name="connsiteY10" fmla="*/ 1271337 h 1271337"/>
                      <a:gd name="connsiteX11" fmla="*/ 553453 w 3513222"/>
                      <a:gd name="connsiteY11"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2246589 w 3513222"/>
                      <a:gd name="connsiteY3" fmla="*/ 62879 h 1271337"/>
                      <a:gd name="connsiteX4" fmla="*/ 2461503 w 3513222"/>
                      <a:gd name="connsiteY4" fmla="*/ 16247 h 1271337"/>
                      <a:gd name="connsiteX5" fmla="*/ 2735179 w 3513222"/>
                      <a:gd name="connsiteY5" fmla="*/ 0 h 1271337"/>
                      <a:gd name="connsiteX6" fmla="*/ 2895600 w 3513222"/>
                      <a:gd name="connsiteY6" fmla="*/ 128337 h 1271337"/>
                      <a:gd name="connsiteX7" fmla="*/ 2955758 w 3513222"/>
                      <a:gd name="connsiteY7" fmla="*/ 92242 h 1271337"/>
                      <a:gd name="connsiteX8" fmla="*/ 3136232 w 3513222"/>
                      <a:gd name="connsiteY8" fmla="*/ 236621 h 1271337"/>
                      <a:gd name="connsiteX9" fmla="*/ 3156285 w 3513222"/>
                      <a:gd name="connsiteY9" fmla="*/ 228600 h 1271337"/>
                      <a:gd name="connsiteX10" fmla="*/ 3513222 w 3513222"/>
                      <a:gd name="connsiteY10" fmla="*/ 541421 h 1271337"/>
                      <a:gd name="connsiteX11" fmla="*/ 605590 w 3513222"/>
                      <a:gd name="connsiteY11" fmla="*/ 1271337 h 1271337"/>
                      <a:gd name="connsiteX12" fmla="*/ 553453 w 3513222"/>
                      <a:gd name="connsiteY12"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2078307 w 3513222"/>
                      <a:gd name="connsiteY3" fmla="*/ 117622 h 1271337"/>
                      <a:gd name="connsiteX4" fmla="*/ 2246589 w 3513222"/>
                      <a:gd name="connsiteY4" fmla="*/ 62879 h 1271337"/>
                      <a:gd name="connsiteX5" fmla="*/ 2461503 w 3513222"/>
                      <a:gd name="connsiteY5" fmla="*/ 16247 h 1271337"/>
                      <a:gd name="connsiteX6" fmla="*/ 2735179 w 3513222"/>
                      <a:gd name="connsiteY6" fmla="*/ 0 h 1271337"/>
                      <a:gd name="connsiteX7" fmla="*/ 2895600 w 3513222"/>
                      <a:gd name="connsiteY7" fmla="*/ 128337 h 1271337"/>
                      <a:gd name="connsiteX8" fmla="*/ 2955758 w 3513222"/>
                      <a:gd name="connsiteY8" fmla="*/ 92242 h 1271337"/>
                      <a:gd name="connsiteX9" fmla="*/ 3136232 w 3513222"/>
                      <a:gd name="connsiteY9" fmla="*/ 236621 h 1271337"/>
                      <a:gd name="connsiteX10" fmla="*/ 3156285 w 3513222"/>
                      <a:gd name="connsiteY10" fmla="*/ 228600 h 1271337"/>
                      <a:gd name="connsiteX11" fmla="*/ 3513222 w 3513222"/>
                      <a:gd name="connsiteY11" fmla="*/ 541421 h 1271337"/>
                      <a:gd name="connsiteX12" fmla="*/ 605590 w 3513222"/>
                      <a:gd name="connsiteY12" fmla="*/ 1271337 h 1271337"/>
                      <a:gd name="connsiteX13" fmla="*/ 553453 w 3513222"/>
                      <a:gd name="connsiteY13"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1871502 w 3513222"/>
                      <a:gd name="connsiteY3" fmla="*/ 210886 h 1271337"/>
                      <a:gd name="connsiteX4" fmla="*/ 2078307 w 3513222"/>
                      <a:gd name="connsiteY4" fmla="*/ 117622 h 1271337"/>
                      <a:gd name="connsiteX5" fmla="*/ 2246589 w 3513222"/>
                      <a:gd name="connsiteY5" fmla="*/ 62879 h 1271337"/>
                      <a:gd name="connsiteX6" fmla="*/ 2461503 w 3513222"/>
                      <a:gd name="connsiteY6" fmla="*/ 16247 h 1271337"/>
                      <a:gd name="connsiteX7" fmla="*/ 2735179 w 3513222"/>
                      <a:gd name="connsiteY7" fmla="*/ 0 h 1271337"/>
                      <a:gd name="connsiteX8" fmla="*/ 2895600 w 3513222"/>
                      <a:gd name="connsiteY8" fmla="*/ 128337 h 1271337"/>
                      <a:gd name="connsiteX9" fmla="*/ 2955758 w 3513222"/>
                      <a:gd name="connsiteY9" fmla="*/ 92242 h 1271337"/>
                      <a:gd name="connsiteX10" fmla="*/ 3136232 w 3513222"/>
                      <a:gd name="connsiteY10" fmla="*/ 236621 h 1271337"/>
                      <a:gd name="connsiteX11" fmla="*/ 3156285 w 3513222"/>
                      <a:gd name="connsiteY11" fmla="*/ 228600 h 1271337"/>
                      <a:gd name="connsiteX12" fmla="*/ 3513222 w 3513222"/>
                      <a:gd name="connsiteY12" fmla="*/ 541421 h 1271337"/>
                      <a:gd name="connsiteX13" fmla="*/ 605590 w 3513222"/>
                      <a:gd name="connsiteY13" fmla="*/ 1271337 h 1271337"/>
                      <a:gd name="connsiteX14" fmla="*/ 553453 w 3513222"/>
                      <a:gd name="connsiteY14"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1715385 w 3513222"/>
                      <a:gd name="connsiteY3" fmla="*/ 275766 h 1271337"/>
                      <a:gd name="connsiteX4" fmla="*/ 1871502 w 3513222"/>
                      <a:gd name="connsiteY4" fmla="*/ 210886 h 1271337"/>
                      <a:gd name="connsiteX5" fmla="*/ 2078307 w 3513222"/>
                      <a:gd name="connsiteY5" fmla="*/ 117622 h 1271337"/>
                      <a:gd name="connsiteX6" fmla="*/ 2246589 w 3513222"/>
                      <a:gd name="connsiteY6" fmla="*/ 62879 h 1271337"/>
                      <a:gd name="connsiteX7" fmla="*/ 2461503 w 3513222"/>
                      <a:gd name="connsiteY7" fmla="*/ 16247 h 1271337"/>
                      <a:gd name="connsiteX8" fmla="*/ 2735179 w 3513222"/>
                      <a:gd name="connsiteY8" fmla="*/ 0 h 1271337"/>
                      <a:gd name="connsiteX9" fmla="*/ 2895600 w 3513222"/>
                      <a:gd name="connsiteY9" fmla="*/ 128337 h 1271337"/>
                      <a:gd name="connsiteX10" fmla="*/ 2955758 w 3513222"/>
                      <a:gd name="connsiteY10" fmla="*/ 92242 h 1271337"/>
                      <a:gd name="connsiteX11" fmla="*/ 3136232 w 3513222"/>
                      <a:gd name="connsiteY11" fmla="*/ 236621 h 1271337"/>
                      <a:gd name="connsiteX12" fmla="*/ 3156285 w 3513222"/>
                      <a:gd name="connsiteY12" fmla="*/ 228600 h 1271337"/>
                      <a:gd name="connsiteX13" fmla="*/ 3513222 w 3513222"/>
                      <a:gd name="connsiteY13" fmla="*/ 541421 h 1271337"/>
                      <a:gd name="connsiteX14" fmla="*/ 605590 w 3513222"/>
                      <a:gd name="connsiteY14" fmla="*/ 1271337 h 1271337"/>
                      <a:gd name="connsiteX15" fmla="*/ 553453 w 3513222"/>
                      <a:gd name="connsiteY15"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1549131 w 3513222"/>
                      <a:gd name="connsiteY3" fmla="*/ 354839 h 1271337"/>
                      <a:gd name="connsiteX4" fmla="*/ 1715385 w 3513222"/>
                      <a:gd name="connsiteY4" fmla="*/ 275766 h 1271337"/>
                      <a:gd name="connsiteX5" fmla="*/ 1871502 w 3513222"/>
                      <a:gd name="connsiteY5" fmla="*/ 210886 h 1271337"/>
                      <a:gd name="connsiteX6" fmla="*/ 2078307 w 3513222"/>
                      <a:gd name="connsiteY6" fmla="*/ 117622 h 1271337"/>
                      <a:gd name="connsiteX7" fmla="*/ 2246589 w 3513222"/>
                      <a:gd name="connsiteY7" fmla="*/ 62879 h 1271337"/>
                      <a:gd name="connsiteX8" fmla="*/ 2461503 w 3513222"/>
                      <a:gd name="connsiteY8" fmla="*/ 16247 h 1271337"/>
                      <a:gd name="connsiteX9" fmla="*/ 2735179 w 3513222"/>
                      <a:gd name="connsiteY9" fmla="*/ 0 h 1271337"/>
                      <a:gd name="connsiteX10" fmla="*/ 2895600 w 3513222"/>
                      <a:gd name="connsiteY10" fmla="*/ 128337 h 1271337"/>
                      <a:gd name="connsiteX11" fmla="*/ 2955758 w 3513222"/>
                      <a:gd name="connsiteY11" fmla="*/ 92242 h 1271337"/>
                      <a:gd name="connsiteX12" fmla="*/ 3136232 w 3513222"/>
                      <a:gd name="connsiteY12" fmla="*/ 236621 h 1271337"/>
                      <a:gd name="connsiteX13" fmla="*/ 3156285 w 3513222"/>
                      <a:gd name="connsiteY13" fmla="*/ 228600 h 1271337"/>
                      <a:gd name="connsiteX14" fmla="*/ 3513222 w 3513222"/>
                      <a:gd name="connsiteY14" fmla="*/ 541421 h 1271337"/>
                      <a:gd name="connsiteX15" fmla="*/ 605590 w 3513222"/>
                      <a:gd name="connsiteY15" fmla="*/ 1271337 h 1271337"/>
                      <a:gd name="connsiteX16" fmla="*/ 553453 w 3513222"/>
                      <a:gd name="connsiteY16"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1399096 w 3513222"/>
                      <a:gd name="connsiteY3" fmla="*/ 409581 h 1271337"/>
                      <a:gd name="connsiteX4" fmla="*/ 1549131 w 3513222"/>
                      <a:gd name="connsiteY4" fmla="*/ 354839 h 1271337"/>
                      <a:gd name="connsiteX5" fmla="*/ 1715385 w 3513222"/>
                      <a:gd name="connsiteY5" fmla="*/ 275766 h 1271337"/>
                      <a:gd name="connsiteX6" fmla="*/ 1871502 w 3513222"/>
                      <a:gd name="connsiteY6" fmla="*/ 210886 h 1271337"/>
                      <a:gd name="connsiteX7" fmla="*/ 2078307 w 3513222"/>
                      <a:gd name="connsiteY7" fmla="*/ 117622 h 1271337"/>
                      <a:gd name="connsiteX8" fmla="*/ 2246589 w 3513222"/>
                      <a:gd name="connsiteY8" fmla="*/ 62879 h 1271337"/>
                      <a:gd name="connsiteX9" fmla="*/ 2461503 w 3513222"/>
                      <a:gd name="connsiteY9" fmla="*/ 16247 h 1271337"/>
                      <a:gd name="connsiteX10" fmla="*/ 2735179 w 3513222"/>
                      <a:gd name="connsiteY10" fmla="*/ 0 h 1271337"/>
                      <a:gd name="connsiteX11" fmla="*/ 2895600 w 3513222"/>
                      <a:gd name="connsiteY11" fmla="*/ 128337 h 1271337"/>
                      <a:gd name="connsiteX12" fmla="*/ 2955758 w 3513222"/>
                      <a:gd name="connsiteY12" fmla="*/ 92242 h 1271337"/>
                      <a:gd name="connsiteX13" fmla="*/ 3136232 w 3513222"/>
                      <a:gd name="connsiteY13" fmla="*/ 236621 h 1271337"/>
                      <a:gd name="connsiteX14" fmla="*/ 3156285 w 3513222"/>
                      <a:gd name="connsiteY14" fmla="*/ 228600 h 1271337"/>
                      <a:gd name="connsiteX15" fmla="*/ 3513222 w 3513222"/>
                      <a:gd name="connsiteY15" fmla="*/ 541421 h 1271337"/>
                      <a:gd name="connsiteX16" fmla="*/ 605590 w 3513222"/>
                      <a:gd name="connsiteY16" fmla="*/ 1271337 h 1271337"/>
                      <a:gd name="connsiteX17" fmla="*/ 553453 w 3513222"/>
                      <a:gd name="connsiteY17"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1184182 w 3513222"/>
                      <a:gd name="connsiteY3" fmla="*/ 433911 h 1271337"/>
                      <a:gd name="connsiteX4" fmla="*/ 1399096 w 3513222"/>
                      <a:gd name="connsiteY4" fmla="*/ 409581 h 1271337"/>
                      <a:gd name="connsiteX5" fmla="*/ 1549131 w 3513222"/>
                      <a:gd name="connsiteY5" fmla="*/ 354839 h 1271337"/>
                      <a:gd name="connsiteX6" fmla="*/ 1715385 w 3513222"/>
                      <a:gd name="connsiteY6" fmla="*/ 275766 h 1271337"/>
                      <a:gd name="connsiteX7" fmla="*/ 1871502 w 3513222"/>
                      <a:gd name="connsiteY7" fmla="*/ 210886 h 1271337"/>
                      <a:gd name="connsiteX8" fmla="*/ 2078307 w 3513222"/>
                      <a:gd name="connsiteY8" fmla="*/ 117622 h 1271337"/>
                      <a:gd name="connsiteX9" fmla="*/ 2246589 w 3513222"/>
                      <a:gd name="connsiteY9" fmla="*/ 62879 h 1271337"/>
                      <a:gd name="connsiteX10" fmla="*/ 2461503 w 3513222"/>
                      <a:gd name="connsiteY10" fmla="*/ 16247 h 1271337"/>
                      <a:gd name="connsiteX11" fmla="*/ 2735179 w 3513222"/>
                      <a:gd name="connsiteY11" fmla="*/ 0 h 1271337"/>
                      <a:gd name="connsiteX12" fmla="*/ 2895600 w 3513222"/>
                      <a:gd name="connsiteY12" fmla="*/ 128337 h 1271337"/>
                      <a:gd name="connsiteX13" fmla="*/ 2955758 w 3513222"/>
                      <a:gd name="connsiteY13" fmla="*/ 92242 h 1271337"/>
                      <a:gd name="connsiteX14" fmla="*/ 3136232 w 3513222"/>
                      <a:gd name="connsiteY14" fmla="*/ 236621 h 1271337"/>
                      <a:gd name="connsiteX15" fmla="*/ 3156285 w 3513222"/>
                      <a:gd name="connsiteY15" fmla="*/ 228600 h 1271337"/>
                      <a:gd name="connsiteX16" fmla="*/ 3513222 w 3513222"/>
                      <a:gd name="connsiteY16" fmla="*/ 541421 h 1271337"/>
                      <a:gd name="connsiteX17" fmla="*/ 605590 w 3513222"/>
                      <a:gd name="connsiteY17" fmla="*/ 1271337 h 1271337"/>
                      <a:gd name="connsiteX18" fmla="*/ 553453 w 3513222"/>
                      <a:gd name="connsiteY18"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882085 w 3513222"/>
                      <a:gd name="connsiteY3" fmla="*/ 531231 h 1271337"/>
                      <a:gd name="connsiteX4" fmla="*/ 1184182 w 3513222"/>
                      <a:gd name="connsiteY4" fmla="*/ 433911 h 1271337"/>
                      <a:gd name="connsiteX5" fmla="*/ 1399096 w 3513222"/>
                      <a:gd name="connsiteY5" fmla="*/ 409581 h 1271337"/>
                      <a:gd name="connsiteX6" fmla="*/ 1549131 w 3513222"/>
                      <a:gd name="connsiteY6" fmla="*/ 354839 h 1271337"/>
                      <a:gd name="connsiteX7" fmla="*/ 1715385 w 3513222"/>
                      <a:gd name="connsiteY7" fmla="*/ 275766 h 1271337"/>
                      <a:gd name="connsiteX8" fmla="*/ 1871502 w 3513222"/>
                      <a:gd name="connsiteY8" fmla="*/ 210886 h 1271337"/>
                      <a:gd name="connsiteX9" fmla="*/ 2078307 w 3513222"/>
                      <a:gd name="connsiteY9" fmla="*/ 117622 h 1271337"/>
                      <a:gd name="connsiteX10" fmla="*/ 2246589 w 3513222"/>
                      <a:gd name="connsiteY10" fmla="*/ 62879 h 1271337"/>
                      <a:gd name="connsiteX11" fmla="*/ 2461503 w 3513222"/>
                      <a:gd name="connsiteY11" fmla="*/ 16247 h 1271337"/>
                      <a:gd name="connsiteX12" fmla="*/ 2735179 w 3513222"/>
                      <a:gd name="connsiteY12" fmla="*/ 0 h 1271337"/>
                      <a:gd name="connsiteX13" fmla="*/ 2895600 w 3513222"/>
                      <a:gd name="connsiteY13" fmla="*/ 128337 h 1271337"/>
                      <a:gd name="connsiteX14" fmla="*/ 2955758 w 3513222"/>
                      <a:gd name="connsiteY14" fmla="*/ 92242 h 1271337"/>
                      <a:gd name="connsiteX15" fmla="*/ 3136232 w 3513222"/>
                      <a:gd name="connsiteY15" fmla="*/ 236621 h 1271337"/>
                      <a:gd name="connsiteX16" fmla="*/ 3156285 w 3513222"/>
                      <a:gd name="connsiteY16" fmla="*/ 228600 h 1271337"/>
                      <a:gd name="connsiteX17" fmla="*/ 3513222 w 3513222"/>
                      <a:gd name="connsiteY17" fmla="*/ 541421 h 1271337"/>
                      <a:gd name="connsiteX18" fmla="*/ 605590 w 3513222"/>
                      <a:gd name="connsiteY18" fmla="*/ 1271337 h 1271337"/>
                      <a:gd name="connsiteX19" fmla="*/ 553453 w 3513222"/>
                      <a:gd name="connsiteY19"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882085 w 3513222"/>
                      <a:gd name="connsiteY3" fmla="*/ 531231 h 1271337"/>
                      <a:gd name="connsiteX4" fmla="*/ 1184182 w 3513222"/>
                      <a:gd name="connsiteY4" fmla="*/ 433911 h 1271337"/>
                      <a:gd name="connsiteX5" fmla="*/ 1399096 w 3513222"/>
                      <a:gd name="connsiteY5" fmla="*/ 409581 h 1271337"/>
                      <a:gd name="connsiteX6" fmla="*/ 1549131 w 3513222"/>
                      <a:gd name="connsiteY6" fmla="*/ 354839 h 1271337"/>
                      <a:gd name="connsiteX7" fmla="*/ 1715385 w 3513222"/>
                      <a:gd name="connsiteY7" fmla="*/ 275766 h 1271337"/>
                      <a:gd name="connsiteX8" fmla="*/ 1871502 w 3513222"/>
                      <a:gd name="connsiteY8" fmla="*/ 210886 h 1271337"/>
                      <a:gd name="connsiteX9" fmla="*/ 2078307 w 3513222"/>
                      <a:gd name="connsiteY9" fmla="*/ 117622 h 1271337"/>
                      <a:gd name="connsiteX10" fmla="*/ 2246589 w 3513222"/>
                      <a:gd name="connsiteY10" fmla="*/ 62879 h 1271337"/>
                      <a:gd name="connsiteX11" fmla="*/ 2461503 w 3513222"/>
                      <a:gd name="connsiteY11" fmla="*/ 16247 h 1271337"/>
                      <a:gd name="connsiteX12" fmla="*/ 2735179 w 3513222"/>
                      <a:gd name="connsiteY12" fmla="*/ 0 h 1271337"/>
                      <a:gd name="connsiteX13" fmla="*/ 2895600 w 3513222"/>
                      <a:gd name="connsiteY13" fmla="*/ 128337 h 1271337"/>
                      <a:gd name="connsiteX14" fmla="*/ 2955758 w 3513222"/>
                      <a:gd name="connsiteY14" fmla="*/ 92242 h 1271337"/>
                      <a:gd name="connsiteX15" fmla="*/ 3136232 w 3513222"/>
                      <a:gd name="connsiteY15" fmla="*/ 236621 h 1271337"/>
                      <a:gd name="connsiteX16" fmla="*/ 3156285 w 3513222"/>
                      <a:gd name="connsiteY16" fmla="*/ 228600 h 1271337"/>
                      <a:gd name="connsiteX17" fmla="*/ 3513222 w 3513222"/>
                      <a:gd name="connsiteY17" fmla="*/ 541421 h 1271337"/>
                      <a:gd name="connsiteX18" fmla="*/ 605590 w 3513222"/>
                      <a:gd name="connsiteY18" fmla="*/ 1271337 h 1271337"/>
                      <a:gd name="connsiteX19" fmla="*/ 553453 w 3513222"/>
                      <a:gd name="connsiteY19"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882085 w 3513222"/>
                      <a:gd name="connsiteY3" fmla="*/ 531231 h 1271337"/>
                      <a:gd name="connsiteX4" fmla="*/ 1184182 w 3513222"/>
                      <a:gd name="connsiteY4" fmla="*/ 433911 h 1271337"/>
                      <a:gd name="connsiteX5" fmla="*/ 1399096 w 3513222"/>
                      <a:gd name="connsiteY5" fmla="*/ 409581 h 1271337"/>
                      <a:gd name="connsiteX6" fmla="*/ 1549131 w 3513222"/>
                      <a:gd name="connsiteY6" fmla="*/ 354839 h 1271337"/>
                      <a:gd name="connsiteX7" fmla="*/ 1715385 w 3513222"/>
                      <a:gd name="connsiteY7" fmla="*/ 275766 h 1271337"/>
                      <a:gd name="connsiteX8" fmla="*/ 1871502 w 3513222"/>
                      <a:gd name="connsiteY8" fmla="*/ 210886 h 1271337"/>
                      <a:gd name="connsiteX9" fmla="*/ 2078307 w 3513222"/>
                      <a:gd name="connsiteY9" fmla="*/ 117622 h 1271337"/>
                      <a:gd name="connsiteX10" fmla="*/ 2246589 w 3513222"/>
                      <a:gd name="connsiteY10" fmla="*/ 62879 h 1271337"/>
                      <a:gd name="connsiteX11" fmla="*/ 2461503 w 3513222"/>
                      <a:gd name="connsiteY11" fmla="*/ 16247 h 1271337"/>
                      <a:gd name="connsiteX12" fmla="*/ 2735179 w 3513222"/>
                      <a:gd name="connsiteY12" fmla="*/ 0 h 1271337"/>
                      <a:gd name="connsiteX13" fmla="*/ 2895600 w 3513222"/>
                      <a:gd name="connsiteY13" fmla="*/ 128337 h 1271337"/>
                      <a:gd name="connsiteX14" fmla="*/ 2955758 w 3513222"/>
                      <a:gd name="connsiteY14" fmla="*/ 92242 h 1271337"/>
                      <a:gd name="connsiteX15" fmla="*/ 3136232 w 3513222"/>
                      <a:gd name="connsiteY15" fmla="*/ 236621 h 1271337"/>
                      <a:gd name="connsiteX16" fmla="*/ 3156285 w 3513222"/>
                      <a:gd name="connsiteY16" fmla="*/ 228600 h 1271337"/>
                      <a:gd name="connsiteX17" fmla="*/ 3513222 w 3513222"/>
                      <a:gd name="connsiteY17" fmla="*/ 541421 h 1271337"/>
                      <a:gd name="connsiteX18" fmla="*/ 605590 w 3513222"/>
                      <a:gd name="connsiteY18" fmla="*/ 1271337 h 1271337"/>
                      <a:gd name="connsiteX19" fmla="*/ 553453 w 3513222"/>
                      <a:gd name="connsiteY19"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555658 w 3513222"/>
                      <a:gd name="connsiteY3" fmla="*/ 600165 h 1271337"/>
                      <a:gd name="connsiteX4" fmla="*/ 882085 w 3513222"/>
                      <a:gd name="connsiteY4" fmla="*/ 531231 h 1271337"/>
                      <a:gd name="connsiteX5" fmla="*/ 1184182 w 3513222"/>
                      <a:gd name="connsiteY5" fmla="*/ 433911 h 1271337"/>
                      <a:gd name="connsiteX6" fmla="*/ 1399096 w 3513222"/>
                      <a:gd name="connsiteY6" fmla="*/ 409581 h 1271337"/>
                      <a:gd name="connsiteX7" fmla="*/ 1549131 w 3513222"/>
                      <a:gd name="connsiteY7" fmla="*/ 354839 h 1271337"/>
                      <a:gd name="connsiteX8" fmla="*/ 1715385 w 3513222"/>
                      <a:gd name="connsiteY8" fmla="*/ 275766 h 1271337"/>
                      <a:gd name="connsiteX9" fmla="*/ 1871502 w 3513222"/>
                      <a:gd name="connsiteY9" fmla="*/ 210886 h 1271337"/>
                      <a:gd name="connsiteX10" fmla="*/ 2078307 w 3513222"/>
                      <a:gd name="connsiteY10" fmla="*/ 117622 h 1271337"/>
                      <a:gd name="connsiteX11" fmla="*/ 2246589 w 3513222"/>
                      <a:gd name="connsiteY11" fmla="*/ 62879 h 1271337"/>
                      <a:gd name="connsiteX12" fmla="*/ 2461503 w 3513222"/>
                      <a:gd name="connsiteY12" fmla="*/ 16247 h 1271337"/>
                      <a:gd name="connsiteX13" fmla="*/ 2735179 w 3513222"/>
                      <a:gd name="connsiteY13" fmla="*/ 0 h 1271337"/>
                      <a:gd name="connsiteX14" fmla="*/ 2895600 w 3513222"/>
                      <a:gd name="connsiteY14" fmla="*/ 128337 h 1271337"/>
                      <a:gd name="connsiteX15" fmla="*/ 2955758 w 3513222"/>
                      <a:gd name="connsiteY15" fmla="*/ 92242 h 1271337"/>
                      <a:gd name="connsiteX16" fmla="*/ 3136232 w 3513222"/>
                      <a:gd name="connsiteY16" fmla="*/ 236621 h 1271337"/>
                      <a:gd name="connsiteX17" fmla="*/ 3156285 w 3513222"/>
                      <a:gd name="connsiteY17" fmla="*/ 228600 h 1271337"/>
                      <a:gd name="connsiteX18" fmla="*/ 3513222 w 3513222"/>
                      <a:gd name="connsiteY18" fmla="*/ 541421 h 1271337"/>
                      <a:gd name="connsiteX19" fmla="*/ 605590 w 3513222"/>
                      <a:gd name="connsiteY19" fmla="*/ 1271337 h 1271337"/>
                      <a:gd name="connsiteX20" fmla="*/ 553453 w 3513222"/>
                      <a:gd name="connsiteY20"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273837 w 3513222"/>
                      <a:gd name="connsiteY3" fmla="*/ 616385 h 1271337"/>
                      <a:gd name="connsiteX4" fmla="*/ 555658 w 3513222"/>
                      <a:gd name="connsiteY4" fmla="*/ 600165 h 1271337"/>
                      <a:gd name="connsiteX5" fmla="*/ 882085 w 3513222"/>
                      <a:gd name="connsiteY5" fmla="*/ 531231 h 1271337"/>
                      <a:gd name="connsiteX6" fmla="*/ 1184182 w 3513222"/>
                      <a:gd name="connsiteY6" fmla="*/ 433911 h 1271337"/>
                      <a:gd name="connsiteX7" fmla="*/ 1399096 w 3513222"/>
                      <a:gd name="connsiteY7" fmla="*/ 409581 h 1271337"/>
                      <a:gd name="connsiteX8" fmla="*/ 1549131 w 3513222"/>
                      <a:gd name="connsiteY8" fmla="*/ 354839 h 1271337"/>
                      <a:gd name="connsiteX9" fmla="*/ 1715385 w 3513222"/>
                      <a:gd name="connsiteY9" fmla="*/ 275766 h 1271337"/>
                      <a:gd name="connsiteX10" fmla="*/ 1871502 w 3513222"/>
                      <a:gd name="connsiteY10" fmla="*/ 210886 h 1271337"/>
                      <a:gd name="connsiteX11" fmla="*/ 2078307 w 3513222"/>
                      <a:gd name="connsiteY11" fmla="*/ 117622 h 1271337"/>
                      <a:gd name="connsiteX12" fmla="*/ 2246589 w 3513222"/>
                      <a:gd name="connsiteY12" fmla="*/ 62879 h 1271337"/>
                      <a:gd name="connsiteX13" fmla="*/ 2461503 w 3513222"/>
                      <a:gd name="connsiteY13" fmla="*/ 16247 h 1271337"/>
                      <a:gd name="connsiteX14" fmla="*/ 2735179 w 3513222"/>
                      <a:gd name="connsiteY14" fmla="*/ 0 h 1271337"/>
                      <a:gd name="connsiteX15" fmla="*/ 2895600 w 3513222"/>
                      <a:gd name="connsiteY15" fmla="*/ 128337 h 1271337"/>
                      <a:gd name="connsiteX16" fmla="*/ 2955758 w 3513222"/>
                      <a:gd name="connsiteY16" fmla="*/ 92242 h 1271337"/>
                      <a:gd name="connsiteX17" fmla="*/ 3136232 w 3513222"/>
                      <a:gd name="connsiteY17" fmla="*/ 236621 h 1271337"/>
                      <a:gd name="connsiteX18" fmla="*/ 3156285 w 3513222"/>
                      <a:gd name="connsiteY18" fmla="*/ 228600 h 1271337"/>
                      <a:gd name="connsiteX19" fmla="*/ 3513222 w 3513222"/>
                      <a:gd name="connsiteY19" fmla="*/ 541421 h 1271337"/>
                      <a:gd name="connsiteX20" fmla="*/ 605590 w 3513222"/>
                      <a:gd name="connsiteY20" fmla="*/ 1271337 h 1271337"/>
                      <a:gd name="connsiteX21" fmla="*/ 553453 w 3513222"/>
                      <a:gd name="connsiteY21" fmla="*/ 1251285 h 1271337"/>
                      <a:gd name="connsiteX0" fmla="*/ 553977 w 3513746"/>
                      <a:gd name="connsiteY0" fmla="*/ 1251285 h 1271337"/>
                      <a:gd name="connsiteX1" fmla="*/ 189019 w 3513746"/>
                      <a:gd name="connsiteY1" fmla="*/ 1263316 h 1271337"/>
                      <a:gd name="connsiteX2" fmla="*/ 524 w 3513746"/>
                      <a:gd name="connsiteY2" fmla="*/ 669758 h 1271337"/>
                      <a:gd name="connsiteX3" fmla="*/ 140546 w 3513746"/>
                      <a:gd name="connsiteY3" fmla="*/ 626523 h 1271337"/>
                      <a:gd name="connsiteX4" fmla="*/ 274361 w 3513746"/>
                      <a:gd name="connsiteY4" fmla="*/ 616385 h 1271337"/>
                      <a:gd name="connsiteX5" fmla="*/ 556182 w 3513746"/>
                      <a:gd name="connsiteY5" fmla="*/ 600165 h 1271337"/>
                      <a:gd name="connsiteX6" fmla="*/ 882609 w 3513746"/>
                      <a:gd name="connsiteY6" fmla="*/ 531231 h 1271337"/>
                      <a:gd name="connsiteX7" fmla="*/ 1184706 w 3513746"/>
                      <a:gd name="connsiteY7" fmla="*/ 433911 h 1271337"/>
                      <a:gd name="connsiteX8" fmla="*/ 1399620 w 3513746"/>
                      <a:gd name="connsiteY8" fmla="*/ 409581 h 1271337"/>
                      <a:gd name="connsiteX9" fmla="*/ 1549655 w 3513746"/>
                      <a:gd name="connsiteY9" fmla="*/ 354839 h 1271337"/>
                      <a:gd name="connsiteX10" fmla="*/ 1715909 w 3513746"/>
                      <a:gd name="connsiteY10" fmla="*/ 275766 h 1271337"/>
                      <a:gd name="connsiteX11" fmla="*/ 1872026 w 3513746"/>
                      <a:gd name="connsiteY11" fmla="*/ 210886 h 1271337"/>
                      <a:gd name="connsiteX12" fmla="*/ 2078831 w 3513746"/>
                      <a:gd name="connsiteY12" fmla="*/ 117622 h 1271337"/>
                      <a:gd name="connsiteX13" fmla="*/ 2247113 w 3513746"/>
                      <a:gd name="connsiteY13" fmla="*/ 62879 h 1271337"/>
                      <a:gd name="connsiteX14" fmla="*/ 2462027 w 3513746"/>
                      <a:gd name="connsiteY14" fmla="*/ 16247 h 1271337"/>
                      <a:gd name="connsiteX15" fmla="*/ 2735703 w 3513746"/>
                      <a:gd name="connsiteY15" fmla="*/ 0 h 1271337"/>
                      <a:gd name="connsiteX16" fmla="*/ 2896124 w 3513746"/>
                      <a:gd name="connsiteY16" fmla="*/ 128337 h 1271337"/>
                      <a:gd name="connsiteX17" fmla="*/ 2956282 w 3513746"/>
                      <a:gd name="connsiteY17" fmla="*/ 92242 h 1271337"/>
                      <a:gd name="connsiteX18" fmla="*/ 3136756 w 3513746"/>
                      <a:gd name="connsiteY18" fmla="*/ 236621 h 1271337"/>
                      <a:gd name="connsiteX19" fmla="*/ 3156809 w 3513746"/>
                      <a:gd name="connsiteY19" fmla="*/ 228600 h 1271337"/>
                      <a:gd name="connsiteX20" fmla="*/ 3513746 w 3513746"/>
                      <a:gd name="connsiteY20" fmla="*/ 541421 h 1271337"/>
                      <a:gd name="connsiteX21" fmla="*/ 606114 w 3513746"/>
                      <a:gd name="connsiteY21" fmla="*/ 1271337 h 1271337"/>
                      <a:gd name="connsiteX22" fmla="*/ 553977 w 3513746"/>
                      <a:gd name="connsiteY22" fmla="*/ 1251285 h 1271337"/>
                      <a:gd name="connsiteX0" fmla="*/ 553977 w 3513746"/>
                      <a:gd name="connsiteY0" fmla="*/ 1251285 h 1271337"/>
                      <a:gd name="connsiteX1" fmla="*/ 189019 w 3513746"/>
                      <a:gd name="connsiteY1" fmla="*/ 1263316 h 1271337"/>
                      <a:gd name="connsiteX2" fmla="*/ 6731 w 3513746"/>
                      <a:gd name="connsiteY2" fmla="*/ 843465 h 1271337"/>
                      <a:gd name="connsiteX3" fmla="*/ 524 w 3513746"/>
                      <a:gd name="connsiteY3" fmla="*/ 669758 h 1271337"/>
                      <a:gd name="connsiteX4" fmla="*/ 140546 w 3513746"/>
                      <a:gd name="connsiteY4" fmla="*/ 626523 h 1271337"/>
                      <a:gd name="connsiteX5" fmla="*/ 274361 w 3513746"/>
                      <a:gd name="connsiteY5" fmla="*/ 616385 h 1271337"/>
                      <a:gd name="connsiteX6" fmla="*/ 556182 w 3513746"/>
                      <a:gd name="connsiteY6" fmla="*/ 600165 h 1271337"/>
                      <a:gd name="connsiteX7" fmla="*/ 882609 w 3513746"/>
                      <a:gd name="connsiteY7" fmla="*/ 531231 h 1271337"/>
                      <a:gd name="connsiteX8" fmla="*/ 1184706 w 3513746"/>
                      <a:gd name="connsiteY8" fmla="*/ 433911 h 1271337"/>
                      <a:gd name="connsiteX9" fmla="*/ 1399620 w 3513746"/>
                      <a:gd name="connsiteY9" fmla="*/ 409581 h 1271337"/>
                      <a:gd name="connsiteX10" fmla="*/ 1549655 w 3513746"/>
                      <a:gd name="connsiteY10" fmla="*/ 354839 h 1271337"/>
                      <a:gd name="connsiteX11" fmla="*/ 1715909 w 3513746"/>
                      <a:gd name="connsiteY11" fmla="*/ 275766 h 1271337"/>
                      <a:gd name="connsiteX12" fmla="*/ 1872026 w 3513746"/>
                      <a:gd name="connsiteY12" fmla="*/ 210886 h 1271337"/>
                      <a:gd name="connsiteX13" fmla="*/ 2078831 w 3513746"/>
                      <a:gd name="connsiteY13" fmla="*/ 117622 h 1271337"/>
                      <a:gd name="connsiteX14" fmla="*/ 2247113 w 3513746"/>
                      <a:gd name="connsiteY14" fmla="*/ 62879 h 1271337"/>
                      <a:gd name="connsiteX15" fmla="*/ 2462027 w 3513746"/>
                      <a:gd name="connsiteY15" fmla="*/ 16247 h 1271337"/>
                      <a:gd name="connsiteX16" fmla="*/ 2735703 w 3513746"/>
                      <a:gd name="connsiteY16" fmla="*/ 0 h 1271337"/>
                      <a:gd name="connsiteX17" fmla="*/ 2896124 w 3513746"/>
                      <a:gd name="connsiteY17" fmla="*/ 128337 h 1271337"/>
                      <a:gd name="connsiteX18" fmla="*/ 2956282 w 3513746"/>
                      <a:gd name="connsiteY18" fmla="*/ 92242 h 1271337"/>
                      <a:gd name="connsiteX19" fmla="*/ 3136756 w 3513746"/>
                      <a:gd name="connsiteY19" fmla="*/ 236621 h 1271337"/>
                      <a:gd name="connsiteX20" fmla="*/ 3156809 w 3513746"/>
                      <a:gd name="connsiteY20" fmla="*/ 228600 h 1271337"/>
                      <a:gd name="connsiteX21" fmla="*/ 3513746 w 3513746"/>
                      <a:gd name="connsiteY21" fmla="*/ 541421 h 1271337"/>
                      <a:gd name="connsiteX22" fmla="*/ 606114 w 3513746"/>
                      <a:gd name="connsiteY22" fmla="*/ 1271337 h 1271337"/>
                      <a:gd name="connsiteX23" fmla="*/ 553977 w 3513746"/>
                      <a:gd name="connsiteY23" fmla="*/ 1251285 h 1271337"/>
                      <a:gd name="connsiteX0" fmla="*/ 553977 w 3513746"/>
                      <a:gd name="connsiteY0" fmla="*/ 1251285 h 1271337"/>
                      <a:gd name="connsiteX1" fmla="*/ 189019 w 3513746"/>
                      <a:gd name="connsiteY1" fmla="*/ 1263316 h 1271337"/>
                      <a:gd name="connsiteX2" fmla="*/ 73639 w 3513746"/>
                      <a:gd name="connsiteY2" fmla="*/ 1013774 h 1271337"/>
                      <a:gd name="connsiteX3" fmla="*/ 6731 w 3513746"/>
                      <a:gd name="connsiteY3" fmla="*/ 843465 h 1271337"/>
                      <a:gd name="connsiteX4" fmla="*/ 524 w 3513746"/>
                      <a:gd name="connsiteY4" fmla="*/ 669758 h 1271337"/>
                      <a:gd name="connsiteX5" fmla="*/ 140546 w 3513746"/>
                      <a:gd name="connsiteY5" fmla="*/ 626523 h 1271337"/>
                      <a:gd name="connsiteX6" fmla="*/ 274361 w 3513746"/>
                      <a:gd name="connsiteY6" fmla="*/ 616385 h 1271337"/>
                      <a:gd name="connsiteX7" fmla="*/ 556182 w 3513746"/>
                      <a:gd name="connsiteY7" fmla="*/ 600165 h 1271337"/>
                      <a:gd name="connsiteX8" fmla="*/ 882609 w 3513746"/>
                      <a:gd name="connsiteY8" fmla="*/ 531231 h 1271337"/>
                      <a:gd name="connsiteX9" fmla="*/ 1184706 w 3513746"/>
                      <a:gd name="connsiteY9" fmla="*/ 433911 h 1271337"/>
                      <a:gd name="connsiteX10" fmla="*/ 1399620 w 3513746"/>
                      <a:gd name="connsiteY10" fmla="*/ 409581 h 1271337"/>
                      <a:gd name="connsiteX11" fmla="*/ 1549655 w 3513746"/>
                      <a:gd name="connsiteY11" fmla="*/ 354839 h 1271337"/>
                      <a:gd name="connsiteX12" fmla="*/ 1715909 w 3513746"/>
                      <a:gd name="connsiteY12" fmla="*/ 275766 h 1271337"/>
                      <a:gd name="connsiteX13" fmla="*/ 1872026 w 3513746"/>
                      <a:gd name="connsiteY13" fmla="*/ 210886 h 1271337"/>
                      <a:gd name="connsiteX14" fmla="*/ 2078831 w 3513746"/>
                      <a:gd name="connsiteY14" fmla="*/ 117622 h 1271337"/>
                      <a:gd name="connsiteX15" fmla="*/ 2247113 w 3513746"/>
                      <a:gd name="connsiteY15" fmla="*/ 62879 h 1271337"/>
                      <a:gd name="connsiteX16" fmla="*/ 2462027 w 3513746"/>
                      <a:gd name="connsiteY16" fmla="*/ 16247 h 1271337"/>
                      <a:gd name="connsiteX17" fmla="*/ 2735703 w 3513746"/>
                      <a:gd name="connsiteY17" fmla="*/ 0 h 1271337"/>
                      <a:gd name="connsiteX18" fmla="*/ 2896124 w 3513746"/>
                      <a:gd name="connsiteY18" fmla="*/ 128337 h 1271337"/>
                      <a:gd name="connsiteX19" fmla="*/ 2956282 w 3513746"/>
                      <a:gd name="connsiteY19" fmla="*/ 92242 h 1271337"/>
                      <a:gd name="connsiteX20" fmla="*/ 3136756 w 3513746"/>
                      <a:gd name="connsiteY20" fmla="*/ 236621 h 1271337"/>
                      <a:gd name="connsiteX21" fmla="*/ 3156809 w 3513746"/>
                      <a:gd name="connsiteY21" fmla="*/ 228600 h 1271337"/>
                      <a:gd name="connsiteX22" fmla="*/ 3513746 w 3513746"/>
                      <a:gd name="connsiteY22" fmla="*/ 541421 h 1271337"/>
                      <a:gd name="connsiteX23" fmla="*/ 606114 w 3513746"/>
                      <a:gd name="connsiteY23" fmla="*/ 1271337 h 1271337"/>
                      <a:gd name="connsiteX24" fmla="*/ 553977 w 3513746"/>
                      <a:gd name="connsiteY24"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556182 w 3513746"/>
                      <a:gd name="connsiteY8" fmla="*/ 600165 h 1271337"/>
                      <a:gd name="connsiteX9" fmla="*/ 882609 w 3513746"/>
                      <a:gd name="connsiteY9" fmla="*/ 531231 h 1271337"/>
                      <a:gd name="connsiteX10" fmla="*/ 1184706 w 3513746"/>
                      <a:gd name="connsiteY10" fmla="*/ 433911 h 1271337"/>
                      <a:gd name="connsiteX11" fmla="*/ 1399620 w 3513746"/>
                      <a:gd name="connsiteY11" fmla="*/ 409581 h 1271337"/>
                      <a:gd name="connsiteX12" fmla="*/ 1549655 w 3513746"/>
                      <a:gd name="connsiteY12" fmla="*/ 354839 h 1271337"/>
                      <a:gd name="connsiteX13" fmla="*/ 1715909 w 3513746"/>
                      <a:gd name="connsiteY13" fmla="*/ 275766 h 1271337"/>
                      <a:gd name="connsiteX14" fmla="*/ 1872026 w 3513746"/>
                      <a:gd name="connsiteY14" fmla="*/ 210886 h 1271337"/>
                      <a:gd name="connsiteX15" fmla="*/ 2078831 w 3513746"/>
                      <a:gd name="connsiteY15" fmla="*/ 117622 h 1271337"/>
                      <a:gd name="connsiteX16" fmla="*/ 2247113 w 3513746"/>
                      <a:gd name="connsiteY16" fmla="*/ 62879 h 1271337"/>
                      <a:gd name="connsiteX17" fmla="*/ 2462027 w 3513746"/>
                      <a:gd name="connsiteY17" fmla="*/ 16247 h 1271337"/>
                      <a:gd name="connsiteX18" fmla="*/ 2735703 w 3513746"/>
                      <a:gd name="connsiteY18" fmla="*/ 0 h 1271337"/>
                      <a:gd name="connsiteX19" fmla="*/ 2896124 w 3513746"/>
                      <a:gd name="connsiteY19" fmla="*/ 128337 h 1271337"/>
                      <a:gd name="connsiteX20" fmla="*/ 2956282 w 3513746"/>
                      <a:gd name="connsiteY20" fmla="*/ 92242 h 1271337"/>
                      <a:gd name="connsiteX21" fmla="*/ 3136756 w 3513746"/>
                      <a:gd name="connsiteY21" fmla="*/ 236621 h 1271337"/>
                      <a:gd name="connsiteX22" fmla="*/ 3156809 w 3513746"/>
                      <a:gd name="connsiteY22" fmla="*/ 228600 h 1271337"/>
                      <a:gd name="connsiteX23" fmla="*/ 3513746 w 3513746"/>
                      <a:gd name="connsiteY23" fmla="*/ 541421 h 1271337"/>
                      <a:gd name="connsiteX24" fmla="*/ 606114 w 3513746"/>
                      <a:gd name="connsiteY24" fmla="*/ 1271337 h 1271337"/>
                      <a:gd name="connsiteX25" fmla="*/ 553977 w 3513746"/>
                      <a:gd name="connsiteY25"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556182 w 3513746"/>
                      <a:gd name="connsiteY8" fmla="*/ 600165 h 1271337"/>
                      <a:gd name="connsiteX9" fmla="*/ 677832 w 3513746"/>
                      <a:gd name="connsiteY9" fmla="*/ 565698 h 1271337"/>
                      <a:gd name="connsiteX10" fmla="*/ 882609 w 3513746"/>
                      <a:gd name="connsiteY10" fmla="*/ 531231 h 1271337"/>
                      <a:gd name="connsiteX11" fmla="*/ 1184706 w 3513746"/>
                      <a:gd name="connsiteY11" fmla="*/ 433911 h 1271337"/>
                      <a:gd name="connsiteX12" fmla="*/ 1399620 w 3513746"/>
                      <a:gd name="connsiteY12" fmla="*/ 409581 h 1271337"/>
                      <a:gd name="connsiteX13" fmla="*/ 1549655 w 3513746"/>
                      <a:gd name="connsiteY13" fmla="*/ 354839 h 1271337"/>
                      <a:gd name="connsiteX14" fmla="*/ 1715909 w 3513746"/>
                      <a:gd name="connsiteY14" fmla="*/ 275766 h 1271337"/>
                      <a:gd name="connsiteX15" fmla="*/ 1872026 w 3513746"/>
                      <a:gd name="connsiteY15" fmla="*/ 210886 h 1271337"/>
                      <a:gd name="connsiteX16" fmla="*/ 2078831 w 3513746"/>
                      <a:gd name="connsiteY16" fmla="*/ 117622 h 1271337"/>
                      <a:gd name="connsiteX17" fmla="*/ 2247113 w 3513746"/>
                      <a:gd name="connsiteY17" fmla="*/ 62879 h 1271337"/>
                      <a:gd name="connsiteX18" fmla="*/ 2462027 w 3513746"/>
                      <a:gd name="connsiteY18" fmla="*/ 16247 h 1271337"/>
                      <a:gd name="connsiteX19" fmla="*/ 2735703 w 3513746"/>
                      <a:gd name="connsiteY19" fmla="*/ 0 h 1271337"/>
                      <a:gd name="connsiteX20" fmla="*/ 2896124 w 3513746"/>
                      <a:gd name="connsiteY20" fmla="*/ 128337 h 1271337"/>
                      <a:gd name="connsiteX21" fmla="*/ 2956282 w 3513746"/>
                      <a:gd name="connsiteY21" fmla="*/ 92242 h 1271337"/>
                      <a:gd name="connsiteX22" fmla="*/ 3136756 w 3513746"/>
                      <a:gd name="connsiteY22" fmla="*/ 236621 h 1271337"/>
                      <a:gd name="connsiteX23" fmla="*/ 3156809 w 3513746"/>
                      <a:gd name="connsiteY23" fmla="*/ 228600 h 1271337"/>
                      <a:gd name="connsiteX24" fmla="*/ 3513746 w 3513746"/>
                      <a:gd name="connsiteY24" fmla="*/ 541421 h 1271337"/>
                      <a:gd name="connsiteX25" fmla="*/ 606114 w 3513746"/>
                      <a:gd name="connsiteY25" fmla="*/ 1271337 h 1271337"/>
                      <a:gd name="connsiteX26" fmla="*/ 553977 w 3513746"/>
                      <a:gd name="connsiteY26"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184706 w 3513746"/>
                      <a:gd name="connsiteY12" fmla="*/ 433911 h 1271337"/>
                      <a:gd name="connsiteX13" fmla="*/ 1399620 w 3513746"/>
                      <a:gd name="connsiteY13" fmla="*/ 409581 h 1271337"/>
                      <a:gd name="connsiteX14" fmla="*/ 1549655 w 3513746"/>
                      <a:gd name="connsiteY14" fmla="*/ 354839 h 1271337"/>
                      <a:gd name="connsiteX15" fmla="*/ 1715909 w 3513746"/>
                      <a:gd name="connsiteY15" fmla="*/ 275766 h 1271337"/>
                      <a:gd name="connsiteX16" fmla="*/ 1872026 w 3513746"/>
                      <a:gd name="connsiteY16" fmla="*/ 210886 h 1271337"/>
                      <a:gd name="connsiteX17" fmla="*/ 2078831 w 3513746"/>
                      <a:gd name="connsiteY17" fmla="*/ 117622 h 1271337"/>
                      <a:gd name="connsiteX18" fmla="*/ 2247113 w 3513746"/>
                      <a:gd name="connsiteY18" fmla="*/ 62879 h 1271337"/>
                      <a:gd name="connsiteX19" fmla="*/ 2462027 w 3513746"/>
                      <a:gd name="connsiteY19" fmla="*/ 16247 h 1271337"/>
                      <a:gd name="connsiteX20" fmla="*/ 2735703 w 3513746"/>
                      <a:gd name="connsiteY20" fmla="*/ 0 h 1271337"/>
                      <a:gd name="connsiteX21" fmla="*/ 2896124 w 3513746"/>
                      <a:gd name="connsiteY21" fmla="*/ 128337 h 1271337"/>
                      <a:gd name="connsiteX22" fmla="*/ 2956282 w 3513746"/>
                      <a:gd name="connsiteY22" fmla="*/ 92242 h 1271337"/>
                      <a:gd name="connsiteX23" fmla="*/ 3136756 w 3513746"/>
                      <a:gd name="connsiteY23" fmla="*/ 236621 h 1271337"/>
                      <a:gd name="connsiteX24" fmla="*/ 3156809 w 3513746"/>
                      <a:gd name="connsiteY24" fmla="*/ 228600 h 1271337"/>
                      <a:gd name="connsiteX25" fmla="*/ 3513746 w 3513746"/>
                      <a:gd name="connsiteY25" fmla="*/ 541421 h 1271337"/>
                      <a:gd name="connsiteX26" fmla="*/ 606114 w 3513746"/>
                      <a:gd name="connsiteY26" fmla="*/ 1271337 h 1271337"/>
                      <a:gd name="connsiteX27" fmla="*/ 553977 w 3513746"/>
                      <a:gd name="connsiteY27"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184706 w 3513746"/>
                      <a:gd name="connsiteY12" fmla="*/ 433911 h 1271337"/>
                      <a:gd name="connsiteX13" fmla="*/ 1399620 w 3513746"/>
                      <a:gd name="connsiteY13" fmla="*/ 409581 h 1271337"/>
                      <a:gd name="connsiteX14" fmla="*/ 1549655 w 3513746"/>
                      <a:gd name="connsiteY14" fmla="*/ 354839 h 1271337"/>
                      <a:gd name="connsiteX15" fmla="*/ 1715909 w 3513746"/>
                      <a:gd name="connsiteY15" fmla="*/ 275766 h 1271337"/>
                      <a:gd name="connsiteX16" fmla="*/ 1872026 w 3513746"/>
                      <a:gd name="connsiteY16" fmla="*/ 210886 h 1271337"/>
                      <a:gd name="connsiteX17" fmla="*/ 2078831 w 3513746"/>
                      <a:gd name="connsiteY17" fmla="*/ 117622 h 1271337"/>
                      <a:gd name="connsiteX18" fmla="*/ 2247113 w 3513746"/>
                      <a:gd name="connsiteY18" fmla="*/ 62879 h 1271337"/>
                      <a:gd name="connsiteX19" fmla="*/ 2462027 w 3513746"/>
                      <a:gd name="connsiteY19" fmla="*/ 16247 h 1271337"/>
                      <a:gd name="connsiteX20" fmla="*/ 2735703 w 3513746"/>
                      <a:gd name="connsiteY20" fmla="*/ 0 h 1271337"/>
                      <a:gd name="connsiteX21" fmla="*/ 2896124 w 3513746"/>
                      <a:gd name="connsiteY21" fmla="*/ 128337 h 1271337"/>
                      <a:gd name="connsiteX22" fmla="*/ 2956282 w 3513746"/>
                      <a:gd name="connsiteY22" fmla="*/ 92242 h 1271337"/>
                      <a:gd name="connsiteX23" fmla="*/ 3136756 w 3513746"/>
                      <a:gd name="connsiteY23" fmla="*/ 236621 h 1271337"/>
                      <a:gd name="connsiteX24" fmla="*/ 3156809 w 3513746"/>
                      <a:gd name="connsiteY24" fmla="*/ 228600 h 1271337"/>
                      <a:gd name="connsiteX25" fmla="*/ 3513746 w 3513746"/>
                      <a:gd name="connsiteY25" fmla="*/ 541421 h 1271337"/>
                      <a:gd name="connsiteX26" fmla="*/ 606114 w 3513746"/>
                      <a:gd name="connsiteY26" fmla="*/ 1271337 h 1271337"/>
                      <a:gd name="connsiteX27" fmla="*/ 553977 w 3513746"/>
                      <a:gd name="connsiteY27"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4136 w 3513905"/>
                      <a:gd name="connsiteY0" fmla="*/ 1251285 h 1271337"/>
                      <a:gd name="connsiteX1" fmla="*/ 189178 w 3513905"/>
                      <a:gd name="connsiteY1" fmla="*/ 1263316 h 1271337"/>
                      <a:gd name="connsiteX2" fmla="*/ 140705 w 3513905"/>
                      <a:gd name="connsiteY2" fmla="*/ 1178001 h 1271337"/>
                      <a:gd name="connsiteX3" fmla="*/ 73798 w 3513905"/>
                      <a:gd name="connsiteY3" fmla="*/ 1013774 h 1271337"/>
                      <a:gd name="connsiteX4" fmla="*/ 6890 w 3513905"/>
                      <a:gd name="connsiteY4" fmla="*/ 843465 h 1271337"/>
                      <a:gd name="connsiteX5" fmla="*/ 683 w 3513905"/>
                      <a:gd name="connsiteY5" fmla="*/ 669758 h 1271337"/>
                      <a:gd name="connsiteX6" fmla="*/ 140705 w 3513905"/>
                      <a:gd name="connsiteY6" fmla="*/ 626523 h 1271337"/>
                      <a:gd name="connsiteX7" fmla="*/ 274520 w 3513905"/>
                      <a:gd name="connsiteY7" fmla="*/ 616385 h 1271337"/>
                      <a:gd name="connsiteX8" fmla="*/ 428609 w 3513905"/>
                      <a:gd name="connsiteY8" fmla="*/ 606248 h 1271337"/>
                      <a:gd name="connsiteX9" fmla="*/ 556341 w 3513905"/>
                      <a:gd name="connsiteY9" fmla="*/ 600165 h 1271337"/>
                      <a:gd name="connsiteX10" fmla="*/ 677991 w 3513905"/>
                      <a:gd name="connsiteY10" fmla="*/ 565698 h 1271337"/>
                      <a:gd name="connsiteX11" fmla="*/ 882768 w 3513905"/>
                      <a:gd name="connsiteY11" fmla="*/ 531231 h 1271337"/>
                      <a:gd name="connsiteX12" fmla="*/ 1038885 w 3513905"/>
                      <a:gd name="connsiteY12" fmla="*/ 488653 h 1271337"/>
                      <a:gd name="connsiteX13" fmla="*/ 1184865 w 3513905"/>
                      <a:gd name="connsiteY13" fmla="*/ 433911 h 1271337"/>
                      <a:gd name="connsiteX14" fmla="*/ 1399779 w 3513905"/>
                      <a:gd name="connsiteY14" fmla="*/ 409581 h 1271337"/>
                      <a:gd name="connsiteX15" fmla="*/ 1549814 w 3513905"/>
                      <a:gd name="connsiteY15" fmla="*/ 354839 h 1271337"/>
                      <a:gd name="connsiteX16" fmla="*/ 1716068 w 3513905"/>
                      <a:gd name="connsiteY16" fmla="*/ 275766 h 1271337"/>
                      <a:gd name="connsiteX17" fmla="*/ 1872185 w 3513905"/>
                      <a:gd name="connsiteY17" fmla="*/ 210886 h 1271337"/>
                      <a:gd name="connsiteX18" fmla="*/ 2078990 w 3513905"/>
                      <a:gd name="connsiteY18" fmla="*/ 117622 h 1271337"/>
                      <a:gd name="connsiteX19" fmla="*/ 2247272 w 3513905"/>
                      <a:gd name="connsiteY19" fmla="*/ 62879 h 1271337"/>
                      <a:gd name="connsiteX20" fmla="*/ 2462186 w 3513905"/>
                      <a:gd name="connsiteY20" fmla="*/ 16247 h 1271337"/>
                      <a:gd name="connsiteX21" fmla="*/ 2735862 w 3513905"/>
                      <a:gd name="connsiteY21" fmla="*/ 0 h 1271337"/>
                      <a:gd name="connsiteX22" fmla="*/ 2896283 w 3513905"/>
                      <a:gd name="connsiteY22" fmla="*/ 128337 h 1271337"/>
                      <a:gd name="connsiteX23" fmla="*/ 2956441 w 3513905"/>
                      <a:gd name="connsiteY23" fmla="*/ 92242 h 1271337"/>
                      <a:gd name="connsiteX24" fmla="*/ 3136915 w 3513905"/>
                      <a:gd name="connsiteY24" fmla="*/ 236621 h 1271337"/>
                      <a:gd name="connsiteX25" fmla="*/ 3156968 w 3513905"/>
                      <a:gd name="connsiteY25" fmla="*/ 228600 h 1271337"/>
                      <a:gd name="connsiteX26" fmla="*/ 3513905 w 3513905"/>
                      <a:gd name="connsiteY26" fmla="*/ 541421 h 1271337"/>
                      <a:gd name="connsiteX27" fmla="*/ 606273 w 3513905"/>
                      <a:gd name="connsiteY27" fmla="*/ 1271337 h 1271337"/>
                      <a:gd name="connsiteX28" fmla="*/ 554136 w 3513905"/>
                      <a:gd name="connsiteY28" fmla="*/ 1251285 h 1271337"/>
                      <a:gd name="connsiteX0" fmla="*/ 560044 w 3519813"/>
                      <a:gd name="connsiteY0" fmla="*/ 1251285 h 1271337"/>
                      <a:gd name="connsiteX1" fmla="*/ 195086 w 3519813"/>
                      <a:gd name="connsiteY1" fmla="*/ 1263316 h 1271337"/>
                      <a:gd name="connsiteX2" fmla="*/ 146613 w 3519813"/>
                      <a:gd name="connsiteY2" fmla="*/ 1178001 h 1271337"/>
                      <a:gd name="connsiteX3" fmla="*/ 79706 w 3519813"/>
                      <a:gd name="connsiteY3" fmla="*/ 1013774 h 1271337"/>
                      <a:gd name="connsiteX4" fmla="*/ 12798 w 3519813"/>
                      <a:gd name="connsiteY4" fmla="*/ 843465 h 1271337"/>
                      <a:gd name="connsiteX5" fmla="*/ 638 w 3519813"/>
                      <a:gd name="connsiteY5" fmla="*/ 709048 h 1271337"/>
                      <a:gd name="connsiteX6" fmla="*/ 146613 w 3519813"/>
                      <a:gd name="connsiteY6" fmla="*/ 626523 h 1271337"/>
                      <a:gd name="connsiteX7" fmla="*/ 280428 w 3519813"/>
                      <a:gd name="connsiteY7" fmla="*/ 616385 h 1271337"/>
                      <a:gd name="connsiteX8" fmla="*/ 434517 w 3519813"/>
                      <a:gd name="connsiteY8" fmla="*/ 606248 h 1271337"/>
                      <a:gd name="connsiteX9" fmla="*/ 562249 w 3519813"/>
                      <a:gd name="connsiteY9" fmla="*/ 600165 h 1271337"/>
                      <a:gd name="connsiteX10" fmla="*/ 683899 w 3519813"/>
                      <a:gd name="connsiteY10" fmla="*/ 565698 h 1271337"/>
                      <a:gd name="connsiteX11" fmla="*/ 888676 w 3519813"/>
                      <a:gd name="connsiteY11" fmla="*/ 531231 h 1271337"/>
                      <a:gd name="connsiteX12" fmla="*/ 1044793 w 3519813"/>
                      <a:gd name="connsiteY12" fmla="*/ 488653 h 1271337"/>
                      <a:gd name="connsiteX13" fmla="*/ 1190773 w 3519813"/>
                      <a:gd name="connsiteY13" fmla="*/ 433911 h 1271337"/>
                      <a:gd name="connsiteX14" fmla="*/ 1405687 w 3519813"/>
                      <a:gd name="connsiteY14" fmla="*/ 409581 h 1271337"/>
                      <a:gd name="connsiteX15" fmla="*/ 1555722 w 3519813"/>
                      <a:gd name="connsiteY15" fmla="*/ 354839 h 1271337"/>
                      <a:gd name="connsiteX16" fmla="*/ 1721976 w 3519813"/>
                      <a:gd name="connsiteY16" fmla="*/ 275766 h 1271337"/>
                      <a:gd name="connsiteX17" fmla="*/ 1878093 w 3519813"/>
                      <a:gd name="connsiteY17" fmla="*/ 210886 h 1271337"/>
                      <a:gd name="connsiteX18" fmla="*/ 2084898 w 3519813"/>
                      <a:gd name="connsiteY18" fmla="*/ 117622 h 1271337"/>
                      <a:gd name="connsiteX19" fmla="*/ 2253180 w 3519813"/>
                      <a:gd name="connsiteY19" fmla="*/ 62879 h 1271337"/>
                      <a:gd name="connsiteX20" fmla="*/ 2468094 w 3519813"/>
                      <a:gd name="connsiteY20" fmla="*/ 16247 h 1271337"/>
                      <a:gd name="connsiteX21" fmla="*/ 2741770 w 3519813"/>
                      <a:gd name="connsiteY21" fmla="*/ 0 h 1271337"/>
                      <a:gd name="connsiteX22" fmla="*/ 2902191 w 3519813"/>
                      <a:gd name="connsiteY22" fmla="*/ 128337 h 1271337"/>
                      <a:gd name="connsiteX23" fmla="*/ 2962349 w 3519813"/>
                      <a:gd name="connsiteY23" fmla="*/ 92242 h 1271337"/>
                      <a:gd name="connsiteX24" fmla="*/ 3142823 w 3519813"/>
                      <a:gd name="connsiteY24" fmla="*/ 236621 h 1271337"/>
                      <a:gd name="connsiteX25" fmla="*/ 3162876 w 3519813"/>
                      <a:gd name="connsiteY25" fmla="*/ 228600 h 1271337"/>
                      <a:gd name="connsiteX26" fmla="*/ 3519813 w 3519813"/>
                      <a:gd name="connsiteY26" fmla="*/ 541421 h 1271337"/>
                      <a:gd name="connsiteX27" fmla="*/ 612181 w 3519813"/>
                      <a:gd name="connsiteY27" fmla="*/ 1271337 h 1271337"/>
                      <a:gd name="connsiteX28" fmla="*/ 560044 w 3519813"/>
                      <a:gd name="connsiteY28" fmla="*/ 1251285 h 1271337"/>
                      <a:gd name="connsiteX0" fmla="*/ 552956 w 3512725"/>
                      <a:gd name="connsiteY0" fmla="*/ 1251285 h 1271337"/>
                      <a:gd name="connsiteX1" fmla="*/ 187998 w 3512725"/>
                      <a:gd name="connsiteY1" fmla="*/ 1263316 h 1271337"/>
                      <a:gd name="connsiteX2" fmla="*/ 139525 w 3512725"/>
                      <a:gd name="connsiteY2" fmla="*/ 1178001 h 1271337"/>
                      <a:gd name="connsiteX3" fmla="*/ 72618 w 3512725"/>
                      <a:gd name="connsiteY3" fmla="*/ 1013774 h 1271337"/>
                      <a:gd name="connsiteX4" fmla="*/ 5710 w 3512725"/>
                      <a:gd name="connsiteY4" fmla="*/ 843465 h 1271337"/>
                      <a:gd name="connsiteX5" fmla="*/ 694 w 3512725"/>
                      <a:gd name="connsiteY5" fmla="*/ 713810 h 1271337"/>
                      <a:gd name="connsiteX6" fmla="*/ 139525 w 3512725"/>
                      <a:gd name="connsiteY6" fmla="*/ 626523 h 1271337"/>
                      <a:gd name="connsiteX7" fmla="*/ 273340 w 3512725"/>
                      <a:gd name="connsiteY7" fmla="*/ 616385 h 1271337"/>
                      <a:gd name="connsiteX8" fmla="*/ 427429 w 3512725"/>
                      <a:gd name="connsiteY8" fmla="*/ 606248 h 1271337"/>
                      <a:gd name="connsiteX9" fmla="*/ 555161 w 3512725"/>
                      <a:gd name="connsiteY9" fmla="*/ 600165 h 1271337"/>
                      <a:gd name="connsiteX10" fmla="*/ 676811 w 3512725"/>
                      <a:gd name="connsiteY10" fmla="*/ 565698 h 1271337"/>
                      <a:gd name="connsiteX11" fmla="*/ 881588 w 3512725"/>
                      <a:gd name="connsiteY11" fmla="*/ 531231 h 1271337"/>
                      <a:gd name="connsiteX12" fmla="*/ 1037705 w 3512725"/>
                      <a:gd name="connsiteY12" fmla="*/ 488653 h 1271337"/>
                      <a:gd name="connsiteX13" fmla="*/ 1183685 w 3512725"/>
                      <a:gd name="connsiteY13" fmla="*/ 433911 h 1271337"/>
                      <a:gd name="connsiteX14" fmla="*/ 1398599 w 3512725"/>
                      <a:gd name="connsiteY14" fmla="*/ 409581 h 1271337"/>
                      <a:gd name="connsiteX15" fmla="*/ 1548634 w 3512725"/>
                      <a:gd name="connsiteY15" fmla="*/ 354839 h 1271337"/>
                      <a:gd name="connsiteX16" fmla="*/ 1714888 w 3512725"/>
                      <a:gd name="connsiteY16" fmla="*/ 275766 h 1271337"/>
                      <a:gd name="connsiteX17" fmla="*/ 1871005 w 3512725"/>
                      <a:gd name="connsiteY17" fmla="*/ 210886 h 1271337"/>
                      <a:gd name="connsiteX18" fmla="*/ 2077810 w 3512725"/>
                      <a:gd name="connsiteY18" fmla="*/ 117622 h 1271337"/>
                      <a:gd name="connsiteX19" fmla="*/ 2246092 w 3512725"/>
                      <a:gd name="connsiteY19" fmla="*/ 62879 h 1271337"/>
                      <a:gd name="connsiteX20" fmla="*/ 2461006 w 3512725"/>
                      <a:gd name="connsiteY20" fmla="*/ 16247 h 1271337"/>
                      <a:gd name="connsiteX21" fmla="*/ 2734682 w 3512725"/>
                      <a:gd name="connsiteY21" fmla="*/ 0 h 1271337"/>
                      <a:gd name="connsiteX22" fmla="*/ 2895103 w 3512725"/>
                      <a:gd name="connsiteY22" fmla="*/ 128337 h 1271337"/>
                      <a:gd name="connsiteX23" fmla="*/ 2955261 w 3512725"/>
                      <a:gd name="connsiteY23" fmla="*/ 92242 h 1271337"/>
                      <a:gd name="connsiteX24" fmla="*/ 3135735 w 3512725"/>
                      <a:gd name="connsiteY24" fmla="*/ 236621 h 1271337"/>
                      <a:gd name="connsiteX25" fmla="*/ 3155788 w 3512725"/>
                      <a:gd name="connsiteY25" fmla="*/ 228600 h 1271337"/>
                      <a:gd name="connsiteX26" fmla="*/ 3512725 w 3512725"/>
                      <a:gd name="connsiteY26" fmla="*/ 541421 h 1271337"/>
                      <a:gd name="connsiteX27" fmla="*/ 605093 w 3512725"/>
                      <a:gd name="connsiteY27" fmla="*/ 1271337 h 1271337"/>
                      <a:gd name="connsiteX28" fmla="*/ 552956 w 3512725"/>
                      <a:gd name="connsiteY28" fmla="*/ 1251285 h 1271337"/>
                      <a:gd name="connsiteX0" fmla="*/ 552650 w 3512419"/>
                      <a:gd name="connsiteY0" fmla="*/ 1251285 h 1271337"/>
                      <a:gd name="connsiteX1" fmla="*/ 187692 w 3512419"/>
                      <a:gd name="connsiteY1" fmla="*/ 1263316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187692 w 3512419"/>
                      <a:gd name="connsiteY1" fmla="*/ 1263316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187692 w 3512419"/>
                      <a:gd name="connsiteY1" fmla="*/ 1263316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187692 w 3512419"/>
                      <a:gd name="connsiteY1" fmla="*/ 1263316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187692 w 3512419"/>
                      <a:gd name="connsiteY1" fmla="*/ 1263316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223411 w 3512419"/>
                      <a:gd name="connsiteY1" fmla="*/ 1265697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223411 w 3512419"/>
                      <a:gd name="connsiteY1" fmla="*/ 1265697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223411 w 3512419"/>
                      <a:gd name="connsiteY1" fmla="*/ 1265697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223411 w 3512419"/>
                      <a:gd name="connsiteY1" fmla="*/ 1265697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223411 w 3512419"/>
                      <a:gd name="connsiteY1" fmla="*/ 1265697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223411 w 3512419"/>
                      <a:gd name="connsiteY1" fmla="*/ 1265697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223411 w 3512419"/>
                      <a:gd name="connsiteY1" fmla="*/ 1265697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223411 w 3512419"/>
                      <a:gd name="connsiteY1" fmla="*/ 1265697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48904 h 1268956"/>
                      <a:gd name="connsiteX1" fmla="*/ 223411 w 3512419"/>
                      <a:gd name="connsiteY1" fmla="*/ 1263316 h 1268956"/>
                      <a:gd name="connsiteX2" fmla="*/ 139219 w 3512419"/>
                      <a:gd name="connsiteY2" fmla="*/ 1175620 h 1268956"/>
                      <a:gd name="connsiteX3" fmla="*/ 72312 w 3512419"/>
                      <a:gd name="connsiteY3" fmla="*/ 1011393 h 1268956"/>
                      <a:gd name="connsiteX4" fmla="*/ 5404 w 3512419"/>
                      <a:gd name="connsiteY4" fmla="*/ 841084 h 1268956"/>
                      <a:gd name="connsiteX5" fmla="*/ 388 w 3512419"/>
                      <a:gd name="connsiteY5" fmla="*/ 711429 h 1268956"/>
                      <a:gd name="connsiteX6" fmla="*/ 139219 w 3512419"/>
                      <a:gd name="connsiteY6" fmla="*/ 624142 h 1268956"/>
                      <a:gd name="connsiteX7" fmla="*/ 273034 w 3512419"/>
                      <a:gd name="connsiteY7" fmla="*/ 614004 h 1268956"/>
                      <a:gd name="connsiteX8" fmla="*/ 427123 w 3512419"/>
                      <a:gd name="connsiteY8" fmla="*/ 603867 h 1268956"/>
                      <a:gd name="connsiteX9" fmla="*/ 554855 w 3512419"/>
                      <a:gd name="connsiteY9" fmla="*/ 597784 h 1268956"/>
                      <a:gd name="connsiteX10" fmla="*/ 676505 w 3512419"/>
                      <a:gd name="connsiteY10" fmla="*/ 563317 h 1268956"/>
                      <a:gd name="connsiteX11" fmla="*/ 881282 w 3512419"/>
                      <a:gd name="connsiteY11" fmla="*/ 528850 h 1268956"/>
                      <a:gd name="connsiteX12" fmla="*/ 1037399 w 3512419"/>
                      <a:gd name="connsiteY12" fmla="*/ 486272 h 1268956"/>
                      <a:gd name="connsiteX13" fmla="*/ 1183379 w 3512419"/>
                      <a:gd name="connsiteY13" fmla="*/ 431530 h 1268956"/>
                      <a:gd name="connsiteX14" fmla="*/ 1398293 w 3512419"/>
                      <a:gd name="connsiteY14" fmla="*/ 407200 h 1268956"/>
                      <a:gd name="connsiteX15" fmla="*/ 1548328 w 3512419"/>
                      <a:gd name="connsiteY15" fmla="*/ 352458 h 1268956"/>
                      <a:gd name="connsiteX16" fmla="*/ 1714582 w 3512419"/>
                      <a:gd name="connsiteY16" fmla="*/ 273385 h 1268956"/>
                      <a:gd name="connsiteX17" fmla="*/ 1870699 w 3512419"/>
                      <a:gd name="connsiteY17" fmla="*/ 208505 h 1268956"/>
                      <a:gd name="connsiteX18" fmla="*/ 2077504 w 3512419"/>
                      <a:gd name="connsiteY18" fmla="*/ 115241 h 1268956"/>
                      <a:gd name="connsiteX19" fmla="*/ 2245786 w 3512419"/>
                      <a:gd name="connsiteY19" fmla="*/ 60498 h 1268956"/>
                      <a:gd name="connsiteX20" fmla="*/ 2460700 w 3512419"/>
                      <a:gd name="connsiteY20" fmla="*/ 13866 h 1268956"/>
                      <a:gd name="connsiteX21" fmla="*/ 2699848 w 3512419"/>
                      <a:gd name="connsiteY21" fmla="*/ 0 h 1268956"/>
                      <a:gd name="connsiteX22" fmla="*/ 2894797 w 3512419"/>
                      <a:gd name="connsiteY22" fmla="*/ 125956 h 1268956"/>
                      <a:gd name="connsiteX23" fmla="*/ 2954955 w 3512419"/>
                      <a:gd name="connsiteY23" fmla="*/ 89861 h 1268956"/>
                      <a:gd name="connsiteX24" fmla="*/ 3135429 w 3512419"/>
                      <a:gd name="connsiteY24" fmla="*/ 234240 h 1268956"/>
                      <a:gd name="connsiteX25" fmla="*/ 3155482 w 3512419"/>
                      <a:gd name="connsiteY25" fmla="*/ 226219 h 1268956"/>
                      <a:gd name="connsiteX26" fmla="*/ 3512419 w 3512419"/>
                      <a:gd name="connsiteY26" fmla="*/ 539040 h 1268956"/>
                      <a:gd name="connsiteX27" fmla="*/ 604787 w 3512419"/>
                      <a:gd name="connsiteY27" fmla="*/ 1268956 h 1268956"/>
                      <a:gd name="connsiteX28" fmla="*/ 552650 w 3512419"/>
                      <a:gd name="connsiteY28" fmla="*/ 1248904 h 1268956"/>
                      <a:gd name="connsiteX0" fmla="*/ 552650 w 3512419"/>
                      <a:gd name="connsiteY0" fmla="*/ 1248904 h 1268956"/>
                      <a:gd name="connsiteX1" fmla="*/ 223411 w 3512419"/>
                      <a:gd name="connsiteY1" fmla="*/ 1263316 h 1268956"/>
                      <a:gd name="connsiteX2" fmla="*/ 139219 w 3512419"/>
                      <a:gd name="connsiteY2" fmla="*/ 1175620 h 1268956"/>
                      <a:gd name="connsiteX3" fmla="*/ 72312 w 3512419"/>
                      <a:gd name="connsiteY3" fmla="*/ 1011393 h 1268956"/>
                      <a:gd name="connsiteX4" fmla="*/ 5404 w 3512419"/>
                      <a:gd name="connsiteY4" fmla="*/ 841084 h 1268956"/>
                      <a:gd name="connsiteX5" fmla="*/ 388 w 3512419"/>
                      <a:gd name="connsiteY5" fmla="*/ 711429 h 1268956"/>
                      <a:gd name="connsiteX6" fmla="*/ 139219 w 3512419"/>
                      <a:gd name="connsiteY6" fmla="*/ 624142 h 1268956"/>
                      <a:gd name="connsiteX7" fmla="*/ 273034 w 3512419"/>
                      <a:gd name="connsiteY7" fmla="*/ 614004 h 1268956"/>
                      <a:gd name="connsiteX8" fmla="*/ 427123 w 3512419"/>
                      <a:gd name="connsiteY8" fmla="*/ 603867 h 1268956"/>
                      <a:gd name="connsiteX9" fmla="*/ 554855 w 3512419"/>
                      <a:gd name="connsiteY9" fmla="*/ 597784 h 1268956"/>
                      <a:gd name="connsiteX10" fmla="*/ 676505 w 3512419"/>
                      <a:gd name="connsiteY10" fmla="*/ 563317 h 1268956"/>
                      <a:gd name="connsiteX11" fmla="*/ 881282 w 3512419"/>
                      <a:gd name="connsiteY11" fmla="*/ 528850 h 1268956"/>
                      <a:gd name="connsiteX12" fmla="*/ 1037399 w 3512419"/>
                      <a:gd name="connsiteY12" fmla="*/ 486272 h 1268956"/>
                      <a:gd name="connsiteX13" fmla="*/ 1183379 w 3512419"/>
                      <a:gd name="connsiteY13" fmla="*/ 431530 h 1268956"/>
                      <a:gd name="connsiteX14" fmla="*/ 1398293 w 3512419"/>
                      <a:gd name="connsiteY14" fmla="*/ 407200 h 1268956"/>
                      <a:gd name="connsiteX15" fmla="*/ 1548328 w 3512419"/>
                      <a:gd name="connsiteY15" fmla="*/ 352458 h 1268956"/>
                      <a:gd name="connsiteX16" fmla="*/ 1714582 w 3512419"/>
                      <a:gd name="connsiteY16" fmla="*/ 273385 h 1268956"/>
                      <a:gd name="connsiteX17" fmla="*/ 1870699 w 3512419"/>
                      <a:gd name="connsiteY17" fmla="*/ 208505 h 1268956"/>
                      <a:gd name="connsiteX18" fmla="*/ 2077504 w 3512419"/>
                      <a:gd name="connsiteY18" fmla="*/ 115241 h 1268956"/>
                      <a:gd name="connsiteX19" fmla="*/ 2245786 w 3512419"/>
                      <a:gd name="connsiteY19" fmla="*/ 60498 h 1268956"/>
                      <a:gd name="connsiteX20" fmla="*/ 2460700 w 3512419"/>
                      <a:gd name="connsiteY20" fmla="*/ 13866 h 1268956"/>
                      <a:gd name="connsiteX21" fmla="*/ 2699848 w 3512419"/>
                      <a:gd name="connsiteY21" fmla="*/ 0 h 1268956"/>
                      <a:gd name="connsiteX22" fmla="*/ 2894797 w 3512419"/>
                      <a:gd name="connsiteY22" fmla="*/ 125956 h 1268956"/>
                      <a:gd name="connsiteX23" fmla="*/ 2954955 w 3512419"/>
                      <a:gd name="connsiteY23" fmla="*/ 89861 h 1268956"/>
                      <a:gd name="connsiteX24" fmla="*/ 3135429 w 3512419"/>
                      <a:gd name="connsiteY24" fmla="*/ 234240 h 1268956"/>
                      <a:gd name="connsiteX25" fmla="*/ 3155482 w 3512419"/>
                      <a:gd name="connsiteY25" fmla="*/ 226219 h 1268956"/>
                      <a:gd name="connsiteX26" fmla="*/ 3512419 w 3512419"/>
                      <a:gd name="connsiteY26" fmla="*/ 539040 h 1268956"/>
                      <a:gd name="connsiteX27" fmla="*/ 604787 w 3512419"/>
                      <a:gd name="connsiteY27" fmla="*/ 1268956 h 1268956"/>
                      <a:gd name="connsiteX28" fmla="*/ 552650 w 3512419"/>
                      <a:gd name="connsiteY28" fmla="*/ 1248904 h 1268956"/>
                      <a:gd name="connsiteX0" fmla="*/ 552650 w 3512419"/>
                      <a:gd name="connsiteY0" fmla="*/ 1248904 h 1268956"/>
                      <a:gd name="connsiteX1" fmla="*/ 223411 w 3512419"/>
                      <a:gd name="connsiteY1" fmla="*/ 1263316 h 1268956"/>
                      <a:gd name="connsiteX2" fmla="*/ 139219 w 3512419"/>
                      <a:gd name="connsiteY2" fmla="*/ 1175620 h 1268956"/>
                      <a:gd name="connsiteX3" fmla="*/ 72312 w 3512419"/>
                      <a:gd name="connsiteY3" fmla="*/ 1011393 h 1268956"/>
                      <a:gd name="connsiteX4" fmla="*/ 5404 w 3512419"/>
                      <a:gd name="connsiteY4" fmla="*/ 841084 h 1268956"/>
                      <a:gd name="connsiteX5" fmla="*/ 388 w 3512419"/>
                      <a:gd name="connsiteY5" fmla="*/ 711429 h 1268956"/>
                      <a:gd name="connsiteX6" fmla="*/ 139219 w 3512419"/>
                      <a:gd name="connsiteY6" fmla="*/ 624142 h 1268956"/>
                      <a:gd name="connsiteX7" fmla="*/ 273034 w 3512419"/>
                      <a:gd name="connsiteY7" fmla="*/ 614004 h 1268956"/>
                      <a:gd name="connsiteX8" fmla="*/ 427123 w 3512419"/>
                      <a:gd name="connsiteY8" fmla="*/ 603867 h 1268956"/>
                      <a:gd name="connsiteX9" fmla="*/ 554855 w 3512419"/>
                      <a:gd name="connsiteY9" fmla="*/ 597784 h 1268956"/>
                      <a:gd name="connsiteX10" fmla="*/ 676505 w 3512419"/>
                      <a:gd name="connsiteY10" fmla="*/ 563317 h 1268956"/>
                      <a:gd name="connsiteX11" fmla="*/ 881282 w 3512419"/>
                      <a:gd name="connsiteY11" fmla="*/ 528850 h 1268956"/>
                      <a:gd name="connsiteX12" fmla="*/ 1037399 w 3512419"/>
                      <a:gd name="connsiteY12" fmla="*/ 486272 h 1268956"/>
                      <a:gd name="connsiteX13" fmla="*/ 1183379 w 3512419"/>
                      <a:gd name="connsiteY13" fmla="*/ 431530 h 1268956"/>
                      <a:gd name="connsiteX14" fmla="*/ 1398293 w 3512419"/>
                      <a:gd name="connsiteY14" fmla="*/ 407200 h 1268956"/>
                      <a:gd name="connsiteX15" fmla="*/ 1548328 w 3512419"/>
                      <a:gd name="connsiteY15" fmla="*/ 352458 h 1268956"/>
                      <a:gd name="connsiteX16" fmla="*/ 1714582 w 3512419"/>
                      <a:gd name="connsiteY16" fmla="*/ 273385 h 1268956"/>
                      <a:gd name="connsiteX17" fmla="*/ 1870699 w 3512419"/>
                      <a:gd name="connsiteY17" fmla="*/ 208505 h 1268956"/>
                      <a:gd name="connsiteX18" fmla="*/ 2077504 w 3512419"/>
                      <a:gd name="connsiteY18" fmla="*/ 115241 h 1268956"/>
                      <a:gd name="connsiteX19" fmla="*/ 2245786 w 3512419"/>
                      <a:gd name="connsiteY19" fmla="*/ 60498 h 1268956"/>
                      <a:gd name="connsiteX20" fmla="*/ 2460700 w 3512419"/>
                      <a:gd name="connsiteY20" fmla="*/ 13866 h 1268956"/>
                      <a:gd name="connsiteX21" fmla="*/ 2699848 w 3512419"/>
                      <a:gd name="connsiteY21" fmla="*/ 0 h 1268956"/>
                      <a:gd name="connsiteX22" fmla="*/ 2894797 w 3512419"/>
                      <a:gd name="connsiteY22" fmla="*/ 125956 h 1268956"/>
                      <a:gd name="connsiteX23" fmla="*/ 2954955 w 3512419"/>
                      <a:gd name="connsiteY23" fmla="*/ 104148 h 1268956"/>
                      <a:gd name="connsiteX24" fmla="*/ 3135429 w 3512419"/>
                      <a:gd name="connsiteY24" fmla="*/ 234240 h 1268956"/>
                      <a:gd name="connsiteX25" fmla="*/ 3155482 w 3512419"/>
                      <a:gd name="connsiteY25" fmla="*/ 226219 h 1268956"/>
                      <a:gd name="connsiteX26" fmla="*/ 3512419 w 3512419"/>
                      <a:gd name="connsiteY26" fmla="*/ 539040 h 1268956"/>
                      <a:gd name="connsiteX27" fmla="*/ 604787 w 3512419"/>
                      <a:gd name="connsiteY27" fmla="*/ 1268956 h 1268956"/>
                      <a:gd name="connsiteX28" fmla="*/ 552650 w 3512419"/>
                      <a:gd name="connsiteY28" fmla="*/ 1248904 h 1268956"/>
                      <a:gd name="connsiteX0" fmla="*/ 552650 w 3512419"/>
                      <a:gd name="connsiteY0" fmla="*/ 1248904 h 1268956"/>
                      <a:gd name="connsiteX1" fmla="*/ 223411 w 3512419"/>
                      <a:gd name="connsiteY1" fmla="*/ 1263316 h 1268956"/>
                      <a:gd name="connsiteX2" fmla="*/ 139219 w 3512419"/>
                      <a:gd name="connsiteY2" fmla="*/ 1175620 h 1268956"/>
                      <a:gd name="connsiteX3" fmla="*/ 72312 w 3512419"/>
                      <a:gd name="connsiteY3" fmla="*/ 1011393 h 1268956"/>
                      <a:gd name="connsiteX4" fmla="*/ 5404 w 3512419"/>
                      <a:gd name="connsiteY4" fmla="*/ 841084 h 1268956"/>
                      <a:gd name="connsiteX5" fmla="*/ 388 w 3512419"/>
                      <a:gd name="connsiteY5" fmla="*/ 711429 h 1268956"/>
                      <a:gd name="connsiteX6" fmla="*/ 139219 w 3512419"/>
                      <a:gd name="connsiteY6" fmla="*/ 624142 h 1268956"/>
                      <a:gd name="connsiteX7" fmla="*/ 273034 w 3512419"/>
                      <a:gd name="connsiteY7" fmla="*/ 614004 h 1268956"/>
                      <a:gd name="connsiteX8" fmla="*/ 427123 w 3512419"/>
                      <a:gd name="connsiteY8" fmla="*/ 603867 h 1268956"/>
                      <a:gd name="connsiteX9" fmla="*/ 554855 w 3512419"/>
                      <a:gd name="connsiteY9" fmla="*/ 597784 h 1268956"/>
                      <a:gd name="connsiteX10" fmla="*/ 676505 w 3512419"/>
                      <a:gd name="connsiteY10" fmla="*/ 563317 h 1268956"/>
                      <a:gd name="connsiteX11" fmla="*/ 881282 w 3512419"/>
                      <a:gd name="connsiteY11" fmla="*/ 528850 h 1268956"/>
                      <a:gd name="connsiteX12" fmla="*/ 1037399 w 3512419"/>
                      <a:gd name="connsiteY12" fmla="*/ 486272 h 1268956"/>
                      <a:gd name="connsiteX13" fmla="*/ 1183379 w 3512419"/>
                      <a:gd name="connsiteY13" fmla="*/ 431530 h 1268956"/>
                      <a:gd name="connsiteX14" fmla="*/ 1398293 w 3512419"/>
                      <a:gd name="connsiteY14" fmla="*/ 407200 h 1268956"/>
                      <a:gd name="connsiteX15" fmla="*/ 1548328 w 3512419"/>
                      <a:gd name="connsiteY15" fmla="*/ 352458 h 1268956"/>
                      <a:gd name="connsiteX16" fmla="*/ 1714582 w 3512419"/>
                      <a:gd name="connsiteY16" fmla="*/ 273385 h 1268956"/>
                      <a:gd name="connsiteX17" fmla="*/ 1870699 w 3512419"/>
                      <a:gd name="connsiteY17" fmla="*/ 208505 h 1268956"/>
                      <a:gd name="connsiteX18" fmla="*/ 2077504 w 3512419"/>
                      <a:gd name="connsiteY18" fmla="*/ 115241 h 1268956"/>
                      <a:gd name="connsiteX19" fmla="*/ 2245786 w 3512419"/>
                      <a:gd name="connsiteY19" fmla="*/ 60498 h 1268956"/>
                      <a:gd name="connsiteX20" fmla="*/ 2460700 w 3512419"/>
                      <a:gd name="connsiteY20" fmla="*/ 13866 h 1268956"/>
                      <a:gd name="connsiteX21" fmla="*/ 2699848 w 3512419"/>
                      <a:gd name="connsiteY21" fmla="*/ 0 h 1268956"/>
                      <a:gd name="connsiteX22" fmla="*/ 2894797 w 3512419"/>
                      <a:gd name="connsiteY22" fmla="*/ 125956 h 1268956"/>
                      <a:gd name="connsiteX23" fmla="*/ 2954955 w 3512419"/>
                      <a:gd name="connsiteY23" fmla="*/ 104148 h 1268956"/>
                      <a:gd name="connsiteX24" fmla="*/ 3135429 w 3512419"/>
                      <a:gd name="connsiteY24" fmla="*/ 234240 h 1268956"/>
                      <a:gd name="connsiteX25" fmla="*/ 3155482 w 3512419"/>
                      <a:gd name="connsiteY25" fmla="*/ 226219 h 1268956"/>
                      <a:gd name="connsiteX26" fmla="*/ 3512419 w 3512419"/>
                      <a:gd name="connsiteY26" fmla="*/ 539040 h 1268956"/>
                      <a:gd name="connsiteX27" fmla="*/ 604787 w 3512419"/>
                      <a:gd name="connsiteY27" fmla="*/ 1268956 h 1268956"/>
                      <a:gd name="connsiteX28" fmla="*/ 552650 w 3512419"/>
                      <a:gd name="connsiteY28" fmla="*/ 1248904 h 1268956"/>
                      <a:gd name="connsiteX0" fmla="*/ 552650 w 3512419"/>
                      <a:gd name="connsiteY0" fmla="*/ 1248904 h 1268956"/>
                      <a:gd name="connsiteX1" fmla="*/ 223411 w 3512419"/>
                      <a:gd name="connsiteY1" fmla="*/ 1263316 h 1268956"/>
                      <a:gd name="connsiteX2" fmla="*/ 139219 w 3512419"/>
                      <a:gd name="connsiteY2" fmla="*/ 1175620 h 1268956"/>
                      <a:gd name="connsiteX3" fmla="*/ 72312 w 3512419"/>
                      <a:gd name="connsiteY3" fmla="*/ 1011393 h 1268956"/>
                      <a:gd name="connsiteX4" fmla="*/ 5404 w 3512419"/>
                      <a:gd name="connsiteY4" fmla="*/ 841084 h 1268956"/>
                      <a:gd name="connsiteX5" fmla="*/ 388 w 3512419"/>
                      <a:gd name="connsiteY5" fmla="*/ 711429 h 1268956"/>
                      <a:gd name="connsiteX6" fmla="*/ 139219 w 3512419"/>
                      <a:gd name="connsiteY6" fmla="*/ 624142 h 1268956"/>
                      <a:gd name="connsiteX7" fmla="*/ 273034 w 3512419"/>
                      <a:gd name="connsiteY7" fmla="*/ 614004 h 1268956"/>
                      <a:gd name="connsiteX8" fmla="*/ 427123 w 3512419"/>
                      <a:gd name="connsiteY8" fmla="*/ 603867 h 1268956"/>
                      <a:gd name="connsiteX9" fmla="*/ 554855 w 3512419"/>
                      <a:gd name="connsiteY9" fmla="*/ 597784 h 1268956"/>
                      <a:gd name="connsiteX10" fmla="*/ 676505 w 3512419"/>
                      <a:gd name="connsiteY10" fmla="*/ 563317 h 1268956"/>
                      <a:gd name="connsiteX11" fmla="*/ 881282 w 3512419"/>
                      <a:gd name="connsiteY11" fmla="*/ 528850 h 1268956"/>
                      <a:gd name="connsiteX12" fmla="*/ 1037399 w 3512419"/>
                      <a:gd name="connsiteY12" fmla="*/ 486272 h 1268956"/>
                      <a:gd name="connsiteX13" fmla="*/ 1183379 w 3512419"/>
                      <a:gd name="connsiteY13" fmla="*/ 431530 h 1268956"/>
                      <a:gd name="connsiteX14" fmla="*/ 1398293 w 3512419"/>
                      <a:gd name="connsiteY14" fmla="*/ 407200 h 1268956"/>
                      <a:gd name="connsiteX15" fmla="*/ 1548328 w 3512419"/>
                      <a:gd name="connsiteY15" fmla="*/ 352458 h 1268956"/>
                      <a:gd name="connsiteX16" fmla="*/ 1714582 w 3512419"/>
                      <a:gd name="connsiteY16" fmla="*/ 273385 h 1268956"/>
                      <a:gd name="connsiteX17" fmla="*/ 1870699 w 3512419"/>
                      <a:gd name="connsiteY17" fmla="*/ 208505 h 1268956"/>
                      <a:gd name="connsiteX18" fmla="*/ 2077504 w 3512419"/>
                      <a:gd name="connsiteY18" fmla="*/ 115241 h 1268956"/>
                      <a:gd name="connsiteX19" fmla="*/ 2245786 w 3512419"/>
                      <a:gd name="connsiteY19" fmla="*/ 60498 h 1268956"/>
                      <a:gd name="connsiteX20" fmla="*/ 2460700 w 3512419"/>
                      <a:gd name="connsiteY20" fmla="*/ 13866 h 1268956"/>
                      <a:gd name="connsiteX21" fmla="*/ 2699848 w 3512419"/>
                      <a:gd name="connsiteY21" fmla="*/ 0 h 1268956"/>
                      <a:gd name="connsiteX22" fmla="*/ 2894797 w 3512419"/>
                      <a:gd name="connsiteY22" fmla="*/ 125956 h 1268956"/>
                      <a:gd name="connsiteX23" fmla="*/ 2954955 w 3512419"/>
                      <a:gd name="connsiteY23" fmla="*/ 104148 h 1268956"/>
                      <a:gd name="connsiteX24" fmla="*/ 3135429 w 3512419"/>
                      <a:gd name="connsiteY24" fmla="*/ 234240 h 1268956"/>
                      <a:gd name="connsiteX25" fmla="*/ 3155482 w 3512419"/>
                      <a:gd name="connsiteY25" fmla="*/ 226219 h 1268956"/>
                      <a:gd name="connsiteX26" fmla="*/ 3512419 w 3512419"/>
                      <a:gd name="connsiteY26" fmla="*/ 539040 h 1268956"/>
                      <a:gd name="connsiteX27" fmla="*/ 604787 w 3512419"/>
                      <a:gd name="connsiteY27" fmla="*/ 1268956 h 1268956"/>
                      <a:gd name="connsiteX28" fmla="*/ 552650 w 3512419"/>
                      <a:gd name="connsiteY28" fmla="*/ 1248904 h 1268956"/>
                      <a:gd name="connsiteX0" fmla="*/ 552650 w 3507656"/>
                      <a:gd name="connsiteY0" fmla="*/ 1248904 h 1268956"/>
                      <a:gd name="connsiteX1" fmla="*/ 223411 w 3507656"/>
                      <a:gd name="connsiteY1" fmla="*/ 1263316 h 1268956"/>
                      <a:gd name="connsiteX2" fmla="*/ 139219 w 3507656"/>
                      <a:gd name="connsiteY2" fmla="*/ 1175620 h 1268956"/>
                      <a:gd name="connsiteX3" fmla="*/ 72312 w 3507656"/>
                      <a:gd name="connsiteY3" fmla="*/ 1011393 h 1268956"/>
                      <a:gd name="connsiteX4" fmla="*/ 5404 w 3507656"/>
                      <a:gd name="connsiteY4" fmla="*/ 841084 h 1268956"/>
                      <a:gd name="connsiteX5" fmla="*/ 388 w 3507656"/>
                      <a:gd name="connsiteY5" fmla="*/ 711429 h 1268956"/>
                      <a:gd name="connsiteX6" fmla="*/ 139219 w 3507656"/>
                      <a:gd name="connsiteY6" fmla="*/ 624142 h 1268956"/>
                      <a:gd name="connsiteX7" fmla="*/ 273034 w 3507656"/>
                      <a:gd name="connsiteY7" fmla="*/ 614004 h 1268956"/>
                      <a:gd name="connsiteX8" fmla="*/ 427123 w 3507656"/>
                      <a:gd name="connsiteY8" fmla="*/ 603867 h 1268956"/>
                      <a:gd name="connsiteX9" fmla="*/ 554855 w 3507656"/>
                      <a:gd name="connsiteY9" fmla="*/ 597784 h 1268956"/>
                      <a:gd name="connsiteX10" fmla="*/ 676505 w 3507656"/>
                      <a:gd name="connsiteY10" fmla="*/ 563317 h 1268956"/>
                      <a:gd name="connsiteX11" fmla="*/ 881282 w 3507656"/>
                      <a:gd name="connsiteY11" fmla="*/ 528850 h 1268956"/>
                      <a:gd name="connsiteX12" fmla="*/ 1037399 w 3507656"/>
                      <a:gd name="connsiteY12" fmla="*/ 486272 h 1268956"/>
                      <a:gd name="connsiteX13" fmla="*/ 1183379 w 3507656"/>
                      <a:gd name="connsiteY13" fmla="*/ 431530 h 1268956"/>
                      <a:gd name="connsiteX14" fmla="*/ 1398293 w 3507656"/>
                      <a:gd name="connsiteY14" fmla="*/ 407200 h 1268956"/>
                      <a:gd name="connsiteX15" fmla="*/ 1548328 w 3507656"/>
                      <a:gd name="connsiteY15" fmla="*/ 352458 h 1268956"/>
                      <a:gd name="connsiteX16" fmla="*/ 1714582 w 3507656"/>
                      <a:gd name="connsiteY16" fmla="*/ 273385 h 1268956"/>
                      <a:gd name="connsiteX17" fmla="*/ 1870699 w 3507656"/>
                      <a:gd name="connsiteY17" fmla="*/ 208505 h 1268956"/>
                      <a:gd name="connsiteX18" fmla="*/ 2077504 w 3507656"/>
                      <a:gd name="connsiteY18" fmla="*/ 115241 h 1268956"/>
                      <a:gd name="connsiteX19" fmla="*/ 2245786 w 3507656"/>
                      <a:gd name="connsiteY19" fmla="*/ 60498 h 1268956"/>
                      <a:gd name="connsiteX20" fmla="*/ 2460700 w 3507656"/>
                      <a:gd name="connsiteY20" fmla="*/ 13866 h 1268956"/>
                      <a:gd name="connsiteX21" fmla="*/ 2699848 w 3507656"/>
                      <a:gd name="connsiteY21" fmla="*/ 0 h 1268956"/>
                      <a:gd name="connsiteX22" fmla="*/ 2894797 w 3507656"/>
                      <a:gd name="connsiteY22" fmla="*/ 125956 h 1268956"/>
                      <a:gd name="connsiteX23" fmla="*/ 2954955 w 3507656"/>
                      <a:gd name="connsiteY23" fmla="*/ 104148 h 1268956"/>
                      <a:gd name="connsiteX24" fmla="*/ 3135429 w 3507656"/>
                      <a:gd name="connsiteY24" fmla="*/ 234240 h 1268956"/>
                      <a:gd name="connsiteX25" fmla="*/ 3155482 w 3507656"/>
                      <a:gd name="connsiteY25" fmla="*/ 226219 h 1268956"/>
                      <a:gd name="connsiteX26" fmla="*/ 3507656 w 3507656"/>
                      <a:gd name="connsiteY26" fmla="*/ 550947 h 1268956"/>
                      <a:gd name="connsiteX27" fmla="*/ 604787 w 3507656"/>
                      <a:gd name="connsiteY27" fmla="*/ 1268956 h 1268956"/>
                      <a:gd name="connsiteX28" fmla="*/ 552650 w 3507656"/>
                      <a:gd name="connsiteY28" fmla="*/ 1248904 h 1268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507656" h="1268956">
                        <a:moveTo>
                          <a:pt x="552650" y="1248904"/>
                        </a:moveTo>
                        <a:lnTo>
                          <a:pt x="223411" y="1263316"/>
                        </a:lnTo>
                        <a:cubicBezTo>
                          <a:pt x="152141" y="1251440"/>
                          <a:pt x="181071" y="1207685"/>
                          <a:pt x="139219" y="1175620"/>
                        </a:cubicBezTo>
                        <a:cubicBezTo>
                          <a:pt x="92604" y="1120934"/>
                          <a:pt x="125587" y="1066296"/>
                          <a:pt x="72312" y="1011393"/>
                        </a:cubicBezTo>
                        <a:cubicBezTo>
                          <a:pt x="52375" y="955299"/>
                          <a:pt x="122863" y="943487"/>
                          <a:pt x="5404" y="841084"/>
                        </a:cubicBezTo>
                        <a:cubicBezTo>
                          <a:pt x="3732" y="797866"/>
                          <a:pt x="52066" y="789175"/>
                          <a:pt x="388" y="711429"/>
                        </a:cubicBezTo>
                        <a:cubicBezTo>
                          <a:pt x="-5986" y="629125"/>
                          <a:pt x="67386" y="678281"/>
                          <a:pt x="139219" y="624142"/>
                        </a:cubicBezTo>
                        <a:cubicBezTo>
                          <a:pt x="184858" y="615247"/>
                          <a:pt x="213144" y="650721"/>
                          <a:pt x="273034" y="614004"/>
                        </a:cubicBezTo>
                        <a:cubicBezTo>
                          <a:pt x="324397" y="610625"/>
                          <a:pt x="369807" y="644156"/>
                          <a:pt x="427123" y="603867"/>
                        </a:cubicBezTo>
                        <a:cubicBezTo>
                          <a:pt x="474093" y="601164"/>
                          <a:pt x="504957" y="639070"/>
                          <a:pt x="554855" y="597784"/>
                        </a:cubicBezTo>
                        <a:cubicBezTo>
                          <a:pt x="596419" y="591026"/>
                          <a:pt x="603853" y="624397"/>
                          <a:pt x="676505" y="563317"/>
                        </a:cubicBezTo>
                        <a:cubicBezTo>
                          <a:pt x="730910" y="551828"/>
                          <a:pt x="817754" y="634955"/>
                          <a:pt x="881282" y="528850"/>
                        </a:cubicBezTo>
                        <a:cubicBezTo>
                          <a:pt x="940755" y="516009"/>
                          <a:pt x="962720" y="569399"/>
                          <a:pt x="1037399" y="486272"/>
                        </a:cubicBezTo>
                        <a:cubicBezTo>
                          <a:pt x="1087748" y="470052"/>
                          <a:pt x="1134719" y="546084"/>
                          <a:pt x="1183379" y="431530"/>
                        </a:cubicBezTo>
                        <a:cubicBezTo>
                          <a:pt x="1244204" y="418351"/>
                          <a:pt x="1317193" y="552842"/>
                          <a:pt x="1398293" y="407200"/>
                        </a:cubicBezTo>
                        <a:cubicBezTo>
                          <a:pt x="1459118" y="393346"/>
                          <a:pt x="1499201" y="493677"/>
                          <a:pt x="1548328" y="352458"/>
                        </a:cubicBezTo>
                        <a:cubicBezTo>
                          <a:pt x="1603408" y="333873"/>
                          <a:pt x="1752386" y="469213"/>
                          <a:pt x="1714582" y="273385"/>
                        </a:cubicBezTo>
                        <a:cubicBezTo>
                          <a:pt x="1772028" y="256151"/>
                          <a:pt x="1865190" y="417059"/>
                          <a:pt x="1870699" y="208505"/>
                        </a:cubicBezTo>
                        <a:cubicBezTo>
                          <a:pt x="1936930" y="186879"/>
                          <a:pt x="2046814" y="342025"/>
                          <a:pt x="2077504" y="115241"/>
                        </a:cubicBezTo>
                        <a:cubicBezTo>
                          <a:pt x="2142722" y="98007"/>
                          <a:pt x="2171381" y="217389"/>
                          <a:pt x="2245786" y="60498"/>
                        </a:cubicBezTo>
                        <a:cubicBezTo>
                          <a:pt x="2310666" y="45292"/>
                          <a:pt x="2360218" y="183890"/>
                          <a:pt x="2460700" y="13866"/>
                        </a:cubicBezTo>
                        <a:cubicBezTo>
                          <a:pt x="2540416" y="9244"/>
                          <a:pt x="2573698" y="132019"/>
                          <a:pt x="2699848" y="0"/>
                        </a:cubicBezTo>
                        <a:lnTo>
                          <a:pt x="2894797" y="125956"/>
                        </a:lnTo>
                        <a:lnTo>
                          <a:pt x="2954955" y="104148"/>
                        </a:lnTo>
                        <a:cubicBezTo>
                          <a:pt x="3037735" y="136797"/>
                          <a:pt x="3075271" y="190876"/>
                          <a:pt x="3135429" y="234240"/>
                        </a:cubicBezTo>
                        <a:lnTo>
                          <a:pt x="3155482" y="226219"/>
                        </a:lnTo>
                        <a:cubicBezTo>
                          <a:pt x="3276842" y="306680"/>
                          <a:pt x="3388677" y="446673"/>
                          <a:pt x="3507656" y="550947"/>
                        </a:cubicBezTo>
                        <a:lnTo>
                          <a:pt x="604787" y="1268956"/>
                        </a:lnTo>
                        <a:lnTo>
                          <a:pt x="552650" y="124890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12" name="Freeform: Shape 611">
                    <a:extLst>
                      <a:ext uri="{FF2B5EF4-FFF2-40B4-BE49-F238E27FC236}">
                        <a16:creationId xmlns:a16="http://schemas.microsoft.com/office/drawing/2014/main" id="{35F6AAC6-64E2-452B-9CDA-B4BCCF13A2DA}"/>
                      </a:ext>
                    </a:extLst>
                  </p:cNvPr>
                  <p:cNvSpPr/>
                  <p:nvPr/>
                </p:nvSpPr>
                <p:spPr>
                  <a:xfrm>
                    <a:off x="2657120" y="3032616"/>
                    <a:ext cx="1466594" cy="749043"/>
                  </a:xfrm>
                  <a:custGeom>
                    <a:avLst/>
                    <a:gdLst>
                      <a:gd name="connsiteX0" fmla="*/ 1460810 w 1460810"/>
                      <a:gd name="connsiteY0" fmla="*/ 234176 h 744344"/>
                      <a:gd name="connsiteX1" fmla="*/ 1329783 w 1460810"/>
                      <a:gd name="connsiteY1" fmla="*/ 362415 h 744344"/>
                      <a:gd name="connsiteX2" fmla="*/ 1279603 w 1460810"/>
                      <a:gd name="connsiteY2" fmla="*/ 340112 h 744344"/>
                      <a:gd name="connsiteX3" fmla="*/ 1129061 w 1460810"/>
                      <a:gd name="connsiteY3" fmla="*/ 434898 h 744344"/>
                      <a:gd name="connsiteX4" fmla="*/ 1095608 w 1460810"/>
                      <a:gd name="connsiteY4" fmla="*/ 395868 h 744344"/>
                      <a:gd name="connsiteX5" fmla="*/ 953429 w 1460810"/>
                      <a:gd name="connsiteY5" fmla="*/ 482290 h 744344"/>
                      <a:gd name="connsiteX6" fmla="*/ 919976 w 1460810"/>
                      <a:gd name="connsiteY6" fmla="*/ 459988 h 744344"/>
                      <a:gd name="connsiteX7" fmla="*/ 0 w 1460810"/>
                      <a:gd name="connsiteY7" fmla="*/ 744344 h 744344"/>
                      <a:gd name="connsiteX8" fmla="*/ 225812 w 1460810"/>
                      <a:gd name="connsiteY8" fmla="*/ 493442 h 744344"/>
                      <a:gd name="connsiteX9" fmla="*/ 278781 w 1460810"/>
                      <a:gd name="connsiteY9" fmla="*/ 259266 h 744344"/>
                      <a:gd name="connsiteX10" fmla="*/ 312234 w 1460810"/>
                      <a:gd name="connsiteY10" fmla="*/ 0 h 744344"/>
                      <a:gd name="connsiteX11" fmla="*/ 867008 w 1460810"/>
                      <a:gd name="connsiteY11" fmla="*/ 30666 h 744344"/>
                      <a:gd name="connsiteX0" fmla="*/ 1460810 w 1460810"/>
                      <a:gd name="connsiteY0" fmla="*/ 234176 h 762241"/>
                      <a:gd name="connsiteX1" fmla="*/ 1329783 w 1460810"/>
                      <a:gd name="connsiteY1" fmla="*/ 362415 h 762241"/>
                      <a:gd name="connsiteX2" fmla="*/ 1279603 w 1460810"/>
                      <a:gd name="connsiteY2" fmla="*/ 340112 h 762241"/>
                      <a:gd name="connsiteX3" fmla="*/ 1129061 w 1460810"/>
                      <a:gd name="connsiteY3" fmla="*/ 434898 h 762241"/>
                      <a:gd name="connsiteX4" fmla="*/ 1095608 w 1460810"/>
                      <a:gd name="connsiteY4" fmla="*/ 395868 h 762241"/>
                      <a:gd name="connsiteX5" fmla="*/ 953429 w 1460810"/>
                      <a:gd name="connsiteY5" fmla="*/ 482290 h 762241"/>
                      <a:gd name="connsiteX6" fmla="*/ 919976 w 1460810"/>
                      <a:gd name="connsiteY6" fmla="*/ 459988 h 762241"/>
                      <a:gd name="connsiteX7" fmla="*/ 0 w 1460810"/>
                      <a:gd name="connsiteY7" fmla="*/ 744344 h 762241"/>
                      <a:gd name="connsiteX8" fmla="*/ 225812 w 1460810"/>
                      <a:gd name="connsiteY8" fmla="*/ 493442 h 762241"/>
                      <a:gd name="connsiteX9" fmla="*/ 278781 w 1460810"/>
                      <a:gd name="connsiteY9" fmla="*/ 259266 h 762241"/>
                      <a:gd name="connsiteX10" fmla="*/ 312234 w 1460810"/>
                      <a:gd name="connsiteY10" fmla="*/ 0 h 762241"/>
                      <a:gd name="connsiteX11" fmla="*/ 867008 w 1460810"/>
                      <a:gd name="connsiteY11" fmla="*/ 30666 h 762241"/>
                      <a:gd name="connsiteX0" fmla="*/ 1460810 w 1460810"/>
                      <a:gd name="connsiteY0" fmla="*/ 234176 h 763331"/>
                      <a:gd name="connsiteX1" fmla="*/ 1329783 w 1460810"/>
                      <a:gd name="connsiteY1" fmla="*/ 362415 h 763331"/>
                      <a:gd name="connsiteX2" fmla="*/ 1279603 w 1460810"/>
                      <a:gd name="connsiteY2" fmla="*/ 340112 h 763331"/>
                      <a:gd name="connsiteX3" fmla="*/ 1129061 w 1460810"/>
                      <a:gd name="connsiteY3" fmla="*/ 434898 h 763331"/>
                      <a:gd name="connsiteX4" fmla="*/ 1095608 w 1460810"/>
                      <a:gd name="connsiteY4" fmla="*/ 395868 h 763331"/>
                      <a:gd name="connsiteX5" fmla="*/ 953429 w 1460810"/>
                      <a:gd name="connsiteY5" fmla="*/ 482290 h 763331"/>
                      <a:gd name="connsiteX6" fmla="*/ 919976 w 1460810"/>
                      <a:gd name="connsiteY6" fmla="*/ 459988 h 763331"/>
                      <a:gd name="connsiteX7" fmla="*/ 0 w 1460810"/>
                      <a:gd name="connsiteY7" fmla="*/ 744344 h 763331"/>
                      <a:gd name="connsiteX8" fmla="*/ 225812 w 1460810"/>
                      <a:gd name="connsiteY8" fmla="*/ 493442 h 763331"/>
                      <a:gd name="connsiteX9" fmla="*/ 278781 w 1460810"/>
                      <a:gd name="connsiteY9" fmla="*/ 259266 h 763331"/>
                      <a:gd name="connsiteX10" fmla="*/ 312234 w 1460810"/>
                      <a:gd name="connsiteY10" fmla="*/ 0 h 763331"/>
                      <a:gd name="connsiteX11" fmla="*/ 867008 w 1460810"/>
                      <a:gd name="connsiteY11"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84565 w 1466594"/>
                      <a:gd name="connsiteY9" fmla="*/ 259266 h 763331"/>
                      <a:gd name="connsiteX10" fmla="*/ 318018 w 1466594"/>
                      <a:gd name="connsiteY10" fmla="*/ 0 h 763331"/>
                      <a:gd name="connsiteX11" fmla="*/ 872792 w 1466594"/>
                      <a:gd name="connsiteY11"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84565 w 1466594"/>
                      <a:gd name="connsiteY10" fmla="*/ 259266 h 763331"/>
                      <a:gd name="connsiteX11" fmla="*/ 318018 w 1466594"/>
                      <a:gd name="connsiteY11" fmla="*/ 0 h 763331"/>
                      <a:gd name="connsiteX12" fmla="*/ 872792 w 1466594"/>
                      <a:gd name="connsiteY12"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84565 w 1466594"/>
                      <a:gd name="connsiteY11" fmla="*/ 259266 h 763331"/>
                      <a:gd name="connsiteX12" fmla="*/ 318018 w 1466594"/>
                      <a:gd name="connsiteY12" fmla="*/ 0 h 763331"/>
                      <a:gd name="connsiteX13" fmla="*/ 872792 w 1466594"/>
                      <a:gd name="connsiteY13"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84565 w 1466594"/>
                      <a:gd name="connsiteY11" fmla="*/ 259266 h 763331"/>
                      <a:gd name="connsiteX12" fmla="*/ 318018 w 1466594"/>
                      <a:gd name="connsiteY12" fmla="*/ 0 h 763331"/>
                      <a:gd name="connsiteX13" fmla="*/ 872792 w 1466594"/>
                      <a:gd name="connsiteY13"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318018 w 1466594"/>
                      <a:gd name="connsiteY12" fmla="*/ 0 h 763331"/>
                      <a:gd name="connsiteX13" fmla="*/ 872792 w 1466594"/>
                      <a:gd name="connsiteY13"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318018 w 1466594"/>
                      <a:gd name="connsiteY12" fmla="*/ 0 h 763331"/>
                      <a:gd name="connsiteX13" fmla="*/ 872792 w 1466594"/>
                      <a:gd name="connsiteY13"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95513 w 1466594"/>
                      <a:gd name="connsiteY12" fmla="*/ 130330 h 763331"/>
                      <a:gd name="connsiteX13" fmla="*/ 318018 w 1466594"/>
                      <a:gd name="connsiteY13" fmla="*/ 0 h 763331"/>
                      <a:gd name="connsiteX14" fmla="*/ 872792 w 1466594"/>
                      <a:gd name="connsiteY14"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5641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25320 w 1466594"/>
                      <a:gd name="connsiteY3" fmla="*/ 432517 h 763331"/>
                      <a:gd name="connsiteX4" fmla="*/ 1101392 w 1466594"/>
                      <a:gd name="connsiteY4" fmla="*/ 395868 h 763331"/>
                      <a:gd name="connsiteX5" fmla="*/ 955641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25320 w 1466594"/>
                      <a:gd name="connsiteY3" fmla="*/ 432517 h 763331"/>
                      <a:gd name="connsiteX4" fmla="*/ 1101392 w 1466594"/>
                      <a:gd name="connsiteY4" fmla="*/ 395868 h 763331"/>
                      <a:gd name="connsiteX5" fmla="*/ 955641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34176 h 763331"/>
                      <a:gd name="connsiteX1" fmla="*/ 1327233 w 1466594"/>
                      <a:gd name="connsiteY1" fmla="*/ 362415 h 763331"/>
                      <a:gd name="connsiteX2" fmla="*/ 1285387 w 1466594"/>
                      <a:gd name="connsiteY2" fmla="*/ 340112 h 763331"/>
                      <a:gd name="connsiteX3" fmla="*/ 1125320 w 1466594"/>
                      <a:gd name="connsiteY3" fmla="*/ 432517 h 763331"/>
                      <a:gd name="connsiteX4" fmla="*/ 1101392 w 1466594"/>
                      <a:gd name="connsiteY4" fmla="*/ 395868 h 763331"/>
                      <a:gd name="connsiteX5" fmla="*/ 955641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19888 h 749043"/>
                      <a:gd name="connsiteX1" fmla="*/ 1327233 w 1466594"/>
                      <a:gd name="connsiteY1" fmla="*/ 348127 h 749043"/>
                      <a:gd name="connsiteX2" fmla="*/ 1285387 w 1466594"/>
                      <a:gd name="connsiteY2" fmla="*/ 325824 h 749043"/>
                      <a:gd name="connsiteX3" fmla="*/ 1125320 w 1466594"/>
                      <a:gd name="connsiteY3" fmla="*/ 418229 h 749043"/>
                      <a:gd name="connsiteX4" fmla="*/ 1101392 w 1466594"/>
                      <a:gd name="connsiteY4" fmla="*/ 381580 h 749043"/>
                      <a:gd name="connsiteX5" fmla="*/ 955641 w 1466594"/>
                      <a:gd name="connsiteY5" fmla="*/ 468002 h 749043"/>
                      <a:gd name="connsiteX6" fmla="*/ 925760 w 1466594"/>
                      <a:gd name="connsiteY6" fmla="*/ 445700 h 749043"/>
                      <a:gd name="connsiteX7" fmla="*/ 5784 w 1466594"/>
                      <a:gd name="connsiteY7" fmla="*/ 730056 h 749043"/>
                      <a:gd name="connsiteX8" fmla="*/ 231596 w 1466594"/>
                      <a:gd name="connsiteY8" fmla="*/ 479154 h 749043"/>
                      <a:gd name="connsiteX9" fmla="*/ 212169 w 1466594"/>
                      <a:gd name="connsiteY9" fmla="*/ 433939 h 749043"/>
                      <a:gd name="connsiteX10" fmla="*/ 259794 w 1466594"/>
                      <a:gd name="connsiteY10" fmla="*/ 348214 h 749043"/>
                      <a:gd name="connsiteX11" fmla="*/ 272658 w 1466594"/>
                      <a:gd name="connsiteY11" fmla="*/ 256884 h 749043"/>
                      <a:gd name="connsiteX12" fmla="*/ 282416 w 1466594"/>
                      <a:gd name="connsiteY12" fmla="*/ 180336 h 749043"/>
                      <a:gd name="connsiteX13" fmla="*/ 295513 w 1466594"/>
                      <a:gd name="connsiteY13" fmla="*/ 116042 h 749043"/>
                      <a:gd name="connsiteX14" fmla="*/ 334687 w 1466594"/>
                      <a:gd name="connsiteY14" fmla="*/ 0 h 749043"/>
                      <a:gd name="connsiteX15" fmla="*/ 872792 w 1466594"/>
                      <a:gd name="connsiteY15" fmla="*/ 16378 h 749043"/>
                      <a:gd name="connsiteX0" fmla="*/ 1466594 w 1466594"/>
                      <a:gd name="connsiteY0" fmla="*/ 219888 h 749043"/>
                      <a:gd name="connsiteX1" fmla="*/ 1327233 w 1466594"/>
                      <a:gd name="connsiteY1" fmla="*/ 348127 h 749043"/>
                      <a:gd name="connsiteX2" fmla="*/ 1285387 w 1466594"/>
                      <a:gd name="connsiteY2" fmla="*/ 325824 h 749043"/>
                      <a:gd name="connsiteX3" fmla="*/ 1125320 w 1466594"/>
                      <a:gd name="connsiteY3" fmla="*/ 418229 h 749043"/>
                      <a:gd name="connsiteX4" fmla="*/ 1101392 w 1466594"/>
                      <a:gd name="connsiteY4" fmla="*/ 381580 h 749043"/>
                      <a:gd name="connsiteX5" fmla="*/ 955641 w 1466594"/>
                      <a:gd name="connsiteY5" fmla="*/ 468002 h 749043"/>
                      <a:gd name="connsiteX6" fmla="*/ 925760 w 1466594"/>
                      <a:gd name="connsiteY6" fmla="*/ 445700 h 749043"/>
                      <a:gd name="connsiteX7" fmla="*/ 5784 w 1466594"/>
                      <a:gd name="connsiteY7" fmla="*/ 730056 h 749043"/>
                      <a:gd name="connsiteX8" fmla="*/ 231596 w 1466594"/>
                      <a:gd name="connsiteY8" fmla="*/ 479154 h 749043"/>
                      <a:gd name="connsiteX9" fmla="*/ 212169 w 1466594"/>
                      <a:gd name="connsiteY9" fmla="*/ 433939 h 749043"/>
                      <a:gd name="connsiteX10" fmla="*/ 259794 w 1466594"/>
                      <a:gd name="connsiteY10" fmla="*/ 348214 h 749043"/>
                      <a:gd name="connsiteX11" fmla="*/ 272658 w 1466594"/>
                      <a:gd name="connsiteY11" fmla="*/ 256884 h 749043"/>
                      <a:gd name="connsiteX12" fmla="*/ 282416 w 1466594"/>
                      <a:gd name="connsiteY12" fmla="*/ 180336 h 749043"/>
                      <a:gd name="connsiteX13" fmla="*/ 295513 w 1466594"/>
                      <a:gd name="connsiteY13" fmla="*/ 116042 h 749043"/>
                      <a:gd name="connsiteX14" fmla="*/ 334687 w 1466594"/>
                      <a:gd name="connsiteY14" fmla="*/ 0 h 749043"/>
                      <a:gd name="connsiteX15" fmla="*/ 872792 w 1466594"/>
                      <a:gd name="connsiteY15" fmla="*/ 16378 h 749043"/>
                      <a:gd name="connsiteX0" fmla="*/ 1466594 w 1466594"/>
                      <a:gd name="connsiteY0" fmla="*/ 219888 h 749043"/>
                      <a:gd name="connsiteX1" fmla="*/ 1327233 w 1466594"/>
                      <a:gd name="connsiteY1" fmla="*/ 348127 h 749043"/>
                      <a:gd name="connsiteX2" fmla="*/ 1285387 w 1466594"/>
                      <a:gd name="connsiteY2" fmla="*/ 325824 h 749043"/>
                      <a:gd name="connsiteX3" fmla="*/ 1125320 w 1466594"/>
                      <a:gd name="connsiteY3" fmla="*/ 418229 h 749043"/>
                      <a:gd name="connsiteX4" fmla="*/ 1101392 w 1466594"/>
                      <a:gd name="connsiteY4" fmla="*/ 381580 h 749043"/>
                      <a:gd name="connsiteX5" fmla="*/ 955641 w 1466594"/>
                      <a:gd name="connsiteY5" fmla="*/ 468002 h 749043"/>
                      <a:gd name="connsiteX6" fmla="*/ 925760 w 1466594"/>
                      <a:gd name="connsiteY6" fmla="*/ 445700 h 749043"/>
                      <a:gd name="connsiteX7" fmla="*/ 5784 w 1466594"/>
                      <a:gd name="connsiteY7" fmla="*/ 730056 h 749043"/>
                      <a:gd name="connsiteX8" fmla="*/ 231596 w 1466594"/>
                      <a:gd name="connsiteY8" fmla="*/ 479154 h 749043"/>
                      <a:gd name="connsiteX9" fmla="*/ 212169 w 1466594"/>
                      <a:gd name="connsiteY9" fmla="*/ 433939 h 749043"/>
                      <a:gd name="connsiteX10" fmla="*/ 259794 w 1466594"/>
                      <a:gd name="connsiteY10" fmla="*/ 348214 h 749043"/>
                      <a:gd name="connsiteX11" fmla="*/ 272658 w 1466594"/>
                      <a:gd name="connsiteY11" fmla="*/ 256884 h 749043"/>
                      <a:gd name="connsiteX12" fmla="*/ 282416 w 1466594"/>
                      <a:gd name="connsiteY12" fmla="*/ 180336 h 749043"/>
                      <a:gd name="connsiteX13" fmla="*/ 295513 w 1466594"/>
                      <a:gd name="connsiteY13" fmla="*/ 116042 h 749043"/>
                      <a:gd name="connsiteX14" fmla="*/ 334687 w 1466594"/>
                      <a:gd name="connsiteY14" fmla="*/ 0 h 749043"/>
                      <a:gd name="connsiteX15" fmla="*/ 872792 w 1466594"/>
                      <a:gd name="connsiteY15" fmla="*/ 16378 h 749043"/>
                      <a:gd name="connsiteX0" fmla="*/ 1466594 w 1466594"/>
                      <a:gd name="connsiteY0" fmla="*/ 219888 h 749043"/>
                      <a:gd name="connsiteX1" fmla="*/ 1327233 w 1466594"/>
                      <a:gd name="connsiteY1" fmla="*/ 348127 h 749043"/>
                      <a:gd name="connsiteX2" fmla="*/ 1285387 w 1466594"/>
                      <a:gd name="connsiteY2" fmla="*/ 325824 h 749043"/>
                      <a:gd name="connsiteX3" fmla="*/ 1125320 w 1466594"/>
                      <a:gd name="connsiteY3" fmla="*/ 418229 h 749043"/>
                      <a:gd name="connsiteX4" fmla="*/ 1101392 w 1466594"/>
                      <a:gd name="connsiteY4" fmla="*/ 381580 h 749043"/>
                      <a:gd name="connsiteX5" fmla="*/ 955641 w 1466594"/>
                      <a:gd name="connsiteY5" fmla="*/ 468002 h 749043"/>
                      <a:gd name="connsiteX6" fmla="*/ 925760 w 1466594"/>
                      <a:gd name="connsiteY6" fmla="*/ 445700 h 749043"/>
                      <a:gd name="connsiteX7" fmla="*/ 5784 w 1466594"/>
                      <a:gd name="connsiteY7" fmla="*/ 730056 h 749043"/>
                      <a:gd name="connsiteX8" fmla="*/ 231596 w 1466594"/>
                      <a:gd name="connsiteY8" fmla="*/ 479154 h 749043"/>
                      <a:gd name="connsiteX9" fmla="*/ 212169 w 1466594"/>
                      <a:gd name="connsiteY9" fmla="*/ 433939 h 749043"/>
                      <a:gd name="connsiteX10" fmla="*/ 259794 w 1466594"/>
                      <a:gd name="connsiteY10" fmla="*/ 348214 h 749043"/>
                      <a:gd name="connsiteX11" fmla="*/ 272658 w 1466594"/>
                      <a:gd name="connsiteY11" fmla="*/ 256884 h 749043"/>
                      <a:gd name="connsiteX12" fmla="*/ 282416 w 1466594"/>
                      <a:gd name="connsiteY12" fmla="*/ 180336 h 749043"/>
                      <a:gd name="connsiteX13" fmla="*/ 295513 w 1466594"/>
                      <a:gd name="connsiteY13" fmla="*/ 116042 h 749043"/>
                      <a:gd name="connsiteX14" fmla="*/ 316944 w 1466594"/>
                      <a:gd name="connsiteY14" fmla="*/ 67226 h 749043"/>
                      <a:gd name="connsiteX15" fmla="*/ 334687 w 1466594"/>
                      <a:gd name="connsiteY15" fmla="*/ 0 h 749043"/>
                      <a:gd name="connsiteX16" fmla="*/ 872792 w 1466594"/>
                      <a:gd name="connsiteY16" fmla="*/ 16378 h 749043"/>
                      <a:gd name="connsiteX0" fmla="*/ 1466594 w 1466594"/>
                      <a:gd name="connsiteY0" fmla="*/ 219888 h 749043"/>
                      <a:gd name="connsiteX1" fmla="*/ 1327233 w 1466594"/>
                      <a:gd name="connsiteY1" fmla="*/ 348127 h 749043"/>
                      <a:gd name="connsiteX2" fmla="*/ 1285387 w 1466594"/>
                      <a:gd name="connsiteY2" fmla="*/ 325824 h 749043"/>
                      <a:gd name="connsiteX3" fmla="*/ 1125320 w 1466594"/>
                      <a:gd name="connsiteY3" fmla="*/ 418229 h 749043"/>
                      <a:gd name="connsiteX4" fmla="*/ 1101392 w 1466594"/>
                      <a:gd name="connsiteY4" fmla="*/ 381580 h 749043"/>
                      <a:gd name="connsiteX5" fmla="*/ 955641 w 1466594"/>
                      <a:gd name="connsiteY5" fmla="*/ 468002 h 749043"/>
                      <a:gd name="connsiteX6" fmla="*/ 925760 w 1466594"/>
                      <a:gd name="connsiteY6" fmla="*/ 445700 h 749043"/>
                      <a:gd name="connsiteX7" fmla="*/ 5784 w 1466594"/>
                      <a:gd name="connsiteY7" fmla="*/ 730056 h 749043"/>
                      <a:gd name="connsiteX8" fmla="*/ 231596 w 1466594"/>
                      <a:gd name="connsiteY8" fmla="*/ 479154 h 749043"/>
                      <a:gd name="connsiteX9" fmla="*/ 212169 w 1466594"/>
                      <a:gd name="connsiteY9" fmla="*/ 433939 h 749043"/>
                      <a:gd name="connsiteX10" fmla="*/ 259794 w 1466594"/>
                      <a:gd name="connsiteY10" fmla="*/ 348214 h 749043"/>
                      <a:gd name="connsiteX11" fmla="*/ 272658 w 1466594"/>
                      <a:gd name="connsiteY11" fmla="*/ 256884 h 749043"/>
                      <a:gd name="connsiteX12" fmla="*/ 282416 w 1466594"/>
                      <a:gd name="connsiteY12" fmla="*/ 180336 h 749043"/>
                      <a:gd name="connsiteX13" fmla="*/ 295513 w 1466594"/>
                      <a:gd name="connsiteY13" fmla="*/ 116042 h 749043"/>
                      <a:gd name="connsiteX14" fmla="*/ 316944 w 1466594"/>
                      <a:gd name="connsiteY14" fmla="*/ 67226 h 749043"/>
                      <a:gd name="connsiteX15" fmla="*/ 334687 w 1466594"/>
                      <a:gd name="connsiteY15" fmla="*/ 0 h 749043"/>
                      <a:gd name="connsiteX16" fmla="*/ 872792 w 1466594"/>
                      <a:gd name="connsiteY16" fmla="*/ 16378 h 749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66594" h="749043">
                        <a:moveTo>
                          <a:pt x="1466594" y="219888"/>
                        </a:moveTo>
                        <a:cubicBezTo>
                          <a:pt x="1422918" y="262634"/>
                          <a:pt x="1388768" y="317287"/>
                          <a:pt x="1327233" y="348127"/>
                        </a:cubicBezTo>
                        <a:lnTo>
                          <a:pt x="1285387" y="325824"/>
                        </a:lnTo>
                        <a:cubicBezTo>
                          <a:pt x="1235206" y="357419"/>
                          <a:pt x="1175501" y="412827"/>
                          <a:pt x="1125320" y="418229"/>
                        </a:cubicBezTo>
                        <a:lnTo>
                          <a:pt x="1101392" y="381580"/>
                        </a:lnTo>
                        <a:cubicBezTo>
                          <a:pt x="1053999" y="410387"/>
                          <a:pt x="994700" y="461817"/>
                          <a:pt x="955641" y="468002"/>
                        </a:cubicBezTo>
                        <a:lnTo>
                          <a:pt x="925760" y="445700"/>
                        </a:lnTo>
                        <a:cubicBezTo>
                          <a:pt x="784598" y="561916"/>
                          <a:pt x="95749" y="821008"/>
                          <a:pt x="5784" y="730056"/>
                        </a:cubicBezTo>
                        <a:cubicBezTo>
                          <a:pt x="-35627" y="703572"/>
                          <a:pt x="156325" y="562788"/>
                          <a:pt x="231596" y="479154"/>
                        </a:cubicBezTo>
                        <a:cubicBezTo>
                          <a:pt x="238614" y="447810"/>
                          <a:pt x="205151" y="465283"/>
                          <a:pt x="212169" y="433939"/>
                        </a:cubicBezTo>
                        <a:cubicBezTo>
                          <a:pt x="228044" y="394251"/>
                          <a:pt x="261778" y="397427"/>
                          <a:pt x="259794" y="348214"/>
                        </a:cubicBezTo>
                        <a:cubicBezTo>
                          <a:pt x="264082" y="317771"/>
                          <a:pt x="290992" y="305186"/>
                          <a:pt x="272658" y="256884"/>
                        </a:cubicBezTo>
                        <a:cubicBezTo>
                          <a:pt x="276032" y="230095"/>
                          <a:pt x="295276" y="221669"/>
                          <a:pt x="282416" y="180336"/>
                        </a:cubicBezTo>
                        <a:cubicBezTo>
                          <a:pt x="286225" y="156862"/>
                          <a:pt x="307043" y="156813"/>
                          <a:pt x="295513" y="116042"/>
                        </a:cubicBezTo>
                        <a:cubicBezTo>
                          <a:pt x="299283" y="96198"/>
                          <a:pt x="310415" y="86566"/>
                          <a:pt x="316944" y="67226"/>
                        </a:cubicBezTo>
                        <a:cubicBezTo>
                          <a:pt x="323473" y="47886"/>
                          <a:pt x="286496" y="2719"/>
                          <a:pt x="334687" y="0"/>
                        </a:cubicBezTo>
                        <a:lnTo>
                          <a:pt x="872792" y="16378"/>
                        </a:lnTo>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13" name="Freeform: Shape 612">
                    <a:extLst>
                      <a:ext uri="{FF2B5EF4-FFF2-40B4-BE49-F238E27FC236}">
                        <a16:creationId xmlns:a16="http://schemas.microsoft.com/office/drawing/2014/main" id="{C1BAEE34-BEA2-4995-8F73-CCD05E5988A1}"/>
                      </a:ext>
                    </a:extLst>
                  </p:cNvPr>
                  <p:cNvSpPr/>
                  <p:nvPr/>
                </p:nvSpPr>
                <p:spPr>
                  <a:xfrm>
                    <a:off x="5472903" y="3320562"/>
                    <a:ext cx="515955" cy="1078553"/>
                  </a:xfrm>
                  <a:custGeom>
                    <a:avLst/>
                    <a:gdLst>
                      <a:gd name="connsiteX0" fmla="*/ 534610 w 534610"/>
                      <a:gd name="connsiteY0" fmla="*/ 3628 h 1072847"/>
                      <a:gd name="connsiteX1" fmla="*/ 83457 w 534610"/>
                      <a:gd name="connsiteY1" fmla="*/ 1072847 h 1072847"/>
                      <a:gd name="connsiteX2" fmla="*/ 0 w 534610"/>
                      <a:gd name="connsiteY2" fmla="*/ 266095 h 1072847"/>
                      <a:gd name="connsiteX3" fmla="*/ 295124 w 534610"/>
                      <a:gd name="connsiteY3" fmla="*/ 0 h 1072847"/>
                      <a:gd name="connsiteX4" fmla="*/ 295124 w 534610"/>
                      <a:gd name="connsiteY4" fmla="*/ 0 h 1072847"/>
                      <a:gd name="connsiteX0" fmla="*/ 509210 w 509210"/>
                      <a:gd name="connsiteY0" fmla="*/ 3628 h 1072847"/>
                      <a:gd name="connsiteX1" fmla="*/ 83457 w 509210"/>
                      <a:gd name="connsiteY1" fmla="*/ 1072847 h 1072847"/>
                      <a:gd name="connsiteX2" fmla="*/ 0 w 509210"/>
                      <a:gd name="connsiteY2" fmla="*/ 266095 h 1072847"/>
                      <a:gd name="connsiteX3" fmla="*/ 295124 w 509210"/>
                      <a:gd name="connsiteY3" fmla="*/ 0 h 1072847"/>
                      <a:gd name="connsiteX4" fmla="*/ 295124 w 509210"/>
                      <a:gd name="connsiteY4" fmla="*/ 0 h 1072847"/>
                      <a:gd name="connsiteX0" fmla="*/ 509210 w 509210"/>
                      <a:gd name="connsiteY0" fmla="*/ 3628 h 1072847"/>
                      <a:gd name="connsiteX1" fmla="*/ 83457 w 509210"/>
                      <a:gd name="connsiteY1" fmla="*/ 1072847 h 1072847"/>
                      <a:gd name="connsiteX2" fmla="*/ 0 w 509210"/>
                      <a:gd name="connsiteY2" fmla="*/ 266095 h 1072847"/>
                      <a:gd name="connsiteX3" fmla="*/ 295124 w 509210"/>
                      <a:gd name="connsiteY3" fmla="*/ 0 h 1072847"/>
                      <a:gd name="connsiteX4" fmla="*/ 295124 w 509210"/>
                      <a:gd name="connsiteY4" fmla="*/ 0 h 1072847"/>
                      <a:gd name="connsiteX0" fmla="*/ 509210 w 509210"/>
                      <a:gd name="connsiteY0" fmla="*/ 3628 h 1072847"/>
                      <a:gd name="connsiteX1" fmla="*/ 83457 w 509210"/>
                      <a:gd name="connsiteY1" fmla="*/ 1072847 h 1072847"/>
                      <a:gd name="connsiteX2" fmla="*/ 0 w 509210"/>
                      <a:gd name="connsiteY2" fmla="*/ 266095 h 1072847"/>
                      <a:gd name="connsiteX3" fmla="*/ 295124 w 509210"/>
                      <a:gd name="connsiteY3" fmla="*/ 0 h 1072847"/>
                      <a:gd name="connsiteX4" fmla="*/ 295124 w 509210"/>
                      <a:gd name="connsiteY4" fmla="*/ 0 h 1072847"/>
                      <a:gd name="connsiteX0" fmla="*/ 509210 w 509210"/>
                      <a:gd name="connsiteY0" fmla="*/ 3628 h 1073509"/>
                      <a:gd name="connsiteX1" fmla="*/ 83457 w 509210"/>
                      <a:gd name="connsiteY1" fmla="*/ 1072847 h 1073509"/>
                      <a:gd name="connsiteX2" fmla="*/ 0 w 509210"/>
                      <a:gd name="connsiteY2" fmla="*/ 266095 h 1073509"/>
                      <a:gd name="connsiteX3" fmla="*/ 295124 w 509210"/>
                      <a:gd name="connsiteY3" fmla="*/ 0 h 1073509"/>
                      <a:gd name="connsiteX4" fmla="*/ 295124 w 509210"/>
                      <a:gd name="connsiteY4" fmla="*/ 0 h 1073509"/>
                      <a:gd name="connsiteX0" fmla="*/ 518721 w 518721"/>
                      <a:gd name="connsiteY0" fmla="*/ 3628 h 1102341"/>
                      <a:gd name="connsiteX1" fmla="*/ 92968 w 518721"/>
                      <a:gd name="connsiteY1" fmla="*/ 1072847 h 1102341"/>
                      <a:gd name="connsiteX2" fmla="*/ 100225 w 518721"/>
                      <a:gd name="connsiteY2" fmla="*/ 722085 h 1102341"/>
                      <a:gd name="connsiteX3" fmla="*/ 9511 w 518721"/>
                      <a:gd name="connsiteY3" fmla="*/ 266095 h 1102341"/>
                      <a:gd name="connsiteX4" fmla="*/ 304635 w 518721"/>
                      <a:gd name="connsiteY4" fmla="*/ 0 h 1102341"/>
                      <a:gd name="connsiteX5" fmla="*/ 304635 w 518721"/>
                      <a:gd name="connsiteY5" fmla="*/ 0 h 1102341"/>
                      <a:gd name="connsiteX0" fmla="*/ 518721 w 518721"/>
                      <a:gd name="connsiteY0" fmla="*/ 3628 h 1078553"/>
                      <a:gd name="connsiteX1" fmla="*/ 92968 w 518721"/>
                      <a:gd name="connsiteY1" fmla="*/ 1072847 h 1078553"/>
                      <a:gd name="connsiteX2" fmla="*/ 100225 w 518721"/>
                      <a:gd name="connsiteY2" fmla="*/ 722085 h 1078553"/>
                      <a:gd name="connsiteX3" fmla="*/ 9511 w 518721"/>
                      <a:gd name="connsiteY3" fmla="*/ 266095 h 1078553"/>
                      <a:gd name="connsiteX4" fmla="*/ 304635 w 518721"/>
                      <a:gd name="connsiteY4" fmla="*/ 0 h 1078553"/>
                      <a:gd name="connsiteX5" fmla="*/ 304635 w 518721"/>
                      <a:gd name="connsiteY5" fmla="*/ 0 h 1078553"/>
                      <a:gd name="connsiteX0" fmla="*/ 520991 w 520991"/>
                      <a:gd name="connsiteY0" fmla="*/ 3628 h 1078553"/>
                      <a:gd name="connsiteX1" fmla="*/ 95238 w 520991"/>
                      <a:gd name="connsiteY1" fmla="*/ 1072847 h 1078553"/>
                      <a:gd name="connsiteX2" fmla="*/ 102495 w 520991"/>
                      <a:gd name="connsiteY2" fmla="*/ 722085 h 1078553"/>
                      <a:gd name="connsiteX3" fmla="*/ 9362 w 520991"/>
                      <a:gd name="connsiteY3" fmla="*/ 260047 h 1078553"/>
                      <a:gd name="connsiteX4" fmla="*/ 306905 w 520991"/>
                      <a:gd name="connsiteY4" fmla="*/ 0 h 1078553"/>
                      <a:gd name="connsiteX5" fmla="*/ 306905 w 520991"/>
                      <a:gd name="connsiteY5" fmla="*/ 0 h 1078553"/>
                      <a:gd name="connsiteX0" fmla="*/ 515955 w 515955"/>
                      <a:gd name="connsiteY0" fmla="*/ 3628 h 1078553"/>
                      <a:gd name="connsiteX1" fmla="*/ 90202 w 515955"/>
                      <a:gd name="connsiteY1" fmla="*/ 1072847 h 1078553"/>
                      <a:gd name="connsiteX2" fmla="*/ 97459 w 515955"/>
                      <a:gd name="connsiteY2" fmla="*/ 722085 h 1078553"/>
                      <a:gd name="connsiteX3" fmla="*/ 4326 w 515955"/>
                      <a:gd name="connsiteY3" fmla="*/ 260047 h 1078553"/>
                      <a:gd name="connsiteX4" fmla="*/ 301869 w 515955"/>
                      <a:gd name="connsiteY4" fmla="*/ 0 h 1078553"/>
                      <a:gd name="connsiteX5" fmla="*/ 301869 w 515955"/>
                      <a:gd name="connsiteY5" fmla="*/ 0 h 1078553"/>
                      <a:gd name="connsiteX0" fmla="*/ 515955 w 515955"/>
                      <a:gd name="connsiteY0" fmla="*/ 3628 h 1078553"/>
                      <a:gd name="connsiteX1" fmla="*/ 90202 w 515955"/>
                      <a:gd name="connsiteY1" fmla="*/ 1072847 h 1078553"/>
                      <a:gd name="connsiteX2" fmla="*/ 97459 w 515955"/>
                      <a:gd name="connsiteY2" fmla="*/ 722085 h 1078553"/>
                      <a:gd name="connsiteX3" fmla="*/ 4326 w 515955"/>
                      <a:gd name="connsiteY3" fmla="*/ 260047 h 1078553"/>
                      <a:gd name="connsiteX4" fmla="*/ 301869 w 515955"/>
                      <a:gd name="connsiteY4" fmla="*/ 0 h 1078553"/>
                      <a:gd name="connsiteX5" fmla="*/ 301869 w 515955"/>
                      <a:gd name="connsiteY5" fmla="*/ 0 h 1078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5955" h="1078553">
                        <a:moveTo>
                          <a:pt x="515955" y="3628"/>
                        </a:moveTo>
                        <a:cubicBezTo>
                          <a:pt x="439351" y="458005"/>
                          <a:pt x="182530" y="1010355"/>
                          <a:pt x="90202" y="1072847"/>
                        </a:cubicBezTo>
                        <a:cubicBezTo>
                          <a:pt x="44644" y="1120624"/>
                          <a:pt x="111369" y="856544"/>
                          <a:pt x="97459" y="722085"/>
                        </a:cubicBezTo>
                        <a:cubicBezTo>
                          <a:pt x="83549" y="587626"/>
                          <a:pt x="-22484" y="376161"/>
                          <a:pt x="4326" y="260047"/>
                        </a:cubicBezTo>
                        <a:cubicBezTo>
                          <a:pt x="103507" y="173365"/>
                          <a:pt x="202688" y="116920"/>
                          <a:pt x="301869" y="0"/>
                        </a:cubicBezTo>
                        <a:lnTo>
                          <a:pt x="301869" y="0"/>
                        </a:lnTo>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grpSp>
              <p:nvGrpSpPr>
                <p:cNvPr id="591" name="Group 590">
                  <a:extLst>
                    <a:ext uri="{FF2B5EF4-FFF2-40B4-BE49-F238E27FC236}">
                      <a16:creationId xmlns:a16="http://schemas.microsoft.com/office/drawing/2014/main" id="{C1777EBF-4F45-4C35-BBF3-DBDF2641ED64}"/>
                    </a:ext>
                  </a:extLst>
                </p:cNvPr>
                <p:cNvGrpSpPr>
                  <a:grpSpLocks noChangeAspect="1"/>
                </p:cNvGrpSpPr>
                <p:nvPr/>
              </p:nvGrpSpPr>
              <p:grpSpPr>
                <a:xfrm>
                  <a:off x="4858688" y="4827035"/>
                  <a:ext cx="1223080" cy="310436"/>
                  <a:chOff x="7106366" y="2870511"/>
                  <a:chExt cx="582019" cy="147724"/>
                </a:xfrm>
                <a:solidFill>
                  <a:srgbClr val="2774AA"/>
                </a:solidFill>
              </p:grpSpPr>
              <p:sp>
                <p:nvSpPr>
                  <p:cNvPr id="608" name="Freeform: Shape 607">
                    <a:extLst>
                      <a:ext uri="{FF2B5EF4-FFF2-40B4-BE49-F238E27FC236}">
                        <a16:creationId xmlns:a16="http://schemas.microsoft.com/office/drawing/2014/main" id="{997597AE-8DA3-49EA-A50A-4A56A41016D7}"/>
                      </a:ext>
                    </a:extLst>
                  </p:cNvPr>
                  <p:cNvSpPr/>
                  <p:nvPr/>
                </p:nvSpPr>
                <p:spPr>
                  <a:xfrm>
                    <a:off x="7106366" y="2870511"/>
                    <a:ext cx="582019" cy="68148"/>
                  </a:xfrm>
                  <a:custGeom>
                    <a:avLst/>
                    <a:gdLst>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54728 w 2917768"/>
                      <a:gd name="connsiteY7" fmla="*/ 1662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64253 w 2917768"/>
                      <a:gd name="connsiteY7" fmla="*/ 1916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47417"/>
                      <a:gd name="connsiteX1" fmla="*/ 702426 w 2917768"/>
                      <a:gd name="connsiteY1" fmla="*/ 8312 h 247417"/>
                      <a:gd name="connsiteX2" fmla="*/ 1467197 w 2917768"/>
                      <a:gd name="connsiteY2" fmla="*/ 0 h 247417"/>
                      <a:gd name="connsiteX3" fmla="*/ 2240280 w 2917768"/>
                      <a:gd name="connsiteY3" fmla="*/ 4156 h 247417"/>
                      <a:gd name="connsiteX4" fmla="*/ 2905299 w 2917768"/>
                      <a:gd name="connsiteY4" fmla="*/ 103909 h 247417"/>
                      <a:gd name="connsiteX5" fmla="*/ 2917768 w 2917768"/>
                      <a:gd name="connsiteY5" fmla="*/ 228600 h 247417"/>
                      <a:gd name="connsiteX6" fmla="*/ 2236124 w 2917768"/>
                      <a:gd name="connsiteY6" fmla="*/ 178723 h 247417"/>
                      <a:gd name="connsiteX7" fmla="*/ 1464253 w 2917768"/>
                      <a:gd name="connsiteY7" fmla="*/ 191654 h 247417"/>
                      <a:gd name="connsiteX8" fmla="*/ 677488 w 2917768"/>
                      <a:gd name="connsiteY8" fmla="*/ 174567 h 247417"/>
                      <a:gd name="connsiteX9" fmla="*/ 0 w 2917768"/>
                      <a:gd name="connsiteY9" fmla="*/ 241069 h 247417"/>
                      <a:gd name="connsiteX10" fmla="*/ 4157 w 2917768"/>
                      <a:gd name="connsiteY10" fmla="*/ 83127 h 247417"/>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64253 w 2917768"/>
                      <a:gd name="connsiteY7" fmla="*/ 1916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60804"/>
                      <a:gd name="connsiteX1" fmla="*/ 702426 w 2917768"/>
                      <a:gd name="connsiteY1" fmla="*/ 8312 h 260804"/>
                      <a:gd name="connsiteX2" fmla="*/ 1467197 w 2917768"/>
                      <a:gd name="connsiteY2" fmla="*/ 0 h 260804"/>
                      <a:gd name="connsiteX3" fmla="*/ 2240280 w 2917768"/>
                      <a:gd name="connsiteY3" fmla="*/ 4156 h 260804"/>
                      <a:gd name="connsiteX4" fmla="*/ 2905299 w 2917768"/>
                      <a:gd name="connsiteY4" fmla="*/ 103909 h 260804"/>
                      <a:gd name="connsiteX5" fmla="*/ 2917768 w 2917768"/>
                      <a:gd name="connsiteY5" fmla="*/ 228600 h 260804"/>
                      <a:gd name="connsiteX6" fmla="*/ 2236124 w 2917768"/>
                      <a:gd name="connsiteY6" fmla="*/ 178723 h 260804"/>
                      <a:gd name="connsiteX7" fmla="*/ 1464253 w 2917768"/>
                      <a:gd name="connsiteY7" fmla="*/ 191654 h 260804"/>
                      <a:gd name="connsiteX8" fmla="*/ 677488 w 2917768"/>
                      <a:gd name="connsiteY8" fmla="*/ 174567 h 260804"/>
                      <a:gd name="connsiteX9" fmla="*/ 0 w 2917768"/>
                      <a:gd name="connsiteY9" fmla="*/ 241069 h 260804"/>
                      <a:gd name="connsiteX10" fmla="*/ 4157 w 2917768"/>
                      <a:gd name="connsiteY10" fmla="*/ 83127 h 260804"/>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7488 w 2917768"/>
                      <a:gd name="connsiteY8" fmla="*/ 174567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7488 w 2917768"/>
                      <a:gd name="connsiteY8" fmla="*/ 174567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57205"/>
                      <a:gd name="connsiteX1" fmla="*/ 7024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7024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6897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6897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7340"/>
                      <a:gd name="connsiteX1" fmla="*/ 689726 w 2917768"/>
                      <a:gd name="connsiteY1" fmla="*/ 8312 h 367340"/>
                      <a:gd name="connsiteX2" fmla="*/ 1467197 w 2917768"/>
                      <a:gd name="connsiteY2" fmla="*/ 0 h 367340"/>
                      <a:gd name="connsiteX3" fmla="*/ 2240280 w 2917768"/>
                      <a:gd name="connsiteY3" fmla="*/ 4156 h 367340"/>
                      <a:gd name="connsiteX4" fmla="*/ 2905299 w 2917768"/>
                      <a:gd name="connsiteY4" fmla="*/ 103909 h 367340"/>
                      <a:gd name="connsiteX5" fmla="*/ 2917768 w 2917768"/>
                      <a:gd name="connsiteY5" fmla="*/ 228600 h 367340"/>
                      <a:gd name="connsiteX6" fmla="*/ 2255174 w 2917768"/>
                      <a:gd name="connsiteY6" fmla="*/ 196186 h 367340"/>
                      <a:gd name="connsiteX7" fmla="*/ 1464253 w 2917768"/>
                      <a:gd name="connsiteY7" fmla="*/ 191654 h 367340"/>
                      <a:gd name="connsiteX8" fmla="*/ 675900 w 2917768"/>
                      <a:gd name="connsiteY8" fmla="*/ 188854 h 367340"/>
                      <a:gd name="connsiteX9" fmla="*/ 0 w 2917768"/>
                      <a:gd name="connsiteY9" fmla="*/ 241069 h 367340"/>
                      <a:gd name="connsiteX10" fmla="*/ 4157 w 2917768"/>
                      <a:gd name="connsiteY10" fmla="*/ 83127 h 367340"/>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3005"/>
                      <a:gd name="connsiteY0" fmla="*/ 83127 h 367029"/>
                      <a:gd name="connsiteX1" fmla="*/ 689726 w 2913005"/>
                      <a:gd name="connsiteY1" fmla="*/ 8312 h 367029"/>
                      <a:gd name="connsiteX2" fmla="*/ 1467197 w 2913005"/>
                      <a:gd name="connsiteY2" fmla="*/ 0 h 367029"/>
                      <a:gd name="connsiteX3" fmla="*/ 2240280 w 2913005"/>
                      <a:gd name="connsiteY3" fmla="*/ 4156 h 367029"/>
                      <a:gd name="connsiteX4" fmla="*/ 2905299 w 2913005"/>
                      <a:gd name="connsiteY4" fmla="*/ 103909 h 367029"/>
                      <a:gd name="connsiteX5" fmla="*/ 2913005 w 2913005"/>
                      <a:gd name="connsiteY5" fmla="*/ 247650 h 367029"/>
                      <a:gd name="connsiteX6" fmla="*/ 2255174 w 2913005"/>
                      <a:gd name="connsiteY6" fmla="*/ 196186 h 367029"/>
                      <a:gd name="connsiteX7" fmla="*/ 1464253 w 2913005"/>
                      <a:gd name="connsiteY7" fmla="*/ 191654 h 367029"/>
                      <a:gd name="connsiteX8" fmla="*/ 675900 w 2913005"/>
                      <a:gd name="connsiteY8" fmla="*/ 188854 h 367029"/>
                      <a:gd name="connsiteX9" fmla="*/ 0 w 2913005"/>
                      <a:gd name="connsiteY9" fmla="*/ 241069 h 367029"/>
                      <a:gd name="connsiteX10" fmla="*/ 4157 w 2913005"/>
                      <a:gd name="connsiteY10" fmla="*/ 83127 h 367029"/>
                      <a:gd name="connsiteX0" fmla="*/ 4157 w 2924349"/>
                      <a:gd name="connsiteY0" fmla="*/ 83127 h 367029"/>
                      <a:gd name="connsiteX1" fmla="*/ 689726 w 2924349"/>
                      <a:gd name="connsiteY1" fmla="*/ 8312 h 367029"/>
                      <a:gd name="connsiteX2" fmla="*/ 1467197 w 2924349"/>
                      <a:gd name="connsiteY2" fmla="*/ 0 h 367029"/>
                      <a:gd name="connsiteX3" fmla="*/ 2240280 w 2924349"/>
                      <a:gd name="connsiteY3" fmla="*/ 4156 h 367029"/>
                      <a:gd name="connsiteX4" fmla="*/ 2924349 w 2924349"/>
                      <a:gd name="connsiteY4" fmla="*/ 107084 h 367029"/>
                      <a:gd name="connsiteX5" fmla="*/ 2913005 w 2924349"/>
                      <a:gd name="connsiteY5" fmla="*/ 247650 h 367029"/>
                      <a:gd name="connsiteX6" fmla="*/ 2255174 w 2924349"/>
                      <a:gd name="connsiteY6" fmla="*/ 196186 h 367029"/>
                      <a:gd name="connsiteX7" fmla="*/ 1464253 w 2924349"/>
                      <a:gd name="connsiteY7" fmla="*/ 191654 h 367029"/>
                      <a:gd name="connsiteX8" fmla="*/ 675900 w 2924349"/>
                      <a:gd name="connsiteY8" fmla="*/ 188854 h 367029"/>
                      <a:gd name="connsiteX9" fmla="*/ 0 w 2924349"/>
                      <a:gd name="connsiteY9" fmla="*/ 241069 h 367029"/>
                      <a:gd name="connsiteX10" fmla="*/ 4157 w 2924349"/>
                      <a:gd name="connsiteY10" fmla="*/ 83127 h 367029"/>
                      <a:gd name="connsiteX0" fmla="*/ 4157 w 2924349"/>
                      <a:gd name="connsiteY0" fmla="*/ 83127 h 367029"/>
                      <a:gd name="connsiteX1" fmla="*/ 689726 w 2924349"/>
                      <a:gd name="connsiteY1" fmla="*/ 8312 h 367029"/>
                      <a:gd name="connsiteX2" fmla="*/ 1467197 w 2924349"/>
                      <a:gd name="connsiteY2" fmla="*/ 0 h 367029"/>
                      <a:gd name="connsiteX3" fmla="*/ 2240280 w 2924349"/>
                      <a:gd name="connsiteY3" fmla="*/ 4156 h 367029"/>
                      <a:gd name="connsiteX4" fmla="*/ 2924349 w 2924349"/>
                      <a:gd name="connsiteY4" fmla="*/ 107084 h 367029"/>
                      <a:gd name="connsiteX5" fmla="*/ 2913005 w 2924349"/>
                      <a:gd name="connsiteY5" fmla="*/ 247650 h 367029"/>
                      <a:gd name="connsiteX6" fmla="*/ 2255174 w 2924349"/>
                      <a:gd name="connsiteY6" fmla="*/ 196186 h 367029"/>
                      <a:gd name="connsiteX7" fmla="*/ 1464253 w 2924349"/>
                      <a:gd name="connsiteY7" fmla="*/ 191654 h 367029"/>
                      <a:gd name="connsiteX8" fmla="*/ 675900 w 2924349"/>
                      <a:gd name="connsiteY8" fmla="*/ 188854 h 367029"/>
                      <a:gd name="connsiteX9" fmla="*/ 0 w 2924349"/>
                      <a:gd name="connsiteY9" fmla="*/ 241069 h 367029"/>
                      <a:gd name="connsiteX10" fmla="*/ 4157 w 2924349"/>
                      <a:gd name="connsiteY10" fmla="*/ 83127 h 367029"/>
                      <a:gd name="connsiteX0" fmla="*/ 4157 w 2924349"/>
                      <a:gd name="connsiteY0" fmla="*/ 83127 h 363553"/>
                      <a:gd name="connsiteX1" fmla="*/ 689726 w 2924349"/>
                      <a:gd name="connsiteY1" fmla="*/ 8312 h 363553"/>
                      <a:gd name="connsiteX2" fmla="*/ 1467197 w 2924349"/>
                      <a:gd name="connsiteY2" fmla="*/ 0 h 363553"/>
                      <a:gd name="connsiteX3" fmla="*/ 2240280 w 2924349"/>
                      <a:gd name="connsiteY3" fmla="*/ 4156 h 363553"/>
                      <a:gd name="connsiteX4" fmla="*/ 2924349 w 2924349"/>
                      <a:gd name="connsiteY4" fmla="*/ 107084 h 363553"/>
                      <a:gd name="connsiteX5" fmla="*/ 2913005 w 2924349"/>
                      <a:gd name="connsiteY5" fmla="*/ 247650 h 363553"/>
                      <a:gd name="connsiteX6" fmla="*/ 2255174 w 2924349"/>
                      <a:gd name="connsiteY6" fmla="*/ 196186 h 363553"/>
                      <a:gd name="connsiteX7" fmla="*/ 1464253 w 2924349"/>
                      <a:gd name="connsiteY7" fmla="*/ 191654 h 363553"/>
                      <a:gd name="connsiteX8" fmla="*/ 675900 w 2924349"/>
                      <a:gd name="connsiteY8" fmla="*/ 188854 h 363553"/>
                      <a:gd name="connsiteX9" fmla="*/ 0 w 2924349"/>
                      <a:gd name="connsiteY9" fmla="*/ 241069 h 363553"/>
                      <a:gd name="connsiteX10" fmla="*/ 4157 w 2924349"/>
                      <a:gd name="connsiteY10" fmla="*/ 83127 h 363553"/>
                      <a:gd name="connsiteX0" fmla="*/ 4157 w 2924349"/>
                      <a:gd name="connsiteY0" fmla="*/ 83127 h 363553"/>
                      <a:gd name="connsiteX1" fmla="*/ 689726 w 2924349"/>
                      <a:gd name="connsiteY1" fmla="*/ 8312 h 363553"/>
                      <a:gd name="connsiteX2" fmla="*/ 1467197 w 2924349"/>
                      <a:gd name="connsiteY2" fmla="*/ 0 h 363553"/>
                      <a:gd name="connsiteX3" fmla="*/ 2240280 w 2924349"/>
                      <a:gd name="connsiteY3" fmla="*/ 4156 h 363553"/>
                      <a:gd name="connsiteX4" fmla="*/ 2924349 w 2924349"/>
                      <a:gd name="connsiteY4" fmla="*/ 107084 h 363553"/>
                      <a:gd name="connsiteX5" fmla="*/ 2913005 w 2924349"/>
                      <a:gd name="connsiteY5" fmla="*/ 247650 h 363553"/>
                      <a:gd name="connsiteX6" fmla="*/ 2255174 w 2924349"/>
                      <a:gd name="connsiteY6" fmla="*/ 196186 h 363553"/>
                      <a:gd name="connsiteX7" fmla="*/ 1464253 w 2924349"/>
                      <a:gd name="connsiteY7" fmla="*/ 191654 h 363553"/>
                      <a:gd name="connsiteX8" fmla="*/ 675900 w 2924349"/>
                      <a:gd name="connsiteY8" fmla="*/ 188854 h 363553"/>
                      <a:gd name="connsiteX9" fmla="*/ 0 w 2924349"/>
                      <a:gd name="connsiteY9" fmla="*/ 241069 h 363553"/>
                      <a:gd name="connsiteX10" fmla="*/ 4157 w 2924349"/>
                      <a:gd name="connsiteY10" fmla="*/ 83127 h 363553"/>
                      <a:gd name="connsiteX0" fmla="*/ 4157 w 2913236"/>
                      <a:gd name="connsiteY0" fmla="*/ 83127 h 363553"/>
                      <a:gd name="connsiteX1" fmla="*/ 689726 w 2913236"/>
                      <a:gd name="connsiteY1" fmla="*/ 8312 h 363553"/>
                      <a:gd name="connsiteX2" fmla="*/ 1467197 w 2913236"/>
                      <a:gd name="connsiteY2" fmla="*/ 0 h 363553"/>
                      <a:gd name="connsiteX3" fmla="*/ 2240280 w 2913236"/>
                      <a:gd name="connsiteY3" fmla="*/ 4156 h 363553"/>
                      <a:gd name="connsiteX4" fmla="*/ 2913236 w 2913236"/>
                      <a:gd name="connsiteY4" fmla="*/ 94384 h 363553"/>
                      <a:gd name="connsiteX5" fmla="*/ 2913005 w 2913236"/>
                      <a:gd name="connsiteY5" fmla="*/ 247650 h 363553"/>
                      <a:gd name="connsiteX6" fmla="*/ 2255174 w 2913236"/>
                      <a:gd name="connsiteY6" fmla="*/ 196186 h 363553"/>
                      <a:gd name="connsiteX7" fmla="*/ 1464253 w 2913236"/>
                      <a:gd name="connsiteY7" fmla="*/ 191654 h 363553"/>
                      <a:gd name="connsiteX8" fmla="*/ 675900 w 2913236"/>
                      <a:gd name="connsiteY8" fmla="*/ 188854 h 363553"/>
                      <a:gd name="connsiteX9" fmla="*/ 0 w 2913236"/>
                      <a:gd name="connsiteY9" fmla="*/ 241069 h 363553"/>
                      <a:gd name="connsiteX10" fmla="*/ 4157 w 2913236"/>
                      <a:gd name="connsiteY10" fmla="*/ 83127 h 363553"/>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11966 h 392392"/>
                      <a:gd name="connsiteX1" fmla="*/ 689726 w 2913236"/>
                      <a:gd name="connsiteY1" fmla="*/ 37151 h 392392"/>
                      <a:gd name="connsiteX2" fmla="*/ 1467197 w 2913236"/>
                      <a:gd name="connsiteY2" fmla="*/ 28839 h 392392"/>
                      <a:gd name="connsiteX3" fmla="*/ 2240280 w 2913236"/>
                      <a:gd name="connsiteY3" fmla="*/ 32995 h 392392"/>
                      <a:gd name="connsiteX4" fmla="*/ 2913236 w 2913236"/>
                      <a:gd name="connsiteY4" fmla="*/ 123223 h 392392"/>
                      <a:gd name="connsiteX5" fmla="*/ 2913005 w 2913236"/>
                      <a:gd name="connsiteY5" fmla="*/ 276489 h 392392"/>
                      <a:gd name="connsiteX6" fmla="*/ 2255174 w 2913236"/>
                      <a:gd name="connsiteY6" fmla="*/ 225025 h 392392"/>
                      <a:gd name="connsiteX7" fmla="*/ 1464253 w 2913236"/>
                      <a:gd name="connsiteY7" fmla="*/ 220493 h 392392"/>
                      <a:gd name="connsiteX8" fmla="*/ 675900 w 2913236"/>
                      <a:gd name="connsiteY8" fmla="*/ 217693 h 392392"/>
                      <a:gd name="connsiteX9" fmla="*/ 0 w 2913236"/>
                      <a:gd name="connsiteY9" fmla="*/ 269908 h 392392"/>
                      <a:gd name="connsiteX10" fmla="*/ 4157 w 2913236"/>
                      <a:gd name="connsiteY10" fmla="*/ 111966 h 392392"/>
                      <a:gd name="connsiteX0" fmla="*/ 4157 w 2913236"/>
                      <a:gd name="connsiteY0" fmla="*/ 83127 h 363553"/>
                      <a:gd name="connsiteX1" fmla="*/ 689726 w 2913236"/>
                      <a:gd name="connsiteY1" fmla="*/ 8312 h 363553"/>
                      <a:gd name="connsiteX2" fmla="*/ 1467197 w 2913236"/>
                      <a:gd name="connsiteY2" fmla="*/ 0 h 363553"/>
                      <a:gd name="connsiteX3" fmla="*/ 2240280 w 2913236"/>
                      <a:gd name="connsiteY3" fmla="*/ 4156 h 363553"/>
                      <a:gd name="connsiteX4" fmla="*/ 2913236 w 2913236"/>
                      <a:gd name="connsiteY4" fmla="*/ 94384 h 363553"/>
                      <a:gd name="connsiteX5" fmla="*/ 2913005 w 2913236"/>
                      <a:gd name="connsiteY5" fmla="*/ 247650 h 363553"/>
                      <a:gd name="connsiteX6" fmla="*/ 2255174 w 2913236"/>
                      <a:gd name="connsiteY6" fmla="*/ 196186 h 363553"/>
                      <a:gd name="connsiteX7" fmla="*/ 1464253 w 2913236"/>
                      <a:gd name="connsiteY7" fmla="*/ 191654 h 363553"/>
                      <a:gd name="connsiteX8" fmla="*/ 675900 w 2913236"/>
                      <a:gd name="connsiteY8" fmla="*/ 188854 h 363553"/>
                      <a:gd name="connsiteX9" fmla="*/ 0 w 2913236"/>
                      <a:gd name="connsiteY9" fmla="*/ 241069 h 363553"/>
                      <a:gd name="connsiteX10" fmla="*/ 4157 w 2913236"/>
                      <a:gd name="connsiteY10" fmla="*/ 83127 h 363553"/>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165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165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800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8004 h 369291"/>
                      <a:gd name="connsiteX8" fmla="*/ 675900 w 2913236"/>
                      <a:gd name="connsiteY8" fmla="*/ 201554 h 369291"/>
                      <a:gd name="connsiteX9" fmla="*/ 0 w 2913236"/>
                      <a:gd name="connsiteY9" fmla="*/ 241069 h 369291"/>
                      <a:gd name="connsiteX10" fmla="*/ 4157 w 2913236"/>
                      <a:gd name="connsiteY10" fmla="*/ 83127 h 36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13236" h="369291">
                        <a:moveTo>
                          <a:pt x="4157" y="83127"/>
                        </a:moveTo>
                        <a:cubicBezTo>
                          <a:pt x="346451" y="204239"/>
                          <a:pt x="422045" y="188825"/>
                          <a:pt x="689726" y="8312"/>
                        </a:cubicBezTo>
                        <a:cubicBezTo>
                          <a:pt x="969520" y="245253"/>
                          <a:pt x="1288568" y="168108"/>
                          <a:pt x="1467197" y="0"/>
                        </a:cubicBezTo>
                        <a:cubicBezTo>
                          <a:pt x="1742354" y="204585"/>
                          <a:pt x="1931786" y="220258"/>
                          <a:pt x="2240280" y="4156"/>
                        </a:cubicBezTo>
                        <a:cubicBezTo>
                          <a:pt x="2455603" y="165465"/>
                          <a:pt x="2585200" y="202950"/>
                          <a:pt x="2913236" y="94384"/>
                        </a:cubicBezTo>
                        <a:lnTo>
                          <a:pt x="2913005" y="247650"/>
                        </a:lnTo>
                        <a:cubicBezTo>
                          <a:pt x="2747702" y="420995"/>
                          <a:pt x="2426826" y="383203"/>
                          <a:pt x="2255174" y="196186"/>
                        </a:cubicBezTo>
                        <a:cubicBezTo>
                          <a:pt x="2001059" y="411634"/>
                          <a:pt x="1713606" y="401656"/>
                          <a:pt x="1464253" y="198004"/>
                        </a:cubicBezTo>
                        <a:cubicBezTo>
                          <a:pt x="1185824" y="411336"/>
                          <a:pt x="909579" y="391400"/>
                          <a:pt x="675900" y="201554"/>
                        </a:cubicBezTo>
                        <a:cubicBezTo>
                          <a:pt x="410913" y="418984"/>
                          <a:pt x="231650" y="417339"/>
                          <a:pt x="0" y="241069"/>
                        </a:cubicBezTo>
                        <a:cubicBezTo>
                          <a:pt x="1386" y="181494"/>
                          <a:pt x="2771" y="121920"/>
                          <a:pt x="4157" y="831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09" name="Freeform: Shape 608">
                    <a:extLst>
                      <a:ext uri="{FF2B5EF4-FFF2-40B4-BE49-F238E27FC236}">
                        <a16:creationId xmlns:a16="http://schemas.microsoft.com/office/drawing/2014/main" id="{4F47DCE2-F0DD-44F3-A38B-DEBBAFB719DB}"/>
                      </a:ext>
                    </a:extLst>
                  </p:cNvPr>
                  <p:cNvSpPr/>
                  <p:nvPr/>
                </p:nvSpPr>
                <p:spPr>
                  <a:xfrm>
                    <a:off x="7106366" y="2950087"/>
                    <a:ext cx="582019" cy="68148"/>
                  </a:xfrm>
                  <a:custGeom>
                    <a:avLst/>
                    <a:gdLst>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54728 w 2917768"/>
                      <a:gd name="connsiteY7" fmla="*/ 1662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64253 w 2917768"/>
                      <a:gd name="connsiteY7" fmla="*/ 1916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47417"/>
                      <a:gd name="connsiteX1" fmla="*/ 702426 w 2917768"/>
                      <a:gd name="connsiteY1" fmla="*/ 8312 h 247417"/>
                      <a:gd name="connsiteX2" fmla="*/ 1467197 w 2917768"/>
                      <a:gd name="connsiteY2" fmla="*/ 0 h 247417"/>
                      <a:gd name="connsiteX3" fmla="*/ 2240280 w 2917768"/>
                      <a:gd name="connsiteY3" fmla="*/ 4156 h 247417"/>
                      <a:gd name="connsiteX4" fmla="*/ 2905299 w 2917768"/>
                      <a:gd name="connsiteY4" fmla="*/ 103909 h 247417"/>
                      <a:gd name="connsiteX5" fmla="*/ 2917768 w 2917768"/>
                      <a:gd name="connsiteY5" fmla="*/ 228600 h 247417"/>
                      <a:gd name="connsiteX6" fmla="*/ 2236124 w 2917768"/>
                      <a:gd name="connsiteY6" fmla="*/ 178723 h 247417"/>
                      <a:gd name="connsiteX7" fmla="*/ 1464253 w 2917768"/>
                      <a:gd name="connsiteY7" fmla="*/ 191654 h 247417"/>
                      <a:gd name="connsiteX8" fmla="*/ 677488 w 2917768"/>
                      <a:gd name="connsiteY8" fmla="*/ 174567 h 247417"/>
                      <a:gd name="connsiteX9" fmla="*/ 0 w 2917768"/>
                      <a:gd name="connsiteY9" fmla="*/ 241069 h 247417"/>
                      <a:gd name="connsiteX10" fmla="*/ 4157 w 2917768"/>
                      <a:gd name="connsiteY10" fmla="*/ 83127 h 247417"/>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64253 w 2917768"/>
                      <a:gd name="connsiteY7" fmla="*/ 1916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60804"/>
                      <a:gd name="connsiteX1" fmla="*/ 702426 w 2917768"/>
                      <a:gd name="connsiteY1" fmla="*/ 8312 h 260804"/>
                      <a:gd name="connsiteX2" fmla="*/ 1467197 w 2917768"/>
                      <a:gd name="connsiteY2" fmla="*/ 0 h 260804"/>
                      <a:gd name="connsiteX3" fmla="*/ 2240280 w 2917768"/>
                      <a:gd name="connsiteY3" fmla="*/ 4156 h 260804"/>
                      <a:gd name="connsiteX4" fmla="*/ 2905299 w 2917768"/>
                      <a:gd name="connsiteY4" fmla="*/ 103909 h 260804"/>
                      <a:gd name="connsiteX5" fmla="*/ 2917768 w 2917768"/>
                      <a:gd name="connsiteY5" fmla="*/ 228600 h 260804"/>
                      <a:gd name="connsiteX6" fmla="*/ 2236124 w 2917768"/>
                      <a:gd name="connsiteY6" fmla="*/ 178723 h 260804"/>
                      <a:gd name="connsiteX7" fmla="*/ 1464253 w 2917768"/>
                      <a:gd name="connsiteY7" fmla="*/ 191654 h 260804"/>
                      <a:gd name="connsiteX8" fmla="*/ 677488 w 2917768"/>
                      <a:gd name="connsiteY8" fmla="*/ 174567 h 260804"/>
                      <a:gd name="connsiteX9" fmla="*/ 0 w 2917768"/>
                      <a:gd name="connsiteY9" fmla="*/ 241069 h 260804"/>
                      <a:gd name="connsiteX10" fmla="*/ 4157 w 2917768"/>
                      <a:gd name="connsiteY10" fmla="*/ 83127 h 260804"/>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7488 w 2917768"/>
                      <a:gd name="connsiteY8" fmla="*/ 174567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7488 w 2917768"/>
                      <a:gd name="connsiteY8" fmla="*/ 174567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57205"/>
                      <a:gd name="connsiteX1" fmla="*/ 7024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7024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6897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6897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7340"/>
                      <a:gd name="connsiteX1" fmla="*/ 689726 w 2917768"/>
                      <a:gd name="connsiteY1" fmla="*/ 8312 h 367340"/>
                      <a:gd name="connsiteX2" fmla="*/ 1467197 w 2917768"/>
                      <a:gd name="connsiteY2" fmla="*/ 0 h 367340"/>
                      <a:gd name="connsiteX3" fmla="*/ 2240280 w 2917768"/>
                      <a:gd name="connsiteY3" fmla="*/ 4156 h 367340"/>
                      <a:gd name="connsiteX4" fmla="*/ 2905299 w 2917768"/>
                      <a:gd name="connsiteY4" fmla="*/ 103909 h 367340"/>
                      <a:gd name="connsiteX5" fmla="*/ 2917768 w 2917768"/>
                      <a:gd name="connsiteY5" fmla="*/ 228600 h 367340"/>
                      <a:gd name="connsiteX6" fmla="*/ 2255174 w 2917768"/>
                      <a:gd name="connsiteY6" fmla="*/ 196186 h 367340"/>
                      <a:gd name="connsiteX7" fmla="*/ 1464253 w 2917768"/>
                      <a:gd name="connsiteY7" fmla="*/ 191654 h 367340"/>
                      <a:gd name="connsiteX8" fmla="*/ 675900 w 2917768"/>
                      <a:gd name="connsiteY8" fmla="*/ 188854 h 367340"/>
                      <a:gd name="connsiteX9" fmla="*/ 0 w 2917768"/>
                      <a:gd name="connsiteY9" fmla="*/ 241069 h 367340"/>
                      <a:gd name="connsiteX10" fmla="*/ 4157 w 2917768"/>
                      <a:gd name="connsiteY10" fmla="*/ 83127 h 367340"/>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3005"/>
                      <a:gd name="connsiteY0" fmla="*/ 83127 h 367029"/>
                      <a:gd name="connsiteX1" fmla="*/ 689726 w 2913005"/>
                      <a:gd name="connsiteY1" fmla="*/ 8312 h 367029"/>
                      <a:gd name="connsiteX2" fmla="*/ 1467197 w 2913005"/>
                      <a:gd name="connsiteY2" fmla="*/ 0 h 367029"/>
                      <a:gd name="connsiteX3" fmla="*/ 2240280 w 2913005"/>
                      <a:gd name="connsiteY3" fmla="*/ 4156 h 367029"/>
                      <a:gd name="connsiteX4" fmla="*/ 2905299 w 2913005"/>
                      <a:gd name="connsiteY4" fmla="*/ 103909 h 367029"/>
                      <a:gd name="connsiteX5" fmla="*/ 2913005 w 2913005"/>
                      <a:gd name="connsiteY5" fmla="*/ 247650 h 367029"/>
                      <a:gd name="connsiteX6" fmla="*/ 2255174 w 2913005"/>
                      <a:gd name="connsiteY6" fmla="*/ 196186 h 367029"/>
                      <a:gd name="connsiteX7" fmla="*/ 1464253 w 2913005"/>
                      <a:gd name="connsiteY7" fmla="*/ 191654 h 367029"/>
                      <a:gd name="connsiteX8" fmla="*/ 675900 w 2913005"/>
                      <a:gd name="connsiteY8" fmla="*/ 188854 h 367029"/>
                      <a:gd name="connsiteX9" fmla="*/ 0 w 2913005"/>
                      <a:gd name="connsiteY9" fmla="*/ 241069 h 367029"/>
                      <a:gd name="connsiteX10" fmla="*/ 4157 w 2913005"/>
                      <a:gd name="connsiteY10" fmla="*/ 83127 h 367029"/>
                      <a:gd name="connsiteX0" fmla="*/ 4157 w 2924349"/>
                      <a:gd name="connsiteY0" fmla="*/ 83127 h 367029"/>
                      <a:gd name="connsiteX1" fmla="*/ 689726 w 2924349"/>
                      <a:gd name="connsiteY1" fmla="*/ 8312 h 367029"/>
                      <a:gd name="connsiteX2" fmla="*/ 1467197 w 2924349"/>
                      <a:gd name="connsiteY2" fmla="*/ 0 h 367029"/>
                      <a:gd name="connsiteX3" fmla="*/ 2240280 w 2924349"/>
                      <a:gd name="connsiteY3" fmla="*/ 4156 h 367029"/>
                      <a:gd name="connsiteX4" fmla="*/ 2924349 w 2924349"/>
                      <a:gd name="connsiteY4" fmla="*/ 107084 h 367029"/>
                      <a:gd name="connsiteX5" fmla="*/ 2913005 w 2924349"/>
                      <a:gd name="connsiteY5" fmla="*/ 247650 h 367029"/>
                      <a:gd name="connsiteX6" fmla="*/ 2255174 w 2924349"/>
                      <a:gd name="connsiteY6" fmla="*/ 196186 h 367029"/>
                      <a:gd name="connsiteX7" fmla="*/ 1464253 w 2924349"/>
                      <a:gd name="connsiteY7" fmla="*/ 191654 h 367029"/>
                      <a:gd name="connsiteX8" fmla="*/ 675900 w 2924349"/>
                      <a:gd name="connsiteY8" fmla="*/ 188854 h 367029"/>
                      <a:gd name="connsiteX9" fmla="*/ 0 w 2924349"/>
                      <a:gd name="connsiteY9" fmla="*/ 241069 h 367029"/>
                      <a:gd name="connsiteX10" fmla="*/ 4157 w 2924349"/>
                      <a:gd name="connsiteY10" fmla="*/ 83127 h 367029"/>
                      <a:gd name="connsiteX0" fmla="*/ 4157 w 2924349"/>
                      <a:gd name="connsiteY0" fmla="*/ 83127 h 367029"/>
                      <a:gd name="connsiteX1" fmla="*/ 689726 w 2924349"/>
                      <a:gd name="connsiteY1" fmla="*/ 8312 h 367029"/>
                      <a:gd name="connsiteX2" fmla="*/ 1467197 w 2924349"/>
                      <a:gd name="connsiteY2" fmla="*/ 0 h 367029"/>
                      <a:gd name="connsiteX3" fmla="*/ 2240280 w 2924349"/>
                      <a:gd name="connsiteY3" fmla="*/ 4156 h 367029"/>
                      <a:gd name="connsiteX4" fmla="*/ 2924349 w 2924349"/>
                      <a:gd name="connsiteY4" fmla="*/ 107084 h 367029"/>
                      <a:gd name="connsiteX5" fmla="*/ 2913005 w 2924349"/>
                      <a:gd name="connsiteY5" fmla="*/ 247650 h 367029"/>
                      <a:gd name="connsiteX6" fmla="*/ 2255174 w 2924349"/>
                      <a:gd name="connsiteY6" fmla="*/ 196186 h 367029"/>
                      <a:gd name="connsiteX7" fmla="*/ 1464253 w 2924349"/>
                      <a:gd name="connsiteY7" fmla="*/ 191654 h 367029"/>
                      <a:gd name="connsiteX8" fmla="*/ 675900 w 2924349"/>
                      <a:gd name="connsiteY8" fmla="*/ 188854 h 367029"/>
                      <a:gd name="connsiteX9" fmla="*/ 0 w 2924349"/>
                      <a:gd name="connsiteY9" fmla="*/ 241069 h 367029"/>
                      <a:gd name="connsiteX10" fmla="*/ 4157 w 2924349"/>
                      <a:gd name="connsiteY10" fmla="*/ 83127 h 367029"/>
                      <a:gd name="connsiteX0" fmla="*/ 4157 w 2924349"/>
                      <a:gd name="connsiteY0" fmla="*/ 83127 h 363553"/>
                      <a:gd name="connsiteX1" fmla="*/ 689726 w 2924349"/>
                      <a:gd name="connsiteY1" fmla="*/ 8312 h 363553"/>
                      <a:gd name="connsiteX2" fmla="*/ 1467197 w 2924349"/>
                      <a:gd name="connsiteY2" fmla="*/ 0 h 363553"/>
                      <a:gd name="connsiteX3" fmla="*/ 2240280 w 2924349"/>
                      <a:gd name="connsiteY3" fmla="*/ 4156 h 363553"/>
                      <a:gd name="connsiteX4" fmla="*/ 2924349 w 2924349"/>
                      <a:gd name="connsiteY4" fmla="*/ 107084 h 363553"/>
                      <a:gd name="connsiteX5" fmla="*/ 2913005 w 2924349"/>
                      <a:gd name="connsiteY5" fmla="*/ 247650 h 363553"/>
                      <a:gd name="connsiteX6" fmla="*/ 2255174 w 2924349"/>
                      <a:gd name="connsiteY6" fmla="*/ 196186 h 363553"/>
                      <a:gd name="connsiteX7" fmla="*/ 1464253 w 2924349"/>
                      <a:gd name="connsiteY7" fmla="*/ 191654 h 363553"/>
                      <a:gd name="connsiteX8" fmla="*/ 675900 w 2924349"/>
                      <a:gd name="connsiteY8" fmla="*/ 188854 h 363553"/>
                      <a:gd name="connsiteX9" fmla="*/ 0 w 2924349"/>
                      <a:gd name="connsiteY9" fmla="*/ 241069 h 363553"/>
                      <a:gd name="connsiteX10" fmla="*/ 4157 w 2924349"/>
                      <a:gd name="connsiteY10" fmla="*/ 83127 h 363553"/>
                      <a:gd name="connsiteX0" fmla="*/ 4157 w 2924349"/>
                      <a:gd name="connsiteY0" fmla="*/ 83127 h 363553"/>
                      <a:gd name="connsiteX1" fmla="*/ 689726 w 2924349"/>
                      <a:gd name="connsiteY1" fmla="*/ 8312 h 363553"/>
                      <a:gd name="connsiteX2" fmla="*/ 1467197 w 2924349"/>
                      <a:gd name="connsiteY2" fmla="*/ 0 h 363553"/>
                      <a:gd name="connsiteX3" fmla="*/ 2240280 w 2924349"/>
                      <a:gd name="connsiteY3" fmla="*/ 4156 h 363553"/>
                      <a:gd name="connsiteX4" fmla="*/ 2924349 w 2924349"/>
                      <a:gd name="connsiteY4" fmla="*/ 107084 h 363553"/>
                      <a:gd name="connsiteX5" fmla="*/ 2913005 w 2924349"/>
                      <a:gd name="connsiteY5" fmla="*/ 247650 h 363553"/>
                      <a:gd name="connsiteX6" fmla="*/ 2255174 w 2924349"/>
                      <a:gd name="connsiteY6" fmla="*/ 196186 h 363553"/>
                      <a:gd name="connsiteX7" fmla="*/ 1464253 w 2924349"/>
                      <a:gd name="connsiteY7" fmla="*/ 191654 h 363553"/>
                      <a:gd name="connsiteX8" fmla="*/ 675900 w 2924349"/>
                      <a:gd name="connsiteY8" fmla="*/ 188854 h 363553"/>
                      <a:gd name="connsiteX9" fmla="*/ 0 w 2924349"/>
                      <a:gd name="connsiteY9" fmla="*/ 241069 h 363553"/>
                      <a:gd name="connsiteX10" fmla="*/ 4157 w 2924349"/>
                      <a:gd name="connsiteY10" fmla="*/ 83127 h 363553"/>
                      <a:gd name="connsiteX0" fmla="*/ 4157 w 2913236"/>
                      <a:gd name="connsiteY0" fmla="*/ 83127 h 363553"/>
                      <a:gd name="connsiteX1" fmla="*/ 689726 w 2913236"/>
                      <a:gd name="connsiteY1" fmla="*/ 8312 h 363553"/>
                      <a:gd name="connsiteX2" fmla="*/ 1467197 w 2913236"/>
                      <a:gd name="connsiteY2" fmla="*/ 0 h 363553"/>
                      <a:gd name="connsiteX3" fmla="*/ 2240280 w 2913236"/>
                      <a:gd name="connsiteY3" fmla="*/ 4156 h 363553"/>
                      <a:gd name="connsiteX4" fmla="*/ 2913236 w 2913236"/>
                      <a:gd name="connsiteY4" fmla="*/ 94384 h 363553"/>
                      <a:gd name="connsiteX5" fmla="*/ 2913005 w 2913236"/>
                      <a:gd name="connsiteY5" fmla="*/ 247650 h 363553"/>
                      <a:gd name="connsiteX6" fmla="*/ 2255174 w 2913236"/>
                      <a:gd name="connsiteY6" fmla="*/ 196186 h 363553"/>
                      <a:gd name="connsiteX7" fmla="*/ 1464253 w 2913236"/>
                      <a:gd name="connsiteY7" fmla="*/ 191654 h 363553"/>
                      <a:gd name="connsiteX8" fmla="*/ 675900 w 2913236"/>
                      <a:gd name="connsiteY8" fmla="*/ 188854 h 363553"/>
                      <a:gd name="connsiteX9" fmla="*/ 0 w 2913236"/>
                      <a:gd name="connsiteY9" fmla="*/ 241069 h 363553"/>
                      <a:gd name="connsiteX10" fmla="*/ 4157 w 2913236"/>
                      <a:gd name="connsiteY10" fmla="*/ 83127 h 363553"/>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11966 h 392392"/>
                      <a:gd name="connsiteX1" fmla="*/ 689726 w 2913236"/>
                      <a:gd name="connsiteY1" fmla="*/ 37151 h 392392"/>
                      <a:gd name="connsiteX2" fmla="*/ 1467197 w 2913236"/>
                      <a:gd name="connsiteY2" fmla="*/ 28839 h 392392"/>
                      <a:gd name="connsiteX3" fmla="*/ 2240280 w 2913236"/>
                      <a:gd name="connsiteY3" fmla="*/ 32995 h 392392"/>
                      <a:gd name="connsiteX4" fmla="*/ 2913236 w 2913236"/>
                      <a:gd name="connsiteY4" fmla="*/ 123223 h 392392"/>
                      <a:gd name="connsiteX5" fmla="*/ 2913005 w 2913236"/>
                      <a:gd name="connsiteY5" fmla="*/ 276489 h 392392"/>
                      <a:gd name="connsiteX6" fmla="*/ 2255174 w 2913236"/>
                      <a:gd name="connsiteY6" fmla="*/ 225025 h 392392"/>
                      <a:gd name="connsiteX7" fmla="*/ 1464253 w 2913236"/>
                      <a:gd name="connsiteY7" fmla="*/ 220493 h 392392"/>
                      <a:gd name="connsiteX8" fmla="*/ 675900 w 2913236"/>
                      <a:gd name="connsiteY8" fmla="*/ 217693 h 392392"/>
                      <a:gd name="connsiteX9" fmla="*/ 0 w 2913236"/>
                      <a:gd name="connsiteY9" fmla="*/ 269908 h 392392"/>
                      <a:gd name="connsiteX10" fmla="*/ 4157 w 2913236"/>
                      <a:gd name="connsiteY10" fmla="*/ 111966 h 392392"/>
                      <a:gd name="connsiteX0" fmla="*/ 4157 w 2913236"/>
                      <a:gd name="connsiteY0" fmla="*/ 83127 h 363553"/>
                      <a:gd name="connsiteX1" fmla="*/ 689726 w 2913236"/>
                      <a:gd name="connsiteY1" fmla="*/ 8312 h 363553"/>
                      <a:gd name="connsiteX2" fmla="*/ 1467197 w 2913236"/>
                      <a:gd name="connsiteY2" fmla="*/ 0 h 363553"/>
                      <a:gd name="connsiteX3" fmla="*/ 2240280 w 2913236"/>
                      <a:gd name="connsiteY3" fmla="*/ 4156 h 363553"/>
                      <a:gd name="connsiteX4" fmla="*/ 2913236 w 2913236"/>
                      <a:gd name="connsiteY4" fmla="*/ 94384 h 363553"/>
                      <a:gd name="connsiteX5" fmla="*/ 2913005 w 2913236"/>
                      <a:gd name="connsiteY5" fmla="*/ 247650 h 363553"/>
                      <a:gd name="connsiteX6" fmla="*/ 2255174 w 2913236"/>
                      <a:gd name="connsiteY6" fmla="*/ 196186 h 363553"/>
                      <a:gd name="connsiteX7" fmla="*/ 1464253 w 2913236"/>
                      <a:gd name="connsiteY7" fmla="*/ 191654 h 363553"/>
                      <a:gd name="connsiteX8" fmla="*/ 675900 w 2913236"/>
                      <a:gd name="connsiteY8" fmla="*/ 188854 h 363553"/>
                      <a:gd name="connsiteX9" fmla="*/ 0 w 2913236"/>
                      <a:gd name="connsiteY9" fmla="*/ 241069 h 363553"/>
                      <a:gd name="connsiteX10" fmla="*/ 4157 w 2913236"/>
                      <a:gd name="connsiteY10" fmla="*/ 83127 h 363553"/>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165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165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800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8004 h 369291"/>
                      <a:gd name="connsiteX8" fmla="*/ 675900 w 2913236"/>
                      <a:gd name="connsiteY8" fmla="*/ 201554 h 369291"/>
                      <a:gd name="connsiteX9" fmla="*/ 0 w 2913236"/>
                      <a:gd name="connsiteY9" fmla="*/ 241069 h 369291"/>
                      <a:gd name="connsiteX10" fmla="*/ 4157 w 2913236"/>
                      <a:gd name="connsiteY10" fmla="*/ 83127 h 36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13236" h="369291">
                        <a:moveTo>
                          <a:pt x="4157" y="83127"/>
                        </a:moveTo>
                        <a:cubicBezTo>
                          <a:pt x="346451" y="204239"/>
                          <a:pt x="422045" y="188825"/>
                          <a:pt x="689726" y="8312"/>
                        </a:cubicBezTo>
                        <a:cubicBezTo>
                          <a:pt x="969520" y="245253"/>
                          <a:pt x="1288568" y="168108"/>
                          <a:pt x="1467197" y="0"/>
                        </a:cubicBezTo>
                        <a:cubicBezTo>
                          <a:pt x="1742354" y="204585"/>
                          <a:pt x="1931786" y="220258"/>
                          <a:pt x="2240280" y="4156"/>
                        </a:cubicBezTo>
                        <a:cubicBezTo>
                          <a:pt x="2455603" y="165465"/>
                          <a:pt x="2585200" y="202950"/>
                          <a:pt x="2913236" y="94384"/>
                        </a:cubicBezTo>
                        <a:lnTo>
                          <a:pt x="2913005" y="247650"/>
                        </a:lnTo>
                        <a:cubicBezTo>
                          <a:pt x="2747702" y="420995"/>
                          <a:pt x="2426826" y="383203"/>
                          <a:pt x="2255174" y="196186"/>
                        </a:cubicBezTo>
                        <a:cubicBezTo>
                          <a:pt x="2001059" y="411634"/>
                          <a:pt x="1713606" y="401656"/>
                          <a:pt x="1464253" y="198004"/>
                        </a:cubicBezTo>
                        <a:cubicBezTo>
                          <a:pt x="1185824" y="411336"/>
                          <a:pt x="909579" y="391400"/>
                          <a:pt x="675900" y="201554"/>
                        </a:cubicBezTo>
                        <a:cubicBezTo>
                          <a:pt x="410913" y="418984"/>
                          <a:pt x="231650" y="417339"/>
                          <a:pt x="0" y="241069"/>
                        </a:cubicBezTo>
                        <a:cubicBezTo>
                          <a:pt x="1386" y="181494"/>
                          <a:pt x="2771" y="121920"/>
                          <a:pt x="4157" y="831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92" name="Group 591">
                  <a:extLst>
                    <a:ext uri="{FF2B5EF4-FFF2-40B4-BE49-F238E27FC236}">
                      <a16:creationId xmlns:a16="http://schemas.microsoft.com/office/drawing/2014/main" id="{93E2FFCB-6D18-4DAB-9A2A-393265D9A107}"/>
                    </a:ext>
                  </a:extLst>
                </p:cNvPr>
                <p:cNvGrpSpPr>
                  <a:grpSpLocks noChangeAspect="1"/>
                </p:cNvGrpSpPr>
                <p:nvPr/>
              </p:nvGrpSpPr>
              <p:grpSpPr>
                <a:xfrm>
                  <a:off x="4902135" y="4189557"/>
                  <a:ext cx="1136186" cy="437991"/>
                  <a:chOff x="2331566" y="4747991"/>
                  <a:chExt cx="3584261" cy="1381706"/>
                </a:xfrm>
                <a:solidFill>
                  <a:srgbClr val="2774AA"/>
                </a:solidFill>
              </p:grpSpPr>
              <p:sp>
                <p:nvSpPr>
                  <p:cNvPr id="597" name="Rectangle 4">
                    <a:extLst>
                      <a:ext uri="{FF2B5EF4-FFF2-40B4-BE49-F238E27FC236}">
                        <a16:creationId xmlns:a16="http://schemas.microsoft.com/office/drawing/2014/main" id="{6126A2CA-152F-4D39-9558-A4FAAF324188}"/>
                      </a:ext>
                    </a:extLst>
                  </p:cNvPr>
                  <p:cNvSpPr/>
                  <p:nvPr/>
                </p:nvSpPr>
                <p:spPr>
                  <a:xfrm>
                    <a:off x="2331566" y="5181435"/>
                    <a:ext cx="3500262" cy="948262"/>
                  </a:xfrm>
                  <a:custGeom>
                    <a:avLst/>
                    <a:gdLst>
                      <a:gd name="connsiteX0" fmla="*/ 0 w 5365750"/>
                      <a:gd name="connsiteY0" fmla="*/ 0 h 1111250"/>
                      <a:gd name="connsiteX1" fmla="*/ 5365750 w 5365750"/>
                      <a:gd name="connsiteY1" fmla="*/ 0 h 1111250"/>
                      <a:gd name="connsiteX2" fmla="*/ 5365750 w 5365750"/>
                      <a:gd name="connsiteY2" fmla="*/ 1111250 h 1111250"/>
                      <a:gd name="connsiteX3" fmla="*/ 0 w 5365750"/>
                      <a:gd name="connsiteY3" fmla="*/ 1111250 h 1111250"/>
                      <a:gd name="connsiteX4" fmla="*/ 0 w 5365750"/>
                      <a:gd name="connsiteY4" fmla="*/ 0 h 1111250"/>
                      <a:gd name="connsiteX0" fmla="*/ 0 w 5695950"/>
                      <a:gd name="connsiteY0" fmla="*/ 19050 h 1111250"/>
                      <a:gd name="connsiteX1" fmla="*/ 5695950 w 5695950"/>
                      <a:gd name="connsiteY1" fmla="*/ 0 h 1111250"/>
                      <a:gd name="connsiteX2" fmla="*/ 5695950 w 5695950"/>
                      <a:gd name="connsiteY2" fmla="*/ 1111250 h 1111250"/>
                      <a:gd name="connsiteX3" fmla="*/ 330200 w 5695950"/>
                      <a:gd name="connsiteY3" fmla="*/ 1111250 h 1111250"/>
                      <a:gd name="connsiteX4" fmla="*/ 0 w 5695950"/>
                      <a:gd name="connsiteY4" fmla="*/ 19050 h 1111250"/>
                      <a:gd name="connsiteX0" fmla="*/ 0 w 5695950"/>
                      <a:gd name="connsiteY0" fmla="*/ 19050 h 1111250"/>
                      <a:gd name="connsiteX1" fmla="*/ 1003300 w 5695950"/>
                      <a:gd name="connsiteY1" fmla="*/ 254000 h 1111250"/>
                      <a:gd name="connsiteX2" fmla="*/ 5695950 w 5695950"/>
                      <a:gd name="connsiteY2" fmla="*/ 0 h 1111250"/>
                      <a:gd name="connsiteX3" fmla="*/ 5695950 w 5695950"/>
                      <a:gd name="connsiteY3" fmla="*/ 1111250 h 1111250"/>
                      <a:gd name="connsiteX4" fmla="*/ 330200 w 5695950"/>
                      <a:gd name="connsiteY4" fmla="*/ 1111250 h 1111250"/>
                      <a:gd name="connsiteX5" fmla="*/ 0 w 5695950"/>
                      <a:gd name="connsiteY5" fmla="*/ 19050 h 1111250"/>
                      <a:gd name="connsiteX0" fmla="*/ 0 w 5695950"/>
                      <a:gd name="connsiteY0" fmla="*/ 469900 h 1562100"/>
                      <a:gd name="connsiteX1" fmla="*/ 1003300 w 5695950"/>
                      <a:gd name="connsiteY1" fmla="*/ 704850 h 1562100"/>
                      <a:gd name="connsiteX2" fmla="*/ 1155700 w 5695950"/>
                      <a:gd name="connsiteY2" fmla="*/ 0 h 1562100"/>
                      <a:gd name="connsiteX3" fmla="*/ 5695950 w 5695950"/>
                      <a:gd name="connsiteY3" fmla="*/ 450850 h 1562100"/>
                      <a:gd name="connsiteX4" fmla="*/ 5695950 w 5695950"/>
                      <a:gd name="connsiteY4" fmla="*/ 1562100 h 1562100"/>
                      <a:gd name="connsiteX5" fmla="*/ 330200 w 5695950"/>
                      <a:gd name="connsiteY5" fmla="*/ 1562100 h 1562100"/>
                      <a:gd name="connsiteX6" fmla="*/ 0 w 5695950"/>
                      <a:gd name="connsiteY6" fmla="*/ 469900 h 1562100"/>
                      <a:gd name="connsiteX0" fmla="*/ 0 w 5695950"/>
                      <a:gd name="connsiteY0" fmla="*/ 469900 h 1562100"/>
                      <a:gd name="connsiteX1" fmla="*/ 1003300 w 5695950"/>
                      <a:gd name="connsiteY1" fmla="*/ 704850 h 1562100"/>
                      <a:gd name="connsiteX2" fmla="*/ 1155700 w 5695950"/>
                      <a:gd name="connsiteY2" fmla="*/ 0 h 1562100"/>
                      <a:gd name="connsiteX3" fmla="*/ 2127250 w 5695950"/>
                      <a:gd name="connsiteY3" fmla="*/ 209550 h 1562100"/>
                      <a:gd name="connsiteX4" fmla="*/ 5695950 w 5695950"/>
                      <a:gd name="connsiteY4" fmla="*/ 450850 h 1562100"/>
                      <a:gd name="connsiteX5" fmla="*/ 5695950 w 5695950"/>
                      <a:gd name="connsiteY5" fmla="*/ 1562100 h 1562100"/>
                      <a:gd name="connsiteX6" fmla="*/ 330200 w 5695950"/>
                      <a:gd name="connsiteY6" fmla="*/ 1562100 h 1562100"/>
                      <a:gd name="connsiteX7" fmla="*/ 0 w 5695950"/>
                      <a:gd name="connsiteY7" fmla="*/ 469900 h 1562100"/>
                      <a:gd name="connsiteX0" fmla="*/ 0 w 5695950"/>
                      <a:gd name="connsiteY0" fmla="*/ 469900 h 1562100"/>
                      <a:gd name="connsiteX1" fmla="*/ 1003300 w 5695950"/>
                      <a:gd name="connsiteY1" fmla="*/ 704850 h 1562100"/>
                      <a:gd name="connsiteX2" fmla="*/ 1155700 w 5695950"/>
                      <a:gd name="connsiteY2" fmla="*/ 0 h 1562100"/>
                      <a:gd name="connsiteX3" fmla="*/ 2127250 w 5695950"/>
                      <a:gd name="connsiteY3" fmla="*/ 209550 h 1562100"/>
                      <a:gd name="connsiteX4" fmla="*/ 3162300 w 5695950"/>
                      <a:gd name="connsiteY4" fmla="*/ 577850 h 1562100"/>
                      <a:gd name="connsiteX5" fmla="*/ 5695950 w 5695950"/>
                      <a:gd name="connsiteY5" fmla="*/ 450850 h 1562100"/>
                      <a:gd name="connsiteX6" fmla="*/ 5695950 w 5695950"/>
                      <a:gd name="connsiteY6" fmla="*/ 1562100 h 1562100"/>
                      <a:gd name="connsiteX7" fmla="*/ 330200 w 5695950"/>
                      <a:gd name="connsiteY7" fmla="*/ 1562100 h 1562100"/>
                      <a:gd name="connsiteX8" fmla="*/ 0 w 5695950"/>
                      <a:gd name="connsiteY8" fmla="*/ 469900 h 1562100"/>
                      <a:gd name="connsiteX0" fmla="*/ 0 w 5695950"/>
                      <a:gd name="connsiteY0" fmla="*/ 469900 h 1562100"/>
                      <a:gd name="connsiteX1" fmla="*/ 1003300 w 5695950"/>
                      <a:gd name="connsiteY1" fmla="*/ 704850 h 1562100"/>
                      <a:gd name="connsiteX2" fmla="*/ 1155700 w 5695950"/>
                      <a:gd name="connsiteY2" fmla="*/ 0 h 1562100"/>
                      <a:gd name="connsiteX3" fmla="*/ 2127250 w 5695950"/>
                      <a:gd name="connsiteY3" fmla="*/ 209550 h 1562100"/>
                      <a:gd name="connsiteX4" fmla="*/ 3162300 w 5695950"/>
                      <a:gd name="connsiteY4" fmla="*/ 577850 h 1562100"/>
                      <a:gd name="connsiteX5" fmla="*/ 3390900 w 5695950"/>
                      <a:gd name="connsiteY5" fmla="*/ 133350 h 1562100"/>
                      <a:gd name="connsiteX6" fmla="*/ 5695950 w 5695950"/>
                      <a:gd name="connsiteY6" fmla="*/ 450850 h 1562100"/>
                      <a:gd name="connsiteX7" fmla="*/ 5695950 w 5695950"/>
                      <a:gd name="connsiteY7" fmla="*/ 1562100 h 1562100"/>
                      <a:gd name="connsiteX8" fmla="*/ 330200 w 5695950"/>
                      <a:gd name="connsiteY8" fmla="*/ 1562100 h 1562100"/>
                      <a:gd name="connsiteX9" fmla="*/ 0 w 5695950"/>
                      <a:gd name="connsiteY9" fmla="*/ 469900 h 1562100"/>
                      <a:gd name="connsiteX0" fmla="*/ 0 w 5695950"/>
                      <a:gd name="connsiteY0" fmla="*/ 469900 h 1562100"/>
                      <a:gd name="connsiteX1" fmla="*/ 1003300 w 5695950"/>
                      <a:gd name="connsiteY1" fmla="*/ 704850 h 1562100"/>
                      <a:gd name="connsiteX2" fmla="*/ 1155700 w 5695950"/>
                      <a:gd name="connsiteY2" fmla="*/ 0 h 1562100"/>
                      <a:gd name="connsiteX3" fmla="*/ 2127250 w 5695950"/>
                      <a:gd name="connsiteY3" fmla="*/ 209550 h 1562100"/>
                      <a:gd name="connsiteX4" fmla="*/ 3162300 w 5695950"/>
                      <a:gd name="connsiteY4" fmla="*/ 577850 h 1562100"/>
                      <a:gd name="connsiteX5" fmla="*/ 3390900 w 5695950"/>
                      <a:gd name="connsiteY5" fmla="*/ 133350 h 1562100"/>
                      <a:gd name="connsiteX6" fmla="*/ 3556000 w 5695950"/>
                      <a:gd name="connsiteY6" fmla="*/ 1060450 h 1562100"/>
                      <a:gd name="connsiteX7" fmla="*/ 5695950 w 5695950"/>
                      <a:gd name="connsiteY7" fmla="*/ 450850 h 1562100"/>
                      <a:gd name="connsiteX8" fmla="*/ 5695950 w 5695950"/>
                      <a:gd name="connsiteY8" fmla="*/ 1562100 h 1562100"/>
                      <a:gd name="connsiteX9" fmla="*/ 330200 w 5695950"/>
                      <a:gd name="connsiteY9" fmla="*/ 1562100 h 1562100"/>
                      <a:gd name="connsiteX10" fmla="*/ 0 w 5695950"/>
                      <a:gd name="connsiteY10" fmla="*/ 469900 h 1562100"/>
                      <a:gd name="connsiteX0" fmla="*/ 23791 w 5719741"/>
                      <a:gd name="connsiteY0" fmla="*/ 469900 h 1562100"/>
                      <a:gd name="connsiteX1" fmla="*/ 134900 w 5719741"/>
                      <a:gd name="connsiteY1" fmla="*/ 445338 h 1562100"/>
                      <a:gd name="connsiteX2" fmla="*/ 1027091 w 5719741"/>
                      <a:gd name="connsiteY2" fmla="*/ 704850 h 1562100"/>
                      <a:gd name="connsiteX3" fmla="*/ 1179491 w 5719741"/>
                      <a:gd name="connsiteY3" fmla="*/ 0 h 1562100"/>
                      <a:gd name="connsiteX4" fmla="*/ 2151041 w 5719741"/>
                      <a:gd name="connsiteY4" fmla="*/ 209550 h 1562100"/>
                      <a:gd name="connsiteX5" fmla="*/ 3186091 w 5719741"/>
                      <a:gd name="connsiteY5" fmla="*/ 577850 h 1562100"/>
                      <a:gd name="connsiteX6" fmla="*/ 3414691 w 5719741"/>
                      <a:gd name="connsiteY6" fmla="*/ 133350 h 1562100"/>
                      <a:gd name="connsiteX7" fmla="*/ 3579791 w 5719741"/>
                      <a:gd name="connsiteY7" fmla="*/ 1060450 h 1562100"/>
                      <a:gd name="connsiteX8" fmla="*/ 5719741 w 5719741"/>
                      <a:gd name="connsiteY8" fmla="*/ 450850 h 1562100"/>
                      <a:gd name="connsiteX9" fmla="*/ 5719741 w 5719741"/>
                      <a:gd name="connsiteY9" fmla="*/ 1562100 h 1562100"/>
                      <a:gd name="connsiteX10" fmla="*/ 353991 w 5719741"/>
                      <a:gd name="connsiteY10" fmla="*/ 1562100 h 1562100"/>
                      <a:gd name="connsiteX11" fmla="*/ 23791 w 5719741"/>
                      <a:gd name="connsiteY11" fmla="*/ 469900 h 1562100"/>
                      <a:gd name="connsiteX0" fmla="*/ 5186 w 5701136"/>
                      <a:gd name="connsiteY0" fmla="*/ 469900 h 1562100"/>
                      <a:gd name="connsiteX1" fmla="*/ 116295 w 5701136"/>
                      <a:gd name="connsiteY1" fmla="*/ 445338 h 1562100"/>
                      <a:gd name="connsiteX2" fmla="*/ 1008486 w 5701136"/>
                      <a:gd name="connsiteY2" fmla="*/ 704850 h 1562100"/>
                      <a:gd name="connsiteX3" fmla="*/ 1160886 w 5701136"/>
                      <a:gd name="connsiteY3" fmla="*/ 0 h 1562100"/>
                      <a:gd name="connsiteX4" fmla="*/ 2132436 w 5701136"/>
                      <a:gd name="connsiteY4" fmla="*/ 209550 h 1562100"/>
                      <a:gd name="connsiteX5" fmla="*/ 3167486 w 5701136"/>
                      <a:gd name="connsiteY5" fmla="*/ 577850 h 1562100"/>
                      <a:gd name="connsiteX6" fmla="*/ 3396086 w 5701136"/>
                      <a:gd name="connsiteY6" fmla="*/ 133350 h 1562100"/>
                      <a:gd name="connsiteX7" fmla="*/ 3561186 w 5701136"/>
                      <a:gd name="connsiteY7" fmla="*/ 1060450 h 1562100"/>
                      <a:gd name="connsiteX8" fmla="*/ 5701136 w 5701136"/>
                      <a:gd name="connsiteY8" fmla="*/ 450850 h 1562100"/>
                      <a:gd name="connsiteX9" fmla="*/ 5701136 w 5701136"/>
                      <a:gd name="connsiteY9" fmla="*/ 1562100 h 1562100"/>
                      <a:gd name="connsiteX10" fmla="*/ 335386 w 5701136"/>
                      <a:gd name="connsiteY10" fmla="*/ 1562100 h 1562100"/>
                      <a:gd name="connsiteX11" fmla="*/ 5186 w 5701136"/>
                      <a:gd name="connsiteY11" fmla="*/ 469900 h 1562100"/>
                      <a:gd name="connsiteX0" fmla="*/ 0 w 5695950"/>
                      <a:gd name="connsiteY0" fmla="*/ 469900 h 1562100"/>
                      <a:gd name="connsiteX1" fmla="*/ 111109 w 5695950"/>
                      <a:gd name="connsiteY1" fmla="*/ 445338 h 1562100"/>
                      <a:gd name="connsiteX2" fmla="*/ 1003300 w 5695950"/>
                      <a:gd name="connsiteY2" fmla="*/ 704850 h 1562100"/>
                      <a:gd name="connsiteX3" fmla="*/ 1155700 w 5695950"/>
                      <a:gd name="connsiteY3" fmla="*/ 0 h 1562100"/>
                      <a:gd name="connsiteX4" fmla="*/ 2127250 w 5695950"/>
                      <a:gd name="connsiteY4" fmla="*/ 209550 h 1562100"/>
                      <a:gd name="connsiteX5" fmla="*/ 3162300 w 5695950"/>
                      <a:gd name="connsiteY5" fmla="*/ 577850 h 1562100"/>
                      <a:gd name="connsiteX6" fmla="*/ 3390900 w 5695950"/>
                      <a:gd name="connsiteY6" fmla="*/ 133350 h 1562100"/>
                      <a:gd name="connsiteX7" fmla="*/ 3556000 w 5695950"/>
                      <a:gd name="connsiteY7" fmla="*/ 1060450 h 1562100"/>
                      <a:gd name="connsiteX8" fmla="*/ 5695950 w 5695950"/>
                      <a:gd name="connsiteY8" fmla="*/ 450850 h 1562100"/>
                      <a:gd name="connsiteX9" fmla="*/ 5695950 w 5695950"/>
                      <a:gd name="connsiteY9" fmla="*/ 1562100 h 1562100"/>
                      <a:gd name="connsiteX10" fmla="*/ 330200 w 5695950"/>
                      <a:gd name="connsiteY10" fmla="*/ 1562100 h 1562100"/>
                      <a:gd name="connsiteX11" fmla="*/ 0 w 5695950"/>
                      <a:gd name="connsiteY11" fmla="*/ 469900 h 1562100"/>
                      <a:gd name="connsiteX0" fmla="*/ 0 w 5688988"/>
                      <a:gd name="connsiteY0" fmla="*/ 490787 h 1562100"/>
                      <a:gd name="connsiteX1" fmla="*/ 104147 w 5688988"/>
                      <a:gd name="connsiteY1" fmla="*/ 445338 h 1562100"/>
                      <a:gd name="connsiteX2" fmla="*/ 996338 w 5688988"/>
                      <a:gd name="connsiteY2" fmla="*/ 704850 h 1562100"/>
                      <a:gd name="connsiteX3" fmla="*/ 1148738 w 5688988"/>
                      <a:gd name="connsiteY3" fmla="*/ 0 h 1562100"/>
                      <a:gd name="connsiteX4" fmla="*/ 2120288 w 5688988"/>
                      <a:gd name="connsiteY4" fmla="*/ 209550 h 1562100"/>
                      <a:gd name="connsiteX5" fmla="*/ 3155338 w 5688988"/>
                      <a:gd name="connsiteY5" fmla="*/ 577850 h 1562100"/>
                      <a:gd name="connsiteX6" fmla="*/ 3383938 w 5688988"/>
                      <a:gd name="connsiteY6" fmla="*/ 133350 h 1562100"/>
                      <a:gd name="connsiteX7" fmla="*/ 3549038 w 5688988"/>
                      <a:gd name="connsiteY7" fmla="*/ 1060450 h 1562100"/>
                      <a:gd name="connsiteX8" fmla="*/ 5688988 w 5688988"/>
                      <a:gd name="connsiteY8" fmla="*/ 450850 h 1562100"/>
                      <a:gd name="connsiteX9" fmla="*/ 5688988 w 5688988"/>
                      <a:gd name="connsiteY9" fmla="*/ 1562100 h 1562100"/>
                      <a:gd name="connsiteX10" fmla="*/ 323238 w 5688988"/>
                      <a:gd name="connsiteY10" fmla="*/ 1562100 h 1562100"/>
                      <a:gd name="connsiteX11" fmla="*/ 0 w 5688988"/>
                      <a:gd name="connsiteY11" fmla="*/ 490787 h 1562100"/>
                      <a:gd name="connsiteX0" fmla="*/ 0 w 5688988"/>
                      <a:gd name="connsiteY0" fmla="*/ 490787 h 1562100"/>
                      <a:gd name="connsiteX1" fmla="*/ 101826 w 5688988"/>
                      <a:gd name="connsiteY1" fmla="*/ 445338 h 1562100"/>
                      <a:gd name="connsiteX2" fmla="*/ 996338 w 5688988"/>
                      <a:gd name="connsiteY2" fmla="*/ 704850 h 1562100"/>
                      <a:gd name="connsiteX3" fmla="*/ 1148738 w 5688988"/>
                      <a:gd name="connsiteY3" fmla="*/ 0 h 1562100"/>
                      <a:gd name="connsiteX4" fmla="*/ 2120288 w 5688988"/>
                      <a:gd name="connsiteY4" fmla="*/ 209550 h 1562100"/>
                      <a:gd name="connsiteX5" fmla="*/ 3155338 w 5688988"/>
                      <a:gd name="connsiteY5" fmla="*/ 577850 h 1562100"/>
                      <a:gd name="connsiteX6" fmla="*/ 3383938 w 5688988"/>
                      <a:gd name="connsiteY6" fmla="*/ 133350 h 1562100"/>
                      <a:gd name="connsiteX7" fmla="*/ 3549038 w 5688988"/>
                      <a:gd name="connsiteY7" fmla="*/ 1060450 h 1562100"/>
                      <a:gd name="connsiteX8" fmla="*/ 5688988 w 5688988"/>
                      <a:gd name="connsiteY8" fmla="*/ 450850 h 1562100"/>
                      <a:gd name="connsiteX9" fmla="*/ 5688988 w 5688988"/>
                      <a:gd name="connsiteY9" fmla="*/ 1562100 h 1562100"/>
                      <a:gd name="connsiteX10" fmla="*/ 323238 w 5688988"/>
                      <a:gd name="connsiteY10" fmla="*/ 1562100 h 1562100"/>
                      <a:gd name="connsiteX11" fmla="*/ 0 w 5688988"/>
                      <a:gd name="connsiteY11" fmla="*/ 490787 h 1562100"/>
                      <a:gd name="connsiteX0" fmla="*/ 0 w 5688988"/>
                      <a:gd name="connsiteY0" fmla="*/ 490787 h 1562100"/>
                      <a:gd name="connsiteX1" fmla="*/ 101826 w 5688988"/>
                      <a:gd name="connsiteY1" fmla="*/ 445338 h 1562100"/>
                      <a:gd name="connsiteX2" fmla="*/ 169130 w 5688988"/>
                      <a:gd name="connsiteY2" fmla="*/ 545133 h 1562100"/>
                      <a:gd name="connsiteX3" fmla="*/ 996338 w 5688988"/>
                      <a:gd name="connsiteY3" fmla="*/ 704850 h 1562100"/>
                      <a:gd name="connsiteX4" fmla="*/ 1148738 w 5688988"/>
                      <a:gd name="connsiteY4" fmla="*/ 0 h 1562100"/>
                      <a:gd name="connsiteX5" fmla="*/ 2120288 w 5688988"/>
                      <a:gd name="connsiteY5" fmla="*/ 209550 h 1562100"/>
                      <a:gd name="connsiteX6" fmla="*/ 3155338 w 5688988"/>
                      <a:gd name="connsiteY6" fmla="*/ 577850 h 1562100"/>
                      <a:gd name="connsiteX7" fmla="*/ 3383938 w 5688988"/>
                      <a:gd name="connsiteY7" fmla="*/ 133350 h 1562100"/>
                      <a:gd name="connsiteX8" fmla="*/ 3549038 w 5688988"/>
                      <a:gd name="connsiteY8" fmla="*/ 1060450 h 1562100"/>
                      <a:gd name="connsiteX9" fmla="*/ 5688988 w 5688988"/>
                      <a:gd name="connsiteY9" fmla="*/ 450850 h 1562100"/>
                      <a:gd name="connsiteX10" fmla="*/ 5688988 w 5688988"/>
                      <a:gd name="connsiteY10" fmla="*/ 1562100 h 1562100"/>
                      <a:gd name="connsiteX11" fmla="*/ 323238 w 5688988"/>
                      <a:gd name="connsiteY11" fmla="*/ 1562100 h 1562100"/>
                      <a:gd name="connsiteX12" fmla="*/ 0 w 5688988"/>
                      <a:gd name="connsiteY12" fmla="*/ 490787 h 1562100"/>
                      <a:gd name="connsiteX0" fmla="*/ 0 w 5688988"/>
                      <a:gd name="connsiteY0" fmla="*/ 490787 h 1562100"/>
                      <a:gd name="connsiteX1" fmla="*/ 101826 w 5688988"/>
                      <a:gd name="connsiteY1" fmla="*/ 445338 h 1562100"/>
                      <a:gd name="connsiteX2" fmla="*/ 169130 w 5688988"/>
                      <a:gd name="connsiteY2" fmla="*/ 545133 h 1562100"/>
                      <a:gd name="connsiteX3" fmla="*/ 996338 w 5688988"/>
                      <a:gd name="connsiteY3" fmla="*/ 704850 h 1562100"/>
                      <a:gd name="connsiteX4" fmla="*/ 1148738 w 5688988"/>
                      <a:gd name="connsiteY4" fmla="*/ 0 h 1562100"/>
                      <a:gd name="connsiteX5" fmla="*/ 2120288 w 5688988"/>
                      <a:gd name="connsiteY5" fmla="*/ 209550 h 1562100"/>
                      <a:gd name="connsiteX6" fmla="*/ 3155338 w 5688988"/>
                      <a:gd name="connsiteY6" fmla="*/ 577850 h 1562100"/>
                      <a:gd name="connsiteX7" fmla="*/ 3383938 w 5688988"/>
                      <a:gd name="connsiteY7" fmla="*/ 133350 h 1562100"/>
                      <a:gd name="connsiteX8" fmla="*/ 3549038 w 5688988"/>
                      <a:gd name="connsiteY8" fmla="*/ 1060450 h 1562100"/>
                      <a:gd name="connsiteX9" fmla="*/ 5688988 w 5688988"/>
                      <a:gd name="connsiteY9" fmla="*/ 450850 h 1562100"/>
                      <a:gd name="connsiteX10" fmla="*/ 5688988 w 5688988"/>
                      <a:gd name="connsiteY10" fmla="*/ 1562100 h 1562100"/>
                      <a:gd name="connsiteX11" fmla="*/ 323238 w 5688988"/>
                      <a:gd name="connsiteY11" fmla="*/ 1562100 h 1562100"/>
                      <a:gd name="connsiteX12" fmla="*/ 0 w 5688988"/>
                      <a:gd name="connsiteY12" fmla="*/ 490787 h 1562100"/>
                      <a:gd name="connsiteX0" fmla="*/ 0 w 5688988"/>
                      <a:gd name="connsiteY0" fmla="*/ 490787 h 1562100"/>
                      <a:gd name="connsiteX1" fmla="*/ 101826 w 5688988"/>
                      <a:gd name="connsiteY1" fmla="*/ 445338 h 1562100"/>
                      <a:gd name="connsiteX2" fmla="*/ 169130 w 5688988"/>
                      <a:gd name="connsiteY2" fmla="*/ 545133 h 1562100"/>
                      <a:gd name="connsiteX3" fmla="*/ 996338 w 5688988"/>
                      <a:gd name="connsiteY3" fmla="*/ 704850 h 1562100"/>
                      <a:gd name="connsiteX4" fmla="*/ 1148738 w 5688988"/>
                      <a:gd name="connsiteY4" fmla="*/ 0 h 1562100"/>
                      <a:gd name="connsiteX5" fmla="*/ 2120288 w 5688988"/>
                      <a:gd name="connsiteY5" fmla="*/ 209550 h 1562100"/>
                      <a:gd name="connsiteX6" fmla="*/ 3155338 w 5688988"/>
                      <a:gd name="connsiteY6" fmla="*/ 577850 h 1562100"/>
                      <a:gd name="connsiteX7" fmla="*/ 3383938 w 5688988"/>
                      <a:gd name="connsiteY7" fmla="*/ 133350 h 1562100"/>
                      <a:gd name="connsiteX8" fmla="*/ 3549038 w 5688988"/>
                      <a:gd name="connsiteY8" fmla="*/ 1060450 h 1562100"/>
                      <a:gd name="connsiteX9" fmla="*/ 5688988 w 5688988"/>
                      <a:gd name="connsiteY9" fmla="*/ 450850 h 1562100"/>
                      <a:gd name="connsiteX10" fmla="*/ 5688988 w 5688988"/>
                      <a:gd name="connsiteY10" fmla="*/ 1562100 h 1562100"/>
                      <a:gd name="connsiteX11" fmla="*/ 323238 w 5688988"/>
                      <a:gd name="connsiteY11" fmla="*/ 1562100 h 1562100"/>
                      <a:gd name="connsiteX12" fmla="*/ 0 w 5688988"/>
                      <a:gd name="connsiteY12" fmla="*/ 490787 h 1562100"/>
                      <a:gd name="connsiteX0" fmla="*/ 0 w 5688988"/>
                      <a:gd name="connsiteY0" fmla="*/ 490787 h 1562100"/>
                      <a:gd name="connsiteX1" fmla="*/ 101826 w 5688988"/>
                      <a:gd name="connsiteY1" fmla="*/ 445338 h 1562100"/>
                      <a:gd name="connsiteX2" fmla="*/ 169130 w 5688988"/>
                      <a:gd name="connsiteY2" fmla="*/ 545133 h 1562100"/>
                      <a:gd name="connsiteX3" fmla="*/ 996338 w 5688988"/>
                      <a:gd name="connsiteY3" fmla="*/ 704850 h 1562100"/>
                      <a:gd name="connsiteX4" fmla="*/ 1148738 w 5688988"/>
                      <a:gd name="connsiteY4" fmla="*/ 0 h 1562100"/>
                      <a:gd name="connsiteX5" fmla="*/ 2120288 w 5688988"/>
                      <a:gd name="connsiteY5" fmla="*/ 209550 h 1562100"/>
                      <a:gd name="connsiteX6" fmla="*/ 3155338 w 5688988"/>
                      <a:gd name="connsiteY6" fmla="*/ 577850 h 1562100"/>
                      <a:gd name="connsiteX7" fmla="*/ 3383938 w 5688988"/>
                      <a:gd name="connsiteY7" fmla="*/ 133350 h 1562100"/>
                      <a:gd name="connsiteX8" fmla="*/ 3549038 w 5688988"/>
                      <a:gd name="connsiteY8" fmla="*/ 1060450 h 1562100"/>
                      <a:gd name="connsiteX9" fmla="*/ 5688988 w 5688988"/>
                      <a:gd name="connsiteY9" fmla="*/ 450850 h 1562100"/>
                      <a:gd name="connsiteX10" fmla="*/ 5688988 w 5688988"/>
                      <a:gd name="connsiteY10" fmla="*/ 1562100 h 1562100"/>
                      <a:gd name="connsiteX11" fmla="*/ 323238 w 5688988"/>
                      <a:gd name="connsiteY11" fmla="*/ 1562100 h 1562100"/>
                      <a:gd name="connsiteX12" fmla="*/ 0 w 5688988"/>
                      <a:gd name="connsiteY12" fmla="*/ 490787 h 1562100"/>
                      <a:gd name="connsiteX0" fmla="*/ 0 w 5688988"/>
                      <a:gd name="connsiteY0" fmla="*/ 490787 h 1562100"/>
                      <a:gd name="connsiteX1" fmla="*/ 101826 w 5688988"/>
                      <a:gd name="connsiteY1" fmla="*/ 445338 h 1562100"/>
                      <a:gd name="connsiteX2" fmla="*/ 169130 w 5688988"/>
                      <a:gd name="connsiteY2" fmla="*/ 545133 h 1562100"/>
                      <a:gd name="connsiteX3" fmla="*/ 996338 w 5688988"/>
                      <a:gd name="connsiteY3" fmla="*/ 704850 h 1562100"/>
                      <a:gd name="connsiteX4" fmla="*/ 1034793 w 5688988"/>
                      <a:gd name="connsiteY4" fmla="*/ 487113 h 1562100"/>
                      <a:gd name="connsiteX5" fmla="*/ 1148738 w 5688988"/>
                      <a:gd name="connsiteY5" fmla="*/ 0 h 1562100"/>
                      <a:gd name="connsiteX6" fmla="*/ 2120288 w 5688988"/>
                      <a:gd name="connsiteY6" fmla="*/ 209550 h 1562100"/>
                      <a:gd name="connsiteX7" fmla="*/ 3155338 w 5688988"/>
                      <a:gd name="connsiteY7" fmla="*/ 577850 h 1562100"/>
                      <a:gd name="connsiteX8" fmla="*/ 3383938 w 5688988"/>
                      <a:gd name="connsiteY8" fmla="*/ 133350 h 1562100"/>
                      <a:gd name="connsiteX9" fmla="*/ 3549038 w 5688988"/>
                      <a:gd name="connsiteY9" fmla="*/ 1060450 h 1562100"/>
                      <a:gd name="connsiteX10" fmla="*/ 5688988 w 5688988"/>
                      <a:gd name="connsiteY10" fmla="*/ 450850 h 1562100"/>
                      <a:gd name="connsiteX11" fmla="*/ 5688988 w 5688988"/>
                      <a:gd name="connsiteY11" fmla="*/ 1562100 h 1562100"/>
                      <a:gd name="connsiteX12" fmla="*/ 323238 w 5688988"/>
                      <a:gd name="connsiteY12" fmla="*/ 1562100 h 1562100"/>
                      <a:gd name="connsiteX13" fmla="*/ 0 w 5688988"/>
                      <a:gd name="connsiteY13" fmla="*/ 490787 h 1562100"/>
                      <a:gd name="connsiteX0" fmla="*/ 0 w 5688988"/>
                      <a:gd name="connsiteY0" fmla="*/ 490787 h 1562100"/>
                      <a:gd name="connsiteX1" fmla="*/ 101826 w 5688988"/>
                      <a:gd name="connsiteY1" fmla="*/ 445338 h 1562100"/>
                      <a:gd name="connsiteX2" fmla="*/ 169130 w 5688988"/>
                      <a:gd name="connsiteY2" fmla="*/ 545133 h 1562100"/>
                      <a:gd name="connsiteX3" fmla="*/ 996338 w 5688988"/>
                      <a:gd name="connsiteY3" fmla="*/ 704850 h 1562100"/>
                      <a:gd name="connsiteX4" fmla="*/ 1034793 w 5688988"/>
                      <a:gd name="connsiteY4" fmla="*/ 487113 h 1562100"/>
                      <a:gd name="connsiteX5" fmla="*/ 1148738 w 5688988"/>
                      <a:gd name="connsiteY5" fmla="*/ 0 h 1562100"/>
                      <a:gd name="connsiteX6" fmla="*/ 2120288 w 5688988"/>
                      <a:gd name="connsiteY6" fmla="*/ 209550 h 1562100"/>
                      <a:gd name="connsiteX7" fmla="*/ 3155338 w 5688988"/>
                      <a:gd name="connsiteY7" fmla="*/ 577850 h 1562100"/>
                      <a:gd name="connsiteX8" fmla="*/ 3383938 w 5688988"/>
                      <a:gd name="connsiteY8" fmla="*/ 133350 h 1562100"/>
                      <a:gd name="connsiteX9" fmla="*/ 3549038 w 5688988"/>
                      <a:gd name="connsiteY9" fmla="*/ 1060450 h 1562100"/>
                      <a:gd name="connsiteX10" fmla="*/ 5688988 w 5688988"/>
                      <a:gd name="connsiteY10" fmla="*/ 450850 h 1562100"/>
                      <a:gd name="connsiteX11" fmla="*/ 5688988 w 5688988"/>
                      <a:gd name="connsiteY11" fmla="*/ 1562100 h 1562100"/>
                      <a:gd name="connsiteX12" fmla="*/ 323238 w 5688988"/>
                      <a:gd name="connsiteY12" fmla="*/ 1562100 h 1562100"/>
                      <a:gd name="connsiteX13" fmla="*/ 0 w 5688988"/>
                      <a:gd name="connsiteY13" fmla="*/ 490787 h 1562100"/>
                      <a:gd name="connsiteX0" fmla="*/ 0 w 5688988"/>
                      <a:gd name="connsiteY0" fmla="*/ 490787 h 1562100"/>
                      <a:gd name="connsiteX1" fmla="*/ 101826 w 5688988"/>
                      <a:gd name="connsiteY1" fmla="*/ 445338 h 1562100"/>
                      <a:gd name="connsiteX2" fmla="*/ 169130 w 5688988"/>
                      <a:gd name="connsiteY2" fmla="*/ 545133 h 1562100"/>
                      <a:gd name="connsiteX3" fmla="*/ 1031150 w 5688988"/>
                      <a:gd name="connsiteY3" fmla="*/ 721096 h 1562100"/>
                      <a:gd name="connsiteX4" fmla="*/ 1034793 w 5688988"/>
                      <a:gd name="connsiteY4" fmla="*/ 487113 h 1562100"/>
                      <a:gd name="connsiteX5" fmla="*/ 1148738 w 5688988"/>
                      <a:gd name="connsiteY5" fmla="*/ 0 h 1562100"/>
                      <a:gd name="connsiteX6" fmla="*/ 2120288 w 5688988"/>
                      <a:gd name="connsiteY6" fmla="*/ 209550 h 1562100"/>
                      <a:gd name="connsiteX7" fmla="*/ 3155338 w 5688988"/>
                      <a:gd name="connsiteY7" fmla="*/ 577850 h 1562100"/>
                      <a:gd name="connsiteX8" fmla="*/ 3383938 w 5688988"/>
                      <a:gd name="connsiteY8" fmla="*/ 133350 h 1562100"/>
                      <a:gd name="connsiteX9" fmla="*/ 3549038 w 5688988"/>
                      <a:gd name="connsiteY9" fmla="*/ 1060450 h 1562100"/>
                      <a:gd name="connsiteX10" fmla="*/ 5688988 w 5688988"/>
                      <a:gd name="connsiteY10" fmla="*/ 450850 h 1562100"/>
                      <a:gd name="connsiteX11" fmla="*/ 5688988 w 5688988"/>
                      <a:gd name="connsiteY11" fmla="*/ 1562100 h 1562100"/>
                      <a:gd name="connsiteX12" fmla="*/ 323238 w 5688988"/>
                      <a:gd name="connsiteY12" fmla="*/ 1562100 h 1562100"/>
                      <a:gd name="connsiteX13" fmla="*/ 0 w 5688988"/>
                      <a:gd name="connsiteY13" fmla="*/ 490787 h 1562100"/>
                      <a:gd name="connsiteX0" fmla="*/ 0 w 5688988"/>
                      <a:gd name="connsiteY0" fmla="*/ 490787 h 1562100"/>
                      <a:gd name="connsiteX1" fmla="*/ 101826 w 5688988"/>
                      <a:gd name="connsiteY1" fmla="*/ 445338 h 1562100"/>
                      <a:gd name="connsiteX2" fmla="*/ 169130 w 5688988"/>
                      <a:gd name="connsiteY2" fmla="*/ 545133 h 1562100"/>
                      <a:gd name="connsiteX3" fmla="*/ 1014904 w 5688988"/>
                      <a:gd name="connsiteY3" fmla="*/ 721096 h 1562100"/>
                      <a:gd name="connsiteX4" fmla="*/ 1034793 w 5688988"/>
                      <a:gd name="connsiteY4" fmla="*/ 487113 h 1562100"/>
                      <a:gd name="connsiteX5" fmla="*/ 1148738 w 5688988"/>
                      <a:gd name="connsiteY5" fmla="*/ 0 h 1562100"/>
                      <a:gd name="connsiteX6" fmla="*/ 2120288 w 5688988"/>
                      <a:gd name="connsiteY6" fmla="*/ 209550 h 1562100"/>
                      <a:gd name="connsiteX7" fmla="*/ 3155338 w 5688988"/>
                      <a:gd name="connsiteY7" fmla="*/ 577850 h 1562100"/>
                      <a:gd name="connsiteX8" fmla="*/ 3383938 w 5688988"/>
                      <a:gd name="connsiteY8" fmla="*/ 133350 h 1562100"/>
                      <a:gd name="connsiteX9" fmla="*/ 3549038 w 5688988"/>
                      <a:gd name="connsiteY9" fmla="*/ 1060450 h 1562100"/>
                      <a:gd name="connsiteX10" fmla="*/ 5688988 w 5688988"/>
                      <a:gd name="connsiteY10" fmla="*/ 450850 h 1562100"/>
                      <a:gd name="connsiteX11" fmla="*/ 5688988 w 5688988"/>
                      <a:gd name="connsiteY11" fmla="*/ 1562100 h 1562100"/>
                      <a:gd name="connsiteX12" fmla="*/ 323238 w 5688988"/>
                      <a:gd name="connsiteY12" fmla="*/ 1562100 h 1562100"/>
                      <a:gd name="connsiteX13" fmla="*/ 0 w 5688988"/>
                      <a:gd name="connsiteY13" fmla="*/ 490787 h 1562100"/>
                      <a:gd name="connsiteX0" fmla="*/ 0 w 5688988"/>
                      <a:gd name="connsiteY0" fmla="*/ 490787 h 1562100"/>
                      <a:gd name="connsiteX1" fmla="*/ 101826 w 5688988"/>
                      <a:gd name="connsiteY1" fmla="*/ 445338 h 1562100"/>
                      <a:gd name="connsiteX2" fmla="*/ 169130 w 5688988"/>
                      <a:gd name="connsiteY2" fmla="*/ 545133 h 1562100"/>
                      <a:gd name="connsiteX3" fmla="*/ 1014904 w 5688988"/>
                      <a:gd name="connsiteY3" fmla="*/ 721096 h 1562100"/>
                      <a:gd name="connsiteX4" fmla="*/ 1034793 w 5688988"/>
                      <a:gd name="connsiteY4" fmla="*/ 487113 h 1562100"/>
                      <a:gd name="connsiteX5" fmla="*/ 1148738 w 5688988"/>
                      <a:gd name="connsiteY5" fmla="*/ 0 h 1562100"/>
                      <a:gd name="connsiteX6" fmla="*/ 2120288 w 5688988"/>
                      <a:gd name="connsiteY6" fmla="*/ 209550 h 1562100"/>
                      <a:gd name="connsiteX7" fmla="*/ 3155338 w 5688988"/>
                      <a:gd name="connsiteY7" fmla="*/ 577850 h 1562100"/>
                      <a:gd name="connsiteX8" fmla="*/ 3383938 w 5688988"/>
                      <a:gd name="connsiteY8" fmla="*/ 133350 h 1562100"/>
                      <a:gd name="connsiteX9" fmla="*/ 3549038 w 5688988"/>
                      <a:gd name="connsiteY9" fmla="*/ 1060450 h 1562100"/>
                      <a:gd name="connsiteX10" fmla="*/ 5688988 w 5688988"/>
                      <a:gd name="connsiteY10" fmla="*/ 450850 h 1562100"/>
                      <a:gd name="connsiteX11" fmla="*/ 5688988 w 5688988"/>
                      <a:gd name="connsiteY11" fmla="*/ 1562100 h 1562100"/>
                      <a:gd name="connsiteX12" fmla="*/ 323238 w 5688988"/>
                      <a:gd name="connsiteY12" fmla="*/ 1562100 h 1562100"/>
                      <a:gd name="connsiteX13" fmla="*/ 0 w 5688988"/>
                      <a:gd name="connsiteY13" fmla="*/ 490787 h 1562100"/>
                      <a:gd name="connsiteX0" fmla="*/ 0 w 5688988"/>
                      <a:gd name="connsiteY0" fmla="*/ 490787 h 1562100"/>
                      <a:gd name="connsiteX1" fmla="*/ 101826 w 5688988"/>
                      <a:gd name="connsiteY1" fmla="*/ 445338 h 1562100"/>
                      <a:gd name="connsiteX2" fmla="*/ 169130 w 5688988"/>
                      <a:gd name="connsiteY2" fmla="*/ 545133 h 1562100"/>
                      <a:gd name="connsiteX3" fmla="*/ 1014904 w 5688988"/>
                      <a:gd name="connsiteY3" fmla="*/ 721096 h 1562100"/>
                      <a:gd name="connsiteX4" fmla="*/ 1034793 w 5688988"/>
                      <a:gd name="connsiteY4" fmla="*/ 487113 h 1562100"/>
                      <a:gd name="connsiteX5" fmla="*/ 1148738 w 5688988"/>
                      <a:gd name="connsiteY5" fmla="*/ 0 h 1562100"/>
                      <a:gd name="connsiteX6" fmla="*/ 2120288 w 5688988"/>
                      <a:gd name="connsiteY6" fmla="*/ 209550 h 1562100"/>
                      <a:gd name="connsiteX7" fmla="*/ 3155338 w 5688988"/>
                      <a:gd name="connsiteY7" fmla="*/ 577850 h 1562100"/>
                      <a:gd name="connsiteX8" fmla="*/ 3383938 w 5688988"/>
                      <a:gd name="connsiteY8" fmla="*/ 133350 h 1562100"/>
                      <a:gd name="connsiteX9" fmla="*/ 3549038 w 5688988"/>
                      <a:gd name="connsiteY9" fmla="*/ 1060450 h 1562100"/>
                      <a:gd name="connsiteX10" fmla="*/ 5688988 w 5688988"/>
                      <a:gd name="connsiteY10" fmla="*/ 450850 h 1562100"/>
                      <a:gd name="connsiteX11" fmla="*/ 5688988 w 5688988"/>
                      <a:gd name="connsiteY11" fmla="*/ 1562100 h 1562100"/>
                      <a:gd name="connsiteX12" fmla="*/ 323238 w 5688988"/>
                      <a:gd name="connsiteY12" fmla="*/ 1562100 h 1562100"/>
                      <a:gd name="connsiteX13" fmla="*/ 0 w 5688988"/>
                      <a:gd name="connsiteY13" fmla="*/ 490787 h 1562100"/>
                      <a:gd name="connsiteX0" fmla="*/ 0 w 5688988"/>
                      <a:gd name="connsiteY0" fmla="*/ 491450 h 1562763"/>
                      <a:gd name="connsiteX1" fmla="*/ 101826 w 5688988"/>
                      <a:gd name="connsiteY1" fmla="*/ 446001 h 1562763"/>
                      <a:gd name="connsiteX2" fmla="*/ 169130 w 5688988"/>
                      <a:gd name="connsiteY2" fmla="*/ 545796 h 1562763"/>
                      <a:gd name="connsiteX3" fmla="*/ 1014904 w 5688988"/>
                      <a:gd name="connsiteY3" fmla="*/ 721759 h 1562763"/>
                      <a:gd name="connsiteX4" fmla="*/ 1034793 w 5688988"/>
                      <a:gd name="connsiteY4" fmla="*/ 487776 h 1562763"/>
                      <a:gd name="connsiteX5" fmla="*/ 979093 w 5688988"/>
                      <a:gd name="connsiteY5" fmla="*/ 181428 h 1562763"/>
                      <a:gd name="connsiteX6" fmla="*/ 1148738 w 5688988"/>
                      <a:gd name="connsiteY6" fmla="*/ 663 h 1562763"/>
                      <a:gd name="connsiteX7" fmla="*/ 2120288 w 5688988"/>
                      <a:gd name="connsiteY7" fmla="*/ 210213 h 1562763"/>
                      <a:gd name="connsiteX8" fmla="*/ 3155338 w 5688988"/>
                      <a:gd name="connsiteY8" fmla="*/ 578513 h 1562763"/>
                      <a:gd name="connsiteX9" fmla="*/ 3383938 w 5688988"/>
                      <a:gd name="connsiteY9" fmla="*/ 134013 h 1562763"/>
                      <a:gd name="connsiteX10" fmla="*/ 3549038 w 5688988"/>
                      <a:gd name="connsiteY10" fmla="*/ 1061113 h 1562763"/>
                      <a:gd name="connsiteX11" fmla="*/ 5688988 w 5688988"/>
                      <a:gd name="connsiteY11" fmla="*/ 451513 h 1562763"/>
                      <a:gd name="connsiteX12" fmla="*/ 5688988 w 5688988"/>
                      <a:gd name="connsiteY12" fmla="*/ 1562763 h 1562763"/>
                      <a:gd name="connsiteX13" fmla="*/ 323238 w 5688988"/>
                      <a:gd name="connsiteY13" fmla="*/ 1562763 h 1562763"/>
                      <a:gd name="connsiteX14" fmla="*/ 0 w 5688988"/>
                      <a:gd name="connsiteY14" fmla="*/ 491450 h 1562763"/>
                      <a:gd name="connsiteX0" fmla="*/ 0 w 5688988"/>
                      <a:gd name="connsiteY0" fmla="*/ 491450 h 1562763"/>
                      <a:gd name="connsiteX1" fmla="*/ 101826 w 5688988"/>
                      <a:gd name="connsiteY1" fmla="*/ 446001 h 1562763"/>
                      <a:gd name="connsiteX2" fmla="*/ 169130 w 5688988"/>
                      <a:gd name="connsiteY2" fmla="*/ 545796 h 1562763"/>
                      <a:gd name="connsiteX3" fmla="*/ 1014904 w 5688988"/>
                      <a:gd name="connsiteY3" fmla="*/ 721759 h 1562763"/>
                      <a:gd name="connsiteX4" fmla="*/ 1034793 w 5688988"/>
                      <a:gd name="connsiteY4" fmla="*/ 487776 h 1562763"/>
                      <a:gd name="connsiteX5" fmla="*/ 979093 w 5688988"/>
                      <a:gd name="connsiteY5" fmla="*/ 181428 h 1562763"/>
                      <a:gd name="connsiteX6" fmla="*/ 1148738 w 5688988"/>
                      <a:gd name="connsiteY6" fmla="*/ 663 h 1562763"/>
                      <a:gd name="connsiteX7" fmla="*/ 2120288 w 5688988"/>
                      <a:gd name="connsiteY7" fmla="*/ 210213 h 1562763"/>
                      <a:gd name="connsiteX8" fmla="*/ 3155338 w 5688988"/>
                      <a:gd name="connsiteY8" fmla="*/ 578513 h 1562763"/>
                      <a:gd name="connsiteX9" fmla="*/ 3383938 w 5688988"/>
                      <a:gd name="connsiteY9" fmla="*/ 134013 h 1562763"/>
                      <a:gd name="connsiteX10" fmla="*/ 3549038 w 5688988"/>
                      <a:gd name="connsiteY10" fmla="*/ 1061113 h 1562763"/>
                      <a:gd name="connsiteX11" fmla="*/ 5688988 w 5688988"/>
                      <a:gd name="connsiteY11" fmla="*/ 451513 h 1562763"/>
                      <a:gd name="connsiteX12" fmla="*/ 5688988 w 5688988"/>
                      <a:gd name="connsiteY12" fmla="*/ 1562763 h 1562763"/>
                      <a:gd name="connsiteX13" fmla="*/ 323238 w 5688988"/>
                      <a:gd name="connsiteY13" fmla="*/ 1562763 h 1562763"/>
                      <a:gd name="connsiteX14" fmla="*/ 0 w 5688988"/>
                      <a:gd name="connsiteY14" fmla="*/ 491450 h 1562763"/>
                      <a:gd name="connsiteX0" fmla="*/ 0 w 5688988"/>
                      <a:gd name="connsiteY0" fmla="*/ 473008 h 1544321"/>
                      <a:gd name="connsiteX1" fmla="*/ 101826 w 5688988"/>
                      <a:gd name="connsiteY1" fmla="*/ 427559 h 1544321"/>
                      <a:gd name="connsiteX2" fmla="*/ 169130 w 5688988"/>
                      <a:gd name="connsiteY2" fmla="*/ 527354 h 1544321"/>
                      <a:gd name="connsiteX3" fmla="*/ 1014904 w 5688988"/>
                      <a:gd name="connsiteY3" fmla="*/ 703317 h 1544321"/>
                      <a:gd name="connsiteX4" fmla="*/ 1034793 w 5688988"/>
                      <a:gd name="connsiteY4" fmla="*/ 469334 h 1544321"/>
                      <a:gd name="connsiteX5" fmla="*/ 979093 w 5688988"/>
                      <a:gd name="connsiteY5" fmla="*/ 162986 h 1544321"/>
                      <a:gd name="connsiteX6" fmla="*/ 1148738 w 5688988"/>
                      <a:gd name="connsiteY6" fmla="*/ 787 h 1544321"/>
                      <a:gd name="connsiteX7" fmla="*/ 2120288 w 5688988"/>
                      <a:gd name="connsiteY7" fmla="*/ 191771 h 1544321"/>
                      <a:gd name="connsiteX8" fmla="*/ 3155338 w 5688988"/>
                      <a:gd name="connsiteY8" fmla="*/ 560071 h 1544321"/>
                      <a:gd name="connsiteX9" fmla="*/ 3383938 w 5688988"/>
                      <a:gd name="connsiteY9" fmla="*/ 115571 h 1544321"/>
                      <a:gd name="connsiteX10" fmla="*/ 3549038 w 5688988"/>
                      <a:gd name="connsiteY10" fmla="*/ 1042671 h 1544321"/>
                      <a:gd name="connsiteX11" fmla="*/ 5688988 w 5688988"/>
                      <a:gd name="connsiteY11" fmla="*/ 433071 h 1544321"/>
                      <a:gd name="connsiteX12" fmla="*/ 5688988 w 5688988"/>
                      <a:gd name="connsiteY12" fmla="*/ 1544321 h 1544321"/>
                      <a:gd name="connsiteX13" fmla="*/ 323238 w 5688988"/>
                      <a:gd name="connsiteY13" fmla="*/ 1544321 h 1544321"/>
                      <a:gd name="connsiteX14" fmla="*/ 0 w 5688988"/>
                      <a:gd name="connsiteY14" fmla="*/ 473008 h 1544321"/>
                      <a:gd name="connsiteX0" fmla="*/ 0 w 5688988"/>
                      <a:gd name="connsiteY0" fmla="*/ 472221 h 1543534"/>
                      <a:gd name="connsiteX1" fmla="*/ 101826 w 5688988"/>
                      <a:gd name="connsiteY1" fmla="*/ 426772 h 1543534"/>
                      <a:gd name="connsiteX2" fmla="*/ 169130 w 5688988"/>
                      <a:gd name="connsiteY2" fmla="*/ 526567 h 1543534"/>
                      <a:gd name="connsiteX3" fmla="*/ 1014904 w 5688988"/>
                      <a:gd name="connsiteY3" fmla="*/ 702530 h 1543534"/>
                      <a:gd name="connsiteX4" fmla="*/ 1034793 w 5688988"/>
                      <a:gd name="connsiteY4" fmla="*/ 468547 h 1543534"/>
                      <a:gd name="connsiteX5" fmla="*/ 979093 w 5688988"/>
                      <a:gd name="connsiteY5" fmla="*/ 162199 h 1543534"/>
                      <a:gd name="connsiteX6" fmla="*/ 1148738 w 5688988"/>
                      <a:gd name="connsiteY6" fmla="*/ 0 h 1543534"/>
                      <a:gd name="connsiteX7" fmla="*/ 2120288 w 5688988"/>
                      <a:gd name="connsiteY7" fmla="*/ 190984 h 1543534"/>
                      <a:gd name="connsiteX8" fmla="*/ 3155338 w 5688988"/>
                      <a:gd name="connsiteY8" fmla="*/ 559284 h 1543534"/>
                      <a:gd name="connsiteX9" fmla="*/ 3383938 w 5688988"/>
                      <a:gd name="connsiteY9" fmla="*/ 114784 h 1543534"/>
                      <a:gd name="connsiteX10" fmla="*/ 3549038 w 5688988"/>
                      <a:gd name="connsiteY10" fmla="*/ 1041884 h 1543534"/>
                      <a:gd name="connsiteX11" fmla="*/ 5688988 w 5688988"/>
                      <a:gd name="connsiteY11" fmla="*/ 432284 h 1543534"/>
                      <a:gd name="connsiteX12" fmla="*/ 5688988 w 5688988"/>
                      <a:gd name="connsiteY12" fmla="*/ 1543534 h 1543534"/>
                      <a:gd name="connsiteX13" fmla="*/ 323238 w 5688988"/>
                      <a:gd name="connsiteY13" fmla="*/ 1543534 h 1543534"/>
                      <a:gd name="connsiteX14" fmla="*/ 0 w 5688988"/>
                      <a:gd name="connsiteY14" fmla="*/ 472221 h 1543534"/>
                      <a:gd name="connsiteX0" fmla="*/ 0 w 5688988"/>
                      <a:gd name="connsiteY0" fmla="*/ 472221 h 1543534"/>
                      <a:gd name="connsiteX1" fmla="*/ 101826 w 5688988"/>
                      <a:gd name="connsiteY1" fmla="*/ 426772 h 1543534"/>
                      <a:gd name="connsiteX2" fmla="*/ 169130 w 5688988"/>
                      <a:gd name="connsiteY2" fmla="*/ 526567 h 1543534"/>
                      <a:gd name="connsiteX3" fmla="*/ 1014904 w 5688988"/>
                      <a:gd name="connsiteY3" fmla="*/ 702530 h 1543534"/>
                      <a:gd name="connsiteX4" fmla="*/ 1034793 w 5688988"/>
                      <a:gd name="connsiteY4" fmla="*/ 468547 h 1543534"/>
                      <a:gd name="connsiteX5" fmla="*/ 979093 w 5688988"/>
                      <a:gd name="connsiteY5" fmla="*/ 162199 h 1543534"/>
                      <a:gd name="connsiteX6" fmla="*/ 1148738 w 5688988"/>
                      <a:gd name="connsiteY6" fmla="*/ 0 h 1543534"/>
                      <a:gd name="connsiteX7" fmla="*/ 2120288 w 5688988"/>
                      <a:gd name="connsiteY7" fmla="*/ 190984 h 1543534"/>
                      <a:gd name="connsiteX8" fmla="*/ 3155338 w 5688988"/>
                      <a:gd name="connsiteY8" fmla="*/ 559284 h 1543534"/>
                      <a:gd name="connsiteX9" fmla="*/ 3383938 w 5688988"/>
                      <a:gd name="connsiteY9" fmla="*/ 114784 h 1543534"/>
                      <a:gd name="connsiteX10" fmla="*/ 3549038 w 5688988"/>
                      <a:gd name="connsiteY10" fmla="*/ 1041884 h 1543534"/>
                      <a:gd name="connsiteX11" fmla="*/ 5688988 w 5688988"/>
                      <a:gd name="connsiteY11" fmla="*/ 432284 h 1543534"/>
                      <a:gd name="connsiteX12" fmla="*/ 5688988 w 5688988"/>
                      <a:gd name="connsiteY12" fmla="*/ 1543534 h 1543534"/>
                      <a:gd name="connsiteX13" fmla="*/ 323238 w 5688988"/>
                      <a:gd name="connsiteY13" fmla="*/ 1543534 h 1543534"/>
                      <a:gd name="connsiteX14" fmla="*/ 0 w 5688988"/>
                      <a:gd name="connsiteY14" fmla="*/ 472221 h 1543534"/>
                      <a:gd name="connsiteX0" fmla="*/ 0 w 5688988"/>
                      <a:gd name="connsiteY0" fmla="*/ 472221 h 1543534"/>
                      <a:gd name="connsiteX1" fmla="*/ 101826 w 5688988"/>
                      <a:gd name="connsiteY1" fmla="*/ 426772 h 1543534"/>
                      <a:gd name="connsiteX2" fmla="*/ 169130 w 5688988"/>
                      <a:gd name="connsiteY2" fmla="*/ 526567 h 1543534"/>
                      <a:gd name="connsiteX3" fmla="*/ 1014904 w 5688988"/>
                      <a:gd name="connsiteY3" fmla="*/ 702530 h 1543534"/>
                      <a:gd name="connsiteX4" fmla="*/ 1034793 w 5688988"/>
                      <a:gd name="connsiteY4" fmla="*/ 468547 h 1543534"/>
                      <a:gd name="connsiteX5" fmla="*/ 979093 w 5688988"/>
                      <a:gd name="connsiteY5" fmla="*/ 162199 h 1543534"/>
                      <a:gd name="connsiteX6" fmla="*/ 1148738 w 5688988"/>
                      <a:gd name="connsiteY6" fmla="*/ 0 h 1543534"/>
                      <a:gd name="connsiteX7" fmla="*/ 2120288 w 5688988"/>
                      <a:gd name="connsiteY7" fmla="*/ 190984 h 1543534"/>
                      <a:gd name="connsiteX8" fmla="*/ 3155338 w 5688988"/>
                      <a:gd name="connsiteY8" fmla="*/ 559284 h 1543534"/>
                      <a:gd name="connsiteX9" fmla="*/ 3383938 w 5688988"/>
                      <a:gd name="connsiteY9" fmla="*/ 114784 h 1543534"/>
                      <a:gd name="connsiteX10" fmla="*/ 3549038 w 5688988"/>
                      <a:gd name="connsiteY10" fmla="*/ 1041884 h 1543534"/>
                      <a:gd name="connsiteX11" fmla="*/ 5688988 w 5688988"/>
                      <a:gd name="connsiteY11" fmla="*/ 432284 h 1543534"/>
                      <a:gd name="connsiteX12" fmla="*/ 5688988 w 5688988"/>
                      <a:gd name="connsiteY12" fmla="*/ 1543534 h 1543534"/>
                      <a:gd name="connsiteX13" fmla="*/ 323238 w 5688988"/>
                      <a:gd name="connsiteY13" fmla="*/ 1543534 h 1543534"/>
                      <a:gd name="connsiteX14" fmla="*/ 0 w 5688988"/>
                      <a:gd name="connsiteY14" fmla="*/ 472221 h 1543534"/>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20288 w 5688988"/>
                      <a:gd name="connsiteY7" fmla="*/ 188663 h 1541213"/>
                      <a:gd name="connsiteX8" fmla="*/ 3155338 w 5688988"/>
                      <a:gd name="connsiteY8" fmla="*/ 556963 h 1541213"/>
                      <a:gd name="connsiteX9" fmla="*/ 3383938 w 5688988"/>
                      <a:gd name="connsiteY9" fmla="*/ 112463 h 1541213"/>
                      <a:gd name="connsiteX10" fmla="*/ 3549038 w 5688988"/>
                      <a:gd name="connsiteY10" fmla="*/ 1039563 h 1541213"/>
                      <a:gd name="connsiteX11" fmla="*/ 5688988 w 5688988"/>
                      <a:gd name="connsiteY11" fmla="*/ 429963 h 1541213"/>
                      <a:gd name="connsiteX12" fmla="*/ 5688988 w 5688988"/>
                      <a:gd name="connsiteY12" fmla="*/ 1541213 h 1541213"/>
                      <a:gd name="connsiteX13" fmla="*/ 323238 w 5688988"/>
                      <a:gd name="connsiteY13" fmla="*/ 1541213 h 1541213"/>
                      <a:gd name="connsiteX14" fmla="*/ 0 w 5688988"/>
                      <a:gd name="connsiteY14"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087797 w 5688988"/>
                      <a:gd name="connsiteY7" fmla="*/ 179380 h 1541213"/>
                      <a:gd name="connsiteX8" fmla="*/ 3155338 w 5688988"/>
                      <a:gd name="connsiteY8" fmla="*/ 556963 h 1541213"/>
                      <a:gd name="connsiteX9" fmla="*/ 3383938 w 5688988"/>
                      <a:gd name="connsiteY9" fmla="*/ 112463 h 1541213"/>
                      <a:gd name="connsiteX10" fmla="*/ 3549038 w 5688988"/>
                      <a:gd name="connsiteY10" fmla="*/ 1039563 h 1541213"/>
                      <a:gd name="connsiteX11" fmla="*/ 5688988 w 5688988"/>
                      <a:gd name="connsiteY11" fmla="*/ 429963 h 1541213"/>
                      <a:gd name="connsiteX12" fmla="*/ 5688988 w 5688988"/>
                      <a:gd name="connsiteY12" fmla="*/ 1541213 h 1541213"/>
                      <a:gd name="connsiteX13" fmla="*/ 323238 w 5688988"/>
                      <a:gd name="connsiteY13" fmla="*/ 1541213 h 1541213"/>
                      <a:gd name="connsiteX14" fmla="*/ 0 w 5688988"/>
                      <a:gd name="connsiteY14"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087797 w 5688988"/>
                      <a:gd name="connsiteY7" fmla="*/ 179380 h 1541213"/>
                      <a:gd name="connsiteX8" fmla="*/ 3155338 w 5688988"/>
                      <a:gd name="connsiteY8" fmla="*/ 556963 h 1541213"/>
                      <a:gd name="connsiteX9" fmla="*/ 3383938 w 5688988"/>
                      <a:gd name="connsiteY9" fmla="*/ 112463 h 1541213"/>
                      <a:gd name="connsiteX10" fmla="*/ 3549038 w 5688988"/>
                      <a:gd name="connsiteY10" fmla="*/ 1039563 h 1541213"/>
                      <a:gd name="connsiteX11" fmla="*/ 5688988 w 5688988"/>
                      <a:gd name="connsiteY11" fmla="*/ 429963 h 1541213"/>
                      <a:gd name="connsiteX12" fmla="*/ 5688988 w 5688988"/>
                      <a:gd name="connsiteY12" fmla="*/ 1541213 h 1541213"/>
                      <a:gd name="connsiteX13" fmla="*/ 323238 w 5688988"/>
                      <a:gd name="connsiteY13" fmla="*/ 1541213 h 1541213"/>
                      <a:gd name="connsiteX14" fmla="*/ 0 w 5688988"/>
                      <a:gd name="connsiteY14"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087797 w 5688988"/>
                      <a:gd name="connsiteY7" fmla="*/ 179380 h 1541213"/>
                      <a:gd name="connsiteX8" fmla="*/ 3155338 w 5688988"/>
                      <a:gd name="connsiteY8" fmla="*/ 556963 h 1541213"/>
                      <a:gd name="connsiteX9" fmla="*/ 3383938 w 5688988"/>
                      <a:gd name="connsiteY9" fmla="*/ 112463 h 1541213"/>
                      <a:gd name="connsiteX10" fmla="*/ 3549038 w 5688988"/>
                      <a:gd name="connsiteY10" fmla="*/ 1039563 h 1541213"/>
                      <a:gd name="connsiteX11" fmla="*/ 5688988 w 5688988"/>
                      <a:gd name="connsiteY11" fmla="*/ 429963 h 1541213"/>
                      <a:gd name="connsiteX12" fmla="*/ 5688988 w 5688988"/>
                      <a:gd name="connsiteY12" fmla="*/ 1541213 h 1541213"/>
                      <a:gd name="connsiteX13" fmla="*/ 323238 w 5688988"/>
                      <a:gd name="connsiteY13" fmla="*/ 1541213 h 1541213"/>
                      <a:gd name="connsiteX14" fmla="*/ 0 w 5688988"/>
                      <a:gd name="connsiteY14"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087797 w 5688988"/>
                      <a:gd name="connsiteY7" fmla="*/ 179380 h 1541213"/>
                      <a:gd name="connsiteX8" fmla="*/ 2232332 w 5688988"/>
                      <a:gd name="connsiteY8" fmla="*/ 517284 h 1541213"/>
                      <a:gd name="connsiteX9" fmla="*/ 3155338 w 5688988"/>
                      <a:gd name="connsiteY9" fmla="*/ 556963 h 1541213"/>
                      <a:gd name="connsiteX10" fmla="*/ 3383938 w 5688988"/>
                      <a:gd name="connsiteY10" fmla="*/ 112463 h 1541213"/>
                      <a:gd name="connsiteX11" fmla="*/ 3549038 w 5688988"/>
                      <a:gd name="connsiteY11" fmla="*/ 1039563 h 1541213"/>
                      <a:gd name="connsiteX12" fmla="*/ 5688988 w 5688988"/>
                      <a:gd name="connsiteY12" fmla="*/ 429963 h 1541213"/>
                      <a:gd name="connsiteX13" fmla="*/ 5688988 w 5688988"/>
                      <a:gd name="connsiteY13" fmla="*/ 1541213 h 1541213"/>
                      <a:gd name="connsiteX14" fmla="*/ 323238 w 5688988"/>
                      <a:gd name="connsiteY14" fmla="*/ 1541213 h 1541213"/>
                      <a:gd name="connsiteX15" fmla="*/ 0 w 5688988"/>
                      <a:gd name="connsiteY15"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087797 w 5688988"/>
                      <a:gd name="connsiteY7" fmla="*/ 179380 h 1541213"/>
                      <a:gd name="connsiteX8" fmla="*/ 2232332 w 5688988"/>
                      <a:gd name="connsiteY8" fmla="*/ 517284 h 1541213"/>
                      <a:gd name="connsiteX9" fmla="*/ 3155338 w 5688988"/>
                      <a:gd name="connsiteY9" fmla="*/ 556963 h 1541213"/>
                      <a:gd name="connsiteX10" fmla="*/ 3383938 w 5688988"/>
                      <a:gd name="connsiteY10" fmla="*/ 112463 h 1541213"/>
                      <a:gd name="connsiteX11" fmla="*/ 3549038 w 5688988"/>
                      <a:gd name="connsiteY11" fmla="*/ 1039563 h 1541213"/>
                      <a:gd name="connsiteX12" fmla="*/ 5688988 w 5688988"/>
                      <a:gd name="connsiteY12" fmla="*/ 429963 h 1541213"/>
                      <a:gd name="connsiteX13" fmla="*/ 5688988 w 5688988"/>
                      <a:gd name="connsiteY13" fmla="*/ 1541213 h 1541213"/>
                      <a:gd name="connsiteX14" fmla="*/ 323238 w 5688988"/>
                      <a:gd name="connsiteY14" fmla="*/ 1541213 h 1541213"/>
                      <a:gd name="connsiteX15" fmla="*/ 0 w 5688988"/>
                      <a:gd name="connsiteY15"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087797 w 5688988"/>
                      <a:gd name="connsiteY7" fmla="*/ 179380 h 1541213"/>
                      <a:gd name="connsiteX8" fmla="*/ 2137178 w 5688988"/>
                      <a:gd name="connsiteY8" fmla="*/ 326977 h 1541213"/>
                      <a:gd name="connsiteX9" fmla="*/ 2232332 w 5688988"/>
                      <a:gd name="connsiteY9" fmla="*/ 517284 h 1541213"/>
                      <a:gd name="connsiteX10" fmla="*/ 3155338 w 5688988"/>
                      <a:gd name="connsiteY10" fmla="*/ 556963 h 1541213"/>
                      <a:gd name="connsiteX11" fmla="*/ 3383938 w 5688988"/>
                      <a:gd name="connsiteY11" fmla="*/ 112463 h 1541213"/>
                      <a:gd name="connsiteX12" fmla="*/ 3549038 w 5688988"/>
                      <a:gd name="connsiteY12" fmla="*/ 1039563 h 1541213"/>
                      <a:gd name="connsiteX13" fmla="*/ 5688988 w 5688988"/>
                      <a:gd name="connsiteY13" fmla="*/ 429963 h 1541213"/>
                      <a:gd name="connsiteX14" fmla="*/ 5688988 w 5688988"/>
                      <a:gd name="connsiteY14" fmla="*/ 1541213 h 1541213"/>
                      <a:gd name="connsiteX15" fmla="*/ 323238 w 5688988"/>
                      <a:gd name="connsiteY15" fmla="*/ 1541213 h 1541213"/>
                      <a:gd name="connsiteX16" fmla="*/ 0 w 5688988"/>
                      <a:gd name="connsiteY16"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087797 w 5688988"/>
                      <a:gd name="connsiteY7" fmla="*/ 179380 h 1541213"/>
                      <a:gd name="connsiteX8" fmla="*/ 2137178 w 5688988"/>
                      <a:gd name="connsiteY8" fmla="*/ 326977 h 1541213"/>
                      <a:gd name="connsiteX9" fmla="*/ 1928305 w 5688988"/>
                      <a:gd name="connsiteY9" fmla="*/ 299127 h 1541213"/>
                      <a:gd name="connsiteX10" fmla="*/ 2232332 w 5688988"/>
                      <a:gd name="connsiteY10" fmla="*/ 517284 h 1541213"/>
                      <a:gd name="connsiteX11" fmla="*/ 3155338 w 5688988"/>
                      <a:gd name="connsiteY11" fmla="*/ 556963 h 1541213"/>
                      <a:gd name="connsiteX12" fmla="*/ 3383938 w 5688988"/>
                      <a:gd name="connsiteY12" fmla="*/ 112463 h 1541213"/>
                      <a:gd name="connsiteX13" fmla="*/ 3549038 w 5688988"/>
                      <a:gd name="connsiteY13" fmla="*/ 1039563 h 1541213"/>
                      <a:gd name="connsiteX14" fmla="*/ 5688988 w 5688988"/>
                      <a:gd name="connsiteY14" fmla="*/ 429963 h 1541213"/>
                      <a:gd name="connsiteX15" fmla="*/ 5688988 w 5688988"/>
                      <a:gd name="connsiteY15" fmla="*/ 1541213 h 1541213"/>
                      <a:gd name="connsiteX16" fmla="*/ 323238 w 5688988"/>
                      <a:gd name="connsiteY16" fmla="*/ 1541213 h 1541213"/>
                      <a:gd name="connsiteX17" fmla="*/ 0 w 5688988"/>
                      <a:gd name="connsiteY17"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087797 w 5688988"/>
                      <a:gd name="connsiteY7" fmla="*/ 179380 h 1541213"/>
                      <a:gd name="connsiteX8" fmla="*/ 2137178 w 5688988"/>
                      <a:gd name="connsiteY8" fmla="*/ 326977 h 1541213"/>
                      <a:gd name="connsiteX9" fmla="*/ 1928305 w 5688988"/>
                      <a:gd name="connsiteY9" fmla="*/ 299127 h 1541213"/>
                      <a:gd name="connsiteX10" fmla="*/ 2232332 w 5688988"/>
                      <a:gd name="connsiteY10" fmla="*/ 517284 h 1541213"/>
                      <a:gd name="connsiteX11" fmla="*/ 3155338 w 5688988"/>
                      <a:gd name="connsiteY11" fmla="*/ 556963 h 1541213"/>
                      <a:gd name="connsiteX12" fmla="*/ 3383938 w 5688988"/>
                      <a:gd name="connsiteY12" fmla="*/ 112463 h 1541213"/>
                      <a:gd name="connsiteX13" fmla="*/ 3549038 w 5688988"/>
                      <a:gd name="connsiteY13" fmla="*/ 1039563 h 1541213"/>
                      <a:gd name="connsiteX14" fmla="*/ 5688988 w 5688988"/>
                      <a:gd name="connsiteY14" fmla="*/ 429963 h 1541213"/>
                      <a:gd name="connsiteX15" fmla="*/ 5688988 w 5688988"/>
                      <a:gd name="connsiteY15" fmla="*/ 1541213 h 1541213"/>
                      <a:gd name="connsiteX16" fmla="*/ 323238 w 5688988"/>
                      <a:gd name="connsiteY16" fmla="*/ 1541213 h 1541213"/>
                      <a:gd name="connsiteX17" fmla="*/ 0 w 5688988"/>
                      <a:gd name="connsiteY17"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7178 w 5688988"/>
                      <a:gd name="connsiteY8" fmla="*/ 326977 h 1541213"/>
                      <a:gd name="connsiteX9" fmla="*/ 1928305 w 5688988"/>
                      <a:gd name="connsiteY9" fmla="*/ 299127 h 1541213"/>
                      <a:gd name="connsiteX10" fmla="*/ 2232332 w 5688988"/>
                      <a:gd name="connsiteY10" fmla="*/ 517284 h 1541213"/>
                      <a:gd name="connsiteX11" fmla="*/ 3155338 w 5688988"/>
                      <a:gd name="connsiteY11" fmla="*/ 556963 h 1541213"/>
                      <a:gd name="connsiteX12" fmla="*/ 3383938 w 5688988"/>
                      <a:gd name="connsiteY12" fmla="*/ 112463 h 1541213"/>
                      <a:gd name="connsiteX13" fmla="*/ 3549038 w 5688988"/>
                      <a:gd name="connsiteY13" fmla="*/ 1039563 h 1541213"/>
                      <a:gd name="connsiteX14" fmla="*/ 5688988 w 5688988"/>
                      <a:gd name="connsiteY14" fmla="*/ 429963 h 1541213"/>
                      <a:gd name="connsiteX15" fmla="*/ 5688988 w 5688988"/>
                      <a:gd name="connsiteY15" fmla="*/ 1541213 h 1541213"/>
                      <a:gd name="connsiteX16" fmla="*/ 323238 w 5688988"/>
                      <a:gd name="connsiteY16" fmla="*/ 1541213 h 1541213"/>
                      <a:gd name="connsiteX17" fmla="*/ 0 w 5688988"/>
                      <a:gd name="connsiteY17"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7178 w 5688988"/>
                      <a:gd name="connsiteY8" fmla="*/ 326977 h 1541213"/>
                      <a:gd name="connsiteX9" fmla="*/ 1928305 w 5688988"/>
                      <a:gd name="connsiteY9" fmla="*/ 299127 h 1541213"/>
                      <a:gd name="connsiteX10" fmla="*/ 2232332 w 5688988"/>
                      <a:gd name="connsiteY10" fmla="*/ 517284 h 1541213"/>
                      <a:gd name="connsiteX11" fmla="*/ 3155338 w 5688988"/>
                      <a:gd name="connsiteY11" fmla="*/ 556963 h 1541213"/>
                      <a:gd name="connsiteX12" fmla="*/ 3383938 w 5688988"/>
                      <a:gd name="connsiteY12" fmla="*/ 112463 h 1541213"/>
                      <a:gd name="connsiteX13" fmla="*/ 3549038 w 5688988"/>
                      <a:gd name="connsiteY13" fmla="*/ 1039563 h 1541213"/>
                      <a:gd name="connsiteX14" fmla="*/ 5688988 w 5688988"/>
                      <a:gd name="connsiteY14" fmla="*/ 429963 h 1541213"/>
                      <a:gd name="connsiteX15" fmla="*/ 5688988 w 5688988"/>
                      <a:gd name="connsiteY15" fmla="*/ 1541213 h 1541213"/>
                      <a:gd name="connsiteX16" fmla="*/ 323238 w 5688988"/>
                      <a:gd name="connsiteY16" fmla="*/ 1541213 h 1541213"/>
                      <a:gd name="connsiteX17" fmla="*/ 0 w 5688988"/>
                      <a:gd name="connsiteY17"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55338 w 5688988"/>
                      <a:gd name="connsiteY11" fmla="*/ 556963 h 1541213"/>
                      <a:gd name="connsiteX12" fmla="*/ 3383938 w 5688988"/>
                      <a:gd name="connsiteY12" fmla="*/ 112463 h 1541213"/>
                      <a:gd name="connsiteX13" fmla="*/ 3549038 w 5688988"/>
                      <a:gd name="connsiteY13" fmla="*/ 1039563 h 1541213"/>
                      <a:gd name="connsiteX14" fmla="*/ 5688988 w 5688988"/>
                      <a:gd name="connsiteY14" fmla="*/ 429963 h 1541213"/>
                      <a:gd name="connsiteX15" fmla="*/ 5688988 w 5688988"/>
                      <a:gd name="connsiteY15" fmla="*/ 1541213 h 1541213"/>
                      <a:gd name="connsiteX16" fmla="*/ 323238 w 5688988"/>
                      <a:gd name="connsiteY16" fmla="*/ 1541213 h 1541213"/>
                      <a:gd name="connsiteX17" fmla="*/ 0 w 5688988"/>
                      <a:gd name="connsiteY17"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55338 w 5688988"/>
                      <a:gd name="connsiteY11" fmla="*/ 556963 h 1541213"/>
                      <a:gd name="connsiteX12" fmla="*/ 3383938 w 5688988"/>
                      <a:gd name="connsiteY12" fmla="*/ 112463 h 1541213"/>
                      <a:gd name="connsiteX13" fmla="*/ 3549038 w 5688988"/>
                      <a:gd name="connsiteY13" fmla="*/ 1039563 h 1541213"/>
                      <a:gd name="connsiteX14" fmla="*/ 5688988 w 5688988"/>
                      <a:gd name="connsiteY14" fmla="*/ 429963 h 1541213"/>
                      <a:gd name="connsiteX15" fmla="*/ 5688988 w 5688988"/>
                      <a:gd name="connsiteY15" fmla="*/ 1541213 h 1541213"/>
                      <a:gd name="connsiteX16" fmla="*/ 323238 w 5688988"/>
                      <a:gd name="connsiteY16" fmla="*/ 1541213 h 1541213"/>
                      <a:gd name="connsiteX17" fmla="*/ 0 w 5688988"/>
                      <a:gd name="connsiteY17"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62300 w 5688988"/>
                      <a:gd name="connsiteY11" fmla="*/ 603380 h 1541213"/>
                      <a:gd name="connsiteX12" fmla="*/ 3383938 w 5688988"/>
                      <a:gd name="connsiteY12" fmla="*/ 112463 h 1541213"/>
                      <a:gd name="connsiteX13" fmla="*/ 3549038 w 5688988"/>
                      <a:gd name="connsiteY13" fmla="*/ 1039563 h 1541213"/>
                      <a:gd name="connsiteX14" fmla="*/ 5688988 w 5688988"/>
                      <a:gd name="connsiteY14" fmla="*/ 429963 h 1541213"/>
                      <a:gd name="connsiteX15" fmla="*/ 5688988 w 5688988"/>
                      <a:gd name="connsiteY15" fmla="*/ 1541213 h 1541213"/>
                      <a:gd name="connsiteX16" fmla="*/ 323238 w 5688988"/>
                      <a:gd name="connsiteY16" fmla="*/ 1541213 h 1541213"/>
                      <a:gd name="connsiteX17" fmla="*/ 0 w 5688988"/>
                      <a:gd name="connsiteY17"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62300 w 5688988"/>
                      <a:gd name="connsiteY11" fmla="*/ 603380 h 1541213"/>
                      <a:gd name="connsiteX12" fmla="*/ 3383938 w 5688988"/>
                      <a:gd name="connsiteY12" fmla="*/ 112463 h 1541213"/>
                      <a:gd name="connsiteX13" fmla="*/ 3549038 w 5688988"/>
                      <a:gd name="connsiteY13" fmla="*/ 1039563 h 1541213"/>
                      <a:gd name="connsiteX14" fmla="*/ 5688988 w 5688988"/>
                      <a:gd name="connsiteY14" fmla="*/ 429963 h 1541213"/>
                      <a:gd name="connsiteX15" fmla="*/ 5688988 w 5688988"/>
                      <a:gd name="connsiteY15" fmla="*/ 1541213 h 1541213"/>
                      <a:gd name="connsiteX16" fmla="*/ 323238 w 5688988"/>
                      <a:gd name="connsiteY16" fmla="*/ 1541213 h 1541213"/>
                      <a:gd name="connsiteX17" fmla="*/ 0 w 5688988"/>
                      <a:gd name="connsiteY17"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383938 w 5688988"/>
                      <a:gd name="connsiteY12" fmla="*/ 112463 h 1541213"/>
                      <a:gd name="connsiteX13" fmla="*/ 3549038 w 5688988"/>
                      <a:gd name="connsiteY13" fmla="*/ 1039563 h 1541213"/>
                      <a:gd name="connsiteX14" fmla="*/ 5688988 w 5688988"/>
                      <a:gd name="connsiteY14" fmla="*/ 429963 h 1541213"/>
                      <a:gd name="connsiteX15" fmla="*/ 5688988 w 5688988"/>
                      <a:gd name="connsiteY15" fmla="*/ 1541213 h 1541213"/>
                      <a:gd name="connsiteX16" fmla="*/ 323238 w 5688988"/>
                      <a:gd name="connsiteY16" fmla="*/ 1541213 h 1541213"/>
                      <a:gd name="connsiteX17" fmla="*/ 0 w 5688988"/>
                      <a:gd name="connsiteY17"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83938 w 5688988"/>
                      <a:gd name="connsiteY13" fmla="*/ 112463 h 1541213"/>
                      <a:gd name="connsiteX14" fmla="*/ 3549038 w 5688988"/>
                      <a:gd name="connsiteY14" fmla="*/ 1039563 h 1541213"/>
                      <a:gd name="connsiteX15" fmla="*/ 5688988 w 5688988"/>
                      <a:gd name="connsiteY15" fmla="*/ 429963 h 1541213"/>
                      <a:gd name="connsiteX16" fmla="*/ 5688988 w 5688988"/>
                      <a:gd name="connsiteY16" fmla="*/ 1541213 h 1541213"/>
                      <a:gd name="connsiteX17" fmla="*/ 323238 w 5688988"/>
                      <a:gd name="connsiteY17" fmla="*/ 1541213 h 1541213"/>
                      <a:gd name="connsiteX18" fmla="*/ 0 w 5688988"/>
                      <a:gd name="connsiteY18"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83938 w 5688988"/>
                      <a:gd name="connsiteY13" fmla="*/ 112463 h 1541213"/>
                      <a:gd name="connsiteX14" fmla="*/ 3549038 w 5688988"/>
                      <a:gd name="connsiteY14" fmla="*/ 1039563 h 1541213"/>
                      <a:gd name="connsiteX15" fmla="*/ 5688988 w 5688988"/>
                      <a:gd name="connsiteY15" fmla="*/ 429963 h 1541213"/>
                      <a:gd name="connsiteX16" fmla="*/ 5688988 w 5688988"/>
                      <a:gd name="connsiteY16" fmla="*/ 1541213 h 1541213"/>
                      <a:gd name="connsiteX17" fmla="*/ 323238 w 5688988"/>
                      <a:gd name="connsiteY17" fmla="*/ 1541213 h 1541213"/>
                      <a:gd name="connsiteX18" fmla="*/ 0 w 5688988"/>
                      <a:gd name="connsiteY18"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5688988 w 5688988"/>
                      <a:gd name="connsiteY15" fmla="*/ 429963 h 1541213"/>
                      <a:gd name="connsiteX16" fmla="*/ 5688988 w 5688988"/>
                      <a:gd name="connsiteY16" fmla="*/ 1541213 h 1541213"/>
                      <a:gd name="connsiteX17" fmla="*/ 323238 w 5688988"/>
                      <a:gd name="connsiteY17" fmla="*/ 1541213 h 1541213"/>
                      <a:gd name="connsiteX18" fmla="*/ 0 w 5688988"/>
                      <a:gd name="connsiteY18"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5670421 w 5688988"/>
                      <a:gd name="connsiteY15" fmla="*/ 1140132 h 1541213"/>
                      <a:gd name="connsiteX16" fmla="*/ 5688988 w 5688988"/>
                      <a:gd name="connsiteY16" fmla="*/ 1541213 h 1541213"/>
                      <a:gd name="connsiteX17" fmla="*/ 323238 w 5688988"/>
                      <a:gd name="connsiteY17" fmla="*/ 1541213 h 1541213"/>
                      <a:gd name="connsiteX18" fmla="*/ 0 w 5688988"/>
                      <a:gd name="connsiteY18"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5670421 w 5688988"/>
                      <a:gd name="connsiteY16" fmla="*/ 1140132 h 1541213"/>
                      <a:gd name="connsiteX17" fmla="*/ 5688988 w 5688988"/>
                      <a:gd name="connsiteY17" fmla="*/ 1541213 h 1541213"/>
                      <a:gd name="connsiteX18" fmla="*/ 323238 w 5688988"/>
                      <a:gd name="connsiteY18" fmla="*/ 1541213 h 1541213"/>
                      <a:gd name="connsiteX19" fmla="*/ 0 w 5688988"/>
                      <a:gd name="connsiteY19"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715601 w 5688988"/>
                      <a:gd name="connsiteY16" fmla="*/ 983767 h 1541213"/>
                      <a:gd name="connsiteX17" fmla="*/ 5670421 w 5688988"/>
                      <a:gd name="connsiteY17" fmla="*/ 1140132 h 1541213"/>
                      <a:gd name="connsiteX18" fmla="*/ 5688988 w 5688988"/>
                      <a:gd name="connsiteY18" fmla="*/ 1541213 h 1541213"/>
                      <a:gd name="connsiteX19" fmla="*/ 323238 w 5688988"/>
                      <a:gd name="connsiteY19" fmla="*/ 1541213 h 1541213"/>
                      <a:gd name="connsiteX20" fmla="*/ 0 w 5688988"/>
                      <a:gd name="connsiteY20"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715601 w 5688988"/>
                      <a:gd name="connsiteY16" fmla="*/ 983767 h 1541213"/>
                      <a:gd name="connsiteX17" fmla="*/ 5670421 w 5688988"/>
                      <a:gd name="connsiteY17" fmla="*/ 1140132 h 1541213"/>
                      <a:gd name="connsiteX18" fmla="*/ 5688988 w 5688988"/>
                      <a:gd name="connsiteY18" fmla="*/ 1541213 h 1541213"/>
                      <a:gd name="connsiteX19" fmla="*/ 323238 w 5688988"/>
                      <a:gd name="connsiteY19" fmla="*/ 1541213 h 1541213"/>
                      <a:gd name="connsiteX20" fmla="*/ 0 w 5688988"/>
                      <a:gd name="connsiteY20"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97445 w 5688988"/>
                      <a:gd name="connsiteY16" fmla="*/ 965200 h 1541213"/>
                      <a:gd name="connsiteX17" fmla="*/ 5670421 w 5688988"/>
                      <a:gd name="connsiteY17" fmla="*/ 1140132 h 1541213"/>
                      <a:gd name="connsiteX18" fmla="*/ 5688988 w 5688988"/>
                      <a:gd name="connsiteY18" fmla="*/ 1541213 h 1541213"/>
                      <a:gd name="connsiteX19" fmla="*/ 323238 w 5688988"/>
                      <a:gd name="connsiteY19" fmla="*/ 1541213 h 1541213"/>
                      <a:gd name="connsiteX20" fmla="*/ 0 w 5688988"/>
                      <a:gd name="connsiteY20"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97445 w 5688988"/>
                      <a:gd name="connsiteY16" fmla="*/ 965200 h 1541213"/>
                      <a:gd name="connsiteX17" fmla="*/ 5670421 w 5688988"/>
                      <a:gd name="connsiteY17" fmla="*/ 1140132 h 1541213"/>
                      <a:gd name="connsiteX18" fmla="*/ 5688988 w 5688988"/>
                      <a:gd name="connsiteY18" fmla="*/ 1541213 h 1541213"/>
                      <a:gd name="connsiteX19" fmla="*/ 323238 w 5688988"/>
                      <a:gd name="connsiteY19" fmla="*/ 1541213 h 1541213"/>
                      <a:gd name="connsiteX20" fmla="*/ 0 w 5688988"/>
                      <a:gd name="connsiteY20"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0858 w 5688988"/>
                      <a:gd name="connsiteY16" fmla="*/ 962879 h 1541213"/>
                      <a:gd name="connsiteX17" fmla="*/ 5670421 w 5688988"/>
                      <a:gd name="connsiteY17" fmla="*/ 1140132 h 1541213"/>
                      <a:gd name="connsiteX18" fmla="*/ 5688988 w 5688988"/>
                      <a:gd name="connsiteY18" fmla="*/ 1541213 h 1541213"/>
                      <a:gd name="connsiteX19" fmla="*/ 323238 w 5688988"/>
                      <a:gd name="connsiteY19" fmla="*/ 1541213 h 1541213"/>
                      <a:gd name="connsiteX20" fmla="*/ 0 w 5688988"/>
                      <a:gd name="connsiteY20"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0858 w 5688988"/>
                      <a:gd name="connsiteY16" fmla="*/ 962879 h 1541213"/>
                      <a:gd name="connsiteX17" fmla="*/ 5670421 w 5688988"/>
                      <a:gd name="connsiteY17" fmla="*/ 1140132 h 1541213"/>
                      <a:gd name="connsiteX18" fmla="*/ 5688988 w 5688988"/>
                      <a:gd name="connsiteY18" fmla="*/ 1541213 h 1541213"/>
                      <a:gd name="connsiteX19" fmla="*/ 323238 w 5688988"/>
                      <a:gd name="connsiteY19" fmla="*/ 1541213 h 1541213"/>
                      <a:gd name="connsiteX20" fmla="*/ 0 w 5688988"/>
                      <a:gd name="connsiteY20"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3179 w 5688988"/>
                      <a:gd name="connsiteY16" fmla="*/ 967521 h 1541213"/>
                      <a:gd name="connsiteX17" fmla="*/ 5670421 w 5688988"/>
                      <a:gd name="connsiteY17" fmla="*/ 1140132 h 1541213"/>
                      <a:gd name="connsiteX18" fmla="*/ 5688988 w 5688988"/>
                      <a:gd name="connsiteY18" fmla="*/ 1541213 h 1541213"/>
                      <a:gd name="connsiteX19" fmla="*/ 323238 w 5688988"/>
                      <a:gd name="connsiteY19" fmla="*/ 1541213 h 1541213"/>
                      <a:gd name="connsiteX20" fmla="*/ 0 w 5688988"/>
                      <a:gd name="connsiteY20"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3179 w 5688988"/>
                      <a:gd name="connsiteY16" fmla="*/ 967521 h 1541213"/>
                      <a:gd name="connsiteX17" fmla="*/ 5138955 w 5688988"/>
                      <a:gd name="connsiteY17" fmla="*/ 989279 h 1541213"/>
                      <a:gd name="connsiteX18" fmla="*/ 5688988 w 5688988"/>
                      <a:gd name="connsiteY18" fmla="*/ 1541213 h 1541213"/>
                      <a:gd name="connsiteX19" fmla="*/ 323238 w 5688988"/>
                      <a:gd name="connsiteY19" fmla="*/ 1541213 h 1541213"/>
                      <a:gd name="connsiteX20" fmla="*/ 0 w 5688988"/>
                      <a:gd name="connsiteY20"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0859 w 5688988"/>
                      <a:gd name="connsiteY16" fmla="*/ 981446 h 1541213"/>
                      <a:gd name="connsiteX17" fmla="*/ 5138955 w 5688988"/>
                      <a:gd name="connsiteY17" fmla="*/ 989279 h 1541213"/>
                      <a:gd name="connsiteX18" fmla="*/ 5688988 w 5688988"/>
                      <a:gd name="connsiteY18" fmla="*/ 1541213 h 1541213"/>
                      <a:gd name="connsiteX19" fmla="*/ 323238 w 5688988"/>
                      <a:gd name="connsiteY19" fmla="*/ 1541213 h 1541213"/>
                      <a:gd name="connsiteX20" fmla="*/ 0 w 5688988"/>
                      <a:gd name="connsiteY20"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0859 w 5688988"/>
                      <a:gd name="connsiteY16" fmla="*/ 981446 h 1541213"/>
                      <a:gd name="connsiteX17" fmla="*/ 5138955 w 5688988"/>
                      <a:gd name="connsiteY17" fmla="*/ 989279 h 1541213"/>
                      <a:gd name="connsiteX18" fmla="*/ 5678738 w 5688988"/>
                      <a:gd name="connsiteY18" fmla="*/ 1150865 h 1541213"/>
                      <a:gd name="connsiteX19" fmla="*/ 5688988 w 5688988"/>
                      <a:gd name="connsiteY19" fmla="*/ 1541213 h 1541213"/>
                      <a:gd name="connsiteX20" fmla="*/ 323238 w 5688988"/>
                      <a:gd name="connsiteY20" fmla="*/ 1541213 h 1541213"/>
                      <a:gd name="connsiteX21" fmla="*/ 0 w 5688988"/>
                      <a:gd name="connsiteY21"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0859 w 5688988"/>
                      <a:gd name="connsiteY16" fmla="*/ 981446 h 1541213"/>
                      <a:gd name="connsiteX17" fmla="*/ 5138955 w 5688988"/>
                      <a:gd name="connsiteY17" fmla="*/ 989279 h 1541213"/>
                      <a:gd name="connsiteX18" fmla="*/ 5551093 w 5688988"/>
                      <a:gd name="connsiteY18" fmla="*/ 1120695 h 1541213"/>
                      <a:gd name="connsiteX19" fmla="*/ 5678738 w 5688988"/>
                      <a:gd name="connsiteY19" fmla="*/ 1150865 h 1541213"/>
                      <a:gd name="connsiteX20" fmla="*/ 5688988 w 5688988"/>
                      <a:gd name="connsiteY20" fmla="*/ 1541213 h 1541213"/>
                      <a:gd name="connsiteX21" fmla="*/ 323238 w 5688988"/>
                      <a:gd name="connsiteY21" fmla="*/ 1541213 h 1541213"/>
                      <a:gd name="connsiteX22" fmla="*/ 0 w 5688988"/>
                      <a:gd name="connsiteY22"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0859 w 5688988"/>
                      <a:gd name="connsiteY16" fmla="*/ 981446 h 1541213"/>
                      <a:gd name="connsiteX17" fmla="*/ 5138955 w 5688988"/>
                      <a:gd name="connsiteY17" fmla="*/ 989279 h 1541213"/>
                      <a:gd name="connsiteX18" fmla="*/ 5520923 w 5688988"/>
                      <a:gd name="connsiteY18" fmla="*/ 941992 h 1541213"/>
                      <a:gd name="connsiteX19" fmla="*/ 5551093 w 5688988"/>
                      <a:gd name="connsiteY19" fmla="*/ 1120695 h 1541213"/>
                      <a:gd name="connsiteX20" fmla="*/ 5678738 w 5688988"/>
                      <a:gd name="connsiteY20" fmla="*/ 1150865 h 1541213"/>
                      <a:gd name="connsiteX21" fmla="*/ 5688988 w 5688988"/>
                      <a:gd name="connsiteY21" fmla="*/ 1541213 h 1541213"/>
                      <a:gd name="connsiteX22" fmla="*/ 323238 w 5688988"/>
                      <a:gd name="connsiteY22" fmla="*/ 1541213 h 1541213"/>
                      <a:gd name="connsiteX23" fmla="*/ 0 w 5688988"/>
                      <a:gd name="connsiteY23"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0859 w 5688988"/>
                      <a:gd name="connsiteY16" fmla="*/ 981446 h 1541213"/>
                      <a:gd name="connsiteX17" fmla="*/ 5138955 w 5688988"/>
                      <a:gd name="connsiteY17" fmla="*/ 989279 h 1541213"/>
                      <a:gd name="connsiteX18" fmla="*/ 5242425 w 5688988"/>
                      <a:gd name="connsiteY18" fmla="*/ 1078920 h 1541213"/>
                      <a:gd name="connsiteX19" fmla="*/ 5520923 w 5688988"/>
                      <a:gd name="connsiteY19" fmla="*/ 941992 h 1541213"/>
                      <a:gd name="connsiteX20" fmla="*/ 5551093 w 5688988"/>
                      <a:gd name="connsiteY20" fmla="*/ 1120695 h 1541213"/>
                      <a:gd name="connsiteX21" fmla="*/ 5678738 w 5688988"/>
                      <a:gd name="connsiteY21" fmla="*/ 1150865 h 1541213"/>
                      <a:gd name="connsiteX22" fmla="*/ 5688988 w 5688988"/>
                      <a:gd name="connsiteY22" fmla="*/ 1541213 h 1541213"/>
                      <a:gd name="connsiteX23" fmla="*/ 323238 w 5688988"/>
                      <a:gd name="connsiteY23" fmla="*/ 1541213 h 1541213"/>
                      <a:gd name="connsiteX24" fmla="*/ 0 w 5688988"/>
                      <a:gd name="connsiteY24"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0859 w 5688988"/>
                      <a:gd name="connsiteY16" fmla="*/ 981446 h 1541213"/>
                      <a:gd name="connsiteX17" fmla="*/ 5106464 w 5688988"/>
                      <a:gd name="connsiteY17" fmla="*/ 970712 h 1541213"/>
                      <a:gd name="connsiteX18" fmla="*/ 5242425 w 5688988"/>
                      <a:gd name="connsiteY18" fmla="*/ 1078920 h 1541213"/>
                      <a:gd name="connsiteX19" fmla="*/ 5520923 w 5688988"/>
                      <a:gd name="connsiteY19" fmla="*/ 941992 h 1541213"/>
                      <a:gd name="connsiteX20" fmla="*/ 5551093 w 5688988"/>
                      <a:gd name="connsiteY20" fmla="*/ 1120695 h 1541213"/>
                      <a:gd name="connsiteX21" fmla="*/ 5678738 w 5688988"/>
                      <a:gd name="connsiteY21" fmla="*/ 1150865 h 1541213"/>
                      <a:gd name="connsiteX22" fmla="*/ 5688988 w 5688988"/>
                      <a:gd name="connsiteY22" fmla="*/ 1541213 h 1541213"/>
                      <a:gd name="connsiteX23" fmla="*/ 323238 w 5688988"/>
                      <a:gd name="connsiteY23" fmla="*/ 1541213 h 1541213"/>
                      <a:gd name="connsiteX24" fmla="*/ 0 w 5688988"/>
                      <a:gd name="connsiteY24"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0859 w 5688988"/>
                      <a:gd name="connsiteY16" fmla="*/ 981446 h 1541213"/>
                      <a:gd name="connsiteX17" fmla="*/ 5106464 w 5688988"/>
                      <a:gd name="connsiteY17" fmla="*/ 970712 h 1541213"/>
                      <a:gd name="connsiteX18" fmla="*/ 5242425 w 5688988"/>
                      <a:gd name="connsiteY18" fmla="*/ 1078920 h 1541213"/>
                      <a:gd name="connsiteX19" fmla="*/ 5344541 w 5688988"/>
                      <a:gd name="connsiteY19" fmla="*/ 1016258 h 1541213"/>
                      <a:gd name="connsiteX20" fmla="*/ 5520923 w 5688988"/>
                      <a:gd name="connsiteY20" fmla="*/ 941992 h 1541213"/>
                      <a:gd name="connsiteX21" fmla="*/ 5551093 w 5688988"/>
                      <a:gd name="connsiteY21" fmla="*/ 1120695 h 1541213"/>
                      <a:gd name="connsiteX22" fmla="*/ 5678738 w 5688988"/>
                      <a:gd name="connsiteY22" fmla="*/ 1150865 h 1541213"/>
                      <a:gd name="connsiteX23" fmla="*/ 5688988 w 5688988"/>
                      <a:gd name="connsiteY23" fmla="*/ 1541213 h 1541213"/>
                      <a:gd name="connsiteX24" fmla="*/ 323238 w 5688988"/>
                      <a:gd name="connsiteY24" fmla="*/ 1541213 h 1541213"/>
                      <a:gd name="connsiteX25" fmla="*/ 0 w 5688988"/>
                      <a:gd name="connsiteY25"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0859 w 5688988"/>
                      <a:gd name="connsiteY16" fmla="*/ 981446 h 1541213"/>
                      <a:gd name="connsiteX17" fmla="*/ 5106464 w 5688988"/>
                      <a:gd name="connsiteY17" fmla="*/ 970712 h 1541213"/>
                      <a:gd name="connsiteX18" fmla="*/ 5242425 w 5688988"/>
                      <a:gd name="connsiteY18" fmla="*/ 1078920 h 1541213"/>
                      <a:gd name="connsiteX19" fmla="*/ 5344541 w 5688988"/>
                      <a:gd name="connsiteY19" fmla="*/ 1016258 h 1541213"/>
                      <a:gd name="connsiteX20" fmla="*/ 5500036 w 5688988"/>
                      <a:gd name="connsiteY20" fmla="*/ 967521 h 1541213"/>
                      <a:gd name="connsiteX21" fmla="*/ 5551093 w 5688988"/>
                      <a:gd name="connsiteY21" fmla="*/ 1120695 h 1541213"/>
                      <a:gd name="connsiteX22" fmla="*/ 5678738 w 5688988"/>
                      <a:gd name="connsiteY22" fmla="*/ 1150865 h 1541213"/>
                      <a:gd name="connsiteX23" fmla="*/ 5688988 w 5688988"/>
                      <a:gd name="connsiteY23" fmla="*/ 1541213 h 1541213"/>
                      <a:gd name="connsiteX24" fmla="*/ 323238 w 5688988"/>
                      <a:gd name="connsiteY24" fmla="*/ 1541213 h 1541213"/>
                      <a:gd name="connsiteX25" fmla="*/ 0 w 5688988"/>
                      <a:gd name="connsiteY25"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0859 w 5688988"/>
                      <a:gd name="connsiteY16" fmla="*/ 981446 h 1541213"/>
                      <a:gd name="connsiteX17" fmla="*/ 5106464 w 5688988"/>
                      <a:gd name="connsiteY17" fmla="*/ 970712 h 1541213"/>
                      <a:gd name="connsiteX18" fmla="*/ 5242425 w 5688988"/>
                      <a:gd name="connsiteY18" fmla="*/ 1078920 h 1541213"/>
                      <a:gd name="connsiteX19" fmla="*/ 5344541 w 5688988"/>
                      <a:gd name="connsiteY19" fmla="*/ 1016258 h 1541213"/>
                      <a:gd name="connsiteX20" fmla="*/ 5500036 w 5688988"/>
                      <a:gd name="connsiteY20" fmla="*/ 967521 h 1541213"/>
                      <a:gd name="connsiteX21" fmla="*/ 5592868 w 5688988"/>
                      <a:gd name="connsiteY21" fmla="*/ 1111412 h 1541213"/>
                      <a:gd name="connsiteX22" fmla="*/ 5678738 w 5688988"/>
                      <a:gd name="connsiteY22" fmla="*/ 1150865 h 1541213"/>
                      <a:gd name="connsiteX23" fmla="*/ 5688988 w 5688988"/>
                      <a:gd name="connsiteY23" fmla="*/ 1541213 h 1541213"/>
                      <a:gd name="connsiteX24" fmla="*/ 323238 w 5688988"/>
                      <a:gd name="connsiteY24" fmla="*/ 1541213 h 1541213"/>
                      <a:gd name="connsiteX25" fmla="*/ 0 w 5688988"/>
                      <a:gd name="connsiteY25"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0859 w 5688988"/>
                      <a:gd name="connsiteY16" fmla="*/ 981446 h 1541213"/>
                      <a:gd name="connsiteX17" fmla="*/ 5106464 w 5688988"/>
                      <a:gd name="connsiteY17" fmla="*/ 970712 h 1541213"/>
                      <a:gd name="connsiteX18" fmla="*/ 5242425 w 5688988"/>
                      <a:gd name="connsiteY18" fmla="*/ 1078920 h 1541213"/>
                      <a:gd name="connsiteX19" fmla="*/ 5344541 w 5688988"/>
                      <a:gd name="connsiteY19" fmla="*/ 1016258 h 1541213"/>
                      <a:gd name="connsiteX20" fmla="*/ 5500036 w 5688988"/>
                      <a:gd name="connsiteY20" fmla="*/ 967521 h 1541213"/>
                      <a:gd name="connsiteX21" fmla="*/ 5592868 w 5688988"/>
                      <a:gd name="connsiteY21" fmla="*/ 1111412 h 1541213"/>
                      <a:gd name="connsiteX22" fmla="*/ 5678738 w 5688988"/>
                      <a:gd name="connsiteY22" fmla="*/ 1150865 h 1541213"/>
                      <a:gd name="connsiteX23" fmla="*/ 5688988 w 5688988"/>
                      <a:gd name="connsiteY23" fmla="*/ 1541213 h 1541213"/>
                      <a:gd name="connsiteX24" fmla="*/ 323238 w 5688988"/>
                      <a:gd name="connsiteY24" fmla="*/ 1541213 h 1541213"/>
                      <a:gd name="connsiteX25" fmla="*/ 0 w 5688988"/>
                      <a:gd name="connsiteY25"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0859 w 5688988"/>
                      <a:gd name="connsiteY16" fmla="*/ 981446 h 1541213"/>
                      <a:gd name="connsiteX17" fmla="*/ 5106464 w 5688988"/>
                      <a:gd name="connsiteY17" fmla="*/ 970712 h 1541213"/>
                      <a:gd name="connsiteX18" fmla="*/ 5242425 w 5688988"/>
                      <a:gd name="connsiteY18" fmla="*/ 1078920 h 1541213"/>
                      <a:gd name="connsiteX19" fmla="*/ 5344541 w 5688988"/>
                      <a:gd name="connsiteY19" fmla="*/ 1016258 h 1541213"/>
                      <a:gd name="connsiteX20" fmla="*/ 5523244 w 5688988"/>
                      <a:gd name="connsiteY20" fmla="*/ 967521 h 1541213"/>
                      <a:gd name="connsiteX21" fmla="*/ 5592868 w 5688988"/>
                      <a:gd name="connsiteY21" fmla="*/ 1111412 h 1541213"/>
                      <a:gd name="connsiteX22" fmla="*/ 5678738 w 5688988"/>
                      <a:gd name="connsiteY22" fmla="*/ 1150865 h 1541213"/>
                      <a:gd name="connsiteX23" fmla="*/ 5688988 w 5688988"/>
                      <a:gd name="connsiteY23" fmla="*/ 1541213 h 1541213"/>
                      <a:gd name="connsiteX24" fmla="*/ 323238 w 5688988"/>
                      <a:gd name="connsiteY24" fmla="*/ 1541213 h 1541213"/>
                      <a:gd name="connsiteX25" fmla="*/ 0 w 5688988"/>
                      <a:gd name="connsiteY25"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0859 w 5688988"/>
                      <a:gd name="connsiteY16" fmla="*/ 981446 h 1541213"/>
                      <a:gd name="connsiteX17" fmla="*/ 5106464 w 5688988"/>
                      <a:gd name="connsiteY17" fmla="*/ 970712 h 1541213"/>
                      <a:gd name="connsiteX18" fmla="*/ 5242425 w 5688988"/>
                      <a:gd name="connsiteY18" fmla="*/ 1078920 h 1541213"/>
                      <a:gd name="connsiteX19" fmla="*/ 5307408 w 5688988"/>
                      <a:gd name="connsiteY19" fmla="*/ 1016258 h 1541213"/>
                      <a:gd name="connsiteX20" fmla="*/ 5523244 w 5688988"/>
                      <a:gd name="connsiteY20" fmla="*/ 967521 h 1541213"/>
                      <a:gd name="connsiteX21" fmla="*/ 5592868 w 5688988"/>
                      <a:gd name="connsiteY21" fmla="*/ 1111412 h 1541213"/>
                      <a:gd name="connsiteX22" fmla="*/ 5678738 w 5688988"/>
                      <a:gd name="connsiteY22" fmla="*/ 1150865 h 1541213"/>
                      <a:gd name="connsiteX23" fmla="*/ 5688988 w 5688988"/>
                      <a:gd name="connsiteY23" fmla="*/ 1541213 h 1541213"/>
                      <a:gd name="connsiteX24" fmla="*/ 323238 w 5688988"/>
                      <a:gd name="connsiteY24" fmla="*/ 1541213 h 1541213"/>
                      <a:gd name="connsiteX25" fmla="*/ 0 w 5688988"/>
                      <a:gd name="connsiteY25"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25370 w 5688988"/>
                      <a:gd name="connsiteY10" fmla="*/ 672779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0859 w 5688988"/>
                      <a:gd name="connsiteY16" fmla="*/ 981446 h 1541213"/>
                      <a:gd name="connsiteX17" fmla="*/ 5106464 w 5688988"/>
                      <a:gd name="connsiteY17" fmla="*/ 970712 h 1541213"/>
                      <a:gd name="connsiteX18" fmla="*/ 5242425 w 5688988"/>
                      <a:gd name="connsiteY18" fmla="*/ 1078920 h 1541213"/>
                      <a:gd name="connsiteX19" fmla="*/ 5307408 w 5688988"/>
                      <a:gd name="connsiteY19" fmla="*/ 1016258 h 1541213"/>
                      <a:gd name="connsiteX20" fmla="*/ 5523244 w 5688988"/>
                      <a:gd name="connsiteY20" fmla="*/ 967521 h 1541213"/>
                      <a:gd name="connsiteX21" fmla="*/ 5592868 w 5688988"/>
                      <a:gd name="connsiteY21" fmla="*/ 1111412 h 1541213"/>
                      <a:gd name="connsiteX22" fmla="*/ 5678738 w 5688988"/>
                      <a:gd name="connsiteY22" fmla="*/ 1150865 h 1541213"/>
                      <a:gd name="connsiteX23" fmla="*/ 5688988 w 5688988"/>
                      <a:gd name="connsiteY23" fmla="*/ 1541213 h 1541213"/>
                      <a:gd name="connsiteX24" fmla="*/ 323238 w 5688988"/>
                      <a:gd name="connsiteY24" fmla="*/ 1541213 h 1541213"/>
                      <a:gd name="connsiteX25" fmla="*/ 0 w 5688988"/>
                      <a:gd name="connsiteY25"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02162 w 5688988"/>
                      <a:gd name="connsiteY10" fmla="*/ 519605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0859 w 5688988"/>
                      <a:gd name="connsiteY16" fmla="*/ 981446 h 1541213"/>
                      <a:gd name="connsiteX17" fmla="*/ 5106464 w 5688988"/>
                      <a:gd name="connsiteY17" fmla="*/ 970712 h 1541213"/>
                      <a:gd name="connsiteX18" fmla="*/ 5242425 w 5688988"/>
                      <a:gd name="connsiteY18" fmla="*/ 1078920 h 1541213"/>
                      <a:gd name="connsiteX19" fmla="*/ 5307408 w 5688988"/>
                      <a:gd name="connsiteY19" fmla="*/ 1016258 h 1541213"/>
                      <a:gd name="connsiteX20" fmla="*/ 5523244 w 5688988"/>
                      <a:gd name="connsiteY20" fmla="*/ 967521 h 1541213"/>
                      <a:gd name="connsiteX21" fmla="*/ 5592868 w 5688988"/>
                      <a:gd name="connsiteY21" fmla="*/ 1111412 h 1541213"/>
                      <a:gd name="connsiteX22" fmla="*/ 5678738 w 5688988"/>
                      <a:gd name="connsiteY22" fmla="*/ 1150865 h 1541213"/>
                      <a:gd name="connsiteX23" fmla="*/ 5688988 w 5688988"/>
                      <a:gd name="connsiteY23" fmla="*/ 1541213 h 1541213"/>
                      <a:gd name="connsiteX24" fmla="*/ 323238 w 5688988"/>
                      <a:gd name="connsiteY24" fmla="*/ 1541213 h 1541213"/>
                      <a:gd name="connsiteX25" fmla="*/ 0 w 5688988"/>
                      <a:gd name="connsiteY25"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171991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305030 w 5688988"/>
                      <a:gd name="connsiteY14" fmla="*/ 135671 h 1541213"/>
                      <a:gd name="connsiteX15" fmla="*/ 3549038 w 5688988"/>
                      <a:gd name="connsiteY15" fmla="*/ 1039563 h 1541213"/>
                      <a:gd name="connsiteX16" fmla="*/ 4348912 w 5688988"/>
                      <a:gd name="connsiteY16" fmla="*/ 1064995 h 1541213"/>
                      <a:gd name="connsiteX17" fmla="*/ 4420859 w 5688988"/>
                      <a:gd name="connsiteY17" fmla="*/ 981446 h 1541213"/>
                      <a:gd name="connsiteX18" fmla="*/ 5106464 w 5688988"/>
                      <a:gd name="connsiteY18" fmla="*/ 970712 h 1541213"/>
                      <a:gd name="connsiteX19" fmla="*/ 5242425 w 5688988"/>
                      <a:gd name="connsiteY19" fmla="*/ 1078920 h 1541213"/>
                      <a:gd name="connsiteX20" fmla="*/ 5307408 w 5688988"/>
                      <a:gd name="connsiteY20" fmla="*/ 1016258 h 1541213"/>
                      <a:gd name="connsiteX21" fmla="*/ 5523244 w 5688988"/>
                      <a:gd name="connsiteY21" fmla="*/ 967521 h 1541213"/>
                      <a:gd name="connsiteX22" fmla="*/ 5592868 w 5688988"/>
                      <a:gd name="connsiteY22" fmla="*/ 1111412 h 1541213"/>
                      <a:gd name="connsiteX23" fmla="*/ 5678738 w 5688988"/>
                      <a:gd name="connsiteY23" fmla="*/ 1150865 h 1541213"/>
                      <a:gd name="connsiteX24" fmla="*/ 5688988 w 5688988"/>
                      <a:gd name="connsiteY24" fmla="*/ 1541213 h 1541213"/>
                      <a:gd name="connsiteX25" fmla="*/ 323238 w 5688988"/>
                      <a:gd name="connsiteY25" fmla="*/ 1541213 h 1541213"/>
                      <a:gd name="connsiteX26" fmla="*/ 0 w 5688988"/>
                      <a:gd name="connsiteY26"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171991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305030 w 5688988"/>
                      <a:gd name="connsiteY14" fmla="*/ 135671 h 1541213"/>
                      <a:gd name="connsiteX15" fmla="*/ 3549038 w 5688988"/>
                      <a:gd name="connsiteY15" fmla="*/ 1039563 h 1541213"/>
                      <a:gd name="connsiteX16" fmla="*/ 4348912 w 5688988"/>
                      <a:gd name="connsiteY16" fmla="*/ 1064995 h 1541213"/>
                      <a:gd name="connsiteX17" fmla="*/ 4420859 w 5688988"/>
                      <a:gd name="connsiteY17" fmla="*/ 981446 h 1541213"/>
                      <a:gd name="connsiteX18" fmla="*/ 5106464 w 5688988"/>
                      <a:gd name="connsiteY18" fmla="*/ 970712 h 1541213"/>
                      <a:gd name="connsiteX19" fmla="*/ 5242425 w 5688988"/>
                      <a:gd name="connsiteY19" fmla="*/ 1078920 h 1541213"/>
                      <a:gd name="connsiteX20" fmla="*/ 5307408 w 5688988"/>
                      <a:gd name="connsiteY20" fmla="*/ 1016258 h 1541213"/>
                      <a:gd name="connsiteX21" fmla="*/ 5523244 w 5688988"/>
                      <a:gd name="connsiteY21" fmla="*/ 967521 h 1541213"/>
                      <a:gd name="connsiteX22" fmla="*/ 5592868 w 5688988"/>
                      <a:gd name="connsiteY22" fmla="*/ 1111412 h 1541213"/>
                      <a:gd name="connsiteX23" fmla="*/ 5678738 w 5688988"/>
                      <a:gd name="connsiteY23" fmla="*/ 1150865 h 1541213"/>
                      <a:gd name="connsiteX24" fmla="*/ 5688988 w 5688988"/>
                      <a:gd name="connsiteY24" fmla="*/ 1541213 h 1541213"/>
                      <a:gd name="connsiteX25" fmla="*/ 323238 w 5688988"/>
                      <a:gd name="connsiteY25" fmla="*/ 1541213 h 1541213"/>
                      <a:gd name="connsiteX26" fmla="*/ 0 w 5688988"/>
                      <a:gd name="connsiteY26"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305030 w 5688988"/>
                      <a:gd name="connsiteY14" fmla="*/ 135671 h 1541213"/>
                      <a:gd name="connsiteX15" fmla="*/ 3549038 w 5688988"/>
                      <a:gd name="connsiteY15" fmla="*/ 1039563 h 1541213"/>
                      <a:gd name="connsiteX16" fmla="*/ 4348912 w 5688988"/>
                      <a:gd name="connsiteY16" fmla="*/ 1064995 h 1541213"/>
                      <a:gd name="connsiteX17" fmla="*/ 4420859 w 5688988"/>
                      <a:gd name="connsiteY17" fmla="*/ 981446 h 1541213"/>
                      <a:gd name="connsiteX18" fmla="*/ 5106464 w 5688988"/>
                      <a:gd name="connsiteY18" fmla="*/ 970712 h 1541213"/>
                      <a:gd name="connsiteX19" fmla="*/ 5242425 w 5688988"/>
                      <a:gd name="connsiteY19" fmla="*/ 1078920 h 1541213"/>
                      <a:gd name="connsiteX20" fmla="*/ 5307408 w 5688988"/>
                      <a:gd name="connsiteY20" fmla="*/ 1016258 h 1541213"/>
                      <a:gd name="connsiteX21" fmla="*/ 5523244 w 5688988"/>
                      <a:gd name="connsiteY21" fmla="*/ 967521 h 1541213"/>
                      <a:gd name="connsiteX22" fmla="*/ 5592868 w 5688988"/>
                      <a:gd name="connsiteY22" fmla="*/ 1111412 h 1541213"/>
                      <a:gd name="connsiteX23" fmla="*/ 5678738 w 5688988"/>
                      <a:gd name="connsiteY23" fmla="*/ 1150865 h 1541213"/>
                      <a:gd name="connsiteX24" fmla="*/ 5688988 w 5688988"/>
                      <a:gd name="connsiteY24" fmla="*/ 1541213 h 1541213"/>
                      <a:gd name="connsiteX25" fmla="*/ 323238 w 5688988"/>
                      <a:gd name="connsiteY25" fmla="*/ 1541213 h 1541213"/>
                      <a:gd name="connsiteX26" fmla="*/ 0 w 5688988"/>
                      <a:gd name="connsiteY26"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305030 w 5688988"/>
                      <a:gd name="connsiteY14" fmla="*/ 135671 h 1541213"/>
                      <a:gd name="connsiteX15" fmla="*/ 3549038 w 5688988"/>
                      <a:gd name="connsiteY15" fmla="*/ 1039563 h 1541213"/>
                      <a:gd name="connsiteX16" fmla="*/ 4348912 w 5688988"/>
                      <a:gd name="connsiteY16" fmla="*/ 1064995 h 1541213"/>
                      <a:gd name="connsiteX17" fmla="*/ 4420859 w 5688988"/>
                      <a:gd name="connsiteY17" fmla="*/ 981446 h 1541213"/>
                      <a:gd name="connsiteX18" fmla="*/ 5106464 w 5688988"/>
                      <a:gd name="connsiteY18" fmla="*/ 970712 h 1541213"/>
                      <a:gd name="connsiteX19" fmla="*/ 5242425 w 5688988"/>
                      <a:gd name="connsiteY19" fmla="*/ 1078920 h 1541213"/>
                      <a:gd name="connsiteX20" fmla="*/ 5307408 w 5688988"/>
                      <a:gd name="connsiteY20" fmla="*/ 1016258 h 1541213"/>
                      <a:gd name="connsiteX21" fmla="*/ 5523244 w 5688988"/>
                      <a:gd name="connsiteY21" fmla="*/ 967521 h 1541213"/>
                      <a:gd name="connsiteX22" fmla="*/ 5592868 w 5688988"/>
                      <a:gd name="connsiteY22" fmla="*/ 1111412 h 1541213"/>
                      <a:gd name="connsiteX23" fmla="*/ 5678738 w 5688988"/>
                      <a:gd name="connsiteY23" fmla="*/ 1150865 h 1541213"/>
                      <a:gd name="connsiteX24" fmla="*/ 5688988 w 5688988"/>
                      <a:gd name="connsiteY24" fmla="*/ 1541213 h 1541213"/>
                      <a:gd name="connsiteX25" fmla="*/ 323238 w 5688988"/>
                      <a:gd name="connsiteY25" fmla="*/ 1541213 h 1541213"/>
                      <a:gd name="connsiteX26" fmla="*/ 0 w 5688988"/>
                      <a:gd name="connsiteY26"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12059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305030 w 5688988"/>
                      <a:gd name="connsiteY14" fmla="*/ 135671 h 1541213"/>
                      <a:gd name="connsiteX15" fmla="*/ 3549038 w 5688988"/>
                      <a:gd name="connsiteY15" fmla="*/ 1039563 h 1541213"/>
                      <a:gd name="connsiteX16" fmla="*/ 4348912 w 5688988"/>
                      <a:gd name="connsiteY16" fmla="*/ 1064995 h 1541213"/>
                      <a:gd name="connsiteX17" fmla="*/ 4420859 w 5688988"/>
                      <a:gd name="connsiteY17" fmla="*/ 981446 h 1541213"/>
                      <a:gd name="connsiteX18" fmla="*/ 5106464 w 5688988"/>
                      <a:gd name="connsiteY18" fmla="*/ 970712 h 1541213"/>
                      <a:gd name="connsiteX19" fmla="*/ 5242425 w 5688988"/>
                      <a:gd name="connsiteY19" fmla="*/ 1078920 h 1541213"/>
                      <a:gd name="connsiteX20" fmla="*/ 5307408 w 5688988"/>
                      <a:gd name="connsiteY20" fmla="*/ 1016258 h 1541213"/>
                      <a:gd name="connsiteX21" fmla="*/ 5523244 w 5688988"/>
                      <a:gd name="connsiteY21" fmla="*/ 967521 h 1541213"/>
                      <a:gd name="connsiteX22" fmla="*/ 5592868 w 5688988"/>
                      <a:gd name="connsiteY22" fmla="*/ 1111412 h 1541213"/>
                      <a:gd name="connsiteX23" fmla="*/ 5678738 w 5688988"/>
                      <a:gd name="connsiteY23" fmla="*/ 1150865 h 1541213"/>
                      <a:gd name="connsiteX24" fmla="*/ 5688988 w 5688988"/>
                      <a:gd name="connsiteY24" fmla="*/ 1541213 h 1541213"/>
                      <a:gd name="connsiteX25" fmla="*/ 323238 w 5688988"/>
                      <a:gd name="connsiteY25" fmla="*/ 1541213 h 1541213"/>
                      <a:gd name="connsiteX26" fmla="*/ 0 w 5688988"/>
                      <a:gd name="connsiteY26"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12059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305030 w 5688988"/>
                      <a:gd name="connsiteY14" fmla="*/ 135671 h 1541213"/>
                      <a:gd name="connsiteX15" fmla="*/ 3549038 w 5688988"/>
                      <a:gd name="connsiteY15" fmla="*/ 1039563 h 1541213"/>
                      <a:gd name="connsiteX16" fmla="*/ 4348912 w 5688988"/>
                      <a:gd name="connsiteY16" fmla="*/ 1064995 h 1541213"/>
                      <a:gd name="connsiteX17" fmla="*/ 4420859 w 5688988"/>
                      <a:gd name="connsiteY17" fmla="*/ 981446 h 1541213"/>
                      <a:gd name="connsiteX18" fmla="*/ 5106464 w 5688988"/>
                      <a:gd name="connsiteY18" fmla="*/ 970712 h 1541213"/>
                      <a:gd name="connsiteX19" fmla="*/ 5242425 w 5688988"/>
                      <a:gd name="connsiteY19" fmla="*/ 1078920 h 1541213"/>
                      <a:gd name="connsiteX20" fmla="*/ 5307408 w 5688988"/>
                      <a:gd name="connsiteY20" fmla="*/ 1016258 h 1541213"/>
                      <a:gd name="connsiteX21" fmla="*/ 5523244 w 5688988"/>
                      <a:gd name="connsiteY21" fmla="*/ 967521 h 1541213"/>
                      <a:gd name="connsiteX22" fmla="*/ 5592868 w 5688988"/>
                      <a:gd name="connsiteY22" fmla="*/ 1111412 h 1541213"/>
                      <a:gd name="connsiteX23" fmla="*/ 5678738 w 5688988"/>
                      <a:gd name="connsiteY23" fmla="*/ 1150865 h 1541213"/>
                      <a:gd name="connsiteX24" fmla="*/ 5688988 w 5688988"/>
                      <a:gd name="connsiteY24" fmla="*/ 1541213 h 1541213"/>
                      <a:gd name="connsiteX25" fmla="*/ 323238 w 5688988"/>
                      <a:gd name="connsiteY25" fmla="*/ 1541213 h 1541213"/>
                      <a:gd name="connsiteX26" fmla="*/ 0 w 5688988"/>
                      <a:gd name="connsiteY26"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12059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305030 w 5688988"/>
                      <a:gd name="connsiteY14" fmla="*/ 135671 h 1541213"/>
                      <a:gd name="connsiteX15" fmla="*/ 3549038 w 5688988"/>
                      <a:gd name="connsiteY15" fmla="*/ 1039563 h 1541213"/>
                      <a:gd name="connsiteX16" fmla="*/ 4348912 w 5688988"/>
                      <a:gd name="connsiteY16" fmla="*/ 1064995 h 1541213"/>
                      <a:gd name="connsiteX17" fmla="*/ 4420859 w 5688988"/>
                      <a:gd name="connsiteY17" fmla="*/ 981446 h 1541213"/>
                      <a:gd name="connsiteX18" fmla="*/ 5106464 w 5688988"/>
                      <a:gd name="connsiteY18" fmla="*/ 970712 h 1541213"/>
                      <a:gd name="connsiteX19" fmla="*/ 5242425 w 5688988"/>
                      <a:gd name="connsiteY19" fmla="*/ 1078920 h 1541213"/>
                      <a:gd name="connsiteX20" fmla="*/ 5307408 w 5688988"/>
                      <a:gd name="connsiteY20" fmla="*/ 1016258 h 1541213"/>
                      <a:gd name="connsiteX21" fmla="*/ 5523244 w 5688988"/>
                      <a:gd name="connsiteY21" fmla="*/ 967521 h 1541213"/>
                      <a:gd name="connsiteX22" fmla="*/ 5592868 w 5688988"/>
                      <a:gd name="connsiteY22" fmla="*/ 1111412 h 1541213"/>
                      <a:gd name="connsiteX23" fmla="*/ 5678738 w 5688988"/>
                      <a:gd name="connsiteY23" fmla="*/ 1150865 h 1541213"/>
                      <a:gd name="connsiteX24" fmla="*/ 5688988 w 5688988"/>
                      <a:gd name="connsiteY24" fmla="*/ 1541213 h 1541213"/>
                      <a:gd name="connsiteX25" fmla="*/ 323238 w 5688988"/>
                      <a:gd name="connsiteY25" fmla="*/ 1541213 h 1541213"/>
                      <a:gd name="connsiteX26" fmla="*/ 0 w 5688988"/>
                      <a:gd name="connsiteY26"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305030 w 5688988"/>
                      <a:gd name="connsiteY14" fmla="*/ 135671 h 1541213"/>
                      <a:gd name="connsiteX15" fmla="*/ 3549038 w 5688988"/>
                      <a:gd name="connsiteY15" fmla="*/ 1039563 h 1541213"/>
                      <a:gd name="connsiteX16" fmla="*/ 4348912 w 5688988"/>
                      <a:gd name="connsiteY16" fmla="*/ 1064995 h 1541213"/>
                      <a:gd name="connsiteX17" fmla="*/ 4420859 w 5688988"/>
                      <a:gd name="connsiteY17" fmla="*/ 981446 h 1541213"/>
                      <a:gd name="connsiteX18" fmla="*/ 5106464 w 5688988"/>
                      <a:gd name="connsiteY18" fmla="*/ 970712 h 1541213"/>
                      <a:gd name="connsiteX19" fmla="*/ 5242425 w 5688988"/>
                      <a:gd name="connsiteY19" fmla="*/ 1078920 h 1541213"/>
                      <a:gd name="connsiteX20" fmla="*/ 5307408 w 5688988"/>
                      <a:gd name="connsiteY20" fmla="*/ 1016258 h 1541213"/>
                      <a:gd name="connsiteX21" fmla="*/ 5523244 w 5688988"/>
                      <a:gd name="connsiteY21" fmla="*/ 967521 h 1541213"/>
                      <a:gd name="connsiteX22" fmla="*/ 5592868 w 5688988"/>
                      <a:gd name="connsiteY22" fmla="*/ 1111412 h 1541213"/>
                      <a:gd name="connsiteX23" fmla="*/ 5678738 w 5688988"/>
                      <a:gd name="connsiteY23" fmla="*/ 1150865 h 1541213"/>
                      <a:gd name="connsiteX24" fmla="*/ 5688988 w 5688988"/>
                      <a:gd name="connsiteY24" fmla="*/ 1541213 h 1541213"/>
                      <a:gd name="connsiteX25" fmla="*/ 323238 w 5688988"/>
                      <a:gd name="connsiteY25" fmla="*/ 1541213 h 1541213"/>
                      <a:gd name="connsiteX26" fmla="*/ 0 w 5688988"/>
                      <a:gd name="connsiteY26"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305030 w 5688988"/>
                      <a:gd name="connsiteY14" fmla="*/ 135671 h 1541213"/>
                      <a:gd name="connsiteX15" fmla="*/ 3549038 w 5688988"/>
                      <a:gd name="connsiteY15" fmla="*/ 1039563 h 1541213"/>
                      <a:gd name="connsiteX16" fmla="*/ 4348912 w 5688988"/>
                      <a:gd name="connsiteY16" fmla="*/ 1064995 h 1541213"/>
                      <a:gd name="connsiteX17" fmla="*/ 4420859 w 5688988"/>
                      <a:gd name="connsiteY17" fmla="*/ 981446 h 1541213"/>
                      <a:gd name="connsiteX18" fmla="*/ 5106464 w 5688988"/>
                      <a:gd name="connsiteY18" fmla="*/ 970712 h 1541213"/>
                      <a:gd name="connsiteX19" fmla="*/ 5242425 w 5688988"/>
                      <a:gd name="connsiteY19" fmla="*/ 1078920 h 1541213"/>
                      <a:gd name="connsiteX20" fmla="*/ 5307408 w 5688988"/>
                      <a:gd name="connsiteY20" fmla="*/ 1016258 h 1541213"/>
                      <a:gd name="connsiteX21" fmla="*/ 5523244 w 5688988"/>
                      <a:gd name="connsiteY21" fmla="*/ 967521 h 1541213"/>
                      <a:gd name="connsiteX22" fmla="*/ 5592868 w 5688988"/>
                      <a:gd name="connsiteY22" fmla="*/ 1111412 h 1541213"/>
                      <a:gd name="connsiteX23" fmla="*/ 5678738 w 5688988"/>
                      <a:gd name="connsiteY23" fmla="*/ 1150865 h 1541213"/>
                      <a:gd name="connsiteX24" fmla="*/ 5688988 w 5688988"/>
                      <a:gd name="connsiteY24" fmla="*/ 1541213 h 1541213"/>
                      <a:gd name="connsiteX25" fmla="*/ 323238 w 5688988"/>
                      <a:gd name="connsiteY25" fmla="*/ 1541213 h 1541213"/>
                      <a:gd name="connsiteX26" fmla="*/ 0 w 5688988"/>
                      <a:gd name="connsiteY26"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305030 w 5688988"/>
                      <a:gd name="connsiteY14" fmla="*/ 135671 h 1541213"/>
                      <a:gd name="connsiteX15" fmla="*/ 3549038 w 5688988"/>
                      <a:gd name="connsiteY15" fmla="*/ 1039563 h 1541213"/>
                      <a:gd name="connsiteX16" fmla="*/ 4348912 w 5688988"/>
                      <a:gd name="connsiteY16" fmla="*/ 1064995 h 1541213"/>
                      <a:gd name="connsiteX17" fmla="*/ 4420859 w 5688988"/>
                      <a:gd name="connsiteY17" fmla="*/ 981446 h 1541213"/>
                      <a:gd name="connsiteX18" fmla="*/ 5106464 w 5688988"/>
                      <a:gd name="connsiteY18" fmla="*/ 970712 h 1541213"/>
                      <a:gd name="connsiteX19" fmla="*/ 5242425 w 5688988"/>
                      <a:gd name="connsiteY19" fmla="*/ 1078920 h 1541213"/>
                      <a:gd name="connsiteX20" fmla="*/ 5307408 w 5688988"/>
                      <a:gd name="connsiteY20" fmla="*/ 1016258 h 1541213"/>
                      <a:gd name="connsiteX21" fmla="*/ 5523244 w 5688988"/>
                      <a:gd name="connsiteY21" fmla="*/ 967521 h 1541213"/>
                      <a:gd name="connsiteX22" fmla="*/ 5592868 w 5688988"/>
                      <a:gd name="connsiteY22" fmla="*/ 1111412 h 1541213"/>
                      <a:gd name="connsiteX23" fmla="*/ 5678738 w 5688988"/>
                      <a:gd name="connsiteY23" fmla="*/ 1150865 h 1541213"/>
                      <a:gd name="connsiteX24" fmla="*/ 5688988 w 5688988"/>
                      <a:gd name="connsiteY24" fmla="*/ 1541213 h 1541213"/>
                      <a:gd name="connsiteX25" fmla="*/ 323238 w 5688988"/>
                      <a:gd name="connsiteY25" fmla="*/ 1541213 h 1541213"/>
                      <a:gd name="connsiteX26" fmla="*/ 0 w 5688988"/>
                      <a:gd name="connsiteY26"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305030 w 5688988"/>
                      <a:gd name="connsiteY14" fmla="*/ 135671 h 1541213"/>
                      <a:gd name="connsiteX15" fmla="*/ 3549038 w 5688988"/>
                      <a:gd name="connsiteY15" fmla="*/ 1039563 h 1541213"/>
                      <a:gd name="connsiteX16" fmla="*/ 4348912 w 5688988"/>
                      <a:gd name="connsiteY16" fmla="*/ 1064995 h 1541213"/>
                      <a:gd name="connsiteX17" fmla="*/ 4420859 w 5688988"/>
                      <a:gd name="connsiteY17" fmla="*/ 981446 h 1541213"/>
                      <a:gd name="connsiteX18" fmla="*/ 5106464 w 5688988"/>
                      <a:gd name="connsiteY18" fmla="*/ 970712 h 1541213"/>
                      <a:gd name="connsiteX19" fmla="*/ 5242425 w 5688988"/>
                      <a:gd name="connsiteY19" fmla="*/ 1078920 h 1541213"/>
                      <a:gd name="connsiteX20" fmla="*/ 5307408 w 5688988"/>
                      <a:gd name="connsiteY20" fmla="*/ 1016258 h 1541213"/>
                      <a:gd name="connsiteX21" fmla="*/ 5523244 w 5688988"/>
                      <a:gd name="connsiteY21" fmla="*/ 967521 h 1541213"/>
                      <a:gd name="connsiteX22" fmla="*/ 5592868 w 5688988"/>
                      <a:gd name="connsiteY22" fmla="*/ 1111412 h 1541213"/>
                      <a:gd name="connsiteX23" fmla="*/ 5678738 w 5688988"/>
                      <a:gd name="connsiteY23" fmla="*/ 1150865 h 1541213"/>
                      <a:gd name="connsiteX24" fmla="*/ 5688988 w 5688988"/>
                      <a:gd name="connsiteY24" fmla="*/ 1541213 h 1541213"/>
                      <a:gd name="connsiteX25" fmla="*/ 323238 w 5688988"/>
                      <a:gd name="connsiteY25" fmla="*/ 1541213 h 1541213"/>
                      <a:gd name="connsiteX26" fmla="*/ 0 w 5688988"/>
                      <a:gd name="connsiteY26"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305030 w 5688988"/>
                      <a:gd name="connsiteY14" fmla="*/ 135671 h 1541213"/>
                      <a:gd name="connsiteX15" fmla="*/ 3549038 w 5688988"/>
                      <a:gd name="connsiteY15" fmla="*/ 1039563 h 1541213"/>
                      <a:gd name="connsiteX16" fmla="*/ 4348912 w 5688988"/>
                      <a:gd name="connsiteY16" fmla="*/ 1064995 h 1541213"/>
                      <a:gd name="connsiteX17" fmla="*/ 4420859 w 5688988"/>
                      <a:gd name="connsiteY17" fmla="*/ 981446 h 1541213"/>
                      <a:gd name="connsiteX18" fmla="*/ 5106464 w 5688988"/>
                      <a:gd name="connsiteY18" fmla="*/ 970712 h 1541213"/>
                      <a:gd name="connsiteX19" fmla="*/ 5242425 w 5688988"/>
                      <a:gd name="connsiteY19" fmla="*/ 1078920 h 1541213"/>
                      <a:gd name="connsiteX20" fmla="*/ 5307408 w 5688988"/>
                      <a:gd name="connsiteY20" fmla="*/ 1016258 h 1541213"/>
                      <a:gd name="connsiteX21" fmla="*/ 5523244 w 5688988"/>
                      <a:gd name="connsiteY21" fmla="*/ 967521 h 1541213"/>
                      <a:gd name="connsiteX22" fmla="*/ 5592868 w 5688988"/>
                      <a:gd name="connsiteY22" fmla="*/ 1111412 h 1541213"/>
                      <a:gd name="connsiteX23" fmla="*/ 5678738 w 5688988"/>
                      <a:gd name="connsiteY23" fmla="*/ 1150865 h 1541213"/>
                      <a:gd name="connsiteX24" fmla="*/ 5688988 w 5688988"/>
                      <a:gd name="connsiteY24" fmla="*/ 1541213 h 1541213"/>
                      <a:gd name="connsiteX25" fmla="*/ 323238 w 5688988"/>
                      <a:gd name="connsiteY25" fmla="*/ 1541213 h 1541213"/>
                      <a:gd name="connsiteX26" fmla="*/ 0 w 5688988"/>
                      <a:gd name="connsiteY26"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305030 w 5688988"/>
                      <a:gd name="connsiteY14" fmla="*/ 135671 h 1541213"/>
                      <a:gd name="connsiteX15" fmla="*/ 3549038 w 5688988"/>
                      <a:gd name="connsiteY15" fmla="*/ 1039563 h 1541213"/>
                      <a:gd name="connsiteX16" fmla="*/ 4348912 w 5688988"/>
                      <a:gd name="connsiteY16" fmla="*/ 1064995 h 1541213"/>
                      <a:gd name="connsiteX17" fmla="*/ 4420859 w 5688988"/>
                      <a:gd name="connsiteY17" fmla="*/ 981446 h 1541213"/>
                      <a:gd name="connsiteX18" fmla="*/ 5106464 w 5688988"/>
                      <a:gd name="connsiteY18" fmla="*/ 970712 h 1541213"/>
                      <a:gd name="connsiteX19" fmla="*/ 5242425 w 5688988"/>
                      <a:gd name="connsiteY19" fmla="*/ 1078920 h 1541213"/>
                      <a:gd name="connsiteX20" fmla="*/ 5307408 w 5688988"/>
                      <a:gd name="connsiteY20" fmla="*/ 1016258 h 1541213"/>
                      <a:gd name="connsiteX21" fmla="*/ 5523244 w 5688988"/>
                      <a:gd name="connsiteY21" fmla="*/ 967521 h 1541213"/>
                      <a:gd name="connsiteX22" fmla="*/ 5592868 w 5688988"/>
                      <a:gd name="connsiteY22" fmla="*/ 1111412 h 1541213"/>
                      <a:gd name="connsiteX23" fmla="*/ 5678738 w 5688988"/>
                      <a:gd name="connsiteY23" fmla="*/ 1150865 h 1541213"/>
                      <a:gd name="connsiteX24" fmla="*/ 5688988 w 5688988"/>
                      <a:gd name="connsiteY24" fmla="*/ 1541213 h 1541213"/>
                      <a:gd name="connsiteX25" fmla="*/ 323238 w 5688988"/>
                      <a:gd name="connsiteY25" fmla="*/ 1541213 h 1541213"/>
                      <a:gd name="connsiteX26" fmla="*/ 0 w 5688988"/>
                      <a:gd name="connsiteY26"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77181 w 5688988"/>
                      <a:gd name="connsiteY14" fmla="*/ 209937 h 1541213"/>
                      <a:gd name="connsiteX15" fmla="*/ 3549038 w 5688988"/>
                      <a:gd name="connsiteY15" fmla="*/ 1039563 h 1541213"/>
                      <a:gd name="connsiteX16" fmla="*/ 4348912 w 5688988"/>
                      <a:gd name="connsiteY16" fmla="*/ 1064995 h 1541213"/>
                      <a:gd name="connsiteX17" fmla="*/ 4420859 w 5688988"/>
                      <a:gd name="connsiteY17" fmla="*/ 981446 h 1541213"/>
                      <a:gd name="connsiteX18" fmla="*/ 5106464 w 5688988"/>
                      <a:gd name="connsiteY18" fmla="*/ 970712 h 1541213"/>
                      <a:gd name="connsiteX19" fmla="*/ 5242425 w 5688988"/>
                      <a:gd name="connsiteY19" fmla="*/ 1078920 h 1541213"/>
                      <a:gd name="connsiteX20" fmla="*/ 5307408 w 5688988"/>
                      <a:gd name="connsiteY20" fmla="*/ 1016258 h 1541213"/>
                      <a:gd name="connsiteX21" fmla="*/ 5523244 w 5688988"/>
                      <a:gd name="connsiteY21" fmla="*/ 967521 h 1541213"/>
                      <a:gd name="connsiteX22" fmla="*/ 5592868 w 5688988"/>
                      <a:gd name="connsiteY22" fmla="*/ 1111412 h 1541213"/>
                      <a:gd name="connsiteX23" fmla="*/ 5678738 w 5688988"/>
                      <a:gd name="connsiteY23" fmla="*/ 1150865 h 1541213"/>
                      <a:gd name="connsiteX24" fmla="*/ 5688988 w 5688988"/>
                      <a:gd name="connsiteY24" fmla="*/ 1541213 h 1541213"/>
                      <a:gd name="connsiteX25" fmla="*/ 323238 w 5688988"/>
                      <a:gd name="connsiteY25" fmla="*/ 1541213 h 1541213"/>
                      <a:gd name="connsiteX26" fmla="*/ 0 w 5688988"/>
                      <a:gd name="connsiteY26"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77181 w 5688988"/>
                      <a:gd name="connsiteY14" fmla="*/ 209937 h 1541213"/>
                      <a:gd name="connsiteX15" fmla="*/ 3549038 w 5688988"/>
                      <a:gd name="connsiteY15" fmla="*/ 1039563 h 1541213"/>
                      <a:gd name="connsiteX16" fmla="*/ 4348912 w 5688988"/>
                      <a:gd name="connsiteY16" fmla="*/ 1064995 h 1541213"/>
                      <a:gd name="connsiteX17" fmla="*/ 4420859 w 5688988"/>
                      <a:gd name="connsiteY17" fmla="*/ 981446 h 1541213"/>
                      <a:gd name="connsiteX18" fmla="*/ 5106464 w 5688988"/>
                      <a:gd name="connsiteY18" fmla="*/ 970712 h 1541213"/>
                      <a:gd name="connsiteX19" fmla="*/ 5242425 w 5688988"/>
                      <a:gd name="connsiteY19" fmla="*/ 1078920 h 1541213"/>
                      <a:gd name="connsiteX20" fmla="*/ 5307408 w 5688988"/>
                      <a:gd name="connsiteY20" fmla="*/ 1016258 h 1541213"/>
                      <a:gd name="connsiteX21" fmla="*/ 5523244 w 5688988"/>
                      <a:gd name="connsiteY21" fmla="*/ 967521 h 1541213"/>
                      <a:gd name="connsiteX22" fmla="*/ 5592868 w 5688988"/>
                      <a:gd name="connsiteY22" fmla="*/ 1111412 h 1541213"/>
                      <a:gd name="connsiteX23" fmla="*/ 5678738 w 5688988"/>
                      <a:gd name="connsiteY23" fmla="*/ 1150865 h 1541213"/>
                      <a:gd name="connsiteX24" fmla="*/ 5688988 w 5688988"/>
                      <a:gd name="connsiteY24" fmla="*/ 1541213 h 1541213"/>
                      <a:gd name="connsiteX25" fmla="*/ 323238 w 5688988"/>
                      <a:gd name="connsiteY25" fmla="*/ 1541213 h 1541213"/>
                      <a:gd name="connsiteX26" fmla="*/ 0 w 5688988"/>
                      <a:gd name="connsiteY26"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09394 w 5688988"/>
                      <a:gd name="connsiteY14" fmla="*/ 194691 h 1541213"/>
                      <a:gd name="connsiteX15" fmla="*/ 3277181 w 5688988"/>
                      <a:gd name="connsiteY15" fmla="*/ 209937 h 1541213"/>
                      <a:gd name="connsiteX16" fmla="*/ 3549038 w 5688988"/>
                      <a:gd name="connsiteY16" fmla="*/ 1039563 h 1541213"/>
                      <a:gd name="connsiteX17" fmla="*/ 4348912 w 5688988"/>
                      <a:gd name="connsiteY17" fmla="*/ 1064995 h 1541213"/>
                      <a:gd name="connsiteX18" fmla="*/ 4420859 w 5688988"/>
                      <a:gd name="connsiteY18" fmla="*/ 981446 h 1541213"/>
                      <a:gd name="connsiteX19" fmla="*/ 5106464 w 5688988"/>
                      <a:gd name="connsiteY19" fmla="*/ 970712 h 1541213"/>
                      <a:gd name="connsiteX20" fmla="*/ 5242425 w 5688988"/>
                      <a:gd name="connsiteY20" fmla="*/ 1078920 h 1541213"/>
                      <a:gd name="connsiteX21" fmla="*/ 5307408 w 5688988"/>
                      <a:gd name="connsiteY21" fmla="*/ 1016258 h 1541213"/>
                      <a:gd name="connsiteX22" fmla="*/ 5523244 w 5688988"/>
                      <a:gd name="connsiteY22" fmla="*/ 967521 h 1541213"/>
                      <a:gd name="connsiteX23" fmla="*/ 5592868 w 5688988"/>
                      <a:gd name="connsiteY23" fmla="*/ 1111412 h 1541213"/>
                      <a:gd name="connsiteX24" fmla="*/ 5678738 w 5688988"/>
                      <a:gd name="connsiteY24" fmla="*/ 1150865 h 1541213"/>
                      <a:gd name="connsiteX25" fmla="*/ 5688988 w 5688988"/>
                      <a:gd name="connsiteY25" fmla="*/ 1541213 h 1541213"/>
                      <a:gd name="connsiteX26" fmla="*/ 323238 w 5688988"/>
                      <a:gd name="connsiteY26" fmla="*/ 1541213 h 1541213"/>
                      <a:gd name="connsiteX27" fmla="*/ 0 w 5688988"/>
                      <a:gd name="connsiteY27"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09394 w 5688988"/>
                      <a:gd name="connsiteY14" fmla="*/ 194691 h 1541213"/>
                      <a:gd name="connsiteX15" fmla="*/ 3421071 w 5688988"/>
                      <a:gd name="connsiteY15" fmla="*/ 140312 h 1541213"/>
                      <a:gd name="connsiteX16" fmla="*/ 3549038 w 5688988"/>
                      <a:gd name="connsiteY16" fmla="*/ 1039563 h 1541213"/>
                      <a:gd name="connsiteX17" fmla="*/ 4348912 w 5688988"/>
                      <a:gd name="connsiteY17" fmla="*/ 1064995 h 1541213"/>
                      <a:gd name="connsiteX18" fmla="*/ 4420859 w 5688988"/>
                      <a:gd name="connsiteY18" fmla="*/ 981446 h 1541213"/>
                      <a:gd name="connsiteX19" fmla="*/ 5106464 w 5688988"/>
                      <a:gd name="connsiteY19" fmla="*/ 970712 h 1541213"/>
                      <a:gd name="connsiteX20" fmla="*/ 5242425 w 5688988"/>
                      <a:gd name="connsiteY20" fmla="*/ 1078920 h 1541213"/>
                      <a:gd name="connsiteX21" fmla="*/ 5307408 w 5688988"/>
                      <a:gd name="connsiteY21" fmla="*/ 1016258 h 1541213"/>
                      <a:gd name="connsiteX22" fmla="*/ 5523244 w 5688988"/>
                      <a:gd name="connsiteY22" fmla="*/ 967521 h 1541213"/>
                      <a:gd name="connsiteX23" fmla="*/ 5592868 w 5688988"/>
                      <a:gd name="connsiteY23" fmla="*/ 1111412 h 1541213"/>
                      <a:gd name="connsiteX24" fmla="*/ 5678738 w 5688988"/>
                      <a:gd name="connsiteY24" fmla="*/ 1150865 h 1541213"/>
                      <a:gd name="connsiteX25" fmla="*/ 5688988 w 5688988"/>
                      <a:gd name="connsiteY25" fmla="*/ 1541213 h 1541213"/>
                      <a:gd name="connsiteX26" fmla="*/ 323238 w 5688988"/>
                      <a:gd name="connsiteY26" fmla="*/ 1541213 h 1541213"/>
                      <a:gd name="connsiteX27" fmla="*/ 0 w 5688988"/>
                      <a:gd name="connsiteY27"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09394 w 5688988"/>
                      <a:gd name="connsiteY14" fmla="*/ 194691 h 1541213"/>
                      <a:gd name="connsiteX15" fmla="*/ 3421071 w 5688988"/>
                      <a:gd name="connsiteY15" fmla="*/ 140312 h 1541213"/>
                      <a:gd name="connsiteX16" fmla="*/ 3436833 w 5688988"/>
                      <a:gd name="connsiteY16" fmla="*/ 338581 h 1541213"/>
                      <a:gd name="connsiteX17" fmla="*/ 3549038 w 5688988"/>
                      <a:gd name="connsiteY17" fmla="*/ 1039563 h 1541213"/>
                      <a:gd name="connsiteX18" fmla="*/ 4348912 w 5688988"/>
                      <a:gd name="connsiteY18" fmla="*/ 1064995 h 1541213"/>
                      <a:gd name="connsiteX19" fmla="*/ 4420859 w 5688988"/>
                      <a:gd name="connsiteY19" fmla="*/ 981446 h 1541213"/>
                      <a:gd name="connsiteX20" fmla="*/ 5106464 w 5688988"/>
                      <a:gd name="connsiteY20" fmla="*/ 970712 h 1541213"/>
                      <a:gd name="connsiteX21" fmla="*/ 5242425 w 5688988"/>
                      <a:gd name="connsiteY21" fmla="*/ 1078920 h 1541213"/>
                      <a:gd name="connsiteX22" fmla="*/ 5307408 w 5688988"/>
                      <a:gd name="connsiteY22" fmla="*/ 1016258 h 1541213"/>
                      <a:gd name="connsiteX23" fmla="*/ 5523244 w 5688988"/>
                      <a:gd name="connsiteY23" fmla="*/ 967521 h 1541213"/>
                      <a:gd name="connsiteX24" fmla="*/ 5592868 w 5688988"/>
                      <a:gd name="connsiteY24" fmla="*/ 1111412 h 1541213"/>
                      <a:gd name="connsiteX25" fmla="*/ 5678738 w 5688988"/>
                      <a:gd name="connsiteY25" fmla="*/ 1150865 h 1541213"/>
                      <a:gd name="connsiteX26" fmla="*/ 5688988 w 5688988"/>
                      <a:gd name="connsiteY26" fmla="*/ 1541213 h 1541213"/>
                      <a:gd name="connsiteX27" fmla="*/ 323238 w 5688988"/>
                      <a:gd name="connsiteY27" fmla="*/ 1541213 h 1541213"/>
                      <a:gd name="connsiteX28" fmla="*/ 0 w 5688988"/>
                      <a:gd name="connsiteY28"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09394 w 5688988"/>
                      <a:gd name="connsiteY14" fmla="*/ 162199 h 1541213"/>
                      <a:gd name="connsiteX15" fmla="*/ 3421071 w 5688988"/>
                      <a:gd name="connsiteY15" fmla="*/ 140312 h 1541213"/>
                      <a:gd name="connsiteX16" fmla="*/ 3436833 w 5688988"/>
                      <a:gd name="connsiteY16" fmla="*/ 338581 h 1541213"/>
                      <a:gd name="connsiteX17" fmla="*/ 3549038 w 5688988"/>
                      <a:gd name="connsiteY17" fmla="*/ 1039563 h 1541213"/>
                      <a:gd name="connsiteX18" fmla="*/ 4348912 w 5688988"/>
                      <a:gd name="connsiteY18" fmla="*/ 1064995 h 1541213"/>
                      <a:gd name="connsiteX19" fmla="*/ 4420859 w 5688988"/>
                      <a:gd name="connsiteY19" fmla="*/ 981446 h 1541213"/>
                      <a:gd name="connsiteX20" fmla="*/ 5106464 w 5688988"/>
                      <a:gd name="connsiteY20" fmla="*/ 970712 h 1541213"/>
                      <a:gd name="connsiteX21" fmla="*/ 5242425 w 5688988"/>
                      <a:gd name="connsiteY21" fmla="*/ 1078920 h 1541213"/>
                      <a:gd name="connsiteX22" fmla="*/ 5307408 w 5688988"/>
                      <a:gd name="connsiteY22" fmla="*/ 1016258 h 1541213"/>
                      <a:gd name="connsiteX23" fmla="*/ 5523244 w 5688988"/>
                      <a:gd name="connsiteY23" fmla="*/ 967521 h 1541213"/>
                      <a:gd name="connsiteX24" fmla="*/ 5592868 w 5688988"/>
                      <a:gd name="connsiteY24" fmla="*/ 1111412 h 1541213"/>
                      <a:gd name="connsiteX25" fmla="*/ 5678738 w 5688988"/>
                      <a:gd name="connsiteY25" fmla="*/ 1150865 h 1541213"/>
                      <a:gd name="connsiteX26" fmla="*/ 5688988 w 5688988"/>
                      <a:gd name="connsiteY26" fmla="*/ 1541213 h 1541213"/>
                      <a:gd name="connsiteX27" fmla="*/ 323238 w 5688988"/>
                      <a:gd name="connsiteY27" fmla="*/ 1541213 h 1541213"/>
                      <a:gd name="connsiteX28" fmla="*/ 0 w 5688988"/>
                      <a:gd name="connsiteY28"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09394 w 5688988"/>
                      <a:gd name="connsiteY14" fmla="*/ 162199 h 1541213"/>
                      <a:gd name="connsiteX15" fmla="*/ 3421071 w 5688988"/>
                      <a:gd name="connsiteY15" fmla="*/ 140312 h 1541213"/>
                      <a:gd name="connsiteX16" fmla="*/ 3436833 w 5688988"/>
                      <a:gd name="connsiteY16" fmla="*/ 338581 h 1541213"/>
                      <a:gd name="connsiteX17" fmla="*/ 3549038 w 5688988"/>
                      <a:gd name="connsiteY17" fmla="*/ 1039563 h 1541213"/>
                      <a:gd name="connsiteX18" fmla="*/ 4348912 w 5688988"/>
                      <a:gd name="connsiteY18" fmla="*/ 1064995 h 1541213"/>
                      <a:gd name="connsiteX19" fmla="*/ 4420859 w 5688988"/>
                      <a:gd name="connsiteY19" fmla="*/ 981446 h 1541213"/>
                      <a:gd name="connsiteX20" fmla="*/ 5106464 w 5688988"/>
                      <a:gd name="connsiteY20" fmla="*/ 970712 h 1541213"/>
                      <a:gd name="connsiteX21" fmla="*/ 5242425 w 5688988"/>
                      <a:gd name="connsiteY21" fmla="*/ 1078920 h 1541213"/>
                      <a:gd name="connsiteX22" fmla="*/ 5307408 w 5688988"/>
                      <a:gd name="connsiteY22" fmla="*/ 1016258 h 1541213"/>
                      <a:gd name="connsiteX23" fmla="*/ 5523244 w 5688988"/>
                      <a:gd name="connsiteY23" fmla="*/ 967521 h 1541213"/>
                      <a:gd name="connsiteX24" fmla="*/ 5592868 w 5688988"/>
                      <a:gd name="connsiteY24" fmla="*/ 1111412 h 1541213"/>
                      <a:gd name="connsiteX25" fmla="*/ 5678738 w 5688988"/>
                      <a:gd name="connsiteY25" fmla="*/ 1150865 h 1541213"/>
                      <a:gd name="connsiteX26" fmla="*/ 5688988 w 5688988"/>
                      <a:gd name="connsiteY26" fmla="*/ 1541213 h 1541213"/>
                      <a:gd name="connsiteX27" fmla="*/ 323238 w 5688988"/>
                      <a:gd name="connsiteY27" fmla="*/ 1541213 h 1541213"/>
                      <a:gd name="connsiteX28" fmla="*/ 0 w 5688988"/>
                      <a:gd name="connsiteY28"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09394 w 5688988"/>
                      <a:gd name="connsiteY14" fmla="*/ 162199 h 1541213"/>
                      <a:gd name="connsiteX15" fmla="*/ 3421071 w 5688988"/>
                      <a:gd name="connsiteY15" fmla="*/ 140312 h 1541213"/>
                      <a:gd name="connsiteX16" fmla="*/ 3436833 w 5688988"/>
                      <a:gd name="connsiteY16" fmla="*/ 338581 h 1541213"/>
                      <a:gd name="connsiteX17" fmla="*/ 3549038 w 5688988"/>
                      <a:gd name="connsiteY17" fmla="*/ 1039563 h 1541213"/>
                      <a:gd name="connsiteX18" fmla="*/ 4348912 w 5688988"/>
                      <a:gd name="connsiteY18" fmla="*/ 1064995 h 1541213"/>
                      <a:gd name="connsiteX19" fmla="*/ 4420859 w 5688988"/>
                      <a:gd name="connsiteY19" fmla="*/ 981446 h 1541213"/>
                      <a:gd name="connsiteX20" fmla="*/ 5106464 w 5688988"/>
                      <a:gd name="connsiteY20" fmla="*/ 970712 h 1541213"/>
                      <a:gd name="connsiteX21" fmla="*/ 5242425 w 5688988"/>
                      <a:gd name="connsiteY21" fmla="*/ 1078920 h 1541213"/>
                      <a:gd name="connsiteX22" fmla="*/ 5307408 w 5688988"/>
                      <a:gd name="connsiteY22" fmla="*/ 1016258 h 1541213"/>
                      <a:gd name="connsiteX23" fmla="*/ 5523244 w 5688988"/>
                      <a:gd name="connsiteY23" fmla="*/ 967521 h 1541213"/>
                      <a:gd name="connsiteX24" fmla="*/ 5592868 w 5688988"/>
                      <a:gd name="connsiteY24" fmla="*/ 1111412 h 1541213"/>
                      <a:gd name="connsiteX25" fmla="*/ 5678738 w 5688988"/>
                      <a:gd name="connsiteY25" fmla="*/ 1150865 h 1541213"/>
                      <a:gd name="connsiteX26" fmla="*/ 5688988 w 5688988"/>
                      <a:gd name="connsiteY26" fmla="*/ 1541213 h 1541213"/>
                      <a:gd name="connsiteX27" fmla="*/ 323238 w 5688988"/>
                      <a:gd name="connsiteY27" fmla="*/ 1541213 h 1541213"/>
                      <a:gd name="connsiteX28" fmla="*/ 0 w 5688988"/>
                      <a:gd name="connsiteY28"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09394 w 5688988"/>
                      <a:gd name="connsiteY14" fmla="*/ 162199 h 1541213"/>
                      <a:gd name="connsiteX15" fmla="*/ 3421071 w 5688988"/>
                      <a:gd name="connsiteY15" fmla="*/ 140312 h 1541213"/>
                      <a:gd name="connsiteX16" fmla="*/ 3436833 w 5688988"/>
                      <a:gd name="connsiteY16" fmla="*/ 338581 h 1541213"/>
                      <a:gd name="connsiteX17" fmla="*/ 3549038 w 5688988"/>
                      <a:gd name="connsiteY17" fmla="*/ 1039563 h 1541213"/>
                      <a:gd name="connsiteX18" fmla="*/ 4348912 w 5688988"/>
                      <a:gd name="connsiteY18" fmla="*/ 1064995 h 1541213"/>
                      <a:gd name="connsiteX19" fmla="*/ 4420859 w 5688988"/>
                      <a:gd name="connsiteY19" fmla="*/ 981446 h 1541213"/>
                      <a:gd name="connsiteX20" fmla="*/ 5106464 w 5688988"/>
                      <a:gd name="connsiteY20" fmla="*/ 970712 h 1541213"/>
                      <a:gd name="connsiteX21" fmla="*/ 5242425 w 5688988"/>
                      <a:gd name="connsiteY21" fmla="*/ 1078920 h 1541213"/>
                      <a:gd name="connsiteX22" fmla="*/ 5307408 w 5688988"/>
                      <a:gd name="connsiteY22" fmla="*/ 1016258 h 1541213"/>
                      <a:gd name="connsiteX23" fmla="*/ 5523244 w 5688988"/>
                      <a:gd name="connsiteY23" fmla="*/ 967521 h 1541213"/>
                      <a:gd name="connsiteX24" fmla="*/ 5592868 w 5688988"/>
                      <a:gd name="connsiteY24" fmla="*/ 1111412 h 1541213"/>
                      <a:gd name="connsiteX25" fmla="*/ 5678738 w 5688988"/>
                      <a:gd name="connsiteY25" fmla="*/ 1150865 h 1541213"/>
                      <a:gd name="connsiteX26" fmla="*/ 5688988 w 5688988"/>
                      <a:gd name="connsiteY26" fmla="*/ 1541213 h 1541213"/>
                      <a:gd name="connsiteX27" fmla="*/ 323238 w 5688988"/>
                      <a:gd name="connsiteY27" fmla="*/ 1541213 h 1541213"/>
                      <a:gd name="connsiteX28" fmla="*/ 0 w 5688988"/>
                      <a:gd name="connsiteY28"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09394 w 5688988"/>
                      <a:gd name="connsiteY14" fmla="*/ 162199 h 1541213"/>
                      <a:gd name="connsiteX15" fmla="*/ 3421071 w 5688988"/>
                      <a:gd name="connsiteY15" fmla="*/ 140312 h 1541213"/>
                      <a:gd name="connsiteX16" fmla="*/ 3436833 w 5688988"/>
                      <a:gd name="connsiteY16" fmla="*/ 338581 h 1541213"/>
                      <a:gd name="connsiteX17" fmla="*/ 3549038 w 5688988"/>
                      <a:gd name="connsiteY17" fmla="*/ 1039563 h 1541213"/>
                      <a:gd name="connsiteX18" fmla="*/ 4348912 w 5688988"/>
                      <a:gd name="connsiteY18" fmla="*/ 1064995 h 1541213"/>
                      <a:gd name="connsiteX19" fmla="*/ 4420859 w 5688988"/>
                      <a:gd name="connsiteY19" fmla="*/ 981446 h 1541213"/>
                      <a:gd name="connsiteX20" fmla="*/ 5106464 w 5688988"/>
                      <a:gd name="connsiteY20" fmla="*/ 970712 h 1541213"/>
                      <a:gd name="connsiteX21" fmla="*/ 5242425 w 5688988"/>
                      <a:gd name="connsiteY21" fmla="*/ 1078920 h 1541213"/>
                      <a:gd name="connsiteX22" fmla="*/ 5307408 w 5688988"/>
                      <a:gd name="connsiteY22" fmla="*/ 1016258 h 1541213"/>
                      <a:gd name="connsiteX23" fmla="*/ 5523244 w 5688988"/>
                      <a:gd name="connsiteY23" fmla="*/ 967521 h 1541213"/>
                      <a:gd name="connsiteX24" fmla="*/ 5592868 w 5688988"/>
                      <a:gd name="connsiteY24" fmla="*/ 1111412 h 1541213"/>
                      <a:gd name="connsiteX25" fmla="*/ 5678738 w 5688988"/>
                      <a:gd name="connsiteY25" fmla="*/ 1150865 h 1541213"/>
                      <a:gd name="connsiteX26" fmla="*/ 5688988 w 5688988"/>
                      <a:gd name="connsiteY26" fmla="*/ 1541213 h 1541213"/>
                      <a:gd name="connsiteX27" fmla="*/ 323238 w 5688988"/>
                      <a:gd name="connsiteY27" fmla="*/ 1541213 h 1541213"/>
                      <a:gd name="connsiteX28" fmla="*/ 0 w 5688988"/>
                      <a:gd name="connsiteY28"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09394 w 5688988"/>
                      <a:gd name="connsiteY14" fmla="*/ 162199 h 1541213"/>
                      <a:gd name="connsiteX15" fmla="*/ 3421071 w 5688988"/>
                      <a:gd name="connsiteY15" fmla="*/ 140312 h 1541213"/>
                      <a:gd name="connsiteX16" fmla="*/ 3420588 w 5688988"/>
                      <a:gd name="connsiteY16" fmla="*/ 357148 h 1541213"/>
                      <a:gd name="connsiteX17" fmla="*/ 3549038 w 5688988"/>
                      <a:gd name="connsiteY17" fmla="*/ 1039563 h 1541213"/>
                      <a:gd name="connsiteX18" fmla="*/ 4348912 w 5688988"/>
                      <a:gd name="connsiteY18" fmla="*/ 1064995 h 1541213"/>
                      <a:gd name="connsiteX19" fmla="*/ 4420859 w 5688988"/>
                      <a:gd name="connsiteY19" fmla="*/ 981446 h 1541213"/>
                      <a:gd name="connsiteX20" fmla="*/ 5106464 w 5688988"/>
                      <a:gd name="connsiteY20" fmla="*/ 970712 h 1541213"/>
                      <a:gd name="connsiteX21" fmla="*/ 5242425 w 5688988"/>
                      <a:gd name="connsiteY21" fmla="*/ 1078920 h 1541213"/>
                      <a:gd name="connsiteX22" fmla="*/ 5307408 w 5688988"/>
                      <a:gd name="connsiteY22" fmla="*/ 1016258 h 1541213"/>
                      <a:gd name="connsiteX23" fmla="*/ 5523244 w 5688988"/>
                      <a:gd name="connsiteY23" fmla="*/ 967521 h 1541213"/>
                      <a:gd name="connsiteX24" fmla="*/ 5592868 w 5688988"/>
                      <a:gd name="connsiteY24" fmla="*/ 1111412 h 1541213"/>
                      <a:gd name="connsiteX25" fmla="*/ 5678738 w 5688988"/>
                      <a:gd name="connsiteY25" fmla="*/ 1150865 h 1541213"/>
                      <a:gd name="connsiteX26" fmla="*/ 5688988 w 5688988"/>
                      <a:gd name="connsiteY26" fmla="*/ 1541213 h 1541213"/>
                      <a:gd name="connsiteX27" fmla="*/ 323238 w 5688988"/>
                      <a:gd name="connsiteY27" fmla="*/ 1541213 h 1541213"/>
                      <a:gd name="connsiteX28" fmla="*/ 0 w 5688988"/>
                      <a:gd name="connsiteY28"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09394 w 5688988"/>
                      <a:gd name="connsiteY14" fmla="*/ 162199 h 1541213"/>
                      <a:gd name="connsiteX15" fmla="*/ 3421071 w 5688988"/>
                      <a:gd name="connsiteY15" fmla="*/ 140312 h 1541213"/>
                      <a:gd name="connsiteX16" fmla="*/ 3420588 w 5688988"/>
                      <a:gd name="connsiteY16" fmla="*/ 357148 h 1541213"/>
                      <a:gd name="connsiteX17" fmla="*/ 3549038 w 5688988"/>
                      <a:gd name="connsiteY17" fmla="*/ 1039563 h 1541213"/>
                      <a:gd name="connsiteX18" fmla="*/ 4348912 w 5688988"/>
                      <a:gd name="connsiteY18" fmla="*/ 1064995 h 1541213"/>
                      <a:gd name="connsiteX19" fmla="*/ 4420859 w 5688988"/>
                      <a:gd name="connsiteY19" fmla="*/ 981446 h 1541213"/>
                      <a:gd name="connsiteX20" fmla="*/ 5106464 w 5688988"/>
                      <a:gd name="connsiteY20" fmla="*/ 970712 h 1541213"/>
                      <a:gd name="connsiteX21" fmla="*/ 5242425 w 5688988"/>
                      <a:gd name="connsiteY21" fmla="*/ 1078920 h 1541213"/>
                      <a:gd name="connsiteX22" fmla="*/ 5307408 w 5688988"/>
                      <a:gd name="connsiteY22" fmla="*/ 1016258 h 1541213"/>
                      <a:gd name="connsiteX23" fmla="*/ 5523244 w 5688988"/>
                      <a:gd name="connsiteY23" fmla="*/ 967521 h 1541213"/>
                      <a:gd name="connsiteX24" fmla="*/ 5592868 w 5688988"/>
                      <a:gd name="connsiteY24" fmla="*/ 1111412 h 1541213"/>
                      <a:gd name="connsiteX25" fmla="*/ 5678738 w 5688988"/>
                      <a:gd name="connsiteY25" fmla="*/ 1150865 h 1541213"/>
                      <a:gd name="connsiteX26" fmla="*/ 5688988 w 5688988"/>
                      <a:gd name="connsiteY26" fmla="*/ 1541213 h 1541213"/>
                      <a:gd name="connsiteX27" fmla="*/ 323238 w 5688988"/>
                      <a:gd name="connsiteY27" fmla="*/ 1541213 h 1541213"/>
                      <a:gd name="connsiteX28" fmla="*/ 0 w 5688988"/>
                      <a:gd name="connsiteY28"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09394 w 5688988"/>
                      <a:gd name="connsiteY14" fmla="*/ 162199 h 1541213"/>
                      <a:gd name="connsiteX15" fmla="*/ 3421071 w 5688988"/>
                      <a:gd name="connsiteY15" fmla="*/ 140312 h 1541213"/>
                      <a:gd name="connsiteX16" fmla="*/ 3420588 w 5688988"/>
                      <a:gd name="connsiteY16" fmla="*/ 357148 h 1541213"/>
                      <a:gd name="connsiteX17" fmla="*/ 3549038 w 5688988"/>
                      <a:gd name="connsiteY17" fmla="*/ 1039563 h 1541213"/>
                      <a:gd name="connsiteX18" fmla="*/ 4348912 w 5688988"/>
                      <a:gd name="connsiteY18" fmla="*/ 1064995 h 1541213"/>
                      <a:gd name="connsiteX19" fmla="*/ 4420859 w 5688988"/>
                      <a:gd name="connsiteY19" fmla="*/ 981446 h 1541213"/>
                      <a:gd name="connsiteX20" fmla="*/ 5106464 w 5688988"/>
                      <a:gd name="connsiteY20" fmla="*/ 970712 h 1541213"/>
                      <a:gd name="connsiteX21" fmla="*/ 5242425 w 5688988"/>
                      <a:gd name="connsiteY21" fmla="*/ 1078920 h 1541213"/>
                      <a:gd name="connsiteX22" fmla="*/ 5307408 w 5688988"/>
                      <a:gd name="connsiteY22" fmla="*/ 1016258 h 1541213"/>
                      <a:gd name="connsiteX23" fmla="*/ 5523244 w 5688988"/>
                      <a:gd name="connsiteY23" fmla="*/ 967521 h 1541213"/>
                      <a:gd name="connsiteX24" fmla="*/ 5592868 w 5688988"/>
                      <a:gd name="connsiteY24" fmla="*/ 1111412 h 1541213"/>
                      <a:gd name="connsiteX25" fmla="*/ 5678738 w 5688988"/>
                      <a:gd name="connsiteY25" fmla="*/ 1150865 h 1541213"/>
                      <a:gd name="connsiteX26" fmla="*/ 5688988 w 5688988"/>
                      <a:gd name="connsiteY26" fmla="*/ 1541213 h 1541213"/>
                      <a:gd name="connsiteX27" fmla="*/ 323238 w 5688988"/>
                      <a:gd name="connsiteY27" fmla="*/ 1541213 h 1541213"/>
                      <a:gd name="connsiteX28" fmla="*/ 0 w 5688988"/>
                      <a:gd name="connsiteY28"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09394 w 5688988"/>
                      <a:gd name="connsiteY14" fmla="*/ 162199 h 1541213"/>
                      <a:gd name="connsiteX15" fmla="*/ 3421071 w 5688988"/>
                      <a:gd name="connsiteY15" fmla="*/ 140312 h 1541213"/>
                      <a:gd name="connsiteX16" fmla="*/ 3420588 w 5688988"/>
                      <a:gd name="connsiteY16" fmla="*/ 357148 h 1541213"/>
                      <a:gd name="connsiteX17" fmla="*/ 3441475 w 5688988"/>
                      <a:gd name="connsiteY17" fmla="*/ 821310 h 1541213"/>
                      <a:gd name="connsiteX18" fmla="*/ 3549038 w 5688988"/>
                      <a:gd name="connsiteY18" fmla="*/ 1039563 h 1541213"/>
                      <a:gd name="connsiteX19" fmla="*/ 4348912 w 5688988"/>
                      <a:gd name="connsiteY19" fmla="*/ 1064995 h 1541213"/>
                      <a:gd name="connsiteX20" fmla="*/ 4420859 w 5688988"/>
                      <a:gd name="connsiteY20" fmla="*/ 981446 h 1541213"/>
                      <a:gd name="connsiteX21" fmla="*/ 5106464 w 5688988"/>
                      <a:gd name="connsiteY21" fmla="*/ 970712 h 1541213"/>
                      <a:gd name="connsiteX22" fmla="*/ 5242425 w 5688988"/>
                      <a:gd name="connsiteY22" fmla="*/ 1078920 h 1541213"/>
                      <a:gd name="connsiteX23" fmla="*/ 5307408 w 5688988"/>
                      <a:gd name="connsiteY23" fmla="*/ 1016258 h 1541213"/>
                      <a:gd name="connsiteX24" fmla="*/ 5523244 w 5688988"/>
                      <a:gd name="connsiteY24" fmla="*/ 967521 h 1541213"/>
                      <a:gd name="connsiteX25" fmla="*/ 5592868 w 5688988"/>
                      <a:gd name="connsiteY25" fmla="*/ 1111412 h 1541213"/>
                      <a:gd name="connsiteX26" fmla="*/ 5678738 w 5688988"/>
                      <a:gd name="connsiteY26" fmla="*/ 1150865 h 1541213"/>
                      <a:gd name="connsiteX27" fmla="*/ 5688988 w 5688988"/>
                      <a:gd name="connsiteY27" fmla="*/ 1541213 h 1541213"/>
                      <a:gd name="connsiteX28" fmla="*/ 323238 w 5688988"/>
                      <a:gd name="connsiteY28" fmla="*/ 1541213 h 1541213"/>
                      <a:gd name="connsiteX29" fmla="*/ 0 w 5688988"/>
                      <a:gd name="connsiteY29"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09394 w 5688988"/>
                      <a:gd name="connsiteY14" fmla="*/ 162199 h 1541213"/>
                      <a:gd name="connsiteX15" fmla="*/ 3421071 w 5688988"/>
                      <a:gd name="connsiteY15" fmla="*/ 140312 h 1541213"/>
                      <a:gd name="connsiteX16" fmla="*/ 3420588 w 5688988"/>
                      <a:gd name="connsiteY16" fmla="*/ 357148 h 1541213"/>
                      <a:gd name="connsiteX17" fmla="*/ 3441475 w 5688988"/>
                      <a:gd name="connsiteY17" fmla="*/ 821310 h 1541213"/>
                      <a:gd name="connsiteX18" fmla="*/ 3549038 w 5688988"/>
                      <a:gd name="connsiteY18" fmla="*/ 1039563 h 1541213"/>
                      <a:gd name="connsiteX19" fmla="*/ 4348912 w 5688988"/>
                      <a:gd name="connsiteY19" fmla="*/ 1064995 h 1541213"/>
                      <a:gd name="connsiteX20" fmla="*/ 4420859 w 5688988"/>
                      <a:gd name="connsiteY20" fmla="*/ 981446 h 1541213"/>
                      <a:gd name="connsiteX21" fmla="*/ 5106464 w 5688988"/>
                      <a:gd name="connsiteY21" fmla="*/ 970712 h 1541213"/>
                      <a:gd name="connsiteX22" fmla="*/ 5242425 w 5688988"/>
                      <a:gd name="connsiteY22" fmla="*/ 1078920 h 1541213"/>
                      <a:gd name="connsiteX23" fmla="*/ 5307408 w 5688988"/>
                      <a:gd name="connsiteY23" fmla="*/ 1016258 h 1541213"/>
                      <a:gd name="connsiteX24" fmla="*/ 5523244 w 5688988"/>
                      <a:gd name="connsiteY24" fmla="*/ 967521 h 1541213"/>
                      <a:gd name="connsiteX25" fmla="*/ 5592868 w 5688988"/>
                      <a:gd name="connsiteY25" fmla="*/ 1111412 h 1541213"/>
                      <a:gd name="connsiteX26" fmla="*/ 5678738 w 5688988"/>
                      <a:gd name="connsiteY26" fmla="*/ 1150865 h 1541213"/>
                      <a:gd name="connsiteX27" fmla="*/ 5688988 w 5688988"/>
                      <a:gd name="connsiteY27" fmla="*/ 1541213 h 1541213"/>
                      <a:gd name="connsiteX28" fmla="*/ 323238 w 5688988"/>
                      <a:gd name="connsiteY28" fmla="*/ 1541213 h 1541213"/>
                      <a:gd name="connsiteX29" fmla="*/ 0 w 5688988"/>
                      <a:gd name="connsiteY29"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09394 w 5688988"/>
                      <a:gd name="connsiteY14" fmla="*/ 162199 h 1541213"/>
                      <a:gd name="connsiteX15" fmla="*/ 3421071 w 5688988"/>
                      <a:gd name="connsiteY15" fmla="*/ 140312 h 1541213"/>
                      <a:gd name="connsiteX16" fmla="*/ 3420588 w 5688988"/>
                      <a:gd name="connsiteY16" fmla="*/ 357148 h 1541213"/>
                      <a:gd name="connsiteX17" fmla="*/ 3422908 w 5688988"/>
                      <a:gd name="connsiteY17" fmla="*/ 821310 h 1541213"/>
                      <a:gd name="connsiteX18" fmla="*/ 3549038 w 5688988"/>
                      <a:gd name="connsiteY18" fmla="*/ 1039563 h 1541213"/>
                      <a:gd name="connsiteX19" fmla="*/ 4348912 w 5688988"/>
                      <a:gd name="connsiteY19" fmla="*/ 1064995 h 1541213"/>
                      <a:gd name="connsiteX20" fmla="*/ 4420859 w 5688988"/>
                      <a:gd name="connsiteY20" fmla="*/ 981446 h 1541213"/>
                      <a:gd name="connsiteX21" fmla="*/ 5106464 w 5688988"/>
                      <a:gd name="connsiteY21" fmla="*/ 970712 h 1541213"/>
                      <a:gd name="connsiteX22" fmla="*/ 5242425 w 5688988"/>
                      <a:gd name="connsiteY22" fmla="*/ 1078920 h 1541213"/>
                      <a:gd name="connsiteX23" fmla="*/ 5307408 w 5688988"/>
                      <a:gd name="connsiteY23" fmla="*/ 1016258 h 1541213"/>
                      <a:gd name="connsiteX24" fmla="*/ 5523244 w 5688988"/>
                      <a:gd name="connsiteY24" fmla="*/ 967521 h 1541213"/>
                      <a:gd name="connsiteX25" fmla="*/ 5592868 w 5688988"/>
                      <a:gd name="connsiteY25" fmla="*/ 1111412 h 1541213"/>
                      <a:gd name="connsiteX26" fmla="*/ 5678738 w 5688988"/>
                      <a:gd name="connsiteY26" fmla="*/ 1150865 h 1541213"/>
                      <a:gd name="connsiteX27" fmla="*/ 5688988 w 5688988"/>
                      <a:gd name="connsiteY27" fmla="*/ 1541213 h 1541213"/>
                      <a:gd name="connsiteX28" fmla="*/ 323238 w 5688988"/>
                      <a:gd name="connsiteY28" fmla="*/ 1541213 h 1541213"/>
                      <a:gd name="connsiteX29" fmla="*/ 0 w 5688988"/>
                      <a:gd name="connsiteY29"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09394 w 5688988"/>
                      <a:gd name="connsiteY14" fmla="*/ 162199 h 1541213"/>
                      <a:gd name="connsiteX15" fmla="*/ 3421071 w 5688988"/>
                      <a:gd name="connsiteY15" fmla="*/ 140312 h 1541213"/>
                      <a:gd name="connsiteX16" fmla="*/ 3420588 w 5688988"/>
                      <a:gd name="connsiteY16" fmla="*/ 357148 h 1541213"/>
                      <a:gd name="connsiteX17" fmla="*/ 3422908 w 5688988"/>
                      <a:gd name="connsiteY17" fmla="*/ 821310 h 1541213"/>
                      <a:gd name="connsiteX18" fmla="*/ 3549038 w 5688988"/>
                      <a:gd name="connsiteY18" fmla="*/ 1039563 h 1541213"/>
                      <a:gd name="connsiteX19" fmla="*/ 4348912 w 5688988"/>
                      <a:gd name="connsiteY19" fmla="*/ 1064995 h 1541213"/>
                      <a:gd name="connsiteX20" fmla="*/ 4420859 w 5688988"/>
                      <a:gd name="connsiteY20" fmla="*/ 981446 h 1541213"/>
                      <a:gd name="connsiteX21" fmla="*/ 5106464 w 5688988"/>
                      <a:gd name="connsiteY21" fmla="*/ 970712 h 1541213"/>
                      <a:gd name="connsiteX22" fmla="*/ 5242425 w 5688988"/>
                      <a:gd name="connsiteY22" fmla="*/ 1078920 h 1541213"/>
                      <a:gd name="connsiteX23" fmla="*/ 5307408 w 5688988"/>
                      <a:gd name="connsiteY23" fmla="*/ 1016258 h 1541213"/>
                      <a:gd name="connsiteX24" fmla="*/ 5523244 w 5688988"/>
                      <a:gd name="connsiteY24" fmla="*/ 967521 h 1541213"/>
                      <a:gd name="connsiteX25" fmla="*/ 5592868 w 5688988"/>
                      <a:gd name="connsiteY25" fmla="*/ 1111412 h 1541213"/>
                      <a:gd name="connsiteX26" fmla="*/ 5678738 w 5688988"/>
                      <a:gd name="connsiteY26" fmla="*/ 1150865 h 1541213"/>
                      <a:gd name="connsiteX27" fmla="*/ 5688988 w 5688988"/>
                      <a:gd name="connsiteY27" fmla="*/ 1541213 h 1541213"/>
                      <a:gd name="connsiteX28" fmla="*/ 323238 w 5688988"/>
                      <a:gd name="connsiteY28" fmla="*/ 1541213 h 1541213"/>
                      <a:gd name="connsiteX29" fmla="*/ 0 w 5688988"/>
                      <a:gd name="connsiteY29" fmla="*/ 469900 h 1541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688988" h="1541213">
                        <a:moveTo>
                          <a:pt x="0" y="469900"/>
                        </a:moveTo>
                        <a:cubicBezTo>
                          <a:pt x="45101" y="419928"/>
                          <a:pt x="99387" y="427067"/>
                          <a:pt x="101826" y="424451"/>
                        </a:cubicBezTo>
                        <a:cubicBezTo>
                          <a:pt x="146259" y="450528"/>
                          <a:pt x="150010" y="518127"/>
                          <a:pt x="169130" y="524246"/>
                        </a:cubicBezTo>
                        <a:cubicBezTo>
                          <a:pt x="318215" y="567498"/>
                          <a:pt x="765766" y="657231"/>
                          <a:pt x="1014904" y="700209"/>
                        </a:cubicBezTo>
                        <a:cubicBezTo>
                          <a:pt x="1026121" y="643349"/>
                          <a:pt x="1009393" y="583701"/>
                          <a:pt x="1034793" y="466226"/>
                        </a:cubicBezTo>
                        <a:cubicBezTo>
                          <a:pt x="1006389" y="389322"/>
                          <a:pt x="983310" y="259630"/>
                          <a:pt x="979093" y="159878"/>
                        </a:cubicBezTo>
                        <a:cubicBezTo>
                          <a:pt x="1018972" y="101901"/>
                          <a:pt x="1068391" y="66373"/>
                          <a:pt x="1137134" y="0"/>
                        </a:cubicBezTo>
                        <a:lnTo>
                          <a:pt x="2106363" y="179380"/>
                        </a:lnTo>
                        <a:cubicBezTo>
                          <a:pt x="2128759" y="260565"/>
                          <a:pt x="2122371" y="252094"/>
                          <a:pt x="2130215" y="310731"/>
                        </a:cubicBezTo>
                        <a:cubicBezTo>
                          <a:pt x="2138445" y="350416"/>
                          <a:pt x="1914767" y="276693"/>
                          <a:pt x="1930626" y="308411"/>
                        </a:cubicBezTo>
                        <a:cubicBezTo>
                          <a:pt x="1925985" y="344383"/>
                          <a:pt x="2070648" y="445727"/>
                          <a:pt x="2195199" y="443018"/>
                        </a:cubicBezTo>
                        <a:cubicBezTo>
                          <a:pt x="2194425" y="447272"/>
                          <a:pt x="2197634" y="511445"/>
                          <a:pt x="2202162" y="519605"/>
                        </a:cubicBezTo>
                        <a:cubicBezTo>
                          <a:pt x="2403294" y="540761"/>
                          <a:pt x="2983904" y="588074"/>
                          <a:pt x="3173904" y="603380"/>
                        </a:cubicBezTo>
                        <a:cubicBezTo>
                          <a:pt x="3177772" y="524085"/>
                          <a:pt x="3176708" y="473779"/>
                          <a:pt x="3183865" y="368752"/>
                        </a:cubicBezTo>
                        <a:cubicBezTo>
                          <a:pt x="3189006" y="315722"/>
                          <a:pt x="3193841" y="188668"/>
                          <a:pt x="3209394" y="162199"/>
                        </a:cubicBezTo>
                        <a:cubicBezTo>
                          <a:pt x="3238872" y="161259"/>
                          <a:pt x="3361890" y="145727"/>
                          <a:pt x="3421071" y="140312"/>
                        </a:cubicBezTo>
                        <a:cubicBezTo>
                          <a:pt x="3424552" y="211484"/>
                          <a:pt x="3424789" y="195669"/>
                          <a:pt x="3420588" y="357148"/>
                        </a:cubicBezTo>
                        <a:cubicBezTo>
                          <a:pt x="3426309" y="468327"/>
                          <a:pt x="3422386" y="695970"/>
                          <a:pt x="3422908" y="821310"/>
                        </a:cubicBezTo>
                        <a:cubicBezTo>
                          <a:pt x="3444316" y="935046"/>
                          <a:pt x="3400119" y="996628"/>
                          <a:pt x="3549038" y="1039563"/>
                        </a:cubicBezTo>
                        <a:cubicBezTo>
                          <a:pt x="3815663" y="1052682"/>
                          <a:pt x="4082287" y="1051876"/>
                          <a:pt x="4348912" y="1064995"/>
                        </a:cubicBezTo>
                        <a:cubicBezTo>
                          <a:pt x="4420857" y="972163"/>
                          <a:pt x="4395330" y="979125"/>
                          <a:pt x="4420859" y="981446"/>
                        </a:cubicBezTo>
                        <a:lnTo>
                          <a:pt x="5106464" y="970712"/>
                        </a:lnTo>
                        <a:cubicBezTo>
                          <a:pt x="5249194" y="970325"/>
                          <a:pt x="5178764" y="1086801"/>
                          <a:pt x="5242425" y="1078920"/>
                        </a:cubicBezTo>
                        <a:cubicBezTo>
                          <a:pt x="5284812" y="1087285"/>
                          <a:pt x="5260992" y="1039079"/>
                          <a:pt x="5307408" y="1016258"/>
                        </a:cubicBezTo>
                        <a:cubicBezTo>
                          <a:pt x="5353824" y="993437"/>
                          <a:pt x="5491526" y="950889"/>
                          <a:pt x="5523244" y="967521"/>
                        </a:cubicBezTo>
                        <a:cubicBezTo>
                          <a:pt x="5554962" y="984153"/>
                          <a:pt x="5568499" y="1009683"/>
                          <a:pt x="5592868" y="1111412"/>
                        </a:cubicBezTo>
                        <a:cubicBezTo>
                          <a:pt x="5645086" y="1129592"/>
                          <a:pt x="5654982" y="1077684"/>
                          <a:pt x="5678738" y="1150865"/>
                        </a:cubicBezTo>
                        <a:lnTo>
                          <a:pt x="5688988" y="1541213"/>
                        </a:lnTo>
                        <a:lnTo>
                          <a:pt x="323238" y="1541213"/>
                        </a:lnTo>
                        <a:lnTo>
                          <a:pt x="0" y="4699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598" name="Rectangle 597">
                    <a:extLst>
                      <a:ext uri="{FF2B5EF4-FFF2-40B4-BE49-F238E27FC236}">
                        <a16:creationId xmlns:a16="http://schemas.microsoft.com/office/drawing/2014/main" id="{887CABA0-1F3B-4EF6-B3FD-0C23E7A2BA19}"/>
                      </a:ext>
                    </a:extLst>
                  </p:cNvPr>
                  <p:cNvSpPr/>
                  <p:nvPr/>
                </p:nvSpPr>
                <p:spPr>
                  <a:xfrm rot="167143">
                    <a:off x="4400289" y="4747991"/>
                    <a:ext cx="28130" cy="113026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599" name="Rectangle 598">
                    <a:extLst>
                      <a:ext uri="{FF2B5EF4-FFF2-40B4-BE49-F238E27FC236}">
                        <a16:creationId xmlns:a16="http://schemas.microsoft.com/office/drawing/2014/main" id="{058E64AF-2D0E-45B8-924C-DC1BFC93F7DD}"/>
                      </a:ext>
                    </a:extLst>
                  </p:cNvPr>
                  <p:cNvSpPr>
                    <a:spLocks/>
                  </p:cNvSpPr>
                  <p:nvPr/>
                </p:nvSpPr>
                <p:spPr>
                  <a:xfrm rot="260722">
                    <a:off x="3327813" y="5414643"/>
                    <a:ext cx="1063186" cy="1107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nvGrpSpPr>
                  <p:cNvPr id="600" name="Group 599">
                    <a:extLst>
                      <a:ext uri="{FF2B5EF4-FFF2-40B4-BE49-F238E27FC236}">
                        <a16:creationId xmlns:a16="http://schemas.microsoft.com/office/drawing/2014/main" id="{3808A8E7-C805-44ED-84B7-2537525718C0}"/>
                      </a:ext>
                    </a:extLst>
                  </p:cNvPr>
                  <p:cNvGrpSpPr/>
                  <p:nvPr/>
                </p:nvGrpSpPr>
                <p:grpSpPr>
                  <a:xfrm>
                    <a:off x="3640555" y="5404754"/>
                    <a:ext cx="542059" cy="227726"/>
                    <a:chOff x="5620616" y="3106518"/>
                    <a:chExt cx="881010" cy="2130126"/>
                  </a:xfrm>
                  <a:grpFill/>
                </p:grpSpPr>
                <p:sp>
                  <p:nvSpPr>
                    <p:cNvPr id="603" name="Rectangle 602">
                      <a:extLst>
                        <a:ext uri="{FF2B5EF4-FFF2-40B4-BE49-F238E27FC236}">
                          <a16:creationId xmlns:a16="http://schemas.microsoft.com/office/drawing/2014/main" id="{92536480-6952-44B8-80C3-0163D04FB92C}"/>
                        </a:ext>
                      </a:extLst>
                    </p:cNvPr>
                    <p:cNvSpPr>
                      <a:spLocks/>
                    </p:cNvSpPr>
                    <p:nvPr/>
                  </p:nvSpPr>
                  <p:spPr>
                    <a:xfrm rot="5400000">
                      <a:off x="5197122" y="4106825"/>
                      <a:ext cx="1728000" cy="1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04" name="Rectangle 603">
                      <a:extLst>
                        <a:ext uri="{FF2B5EF4-FFF2-40B4-BE49-F238E27FC236}">
                          <a16:creationId xmlns:a16="http://schemas.microsoft.com/office/drawing/2014/main" id="{C0CF8720-55FD-4378-8FC1-BA73618A1140}"/>
                        </a:ext>
                      </a:extLst>
                    </p:cNvPr>
                    <p:cNvSpPr>
                      <a:spLocks/>
                    </p:cNvSpPr>
                    <p:nvPr/>
                  </p:nvSpPr>
                  <p:spPr>
                    <a:xfrm rot="5400000">
                      <a:off x="4981367" y="4052905"/>
                      <a:ext cx="1728002" cy="1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05" name="Rectangle 604">
                      <a:extLst>
                        <a:ext uri="{FF2B5EF4-FFF2-40B4-BE49-F238E27FC236}">
                          <a16:creationId xmlns:a16="http://schemas.microsoft.com/office/drawing/2014/main" id="{001689D2-4CF9-42D9-BC9A-96BDF5A67069}"/>
                        </a:ext>
                      </a:extLst>
                    </p:cNvPr>
                    <p:cNvSpPr>
                      <a:spLocks/>
                    </p:cNvSpPr>
                    <p:nvPr/>
                  </p:nvSpPr>
                  <p:spPr>
                    <a:xfrm rot="5400000">
                      <a:off x="5412874" y="4233078"/>
                      <a:ext cx="1728000" cy="1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06" name="Rectangle 605">
                      <a:extLst>
                        <a:ext uri="{FF2B5EF4-FFF2-40B4-BE49-F238E27FC236}">
                          <a16:creationId xmlns:a16="http://schemas.microsoft.com/office/drawing/2014/main" id="{7AE21677-67B8-4EF8-B650-A5DAEDF938F2}"/>
                        </a:ext>
                      </a:extLst>
                    </p:cNvPr>
                    <p:cNvSpPr>
                      <a:spLocks/>
                    </p:cNvSpPr>
                    <p:nvPr/>
                  </p:nvSpPr>
                  <p:spPr>
                    <a:xfrm rot="5400000">
                      <a:off x="5628623" y="4363642"/>
                      <a:ext cx="1728005" cy="1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07" name="Rectangle 606">
                      <a:extLst>
                        <a:ext uri="{FF2B5EF4-FFF2-40B4-BE49-F238E27FC236}">
                          <a16:creationId xmlns:a16="http://schemas.microsoft.com/office/drawing/2014/main" id="{F1BB122F-E4C2-4109-BEDD-E7E6354CA26B}"/>
                        </a:ext>
                      </a:extLst>
                    </p:cNvPr>
                    <p:cNvSpPr>
                      <a:spLocks/>
                    </p:cNvSpPr>
                    <p:nvPr/>
                  </p:nvSpPr>
                  <p:spPr>
                    <a:xfrm rot="5400000">
                      <a:off x="4765619" y="3961515"/>
                      <a:ext cx="1727994" cy="1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sp>
                <p:nvSpPr>
                  <p:cNvPr id="601" name="Rectangle 600">
                    <a:extLst>
                      <a:ext uri="{FF2B5EF4-FFF2-40B4-BE49-F238E27FC236}">
                        <a16:creationId xmlns:a16="http://schemas.microsoft.com/office/drawing/2014/main" id="{6874C435-32E9-4061-B246-8F1ACC6C08B1}"/>
                      </a:ext>
                    </a:extLst>
                  </p:cNvPr>
                  <p:cNvSpPr/>
                  <p:nvPr/>
                </p:nvSpPr>
                <p:spPr>
                  <a:xfrm>
                    <a:off x="5800530" y="5675888"/>
                    <a:ext cx="28130" cy="33346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02" name="Freeform: Shape 601">
                    <a:extLst>
                      <a:ext uri="{FF2B5EF4-FFF2-40B4-BE49-F238E27FC236}">
                        <a16:creationId xmlns:a16="http://schemas.microsoft.com/office/drawing/2014/main" id="{8F1FF01E-F924-4C52-9AC8-2B8CF2ABEEEE}"/>
                      </a:ext>
                    </a:extLst>
                  </p:cNvPr>
                  <p:cNvSpPr/>
                  <p:nvPr/>
                </p:nvSpPr>
                <p:spPr>
                  <a:xfrm>
                    <a:off x="5782990" y="5678443"/>
                    <a:ext cx="132837" cy="311581"/>
                  </a:xfrm>
                  <a:custGeom>
                    <a:avLst/>
                    <a:gdLst>
                      <a:gd name="connsiteX0" fmla="*/ 0 w 215900"/>
                      <a:gd name="connsiteY0" fmla="*/ 506413 h 506413"/>
                      <a:gd name="connsiteX1" fmla="*/ 0 w 215900"/>
                      <a:gd name="connsiteY1" fmla="*/ 506413 h 506413"/>
                      <a:gd name="connsiteX2" fmla="*/ 28575 w 215900"/>
                      <a:gd name="connsiteY2" fmla="*/ 492125 h 506413"/>
                      <a:gd name="connsiteX3" fmla="*/ 33338 w 215900"/>
                      <a:gd name="connsiteY3" fmla="*/ 487363 h 506413"/>
                      <a:gd name="connsiteX4" fmla="*/ 39688 w 215900"/>
                      <a:gd name="connsiteY4" fmla="*/ 482600 h 506413"/>
                      <a:gd name="connsiteX5" fmla="*/ 46038 w 215900"/>
                      <a:gd name="connsiteY5" fmla="*/ 474663 h 506413"/>
                      <a:gd name="connsiteX6" fmla="*/ 55563 w 215900"/>
                      <a:gd name="connsiteY6" fmla="*/ 465138 h 506413"/>
                      <a:gd name="connsiteX7" fmla="*/ 58738 w 215900"/>
                      <a:gd name="connsiteY7" fmla="*/ 460375 h 506413"/>
                      <a:gd name="connsiteX8" fmla="*/ 63500 w 215900"/>
                      <a:gd name="connsiteY8" fmla="*/ 457200 h 506413"/>
                      <a:gd name="connsiteX9" fmla="*/ 66675 w 215900"/>
                      <a:gd name="connsiteY9" fmla="*/ 452438 h 506413"/>
                      <a:gd name="connsiteX10" fmla="*/ 76200 w 215900"/>
                      <a:gd name="connsiteY10" fmla="*/ 449263 h 506413"/>
                      <a:gd name="connsiteX11" fmla="*/ 84138 w 215900"/>
                      <a:gd name="connsiteY11" fmla="*/ 441325 h 506413"/>
                      <a:gd name="connsiteX12" fmla="*/ 87313 w 215900"/>
                      <a:gd name="connsiteY12" fmla="*/ 436563 h 506413"/>
                      <a:gd name="connsiteX13" fmla="*/ 96838 w 215900"/>
                      <a:gd name="connsiteY13" fmla="*/ 430213 h 506413"/>
                      <a:gd name="connsiteX14" fmla="*/ 101600 w 215900"/>
                      <a:gd name="connsiteY14" fmla="*/ 427038 h 506413"/>
                      <a:gd name="connsiteX15" fmla="*/ 106363 w 215900"/>
                      <a:gd name="connsiteY15" fmla="*/ 423863 h 506413"/>
                      <a:gd name="connsiteX16" fmla="*/ 117475 w 215900"/>
                      <a:gd name="connsiteY16" fmla="*/ 414338 h 506413"/>
                      <a:gd name="connsiteX17" fmla="*/ 120650 w 215900"/>
                      <a:gd name="connsiteY17" fmla="*/ 409575 h 506413"/>
                      <a:gd name="connsiteX18" fmla="*/ 125413 w 215900"/>
                      <a:gd name="connsiteY18" fmla="*/ 404813 h 506413"/>
                      <a:gd name="connsiteX19" fmla="*/ 130175 w 215900"/>
                      <a:gd name="connsiteY19" fmla="*/ 392113 h 506413"/>
                      <a:gd name="connsiteX20" fmla="*/ 133350 w 215900"/>
                      <a:gd name="connsiteY20" fmla="*/ 384175 h 506413"/>
                      <a:gd name="connsiteX21" fmla="*/ 215900 w 215900"/>
                      <a:gd name="connsiteY21" fmla="*/ 238125 h 506413"/>
                      <a:gd name="connsiteX22" fmla="*/ 174625 w 215900"/>
                      <a:gd name="connsiteY22" fmla="*/ 119063 h 506413"/>
                      <a:gd name="connsiteX23" fmla="*/ 177800 w 215900"/>
                      <a:gd name="connsiteY23" fmla="*/ 12700 h 506413"/>
                      <a:gd name="connsiteX24" fmla="*/ 38100 w 215900"/>
                      <a:gd name="connsiteY24" fmla="*/ 0 h 506413"/>
                      <a:gd name="connsiteX25" fmla="*/ 34925 w 215900"/>
                      <a:gd name="connsiteY25" fmla="*/ 39688 h 506413"/>
                      <a:gd name="connsiteX26" fmla="*/ 146050 w 215900"/>
                      <a:gd name="connsiteY26" fmla="*/ 39688 h 506413"/>
                      <a:gd name="connsiteX27" fmla="*/ 141288 w 215900"/>
                      <a:gd name="connsiteY27" fmla="*/ 119063 h 506413"/>
                      <a:gd name="connsiteX28" fmla="*/ 61913 w 215900"/>
                      <a:gd name="connsiteY28" fmla="*/ 279400 h 506413"/>
                      <a:gd name="connsiteX29" fmla="*/ 44450 w 215900"/>
                      <a:gd name="connsiteY29" fmla="*/ 479425 h 50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5900" h="506413">
                        <a:moveTo>
                          <a:pt x="0" y="506413"/>
                        </a:moveTo>
                        <a:lnTo>
                          <a:pt x="0" y="506413"/>
                        </a:lnTo>
                        <a:cubicBezTo>
                          <a:pt x="9525" y="501650"/>
                          <a:pt x="19329" y="497408"/>
                          <a:pt x="28575" y="492125"/>
                        </a:cubicBezTo>
                        <a:cubicBezTo>
                          <a:pt x="30524" y="491011"/>
                          <a:pt x="31633" y="488824"/>
                          <a:pt x="33338" y="487363"/>
                        </a:cubicBezTo>
                        <a:cubicBezTo>
                          <a:pt x="35347" y="485641"/>
                          <a:pt x="37571" y="484188"/>
                          <a:pt x="39688" y="482600"/>
                        </a:cubicBezTo>
                        <a:cubicBezTo>
                          <a:pt x="42446" y="474323"/>
                          <a:pt x="39235" y="480710"/>
                          <a:pt x="46038" y="474663"/>
                        </a:cubicBezTo>
                        <a:cubicBezTo>
                          <a:pt x="49394" y="471680"/>
                          <a:pt x="53073" y="468874"/>
                          <a:pt x="55563" y="465138"/>
                        </a:cubicBezTo>
                        <a:cubicBezTo>
                          <a:pt x="56621" y="463550"/>
                          <a:pt x="57389" y="461724"/>
                          <a:pt x="58738" y="460375"/>
                        </a:cubicBezTo>
                        <a:cubicBezTo>
                          <a:pt x="60087" y="459026"/>
                          <a:pt x="61913" y="458258"/>
                          <a:pt x="63500" y="457200"/>
                        </a:cubicBezTo>
                        <a:cubicBezTo>
                          <a:pt x="64558" y="455613"/>
                          <a:pt x="65057" y="453449"/>
                          <a:pt x="66675" y="452438"/>
                        </a:cubicBezTo>
                        <a:cubicBezTo>
                          <a:pt x="69513" y="450664"/>
                          <a:pt x="76200" y="449263"/>
                          <a:pt x="76200" y="449263"/>
                        </a:cubicBezTo>
                        <a:cubicBezTo>
                          <a:pt x="84664" y="436566"/>
                          <a:pt x="73557" y="451905"/>
                          <a:pt x="84138" y="441325"/>
                        </a:cubicBezTo>
                        <a:cubicBezTo>
                          <a:pt x="85487" y="439976"/>
                          <a:pt x="85877" y="437819"/>
                          <a:pt x="87313" y="436563"/>
                        </a:cubicBezTo>
                        <a:cubicBezTo>
                          <a:pt x="90185" y="434050"/>
                          <a:pt x="93663" y="432330"/>
                          <a:pt x="96838" y="430213"/>
                        </a:cubicBezTo>
                        <a:lnTo>
                          <a:pt x="101600" y="427038"/>
                        </a:lnTo>
                        <a:cubicBezTo>
                          <a:pt x="103188" y="425980"/>
                          <a:pt x="105014" y="425212"/>
                          <a:pt x="106363" y="423863"/>
                        </a:cubicBezTo>
                        <a:cubicBezTo>
                          <a:pt x="112996" y="417229"/>
                          <a:pt x="109329" y="420447"/>
                          <a:pt x="117475" y="414338"/>
                        </a:cubicBezTo>
                        <a:cubicBezTo>
                          <a:pt x="118533" y="412750"/>
                          <a:pt x="119428" y="411041"/>
                          <a:pt x="120650" y="409575"/>
                        </a:cubicBezTo>
                        <a:cubicBezTo>
                          <a:pt x="122087" y="407850"/>
                          <a:pt x="124223" y="406717"/>
                          <a:pt x="125413" y="404813"/>
                        </a:cubicBezTo>
                        <a:cubicBezTo>
                          <a:pt x="131262" y="395455"/>
                          <a:pt x="126482" y="399500"/>
                          <a:pt x="130175" y="392113"/>
                        </a:cubicBezTo>
                        <a:cubicBezTo>
                          <a:pt x="133937" y="384588"/>
                          <a:pt x="133350" y="390302"/>
                          <a:pt x="133350" y="384175"/>
                        </a:cubicBezTo>
                        <a:lnTo>
                          <a:pt x="215900" y="238125"/>
                        </a:lnTo>
                        <a:lnTo>
                          <a:pt x="174625" y="119063"/>
                        </a:lnTo>
                        <a:cubicBezTo>
                          <a:pt x="175683" y="83609"/>
                          <a:pt x="176742" y="48154"/>
                          <a:pt x="177800" y="12700"/>
                        </a:cubicBezTo>
                        <a:lnTo>
                          <a:pt x="38100" y="0"/>
                        </a:lnTo>
                        <a:lnTo>
                          <a:pt x="34925" y="39688"/>
                        </a:lnTo>
                        <a:lnTo>
                          <a:pt x="146050" y="39688"/>
                        </a:lnTo>
                        <a:lnTo>
                          <a:pt x="141288" y="119063"/>
                        </a:lnTo>
                        <a:lnTo>
                          <a:pt x="61913" y="279400"/>
                        </a:lnTo>
                        <a:lnTo>
                          <a:pt x="44450" y="479425"/>
                        </a:lnTo>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sp>
              <p:nvSpPr>
                <p:cNvPr id="593" name="Rectangle 592">
                  <a:extLst>
                    <a:ext uri="{FF2B5EF4-FFF2-40B4-BE49-F238E27FC236}">
                      <a16:creationId xmlns:a16="http://schemas.microsoft.com/office/drawing/2014/main" id="{9D1BDAF0-BD6D-49D6-8FF6-B208CE924A6E}"/>
                    </a:ext>
                  </a:extLst>
                </p:cNvPr>
                <p:cNvSpPr/>
                <p:nvPr/>
              </p:nvSpPr>
              <p:spPr>
                <a:xfrm rot="13989362">
                  <a:off x="5418028" y="6179436"/>
                  <a:ext cx="104400" cy="104400"/>
                </a:xfrm>
                <a:prstGeom prst="rect">
                  <a:avLst/>
                </a:prstGeom>
                <a:solidFill>
                  <a:srgbClr val="FF0000">
                    <a:alpha val="5607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94" name="Group 593">
                  <a:extLst>
                    <a:ext uri="{FF2B5EF4-FFF2-40B4-BE49-F238E27FC236}">
                      <a16:creationId xmlns:a16="http://schemas.microsoft.com/office/drawing/2014/main" id="{5F1C37C8-D676-4C39-B071-0F16436ADBB0}"/>
                    </a:ext>
                  </a:extLst>
                </p:cNvPr>
                <p:cNvGrpSpPr>
                  <a:grpSpLocks noChangeAspect="1"/>
                </p:cNvGrpSpPr>
                <p:nvPr/>
              </p:nvGrpSpPr>
              <p:grpSpPr>
                <a:xfrm>
                  <a:off x="4562433" y="3844643"/>
                  <a:ext cx="1815591" cy="2503263"/>
                  <a:chOff x="4562433" y="3844643"/>
                  <a:chExt cx="1815591" cy="2503263"/>
                </a:xfrm>
              </p:grpSpPr>
              <p:sp>
                <p:nvSpPr>
                  <p:cNvPr id="595" name="Freeform: Shape 594">
                    <a:extLst>
                      <a:ext uri="{FF2B5EF4-FFF2-40B4-BE49-F238E27FC236}">
                        <a16:creationId xmlns:a16="http://schemas.microsoft.com/office/drawing/2014/main" id="{8971C55D-969E-42DC-A0F4-4E7DF1496349}"/>
                      </a:ext>
                    </a:extLst>
                  </p:cNvPr>
                  <p:cNvSpPr/>
                  <p:nvPr/>
                </p:nvSpPr>
                <p:spPr>
                  <a:xfrm>
                    <a:off x="4562433" y="3844643"/>
                    <a:ext cx="1060302" cy="2503263"/>
                  </a:xfrm>
                  <a:custGeom>
                    <a:avLst/>
                    <a:gdLst>
                      <a:gd name="connsiteX0" fmla="*/ 150126 w 4339989"/>
                      <a:gd name="connsiteY0" fmla="*/ 791570 h 5186149"/>
                      <a:gd name="connsiteX1" fmla="*/ 968992 w 4339989"/>
                      <a:gd name="connsiteY1" fmla="*/ 0 h 5186149"/>
                      <a:gd name="connsiteX2" fmla="*/ 2279177 w 4339989"/>
                      <a:gd name="connsiteY2" fmla="*/ 122830 h 5186149"/>
                      <a:gd name="connsiteX3" fmla="*/ 3562066 w 4339989"/>
                      <a:gd name="connsiteY3" fmla="*/ 95534 h 5186149"/>
                      <a:gd name="connsiteX4" fmla="*/ 4339989 w 4339989"/>
                      <a:gd name="connsiteY4" fmla="*/ 832513 h 5186149"/>
                      <a:gd name="connsiteX5" fmla="*/ 4067033 w 4339989"/>
                      <a:gd name="connsiteY5" fmla="*/ 1774209 h 5186149"/>
                      <a:gd name="connsiteX6" fmla="*/ 4230806 w 4339989"/>
                      <a:gd name="connsiteY6" fmla="*/ 4162567 h 5186149"/>
                      <a:gd name="connsiteX7" fmla="*/ 2292824 w 4339989"/>
                      <a:gd name="connsiteY7" fmla="*/ 5186149 h 5186149"/>
                      <a:gd name="connsiteX8" fmla="*/ 559559 w 4339989"/>
                      <a:gd name="connsiteY8" fmla="*/ 4353636 h 5186149"/>
                      <a:gd name="connsiteX9" fmla="*/ 0 w 4339989"/>
                      <a:gd name="connsiteY9" fmla="*/ 3411940 h 5186149"/>
                      <a:gd name="connsiteX10" fmla="*/ 532263 w 4339989"/>
                      <a:gd name="connsiteY10" fmla="*/ 1610436 h 5186149"/>
                      <a:gd name="connsiteX11" fmla="*/ 150126 w 4339989"/>
                      <a:gd name="connsiteY11" fmla="*/ 791570 h 5186149"/>
                      <a:gd name="connsiteX0" fmla="*/ 150126 w 4339989"/>
                      <a:gd name="connsiteY0" fmla="*/ 791570 h 5186149"/>
                      <a:gd name="connsiteX1" fmla="*/ 968992 w 4339989"/>
                      <a:gd name="connsiteY1" fmla="*/ 0 h 5186149"/>
                      <a:gd name="connsiteX2" fmla="*/ 2252414 w 4339989"/>
                      <a:gd name="connsiteY2" fmla="*/ 122830 h 5186149"/>
                      <a:gd name="connsiteX3" fmla="*/ 3562066 w 4339989"/>
                      <a:gd name="connsiteY3" fmla="*/ 95534 h 5186149"/>
                      <a:gd name="connsiteX4" fmla="*/ 4339989 w 4339989"/>
                      <a:gd name="connsiteY4" fmla="*/ 832513 h 5186149"/>
                      <a:gd name="connsiteX5" fmla="*/ 4067033 w 4339989"/>
                      <a:gd name="connsiteY5" fmla="*/ 1774209 h 5186149"/>
                      <a:gd name="connsiteX6" fmla="*/ 4230806 w 4339989"/>
                      <a:gd name="connsiteY6" fmla="*/ 4162567 h 5186149"/>
                      <a:gd name="connsiteX7" fmla="*/ 2292824 w 4339989"/>
                      <a:gd name="connsiteY7" fmla="*/ 5186149 h 5186149"/>
                      <a:gd name="connsiteX8" fmla="*/ 559559 w 4339989"/>
                      <a:gd name="connsiteY8" fmla="*/ 4353636 h 5186149"/>
                      <a:gd name="connsiteX9" fmla="*/ 0 w 4339989"/>
                      <a:gd name="connsiteY9" fmla="*/ 3411940 h 5186149"/>
                      <a:gd name="connsiteX10" fmla="*/ 532263 w 4339989"/>
                      <a:gd name="connsiteY10" fmla="*/ 1610436 h 5186149"/>
                      <a:gd name="connsiteX11" fmla="*/ 150126 w 4339989"/>
                      <a:gd name="connsiteY11" fmla="*/ 791570 h 5186149"/>
                      <a:gd name="connsiteX0" fmla="*/ 150126 w 4339989"/>
                      <a:gd name="connsiteY0" fmla="*/ 696036 h 5090615"/>
                      <a:gd name="connsiteX1" fmla="*/ 1026978 w 4339989"/>
                      <a:gd name="connsiteY1" fmla="*/ 136411 h 5090615"/>
                      <a:gd name="connsiteX2" fmla="*/ 2252414 w 4339989"/>
                      <a:gd name="connsiteY2" fmla="*/ 27296 h 5090615"/>
                      <a:gd name="connsiteX3" fmla="*/ 3562066 w 4339989"/>
                      <a:gd name="connsiteY3" fmla="*/ 0 h 5090615"/>
                      <a:gd name="connsiteX4" fmla="*/ 4339989 w 4339989"/>
                      <a:gd name="connsiteY4" fmla="*/ 736979 h 5090615"/>
                      <a:gd name="connsiteX5" fmla="*/ 4067033 w 4339989"/>
                      <a:gd name="connsiteY5" fmla="*/ 1678675 h 5090615"/>
                      <a:gd name="connsiteX6" fmla="*/ 4230806 w 4339989"/>
                      <a:gd name="connsiteY6" fmla="*/ 4067033 h 5090615"/>
                      <a:gd name="connsiteX7" fmla="*/ 2292824 w 4339989"/>
                      <a:gd name="connsiteY7" fmla="*/ 5090615 h 5090615"/>
                      <a:gd name="connsiteX8" fmla="*/ 559559 w 4339989"/>
                      <a:gd name="connsiteY8" fmla="*/ 4258102 h 5090615"/>
                      <a:gd name="connsiteX9" fmla="*/ 0 w 4339989"/>
                      <a:gd name="connsiteY9" fmla="*/ 3316406 h 5090615"/>
                      <a:gd name="connsiteX10" fmla="*/ 532263 w 4339989"/>
                      <a:gd name="connsiteY10" fmla="*/ 1514902 h 5090615"/>
                      <a:gd name="connsiteX11" fmla="*/ 150126 w 4339989"/>
                      <a:gd name="connsiteY11" fmla="*/ 696036 h 5090615"/>
                      <a:gd name="connsiteX0" fmla="*/ 150126 w 4339989"/>
                      <a:gd name="connsiteY0" fmla="*/ 696036 h 5090615"/>
                      <a:gd name="connsiteX1" fmla="*/ 911005 w 4339989"/>
                      <a:gd name="connsiteY1" fmla="*/ 2596 h 5090615"/>
                      <a:gd name="connsiteX2" fmla="*/ 2252414 w 4339989"/>
                      <a:gd name="connsiteY2" fmla="*/ 27296 h 5090615"/>
                      <a:gd name="connsiteX3" fmla="*/ 3562066 w 4339989"/>
                      <a:gd name="connsiteY3" fmla="*/ 0 h 5090615"/>
                      <a:gd name="connsiteX4" fmla="*/ 4339989 w 4339989"/>
                      <a:gd name="connsiteY4" fmla="*/ 736979 h 5090615"/>
                      <a:gd name="connsiteX5" fmla="*/ 4067033 w 4339989"/>
                      <a:gd name="connsiteY5" fmla="*/ 1678675 h 5090615"/>
                      <a:gd name="connsiteX6" fmla="*/ 4230806 w 4339989"/>
                      <a:gd name="connsiteY6" fmla="*/ 4067033 h 5090615"/>
                      <a:gd name="connsiteX7" fmla="*/ 2292824 w 4339989"/>
                      <a:gd name="connsiteY7" fmla="*/ 5090615 h 5090615"/>
                      <a:gd name="connsiteX8" fmla="*/ 559559 w 4339989"/>
                      <a:gd name="connsiteY8" fmla="*/ 4258102 h 5090615"/>
                      <a:gd name="connsiteX9" fmla="*/ 0 w 4339989"/>
                      <a:gd name="connsiteY9" fmla="*/ 3316406 h 5090615"/>
                      <a:gd name="connsiteX10" fmla="*/ 532263 w 4339989"/>
                      <a:gd name="connsiteY10" fmla="*/ 1514902 h 5090615"/>
                      <a:gd name="connsiteX11" fmla="*/ 150126 w 4339989"/>
                      <a:gd name="connsiteY11" fmla="*/ 696036 h 5090615"/>
                      <a:gd name="connsiteX0" fmla="*/ 136745 w 4339989"/>
                      <a:gd name="connsiteY0" fmla="*/ 696036 h 5090615"/>
                      <a:gd name="connsiteX1" fmla="*/ 911005 w 4339989"/>
                      <a:gd name="connsiteY1" fmla="*/ 2596 h 5090615"/>
                      <a:gd name="connsiteX2" fmla="*/ 2252414 w 4339989"/>
                      <a:gd name="connsiteY2" fmla="*/ 27296 h 5090615"/>
                      <a:gd name="connsiteX3" fmla="*/ 3562066 w 4339989"/>
                      <a:gd name="connsiteY3" fmla="*/ 0 h 5090615"/>
                      <a:gd name="connsiteX4" fmla="*/ 4339989 w 4339989"/>
                      <a:gd name="connsiteY4" fmla="*/ 736979 h 5090615"/>
                      <a:gd name="connsiteX5" fmla="*/ 4067033 w 4339989"/>
                      <a:gd name="connsiteY5" fmla="*/ 1678675 h 5090615"/>
                      <a:gd name="connsiteX6" fmla="*/ 4230806 w 4339989"/>
                      <a:gd name="connsiteY6" fmla="*/ 4067033 h 5090615"/>
                      <a:gd name="connsiteX7" fmla="*/ 2292824 w 4339989"/>
                      <a:gd name="connsiteY7" fmla="*/ 5090615 h 5090615"/>
                      <a:gd name="connsiteX8" fmla="*/ 559559 w 4339989"/>
                      <a:gd name="connsiteY8" fmla="*/ 4258102 h 5090615"/>
                      <a:gd name="connsiteX9" fmla="*/ 0 w 4339989"/>
                      <a:gd name="connsiteY9" fmla="*/ 3316406 h 5090615"/>
                      <a:gd name="connsiteX10" fmla="*/ 532263 w 4339989"/>
                      <a:gd name="connsiteY10" fmla="*/ 1514902 h 5090615"/>
                      <a:gd name="connsiteX11" fmla="*/ 136745 w 4339989"/>
                      <a:gd name="connsiteY11" fmla="*/ 696036 h 5090615"/>
                      <a:gd name="connsiteX0" fmla="*/ 136745 w 4339989"/>
                      <a:gd name="connsiteY0" fmla="*/ 696036 h 5090615"/>
                      <a:gd name="connsiteX1" fmla="*/ 911005 w 4339989"/>
                      <a:gd name="connsiteY1" fmla="*/ 2596 h 5090615"/>
                      <a:gd name="connsiteX2" fmla="*/ 2252414 w 4339989"/>
                      <a:gd name="connsiteY2" fmla="*/ 27296 h 5090615"/>
                      <a:gd name="connsiteX3" fmla="*/ 3562066 w 4339989"/>
                      <a:gd name="connsiteY3" fmla="*/ 0 h 5090615"/>
                      <a:gd name="connsiteX4" fmla="*/ 4339989 w 4339989"/>
                      <a:gd name="connsiteY4" fmla="*/ 736979 h 5090615"/>
                      <a:gd name="connsiteX5" fmla="*/ 4067033 w 4339989"/>
                      <a:gd name="connsiteY5" fmla="*/ 1678675 h 5090615"/>
                      <a:gd name="connsiteX6" fmla="*/ 4230806 w 4339989"/>
                      <a:gd name="connsiteY6" fmla="*/ 4067033 h 5090615"/>
                      <a:gd name="connsiteX7" fmla="*/ 2292824 w 4339989"/>
                      <a:gd name="connsiteY7" fmla="*/ 5090615 h 5090615"/>
                      <a:gd name="connsiteX8" fmla="*/ 559559 w 4339989"/>
                      <a:gd name="connsiteY8" fmla="*/ 4258102 h 5090615"/>
                      <a:gd name="connsiteX9" fmla="*/ 0 w 4339989"/>
                      <a:gd name="connsiteY9" fmla="*/ 3316406 h 5090615"/>
                      <a:gd name="connsiteX10" fmla="*/ 532263 w 4339989"/>
                      <a:gd name="connsiteY10" fmla="*/ 1514902 h 5090615"/>
                      <a:gd name="connsiteX11" fmla="*/ 136745 w 4339989"/>
                      <a:gd name="connsiteY11" fmla="*/ 696036 h 5090615"/>
                      <a:gd name="connsiteX0" fmla="*/ 136745 w 4339989"/>
                      <a:gd name="connsiteY0" fmla="*/ 696036 h 5090615"/>
                      <a:gd name="connsiteX1" fmla="*/ 911005 w 4339989"/>
                      <a:gd name="connsiteY1" fmla="*/ 2596 h 5090615"/>
                      <a:gd name="connsiteX2" fmla="*/ 2252414 w 4339989"/>
                      <a:gd name="connsiteY2" fmla="*/ 27296 h 5090615"/>
                      <a:gd name="connsiteX3" fmla="*/ 3562066 w 4339989"/>
                      <a:gd name="connsiteY3" fmla="*/ 0 h 5090615"/>
                      <a:gd name="connsiteX4" fmla="*/ 4339989 w 4339989"/>
                      <a:gd name="connsiteY4" fmla="*/ 736979 h 5090615"/>
                      <a:gd name="connsiteX5" fmla="*/ 4067033 w 4339989"/>
                      <a:gd name="connsiteY5" fmla="*/ 1678675 h 5090615"/>
                      <a:gd name="connsiteX6" fmla="*/ 4230806 w 4339989"/>
                      <a:gd name="connsiteY6" fmla="*/ 4067033 h 5090615"/>
                      <a:gd name="connsiteX7" fmla="*/ 2292824 w 4339989"/>
                      <a:gd name="connsiteY7" fmla="*/ 5090615 h 5090615"/>
                      <a:gd name="connsiteX8" fmla="*/ 559559 w 4339989"/>
                      <a:gd name="connsiteY8" fmla="*/ 4258102 h 5090615"/>
                      <a:gd name="connsiteX9" fmla="*/ 0 w 4339989"/>
                      <a:gd name="connsiteY9" fmla="*/ 3316406 h 5090615"/>
                      <a:gd name="connsiteX10" fmla="*/ 501039 w 4339989"/>
                      <a:gd name="connsiteY10" fmla="*/ 1514902 h 5090615"/>
                      <a:gd name="connsiteX11" fmla="*/ 136745 w 4339989"/>
                      <a:gd name="connsiteY11" fmla="*/ 696036 h 5090615"/>
                      <a:gd name="connsiteX0" fmla="*/ 136745 w 4339989"/>
                      <a:gd name="connsiteY0" fmla="*/ 696036 h 5090615"/>
                      <a:gd name="connsiteX1" fmla="*/ 911005 w 4339989"/>
                      <a:gd name="connsiteY1" fmla="*/ 2596 h 5090615"/>
                      <a:gd name="connsiteX2" fmla="*/ 2252414 w 4339989"/>
                      <a:gd name="connsiteY2" fmla="*/ 27296 h 5090615"/>
                      <a:gd name="connsiteX3" fmla="*/ 3562066 w 4339989"/>
                      <a:gd name="connsiteY3" fmla="*/ 0 h 5090615"/>
                      <a:gd name="connsiteX4" fmla="*/ 4339989 w 4339989"/>
                      <a:gd name="connsiteY4" fmla="*/ 736979 h 5090615"/>
                      <a:gd name="connsiteX5" fmla="*/ 4067033 w 4339989"/>
                      <a:gd name="connsiteY5" fmla="*/ 1678675 h 5090615"/>
                      <a:gd name="connsiteX6" fmla="*/ 4230806 w 4339989"/>
                      <a:gd name="connsiteY6" fmla="*/ 4067033 h 5090615"/>
                      <a:gd name="connsiteX7" fmla="*/ 2292824 w 4339989"/>
                      <a:gd name="connsiteY7" fmla="*/ 5090615 h 5090615"/>
                      <a:gd name="connsiteX8" fmla="*/ 559559 w 4339989"/>
                      <a:gd name="connsiteY8" fmla="*/ 4258102 h 5090615"/>
                      <a:gd name="connsiteX9" fmla="*/ 0 w 4339989"/>
                      <a:gd name="connsiteY9" fmla="*/ 3316406 h 5090615"/>
                      <a:gd name="connsiteX10" fmla="*/ 501039 w 4339989"/>
                      <a:gd name="connsiteY10" fmla="*/ 1514902 h 5090615"/>
                      <a:gd name="connsiteX11" fmla="*/ 136745 w 4339989"/>
                      <a:gd name="connsiteY11" fmla="*/ 696036 h 5090615"/>
                      <a:gd name="connsiteX0" fmla="*/ 136745 w 4339989"/>
                      <a:gd name="connsiteY0" fmla="*/ 696036 h 5090615"/>
                      <a:gd name="connsiteX1" fmla="*/ 911005 w 4339989"/>
                      <a:gd name="connsiteY1" fmla="*/ 2596 h 5090615"/>
                      <a:gd name="connsiteX2" fmla="*/ 2252414 w 4339989"/>
                      <a:gd name="connsiteY2" fmla="*/ 27296 h 5090615"/>
                      <a:gd name="connsiteX3" fmla="*/ 3562066 w 4339989"/>
                      <a:gd name="connsiteY3" fmla="*/ 0 h 5090615"/>
                      <a:gd name="connsiteX4" fmla="*/ 4339989 w 4339989"/>
                      <a:gd name="connsiteY4" fmla="*/ 736979 h 5090615"/>
                      <a:gd name="connsiteX5" fmla="*/ 4067033 w 4339989"/>
                      <a:gd name="connsiteY5" fmla="*/ 1678675 h 5090615"/>
                      <a:gd name="connsiteX6" fmla="*/ 4230806 w 4339989"/>
                      <a:gd name="connsiteY6" fmla="*/ 4067033 h 5090615"/>
                      <a:gd name="connsiteX7" fmla="*/ 2292824 w 4339989"/>
                      <a:gd name="connsiteY7" fmla="*/ 5090615 h 5090615"/>
                      <a:gd name="connsiteX8" fmla="*/ 559559 w 4339989"/>
                      <a:gd name="connsiteY8" fmla="*/ 4258102 h 5090615"/>
                      <a:gd name="connsiteX9" fmla="*/ 0 w 4339989"/>
                      <a:gd name="connsiteY9" fmla="*/ 3316406 h 5090615"/>
                      <a:gd name="connsiteX10" fmla="*/ 501039 w 4339989"/>
                      <a:gd name="connsiteY10" fmla="*/ 1514902 h 5090615"/>
                      <a:gd name="connsiteX11" fmla="*/ 136745 w 4339989"/>
                      <a:gd name="connsiteY11" fmla="*/ 696036 h 5090615"/>
                      <a:gd name="connsiteX0" fmla="*/ 60916 w 4264160"/>
                      <a:gd name="connsiteY0" fmla="*/ 696036 h 5090615"/>
                      <a:gd name="connsiteX1" fmla="*/ 835176 w 4264160"/>
                      <a:gd name="connsiteY1" fmla="*/ 2596 h 5090615"/>
                      <a:gd name="connsiteX2" fmla="*/ 2176585 w 4264160"/>
                      <a:gd name="connsiteY2" fmla="*/ 27296 h 5090615"/>
                      <a:gd name="connsiteX3" fmla="*/ 3486237 w 4264160"/>
                      <a:gd name="connsiteY3" fmla="*/ 0 h 5090615"/>
                      <a:gd name="connsiteX4" fmla="*/ 4264160 w 4264160"/>
                      <a:gd name="connsiteY4" fmla="*/ 736979 h 5090615"/>
                      <a:gd name="connsiteX5" fmla="*/ 3991204 w 4264160"/>
                      <a:gd name="connsiteY5" fmla="*/ 1678675 h 5090615"/>
                      <a:gd name="connsiteX6" fmla="*/ 4154977 w 4264160"/>
                      <a:gd name="connsiteY6" fmla="*/ 4067033 h 5090615"/>
                      <a:gd name="connsiteX7" fmla="*/ 2216995 w 4264160"/>
                      <a:gd name="connsiteY7" fmla="*/ 5090615 h 5090615"/>
                      <a:gd name="connsiteX8" fmla="*/ 483730 w 4264160"/>
                      <a:gd name="connsiteY8" fmla="*/ 4258102 h 5090615"/>
                      <a:gd name="connsiteX9" fmla="*/ 0 w 4264160"/>
                      <a:gd name="connsiteY9" fmla="*/ 3338708 h 5090615"/>
                      <a:gd name="connsiteX10" fmla="*/ 425210 w 4264160"/>
                      <a:gd name="connsiteY10" fmla="*/ 1514902 h 5090615"/>
                      <a:gd name="connsiteX11" fmla="*/ 60916 w 4264160"/>
                      <a:gd name="connsiteY11" fmla="*/ 696036 h 5090615"/>
                      <a:gd name="connsiteX0" fmla="*/ 60916 w 4264160"/>
                      <a:gd name="connsiteY0" fmla="*/ 696036 h 5090615"/>
                      <a:gd name="connsiteX1" fmla="*/ 835176 w 4264160"/>
                      <a:gd name="connsiteY1" fmla="*/ 2596 h 5090615"/>
                      <a:gd name="connsiteX2" fmla="*/ 2176585 w 4264160"/>
                      <a:gd name="connsiteY2" fmla="*/ 27296 h 5090615"/>
                      <a:gd name="connsiteX3" fmla="*/ 3486237 w 4264160"/>
                      <a:gd name="connsiteY3" fmla="*/ 0 h 5090615"/>
                      <a:gd name="connsiteX4" fmla="*/ 4264160 w 4264160"/>
                      <a:gd name="connsiteY4" fmla="*/ 736979 h 5090615"/>
                      <a:gd name="connsiteX5" fmla="*/ 3991204 w 4264160"/>
                      <a:gd name="connsiteY5" fmla="*/ 1678675 h 5090615"/>
                      <a:gd name="connsiteX6" fmla="*/ 4154977 w 4264160"/>
                      <a:gd name="connsiteY6" fmla="*/ 4067033 h 5090615"/>
                      <a:gd name="connsiteX7" fmla="*/ 2216995 w 4264160"/>
                      <a:gd name="connsiteY7" fmla="*/ 5090615 h 5090615"/>
                      <a:gd name="connsiteX8" fmla="*/ 483730 w 4264160"/>
                      <a:gd name="connsiteY8" fmla="*/ 4258102 h 5090615"/>
                      <a:gd name="connsiteX9" fmla="*/ 0 w 4264160"/>
                      <a:gd name="connsiteY9" fmla="*/ 3338708 h 5090615"/>
                      <a:gd name="connsiteX10" fmla="*/ 425210 w 4264160"/>
                      <a:gd name="connsiteY10" fmla="*/ 1514902 h 5090615"/>
                      <a:gd name="connsiteX11" fmla="*/ 60916 w 4264160"/>
                      <a:gd name="connsiteY11" fmla="*/ 696036 h 5090615"/>
                      <a:gd name="connsiteX0" fmla="*/ 60916 w 4264160"/>
                      <a:gd name="connsiteY0" fmla="*/ 696036 h 5090615"/>
                      <a:gd name="connsiteX1" fmla="*/ 835176 w 4264160"/>
                      <a:gd name="connsiteY1" fmla="*/ 2596 h 5090615"/>
                      <a:gd name="connsiteX2" fmla="*/ 2176585 w 4264160"/>
                      <a:gd name="connsiteY2" fmla="*/ 27296 h 5090615"/>
                      <a:gd name="connsiteX3" fmla="*/ 3486237 w 4264160"/>
                      <a:gd name="connsiteY3" fmla="*/ 0 h 5090615"/>
                      <a:gd name="connsiteX4" fmla="*/ 4264160 w 4264160"/>
                      <a:gd name="connsiteY4" fmla="*/ 736979 h 5090615"/>
                      <a:gd name="connsiteX5" fmla="*/ 3991204 w 4264160"/>
                      <a:gd name="connsiteY5" fmla="*/ 1678675 h 5090615"/>
                      <a:gd name="connsiteX6" fmla="*/ 4154977 w 4264160"/>
                      <a:gd name="connsiteY6" fmla="*/ 4067033 h 5090615"/>
                      <a:gd name="connsiteX7" fmla="*/ 2216995 w 4264160"/>
                      <a:gd name="connsiteY7" fmla="*/ 5090615 h 5090615"/>
                      <a:gd name="connsiteX8" fmla="*/ 483730 w 4264160"/>
                      <a:gd name="connsiteY8" fmla="*/ 4258102 h 5090615"/>
                      <a:gd name="connsiteX9" fmla="*/ 0 w 4264160"/>
                      <a:gd name="connsiteY9" fmla="*/ 3338708 h 5090615"/>
                      <a:gd name="connsiteX10" fmla="*/ 425210 w 4264160"/>
                      <a:gd name="connsiteY10" fmla="*/ 1514902 h 5090615"/>
                      <a:gd name="connsiteX11" fmla="*/ 60916 w 4264160"/>
                      <a:gd name="connsiteY11" fmla="*/ 696036 h 5090615"/>
                      <a:gd name="connsiteX0" fmla="*/ 60916 w 4264160"/>
                      <a:gd name="connsiteY0" fmla="*/ 696036 h 5090615"/>
                      <a:gd name="connsiteX1" fmla="*/ 835176 w 4264160"/>
                      <a:gd name="connsiteY1" fmla="*/ 2596 h 5090615"/>
                      <a:gd name="connsiteX2" fmla="*/ 2176585 w 4264160"/>
                      <a:gd name="connsiteY2" fmla="*/ 27296 h 5090615"/>
                      <a:gd name="connsiteX3" fmla="*/ 3486237 w 4264160"/>
                      <a:gd name="connsiteY3" fmla="*/ 0 h 5090615"/>
                      <a:gd name="connsiteX4" fmla="*/ 4264160 w 4264160"/>
                      <a:gd name="connsiteY4" fmla="*/ 736979 h 5090615"/>
                      <a:gd name="connsiteX5" fmla="*/ 3991204 w 4264160"/>
                      <a:gd name="connsiteY5" fmla="*/ 1678675 h 5090615"/>
                      <a:gd name="connsiteX6" fmla="*/ 4154977 w 4264160"/>
                      <a:gd name="connsiteY6" fmla="*/ 4067033 h 5090615"/>
                      <a:gd name="connsiteX7" fmla="*/ 2216995 w 4264160"/>
                      <a:gd name="connsiteY7" fmla="*/ 5090615 h 5090615"/>
                      <a:gd name="connsiteX8" fmla="*/ 483730 w 4264160"/>
                      <a:gd name="connsiteY8" fmla="*/ 4258102 h 5090615"/>
                      <a:gd name="connsiteX9" fmla="*/ 0 w 4264160"/>
                      <a:gd name="connsiteY9" fmla="*/ 3338708 h 5090615"/>
                      <a:gd name="connsiteX10" fmla="*/ 425210 w 4264160"/>
                      <a:gd name="connsiteY10" fmla="*/ 1514902 h 5090615"/>
                      <a:gd name="connsiteX11" fmla="*/ 60916 w 4264160"/>
                      <a:gd name="connsiteY11" fmla="*/ 696036 h 5090615"/>
                      <a:gd name="connsiteX0" fmla="*/ 60916 w 4264160"/>
                      <a:gd name="connsiteY0" fmla="*/ 696036 h 5090615"/>
                      <a:gd name="connsiteX1" fmla="*/ 835176 w 4264160"/>
                      <a:gd name="connsiteY1" fmla="*/ 2596 h 5090615"/>
                      <a:gd name="connsiteX2" fmla="*/ 2176585 w 4264160"/>
                      <a:gd name="connsiteY2" fmla="*/ 27296 h 5090615"/>
                      <a:gd name="connsiteX3" fmla="*/ 3486237 w 4264160"/>
                      <a:gd name="connsiteY3" fmla="*/ 0 h 5090615"/>
                      <a:gd name="connsiteX4" fmla="*/ 4264160 w 4264160"/>
                      <a:gd name="connsiteY4" fmla="*/ 736979 h 5090615"/>
                      <a:gd name="connsiteX5" fmla="*/ 3991204 w 4264160"/>
                      <a:gd name="connsiteY5" fmla="*/ 1678675 h 5090615"/>
                      <a:gd name="connsiteX6" fmla="*/ 4154977 w 4264160"/>
                      <a:gd name="connsiteY6" fmla="*/ 4067033 h 5090615"/>
                      <a:gd name="connsiteX7" fmla="*/ 2216995 w 4264160"/>
                      <a:gd name="connsiteY7" fmla="*/ 5090615 h 5090615"/>
                      <a:gd name="connsiteX8" fmla="*/ 483730 w 4264160"/>
                      <a:gd name="connsiteY8" fmla="*/ 4258102 h 5090615"/>
                      <a:gd name="connsiteX9" fmla="*/ 0 w 4264160"/>
                      <a:gd name="connsiteY9" fmla="*/ 3338708 h 5090615"/>
                      <a:gd name="connsiteX10" fmla="*/ 425210 w 4264160"/>
                      <a:gd name="connsiteY10" fmla="*/ 1514902 h 5090615"/>
                      <a:gd name="connsiteX11" fmla="*/ 60916 w 4264160"/>
                      <a:gd name="connsiteY11" fmla="*/ 696036 h 5090615"/>
                      <a:gd name="connsiteX0" fmla="*/ 60916 w 4264160"/>
                      <a:gd name="connsiteY0" fmla="*/ 696036 h 5090615"/>
                      <a:gd name="connsiteX1" fmla="*/ 835176 w 4264160"/>
                      <a:gd name="connsiteY1" fmla="*/ 2596 h 5090615"/>
                      <a:gd name="connsiteX2" fmla="*/ 2176585 w 4264160"/>
                      <a:gd name="connsiteY2" fmla="*/ 27296 h 5090615"/>
                      <a:gd name="connsiteX3" fmla="*/ 3486237 w 4264160"/>
                      <a:gd name="connsiteY3" fmla="*/ 0 h 5090615"/>
                      <a:gd name="connsiteX4" fmla="*/ 4264160 w 4264160"/>
                      <a:gd name="connsiteY4" fmla="*/ 736979 h 5090615"/>
                      <a:gd name="connsiteX5" fmla="*/ 3991204 w 4264160"/>
                      <a:gd name="connsiteY5" fmla="*/ 1678675 h 5090615"/>
                      <a:gd name="connsiteX6" fmla="*/ 4154977 w 4264160"/>
                      <a:gd name="connsiteY6" fmla="*/ 4067033 h 5090615"/>
                      <a:gd name="connsiteX7" fmla="*/ 2216995 w 4264160"/>
                      <a:gd name="connsiteY7" fmla="*/ 5090615 h 5090615"/>
                      <a:gd name="connsiteX8" fmla="*/ 483730 w 4264160"/>
                      <a:gd name="connsiteY8" fmla="*/ 4258102 h 5090615"/>
                      <a:gd name="connsiteX9" fmla="*/ 0 w 4264160"/>
                      <a:gd name="connsiteY9" fmla="*/ 3338708 h 5090615"/>
                      <a:gd name="connsiteX10" fmla="*/ 425210 w 4264160"/>
                      <a:gd name="connsiteY10" fmla="*/ 1514902 h 5090615"/>
                      <a:gd name="connsiteX11" fmla="*/ 60916 w 4264160"/>
                      <a:gd name="connsiteY11" fmla="*/ 696036 h 5090615"/>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483730 w 4264160"/>
                      <a:gd name="connsiteY8" fmla="*/ 4258102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483730 w 4264160"/>
                      <a:gd name="connsiteY8" fmla="*/ 4258102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483730 w 4264160"/>
                      <a:gd name="connsiteY8" fmla="*/ 4258102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483730 w 4264160"/>
                      <a:gd name="connsiteY8" fmla="*/ 4258102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737978 w 4264160"/>
                      <a:gd name="connsiteY8" fmla="*/ 4512350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737978 w 4264160"/>
                      <a:gd name="connsiteY8" fmla="*/ 4512350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737978 w 4264160"/>
                      <a:gd name="connsiteY8" fmla="*/ 4512350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737978 w 4264160"/>
                      <a:gd name="connsiteY8" fmla="*/ 4512350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737978 w 4264160"/>
                      <a:gd name="connsiteY8" fmla="*/ 4512350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737978 w 4264160"/>
                      <a:gd name="connsiteY8" fmla="*/ 4512350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737978 w 4264160"/>
                      <a:gd name="connsiteY8" fmla="*/ 4512350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3102302 w 4264160"/>
                      <a:gd name="connsiteY6" fmla="*/ 2893925 h 5112918"/>
                      <a:gd name="connsiteX7" fmla="*/ 2194692 w 4264160"/>
                      <a:gd name="connsiteY7" fmla="*/ 5112918 h 5112918"/>
                      <a:gd name="connsiteX8" fmla="*/ 737978 w 4264160"/>
                      <a:gd name="connsiteY8" fmla="*/ 4512350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3991204"/>
                      <a:gd name="connsiteY0" fmla="*/ 696036 h 5112918"/>
                      <a:gd name="connsiteX1" fmla="*/ 835176 w 3991204"/>
                      <a:gd name="connsiteY1" fmla="*/ 2596 h 5112918"/>
                      <a:gd name="connsiteX2" fmla="*/ 2176585 w 3991204"/>
                      <a:gd name="connsiteY2" fmla="*/ 27296 h 5112918"/>
                      <a:gd name="connsiteX3" fmla="*/ 3486237 w 3991204"/>
                      <a:gd name="connsiteY3" fmla="*/ 0 h 5112918"/>
                      <a:gd name="connsiteX4" fmla="*/ 2952777 w 3991204"/>
                      <a:gd name="connsiteY4" fmla="*/ 1428354 h 5112918"/>
                      <a:gd name="connsiteX5" fmla="*/ 3991204 w 3991204"/>
                      <a:gd name="connsiteY5" fmla="*/ 1678675 h 5112918"/>
                      <a:gd name="connsiteX6" fmla="*/ 3102302 w 3991204"/>
                      <a:gd name="connsiteY6" fmla="*/ 2893925 h 5112918"/>
                      <a:gd name="connsiteX7" fmla="*/ 2194692 w 3991204"/>
                      <a:gd name="connsiteY7" fmla="*/ 5112918 h 5112918"/>
                      <a:gd name="connsiteX8" fmla="*/ 737978 w 3991204"/>
                      <a:gd name="connsiteY8" fmla="*/ 4512350 h 5112918"/>
                      <a:gd name="connsiteX9" fmla="*/ 0 w 3991204"/>
                      <a:gd name="connsiteY9" fmla="*/ 3338708 h 5112918"/>
                      <a:gd name="connsiteX10" fmla="*/ 425210 w 3991204"/>
                      <a:gd name="connsiteY10" fmla="*/ 1514902 h 5112918"/>
                      <a:gd name="connsiteX11" fmla="*/ 60916 w 3991204"/>
                      <a:gd name="connsiteY11" fmla="*/ 696036 h 5112918"/>
                      <a:gd name="connsiteX0" fmla="*/ 60916 w 3486237"/>
                      <a:gd name="connsiteY0" fmla="*/ 696036 h 5112918"/>
                      <a:gd name="connsiteX1" fmla="*/ 835176 w 3486237"/>
                      <a:gd name="connsiteY1" fmla="*/ 2596 h 5112918"/>
                      <a:gd name="connsiteX2" fmla="*/ 2176585 w 3486237"/>
                      <a:gd name="connsiteY2" fmla="*/ 27296 h 5112918"/>
                      <a:gd name="connsiteX3" fmla="*/ 3486237 w 3486237"/>
                      <a:gd name="connsiteY3" fmla="*/ 0 h 5112918"/>
                      <a:gd name="connsiteX4" fmla="*/ 2952777 w 3486237"/>
                      <a:gd name="connsiteY4" fmla="*/ 1428354 h 5112918"/>
                      <a:gd name="connsiteX5" fmla="*/ 2287297 w 3486237"/>
                      <a:gd name="connsiteY5" fmla="*/ 2111343 h 5112918"/>
                      <a:gd name="connsiteX6" fmla="*/ 3102302 w 3486237"/>
                      <a:gd name="connsiteY6" fmla="*/ 2893925 h 5112918"/>
                      <a:gd name="connsiteX7" fmla="*/ 2194692 w 3486237"/>
                      <a:gd name="connsiteY7" fmla="*/ 5112918 h 5112918"/>
                      <a:gd name="connsiteX8" fmla="*/ 737978 w 3486237"/>
                      <a:gd name="connsiteY8" fmla="*/ 4512350 h 5112918"/>
                      <a:gd name="connsiteX9" fmla="*/ 0 w 3486237"/>
                      <a:gd name="connsiteY9" fmla="*/ 3338708 h 5112918"/>
                      <a:gd name="connsiteX10" fmla="*/ 425210 w 3486237"/>
                      <a:gd name="connsiteY10" fmla="*/ 1514902 h 5112918"/>
                      <a:gd name="connsiteX11" fmla="*/ 60916 w 3486237"/>
                      <a:gd name="connsiteY11" fmla="*/ 696036 h 5112918"/>
                      <a:gd name="connsiteX0" fmla="*/ 60916 w 3102302"/>
                      <a:gd name="connsiteY0" fmla="*/ 693440 h 5110322"/>
                      <a:gd name="connsiteX1" fmla="*/ 835176 w 3102302"/>
                      <a:gd name="connsiteY1" fmla="*/ 0 h 5110322"/>
                      <a:gd name="connsiteX2" fmla="*/ 2176585 w 3102302"/>
                      <a:gd name="connsiteY2" fmla="*/ 24700 h 5110322"/>
                      <a:gd name="connsiteX3" fmla="*/ 2669968 w 3102302"/>
                      <a:gd name="connsiteY3" fmla="*/ 840436 h 5110322"/>
                      <a:gd name="connsiteX4" fmla="*/ 2952777 w 3102302"/>
                      <a:gd name="connsiteY4" fmla="*/ 1425758 h 5110322"/>
                      <a:gd name="connsiteX5" fmla="*/ 2287297 w 3102302"/>
                      <a:gd name="connsiteY5" fmla="*/ 2108747 h 5110322"/>
                      <a:gd name="connsiteX6" fmla="*/ 3102302 w 3102302"/>
                      <a:gd name="connsiteY6" fmla="*/ 2891329 h 5110322"/>
                      <a:gd name="connsiteX7" fmla="*/ 2194692 w 3102302"/>
                      <a:gd name="connsiteY7" fmla="*/ 5110322 h 5110322"/>
                      <a:gd name="connsiteX8" fmla="*/ 737978 w 3102302"/>
                      <a:gd name="connsiteY8" fmla="*/ 4509754 h 5110322"/>
                      <a:gd name="connsiteX9" fmla="*/ 0 w 3102302"/>
                      <a:gd name="connsiteY9" fmla="*/ 3336112 h 5110322"/>
                      <a:gd name="connsiteX10" fmla="*/ 425210 w 3102302"/>
                      <a:gd name="connsiteY10" fmla="*/ 1512306 h 5110322"/>
                      <a:gd name="connsiteX11" fmla="*/ 60916 w 3102302"/>
                      <a:gd name="connsiteY11" fmla="*/ 693440 h 5110322"/>
                      <a:gd name="connsiteX0" fmla="*/ 60916 w 3102302"/>
                      <a:gd name="connsiteY0" fmla="*/ 693440 h 5110322"/>
                      <a:gd name="connsiteX1" fmla="*/ 835176 w 3102302"/>
                      <a:gd name="connsiteY1" fmla="*/ 0 h 5110322"/>
                      <a:gd name="connsiteX2" fmla="*/ 2191825 w 3102302"/>
                      <a:gd name="connsiteY2" fmla="*/ 17080 h 5110322"/>
                      <a:gd name="connsiteX3" fmla="*/ 2669968 w 3102302"/>
                      <a:gd name="connsiteY3" fmla="*/ 840436 h 5110322"/>
                      <a:gd name="connsiteX4" fmla="*/ 2952777 w 3102302"/>
                      <a:gd name="connsiteY4" fmla="*/ 1425758 h 5110322"/>
                      <a:gd name="connsiteX5" fmla="*/ 2287297 w 3102302"/>
                      <a:gd name="connsiteY5" fmla="*/ 2108747 h 5110322"/>
                      <a:gd name="connsiteX6" fmla="*/ 3102302 w 3102302"/>
                      <a:gd name="connsiteY6" fmla="*/ 2891329 h 5110322"/>
                      <a:gd name="connsiteX7" fmla="*/ 2194692 w 3102302"/>
                      <a:gd name="connsiteY7" fmla="*/ 5110322 h 5110322"/>
                      <a:gd name="connsiteX8" fmla="*/ 737978 w 3102302"/>
                      <a:gd name="connsiteY8" fmla="*/ 4509754 h 5110322"/>
                      <a:gd name="connsiteX9" fmla="*/ 0 w 3102302"/>
                      <a:gd name="connsiteY9" fmla="*/ 3336112 h 5110322"/>
                      <a:gd name="connsiteX10" fmla="*/ 425210 w 3102302"/>
                      <a:gd name="connsiteY10" fmla="*/ 1512306 h 5110322"/>
                      <a:gd name="connsiteX11" fmla="*/ 60916 w 3102302"/>
                      <a:gd name="connsiteY11" fmla="*/ 693440 h 5110322"/>
                      <a:gd name="connsiteX0" fmla="*/ 60916 w 3102302"/>
                      <a:gd name="connsiteY0" fmla="*/ 693440 h 5110322"/>
                      <a:gd name="connsiteX1" fmla="*/ 835176 w 3102302"/>
                      <a:gd name="connsiteY1" fmla="*/ 0 h 5110322"/>
                      <a:gd name="connsiteX2" fmla="*/ 2195635 w 3102302"/>
                      <a:gd name="connsiteY2" fmla="*/ 13270 h 5110322"/>
                      <a:gd name="connsiteX3" fmla="*/ 2669968 w 3102302"/>
                      <a:gd name="connsiteY3" fmla="*/ 840436 h 5110322"/>
                      <a:gd name="connsiteX4" fmla="*/ 2952777 w 3102302"/>
                      <a:gd name="connsiteY4" fmla="*/ 1425758 h 5110322"/>
                      <a:gd name="connsiteX5" fmla="*/ 2287297 w 3102302"/>
                      <a:gd name="connsiteY5" fmla="*/ 2108747 h 5110322"/>
                      <a:gd name="connsiteX6" fmla="*/ 3102302 w 3102302"/>
                      <a:gd name="connsiteY6" fmla="*/ 2891329 h 5110322"/>
                      <a:gd name="connsiteX7" fmla="*/ 2194692 w 3102302"/>
                      <a:gd name="connsiteY7" fmla="*/ 5110322 h 5110322"/>
                      <a:gd name="connsiteX8" fmla="*/ 737978 w 3102302"/>
                      <a:gd name="connsiteY8" fmla="*/ 4509754 h 5110322"/>
                      <a:gd name="connsiteX9" fmla="*/ 0 w 3102302"/>
                      <a:gd name="connsiteY9" fmla="*/ 3336112 h 5110322"/>
                      <a:gd name="connsiteX10" fmla="*/ 425210 w 3102302"/>
                      <a:gd name="connsiteY10" fmla="*/ 1512306 h 5110322"/>
                      <a:gd name="connsiteX11" fmla="*/ 60916 w 3102302"/>
                      <a:gd name="connsiteY11" fmla="*/ 693440 h 5110322"/>
                      <a:gd name="connsiteX0" fmla="*/ 60916 w 3102302"/>
                      <a:gd name="connsiteY0" fmla="*/ 693440 h 5361782"/>
                      <a:gd name="connsiteX1" fmla="*/ 835176 w 3102302"/>
                      <a:gd name="connsiteY1" fmla="*/ 0 h 5361782"/>
                      <a:gd name="connsiteX2" fmla="*/ 2195635 w 3102302"/>
                      <a:gd name="connsiteY2" fmla="*/ 13270 h 5361782"/>
                      <a:gd name="connsiteX3" fmla="*/ 2669968 w 3102302"/>
                      <a:gd name="connsiteY3" fmla="*/ 840436 h 5361782"/>
                      <a:gd name="connsiteX4" fmla="*/ 2952777 w 3102302"/>
                      <a:gd name="connsiteY4" fmla="*/ 1425758 h 5361782"/>
                      <a:gd name="connsiteX5" fmla="*/ 2287297 w 3102302"/>
                      <a:gd name="connsiteY5" fmla="*/ 2108747 h 5361782"/>
                      <a:gd name="connsiteX6" fmla="*/ 3102302 w 3102302"/>
                      <a:gd name="connsiteY6" fmla="*/ 2891329 h 5361782"/>
                      <a:gd name="connsiteX7" fmla="*/ 2202312 w 3102302"/>
                      <a:gd name="connsiteY7" fmla="*/ 5361782 h 5361782"/>
                      <a:gd name="connsiteX8" fmla="*/ 737978 w 3102302"/>
                      <a:gd name="connsiteY8" fmla="*/ 4509754 h 5361782"/>
                      <a:gd name="connsiteX9" fmla="*/ 0 w 3102302"/>
                      <a:gd name="connsiteY9" fmla="*/ 3336112 h 5361782"/>
                      <a:gd name="connsiteX10" fmla="*/ 425210 w 3102302"/>
                      <a:gd name="connsiteY10" fmla="*/ 1512306 h 5361782"/>
                      <a:gd name="connsiteX11" fmla="*/ 60916 w 3102302"/>
                      <a:gd name="connsiteY11" fmla="*/ 693440 h 5361782"/>
                      <a:gd name="connsiteX0" fmla="*/ 60916 w 3102302"/>
                      <a:gd name="connsiteY0" fmla="*/ 693440 h 5361782"/>
                      <a:gd name="connsiteX1" fmla="*/ 835176 w 3102302"/>
                      <a:gd name="connsiteY1" fmla="*/ 0 h 5361782"/>
                      <a:gd name="connsiteX2" fmla="*/ 2195635 w 3102302"/>
                      <a:gd name="connsiteY2" fmla="*/ 13270 h 5361782"/>
                      <a:gd name="connsiteX3" fmla="*/ 2669968 w 3102302"/>
                      <a:gd name="connsiteY3" fmla="*/ 840436 h 5361782"/>
                      <a:gd name="connsiteX4" fmla="*/ 921461 w 3102302"/>
                      <a:gd name="connsiteY4" fmla="*/ 460075 h 5361782"/>
                      <a:gd name="connsiteX5" fmla="*/ 2287297 w 3102302"/>
                      <a:gd name="connsiteY5" fmla="*/ 2108747 h 5361782"/>
                      <a:gd name="connsiteX6" fmla="*/ 3102302 w 3102302"/>
                      <a:gd name="connsiteY6" fmla="*/ 2891329 h 5361782"/>
                      <a:gd name="connsiteX7" fmla="*/ 2202312 w 3102302"/>
                      <a:gd name="connsiteY7" fmla="*/ 5361782 h 5361782"/>
                      <a:gd name="connsiteX8" fmla="*/ 737978 w 3102302"/>
                      <a:gd name="connsiteY8" fmla="*/ 4509754 h 5361782"/>
                      <a:gd name="connsiteX9" fmla="*/ 0 w 3102302"/>
                      <a:gd name="connsiteY9" fmla="*/ 3336112 h 5361782"/>
                      <a:gd name="connsiteX10" fmla="*/ 425210 w 3102302"/>
                      <a:gd name="connsiteY10" fmla="*/ 1512306 h 5361782"/>
                      <a:gd name="connsiteX11" fmla="*/ 60916 w 3102302"/>
                      <a:gd name="connsiteY11" fmla="*/ 693440 h 5361782"/>
                      <a:gd name="connsiteX0" fmla="*/ 60916 w 3102302"/>
                      <a:gd name="connsiteY0" fmla="*/ 693440 h 5361782"/>
                      <a:gd name="connsiteX1" fmla="*/ 835176 w 3102302"/>
                      <a:gd name="connsiteY1" fmla="*/ 0 h 5361782"/>
                      <a:gd name="connsiteX2" fmla="*/ 2195635 w 3102302"/>
                      <a:gd name="connsiteY2" fmla="*/ 13270 h 5361782"/>
                      <a:gd name="connsiteX3" fmla="*/ 2669968 w 3102302"/>
                      <a:gd name="connsiteY3" fmla="*/ 840436 h 5361782"/>
                      <a:gd name="connsiteX4" fmla="*/ 921461 w 3102302"/>
                      <a:gd name="connsiteY4" fmla="*/ 460075 h 5361782"/>
                      <a:gd name="connsiteX5" fmla="*/ 548368 w 3102302"/>
                      <a:gd name="connsiteY5" fmla="*/ 789434 h 5361782"/>
                      <a:gd name="connsiteX6" fmla="*/ 3102302 w 3102302"/>
                      <a:gd name="connsiteY6" fmla="*/ 2891329 h 5361782"/>
                      <a:gd name="connsiteX7" fmla="*/ 2202312 w 3102302"/>
                      <a:gd name="connsiteY7" fmla="*/ 5361782 h 5361782"/>
                      <a:gd name="connsiteX8" fmla="*/ 737978 w 3102302"/>
                      <a:gd name="connsiteY8" fmla="*/ 4509754 h 5361782"/>
                      <a:gd name="connsiteX9" fmla="*/ 0 w 3102302"/>
                      <a:gd name="connsiteY9" fmla="*/ 3336112 h 5361782"/>
                      <a:gd name="connsiteX10" fmla="*/ 425210 w 3102302"/>
                      <a:gd name="connsiteY10" fmla="*/ 1512306 h 5361782"/>
                      <a:gd name="connsiteX11" fmla="*/ 60916 w 3102302"/>
                      <a:gd name="connsiteY11" fmla="*/ 693440 h 5361782"/>
                      <a:gd name="connsiteX0" fmla="*/ 60916 w 2669968"/>
                      <a:gd name="connsiteY0" fmla="*/ 693440 h 5361782"/>
                      <a:gd name="connsiteX1" fmla="*/ 835176 w 2669968"/>
                      <a:gd name="connsiteY1" fmla="*/ 0 h 5361782"/>
                      <a:gd name="connsiteX2" fmla="*/ 2195635 w 2669968"/>
                      <a:gd name="connsiteY2" fmla="*/ 13270 h 5361782"/>
                      <a:gd name="connsiteX3" fmla="*/ 2669968 w 2669968"/>
                      <a:gd name="connsiteY3" fmla="*/ 840436 h 5361782"/>
                      <a:gd name="connsiteX4" fmla="*/ 921461 w 2669968"/>
                      <a:gd name="connsiteY4" fmla="*/ 460075 h 5361782"/>
                      <a:gd name="connsiteX5" fmla="*/ 548368 w 2669968"/>
                      <a:gd name="connsiteY5" fmla="*/ 789434 h 5361782"/>
                      <a:gd name="connsiteX6" fmla="*/ 978654 w 2669968"/>
                      <a:gd name="connsiteY6" fmla="*/ 1572015 h 5361782"/>
                      <a:gd name="connsiteX7" fmla="*/ 2202312 w 2669968"/>
                      <a:gd name="connsiteY7" fmla="*/ 5361782 h 5361782"/>
                      <a:gd name="connsiteX8" fmla="*/ 737978 w 2669968"/>
                      <a:gd name="connsiteY8" fmla="*/ 4509754 h 5361782"/>
                      <a:gd name="connsiteX9" fmla="*/ 0 w 2669968"/>
                      <a:gd name="connsiteY9" fmla="*/ 3336112 h 5361782"/>
                      <a:gd name="connsiteX10" fmla="*/ 425210 w 2669968"/>
                      <a:gd name="connsiteY10" fmla="*/ 1512306 h 5361782"/>
                      <a:gd name="connsiteX11" fmla="*/ 60916 w 2669968"/>
                      <a:gd name="connsiteY11" fmla="*/ 693440 h 5361782"/>
                      <a:gd name="connsiteX0" fmla="*/ 60916 w 2669968"/>
                      <a:gd name="connsiteY0" fmla="*/ 693440 h 5362510"/>
                      <a:gd name="connsiteX1" fmla="*/ 835176 w 2669968"/>
                      <a:gd name="connsiteY1" fmla="*/ 0 h 5362510"/>
                      <a:gd name="connsiteX2" fmla="*/ 2195635 w 2669968"/>
                      <a:gd name="connsiteY2" fmla="*/ 13270 h 5362510"/>
                      <a:gd name="connsiteX3" fmla="*/ 2669968 w 2669968"/>
                      <a:gd name="connsiteY3" fmla="*/ 840436 h 5362510"/>
                      <a:gd name="connsiteX4" fmla="*/ 921461 w 2669968"/>
                      <a:gd name="connsiteY4" fmla="*/ 460075 h 5362510"/>
                      <a:gd name="connsiteX5" fmla="*/ 548368 w 2669968"/>
                      <a:gd name="connsiteY5" fmla="*/ 789434 h 5362510"/>
                      <a:gd name="connsiteX6" fmla="*/ 978654 w 2669968"/>
                      <a:gd name="connsiteY6" fmla="*/ 1572015 h 5362510"/>
                      <a:gd name="connsiteX7" fmla="*/ 2271169 w 2669968"/>
                      <a:gd name="connsiteY7" fmla="*/ 4565261 h 5362510"/>
                      <a:gd name="connsiteX8" fmla="*/ 2202312 w 2669968"/>
                      <a:gd name="connsiteY8" fmla="*/ 5361782 h 5362510"/>
                      <a:gd name="connsiteX9" fmla="*/ 737978 w 2669968"/>
                      <a:gd name="connsiteY9" fmla="*/ 4509754 h 5362510"/>
                      <a:gd name="connsiteX10" fmla="*/ 0 w 2669968"/>
                      <a:gd name="connsiteY10" fmla="*/ 3336112 h 5362510"/>
                      <a:gd name="connsiteX11" fmla="*/ 425210 w 2669968"/>
                      <a:gd name="connsiteY11" fmla="*/ 1512306 h 5362510"/>
                      <a:gd name="connsiteX12" fmla="*/ 60916 w 2669968"/>
                      <a:gd name="connsiteY12" fmla="*/ 693440 h 5362510"/>
                      <a:gd name="connsiteX0" fmla="*/ 60916 w 2669968"/>
                      <a:gd name="connsiteY0" fmla="*/ 693440 h 5362084"/>
                      <a:gd name="connsiteX1" fmla="*/ 835176 w 2669968"/>
                      <a:gd name="connsiteY1" fmla="*/ 0 h 5362084"/>
                      <a:gd name="connsiteX2" fmla="*/ 2195635 w 2669968"/>
                      <a:gd name="connsiteY2" fmla="*/ 13270 h 5362084"/>
                      <a:gd name="connsiteX3" fmla="*/ 2669968 w 2669968"/>
                      <a:gd name="connsiteY3" fmla="*/ 840436 h 5362084"/>
                      <a:gd name="connsiteX4" fmla="*/ 921461 w 2669968"/>
                      <a:gd name="connsiteY4" fmla="*/ 460075 h 5362084"/>
                      <a:gd name="connsiteX5" fmla="*/ 548368 w 2669968"/>
                      <a:gd name="connsiteY5" fmla="*/ 789434 h 5362084"/>
                      <a:gd name="connsiteX6" fmla="*/ 978654 w 2669968"/>
                      <a:gd name="connsiteY6" fmla="*/ 1572015 h 5362084"/>
                      <a:gd name="connsiteX7" fmla="*/ 486074 w 2669968"/>
                      <a:gd name="connsiteY7" fmla="*/ 3395560 h 5362084"/>
                      <a:gd name="connsiteX8" fmla="*/ 2271169 w 2669968"/>
                      <a:gd name="connsiteY8" fmla="*/ 4565261 h 5362084"/>
                      <a:gd name="connsiteX9" fmla="*/ 2202312 w 2669968"/>
                      <a:gd name="connsiteY9" fmla="*/ 5361782 h 5362084"/>
                      <a:gd name="connsiteX10" fmla="*/ 737978 w 2669968"/>
                      <a:gd name="connsiteY10" fmla="*/ 4509754 h 5362084"/>
                      <a:gd name="connsiteX11" fmla="*/ 0 w 2669968"/>
                      <a:gd name="connsiteY11" fmla="*/ 3336112 h 5362084"/>
                      <a:gd name="connsiteX12" fmla="*/ 425210 w 2669968"/>
                      <a:gd name="connsiteY12" fmla="*/ 1512306 h 5362084"/>
                      <a:gd name="connsiteX13" fmla="*/ 60916 w 2669968"/>
                      <a:gd name="connsiteY13" fmla="*/ 693440 h 5362084"/>
                      <a:gd name="connsiteX0" fmla="*/ 60916 w 2669968"/>
                      <a:gd name="connsiteY0" fmla="*/ 693440 h 5362015"/>
                      <a:gd name="connsiteX1" fmla="*/ 835176 w 2669968"/>
                      <a:gd name="connsiteY1" fmla="*/ 0 h 5362015"/>
                      <a:gd name="connsiteX2" fmla="*/ 2195635 w 2669968"/>
                      <a:gd name="connsiteY2" fmla="*/ 13270 h 5362015"/>
                      <a:gd name="connsiteX3" fmla="*/ 2669968 w 2669968"/>
                      <a:gd name="connsiteY3" fmla="*/ 840436 h 5362015"/>
                      <a:gd name="connsiteX4" fmla="*/ 921461 w 2669968"/>
                      <a:gd name="connsiteY4" fmla="*/ 460075 h 5362015"/>
                      <a:gd name="connsiteX5" fmla="*/ 548368 w 2669968"/>
                      <a:gd name="connsiteY5" fmla="*/ 789434 h 5362015"/>
                      <a:gd name="connsiteX6" fmla="*/ 978654 w 2669968"/>
                      <a:gd name="connsiteY6" fmla="*/ 1572015 h 5362015"/>
                      <a:gd name="connsiteX7" fmla="*/ 486074 w 2669968"/>
                      <a:gd name="connsiteY7" fmla="*/ 3395560 h 5362015"/>
                      <a:gd name="connsiteX8" fmla="*/ 1178568 w 2669968"/>
                      <a:gd name="connsiteY8" fmla="*/ 4320440 h 5362015"/>
                      <a:gd name="connsiteX9" fmla="*/ 2271169 w 2669968"/>
                      <a:gd name="connsiteY9" fmla="*/ 4565261 h 5362015"/>
                      <a:gd name="connsiteX10" fmla="*/ 2202312 w 2669968"/>
                      <a:gd name="connsiteY10" fmla="*/ 5361782 h 5362015"/>
                      <a:gd name="connsiteX11" fmla="*/ 737978 w 2669968"/>
                      <a:gd name="connsiteY11" fmla="*/ 4509754 h 5362015"/>
                      <a:gd name="connsiteX12" fmla="*/ 0 w 2669968"/>
                      <a:gd name="connsiteY12" fmla="*/ 3336112 h 5362015"/>
                      <a:gd name="connsiteX13" fmla="*/ 425210 w 2669968"/>
                      <a:gd name="connsiteY13" fmla="*/ 1512306 h 5362015"/>
                      <a:gd name="connsiteX14" fmla="*/ 60916 w 2669968"/>
                      <a:gd name="connsiteY14" fmla="*/ 693440 h 5362015"/>
                      <a:gd name="connsiteX0" fmla="*/ 60916 w 2669968"/>
                      <a:gd name="connsiteY0" fmla="*/ 693440 h 5362015"/>
                      <a:gd name="connsiteX1" fmla="*/ 835176 w 2669968"/>
                      <a:gd name="connsiteY1" fmla="*/ 0 h 5362015"/>
                      <a:gd name="connsiteX2" fmla="*/ 2195635 w 2669968"/>
                      <a:gd name="connsiteY2" fmla="*/ 13270 h 5362015"/>
                      <a:gd name="connsiteX3" fmla="*/ 2669968 w 2669968"/>
                      <a:gd name="connsiteY3" fmla="*/ 840436 h 5362015"/>
                      <a:gd name="connsiteX4" fmla="*/ 921461 w 2669968"/>
                      <a:gd name="connsiteY4" fmla="*/ 460075 h 5362015"/>
                      <a:gd name="connsiteX5" fmla="*/ 433747 w 2669968"/>
                      <a:gd name="connsiteY5" fmla="*/ 684377 h 5362015"/>
                      <a:gd name="connsiteX6" fmla="*/ 978654 w 2669968"/>
                      <a:gd name="connsiteY6" fmla="*/ 1572015 h 5362015"/>
                      <a:gd name="connsiteX7" fmla="*/ 486074 w 2669968"/>
                      <a:gd name="connsiteY7" fmla="*/ 3395560 h 5362015"/>
                      <a:gd name="connsiteX8" fmla="*/ 1178568 w 2669968"/>
                      <a:gd name="connsiteY8" fmla="*/ 4320440 h 5362015"/>
                      <a:gd name="connsiteX9" fmla="*/ 2271169 w 2669968"/>
                      <a:gd name="connsiteY9" fmla="*/ 4565261 h 5362015"/>
                      <a:gd name="connsiteX10" fmla="*/ 2202312 w 2669968"/>
                      <a:gd name="connsiteY10" fmla="*/ 5361782 h 5362015"/>
                      <a:gd name="connsiteX11" fmla="*/ 737978 w 2669968"/>
                      <a:gd name="connsiteY11" fmla="*/ 4509754 h 5362015"/>
                      <a:gd name="connsiteX12" fmla="*/ 0 w 2669968"/>
                      <a:gd name="connsiteY12" fmla="*/ 3336112 h 5362015"/>
                      <a:gd name="connsiteX13" fmla="*/ 425210 w 2669968"/>
                      <a:gd name="connsiteY13" fmla="*/ 1512306 h 5362015"/>
                      <a:gd name="connsiteX14" fmla="*/ 60916 w 2669968"/>
                      <a:gd name="connsiteY14" fmla="*/ 693440 h 5362015"/>
                      <a:gd name="connsiteX0" fmla="*/ 60916 w 2669968"/>
                      <a:gd name="connsiteY0" fmla="*/ 693440 h 5362015"/>
                      <a:gd name="connsiteX1" fmla="*/ 835176 w 2669968"/>
                      <a:gd name="connsiteY1" fmla="*/ 0 h 5362015"/>
                      <a:gd name="connsiteX2" fmla="*/ 2195635 w 2669968"/>
                      <a:gd name="connsiteY2" fmla="*/ 13270 h 5362015"/>
                      <a:gd name="connsiteX3" fmla="*/ 2669968 w 2669968"/>
                      <a:gd name="connsiteY3" fmla="*/ 840436 h 5362015"/>
                      <a:gd name="connsiteX4" fmla="*/ 870521 w 2669968"/>
                      <a:gd name="connsiteY4" fmla="*/ 321249 h 5362015"/>
                      <a:gd name="connsiteX5" fmla="*/ 433747 w 2669968"/>
                      <a:gd name="connsiteY5" fmla="*/ 684377 h 5362015"/>
                      <a:gd name="connsiteX6" fmla="*/ 978654 w 2669968"/>
                      <a:gd name="connsiteY6" fmla="*/ 1572015 h 5362015"/>
                      <a:gd name="connsiteX7" fmla="*/ 486074 w 2669968"/>
                      <a:gd name="connsiteY7" fmla="*/ 3395560 h 5362015"/>
                      <a:gd name="connsiteX8" fmla="*/ 1178568 w 2669968"/>
                      <a:gd name="connsiteY8" fmla="*/ 4320440 h 5362015"/>
                      <a:gd name="connsiteX9" fmla="*/ 2271169 w 2669968"/>
                      <a:gd name="connsiteY9" fmla="*/ 4565261 h 5362015"/>
                      <a:gd name="connsiteX10" fmla="*/ 2202312 w 2669968"/>
                      <a:gd name="connsiteY10" fmla="*/ 5361782 h 5362015"/>
                      <a:gd name="connsiteX11" fmla="*/ 737978 w 2669968"/>
                      <a:gd name="connsiteY11" fmla="*/ 4509754 h 5362015"/>
                      <a:gd name="connsiteX12" fmla="*/ 0 w 2669968"/>
                      <a:gd name="connsiteY12" fmla="*/ 3336112 h 5362015"/>
                      <a:gd name="connsiteX13" fmla="*/ 425210 w 2669968"/>
                      <a:gd name="connsiteY13" fmla="*/ 1512306 h 5362015"/>
                      <a:gd name="connsiteX14" fmla="*/ 60916 w 2669968"/>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26108 w 2365782"/>
                      <a:gd name="connsiteY3" fmla="*/ 315149 h 5362015"/>
                      <a:gd name="connsiteX4" fmla="*/ 870521 w 2365782"/>
                      <a:gd name="connsiteY4" fmla="*/ 321249 h 5362015"/>
                      <a:gd name="connsiteX5" fmla="*/ 433747 w 2365782"/>
                      <a:gd name="connsiteY5" fmla="*/ 684377 h 5362015"/>
                      <a:gd name="connsiteX6" fmla="*/ 978654 w 2365782"/>
                      <a:gd name="connsiteY6" fmla="*/ 1572015 h 5362015"/>
                      <a:gd name="connsiteX7" fmla="*/ 486074 w 2365782"/>
                      <a:gd name="connsiteY7" fmla="*/ 3395560 h 5362015"/>
                      <a:gd name="connsiteX8" fmla="*/ 1178568 w 2365782"/>
                      <a:gd name="connsiteY8" fmla="*/ 4320440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26108 w 2365782"/>
                      <a:gd name="connsiteY3" fmla="*/ 315149 h 5362015"/>
                      <a:gd name="connsiteX4" fmla="*/ 870521 w 2365782"/>
                      <a:gd name="connsiteY4" fmla="*/ 321249 h 5362015"/>
                      <a:gd name="connsiteX5" fmla="*/ 433747 w 2365782"/>
                      <a:gd name="connsiteY5" fmla="*/ 684377 h 5362015"/>
                      <a:gd name="connsiteX6" fmla="*/ 978654 w 2365782"/>
                      <a:gd name="connsiteY6" fmla="*/ 1572015 h 5362015"/>
                      <a:gd name="connsiteX7" fmla="*/ 486074 w 2365782"/>
                      <a:gd name="connsiteY7" fmla="*/ 3395560 h 5362015"/>
                      <a:gd name="connsiteX8" fmla="*/ 1178568 w 2365782"/>
                      <a:gd name="connsiteY8" fmla="*/ 4320440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26108 w 2365782"/>
                      <a:gd name="connsiteY3" fmla="*/ 315149 h 5362015"/>
                      <a:gd name="connsiteX4" fmla="*/ 870521 w 2365782"/>
                      <a:gd name="connsiteY4" fmla="*/ 321249 h 5362015"/>
                      <a:gd name="connsiteX5" fmla="*/ 433747 w 2365782"/>
                      <a:gd name="connsiteY5" fmla="*/ 684377 h 5362015"/>
                      <a:gd name="connsiteX6" fmla="*/ 978654 w 2365782"/>
                      <a:gd name="connsiteY6" fmla="*/ 1572015 h 5362015"/>
                      <a:gd name="connsiteX7" fmla="*/ 486074 w 2365782"/>
                      <a:gd name="connsiteY7" fmla="*/ 3395560 h 5362015"/>
                      <a:gd name="connsiteX8" fmla="*/ 1178568 w 2365782"/>
                      <a:gd name="connsiteY8" fmla="*/ 4320440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26108 w 2365782"/>
                      <a:gd name="connsiteY3" fmla="*/ 315149 h 5362015"/>
                      <a:gd name="connsiteX4" fmla="*/ 853540 w 2365782"/>
                      <a:gd name="connsiteY4" fmla="*/ 287480 h 5362015"/>
                      <a:gd name="connsiteX5" fmla="*/ 433747 w 2365782"/>
                      <a:gd name="connsiteY5" fmla="*/ 684377 h 5362015"/>
                      <a:gd name="connsiteX6" fmla="*/ 978654 w 2365782"/>
                      <a:gd name="connsiteY6" fmla="*/ 1572015 h 5362015"/>
                      <a:gd name="connsiteX7" fmla="*/ 486074 w 2365782"/>
                      <a:gd name="connsiteY7" fmla="*/ 3395560 h 5362015"/>
                      <a:gd name="connsiteX8" fmla="*/ 1178568 w 2365782"/>
                      <a:gd name="connsiteY8" fmla="*/ 4320440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47332 w 2365782"/>
                      <a:gd name="connsiteY3" fmla="*/ 288885 h 5362015"/>
                      <a:gd name="connsiteX4" fmla="*/ 853540 w 2365782"/>
                      <a:gd name="connsiteY4" fmla="*/ 287480 h 5362015"/>
                      <a:gd name="connsiteX5" fmla="*/ 433747 w 2365782"/>
                      <a:gd name="connsiteY5" fmla="*/ 684377 h 5362015"/>
                      <a:gd name="connsiteX6" fmla="*/ 978654 w 2365782"/>
                      <a:gd name="connsiteY6" fmla="*/ 1572015 h 5362015"/>
                      <a:gd name="connsiteX7" fmla="*/ 486074 w 2365782"/>
                      <a:gd name="connsiteY7" fmla="*/ 3395560 h 5362015"/>
                      <a:gd name="connsiteX8" fmla="*/ 1178568 w 2365782"/>
                      <a:gd name="connsiteY8" fmla="*/ 4320440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47332 w 2365782"/>
                      <a:gd name="connsiteY3" fmla="*/ 288885 h 5362015"/>
                      <a:gd name="connsiteX4" fmla="*/ 866275 w 2365782"/>
                      <a:gd name="connsiteY4" fmla="*/ 291230 h 5362015"/>
                      <a:gd name="connsiteX5" fmla="*/ 433747 w 2365782"/>
                      <a:gd name="connsiteY5" fmla="*/ 684377 h 5362015"/>
                      <a:gd name="connsiteX6" fmla="*/ 978654 w 2365782"/>
                      <a:gd name="connsiteY6" fmla="*/ 1572015 h 5362015"/>
                      <a:gd name="connsiteX7" fmla="*/ 486074 w 2365782"/>
                      <a:gd name="connsiteY7" fmla="*/ 3395560 h 5362015"/>
                      <a:gd name="connsiteX8" fmla="*/ 1178568 w 2365782"/>
                      <a:gd name="connsiteY8" fmla="*/ 4320440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47332 w 2365782"/>
                      <a:gd name="connsiteY3" fmla="*/ 288885 h 5362015"/>
                      <a:gd name="connsiteX4" fmla="*/ 866275 w 2365782"/>
                      <a:gd name="connsiteY4" fmla="*/ 291230 h 5362015"/>
                      <a:gd name="connsiteX5" fmla="*/ 433747 w 2365782"/>
                      <a:gd name="connsiteY5" fmla="*/ 684377 h 5362015"/>
                      <a:gd name="connsiteX6" fmla="*/ 757905 w 2365782"/>
                      <a:gd name="connsiteY6" fmla="*/ 1496975 h 5362015"/>
                      <a:gd name="connsiteX7" fmla="*/ 486074 w 2365782"/>
                      <a:gd name="connsiteY7" fmla="*/ 3395560 h 5362015"/>
                      <a:gd name="connsiteX8" fmla="*/ 1178568 w 2365782"/>
                      <a:gd name="connsiteY8" fmla="*/ 4320440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47332 w 2365782"/>
                      <a:gd name="connsiteY3" fmla="*/ 288885 h 5362015"/>
                      <a:gd name="connsiteX4" fmla="*/ 866275 w 2365782"/>
                      <a:gd name="connsiteY4" fmla="*/ 291230 h 5362015"/>
                      <a:gd name="connsiteX5" fmla="*/ 433747 w 2365782"/>
                      <a:gd name="connsiteY5" fmla="*/ 684377 h 5362015"/>
                      <a:gd name="connsiteX6" fmla="*/ 757905 w 2365782"/>
                      <a:gd name="connsiteY6" fmla="*/ 1496975 h 5362015"/>
                      <a:gd name="connsiteX7" fmla="*/ 486074 w 2365782"/>
                      <a:gd name="connsiteY7" fmla="*/ 3395560 h 5362015"/>
                      <a:gd name="connsiteX8" fmla="*/ 1178568 w 2365782"/>
                      <a:gd name="connsiteY8" fmla="*/ 4320440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47332 w 2365782"/>
                      <a:gd name="connsiteY3" fmla="*/ 288885 h 5362015"/>
                      <a:gd name="connsiteX4" fmla="*/ 866275 w 2365782"/>
                      <a:gd name="connsiteY4" fmla="*/ 291230 h 5362015"/>
                      <a:gd name="connsiteX5" fmla="*/ 433747 w 2365782"/>
                      <a:gd name="connsiteY5" fmla="*/ 684377 h 5362015"/>
                      <a:gd name="connsiteX6" fmla="*/ 757905 w 2365782"/>
                      <a:gd name="connsiteY6" fmla="*/ 1496975 h 5362015"/>
                      <a:gd name="connsiteX7" fmla="*/ 486074 w 2365782"/>
                      <a:gd name="connsiteY7" fmla="*/ 3395560 h 5362015"/>
                      <a:gd name="connsiteX8" fmla="*/ 1178568 w 2365782"/>
                      <a:gd name="connsiteY8" fmla="*/ 4320440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47332 w 2365782"/>
                      <a:gd name="connsiteY3" fmla="*/ 288885 h 5362015"/>
                      <a:gd name="connsiteX4" fmla="*/ 866275 w 2365782"/>
                      <a:gd name="connsiteY4" fmla="*/ 291230 h 5362015"/>
                      <a:gd name="connsiteX5" fmla="*/ 433747 w 2365782"/>
                      <a:gd name="connsiteY5" fmla="*/ 684377 h 5362015"/>
                      <a:gd name="connsiteX6" fmla="*/ 757905 w 2365782"/>
                      <a:gd name="connsiteY6" fmla="*/ 1496975 h 5362015"/>
                      <a:gd name="connsiteX7" fmla="*/ 486074 w 2365782"/>
                      <a:gd name="connsiteY7" fmla="*/ 3395560 h 5362015"/>
                      <a:gd name="connsiteX8" fmla="*/ 1178568 w 2365782"/>
                      <a:gd name="connsiteY8" fmla="*/ 4320440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47332 w 2365782"/>
                      <a:gd name="connsiteY3" fmla="*/ 288885 h 5362015"/>
                      <a:gd name="connsiteX4" fmla="*/ 866275 w 2365782"/>
                      <a:gd name="connsiteY4" fmla="*/ 291230 h 5362015"/>
                      <a:gd name="connsiteX5" fmla="*/ 399785 w 2365782"/>
                      <a:gd name="connsiteY5" fmla="*/ 673119 h 5362015"/>
                      <a:gd name="connsiteX6" fmla="*/ 757905 w 2365782"/>
                      <a:gd name="connsiteY6" fmla="*/ 1496975 h 5362015"/>
                      <a:gd name="connsiteX7" fmla="*/ 486074 w 2365782"/>
                      <a:gd name="connsiteY7" fmla="*/ 3395560 h 5362015"/>
                      <a:gd name="connsiteX8" fmla="*/ 1178568 w 2365782"/>
                      <a:gd name="connsiteY8" fmla="*/ 4320440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47332 w 2365782"/>
                      <a:gd name="connsiteY3" fmla="*/ 288885 h 5362015"/>
                      <a:gd name="connsiteX4" fmla="*/ 866275 w 2365782"/>
                      <a:gd name="connsiteY4" fmla="*/ 291230 h 5362015"/>
                      <a:gd name="connsiteX5" fmla="*/ 399785 w 2365782"/>
                      <a:gd name="connsiteY5" fmla="*/ 673119 h 5362015"/>
                      <a:gd name="connsiteX6" fmla="*/ 757905 w 2365782"/>
                      <a:gd name="connsiteY6" fmla="*/ 1496975 h 5362015"/>
                      <a:gd name="connsiteX7" fmla="*/ 379945 w 2365782"/>
                      <a:gd name="connsiteY7" fmla="*/ 3320520 h 5362015"/>
                      <a:gd name="connsiteX8" fmla="*/ 1178568 w 2365782"/>
                      <a:gd name="connsiteY8" fmla="*/ 4320440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47332 w 2365782"/>
                      <a:gd name="connsiteY3" fmla="*/ 288885 h 5362015"/>
                      <a:gd name="connsiteX4" fmla="*/ 866275 w 2365782"/>
                      <a:gd name="connsiteY4" fmla="*/ 291230 h 5362015"/>
                      <a:gd name="connsiteX5" fmla="*/ 399785 w 2365782"/>
                      <a:gd name="connsiteY5" fmla="*/ 673119 h 5362015"/>
                      <a:gd name="connsiteX6" fmla="*/ 757905 w 2365782"/>
                      <a:gd name="connsiteY6" fmla="*/ 1496975 h 5362015"/>
                      <a:gd name="connsiteX7" fmla="*/ 379945 w 2365782"/>
                      <a:gd name="connsiteY7" fmla="*/ 3320520 h 5362015"/>
                      <a:gd name="connsiteX8" fmla="*/ 1178568 w 2365782"/>
                      <a:gd name="connsiteY8" fmla="*/ 4320440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47332 w 2365782"/>
                      <a:gd name="connsiteY3" fmla="*/ 288885 h 5362015"/>
                      <a:gd name="connsiteX4" fmla="*/ 866275 w 2365782"/>
                      <a:gd name="connsiteY4" fmla="*/ 291230 h 5362015"/>
                      <a:gd name="connsiteX5" fmla="*/ 399785 w 2365782"/>
                      <a:gd name="connsiteY5" fmla="*/ 673119 h 5362015"/>
                      <a:gd name="connsiteX6" fmla="*/ 757905 w 2365782"/>
                      <a:gd name="connsiteY6" fmla="*/ 1496975 h 5362015"/>
                      <a:gd name="connsiteX7" fmla="*/ 379945 w 2365782"/>
                      <a:gd name="connsiteY7" fmla="*/ 3320520 h 5362015"/>
                      <a:gd name="connsiteX8" fmla="*/ 1178568 w 2365782"/>
                      <a:gd name="connsiteY8" fmla="*/ 4320440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47332 w 2365782"/>
                      <a:gd name="connsiteY3" fmla="*/ 288885 h 5362015"/>
                      <a:gd name="connsiteX4" fmla="*/ 866275 w 2365782"/>
                      <a:gd name="connsiteY4" fmla="*/ 291230 h 5362015"/>
                      <a:gd name="connsiteX5" fmla="*/ 399785 w 2365782"/>
                      <a:gd name="connsiteY5" fmla="*/ 673119 h 5362015"/>
                      <a:gd name="connsiteX6" fmla="*/ 757905 w 2365782"/>
                      <a:gd name="connsiteY6" fmla="*/ 1496975 h 5362015"/>
                      <a:gd name="connsiteX7" fmla="*/ 379945 w 2365782"/>
                      <a:gd name="connsiteY7" fmla="*/ 3320520 h 5362015"/>
                      <a:gd name="connsiteX8" fmla="*/ 979045 w 2365782"/>
                      <a:gd name="connsiteY8" fmla="*/ 4245397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47332 w 2365782"/>
                      <a:gd name="connsiteY3" fmla="*/ 288885 h 5362015"/>
                      <a:gd name="connsiteX4" fmla="*/ 866275 w 2365782"/>
                      <a:gd name="connsiteY4" fmla="*/ 291230 h 5362015"/>
                      <a:gd name="connsiteX5" fmla="*/ 399785 w 2365782"/>
                      <a:gd name="connsiteY5" fmla="*/ 673119 h 5362015"/>
                      <a:gd name="connsiteX6" fmla="*/ 757905 w 2365782"/>
                      <a:gd name="connsiteY6" fmla="*/ 1496975 h 5362015"/>
                      <a:gd name="connsiteX7" fmla="*/ 379945 w 2365782"/>
                      <a:gd name="connsiteY7" fmla="*/ 3320520 h 5362015"/>
                      <a:gd name="connsiteX8" fmla="*/ 979045 w 2365782"/>
                      <a:gd name="connsiteY8" fmla="*/ 4245397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47332 w 2365782"/>
                      <a:gd name="connsiteY3" fmla="*/ 288885 h 5362015"/>
                      <a:gd name="connsiteX4" fmla="*/ 866275 w 2365782"/>
                      <a:gd name="connsiteY4" fmla="*/ 291230 h 5362015"/>
                      <a:gd name="connsiteX5" fmla="*/ 399785 w 2365782"/>
                      <a:gd name="connsiteY5" fmla="*/ 673119 h 5362015"/>
                      <a:gd name="connsiteX6" fmla="*/ 757905 w 2365782"/>
                      <a:gd name="connsiteY6" fmla="*/ 1496975 h 5362015"/>
                      <a:gd name="connsiteX7" fmla="*/ 379945 w 2365782"/>
                      <a:gd name="connsiteY7" fmla="*/ 3320520 h 5362015"/>
                      <a:gd name="connsiteX8" fmla="*/ 979045 w 2365782"/>
                      <a:gd name="connsiteY8" fmla="*/ 4245397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482111"/>
                      <a:gd name="connsiteY0" fmla="*/ 693440 h 5362047"/>
                      <a:gd name="connsiteX1" fmla="*/ 835176 w 2482111"/>
                      <a:gd name="connsiteY1" fmla="*/ 0 h 5362047"/>
                      <a:gd name="connsiteX2" fmla="*/ 2195635 w 2482111"/>
                      <a:gd name="connsiteY2" fmla="*/ 13270 h 5362047"/>
                      <a:gd name="connsiteX3" fmla="*/ 2347332 w 2482111"/>
                      <a:gd name="connsiteY3" fmla="*/ 288885 h 5362047"/>
                      <a:gd name="connsiteX4" fmla="*/ 866275 w 2482111"/>
                      <a:gd name="connsiteY4" fmla="*/ 291230 h 5362047"/>
                      <a:gd name="connsiteX5" fmla="*/ 399785 w 2482111"/>
                      <a:gd name="connsiteY5" fmla="*/ 673119 h 5362047"/>
                      <a:gd name="connsiteX6" fmla="*/ 757905 w 2482111"/>
                      <a:gd name="connsiteY6" fmla="*/ 1496975 h 5362047"/>
                      <a:gd name="connsiteX7" fmla="*/ 379945 w 2482111"/>
                      <a:gd name="connsiteY7" fmla="*/ 3320520 h 5362047"/>
                      <a:gd name="connsiteX8" fmla="*/ 979045 w 2482111"/>
                      <a:gd name="connsiteY8" fmla="*/ 4245397 h 5362047"/>
                      <a:gd name="connsiteX9" fmla="*/ 2440976 w 2482111"/>
                      <a:gd name="connsiteY9" fmla="*/ 4640302 h 5362047"/>
                      <a:gd name="connsiteX10" fmla="*/ 2202312 w 2482111"/>
                      <a:gd name="connsiteY10" fmla="*/ 5361782 h 5362047"/>
                      <a:gd name="connsiteX11" fmla="*/ 737978 w 2482111"/>
                      <a:gd name="connsiteY11" fmla="*/ 4509754 h 5362047"/>
                      <a:gd name="connsiteX12" fmla="*/ 0 w 2482111"/>
                      <a:gd name="connsiteY12" fmla="*/ 3336112 h 5362047"/>
                      <a:gd name="connsiteX13" fmla="*/ 425210 w 2482111"/>
                      <a:gd name="connsiteY13" fmla="*/ 1512306 h 5362047"/>
                      <a:gd name="connsiteX14" fmla="*/ 60916 w 2482111"/>
                      <a:gd name="connsiteY14" fmla="*/ 693440 h 5362047"/>
                      <a:gd name="connsiteX0" fmla="*/ 60916 w 2469044"/>
                      <a:gd name="connsiteY0" fmla="*/ 693440 h 5361781"/>
                      <a:gd name="connsiteX1" fmla="*/ 835176 w 2469044"/>
                      <a:gd name="connsiteY1" fmla="*/ 0 h 5361781"/>
                      <a:gd name="connsiteX2" fmla="*/ 2195635 w 2469044"/>
                      <a:gd name="connsiteY2" fmla="*/ 13270 h 5361781"/>
                      <a:gd name="connsiteX3" fmla="*/ 2347332 w 2469044"/>
                      <a:gd name="connsiteY3" fmla="*/ 288885 h 5361781"/>
                      <a:gd name="connsiteX4" fmla="*/ 866275 w 2469044"/>
                      <a:gd name="connsiteY4" fmla="*/ 291230 h 5361781"/>
                      <a:gd name="connsiteX5" fmla="*/ 399785 w 2469044"/>
                      <a:gd name="connsiteY5" fmla="*/ 673119 h 5361781"/>
                      <a:gd name="connsiteX6" fmla="*/ 757905 w 2469044"/>
                      <a:gd name="connsiteY6" fmla="*/ 1496975 h 5361781"/>
                      <a:gd name="connsiteX7" fmla="*/ 379945 w 2469044"/>
                      <a:gd name="connsiteY7" fmla="*/ 3320520 h 5361781"/>
                      <a:gd name="connsiteX8" fmla="*/ 979045 w 2469044"/>
                      <a:gd name="connsiteY8" fmla="*/ 4245397 h 5361781"/>
                      <a:gd name="connsiteX9" fmla="*/ 2440976 w 2469044"/>
                      <a:gd name="connsiteY9" fmla="*/ 4640302 h 5361781"/>
                      <a:gd name="connsiteX10" fmla="*/ 2202312 w 2469044"/>
                      <a:gd name="connsiteY10" fmla="*/ 5361782 h 5361781"/>
                      <a:gd name="connsiteX11" fmla="*/ 737978 w 2469044"/>
                      <a:gd name="connsiteY11" fmla="*/ 4509754 h 5361781"/>
                      <a:gd name="connsiteX12" fmla="*/ 0 w 2469044"/>
                      <a:gd name="connsiteY12" fmla="*/ 3336112 h 5361781"/>
                      <a:gd name="connsiteX13" fmla="*/ 425210 w 2469044"/>
                      <a:gd name="connsiteY13" fmla="*/ 1512306 h 5361781"/>
                      <a:gd name="connsiteX14" fmla="*/ 60916 w 2469044"/>
                      <a:gd name="connsiteY14" fmla="*/ 693440 h 5361781"/>
                      <a:gd name="connsiteX0" fmla="*/ 60916 w 2466458"/>
                      <a:gd name="connsiteY0" fmla="*/ 693440 h 5361781"/>
                      <a:gd name="connsiteX1" fmla="*/ 835176 w 2466458"/>
                      <a:gd name="connsiteY1" fmla="*/ 0 h 5361781"/>
                      <a:gd name="connsiteX2" fmla="*/ 2195635 w 2466458"/>
                      <a:gd name="connsiteY2" fmla="*/ 13270 h 5361781"/>
                      <a:gd name="connsiteX3" fmla="*/ 2347332 w 2466458"/>
                      <a:gd name="connsiteY3" fmla="*/ 288885 h 5361781"/>
                      <a:gd name="connsiteX4" fmla="*/ 866275 w 2466458"/>
                      <a:gd name="connsiteY4" fmla="*/ 291230 h 5361781"/>
                      <a:gd name="connsiteX5" fmla="*/ 399785 w 2466458"/>
                      <a:gd name="connsiteY5" fmla="*/ 673119 h 5361781"/>
                      <a:gd name="connsiteX6" fmla="*/ 757905 w 2466458"/>
                      <a:gd name="connsiteY6" fmla="*/ 1496975 h 5361781"/>
                      <a:gd name="connsiteX7" fmla="*/ 379945 w 2466458"/>
                      <a:gd name="connsiteY7" fmla="*/ 3320520 h 5361781"/>
                      <a:gd name="connsiteX8" fmla="*/ 979045 w 2466458"/>
                      <a:gd name="connsiteY8" fmla="*/ 4245397 h 5361781"/>
                      <a:gd name="connsiteX9" fmla="*/ 2440976 w 2466458"/>
                      <a:gd name="connsiteY9" fmla="*/ 4640302 h 5361781"/>
                      <a:gd name="connsiteX10" fmla="*/ 2202312 w 2466458"/>
                      <a:gd name="connsiteY10" fmla="*/ 5361782 h 5361781"/>
                      <a:gd name="connsiteX11" fmla="*/ 737978 w 2466458"/>
                      <a:gd name="connsiteY11" fmla="*/ 4509754 h 5361781"/>
                      <a:gd name="connsiteX12" fmla="*/ 0 w 2466458"/>
                      <a:gd name="connsiteY12" fmla="*/ 3336112 h 5361781"/>
                      <a:gd name="connsiteX13" fmla="*/ 425210 w 2466458"/>
                      <a:gd name="connsiteY13" fmla="*/ 1512306 h 5361781"/>
                      <a:gd name="connsiteX14" fmla="*/ 60916 w 2466458"/>
                      <a:gd name="connsiteY14" fmla="*/ 693440 h 5361781"/>
                      <a:gd name="connsiteX0" fmla="*/ 60916 w 2466458"/>
                      <a:gd name="connsiteY0" fmla="*/ 693440 h 5361781"/>
                      <a:gd name="connsiteX1" fmla="*/ 835176 w 2466458"/>
                      <a:gd name="connsiteY1" fmla="*/ 0 h 5361781"/>
                      <a:gd name="connsiteX2" fmla="*/ 2195635 w 2466458"/>
                      <a:gd name="connsiteY2" fmla="*/ 13270 h 5361781"/>
                      <a:gd name="connsiteX3" fmla="*/ 2347332 w 2466458"/>
                      <a:gd name="connsiteY3" fmla="*/ 288885 h 5361781"/>
                      <a:gd name="connsiteX4" fmla="*/ 866275 w 2466458"/>
                      <a:gd name="connsiteY4" fmla="*/ 291230 h 5361781"/>
                      <a:gd name="connsiteX5" fmla="*/ 399785 w 2466458"/>
                      <a:gd name="connsiteY5" fmla="*/ 673119 h 5361781"/>
                      <a:gd name="connsiteX6" fmla="*/ 757905 w 2466458"/>
                      <a:gd name="connsiteY6" fmla="*/ 1496975 h 5361781"/>
                      <a:gd name="connsiteX7" fmla="*/ 379945 w 2466458"/>
                      <a:gd name="connsiteY7" fmla="*/ 3320520 h 5361781"/>
                      <a:gd name="connsiteX8" fmla="*/ 979045 w 2466458"/>
                      <a:gd name="connsiteY8" fmla="*/ 4245397 h 5361781"/>
                      <a:gd name="connsiteX9" fmla="*/ 2440976 w 2466458"/>
                      <a:gd name="connsiteY9" fmla="*/ 4640302 h 5361781"/>
                      <a:gd name="connsiteX10" fmla="*/ 2202312 w 2466458"/>
                      <a:gd name="connsiteY10" fmla="*/ 5361782 h 5361781"/>
                      <a:gd name="connsiteX11" fmla="*/ 737978 w 2466458"/>
                      <a:gd name="connsiteY11" fmla="*/ 4509754 h 5361781"/>
                      <a:gd name="connsiteX12" fmla="*/ 0 w 2466458"/>
                      <a:gd name="connsiteY12" fmla="*/ 3336112 h 5361781"/>
                      <a:gd name="connsiteX13" fmla="*/ 425210 w 2466458"/>
                      <a:gd name="connsiteY13" fmla="*/ 1512306 h 5361781"/>
                      <a:gd name="connsiteX14" fmla="*/ 60916 w 2466458"/>
                      <a:gd name="connsiteY14" fmla="*/ 693440 h 5361781"/>
                      <a:gd name="connsiteX0" fmla="*/ 60916 w 2570580"/>
                      <a:gd name="connsiteY0" fmla="*/ 693440 h 5361781"/>
                      <a:gd name="connsiteX1" fmla="*/ 835176 w 2570580"/>
                      <a:gd name="connsiteY1" fmla="*/ 0 h 5361781"/>
                      <a:gd name="connsiteX2" fmla="*/ 2195635 w 2570580"/>
                      <a:gd name="connsiteY2" fmla="*/ 13270 h 5361781"/>
                      <a:gd name="connsiteX3" fmla="*/ 2347332 w 2570580"/>
                      <a:gd name="connsiteY3" fmla="*/ 288885 h 5361781"/>
                      <a:gd name="connsiteX4" fmla="*/ 866275 w 2570580"/>
                      <a:gd name="connsiteY4" fmla="*/ 291230 h 5361781"/>
                      <a:gd name="connsiteX5" fmla="*/ 399785 w 2570580"/>
                      <a:gd name="connsiteY5" fmla="*/ 673119 h 5361781"/>
                      <a:gd name="connsiteX6" fmla="*/ 757905 w 2570580"/>
                      <a:gd name="connsiteY6" fmla="*/ 1496975 h 5361781"/>
                      <a:gd name="connsiteX7" fmla="*/ 379945 w 2570580"/>
                      <a:gd name="connsiteY7" fmla="*/ 3320520 h 5361781"/>
                      <a:gd name="connsiteX8" fmla="*/ 979045 w 2570580"/>
                      <a:gd name="connsiteY8" fmla="*/ 4245397 h 5361781"/>
                      <a:gd name="connsiteX9" fmla="*/ 2551351 w 2570580"/>
                      <a:gd name="connsiteY9" fmla="*/ 4625294 h 5361781"/>
                      <a:gd name="connsiteX10" fmla="*/ 2202312 w 2570580"/>
                      <a:gd name="connsiteY10" fmla="*/ 5361782 h 5361781"/>
                      <a:gd name="connsiteX11" fmla="*/ 737978 w 2570580"/>
                      <a:gd name="connsiteY11" fmla="*/ 4509754 h 5361781"/>
                      <a:gd name="connsiteX12" fmla="*/ 0 w 2570580"/>
                      <a:gd name="connsiteY12" fmla="*/ 3336112 h 5361781"/>
                      <a:gd name="connsiteX13" fmla="*/ 425210 w 2570580"/>
                      <a:gd name="connsiteY13" fmla="*/ 1512306 h 5361781"/>
                      <a:gd name="connsiteX14" fmla="*/ 60916 w 2570580"/>
                      <a:gd name="connsiteY14" fmla="*/ 693440 h 5361781"/>
                      <a:gd name="connsiteX0" fmla="*/ 60916 w 2578713"/>
                      <a:gd name="connsiteY0" fmla="*/ 693440 h 5361781"/>
                      <a:gd name="connsiteX1" fmla="*/ 835176 w 2578713"/>
                      <a:gd name="connsiteY1" fmla="*/ 0 h 5361781"/>
                      <a:gd name="connsiteX2" fmla="*/ 2195635 w 2578713"/>
                      <a:gd name="connsiteY2" fmla="*/ 13270 h 5361781"/>
                      <a:gd name="connsiteX3" fmla="*/ 2347332 w 2578713"/>
                      <a:gd name="connsiteY3" fmla="*/ 288885 h 5361781"/>
                      <a:gd name="connsiteX4" fmla="*/ 866275 w 2578713"/>
                      <a:gd name="connsiteY4" fmla="*/ 291230 h 5361781"/>
                      <a:gd name="connsiteX5" fmla="*/ 399785 w 2578713"/>
                      <a:gd name="connsiteY5" fmla="*/ 673119 h 5361781"/>
                      <a:gd name="connsiteX6" fmla="*/ 757905 w 2578713"/>
                      <a:gd name="connsiteY6" fmla="*/ 1496975 h 5361781"/>
                      <a:gd name="connsiteX7" fmla="*/ 379945 w 2578713"/>
                      <a:gd name="connsiteY7" fmla="*/ 3320520 h 5361781"/>
                      <a:gd name="connsiteX8" fmla="*/ 979045 w 2578713"/>
                      <a:gd name="connsiteY8" fmla="*/ 4245397 h 5361781"/>
                      <a:gd name="connsiteX9" fmla="*/ 2559842 w 2578713"/>
                      <a:gd name="connsiteY9" fmla="*/ 4707839 h 5361781"/>
                      <a:gd name="connsiteX10" fmla="*/ 2202312 w 2578713"/>
                      <a:gd name="connsiteY10" fmla="*/ 5361782 h 5361781"/>
                      <a:gd name="connsiteX11" fmla="*/ 737978 w 2578713"/>
                      <a:gd name="connsiteY11" fmla="*/ 4509754 h 5361781"/>
                      <a:gd name="connsiteX12" fmla="*/ 0 w 2578713"/>
                      <a:gd name="connsiteY12" fmla="*/ 3336112 h 5361781"/>
                      <a:gd name="connsiteX13" fmla="*/ 425210 w 2578713"/>
                      <a:gd name="connsiteY13" fmla="*/ 1512306 h 5361781"/>
                      <a:gd name="connsiteX14" fmla="*/ 60916 w 2578713"/>
                      <a:gd name="connsiteY14" fmla="*/ 693440 h 5361781"/>
                      <a:gd name="connsiteX0" fmla="*/ 60916 w 2565382"/>
                      <a:gd name="connsiteY0" fmla="*/ 693440 h 5361781"/>
                      <a:gd name="connsiteX1" fmla="*/ 835176 w 2565382"/>
                      <a:gd name="connsiteY1" fmla="*/ 0 h 5361781"/>
                      <a:gd name="connsiteX2" fmla="*/ 2195635 w 2565382"/>
                      <a:gd name="connsiteY2" fmla="*/ 13270 h 5361781"/>
                      <a:gd name="connsiteX3" fmla="*/ 2347332 w 2565382"/>
                      <a:gd name="connsiteY3" fmla="*/ 288885 h 5361781"/>
                      <a:gd name="connsiteX4" fmla="*/ 866275 w 2565382"/>
                      <a:gd name="connsiteY4" fmla="*/ 291230 h 5361781"/>
                      <a:gd name="connsiteX5" fmla="*/ 399785 w 2565382"/>
                      <a:gd name="connsiteY5" fmla="*/ 673119 h 5361781"/>
                      <a:gd name="connsiteX6" fmla="*/ 757905 w 2565382"/>
                      <a:gd name="connsiteY6" fmla="*/ 1496975 h 5361781"/>
                      <a:gd name="connsiteX7" fmla="*/ 379945 w 2565382"/>
                      <a:gd name="connsiteY7" fmla="*/ 3320520 h 5361781"/>
                      <a:gd name="connsiteX8" fmla="*/ 979045 w 2565382"/>
                      <a:gd name="connsiteY8" fmla="*/ 4245397 h 5361781"/>
                      <a:gd name="connsiteX9" fmla="*/ 2559842 w 2565382"/>
                      <a:gd name="connsiteY9" fmla="*/ 4707839 h 5361781"/>
                      <a:gd name="connsiteX10" fmla="*/ 2202312 w 2565382"/>
                      <a:gd name="connsiteY10" fmla="*/ 5361782 h 5361781"/>
                      <a:gd name="connsiteX11" fmla="*/ 737978 w 2565382"/>
                      <a:gd name="connsiteY11" fmla="*/ 4509754 h 5361781"/>
                      <a:gd name="connsiteX12" fmla="*/ 0 w 2565382"/>
                      <a:gd name="connsiteY12" fmla="*/ 3336112 h 5361781"/>
                      <a:gd name="connsiteX13" fmla="*/ 425210 w 2565382"/>
                      <a:gd name="connsiteY13" fmla="*/ 1512306 h 5361781"/>
                      <a:gd name="connsiteX14" fmla="*/ 60916 w 2565382"/>
                      <a:gd name="connsiteY14"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47332 w 2569562"/>
                      <a:gd name="connsiteY3" fmla="*/ 288885 h 5361781"/>
                      <a:gd name="connsiteX4" fmla="*/ 866275 w 2569562"/>
                      <a:gd name="connsiteY4" fmla="*/ 291230 h 5361781"/>
                      <a:gd name="connsiteX5" fmla="*/ 399785 w 2569562"/>
                      <a:gd name="connsiteY5" fmla="*/ 673119 h 5361781"/>
                      <a:gd name="connsiteX6" fmla="*/ 757905 w 2569562"/>
                      <a:gd name="connsiteY6" fmla="*/ 1496975 h 5361781"/>
                      <a:gd name="connsiteX7" fmla="*/ 379945 w 2569562"/>
                      <a:gd name="connsiteY7" fmla="*/ 3320520 h 5361781"/>
                      <a:gd name="connsiteX8" fmla="*/ 979045 w 2569562"/>
                      <a:gd name="connsiteY8" fmla="*/ 4245397 h 5361781"/>
                      <a:gd name="connsiteX9" fmla="*/ 2564088 w 2569562"/>
                      <a:gd name="connsiteY9" fmla="*/ 4752864 h 5361781"/>
                      <a:gd name="connsiteX10" fmla="*/ 2202312 w 2569562"/>
                      <a:gd name="connsiteY10" fmla="*/ 5361782 h 5361781"/>
                      <a:gd name="connsiteX11" fmla="*/ 737978 w 2569562"/>
                      <a:gd name="connsiteY11" fmla="*/ 4509754 h 5361781"/>
                      <a:gd name="connsiteX12" fmla="*/ 0 w 2569562"/>
                      <a:gd name="connsiteY12" fmla="*/ 3336112 h 5361781"/>
                      <a:gd name="connsiteX13" fmla="*/ 425210 w 2569562"/>
                      <a:gd name="connsiteY13" fmla="*/ 1512306 h 5361781"/>
                      <a:gd name="connsiteX14" fmla="*/ 60916 w 2569562"/>
                      <a:gd name="connsiteY14"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47332 w 2569562"/>
                      <a:gd name="connsiteY3" fmla="*/ 288885 h 5361781"/>
                      <a:gd name="connsiteX4" fmla="*/ 866275 w 2569562"/>
                      <a:gd name="connsiteY4" fmla="*/ 291230 h 5361781"/>
                      <a:gd name="connsiteX5" fmla="*/ 399785 w 2569562"/>
                      <a:gd name="connsiteY5" fmla="*/ 673119 h 5361781"/>
                      <a:gd name="connsiteX6" fmla="*/ 757905 w 2569562"/>
                      <a:gd name="connsiteY6" fmla="*/ 1496975 h 5361781"/>
                      <a:gd name="connsiteX7" fmla="*/ 379945 w 2569562"/>
                      <a:gd name="connsiteY7" fmla="*/ 3320520 h 5361781"/>
                      <a:gd name="connsiteX8" fmla="*/ 979045 w 2569562"/>
                      <a:gd name="connsiteY8" fmla="*/ 4245397 h 5361781"/>
                      <a:gd name="connsiteX9" fmla="*/ 2564088 w 2569562"/>
                      <a:gd name="connsiteY9" fmla="*/ 4752864 h 5361781"/>
                      <a:gd name="connsiteX10" fmla="*/ 2202312 w 2569562"/>
                      <a:gd name="connsiteY10" fmla="*/ 5361782 h 5361781"/>
                      <a:gd name="connsiteX11" fmla="*/ 737978 w 2569562"/>
                      <a:gd name="connsiteY11" fmla="*/ 4509754 h 5361781"/>
                      <a:gd name="connsiteX12" fmla="*/ 0 w 2569562"/>
                      <a:gd name="connsiteY12" fmla="*/ 3336112 h 5361781"/>
                      <a:gd name="connsiteX13" fmla="*/ 425210 w 2569562"/>
                      <a:gd name="connsiteY13" fmla="*/ 1512306 h 5361781"/>
                      <a:gd name="connsiteX14" fmla="*/ 60916 w 2569562"/>
                      <a:gd name="connsiteY14"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47332 w 2569562"/>
                      <a:gd name="connsiteY3" fmla="*/ 288885 h 5361781"/>
                      <a:gd name="connsiteX4" fmla="*/ 866275 w 2569562"/>
                      <a:gd name="connsiteY4" fmla="*/ 291230 h 5361781"/>
                      <a:gd name="connsiteX5" fmla="*/ 399785 w 2569562"/>
                      <a:gd name="connsiteY5" fmla="*/ 673119 h 5361781"/>
                      <a:gd name="connsiteX6" fmla="*/ 757905 w 2569562"/>
                      <a:gd name="connsiteY6" fmla="*/ 1496975 h 5361781"/>
                      <a:gd name="connsiteX7" fmla="*/ 379945 w 2569562"/>
                      <a:gd name="connsiteY7" fmla="*/ 3320520 h 5361781"/>
                      <a:gd name="connsiteX8" fmla="*/ 979045 w 2569562"/>
                      <a:gd name="connsiteY8" fmla="*/ 4245397 h 5361781"/>
                      <a:gd name="connsiteX9" fmla="*/ 2196713 w 2569562"/>
                      <a:gd name="connsiteY9" fmla="*/ 4837228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47332 w 2569562"/>
                      <a:gd name="connsiteY3" fmla="*/ 288885 h 5361781"/>
                      <a:gd name="connsiteX4" fmla="*/ 866275 w 2569562"/>
                      <a:gd name="connsiteY4" fmla="*/ 291230 h 5361781"/>
                      <a:gd name="connsiteX5" fmla="*/ 399785 w 2569562"/>
                      <a:gd name="connsiteY5" fmla="*/ 673119 h 5361781"/>
                      <a:gd name="connsiteX6" fmla="*/ 757905 w 2569562"/>
                      <a:gd name="connsiteY6" fmla="*/ 1496975 h 5361781"/>
                      <a:gd name="connsiteX7" fmla="*/ 379945 w 2569562"/>
                      <a:gd name="connsiteY7" fmla="*/ 3320520 h 5361781"/>
                      <a:gd name="connsiteX8" fmla="*/ 979045 w 2569562"/>
                      <a:gd name="connsiteY8" fmla="*/ 4245397 h 5361781"/>
                      <a:gd name="connsiteX9" fmla="*/ 2196713 w 2569562"/>
                      <a:gd name="connsiteY9" fmla="*/ 4837228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47332 w 2569562"/>
                      <a:gd name="connsiteY3" fmla="*/ 288885 h 5361781"/>
                      <a:gd name="connsiteX4" fmla="*/ 866275 w 2569562"/>
                      <a:gd name="connsiteY4" fmla="*/ 291230 h 5361781"/>
                      <a:gd name="connsiteX5" fmla="*/ 399785 w 2569562"/>
                      <a:gd name="connsiteY5" fmla="*/ 673119 h 5361781"/>
                      <a:gd name="connsiteX6" fmla="*/ 757905 w 2569562"/>
                      <a:gd name="connsiteY6" fmla="*/ 1496975 h 5361781"/>
                      <a:gd name="connsiteX7" fmla="*/ 379945 w 2569562"/>
                      <a:gd name="connsiteY7" fmla="*/ 3320520 h 5361781"/>
                      <a:gd name="connsiteX8" fmla="*/ 979045 w 2569562"/>
                      <a:gd name="connsiteY8" fmla="*/ 4245397 h 5361781"/>
                      <a:gd name="connsiteX9" fmla="*/ 2196713 w 2569562"/>
                      <a:gd name="connsiteY9" fmla="*/ 4837228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47332 w 2569562"/>
                      <a:gd name="connsiteY3" fmla="*/ 288885 h 5361781"/>
                      <a:gd name="connsiteX4" fmla="*/ 866275 w 2569562"/>
                      <a:gd name="connsiteY4" fmla="*/ 291230 h 5361781"/>
                      <a:gd name="connsiteX5" fmla="*/ 399785 w 2569562"/>
                      <a:gd name="connsiteY5" fmla="*/ 673119 h 5361781"/>
                      <a:gd name="connsiteX6" fmla="*/ 757905 w 2569562"/>
                      <a:gd name="connsiteY6" fmla="*/ 1496975 h 5361781"/>
                      <a:gd name="connsiteX7" fmla="*/ 379945 w 2569562"/>
                      <a:gd name="connsiteY7" fmla="*/ 3320520 h 5361781"/>
                      <a:gd name="connsiteX8" fmla="*/ 979045 w 2569562"/>
                      <a:gd name="connsiteY8" fmla="*/ 4245397 h 5361781"/>
                      <a:gd name="connsiteX9" fmla="*/ 2196713 w 2569562"/>
                      <a:gd name="connsiteY9" fmla="*/ 4837228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47332 w 2569562"/>
                      <a:gd name="connsiteY3" fmla="*/ 288885 h 5361781"/>
                      <a:gd name="connsiteX4" fmla="*/ 866275 w 2569562"/>
                      <a:gd name="connsiteY4" fmla="*/ 291230 h 5361781"/>
                      <a:gd name="connsiteX5" fmla="*/ 399785 w 2569562"/>
                      <a:gd name="connsiteY5" fmla="*/ 673119 h 5361781"/>
                      <a:gd name="connsiteX6" fmla="*/ 757905 w 2569562"/>
                      <a:gd name="connsiteY6" fmla="*/ 1496975 h 5361781"/>
                      <a:gd name="connsiteX7" fmla="*/ 379945 w 2569562"/>
                      <a:gd name="connsiteY7" fmla="*/ 3320520 h 5361781"/>
                      <a:gd name="connsiteX8" fmla="*/ 979045 w 2569562"/>
                      <a:gd name="connsiteY8" fmla="*/ 4245397 h 5361781"/>
                      <a:gd name="connsiteX9" fmla="*/ 2196713 w 2569562"/>
                      <a:gd name="connsiteY9" fmla="*/ 4837228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399785 w 2569562"/>
                      <a:gd name="connsiteY5" fmla="*/ 673119 h 5361781"/>
                      <a:gd name="connsiteX6" fmla="*/ 757905 w 2569562"/>
                      <a:gd name="connsiteY6" fmla="*/ 1496975 h 5361781"/>
                      <a:gd name="connsiteX7" fmla="*/ 379945 w 2569562"/>
                      <a:gd name="connsiteY7" fmla="*/ 3320520 h 5361781"/>
                      <a:gd name="connsiteX8" fmla="*/ 979045 w 2569562"/>
                      <a:gd name="connsiteY8" fmla="*/ 4245397 h 5361781"/>
                      <a:gd name="connsiteX9" fmla="*/ 2196713 w 2569562"/>
                      <a:gd name="connsiteY9" fmla="*/ 4837228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399785 w 2569562"/>
                      <a:gd name="connsiteY5" fmla="*/ 673119 h 5361781"/>
                      <a:gd name="connsiteX6" fmla="*/ 757905 w 2569562"/>
                      <a:gd name="connsiteY6" fmla="*/ 1496975 h 5361781"/>
                      <a:gd name="connsiteX7" fmla="*/ 379945 w 2569562"/>
                      <a:gd name="connsiteY7" fmla="*/ 3320520 h 5361781"/>
                      <a:gd name="connsiteX8" fmla="*/ 979045 w 2569562"/>
                      <a:gd name="connsiteY8" fmla="*/ 4245397 h 5361781"/>
                      <a:gd name="connsiteX9" fmla="*/ 2196713 w 2569562"/>
                      <a:gd name="connsiteY9" fmla="*/ 4837228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399785 w 2569562"/>
                      <a:gd name="connsiteY5" fmla="*/ 673119 h 5361781"/>
                      <a:gd name="connsiteX6" fmla="*/ 757905 w 2569562"/>
                      <a:gd name="connsiteY6" fmla="*/ 1496975 h 5361781"/>
                      <a:gd name="connsiteX7" fmla="*/ 379945 w 2569562"/>
                      <a:gd name="connsiteY7" fmla="*/ 3320520 h 5361781"/>
                      <a:gd name="connsiteX8" fmla="*/ 936593 w 2569562"/>
                      <a:gd name="connsiteY8" fmla="*/ 4275412 h 5361781"/>
                      <a:gd name="connsiteX9" fmla="*/ 2196713 w 2569562"/>
                      <a:gd name="connsiteY9" fmla="*/ 4837228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399785 w 2569562"/>
                      <a:gd name="connsiteY5" fmla="*/ 673119 h 5361781"/>
                      <a:gd name="connsiteX6" fmla="*/ 757905 w 2569562"/>
                      <a:gd name="connsiteY6" fmla="*/ 1496975 h 5361781"/>
                      <a:gd name="connsiteX7" fmla="*/ 379945 w 2569562"/>
                      <a:gd name="connsiteY7" fmla="*/ 3320520 h 5361781"/>
                      <a:gd name="connsiteX8" fmla="*/ 936593 w 2569562"/>
                      <a:gd name="connsiteY8" fmla="*/ 4275412 h 5361781"/>
                      <a:gd name="connsiteX9" fmla="*/ 2145770 w 2569562"/>
                      <a:gd name="connsiteY9" fmla="*/ 4882251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399785 w 2569562"/>
                      <a:gd name="connsiteY5" fmla="*/ 673119 h 5361781"/>
                      <a:gd name="connsiteX6" fmla="*/ 757905 w 2569562"/>
                      <a:gd name="connsiteY6" fmla="*/ 1496975 h 5361781"/>
                      <a:gd name="connsiteX7" fmla="*/ 256835 w 2569562"/>
                      <a:gd name="connsiteY7" fmla="*/ 3316767 h 5361781"/>
                      <a:gd name="connsiteX8" fmla="*/ 936593 w 2569562"/>
                      <a:gd name="connsiteY8" fmla="*/ 4275412 h 5361781"/>
                      <a:gd name="connsiteX9" fmla="*/ 2145770 w 2569562"/>
                      <a:gd name="connsiteY9" fmla="*/ 4882251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399785 w 2569562"/>
                      <a:gd name="connsiteY5" fmla="*/ 673119 h 5361781"/>
                      <a:gd name="connsiteX6" fmla="*/ 677248 w 2569562"/>
                      <a:gd name="connsiteY6" fmla="*/ 1590776 h 5361781"/>
                      <a:gd name="connsiteX7" fmla="*/ 256835 w 2569562"/>
                      <a:gd name="connsiteY7" fmla="*/ 3316767 h 5361781"/>
                      <a:gd name="connsiteX8" fmla="*/ 936593 w 2569562"/>
                      <a:gd name="connsiteY8" fmla="*/ 4275412 h 5361781"/>
                      <a:gd name="connsiteX9" fmla="*/ 2145770 w 2569562"/>
                      <a:gd name="connsiteY9" fmla="*/ 4882251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399785 w 2569562"/>
                      <a:gd name="connsiteY5" fmla="*/ 673119 h 5361781"/>
                      <a:gd name="connsiteX6" fmla="*/ 677248 w 2569562"/>
                      <a:gd name="connsiteY6" fmla="*/ 1590776 h 5361781"/>
                      <a:gd name="connsiteX7" fmla="*/ 256835 w 2569562"/>
                      <a:gd name="connsiteY7" fmla="*/ 3316767 h 5361781"/>
                      <a:gd name="connsiteX8" fmla="*/ 902631 w 2569562"/>
                      <a:gd name="connsiteY8" fmla="*/ 4327940 h 5361781"/>
                      <a:gd name="connsiteX9" fmla="*/ 2145770 w 2569562"/>
                      <a:gd name="connsiteY9" fmla="*/ 4882251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399785 w 2569562"/>
                      <a:gd name="connsiteY5" fmla="*/ 673119 h 5361781"/>
                      <a:gd name="connsiteX6" fmla="*/ 677248 w 2569562"/>
                      <a:gd name="connsiteY6" fmla="*/ 1590776 h 5361781"/>
                      <a:gd name="connsiteX7" fmla="*/ 256835 w 2569562"/>
                      <a:gd name="connsiteY7" fmla="*/ 3316767 h 5361781"/>
                      <a:gd name="connsiteX8" fmla="*/ 902631 w 2569562"/>
                      <a:gd name="connsiteY8" fmla="*/ 4327940 h 5361781"/>
                      <a:gd name="connsiteX9" fmla="*/ 2145770 w 2569562"/>
                      <a:gd name="connsiteY9" fmla="*/ 4882251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399785 w 2569562"/>
                      <a:gd name="connsiteY5" fmla="*/ 673119 h 5361781"/>
                      <a:gd name="connsiteX6" fmla="*/ 677248 w 2569562"/>
                      <a:gd name="connsiteY6" fmla="*/ 1590776 h 5361781"/>
                      <a:gd name="connsiteX7" fmla="*/ 256835 w 2569562"/>
                      <a:gd name="connsiteY7" fmla="*/ 3316767 h 5361781"/>
                      <a:gd name="connsiteX8" fmla="*/ 902631 w 2569562"/>
                      <a:gd name="connsiteY8" fmla="*/ 4327940 h 5361781"/>
                      <a:gd name="connsiteX9" fmla="*/ 2145770 w 2569562"/>
                      <a:gd name="connsiteY9" fmla="*/ 4882251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416764 w 2569562"/>
                      <a:gd name="connsiteY5" fmla="*/ 673119 h 5361781"/>
                      <a:gd name="connsiteX6" fmla="*/ 677248 w 2569562"/>
                      <a:gd name="connsiteY6" fmla="*/ 1590776 h 5361781"/>
                      <a:gd name="connsiteX7" fmla="*/ 256835 w 2569562"/>
                      <a:gd name="connsiteY7" fmla="*/ 3316767 h 5361781"/>
                      <a:gd name="connsiteX8" fmla="*/ 902631 w 2569562"/>
                      <a:gd name="connsiteY8" fmla="*/ 4327940 h 5361781"/>
                      <a:gd name="connsiteX9" fmla="*/ 2145770 w 2569562"/>
                      <a:gd name="connsiteY9" fmla="*/ 4882251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416764 w 2569562"/>
                      <a:gd name="connsiteY5" fmla="*/ 673119 h 5361781"/>
                      <a:gd name="connsiteX6" fmla="*/ 677248 w 2569562"/>
                      <a:gd name="connsiteY6" fmla="*/ 1590776 h 5361781"/>
                      <a:gd name="connsiteX7" fmla="*/ 261080 w 2569562"/>
                      <a:gd name="connsiteY7" fmla="*/ 3282997 h 5361781"/>
                      <a:gd name="connsiteX8" fmla="*/ 902631 w 2569562"/>
                      <a:gd name="connsiteY8" fmla="*/ 4327940 h 5361781"/>
                      <a:gd name="connsiteX9" fmla="*/ 2145770 w 2569562"/>
                      <a:gd name="connsiteY9" fmla="*/ 4882251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416764 w 2569562"/>
                      <a:gd name="connsiteY5" fmla="*/ 673119 h 5361781"/>
                      <a:gd name="connsiteX6" fmla="*/ 677248 w 2569562"/>
                      <a:gd name="connsiteY6" fmla="*/ 1590776 h 5361781"/>
                      <a:gd name="connsiteX7" fmla="*/ 261080 w 2569562"/>
                      <a:gd name="connsiteY7" fmla="*/ 3282997 h 5361781"/>
                      <a:gd name="connsiteX8" fmla="*/ 902631 w 2569562"/>
                      <a:gd name="connsiteY8" fmla="*/ 4327940 h 5361781"/>
                      <a:gd name="connsiteX9" fmla="*/ 2145770 w 2569562"/>
                      <a:gd name="connsiteY9" fmla="*/ 4882251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416764 w 2569562"/>
                      <a:gd name="connsiteY5" fmla="*/ 673119 h 5361781"/>
                      <a:gd name="connsiteX6" fmla="*/ 677248 w 2569562"/>
                      <a:gd name="connsiteY6" fmla="*/ 1590776 h 5361781"/>
                      <a:gd name="connsiteX7" fmla="*/ 261080 w 2569562"/>
                      <a:gd name="connsiteY7" fmla="*/ 3282997 h 5361781"/>
                      <a:gd name="connsiteX8" fmla="*/ 902631 w 2569562"/>
                      <a:gd name="connsiteY8" fmla="*/ 4327940 h 5361781"/>
                      <a:gd name="connsiteX9" fmla="*/ 2145770 w 2569562"/>
                      <a:gd name="connsiteY9" fmla="*/ 4882251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416764 w 2569562"/>
                      <a:gd name="connsiteY5" fmla="*/ 673119 h 5361781"/>
                      <a:gd name="connsiteX6" fmla="*/ 677248 w 2569562"/>
                      <a:gd name="connsiteY6" fmla="*/ 1590776 h 5361781"/>
                      <a:gd name="connsiteX7" fmla="*/ 261080 w 2569562"/>
                      <a:gd name="connsiteY7" fmla="*/ 3282997 h 5361781"/>
                      <a:gd name="connsiteX8" fmla="*/ 902631 w 2569562"/>
                      <a:gd name="connsiteY8" fmla="*/ 4327940 h 5361781"/>
                      <a:gd name="connsiteX9" fmla="*/ 2145770 w 2569562"/>
                      <a:gd name="connsiteY9" fmla="*/ 4882251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416764 w 2569562"/>
                      <a:gd name="connsiteY5" fmla="*/ 673119 h 5361781"/>
                      <a:gd name="connsiteX6" fmla="*/ 677248 w 2569562"/>
                      <a:gd name="connsiteY6" fmla="*/ 1590776 h 5361781"/>
                      <a:gd name="connsiteX7" fmla="*/ 261080 w 2569562"/>
                      <a:gd name="connsiteY7" fmla="*/ 3282997 h 5361781"/>
                      <a:gd name="connsiteX8" fmla="*/ 902631 w 2569562"/>
                      <a:gd name="connsiteY8" fmla="*/ 4327940 h 5361781"/>
                      <a:gd name="connsiteX9" fmla="*/ 2145770 w 2569562"/>
                      <a:gd name="connsiteY9" fmla="*/ 4882251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416764 w 2569562"/>
                      <a:gd name="connsiteY5" fmla="*/ 673119 h 5361781"/>
                      <a:gd name="connsiteX6" fmla="*/ 677248 w 2569562"/>
                      <a:gd name="connsiteY6" fmla="*/ 1590776 h 5361781"/>
                      <a:gd name="connsiteX7" fmla="*/ 256837 w 2569562"/>
                      <a:gd name="connsiteY7" fmla="*/ 3328022 h 5361781"/>
                      <a:gd name="connsiteX8" fmla="*/ 902631 w 2569562"/>
                      <a:gd name="connsiteY8" fmla="*/ 4327940 h 5361781"/>
                      <a:gd name="connsiteX9" fmla="*/ 2145770 w 2569562"/>
                      <a:gd name="connsiteY9" fmla="*/ 4882251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416764 w 2569562"/>
                      <a:gd name="connsiteY5" fmla="*/ 673119 h 5361781"/>
                      <a:gd name="connsiteX6" fmla="*/ 677248 w 2569562"/>
                      <a:gd name="connsiteY6" fmla="*/ 1590776 h 5361781"/>
                      <a:gd name="connsiteX7" fmla="*/ 256837 w 2569562"/>
                      <a:gd name="connsiteY7" fmla="*/ 3328022 h 5361781"/>
                      <a:gd name="connsiteX8" fmla="*/ 902631 w 2569562"/>
                      <a:gd name="connsiteY8" fmla="*/ 4327940 h 5361781"/>
                      <a:gd name="connsiteX9" fmla="*/ 2145770 w 2569562"/>
                      <a:gd name="connsiteY9" fmla="*/ 4882251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416764 w 2569562"/>
                      <a:gd name="connsiteY5" fmla="*/ 673119 h 5361781"/>
                      <a:gd name="connsiteX6" fmla="*/ 677248 w 2569562"/>
                      <a:gd name="connsiteY6" fmla="*/ 1590776 h 5361781"/>
                      <a:gd name="connsiteX7" fmla="*/ 256837 w 2569562"/>
                      <a:gd name="connsiteY7" fmla="*/ 3328022 h 5361781"/>
                      <a:gd name="connsiteX8" fmla="*/ 902631 w 2569562"/>
                      <a:gd name="connsiteY8" fmla="*/ 4327940 h 5361781"/>
                      <a:gd name="connsiteX9" fmla="*/ 2145770 w 2569562"/>
                      <a:gd name="connsiteY9" fmla="*/ 4882251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416764 w 2569562"/>
                      <a:gd name="connsiteY5" fmla="*/ 673119 h 5361781"/>
                      <a:gd name="connsiteX6" fmla="*/ 677248 w 2569562"/>
                      <a:gd name="connsiteY6" fmla="*/ 1590776 h 5361781"/>
                      <a:gd name="connsiteX7" fmla="*/ 256837 w 2569562"/>
                      <a:gd name="connsiteY7" fmla="*/ 3328022 h 5361781"/>
                      <a:gd name="connsiteX8" fmla="*/ 902631 w 2569562"/>
                      <a:gd name="connsiteY8" fmla="*/ 4327940 h 5361781"/>
                      <a:gd name="connsiteX9" fmla="*/ 2145770 w 2569562"/>
                      <a:gd name="connsiteY9" fmla="*/ 4901010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416764 w 2569562"/>
                      <a:gd name="connsiteY5" fmla="*/ 673119 h 5361781"/>
                      <a:gd name="connsiteX6" fmla="*/ 677248 w 2569562"/>
                      <a:gd name="connsiteY6" fmla="*/ 1590776 h 5361781"/>
                      <a:gd name="connsiteX7" fmla="*/ 256837 w 2569562"/>
                      <a:gd name="connsiteY7" fmla="*/ 3328022 h 5361781"/>
                      <a:gd name="connsiteX8" fmla="*/ 902631 w 2569562"/>
                      <a:gd name="connsiteY8" fmla="*/ 4327940 h 5361781"/>
                      <a:gd name="connsiteX9" fmla="*/ 2145770 w 2569562"/>
                      <a:gd name="connsiteY9" fmla="*/ 4912268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416764 w 2569562"/>
                      <a:gd name="connsiteY5" fmla="*/ 673119 h 5361781"/>
                      <a:gd name="connsiteX6" fmla="*/ 677248 w 2569562"/>
                      <a:gd name="connsiteY6" fmla="*/ 1590776 h 5361781"/>
                      <a:gd name="connsiteX7" fmla="*/ 256837 w 2569562"/>
                      <a:gd name="connsiteY7" fmla="*/ 3328022 h 5361781"/>
                      <a:gd name="connsiteX8" fmla="*/ 902631 w 2569562"/>
                      <a:gd name="connsiteY8" fmla="*/ 4327940 h 5361781"/>
                      <a:gd name="connsiteX9" fmla="*/ 2145770 w 2569562"/>
                      <a:gd name="connsiteY9" fmla="*/ 4912268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416764 w 2569562"/>
                      <a:gd name="connsiteY5" fmla="*/ 673119 h 5361781"/>
                      <a:gd name="connsiteX6" fmla="*/ 677248 w 2569562"/>
                      <a:gd name="connsiteY6" fmla="*/ 1590776 h 5361781"/>
                      <a:gd name="connsiteX7" fmla="*/ 256837 w 2569562"/>
                      <a:gd name="connsiteY7" fmla="*/ 3328022 h 5361781"/>
                      <a:gd name="connsiteX8" fmla="*/ 902631 w 2569562"/>
                      <a:gd name="connsiteY8" fmla="*/ 4327940 h 5361781"/>
                      <a:gd name="connsiteX9" fmla="*/ 2145770 w 2569562"/>
                      <a:gd name="connsiteY9" fmla="*/ 4912268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09124 w 2569562"/>
                      <a:gd name="connsiteY3" fmla="*/ 251365 h 5361781"/>
                      <a:gd name="connsiteX4" fmla="*/ 866275 w 2569562"/>
                      <a:gd name="connsiteY4" fmla="*/ 291230 h 5361781"/>
                      <a:gd name="connsiteX5" fmla="*/ 416764 w 2569562"/>
                      <a:gd name="connsiteY5" fmla="*/ 673119 h 5361781"/>
                      <a:gd name="connsiteX6" fmla="*/ 677248 w 2569562"/>
                      <a:gd name="connsiteY6" fmla="*/ 1590776 h 5361781"/>
                      <a:gd name="connsiteX7" fmla="*/ 256837 w 2569562"/>
                      <a:gd name="connsiteY7" fmla="*/ 3328022 h 5361781"/>
                      <a:gd name="connsiteX8" fmla="*/ 902631 w 2569562"/>
                      <a:gd name="connsiteY8" fmla="*/ 4327940 h 5361781"/>
                      <a:gd name="connsiteX9" fmla="*/ 2145770 w 2569562"/>
                      <a:gd name="connsiteY9" fmla="*/ 4912268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09124 w 2569562"/>
                      <a:gd name="connsiteY3" fmla="*/ 251365 h 5361781"/>
                      <a:gd name="connsiteX4" fmla="*/ 866275 w 2569562"/>
                      <a:gd name="connsiteY4" fmla="*/ 291230 h 5361781"/>
                      <a:gd name="connsiteX5" fmla="*/ 416764 w 2569562"/>
                      <a:gd name="connsiteY5" fmla="*/ 673119 h 5361781"/>
                      <a:gd name="connsiteX6" fmla="*/ 677248 w 2569562"/>
                      <a:gd name="connsiteY6" fmla="*/ 1590776 h 5361781"/>
                      <a:gd name="connsiteX7" fmla="*/ 256837 w 2569562"/>
                      <a:gd name="connsiteY7" fmla="*/ 3328022 h 5361781"/>
                      <a:gd name="connsiteX8" fmla="*/ 902631 w 2569562"/>
                      <a:gd name="connsiteY8" fmla="*/ 4327940 h 5361781"/>
                      <a:gd name="connsiteX9" fmla="*/ 2145770 w 2569562"/>
                      <a:gd name="connsiteY9" fmla="*/ 4912268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09124 w 2569562"/>
                      <a:gd name="connsiteY3" fmla="*/ 251365 h 5361781"/>
                      <a:gd name="connsiteX4" fmla="*/ 866275 w 2569562"/>
                      <a:gd name="connsiteY4" fmla="*/ 291230 h 5361781"/>
                      <a:gd name="connsiteX5" fmla="*/ 416764 w 2569562"/>
                      <a:gd name="connsiteY5" fmla="*/ 673119 h 5361781"/>
                      <a:gd name="connsiteX6" fmla="*/ 677248 w 2569562"/>
                      <a:gd name="connsiteY6" fmla="*/ 1590776 h 5361781"/>
                      <a:gd name="connsiteX7" fmla="*/ 256837 w 2569562"/>
                      <a:gd name="connsiteY7" fmla="*/ 3328022 h 5361781"/>
                      <a:gd name="connsiteX8" fmla="*/ 902631 w 2569562"/>
                      <a:gd name="connsiteY8" fmla="*/ 4327940 h 5361781"/>
                      <a:gd name="connsiteX9" fmla="*/ 2145770 w 2569562"/>
                      <a:gd name="connsiteY9" fmla="*/ 4912268 h 5361781"/>
                      <a:gd name="connsiteX10" fmla="*/ 2396471 w 2569562"/>
                      <a:gd name="connsiteY10" fmla="*/ 4937073 h 5361781"/>
                      <a:gd name="connsiteX11" fmla="*/ 2564088 w 2569562"/>
                      <a:gd name="connsiteY11" fmla="*/ 4752864 h 5361781"/>
                      <a:gd name="connsiteX12" fmla="*/ 2202312 w 2569562"/>
                      <a:gd name="connsiteY12" fmla="*/ 5361782 h 5361781"/>
                      <a:gd name="connsiteX13" fmla="*/ 737978 w 2569562"/>
                      <a:gd name="connsiteY13" fmla="*/ 4509754 h 5361781"/>
                      <a:gd name="connsiteX14" fmla="*/ 0 w 2569562"/>
                      <a:gd name="connsiteY14" fmla="*/ 3336112 h 5361781"/>
                      <a:gd name="connsiteX15" fmla="*/ 425210 w 2569562"/>
                      <a:gd name="connsiteY15" fmla="*/ 1512306 h 5361781"/>
                      <a:gd name="connsiteX16" fmla="*/ 60916 w 2569562"/>
                      <a:gd name="connsiteY16" fmla="*/ 693440 h 5361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69562" h="5361781">
                        <a:moveTo>
                          <a:pt x="60916" y="693440"/>
                        </a:moveTo>
                        <a:lnTo>
                          <a:pt x="835176" y="0"/>
                        </a:lnTo>
                        <a:cubicBezTo>
                          <a:pt x="1661453" y="463203"/>
                          <a:pt x="1877854" y="170075"/>
                          <a:pt x="2195635" y="13270"/>
                        </a:cubicBezTo>
                        <a:lnTo>
                          <a:pt x="2309124" y="251365"/>
                        </a:lnTo>
                        <a:cubicBezTo>
                          <a:pt x="1514027" y="621098"/>
                          <a:pt x="1241097" y="431776"/>
                          <a:pt x="866275" y="291230"/>
                        </a:cubicBezTo>
                        <a:lnTo>
                          <a:pt x="416764" y="673119"/>
                        </a:lnTo>
                        <a:cubicBezTo>
                          <a:pt x="567269" y="865193"/>
                          <a:pt x="815417" y="1079779"/>
                          <a:pt x="677248" y="1590776"/>
                        </a:cubicBezTo>
                        <a:cubicBezTo>
                          <a:pt x="501038" y="2196082"/>
                          <a:pt x="262169" y="2769115"/>
                          <a:pt x="256837" y="3328022"/>
                        </a:cubicBezTo>
                        <a:cubicBezTo>
                          <a:pt x="294844" y="3753576"/>
                          <a:pt x="681525" y="4170507"/>
                          <a:pt x="902631" y="4327940"/>
                        </a:cubicBezTo>
                        <a:cubicBezTo>
                          <a:pt x="1211085" y="4541954"/>
                          <a:pt x="1881595" y="4651342"/>
                          <a:pt x="2145770" y="4912268"/>
                        </a:cubicBezTo>
                        <a:cubicBezTo>
                          <a:pt x="2392464" y="5006738"/>
                          <a:pt x="2326752" y="4963640"/>
                          <a:pt x="2396471" y="4937073"/>
                        </a:cubicBezTo>
                        <a:cubicBezTo>
                          <a:pt x="2466190" y="4910506"/>
                          <a:pt x="2594168" y="4675027"/>
                          <a:pt x="2564088" y="4752864"/>
                        </a:cubicBezTo>
                        <a:cubicBezTo>
                          <a:pt x="2615406" y="4906409"/>
                          <a:pt x="2291307" y="5120428"/>
                          <a:pt x="2202312" y="5361782"/>
                        </a:cubicBezTo>
                        <a:cubicBezTo>
                          <a:pt x="1959092" y="4861253"/>
                          <a:pt x="1226525" y="4814020"/>
                          <a:pt x="737978" y="4509754"/>
                        </a:cubicBezTo>
                        <a:cubicBezTo>
                          <a:pt x="416157" y="4283578"/>
                          <a:pt x="665" y="3745168"/>
                          <a:pt x="0" y="3336112"/>
                        </a:cubicBezTo>
                        <a:cubicBezTo>
                          <a:pt x="1975" y="2722229"/>
                          <a:pt x="271578" y="1996834"/>
                          <a:pt x="425210" y="1512306"/>
                        </a:cubicBezTo>
                        <a:cubicBezTo>
                          <a:pt x="534237" y="1101076"/>
                          <a:pt x="406859" y="1024382"/>
                          <a:pt x="60916" y="693440"/>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596" name="Freeform: Shape 595">
                    <a:extLst>
                      <a:ext uri="{FF2B5EF4-FFF2-40B4-BE49-F238E27FC236}">
                        <a16:creationId xmlns:a16="http://schemas.microsoft.com/office/drawing/2014/main" id="{18A71330-436B-4426-BEAF-B680AFCA9F79}"/>
                      </a:ext>
                    </a:extLst>
                  </p:cNvPr>
                  <p:cNvSpPr/>
                  <p:nvPr/>
                </p:nvSpPr>
                <p:spPr>
                  <a:xfrm flipH="1">
                    <a:off x="5317722" y="3844643"/>
                    <a:ext cx="1060302" cy="2503263"/>
                  </a:xfrm>
                  <a:custGeom>
                    <a:avLst/>
                    <a:gdLst>
                      <a:gd name="connsiteX0" fmla="*/ 150126 w 4339989"/>
                      <a:gd name="connsiteY0" fmla="*/ 791570 h 5186149"/>
                      <a:gd name="connsiteX1" fmla="*/ 968992 w 4339989"/>
                      <a:gd name="connsiteY1" fmla="*/ 0 h 5186149"/>
                      <a:gd name="connsiteX2" fmla="*/ 2279177 w 4339989"/>
                      <a:gd name="connsiteY2" fmla="*/ 122830 h 5186149"/>
                      <a:gd name="connsiteX3" fmla="*/ 3562066 w 4339989"/>
                      <a:gd name="connsiteY3" fmla="*/ 95534 h 5186149"/>
                      <a:gd name="connsiteX4" fmla="*/ 4339989 w 4339989"/>
                      <a:gd name="connsiteY4" fmla="*/ 832513 h 5186149"/>
                      <a:gd name="connsiteX5" fmla="*/ 4067033 w 4339989"/>
                      <a:gd name="connsiteY5" fmla="*/ 1774209 h 5186149"/>
                      <a:gd name="connsiteX6" fmla="*/ 4230806 w 4339989"/>
                      <a:gd name="connsiteY6" fmla="*/ 4162567 h 5186149"/>
                      <a:gd name="connsiteX7" fmla="*/ 2292824 w 4339989"/>
                      <a:gd name="connsiteY7" fmla="*/ 5186149 h 5186149"/>
                      <a:gd name="connsiteX8" fmla="*/ 559559 w 4339989"/>
                      <a:gd name="connsiteY8" fmla="*/ 4353636 h 5186149"/>
                      <a:gd name="connsiteX9" fmla="*/ 0 w 4339989"/>
                      <a:gd name="connsiteY9" fmla="*/ 3411940 h 5186149"/>
                      <a:gd name="connsiteX10" fmla="*/ 532263 w 4339989"/>
                      <a:gd name="connsiteY10" fmla="*/ 1610436 h 5186149"/>
                      <a:gd name="connsiteX11" fmla="*/ 150126 w 4339989"/>
                      <a:gd name="connsiteY11" fmla="*/ 791570 h 5186149"/>
                      <a:gd name="connsiteX0" fmla="*/ 150126 w 4339989"/>
                      <a:gd name="connsiteY0" fmla="*/ 791570 h 5186149"/>
                      <a:gd name="connsiteX1" fmla="*/ 968992 w 4339989"/>
                      <a:gd name="connsiteY1" fmla="*/ 0 h 5186149"/>
                      <a:gd name="connsiteX2" fmla="*/ 2252414 w 4339989"/>
                      <a:gd name="connsiteY2" fmla="*/ 122830 h 5186149"/>
                      <a:gd name="connsiteX3" fmla="*/ 3562066 w 4339989"/>
                      <a:gd name="connsiteY3" fmla="*/ 95534 h 5186149"/>
                      <a:gd name="connsiteX4" fmla="*/ 4339989 w 4339989"/>
                      <a:gd name="connsiteY4" fmla="*/ 832513 h 5186149"/>
                      <a:gd name="connsiteX5" fmla="*/ 4067033 w 4339989"/>
                      <a:gd name="connsiteY5" fmla="*/ 1774209 h 5186149"/>
                      <a:gd name="connsiteX6" fmla="*/ 4230806 w 4339989"/>
                      <a:gd name="connsiteY6" fmla="*/ 4162567 h 5186149"/>
                      <a:gd name="connsiteX7" fmla="*/ 2292824 w 4339989"/>
                      <a:gd name="connsiteY7" fmla="*/ 5186149 h 5186149"/>
                      <a:gd name="connsiteX8" fmla="*/ 559559 w 4339989"/>
                      <a:gd name="connsiteY8" fmla="*/ 4353636 h 5186149"/>
                      <a:gd name="connsiteX9" fmla="*/ 0 w 4339989"/>
                      <a:gd name="connsiteY9" fmla="*/ 3411940 h 5186149"/>
                      <a:gd name="connsiteX10" fmla="*/ 532263 w 4339989"/>
                      <a:gd name="connsiteY10" fmla="*/ 1610436 h 5186149"/>
                      <a:gd name="connsiteX11" fmla="*/ 150126 w 4339989"/>
                      <a:gd name="connsiteY11" fmla="*/ 791570 h 5186149"/>
                      <a:gd name="connsiteX0" fmla="*/ 150126 w 4339989"/>
                      <a:gd name="connsiteY0" fmla="*/ 696036 h 5090615"/>
                      <a:gd name="connsiteX1" fmla="*/ 1026978 w 4339989"/>
                      <a:gd name="connsiteY1" fmla="*/ 136411 h 5090615"/>
                      <a:gd name="connsiteX2" fmla="*/ 2252414 w 4339989"/>
                      <a:gd name="connsiteY2" fmla="*/ 27296 h 5090615"/>
                      <a:gd name="connsiteX3" fmla="*/ 3562066 w 4339989"/>
                      <a:gd name="connsiteY3" fmla="*/ 0 h 5090615"/>
                      <a:gd name="connsiteX4" fmla="*/ 4339989 w 4339989"/>
                      <a:gd name="connsiteY4" fmla="*/ 736979 h 5090615"/>
                      <a:gd name="connsiteX5" fmla="*/ 4067033 w 4339989"/>
                      <a:gd name="connsiteY5" fmla="*/ 1678675 h 5090615"/>
                      <a:gd name="connsiteX6" fmla="*/ 4230806 w 4339989"/>
                      <a:gd name="connsiteY6" fmla="*/ 4067033 h 5090615"/>
                      <a:gd name="connsiteX7" fmla="*/ 2292824 w 4339989"/>
                      <a:gd name="connsiteY7" fmla="*/ 5090615 h 5090615"/>
                      <a:gd name="connsiteX8" fmla="*/ 559559 w 4339989"/>
                      <a:gd name="connsiteY8" fmla="*/ 4258102 h 5090615"/>
                      <a:gd name="connsiteX9" fmla="*/ 0 w 4339989"/>
                      <a:gd name="connsiteY9" fmla="*/ 3316406 h 5090615"/>
                      <a:gd name="connsiteX10" fmla="*/ 532263 w 4339989"/>
                      <a:gd name="connsiteY10" fmla="*/ 1514902 h 5090615"/>
                      <a:gd name="connsiteX11" fmla="*/ 150126 w 4339989"/>
                      <a:gd name="connsiteY11" fmla="*/ 696036 h 5090615"/>
                      <a:gd name="connsiteX0" fmla="*/ 150126 w 4339989"/>
                      <a:gd name="connsiteY0" fmla="*/ 696036 h 5090615"/>
                      <a:gd name="connsiteX1" fmla="*/ 911005 w 4339989"/>
                      <a:gd name="connsiteY1" fmla="*/ 2596 h 5090615"/>
                      <a:gd name="connsiteX2" fmla="*/ 2252414 w 4339989"/>
                      <a:gd name="connsiteY2" fmla="*/ 27296 h 5090615"/>
                      <a:gd name="connsiteX3" fmla="*/ 3562066 w 4339989"/>
                      <a:gd name="connsiteY3" fmla="*/ 0 h 5090615"/>
                      <a:gd name="connsiteX4" fmla="*/ 4339989 w 4339989"/>
                      <a:gd name="connsiteY4" fmla="*/ 736979 h 5090615"/>
                      <a:gd name="connsiteX5" fmla="*/ 4067033 w 4339989"/>
                      <a:gd name="connsiteY5" fmla="*/ 1678675 h 5090615"/>
                      <a:gd name="connsiteX6" fmla="*/ 4230806 w 4339989"/>
                      <a:gd name="connsiteY6" fmla="*/ 4067033 h 5090615"/>
                      <a:gd name="connsiteX7" fmla="*/ 2292824 w 4339989"/>
                      <a:gd name="connsiteY7" fmla="*/ 5090615 h 5090615"/>
                      <a:gd name="connsiteX8" fmla="*/ 559559 w 4339989"/>
                      <a:gd name="connsiteY8" fmla="*/ 4258102 h 5090615"/>
                      <a:gd name="connsiteX9" fmla="*/ 0 w 4339989"/>
                      <a:gd name="connsiteY9" fmla="*/ 3316406 h 5090615"/>
                      <a:gd name="connsiteX10" fmla="*/ 532263 w 4339989"/>
                      <a:gd name="connsiteY10" fmla="*/ 1514902 h 5090615"/>
                      <a:gd name="connsiteX11" fmla="*/ 150126 w 4339989"/>
                      <a:gd name="connsiteY11" fmla="*/ 696036 h 5090615"/>
                      <a:gd name="connsiteX0" fmla="*/ 136745 w 4339989"/>
                      <a:gd name="connsiteY0" fmla="*/ 696036 h 5090615"/>
                      <a:gd name="connsiteX1" fmla="*/ 911005 w 4339989"/>
                      <a:gd name="connsiteY1" fmla="*/ 2596 h 5090615"/>
                      <a:gd name="connsiteX2" fmla="*/ 2252414 w 4339989"/>
                      <a:gd name="connsiteY2" fmla="*/ 27296 h 5090615"/>
                      <a:gd name="connsiteX3" fmla="*/ 3562066 w 4339989"/>
                      <a:gd name="connsiteY3" fmla="*/ 0 h 5090615"/>
                      <a:gd name="connsiteX4" fmla="*/ 4339989 w 4339989"/>
                      <a:gd name="connsiteY4" fmla="*/ 736979 h 5090615"/>
                      <a:gd name="connsiteX5" fmla="*/ 4067033 w 4339989"/>
                      <a:gd name="connsiteY5" fmla="*/ 1678675 h 5090615"/>
                      <a:gd name="connsiteX6" fmla="*/ 4230806 w 4339989"/>
                      <a:gd name="connsiteY6" fmla="*/ 4067033 h 5090615"/>
                      <a:gd name="connsiteX7" fmla="*/ 2292824 w 4339989"/>
                      <a:gd name="connsiteY7" fmla="*/ 5090615 h 5090615"/>
                      <a:gd name="connsiteX8" fmla="*/ 559559 w 4339989"/>
                      <a:gd name="connsiteY8" fmla="*/ 4258102 h 5090615"/>
                      <a:gd name="connsiteX9" fmla="*/ 0 w 4339989"/>
                      <a:gd name="connsiteY9" fmla="*/ 3316406 h 5090615"/>
                      <a:gd name="connsiteX10" fmla="*/ 532263 w 4339989"/>
                      <a:gd name="connsiteY10" fmla="*/ 1514902 h 5090615"/>
                      <a:gd name="connsiteX11" fmla="*/ 136745 w 4339989"/>
                      <a:gd name="connsiteY11" fmla="*/ 696036 h 5090615"/>
                      <a:gd name="connsiteX0" fmla="*/ 136745 w 4339989"/>
                      <a:gd name="connsiteY0" fmla="*/ 696036 h 5090615"/>
                      <a:gd name="connsiteX1" fmla="*/ 911005 w 4339989"/>
                      <a:gd name="connsiteY1" fmla="*/ 2596 h 5090615"/>
                      <a:gd name="connsiteX2" fmla="*/ 2252414 w 4339989"/>
                      <a:gd name="connsiteY2" fmla="*/ 27296 h 5090615"/>
                      <a:gd name="connsiteX3" fmla="*/ 3562066 w 4339989"/>
                      <a:gd name="connsiteY3" fmla="*/ 0 h 5090615"/>
                      <a:gd name="connsiteX4" fmla="*/ 4339989 w 4339989"/>
                      <a:gd name="connsiteY4" fmla="*/ 736979 h 5090615"/>
                      <a:gd name="connsiteX5" fmla="*/ 4067033 w 4339989"/>
                      <a:gd name="connsiteY5" fmla="*/ 1678675 h 5090615"/>
                      <a:gd name="connsiteX6" fmla="*/ 4230806 w 4339989"/>
                      <a:gd name="connsiteY6" fmla="*/ 4067033 h 5090615"/>
                      <a:gd name="connsiteX7" fmla="*/ 2292824 w 4339989"/>
                      <a:gd name="connsiteY7" fmla="*/ 5090615 h 5090615"/>
                      <a:gd name="connsiteX8" fmla="*/ 559559 w 4339989"/>
                      <a:gd name="connsiteY8" fmla="*/ 4258102 h 5090615"/>
                      <a:gd name="connsiteX9" fmla="*/ 0 w 4339989"/>
                      <a:gd name="connsiteY9" fmla="*/ 3316406 h 5090615"/>
                      <a:gd name="connsiteX10" fmla="*/ 532263 w 4339989"/>
                      <a:gd name="connsiteY10" fmla="*/ 1514902 h 5090615"/>
                      <a:gd name="connsiteX11" fmla="*/ 136745 w 4339989"/>
                      <a:gd name="connsiteY11" fmla="*/ 696036 h 5090615"/>
                      <a:gd name="connsiteX0" fmla="*/ 136745 w 4339989"/>
                      <a:gd name="connsiteY0" fmla="*/ 696036 h 5090615"/>
                      <a:gd name="connsiteX1" fmla="*/ 911005 w 4339989"/>
                      <a:gd name="connsiteY1" fmla="*/ 2596 h 5090615"/>
                      <a:gd name="connsiteX2" fmla="*/ 2252414 w 4339989"/>
                      <a:gd name="connsiteY2" fmla="*/ 27296 h 5090615"/>
                      <a:gd name="connsiteX3" fmla="*/ 3562066 w 4339989"/>
                      <a:gd name="connsiteY3" fmla="*/ 0 h 5090615"/>
                      <a:gd name="connsiteX4" fmla="*/ 4339989 w 4339989"/>
                      <a:gd name="connsiteY4" fmla="*/ 736979 h 5090615"/>
                      <a:gd name="connsiteX5" fmla="*/ 4067033 w 4339989"/>
                      <a:gd name="connsiteY5" fmla="*/ 1678675 h 5090615"/>
                      <a:gd name="connsiteX6" fmla="*/ 4230806 w 4339989"/>
                      <a:gd name="connsiteY6" fmla="*/ 4067033 h 5090615"/>
                      <a:gd name="connsiteX7" fmla="*/ 2292824 w 4339989"/>
                      <a:gd name="connsiteY7" fmla="*/ 5090615 h 5090615"/>
                      <a:gd name="connsiteX8" fmla="*/ 559559 w 4339989"/>
                      <a:gd name="connsiteY8" fmla="*/ 4258102 h 5090615"/>
                      <a:gd name="connsiteX9" fmla="*/ 0 w 4339989"/>
                      <a:gd name="connsiteY9" fmla="*/ 3316406 h 5090615"/>
                      <a:gd name="connsiteX10" fmla="*/ 501039 w 4339989"/>
                      <a:gd name="connsiteY10" fmla="*/ 1514902 h 5090615"/>
                      <a:gd name="connsiteX11" fmla="*/ 136745 w 4339989"/>
                      <a:gd name="connsiteY11" fmla="*/ 696036 h 5090615"/>
                      <a:gd name="connsiteX0" fmla="*/ 136745 w 4339989"/>
                      <a:gd name="connsiteY0" fmla="*/ 696036 h 5090615"/>
                      <a:gd name="connsiteX1" fmla="*/ 911005 w 4339989"/>
                      <a:gd name="connsiteY1" fmla="*/ 2596 h 5090615"/>
                      <a:gd name="connsiteX2" fmla="*/ 2252414 w 4339989"/>
                      <a:gd name="connsiteY2" fmla="*/ 27296 h 5090615"/>
                      <a:gd name="connsiteX3" fmla="*/ 3562066 w 4339989"/>
                      <a:gd name="connsiteY3" fmla="*/ 0 h 5090615"/>
                      <a:gd name="connsiteX4" fmla="*/ 4339989 w 4339989"/>
                      <a:gd name="connsiteY4" fmla="*/ 736979 h 5090615"/>
                      <a:gd name="connsiteX5" fmla="*/ 4067033 w 4339989"/>
                      <a:gd name="connsiteY5" fmla="*/ 1678675 h 5090615"/>
                      <a:gd name="connsiteX6" fmla="*/ 4230806 w 4339989"/>
                      <a:gd name="connsiteY6" fmla="*/ 4067033 h 5090615"/>
                      <a:gd name="connsiteX7" fmla="*/ 2292824 w 4339989"/>
                      <a:gd name="connsiteY7" fmla="*/ 5090615 h 5090615"/>
                      <a:gd name="connsiteX8" fmla="*/ 559559 w 4339989"/>
                      <a:gd name="connsiteY8" fmla="*/ 4258102 h 5090615"/>
                      <a:gd name="connsiteX9" fmla="*/ 0 w 4339989"/>
                      <a:gd name="connsiteY9" fmla="*/ 3316406 h 5090615"/>
                      <a:gd name="connsiteX10" fmla="*/ 501039 w 4339989"/>
                      <a:gd name="connsiteY10" fmla="*/ 1514902 h 5090615"/>
                      <a:gd name="connsiteX11" fmla="*/ 136745 w 4339989"/>
                      <a:gd name="connsiteY11" fmla="*/ 696036 h 5090615"/>
                      <a:gd name="connsiteX0" fmla="*/ 136745 w 4339989"/>
                      <a:gd name="connsiteY0" fmla="*/ 696036 h 5090615"/>
                      <a:gd name="connsiteX1" fmla="*/ 911005 w 4339989"/>
                      <a:gd name="connsiteY1" fmla="*/ 2596 h 5090615"/>
                      <a:gd name="connsiteX2" fmla="*/ 2252414 w 4339989"/>
                      <a:gd name="connsiteY2" fmla="*/ 27296 h 5090615"/>
                      <a:gd name="connsiteX3" fmla="*/ 3562066 w 4339989"/>
                      <a:gd name="connsiteY3" fmla="*/ 0 h 5090615"/>
                      <a:gd name="connsiteX4" fmla="*/ 4339989 w 4339989"/>
                      <a:gd name="connsiteY4" fmla="*/ 736979 h 5090615"/>
                      <a:gd name="connsiteX5" fmla="*/ 4067033 w 4339989"/>
                      <a:gd name="connsiteY5" fmla="*/ 1678675 h 5090615"/>
                      <a:gd name="connsiteX6" fmla="*/ 4230806 w 4339989"/>
                      <a:gd name="connsiteY6" fmla="*/ 4067033 h 5090615"/>
                      <a:gd name="connsiteX7" fmla="*/ 2292824 w 4339989"/>
                      <a:gd name="connsiteY7" fmla="*/ 5090615 h 5090615"/>
                      <a:gd name="connsiteX8" fmla="*/ 559559 w 4339989"/>
                      <a:gd name="connsiteY8" fmla="*/ 4258102 h 5090615"/>
                      <a:gd name="connsiteX9" fmla="*/ 0 w 4339989"/>
                      <a:gd name="connsiteY9" fmla="*/ 3316406 h 5090615"/>
                      <a:gd name="connsiteX10" fmla="*/ 501039 w 4339989"/>
                      <a:gd name="connsiteY10" fmla="*/ 1514902 h 5090615"/>
                      <a:gd name="connsiteX11" fmla="*/ 136745 w 4339989"/>
                      <a:gd name="connsiteY11" fmla="*/ 696036 h 5090615"/>
                      <a:gd name="connsiteX0" fmla="*/ 60916 w 4264160"/>
                      <a:gd name="connsiteY0" fmla="*/ 696036 h 5090615"/>
                      <a:gd name="connsiteX1" fmla="*/ 835176 w 4264160"/>
                      <a:gd name="connsiteY1" fmla="*/ 2596 h 5090615"/>
                      <a:gd name="connsiteX2" fmla="*/ 2176585 w 4264160"/>
                      <a:gd name="connsiteY2" fmla="*/ 27296 h 5090615"/>
                      <a:gd name="connsiteX3" fmla="*/ 3486237 w 4264160"/>
                      <a:gd name="connsiteY3" fmla="*/ 0 h 5090615"/>
                      <a:gd name="connsiteX4" fmla="*/ 4264160 w 4264160"/>
                      <a:gd name="connsiteY4" fmla="*/ 736979 h 5090615"/>
                      <a:gd name="connsiteX5" fmla="*/ 3991204 w 4264160"/>
                      <a:gd name="connsiteY5" fmla="*/ 1678675 h 5090615"/>
                      <a:gd name="connsiteX6" fmla="*/ 4154977 w 4264160"/>
                      <a:gd name="connsiteY6" fmla="*/ 4067033 h 5090615"/>
                      <a:gd name="connsiteX7" fmla="*/ 2216995 w 4264160"/>
                      <a:gd name="connsiteY7" fmla="*/ 5090615 h 5090615"/>
                      <a:gd name="connsiteX8" fmla="*/ 483730 w 4264160"/>
                      <a:gd name="connsiteY8" fmla="*/ 4258102 h 5090615"/>
                      <a:gd name="connsiteX9" fmla="*/ 0 w 4264160"/>
                      <a:gd name="connsiteY9" fmla="*/ 3338708 h 5090615"/>
                      <a:gd name="connsiteX10" fmla="*/ 425210 w 4264160"/>
                      <a:gd name="connsiteY10" fmla="*/ 1514902 h 5090615"/>
                      <a:gd name="connsiteX11" fmla="*/ 60916 w 4264160"/>
                      <a:gd name="connsiteY11" fmla="*/ 696036 h 5090615"/>
                      <a:gd name="connsiteX0" fmla="*/ 60916 w 4264160"/>
                      <a:gd name="connsiteY0" fmla="*/ 696036 h 5090615"/>
                      <a:gd name="connsiteX1" fmla="*/ 835176 w 4264160"/>
                      <a:gd name="connsiteY1" fmla="*/ 2596 h 5090615"/>
                      <a:gd name="connsiteX2" fmla="*/ 2176585 w 4264160"/>
                      <a:gd name="connsiteY2" fmla="*/ 27296 h 5090615"/>
                      <a:gd name="connsiteX3" fmla="*/ 3486237 w 4264160"/>
                      <a:gd name="connsiteY3" fmla="*/ 0 h 5090615"/>
                      <a:gd name="connsiteX4" fmla="*/ 4264160 w 4264160"/>
                      <a:gd name="connsiteY4" fmla="*/ 736979 h 5090615"/>
                      <a:gd name="connsiteX5" fmla="*/ 3991204 w 4264160"/>
                      <a:gd name="connsiteY5" fmla="*/ 1678675 h 5090615"/>
                      <a:gd name="connsiteX6" fmla="*/ 4154977 w 4264160"/>
                      <a:gd name="connsiteY6" fmla="*/ 4067033 h 5090615"/>
                      <a:gd name="connsiteX7" fmla="*/ 2216995 w 4264160"/>
                      <a:gd name="connsiteY7" fmla="*/ 5090615 h 5090615"/>
                      <a:gd name="connsiteX8" fmla="*/ 483730 w 4264160"/>
                      <a:gd name="connsiteY8" fmla="*/ 4258102 h 5090615"/>
                      <a:gd name="connsiteX9" fmla="*/ 0 w 4264160"/>
                      <a:gd name="connsiteY9" fmla="*/ 3338708 h 5090615"/>
                      <a:gd name="connsiteX10" fmla="*/ 425210 w 4264160"/>
                      <a:gd name="connsiteY10" fmla="*/ 1514902 h 5090615"/>
                      <a:gd name="connsiteX11" fmla="*/ 60916 w 4264160"/>
                      <a:gd name="connsiteY11" fmla="*/ 696036 h 5090615"/>
                      <a:gd name="connsiteX0" fmla="*/ 60916 w 4264160"/>
                      <a:gd name="connsiteY0" fmla="*/ 696036 h 5090615"/>
                      <a:gd name="connsiteX1" fmla="*/ 835176 w 4264160"/>
                      <a:gd name="connsiteY1" fmla="*/ 2596 h 5090615"/>
                      <a:gd name="connsiteX2" fmla="*/ 2176585 w 4264160"/>
                      <a:gd name="connsiteY2" fmla="*/ 27296 h 5090615"/>
                      <a:gd name="connsiteX3" fmla="*/ 3486237 w 4264160"/>
                      <a:gd name="connsiteY3" fmla="*/ 0 h 5090615"/>
                      <a:gd name="connsiteX4" fmla="*/ 4264160 w 4264160"/>
                      <a:gd name="connsiteY4" fmla="*/ 736979 h 5090615"/>
                      <a:gd name="connsiteX5" fmla="*/ 3991204 w 4264160"/>
                      <a:gd name="connsiteY5" fmla="*/ 1678675 h 5090615"/>
                      <a:gd name="connsiteX6" fmla="*/ 4154977 w 4264160"/>
                      <a:gd name="connsiteY6" fmla="*/ 4067033 h 5090615"/>
                      <a:gd name="connsiteX7" fmla="*/ 2216995 w 4264160"/>
                      <a:gd name="connsiteY7" fmla="*/ 5090615 h 5090615"/>
                      <a:gd name="connsiteX8" fmla="*/ 483730 w 4264160"/>
                      <a:gd name="connsiteY8" fmla="*/ 4258102 h 5090615"/>
                      <a:gd name="connsiteX9" fmla="*/ 0 w 4264160"/>
                      <a:gd name="connsiteY9" fmla="*/ 3338708 h 5090615"/>
                      <a:gd name="connsiteX10" fmla="*/ 425210 w 4264160"/>
                      <a:gd name="connsiteY10" fmla="*/ 1514902 h 5090615"/>
                      <a:gd name="connsiteX11" fmla="*/ 60916 w 4264160"/>
                      <a:gd name="connsiteY11" fmla="*/ 696036 h 5090615"/>
                      <a:gd name="connsiteX0" fmla="*/ 60916 w 4264160"/>
                      <a:gd name="connsiteY0" fmla="*/ 696036 h 5090615"/>
                      <a:gd name="connsiteX1" fmla="*/ 835176 w 4264160"/>
                      <a:gd name="connsiteY1" fmla="*/ 2596 h 5090615"/>
                      <a:gd name="connsiteX2" fmla="*/ 2176585 w 4264160"/>
                      <a:gd name="connsiteY2" fmla="*/ 27296 h 5090615"/>
                      <a:gd name="connsiteX3" fmla="*/ 3486237 w 4264160"/>
                      <a:gd name="connsiteY3" fmla="*/ 0 h 5090615"/>
                      <a:gd name="connsiteX4" fmla="*/ 4264160 w 4264160"/>
                      <a:gd name="connsiteY4" fmla="*/ 736979 h 5090615"/>
                      <a:gd name="connsiteX5" fmla="*/ 3991204 w 4264160"/>
                      <a:gd name="connsiteY5" fmla="*/ 1678675 h 5090615"/>
                      <a:gd name="connsiteX6" fmla="*/ 4154977 w 4264160"/>
                      <a:gd name="connsiteY6" fmla="*/ 4067033 h 5090615"/>
                      <a:gd name="connsiteX7" fmla="*/ 2216995 w 4264160"/>
                      <a:gd name="connsiteY7" fmla="*/ 5090615 h 5090615"/>
                      <a:gd name="connsiteX8" fmla="*/ 483730 w 4264160"/>
                      <a:gd name="connsiteY8" fmla="*/ 4258102 h 5090615"/>
                      <a:gd name="connsiteX9" fmla="*/ 0 w 4264160"/>
                      <a:gd name="connsiteY9" fmla="*/ 3338708 h 5090615"/>
                      <a:gd name="connsiteX10" fmla="*/ 425210 w 4264160"/>
                      <a:gd name="connsiteY10" fmla="*/ 1514902 h 5090615"/>
                      <a:gd name="connsiteX11" fmla="*/ 60916 w 4264160"/>
                      <a:gd name="connsiteY11" fmla="*/ 696036 h 5090615"/>
                      <a:gd name="connsiteX0" fmla="*/ 60916 w 4264160"/>
                      <a:gd name="connsiteY0" fmla="*/ 696036 h 5090615"/>
                      <a:gd name="connsiteX1" fmla="*/ 835176 w 4264160"/>
                      <a:gd name="connsiteY1" fmla="*/ 2596 h 5090615"/>
                      <a:gd name="connsiteX2" fmla="*/ 2176585 w 4264160"/>
                      <a:gd name="connsiteY2" fmla="*/ 27296 h 5090615"/>
                      <a:gd name="connsiteX3" fmla="*/ 3486237 w 4264160"/>
                      <a:gd name="connsiteY3" fmla="*/ 0 h 5090615"/>
                      <a:gd name="connsiteX4" fmla="*/ 4264160 w 4264160"/>
                      <a:gd name="connsiteY4" fmla="*/ 736979 h 5090615"/>
                      <a:gd name="connsiteX5" fmla="*/ 3991204 w 4264160"/>
                      <a:gd name="connsiteY5" fmla="*/ 1678675 h 5090615"/>
                      <a:gd name="connsiteX6" fmla="*/ 4154977 w 4264160"/>
                      <a:gd name="connsiteY6" fmla="*/ 4067033 h 5090615"/>
                      <a:gd name="connsiteX7" fmla="*/ 2216995 w 4264160"/>
                      <a:gd name="connsiteY7" fmla="*/ 5090615 h 5090615"/>
                      <a:gd name="connsiteX8" fmla="*/ 483730 w 4264160"/>
                      <a:gd name="connsiteY8" fmla="*/ 4258102 h 5090615"/>
                      <a:gd name="connsiteX9" fmla="*/ 0 w 4264160"/>
                      <a:gd name="connsiteY9" fmla="*/ 3338708 h 5090615"/>
                      <a:gd name="connsiteX10" fmla="*/ 425210 w 4264160"/>
                      <a:gd name="connsiteY10" fmla="*/ 1514902 h 5090615"/>
                      <a:gd name="connsiteX11" fmla="*/ 60916 w 4264160"/>
                      <a:gd name="connsiteY11" fmla="*/ 696036 h 5090615"/>
                      <a:gd name="connsiteX0" fmla="*/ 60916 w 4264160"/>
                      <a:gd name="connsiteY0" fmla="*/ 696036 h 5090615"/>
                      <a:gd name="connsiteX1" fmla="*/ 835176 w 4264160"/>
                      <a:gd name="connsiteY1" fmla="*/ 2596 h 5090615"/>
                      <a:gd name="connsiteX2" fmla="*/ 2176585 w 4264160"/>
                      <a:gd name="connsiteY2" fmla="*/ 27296 h 5090615"/>
                      <a:gd name="connsiteX3" fmla="*/ 3486237 w 4264160"/>
                      <a:gd name="connsiteY3" fmla="*/ 0 h 5090615"/>
                      <a:gd name="connsiteX4" fmla="*/ 4264160 w 4264160"/>
                      <a:gd name="connsiteY4" fmla="*/ 736979 h 5090615"/>
                      <a:gd name="connsiteX5" fmla="*/ 3991204 w 4264160"/>
                      <a:gd name="connsiteY5" fmla="*/ 1678675 h 5090615"/>
                      <a:gd name="connsiteX6" fmla="*/ 4154977 w 4264160"/>
                      <a:gd name="connsiteY6" fmla="*/ 4067033 h 5090615"/>
                      <a:gd name="connsiteX7" fmla="*/ 2216995 w 4264160"/>
                      <a:gd name="connsiteY7" fmla="*/ 5090615 h 5090615"/>
                      <a:gd name="connsiteX8" fmla="*/ 483730 w 4264160"/>
                      <a:gd name="connsiteY8" fmla="*/ 4258102 h 5090615"/>
                      <a:gd name="connsiteX9" fmla="*/ 0 w 4264160"/>
                      <a:gd name="connsiteY9" fmla="*/ 3338708 h 5090615"/>
                      <a:gd name="connsiteX10" fmla="*/ 425210 w 4264160"/>
                      <a:gd name="connsiteY10" fmla="*/ 1514902 h 5090615"/>
                      <a:gd name="connsiteX11" fmla="*/ 60916 w 4264160"/>
                      <a:gd name="connsiteY11" fmla="*/ 696036 h 5090615"/>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483730 w 4264160"/>
                      <a:gd name="connsiteY8" fmla="*/ 4258102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483730 w 4264160"/>
                      <a:gd name="connsiteY8" fmla="*/ 4258102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483730 w 4264160"/>
                      <a:gd name="connsiteY8" fmla="*/ 4258102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483730 w 4264160"/>
                      <a:gd name="connsiteY8" fmla="*/ 4258102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737978 w 4264160"/>
                      <a:gd name="connsiteY8" fmla="*/ 4512350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737978 w 4264160"/>
                      <a:gd name="connsiteY8" fmla="*/ 4512350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737978 w 4264160"/>
                      <a:gd name="connsiteY8" fmla="*/ 4512350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737978 w 4264160"/>
                      <a:gd name="connsiteY8" fmla="*/ 4512350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737978 w 4264160"/>
                      <a:gd name="connsiteY8" fmla="*/ 4512350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737978 w 4264160"/>
                      <a:gd name="connsiteY8" fmla="*/ 4512350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737978 w 4264160"/>
                      <a:gd name="connsiteY8" fmla="*/ 4512350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3102302 w 4264160"/>
                      <a:gd name="connsiteY6" fmla="*/ 2893925 h 5112918"/>
                      <a:gd name="connsiteX7" fmla="*/ 2194692 w 4264160"/>
                      <a:gd name="connsiteY7" fmla="*/ 5112918 h 5112918"/>
                      <a:gd name="connsiteX8" fmla="*/ 737978 w 4264160"/>
                      <a:gd name="connsiteY8" fmla="*/ 4512350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3991204"/>
                      <a:gd name="connsiteY0" fmla="*/ 696036 h 5112918"/>
                      <a:gd name="connsiteX1" fmla="*/ 835176 w 3991204"/>
                      <a:gd name="connsiteY1" fmla="*/ 2596 h 5112918"/>
                      <a:gd name="connsiteX2" fmla="*/ 2176585 w 3991204"/>
                      <a:gd name="connsiteY2" fmla="*/ 27296 h 5112918"/>
                      <a:gd name="connsiteX3" fmla="*/ 3486237 w 3991204"/>
                      <a:gd name="connsiteY3" fmla="*/ 0 h 5112918"/>
                      <a:gd name="connsiteX4" fmla="*/ 2952777 w 3991204"/>
                      <a:gd name="connsiteY4" fmla="*/ 1428354 h 5112918"/>
                      <a:gd name="connsiteX5" fmla="*/ 3991204 w 3991204"/>
                      <a:gd name="connsiteY5" fmla="*/ 1678675 h 5112918"/>
                      <a:gd name="connsiteX6" fmla="*/ 3102302 w 3991204"/>
                      <a:gd name="connsiteY6" fmla="*/ 2893925 h 5112918"/>
                      <a:gd name="connsiteX7" fmla="*/ 2194692 w 3991204"/>
                      <a:gd name="connsiteY7" fmla="*/ 5112918 h 5112918"/>
                      <a:gd name="connsiteX8" fmla="*/ 737978 w 3991204"/>
                      <a:gd name="connsiteY8" fmla="*/ 4512350 h 5112918"/>
                      <a:gd name="connsiteX9" fmla="*/ 0 w 3991204"/>
                      <a:gd name="connsiteY9" fmla="*/ 3338708 h 5112918"/>
                      <a:gd name="connsiteX10" fmla="*/ 425210 w 3991204"/>
                      <a:gd name="connsiteY10" fmla="*/ 1514902 h 5112918"/>
                      <a:gd name="connsiteX11" fmla="*/ 60916 w 3991204"/>
                      <a:gd name="connsiteY11" fmla="*/ 696036 h 5112918"/>
                      <a:gd name="connsiteX0" fmla="*/ 60916 w 3486237"/>
                      <a:gd name="connsiteY0" fmla="*/ 696036 h 5112918"/>
                      <a:gd name="connsiteX1" fmla="*/ 835176 w 3486237"/>
                      <a:gd name="connsiteY1" fmla="*/ 2596 h 5112918"/>
                      <a:gd name="connsiteX2" fmla="*/ 2176585 w 3486237"/>
                      <a:gd name="connsiteY2" fmla="*/ 27296 h 5112918"/>
                      <a:gd name="connsiteX3" fmla="*/ 3486237 w 3486237"/>
                      <a:gd name="connsiteY3" fmla="*/ 0 h 5112918"/>
                      <a:gd name="connsiteX4" fmla="*/ 2952777 w 3486237"/>
                      <a:gd name="connsiteY4" fmla="*/ 1428354 h 5112918"/>
                      <a:gd name="connsiteX5" fmla="*/ 2287297 w 3486237"/>
                      <a:gd name="connsiteY5" fmla="*/ 2111343 h 5112918"/>
                      <a:gd name="connsiteX6" fmla="*/ 3102302 w 3486237"/>
                      <a:gd name="connsiteY6" fmla="*/ 2893925 h 5112918"/>
                      <a:gd name="connsiteX7" fmla="*/ 2194692 w 3486237"/>
                      <a:gd name="connsiteY7" fmla="*/ 5112918 h 5112918"/>
                      <a:gd name="connsiteX8" fmla="*/ 737978 w 3486237"/>
                      <a:gd name="connsiteY8" fmla="*/ 4512350 h 5112918"/>
                      <a:gd name="connsiteX9" fmla="*/ 0 w 3486237"/>
                      <a:gd name="connsiteY9" fmla="*/ 3338708 h 5112918"/>
                      <a:gd name="connsiteX10" fmla="*/ 425210 w 3486237"/>
                      <a:gd name="connsiteY10" fmla="*/ 1514902 h 5112918"/>
                      <a:gd name="connsiteX11" fmla="*/ 60916 w 3486237"/>
                      <a:gd name="connsiteY11" fmla="*/ 696036 h 5112918"/>
                      <a:gd name="connsiteX0" fmla="*/ 60916 w 3102302"/>
                      <a:gd name="connsiteY0" fmla="*/ 693440 h 5110322"/>
                      <a:gd name="connsiteX1" fmla="*/ 835176 w 3102302"/>
                      <a:gd name="connsiteY1" fmla="*/ 0 h 5110322"/>
                      <a:gd name="connsiteX2" fmla="*/ 2176585 w 3102302"/>
                      <a:gd name="connsiteY2" fmla="*/ 24700 h 5110322"/>
                      <a:gd name="connsiteX3" fmla="*/ 2669968 w 3102302"/>
                      <a:gd name="connsiteY3" fmla="*/ 840436 h 5110322"/>
                      <a:gd name="connsiteX4" fmla="*/ 2952777 w 3102302"/>
                      <a:gd name="connsiteY4" fmla="*/ 1425758 h 5110322"/>
                      <a:gd name="connsiteX5" fmla="*/ 2287297 w 3102302"/>
                      <a:gd name="connsiteY5" fmla="*/ 2108747 h 5110322"/>
                      <a:gd name="connsiteX6" fmla="*/ 3102302 w 3102302"/>
                      <a:gd name="connsiteY6" fmla="*/ 2891329 h 5110322"/>
                      <a:gd name="connsiteX7" fmla="*/ 2194692 w 3102302"/>
                      <a:gd name="connsiteY7" fmla="*/ 5110322 h 5110322"/>
                      <a:gd name="connsiteX8" fmla="*/ 737978 w 3102302"/>
                      <a:gd name="connsiteY8" fmla="*/ 4509754 h 5110322"/>
                      <a:gd name="connsiteX9" fmla="*/ 0 w 3102302"/>
                      <a:gd name="connsiteY9" fmla="*/ 3336112 h 5110322"/>
                      <a:gd name="connsiteX10" fmla="*/ 425210 w 3102302"/>
                      <a:gd name="connsiteY10" fmla="*/ 1512306 h 5110322"/>
                      <a:gd name="connsiteX11" fmla="*/ 60916 w 3102302"/>
                      <a:gd name="connsiteY11" fmla="*/ 693440 h 5110322"/>
                      <a:gd name="connsiteX0" fmla="*/ 60916 w 3102302"/>
                      <a:gd name="connsiteY0" fmla="*/ 693440 h 5110322"/>
                      <a:gd name="connsiteX1" fmla="*/ 835176 w 3102302"/>
                      <a:gd name="connsiteY1" fmla="*/ 0 h 5110322"/>
                      <a:gd name="connsiteX2" fmla="*/ 2191825 w 3102302"/>
                      <a:gd name="connsiteY2" fmla="*/ 17080 h 5110322"/>
                      <a:gd name="connsiteX3" fmla="*/ 2669968 w 3102302"/>
                      <a:gd name="connsiteY3" fmla="*/ 840436 h 5110322"/>
                      <a:gd name="connsiteX4" fmla="*/ 2952777 w 3102302"/>
                      <a:gd name="connsiteY4" fmla="*/ 1425758 h 5110322"/>
                      <a:gd name="connsiteX5" fmla="*/ 2287297 w 3102302"/>
                      <a:gd name="connsiteY5" fmla="*/ 2108747 h 5110322"/>
                      <a:gd name="connsiteX6" fmla="*/ 3102302 w 3102302"/>
                      <a:gd name="connsiteY6" fmla="*/ 2891329 h 5110322"/>
                      <a:gd name="connsiteX7" fmla="*/ 2194692 w 3102302"/>
                      <a:gd name="connsiteY7" fmla="*/ 5110322 h 5110322"/>
                      <a:gd name="connsiteX8" fmla="*/ 737978 w 3102302"/>
                      <a:gd name="connsiteY8" fmla="*/ 4509754 h 5110322"/>
                      <a:gd name="connsiteX9" fmla="*/ 0 w 3102302"/>
                      <a:gd name="connsiteY9" fmla="*/ 3336112 h 5110322"/>
                      <a:gd name="connsiteX10" fmla="*/ 425210 w 3102302"/>
                      <a:gd name="connsiteY10" fmla="*/ 1512306 h 5110322"/>
                      <a:gd name="connsiteX11" fmla="*/ 60916 w 3102302"/>
                      <a:gd name="connsiteY11" fmla="*/ 693440 h 5110322"/>
                      <a:gd name="connsiteX0" fmla="*/ 60916 w 3102302"/>
                      <a:gd name="connsiteY0" fmla="*/ 693440 h 5110322"/>
                      <a:gd name="connsiteX1" fmla="*/ 835176 w 3102302"/>
                      <a:gd name="connsiteY1" fmla="*/ 0 h 5110322"/>
                      <a:gd name="connsiteX2" fmla="*/ 2195635 w 3102302"/>
                      <a:gd name="connsiteY2" fmla="*/ 13270 h 5110322"/>
                      <a:gd name="connsiteX3" fmla="*/ 2669968 w 3102302"/>
                      <a:gd name="connsiteY3" fmla="*/ 840436 h 5110322"/>
                      <a:gd name="connsiteX4" fmla="*/ 2952777 w 3102302"/>
                      <a:gd name="connsiteY4" fmla="*/ 1425758 h 5110322"/>
                      <a:gd name="connsiteX5" fmla="*/ 2287297 w 3102302"/>
                      <a:gd name="connsiteY5" fmla="*/ 2108747 h 5110322"/>
                      <a:gd name="connsiteX6" fmla="*/ 3102302 w 3102302"/>
                      <a:gd name="connsiteY6" fmla="*/ 2891329 h 5110322"/>
                      <a:gd name="connsiteX7" fmla="*/ 2194692 w 3102302"/>
                      <a:gd name="connsiteY7" fmla="*/ 5110322 h 5110322"/>
                      <a:gd name="connsiteX8" fmla="*/ 737978 w 3102302"/>
                      <a:gd name="connsiteY8" fmla="*/ 4509754 h 5110322"/>
                      <a:gd name="connsiteX9" fmla="*/ 0 w 3102302"/>
                      <a:gd name="connsiteY9" fmla="*/ 3336112 h 5110322"/>
                      <a:gd name="connsiteX10" fmla="*/ 425210 w 3102302"/>
                      <a:gd name="connsiteY10" fmla="*/ 1512306 h 5110322"/>
                      <a:gd name="connsiteX11" fmla="*/ 60916 w 3102302"/>
                      <a:gd name="connsiteY11" fmla="*/ 693440 h 5110322"/>
                      <a:gd name="connsiteX0" fmla="*/ 60916 w 3102302"/>
                      <a:gd name="connsiteY0" fmla="*/ 693440 h 5361782"/>
                      <a:gd name="connsiteX1" fmla="*/ 835176 w 3102302"/>
                      <a:gd name="connsiteY1" fmla="*/ 0 h 5361782"/>
                      <a:gd name="connsiteX2" fmla="*/ 2195635 w 3102302"/>
                      <a:gd name="connsiteY2" fmla="*/ 13270 h 5361782"/>
                      <a:gd name="connsiteX3" fmla="*/ 2669968 w 3102302"/>
                      <a:gd name="connsiteY3" fmla="*/ 840436 h 5361782"/>
                      <a:gd name="connsiteX4" fmla="*/ 2952777 w 3102302"/>
                      <a:gd name="connsiteY4" fmla="*/ 1425758 h 5361782"/>
                      <a:gd name="connsiteX5" fmla="*/ 2287297 w 3102302"/>
                      <a:gd name="connsiteY5" fmla="*/ 2108747 h 5361782"/>
                      <a:gd name="connsiteX6" fmla="*/ 3102302 w 3102302"/>
                      <a:gd name="connsiteY6" fmla="*/ 2891329 h 5361782"/>
                      <a:gd name="connsiteX7" fmla="*/ 2202312 w 3102302"/>
                      <a:gd name="connsiteY7" fmla="*/ 5361782 h 5361782"/>
                      <a:gd name="connsiteX8" fmla="*/ 737978 w 3102302"/>
                      <a:gd name="connsiteY8" fmla="*/ 4509754 h 5361782"/>
                      <a:gd name="connsiteX9" fmla="*/ 0 w 3102302"/>
                      <a:gd name="connsiteY9" fmla="*/ 3336112 h 5361782"/>
                      <a:gd name="connsiteX10" fmla="*/ 425210 w 3102302"/>
                      <a:gd name="connsiteY10" fmla="*/ 1512306 h 5361782"/>
                      <a:gd name="connsiteX11" fmla="*/ 60916 w 3102302"/>
                      <a:gd name="connsiteY11" fmla="*/ 693440 h 5361782"/>
                      <a:gd name="connsiteX0" fmla="*/ 60916 w 3102302"/>
                      <a:gd name="connsiteY0" fmla="*/ 693440 h 5361782"/>
                      <a:gd name="connsiteX1" fmla="*/ 835176 w 3102302"/>
                      <a:gd name="connsiteY1" fmla="*/ 0 h 5361782"/>
                      <a:gd name="connsiteX2" fmla="*/ 2195635 w 3102302"/>
                      <a:gd name="connsiteY2" fmla="*/ 13270 h 5361782"/>
                      <a:gd name="connsiteX3" fmla="*/ 2669968 w 3102302"/>
                      <a:gd name="connsiteY3" fmla="*/ 840436 h 5361782"/>
                      <a:gd name="connsiteX4" fmla="*/ 921461 w 3102302"/>
                      <a:gd name="connsiteY4" fmla="*/ 460075 h 5361782"/>
                      <a:gd name="connsiteX5" fmla="*/ 2287297 w 3102302"/>
                      <a:gd name="connsiteY5" fmla="*/ 2108747 h 5361782"/>
                      <a:gd name="connsiteX6" fmla="*/ 3102302 w 3102302"/>
                      <a:gd name="connsiteY6" fmla="*/ 2891329 h 5361782"/>
                      <a:gd name="connsiteX7" fmla="*/ 2202312 w 3102302"/>
                      <a:gd name="connsiteY7" fmla="*/ 5361782 h 5361782"/>
                      <a:gd name="connsiteX8" fmla="*/ 737978 w 3102302"/>
                      <a:gd name="connsiteY8" fmla="*/ 4509754 h 5361782"/>
                      <a:gd name="connsiteX9" fmla="*/ 0 w 3102302"/>
                      <a:gd name="connsiteY9" fmla="*/ 3336112 h 5361782"/>
                      <a:gd name="connsiteX10" fmla="*/ 425210 w 3102302"/>
                      <a:gd name="connsiteY10" fmla="*/ 1512306 h 5361782"/>
                      <a:gd name="connsiteX11" fmla="*/ 60916 w 3102302"/>
                      <a:gd name="connsiteY11" fmla="*/ 693440 h 5361782"/>
                      <a:gd name="connsiteX0" fmla="*/ 60916 w 3102302"/>
                      <a:gd name="connsiteY0" fmla="*/ 693440 h 5361782"/>
                      <a:gd name="connsiteX1" fmla="*/ 835176 w 3102302"/>
                      <a:gd name="connsiteY1" fmla="*/ 0 h 5361782"/>
                      <a:gd name="connsiteX2" fmla="*/ 2195635 w 3102302"/>
                      <a:gd name="connsiteY2" fmla="*/ 13270 h 5361782"/>
                      <a:gd name="connsiteX3" fmla="*/ 2669968 w 3102302"/>
                      <a:gd name="connsiteY3" fmla="*/ 840436 h 5361782"/>
                      <a:gd name="connsiteX4" fmla="*/ 921461 w 3102302"/>
                      <a:gd name="connsiteY4" fmla="*/ 460075 h 5361782"/>
                      <a:gd name="connsiteX5" fmla="*/ 548368 w 3102302"/>
                      <a:gd name="connsiteY5" fmla="*/ 789434 h 5361782"/>
                      <a:gd name="connsiteX6" fmla="*/ 3102302 w 3102302"/>
                      <a:gd name="connsiteY6" fmla="*/ 2891329 h 5361782"/>
                      <a:gd name="connsiteX7" fmla="*/ 2202312 w 3102302"/>
                      <a:gd name="connsiteY7" fmla="*/ 5361782 h 5361782"/>
                      <a:gd name="connsiteX8" fmla="*/ 737978 w 3102302"/>
                      <a:gd name="connsiteY8" fmla="*/ 4509754 h 5361782"/>
                      <a:gd name="connsiteX9" fmla="*/ 0 w 3102302"/>
                      <a:gd name="connsiteY9" fmla="*/ 3336112 h 5361782"/>
                      <a:gd name="connsiteX10" fmla="*/ 425210 w 3102302"/>
                      <a:gd name="connsiteY10" fmla="*/ 1512306 h 5361782"/>
                      <a:gd name="connsiteX11" fmla="*/ 60916 w 3102302"/>
                      <a:gd name="connsiteY11" fmla="*/ 693440 h 5361782"/>
                      <a:gd name="connsiteX0" fmla="*/ 60916 w 2669968"/>
                      <a:gd name="connsiteY0" fmla="*/ 693440 h 5361782"/>
                      <a:gd name="connsiteX1" fmla="*/ 835176 w 2669968"/>
                      <a:gd name="connsiteY1" fmla="*/ 0 h 5361782"/>
                      <a:gd name="connsiteX2" fmla="*/ 2195635 w 2669968"/>
                      <a:gd name="connsiteY2" fmla="*/ 13270 h 5361782"/>
                      <a:gd name="connsiteX3" fmla="*/ 2669968 w 2669968"/>
                      <a:gd name="connsiteY3" fmla="*/ 840436 h 5361782"/>
                      <a:gd name="connsiteX4" fmla="*/ 921461 w 2669968"/>
                      <a:gd name="connsiteY4" fmla="*/ 460075 h 5361782"/>
                      <a:gd name="connsiteX5" fmla="*/ 548368 w 2669968"/>
                      <a:gd name="connsiteY5" fmla="*/ 789434 h 5361782"/>
                      <a:gd name="connsiteX6" fmla="*/ 978654 w 2669968"/>
                      <a:gd name="connsiteY6" fmla="*/ 1572015 h 5361782"/>
                      <a:gd name="connsiteX7" fmla="*/ 2202312 w 2669968"/>
                      <a:gd name="connsiteY7" fmla="*/ 5361782 h 5361782"/>
                      <a:gd name="connsiteX8" fmla="*/ 737978 w 2669968"/>
                      <a:gd name="connsiteY8" fmla="*/ 4509754 h 5361782"/>
                      <a:gd name="connsiteX9" fmla="*/ 0 w 2669968"/>
                      <a:gd name="connsiteY9" fmla="*/ 3336112 h 5361782"/>
                      <a:gd name="connsiteX10" fmla="*/ 425210 w 2669968"/>
                      <a:gd name="connsiteY10" fmla="*/ 1512306 h 5361782"/>
                      <a:gd name="connsiteX11" fmla="*/ 60916 w 2669968"/>
                      <a:gd name="connsiteY11" fmla="*/ 693440 h 5361782"/>
                      <a:gd name="connsiteX0" fmla="*/ 60916 w 2669968"/>
                      <a:gd name="connsiteY0" fmla="*/ 693440 h 5362510"/>
                      <a:gd name="connsiteX1" fmla="*/ 835176 w 2669968"/>
                      <a:gd name="connsiteY1" fmla="*/ 0 h 5362510"/>
                      <a:gd name="connsiteX2" fmla="*/ 2195635 w 2669968"/>
                      <a:gd name="connsiteY2" fmla="*/ 13270 h 5362510"/>
                      <a:gd name="connsiteX3" fmla="*/ 2669968 w 2669968"/>
                      <a:gd name="connsiteY3" fmla="*/ 840436 h 5362510"/>
                      <a:gd name="connsiteX4" fmla="*/ 921461 w 2669968"/>
                      <a:gd name="connsiteY4" fmla="*/ 460075 h 5362510"/>
                      <a:gd name="connsiteX5" fmla="*/ 548368 w 2669968"/>
                      <a:gd name="connsiteY5" fmla="*/ 789434 h 5362510"/>
                      <a:gd name="connsiteX6" fmla="*/ 978654 w 2669968"/>
                      <a:gd name="connsiteY6" fmla="*/ 1572015 h 5362510"/>
                      <a:gd name="connsiteX7" fmla="*/ 2271169 w 2669968"/>
                      <a:gd name="connsiteY7" fmla="*/ 4565261 h 5362510"/>
                      <a:gd name="connsiteX8" fmla="*/ 2202312 w 2669968"/>
                      <a:gd name="connsiteY8" fmla="*/ 5361782 h 5362510"/>
                      <a:gd name="connsiteX9" fmla="*/ 737978 w 2669968"/>
                      <a:gd name="connsiteY9" fmla="*/ 4509754 h 5362510"/>
                      <a:gd name="connsiteX10" fmla="*/ 0 w 2669968"/>
                      <a:gd name="connsiteY10" fmla="*/ 3336112 h 5362510"/>
                      <a:gd name="connsiteX11" fmla="*/ 425210 w 2669968"/>
                      <a:gd name="connsiteY11" fmla="*/ 1512306 h 5362510"/>
                      <a:gd name="connsiteX12" fmla="*/ 60916 w 2669968"/>
                      <a:gd name="connsiteY12" fmla="*/ 693440 h 5362510"/>
                      <a:gd name="connsiteX0" fmla="*/ 60916 w 2669968"/>
                      <a:gd name="connsiteY0" fmla="*/ 693440 h 5362084"/>
                      <a:gd name="connsiteX1" fmla="*/ 835176 w 2669968"/>
                      <a:gd name="connsiteY1" fmla="*/ 0 h 5362084"/>
                      <a:gd name="connsiteX2" fmla="*/ 2195635 w 2669968"/>
                      <a:gd name="connsiteY2" fmla="*/ 13270 h 5362084"/>
                      <a:gd name="connsiteX3" fmla="*/ 2669968 w 2669968"/>
                      <a:gd name="connsiteY3" fmla="*/ 840436 h 5362084"/>
                      <a:gd name="connsiteX4" fmla="*/ 921461 w 2669968"/>
                      <a:gd name="connsiteY4" fmla="*/ 460075 h 5362084"/>
                      <a:gd name="connsiteX5" fmla="*/ 548368 w 2669968"/>
                      <a:gd name="connsiteY5" fmla="*/ 789434 h 5362084"/>
                      <a:gd name="connsiteX6" fmla="*/ 978654 w 2669968"/>
                      <a:gd name="connsiteY6" fmla="*/ 1572015 h 5362084"/>
                      <a:gd name="connsiteX7" fmla="*/ 486074 w 2669968"/>
                      <a:gd name="connsiteY7" fmla="*/ 3395560 h 5362084"/>
                      <a:gd name="connsiteX8" fmla="*/ 2271169 w 2669968"/>
                      <a:gd name="connsiteY8" fmla="*/ 4565261 h 5362084"/>
                      <a:gd name="connsiteX9" fmla="*/ 2202312 w 2669968"/>
                      <a:gd name="connsiteY9" fmla="*/ 5361782 h 5362084"/>
                      <a:gd name="connsiteX10" fmla="*/ 737978 w 2669968"/>
                      <a:gd name="connsiteY10" fmla="*/ 4509754 h 5362084"/>
                      <a:gd name="connsiteX11" fmla="*/ 0 w 2669968"/>
                      <a:gd name="connsiteY11" fmla="*/ 3336112 h 5362084"/>
                      <a:gd name="connsiteX12" fmla="*/ 425210 w 2669968"/>
                      <a:gd name="connsiteY12" fmla="*/ 1512306 h 5362084"/>
                      <a:gd name="connsiteX13" fmla="*/ 60916 w 2669968"/>
                      <a:gd name="connsiteY13" fmla="*/ 693440 h 5362084"/>
                      <a:gd name="connsiteX0" fmla="*/ 60916 w 2669968"/>
                      <a:gd name="connsiteY0" fmla="*/ 693440 h 5362015"/>
                      <a:gd name="connsiteX1" fmla="*/ 835176 w 2669968"/>
                      <a:gd name="connsiteY1" fmla="*/ 0 h 5362015"/>
                      <a:gd name="connsiteX2" fmla="*/ 2195635 w 2669968"/>
                      <a:gd name="connsiteY2" fmla="*/ 13270 h 5362015"/>
                      <a:gd name="connsiteX3" fmla="*/ 2669968 w 2669968"/>
                      <a:gd name="connsiteY3" fmla="*/ 840436 h 5362015"/>
                      <a:gd name="connsiteX4" fmla="*/ 921461 w 2669968"/>
                      <a:gd name="connsiteY4" fmla="*/ 460075 h 5362015"/>
                      <a:gd name="connsiteX5" fmla="*/ 548368 w 2669968"/>
                      <a:gd name="connsiteY5" fmla="*/ 789434 h 5362015"/>
                      <a:gd name="connsiteX6" fmla="*/ 978654 w 2669968"/>
                      <a:gd name="connsiteY6" fmla="*/ 1572015 h 5362015"/>
                      <a:gd name="connsiteX7" fmla="*/ 486074 w 2669968"/>
                      <a:gd name="connsiteY7" fmla="*/ 3395560 h 5362015"/>
                      <a:gd name="connsiteX8" fmla="*/ 1178568 w 2669968"/>
                      <a:gd name="connsiteY8" fmla="*/ 4320440 h 5362015"/>
                      <a:gd name="connsiteX9" fmla="*/ 2271169 w 2669968"/>
                      <a:gd name="connsiteY9" fmla="*/ 4565261 h 5362015"/>
                      <a:gd name="connsiteX10" fmla="*/ 2202312 w 2669968"/>
                      <a:gd name="connsiteY10" fmla="*/ 5361782 h 5362015"/>
                      <a:gd name="connsiteX11" fmla="*/ 737978 w 2669968"/>
                      <a:gd name="connsiteY11" fmla="*/ 4509754 h 5362015"/>
                      <a:gd name="connsiteX12" fmla="*/ 0 w 2669968"/>
                      <a:gd name="connsiteY12" fmla="*/ 3336112 h 5362015"/>
                      <a:gd name="connsiteX13" fmla="*/ 425210 w 2669968"/>
                      <a:gd name="connsiteY13" fmla="*/ 1512306 h 5362015"/>
                      <a:gd name="connsiteX14" fmla="*/ 60916 w 2669968"/>
                      <a:gd name="connsiteY14" fmla="*/ 693440 h 5362015"/>
                      <a:gd name="connsiteX0" fmla="*/ 60916 w 2669968"/>
                      <a:gd name="connsiteY0" fmla="*/ 693440 h 5362015"/>
                      <a:gd name="connsiteX1" fmla="*/ 835176 w 2669968"/>
                      <a:gd name="connsiteY1" fmla="*/ 0 h 5362015"/>
                      <a:gd name="connsiteX2" fmla="*/ 2195635 w 2669968"/>
                      <a:gd name="connsiteY2" fmla="*/ 13270 h 5362015"/>
                      <a:gd name="connsiteX3" fmla="*/ 2669968 w 2669968"/>
                      <a:gd name="connsiteY3" fmla="*/ 840436 h 5362015"/>
                      <a:gd name="connsiteX4" fmla="*/ 921461 w 2669968"/>
                      <a:gd name="connsiteY4" fmla="*/ 460075 h 5362015"/>
                      <a:gd name="connsiteX5" fmla="*/ 433747 w 2669968"/>
                      <a:gd name="connsiteY5" fmla="*/ 684377 h 5362015"/>
                      <a:gd name="connsiteX6" fmla="*/ 978654 w 2669968"/>
                      <a:gd name="connsiteY6" fmla="*/ 1572015 h 5362015"/>
                      <a:gd name="connsiteX7" fmla="*/ 486074 w 2669968"/>
                      <a:gd name="connsiteY7" fmla="*/ 3395560 h 5362015"/>
                      <a:gd name="connsiteX8" fmla="*/ 1178568 w 2669968"/>
                      <a:gd name="connsiteY8" fmla="*/ 4320440 h 5362015"/>
                      <a:gd name="connsiteX9" fmla="*/ 2271169 w 2669968"/>
                      <a:gd name="connsiteY9" fmla="*/ 4565261 h 5362015"/>
                      <a:gd name="connsiteX10" fmla="*/ 2202312 w 2669968"/>
                      <a:gd name="connsiteY10" fmla="*/ 5361782 h 5362015"/>
                      <a:gd name="connsiteX11" fmla="*/ 737978 w 2669968"/>
                      <a:gd name="connsiteY11" fmla="*/ 4509754 h 5362015"/>
                      <a:gd name="connsiteX12" fmla="*/ 0 w 2669968"/>
                      <a:gd name="connsiteY12" fmla="*/ 3336112 h 5362015"/>
                      <a:gd name="connsiteX13" fmla="*/ 425210 w 2669968"/>
                      <a:gd name="connsiteY13" fmla="*/ 1512306 h 5362015"/>
                      <a:gd name="connsiteX14" fmla="*/ 60916 w 2669968"/>
                      <a:gd name="connsiteY14" fmla="*/ 693440 h 5362015"/>
                      <a:gd name="connsiteX0" fmla="*/ 60916 w 2669968"/>
                      <a:gd name="connsiteY0" fmla="*/ 693440 h 5362015"/>
                      <a:gd name="connsiteX1" fmla="*/ 835176 w 2669968"/>
                      <a:gd name="connsiteY1" fmla="*/ 0 h 5362015"/>
                      <a:gd name="connsiteX2" fmla="*/ 2195635 w 2669968"/>
                      <a:gd name="connsiteY2" fmla="*/ 13270 h 5362015"/>
                      <a:gd name="connsiteX3" fmla="*/ 2669968 w 2669968"/>
                      <a:gd name="connsiteY3" fmla="*/ 840436 h 5362015"/>
                      <a:gd name="connsiteX4" fmla="*/ 870521 w 2669968"/>
                      <a:gd name="connsiteY4" fmla="*/ 321249 h 5362015"/>
                      <a:gd name="connsiteX5" fmla="*/ 433747 w 2669968"/>
                      <a:gd name="connsiteY5" fmla="*/ 684377 h 5362015"/>
                      <a:gd name="connsiteX6" fmla="*/ 978654 w 2669968"/>
                      <a:gd name="connsiteY6" fmla="*/ 1572015 h 5362015"/>
                      <a:gd name="connsiteX7" fmla="*/ 486074 w 2669968"/>
                      <a:gd name="connsiteY7" fmla="*/ 3395560 h 5362015"/>
                      <a:gd name="connsiteX8" fmla="*/ 1178568 w 2669968"/>
                      <a:gd name="connsiteY8" fmla="*/ 4320440 h 5362015"/>
                      <a:gd name="connsiteX9" fmla="*/ 2271169 w 2669968"/>
                      <a:gd name="connsiteY9" fmla="*/ 4565261 h 5362015"/>
                      <a:gd name="connsiteX10" fmla="*/ 2202312 w 2669968"/>
                      <a:gd name="connsiteY10" fmla="*/ 5361782 h 5362015"/>
                      <a:gd name="connsiteX11" fmla="*/ 737978 w 2669968"/>
                      <a:gd name="connsiteY11" fmla="*/ 4509754 h 5362015"/>
                      <a:gd name="connsiteX12" fmla="*/ 0 w 2669968"/>
                      <a:gd name="connsiteY12" fmla="*/ 3336112 h 5362015"/>
                      <a:gd name="connsiteX13" fmla="*/ 425210 w 2669968"/>
                      <a:gd name="connsiteY13" fmla="*/ 1512306 h 5362015"/>
                      <a:gd name="connsiteX14" fmla="*/ 60916 w 2669968"/>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26108 w 2365782"/>
                      <a:gd name="connsiteY3" fmla="*/ 315149 h 5362015"/>
                      <a:gd name="connsiteX4" fmla="*/ 870521 w 2365782"/>
                      <a:gd name="connsiteY4" fmla="*/ 321249 h 5362015"/>
                      <a:gd name="connsiteX5" fmla="*/ 433747 w 2365782"/>
                      <a:gd name="connsiteY5" fmla="*/ 684377 h 5362015"/>
                      <a:gd name="connsiteX6" fmla="*/ 978654 w 2365782"/>
                      <a:gd name="connsiteY6" fmla="*/ 1572015 h 5362015"/>
                      <a:gd name="connsiteX7" fmla="*/ 486074 w 2365782"/>
                      <a:gd name="connsiteY7" fmla="*/ 3395560 h 5362015"/>
                      <a:gd name="connsiteX8" fmla="*/ 1178568 w 2365782"/>
                      <a:gd name="connsiteY8" fmla="*/ 4320440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26108 w 2365782"/>
                      <a:gd name="connsiteY3" fmla="*/ 315149 h 5362015"/>
                      <a:gd name="connsiteX4" fmla="*/ 870521 w 2365782"/>
                      <a:gd name="connsiteY4" fmla="*/ 321249 h 5362015"/>
                      <a:gd name="connsiteX5" fmla="*/ 433747 w 2365782"/>
                      <a:gd name="connsiteY5" fmla="*/ 684377 h 5362015"/>
                      <a:gd name="connsiteX6" fmla="*/ 978654 w 2365782"/>
                      <a:gd name="connsiteY6" fmla="*/ 1572015 h 5362015"/>
                      <a:gd name="connsiteX7" fmla="*/ 486074 w 2365782"/>
                      <a:gd name="connsiteY7" fmla="*/ 3395560 h 5362015"/>
                      <a:gd name="connsiteX8" fmla="*/ 1178568 w 2365782"/>
                      <a:gd name="connsiteY8" fmla="*/ 4320440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26108 w 2365782"/>
                      <a:gd name="connsiteY3" fmla="*/ 315149 h 5362015"/>
                      <a:gd name="connsiteX4" fmla="*/ 870521 w 2365782"/>
                      <a:gd name="connsiteY4" fmla="*/ 321249 h 5362015"/>
                      <a:gd name="connsiteX5" fmla="*/ 433747 w 2365782"/>
                      <a:gd name="connsiteY5" fmla="*/ 684377 h 5362015"/>
                      <a:gd name="connsiteX6" fmla="*/ 978654 w 2365782"/>
                      <a:gd name="connsiteY6" fmla="*/ 1572015 h 5362015"/>
                      <a:gd name="connsiteX7" fmla="*/ 486074 w 2365782"/>
                      <a:gd name="connsiteY7" fmla="*/ 3395560 h 5362015"/>
                      <a:gd name="connsiteX8" fmla="*/ 1178568 w 2365782"/>
                      <a:gd name="connsiteY8" fmla="*/ 4320440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26108 w 2365782"/>
                      <a:gd name="connsiteY3" fmla="*/ 315149 h 5362015"/>
                      <a:gd name="connsiteX4" fmla="*/ 853540 w 2365782"/>
                      <a:gd name="connsiteY4" fmla="*/ 287480 h 5362015"/>
                      <a:gd name="connsiteX5" fmla="*/ 433747 w 2365782"/>
                      <a:gd name="connsiteY5" fmla="*/ 684377 h 5362015"/>
                      <a:gd name="connsiteX6" fmla="*/ 978654 w 2365782"/>
                      <a:gd name="connsiteY6" fmla="*/ 1572015 h 5362015"/>
                      <a:gd name="connsiteX7" fmla="*/ 486074 w 2365782"/>
                      <a:gd name="connsiteY7" fmla="*/ 3395560 h 5362015"/>
                      <a:gd name="connsiteX8" fmla="*/ 1178568 w 2365782"/>
                      <a:gd name="connsiteY8" fmla="*/ 4320440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47332 w 2365782"/>
                      <a:gd name="connsiteY3" fmla="*/ 288885 h 5362015"/>
                      <a:gd name="connsiteX4" fmla="*/ 853540 w 2365782"/>
                      <a:gd name="connsiteY4" fmla="*/ 287480 h 5362015"/>
                      <a:gd name="connsiteX5" fmla="*/ 433747 w 2365782"/>
                      <a:gd name="connsiteY5" fmla="*/ 684377 h 5362015"/>
                      <a:gd name="connsiteX6" fmla="*/ 978654 w 2365782"/>
                      <a:gd name="connsiteY6" fmla="*/ 1572015 h 5362015"/>
                      <a:gd name="connsiteX7" fmla="*/ 486074 w 2365782"/>
                      <a:gd name="connsiteY7" fmla="*/ 3395560 h 5362015"/>
                      <a:gd name="connsiteX8" fmla="*/ 1178568 w 2365782"/>
                      <a:gd name="connsiteY8" fmla="*/ 4320440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47332 w 2365782"/>
                      <a:gd name="connsiteY3" fmla="*/ 288885 h 5362015"/>
                      <a:gd name="connsiteX4" fmla="*/ 866275 w 2365782"/>
                      <a:gd name="connsiteY4" fmla="*/ 291230 h 5362015"/>
                      <a:gd name="connsiteX5" fmla="*/ 433747 w 2365782"/>
                      <a:gd name="connsiteY5" fmla="*/ 684377 h 5362015"/>
                      <a:gd name="connsiteX6" fmla="*/ 978654 w 2365782"/>
                      <a:gd name="connsiteY6" fmla="*/ 1572015 h 5362015"/>
                      <a:gd name="connsiteX7" fmla="*/ 486074 w 2365782"/>
                      <a:gd name="connsiteY7" fmla="*/ 3395560 h 5362015"/>
                      <a:gd name="connsiteX8" fmla="*/ 1178568 w 2365782"/>
                      <a:gd name="connsiteY8" fmla="*/ 4320440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47332 w 2365782"/>
                      <a:gd name="connsiteY3" fmla="*/ 288885 h 5362015"/>
                      <a:gd name="connsiteX4" fmla="*/ 866275 w 2365782"/>
                      <a:gd name="connsiteY4" fmla="*/ 291230 h 5362015"/>
                      <a:gd name="connsiteX5" fmla="*/ 433747 w 2365782"/>
                      <a:gd name="connsiteY5" fmla="*/ 684377 h 5362015"/>
                      <a:gd name="connsiteX6" fmla="*/ 757905 w 2365782"/>
                      <a:gd name="connsiteY6" fmla="*/ 1496975 h 5362015"/>
                      <a:gd name="connsiteX7" fmla="*/ 486074 w 2365782"/>
                      <a:gd name="connsiteY7" fmla="*/ 3395560 h 5362015"/>
                      <a:gd name="connsiteX8" fmla="*/ 1178568 w 2365782"/>
                      <a:gd name="connsiteY8" fmla="*/ 4320440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47332 w 2365782"/>
                      <a:gd name="connsiteY3" fmla="*/ 288885 h 5362015"/>
                      <a:gd name="connsiteX4" fmla="*/ 866275 w 2365782"/>
                      <a:gd name="connsiteY4" fmla="*/ 291230 h 5362015"/>
                      <a:gd name="connsiteX5" fmla="*/ 433747 w 2365782"/>
                      <a:gd name="connsiteY5" fmla="*/ 684377 h 5362015"/>
                      <a:gd name="connsiteX6" fmla="*/ 757905 w 2365782"/>
                      <a:gd name="connsiteY6" fmla="*/ 1496975 h 5362015"/>
                      <a:gd name="connsiteX7" fmla="*/ 486074 w 2365782"/>
                      <a:gd name="connsiteY7" fmla="*/ 3395560 h 5362015"/>
                      <a:gd name="connsiteX8" fmla="*/ 1178568 w 2365782"/>
                      <a:gd name="connsiteY8" fmla="*/ 4320440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47332 w 2365782"/>
                      <a:gd name="connsiteY3" fmla="*/ 288885 h 5362015"/>
                      <a:gd name="connsiteX4" fmla="*/ 866275 w 2365782"/>
                      <a:gd name="connsiteY4" fmla="*/ 291230 h 5362015"/>
                      <a:gd name="connsiteX5" fmla="*/ 433747 w 2365782"/>
                      <a:gd name="connsiteY5" fmla="*/ 684377 h 5362015"/>
                      <a:gd name="connsiteX6" fmla="*/ 757905 w 2365782"/>
                      <a:gd name="connsiteY6" fmla="*/ 1496975 h 5362015"/>
                      <a:gd name="connsiteX7" fmla="*/ 486074 w 2365782"/>
                      <a:gd name="connsiteY7" fmla="*/ 3395560 h 5362015"/>
                      <a:gd name="connsiteX8" fmla="*/ 1178568 w 2365782"/>
                      <a:gd name="connsiteY8" fmla="*/ 4320440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47332 w 2365782"/>
                      <a:gd name="connsiteY3" fmla="*/ 288885 h 5362015"/>
                      <a:gd name="connsiteX4" fmla="*/ 866275 w 2365782"/>
                      <a:gd name="connsiteY4" fmla="*/ 291230 h 5362015"/>
                      <a:gd name="connsiteX5" fmla="*/ 433747 w 2365782"/>
                      <a:gd name="connsiteY5" fmla="*/ 684377 h 5362015"/>
                      <a:gd name="connsiteX6" fmla="*/ 757905 w 2365782"/>
                      <a:gd name="connsiteY6" fmla="*/ 1496975 h 5362015"/>
                      <a:gd name="connsiteX7" fmla="*/ 486074 w 2365782"/>
                      <a:gd name="connsiteY7" fmla="*/ 3395560 h 5362015"/>
                      <a:gd name="connsiteX8" fmla="*/ 1178568 w 2365782"/>
                      <a:gd name="connsiteY8" fmla="*/ 4320440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47332 w 2365782"/>
                      <a:gd name="connsiteY3" fmla="*/ 288885 h 5362015"/>
                      <a:gd name="connsiteX4" fmla="*/ 866275 w 2365782"/>
                      <a:gd name="connsiteY4" fmla="*/ 291230 h 5362015"/>
                      <a:gd name="connsiteX5" fmla="*/ 399785 w 2365782"/>
                      <a:gd name="connsiteY5" fmla="*/ 673119 h 5362015"/>
                      <a:gd name="connsiteX6" fmla="*/ 757905 w 2365782"/>
                      <a:gd name="connsiteY6" fmla="*/ 1496975 h 5362015"/>
                      <a:gd name="connsiteX7" fmla="*/ 486074 w 2365782"/>
                      <a:gd name="connsiteY7" fmla="*/ 3395560 h 5362015"/>
                      <a:gd name="connsiteX8" fmla="*/ 1178568 w 2365782"/>
                      <a:gd name="connsiteY8" fmla="*/ 4320440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47332 w 2365782"/>
                      <a:gd name="connsiteY3" fmla="*/ 288885 h 5362015"/>
                      <a:gd name="connsiteX4" fmla="*/ 866275 w 2365782"/>
                      <a:gd name="connsiteY4" fmla="*/ 291230 h 5362015"/>
                      <a:gd name="connsiteX5" fmla="*/ 399785 w 2365782"/>
                      <a:gd name="connsiteY5" fmla="*/ 673119 h 5362015"/>
                      <a:gd name="connsiteX6" fmla="*/ 757905 w 2365782"/>
                      <a:gd name="connsiteY6" fmla="*/ 1496975 h 5362015"/>
                      <a:gd name="connsiteX7" fmla="*/ 379945 w 2365782"/>
                      <a:gd name="connsiteY7" fmla="*/ 3320520 h 5362015"/>
                      <a:gd name="connsiteX8" fmla="*/ 1178568 w 2365782"/>
                      <a:gd name="connsiteY8" fmla="*/ 4320440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47332 w 2365782"/>
                      <a:gd name="connsiteY3" fmla="*/ 288885 h 5362015"/>
                      <a:gd name="connsiteX4" fmla="*/ 866275 w 2365782"/>
                      <a:gd name="connsiteY4" fmla="*/ 291230 h 5362015"/>
                      <a:gd name="connsiteX5" fmla="*/ 399785 w 2365782"/>
                      <a:gd name="connsiteY5" fmla="*/ 673119 h 5362015"/>
                      <a:gd name="connsiteX6" fmla="*/ 757905 w 2365782"/>
                      <a:gd name="connsiteY6" fmla="*/ 1496975 h 5362015"/>
                      <a:gd name="connsiteX7" fmla="*/ 379945 w 2365782"/>
                      <a:gd name="connsiteY7" fmla="*/ 3320520 h 5362015"/>
                      <a:gd name="connsiteX8" fmla="*/ 1178568 w 2365782"/>
                      <a:gd name="connsiteY8" fmla="*/ 4320440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47332 w 2365782"/>
                      <a:gd name="connsiteY3" fmla="*/ 288885 h 5362015"/>
                      <a:gd name="connsiteX4" fmla="*/ 866275 w 2365782"/>
                      <a:gd name="connsiteY4" fmla="*/ 291230 h 5362015"/>
                      <a:gd name="connsiteX5" fmla="*/ 399785 w 2365782"/>
                      <a:gd name="connsiteY5" fmla="*/ 673119 h 5362015"/>
                      <a:gd name="connsiteX6" fmla="*/ 757905 w 2365782"/>
                      <a:gd name="connsiteY6" fmla="*/ 1496975 h 5362015"/>
                      <a:gd name="connsiteX7" fmla="*/ 379945 w 2365782"/>
                      <a:gd name="connsiteY7" fmla="*/ 3320520 h 5362015"/>
                      <a:gd name="connsiteX8" fmla="*/ 1178568 w 2365782"/>
                      <a:gd name="connsiteY8" fmla="*/ 4320440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47332 w 2365782"/>
                      <a:gd name="connsiteY3" fmla="*/ 288885 h 5362015"/>
                      <a:gd name="connsiteX4" fmla="*/ 866275 w 2365782"/>
                      <a:gd name="connsiteY4" fmla="*/ 291230 h 5362015"/>
                      <a:gd name="connsiteX5" fmla="*/ 399785 w 2365782"/>
                      <a:gd name="connsiteY5" fmla="*/ 673119 h 5362015"/>
                      <a:gd name="connsiteX6" fmla="*/ 757905 w 2365782"/>
                      <a:gd name="connsiteY6" fmla="*/ 1496975 h 5362015"/>
                      <a:gd name="connsiteX7" fmla="*/ 379945 w 2365782"/>
                      <a:gd name="connsiteY7" fmla="*/ 3320520 h 5362015"/>
                      <a:gd name="connsiteX8" fmla="*/ 979045 w 2365782"/>
                      <a:gd name="connsiteY8" fmla="*/ 4245397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47332 w 2365782"/>
                      <a:gd name="connsiteY3" fmla="*/ 288885 h 5362015"/>
                      <a:gd name="connsiteX4" fmla="*/ 866275 w 2365782"/>
                      <a:gd name="connsiteY4" fmla="*/ 291230 h 5362015"/>
                      <a:gd name="connsiteX5" fmla="*/ 399785 w 2365782"/>
                      <a:gd name="connsiteY5" fmla="*/ 673119 h 5362015"/>
                      <a:gd name="connsiteX6" fmla="*/ 757905 w 2365782"/>
                      <a:gd name="connsiteY6" fmla="*/ 1496975 h 5362015"/>
                      <a:gd name="connsiteX7" fmla="*/ 379945 w 2365782"/>
                      <a:gd name="connsiteY7" fmla="*/ 3320520 h 5362015"/>
                      <a:gd name="connsiteX8" fmla="*/ 979045 w 2365782"/>
                      <a:gd name="connsiteY8" fmla="*/ 4245397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47332 w 2365782"/>
                      <a:gd name="connsiteY3" fmla="*/ 288885 h 5362015"/>
                      <a:gd name="connsiteX4" fmla="*/ 866275 w 2365782"/>
                      <a:gd name="connsiteY4" fmla="*/ 291230 h 5362015"/>
                      <a:gd name="connsiteX5" fmla="*/ 399785 w 2365782"/>
                      <a:gd name="connsiteY5" fmla="*/ 673119 h 5362015"/>
                      <a:gd name="connsiteX6" fmla="*/ 757905 w 2365782"/>
                      <a:gd name="connsiteY6" fmla="*/ 1496975 h 5362015"/>
                      <a:gd name="connsiteX7" fmla="*/ 379945 w 2365782"/>
                      <a:gd name="connsiteY7" fmla="*/ 3320520 h 5362015"/>
                      <a:gd name="connsiteX8" fmla="*/ 979045 w 2365782"/>
                      <a:gd name="connsiteY8" fmla="*/ 4245397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482111"/>
                      <a:gd name="connsiteY0" fmla="*/ 693440 h 5362047"/>
                      <a:gd name="connsiteX1" fmla="*/ 835176 w 2482111"/>
                      <a:gd name="connsiteY1" fmla="*/ 0 h 5362047"/>
                      <a:gd name="connsiteX2" fmla="*/ 2195635 w 2482111"/>
                      <a:gd name="connsiteY2" fmla="*/ 13270 h 5362047"/>
                      <a:gd name="connsiteX3" fmla="*/ 2347332 w 2482111"/>
                      <a:gd name="connsiteY3" fmla="*/ 288885 h 5362047"/>
                      <a:gd name="connsiteX4" fmla="*/ 866275 w 2482111"/>
                      <a:gd name="connsiteY4" fmla="*/ 291230 h 5362047"/>
                      <a:gd name="connsiteX5" fmla="*/ 399785 w 2482111"/>
                      <a:gd name="connsiteY5" fmla="*/ 673119 h 5362047"/>
                      <a:gd name="connsiteX6" fmla="*/ 757905 w 2482111"/>
                      <a:gd name="connsiteY6" fmla="*/ 1496975 h 5362047"/>
                      <a:gd name="connsiteX7" fmla="*/ 379945 w 2482111"/>
                      <a:gd name="connsiteY7" fmla="*/ 3320520 h 5362047"/>
                      <a:gd name="connsiteX8" fmla="*/ 979045 w 2482111"/>
                      <a:gd name="connsiteY8" fmla="*/ 4245397 h 5362047"/>
                      <a:gd name="connsiteX9" fmla="*/ 2440976 w 2482111"/>
                      <a:gd name="connsiteY9" fmla="*/ 4640302 h 5362047"/>
                      <a:gd name="connsiteX10" fmla="*/ 2202312 w 2482111"/>
                      <a:gd name="connsiteY10" fmla="*/ 5361782 h 5362047"/>
                      <a:gd name="connsiteX11" fmla="*/ 737978 w 2482111"/>
                      <a:gd name="connsiteY11" fmla="*/ 4509754 h 5362047"/>
                      <a:gd name="connsiteX12" fmla="*/ 0 w 2482111"/>
                      <a:gd name="connsiteY12" fmla="*/ 3336112 h 5362047"/>
                      <a:gd name="connsiteX13" fmla="*/ 425210 w 2482111"/>
                      <a:gd name="connsiteY13" fmla="*/ 1512306 h 5362047"/>
                      <a:gd name="connsiteX14" fmla="*/ 60916 w 2482111"/>
                      <a:gd name="connsiteY14" fmla="*/ 693440 h 5362047"/>
                      <a:gd name="connsiteX0" fmla="*/ 60916 w 2469044"/>
                      <a:gd name="connsiteY0" fmla="*/ 693440 h 5361781"/>
                      <a:gd name="connsiteX1" fmla="*/ 835176 w 2469044"/>
                      <a:gd name="connsiteY1" fmla="*/ 0 h 5361781"/>
                      <a:gd name="connsiteX2" fmla="*/ 2195635 w 2469044"/>
                      <a:gd name="connsiteY2" fmla="*/ 13270 h 5361781"/>
                      <a:gd name="connsiteX3" fmla="*/ 2347332 w 2469044"/>
                      <a:gd name="connsiteY3" fmla="*/ 288885 h 5361781"/>
                      <a:gd name="connsiteX4" fmla="*/ 866275 w 2469044"/>
                      <a:gd name="connsiteY4" fmla="*/ 291230 h 5361781"/>
                      <a:gd name="connsiteX5" fmla="*/ 399785 w 2469044"/>
                      <a:gd name="connsiteY5" fmla="*/ 673119 h 5361781"/>
                      <a:gd name="connsiteX6" fmla="*/ 757905 w 2469044"/>
                      <a:gd name="connsiteY6" fmla="*/ 1496975 h 5361781"/>
                      <a:gd name="connsiteX7" fmla="*/ 379945 w 2469044"/>
                      <a:gd name="connsiteY7" fmla="*/ 3320520 h 5361781"/>
                      <a:gd name="connsiteX8" fmla="*/ 979045 w 2469044"/>
                      <a:gd name="connsiteY8" fmla="*/ 4245397 h 5361781"/>
                      <a:gd name="connsiteX9" fmla="*/ 2440976 w 2469044"/>
                      <a:gd name="connsiteY9" fmla="*/ 4640302 h 5361781"/>
                      <a:gd name="connsiteX10" fmla="*/ 2202312 w 2469044"/>
                      <a:gd name="connsiteY10" fmla="*/ 5361782 h 5361781"/>
                      <a:gd name="connsiteX11" fmla="*/ 737978 w 2469044"/>
                      <a:gd name="connsiteY11" fmla="*/ 4509754 h 5361781"/>
                      <a:gd name="connsiteX12" fmla="*/ 0 w 2469044"/>
                      <a:gd name="connsiteY12" fmla="*/ 3336112 h 5361781"/>
                      <a:gd name="connsiteX13" fmla="*/ 425210 w 2469044"/>
                      <a:gd name="connsiteY13" fmla="*/ 1512306 h 5361781"/>
                      <a:gd name="connsiteX14" fmla="*/ 60916 w 2469044"/>
                      <a:gd name="connsiteY14" fmla="*/ 693440 h 5361781"/>
                      <a:gd name="connsiteX0" fmla="*/ 60916 w 2466458"/>
                      <a:gd name="connsiteY0" fmla="*/ 693440 h 5361781"/>
                      <a:gd name="connsiteX1" fmla="*/ 835176 w 2466458"/>
                      <a:gd name="connsiteY1" fmla="*/ 0 h 5361781"/>
                      <a:gd name="connsiteX2" fmla="*/ 2195635 w 2466458"/>
                      <a:gd name="connsiteY2" fmla="*/ 13270 h 5361781"/>
                      <a:gd name="connsiteX3" fmla="*/ 2347332 w 2466458"/>
                      <a:gd name="connsiteY3" fmla="*/ 288885 h 5361781"/>
                      <a:gd name="connsiteX4" fmla="*/ 866275 w 2466458"/>
                      <a:gd name="connsiteY4" fmla="*/ 291230 h 5361781"/>
                      <a:gd name="connsiteX5" fmla="*/ 399785 w 2466458"/>
                      <a:gd name="connsiteY5" fmla="*/ 673119 h 5361781"/>
                      <a:gd name="connsiteX6" fmla="*/ 757905 w 2466458"/>
                      <a:gd name="connsiteY6" fmla="*/ 1496975 h 5361781"/>
                      <a:gd name="connsiteX7" fmla="*/ 379945 w 2466458"/>
                      <a:gd name="connsiteY7" fmla="*/ 3320520 h 5361781"/>
                      <a:gd name="connsiteX8" fmla="*/ 979045 w 2466458"/>
                      <a:gd name="connsiteY8" fmla="*/ 4245397 h 5361781"/>
                      <a:gd name="connsiteX9" fmla="*/ 2440976 w 2466458"/>
                      <a:gd name="connsiteY9" fmla="*/ 4640302 h 5361781"/>
                      <a:gd name="connsiteX10" fmla="*/ 2202312 w 2466458"/>
                      <a:gd name="connsiteY10" fmla="*/ 5361782 h 5361781"/>
                      <a:gd name="connsiteX11" fmla="*/ 737978 w 2466458"/>
                      <a:gd name="connsiteY11" fmla="*/ 4509754 h 5361781"/>
                      <a:gd name="connsiteX12" fmla="*/ 0 w 2466458"/>
                      <a:gd name="connsiteY12" fmla="*/ 3336112 h 5361781"/>
                      <a:gd name="connsiteX13" fmla="*/ 425210 w 2466458"/>
                      <a:gd name="connsiteY13" fmla="*/ 1512306 h 5361781"/>
                      <a:gd name="connsiteX14" fmla="*/ 60916 w 2466458"/>
                      <a:gd name="connsiteY14" fmla="*/ 693440 h 5361781"/>
                      <a:gd name="connsiteX0" fmla="*/ 60916 w 2466458"/>
                      <a:gd name="connsiteY0" fmla="*/ 693440 h 5361781"/>
                      <a:gd name="connsiteX1" fmla="*/ 835176 w 2466458"/>
                      <a:gd name="connsiteY1" fmla="*/ 0 h 5361781"/>
                      <a:gd name="connsiteX2" fmla="*/ 2195635 w 2466458"/>
                      <a:gd name="connsiteY2" fmla="*/ 13270 h 5361781"/>
                      <a:gd name="connsiteX3" fmla="*/ 2347332 w 2466458"/>
                      <a:gd name="connsiteY3" fmla="*/ 288885 h 5361781"/>
                      <a:gd name="connsiteX4" fmla="*/ 866275 w 2466458"/>
                      <a:gd name="connsiteY4" fmla="*/ 291230 h 5361781"/>
                      <a:gd name="connsiteX5" fmla="*/ 399785 w 2466458"/>
                      <a:gd name="connsiteY5" fmla="*/ 673119 h 5361781"/>
                      <a:gd name="connsiteX6" fmla="*/ 757905 w 2466458"/>
                      <a:gd name="connsiteY6" fmla="*/ 1496975 h 5361781"/>
                      <a:gd name="connsiteX7" fmla="*/ 379945 w 2466458"/>
                      <a:gd name="connsiteY7" fmla="*/ 3320520 h 5361781"/>
                      <a:gd name="connsiteX8" fmla="*/ 979045 w 2466458"/>
                      <a:gd name="connsiteY8" fmla="*/ 4245397 h 5361781"/>
                      <a:gd name="connsiteX9" fmla="*/ 2440976 w 2466458"/>
                      <a:gd name="connsiteY9" fmla="*/ 4640302 h 5361781"/>
                      <a:gd name="connsiteX10" fmla="*/ 2202312 w 2466458"/>
                      <a:gd name="connsiteY10" fmla="*/ 5361782 h 5361781"/>
                      <a:gd name="connsiteX11" fmla="*/ 737978 w 2466458"/>
                      <a:gd name="connsiteY11" fmla="*/ 4509754 h 5361781"/>
                      <a:gd name="connsiteX12" fmla="*/ 0 w 2466458"/>
                      <a:gd name="connsiteY12" fmla="*/ 3336112 h 5361781"/>
                      <a:gd name="connsiteX13" fmla="*/ 425210 w 2466458"/>
                      <a:gd name="connsiteY13" fmla="*/ 1512306 h 5361781"/>
                      <a:gd name="connsiteX14" fmla="*/ 60916 w 2466458"/>
                      <a:gd name="connsiteY14" fmla="*/ 693440 h 5361781"/>
                      <a:gd name="connsiteX0" fmla="*/ 60916 w 2570580"/>
                      <a:gd name="connsiteY0" fmla="*/ 693440 h 5361781"/>
                      <a:gd name="connsiteX1" fmla="*/ 835176 w 2570580"/>
                      <a:gd name="connsiteY1" fmla="*/ 0 h 5361781"/>
                      <a:gd name="connsiteX2" fmla="*/ 2195635 w 2570580"/>
                      <a:gd name="connsiteY2" fmla="*/ 13270 h 5361781"/>
                      <a:gd name="connsiteX3" fmla="*/ 2347332 w 2570580"/>
                      <a:gd name="connsiteY3" fmla="*/ 288885 h 5361781"/>
                      <a:gd name="connsiteX4" fmla="*/ 866275 w 2570580"/>
                      <a:gd name="connsiteY4" fmla="*/ 291230 h 5361781"/>
                      <a:gd name="connsiteX5" fmla="*/ 399785 w 2570580"/>
                      <a:gd name="connsiteY5" fmla="*/ 673119 h 5361781"/>
                      <a:gd name="connsiteX6" fmla="*/ 757905 w 2570580"/>
                      <a:gd name="connsiteY6" fmla="*/ 1496975 h 5361781"/>
                      <a:gd name="connsiteX7" fmla="*/ 379945 w 2570580"/>
                      <a:gd name="connsiteY7" fmla="*/ 3320520 h 5361781"/>
                      <a:gd name="connsiteX8" fmla="*/ 979045 w 2570580"/>
                      <a:gd name="connsiteY8" fmla="*/ 4245397 h 5361781"/>
                      <a:gd name="connsiteX9" fmla="*/ 2551351 w 2570580"/>
                      <a:gd name="connsiteY9" fmla="*/ 4625294 h 5361781"/>
                      <a:gd name="connsiteX10" fmla="*/ 2202312 w 2570580"/>
                      <a:gd name="connsiteY10" fmla="*/ 5361782 h 5361781"/>
                      <a:gd name="connsiteX11" fmla="*/ 737978 w 2570580"/>
                      <a:gd name="connsiteY11" fmla="*/ 4509754 h 5361781"/>
                      <a:gd name="connsiteX12" fmla="*/ 0 w 2570580"/>
                      <a:gd name="connsiteY12" fmla="*/ 3336112 h 5361781"/>
                      <a:gd name="connsiteX13" fmla="*/ 425210 w 2570580"/>
                      <a:gd name="connsiteY13" fmla="*/ 1512306 h 5361781"/>
                      <a:gd name="connsiteX14" fmla="*/ 60916 w 2570580"/>
                      <a:gd name="connsiteY14" fmla="*/ 693440 h 5361781"/>
                      <a:gd name="connsiteX0" fmla="*/ 60916 w 2578713"/>
                      <a:gd name="connsiteY0" fmla="*/ 693440 h 5361781"/>
                      <a:gd name="connsiteX1" fmla="*/ 835176 w 2578713"/>
                      <a:gd name="connsiteY1" fmla="*/ 0 h 5361781"/>
                      <a:gd name="connsiteX2" fmla="*/ 2195635 w 2578713"/>
                      <a:gd name="connsiteY2" fmla="*/ 13270 h 5361781"/>
                      <a:gd name="connsiteX3" fmla="*/ 2347332 w 2578713"/>
                      <a:gd name="connsiteY3" fmla="*/ 288885 h 5361781"/>
                      <a:gd name="connsiteX4" fmla="*/ 866275 w 2578713"/>
                      <a:gd name="connsiteY4" fmla="*/ 291230 h 5361781"/>
                      <a:gd name="connsiteX5" fmla="*/ 399785 w 2578713"/>
                      <a:gd name="connsiteY5" fmla="*/ 673119 h 5361781"/>
                      <a:gd name="connsiteX6" fmla="*/ 757905 w 2578713"/>
                      <a:gd name="connsiteY6" fmla="*/ 1496975 h 5361781"/>
                      <a:gd name="connsiteX7" fmla="*/ 379945 w 2578713"/>
                      <a:gd name="connsiteY7" fmla="*/ 3320520 h 5361781"/>
                      <a:gd name="connsiteX8" fmla="*/ 979045 w 2578713"/>
                      <a:gd name="connsiteY8" fmla="*/ 4245397 h 5361781"/>
                      <a:gd name="connsiteX9" fmla="*/ 2559842 w 2578713"/>
                      <a:gd name="connsiteY9" fmla="*/ 4707839 h 5361781"/>
                      <a:gd name="connsiteX10" fmla="*/ 2202312 w 2578713"/>
                      <a:gd name="connsiteY10" fmla="*/ 5361782 h 5361781"/>
                      <a:gd name="connsiteX11" fmla="*/ 737978 w 2578713"/>
                      <a:gd name="connsiteY11" fmla="*/ 4509754 h 5361781"/>
                      <a:gd name="connsiteX12" fmla="*/ 0 w 2578713"/>
                      <a:gd name="connsiteY12" fmla="*/ 3336112 h 5361781"/>
                      <a:gd name="connsiteX13" fmla="*/ 425210 w 2578713"/>
                      <a:gd name="connsiteY13" fmla="*/ 1512306 h 5361781"/>
                      <a:gd name="connsiteX14" fmla="*/ 60916 w 2578713"/>
                      <a:gd name="connsiteY14" fmla="*/ 693440 h 5361781"/>
                      <a:gd name="connsiteX0" fmla="*/ 60916 w 2565382"/>
                      <a:gd name="connsiteY0" fmla="*/ 693440 h 5361781"/>
                      <a:gd name="connsiteX1" fmla="*/ 835176 w 2565382"/>
                      <a:gd name="connsiteY1" fmla="*/ 0 h 5361781"/>
                      <a:gd name="connsiteX2" fmla="*/ 2195635 w 2565382"/>
                      <a:gd name="connsiteY2" fmla="*/ 13270 h 5361781"/>
                      <a:gd name="connsiteX3" fmla="*/ 2347332 w 2565382"/>
                      <a:gd name="connsiteY3" fmla="*/ 288885 h 5361781"/>
                      <a:gd name="connsiteX4" fmla="*/ 866275 w 2565382"/>
                      <a:gd name="connsiteY4" fmla="*/ 291230 h 5361781"/>
                      <a:gd name="connsiteX5" fmla="*/ 399785 w 2565382"/>
                      <a:gd name="connsiteY5" fmla="*/ 673119 h 5361781"/>
                      <a:gd name="connsiteX6" fmla="*/ 757905 w 2565382"/>
                      <a:gd name="connsiteY6" fmla="*/ 1496975 h 5361781"/>
                      <a:gd name="connsiteX7" fmla="*/ 379945 w 2565382"/>
                      <a:gd name="connsiteY7" fmla="*/ 3320520 h 5361781"/>
                      <a:gd name="connsiteX8" fmla="*/ 979045 w 2565382"/>
                      <a:gd name="connsiteY8" fmla="*/ 4245397 h 5361781"/>
                      <a:gd name="connsiteX9" fmla="*/ 2559842 w 2565382"/>
                      <a:gd name="connsiteY9" fmla="*/ 4707839 h 5361781"/>
                      <a:gd name="connsiteX10" fmla="*/ 2202312 w 2565382"/>
                      <a:gd name="connsiteY10" fmla="*/ 5361782 h 5361781"/>
                      <a:gd name="connsiteX11" fmla="*/ 737978 w 2565382"/>
                      <a:gd name="connsiteY11" fmla="*/ 4509754 h 5361781"/>
                      <a:gd name="connsiteX12" fmla="*/ 0 w 2565382"/>
                      <a:gd name="connsiteY12" fmla="*/ 3336112 h 5361781"/>
                      <a:gd name="connsiteX13" fmla="*/ 425210 w 2565382"/>
                      <a:gd name="connsiteY13" fmla="*/ 1512306 h 5361781"/>
                      <a:gd name="connsiteX14" fmla="*/ 60916 w 2565382"/>
                      <a:gd name="connsiteY14"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47332 w 2569562"/>
                      <a:gd name="connsiteY3" fmla="*/ 288885 h 5361781"/>
                      <a:gd name="connsiteX4" fmla="*/ 866275 w 2569562"/>
                      <a:gd name="connsiteY4" fmla="*/ 291230 h 5361781"/>
                      <a:gd name="connsiteX5" fmla="*/ 399785 w 2569562"/>
                      <a:gd name="connsiteY5" fmla="*/ 673119 h 5361781"/>
                      <a:gd name="connsiteX6" fmla="*/ 757905 w 2569562"/>
                      <a:gd name="connsiteY6" fmla="*/ 1496975 h 5361781"/>
                      <a:gd name="connsiteX7" fmla="*/ 379945 w 2569562"/>
                      <a:gd name="connsiteY7" fmla="*/ 3320520 h 5361781"/>
                      <a:gd name="connsiteX8" fmla="*/ 979045 w 2569562"/>
                      <a:gd name="connsiteY8" fmla="*/ 4245397 h 5361781"/>
                      <a:gd name="connsiteX9" fmla="*/ 2564088 w 2569562"/>
                      <a:gd name="connsiteY9" fmla="*/ 4752864 h 5361781"/>
                      <a:gd name="connsiteX10" fmla="*/ 2202312 w 2569562"/>
                      <a:gd name="connsiteY10" fmla="*/ 5361782 h 5361781"/>
                      <a:gd name="connsiteX11" fmla="*/ 737978 w 2569562"/>
                      <a:gd name="connsiteY11" fmla="*/ 4509754 h 5361781"/>
                      <a:gd name="connsiteX12" fmla="*/ 0 w 2569562"/>
                      <a:gd name="connsiteY12" fmla="*/ 3336112 h 5361781"/>
                      <a:gd name="connsiteX13" fmla="*/ 425210 w 2569562"/>
                      <a:gd name="connsiteY13" fmla="*/ 1512306 h 5361781"/>
                      <a:gd name="connsiteX14" fmla="*/ 60916 w 2569562"/>
                      <a:gd name="connsiteY14"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47332 w 2569562"/>
                      <a:gd name="connsiteY3" fmla="*/ 288885 h 5361781"/>
                      <a:gd name="connsiteX4" fmla="*/ 866275 w 2569562"/>
                      <a:gd name="connsiteY4" fmla="*/ 291230 h 5361781"/>
                      <a:gd name="connsiteX5" fmla="*/ 399785 w 2569562"/>
                      <a:gd name="connsiteY5" fmla="*/ 673119 h 5361781"/>
                      <a:gd name="connsiteX6" fmla="*/ 757905 w 2569562"/>
                      <a:gd name="connsiteY6" fmla="*/ 1496975 h 5361781"/>
                      <a:gd name="connsiteX7" fmla="*/ 379945 w 2569562"/>
                      <a:gd name="connsiteY7" fmla="*/ 3320520 h 5361781"/>
                      <a:gd name="connsiteX8" fmla="*/ 979045 w 2569562"/>
                      <a:gd name="connsiteY8" fmla="*/ 4245397 h 5361781"/>
                      <a:gd name="connsiteX9" fmla="*/ 2564088 w 2569562"/>
                      <a:gd name="connsiteY9" fmla="*/ 4752864 h 5361781"/>
                      <a:gd name="connsiteX10" fmla="*/ 2202312 w 2569562"/>
                      <a:gd name="connsiteY10" fmla="*/ 5361782 h 5361781"/>
                      <a:gd name="connsiteX11" fmla="*/ 737978 w 2569562"/>
                      <a:gd name="connsiteY11" fmla="*/ 4509754 h 5361781"/>
                      <a:gd name="connsiteX12" fmla="*/ 0 w 2569562"/>
                      <a:gd name="connsiteY12" fmla="*/ 3336112 h 5361781"/>
                      <a:gd name="connsiteX13" fmla="*/ 425210 w 2569562"/>
                      <a:gd name="connsiteY13" fmla="*/ 1512306 h 5361781"/>
                      <a:gd name="connsiteX14" fmla="*/ 60916 w 2569562"/>
                      <a:gd name="connsiteY14"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47332 w 2569562"/>
                      <a:gd name="connsiteY3" fmla="*/ 288885 h 5361781"/>
                      <a:gd name="connsiteX4" fmla="*/ 866275 w 2569562"/>
                      <a:gd name="connsiteY4" fmla="*/ 291230 h 5361781"/>
                      <a:gd name="connsiteX5" fmla="*/ 399785 w 2569562"/>
                      <a:gd name="connsiteY5" fmla="*/ 673119 h 5361781"/>
                      <a:gd name="connsiteX6" fmla="*/ 757905 w 2569562"/>
                      <a:gd name="connsiteY6" fmla="*/ 1496975 h 5361781"/>
                      <a:gd name="connsiteX7" fmla="*/ 379945 w 2569562"/>
                      <a:gd name="connsiteY7" fmla="*/ 3320520 h 5361781"/>
                      <a:gd name="connsiteX8" fmla="*/ 979045 w 2569562"/>
                      <a:gd name="connsiteY8" fmla="*/ 4245397 h 5361781"/>
                      <a:gd name="connsiteX9" fmla="*/ 2196713 w 2569562"/>
                      <a:gd name="connsiteY9" fmla="*/ 4837228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47332 w 2569562"/>
                      <a:gd name="connsiteY3" fmla="*/ 288885 h 5361781"/>
                      <a:gd name="connsiteX4" fmla="*/ 866275 w 2569562"/>
                      <a:gd name="connsiteY4" fmla="*/ 291230 h 5361781"/>
                      <a:gd name="connsiteX5" fmla="*/ 399785 w 2569562"/>
                      <a:gd name="connsiteY5" fmla="*/ 673119 h 5361781"/>
                      <a:gd name="connsiteX6" fmla="*/ 757905 w 2569562"/>
                      <a:gd name="connsiteY6" fmla="*/ 1496975 h 5361781"/>
                      <a:gd name="connsiteX7" fmla="*/ 379945 w 2569562"/>
                      <a:gd name="connsiteY7" fmla="*/ 3320520 h 5361781"/>
                      <a:gd name="connsiteX8" fmla="*/ 979045 w 2569562"/>
                      <a:gd name="connsiteY8" fmla="*/ 4245397 h 5361781"/>
                      <a:gd name="connsiteX9" fmla="*/ 2196713 w 2569562"/>
                      <a:gd name="connsiteY9" fmla="*/ 4837228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47332 w 2569562"/>
                      <a:gd name="connsiteY3" fmla="*/ 288885 h 5361781"/>
                      <a:gd name="connsiteX4" fmla="*/ 866275 w 2569562"/>
                      <a:gd name="connsiteY4" fmla="*/ 291230 h 5361781"/>
                      <a:gd name="connsiteX5" fmla="*/ 399785 w 2569562"/>
                      <a:gd name="connsiteY5" fmla="*/ 673119 h 5361781"/>
                      <a:gd name="connsiteX6" fmla="*/ 757905 w 2569562"/>
                      <a:gd name="connsiteY6" fmla="*/ 1496975 h 5361781"/>
                      <a:gd name="connsiteX7" fmla="*/ 379945 w 2569562"/>
                      <a:gd name="connsiteY7" fmla="*/ 3320520 h 5361781"/>
                      <a:gd name="connsiteX8" fmla="*/ 979045 w 2569562"/>
                      <a:gd name="connsiteY8" fmla="*/ 4245397 h 5361781"/>
                      <a:gd name="connsiteX9" fmla="*/ 2196713 w 2569562"/>
                      <a:gd name="connsiteY9" fmla="*/ 4837228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47332 w 2569562"/>
                      <a:gd name="connsiteY3" fmla="*/ 288885 h 5361781"/>
                      <a:gd name="connsiteX4" fmla="*/ 866275 w 2569562"/>
                      <a:gd name="connsiteY4" fmla="*/ 291230 h 5361781"/>
                      <a:gd name="connsiteX5" fmla="*/ 399785 w 2569562"/>
                      <a:gd name="connsiteY5" fmla="*/ 673119 h 5361781"/>
                      <a:gd name="connsiteX6" fmla="*/ 757905 w 2569562"/>
                      <a:gd name="connsiteY6" fmla="*/ 1496975 h 5361781"/>
                      <a:gd name="connsiteX7" fmla="*/ 379945 w 2569562"/>
                      <a:gd name="connsiteY7" fmla="*/ 3320520 h 5361781"/>
                      <a:gd name="connsiteX8" fmla="*/ 979045 w 2569562"/>
                      <a:gd name="connsiteY8" fmla="*/ 4245397 h 5361781"/>
                      <a:gd name="connsiteX9" fmla="*/ 2196713 w 2569562"/>
                      <a:gd name="connsiteY9" fmla="*/ 4837228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47332 w 2569562"/>
                      <a:gd name="connsiteY3" fmla="*/ 288885 h 5361781"/>
                      <a:gd name="connsiteX4" fmla="*/ 866275 w 2569562"/>
                      <a:gd name="connsiteY4" fmla="*/ 291230 h 5361781"/>
                      <a:gd name="connsiteX5" fmla="*/ 399785 w 2569562"/>
                      <a:gd name="connsiteY5" fmla="*/ 673119 h 5361781"/>
                      <a:gd name="connsiteX6" fmla="*/ 757905 w 2569562"/>
                      <a:gd name="connsiteY6" fmla="*/ 1496975 h 5361781"/>
                      <a:gd name="connsiteX7" fmla="*/ 379945 w 2569562"/>
                      <a:gd name="connsiteY7" fmla="*/ 3320520 h 5361781"/>
                      <a:gd name="connsiteX8" fmla="*/ 979045 w 2569562"/>
                      <a:gd name="connsiteY8" fmla="*/ 4245397 h 5361781"/>
                      <a:gd name="connsiteX9" fmla="*/ 2196713 w 2569562"/>
                      <a:gd name="connsiteY9" fmla="*/ 4837228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399785 w 2569562"/>
                      <a:gd name="connsiteY5" fmla="*/ 673119 h 5361781"/>
                      <a:gd name="connsiteX6" fmla="*/ 757905 w 2569562"/>
                      <a:gd name="connsiteY6" fmla="*/ 1496975 h 5361781"/>
                      <a:gd name="connsiteX7" fmla="*/ 379945 w 2569562"/>
                      <a:gd name="connsiteY7" fmla="*/ 3320520 h 5361781"/>
                      <a:gd name="connsiteX8" fmla="*/ 979045 w 2569562"/>
                      <a:gd name="connsiteY8" fmla="*/ 4245397 h 5361781"/>
                      <a:gd name="connsiteX9" fmla="*/ 2196713 w 2569562"/>
                      <a:gd name="connsiteY9" fmla="*/ 4837228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399785 w 2569562"/>
                      <a:gd name="connsiteY5" fmla="*/ 673119 h 5361781"/>
                      <a:gd name="connsiteX6" fmla="*/ 757905 w 2569562"/>
                      <a:gd name="connsiteY6" fmla="*/ 1496975 h 5361781"/>
                      <a:gd name="connsiteX7" fmla="*/ 379945 w 2569562"/>
                      <a:gd name="connsiteY7" fmla="*/ 3320520 h 5361781"/>
                      <a:gd name="connsiteX8" fmla="*/ 979045 w 2569562"/>
                      <a:gd name="connsiteY8" fmla="*/ 4245397 h 5361781"/>
                      <a:gd name="connsiteX9" fmla="*/ 2196713 w 2569562"/>
                      <a:gd name="connsiteY9" fmla="*/ 4837228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399785 w 2569562"/>
                      <a:gd name="connsiteY5" fmla="*/ 673119 h 5361781"/>
                      <a:gd name="connsiteX6" fmla="*/ 757905 w 2569562"/>
                      <a:gd name="connsiteY6" fmla="*/ 1496975 h 5361781"/>
                      <a:gd name="connsiteX7" fmla="*/ 379945 w 2569562"/>
                      <a:gd name="connsiteY7" fmla="*/ 3320520 h 5361781"/>
                      <a:gd name="connsiteX8" fmla="*/ 936593 w 2569562"/>
                      <a:gd name="connsiteY8" fmla="*/ 4275412 h 5361781"/>
                      <a:gd name="connsiteX9" fmla="*/ 2196713 w 2569562"/>
                      <a:gd name="connsiteY9" fmla="*/ 4837228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399785 w 2569562"/>
                      <a:gd name="connsiteY5" fmla="*/ 673119 h 5361781"/>
                      <a:gd name="connsiteX6" fmla="*/ 757905 w 2569562"/>
                      <a:gd name="connsiteY6" fmla="*/ 1496975 h 5361781"/>
                      <a:gd name="connsiteX7" fmla="*/ 379945 w 2569562"/>
                      <a:gd name="connsiteY7" fmla="*/ 3320520 h 5361781"/>
                      <a:gd name="connsiteX8" fmla="*/ 936593 w 2569562"/>
                      <a:gd name="connsiteY8" fmla="*/ 4275412 h 5361781"/>
                      <a:gd name="connsiteX9" fmla="*/ 2145770 w 2569562"/>
                      <a:gd name="connsiteY9" fmla="*/ 4882251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399785 w 2569562"/>
                      <a:gd name="connsiteY5" fmla="*/ 673119 h 5361781"/>
                      <a:gd name="connsiteX6" fmla="*/ 757905 w 2569562"/>
                      <a:gd name="connsiteY6" fmla="*/ 1496975 h 5361781"/>
                      <a:gd name="connsiteX7" fmla="*/ 256835 w 2569562"/>
                      <a:gd name="connsiteY7" fmla="*/ 3316767 h 5361781"/>
                      <a:gd name="connsiteX8" fmla="*/ 936593 w 2569562"/>
                      <a:gd name="connsiteY8" fmla="*/ 4275412 h 5361781"/>
                      <a:gd name="connsiteX9" fmla="*/ 2145770 w 2569562"/>
                      <a:gd name="connsiteY9" fmla="*/ 4882251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399785 w 2569562"/>
                      <a:gd name="connsiteY5" fmla="*/ 673119 h 5361781"/>
                      <a:gd name="connsiteX6" fmla="*/ 677248 w 2569562"/>
                      <a:gd name="connsiteY6" fmla="*/ 1590776 h 5361781"/>
                      <a:gd name="connsiteX7" fmla="*/ 256835 w 2569562"/>
                      <a:gd name="connsiteY7" fmla="*/ 3316767 h 5361781"/>
                      <a:gd name="connsiteX8" fmla="*/ 936593 w 2569562"/>
                      <a:gd name="connsiteY8" fmla="*/ 4275412 h 5361781"/>
                      <a:gd name="connsiteX9" fmla="*/ 2145770 w 2569562"/>
                      <a:gd name="connsiteY9" fmla="*/ 4882251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399785 w 2569562"/>
                      <a:gd name="connsiteY5" fmla="*/ 673119 h 5361781"/>
                      <a:gd name="connsiteX6" fmla="*/ 677248 w 2569562"/>
                      <a:gd name="connsiteY6" fmla="*/ 1590776 h 5361781"/>
                      <a:gd name="connsiteX7" fmla="*/ 256835 w 2569562"/>
                      <a:gd name="connsiteY7" fmla="*/ 3316767 h 5361781"/>
                      <a:gd name="connsiteX8" fmla="*/ 902631 w 2569562"/>
                      <a:gd name="connsiteY8" fmla="*/ 4327940 h 5361781"/>
                      <a:gd name="connsiteX9" fmla="*/ 2145770 w 2569562"/>
                      <a:gd name="connsiteY9" fmla="*/ 4882251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399785 w 2569562"/>
                      <a:gd name="connsiteY5" fmla="*/ 673119 h 5361781"/>
                      <a:gd name="connsiteX6" fmla="*/ 677248 w 2569562"/>
                      <a:gd name="connsiteY6" fmla="*/ 1590776 h 5361781"/>
                      <a:gd name="connsiteX7" fmla="*/ 256835 w 2569562"/>
                      <a:gd name="connsiteY7" fmla="*/ 3316767 h 5361781"/>
                      <a:gd name="connsiteX8" fmla="*/ 902631 w 2569562"/>
                      <a:gd name="connsiteY8" fmla="*/ 4327940 h 5361781"/>
                      <a:gd name="connsiteX9" fmla="*/ 2145770 w 2569562"/>
                      <a:gd name="connsiteY9" fmla="*/ 4882251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399785 w 2569562"/>
                      <a:gd name="connsiteY5" fmla="*/ 673119 h 5361781"/>
                      <a:gd name="connsiteX6" fmla="*/ 677248 w 2569562"/>
                      <a:gd name="connsiteY6" fmla="*/ 1590776 h 5361781"/>
                      <a:gd name="connsiteX7" fmla="*/ 256835 w 2569562"/>
                      <a:gd name="connsiteY7" fmla="*/ 3316767 h 5361781"/>
                      <a:gd name="connsiteX8" fmla="*/ 902631 w 2569562"/>
                      <a:gd name="connsiteY8" fmla="*/ 4327940 h 5361781"/>
                      <a:gd name="connsiteX9" fmla="*/ 2145770 w 2569562"/>
                      <a:gd name="connsiteY9" fmla="*/ 4882251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416764 w 2569562"/>
                      <a:gd name="connsiteY5" fmla="*/ 673119 h 5361781"/>
                      <a:gd name="connsiteX6" fmla="*/ 677248 w 2569562"/>
                      <a:gd name="connsiteY6" fmla="*/ 1590776 h 5361781"/>
                      <a:gd name="connsiteX7" fmla="*/ 256835 w 2569562"/>
                      <a:gd name="connsiteY7" fmla="*/ 3316767 h 5361781"/>
                      <a:gd name="connsiteX8" fmla="*/ 902631 w 2569562"/>
                      <a:gd name="connsiteY8" fmla="*/ 4327940 h 5361781"/>
                      <a:gd name="connsiteX9" fmla="*/ 2145770 w 2569562"/>
                      <a:gd name="connsiteY9" fmla="*/ 4882251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416764 w 2569562"/>
                      <a:gd name="connsiteY5" fmla="*/ 673119 h 5361781"/>
                      <a:gd name="connsiteX6" fmla="*/ 677248 w 2569562"/>
                      <a:gd name="connsiteY6" fmla="*/ 1590776 h 5361781"/>
                      <a:gd name="connsiteX7" fmla="*/ 261080 w 2569562"/>
                      <a:gd name="connsiteY7" fmla="*/ 3282997 h 5361781"/>
                      <a:gd name="connsiteX8" fmla="*/ 902631 w 2569562"/>
                      <a:gd name="connsiteY8" fmla="*/ 4327940 h 5361781"/>
                      <a:gd name="connsiteX9" fmla="*/ 2145770 w 2569562"/>
                      <a:gd name="connsiteY9" fmla="*/ 4882251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416764 w 2569562"/>
                      <a:gd name="connsiteY5" fmla="*/ 673119 h 5361781"/>
                      <a:gd name="connsiteX6" fmla="*/ 677248 w 2569562"/>
                      <a:gd name="connsiteY6" fmla="*/ 1590776 h 5361781"/>
                      <a:gd name="connsiteX7" fmla="*/ 261080 w 2569562"/>
                      <a:gd name="connsiteY7" fmla="*/ 3282997 h 5361781"/>
                      <a:gd name="connsiteX8" fmla="*/ 902631 w 2569562"/>
                      <a:gd name="connsiteY8" fmla="*/ 4327940 h 5361781"/>
                      <a:gd name="connsiteX9" fmla="*/ 2145770 w 2569562"/>
                      <a:gd name="connsiteY9" fmla="*/ 4882251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416764 w 2569562"/>
                      <a:gd name="connsiteY5" fmla="*/ 673119 h 5361781"/>
                      <a:gd name="connsiteX6" fmla="*/ 677248 w 2569562"/>
                      <a:gd name="connsiteY6" fmla="*/ 1590776 h 5361781"/>
                      <a:gd name="connsiteX7" fmla="*/ 261080 w 2569562"/>
                      <a:gd name="connsiteY7" fmla="*/ 3282997 h 5361781"/>
                      <a:gd name="connsiteX8" fmla="*/ 902631 w 2569562"/>
                      <a:gd name="connsiteY8" fmla="*/ 4327940 h 5361781"/>
                      <a:gd name="connsiteX9" fmla="*/ 2145770 w 2569562"/>
                      <a:gd name="connsiteY9" fmla="*/ 4882251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416764 w 2569562"/>
                      <a:gd name="connsiteY5" fmla="*/ 673119 h 5361781"/>
                      <a:gd name="connsiteX6" fmla="*/ 677248 w 2569562"/>
                      <a:gd name="connsiteY6" fmla="*/ 1590776 h 5361781"/>
                      <a:gd name="connsiteX7" fmla="*/ 261080 w 2569562"/>
                      <a:gd name="connsiteY7" fmla="*/ 3282997 h 5361781"/>
                      <a:gd name="connsiteX8" fmla="*/ 902631 w 2569562"/>
                      <a:gd name="connsiteY8" fmla="*/ 4327940 h 5361781"/>
                      <a:gd name="connsiteX9" fmla="*/ 2145770 w 2569562"/>
                      <a:gd name="connsiteY9" fmla="*/ 4882251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416764 w 2569562"/>
                      <a:gd name="connsiteY5" fmla="*/ 673119 h 5361781"/>
                      <a:gd name="connsiteX6" fmla="*/ 677248 w 2569562"/>
                      <a:gd name="connsiteY6" fmla="*/ 1590776 h 5361781"/>
                      <a:gd name="connsiteX7" fmla="*/ 261080 w 2569562"/>
                      <a:gd name="connsiteY7" fmla="*/ 3282997 h 5361781"/>
                      <a:gd name="connsiteX8" fmla="*/ 902631 w 2569562"/>
                      <a:gd name="connsiteY8" fmla="*/ 4327940 h 5361781"/>
                      <a:gd name="connsiteX9" fmla="*/ 2145770 w 2569562"/>
                      <a:gd name="connsiteY9" fmla="*/ 4882251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416764 w 2569562"/>
                      <a:gd name="connsiteY5" fmla="*/ 673119 h 5361781"/>
                      <a:gd name="connsiteX6" fmla="*/ 677248 w 2569562"/>
                      <a:gd name="connsiteY6" fmla="*/ 1590776 h 5361781"/>
                      <a:gd name="connsiteX7" fmla="*/ 256837 w 2569562"/>
                      <a:gd name="connsiteY7" fmla="*/ 3328022 h 5361781"/>
                      <a:gd name="connsiteX8" fmla="*/ 902631 w 2569562"/>
                      <a:gd name="connsiteY8" fmla="*/ 4327940 h 5361781"/>
                      <a:gd name="connsiteX9" fmla="*/ 2145770 w 2569562"/>
                      <a:gd name="connsiteY9" fmla="*/ 4882251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416764 w 2569562"/>
                      <a:gd name="connsiteY5" fmla="*/ 673119 h 5361781"/>
                      <a:gd name="connsiteX6" fmla="*/ 677248 w 2569562"/>
                      <a:gd name="connsiteY6" fmla="*/ 1590776 h 5361781"/>
                      <a:gd name="connsiteX7" fmla="*/ 256837 w 2569562"/>
                      <a:gd name="connsiteY7" fmla="*/ 3328022 h 5361781"/>
                      <a:gd name="connsiteX8" fmla="*/ 902631 w 2569562"/>
                      <a:gd name="connsiteY8" fmla="*/ 4327940 h 5361781"/>
                      <a:gd name="connsiteX9" fmla="*/ 2145770 w 2569562"/>
                      <a:gd name="connsiteY9" fmla="*/ 4882251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416764 w 2569562"/>
                      <a:gd name="connsiteY5" fmla="*/ 673119 h 5361781"/>
                      <a:gd name="connsiteX6" fmla="*/ 677248 w 2569562"/>
                      <a:gd name="connsiteY6" fmla="*/ 1590776 h 5361781"/>
                      <a:gd name="connsiteX7" fmla="*/ 256837 w 2569562"/>
                      <a:gd name="connsiteY7" fmla="*/ 3328022 h 5361781"/>
                      <a:gd name="connsiteX8" fmla="*/ 902631 w 2569562"/>
                      <a:gd name="connsiteY8" fmla="*/ 4327940 h 5361781"/>
                      <a:gd name="connsiteX9" fmla="*/ 2145770 w 2569562"/>
                      <a:gd name="connsiteY9" fmla="*/ 4882251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416764 w 2569562"/>
                      <a:gd name="connsiteY5" fmla="*/ 673119 h 5361781"/>
                      <a:gd name="connsiteX6" fmla="*/ 677248 w 2569562"/>
                      <a:gd name="connsiteY6" fmla="*/ 1590776 h 5361781"/>
                      <a:gd name="connsiteX7" fmla="*/ 256837 w 2569562"/>
                      <a:gd name="connsiteY7" fmla="*/ 3328022 h 5361781"/>
                      <a:gd name="connsiteX8" fmla="*/ 902631 w 2569562"/>
                      <a:gd name="connsiteY8" fmla="*/ 4327940 h 5361781"/>
                      <a:gd name="connsiteX9" fmla="*/ 2145770 w 2569562"/>
                      <a:gd name="connsiteY9" fmla="*/ 4901010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416764 w 2569562"/>
                      <a:gd name="connsiteY5" fmla="*/ 673119 h 5361781"/>
                      <a:gd name="connsiteX6" fmla="*/ 677248 w 2569562"/>
                      <a:gd name="connsiteY6" fmla="*/ 1590776 h 5361781"/>
                      <a:gd name="connsiteX7" fmla="*/ 256837 w 2569562"/>
                      <a:gd name="connsiteY7" fmla="*/ 3328022 h 5361781"/>
                      <a:gd name="connsiteX8" fmla="*/ 902631 w 2569562"/>
                      <a:gd name="connsiteY8" fmla="*/ 4327940 h 5361781"/>
                      <a:gd name="connsiteX9" fmla="*/ 2145770 w 2569562"/>
                      <a:gd name="connsiteY9" fmla="*/ 4912268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416764 w 2569562"/>
                      <a:gd name="connsiteY5" fmla="*/ 673119 h 5361781"/>
                      <a:gd name="connsiteX6" fmla="*/ 677248 w 2569562"/>
                      <a:gd name="connsiteY6" fmla="*/ 1590776 h 5361781"/>
                      <a:gd name="connsiteX7" fmla="*/ 256837 w 2569562"/>
                      <a:gd name="connsiteY7" fmla="*/ 3328022 h 5361781"/>
                      <a:gd name="connsiteX8" fmla="*/ 902631 w 2569562"/>
                      <a:gd name="connsiteY8" fmla="*/ 4327940 h 5361781"/>
                      <a:gd name="connsiteX9" fmla="*/ 2145770 w 2569562"/>
                      <a:gd name="connsiteY9" fmla="*/ 4912268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416764 w 2569562"/>
                      <a:gd name="connsiteY5" fmla="*/ 673119 h 5361781"/>
                      <a:gd name="connsiteX6" fmla="*/ 677248 w 2569562"/>
                      <a:gd name="connsiteY6" fmla="*/ 1590776 h 5361781"/>
                      <a:gd name="connsiteX7" fmla="*/ 256837 w 2569562"/>
                      <a:gd name="connsiteY7" fmla="*/ 3328022 h 5361781"/>
                      <a:gd name="connsiteX8" fmla="*/ 902631 w 2569562"/>
                      <a:gd name="connsiteY8" fmla="*/ 4327940 h 5361781"/>
                      <a:gd name="connsiteX9" fmla="*/ 2145770 w 2569562"/>
                      <a:gd name="connsiteY9" fmla="*/ 4912268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09124 w 2569562"/>
                      <a:gd name="connsiteY3" fmla="*/ 251365 h 5361781"/>
                      <a:gd name="connsiteX4" fmla="*/ 866275 w 2569562"/>
                      <a:gd name="connsiteY4" fmla="*/ 291230 h 5361781"/>
                      <a:gd name="connsiteX5" fmla="*/ 416764 w 2569562"/>
                      <a:gd name="connsiteY5" fmla="*/ 673119 h 5361781"/>
                      <a:gd name="connsiteX6" fmla="*/ 677248 w 2569562"/>
                      <a:gd name="connsiteY6" fmla="*/ 1590776 h 5361781"/>
                      <a:gd name="connsiteX7" fmla="*/ 256837 w 2569562"/>
                      <a:gd name="connsiteY7" fmla="*/ 3328022 h 5361781"/>
                      <a:gd name="connsiteX8" fmla="*/ 902631 w 2569562"/>
                      <a:gd name="connsiteY8" fmla="*/ 4327940 h 5361781"/>
                      <a:gd name="connsiteX9" fmla="*/ 2145770 w 2569562"/>
                      <a:gd name="connsiteY9" fmla="*/ 4912268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09124 w 2569562"/>
                      <a:gd name="connsiteY3" fmla="*/ 251365 h 5361781"/>
                      <a:gd name="connsiteX4" fmla="*/ 866275 w 2569562"/>
                      <a:gd name="connsiteY4" fmla="*/ 291230 h 5361781"/>
                      <a:gd name="connsiteX5" fmla="*/ 416764 w 2569562"/>
                      <a:gd name="connsiteY5" fmla="*/ 673119 h 5361781"/>
                      <a:gd name="connsiteX6" fmla="*/ 677248 w 2569562"/>
                      <a:gd name="connsiteY6" fmla="*/ 1590776 h 5361781"/>
                      <a:gd name="connsiteX7" fmla="*/ 256837 w 2569562"/>
                      <a:gd name="connsiteY7" fmla="*/ 3328022 h 5361781"/>
                      <a:gd name="connsiteX8" fmla="*/ 902631 w 2569562"/>
                      <a:gd name="connsiteY8" fmla="*/ 4327940 h 5361781"/>
                      <a:gd name="connsiteX9" fmla="*/ 2145770 w 2569562"/>
                      <a:gd name="connsiteY9" fmla="*/ 4912268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09124 w 2569562"/>
                      <a:gd name="connsiteY3" fmla="*/ 251365 h 5361781"/>
                      <a:gd name="connsiteX4" fmla="*/ 866275 w 2569562"/>
                      <a:gd name="connsiteY4" fmla="*/ 291230 h 5361781"/>
                      <a:gd name="connsiteX5" fmla="*/ 416764 w 2569562"/>
                      <a:gd name="connsiteY5" fmla="*/ 673119 h 5361781"/>
                      <a:gd name="connsiteX6" fmla="*/ 677248 w 2569562"/>
                      <a:gd name="connsiteY6" fmla="*/ 1590776 h 5361781"/>
                      <a:gd name="connsiteX7" fmla="*/ 256837 w 2569562"/>
                      <a:gd name="connsiteY7" fmla="*/ 3328022 h 5361781"/>
                      <a:gd name="connsiteX8" fmla="*/ 902631 w 2569562"/>
                      <a:gd name="connsiteY8" fmla="*/ 4327940 h 5361781"/>
                      <a:gd name="connsiteX9" fmla="*/ 2145770 w 2569562"/>
                      <a:gd name="connsiteY9" fmla="*/ 4912268 h 5361781"/>
                      <a:gd name="connsiteX10" fmla="*/ 2365968 w 2569562"/>
                      <a:gd name="connsiteY10" fmla="*/ 4949164 h 5361781"/>
                      <a:gd name="connsiteX11" fmla="*/ 2564088 w 2569562"/>
                      <a:gd name="connsiteY11" fmla="*/ 4752864 h 5361781"/>
                      <a:gd name="connsiteX12" fmla="*/ 2202312 w 2569562"/>
                      <a:gd name="connsiteY12" fmla="*/ 5361782 h 5361781"/>
                      <a:gd name="connsiteX13" fmla="*/ 737978 w 2569562"/>
                      <a:gd name="connsiteY13" fmla="*/ 4509754 h 5361781"/>
                      <a:gd name="connsiteX14" fmla="*/ 0 w 2569562"/>
                      <a:gd name="connsiteY14" fmla="*/ 3336112 h 5361781"/>
                      <a:gd name="connsiteX15" fmla="*/ 425210 w 2569562"/>
                      <a:gd name="connsiteY15" fmla="*/ 1512306 h 5361781"/>
                      <a:gd name="connsiteX16" fmla="*/ 60916 w 2569562"/>
                      <a:gd name="connsiteY16" fmla="*/ 693440 h 5361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69562" h="5361781">
                        <a:moveTo>
                          <a:pt x="60916" y="693440"/>
                        </a:moveTo>
                        <a:lnTo>
                          <a:pt x="835176" y="0"/>
                        </a:lnTo>
                        <a:cubicBezTo>
                          <a:pt x="1661453" y="463203"/>
                          <a:pt x="1877854" y="170075"/>
                          <a:pt x="2195635" y="13270"/>
                        </a:cubicBezTo>
                        <a:lnTo>
                          <a:pt x="2309124" y="251365"/>
                        </a:lnTo>
                        <a:cubicBezTo>
                          <a:pt x="1514027" y="621098"/>
                          <a:pt x="1241097" y="431776"/>
                          <a:pt x="866275" y="291230"/>
                        </a:cubicBezTo>
                        <a:lnTo>
                          <a:pt x="416764" y="673119"/>
                        </a:lnTo>
                        <a:cubicBezTo>
                          <a:pt x="567269" y="865193"/>
                          <a:pt x="815417" y="1079779"/>
                          <a:pt x="677248" y="1590776"/>
                        </a:cubicBezTo>
                        <a:cubicBezTo>
                          <a:pt x="501038" y="2196082"/>
                          <a:pt x="262169" y="2769115"/>
                          <a:pt x="256837" y="3328022"/>
                        </a:cubicBezTo>
                        <a:cubicBezTo>
                          <a:pt x="294844" y="3753576"/>
                          <a:pt x="681525" y="4170507"/>
                          <a:pt x="902631" y="4327940"/>
                        </a:cubicBezTo>
                        <a:cubicBezTo>
                          <a:pt x="1211085" y="4541954"/>
                          <a:pt x="1881595" y="4651342"/>
                          <a:pt x="2145770" y="4912268"/>
                        </a:cubicBezTo>
                        <a:cubicBezTo>
                          <a:pt x="2389659" y="5003715"/>
                          <a:pt x="2296249" y="4975731"/>
                          <a:pt x="2365968" y="4949164"/>
                        </a:cubicBezTo>
                        <a:cubicBezTo>
                          <a:pt x="2435687" y="4922597"/>
                          <a:pt x="2591364" y="4672004"/>
                          <a:pt x="2564088" y="4752864"/>
                        </a:cubicBezTo>
                        <a:cubicBezTo>
                          <a:pt x="2615406" y="4906409"/>
                          <a:pt x="2291307" y="5120428"/>
                          <a:pt x="2202312" y="5361782"/>
                        </a:cubicBezTo>
                        <a:cubicBezTo>
                          <a:pt x="1959092" y="4861253"/>
                          <a:pt x="1226525" y="4814020"/>
                          <a:pt x="737978" y="4509754"/>
                        </a:cubicBezTo>
                        <a:cubicBezTo>
                          <a:pt x="416157" y="4283578"/>
                          <a:pt x="665" y="3745168"/>
                          <a:pt x="0" y="3336112"/>
                        </a:cubicBezTo>
                        <a:cubicBezTo>
                          <a:pt x="1975" y="2722229"/>
                          <a:pt x="271578" y="1996834"/>
                          <a:pt x="425210" y="1512306"/>
                        </a:cubicBezTo>
                        <a:cubicBezTo>
                          <a:pt x="534237" y="1101076"/>
                          <a:pt x="406859" y="1024382"/>
                          <a:pt x="60916" y="693440"/>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grpSp>
        </p:grpSp>
        <p:grpSp>
          <p:nvGrpSpPr>
            <p:cNvPr id="461" name="Group 460">
              <a:extLst>
                <a:ext uri="{FF2B5EF4-FFF2-40B4-BE49-F238E27FC236}">
                  <a16:creationId xmlns:a16="http://schemas.microsoft.com/office/drawing/2014/main" id="{A58A2616-C0D8-4D0B-AF62-66F84ED8257A}"/>
                </a:ext>
              </a:extLst>
            </p:cNvPr>
            <p:cNvGrpSpPr/>
            <p:nvPr/>
          </p:nvGrpSpPr>
          <p:grpSpPr>
            <a:xfrm>
              <a:off x="6672855" y="3680235"/>
              <a:ext cx="432265" cy="723824"/>
              <a:chOff x="6672855" y="3560167"/>
              <a:chExt cx="432265" cy="723824"/>
            </a:xfrm>
          </p:grpSpPr>
          <p:grpSp>
            <p:nvGrpSpPr>
              <p:cNvPr id="564" name="Group 563">
                <a:extLst>
                  <a:ext uri="{FF2B5EF4-FFF2-40B4-BE49-F238E27FC236}">
                    <a16:creationId xmlns:a16="http://schemas.microsoft.com/office/drawing/2014/main" id="{981CFBE0-75FD-4314-9F42-3AD5CAE8DA32}"/>
                  </a:ext>
                </a:extLst>
              </p:cNvPr>
              <p:cNvGrpSpPr/>
              <p:nvPr/>
            </p:nvGrpSpPr>
            <p:grpSpPr>
              <a:xfrm>
                <a:off x="6672855" y="3560167"/>
                <a:ext cx="432265" cy="612131"/>
                <a:chOff x="5107491" y="5707289"/>
                <a:chExt cx="371513" cy="526100"/>
              </a:xfrm>
            </p:grpSpPr>
            <p:sp>
              <p:nvSpPr>
                <p:cNvPr id="582" name="Rectangle 581">
                  <a:extLst>
                    <a:ext uri="{FF2B5EF4-FFF2-40B4-BE49-F238E27FC236}">
                      <a16:creationId xmlns:a16="http://schemas.microsoft.com/office/drawing/2014/main" id="{80E23F88-4C35-427E-9EDD-EBD3F9224BD1}"/>
                    </a:ext>
                  </a:extLst>
                </p:cNvPr>
                <p:cNvSpPr/>
                <p:nvPr/>
              </p:nvSpPr>
              <p:spPr>
                <a:xfrm>
                  <a:off x="5108204" y="5707289"/>
                  <a:ext cx="370087" cy="526100"/>
                </a:xfrm>
                <a:prstGeom prst="rect">
                  <a:avLst/>
                </a:pr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nvGrpSpPr>
                <p:cNvPr id="583" name="Group 582">
                  <a:extLst>
                    <a:ext uri="{FF2B5EF4-FFF2-40B4-BE49-F238E27FC236}">
                      <a16:creationId xmlns:a16="http://schemas.microsoft.com/office/drawing/2014/main" id="{22BF3151-C2AC-4A7C-97D5-8C49859CCE9D}"/>
                    </a:ext>
                  </a:extLst>
                </p:cNvPr>
                <p:cNvGrpSpPr/>
                <p:nvPr/>
              </p:nvGrpSpPr>
              <p:grpSpPr>
                <a:xfrm>
                  <a:off x="5107491" y="5707289"/>
                  <a:ext cx="371513" cy="526100"/>
                  <a:chOff x="5107491" y="5707289"/>
                  <a:chExt cx="371513" cy="526100"/>
                </a:xfrm>
              </p:grpSpPr>
              <p:sp>
                <p:nvSpPr>
                  <p:cNvPr id="584" name="Rectangle 583">
                    <a:extLst>
                      <a:ext uri="{FF2B5EF4-FFF2-40B4-BE49-F238E27FC236}">
                        <a16:creationId xmlns:a16="http://schemas.microsoft.com/office/drawing/2014/main" id="{A64441FA-D7D0-4BA3-8CE4-07ECC973FB10}"/>
                      </a:ext>
                    </a:extLst>
                  </p:cNvPr>
                  <p:cNvSpPr/>
                  <p:nvPr/>
                </p:nvSpPr>
                <p:spPr>
                  <a:xfrm rot="5400000">
                    <a:off x="4851861" y="5964132"/>
                    <a:ext cx="525600" cy="12914"/>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585" name="Rectangle 584">
                    <a:extLst>
                      <a:ext uri="{FF2B5EF4-FFF2-40B4-BE49-F238E27FC236}">
                        <a16:creationId xmlns:a16="http://schemas.microsoft.com/office/drawing/2014/main" id="{8F3F0551-27CB-42AD-A4C6-F7533EAF9DB9}"/>
                      </a:ext>
                    </a:extLst>
                  </p:cNvPr>
                  <p:cNvSpPr/>
                  <p:nvPr/>
                </p:nvSpPr>
                <p:spPr>
                  <a:xfrm rot="5400000">
                    <a:off x="5209034" y="5964132"/>
                    <a:ext cx="525600" cy="12914"/>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586" name="Rectangle 585">
                    <a:extLst>
                      <a:ext uri="{FF2B5EF4-FFF2-40B4-BE49-F238E27FC236}">
                        <a16:creationId xmlns:a16="http://schemas.microsoft.com/office/drawing/2014/main" id="{18B13833-1219-4BBB-9A3C-C4787E22DFE9}"/>
                      </a:ext>
                    </a:extLst>
                  </p:cNvPr>
                  <p:cNvSpPr/>
                  <p:nvPr/>
                </p:nvSpPr>
                <p:spPr>
                  <a:xfrm>
                    <a:off x="5107491" y="5707289"/>
                    <a:ext cx="370800" cy="12914"/>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587" name="Rectangle 586">
                    <a:extLst>
                      <a:ext uri="{FF2B5EF4-FFF2-40B4-BE49-F238E27FC236}">
                        <a16:creationId xmlns:a16="http://schemas.microsoft.com/office/drawing/2014/main" id="{032F20F6-0B7E-490A-B748-16521C80F2C1}"/>
                      </a:ext>
                    </a:extLst>
                  </p:cNvPr>
                  <p:cNvSpPr/>
                  <p:nvPr/>
                </p:nvSpPr>
                <p:spPr>
                  <a:xfrm>
                    <a:off x="5108204" y="6220475"/>
                    <a:ext cx="370800" cy="12914"/>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grpSp>
          <p:sp>
            <p:nvSpPr>
              <p:cNvPr id="565" name="Freeform: Shape 564">
                <a:extLst>
                  <a:ext uri="{FF2B5EF4-FFF2-40B4-BE49-F238E27FC236}">
                    <a16:creationId xmlns:a16="http://schemas.microsoft.com/office/drawing/2014/main" id="{0F540298-E474-41A6-A515-FC1FD5B7EBF1}"/>
                  </a:ext>
                </a:extLst>
              </p:cNvPr>
              <p:cNvSpPr/>
              <p:nvPr/>
            </p:nvSpPr>
            <p:spPr>
              <a:xfrm>
                <a:off x="6728234" y="3636699"/>
                <a:ext cx="324000" cy="10800"/>
              </a:xfrm>
              <a:custGeom>
                <a:avLst/>
                <a:gdLst>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54728 w 2917768"/>
                  <a:gd name="connsiteY7" fmla="*/ 1662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64253 w 2917768"/>
                  <a:gd name="connsiteY7" fmla="*/ 1916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47417"/>
                  <a:gd name="connsiteX1" fmla="*/ 702426 w 2917768"/>
                  <a:gd name="connsiteY1" fmla="*/ 8312 h 247417"/>
                  <a:gd name="connsiteX2" fmla="*/ 1467197 w 2917768"/>
                  <a:gd name="connsiteY2" fmla="*/ 0 h 247417"/>
                  <a:gd name="connsiteX3" fmla="*/ 2240280 w 2917768"/>
                  <a:gd name="connsiteY3" fmla="*/ 4156 h 247417"/>
                  <a:gd name="connsiteX4" fmla="*/ 2905299 w 2917768"/>
                  <a:gd name="connsiteY4" fmla="*/ 103909 h 247417"/>
                  <a:gd name="connsiteX5" fmla="*/ 2917768 w 2917768"/>
                  <a:gd name="connsiteY5" fmla="*/ 228600 h 247417"/>
                  <a:gd name="connsiteX6" fmla="*/ 2236124 w 2917768"/>
                  <a:gd name="connsiteY6" fmla="*/ 178723 h 247417"/>
                  <a:gd name="connsiteX7" fmla="*/ 1464253 w 2917768"/>
                  <a:gd name="connsiteY7" fmla="*/ 191654 h 247417"/>
                  <a:gd name="connsiteX8" fmla="*/ 677488 w 2917768"/>
                  <a:gd name="connsiteY8" fmla="*/ 174567 h 247417"/>
                  <a:gd name="connsiteX9" fmla="*/ 0 w 2917768"/>
                  <a:gd name="connsiteY9" fmla="*/ 241069 h 247417"/>
                  <a:gd name="connsiteX10" fmla="*/ 4157 w 2917768"/>
                  <a:gd name="connsiteY10" fmla="*/ 83127 h 247417"/>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64253 w 2917768"/>
                  <a:gd name="connsiteY7" fmla="*/ 1916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60804"/>
                  <a:gd name="connsiteX1" fmla="*/ 702426 w 2917768"/>
                  <a:gd name="connsiteY1" fmla="*/ 8312 h 260804"/>
                  <a:gd name="connsiteX2" fmla="*/ 1467197 w 2917768"/>
                  <a:gd name="connsiteY2" fmla="*/ 0 h 260804"/>
                  <a:gd name="connsiteX3" fmla="*/ 2240280 w 2917768"/>
                  <a:gd name="connsiteY3" fmla="*/ 4156 h 260804"/>
                  <a:gd name="connsiteX4" fmla="*/ 2905299 w 2917768"/>
                  <a:gd name="connsiteY4" fmla="*/ 103909 h 260804"/>
                  <a:gd name="connsiteX5" fmla="*/ 2917768 w 2917768"/>
                  <a:gd name="connsiteY5" fmla="*/ 228600 h 260804"/>
                  <a:gd name="connsiteX6" fmla="*/ 2236124 w 2917768"/>
                  <a:gd name="connsiteY6" fmla="*/ 178723 h 260804"/>
                  <a:gd name="connsiteX7" fmla="*/ 1464253 w 2917768"/>
                  <a:gd name="connsiteY7" fmla="*/ 191654 h 260804"/>
                  <a:gd name="connsiteX8" fmla="*/ 677488 w 2917768"/>
                  <a:gd name="connsiteY8" fmla="*/ 174567 h 260804"/>
                  <a:gd name="connsiteX9" fmla="*/ 0 w 2917768"/>
                  <a:gd name="connsiteY9" fmla="*/ 241069 h 260804"/>
                  <a:gd name="connsiteX10" fmla="*/ 4157 w 2917768"/>
                  <a:gd name="connsiteY10" fmla="*/ 83127 h 260804"/>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7488 w 2917768"/>
                  <a:gd name="connsiteY8" fmla="*/ 174567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7488 w 2917768"/>
                  <a:gd name="connsiteY8" fmla="*/ 174567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57205"/>
                  <a:gd name="connsiteX1" fmla="*/ 7024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7024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6897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6897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7340"/>
                  <a:gd name="connsiteX1" fmla="*/ 689726 w 2917768"/>
                  <a:gd name="connsiteY1" fmla="*/ 8312 h 367340"/>
                  <a:gd name="connsiteX2" fmla="*/ 1467197 w 2917768"/>
                  <a:gd name="connsiteY2" fmla="*/ 0 h 367340"/>
                  <a:gd name="connsiteX3" fmla="*/ 2240280 w 2917768"/>
                  <a:gd name="connsiteY3" fmla="*/ 4156 h 367340"/>
                  <a:gd name="connsiteX4" fmla="*/ 2905299 w 2917768"/>
                  <a:gd name="connsiteY4" fmla="*/ 103909 h 367340"/>
                  <a:gd name="connsiteX5" fmla="*/ 2917768 w 2917768"/>
                  <a:gd name="connsiteY5" fmla="*/ 228600 h 367340"/>
                  <a:gd name="connsiteX6" fmla="*/ 2255174 w 2917768"/>
                  <a:gd name="connsiteY6" fmla="*/ 196186 h 367340"/>
                  <a:gd name="connsiteX7" fmla="*/ 1464253 w 2917768"/>
                  <a:gd name="connsiteY7" fmla="*/ 191654 h 367340"/>
                  <a:gd name="connsiteX8" fmla="*/ 675900 w 2917768"/>
                  <a:gd name="connsiteY8" fmla="*/ 188854 h 367340"/>
                  <a:gd name="connsiteX9" fmla="*/ 0 w 2917768"/>
                  <a:gd name="connsiteY9" fmla="*/ 241069 h 367340"/>
                  <a:gd name="connsiteX10" fmla="*/ 4157 w 2917768"/>
                  <a:gd name="connsiteY10" fmla="*/ 83127 h 367340"/>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3005"/>
                  <a:gd name="connsiteY0" fmla="*/ 83127 h 367029"/>
                  <a:gd name="connsiteX1" fmla="*/ 689726 w 2913005"/>
                  <a:gd name="connsiteY1" fmla="*/ 8312 h 367029"/>
                  <a:gd name="connsiteX2" fmla="*/ 1467197 w 2913005"/>
                  <a:gd name="connsiteY2" fmla="*/ 0 h 367029"/>
                  <a:gd name="connsiteX3" fmla="*/ 2240280 w 2913005"/>
                  <a:gd name="connsiteY3" fmla="*/ 4156 h 367029"/>
                  <a:gd name="connsiteX4" fmla="*/ 2905299 w 2913005"/>
                  <a:gd name="connsiteY4" fmla="*/ 103909 h 367029"/>
                  <a:gd name="connsiteX5" fmla="*/ 2913005 w 2913005"/>
                  <a:gd name="connsiteY5" fmla="*/ 247650 h 367029"/>
                  <a:gd name="connsiteX6" fmla="*/ 2255174 w 2913005"/>
                  <a:gd name="connsiteY6" fmla="*/ 196186 h 367029"/>
                  <a:gd name="connsiteX7" fmla="*/ 1464253 w 2913005"/>
                  <a:gd name="connsiteY7" fmla="*/ 191654 h 367029"/>
                  <a:gd name="connsiteX8" fmla="*/ 675900 w 2913005"/>
                  <a:gd name="connsiteY8" fmla="*/ 188854 h 367029"/>
                  <a:gd name="connsiteX9" fmla="*/ 0 w 2913005"/>
                  <a:gd name="connsiteY9" fmla="*/ 241069 h 367029"/>
                  <a:gd name="connsiteX10" fmla="*/ 4157 w 2913005"/>
                  <a:gd name="connsiteY10" fmla="*/ 83127 h 367029"/>
                  <a:gd name="connsiteX0" fmla="*/ 4157 w 2924349"/>
                  <a:gd name="connsiteY0" fmla="*/ 83127 h 367029"/>
                  <a:gd name="connsiteX1" fmla="*/ 689726 w 2924349"/>
                  <a:gd name="connsiteY1" fmla="*/ 8312 h 367029"/>
                  <a:gd name="connsiteX2" fmla="*/ 1467197 w 2924349"/>
                  <a:gd name="connsiteY2" fmla="*/ 0 h 367029"/>
                  <a:gd name="connsiteX3" fmla="*/ 2240280 w 2924349"/>
                  <a:gd name="connsiteY3" fmla="*/ 4156 h 367029"/>
                  <a:gd name="connsiteX4" fmla="*/ 2924349 w 2924349"/>
                  <a:gd name="connsiteY4" fmla="*/ 107084 h 367029"/>
                  <a:gd name="connsiteX5" fmla="*/ 2913005 w 2924349"/>
                  <a:gd name="connsiteY5" fmla="*/ 247650 h 367029"/>
                  <a:gd name="connsiteX6" fmla="*/ 2255174 w 2924349"/>
                  <a:gd name="connsiteY6" fmla="*/ 196186 h 367029"/>
                  <a:gd name="connsiteX7" fmla="*/ 1464253 w 2924349"/>
                  <a:gd name="connsiteY7" fmla="*/ 191654 h 367029"/>
                  <a:gd name="connsiteX8" fmla="*/ 675900 w 2924349"/>
                  <a:gd name="connsiteY8" fmla="*/ 188854 h 367029"/>
                  <a:gd name="connsiteX9" fmla="*/ 0 w 2924349"/>
                  <a:gd name="connsiteY9" fmla="*/ 241069 h 367029"/>
                  <a:gd name="connsiteX10" fmla="*/ 4157 w 2924349"/>
                  <a:gd name="connsiteY10" fmla="*/ 83127 h 367029"/>
                  <a:gd name="connsiteX0" fmla="*/ 4157 w 2924349"/>
                  <a:gd name="connsiteY0" fmla="*/ 83127 h 367029"/>
                  <a:gd name="connsiteX1" fmla="*/ 689726 w 2924349"/>
                  <a:gd name="connsiteY1" fmla="*/ 8312 h 367029"/>
                  <a:gd name="connsiteX2" fmla="*/ 1467197 w 2924349"/>
                  <a:gd name="connsiteY2" fmla="*/ 0 h 367029"/>
                  <a:gd name="connsiteX3" fmla="*/ 2240280 w 2924349"/>
                  <a:gd name="connsiteY3" fmla="*/ 4156 h 367029"/>
                  <a:gd name="connsiteX4" fmla="*/ 2924349 w 2924349"/>
                  <a:gd name="connsiteY4" fmla="*/ 107084 h 367029"/>
                  <a:gd name="connsiteX5" fmla="*/ 2913005 w 2924349"/>
                  <a:gd name="connsiteY5" fmla="*/ 247650 h 367029"/>
                  <a:gd name="connsiteX6" fmla="*/ 2255174 w 2924349"/>
                  <a:gd name="connsiteY6" fmla="*/ 196186 h 367029"/>
                  <a:gd name="connsiteX7" fmla="*/ 1464253 w 2924349"/>
                  <a:gd name="connsiteY7" fmla="*/ 191654 h 367029"/>
                  <a:gd name="connsiteX8" fmla="*/ 675900 w 2924349"/>
                  <a:gd name="connsiteY8" fmla="*/ 188854 h 367029"/>
                  <a:gd name="connsiteX9" fmla="*/ 0 w 2924349"/>
                  <a:gd name="connsiteY9" fmla="*/ 241069 h 367029"/>
                  <a:gd name="connsiteX10" fmla="*/ 4157 w 2924349"/>
                  <a:gd name="connsiteY10" fmla="*/ 83127 h 367029"/>
                  <a:gd name="connsiteX0" fmla="*/ 4157 w 2924349"/>
                  <a:gd name="connsiteY0" fmla="*/ 83127 h 363553"/>
                  <a:gd name="connsiteX1" fmla="*/ 689726 w 2924349"/>
                  <a:gd name="connsiteY1" fmla="*/ 8312 h 363553"/>
                  <a:gd name="connsiteX2" fmla="*/ 1467197 w 2924349"/>
                  <a:gd name="connsiteY2" fmla="*/ 0 h 363553"/>
                  <a:gd name="connsiteX3" fmla="*/ 2240280 w 2924349"/>
                  <a:gd name="connsiteY3" fmla="*/ 4156 h 363553"/>
                  <a:gd name="connsiteX4" fmla="*/ 2924349 w 2924349"/>
                  <a:gd name="connsiteY4" fmla="*/ 107084 h 363553"/>
                  <a:gd name="connsiteX5" fmla="*/ 2913005 w 2924349"/>
                  <a:gd name="connsiteY5" fmla="*/ 247650 h 363553"/>
                  <a:gd name="connsiteX6" fmla="*/ 2255174 w 2924349"/>
                  <a:gd name="connsiteY6" fmla="*/ 196186 h 363553"/>
                  <a:gd name="connsiteX7" fmla="*/ 1464253 w 2924349"/>
                  <a:gd name="connsiteY7" fmla="*/ 191654 h 363553"/>
                  <a:gd name="connsiteX8" fmla="*/ 675900 w 2924349"/>
                  <a:gd name="connsiteY8" fmla="*/ 188854 h 363553"/>
                  <a:gd name="connsiteX9" fmla="*/ 0 w 2924349"/>
                  <a:gd name="connsiteY9" fmla="*/ 241069 h 363553"/>
                  <a:gd name="connsiteX10" fmla="*/ 4157 w 2924349"/>
                  <a:gd name="connsiteY10" fmla="*/ 83127 h 363553"/>
                  <a:gd name="connsiteX0" fmla="*/ 4157 w 2924349"/>
                  <a:gd name="connsiteY0" fmla="*/ 83127 h 363553"/>
                  <a:gd name="connsiteX1" fmla="*/ 689726 w 2924349"/>
                  <a:gd name="connsiteY1" fmla="*/ 8312 h 363553"/>
                  <a:gd name="connsiteX2" fmla="*/ 1467197 w 2924349"/>
                  <a:gd name="connsiteY2" fmla="*/ 0 h 363553"/>
                  <a:gd name="connsiteX3" fmla="*/ 2240280 w 2924349"/>
                  <a:gd name="connsiteY3" fmla="*/ 4156 h 363553"/>
                  <a:gd name="connsiteX4" fmla="*/ 2924349 w 2924349"/>
                  <a:gd name="connsiteY4" fmla="*/ 107084 h 363553"/>
                  <a:gd name="connsiteX5" fmla="*/ 2913005 w 2924349"/>
                  <a:gd name="connsiteY5" fmla="*/ 247650 h 363553"/>
                  <a:gd name="connsiteX6" fmla="*/ 2255174 w 2924349"/>
                  <a:gd name="connsiteY6" fmla="*/ 196186 h 363553"/>
                  <a:gd name="connsiteX7" fmla="*/ 1464253 w 2924349"/>
                  <a:gd name="connsiteY7" fmla="*/ 191654 h 363553"/>
                  <a:gd name="connsiteX8" fmla="*/ 675900 w 2924349"/>
                  <a:gd name="connsiteY8" fmla="*/ 188854 h 363553"/>
                  <a:gd name="connsiteX9" fmla="*/ 0 w 2924349"/>
                  <a:gd name="connsiteY9" fmla="*/ 241069 h 363553"/>
                  <a:gd name="connsiteX10" fmla="*/ 4157 w 2924349"/>
                  <a:gd name="connsiteY10" fmla="*/ 83127 h 363553"/>
                  <a:gd name="connsiteX0" fmla="*/ 4157 w 2913236"/>
                  <a:gd name="connsiteY0" fmla="*/ 83127 h 363553"/>
                  <a:gd name="connsiteX1" fmla="*/ 689726 w 2913236"/>
                  <a:gd name="connsiteY1" fmla="*/ 8312 h 363553"/>
                  <a:gd name="connsiteX2" fmla="*/ 1467197 w 2913236"/>
                  <a:gd name="connsiteY2" fmla="*/ 0 h 363553"/>
                  <a:gd name="connsiteX3" fmla="*/ 2240280 w 2913236"/>
                  <a:gd name="connsiteY3" fmla="*/ 4156 h 363553"/>
                  <a:gd name="connsiteX4" fmla="*/ 2913236 w 2913236"/>
                  <a:gd name="connsiteY4" fmla="*/ 94384 h 363553"/>
                  <a:gd name="connsiteX5" fmla="*/ 2913005 w 2913236"/>
                  <a:gd name="connsiteY5" fmla="*/ 247650 h 363553"/>
                  <a:gd name="connsiteX6" fmla="*/ 2255174 w 2913236"/>
                  <a:gd name="connsiteY6" fmla="*/ 196186 h 363553"/>
                  <a:gd name="connsiteX7" fmla="*/ 1464253 w 2913236"/>
                  <a:gd name="connsiteY7" fmla="*/ 191654 h 363553"/>
                  <a:gd name="connsiteX8" fmla="*/ 675900 w 2913236"/>
                  <a:gd name="connsiteY8" fmla="*/ 188854 h 363553"/>
                  <a:gd name="connsiteX9" fmla="*/ 0 w 2913236"/>
                  <a:gd name="connsiteY9" fmla="*/ 241069 h 363553"/>
                  <a:gd name="connsiteX10" fmla="*/ 4157 w 2913236"/>
                  <a:gd name="connsiteY10" fmla="*/ 83127 h 363553"/>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11966 h 392392"/>
                  <a:gd name="connsiteX1" fmla="*/ 689726 w 2913236"/>
                  <a:gd name="connsiteY1" fmla="*/ 37151 h 392392"/>
                  <a:gd name="connsiteX2" fmla="*/ 1467197 w 2913236"/>
                  <a:gd name="connsiteY2" fmla="*/ 28839 h 392392"/>
                  <a:gd name="connsiteX3" fmla="*/ 2240280 w 2913236"/>
                  <a:gd name="connsiteY3" fmla="*/ 32995 h 392392"/>
                  <a:gd name="connsiteX4" fmla="*/ 2913236 w 2913236"/>
                  <a:gd name="connsiteY4" fmla="*/ 123223 h 392392"/>
                  <a:gd name="connsiteX5" fmla="*/ 2913005 w 2913236"/>
                  <a:gd name="connsiteY5" fmla="*/ 276489 h 392392"/>
                  <a:gd name="connsiteX6" fmla="*/ 2255174 w 2913236"/>
                  <a:gd name="connsiteY6" fmla="*/ 225025 h 392392"/>
                  <a:gd name="connsiteX7" fmla="*/ 1464253 w 2913236"/>
                  <a:gd name="connsiteY7" fmla="*/ 220493 h 392392"/>
                  <a:gd name="connsiteX8" fmla="*/ 675900 w 2913236"/>
                  <a:gd name="connsiteY8" fmla="*/ 217693 h 392392"/>
                  <a:gd name="connsiteX9" fmla="*/ 0 w 2913236"/>
                  <a:gd name="connsiteY9" fmla="*/ 269908 h 392392"/>
                  <a:gd name="connsiteX10" fmla="*/ 4157 w 2913236"/>
                  <a:gd name="connsiteY10" fmla="*/ 111966 h 392392"/>
                  <a:gd name="connsiteX0" fmla="*/ 4157 w 2913236"/>
                  <a:gd name="connsiteY0" fmla="*/ 83127 h 363553"/>
                  <a:gd name="connsiteX1" fmla="*/ 689726 w 2913236"/>
                  <a:gd name="connsiteY1" fmla="*/ 8312 h 363553"/>
                  <a:gd name="connsiteX2" fmla="*/ 1467197 w 2913236"/>
                  <a:gd name="connsiteY2" fmla="*/ 0 h 363553"/>
                  <a:gd name="connsiteX3" fmla="*/ 2240280 w 2913236"/>
                  <a:gd name="connsiteY3" fmla="*/ 4156 h 363553"/>
                  <a:gd name="connsiteX4" fmla="*/ 2913236 w 2913236"/>
                  <a:gd name="connsiteY4" fmla="*/ 94384 h 363553"/>
                  <a:gd name="connsiteX5" fmla="*/ 2913005 w 2913236"/>
                  <a:gd name="connsiteY5" fmla="*/ 247650 h 363553"/>
                  <a:gd name="connsiteX6" fmla="*/ 2255174 w 2913236"/>
                  <a:gd name="connsiteY6" fmla="*/ 196186 h 363553"/>
                  <a:gd name="connsiteX7" fmla="*/ 1464253 w 2913236"/>
                  <a:gd name="connsiteY7" fmla="*/ 191654 h 363553"/>
                  <a:gd name="connsiteX8" fmla="*/ 675900 w 2913236"/>
                  <a:gd name="connsiteY8" fmla="*/ 188854 h 363553"/>
                  <a:gd name="connsiteX9" fmla="*/ 0 w 2913236"/>
                  <a:gd name="connsiteY9" fmla="*/ 241069 h 363553"/>
                  <a:gd name="connsiteX10" fmla="*/ 4157 w 2913236"/>
                  <a:gd name="connsiteY10" fmla="*/ 83127 h 363553"/>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165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165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800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8004 h 369291"/>
                  <a:gd name="connsiteX8" fmla="*/ 675900 w 2913236"/>
                  <a:gd name="connsiteY8" fmla="*/ 201554 h 369291"/>
                  <a:gd name="connsiteX9" fmla="*/ 0 w 2913236"/>
                  <a:gd name="connsiteY9" fmla="*/ 241069 h 369291"/>
                  <a:gd name="connsiteX10" fmla="*/ 4157 w 2913236"/>
                  <a:gd name="connsiteY10" fmla="*/ 83127 h 36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13236" h="369291">
                    <a:moveTo>
                      <a:pt x="4157" y="83127"/>
                    </a:moveTo>
                    <a:cubicBezTo>
                      <a:pt x="346451" y="204239"/>
                      <a:pt x="422045" y="188825"/>
                      <a:pt x="689726" y="8312"/>
                    </a:cubicBezTo>
                    <a:cubicBezTo>
                      <a:pt x="969520" y="245253"/>
                      <a:pt x="1288568" y="168108"/>
                      <a:pt x="1467197" y="0"/>
                    </a:cubicBezTo>
                    <a:cubicBezTo>
                      <a:pt x="1742354" y="204585"/>
                      <a:pt x="1931786" y="220258"/>
                      <a:pt x="2240280" y="4156"/>
                    </a:cubicBezTo>
                    <a:cubicBezTo>
                      <a:pt x="2455603" y="165465"/>
                      <a:pt x="2585200" y="202950"/>
                      <a:pt x="2913236" y="94384"/>
                    </a:cubicBezTo>
                    <a:lnTo>
                      <a:pt x="2913005" y="247650"/>
                    </a:lnTo>
                    <a:cubicBezTo>
                      <a:pt x="2747702" y="420995"/>
                      <a:pt x="2426826" y="383203"/>
                      <a:pt x="2255174" y="196186"/>
                    </a:cubicBezTo>
                    <a:cubicBezTo>
                      <a:pt x="2001059" y="411634"/>
                      <a:pt x="1713606" y="401656"/>
                      <a:pt x="1464253" y="198004"/>
                    </a:cubicBezTo>
                    <a:cubicBezTo>
                      <a:pt x="1185824" y="411336"/>
                      <a:pt x="909579" y="391400"/>
                      <a:pt x="675900" y="201554"/>
                    </a:cubicBezTo>
                    <a:cubicBezTo>
                      <a:pt x="410913" y="418984"/>
                      <a:pt x="231650" y="417339"/>
                      <a:pt x="0" y="241069"/>
                    </a:cubicBezTo>
                    <a:cubicBezTo>
                      <a:pt x="1386" y="181494"/>
                      <a:pt x="2771" y="121920"/>
                      <a:pt x="4157" y="83127"/>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6" name="Freeform: Shape 565">
                <a:extLst>
                  <a:ext uri="{FF2B5EF4-FFF2-40B4-BE49-F238E27FC236}">
                    <a16:creationId xmlns:a16="http://schemas.microsoft.com/office/drawing/2014/main" id="{7988BF71-C8D1-465B-B94E-7E4779C52EFE}"/>
                  </a:ext>
                </a:extLst>
              </p:cNvPr>
              <p:cNvSpPr/>
              <p:nvPr/>
            </p:nvSpPr>
            <p:spPr>
              <a:xfrm>
                <a:off x="6728234" y="3684433"/>
                <a:ext cx="324000" cy="10800"/>
              </a:xfrm>
              <a:custGeom>
                <a:avLst/>
                <a:gdLst>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54728 w 2917768"/>
                  <a:gd name="connsiteY7" fmla="*/ 1662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64253 w 2917768"/>
                  <a:gd name="connsiteY7" fmla="*/ 1916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47417"/>
                  <a:gd name="connsiteX1" fmla="*/ 702426 w 2917768"/>
                  <a:gd name="connsiteY1" fmla="*/ 8312 h 247417"/>
                  <a:gd name="connsiteX2" fmla="*/ 1467197 w 2917768"/>
                  <a:gd name="connsiteY2" fmla="*/ 0 h 247417"/>
                  <a:gd name="connsiteX3" fmla="*/ 2240280 w 2917768"/>
                  <a:gd name="connsiteY3" fmla="*/ 4156 h 247417"/>
                  <a:gd name="connsiteX4" fmla="*/ 2905299 w 2917768"/>
                  <a:gd name="connsiteY4" fmla="*/ 103909 h 247417"/>
                  <a:gd name="connsiteX5" fmla="*/ 2917768 w 2917768"/>
                  <a:gd name="connsiteY5" fmla="*/ 228600 h 247417"/>
                  <a:gd name="connsiteX6" fmla="*/ 2236124 w 2917768"/>
                  <a:gd name="connsiteY6" fmla="*/ 178723 h 247417"/>
                  <a:gd name="connsiteX7" fmla="*/ 1464253 w 2917768"/>
                  <a:gd name="connsiteY7" fmla="*/ 191654 h 247417"/>
                  <a:gd name="connsiteX8" fmla="*/ 677488 w 2917768"/>
                  <a:gd name="connsiteY8" fmla="*/ 174567 h 247417"/>
                  <a:gd name="connsiteX9" fmla="*/ 0 w 2917768"/>
                  <a:gd name="connsiteY9" fmla="*/ 241069 h 247417"/>
                  <a:gd name="connsiteX10" fmla="*/ 4157 w 2917768"/>
                  <a:gd name="connsiteY10" fmla="*/ 83127 h 247417"/>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64253 w 2917768"/>
                  <a:gd name="connsiteY7" fmla="*/ 1916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60804"/>
                  <a:gd name="connsiteX1" fmla="*/ 702426 w 2917768"/>
                  <a:gd name="connsiteY1" fmla="*/ 8312 h 260804"/>
                  <a:gd name="connsiteX2" fmla="*/ 1467197 w 2917768"/>
                  <a:gd name="connsiteY2" fmla="*/ 0 h 260804"/>
                  <a:gd name="connsiteX3" fmla="*/ 2240280 w 2917768"/>
                  <a:gd name="connsiteY3" fmla="*/ 4156 h 260804"/>
                  <a:gd name="connsiteX4" fmla="*/ 2905299 w 2917768"/>
                  <a:gd name="connsiteY4" fmla="*/ 103909 h 260804"/>
                  <a:gd name="connsiteX5" fmla="*/ 2917768 w 2917768"/>
                  <a:gd name="connsiteY5" fmla="*/ 228600 h 260804"/>
                  <a:gd name="connsiteX6" fmla="*/ 2236124 w 2917768"/>
                  <a:gd name="connsiteY6" fmla="*/ 178723 h 260804"/>
                  <a:gd name="connsiteX7" fmla="*/ 1464253 w 2917768"/>
                  <a:gd name="connsiteY7" fmla="*/ 191654 h 260804"/>
                  <a:gd name="connsiteX8" fmla="*/ 677488 w 2917768"/>
                  <a:gd name="connsiteY8" fmla="*/ 174567 h 260804"/>
                  <a:gd name="connsiteX9" fmla="*/ 0 w 2917768"/>
                  <a:gd name="connsiteY9" fmla="*/ 241069 h 260804"/>
                  <a:gd name="connsiteX10" fmla="*/ 4157 w 2917768"/>
                  <a:gd name="connsiteY10" fmla="*/ 83127 h 260804"/>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7488 w 2917768"/>
                  <a:gd name="connsiteY8" fmla="*/ 174567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7488 w 2917768"/>
                  <a:gd name="connsiteY8" fmla="*/ 174567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57205"/>
                  <a:gd name="connsiteX1" fmla="*/ 7024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7024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6897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6897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7340"/>
                  <a:gd name="connsiteX1" fmla="*/ 689726 w 2917768"/>
                  <a:gd name="connsiteY1" fmla="*/ 8312 h 367340"/>
                  <a:gd name="connsiteX2" fmla="*/ 1467197 w 2917768"/>
                  <a:gd name="connsiteY2" fmla="*/ 0 h 367340"/>
                  <a:gd name="connsiteX3" fmla="*/ 2240280 w 2917768"/>
                  <a:gd name="connsiteY3" fmla="*/ 4156 h 367340"/>
                  <a:gd name="connsiteX4" fmla="*/ 2905299 w 2917768"/>
                  <a:gd name="connsiteY4" fmla="*/ 103909 h 367340"/>
                  <a:gd name="connsiteX5" fmla="*/ 2917768 w 2917768"/>
                  <a:gd name="connsiteY5" fmla="*/ 228600 h 367340"/>
                  <a:gd name="connsiteX6" fmla="*/ 2255174 w 2917768"/>
                  <a:gd name="connsiteY6" fmla="*/ 196186 h 367340"/>
                  <a:gd name="connsiteX7" fmla="*/ 1464253 w 2917768"/>
                  <a:gd name="connsiteY7" fmla="*/ 191654 h 367340"/>
                  <a:gd name="connsiteX8" fmla="*/ 675900 w 2917768"/>
                  <a:gd name="connsiteY8" fmla="*/ 188854 h 367340"/>
                  <a:gd name="connsiteX9" fmla="*/ 0 w 2917768"/>
                  <a:gd name="connsiteY9" fmla="*/ 241069 h 367340"/>
                  <a:gd name="connsiteX10" fmla="*/ 4157 w 2917768"/>
                  <a:gd name="connsiteY10" fmla="*/ 83127 h 367340"/>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3005"/>
                  <a:gd name="connsiteY0" fmla="*/ 83127 h 367029"/>
                  <a:gd name="connsiteX1" fmla="*/ 689726 w 2913005"/>
                  <a:gd name="connsiteY1" fmla="*/ 8312 h 367029"/>
                  <a:gd name="connsiteX2" fmla="*/ 1467197 w 2913005"/>
                  <a:gd name="connsiteY2" fmla="*/ 0 h 367029"/>
                  <a:gd name="connsiteX3" fmla="*/ 2240280 w 2913005"/>
                  <a:gd name="connsiteY3" fmla="*/ 4156 h 367029"/>
                  <a:gd name="connsiteX4" fmla="*/ 2905299 w 2913005"/>
                  <a:gd name="connsiteY4" fmla="*/ 103909 h 367029"/>
                  <a:gd name="connsiteX5" fmla="*/ 2913005 w 2913005"/>
                  <a:gd name="connsiteY5" fmla="*/ 247650 h 367029"/>
                  <a:gd name="connsiteX6" fmla="*/ 2255174 w 2913005"/>
                  <a:gd name="connsiteY6" fmla="*/ 196186 h 367029"/>
                  <a:gd name="connsiteX7" fmla="*/ 1464253 w 2913005"/>
                  <a:gd name="connsiteY7" fmla="*/ 191654 h 367029"/>
                  <a:gd name="connsiteX8" fmla="*/ 675900 w 2913005"/>
                  <a:gd name="connsiteY8" fmla="*/ 188854 h 367029"/>
                  <a:gd name="connsiteX9" fmla="*/ 0 w 2913005"/>
                  <a:gd name="connsiteY9" fmla="*/ 241069 h 367029"/>
                  <a:gd name="connsiteX10" fmla="*/ 4157 w 2913005"/>
                  <a:gd name="connsiteY10" fmla="*/ 83127 h 367029"/>
                  <a:gd name="connsiteX0" fmla="*/ 4157 w 2924349"/>
                  <a:gd name="connsiteY0" fmla="*/ 83127 h 367029"/>
                  <a:gd name="connsiteX1" fmla="*/ 689726 w 2924349"/>
                  <a:gd name="connsiteY1" fmla="*/ 8312 h 367029"/>
                  <a:gd name="connsiteX2" fmla="*/ 1467197 w 2924349"/>
                  <a:gd name="connsiteY2" fmla="*/ 0 h 367029"/>
                  <a:gd name="connsiteX3" fmla="*/ 2240280 w 2924349"/>
                  <a:gd name="connsiteY3" fmla="*/ 4156 h 367029"/>
                  <a:gd name="connsiteX4" fmla="*/ 2924349 w 2924349"/>
                  <a:gd name="connsiteY4" fmla="*/ 107084 h 367029"/>
                  <a:gd name="connsiteX5" fmla="*/ 2913005 w 2924349"/>
                  <a:gd name="connsiteY5" fmla="*/ 247650 h 367029"/>
                  <a:gd name="connsiteX6" fmla="*/ 2255174 w 2924349"/>
                  <a:gd name="connsiteY6" fmla="*/ 196186 h 367029"/>
                  <a:gd name="connsiteX7" fmla="*/ 1464253 w 2924349"/>
                  <a:gd name="connsiteY7" fmla="*/ 191654 h 367029"/>
                  <a:gd name="connsiteX8" fmla="*/ 675900 w 2924349"/>
                  <a:gd name="connsiteY8" fmla="*/ 188854 h 367029"/>
                  <a:gd name="connsiteX9" fmla="*/ 0 w 2924349"/>
                  <a:gd name="connsiteY9" fmla="*/ 241069 h 367029"/>
                  <a:gd name="connsiteX10" fmla="*/ 4157 w 2924349"/>
                  <a:gd name="connsiteY10" fmla="*/ 83127 h 367029"/>
                  <a:gd name="connsiteX0" fmla="*/ 4157 w 2924349"/>
                  <a:gd name="connsiteY0" fmla="*/ 83127 h 367029"/>
                  <a:gd name="connsiteX1" fmla="*/ 689726 w 2924349"/>
                  <a:gd name="connsiteY1" fmla="*/ 8312 h 367029"/>
                  <a:gd name="connsiteX2" fmla="*/ 1467197 w 2924349"/>
                  <a:gd name="connsiteY2" fmla="*/ 0 h 367029"/>
                  <a:gd name="connsiteX3" fmla="*/ 2240280 w 2924349"/>
                  <a:gd name="connsiteY3" fmla="*/ 4156 h 367029"/>
                  <a:gd name="connsiteX4" fmla="*/ 2924349 w 2924349"/>
                  <a:gd name="connsiteY4" fmla="*/ 107084 h 367029"/>
                  <a:gd name="connsiteX5" fmla="*/ 2913005 w 2924349"/>
                  <a:gd name="connsiteY5" fmla="*/ 247650 h 367029"/>
                  <a:gd name="connsiteX6" fmla="*/ 2255174 w 2924349"/>
                  <a:gd name="connsiteY6" fmla="*/ 196186 h 367029"/>
                  <a:gd name="connsiteX7" fmla="*/ 1464253 w 2924349"/>
                  <a:gd name="connsiteY7" fmla="*/ 191654 h 367029"/>
                  <a:gd name="connsiteX8" fmla="*/ 675900 w 2924349"/>
                  <a:gd name="connsiteY8" fmla="*/ 188854 h 367029"/>
                  <a:gd name="connsiteX9" fmla="*/ 0 w 2924349"/>
                  <a:gd name="connsiteY9" fmla="*/ 241069 h 367029"/>
                  <a:gd name="connsiteX10" fmla="*/ 4157 w 2924349"/>
                  <a:gd name="connsiteY10" fmla="*/ 83127 h 367029"/>
                  <a:gd name="connsiteX0" fmla="*/ 4157 w 2924349"/>
                  <a:gd name="connsiteY0" fmla="*/ 83127 h 363553"/>
                  <a:gd name="connsiteX1" fmla="*/ 689726 w 2924349"/>
                  <a:gd name="connsiteY1" fmla="*/ 8312 h 363553"/>
                  <a:gd name="connsiteX2" fmla="*/ 1467197 w 2924349"/>
                  <a:gd name="connsiteY2" fmla="*/ 0 h 363553"/>
                  <a:gd name="connsiteX3" fmla="*/ 2240280 w 2924349"/>
                  <a:gd name="connsiteY3" fmla="*/ 4156 h 363553"/>
                  <a:gd name="connsiteX4" fmla="*/ 2924349 w 2924349"/>
                  <a:gd name="connsiteY4" fmla="*/ 107084 h 363553"/>
                  <a:gd name="connsiteX5" fmla="*/ 2913005 w 2924349"/>
                  <a:gd name="connsiteY5" fmla="*/ 247650 h 363553"/>
                  <a:gd name="connsiteX6" fmla="*/ 2255174 w 2924349"/>
                  <a:gd name="connsiteY6" fmla="*/ 196186 h 363553"/>
                  <a:gd name="connsiteX7" fmla="*/ 1464253 w 2924349"/>
                  <a:gd name="connsiteY7" fmla="*/ 191654 h 363553"/>
                  <a:gd name="connsiteX8" fmla="*/ 675900 w 2924349"/>
                  <a:gd name="connsiteY8" fmla="*/ 188854 h 363553"/>
                  <a:gd name="connsiteX9" fmla="*/ 0 w 2924349"/>
                  <a:gd name="connsiteY9" fmla="*/ 241069 h 363553"/>
                  <a:gd name="connsiteX10" fmla="*/ 4157 w 2924349"/>
                  <a:gd name="connsiteY10" fmla="*/ 83127 h 363553"/>
                  <a:gd name="connsiteX0" fmla="*/ 4157 w 2924349"/>
                  <a:gd name="connsiteY0" fmla="*/ 83127 h 363553"/>
                  <a:gd name="connsiteX1" fmla="*/ 689726 w 2924349"/>
                  <a:gd name="connsiteY1" fmla="*/ 8312 h 363553"/>
                  <a:gd name="connsiteX2" fmla="*/ 1467197 w 2924349"/>
                  <a:gd name="connsiteY2" fmla="*/ 0 h 363553"/>
                  <a:gd name="connsiteX3" fmla="*/ 2240280 w 2924349"/>
                  <a:gd name="connsiteY3" fmla="*/ 4156 h 363553"/>
                  <a:gd name="connsiteX4" fmla="*/ 2924349 w 2924349"/>
                  <a:gd name="connsiteY4" fmla="*/ 107084 h 363553"/>
                  <a:gd name="connsiteX5" fmla="*/ 2913005 w 2924349"/>
                  <a:gd name="connsiteY5" fmla="*/ 247650 h 363553"/>
                  <a:gd name="connsiteX6" fmla="*/ 2255174 w 2924349"/>
                  <a:gd name="connsiteY6" fmla="*/ 196186 h 363553"/>
                  <a:gd name="connsiteX7" fmla="*/ 1464253 w 2924349"/>
                  <a:gd name="connsiteY7" fmla="*/ 191654 h 363553"/>
                  <a:gd name="connsiteX8" fmla="*/ 675900 w 2924349"/>
                  <a:gd name="connsiteY8" fmla="*/ 188854 h 363553"/>
                  <a:gd name="connsiteX9" fmla="*/ 0 w 2924349"/>
                  <a:gd name="connsiteY9" fmla="*/ 241069 h 363553"/>
                  <a:gd name="connsiteX10" fmla="*/ 4157 w 2924349"/>
                  <a:gd name="connsiteY10" fmla="*/ 83127 h 363553"/>
                  <a:gd name="connsiteX0" fmla="*/ 4157 w 2913236"/>
                  <a:gd name="connsiteY0" fmla="*/ 83127 h 363553"/>
                  <a:gd name="connsiteX1" fmla="*/ 689726 w 2913236"/>
                  <a:gd name="connsiteY1" fmla="*/ 8312 h 363553"/>
                  <a:gd name="connsiteX2" fmla="*/ 1467197 w 2913236"/>
                  <a:gd name="connsiteY2" fmla="*/ 0 h 363553"/>
                  <a:gd name="connsiteX3" fmla="*/ 2240280 w 2913236"/>
                  <a:gd name="connsiteY3" fmla="*/ 4156 h 363553"/>
                  <a:gd name="connsiteX4" fmla="*/ 2913236 w 2913236"/>
                  <a:gd name="connsiteY4" fmla="*/ 94384 h 363553"/>
                  <a:gd name="connsiteX5" fmla="*/ 2913005 w 2913236"/>
                  <a:gd name="connsiteY5" fmla="*/ 247650 h 363553"/>
                  <a:gd name="connsiteX6" fmla="*/ 2255174 w 2913236"/>
                  <a:gd name="connsiteY6" fmla="*/ 196186 h 363553"/>
                  <a:gd name="connsiteX7" fmla="*/ 1464253 w 2913236"/>
                  <a:gd name="connsiteY7" fmla="*/ 191654 h 363553"/>
                  <a:gd name="connsiteX8" fmla="*/ 675900 w 2913236"/>
                  <a:gd name="connsiteY8" fmla="*/ 188854 h 363553"/>
                  <a:gd name="connsiteX9" fmla="*/ 0 w 2913236"/>
                  <a:gd name="connsiteY9" fmla="*/ 241069 h 363553"/>
                  <a:gd name="connsiteX10" fmla="*/ 4157 w 2913236"/>
                  <a:gd name="connsiteY10" fmla="*/ 83127 h 363553"/>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11966 h 392392"/>
                  <a:gd name="connsiteX1" fmla="*/ 689726 w 2913236"/>
                  <a:gd name="connsiteY1" fmla="*/ 37151 h 392392"/>
                  <a:gd name="connsiteX2" fmla="*/ 1467197 w 2913236"/>
                  <a:gd name="connsiteY2" fmla="*/ 28839 h 392392"/>
                  <a:gd name="connsiteX3" fmla="*/ 2240280 w 2913236"/>
                  <a:gd name="connsiteY3" fmla="*/ 32995 h 392392"/>
                  <a:gd name="connsiteX4" fmla="*/ 2913236 w 2913236"/>
                  <a:gd name="connsiteY4" fmla="*/ 123223 h 392392"/>
                  <a:gd name="connsiteX5" fmla="*/ 2913005 w 2913236"/>
                  <a:gd name="connsiteY5" fmla="*/ 276489 h 392392"/>
                  <a:gd name="connsiteX6" fmla="*/ 2255174 w 2913236"/>
                  <a:gd name="connsiteY6" fmla="*/ 225025 h 392392"/>
                  <a:gd name="connsiteX7" fmla="*/ 1464253 w 2913236"/>
                  <a:gd name="connsiteY7" fmla="*/ 220493 h 392392"/>
                  <a:gd name="connsiteX8" fmla="*/ 675900 w 2913236"/>
                  <a:gd name="connsiteY8" fmla="*/ 217693 h 392392"/>
                  <a:gd name="connsiteX9" fmla="*/ 0 w 2913236"/>
                  <a:gd name="connsiteY9" fmla="*/ 269908 h 392392"/>
                  <a:gd name="connsiteX10" fmla="*/ 4157 w 2913236"/>
                  <a:gd name="connsiteY10" fmla="*/ 111966 h 392392"/>
                  <a:gd name="connsiteX0" fmla="*/ 4157 w 2913236"/>
                  <a:gd name="connsiteY0" fmla="*/ 83127 h 363553"/>
                  <a:gd name="connsiteX1" fmla="*/ 689726 w 2913236"/>
                  <a:gd name="connsiteY1" fmla="*/ 8312 h 363553"/>
                  <a:gd name="connsiteX2" fmla="*/ 1467197 w 2913236"/>
                  <a:gd name="connsiteY2" fmla="*/ 0 h 363553"/>
                  <a:gd name="connsiteX3" fmla="*/ 2240280 w 2913236"/>
                  <a:gd name="connsiteY3" fmla="*/ 4156 h 363553"/>
                  <a:gd name="connsiteX4" fmla="*/ 2913236 w 2913236"/>
                  <a:gd name="connsiteY4" fmla="*/ 94384 h 363553"/>
                  <a:gd name="connsiteX5" fmla="*/ 2913005 w 2913236"/>
                  <a:gd name="connsiteY5" fmla="*/ 247650 h 363553"/>
                  <a:gd name="connsiteX6" fmla="*/ 2255174 w 2913236"/>
                  <a:gd name="connsiteY6" fmla="*/ 196186 h 363553"/>
                  <a:gd name="connsiteX7" fmla="*/ 1464253 w 2913236"/>
                  <a:gd name="connsiteY7" fmla="*/ 191654 h 363553"/>
                  <a:gd name="connsiteX8" fmla="*/ 675900 w 2913236"/>
                  <a:gd name="connsiteY8" fmla="*/ 188854 h 363553"/>
                  <a:gd name="connsiteX9" fmla="*/ 0 w 2913236"/>
                  <a:gd name="connsiteY9" fmla="*/ 241069 h 363553"/>
                  <a:gd name="connsiteX10" fmla="*/ 4157 w 2913236"/>
                  <a:gd name="connsiteY10" fmla="*/ 83127 h 363553"/>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165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165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800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8004 h 369291"/>
                  <a:gd name="connsiteX8" fmla="*/ 675900 w 2913236"/>
                  <a:gd name="connsiteY8" fmla="*/ 201554 h 369291"/>
                  <a:gd name="connsiteX9" fmla="*/ 0 w 2913236"/>
                  <a:gd name="connsiteY9" fmla="*/ 241069 h 369291"/>
                  <a:gd name="connsiteX10" fmla="*/ 4157 w 2913236"/>
                  <a:gd name="connsiteY10" fmla="*/ 83127 h 36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13236" h="369291">
                    <a:moveTo>
                      <a:pt x="4157" y="83127"/>
                    </a:moveTo>
                    <a:cubicBezTo>
                      <a:pt x="346451" y="204239"/>
                      <a:pt x="422045" y="188825"/>
                      <a:pt x="689726" y="8312"/>
                    </a:cubicBezTo>
                    <a:cubicBezTo>
                      <a:pt x="969520" y="245253"/>
                      <a:pt x="1288568" y="168108"/>
                      <a:pt x="1467197" y="0"/>
                    </a:cubicBezTo>
                    <a:cubicBezTo>
                      <a:pt x="1742354" y="204585"/>
                      <a:pt x="1931786" y="220258"/>
                      <a:pt x="2240280" y="4156"/>
                    </a:cubicBezTo>
                    <a:cubicBezTo>
                      <a:pt x="2455603" y="165465"/>
                      <a:pt x="2585200" y="202950"/>
                      <a:pt x="2913236" y="94384"/>
                    </a:cubicBezTo>
                    <a:lnTo>
                      <a:pt x="2913005" y="247650"/>
                    </a:lnTo>
                    <a:cubicBezTo>
                      <a:pt x="2747702" y="420995"/>
                      <a:pt x="2426826" y="383203"/>
                      <a:pt x="2255174" y="196186"/>
                    </a:cubicBezTo>
                    <a:cubicBezTo>
                      <a:pt x="2001059" y="411634"/>
                      <a:pt x="1713606" y="401656"/>
                      <a:pt x="1464253" y="198004"/>
                    </a:cubicBezTo>
                    <a:cubicBezTo>
                      <a:pt x="1185824" y="411336"/>
                      <a:pt x="909579" y="391400"/>
                      <a:pt x="675900" y="201554"/>
                    </a:cubicBezTo>
                    <a:cubicBezTo>
                      <a:pt x="410913" y="418984"/>
                      <a:pt x="231650" y="417339"/>
                      <a:pt x="0" y="241069"/>
                    </a:cubicBezTo>
                    <a:cubicBezTo>
                      <a:pt x="1386" y="181494"/>
                      <a:pt x="2771" y="121920"/>
                      <a:pt x="4157" y="83127"/>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7" name="Freeform: Shape 566">
                <a:extLst>
                  <a:ext uri="{FF2B5EF4-FFF2-40B4-BE49-F238E27FC236}">
                    <a16:creationId xmlns:a16="http://schemas.microsoft.com/office/drawing/2014/main" id="{F99C8474-4C1F-40D8-BC06-B7FFF8986B07}"/>
                  </a:ext>
                </a:extLst>
              </p:cNvPr>
              <p:cNvSpPr/>
              <p:nvPr/>
            </p:nvSpPr>
            <p:spPr>
              <a:xfrm>
                <a:off x="6728234" y="3732167"/>
                <a:ext cx="324000" cy="10800"/>
              </a:xfrm>
              <a:custGeom>
                <a:avLst/>
                <a:gdLst>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54728 w 2917768"/>
                  <a:gd name="connsiteY7" fmla="*/ 1662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64253 w 2917768"/>
                  <a:gd name="connsiteY7" fmla="*/ 1916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47417"/>
                  <a:gd name="connsiteX1" fmla="*/ 702426 w 2917768"/>
                  <a:gd name="connsiteY1" fmla="*/ 8312 h 247417"/>
                  <a:gd name="connsiteX2" fmla="*/ 1467197 w 2917768"/>
                  <a:gd name="connsiteY2" fmla="*/ 0 h 247417"/>
                  <a:gd name="connsiteX3" fmla="*/ 2240280 w 2917768"/>
                  <a:gd name="connsiteY3" fmla="*/ 4156 h 247417"/>
                  <a:gd name="connsiteX4" fmla="*/ 2905299 w 2917768"/>
                  <a:gd name="connsiteY4" fmla="*/ 103909 h 247417"/>
                  <a:gd name="connsiteX5" fmla="*/ 2917768 w 2917768"/>
                  <a:gd name="connsiteY5" fmla="*/ 228600 h 247417"/>
                  <a:gd name="connsiteX6" fmla="*/ 2236124 w 2917768"/>
                  <a:gd name="connsiteY6" fmla="*/ 178723 h 247417"/>
                  <a:gd name="connsiteX7" fmla="*/ 1464253 w 2917768"/>
                  <a:gd name="connsiteY7" fmla="*/ 191654 h 247417"/>
                  <a:gd name="connsiteX8" fmla="*/ 677488 w 2917768"/>
                  <a:gd name="connsiteY8" fmla="*/ 174567 h 247417"/>
                  <a:gd name="connsiteX9" fmla="*/ 0 w 2917768"/>
                  <a:gd name="connsiteY9" fmla="*/ 241069 h 247417"/>
                  <a:gd name="connsiteX10" fmla="*/ 4157 w 2917768"/>
                  <a:gd name="connsiteY10" fmla="*/ 83127 h 247417"/>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64253 w 2917768"/>
                  <a:gd name="connsiteY7" fmla="*/ 1916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60804"/>
                  <a:gd name="connsiteX1" fmla="*/ 702426 w 2917768"/>
                  <a:gd name="connsiteY1" fmla="*/ 8312 h 260804"/>
                  <a:gd name="connsiteX2" fmla="*/ 1467197 w 2917768"/>
                  <a:gd name="connsiteY2" fmla="*/ 0 h 260804"/>
                  <a:gd name="connsiteX3" fmla="*/ 2240280 w 2917768"/>
                  <a:gd name="connsiteY3" fmla="*/ 4156 h 260804"/>
                  <a:gd name="connsiteX4" fmla="*/ 2905299 w 2917768"/>
                  <a:gd name="connsiteY4" fmla="*/ 103909 h 260804"/>
                  <a:gd name="connsiteX5" fmla="*/ 2917768 w 2917768"/>
                  <a:gd name="connsiteY5" fmla="*/ 228600 h 260804"/>
                  <a:gd name="connsiteX6" fmla="*/ 2236124 w 2917768"/>
                  <a:gd name="connsiteY6" fmla="*/ 178723 h 260804"/>
                  <a:gd name="connsiteX7" fmla="*/ 1464253 w 2917768"/>
                  <a:gd name="connsiteY7" fmla="*/ 191654 h 260804"/>
                  <a:gd name="connsiteX8" fmla="*/ 677488 w 2917768"/>
                  <a:gd name="connsiteY8" fmla="*/ 174567 h 260804"/>
                  <a:gd name="connsiteX9" fmla="*/ 0 w 2917768"/>
                  <a:gd name="connsiteY9" fmla="*/ 241069 h 260804"/>
                  <a:gd name="connsiteX10" fmla="*/ 4157 w 2917768"/>
                  <a:gd name="connsiteY10" fmla="*/ 83127 h 260804"/>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7488 w 2917768"/>
                  <a:gd name="connsiteY8" fmla="*/ 174567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7488 w 2917768"/>
                  <a:gd name="connsiteY8" fmla="*/ 174567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57205"/>
                  <a:gd name="connsiteX1" fmla="*/ 7024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7024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6897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6897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7340"/>
                  <a:gd name="connsiteX1" fmla="*/ 689726 w 2917768"/>
                  <a:gd name="connsiteY1" fmla="*/ 8312 h 367340"/>
                  <a:gd name="connsiteX2" fmla="*/ 1467197 w 2917768"/>
                  <a:gd name="connsiteY2" fmla="*/ 0 h 367340"/>
                  <a:gd name="connsiteX3" fmla="*/ 2240280 w 2917768"/>
                  <a:gd name="connsiteY3" fmla="*/ 4156 h 367340"/>
                  <a:gd name="connsiteX4" fmla="*/ 2905299 w 2917768"/>
                  <a:gd name="connsiteY4" fmla="*/ 103909 h 367340"/>
                  <a:gd name="connsiteX5" fmla="*/ 2917768 w 2917768"/>
                  <a:gd name="connsiteY5" fmla="*/ 228600 h 367340"/>
                  <a:gd name="connsiteX6" fmla="*/ 2255174 w 2917768"/>
                  <a:gd name="connsiteY6" fmla="*/ 196186 h 367340"/>
                  <a:gd name="connsiteX7" fmla="*/ 1464253 w 2917768"/>
                  <a:gd name="connsiteY7" fmla="*/ 191654 h 367340"/>
                  <a:gd name="connsiteX8" fmla="*/ 675900 w 2917768"/>
                  <a:gd name="connsiteY8" fmla="*/ 188854 h 367340"/>
                  <a:gd name="connsiteX9" fmla="*/ 0 w 2917768"/>
                  <a:gd name="connsiteY9" fmla="*/ 241069 h 367340"/>
                  <a:gd name="connsiteX10" fmla="*/ 4157 w 2917768"/>
                  <a:gd name="connsiteY10" fmla="*/ 83127 h 367340"/>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3005"/>
                  <a:gd name="connsiteY0" fmla="*/ 83127 h 367029"/>
                  <a:gd name="connsiteX1" fmla="*/ 689726 w 2913005"/>
                  <a:gd name="connsiteY1" fmla="*/ 8312 h 367029"/>
                  <a:gd name="connsiteX2" fmla="*/ 1467197 w 2913005"/>
                  <a:gd name="connsiteY2" fmla="*/ 0 h 367029"/>
                  <a:gd name="connsiteX3" fmla="*/ 2240280 w 2913005"/>
                  <a:gd name="connsiteY3" fmla="*/ 4156 h 367029"/>
                  <a:gd name="connsiteX4" fmla="*/ 2905299 w 2913005"/>
                  <a:gd name="connsiteY4" fmla="*/ 103909 h 367029"/>
                  <a:gd name="connsiteX5" fmla="*/ 2913005 w 2913005"/>
                  <a:gd name="connsiteY5" fmla="*/ 247650 h 367029"/>
                  <a:gd name="connsiteX6" fmla="*/ 2255174 w 2913005"/>
                  <a:gd name="connsiteY6" fmla="*/ 196186 h 367029"/>
                  <a:gd name="connsiteX7" fmla="*/ 1464253 w 2913005"/>
                  <a:gd name="connsiteY7" fmla="*/ 191654 h 367029"/>
                  <a:gd name="connsiteX8" fmla="*/ 675900 w 2913005"/>
                  <a:gd name="connsiteY8" fmla="*/ 188854 h 367029"/>
                  <a:gd name="connsiteX9" fmla="*/ 0 w 2913005"/>
                  <a:gd name="connsiteY9" fmla="*/ 241069 h 367029"/>
                  <a:gd name="connsiteX10" fmla="*/ 4157 w 2913005"/>
                  <a:gd name="connsiteY10" fmla="*/ 83127 h 367029"/>
                  <a:gd name="connsiteX0" fmla="*/ 4157 w 2924349"/>
                  <a:gd name="connsiteY0" fmla="*/ 83127 h 367029"/>
                  <a:gd name="connsiteX1" fmla="*/ 689726 w 2924349"/>
                  <a:gd name="connsiteY1" fmla="*/ 8312 h 367029"/>
                  <a:gd name="connsiteX2" fmla="*/ 1467197 w 2924349"/>
                  <a:gd name="connsiteY2" fmla="*/ 0 h 367029"/>
                  <a:gd name="connsiteX3" fmla="*/ 2240280 w 2924349"/>
                  <a:gd name="connsiteY3" fmla="*/ 4156 h 367029"/>
                  <a:gd name="connsiteX4" fmla="*/ 2924349 w 2924349"/>
                  <a:gd name="connsiteY4" fmla="*/ 107084 h 367029"/>
                  <a:gd name="connsiteX5" fmla="*/ 2913005 w 2924349"/>
                  <a:gd name="connsiteY5" fmla="*/ 247650 h 367029"/>
                  <a:gd name="connsiteX6" fmla="*/ 2255174 w 2924349"/>
                  <a:gd name="connsiteY6" fmla="*/ 196186 h 367029"/>
                  <a:gd name="connsiteX7" fmla="*/ 1464253 w 2924349"/>
                  <a:gd name="connsiteY7" fmla="*/ 191654 h 367029"/>
                  <a:gd name="connsiteX8" fmla="*/ 675900 w 2924349"/>
                  <a:gd name="connsiteY8" fmla="*/ 188854 h 367029"/>
                  <a:gd name="connsiteX9" fmla="*/ 0 w 2924349"/>
                  <a:gd name="connsiteY9" fmla="*/ 241069 h 367029"/>
                  <a:gd name="connsiteX10" fmla="*/ 4157 w 2924349"/>
                  <a:gd name="connsiteY10" fmla="*/ 83127 h 367029"/>
                  <a:gd name="connsiteX0" fmla="*/ 4157 w 2924349"/>
                  <a:gd name="connsiteY0" fmla="*/ 83127 h 367029"/>
                  <a:gd name="connsiteX1" fmla="*/ 689726 w 2924349"/>
                  <a:gd name="connsiteY1" fmla="*/ 8312 h 367029"/>
                  <a:gd name="connsiteX2" fmla="*/ 1467197 w 2924349"/>
                  <a:gd name="connsiteY2" fmla="*/ 0 h 367029"/>
                  <a:gd name="connsiteX3" fmla="*/ 2240280 w 2924349"/>
                  <a:gd name="connsiteY3" fmla="*/ 4156 h 367029"/>
                  <a:gd name="connsiteX4" fmla="*/ 2924349 w 2924349"/>
                  <a:gd name="connsiteY4" fmla="*/ 107084 h 367029"/>
                  <a:gd name="connsiteX5" fmla="*/ 2913005 w 2924349"/>
                  <a:gd name="connsiteY5" fmla="*/ 247650 h 367029"/>
                  <a:gd name="connsiteX6" fmla="*/ 2255174 w 2924349"/>
                  <a:gd name="connsiteY6" fmla="*/ 196186 h 367029"/>
                  <a:gd name="connsiteX7" fmla="*/ 1464253 w 2924349"/>
                  <a:gd name="connsiteY7" fmla="*/ 191654 h 367029"/>
                  <a:gd name="connsiteX8" fmla="*/ 675900 w 2924349"/>
                  <a:gd name="connsiteY8" fmla="*/ 188854 h 367029"/>
                  <a:gd name="connsiteX9" fmla="*/ 0 w 2924349"/>
                  <a:gd name="connsiteY9" fmla="*/ 241069 h 367029"/>
                  <a:gd name="connsiteX10" fmla="*/ 4157 w 2924349"/>
                  <a:gd name="connsiteY10" fmla="*/ 83127 h 367029"/>
                  <a:gd name="connsiteX0" fmla="*/ 4157 w 2924349"/>
                  <a:gd name="connsiteY0" fmla="*/ 83127 h 363553"/>
                  <a:gd name="connsiteX1" fmla="*/ 689726 w 2924349"/>
                  <a:gd name="connsiteY1" fmla="*/ 8312 h 363553"/>
                  <a:gd name="connsiteX2" fmla="*/ 1467197 w 2924349"/>
                  <a:gd name="connsiteY2" fmla="*/ 0 h 363553"/>
                  <a:gd name="connsiteX3" fmla="*/ 2240280 w 2924349"/>
                  <a:gd name="connsiteY3" fmla="*/ 4156 h 363553"/>
                  <a:gd name="connsiteX4" fmla="*/ 2924349 w 2924349"/>
                  <a:gd name="connsiteY4" fmla="*/ 107084 h 363553"/>
                  <a:gd name="connsiteX5" fmla="*/ 2913005 w 2924349"/>
                  <a:gd name="connsiteY5" fmla="*/ 247650 h 363553"/>
                  <a:gd name="connsiteX6" fmla="*/ 2255174 w 2924349"/>
                  <a:gd name="connsiteY6" fmla="*/ 196186 h 363553"/>
                  <a:gd name="connsiteX7" fmla="*/ 1464253 w 2924349"/>
                  <a:gd name="connsiteY7" fmla="*/ 191654 h 363553"/>
                  <a:gd name="connsiteX8" fmla="*/ 675900 w 2924349"/>
                  <a:gd name="connsiteY8" fmla="*/ 188854 h 363553"/>
                  <a:gd name="connsiteX9" fmla="*/ 0 w 2924349"/>
                  <a:gd name="connsiteY9" fmla="*/ 241069 h 363553"/>
                  <a:gd name="connsiteX10" fmla="*/ 4157 w 2924349"/>
                  <a:gd name="connsiteY10" fmla="*/ 83127 h 363553"/>
                  <a:gd name="connsiteX0" fmla="*/ 4157 w 2924349"/>
                  <a:gd name="connsiteY0" fmla="*/ 83127 h 363553"/>
                  <a:gd name="connsiteX1" fmla="*/ 689726 w 2924349"/>
                  <a:gd name="connsiteY1" fmla="*/ 8312 h 363553"/>
                  <a:gd name="connsiteX2" fmla="*/ 1467197 w 2924349"/>
                  <a:gd name="connsiteY2" fmla="*/ 0 h 363553"/>
                  <a:gd name="connsiteX3" fmla="*/ 2240280 w 2924349"/>
                  <a:gd name="connsiteY3" fmla="*/ 4156 h 363553"/>
                  <a:gd name="connsiteX4" fmla="*/ 2924349 w 2924349"/>
                  <a:gd name="connsiteY4" fmla="*/ 107084 h 363553"/>
                  <a:gd name="connsiteX5" fmla="*/ 2913005 w 2924349"/>
                  <a:gd name="connsiteY5" fmla="*/ 247650 h 363553"/>
                  <a:gd name="connsiteX6" fmla="*/ 2255174 w 2924349"/>
                  <a:gd name="connsiteY6" fmla="*/ 196186 h 363553"/>
                  <a:gd name="connsiteX7" fmla="*/ 1464253 w 2924349"/>
                  <a:gd name="connsiteY7" fmla="*/ 191654 h 363553"/>
                  <a:gd name="connsiteX8" fmla="*/ 675900 w 2924349"/>
                  <a:gd name="connsiteY8" fmla="*/ 188854 h 363553"/>
                  <a:gd name="connsiteX9" fmla="*/ 0 w 2924349"/>
                  <a:gd name="connsiteY9" fmla="*/ 241069 h 363553"/>
                  <a:gd name="connsiteX10" fmla="*/ 4157 w 2924349"/>
                  <a:gd name="connsiteY10" fmla="*/ 83127 h 363553"/>
                  <a:gd name="connsiteX0" fmla="*/ 4157 w 2913236"/>
                  <a:gd name="connsiteY0" fmla="*/ 83127 h 363553"/>
                  <a:gd name="connsiteX1" fmla="*/ 689726 w 2913236"/>
                  <a:gd name="connsiteY1" fmla="*/ 8312 h 363553"/>
                  <a:gd name="connsiteX2" fmla="*/ 1467197 w 2913236"/>
                  <a:gd name="connsiteY2" fmla="*/ 0 h 363553"/>
                  <a:gd name="connsiteX3" fmla="*/ 2240280 w 2913236"/>
                  <a:gd name="connsiteY3" fmla="*/ 4156 h 363553"/>
                  <a:gd name="connsiteX4" fmla="*/ 2913236 w 2913236"/>
                  <a:gd name="connsiteY4" fmla="*/ 94384 h 363553"/>
                  <a:gd name="connsiteX5" fmla="*/ 2913005 w 2913236"/>
                  <a:gd name="connsiteY5" fmla="*/ 247650 h 363553"/>
                  <a:gd name="connsiteX6" fmla="*/ 2255174 w 2913236"/>
                  <a:gd name="connsiteY6" fmla="*/ 196186 h 363553"/>
                  <a:gd name="connsiteX7" fmla="*/ 1464253 w 2913236"/>
                  <a:gd name="connsiteY7" fmla="*/ 191654 h 363553"/>
                  <a:gd name="connsiteX8" fmla="*/ 675900 w 2913236"/>
                  <a:gd name="connsiteY8" fmla="*/ 188854 h 363553"/>
                  <a:gd name="connsiteX9" fmla="*/ 0 w 2913236"/>
                  <a:gd name="connsiteY9" fmla="*/ 241069 h 363553"/>
                  <a:gd name="connsiteX10" fmla="*/ 4157 w 2913236"/>
                  <a:gd name="connsiteY10" fmla="*/ 83127 h 363553"/>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11966 h 392392"/>
                  <a:gd name="connsiteX1" fmla="*/ 689726 w 2913236"/>
                  <a:gd name="connsiteY1" fmla="*/ 37151 h 392392"/>
                  <a:gd name="connsiteX2" fmla="*/ 1467197 w 2913236"/>
                  <a:gd name="connsiteY2" fmla="*/ 28839 h 392392"/>
                  <a:gd name="connsiteX3" fmla="*/ 2240280 w 2913236"/>
                  <a:gd name="connsiteY3" fmla="*/ 32995 h 392392"/>
                  <a:gd name="connsiteX4" fmla="*/ 2913236 w 2913236"/>
                  <a:gd name="connsiteY4" fmla="*/ 123223 h 392392"/>
                  <a:gd name="connsiteX5" fmla="*/ 2913005 w 2913236"/>
                  <a:gd name="connsiteY5" fmla="*/ 276489 h 392392"/>
                  <a:gd name="connsiteX6" fmla="*/ 2255174 w 2913236"/>
                  <a:gd name="connsiteY6" fmla="*/ 225025 h 392392"/>
                  <a:gd name="connsiteX7" fmla="*/ 1464253 w 2913236"/>
                  <a:gd name="connsiteY7" fmla="*/ 220493 h 392392"/>
                  <a:gd name="connsiteX8" fmla="*/ 675900 w 2913236"/>
                  <a:gd name="connsiteY8" fmla="*/ 217693 h 392392"/>
                  <a:gd name="connsiteX9" fmla="*/ 0 w 2913236"/>
                  <a:gd name="connsiteY9" fmla="*/ 269908 h 392392"/>
                  <a:gd name="connsiteX10" fmla="*/ 4157 w 2913236"/>
                  <a:gd name="connsiteY10" fmla="*/ 111966 h 392392"/>
                  <a:gd name="connsiteX0" fmla="*/ 4157 w 2913236"/>
                  <a:gd name="connsiteY0" fmla="*/ 83127 h 363553"/>
                  <a:gd name="connsiteX1" fmla="*/ 689726 w 2913236"/>
                  <a:gd name="connsiteY1" fmla="*/ 8312 h 363553"/>
                  <a:gd name="connsiteX2" fmla="*/ 1467197 w 2913236"/>
                  <a:gd name="connsiteY2" fmla="*/ 0 h 363553"/>
                  <a:gd name="connsiteX3" fmla="*/ 2240280 w 2913236"/>
                  <a:gd name="connsiteY3" fmla="*/ 4156 h 363553"/>
                  <a:gd name="connsiteX4" fmla="*/ 2913236 w 2913236"/>
                  <a:gd name="connsiteY4" fmla="*/ 94384 h 363553"/>
                  <a:gd name="connsiteX5" fmla="*/ 2913005 w 2913236"/>
                  <a:gd name="connsiteY5" fmla="*/ 247650 h 363553"/>
                  <a:gd name="connsiteX6" fmla="*/ 2255174 w 2913236"/>
                  <a:gd name="connsiteY6" fmla="*/ 196186 h 363553"/>
                  <a:gd name="connsiteX7" fmla="*/ 1464253 w 2913236"/>
                  <a:gd name="connsiteY7" fmla="*/ 191654 h 363553"/>
                  <a:gd name="connsiteX8" fmla="*/ 675900 w 2913236"/>
                  <a:gd name="connsiteY8" fmla="*/ 188854 h 363553"/>
                  <a:gd name="connsiteX9" fmla="*/ 0 w 2913236"/>
                  <a:gd name="connsiteY9" fmla="*/ 241069 h 363553"/>
                  <a:gd name="connsiteX10" fmla="*/ 4157 w 2913236"/>
                  <a:gd name="connsiteY10" fmla="*/ 83127 h 363553"/>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165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165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800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8004 h 369291"/>
                  <a:gd name="connsiteX8" fmla="*/ 675900 w 2913236"/>
                  <a:gd name="connsiteY8" fmla="*/ 201554 h 369291"/>
                  <a:gd name="connsiteX9" fmla="*/ 0 w 2913236"/>
                  <a:gd name="connsiteY9" fmla="*/ 241069 h 369291"/>
                  <a:gd name="connsiteX10" fmla="*/ 4157 w 2913236"/>
                  <a:gd name="connsiteY10" fmla="*/ 83127 h 36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13236" h="369291">
                    <a:moveTo>
                      <a:pt x="4157" y="83127"/>
                    </a:moveTo>
                    <a:cubicBezTo>
                      <a:pt x="346451" y="204239"/>
                      <a:pt x="422045" y="188825"/>
                      <a:pt x="689726" y="8312"/>
                    </a:cubicBezTo>
                    <a:cubicBezTo>
                      <a:pt x="969520" y="245253"/>
                      <a:pt x="1288568" y="168108"/>
                      <a:pt x="1467197" y="0"/>
                    </a:cubicBezTo>
                    <a:cubicBezTo>
                      <a:pt x="1742354" y="204585"/>
                      <a:pt x="1931786" y="220258"/>
                      <a:pt x="2240280" y="4156"/>
                    </a:cubicBezTo>
                    <a:cubicBezTo>
                      <a:pt x="2455603" y="165465"/>
                      <a:pt x="2585200" y="202950"/>
                      <a:pt x="2913236" y="94384"/>
                    </a:cubicBezTo>
                    <a:lnTo>
                      <a:pt x="2913005" y="247650"/>
                    </a:lnTo>
                    <a:cubicBezTo>
                      <a:pt x="2747702" y="420995"/>
                      <a:pt x="2426826" y="383203"/>
                      <a:pt x="2255174" y="196186"/>
                    </a:cubicBezTo>
                    <a:cubicBezTo>
                      <a:pt x="2001059" y="411634"/>
                      <a:pt x="1713606" y="401656"/>
                      <a:pt x="1464253" y="198004"/>
                    </a:cubicBezTo>
                    <a:cubicBezTo>
                      <a:pt x="1185824" y="411336"/>
                      <a:pt x="909579" y="391400"/>
                      <a:pt x="675900" y="201554"/>
                    </a:cubicBezTo>
                    <a:cubicBezTo>
                      <a:pt x="410913" y="418984"/>
                      <a:pt x="231650" y="417339"/>
                      <a:pt x="0" y="241069"/>
                    </a:cubicBezTo>
                    <a:cubicBezTo>
                      <a:pt x="1386" y="181494"/>
                      <a:pt x="2771" y="121920"/>
                      <a:pt x="4157" y="83127"/>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8" name="Freeform: Shape 567">
                <a:extLst>
                  <a:ext uri="{FF2B5EF4-FFF2-40B4-BE49-F238E27FC236}">
                    <a16:creationId xmlns:a16="http://schemas.microsoft.com/office/drawing/2014/main" id="{BB3427C8-0CA4-40F0-8A08-5659DA82FDAB}"/>
                  </a:ext>
                </a:extLst>
              </p:cNvPr>
              <p:cNvSpPr/>
              <p:nvPr/>
            </p:nvSpPr>
            <p:spPr>
              <a:xfrm>
                <a:off x="6728234" y="3779901"/>
                <a:ext cx="324000" cy="10800"/>
              </a:xfrm>
              <a:custGeom>
                <a:avLst/>
                <a:gdLst>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54728 w 2917768"/>
                  <a:gd name="connsiteY7" fmla="*/ 1662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64253 w 2917768"/>
                  <a:gd name="connsiteY7" fmla="*/ 1916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47417"/>
                  <a:gd name="connsiteX1" fmla="*/ 702426 w 2917768"/>
                  <a:gd name="connsiteY1" fmla="*/ 8312 h 247417"/>
                  <a:gd name="connsiteX2" fmla="*/ 1467197 w 2917768"/>
                  <a:gd name="connsiteY2" fmla="*/ 0 h 247417"/>
                  <a:gd name="connsiteX3" fmla="*/ 2240280 w 2917768"/>
                  <a:gd name="connsiteY3" fmla="*/ 4156 h 247417"/>
                  <a:gd name="connsiteX4" fmla="*/ 2905299 w 2917768"/>
                  <a:gd name="connsiteY4" fmla="*/ 103909 h 247417"/>
                  <a:gd name="connsiteX5" fmla="*/ 2917768 w 2917768"/>
                  <a:gd name="connsiteY5" fmla="*/ 228600 h 247417"/>
                  <a:gd name="connsiteX6" fmla="*/ 2236124 w 2917768"/>
                  <a:gd name="connsiteY6" fmla="*/ 178723 h 247417"/>
                  <a:gd name="connsiteX7" fmla="*/ 1464253 w 2917768"/>
                  <a:gd name="connsiteY7" fmla="*/ 191654 h 247417"/>
                  <a:gd name="connsiteX8" fmla="*/ 677488 w 2917768"/>
                  <a:gd name="connsiteY8" fmla="*/ 174567 h 247417"/>
                  <a:gd name="connsiteX9" fmla="*/ 0 w 2917768"/>
                  <a:gd name="connsiteY9" fmla="*/ 241069 h 247417"/>
                  <a:gd name="connsiteX10" fmla="*/ 4157 w 2917768"/>
                  <a:gd name="connsiteY10" fmla="*/ 83127 h 247417"/>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64253 w 2917768"/>
                  <a:gd name="connsiteY7" fmla="*/ 1916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60804"/>
                  <a:gd name="connsiteX1" fmla="*/ 702426 w 2917768"/>
                  <a:gd name="connsiteY1" fmla="*/ 8312 h 260804"/>
                  <a:gd name="connsiteX2" fmla="*/ 1467197 w 2917768"/>
                  <a:gd name="connsiteY2" fmla="*/ 0 h 260804"/>
                  <a:gd name="connsiteX3" fmla="*/ 2240280 w 2917768"/>
                  <a:gd name="connsiteY3" fmla="*/ 4156 h 260804"/>
                  <a:gd name="connsiteX4" fmla="*/ 2905299 w 2917768"/>
                  <a:gd name="connsiteY4" fmla="*/ 103909 h 260804"/>
                  <a:gd name="connsiteX5" fmla="*/ 2917768 w 2917768"/>
                  <a:gd name="connsiteY5" fmla="*/ 228600 h 260804"/>
                  <a:gd name="connsiteX6" fmla="*/ 2236124 w 2917768"/>
                  <a:gd name="connsiteY6" fmla="*/ 178723 h 260804"/>
                  <a:gd name="connsiteX7" fmla="*/ 1464253 w 2917768"/>
                  <a:gd name="connsiteY7" fmla="*/ 191654 h 260804"/>
                  <a:gd name="connsiteX8" fmla="*/ 677488 w 2917768"/>
                  <a:gd name="connsiteY8" fmla="*/ 174567 h 260804"/>
                  <a:gd name="connsiteX9" fmla="*/ 0 w 2917768"/>
                  <a:gd name="connsiteY9" fmla="*/ 241069 h 260804"/>
                  <a:gd name="connsiteX10" fmla="*/ 4157 w 2917768"/>
                  <a:gd name="connsiteY10" fmla="*/ 83127 h 260804"/>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7488 w 2917768"/>
                  <a:gd name="connsiteY8" fmla="*/ 174567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7488 w 2917768"/>
                  <a:gd name="connsiteY8" fmla="*/ 174567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57205"/>
                  <a:gd name="connsiteX1" fmla="*/ 7024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7024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6897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6897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7340"/>
                  <a:gd name="connsiteX1" fmla="*/ 689726 w 2917768"/>
                  <a:gd name="connsiteY1" fmla="*/ 8312 h 367340"/>
                  <a:gd name="connsiteX2" fmla="*/ 1467197 w 2917768"/>
                  <a:gd name="connsiteY2" fmla="*/ 0 h 367340"/>
                  <a:gd name="connsiteX3" fmla="*/ 2240280 w 2917768"/>
                  <a:gd name="connsiteY3" fmla="*/ 4156 h 367340"/>
                  <a:gd name="connsiteX4" fmla="*/ 2905299 w 2917768"/>
                  <a:gd name="connsiteY4" fmla="*/ 103909 h 367340"/>
                  <a:gd name="connsiteX5" fmla="*/ 2917768 w 2917768"/>
                  <a:gd name="connsiteY5" fmla="*/ 228600 h 367340"/>
                  <a:gd name="connsiteX6" fmla="*/ 2255174 w 2917768"/>
                  <a:gd name="connsiteY6" fmla="*/ 196186 h 367340"/>
                  <a:gd name="connsiteX7" fmla="*/ 1464253 w 2917768"/>
                  <a:gd name="connsiteY7" fmla="*/ 191654 h 367340"/>
                  <a:gd name="connsiteX8" fmla="*/ 675900 w 2917768"/>
                  <a:gd name="connsiteY8" fmla="*/ 188854 h 367340"/>
                  <a:gd name="connsiteX9" fmla="*/ 0 w 2917768"/>
                  <a:gd name="connsiteY9" fmla="*/ 241069 h 367340"/>
                  <a:gd name="connsiteX10" fmla="*/ 4157 w 2917768"/>
                  <a:gd name="connsiteY10" fmla="*/ 83127 h 367340"/>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3005"/>
                  <a:gd name="connsiteY0" fmla="*/ 83127 h 367029"/>
                  <a:gd name="connsiteX1" fmla="*/ 689726 w 2913005"/>
                  <a:gd name="connsiteY1" fmla="*/ 8312 h 367029"/>
                  <a:gd name="connsiteX2" fmla="*/ 1467197 w 2913005"/>
                  <a:gd name="connsiteY2" fmla="*/ 0 h 367029"/>
                  <a:gd name="connsiteX3" fmla="*/ 2240280 w 2913005"/>
                  <a:gd name="connsiteY3" fmla="*/ 4156 h 367029"/>
                  <a:gd name="connsiteX4" fmla="*/ 2905299 w 2913005"/>
                  <a:gd name="connsiteY4" fmla="*/ 103909 h 367029"/>
                  <a:gd name="connsiteX5" fmla="*/ 2913005 w 2913005"/>
                  <a:gd name="connsiteY5" fmla="*/ 247650 h 367029"/>
                  <a:gd name="connsiteX6" fmla="*/ 2255174 w 2913005"/>
                  <a:gd name="connsiteY6" fmla="*/ 196186 h 367029"/>
                  <a:gd name="connsiteX7" fmla="*/ 1464253 w 2913005"/>
                  <a:gd name="connsiteY7" fmla="*/ 191654 h 367029"/>
                  <a:gd name="connsiteX8" fmla="*/ 675900 w 2913005"/>
                  <a:gd name="connsiteY8" fmla="*/ 188854 h 367029"/>
                  <a:gd name="connsiteX9" fmla="*/ 0 w 2913005"/>
                  <a:gd name="connsiteY9" fmla="*/ 241069 h 367029"/>
                  <a:gd name="connsiteX10" fmla="*/ 4157 w 2913005"/>
                  <a:gd name="connsiteY10" fmla="*/ 83127 h 367029"/>
                  <a:gd name="connsiteX0" fmla="*/ 4157 w 2924349"/>
                  <a:gd name="connsiteY0" fmla="*/ 83127 h 367029"/>
                  <a:gd name="connsiteX1" fmla="*/ 689726 w 2924349"/>
                  <a:gd name="connsiteY1" fmla="*/ 8312 h 367029"/>
                  <a:gd name="connsiteX2" fmla="*/ 1467197 w 2924349"/>
                  <a:gd name="connsiteY2" fmla="*/ 0 h 367029"/>
                  <a:gd name="connsiteX3" fmla="*/ 2240280 w 2924349"/>
                  <a:gd name="connsiteY3" fmla="*/ 4156 h 367029"/>
                  <a:gd name="connsiteX4" fmla="*/ 2924349 w 2924349"/>
                  <a:gd name="connsiteY4" fmla="*/ 107084 h 367029"/>
                  <a:gd name="connsiteX5" fmla="*/ 2913005 w 2924349"/>
                  <a:gd name="connsiteY5" fmla="*/ 247650 h 367029"/>
                  <a:gd name="connsiteX6" fmla="*/ 2255174 w 2924349"/>
                  <a:gd name="connsiteY6" fmla="*/ 196186 h 367029"/>
                  <a:gd name="connsiteX7" fmla="*/ 1464253 w 2924349"/>
                  <a:gd name="connsiteY7" fmla="*/ 191654 h 367029"/>
                  <a:gd name="connsiteX8" fmla="*/ 675900 w 2924349"/>
                  <a:gd name="connsiteY8" fmla="*/ 188854 h 367029"/>
                  <a:gd name="connsiteX9" fmla="*/ 0 w 2924349"/>
                  <a:gd name="connsiteY9" fmla="*/ 241069 h 367029"/>
                  <a:gd name="connsiteX10" fmla="*/ 4157 w 2924349"/>
                  <a:gd name="connsiteY10" fmla="*/ 83127 h 367029"/>
                  <a:gd name="connsiteX0" fmla="*/ 4157 w 2924349"/>
                  <a:gd name="connsiteY0" fmla="*/ 83127 h 367029"/>
                  <a:gd name="connsiteX1" fmla="*/ 689726 w 2924349"/>
                  <a:gd name="connsiteY1" fmla="*/ 8312 h 367029"/>
                  <a:gd name="connsiteX2" fmla="*/ 1467197 w 2924349"/>
                  <a:gd name="connsiteY2" fmla="*/ 0 h 367029"/>
                  <a:gd name="connsiteX3" fmla="*/ 2240280 w 2924349"/>
                  <a:gd name="connsiteY3" fmla="*/ 4156 h 367029"/>
                  <a:gd name="connsiteX4" fmla="*/ 2924349 w 2924349"/>
                  <a:gd name="connsiteY4" fmla="*/ 107084 h 367029"/>
                  <a:gd name="connsiteX5" fmla="*/ 2913005 w 2924349"/>
                  <a:gd name="connsiteY5" fmla="*/ 247650 h 367029"/>
                  <a:gd name="connsiteX6" fmla="*/ 2255174 w 2924349"/>
                  <a:gd name="connsiteY6" fmla="*/ 196186 h 367029"/>
                  <a:gd name="connsiteX7" fmla="*/ 1464253 w 2924349"/>
                  <a:gd name="connsiteY7" fmla="*/ 191654 h 367029"/>
                  <a:gd name="connsiteX8" fmla="*/ 675900 w 2924349"/>
                  <a:gd name="connsiteY8" fmla="*/ 188854 h 367029"/>
                  <a:gd name="connsiteX9" fmla="*/ 0 w 2924349"/>
                  <a:gd name="connsiteY9" fmla="*/ 241069 h 367029"/>
                  <a:gd name="connsiteX10" fmla="*/ 4157 w 2924349"/>
                  <a:gd name="connsiteY10" fmla="*/ 83127 h 367029"/>
                  <a:gd name="connsiteX0" fmla="*/ 4157 w 2924349"/>
                  <a:gd name="connsiteY0" fmla="*/ 83127 h 363553"/>
                  <a:gd name="connsiteX1" fmla="*/ 689726 w 2924349"/>
                  <a:gd name="connsiteY1" fmla="*/ 8312 h 363553"/>
                  <a:gd name="connsiteX2" fmla="*/ 1467197 w 2924349"/>
                  <a:gd name="connsiteY2" fmla="*/ 0 h 363553"/>
                  <a:gd name="connsiteX3" fmla="*/ 2240280 w 2924349"/>
                  <a:gd name="connsiteY3" fmla="*/ 4156 h 363553"/>
                  <a:gd name="connsiteX4" fmla="*/ 2924349 w 2924349"/>
                  <a:gd name="connsiteY4" fmla="*/ 107084 h 363553"/>
                  <a:gd name="connsiteX5" fmla="*/ 2913005 w 2924349"/>
                  <a:gd name="connsiteY5" fmla="*/ 247650 h 363553"/>
                  <a:gd name="connsiteX6" fmla="*/ 2255174 w 2924349"/>
                  <a:gd name="connsiteY6" fmla="*/ 196186 h 363553"/>
                  <a:gd name="connsiteX7" fmla="*/ 1464253 w 2924349"/>
                  <a:gd name="connsiteY7" fmla="*/ 191654 h 363553"/>
                  <a:gd name="connsiteX8" fmla="*/ 675900 w 2924349"/>
                  <a:gd name="connsiteY8" fmla="*/ 188854 h 363553"/>
                  <a:gd name="connsiteX9" fmla="*/ 0 w 2924349"/>
                  <a:gd name="connsiteY9" fmla="*/ 241069 h 363553"/>
                  <a:gd name="connsiteX10" fmla="*/ 4157 w 2924349"/>
                  <a:gd name="connsiteY10" fmla="*/ 83127 h 363553"/>
                  <a:gd name="connsiteX0" fmla="*/ 4157 w 2924349"/>
                  <a:gd name="connsiteY0" fmla="*/ 83127 h 363553"/>
                  <a:gd name="connsiteX1" fmla="*/ 689726 w 2924349"/>
                  <a:gd name="connsiteY1" fmla="*/ 8312 h 363553"/>
                  <a:gd name="connsiteX2" fmla="*/ 1467197 w 2924349"/>
                  <a:gd name="connsiteY2" fmla="*/ 0 h 363553"/>
                  <a:gd name="connsiteX3" fmla="*/ 2240280 w 2924349"/>
                  <a:gd name="connsiteY3" fmla="*/ 4156 h 363553"/>
                  <a:gd name="connsiteX4" fmla="*/ 2924349 w 2924349"/>
                  <a:gd name="connsiteY4" fmla="*/ 107084 h 363553"/>
                  <a:gd name="connsiteX5" fmla="*/ 2913005 w 2924349"/>
                  <a:gd name="connsiteY5" fmla="*/ 247650 h 363553"/>
                  <a:gd name="connsiteX6" fmla="*/ 2255174 w 2924349"/>
                  <a:gd name="connsiteY6" fmla="*/ 196186 h 363553"/>
                  <a:gd name="connsiteX7" fmla="*/ 1464253 w 2924349"/>
                  <a:gd name="connsiteY7" fmla="*/ 191654 h 363553"/>
                  <a:gd name="connsiteX8" fmla="*/ 675900 w 2924349"/>
                  <a:gd name="connsiteY8" fmla="*/ 188854 h 363553"/>
                  <a:gd name="connsiteX9" fmla="*/ 0 w 2924349"/>
                  <a:gd name="connsiteY9" fmla="*/ 241069 h 363553"/>
                  <a:gd name="connsiteX10" fmla="*/ 4157 w 2924349"/>
                  <a:gd name="connsiteY10" fmla="*/ 83127 h 363553"/>
                  <a:gd name="connsiteX0" fmla="*/ 4157 w 2913236"/>
                  <a:gd name="connsiteY0" fmla="*/ 83127 h 363553"/>
                  <a:gd name="connsiteX1" fmla="*/ 689726 w 2913236"/>
                  <a:gd name="connsiteY1" fmla="*/ 8312 h 363553"/>
                  <a:gd name="connsiteX2" fmla="*/ 1467197 w 2913236"/>
                  <a:gd name="connsiteY2" fmla="*/ 0 h 363553"/>
                  <a:gd name="connsiteX3" fmla="*/ 2240280 w 2913236"/>
                  <a:gd name="connsiteY3" fmla="*/ 4156 h 363553"/>
                  <a:gd name="connsiteX4" fmla="*/ 2913236 w 2913236"/>
                  <a:gd name="connsiteY4" fmla="*/ 94384 h 363553"/>
                  <a:gd name="connsiteX5" fmla="*/ 2913005 w 2913236"/>
                  <a:gd name="connsiteY5" fmla="*/ 247650 h 363553"/>
                  <a:gd name="connsiteX6" fmla="*/ 2255174 w 2913236"/>
                  <a:gd name="connsiteY6" fmla="*/ 196186 h 363553"/>
                  <a:gd name="connsiteX7" fmla="*/ 1464253 w 2913236"/>
                  <a:gd name="connsiteY7" fmla="*/ 191654 h 363553"/>
                  <a:gd name="connsiteX8" fmla="*/ 675900 w 2913236"/>
                  <a:gd name="connsiteY8" fmla="*/ 188854 h 363553"/>
                  <a:gd name="connsiteX9" fmla="*/ 0 w 2913236"/>
                  <a:gd name="connsiteY9" fmla="*/ 241069 h 363553"/>
                  <a:gd name="connsiteX10" fmla="*/ 4157 w 2913236"/>
                  <a:gd name="connsiteY10" fmla="*/ 83127 h 363553"/>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11966 h 392392"/>
                  <a:gd name="connsiteX1" fmla="*/ 689726 w 2913236"/>
                  <a:gd name="connsiteY1" fmla="*/ 37151 h 392392"/>
                  <a:gd name="connsiteX2" fmla="*/ 1467197 w 2913236"/>
                  <a:gd name="connsiteY2" fmla="*/ 28839 h 392392"/>
                  <a:gd name="connsiteX3" fmla="*/ 2240280 w 2913236"/>
                  <a:gd name="connsiteY3" fmla="*/ 32995 h 392392"/>
                  <a:gd name="connsiteX4" fmla="*/ 2913236 w 2913236"/>
                  <a:gd name="connsiteY4" fmla="*/ 123223 h 392392"/>
                  <a:gd name="connsiteX5" fmla="*/ 2913005 w 2913236"/>
                  <a:gd name="connsiteY5" fmla="*/ 276489 h 392392"/>
                  <a:gd name="connsiteX6" fmla="*/ 2255174 w 2913236"/>
                  <a:gd name="connsiteY6" fmla="*/ 225025 h 392392"/>
                  <a:gd name="connsiteX7" fmla="*/ 1464253 w 2913236"/>
                  <a:gd name="connsiteY7" fmla="*/ 220493 h 392392"/>
                  <a:gd name="connsiteX8" fmla="*/ 675900 w 2913236"/>
                  <a:gd name="connsiteY8" fmla="*/ 217693 h 392392"/>
                  <a:gd name="connsiteX9" fmla="*/ 0 w 2913236"/>
                  <a:gd name="connsiteY9" fmla="*/ 269908 h 392392"/>
                  <a:gd name="connsiteX10" fmla="*/ 4157 w 2913236"/>
                  <a:gd name="connsiteY10" fmla="*/ 111966 h 392392"/>
                  <a:gd name="connsiteX0" fmla="*/ 4157 w 2913236"/>
                  <a:gd name="connsiteY0" fmla="*/ 83127 h 363553"/>
                  <a:gd name="connsiteX1" fmla="*/ 689726 w 2913236"/>
                  <a:gd name="connsiteY1" fmla="*/ 8312 h 363553"/>
                  <a:gd name="connsiteX2" fmla="*/ 1467197 w 2913236"/>
                  <a:gd name="connsiteY2" fmla="*/ 0 h 363553"/>
                  <a:gd name="connsiteX3" fmla="*/ 2240280 w 2913236"/>
                  <a:gd name="connsiteY3" fmla="*/ 4156 h 363553"/>
                  <a:gd name="connsiteX4" fmla="*/ 2913236 w 2913236"/>
                  <a:gd name="connsiteY4" fmla="*/ 94384 h 363553"/>
                  <a:gd name="connsiteX5" fmla="*/ 2913005 w 2913236"/>
                  <a:gd name="connsiteY5" fmla="*/ 247650 h 363553"/>
                  <a:gd name="connsiteX6" fmla="*/ 2255174 w 2913236"/>
                  <a:gd name="connsiteY6" fmla="*/ 196186 h 363553"/>
                  <a:gd name="connsiteX7" fmla="*/ 1464253 w 2913236"/>
                  <a:gd name="connsiteY7" fmla="*/ 191654 h 363553"/>
                  <a:gd name="connsiteX8" fmla="*/ 675900 w 2913236"/>
                  <a:gd name="connsiteY8" fmla="*/ 188854 h 363553"/>
                  <a:gd name="connsiteX9" fmla="*/ 0 w 2913236"/>
                  <a:gd name="connsiteY9" fmla="*/ 241069 h 363553"/>
                  <a:gd name="connsiteX10" fmla="*/ 4157 w 2913236"/>
                  <a:gd name="connsiteY10" fmla="*/ 83127 h 363553"/>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165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165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800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8004 h 369291"/>
                  <a:gd name="connsiteX8" fmla="*/ 675900 w 2913236"/>
                  <a:gd name="connsiteY8" fmla="*/ 201554 h 369291"/>
                  <a:gd name="connsiteX9" fmla="*/ 0 w 2913236"/>
                  <a:gd name="connsiteY9" fmla="*/ 241069 h 369291"/>
                  <a:gd name="connsiteX10" fmla="*/ 4157 w 2913236"/>
                  <a:gd name="connsiteY10" fmla="*/ 83127 h 36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13236" h="369291">
                    <a:moveTo>
                      <a:pt x="4157" y="83127"/>
                    </a:moveTo>
                    <a:cubicBezTo>
                      <a:pt x="346451" y="204239"/>
                      <a:pt x="422045" y="188825"/>
                      <a:pt x="689726" y="8312"/>
                    </a:cubicBezTo>
                    <a:cubicBezTo>
                      <a:pt x="969520" y="245253"/>
                      <a:pt x="1288568" y="168108"/>
                      <a:pt x="1467197" y="0"/>
                    </a:cubicBezTo>
                    <a:cubicBezTo>
                      <a:pt x="1742354" y="204585"/>
                      <a:pt x="1931786" y="220258"/>
                      <a:pt x="2240280" y="4156"/>
                    </a:cubicBezTo>
                    <a:cubicBezTo>
                      <a:pt x="2455603" y="165465"/>
                      <a:pt x="2585200" y="202950"/>
                      <a:pt x="2913236" y="94384"/>
                    </a:cubicBezTo>
                    <a:lnTo>
                      <a:pt x="2913005" y="247650"/>
                    </a:lnTo>
                    <a:cubicBezTo>
                      <a:pt x="2747702" y="420995"/>
                      <a:pt x="2426826" y="383203"/>
                      <a:pt x="2255174" y="196186"/>
                    </a:cubicBezTo>
                    <a:cubicBezTo>
                      <a:pt x="2001059" y="411634"/>
                      <a:pt x="1713606" y="401656"/>
                      <a:pt x="1464253" y="198004"/>
                    </a:cubicBezTo>
                    <a:cubicBezTo>
                      <a:pt x="1185824" y="411336"/>
                      <a:pt x="909579" y="391400"/>
                      <a:pt x="675900" y="201554"/>
                    </a:cubicBezTo>
                    <a:cubicBezTo>
                      <a:pt x="410913" y="418984"/>
                      <a:pt x="231650" y="417339"/>
                      <a:pt x="0" y="241069"/>
                    </a:cubicBezTo>
                    <a:cubicBezTo>
                      <a:pt x="1386" y="181494"/>
                      <a:pt x="2771" y="121920"/>
                      <a:pt x="4157" y="83127"/>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9" name="Freeform: Shape 568">
                <a:extLst>
                  <a:ext uri="{FF2B5EF4-FFF2-40B4-BE49-F238E27FC236}">
                    <a16:creationId xmlns:a16="http://schemas.microsoft.com/office/drawing/2014/main" id="{452C395A-AF2A-4F61-84FC-6BF17566DBE3}"/>
                  </a:ext>
                </a:extLst>
              </p:cNvPr>
              <p:cNvSpPr/>
              <p:nvPr/>
            </p:nvSpPr>
            <p:spPr>
              <a:xfrm>
                <a:off x="6728234" y="3827635"/>
                <a:ext cx="324000" cy="10800"/>
              </a:xfrm>
              <a:custGeom>
                <a:avLst/>
                <a:gdLst>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54728 w 2917768"/>
                  <a:gd name="connsiteY7" fmla="*/ 1662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64253 w 2917768"/>
                  <a:gd name="connsiteY7" fmla="*/ 1916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47417"/>
                  <a:gd name="connsiteX1" fmla="*/ 702426 w 2917768"/>
                  <a:gd name="connsiteY1" fmla="*/ 8312 h 247417"/>
                  <a:gd name="connsiteX2" fmla="*/ 1467197 w 2917768"/>
                  <a:gd name="connsiteY2" fmla="*/ 0 h 247417"/>
                  <a:gd name="connsiteX3" fmla="*/ 2240280 w 2917768"/>
                  <a:gd name="connsiteY3" fmla="*/ 4156 h 247417"/>
                  <a:gd name="connsiteX4" fmla="*/ 2905299 w 2917768"/>
                  <a:gd name="connsiteY4" fmla="*/ 103909 h 247417"/>
                  <a:gd name="connsiteX5" fmla="*/ 2917768 w 2917768"/>
                  <a:gd name="connsiteY5" fmla="*/ 228600 h 247417"/>
                  <a:gd name="connsiteX6" fmla="*/ 2236124 w 2917768"/>
                  <a:gd name="connsiteY6" fmla="*/ 178723 h 247417"/>
                  <a:gd name="connsiteX7" fmla="*/ 1464253 w 2917768"/>
                  <a:gd name="connsiteY7" fmla="*/ 191654 h 247417"/>
                  <a:gd name="connsiteX8" fmla="*/ 677488 w 2917768"/>
                  <a:gd name="connsiteY8" fmla="*/ 174567 h 247417"/>
                  <a:gd name="connsiteX9" fmla="*/ 0 w 2917768"/>
                  <a:gd name="connsiteY9" fmla="*/ 241069 h 247417"/>
                  <a:gd name="connsiteX10" fmla="*/ 4157 w 2917768"/>
                  <a:gd name="connsiteY10" fmla="*/ 83127 h 247417"/>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64253 w 2917768"/>
                  <a:gd name="connsiteY7" fmla="*/ 1916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60804"/>
                  <a:gd name="connsiteX1" fmla="*/ 702426 w 2917768"/>
                  <a:gd name="connsiteY1" fmla="*/ 8312 h 260804"/>
                  <a:gd name="connsiteX2" fmla="*/ 1467197 w 2917768"/>
                  <a:gd name="connsiteY2" fmla="*/ 0 h 260804"/>
                  <a:gd name="connsiteX3" fmla="*/ 2240280 w 2917768"/>
                  <a:gd name="connsiteY3" fmla="*/ 4156 h 260804"/>
                  <a:gd name="connsiteX4" fmla="*/ 2905299 w 2917768"/>
                  <a:gd name="connsiteY4" fmla="*/ 103909 h 260804"/>
                  <a:gd name="connsiteX5" fmla="*/ 2917768 w 2917768"/>
                  <a:gd name="connsiteY5" fmla="*/ 228600 h 260804"/>
                  <a:gd name="connsiteX6" fmla="*/ 2236124 w 2917768"/>
                  <a:gd name="connsiteY6" fmla="*/ 178723 h 260804"/>
                  <a:gd name="connsiteX7" fmla="*/ 1464253 w 2917768"/>
                  <a:gd name="connsiteY7" fmla="*/ 191654 h 260804"/>
                  <a:gd name="connsiteX8" fmla="*/ 677488 w 2917768"/>
                  <a:gd name="connsiteY8" fmla="*/ 174567 h 260804"/>
                  <a:gd name="connsiteX9" fmla="*/ 0 w 2917768"/>
                  <a:gd name="connsiteY9" fmla="*/ 241069 h 260804"/>
                  <a:gd name="connsiteX10" fmla="*/ 4157 w 2917768"/>
                  <a:gd name="connsiteY10" fmla="*/ 83127 h 260804"/>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7488 w 2917768"/>
                  <a:gd name="connsiteY8" fmla="*/ 174567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7488 w 2917768"/>
                  <a:gd name="connsiteY8" fmla="*/ 174567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57205"/>
                  <a:gd name="connsiteX1" fmla="*/ 7024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7024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6897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6897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7340"/>
                  <a:gd name="connsiteX1" fmla="*/ 689726 w 2917768"/>
                  <a:gd name="connsiteY1" fmla="*/ 8312 h 367340"/>
                  <a:gd name="connsiteX2" fmla="*/ 1467197 w 2917768"/>
                  <a:gd name="connsiteY2" fmla="*/ 0 h 367340"/>
                  <a:gd name="connsiteX3" fmla="*/ 2240280 w 2917768"/>
                  <a:gd name="connsiteY3" fmla="*/ 4156 h 367340"/>
                  <a:gd name="connsiteX4" fmla="*/ 2905299 w 2917768"/>
                  <a:gd name="connsiteY4" fmla="*/ 103909 h 367340"/>
                  <a:gd name="connsiteX5" fmla="*/ 2917768 w 2917768"/>
                  <a:gd name="connsiteY5" fmla="*/ 228600 h 367340"/>
                  <a:gd name="connsiteX6" fmla="*/ 2255174 w 2917768"/>
                  <a:gd name="connsiteY6" fmla="*/ 196186 h 367340"/>
                  <a:gd name="connsiteX7" fmla="*/ 1464253 w 2917768"/>
                  <a:gd name="connsiteY7" fmla="*/ 191654 h 367340"/>
                  <a:gd name="connsiteX8" fmla="*/ 675900 w 2917768"/>
                  <a:gd name="connsiteY8" fmla="*/ 188854 h 367340"/>
                  <a:gd name="connsiteX9" fmla="*/ 0 w 2917768"/>
                  <a:gd name="connsiteY9" fmla="*/ 241069 h 367340"/>
                  <a:gd name="connsiteX10" fmla="*/ 4157 w 2917768"/>
                  <a:gd name="connsiteY10" fmla="*/ 83127 h 367340"/>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3005"/>
                  <a:gd name="connsiteY0" fmla="*/ 83127 h 367029"/>
                  <a:gd name="connsiteX1" fmla="*/ 689726 w 2913005"/>
                  <a:gd name="connsiteY1" fmla="*/ 8312 h 367029"/>
                  <a:gd name="connsiteX2" fmla="*/ 1467197 w 2913005"/>
                  <a:gd name="connsiteY2" fmla="*/ 0 h 367029"/>
                  <a:gd name="connsiteX3" fmla="*/ 2240280 w 2913005"/>
                  <a:gd name="connsiteY3" fmla="*/ 4156 h 367029"/>
                  <a:gd name="connsiteX4" fmla="*/ 2905299 w 2913005"/>
                  <a:gd name="connsiteY4" fmla="*/ 103909 h 367029"/>
                  <a:gd name="connsiteX5" fmla="*/ 2913005 w 2913005"/>
                  <a:gd name="connsiteY5" fmla="*/ 247650 h 367029"/>
                  <a:gd name="connsiteX6" fmla="*/ 2255174 w 2913005"/>
                  <a:gd name="connsiteY6" fmla="*/ 196186 h 367029"/>
                  <a:gd name="connsiteX7" fmla="*/ 1464253 w 2913005"/>
                  <a:gd name="connsiteY7" fmla="*/ 191654 h 367029"/>
                  <a:gd name="connsiteX8" fmla="*/ 675900 w 2913005"/>
                  <a:gd name="connsiteY8" fmla="*/ 188854 h 367029"/>
                  <a:gd name="connsiteX9" fmla="*/ 0 w 2913005"/>
                  <a:gd name="connsiteY9" fmla="*/ 241069 h 367029"/>
                  <a:gd name="connsiteX10" fmla="*/ 4157 w 2913005"/>
                  <a:gd name="connsiteY10" fmla="*/ 83127 h 367029"/>
                  <a:gd name="connsiteX0" fmla="*/ 4157 w 2924349"/>
                  <a:gd name="connsiteY0" fmla="*/ 83127 h 367029"/>
                  <a:gd name="connsiteX1" fmla="*/ 689726 w 2924349"/>
                  <a:gd name="connsiteY1" fmla="*/ 8312 h 367029"/>
                  <a:gd name="connsiteX2" fmla="*/ 1467197 w 2924349"/>
                  <a:gd name="connsiteY2" fmla="*/ 0 h 367029"/>
                  <a:gd name="connsiteX3" fmla="*/ 2240280 w 2924349"/>
                  <a:gd name="connsiteY3" fmla="*/ 4156 h 367029"/>
                  <a:gd name="connsiteX4" fmla="*/ 2924349 w 2924349"/>
                  <a:gd name="connsiteY4" fmla="*/ 107084 h 367029"/>
                  <a:gd name="connsiteX5" fmla="*/ 2913005 w 2924349"/>
                  <a:gd name="connsiteY5" fmla="*/ 247650 h 367029"/>
                  <a:gd name="connsiteX6" fmla="*/ 2255174 w 2924349"/>
                  <a:gd name="connsiteY6" fmla="*/ 196186 h 367029"/>
                  <a:gd name="connsiteX7" fmla="*/ 1464253 w 2924349"/>
                  <a:gd name="connsiteY7" fmla="*/ 191654 h 367029"/>
                  <a:gd name="connsiteX8" fmla="*/ 675900 w 2924349"/>
                  <a:gd name="connsiteY8" fmla="*/ 188854 h 367029"/>
                  <a:gd name="connsiteX9" fmla="*/ 0 w 2924349"/>
                  <a:gd name="connsiteY9" fmla="*/ 241069 h 367029"/>
                  <a:gd name="connsiteX10" fmla="*/ 4157 w 2924349"/>
                  <a:gd name="connsiteY10" fmla="*/ 83127 h 367029"/>
                  <a:gd name="connsiteX0" fmla="*/ 4157 w 2924349"/>
                  <a:gd name="connsiteY0" fmla="*/ 83127 h 367029"/>
                  <a:gd name="connsiteX1" fmla="*/ 689726 w 2924349"/>
                  <a:gd name="connsiteY1" fmla="*/ 8312 h 367029"/>
                  <a:gd name="connsiteX2" fmla="*/ 1467197 w 2924349"/>
                  <a:gd name="connsiteY2" fmla="*/ 0 h 367029"/>
                  <a:gd name="connsiteX3" fmla="*/ 2240280 w 2924349"/>
                  <a:gd name="connsiteY3" fmla="*/ 4156 h 367029"/>
                  <a:gd name="connsiteX4" fmla="*/ 2924349 w 2924349"/>
                  <a:gd name="connsiteY4" fmla="*/ 107084 h 367029"/>
                  <a:gd name="connsiteX5" fmla="*/ 2913005 w 2924349"/>
                  <a:gd name="connsiteY5" fmla="*/ 247650 h 367029"/>
                  <a:gd name="connsiteX6" fmla="*/ 2255174 w 2924349"/>
                  <a:gd name="connsiteY6" fmla="*/ 196186 h 367029"/>
                  <a:gd name="connsiteX7" fmla="*/ 1464253 w 2924349"/>
                  <a:gd name="connsiteY7" fmla="*/ 191654 h 367029"/>
                  <a:gd name="connsiteX8" fmla="*/ 675900 w 2924349"/>
                  <a:gd name="connsiteY8" fmla="*/ 188854 h 367029"/>
                  <a:gd name="connsiteX9" fmla="*/ 0 w 2924349"/>
                  <a:gd name="connsiteY9" fmla="*/ 241069 h 367029"/>
                  <a:gd name="connsiteX10" fmla="*/ 4157 w 2924349"/>
                  <a:gd name="connsiteY10" fmla="*/ 83127 h 367029"/>
                  <a:gd name="connsiteX0" fmla="*/ 4157 w 2924349"/>
                  <a:gd name="connsiteY0" fmla="*/ 83127 h 363553"/>
                  <a:gd name="connsiteX1" fmla="*/ 689726 w 2924349"/>
                  <a:gd name="connsiteY1" fmla="*/ 8312 h 363553"/>
                  <a:gd name="connsiteX2" fmla="*/ 1467197 w 2924349"/>
                  <a:gd name="connsiteY2" fmla="*/ 0 h 363553"/>
                  <a:gd name="connsiteX3" fmla="*/ 2240280 w 2924349"/>
                  <a:gd name="connsiteY3" fmla="*/ 4156 h 363553"/>
                  <a:gd name="connsiteX4" fmla="*/ 2924349 w 2924349"/>
                  <a:gd name="connsiteY4" fmla="*/ 107084 h 363553"/>
                  <a:gd name="connsiteX5" fmla="*/ 2913005 w 2924349"/>
                  <a:gd name="connsiteY5" fmla="*/ 247650 h 363553"/>
                  <a:gd name="connsiteX6" fmla="*/ 2255174 w 2924349"/>
                  <a:gd name="connsiteY6" fmla="*/ 196186 h 363553"/>
                  <a:gd name="connsiteX7" fmla="*/ 1464253 w 2924349"/>
                  <a:gd name="connsiteY7" fmla="*/ 191654 h 363553"/>
                  <a:gd name="connsiteX8" fmla="*/ 675900 w 2924349"/>
                  <a:gd name="connsiteY8" fmla="*/ 188854 h 363553"/>
                  <a:gd name="connsiteX9" fmla="*/ 0 w 2924349"/>
                  <a:gd name="connsiteY9" fmla="*/ 241069 h 363553"/>
                  <a:gd name="connsiteX10" fmla="*/ 4157 w 2924349"/>
                  <a:gd name="connsiteY10" fmla="*/ 83127 h 363553"/>
                  <a:gd name="connsiteX0" fmla="*/ 4157 w 2924349"/>
                  <a:gd name="connsiteY0" fmla="*/ 83127 h 363553"/>
                  <a:gd name="connsiteX1" fmla="*/ 689726 w 2924349"/>
                  <a:gd name="connsiteY1" fmla="*/ 8312 h 363553"/>
                  <a:gd name="connsiteX2" fmla="*/ 1467197 w 2924349"/>
                  <a:gd name="connsiteY2" fmla="*/ 0 h 363553"/>
                  <a:gd name="connsiteX3" fmla="*/ 2240280 w 2924349"/>
                  <a:gd name="connsiteY3" fmla="*/ 4156 h 363553"/>
                  <a:gd name="connsiteX4" fmla="*/ 2924349 w 2924349"/>
                  <a:gd name="connsiteY4" fmla="*/ 107084 h 363553"/>
                  <a:gd name="connsiteX5" fmla="*/ 2913005 w 2924349"/>
                  <a:gd name="connsiteY5" fmla="*/ 247650 h 363553"/>
                  <a:gd name="connsiteX6" fmla="*/ 2255174 w 2924349"/>
                  <a:gd name="connsiteY6" fmla="*/ 196186 h 363553"/>
                  <a:gd name="connsiteX7" fmla="*/ 1464253 w 2924349"/>
                  <a:gd name="connsiteY7" fmla="*/ 191654 h 363553"/>
                  <a:gd name="connsiteX8" fmla="*/ 675900 w 2924349"/>
                  <a:gd name="connsiteY8" fmla="*/ 188854 h 363553"/>
                  <a:gd name="connsiteX9" fmla="*/ 0 w 2924349"/>
                  <a:gd name="connsiteY9" fmla="*/ 241069 h 363553"/>
                  <a:gd name="connsiteX10" fmla="*/ 4157 w 2924349"/>
                  <a:gd name="connsiteY10" fmla="*/ 83127 h 363553"/>
                  <a:gd name="connsiteX0" fmla="*/ 4157 w 2913236"/>
                  <a:gd name="connsiteY0" fmla="*/ 83127 h 363553"/>
                  <a:gd name="connsiteX1" fmla="*/ 689726 w 2913236"/>
                  <a:gd name="connsiteY1" fmla="*/ 8312 h 363553"/>
                  <a:gd name="connsiteX2" fmla="*/ 1467197 w 2913236"/>
                  <a:gd name="connsiteY2" fmla="*/ 0 h 363553"/>
                  <a:gd name="connsiteX3" fmla="*/ 2240280 w 2913236"/>
                  <a:gd name="connsiteY3" fmla="*/ 4156 h 363553"/>
                  <a:gd name="connsiteX4" fmla="*/ 2913236 w 2913236"/>
                  <a:gd name="connsiteY4" fmla="*/ 94384 h 363553"/>
                  <a:gd name="connsiteX5" fmla="*/ 2913005 w 2913236"/>
                  <a:gd name="connsiteY5" fmla="*/ 247650 h 363553"/>
                  <a:gd name="connsiteX6" fmla="*/ 2255174 w 2913236"/>
                  <a:gd name="connsiteY6" fmla="*/ 196186 h 363553"/>
                  <a:gd name="connsiteX7" fmla="*/ 1464253 w 2913236"/>
                  <a:gd name="connsiteY7" fmla="*/ 191654 h 363553"/>
                  <a:gd name="connsiteX8" fmla="*/ 675900 w 2913236"/>
                  <a:gd name="connsiteY8" fmla="*/ 188854 h 363553"/>
                  <a:gd name="connsiteX9" fmla="*/ 0 w 2913236"/>
                  <a:gd name="connsiteY9" fmla="*/ 241069 h 363553"/>
                  <a:gd name="connsiteX10" fmla="*/ 4157 w 2913236"/>
                  <a:gd name="connsiteY10" fmla="*/ 83127 h 363553"/>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11966 h 392392"/>
                  <a:gd name="connsiteX1" fmla="*/ 689726 w 2913236"/>
                  <a:gd name="connsiteY1" fmla="*/ 37151 h 392392"/>
                  <a:gd name="connsiteX2" fmla="*/ 1467197 w 2913236"/>
                  <a:gd name="connsiteY2" fmla="*/ 28839 h 392392"/>
                  <a:gd name="connsiteX3" fmla="*/ 2240280 w 2913236"/>
                  <a:gd name="connsiteY3" fmla="*/ 32995 h 392392"/>
                  <a:gd name="connsiteX4" fmla="*/ 2913236 w 2913236"/>
                  <a:gd name="connsiteY4" fmla="*/ 123223 h 392392"/>
                  <a:gd name="connsiteX5" fmla="*/ 2913005 w 2913236"/>
                  <a:gd name="connsiteY5" fmla="*/ 276489 h 392392"/>
                  <a:gd name="connsiteX6" fmla="*/ 2255174 w 2913236"/>
                  <a:gd name="connsiteY6" fmla="*/ 225025 h 392392"/>
                  <a:gd name="connsiteX7" fmla="*/ 1464253 w 2913236"/>
                  <a:gd name="connsiteY7" fmla="*/ 220493 h 392392"/>
                  <a:gd name="connsiteX8" fmla="*/ 675900 w 2913236"/>
                  <a:gd name="connsiteY8" fmla="*/ 217693 h 392392"/>
                  <a:gd name="connsiteX9" fmla="*/ 0 w 2913236"/>
                  <a:gd name="connsiteY9" fmla="*/ 269908 h 392392"/>
                  <a:gd name="connsiteX10" fmla="*/ 4157 w 2913236"/>
                  <a:gd name="connsiteY10" fmla="*/ 111966 h 392392"/>
                  <a:gd name="connsiteX0" fmla="*/ 4157 w 2913236"/>
                  <a:gd name="connsiteY0" fmla="*/ 83127 h 363553"/>
                  <a:gd name="connsiteX1" fmla="*/ 689726 w 2913236"/>
                  <a:gd name="connsiteY1" fmla="*/ 8312 h 363553"/>
                  <a:gd name="connsiteX2" fmla="*/ 1467197 w 2913236"/>
                  <a:gd name="connsiteY2" fmla="*/ 0 h 363553"/>
                  <a:gd name="connsiteX3" fmla="*/ 2240280 w 2913236"/>
                  <a:gd name="connsiteY3" fmla="*/ 4156 h 363553"/>
                  <a:gd name="connsiteX4" fmla="*/ 2913236 w 2913236"/>
                  <a:gd name="connsiteY4" fmla="*/ 94384 h 363553"/>
                  <a:gd name="connsiteX5" fmla="*/ 2913005 w 2913236"/>
                  <a:gd name="connsiteY5" fmla="*/ 247650 h 363553"/>
                  <a:gd name="connsiteX6" fmla="*/ 2255174 w 2913236"/>
                  <a:gd name="connsiteY6" fmla="*/ 196186 h 363553"/>
                  <a:gd name="connsiteX7" fmla="*/ 1464253 w 2913236"/>
                  <a:gd name="connsiteY7" fmla="*/ 191654 h 363553"/>
                  <a:gd name="connsiteX8" fmla="*/ 675900 w 2913236"/>
                  <a:gd name="connsiteY8" fmla="*/ 188854 h 363553"/>
                  <a:gd name="connsiteX9" fmla="*/ 0 w 2913236"/>
                  <a:gd name="connsiteY9" fmla="*/ 241069 h 363553"/>
                  <a:gd name="connsiteX10" fmla="*/ 4157 w 2913236"/>
                  <a:gd name="connsiteY10" fmla="*/ 83127 h 363553"/>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165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165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800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8004 h 369291"/>
                  <a:gd name="connsiteX8" fmla="*/ 675900 w 2913236"/>
                  <a:gd name="connsiteY8" fmla="*/ 201554 h 369291"/>
                  <a:gd name="connsiteX9" fmla="*/ 0 w 2913236"/>
                  <a:gd name="connsiteY9" fmla="*/ 241069 h 369291"/>
                  <a:gd name="connsiteX10" fmla="*/ 4157 w 2913236"/>
                  <a:gd name="connsiteY10" fmla="*/ 83127 h 36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13236" h="369291">
                    <a:moveTo>
                      <a:pt x="4157" y="83127"/>
                    </a:moveTo>
                    <a:cubicBezTo>
                      <a:pt x="346451" y="204239"/>
                      <a:pt x="422045" y="188825"/>
                      <a:pt x="689726" y="8312"/>
                    </a:cubicBezTo>
                    <a:cubicBezTo>
                      <a:pt x="969520" y="245253"/>
                      <a:pt x="1288568" y="168108"/>
                      <a:pt x="1467197" y="0"/>
                    </a:cubicBezTo>
                    <a:cubicBezTo>
                      <a:pt x="1742354" y="204585"/>
                      <a:pt x="1931786" y="220258"/>
                      <a:pt x="2240280" y="4156"/>
                    </a:cubicBezTo>
                    <a:cubicBezTo>
                      <a:pt x="2455603" y="165465"/>
                      <a:pt x="2585200" y="202950"/>
                      <a:pt x="2913236" y="94384"/>
                    </a:cubicBezTo>
                    <a:lnTo>
                      <a:pt x="2913005" y="247650"/>
                    </a:lnTo>
                    <a:cubicBezTo>
                      <a:pt x="2747702" y="420995"/>
                      <a:pt x="2426826" y="383203"/>
                      <a:pt x="2255174" y="196186"/>
                    </a:cubicBezTo>
                    <a:cubicBezTo>
                      <a:pt x="2001059" y="411634"/>
                      <a:pt x="1713606" y="401656"/>
                      <a:pt x="1464253" y="198004"/>
                    </a:cubicBezTo>
                    <a:cubicBezTo>
                      <a:pt x="1185824" y="411336"/>
                      <a:pt x="909579" y="391400"/>
                      <a:pt x="675900" y="201554"/>
                    </a:cubicBezTo>
                    <a:cubicBezTo>
                      <a:pt x="410913" y="418984"/>
                      <a:pt x="231650" y="417339"/>
                      <a:pt x="0" y="241069"/>
                    </a:cubicBezTo>
                    <a:cubicBezTo>
                      <a:pt x="1386" y="181494"/>
                      <a:pt x="2771" y="121920"/>
                      <a:pt x="4157" y="83127"/>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0" name="Freeform: Shape 569">
                <a:extLst>
                  <a:ext uri="{FF2B5EF4-FFF2-40B4-BE49-F238E27FC236}">
                    <a16:creationId xmlns:a16="http://schemas.microsoft.com/office/drawing/2014/main" id="{F41BF418-E68A-4F5A-9EBD-88C7E7895AFB}"/>
                  </a:ext>
                </a:extLst>
              </p:cNvPr>
              <p:cNvSpPr/>
              <p:nvPr/>
            </p:nvSpPr>
            <p:spPr>
              <a:xfrm>
                <a:off x="6728234" y="3875369"/>
                <a:ext cx="324000" cy="10800"/>
              </a:xfrm>
              <a:custGeom>
                <a:avLst/>
                <a:gdLst>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54728 w 2917768"/>
                  <a:gd name="connsiteY7" fmla="*/ 1662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64253 w 2917768"/>
                  <a:gd name="connsiteY7" fmla="*/ 1916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47417"/>
                  <a:gd name="connsiteX1" fmla="*/ 702426 w 2917768"/>
                  <a:gd name="connsiteY1" fmla="*/ 8312 h 247417"/>
                  <a:gd name="connsiteX2" fmla="*/ 1467197 w 2917768"/>
                  <a:gd name="connsiteY2" fmla="*/ 0 h 247417"/>
                  <a:gd name="connsiteX3" fmla="*/ 2240280 w 2917768"/>
                  <a:gd name="connsiteY3" fmla="*/ 4156 h 247417"/>
                  <a:gd name="connsiteX4" fmla="*/ 2905299 w 2917768"/>
                  <a:gd name="connsiteY4" fmla="*/ 103909 h 247417"/>
                  <a:gd name="connsiteX5" fmla="*/ 2917768 w 2917768"/>
                  <a:gd name="connsiteY5" fmla="*/ 228600 h 247417"/>
                  <a:gd name="connsiteX6" fmla="*/ 2236124 w 2917768"/>
                  <a:gd name="connsiteY6" fmla="*/ 178723 h 247417"/>
                  <a:gd name="connsiteX7" fmla="*/ 1464253 w 2917768"/>
                  <a:gd name="connsiteY7" fmla="*/ 191654 h 247417"/>
                  <a:gd name="connsiteX8" fmla="*/ 677488 w 2917768"/>
                  <a:gd name="connsiteY8" fmla="*/ 174567 h 247417"/>
                  <a:gd name="connsiteX9" fmla="*/ 0 w 2917768"/>
                  <a:gd name="connsiteY9" fmla="*/ 241069 h 247417"/>
                  <a:gd name="connsiteX10" fmla="*/ 4157 w 2917768"/>
                  <a:gd name="connsiteY10" fmla="*/ 83127 h 247417"/>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64253 w 2917768"/>
                  <a:gd name="connsiteY7" fmla="*/ 1916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60804"/>
                  <a:gd name="connsiteX1" fmla="*/ 702426 w 2917768"/>
                  <a:gd name="connsiteY1" fmla="*/ 8312 h 260804"/>
                  <a:gd name="connsiteX2" fmla="*/ 1467197 w 2917768"/>
                  <a:gd name="connsiteY2" fmla="*/ 0 h 260804"/>
                  <a:gd name="connsiteX3" fmla="*/ 2240280 w 2917768"/>
                  <a:gd name="connsiteY3" fmla="*/ 4156 h 260804"/>
                  <a:gd name="connsiteX4" fmla="*/ 2905299 w 2917768"/>
                  <a:gd name="connsiteY4" fmla="*/ 103909 h 260804"/>
                  <a:gd name="connsiteX5" fmla="*/ 2917768 w 2917768"/>
                  <a:gd name="connsiteY5" fmla="*/ 228600 h 260804"/>
                  <a:gd name="connsiteX6" fmla="*/ 2236124 w 2917768"/>
                  <a:gd name="connsiteY6" fmla="*/ 178723 h 260804"/>
                  <a:gd name="connsiteX7" fmla="*/ 1464253 w 2917768"/>
                  <a:gd name="connsiteY7" fmla="*/ 191654 h 260804"/>
                  <a:gd name="connsiteX8" fmla="*/ 677488 w 2917768"/>
                  <a:gd name="connsiteY8" fmla="*/ 174567 h 260804"/>
                  <a:gd name="connsiteX9" fmla="*/ 0 w 2917768"/>
                  <a:gd name="connsiteY9" fmla="*/ 241069 h 260804"/>
                  <a:gd name="connsiteX10" fmla="*/ 4157 w 2917768"/>
                  <a:gd name="connsiteY10" fmla="*/ 83127 h 260804"/>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7488 w 2917768"/>
                  <a:gd name="connsiteY8" fmla="*/ 174567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7488 w 2917768"/>
                  <a:gd name="connsiteY8" fmla="*/ 174567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57205"/>
                  <a:gd name="connsiteX1" fmla="*/ 7024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7024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6897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6897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7340"/>
                  <a:gd name="connsiteX1" fmla="*/ 689726 w 2917768"/>
                  <a:gd name="connsiteY1" fmla="*/ 8312 h 367340"/>
                  <a:gd name="connsiteX2" fmla="*/ 1467197 w 2917768"/>
                  <a:gd name="connsiteY2" fmla="*/ 0 h 367340"/>
                  <a:gd name="connsiteX3" fmla="*/ 2240280 w 2917768"/>
                  <a:gd name="connsiteY3" fmla="*/ 4156 h 367340"/>
                  <a:gd name="connsiteX4" fmla="*/ 2905299 w 2917768"/>
                  <a:gd name="connsiteY4" fmla="*/ 103909 h 367340"/>
                  <a:gd name="connsiteX5" fmla="*/ 2917768 w 2917768"/>
                  <a:gd name="connsiteY5" fmla="*/ 228600 h 367340"/>
                  <a:gd name="connsiteX6" fmla="*/ 2255174 w 2917768"/>
                  <a:gd name="connsiteY6" fmla="*/ 196186 h 367340"/>
                  <a:gd name="connsiteX7" fmla="*/ 1464253 w 2917768"/>
                  <a:gd name="connsiteY7" fmla="*/ 191654 h 367340"/>
                  <a:gd name="connsiteX8" fmla="*/ 675900 w 2917768"/>
                  <a:gd name="connsiteY8" fmla="*/ 188854 h 367340"/>
                  <a:gd name="connsiteX9" fmla="*/ 0 w 2917768"/>
                  <a:gd name="connsiteY9" fmla="*/ 241069 h 367340"/>
                  <a:gd name="connsiteX10" fmla="*/ 4157 w 2917768"/>
                  <a:gd name="connsiteY10" fmla="*/ 83127 h 367340"/>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3005"/>
                  <a:gd name="connsiteY0" fmla="*/ 83127 h 367029"/>
                  <a:gd name="connsiteX1" fmla="*/ 689726 w 2913005"/>
                  <a:gd name="connsiteY1" fmla="*/ 8312 h 367029"/>
                  <a:gd name="connsiteX2" fmla="*/ 1467197 w 2913005"/>
                  <a:gd name="connsiteY2" fmla="*/ 0 h 367029"/>
                  <a:gd name="connsiteX3" fmla="*/ 2240280 w 2913005"/>
                  <a:gd name="connsiteY3" fmla="*/ 4156 h 367029"/>
                  <a:gd name="connsiteX4" fmla="*/ 2905299 w 2913005"/>
                  <a:gd name="connsiteY4" fmla="*/ 103909 h 367029"/>
                  <a:gd name="connsiteX5" fmla="*/ 2913005 w 2913005"/>
                  <a:gd name="connsiteY5" fmla="*/ 247650 h 367029"/>
                  <a:gd name="connsiteX6" fmla="*/ 2255174 w 2913005"/>
                  <a:gd name="connsiteY6" fmla="*/ 196186 h 367029"/>
                  <a:gd name="connsiteX7" fmla="*/ 1464253 w 2913005"/>
                  <a:gd name="connsiteY7" fmla="*/ 191654 h 367029"/>
                  <a:gd name="connsiteX8" fmla="*/ 675900 w 2913005"/>
                  <a:gd name="connsiteY8" fmla="*/ 188854 h 367029"/>
                  <a:gd name="connsiteX9" fmla="*/ 0 w 2913005"/>
                  <a:gd name="connsiteY9" fmla="*/ 241069 h 367029"/>
                  <a:gd name="connsiteX10" fmla="*/ 4157 w 2913005"/>
                  <a:gd name="connsiteY10" fmla="*/ 83127 h 367029"/>
                  <a:gd name="connsiteX0" fmla="*/ 4157 w 2924349"/>
                  <a:gd name="connsiteY0" fmla="*/ 83127 h 367029"/>
                  <a:gd name="connsiteX1" fmla="*/ 689726 w 2924349"/>
                  <a:gd name="connsiteY1" fmla="*/ 8312 h 367029"/>
                  <a:gd name="connsiteX2" fmla="*/ 1467197 w 2924349"/>
                  <a:gd name="connsiteY2" fmla="*/ 0 h 367029"/>
                  <a:gd name="connsiteX3" fmla="*/ 2240280 w 2924349"/>
                  <a:gd name="connsiteY3" fmla="*/ 4156 h 367029"/>
                  <a:gd name="connsiteX4" fmla="*/ 2924349 w 2924349"/>
                  <a:gd name="connsiteY4" fmla="*/ 107084 h 367029"/>
                  <a:gd name="connsiteX5" fmla="*/ 2913005 w 2924349"/>
                  <a:gd name="connsiteY5" fmla="*/ 247650 h 367029"/>
                  <a:gd name="connsiteX6" fmla="*/ 2255174 w 2924349"/>
                  <a:gd name="connsiteY6" fmla="*/ 196186 h 367029"/>
                  <a:gd name="connsiteX7" fmla="*/ 1464253 w 2924349"/>
                  <a:gd name="connsiteY7" fmla="*/ 191654 h 367029"/>
                  <a:gd name="connsiteX8" fmla="*/ 675900 w 2924349"/>
                  <a:gd name="connsiteY8" fmla="*/ 188854 h 367029"/>
                  <a:gd name="connsiteX9" fmla="*/ 0 w 2924349"/>
                  <a:gd name="connsiteY9" fmla="*/ 241069 h 367029"/>
                  <a:gd name="connsiteX10" fmla="*/ 4157 w 2924349"/>
                  <a:gd name="connsiteY10" fmla="*/ 83127 h 367029"/>
                  <a:gd name="connsiteX0" fmla="*/ 4157 w 2924349"/>
                  <a:gd name="connsiteY0" fmla="*/ 83127 h 367029"/>
                  <a:gd name="connsiteX1" fmla="*/ 689726 w 2924349"/>
                  <a:gd name="connsiteY1" fmla="*/ 8312 h 367029"/>
                  <a:gd name="connsiteX2" fmla="*/ 1467197 w 2924349"/>
                  <a:gd name="connsiteY2" fmla="*/ 0 h 367029"/>
                  <a:gd name="connsiteX3" fmla="*/ 2240280 w 2924349"/>
                  <a:gd name="connsiteY3" fmla="*/ 4156 h 367029"/>
                  <a:gd name="connsiteX4" fmla="*/ 2924349 w 2924349"/>
                  <a:gd name="connsiteY4" fmla="*/ 107084 h 367029"/>
                  <a:gd name="connsiteX5" fmla="*/ 2913005 w 2924349"/>
                  <a:gd name="connsiteY5" fmla="*/ 247650 h 367029"/>
                  <a:gd name="connsiteX6" fmla="*/ 2255174 w 2924349"/>
                  <a:gd name="connsiteY6" fmla="*/ 196186 h 367029"/>
                  <a:gd name="connsiteX7" fmla="*/ 1464253 w 2924349"/>
                  <a:gd name="connsiteY7" fmla="*/ 191654 h 367029"/>
                  <a:gd name="connsiteX8" fmla="*/ 675900 w 2924349"/>
                  <a:gd name="connsiteY8" fmla="*/ 188854 h 367029"/>
                  <a:gd name="connsiteX9" fmla="*/ 0 w 2924349"/>
                  <a:gd name="connsiteY9" fmla="*/ 241069 h 367029"/>
                  <a:gd name="connsiteX10" fmla="*/ 4157 w 2924349"/>
                  <a:gd name="connsiteY10" fmla="*/ 83127 h 367029"/>
                  <a:gd name="connsiteX0" fmla="*/ 4157 w 2924349"/>
                  <a:gd name="connsiteY0" fmla="*/ 83127 h 363553"/>
                  <a:gd name="connsiteX1" fmla="*/ 689726 w 2924349"/>
                  <a:gd name="connsiteY1" fmla="*/ 8312 h 363553"/>
                  <a:gd name="connsiteX2" fmla="*/ 1467197 w 2924349"/>
                  <a:gd name="connsiteY2" fmla="*/ 0 h 363553"/>
                  <a:gd name="connsiteX3" fmla="*/ 2240280 w 2924349"/>
                  <a:gd name="connsiteY3" fmla="*/ 4156 h 363553"/>
                  <a:gd name="connsiteX4" fmla="*/ 2924349 w 2924349"/>
                  <a:gd name="connsiteY4" fmla="*/ 107084 h 363553"/>
                  <a:gd name="connsiteX5" fmla="*/ 2913005 w 2924349"/>
                  <a:gd name="connsiteY5" fmla="*/ 247650 h 363553"/>
                  <a:gd name="connsiteX6" fmla="*/ 2255174 w 2924349"/>
                  <a:gd name="connsiteY6" fmla="*/ 196186 h 363553"/>
                  <a:gd name="connsiteX7" fmla="*/ 1464253 w 2924349"/>
                  <a:gd name="connsiteY7" fmla="*/ 191654 h 363553"/>
                  <a:gd name="connsiteX8" fmla="*/ 675900 w 2924349"/>
                  <a:gd name="connsiteY8" fmla="*/ 188854 h 363553"/>
                  <a:gd name="connsiteX9" fmla="*/ 0 w 2924349"/>
                  <a:gd name="connsiteY9" fmla="*/ 241069 h 363553"/>
                  <a:gd name="connsiteX10" fmla="*/ 4157 w 2924349"/>
                  <a:gd name="connsiteY10" fmla="*/ 83127 h 363553"/>
                  <a:gd name="connsiteX0" fmla="*/ 4157 w 2924349"/>
                  <a:gd name="connsiteY0" fmla="*/ 83127 h 363553"/>
                  <a:gd name="connsiteX1" fmla="*/ 689726 w 2924349"/>
                  <a:gd name="connsiteY1" fmla="*/ 8312 h 363553"/>
                  <a:gd name="connsiteX2" fmla="*/ 1467197 w 2924349"/>
                  <a:gd name="connsiteY2" fmla="*/ 0 h 363553"/>
                  <a:gd name="connsiteX3" fmla="*/ 2240280 w 2924349"/>
                  <a:gd name="connsiteY3" fmla="*/ 4156 h 363553"/>
                  <a:gd name="connsiteX4" fmla="*/ 2924349 w 2924349"/>
                  <a:gd name="connsiteY4" fmla="*/ 107084 h 363553"/>
                  <a:gd name="connsiteX5" fmla="*/ 2913005 w 2924349"/>
                  <a:gd name="connsiteY5" fmla="*/ 247650 h 363553"/>
                  <a:gd name="connsiteX6" fmla="*/ 2255174 w 2924349"/>
                  <a:gd name="connsiteY6" fmla="*/ 196186 h 363553"/>
                  <a:gd name="connsiteX7" fmla="*/ 1464253 w 2924349"/>
                  <a:gd name="connsiteY7" fmla="*/ 191654 h 363553"/>
                  <a:gd name="connsiteX8" fmla="*/ 675900 w 2924349"/>
                  <a:gd name="connsiteY8" fmla="*/ 188854 h 363553"/>
                  <a:gd name="connsiteX9" fmla="*/ 0 w 2924349"/>
                  <a:gd name="connsiteY9" fmla="*/ 241069 h 363553"/>
                  <a:gd name="connsiteX10" fmla="*/ 4157 w 2924349"/>
                  <a:gd name="connsiteY10" fmla="*/ 83127 h 363553"/>
                  <a:gd name="connsiteX0" fmla="*/ 4157 w 2913236"/>
                  <a:gd name="connsiteY0" fmla="*/ 83127 h 363553"/>
                  <a:gd name="connsiteX1" fmla="*/ 689726 w 2913236"/>
                  <a:gd name="connsiteY1" fmla="*/ 8312 h 363553"/>
                  <a:gd name="connsiteX2" fmla="*/ 1467197 w 2913236"/>
                  <a:gd name="connsiteY2" fmla="*/ 0 h 363553"/>
                  <a:gd name="connsiteX3" fmla="*/ 2240280 w 2913236"/>
                  <a:gd name="connsiteY3" fmla="*/ 4156 h 363553"/>
                  <a:gd name="connsiteX4" fmla="*/ 2913236 w 2913236"/>
                  <a:gd name="connsiteY4" fmla="*/ 94384 h 363553"/>
                  <a:gd name="connsiteX5" fmla="*/ 2913005 w 2913236"/>
                  <a:gd name="connsiteY5" fmla="*/ 247650 h 363553"/>
                  <a:gd name="connsiteX6" fmla="*/ 2255174 w 2913236"/>
                  <a:gd name="connsiteY6" fmla="*/ 196186 h 363553"/>
                  <a:gd name="connsiteX7" fmla="*/ 1464253 w 2913236"/>
                  <a:gd name="connsiteY7" fmla="*/ 191654 h 363553"/>
                  <a:gd name="connsiteX8" fmla="*/ 675900 w 2913236"/>
                  <a:gd name="connsiteY8" fmla="*/ 188854 h 363553"/>
                  <a:gd name="connsiteX9" fmla="*/ 0 w 2913236"/>
                  <a:gd name="connsiteY9" fmla="*/ 241069 h 363553"/>
                  <a:gd name="connsiteX10" fmla="*/ 4157 w 2913236"/>
                  <a:gd name="connsiteY10" fmla="*/ 83127 h 363553"/>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11966 h 392392"/>
                  <a:gd name="connsiteX1" fmla="*/ 689726 w 2913236"/>
                  <a:gd name="connsiteY1" fmla="*/ 37151 h 392392"/>
                  <a:gd name="connsiteX2" fmla="*/ 1467197 w 2913236"/>
                  <a:gd name="connsiteY2" fmla="*/ 28839 h 392392"/>
                  <a:gd name="connsiteX3" fmla="*/ 2240280 w 2913236"/>
                  <a:gd name="connsiteY3" fmla="*/ 32995 h 392392"/>
                  <a:gd name="connsiteX4" fmla="*/ 2913236 w 2913236"/>
                  <a:gd name="connsiteY4" fmla="*/ 123223 h 392392"/>
                  <a:gd name="connsiteX5" fmla="*/ 2913005 w 2913236"/>
                  <a:gd name="connsiteY5" fmla="*/ 276489 h 392392"/>
                  <a:gd name="connsiteX6" fmla="*/ 2255174 w 2913236"/>
                  <a:gd name="connsiteY6" fmla="*/ 225025 h 392392"/>
                  <a:gd name="connsiteX7" fmla="*/ 1464253 w 2913236"/>
                  <a:gd name="connsiteY7" fmla="*/ 220493 h 392392"/>
                  <a:gd name="connsiteX8" fmla="*/ 675900 w 2913236"/>
                  <a:gd name="connsiteY8" fmla="*/ 217693 h 392392"/>
                  <a:gd name="connsiteX9" fmla="*/ 0 w 2913236"/>
                  <a:gd name="connsiteY9" fmla="*/ 269908 h 392392"/>
                  <a:gd name="connsiteX10" fmla="*/ 4157 w 2913236"/>
                  <a:gd name="connsiteY10" fmla="*/ 111966 h 392392"/>
                  <a:gd name="connsiteX0" fmla="*/ 4157 w 2913236"/>
                  <a:gd name="connsiteY0" fmla="*/ 83127 h 363553"/>
                  <a:gd name="connsiteX1" fmla="*/ 689726 w 2913236"/>
                  <a:gd name="connsiteY1" fmla="*/ 8312 h 363553"/>
                  <a:gd name="connsiteX2" fmla="*/ 1467197 w 2913236"/>
                  <a:gd name="connsiteY2" fmla="*/ 0 h 363553"/>
                  <a:gd name="connsiteX3" fmla="*/ 2240280 w 2913236"/>
                  <a:gd name="connsiteY3" fmla="*/ 4156 h 363553"/>
                  <a:gd name="connsiteX4" fmla="*/ 2913236 w 2913236"/>
                  <a:gd name="connsiteY4" fmla="*/ 94384 h 363553"/>
                  <a:gd name="connsiteX5" fmla="*/ 2913005 w 2913236"/>
                  <a:gd name="connsiteY5" fmla="*/ 247650 h 363553"/>
                  <a:gd name="connsiteX6" fmla="*/ 2255174 w 2913236"/>
                  <a:gd name="connsiteY6" fmla="*/ 196186 h 363553"/>
                  <a:gd name="connsiteX7" fmla="*/ 1464253 w 2913236"/>
                  <a:gd name="connsiteY7" fmla="*/ 191654 h 363553"/>
                  <a:gd name="connsiteX8" fmla="*/ 675900 w 2913236"/>
                  <a:gd name="connsiteY8" fmla="*/ 188854 h 363553"/>
                  <a:gd name="connsiteX9" fmla="*/ 0 w 2913236"/>
                  <a:gd name="connsiteY9" fmla="*/ 241069 h 363553"/>
                  <a:gd name="connsiteX10" fmla="*/ 4157 w 2913236"/>
                  <a:gd name="connsiteY10" fmla="*/ 83127 h 363553"/>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165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165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800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8004 h 369291"/>
                  <a:gd name="connsiteX8" fmla="*/ 675900 w 2913236"/>
                  <a:gd name="connsiteY8" fmla="*/ 201554 h 369291"/>
                  <a:gd name="connsiteX9" fmla="*/ 0 w 2913236"/>
                  <a:gd name="connsiteY9" fmla="*/ 241069 h 369291"/>
                  <a:gd name="connsiteX10" fmla="*/ 4157 w 2913236"/>
                  <a:gd name="connsiteY10" fmla="*/ 83127 h 36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13236" h="369291">
                    <a:moveTo>
                      <a:pt x="4157" y="83127"/>
                    </a:moveTo>
                    <a:cubicBezTo>
                      <a:pt x="346451" y="204239"/>
                      <a:pt x="422045" y="188825"/>
                      <a:pt x="689726" y="8312"/>
                    </a:cubicBezTo>
                    <a:cubicBezTo>
                      <a:pt x="969520" y="245253"/>
                      <a:pt x="1288568" y="168108"/>
                      <a:pt x="1467197" y="0"/>
                    </a:cubicBezTo>
                    <a:cubicBezTo>
                      <a:pt x="1742354" y="204585"/>
                      <a:pt x="1931786" y="220258"/>
                      <a:pt x="2240280" y="4156"/>
                    </a:cubicBezTo>
                    <a:cubicBezTo>
                      <a:pt x="2455603" y="165465"/>
                      <a:pt x="2585200" y="202950"/>
                      <a:pt x="2913236" y="94384"/>
                    </a:cubicBezTo>
                    <a:lnTo>
                      <a:pt x="2913005" y="247650"/>
                    </a:lnTo>
                    <a:cubicBezTo>
                      <a:pt x="2747702" y="420995"/>
                      <a:pt x="2426826" y="383203"/>
                      <a:pt x="2255174" y="196186"/>
                    </a:cubicBezTo>
                    <a:cubicBezTo>
                      <a:pt x="2001059" y="411634"/>
                      <a:pt x="1713606" y="401656"/>
                      <a:pt x="1464253" y="198004"/>
                    </a:cubicBezTo>
                    <a:cubicBezTo>
                      <a:pt x="1185824" y="411336"/>
                      <a:pt x="909579" y="391400"/>
                      <a:pt x="675900" y="201554"/>
                    </a:cubicBezTo>
                    <a:cubicBezTo>
                      <a:pt x="410913" y="418984"/>
                      <a:pt x="231650" y="417339"/>
                      <a:pt x="0" y="241069"/>
                    </a:cubicBezTo>
                    <a:cubicBezTo>
                      <a:pt x="1386" y="181494"/>
                      <a:pt x="2771" y="121920"/>
                      <a:pt x="4157" y="83127"/>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1" name="Freeform: Shape 570">
                <a:extLst>
                  <a:ext uri="{FF2B5EF4-FFF2-40B4-BE49-F238E27FC236}">
                    <a16:creationId xmlns:a16="http://schemas.microsoft.com/office/drawing/2014/main" id="{21A34AA1-3D1C-4633-9AD1-B3F949CA6D64}"/>
                  </a:ext>
                </a:extLst>
              </p:cNvPr>
              <p:cNvSpPr/>
              <p:nvPr/>
            </p:nvSpPr>
            <p:spPr>
              <a:xfrm>
                <a:off x="6728234" y="3923103"/>
                <a:ext cx="324000" cy="10800"/>
              </a:xfrm>
              <a:custGeom>
                <a:avLst/>
                <a:gdLst>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54728 w 2917768"/>
                  <a:gd name="connsiteY7" fmla="*/ 1662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64253 w 2917768"/>
                  <a:gd name="connsiteY7" fmla="*/ 1916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47417"/>
                  <a:gd name="connsiteX1" fmla="*/ 702426 w 2917768"/>
                  <a:gd name="connsiteY1" fmla="*/ 8312 h 247417"/>
                  <a:gd name="connsiteX2" fmla="*/ 1467197 w 2917768"/>
                  <a:gd name="connsiteY2" fmla="*/ 0 h 247417"/>
                  <a:gd name="connsiteX3" fmla="*/ 2240280 w 2917768"/>
                  <a:gd name="connsiteY3" fmla="*/ 4156 h 247417"/>
                  <a:gd name="connsiteX4" fmla="*/ 2905299 w 2917768"/>
                  <a:gd name="connsiteY4" fmla="*/ 103909 h 247417"/>
                  <a:gd name="connsiteX5" fmla="*/ 2917768 w 2917768"/>
                  <a:gd name="connsiteY5" fmla="*/ 228600 h 247417"/>
                  <a:gd name="connsiteX6" fmla="*/ 2236124 w 2917768"/>
                  <a:gd name="connsiteY6" fmla="*/ 178723 h 247417"/>
                  <a:gd name="connsiteX7" fmla="*/ 1464253 w 2917768"/>
                  <a:gd name="connsiteY7" fmla="*/ 191654 h 247417"/>
                  <a:gd name="connsiteX8" fmla="*/ 677488 w 2917768"/>
                  <a:gd name="connsiteY8" fmla="*/ 174567 h 247417"/>
                  <a:gd name="connsiteX9" fmla="*/ 0 w 2917768"/>
                  <a:gd name="connsiteY9" fmla="*/ 241069 h 247417"/>
                  <a:gd name="connsiteX10" fmla="*/ 4157 w 2917768"/>
                  <a:gd name="connsiteY10" fmla="*/ 83127 h 247417"/>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64253 w 2917768"/>
                  <a:gd name="connsiteY7" fmla="*/ 1916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60804"/>
                  <a:gd name="connsiteX1" fmla="*/ 702426 w 2917768"/>
                  <a:gd name="connsiteY1" fmla="*/ 8312 h 260804"/>
                  <a:gd name="connsiteX2" fmla="*/ 1467197 w 2917768"/>
                  <a:gd name="connsiteY2" fmla="*/ 0 h 260804"/>
                  <a:gd name="connsiteX3" fmla="*/ 2240280 w 2917768"/>
                  <a:gd name="connsiteY3" fmla="*/ 4156 h 260804"/>
                  <a:gd name="connsiteX4" fmla="*/ 2905299 w 2917768"/>
                  <a:gd name="connsiteY4" fmla="*/ 103909 h 260804"/>
                  <a:gd name="connsiteX5" fmla="*/ 2917768 w 2917768"/>
                  <a:gd name="connsiteY5" fmla="*/ 228600 h 260804"/>
                  <a:gd name="connsiteX6" fmla="*/ 2236124 w 2917768"/>
                  <a:gd name="connsiteY6" fmla="*/ 178723 h 260804"/>
                  <a:gd name="connsiteX7" fmla="*/ 1464253 w 2917768"/>
                  <a:gd name="connsiteY7" fmla="*/ 191654 h 260804"/>
                  <a:gd name="connsiteX8" fmla="*/ 677488 w 2917768"/>
                  <a:gd name="connsiteY8" fmla="*/ 174567 h 260804"/>
                  <a:gd name="connsiteX9" fmla="*/ 0 w 2917768"/>
                  <a:gd name="connsiteY9" fmla="*/ 241069 h 260804"/>
                  <a:gd name="connsiteX10" fmla="*/ 4157 w 2917768"/>
                  <a:gd name="connsiteY10" fmla="*/ 83127 h 260804"/>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7488 w 2917768"/>
                  <a:gd name="connsiteY8" fmla="*/ 174567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7488 w 2917768"/>
                  <a:gd name="connsiteY8" fmla="*/ 174567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57205"/>
                  <a:gd name="connsiteX1" fmla="*/ 7024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7024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6897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6897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7340"/>
                  <a:gd name="connsiteX1" fmla="*/ 689726 w 2917768"/>
                  <a:gd name="connsiteY1" fmla="*/ 8312 h 367340"/>
                  <a:gd name="connsiteX2" fmla="*/ 1467197 w 2917768"/>
                  <a:gd name="connsiteY2" fmla="*/ 0 h 367340"/>
                  <a:gd name="connsiteX3" fmla="*/ 2240280 w 2917768"/>
                  <a:gd name="connsiteY3" fmla="*/ 4156 h 367340"/>
                  <a:gd name="connsiteX4" fmla="*/ 2905299 w 2917768"/>
                  <a:gd name="connsiteY4" fmla="*/ 103909 h 367340"/>
                  <a:gd name="connsiteX5" fmla="*/ 2917768 w 2917768"/>
                  <a:gd name="connsiteY5" fmla="*/ 228600 h 367340"/>
                  <a:gd name="connsiteX6" fmla="*/ 2255174 w 2917768"/>
                  <a:gd name="connsiteY6" fmla="*/ 196186 h 367340"/>
                  <a:gd name="connsiteX7" fmla="*/ 1464253 w 2917768"/>
                  <a:gd name="connsiteY7" fmla="*/ 191654 h 367340"/>
                  <a:gd name="connsiteX8" fmla="*/ 675900 w 2917768"/>
                  <a:gd name="connsiteY8" fmla="*/ 188854 h 367340"/>
                  <a:gd name="connsiteX9" fmla="*/ 0 w 2917768"/>
                  <a:gd name="connsiteY9" fmla="*/ 241069 h 367340"/>
                  <a:gd name="connsiteX10" fmla="*/ 4157 w 2917768"/>
                  <a:gd name="connsiteY10" fmla="*/ 83127 h 367340"/>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3005"/>
                  <a:gd name="connsiteY0" fmla="*/ 83127 h 367029"/>
                  <a:gd name="connsiteX1" fmla="*/ 689726 w 2913005"/>
                  <a:gd name="connsiteY1" fmla="*/ 8312 h 367029"/>
                  <a:gd name="connsiteX2" fmla="*/ 1467197 w 2913005"/>
                  <a:gd name="connsiteY2" fmla="*/ 0 h 367029"/>
                  <a:gd name="connsiteX3" fmla="*/ 2240280 w 2913005"/>
                  <a:gd name="connsiteY3" fmla="*/ 4156 h 367029"/>
                  <a:gd name="connsiteX4" fmla="*/ 2905299 w 2913005"/>
                  <a:gd name="connsiteY4" fmla="*/ 103909 h 367029"/>
                  <a:gd name="connsiteX5" fmla="*/ 2913005 w 2913005"/>
                  <a:gd name="connsiteY5" fmla="*/ 247650 h 367029"/>
                  <a:gd name="connsiteX6" fmla="*/ 2255174 w 2913005"/>
                  <a:gd name="connsiteY6" fmla="*/ 196186 h 367029"/>
                  <a:gd name="connsiteX7" fmla="*/ 1464253 w 2913005"/>
                  <a:gd name="connsiteY7" fmla="*/ 191654 h 367029"/>
                  <a:gd name="connsiteX8" fmla="*/ 675900 w 2913005"/>
                  <a:gd name="connsiteY8" fmla="*/ 188854 h 367029"/>
                  <a:gd name="connsiteX9" fmla="*/ 0 w 2913005"/>
                  <a:gd name="connsiteY9" fmla="*/ 241069 h 367029"/>
                  <a:gd name="connsiteX10" fmla="*/ 4157 w 2913005"/>
                  <a:gd name="connsiteY10" fmla="*/ 83127 h 367029"/>
                  <a:gd name="connsiteX0" fmla="*/ 4157 w 2924349"/>
                  <a:gd name="connsiteY0" fmla="*/ 83127 h 367029"/>
                  <a:gd name="connsiteX1" fmla="*/ 689726 w 2924349"/>
                  <a:gd name="connsiteY1" fmla="*/ 8312 h 367029"/>
                  <a:gd name="connsiteX2" fmla="*/ 1467197 w 2924349"/>
                  <a:gd name="connsiteY2" fmla="*/ 0 h 367029"/>
                  <a:gd name="connsiteX3" fmla="*/ 2240280 w 2924349"/>
                  <a:gd name="connsiteY3" fmla="*/ 4156 h 367029"/>
                  <a:gd name="connsiteX4" fmla="*/ 2924349 w 2924349"/>
                  <a:gd name="connsiteY4" fmla="*/ 107084 h 367029"/>
                  <a:gd name="connsiteX5" fmla="*/ 2913005 w 2924349"/>
                  <a:gd name="connsiteY5" fmla="*/ 247650 h 367029"/>
                  <a:gd name="connsiteX6" fmla="*/ 2255174 w 2924349"/>
                  <a:gd name="connsiteY6" fmla="*/ 196186 h 367029"/>
                  <a:gd name="connsiteX7" fmla="*/ 1464253 w 2924349"/>
                  <a:gd name="connsiteY7" fmla="*/ 191654 h 367029"/>
                  <a:gd name="connsiteX8" fmla="*/ 675900 w 2924349"/>
                  <a:gd name="connsiteY8" fmla="*/ 188854 h 367029"/>
                  <a:gd name="connsiteX9" fmla="*/ 0 w 2924349"/>
                  <a:gd name="connsiteY9" fmla="*/ 241069 h 367029"/>
                  <a:gd name="connsiteX10" fmla="*/ 4157 w 2924349"/>
                  <a:gd name="connsiteY10" fmla="*/ 83127 h 367029"/>
                  <a:gd name="connsiteX0" fmla="*/ 4157 w 2924349"/>
                  <a:gd name="connsiteY0" fmla="*/ 83127 h 367029"/>
                  <a:gd name="connsiteX1" fmla="*/ 689726 w 2924349"/>
                  <a:gd name="connsiteY1" fmla="*/ 8312 h 367029"/>
                  <a:gd name="connsiteX2" fmla="*/ 1467197 w 2924349"/>
                  <a:gd name="connsiteY2" fmla="*/ 0 h 367029"/>
                  <a:gd name="connsiteX3" fmla="*/ 2240280 w 2924349"/>
                  <a:gd name="connsiteY3" fmla="*/ 4156 h 367029"/>
                  <a:gd name="connsiteX4" fmla="*/ 2924349 w 2924349"/>
                  <a:gd name="connsiteY4" fmla="*/ 107084 h 367029"/>
                  <a:gd name="connsiteX5" fmla="*/ 2913005 w 2924349"/>
                  <a:gd name="connsiteY5" fmla="*/ 247650 h 367029"/>
                  <a:gd name="connsiteX6" fmla="*/ 2255174 w 2924349"/>
                  <a:gd name="connsiteY6" fmla="*/ 196186 h 367029"/>
                  <a:gd name="connsiteX7" fmla="*/ 1464253 w 2924349"/>
                  <a:gd name="connsiteY7" fmla="*/ 191654 h 367029"/>
                  <a:gd name="connsiteX8" fmla="*/ 675900 w 2924349"/>
                  <a:gd name="connsiteY8" fmla="*/ 188854 h 367029"/>
                  <a:gd name="connsiteX9" fmla="*/ 0 w 2924349"/>
                  <a:gd name="connsiteY9" fmla="*/ 241069 h 367029"/>
                  <a:gd name="connsiteX10" fmla="*/ 4157 w 2924349"/>
                  <a:gd name="connsiteY10" fmla="*/ 83127 h 367029"/>
                  <a:gd name="connsiteX0" fmla="*/ 4157 w 2924349"/>
                  <a:gd name="connsiteY0" fmla="*/ 83127 h 363553"/>
                  <a:gd name="connsiteX1" fmla="*/ 689726 w 2924349"/>
                  <a:gd name="connsiteY1" fmla="*/ 8312 h 363553"/>
                  <a:gd name="connsiteX2" fmla="*/ 1467197 w 2924349"/>
                  <a:gd name="connsiteY2" fmla="*/ 0 h 363553"/>
                  <a:gd name="connsiteX3" fmla="*/ 2240280 w 2924349"/>
                  <a:gd name="connsiteY3" fmla="*/ 4156 h 363553"/>
                  <a:gd name="connsiteX4" fmla="*/ 2924349 w 2924349"/>
                  <a:gd name="connsiteY4" fmla="*/ 107084 h 363553"/>
                  <a:gd name="connsiteX5" fmla="*/ 2913005 w 2924349"/>
                  <a:gd name="connsiteY5" fmla="*/ 247650 h 363553"/>
                  <a:gd name="connsiteX6" fmla="*/ 2255174 w 2924349"/>
                  <a:gd name="connsiteY6" fmla="*/ 196186 h 363553"/>
                  <a:gd name="connsiteX7" fmla="*/ 1464253 w 2924349"/>
                  <a:gd name="connsiteY7" fmla="*/ 191654 h 363553"/>
                  <a:gd name="connsiteX8" fmla="*/ 675900 w 2924349"/>
                  <a:gd name="connsiteY8" fmla="*/ 188854 h 363553"/>
                  <a:gd name="connsiteX9" fmla="*/ 0 w 2924349"/>
                  <a:gd name="connsiteY9" fmla="*/ 241069 h 363553"/>
                  <a:gd name="connsiteX10" fmla="*/ 4157 w 2924349"/>
                  <a:gd name="connsiteY10" fmla="*/ 83127 h 363553"/>
                  <a:gd name="connsiteX0" fmla="*/ 4157 w 2924349"/>
                  <a:gd name="connsiteY0" fmla="*/ 83127 h 363553"/>
                  <a:gd name="connsiteX1" fmla="*/ 689726 w 2924349"/>
                  <a:gd name="connsiteY1" fmla="*/ 8312 h 363553"/>
                  <a:gd name="connsiteX2" fmla="*/ 1467197 w 2924349"/>
                  <a:gd name="connsiteY2" fmla="*/ 0 h 363553"/>
                  <a:gd name="connsiteX3" fmla="*/ 2240280 w 2924349"/>
                  <a:gd name="connsiteY3" fmla="*/ 4156 h 363553"/>
                  <a:gd name="connsiteX4" fmla="*/ 2924349 w 2924349"/>
                  <a:gd name="connsiteY4" fmla="*/ 107084 h 363553"/>
                  <a:gd name="connsiteX5" fmla="*/ 2913005 w 2924349"/>
                  <a:gd name="connsiteY5" fmla="*/ 247650 h 363553"/>
                  <a:gd name="connsiteX6" fmla="*/ 2255174 w 2924349"/>
                  <a:gd name="connsiteY6" fmla="*/ 196186 h 363553"/>
                  <a:gd name="connsiteX7" fmla="*/ 1464253 w 2924349"/>
                  <a:gd name="connsiteY7" fmla="*/ 191654 h 363553"/>
                  <a:gd name="connsiteX8" fmla="*/ 675900 w 2924349"/>
                  <a:gd name="connsiteY8" fmla="*/ 188854 h 363553"/>
                  <a:gd name="connsiteX9" fmla="*/ 0 w 2924349"/>
                  <a:gd name="connsiteY9" fmla="*/ 241069 h 363553"/>
                  <a:gd name="connsiteX10" fmla="*/ 4157 w 2924349"/>
                  <a:gd name="connsiteY10" fmla="*/ 83127 h 363553"/>
                  <a:gd name="connsiteX0" fmla="*/ 4157 w 2913236"/>
                  <a:gd name="connsiteY0" fmla="*/ 83127 h 363553"/>
                  <a:gd name="connsiteX1" fmla="*/ 689726 w 2913236"/>
                  <a:gd name="connsiteY1" fmla="*/ 8312 h 363553"/>
                  <a:gd name="connsiteX2" fmla="*/ 1467197 w 2913236"/>
                  <a:gd name="connsiteY2" fmla="*/ 0 h 363553"/>
                  <a:gd name="connsiteX3" fmla="*/ 2240280 w 2913236"/>
                  <a:gd name="connsiteY3" fmla="*/ 4156 h 363553"/>
                  <a:gd name="connsiteX4" fmla="*/ 2913236 w 2913236"/>
                  <a:gd name="connsiteY4" fmla="*/ 94384 h 363553"/>
                  <a:gd name="connsiteX5" fmla="*/ 2913005 w 2913236"/>
                  <a:gd name="connsiteY5" fmla="*/ 247650 h 363553"/>
                  <a:gd name="connsiteX6" fmla="*/ 2255174 w 2913236"/>
                  <a:gd name="connsiteY6" fmla="*/ 196186 h 363553"/>
                  <a:gd name="connsiteX7" fmla="*/ 1464253 w 2913236"/>
                  <a:gd name="connsiteY7" fmla="*/ 191654 h 363553"/>
                  <a:gd name="connsiteX8" fmla="*/ 675900 w 2913236"/>
                  <a:gd name="connsiteY8" fmla="*/ 188854 h 363553"/>
                  <a:gd name="connsiteX9" fmla="*/ 0 w 2913236"/>
                  <a:gd name="connsiteY9" fmla="*/ 241069 h 363553"/>
                  <a:gd name="connsiteX10" fmla="*/ 4157 w 2913236"/>
                  <a:gd name="connsiteY10" fmla="*/ 83127 h 363553"/>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11966 h 392392"/>
                  <a:gd name="connsiteX1" fmla="*/ 689726 w 2913236"/>
                  <a:gd name="connsiteY1" fmla="*/ 37151 h 392392"/>
                  <a:gd name="connsiteX2" fmla="*/ 1467197 w 2913236"/>
                  <a:gd name="connsiteY2" fmla="*/ 28839 h 392392"/>
                  <a:gd name="connsiteX3" fmla="*/ 2240280 w 2913236"/>
                  <a:gd name="connsiteY3" fmla="*/ 32995 h 392392"/>
                  <a:gd name="connsiteX4" fmla="*/ 2913236 w 2913236"/>
                  <a:gd name="connsiteY4" fmla="*/ 123223 h 392392"/>
                  <a:gd name="connsiteX5" fmla="*/ 2913005 w 2913236"/>
                  <a:gd name="connsiteY5" fmla="*/ 276489 h 392392"/>
                  <a:gd name="connsiteX6" fmla="*/ 2255174 w 2913236"/>
                  <a:gd name="connsiteY6" fmla="*/ 225025 h 392392"/>
                  <a:gd name="connsiteX7" fmla="*/ 1464253 w 2913236"/>
                  <a:gd name="connsiteY7" fmla="*/ 220493 h 392392"/>
                  <a:gd name="connsiteX8" fmla="*/ 675900 w 2913236"/>
                  <a:gd name="connsiteY8" fmla="*/ 217693 h 392392"/>
                  <a:gd name="connsiteX9" fmla="*/ 0 w 2913236"/>
                  <a:gd name="connsiteY9" fmla="*/ 269908 h 392392"/>
                  <a:gd name="connsiteX10" fmla="*/ 4157 w 2913236"/>
                  <a:gd name="connsiteY10" fmla="*/ 111966 h 392392"/>
                  <a:gd name="connsiteX0" fmla="*/ 4157 w 2913236"/>
                  <a:gd name="connsiteY0" fmla="*/ 83127 h 363553"/>
                  <a:gd name="connsiteX1" fmla="*/ 689726 w 2913236"/>
                  <a:gd name="connsiteY1" fmla="*/ 8312 h 363553"/>
                  <a:gd name="connsiteX2" fmla="*/ 1467197 w 2913236"/>
                  <a:gd name="connsiteY2" fmla="*/ 0 h 363553"/>
                  <a:gd name="connsiteX3" fmla="*/ 2240280 w 2913236"/>
                  <a:gd name="connsiteY3" fmla="*/ 4156 h 363553"/>
                  <a:gd name="connsiteX4" fmla="*/ 2913236 w 2913236"/>
                  <a:gd name="connsiteY4" fmla="*/ 94384 h 363553"/>
                  <a:gd name="connsiteX5" fmla="*/ 2913005 w 2913236"/>
                  <a:gd name="connsiteY5" fmla="*/ 247650 h 363553"/>
                  <a:gd name="connsiteX6" fmla="*/ 2255174 w 2913236"/>
                  <a:gd name="connsiteY6" fmla="*/ 196186 h 363553"/>
                  <a:gd name="connsiteX7" fmla="*/ 1464253 w 2913236"/>
                  <a:gd name="connsiteY7" fmla="*/ 191654 h 363553"/>
                  <a:gd name="connsiteX8" fmla="*/ 675900 w 2913236"/>
                  <a:gd name="connsiteY8" fmla="*/ 188854 h 363553"/>
                  <a:gd name="connsiteX9" fmla="*/ 0 w 2913236"/>
                  <a:gd name="connsiteY9" fmla="*/ 241069 h 363553"/>
                  <a:gd name="connsiteX10" fmla="*/ 4157 w 2913236"/>
                  <a:gd name="connsiteY10" fmla="*/ 83127 h 363553"/>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165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165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800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8004 h 369291"/>
                  <a:gd name="connsiteX8" fmla="*/ 675900 w 2913236"/>
                  <a:gd name="connsiteY8" fmla="*/ 201554 h 369291"/>
                  <a:gd name="connsiteX9" fmla="*/ 0 w 2913236"/>
                  <a:gd name="connsiteY9" fmla="*/ 241069 h 369291"/>
                  <a:gd name="connsiteX10" fmla="*/ 4157 w 2913236"/>
                  <a:gd name="connsiteY10" fmla="*/ 83127 h 36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13236" h="369291">
                    <a:moveTo>
                      <a:pt x="4157" y="83127"/>
                    </a:moveTo>
                    <a:cubicBezTo>
                      <a:pt x="346451" y="204239"/>
                      <a:pt x="422045" y="188825"/>
                      <a:pt x="689726" y="8312"/>
                    </a:cubicBezTo>
                    <a:cubicBezTo>
                      <a:pt x="969520" y="245253"/>
                      <a:pt x="1288568" y="168108"/>
                      <a:pt x="1467197" y="0"/>
                    </a:cubicBezTo>
                    <a:cubicBezTo>
                      <a:pt x="1742354" y="204585"/>
                      <a:pt x="1931786" y="220258"/>
                      <a:pt x="2240280" y="4156"/>
                    </a:cubicBezTo>
                    <a:cubicBezTo>
                      <a:pt x="2455603" y="165465"/>
                      <a:pt x="2585200" y="202950"/>
                      <a:pt x="2913236" y="94384"/>
                    </a:cubicBezTo>
                    <a:lnTo>
                      <a:pt x="2913005" y="247650"/>
                    </a:lnTo>
                    <a:cubicBezTo>
                      <a:pt x="2747702" y="420995"/>
                      <a:pt x="2426826" y="383203"/>
                      <a:pt x="2255174" y="196186"/>
                    </a:cubicBezTo>
                    <a:cubicBezTo>
                      <a:pt x="2001059" y="411634"/>
                      <a:pt x="1713606" y="401656"/>
                      <a:pt x="1464253" y="198004"/>
                    </a:cubicBezTo>
                    <a:cubicBezTo>
                      <a:pt x="1185824" y="411336"/>
                      <a:pt x="909579" y="391400"/>
                      <a:pt x="675900" y="201554"/>
                    </a:cubicBezTo>
                    <a:cubicBezTo>
                      <a:pt x="410913" y="418984"/>
                      <a:pt x="231650" y="417339"/>
                      <a:pt x="0" y="241069"/>
                    </a:cubicBezTo>
                    <a:cubicBezTo>
                      <a:pt x="1386" y="181494"/>
                      <a:pt x="2771" y="121920"/>
                      <a:pt x="4157" y="83127"/>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2" name="Freeform: Shape 571">
                <a:extLst>
                  <a:ext uri="{FF2B5EF4-FFF2-40B4-BE49-F238E27FC236}">
                    <a16:creationId xmlns:a16="http://schemas.microsoft.com/office/drawing/2014/main" id="{264505A6-22FB-4A67-83ED-2A385982A155}"/>
                  </a:ext>
                </a:extLst>
              </p:cNvPr>
              <p:cNvSpPr/>
              <p:nvPr/>
            </p:nvSpPr>
            <p:spPr>
              <a:xfrm>
                <a:off x="6728234" y="3970837"/>
                <a:ext cx="324000" cy="10800"/>
              </a:xfrm>
              <a:custGeom>
                <a:avLst/>
                <a:gdLst>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54728 w 2917768"/>
                  <a:gd name="connsiteY7" fmla="*/ 1662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64253 w 2917768"/>
                  <a:gd name="connsiteY7" fmla="*/ 1916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47417"/>
                  <a:gd name="connsiteX1" fmla="*/ 702426 w 2917768"/>
                  <a:gd name="connsiteY1" fmla="*/ 8312 h 247417"/>
                  <a:gd name="connsiteX2" fmla="*/ 1467197 w 2917768"/>
                  <a:gd name="connsiteY2" fmla="*/ 0 h 247417"/>
                  <a:gd name="connsiteX3" fmla="*/ 2240280 w 2917768"/>
                  <a:gd name="connsiteY3" fmla="*/ 4156 h 247417"/>
                  <a:gd name="connsiteX4" fmla="*/ 2905299 w 2917768"/>
                  <a:gd name="connsiteY4" fmla="*/ 103909 h 247417"/>
                  <a:gd name="connsiteX5" fmla="*/ 2917768 w 2917768"/>
                  <a:gd name="connsiteY5" fmla="*/ 228600 h 247417"/>
                  <a:gd name="connsiteX6" fmla="*/ 2236124 w 2917768"/>
                  <a:gd name="connsiteY6" fmla="*/ 178723 h 247417"/>
                  <a:gd name="connsiteX7" fmla="*/ 1464253 w 2917768"/>
                  <a:gd name="connsiteY7" fmla="*/ 191654 h 247417"/>
                  <a:gd name="connsiteX8" fmla="*/ 677488 w 2917768"/>
                  <a:gd name="connsiteY8" fmla="*/ 174567 h 247417"/>
                  <a:gd name="connsiteX9" fmla="*/ 0 w 2917768"/>
                  <a:gd name="connsiteY9" fmla="*/ 241069 h 247417"/>
                  <a:gd name="connsiteX10" fmla="*/ 4157 w 2917768"/>
                  <a:gd name="connsiteY10" fmla="*/ 83127 h 247417"/>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64253 w 2917768"/>
                  <a:gd name="connsiteY7" fmla="*/ 1916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60804"/>
                  <a:gd name="connsiteX1" fmla="*/ 702426 w 2917768"/>
                  <a:gd name="connsiteY1" fmla="*/ 8312 h 260804"/>
                  <a:gd name="connsiteX2" fmla="*/ 1467197 w 2917768"/>
                  <a:gd name="connsiteY2" fmla="*/ 0 h 260804"/>
                  <a:gd name="connsiteX3" fmla="*/ 2240280 w 2917768"/>
                  <a:gd name="connsiteY3" fmla="*/ 4156 h 260804"/>
                  <a:gd name="connsiteX4" fmla="*/ 2905299 w 2917768"/>
                  <a:gd name="connsiteY4" fmla="*/ 103909 h 260804"/>
                  <a:gd name="connsiteX5" fmla="*/ 2917768 w 2917768"/>
                  <a:gd name="connsiteY5" fmla="*/ 228600 h 260804"/>
                  <a:gd name="connsiteX6" fmla="*/ 2236124 w 2917768"/>
                  <a:gd name="connsiteY6" fmla="*/ 178723 h 260804"/>
                  <a:gd name="connsiteX7" fmla="*/ 1464253 w 2917768"/>
                  <a:gd name="connsiteY7" fmla="*/ 191654 h 260804"/>
                  <a:gd name="connsiteX8" fmla="*/ 677488 w 2917768"/>
                  <a:gd name="connsiteY8" fmla="*/ 174567 h 260804"/>
                  <a:gd name="connsiteX9" fmla="*/ 0 w 2917768"/>
                  <a:gd name="connsiteY9" fmla="*/ 241069 h 260804"/>
                  <a:gd name="connsiteX10" fmla="*/ 4157 w 2917768"/>
                  <a:gd name="connsiteY10" fmla="*/ 83127 h 260804"/>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7488 w 2917768"/>
                  <a:gd name="connsiteY8" fmla="*/ 174567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7488 w 2917768"/>
                  <a:gd name="connsiteY8" fmla="*/ 174567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57205"/>
                  <a:gd name="connsiteX1" fmla="*/ 7024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7024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6897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6897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7340"/>
                  <a:gd name="connsiteX1" fmla="*/ 689726 w 2917768"/>
                  <a:gd name="connsiteY1" fmla="*/ 8312 h 367340"/>
                  <a:gd name="connsiteX2" fmla="*/ 1467197 w 2917768"/>
                  <a:gd name="connsiteY2" fmla="*/ 0 h 367340"/>
                  <a:gd name="connsiteX3" fmla="*/ 2240280 w 2917768"/>
                  <a:gd name="connsiteY3" fmla="*/ 4156 h 367340"/>
                  <a:gd name="connsiteX4" fmla="*/ 2905299 w 2917768"/>
                  <a:gd name="connsiteY4" fmla="*/ 103909 h 367340"/>
                  <a:gd name="connsiteX5" fmla="*/ 2917768 w 2917768"/>
                  <a:gd name="connsiteY5" fmla="*/ 228600 h 367340"/>
                  <a:gd name="connsiteX6" fmla="*/ 2255174 w 2917768"/>
                  <a:gd name="connsiteY6" fmla="*/ 196186 h 367340"/>
                  <a:gd name="connsiteX7" fmla="*/ 1464253 w 2917768"/>
                  <a:gd name="connsiteY7" fmla="*/ 191654 h 367340"/>
                  <a:gd name="connsiteX8" fmla="*/ 675900 w 2917768"/>
                  <a:gd name="connsiteY8" fmla="*/ 188854 h 367340"/>
                  <a:gd name="connsiteX9" fmla="*/ 0 w 2917768"/>
                  <a:gd name="connsiteY9" fmla="*/ 241069 h 367340"/>
                  <a:gd name="connsiteX10" fmla="*/ 4157 w 2917768"/>
                  <a:gd name="connsiteY10" fmla="*/ 83127 h 367340"/>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3005"/>
                  <a:gd name="connsiteY0" fmla="*/ 83127 h 367029"/>
                  <a:gd name="connsiteX1" fmla="*/ 689726 w 2913005"/>
                  <a:gd name="connsiteY1" fmla="*/ 8312 h 367029"/>
                  <a:gd name="connsiteX2" fmla="*/ 1467197 w 2913005"/>
                  <a:gd name="connsiteY2" fmla="*/ 0 h 367029"/>
                  <a:gd name="connsiteX3" fmla="*/ 2240280 w 2913005"/>
                  <a:gd name="connsiteY3" fmla="*/ 4156 h 367029"/>
                  <a:gd name="connsiteX4" fmla="*/ 2905299 w 2913005"/>
                  <a:gd name="connsiteY4" fmla="*/ 103909 h 367029"/>
                  <a:gd name="connsiteX5" fmla="*/ 2913005 w 2913005"/>
                  <a:gd name="connsiteY5" fmla="*/ 247650 h 367029"/>
                  <a:gd name="connsiteX6" fmla="*/ 2255174 w 2913005"/>
                  <a:gd name="connsiteY6" fmla="*/ 196186 h 367029"/>
                  <a:gd name="connsiteX7" fmla="*/ 1464253 w 2913005"/>
                  <a:gd name="connsiteY7" fmla="*/ 191654 h 367029"/>
                  <a:gd name="connsiteX8" fmla="*/ 675900 w 2913005"/>
                  <a:gd name="connsiteY8" fmla="*/ 188854 h 367029"/>
                  <a:gd name="connsiteX9" fmla="*/ 0 w 2913005"/>
                  <a:gd name="connsiteY9" fmla="*/ 241069 h 367029"/>
                  <a:gd name="connsiteX10" fmla="*/ 4157 w 2913005"/>
                  <a:gd name="connsiteY10" fmla="*/ 83127 h 367029"/>
                  <a:gd name="connsiteX0" fmla="*/ 4157 w 2924349"/>
                  <a:gd name="connsiteY0" fmla="*/ 83127 h 367029"/>
                  <a:gd name="connsiteX1" fmla="*/ 689726 w 2924349"/>
                  <a:gd name="connsiteY1" fmla="*/ 8312 h 367029"/>
                  <a:gd name="connsiteX2" fmla="*/ 1467197 w 2924349"/>
                  <a:gd name="connsiteY2" fmla="*/ 0 h 367029"/>
                  <a:gd name="connsiteX3" fmla="*/ 2240280 w 2924349"/>
                  <a:gd name="connsiteY3" fmla="*/ 4156 h 367029"/>
                  <a:gd name="connsiteX4" fmla="*/ 2924349 w 2924349"/>
                  <a:gd name="connsiteY4" fmla="*/ 107084 h 367029"/>
                  <a:gd name="connsiteX5" fmla="*/ 2913005 w 2924349"/>
                  <a:gd name="connsiteY5" fmla="*/ 247650 h 367029"/>
                  <a:gd name="connsiteX6" fmla="*/ 2255174 w 2924349"/>
                  <a:gd name="connsiteY6" fmla="*/ 196186 h 367029"/>
                  <a:gd name="connsiteX7" fmla="*/ 1464253 w 2924349"/>
                  <a:gd name="connsiteY7" fmla="*/ 191654 h 367029"/>
                  <a:gd name="connsiteX8" fmla="*/ 675900 w 2924349"/>
                  <a:gd name="connsiteY8" fmla="*/ 188854 h 367029"/>
                  <a:gd name="connsiteX9" fmla="*/ 0 w 2924349"/>
                  <a:gd name="connsiteY9" fmla="*/ 241069 h 367029"/>
                  <a:gd name="connsiteX10" fmla="*/ 4157 w 2924349"/>
                  <a:gd name="connsiteY10" fmla="*/ 83127 h 367029"/>
                  <a:gd name="connsiteX0" fmla="*/ 4157 w 2924349"/>
                  <a:gd name="connsiteY0" fmla="*/ 83127 h 367029"/>
                  <a:gd name="connsiteX1" fmla="*/ 689726 w 2924349"/>
                  <a:gd name="connsiteY1" fmla="*/ 8312 h 367029"/>
                  <a:gd name="connsiteX2" fmla="*/ 1467197 w 2924349"/>
                  <a:gd name="connsiteY2" fmla="*/ 0 h 367029"/>
                  <a:gd name="connsiteX3" fmla="*/ 2240280 w 2924349"/>
                  <a:gd name="connsiteY3" fmla="*/ 4156 h 367029"/>
                  <a:gd name="connsiteX4" fmla="*/ 2924349 w 2924349"/>
                  <a:gd name="connsiteY4" fmla="*/ 107084 h 367029"/>
                  <a:gd name="connsiteX5" fmla="*/ 2913005 w 2924349"/>
                  <a:gd name="connsiteY5" fmla="*/ 247650 h 367029"/>
                  <a:gd name="connsiteX6" fmla="*/ 2255174 w 2924349"/>
                  <a:gd name="connsiteY6" fmla="*/ 196186 h 367029"/>
                  <a:gd name="connsiteX7" fmla="*/ 1464253 w 2924349"/>
                  <a:gd name="connsiteY7" fmla="*/ 191654 h 367029"/>
                  <a:gd name="connsiteX8" fmla="*/ 675900 w 2924349"/>
                  <a:gd name="connsiteY8" fmla="*/ 188854 h 367029"/>
                  <a:gd name="connsiteX9" fmla="*/ 0 w 2924349"/>
                  <a:gd name="connsiteY9" fmla="*/ 241069 h 367029"/>
                  <a:gd name="connsiteX10" fmla="*/ 4157 w 2924349"/>
                  <a:gd name="connsiteY10" fmla="*/ 83127 h 367029"/>
                  <a:gd name="connsiteX0" fmla="*/ 4157 w 2924349"/>
                  <a:gd name="connsiteY0" fmla="*/ 83127 h 363553"/>
                  <a:gd name="connsiteX1" fmla="*/ 689726 w 2924349"/>
                  <a:gd name="connsiteY1" fmla="*/ 8312 h 363553"/>
                  <a:gd name="connsiteX2" fmla="*/ 1467197 w 2924349"/>
                  <a:gd name="connsiteY2" fmla="*/ 0 h 363553"/>
                  <a:gd name="connsiteX3" fmla="*/ 2240280 w 2924349"/>
                  <a:gd name="connsiteY3" fmla="*/ 4156 h 363553"/>
                  <a:gd name="connsiteX4" fmla="*/ 2924349 w 2924349"/>
                  <a:gd name="connsiteY4" fmla="*/ 107084 h 363553"/>
                  <a:gd name="connsiteX5" fmla="*/ 2913005 w 2924349"/>
                  <a:gd name="connsiteY5" fmla="*/ 247650 h 363553"/>
                  <a:gd name="connsiteX6" fmla="*/ 2255174 w 2924349"/>
                  <a:gd name="connsiteY6" fmla="*/ 196186 h 363553"/>
                  <a:gd name="connsiteX7" fmla="*/ 1464253 w 2924349"/>
                  <a:gd name="connsiteY7" fmla="*/ 191654 h 363553"/>
                  <a:gd name="connsiteX8" fmla="*/ 675900 w 2924349"/>
                  <a:gd name="connsiteY8" fmla="*/ 188854 h 363553"/>
                  <a:gd name="connsiteX9" fmla="*/ 0 w 2924349"/>
                  <a:gd name="connsiteY9" fmla="*/ 241069 h 363553"/>
                  <a:gd name="connsiteX10" fmla="*/ 4157 w 2924349"/>
                  <a:gd name="connsiteY10" fmla="*/ 83127 h 363553"/>
                  <a:gd name="connsiteX0" fmla="*/ 4157 w 2924349"/>
                  <a:gd name="connsiteY0" fmla="*/ 83127 h 363553"/>
                  <a:gd name="connsiteX1" fmla="*/ 689726 w 2924349"/>
                  <a:gd name="connsiteY1" fmla="*/ 8312 h 363553"/>
                  <a:gd name="connsiteX2" fmla="*/ 1467197 w 2924349"/>
                  <a:gd name="connsiteY2" fmla="*/ 0 h 363553"/>
                  <a:gd name="connsiteX3" fmla="*/ 2240280 w 2924349"/>
                  <a:gd name="connsiteY3" fmla="*/ 4156 h 363553"/>
                  <a:gd name="connsiteX4" fmla="*/ 2924349 w 2924349"/>
                  <a:gd name="connsiteY4" fmla="*/ 107084 h 363553"/>
                  <a:gd name="connsiteX5" fmla="*/ 2913005 w 2924349"/>
                  <a:gd name="connsiteY5" fmla="*/ 247650 h 363553"/>
                  <a:gd name="connsiteX6" fmla="*/ 2255174 w 2924349"/>
                  <a:gd name="connsiteY6" fmla="*/ 196186 h 363553"/>
                  <a:gd name="connsiteX7" fmla="*/ 1464253 w 2924349"/>
                  <a:gd name="connsiteY7" fmla="*/ 191654 h 363553"/>
                  <a:gd name="connsiteX8" fmla="*/ 675900 w 2924349"/>
                  <a:gd name="connsiteY8" fmla="*/ 188854 h 363553"/>
                  <a:gd name="connsiteX9" fmla="*/ 0 w 2924349"/>
                  <a:gd name="connsiteY9" fmla="*/ 241069 h 363553"/>
                  <a:gd name="connsiteX10" fmla="*/ 4157 w 2924349"/>
                  <a:gd name="connsiteY10" fmla="*/ 83127 h 363553"/>
                  <a:gd name="connsiteX0" fmla="*/ 4157 w 2913236"/>
                  <a:gd name="connsiteY0" fmla="*/ 83127 h 363553"/>
                  <a:gd name="connsiteX1" fmla="*/ 689726 w 2913236"/>
                  <a:gd name="connsiteY1" fmla="*/ 8312 h 363553"/>
                  <a:gd name="connsiteX2" fmla="*/ 1467197 w 2913236"/>
                  <a:gd name="connsiteY2" fmla="*/ 0 h 363553"/>
                  <a:gd name="connsiteX3" fmla="*/ 2240280 w 2913236"/>
                  <a:gd name="connsiteY3" fmla="*/ 4156 h 363553"/>
                  <a:gd name="connsiteX4" fmla="*/ 2913236 w 2913236"/>
                  <a:gd name="connsiteY4" fmla="*/ 94384 h 363553"/>
                  <a:gd name="connsiteX5" fmla="*/ 2913005 w 2913236"/>
                  <a:gd name="connsiteY5" fmla="*/ 247650 h 363553"/>
                  <a:gd name="connsiteX6" fmla="*/ 2255174 w 2913236"/>
                  <a:gd name="connsiteY6" fmla="*/ 196186 h 363553"/>
                  <a:gd name="connsiteX7" fmla="*/ 1464253 w 2913236"/>
                  <a:gd name="connsiteY7" fmla="*/ 191654 h 363553"/>
                  <a:gd name="connsiteX8" fmla="*/ 675900 w 2913236"/>
                  <a:gd name="connsiteY8" fmla="*/ 188854 h 363553"/>
                  <a:gd name="connsiteX9" fmla="*/ 0 w 2913236"/>
                  <a:gd name="connsiteY9" fmla="*/ 241069 h 363553"/>
                  <a:gd name="connsiteX10" fmla="*/ 4157 w 2913236"/>
                  <a:gd name="connsiteY10" fmla="*/ 83127 h 363553"/>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11966 h 392392"/>
                  <a:gd name="connsiteX1" fmla="*/ 689726 w 2913236"/>
                  <a:gd name="connsiteY1" fmla="*/ 37151 h 392392"/>
                  <a:gd name="connsiteX2" fmla="*/ 1467197 w 2913236"/>
                  <a:gd name="connsiteY2" fmla="*/ 28839 h 392392"/>
                  <a:gd name="connsiteX3" fmla="*/ 2240280 w 2913236"/>
                  <a:gd name="connsiteY3" fmla="*/ 32995 h 392392"/>
                  <a:gd name="connsiteX4" fmla="*/ 2913236 w 2913236"/>
                  <a:gd name="connsiteY4" fmla="*/ 123223 h 392392"/>
                  <a:gd name="connsiteX5" fmla="*/ 2913005 w 2913236"/>
                  <a:gd name="connsiteY5" fmla="*/ 276489 h 392392"/>
                  <a:gd name="connsiteX6" fmla="*/ 2255174 w 2913236"/>
                  <a:gd name="connsiteY6" fmla="*/ 225025 h 392392"/>
                  <a:gd name="connsiteX7" fmla="*/ 1464253 w 2913236"/>
                  <a:gd name="connsiteY7" fmla="*/ 220493 h 392392"/>
                  <a:gd name="connsiteX8" fmla="*/ 675900 w 2913236"/>
                  <a:gd name="connsiteY8" fmla="*/ 217693 h 392392"/>
                  <a:gd name="connsiteX9" fmla="*/ 0 w 2913236"/>
                  <a:gd name="connsiteY9" fmla="*/ 269908 h 392392"/>
                  <a:gd name="connsiteX10" fmla="*/ 4157 w 2913236"/>
                  <a:gd name="connsiteY10" fmla="*/ 111966 h 392392"/>
                  <a:gd name="connsiteX0" fmla="*/ 4157 w 2913236"/>
                  <a:gd name="connsiteY0" fmla="*/ 83127 h 363553"/>
                  <a:gd name="connsiteX1" fmla="*/ 689726 w 2913236"/>
                  <a:gd name="connsiteY1" fmla="*/ 8312 h 363553"/>
                  <a:gd name="connsiteX2" fmla="*/ 1467197 w 2913236"/>
                  <a:gd name="connsiteY2" fmla="*/ 0 h 363553"/>
                  <a:gd name="connsiteX3" fmla="*/ 2240280 w 2913236"/>
                  <a:gd name="connsiteY3" fmla="*/ 4156 h 363553"/>
                  <a:gd name="connsiteX4" fmla="*/ 2913236 w 2913236"/>
                  <a:gd name="connsiteY4" fmla="*/ 94384 h 363553"/>
                  <a:gd name="connsiteX5" fmla="*/ 2913005 w 2913236"/>
                  <a:gd name="connsiteY5" fmla="*/ 247650 h 363553"/>
                  <a:gd name="connsiteX6" fmla="*/ 2255174 w 2913236"/>
                  <a:gd name="connsiteY6" fmla="*/ 196186 h 363553"/>
                  <a:gd name="connsiteX7" fmla="*/ 1464253 w 2913236"/>
                  <a:gd name="connsiteY7" fmla="*/ 191654 h 363553"/>
                  <a:gd name="connsiteX8" fmla="*/ 675900 w 2913236"/>
                  <a:gd name="connsiteY8" fmla="*/ 188854 h 363553"/>
                  <a:gd name="connsiteX9" fmla="*/ 0 w 2913236"/>
                  <a:gd name="connsiteY9" fmla="*/ 241069 h 363553"/>
                  <a:gd name="connsiteX10" fmla="*/ 4157 w 2913236"/>
                  <a:gd name="connsiteY10" fmla="*/ 83127 h 363553"/>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165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165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800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8004 h 369291"/>
                  <a:gd name="connsiteX8" fmla="*/ 675900 w 2913236"/>
                  <a:gd name="connsiteY8" fmla="*/ 201554 h 369291"/>
                  <a:gd name="connsiteX9" fmla="*/ 0 w 2913236"/>
                  <a:gd name="connsiteY9" fmla="*/ 241069 h 369291"/>
                  <a:gd name="connsiteX10" fmla="*/ 4157 w 2913236"/>
                  <a:gd name="connsiteY10" fmla="*/ 83127 h 36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13236" h="369291">
                    <a:moveTo>
                      <a:pt x="4157" y="83127"/>
                    </a:moveTo>
                    <a:cubicBezTo>
                      <a:pt x="346451" y="204239"/>
                      <a:pt x="422045" y="188825"/>
                      <a:pt x="689726" y="8312"/>
                    </a:cubicBezTo>
                    <a:cubicBezTo>
                      <a:pt x="969520" y="245253"/>
                      <a:pt x="1288568" y="168108"/>
                      <a:pt x="1467197" y="0"/>
                    </a:cubicBezTo>
                    <a:cubicBezTo>
                      <a:pt x="1742354" y="204585"/>
                      <a:pt x="1931786" y="220258"/>
                      <a:pt x="2240280" y="4156"/>
                    </a:cubicBezTo>
                    <a:cubicBezTo>
                      <a:pt x="2455603" y="165465"/>
                      <a:pt x="2585200" y="202950"/>
                      <a:pt x="2913236" y="94384"/>
                    </a:cubicBezTo>
                    <a:lnTo>
                      <a:pt x="2913005" y="247650"/>
                    </a:lnTo>
                    <a:cubicBezTo>
                      <a:pt x="2747702" y="420995"/>
                      <a:pt x="2426826" y="383203"/>
                      <a:pt x="2255174" y="196186"/>
                    </a:cubicBezTo>
                    <a:cubicBezTo>
                      <a:pt x="2001059" y="411634"/>
                      <a:pt x="1713606" y="401656"/>
                      <a:pt x="1464253" y="198004"/>
                    </a:cubicBezTo>
                    <a:cubicBezTo>
                      <a:pt x="1185824" y="411336"/>
                      <a:pt x="909579" y="391400"/>
                      <a:pt x="675900" y="201554"/>
                    </a:cubicBezTo>
                    <a:cubicBezTo>
                      <a:pt x="410913" y="418984"/>
                      <a:pt x="231650" y="417339"/>
                      <a:pt x="0" y="241069"/>
                    </a:cubicBezTo>
                    <a:cubicBezTo>
                      <a:pt x="1386" y="181494"/>
                      <a:pt x="2771" y="121920"/>
                      <a:pt x="4157" y="83127"/>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3" name="Freeform: Shape 572">
                <a:extLst>
                  <a:ext uri="{FF2B5EF4-FFF2-40B4-BE49-F238E27FC236}">
                    <a16:creationId xmlns:a16="http://schemas.microsoft.com/office/drawing/2014/main" id="{B07259E0-5F15-4924-B868-8A8022637C80}"/>
                  </a:ext>
                </a:extLst>
              </p:cNvPr>
              <p:cNvSpPr/>
              <p:nvPr/>
            </p:nvSpPr>
            <p:spPr>
              <a:xfrm>
                <a:off x="6729296" y="4015566"/>
                <a:ext cx="324000" cy="10800"/>
              </a:xfrm>
              <a:custGeom>
                <a:avLst/>
                <a:gdLst>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54728 w 2917768"/>
                  <a:gd name="connsiteY7" fmla="*/ 1662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64253 w 2917768"/>
                  <a:gd name="connsiteY7" fmla="*/ 1916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47417"/>
                  <a:gd name="connsiteX1" fmla="*/ 702426 w 2917768"/>
                  <a:gd name="connsiteY1" fmla="*/ 8312 h 247417"/>
                  <a:gd name="connsiteX2" fmla="*/ 1467197 w 2917768"/>
                  <a:gd name="connsiteY2" fmla="*/ 0 h 247417"/>
                  <a:gd name="connsiteX3" fmla="*/ 2240280 w 2917768"/>
                  <a:gd name="connsiteY3" fmla="*/ 4156 h 247417"/>
                  <a:gd name="connsiteX4" fmla="*/ 2905299 w 2917768"/>
                  <a:gd name="connsiteY4" fmla="*/ 103909 h 247417"/>
                  <a:gd name="connsiteX5" fmla="*/ 2917768 w 2917768"/>
                  <a:gd name="connsiteY5" fmla="*/ 228600 h 247417"/>
                  <a:gd name="connsiteX6" fmla="*/ 2236124 w 2917768"/>
                  <a:gd name="connsiteY6" fmla="*/ 178723 h 247417"/>
                  <a:gd name="connsiteX7" fmla="*/ 1464253 w 2917768"/>
                  <a:gd name="connsiteY7" fmla="*/ 191654 h 247417"/>
                  <a:gd name="connsiteX8" fmla="*/ 677488 w 2917768"/>
                  <a:gd name="connsiteY8" fmla="*/ 174567 h 247417"/>
                  <a:gd name="connsiteX9" fmla="*/ 0 w 2917768"/>
                  <a:gd name="connsiteY9" fmla="*/ 241069 h 247417"/>
                  <a:gd name="connsiteX10" fmla="*/ 4157 w 2917768"/>
                  <a:gd name="connsiteY10" fmla="*/ 83127 h 247417"/>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64253 w 2917768"/>
                  <a:gd name="connsiteY7" fmla="*/ 1916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60804"/>
                  <a:gd name="connsiteX1" fmla="*/ 702426 w 2917768"/>
                  <a:gd name="connsiteY1" fmla="*/ 8312 h 260804"/>
                  <a:gd name="connsiteX2" fmla="*/ 1467197 w 2917768"/>
                  <a:gd name="connsiteY2" fmla="*/ 0 h 260804"/>
                  <a:gd name="connsiteX3" fmla="*/ 2240280 w 2917768"/>
                  <a:gd name="connsiteY3" fmla="*/ 4156 h 260804"/>
                  <a:gd name="connsiteX4" fmla="*/ 2905299 w 2917768"/>
                  <a:gd name="connsiteY4" fmla="*/ 103909 h 260804"/>
                  <a:gd name="connsiteX5" fmla="*/ 2917768 w 2917768"/>
                  <a:gd name="connsiteY5" fmla="*/ 228600 h 260804"/>
                  <a:gd name="connsiteX6" fmla="*/ 2236124 w 2917768"/>
                  <a:gd name="connsiteY6" fmla="*/ 178723 h 260804"/>
                  <a:gd name="connsiteX7" fmla="*/ 1464253 w 2917768"/>
                  <a:gd name="connsiteY7" fmla="*/ 191654 h 260804"/>
                  <a:gd name="connsiteX8" fmla="*/ 677488 w 2917768"/>
                  <a:gd name="connsiteY8" fmla="*/ 174567 h 260804"/>
                  <a:gd name="connsiteX9" fmla="*/ 0 w 2917768"/>
                  <a:gd name="connsiteY9" fmla="*/ 241069 h 260804"/>
                  <a:gd name="connsiteX10" fmla="*/ 4157 w 2917768"/>
                  <a:gd name="connsiteY10" fmla="*/ 83127 h 260804"/>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7488 w 2917768"/>
                  <a:gd name="connsiteY8" fmla="*/ 174567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7488 w 2917768"/>
                  <a:gd name="connsiteY8" fmla="*/ 174567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57205"/>
                  <a:gd name="connsiteX1" fmla="*/ 7024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7024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6897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6897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7340"/>
                  <a:gd name="connsiteX1" fmla="*/ 689726 w 2917768"/>
                  <a:gd name="connsiteY1" fmla="*/ 8312 h 367340"/>
                  <a:gd name="connsiteX2" fmla="*/ 1467197 w 2917768"/>
                  <a:gd name="connsiteY2" fmla="*/ 0 h 367340"/>
                  <a:gd name="connsiteX3" fmla="*/ 2240280 w 2917768"/>
                  <a:gd name="connsiteY3" fmla="*/ 4156 h 367340"/>
                  <a:gd name="connsiteX4" fmla="*/ 2905299 w 2917768"/>
                  <a:gd name="connsiteY4" fmla="*/ 103909 h 367340"/>
                  <a:gd name="connsiteX5" fmla="*/ 2917768 w 2917768"/>
                  <a:gd name="connsiteY5" fmla="*/ 228600 h 367340"/>
                  <a:gd name="connsiteX6" fmla="*/ 2255174 w 2917768"/>
                  <a:gd name="connsiteY6" fmla="*/ 196186 h 367340"/>
                  <a:gd name="connsiteX7" fmla="*/ 1464253 w 2917768"/>
                  <a:gd name="connsiteY7" fmla="*/ 191654 h 367340"/>
                  <a:gd name="connsiteX8" fmla="*/ 675900 w 2917768"/>
                  <a:gd name="connsiteY8" fmla="*/ 188854 h 367340"/>
                  <a:gd name="connsiteX9" fmla="*/ 0 w 2917768"/>
                  <a:gd name="connsiteY9" fmla="*/ 241069 h 367340"/>
                  <a:gd name="connsiteX10" fmla="*/ 4157 w 2917768"/>
                  <a:gd name="connsiteY10" fmla="*/ 83127 h 367340"/>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3005"/>
                  <a:gd name="connsiteY0" fmla="*/ 83127 h 367029"/>
                  <a:gd name="connsiteX1" fmla="*/ 689726 w 2913005"/>
                  <a:gd name="connsiteY1" fmla="*/ 8312 h 367029"/>
                  <a:gd name="connsiteX2" fmla="*/ 1467197 w 2913005"/>
                  <a:gd name="connsiteY2" fmla="*/ 0 h 367029"/>
                  <a:gd name="connsiteX3" fmla="*/ 2240280 w 2913005"/>
                  <a:gd name="connsiteY3" fmla="*/ 4156 h 367029"/>
                  <a:gd name="connsiteX4" fmla="*/ 2905299 w 2913005"/>
                  <a:gd name="connsiteY4" fmla="*/ 103909 h 367029"/>
                  <a:gd name="connsiteX5" fmla="*/ 2913005 w 2913005"/>
                  <a:gd name="connsiteY5" fmla="*/ 247650 h 367029"/>
                  <a:gd name="connsiteX6" fmla="*/ 2255174 w 2913005"/>
                  <a:gd name="connsiteY6" fmla="*/ 196186 h 367029"/>
                  <a:gd name="connsiteX7" fmla="*/ 1464253 w 2913005"/>
                  <a:gd name="connsiteY7" fmla="*/ 191654 h 367029"/>
                  <a:gd name="connsiteX8" fmla="*/ 675900 w 2913005"/>
                  <a:gd name="connsiteY8" fmla="*/ 188854 h 367029"/>
                  <a:gd name="connsiteX9" fmla="*/ 0 w 2913005"/>
                  <a:gd name="connsiteY9" fmla="*/ 241069 h 367029"/>
                  <a:gd name="connsiteX10" fmla="*/ 4157 w 2913005"/>
                  <a:gd name="connsiteY10" fmla="*/ 83127 h 367029"/>
                  <a:gd name="connsiteX0" fmla="*/ 4157 w 2924349"/>
                  <a:gd name="connsiteY0" fmla="*/ 83127 h 367029"/>
                  <a:gd name="connsiteX1" fmla="*/ 689726 w 2924349"/>
                  <a:gd name="connsiteY1" fmla="*/ 8312 h 367029"/>
                  <a:gd name="connsiteX2" fmla="*/ 1467197 w 2924349"/>
                  <a:gd name="connsiteY2" fmla="*/ 0 h 367029"/>
                  <a:gd name="connsiteX3" fmla="*/ 2240280 w 2924349"/>
                  <a:gd name="connsiteY3" fmla="*/ 4156 h 367029"/>
                  <a:gd name="connsiteX4" fmla="*/ 2924349 w 2924349"/>
                  <a:gd name="connsiteY4" fmla="*/ 107084 h 367029"/>
                  <a:gd name="connsiteX5" fmla="*/ 2913005 w 2924349"/>
                  <a:gd name="connsiteY5" fmla="*/ 247650 h 367029"/>
                  <a:gd name="connsiteX6" fmla="*/ 2255174 w 2924349"/>
                  <a:gd name="connsiteY6" fmla="*/ 196186 h 367029"/>
                  <a:gd name="connsiteX7" fmla="*/ 1464253 w 2924349"/>
                  <a:gd name="connsiteY7" fmla="*/ 191654 h 367029"/>
                  <a:gd name="connsiteX8" fmla="*/ 675900 w 2924349"/>
                  <a:gd name="connsiteY8" fmla="*/ 188854 h 367029"/>
                  <a:gd name="connsiteX9" fmla="*/ 0 w 2924349"/>
                  <a:gd name="connsiteY9" fmla="*/ 241069 h 367029"/>
                  <a:gd name="connsiteX10" fmla="*/ 4157 w 2924349"/>
                  <a:gd name="connsiteY10" fmla="*/ 83127 h 367029"/>
                  <a:gd name="connsiteX0" fmla="*/ 4157 w 2924349"/>
                  <a:gd name="connsiteY0" fmla="*/ 83127 h 367029"/>
                  <a:gd name="connsiteX1" fmla="*/ 689726 w 2924349"/>
                  <a:gd name="connsiteY1" fmla="*/ 8312 h 367029"/>
                  <a:gd name="connsiteX2" fmla="*/ 1467197 w 2924349"/>
                  <a:gd name="connsiteY2" fmla="*/ 0 h 367029"/>
                  <a:gd name="connsiteX3" fmla="*/ 2240280 w 2924349"/>
                  <a:gd name="connsiteY3" fmla="*/ 4156 h 367029"/>
                  <a:gd name="connsiteX4" fmla="*/ 2924349 w 2924349"/>
                  <a:gd name="connsiteY4" fmla="*/ 107084 h 367029"/>
                  <a:gd name="connsiteX5" fmla="*/ 2913005 w 2924349"/>
                  <a:gd name="connsiteY5" fmla="*/ 247650 h 367029"/>
                  <a:gd name="connsiteX6" fmla="*/ 2255174 w 2924349"/>
                  <a:gd name="connsiteY6" fmla="*/ 196186 h 367029"/>
                  <a:gd name="connsiteX7" fmla="*/ 1464253 w 2924349"/>
                  <a:gd name="connsiteY7" fmla="*/ 191654 h 367029"/>
                  <a:gd name="connsiteX8" fmla="*/ 675900 w 2924349"/>
                  <a:gd name="connsiteY8" fmla="*/ 188854 h 367029"/>
                  <a:gd name="connsiteX9" fmla="*/ 0 w 2924349"/>
                  <a:gd name="connsiteY9" fmla="*/ 241069 h 367029"/>
                  <a:gd name="connsiteX10" fmla="*/ 4157 w 2924349"/>
                  <a:gd name="connsiteY10" fmla="*/ 83127 h 367029"/>
                  <a:gd name="connsiteX0" fmla="*/ 4157 w 2924349"/>
                  <a:gd name="connsiteY0" fmla="*/ 83127 h 363553"/>
                  <a:gd name="connsiteX1" fmla="*/ 689726 w 2924349"/>
                  <a:gd name="connsiteY1" fmla="*/ 8312 h 363553"/>
                  <a:gd name="connsiteX2" fmla="*/ 1467197 w 2924349"/>
                  <a:gd name="connsiteY2" fmla="*/ 0 h 363553"/>
                  <a:gd name="connsiteX3" fmla="*/ 2240280 w 2924349"/>
                  <a:gd name="connsiteY3" fmla="*/ 4156 h 363553"/>
                  <a:gd name="connsiteX4" fmla="*/ 2924349 w 2924349"/>
                  <a:gd name="connsiteY4" fmla="*/ 107084 h 363553"/>
                  <a:gd name="connsiteX5" fmla="*/ 2913005 w 2924349"/>
                  <a:gd name="connsiteY5" fmla="*/ 247650 h 363553"/>
                  <a:gd name="connsiteX6" fmla="*/ 2255174 w 2924349"/>
                  <a:gd name="connsiteY6" fmla="*/ 196186 h 363553"/>
                  <a:gd name="connsiteX7" fmla="*/ 1464253 w 2924349"/>
                  <a:gd name="connsiteY7" fmla="*/ 191654 h 363553"/>
                  <a:gd name="connsiteX8" fmla="*/ 675900 w 2924349"/>
                  <a:gd name="connsiteY8" fmla="*/ 188854 h 363553"/>
                  <a:gd name="connsiteX9" fmla="*/ 0 w 2924349"/>
                  <a:gd name="connsiteY9" fmla="*/ 241069 h 363553"/>
                  <a:gd name="connsiteX10" fmla="*/ 4157 w 2924349"/>
                  <a:gd name="connsiteY10" fmla="*/ 83127 h 363553"/>
                  <a:gd name="connsiteX0" fmla="*/ 4157 w 2924349"/>
                  <a:gd name="connsiteY0" fmla="*/ 83127 h 363553"/>
                  <a:gd name="connsiteX1" fmla="*/ 689726 w 2924349"/>
                  <a:gd name="connsiteY1" fmla="*/ 8312 h 363553"/>
                  <a:gd name="connsiteX2" fmla="*/ 1467197 w 2924349"/>
                  <a:gd name="connsiteY2" fmla="*/ 0 h 363553"/>
                  <a:gd name="connsiteX3" fmla="*/ 2240280 w 2924349"/>
                  <a:gd name="connsiteY3" fmla="*/ 4156 h 363553"/>
                  <a:gd name="connsiteX4" fmla="*/ 2924349 w 2924349"/>
                  <a:gd name="connsiteY4" fmla="*/ 107084 h 363553"/>
                  <a:gd name="connsiteX5" fmla="*/ 2913005 w 2924349"/>
                  <a:gd name="connsiteY5" fmla="*/ 247650 h 363553"/>
                  <a:gd name="connsiteX6" fmla="*/ 2255174 w 2924349"/>
                  <a:gd name="connsiteY6" fmla="*/ 196186 h 363553"/>
                  <a:gd name="connsiteX7" fmla="*/ 1464253 w 2924349"/>
                  <a:gd name="connsiteY7" fmla="*/ 191654 h 363553"/>
                  <a:gd name="connsiteX8" fmla="*/ 675900 w 2924349"/>
                  <a:gd name="connsiteY8" fmla="*/ 188854 h 363553"/>
                  <a:gd name="connsiteX9" fmla="*/ 0 w 2924349"/>
                  <a:gd name="connsiteY9" fmla="*/ 241069 h 363553"/>
                  <a:gd name="connsiteX10" fmla="*/ 4157 w 2924349"/>
                  <a:gd name="connsiteY10" fmla="*/ 83127 h 363553"/>
                  <a:gd name="connsiteX0" fmla="*/ 4157 w 2913236"/>
                  <a:gd name="connsiteY0" fmla="*/ 83127 h 363553"/>
                  <a:gd name="connsiteX1" fmla="*/ 689726 w 2913236"/>
                  <a:gd name="connsiteY1" fmla="*/ 8312 h 363553"/>
                  <a:gd name="connsiteX2" fmla="*/ 1467197 w 2913236"/>
                  <a:gd name="connsiteY2" fmla="*/ 0 h 363553"/>
                  <a:gd name="connsiteX3" fmla="*/ 2240280 w 2913236"/>
                  <a:gd name="connsiteY3" fmla="*/ 4156 h 363553"/>
                  <a:gd name="connsiteX4" fmla="*/ 2913236 w 2913236"/>
                  <a:gd name="connsiteY4" fmla="*/ 94384 h 363553"/>
                  <a:gd name="connsiteX5" fmla="*/ 2913005 w 2913236"/>
                  <a:gd name="connsiteY5" fmla="*/ 247650 h 363553"/>
                  <a:gd name="connsiteX6" fmla="*/ 2255174 w 2913236"/>
                  <a:gd name="connsiteY6" fmla="*/ 196186 h 363553"/>
                  <a:gd name="connsiteX7" fmla="*/ 1464253 w 2913236"/>
                  <a:gd name="connsiteY7" fmla="*/ 191654 h 363553"/>
                  <a:gd name="connsiteX8" fmla="*/ 675900 w 2913236"/>
                  <a:gd name="connsiteY8" fmla="*/ 188854 h 363553"/>
                  <a:gd name="connsiteX9" fmla="*/ 0 w 2913236"/>
                  <a:gd name="connsiteY9" fmla="*/ 241069 h 363553"/>
                  <a:gd name="connsiteX10" fmla="*/ 4157 w 2913236"/>
                  <a:gd name="connsiteY10" fmla="*/ 83127 h 363553"/>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11966 h 392392"/>
                  <a:gd name="connsiteX1" fmla="*/ 689726 w 2913236"/>
                  <a:gd name="connsiteY1" fmla="*/ 37151 h 392392"/>
                  <a:gd name="connsiteX2" fmla="*/ 1467197 w 2913236"/>
                  <a:gd name="connsiteY2" fmla="*/ 28839 h 392392"/>
                  <a:gd name="connsiteX3" fmla="*/ 2240280 w 2913236"/>
                  <a:gd name="connsiteY3" fmla="*/ 32995 h 392392"/>
                  <a:gd name="connsiteX4" fmla="*/ 2913236 w 2913236"/>
                  <a:gd name="connsiteY4" fmla="*/ 123223 h 392392"/>
                  <a:gd name="connsiteX5" fmla="*/ 2913005 w 2913236"/>
                  <a:gd name="connsiteY5" fmla="*/ 276489 h 392392"/>
                  <a:gd name="connsiteX6" fmla="*/ 2255174 w 2913236"/>
                  <a:gd name="connsiteY6" fmla="*/ 225025 h 392392"/>
                  <a:gd name="connsiteX7" fmla="*/ 1464253 w 2913236"/>
                  <a:gd name="connsiteY7" fmla="*/ 220493 h 392392"/>
                  <a:gd name="connsiteX8" fmla="*/ 675900 w 2913236"/>
                  <a:gd name="connsiteY8" fmla="*/ 217693 h 392392"/>
                  <a:gd name="connsiteX9" fmla="*/ 0 w 2913236"/>
                  <a:gd name="connsiteY9" fmla="*/ 269908 h 392392"/>
                  <a:gd name="connsiteX10" fmla="*/ 4157 w 2913236"/>
                  <a:gd name="connsiteY10" fmla="*/ 111966 h 392392"/>
                  <a:gd name="connsiteX0" fmla="*/ 4157 w 2913236"/>
                  <a:gd name="connsiteY0" fmla="*/ 83127 h 363553"/>
                  <a:gd name="connsiteX1" fmla="*/ 689726 w 2913236"/>
                  <a:gd name="connsiteY1" fmla="*/ 8312 h 363553"/>
                  <a:gd name="connsiteX2" fmla="*/ 1467197 w 2913236"/>
                  <a:gd name="connsiteY2" fmla="*/ 0 h 363553"/>
                  <a:gd name="connsiteX3" fmla="*/ 2240280 w 2913236"/>
                  <a:gd name="connsiteY3" fmla="*/ 4156 h 363553"/>
                  <a:gd name="connsiteX4" fmla="*/ 2913236 w 2913236"/>
                  <a:gd name="connsiteY4" fmla="*/ 94384 h 363553"/>
                  <a:gd name="connsiteX5" fmla="*/ 2913005 w 2913236"/>
                  <a:gd name="connsiteY5" fmla="*/ 247650 h 363553"/>
                  <a:gd name="connsiteX6" fmla="*/ 2255174 w 2913236"/>
                  <a:gd name="connsiteY6" fmla="*/ 196186 h 363553"/>
                  <a:gd name="connsiteX7" fmla="*/ 1464253 w 2913236"/>
                  <a:gd name="connsiteY7" fmla="*/ 191654 h 363553"/>
                  <a:gd name="connsiteX8" fmla="*/ 675900 w 2913236"/>
                  <a:gd name="connsiteY8" fmla="*/ 188854 h 363553"/>
                  <a:gd name="connsiteX9" fmla="*/ 0 w 2913236"/>
                  <a:gd name="connsiteY9" fmla="*/ 241069 h 363553"/>
                  <a:gd name="connsiteX10" fmla="*/ 4157 w 2913236"/>
                  <a:gd name="connsiteY10" fmla="*/ 83127 h 363553"/>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165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165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800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8004 h 369291"/>
                  <a:gd name="connsiteX8" fmla="*/ 675900 w 2913236"/>
                  <a:gd name="connsiteY8" fmla="*/ 201554 h 369291"/>
                  <a:gd name="connsiteX9" fmla="*/ 0 w 2913236"/>
                  <a:gd name="connsiteY9" fmla="*/ 241069 h 369291"/>
                  <a:gd name="connsiteX10" fmla="*/ 4157 w 2913236"/>
                  <a:gd name="connsiteY10" fmla="*/ 83127 h 36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13236" h="369291">
                    <a:moveTo>
                      <a:pt x="4157" y="83127"/>
                    </a:moveTo>
                    <a:cubicBezTo>
                      <a:pt x="346451" y="204239"/>
                      <a:pt x="422045" y="188825"/>
                      <a:pt x="689726" y="8312"/>
                    </a:cubicBezTo>
                    <a:cubicBezTo>
                      <a:pt x="969520" y="245253"/>
                      <a:pt x="1288568" y="168108"/>
                      <a:pt x="1467197" y="0"/>
                    </a:cubicBezTo>
                    <a:cubicBezTo>
                      <a:pt x="1742354" y="204585"/>
                      <a:pt x="1931786" y="220258"/>
                      <a:pt x="2240280" y="4156"/>
                    </a:cubicBezTo>
                    <a:cubicBezTo>
                      <a:pt x="2455603" y="165465"/>
                      <a:pt x="2585200" y="202950"/>
                      <a:pt x="2913236" y="94384"/>
                    </a:cubicBezTo>
                    <a:lnTo>
                      <a:pt x="2913005" y="247650"/>
                    </a:lnTo>
                    <a:cubicBezTo>
                      <a:pt x="2747702" y="420995"/>
                      <a:pt x="2426826" y="383203"/>
                      <a:pt x="2255174" y="196186"/>
                    </a:cubicBezTo>
                    <a:cubicBezTo>
                      <a:pt x="2001059" y="411634"/>
                      <a:pt x="1713606" y="401656"/>
                      <a:pt x="1464253" y="198004"/>
                    </a:cubicBezTo>
                    <a:cubicBezTo>
                      <a:pt x="1185824" y="411336"/>
                      <a:pt x="909579" y="391400"/>
                      <a:pt x="675900" y="201554"/>
                    </a:cubicBezTo>
                    <a:cubicBezTo>
                      <a:pt x="410913" y="418984"/>
                      <a:pt x="231650" y="417339"/>
                      <a:pt x="0" y="241069"/>
                    </a:cubicBezTo>
                    <a:cubicBezTo>
                      <a:pt x="1386" y="181494"/>
                      <a:pt x="2771" y="121920"/>
                      <a:pt x="4157" y="83127"/>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4" name="Freeform: Shape 573">
                <a:extLst>
                  <a:ext uri="{FF2B5EF4-FFF2-40B4-BE49-F238E27FC236}">
                    <a16:creationId xmlns:a16="http://schemas.microsoft.com/office/drawing/2014/main" id="{934CF56E-A146-4D61-B188-FDDDA3C05D36}"/>
                  </a:ext>
                </a:extLst>
              </p:cNvPr>
              <p:cNvSpPr/>
              <p:nvPr/>
            </p:nvSpPr>
            <p:spPr>
              <a:xfrm>
                <a:off x="6729296" y="4063300"/>
                <a:ext cx="324000" cy="10800"/>
              </a:xfrm>
              <a:custGeom>
                <a:avLst/>
                <a:gdLst>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54728 w 2917768"/>
                  <a:gd name="connsiteY7" fmla="*/ 1662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64253 w 2917768"/>
                  <a:gd name="connsiteY7" fmla="*/ 1916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47417"/>
                  <a:gd name="connsiteX1" fmla="*/ 702426 w 2917768"/>
                  <a:gd name="connsiteY1" fmla="*/ 8312 h 247417"/>
                  <a:gd name="connsiteX2" fmla="*/ 1467197 w 2917768"/>
                  <a:gd name="connsiteY2" fmla="*/ 0 h 247417"/>
                  <a:gd name="connsiteX3" fmla="*/ 2240280 w 2917768"/>
                  <a:gd name="connsiteY3" fmla="*/ 4156 h 247417"/>
                  <a:gd name="connsiteX4" fmla="*/ 2905299 w 2917768"/>
                  <a:gd name="connsiteY4" fmla="*/ 103909 h 247417"/>
                  <a:gd name="connsiteX5" fmla="*/ 2917768 w 2917768"/>
                  <a:gd name="connsiteY5" fmla="*/ 228600 h 247417"/>
                  <a:gd name="connsiteX6" fmla="*/ 2236124 w 2917768"/>
                  <a:gd name="connsiteY6" fmla="*/ 178723 h 247417"/>
                  <a:gd name="connsiteX7" fmla="*/ 1464253 w 2917768"/>
                  <a:gd name="connsiteY7" fmla="*/ 191654 h 247417"/>
                  <a:gd name="connsiteX8" fmla="*/ 677488 w 2917768"/>
                  <a:gd name="connsiteY8" fmla="*/ 174567 h 247417"/>
                  <a:gd name="connsiteX9" fmla="*/ 0 w 2917768"/>
                  <a:gd name="connsiteY9" fmla="*/ 241069 h 247417"/>
                  <a:gd name="connsiteX10" fmla="*/ 4157 w 2917768"/>
                  <a:gd name="connsiteY10" fmla="*/ 83127 h 247417"/>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64253 w 2917768"/>
                  <a:gd name="connsiteY7" fmla="*/ 1916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60804"/>
                  <a:gd name="connsiteX1" fmla="*/ 702426 w 2917768"/>
                  <a:gd name="connsiteY1" fmla="*/ 8312 h 260804"/>
                  <a:gd name="connsiteX2" fmla="*/ 1467197 w 2917768"/>
                  <a:gd name="connsiteY2" fmla="*/ 0 h 260804"/>
                  <a:gd name="connsiteX3" fmla="*/ 2240280 w 2917768"/>
                  <a:gd name="connsiteY3" fmla="*/ 4156 h 260804"/>
                  <a:gd name="connsiteX4" fmla="*/ 2905299 w 2917768"/>
                  <a:gd name="connsiteY4" fmla="*/ 103909 h 260804"/>
                  <a:gd name="connsiteX5" fmla="*/ 2917768 w 2917768"/>
                  <a:gd name="connsiteY5" fmla="*/ 228600 h 260804"/>
                  <a:gd name="connsiteX6" fmla="*/ 2236124 w 2917768"/>
                  <a:gd name="connsiteY6" fmla="*/ 178723 h 260804"/>
                  <a:gd name="connsiteX7" fmla="*/ 1464253 w 2917768"/>
                  <a:gd name="connsiteY7" fmla="*/ 191654 h 260804"/>
                  <a:gd name="connsiteX8" fmla="*/ 677488 w 2917768"/>
                  <a:gd name="connsiteY8" fmla="*/ 174567 h 260804"/>
                  <a:gd name="connsiteX9" fmla="*/ 0 w 2917768"/>
                  <a:gd name="connsiteY9" fmla="*/ 241069 h 260804"/>
                  <a:gd name="connsiteX10" fmla="*/ 4157 w 2917768"/>
                  <a:gd name="connsiteY10" fmla="*/ 83127 h 260804"/>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7488 w 2917768"/>
                  <a:gd name="connsiteY8" fmla="*/ 174567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7488 w 2917768"/>
                  <a:gd name="connsiteY8" fmla="*/ 174567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57205"/>
                  <a:gd name="connsiteX1" fmla="*/ 7024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7024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6897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6897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7340"/>
                  <a:gd name="connsiteX1" fmla="*/ 689726 w 2917768"/>
                  <a:gd name="connsiteY1" fmla="*/ 8312 h 367340"/>
                  <a:gd name="connsiteX2" fmla="*/ 1467197 w 2917768"/>
                  <a:gd name="connsiteY2" fmla="*/ 0 h 367340"/>
                  <a:gd name="connsiteX3" fmla="*/ 2240280 w 2917768"/>
                  <a:gd name="connsiteY3" fmla="*/ 4156 h 367340"/>
                  <a:gd name="connsiteX4" fmla="*/ 2905299 w 2917768"/>
                  <a:gd name="connsiteY4" fmla="*/ 103909 h 367340"/>
                  <a:gd name="connsiteX5" fmla="*/ 2917768 w 2917768"/>
                  <a:gd name="connsiteY5" fmla="*/ 228600 h 367340"/>
                  <a:gd name="connsiteX6" fmla="*/ 2255174 w 2917768"/>
                  <a:gd name="connsiteY6" fmla="*/ 196186 h 367340"/>
                  <a:gd name="connsiteX7" fmla="*/ 1464253 w 2917768"/>
                  <a:gd name="connsiteY7" fmla="*/ 191654 h 367340"/>
                  <a:gd name="connsiteX8" fmla="*/ 675900 w 2917768"/>
                  <a:gd name="connsiteY8" fmla="*/ 188854 h 367340"/>
                  <a:gd name="connsiteX9" fmla="*/ 0 w 2917768"/>
                  <a:gd name="connsiteY9" fmla="*/ 241069 h 367340"/>
                  <a:gd name="connsiteX10" fmla="*/ 4157 w 2917768"/>
                  <a:gd name="connsiteY10" fmla="*/ 83127 h 367340"/>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3005"/>
                  <a:gd name="connsiteY0" fmla="*/ 83127 h 367029"/>
                  <a:gd name="connsiteX1" fmla="*/ 689726 w 2913005"/>
                  <a:gd name="connsiteY1" fmla="*/ 8312 h 367029"/>
                  <a:gd name="connsiteX2" fmla="*/ 1467197 w 2913005"/>
                  <a:gd name="connsiteY2" fmla="*/ 0 h 367029"/>
                  <a:gd name="connsiteX3" fmla="*/ 2240280 w 2913005"/>
                  <a:gd name="connsiteY3" fmla="*/ 4156 h 367029"/>
                  <a:gd name="connsiteX4" fmla="*/ 2905299 w 2913005"/>
                  <a:gd name="connsiteY4" fmla="*/ 103909 h 367029"/>
                  <a:gd name="connsiteX5" fmla="*/ 2913005 w 2913005"/>
                  <a:gd name="connsiteY5" fmla="*/ 247650 h 367029"/>
                  <a:gd name="connsiteX6" fmla="*/ 2255174 w 2913005"/>
                  <a:gd name="connsiteY6" fmla="*/ 196186 h 367029"/>
                  <a:gd name="connsiteX7" fmla="*/ 1464253 w 2913005"/>
                  <a:gd name="connsiteY7" fmla="*/ 191654 h 367029"/>
                  <a:gd name="connsiteX8" fmla="*/ 675900 w 2913005"/>
                  <a:gd name="connsiteY8" fmla="*/ 188854 h 367029"/>
                  <a:gd name="connsiteX9" fmla="*/ 0 w 2913005"/>
                  <a:gd name="connsiteY9" fmla="*/ 241069 h 367029"/>
                  <a:gd name="connsiteX10" fmla="*/ 4157 w 2913005"/>
                  <a:gd name="connsiteY10" fmla="*/ 83127 h 367029"/>
                  <a:gd name="connsiteX0" fmla="*/ 4157 w 2924349"/>
                  <a:gd name="connsiteY0" fmla="*/ 83127 h 367029"/>
                  <a:gd name="connsiteX1" fmla="*/ 689726 w 2924349"/>
                  <a:gd name="connsiteY1" fmla="*/ 8312 h 367029"/>
                  <a:gd name="connsiteX2" fmla="*/ 1467197 w 2924349"/>
                  <a:gd name="connsiteY2" fmla="*/ 0 h 367029"/>
                  <a:gd name="connsiteX3" fmla="*/ 2240280 w 2924349"/>
                  <a:gd name="connsiteY3" fmla="*/ 4156 h 367029"/>
                  <a:gd name="connsiteX4" fmla="*/ 2924349 w 2924349"/>
                  <a:gd name="connsiteY4" fmla="*/ 107084 h 367029"/>
                  <a:gd name="connsiteX5" fmla="*/ 2913005 w 2924349"/>
                  <a:gd name="connsiteY5" fmla="*/ 247650 h 367029"/>
                  <a:gd name="connsiteX6" fmla="*/ 2255174 w 2924349"/>
                  <a:gd name="connsiteY6" fmla="*/ 196186 h 367029"/>
                  <a:gd name="connsiteX7" fmla="*/ 1464253 w 2924349"/>
                  <a:gd name="connsiteY7" fmla="*/ 191654 h 367029"/>
                  <a:gd name="connsiteX8" fmla="*/ 675900 w 2924349"/>
                  <a:gd name="connsiteY8" fmla="*/ 188854 h 367029"/>
                  <a:gd name="connsiteX9" fmla="*/ 0 w 2924349"/>
                  <a:gd name="connsiteY9" fmla="*/ 241069 h 367029"/>
                  <a:gd name="connsiteX10" fmla="*/ 4157 w 2924349"/>
                  <a:gd name="connsiteY10" fmla="*/ 83127 h 367029"/>
                  <a:gd name="connsiteX0" fmla="*/ 4157 w 2924349"/>
                  <a:gd name="connsiteY0" fmla="*/ 83127 h 367029"/>
                  <a:gd name="connsiteX1" fmla="*/ 689726 w 2924349"/>
                  <a:gd name="connsiteY1" fmla="*/ 8312 h 367029"/>
                  <a:gd name="connsiteX2" fmla="*/ 1467197 w 2924349"/>
                  <a:gd name="connsiteY2" fmla="*/ 0 h 367029"/>
                  <a:gd name="connsiteX3" fmla="*/ 2240280 w 2924349"/>
                  <a:gd name="connsiteY3" fmla="*/ 4156 h 367029"/>
                  <a:gd name="connsiteX4" fmla="*/ 2924349 w 2924349"/>
                  <a:gd name="connsiteY4" fmla="*/ 107084 h 367029"/>
                  <a:gd name="connsiteX5" fmla="*/ 2913005 w 2924349"/>
                  <a:gd name="connsiteY5" fmla="*/ 247650 h 367029"/>
                  <a:gd name="connsiteX6" fmla="*/ 2255174 w 2924349"/>
                  <a:gd name="connsiteY6" fmla="*/ 196186 h 367029"/>
                  <a:gd name="connsiteX7" fmla="*/ 1464253 w 2924349"/>
                  <a:gd name="connsiteY7" fmla="*/ 191654 h 367029"/>
                  <a:gd name="connsiteX8" fmla="*/ 675900 w 2924349"/>
                  <a:gd name="connsiteY8" fmla="*/ 188854 h 367029"/>
                  <a:gd name="connsiteX9" fmla="*/ 0 w 2924349"/>
                  <a:gd name="connsiteY9" fmla="*/ 241069 h 367029"/>
                  <a:gd name="connsiteX10" fmla="*/ 4157 w 2924349"/>
                  <a:gd name="connsiteY10" fmla="*/ 83127 h 367029"/>
                  <a:gd name="connsiteX0" fmla="*/ 4157 w 2924349"/>
                  <a:gd name="connsiteY0" fmla="*/ 83127 h 363553"/>
                  <a:gd name="connsiteX1" fmla="*/ 689726 w 2924349"/>
                  <a:gd name="connsiteY1" fmla="*/ 8312 h 363553"/>
                  <a:gd name="connsiteX2" fmla="*/ 1467197 w 2924349"/>
                  <a:gd name="connsiteY2" fmla="*/ 0 h 363553"/>
                  <a:gd name="connsiteX3" fmla="*/ 2240280 w 2924349"/>
                  <a:gd name="connsiteY3" fmla="*/ 4156 h 363553"/>
                  <a:gd name="connsiteX4" fmla="*/ 2924349 w 2924349"/>
                  <a:gd name="connsiteY4" fmla="*/ 107084 h 363553"/>
                  <a:gd name="connsiteX5" fmla="*/ 2913005 w 2924349"/>
                  <a:gd name="connsiteY5" fmla="*/ 247650 h 363553"/>
                  <a:gd name="connsiteX6" fmla="*/ 2255174 w 2924349"/>
                  <a:gd name="connsiteY6" fmla="*/ 196186 h 363553"/>
                  <a:gd name="connsiteX7" fmla="*/ 1464253 w 2924349"/>
                  <a:gd name="connsiteY7" fmla="*/ 191654 h 363553"/>
                  <a:gd name="connsiteX8" fmla="*/ 675900 w 2924349"/>
                  <a:gd name="connsiteY8" fmla="*/ 188854 h 363553"/>
                  <a:gd name="connsiteX9" fmla="*/ 0 w 2924349"/>
                  <a:gd name="connsiteY9" fmla="*/ 241069 h 363553"/>
                  <a:gd name="connsiteX10" fmla="*/ 4157 w 2924349"/>
                  <a:gd name="connsiteY10" fmla="*/ 83127 h 363553"/>
                  <a:gd name="connsiteX0" fmla="*/ 4157 w 2924349"/>
                  <a:gd name="connsiteY0" fmla="*/ 83127 h 363553"/>
                  <a:gd name="connsiteX1" fmla="*/ 689726 w 2924349"/>
                  <a:gd name="connsiteY1" fmla="*/ 8312 h 363553"/>
                  <a:gd name="connsiteX2" fmla="*/ 1467197 w 2924349"/>
                  <a:gd name="connsiteY2" fmla="*/ 0 h 363553"/>
                  <a:gd name="connsiteX3" fmla="*/ 2240280 w 2924349"/>
                  <a:gd name="connsiteY3" fmla="*/ 4156 h 363553"/>
                  <a:gd name="connsiteX4" fmla="*/ 2924349 w 2924349"/>
                  <a:gd name="connsiteY4" fmla="*/ 107084 h 363553"/>
                  <a:gd name="connsiteX5" fmla="*/ 2913005 w 2924349"/>
                  <a:gd name="connsiteY5" fmla="*/ 247650 h 363553"/>
                  <a:gd name="connsiteX6" fmla="*/ 2255174 w 2924349"/>
                  <a:gd name="connsiteY6" fmla="*/ 196186 h 363553"/>
                  <a:gd name="connsiteX7" fmla="*/ 1464253 w 2924349"/>
                  <a:gd name="connsiteY7" fmla="*/ 191654 h 363553"/>
                  <a:gd name="connsiteX8" fmla="*/ 675900 w 2924349"/>
                  <a:gd name="connsiteY8" fmla="*/ 188854 h 363553"/>
                  <a:gd name="connsiteX9" fmla="*/ 0 w 2924349"/>
                  <a:gd name="connsiteY9" fmla="*/ 241069 h 363553"/>
                  <a:gd name="connsiteX10" fmla="*/ 4157 w 2924349"/>
                  <a:gd name="connsiteY10" fmla="*/ 83127 h 363553"/>
                  <a:gd name="connsiteX0" fmla="*/ 4157 w 2913236"/>
                  <a:gd name="connsiteY0" fmla="*/ 83127 h 363553"/>
                  <a:gd name="connsiteX1" fmla="*/ 689726 w 2913236"/>
                  <a:gd name="connsiteY1" fmla="*/ 8312 h 363553"/>
                  <a:gd name="connsiteX2" fmla="*/ 1467197 w 2913236"/>
                  <a:gd name="connsiteY2" fmla="*/ 0 h 363553"/>
                  <a:gd name="connsiteX3" fmla="*/ 2240280 w 2913236"/>
                  <a:gd name="connsiteY3" fmla="*/ 4156 h 363553"/>
                  <a:gd name="connsiteX4" fmla="*/ 2913236 w 2913236"/>
                  <a:gd name="connsiteY4" fmla="*/ 94384 h 363553"/>
                  <a:gd name="connsiteX5" fmla="*/ 2913005 w 2913236"/>
                  <a:gd name="connsiteY5" fmla="*/ 247650 h 363553"/>
                  <a:gd name="connsiteX6" fmla="*/ 2255174 w 2913236"/>
                  <a:gd name="connsiteY6" fmla="*/ 196186 h 363553"/>
                  <a:gd name="connsiteX7" fmla="*/ 1464253 w 2913236"/>
                  <a:gd name="connsiteY7" fmla="*/ 191654 h 363553"/>
                  <a:gd name="connsiteX8" fmla="*/ 675900 w 2913236"/>
                  <a:gd name="connsiteY8" fmla="*/ 188854 h 363553"/>
                  <a:gd name="connsiteX9" fmla="*/ 0 w 2913236"/>
                  <a:gd name="connsiteY9" fmla="*/ 241069 h 363553"/>
                  <a:gd name="connsiteX10" fmla="*/ 4157 w 2913236"/>
                  <a:gd name="connsiteY10" fmla="*/ 83127 h 363553"/>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11966 h 392392"/>
                  <a:gd name="connsiteX1" fmla="*/ 689726 w 2913236"/>
                  <a:gd name="connsiteY1" fmla="*/ 37151 h 392392"/>
                  <a:gd name="connsiteX2" fmla="*/ 1467197 w 2913236"/>
                  <a:gd name="connsiteY2" fmla="*/ 28839 h 392392"/>
                  <a:gd name="connsiteX3" fmla="*/ 2240280 w 2913236"/>
                  <a:gd name="connsiteY3" fmla="*/ 32995 h 392392"/>
                  <a:gd name="connsiteX4" fmla="*/ 2913236 w 2913236"/>
                  <a:gd name="connsiteY4" fmla="*/ 123223 h 392392"/>
                  <a:gd name="connsiteX5" fmla="*/ 2913005 w 2913236"/>
                  <a:gd name="connsiteY5" fmla="*/ 276489 h 392392"/>
                  <a:gd name="connsiteX6" fmla="*/ 2255174 w 2913236"/>
                  <a:gd name="connsiteY6" fmla="*/ 225025 h 392392"/>
                  <a:gd name="connsiteX7" fmla="*/ 1464253 w 2913236"/>
                  <a:gd name="connsiteY7" fmla="*/ 220493 h 392392"/>
                  <a:gd name="connsiteX8" fmla="*/ 675900 w 2913236"/>
                  <a:gd name="connsiteY8" fmla="*/ 217693 h 392392"/>
                  <a:gd name="connsiteX9" fmla="*/ 0 w 2913236"/>
                  <a:gd name="connsiteY9" fmla="*/ 269908 h 392392"/>
                  <a:gd name="connsiteX10" fmla="*/ 4157 w 2913236"/>
                  <a:gd name="connsiteY10" fmla="*/ 111966 h 392392"/>
                  <a:gd name="connsiteX0" fmla="*/ 4157 w 2913236"/>
                  <a:gd name="connsiteY0" fmla="*/ 83127 h 363553"/>
                  <a:gd name="connsiteX1" fmla="*/ 689726 w 2913236"/>
                  <a:gd name="connsiteY1" fmla="*/ 8312 h 363553"/>
                  <a:gd name="connsiteX2" fmla="*/ 1467197 w 2913236"/>
                  <a:gd name="connsiteY2" fmla="*/ 0 h 363553"/>
                  <a:gd name="connsiteX3" fmla="*/ 2240280 w 2913236"/>
                  <a:gd name="connsiteY3" fmla="*/ 4156 h 363553"/>
                  <a:gd name="connsiteX4" fmla="*/ 2913236 w 2913236"/>
                  <a:gd name="connsiteY4" fmla="*/ 94384 h 363553"/>
                  <a:gd name="connsiteX5" fmla="*/ 2913005 w 2913236"/>
                  <a:gd name="connsiteY5" fmla="*/ 247650 h 363553"/>
                  <a:gd name="connsiteX6" fmla="*/ 2255174 w 2913236"/>
                  <a:gd name="connsiteY6" fmla="*/ 196186 h 363553"/>
                  <a:gd name="connsiteX7" fmla="*/ 1464253 w 2913236"/>
                  <a:gd name="connsiteY7" fmla="*/ 191654 h 363553"/>
                  <a:gd name="connsiteX8" fmla="*/ 675900 w 2913236"/>
                  <a:gd name="connsiteY8" fmla="*/ 188854 h 363553"/>
                  <a:gd name="connsiteX9" fmla="*/ 0 w 2913236"/>
                  <a:gd name="connsiteY9" fmla="*/ 241069 h 363553"/>
                  <a:gd name="connsiteX10" fmla="*/ 4157 w 2913236"/>
                  <a:gd name="connsiteY10" fmla="*/ 83127 h 363553"/>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165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165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800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8004 h 369291"/>
                  <a:gd name="connsiteX8" fmla="*/ 675900 w 2913236"/>
                  <a:gd name="connsiteY8" fmla="*/ 201554 h 369291"/>
                  <a:gd name="connsiteX9" fmla="*/ 0 w 2913236"/>
                  <a:gd name="connsiteY9" fmla="*/ 241069 h 369291"/>
                  <a:gd name="connsiteX10" fmla="*/ 4157 w 2913236"/>
                  <a:gd name="connsiteY10" fmla="*/ 83127 h 36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13236" h="369291">
                    <a:moveTo>
                      <a:pt x="4157" y="83127"/>
                    </a:moveTo>
                    <a:cubicBezTo>
                      <a:pt x="346451" y="204239"/>
                      <a:pt x="422045" y="188825"/>
                      <a:pt x="689726" y="8312"/>
                    </a:cubicBezTo>
                    <a:cubicBezTo>
                      <a:pt x="969520" y="245253"/>
                      <a:pt x="1288568" y="168108"/>
                      <a:pt x="1467197" y="0"/>
                    </a:cubicBezTo>
                    <a:cubicBezTo>
                      <a:pt x="1742354" y="204585"/>
                      <a:pt x="1931786" y="220258"/>
                      <a:pt x="2240280" y="4156"/>
                    </a:cubicBezTo>
                    <a:cubicBezTo>
                      <a:pt x="2455603" y="165465"/>
                      <a:pt x="2585200" y="202950"/>
                      <a:pt x="2913236" y="94384"/>
                    </a:cubicBezTo>
                    <a:lnTo>
                      <a:pt x="2913005" y="247650"/>
                    </a:lnTo>
                    <a:cubicBezTo>
                      <a:pt x="2747702" y="420995"/>
                      <a:pt x="2426826" y="383203"/>
                      <a:pt x="2255174" y="196186"/>
                    </a:cubicBezTo>
                    <a:cubicBezTo>
                      <a:pt x="2001059" y="411634"/>
                      <a:pt x="1713606" y="401656"/>
                      <a:pt x="1464253" y="198004"/>
                    </a:cubicBezTo>
                    <a:cubicBezTo>
                      <a:pt x="1185824" y="411336"/>
                      <a:pt x="909579" y="391400"/>
                      <a:pt x="675900" y="201554"/>
                    </a:cubicBezTo>
                    <a:cubicBezTo>
                      <a:pt x="410913" y="418984"/>
                      <a:pt x="231650" y="417339"/>
                      <a:pt x="0" y="241069"/>
                    </a:cubicBezTo>
                    <a:cubicBezTo>
                      <a:pt x="1386" y="181494"/>
                      <a:pt x="2771" y="121920"/>
                      <a:pt x="4157" y="83127"/>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5" name="Freeform: Shape 574">
                <a:extLst>
                  <a:ext uri="{FF2B5EF4-FFF2-40B4-BE49-F238E27FC236}">
                    <a16:creationId xmlns:a16="http://schemas.microsoft.com/office/drawing/2014/main" id="{FB9E1C5F-8422-4678-A0D4-D1E33FCDA443}"/>
                  </a:ext>
                </a:extLst>
              </p:cNvPr>
              <p:cNvSpPr/>
              <p:nvPr/>
            </p:nvSpPr>
            <p:spPr>
              <a:xfrm>
                <a:off x="6729296" y="4111034"/>
                <a:ext cx="324000" cy="10800"/>
              </a:xfrm>
              <a:custGeom>
                <a:avLst/>
                <a:gdLst>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54728 w 2917768"/>
                  <a:gd name="connsiteY7" fmla="*/ 1662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64253 w 2917768"/>
                  <a:gd name="connsiteY7" fmla="*/ 1916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47417"/>
                  <a:gd name="connsiteX1" fmla="*/ 702426 w 2917768"/>
                  <a:gd name="connsiteY1" fmla="*/ 8312 h 247417"/>
                  <a:gd name="connsiteX2" fmla="*/ 1467197 w 2917768"/>
                  <a:gd name="connsiteY2" fmla="*/ 0 h 247417"/>
                  <a:gd name="connsiteX3" fmla="*/ 2240280 w 2917768"/>
                  <a:gd name="connsiteY3" fmla="*/ 4156 h 247417"/>
                  <a:gd name="connsiteX4" fmla="*/ 2905299 w 2917768"/>
                  <a:gd name="connsiteY4" fmla="*/ 103909 h 247417"/>
                  <a:gd name="connsiteX5" fmla="*/ 2917768 w 2917768"/>
                  <a:gd name="connsiteY5" fmla="*/ 228600 h 247417"/>
                  <a:gd name="connsiteX6" fmla="*/ 2236124 w 2917768"/>
                  <a:gd name="connsiteY6" fmla="*/ 178723 h 247417"/>
                  <a:gd name="connsiteX7" fmla="*/ 1464253 w 2917768"/>
                  <a:gd name="connsiteY7" fmla="*/ 191654 h 247417"/>
                  <a:gd name="connsiteX8" fmla="*/ 677488 w 2917768"/>
                  <a:gd name="connsiteY8" fmla="*/ 174567 h 247417"/>
                  <a:gd name="connsiteX9" fmla="*/ 0 w 2917768"/>
                  <a:gd name="connsiteY9" fmla="*/ 241069 h 247417"/>
                  <a:gd name="connsiteX10" fmla="*/ 4157 w 2917768"/>
                  <a:gd name="connsiteY10" fmla="*/ 83127 h 247417"/>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64253 w 2917768"/>
                  <a:gd name="connsiteY7" fmla="*/ 1916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60804"/>
                  <a:gd name="connsiteX1" fmla="*/ 702426 w 2917768"/>
                  <a:gd name="connsiteY1" fmla="*/ 8312 h 260804"/>
                  <a:gd name="connsiteX2" fmla="*/ 1467197 w 2917768"/>
                  <a:gd name="connsiteY2" fmla="*/ 0 h 260804"/>
                  <a:gd name="connsiteX3" fmla="*/ 2240280 w 2917768"/>
                  <a:gd name="connsiteY3" fmla="*/ 4156 h 260804"/>
                  <a:gd name="connsiteX4" fmla="*/ 2905299 w 2917768"/>
                  <a:gd name="connsiteY4" fmla="*/ 103909 h 260804"/>
                  <a:gd name="connsiteX5" fmla="*/ 2917768 w 2917768"/>
                  <a:gd name="connsiteY5" fmla="*/ 228600 h 260804"/>
                  <a:gd name="connsiteX6" fmla="*/ 2236124 w 2917768"/>
                  <a:gd name="connsiteY6" fmla="*/ 178723 h 260804"/>
                  <a:gd name="connsiteX7" fmla="*/ 1464253 w 2917768"/>
                  <a:gd name="connsiteY7" fmla="*/ 191654 h 260804"/>
                  <a:gd name="connsiteX8" fmla="*/ 677488 w 2917768"/>
                  <a:gd name="connsiteY8" fmla="*/ 174567 h 260804"/>
                  <a:gd name="connsiteX9" fmla="*/ 0 w 2917768"/>
                  <a:gd name="connsiteY9" fmla="*/ 241069 h 260804"/>
                  <a:gd name="connsiteX10" fmla="*/ 4157 w 2917768"/>
                  <a:gd name="connsiteY10" fmla="*/ 83127 h 260804"/>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7488 w 2917768"/>
                  <a:gd name="connsiteY8" fmla="*/ 174567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7488 w 2917768"/>
                  <a:gd name="connsiteY8" fmla="*/ 174567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57205"/>
                  <a:gd name="connsiteX1" fmla="*/ 7024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7024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6897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6897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7340"/>
                  <a:gd name="connsiteX1" fmla="*/ 689726 w 2917768"/>
                  <a:gd name="connsiteY1" fmla="*/ 8312 h 367340"/>
                  <a:gd name="connsiteX2" fmla="*/ 1467197 w 2917768"/>
                  <a:gd name="connsiteY2" fmla="*/ 0 h 367340"/>
                  <a:gd name="connsiteX3" fmla="*/ 2240280 w 2917768"/>
                  <a:gd name="connsiteY3" fmla="*/ 4156 h 367340"/>
                  <a:gd name="connsiteX4" fmla="*/ 2905299 w 2917768"/>
                  <a:gd name="connsiteY4" fmla="*/ 103909 h 367340"/>
                  <a:gd name="connsiteX5" fmla="*/ 2917768 w 2917768"/>
                  <a:gd name="connsiteY5" fmla="*/ 228600 h 367340"/>
                  <a:gd name="connsiteX6" fmla="*/ 2255174 w 2917768"/>
                  <a:gd name="connsiteY6" fmla="*/ 196186 h 367340"/>
                  <a:gd name="connsiteX7" fmla="*/ 1464253 w 2917768"/>
                  <a:gd name="connsiteY7" fmla="*/ 191654 h 367340"/>
                  <a:gd name="connsiteX8" fmla="*/ 675900 w 2917768"/>
                  <a:gd name="connsiteY8" fmla="*/ 188854 h 367340"/>
                  <a:gd name="connsiteX9" fmla="*/ 0 w 2917768"/>
                  <a:gd name="connsiteY9" fmla="*/ 241069 h 367340"/>
                  <a:gd name="connsiteX10" fmla="*/ 4157 w 2917768"/>
                  <a:gd name="connsiteY10" fmla="*/ 83127 h 367340"/>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3005"/>
                  <a:gd name="connsiteY0" fmla="*/ 83127 h 367029"/>
                  <a:gd name="connsiteX1" fmla="*/ 689726 w 2913005"/>
                  <a:gd name="connsiteY1" fmla="*/ 8312 h 367029"/>
                  <a:gd name="connsiteX2" fmla="*/ 1467197 w 2913005"/>
                  <a:gd name="connsiteY2" fmla="*/ 0 h 367029"/>
                  <a:gd name="connsiteX3" fmla="*/ 2240280 w 2913005"/>
                  <a:gd name="connsiteY3" fmla="*/ 4156 h 367029"/>
                  <a:gd name="connsiteX4" fmla="*/ 2905299 w 2913005"/>
                  <a:gd name="connsiteY4" fmla="*/ 103909 h 367029"/>
                  <a:gd name="connsiteX5" fmla="*/ 2913005 w 2913005"/>
                  <a:gd name="connsiteY5" fmla="*/ 247650 h 367029"/>
                  <a:gd name="connsiteX6" fmla="*/ 2255174 w 2913005"/>
                  <a:gd name="connsiteY6" fmla="*/ 196186 h 367029"/>
                  <a:gd name="connsiteX7" fmla="*/ 1464253 w 2913005"/>
                  <a:gd name="connsiteY7" fmla="*/ 191654 h 367029"/>
                  <a:gd name="connsiteX8" fmla="*/ 675900 w 2913005"/>
                  <a:gd name="connsiteY8" fmla="*/ 188854 h 367029"/>
                  <a:gd name="connsiteX9" fmla="*/ 0 w 2913005"/>
                  <a:gd name="connsiteY9" fmla="*/ 241069 h 367029"/>
                  <a:gd name="connsiteX10" fmla="*/ 4157 w 2913005"/>
                  <a:gd name="connsiteY10" fmla="*/ 83127 h 367029"/>
                  <a:gd name="connsiteX0" fmla="*/ 4157 w 2924349"/>
                  <a:gd name="connsiteY0" fmla="*/ 83127 h 367029"/>
                  <a:gd name="connsiteX1" fmla="*/ 689726 w 2924349"/>
                  <a:gd name="connsiteY1" fmla="*/ 8312 h 367029"/>
                  <a:gd name="connsiteX2" fmla="*/ 1467197 w 2924349"/>
                  <a:gd name="connsiteY2" fmla="*/ 0 h 367029"/>
                  <a:gd name="connsiteX3" fmla="*/ 2240280 w 2924349"/>
                  <a:gd name="connsiteY3" fmla="*/ 4156 h 367029"/>
                  <a:gd name="connsiteX4" fmla="*/ 2924349 w 2924349"/>
                  <a:gd name="connsiteY4" fmla="*/ 107084 h 367029"/>
                  <a:gd name="connsiteX5" fmla="*/ 2913005 w 2924349"/>
                  <a:gd name="connsiteY5" fmla="*/ 247650 h 367029"/>
                  <a:gd name="connsiteX6" fmla="*/ 2255174 w 2924349"/>
                  <a:gd name="connsiteY6" fmla="*/ 196186 h 367029"/>
                  <a:gd name="connsiteX7" fmla="*/ 1464253 w 2924349"/>
                  <a:gd name="connsiteY7" fmla="*/ 191654 h 367029"/>
                  <a:gd name="connsiteX8" fmla="*/ 675900 w 2924349"/>
                  <a:gd name="connsiteY8" fmla="*/ 188854 h 367029"/>
                  <a:gd name="connsiteX9" fmla="*/ 0 w 2924349"/>
                  <a:gd name="connsiteY9" fmla="*/ 241069 h 367029"/>
                  <a:gd name="connsiteX10" fmla="*/ 4157 w 2924349"/>
                  <a:gd name="connsiteY10" fmla="*/ 83127 h 367029"/>
                  <a:gd name="connsiteX0" fmla="*/ 4157 w 2924349"/>
                  <a:gd name="connsiteY0" fmla="*/ 83127 h 367029"/>
                  <a:gd name="connsiteX1" fmla="*/ 689726 w 2924349"/>
                  <a:gd name="connsiteY1" fmla="*/ 8312 h 367029"/>
                  <a:gd name="connsiteX2" fmla="*/ 1467197 w 2924349"/>
                  <a:gd name="connsiteY2" fmla="*/ 0 h 367029"/>
                  <a:gd name="connsiteX3" fmla="*/ 2240280 w 2924349"/>
                  <a:gd name="connsiteY3" fmla="*/ 4156 h 367029"/>
                  <a:gd name="connsiteX4" fmla="*/ 2924349 w 2924349"/>
                  <a:gd name="connsiteY4" fmla="*/ 107084 h 367029"/>
                  <a:gd name="connsiteX5" fmla="*/ 2913005 w 2924349"/>
                  <a:gd name="connsiteY5" fmla="*/ 247650 h 367029"/>
                  <a:gd name="connsiteX6" fmla="*/ 2255174 w 2924349"/>
                  <a:gd name="connsiteY6" fmla="*/ 196186 h 367029"/>
                  <a:gd name="connsiteX7" fmla="*/ 1464253 w 2924349"/>
                  <a:gd name="connsiteY7" fmla="*/ 191654 h 367029"/>
                  <a:gd name="connsiteX8" fmla="*/ 675900 w 2924349"/>
                  <a:gd name="connsiteY8" fmla="*/ 188854 h 367029"/>
                  <a:gd name="connsiteX9" fmla="*/ 0 w 2924349"/>
                  <a:gd name="connsiteY9" fmla="*/ 241069 h 367029"/>
                  <a:gd name="connsiteX10" fmla="*/ 4157 w 2924349"/>
                  <a:gd name="connsiteY10" fmla="*/ 83127 h 367029"/>
                  <a:gd name="connsiteX0" fmla="*/ 4157 w 2924349"/>
                  <a:gd name="connsiteY0" fmla="*/ 83127 h 363553"/>
                  <a:gd name="connsiteX1" fmla="*/ 689726 w 2924349"/>
                  <a:gd name="connsiteY1" fmla="*/ 8312 h 363553"/>
                  <a:gd name="connsiteX2" fmla="*/ 1467197 w 2924349"/>
                  <a:gd name="connsiteY2" fmla="*/ 0 h 363553"/>
                  <a:gd name="connsiteX3" fmla="*/ 2240280 w 2924349"/>
                  <a:gd name="connsiteY3" fmla="*/ 4156 h 363553"/>
                  <a:gd name="connsiteX4" fmla="*/ 2924349 w 2924349"/>
                  <a:gd name="connsiteY4" fmla="*/ 107084 h 363553"/>
                  <a:gd name="connsiteX5" fmla="*/ 2913005 w 2924349"/>
                  <a:gd name="connsiteY5" fmla="*/ 247650 h 363553"/>
                  <a:gd name="connsiteX6" fmla="*/ 2255174 w 2924349"/>
                  <a:gd name="connsiteY6" fmla="*/ 196186 h 363553"/>
                  <a:gd name="connsiteX7" fmla="*/ 1464253 w 2924349"/>
                  <a:gd name="connsiteY7" fmla="*/ 191654 h 363553"/>
                  <a:gd name="connsiteX8" fmla="*/ 675900 w 2924349"/>
                  <a:gd name="connsiteY8" fmla="*/ 188854 h 363553"/>
                  <a:gd name="connsiteX9" fmla="*/ 0 w 2924349"/>
                  <a:gd name="connsiteY9" fmla="*/ 241069 h 363553"/>
                  <a:gd name="connsiteX10" fmla="*/ 4157 w 2924349"/>
                  <a:gd name="connsiteY10" fmla="*/ 83127 h 363553"/>
                  <a:gd name="connsiteX0" fmla="*/ 4157 w 2924349"/>
                  <a:gd name="connsiteY0" fmla="*/ 83127 h 363553"/>
                  <a:gd name="connsiteX1" fmla="*/ 689726 w 2924349"/>
                  <a:gd name="connsiteY1" fmla="*/ 8312 h 363553"/>
                  <a:gd name="connsiteX2" fmla="*/ 1467197 w 2924349"/>
                  <a:gd name="connsiteY2" fmla="*/ 0 h 363553"/>
                  <a:gd name="connsiteX3" fmla="*/ 2240280 w 2924349"/>
                  <a:gd name="connsiteY3" fmla="*/ 4156 h 363553"/>
                  <a:gd name="connsiteX4" fmla="*/ 2924349 w 2924349"/>
                  <a:gd name="connsiteY4" fmla="*/ 107084 h 363553"/>
                  <a:gd name="connsiteX5" fmla="*/ 2913005 w 2924349"/>
                  <a:gd name="connsiteY5" fmla="*/ 247650 h 363553"/>
                  <a:gd name="connsiteX6" fmla="*/ 2255174 w 2924349"/>
                  <a:gd name="connsiteY6" fmla="*/ 196186 h 363553"/>
                  <a:gd name="connsiteX7" fmla="*/ 1464253 w 2924349"/>
                  <a:gd name="connsiteY7" fmla="*/ 191654 h 363553"/>
                  <a:gd name="connsiteX8" fmla="*/ 675900 w 2924349"/>
                  <a:gd name="connsiteY8" fmla="*/ 188854 h 363553"/>
                  <a:gd name="connsiteX9" fmla="*/ 0 w 2924349"/>
                  <a:gd name="connsiteY9" fmla="*/ 241069 h 363553"/>
                  <a:gd name="connsiteX10" fmla="*/ 4157 w 2924349"/>
                  <a:gd name="connsiteY10" fmla="*/ 83127 h 363553"/>
                  <a:gd name="connsiteX0" fmla="*/ 4157 w 2913236"/>
                  <a:gd name="connsiteY0" fmla="*/ 83127 h 363553"/>
                  <a:gd name="connsiteX1" fmla="*/ 689726 w 2913236"/>
                  <a:gd name="connsiteY1" fmla="*/ 8312 h 363553"/>
                  <a:gd name="connsiteX2" fmla="*/ 1467197 w 2913236"/>
                  <a:gd name="connsiteY2" fmla="*/ 0 h 363553"/>
                  <a:gd name="connsiteX3" fmla="*/ 2240280 w 2913236"/>
                  <a:gd name="connsiteY3" fmla="*/ 4156 h 363553"/>
                  <a:gd name="connsiteX4" fmla="*/ 2913236 w 2913236"/>
                  <a:gd name="connsiteY4" fmla="*/ 94384 h 363553"/>
                  <a:gd name="connsiteX5" fmla="*/ 2913005 w 2913236"/>
                  <a:gd name="connsiteY5" fmla="*/ 247650 h 363553"/>
                  <a:gd name="connsiteX6" fmla="*/ 2255174 w 2913236"/>
                  <a:gd name="connsiteY6" fmla="*/ 196186 h 363553"/>
                  <a:gd name="connsiteX7" fmla="*/ 1464253 w 2913236"/>
                  <a:gd name="connsiteY7" fmla="*/ 191654 h 363553"/>
                  <a:gd name="connsiteX8" fmla="*/ 675900 w 2913236"/>
                  <a:gd name="connsiteY8" fmla="*/ 188854 h 363553"/>
                  <a:gd name="connsiteX9" fmla="*/ 0 w 2913236"/>
                  <a:gd name="connsiteY9" fmla="*/ 241069 h 363553"/>
                  <a:gd name="connsiteX10" fmla="*/ 4157 w 2913236"/>
                  <a:gd name="connsiteY10" fmla="*/ 83127 h 363553"/>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11966 h 392392"/>
                  <a:gd name="connsiteX1" fmla="*/ 689726 w 2913236"/>
                  <a:gd name="connsiteY1" fmla="*/ 37151 h 392392"/>
                  <a:gd name="connsiteX2" fmla="*/ 1467197 w 2913236"/>
                  <a:gd name="connsiteY2" fmla="*/ 28839 h 392392"/>
                  <a:gd name="connsiteX3" fmla="*/ 2240280 w 2913236"/>
                  <a:gd name="connsiteY3" fmla="*/ 32995 h 392392"/>
                  <a:gd name="connsiteX4" fmla="*/ 2913236 w 2913236"/>
                  <a:gd name="connsiteY4" fmla="*/ 123223 h 392392"/>
                  <a:gd name="connsiteX5" fmla="*/ 2913005 w 2913236"/>
                  <a:gd name="connsiteY5" fmla="*/ 276489 h 392392"/>
                  <a:gd name="connsiteX6" fmla="*/ 2255174 w 2913236"/>
                  <a:gd name="connsiteY6" fmla="*/ 225025 h 392392"/>
                  <a:gd name="connsiteX7" fmla="*/ 1464253 w 2913236"/>
                  <a:gd name="connsiteY7" fmla="*/ 220493 h 392392"/>
                  <a:gd name="connsiteX8" fmla="*/ 675900 w 2913236"/>
                  <a:gd name="connsiteY8" fmla="*/ 217693 h 392392"/>
                  <a:gd name="connsiteX9" fmla="*/ 0 w 2913236"/>
                  <a:gd name="connsiteY9" fmla="*/ 269908 h 392392"/>
                  <a:gd name="connsiteX10" fmla="*/ 4157 w 2913236"/>
                  <a:gd name="connsiteY10" fmla="*/ 111966 h 392392"/>
                  <a:gd name="connsiteX0" fmla="*/ 4157 w 2913236"/>
                  <a:gd name="connsiteY0" fmla="*/ 83127 h 363553"/>
                  <a:gd name="connsiteX1" fmla="*/ 689726 w 2913236"/>
                  <a:gd name="connsiteY1" fmla="*/ 8312 h 363553"/>
                  <a:gd name="connsiteX2" fmla="*/ 1467197 w 2913236"/>
                  <a:gd name="connsiteY2" fmla="*/ 0 h 363553"/>
                  <a:gd name="connsiteX3" fmla="*/ 2240280 w 2913236"/>
                  <a:gd name="connsiteY3" fmla="*/ 4156 h 363553"/>
                  <a:gd name="connsiteX4" fmla="*/ 2913236 w 2913236"/>
                  <a:gd name="connsiteY4" fmla="*/ 94384 h 363553"/>
                  <a:gd name="connsiteX5" fmla="*/ 2913005 w 2913236"/>
                  <a:gd name="connsiteY5" fmla="*/ 247650 h 363553"/>
                  <a:gd name="connsiteX6" fmla="*/ 2255174 w 2913236"/>
                  <a:gd name="connsiteY6" fmla="*/ 196186 h 363553"/>
                  <a:gd name="connsiteX7" fmla="*/ 1464253 w 2913236"/>
                  <a:gd name="connsiteY7" fmla="*/ 191654 h 363553"/>
                  <a:gd name="connsiteX8" fmla="*/ 675900 w 2913236"/>
                  <a:gd name="connsiteY8" fmla="*/ 188854 h 363553"/>
                  <a:gd name="connsiteX9" fmla="*/ 0 w 2913236"/>
                  <a:gd name="connsiteY9" fmla="*/ 241069 h 363553"/>
                  <a:gd name="connsiteX10" fmla="*/ 4157 w 2913236"/>
                  <a:gd name="connsiteY10" fmla="*/ 83127 h 363553"/>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165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165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800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8004 h 369291"/>
                  <a:gd name="connsiteX8" fmla="*/ 675900 w 2913236"/>
                  <a:gd name="connsiteY8" fmla="*/ 201554 h 369291"/>
                  <a:gd name="connsiteX9" fmla="*/ 0 w 2913236"/>
                  <a:gd name="connsiteY9" fmla="*/ 241069 h 369291"/>
                  <a:gd name="connsiteX10" fmla="*/ 4157 w 2913236"/>
                  <a:gd name="connsiteY10" fmla="*/ 83127 h 36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13236" h="369291">
                    <a:moveTo>
                      <a:pt x="4157" y="83127"/>
                    </a:moveTo>
                    <a:cubicBezTo>
                      <a:pt x="346451" y="204239"/>
                      <a:pt x="422045" y="188825"/>
                      <a:pt x="689726" y="8312"/>
                    </a:cubicBezTo>
                    <a:cubicBezTo>
                      <a:pt x="969520" y="245253"/>
                      <a:pt x="1288568" y="168108"/>
                      <a:pt x="1467197" y="0"/>
                    </a:cubicBezTo>
                    <a:cubicBezTo>
                      <a:pt x="1742354" y="204585"/>
                      <a:pt x="1931786" y="220258"/>
                      <a:pt x="2240280" y="4156"/>
                    </a:cubicBezTo>
                    <a:cubicBezTo>
                      <a:pt x="2455603" y="165465"/>
                      <a:pt x="2585200" y="202950"/>
                      <a:pt x="2913236" y="94384"/>
                    </a:cubicBezTo>
                    <a:lnTo>
                      <a:pt x="2913005" y="247650"/>
                    </a:lnTo>
                    <a:cubicBezTo>
                      <a:pt x="2747702" y="420995"/>
                      <a:pt x="2426826" y="383203"/>
                      <a:pt x="2255174" y="196186"/>
                    </a:cubicBezTo>
                    <a:cubicBezTo>
                      <a:pt x="2001059" y="411634"/>
                      <a:pt x="1713606" y="401656"/>
                      <a:pt x="1464253" y="198004"/>
                    </a:cubicBezTo>
                    <a:cubicBezTo>
                      <a:pt x="1185824" y="411336"/>
                      <a:pt x="909579" y="391400"/>
                      <a:pt x="675900" y="201554"/>
                    </a:cubicBezTo>
                    <a:cubicBezTo>
                      <a:pt x="410913" y="418984"/>
                      <a:pt x="231650" y="417339"/>
                      <a:pt x="0" y="241069"/>
                    </a:cubicBezTo>
                    <a:cubicBezTo>
                      <a:pt x="1386" y="181494"/>
                      <a:pt x="2771" y="121920"/>
                      <a:pt x="4157" y="83127"/>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6" name="Rectangle 575">
                <a:extLst>
                  <a:ext uri="{FF2B5EF4-FFF2-40B4-BE49-F238E27FC236}">
                    <a16:creationId xmlns:a16="http://schemas.microsoft.com/office/drawing/2014/main" id="{33868346-D3C3-4049-871B-C682389D65AE}"/>
                  </a:ext>
                </a:extLst>
              </p:cNvPr>
              <p:cNvSpPr/>
              <p:nvPr/>
            </p:nvSpPr>
            <p:spPr>
              <a:xfrm>
                <a:off x="6859191" y="4011219"/>
                <a:ext cx="218491" cy="140017"/>
              </a:xfrm>
              <a:prstGeom prst="rect">
                <a:avLst/>
              </a:pr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77" name="Group 576">
                <a:extLst>
                  <a:ext uri="{FF2B5EF4-FFF2-40B4-BE49-F238E27FC236}">
                    <a16:creationId xmlns:a16="http://schemas.microsoft.com/office/drawing/2014/main" id="{2D989DC5-2DDB-4BD3-BECA-0F233E00F6A5}"/>
                  </a:ext>
                </a:extLst>
              </p:cNvPr>
              <p:cNvGrpSpPr>
                <a:grpSpLocks noChangeAspect="1"/>
              </p:cNvGrpSpPr>
              <p:nvPr/>
            </p:nvGrpSpPr>
            <p:grpSpPr>
              <a:xfrm>
                <a:off x="6895811" y="3996214"/>
                <a:ext cx="184764" cy="287777"/>
                <a:chOff x="6384255" y="4960628"/>
                <a:chExt cx="179810" cy="280061"/>
              </a:xfrm>
            </p:grpSpPr>
            <p:grpSp>
              <p:nvGrpSpPr>
                <p:cNvPr id="578" name="Group 577">
                  <a:extLst>
                    <a:ext uri="{FF2B5EF4-FFF2-40B4-BE49-F238E27FC236}">
                      <a16:creationId xmlns:a16="http://schemas.microsoft.com/office/drawing/2014/main" id="{F66E8685-19F6-4E64-AE24-4EE49AC07862}"/>
                    </a:ext>
                  </a:extLst>
                </p:cNvPr>
                <p:cNvGrpSpPr>
                  <a:grpSpLocks noChangeAspect="1"/>
                </p:cNvGrpSpPr>
                <p:nvPr/>
              </p:nvGrpSpPr>
              <p:grpSpPr>
                <a:xfrm>
                  <a:off x="6435962" y="5005233"/>
                  <a:ext cx="76317" cy="235456"/>
                  <a:chOff x="1970073" y="3401617"/>
                  <a:chExt cx="975088" cy="3256948"/>
                </a:xfrm>
                <a:solidFill>
                  <a:srgbClr val="2774AA"/>
                </a:solidFill>
              </p:grpSpPr>
              <p:sp>
                <p:nvSpPr>
                  <p:cNvPr id="580" name="Rectangle 22">
                    <a:extLst>
                      <a:ext uri="{FF2B5EF4-FFF2-40B4-BE49-F238E27FC236}">
                        <a16:creationId xmlns:a16="http://schemas.microsoft.com/office/drawing/2014/main" id="{328E838E-B1A9-4DB8-8F6A-7282F8973321}"/>
                      </a:ext>
                    </a:extLst>
                  </p:cNvPr>
                  <p:cNvSpPr/>
                  <p:nvPr/>
                </p:nvSpPr>
                <p:spPr>
                  <a:xfrm rot="481681">
                    <a:off x="1970073" y="3401617"/>
                    <a:ext cx="457200" cy="3215292"/>
                  </a:xfrm>
                  <a:custGeom>
                    <a:avLst/>
                    <a:gdLst>
                      <a:gd name="connsiteX0" fmla="*/ 0 w 457200"/>
                      <a:gd name="connsiteY0" fmla="*/ 0 h 3215292"/>
                      <a:gd name="connsiteX1" fmla="*/ 457200 w 457200"/>
                      <a:gd name="connsiteY1" fmla="*/ 0 h 3215292"/>
                      <a:gd name="connsiteX2" fmla="*/ 457200 w 457200"/>
                      <a:gd name="connsiteY2" fmla="*/ 3215292 h 3215292"/>
                      <a:gd name="connsiteX3" fmla="*/ 0 w 457200"/>
                      <a:gd name="connsiteY3" fmla="*/ 3215292 h 3215292"/>
                      <a:gd name="connsiteX4" fmla="*/ 0 w 457200"/>
                      <a:gd name="connsiteY4" fmla="*/ 0 h 3215292"/>
                      <a:gd name="connsiteX0" fmla="*/ 0 w 457200"/>
                      <a:gd name="connsiteY0" fmla="*/ 0 h 3215292"/>
                      <a:gd name="connsiteX1" fmla="*/ 457200 w 457200"/>
                      <a:gd name="connsiteY1" fmla="*/ 0 h 3215292"/>
                      <a:gd name="connsiteX2" fmla="*/ 457200 w 457200"/>
                      <a:gd name="connsiteY2" fmla="*/ 3215292 h 3215292"/>
                      <a:gd name="connsiteX3" fmla="*/ 218428 w 457200"/>
                      <a:gd name="connsiteY3" fmla="*/ 2706573 h 3215292"/>
                      <a:gd name="connsiteX4" fmla="*/ 0 w 457200"/>
                      <a:gd name="connsiteY4" fmla="*/ 3215292 h 3215292"/>
                      <a:gd name="connsiteX5" fmla="*/ 0 w 457200"/>
                      <a:gd name="connsiteY5" fmla="*/ 0 h 3215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200" h="3215292">
                        <a:moveTo>
                          <a:pt x="0" y="0"/>
                        </a:moveTo>
                        <a:lnTo>
                          <a:pt x="457200" y="0"/>
                        </a:lnTo>
                        <a:lnTo>
                          <a:pt x="457200" y="3215292"/>
                        </a:lnTo>
                        <a:cubicBezTo>
                          <a:pt x="382175" y="3212401"/>
                          <a:pt x="293453" y="2709464"/>
                          <a:pt x="218428" y="2706573"/>
                        </a:cubicBezTo>
                        <a:lnTo>
                          <a:pt x="0" y="3215292"/>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581" name="Rectangle 22">
                    <a:extLst>
                      <a:ext uri="{FF2B5EF4-FFF2-40B4-BE49-F238E27FC236}">
                        <a16:creationId xmlns:a16="http://schemas.microsoft.com/office/drawing/2014/main" id="{A4FE974D-C5EE-47EE-AB8A-37E5A3C9B129}"/>
                      </a:ext>
                    </a:extLst>
                  </p:cNvPr>
                  <p:cNvSpPr/>
                  <p:nvPr/>
                </p:nvSpPr>
                <p:spPr>
                  <a:xfrm rot="20722652">
                    <a:off x="2487961" y="3443273"/>
                    <a:ext cx="457200" cy="3215292"/>
                  </a:xfrm>
                  <a:custGeom>
                    <a:avLst/>
                    <a:gdLst>
                      <a:gd name="connsiteX0" fmla="*/ 0 w 457200"/>
                      <a:gd name="connsiteY0" fmla="*/ 0 h 3215292"/>
                      <a:gd name="connsiteX1" fmla="*/ 457200 w 457200"/>
                      <a:gd name="connsiteY1" fmla="*/ 0 h 3215292"/>
                      <a:gd name="connsiteX2" fmla="*/ 457200 w 457200"/>
                      <a:gd name="connsiteY2" fmla="*/ 3215292 h 3215292"/>
                      <a:gd name="connsiteX3" fmla="*/ 0 w 457200"/>
                      <a:gd name="connsiteY3" fmla="*/ 3215292 h 3215292"/>
                      <a:gd name="connsiteX4" fmla="*/ 0 w 457200"/>
                      <a:gd name="connsiteY4" fmla="*/ 0 h 3215292"/>
                      <a:gd name="connsiteX0" fmla="*/ 0 w 457200"/>
                      <a:gd name="connsiteY0" fmla="*/ 0 h 3215292"/>
                      <a:gd name="connsiteX1" fmla="*/ 457200 w 457200"/>
                      <a:gd name="connsiteY1" fmla="*/ 0 h 3215292"/>
                      <a:gd name="connsiteX2" fmla="*/ 457200 w 457200"/>
                      <a:gd name="connsiteY2" fmla="*/ 3215292 h 3215292"/>
                      <a:gd name="connsiteX3" fmla="*/ 218428 w 457200"/>
                      <a:gd name="connsiteY3" fmla="*/ 2706573 h 3215292"/>
                      <a:gd name="connsiteX4" fmla="*/ 0 w 457200"/>
                      <a:gd name="connsiteY4" fmla="*/ 3215292 h 3215292"/>
                      <a:gd name="connsiteX5" fmla="*/ 0 w 457200"/>
                      <a:gd name="connsiteY5" fmla="*/ 0 h 3215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200" h="3215292">
                        <a:moveTo>
                          <a:pt x="0" y="0"/>
                        </a:moveTo>
                        <a:lnTo>
                          <a:pt x="457200" y="0"/>
                        </a:lnTo>
                        <a:lnTo>
                          <a:pt x="457200" y="3215292"/>
                        </a:lnTo>
                        <a:cubicBezTo>
                          <a:pt x="382175" y="3212401"/>
                          <a:pt x="293453" y="2709464"/>
                          <a:pt x="218428" y="2706573"/>
                        </a:cubicBezTo>
                        <a:lnTo>
                          <a:pt x="0" y="3215292"/>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sp>
              <p:nvSpPr>
                <p:cNvPr id="579" name="Star: 8 Points 578">
                  <a:extLst>
                    <a:ext uri="{FF2B5EF4-FFF2-40B4-BE49-F238E27FC236}">
                      <a16:creationId xmlns:a16="http://schemas.microsoft.com/office/drawing/2014/main" id="{6CD0C98B-0176-4C0A-A3BE-95B55C2446EB}"/>
                    </a:ext>
                  </a:extLst>
                </p:cNvPr>
                <p:cNvSpPr/>
                <p:nvPr/>
              </p:nvSpPr>
              <p:spPr>
                <a:xfrm>
                  <a:off x="6384255" y="4960628"/>
                  <a:ext cx="179810" cy="167965"/>
                </a:xfrm>
                <a:prstGeom prst="star8">
                  <a:avLst>
                    <a:gd name="adj" fmla="val 27055"/>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462" name="Group 461">
              <a:extLst>
                <a:ext uri="{FF2B5EF4-FFF2-40B4-BE49-F238E27FC236}">
                  <a16:creationId xmlns:a16="http://schemas.microsoft.com/office/drawing/2014/main" id="{96BC68E1-8A12-4D30-AC39-0A7F3CB93E23}"/>
                </a:ext>
              </a:extLst>
            </p:cNvPr>
            <p:cNvGrpSpPr/>
            <p:nvPr/>
          </p:nvGrpSpPr>
          <p:grpSpPr>
            <a:xfrm>
              <a:off x="4620134" y="4137246"/>
              <a:ext cx="832998" cy="788947"/>
              <a:chOff x="9551150" y="3897996"/>
              <a:chExt cx="832998" cy="788947"/>
            </a:xfrm>
          </p:grpSpPr>
          <p:sp>
            <p:nvSpPr>
              <p:cNvPr id="508" name="Rectangle 507">
                <a:extLst>
                  <a:ext uri="{FF2B5EF4-FFF2-40B4-BE49-F238E27FC236}">
                    <a16:creationId xmlns:a16="http://schemas.microsoft.com/office/drawing/2014/main" id="{E6D8D310-C5FA-4FAC-813E-BC2A42A21683}"/>
                  </a:ext>
                </a:extLst>
              </p:cNvPr>
              <p:cNvSpPr/>
              <p:nvPr/>
            </p:nvSpPr>
            <p:spPr>
              <a:xfrm>
                <a:off x="9564957" y="3926679"/>
                <a:ext cx="801523" cy="657080"/>
              </a:xfrm>
              <a:prstGeom prst="rect">
                <a:avLst/>
              </a:pr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9" name="Circle: Hollow 508">
                <a:extLst>
                  <a:ext uri="{FF2B5EF4-FFF2-40B4-BE49-F238E27FC236}">
                    <a16:creationId xmlns:a16="http://schemas.microsoft.com/office/drawing/2014/main" id="{B42931A6-5A6C-441F-AE72-EAE0B084A0D8}"/>
                  </a:ext>
                </a:extLst>
              </p:cNvPr>
              <p:cNvSpPr>
                <a:spLocks noChangeAspect="1"/>
              </p:cNvSpPr>
              <p:nvPr/>
            </p:nvSpPr>
            <p:spPr>
              <a:xfrm>
                <a:off x="9702095" y="4039034"/>
                <a:ext cx="508294" cy="510044"/>
              </a:xfrm>
              <a:prstGeom prst="donut">
                <a:avLst>
                  <a:gd name="adj" fmla="val 2317"/>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510" name="Circle: Hollow 509">
                <a:extLst>
                  <a:ext uri="{FF2B5EF4-FFF2-40B4-BE49-F238E27FC236}">
                    <a16:creationId xmlns:a16="http://schemas.microsoft.com/office/drawing/2014/main" id="{02433A7E-250A-4271-871A-05E9A53BE366}"/>
                  </a:ext>
                </a:extLst>
              </p:cNvPr>
              <p:cNvSpPr>
                <a:spLocks noChangeAspect="1"/>
              </p:cNvSpPr>
              <p:nvPr/>
            </p:nvSpPr>
            <p:spPr>
              <a:xfrm>
                <a:off x="9661413" y="3999227"/>
                <a:ext cx="589658" cy="589657"/>
              </a:xfrm>
              <a:prstGeom prst="donut">
                <a:avLst>
                  <a:gd name="adj" fmla="val 1986"/>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511" name="Circle: Hollow 510">
                <a:extLst>
                  <a:ext uri="{FF2B5EF4-FFF2-40B4-BE49-F238E27FC236}">
                    <a16:creationId xmlns:a16="http://schemas.microsoft.com/office/drawing/2014/main" id="{CF9A3CB2-0227-469D-ADD8-8B66BEBC98E7}"/>
                  </a:ext>
                </a:extLst>
              </p:cNvPr>
              <p:cNvSpPr>
                <a:spLocks noChangeAspect="1"/>
              </p:cNvSpPr>
              <p:nvPr/>
            </p:nvSpPr>
            <p:spPr>
              <a:xfrm>
                <a:off x="9622769" y="3959435"/>
                <a:ext cx="666948" cy="669243"/>
              </a:xfrm>
              <a:prstGeom prst="donut">
                <a:avLst>
                  <a:gd name="adj" fmla="val 1764"/>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512" name="Circle: Hollow 511">
                <a:extLst>
                  <a:ext uri="{FF2B5EF4-FFF2-40B4-BE49-F238E27FC236}">
                    <a16:creationId xmlns:a16="http://schemas.microsoft.com/office/drawing/2014/main" id="{AF90AB08-0F45-4551-8AD1-BBA0AB4B45A3}"/>
                  </a:ext>
                </a:extLst>
              </p:cNvPr>
              <p:cNvSpPr>
                <a:spLocks noChangeAspect="1"/>
              </p:cNvSpPr>
              <p:nvPr/>
            </p:nvSpPr>
            <p:spPr>
              <a:xfrm>
                <a:off x="9585611" y="3922149"/>
                <a:ext cx="741263" cy="743814"/>
              </a:xfrm>
              <a:prstGeom prst="donut">
                <a:avLst>
                  <a:gd name="adj" fmla="val 1425"/>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513" name="Circle: Hollow 512">
                <a:extLst>
                  <a:ext uri="{FF2B5EF4-FFF2-40B4-BE49-F238E27FC236}">
                    <a16:creationId xmlns:a16="http://schemas.microsoft.com/office/drawing/2014/main" id="{E8867532-22B8-4AFD-A982-6AD844CFDA89}"/>
                  </a:ext>
                </a:extLst>
              </p:cNvPr>
              <p:cNvSpPr>
                <a:spLocks noChangeAspect="1"/>
              </p:cNvSpPr>
              <p:nvPr/>
            </p:nvSpPr>
            <p:spPr>
              <a:xfrm>
                <a:off x="9682843" y="4016850"/>
                <a:ext cx="548410" cy="548409"/>
              </a:xfrm>
              <a:prstGeom prst="donut">
                <a:avLst>
                  <a:gd name="adj" fmla="val 2025"/>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514" name="Freeform: Shape 513">
                <a:extLst>
                  <a:ext uri="{FF2B5EF4-FFF2-40B4-BE49-F238E27FC236}">
                    <a16:creationId xmlns:a16="http://schemas.microsoft.com/office/drawing/2014/main" id="{DF0F1059-0147-47A5-AB43-9DBD6E7A5602}"/>
                  </a:ext>
                </a:extLst>
              </p:cNvPr>
              <p:cNvSpPr/>
              <p:nvPr/>
            </p:nvSpPr>
            <p:spPr>
              <a:xfrm>
                <a:off x="9564803" y="4025955"/>
                <a:ext cx="803321" cy="658703"/>
              </a:xfrm>
              <a:custGeom>
                <a:avLst/>
                <a:gdLst>
                  <a:gd name="connsiteX0" fmla="*/ 4833257 w 7600950"/>
                  <a:gd name="connsiteY0" fmla="*/ 4694464 h 6172200"/>
                  <a:gd name="connsiteX1" fmla="*/ 5225142 w 7600950"/>
                  <a:gd name="connsiteY1" fmla="*/ 5290457 h 6172200"/>
                  <a:gd name="connsiteX2" fmla="*/ 6490607 w 7600950"/>
                  <a:gd name="connsiteY2" fmla="*/ 3657600 h 6172200"/>
                  <a:gd name="connsiteX3" fmla="*/ 6580414 w 7600950"/>
                  <a:gd name="connsiteY3" fmla="*/ 2008414 h 6172200"/>
                  <a:gd name="connsiteX4" fmla="*/ 7347857 w 7600950"/>
                  <a:gd name="connsiteY4" fmla="*/ 1771650 h 6172200"/>
                  <a:gd name="connsiteX5" fmla="*/ 7600950 w 7600950"/>
                  <a:gd name="connsiteY5" fmla="*/ 3910692 h 6172200"/>
                  <a:gd name="connsiteX6" fmla="*/ 6645728 w 7600950"/>
                  <a:gd name="connsiteY6" fmla="*/ 5592535 h 6172200"/>
                  <a:gd name="connsiteX7" fmla="*/ 3461657 w 7600950"/>
                  <a:gd name="connsiteY7" fmla="*/ 6172200 h 6172200"/>
                  <a:gd name="connsiteX8" fmla="*/ 898071 w 7600950"/>
                  <a:gd name="connsiteY8" fmla="*/ 5453742 h 6172200"/>
                  <a:gd name="connsiteX9" fmla="*/ 0 w 7600950"/>
                  <a:gd name="connsiteY9" fmla="*/ 2090057 h 6172200"/>
                  <a:gd name="connsiteX10" fmla="*/ 693964 w 7600950"/>
                  <a:gd name="connsiteY10" fmla="*/ 0 h 6172200"/>
                  <a:gd name="connsiteX11" fmla="*/ 1592035 w 7600950"/>
                  <a:gd name="connsiteY11" fmla="*/ 808264 h 6172200"/>
                  <a:gd name="connsiteX12" fmla="*/ 1167492 w 7600950"/>
                  <a:gd name="connsiteY12" fmla="*/ 1828800 h 6172200"/>
                  <a:gd name="connsiteX13" fmla="*/ 1053192 w 7600950"/>
                  <a:gd name="connsiteY13" fmla="*/ 2261507 h 6172200"/>
                  <a:gd name="connsiteX14" fmla="*/ 1216478 w 7600950"/>
                  <a:gd name="connsiteY14" fmla="*/ 3241221 h 6172200"/>
                  <a:gd name="connsiteX15" fmla="*/ 1722664 w 7600950"/>
                  <a:gd name="connsiteY15" fmla="*/ 4245428 h 6172200"/>
                  <a:gd name="connsiteX16" fmla="*/ 2514600 w 7600950"/>
                  <a:gd name="connsiteY16" fmla="*/ 4678135 h 6172200"/>
                  <a:gd name="connsiteX17" fmla="*/ 3649435 w 7600950"/>
                  <a:gd name="connsiteY17" fmla="*/ 4988378 h 6172200"/>
                  <a:gd name="connsiteX18" fmla="*/ 4865914 w 7600950"/>
                  <a:gd name="connsiteY18" fmla="*/ 4620985 h 6172200"/>
                  <a:gd name="connsiteX19" fmla="*/ 4833257 w 7600950"/>
                  <a:gd name="connsiteY19" fmla="*/ 4694464 h 6172200"/>
                  <a:gd name="connsiteX0" fmla="*/ 5021036 w 7788729"/>
                  <a:gd name="connsiteY0" fmla="*/ 4694464 h 6172200"/>
                  <a:gd name="connsiteX1" fmla="*/ 5412921 w 7788729"/>
                  <a:gd name="connsiteY1" fmla="*/ 5290457 h 6172200"/>
                  <a:gd name="connsiteX2" fmla="*/ 6678386 w 7788729"/>
                  <a:gd name="connsiteY2" fmla="*/ 3657600 h 6172200"/>
                  <a:gd name="connsiteX3" fmla="*/ 6768193 w 7788729"/>
                  <a:gd name="connsiteY3" fmla="*/ 2008414 h 6172200"/>
                  <a:gd name="connsiteX4" fmla="*/ 7535636 w 7788729"/>
                  <a:gd name="connsiteY4" fmla="*/ 1771650 h 6172200"/>
                  <a:gd name="connsiteX5" fmla="*/ 7788729 w 7788729"/>
                  <a:gd name="connsiteY5" fmla="*/ 3910692 h 6172200"/>
                  <a:gd name="connsiteX6" fmla="*/ 6833507 w 7788729"/>
                  <a:gd name="connsiteY6" fmla="*/ 5592535 h 6172200"/>
                  <a:gd name="connsiteX7" fmla="*/ 3649436 w 7788729"/>
                  <a:gd name="connsiteY7" fmla="*/ 6172200 h 6172200"/>
                  <a:gd name="connsiteX8" fmla="*/ 1085850 w 7788729"/>
                  <a:gd name="connsiteY8" fmla="*/ 5453742 h 6172200"/>
                  <a:gd name="connsiteX9" fmla="*/ 0 w 7788729"/>
                  <a:gd name="connsiteY9" fmla="*/ 2090057 h 6172200"/>
                  <a:gd name="connsiteX10" fmla="*/ 881743 w 7788729"/>
                  <a:gd name="connsiteY10" fmla="*/ 0 h 6172200"/>
                  <a:gd name="connsiteX11" fmla="*/ 1779814 w 7788729"/>
                  <a:gd name="connsiteY11" fmla="*/ 808264 h 6172200"/>
                  <a:gd name="connsiteX12" fmla="*/ 1355271 w 7788729"/>
                  <a:gd name="connsiteY12" fmla="*/ 1828800 h 6172200"/>
                  <a:gd name="connsiteX13" fmla="*/ 1240971 w 7788729"/>
                  <a:gd name="connsiteY13" fmla="*/ 2261507 h 6172200"/>
                  <a:gd name="connsiteX14" fmla="*/ 1404257 w 7788729"/>
                  <a:gd name="connsiteY14" fmla="*/ 3241221 h 6172200"/>
                  <a:gd name="connsiteX15" fmla="*/ 1910443 w 7788729"/>
                  <a:gd name="connsiteY15" fmla="*/ 4245428 h 6172200"/>
                  <a:gd name="connsiteX16" fmla="*/ 2702379 w 7788729"/>
                  <a:gd name="connsiteY16" fmla="*/ 4678135 h 6172200"/>
                  <a:gd name="connsiteX17" fmla="*/ 3837214 w 7788729"/>
                  <a:gd name="connsiteY17" fmla="*/ 4988378 h 6172200"/>
                  <a:gd name="connsiteX18" fmla="*/ 5053693 w 7788729"/>
                  <a:gd name="connsiteY18" fmla="*/ 4620985 h 6172200"/>
                  <a:gd name="connsiteX19" fmla="*/ 5021036 w 7788729"/>
                  <a:gd name="connsiteY19" fmla="*/ 4694464 h 6172200"/>
                  <a:gd name="connsiteX0" fmla="*/ 5021036 w 7788729"/>
                  <a:gd name="connsiteY0" fmla="*/ 4694464 h 6172200"/>
                  <a:gd name="connsiteX1" fmla="*/ 5412921 w 7788729"/>
                  <a:gd name="connsiteY1" fmla="*/ 5290457 h 6172200"/>
                  <a:gd name="connsiteX2" fmla="*/ 6678386 w 7788729"/>
                  <a:gd name="connsiteY2" fmla="*/ 3657600 h 6172200"/>
                  <a:gd name="connsiteX3" fmla="*/ 6768193 w 7788729"/>
                  <a:gd name="connsiteY3" fmla="*/ 2008414 h 6172200"/>
                  <a:gd name="connsiteX4" fmla="*/ 7535636 w 7788729"/>
                  <a:gd name="connsiteY4" fmla="*/ 1771650 h 6172200"/>
                  <a:gd name="connsiteX5" fmla="*/ 7788729 w 7788729"/>
                  <a:gd name="connsiteY5" fmla="*/ 3910692 h 6172200"/>
                  <a:gd name="connsiteX6" fmla="*/ 6833507 w 7788729"/>
                  <a:gd name="connsiteY6" fmla="*/ 5592535 h 6172200"/>
                  <a:gd name="connsiteX7" fmla="*/ 3649436 w 7788729"/>
                  <a:gd name="connsiteY7" fmla="*/ 6172200 h 6172200"/>
                  <a:gd name="connsiteX8" fmla="*/ 1085850 w 7788729"/>
                  <a:gd name="connsiteY8" fmla="*/ 5453742 h 6172200"/>
                  <a:gd name="connsiteX9" fmla="*/ 228601 w 7788729"/>
                  <a:gd name="connsiteY9" fmla="*/ 4498521 h 6172200"/>
                  <a:gd name="connsiteX10" fmla="*/ 0 w 7788729"/>
                  <a:gd name="connsiteY10" fmla="*/ 2090057 h 6172200"/>
                  <a:gd name="connsiteX11" fmla="*/ 881743 w 7788729"/>
                  <a:gd name="connsiteY11" fmla="*/ 0 h 6172200"/>
                  <a:gd name="connsiteX12" fmla="*/ 1779814 w 7788729"/>
                  <a:gd name="connsiteY12" fmla="*/ 808264 h 6172200"/>
                  <a:gd name="connsiteX13" fmla="*/ 1355271 w 7788729"/>
                  <a:gd name="connsiteY13" fmla="*/ 1828800 h 6172200"/>
                  <a:gd name="connsiteX14" fmla="*/ 1240971 w 7788729"/>
                  <a:gd name="connsiteY14" fmla="*/ 2261507 h 6172200"/>
                  <a:gd name="connsiteX15" fmla="*/ 1404257 w 7788729"/>
                  <a:gd name="connsiteY15" fmla="*/ 3241221 h 6172200"/>
                  <a:gd name="connsiteX16" fmla="*/ 1910443 w 7788729"/>
                  <a:gd name="connsiteY16" fmla="*/ 4245428 h 6172200"/>
                  <a:gd name="connsiteX17" fmla="*/ 2702379 w 7788729"/>
                  <a:gd name="connsiteY17" fmla="*/ 4678135 h 6172200"/>
                  <a:gd name="connsiteX18" fmla="*/ 3837214 w 7788729"/>
                  <a:gd name="connsiteY18" fmla="*/ 4988378 h 6172200"/>
                  <a:gd name="connsiteX19" fmla="*/ 5053693 w 7788729"/>
                  <a:gd name="connsiteY19" fmla="*/ 4620985 h 6172200"/>
                  <a:gd name="connsiteX20" fmla="*/ 5021036 w 7788729"/>
                  <a:gd name="connsiteY20" fmla="*/ 4694464 h 6172200"/>
                  <a:gd name="connsiteX0" fmla="*/ 5021036 w 7788729"/>
                  <a:gd name="connsiteY0" fmla="*/ 4694464 h 6172200"/>
                  <a:gd name="connsiteX1" fmla="*/ 5412921 w 7788729"/>
                  <a:gd name="connsiteY1" fmla="*/ 5290457 h 6172200"/>
                  <a:gd name="connsiteX2" fmla="*/ 6678386 w 7788729"/>
                  <a:gd name="connsiteY2" fmla="*/ 3657600 h 6172200"/>
                  <a:gd name="connsiteX3" fmla="*/ 6768193 w 7788729"/>
                  <a:gd name="connsiteY3" fmla="*/ 2008414 h 6172200"/>
                  <a:gd name="connsiteX4" fmla="*/ 7535636 w 7788729"/>
                  <a:gd name="connsiteY4" fmla="*/ 1771650 h 6172200"/>
                  <a:gd name="connsiteX5" fmla="*/ 7788729 w 7788729"/>
                  <a:gd name="connsiteY5" fmla="*/ 3910692 h 6172200"/>
                  <a:gd name="connsiteX6" fmla="*/ 6833507 w 7788729"/>
                  <a:gd name="connsiteY6" fmla="*/ 5592535 h 6172200"/>
                  <a:gd name="connsiteX7" fmla="*/ 3649436 w 7788729"/>
                  <a:gd name="connsiteY7" fmla="*/ 6172200 h 6172200"/>
                  <a:gd name="connsiteX8" fmla="*/ 1085850 w 7788729"/>
                  <a:gd name="connsiteY8" fmla="*/ 5453742 h 6172200"/>
                  <a:gd name="connsiteX9" fmla="*/ 228601 w 7788729"/>
                  <a:gd name="connsiteY9" fmla="*/ 4498521 h 6172200"/>
                  <a:gd name="connsiteX10" fmla="*/ 0 w 7788729"/>
                  <a:gd name="connsiteY10" fmla="*/ 2090057 h 6172200"/>
                  <a:gd name="connsiteX11" fmla="*/ 881743 w 7788729"/>
                  <a:gd name="connsiteY11" fmla="*/ 0 h 6172200"/>
                  <a:gd name="connsiteX12" fmla="*/ 1779814 w 7788729"/>
                  <a:gd name="connsiteY12" fmla="*/ 808264 h 6172200"/>
                  <a:gd name="connsiteX13" fmla="*/ 1355271 w 7788729"/>
                  <a:gd name="connsiteY13" fmla="*/ 1828800 h 6172200"/>
                  <a:gd name="connsiteX14" fmla="*/ 1240971 w 7788729"/>
                  <a:gd name="connsiteY14" fmla="*/ 2261507 h 6172200"/>
                  <a:gd name="connsiteX15" fmla="*/ 1404257 w 7788729"/>
                  <a:gd name="connsiteY15" fmla="*/ 3241221 h 6172200"/>
                  <a:gd name="connsiteX16" fmla="*/ 1910443 w 7788729"/>
                  <a:gd name="connsiteY16" fmla="*/ 4245428 h 6172200"/>
                  <a:gd name="connsiteX17" fmla="*/ 2702379 w 7788729"/>
                  <a:gd name="connsiteY17" fmla="*/ 4678135 h 6172200"/>
                  <a:gd name="connsiteX18" fmla="*/ 3837214 w 7788729"/>
                  <a:gd name="connsiteY18" fmla="*/ 4988378 h 6172200"/>
                  <a:gd name="connsiteX19" fmla="*/ 5053693 w 7788729"/>
                  <a:gd name="connsiteY19" fmla="*/ 4620985 h 6172200"/>
                  <a:gd name="connsiteX20" fmla="*/ 5021036 w 7788729"/>
                  <a:gd name="connsiteY20" fmla="*/ 4694464 h 6172200"/>
                  <a:gd name="connsiteX0" fmla="*/ 5021036 w 7788729"/>
                  <a:gd name="connsiteY0" fmla="*/ 4694464 h 6172200"/>
                  <a:gd name="connsiteX1" fmla="*/ 5412921 w 7788729"/>
                  <a:gd name="connsiteY1" fmla="*/ 5290457 h 6172200"/>
                  <a:gd name="connsiteX2" fmla="*/ 6678386 w 7788729"/>
                  <a:gd name="connsiteY2" fmla="*/ 3657600 h 6172200"/>
                  <a:gd name="connsiteX3" fmla="*/ 6768193 w 7788729"/>
                  <a:gd name="connsiteY3" fmla="*/ 2008414 h 6172200"/>
                  <a:gd name="connsiteX4" fmla="*/ 7535636 w 7788729"/>
                  <a:gd name="connsiteY4" fmla="*/ 1771650 h 6172200"/>
                  <a:gd name="connsiteX5" fmla="*/ 7788729 w 7788729"/>
                  <a:gd name="connsiteY5" fmla="*/ 3910692 h 6172200"/>
                  <a:gd name="connsiteX6" fmla="*/ 6833507 w 7788729"/>
                  <a:gd name="connsiteY6" fmla="*/ 5592535 h 6172200"/>
                  <a:gd name="connsiteX7" fmla="*/ 3649436 w 7788729"/>
                  <a:gd name="connsiteY7" fmla="*/ 6172200 h 6172200"/>
                  <a:gd name="connsiteX8" fmla="*/ 1085850 w 7788729"/>
                  <a:gd name="connsiteY8" fmla="*/ 5453742 h 6172200"/>
                  <a:gd name="connsiteX9" fmla="*/ 228601 w 7788729"/>
                  <a:gd name="connsiteY9" fmla="*/ 4498521 h 6172200"/>
                  <a:gd name="connsiteX10" fmla="*/ 0 w 7788729"/>
                  <a:gd name="connsiteY10" fmla="*/ 2090057 h 6172200"/>
                  <a:gd name="connsiteX11" fmla="*/ 881743 w 7788729"/>
                  <a:gd name="connsiteY11" fmla="*/ 0 h 6172200"/>
                  <a:gd name="connsiteX12" fmla="*/ 1779814 w 7788729"/>
                  <a:gd name="connsiteY12" fmla="*/ 808264 h 6172200"/>
                  <a:gd name="connsiteX13" fmla="*/ 1355271 w 7788729"/>
                  <a:gd name="connsiteY13" fmla="*/ 1828800 h 6172200"/>
                  <a:gd name="connsiteX14" fmla="*/ 1240971 w 7788729"/>
                  <a:gd name="connsiteY14" fmla="*/ 2261507 h 6172200"/>
                  <a:gd name="connsiteX15" fmla="*/ 1404257 w 7788729"/>
                  <a:gd name="connsiteY15" fmla="*/ 3241221 h 6172200"/>
                  <a:gd name="connsiteX16" fmla="*/ 1910443 w 7788729"/>
                  <a:gd name="connsiteY16" fmla="*/ 4245428 h 6172200"/>
                  <a:gd name="connsiteX17" fmla="*/ 2702379 w 7788729"/>
                  <a:gd name="connsiteY17" fmla="*/ 4678135 h 6172200"/>
                  <a:gd name="connsiteX18" fmla="*/ 3837214 w 7788729"/>
                  <a:gd name="connsiteY18" fmla="*/ 4988378 h 6172200"/>
                  <a:gd name="connsiteX19" fmla="*/ 5053693 w 7788729"/>
                  <a:gd name="connsiteY19" fmla="*/ 4620985 h 6172200"/>
                  <a:gd name="connsiteX20" fmla="*/ 5021036 w 7788729"/>
                  <a:gd name="connsiteY20" fmla="*/ 4694464 h 6172200"/>
                  <a:gd name="connsiteX0" fmla="*/ 5022904 w 7790597"/>
                  <a:gd name="connsiteY0" fmla="*/ 4694464 h 6172200"/>
                  <a:gd name="connsiteX1" fmla="*/ 5414789 w 7790597"/>
                  <a:gd name="connsiteY1" fmla="*/ 5290457 h 6172200"/>
                  <a:gd name="connsiteX2" fmla="*/ 6680254 w 7790597"/>
                  <a:gd name="connsiteY2" fmla="*/ 3657600 h 6172200"/>
                  <a:gd name="connsiteX3" fmla="*/ 6770061 w 7790597"/>
                  <a:gd name="connsiteY3" fmla="*/ 2008414 h 6172200"/>
                  <a:gd name="connsiteX4" fmla="*/ 7537504 w 7790597"/>
                  <a:gd name="connsiteY4" fmla="*/ 1771650 h 6172200"/>
                  <a:gd name="connsiteX5" fmla="*/ 7790597 w 7790597"/>
                  <a:gd name="connsiteY5" fmla="*/ 3910692 h 6172200"/>
                  <a:gd name="connsiteX6" fmla="*/ 6835375 w 7790597"/>
                  <a:gd name="connsiteY6" fmla="*/ 5592535 h 6172200"/>
                  <a:gd name="connsiteX7" fmla="*/ 3651304 w 7790597"/>
                  <a:gd name="connsiteY7" fmla="*/ 6172200 h 6172200"/>
                  <a:gd name="connsiteX8" fmla="*/ 1087718 w 7790597"/>
                  <a:gd name="connsiteY8" fmla="*/ 5453742 h 6172200"/>
                  <a:gd name="connsiteX9" fmla="*/ 230469 w 7790597"/>
                  <a:gd name="connsiteY9" fmla="*/ 4498521 h 6172200"/>
                  <a:gd name="connsiteX10" fmla="*/ 1868 w 7790597"/>
                  <a:gd name="connsiteY10" fmla="*/ 2090057 h 6172200"/>
                  <a:gd name="connsiteX11" fmla="*/ 883611 w 7790597"/>
                  <a:gd name="connsiteY11" fmla="*/ 0 h 6172200"/>
                  <a:gd name="connsiteX12" fmla="*/ 1781682 w 7790597"/>
                  <a:gd name="connsiteY12" fmla="*/ 808264 h 6172200"/>
                  <a:gd name="connsiteX13" fmla="*/ 1357139 w 7790597"/>
                  <a:gd name="connsiteY13" fmla="*/ 1828800 h 6172200"/>
                  <a:gd name="connsiteX14" fmla="*/ 1242839 w 7790597"/>
                  <a:gd name="connsiteY14" fmla="*/ 2261507 h 6172200"/>
                  <a:gd name="connsiteX15" fmla="*/ 1406125 w 7790597"/>
                  <a:gd name="connsiteY15" fmla="*/ 3241221 h 6172200"/>
                  <a:gd name="connsiteX16" fmla="*/ 1912311 w 7790597"/>
                  <a:gd name="connsiteY16" fmla="*/ 4245428 h 6172200"/>
                  <a:gd name="connsiteX17" fmla="*/ 2704247 w 7790597"/>
                  <a:gd name="connsiteY17" fmla="*/ 4678135 h 6172200"/>
                  <a:gd name="connsiteX18" fmla="*/ 3839082 w 7790597"/>
                  <a:gd name="connsiteY18" fmla="*/ 4988378 h 6172200"/>
                  <a:gd name="connsiteX19" fmla="*/ 5055561 w 7790597"/>
                  <a:gd name="connsiteY19" fmla="*/ 4620985 h 6172200"/>
                  <a:gd name="connsiteX20" fmla="*/ 5022904 w 7790597"/>
                  <a:gd name="connsiteY20" fmla="*/ 4694464 h 6172200"/>
                  <a:gd name="connsiteX0" fmla="*/ 5022904 w 7790597"/>
                  <a:gd name="connsiteY0" fmla="*/ 4694464 h 6172200"/>
                  <a:gd name="connsiteX1" fmla="*/ 5308653 w 7790597"/>
                  <a:gd name="connsiteY1" fmla="*/ 5127171 h 6172200"/>
                  <a:gd name="connsiteX2" fmla="*/ 6680254 w 7790597"/>
                  <a:gd name="connsiteY2" fmla="*/ 3657600 h 6172200"/>
                  <a:gd name="connsiteX3" fmla="*/ 6770061 w 7790597"/>
                  <a:gd name="connsiteY3" fmla="*/ 2008414 h 6172200"/>
                  <a:gd name="connsiteX4" fmla="*/ 7537504 w 7790597"/>
                  <a:gd name="connsiteY4" fmla="*/ 1771650 h 6172200"/>
                  <a:gd name="connsiteX5" fmla="*/ 7790597 w 7790597"/>
                  <a:gd name="connsiteY5" fmla="*/ 3910692 h 6172200"/>
                  <a:gd name="connsiteX6" fmla="*/ 6835375 w 7790597"/>
                  <a:gd name="connsiteY6" fmla="*/ 5592535 h 6172200"/>
                  <a:gd name="connsiteX7" fmla="*/ 3651304 w 7790597"/>
                  <a:gd name="connsiteY7" fmla="*/ 6172200 h 6172200"/>
                  <a:gd name="connsiteX8" fmla="*/ 1087718 w 7790597"/>
                  <a:gd name="connsiteY8" fmla="*/ 5453742 h 6172200"/>
                  <a:gd name="connsiteX9" fmla="*/ 230469 w 7790597"/>
                  <a:gd name="connsiteY9" fmla="*/ 4498521 h 6172200"/>
                  <a:gd name="connsiteX10" fmla="*/ 1868 w 7790597"/>
                  <a:gd name="connsiteY10" fmla="*/ 2090057 h 6172200"/>
                  <a:gd name="connsiteX11" fmla="*/ 883611 w 7790597"/>
                  <a:gd name="connsiteY11" fmla="*/ 0 h 6172200"/>
                  <a:gd name="connsiteX12" fmla="*/ 1781682 w 7790597"/>
                  <a:gd name="connsiteY12" fmla="*/ 808264 h 6172200"/>
                  <a:gd name="connsiteX13" fmla="*/ 1357139 w 7790597"/>
                  <a:gd name="connsiteY13" fmla="*/ 1828800 h 6172200"/>
                  <a:gd name="connsiteX14" fmla="*/ 1242839 w 7790597"/>
                  <a:gd name="connsiteY14" fmla="*/ 2261507 h 6172200"/>
                  <a:gd name="connsiteX15" fmla="*/ 1406125 w 7790597"/>
                  <a:gd name="connsiteY15" fmla="*/ 3241221 h 6172200"/>
                  <a:gd name="connsiteX16" fmla="*/ 1912311 w 7790597"/>
                  <a:gd name="connsiteY16" fmla="*/ 4245428 h 6172200"/>
                  <a:gd name="connsiteX17" fmla="*/ 2704247 w 7790597"/>
                  <a:gd name="connsiteY17" fmla="*/ 4678135 h 6172200"/>
                  <a:gd name="connsiteX18" fmla="*/ 3839082 w 7790597"/>
                  <a:gd name="connsiteY18" fmla="*/ 4988378 h 6172200"/>
                  <a:gd name="connsiteX19" fmla="*/ 5055561 w 7790597"/>
                  <a:gd name="connsiteY19" fmla="*/ 4620985 h 6172200"/>
                  <a:gd name="connsiteX20" fmla="*/ 5022904 w 7790597"/>
                  <a:gd name="connsiteY20" fmla="*/ 4694464 h 6172200"/>
                  <a:gd name="connsiteX0" fmla="*/ 5022904 w 7790597"/>
                  <a:gd name="connsiteY0" fmla="*/ 4694464 h 6172200"/>
                  <a:gd name="connsiteX1" fmla="*/ 5355631 w 7790597"/>
                  <a:gd name="connsiteY1" fmla="*/ 5018114 h 6172200"/>
                  <a:gd name="connsiteX2" fmla="*/ 6680254 w 7790597"/>
                  <a:gd name="connsiteY2" fmla="*/ 3657600 h 6172200"/>
                  <a:gd name="connsiteX3" fmla="*/ 6770061 w 7790597"/>
                  <a:gd name="connsiteY3" fmla="*/ 2008414 h 6172200"/>
                  <a:gd name="connsiteX4" fmla="*/ 7537504 w 7790597"/>
                  <a:gd name="connsiteY4" fmla="*/ 1771650 h 6172200"/>
                  <a:gd name="connsiteX5" fmla="*/ 7790597 w 7790597"/>
                  <a:gd name="connsiteY5" fmla="*/ 3910692 h 6172200"/>
                  <a:gd name="connsiteX6" fmla="*/ 6835375 w 7790597"/>
                  <a:gd name="connsiteY6" fmla="*/ 5592535 h 6172200"/>
                  <a:gd name="connsiteX7" fmla="*/ 3651304 w 7790597"/>
                  <a:gd name="connsiteY7" fmla="*/ 6172200 h 6172200"/>
                  <a:gd name="connsiteX8" fmla="*/ 1087718 w 7790597"/>
                  <a:gd name="connsiteY8" fmla="*/ 5453742 h 6172200"/>
                  <a:gd name="connsiteX9" fmla="*/ 230469 w 7790597"/>
                  <a:gd name="connsiteY9" fmla="*/ 4498521 h 6172200"/>
                  <a:gd name="connsiteX10" fmla="*/ 1868 w 7790597"/>
                  <a:gd name="connsiteY10" fmla="*/ 2090057 h 6172200"/>
                  <a:gd name="connsiteX11" fmla="*/ 883611 w 7790597"/>
                  <a:gd name="connsiteY11" fmla="*/ 0 h 6172200"/>
                  <a:gd name="connsiteX12" fmla="*/ 1781682 w 7790597"/>
                  <a:gd name="connsiteY12" fmla="*/ 808264 h 6172200"/>
                  <a:gd name="connsiteX13" fmla="*/ 1357139 w 7790597"/>
                  <a:gd name="connsiteY13" fmla="*/ 1828800 h 6172200"/>
                  <a:gd name="connsiteX14" fmla="*/ 1242839 w 7790597"/>
                  <a:gd name="connsiteY14" fmla="*/ 2261507 h 6172200"/>
                  <a:gd name="connsiteX15" fmla="*/ 1406125 w 7790597"/>
                  <a:gd name="connsiteY15" fmla="*/ 3241221 h 6172200"/>
                  <a:gd name="connsiteX16" fmla="*/ 1912311 w 7790597"/>
                  <a:gd name="connsiteY16" fmla="*/ 4245428 h 6172200"/>
                  <a:gd name="connsiteX17" fmla="*/ 2704247 w 7790597"/>
                  <a:gd name="connsiteY17" fmla="*/ 4678135 h 6172200"/>
                  <a:gd name="connsiteX18" fmla="*/ 3839082 w 7790597"/>
                  <a:gd name="connsiteY18" fmla="*/ 4988378 h 6172200"/>
                  <a:gd name="connsiteX19" fmla="*/ 5055561 w 7790597"/>
                  <a:gd name="connsiteY19" fmla="*/ 4620985 h 6172200"/>
                  <a:gd name="connsiteX20" fmla="*/ 5022904 w 7790597"/>
                  <a:gd name="connsiteY20" fmla="*/ 4694464 h 6172200"/>
                  <a:gd name="connsiteX0" fmla="*/ 5063171 w 7790597"/>
                  <a:gd name="connsiteY0" fmla="*/ 4697819 h 6172200"/>
                  <a:gd name="connsiteX1" fmla="*/ 5355631 w 7790597"/>
                  <a:gd name="connsiteY1" fmla="*/ 5018114 h 6172200"/>
                  <a:gd name="connsiteX2" fmla="*/ 6680254 w 7790597"/>
                  <a:gd name="connsiteY2" fmla="*/ 3657600 h 6172200"/>
                  <a:gd name="connsiteX3" fmla="*/ 6770061 w 7790597"/>
                  <a:gd name="connsiteY3" fmla="*/ 2008414 h 6172200"/>
                  <a:gd name="connsiteX4" fmla="*/ 7537504 w 7790597"/>
                  <a:gd name="connsiteY4" fmla="*/ 1771650 h 6172200"/>
                  <a:gd name="connsiteX5" fmla="*/ 7790597 w 7790597"/>
                  <a:gd name="connsiteY5" fmla="*/ 3910692 h 6172200"/>
                  <a:gd name="connsiteX6" fmla="*/ 6835375 w 7790597"/>
                  <a:gd name="connsiteY6" fmla="*/ 5592535 h 6172200"/>
                  <a:gd name="connsiteX7" fmla="*/ 3651304 w 7790597"/>
                  <a:gd name="connsiteY7" fmla="*/ 6172200 h 6172200"/>
                  <a:gd name="connsiteX8" fmla="*/ 1087718 w 7790597"/>
                  <a:gd name="connsiteY8" fmla="*/ 5453742 h 6172200"/>
                  <a:gd name="connsiteX9" fmla="*/ 230469 w 7790597"/>
                  <a:gd name="connsiteY9" fmla="*/ 4498521 h 6172200"/>
                  <a:gd name="connsiteX10" fmla="*/ 1868 w 7790597"/>
                  <a:gd name="connsiteY10" fmla="*/ 2090057 h 6172200"/>
                  <a:gd name="connsiteX11" fmla="*/ 883611 w 7790597"/>
                  <a:gd name="connsiteY11" fmla="*/ 0 h 6172200"/>
                  <a:gd name="connsiteX12" fmla="*/ 1781682 w 7790597"/>
                  <a:gd name="connsiteY12" fmla="*/ 808264 h 6172200"/>
                  <a:gd name="connsiteX13" fmla="*/ 1357139 w 7790597"/>
                  <a:gd name="connsiteY13" fmla="*/ 1828800 h 6172200"/>
                  <a:gd name="connsiteX14" fmla="*/ 1242839 w 7790597"/>
                  <a:gd name="connsiteY14" fmla="*/ 2261507 h 6172200"/>
                  <a:gd name="connsiteX15" fmla="*/ 1406125 w 7790597"/>
                  <a:gd name="connsiteY15" fmla="*/ 3241221 h 6172200"/>
                  <a:gd name="connsiteX16" fmla="*/ 1912311 w 7790597"/>
                  <a:gd name="connsiteY16" fmla="*/ 4245428 h 6172200"/>
                  <a:gd name="connsiteX17" fmla="*/ 2704247 w 7790597"/>
                  <a:gd name="connsiteY17" fmla="*/ 4678135 h 6172200"/>
                  <a:gd name="connsiteX18" fmla="*/ 3839082 w 7790597"/>
                  <a:gd name="connsiteY18" fmla="*/ 4988378 h 6172200"/>
                  <a:gd name="connsiteX19" fmla="*/ 5055561 w 7790597"/>
                  <a:gd name="connsiteY19" fmla="*/ 4620985 h 6172200"/>
                  <a:gd name="connsiteX20" fmla="*/ 5063171 w 7790597"/>
                  <a:gd name="connsiteY20" fmla="*/ 4697819 h 6172200"/>
                  <a:gd name="connsiteX0" fmla="*/ 5063171 w 7790597"/>
                  <a:gd name="connsiteY0" fmla="*/ 4697819 h 6172200"/>
                  <a:gd name="connsiteX1" fmla="*/ 5355631 w 7790597"/>
                  <a:gd name="connsiteY1" fmla="*/ 5018114 h 6172200"/>
                  <a:gd name="connsiteX2" fmla="*/ 6680254 w 7790597"/>
                  <a:gd name="connsiteY2" fmla="*/ 3657600 h 6172200"/>
                  <a:gd name="connsiteX3" fmla="*/ 6770061 w 7790597"/>
                  <a:gd name="connsiteY3" fmla="*/ 2008414 h 6172200"/>
                  <a:gd name="connsiteX4" fmla="*/ 7082119 w 7790597"/>
                  <a:gd name="connsiteY4" fmla="*/ 1801359 h 6172200"/>
                  <a:gd name="connsiteX5" fmla="*/ 7537504 w 7790597"/>
                  <a:gd name="connsiteY5" fmla="*/ 1771650 h 6172200"/>
                  <a:gd name="connsiteX6" fmla="*/ 7790597 w 7790597"/>
                  <a:gd name="connsiteY6" fmla="*/ 3910692 h 6172200"/>
                  <a:gd name="connsiteX7" fmla="*/ 6835375 w 7790597"/>
                  <a:gd name="connsiteY7" fmla="*/ 5592535 h 6172200"/>
                  <a:gd name="connsiteX8" fmla="*/ 3651304 w 7790597"/>
                  <a:gd name="connsiteY8" fmla="*/ 6172200 h 6172200"/>
                  <a:gd name="connsiteX9" fmla="*/ 1087718 w 7790597"/>
                  <a:gd name="connsiteY9" fmla="*/ 5453742 h 6172200"/>
                  <a:gd name="connsiteX10" fmla="*/ 230469 w 7790597"/>
                  <a:gd name="connsiteY10" fmla="*/ 4498521 h 6172200"/>
                  <a:gd name="connsiteX11" fmla="*/ 1868 w 7790597"/>
                  <a:gd name="connsiteY11" fmla="*/ 2090057 h 6172200"/>
                  <a:gd name="connsiteX12" fmla="*/ 883611 w 7790597"/>
                  <a:gd name="connsiteY12" fmla="*/ 0 h 6172200"/>
                  <a:gd name="connsiteX13" fmla="*/ 1781682 w 7790597"/>
                  <a:gd name="connsiteY13" fmla="*/ 808264 h 6172200"/>
                  <a:gd name="connsiteX14" fmla="*/ 1357139 w 7790597"/>
                  <a:gd name="connsiteY14" fmla="*/ 1828800 h 6172200"/>
                  <a:gd name="connsiteX15" fmla="*/ 1242839 w 7790597"/>
                  <a:gd name="connsiteY15" fmla="*/ 2261507 h 6172200"/>
                  <a:gd name="connsiteX16" fmla="*/ 1406125 w 7790597"/>
                  <a:gd name="connsiteY16" fmla="*/ 3241221 h 6172200"/>
                  <a:gd name="connsiteX17" fmla="*/ 1912311 w 7790597"/>
                  <a:gd name="connsiteY17" fmla="*/ 4245428 h 6172200"/>
                  <a:gd name="connsiteX18" fmla="*/ 2704247 w 7790597"/>
                  <a:gd name="connsiteY18" fmla="*/ 4678135 h 6172200"/>
                  <a:gd name="connsiteX19" fmla="*/ 3839082 w 7790597"/>
                  <a:gd name="connsiteY19" fmla="*/ 4988378 h 6172200"/>
                  <a:gd name="connsiteX20" fmla="*/ 5055561 w 7790597"/>
                  <a:gd name="connsiteY20" fmla="*/ 4620985 h 6172200"/>
                  <a:gd name="connsiteX21" fmla="*/ 5063171 w 7790597"/>
                  <a:gd name="connsiteY21" fmla="*/ 4697819 h 6172200"/>
                  <a:gd name="connsiteX0" fmla="*/ 5063171 w 7790597"/>
                  <a:gd name="connsiteY0" fmla="*/ 4697819 h 6172200"/>
                  <a:gd name="connsiteX1" fmla="*/ 5355631 w 7790597"/>
                  <a:gd name="connsiteY1" fmla="*/ 5018114 h 6172200"/>
                  <a:gd name="connsiteX2" fmla="*/ 6680254 w 7790597"/>
                  <a:gd name="connsiteY2" fmla="*/ 3657600 h 6172200"/>
                  <a:gd name="connsiteX3" fmla="*/ 6770061 w 7790597"/>
                  <a:gd name="connsiteY3" fmla="*/ 2008414 h 6172200"/>
                  <a:gd name="connsiteX4" fmla="*/ 7082119 w 7790597"/>
                  <a:gd name="connsiteY4" fmla="*/ 1801359 h 6172200"/>
                  <a:gd name="connsiteX5" fmla="*/ 7548617 w 7790597"/>
                  <a:gd name="connsiteY5" fmla="*/ 1749425 h 6172200"/>
                  <a:gd name="connsiteX6" fmla="*/ 7790597 w 7790597"/>
                  <a:gd name="connsiteY6" fmla="*/ 3910692 h 6172200"/>
                  <a:gd name="connsiteX7" fmla="*/ 6835375 w 7790597"/>
                  <a:gd name="connsiteY7" fmla="*/ 5592535 h 6172200"/>
                  <a:gd name="connsiteX8" fmla="*/ 3651304 w 7790597"/>
                  <a:gd name="connsiteY8" fmla="*/ 6172200 h 6172200"/>
                  <a:gd name="connsiteX9" fmla="*/ 1087718 w 7790597"/>
                  <a:gd name="connsiteY9" fmla="*/ 5453742 h 6172200"/>
                  <a:gd name="connsiteX10" fmla="*/ 230469 w 7790597"/>
                  <a:gd name="connsiteY10" fmla="*/ 4498521 h 6172200"/>
                  <a:gd name="connsiteX11" fmla="*/ 1868 w 7790597"/>
                  <a:gd name="connsiteY11" fmla="*/ 2090057 h 6172200"/>
                  <a:gd name="connsiteX12" fmla="*/ 883611 w 7790597"/>
                  <a:gd name="connsiteY12" fmla="*/ 0 h 6172200"/>
                  <a:gd name="connsiteX13" fmla="*/ 1781682 w 7790597"/>
                  <a:gd name="connsiteY13" fmla="*/ 808264 h 6172200"/>
                  <a:gd name="connsiteX14" fmla="*/ 1357139 w 7790597"/>
                  <a:gd name="connsiteY14" fmla="*/ 1828800 h 6172200"/>
                  <a:gd name="connsiteX15" fmla="*/ 1242839 w 7790597"/>
                  <a:gd name="connsiteY15" fmla="*/ 2261507 h 6172200"/>
                  <a:gd name="connsiteX16" fmla="*/ 1406125 w 7790597"/>
                  <a:gd name="connsiteY16" fmla="*/ 3241221 h 6172200"/>
                  <a:gd name="connsiteX17" fmla="*/ 1912311 w 7790597"/>
                  <a:gd name="connsiteY17" fmla="*/ 4245428 h 6172200"/>
                  <a:gd name="connsiteX18" fmla="*/ 2704247 w 7790597"/>
                  <a:gd name="connsiteY18" fmla="*/ 4678135 h 6172200"/>
                  <a:gd name="connsiteX19" fmla="*/ 3839082 w 7790597"/>
                  <a:gd name="connsiteY19" fmla="*/ 4988378 h 6172200"/>
                  <a:gd name="connsiteX20" fmla="*/ 5055561 w 7790597"/>
                  <a:gd name="connsiteY20" fmla="*/ 4620985 h 6172200"/>
                  <a:gd name="connsiteX21" fmla="*/ 5063171 w 7790597"/>
                  <a:gd name="connsiteY21" fmla="*/ 4697819 h 6172200"/>
                  <a:gd name="connsiteX0" fmla="*/ 5063171 w 7790597"/>
                  <a:gd name="connsiteY0" fmla="*/ 4697819 h 6172200"/>
                  <a:gd name="connsiteX1" fmla="*/ 5355631 w 7790597"/>
                  <a:gd name="connsiteY1" fmla="*/ 5018114 h 6172200"/>
                  <a:gd name="connsiteX2" fmla="*/ 6680254 w 7790597"/>
                  <a:gd name="connsiteY2" fmla="*/ 3657600 h 6172200"/>
                  <a:gd name="connsiteX3" fmla="*/ 6770061 w 7790597"/>
                  <a:gd name="connsiteY3" fmla="*/ 2008414 h 6172200"/>
                  <a:gd name="connsiteX4" fmla="*/ 7082119 w 7790597"/>
                  <a:gd name="connsiteY4" fmla="*/ 1801359 h 6172200"/>
                  <a:gd name="connsiteX5" fmla="*/ 7548617 w 7790597"/>
                  <a:gd name="connsiteY5" fmla="*/ 1749425 h 6172200"/>
                  <a:gd name="connsiteX6" fmla="*/ 7790597 w 7790597"/>
                  <a:gd name="connsiteY6" fmla="*/ 3910692 h 6172200"/>
                  <a:gd name="connsiteX7" fmla="*/ 6835375 w 7790597"/>
                  <a:gd name="connsiteY7" fmla="*/ 5592535 h 6172200"/>
                  <a:gd name="connsiteX8" fmla="*/ 3651304 w 7790597"/>
                  <a:gd name="connsiteY8" fmla="*/ 6172200 h 6172200"/>
                  <a:gd name="connsiteX9" fmla="*/ 1087718 w 7790597"/>
                  <a:gd name="connsiteY9" fmla="*/ 5453742 h 6172200"/>
                  <a:gd name="connsiteX10" fmla="*/ 230469 w 7790597"/>
                  <a:gd name="connsiteY10" fmla="*/ 4498521 h 6172200"/>
                  <a:gd name="connsiteX11" fmla="*/ 1868 w 7790597"/>
                  <a:gd name="connsiteY11" fmla="*/ 2090057 h 6172200"/>
                  <a:gd name="connsiteX12" fmla="*/ 883611 w 7790597"/>
                  <a:gd name="connsiteY12" fmla="*/ 0 h 6172200"/>
                  <a:gd name="connsiteX13" fmla="*/ 1724532 w 7790597"/>
                  <a:gd name="connsiteY13" fmla="*/ 655864 h 6172200"/>
                  <a:gd name="connsiteX14" fmla="*/ 1357139 w 7790597"/>
                  <a:gd name="connsiteY14" fmla="*/ 1828800 h 6172200"/>
                  <a:gd name="connsiteX15" fmla="*/ 1242839 w 7790597"/>
                  <a:gd name="connsiteY15" fmla="*/ 2261507 h 6172200"/>
                  <a:gd name="connsiteX16" fmla="*/ 1406125 w 7790597"/>
                  <a:gd name="connsiteY16" fmla="*/ 3241221 h 6172200"/>
                  <a:gd name="connsiteX17" fmla="*/ 1912311 w 7790597"/>
                  <a:gd name="connsiteY17" fmla="*/ 4245428 h 6172200"/>
                  <a:gd name="connsiteX18" fmla="*/ 2704247 w 7790597"/>
                  <a:gd name="connsiteY18" fmla="*/ 4678135 h 6172200"/>
                  <a:gd name="connsiteX19" fmla="*/ 3839082 w 7790597"/>
                  <a:gd name="connsiteY19" fmla="*/ 4988378 h 6172200"/>
                  <a:gd name="connsiteX20" fmla="*/ 5055561 w 7790597"/>
                  <a:gd name="connsiteY20" fmla="*/ 4620985 h 6172200"/>
                  <a:gd name="connsiteX21" fmla="*/ 5063171 w 7790597"/>
                  <a:gd name="connsiteY21" fmla="*/ 4697819 h 6172200"/>
                  <a:gd name="connsiteX0" fmla="*/ 5063171 w 7790597"/>
                  <a:gd name="connsiteY0" fmla="*/ 4913719 h 6388100"/>
                  <a:gd name="connsiteX1" fmla="*/ 5355631 w 7790597"/>
                  <a:gd name="connsiteY1" fmla="*/ 5234014 h 6388100"/>
                  <a:gd name="connsiteX2" fmla="*/ 6680254 w 7790597"/>
                  <a:gd name="connsiteY2" fmla="*/ 3873500 h 6388100"/>
                  <a:gd name="connsiteX3" fmla="*/ 6770061 w 7790597"/>
                  <a:gd name="connsiteY3" fmla="*/ 2224314 h 6388100"/>
                  <a:gd name="connsiteX4" fmla="*/ 7082119 w 7790597"/>
                  <a:gd name="connsiteY4" fmla="*/ 2017259 h 6388100"/>
                  <a:gd name="connsiteX5" fmla="*/ 7548617 w 7790597"/>
                  <a:gd name="connsiteY5" fmla="*/ 196532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24532 w 7790597"/>
                  <a:gd name="connsiteY13" fmla="*/ 871764 h 6388100"/>
                  <a:gd name="connsiteX14" fmla="*/ 1357139 w 7790597"/>
                  <a:gd name="connsiteY14" fmla="*/ 2044700 h 6388100"/>
                  <a:gd name="connsiteX15" fmla="*/ 1242839 w 7790597"/>
                  <a:gd name="connsiteY15" fmla="*/ 2477407 h 6388100"/>
                  <a:gd name="connsiteX16" fmla="*/ 1406125 w 7790597"/>
                  <a:gd name="connsiteY16" fmla="*/ 3457121 h 6388100"/>
                  <a:gd name="connsiteX17" fmla="*/ 1912311 w 7790597"/>
                  <a:gd name="connsiteY17" fmla="*/ 4461328 h 6388100"/>
                  <a:gd name="connsiteX18" fmla="*/ 2704247 w 7790597"/>
                  <a:gd name="connsiteY18" fmla="*/ 4894035 h 6388100"/>
                  <a:gd name="connsiteX19" fmla="*/ 3839082 w 7790597"/>
                  <a:gd name="connsiteY19" fmla="*/ 5204278 h 6388100"/>
                  <a:gd name="connsiteX20" fmla="*/ 5055561 w 7790597"/>
                  <a:gd name="connsiteY20" fmla="*/ 4836885 h 6388100"/>
                  <a:gd name="connsiteX21" fmla="*/ 5063171 w 7790597"/>
                  <a:gd name="connsiteY21" fmla="*/ 4913719 h 6388100"/>
                  <a:gd name="connsiteX0" fmla="*/ 5063171 w 7790597"/>
                  <a:gd name="connsiteY0" fmla="*/ 4913719 h 6388100"/>
                  <a:gd name="connsiteX1" fmla="*/ 5355631 w 7790597"/>
                  <a:gd name="connsiteY1" fmla="*/ 5234014 h 6388100"/>
                  <a:gd name="connsiteX2" fmla="*/ 6680254 w 7790597"/>
                  <a:gd name="connsiteY2" fmla="*/ 3873500 h 6388100"/>
                  <a:gd name="connsiteX3" fmla="*/ 6770061 w 7790597"/>
                  <a:gd name="connsiteY3" fmla="*/ 222431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24532 w 7790597"/>
                  <a:gd name="connsiteY13" fmla="*/ 871764 h 6388100"/>
                  <a:gd name="connsiteX14" fmla="*/ 1357139 w 7790597"/>
                  <a:gd name="connsiteY14" fmla="*/ 2044700 h 6388100"/>
                  <a:gd name="connsiteX15" fmla="*/ 1242839 w 7790597"/>
                  <a:gd name="connsiteY15" fmla="*/ 2477407 h 6388100"/>
                  <a:gd name="connsiteX16" fmla="*/ 1406125 w 7790597"/>
                  <a:gd name="connsiteY16" fmla="*/ 3457121 h 6388100"/>
                  <a:gd name="connsiteX17" fmla="*/ 1912311 w 7790597"/>
                  <a:gd name="connsiteY17" fmla="*/ 4461328 h 6388100"/>
                  <a:gd name="connsiteX18" fmla="*/ 2704247 w 7790597"/>
                  <a:gd name="connsiteY18" fmla="*/ 4894035 h 6388100"/>
                  <a:gd name="connsiteX19" fmla="*/ 3839082 w 7790597"/>
                  <a:gd name="connsiteY19" fmla="*/ 5204278 h 6388100"/>
                  <a:gd name="connsiteX20" fmla="*/ 5055561 w 7790597"/>
                  <a:gd name="connsiteY20" fmla="*/ 4836885 h 6388100"/>
                  <a:gd name="connsiteX21" fmla="*/ 5063171 w 7790597"/>
                  <a:gd name="connsiteY21" fmla="*/ 4913719 h 6388100"/>
                  <a:gd name="connsiteX0" fmla="*/ 5063171 w 7790597"/>
                  <a:gd name="connsiteY0" fmla="*/ 4913719 h 6388100"/>
                  <a:gd name="connsiteX1" fmla="*/ 5355631 w 7790597"/>
                  <a:gd name="connsiteY1" fmla="*/ 5234014 h 6388100"/>
                  <a:gd name="connsiteX2" fmla="*/ 6680254 w 7790597"/>
                  <a:gd name="connsiteY2" fmla="*/ 3873500 h 6388100"/>
                  <a:gd name="connsiteX3" fmla="*/ 6770061 w 7790597"/>
                  <a:gd name="connsiteY3" fmla="*/ 222431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24532 w 7790597"/>
                  <a:gd name="connsiteY13" fmla="*/ 871764 h 6388100"/>
                  <a:gd name="connsiteX14" fmla="*/ 1357139 w 7790597"/>
                  <a:gd name="connsiteY14" fmla="*/ 2044700 h 6388100"/>
                  <a:gd name="connsiteX15" fmla="*/ 1242839 w 7790597"/>
                  <a:gd name="connsiteY15" fmla="*/ 2477407 h 6388100"/>
                  <a:gd name="connsiteX16" fmla="*/ 1406125 w 7790597"/>
                  <a:gd name="connsiteY16" fmla="*/ 3457121 h 6388100"/>
                  <a:gd name="connsiteX17" fmla="*/ 1944061 w 7790597"/>
                  <a:gd name="connsiteY17" fmla="*/ 4372428 h 6388100"/>
                  <a:gd name="connsiteX18" fmla="*/ 2704247 w 7790597"/>
                  <a:gd name="connsiteY18" fmla="*/ 4894035 h 6388100"/>
                  <a:gd name="connsiteX19" fmla="*/ 3839082 w 7790597"/>
                  <a:gd name="connsiteY19" fmla="*/ 5204278 h 6388100"/>
                  <a:gd name="connsiteX20" fmla="*/ 5055561 w 7790597"/>
                  <a:gd name="connsiteY20" fmla="*/ 4836885 h 6388100"/>
                  <a:gd name="connsiteX21" fmla="*/ 5063171 w 7790597"/>
                  <a:gd name="connsiteY21" fmla="*/ 4913719 h 6388100"/>
                  <a:gd name="connsiteX0" fmla="*/ 5063171 w 7790597"/>
                  <a:gd name="connsiteY0" fmla="*/ 4913719 h 6388100"/>
                  <a:gd name="connsiteX1" fmla="*/ 5355631 w 7790597"/>
                  <a:gd name="connsiteY1" fmla="*/ 5234014 h 6388100"/>
                  <a:gd name="connsiteX2" fmla="*/ 6680254 w 7790597"/>
                  <a:gd name="connsiteY2" fmla="*/ 3873500 h 6388100"/>
                  <a:gd name="connsiteX3" fmla="*/ 6770061 w 7790597"/>
                  <a:gd name="connsiteY3" fmla="*/ 222431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24532 w 7790597"/>
                  <a:gd name="connsiteY13" fmla="*/ 871764 h 6388100"/>
                  <a:gd name="connsiteX14" fmla="*/ 1357139 w 7790597"/>
                  <a:gd name="connsiteY14" fmla="*/ 2044700 h 6388100"/>
                  <a:gd name="connsiteX15" fmla="*/ 1242839 w 7790597"/>
                  <a:gd name="connsiteY15" fmla="*/ 2477407 h 6388100"/>
                  <a:gd name="connsiteX16" fmla="*/ 1406125 w 7790597"/>
                  <a:gd name="connsiteY16" fmla="*/ 3457121 h 6388100"/>
                  <a:gd name="connsiteX17" fmla="*/ 1944061 w 7790597"/>
                  <a:gd name="connsiteY17" fmla="*/ 4372428 h 6388100"/>
                  <a:gd name="connsiteX18" fmla="*/ 2704247 w 7790597"/>
                  <a:gd name="connsiteY18" fmla="*/ 4894035 h 6388100"/>
                  <a:gd name="connsiteX19" fmla="*/ 3839082 w 7790597"/>
                  <a:gd name="connsiteY19" fmla="*/ 5204278 h 6388100"/>
                  <a:gd name="connsiteX20" fmla="*/ 5055561 w 7790597"/>
                  <a:gd name="connsiteY20" fmla="*/ 4836885 h 6388100"/>
                  <a:gd name="connsiteX21" fmla="*/ 5063171 w 7790597"/>
                  <a:gd name="connsiteY21" fmla="*/ 4913719 h 6388100"/>
                  <a:gd name="connsiteX0" fmla="*/ 5063171 w 7790597"/>
                  <a:gd name="connsiteY0" fmla="*/ 4913719 h 6388100"/>
                  <a:gd name="connsiteX1" fmla="*/ 5355631 w 7790597"/>
                  <a:gd name="connsiteY1" fmla="*/ 5234014 h 6388100"/>
                  <a:gd name="connsiteX2" fmla="*/ 6680254 w 7790597"/>
                  <a:gd name="connsiteY2" fmla="*/ 3873500 h 6388100"/>
                  <a:gd name="connsiteX3" fmla="*/ 6770061 w 7790597"/>
                  <a:gd name="connsiteY3" fmla="*/ 222431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24532 w 7790597"/>
                  <a:gd name="connsiteY13" fmla="*/ 871764 h 6388100"/>
                  <a:gd name="connsiteX14" fmla="*/ 1357139 w 7790597"/>
                  <a:gd name="connsiteY14" fmla="*/ 2044700 h 6388100"/>
                  <a:gd name="connsiteX15" fmla="*/ 1242839 w 7790597"/>
                  <a:gd name="connsiteY15" fmla="*/ 2477407 h 6388100"/>
                  <a:gd name="connsiteX16" fmla="*/ 1406125 w 7790597"/>
                  <a:gd name="connsiteY16" fmla="*/ 3457121 h 6388100"/>
                  <a:gd name="connsiteX17" fmla="*/ 1944061 w 7790597"/>
                  <a:gd name="connsiteY17" fmla="*/ 4372428 h 6388100"/>
                  <a:gd name="connsiteX18" fmla="*/ 2704247 w 7790597"/>
                  <a:gd name="connsiteY18" fmla="*/ 4894035 h 6388100"/>
                  <a:gd name="connsiteX19" fmla="*/ 3839082 w 7790597"/>
                  <a:gd name="connsiteY19" fmla="*/ 5204278 h 6388100"/>
                  <a:gd name="connsiteX20" fmla="*/ 5055561 w 7790597"/>
                  <a:gd name="connsiteY20" fmla="*/ 4836885 h 6388100"/>
                  <a:gd name="connsiteX21" fmla="*/ 5063171 w 7790597"/>
                  <a:gd name="connsiteY21" fmla="*/ 4913719 h 6388100"/>
                  <a:gd name="connsiteX0" fmla="*/ 5063171 w 7790597"/>
                  <a:gd name="connsiteY0" fmla="*/ 4913719 h 6388100"/>
                  <a:gd name="connsiteX1" fmla="*/ 5355631 w 7790597"/>
                  <a:gd name="connsiteY1" fmla="*/ 5234014 h 6388100"/>
                  <a:gd name="connsiteX2" fmla="*/ 6680254 w 7790597"/>
                  <a:gd name="connsiteY2" fmla="*/ 3873500 h 6388100"/>
                  <a:gd name="connsiteX3" fmla="*/ 6770061 w 7790597"/>
                  <a:gd name="connsiteY3" fmla="*/ 222431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24532 w 7790597"/>
                  <a:gd name="connsiteY13" fmla="*/ 871764 h 6388100"/>
                  <a:gd name="connsiteX14" fmla="*/ 1325389 w 7790597"/>
                  <a:gd name="connsiteY14" fmla="*/ 1924050 h 6388100"/>
                  <a:gd name="connsiteX15" fmla="*/ 1242839 w 7790597"/>
                  <a:gd name="connsiteY15" fmla="*/ 2477407 h 6388100"/>
                  <a:gd name="connsiteX16" fmla="*/ 1406125 w 7790597"/>
                  <a:gd name="connsiteY16" fmla="*/ 3457121 h 6388100"/>
                  <a:gd name="connsiteX17" fmla="*/ 1944061 w 7790597"/>
                  <a:gd name="connsiteY17" fmla="*/ 4372428 h 6388100"/>
                  <a:gd name="connsiteX18" fmla="*/ 2704247 w 7790597"/>
                  <a:gd name="connsiteY18" fmla="*/ 4894035 h 6388100"/>
                  <a:gd name="connsiteX19" fmla="*/ 3839082 w 7790597"/>
                  <a:gd name="connsiteY19" fmla="*/ 5204278 h 6388100"/>
                  <a:gd name="connsiteX20" fmla="*/ 5055561 w 7790597"/>
                  <a:gd name="connsiteY20" fmla="*/ 4836885 h 6388100"/>
                  <a:gd name="connsiteX21" fmla="*/ 5063171 w 7790597"/>
                  <a:gd name="connsiteY21" fmla="*/ 4913719 h 6388100"/>
                  <a:gd name="connsiteX0" fmla="*/ 5063171 w 7790597"/>
                  <a:gd name="connsiteY0" fmla="*/ 4913719 h 6388100"/>
                  <a:gd name="connsiteX1" fmla="*/ 5355631 w 7790597"/>
                  <a:gd name="connsiteY1" fmla="*/ 5234014 h 6388100"/>
                  <a:gd name="connsiteX2" fmla="*/ 6680254 w 7790597"/>
                  <a:gd name="connsiteY2" fmla="*/ 3873500 h 6388100"/>
                  <a:gd name="connsiteX3" fmla="*/ 6770061 w 7790597"/>
                  <a:gd name="connsiteY3" fmla="*/ 222431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25389 w 7790597"/>
                  <a:gd name="connsiteY14" fmla="*/ 1924050 h 6388100"/>
                  <a:gd name="connsiteX15" fmla="*/ 1242839 w 7790597"/>
                  <a:gd name="connsiteY15" fmla="*/ 2477407 h 6388100"/>
                  <a:gd name="connsiteX16" fmla="*/ 1406125 w 7790597"/>
                  <a:gd name="connsiteY16" fmla="*/ 3457121 h 6388100"/>
                  <a:gd name="connsiteX17" fmla="*/ 1944061 w 7790597"/>
                  <a:gd name="connsiteY17" fmla="*/ 4372428 h 6388100"/>
                  <a:gd name="connsiteX18" fmla="*/ 2704247 w 7790597"/>
                  <a:gd name="connsiteY18" fmla="*/ 4894035 h 6388100"/>
                  <a:gd name="connsiteX19" fmla="*/ 3839082 w 7790597"/>
                  <a:gd name="connsiteY19" fmla="*/ 5204278 h 6388100"/>
                  <a:gd name="connsiteX20" fmla="*/ 5055561 w 7790597"/>
                  <a:gd name="connsiteY20" fmla="*/ 4836885 h 6388100"/>
                  <a:gd name="connsiteX21" fmla="*/ 5063171 w 7790597"/>
                  <a:gd name="connsiteY21" fmla="*/ 4913719 h 6388100"/>
                  <a:gd name="connsiteX0" fmla="*/ 5063171 w 7790597"/>
                  <a:gd name="connsiteY0" fmla="*/ 4913719 h 6388100"/>
                  <a:gd name="connsiteX1" fmla="*/ 5355631 w 7790597"/>
                  <a:gd name="connsiteY1" fmla="*/ 5234014 h 6388100"/>
                  <a:gd name="connsiteX2" fmla="*/ 6680254 w 7790597"/>
                  <a:gd name="connsiteY2" fmla="*/ 3873500 h 6388100"/>
                  <a:gd name="connsiteX3" fmla="*/ 6770061 w 7790597"/>
                  <a:gd name="connsiteY3" fmla="*/ 222431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25389 w 7790597"/>
                  <a:gd name="connsiteY14" fmla="*/ 1924050 h 6388100"/>
                  <a:gd name="connsiteX15" fmla="*/ 1242839 w 7790597"/>
                  <a:gd name="connsiteY15" fmla="*/ 2477407 h 6388100"/>
                  <a:gd name="connsiteX16" fmla="*/ 1406125 w 7790597"/>
                  <a:gd name="connsiteY16" fmla="*/ 3457121 h 6388100"/>
                  <a:gd name="connsiteX17" fmla="*/ 1944061 w 7790597"/>
                  <a:gd name="connsiteY17" fmla="*/ 4372428 h 6388100"/>
                  <a:gd name="connsiteX18" fmla="*/ 2704247 w 7790597"/>
                  <a:gd name="connsiteY18" fmla="*/ 4894035 h 6388100"/>
                  <a:gd name="connsiteX19" fmla="*/ 3839082 w 7790597"/>
                  <a:gd name="connsiteY19" fmla="*/ 5204278 h 6388100"/>
                  <a:gd name="connsiteX20" fmla="*/ 5595311 w 7790597"/>
                  <a:gd name="connsiteY20" fmla="*/ 4608285 h 6388100"/>
                  <a:gd name="connsiteX21" fmla="*/ 5063171 w 7790597"/>
                  <a:gd name="connsiteY21" fmla="*/ 4913719 h 6388100"/>
                  <a:gd name="connsiteX0" fmla="*/ 5063171 w 7790597"/>
                  <a:gd name="connsiteY0" fmla="*/ 4913719 h 6388100"/>
                  <a:gd name="connsiteX1" fmla="*/ 5355631 w 7790597"/>
                  <a:gd name="connsiteY1" fmla="*/ 5234014 h 6388100"/>
                  <a:gd name="connsiteX2" fmla="*/ 6680254 w 7790597"/>
                  <a:gd name="connsiteY2" fmla="*/ 3873500 h 6388100"/>
                  <a:gd name="connsiteX3" fmla="*/ 6770061 w 7790597"/>
                  <a:gd name="connsiteY3" fmla="*/ 222431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25389 w 7790597"/>
                  <a:gd name="connsiteY14" fmla="*/ 1924050 h 6388100"/>
                  <a:gd name="connsiteX15" fmla="*/ 1242839 w 7790597"/>
                  <a:gd name="connsiteY15" fmla="*/ 2477407 h 6388100"/>
                  <a:gd name="connsiteX16" fmla="*/ 1406125 w 7790597"/>
                  <a:gd name="connsiteY16" fmla="*/ 3457121 h 6388100"/>
                  <a:gd name="connsiteX17" fmla="*/ 1944061 w 7790597"/>
                  <a:gd name="connsiteY17" fmla="*/ 4372428 h 6388100"/>
                  <a:gd name="connsiteX18" fmla="*/ 2704247 w 7790597"/>
                  <a:gd name="connsiteY18" fmla="*/ 4894035 h 6388100"/>
                  <a:gd name="connsiteX19" fmla="*/ 3839082 w 7790597"/>
                  <a:gd name="connsiteY19" fmla="*/ 5204278 h 6388100"/>
                  <a:gd name="connsiteX20" fmla="*/ 5595311 w 7790597"/>
                  <a:gd name="connsiteY20" fmla="*/ 4608285 h 6388100"/>
                  <a:gd name="connsiteX21" fmla="*/ 5063171 w 7790597"/>
                  <a:gd name="connsiteY21" fmla="*/ 4913719 h 6388100"/>
                  <a:gd name="connsiteX0" fmla="*/ 5063171 w 7790597"/>
                  <a:gd name="connsiteY0" fmla="*/ 4913719 h 6388100"/>
                  <a:gd name="connsiteX1" fmla="*/ 5355631 w 7790597"/>
                  <a:gd name="connsiteY1" fmla="*/ 5234014 h 6388100"/>
                  <a:gd name="connsiteX2" fmla="*/ 6680254 w 7790597"/>
                  <a:gd name="connsiteY2" fmla="*/ 3873500 h 6388100"/>
                  <a:gd name="connsiteX3" fmla="*/ 6770061 w 7790597"/>
                  <a:gd name="connsiteY3" fmla="*/ 222431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25389 w 7790597"/>
                  <a:gd name="connsiteY14" fmla="*/ 1924050 h 6388100"/>
                  <a:gd name="connsiteX15" fmla="*/ 1242839 w 7790597"/>
                  <a:gd name="connsiteY15" fmla="*/ 2477407 h 6388100"/>
                  <a:gd name="connsiteX16" fmla="*/ 1406125 w 7790597"/>
                  <a:gd name="connsiteY16" fmla="*/ 3457121 h 6388100"/>
                  <a:gd name="connsiteX17" fmla="*/ 1944061 w 7790597"/>
                  <a:gd name="connsiteY17" fmla="*/ 4372428 h 6388100"/>
                  <a:gd name="connsiteX18" fmla="*/ 2704247 w 7790597"/>
                  <a:gd name="connsiteY18" fmla="*/ 4894035 h 6388100"/>
                  <a:gd name="connsiteX19" fmla="*/ 3839082 w 7790597"/>
                  <a:gd name="connsiteY19" fmla="*/ 5204278 h 6388100"/>
                  <a:gd name="connsiteX20" fmla="*/ 5595311 w 7790597"/>
                  <a:gd name="connsiteY20" fmla="*/ 4608285 h 6388100"/>
                  <a:gd name="connsiteX21" fmla="*/ 5063171 w 7790597"/>
                  <a:gd name="connsiteY21" fmla="*/ 4913719 h 6388100"/>
                  <a:gd name="connsiteX0" fmla="*/ 5063171 w 7790597"/>
                  <a:gd name="connsiteY0" fmla="*/ 4913719 h 6388100"/>
                  <a:gd name="connsiteX1" fmla="*/ 5355631 w 7790597"/>
                  <a:gd name="connsiteY1" fmla="*/ 5234014 h 6388100"/>
                  <a:gd name="connsiteX2" fmla="*/ 6680254 w 7790597"/>
                  <a:gd name="connsiteY2" fmla="*/ 3873500 h 6388100"/>
                  <a:gd name="connsiteX3" fmla="*/ 6770061 w 7790597"/>
                  <a:gd name="connsiteY3" fmla="*/ 222431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25389 w 7790597"/>
                  <a:gd name="connsiteY14" fmla="*/ 1924050 h 6388100"/>
                  <a:gd name="connsiteX15" fmla="*/ 1242839 w 7790597"/>
                  <a:gd name="connsiteY15" fmla="*/ 2477407 h 6388100"/>
                  <a:gd name="connsiteX16" fmla="*/ 1406125 w 7790597"/>
                  <a:gd name="connsiteY16" fmla="*/ 3457121 h 6388100"/>
                  <a:gd name="connsiteX17" fmla="*/ 1944061 w 7790597"/>
                  <a:gd name="connsiteY17" fmla="*/ 4372428 h 6388100"/>
                  <a:gd name="connsiteX18" fmla="*/ 2704247 w 7790597"/>
                  <a:gd name="connsiteY18" fmla="*/ 4894035 h 6388100"/>
                  <a:gd name="connsiteX19" fmla="*/ 3839082 w 7790597"/>
                  <a:gd name="connsiteY19" fmla="*/ 5204278 h 6388100"/>
                  <a:gd name="connsiteX20" fmla="*/ 6585911 w 7790597"/>
                  <a:gd name="connsiteY20" fmla="*/ 2525485 h 6388100"/>
                  <a:gd name="connsiteX21" fmla="*/ 5063171 w 7790597"/>
                  <a:gd name="connsiteY21" fmla="*/ 4913719 h 6388100"/>
                  <a:gd name="connsiteX0" fmla="*/ 5063171 w 7790597"/>
                  <a:gd name="connsiteY0" fmla="*/ 4913719 h 6388100"/>
                  <a:gd name="connsiteX1" fmla="*/ 5355631 w 7790597"/>
                  <a:gd name="connsiteY1" fmla="*/ 5234014 h 6388100"/>
                  <a:gd name="connsiteX2" fmla="*/ 6680254 w 7790597"/>
                  <a:gd name="connsiteY2" fmla="*/ 3873500 h 6388100"/>
                  <a:gd name="connsiteX3" fmla="*/ 6770061 w 7790597"/>
                  <a:gd name="connsiteY3" fmla="*/ 222431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25389 w 7790597"/>
                  <a:gd name="connsiteY14" fmla="*/ 1924050 h 6388100"/>
                  <a:gd name="connsiteX15" fmla="*/ 1242839 w 7790597"/>
                  <a:gd name="connsiteY15" fmla="*/ 2477407 h 6388100"/>
                  <a:gd name="connsiteX16" fmla="*/ 1406125 w 7790597"/>
                  <a:gd name="connsiteY16" fmla="*/ 3457121 h 6388100"/>
                  <a:gd name="connsiteX17" fmla="*/ 1944061 w 7790597"/>
                  <a:gd name="connsiteY17" fmla="*/ 4372428 h 6388100"/>
                  <a:gd name="connsiteX18" fmla="*/ 2704247 w 7790597"/>
                  <a:gd name="connsiteY18" fmla="*/ 4894035 h 6388100"/>
                  <a:gd name="connsiteX19" fmla="*/ 3839082 w 7790597"/>
                  <a:gd name="connsiteY19" fmla="*/ 5204278 h 6388100"/>
                  <a:gd name="connsiteX20" fmla="*/ 6528761 w 7790597"/>
                  <a:gd name="connsiteY20" fmla="*/ 2569935 h 6388100"/>
                  <a:gd name="connsiteX21" fmla="*/ 5063171 w 7790597"/>
                  <a:gd name="connsiteY21" fmla="*/ 4913719 h 6388100"/>
                  <a:gd name="connsiteX0" fmla="*/ 5063171 w 7790597"/>
                  <a:gd name="connsiteY0" fmla="*/ 4913719 h 6388100"/>
                  <a:gd name="connsiteX1" fmla="*/ 5355631 w 7790597"/>
                  <a:gd name="connsiteY1" fmla="*/ 5234014 h 6388100"/>
                  <a:gd name="connsiteX2" fmla="*/ 6680254 w 7790597"/>
                  <a:gd name="connsiteY2" fmla="*/ 3873500 h 6388100"/>
                  <a:gd name="connsiteX3" fmla="*/ 6770061 w 7790597"/>
                  <a:gd name="connsiteY3" fmla="*/ 222431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25389 w 7790597"/>
                  <a:gd name="connsiteY14" fmla="*/ 1924050 h 6388100"/>
                  <a:gd name="connsiteX15" fmla="*/ 1242839 w 7790597"/>
                  <a:gd name="connsiteY15" fmla="*/ 2477407 h 6388100"/>
                  <a:gd name="connsiteX16" fmla="*/ 1406125 w 7790597"/>
                  <a:gd name="connsiteY16" fmla="*/ 3457121 h 6388100"/>
                  <a:gd name="connsiteX17" fmla="*/ 1944061 w 7790597"/>
                  <a:gd name="connsiteY17" fmla="*/ 4372428 h 6388100"/>
                  <a:gd name="connsiteX18" fmla="*/ 2704247 w 7790597"/>
                  <a:gd name="connsiteY18" fmla="*/ 4894035 h 6388100"/>
                  <a:gd name="connsiteX19" fmla="*/ 3839082 w 7790597"/>
                  <a:gd name="connsiteY19" fmla="*/ 5204278 h 6388100"/>
                  <a:gd name="connsiteX20" fmla="*/ 6528761 w 7790597"/>
                  <a:gd name="connsiteY20" fmla="*/ 2569935 h 6388100"/>
                  <a:gd name="connsiteX21" fmla="*/ 5063171 w 7790597"/>
                  <a:gd name="connsiteY21" fmla="*/ 4913719 h 6388100"/>
                  <a:gd name="connsiteX0" fmla="*/ 5063171 w 7790597"/>
                  <a:gd name="connsiteY0" fmla="*/ 4913719 h 6388100"/>
                  <a:gd name="connsiteX1" fmla="*/ 5355631 w 7790597"/>
                  <a:gd name="connsiteY1" fmla="*/ 5234014 h 6388100"/>
                  <a:gd name="connsiteX2" fmla="*/ 6680254 w 7790597"/>
                  <a:gd name="connsiteY2" fmla="*/ 3873500 h 6388100"/>
                  <a:gd name="connsiteX3" fmla="*/ 6770061 w 7790597"/>
                  <a:gd name="connsiteY3" fmla="*/ 222431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25389 w 7790597"/>
                  <a:gd name="connsiteY14" fmla="*/ 1924050 h 6388100"/>
                  <a:gd name="connsiteX15" fmla="*/ 1242839 w 7790597"/>
                  <a:gd name="connsiteY15" fmla="*/ 2477407 h 6388100"/>
                  <a:gd name="connsiteX16" fmla="*/ 1406125 w 7790597"/>
                  <a:gd name="connsiteY16" fmla="*/ 3457121 h 6388100"/>
                  <a:gd name="connsiteX17" fmla="*/ 1944061 w 7790597"/>
                  <a:gd name="connsiteY17" fmla="*/ 4372428 h 6388100"/>
                  <a:gd name="connsiteX18" fmla="*/ 2704247 w 7790597"/>
                  <a:gd name="connsiteY18" fmla="*/ 4894035 h 6388100"/>
                  <a:gd name="connsiteX19" fmla="*/ 3839082 w 7790597"/>
                  <a:gd name="connsiteY19" fmla="*/ 5204278 h 6388100"/>
                  <a:gd name="connsiteX20" fmla="*/ 6528761 w 7790597"/>
                  <a:gd name="connsiteY20" fmla="*/ 2569935 h 6388100"/>
                  <a:gd name="connsiteX21" fmla="*/ 5063171 w 7790597"/>
                  <a:gd name="connsiteY21" fmla="*/ 4913719 h 6388100"/>
                  <a:gd name="connsiteX0" fmla="*/ 5063171 w 7790597"/>
                  <a:gd name="connsiteY0" fmla="*/ 4913719 h 6388100"/>
                  <a:gd name="connsiteX1" fmla="*/ 5355631 w 7790597"/>
                  <a:gd name="connsiteY1" fmla="*/ 5234014 h 6388100"/>
                  <a:gd name="connsiteX2" fmla="*/ 6680254 w 7790597"/>
                  <a:gd name="connsiteY2" fmla="*/ 3873500 h 6388100"/>
                  <a:gd name="connsiteX3" fmla="*/ 6770061 w 7790597"/>
                  <a:gd name="connsiteY3" fmla="*/ 222431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25389 w 7790597"/>
                  <a:gd name="connsiteY14" fmla="*/ 1924050 h 6388100"/>
                  <a:gd name="connsiteX15" fmla="*/ 1242839 w 7790597"/>
                  <a:gd name="connsiteY15" fmla="*/ 2477407 h 6388100"/>
                  <a:gd name="connsiteX16" fmla="*/ 1406125 w 7790597"/>
                  <a:gd name="connsiteY16" fmla="*/ 3457121 h 6388100"/>
                  <a:gd name="connsiteX17" fmla="*/ 1944061 w 7790597"/>
                  <a:gd name="connsiteY17" fmla="*/ 4372428 h 6388100"/>
                  <a:gd name="connsiteX18" fmla="*/ 2704247 w 7790597"/>
                  <a:gd name="connsiteY18" fmla="*/ 4894035 h 6388100"/>
                  <a:gd name="connsiteX19" fmla="*/ 3839082 w 7790597"/>
                  <a:gd name="connsiteY19" fmla="*/ 5204278 h 6388100"/>
                  <a:gd name="connsiteX20" fmla="*/ 6528761 w 7790597"/>
                  <a:gd name="connsiteY20" fmla="*/ 2569935 h 6388100"/>
                  <a:gd name="connsiteX21" fmla="*/ 5063171 w 7790597"/>
                  <a:gd name="connsiteY21" fmla="*/ 4913719 h 6388100"/>
                  <a:gd name="connsiteX0" fmla="*/ 5063171 w 7790597"/>
                  <a:gd name="connsiteY0" fmla="*/ 4913719 h 6388100"/>
                  <a:gd name="connsiteX1" fmla="*/ 5355631 w 7790597"/>
                  <a:gd name="connsiteY1" fmla="*/ 5234014 h 6388100"/>
                  <a:gd name="connsiteX2" fmla="*/ 6680254 w 7790597"/>
                  <a:gd name="connsiteY2" fmla="*/ 3873500 h 6388100"/>
                  <a:gd name="connsiteX3" fmla="*/ 6770061 w 7790597"/>
                  <a:gd name="connsiteY3" fmla="*/ 222431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25389 w 7790597"/>
                  <a:gd name="connsiteY14" fmla="*/ 1924050 h 6388100"/>
                  <a:gd name="connsiteX15" fmla="*/ 1242839 w 7790597"/>
                  <a:gd name="connsiteY15" fmla="*/ 2477407 h 6388100"/>
                  <a:gd name="connsiteX16" fmla="*/ 1406125 w 7790597"/>
                  <a:gd name="connsiteY16" fmla="*/ 3457121 h 6388100"/>
                  <a:gd name="connsiteX17" fmla="*/ 1944061 w 7790597"/>
                  <a:gd name="connsiteY17" fmla="*/ 4372428 h 6388100"/>
                  <a:gd name="connsiteX18" fmla="*/ 2704247 w 7790597"/>
                  <a:gd name="connsiteY18" fmla="*/ 4894035 h 6388100"/>
                  <a:gd name="connsiteX19" fmla="*/ 3839082 w 7790597"/>
                  <a:gd name="connsiteY19" fmla="*/ 5204278 h 6388100"/>
                  <a:gd name="connsiteX20" fmla="*/ 5920069 w 7790597"/>
                  <a:gd name="connsiteY20" fmla="*/ 4079421 h 6388100"/>
                  <a:gd name="connsiteX21" fmla="*/ 6528761 w 7790597"/>
                  <a:gd name="connsiteY21" fmla="*/ 2569935 h 6388100"/>
                  <a:gd name="connsiteX22" fmla="*/ 5063171 w 7790597"/>
                  <a:gd name="connsiteY22" fmla="*/ 4913719 h 6388100"/>
                  <a:gd name="connsiteX0" fmla="*/ 5063171 w 7790597"/>
                  <a:gd name="connsiteY0" fmla="*/ 4913719 h 6388100"/>
                  <a:gd name="connsiteX1" fmla="*/ 5355631 w 7790597"/>
                  <a:gd name="connsiteY1" fmla="*/ 5234014 h 6388100"/>
                  <a:gd name="connsiteX2" fmla="*/ 6680254 w 7790597"/>
                  <a:gd name="connsiteY2" fmla="*/ 3873500 h 6388100"/>
                  <a:gd name="connsiteX3" fmla="*/ 6770061 w 7790597"/>
                  <a:gd name="connsiteY3" fmla="*/ 222431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25389 w 7790597"/>
                  <a:gd name="connsiteY14" fmla="*/ 1924050 h 6388100"/>
                  <a:gd name="connsiteX15" fmla="*/ 1242839 w 7790597"/>
                  <a:gd name="connsiteY15" fmla="*/ 2477407 h 6388100"/>
                  <a:gd name="connsiteX16" fmla="*/ 1406125 w 7790597"/>
                  <a:gd name="connsiteY16" fmla="*/ 3457121 h 6388100"/>
                  <a:gd name="connsiteX17" fmla="*/ 1944061 w 7790597"/>
                  <a:gd name="connsiteY17" fmla="*/ 4372428 h 6388100"/>
                  <a:gd name="connsiteX18" fmla="*/ 2704247 w 7790597"/>
                  <a:gd name="connsiteY18" fmla="*/ 4894035 h 6388100"/>
                  <a:gd name="connsiteX19" fmla="*/ 3839082 w 7790597"/>
                  <a:gd name="connsiteY19" fmla="*/ 5204278 h 6388100"/>
                  <a:gd name="connsiteX20" fmla="*/ 5920069 w 7790597"/>
                  <a:gd name="connsiteY20" fmla="*/ 4079421 h 6388100"/>
                  <a:gd name="connsiteX21" fmla="*/ 6256619 w 7790597"/>
                  <a:gd name="connsiteY21" fmla="*/ 2777671 h 6388100"/>
                  <a:gd name="connsiteX22" fmla="*/ 6528761 w 7790597"/>
                  <a:gd name="connsiteY22" fmla="*/ 2569935 h 6388100"/>
                  <a:gd name="connsiteX23" fmla="*/ 5063171 w 7790597"/>
                  <a:gd name="connsiteY23" fmla="*/ 4913719 h 6388100"/>
                  <a:gd name="connsiteX0" fmla="*/ 5063171 w 7790597"/>
                  <a:gd name="connsiteY0" fmla="*/ 4913719 h 6388100"/>
                  <a:gd name="connsiteX1" fmla="*/ 5355631 w 7790597"/>
                  <a:gd name="connsiteY1" fmla="*/ 5234014 h 6388100"/>
                  <a:gd name="connsiteX2" fmla="*/ 6680254 w 7790597"/>
                  <a:gd name="connsiteY2" fmla="*/ 3873500 h 6388100"/>
                  <a:gd name="connsiteX3" fmla="*/ 6744661 w 7790597"/>
                  <a:gd name="connsiteY3" fmla="*/ 223701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25389 w 7790597"/>
                  <a:gd name="connsiteY14" fmla="*/ 1924050 h 6388100"/>
                  <a:gd name="connsiteX15" fmla="*/ 1242839 w 7790597"/>
                  <a:gd name="connsiteY15" fmla="*/ 2477407 h 6388100"/>
                  <a:gd name="connsiteX16" fmla="*/ 1406125 w 7790597"/>
                  <a:gd name="connsiteY16" fmla="*/ 3457121 h 6388100"/>
                  <a:gd name="connsiteX17" fmla="*/ 1944061 w 7790597"/>
                  <a:gd name="connsiteY17" fmla="*/ 4372428 h 6388100"/>
                  <a:gd name="connsiteX18" fmla="*/ 2704247 w 7790597"/>
                  <a:gd name="connsiteY18" fmla="*/ 4894035 h 6388100"/>
                  <a:gd name="connsiteX19" fmla="*/ 3839082 w 7790597"/>
                  <a:gd name="connsiteY19" fmla="*/ 5204278 h 6388100"/>
                  <a:gd name="connsiteX20" fmla="*/ 5920069 w 7790597"/>
                  <a:gd name="connsiteY20" fmla="*/ 4079421 h 6388100"/>
                  <a:gd name="connsiteX21" fmla="*/ 6256619 w 7790597"/>
                  <a:gd name="connsiteY21" fmla="*/ 2777671 h 6388100"/>
                  <a:gd name="connsiteX22" fmla="*/ 6528761 w 7790597"/>
                  <a:gd name="connsiteY22" fmla="*/ 2569935 h 6388100"/>
                  <a:gd name="connsiteX23" fmla="*/ 5063171 w 7790597"/>
                  <a:gd name="connsiteY23" fmla="*/ 4913719 h 6388100"/>
                  <a:gd name="connsiteX0" fmla="*/ 5063171 w 7790597"/>
                  <a:gd name="connsiteY0" fmla="*/ 4913719 h 6388100"/>
                  <a:gd name="connsiteX1" fmla="*/ 5355631 w 7790597"/>
                  <a:gd name="connsiteY1" fmla="*/ 5234014 h 6388100"/>
                  <a:gd name="connsiteX2" fmla="*/ 6680254 w 7790597"/>
                  <a:gd name="connsiteY2" fmla="*/ 3873500 h 6388100"/>
                  <a:gd name="connsiteX3" fmla="*/ 6738311 w 7790597"/>
                  <a:gd name="connsiteY3" fmla="*/ 22687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25389 w 7790597"/>
                  <a:gd name="connsiteY14" fmla="*/ 1924050 h 6388100"/>
                  <a:gd name="connsiteX15" fmla="*/ 1242839 w 7790597"/>
                  <a:gd name="connsiteY15" fmla="*/ 2477407 h 6388100"/>
                  <a:gd name="connsiteX16" fmla="*/ 1406125 w 7790597"/>
                  <a:gd name="connsiteY16" fmla="*/ 3457121 h 6388100"/>
                  <a:gd name="connsiteX17" fmla="*/ 1944061 w 7790597"/>
                  <a:gd name="connsiteY17" fmla="*/ 4372428 h 6388100"/>
                  <a:gd name="connsiteX18" fmla="*/ 2704247 w 7790597"/>
                  <a:gd name="connsiteY18" fmla="*/ 4894035 h 6388100"/>
                  <a:gd name="connsiteX19" fmla="*/ 3839082 w 7790597"/>
                  <a:gd name="connsiteY19" fmla="*/ 5204278 h 6388100"/>
                  <a:gd name="connsiteX20" fmla="*/ 5920069 w 7790597"/>
                  <a:gd name="connsiteY20" fmla="*/ 4079421 h 6388100"/>
                  <a:gd name="connsiteX21" fmla="*/ 6256619 w 7790597"/>
                  <a:gd name="connsiteY21" fmla="*/ 2777671 h 6388100"/>
                  <a:gd name="connsiteX22" fmla="*/ 6528761 w 7790597"/>
                  <a:gd name="connsiteY22" fmla="*/ 2569935 h 6388100"/>
                  <a:gd name="connsiteX23" fmla="*/ 5063171 w 7790597"/>
                  <a:gd name="connsiteY23" fmla="*/ 4913719 h 6388100"/>
                  <a:gd name="connsiteX0" fmla="*/ 5063171 w 7790597"/>
                  <a:gd name="connsiteY0" fmla="*/ 4913719 h 6388100"/>
                  <a:gd name="connsiteX1" fmla="*/ 5355631 w 7790597"/>
                  <a:gd name="connsiteY1" fmla="*/ 5234014 h 6388100"/>
                  <a:gd name="connsiteX2" fmla="*/ 6680254 w 7790597"/>
                  <a:gd name="connsiteY2" fmla="*/ 3873500 h 6388100"/>
                  <a:gd name="connsiteX3" fmla="*/ 6992311 w 7790597"/>
                  <a:gd name="connsiteY3" fmla="*/ 24211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25389 w 7790597"/>
                  <a:gd name="connsiteY14" fmla="*/ 1924050 h 6388100"/>
                  <a:gd name="connsiteX15" fmla="*/ 1242839 w 7790597"/>
                  <a:gd name="connsiteY15" fmla="*/ 2477407 h 6388100"/>
                  <a:gd name="connsiteX16" fmla="*/ 1406125 w 7790597"/>
                  <a:gd name="connsiteY16" fmla="*/ 3457121 h 6388100"/>
                  <a:gd name="connsiteX17" fmla="*/ 1944061 w 7790597"/>
                  <a:gd name="connsiteY17" fmla="*/ 4372428 h 6388100"/>
                  <a:gd name="connsiteX18" fmla="*/ 2704247 w 7790597"/>
                  <a:gd name="connsiteY18" fmla="*/ 4894035 h 6388100"/>
                  <a:gd name="connsiteX19" fmla="*/ 3839082 w 7790597"/>
                  <a:gd name="connsiteY19" fmla="*/ 5204278 h 6388100"/>
                  <a:gd name="connsiteX20" fmla="*/ 5920069 w 7790597"/>
                  <a:gd name="connsiteY20" fmla="*/ 4079421 h 6388100"/>
                  <a:gd name="connsiteX21" fmla="*/ 6256619 w 7790597"/>
                  <a:gd name="connsiteY21" fmla="*/ 2777671 h 6388100"/>
                  <a:gd name="connsiteX22" fmla="*/ 6528761 w 7790597"/>
                  <a:gd name="connsiteY22" fmla="*/ 2569935 h 6388100"/>
                  <a:gd name="connsiteX23" fmla="*/ 5063171 w 7790597"/>
                  <a:gd name="connsiteY23" fmla="*/ 4913719 h 6388100"/>
                  <a:gd name="connsiteX0" fmla="*/ 5063171 w 7790597"/>
                  <a:gd name="connsiteY0" fmla="*/ 4913719 h 6388100"/>
                  <a:gd name="connsiteX1" fmla="*/ 5355631 w 7790597"/>
                  <a:gd name="connsiteY1" fmla="*/ 5234014 h 6388100"/>
                  <a:gd name="connsiteX2" fmla="*/ 6680254 w 7790597"/>
                  <a:gd name="connsiteY2" fmla="*/ 3873500 h 6388100"/>
                  <a:gd name="connsiteX3" fmla="*/ 6992311 w 7790597"/>
                  <a:gd name="connsiteY3" fmla="*/ 24211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25389 w 7790597"/>
                  <a:gd name="connsiteY14" fmla="*/ 1924050 h 6388100"/>
                  <a:gd name="connsiteX15" fmla="*/ 1242839 w 7790597"/>
                  <a:gd name="connsiteY15" fmla="*/ 2477407 h 6388100"/>
                  <a:gd name="connsiteX16" fmla="*/ 1406125 w 7790597"/>
                  <a:gd name="connsiteY16" fmla="*/ 3457121 h 6388100"/>
                  <a:gd name="connsiteX17" fmla="*/ 1944061 w 7790597"/>
                  <a:gd name="connsiteY17" fmla="*/ 4372428 h 6388100"/>
                  <a:gd name="connsiteX18" fmla="*/ 2704247 w 7790597"/>
                  <a:gd name="connsiteY18" fmla="*/ 4894035 h 6388100"/>
                  <a:gd name="connsiteX19" fmla="*/ 3839082 w 7790597"/>
                  <a:gd name="connsiteY19" fmla="*/ 5204278 h 6388100"/>
                  <a:gd name="connsiteX20" fmla="*/ 5920069 w 7790597"/>
                  <a:gd name="connsiteY20" fmla="*/ 4079421 h 6388100"/>
                  <a:gd name="connsiteX21" fmla="*/ 6256619 w 7790597"/>
                  <a:gd name="connsiteY21" fmla="*/ 2777671 h 6388100"/>
                  <a:gd name="connsiteX22" fmla="*/ 6528761 w 7790597"/>
                  <a:gd name="connsiteY22" fmla="*/ 2569935 h 6388100"/>
                  <a:gd name="connsiteX23" fmla="*/ 5063171 w 7790597"/>
                  <a:gd name="connsiteY23" fmla="*/ 4913719 h 6388100"/>
                  <a:gd name="connsiteX0" fmla="*/ 5063171 w 7790597"/>
                  <a:gd name="connsiteY0" fmla="*/ 4913719 h 6388100"/>
                  <a:gd name="connsiteX1" fmla="*/ 5355631 w 7790597"/>
                  <a:gd name="connsiteY1" fmla="*/ 5234014 h 6388100"/>
                  <a:gd name="connsiteX2" fmla="*/ 6680254 w 7790597"/>
                  <a:gd name="connsiteY2" fmla="*/ 3873500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25389 w 7790597"/>
                  <a:gd name="connsiteY14" fmla="*/ 1924050 h 6388100"/>
                  <a:gd name="connsiteX15" fmla="*/ 1242839 w 7790597"/>
                  <a:gd name="connsiteY15" fmla="*/ 2477407 h 6388100"/>
                  <a:gd name="connsiteX16" fmla="*/ 1406125 w 7790597"/>
                  <a:gd name="connsiteY16" fmla="*/ 3457121 h 6388100"/>
                  <a:gd name="connsiteX17" fmla="*/ 1944061 w 7790597"/>
                  <a:gd name="connsiteY17" fmla="*/ 4372428 h 6388100"/>
                  <a:gd name="connsiteX18" fmla="*/ 2704247 w 7790597"/>
                  <a:gd name="connsiteY18" fmla="*/ 4894035 h 6388100"/>
                  <a:gd name="connsiteX19" fmla="*/ 3839082 w 7790597"/>
                  <a:gd name="connsiteY19" fmla="*/ 5204278 h 6388100"/>
                  <a:gd name="connsiteX20" fmla="*/ 5920069 w 7790597"/>
                  <a:gd name="connsiteY20" fmla="*/ 4079421 h 6388100"/>
                  <a:gd name="connsiteX21" fmla="*/ 6256619 w 7790597"/>
                  <a:gd name="connsiteY21" fmla="*/ 2777671 h 6388100"/>
                  <a:gd name="connsiteX22" fmla="*/ 6528761 w 7790597"/>
                  <a:gd name="connsiteY22" fmla="*/ 2569935 h 6388100"/>
                  <a:gd name="connsiteX23" fmla="*/ 5063171 w 7790597"/>
                  <a:gd name="connsiteY23" fmla="*/ 4913719 h 6388100"/>
                  <a:gd name="connsiteX0" fmla="*/ 5063171 w 7790597"/>
                  <a:gd name="connsiteY0" fmla="*/ 4913719 h 6388100"/>
                  <a:gd name="connsiteX1" fmla="*/ 5355631 w 7790597"/>
                  <a:gd name="connsiteY1" fmla="*/ 5234014 h 6388100"/>
                  <a:gd name="connsiteX2" fmla="*/ 6680254 w 7790597"/>
                  <a:gd name="connsiteY2" fmla="*/ 3873500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25389 w 7790597"/>
                  <a:gd name="connsiteY14" fmla="*/ 1924050 h 6388100"/>
                  <a:gd name="connsiteX15" fmla="*/ 1242839 w 7790597"/>
                  <a:gd name="connsiteY15" fmla="*/ 2477407 h 6388100"/>
                  <a:gd name="connsiteX16" fmla="*/ 1406125 w 7790597"/>
                  <a:gd name="connsiteY16" fmla="*/ 3457121 h 6388100"/>
                  <a:gd name="connsiteX17" fmla="*/ 1944061 w 7790597"/>
                  <a:gd name="connsiteY17" fmla="*/ 4372428 h 6388100"/>
                  <a:gd name="connsiteX18" fmla="*/ 2704247 w 7790597"/>
                  <a:gd name="connsiteY18" fmla="*/ 4894035 h 6388100"/>
                  <a:gd name="connsiteX19" fmla="*/ 3839082 w 7790597"/>
                  <a:gd name="connsiteY19" fmla="*/ 5204278 h 6388100"/>
                  <a:gd name="connsiteX20" fmla="*/ 5920069 w 7790597"/>
                  <a:gd name="connsiteY20" fmla="*/ 4079421 h 6388100"/>
                  <a:gd name="connsiteX21" fmla="*/ 6256619 w 7790597"/>
                  <a:gd name="connsiteY21" fmla="*/ 2777671 h 6388100"/>
                  <a:gd name="connsiteX22" fmla="*/ 6528761 w 7790597"/>
                  <a:gd name="connsiteY22" fmla="*/ 2569935 h 6388100"/>
                  <a:gd name="connsiteX23" fmla="*/ 5063171 w 7790597"/>
                  <a:gd name="connsiteY23" fmla="*/ 4913719 h 6388100"/>
                  <a:gd name="connsiteX0" fmla="*/ 5063171 w 7790597"/>
                  <a:gd name="connsiteY0" fmla="*/ 4913719 h 6388100"/>
                  <a:gd name="connsiteX1" fmla="*/ 5355631 w 7790597"/>
                  <a:gd name="connsiteY1" fmla="*/ 5234014 h 6388100"/>
                  <a:gd name="connsiteX2" fmla="*/ 6680254 w 7790597"/>
                  <a:gd name="connsiteY2" fmla="*/ 3873500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25389 w 7790597"/>
                  <a:gd name="connsiteY14" fmla="*/ 1924050 h 6388100"/>
                  <a:gd name="connsiteX15" fmla="*/ 1242839 w 7790597"/>
                  <a:gd name="connsiteY15" fmla="*/ 2477407 h 6388100"/>
                  <a:gd name="connsiteX16" fmla="*/ 1406125 w 7790597"/>
                  <a:gd name="connsiteY16" fmla="*/ 3457121 h 6388100"/>
                  <a:gd name="connsiteX17" fmla="*/ 1944061 w 7790597"/>
                  <a:gd name="connsiteY17" fmla="*/ 4372428 h 6388100"/>
                  <a:gd name="connsiteX18" fmla="*/ 2704247 w 7790597"/>
                  <a:gd name="connsiteY18" fmla="*/ 4894035 h 6388100"/>
                  <a:gd name="connsiteX19" fmla="*/ 3839082 w 7790597"/>
                  <a:gd name="connsiteY19" fmla="*/ 5204278 h 6388100"/>
                  <a:gd name="connsiteX20" fmla="*/ 5202519 w 7790597"/>
                  <a:gd name="connsiteY20" fmla="*/ 4708071 h 6388100"/>
                  <a:gd name="connsiteX21" fmla="*/ 5920069 w 7790597"/>
                  <a:gd name="connsiteY21" fmla="*/ 4079421 h 6388100"/>
                  <a:gd name="connsiteX22" fmla="*/ 6256619 w 7790597"/>
                  <a:gd name="connsiteY22" fmla="*/ 2777671 h 6388100"/>
                  <a:gd name="connsiteX23" fmla="*/ 6528761 w 7790597"/>
                  <a:gd name="connsiteY23" fmla="*/ 2569935 h 6388100"/>
                  <a:gd name="connsiteX24" fmla="*/ 5063171 w 7790597"/>
                  <a:gd name="connsiteY24" fmla="*/ 4913719 h 6388100"/>
                  <a:gd name="connsiteX0" fmla="*/ 5063171 w 7790597"/>
                  <a:gd name="connsiteY0" fmla="*/ 4913719 h 6388100"/>
                  <a:gd name="connsiteX1" fmla="*/ 5355631 w 7790597"/>
                  <a:gd name="connsiteY1" fmla="*/ 5234014 h 6388100"/>
                  <a:gd name="connsiteX2" fmla="*/ 6564781 w 7790597"/>
                  <a:gd name="connsiteY2" fmla="*/ 3873497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25389 w 7790597"/>
                  <a:gd name="connsiteY14" fmla="*/ 1924050 h 6388100"/>
                  <a:gd name="connsiteX15" fmla="*/ 1242839 w 7790597"/>
                  <a:gd name="connsiteY15" fmla="*/ 2477407 h 6388100"/>
                  <a:gd name="connsiteX16" fmla="*/ 1406125 w 7790597"/>
                  <a:gd name="connsiteY16" fmla="*/ 3457121 h 6388100"/>
                  <a:gd name="connsiteX17" fmla="*/ 1944061 w 7790597"/>
                  <a:gd name="connsiteY17" fmla="*/ 4372428 h 6388100"/>
                  <a:gd name="connsiteX18" fmla="*/ 2704247 w 7790597"/>
                  <a:gd name="connsiteY18" fmla="*/ 4894035 h 6388100"/>
                  <a:gd name="connsiteX19" fmla="*/ 3839082 w 7790597"/>
                  <a:gd name="connsiteY19" fmla="*/ 5204278 h 6388100"/>
                  <a:gd name="connsiteX20" fmla="*/ 5202519 w 7790597"/>
                  <a:gd name="connsiteY20" fmla="*/ 4708071 h 6388100"/>
                  <a:gd name="connsiteX21" fmla="*/ 5920069 w 7790597"/>
                  <a:gd name="connsiteY21" fmla="*/ 4079421 h 6388100"/>
                  <a:gd name="connsiteX22" fmla="*/ 6256619 w 7790597"/>
                  <a:gd name="connsiteY22" fmla="*/ 2777671 h 6388100"/>
                  <a:gd name="connsiteX23" fmla="*/ 6528761 w 7790597"/>
                  <a:gd name="connsiteY23" fmla="*/ 2569935 h 6388100"/>
                  <a:gd name="connsiteX24" fmla="*/ 5063171 w 7790597"/>
                  <a:gd name="connsiteY24" fmla="*/ 4913719 h 6388100"/>
                  <a:gd name="connsiteX0" fmla="*/ 5063171 w 7790597"/>
                  <a:gd name="connsiteY0" fmla="*/ 4913719 h 6388100"/>
                  <a:gd name="connsiteX1" fmla="*/ 5355631 w 7790597"/>
                  <a:gd name="connsiteY1" fmla="*/ 5234014 h 6388100"/>
                  <a:gd name="connsiteX2" fmla="*/ 6564781 w 7790597"/>
                  <a:gd name="connsiteY2" fmla="*/ 3873497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25389 w 7790597"/>
                  <a:gd name="connsiteY14" fmla="*/ 1924050 h 6388100"/>
                  <a:gd name="connsiteX15" fmla="*/ 1242839 w 7790597"/>
                  <a:gd name="connsiteY15" fmla="*/ 2477407 h 6388100"/>
                  <a:gd name="connsiteX16" fmla="*/ 1406125 w 7790597"/>
                  <a:gd name="connsiteY16" fmla="*/ 3457121 h 6388100"/>
                  <a:gd name="connsiteX17" fmla="*/ 1944061 w 7790597"/>
                  <a:gd name="connsiteY17" fmla="*/ 4372428 h 6388100"/>
                  <a:gd name="connsiteX18" fmla="*/ 2704247 w 7790597"/>
                  <a:gd name="connsiteY18" fmla="*/ 4894035 h 6388100"/>
                  <a:gd name="connsiteX19" fmla="*/ 3839084 w 7790597"/>
                  <a:gd name="connsiteY19" fmla="*/ 5123452 h 6388100"/>
                  <a:gd name="connsiteX20" fmla="*/ 5202519 w 7790597"/>
                  <a:gd name="connsiteY20" fmla="*/ 4708071 h 6388100"/>
                  <a:gd name="connsiteX21" fmla="*/ 5920069 w 7790597"/>
                  <a:gd name="connsiteY21" fmla="*/ 4079421 h 6388100"/>
                  <a:gd name="connsiteX22" fmla="*/ 6256619 w 7790597"/>
                  <a:gd name="connsiteY22" fmla="*/ 2777671 h 6388100"/>
                  <a:gd name="connsiteX23" fmla="*/ 6528761 w 7790597"/>
                  <a:gd name="connsiteY23" fmla="*/ 2569935 h 6388100"/>
                  <a:gd name="connsiteX24" fmla="*/ 5063171 w 7790597"/>
                  <a:gd name="connsiteY24" fmla="*/ 4913719 h 6388100"/>
                  <a:gd name="connsiteX0" fmla="*/ 5063171 w 7790597"/>
                  <a:gd name="connsiteY0" fmla="*/ 4913719 h 6388100"/>
                  <a:gd name="connsiteX1" fmla="*/ 5355631 w 7790597"/>
                  <a:gd name="connsiteY1" fmla="*/ 5234014 h 6388100"/>
                  <a:gd name="connsiteX2" fmla="*/ 6564781 w 7790597"/>
                  <a:gd name="connsiteY2" fmla="*/ 3873497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25389 w 7790597"/>
                  <a:gd name="connsiteY14" fmla="*/ 1924050 h 6388100"/>
                  <a:gd name="connsiteX15" fmla="*/ 1242839 w 7790597"/>
                  <a:gd name="connsiteY15" fmla="*/ 2477407 h 6388100"/>
                  <a:gd name="connsiteX16" fmla="*/ 1406125 w 7790597"/>
                  <a:gd name="connsiteY16" fmla="*/ 3457121 h 6388100"/>
                  <a:gd name="connsiteX17" fmla="*/ 1944059 w 7790597"/>
                  <a:gd name="connsiteY17" fmla="*/ 4291597 h 6388100"/>
                  <a:gd name="connsiteX18" fmla="*/ 2704247 w 7790597"/>
                  <a:gd name="connsiteY18" fmla="*/ 4894035 h 6388100"/>
                  <a:gd name="connsiteX19" fmla="*/ 3839084 w 7790597"/>
                  <a:gd name="connsiteY19" fmla="*/ 5123452 h 6388100"/>
                  <a:gd name="connsiteX20" fmla="*/ 5202519 w 7790597"/>
                  <a:gd name="connsiteY20" fmla="*/ 4708071 h 6388100"/>
                  <a:gd name="connsiteX21" fmla="*/ 5920069 w 7790597"/>
                  <a:gd name="connsiteY21" fmla="*/ 4079421 h 6388100"/>
                  <a:gd name="connsiteX22" fmla="*/ 6256619 w 7790597"/>
                  <a:gd name="connsiteY22" fmla="*/ 2777671 h 6388100"/>
                  <a:gd name="connsiteX23" fmla="*/ 6528761 w 7790597"/>
                  <a:gd name="connsiteY23" fmla="*/ 2569935 h 6388100"/>
                  <a:gd name="connsiteX24" fmla="*/ 5063171 w 7790597"/>
                  <a:gd name="connsiteY24" fmla="*/ 4913719 h 6388100"/>
                  <a:gd name="connsiteX0" fmla="*/ 5063171 w 7790597"/>
                  <a:gd name="connsiteY0" fmla="*/ 4913719 h 6388100"/>
                  <a:gd name="connsiteX1" fmla="*/ 5355631 w 7790597"/>
                  <a:gd name="connsiteY1" fmla="*/ 5234014 h 6388100"/>
                  <a:gd name="connsiteX2" fmla="*/ 6564781 w 7790597"/>
                  <a:gd name="connsiteY2" fmla="*/ 3873497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25389 w 7790597"/>
                  <a:gd name="connsiteY14" fmla="*/ 1924050 h 6388100"/>
                  <a:gd name="connsiteX15" fmla="*/ 1242836 w 7790597"/>
                  <a:gd name="connsiteY15" fmla="*/ 2535144 h 6388100"/>
                  <a:gd name="connsiteX16" fmla="*/ 1406125 w 7790597"/>
                  <a:gd name="connsiteY16" fmla="*/ 3457121 h 6388100"/>
                  <a:gd name="connsiteX17" fmla="*/ 1944059 w 7790597"/>
                  <a:gd name="connsiteY17" fmla="*/ 4291597 h 6388100"/>
                  <a:gd name="connsiteX18" fmla="*/ 2704247 w 7790597"/>
                  <a:gd name="connsiteY18" fmla="*/ 4894035 h 6388100"/>
                  <a:gd name="connsiteX19" fmla="*/ 3839084 w 7790597"/>
                  <a:gd name="connsiteY19" fmla="*/ 5123452 h 6388100"/>
                  <a:gd name="connsiteX20" fmla="*/ 5202519 w 7790597"/>
                  <a:gd name="connsiteY20" fmla="*/ 4708071 h 6388100"/>
                  <a:gd name="connsiteX21" fmla="*/ 5920069 w 7790597"/>
                  <a:gd name="connsiteY21" fmla="*/ 4079421 h 6388100"/>
                  <a:gd name="connsiteX22" fmla="*/ 6256619 w 7790597"/>
                  <a:gd name="connsiteY22" fmla="*/ 2777671 h 6388100"/>
                  <a:gd name="connsiteX23" fmla="*/ 6528761 w 7790597"/>
                  <a:gd name="connsiteY23" fmla="*/ 2569935 h 6388100"/>
                  <a:gd name="connsiteX24" fmla="*/ 5063171 w 7790597"/>
                  <a:gd name="connsiteY24" fmla="*/ 4913719 h 6388100"/>
                  <a:gd name="connsiteX0" fmla="*/ 5063171 w 7790597"/>
                  <a:gd name="connsiteY0" fmla="*/ 4913719 h 6388100"/>
                  <a:gd name="connsiteX1" fmla="*/ 5355631 w 7790597"/>
                  <a:gd name="connsiteY1" fmla="*/ 5234014 h 6388100"/>
                  <a:gd name="connsiteX2" fmla="*/ 6564781 w 7790597"/>
                  <a:gd name="connsiteY2" fmla="*/ 3873497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25389 w 7790597"/>
                  <a:gd name="connsiteY14" fmla="*/ 1924050 h 6388100"/>
                  <a:gd name="connsiteX15" fmla="*/ 1242836 w 7790597"/>
                  <a:gd name="connsiteY15" fmla="*/ 2535144 h 6388100"/>
                  <a:gd name="connsiteX16" fmla="*/ 1406125 w 7790597"/>
                  <a:gd name="connsiteY16" fmla="*/ 3457121 h 6388100"/>
                  <a:gd name="connsiteX17" fmla="*/ 1944059 w 7790597"/>
                  <a:gd name="connsiteY17" fmla="*/ 4291597 h 6388100"/>
                  <a:gd name="connsiteX18" fmla="*/ 2727346 w 7790597"/>
                  <a:gd name="connsiteY18" fmla="*/ 4917127 h 6388100"/>
                  <a:gd name="connsiteX19" fmla="*/ 3839084 w 7790597"/>
                  <a:gd name="connsiteY19" fmla="*/ 5123452 h 6388100"/>
                  <a:gd name="connsiteX20" fmla="*/ 5202519 w 7790597"/>
                  <a:gd name="connsiteY20" fmla="*/ 4708071 h 6388100"/>
                  <a:gd name="connsiteX21" fmla="*/ 5920069 w 7790597"/>
                  <a:gd name="connsiteY21" fmla="*/ 4079421 h 6388100"/>
                  <a:gd name="connsiteX22" fmla="*/ 6256619 w 7790597"/>
                  <a:gd name="connsiteY22" fmla="*/ 2777671 h 6388100"/>
                  <a:gd name="connsiteX23" fmla="*/ 6528761 w 7790597"/>
                  <a:gd name="connsiteY23" fmla="*/ 2569935 h 6388100"/>
                  <a:gd name="connsiteX24" fmla="*/ 5063171 w 7790597"/>
                  <a:gd name="connsiteY24" fmla="*/ 4913719 h 6388100"/>
                  <a:gd name="connsiteX0" fmla="*/ 5063171 w 7790597"/>
                  <a:gd name="connsiteY0" fmla="*/ 4913719 h 6388100"/>
                  <a:gd name="connsiteX1" fmla="*/ 5355631 w 7790597"/>
                  <a:gd name="connsiteY1" fmla="*/ 5234014 h 6388100"/>
                  <a:gd name="connsiteX2" fmla="*/ 6564781 w 7790597"/>
                  <a:gd name="connsiteY2" fmla="*/ 3873497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25389 w 7790597"/>
                  <a:gd name="connsiteY14" fmla="*/ 1924050 h 6388100"/>
                  <a:gd name="connsiteX15" fmla="*/ 1242836 w 7790597"/>
                  <a:gd name="connsiteY15" fmla="*/ 2535144 h 6388100"/>
                  <a:gd name="connsiteX16" fmla="*/ 1406125 w 7790597"/>
                  <a:gd name="connsiteY16" fmla="*/ 3457121 h 6388100"/>
                  <a:gd name="connsiteX17" fmla="*/ 1944059 w 7790597"/>
                  <a:gd name="connsiteY17" fmla="*/ 4291597 h 6388100"/>
                  <a:gd name="connsiteX18" fmla="*/ 2727346 w 7790597"/>
                  <a:gd name="connsiteY18" fmla="*/ 4917127 h 6388100"/>
                  <a:gd name="connsiteX19" fmla="*/ 3839084 w 7790597"/>
                  <a:gd name="connsiteY19" fmla="*/ 5123452 h 6388100"/>
                  <a:gd name="connsiteX20" fmla="*/ 5202519 w 7790597"/>
                  <a:gd name="connsiteY20" fmla="*/ 4708071 h 6388100"/>
                  <a:gd name="connsiteX21" fmla="*/ 5920069 w 7790597"/>
                  <a:gd name="connsiteY21" fmla="*/ 4079421 h 6388100"/>
                  <a:gd name="connsiteX22" fmla="*/ 6256619 w 7790597"/>
                  <a:gd name="connsiteY22" fmla="*/ 2777671 h 6388100"/>
                  <a:gd name="connsiteX23" fmla="*/ 6528761 w 7790597"/>
                  <a:gd name="connsiteY23" fmla="*/ 2569935 h 6388100"/>
                  <a:gd name="connsiteX24" fmla="*/ 5063171 w 7790597"/>
                  <a:gd name="connsiteY24" fmla="*/ 4913719 h 6388100"/>
                  <a:gd name="connsiteX0" fmla="*/ 5063171 w 7790597"/>
                  <a:gd name="connsiteY0" fmla="*/ 4913719 h 6388100"/>
                  <a:gd name="connsiteX1" fmla="*/ 5355631 w 7790597"/>
                  <a:gd name="connsiteY1" fmla="*/ 5234014 h 6388100"/>
                  <a:gd name="connsiteX2" fmla="*/ 6564781 w 7790597"/>
                  <a:gd name="connsiteY2" fmla="*/ 3873497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25389 w 7790597"/>
                  <a:gd name="connsiteY14" fmla="*/ 1924050 h 6388100"/>
                  <a:gd name="connsiteX15" fmla="*/ 1242836 w 7790597"/>
                  <a:gd name="connsiteY15" fmla="*/ 2535144 h 6388100"/>
                  <a:gd name="connsiteX16" fmla="*/ 1406125 w 7790597"/>
                  <a:gd name="connsiteY16" fmla="*/ 3457121 h 6388100"/>
                  <a:gd name="connsiteX17" fmla="*/ 1944059 w 7790597"/>
                  <a:gd name="connsiteY17" fmla="*/ 4291597 h 6388100"/>
                  <a:gd name="connsiteX18" fmla="*/ 2727346 w 7790597"/>
                  <a:gd name="connsiteY18" fmla="*/ 4917127 h 6388100"/>
                  <a:gd name="connsiteX19" fmla="*/ 3839084 w 7790597"/>
                  <a:gd name="connsiteY19" fmla="*/ 5123452 h 6388100"/>
                  <a:gd name="connsiteX20" fmla="*/ 5202519 w 7790597"/>
                  <a:gd name="connsiteY20" fmla="*/ 4708071 h 6388100"/>
                  <a:gd name="connsiteX21" fmla="*/ 5920069 w 7790597"/>
                  <a:gd name="connsiteY21" fmla="*/ 4079421 h 6388100"/>
                  <a:gd name="connsiteX22" fmla="*/ 6256619 w 7790597"/>
                  <a:gd name="connsiteY22" fmla="*/ 2777671 h 6388100"/>
                  <a:gd name="connsiteX23" fmla="*/ 6528761 w 7790597"/>
                  <a:gd name="connsiteY23" fmla="*/ 2569935 h 6388100"/>
                  <a:gd name="connsiteX24" fmla="*/ 5063171 w 7790597"/>
                  <a:gd name="connsiteY24" fmla="*/ 4913719 h 6388100"/>
                  <a:gd name="connsiteX0" fmla="*/ 5063171 w 7790597"/>
                  <a:gd name="connsiteY0" fmla="*/ 4913719 h 6388100"/>
                  <a:gd name="connsiteX1" fmla="*/ 5355631 w 7790597"/>
                  <a:gd name="connsiteY1" fmla="*/ 5234014 h 6388100"/>
                  <a:gd name="connsiteX2" fmla="*/ 6564781 w 7790597"/>
                  <a:gd name="connsiteY2" fmla="*/ 3873497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25389 w 7790597"/>
                  <a:gd name="connsiteY14" fmla="*/ 1924050 h 6388100"/>
                  <a:gd name="connsiteX15" fmla="*/ 1242836 w 7790597"/>
                  <a:gd name="connsiteY15" fmla="*/ 2535144 h 6388100"/>
                  <a:gd name="connsiteX16" fmla="*/ 1406125 w 7790597"/>
                  <a:gd name="connsiteY16" fmla="*/ 3457121 h 6388100"/>
                  <a:gd name="connsiteX17" fmla="*/ 1944059 w 7790597"/>
                  <a:gd name="connsiteY17" fmla="*/ 4291597 h 6388100"/>
                  <a:gd name="connsiteX18" fmla="*/ 2727346 w 7790597"/>
                  <a:gd name="connsiteY18" fmla="*/ 4917127 h 6388100"/>
                  <a:gd name="connsiteX19" fmla="*/ 3839084 w 7790597"/>
                  <a:gd name="connsiteY19" fmla="*/ 5123452 h 6388100"/>
                  <a:gd name="connsiteX20" fmla="*/ 5202519 w 7790597"/>
                  <a:gd name="connsiteY20" fmla="*/ 4708071 h 6388100"/>
                  <a:gd name="connsiteX21" fmla="*/ 5920069 w 7790597"/>
                  <a:gd name="connsiteY21" fmla="*/ 4079421 h 6388100"/>
                  <a:gd name="connsiteX22" fmla="*/ 6256619 w 7790597"/>
                  <a:gd name="connsiteY22" fmla="*/ 2777671 h 6388100"/>
                  <a:gd name="connsiteX23" fmla="*/ 6528761 w 7790597"/>
                  <a:gd name="connsiteY23" fmla="*/ 2569935 h 6388100"/>
                  <a:gd name="connsiteX24" fmla="*/ 5063171 w 7790597"/>
                  <a:gd name="connsiteY24" fmla="*/ 4913719 h 6388100"/>
                  <a:gd name="connsiteX0" fmla="*/ 5063171 w 7790597"/>
                  <a:gd name="connsiteY0" fmla="*/ 4913719 h 6388100"/>
                  <a:gd name="connsiteX1" fmla="*/ 5355631 w 7790597"/>
                  <a:gd name="connsiteY1" fmla="*/ 5234014 h 6388100"/>
                  <a:gd name="connsiteX2" fmla="*/ 6564781 w 7790597"/>
                  <a:gd name="connsiteY2" fmla="*/ 3873497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25389 w 7790597"/>
                  <a:gd name="connsiteY14" fmla="*/ 1924050 h 6388100"/>
                  <a:gd name="connsiteX15" fmla="*/ 1242836 w 7790597"/>
                  <a:gd name="connsiteY15" fmla="*/ 2535144 h 6388100"/>
                  <a:gd name="connsiteX16" fmla="*/ 1406125 w 7790597"/>
                  <a:gd name="connsiteY16" fmla="*/ 3457121 h 6388100"/>
                  <a:gd name="connsiteX17" fmla="*/ 1944059 w 7790597"/>
                  <a:gd name="connsiteY17" fmla="*/ 4291597 h 6388100"/>
                  <a:gd name="connsiteX18" fmla="*/ 2727346 w 7790597"/>
                  <a:gd name="connsiteY18" fmla="*/ 4917127 h 6388100"/>
                  <a:gd name="connsiteX19" fmla="*/ 3839084 w 7790597"/>
                  <a:gd name="connsiteY19" fmla="*/ 5123452 h 6388100"/>
                  <a:gd name="connsiteX20" fmla="*/ 5202519 w 7790597"/>
                  <a:gd name="connsiteY20" fmla="*/ 4708071 h 6388100"/>
                  <a:gd name="connsiteX21" fmla="*/ 5920069 w 7790597"/>
                  <a:gd name="connsiteY21" fmla="*/ 4079421 h 6388100"/>
                  <a:gd name="connsiteX22" fmla="*/ 6256619 w 7790597"/>
                  <a:gd name="connsiteY22" fmla="*/ 2777671 h 6388100"/>
                  <a:gd name="connsiteX23" fmla="*/ 6528761 w 7790597"/>
                  <a:gd name="connsiteY23" fmla="*/ 2569935 h 6388100"/>
                  <a:gd name="connsiteX24" fmla="*/ 5063171 w 7790597"/>
                  <a:gd name="connsiteY24" fmla="*/ 4913719 h 6388100"/>
                  <a:gd name="connsiteX0" fmla="*/ 5063171 w 7790597"/>
                  <a:gd name="connsiteY0" fmla="*/ 4913719 h 6388100"/>
                  <a:gd name="connsiteX1" fmla="*/ 5355631 w 7790597"/>
                  <a:gd name="connsiteY1" fmla="*/ 5234014 h 6388100"/>
                  <a:gd name="connsiteX2" fmla="*/ 6564781 w 7790597"/>
                  <a:gd name="connsiteY2" fmla="*/ 3873497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25389 w 7790597"/>
                  <a:gd name="connsiteY14" fmla="*/ 1924050 h 6388100"/>
                  <a:gd name="connsiteX15" fmla="*/ 1242836 w 7790597"/>
                  <a:gd name="connsiteY15" fmla="*/ 2535144 h 6388100"/>
                  <a:gd name="connsiteX16" fmla="*/ 1406125 w 7790597"/>
                  <a:gd name="connsiteY16" fmla="*/ 3457121 h 6388100"/>
                  <a:gd name="connsiteX17" fmla="*/ 1944059 w 7790597"/>
                  <a:gd name="connsiteY17" fmla="*/ 4291597 h 6388100"/>
                  <a:gd name="connsiteX18" fmla="*/ 2750437 w 7790597"/>
                  <a:gd name="connsiteY18" fmla="*/ 4917127 h 6388100"/>
                  <a:gd name="connsiteX19" fmla="*/ 3839084 w 7790597"/>
                  <a:gd name="connsiteY19" fmla="*/ 5123452 h 6388100"/>
                  <a:gd name="connsiteX20" fmla="*/ 5202519 w 7790597"/>
                  <a:gd name="connsiteY20" fmla="*/ 4708071 h 6388100"/>
                  <a:gd name="connsiteX21" fmla="*/ 5920069 w 7790597"/>
                  <a:gd name="connsiteY21" fmla="*/ 4079421 h 6388100"/>
                  <a:gd name="connsiteX22" fmla="*/ 6256619 w 7790597"/>
                  <a:gd name="connsiteY22" fmla="*/ 2777671 h 6388100"/>
                  <a:gd name="connsiteX23" fmla="*/ 6528761 w 7790597"/>
                  <a:gd name="connsiteY23" fmla="*/ 2569935 h 6388100"/>
                  <a:gd name="connsiteX24" fmla="*/ 5063171 w 7790597"/>
                  <a:gd name="connsiteY24" fmla="*/ 4913719 h 6388100"/>
                  <a:gd name="connsiteX0" fmla="*/ 5063171 w 7790597"/>
                  <a:gd name="connsiteY0" fmla="*/ 4913719 h 6388100"/>
                  <a:gd name="connsiteX1" fmla="*/ 5355631 w 7790597"/>
                  <a:gd name="connsiteY1" fmla="*/ 5234014 h 6388100"/>
                  <a:gd name="connsiteX2" fmla="*/ 6564781 w 7790597"/>
                  <a:gd name="connsiteY2" fmla="*/ 3873497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25389 w 7790597"/>
                  <a:gd name="connsiteY14" fmla="*/ 1924050 h 6388100"/>
                  <a:gd name="connsiteX15" fmla="*/ 1242836 w 7790597"/>
                  <a:gd name="connsiteY15" fmla="*/ 2535144 h 6388100"/>
                  <a:gd name="connsiteX16" fmla="*/ 1406125 w 7790597"/>
                  <a:gd name="connsiteY16" fmla="*/ 3457121 h 6388100"/>
                  <a:gd name="connsiteX17" fmla="*/ 1944059 w 7790597"/>
                  <a:gd name="connsiteY17" fmla="*/ 4291597 h 6388100"/>
                  <a:gd name="connsiteX18" fmla="*/ 2785068 w 7790597"/>
                  <a:gd name="connsiteY18" fmla="*/ 4882486 h 6388100"/>
                  <a:gd name="connsiteX19" fmla="*/ 3839084 w 7790597"/>
                  <a:gd name="connsiteY19" fmla="*/ 5123452 h 6388100"/>
                  <a:gd name="connsiteX20" fmla="*/ 5202519 w 7790597"/>
                  <a:gd name="connsiteY20" fmla="*/ 4708071 h 6388100"/>
                  <a:gd name="connsiteX21" fmla="*/ 5920069 w 7790597"/>
                  <a:gd name="connsiteY21" fmla="*/ 4079421 h 6388100"/>
                  <a:gd name="connsiteX22" fmla="*/ 6256619 w 7790597"/>
                  <a:gd name="connsiteY22" fmla="*/ 2777671 h 6388100"/>
                  <a:gd name="connsiteX23" fmla="*/ 6528761 w 7790597"/>
                  <a:gd name="connsiteY23" fmla="*/ 2569935 h 6388100"/>
                  <a:gd name="connsiteX24" fmla="*/ 5063171 w 7790597"/>
                  <a:gd name="connsiteY24" fmla="*/ 4913719 h 6388100"/>
                  <a:gd name="connsiteX0" fmla="*/ 5063171 w 7790597"/>
                  <a:gd name="connsiteY0" fmla="*/ 4913719 h 6388100"/>
                  <a:gd name="connsiteX1" fmla="*/ 5355631 w 7790597"/>
                  <a:gd name="connsiteY1" fmla="*/ 5234014 h 6388100"/>
                  <a:gd name="connsiteX2" fmla="*/ 6564781 w 7790597"/>
                  <a:gd name="connsiteY2" fmla="*/ 3873497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25389 w 7790597"/>
                  <a:gd name="connsiteY14" fmla="*/ 1924050 h 6388100"/>
                  <a:gd name="connsiteX15" fmla="*/ 1265936 w 7790597"/>
                  <a:gd name="connsiteY15" fmla="*/ 2535144 h 6388100"/>
                  <a:gd name="connsiteX16" fmla="*/ 1406125 w 7790597"/>
                  <a:gd name="connsiteY16" fmla="*/ 3457121 h 6388100"/>
                  <a:gd name="connsiteX17" fmla="*/ 1944059 w 7790597"/>
                  <a:gd name="connsiteY17" fmla="*/ 4291597 h 6388100"/>
                  <a:gd name="connsiteX18" fmla="*/ 2785068 w 7790597"/>
                  <a:gd name="connsiteY18" fmla="*/ 4882486 h 6388100"/>
                  <a:gd name="connsiteX19" fmla="*/ 3839084 w 7790597"/>
                  <a:gd name="connsiteY19" fmla="*/ 5123452 h 6388100"/>
                  <a:gd name="connsiteX20" fmla="*/ 5202519 w 7790597"/>
                  <a:gd name="connsiteY20" fmla="*/ 4708071 h 6388100"/>
                  <a:gd name="connsiteX21" fmla="*/ 5920069 w 7790597"/>
                  <a:gd name="connsiteY21" fmla="*/ 4079421 h 6388100"/>
                  <a:gd name="connsiteX22" fmla="*/ 6256619 w 7790597"/>
                  <a:gd name="connsiteY22" fmla="*/ 2777671 h 6388100"/>
                  <a:gd name="connsiteX23" fmla="*/ 6528761 w 7790597"/>
                  <a:gd name="connsiteY23" fmla="*/ 2569935 h 6388100"/>
                  <a:gd name="connsiteX24" fmla="*/ 5063171 w 7790597"/>
                  <a:gd name="connsiteY24" fmla="*/ 4913719 h 6388100"/>
                  <a:gd name="connsiteX0" fmla="*/ 5063171 w 7790597"/>
                  <a:gd name="connsiteY0" fmla="*/ 4913719 h 6388100"/>
                  <a:gd name="connsiteX1" fmla="*/ 5355631 w 7790597"/>
                  <a:gd name="connsiteY1" fmla="*/ 5234014 h 6388100"/>
                  <a:gd name="connsiteX2" fmla="*/ 6564781 w 7790597"/>
                  <a:gd name="connsiteY2" fmla="*/ 3873497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60017 w 7790597"/>
                  <a:gd name="connsiteY14" fmla="*/ 1924054 h 6388100"/>
                  <a:gd name="connsiteX15" fmla="*/ 1265936 w 7790597"/>
                  <a:gd name="connsiteY15" fmla="*/ 2535144 h 6388100"/>
                  <a:gd name="connsiteX16" fmla="*/ 1406125 w 7790597"/>
                  <a:gd name="connsiteY16" fmla="*/ 3457121 h 6388100"/>
                  <a:gd name="connsiteX17" fmla="*/ 1944059 w 7790597"/>
                  <a:gd name="connsiteY17" fmla="*/ 4291597 h 6388100"/>
                  <a:gd name="connsiteX18" fmla="*/ 2785068 w 7790597"/>
                  <a:gd name="connsiteY18" fmla="*/ 4882486 h 6388100"/>
                  <a:gd name="connsiteX19" fmla="*/ 3839084 w 7790597"/>
                  <a:gd name="connsiteY19" fmla="*/ 5123452 h 6388100"/>
                  <a:gd name="connsiteX20" fmla="*/ 5202519 w 7790597"/>
                  <a:gd name="connsiteY20" fmla="*/ 4708071 h 6388100"/>
                  <a:gd name="connsiteX21" fmla="*/ 5920069 w 7790597"/>
                  <a:gd name="connsiteY21" fmla="*/ 4079421 h 6388100"/>
                  <a:gd name="connsiteX22" fmla="*/ 6256619 w 7790597"/>
                  <a:gd name="connsiteY22" fmla="*/ 2777671 h 6388100"/>
                  <a:gd name="connsiteX23" fmla="*/ 6528761 w 7790597"/>
                  <a:gd name="connsiteY23" fmla="*/ 2569935 h 6388100"/>
                  <a:gd name="connsiteX24" fmla="*/ 5063171 w 7790597"/>
                  <a:gd name="connsiteY24" fmla="*/ 4913719 h 6388100"/>
                  <a:gd name="connsiteX0" fmla="*/ 5063171 w 7790597"/>
                  <a:gd name="connsiteY0" fmla="*/ 4913719 h 6388100"/>
                  <a:gd name="connsiteX1" fmla="*/ 5355631 w 7790597"/>
                  <a:gd name="connsiteY1" fmla="*/ 5234014 h 6388100"/>
                  <a:gd name="connsiteX2" fmla="*/ 6564781 w 7790597"/>
                  <a:gd name="connsiteY2" fmla="*/ 3873497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60017 w 7790597"/>
                  <a:gd name="connsiteY14" fmla="*/ 1924054 h 6388100"/>
                  <a:gd name="connsiteX15" fmla="*/ 1265936 w 7790597"/>
                  <a:gd name="connsiteY15" fmla="*/ 2535144 h 6388100"/>
                  <a:gd name="connsiteX16" fmla="*/ 1406125 w 7790597"/>
                  <a:gd name="connsiteY16" fmla="*/ 3457121 h 6388100"/>
                  <a:gd name="connsiteX17" fmla="*/ 1944059 w 7790597"/>
                  <a:gd name="connsiteY17" fmla="*/ 4291597 h 6388100"/>
                  <a:gd name="connsiteX18" fmla="*/ 2785068 w 7790597"/>
                  <a:gd name="connsiteY18" fmla="*/ 4882486 h 6388100"/>
                  <a:gd name="connsiteX19" fmla="*/ 3839084 w 7790597"/>
                  <a:gd name="connsiteY19" fmla="*/ 5123452 h 6388100"/>
                  <a:gd name="connsiteX20" fmla="*/ 5202519 w 7790597"/>
                  <a:gd name="connsiteY20" fmla="*/ 4708071 h 6388100"/>
                  <a:gd name="connsiteX21" fmla="*/ 5920069 w 7790597"/>
                  <a:gd name="connsiteY21" fmla="*/ 4079421 h 6388100"/>
                  <a:gd name="connsiteX22" fmla="*/ 6256619 w 7790597"/>
                  <a:gd name="connsiteY22" fmla="*/ 2777671 h 6388100"/>
                  <a:gd name="connsiteX23" fmla="*/ 6528761 w 7790597"/>
                  <a:gd name="connsiteY23" fmla="*/ 2569935 h 6388100"/>
                  <a:gd name="connsiteX24" fmla="*/ 5063171 w 7790597"/>
                  <a:gd name="connsiteY24" fmla="*/ 4913719 h 6388100"/>
                  <a:gd name="connsiteX0" fmla="*/ 5063171 w 7790597"/>
                  <a:gd name="connsiteY0" fmla="*/ 4913719 h 6388100"/>
                  <a:gd name="connsiteX1" fmla="*/ 5355631 w 7790597"/>
                  <a:gd name="connsiteY1" fmla="*/ 5234014 h 6388100"/>
                  <a:gd name="connsiteX2" fmla="*/ 6564781 w 7790597"/>
                  <a:gd name="connsiteY2" fmla="*/ 3873497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60017 w 7790597"/>
                  <a:gd name="connsiteY14" fmla="*/ 1924054 h 6388100"/>
                  <a:gd name="connsiteX15" fmla="*/ 1265936 w 7790597"/>
                  <a:gd name="connsiteY15" fmla="*/ 2535144 h 6388100"/>
                  <a:gd name="connsiteX16" fmla="*/ 1406125 w 7790597"/>
                  <a:gd name="connsiteY16" fmla="*/ 3457121 h 6388100"/>
                  <a:gd name="connsiteX17" fmla="*/ 1944059 w 7790597"/>
                  <a:gd name="connsiteY17" fmla="*/ 4291597 h 6388100"/>
                  <a:gd name="connsiteX18" fmla="*/ 2785068 w 7790597"/>
                  <a:gd name="connsiteY18" fmla="*/ 4882486 h 6388100"/>
                  <a:gd name="connsiteX19" fmla="*/ 3839084 w 7790597"/>
                  <a:gd name="connsiteY19" fmla="*/ 5123452 h 6388100"/>
                  <a:gd name="connsiteX20" fmla="*/ 5202519 w 7790597"/>
                  <a:gd name="connsiteY20" fmla="*/ 4708071 h 6388100"/>
                  <a:gd name="connsiteX21" fmla="*/ 5920069 w 7790597"/>
                  <a:gd name="connsiteY21" fmla="*/ 4079421 h 6388100"/>
                  <a:gd name="connsiteX22" fmla="*/ 6256619 w 7790597"/>
                  <a:gd name="connsiteY22" fmla="*/ 2777671 h 6388100"/>
                  <a:gd name="connsiteX23" fmla="*/ 6528761 w 7790597"/>
                  <a:gd name="connsiteY23" fmla="*/ 2569935 h 6388100"/>
                  <a:gd name="connsiteX24" fmla="*/ 5063171 w 7790597"/>
                  <a:gd name="connsiteY24" fmla="*/ 4913719 h 6388100"/>
                  <a:gd name="connsiteX0" fmla="*/ 5063171 w 7790597"/>
                  <a:gd name="connsiteY0" fmla="*/ 4913719 h 6388100"/>
                  <a:gd name="connsiteX1" fmla="*/ 5355631 w 7790597"/>
                  <a:gd name="connsiteY1" fmla="*/ 5234014 h 6388100"/>
                  <a:gd name="connsiteX2" fmla="*/ 6564781 w 7790597"/>
                  <a:gd name="connsiteY2" fmla="*/ 3873497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60017 w 7790597"/>
                  <a:gd name="connsiteY14" fmla="*/ 1924054 h 6388100"/>
                  <a:gd name="connsiteX15" fmla="*/ 1265936 w 7790597"/>
                  <a:gd name="connsiteY15" fmla="*/ 2535144 h 6388100"/>
                  <a:gd name="connsiteX16" fmla="*/ 1429222 w 7790597"/>
                  <a:gd name="connsiteY16" fmla="*/ 3457123 h 6388100"/>
                  <a:gd name="connsiteX17" fmla="*/ 1944059 w 7790597"/>
                  <a:gd name="connsiteY17" fmla="*/ 4291597 h 6388100"/>
                  <a:gd name="connsiteX18" fmla="*/ 2785068 w 7790597"/>
                  <a:gd name="connsiteY18" fmla="*/ 4882486 h 6388100"/>
                  <a:gd name="connsiteX19" fmla="*/ 3839084 w 7790597"/>
                  <a:gd name="connsiteY19" fmla="*/ 5123452 h 6388100"/>
                  <a:gd name="connsiteX20" fmla="*/ 5202519 w 7790597"/>
                  <a:gd name="connsiteY20" fmla="*/ 4708071 h 6388100"/>
                  <a:gd name="connsiteX21" fmla="*/ 5920069 w 7790597"/>
                  <a:gd name="connsiteY21" fmla="*/ 4079421 h 6388100"/>
                  <a:gd name="connsiteX22" fmla="*/ 6256619 w 7790597"/>
                  <a:gd name="connsiteY22" fmla="*/ 2777671 h 6388100"/>
                  <a:gd name="connsiteX23" fmla="*/ 6528761 w 7790597"/>
                  <a:gd name="connsiteY23" fmla="*/ 2569935 h 6388100"/>
                  <a:gd name="connsiteX24" fmla="*/ 5063171 w 7790597"/>
                  <a:gd name="connsiteY24" fmla="*/ 4913719 h 6388100"/>
                  <a:gd name="connsiteX0" fmla="*/ 5063171 w 7790597"/>
                  <a:gd name="connsiteY0" fmla="*/ 4913719 h 6388100"/>
                  <a:gd name="connsiteX1" fmla="*/ 5355631 w 7790597"/>
                  <a:gd name="connsiteY1" fmla="*/ 5234014 h 6388100"/>
                  <a:gd name="connsiteX2" fmla="*/ 6483958 w 7790597"/>
                  <a:gd name="connsiteY2" fmla="*/ 3850396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60017 w 7790597"/>
                  <a:gd name="connsiteY14" fmla="*/ 1924054 h 6388100"/>
                  <a:gd name="connsiteX15" fmla="*/ 1265936 w 7790597"/>
                  <a:gd name="connsiteY15" fmla="*/ 2535144 h 6388100"/>
                  <a:gd name="connsiteX16" fmla="*/ 1429222 w 7790597"/>
                  <a:gd name="connsiteY16" fmla="*/ 3457123 h 6388100"/>
                  <a:gd name="connsiteX17" fmla="*/ 1944059 w 7790597"/>
                  <a:gd name="connsiteY17" fmla="*/ 4291597 h 6388100"/>
                  <a:gd name="connsiteX18" fmla="*/ 2785068 w 7790597"/>
                  <a:gd name="connsiteY18" fmla="*/ 4882486 h 6388100"/>
                  <a:gd name="connsiteX19" fmla="*/ 3839084 w 7790597"/>
                  <a:gd name="connsiteY19" fmla="*/ 5123452 h 6388100"/>
                  <a:gd name="connsiteX20" fmla="*/ 5202519 w 7790597"/>
                  <a:gd name="connsiteY20" fmla="*/ 4708071 h 6388100"/>
                  <a:gd name="connsiteX21" fmla="*/ 5920069 w 7790597"/>
                  <a:gd name="connsiteY21" fmla="*/ 4079421 h 6388100"/>
                  <a:gd name="connsiteX22" fmla="*/ 6256619 w 7790597"/>
                  <a:gd name="connsiteY22" fmla="*/ 2777671 h 6388100"/>
                  <a:gd name="connsiteX23" fmla="*/ 6528761 w 7790597"/>
                  <a:gd name="connsiteY23" fmla="*/ 2569935 h 6388100"/>
                  <a:gd name="connsiteX24" fmla="*/ 5063171 w 7790597"/>
                  <a:gd name="connsiteY24" fmla="*/ 4913719 h 6388100"/>
                  <a:gd name="connsiteX0" fmla="*/ 5063171 w 7790597"/>
                  <a:gd name="connsiteY0" fmla="*/ 4913719 h 6388100"/>
                  <a:gd name="connsiteX1" fmla="*/ 5355631 w 7790597"/>
                  <a:gd name="connsiteY1" fmla="*/ 5234014 h 6388100"/>
                  <a:gd name="connsiteX2" fmla="*/ 6483958 w 7790597"/>
                  <a:gd name="connsiteY2" fmla="*/ 3850396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60017 w 7790597"/>
                  <a:gd name="connsiteY14" fmla="*/ 1924054 h 6388100"/>
                  <a:gd name="connsiteX15" fmla="*/ 1265936 w 7790597"/>
                  <a:gd name="connsiteY15" fmla="*/ 2535144 h 6388100"/>
                  <a:gd name="connsiteX16" fmla="*/ 1429222 w 7790597"/>
                  <a:gd name="connsiteY16" fmla="*/ 3457123 h 6388100"/>
                  <a:gd name="connsiteX17" fmla="*/ 1944059 w 7790597"/>
                  <a:gd name="connsiteY17" fmla="*/ 4291597 h 6388100"/>
                  <a:gd name="connsiteX18" fmla="*/ 2785068 w 7790597"/>
                  <a:gd name="connsiteY18" fmla="*/ 4882486 h 6388100"/>
                  <a:gd name="connsiteX19" fmla="*/ 3839084 w 7790597"/>
                  <a:gd name="connsiteY19" fmla="*/ 5123452 h 6388100"/>
                  <a:gd name="connsiteX20" fmla="*/ 5202519 w 7790597"/>
                  <a:gd name="connsiteY20" fmla="*/ 4708071 h 6388100"/>
                  <a:gd name="connsiteX21" fmla="*/ 5920069 w 7790597"/>
                  <a:gd name="connsiteY21" fmla="*/ 4079421 h 6388100"/>
                  <a:gd name="connsiteX22" fmla="*/ 6256619 w 7790597"/>
                  <a:gd name="connsiteY22" fmla="*/ 2777671 h 6388100"/>
                  <a:gd name="connsiteX23" fmla="*/ 6528761 w 7790597"/>
                  <a:gd name="connsiteY23" fmla="*/ 2569935 h 6388100"/>
                  <a:gd name="connsiteX24" fmla="*/ 5063171 w 7790597"/>
                  <a:gd name="connsiteY24" fmla="*/ 4913719 h 6388100"/>
                  <a:gd name="connsiteX0" fmla="*/ 5063171 w 7790597"/>
                  <a:gd name="connsiteY0" fmla="*/ 4913719 h 6388100"/>
                  <a:gd name="connsiteX1" fmla="*/ 5355631 w 7790597"/>
                  <a:gd name="connsiteY1" fmla="*/ 5234014 h 6388100"/>
                  <a:gd name="connsiteX2" fmla="*/ 6483958 w 7790597"/>
                  <a:gd name="connsiteY2" fmla="*/ 3850396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60017 w 7790597"/>
                  <a:gd name="connsiteY14" fmla="*/ 1924054 h 6388100"/>
                  <a:gd name="connsiteX15" fmla="*/ 1265936 w 7790597"/>
                  <a:gd name="connsiteY15" fmla="*/ 2535144 h 6388100"/>
                  <a:gd name="connsiteX16" fmla="*/ 1429222 w 7790597"/>
                  <a:gd name="connsiteY16" fmla="*/ 3457123 h 6388100"/>
                  <a:gd name="connsiteX17" fmla="*/ 1944059 w 7790597"/>
                  <a:gd name="connsiteY17" fmla="*/ 4291597 h 6388100"/>
                  <a:gd name="connsiteX18" fmla="*/ 2785068 w 7790597"/>
                  <a:gd name="connsiteY18" fmla="*/ 4882486 h 6388100"/>
                  <a:gd name="connsiteX19" fmla="*/ 3839084 w 7790597"/>
                  <a:gd name="connsiteY19" fmla="*/ 5123452 h 6388100"/>
                  <a:gd name="connsiteX20" fmla="*/ 5202519 w 7790597"/>
                  <a:gd name="connsiteY20" fmla="*/ 4708071 h 6388100"/>
                  <a:gd name="connsiteX21" fmla="*/ 5920069 w 7790597"/>
                  <a:gd name="connsiteY21" fmla="*/ 4079421 h 6388100"/>
                  <a:gd name="connsiteX22" fmla="*/ 6256619 w 7790597"/>
                  <a:gd name="connsiteY22" fmla="*/ 2777671 h 6388100"/>
                  <a:gd name="connsiteX23" fmla="*/ 6528761 w 7790597"/>
                  <a:gd name="connsiteY23" fmla="*/ 2569935 h 6388100"/>
                  <a:gd name="connsiteX24" fmla="*/ 5063171 w 7790597"/>
                  <a:gd name="connsiteY24" fmla="*/ 4913719 h 6388100"/>
                  <a:gd name="connsiteX0" fmla="*/ 5063171 w 7790597"/>
                  <a:gd name="connsiteY0" fmla="*/ 4913719 h 6388100"/>
                  <a:gd name="connsiteX1" fmla="*/ 5355631 w 7790597"/>
                  <a:gd name="connsiteY1" fmla="*/ 5234014 h 6388100"/>
                  <a:gd name="connsiteX2" fmla="*/ 6483958 w 7790597"/>
                  <a:gd name="connsiteY2" fmla="*/ 3850396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60017 w 7790597"/>
                  <a:gd name="connsiteY14" fmla="*/ 1924054 h 6388100"/>
                  <a:gd name="connsiteX15" fmla="*/ 1265936 w 7790597"/>
                  <a:gd name="connsiteY15" fmla="*/ 2535144 h 6388100"/>
                  <a:gd name="connsiteX16" fmla="*/ 1429222 w 7790597"/>
                  <a:gd name="connsiteY16" fmla="*/ 3457123 h 6388100"/>
                  <a:gd name="connsiteX17" fmla="*/ 1944059 w 7790597"/>
                  <a:gd name="connsiteY17" fmla="*/ 4291597 h 6388100"/>
                  <a:gd name="connsiteX18" fmla="*/ 2785068 w 7790597"/>
                  <a:gd name="connsiteY18" fmla="*/ 4882486 h 6388100"/>
                  <a:gd name="connsiteX19" fmla="*/ 3839084 w 7790597"/>
                  <a:gd name="connsiteY19" fmla="*/ 5123452 h 6388100"/>
                  <a:gd name="connsiteX20" fmla="*/ 5202519 w 7790597"/>
                  <a:gd name="connsiteY20" fmla="*/ 4708071 h 6388100"/>
                  <a:gd name="connsiteX21" fmla="*/ 5920069 w 7790597"/>
                  <a:gd name="connsiteY21" fmla="*/ 4079421 h 6388100"/>
                  <a:gd name="connsiteX22" fmla="*/ 6256619 w 7790597"/>
                  <a:gd name="connsiteY22" fmla="*/ 2777671 h 6388100"/>
                  <a:gd name="connsiteX23" fmla="*/ 6528761 w 7790597"/>
                  <a:gd name="connsiteY23" fmla="*/ 2569935 h 6388100"/>
                  <a:gd name="connsiteX24" fmla="*/ 5063171 w 7790597"/>
                  <a:gd name="connsiteY24" fmla="*/ 4913719 h 6388100"/>
                  <a:gd name="connsiteX0" fmla="*/ 5063171 w 7790597"/>
                  <a:gd name="connsiteY0" fmla="*/ 4913719 h 6388100"/>
                  <a:gd name="connsiteX1" fmla="*/ 5286363 w 7790597"/>
                  <a:gd name="connsiteY1" fmla="*/ 5141645 h 6388100"/>
                  <a:gd name="connsiteX2" fmla="*/ 6483958 w 7790597"/>
                  <a:gd name="connsiteY2" fmla="*/ 3850396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60017 w 7790597"/>
                  <a:gd name="connsiteY14" fmla="*/ 1924054 h 6388100"/>
                  <a:gd name="connsiteX15" fmla="*/ 1265936 w 7790597"/>
                  <a:gd name="connsiteY15" fmla="*/ 2535144 h 6388100"/>
                  <a:gd name="connsiteX16" fmla="*/ 1429222 w 7790597"/>
                  <a:gd name="connsiteY16" fmla="*/ 3457123 h 6388100"/>
                  <a:gd name="connsiteX17" fmla="*/ 1944059 w 7790597"/>
                  <a:gd name="connsiteY17" fmla="*/ 4291597 h 6388100"/>
                  <a:gd name="connsiteX18" fmla="*/ 2785068 w 7790597"/>
                  <a:gd name="connsiteY18" fmla="*/ 4882486 h 6388100"/>
                  <a:gd name="connsiteX19" fmla="*/ 3839084 w 7790597"/>
                  <a:gd name="connsiteY19" fmla="*/ 5123452 h 6388100"/>
                  <a:gd name="connsiteX20" fmla="*/ 5202519 w 7790597"/>
                  <a:gd name="connsiteY20" fmla="*/ 4708071 h 6388100"/>
                  <a:gd name="connsiteX21" fmla="*/ 5920069 w 7790597"/>
                  <a:gd name="connsiteY21" fmla="*/ 4079421 h 6388100"/>
                  <a:gd name="connsiteX22" fmla="*/ 6256619 w 7790597"/>
                  <a:gd name="connsiteY22" fmla="*/ 2777671 h 6388100"/>
                  <a:gd name="connsiteX23" fmla="*/ 6528761 w 7790597"/>
                  <a:gd name="connsiteY23" fmla="*/ 2569935 h 6388100"/>
                  <a:gd name="connsiteX24" fmla="*/ 5063171 w 7790597"/>
                  <a:gd name="connsiteY24" fmla="*/ 4913719 h 6388100"/>
                  <a:gd name="connsiteX0" fmla="*/ 5063171 w 7790597"/>
                  <a:gd name="connsiteY0" fmla="*/ 4913719 h 6388100"/>
                  <a:gd name="connsiteX1" fmla="*/ 5286363 w 7790597"/>
                  <a:gd name="connsiteY1" fmla="*/ 5141645 h 6388100"/>
                  <a:gd name="connsiteX2" fmla="*/ 6483958 w 7790597"/>
                  <a:gd name="connsiteY2" fmla="*/ 3850396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60017 w 7790597"/>
                  <a:gd name="connsiteY14" fmla="*/ 1924054 h 6388100"/>
                  <a:gd name="connsiteX15" fmla="*/ 1265936 w 7790597"/>
                  <a:gd name="connsiteY15" fmla="*/ 2535144 h 6388100"/>
                  <a:gd name="connsiteX16" fmla="*/ 1429222 w 7790597"/>
                  <a:gd name="connsiteY16" fmla="*/ 3457123 h 6388100"/>
                  <a:gd name="connsiteX17" fmla="*/ 1944059 w 7790597"/>
                  <a:gd name="connsiteY17" fmla="*/ 4291597 h 6388100"/>
                  <a:gd name="connsiteX18" fmla="*/ 2785068 w 7790597"/>
                  <a:gd name="connsiteY18" fmla="*/ 4882486 h 6388100"/>
                  <a:gd name="connsiteX19" fmla="*/ 3839084 w 7790597"/>
                  <a:gd name="connsiteY19" fmla="*/ 5123452 h 6388100"/>
                  <a:gd name="connsiteX20" fmla="*/ 5202519 w 7790597"/>
                  <a:gd name="connsiteY20" fmla="*/ 4708071 h 6388100"/>
                  <a:gd name="connsiteX21" fmla="*/ 5920069 w 7790597"/>
                  <a:gd name="connsiteY21" fmla="*/ 4079421 h 6388100"/>
                  <a:gd name="connsiteX22" fmla="*/ 6256619 w 7790597"/>
                  <a:gd name="connsiteY22" fmla="*/ 2777671 h 6388100"/>
                  <a:gd name="connsiteX23" fmla="*/ 6528761 w 7790597"/>
                  <a:gd name="connsiteY23" fmla="*/ 2569935 h 6388100"/>
                  <a:gd name="connsiteX24" fmla="*/ 5063171 w 7790597"/>
                  <a:gd name="connsiteY24" fmla="*/ 4913719 h 6388100"/>
                  <a:gd name="connsiteX0" fmla="*/ 5063171 w 7790597"/>
                  <a:gd name="connsiteY0" fmla="*/ 4913719 h 6388100"/>
                  <a:gd name="connsiteX1" fmla="*/ 5286363 w 7790597"/>
                  <a:gd name="connsiteY1" fmla="*/ 5141645 h 6388100"/>
                  <a:gd name="connsiteX2" fmla="*/ 6414676 w 7790597"/>
                  <a:gd name="connsiteY2" fmla="*/ 3850396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60017 w 7790597"/>
                  <a:gd name="connsiteY14" fmla="*/ 1924054 h 6388100"/>
                  <a:gd name="connsiteX15" fmla="*/ 1265936 w 7790597"/>
                  <a:gd name="connsiteY15" fmla="*/ 2535144 h 6388100"/>
                  <a:gd name="connsiteX16" fmla="*/ 1429222 w 7790597"/>
                  <a:gd name="connsiteY16" fmla="*/ 3457123 h 6388100"/>
                  <a:gd name="connsiteX17" fmla="*/ 1944059 w 7790597"/>
                  <a:gd name="connsiteY17" fmla="*/ 4291597 h 6388100"/>
                  <a:gd name="connsiteX18" fmla="*/ 2785068 w 7790597"/>
                  <a:gd name="connsiteY18" fmla="*/ 4882486 h 6388100"/>
                  <a:gd name="connsiteX19" fmla="*/ 3839084 w 7790597"/>
                  <a:gd name="connsiteY19" fmla="*/ 5123452 h 6388100"/>
                  <a:gd name="connsiteX20" fmla="*/ 5202519 w 7790597"/>
                  <a:gd name="connsiteY20" fmla="*/ 4708071 h 6388100"/>
                  <a:gd name="connsiteX21" fmla="*/ 5920069 w 7790597"/>
                  <a:gd name="connsiteY21" fmla="*/ 4079421 h 6388100"/>
                  <a:gd name="connsiteX22" fmla="*/ 6256619 w 7790597"/>
                  <a:gd name="connsiteY22" fmla="*/ 2777671 h 6388100"/>
                  <a:gd name="connsiteX23" fmla="*/ 6528761 w 7790597"/>
                  <a:gd name="connsiteY23" fmla="*/ 2569935 h 6388100"/>
                  <a:gd name="connsiteX24" fmla="*/ 5063171 w 7790597"/>
                  <a:gd name="connsiteY24" fmla="*/ 4913719 h 6388100"/>
                  <a:gd name="connsiteX0" fmla="*/ 5063171 w 7790597"/>
                  <a:gd name="connsiteY0" fmla="*/ 4913719 h 6388100"/>
                  <a:gd name="connsiteX1" fmla="*/ 5286363 w 7790597"/>
                  <a:gd name="connsiteY1" fmla="*/ 5141645 h 6388100"/>
                  <a:gd name="connsiteX2" fmla="*/ 6414676 w 7790597"/>
                  <a:gd name="connsiteY2" fmla="*/ 3850396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60017 w 7790597"/>
                  <a:gd name="connsiteY14" fmla="*/ 1924054 h 6388100"/>
                  <a:gd name="connsiteX15" fmla="*/ 1265936 w 7790597"/>
                  <a:gd name="connsiteY15" fmla="*/ 2535144 h 6388100"/>
                  <a:gd name="connsiteX16" fmla="*/ 1429222 w 7790597"/>
                  <a:gd name="connsiteY16" fmla="*/ 3457123 h 6388100"/>
                  <a:gd name="connsiteX17" fmla="*/ 1944059 w 7790597"/>
                  <a:gd name="connsiteY17" fmla="*/ 4291597 h 6388100"/>
                  <a:gd name="connsiteX18" fmla="*/ 2785068 w 7790597"/>
                  <a:gd name="connsiteY18" fmla="*/ 4882486 h 6388100"/>
                  <a:gd name="connsiteX19" fmla="*/ 3839084 w 7790597"/>
                  <a:gd name="connsiteY19" fmla="*/ 5123452 h 6388100"/>
                  <a:gd name="connsiteX20" fmla="*/ 5202519 w 7790597"/>
                  <a:gd name="connsiteY20" fmla="*/ 4708071 h 6388100"/>
                  <a:gd name="connsiteX21" fmla="*/ 5920069 w 7790597"/>
                  <a:gd name="connsiteY21" fmla="*/ 4079421 h 6388100"/>
                  <a:gd name="connsiteX22" fmla="*/ 6256619 w 7790597"/>
                  <a:gd name="connsiteY22" fmla="*/ 2777671 h 6388100"/>
                  <a:gd name="connsiteX23" fmla="*/ 6528761 w 7790597"/>
                  <a:gd name="connsiteY23" fmla="*/ 2569935 h 6388100"/>
                  <a:gd name="connsiteX24" fmla="*/ 5063171 w 7790597"/>
                  <a:gd name="connsiteY24" fmla="*/ 4913719 h 6388100"/>
                  <a:gd name="connsiteX0" fmla="*/ 5063171 w 7790597"/>
                  <a:gd name="connsiteY0" fmla="*/ 4913719 h 6388100"/>
                  <a:gd name="connsiteX1" fmla="*/ 5286363 w 7790597"/>
                  <a:gd name="connsiteY1" fmla="*/ 5141645 h 6388100"/>
                  <a:gd name="connsiteX2" fmla="*/ 6414676 w 7790597"/>
                  <a:gd name="connsiteY2" fmla="*/ 3850396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60017 w 7790597"/>
                  <a:gd name="connsiteY14" fmla="*/ 1924054 h 6388100"/>
                  <a:gd name="connsiteX15" fmla="*/ 1265936 w 7790597"/>
                  <a:gd name="connsiteY15" fmla="*/ 2535144 h 6388100"/>
                  <a:gd name="connsiteX16" fmla="*/ 1429222 w 7790597"/>
                  <a:gd name="connsiteY16" fmla="*/ 3457123 h 6388100"/>
                  <a:gd name="connsiteX17" fmla="*/ 1944059 w 7790597"/>
                  <a:gd name="connsiteY17" fmla="*/ 4291597 h 6388100"/>
                  <a:gd name="connsiteX18" fmla="*/ 2785068 w 7790597"/>
                  <a:gd name="connsiteY18" fmla="*/ 4882486 h 6388100"/>
                  <a:gd name="connsiteX19" fmla="*/ 3839084 w 7790597"/>
                  <a:gd name="connsiteY19" fmla="*/ 5123452 h 6388100"/>
                  <a:gd name="connsiteX20" fmla="*/ 5202519 w 7790597"/>
                  <a:gd name="connsiteY20" fmla="*/ 4708071 h 6388100"/>
                  <a:gd name="connsiteX21" fmla="*/ 5920069 w 7790597"/>
                  <a:gd name="connsiteY21" fmla="*/ 4079421 h 6388100"/>
                  <a:gd name="connsiteX22" fmla="*/ 6256619 w 7790597"/>
                  <a:gd name="connsiteY22" fmla="*/ 2777671 h 6388100"/>
                  <a:gd name="connsiteX23" fmla="*/ 6528761 w 7790597"/>
                  <a:gd name="connsiteY23" fmla="*/ 2569935 h 6388100"/>
                  <a:gd name="connsiteX24" fmla="*/ 5063171 w 7790597"/>
                  <a:gd name="connsiteY24" fmla="*/ 4913719 h 6388100"/>
                  <a:gd name="connsiteX0" fmla="*/ 5063171 w 7790597"/>
                  <a:gd name="connsiteY0" fmla="*/ 4913719 h 6388100"/>
                  <a:gd name="connsiteX1" fmla="*/ 5286363 w 7790597"/>
                  <a:gd name="connsiteY1" fmla="*/ 5141645 h 6388100"/>
                  <a:gd name="connsiteX2" fmla="*/ 6414676 w 7790597"/>
                  <a:gd name="connsiteY2" fmla="*/ 3850396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60017 w 7790597"/>
                  <a:gd name="connsiteY14" fmla="*/ 1924054 h 6388100"/>
                  <a:gd name="connsiteX15" fmla="*/ 1265936 w 7790597"/>
                  <a:gd name="connsiteY15" fmla="*/ 2535144 h 6388100"/>
                  <a:gd name="connsiteX16" fmla="*/ 1429222 w 7790597"/>
                  <a:gd name="connsiteY16" fmla="*/ 3457123 h 6388100"/>
                  <a:gd name="connsiteX17" fmla="*/ 1944059 w 7790597"/>
                  <a:gd name="connsiteY17" fmla="*/ 4291597 h 6388100"/>
                  <a:gd name="connsiteX18" fmla="*/ 2785068 w 7790597"/>
                  <a:gd name="connsiteY18" fmla="*/ 4882486 h 6388100"/>
                  <a:gd name="connsiteX19" fmla="*/ 3839084 w 7790597"/>
                  <a:gd name="connsiteY19" fmla="*/ 5123452 h 6388100"/>
                  <a:gd name="connsiteX20" fmla="*/ 5202519 w 7790597"/>
                  <a:gd name="connsiteY20" fmla="*/ 4708071 h 6388100"/>
                  <a:gd name="connsiteX21" fmla="*/ 5920069 w 7790597"/>
                  <a:gd name="connsiteY21" fmla="*/ 4079421 h 6388100"/>
                  <a:gd name="connsiteX22" fmla="*/ 6256619 w 7790597"/>
                  <a:gd name="connsiteY22" fmla="*/ 2777671 h 6388100"/>
                  <a:gd name="connsiteX23" fmla="*/ 6528761 w 7790597"/>
                  <a:gd name="connsiteY23" fmla="*/ 2569935 h 6388100"/>
                  <a:gd name="connsiteX24" fmla="*/ 5063171 w 7790597"/>
                  <a:gd name="connsiteY24" fmla="*/ 4913719 h 6388100"/>
                  <a:gd name="connsiteX0" fmla="*/ 5063171 w 7790597"/>
                  <a:gd name="connsiteY0" fmla="*/ 4913719 h 6388100"/>
                  <a:gd name="connsiteX1" fmla="*/ 5286363 w 7790597"/>
                  <a:gd name="connsiteY1" fmla="*/ 5141645 h 6388100"/>
                  <a:gd name="connsiteX2" fmla="*/ 6414676 w 7790597"/>
                  <a:gd name="connsiteY2" fmla="*/ 3850396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60017 w 7790597"/>
                  <a:gd name="connsiteY14" fmla="*/ 1924054 h 6388100"/>
                  <a:gd name="connsiteX15" fmla="*/ 1265936 w 7790597"/>
                  <a:gd name="connsiteY15" fmla="*/ 2535144 h 6388100"/>
                  <a:gd name="connsiteX16" fmla="*/ 1429222 w 7790597"/>
                  <a:gd name="connsiteY16" fmla="*/ 3457123 h 6388100"/>
                  <a:gd name="connsiteX17" fmla="*/ 1944059 w 7790597"/>
                  <a:gd name="connsiteY17" fmla="*/ 4291597 h 6388100"/>
                  <a:gd name="connsiteX18" fmla="*/ 2785068 w 7790597"/>
                  <a:gd name="connsiteY18" fmla="*/ 4882486 h 6388100"/>
                  <a:gd name="connsiteX19" fmla="*/ 3839084 w 7790597"/>
                  <a:gd name="connsiteY19" fmla="*/ 5123452 h 6388100"/>
                  <a:gd name="connsiteX20" fmla="*/ 5202519 w 7790597"/>
                  <a:gd name="connsiteY20" fmla="*/ 4708071 h 6388100"/>
                  <a:gd name="connsiteX21" fmla="*/ 5920069 w 7790597"/>
                  <a:gd name="connsiteY21" fmla="*/ 4079421 h 6388100"/>
                  <a:gd name="connsiteX22" fmla="*/ 6256619 w 7790597"/>
                  <a:gd name="connsiteY22" fmla="*/ 2777671 h 6388100"/>
                  <a:gd name="connsiteX23" fmla="*/ 6528761 w 7790597"/>
                  <a:gd name="connsiteY23" fmla="*/ 2569935 h 6388100"/>
                  <a:gd name="connsiteX24" fmla="*/ 5063171 w 7790597"/>
                  <a:gd name="connsiteY24" fmla="*/ 4913719 h 6388100"/>
                  <a:gd name="connsiteX0" fmla="*/ 5063171 w 7790597"/>
                  <a:gd name="connsiteY0" fmla="*/ 4913719 h 6388100"/>
                  <a:gd name="connsiteX1" fmla="*/ 5286363 w 7790597"/>
                  <a:gd name="connsiteY1" fmla="*/ 5095454 h 6388100"/>
                  <a:gd name="connsiteX2" fmla="*/ 6414676 w 7790597"/>
                  <a:gd name="connsiteY2" fmla="*/ 3850396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60017 w 7790597"/>
                  <a:gd name="connsiteY14" fmla="*/ 1924054 h 6388100"/>
                  <a:gd name="connsiteX15" fmla="*/ 1265936 w 7790597"/>
                  <a:gd name="connsiteY15" fmla="*/ 2535144 h 6388100"/>
                  <a:gd name="connsiteX16" fmla="*/ 1429222 w 7790597"/>
                  <a:gd name="connsiteY16" fmla="*/ 3457123 h 6388100"/>
                  <a:gd name="connsiteX17" fmla="*/ 1944059 w 7790597"/>
                  <a:gd name="connsiteY17" fmla="*/ 4291597 h 6388100"/>
                  <a:gd name="connsiteX18" fmla="*/ 2785068 w 7790597"/>
                  <a:gd name="connsiteY18" fmla="*/ 4882486 h 6388100"/>
                  <a:gd name="connsiteX19" fmla="*/ 3839084 w 7790597"/>
                  <a:gd name="connsiteY19" fmla="*/ 5123452 h 6388100"/>
                  <a:gd name="connsiteX20" fmla="*/ 5202519 w 7790597"/>
                  <a:gd name="connsiteY20" fmla="*/ 4708071 h 6388100"/>
                  <a:gd name="connsiteX21" fmla="*/ 5920069 w 7790597"/>
                  <a:gd name="connsiteY21" fmla="*/ 4079421 h 6388100"/>
                  <a:gd name="connsiteX22" fmla="*/ 6256619 w 7790597"/>
                  <a:gd name="connsiteY22" fmla="*/ 2777671 h 6388100"/>
                  <a:gd name="connsiteX23" fmla="*/ 6528761 w 7790597"/>
                  <a:gd name="connsiteY23" fmla="*/ 2569935 h 6388100"/>
                  <a:gd name="connsiteX24" fmla="*/ 5063171 w 7790597"/>
                  <a:gd name="connsiteY24" fmla="*/ 4913719 h 6388100"/>
                  <a:gd name="connsiteX0" fmla="*/ 5063171 w 7790597"/>
                  <a:gd name="connsiteY0" fmla="*/ 4913719 h 6388100"/>
                  <a:gd name="connsiteX1" fmla="*/ 5286363 w 7790597"/>
                  <a:gd name="connsiteY1" fmla="*/ 5095454 h 6388100"/>
                  <a:gd name="connsiteX2" fmla="*/ 6414676 w 7790597"/>
                  <a:gd name="connsiteY2" fmla="*/ 3850396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828071 w 7790597"/>
                  <a:gd name="connsiteY13" fmla="*/ 994287 h 6388100"/>
                  <a:gd name="connsiteX14" fmla="*/ 1360017 w 7790597"/>
                  <a:gd name="connsiteY14" fmla="*/ 1924054 h 6388100"/>
                  <a:gd name="connsiteX15" fmla="*/ 1265936 w 7790597"/>
                  <a:gd name="connsiteY15" fmla="*/ 2535144 h 6388100"/>
                  <a:gd name="connsiteX16" fmla="*/ 1429222 w 7790597"/>
                  <a:gd name="connsiteY16" fmla="*/ 3457123 h 6388100"/>
                  <a:gd name="connsiteX17" fmla="*/ 1944059 w 7790597"/>
                  <a:gd name="connsiteY17" fmla="*/ 4291597 h 6388100"/>
                  <a:gd name="connsiteX18" fmla="*/ 2785068 w 7790597"/>
                  <a:gd name="connsiteY18" fmla="*/ 4882486 h 6388100"/>
                  <a:gd name="connsiteX19" fmla="*/ 3839084 w 7790597"/>
                  <a:gd name="connsiteY19" fmla="*/ 5123452 h 6388100"/>
                  <a:gd name="connsiteX20" fmla="*/ 5202519 w 7790597"/>
                  <a:gd name="connsiteY20" fmla="*/ 4708071 h 6388100"/>
                  <a:gd name="connsiteX21" fmla="*/ 5920069 w 7790597"/>
                  <a:gd name="connsiteY21" fmla="*/ 4079421 h 6388100"/>
                  <a:gd name="connsiteX22" fmla="*/ 6256619 w 7790597"/>
                  <a:gd name="connsiteY22" fmla="*/ 2777671 h 6388100"/>
                  <a:gd name="connsiteX23" fmla="*/ 6528761 w 7790597"/>
                  <a:gd name="connsiteY23" fmla="*/ 2569935 h 6388100"/>
                  <a:gd name="connsiteX24" fmla="*/ 5063171 w 7790597"/>
                  <a:gd name="connsiteY24" fmla="*/ 4913719 h 6388100"/>
                  <a:gd name="connsiteX0" fmla="*/ 5063171 w 7790597"/>
                  <a:gd name="connsiteY0" fmla="*/ 4913719 h 6388100"/>
                  <a:gd name="connsiteX1" fmla="*/ 5286363 w 7790597"/>
                  <a:gd name="connsiteY1" fmla="*/ 5095454 h 6388100"/>
                  <a:gd name="connsiteX2" fmla="*/ 6414676 w 7790597"/>
                  <a:gd name="connsiteY2" fmla="*/ 3850396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828071 w 7790597"/>
                  <a:gd name="connsiteY13" fmla="*/ 994287 h 6388100"/>
                  <a:gd name="connsiteX14" fmla="*/ 1360017 w 7790597"/>
                  <a:gd name="connsiteY14" fmla="*/ 1924054 h 6388100"/>
                  <a:gd name="connsiteX15" fmla="*/ 1265936 w 7790597"/>
                  <a:gd name="connsiteY15" fmla="*/ 2535144 h 6388100"/>
                  <a:gd name="connsiteX16" fmla="*/ 1429222 w 7790597"/>
                  <a:gd name="connsiteY16" fmla="*/ 3457123 h 6388100"/>
                  <a:gd name="connsiteX17" fmla="*/ 1944059 w 7790597"/>
                  <a:gd name="connsiteY17" fmla="*/ 4291597 h 6388100"/>
                  <a:gd name="connsiteX18" fmla="*/ 2785068 w 7790597"/>
                  <a:gd name="connsiteY18" fmla="*/ 4882486 h 6388100"/>
                  <a:gd name="connsiteX19" fmla="*/ 3839084 w 7790597"/>
                  <a:gd name="connsiteY19" fmla="*/ 5123452 h 6388100"/>
                  <a:gd name="connsiteX20" fmla="*/ 5202519 w 7790597"/>
                  <a:gd name="connsiteY20" fmla="*/ 4708071 h 6388100"/>
                  <a:gd name="connsiteX21" fmla="*/ 5920069 w 7790597"/>
                  <a:gd name="connsiteY21" fmla="*/ 4079421 h 6388100"/>
                  <a:gd name="connsiteX22" fmla="*/ 6256619 w 7790597"/>
                  <a:gd name="connsiteY22" fmla="*/ 2777671 h 6388100"/>
                  <a:gd name="connsiteX23" fmla="*/ 6528761 w 7790597"/>
                  <a:gd name="connsiteY23" fmla="*/ 2569935 h 6388100"/>
                  <a:gd name="connsiteX24" fmla="*/ 5063171 w 7790597"/>
                  <a:gd name="connsiteY24" fmla="*/ 4913719 h 6388100"/>
                  <a:gd name="connsiteX0" fmla="*/ 5063171 w 7790597"/>
                  <a:gd name="connsiteY0" fmla="*/ 4913719 h 6388100"/>
                  <a:gd name="connsiteX1" fmla="*/ 5286363 w 7790597"/>
                  <a:gd name="connsiteY1" fmla="*/ 5095454 h 6388100"/>
                  <a:gd name="connsiteX2" fmla="*/ 6414676 w 7790597"/>
                  <a:gd name="connsiteY2" fmla="*/ 3850396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828071 w 7790597"/>
                  <a:gd name="connsiteY13" fmla="*/ 994287 h 6388100"/>
                  <a:gd name="connsiteX14" fmla="*/ 1360017 w 7790597"/>
                  <a:gd name="connsiteY14" fmla="*/ 1924054 h 6388100"/>
                  <a:gd name="connsiteX15" fmla="*/ 1265936 w 7790597"/>
                  <a:gd name="connsiteY15" fmla="*/ 2535144 h 6388100"/>
                  <a:gd name="connsiteX16" fmla="*/ 1429222 w 7790597"/>
                  <a:gd name="connsiteY16" fmla="*/ 3457123 h 6388100"/>
                  <a:gd name="connsiteX17" fmla="*/ 1944059 w 7790597"/>
                  <a:gd name="connsiteY17" fmla="*/ 4291597 h 6388100"/>
                  <a:gd name="connsiteX18" fmla="*/ 2785068 w 7790597"/>
                  <a:gd name="connsiteY18" fmla="*/ 4882486 h 6388100"/>
                  <a:gd name="connsiteX19" fmla="*/ 3839084 w 7790597"/>
                  <a:gd name="connsiteY19" fmla="*/ 5123452 h 6388100"/>
                  <a:gd name="connsiteX20" fmla="*/ 5202519 w 7790597"/>
                  <a:gd name="connsiteY20" fmla="*/ 4708071 h 6388100"/>
                  <a:gd name="connsiteX21" fmla="*/ 5920069 w 7790597"/>
                  <a:gd name="connsiteY21" fmla="*/ 4079421 h 6388100"/>
                  <a:gd name="connsiteX22" fmla="*/ 6256619 w 7790597"/>
                  <a:gd name="connsiteY22" fmla="*/ 2777671 h 6388100"/>
                  <a:gd name="connsiteX23" fmla="*/ 6528761 w 7790597"/>
                  <a:gd name="connsiteY23" fmla="*/ 2569935 h 6388100"/>
                  <a:gd name="connsiteX24" fmla="*/ 5063171 w 7790597"/>
                  <a:gd name="connsiteY24" fmla="*/ 4913719 h 638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790597" h="6388100">
                    <a:moveTo>
                      <a:pt x="5063171" y="4913719"/>
                    </a:moveTo>
                    <a:lnTo>
                      <a:pt x="5286363" y="5095454"/>
                    </a:lnTo>
                    <a:cubicBezTo>
                      <a:pt x="5766394" y="4691979"/>
                      <a:pt x="6234856" y="4484800"/>
                      <a:pt x="6414676" y="3850396"/>
                    </a:cubicBezTo>
                    <a:cubicBezTo>
                      <a:pt x="6664961" y="3360531"/>
                      <a:pt x="6718959" y="2778276"/>
                      <a:pt x="6738311" y="2230664"/>
                    </a:cubicBezTo>
                    <a:cubicBezTo>
                      <a:pt x="6852385" y="2195512"/>
                      <a:pt x="6968045" y="2052411"/>
                      <a:pt x="7082119" y="2017259"/>
                    </a:cubicBezTo>
                    <a:lnTo>
                      <a:pt x="7548617" y="1920875"/>
                    </a:lnTo>
                    <a:lnTo>
                      <a:pt x="7790597" y="4126592"/>
                    </a:lnTo>
                    <a:lnTo>
                      <a:pt x="6835375" y="5808435"/>
                    </a:lnTo>
                    <a:lnTo>
                      <a:pt x="3651304" y="6388100"/>
                    </a:lnTo>
                    <a:lnTo>
                      <a:pt x="1087718" y="5669642"/>
                    </a:lnTo>
                    <a:cubicBezTo>
                      <a:pt x="230467" y="5555342"/>
                      <a:pt x="369262" y="5163457"/>
                      <a:pt x="230469" y="4714421"/>
                    </a:cubicBezTo>
                    <a:cubicBezTo>
                      <a:pt x="154269" y="3911600"/>
                      <a:pt x="-19904" y="3329214"/>
                      <a:pt x="1868" y="2305957"/>
                    </a:cubicBezTo>
                    <a:cubicBezTo>
                      <a:pt x="295782" y="1609271"/>
                      <a:pt x="55390" y="419100"/>
                      <a:pt x="724861" y="0"/>
                    </a:cubicBezTo>
                    <a:lnTo>
                      <a:pt x="1828071" y="994287"/>
                    </a:lnTo>
                    <a:cubicBezTo>
                      <a:pt x="1602767" y="1281115"/>
                      <a:pt x="1504488" y="1533312"/>
                      <a:pt x="1360017" y="1924054"/>
                    </a:cubicBezTo>
                    <a:lnTo>
                      <a:pt x="1265936" y="2535144"/>
                    </a:lnTo>
                    <a:cubicBezTo>
                      <a:pt x="1312666" y="2842470"/>
                      <a:pt x="1313211" y="3080513"/>
                      <a:pt x="1429222" y="3457123"/>
                    </a:cubicBezTo>
                    <a:cubicBezTo>
                      <a:pt x="1573892" y="3819956"/>
                      <a:pt x="1707597" y="3992845"/>
                      <a:pt x="1944059" y="4291597"/>
                    </a:cubicBezTo>
                    <a:cubicBezTo>
                      <a:pt x="2172054" y="4497216"/>
                      <a:pt x="2335372" y="4685530"/>
                      <a:pt x="2785068" y="4882486"/>
                    </a:cubicBezTo>
                    <a:cubicBezTo>
                      <a:pt x="3155647" y="5043638"/>
                      <a:pt x="3468505" y="5100856"/>
                      <a:pt x="3839084" y="5123452"/>
                    </a:cubicBezTo>
                    <a:cubicBezTo>
                      <a:pt x="4255467" y="5080820"/>
                      <a:pt x="4855688" y="4882076"/>
                      <a:pt x="5202519" y="4708071"/>
                    </a:cubicBezTo>
                    <a:cubicBezTo>
                      <a:pt x="5549350" y="4534066"/>
                      <a:pt x="5744386" y="4389513"/>
                      <a:pt x="5920069" y="4079421"/>
                    </a:cubicBezTo>
                    <a:cubicBezTo>
                      <a:pt x="6348392" y="3727903"/>
                      <a:pt x="6155170" y="3029252"/>
                      <a:pt x="6256619" y="2777671"/>
                    </a:cubicBezTo>
                    <a:cubicBezTo>
                      <a:pt x="6358068" y="2526090"/>
                      <a:pt x="6270469" y="2616094"/>
                      <a:pt x="6528761" y="2569935"/>
                    </a:cubicBezTo>
                    <a:cubicBezTo>
                      <a:pt x="6548231" y="4005246"/>
                      <a:pt x="5532651" y="4761108"/>
                      <a:pt x="5063171" y="4913719"/>
                    </a:cubicBezTo>
                    <a:close/>
                  </a:path>
                </a:pathLst>
              </a:cu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5" name="Freeform: Shape 514">
                <a:extLst>
                  <a:ext uri="{FF2B5EF4-FFF2-40B4-BE49-F238E27FC236}">
                    <a16:creationId xmlns:a16="http://schemas.microsoft.com/office/drawing/2014/main" id="{0BCA7E18-0B78-450B-9F7D-1BA7BD35E2E8}"/>
                  </a:ext>
                </a:extLst>
              </p:cNvPr>
              <p:cNvSpPr/>
              <p:nvPr/>
            </p:nvSpPr>
            <p:spPr>
              <a:xfrm>
                <a:off x="9650865" y="3909237"/>
                <a:ext cx="505580" cy="180231"/>
              </a:xfrm>
              <a:custGeom>
                <a:avLst/>
                <a:gdLst>
                  <a:gd name="connsiteX0" fmla="*/ 4776107 w 4776107"/>
                  <a:gd name="connsiteY0" fmla="*/ 416378 h 1706336"/>
                  <a:gd name="connsiteX1" fmla="*/ 4596493 w 4776107"/>
                  <a:gd name="connsiteY1" fmla="*/ 742950 h 1706336"/>
                  <a:gd name="connsiteX2" fmla="*/ 3175907 w 4776107"/>
                  <a:gd name="connsiteY2" fmla="*/ 375557 h 1706336"/>
                  <a:gd name="connsiteX3" fmla="*/ 2277836 w 4776107"/>
                  <a:gd name="connsiteY3" fmla="*/ 449036 h 1706336"/>
                  <a:gd name="connsiteX4" fmla="*/ 1281793 w 4776107"/>
                  <a:gd name="connsiteY4" fmla="*/ 840921 h 1706336"/>
                  <a:gd name="connsiteX5" fmla="*/ 530679 w 4776107"/>
                  <a:gd name="connsiteY5" fmla="*/ 1420586 h 1706336"/>
                  <a:gd name="connsiteX6" fmla="*/ 351064 w 4776107"/>
                  <a:gd name="connsiteY6" fmla="*/ 1706336 h 1706336"/>
                  <a:gd name="connsiteX7" fmla="*/ 0 w 4776107"/>
                  <a:gd name="connsiteY7" fmla="*/ 1322614 h 1706336"/>
                  <a:gd name="connsiteX8" fmla="*/ 1240972 w 4776107"/>
                  <a:gd name="connsiteY8" fmla="*/ 351064 h 1706336"/>
                  <a:gd name="connsiteX9" fmla="*/ 3788229 w 4776107"/>
                  <a:gd name="connsiteY9" fmla="*/ 0 h 1706336"/>
                  <a:gd name="connsiteX10" fmla="*/ 4776107 w 4776107"/>
                  <a:gd name="connsiteY10" fmla="*/ 416378 h 1706336"/>
                  <a:gd name="connsiteX0" fmla="*/ 4776107 w 4776107"/>
                  <a:gd name="connsiteY0" fmla="*/ 440871 h 1730829"/>
                  <a:gd name="connsiteX1" fmla="*/ 4596493 w 4776107"/>
                  <a:gd name="connsiteY1" fmla="*/ 767443 h 1730829"/>
                  <a:gd name="connsiteX2" fmla="*/ 3175907 w 4776107"/>
                  <a:gd name="connsiteY2" fmla="*/ 400050 h 1730829"/>
                  <a:gd name="connsiteX3" fmla="*/ 2277836 w 4776107"/>
                  <a:gd name="connsiteY3" fmla="*/ 473529 h 1730829"/>
                  <a:gd name="connsiteX4" fmla="*/ 1281793 w 4776107"/>
                  <a:gd name="connsiteY4" fmla="*/ 865414 h 1730829"/>
                  <a:gd name="connsiteX5" fmla="*/ 530679 w 4776107"/>
                  <a:gd name="connsiteY5" fmla="*/ 1445079 h 1730829"/>
                  <a:gd name="connsiteX6" fmla="*/ 351064 w 4776107"/>
                  <a:gd name="connsiteY6" fmla="*/ 1730829 h 1730829"/>
                  <a:gd name="connsiteX7" fmla="*/ 0 w 4776107"/>
                  <a:gd name="connsiteY7" fmla="*/ 1347107 h 1730829"/>
                  <a:gd name="connsiteX8" fmla="*/ 1240972 w 4776107"/>
                  <a:gd name="connsiteY8" fmla="*/ 375557 h 1730829"/>
                  <a:gd name="connsiteX9" fmla="*/ 2220686 w 4776107"/>
                  <a:gd name="connsiteY9" fmla="*/ 0 h 1730829"/>
                  <a:gd name="connsiteX10" fmla="*/ 3788229 w 4776107"/>
                  <a:gd name="connsiteY10" fmla="*/ 24493 h 1730829"/>
                  <a:gd name="connsiteX11" fmla="*/ 4776107 w 4776107"/>
                  <a:gd name="connsiteY11" fmla="*/ 440871 h 1730829"/>
                  <a:gd name="connsiteX0" fmla="*/ 4776107 w 4776107"/>
                  <a:gd name="connsiteY0" fmla="*/ 440871 h 1730829"/>
                  <a:gd name="connsiteX1" fmla="*/ 4596493 w 4776107"/>
                  <a:gd name="connsiteY1" fmla="*/ 767443 h 1730829"/>
                  <a:gd name="connsiteX2" fmla="*/ 3175907 w 4776107"/>
                  <a:gd name="connsiteY2" fmla="*/ 400050 h 1730829"/>
                  <a:gd name="connsiteX3" fmla="*/ 2277836 w 4776107"/>
                  <a:gd name="connsiteY3" fmla="*/ 473529 h 1730829"/>
                  <a:gd name="connsiteX4" fmla="*/ 1281793 w 4776107"/>
                  <a:gd name="connsiteY4" fmla="*/ 865414 h 1730829"/>
                  <a:gd name="connsiteX5" fmla="*/ 530679 w 4776107"/>
                  <a:gd name="connsiteY5" fmla="*/ 1445079 h 1730829"/>
                  <a:gd name="connsiteX6" fmla="*/ 351064 w 4776107"/>
                  <a:gd name="connsiteY6" fmla="*/ 1730829 h 1730829"/>
                  <a:gd name="connsiteX7" fmla="*/ 0 w 4776107"/>
                  <a:gd name="connsiteY7" fmla="*/ 1347107 h 1730829"/>
                  <a:gd name="connsiteX8" fmla="*/ 1126672 w 4776107"/>
                  <a:gd name="connsiteY8" fmla="*/ 253093 h 1730829"/>
                  <a:gd name="connsiteX9" fmla="*/ 2220686 w 4776107"/>
                  <a:gd name="connsiteY9" fmla="*/ 0 h 1730829"/>
                  <a:gd name="connsiteX10" fmla="*/ 3788229 w 4776107"/>
                  <a:gd name="connsiteY10" fmla="*/ 24493 h 1730829"/>
                  <a:gd name="connsiteX11" fmla="*/ 4776107 w 4776107"/>
                  <a:gd name="connsiteY11" fmla="*/ 440871 h 1730829"/>
                  <a:gd name="connsiteX0" fmla="*/ 4776107 w 4776107"/>
                  <a:gd name="connsiteY0" fmla="*/ 440871 h 1730829"/>
                  <a:gd name="connsiteX1" fmla="*/ 4596493 w 4776107"/>
                  <a:gd name="connsiteY1" fmla="*/ 767443 h 1730829"/>
                  <a:gd name="connsiteX2" fmla="*/ 3175907 w 4776107"/>
                  <a:gd name="connsiteY2" fmla="*/ 400050 h 1730829"/>
                  <a:gd name="connsiteX3" fmla="*/ 2277836 w 4776107"/>
                  <a:gd name="connsiteY3" fmla="*/ 473529 h 1730829"/>
                  <a:gd name="connsiteX4" fmla="*/ 1281793 w 4776107"/>
                  <a:gd name="connsiteY4" fmla="*/ 865414 h 1730829"/>
                  <a:gd name="connsiteX5" fmla="*/ 530679 w 4776107"/>
                  <a:gd name="connsiteY5" fmla="*/ 1445079 h 1730829"/>
                  <a:gd name="connsiteX6" fmla="*/ 351064 w 4776107"/>
                  <a:gd name="connsiteY6" fmla="*/ 1730829 h 1730829"/>
                  <a:gd name="connsiteX7" fmla="*/ 0 w 4776107"/>
                  <a:gd name="connsiteY7" fmla="*/ 1347107 h 1730829"/>
                  <a:gd name="connsiteX8" fmla="*/ 1126672 w 4776107"/>
                  <a:gd name="connsiteY8" fmla="*/ 253093 h 1730829"/>
                  <a:gd name="connsiteX9" fmla="*/ 2220686 w 4776107"/>
                  <a:gd name="connsiteY9" fmla="*/ 0 h 1730829"/>
                  <a:gd name="connsiteX10" fmla="*/ 3788229 w 4776107"/>
                  <a:gd name="connsiteY10" fmla="*/ 24493 h 1730829"/>
                  <a:gd name="connsiteX11" fmla="*/ 4776107 w 4776107"/>
                  <a:gd name="connsiteY11" fmla="*/ 440871 h 1730829"/>
                  <a:gd name="connsiteX0" fmla="*/ 4776107 w 4776107"/>
                  <a:gd name="connsiteY0" fmla="*/ 440871 h 1730829"/>
                  <a:gd name="connsiteX1" fmla="*/ 4596493 w 4776107"/>
                  <a:gd name="connsiteY1" fmla="*/ 767443 h 1730829"/>
                  <a:gd name="connsiteX2" fmla="*/ 3175907 w 4776107"/>
                  <a:gd name="connsiteY2" fmla="*/ 400050 h 1730829"/>
                  <a:gd name="connsiteX3" fmla="*/ 2277836 w 4776107"/>
                  <a:gd name="connsiteY3" fmla="*/ 473529 h 1730829"/>
                  <a:gd name="connsiteX4" fmla="*/ 1281793 w 4776107"/>
                  <a:gd name="connsiteY4" fmla="*/ 865414 h 1730829"/>
                  <a:gd name="connsiteX5" fmla="*/ 530679 w 4776107"/>
                  <a:gd name="connsiteY5" fmla="*/ 1445079 h 1730829"/>
                  <a:gd name="connsiteX6" fmla="*/ 351064 w 4776107"/>
                  <a:gd name="connsiteY6" fmla="*/ 1730829 h 1730829"/>
                  <a:gd name="connsiteX7" fmla="*/ 0 w 4776107"/>
                  <a:gd name="connsiteY7" fmla="*/ 1347107 h 1730829"/>
                  <a:gd name="connsiteX8" fmla="*/ 1126672 w 4776107"/>
                  <a:gd name="connsiteY8" fmla="*/ 253093 h 1730829"/>
                  <a:gd name="connsiteX9" fmla="*/ 2220686 w 4776107"/>
                  <a:gd name="connsiteY9" fmla="*/ 0 h 1730829"/>
                  <a:gd name="connsiteX10" fmla="*/ 3788229 w 4776107"/>
                  <a:gd name="connsiteY10" fmla="*/ 24493 h 1730829"/>
                  <a:gd name="connsiteX11" fmla="*/ 4776107 w 4776107"/>
                  <a:gd name="connsiteY11" fmla="*/ 440871 h 1730829"/>
                  <a:gd name="connsiteX0" fmla="*/ 4776107 w 4776107"/>
                  <a:gd name="connsiteY0" fmla="*/ 457923 h 1747881"/>
                  <a:gd name="connsiteX1" fmla="*/ 4596493 w 4776107"/>
                  <a:gd name="connsiteY1" fmla="*/ 784495 h 1747881"/>
                  <a:gd name="connsiteX2" fmla="*/ 3175907 w 4776107"/>
                  <a:gd name="connsiteY2" fmla="*/ 417102 h 1747881"/>
                  <a:gd name="connsiteX3" fmla="*/ 2277836 w 4776107"/>
                  <a:gd name="connsiteY3" fmla="*/ 490581 h 1747881"/>
                  <a:gd name="connsiteX4" fmla="*/ 1281793 w 4776107"/>
                  <a:gd name="connsiteY4" fmla="*/ 882466 h 1747881"/>
                  <a:gd name="connsiteX5" fmla="*/ 530679 w 4776107"/>
                  <a:gd name="connsiteY5" fmla="*/ 1462131 h 1747881"/>
                  <a:gd name="connsiteX6" fmla="*/ 351064 w 4776107"/>
                  <a:gd name="connsiteY6" fmla="*/ 1747881 h 1747881"/>
                  <a:gd name="connsiteX7" fmla="*/ 0 w 4776107"/>
                  <a:gd name="connsiteY7" fmla="*/ 1364159 h 1747881"/>
                  <a:gd name="connsiteX8" fmla="*/ 1126672 w 4776107"/>
                  <a:gd name="connsiteY8" fmla="*/ 270145 h 1747881"/>
                  <a:gd name="connsiteX9" fmla="*/ 2220686 w 4776107"/>
                  <a:gd name="connsiteY9" fmla="*/ 17052 h 1747881"/>
                  <a:gd name="connsiteX10" fmla="*/ 3788229 w 4776107"/>
                  <a:gd name="connsiteY10" fmla="*/ 41545 h 1747881"/>
                  <a:gd name="connsiteX11" fmla="*/ 4776107 w 4776107"/>
                  <a:gd name="connsiteY11" fmla="*/ 457923 h 1747881"/>
                  <a:gd name="connsiteX0" fmla="*/ 4903107 w 4903107"/>
                  <a:gd name="connsiteY0" fmla="*/ 489673 h 1747881"/>
                  <a:gd name="connsiteX1" fmla="*/ 4596493 w 4903107"/>
                  <a:gd name="connsiteY1" fmla="*/ 784495 h 1747881"/>
                  <a:gd name="connsiteX2" fmla="*/ 3175907 w 4903107"/>
                  <a:gd name="connsiteY2" fmla="*/ 417102 h 1747881"/>
                  <a:gd name="connsiteX3" fmla="*/ 2277836 w 4903107"/>
                  <a:gd name="connsiteY3" fmla="*/ 490581 h 1747881"/>
                  <a:gd name="connsiteX4" fmla="*/ 1281793 w 4903107"/>
                  <a:gd name="connsiteY4" fmla="*/ 882466 h 1747881"/>
                  <a:gd name="connsiteX5" fmla="*/ 530679 w 4903107"/>
                  <a:gd name="connsiteY5" fmla="*/ 1462131 h 1747881"/>
                  <a:gd name="connsiteX6" fmla="*/ 351064 w 4903107"/>
                  <a:gd name="connsiteY6" fmla="*/ 1747881 h 1747881"/>
                  <a:gd name="connsiteX7" fmla="*/ 0 w 4903107"/>
                  <a:gd name="connsiteY7" fmla="*/ 1364159 h 1747881"/>
                  <a:gd name="connsiteX8" fmla="*/ 1126672 w 4903107"/>
                  <a:gd name="connsiteY8" fmla="*/ 270145 h 1747881"/>
                  <a:gd name="connsiteX9" fmla="*/ 2220686 w 4903107"/>
                  <a:gd name="connsiteY9" fmla="*/ 17052 h 1747881"/>
                  <a:gd name="connsiteX10" fmla="*/ 3788229 w 4903107"/>
                  <a:gd name="connsiteY10" fmla="*/ 41545 h 1747881"/>
                  <a:gd name="connsiteX11" fmla="*/ 4903107 w 4903107"/>
                  <a:gd name="connsiteY11" fmla="*/ 489673 h 1747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3107" h="1747881">
                    <a:moveTo>
                      <a:pt x="4903107" y="489673"/>
                    </a:moveTo>
                    <a:lnTo>
                      <a:pt x="4596493" y="784495"/>
                    </a:lnTo>
                    <a:lnTo>
                      <a:pt x="3175907" y="417102"/>
                    </a:lnTo>
                    <a:lnTo>
                      <a:pt x="2277836" y="490581"/>
                    </a:lnTo>
                    <a:lnTo>
                      <a:pt x="1281793" y="882466"/>
                    </a:lnTo>
                    <a:lnTo>
                      <a:pt x="530679" y="1462131"/>
                    </a:lnTo>
                    <a:lnTo>
                      <a:pt x="351064" y="1747881"/>
                    </a:lnTo>
                    <a:lnTo>
                      <a:pt x="0" y="1364159"/>
                    </a:lnTo>
                    <a:cubicBezTo>
                      <a:pt x="81643" y="926009"/>
                      <a:pt x="751115" y="634816"/>
                      <a:pt x="1126672" y="270145"/>
                    </a:cubicBezTo>
                    <a:cubicBezTo>
                      <a:pt x="1515836" y="85087"/>
                      <a:pt x="1831522" y="71481"/>
                      <a:pt x="2220686" y="17052"/>
                    </a:cubicBezTo>
                    <a:cubicBezTo>
                      <a:pt x="2743200" y="25216"/>
                      <a:pt x="3265715" y="-40097"/>
                      <a:pt x="3788229" y="41545"/>
                    </a:cubicBezTo>
                    <a:lnTo>
                      <a:pt x="4903107" y="489673"/>
                    </a:lnTo>
                    <a:close/>
                  </a:path>
                </a:pathLst>
              </a:cu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6" name="Freeform: Shape 515">
                <a:extLst>
                  <a:ext uri="{FF2B5EF4-FFF2-40B4-BE49-F238E27FC236}">
                    <a16:creationId xmlns:a16="http://schemas.microsoft.com/office/drawing/2014/main" id="{8ABCE7F9-031F-4D36-AB8E-B4EC7C9FCA81}"/>
                  </a:ext>
                </a:extLst>
              </p:cNvPr>
              <p:cNvSpPr/>
              <p:nvPr/>
            </p:nvSpPr>
            <p:spPr>
              <a:xfrm>
                <a:off x="9694868" y="3984035"/>
                <a:ext cx="604131" cy="538519"/>
              </a:xfrm>
              <a:custGeom>
                <a:avLst/>
                <a:gdLst>
                  <a:gd name="connsiteX0" fmla="*/ 3517900 w 5607050"/>
                  <a:gd name="connsiteY0" fmla="*/ 4984750 h 5213350"/>
                  <a:gd name="connsiteX1" fmla="*/ 3517900 w 5607050"/>
                  <a:gd name="connsiteY1" fmla="*/ 4927600 h 5213350"/>
                  <a:gd name="connsiteX2" fmla="*/ 3651250 w 5607050"/>
                  <a:gd name="connsiteY2" fmla="*/ 5213350 h 5213350"/>
                  <a:gd name="connsiteX3" fmla="*/ 4502150 w 5607050"/>
                  <a:gd name="connsiteY3" fmla="*/ 4432300 h 5213350"/>
                  <a:gd name="connsiteX4" fmla="*/ 5003800 w 5607050"/>
                  <a:gd name="connsiteY4" fmla="*/ 3041650 h 5213350"/>
                  <a:gd name="connsiteX5" fmla="*/ 5016500 w 5607050"/>
                  <a:gd name="connsiteY5" fmla="*/ 2451100 h 5213350"/>
                  <a:gd name="connsiteX6" fmla="*/ 5251450 w 5607050"/>
                  <a:gd name="connsiteY6" fmla="*/ 2393950 h 5213350"/>
                  <a:gd name="connsiteX7" fmla="*/ 5607050 w 5607050"/>
                  <a:gd name="connsiteY7" fmla="*/ 2355850 h 5213350"/>
                  <a:gd name="connsiteX8" fmla="*/ 5270500 w 5607050"/>
                  <a:gd name="connsiteY8" fmla="*/ 1409700 h 5213350"/>
                  <a:gd name="connsiteX9" fmla="*/ 4540250 w 5607050"/>
                  <a:gd name="connsiteY9" fmla="*/ 444500 h 5213350"/>
                  <a:gd name="connsiteX10" fmla="*/ 4038600 w 5607050"/>
                  <a:gd name="connsiteY10" fmla="*/ 165100 h 5213350"/>
                  <a:gd name="connsiteX11" fmla="*/ 3892550 w 5607050"/>
                  <a:gd name="connsiteY11" fmla="*/ 336550 h 5213350"/>
                  <a:gd name="connsiteX12" fmla="*/ 2997200 w 5607050"/>
                  <a:gd name="connsiteY12" fmla="*/ 0 h 5213350"/>
                  <a:gd name="connsiteX13" fmla="*/ 1174750 w 5607050"/>
                  <a:gd name="connsiteY13" fmla="*/ 165100 h 5213350"/>
                  <a:gd name="connsiteX14" fmla="*/ 215900 w 5607050"/>
                  <a:gd name="connsiteY14" fmla="*/ 685800 h 5213350"/>
                  <a:gd name="connsiteX15" fmla="*/ 0 w 5607050"/>
                  <a:gd name="connsiteY15" fmla="*/ 939800 h 5213350"/>
                  <a:gd name="connsiteX16" fmla="*/ 590550 w 5607050"/>
                  <a:gd name="connsiteY16" fmla="*/ 1511300 h 5213350"/>
                  <a:gd name="connsiteX17" fmla="*/ 1790700 w 5607050"/>
                  <a:gd name="connsiteY17" fmla="*/ 742950 h 5213350"/>
                  <a:gd name="connsiteX18" fmla="*/ 3168650 w 5607050"/>
                  <a:gd name="connsiteY18" fmla="*/ 850900 h 5213350"/>
                  <a:gd name="connsiteX19" fmla="*/ 4044950 w 5607050"/>
                  <a:gd name="connsiteY19" fmla="*/ 1390650 h 5213350"/>
                  <a:gd name="connsiteX20" fmla="*/ 4533900 w 5607050"/>
                  <a:gd name="connsiteY20" fmla="*/ 2457450 h 5213350"/>
                  <a:gd name="connsiteX21" fmla="*/ 4552950 w 5607050"/>
                  <a:gd name="connsiteY21" fmla="*/ 3467100 h 5213350"/>
                  <a:gd name="connsiteX22" fmla="*/ 4000500 w 5607050"/>
                  <a:gd name="connsiteY22" fmla="*/ 4546600 h 5213350"/>
                  <a:gd name="connsiteX23" fmla="*/ 3530600 w 5607050"/>
                  <a:gd name="connsiteY23" fmla="*/ 4927600 h 5213350"/>
                  <a:gd name="connsiteX0" fmla="*/ 3517900 w 5607050"/>
                  <a:gd name="connsiteY0" fmla="*/ 4984750 h 5213350"/>
                  <a:gd name="connsiteX1" fmla="*/ 3517900 w 5607050"/>
                  <a:gd name="connsiteY1" fmla="*/ 4927600 h 5213350"/>
                  <a:gd name="connsiteX2" fmla="*/ 3651250 w 5607050"/>
                  <a:gd name="connsiteY2" fmla="*/ 5213350 h 5213350"/>
                  <a:gd name="connsiteX3" fmla="*/ 4502150 w 5607050"/>
                  <a:gd name="connsiteY3" fmla="*/ 4432300 h 5213350"/>
                  <a:gd name="connsiteX4" fmla="*/ 5003800 w 5607050"/>
                  <a:gd name="connsiteY4" fmla="*/ 3041650 h 5213350"/>
                  <a:gd name="connsiteX5" fmla="*/ 5032375 w 5607050"/>
                  <a:gd name="connsiteY5" fmla="*/ 2533650 h 5213350"/>
                  <a:gd name="connsiteX6" fmla="*/ 5251450 w 5607050"/>
                  <a:gd name="connsiteY6" fmla="*/ 2393950 h 5213350"/>
                  <a:gd name="connsiteX7" fmla="*/ 5607050 w 5607050"/>
                  <a:gd name="connsiteY7" fmla="*/ 2355850 h 5213350"/>
                  <a:gd name="connsiteX8" fmla="*/ 5270500 w 5607050"/>
                  <a:gd name="connsiteY8" fmla="*/ 1409700 h 5213350"/>
                  <a:gd name="connsiteX9" fmla="*/ 4540250 w 5607050"/>
                  <a:gd name="connsiteY9" fmla="*/ 444500 h 5213350"/>
                  <a:gd name="connsiteX10" fmla="*/ 4038600 w 5607050"/>
                  <a:gd name="connsiteY10" fmla="*/ 165100 h 5213350"/>
                  <a:gd name="connsiteX11" fmla="*/ 3892550 w 5607050"/>
                  <a:gd name="connsiteY11" fmla="*/ 336550 h 5213350"/>
                  <a:gd name="connsiteX12" fmla="*/ 2997200 w 5607050"/>
                  <a:gd name="connsiteY12" fmla="*/ 0 h 5213350"/>
                  <a:gd name="connsiteX13" fmla="*/ 1174750 w 5607050"/>
                  <a:gd name="connsiteY13" fmla="*/ 165100 h 5213350"/>
                  <a:gd name="connsiteX14" fmla="*/ 215900 w 5607050"/>
                  <a:gd name="connsiteY14" fmla="*/ 685800 h 5213350"/>
                  <a:gd name="connsiteX15" fmla="*/ 0 w 5607050"/>
                  <a:gd name="connsiteY15" fmla="*/ 939800 h 5213350"/>
                  <a:gd name="connsiteX16" fmla="*/ 590550 w 5607050"/>
                  <a:gd name="connsiteY16" fmla="*/ 1511300 h 5213350"/>
                  <a:gd name="connsiteX17" fmla="*/ 1790700 w 5607050"/>
                  <a:gd name="connsiteY17" fmla="*/ 742950 h 5213350"/>
                  <a:gd name="connsiteX18" fmla="*/ 3168650 w 5607050"/>
                  <a:gd name="connsiteY18" fmla="*/ 850900 h 5213350"/>
                  <a:gd name="connsiteX19" fmla="*/ 4044950 w 5607050"/>
                  <a:gd name="connsiteY19" fmla="*/ 1390650 h 5213350"/>
                  <a:gd name="connsiteX20" fmla="*/ 4533900 w 5607050"/>
                  <a:gd name="connsiteY20" fmla="*/ 2457450 h 5213350"/>
                  <a:gd name="connsiteX21" fmla="*/ 4552950 w 5607050"/>
                  <a:gd name="connsiteY21" fmla="*/ 3467100 h 5213350"/>
                  <a:gd name="connsiteX22" fmla="*/ 4000500 w 5607050"/>
                  <a:gd name="connsiteY22" fmla="*/ 4546600 h 5213350"/>
                  <a:gd name="connsiteX23" fmla="*/ 3530600 w 5607050"/>
                  <a:gd name="connsiteY23" fmla="*/ 4927600 h 5213350"/>
                  <a:gd name="connsiteX0" fmla="*/ 3517900 w 5607050"/>
                  <a:gd name="connsiteY0" fmla="*/ 4984750 h 5213350"/>
                  <a:gd name="connsiteX1" fmla="*/ 3517900 w 5607050"/>
                  <a:gd name="connsiteY1" fmla="*/ 4927600 h 5213350"/>
                  <a:gd name="connsiteX2" fmla="*/ 3651250 w 5607050"/>
                  <a:gd name="connsiteY2" fmla="*/ 5213350 h 5213350"/>
                  <a:gd name="connsiteX3" fmla="*/ 4502150 w 5607050"/>
                  <a:gd name="connsiteY3" fmla="*/ 4432300 h 5213350"/>
                  <a:gd name="connsiteX4" fmla="*/ 5003800 w 5607050"/>
                  <a:gd name="connsiteY4" fmla="*/ 3041650 h 5213350"/>
                  <a:gd name="connsiteX5" fmla="*/ 5032375 w 5607050"/>
                  <a:gd name="connsiteY5" fmla="*/ 2533650 h 5213350"/>
                  <a:gd name="connsiteX6" fmla="*/ 5322888 w 5607050"/>
                  <a:gd name="connsiteY6" fmla="*/ 2455862 h 5213350"/>
                  <a:gd name="connsiteX7" fmla="*/ 5607050 w 5607050"/>
                  <a:gd name="connsiteY7" fmla="*/ 2355850 h 5213350"/>
                  <a:gd name="connsiteX8" fmla="*/ 5270500 w 5607050"/>
                  <a:gd name="connsiteY8" fmla="*/ 1409700 h 5213350"/>
                  <a:gd name="connsiteX9" fmla="*/ 4540250 w 5607050"/>
                  <a:gd name="connsiteY9" fmla="*/ 444500 h 5213350"/>
                  <a:gd name="connsiteX10" fmla="*/ 4038600 w 5607050"/>
                  <a:gd name="connsiteY10" fmla="*/ 165100 h 5213350"/>
                  <a:gd name="connsiteX11" fmla="*/ 3892550 w 5607050"/>
                  <a:gd name="connsiteY11" fmla="*/ 336550 h 5213350"/>
                  <a:gd name="connsiteX12" fmla="*/ 2997200 w 5607050"/>
                  <a:gd name="connsiteY12" fmla="*/ 0 h 5213350"/>
                  <a:gd name="connsiteX13" fmla="*/ 1174750 w 5607050"/>
                  <a:gd name="connsiteY13" fmla="*/ 165100 h 5213350"/>
                  <a:gd name="connsiteX14" fmla="*/ 215900 w 5607050"/>
                  <a:gd name="connsiteY14" fmla="*/ 685800 h 5213350"/>
                  <a:gd name="connsiteX15" fmla="*/ 0 w 5607050"/>
                  <a:gd name="connsiteY15" fmla="*/ 939800 h 5213350"/>
                  <a:gd name="connsiteX16" fmla="*/ 590550 w 5607050"/>
                  <a:gd name="connsiteY16" fmla="*/ 1511300 h 5213350"/>
                  <a:gd name="connsiteX17" fmla="*/ 1790700 w 5607050"/>
                  <a:gd name="connsiteY17" fmla="*/ 742950 h 5213350"/>
                  <a:gd name="connsiteX18" fmla="*/ 3168650 w 5607050"/>
                  <a:gd name="connsiteY18" fmla="*/ 850900 h 5213350"/>
                  <a:gd name="connsiteX19" fmla="*/ 4044950 w 5607050"/>
                  <a:gd name="connsiteY19" fmla="*/ 1390650 h 5213350"/>
                  <a:gd name="connsiteX20" fmla="*/ 4533900 w 5607050"/>
                  <a:gd name="connsiteY20" fmla="*/ 2457450 h 5213350"/>
                  <a:gd name="connsiteX21" fmla="*/ 4552950 w 5607050"/>
                  <a:gd name="connsiteY21" fmla="*/ 3467100 h 5213350"/>
                  <a:gd name="connsiteX22" fmla="*/ 4000500 w 5607050"/>
                  <a:gd name="connsiteY22" fmla="*/ 4546600 h 5213350"/>
                  <a:gd name="connsiteX23" fmla="*/ 3530600 w 5607050"/>
                  <a:gd name="connsiteY23" fmla="*/ 4927600 h 5213350"/>
                  <a:gd name="connsiteX0" fmla="*/ 3517900 w 5607050"/>
                  <a:gd name="connsiteY0" fmla="*/ 4984750 h 5213350"/>
                  <a:gd name="connsiteX1" fmla="*/ 3517900 w 5607050"/>
                  <a:gd name="connsiteY1" fmla="*/ 4927600 h 5213350"/>
                  <a:gd name="connsiteX2" fmla="*/ 3651250 w 5607050"/>
                  <a:gd name="connsiteY2" fmla="*/ 5213350 h 5213350"/>
                  <a:gd name="connsiteX3" fmla="*/ 4502150 w 5607050"/>
                  <a:gd name="connsiteY3" fmla="*/ 4432300 h 5213350"/>
                  <a:gd name="connsiteX4" fmla="*/ 5003800 w 5607050"/>
                  <a:gd name="connsiteY4" fmla="*/ 3041650 h 5213350"/>
                  <a:gd name="connsiteX5" fmla="*/ 5032375 w 5607050"/>
                  <a:gd name="connsiteY5" fmla="*/ 2511425 h 5213350"/>
                  <a:gd name="connsiteX6" fmla="*/ 5322888 w 5607050"/>
                  <a:gd name="connsiteY6" fmla="*/ 2455862 h 5213350"/>
                  <a:gd name="connsiteX7" fmla="*/ 5607050 w 5607050"/>
                  <a:gd name="connsiteY7" fmla="*/ 2355850 h 5213350"/>
                  <a:gd name="connsiteX8" fmla="*/ 5270500 w 5607050"/>
                  <a:gd name="connsiteY8" fmla="*/ 1409700 h 5213350"/>
                  <a:gd name="connsiteX9" fmla="*/ 4540250 w 5607050"/>
                  <a:gd name="connsiteY9" fmla="*/ 444500 h 5213350"/>
                  <a:gd name="connsiteX10" fmla="*/ 4038600 w 5607050"/>
                  <a:gd name="connsiteY10" fmla="*/ 165100 h 5213350"/>
                  <a:gd name="connsiteX11" fmla="*/ 3892550 w 5607050"/>
                  <a:gd name="connsiteY11" fmla="*/ 336550 h 5213350"/>
                  <a:gd name="connsiteX12" fmla="*/ 2997200 w 5607050"/>
                  <a:gd name="connsiteY12" fmla="*/ 0 h 5213350"/>
                  <a:gd name="connsiteX13" fmla="*/ 1174750 w 5607050"/>
                  <a:gd name="connsiteY13" fmla="*/ 165100 h 5213350"/>
                  <a:gd name="connsiteX14" fmla="*/ 215900 w 5607050"/>
                  <a:gd name="connsiteY14" fmla="*/ 685800 h 5213350"/>
                  <a:gd name="connsiteX15" fmla="*/ 0 w 5607050"/>
                  <a:gd name="connsiteY15" fmla="*/ 939800 h 5213350"/>
                  <a:gd name="connsiteX16" fmla="*/ 590550 w 5607050"/>
                  <a:gd name="connsiteY16" fmla="*/ 1511300 h 5213350"/>
                  <a:gd name="connsiteX17" fmla="*/ 1790700 w 5607050"/>
                  <a:gd name="connsiteY17" fmla="*/ 742950 h 5213350"/>
                  <a:gd name="connsiteX18" fmla="*/ 3168650 w 5607050"/>
                  <a:gd name="connsiteY18" fmla="*/ 850900 h 5213350"/>
                  <a:gd name="connsiteX19" fmla="*/ 4044950 w 5607050"/>
                  <a:gd name="connsiteY19" fmla="*/ 1390650 h 5213350"/>
                  <a:gd name="connsiteX20" fmla="*/ 4533900 w 5607050"/>
                  <a:gd name="connsiteY20" fmla="*/ 2457450 h 5213350"/>
                  <a:gd name="connsiteX21" fmla="*/ 4552950 w 5607050"/>
                  <a:gd name="connsiteY21" fmla="*/ 3467100 h 5213350"/>
                  <a:gd name="connsiteX22" fmla="*/ 4000500 w 5607050"/>
                  <a:gd name="connsiteY22" fmla="*/ 4546600 h 5213350"/>
                  <a:gd name="connsiteX23" fmla="*/ 3530600 w 5607050"/>
                  <a:gd name="connsiteY23" fmla="*/ 4927600 h 5213350"/>
                  <a:gd name="connsiteX0" fmla="*/ 3517900 w 5657850"/>
                  <a:gd name="connsiteY0" fmla="*/ 4984750 h 5213350"/>
                  <a:gd name="connsiteX1" fmla="*/ 3517900 w 5657850"/>
                  <a:gd name="connsiteY1" fmla="*/ 4927600 h 5213350"/>
                  <a:gd name="connsiteX2" fmla="*/ 3651250 w 5657850"/>
                  <a:gd name="connsiteY2" fmla="*/ 5213350 h 5213350"/>
                  <a:gd name="connsiteX3" fmla="*/ 4502150 w 5657850"/>
                  <a:gd name="connsiteY3" fmla="*/ 4432300 h 5213350"/>
                  <a:gd name="connsiteX4" fmla="*/ 5003800 w 5657850"/>
                  <a:gd name="connsiteY4" fmla="*/ 3041650 h 5213350"/>
                  <a:gd name="connsiteX5" fmla="*/ 5032375 w 5657850"/>
                  <a:gd name="connsiteY5" fmla="*/ 2511425 h 5213350"/>
                  <a:gd name="connsiteX6" fmla="*/ 5322888 w 5657850"/>
                  <a:gd name="connsiteY6" fmla="*/ 2455862 h 5213350"/>
                  <a:gd name="connsiteX7" fmla="*/ 5657850 w 5657850"/>
                  <a:gd name="connsiteY7" fmla="*/ 2489200 h 5213350"/>
                  <a:gd name="connsiteX8" fmla="*/ 5270500 w 5657850"/>
                  <a:gd name="connsiteY8" fmla="*/ 1409700 h 5213350"/>
                  <a:gd name="connsiteX9" fmla="*/ 4540250 w 5657850"/>
                  <a:gd name="connsiteY9" fmla="*/ 444500 h 5213350"/>
                  <a:gd name="connsiteX10" fmla="*/ 4038600 w 5657850"/>
                  <a:gd name="connsiteY10" fmla="*/ 165100 h 5213350"/>
                  <a:gd name="connsiteX11" fmla="*/ 3892550 w 5657850"/>
                  <a:gd name="connsiteY11" fmla="*/ 336550 h 5213350"/>
                  <a:gd name="connsiteX12" fmla="*/ 2997200 w 5657850"/>
                  <a:gd name="connsiteY12" fmla="*/ 0 h 5213350"/>
                  <a:gd name="connsiteX13" fmla="*/ 1174750 w 5657850"/>
                  <a:gd name="connsiteY13" fmla="*/ 165100 h 5213350"/>
                  <a:gd name="connsiteX14" fmla="*/ 215900 w 5657850"/>
                  <a:gd name="connsiteY14" fmla="*/ 685800 h 5213350"/>
                  <a:gd name="connsiteX15" fmla="*/ 0 w 5657850"/>
                  <a:gd name="connsiteY15" fmla="*/ 939800 h 5213350"/>
                  <a:gd name="connsiteX16" fmla="*/ 590550 w 5657850"/>
                  <a:gd name="connsiteY16" fmla="*/ 1511300 h 5213350"/>
                  <a:gd name="connsiteX17" fmla="*/ 1790700 w 5657850"/>
                  <a:gd name="connsiteY17" fmla="*/ 742950 h 5213350"/>
                  <a:gd name="connsiteX18" fmla="*/ 3168650 w 5657850"/>
                  <a:gd name="connsiteY18" fmla="*/ 850900 h 5213350"/>
                  <a:gd name="connsiteX19" fmla="*/ 4044950 w 5657850"/>
                  <a:gd name="connsiteY19" fmla="*/ 1390650 h 5213350"/>
                  <a:gd name="connsiteX20" fmla="*/ 4533900 w 5657850"/>
                  <a:gd name="connsiteY20" fmla="*/ 2457450 h 5213350"/>
                  <a:gd name="connsiteX21" fmla="*/ 4552950 w 5657850"/>
                  <a:gd name="connsiteY21" fmla="*/ 3467100 h 5213350"/>
                  <a:gd name="connsiteX22" fmla="*/ 4000500 w 5657850"/>
                  <a:gd name="connsiteY22" fmla="*/ 4546600 h 5213350"/>
                  <a:gd name="connsiteX23" fmla="*/ 3530600 w 5657850"/>
                  <a:gd name="connsiteY23" fmla="*/ 4927600 h 5213350"/>
                  <a:gd name="connsiteX0" fmla="*/ 3517900 w 5657850"/>
                  <a:gd name="connsiteY0" fmla="*/ 4984750 h 5213350"/>
                  <a:gd name="connsiteX1" fmla="*/ 3517900 w 5657850"/>
                  <a:gd name="connsiteY1" fmla="*/ 4927600 h 5213350"/>
                  <a:gd name="connsiteX2" fmla="*/ 3651250 w 5657850"/>
                  <a:gd name="connsiteY2" fmla="*/ 5213350 h 5213350"/>
                  <a:gd name="connsiteX3" fmla="*/ 4502150 w 5657850"/>
                  <a:gd name="connsiteY3" fmla="*/ 4432300 h 5213350"/>
                  <a:gd name="connsiteX4" fmla="*/ 5003800 w 5657850"/>
                  <a:gd name="connsiteY4" fmla="*/ 3041650 h 5213350"/>
                  <a:gd name="connsiteX5" fmla="*/ 5032375 w 5657850"/>
                  <a:gd name="connsiteY5" fmla="*/ 2511425 h 5213350"/>
                  <a:gd name="connsiteX6" fmla="*/ 5322888 w 5657850"/>
                  <a:gd name="connsiteY6" fmla="*/ 2455862 h 5213350"/>
                  <a:gd name="connsiteX7" fmla="*/ 5503863 w 5657850"/>
                  <a:gd name="connsiteY7" fmla="*/ 2609850 h 5213350"/>
                  <a:gd name="connsiteX8" fmla="*/ 5657850 w 5657850"/>
                  <a:gd name="connsiteY8" fmla="*/ 2489200 h 5213350"/>
                  <a:gd name="connsiteX9" fmla="*/ 5270500 w 5657850"/>
                  <a:gd name="connsiteY9" fmla="*/ 1409700 h 5213350"/>
                  <a:gd name="connsiteX10" fmla="*/ 4540250 w 5657850"/>
                  <a:gd name="connsiteY10" fmla="*/ 444500 h 5213350"/>
                  <a:gd name="connsiteX11" fmla="*/ 4038600 w 5657850"/>
                  <a:gd name="connsiteY11" fmla="*/ 165100 h 5213350"/>
                  <a:gd name="connsiteX12" fmla="*/ 3892550 w 5657850"/>
                  <a:gd name="connsiteY12" fmla="*/ 336550 h 5213350"/>
                  <a:gd name="connsiteX13" fmla="*/ 2997200 w 5657850"/>
                  <a:gd name="connsiteY13" fmla="*/ 0 h 5213350"/>
                  <a:gd name="connsiteX14" fmla="*/ 1174750 w 5657850"/>
                  <a:gd name="connsiteY14" fmla="*/ 165100 h 5213350"/>
                  <a:gd name="connsiteX15" fmla="*/ 215900 w 5657850"/>
                  <a:gd name="connsiteY15" fmla="*/ 685800 h 5213350"/>
                  <a:gd name="connsiteX16" fmla="*/ 0 w 5657850"/>
                  <a:gd name="connsiteY16" fmla="*/ 939800 h 5213350"/>
                  <a:gd name="connsiteX17" fmla="*/ 590550 w 5657850"/>
                  <a:gd name="connsiteY17" fmla="*/ 1511300 h 5213350"/>
                  <a:gd name="connsiteX18" fmla="*/ 1790700 w 5657850"/>
                  <a:gd name="connsiteY18" fmla="*/ 742950 h 5213350"/>
                  <a:gd name="connsiteX19" fmla="*/ 3168650 w 5657850"/>
                  <a:gd name="connsiteY19" fmla="*/ 850900 h 5213350"/>
                  <a:gd name="connsiteX20" fmla="*/ 4044950 w 5657850"/>
                  <a:gd name="connsiteY20" fmla="*/ 1390650 h 5213350"/>
                  <a:gd name="connsiteX21" fmla="*/ 4533900 w 5657850"/>
                  <a:gd name="connsiteY21" fmla="*/ 2457450 h 5213350"/>
                  <a:gd name="connsiteX22" fmla="*/ 4552950 w 5657850"/>
                  <a:gd name="connsiteY22" fmla="*/ 3467100 h 5213350"/>
                  <a:gd name="connsiteX23" fmla="*/ 4000500 w 5657850"/>
                  <a:gd name="connsiteY23" fmla="*/ 4546600 h 5213350"/>
                  <a:gd name="connsiteX24" fmla="*/ 3530600 w 5657850"/>
                  <a:gd name="connsiteY24" fmla="*/ 4927600 h 5213350"/>
                  <a:gd name="connsiteX0" fmla="*/ 3536950 w 5676900"/>
                  <a:gd name="connsiteY0" fmla="*/ 4984750 h 5213350"/>
                  <a:gd name="connsiteX1" fmla="*/ 3536950 w 5676900"/>
                  <a:gd name="connsiteY1" fmla="*/ 4927600 h 5213350"/>
                  <a:gd name="connsiteX2" fmla="*/ 3670300 w 5676900"/>
                  <a:gd name="connsiteY2" fmla="*/ 5213350 h 5213350"/>
                  <a:gd name="connsiteX3" fmla="*/ 4521200 w 5676900"/>
                  <a:gd name="connsiteY3" fmla="*/ 4432300 h 5213350"/>
                  <a:gd name="connsiteX4" fmla="*/ 5022850 w 5676900"/>
                  <a:gd name="connsiteY4" fmla="*/ 3041650 h 5213350"/>
                  <a:gd name="connsiteX5" fmla="*/ 5051425 w 5676900"/>
                  <a:gd name="connsiteY5" fmla="*/ 2511425 h 5213350"/>
                  <a:gd name="connsiteX6" fmla="*/ 5341938 w 5676900"/>
                  <a:gd name="connsiteY6" fmla="*/ 2455862 h 5213350"/>
                  <a:gd name="connsiteX7" fmla="*/ 5522913 w 5676900"/>
                  <a:gd name="connsiteY7" fmla="*/ 2609850 h 5213350"/>
                  <a:gd name="connsiteX8" fmla="*/ 5676900 w 5676900"/>
                  <a:gd name="connsiteY8" fmla="*/ 2489200 h 5213350"/>
                  <a:gd name="connsiteX9" fmla="*/ 5289550 w 5676900"/>
                  <a:gd name="connsiteY9" fmla="*/ 1409700 h 5213350"/>
                  <a:gd name="connsiteX10" fmla="*/ 4559300 w 5676900"/>
                  <a:gd name="connsiteY10" fmla="*/ 444500 h 5213350"/>
                  <a:gd name="connsiteX11" fmla="*/ 4057650 w 5676900"/>
                  <a:gd name="connsiteY11" fmla="*/ 165100 h 5213350"/>
                  <a:gd name="connsiteX12" fmla="*/ 3911600 w 5676900"/>
                  <a:gd name="connsiteY12" fmla="*/ 336550 h 5213350"/>
                  <a:gd name="connsiteX13" fmla="*/ 3016250 w 5676900"/>
                  <a:gd name="connsiteY13" fmla="*/ 0 h 5213350"/>
                  <a:gd name="connsiteX14" fmla="*/ 1193800 w 5676900"/>
                  <a:gd name="connsiteY14" fmla="*/ 165100 h 5213350"/>
                  <a:gd name="connsiteX15" fmla="*/ 234950 w 5676900"/>
                  <a:gd name="connsiteY15" fmla="*/ 685800 h 5213350"/>
                  <a:gd name="connsiteX16" fmla="*/ 0 w 5676900"/>
                  <a:gd name="connsiteY16" fmla="*/ 990600 h 5213350"/>
                  <a:gd name="connsiteX17" fmla="*/ 609600 w 5676900"/>
                  <a:gd name="connsiteY17" fmla="*/ 1511300 h 5213350"/>
                  <a:gd name="connsiteX18" fmla="*/ 1809750 w 5676900"/>
                  <a:gd name="connsiteY18" fmla="*/ 742950 h 5213350"/>
                  <a:gd name="connsiteX19" fmla="*/ 3187700 w 5676900"/>
                  <a:gd name="connsiteY19" fmla="*/ 850900 h 5213350"/>
                  <a:gd name="connsiteX20" fmla="*/ 4064000 w 5676900"/>
                  <a:gd name="connsiteY20" fmla="*/ 1390650 h 5213350"/>
                  <a:gd name="connsiteX21" fmla="*/ 4552950 w 5676900"/>
                  <a:gd name="connsiteY21" fmla="*/ 2457450 h 5213350"/>
                  <a:gd name="connsiteX22" fmla="*/ 4572000 w 5676900"/>
                  <a:gd name="connsiteY22" fmla="*/ 3467100 h 5213350"/>
                  <a:gd name="connsiteX23" fmla="*/ 4019550 w 5676900"/>
                  <a:gd name="connsiteY23" fmla="*/ 4546600 h 5213350"/>
                  <a:gd name="connsiteX24" fmla="*/ 3549650 w 5676900"/>
                  <a:gd name="connsiteY24" fmla="*/ 4927600 h 5213350"/>
                  <a:gd name="connsiteX0" fmla="*/ 3302000 w 5441950"/>
                  <a:gd name="connsiteY0" fmla="*/ 4984750 h 5213350"/>
                  <a:gd name="connsiteX1" fmla="*/ 3302000 w 5441950"/>
                  <a:gd name="connsiteY1" fmla="*/ 4927600 h 5213350"/>
                  <a:gd name="connsiteX2" fmla="*/ 3435350 w 5441950"/>
                  <a:gd name="connsiteY2" fmla="*/ 5213350 h 5213350"/>
                  <a:gd name="connsiteX3" fmla="*/ 4286250 w 5441950"/>
                  <a:gd name="connsiteY3" fmla="*/ 4432300 h 5213350"/>
                  <a:gd name="connsiteX4" fmla="*/ 4787900 w 5441950"/>
                  <a:gd name="connsiteY4" fmla="*/ 3041650 h 5213350"/>
                  <a:gd name="connsiteX5" fmla="*/ 4816475 w 5441950"/>
                  <a:gd name="connsiteY5" fmla="*/ 2511425 h 5213350"/>
                  <a:gd name="connsiteX6" fmla="*/ 5106988 w 5441950"/>
                  <a:gd name="connsiteY6" fmla="*/ 2455862 h 5213350"/>
                  <a:gd name="connsiteX7" fmla="*/ 5287963 w 5441950"/>
                  <a:gd name="connsiteY7" fmla="*/ 2609850 h 5213350"/>
                  <a:gd name="connsiteX8" fmla="*/ 5441950 w 5441950"/>
                  <a:gd name="connsiteY8" fmla="*/ 2489200 h 5213350"/>
                  <a:gd name="connsiteX9" fmla="*/ 5054600 w 5441950"/>
                  <a:gd name="connsiteY9" fmla="*/ 1409700 h 5213350"/>
                  <a:gd name="connsiteX10" fmla="*/ 4324350 w 5441950"/>
                  <a:gd name="connsiteY10" fmla="*/ 444500 h 5213350"/>
                  <a:gd name="connsiteX11" fmla="*/ 3822700 w 5441950"/>
                  <a:gd name="connsiteY11" fmla="*/ 165100 h 5213350"/>
                  <a:gd name="connsiteX12" fmla="*/ 3676650 w 5441950"/>
                  <a:gd name="connsiteY12" fmla="*/ 336550 h 5213350"/>
                  <a:gd name="connsiteX13" fmla="*/ 2781300 w 5441950"/>
                  <a:gd name="connsiteY13" fmla="*/ 0 h 5213350"/>
                  <a:gd name="connsiteX14" fmla="*/ 958850 w 5441950"/>
                  <a:gd name="connsiteY14" fmla="*/ 165100 h 5213350"/>
                  <a:gd name="connsiteX15" fmla="*/ 0 w 5441950"/>
                  <a:gd name="connsiteY15" fmla="*/ 685800 h 5213350"/>
                  <a:gd name="connsiteX16" fmla="*/ 50800 w 5441950"/>
                  <a:gd name="connsiteY16" fmla="*/ 1238250 h 5213350"/>
                  <a:gd name="connsiteX17" fmla="*/ 374650 w 5441950"/>
                  <a:gd name="connsiteY17" fmla="*/ 1511300 h 5213350"/>
                  <a:gd name="connsiteX18" fmla="*/ 1574800 w 5441950"/>
                  <a:gd name="connsiteY18" fmla="*/ 742950 h 5213350"/>
                  <a:gd name="connsiteX19" fmla="*/ 2952750 w 5441950"/>
                  <a:gd name="connsiteY19" fmla="*/ 850900 h 5213350"/>
                  <a:gd name="connsiteX20" fmla="*/ 3829050 w 5441950"/>
                  <a:gd name="connsiteY20" fmla="*/ 1390650 h 5213350"/>
                  <a:gd name="connsiteX21" fmla="*/ 4318000 w 5441950"/>
                  <a:gd name="connsiteY21" fmla="*/ 2457450 h 5213350"/>
                  <a:gd name="connsiteX22" fmla="*/ 4337050 w 5441950"/>
                  <a:gd name="connsiteY22" fmla="*/ 3467100 h 5213350"/>
                  <a:gd name="connsiteX23" fmla="*/ 3784600 w 5441950"/>
                  <a:gd name="connsiteY23" fmla="*/ 4546600 h 5213350"/>
                  <a:gd name="connsiteX24" fmla="*/ 3314700 w 5441950"/>
                  <a:gd name="connsiteY24" fmla="*/ 4927600 h 5213350"/>
                  <a:gd name="connsiteX0" fmla="*/ 3670300 w 5810250"/>
                  <a:gd name="connsiteY0" fmla="*/ 4984750 h 5213350"/>
                  <a:gd name="connsiteX1" fmla="*/ 3670300 w 5810250"/>
                  <a:gd name="connsiteY1" fmla="*/ 4927600 h 5213350"/>
                  <a:gd name="connsiteX2" fmla="*/ 3803650 w 5810250"/>
                  <a:gd name="connsiteY2" fmla="*/ 5213350 h 5213350"/>
                  <a:gd name="connsiteX3" fmla="*/ 4654550 w 5810250"/>
                  <a:gd name="connsiteY3" fmla="*/ 4432300 h 5213350"/>
                  <a:gd name="connsiteX4" fmla="*/ 5156200 w 5810250"/>
                  <a:gd name="connsiteY4" fmla="*/ 3041650 h 5213350"/>
                  <a:gd name="connsiteX5" fmla="*/ 5184775 w 5810250"/>
                  <a:gd name="connsiteY5" fmla="*/ 2511425 h 5213350"/>
                  <a:gd name="connsiteX6" fmla="*/ 5475288 w 5810250"/>
                  <a:gd name="connsiteY6" fmla="*/ 2455862 h 5213350"/>
                  <a:gd name="connsiteX7" fmla="*/ 5656263 w 5810250"/>
                  <a:gd name="connsiteY7" fmla="*/ 2609850 h 5213350"/>
                  <a:gd name="connsiteX8" fmla="*/ 5810250 w 5810250"/>
                  <a:gd name="connsiteY8" fmla="*/ 2489200 h 5213350"/>
                  <a:gd name="connsiteX9" fmla="*/ 5422900 w 5810250"/>
                  <a:gd name="connsiteY9" fmla="*/ 1409700 h 5213350"/>
                  <a:gd name="connsiteX10" fmla="*/ 4692650 w 5810250"/>
                  <a:gd name="connsiteY10" fmla="*/ 444500 h 5213350"/>
                  <a:gd name="connsiteX11" fmla="*/ 4191000 w 5810250"/>
                  <a:gd name="connsiteY11" fmla="*/ 165100 h 5213350"/>
                  <a:gd name="connsiteX12" fmla="*/ 4044950 w 5810250"/>
                  <a:gd name="connsiteY12" fmla="*/ 336550 h 5213350"/>
                  <a:gd name="connsiteX13" fmla="*/ 3149600 w 5810250"/>
                  <a:gd name="connsiteY13" fmla="*/ 0 h 5213350"/>
                  <a:gd name="connsiteX14" fmla="*/ 1327150 w 5810250"/>
                  <a:gd name="connsiteY14" fmla="*/ 165100 h 5213350"/>
                  <a:gd name="connsiteX15" fmla="*/ 0 w 5810250"/>
                  <a:gd name="connsiteY15" fmla="*/ 1136650 h 5213350"/>
                  <a:gd name="connsiteX16" fmla="*/ 419100 w 5810250"/>
                  <a:gd name="connsiteY16" fmla="*/ 1238250 h 5213350"/>
                  <a:gd name="connsiteX17" fmla="*/ 742950 w 5810250"/>
                  <a:gd name="connsiteY17" fmla="*/ 1511300 h 5213350"/>
                  <a:gd name="connsiteX18" fmla="*/ 1943100 w 5810250"/>
                  <a:gd name="connsiteY18" fmla="*/ 742950 h 5213350"/>
                  <a:gd name="connsiteX19" fmla="*/ 3321050 w 5810250"/>
                  <a:gd name="connsiteY19" fmla="*/ 850900 h 5213350"/>
                  <a:gd name="connsiteX20" fmla="*/ 4197350 w 5810250"/>
                  <a:gd name="connsiteY20" fmla="*/ 1390650 h 5213350"/>
                  <a:gd name="connsiteX21" fmla="*/ 4686300 w 5810250"/>
                  <a:gd name="connsiteY21" fmla="*/ 2457450 h 5213350"/>
                  <a:gd name="connsiteX22" fmla="*/ 4705350 w 5810250"/>
                  <a:gd name="connsiteY22" fmla="*/ 3467100 h 5213350"/>
                  <a:gd name="connsiteX23" fmla="*/ 4152900 w 5810250"/>
                  <a:gd name="connsiteY23" fmla="*/ 4546600 h 5213350"/>
                  <a:gd name="connsiteX24" fmla="*/ 3683000 w 5810250"/>
                  <a:gd name="connsiteY24" fmla="*/ 4927600 h 5213350"/>
                  <a:gd name="connsiteX0" fmla="*/ 3670300 w 5810250"/>
                  <a:gd name="connsiteY0" fmla="*/ 4984750 h 5213350"/>
                  <a:gd name="connsiteX1" fmla="*/ 3670300 w 5810250"/>
                  <a:gd name="connsiteY1" fmla="*/ 4927600 h 5213350"/>
                  <a:gd name="connsiteX2" fmla="*/ 3803650 w 5810250"/>
                  <a:gd name="connsiteY2" fmla="*/ 5213350 h 5213350"/>
                  <a:gd name="connsiteX3" fmla="*/ 4654550 w 5810250"/>
                  <a:gd name="connsiteY3" fmla="*/ 4432300 h 5213350"/>
                  <a:gd name="connsiteX4" fmla="*/ 5156200 w 5810250"/>
                  <a:gd name="connsiteY4" fmla="*/ 3041650 h 5213350"/>
                  <a:gd name="connsiteX5" fmla="*/ 5184775 w 5810250"/>
                  <a:gd name="connsiteY5" fmla="*/ 2511425 h 5213350"/>
                  <a:gd name="connsiteX6" fmla="*/ 5475288 w 5810250"/>
                  <a:gd name="connsiteY6" fmla="*/ 2455862 h 5213350"/>
                  <a:gd name="connsiteX7" fmla="*/ 5656263 w 5810250"/>
                  <a:gd name="connsiteY7" fmla="*/ 2609850 h 5213350"/>
                  <a:gd name="connsiteX8" fmla="*/ 5810250 w 5810250"/>
                  <a:gd name="connsiteY8" fmla="*/ 2489200 h 5213350"/>
                  <a:gd name="connsiteX9" fmla="*/ 5422900 w 5810250"/>
                  <a:gd name="connsiteY9" fmla="*/ 1409700 h 5213350"/>
                  <a:gd name="connsiteX10" fmla="*/ 4692650 w 5810250"/>
                  <a:gd name="connsiteY10" fmla="*/ 444500 h 5213350"/>
                  <a:gd name="connsiteX11" fmla="*/ 4191000 w 5810250"/>
                  <a:gd name="connsiteY11" fmla="*/ 165100 h 5213350"/>
                  <a:gd name="connsiteX12" fmla="*/ 4044950 w 5810250"/>
                  <a:gd name="connsiteY12" fmla="*/ 336550 h 5213350"/>
                  <a:gd name="connsiteX13" fmla="*/ 3149600 w 5810250"/>
                  <a:gd name="connsiteY13" fmla="*/ 0 h 5213350"/>
                  <a:gd name="connsiteX14" fmla="*/ 1327150 w 5810250"/>
                  <a:gd name="connsiteY14" fmla="*/ 165100 h 5213350"/>
                  <a:gd name="connsiteX15" fmla="*/ 0 w 5810250"/>
                  <a:gd name="connsiteY15" fmla="*/ 1136650 h 5213350"/>
                  <a:gd name="connsiteX16" fmla="*/ 107950 w 5810250"/>
                  <a:gd name="connsiteY16" fmla="*/ 1416050 h 5213350"/>
                  <a:gd name="connsiteX17" fmla="*/ 419100 w 5810250"/>
                  <a:gd name="connsiteY17" fmla="*/ 1238250 h 5213350"/>
                  <a:gd name="connsiteX18" fmla="*/ 742950 w 5810250"/>
                  <a:gd name="connsiteY18" fmla="*/ 1511300 h 5213350"/>
                  <a:gd name="connsiteX19" fmla="*/ 1943100 w 5810250"/>
                  <a:gd name="connsiteY19" fmla="*/ 742950 h 5213350"/>
                  <a:gd name="connsiteX20" fmla="*/ 3321050 w 5810250"/>
                  <a:gd name="connsiteY20" fmla="*/ 850900 h 5213350"/>
                  <a:gd name="connsiteX21" fmla="*/ 4197350 w 5810250"/>
                  <a:gd name="connsiteY21" fmla="*/ 1390650 h 5213350"/>
                  <a:gd name="connsiteX22" fmla="*/ 4686300 w 5810250"/>
                  <a:gd name="connsiteY22" fmla="*/ 2457450 h 5213350"/>
                  <a:gd name="connsiteX23" fmla="*/ 4705350 w 5810250"/>
                  <a:gd name="connsiteY23" fmla="*/ 3467100 h 5213350"/>
                  <a:gd name="connsiteX24" fmla="*/ 4152900 w 5810250"/>
                  <a:gd name="connsiteY24" fmla="*/ 4546600 h 5213350"/>
                  <a:gd name="connsiteX25" fmla="*/ 3683000 w 5810250"/>
                  <a:gd name="connsiteY25" fmla="*/ 4927600 h 5213350"/>
                  <a:gd name="connsiteX0" fmla="*/ 3670300 w 5810250"/>
                  <a:gd name="connsiteY0" fmla="*/ 4984750 h 5213350"/>
                  <a:gd name="connsiteX1" fmla="*/ 3670300 w 5810250"/>
                  <a:gd name="connsiteY1" fmla="*/ 4927600 h 5213350"/>
                  <a:gd name="connsiteX2" fmla="*/ 3803650 w 5810250"/>
                  <a:gd name="connsiteY2" fmla="*/ 5213350 h 5213350"/>
                  <a:gd name="connsiteX3" fmla="*/ 4654550 w 5810250"/>
                  <a:gd name="connsiteY3" fmla="*/ 4432300 h 5213350"/>
                  <a:gd name="connsiteX4" fmla="*/ 5156200 w 5810250"/>
                  <a:gd name="connsiteY4" fmla="*/ 3041650 h 5213350"/>
                  <a:gd name="connsiteX5" fmla="*/ 5184775 w 5810250"/>
                  <a:gd name="connsiteY5" fmla="*/ 2511425 h 5213350"/>
                  <a:gd name="connsiteX6" fmla="*/ 5475288 w 5810250"/>
                  <a:gd name="connsiteY6" fmla="*/ 2455862 h 5213350"/>
                  <a:gd name="connsiteX7" fmla="*/ 5656263 w 5810250"/>
                  <a:gd name="connsiteY7" fmla="*/ 2609850 h 5213350"/>
                  <a:gd name="connsiteX8" fmla="*/ 5810250 w 5810250"/>
                  <a:gd name="connsiteY8" fmla="*/ 2489200 h 5213350"/>
                  <a:gd name="connsiteX9" fmla="*/ 5422900 w 5810250"/>
                  <a:gd name="connsiteY9" fmla="*/ 1409700 h 5213350"/>
                  <a:gd name="connsiteX10" fmla="*/ 4692650 w 5810250"/>
                  <a:gd name="connsiteY10" fmla="*/ 444500 h 5213350"/>
                  <a:gd name="connsiteX11" fmla="*/ 4191000 w 5810250"/>
                  <a:gd name="connsiteY11" fmla="*/ 38100 h 5213350"/>
                  <a:gd name="connsiteX12" fmla="*/ 4044950 w 5810250"/>
                  <a:gd name="connsiteY12" fmla="*/ 336550 h 5213350"/>
                  <a:gd name="connsiteX13" fmla="*/ 3149600 w 5810250"/>
                  <a:gd name="connsiteY13" fmla="*/ 0 h 5213350"/>
                  <a:gd name="connsiteX14" fmla="*/ 1327150 w 5810250"/>
                  <a:gd name="connsiteY14" fmla="*/ 165100 h 5213350"/>
                  <a:gd name="connsiteX15" fmla="*/ 0 w 5810250"/>
                  <a:gd name="connsiteY15" fmla="*/ 1136650 h 5213350"/>
                  <a:gd name="connsiteX16" fmla="*/ 107950 w 5810250"/>
                  <a:gd name="connsiteY16" fmla="*/ 1416050 h 5213350"/>
                  <a:gd name="connsiteX17" fmla="*/ 419100 w 5810250"/>
                  <a:gd name="connsiteY17" fmla="*/ 1238250 h 5213350"/>
                  <a:gd name="connsiteX18" fmla="*/ 742950 w 5810250"/>
                  <a:gd name="connsiteY18" fmla="*/ 1511300 h 5213350"/>
                  <a:gd name="connsiteX19" fmla="*/ 1943100 w 5810250"/>
                  <a:gd name="connsiteY19" fmla="*/ 742950 h 5213350"/>
                  <a:gd name="connsiteX20" fmla="*/ 3321050 w 5810250"/>
                  <a:gd name="connsiteY20" fmla="*/ 850900 h 5213350"/>
                  <a:gd name="connsiteX21" fmla="*/ 4197350 w 5810250"/>
                  <a:gd name="connsiteY21" fmla="*/ 1390650 h 5213350"/>
                  <a:gd name="connsiteX22" fmla="*/ 4686300 w 5810250"/>
                  <a:gd name="connsiteY22" fmla="*/ 2457450 h 5213350"/>
                  <a:gd name="connsiteX23" fmla="*/ 4705350 w 5810250"/>
                  <a:gd name="connsiteY23" fmla="*/ 3467100 h 5213350"/>
                  <a:gd name="connsiteX24" fmla="*/ 4152900 w 5810250"/>
                  <a:gd name="connsiteY24" fmla="*/ 4546600 h 5213350"/>
                  <a:gd name="connsiteX25" fmla="*/ 3683000 w 5810250"/>
                  <a:gd name="connsiteY25" fmla="*/ 4927600 h 5213350"/>
                  <a:gd name="connsiteX0" fmla="*/ 3632200 w 5810250"/>
                  <a:gd name="connsiteY0" fmla="*/ 5022850 h 5213350"/>
                  <a:gd name="connsiteX1" fmla="*/ 3670300 w 5810250"/>
                  <a:gd name="connsiteY1" fmla="*/ 4927600 h 5213350"/>
                  <a:gd name="connsiteX2" fmla="*/ 3803650 w 5810250"/>
                  <a:gd name="connsiteY2" fmla="*/ 5213350 h 5213350"/>
                  <a:gd name="connsiteX3" fmla="*/ 4654550 w 5810250"/>
                  <a:gd name="connsiteY3" fmla="*/ 4432300 h 5213350"/>
                  <a:gd name="connsiteX4" fmla="*/ 5156200 w 5810250"/>
                  <a:gd name="connsiteY4" fmla="*/ 3041650 h 5213350"/>
                  <a:gd name="connsiteX5" fmla="*/ 5184775 w 5810250"/>
                  <a:gd name="connsiteY5" fmla="*/ 2511425 h 5213350"/>
                  <a:gd name="connsiteX6" fmla="*/ 5475288 w 5810250"/>
                  <a:gd name="connsiteY6" fmla="*/ 2455862 h 5213350"/>
                  <a:gd name="connsiteX7" fmla="*/ 5656263 w 5810250"/>
                  <a:gd name="connsiteY7" fmla="*/ 2609850 h 5213350"/>
                  <a:gd name="connsiteX8" fmla="*/ 5810250 w 5810250"/>
                  <a:gd name="connsiteY8" fmla="*/ 2489200 h 5213350"/>
                  <a:gd name="connsiteX9" fmla="*/ 5422900 w 5810250"/>
                  <a:gd name="connsiteY9" fmla="*/ 1409700 h 5213350"/>
                  <a:gd name="connsiteX10" fmla="*/ 4692650 w 5810250"/>
                  <a:gd name="connsiteY10" fmla="*/ 444500 h 5213350"/>
                  <a:gd name="connsiteX11" fmla="*/ 4191000 w 5810250"/>
                  <a:gd name="connsiteY11" fmla="*/ 38100 h 5213350"/>
                  <a:gd name="connsiteX12" fmla="*/ 4044950 w 5810250"/>
                  <a:gd name="connsiteY12" fmla="*/ 336550 h 5213350"/>
                  <a:gd name="connsiteX13" fmla="*/ 3149600 w 5810250"/>
                  <a:gd name="connsiteY13" fmla="*/ 0 h 5213350"/>
                  <a:gd name="connsiteX14" fmla="*/ 1327150 w 5810250"/>
                  <a:gd name="connsiteY14" fmla="*/ 165100 h 5213350"/>
                  <a:gd name="connsiteX15" fmla="*/ 0 w 5810250"/>
                  <a:gd name="connsiteY15" fmla="*/ 1136650 h 5213350"/>
                  <a:gd name="connsiteX16" fmla="*/ 107950 w 5810250"/>
                  <a:gd name="connsiteY16" fmla="*/ 1416050 h 5213350"/>
                  <a:gd name="connsiteX17" fmla="*/ 419100 w 5810250"/>
                  <a:gd name="connsiteY17" fmla="*/ 1238250 h 5213350"/>
                  <a:gd name="connsiteX18" fmla="*/ 742950 w 5810250"/>
                  <a:gd name="connsiteY18" fmla="*/ 1511300 h 5213350"/>
                  <a:gd name="connsiteX19" fmla="*/ 1943100 w 5810250"/>
                  <a:gd name="connsiteY19" fmla="*/ 742950 h 5213350"/>
                  <a:gd name="connsiteX20" fmla="*/ 3321050 w 5810250"/>
                  <a:gd name="connsiteY20" fmla="*/ 850900 h 5213350"/>
                  <a:gd name="connsiteX21" fmla="*/ 4197350 w 5810250"/>
                  <a:gd name="connsiteY21" fmla="*/ 1390650 h 5213350"/>
                  <a:gd name="connsiteX22" fmla="*/ 4686300 w 5810250"/>
                  <a:gd name="connsiteY22" fmla="*/ 2457450 h 5213350"/>
                  <a:gd name="connsiteX23" fmla="*/ 4705350 w 5810250"/>
                  <a:gd name="connsiteY23" fmla="*/ 3467100 h 5213350"/>
                  <a:gd name="connsiteX24" fmla="*/ 4152900 w 5810250"/>
                  <a:gd name="connsiteY24" fmla="*/ 4546600 h 5213350"/>
                  <a:gd name="connsiteX25" fmla="*/ 3683000 w 5810250"/>
                  <a:gd name="connsiteY25" fmla="*/ 4927600 h 5213350"/>
                  <a:gd name="connsiteX0" fmla="*/ 3517900 w 5810250"/>
                  <a:gd name="connsiteY0" fmla="*/ 4895850 h 5213350"/>
                  <a:gd name="connsiteX1" fmla="*/ 3670300 w 5810250"/>
                  <a:gd name="connsiteY1" fmla="*/ 4927600 h 5213350"/>
                  <a:gd name="connsiteX2" fmla="*/ 3803650 w 5810250"/>
                  <a:gd name="connsiteY2" fmla="*/ 5213350 h 5213350"/>
                  <a:gd name="connsiteX3" fmla="*/ 4654550 w 5810250"/>
                  <a:gd name="connsiteY3" fmla="*/ 4432300 h 5213350"/>
                  <a:gd name="connsiteX4" fmla="*/ 5156200 w 5810250"/>
                  <a:gd name="connsiteY4" fmla="*/ 3041650 h 5213350"/>
                  <a:gd name="connsiteX5" fmla="*/ 5184775 w 5810250"/>
                  <a:gd name="connsiteY5" fmla="*/ 2511425 h 5213350"/>
                  <a:gd name="connsiteX6" fmla="*/ 5475288 w 5810250"/>
                  <a:gd name="connsiteY6" fmla="*/ 2455862 h 5213350"/>
                  <a:gd name="connsiteX7" fmla="*/ 5656263 w 5810250"/>
                  <a:gd name="connsiteY7" fmla="*/ 2609850 h 5213350"/>
                  <a:gd name="connsiteX8" fmla="*/ 5810250 w 5810250"/>
                  <a:gd name="connsiteY8" fmla="*/ 2489200 h 5213350"/>
                  <a:gd name="connsiteX9" fmla="*/ 5422900 w 5810250"/>
                  <a:gd name="connsiteY9" fmla="*/ 1409700 h 5213350"/>
                  <a:gd name="connsiteX10" fmla="*/ 4692650 w 5810250"/>
                  <a:gd name="connsiteY10" fmla="*/ 444500 h 5213350"/>
                  <a:gd name="connsiteX11" fmla="*/ 4191000 w 5810250"/>
                  <a:gd name="connsiteY11" fmla="*/ 38100 h 5213350"/>
                  <a:gd name="connsiteX12" fmla="*/ 4044950 w 5810250"/>
                  <a:gd name="connsiteY12" fmla="*/ 336550 h 5213350"/>
                  <a:gd name="connsiteX13" fmla="*/ 3149600 w 5810250"/>
                  <a:gd name="connsiteY13" fmla="*/ 0 h 5213350"/>
                  <a:gd name="connsiteX14" fmla="*/ 1327150 w 5810250"/>
                  <a:gd name="connsiteY14" fmla="*/ 165100 h 5213350"/>
                  <a:gd name="connsiteX15" fmla="*/ 0 w 5810250"/>
                  <a:gd name="connsiteY15" fmla="*/ 1136650 h 5213350"/>
                  <a:gd name="connsiteX16" fmla="*/ 107950 w 5810250"/>
                  <a:gd name="connsiteY16" fmla="*/ 1416050 h 5213350"/>
                  <a:gd name="connsiteX17" fmla="*/ 419100 w 5810250"/>
                  <a:gd name="connsiteY17" fmla="*/ 1238250 h 5213350"/>
                  <a:gd name="connsiteX18" fmla="*/ 742950 w 5810250"/>
                  <a:gd name="connsiteY18" fmla="*/ 1511300 h 5213350"/>
                  <a:gd name="connsiteX19" fmla="*/ 1943100 w 5810250"/>
                  <a:gd name="connsiteY19" fmla="*/ 742950 h 5213350"/>
                  <a:gd name="connsiteX20" fmla="*/ 3321050 w 5810250"/>
                  <a:gd name="connsiteY20" fmla="*/ 850900 h 5213350"/>
                  <a:gd name="connsiteX21" fmla="*/ 4197350 w 5810250"/>
                  <a:gd name="connsiteY21" fmla="*/ 1390650 h 5213350"/>
                  <a:gd name="connsiteX22" fmla="*/ 4686300 w 5810250"/>
                  <a:gd name="connsiteY22" fmla="*/ 2457450 h 5213350"/>
                  <a:gd name="connsiteX23" fmla="*/ 4705350 w 5810250"/>
                  <a:gd name="connsiteY23" fmla="*/ 3467100 h 5213350"/>
                  <a:gd name="connsiteX24" fmla="*/ 4152900 w 5810250"/>
                  <a:gd name="connsiteY24" fmla="*/ 4546600 h 5213350"/>
                  <a:gd name="connsiteX25" fmla="*/ 3683000 w 5810250"/>
                  <a:gd name="connsiteY25" fmla="*/ 4927600 h 5213350"/>
                  <a:gd name="connsiteX0" fmla="*/ 3517900 w 5810250"/>
                  <a:gd name="connsiteY0" fmla="*/ 4895850 h 5213350"/>
                  <a:gd name="connsiteX1" fmla="*/ 3670300 w 5810250"/>
                  <a:gd name="connsiteY1" fmla="*/ 4927600 h 5213350"/>
                  <a:gd name="connsiteX2" fmla="*/ 3803650 w 5810250"/>
                  <a:gd name="connsiteY2" fmla="*/ 5213350 h 5213350"/>
                  <a:gd name="connsiteX3" fmla="*/ 4654550 w 5810250"/>
                  <a:gd name="connsiteY3" fmla="*/ 4432300 h 5213350"/>
                  <a:gd name="connsiteX4" fmla="*/ 5156200 w 5810250"/>
                  <a:gd name="connsiteY4" fmla="*/ 3041650 h 5213350"/>
                  <a:gd name="connsiteX5" fmla="*/ 5184775 w 5810250"/>
                  <a:gd name="connsiteY5" fmla="*/ 2511425 h 5213350"/>
                  <a:gd name="connsiteX6" fmla="*/ 5475288 w 5810250"/>
                  <a:gd name="connsiteY6" fmla="*/ 2455862 h 5213350"/>
                  <a:gd name="connsiteX7" fmla="*/ 5656263 w 5810250"/>
                  <a:gd name="connsiteY7" fmla="*/ 2609850 h 5213350"/>
                  <a:gd name="connsiteX8" fmla="*/ 5810250 w 5810250"/>
                  <a:gd name="connsiteY8" fmla="*/ 2489200 h 5213350"/>
                  <a:gd name="connsiteX9" fmla="*/ 5422900 w 5810250"/>
                  <a:gd name="connsiteY9" fmla="*/ 1409700 h 5213350"/>
                  <a:gd name="connsiteX10" fmla="*/ 4692650 w 5810250"/>
                  <a:gd name="connsiteY10" fmla="*/ 444500 h 5213350"/>
                  <a:gd name="connsiteX11" fmla="*/ 4191000 w 5810250"/>
                  <a:gd name="connsiteY11" fmla="*/ 38100 h 5213350"/>
                  <a:gd name="connsiteX12" fmla="*/ 4044950 w 5810250"/>
                  <a:gd name="connsiteY12" fmla="*/ 336550 h 5213350"/>
                  <a:gd name="connsiteX13" fmla="*/ 3149600 w 5810250"/>
                  <a:gd name="connsiteY13" fmla="*/ 0 h 5213350"/>
                  <a:gd name="connsiteX14" fmla="*/ 1327150 w 5810250"/>
                  <a:gd name="connsiteY14" fmla="*/ 165100 h 5213350"/>
                  <a:gd name="connsiteX15" fmla="*/ 0 w 5810250"/>
                  <a:gd name="connsiteY15" fmla="*/ 1136650 h 5213350"/>
                  <a:gd name="connsiteX16" fmla="*/ 107950 w 5810250"/>
                  <a:gd name="connsiteY16" fmla="*/ 1416050 h 5213350"/>
                  <a:gd name="connsiteX17" fmla="*/ 419100 w 5810250"/>
                  <a:gd name="connsiteY17" fmla="*/ 1238250 h 5213350"/>
                  <a:gd name="connsiteX18" fmla="*/ 742950 w 5810250"/>
                  <a:gd name="connsiteY18" fmla="*/ 1511300 h 5213350"/>
                  <a:gd name="connsiteX19" fmla="*/ 1943100 w 5810250"/>
                  <a:gd name="connsiteY19" fmla="*/ 742950 h 5213350"/>
                  <a:gd name="connsiteX20" fmla="*/ 3321050 w 5810250"/>
                  <a:gd name="connsiteY20" fmla="*/ 850900 h 5213350"/>
                  <a:gd name="connsiteX21" fmla="*/ 4197350 w 5810250"/>
                  <a:gd name="connsiteY21" fmla="*/ 1390650 h 5213350"/>
                  <a:gd name="connsiteX22" fmla="*/ 4686300 w 5810250"/>
                  <a:gd name="connsiteY22" fmla="*/ 2457450 h 5213350"/>
                  <a:gd name="connsiteX23" fmla="*/ 4705350 w 5810250"/>
                  <a:gd name="connsiteY23" fmla="*/ 3467100 h 5213350"/>
                  <a:gd name="connsiteX24" fmla="*/ 4152900 w 5810250"/>
                  <a:gd name="connsiteY24" fmla="*/ 4546600 h 5213350"/>
                  <a:gd name="connsiteX25" fmla="*/ 3670300 w 5810250"/>
                  <a:gd name="connsiteY25" fmla="*/ 4756150 h 5213350"/>
                  <a:gd name="connsiteX0" fmla="*/ 3517900 w 5810250"/>
                  <a:gd name="connsiteY0" fmla="*/ 4895850 h 5213350"/>
                  <a:gd name="connsiteX1" fmla="*/ 3613150 w 5810250"/>
                  <a:gd name="connsiteY1" fmla="*/ 4959350 h 5213350"/>
                  <a:gd name="connsiteX2" fmla="*/ 3803650 w 5810250"/>
                  <a:gd name="connsiteY2" fmla="*/ 5213350 h 5213350"/>
                  <a:gd name="connsiteX3" fmla="*/ 4654550 w 5810250"/>
                  <a:gd name="connsiteY3" fmla="*/ 4432300 h 5213350"/>
                  <a:gd name="connsiteX4" fmla="*/ 5156200 w 5810250"/>
                  <a:gd name="connsiteY4" fmla="*/ 3041650 h 5213350"/>
                  <a:gd name="connsiteX5" fmla="*/ 5184775 w 5810250"/>
                  <a:gd name="connsiteY5" fmla="*/ 2511425 h 5213350"/>
                  <a:gd name="connsiteX6" fmla="*/ 5475288 w 5810250"/>
                  <a:gd name="connsiteY6" fmla="*/ 2455862 h 5213350"/>
                  <a:gd name="connsiteX7" fmla="*/ 5656263 w 5810250"/>
                  <a:gd name="connsiteY7" fmla="*/ 2609850 h 5213350"/>
                  <a:gd name="connsiteX8" fmla="*/ 5810250 w 5810250"/>
                  <a:gd name="connsiteY8" fmla="*/ 2489200 h 5213350"/>
                  <a:gd name="connsiteX9" fmla="*/ 5422900 w 5810250"/>
                  <a:gd name="connsiteY9" fmla="*/ 1409700 h 5213350"/>
                  <a:gd name="connsiteX10" fmla="*/ 4692650 w 5810250"/>
                  <a:gd name="connsiteY10" fmla="*/ 444500 h 5213350"/>
                  <a:gd name="connsiteX11" fmla="*/ 4191000 w 5810250"/>
                  <a:gd name="connsiteY11" fmla="*/ 38100 h 5213350"/>
                  <a:gd name="connsiteX12" fmla="*/ 4044950 w 5810250"/>
                  <a:gd name="connsiteY12" fmla="*/ 336550 h 5213350"/>
                  <a:gd name="connsiteX13" fmla="*/ 3149600 w 5810250"/>
                  <a:gd name="connsiteY13" fmla="*/ 0 h 5213350"/>
                  <a:gd name="connsiteX14" fmla="*/ 1327150 w 5810250"/>
                  <a:gd name="connsiteY14" fmla="*/ 165100 h 5213350"/>
                  <a:gd name="connsiteX15" fmla="*/ 0 w 5810250"/>
                  <a:gd name="connsiteY15" fmla="*/ 1136650 h 5213350"/>
                  <a:gd name="connsiteX16" fmla="*/ 107950 w 5810250"/>
                  <a:gd name="connsiteY16" fmla="*/ 1416050 h 5213350"/>
                  <a:gd name="connsiteX17" fmla="*/ 419100 w 5810250"/>
                  <a:gd name="connsiteY17" fmla="*/ 1238250 h 5213350"/>
                  <a:gd name="connsiteX18" fmla="*/ 742950 w 5810250"/>
                  <a:gd name="connsiteY18" fmla="*/ 1511300 h 5213350"/>
                  <a:gd name="connsiteX19" fmla="*/ 1943100 w 5810250"/>
                  <a:gd name="connsiteY19" fmla="*/ 742950 h 5213350"/>
                  <a:gd name="connsiteX20" fmla="*/ 3321050 w 5810250"/>
                  <a:gd name="connsiteY20" fmla="*/ 850900 h 5213350"/>
                  <a:gd name="connsiteX21" fmla="*/ 4197350 w 5810250"/>
                  <a:gd name="connsiteY21" fmla="*/ 1390650 h 5213350"/>
                  <a:gd name="connsiteX22" fmla="*/ 4686300 w 5810250"/>
                  <a:gd name="connsiteY22" fmla="*/ 2457450 h 5213350"/>
                  <a:gd name="connsiteX23" fmla="*/ 4705350 w 5810250"/>
                  <a:gd name="connsiteY23" fmla="*/ 3467100 h 5213350"/>
                  <a:gd name="connsiteX24" fmla="*/ 4152900 w 5810250"/>
                  <a:gd name="connsiteY24" fmla="*/ 4546600 h 5213350"/>
                  <a:gd name="connsiteX25" fmla="*/ 3670300 w 5810250"/>
                  <a:gd name="connsiteY25" fmla="*/ 4756150 h 5213350"/>
                  <a:gd name="connsiteX0" fmla="*/ 3517900 w 5810250"/>
                  <a:gd name="connsiteY0" fmla="*/ 4895850 h 5213350"/>
                  <a:gd name="connsiteX1" fmla="*/ 3613150 w 5810250"/>
                  <a:gd name="connsiteY1" fmla="*/ 4959350 h 5213350"/>
                  <a:gd name="connsiteX2" fmla="*/ 3803650 w 5810250"/>
                  <a:gd name="connsiteY2" fmla="*/ 5213350 h 5213350"/>
                  <a:gd name="connsiteX3" fmla="*/ 4654550 w 5810250"/>
                  <a:gd name="connsiteY3" fmla="*/ 4432300 h 5213350"/>
                  <a:gd name="connsiteX4" fmla="*/ 5156200 w 5810250"/>
                  <a:gd name="connsiteY4" fmla="*/ 3041650 h 5213350"/>
                  <a:gd name="connsiteX5" fmla="*/ 5184775 w 5810250"/>
                  <a:gd name="connsiteY5" fmla="*/ 2511425 h 5213350"/>
                  <a:gd name="connsiteX6" fmla="*/ 5475288 w 5810250"/>
                  <a:gd name="connsiteY6" fmla="*/ 2455862 h 5213350"/>
                  <a:gd name="connsiteX7" fmla="*/ 5656263 w 5810250"/>
                  <a:gd name="connsiteY7" fmla="*/ 2609850 h 5213350"/>
                  <a:gd name="connsiteX8" fmla="*/ 5810250 w 5810250"/>
                  <a:gd name="connsiteY8" fmla="*/ 2489200 h 5213350"/>
                  <a:gd name="connsiteX9" fmla="*/ 5422900 w 5810250"/>
                  <a:gd name="connsiteY9" fmla="*/ 1409700 h 5213350"/>
                  <a:gd name="connsiteX10" fmla="*/ 4692650 w 5810250"/>
                  <a:gd name="connsiteY10" fmla="*/ 444500 h 5213350"/>
                  <a:gd name="connsiteX11" fmla="*/ 4191000 w 5810250"/>
                  <a:gd name="connsiteY11" fmla="*/ 38100 h 5213350"/>
                  <a:gd name="connsiteX12" fmla="*/ 4044950 w 5810250"/>
                  <a:gd name="connsiteY12" fmla="*/ 336550 h 5213350"/>
                  <a:gd name="connsiteX13" fmla="*/ 3149600 w 5810250"/>
                  <a:gd name="connsiteY13" fmla="*/ 0 h 5213350"/>
                  <a:gd name="connsiteX14" fmla="*/ 1327150 w 5810250"/>
                  <a:gd name="connsiteY14" fmla="*/ 165100 h 5213350"/>
                  <a:gd name="connsiteX15" fmla="*/ 0 w 5810250"/>
                  <a:gd name="connsiteY15" fmla="*/ 1136650 h 5213350"/>
                  <a:gd name="connsiteX16" fmla="*/ 107950 w 5810250"/>
                  <a:gd name="connsiteY16" fmla="*/ 1416050 h 5213350"/>
                  <a:gd name="connsiteX17" fmla="*/ 470013 w 5810250"/>
                  <a:gd name="connsiteY17" fmla="*/ 1303419 h 5213350"/>
                  <a:gd name="connsiteX18" fmla="*/ 742950 w 5810250"/>
                  <a:gd name="connsiteY18" fmla="*/ 1511300 h 5213350"/>
                  <a:gd name="connsiteX19" fmla="*/ 1943100 w 5810250"/>
                  <a:gd name="connsiteY19" fmla="*/ 742950 h 5213350"/>
                  <a:gd name="connsiteX20" fmla="*/ 3321050 w 5810250"/>
                  <a:gd name="connsiteY20" fmla="*/ 850900 h 5213350"/>
                  <a:gd name="connsiteX21" fmla="*/ 4197350 w 5810250"/>
                  <a:gd name="connsiteY21" fmla="*/ 1390650 h 5213350"/>
                  <a:gd name="connsiteX22" fmla="*/ 4686300 w 5810250"/>
                  <a:gd name="connsiteY22" fmla="*/ 2457450 h 5213350"/>
                  <a:gd name="connsiteX23" fmla="*/ 4705350 w 5810250"/>
                  <a:gd name="connsiteY23" fmla="*/ 3467100 h 5213350"/>
                  <a:gd name="connsiteX24" fmla="*/ 4152900 w 5810250"/>
                  <a:gd name="connsiteY24" fmla="*/ 4546600 h 5213350"/>
                  <a:gd name="connsiteX25" fmla="*/ 3670300 w 5810250"/>
                  <a:gd name="connsiteY25" fmla="*/ 4756150 h 5213350"/>
                  <a:gd name="connsiteX0" fmla="*/ 3517900 w 5810250"/>
                  <a:gd name="connsiteY0" fmla="*/ 4895850 h 5213350"/>
                  <a:gd name="connsiteX1" fmla="*/ 3613150 w 5810250"/>
                  <a:gd name="connsiteY1" fmla="*/ 4959350 h 5213350"/>
                  <a:gd name="connsiteX2" fmla="*/ 3803650 w 5810250"/>
                  <a:gd name="connsiteY2" fmla="*/ 5213350 h 5213350"/>
                  <a:gd name="connsiteX3" fmla="*/ 4654550 w 5810250"/>
                  <a:gd name="connsiteY3" fmla="*/ 4432300 h 5213350"/>
                  <a:gd name="connsiteX4" fmla="*/ 5156200 w 5810250"/>
                  <a:gd name="connsiteY4" fmla="*/ 3041650 h 5213350"/>
                  <a:gd name="connsiteX5" fmla="*/ 5184775 w 5810250"/>
                  <a:gd name="connsiteY5" fmla="*/ 2511425 h 5213350"/>
                  <a:gd name="connsiteX6" fmla="*/ 5475288 w 5810250"/>
                  <a:gd name="connsiteY6" fmla="*/ 2455862 h 5213350"/>
                  <a:gd name="connsiteX7" fmla="*/ 5656263 w 5810250"/>
                  <a:gd name="connsiteY7" fmla="*/ 2609850 h 5213350"/>
                  <a:gd name="connsiteX8" fmla="*/ 5810250 w 5810250"/>
                  <a:gd name="connsiteY8" fmla="*/ 2489200 h 5213350"/>
                  <a:gd name="connsiteX9" fmla="*/ 5422900 w 5810250"/>
                  <a:gd name="connsiteY9" fmla="*/ 1409700 h 5213350"/>
                  <a:gd name="connsiteX10" fmla="*/ 4692650 w 5810250"/>
                  <a:gd name="connsiteY10" fmla="*/ 444500 h 5213350"/>
                  <a:gd name="connsiteX11" fmla="*/ 4191000 w 5810250"/>
                  <a:gd name="connsiteY11" fmla="*/ 38100 h 5213350"/>
                  <a:gd name="connsiteX12" fmla="*/ 4044950 w 5810250"/>
                  <a:gd name="connsiteY12" fmla="*/ 336550 h 5213350"/>
                  <a:gd name="connsiteX13" fmla="*/ 3149600 w 5810250"/>
                  <a:gd name="connsiteY13" fmla="*/ 0 h 5213350"/>
                  <a:gd name="connsiteX14" fmla="*/ 1327150 w 5810250"/>
                  <a:gd name="connsiteY14" fmla="*/ 165100 h 5213350"/>
                  <a:gd name="connsiteX15" fmla="*/ 0 w 5810250"/>
                  <a:gd name="connsiteY15" fmla="*/ 1136650 h 5213350"/>
                  <a:gd name="connsiteX16" fmla="*/ 967364 w 5810250"/>
                  <a:gd name="connsiteY16" fmla="*/ 1053549 h 5213350"/>
                  <a:gd name="connsiteX17" fmla="*/ 470013 w 5810250"/>
                  <a:gd name="connsiteY17" fmla="*/ 1303419 h 5213350"/>
                  <a:gd name="connsiteX18" fmla="*/ 742950 w 5810250"/>
                  <a:gd name="connsiteY18" fmla="*/ 1511300 h 5213350"/>
                  <a:gd name="connsiteX19" fmla="*/ 1943100 w 5810250"/>
                  <a:gd name="connsiteY19" fmla="*/ 742950 h 5213350"/>
                  <a:gd name="connsiteX20" fmla="*/ 3321050 w 5810250"/>
                  <a:gd name="connsiteY20" fmla="*/ 850900 h 5213350"/>
                  <a:gd name="connsiteX21" fmla="*/ 4197350 w 5810250"/>
                  <a:gd name="connsiteY21" fmla="*/ 1390650 h 5213350"/>
                  <a:gd name="connsiteX22" fmla="*/ 4686300 w 5810250"/>
                  <a:gd name="connsiteY22" fmla="*/ 2457450 h 5213350"/>
                  <a:gd name="connsiteX23" fmla="*/ 4705350 w 5810250"/>
                  <a:gd name="connsiteY23" fmla="*/ 3467100 h 5213350"/>
                  <a:gd name="connsiteX24" fmla="*/ 4152900 w 5810250"/>
                  <a:gd name="connsiteY24" fmla="*/ 4546600 h 5213350"/>
                  <a:gd name="connsiteX25" fmla="*/ 3670300 w 5810250"/>
                  <a:gd name="connsiteY25" fmla="*/ 4756150 h 5213350"/>
                  <a:gd name="connsiteX0" fmla="*/ 3582864 w 5875214"/>
                  <a:gd name="connsiteY0" fmla="*/ 4895850 h 5213350"/>
                  <a:gd name="connsiteX1" fmla="*/ 3678114 w 5875214"/>
                  <a:gd name="connsiteY1" fmla="*/ 4959350 h 5213350"/>
                  <a:gd name="connsiteX2" fmla="*/ 3868614 w 5875214"/>
                  <a:gd name="connsiteY2" fmla="*/ 5213350 h 5213350"/>
                  <a:gd name="connsiteX3" fmla="*/ 4719514 w 5875214"/>
                  <a:gd name="connsiteY3" fmla="*/ 4432300 h 5213350"/>
                  <a:gd name="connsiteX4" fmla="*/ 5221164 w 5875214"/>
                  <a:gd name="connsiteY4" fmla="*/ 3041650 h 5213350"/>
                  <a:gd name="connsiteX5" fmla="*/ 5249739 w 5875214"/>
                  <a:gd name="connsiteY5" fmla="*/ 2511425 h 5213350"/>
                  <a:gd name="connsiteX6" fmla="*/ 5540252 w 5875214"/>
                  <a:gd name="connsiteY6" fmla="*/ 2455862 h 5213350"/>
                  <a:gd name="connsiteX7" fmla="*/ 5721227 w 5875214"/>
                  <a:gd name="connsiteY7" fmla="*/ 2609850 h 5213350"/>
                  <a:gd name="connsiteX8" fmla="*/ 5875214 w 5875214"/>
                  <a:gd name="connsiteY8" fmla="*/ 2489200 h 5213350"/>
                  <a:gd name="connsiteX9" fmla="*/ 5487864 w 5875214"/>
                  <a:gd name="connsiteY9" fmla="*/ 1409700 h 5213350"/>
                  <a:gd name="connsiteX10" fmla="*/ 4757614 w 5875214"/>
                  <a:gd name="connsiteY10" fmla="*/ 444500 h 5213350"/>
                  <a:gd name="connsiteX11" fmla="*/ 4255964 w 5875214"/>
                  <a:gd name="connsiteY11" fmla="*/ 38100 h 5213350"/>
                  <a:gd name="connsiteX12" fmla="*/ 4109914 w 5875214"/>
                  <a:gd name="connsiteY12" fmla="*/ 336550 h 5213350"/>
                  <a:gd name="connsiteX13" fmla="*/ 3214564 w 5875214"/>
                  <a:gd name="connsiteY13" fmla="*/ 0 h 5213350"/>
                  <a:gd name="connsiteX14" fmla="*/ 1392114 w 5875214"/>
                  <a:gd name="connsiteY14" fmla="*/ 165100 h 5213350"/>
                  <a:gd name="connsiteX15" fmla="*/ 64964 w 5875214"/>
                  <a:gd name="connsiteY15" fmla="*/ 1136650 h 5213350"/>
                  <a:gd name="connsiteX16" fmla="*/ 259693 w 5875214"/>
                  <a:gd name="connsiteY16" fmla="*/ 1282191 h 5213350"/>
                  <a:gd name="connsiteX17" fmla="*/ 1032328 w 5875214"/>
                  <a:gd name="connsiteY17" fmla="*/ 1053549 h 5213350"/>
                  <a:gd name="connsiteX18" fmla="*/ 534977 w 5875214"/>
                  <a:gd name="connsiteY18" fmla="*/ 1303419 h 5213350"/>
                  <a:gd name="connsiteX19" fmla="*/ 807914 w 5875214"/>
                  <a:gd name="connsiteY19" fmla="*/ 1511300 h 5213350"/>
                  <a:gd name="connsiteX20" fmla="*/ 2008064 w 5875214"/>
                  <a:gd name="connsiteY20" fmla="*/ 742950 h 5213350"/>
                  <a:gd name="connsiteX21" fmla="*/ 3386014 w 5875214"/>
                  <a:gd name="connsiteY21" fmla="*/ 850900 h 5213350"/>
                  <a:gd name="connsiteX22" fmla="*/ 4262314 w 5875214"/>
                  <a:gd name="connsiteY22" fmla="*/ 1390650 h 5213350"/>
                  <a:gd name="connsiteX23" fmla="*/ 4751264 w 5875214"/>
                  <a:gd name="connsiteY23" fmla="*/ 2457450 h 5213350"/>
                  <a:gd name="connsiteX24" fmla="*/ 4770314 w 5875214"/>
                  <a:gd name="connsiteY24" fmla="*/ 3467100 h 5213350"/>
                  <a:gd name="connsiteX25" fmla="*/ 4217864 w 5875214"/>
                  <a:gd name="connsiteY25" fmla="*/ 4546600 h 5213350"/>
                  <a:gd name="connsiteX26" fmla="*/ 3735264 w 5875214"/>
                  <a:gd name="connsiteY26" fmla="*/ 4756150 h 5213350"/>
                  <a:gd name="connsiteX0" fmla="*/ 3582864 w 5875214"/>
                  <a:gd name="connsiteY0" fmla="*/ 4895850 h 5213350"/>
                  <a:gd name="connsiteX1" fmla="*/ 3678114 w 5875214"/>
                  <a:gd name="connsiteY1" fmla="*/ 4959350 h 5213350"/>
                  <a:gd name="connsiteX2" fmla="*/ 3868614 w 5875214"/>
                  <a:gd name="connsiteY2" fmla="*/ 5213350 h 5213350"/>
                  <a:gd name="connsiteX3" fmla="*/ 4719514 w 5875214"/>
                  <a:gd name="connsiteY3" fmla="*/ 4432300 h 5213350"/>
                  <a:gd name="connsiteX4" fmla="*/ 5221164 w 5875214"/>
                  <a:gd name="connsiteY4" fmla="*/ 3041650 h 5213350"/>
                  <a:gd name="connsiteX5" fmla="*/ 5249739 w 5875214"/>
                  <a:gd name="connsiteY5" fmla="*/ 2511425 h 5213350"/>
                  <a:gd name="connsiteX6" fmla="*/ 5540252 w 5875214"/>
                  <a:gd name="connsiteY6" fmla="*/ 2455862 h 5213350"/>
                  <a:gd name="connsiteX7" fmla="*/ 5721227 w 5875214"/>
                  <a:gd name="connsiteY7" fmla="*/ 2609850 h 5213350"/>
                  <a:gd name="connsiteX8" fmla="*/ 5875214 w 5875214"/>
                  <a:gd name="connsiteY8" fmla="*/ 2489200 h 5213350"/>
                  <a:gd name="connsiteX9" fmla="*/ 5487864 w 5875214"/>
                  <a:gd name="connsiteY9" fmla="*/ 1409700 h 5213350"/>
                  <a:gd name="connsiteX10" fmla="*/ 4757614 w 5875214"/>
                  <a:gd name="connsiteY10" fmla="*/ 444500 h 5213350"/>
                  <a:gd name="connsiteX11" fmla="*/ 4255964 w 5875214"/>
                  <a:gd name="connsiteY11" fmla="*/ 38100 h 5213350"/>
                  <a:gd name="connsiteX12" fmla="*/ 4109914 w 5875214"/>
                  <a:gd name="connsiteY12" fmla="*/ 336550 h 5213350"/>
                  <a:gd name="connsiteX13" fmla="*/ 3214564 w 5875214"/>
                  <a:gd name="connsiteY13" fmla="*/ 0 h 5213350"/>
                  <a:gd name="connsiteX14" fmla="*/ 1392114 w 5875214"/>
                  <a:gd name="connsiteY14" fmla="*/ 165100 h 5213350"/>
                  <a:gd name="connsiteX15" fmla="*/ 64964 w 5875214"/>
                  <a:gd name="connsiteY15" fmla="*/ 1136650 h 5213350"/>
                  <a:gd name="connsiteX16" fmla="*/ 259693 w 5875214"/>
                  <a:gd name="connsiteY16" fmla="*/ 1282191 h 5213350"/>
                  <a:gd name="connsiteX17" fmla="*/ 732167 w 5875214"/>
                  <a:gd name="connsiteY17" fmla="*/ 1011333 h 5213350"/>
                  <a:gd name="connsiteX18" fmla="*/ 1032328 w 5875214"/>
                  <a:gd name="connsiteY18" fmla="*/ 1053549 h 5213350"/>
                  <a:gd name="connsiteX19" fmla="*/ 534977 w 5875214"/>
                  <a:gd name="connsiteY19" fmla="*/ 1303419 h 5213350"/>
                  <a:gd name="connsiteX20" fmla="*/ 807914 w 5875214"/>
                  <a:gd name="connsiteY20" fmla="*/ 1511300 h 5213350"/>
                  <a:gd name="connsiteX21" fmla="*/ 2008064 w 5875214"/>
                  <a:gd name="connsiteY21" fmla="*/ 742950 h 5213350"/>
                  <a:gd name="connsiteX22" fmla="*/ 3386014 w 5875214"/>
                  <a:gd name="connsiteY22" fmla="*/ 850900 h 5213350"/>
                  <a:gd name="connsiteX23" fmla="*/ 4262314 w 5875214"/>
                  <a:gd name="connsiteY23" fmla="*/ 1390650 h 5213350"/>
                  <a:gd name="connsiteX24" fmla="*/ 4751264 w 5875214"/>
                  <a:gd name="connsiteY24" fmla="*/ 2457450 h 5213350"/>
                  <a:gd name="connsiteX25" fmla="*/ 4770314 w 5875214"/>
                  <a:gd name="connsiteY25" fmla="*/ 3467100 h 5213350"/>
                  <a:gd name="connsiteX26" fmla="*/ 4217864 w 5875214"/>
                  <a:gd name="connsiteY26" fmla="*/ 4546600 h 5213350"/>
                  <a:gd name="connsiteX27" fmla="*/ 3735264 w 5875214"/>
                  <a:gd name="connsiteY27" fmla="*/ 4756150 h 5213350"/>
                  <a:gd name="connsiteX0" fmla="*/ 3582864 w 5875214"/>
                  <a:gd name="connsiteY0" fmla="*/ 4895850 h 5213350"/>
                  <a:gd name="connsiteX1" fmla="*/ 3678114 w 5875214"/>
                  <a:gd name="connsiteY1" fmla="*/ 4959350 h 5213350"/>
                  <a:gd name="connsiteX2" fmla="*/ 3868614 w 5875214"/>
                  <a:gd name="connsiteY2" fmla="*/ 5213350 h 5213350"/>
                  <a:gd name="connsiteX3" fmla="*/ 4719514 w 5875214"/>
                  <a:gd name="connsiteY3" fmla="*/ 4432300 h 5213350"/>
                  <a:gd name="connsiteX4" fmla="*/ 5221164 w 5875214"/>
                  <a:gd name="connsiteY4" fmla="*/ 3041650 h 5213350"/>
                  <a:gd name="connsiteX5" fmla="*/ 5249739 w 5875214"/>
                  <a:gd name="connsiteY5" fmla="*/ 2511425 h 5213350"/>
                  <a:gd name="connsiteX6" fmla="*/ 5540252 w 5875214"/>
                  <a:gd name="connsiteY6" fmla="*/ 2455862 h 5213350"/>
                  <a:gd name="connsiteX7" fmla="*/ 5721227 w 5875214"/>
                  <a:gd name="connsiteY7" fmla="*/ 2609850 h 5213350"/>
                  <a:gd name="connsiteX8" fmla="*/ 5875214 w 5875214"/>
                  <a:gd name="connsiteY8" fmla="*/ 2489200 h 5213350"/>
                  <a:gd name="connsiteX9" fmla="*/ 5487864 w 5875214"/>
                  <a:gd name="connsiteY9" fmla="*/ 1409700 h 5213350"/>
                  <a:gd name="connsiteX10" fmla="*/ 4757614 w 5875214"/>
                  <a:gd name="connsiteY10" fmla="*/ 444500 h 5213350"/>
                  <a:gd name="connsiteX11" fmla="*/ 4255964 w 5875214"/>
                  <a:gd name="connsiteY11" fmla="*/ 38100 h 5213350"/>
                  <a:gd name="connsiteX12" fmla="*/ 4109914 w 5875214"/>
                  <a:gd name="connsiteY12" fmla="*/ 336550 h 5213350"/>
                  <a:gd name="connsiteX13" fmla="*/ 3214564 w 5875214"/>
                  <a:gd name="connsiteY13" fmla="*/ 0 h 5213350"/>
                  <a:gd name="connsiteX14" fmla="*/ 1392114 w 5875214"/>
                  <a:gd name="connsiteY14" fmla="*/ 165100 h 5213350"/>
                  <a:gd name="connsiteX15" fmla="*/ 64964 w 5875214"/>
                  <a:gd name="connsiteY15" fmla="*/ 1136650 h 5213350"/>
                  <a:gd name="connsiteX16" fmla="*/ 259693 w 5875214"/>
                  <a:gd name="connsiteY16" fmla="*/ 1282191 h 5213350"/>
                  <a:gd name="connsiteX17" fmla="*/ 1235188 w 5875214"/>
                  <a:gd name="connsiteY17" fmla="*/ 618284 h 5213350"/>
                  <a:gd name="connsiteX18" fmla="*/ 1032328 w 5875214"/>
                  <a:gd name="connsiteY18" fmla="*/ 1053549 h 5213350"/>
                  <a:gd name="connsiteX19" fmla="*/ 534977 w 5875214"/>
                  <a:gd name="connsiteY19" fmla="*/ 1303419 h 5213350"/>
                  <a:gd name="connsiteX20" fmla="*/ 807914 w 5875214"/>
                  <a:gd name="connsiteY20" fmla="*/ 1511300 h 5213350"/>
                  <a:gd name="connsiteX21" fmla="*/ 2008064 w 5875214"/>
                  <a:gd name="connsiteY21" fmla="*/ 742950 h 5213350"/>
                  <a:gd name="connsiteX22" fmla="*/ 3386014 w 5875214"/>
                  <a:gd name="connsiteY22" fmla="*/ 850900 h 5213350"/>
                  <a:gd name="connsiteX23" fmla="*/ 4262314 w 5875214"/>
                  <a:gd name="connsiteY23" fmla="*/ 1390650 h 5213350"/>
                  <a:gd name="connsiteX24" fmla="*/ 4751264 w 5875214"/>
                  <a:gd name="connsiteY24" fmla="*/ 2457450 h 5213350"/>
                  <a:gd name="connsiteX25" fmla="*/ 4770314 w 5875214"/>
                  <a:gd name="connsiteY25" fmla="*/ 3467100 h 5213350"/>
                  <a:gd name="connsiteX26" fmla="*/ 4217864 w 5875214"/>
                  <a:gd name="connsiteY26" fmla="*/ 4546600 h 5213350"/>
                  <a:gd name="connsiteX27" fmla="*/ 3735264 w 5875214"/>
                  <a:gd name="connsiteY27" fmla="*/ 4756150 h 5213350"/>
                  <a:gd name="connsiteX0" fmla="*/ 3582864 w 5875214"/>
                  <a:gd name="connsiteY0" fmla="*/ 4895850 h 5213350"/>
                  <a:gd name="connsiteX1" fmla="*/ 3678114 w 5875214"/>
                  <a:gd name="connsiteY1" fmla="*/ 4959350 h 5213350"/>
                  <a:gd name="connsiteX2" fmla="*/ 3868614 w 5875214"/>
                  <a:gd name="connsiteY2" fmla="*/ 5213350 h 5213350"/>
                  <a:gd name="connsiteX3" fmla="*/ 4719514 w 5875214"/>
                  <a:gd name="connsiteY3" fmla="*/ 4432300 h 5213350"/>
                  <a:gd name="connsiteX4" fmla="*/ 5221164 w 5875214"/>
                  <a:gd name="connsiteY4" fmla="*/ 3041650 h 5213350"/>
                  <a:gd name="connsiteX5" fmla="*/ 5249739 w 5875214"/>
                  <a:gd name="connsiteY5" fmla="*/ 2511425 h 5213350"/>
                  <a:gd name="connsiteX6" fmla="*/ 5540252 w 5875214"/>
                  <a:gd name="connsiteY6" fmla="*/ 2455862 h 5213350"/>
                  <a:gd name="connsiteX7" fmla="*/ 5721227 w 5875214"/>
                  <a:gd name="connsiteY7" fmla="*/ 2609850 h 5213350"/>
                  <a:gd name="connsiteX8" fmla="*/ 5875214 w 5875214"/>
                  <a:gd name="connsiteY8" fmla="*/ 2489200 h 5213350"/>
                  <a:gd name="connsiteX9" fmla="*/ 5487864 w 5875214"/>
                  <a:gd name="connsiteY9" fmla="*/ 1409700 h 5213350"/>
                  <a:gd name="connsiteX10" fmla="*/ 4757614 w 5875214"/>
                  <a:gd name="connsiteY10" fmla="*/ 444500 h 5213350"/>
                  <a:gd name="connsiteX11" fmla="*/ 4255964 w 5875214"/>
                  <a:gd name="connsiteY11" fmla="*/ 38100 h 5213350"/>
                  <a:gd name="connsiteX12" fmla="*/ 4109914 w 5875214"/>
                  <a:gd name="connsiteY12" fmla="*/ 336550 h 5213350"/>
                  <a:gd name="connsiteX13" fmla="*/ 3214564 w 5875214"/>
                  <a:gd name="connsiteY13" fmla="*/ 0 h 5213350"/>
                  <a:gd name="connsiteX14" fmla="*/ 1392114 w 5875214"/>
                  <a:gd name="connsiteY14" fmla="*/ 165100 h 5213350"/>
                  <a:gd name="connsiteX15" fmla="*/ 64964 w 5875214"/>
                  <a:gd name="connsiteY15" fmla="*/ 1136650 h 5213350"/>
                  <a:gd name="connsiteX16" fmla="*/ 259693 w 5875214"/>
                  <a:gd name="connsiteY16" fmla="*/ 1282191 h 5213350"/>
                  <a:gd name="connsiteX17" fmla="*/ 1212786 w 5875214"/>
                  <a:gd name="connsiteY17" fmla="*/ 659014 h 5213350"/>
                  <a:gd name="connsiteX18" fmla="*/ 1032328 w 5875214"/>
                  <a:gd name="connsiteY18" fmla="*/ 1053549 h 5213350"/>
                  <a:gd name="connsiteX19" fmla="*/ 534977 w 5875214"/>
                  <a:gd name="connsiteY19" fmla="*/ 1303419 h 5213350"/>
                  <a:gd name="connsiteX20" fmla="*/ 807914 w 5875214"/>
                  <a:gd name="connsiteY20" fmla="*/ 1511300 h 5213350"/>
                  <a:gd name="connsiteX21" fmla="*/ 2008064 w 5875214"/>
                  <a:gd name="connsiteY21" fmla="*/ 742950 h 5213350"/>
                  <a:gd name="connsiteX22" fmla="*/ 3386014 w 5875214"/>
                  <a:gd name="connsiteY22" fmla="*/ 850900 h 5213350"/>
                  <a:gd name="connsiteX23" fmla="*/ 4262314 w 5875214"/>
                  <a:gd name="connsiteY23" fmla="*/ 1390650 h 5213350"/>
                  <a:gd name="connsiteX24" fmla="*/ 4751264 w 5875214"/>
                  <a:gd name="connsiteY24" fmla="*/ 2457450 h 5213350"/>
                  <a:gd name="connsiteX25" fmla="*/ 4770314 w 5875214"/>
                  <a:gd name="connsiteY25" fmla="*/ 3467100 h 5213350"/>
                  <a:gd name="connsiteX26" fmla="*/ 4217864 w 5875214"/>
                  <a:gd name="connsiteY26" fmla="*/ 4546600 h 5213350"/>
                  <a:gd name="connsiteX27" fmla="*/ 3735264 w 5875214"/>
                  <a:gd name="connsiteY27" fmla="*/ 4756150 h 5213350"/>
                  <a:gd name="connsiteX0" fmla="*/ 3582864 w 5875214"/>
                  <a:gd name="connsiteY0" fmla="*/ 4895850 h 5213350"/>
                  <a:gd name="connsiteX1" fmla="*/ 3678114 w 5875214"/>
                  <a:gd name="connsiteY1" fmla="*/ 4959350 h 5213350"/>
                  <a:gd name="connsiteX2" fmla="*/ 3868614 w 5875214"/>
                  <a:gd name="connsiteY2" fmla="*/ 5213350 h 5213350"/>
                  <a:gd name="connsiteX3" fmla="*/ 4719514 w 5875214"/>
                  <a:gd name="connsiteY3" fmla="*/ 4432300 h 5213350"/>
                  <a:gd name="connsiteX4" fmla="*/ 5221164 w 5875214"/>
                  <a:gd name="connsiteY4" fmla="*/ 3041650 h 5213350"/>
                  <a:gd name="connsiteX5" fmla="*/ 5249739 w 5875214"/>
                  <a:gd name="connsiteY5" fmla="*/ 2511425 h 5213350"/>
                  <a:gd name="connsiteX6" fmla="*/ 5540252 w 5875214"/>
                  <a:gd name="connsiteY6" fmla="*/ 2455862 h 5213350"/>
                  <a:gd name="connsiteX7" fmla="*/ 5721227 w 5875214"/>
                  <a:gd name="connsiteY7" fmla="*/ 2609850 h 5213350"/>
                  <a:gd name="connsiteX8" fmla="*/ 5875214 w 5875214"/>
                  <a:gd name="connsiteY8" fmla="*/ 2489200 h 5213350"/>
                  <a:gd name="connsiteX9" fmla="*/ 5487864 w 5875214"/>
                  <a:gd name="connsiteY9" fmla="*/ 1409700 h 5213350"/>
                  <a:gd name="connsiteX10" fmla="*/ 4757614 w 5875214"/>
                  <a:gd name="connsiteY10" fmla="*/ 444500 h 5213350"/>
                  <a:gd name="connsiteX11" fmla="*/ 4255964 w 5875214"/>
                  <a:gd name="connsiteY11" fmla="*/ 38100 h 5213350"/>
                  <a:gd name="connsiteX12" fmla="*/ 4109914 w 5875214"/>
                  <a:gd name="connsiteY12" fmla="*/ 336550 h 5213350"/>
                  <a:gd name="connsiteX13" fmla="*/ 3214564 w 5875214"/>
                  <a:gd name="connsiteY13" fmla="*/ 0 h 5213350"/>
                  <a:gd name="connsiteX14" fmla="*/ 1392114 w 5875214"/>
                  <a:gd name="connsiteY14" fmla="*/ 165100 h 5213350"/>
                  <a:gd name="connsiteX15" fmla="*/ 64964 w 5875214"/>
                  <a:gd name="connsiteY15" fmla="*/ 1136650 h 5213350"/>
                  <a:gd name="connsiteX16" fmla="*/ 259693 w 5875214"/>
                  <a:gd name="connsiteY16" fmla="*/ 1282191 h 5213350"/>
                  <a:gd name="connsiteX17" fmla="*/ 1212786 w 5875214"/>
                  <a:gd name="connsiteY17" fmla="*/ 659014 h 5213350"/>
                  <a:gd name="connsiteX18" fmla="*/ 1278748 w 5875214"/>
                  <a:gd name="connsiteY18" fmla="*/ 782691 h 5213350"/>
                  <a:gd name="connsiteX19" fmla="*/ 534977 w 5875214"/>
                  <a:gd name="connsiteY19" fmla="*/ 1303419 h 5213350"/>
                  <a:gd name="connsiteX20" fmla="*/ 807914 w 5875214"/>
                  <a:gd name="connsiteY20" fmla="*/ 1511300 h 5213350"/>
                  <a:gd name="connsiteX21" fmla="*/ 2008064 w 5875214"/>
                  <a:gd name="connsiteY21" fmla="*/ 742950 h 5213350"/>
                  <a:gd name="connsiteX22" fmla="*/ 3386014 w 5875214"/>
                  <a:gd name="connsiteY22" fmla="*/ 850900 h 5213350"/>
                  <a:gd name="connsiteX23" fmla="*/ 4262314 w 5875214"/>
                  <a:gd name="connsiteY23" fmla="*/ 1390650 h 5213350"/>
                  <a:gd name="connsiteX24" fmla="*/ 4751264 w 5875214"/>
                  <a:gd name="connsiteY24" fmla="*/ 2457450 h 5213350"/>
                  <a:gd name="connsiteX25" fmla="*/ 4770314 w 5875214"/>
                  <a:gd name="connsiteY25" fmla="*/ 3467100 h 5213350"/>
                  <a:gd name="connsiteX26" fmla="*/ 4217864 w 5875214"/>
                  <a:gd name="connsiteY26" fmla="*/ 4546600 h 5213350"/>
                  <a:gd name="connsiteX27" fmla="*/ 3735264 w 5875214"/>
                  <a:gd name="connsiteY27" fmla="*/ 4756150 h 5213350"/>
                  <a:gd name="connsiteX0" fmla="*/ 3582864 w 5875214"/>
                  <a:gd name="connsiteY0" fmla="*/ 4895850 h 5213350"/>
                  <a:gd name="connsiteX1" fmla="*/ 3678114 w 5875214"/>
                  <a:gd name="connsiteY1" fmla="*/ 4959350 h 5213350"/>
                  <a:gd name="connsiteX2" fmla="*/ 3868614 w 5875214"/>
                  <a:gd name="connsiteY2" fmla="*/ 5213350 h 5213350"/>
                  <a:gd name="connsiteX3" fmla="*/ 4719514 w 5875214"/>
                  <a:gd name="connsiteY3" fmla="*/ 4432300 h 5213350"/>
                  <a:gd name="connsiteX4" fmla="*/ 5221164 w 5875214"/>
                  <a:gd name="connsiteY4" fmla="*/ 3041650 h 5213350"/>
                  <a:gd name="connsiteX5" fmla="*/ 5249739 w 5875214"/>
                  <a:gd name="connsiteY5" fmla="*/ 2511425 h 5213350"/>
                  <a:gd name="connsiteX6" fmla="*/ 5540252 w 5875214"/>
                  <a:gd name="connsiteY6" fmla="*/ 2455862 h 5213350"/>
                  <a:gd name="connsiteX7" fmla="*/ 5721227 w 5875214"/>
                  <a:gd name="connsiteY7" fmla="*/ 2609850 h 5213350"/>
                  <a:gd name="connsiteX8" fmla="*/ 5875214 w 5875214"/>
                  <a:gd name="connsiteY8" fmla="*/ 2489200 h 5213350"/>
                  <a:gd name="connsiteX9" fmla="*/ 5487864 w 5875214"/>
                  <a:gd name="connsiteY9" fmla="*/ 1409700 h 5213350"/>
                  <a:gd name="connsiteX10" fmla="*/ 4757614 w 5875214"/>
                  <a:gd name="connsiteY10" fmla="*/ 444500 h 5213350"/>
                  <a:gd name="connsiteX11" fmla="*/ 4255964 w 5875214"/>
                  <a:gd name="connsiteY11" fmla="*/ 38100 h 5213350"/>
                  <a:gd name="connsiteX12" fmla="*/ 4109914 w 5875214"/>
                  <a:gd name="connsiteY12" fmla="*/ 336550 h 5213350"/>
                  <a:gd name="connsiteX13" fmla="*/ 3214564 w 5875214"/>
                  <a:gd name="connsiteY13" fmla="*/ 0 h 5213350"/>
                  <a:gd name="connsiteX14" fmla="*/ 1392114 w 5875214"/>
                  <a:gd name="connsiteY14" fmla="*/ 165100 h 5213350"/>
                  <a:gd name="connsiteX15" fmla="*/ 64964 w 5875214"/>
                  <a:gd name="connsiteY15" fmla="*/ 1136650 h 5213350"/>
                  <a:gd name="connsiteX16" fmla="*/ 259693 w 5875214"/>
                  <a:gd name="connsiteY16" fmla="*/ 1282191 h 5213350"/>
                  <a:gd name="connsiteX17" fmla="*/ 1212786 w 5875214"/>
                  <a:gd name="connsiteY17" fmla="*/ 659014 h 5213350"/>
                  <a:gd name="connsiteX18" fmla="*/ 1278748 w 5875214"/>
                  <a:gd name="connsiteY18" fmla="*/ 782691 h 5213350"/>
                  <a:gd name="connsiteX19" fmla="*/ 534977 w 5875214"/>
                  <a:gd name="connsiteY19" fmla="*/ 1303419 h 5213350"/>
                  <a:gd name="connsiteX20" fmla="*/ 807914 w 5875214"/>
                  <a:gd name="connsiteY20" fmla="*/ 1511300 h 5213350"/>
                  <a:gd name="connsiteX21" fmla="*/ 2008064 w 5875214"/>
                  <a:gd name="connsiteY21" fmla="*/ 742950 h 5213350"/>
                  <a:gd name="connsiteX22" fmla="*/ 3386014 w 5875214"/>
                  <a:gd name="connsiteY22" fmla="*/ 850900 h 5213350"/>
                  <a:gd name="connsiteX23" fmla="*/ 4262314 w 5875214"/>
                  <a:gd name="connsiteY23" fmla="*/ 1390650 h 5213350"/>
                  <a:gd name="connsiteX24" fmla="*/ 4751264 w 5875214"/>
                  <a:gd name="connsiteY24" fmla="*/ 2457450 h 5213350"/>
                  <a:gd name="connsiteX25" fmla="*/ 4770314 w 5875214"/>
                  <a:gd name="connsiteY25" fmla="*/ 3467100 h 5213350"/>
                  <a:gd name="connsiteX26" fmla="*/ 4217864 w 5875214"/>
                  <a:gd name="connsiteY26" fmla="*/ 4546600 h 5213350"/>
                  <a:gd name="connsiteX27" fmla="*/ 3735264 w 5875214"/>
                  <a:gd name="connsiteY27" fmla="*/ 4756150 h 5213350"/>
                  <a:gd name="connsiteX0" fmla="*/ 3582864 w 5875214"/>
                  <a:gd name="connsiteY0" fmla="*/ 4895850 h 5213350"/>
                  <a:gd name="connsiteX1" fmla="*/ 3678114 w 5875214"/>
                  <a:gd name="connsiteY1" fmla="*/ 4959350 h 5213350"/>
                  <a:gd name="connsiteX2" fmla="*/ 3868614 w 5875214"/>
                  <a:gd name="connsiteY2" fmla="*/ 5213350 h 5213350"/>
                  <a:gd name="connsiteX3" fmla="*/ 4719514 w 5875214"/>
                  <a:gd name="connsiteY3" fmla="*/ 4432300 h 5213350"/>
                  <a:gd name="connsiteX4" fmla="*/ 5221164 w 5875214"/>
                  <a:gd name="connsiteY4" fmla="*/ 3041650 h 5213350"/>
                  <a:gd name="connsiteX5" fmla="*/ 5249739 w 5875214"/>
                  <a:gd name="connsiteY5" fmla="*/ 2511425 h 5213350"/>
                  <a:gd name="connsiteX6" fmla="*/ 5540252 w 5875214"/>
                  <a:gd name="connsiteY6" fmla="*/ 2455862 h 5213350"/>
                  <a:gd name="connsiteX7" fmla="*/ 5721227 w 5875214"/>
                  <a:gd name="connsiteY7" fmla="*/ 2609850 h 5213350"/>
                  <a:gd name="connsiteX8" fmla="*/ 5875214 w 5875214"/>
                  <a:gd name="connsiteY8" fmla="*/ 2489200 h 5213350"/>
                  <a:gd name="connsiteX9" fmla="*/ 5487864 w 5875214"/>
                  <a:gd name="connsiteY9" fmla="*/ 1409700 h 5213350"/>
                  <a:gd name="connsiteX10" fmla="*/ 4757614 w 5875214"/>
                  <a:gd name="connsiteY10" fmla="*/ 444500 h 5213350"/>
                  <a:gd name="connsiteX11" fmla="*/ 4255964 w 5875214"/>
                  <a:gd name="connsiteY11" fmla="*/ 38100 h 5213350"/>
                  <a:gd name="connsiteX12" fmla="*/ 4109914 w 5875214"/>
                  <a:gd name="connsiteY12" fmla="*/ 336550 h 5213350"/>
                  <a:gd name="connsiteX13" fmla="*/ 3214564 w 5875214"/>
                  <a:gd name="connsiteY13" fmla="*/ 0 h 5213350"/>
                  <a:gd name="connsiteX14" fmla="*/ 1392114 w 5875214"/>
                  <a:gd name="connsiteY14" fmla="*/ 165100 h 5213350"/>
                  <a:gd name="connsiteX15" fmla="*/ 64964 w 5875214"/>
                  <a:gd name="connsiteY15" fmla="*/ 1136650 h 5213350"/>
                  <a:gd name="connsiteX16" fmla="*/ 259693 w 5875214"/>
                  <a:gd name="connsiteY16" fmla="*/ 1282191 h 5213350"/>
                  <a:gd name="connsiteX17" fmla="*/ 1212786 w 5875214"/>
                  <a:gd name="connsiteY17" fmla="*/ 659014 h 5213350"/>
                  <a:gd name="connsiteX18" fmla="*/ 1278748 w 5875214"/>
                  <a:gd name="connsiteY18" fmla="*/ 782691 h 5213350"/>
                  <a:gd name="connsiteX19" fmla="*/ 534977 w 5875214"/>
                  <a:gd name="connsiteY19" fmla="*/ 1303419 h 5213350"/>
                  <a:gd name="connsiteX20" fmla="*/ 807914 w 5875214"/>
                  <a:gd name="connsiteY20" fmla="*/ 1511300 h 5213350"/>
                  <a:gd name="connsiteX21" fmla="*/ 2008064 w 5875214"/>
                  <a:gd name="connsiteY21" fmla="*/ 742950 h 5213350"/>
                  <a:gd name="connsiteX22" fmla="*/ 3386014 w 5875214"/>
                  <a:gd name="connsiteY22" fmla="*/ 850900 h 5213350"/>
                  <a:gd name="connsiteX23" fmla="*/ 4262314 w 5875214"/>
                  <a:gd name="connsiteY23" fmla="*/ 1390650 h 5213350"/>
                  <a:gd name="connsiteX24" fmla="*/ 4751264 w 5875214"/>
                  <a:gd name="connsiteY24" fmla="*/ 2457450 h 5213350"/>
                  <a:gd name="connsiteX25" fmla="*/ 4770314 w 5875214"/>
                  <a:gd name="connsiteY25" fmla="*/ 3467100 h 5213350"/>
                  <a:gd name="connsiteX26" fmla="*/ 4217864 w 5875214"/>
                  <a:gd name="connsiteY26" fmla="*/ 4546600 h 5213350"/>
                  <a:gd name="connsiteX27" fmla="*/ 3735264 w 5875214"/>
                  <a:gd name="connsiteY27" fmla="*/ 4756150 h 5213350"/>
                  <a:gd name="connsiteX0" fmla="*/ 3582864 w 5875214"/>
                  <a:gd name="connsiteY0" fmla="*/ 4895850 h 5213350"/>
                  <a:gd name="connsiteX1" fmla="*/ 3678114 w 5875214"/>
                  <a:gd name="connsiteY1" fmla="*/ 4959350 h 5213350"/>
                  <a:gd name="connsiteX2" fmla="*/ 3868614 w 5875214"/>
                  <a:gd name="connsiteY2" fmla="*/ 5213350 h 5213350"/>
                  <a:gd name="connsiteX3" fmla="*/ 4719514 w 5875214"/>
                  <a:gd name="connsiteY3" fmla="*/ 4432300 h 5213350"/>
                  <a:gd name="connsiteX4" fmla="*/ 5221164 w 5875214"/>
                  <a:gd name="connsiteY4" fmla="*/ 3041650 h 5213350"/>
                  <a:gd name="connsiteX5" fmla="*/ 5249739 w 5875214"/>
                  <a:gd name="connsiteY5" fmla="*/ 2511425 h 5213350"/>
                  <a:gd name="connsiteX6" fmla="*/ 5540252 w 5875214"/>
                  <a:gd name="connsiteY6" fmla="*/ 2455862 h 5213350"/>
                  <a:gd name="connsiteX7" fmla="*/ 5721227 w 5875214"/>
                  <a:gd name="connsiteY7" fmla="*/ 2609850 h 5213350"/>
                  <a:gd name="connsiteX8" fmla="*/ 5875214 w 5875214"/>
                  <a:gd name="connsiteY8" fmla="*/ 2489200 h 5213350"/>
                  <a:gd name="connsiteX9" fmla="*/ 5487864 w 5875214"/>
                  <a:gd name="connsiteY9" fmla="*/ 1409700 h 5213350"/>
                  <a:gd name="connsiteX10" fmla="*/ 4757614 w 5875214"/>
                  <a:gd name="connsiteY10" fmla="*/ 444500 h 5213350"/>
                  <a:gd name="connsiteX11" fmla="*/ 4255964 w 5875214"/>
                  <a:gd name="connsiteY11" fmla="*/ 38100 h 5213350"/>
                  <a:gd name="connsiteX12" fmla="*/ 4109914 w 5875214"/>
                  <a:gd name="connsiteY12" fmla="*/ 336550 h 5213350"/>
                  <a:gd name="connsiteX13" fmla="*/ 3214564 w 5875214"/>
                  <a:gd name="connsiteY13" fmla="*/ 0 h 5213350"/>
                  <a:gd name="connsiteX14" fmla="*/ 1392114 w 5875214"/>
                  <a:gd name="connsiteY14" fmla="*/ 165100 h 5213350"/>
                  <a:gd name="connsiteX15" fmla="*/ 64964 w 5875214"/>
                  <a:gd name="connsiteY15" fmla="*/ 1136650 h 5213350"/>
                  <a:gd name="connsiteX16" fmla="*/ 259693 w 5875214"/>
                  <a:gd name="connsiteY16" fmla="*/ 1282191 h 5213350"/>
                  <a:gd name="connsiteX17" fmla="*/ 1212786 w 5875214"/>
                  <a:gd name="connsiteY17" fmla="*/ 659014 h 5213350"/>
                  <a:gd name="connsiteX18" fmla="*/ 1278748 w 5875214"/>
                  <a:gd name="connsiteY18" fmla="*/ 782691 h 5213350"/>
                  <a:gd name="connsiteX19" fmla="*/ 534977 w 5875214"/>
                  <a:gd name="connsiteY19" fmla="*/ 1303419 h 5213350"/>
                  <a:gd name="connsiteX20" fmla="*/ 807914 w 5875214"/>
                  <a:gd name="connsiteY20" fmla="*/ 1511300 h 5213350"/>
                  <a:gd name="connsiteX21" fmla="*/ 2008064 w 5875214"/>
                  <a:gd name="connsiteY21" fmla="*/ 742950 h 5213350"/>
                  <a:gd name="connsiteX22" fmla="*/ 3386014 w 5875214"/>
                  <a:gd name="connsiteY22" fmla="*/ 850900 h 5213350"/>
                  <a:gd name="connsiteX23" fmla="*/ 4262314 w 5875214"/>
                  <a:gd name="connsiteY23" fmla="*/ 1390650 h 5213350"/>
                  <a:gd name="connsiteX24" fmla="*/ 4751264 w 5875214"/>
                  <a:gd name="connsiteY24" fmla="*/ 2457450 h 5213350"/>
                  <a:gd name="connsiteX25" fmla="*/ 4770314 w 5875214"/>
                  <a:gd name="connsiteY25" fmla="*/ 3467100 h 5213350"/>
                  <a:gd name="connsiteX26" fmla="*/ 4217864 w 5875214"/>
                  <a:gd name="connsiteY26" fmla="*/ 4546600 h 5213350"/>
                  <a:gd name="connsiteX27" fmla="*/ 3735264 w 5875214"/>
                  <a:gd name="connsiteY27" fmla="*/ 4756150 h 5213350"/>
                  <a:gd name="connsiteX0" fmla="*/ 3582864 w 5875214"/>
                  <a:gd name="connsiteY0" fmla="*/ 4895850 h 5213350"/>
                  <a:gd name="connsiteX1" fmla="*/ 3678114 w 5875214"/>
                  <a:gd name="connsiteY1" fmla="*/ 4959350 h 5213350"/>
                  <a:gd name="connsiteX2" fmla="*/ 3868614 w 5875214"/>
                  <a:gd name="connsiteY2" fmla="*/ 5213350 h 5213350"/>
                  <a:gd name="connsiteX3" fmla="*/ 4719514 w 5875214"/>
                  <a:gd name="connsiteY3" fmla="*/ 4432300 h 5213350"/>
                  <a:gd name="connsiteX4" fmla="*/ 5221164 w 5875214"/>
                  <a:gd name="connsiteY4" fmla="*/ 3041650 h 5213350"/>
                  <a:gd name="connsiteX5" fmla="*/ 5249739 w 5875214"/>
                  <a:gd name="connsiteY5" fmla="*/ 2511425 h 5213350"/>
                  <a:gd name="connsiteX6" fmla="*/ 5540252 w 5875214"/>
                  <a:gd name="connsiteY6" fmla="*/ 2455862 h 5213350"/>
                  <a:gd name="connsiteX7" fmla="*/ 5721227 w 5875214"/>
                  <a:gd name="connsiteY7" fmla="*/ 2609850 h 5213350"/>
                  <a:gd name="connsiteX8" fmla="*/ 5875214 w 5875214"/>
                  <a:gd name="connsiteY8" fmla="*/ 2489200 h 5213350"/>
                  <a:gd name="connsiteX9" fmla="*/ 5487864 w 5875214"/>
                  <a:gd name="connsiteY9" fmla="*/ 1409700 h 5213350"/>
                  <a:gd name="connsiteX10" fmla="*/ 4757614 w 5875214"/>
                  <a:gd name="connsiteY10" fmla="*/ 444500 h 5213350"/>
                  <a:gd name="connsiteX11" fmla="*/ 4255964 w 5875214"/>
                  <a:gd name="connsiteY11" fmla="*/ 38100 h 5213350"/>
                  <a:gd name="connsiteX12" fmla="*/ 4109914 w 5875214"/>
                  <a:gd name="connsiteY12" fmla="*/ 336550 h 5213350"/>
                  <a:gd name="connsiteX13" fmla="*/ 3214564 w 5875214"/>
                  <a:gd name="connsiteY13" fmla="*/ 0 h 5213350"/>
                  <a:gd name="connsiteX14" fmla="*/ 1392114 w 5875214"/>
                  <a:gd name="connsiteY14" fmla="*/ 165100 h 5213350"/>
                  <a:gd name="connsiteX15" fmla="*/ 64964 w 5875214"/>
                  <a:gd name="connsiteY15" fmla="*/ 1136650 h 5213350"/>
                  <a:gd name="connsiteX16" fmla="*/ 259693 w 5875214"/>
                  <a:gd name="connsiteY16" fmla="*/ 1282191 h 5213350"/>
                  <a:gd name="connsiteX17" fmla="*/ 1212786 w 5875214"/>
                  <a:gd name="connsiteY17" fmla="*/ 659014 h 5213350"/>
                  <a:gd name="connsiteX18" fmla="*/ 1278748 w 5875214"/>
                  <a:gd name="connsiteY18" fmla="*/ 782691 h 5213350"/>
                  <a:gd name="connsiteX19" fmla="*/ 534977 w 5875214"/>
                  <a:gd name="connsiteY19" fmla="*/ 1303419 h 5213350"/>
                  <a:gd name="connsiteX20" fmla="*/ 807914 w 5875214"/>
                  <a:gd name="connsiteY20" fmla="*/ 1511300 h 5213350"/>
                  <a:gd name="connsiteX21" fmla="*/ 2008064 w 5875214"/>
                  <a:gd name="connsiteY21" fmla="*/ 742950 h 5213350"/>
                  <a:gd name="connsiteX22" fmla="*/ 3386014 w 5875214"/>
                  <a:gd name="connsiteY22" fmla="*/ 850900 h 5213350"/>
                  <a:gd name="connsiteX23" fmla="*/ 4262314 w 5875214"/>
                  <a:gd name="connsiteY23" fmla="*/ 1390650 h 5213350"/>
                  <a:gd name="connsiteX24" fmla="*/ 4751264 w 5875214"/>
                  <a:gd name="connsiteY24" fmla="*/ 2457450 h 5213350"/>
                  <a:gd name="connsiteX25" fmla="*/ 4770314 w 5875214"/>
                  <a:gd name="connsiteY25" fmla="*/ 3467100 h 5213350"/>
                  <a:gd name="connsiteX26" fmla="*/ 4217864 w 5875214"/>
                  <a:gd name="connsiteY26" fmla="*/ 4546600 h 5213350"/>
                  <a:gd name="connsiteX27" fmla="*/ 3735264 w 5875214"/>
                  <a:gd name="connsiteY27" fmla="*/ 4756150 h 5213350"/>
                  <a:gd name="connsiteX0" fmla="*/ 3582864 w 5875214"/>
                  <a:gd name="connsiteY0" fmla="*/ 4895850 h 5213350"/>
                  <a:gd name="connsiteX1" fmla="*/ 3678114 w 5875214"/>
                  <a:gd name="connsiteY1" fmla="*/ 4959350 h 5213350"/>
                  <a:gd name="connsiteX2" fmla="*/ 3868614 w 5875214"/>
                  <a:gd name="connsiteY2" fmla="*/ 5213350 h 5213350"/>
                  <a:gd name="connsiteX3" fmla="*/ 4719514 w 5875214"/>
                  <a:gd name="connsiteY3" fmla="*/ 4432300 h 5213350"/>
                  <a:gd name="connsiteX4" fmla="*/ 5221164 w 5875214"/>
                  <a:gd name="connsiteY4" fmla="*/ 3041650 h 5213350"/>
                  <a:gd name="connsiteX5" fmla="*/ 5249739 w 5875214"/>
                  <a:gd name="connsiteY5" fmla="*/ 2511425 h 5213350"/>
                  <a:gd name="connsiteX6" fmla="*/ 5540252 w 5875214"/>
                  <a:gd name="connsiteY6" fmla="*/ 2455862 h 5213350"/>
                  <a:gd name="connsiteX7" fmla="*/ 5721227 w 5875214"/>
                  <a:gd name="connsiteY7" fmla="*/ 2609850 h 5213350"/>
                  <a:gd name="connsiteX8" fmla="*/ 5875214 w 5875214"/>
                  <a:gd name="connsiteY8" fmla="*/ 2489200 h 5213350"/>
                  <a:gd name="connsiteX9" fmla="*/ 5487864 w 5875214"/>
                  <a:gd name="connsiteY9" fmla="*/ 1409700 h 5213350"/>
                  <a:gd name="connsiteX10" fmla="*/ 4757614 w 5875214"/>
                  <a:gd name="connsiteY10" fmla="*/ 444500 h 5213350"/>
                  <a:gd name="connsiteX11" fmla="*/ 4255964 w 5875214"/>
                  <a:gd name="connsiteY11" fmla="*/ 38100 h 5213350"/>
                  <a:gd name="connsiteX12" fmla="*/ 4109914 w 5875214"/>
                  <a:gd name="connsiteY12" fmla="*/ 336550 h 5213350"/>
                  <a:gd name="connsiteX13" fmla="*/ 3214564 w 5875214"/>
                  <a:gd name="connsiteY13" fmla="*/ 0 h 5213350"/>
                  <a:gd name="connsiteX14" fmla="*/ 1392114 w 5875214"/>
                  <a:gd name="connsiteY14" fmla="*/ 165100 h 5213350"/>
                  <a:gd name="connsiteX15" fmla="*/ 64964 w 5875214"/>
                  <a:gd name="connsiteY15" fmla="*/ 1136650 h 5213350"/>
                  <a:gd name="connsiteX16" fmla="*/ 259693 w 5875214"/>
                  <a:gd name="connsiteY16" fmla="*/ 1282191 h 5213350"/>
                  <a:gd name="connsiteX17" fmla="*/ 1212786 w 5875214"/>
                  <a:gd name="connsiteY17" fmla="*/ 659014 h 5213350"/>
                  <a:gd name="connsiteX18" fmla="*/ 1278748 w 5875214"/>
                  <a:gd name="connsiteY18" fmla="*/ 782691 h 5213350"/>
                  <a:gd name="connsiteX19" fmla="*/ 534977 w 5875214"/>
                  <a:gd name="connsiteY19" fmla="*/ 1303419 h 5213350"/>
                  <a:gd name="connsiteX20" fmla="*/ 807914 w 5875214"/>
                  <a:gd name="connsiteY20" fmla="*/ 1511300 h 5213350"/>
                  <a:gd name="connsiteX21" fmla="*/ 2008064 w 5875214"/>
                  <a:gd name="connsiteY21" fmla="*/ 742950 h 5213350"/>
                  <a:gd name="connsiteX22" fmla="*/ 3386014 w 5875214"/>
                  <a:gd name="connsiteY22" fmla="*/ 850900 h 5213350"/>
                  <a:gd name="connsiteX23" fmla="*/ 4262314 w 5875214"/>
                  <a:gd name="connsiteY23" fmla="*/ 1390650 h 5213350"/>
                  <a:gd name="connsiteX24" fmla="*/ 4751264 w 5875214"/>
                  <a:gd name="connsiteY24" fmla="*/ 2457450 h 5213350"/>
                  <a:gd name="connsiteX25" fmla="*/ 4770314 w 5875214"/>
                  <a:gd name="connsiteY25" fmla="*/ 3467100 h 5213350"/>
                  <a:gd name="connsiteX26" fmla="*/ 4217864 w 5875214"/>
                  <a:gd name="connsiteY26" fmla="*/ 4546600 h 5213350"/>
                  <a:gd name="connsiteX27" fmla="*/ 3735264 w 5875214"/>
                  <a:gd name="connsiteY27" fmla="*/ 4756150 h 5213350"/>
                  <a:gd name="connsiteX0" fmla="*/ 3582864 w 5875214"/>
                  <a:gd name="connsiteY0" fmla="*/ 4895850 h 5213350"/>
                  <a:gd name="connsiteX1" fmla="*/ 3678114 w 5875214"/>
                  <a:gd name="connsiteY1" fmla="*/ 4959350 h 5213350"/>
                  <a:gd name="connsiteX2" fmla="*/ 3868614 w 5875214"/>
                  <a:gd name="connsiteY2" fmla="*/ 5213350 h 5213350"/>
                  <a:gd name="connsiteX3" fmla="*/ 4719514 w 5875214"/>
                  <a:gd name="connsiteY3" fmla="*/ 4432300 h 5213350"/>
                  <a:gd name="connsiteX4" fmla="*/ 5221164 w 5875214"/>
                  <a:gd name="connsiteY4" fmla="*/ 3041650 h 5213350"/>
                  <a:gd name="connsiteX5" fmla="*/ 5249739 w 5875214"/>
                  <a:gd name="connsiteY5" fmla="*/ 2511425 h 5213350"/>
                  <a:gd name="connsiteX6" fmla="*/ 5540252 w 5875214"/>
                  <a:gd name="connsiteY6" fmla="*/ 2455862 h 5213350"/>
                  <a:gd name="connsiteX7" fmla="*/ 5721227 w 5875214"/>
                  <a:gd name="connsiteY7" fmla="*/ 2609850 h 5213350"/>
                  <a:gd name="connsiteX8" fmla="*/ 5875214 w 5875214"/>
                  <a:gd name="connsiteY8" fmla="*/ 2489200 h 5213350"/>
                  <a:gd name="connsiteX9" fmla="*/ 5487864 w 5875214"/>
                  <a:gd name="connsiteY9" fmla="*/ 1409700 h 5213350"/>
                  <a:gd name="connsiteX10" fmla="*/ 4757614 w 5875214"/>
                  <a:gd name="connsiteY10" fmla="*/ 444500 h 5213350"/>
                  <a:gd name="connsiteX11" fmla="*/ 4255964 w 5875214"/>
                  <a:gd name="connsiteY11" fmla="*/ 38100 h 5213350"/>
                  <a:gd name="connsiteX12" fmla="*/ 4109914 w 5875214"/>
                  <a:gd name="connsiteY12" fmla="*/ 336550 h 5213350"/>
                  <a:gd name="connsiteX13" fmla="*/ 3214564 w 5875214"/>
                  <a:gd name="connsiteY13" fmla="*/ 0 h 5213350"/>
                  <a:gd name="connsiteX14" fmla="*/ 1392114 w 5875214"/>
                  <a:gd name="connsiteY14" fmla="*/ 165100 h 5213350"/>
                  <a:gd name="connsiteX15" fmla="*/ 64964 w 5875214"/>
                  <a:gd name="connsiteY15" fmla="*/ 1136650 h 5213350"/>
                  <a:gd name="connsiteX16" fmla="*/ 259693 w 5875214"/>
                  <a:gd name="connsiteY16" fmla="*/ 1282191 h 5213350"/>
                  <a:gd name="connsiteX17" fmla="*/ 1212786 w 5875214"/>
                  <a:gd name="connsiteY17" fmla="*/ 659014 h 5213350"/>
                  <a:gd name="connsiteX18" fmla="*/ 1278748 w 5875214"/>
                  <a:gd name="connsiteY18" fmla="*/ 782691 h 5213350"/>
                  <a:gd name="connsiteX19" fmla="*/ 534977 w 5875214"/>
                  <a:gd name="connsiteY19" fmla="*/ 1303419 h 5213350"/>
                  <a:gd name="connsiteX20" fmla="*/ 807914 w 5875214"/>
                  <a:gd name="connsiteY20" fmla="*/ 1511300 h 5213350"/>
                  <a:gd name="connsiteX21" fmla="*/ 2008064 w 5875214"/>
                  <a:gd name="connsiteY21" fmla="*/ 742950 h 5213350"/>
                  <a:gd name="connsiteX22" fmla="*/ 3386014 w 5875214"/>
                  <a:gd name="connsiteY22" fmla="*/ 850900 h 5213350"/>
                  <a:gd name="connsiteX23" fmla="*/ 4262314 w 5875214"/>
                  <a:gd name="connsiteY23" fmla="*/ 1390650 h 5213350"/>
                  <a:gd name="connsiteX24" fmla="*/ 4751264 w 5875214"/>
                  <a:gd name="connsiteY24" fmla="*/ 2457450 h 5213350"/>
                  <a:gd name="connsiteX25" fmla="*/ 4770314 w 5875214"/>
                  <a:gd name="connsiteY25" fmla="*/ 3467100 h 5213350"/>
                  <a:gd name="connsiteX26" fmla="*/ 4217864 w 5875214"/>
                  <a:gd name="connsiteY26" fmla="*/ 4546600 h 5213350"/>
                  <a:gd name="connsiteX27" fmla="*/ 3735264 w 5875214"/>
                  <a:gd name="connsiteY27" fmla="*/ 4756150 h 5213350"/>
                  <a:gd name="connsiteX0" fmla="*/ 3582864 w 5875214"/>
                  <a:gd name="connsiteY0" fmla="*/ 4895850 h 5213350"/>
                  <a:gd name="connsiteX1" fmla="*/ 3678114 w 5875214"/>
                  <a:gd name="connsiteY1" fmla="*/ 4959350 h 5213350"/>
                  <a:gd name="connsiteX2" fmla="*/ 3868614 w 5875214"/>
                  <a:gd name="connsiteY2" fmla="*/ 5213350 h 5213350"/>
                  <a:gd name="connsiteX3" fmla="*/ 4719514 w 5875214"/>
                  <a:gd name="connsiteY3" fmla="*/ 4432300 h 5213350"/>
                  <a:gd name="connsiteX4" fmla="*/ 5221164 w 5875214"/>
                  <a:gd name="connsiteY4" fmla="*/ 3041650 h 5213350"/>
                  <a:gd name="connsiteX5" fmla="*/ 5249739 w 5875214"/>
                  <a:gd name="connsiteY5" fmla="*/ 2511425 h 5213350"/>
                  <a:gd name="connsiteX6" fmla="*/ 5540252 w 5875214"/>
                  <a:gd name="connsiteY6" fmla="*/ 2455862 h 5213350"/>
                  <a:gd name="connsiteX7" fmla="*/ 5721227 w 5875214"/>
                  <a:gd name="connsiteY7" fmla="*/ 2609850 h 5213350"/>
                  <a:gd name="connsiteX8" fmla="*/ 5875214 w 5875214"/>
                  <a:gd name="connsiteY8" fmla="*/ 2489200 h 5213350"/>
                  <a:gd name="connsiteX9" fmla="*/ 5487864 w 5875214"/>
                  <a:gd name="connsiteY9" fmla="*/ 1409700 h 5213350"/>
                  <a:gd name="connsiteX10" fmla="*/ 4757614 w 5875214"/>
                  <a:gd name="connsiteY10" fmla="*/ 444500 h 5213350"/>
                  <a:gd name="connsiteX11" fmla="*/ 4255964 w 5875214"/>
                  <a:gd name="connsiteY11" fmla="*/ 38100 h 5213350"/>
                  <a:gd name="connsiteX12" fmla="*/ 4109914 w 5875214"/>
                  <a:gd name="connsiteY12" fmla="*/ 336550 h 5213350"/>
                  <a:gd name="connsiteX13" fmla="*/ 3214564 w 5875214"/>
                  <a:gd name="connsiteY13" fmla="*/ 0 h 5213350"/>
                  <a:gd name="connsiteX14" fmla="*/ 1392114 w 5875214"/>
                  <a:gd name="connsiteY14" fmla="*/ 165100 h 5213350"/>
                  <a:gd name="connsiteX15" fmla="*/ 64964 w 5875214"/>
                  <a:gd name="connsiteY15" fmla="*/ 1136650 h 5213350"/>
                  <a:gd name="connsiteX16" fmla="*/ 259693 w 5875214"/>
                  <a:gd name="connsiteY16" fmla="*/ 1282191 h 5213350"/>
                  <a:gd name="connsiteX17" fmla="*/ 1212786 w 5875214"/>
                  <a:gd name="connsiteY17" fmla="*/ 659014 h 5213350"/>
                  <a:gd name="connsiteX18" fmla="*/ 1278748 w 5875214"/>
                  <a:gd name="connsiteY18" fmla="*/ 782691 h 5213350"/>
                  <a:gd name="connsiteX19" fmla="*/ 534977 w 5875214"/>
                  <a:gd name="connsiteY19" fmla="*/ 1303419 h 5213350"/>
                  <a:gd name="connsiteX20" fmla="*/ 807914 w 5875214"/>
                  <a:gd name="connsiteY20" fmla="*/ 1511300 h 5213350"/>
                  <a:gd name="connsiteX21" fmla="*/ 2008064 w 5875214"/>
                  <a:gd name="connsiteY21" fmla="*/ 742950 h 5213350"/>
                  <a:gd name="connsiteX22" fmla="*/ 3386014 w 5875214"/>
                  <a:gd name="connsiteY22" fmla="*/ 850900 h 5213350"/>
                  <a:gd name="connsiteX23" fmla="*/ 4262314 w 5875214"/>
                  <a:gd name="connsiteY23" fmla="*/ 1390650 h 5213350"/>
                  <a:gd name="connsiteX24" fmla="*/ 4751264 w 5875214"/>
                  <a:gd name="connsiteY24" fmla="*/ 2457450 h 5213350"/>
                  <a:gd name="connsiteX25" fmla="*/ 4770314 w 5875214"/>
                  <a:gd name="connsiteY25" fmla="*/ 3467100 h 5213350"/>
                  <a:gd name="connsiteX26" fmla="*/ 4217864 w 5875214"/>
                  <a:gd name="connsiteY26" fmla="*/ 4546600 h 5213350"/>
                  <a:gd name="connsiteX27" fmla="*/ 3735264 w 5875214"/>
                  <a:gd name="connsiteY27" fmla="*/ 4756150 h 5213350"/>
                  <a:gd name="connsiteX0" fmla="*/ 3582864 w 5875214"/>
                  <a:gd name="connsiteY0" fmla="*/ 4895850 h 5213350"/>
                  <a:gd name="connsiteX1" fmla="*/ 3678114 w 5875214"/>
                  <a:gd name="connsiteY1" fmla="*/ 4959350 h 5213350"/>
                  <a:gd name="connsiteX2" fmla="*/ 3868614 w 5875214"/>
                  <a:gd name="connsiteY2" fmla="*/ 5213350 h 5213350"/>
                  <a:gd name="connsiteX3" fmla="*/ 4765697 w 5875214"/>
                  <a:gd name="connsiteY3" fmla="*/ 4501585 h 5213350"/>
                  <a:gd name="connsiteX4" fmla="*/ 5221164 w 5875214"/>
                  <a:gd name="connsiteY4" fmla="*/ 3041650 h 5213350"/>
                  <a:gd name="connsiteX5" fmla="*/ 5249739 w 5875214"/>
                  <a:gd name="connsiteY5" fmla="*/ 2511425 h 5213350"/>
                  <a:gd name="connsiteX6" fmla="*/ 5540252 w 5875214"/>
                  <a:gd name="connsiteY6" fmla="*/ 2455862 h 5213350"/>
                  <a:gd name="connsiteX7" fmla="*/ 5721227 w 5875214"/>
                  <a:gd name="connsiteY7" fmla="*/ 2609850 h 5213350"/>
                  <a:gd name="connsiteX8" fmla="*/ 5875214 w 5875214"/>
                  <a:gd name="connsiteY8" fmla="*/ 2489200 h 5213350"/>
                  <a:gd name="connsiteX9" fmla="*/ 5487864 w 5875214"/>
                  <a:gd name="connsiteY9" fmla="*/ 1409700 h 5213350"/>
                  <a:gd name="connsiteX10" fmla="*/ 4757614 w 5875214"/>
                  <a:gd name="connsiteY10" fmla="*/ 444500 h 5213350"/>
                  <a:gd name="connsiteX11" fmla="*/ 4255964 w 5875214"/>
                  <a:gd name="connsiteY11" fmla="*/ 38100 h 5213350"/>
                  <a:gd name="connsiteX12" fmla="*/ 4109914 w 5875214"/>
                  <a:gd name="connsiteY12" fmla="*/ 336550 h 5213350"/>
                  <a:gd name="connsiteX13" fmla="*/ 3214564 w 5875214"/>
                  <a:gd name="connsiteY13" fmla="*/ 0 h 5213350"/>
                  <a:gd name="connsiteX14" fmla="*/ 1392114 w 5875214"/>
                  <a:gd name="connsiteY14" fmla="*/ 165100 h 5213350"/>
                  <a:gd name="connsiteX15" fmla="*/ 64964 w 5875214"/>
                  <a:gd name="connsiteY15" fmla="*/ 1136650 h 5213350"/>
                  <a:gd name="connsiteX16" fmla="*/ 259693 w 5875214"/>
                  <a:gd name="connsiteY16" fmla="*/ 1282191 h 5213350"/>
                  <a:gd name="connsiteX17" fmla="*/ 1212786 w 5875214"/>
                  <a:gd name="connsiteY17" fmla="*/ 659014 h 5213350"/>
                  <a:gd name="connsiteX18" fmla="*/ 1278748 w 5875214"/>
                  <a:gd name="connsiteY18" fmla="*/ 782691 h 5213350"/>
                  <a:gd name="connsiteX19" fmla="*/ 534977 w 5875214"/>
                  <a:gd name="connsiteY19" fmla="*/ 1303419 h 5213350"/>
                  <a:gd name="connsiteX20" fmla="*/ 807914 w 5875214"/>
                  <a:gd name="connsiteY20" fmla="*/ 1511300 h 5213350"/>
                  <a:gd name="connsiteX21" fmla="*/ 2008064 w 5875214"/>
                  <a:gd name="connsiteY21" fmla="*/ 742950 h 5213350"/>
                  <a:gd name="connsiteX22" fmla="*/ 3386014 w 5875214"/>
                  <a:gd name="connsiteY22" fmla="*/ 850900 h 5213350"/>
                  <a:gd name="connsiteX23" fmla="*/ 4262314 w 5875214"/>
                  <a:gd name="connsiteY23" fmla="*/ 1390650 h 5213350"/>
                  <a:gd name="connsiteX24" fmla="*/ 4751264 w 5875214"/>
                  <a:gd name="connsiteY24" fmla="*/ 2457450 h 5213350"/>
                  <a:gd name="connsiteX25" fmla="*/ 4770314 w 5875214"/>
                  <a:gd name="connsiteY25" fmla="*/ 3467100 h 5213350"/>
                  <a:gd name="connsiteX26" fmla="*/ 4217864 w 5875214"/>
                  <a:gd name="connsiteY26" fmla="*/ 4546600 h 5213350"/>
                  <a:gd name="connsiteX27" fmla="*/ 3735264 w 5875214"/>
                  <a:gd name="connsiteY27" fmla="*/ 4756150 h 5213350"/>
                  <a:gd name="connsiteX0" fmla="*/ 3582864 w 5875214"/>
                  <a:gd name="connsiteY0" fmla="*/ 4895850 h 5213350"/>
                  <a:gd name="connsiteX1" fmla="*/ 3678114 w 5875214"/>
                  <a:gd name="connsiteY1" fmla="*/ 4959350 h 5213350"/>
                  <a:gd name="connsiteX2" fmla="*/ 3868614 w 5875214"/>
                  <a:gd name="connsiteY2" fmla="*/ 5213350 h 5213350"/>
                  <a:gd name="connsiteX3" fmla="*/ 4765697 w 5875214"/>
                  <a:gd name="connsiteY3" fmla="*/ 4501585 h 5213350"/>
                  <a:gd name="connsiteX4" fmla="*/ 5221164 w 5875214"/>
                  <a:gd name="connsiteY4" fmla="*/ 3041650 h 5213350"/>
                  <a:gd name="connsiteX5" fmla="*/ 5249739 w 5875214"/>
                  <a:gd name="connsiteY5" fmla="*/ 2511425 h 5213350"/>
                  <a:gd name="connsiteX6" fmla="*/ 5540252 w 5875214"/>
                  <a:gd name="connsiteY6" fmla="*/ 2455862 h 5213350"/>
                  <a:gd name="connsiteX7" fmla="*/ 5721227 w 5875214"/>
                  <a:gd name="connsiteY7" fmla="*/ 2609850 h 5213350"/>
                  <a:gd name="connsiteX8" fmla="*/ 5875214 w 5875214"/>
                  <a:gd name="connsiteY8" fmla="*/ 2489200 h 5213350"/>
                  <a:gd name="connsiteX9" fmla="*/ 5487864 w 5875214"/>
                  <a:gd name="connsiteY9" fmla="*/ 1409700 h 5213350"/>
                  <a:gd name="connsiteX10" fmla="*/ 4757614 w 5875214"/>
                  <a:gd name="connsiteY10" fmla="*/ 444500 h 5213350"/>
                  <a:gd name="connsiteX11" fmla="*/ 4255964 w 5875214"/>
                  <a:gd name="connsiteY11" fmla="*/ 38100 h 5213350"/>
                  <a:gd name="connsiteX12" fmla="*/ 4109914 w 5875214"/>
                  <a:gd name="connsiteY12" fmla="*/ 336550 h 5213350"/>
                  <a:gd name="connsiteX13" fmla="*/ 3214564 w 5875214"/>
                  <a:gd name="connsiteY13" fmla="*/ 0 h 5213350"/>
                  <a:gd name="connsiteX14" fmla="*/ 1392114 w 5875214"/>
                  <a:gd name="connsiteY14" fmla="*/ 165100 h 5213350"/>
                  <a:gd name="connsiteX15" fmla="*/ 64964 w 5875214"/>
                  <a:gd name="connsiteY15" fmla="*/ 1136650 h 5213350"/>
                  <a:gd name="connsiteX16" fmla="*/ 259693 w 5875214"/>
                  <a:gd name="connsiteY16" fmla="*/ 1282191 h 5213350"/>
                  <a:gd name="connsiteX17" fmla="*/ 1212786 w 5875214"/>
                  <a:gd name="connsiteY17" fmla="*/ 659014 h 5213350"/>
                  <a:gd name="connsiteX18" fmla="*/ 1278748 w 5875214"/>
                  <a:gd name="connsiteY18" fmla="*/ 782691 h 5213350"/>
                  <a:gd name="connsiteX19" fmla="*/ 534977 w 5875214"/>
                  <a:gd name="connsiteY19" fmla="*/ 1303419 h 5213350"/>
                  <a:gd name="connsiteX20" fmla="*/ 807914 w 5875214"/>
                  <a:gd name="connsiteY20" fmla="*/ 1511300 h 5213350"/>
                  <a:gd name="connsiteX21" fmla="*/ 2008064 w 5875214"/>
                  <a:gd name="connsiteY21" fmla="*/ 742950 h 5213350"/>
                  <a:gd name="connsiteX22" fmla="*/ 3386014 w 5875214"/>
                  <a:gd name="connsiteY22" fmla="*/ 850900 h 5213350"/>
                  <a:gd name="connsiteX23" fmla="*/ 4262314 w 5875214"/>
                  <a:gd name="connsiteY23" fmla="*/ 1390650 h 5213350"/>
                  <a:gd name="connsiteX24" fmla="*/ 4751264 w 5875214"/>
                  <a:gd name="connsiteY24" fmla="*/ 2457450 h 5213350"/>
                  <a:gd name="connsiteX25" fmla="*/ 4770314 w 5875214"/>
                  <a:gd name="connsiteY25" fmla="*/ 3467100 h 5213350"/>
                  <a:gd name="connsiteX26" fmla="*/ 4217864 w 5875214"/>
                  <a:gd name="connsiteY26" fmla="*/ 4546600 h 5213350"/>
                  <a:gd name="connsiteX27" fmla="*/ 3735264 w 5875214"/>
                  <a:gd name="connsiteY27" fmla="*/ 4756150 h 5213350"/>
                  <a:gd name="connsiteX0" fmla="*/ 3582864 w 5875214"/>
                  <a:gd name="connsiteY0" fmla="*/ 4895850 h 5213350"/>
                  <a:gd name="connsiteX1" fmla="*/ 3678114 w 5875214"/>
                  <a:gd name="connsiteY1" fmla="*/ 4959350 h 5213350"/>
                  <a:gd name="connsiteX2" fmla="*/ 3868614 w 5875214"/>
                  <a:gd name="connsiteY2" fmla="*/ 5213350 h 5213350"/>
                  <a:gd name="connsiteX3" fmla="*/ 4765697 w 5875214"/>
                  <a:gd name="connsiteY3" fmla="*/ 4501585 h 5213350"/>
                  <a:gd name="connsiteX4" fmla="*/ 5221164 w 5875214"/>
                  <a:gd name="connsiteY4" fmla="*/ 3041650 h 5213350"/>
                  <a:gd name="connsiteX5" fmla="*/ 5249739 w 5875214"/>
                  <a:gd name="connsiteY5" fmla="*/ 2511425 h 5213350"/>
                  <a:gd name="connsiteX6" fmla="*/ 5540252 w 5875214"/>
                  <a:gd name="connsiteY6" fmla="*/ 2455862 h 5213350"/>
                  <a:gd name="connsiteX7" fmla="*/ 5721227 w 5875214"/>
                  <a:gd name="connsiteY7" fmla="*/ 2609850 h 5213350"/>
                  <a:gd name="connsiteX8" fmla="*/ 5875214 w 5875214"/>
                  <a:gd name="connsiteY8" fmla="*/ 2489200 h 5213350"/>
                  <a:gd name="connsiteX9" fmla="*/ 5487864 w 5875214"/>
                  <a:gd name="connsiteY9" fmla="*/ 1409700 h 5213350"/>
                  <a:gd name="connsiteX10" fmla="*/ 4757614 w 5875214"/>
                  <a:gd name="connsiteY10" fmla="*/ 444500 h 5213350"/>
                  <a:gd name="connsiteX11" fmla="*/ 4255964 w 5875214"/>
                  <a:gd name="connsiteY11" fmla="*/ 38100 h 5213350"/>
                  <a:gd name="connsiteX12" fmla="*/ 4109914 w 5875214"/>
                  <a:gd name="connsiteY12" fmla="*/ 336550 h 5213350"/>
                  <a:gd name="connsiteX13" fmla="*/ 3214564 w 5875214"/>
                  <a:gd name="connsiteY13" fmla="*/ 0 h 5213350"/>
                  <a:gd name="connsiteX14" fmla="*/ 1392114 w 5875214"/>
                  <a:gd name="connsiteY14" fmla="*/ 165100 h 5213350"/>
                  <a:gd name="connsiteX15" fmla="*/ 64964 w 5875214"/>
                  <a:gd name="connsiteY15" fmla="*/ 1136650 h 5213350"/>
                  <a:gd name="connsiteX16" fmla="*/ 259693 w 5875214"/>
                  <a:gd name="connsiteY16" fmla="*/ 1282191 h 5213350"/>
                  <a:gd name="connsiteX17" fmla="*/ 1212786 w 5875214"/>
                  <a:gd name="connsiteY17" fmla="*/ 659014 h 5213350"/>
                  <a:gd name="connsiteX18" fmla="*/ 1278748 w 5875214"/>
                  <a:gd name="connsiteY18" fmla="*/ 782691 h 5213350"/>
                  <a:gd name="connsiteX19" fmla="*/ 534977 w 5875214"/>
                  <a:gd name="connsiteY19" fmla="*/ 1303419 h 5213350"/>
                  <a:gd name="connsiteX20" fmla="*/ 807914 w 5875214"/>
                  <a:gd name="connsiteY20" fmla="*/ 1511300 h 5213350"/>
                  <a:gd name="connsiteX21" fmla="*/ 2008064 w 5875214"/>
                  <a:gd name="connsiteY21" fmla="*/ 742950 h 5213350"/>
                  <a:gd name="connsiteX22" fmla="*/ 3386014 w 5875214"/>
                  <a:gd name="connsiteY22" fmla="*/ 850900 h 5213350"/>
                  <a:gd name="connsiteX23" fmla="*/ 4262314 w 5875214"/>
                  <a:gd name="connsiteY23" fmla="*/ 1390650 h 5213350"/>
                  <a:gd name="connsiteX24" fmla="*/ 4751264 w 5875214"/>
                  <a:gd name="connsiteY24" fmla="*/ 2457450 h 5213350"/>
                  <a:gd name="connsiteX25" fmla="*/ 4770314 w 5875214"/>
                  <a:gd name="connsiteY25" fmla="*/ 3467100 h 5213350"/>
                  <a:gd name="connsiteX26" fmla="*/ 4217864 w 5875214"/>
                  <a:gd name="connsiteY26" fmla="*/ 4546600 h 5213350"/>
                  <a:gd name="connsiteX27" fmla="*/ 3735264 w 5875214"/>
                  <a:gd name="connsiteY27" fmla="*/ 4756150 h 5213350"/>
                  <a:gd name="connsiteX0" fmla="*/ 3582864 w 5875214"/>
                  <a:gd name="connsiteY0" fmla="*/ 4895850 h 5213350"/>
                  <a:gd name="connsiteX1" fmla="*/ 3678114 w 5875214"/>
                  <a:gd name="connsiteY1" fmla="*/ 4959350 h 5213350"/>
                  <a:gd name="connsiteX2" fmla="*/ 3868614 w 5875214"/>
                  <a:gd name="connsiteY2" fmla="*/ 5213350 h 5213350"/>
                  <a:gd name="connsiteX3" fmla="*/ 4765697 w 5875214"/>
                  <a:gd name="connsiteY3" fmla="*/ 4501585 h 5213350"/>
                  <a:gd name="connsiteX4" fmla="*/ 5221164 w 5875214"/>
                  <a:gd name="connsiteY4" fmla="*/ 3041650 h 5213350"/>
                  <a:gd name="connsiteX5" fmla="*/ 5249739 w 5875214"/>
                  <a:gd name="connsiteY5" fmla="*/ 2511425 h 5213350"/>
                  <a:gd name="connsiteX6" fmla="*/ 5540252 w 5875214"/>
                  <a:gd name="connsiteY6" fmla="*/ 2455862 h 5213350"/>
                  <a:gd name="connsiteX7" fmla="*/ 5721227 w 5875214"/>
                  <a:gd name="connsiteY7" fmla="*/ 2609850 h 5213350"/>
                  <a:gd name="connsiteX8" fmla="*/ 5875214 w 5875214"/>
                  <a:gd name="connsiteY8" fmla="*/ 2489200 h 5213350"/>
                  <a:gd name="connsiteX9" fmla="*/ 5487864 w 5875214"/>
                  <a:gd name="connsiteY9" fmla="*/ 1409700 h 5213350"/>
                  <a:gd name="connsiteX10" fmla="*/ 4757614 w 5875214"/>
                  <a:gd name="connsiteY10" fmla="*/ 444500 h 5213350"/>
                  <a:gd name="connsiteX11" fmla="*/ 4255964 w 5875214"/>
                  <a:gd name="connsiteY11" fmla="*/ 38100 h 5213350"/>
                  <a:gd name="connsiteX12" fmla="*/ 4109914 w 5875214"/>
                  <a:gd name="connsiteY12" fmla="*/ 336550 h 5213350"/>
                  <a:gd name="connsiteX13" fmla="*/ 3214564 w 5875214"/>
                  <a:gd name="connsiteY13" fmla="*/ 0 h 5213350"/>
                  <a:gd name="connsiteX14" fmla="*/ 1392114 w 5875214"/>
                  <a:gd name="connsiteY14" fmla="*/ 165100 h 5213350"/>
                  <a:gd name="connsiteX15" fmla="*/ 64964 w 5875214"/>
                  <a:gd name="connsiteY15" fmla="*/ 1136650 h 5213350"/>
                  <a:gd name="connsiteX16" fmla="*/ 259693 w 5875214"/>
                  <a:gd name="connsiteY16" fmla="*/ 1282191 h 5213350"/>
                  <a:gd name="connsiteX17" fmla="*/ 1212786 w 5875214"/>
                  <a:gd name="connsiteY17" fmla="*/ 659014 h 5213350"/>
                  <a:gd name="connsiteX18" fmla="*/ 1278748 w 5875214"/>
                  <a:gd name="connsiteY18" fmla="*/ 782691 h 5213350"/>
                  <a:gd name="connsiteX19" fmla="*/ 534977 w 5875214"/>
                  <a:gd name="connsiteY19" fmla="*/ 1303419 h 5213350"/>
                  <a:gd name="connsiteX20" fmla="*/ 807914 w 5875214"/>
                  <a:gd name="connsiteY20" fmla="*/ 1511300 h 5213350"/>
                  <a:gd name="connsiteX21" fmla="*/ 2008064 w 5875214"/>
                  <a:gd name="connsiteY21" fmla="*/ 742950 h 5213350"/>
                  <a:gd name="connsiteX22" fmla="*/ 3386014 w 5875214"/>
                  <a:gd name="connsiteY22" fmla="*/ 850900 h 5213350"/>
                  <a:gd name="connsiteX23" fmla="*/ 4262314 w 5875214"/>
                  <a:gd name="connsiteY23" fmla="*/ 1390650 h 5213350"/>
                  <a:gd name="connsiteX24" fmla="*/ 4751264 w 5875214"/>
                  <a:gd name="connsiteY24" fmla="*/ 2457450 h 5213350"/>
                  <a:gd name="connsiteX25" fmla="*/ 4770314 w 5875214"/>
                  <a:gd name="connsiteY25" fmla="*/ 3467100 h 5213350"/>
                  <a:gd name="connsiteX26" fmla="*/ 4217864 w 5875214"/>
                  <a:gd name="connsiteY26" fmla="*/ 4546600 h 5213350"/>
                  <a:gd name="connsiteX27" fmla="*/ 3735264 w 5875214"/>
                  <a:gd name="connsiteY27" fmla="*/ 4756150 h 5213350"/>
                  <a:gd name="connsiteX0" fmla="*/ 3582864 w 5875214"/>
                  <a:gd name="connsiteY0" fmla="*/ 4895850 h 5213350"/>
                  <a:gd name="connsiteX1" fmla="*/ 3678114 w 5875214"/>
                  <a:gd name="connsiteY1" fmla="*/ 4959350 h 5213350"/>
                  <a:gd name="connsiteX2" fmla="*/ 3868614 w 5875214"/>
                  <a:gd name="connsiteY2" fmla="*/ 5213350 h 5213350"/>
                  <a:gd name="connsiteX3" fmla="*/ 4765697 w 5875214"/>
                  <a:gd name="connsiteY3" fmla="*/ 4501585 h 5213350"/>
                  <a:gd name="connsiteX4" fmla="*/ 5221164 w 5875214"/>
                  <a:gd name="connsiteY4" fmla="*/ 3041650 h 5213350"/>
                  <a:gd name="connsiteX5" fmla="*/ 5249739 w 5875214"/>
                  <a:gd name="connsiteY5" fmla="*/ 2511425 h 5213350"/>
                  <a:gd name="connsiteX6" fmla="*/ 5540252 w 5875214"/>
                  <a:gd name="connsiteY6" fmla="*/ 2455862 h 5213350"/>
                  <a:gd name="connsiteX7" fmla="*/ 5721227 w 5875214"/>
                  <a:gd name="connsiteY7" fmla="*/ 2609850 h 5213350"/>
                  <a:gd name="connsiteX8" fmla="*/ 5875214 w 5875214"/>
                  <a:gd name="connsiteY8" fmla="*/ 2489200 h 5213350"/>
                  <a:gd name="connsiteX9" fmla="*/ 5487864 w 5875214"/>
                  <a:gd name="connsiteY9" fmla="*/ 1409700 h 5213350"/>
                  <a:gd name="connsiteX10" fmla="*/ 4757614 w 5875214"/>
                  <a:gd name="connsiteY10" fmla="*/ 444500 h 5213350"/>
                  <a:gd name="connsiteX11" fmla="*/ 4255964 w 5875214"/>
                  <a:gd name="connsiteY11" fmla="*/ 38100 h 5213350"/>
                  <a:gd name="connsiteX12" fmla="*/ 4109914 w 5875214"/>
                  <a:gd name="connsiteY12" fmla="*/ 336550 h 5213350"/>
                  <a:gd name="connsiteX13" fmla="*/ 3214564 w 5875214"/>
                  <a:gd name="connsiteY13" fmla="*/ 0 h 5213350"/>
                  <a:gd name="connsiteX14" fmla="*/ 1392114 w 5875214"/>
                  <a:gd name="connsiteY14" fmla="*/ 165100 h 5213350"/>
                  <a:gd name="connsiteX15" fmla="*/ 64964 w 5875214"/>
                  <a:gd name="connsiteY15" fmla="*/ 1136650 h 5213350"/>
                  <a:gd name="connsiteX16" fmla="*/ 259693 w 5875214"/>
                  <a:gd name="connsiteY16" fmla="*/ 1282191 h 5213350"/>
                  <a:gd name="connsiteX17" fmla="*/ 1212786 w 5875214"/>
                  <a:gd name="connsiteY17" fmla="*/ 659014 h 5213350"/>
                  <a:gd name="connsiteX18" fmla="*/ 1278748 w 5875214"/>
                  <a:gd name="connsiteY18" fmla="*/ 782691 h 5213350"/>
                  <a:gd name="connsiteX19" fmla="*/ 569621 w 5875214"/>
                  <a:gd name="connsiteY19" fmla="*/ 1303420 h 5213350"/>
                  <a:gd name="connsiteX20" fmla="*/ 807914 w 5875214"/>
                  <a:gd name="connsiteY20" fmla="*/ 1511300 h 5213350"/>
                  <a:gd name="connsiteX21" fmla="*/ 2008064 w 5875214"/>
                  <a:gd name="connsiteY21" fmla="*/ 742950 h 5213350"/>
                  <a:gd name="connsiteX22" fmla="*/ 3386014 w 5875214"/>
                  <a:gd name="connsiteY22" fmla="*/ 850900 h 5213350"/>
                  <a:gd name="connsiteX23" fmla="*/ 4262314 w 5875214"/>
                  <a:gd name="connsiteY23" fmla="*/ 1390650 h 5213350"/>
                  <a:gd name="connsiteX24" fmla="*/ 4751264 w 5875214"/>
                  <a:gd name="connsiteY24" fmla="*/ 2457450 h 5213350"/>
                  <a:gd name="connsiteX25" fmla="*/ 4770314 w 5875214"/>
                  <a:gd name="connsiteY25" fmla="*/ 3467100 h 5213350"/>
                  <a:gd name="connsiteX26" fmla="*/ 4217864 w 5875214"/>
                  <a:gd name="connsiteY26" fmla="*/ 4546600 h 5213350"/>
                  <a:gd name="connsiteX27" fmla="*/ 3735264 w 5875214"/>
                  <a:gd name="connsiteY27" fmla="*/ 4756150 h 5213350"/>
                  <a:gd name="connsiteX0" fmla="*/ 3582864 w 5875214"/>
                  <a:gd name="connsiteY0" fmla="*/ 4895850 h 5213350"/>
                  <a:gd name="connsiteX1" fmla="*/ 3678114 w 5875214"/>
                  <a:gd name="connsiteY1" fmla="*/ 4959350 h 5213350"/>
                  <a:gd name="connsiteX2" fmla="*/ 3868614 w 5875214"/>
                  <a:gd name="connsiteY2" fmla="*/ 5213350 h 5213350"/>
                  <a:gd name="connsiteX3" fmla="*/ 4765697 w 5875214"/>
                  <a:gd name="connsiteY3" fmla="*/ 4501585 h 5213350"/>
                  <a:gd name="connsiteX4" fmla="*/ 5221164 w 5875214"/>
                  <a:gd name="connsiteY4" fmla="*/ 3041650 h 5213350"/>
                  <a:gd name="connsiteX5" fmla="*/ 5249739 w 5875214"/>
                  <a:gd name="connsiteY5" fmla="*/ 2511425 h 5213350"/>
                  <a:gd name="connsiteX6" fmla="*/ 5540252 w 5875214"/>
                  <a:gd name="connsiteY6" fmla="*/ 2455862 h 5213350"/>
                  <a:gd name="connsiteX7" fmla="*/ 5721227 w 5875214"/>
                  <a:gd name="connsiteY7" fmla="*/ 2609850 h 5213350"/>
                  <a:gd name="connsiteX8" fmla="*/ 5875214 w 5875214"/>
                  <a:gd name="connsiteY8" fmla="*/ 2489200 h 5213350"/>
                  <a:gd name="connsiteX9" fmla="*/ 5487864 w 5875214"/>
                  <a:gd name="connsiteY9" fmla="*/ 1409700 h 5213350"/>
                  <a:gd name="connsiteX10" fmla="*/ 4757614 w 5875214"/>
                  <a:gd name="connsiteY10" fmla="*/ 444500 h 5213350"/>
                  <a:gd name="connsiteX11" fmla="*/ 4255964 w 5875214"/>
                  <a:gd name="connsiteY11" fmla="*/ 38100 h 5213350"/>
                  <a:gd name="connsiteX12" fmla="*/ 4109914 w 5875214"/>
                  <a:gd name="connsiteY12" fmla="*/ 336550 h 5213350"/>
                  <a:gd name="connsiteX13" fmla="*/ 3214564 w 5875214"/>
                  <a:gd name="connsiteY13" fmla="*/ 0 h 5213350"/>
                  <a:gd name="connsiteX14" fmla="*/ 1392114 w 5875214"/>
                  <a:gd name="connsiteY14" fmla="*/ 165100 h 5213350"/>
                  <a:gd name="connsiteX15" fmla="*/ 64964 w 5875214"/>
                  <a:gd name="connsiteY15" fmla="*/ 1136650 h 5213350"/>
                  <a:gd name="connsiteX16" fmla="*/ 259693 w 5875214"/>
                  <a:gd name="connsiteY16" fmla="*/ 1282191 h 5213350"/>
                  <a:gd name="connsiteX17" fmla="*/ 1212786 w 5875214"/>
                  <a:gd name="connsiteY17" fmla="*/ 659014 h 5213350"/>
                  <a:gd name="connsiteX18" fmla="*/ 1278748 w 5875214"/>
                  <a:gd name="connsiteY18" fmla="*/ 782691 h 5213350"/>
                  <a:gd name="connsiteX19" fmla="*/ 627353 w 5875214"/>
                  <a:gd name="connsiteY19" fmla="*/ 1314970 h 5213350"/>
                  <a:gd name="connsiteX20" fmla="*/ 807914 w 5875214"/>
                  <a:gd name="connsiteY20" fmla="*/ 1511300 h 5213350"/>
                  <a:gd name="connsiteX21" fmla="*/ 2008064 w 5875214"/>
                  <a:gd name="connsiteY21" fmla="*/ 742950 h 5213350"/>
                  <a:gd name="connsiteX22" fmla="*/ 3386014 w 5875214"/>
                  <a:gd name="connsiteY22" fmla="*/ 850900 h 5213350"/>
                  <a:gd name="connsiteX23" fmla="*/ 4262314 w 5875214"/>
                  <a:gd name="connsiteY23" fmla="*/ 1390650 h 5213350"/>
                  <a:gd name="connsiteX24" fmla="*/ 4751264 w 5875214"/>
                  <a:gd name="connsiteY24" fmla="*/ 2457450 h 5213350"/>
                  <a:gd name="connsiteX25" fmla="*/ 4770314 w 5875214"/>
                  <a:gd name="connsiteY25" fmla="*/ 3467100 h 5213350"/>
                  <a:gd name="connsiteX26" fmla="*/ 4217864 w 5875214"/>
                  <a:gd name="connsiteY26" fmla="*/ 4546600 h 5213350"/>
                  <a:gd name="connsiteX27" fmla="*/ 3735264 w 5875214"/>
                  <a:gd name="connsiteY27" fmla="*/ 4756150 h 5213350"/>
                  <a:gd name="connsiteX0" fmla="*/ 3582864 w 5875214"/>
                  <a:gd name="connsiteY0" fmla="*/ 4895850 h 5213350"/>
                  <a:gd name="connsiteX1" fmla="*/ 3678114 w 5875214"/>
                  <a:gd name="connsiteY1" fmla="*/ 4959350 h 5213350"/>
                  <a:gd name="connsiteX2" fmla="*/ 3868614 w 5875214"/>
                  <a:gd name="connsiteY2" fmla="*/ 5213350 h 5213350"/>
                  <a:gd name="connsiteX3" fmla="*/ 4765697 w 5875214"/>
                  <a:gd name="connsiteY3" fmla="*/ 4501585 h 5213350"/>
                  <a:gd name="connsiteX4" fmla="*/ 5221164 w 5875214"/>
                  <a:gd name="connsiteY4" fmla="*/ 3041650 h 5213350"/>
                  <a:gd name="connsiteX5" fmla="*/ 5249739 w 5875214"/>
                  <a:gd name="connsiteY5" fmla="*/ 2511425 h 5213350"/>
                  <a:gd name="connsiteX6" fmla="*/ 5540252 w 5875214"/>
                  <a:gd name="connsiteY6" fmla="*/ 2455862 h 5213350"/>
                  <a:gd name="connsiteX7" fmla="*/ 5721227 w 5875214"/>
                  <a:gd name="connsiteY7" fmla="*/ 2609850 h 5213350"/>
                  <a:gd name="connsiteX8" fmla="*/ 5875214 w 5875214"/>
                  <a:gd name="connsiteY8" fmla="*/ 2489200 h 5213350"/>
                  <a:gd name="connsiteX9" fmla="*/ 5487864 w 5875214"/>
                  <a:gd name="connsiteY9" fmla="*/ 1409700 h 5213350"/>
                  <a:gd name="connsiteX10" fmla="*/ 4757614 w 5875214"/>
                  <a:gd name="connsiteY10" fmla="*/ 444500 h 5213350"/>
                  <a:gd name="connsiteX11" fmla="*/ 4255964 w 5875214"/>
                  <a:gd name="connsiteY11" fmla="*/ 38100 h 5213350"/>
                  <a:gd name="connsiteX12" fmla="*/ 4109914 w 5875214"/>
                  <a:gd name="connsiteY12" fmla="*/ 336550 h 5213350"/>
                  <a:gd name="connsiteX13" fmla="*/ 3214564 w 5875214"/>
                  <a:gd name="connsiteY13" fmla="*/ 0 h 5213350"/>
                  <a:gd name="connsiteX14" fmla="*/ 1392114 w 5875214"/>
                  <a:gd name="connsiteY14" fmla="*/ 165100 h 5213350"/>
                  <a:gd name="connsiteX15" fmla="*/ 64964 w 5875214"/>
                  <a:gd name="connsiteY15" fmla="*/ 1136650 h 5213350"/>
                  <a:gd name="connsiteX16" fmla="*/ 259693 w 5875214"/>
                  <a:gd name="connsiteY16" fmla="*/ 1397655 h 5213350"/>
                  <a:gd name="connsiteX17" fmla="*/ 1212786 w 5875214"/>
                  <a:gd name="connsiteY17" fmla="*/ 659014 h 5213350"/>
                  <a:gd name="connsiteX18" fmla="*/ 1278748 w 5875214"/>
                  <a:gd name="connsiteY18" fmla="*/ 782691 h 5213350"/>
                  <a:gd name="connsiteX19" fmla="*/ 627353 w 5875214"/>
                  <a:gd name="connsiteY19" fmla="*/ 1314970 h 5213350"/>
                  <a:gd name="connsiteX20" fmla="*/ 807914 w 5875214"/>
                  <a:gd name="connsiteY20" fmla="*/ 1511300 h 5213350"/>
                  <a:gd name="connsiteX21" fmla="*/ 2008064 w 5875214"/>
                  <a:gd name="connsiteY21" fmla="*/ 742950 h 5213350"/>
                  <a:gd name="connsiteX22" fmla="*/ 3386014 w 5875214"/>
                  <a:gd name="connsiteY22" fmla="*/ 850900 h 5213350"/>
                  <a:gd name="connsiteX23" fmla="*/ 4262314 w 5875214"/>
                  <a:gd name="connsiteY23" fmla="*/ 1390650 h 5213350"/>
                  <a:gd name="connsiteX24" fmla="*/ 4751264 w 5875214"/>
                  <a:gd name="connsiteY24" fmla="*/ 2457450 h 5213350"/>
                  <a:gd name="connsiteX25" fmla="*/ 4770314 w 5875214"/>
                  <a:gd name="connsiteY25" fmla="*/ 3467100 h 5213350"/>
                  <a:gd name="connsiteX26" fmla="*/ 4217864 w 5875214"/>
                  <a:gd name="connsiteY26" fmla="*/ 4546600 h 5213350"/>
                  <a:gd name="connsiteX27" fmla="*/ 3735264 w 5875214"/>
                  <a:gd name="connsiteY27" fmla="*/ 4756150 h 5213350"/>
                  <a:gd name="connsiteX0" fmla="*/ 3571837 w 5864187"/>
                  <a:gd name="connsiteY0" fmla="*/ 4895850 h 5213350"/>
                  <a:gd name="connsiteX1" fmla="*/ 3667087 w 5864187"/>
                  <a:gd name="connsiteY1" fmla="*/ 4959350 h 5213350"/>
                  <a:gd name="connsiteX2" fmla="*/ 3857587 w 5864187"/>
                  <a:gd name="connsiteY2" fmla="*/ 5213350 h 5213350"/>
                  <a:gd name="connsiteX3" fmla="*/ 4754670 w 5864187"/>
                  <a:gd name="connsiteY3" fmla="*/ 4501585 h 5213350"/>
                  <a:gd name="connsiteX4" fmla="*/ 5210137 w 5864187"/>
                  <a:gd name="connsiteY4" fmla="*/ 3041650 h 5213350"/>
                  <a:gd name="connsiteX5" fmla="*/ 5238712 w 5864187"/>
                  <a:gd name="connsiteY5" fmla="*/ 2511425 h 5213350"/>
                  <a:gd name="connsiteX6" fmla="*/ 5529225 w 5864187"/>
                  <a:gd name="connsiteY6" fmla="*/ 2455862 h 5213350"/>
                  <a:gd name="connsiteX7" fmla="*/ 5710200 w 5864187"/>
                  <a:gd name="connsiteY7" fmla="*/ 2609850 h 5213350"/>
                  <a:gd name="connsiteX8" fmla="*/ 5864187 w 5864187"/>
                  <a:gd name="connsiteY8" fmla="*/ 2489200 h 5213350"/>
                  <a:gd name="connsiteX9" fmla="*/ 5476837 w 5864187"/>
                  <a:gd name="connsiteY9" fmla="*/ 1409700 h 5213350"/>
                  <a:gd name="connsiteX10" fmla="*/ 4746587 w 5864187"/>
                  <a:gd name="connsiteY10" fmla="*/ 444500 h 5213350"/>
                  <a:gd name="connsiteX11" fmla="*/ 4244937 w 5864187"/>
                  <a:gd name="connsiteY11" fmla="*/ 38100 h 5213350"/>
                  <a:gd name="connsiteX12" fmla="*/ 4098887 w 5864187"/>
                  <a:gd name="connsiteY12" fmla="*/ 336550 h 5213350"/>
                  <a:gd name="connsiteX13" fmla="*/ 3203537 w 5864187"/>
                  <a:gd name="connsiteY13" fmla="*/ 0 h 5213350"/>
                  <a:gd name="connsiteX14" fmla="*/ 1381087 w 5864187"/>
                  <a:gd name="connsiteY14" fmla="*/ 165100 h 5213350"/>
                  <a:gd name="connsiteX15" fmla="*/ 53937 w 5864187"/>
                  <a:gd name="connsiteY15" fmla="*/ 1136650 h 5213350"/>
                  <a:gd name="connsiteX16" fmla="*/ 248666 w 5864187"/>
                  <a:gd name="connsiteY16" fmla="*/ 1397655 h 5213350"/>
                  <a:gd name="connsiteX17" fmla="*/ 1201759 w 5864187"/>
                  <a:gd name="connsiteY17" fmla="*/ 659014 h 5213350"/>
                  <a:gd name="connsiteX18" fmla="*/ 1267721 w 5864187"/>
                  <a:gd name="connsiteY18" fmla="*/ 782691 h 5213350"/>
                  <a:gd name="connsiteX19" fmla="*/ 616326 w 5864187"/>
                  <a:gd name="connsiteY19" fmla="*/ 1314970 h 5213350"/>
                  <a:gd name="connsiteX20" fmla="*/ 796887 w 5864187"/>
                  <a:gd name="connsiteY20" fmla="*/ 1511300 h 5213350"/>
                  <a:gd name="connsiteX21" fmla="*/ 1997037 w 5864187"/>
                  <a:gd name="connsiteY21" fmla="*/ 742950 h 5213350"/>
                  <a:gd name="connsiteX22" fmla="*/ 3374987 w 5864187"/>
                  <a:gd name="connsiteY22" fmla="*/ 850900 h 5213350"/>
                  <a:gd name="connsiteX23" fmla="*/ 4251287 w 5864187"/>
                  <a:gd name="connsiteY23" fmla="*/ 1390650 h 5213350"/>
                  <a:gd name="connsiteX24" fmla="*/ 4740237 w 5864187"/>
                  <a:gd name="connsiteY24" fmla="*/ 2457450 h 5213350"/>
                  <a:gd name="connsiteX25" fmla="*/ 4759287 w 5864187"/>
                  <a:gd name="connsiteY25" fmla="*/ 3467100 h 5213350"/>
                  <a:gd name="connsiteX26" fmla="*/ 4206837 w 5864187"/>
                  <a:gd name="connsiteY26" fmla="*/ 4546600 h 5213350"/>
                  <a:gd name="connsiteX27" fmla="*/ 3724237 w 5864187"/>
                  <a:gd name="connsiteY27" fmla="*/ 4756150 h 5213350"/>
                  <a:gd name="connsiteX0" fmla="*/ 3566503 w 5858853"/>
                  <a:gd name="connsiteY0" fmla="*/ 4895850 h 5213350"/>
                  <a:gd name="connsiteX1" fmla="*/ 3661753 w 5858853"/>
                  <a:gd name="connsiteY1" fmla="*/ 4959350 h 5213350"/>
                  <a:gd name="connsiteX2" fmla="*/ 3852253 w 5858853"/>
                  <a:gd name="connsiteY2" fmla="*/ 5213350 h 5213350"/>
                  <a:gd name="connsiteX3" fmla="*/ 4749336 w 5858853"/>
                  <a:gd name="connsiteY3" fmla="*/ 4501585 h 5213350"/>
                  <a:gd name="connsiteX4" fmla="*/ 5204803 w 5858853"/>
                  <a:gd name="connsiteY4" fmla="*/ 3041650 h 5213350"/>
                  <a:gd name="connsiteX5" fmla="*/ 5233378 w 5858853"/>
                  <a:gd name="connsiteY5" fmla="*/ 2511425 h 5213350"/>
                  <a:gd name="connsiteX6" fmla="*/ 5523891 w 5858853"/>
                  <a:gd name="connsiteY6" fmla="*/ 2455862 h 5213350"/>
                  <a:gd name="connsiteX7" fmla="*/ 5704866 w 5858853"/>
                  <a:gd name="connsiteY7" fmla="*/ 2609850 h 5213350"/>
                  <a:gd name="connsiteX8" fmla="*/ 5858853 w 5858853"/>
                  <a:gd name="connsiteY8" fmla="*/ 2489200 h 5213350"/>
                  <a:gd name="connsiteX9" fmla="*/ 5471503 w 5858853"/>
                  <a:gd name="connsiteY9" fmla="*/ 1409700 h 5213350"/>
                  <a:gd name="connsiteX10" fmla="*/ 4741253 w 5858853"/>
                  <a:gd name="connsiteY10" fmla="*/ 444500 h 5213350"/>
                  <a:gd name="connsiteX11" fmla="*/ 4239603 w 5858853"/>
                  <a:gd name="connsiteY11" fmla="*/ 38100 h 5213350"/>
                  <a:gd name="connsiteX12" fmla="*/ 4093553 w 5858853"/>
                  <a:gd name="connsiteY12" fmla="*/ 336550 h 5213350"/>
                  <a:gd name="connsiteX13" fmla="*/ 3198203 w 5858853"/>
                  <a:gd name="connsiteY13" fmla="*/ 0 h 5213350"/>
                  <a:gd name="connsiteX14" fmla="*/ 1375753 w 5858853"/>
                  <a:gd name="connsiteY14" fmla="*/ 165100 h 5213350"/>
                  <a:gd name="connsiteX15" fmla="*/ 48603 w 5858853"/>
                  <a:gd name="connsiteY15" fmla="*/ 1136650 h 5213350"/>
                  <a:gd name="connsiteX16" fmla="*/ 289514 w 5858853"/>
                  <a:gd name="connsiteY16" fmla="*/ 1443837 h 5213350"/>
                  <a:gd name="connsiteX17" fmla="*/ 1196425 w 5858853"/>
                  <a:gd name="connsiteY17" fmla="*/ 659014 h 5213350"/>
                  <a:gd name="connsiteX18" fmla="*/ 1262387 w 5858853"/>
                  <a:gd name="connsiteY18" fmla="*/ 782691 h 5213350"/>
                  <a:gd name="connsiteX19" fmla="*/ 610992 w 5858853"/>
                  <a:gd name="connsiteY19" fmla="*/ 1314970 h 5213350"/>
                  <a:gd name="connsiteX20" fmla="*/ 791553 w 5858853"/>
                  <a:gd name="connsiteY20" fmla="*/ 1511300 h 5213350"/>
                  <a:gd name="connsiteX21" fmla="*/ 1991703 w 5858853"/>
                  <a:gd name="connsiteY21" fmla="*/ 742950 h 5213350"/>
                  <a:gd name="connsiteX22" fmla="*/ 3369653 w 5858853"/>
                  <a:gd name="connsiteY22" fmla="*/ 850900 h 5213350"/>
                  <a:gd name="connsiteX23" fmla="*/ 4245953 w 5858853"/>
                  <a:gd name="connsiteY23" fmla="*/ 1390650 h 5213350"/>
                  <a:gd name="connsiteX24" fmla="*/ 4734903 w 5858853"/>
                  <a:gd name="connsiteY24" fmla="*/ 2457450 h 5213350"/>
                  <a:gd name="connsiteX25" fmla="*/ 4753953 w 5858853"/>
                  <a:gd name="connsiteY25" fmla="*/ 3467100 h 5213350"/>
                  <a:gd name="connsiteX26" fmla="*/ 4201503 w 5858853"/>
                  <a:gd name="connsiteY26" fmla="*/ 4546600 h 5213350"/>
                  <a:gd name="connsiteX27" fmla="*/ 3718903 w 5858853"/>
                  <a:gd name="connsiteY27" fmla="*/ 4756150 h 5213350"/>
                  <a:gd name="connsiteX0" fmla="*/ 3566503 w 5858853"/>
                  <a:gd name="connsiteY0" fmla="*/ 4895850 h 5213350"/>
                  <a:gd name="connsiteX1" fmla="*/ 3661753 w 5858853"/>
                  <a:gd name="connsiteY1" fmla="*/ 4959350 h 5213350"/>
                  <a:gd name="connsiteX2" fmla="*/ 3852253 w 5858853"/>
                  <a:gd name="connsiteY2" fmla="*/ 5213350 h 5213350"/>
                  <a:gd name="connsiteX3" fmla="*/ 4749336 w 5858853"/>
                  <a:gd name="connsiteY3" fmla="*/ 4501585 h 5213350"/>
                  <a:gd name="connsiteX4" fmla="*/ 5204803 w 5858853"/>
                  <a:gd name="connsiteY4" fmla="*/ 3041650 h 5213350"/>
                  <a:gd name="connsiteX5" fmla="*/ 5233378 w 5858853"/>
                  <a:gd name="connsiteY5" fmla="*/ 2511425 h 5213350"/>
                  <a:gd name="connsiteX6" fmla="*/ 5523891 w 5858853"/>
                  <a:gd name="connsiteY6" fmla="*/ 2455862 h 5213350"/>
                  <a:gd name="connsiteX7" fmla="*/ 5704866 w 5858853"/>
                  <a:gd name="connsiteY7" fmla="*/ 2609850 h 5213350"/>
                  <a:gd name="connsiteX8" fmla="*/ 5858853 w 5858853"/>
                  <a:gd name="connsiteY8" fmla="*/ 2489200 h 5213350"/>
                  <a:gd name="connsiteX9" fmla="*/ 5471503 w 5858853"/>
                  <a:gd name="connsiteY9" fmla="*/ 1409700 h 5213350"/>
                  <a:gd name="connsiteX10" fmla="*/ 4741253 w 5858853"/>
                  <a:gd name="connsiteY10" fmla="*/ 444500 h 5213350"/>
                  <a:gd name="connsiteX11" fmla="*/ 4239603 w 5858853"/>
                  <a:gd name="connsiteY11" fmla="*/ 38100 h 5213350"/>
                  <a:gd name="connsiteX12" fmla="*/ 4093553 w 5858853"/>
                  <a:gd name="connsiteY12" fmla="*/ 336550 h 5213350"/>
                  <a:gd name="connsiteX13" fmla="*/ 3198203 w 5858853"/>
                  <a:gd name="connsiteY13" fmla="*/ 0 h 5213350"/>
                  <a:gd name="connsiteX14" fmla="*/ 1375753 w 5858853"/>
                  <a:gd name="connsiteY14" fmla="*/ 165100 h 5213350"/>
                  <a:gd name="connsiteX15" fmla="*/ 48603 w 5858853"/>
                  <a:gd name="connsiteY15" fmla="*/ 1136650 h 5213350"/>
                  <a:gd name="connsiteX16" fmla="*/ 289514 w 5858853"/>
                  <a:gd name="connsiteY16" fmla="*/ 1443837 h 5213350"/>
                  <a:gd name="connsiteX17" fmla="*/ 1196425 w 5858853"/>
                  <a:gd name="connsiteY17" fmla="*/ 659014 h 5213350"/>
                  <a:gd name="connsiteX18" fmla="*/ 1262387 w 5858853"/>
                  <a:gd name="connsiteY18" fmla="*/ 782691 h 5213350"/>
                  <a:gd name="connsiteX19" fmla="*/ 610992 w 5858853"/>
                  <a:gd name="connsiteY19" fmla="*/ 1314970 h 5213350"/>
                  <a:gd name="connsiteX20" fmla="*/ 791553 w 5858853"/>
                  <a:gd name="connsiteY20" fmla="*/ 1511300 h 5213350"/>
                  <a:gd name="connsiteX21" fmla="*/ 1991703 w 5858853"/>
                  <a:gd name="connsiteY21" fmla="*/ 742950 h 5213350"/>
                  <a:gd name="connsiteX22" fmla="*/ 3369653 w 5858853"/>
                  <a:gd name="connsiteY22" fmla="*/ 850900 h 5213350"/>
                  <a:gd name="connsiteX23" fmla="*/ 4245953 w 5858853"/>
                  <a:gd name="connsiteY23" fmla="*/ 1390650 h 5213350"/>
                  <a:gd name="connsiteX24" fmla="*/ 4734903 w 5858853"/>
                  <a:gd name="connsiteY24" fmla="*/ 2457450 h 5213350"/>
                  <a:gd name="connsiteX25" fmla="*/ 4753953 w 5858853"/>
                  <a:gd name="connsiteY25" fmla="*/ 3467100 h 5213350"/>
                  <a:gd name="connsiteX26" fmla="*/ 4201503 w 5858853"/>
                  <a:gd name="connsiteY26" fmla="*/ 4546600 h 5213350"/>
                  <a:gd name="connsiteX27" fmla="*/ 3718903 w 5858853"/>
                  <a:gd name="connsiteY27" fmla="*/ 4756150 h 5213350"/>
                  <a:gd name="connsiteX0" fmla="*/ 3566503 w 5858853"/>
                  <a:gd name="connsiteY0" fmla="*/ 4895850 h 5213350"/>
                  <a:gd name="connsiteX1" fmla="*/ 3661753 w 5858853"/>
                  <a:gd name="connsiteY1" fmla="*/ 4959350 h 5213350"/>
                  <a:gd name="connsiteX2" fmla="*/ 3852253 w 5858853"/>
                  <a:gd name="connsiteY2" fmla="*/ 5213350 h 5213350"/>
                  <a:gd name="connsiteX3" fmla="*/ 4749336 w 5858853"/>
                  <a:gd name="connsiteY3" fmla="*/ 4501585 h 5213350"/>
                  <a:gd name="connsiteX4" fmla="*/ 5204803 w 5858853"/>
                  <a:gd name="connsiteY4" fmla="*/ 3041650 h 5213350"/>
                  <a:gd name="connsiteX5" fmla="*/ 5233378 w 5858853"/>
                  <a:gd name="connsiteY5" fmla="*/ 2511425 h 5213350"/>
                  <a:gd name="connsiteX6" fmla="*/ 5523891 w 5858853"/>
                  <a:gd name="connsiteY6" fmla="*/ 2455862 h 5213350"/>
                  <a:gd name="connsiteX7" fmla="*/ 5704866 w 5858853"/>
                  <a:gd name="connsiteY7" fmla="*/ 2609850 h 5213350"/>
                  <a:gd name="connsiteX8" fmla="*/ 5858853 w 5858853"/>
                  <a:gd name="connsiteY8" fmla="*/ 2489200 h 5213350"/>
                  <a:gd name="connsiteX9" fmla="*/ 5471503 w 5858853"/>
                  <a:gd name="connsiteY9" fmla="*/ 1409700 h 5213350"/>
                  <a:gd name="connsiteX10" fmla="*/ 4741253 w 5858853"/>
                  <a:gd name="connsiteY10" fmla="*/ 444500 h 5213350"/>
                  <a:gd name="connsiteX11" fmla="*/ 4239603 w 5858853"/>
                  <a:gd name="connsiteY11" fmla="*/ 38100 h 5213350"/>
                  <a:gd name="connsiteX12" fmla="*/ 4093553 w 5858853"/>
                  <a:gd name="connsiteY12" fmla="*/ 336550 h 5213350"/>
                  <a:gd name="connsiteX13" fmla="*/ 3198203 w 5858853"/>
                  <a:gd name="connsiteY13" fmla="*/ 0 h 5213350"/>
                  <a:gd name="connsiteX14" fmla="*/ 1375756 w 5858853"/>
                  <a:gd name="connsiteY14" fmla="*/ 199740 h 5213350"/>
                  <a:gd name="connsiteX15" fmla="*/ 48603 w 5858853"/>
                  <a:gd name="connsiteY15" fmla="*/ 1136650 h 5213350"/>
                  <a:gd name="connsiteX16" fmla="*/ 289514 w 5858853"/>
                  <a:gd name="connsiteY16" fmla="*/ 1443837 h 5213350"/>
                  <a:gd name="connsiteX17" fmla="*/ 1196425 w 5858853"/>
                  <a:gd name="connsiteY17" fmla="*/ 659014 h 5213350"/>
                  <a:gd name="connsiteX18" fmla="*/ 1262387 w 5858853"/>
                  <a:gd name="connsiteY18" fmla="*/ 782691 h 5213350"/>
                  <a:gd name="connsiteX19" fmla="*/ 610992 w 5858853"/>
                  <a:gd name="connsiteY19" fmla="*/ 1314970 h 5213350"/>
                  <a:gd name="connsiteX20" fmla="*/ 791553 w 5858853"/>
                  <a:gd name="connsiteY20" fmla="*/ 1511300 h 5213350"/>
                  <a:gd name="connsiteX21" fmla="*/ 1991703 w 5858853"/>
                  <a:gd name="connsiteY21" fmla="*/ 742950 h 5213350"/>
                  <a:gd name="connsiteX22" fmla="*/ 3369653 w 5858853"/>
                  <a:gd name="connsiteY22" fmla="*/ 850900 h 5213350"/>
                  <a:gd name="connsiteX23" fmla="*/ 4245953 w 5858853"/>
                  <a:gd name="connsiteY23" fmla="*/ 1390650 h 5213350"/>
                  <a:gd name="connsiteX24" fmla="*/ 4734903 w 5858853"/>
                  <a:gd name="connsiteY24" fmla="*/ 2457450 h 5213350"/>
                  <a:gd name="connsiteX25" fmla="*/ 4753953 w 5858853"/>
                  <a:gd name="connsiteY25" fmla="*/ 3467100 h 5213350"/>
                  <a:gd name="connsiteX26" fmla="*/ 4201503 w 5858853"/>
                  <a:gd name="connsiteY26" fmla="*/ 4546600 h 5213350"/>
                  <a:gd name="connsiteX27" fmla="*/ 3718903 w 5858853"/>
                  <a:gd name="connsiteY27" fmla="*/ 4756150 h 5213350"/>
                  <a:gd name="connsiteX0" fmla="*/ 3566503 w 5858853"/>
                  <a:gd name="connsiteY0" fmla="*/ 4895850 h 5213350"/>
                  <a:gd name="connsiteX1" fmla="*/ 3661753 w 5858853"/>
                  <a:gd name="connsiteY1" fmla="*/ 4959350 h 5213350"/>
                  <a:gd name="connsiteX2" fmla="*/ 3852253 w 5858853"/>
                  <a:gd name="connsiteY2" fmla="*/ 5213350 h 5213350"/>
                  <a:gd name="connsiteX3" fmla="*/ 4749336 w 5858853"/>
                  <a:gd name="connsiteY3" fmla="*/ 4501585 h 5213350"/>
                  <a:gd name="connsiteX4" fmla="*/ 5204803 w 5858853"/>
                  <a:gd name="connsiteY4" fmla="*/ 3041650 h 5213350"/>
                  <a:gd name="connsiteX5" fmla="*/ 5233378 w 5858853"/>
                  <a:gd name="connsiteY5" fmla="*/ 2511425 h 5213350"/>
                  <a:gd name="connsiteX6" fmla="*/ 5523891 w 5858853"/>
                  <a:gd name="connsiteY6" fmla="*/ 2455862 h 5213350"/>
                  <a:gd name="connsiteX7" fmla="*/ 5704866 w 5858853"/>
                  <a:gd name="connsiteY7" fmla="*/ 2609850 h 5213350"/>
                  <a:gd name="connsiteX8" fmla="*/ 5858853 w 5858853"/>
                  <a:gd name="connsiteY8" fmla="*/ 2489200 h 5213350"/>
                  <a:gd name="connsiteX9" fmla="*/ 5471503 w 5858853"/>
                  <a:gd name="connsiteY9" fmla="*/ 1409700 h 5213350"/>
                  <a:gd name="connsiteX10" fmla="*/ 4741253 w 5858853"/>
                  <a:gd name="connsiteY10" fmla="*/ 444500 h 5213350"/>
                  <a:gd name="connsiteX11" fmla="*/ 4239603 w 5858853"/>
                  <a:gd name="connsiteY11" fmla="*/ 38100 h 5213350"/>
                  <a:gd name="connsiteX12" fmla="*/ 4093553 w 5858853"/>
                  <a:gd name="connsiteY12" fmla="*/ 336550 h 5213350"/>
                  <a:gd name="connsiteX13" fmla="*/ 3198203 w 5858853"/>
                  <a:gd name="connsiteY13" fmla="*/ 0 h 5213350"/>
                  <a:gd name="connsiteX14" fmla="*/ 1375756 w 5858853"/>
                  <a:gd name="connsiteY14" fmla="*/ 199740 h 5213350"/>
                  <a:gd name="connsiteX15" fmla="*/ 48603 w 5858853"/>
                  <a:gd name="connsiteY15" fmla="*/ 1136650 h 5213350"/>
                  <a:gd name="connsiteX16" fmla="*/ 289514 w 5858853"/>
                  <a:gd name="connsiteY16" fmla="*/ 1443837 h 5213350"/>
                  <a:gd name="connsiteX17" fmla="*/ 1196425 w 5858853"/>
                  <a:gd name="connsiteY17" fmla="*/ 659014 h 5213350"/>
                  <a:gd name="connsiteX18" fmla="*/ 1262387 w 5858853"/>
                  <a:gd name="connsiteY18" fmla="*/ 782691 h 5213350"/>
                  <a:gd name="connsiteX19" fmla="*/ 610992 w 5858853"/>
                  <a:gd name="connsiteY19" fmla="*/ 1314970 h 5213350"/>
                  <a:gd name="connsiteX20" fmla="*/ 791553 w 5858853"/>
                  <a:gd name="connsiteY20" fmla="*/ 1511300 h 5213350"/>
                  <a:gd name="connsiteX21" fmla="*/ 1991703 w 5858853"/>
                  <a:gd name="connsiteY21" fmla="*/ 742950 h 5213350"/>
                  <a:gd name="connsiteX22" fmla="*/ 3369653 w 5858853"/>
                  <a:gd name="connsiteY22" fmla="*/ 850900 h 5213350"/>
                  <a:gd name="connsiteX23" fmla="*/ 4245953 w 5858853"/>
                  <a:gd name="connsiteY23" fmla="*/ 1390650 h 5213350"/>
                  <a:gd name="connsiteX24" fmla="*/ 4734903 w 5858853"/>
                  <a:gd name="connsiteY24" fmla="*/ 2457450 h 5213350"/>
                  <a:gd name="connsiteX25" fmla="*/ 4753953 w 5858853"/>
                  <a:gd name="connsiteY25" fmla="*/ 3467100 h 5213350"/>
                  <a:gd name="connsiteX26" fmla="*/ 4201503 w 5858853"/>
                  <a:gd name="connsiteY26" fmla="*/ 4546600 h 5213350"/>
                  <a:gd name="connsiteX27" fmla="*/ 3718903 w 5858853"/>
                  <a:gd name="connsiteY27" fmla="*/ 4756150 h 5213350"/>
                  <a:gd name="connsiteX0" fmla="*/ 3566503 w 5858853"/>
                  <a:gd name="connsiteY0" fmla="*/ 4905053 h 5222553"/>
                  <a:gd name="connsiteX1" fmla="*/ 3661753 w 5858853"/>
                  <a:gd name="connsiteY1" fmla="*/ 4968553 h 5222553"/>
                  <a:gd name="connsiteX2" fmla="*/ 3852253 w 5858853"/>
                  <a:gd name="connsiteY2" fmla="*/ 5222553 h 5222553"/>
                  <a:gd name="connsiteX3" fmla="*/ 4749336 w 5858853"/>
                  <a:gd name="connsiteY3" fmla="*/ 4510788 h 5222553"/>
                  <a:gd name="connsiteX4" fmla="*/ 5204803 w 5858853"/>
                  <a:gd name="connsiteY4" fmla="*/ 3050853 h 5222553"/>
                  <a:gd name="connsiteX5" fmla="*/ 5233378 w 5858853"/>
                  <a:gd name="connsiteY5" fmla="*/ 2520628 h 5222553"/>
                  <a:gd name="connsiteX6" fmla="*/ 5523891 w 5858853"/>
                  <a:gd name="connsiteY6" fmla="*/ 2465065 h 5222553"/>
                  <a:gd name="connsiteX7" fmla="*/ 5704866 w 5858853"/>
                  <a:gd name="connsiteY7" fmla="*/ 2619053 h 5222553"/>
                  <a:gd name="connsiteX8" fmla="*/ 5858853 w 5858853"/>
                  <a:gd name="connsiteY8" fmla="*/ 2498403 h 5222553"/>
                  <a:gd name="connsiteX9" fmla="*/ 5471503 w 5858853"/>
                  <a:gd name="connsiteY9" fmla="*/ 1418903 h 5222553"/>
                  <a:gd name="connsiteX10" fmla="*/ 4741253 w 5858853"/>
                  <a:gd name="connsiteY10" fmla="*/ 453703 h 5222553"/>
                  <a:gd name="connsiteX11" fmla="*/ 4239603 w 5858853"/>
                  <a:gd name="connsiteY11" fmla="*/ 47303 h 5222553"/>
                  <a:gd name="connsiteX12" fmla="*/ 4093553 w 5858853"/>
                  <a:gd name="connsiteY12" fmla="*/ 345753 h 5222553"/>
                  <a:gd name="connsiteX13" fmla="*/ 3198203 w 5858853"/>
                  <a:gd name="connsiteY13" fmla="*/ 9203 h 5222553"/>
                  <a:gd name="connsiteX14" fmla="*/ 1375756 w 5858853"/>
                  <a:gd name="connsiteY14" fmla="*/ 208943 h 5222553"/>
                  <a:gd name="connsiteX15" fmla="*/ 48603 w 5858853"/>
                  <a:gd name="connsiteY15" fmla="*/ 1145853 h 5222553"/>
                  <a:gd name="connsiteX16" fmla="*/ 289514 w 5858853"/>
                  <a:gd name="connsiteY16" fmla="*/ 1453040 h 5222553"/>
                  <a:gd name="connsiteX17" fmla="*/ 1196425 w 5858853"/>
                  <a:gd name="connsiteY17" fmla="*/ 668217 h 5222553"/>
                  <a:gd name="connsiteX18" fmla="*/ 1262387 w 5858853"/>
                  <a:gd name="connsiteY18" fmla="*/ 791894 h 5222553"/>
                  <a:gd name="connsiteX19" fmla="*/ 610992 w 5858853"/>
                  <a:gd name="connsiteY19" fmla="*/ 1324173 h 5222553"/>
                  <a:gd name="connsiteX20" fmla="*/ 791553 w 5858853"/>
                  <a:gd name="connsiteY20" fmla="*/ 1520503 h 5222553"/>
                  <a:gd name="connsiteX21" fmla="*/ 1991703 w 5858853"/>
                  <a:gd name="connsiteY21" fmla="*/ 752153 h 5222553"/>
                  <a:gd name="connsiteX22" fmla="*/ 3369653 w 5858853"/>
                  <a:gd name="connsiteY22" fmla="*/ 860103 h 5222553"/>
                  <a:gd name="connsiteX23" fmla="*/ 4245953 w 5858853"/>
                  <a:gd name="connsiteY23" fmla="*/ 1399853 h 5222553"/>
                  <a:gd name="connsiteX24" fmla="*/ 4734903 w 5858853"/>
                  <a:gd name="connsiteY24" fmla="*/ 2466653 h 5222553"/>
                  <a:gd name="connsiteX25" fmla="*/ 4753953 w 5858853"/>
                  <a:gd name="connsiteY25" fmla="*/ 3476303 h 5222553"/>
                  <a:gd name="connsiteX26" fmla="*/ 4201503 w 5858853"/>
                  <a:gd name="connsiteY26" fmla="*/ 4555803 h 5222553"/>
                  <a:gd name="connsiteX27" fmla="*/ 3718903 w 5858853"/>
                  <a:gd name="connsiteY27" fmla="*/ 4765353 h 5222553"/>
                  <a:gd name="connsiteX0" fmla="*/ 3566503 w 5858853"/>
                  <a:gd name="connsiteY0" fmla="*/ 4905053 h 5222553"/>
                  <a:gd name="connsiteX1" fmla="*/ 3661753 w 5858853"/>
                  <a:gd name="connsiteY1" fmla="*/ 4968553 h 5222553"/>
                  <a:gd name="connsiteX2" fmla="*/ 3852253 w 5858853"/>
                  <a:gd name="connsiteY2" fmla="*/ 5222553 h 5222553"/>
                  <a:gd name="connsiteX3" fmla="*/ 4749336 w 5858853"/>
                  <a:gd name="connsiteY3" fmla="*/ 4510788 h 5222553"/>
                  <a:gd name="connsiteX4" fmla="*/ 5204802 w 5858853"/>
                  <a:gd name="connsiteY4" fmla="*/ 3050853 h 5222553"/>
                  <a:gd name="connsiteX5" fmla="*/ 5233378 w 5858853"/>
                  <a:gd name="connsiteY5" fmla="*/ 2520628 h 5222553"/>
                  <a:gd name="connsiteX6" fmla="*/ 5523891 w 5858853"/>
                  <a:gd name="connsiteY6" fmla="*/ 2465065 h 5222553"/>
                  <a:gd name="connsiteX7" fmla="*/ 5704866 w 5858853"/>
                  <a:gd name="connsiteY7" fmla="*/ 2619053 h 5222553"/>
                  <a:gd name="connsiteX8" fmla="*/ 5858853 w 5858853"/>
                  <a:gd name="connsiteY8" fmla="*/ 2498403 h 5222553"/>
                  <a:gd name="connsiteX9" fmla="*/ 5471503 w 5858853"/>
                  <a:gd name="connsiteY9" fmla="*/ 1418903 h 5222553"/>
                  <a:gd name="connsiteX10" fmla="*/ 4741253 w 5858853"/>
                  <a:gd name="connsiteY10" fmla="*/ 453703 h 5222553"/>
                  <a:gd name="connsiteX11" fmla="*/ 4239603 w 5858853"/>
                  <a:gd name="connsiteY11" fmla="*/ 47303 h 5222553"/>
                  <a:gd name="connsiteX12" fmla="*/ 4093553 w 5858853"/>
                  <a:gd name="connsiteY12" fmla="*/ 345753 h 5222553"/>
                  <a:gd name="connsiteX13" fmla="*/ 3198203 w 5858853"/>
                  <a:gd name="connsiteY13" fmla="*/ 9203 h 5222553"/>
                  <a:gd name="connsiteX14" fmla="*/ 1375756 w 5858853"/>
                  <a:gd name="connsiteY14" fmla="*/ 208943 h 5222553"/>
                  <a:gd name="connsiteX15" fmla="*/ 48603 w 5858853"/>
                  <a:gd name="connsiteY15" fmla="*/ 1145853 h 5222553"/>
                  <a:gd name="connsiteX16" fmla="*/ 289514 w 5858853"/>
                  <a:gd name="connsiteY16" fmla="*/ 1453040 h 5222553"/>
                  <a:gd name="connsiteX17" fmla="*/ 1196425 w 5858853"/>
                  <a:gd name="connsiteY17" fmla="*/ 668217 h 5222553"/>
                  <a:gd name="connsiteX18" fmla="*/ 1262387 w 5858853"/>
                  <a:gd name="connsiteY18" fmla="*/ 791894 h 5222553"/>
                  <a:gd name="connsiteX19" fmla="*/ 610992 w 5858853"/>
                  <a:gd name="connsiteY19" fmla="*/ 1324173 h 5222553"/>
                  <a:gd name="connsiteX20" fmla="*/ 791553 w 5858853"/>
                  <a:gd name="connsiteY20" fmla="*/ 1520503 h 5222553"/>
                  <a:gd name="connsiteX21" fmla="*/ 1991703 w 5858853"/>
                  <a:gd name="connsiteY21" fmla="*/ 752153 h 5222553"/>
                  <a:gd name="connsiteX22" fmla="*/ 3369653 w 5858853"/>
                  <a:gd name="connsiteY22" fmla="*/ 860103 h 5222553"/>
                  <a:gd name="connsiteX23" fmla="*/ 4245953 w 5858853"/>
                  <a:gd name="connsiteY23" fmla="*/ 1399853 h 5222553"/>
                  <a:gd name="connsiteX24" fmla="*/ 4734903 w 5858853"/>
                  <a:gd name="connsiteY24" fmla="*/ 2466653 h 5222553"/>
                  <a:gd name="connsiteX25" fmla="*/ 4753953 w 5858853"/>
                  <a:gd name="connsiteY25" fmla="*/ 3476303 h 5222553"/>
                  <a:gd name="connsiteX26" fmla="*/ 4201503 w 5858853"/>
                  <a:gd name="connsiteY26" fmla="*/ 4555803 h 5222553"/>
                  <a:gd name="connsiteX27" fmla="*/ 3718903 w 5858853"/>
                  <a:gd name="connsiteY27" fmla="*/ 4765353 h 5222553"/>
                  <a:gd name="connsiteX0" fmla="*/ 3566503 w 5858853"/>
                  <a:gd name="connsiteY0" fmla="*/ 4905053 h 5222553"/>
                  <a:gd name="connsiteX1" fmla="*/ 3661753 w 5858853"/>
                  <a:gd name="connsiteY1" fmla="*/ 4968553 h 5222553"/>
                  <a:gd name="connsiteX2" fmla="*/ 3852253 w 5858853"/>
                  <a:gd name="connsiteY2" fmla="*/ 5222553 h 5222553"/>
                  <a:gd name="connsiteX3" fmla="*/ 4749336 w 5858853"/>
                  <a:gd name="connsiteY3" fmla="*/ 4510788 h 5222553"/>
                  <a:gd name="connsiteX4" fmla="*/ 5204802 w 5858853"/>
                  <a:gd name="connsiteY4" fmla="*/ 3050853 h 5222553"/>
                  <a:gd name="connsiteX5" fmla="*/ 5233378 w 5858853"/>
                  <a:gd name="connsiteY5" fmla="*/ 2520628 h 5222553"/>
                  <a:gd name="connsiteX6" fmla="*/ 5523891 w 5858853"/>
                  <a:gd name="connsiteY6" fmla="*/ 2465065 h 5222553"/>
                  <a:gd name="connsiteX7" fmla="*/ 5704866 w 5858853"/>
                  <a:gd name="connsiteY7" fmla="*/ 2619053 h 5222553"/>
                  <a:gd name="connsiteX8" fmla="*/ 5858853 w 5858853"/>
                  <a:gd name="connsiteY8" fmla="*/ 2498403 h 5222553"/>
                  <a:gd name="connsiteX9" fmla="*/ 5471503 w 5858853"/>
                  <a:gd name="connsiteY9" fmla="*/ 1418903 h 5222553"/>
                  <a:gd name="connsiteX10" fmla="*/ 4741253 w 5858853"/>
                  <a:gd name="connsiteY10" fmla="*/ 453703 h 5222553"/>
                  <a:gd name="connsiteX11" fmla="*/ 4239603 w 5858853"/>
                  <a:gd name="connsiteY11" fmla="*/ 47303 h 5222553"/>
                  <a:gd name="connsiteX12" fmla="*/ 4093553 w 5858853"/>
                  <a:gd name="connsiteY12" fmla="*/ 345753 h 5222553"/>
                  <a:gd name="connsiteX13" fmla="*/ 3198203 w 5858853"/>
                  <a:gd name="connsiteY13" fmla="*/ 9203 h 5222553"/>
                  <a:gd name="connsiteX14" fmla="*/ 1375756 w 5858853"/>
                  <a:gd name="connsiteY14" fmla="*/ 208943 h 5222553"/>
                  <a:gd name="connsiteX15" fmla="*/ 48603 w 5858853"/>
                  <a:gd name="connsiteY15" fmla="*/ 1145853 h 5222553"/>
                  <a:gd name="connsiteX16" fmla="*/ 289514 w 5858853"/>
                  <a:gd name="connsiteY16" fmla="*/ 1453040 h 5222553"/>
                  <a:gd name="connsiteX17" fmla="*/ 1196425 w 5858853"/>
                  <a:gd name="connsiteY17" fmla="*/ 668217 h 5222553"/>
                  <a:gd name="connsiteX18" fmla="*/ 1262387 w 5858853"/>
                  <a:gd name="connsiteY18" fmla="*/ 791894 h 5222553"/>
                  <a:gd name="connsiteX19" fmla="*/ 610992 w 5858853"/>
                  <a:gd name="connsiteY19" fmla="*/ 1324173 h 5222553"/>
                  <a:gd name="connsiteX20" fmla="*/ 791553 w 5858853"/>
                  <a:gd name="connsiteY20" fmla="*/ 1520503 h 5222553"/>
                  <a:gd name="connsiteX21" fmla="*/ 1991703 w 5858853"/>
                  <a:gd name="connsiteY21" fmla="*/ 752153 h 5222553"/>
                  <a:gd name="connsiteX22" fmla="*/ 3369653 w 5858853"/>
                  <a:gd name="connsiteY22" fmla="*/ 860103 h 5222553"/>
                  <a:gd name="connsiteX23" fmla="*/ 4245953 w 5858853"/>
                  <a:gd name="connsiteY23" fmla="*/ 1399853 h 5222553"/>
                  <a:gd name="connsiteX24" fmla="*/ 4734903 w 5858853"/>
                  <a:gd name="connsiteY24" fmla="*/ 2466653 h 5222553"/>
                  <a:gd name="connsiteX25" fmla="*/ 4753953 w 5858853"/>
                  <a:gd name="connsiteY25" fmla="*/ 3476303 h 5222553"/>
                  <a:gd name="connsiteX26" fmla="*/ 4201503 w 5858853"/>
                  <a:gd name="connsiteY26" fmla="*/ 4555803 h 5222553"/>
                  <a:gd name="connsiteX27" fmla="*/ 3718903 w 5858853"/>
                  <a:gd name="connsiteY27" fmla="*/ 4765353 h 522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58853" h="5222553">
                    <a:moveTo>
                      <a:pt x="3566503" y="4905053"/>
                    </a:moveTo>
                    <a:lnTo>
                      <a:pt x="3661753" y="4968553"/>
                    </a:lnTo>
                    <a:lnTo>
                      <a:pt x="3852253" y="5222553"/>
                    </a:lnTo>
                    <a:cubicBezTo>
                      <a:pt x="4232103" y="5043033"/>
                      <a:pt x="4450308" y="4748043"/>
                      <a:pt x="4749336" y="4510788"/>
                    </a:cubicBezTo>
                    <a:cubicBezTo>
                      <a:pt x="5051263" y="4024143"/>
                      <a:pt x="5168452" y="3664512"/>
                      <a:pt x="5204802" y="3050853"/>
                    </a:cubicBezTo>
                    <a:cubicBezTo>
                      <a:pt x="5237426" y="2874107"/>
                      <a:pt x="5223853" y="2697370"/>
                      <a:pt x="5233378" y="2520628"/>
                    </a:cubicBezTo>
                    <a:lnTo>
                      <a:pt x="5523891" y="2465065"/>
                    </a:lnTo>
                    <a:cubicBezTo>
                      <a:pt x="5550349" y="2468240"/>
                      <a:pt x="5678408" y="2615878"/>
                      <a:pt x="5704866" y="2619053"/>
                    </a:cubicBezTo>
                    <a:lnTo>
                      <a:pt x="5858853" y="2498403"/>
                    </a:lnTo>
                    <a:lnTo>
                      <a:pt x="5471503" y="1418903"/>
                    </a:lnTo>
                    <a:lnTo>
                      <a:pt x="4741253" y="453703"/>
                    </a:lnTo>
                    <a:lnTo>
                      <a:pt x="4239603" y="47303"/>
                    </a:lnTo>
                    <a:lnTo>
                      <a:pt x="4093553" y="345753"/>
                    </a:lnTo>
                    <a:lnTo>
                      <a:pt x="3198203" y="9203"/>
                    </a:lnTo>
                    <a:cubicBezTo>
                      <a:pt x="2579169" y="-28134"/>
                      <a:pt x="1994791" y="49982"/>
                      <a:pt x="1375756" y="208943"/>
                    </a:cubicBezTo>
                    <a:cubicBezTo>
                      <a:pt x="737076" y="509707"/>
                      <a:pt x="490987" y="833550"/>
                      <a:pt x="48603" y="1145853"/>
                    </a:cubicBezTo>
                    <a:cubicBezTo>
                      <a:pt x="-123163" y="1304202"/>
                      <a:pt x="209317" y="1593590"/>
                      <a:pt x="289514" y="1453040"/>
                    </a:cubicBezTo>
                    <a:cubicBezTo>
                      <a:pt x="392904" y="1271843"/>
                      <a:pt x="1067653" y="706324"/>
                      <a:pt x="1196425" y="668217"/>
                    </a:cubicBezTo>
                    <a:cubicBezTo>
                      <a:pt x="1249846" y="746192"/>
                      <a:pt x="1237999" y="745423"/>
                      <a:pt x="1262387" y="791894"/>
                    </a:cubicBezTo>
                    <a:cubicBezTo>
                      <a:pt x="1152533" y="925468"/>
                      <a:pt x="858916" y="1150597"/>
                      <a:pt x="610992" y="1324173"/>
                    </a:cubicBezTo>
                    <a:lnTo>
                      <a:pt x="791553" y="1520503"/>
                    </a:lnTo>
                    <a:lnTo>
                      <a:pt x="1991703" y="752153"/>
                    </a:lnTo>
                    <a:lnTo>
                      <a:pt x="3369653" y="860103"/>
                    </a:lnTo>
                    <a:lnTo>
                      <a:pt x="4245953" y="1399853"/>
                    </a:lnTo>
                    <a:lnTo>
                      <a:pt x="4734903" y="2466653"/>
                    </a:lnTo>
                    <a:lnTo>
                      <a:pt x="4753953" y="3476303"/>
                    </a:lnTo>
                    <a:lnTo>
                      <a:pt x="4201503" y="4555803"/>
                    </a:lnTo>
                    <a:lnTo>
                      <a:pt x="3718903" y="4765353"/>
                    </a:lnTo>
                  </a:path>
                </a:pathLst>
              </a:cu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7" name="Rectangle 516">
                <a:extLst>
                  <a:ext uri="{FF2B5EF4-FFF2-40B4-BE49-F238E27FC236}">
                    <a16:creationId xmlns:a16="http://schemas.microsoft.com/office/drawing/2014/main" id="{24D7FFFB-BCEA-4BAA-AA42-81B8AC687CE4}"/>
                  </a:ext>
                </a:extLst>
              </p:cNvPr>
              <p:cNvSpPr/>
              <p:nvPr/>
            </p:nvSpPr>
            <p:spPr>
              <a:xfrm rot="7841071">
                <a:off x="9725496" y="4066940"/>
                <a:ext cx="10800" cy="83151"/>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8" name="Rectangle 517">
                <a:extLst>
                  <a:ext uri="{FF2B5EF4-FFF2-40B4-BE49-F238E27FC236}">
                    <a16:creationId xmlns:a16="http://schemas.microsoft.com/office/drawing/2014/main" id="{1821C98A-F746-4416-9460-2786246BA920}"/>
                  </a:ext>
                </a:extLst>
              </p:cNvPr>
              <p:cNvSpPr/>
              <p:nvPr/>
            </p:nvSpPr>
            <p:spPr>
              <a:xfrm rot="4779402">
                <a:off x="10276603" y="4198855"/>
                <a:ext cx="10800" cy="80553"/>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9" name="Rectangle 518">
                <a:extLst>
                  <a:ext uri="{FF2B5EF4-FFF2-40B4-BE49-F238E27FC236}">
                    <a16:creationId xmlns:a16="http://schemas.microsoft.com/office/drawing/2014/main" id="{A3FDBB62-3ADB-495A-9611-227344BB7C1E}"/>
                  </a:ext>
                </a:extLst>
              </p:cNvPr>
              <p:cNvSpPr/>
              <p:nvPr/>
            </p:nvSpPr>
            <p:spPr>
              <a:xfrm rot="1863525">
                <a:off x="10129055" y="3971419"/>
                <a:ext cx="10800" cy="419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0" name="Rectangle 519">
                <a:extLst>
                  <a:ext uri="{FF2B5EF4-FFF2-40B4-BE49-F238E27FC236}">
                    <a16:creationId xmlns:a16="http://schemas.microsoft.com/office/drawing/2014/main" id="{AB4DB8D8-1D4A-450E-96AA-C5B040056690}"/>
                  </a:ext>
                </a:extLst>
              </p:cNvPr>
              <p:cNvSpPr/>
              <p:nvPr/>
            </p:nvSpPr>
            <p:spPr>
              <a:xfrm rot="8988218">
                <a:off x="10084693" y="4508872"/>
                <a:ext cx="10800" cy="43803"/>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1" name="Rectangle 520">
                <a:extLst>
                  <a:ext uri="{FF2B5EF4-FFF2-40B4-BE49-F238E27FC236}">
                    <a16:creationId xmlns:a16="http://schemas.microsoft.com/office/drawing/2014/main" id="{F7C3FC5E-A03F-4274-A3A7-8E794609E7E2}"/>
                  </a:ext>
                </a:extLst>
              </p:cNvPr>
              <p:cNvSpPr/>
              <p:nvPr/>
            </p:nvSpPr>
            <p:spPr>
              <a:xfrm rot="5226279">
                <a:off x="10211784" y="4250613"/>
                <a:ext cx="10800" cy="59394"/>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2" name="Circle: Hollow 521">
                <a:extLst>
                  <a:ext uri="{FF2B5EF4-FFF2-40B4-BE49-F238E27FC236}">
                    <a16:creationId xmlns:a16="http://schemas.microsoft.com/office/drawing/2014/main" id="{A5575C8B-3350-4067-812E-5456F65CA8A3}"/>
                  </a:ext>
                </a:extLst>
              </p:cNvPr>
              <p:cNvSpPr>
                <a:spLocks noChangeAspect="1"/>
              </p:cNvSpPr>
              <p:nvPr/>
            </p:nvSpPr>
            <p:spPr>
              <a:xfrm>
                <a:off x="9726673" y="4059312"/>
                <a:ext cx="463019" cy="463018"/>
              </a:xfrm>
              <a:prstGeom prst="donut">
                <a:avLst>
                  <a:gd name="adj" fmla="val 2305"/>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523" name="Circle: Hollow 522">
                <a:extLst>
                  <a:ext uri="{FF2B5EF4-FFF2-40B4-BE49-F238E27FC236}">
                    <a16:creationId xmlns:a16="http://schemas.microsoft.com/office/drawing/2014/main" id="{1D6A4C8E-77A6-4572-8891-1CD11C3F5043}"/>
                  </a:ext>
                </a:extLst>
              </p:cNvPr>
              <p:cNvSpPr>
                <a:spLocks noChangeAspect="1"/>
              </p:cNvSpPr>
              <p:nvPr/>
            </p:nvSpPr>
            <p:spPr>
              <a:xfrm>
                <a:off x="9740986" y="4074993"/>
                <a:ext cx="432124" cy="432124"/>
              </a:xfrm>
              <a:prstGeom prst="donut">
                <a:avLst>
                  <a:gd name="adj" fmla="val 2709"/>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524" name="Freeform: Shape 523">
                <a:extLst>
                  <a:ext uri="{FF2B5EF4-FFF2-40B4-BE49-F238E27FC236}">
                    <a16:creationId xmlns:a16="http://schemas.microsoft.com/office/drawing/2014/main" id="{8081110D-82C5-4A71-BFD1-C94668C33834}"/>
                  </a:ext>
                </a:extLst>
              </p:cNvPr>
              <p:cNvSpPr/>
              <p:nvPr/>
            </p:nvSpPr>
            <p:spPr>
              <a:xfrm>
                <a:off x="9724655" y="4045076"/>
                <a:ext cx="480537" cy="486498"/>
              </a:xfrm>
              <a:custGeom>
                <a:avLst/>
                <a:gdLst>
                  <a:gd name="connsiteX0" fmla="*/ 4713403 w 4713403"/>
                  <a:gd name="connsiteY0" fmla="*/ 2215299 h 4628560"/>
                  <a:gd name="connsiteX1" fmla="*/ 4506013 w 4713403"/>
                  <a:gd name="connsiteY1" fmla="*/ 2135171 h 4628560"/>
                  <a:gd name="connsiteX2" fmla="*/ 4293910 w 4713403"/>
                  <a:gd name="connsiteY2" fmla="*/ 1296185 h 4628560"/>
                  <a:gd name="connsiteX3" fmla="*/ 3902697 w 4713403"/>
                  <a:gd name="connsiteY3" fmla="*/ 768284 h 4628560"/>
                  <a:gd name="connsiteX4" fmla="*/ 3327662 w 4713403"/>
                  <a:gd name="connsiteY4" fmla="*/ 367645 h 4628560"/>
                  <a:gd name="connsiteX5" fmla="*/ 2347275 w 4713403"/>
                  <a:gd name="connsiteY5" fmla="*/ 89554 h 4628560"/>
                  <a:gd name="connsiteX6" fmla="*/ 1748673 w 4713403"/>
                  <a:gd name="connsiteY6" fmla="*/ 202676 h 4628560"/>
                  <a:gd name="connsiteX7" fmla="*/ 1602557 w 4713403"/>
                  <a:gd name="connsiteY7" fmla="*/ 0 h 4628560"/>
                  <a:gd name="connsiteX8" fmla="*/ 504334 w 4713403"/>
                  <a:gd name="connsiteY8" fmla="*/ 801278 h 4628560"/>
                  <a:gd name="connsiteX9" fmla="*/ 0 w 4713403"/>
                  <a:gd name="connsiteY9" fmla="*/ 1927781 h 4628560"/>
                  <a:gd name="connsiteX10" fmla="*/ 103695 w 4713403"/>
                  <a:gd name="connsiteY10" fmla="*/ 2941163 h 4628560"/>
                  <a:gd name="connsiteX11" fmla="*/ 598603 w 4713403"/>
                  <a:gd name="connsiteY11" fmla="*/ 3827282 h 4628560"/>
                  <a:gd name="connsiteX12" fmla="*/ 1489436 w 4713403"/>
                  <a:gd name="connsiteY12" fmla="*/ 4496585 h 4628560"/>
                  <a:gd name="connsiteX13" fmla="*/ 2667786 w 4713403"/>
                  <a:gd name="connsiteY13" fmla="*/ 4628560 h 4628560"/>
                  <a:gd name="connsiteX14" fmla="*/ 3784862 w 4713403"/>
                  <a:gd name="connsiteY14" fmla="*/ 4152507 h 4628560"/>
                  <a:gd name="connsiteX15" fmla="*/ 4708689 w 4713403"/>
                  <a:gd name="connsiteY15" fmla="*/ 3030717 h 4628560"/>
                  <a:gd name="connsiteX16" fmla="*/ 4713403 w 4713403"/>
                  <a:gd name="connsiteY16" fmla="*/ 2215299 h 4628560"/>
                  <a:gd name="connsiteX0" fmla="*/ 4713403 w 4713403"/>
                  <a:gd name="connsiteY0" fmla="*/ 2215299 h 4628560"/>
                  <a:gd name="connsiteX1" fmla="*/ 4506013 w 4713403"/>
                  <a:gd name="connsiteY1" fmla="*/ 2135171 h 4628560"/>
                  <a:gd name="connsiteX2" fmla="*/ 4293910 w 4713403"/>
                  <a:gd name="connsiteY2" fmla="*/ 1296185 h 4628560"/>
                  <a:gd name="connsiteX3" fmla="*/ 4147793 w 4713403"/>
                  <a:gd name="connsiteY3" fmla="*/ 1074656 h 4628560"/>
                  <a:gd name="connsiteX4" fmla="*/ 3327662 w 4713403"/>
                  <a:gd name="connsiteY4" fmla="*/ 367645 h 4628560"/>
                  <a:gd name="connsiteX5" fmla="*/ 2347275 w 4713403"/>
                  <a:gd name="connsiteY5" fmla="*/ 89554 h 4628560"/>
                  <a:gd name="connsiteX6" fmla="*/ 1748673 w 4713403"/>
                  <a:gd name="connsiteY6" fmla="*/ 202676 h 4628560"/>
                  <a:gd name="connsiteX7" fmla="*/ 1602557 w 4713403"/>
                  <a:gd name="connsiteY7" fmla="*/ 0 h 4628560"/>
                  <a:gd name="connsiteX8" fmla="*/ 504334 w 4713403"/>
                  <a:gd name="connsiteY8" fmla="*/ 801278 h 4628560"/>
                  <a:gd name="connsiteX9" fmla="*/ 0 w 4713403"/>
                  <a:gd name="connsiteY9" fmla="*/ 1927781 h 4628560"/>
                  <a:gd name="connsiteX10" fmla="*/ 103695 w 4713403"/>
                  <a:gd name="connsiteY10" fmla="*/ 2941163 h 4628560"/>
                  <a:gd name="connsiteX11" fmla="*/ 598603 w 4713403"/>
                  <a:gd name="connsiteY11" fmla="*/ 3827282 h 4628560"/>
                  <a:gd name="connsiteX12" fmla="*/ 1489436 w 4713403"/>
                  <a:gd name="connsiteY12" fmla="*/ 4496585 h 4628560"/>
                  <a:gd name="connsiteX13" fmla="*/ 2667786 w 4713403"/>
                  <a:gd name="connsiteY13" fmla="*/ 4628560 h 4628560"/>
                  <a:gd name="connsiteX14" fmla="*/ 3784862 w 4713403"/>
                  <a:gd name="connsiteY14" fmla="*/ 4152507 h 4628560"/>
                  <a:gd name="connsiteX15" fmla="*/ 4708689 w 4713403"/>
                  <a:gd name="connsiteY15" fmla="*/ 3030717 h 4628560"/>
                  <a:gd name="connsiteX16" fmla="*/ 4713403 w 4713403"/>
                  <a:gd name="connsiteY16" fmla="*/ 2215299 h 4628560"/>
                  <a:gd name="connsiteX0" fmla="*/ 4713403 w 4713403"/>
                  <a:gd name="connsiteY0" fmla="*/ 2215299 h 4628560"/>
                  <a:gd name="connsiteX1" fmla="*/ 4506013 w 4713403"/>
                  <a:gd name="connsiteY1" fmla="*/ 2135171 h 4628560"/>
                  <a:gd name="connsiteX2" fmla="*/ 4293910 w 4713403"/>
                  <a:gd name="connsiteY2" fmla="*/ 1296185 h 4628560"/>
                  <a:gd name="connsiteX3" fmla="*/ 4147793 w 4713403"/>
                  <a:gd name="connsiteY3" fmla="*/ 1074656 h 4628560"/>
                  <a:gd name="connsiteX4" fmla="*/ 4609707 w 4713403"/>
                  <a:gd name="connsiteY4" fmla="*/ 886120 h 4628560"/>
                  <a:gd name="connsiteX5" fmla="*/ 2347275 w 4713403"/>
                  <a:gd name="connsiteY5" fmla="*/ 89554 h 4628560"/>
                  <a:gd name="connsiteX6" fmla="*/ 1748673 w 4713403"/>
                  <a:gd name="connsiteY6" fmla="*/ 202676 h 4628560"/>
                  <a:gd name="connsiteX7" fmla="*/ 1602557 w 4713403"/>
                  <a:gd name="connsiteY7" fmla="*/ 0 h 4628560"/>
                  <a:gd name="connsiteX8" fmla="*/ 504334 w 4713403"/>
                  <a:gd name="connsiteY8" fmla="*/ 801278 h 4628560"/>
                  <a:gd name="connsiteX9" fmla="*/ 0 w 4713403"/>
                  <a:gd name="connsiteY9" fmla="*/ 1927781 h 4628560"/>
                  <a:gd name="connsiteX10" fmla="*/ 103695 w 4713403"/>
                  <a:gd name="connsiteY10" fmla="*/ 2941163 h 4628560"/>
                  <a:gd name="connsiteX11" fmla="*/ 598603 w 4713403"/>
                  <a:gd name="connsiteY11" fmla="*/ 3827282 h 4628560"/>
                  <a:gd name="connsiteX12" fmla="*/ 1489436 w 4713403"/>
                  <a:gd name="connsiteY12" fmla="*/ 4496585 h 4628560"/>
                  <a:gd name="connsiteX13" fmla="*/ 2667786 w 4713403"/>
                  <a:gd name="connsiteY13" fmla="*/ 4628560 h 4628560"/>
                  <a:gd name="connsiteX14" fmla="*/ 3784862 w 4713403"/>
                  <a:gd name="connsiteY14" fmla="*/ 4152507 h 4628560"/>
                  <a:gd name="connsiteX15" fmla="*/ 4708689 w 4713403"/>
                  <a:gd name="connsiteY15" fmla="*/ 3030717 h 4628560"/>
                  <a:gd name="connsiteX16" fmla="*/ 4713403 w 4713403"/>
                  <a:gd name="connsiteY16" fmla="*/ 2215299 h 4628560"/>
                  <a:gd name="connsiteX0" fmla="*/ 4713403 w 4713403"/>
                  <a:gd name="connsiteY0" fmla="*/ 2215299 h 4628560"/>
                  <a:gd name="connsiteX1" fmla="*/ 4506013 w 4713403"/>
                  <a:gd name="connsiteY1" fmla="*/ 2135171 h 4628560"/>
                  <a:gd name="connsiteX2" fmla="*/ 4293910 w 4713403"/>
                  <a:gd name="connsiteY2" fmla="*/ 1296185 h 4628560"/>
                  <a:gd name="connsiteX3" fmla="*/ 4147793 w 4713403"/>
                  <a:gd name="connsiteY3" fmla="*/ 1074656 h 4628560"/>
                  <a:gd name="connsiteX4" fmla="*/ 4609707 w 4713403"/>
                  <a:gd name="connsiteY4" fmla="*/ 886120 h 4628560"/>
                  <a:gd name="connsiteX5" fmla="*/ 3219255 w 4713403"/>
                  <a:gd name="connsiteY5" fmla="*/ 42420 h 4628560"/>
                  <a:gd name="connsiteX6" fmla="*/ 1748673 w 4713403"/>
                  <a:gd name="connsiteY6" fmla="*/ 202676 h 4628560"/>
                  <a:gd name="connsiteX7" fmla="*/ 1602557 w 4713403"/>
                  <a:gd name="connsiteY7" fmla="*/ 0 h 4628560"/>
                  <a:gd name="connsiteX8" fmla="*/ 504334 w 4713403"/>
                  <a:gd name="connsiteY8" fmla="*/ 801278 h 4628560"/>
                  <a:gd name="connsiteX9" fmla="*/ 0 w 4713403"/>
                  <a:gd name="connsiteY9" fmla="*/ 1927781 h 4628560"/>
                  <a:gd name="connsiteX10" fmla="*/ 103695 w 4713403"/>
                  <a:gd name="connsiteY10" fmla="*/ 2941163 h 4628560"/>
                  <a:gd name="connsiteX11" fmla="*/ 598603 w 4713403"/>
                  <a:gd name="connsiteY11" fmla="*/ 3827282 h 4628560"/>
                  <a:gd name="connsiteX12" fmla="*/ 1489436 w 4713403"/>
                  <a:gd name="connsiteY12" fmla="*/ 4496585 h 4628560"/>
                  <a:gd name="connsiteX13" fmla="*/ 2667786 w 4713403"/>
                  <a:gd name="connsiteY13" fmla="*/ 4628560 h 4628560"/>
                  <a:gd name="connsiteX14" fmla="*/ 3784862 w 4713403"/>
                  <a:gd name="connsiteY14" fmla="*/ 4152507 h 4628560"/>
                  <a:gd name="connsiteX15" fmla="*/ 4708689 w 4713403"/>
                  <a:gd name="connsiteY15" fmla="*/ 3030717 h 4628560"/>
                  <a:gd name="connsiteX16" fmla="*/ 4713403 w 4713403"/>
                  <a:gd name="connsiteY16" fmla="*/ 2215299 h 4628560"/>
                  <a:gd name="connsiteX0" fmla="*/ 4713403 w 4713403"/>
                  <a:gd name="connsiteY0" fmla="*/ 2215299 h 4628560"/>
                  <a:gd name="connsiteX1" fmla="*/ 4506013 w 4713403"/>
                  <a:gd name="connsiteY1" fmla="*/ 2135171 h 4628560"/>
                  <a:gd name="connsiteX2" fmla="*/ 4293910 w 4713403"/>
                  <a:gd name="connsiteY2" fmla="*/ 1296185 h 4628560"/>
                  <a:gd name="connsiteX3" fmla="*/ 4147793 w 4713403"/>
                  <a:gd name="connsiteY3" fmla="*/ 1074656 h 4628560"/>
                  <a:gd name="connsiteX4" fmla="*/ 4374037 w 4713403"/>
                  <a:gd name="connsiteY4" fmla="*/ 1032236 h 4628560"/>
                  <a:gd name="connsiteX5" fmla="*/ 3219255 w 4713403"/>
                  <a:gd name="connsiteY5" fmla="*/ 42420 h 4628560"/>
                  <a:gd name="connsiteX6" fmla="*/ 1748673 w 4713403"/>
                  <a:gd name="connsiteY6" fmla="*/ 202676 h 4628560"/>
                  <a:gd name="connsiteX7" fmla="*/ 1602557 w 4713403"/>
                  <a:gd name="connsiteY7" fmla="*/ 0 h 4628560"/>
                  <a:gd name="connsiteX8" fmla="*/ 504334 w 4713403"/>
                  <a:gd name="connsiteY8" fmla="*/ 801278 h 4628560"/>
                  <a:gd name="connsiteX9" fmla="*/ 0 w 4713403"/>
                  <a:gd name="connsiteY9" fmla="*/ 1927781 h 4628560"/>
                  <a:gd name="connsiteX10" fmla="*/ 103695 w 4713403"/>
                  <a:gd name="connsiteY10" fmla="*/ 2941163 h 4628560"/>
                  <a:gd name="connsiteX11" fmla="*/ 598603 w 4713403"/>
                  <a:gd name="connsiteY11" fmla="*/ 3827282 h 4628560"/>
                  <a:gd name="connsiteX12" fmla="*/ 1489436 w 4713403"/>
                  <a:gd name="connsiteY12" fmla="*/ 4496585 h 4628560"/>
                  <a:gd name="connsiteX13" fmla="*/ 2667786 w 4713403"/>
                  <a:gd name="connsiteY13" fmla="*/ 4628560 h 4628560"/>
                  <a:gd name="connsiteX14" fmla="*/ 3784862 w 4713403"/>
                  <a:gd name="connsiteY14" fmla="*/ 4152507 h 4628560"/>
                  <a:gd name="connsiteX15" fmla="*/ 4708689 w 4713403"/>
                  <a:gd name="connsiteY15" fmla="*/ 3030717 h 4628560"/>
                  <a:gd name="connsiteX16" fmla="*/ 4713403 w 4713403"/>
                  <a:gd name="connsiteY16" fmla="*/ 2215299 h 4628560"/>
                  <a:gd name="connsiteX0" fmla="*/ 4713403 w 4713403"/>
                  <a:gd name="connsiteY0" fmla="*/ 2318994 h 4732255"/>
                  <a:gd name="connsiteX1" fmla="*/ 4506013 w 4713403"/>
                  <a:gd name="connsiteY1" fmla="*/ 2238866 h 4732255"/>
                  <a:gd name="connsiteX2" fmla="*/ 4293910 w 4713403"/>
                  <a:gd name="connsiteY2" fmla="*/ 1399880 h 4732255"/>
                  <a:gd name="connsiteX3" fmla="*/ 4147793 w 4713403"/>
                  <a:gd name="connsiteY3" fmla="*/ 1178351 h 4732255"/>
                  <a:gd name="connsiteX4" fmla="*/ 4374037 w 4713403"/>
                  <a:gd name="connsiteY4" fmla="*/ 1135931 h 4732255"/>
                  <a:gd name="connsiteX5" fmla="*/ 3219255 w 4713403"/>
                  <a:gd name="connsiteY5" fmla="*/ 146115 h 4732255"/>
                  <a:gd name="connsiteX6" fmla="*/ 2106892 w 4713403"/>
                  <a:gd name="connsiteY6" fmla="*/ 0 h 4732255"/>
                  <a:gd name="connsiteX7" fmla="*/ 1602557 w 4713403"/>
                  <a:gd name="connsiteY7" fmla="*/ 103695 h 4732255"/>
                  <a:gd name="connsiteX8" fmla="*/ 504334 w 4713403"/>
                  <a:gd name="connsiteY8" fmla="*/ 904973 h 4732255"/>
                  <a:gd name="connsiteX9" fmla="*/ 0 w 4713403"/>
                  <a:gd name="connsiteY9" fmla="*/ 2031476 h 4732255"/>
                  <a:gd name="connsiteX10" fmla="*/ 103695 w 4713403"/>
                  <a:gd name="connsiteY10" fmla="*/ 3044858 h 4732255"/>
                  <a:gd name="connsiteX11" fmla="*/ 598603 w 4713403"/>
                  <a:gd name="connsiteY11" fmla="*/ 3930977 h 4732255"/>
                  <a:gd name="connsiteX12" fmla="*/ 1489436 w 4713403"/>
                  <a:gd name="connsiteY12" fmla="*/ 4600280 h 4732255"/>
                  <a:gd name="connsiteX13" fmla="*/ 2667786 w 4713403"/>
                  <a:gd name="connsiteY13" fmla="*/ 4732255 h 4732255"/>
                  <a:gd name="connsiteX14" fmla="*/ 3784862 w 4713403"/>
                  <a:gd name="connsiteY14" fmla="*/ 4256202 h 4732255"/>
                  <a:gd name="connsiteX15" fmla="*/ 4708689 w 4713403"/>
                  <a:gd name="connsiteY15" fmla="*/ 3134412 h 4732255"/>
                  <a:gd name="connsiteX16" fmla="*/ 4713403 w 4713403"/>
                  <a:gd name="connsiteY16" fmla="*/ 2318994 h 4732255"/>
                  <a:gd name="connsiteX0" fmla="*/ 4713403 w 4713403"/>
                  <a:gd name="connsiteY0" fmla="*/ 2318994 h 4732255"/>
                  <a:gd name="connsiteX1" fmla="*/ 4506013 w 4713403"/>
                  <a:gd name="connsiteY1" fmla="*/ 2238866 h 4732255"/>
                  <a:gd name="connsiteX2" fmla="*/ 4293910 w 4713403"/>
                  <a:gd name="connsiteY2" fmla="*/ 1399880 h 4732255"/>
                  <a:gd name="connsiteX3" fmla="*/ 4147793 w 4713403"/>
                  <a:gd name="connsiteY3" fmla="*/ 1178351 h 4732255"/>
                  <a:gd name="connsiteX4" fmla="*/ 4374037 w 4713403"/>
                  <a:gd name="connsiteY4" fmla="*/ 1135931 h 4732255"/>
                  <a:gd name="connsiteX5" fmla="*/ 3219255 w 4713403"/>
                  <a:gd name="connsiteY5" fmla="*/ 146115 h 4732255"/>
                  <a:gd name="connsiteX6" fmla="*/ 2106892 w 4713403"/>
                  <a:gd name="connsiteY6" fmla="*/ 0 h 4732255"/>
                  <a:gd name="connsiteX7" fmla="*/ 1602557 w 4713403"/>
                  <a:gd name="connsiteY7" fmla="*/ 103695 h 4732255"/>
                  <a:gd name="connsiteX8" fmla="*/ 1682684 w 4713403"/>
                  <a:gd name="connsiteY8" fmla="*/ 546755 h 4732255"/>
                  <a:gd name="connsiteX9" fmla="*/ 0 w 4713403"/>
                  <a:gd name="connsiteY9" fmla="*/ 2031476 h 4732255"/>
                  <a:gd name="connsiteX10" fmla="*/ 103695 w 4713403"/>
                  <a:gd name="connsiteY10" fmla="*/ 3044858 h 4732255"/>
                  <a:gd name="connsiteX11" fmla="*/ 598603 w 4713403"/>
                  <a:gd name="connsiteY11" fmla="*/ 3930977 h 4732255"/>
                  <a:gd name="connsiteX12" fmla="*/ 1489436 w 4713403"/>
                  <a:gd name="connsiteY12" fmla="*/ 4600280 h 4732255"/>
                  <a:gd name="connsiteX13" fmla="*/ 2667786 w 4713403"/>
                  <a:gd name="connsiteY13" fmla="*/ 4732255 h 4732255"/>
                  <a:gd name="connsiteX14" fmla="*/ 3784862 w 4713403"/>
                  <a:gd name="connsiteY14" fmla="*/ 4256202 h 4732255"/>
                  <a:gd name="connsiteX15" fmla="*/ 4708689 w 4713403"/>
                  <a:gd name="connsiteY15" fmla="*/ 3134412 h 4732255"/>
                  <a:gd name="connsiteX16" fmla="*/ 4713403 w 4713403"/>
                  <a:gd name="connsiteY16" fmla="*/ 2318994 h 4732255"/>
                  <a:gd name="connsiteX0" fmla="*/ 4609708 w 4609708"/>
                  <a:gd name="connsiteY0" fmla="*/ 2318994 h 4732255"/>
                  <a:gd name="connsiteX1" fmla="*/ 4402318 w 4609708"/>
                  <a:gd name="connsiteY1" fmla="*/ 2238866 h 4732255"/>
                  <a:gd name="connsiteX2" fmla="*/ 4190215 w 4609708"/>
                  <a:gd name="connsiteY2" fmla="*/ 1399880 h 4732255"/>
                  <a:gd name="connsiteX3" fmla="*/ 4044098 w 4609708"/>
                  <a:gd name="connsiteY3" fmla="*/ 1178351 h 4732255"/>
                  <a:gd name="connsiteX4" fmla="*/ 4270342 w 4609708"/>
                  <a:gd name="connsiteY4" fmla="*/ 1135931 h 4732255"/>
                  <a:gd name="connsiteX5" fmla="*/ 3115560 w 4609708"/>
                  <a:gd name="connsiteY5" fmla="*/ 146115 h 4732255"/>
                  <a:gd name="connsiteX6" fmla="*/ 2003197 w 4609708"/>
                  <a:gd name="connsiteY6" fmla="*/ 0 h 4732255"/>
                  <a:gd name="connsiteX7" fmla="*/ 1498862 w 4609708"/>
                  <a:gd name="connsiteY7" fmla="*/ 103695 h 4732255"/>
                  <a:gd name="connsiteX8" fmla="*/ 1578989 w 4609708"/>
                  <a:gd name="connsiteY8" fmla="*/ 546755 h 4732255"/>
                  <a:gd name="connsiteX9" fmla="*/ 593889 w 4609708"/>
                  <a:gd name="connsiteY9" fmla="*/ 1178351 h 4732255"/>
                  <a:gd name="connsiteX10" fmla="*/ 0 w 4609708"/>
                  <a:gd name="connsiteY10" fmla="*/ 3044858 h 4732255"/>
                  <a:gd name="connsiteX11" fmla="*/ 494908 w 4609708"/>
                  <a:gd name="connsiteY11" fmla="*/ 3930977 h 4732255"/>
                  <a:gd name="connsiteX12" fmla="*/ 1385741 w 4609708"/>
                  <a:gd name="connsiteY12" fmla="*/ 4600280 h 4732255"/>
                  <a:gd name="connsiteX13" fmla="*/ 2564091 w 4609708"/>
                  <a:gd name="connsiteY13" fmla="*/ 4732255 h 4732255"/>
                  <a:gd name="connsiteX14" fmla="*/ 3681167 w 4609708"/>
                  <a:gd name="connsiteY14" fmla="*/ 4256202 h 4732255"/>
                  <a:gd name="connsiteX15" fmla="*/ 4604994 w 4609708"/>
                  <a:gd name="connsiteY15" fmla="*/ 3134412 h 4732255"/>
                  <a:gd name="connsiteX16" fmla="*/ 4609708 w 4609708"/>
                  <a:gd name="connsiteY16" fmla="*/ 2318994 h 4732255"/>
                  <a:gd name="connsiteX0" fmla="*/ 4609708 w 4609708"/>
                  <a:gd name="connsiteY0" fmla="*/ 2318994 h 4732255"/>
                  <a:gd name="connsiteX1" fmla="*/ 4402318 w 4609708"/>
                  <a:gd name="connsiteY1" fmla="*/ 2238866 h 4732255"/>
                  <a:gd name="connsiteX2" fmla="*/ 4190215 w 4609708"/>
                  <a:gd name="connsiteY2" fmla="*/ 1399880 h 4732255"/>
                  <a:gd name="connsiteX3" fmla="*/ 4044098 w 4609708"/>
                  <a:gd name="connsiteY3" fmla="*/ 1178351 h 4732255"/>
                  <a:gd name="connsiteX4" fmla="*/ 4270342 w 4609708"/>
                  <a:gd name="connsiteY4" fmla="*/ 1135931 h 4732255"/>
                  <a:gd name="connsiteX5" fmla="*/ 3115560 w 4609708"/>
                  <a:gd name="connsiteY5" fmla="*/ 146115 h 4732255"/>
                  <a:gd name="connsiteX6" fmla="*/ 2003197 w 4609708"/>
                  <a:gd name="connsiteY6" fmla="*/ 0 h 4732255"/>
                  <a:gd name="connsiteX7" fmla="*/ 1498862 w 4609708"/>
                  <a:gd name="connsiteY7" fmla="*/ 103695 h 4732255"/>
                  <a:gd name="connsiteX8" fmla="*/ 1578989 w 4609708"/>
                  <a:gd name="connsiteY8" fmla="*/ 546755 h 4732255"/>
                  <a:gd name="connsiteX9" fmla="*/ 282804 w 4609708"/>
                  <a:gd name="connsiteY9" fmla="*/ 1503576 h 4732255"/>
                  <a:gd name="connsiteX10" fmla="*/ 0 w 4609708"/>
                  <a:gd name="connsiteY10" fmla="*/ 3044858 h 4732255"/>
                  <a:gd name="connsiteX11" fmla="*/ 494908 w 4609708"/>
                  <a:gd name="connsiteY11" fmla="*/ 3930977 h 4732255"/>
                  <a:gd name="connsiteX12" fmla="*/ 1385741 w 4609708"/>
                  <a:gd name="connsiteY12" fmla="*/ 4600280 h 4732255"/>
                  <a:gd name="connsiteX13" fmla="*/ 2564091 w 4609708"/>
                  <a:gd name="connsiteY13" fmla="*/ 4732255 h 4732255"/>
                  <a:gd name="connsiteX14" fmla="*/ 3681167 w 4609708"/>
                  <a:gd name="connsiteY14" fmla="*/ 4256202 h 4732255"/>
                  <a:gd name="connsiteX15" fmla="*/ 4604994 w 4609708"/>
                  <a:gd name="connsiteY15" fmla="*/ 3134412 h 4732255"/>
                  <a:gd name="connsiteX16" fmla="*/ 4609708 w 4609708"/>
                  <a:gd name="connsiteY16" fmla="*/ 2318994 h 4732255"/>
                  <a:gd name="connsiteX0" fmla="*/ 4623848 w 4623848"/>
                  <a:gd name="connsiteY0" fmla="*/ 2318994 h 4732255"/>
                  <a:gd name="connsiteX1" fmla="*/ 4416458 w 4623848"/>
                  <a:gd name="connsiteY1" fmla="*/ 2238866 h 4732255"/>
                  <a:gd name="connsiteX2" fmla="*/ 4204355 w 4623848"/>
                  <a:gd name="connsiteY2" fmla="*/ 1399880 h 4732255"/>
                  <a:gd name="connsiteX3" fmla="*/ 4058238 w 4623848"/>
                  <a:gd name="connsiteY3" fmla="*/ 1178351 h 4732255"/>
                  <a:gd name="connsiteX4" fmla="*/ 4284482 w 4623848"/>
                  <a:gd name="connsiteY4" fmla="*/ 1135931 h 4732255"/>
                  <a:gd name="connsiteX5" fmla="*/ 3129700 w 4623848"/>
                  <a:gd name="connsiteY5" fmla="*/ 146115 h 4732255"/>
                  <a:gd name="connsiteX6" fmla="*/ 2017337 w 4623848"/>
                  <a:gd name="connsiteY6" fmla="*/ 0 h 4732255"/>
                  <a:gd name="connsiteX7" fmla="*/ 1513002 w 4623848"/>
                  <a:gd name="connsiteY7" fmla="*/ 103695 h 4732255"/>
                  <a:gd name="connsiteX8" fmla="*/ 1593129 w 4623848"/>
                  <a:gd name="connsiteY8" fmla="*/ 546755 h 4732255"/>
                  <a:gd name="connsiteX9" fmla="*/ 296944 w 4623848"/>
                  <a:gd name="connsiteY9" fmla="*/ 1503576 h 4732255"/>
                  <a:gd name="connsiteX10" fmla="*/ 0 w 4623848"/>
                  <a:gd name="connsiteY10" fmla="*/ 2267147 h 4732255"/>
                  <a:gd name="connsiteX11" fmla="*/ 509048 w 4623848"/>
                  <a:gd name="connsiteY11" fmla="*/ 3930977 h 4732255"/>
                  <a:gd name="connsiteX12" fmla="*/ 1399881 w 4623848"/>
                  <a:gd name="connsiteY12" fmla="*/ 4600280 h 4732255"/>
                  <a:gd name="connsiteX13" fmla="*/ 2578231 w 4623848"/>
                  <a:gd name="connsiteY13" fmla="*/ 4732255 h 4732255"/>
                  <a:gd name="connsiteX14" fmla="*/ 3695307 w 4623848"/>
                  <a:gd name="connsiteY14" fmla="*/ 4256202 h 4732255"/>
                  <a:gd name="connsiteX15" fmla="*/ 4619134 w 4623848"/>
                  <a:gd name="connsiteY15" fmla="*/ 3134412 h 4732255"/>
                  <a:gd name="connsiteX16" fmla="*/ 4623848 w 4623848"/>
                  <a:gd name="connsiteY16" fmla="*/ 2318994 h 4732255"/>
                  <a:gd name="connsiteX0" fmla="*/ 4623848 w 4623848"/>
                  <a:gd name="connsiteY0" fmla="*/ 2318994 h 4732255"/>
                  <a:gd name="connsiteX1" fmla="*/ 4416458 w 4623848"/>
                  <a:gd name="connsiteY1" fmla="*/ 2238866 h 4732255"/>
                  <a:gd name="connsiteX2" fmla="*/ 4204355 w 4623848"/>
                  <a:gd name="connsiteY2" fmla="*/ 1399880 h 4732255"/>
                  <a:gd name="connsiteX3" fmla="*/ 4058238 w 4623848"/>
                  <a:gd name="connsiteY3" fmla="*/ 1178351 h 4732255"/>
                  <a:gd name="connsiteX4" fmla="*/ 4284482 w 4623848"/>
                  <a:gd name="connsiteY4" fmla="*/ 1135931 h 4732255"/>
                  <a:gd name="connsiteX5" fmla="*/ 3129700 w 4623848"/>
                  <a:gd name="connsiteY5" fmla="*/ 146115 h 4732255"/>
                  <a:gd name="connsiteX6" fmla="*/ 2017337 w 4623848"/>
                  <a:gd name="connsiteY6" fmla="*/ 0 h 4732255"/>
                  <a:gd name="connsiteX7" fmla="*/ 1513002 w 4623848"/>
                  <a:gd name="connsiteY7" fmla="*/ 103695 h 4732255"/>
                  <a:gd name="connsiteX8" fmla="*/ 1593129 w 4623848"/>
                  <a:gd name="connsiteY8" fmla="*/ 546755 h 4732255"/>
                  <a:gd name="connsiteX9" fmla="*/ 296944 w 4623848"/>
                  <a:gd name="connsiteY9" fmla="*/ 1503576 h 4732255"/>
                  <a:gd name="connsiteX10" fmla="*/ 0 w 4623848"/>
                  <a:gd name="connsiteY10" fmla="*/ 2267147 h 4732255"/>
                  <a:gd name="connsiteX11" fmla="*/ 249810 w 4623848"/>
                  <a:gd name="connsiteY11" fmla="*/ 3723587 h 4732255"/>
                  <a:gd name="connsiteX12" fmla="*/ 1399881 w 4623848"/>
                  <a:gd name="connsiteY12" fmla="*/ 4600280 h 4732255"/>
                  <a:gd name="connsiteX13" fmla="*/ 2578231 w 4623848"/>
                  <a:gd name="connsiteY13" fmla="*/ 4732255 h 4732255"/>
                  <a:gd name="connsiteX14" fmla="*/ 3695307 w 4623848"/>
                  <a:gd name="connsiteY14" fmla="*/ 4256202 h 4732255"/>
                  <a:gd name="connsiteX15" fmla="*/ 4619134 w 4623848"/>
                  <a:gd name="connsiteY15" fmla="*/ 3134412 h 4732255"/>
                  <a:gd name="connsiteX16" fmla="*/ 4623848 w 4623848"/>
                  <a:gd name="connsiteY16" fmla="*/ 2318994 h 4732255"/>
                  <a:gd name="connsiteX0" fmla="*/ 4623848 w 4623848"/>
                  <a:gd name="connsiteY0" fmla="*/ 2318994 h 4732255"/>
                  <a:gd name="connsiteX1" fmla="*/ 4416458 w 4623848"/>
                  <a:gd name="connsiteY1" fmla="*/ 2238866 h 4732255"/>
                  <a:gd name="connsiteX2" fmla="*/ 4204355 w 4623848"/>
                  <a:gd name="connsiteY2" fmla="*/ 1399880 h 4732255"/>
                  <a:gd name="connsiteX3" fmla="*/ 4058238 w 4623848"/>
                  <a:gd name="connsiteY3" fmla="*/ 1178351 h 4732255"/>
                  <a:gd name="connsiteX4" fmla="*/ 4284482 w 4623848"/>
                  <a:gd name="connsiteY4" fmla="*/ 1135931 h 4732255"/>
                  <a:gd name="connsiteX5" fmla="*/ 3129700 w 4623848"/>
                  <a:gd name="connsiteY5" fmla="*/ 146115 h 4732255"/>
                  <a:gd name="connsiteX6" fmla="*/ 2017337 w 4623848"/>
                  <a:gd name="connsiteY6" fmla="*/ 0 h 4732255"/>
                  <a:gd name="connsiteX7" fmla="*/ 1513002 w 4623848"/>
                  <a:gd name="connsiteY7" fmla="*/ 103695 h 4732255"/>
                  <a:gd name="connsiteX8" fmla="*/ 1593129 w 4623848"/>
                  <a:gd name="connsiteY8" fmla="*/ 546755 h 4732255"/>
                  <a:gd name="connsiteX9" fmla="*/ 296944 w 4623848"/>
                  <a:gd name="connsiteY9" fmla="*/ 1503576 h 4732255"/>
                  <a:gd name="connsiteX10" fmla="*/ 0 w 4623848"/>
                  <a:gd name="connsiteY10" fmla="*/ 2267147 h 4732255"/>
                  <a:gd name="connsiteX11" fmla="*/ 249810 w 4623848"/>
                  <a:gd name="connsiteY11" fmla="*/ 3723587 h 4732255"/>
                  <a:gd name="connsiteX12" fmla="*/ 1399881 w 4623848"/>
                  <a:gd name="connsiteY12" fmla="*/ 4600280 h 4732255"/>
                  <a:gd name="connsiteX13" fmla="*/ 2578231 w 4623848"/>
                  <a:gd name="connsiteY13" fmla="*/ 4732255 h 4732255"/>
                  <a:gd name="connsiteX14" fmla="*/ 3695307 w 4623848"/>
                  <a:gd name="connsiteY14" fmla="*/ 4256202 h 4732255"/>
                  <a:gd name="connsiteX15" fmla="*/ 4619134 w 4623848"/>
                  <a:gd name="connsiteY15" fmla="*/ 3134412 h 4732255"/>
                  <a:gd name="connsiteX16" fmla="*/ 4623848 w 4623848"/>
                  <a:gd name="connsiteY16" fmla="*/ 2318994 h 4732255"/>
                  <a:gd name="connsiteX0" fmla="*/ 4628722 w 4628722"/>
                  <a:gd name="connsiteY0" fmla="*/ 2318994 h 4732255"/>
                  <a:gd name="connsiteX1" fmla="*/ 4421332 w 4628722"/>
                  <a:gd name="connsiteY1" fmla="*/ 2238866 h 4732255"/>
                  <a:gd name="connsiteX2" fmla="*/ 4209229 w 4628722"/>
                  <a:gd name="connsiteY2" fmla="*/ 1399880 h 4732255"/>
                  <a:gd name="connsiteX3" fmla="*/ 4063112 w 4628722"/>
                  <a:gd name="connsiteY3" fmla="*/ 1178351 h 4732255"/>
                  <a:gd name="connsiteX4" fmla="*/ 4289356 w 4628722"/>
                  <a:gd name="connsiteY4" fmla="*/ 1135931 h 4732255"/>
                  <a:gd name="connsiteX5" fmla="*/ 3134574 w 4628722"/>
                  <a:gd name="connsiteY5" fmla="*/ 146115 h 4732255"/>
                  <a:gd name="connsiteX6" fmla="*/ 2022211 w 4628722"/>
                  <a:gd name="connsiteY6" fmla="*/ 0 h 4732255"/>
                  <a:gd name="connsiteX7" fmla="*/ 1517876 w 4628722"/>
                  <a:gd name="connsiteY7" fmla="*/ 103695 h 4732255"/>
                  <a:gd name="connsiteX8" fmla="*/ 1598003 w 4628722"/>
                  <a:gd name="connsiteY8" fmla="*/ 546755 h 4732255"/>
                  <a:gd name="connsiteX9" fmla="*/ 301818 w 4628722"/>
                  <a:gd name="connsiteY9" fmla="*/ 1503576 h 4732255"/>
                  <a:gd name="connsiteX10" fmla="*/ 4874 w 4628722"/>
                  <a:gd name="connsiteY10" fmla="*/ 2267147 h 4732255"/>
                  <a:gd name="connsiteX11" fmla="*/ 254684 w 4628722"/>
                  <a:gd name="connsiteY11" fmla="*/ 3723587 h 4732255"/>
                  <a:gd name="connsiteX12" fmla="*/ 1404755 w 4628722"/>
                  <a:gd name="connsiteY12" fmla="*/ 4600280 h 4732255"/>
                  <a:gd name="connsiteX13" fmla="*/ 2583105 w 4628722"/>
                  <a:gd name="connsiteY13" fmla="*/ 4732255 h 4732255"/>
                  <a:gd name="connsiteX14" fmla="*/ 3700181 w 4628722"/>
                  <a:gd name="connsiteY14" fmla="*/ 4256202 h 4732255"/>
                  <a:gd name="connsiteX15" fmla="*/ 4624008 w 4628722"/>
                  <a:gd name="connsiteY15" fmla="*/ 3134412 h 4732255"/>
                  <a:gd name="connsiteX16" fmla="*/ 4628722 w 4628722"/>
                  <a:gd name="connsiteY16" fmla="*/ 2318994 h 4732255"/>
                  <a:gd name="connsiteX0" fmla="*/ 4628722 w 4628722"/>
                  <a:gd name="connsiteY0" fmla="*/ 2318994 h 4732255"/>
                  <a:gd name="connsiteX1" fmla="*/ 4421332 w 4628722"/>
                  <a:gd name="connsiteY1" fmla="*/ 2238866 h 4732255"/>
                  <a:gd name="connsiteX2" fmla="*/ 4209229 w 4628722"/>
                  <a:gd name="connsiteY2" fmla="*/ 1399880 h 4732255"/>
                  <a:gd name="connsiteX3" fmla="*/ 4063112 w 4628722"/>
                  <a:gd name="connsiteY3" fmla="*/ 1178351 h 4732255"/>
                  <a:gd name="connsiteX4" fmla="*/ 4289356 w 4628722"/>
                  <a:gd name="connsiteY4" fmla="*/ 1135931 h 4732255"/>
                  <a:gd name="connsiteX5" fmla="*/ 3407952 w 4628722"/>
                  <a:gd name="connsiteY5" fmla="*/ 631595 h 4732255"/>
                  <a:gd name="connsiteX6" fmla="*/ 2022211 w 4628722"/>
                  <a:gd name="connsiteY6" fmla="*/ 0 h 4732255"/>
                  <a:gd name="connsiteX7" fmla="*/ 1517876 w 4628722"/>
                  <a:gd name="connsiteY7" fmla="*/ 103695 h 4732255"/>
                  <a:gd name="connsiteX8" fmla="*/ 1598003 w 4628722"/>
                  <a:gd name="connsiteY8" fmla="*/ 546755 h 4732255"/>
                  <a:gd name="connsiteX9" fmla="*/ 301818 w 4628722"/>
                  <a:gd name="connsiteY9" fmla="*/ 1503576 h 4732255"/>
                  <a:gd name="connsiteX10" fmla="*/ 4874 w 4628722"/>
                  <a:gd name="connsiteY10" fmla="*/ 2267147 h 4732255"/>
                  <a:gd name="connsiteX11" fmla="*/ 254684 w 4628722"/>
                  <a:gd name="connsiteY11" fmla="*/ 3723587 h 4732255"/>
                  <a:gd name="connsiteX12" fmla="*/ 1404755 w 4628722"/>
                  <a:gd name="connsiteY12" fmla="*/ 4600280 h 4732255"/>
                  <a:gd name="connsiteX13" fmla="*/ 2583105 w 4628722"/>
                  <a:gd name="connsiteY13" fmla="*/ 4732255 h 4732255"/>
                  <a:gd name="connsiteX14" fmla="*/ 3700181 w 4628722"/>
                  <a:gd name="connsiteY14" fmla="*/ 4256202 h 4732255"/>
                  <a:gd name="connsiteX15" fmla="*/ 4624008 w 4628722"/>
                  <a:gd name="connsiteY15" fmla="*/ 3134412 h 4732255"/>
                  <a:gd name="connsiteX16" fmla="*/ 4628722 w 4628722"/>
                  <a:gd name="connsiteY16" fmla="*/ 2318994 h 4732255"/>
                  <a:gd name="connsiteX0" fmla="*/ 4628722 w 4628722"/>
                  <a:gd name="connsiteY0" fmla="*/ 2318994 h 4732255"/>
                  <a:gd name="connsiteX1" fmla="*/ 4421332 w 4628722"/>
                  <a:gd name="connsiteY1" fmla="*/ 2238866 h 4732255"/>
                  <a:gd name="connsiteX2" fmla="*/ 4209229 w 4628722"/>
                  <a:gd name="connsiteY2" fmla="*/ 1399880 h 4732255"/>
                  <a:gd name="connsiteX3" fmla="*/ 4063112 w 4628722"/>
                  <a:gd name="connsiteY3" fmla="*/ 1178351 h 4732255"/>
                  <a:gd name="connsiteX4" fmla="*/ 3884003 w 4628722"/>
                  <a:gd name="connsiteY4" fmla="*/ 980388 h 4732255"/>
                  <a:gd name="connsiteX5" fmla="*/ 3407952 w 4628722"/>
                  <a:gd name="connsiteY5" fmla="*/ 631595 h 4732255"/>
                  <a:gd name="connsiteX6" fmla="*/ 2022211 w 4628722"/>
                  <a:gd name="connsiteY6" fmla="*/ 0 h 4732255"/>
                  <a:gd name="connsiteX7" fmla="*/ 1517876 w 4628722"/>
                  <a:gd name="connsiteY7" fmla="*/ 103695 h 4732255"/>
                  <a:gd name="connsiteX8" fmla="*/ 1598003 w 4628722"/>
                  <a:gd name="connsiteY8" fmla="*/ 546755 h 4732255"/>
                  <a:gd name="connsiteX9" fmla="*/ 301818 w 4628722"/>
                  <a:gd name="connsiteY9" fmla="*/ 1503576 h 4732255"/>
                  <a:gd name="connsiteX10" fmla="*/ 4874 w 4628722"/>
                  <a:gd name="connsiteY10" fmla="*/ 2267147 h 4732255"/>
                  <a:gd name="connsiteX11" fmla="*/ 254684 w 4628722"/>
                  <a:gd name="connsiteY11" fmla="*/ 3723587 h 4732255"/>
                  <a:gd name="connsiteX12" fmla="*/ 1404755 w 4628722"/>
                  <a:gd name="connsiteY12" fmla="*/ 4600280 h 4732255"/>
                  <a:gd name="connsiteX13" fmla="*/ 2583105 w 4628722"/>
                  <a:gd name="connsiteY13" fmla="*/ 4732255 h 4732255"/>
                  <a:gd name="connsiteX14" fmla="*/ 3700181 w 4628722"/>
                  <a:gd name="connsiteY14" fmla="*/ 4256202 h 4732255"/>
                  <a:gd name="connsiteX15" fmla="*/ 4624008 w 4628722"/>
                  <a:gd name="connsiteY15" fmla="*/ 3134412 h 4732255"/>
                  <a:gd name="connsiteX16" fmla="*/ 4628722 w 4628722"/>
                  <a:gd name="connsiteY16" fmla="*/ 2318994 h 4732255"/>
                  <a:gd name="connsiteX0" fmla="*/ 4628722 w 4628722"/>
                  <a:gd name="connsiteY0" fmla="*/ 2318994 h 4732255"/>
                  <a:gd name="connsiteX1" fmla="*/ 4421332 w 4628722"/>
                  <a:gd name="connsiteY1" fmla="*/ 2238866 h 4732255"/>
                  <a:gd name="connsiteX2" fmla="*/ 4209229 w 4628722"/>
                  <a:gd name="connsiteY2" fmla="*/ 1399880 h 4732255"/>
                  <a:gd name="connsiteX3" fmla="*/ 4063112 w 4628722"/>
                  <a:gd name="connsiteY3" fmla="*/ 1178351 h 4732255"/>
                  <a:gd name="connsiteX4" fmla="*/ 3884003 w 4628722"/>
                  <a:gd name="connsiteY4" fmla="*/ 980388 h 4732255"/>
                  <a:gd name="connsiteX5" fmla="*/ 3417379 w 4628722"/>
                  <a:gd name="connsiteY5" fmla="*/ 589175 h 4732255"/>
                  <a:gd name="connsiteX6" fmla="*/ 2022211 w 4628722"/>
                  <a:gd name="connsiteY6" fmla="*/ 0 h 4732255"/>
                  <a:gd name="connsiteX7" fmla="*/ 1517876 w 4628722"/>
                  <a:gd name="connsiteY7" fmla="*/ 103695 h 4732255"/>
                  <a:gd name="connsiteX8" fmla="*/ 1598003 w 4628722"/>
                  <a:gd name="connsiteY8" fmla="*/ 546755 h 4732255"/>
                  <a:gd name="connsiteX9" fmla="*/ 301818 w 4628722"/>
                  <a:gd name="connsiteY9" fmla="*/ 1503576 h 4732255"/>
                  <a:gd name="connsiteX10" fmla="*/ 4874 w 4628722"/>
                  <a:gd name="connsiteY10" fmla="*/ 2267147 h 4732255"/>
                  <a:gd name="connsiteX11" fmla="*/ 254684 w 4628722"/>
                  <a:gd name="connsiteY11" fmla="*/ 3723587 h 4732255"/>
                  <a:gd name="connsiteX12" fmla="*/ 1404755 w 4628722"/>
                  <a:gd name="connsiteY12" fmla="*/ 4600280 h 4732255"/>
                  <a:gd name="connsiteX13" fmla="*/ 2583105 w 4628722"/>
                  <a:gd name="connsiteY13" fmla="*/ 4732255 h 4732255"/>
                  <a:gd name="connsiteX14" fmla="*/ 3700181 w 4628722"/>
                  <a:gd name="connsiteY14" fmla="*/ 4256202 h 4732255"/>
                  <a:gd name="connsiteX15" fmla="*/ 4624008 w 4628722"/>
                  <a:gd name="connsiteY15" fmla="*/ 3134412 h 4732255"/>
                  <a:gd name="connsiteX16" fmla="*/ 4628722 w 4628722"/>
                  <a:gd name="connsiteY16" fmla="*/ 2318994 h 4732255"/>
                  <a:gd name="connsiteX0" fmla="*/ 4628722 w 4628722"/>
                  <a:gd name="connsiteY0" fmla="*/ 2318994 h 4732255"/>
                  <a:gd name="connsiteX1" fmla="*/ 4421332 w 4628722"/>
                  <a:gd name="connsiteY1" fmla="*/ 2238866 h 4732255"/>
                  <a:gd name="connsiteX2" fmla="*/ 4209229 w 4628722"/>
                  <a:gd name="connsiteY2" fmla="*/ 1399880 h 4732255"/>
                  <a:gd name="connsiteX3" fmla="*/ 4063112 w 4628722"/>
                  <a:gd name="connsiteY3" fmla="*/ 1178351 h 4732255"/>
                  <a:gd name="connsiteX4" fmla="*/ 3884003 w 4628722"/>
                  <a:gd name="connsiteY4" fmla="*/ 980388 h 4732255"/>
                  <a:gd name="connsiteX5" fmla="*/ 3417379 w 4628722"/>
                  <a:gd name="connsiteY5" fmla="*/ 589175 h 4732255"/>
                  <a:gd name="connsiteX6" fmla="*/ 2022211 w 4628722"/>
                  <a:gd name="connsiteY6" fmla="*/ 0 h 4732255"/>
                  <a:gd name="connsiteX7" fmla="*/ 1767685 w 4628722"/>
                  <a:gd name="connsiteY7" fmla="*/ 51848 h 4732255"/>
                  <a:gd name="connsiteX8" fmla="*/ 1517876 w 4628722"/>
                  <a:gd name="connsiteY8" fmla="*/ 103695 h 4732255"/>
                  <a:gd name="connsiteX9" fmla="*/ 1598003 w 4628722"/>
                  <a:gd name="connsiteY9" fmla="*/ 546755 h 4732255"/>
                  <a:gd name="connsiteX10" fmla="*/ 301818 w 4628722"/>
                  <a:gd name="connsiteY10" fmla="*/ 1503576 h 4732255"/>
                  <a:gd name="connsiteX11" fmla="*/ 4874 w 4628722"/>
                  <a:gd name="connsiteY11" fmla="*/ 2267147 h 4732255"/>
                  <a:gd name="connsiteX12" fmla="*/ 254684 w 4628722"/>
                  <a:gd name="connsiteY12" fmla="*/ 3723587 h 4732255"/>
                  <a:gd name="connsiteX13" fmla="*/ 1404755 w 4628722"/>
                  <a:gd name="connsiteY13" fmla="*/ 4600280 h 4732255"/>
                  <a:gd name="connsiteX14" fmla="*/ 2583105 w 4628722"/>
                  <a:gd name="connsiteY14" fmla="*/ 4732255 h 4732255"/>
                  <a:gd name="connsiteX15" fmla="*/ 3700181 w 4628722"/>
                  <a:gd name="connsiteY15" fmla="*/ 4256202 h 4732255"/>
                  <a:gd name="connsiteX16" fmla="*/ 4624008 w 4628722"/>
                  <a:gd name="connsiteY16" fmla="*/ 3134412 h 4732255"/>
                  <a:gd name="connsiteX17" fmla="*/ 4628722 w 4628722"/>
                  <a:gd name="connsiteY17" fmla="*/ 2318994 h 4732255"/>
                  <a:gd name="connsiteX0" fmla="*/ 4628722 w 4628722"/>
                  <a:gd name="connsiteY0" fmla="*/ 2267146 h 4680407"/>
                  <a:gd name="connsiteX1" fmla="*/ 4421332 w 4628722"/>
                  <a:gd name="connsiteY1" fmla="*/ 2187018 h 4680407"/>
                  <a:gd name="connsiteX2" fmla="*/ 4209229 w 4628722"/>
                  <a:gd name="connsiteY2" fmla="*/ 1348032 h 4680407"/>
                  <a:gd name="connsiteX3" fmla="*/ 4063112 w 4628722"/>
                  <a:gd name="connsiteY3" fmla="*/ 1126503 h 4680407"/>
                  <a:gd name="connsiteX4" fmla="*/ 3884003 w 4628722"/>
                  <a:gd name="connsiteY4" fmla="*/ 928540 h 4680407"/>
                  <a:gd name="connsiteX5" fmla="*/ 3417379 w 4628722"/>
                  <a:gd name="connsiteY5" fmla="*/ 537327 h 4680407"/>
                  <a:gd name="connsiteX6" fmla="*/ 3436231 w 4628722"/>
                  <a:gd name="connsiteY6" fmla="*/ 197963 h 4680407"/>
                  <a:gd name="connsiteX7" fmla="*/ 1767685 w 4628722"/>
                  <a:gd name="connsiteY7" fmla="*/ 0 h 4680407"/>
                  <a:gd name="connsiteX8" fmla="*/ 1517876 w 4628722"/>
                  <a:gd name="connsiteY8" fmla="*/ 51847 h 4680407"/>
                  <a:gd name="connsiteX9" fmla="*/ 1598003 w 4628722"/>
                  <a:gd name="connsiteY9" fmla="*/ 494907 h 4680407"/>
                  <a:gd name="connsiteX10" fmla="*/ 301818 w 4628722"/>
                  <a:gd name="connsiteY10" fmla="*/ 1451728 h 4680407"/>
                  <a:gd name="connsiteX11" fmla="*/ 4874 w 4628722"/>
                  <a:gd name="connsiteY11" fmla="*/ 2215299 h 4680407"/>
                  <a:gd name="connsiteX12" fmla="*/ 254684 w 4628722"/>
                  <a:gd name="connsiteY12" fmla="*/ 3671739 h 4680407"/>
                  <a:gd name="connsiteX13" fmla="*/ 1404755 w 4628722"/>
                  <a:gd name="connsiteY13" fmla="*/ 4548432 h 4680407"/>
                  <a:gd name="connsiteX14" fmla="*/ 2583105 w 4628722"/>
                  <a:gd name="connsiteY14" fmla="*/ 4680407 h 4680407"/>
                  <a:gd name="connsiteX15" fmla="*/ 3700181 w 4628722"/>
                  <a:gd name="connsiteY15" fmla="*/ 4204354 h 4680407"/>
                  <a:gd name="connsiteX16" fmla="*/ 4624008 w 4628722"/>
                  <a:gd name="connsiteY16" fmla="*/ 3082564 h 4680407"/>
                  <a:gd name="connsiteX17" fmla="*/ 4628722 w 4628722"/>
                  <a:gd name="connsiteY17" fmla="*/ 2267146 h 4680407"/>
                  <a:gd name="connsiteX0" fmla="*/ 4628722 w 4628722"/>
                  <a:gd name="connsiteY0" fmla="*/ 2318993 h 4732254"/>
                  <a:gd name="connsiteX1" fmla="*/ 4421332 w 4628722"/>
                  <a:gd name="connsiteY1" fmla="*/ 2238865 h 4732254"/>
                  <a:gd name="connsiteX2" fmla="*/ 4209229 w 4628722"/>
                  <a:gd name="connsiteY2" fmla="*/ 1399879 h 4732254"/>
                  <a:gd name="connsiteX3" fmla="*/ 4063112 w 4628722"/>
                  <a:gd name="connsiteY3" fmla="*/ 1178350 h 4732254"/>
                  <a:gd name="connsiteX4" fmla="*/ 3884003 w 4628722"/>
                  <a:gd name="connsiteY4" fmla="*/ 980387 h 4732254"/>
                  <a:gd name="connsiteX5" fmla="*/ 3417379 w 4628722"/>
                  <a:gd name="connsiteY5" fmla="*/ 589174 h 4732254"/>
                  <a:gd name="connsiteX6" fmla="*/ 3436231 w 4628722"/>
                  <a:gd name="connsiteY6" fmla="*/ 249810 h 4732254"/>
                  <a:gd name="connsiteX7" fmla="*/ 2493549 w 4628722"/>
                  <a:gd name="connsiteY7" fmla="*/ 0 h 4732254"/>
                  <a:gd name="connsiteX8" fmla="*/ 1767685 w 4628722"/>
                  <a:gd name="connsiteY8" fmla="*/ 51847 h 4732254"/>
                  <a:gd name="connsiteX9" fmla="*/ 1517876 w 4628722"/>
                  <a:gd name="connsiteY9" fmla="*/ 103694 h 4732254"/>
                  <a:gd name="connsiteX10" fmla="*/ 1598003 w 4628722"/>
                  <a:gd name="connsiteY10" fmla="*/ 546754 h 4732254"/>
                  <a:gd name="connsiteX11" fmla="*/ 301818 w 4628722"/>
                  <a:gd name="connsiteY11" fmla="*/ 1503575 h 4732254"/>
                  <a:gd name="connsiteX12" fmla="*/ 4874 w 4628722"/>
                  <a:gd name="connsiteY12" fmla="*/ 2267146 h 4732254"/>
                  <a:gd name="connsiteX13" fmla="*/ 254684 w 4628722"/>
                  <a:gd name="connsiteY13" fmla="*/ 3723586 h 4732254"/>
                  <a:gd name="connsiteX14" fmla="*/ 1404755 w 4628722"/>
                  <a:gd name="connsiteY14" fmla="*/ 4600279 h 4732254"/>
                  <a:gd name="connsiteX15" fmla="*/ 2583105 w 4628722"/>
                  <a:gd name="connsiteY15" fmla="*/ 4732254 h 4732254"/>
                  <a:gd name="connsiteX16" fmla="*/ 3700181 w 4628722"/>
                  <a:gd name="connsiteY16" fmla="*/ 4256201 h 4732254"/>
                  <a:gd name="connsiteX17" fmla="*/ 4624008 w 4628722"/>
                  <a:gd name="connsiteY17" fmla="*/ 3134411 h 4732254"/>
                  <a:gd name="connsiteX18" fmla="*/ 4628722 w 4628722"/>
                  <a:gd name="connsiteY18" fmla="*/ 2318993 h 4732254"/>
                  <a:gd name="connsiteX0" fmla="*/ 4628722 w 4628722"/>
                  <a:gd name="connsiteY0" fmla="*/ 2318993 h 4732254"/>
                  <a:gd name="connsiteX1" fmla="*/ 4421332 w 4628722"/>
                  <a:gd name="connsiteY1" fmla="*/ 2238865 h 4732254"/>
                  <a:gd name="connsiteX2" fmla="*/ 4209229 w 4628722"/>
                  <a:gd name="connsiteY2" fmla="*/ 1399879 h 4732254"/>
                  <a:gd name="connsiteX3" fmla="*/ 4063112 w 4628722"/>
                  <a:gd name="connsiteY3" fmla="*/ 1178350 h 4732254"/>
                  <a:gd name="connsiteX4" fmla="*/ 3884003 w 4628722"/>
                  <a:gd name="connsiteY4" fmla="*/ 980387 h 4732254"/>
                  <a:gd name="connsiteX5" fmla="*/ 3417379 w 4628722"/>
                  <a:gd name="connsiteY5" fmla="*/ 589174 h 4732254"/>
                  <a:gd name="connsiteX6" fmla="*/ 3436231 w 4628722"/>
                  <a:gd name="connsiteY6" fmla="*/ 249810 h 4732254"/>
                  <a:gd name="connsiteX7" fmla="*/ 2493549 w 4628722"/>
                  <a:gd name="connsiteY7" fmla="*/ 0 h 4732254"/>
                  <a:gd name="connsiteX8" fmla="*/ 1767685 w 4628722"/>
                  <a:gd name="connsiteY8" fmla="*/ 51847 h 4732254"/>
                  <a:gd name="connsiteX9" fmla="*/ 1489595 w 4628722"/>
                  <a:gd name="connsiteY9" fmla="*/ 263950 h 4732254"/>
                  <a:gd name="connsiteX10" fmla="*/ 1598003 w 4628722"/>
                  <a:gd name="connsiteY10" fmla="*/ 546754 h 4732254"/>
                  <a:gd name="connsiteX11" fmla="*/ 301818 w 4628722"/>
                  <a:gd name="connsiteY11" fmla="*/ 1503575 h 4732254"/>
                  <a:gd name="connsiteX12" fmla="*/ 4874 w 4628722"/>
                  <a:gd name="connsiteY12" fmla="*/ 2267146 h 4732254"/>
                  <a:gd name="connsiteX13" fmla="*/ 254684 w 4628722"/>
                  <a:gd name="connsiteY13" fmla="*/ 3723586 h 4732254"/>
                  <a:gd name="connsiteX14" fmla="*/ 1404755 w 4628722"/>
                  <a:gd name="connsiteY14" fmla="*/ 4600279 h 4732254"/>
                  <a:gd name="connsiteX15" fmla="*/ 2583105 w 4628722"/>
                  <a:gd name="connsiteY15" fmla="*/ 4732254 h 4732254"/>
                  <a:gd name="connsiteX16" fmla="*/ 3700181 w 4628722"/>
                  <a:gd name="connsiteY16" fmla="*/ 4256201 h 4732254"/>
                  <a:gd name="connsiteX17" fmla="*/ 4624008 w 4628722"/>
                  <a:gd name="connsiteY17" fmla="*/ 3134411 h 4732254"/>
                  <a:gd name="connsiteX18" fmla="*/ 4628722 w 4628722"/>
                  <a:gd name="connsiteY18" fmla="*/ 2318993 h 4732254"/>
                  <a:gd name="connsiteX0" fmla="*/ 4628722 w 4628722"/>
                  <a:gd name="connsiteY0" fmla="*/ 2318993 h 4732254"/>
                  <a:gd name="connsiteX1" fmla="*/ 4421332 w 4628722"/>
                  <a:gd name="connsiteY1" fmla="*/ 2238865 h 4732254"/>
                  <a:gd name="connsiteX2" fmla="*/ 4209229 w 4628722"/>
                  <a:gd name="connsiteY2" fmla="*/ 1399879 h 4732254"/>
                  <a:gd name="connsiteX3" fmla="*/ 4063112 w 4628722"/>
                  <a:gd name="connsiteY3" fmla="*/ 1178350 h 4732254"/>
                  <a:gd name="connsiteX4" fmla="*/ 3884003 w 4628722"/>
                  <a:gd name="connsiteY4" fmla="*/ 980387 h 4732254"/>
                  <a:gd name="connsiteX5" fmla="*/ 3417379 w 4628722"/>
                  <a:gd name="connsiteY5" fmla="*/ 589174 h 4732254"/>
                  <a:gd name="connsiteX6" fmla="*/ 3436231 w 4628722"/>
                  <a:gd name="connsiteY6" fmla="*/ 249810 h 4732254"/>
                  <a:gd name="connsiteX7" fmla="*/ 2493549 w 4628722"/>
                  <a:gd name="connsiteY7" fmla="*/ 0 h 4732254"/>
                  <a:gd name="connsiteX8" fmla="*/ 1767685 w 4628722"/>
                  <a:gd name="connsiteY8" fmla="*/ 51847 h 4732254"/>
                  <a:gd name="connsiteX9" fmla="*/ 1489595 w 4628722"/>
                  <a:gd name="connsiteY9" fmla="*/ 263950 h 4732254"/>
                  <a:gd name="connsiteX10" fmla="*/ 1560296 w 4628722"/>
                  <a:gd name="connsiteY10" fmla="*/ 579748 h 4732254"/>
                  <a:gd name="connsiteX11" fmla="*/ 301818 w 4628722"/>
                  <a:gd name="connsiteY11" fmla="*/ 1503575 h 4732254"/>
                  <a:gd name="connsiteX12" fmla="*/ 4874 w 4628722"/>
                  <a:gd name="connsiteY12" fmla="*/ 2267146 h 4732254"/>
                  <a:gd name="connsiteX13" fmla="*/ 254684 w 4628722"/>
                  <a:gd name="connsiteY13" fmla="*/ 3723586 h 4732254"/>
                  <a:gd name="connsiteX14" fmla="*/ 1404755 w 4628722"/>
                  <a:gd name="connsiteY14" fmla="*/ 4600279 h 4732254"/>
                  <a:gd name="connsiteX15" fmla="*/ 2583105 w 4628722"/>
                  <a:gd name="connsiteY15" fmla="*/ 4732254 h 4732254"/>
                  <a:gd name="connsiteX16" fmla="*/ 3700181 w 4628722"/>
                  <a:gd name="connsiteY16" fmla="*/ 4256201 h 4732254"/>
                  <a:gd name="connsiteX17" fmla="*/ 4624008 w 4628722"/>
                  <a:gd name="connsiteY17" fmla="*/ 3134411 h 4732254"/>
                  <a:gd name="connsiteX18" fmla="*/ 4628722 w 4628722"/>
                  <a:gd name="connsiteY18" fmla="*/ 2318993 h 4732254"/>
                  <a:gd name="connsiteX0" fmla="*/ 4628722 w 4628722"/>
                  <a:gd name="connsiteY0" fmla="*/ 2318993 h 4732254"/>
                  <a:gd name="connsiteX1" fmla="*/ 4421332 w 4628722"/>
                  <a:gd name="connsiteY1" fmla="*/ 2238865 h 4732254"/>
                  <a:gd name="connsiteX2" fmla="*/ 4209229 w 4628722"/>
                  <a:gd name="connsiteY2" fmla="*/ 1399879 h 4732254"/>
                  <a:gd name="connsiteX3" fmla="*/ 4063112 w 4628722"/>
                  <a:gd name="connsiteY3" fmla="*/ 1178350 h 4732254"/>
                  <a:gd name="connsiteX4" fmla="*/ 3884003 w 4628722"/>
                  <a:gd name="connsiteY4" fmla="*/ 980387 h 4732254"/>
                  <a:gd name="connsiteX5" fmla="*/ 3370245 w 4628722"/>
                  <a:gd name="connsiteY5" fmla="*/ 579747 h 4732254"/>
                  <a:gd name="connsiteX6" fmla="*/ 3436231 w 4628722"/>
                  <a:gd name="connsiteY6" fmla="*/ 249810 h 4732254"/>
                  <a:gd name="connsiteX7" fmla="*/ 2493549 w 4628722"/>
                  <a:gd name="connsiteY7" fmla="*/ 0 h 4732254"/>
                  <a:gd name="connsiteX8" fmla="*/ 1767685 w 4628722"/>
                  <a:gd name="connsiteY8" fmla="*/ 51847 h 4732254"/>
                  <a:gd name="connsiteX9" fmla="*/ 1489595 w 4628722"/>
                  <a:gd name="connsiteY9" fmla="*/ 263950 h 4732254"/>
                  <a:gd name="connsiteX10" fmla="*/ 1560296 w 4628722"/>
                  <a:gd name="connsiteY10" fmla="*/ 579748 h 4732254"/>
                  <a:gd name="connsiteX11" fmla="*/ 301818 w 4628722"/>
                  <a:gd name="connsiteY11" fmla="*/ 1503575 h 4732254"/>
                  <a:gd name="connsiteX12" fmla="*/ 4874 w 4628722"/>
                  <a:gd name="connsiteY12" fmla="*/ 2267146 h 4732254"/>
                  <a:gd name="connsiteX13" fmla="*/ 254684 w 4628722"/>
                  <a:gd name="connsiteY13" fmla="*/ 3723586 h 4732254"/>
                  <a:gd name="connsiteX14" fmla="*/ 1404755 w 4628722"/>
                  <a:gd name="connsiteY14" fmla="*/ 4600279 h 4732254"/>
                  <a:gd name="connsiteX15" fmla="*/ 2583105 w 4628722"/>
                  <a:gd name="connsiteY15" fmla="*/ 4732254 h 4732254"/>
                  <a:gd name="connsiteX16" fmla="*/ 3700181 w 4628722"/>
                  <a:gd name="connsiteY16" fmla="*/ 4256201 h 4732254"/>
                  <a:gd name="connsiteX17" fmla="*/ 4624008 w 4628722"/>
                  <a:gd name="connsiteY17" fmla="*/ 3134411 h 4732254"/>
                  <a:gd name="connsiteX18" fmla="*/ 4628722 w 4628722"/>
                  <a:gd name="connsiteY18" fmla="*/ 2318993 h 4732254"/>
                  <a:gd name="connsiteX0" fmla="*/ 4628722 w 4628722"/>
                  <a:gd name="connsiteY0" fmla="*/ 2318993 h 4732254"/>
                  <a:gd name="connsiteX1" fmla="*/ 4421332 w 4628722"/>
                  <a:gd name="connsiteY1" fmla="*/ 2238865 h 4732254"/>
                  <a:gd name="connsiteX2" fmla="*/ 4209229 w 4628722"/>
                  <a:gd name="connsiteY2" fmla="*/ 1399879 h 4732254"/>
                  <a:gd name="connsiteX3" fmla="*/ 4063112 w 4628722"/>
                  <a:gd name="connsiteY3" fmla="*/ 1178350 h 4732254"/>
                  <a:gd name="connsiteX4" fmla="*/ 3884003 w 4628722"/>
                  <a:gd name="connsiteY4" fmla="*/ 980387 h 4732254"/>
                  <a:gd name="connsiteX5" fmla="*/ 3370245 w 4628722"/>
                  <a:gd name="connsiteY5" fmla="*/ 579747 h 4732254"/>
                  <a:gd name="connsiteX6" fmla="*/ 3436231 w 4628722"/>
                  <a:gd name="connsiteY6" fmla="*/ 249810 h 4732254"/>
                  <a:gd name="connsiteX7" fmla="*/ 2493549 w 4628722"/>
                  <a:gd name="connsiteY7" fmla="*/ 0 h 4732254"/>
                  <a:gd name="connsiteX8" fmla="*/ 1767685 w 4628722"/>
                  <a:gd name="connsiteY8" fmla="*/ 51847 h 4732254"/>
                  <a:gd name="connsiteX9" fmla="*/ 1478482 w 4628722"/>
                  <a:gd name="connsiteY9" fmla="*/ 263950 h 4732254"/>
                  <a:gd name="connsiteX10" fmla="*/ 1560296 w 4628722"/>
                  <a:gd name="connsiteY10" fmla="*/ 579748 h 4732254"/>
                  <a:gd name="connsiteX11" fmla="*/ 301818 w 4628722"/>
                  <a:gd name="connsiteY11" fmla="*/ 1503575 h 4732254"/>
                  <a:gd name="connsiteX12" fmla="*/ 4874 w 4628722"/>
                  <a:gd name="connsiteY12" fmla="*/ 2267146 h 4732254"/>
                  <a:gd name="connsiteX13" fmla="*/ 254684 w 4628722"/>
                  <a:gd name="connsiteY13" fmla="*/ 3723586 h 4732254"/>
                  <a:gd name="connsiteX14" fmla="*/ 1404755 w 4628722"/>
                  <a:gd name="connsiteY14" fmla="*/ 4600279 h 4732254"/>
                  <a:gd name="connsiteX15" fmla="*/ 2583105 w 4628722"/>
                  <a:gd name="connsiteY15" fmla="*/ 4732254 h 4732254"/>
                  <a:gd name="connsiteX16" fmla="*/ 3700181 w 4628722"/>
                  <a:gd name="connsiteY16" fmla="*/ 4256201 h 4732254"/>
                  <a:gd name="connsiteX17" fmla="*/ 4624008 w 4628722"/>
                  <a:gd name="connsiteY17" fmla="*/ 3134411 h 4732254"/>
                  <a:gd name="connsiteX18" fmla="*/ 4628722 w 4628722"/>
                  <a:gd name="connsiteY18" fmla="*/ 2318993 h 4732254"/>
                  <a:gd name="connsiteX0" fmla="*/ 4628722 w 4628722"/>
                  <a:gd name="connsiteY0" fmla="*/ 2318993 h 4732254"/>
                  <a:gd name="connsiteX1" fmla="*/ 4421332 w 4628722"/>
                  <a:gd name="connsiteY1" fmla="*/ 2238865 h 4732254"/>
                  <a:gd name="connsiteX2" fmla="*/ 4209229 w 4628722"/>
                  <a:gd name="connsiteY2" fmla="*/ 1399879 h 4732254"/>
                  <a:gd name="connsiteX3" fmla="*/ 4063112 w 4628722"/>
                  <a:gd name="connsiteY3" fmla="*/ 1178350 h 4732254"/>
                  <a:gd name="connsiteX4" fmla="*/ 3884003 w 4628722"/>
                  <a:gd name="connsiteY4" fmla="*/ 980387 h 4732254"/>
                  <a:gd name="connsiteX5" fmla="*/ 3370245 w 4628722"/>
                  <a:gd name="connsiteY5" fmla="*/ 579747 h 4732254"/>
                  <a:gd name="connsiteX6" fmla="*/ 3436231 w 4628722"/>
                  <a:gd name="connsiteY6" fmla="*/ 249810 h 4732254"/>
                  <a:gd name="connsiteX7" fmla="*/ 2493549 w 4628722"/>
                  <a:gd name="connsiteY7" fmla="*/ 0 h 4732254"/>
                  <a:gd name="connsiteX8" fmla="*/ 1767685 w 4628722"/>
                  <a:gd name="connsiteY8" fmla="*/ 51847 h 4732254"/>
                  <a:gd name="connsiteX9" fmla="*/ 1478482 w 4628722"/>
                  <a:gd name="connsiteY9" fmla="*/ 263950 h 4732254"/>
                  <a:gd name="connsiteX10" fmla="*/ 1560296 w 4628722"/>
                  <a:gd name="connsiteY10" fmla="*/ 579748 h 4732254"/>
                  <a:gd name="connsiteX11" fmla="*/ 301818 w 4628722"/>
                  <a:gd name="connsiteY11" fmla="*/ 1503575 h 4732254"/>
                  <a:gd name="connsiteX12" fmla="*/ 4874 w 4628722"/>
                  <a:gd name="connsiteY12" fmla="*/ 2267146 h 4732254"/>
                  <a:gd name="connsiteX13" fmla="*/ 254688 w 4628722"/>
                  <a:gd name="connsiteY13" fmla="*/ 3712034 h 4732254"/>
                  <a:gd name="connsiteX14" fmla="*/ 1404755 w 4628722"/>
                  <a:gd name="connsiteY14" fmla="*/ 4600279 h 4732254"/>
                  <a:gd name="connsiteX15" fmla="*/ 2583105 w 4628722"/>
                  <a:gd name="connsiteY15" fmla="*/ 4732254 h 4732254"/>
                  <a:gd name="connsiteX16" fmla="*/ 3700181 w 4628722"/>
                  <a:gd name="connsiteY16" fmla="*/ 4256201 h 4732254"/>
                  <a:gd name="connsiteX17" fmla="*/ 4624008 w 4628722"/>
                  <a:gd name="connsiteY17" fmla="*/ 3134411 h 4732254"/>
                  <a:gd name="connsiteX18" fmla="*/ 4628722 w 4628722"/>
                  <a:gd name="connsiteY18" fmla="*/ 2318993 h 4732254"/>
                  <a:gd name="connsiteX0" fmla="*/ 4625599 w 4625599"/>
                  <a:gd name="connsiteY0" fmla="*/ 2318993 h 4732254"/>
                  <a:gd name="connsiteX1" fmla="*/ 4418209 w 4625599"/>
                  <a:gd name="connsiteY1" fmla="*/ 2238865 h 4732254"/>
                  <a:gd name="connsiteX2" fmla="*/ 4206106 w 4625599"/>
                  <a:gd name="connsiteY2" fmla="*/ 1399879 h 4732254"/>
                  <a:gd name="connsiteX3" fmla="*/ 4059989 w 4625599"/>
                  <a:gd name="connsiteY3" fmla="*/ 1178350 h 4732254"/>
                  <a:gd name="connsiteX4" fmla="*/ 3880880 w 4625599"/>
                  <a:gd name="connsiteY4" fmla="*/ 980387 h 4732254"/>
                  <a:gd name="connsiteX5" fmla="*/ 3367122 w 4625599"/>
                  <a:gd name="connsiteY5" fmla="*/ 579747 h 4732254"/>
                  <a:gd name="connsiteX6" fmla="*/ 3433108 w 4625599"/>
                  <a:gd name="connsiteY6" fmla="*/ 249810 h 4732254"/>
                  <a:gd name="connsiteX7" fmla="*/ 2490426 w 4625599"/>
                  <a:gd name="connsiteY7" fmla="*/ 0 h 4732254"/>
                  <a:gd name="connsiteX8" fmla="*/ 1764562 w 4625599"/>
                  <a:gd name="connsiteY8" fmla="*/ 51847 h 4732254"/>
                  <a:gd name="connsiteX9" fmla="*/ 1475359 w 4625599"/>
                  <a:gd name="connsiteY9" fmla="*/ 263950 h 4732254"/>
                  <a:gd name="connsiteX10" fmla="*/ 1557173 w 4625599"/>
                  <a:gd name="connsiteY10" fmla="*/ 579748 h 4732254"/>
                  <a:gd name="connsiteX11" fmla="*/ 298695 w 4625599"/>
                  <a:gd name="connsiteY11" fmla="*/ 1503575 h 4732254"/>
                  <a:gd name="connsiteX12" fmla="*/ 1751 w 4625599"/>
                  <a:gd name="connsiteY12" fmla="*/ 2267146 h 4732254"/>
                  <a:gd name="connsiteX13" fmla="*/ 332388 w 4625599"/>
                  <a:gd name="connsiteY13" fmla="*/ 3688943 h 4732254"/>
                  <a:gd name="connsiteX14" fmla="*/ 1401632 w 4625599"/>
                  <a:gd name="connsiteY14" fmla="*/ 4600279 h 4732254"/>
                  <a:gd name="connsiteX15" fmla="*/ 2579982 w 4625599"/>
                  <a:gd name="connsiteY15" fmla="*/ 4732254 h 4732254"/>
                  <a:gd name="connsiteX16" fmla="*/ 3697058 w 4625599"/>
                  <a:gd name="connsiteY16" fmla="*/ 4256201 h 4732254"/>
                  <a:gd name="connsiteX17" fmla="*/ 4620885 w 4625599"/>
                  <a:gd name="connsiteY17" fmla="*/ 3134411 h 4732254"/>
                  <a:gd name="connsiteX18" fmla="*/ 4625599 w 4625599"/>
                  <a:gd name="connsiteY18" fmla="*/ 2318993 h 4732254"/>
                  <a:gd name="connsiteX0" fmla="*/ 4625599 w 4625599"/>
                  <a:gd name="connsiteY0" fmla="*/ 2318993 h 4732254"/>
                  <a:gd name="connsiteX1" fmla="*/ 4418209 w 4625599"/>
                  <a:gd name="connsiteY1" fmla="*/ 2238865 h 4732254"/>
                  <a:gd name="connsiteX2" fmla="*/ 4206106 w 4625599"/>
                  <a:gd name="connsiteY2" fmla="*/ 1399879 h 4732254"/>
                  <a:gd name="connsiteX3" fmla="*/ 4059989 w 4625599"/>
                  <a:gd name="connsiteY3" fmla="*/ 1178350 h 4732254"/>
                  <a:gd name="connsiteX4" fmla="*/ 3880880 w 4625599"/>
                  <a:gd name="connsiteY4" fmla="*/ 980387 h 4732254"/>
                  <a:gd name="connsiteX5" fmla="*/ 3367122 w 4625599"/>
                  <a:gd name="connsiteY5" fmla="*/ 579747 h 4732254"/>
                  <a:gd name="connsiteX6" fmla="*/ 3433108 w 4625599"/>
                  <a:gd name="connsiteY6" fmla="*/ 249810 h 4732254"/>
                  <a:gd name="connsiteX7" fmla="*/ 2490426 w 4625599"/>
                  <a:gd name="connsiteY7" fmla="*/ 0 h 4732254"/>
                  <a:gd name="connsiteX8" fmla="*/ 1764562 w 4625599"/>
                  <a:gd name="connsiteY8" fmla="*/ 51847 h 4732254"/>
                  <a:gd name="connsiteX9" fmla="*/ 1475359 w 4625599"/>
                  <a:gd name="connsiteY9" fmla="*/ 263950 h 4732254"/>
                  <a:gd name="connsiteX10" fmla="*/ 1557173 w 4625599"/>
                  <a:gd name="connsiteY10" fmla="*/ 579748 h 4732254"/>
                  <a:gd name="connsiteX11" fmla="*/ 298695 w 4625599"/>
                  <a:gd name="connsiteY11" fmla="*/ 1503575 h 4732254"/>
                  <a:gd name="connsiteX12" fmla="*/ 1751 w 4625599"/>
                  <a:gd name="connsiteY12" fmla="*/ 2267146 h 4732254"/>
                  <a:gd name="connsiteX13" fmla="*/ 332388 w 4625599"/>
                  <a:gd name="connsiteY13" fmla="*/ 3688943 h 4732254"/>
                  <a:gd name="connsiteX14" fmla="*/ 1401632 w 4625599"/>
                  <a:gd name="connsiteY14" fmla="*/ 4600279 h 4732254"/>
                  <a:gd name="connsiteX15" fmla="*/ 2579982 w 4625599"/>
                  <a:gd name="connsiteY15" fmla="*/ 4732254 h 4732254"/>
                  <a:gd name="connsiteX16" fmla="*/ 3697058 w 4625599"/>
                  <a:gd name="connsiteY16" fmla="*/ 4256201 h 4732254"/>
                  <a:gd name="connsiteX17" fmla="*/ 4620885 w 4625599"/>
                  <a:gd name="connsiteY17" fmla="*/ 3134411 h 4732254"/>
                  <a:gd name="connsiteX18" fmla="*/ 4625599 w 4625599"/>
                  <a:gd name="connsiteY18" fmla="*/ 2318993 h 4732254"/>
                  <a:gd name="connsiteX0" fmla="*/ 4625599 w 4625599"/>
                  <a:gd name="connsiteY0" fmla="*/ 2318993 h 4732254"/>
                  <a:gd name="connsiteX1" fmla="*/ 4418209 w 4625599"/>
                  <a:gd name="connsiteY1" fmla="*/ 2238865 h 4732254"/>
                  <a:gd name="connsiteX2" fmla="*/ 4206106 w 4625599"/>
                  <a:gd name="connsiteY2" fmla="*/ 1399879 h 4732254"/>
                  <a:gd name="connsiteX3" fmla="*/ 4059989 w 4625599"/>
                  <a:gd name="connsiteY3" fmla="*/ 1178350 h 4732254"/>
                  <a:gd name="connsiteX4" fmla="*/ 3880880 w 4625599"/>
                  <a:gd name="connsiteY4" fmla="*/ 980387 h 4732254"/>
                  <a:gd name="connsiteX5" fmla="*/ 3367122 w 4625599"/>
                  <a:gd name="connsiteY5" fmla="*/ 579747 h 4732254"/>
                  <a:gd name="connsiteX6" fmla="*/ 3433108 w 4625599"/>
                  <a:gd name="connsiteY6" fmla="*/ 249810 h 4732254"/>
                  <a:gd name="connsiteX7" fmla="*/ 2490426 w 4625599"/>
                  <a:gd name="connsiteY7" fmla="*/ 0 h 4732254"/>
                  <a:gd name="connsiteX8" fmla="*/ 1764562 w 4625599"/>
                  <a:gd name="connsiteY8" fmla="*/ 51847 h 4732254"/>
                  <a:gd name="connsiteX9" fmla="*/ 1475359 w 4625599"/>
                  <a:gd name="connsiteY9" fmla="*/ 263950 h 4732254"/>
                  <a:gd name="connsiteX10" fmla="*/ 1557173 w 4625599"/>
                  <a:gd name="connsiteY10" fmla="*/ 579748 h 4732254"/>
                  <a:gd name="connsiteX11" fmla="*/ 298695 w 4625599"/>
                  <a:gd name="connsiteY11" fmla="*/ 1503575 h 4732254"/>
                  <a:gd name="connsiteX12" fmla="*/ 1751 w 4625599"/>
                  <a:gd name="connsiteY12" fmla="*/ 2267146 h 4732254"/>
                  <a:gd name="connsiteX13" fmla="*/ 332388 w 4625599"/>
                  <a:gd name="connsiteY13" fmla="*/ 3688943 h 4732254"/>
                  <a:gd name="connsiteX14" fmla="*/ 1401632 w 4625599"/>
                  <a:gd name="connsiteY14" fmla="*/ 4600279 h 4732254"/>
                  <a:gd name="connsiteX15" fmla="*/ 2579982 w 4625599"/>
                  <a:gd name="connsiteY15" fmla="*/ 4732254 h 4732254"/>
                  <a:gd name="connsiteX16" fmla="*/ 3697058 w 4625599"/>
                  <a:gd name="connsiteY16" fmla="*/ 4256201 h 4732254"/>
                  <a:gd name="connsiteX17" fmla="*/ 4620885 w 4625599"/>
                  <a:gd name="connsiteY17" fmla="*/ 3134411 h 4732254"/>
                  <a:gd name="connsiteX18" fmla="*/ 4625599 w 4625599"/>
                  <a:gd name="connsiteY18" fmla="*/ 2318993 h 4732254"/>
                  <a:gd name="connsiteX0" fmla="*/ 4625599 w 4625599"/>
                  <a:gd name="connsiteY0" fmla="*/ 2318993 h 4732254"/>
                  <a:gd name="connsiteX1" fmla="*/ 4418209 w 4625599"/>
                  <a:gd name="connsiteY1" fmla="*/ 2238865 h 4732254"/>
                  <a:gd name="connsiteX2" fmla="*/ 4206106 w 4625599"/>
                  <a:gd name="connsiteY2" fmla="*/ 1399879 h 4732254"/>
                  <a:gd name="connsiteX3" fmla="*/ 4059989 w 4625599"/>
                  <a:gd name="connsiteY3" fmla="*/ 1178350 h 4732254"/>
                  <a:gd name="connsiteX4" fmla="*/ 3880880 w 4625599"/>
                  <a:gd name="connsiteY4" fmla="*/ 980387 h 4732254"/>
                  <a:gd name="connsiteX5" fmla="*/ 3367122 w 4625599"/>
                  <a:gd name="connsiteY5" fmla="*/ 579747 h 4732254"/>
                  <a:gd name="connsiteX6" fmla="*/ 3433108 w 4625599"/>
                  <a:gd name="connsiteY6" fmla="*/ 249810 h 4732254"/>
                  <a:gd name="connsiteX7" fmla="*/ 2490426 w 4625599"/>
                  <a:gd name="connsiteY7" fmla="*/ 0 h 4732254"/>
                  <a:gd name="connsiteX8" fmla="*/ 1764562 w 4625599"/>
                  <a:gd name="connsiteY8" fmla="*/ 51847 h 4732254"/>
                  <a:gd name="connsiteX9" fmla="*/ 1475359 w 4625599"/>
                  <a:gd name="connsiteY9" fmla="*/ 263950 h 4732254"/>
                  <a:gd name="connsiteX10" fmla="*/ 1557173 w 4625599"/>
                  <a:gd name="connsiteY10" fmla="*/ 579748 h 4732254"/>
                  <a:gd name="connsiteX11" fmla="*/ 298695 w 4625599"/>
                  <a:gd name="connsiteY11" fmla="*/ 1503575 h 4732254"/>
                  <a:gd name="connsiteX12" fmla="*/ 1751 w 4625599"/>
                  <a:gd name="connsiteY12" fmla="*/ 2267146 h 4732254"/>
                  <a:gd name="connsiteX13" fmla="*/ 332388 w 4625599"/>
                  <a:gd name="connsiteY13" fmla="*/ 3688943 h 4732254"/>
                  <a:gd name="connsiteX14" fmla="*/ 1401632 w 4625599"/>
                  <a:gd name="connsiteY14" fmla="*/ 4600279 h 4732254"/>
                  <a:gd name="connsiteX15" fmla="*/ 2579982 w 4625599"/>
                  <a:gd name="connsiteY15" fmla="*/ 4732254 h 4732254"/>
                  <a:gd name="connsiteX16" fmla="*/ 3697058 w 4625599"/>
                  <a:gd name="connsiteY16" fmla="*/ 4256201 h 4732254"/>
                  <a:gd name="connsiteX17" fmla="*/ 4620885 w 4625599"/>
                  <a:gd name="connsiteY17" fmla="*/ 3134411 h 4732254"/>
                  <a:gd name="connsiteX18" fmla="*/ 4625599 w 4625599"/>
                  <a:gd name="connsiteY18" fmla="*/ 2318993 h 4732254"/>
                  <a:gd name="connsiteX0" fmla="*/ 4625599 w 4625599"/>
                  <a:gd name="connsiteY0" fmla="*/ 2318993 h 4732254"/>
                  <a:gd name="connsiteX1" fmla="*/ 4418209 w 4625599"/>
                  <a:gd name="connsiteY1" fmla="*/ 2238865 h 4732254"/>
                  <a:gd name="connsiteX2" fmla="*/ 4206106 w 4625599"/>
                  <a:gd name="connsiteY2" fmla="*/ 1399879 h 4732254"/>
                  <a:gd name="connsiteX3" fmla="*/ 4059989 w 4625599"/>
                  <a:gd name="connsiteY3" fmla="*/ 1178350 h 4732254"/>
                  <a:gd name="connsiteX4" fmla="*/ 3880880 w 4625599"/>
                  <a:gd name="connsiteY4" fmla="*/ 980387 h 4732254"/>
                  <a:gd name="connsiteX5" fmla="*/ 3367122 w 4625599"/>
                  <a:gd name="connsiteY5" fmla="*/ 579747 h 4732254"/>
                  <a:gd name="connsiteX6" fmla="*/ 3433108 w 4625599"/>
                  <a:gd name="connsiteY6" fmla="*/ 249810 h 4732254"/>
                  <a:gd name="connsiteX7" fmla="*/ 2490426 w 4625599"/>
                  <a:gd name="connsiteY7" fmla="*/ 0 h 4732254"/>
                  <a:gd name="connsiteX8" fmla="*/ 1764562 w 4625599"/>
                  <a:gd name="connsiteY8" fmla="*/ 51847 h 4732254"/>
                  <a:gd name="connsiteX9" fmla="*/ 1475359 w 4625599"/>
                  <a:gd name="connsiteY9" fmla="*/ 263950 h 4732254"/>
                  <a:gd name="connsiteX10" fmla="*/ 1557173 w 4625599"/>
                  <a:gd name="connsiteY10" fmla="*/ 579748 h 4732254"/>
                  <a:gd name="connsiteX11" fmla="*/ 298695 w 4625599"/>
                  <a:gd name="connsiteY11" fmla="*/ 1503575 h 4732254"/>
                  <a:gd name="connsiteX12" fmla="*/ 1751 w 4625599"/>
                  <a:gd name="connsiteY12" fmla="*/ 2267146 h 4732254"/>
                  <a:gd name="connsiteX13" fmla="*/ 332388 w 4625599"/>
                  <a:gd name="connsiteY13" fmla="*/ 3688943 h 4732254"/>
                  <a:gd name="connsiteX14" fmla="*/ 1470913 w 4625599"/>
                  <a:gd name="connsiteY14" fmla="*/ 4588743 h 4732254"/>
                  <a:gd name="connsiteX15" fmla="*/ 2579982 w 4625599"/>
                  <a:gd name="connsiteY15" fmla="*/ 4732254 h 4732254"/>
                  <a:gd name="connsiteX16" fmla="*/ 3697058 w 4625599"/>
                  <a:gd name="connsiteY16" fmla="*/ 4256201 h 4732254"/>
                  <a:gd name="connsiteX17" fmla="*/ 4620885 w 4625599"/>
                  <a:gd name="connsiteY17" fmla="*/ 3134411 h 4732254"/>
                  <a:gd name="connsiteX18" fmla="*/ 4625599 w 4625599"/>
                  <a:gd name="connsiteY18" fmla="*/ 2318993 h 4732254"/>
                  <a:gd name="connsiteX0" fmla="*/ 4625599 w 4625599"/>
                  <a:gd name="connsiteY0" fmla="*/ 2318993 h 4732254"/>
                  <a:gd name="connsiteX1" fmla="*/ 4418209 w 4625599"/>
                  <a:gd name="connsiteY1" fmla="*/ 2238865 h 4732254"/>
                  <a:gd name="connsiteX2" fmla="*/ 4206106 w 4625599"/>
                  <a:gd name="connsiteY2" fmla="*/ 1399879 h 4732254"/>
                  <a:gd name="connsiteX3" fmla="*/ 4059989 w 4625599"/>
                  <a:gd name="connsiteY3" fmla="*/ 1178350 h 4732254"/>
                  <a:gd name="connsiteX4" fmla="*/ 3880880 w 4625599"/>
                  <a:gd name="connsiteY4" fmla="*/ 980387 h 4732254"/>
                  <a:gd name="connsiteX5" fmla="*/ 3367122 w 4625599"/>
                  <a:gd name="connsiteY5" fmla="*/ 579747 h 4732254"/>
                  <a:gd name="connsiteX6" fmla="*/ 3433108 w 4625599"/>
                  <a:gd name="connsiteY6" fmla="*/ 249810 h 4732254"/>
                  <a:gd name="connsiteX7" fmla="*/ 2490426 w 4625599"/>
                  <a:gd name="connsiteY7" fmla="*/ 0 h 4732254"/>
                  <a:gd name="connsiteX8" fmla="*/ 1764562 w 4625599"/>
                  <a:gd name="connsiteY8" fmla="*/ 51847 h 4732254"/>
                  <a:gd name="connsiteX9" fmla="*/ 1475359 w 4625599"/>
                  <a:gd name="connsiteY9" fmla="*/ 263950 h 4732254"/>
                  <a:gd name="connsiteX10" fmla="*/ 1557173 w 4625599"/>
                  <a:gd name="connsiteY10" fmla="*/ 579748 h 4732254"/>
                  <a:gd name="connsiteX11" fmla="*/ 298695 w 4625599"/>
                  <a:gd name="connsiteY11" fmla="*/ 1503575 h 4732254"/>
                  <a:gd name="connsiteX12" fmla="*/ 1751 w 4625599"/>
                  <a:gd name="connsiteY12" fmla="*/ 2267146 h 4732254"/>
                  <a:gd name="connsiteX13" fmla="*/ 332388 w 4625599"/>
                  <a:gd name="connsiteY13" fmla="*/ 3688943 h 4732254"/>
                  <a:gd name="connsiteX14" fmla="*/ 1470913 w 4625599"/>
                  <a:gd name="connsiteY14" fmla="*/ 4588743 h 4732254"/>
                  <a:gd name="connsiteX15" fmla="*/ 2579982 w 4625599"/>
                  <a:gd name="connsiteY15" fmla="*/ 4732254 h 4732254"/>
                  <a:gd name="connsiteX16" fmla="*/ 3697058 w 4625599"/>
                  <a:gd name="connsiteY16" fmla="*/ 4256201 h 4732254"/>
                  <a:gd name="connsiteX17" fmla="*/ 4620885 w 4625599"/>
                  <a:gd name="connsiteY17" fmla="*/ 3134411 h 4732254"/>
                  <a:gd name="connsiteX18" fmla="*/ 4625599 w 4625599"/>
                  <a:gd name="connsiteY18" fmla="*/ 2318993 h 4732254"/>
                  <a:gd name="connsiteX0" fmla="*/ 4625599 w 4625599"/>
                  <a:gd name="connsiteY0" fmla="*/ 2318993 h 4732254"/>
                  <a:gd name="connsiteX1" fmla="*/ 4418209 w 4625599"/>
                  <a:gd name="connsiteY1" fmla="*/ 2238865 h 4732254"/>
                  <a:gd name="connsiteX2" fmla="*/ 4206106 w 4625599"/>
                  <a:gd name="connsiteY2" fmla="*/ 1399879 h 4732254"/>
                  <a:gd name="connsiteX3" fmla="*/ 4059989 w 4625599"/>
                  <a:gd name="connsiteY3" fmla="*/ 1178350 h 4732254"/>
                  <a:gd name="connsiteX4" fmla="*/ 3880880 w 4625599"/>
                  <a:gd name="connsiteY4" fmla="*/ 980387 h 4732254"/>
                  <a:gd name="connsiteX5" fmla="*/ 3367122 w 4625599"/>
                  <a:gd name="connsiteY5" fmla="*/ 579747 h 4732254"/>
                  <a:gd name="connsiteX6" fmla="*/ 3433108 w 4625599"/>
                  <a:gd name="connsiteY6" fmla="*/ 249810 h 4732254"/>
                  <a:gd name="connsiteX7" fmla="*/ 2490426 w 4625599"/>
                  <a:gd name="connsiteY7" fmla="*/ 0 h 4732254"/>
                  <a:gd name="connsiteX8" fmla="*/ 1764562 w 4625599"/>
                  <a:gd name="connsiteY8" fmla="*/ 51847 h 4732254"/>
                  <a:gd name="connsiteX9" fmla="*/ 1475359 w 4625599"/>
                  <a:gd name="connsiteY9" fmla="*/ 263950 h 4732254"/>
                  <a:gd name="connsiteX10" fmla="*/ 1557173 w 4625599"/>
                  <a:gd name="connsiteY10" fmla="*/ 579748 h 4732254"/>
                  <a:gd name="connsiteX11" fmla="*/ 298695 w 4625599"/>
                  <a:gd name="connsiteY11" fmla="*/ 1503575 h 4732254"/>
                  <a:gd name="connsiteX12" fmla="*/ 1751 w 4625599"/>
                  <a:gd name="connsiteY12" fmla="*/ 2267146 h 4732254"/>
                  <a:gd name="connsiteX13" fmla="*/ 332388 w 4625599"/>
                  <a:gd name="connsiteY13" fmla="*/ 3688943 h 4732254"/>
                  <a:gd name="connsiteX14" fmla="*/ 1470913 w 4625599"/>
                  <a:gd name="connsiteY14" fmla="*/ 4588743 h 4732254"/>
                  <a:gd name="connsiteX15" fmla="*/ 2579982 w 4625599"/>
                  <a:gd name="connsiteY15" fmla="*/ 4732254 h 4732254"/>
                  <a:gd name="connsiteX16" fmla="*/ 3697058 w 4625599"/>
                  <a:gd name="connsiteY16" fmla="*/ 4256201 h 4732254"/>
                  <a:gd name="connsiteX17" fmla="*/ 4620885 w 4625599"/>
                  <a:gd name="connsiteY17" fmla="*/ 3134411 h 4732254"/>
                  <a:gd name="connsiteX18" fmla="*/ 4625599 w 4625599"/>
                  <a:gd name="connsiteY18" fmla="*/ 2318993 h 4732254"/>
                  <a:gd name="connsiteX0" fmla="*/ 4625599 w 4625599"/>
                  <a:gd name="connsiteY0" fmla="*/ 2318993 h 4697613"/>
                  <a:gd name="connsiteX1" fmla="*/ 4418209 w 4625599"/>
                  <a:gd name="connsiteY1" fmla="*/ 2238865 h 4697613"/>
                  <a:gd name="connsiteX2" fmla="*/ 4206106 w 4625599"/>
                  <a:gd name="connsiteY2" fmla="*/ 1399879 h 4697613"/>
                  <a:gd name="connsiteX3" fmla="*/ 4059989 w 4625599"/>
                  <a:gd name="connsiteY3" fmla="*/ 1178350 h 4697613"/>
                  <a:gd name="connsiteX4" fmla="*/ 3880880 w 4625599"/>
                  <a:gd name="connsiteY4" fmla="*/ 980387 h 4697613"/>
                  <a:gd name="connsiteX5" fmla="*/ 3367122 w 4625599"/>
                  <a:gd name="connsiteY5" fmla="*/ 579747 h 4697613"/>
                  <a:gd name="connsiteX6" fmla="*/ 3433108 w 4625599"/>
                  <a:gd name="connsiteY6" fmla="*/ 249810 h 4697613"/>
                  <a:gd name="connsiteX7" fmla="*/ 2490426 w 4625599"/>
                  <a:gd name="connsiteY7" fmla="*/ 0 h 4697613"/>
                  <a:gd name="connsiteX8" fmla="*/ 1764562 w 4625599"/>
                  <a:gd name="connsiteY8" fmla="*/ 51847 h 4697613"/>
                  <a:gd name="connsiteX9" fmla="*/ 1475359 w 4625599"/>
                  <a:gd name="connsiteY9" fmla="*/ 263950 h 4697613"/>
                  <a:gd name="connsiteX10" fmla="*/ 1557173 w 4625599"/>
                  <a:gd name="connsiteY10" fmla="*/ 579748 h 4697613"/>
                  <a:gd name="connsiteX11" fmla="*/ 298695 w 4625599"/>
                  <a:gd name="connsiteY11" fmla="*/ 1503575 h 4697613"/>
                  <a:gd name="connsiteX12" fmla="*/ 1751 w 4625599"/>
                  <a:gd name="connsiteY12" fmla="*/ 2267146 h 4697613"/>
                  <a:gd name="connsiteX13" fmla="*/ 332388 w 4625599"/>
                  <a:gd name="connsiteY13" fmla="*/ 3688943 h 4697613"/>
                  <a:gd name="connsiteX14" fmla="*/ 1470913 w 4625599"/>
                  <a:gd name="connsiteY14" fmla="*/ 4588743 h 4697613"/>
                  <a:gd name="connsiteX15" fmla="*/ 2591524 w 4625599"/>
                  <a:gd name="connsiteY15" fmla="*/ 4697613 h 4697613"/>
                  <a:gd name="connsiteX16" fmla="*/ 3697058 w 4625599"/>
                  <a:gd name="connsiteY16" fmla="*/ 4256201 h 4697613"/>
                  <a:gd name="connsiteX17" fmla="*/ 4620885 w 4625599"/>
                  <a:gd name="connsiteY17" fmla="*/ 3134411 h 4697613"/>
                  <a:gd name="connsiteX18" fmla="*/ 4625599 w 4625599"/>
                  <a:gd name="connsiteY18" fmla="*/ 2318993 h 4697613"/>
                  <a:gd name="connsiteX0" fmla="*/ 4625599 w 4625599"/>
                  <a:gd name="connsiteY0" fmla="*/ 2318993 h 4718056"/>
                  <a:gd name="connsiteX1" fmla="*/ 4418209 w 4625599"/>
                  <a:gd name="connsiteY1" fmla="*/ 2238865 h 4718056"/>
                  <a:gd name="connsiteX2" fmla="*/ 4206106 w 4625599"/>
                  <a:gd name="connsiteY2" fmla="*/ 1399879 h 4718056"/>
                  <a:gd name="connsiteX3" fmla="*/ 4059989 w 4625599"/>
                  <a:gd name="connsiteY3" fmla="*/ 1178350 h 4718056"/>
                  <a:gd name="connsiteX4" fmla="*/ 3880880 w 4625599"/>
                  <a:gd name="connsiteY4" fmla="*/ 980387 h 4718056"/>
                  <a:gd name="connsiteX5" fmla="*/ 3367122 w 4625599"/>
                  <a:gd name="connsiteY5" fmla="*/ 579747 h 4718056"/>
                  <a:gd name="connsiteX6" fmla="*/ 3433108 w 4625599"/>
                  <a:gd name="connsiteY6" fmla="*/ 249810 h 4718056"/>
                  <a:gd name="connsiteX7" fmla="*/ 2490426 w 4625599"/>
                  <a:gd name="connsiteY7" fmla="*/ 0 h 4718056"/>
                  <a:gd name="connsiteX8" fmla="*/ 1764562 w 4625599"/>
                  <a:gd name="connsiteY8" fmla="*/ 51847 h 4718056"/>
                  <a:gd name="connsiteX9" fmla="*/ 1475359 w 4625599"/>
                  <a:gd name="connsiteY9" fmla="*/ 263950 h 4718056"/>
                  <a:gd name="connsiteX10" fmla="*/ 1557173 w 4625599"/>
                  <a:gd name="connsiteY10" fmla="*/ 579748 h 4718056"/>
                  <a:gd name="connsiteX11" fmla="*/ 298695 w 4625599"/>
                  <a:gd name="connsiteY11" fmla="*/ 1503575 h 4718056"/>
                  <a:gd name="connsiteX12" fmla="*/ 1751 w 4625599"/>
                  <a:gd name="connsiteY12" fmla="*/ 2267146 h 4718056"/>
                  <a:gd name="connsiteX13" fmla="*/ 332388 w 4625599"/>
                  <a:gd name="connsiteY13" fmla="*/ 3688943 h 4718056"/>
                  <a:gd name="connsiteX14" fmla="*/ 1470913 w 4625599"/>
                  <a:gd name="connsiteY14" fmla="*/ 4588743 h 4718056"/>
                  <a:gd name="connsiteX15" fmla="*/ 2591524 w 4625599"/>
                  <a:gd name="connsiteY15" fmla="*/ 4697613 h 4718056"/>
                  <a:gd name="connsiteX16" fmla="*/ 3697058 w 4625599"/>
                  <a:gd name="connsiteY16" fmla="*/ 4256201 h 4718056"/>
                  <a:gd name="connsiteX17" fmla="*/ 4620885 w 4625599"/>
                  <a:gd name="connsiteY17" fmla="*/ 3134411 h 4718056"/>
                  <a:gd name="connsiteX18" fmla="*/ 4625599 w 4625599"/>
                  <a:gd name="connsiteY18" fmla="*/ 2318993 h 4718056"/>
                  <a:gd name="connsiteX0" fmla="*/ 4625599 w 4625599"/>
                  <a:gd name="connsiteY0" fmla="*/ 2318993 h 4718056"/>
                  <a:gd name="connsiteX1" fmla="*/ 4418209 w 4625599"/>
                  <a:gd name="connsiteY1" fmla="*/ 2238865 h 4718056"/>
                  <a:gd name="connsiteX2" fmla="*/ 4206106 w 4625599"/>
                  <a:gd name="connsiteY2" fmla="*/ 1399879 h 4718056"/>
                  <a:gd name="connsiteX3" fmla="*/ 4059989 w 4625599"/>
                  <a:gd name="connsiteY3" fmla="*/ 1178350 h 4718056"/>
                  <a:gd name="connsiteX4" fmla="*/ 3880880 w 4625599"/>
                  <a:gd name="connsiteY4" fmla="*/ 980387 h 4718056"/>
                  <a:gd name="connsiteX5" fmla="*/ 3367122 w 4625599"/>
                  <a:gd name="connsiteY5" fmla="*/ 579747 h 4718056"/>
                  <a:gd name="connsiteX6" fmla="*/ 3433108 w 4625599"/>
                  <a:gd name="connsiteY6" fmla="*/ 249810 h 4718056"/>
                  <a:gd name="connsiteX7" fmla="*/ 2490426 w 4625599"/>
                  <a:gd name="connsiteY7" fmla="*/ 0 h 4718056"/>
                  <a:gd name="connsiteX8" fmla="*/ 1764562 w 4625599"/>
                  <a:gd name="connsiteY8" fmla="*/ 51847 h 4718056"/>
                  <a:gd name="connsiteX9" fmla="*/ 1475359 w 4625599"/>
                  <a:gd name="connsiteY9" fmla="*/ 263950 h 4718056"/>
                  <a:gd name="connsiteX10" fmla="*/ 1557173 w 4625599"/>
                  <a:gd name="connsiteY10" fmla="*/ 579748 h 4718056"/>
                  <a:gd name="connsiteX11" fmla="*/ 298695 w 4625599"/>
                  <a:gd name="connsiteY11" fmla="*/ 1503575 h 4718056"/>
                  <a:gd name="connsiteX12" fmla="*/ 1751 w 4625599"/>
                  <a:gd name="connsiteY12" fmla="*/ 2267146 h 4718056"/>
                  <a:gd name="connsiteX13" fmla="*/ 332388 w 4625599"/>
                  <a:gd name="connsiteY13" fmla="*/ 3688943 h 4718056"/>
                  <a:gd name="connsiteX14" fmla="*/ 1470913 w 4625599"/>
                  <a:gd name="connsiteY14" fmla="*/ 4588743 h 4718056"/>
                  <a:gd name="connsiteX15" fmla="*/ 2591524 w 4625599"/>
                  <a:gd name="connsiteY15" fmla="*/ 4697613 h 4718056"/>
                  <a:gd name="connsiteX16" fmla="*/ 3697058 w 4625599"/>
                  <a:gd name="connsiteY16" fmla="*/ 4256201 h 4718056"/>
                  <a:gd name="connsiteX17" fmla="*/ 4620885 w 4625599"/>
                  <a:gd name="connsiteY17" fmla="*/ 3134411 h 4718056"/>
                  <a:gd name="connsiteX18" fmla="*/ 4625599 w 4625599"/>
                  <a:gd name="connsiteY18" fmla="*/ 2318993 h 4718056"/>
                  <a:gd name="connsiteX0" fmla="*/ 4625599 w 4625599"/>
                  <a:gd name="connsiteY0" fmla="*/ 2434459 h 4718056"/>
                  <a:gd name="connsiteX1" fmla="*/ 4418209 w 4625599"/>
                  <a:gd name="connsiteY1" fmla="*/ 2238865 h 4718056"/>
                  <a:gd name="connsiteX2" fmla="*/ 4206106 w 4625599"/>
                  <a:gd name="connsiteY2" fmla="*/ 1399879 h 4718056"/>
                  <a:gd name="connsiteX3" fmla="*/ 4059989 w 4625599"/>
                  <a:gd name="connsiteY3" fmla="*/ 1178350 h 4718056"/>
                  <a:gd name="connsiteX4" fmla="*/ 3880880 w 4625599"/>
                  <a:gd name="connsiteY4" fmla="*/ 980387 h 4718056"/>
                  <a:gd name="connsiteX5" fmla="*/ 3367122 w 4625599"/>
                  <a:gd name="connsiteY5" fmla="*/ 579747 h 4718056"/>
                  <a:gd name="connsiteX6" fmla="*/ 3433108 w 4625599"/>
                  <a:gd name="connsiteY6" fmla="*/ 249810 h 4718056"/>
                  <a:gd name="connsiteX7" fmla="*/ 2490426 w 4625599"/>
                  <a:gd name="connsiteY7" fmla="*/ 0 h 4718056"/>
                  <a:gd name="connsiteX8" fmla="*/ 1764562 w 4625599"/>
                  <a:gd name="connsiteY8" fmla="*/ 51847 h 4718056"/>
                  <a:gd name="connsiteX9" fmla="*/ 1475359 w 4625599"/>
                  <a:gd name="connsiteY9" fmla="*/ 263950 h 4718056"/>
                  <a:gd name="connsiteX10" fmla="*/ 1557173 w 4625599"/>
                  <a:gd name="connsiteY10" fmla="*/ 579748 h 4718056"/>
                  <a:gd name="connsiteX11" fmla="*/ 298695 w 4625599"/>
                  <a:gd name="connsiteY11" fmla="*/ 1503575 h 4718056"/>
                  <a:gd name="connsiteX12" fmla="*/ 1751 w 4625599"/>
                  <a:gd name="connsiteY12" fmla="*/ 2267146 h 4718056"/>
                  <a:gd name="connsiteX13" fmla="*/ 332388 w 4625599"/>
                  <a:gd name="connsiteY13" fmla="*/ 3688943 h 4718056"/>
                  <a:gd name="connsiteX14" fmla="*/ 1470913 w 4625599"/>
                  <a:gd name="connsiteY14" fmla="*/ 4588743 h 4718056"/>
                  <a:gd name="connsiteX15" fmla="*/ 2591524 w 4625599"/>
                  <a:gd name="connsiteY15" fmla="*/ 4697613 h 4718056"/>
                  <a:gd name="connsiteX16" fmla="*/ 3697058 w 4625599"/>
                  <a:gd name="connsiteY16" fmla="*/ 4256201 h 4718056"/>
                  <a:gd name="connsiteX17" fmla="*/ 4620885 w 4625599"/>
                  <a:gd name="connsiteY17" fmla="*/ 3134411 h 4718056"/>
                  <a:gd name="connsiteX18" fmla="*/ 4625599 w 4625599"/>
                  <a:gd name="connsiteY18" fmla="*/ 2434459 h 4718056"/>
                  <a:gd name="connsiteX0" fmla="*/ 4625599 w 4625599"/>
                  <a:gd name="connsiteY0" fmla="*/ 2434459 h 4718056"/>
                  <a:gd name="connsiteX1" fmla="*/ 4441308 w 4625599"/>
                  <a:gd name="connsiteY1" fmla="*/ 2342794 h 4718056"/>
                  <a:gd name="connsiteX2" fmla="*/ 4206106 w 4625599"/>
                  <a:gd name="connsiteY2" fmla="*/ 1399879 h 4718056"/>
                  <a:gd name="connsiteX3" fmla="*/ 4059989 w 4625599"/>
                  <a:gd name="connsiteY3" fmla="*/ 1178350 h 4718056"/>
                  <a:gd name="connsiteX4" fmla="*/ 3880880 w 4625599"/>
                  <a:gd name="connsiteY4" fmla="*/ 980387 h 4718056"/>
                  <a:gd name="connsiteX5" fmla="*/ 3367122 w 4625599"/>
                  <a:gd name="connsiteY5" fmla="*/ 579747 h 4718056"/>
                  <a:gd name="connsiteX6" fmla="*/ 3433108 w 4625599"/>
                  <a:gd name="connsiteY6" fmla="*/ 249810 h 4718056"/>
                  <a:gd name="connsiteX7" fmla="*/ 2490426 w 4625599"/>
                  <a:gd name="connsiteY7" fmla="*/ 0 h 4718056"/>
                  <a:gd name="connsiteX8" fmla="*/ 1764562 w 4625599"/>
                  <a:gd name="connsiteY8" fmla="*/ 51847 h 4718056"/>
                  <a:gd name="connsiteX9" fmla="*/ 1475359 w 4625599"/>
                  <a:gd name="connsiteY9" fmla="*/ 263950 h 4718056"/>
                  <a:gd name="connsiteX10" fmla="*/ 1557173 w 4625599"/>
                  <a:gd name="connsiteY10" fmla="*/ 579748 h 4718056"/>
                  <a:gd name="connsiteX11" fmla="*/ 298695 w 4625599"/>
                  <a:gd name="connsiteY11" fmla="*/ 1503575 h 4718056"/>
                  <a:gd name="connsiteX12" fmla="*/ 1751 w 4625599"/>
                  <a:gd name="connsiteY12" fmla="*/ 2267146 h 4718056"/>
                  <a:gd name="connsiteX13" fmla="*/ 332388 w 4625599"/>
                  <a:gd name="connsiteY13" fmla="*/ 3688943 h 4718056"/>
                  <a:gd name="connsiteX14" fmla="*/ 1470913 w 4625599"/>
                  <a:gd name="connsiteY14" fmla="*/ 4588743 h 4718056"/>
                  <a:gd name="connsiteX15" fmla="*/ 2591524 w 4625599"/>
                  <a:gd name="connsiteY15" fmla="*/ 4697613 h 4718056"/>
                  <a:gd name="connsiteX16" fmla="*/ 3697058 w 4625599"/>
                  <a:gd name="connsiteY16" fmla="*/ 4256201 h 4718056"/>
                  <a:gd name="connsiteX17" fmla="*/ 4620885 w 4625599"/>
                  <a:gd name="connsiteY17" fmla="*/ 3134411 h 4718056"/>
                  <a:gd name="connsiteX18" fmla="*/ 4625599 w 4625599"/>
                  <a:gd name="connsiteY18" fmla="*/ 2434459 h 4718056"/>
                  <a:gd name="connsiteX0" fmla="*/ 4625599 w 4625599"/>
                  <a:gd name="connsiteY0" fmla="*/ 2434459 h 4718056"/>
                  <a:gd name="connsiteX1" fmla="*/ 4441308 w 4625599"/>
                  <a:gd name="connsiteY1" fmla="*/ 2342794 h 4718056"/>
                  <a:gd name="connsiteX2" fmla="*/ 4206106 w 4625599"/>
                  <a:gd name="connsiteY2" fmla="*/ 1399879 h 4718056"/>
                  <a:gd name="connsiteX3" fmla="*/ 4059989 w 4625599"/>
                  <a:gd name="connsiteY3" fmla="*/ 1178350 h 4718056"/>
                  <a:gd name="connsiteX4" fmla="*/ 3880880 w 4625599"/>
                  <a:gd name="connsiteY4" fmla="*/ 980387 h 4718056"/>
                  <a:gd name="connsiteX5" fmla="*/ 3367122 w 4625599"/>
                  <a:gd name="connsiteY5" fmla="*/ 579747 h 4718056"/>
                  <a:gd name="connsiteX6" fmla="*/ 3433108 w 4625599"/>
                  <a:gd name="connsiteY6" fmla="*/ 249810 h 4718056"/>
                  <a:gd name="connsiteX7" fmla="*/ 2490426 w 4625599"/>
                  <a:gd name="connsiteY7" fmla="*/ 0 h 4718056"/>
                  <a:gd name="connsiteX8" fmla="*/ 1764562 w 4625599"/>
                  <a:gd name="connsiteY8" fmla="*/ 51847 h 4718056"/>
                  <a:gd name="connsiteX9" fmla="*/ 1475359 w 4625599"/>
                  <a:gd name="connsiteY9" fmla="*/ 263950 h 4718056"/>
                  <a:gd name="connsiteX10" fmla="*/ 1557173 w 4625599"/>
                  <a:gd name="connsiteY10" fmla="*/ 579748 h 4718056"/>
                  <a:gd name="connsiteX11" fmla="*/ 298695 w 4625599"/>
                  <a:gd name="connsiteY11" fmla="*/ 1503575 h 4718056"/>
                  <a:gd name="connsiteX12" fmla="*/ 1751 w 4625599"/>
                  <a:gd name="connsiteY12" fmla="*/ 2267146 h 4718056"/>
                  <a:gd name="connsiteX13" fmla="*/ 332388 w 4625599"/>
                  <a:gd name="connsiteY13" fmla="*/ 3688943 h 4718056"/>
                  <a:gd name="connsiteX14" fmla="*/ 1470913 w 4625599"/>
                  <a:gd name="connsiteY14" fmla="*/ 4588743 h 4718056"/>
                  <a:gd name="connsiteX15" fmla="*/ 2591524 w 4625599"/>
                  <a:gd name="connsiteY15" fmla="*/ 4697613 h 4718056"/>
                  <a:gd name="connsiteX16" fmla="*/ 3697058 w 4625599"/>
                  <a:gd name="connsiteY16" fmla="*/ 4256201 h 4718056"/>
                  <a:gd name="connsiteX17" fmla="*/ 4620885 w 4625599"/>
                  <a:gd name="connsiteY17" fmla="*/ 3134411 h 4718056"/>
                  <a:gd name="connsiteX18" fmla="*/ 4625599 w 4625599"/>
                  <a:gd name="connsiteY18" fmla="*/ 2434459 h 4718056"/>
                  <a:gd name="connsiteX0" fmla="*/ 4625599 w 4625599"/>
                  <a:gd name="connsiteY0" fmla="*/ 2434459 h 4718056"/>
                  <a:gd name="connsiteX1" fmla="*/ 4441308 w 4625599"/>
                  <a:gd name="connsiteY1" fmla="*/ 2342794 h 4718056"/>
                  <a:gd name="connsiteX2" fmla="*/ 4206106 w 4625599"/>
                  <a:gd name="connsiteY2" fmla="*/ 1399879 h 4718056"/>
                  <a:gd name="connsiteX3" fmla="*/ 4059989 w 4625599"/>
                  <a:gd name="connsiteY3" fmla="*/ 1178350 h 4718056"/>
                  <a:gd name="connsiteX4" fmla="*/ 3880880 w 4625599"/>
                  <a:gd name="connsiteY4" fmla="*/ 980387 h 4718056"/>
                  <a:gd name="connsiteX5" fmla="*/ 3367122 w 4625599"/>
                  <a:gd name="connsiteY5" fmla="*/ 579747 h 4718056"/>
                  <a:gd name="connsiteX6" fmla="*/ 3433108 w 4625599"/>
                  <a:gd name="connsiteY6" fmla="*/ 249810 h 4718056"/>
                  <a:gd name="connsiteX7" fmla="*/ 2490426 w 4625599"/>
                  <a:gd name="connsiteY7" fmla="*/ 0 h 4718056"/>
                  <a:gd name="connsiteX8" fmla="*/ 1764562 w 4625599"/>
                  <a:gd name="connsiteY8" fmla="*/ 51847 h 4718056"/>
                  <a:gd name="connsiteX9" fmla="*/ 1475359 w 4625599"/>
                  <a:gd name="connsiteY9" fmla="*/ 263950 h 4718056"/>
                  <a:gd name="connsiteX10" fmla="*/ 1557173 w 4625599"/>
                  <a:gd name="connsiteY10" fmla="*/ 579748 h 4718056"/>
                  <a:gd name="connsiteX11" fmla="*/ 298695 w 4625599"/>
                  <a:gd name="connsiteY11" fmla="*/ 1503575 h 4718056"/>
                  <a:gd name="connsiteX12" fmla="*/ 1751 w 4625599"/>
                  <a:gd name="connsiteY12" fmla="*/ 2267146 h 4718056"/>
                  <a:gd name="connsiteX13" fmla="*/ 332388 w 4625599"/>
                  <a:gd name="connsiteY13" fmla="*/ 3688943 h 4718056"/>
                  <a:gd name="connsiteX14" fmla="*/ 1470913 w 4625599"/>
                  <a:gd name="connsiteY14" fmla="*/ 4588743 h 4718056"/>
                  <a:gd name="connsiteX15" fmla="*/ 2591524 w 4625599"/>
                  <a:gd name="connsiteY15" fmla="*/ 4697613 h 4718056"/>
                  <a:gd name="connsiteX16" fmla="*/ 3697058 w 4625599"/>
                  <a:gd name="connsiteY16" fmla="*/ 4256201 h 4718056"/>
                  <a:gd name="connsiteX17" fmla="*/ 4620885 w 4625599"/>
                  <a:gd name="connsiteY17" fmla="*/ 3134411 h 4718056"/>
                  <a:gd name="connsiteX18" fmla="*/ 4625599 w 4625599"/>
                  <a:gd name="connsiteY18" fmla="*/ 2434459 h 4718056"/>
                  <a:gd name="connsiteX0" fmla="*/ 4625599 w 4625599"/>
                  <a:gd name="connsiteY0" fmla="*/ 2434459 h 4718056"/>
                  <a:gd name="connsiteX1" fmla="*/ 4360476 w 4625599"/>
                  <a:gd name="connsiteY1" fmla="*/ 2365884 h 4718056"/>
                  <a:gd name="connsiteX2" fmla="*/ 4206106 w 4625599"/>
                  <a:gd name="connsiteY2" fmla="*/ 1399879 h 4718056"/>
                  <a:gd name="connsiteX3" fmla="*/ 4059989 w 4625599"/>
                  <a:gd name="connsiteY3" fmla="*/ 1178350 h 4718056"/>
                  <a:gd name="connsiteX4" fmla="*/ 3880880 w 4625599"/>
                  <a:gd name="connsiteY4" fmla="*/ 980387 h 4718056"/>
                  <a:gd name="connsiteX5" fmla="*/ 3367122 w 4625599"/>
                  <a:gd name="connsiteY5" fmla="*/ 579747 h 4718056"/>
                  <a:gd name="connsiteX6" fmla="*/ 3433108 w 4625599"/>
                  <a:gd name="connsiteY6" fmla="*/ 249810 h 4718056"/>
                  <a:gd name="connsiteX7" fmla="*/ 2490426 w 4625599"/>
                  <a:gd name="connsiteY7" fmla="*/ 0 h 4718056"/>
                  <a:gd name="connsiteX8" fmla="*/ 1764562 w 4625599"/>
                  <a:gd name="connsiteY8" fmla="*/ 51847 h 4718056"/>
                  <a:gd name="connsiteX9" fmla="*/ 1475359 w 4625599"/>
                  <a:gd name="connsiteY9" fmla="*/ 263950 h 4718056"/>
                  <a:gd name="connsiteX10" fmla="*/ 1557173 w 4625599"/>
                  <a:gd name="connsiteY10" fmla="*/ 579748 h 4718056"/>
                  <a:gd name="connsiteX11" fmla="*/ 298695 w 4625599"/>
                  <a:gd name="connsiteY11" fmla="*/ 1503575 h 4718056"/>
                  <a:gd name="connsiteX12" fmla="*/ 1751 w 4625599"/>
                  <a:gd name="connsiteY12" fmla="*/ 2267146 h 4718056"/>
                  <a:gd name="connsiteX13" fmla="*/ 332388 w 4625599"/>
                  <a:gd name="connsiteY13" fmla="*/ 3688943 h 4718056"/>
                  <a:gd name="connsiteX14" fmla="*/ 1470913 w 4625599"/>
                  <a:gd name="connsiteY14" fmla="*/ 4588743 h 4718056"/>
                  <a:gd name="connsiteX15" fmla="*/ 2591524 w 4625599"/>
                  <a:gd name="connsiteY15" fmla="*/ 4697613 h 4718056"/>
                  <a:gd name="connsiteX16" fmla="*/ 3697058 w 4625599"/>
                  <a:gd name="connsiteY16" fmla="*/ 4256201 h 4718056"/>
                  <a:gd name="connsiteX17" fmla="*/ 4620885 w 4625599"/>
                  <a:gd name="connsiteY17" fmla="*/ 3134411 h 4718056"/>
                  <a:gd name="connsiteX18" fmla="*/ 4625599 w 4625599"/>
                  <a:gd name="connsiteY18" fmla="*/ 2434459 h 4718056"/>
                  <a:gd name="connsiteX0" fmla="*/ 4625599 w 4625599"/>
                  <a:gd name="connsiteY0" fmla="*/ 2434459 h 4718056"/>
                  <a:gd name="connsiteX1" fmla="*/ 4360476 w 4625599"/>
                  <a:gd name="connsiteY1" fmla="*/ 2365884 h 4718056"/>
                  <a:gd name="connsiteX2" fmla="*/ 4206106 w 4625599"/>
                  <a:gd name="connsiteY2" fmla="*/ 1399879 h 4718056"/>
                  <a:gd name="connsiteX3" fmla="*/ 4059989 w 4625599"/>
                  <a:gd name="connsiteY3" fmla="*/ 1178350 h 4718056"/>
                  <a:gd name="connsiteX4" fmla="*/ 3880880 w 4625599"/>
                  <a:gd name="connsiteY4" fmla="*/ 980387 h 4718056"/>
                  <a:gd name="connsiteX5" fmla="*/ 3367122 w 4625599"/>
                  <a:gd name="connsiteY5" fmla="*/ 579747 h 4718056"/>
                  <a:gd name="connsiteX6" fmla="*/ 3433108 w 4625599"/>
                  <a:gd name="connsiteY6" fmla="*/ 249810 h 4718056"/>
                  <a:gd name="connsiteX7" fmla="*/ 2490426 w 4625599"/>
                  <a:gd name="connsiteY7" fmla="*/ 0 h 4718056"/>
                  <a:gd name="connsiteX8" fmla="*/ 1764562 w 4625599"/>
                  <a:gd name="connsiteY8" fmla="*/ 51847 h 4718056"/>
                  <a:gd name="connsiteX9" fmla="*/ 1475359 w 4625599"/>
                  <a:gd name="connsiteY9" fmla="*/ 263950 h 4718056"/>
                  <a:gd name="connsiteX10" fmla="*/ 1557173 w 4625599"/>
                  <a:gd name="connsiteY10" fmla="*/ 579748 h 4718056"/>
                  <a:gd name="connsiteX11" fmla="*/ 298695 w 4625599"/>
                  <a:gd name="connsiteY11" fmla="*/ 1503575 h 4718056"/>
                  <a:gd name="connsiteX12" fmla="*/ 1751 w 4625599"/>
                  <a:gd name="connsiteY12" fmla="*/ 2267146 h 4718056"/>
                  <a:gd name="connsiteX13" fmla="*/ 332388 w 4625599"/>
                  <a:gd name="connsiteY13" fmla="*/ 3688943 h 4718056"/>
                  <a:gd name="connsiteX14" fmla="*/ 1470913 w 4625599"/>
                  <a:gd name="connsiteY14" fmla="*/ 4588743 h 4718056"/>
                  <a:gd name="connsiteX15" fmla="*/ 2591524 w 4625599"/>
                  <a:gd name="connsiteY15" fmla="*/ 4697613 h 4718056"/>
                  <a:gd name="connsiteX16" fmla="*/ 3697058 w 4625599"/>
                  <a:gd name="connsiteY16" fmla="*/ 4256201 h 4718056"/>
                  <a:gd name="connsiteX17" fmla="*/ 4620885 w 4625599"/>
                  <a:gd name="connsiteY17" fmla="*/ 3134411 h 4718056"/>
                  <a:gd name="connsiteX18" fmla="*/ 4625599 w 4625599"/>
                  <a:gd name="connsiteY18" fmla="*/ 2434459 h 4718056"/>
                  <a:gd name="connsiteX0" fmla="*/ 4660240 w 4660240"/>
                  <a:gd name="connsiteY0" fmla="*/ 2388277 h 4718056"/>
                  <a:gd name="connsiteX1" fmla="*/ 4360476 w 4660240"/>
                  <a:gd name="connsiteY1" fmla="*/ 2365884 h 4718056"/>
                  <a:gd name="connsiteX2" fmla="*/ 4206106 w 4660240"/>
                  <a:gd name="connsiteY2" fmla="*/ 1399879 h 4718056"/>
                  <a:gd name="connsiteX3" fmla="*/ 4059989 w 4660240"/>
                  <a:gd name="connsiteY3" fmla="*/ 1178350 h 4718056"/>
                  <a:gd name="connsiteX4" fmla="*/ 3880880 w 4660240"/>
                  <a:gd name="connsiteY4" fmla="*/ 980387 h 4718056"/>
                  <a:gd name="connsiteX5" fmla="*/ 3367122 w 4660240"/>
                  <a:gd name="connsiteY5" fmla="*/ 579747 h 4718056"/>
                  <a:gd name="connsiteX6" fmla="*/ 3433108 w 4660240"/>
                  <a:gd name="connsiteY6" fmla="*/ 249810 h 4718056"/>
                  <a:gd name="connsiteX7" fmla="*/ 2490426 w 4660240"/>
                  <a:gd name="connsiteY7" fmla="*/ 0 h 4718056"/>
                  <a:gd name="connsiteX8" fmla="*/ 1764562 w 4660240"/>
                  <a:gd name="connsiteY8" fmla="*/ 51847 h 4718056"/>
                  <a:gd name="connsiteX9" fmla="*/ 1475359 w 4660240"/>
                  <a:gd name="connsiteY9" fmla="*/ 263950 h 4718056"/>
                  <a:gd name="connsiteX10" fmla="*/ 1557173 w 4660240"/>
                  <a:gd name="connsiteY10" fmla="*/ 579748 h 4718056"/>
                  <a:gd name="connsiteX11" fmla="*/ 298695 w 4660240"/>
                  <a:gd name="connsiteY11" fmla="*/ 1503575 h 4718056"/>
                  <a:gd name="connsiteX12" fmla="*/ 1751 w 4660240"/>
                  <a:gd name="connsiteY12" fmla="*/ 2267146 h 4718056"/>
                  <a:gd name="connsiteX13" fmla="*/ 332388 w 4660240"/>
                  <a:gd name="connsiteY13" fmla="*/ 3688943 h 4718056"/>
                  <a:gd name="connsiteX14" fmla="*/ 1470913 w 4660240"/>
                  <a:gd name="connsiteY14" fmla="*/ 4588743 h 4718056"/>
                  <a:gd name="connsiteX15" fmla="*/ 2591524 w 4660240"/>
                  <a:gd name="connsiteY15" fmla="*/ 4697613 h 4718056"/>
                  <a:gd name="connsiteX16" fmla="*/ 3697058 w 4660240"/>
                  <a:gd name="connsiteY16" fmla="*/ 4256201 h 4718056"/>
                  <a:gd name="connsiteX17" fmla="*/ 4620885 w 4660240"/>
                  <a:gd name="connsiteY17" fmla="*/ 3134411 h 4718056"/>
                  <a:gd name="connsiteX18" fmla="*/ 4660240 w 4660240"/>
                  <a:gd name="connsiteY18" fmla="*/ 2388277 h 4718056"/>
                  <a:gd name="connsiteX0" fmla="*/ 4660240 w 4660240"/>
                  <a:gd name="connsiteY0" fmla="*/ 2365186 h 4718056"/>
                  <a:gd name="connsiteX1" fmla="*/ 4360476 w 4660240"/>
                  <a:gd name="connsiteY1" fmla="*/ 2365884 h 4718056"/>
                  <a:gd name="connsiteX2" fmla="*/ 4206106 w 4660240"/>
                  <a:gd name="connsiteY2" fmla="*/ 1399879 h 4718056"/>
                  <a:gd name="connsiteX3" fmla="*/ 4059989 w 4660240"/>
                  <a:gd name="connsiteY3" fmla="*/ 1178350 h 4718056"/>
                  <a:gd name="connsiteX4" fmla="*/ 3880880 w 4660240"/>
                  <a:gd name="connsiteY4" fmla="*/ 980387 h 4718056"/>
                  <a:gd name="connsiteX5" fmla="*/ 3367122 w 4660240"/>
                  <a:gd name="connsiteY5" fmla="*/ 579747 h 4718056"/>
                  <a:gd name="connsiteX6" fmla="*/ 3433108 w 4660240"/>
                  <a:gd name="connsiteY6" fmla="*/ 249810 h 4718056"/>
                  <a:gd name="connsiteX7" fmla="*/ 2490426 w 4660240"/>
                  <a:gd name="connsiteY7" fmla="*/ 0 h 4718056"/>
                  <a:gd name="connsiteX8" fmla="*/ 1764562 w 4660240"/>
                  <a:gd name="connsiteY8" fmla="*/ 51847 h 4718056"/>
                  <a:gd name="connsiteX9" fmla="*/ 1475359 w 4660240"/>
                  <a:gd name="connsiteY9" fmla="*/ 263950 h 4718056"/>
                  <a:gd name="connsiteX10" fmla="*/ 1557173 w 4660240"/>
                  <a:gd name="connsiteY10" fmla="*/ 579748 h 4718056"/>
                  <a:gd name="connsiteX11" fmla="*/ 298695 w 4660240"/>
                  <a:gd name="connsiteY11" fmla="*/ 1503575 h 4718056"/>
                  <a:gd name="connsiteX12" fmla="*/ 1751 w 4660240"/>
                  <a:gd name="connsiteY12" fmla="*/ 2267146 h 4718056"/>
                  <a:gd name="connsiteX13" fmla="*/ 332388 w 4660240"/>
                  <a:gd name="connsiteY13" fmla="*/ 3688943 h 4718056"/>
                  <a:gd name="connsiteX14" fmla="*/ 1470913 w 4660240"/>
                  <a:gd name="connsiteY14" fmla="*/ 4588743 h 4718056"/>
                  <a:gd name="connsiteX15" fmla="*/ 2591524 w 4660240"/>
                  <a:gd name="connsiteY15" fmla="*/ 4697613 h 4718056"/>
                  <a:gd name="connsiteX16" fmla="*/ 3697058 w 4660240"/>
                  <a:gd name="connsiteY16" fmla="*/ 4256201 h 4718056"/>
                  <a:gd name="connsiteX17" fmla="*/ 4620885 w 4660240"/>
                  <a:gd name="connsiteY17" fmla="*/ 3134411 h 4718056"/>
                  <a:gd name="connsiteX18" fmla="*/ 4660240 w 4660240"/>
                  <a:gd name="connsiteY18" fmla="*/ 2365186 h 4718056"/>
                  <a:gd name="connsiteX0" fmla="*/ 4660240 w 4660240"/>
                  <a:gd name="connsiteY0" fmla="*/ 2365186 h 4718056"/>
                  <a:gd name="connsiteX1" fmla="*/ 4360476 w 4660240"/>
                  <a:gd name="connsiteY1" fmla="*/ 2365884 h 4718056"/>
                  <a:gd name="connsiteX2" fmla="*/ 4206103 w 4660240"/>
                  <a:gd name="connsiteY2" fmla="*/ 1411427 h 4718056"/>
                  <a:gd name="connsiteX3" fmla="*/ 4059989 w 4660240"/>
                  <a:gd name="connsiteY3" fmla="*/ 1178350 h 4718056"/>
                  <a:gd name="connsiteX4" fmla="*/ 3880880 w 4660240"/>
                  <a:gd name="connsiteY4" fmla="*/ 980387 h 4718056"/>
                  <a:gd name="connsiteX5" fmla="*/ 3367122 w 4660240"/>
                  <a:gd name="connsiteY5" fmla="*/ 579747 h 4718056"/>
                  <a:gd name="connsiteX6" fmla="*/ 3433108 w 4660240"/>
                  <a:gd name="connsiteY6" fmla="*/ 249810 h 4718056"/>
                  <a:gd name="connsiteX7" fmla="*/ 2490426 w 4660240"/>
                  <a:gd name="connsiteY7" fmla="*/ 0 h 4718056"/>
                  <a:gd name="connsiteX8" fmla="*/ 1764562 w 4660240"/>
                  <a:gd name="connsiteY8" fmla="*/ 51847 h 4718056"/>
                  <a:gd name="connsiteX9" fmla="*/ 1475359 w 4660240"/>
                  <a:gd name="connsiteY9" fmla="*/ 263950 h 4718056"/>
                  <a:gd name="connsiteX10" fmla="*/ 1557173 w 4660240"/>
                  <a:gd name="connsiteY10" fmla="*/ 579748 h 4718056"/>
                  <a:gd name="connsiteX11" fmla="*/ 298695 w 4660240"/>
                  <a:gd name="connsiteY11" fmla="*/ 1503575 h 4718056"/>
                  <a:gd name="connsiteX12" fmla="*/ 1751 w 4660240"/>
                  <a:gd name="connsiteY12" fmla="*/ 2267146 h 4718056"/>
                  <a:gd name="connsiteX13" fmla="*/ 332388 w 4660240"/>
                  <a:gd name="connsiteY13" fmla="*/ 3688943 h 4718056"/>
                  <a:gd name="connsiteX14" fmla="*/ 1470913 w 4660240"/>
                  <a:gd name="connsiteY14" fmla="*/ 4588743 h 4718056"/>
                  <a:gd name="connsiteX15" fmla="*/ 2591524 w 4660240"/>
                  <a:gd name="connsiteY15" fmla="*/ 4697613 h 4718056"/>
                  <a:gd name="connsiteX16" fmla="*/ 3697058 w 4660240"/>
                  <a:gd name="connsiteY16" fmla="*/ 4256201 h 4718056"/>
                  <a:gd name="connsiteX17" fmla="*/ 4620885 w 4660240"/>
                  <a:gd name="connsiteY17" fmla="*/ 3134411 h 4718056"/>
                  <a:gd name="connsiteX18" fmla="*/ 4660240 w 4660240"/>
                  <a:gd name="connsiteY18" fmla="*/ 2365186 h 4718056"/>
                  <a:gd name="connsiteX0" fmla="*/ 4660240 w 4660240"/>
                  <a:gd name="connsiteY0" fmla="*/ 2365186 h 4718056"/>
                  <a:gd name="connsiteX1" fmla="*/ 4360476 w 4660240"/>
                  <a:gd name="connsiteY1" fmla="*/ 2365884 h 4718056"/>
                  <a:gd name="connsiteX2" fmla="*/ 4206103 w 4660240"/>
                  <a:gd name="connsiteY2" fmla="*/ 1411427 h 4718056"/>
                  <a:gd name="connsiteX3" fmla="*/ 4025352 w 4660240"/>
                  <a:gd name="connsiteY3" fmla="*/ 1247618 h 4718056"/>
                  <a:gd name="connsiteX4" fmla="*/ 3880880 w 4660240"/>
                  <a:gd name="connsiteY4" fmla="*/ 980387 h 4718056"/>
                  <a:gd name="connsiteX5" fmla="*/ 3367122 w 4660240"/>
                  <a:gd name="connsiteY5" fmla="*/ 579747 h 4718056"/>
                  <a:gd name="connsiteX6" fmla="*/ 3433108 w 4660240"/>
                  <a:gd name="connsiteY6" fmla="*/ 249810 h 4718056"/>
                  <a:gd name="connsiteX7" fmla="*/ 2490426 w 4660240"/>
                  <a:gd name="connsiteY7" fmla="*/ 0 h 4718056"/>
                  <a:gd name="connsiteX8" fmla="*/ 1764562 w 4660240"/>
                  <a:gd name="connsiteY8" fmla="*/ 51847 h 4718056"/>
                  <a:gd name="connsiteX9" fmla="*/ 1475359 w 4660240"/>
                  <a:gd name="connsiteY9" fmla="*/ 263950 h 4718056"/>
                  <a:gd name="connsiteX10" fmla="*/ 1557173 w 4660240"/>
                  <a:gd name="connsiteY10" fmla="*/ 579748 h 4718056"/>
                  <a:gd name="connsiteX11" fmla="*/ 298695 w 4660240"/>
                  <a:gd name="connsiteY11" fmla="*/ 1503575 h 4718056"/>
                  <a:gd name="connsiteX12" fmla="*/ 1751 w 4660240"/>
                  <a:gd name="connsiteY12" fmla="*/ 2267146 h 4718056"/>
                  <a:gd name="connsiteX13" fmla="*/ 332388 w 4660240"/>
                  <a:gd name="connsiteY13" fmla="*/ 3688943 h 4718056"/>
                  <a:gd name="connsiteX14" fmla="*/ 1470913 w 4660240"/>
                  <a:gd name="connsiteY14" fmla="*/ 4588743 h 4718056"/>
                  <a:gd name="connsiteX15" fmla="*/ 2591524 w 4660240"/>
                  <a:gd name="connsiteY15" fmla="*/ 4697613 h 4718056"/>
                  <a:gd name="connsiteX16" fmla="*/ 3697058 w 4660240"/>
                  <a:gd name="connsiteY16" fmla="*/ 4256201 h 4718056"/>
                  <a:gd name="connsiteX17" fmla="*/ 4620885 w 4660240"/>
                  <a:gd name="connsiteY17" fmla="*/ 3134411 h 4718056"/>
                  <a:gd name="connsiteX18" fmla="*/ 4660240 w 4660240"/>
                  <a:gd name="connsiteY18" fmla="*/ 2365186 h 4718056"/>
                  <a:gd name="connsiteX0" fmla="*/ 4660240 w 4660240"/>
                  <a:gd name="connsiteY0" fmla="*/ 2365186 h 4718056"/>
                  <a:gd name="connsiteX1" fmla="*/ 4360476 w 4660240"/>
                  <a:gd name="connsiteY1" fmla="*/ 2365884 h 4718056"/>
                  <a:gd name="connsiteX2" fmla="*/ 4194553 w 4660240"/>
                  <a:gd name="connsiteY2" fmla="*/ 1411427 h 4718056"/>
                  <a:gd name="connsiteX3" fmla="*/ 4025352 w 4660240"/>
                  <a:gd name="connsiteY3" fmla="*/ 1247618 h 4718056"/>
                  <a:gd name="connsiteX4" fmla="*/ 3880880 w 4660240"/>
                  <a:gd name="connsiteY4" fmla="*/ 980387 h 4718056"/>
                  <a:gd name="connsiteX5" fmla="*/ 3367122 w 4660240"/>
                  <a:gd name="connsiteY5" fmla="*/ 579747 h 4718056"/>
                  <a:gd name="connsiteX6" fmla="*/ 3433108 w 4660240"/>
                  <a:gd name="connsiteY6" fmla="*/ 249810 h 4718056"/>
                  <a:gd name="connsiteX7" fmla="*/ 2490426 w 4660240"/>
                  <a:gd name="connsiteY7" fmla="*/ 0 h 4718056"/>
                  <a:gd name="connsiteX8" fmla="*/ 1764562 w 4660240"/>
                  <a:gd name="connsiteY8" fmla="*/ 51847 h 4718056"/>
                  <a:gd name="connsiteX9" fmla="*/ 1475359 w 4660240"/>
                  <a:gd name="connsiteY9" fmla="*/ 263950 h 4718056"/>
                  <a:gd name="connsiteX10" fmla="*/ 1557173 w 4660240"/>
                  <a:gd name="connsiteY10" fmla="*/ 579748 h 4718056"/>
                  <a:gd name="connsiteX11" fmla="*/ 298695 w 4660240"/>
                  <a:gd name="connsiteY11" fmla="*/ 1503575 h 4718056"/>
                  <a:gd name="connsiteX12" fmla="*/ 1751 w 4660240"/>
                  <a:gd name="connsiteY12" fmla="*/ 2267146 h 4718056"/>
                  <a:gd name="connsiteX13" fmla="*/ 332388 w 4660240"/>
                  <a:gd name="connsiteY13" fmla="*/ 3688943 h 4718056"/>
                  <a:gd name="connsiteX14" fmla="*/ 1470913 w 4660240"/>
                  <a:gd name="connsiteY14" fmla="*/ 4588743 h 4718056"/>
                  <a:gd name="connsiteX15" fmla="*/ 2591524 w 4660240"/>
                  <a:gd name="connsiteY15" fmla="*/ 4697613 h 4718056"/>
                  <a:gd name="connsiteX16" fmla="*/ 3697058 w 4660240"/>
                  <a:gd name="connsiteY16" fmla="*/ 4256201 h 4718056"/>
                  <a:gd name="connsiteX17" fmla="*/ 4620885 w 4660240"/>
                  <a:gd name="connsiteY17" fmla="*/ 3134411 h 4718056"/>
                  <a:gd name="connsiteX18" fmla="*/ 4660240 w 4660240"/>
                  <a:gd name="connsiteY18" fmla="*/ 2365186 h 4718056"/>
                  <a:gd name="connsiteX0" fmla="*/ 4660240 w 4660240"/>
                  <a:gd name="connsiteY0" fmla="*/ 2365186 h 4718056"/>
                  <a:gd name="connsiteX1" fmla="*/ 4360476 w 4660240"/>
                  <a:gd name="connsiteY1" fmla="*/ 2365884 h 4718056"/>
                  <a:gd name="connsiteX2" fmla="*/ 4194553 w 4660240"/>
                  <a:gd name="connsiteY2" fmla="*/ 1411427 h 4718056"/>
                  <a:gd name="connsiteX3" fmla="*/ 4025352 w 4660240"/>
                  <a:gd name="connsiteY3" fmla="*/ 1247618 h 4718056"/>
                  <a:gd name="connsiteX4" fmla="*/ 3880881 w 4660240"/>
                  <a:gd name="connsiteY4" fmla="*/ 980390 h 4718056"/>
                  <a:gd name="connsiteX5" fmla="*/ 3367122 w 4660240"/>
                  <a:gd name="connsiteY5" fmla="*/ 579747 h 4718056"/>
                  <a:gd name="connsiteX6" fmla="*/ 3433108 w 4660240"/>
                  <a:gd name="connsiteY6" fmla="*/ 249810 h 4718056"/>
                  <a:gd name="connsiteX7" fmla="*/ 2490426 w 4660240"/>
                  <a:gd name="connsiteY7" fmla="*/ 0 h 4718056"/>
                  <a:gd name="connsiteX8" fmla="*/ 1764562 w 4660240"/>
                  <a:gd name="connsiteY8" fmla="*/ 51847 h 4718056"/>
                  <a:gd name="connsiteX9" fmla="*/ 1475359 w 4660240"/>
                  <a:gd name="connsiteY9" fmla="*/ 263950 h 4718056"/>
                  <a:gd name="connsiteX10" fmla="*/ 1557173 w 4660240"/>
                  <a:gd name="connsiteY10" fmla="*/ 579748 h 4718056"/>
                  <a:gd name="connsiteX11" fmla="*/ 298695 w 4660240"/>
                  <a:gd name="connsiteY11" fmla="*/ 1503575 h 4718056"/>
                  <a:gd name="connsiteX12" fmla="*/ 1751 w 4660240"/>
                  <a:gd name="connsiteY12" fmla="*/ 2267146 h 4718056"/>
                  <a:gd name="connsiteX13" fmla="*/ 332388 w 4660240"/>
                  <a:gd name="connsiteY13" fmla="*/ 3688943 h 4718056"/>
                  <a:gd name="connsiteX14" fmla="*/ 1470913 w 4660240"/>
                  <a:gd name="connsiteY14" fmla="*/ 4588743 h 4718056"/>
                  <a:gd name="connsiteX15" fmla="*/ 2591524 w 4660240"/>
                  <a:gd name="connsiteY15" fmla="*/ 4697613 h 4718056"/>
                  <a:gd name="connsiteX16" fmla="*/ 3697058 w 4660240"/>
                  <a:gd name="connsiteY16" fmla="*/ 4256201 h 4718056"/>
                  <a:gd name="connsiteX17" fmla="*/ 4620885 w 4660240"/>
                  <a:gd name="connsiteY17" fmla="*/ 3134411 h 4718056"/>
                  <a:gd name="connsiteX18" fmla="*/ 4660240 w 4660240"/>
                  <a:gd name="connsiteY18" fmla="*/ 2365186 h 4718056"/>
                  <a:gd name="connsiteX0" fmla="*/ 4660240 w 4660240"/>
                  <a:gd name="connsiteY0" fmla="*/ 2365186 h 4718056"/>
                  <a:gd name="connsiteX1" fmla="*/ 4360476 w 4660240"/>
                  <a:gd name="connsiteY1" fmla="*/ 2365884 h 4718056"/>
                  <a:gd name="connsiteX2" fmla="*/ 4194553 w 4660240"/>
                  <a:gd name="connsiteY2" fmla="*/ 1457619 h 4718056"/>
                  <a:gd name="connsiteX3" fmla="*/ 4025352 w 4660240"/>
                  <a:gd name="connsiteY3" fmla="*/ 1247618 h 4718056"/>
                  <a:gd name="connsiteX4" fmla="*/ 3880881 w 4660240"/>
                  <a:gd name="connsiteY4" fmla="*/ 980390 h 4718056"/>
                  <a:gd name="connsiteX5" fmla="*/ 3367122 w 4660240"/>
                  <a:gd name="connsiteY5" fmla="*/ 579747 h 4718056"/>
                  <a:gd name="connsiteX6" fmla="*/ 3433108 w 4660240"/>
                  <a:gd name="connsiteY6" fmla="*/ 249810 h 4718056"/>
                  <a:gd name="connsiteX7" fmla="*/ 2490426 w 4660240"/>
                  <a:gd name="connsiteY7" fmla="*/ 0 h 4718056"/>
                  <a:gd name="connsiteX8" fmla="*/ 1764562 w 4660240"/>
                  <a:gd name="connsiteY8" fmla="*/ 51847 h 4718056"/>
                  <a:gd name="connsiteX9" fmla="*/ 1475359 w 4660240"/>
                  <a:gd name="connsiteY9" fmla="*/ 263950 h 4718056"/>
                  <a:gd name="connsiteX10" fmla="*/ 1557173 w 4660240"/>
                  <a:gd name="connsiteY10" fmla="*/ 579748 h 4718056"/>
                  <a:gd name="connsiteX11" fmla="*/ 298695 w 4660240"/>
                  <a:gd name="connsiteY11" fmla="*/ 1503575 h 4718056"/>
                  <a:gd name="connsiteX12" fmla="*/ 1751 w 4660240"/>
                  <a:gd name="connsiteY12" fmla="*/ 2267146 h 4718056"/>
                  <a:gd name="connsiteX13" fmla="*/ 332388 w 4660240"/>
                  <a:gd name="connsiteY13" fmla="*/ 3688943 h 4718056"/>
                  <a:gd name="connsiteX14" fmla="*/ 1470913 w 4660240"/>
                  <a:gd name="connsiteY14" fmla="*/ 4588743 h 4718056"/>
                  <a:gd name="connsiteX15" fmla="*/ 2591524 w 4660240"/>
                  <a:gd name="connsiteY15" fmla="*/ 4697613 h 4718056"/>
                  <a:gd name="connsiteX16" fmla="*/ 3697058 w 4660240"/>
                  <a:gd name="connsiteY16" fmla="*/ 4256201 h 4718056"/>
                  <a:gd name="connsiteX17" fmla="*/ 4620885 w 4660240"/>
                  <a:gd name="connsiteY17" fmla="*/ 3134411 h 4718056"/>
                  <a:gd name="connsiteX18" fmla="*/ 4660240 w 4660240"/>
                  <a:gd name="connsiteY18" fmla="*/ 2365186 h 4718056"/>
                  <a:gd name="connsiteX0" fmla="*/ 4660240 w 4660240"/>
                  <a:gd name="connsiteY0" fmla="*/ 2365186 h 4718056"/>
                  <a:gd name="connsiteX1" fmla="*/ 4360476 w 4660240"/>
                  <a:gd name="connsiteY1" fmla="*/ 2365884 h 4718056"/>
                  <a:gd name="connsiteX2" fmla="*/ 4194553 w 4660240"/>
                  <a:gd name="connsiteY2" fmla="*/ 1457619 h 4718056"/>
                  <a:gd name="connsiteX3" fmla="*/ 4025352 w 4660240"/>
                  <a:gd name="connsiteY3" fmla="*/ 1247618 h 4718056"/>
                  <a:gd name="connsiteX4" fmla="*/ 3857790 w 4660240"/>
                  <a:gd name="connsiteY4" fmla="*/ 980390 h 4718056"/>
                  <a:gd name="connsiteX5" fmla="*/ 3367122 w 4660240"/>
                  <a:gd name="connsiteY5" fmla="*/ 579747 h 4718056"/>
                  <a:gd name="connsiteX6" fmla="*/ 3433108 w 4660240"/>
                  <a:gd name="connsiteY6" fmla="*/ 249810 h 4718056"/>
                  <a:gd name="connsiteX7" fmla="*/ 2490426 w 4660240"/>
                  <a:gd name="connsiteY7" fmla="*/ 0 h 4718056"/>
                  <a:gd name="connsiteX8" fmla="*/ 1764562 w 4660240"/>
                  <a:gd name="connsiteY8" fmla="*/ 51847 h 4718056"/>
                  <a:gd name="connsiteX9" fmla="*/ 1475359 w 4660240"/>
                  <a:gd name="connsiteY9" fmla="*/ 263950 h 4718056"/>
                  <a:gd name="connsiteX10" fmla="*/ 1557173 w 4660240"/>
                  <a:gd name="connsiteY10" fmla="*/ 579748 h 4718056"/>
                  <a:gd name="connsiteX11" fmla="*/ 298695 w 4660240"/>
                  <a:gd name="connsiteY11" fmla="*/ 1503575 h 4718056"/>
                  <a:gd name="connsiteX12" fmla="*/ 1751 w 4660240"/>
                  <a:gd name="connsiteY12" fmla="*/ 2267146 h 4718056"/>
                  <a:gd name="connsiteX13" fmla="*/ 332388 w 4660240"/>
                  <a:gd name="connsiteY13" fmla="*/ 3688943 h 4718056"/>
                  <a:gd name="connsiteX14" fmla="*/ 1470913 w 4660240"/>
                  <a:gd name="connsiteY14" fmla="*/ 4588743 h 4718056"/>
                  <a:gd name="connsiteX15" fmla="*/ 2591524 w 4660240"/>
                  <a:gd name="connsiteY15" fmla="*/ 4697613 h 4718056"/>
                  <a:gd name="connsiteX16" fmla="*/ 3697058 w 4660240"/>
                  <a:gd name="connsiteY16" fmla="*/ 4256201 h 4718056"/>
                  <a:gd name="connsiteX17" fmla="*/ 4620885 w 4660240"/>
                  <a:gd name="connsiteY17" fmla="*/ 3134411 h 4718056"/>
                  <a:gd name="connsiteX18" fmla="*/ 4660240 w 4660240"/>
                  <a:gd name="connsiteY18" fmla="*/ 2365186 h 4718056"/>
                  <a:gd name="connsiteX0" fmla="*/ 4660240 w 4660240"/>
                  <a:gd name="connsiteY0" fmla="*/ 2365186 h 4718056"/>
                  <a:gd name="connsiteX1" fmla="*/ 4360476 w 4660240"/>
                  <a:gd name="connsiteY1" fmla="*/ 2365884 h 4718056"/>
                  <a:gd name="connsiteX2" fmla="*/ 4194553 w 4660240"/>
                  <a:gd name="connsiteY2" fmla="*/ 1515351 h 4718056"/>
                  <a:gd name="connsiteX3" fmla="*/ 4025352 w 4660240"/>
                  <a:gd name="connsiteY3" fmla="*/ 1247618 h 4718056"/>
                  <a:gd name="connsiteX4" fmla="*/ 3857790 w 4660240"/>
                  <a:gd name="connsiteY4" fmla="*/ 980390 h 4718056"/>
                  <a:gd name="connsiteX5" fmla="*/ 3367122 w 4660240"/>
                  <a:gd name="connsiteY5" fmla="*/ 579747 h 4718056"/>
                  <a:gd name="connsiteX6" fmla="*/ 3433108 w 4660240"/>
                  <a:gd name="connsiteY6" fmla="*/ 249810 h 4718056"/>
                  <a:gd name="connsiteX7" fmla="*/ 2490426 w 4660240"/>
                  <a:gd name="connsiteY7" fmla="*/ 0 h 4718056"/>
                  <a:gd name="connsiteX8" fmla="*/ 1764562 w 4660240"/>
                  <a:gd name="connsiteY8" fmla="*/ 51847 h 4718056"/>
                  <a:gd name="connsiteX9" fmla="*/ 1475359 w 4660240"/>
                  <a:gd name="connsiteY9" fmla="*/ 263950 h 4718056"/>
                  <a:gd name="connsiteX10" fmla="*/ 1557173 w 4660240"/>
                  <a:gd name="connsiteY10" fmla="*/ 579748 h 4718056"/>
                  <a:gd name="connsiteX11" fmla="*/ 298695 w 4660240"/>
                  <a:gd name="connsiteY11" fmla="*/ 1503575 h 4718056"/>
                  <a:gd name="connsiteX12" fmla="*/ 1751 w 4660240"/>
                  <a:gd name="connsiteY12" fmla="*/ 2267146 h 4718056"/>
                  <a:gd name="connsiteX13" fmla="*/ 332388 w 4660240"/>
                  <a:gd name="connsiteY13" fmla="*/ 3688943 h 4718056"/>
                  <a:gd name="connsiteX14" fmla="*/ 1470913 w 4660240"/>
                  <a:gd name="connsiteY14" fmla="*/ 4588743 h 4718056"/>
                  <a:gd name="connsiteX15" fmla="*/ 2591524 w 4660240"/>
                  <a:gd name="connsiteY15" fmla="*/ 4697613 h 4718056"/>
                  <a:gd name="connsiteX16" fmla="*/ 3697058 w 4660240"/>
                  <a:gd name="connsiteY16" fmla="*/ 4256201 h 4718056"/>
                  <a:gd name="connsiteX17" fmla="*/ 4620885 w 4660240"/>
                  <a:gd name="connsiteY17" fmla="*/ 3134411 h 4718056"/>
                  <a:gd name="connsiteX18" fmla="*/ 4660240 w 4660240"/>
                  <a:gd name="connsiteY18" fmla="*/ 2365186 h 4718056"/>
                  <a:gd name="connsiteX0" fmla="*/ 4660240 w 4660240"/>
                  <a:gd name="connsiteY0" fmla="*/ 2365186 h 4718056"/>
                  <a:gd name="connsiteX1" fmla="*/ 4360476 w 4660240"/>
                  <a:gd name="connsiteY1" fmla="*/ 2365884 h 4718056"/>
                  <a:gd name="connsiteX2" fmla="*/ 4194553 w 4660240"/>
                  <a:gd name="connsiteY2" fmla="*/ 1515351 h 4718056"/>
                  <a:gd name="connsiteX3" fmla="*/ 4025352 w 4660240"/>
                  <a:gd name="connsiteY3" fmla="*/ 1247618 h 4718056"/>
                  <a:gd name="connsiteX4" fmla="*/ 3857790 w 4660240"/>
                  <a:gd name="connsiteY4" fmla="*/ 980390 h 4718056"/>
                  <a:gd name="connsiteX5" fmla="*/ 3367122 w 4660240"/>
                  <a:gd name="connsiteY5" fmla="*/ 579747 h 4718056"/>
                  <a:gd name="connsiteX6" fmla="*/ 3433108 w 4660240"/>
                  <a:gd name="connsiteY6" fmla="*/ 249810 h 4718056"/>
                  <a:gd name="connsiteX7" fmla="*/ 2490426 w 4660240"/>
                  <a:gd name="connsiteY7" fmla="*/ 0 h 4718056"/>
                  <a:gd name="connsiteX8" fmla="*/ 1764562 w 4660240"/>
                  <a:gd name="connsiteY8" fmla="*/ 51847 h 4718056"/>
                  <a:gd name="connsiteX9" fmla="*/ 1475359 w 4660240"/>
                  <a:gd name="connsiteY9" fmla="*/ 263950 h 4718056"/>
                  <a:gd name="connsiteX10" fmla="*/ 1557173 w 4660240"/>
                  <a:gd name="connsiteY10" fmla="*/ 579748 h 4718056"/>
                  <a:gd name="connsiteX11" fmla="*/ 811857 w 4660240"/>
                  <a:gd name="connsiteY11" fmla="*/ 1472903 h 4718056"/>
                  <a:gd name="connsiteX12" fmla="*/ 298695 w 4660240"/>
                  <a:gd name="connsiteY12" fmla="*/ 1503575 h 4718056"/>
                  <a:gd name="connsiteX13" fmla="*/ 1751 w 4660240"/>
                  <a:gd name="connsiteY13" fmla="*/ 2267146 h 4718056"/>
                  <a:gd name="connsiteX14" fmla="*/ 332388 w 4660240"/>
                  <a:gd name="connsiteY14" fmla="*/ 3688943 h 4718056"/>
                  <a:gd name="connsiteX15" fmla="*/ 1470913 w 4660240"/>
                  <a:gd name="connsiteY15" fmla="*/ 4588743 h 4718056"/>
                  <a:gd name="connsiteX16" fmla="*/ 2591524 w 4660240"/>
                  <a:gd name="connsiteY16" fmla="*/ 4697613 h 4718056"/>
                  <a:gd name="connsiteX17" fmla="*/ 3697058 w 4660240"/>
                  <a:gd name="connsiteY17" fmla="*/ 4256201 h 4718056"/>
                  <a:gd name="connsiteX18" fmla="*/ 4620885 w 4660240"/>
                  <a:gd name="connsiteY18" fmla="*/ 3134411 h 4718056"/>
                  <a:gd name="connsiteX19" fmla="*/ 4660240 w 4660240"/>
                  <a:gd name="connsiteY19" fmla="*/ 2365186 h 4718056"/>
                  <a:gd name="connsiteX0" fmla="*/ 4660240 w 4660240"/>
                  <a:gd name="connsiteY0" fmla="*/ 2365186 h 4718056"/>
                  <a:gd name="connsiteX1" fmla="*/ 4360476 w 4660240"/>
                  <a:gd name="connsiteY1" fmla="*/ 2365884 h 4718056"/>
                  <a:gd name="connsiteX2" fmla="*/ 4194553 w 4660240"/>
                  <a:gd name="connsiteY2" fmla="*/ 1515351 h 4718056"/>
                  <a:gd name="connsiteX3" fmla="*/ 4025352 w 4660240"/>
                  <a:gd name="connsiteY3" fmla="*/ 1247618 h 4718056"/>
                  <a:gd name="connsiteX4" fmla="*/ 3857790 w 4660240"/>
                  <a:gd name="connsiteY4" fmla="*/ 980390 h 4718056"/>
                  <a:gd name="connsiteX5" fmla="*/ 3367122 w 4660240"/>
                  <a:gd name="connsiteY5" fmla="*/ 579747 h 4718056"/>
                  <a:gd name="connsiteX6" fmla="*/ 3433108 w 4660240"/>
                  <a:gd name="connsiteY6" fmla="*/ 249810 h 4718056"/>
                  <a:gd name="connsiteX7" fmla="*/ 2490426 w 4660240"/>
                  <a:gd name="connsiteY7" fmla="*/ 0 h 4718056"/>
                  <a:gd name="connsiteX8" fmla="*/ 1764562 w 4660240"/>
                  <a:gd name="connsiteY8" fmla="*/ 51847 h 4718056"/>
                  <a:gd name="connsiteX9" fmla="*/ 1475359 w 4660240"/>
                  <a:gd name="connsiteY9" fmla="*/ 263950 h 4718056"/>
                  <a:gd name="connsiteX10" fmla="*/ 1557173 w 4660240"/>
                  <a:gd name="connsiteY10" fmla="*/ 579748 h 4718056"/>
                  <a:gd name="connsiteX11" fmla="*/ 811857 w 4660240"/>
                  <a:gd name="connsiteY11" fmla="*/ 1472903 h 4718056"/>
                  <a:gd name="connsiteX12" fmla="*/ 275607 w 4660240"/>
                  <a:gd name="connsiteY12" fmla="*/ 1249548 h 4718056"/>
                  <a:gd name="connsiteX13" fmla="*/ 1751 w 4660240"/>
                  <a:gd name="connsiteY13" fmla="*/ 2267146 h 4718056"/>
                  <a:gd name="connsiteX14" fmla="*/ 332388 w 4660240"/>
                  <a:gd name="connsiteY14" fmla="*/ 3688943 h 4718056"/>
                  <a:gd name="connsiteX15" fmla="*/ 1470913 w 4660240"/>
                  <a:gd name="connsiteY15" fmla="*/ 4588743 h 4718056"/>
                  <a:gd name="connsiteX16" fmla="*/ 2591524 w 4660240"/>
                  <a:gd name="connsiteY16" fmla="*/ 4697613 h 4718056"/>
                  <a:gd name="connsiteX17" fmla="*/ 3697058 w 4660240"/>
                  <a:gd name="connsiteY17" fmla="*/ 4256201 h 4718056"/>
                  <a:gd name="connsiteX18" fmla="*/ 4620885 w 4660240"/>
                  <a:gd name="connsiteY18" fmla="*/ 3134411 h 4718056"/>
                  <a:gd name="connsiteX19" fmla="*/ 4660240 w 4660240"/>
                  <a:gd name="connsiteY19" fmla="*/ 2365186 h 4718056"/>
                  <a:gd name="connsiteX0" fmla="*/ 4660240 w 4660240"/>
                  <a:gd name="connsiteY0" fmla="*/ 2365186 h 4718056"/>
                  <a:gd name="connsiteX1" fmla="*/ 4360476 w 4660240"/>
                  <a:gd name="connsiteY1" fmla="*/ 2365884 h 4718056"/>
                  <a:gd name="connsiteX2" fmla="*/ 4194553 w 4660240"/>
                  <a:gd name="connsiteY2" fmla="*/ 1515351 h 4718056"/>
                  <a:gd name="connsiteX3" fmla="*/ 4025352 w 4660240"/>
                  <a:gd name="connsiteY3" fmla="*/ 1247618 h 4718056"/>
                  <a:gd name="connsiteX4" fmla="*/ 3857790 w 4660240"/>
                  <a:gd name="connsiteY4" fmla="*/ 980390 h 4718056"/>
                  <a:gd name="connsiteX5" fmla="*/ 3367122 w 4660240"/>
                  <a:gd name="connsiteY5" fmla="*/ 579747 h 4718056"/>
                  <a:gd name="connsiteX6" fmla="*/ 3433108 w 4660240"/>
                  <a:gd name="connsiteY6" fmla="*/ 249810 h 4718056"/>
                  <a:gd name="connsiteX7" fmla="*/ 2490426 w 4660240"/>
                  <a:gd name="connsiteY7" fmla="*/ 0 h 4718056"/>
                  <a:gd name="connsiteX8" fmla="*/ 1764562 w 4660240"/>
                  <a:gd name="connsiteY8" fmla="*/ 51847 h 4718056"/>
                  <a:gd name="connsiteX9" fmla="*/ 1475359 w 4660240"/>
                  <a:gd name="connsiteY9" fmla="*/ 263950 h 4718056"/>
                  <a:gd name="connsiteX10" fmla="*/ 1557173 w 4660240"/>
                  <a:gd name="connsiteY10" fmla="*/ 579748 h 4718056"/>
                  <a:gd name="connsiteX11" fmla="*/ 523197 w 4660240"/>
                  <a:gd name="connsiteY11" fmla="*/ 1530635 h 4718056"/>
                  <a:gd name="connsiteX12" fmla="*/ 275607 w 4660240"/>
                  <a:gd name="connsiteY12" fmla="*/ 1249548 h 4718056"/>
                  <a:gd name="connsiteX13" fmla="*/ 1751 w 4660240"/>
                  <a:gd name="connsiteY13" fmla="*/ 2267146 h 4718056"/>
                  <a:gd name="connsiteX14" fmla="*/ 332388 w 4660240"/>
                  <a:gd name="connsiteY14" fmla="*/ 3688943 h 4718056"/>
                  <a:gd name="connsiteX15" fmla="*/ 1470913 w 4660240"/>
                  <a:gd name="connsiteY15" fmla="*/ 4588743 h 4718056"/>
                  <a:gd name="connsiteX16" fmla="*/ 2591524 w 4660240"/>
                  <a:gd name="connsiteY16" fmla="*/ 4697613 h 4718056"/>
                  <a:gd name="connsiteX17" fmla="*/ 3697058 w 4660240"/>
                  <a:gd name="connsiteY17" fmla="*/ 4256201 h 4718056"/>
                  <a:gd name="connsiteX18" fmla="*/ 4620885 w 4660240"/>
                  <a:gd name="connsiteY18" fmla="*/ 3134411 h 4718056"/>
                  <a:gd name="connsiteX19" fmla="*/ 4660240 w 4660240"/>
                  <a:gd name="connsiteY19" fmla="*/ 2365186 h 471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60240" h="4718056">
                    <a:moveTo>
                      <a:pt x="4660240" y="2365186"/>
                    </a:moveTo>
                    <a:lnTo>
                      <a:pt x="4360476" y="2365884"/>
                    </a:lnTo>
                    <a:cubicBezTo>
                      <a:pt x="4374441" y="2051582"/>
                      <a:pt x="4296059" y="1818110"/>
                      <a:pt x="4194553" y="1515351"/>
                    </a:cubicBezTo>
                    <a:lnTo>
                      <a:pt x="4025352" y="1247618"/>
                    </a:lnTo>
                    <a:lnTo>
                      <a:pt x="3857790" y="980390"/>
                    </a:lnTo>
                    <a:lnTo>
                      <a:pt x="3367122" y="579747"/>
                    </a:lnTo>
                    <a:lnTo>
                      <a:pt x="3433108" y="249810"/>
                    </a:lnTo>
                    <a:cubicBezTo>
                      <a:pt x="3096885" y="208961"/>
                      <a:pt x="2826649" y="40849"/>
                      <a:pt x="2490426" y="0"/>
                    </a:cubicBezTo>
                    <a:lnTo>
                      <a:pt x="1764562" y="51847"/>
                    </a:lnTo>
                    <a:lnTo>
                      <a:pt x="1475359" y="263950"/>
                    </a:lnTo>
                    <a:lnTo>
                      <a:pt x="1557173" y="579748"/>
                    </a:lnTo>
                    <a:cubicBezTo>
                      <a:pt x="1347222" y="738908"/>
                      <a:pt x="733148" y="1371475"/>
                      <a:pt x="523197" y="1530635"/>
                    </a:cubicBezTo>
                    <a:lnTo>
                      <a:pt x="275607" y="1249548"/>
                    </a:lnTo>
                    <a:lnTo>
                      <a:pt x="1751" y="2267146"/>
                    </a:lnTo>
                    <a:cubicBezTo>
                      <a:pt x="-13961" y="2776193"/>
                      <a:pt x="74723" y="3073334"/>
                      <a:pt x="332388" y="3688943"/>
                    </a:cubicBezTo>
                    <a:cubicBezTo>
                      <a:pt x="688799" y="4131279"/>
                      <a:pt x="999038" y="4388887"/>
                      <a:pt x="1470913" y="4588743"/>
                    </a:cubicBezTo>
                    <a:cubicBezTo>
                      <a:pt x="1921433" y="4717406"/>
                      <a:pt x="2210287" y="4742146"/>
                      <a:pt x="2591524" y="4697613"/>
                    </a:cubicBezTo>
                    <a:cubicBezTo>
                      <a:pt x="2960038" y="4631298"/>
                      <a:pt x="3328547" y="4403338"/>
                      <a:pt x="3697058" y="4256201"/>
                    </a:cubicBezTo>
                    <a:lnTo>
                      <a:pt x="4620885" y="3134411"/>
                    </a:lnTo>
                    <a:cubicBezTo>
                      <a:pt x="4622456" y="2862605"/>
                      <a:pt x="4658669" y="2636992"/>
                      <a:pt x="4660240" y="2365186"/>
                    </a:cubicBezTo>
                    <a:close/>
                  </a:path>
                </a:pathLst>
              </a:cu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5" name="Freeform: Shape 524">
                <a:extLst>
                  <a:ext uri="{FF2B5EF4-FFF2-40B4-BE49-F238E27FC236}">
                    <a16:creationId xmlns:a16="http://schemas.microsoft.com/office/drawing/2014/main" id="{2F64F0FB-1F79-44FE-A769-0726DEE4B72D}"/>
                  </a:ext>
                </a:extLst>
              </p:cNvPr>
              <p:cNvSpPr/>
              <p:nvPr/>
            </p:nvSpPr>
            <p:spPr>
              <a:xfrm>
                <a:off x="9716573" y="4050422"/>
                <a:ext cx="178855" cy="254187"/>
              </a:xfrm>
              <a:custGeom>
                <a:avLst/>
                <a:gdLst>
                  <a:gd name="connsiteX0" fmla="*/ 1725105 w 1734532"/>
                  <a:gd name="connsiteY0" fmla="*/ 0 h 2465109"/>
                  <a:gd name="connsiteX1" fmla="*/ 1734532 w 1734532"/>
                  <a:gd name="connsiteY1" fmla="*/ 249811 h 2465109"/>
                  <a:gd name="connsiteX2" fmla="*/ 1216058 w 1734532"/>
                  <a:gd name="connsiteY2" fmla="*/ 480767 h 2465109"/>
                  <a:gd name="connsiteX3" fmla="*/ 575035 w 1734532"/>
                  <a:gd name="connsiteY3" fmla="*/ 1069942 h 2465109"/>
                  <a:gd name="connsiteX4" fmla="*/ 348792 w 1734532"/>
                  <a:gd name="connsiteY4" fmla="*/ 1442301 h 2465109"/>
                  <a:gd name="connsiteX5" fmla="*/ 202677 w 1734532"/>
                  <a:gd name="connsiteY5" fmla="*/ 2465109 h 2465109"/>
                  <a:gd name="connsiteX6" fmla="*/ 0 w 1734532"/>
                  <a:gd name="connsiteY6" fmla="*/ 2366128 h 2465109"/>
                  <a:gd name="connsiteX7" fmla="*/ 122549 w 1734532"/>
                  <a:gd name="connsiteY7" fmla="*/ 1550709 h 2465109"/>
                  <a:gd name="connsiteX8" fmla="*/ 593889 w 1734532"/>
                  <a:gd name="connsiteY8" fmla="*/ 754145 h 2465109"/>
                  <a:gd name="connsiteX9" fmla="*/ 1263192 w 1734532"/>
                  <a:gd name="connsiteY9" fmla="*/ 254524 h 2465109"/>
                  <a:gd name="connsiteX10" fmla="*/ 1725105 w 1734532"/>
                  <a:gd name="connsiteY10" fmla="*/ 0 h 2465109"/>
                  <a:gd name="connsiteX0" fmla="*/ 1725105 w 1734532"/>
                  <a:gd name="connsiteY0" fmla="*/ 0 h 2465109"/>
                  <a:gd name="connsiteX1" fmla="*/ 1734532 w 1734532"/>
                  <a:gd name="connsiteY1" fmla="*/ 249811 h 2465109"/>
                  <a:gd name="connsiteX2" fmla="*/ 1216058 w 1734532"/>
                  <a:gd name="connsiteY2" fmla="*/ 480767 h 2465109"/>
                  <a:gd name="connsiteX3" fmla="*/ 575035 w 1734532"/>
                  <a:gd name="connsiteY3" fmla="*/ 1069942 h 2465109"/>
                  <a:gd name="connsiteX4" fmla="*/ 371879 w 1734532"/>
                  <a:gd name="connsiteY4" fmla="*/ 1511581 h 2465109"/>
                  <a:gd name="connsiteX5" fmla="*/ 202677 w 1734532"/>
                  <a:gd name="connsiteY5" fmla="*/ 2465109 h 2465109"/>
                  <a:gd name="connsiteX6" fmla="*/ 0 w 1734532"/>
                  <a:gd name="connsiteY6" fmla="*/ 2366128 h 2465109"/>
                  <a:gd name="connsiteX7" fmla="*/ 122549 w 1734532"/>
                  <a:gd name="connsiteY7" fmla="*/ 1550709 h 2465109"/>
                  <a:gd name="connsiteX8" fmla="*/ 593889 w 1734532"/>
                  <a:gd name="connsiteY8" fmla="*/ 754145 h 2465109"/>
                  <a:gd name="connsiteX9" fmla="*/ 1263192 w 1734532"/>
                  <a:gd name="connsiteY9" fmla="*/ 254524 h 2465109"/>
                  <a:gd name="connsiteX10" fmla="*/ 1725105 w 1734532"/>
                  <a:gd name="connsiteY10" fmla="*/ 0 h 2465109"/>
                  <a:gd name="connsiteX0" fmla="*/ 1725105 w 1734532"/>
                  <a:gd name="connsiteY0" fmla="*/ 0 h 2465109"/>
                  <a:gd name="connsiteX1" fmla="*/ 1734532 w 1734532"/>
                  <a:gd name="connsiteY1" fmla="*/ 249811 h 2465109"/>
                  <a:gd name="connsiteX2" fmla="*/ 1216058 w 1734532"/>
                  <a:gd name="connsiteY2" fmla="*/ 480767 h 2465109"/>
                  <a:gd name="connsiteX3" fmla="*/ 505750 w 1734532"/>
                  <a:gd name="connsiteY3" fmla="*/ 1150766 h 2465109"/>
                  <a:gd name="connsiteX4" fmla="*/ 371879 w 1734532"/>
                  <a:gd name="connsiteY4" fmla="*/ 1511581 h 2465109"/>
                  <a:gd name="connsiteX5" fmla="*/ 202677 w 1734532"/>
                  <a:gd name="connsiteY5" fmla="*/ 2465109 h 2465109"/>
                  <a:gd name="connsiteX6" fmla="*/ 0 w 1734532"/>
                  <a:gd name="connsiteY6" fmla="*/ 2366128 h 2465109"/>
                  <a:gd name="connsiteX7" fmla="*/ 122549 w 1734532"/>
                  <a:gd name="connsiteY7" fmla="*/ 1550709 h 2465109"/>
                  <a:gd name="connsiteX8" fmla="*/ 593889 w 1734532"/>
                  <a:gd name="connsiteY8" fmla="*/ 754145 h 2465109"/>
                  <a:gd name="connsiteX9" fmla="*/ 1263192 w 1734532"/>
                  <a:gd name="connsiteY9" fmla="*/ 254524 h 2465109"/>
                  <a:gd name="connsiteX10" fmla="*/ 1725105 w 1734532"/>
                  <a:gd name="connsiteY10" fmla="*/ 0 h 2465109"/>
                  <a:gd name="connsiteX0" fmla="*/ 1725105 w 1734532"/>
                  <a:gd name="connsiteY0" fmla="*/ 0 h 2465109"/>
                  <a:gd name="connsiteX1" fmla="*/ 1734532 w 1734532"/>
                  <a:gd name="connsiteY1" fmla="*/ 249811 h 2465109"/>
                  <a:gd name="connsiteX2" fmla="*/ 1216058 w 1734532"/>
                  <a:gd name="connsiteY2" fmla="*/ 480767 h 2465109"/>
                  <a:gd name="connsiteX3" fmla="*/ 505750 w 1734532"/>
                  <a:gd name="connsiteY3" fmla="*/ 1150766 h 2465109"/>
                  <a:gd name="connsiteX4" fmla="*/ 371879 w 1734532"/>
                  <a:gd name="connsiteY4" fmla="*/ 1511581 h 2465109"/>
                  <a:gd name="connsiteX5" fmla="*/ 202677 w 1734532"/>
                  <a:gd name="connsiteY5" fmla="*/ 2465109 h 2465109"/>
                  <a:gd name="connsiteX6" fmla="*/ 0 w 1734532"/>
                  <a:gd name="connsiteY6" fmla="*/ 2366128 h 2465109"/>
                  <a:gd name="connsiteX7" fmla="*/ 122549 w 1734532"/>
                  <a:gd name="connsiteY7" fmla="*/ 1550709 h 2465109"/>
                  <a:gd name="connsiteX8" fmla="*/ 593889 w 1734532"/>
                  <a:gd name="connsiteY8" fmla="*/ 754145 h 2465109"/>
                  <a:gd name="connsiteX9" fmla="*/ 1263192 w 1734532"/>
                  <a:gd name="connsiteY9" fmla="*/ 254524 h 2465109"/>
                  <a:gd name="connsiteX10" fmla="*/ 1725105 w 1734532"/>
                  <a:gd name="connsiteY10" fmla="*/ 0 h 2465109"/>
                  <a:gd name="connsiteX0" fmla="*/ 1725105 w 1734532"/>
                  <a:gd name="connsiteY0" fmla="*/ 0 h 2465109"/>
                  <a:gd name="connsiteX1" fmla="*/ 1734532 w 1734532"/>
                  <a:gd name="connsiteY1" fmla="*/ 249811 h 2465109"/>
                  <a:gd name="connsiteX2" fmla="*/ 1216058 w 1734532"/>
                  <a:gd name="connsiteY2" fmla="*/ 480767 h 2465109"/>
                  <a:gd name="connsiteX3" fmla="*/ 540391 w 1734532"/>
                  <a:gd name="connsiteY3" fmla="*/ 1185408 h 2465109"/>
                  <a:gd name="connsiteX4" fmla="*/ 371879 w 1734532"/>
                  <a:gd name="connsiteY4" fmla="*/ 1511581 h 2465109"/>
                  <a:gd name="connsiteX5" fmla="*/ 202677 w 1734532"/>
                  <a:gd name="connsiteY5" fmla="*/ 2465109 h 2465109"/>
                  <a:gd name="connsiteX6" fmla="*/ 0 w 1734532"/>
                  <a:gd name="connsiteY6" fmla="*/ 2366128 h 2465109"/>
                  <a:gd name="connsiteX7" fmla="*/ 122549 w 1734532"/>
                  <a:gd name="connsiteY7" fmla="*/ 1550709 h 2465109"/>
                  <a:gd name="connsiteX8" fmla="*/ 593889 w 1734532"/>
                  <a:gd name="connsiteY8" fmla="*/ 754145 h 2465109"/>
                  <a:gd name="connsiteX9" fmla="*/ 1263192 w 1734532"/>
                  <a:gd name="connsiteY9" fmla="*/ 254524 h 2465109"/>
                  <a:gd name="connsiteX10" fmla="*/ 1725105 w 1734532"/>
                  <a:gd name="connsiteY10" fmla="*/ 0 h 2465109"/>
                  <a:gd name="connsiteX0" fmla="*/ 1725105 w 1734532"/>
                  <a:gd name="connsiteY0" fmla="*/ 0 h 2465109"/>
                  <a:gd name="connsiteX1" fmla="*/ 1734532 w 1734532"/>
                  <a:gd name="connsiteY1" fmla="*/ 249811 h 2465109"/>
                  <a:gd name="connsiteX2" fmla="*/ 1216058 w 1734532"/>
                  <a:gd name="connsiteY2" fmla="*/ 480767 h 2465109"/>
                  <a:gd name="connsiteX3" fmla="*/ 540391 w 1734532"/>
                  <a:gd name="connsiteY3" fmla="*/ 1185408 h 2465109"/>
                  <a:gd name="connsiteX4" fmla="*/ 371879 w 1734532"/>
                  <a:gd name="connsiteY4" fmla="*/ 1511581 h 2465109"/>
                  <a:gd name="connsiteX5" fmla="*/ 202677 w 1734532"/>
                  <a:gd name="connsiteY5" fmla="*/ 2465109 h 2465109"/>
                  <a:gd name="connsiteX6" fmla="*/ 0 w 1734532"/>
                  <a:gd name="connsiteY6" fmla="*/ 2366128 h 2465109"/>
                  <a:gd name="connsiteX7" fmla="*/ 122549 w 1734532"/>
                  <a:gd name="connsiteY7" fmla="*/ 1550709 h 2465109"/>
                  <a:gd name="connsiteX8" fmla="*/ 593889 w 1734532"/>
                  <a:gd name="connsiteY8" fmla="*/ 754145 h 2465109"/>
                  <a:gd name="connsiteX9" fmla="*/ 1263192 w 1734532"/>
                  <a:gd name="connsiteY9" fmla="*/ 254524 h 2465109"/>
                  <a:gd name="connsiteX10" fmla="*/ 1725105 w 1734532"/>
                  <a:gd name="connsiteY10" fmla="*/ 0 h 2465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4532" h="2465109">
                    <a:moveTo>
                      <a:pt x="1725105" y="0"/>
                    </a:moveTo>
                    <a:lnTo>
                      <a:pt x="1734532" y="249811"/>
                    </a:lnTo>
                    <a:lnTo>
                      <a:pt x="1216058" y="480767"/>
                    </a:lnTo>
                    <a:cubicBezTo>
                      <a:pt x="979289" y="704100"/>
                      <a:pt x="777157" y="869689"/>
                      <a:pt x="540391" y="1185408"/>
                    </a:cubicBezTo>
                    <a:lnTo>
                      <a:pt x="371879" y="1511581"/>
                    </a:lnTo>
                    <a:lnTo>
                      <a:pt x="202677" y="2465109"/>
                    </a:lnTo>
                    <a:lnTo>
                      <a:pt x="0" y="2366128"/>
                    </a:lnTo>
                    <a:lnTo>
                      <a:pt x="122549" y="1550709"/>
                    </a:lnTo>
                    <a:lnTo>
                      <a:pt x="593889" y="754145"/>
                    </a:lnTo>
                    <a:lnTo>
                      <a:pt x="1263192" y="254524"/>
                    </a:lnTo>
                    <a:lnTo>
                      <a:pt x="1725105" y="0"/>
                    </a:lnTo>
                    <a:close/>
                  </a:path>
                </a:pathLst>
              </a:cu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6" name="Rectangle 525">
                <a:extLst>
                  <a:ext uri="{FF2B5EF4-FFF2-40B4-BE49-F238E27FC236}">
                    <a16:creationId xmlns:a16="http://schemas.microsoft.com/office/drawing/2014/main" id="{9DEA1EBD-7643-4514-91A7-ABCEAE9CDEDF}"/>
                  </a:ext>
                </a:extLst>
              </p:cNvPr>
              <p:cNvSpPr/>
              <p:nvPr/>
            </p:nvSpPr>
            <p:spPr>
              <a:xfrm rot="3609533">
                <a:off x="10214616" y="4079843"/>
                <a:ext cx="10800" cy="135492"/>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7" name="Rectangle 526">
                <a:extLst>
                  <a:ext uri="{FF2B5EF4-FFF2-40B4-BE49-F238E27FC236}">
                    <a16:creationId xmlns:a16="http://schemas.microsoft.com/office/drawing/2014/main" id="{CE41C044-4AFF-4304-BAAA-17D91D0AE509}"/>
                  </a:ext>
                </a:extLst>
              </p:cNvPr>
              <p:cNvSpPr/>
              <p:nvPr/>
            </p:nvSpPr>
            <p:spPr>
              <a:xfrm rot="1784204">
                <a:off x="10077991" y="3999324"/>
                <a:ext cx="10800" cy="17075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8" name="Rectangle 527">
                <a:extLst>
                  <a:ext uri="{FF2B5EF4-FFF2-40B4-BE49-F238E27FC236}">
                    <a16:creationId xmlns:a16="http://schemas.microsoft.com/office/drawing/2014/main" id="{B30890E2-7502-4577-9FB7-99067DD447EA}"/>
                  </a:ext>
                </a:extLst>
              </p:cNvPr>
              <p:cNvSpPr/>
              <p:nvPr/>
            </p:nvSpPr>
            <p:spPr>
              <a:xfrm rot="20400000">
                <a:off x="9877705" y="3975231"/>
                <a:ext cx="10800" cy="215302"/>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9" name="Rectangle 528">
                <a:extLst>
                  <a:ext uri="{FF2B5EF4-FFF2-40B4-BE49-F238E27FC236}">
                    <a16:creationId xmlns:a16="http://schemas.microsoft.com/office/drawing/2014/main" id="{25DD8297-EC45-46B8-9ED1-CD9CF1B7E3FD}"/>
                  </a:ext>
                </a:extLst>
              </p:cNvPr>
              <p:cNvSpPr/>
              <p:nvPr/>
            </p:nvSpPr>
            <p:spPr>
              <a:xfrm rot="12576108">
                <a:off x="9875519" y="4308355"/>
                <a:ext cx="10800" cy="215302"/>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0" name="Rectangle 529">
                <a:extLst>
                  <a:ext uri="{FF2B5EF4-FFF2-40B4-BE49-F238E27FC236}">
                    <a16:creationId xmlns:a16="http://schemas.microsoft.com/office/drawing/2014/main" id="{7EBC779E-1161-462C-92B2-E7FC42185807}"/>
                  </a:ext>
                </a:extLst>
              </p:cNvPr>
              <p:cNvSpPr/>
              <p:nvPr/>
            </p:nvSpPr>
            <p:spPr>
              <a:xfrm rot="8966207">
                <a:off x="10017839" y="4313540"/>
                <a:ext cx="10800" cy="215302"/>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1" name="Rectangle 530">
                <a:extLst>
                  <a:ext uri="{FF2B5EF4-FFF2-40B4-BE49-F238E27FC236}">
                    <a16:creationId xmlns:a16="http://schemas.microsoft.com/office/drawing/2014/main" id="{4F5A1564-C8FF-4955-814F-A288ECAC654B}"/>
                  </a:ext>
                </a:extLst>
              </p:cNvPr>
              <p:cNvSpPr/>
              <p:nvPr/>
            </p:nvSpPr>
            <p:spPr>
              <a:xfrm rot="16512251">
                <a:off x="9808880" y="4170291"/>
                <a:ext cx="10800" cy="215302"/>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2" name="Freeform: Shape 531">
                <a:extLst>
                  <a:ext uri="{FF2B5EF4-FFF2-40B4-BE49-F238E27FC236}">
                    <a16:creationId xmlns:a16="http://schemas.microsoft.com/office/drawing/2014/main" id="{E09DC24C-842D-4FE9-AD77-337B1FEE51E5}"/>
                  </a:ext>
                </a:extLst>
              </p:cNvPr>
              <p:cNvSpPr/>
              <p:nvPr/>
            </p:nvSpPr>
            <p:spPr>
              <a:xfrm>
                <a:off x="9851644" y="4132091"/>
                <a:ext cx="261160" cy="197887"/>
              </a:xfrm>
              <a:custGeom>
                <a:avLst/>
                <a:gdLst>
                  <a:gd name="connsiteX0" fmla="*/ 0 w 865481"/>
                  <a:gd name="connsiteY0" fmla="*/ 1452504 h 1452504"/>
                  <a:gd name="connsiteX1" fmla="*/ 22578 w 865481"/>
                  <a:gd name="connsiteY1" fmla="*/ 1377245 h 1452504"/>
                  <a:gd name="connsiteX2" fmla="*/ 60207 w 865481"/>
                  <a:gd name="connsiteY2" fmla="*/ 1358430 h 1452504"/>
                  <a:gd name="connsiteX3" fmla="*/ 79022 w 865481"/>
                  <a:gd name="connsiteY3" fmla="*/ 1396060 h 1452504"/>
                  <a:gd name="connsiteX4" fmla="*/ 90311 w 865481"/>
                  <a:gd name="connsiteY4" fmla="*/ 1407348 h 1452504"/>
                  <a:gd name="connsiteX5" fmla="*/ 120415 w 865481"/>
                  <a:gd name="connsiteY5" fmla="*/ 1373482 h 1452504"/>
                  <a:gd name="connsiteX6" fmla="*/ 154281 w 865481"/>
                  <a:gd name="connsiteY6" fmla="*/ 1381008 h 1452504"/>
                  <a:gd name="connsiteX7" fmla="*/ 176859 w 865481"/>
                  <a:gd name="connsiteY7" fmla="*/ 1358430 h 1452504"/>
                  <a:gd name="connsiteX8" fmla="*/ 142992 w 865481"/>
                  <a:gd name="connsiteY8" fmla="*/ 1317037 h 1452504"/>
                  <a:gd name="connsiteX9" fmla="*/ 214489 w 865481"/>
                  <a:gd name="connsiteY9" fmla="*/ 1290697 h 1452504"/>
                  <a:gd name="connsiteX10" fmla="*/ 263407 w 865481"/>
                  <a:gd name="connsiteY10" fmla="*/ 1264356 h 1452504"/>
                  <a:gd name="connsiteX11" fmla="*/ 282222 w 865481"/>
                  <a:gd name="connsiteY11" fmla="*/ 1309511 h 1452504"/>
                  <a:gd name="connsiteX12" fmla="*/ 304800 w 865481"/>
                  <a:gd name="connsiteY12" fmla="*/ 1298223 h 1452504"/>
                  <a:gd name="connsiteX13" fmla="*/ 312326 w 865481"/>
                  <a:gd name="connsiteY13" fmla="*/ 1271882 h 1452504"/>
                  <a:gd name="connsiteX14" fmla="*/ 342429 w 865481"/>
                  <a:gd name="connsiteY14" fmla="*/ 1305748 h 1452504"/>
                  <a:gd name="connsiteX15" fmla="*/ 395111 w 865481"/>
                  <a:gd name="connsiteY15" fmla="*/ 1298223 h 1452504"/>
                  <a:gd name="connsiteX16" fmla="*/ 395111 w 865481"/>
                  <a:gd name="connsiteY16" fmla="*/ 1298223 h 1452504"/>
                  <a:gd name="connsiteX17" fmla="*/ 380059 w 865481"/>
                  <a:gd name="connsiteY17" fmla="*/ 1238015 h 1452504"/>
                  <a:gd name="connsiteX18" fmla="*/ 372533 w 865481"/>
                  <a:gd name="connsiteY18" fmla="*/ 1207911 h 1452504"/>
                  <a:gd name="connsiteX19" fmla="*/ 372533 w 865481"/>
                  <a:gd name="connsiteY19" fmla="*/ 1166519 h 1452504"/>
                  <a:gd name="connsiteX20" fmla="*/ 391348 w 865481"/>
                  <a:gd name="connsiteY20" fmla="*/ 1132652 h 1452504"/>
                  <a:gd name="connsiteX21" fmla="*/ 391348 w 865481"/>
                  <a:gd name="connsiteY21" fmla="*/ 1132652 h 1452504"/>
                  <a:gd name="connsiteX22" fmla="*/ 432741 w 865481"/>
                  <a:gd name="connsiteY22" fmla="*/ 1151467 h 1452504"/>
                  <a:gd name="connsiteX23" fmla="*/ 455318 w 865481"/>
                  <a:gd name="connsiteY23" fmla="*/ 1113837 h 1452504"/>
                  <a:gd name="connsiteX24" fmla="*/ 421452 w 865481"/>
                  <a:gd name="connsiteY24" fmla="*/ 1091260 h 1452504"/>
                  <a:gd name="connsiteX25" fmla="*/ 417689 w 865481"/>
                  <a:gd name="connsiteY25" fmla="*/ 1046104 h 1452504"/>
                  <a:gd name="connsiteX26" fmla="*/ 410163 w 865481"/>
                  <a:gd name="connsiteY26" fmla="*/ 1012237 h 1452504"/>
                  <a:gd name="connsiteX27" fmla="*/ 410163 w 865481"/>
                  <a:gd name="connsiteY27" fmla="*/ 982134 h 1452504"/>
                  <a:gd name="connsiteX28" fmla="*/ 432741 w 865481"/>
                  <a:gd name="connsiteY28" fmla="*/ 985897 h 1452504"/>
                  <a:gd name="connsiteX29" fmla="*/ 447792 w 865481"/>
                  <a:gd name="connsiteY29" fmla="*/ 952030 h 1452504"/>
                  <a:gd name="connsiteX30" fmla="*/ 451555 w 865481"/>
                  <a:gd name="connsiteY30" fmla="*/ 921926 h 1452504"/>
                  <a:gd name="connsiteX31" fmla="*/ 470370 w 865481"/>
                  <a:gd name="connsiteY31" fmla="*/ 903111 h 1452504"/>
                  <a:gd name="connsiteX32" fmla="*/ 481659 w 865481"/>
                  <a:gd name="connsiteY32" fmla="*/ 880534 h 1452504"/>
                  <a:gd name="connsiteX33" fmla="*/ 519289 w 865481"/>
                  <a:gd name="connsiteY33" fmla="*/ 835378 h 1452504"/>
                  <a:gd name="connsiteX34" fmla="*/ 474133 w 865481"/>
                  <a:gd name="connsiteY34" fmla="*/ 861719 h 1452504"/>
                  <a:gd name="connsiteX35" fmla="*/ 451555 w 865481"/>
                  <a:gd name="connsiteY35" fmla="*/ 865482 h 1452504"/>
                  <a:gd name="connsiteX36" fmla="*/ 436503 w 865481"/>
                  <a:gd name="connsiteY36" fmla="*/ 865482 h 1452504"/>
                  <a:gd name="connsiteX37" fmla="*/ 451555 w 865481"/>
                  <a:gd name="connsiteY37" fmla="*/ 824089 h 1452504"/>
                  <a:gd name="connsiteX38" fmla="*/ 428978 w 865481"/>
                  <a:gd name="connsiteY38" fmla="*/ 816563 h 1452504"/>
                  <a:gd name="connsiteX39" fmla="*/ 417689 w 865481"/>
                  <a:gd name="connsiteY39" fmla="*/ 835378 h 1452504"/>
                  <a:gd name="connsiteX40" fmla="*/ 383822 w 865481"/>
                  <a:gd name="connsiteY40" fmla="*/ 850430 h 1452504"/>
                  <a:gd name="connsiteX41" fmla="*/ 334903 w 865481"/>
                  <a:gd name="connsiteY41" fmla="*/ 835378 h 1452504"/>
                  <a:gd name="connsiteX42" fmla="*/ 308563 w 865481"/>
                  <a:gd name="connsiteY42" fmla="*/ 767645 h 1452504"/>
                  <a:gd name="connsiteX43" fmla="*/ 308563 w 865481"/>
                  <a:gd name="connsiteY43" fmla="*/ 726252 h 1452504"/>
                  <a:gd name="connsiteX44" fmla="*/ 342429 w 865481"/>
                  <a:gd name="connsiteY44" fmla="*/ 643467 h 1452504"/>
                  <a:gd name="connsiteX45" fmla="*/ 372533 w 865481"/>
                  <a:gd name="connsiteY45" fmla="*/ 556919 h 1452504"/>
                  <a:gd name="connsiteX46" fmla="*/ 410163 w 865481"/>
                  <a:gd name="connsiteY46" fmla="*/ 519289 h 1452504"/>
                  <a:gd name="connsiteX47" fmla="*/ 477896 w 865481"/>
                  <a:gd name="connsiteY47" fmla="*/ 474134 h 1452504"/>
                  <a:gd name="connsiteX48" fmla="*/ 496711 w 865481"/>
                  <a:gd name="connsiteY48" fmla="*/ 455319 h 1452504"/>
                  <a:gd name="connsiteX49" fmla="*/ 474133 w 865481"/>
                  <a:gd name="connsiteY49" fmla="*/ 425215 h 1452504"/>
                  <a:gd name="connsiteX50" fmla="*/ 511763 w 865481"/>
                  <a:gd name="connsiteY50" fmla="*/ 365008 h 1452504"/>
                  <a:gd name="connsiteX51" fmla="*/ 541866 w 865481"/>
                  <a:gd name="connsiteY51" fmla="*/ 346193 h 1452504"/>
                  <a:gd name="connsiteX52" fmla="*/ 549392 w 865481"/>
                  <a:gd name="connsiteY52" fmla="*/ 304800 h 1452504"/>
                  <a:gd name="connsiteX53" fmla="*/ 504237 w 865481"/>
                  <a:gd name="connsiteY53" fmla="*/ 289748 h 1452504"/>
                  <a:gd name="connsiteX54" fmla="*/ 504237 w 865481"/>
                  <a:gd name="connsiteY54" fmla="*/ 225778 h 1452504"/>
                  <a:gd name="connsiteX55" fmla="*/ 534341 w 865481"/>
                  <a:gd name="connsiteY55" fmla="*/ 222015 h 1452504"/>
                  <a:gd name="connsiteX56" fmla="*/ 568207 w 865481"/>
                  <a:gd name="connsiteY56" fmla="*/ 195674 h 1452504"/>
                  <a:gd name="connsiteX57" fmla="*/ 590785 w 865481"/>
                  <a:gd name="connsiteY57" fmla="*/ 158045 h 1452504"/>
                  <a:gd name="connsiteX58" fmla="*/ 590785 w 865481"/>
                  <a:gd name="connsiteY58" fmla="*/ 139230 h 1452504"/>
                  <a:gd name="connsiteX59" fmla="*/ 587022 w 865481"/>
                  <a:gd name="connsiteY59" fmla="*/ 101600 h 1452504"/>
                  <a:gd name="connsiteX60" fmla="*/ 587022 w 865481"/>
                  <a:gd name="connsiteY60" fmla="*/ 67734 h 1452504"/>
                  <a:gd name="connsiteX61" fmla="*/ 639703 w 865481"/>
                  <a:gd name="connsiteY61" fmla="*/ 45156 h 1452504"/>
                  <a:gd name="connsiteX62" fmla="*/ 669807 w 865481"/>
                  <a:gd name="connsiteY62" fmla="*/ 82786 h 1452504"/>
                  <a:gd name="connsiteX63" fmla="*/ 681096 w 865481"/>
                  <a:gd name="connsiteY63" fmla="*/ 41393 h 1452504"/>
                  <a:gd name="connsiteX64" fmla="*/ 677333 w 865481"/>
                  <a:gd name="connsiteY64" fmla="*/ 18815 h 1452504"/>
                  <a:gd name="connsiteX65" fmla="*/ 726252 w 865481"/>
                  <a:gd name="connsiteY65" fmla="*/ 0 h 1452504"/>
                  <a:gd name="connsiteX66" fmla="*/ 733778 w 865481"/>
                  <a:gd name="connsiteY66" fmla="*/ 37630 h 1452504"/>
                  <a:gd name="connsiteX67" fmla="*/ 771407 w 865481"/>
                  <a:gd name="connsiteY67" fmla="*/ 41393 h 1452504"/>
                  <a:gd name="connsiteX68" fmla="*/ 797748 w 865481"/>
                  <a:gd name="connsiteY68" fmla="*/ 3763 h 1452504"/>
                  <a:gd name="connsiteX69" fmla="*/ 824089 w 865481"/>
                  <a:gd name="connsiteY69" fmla="*/ 56445 h 1452504"/>
                  <a:gd name="connsiteX70" fmla="*/ 865481 w 865481"/>
                  <a:gd name="connsiteY70" fmla="*/ 60208 h 1452504"/>
                  <a:gd name="connsiteX0" fmla="*/ 0 w 944503"/>
                  <a:gd name="connsiteY0" fmla="*/ 1655704 h 1655704"/>
                  <a:gd name="connsiteX1" fmla="*/ 101600 w 944503"/>
                  <a:gd name="connsiteY1" fmla="*/ 1377245 h 1655704"/>
                  <a:gd name="connsiteX2" fmla="*/ 139229 w 944503"/>
                  <a:gd name="connsiteY2" fmla="*/ 1358430 h 1655704"/>
                  <a:gd name="connsiteX3" fmla="*/ 158044 w 944503"/>
                  <a:gd name="connsiteY3" fmla="*/ 1396060 h 1655704"/>
                  <a:gd name="connsiteX4" fmla="*/ 169333 w 944503"/>
                  <a:gd name="connsiteY4" fmla="*/ 1407348 h 1655704"/>
                  <a:gd name="connsiteX5" fmla="*/ 199437 w 944503"/>
                  <a:gd name="connsiteY5" fmla="*/ 1373482 h 1655704"/>
                  <a:gd name="connsiteX6" fmla="*/ 233303 w 944503"/>
                  <a:gd name="connsiteY6" fmla="*/ 1381008 h 1655704"/>
                  <a:gd name="connsiteX7" fmla="*/ 255881 w 944503"/>
                  <a:gd name="connsiteY7" fmla="*/ 1358430 h 1655704"/>
                  <a:gd name="connsiteX8" fmla="*/ 222014 w 944503"/>
                  <a:gd name="connsiteY8" fmla="*/ 1317037 h 1655704"/>
                  <a:gd name="connsiteX9" fmla="*/ 293511 w 944503"/>
                  <a:gd name="connsiteY9" fmla="*/ 1290697 h 1655704"/>
                  <a:gd name="connsiteX10" fmla="*/ 342429 w 944503"/>
                  <a:gd name="connsiteY10" fmla="*/ 1264356 h 1655704"/>
                  <a:gd name="connsiteX11" fmla="*/ 361244 w 944503"/>
                  <a:gd name="connsiteY11" fmla="*/ 1309511 h 1655704"/>
                  <a:gd name="connsiteX12" fmla="*/ 383822 w 944503"/>
                  <a:gd name="connsiteY12" fmla="*/ 1298223 h 1655704"/>
                  <a:gd name="connsiteX13" fmla="*/ 391348 w 944503"/>
                  <a:gd name="connsiteY13" fmla="*/ 1271882 h 1655704"/>
                  <a:gd name="connsiteX14" fmla="*/ 421451 w 944503"/>
                  <a:gd name="connsiteY14" fmla="*/ 1305748 h 1655704"/>
                  <a:gd name="connsiteX15" fmla="*/ 474133 w 944503"/>
                  <a:gd name="connsiteY15" fmla="*/ 1298223 h 1655704"/>
                  <a:gd name="connsiteX16" fmla="*/ 474133 w 944503"/>
                  <a:gd name="connsiteY16" fmla="*/ 1298223 h 1655704"/>
                  <a:gd name="connsiteX17" fmla="*/ 459081 w 944503"/>
                  <a:gd name="connsiteY17" fmla="*/ 1238015 h 1655704"/>
                  <a:gd name="connsiteX18" fmla="*/ 451555 w 944503"/>
                  <a:gd name="connsiteY18" fmla="*/ 1207911 h 1655704"/>
                  <a:gd name="connsiteX19" fmla="*/ 451555 w 944503"/>
                  <a:gd name="connsiteY19" fmla="*/ 1166519 h 1655704"/>
                  <a:gd name="connsiteX20" fmla="*/ 470370 w 944503"/>
                  <a:gd name="connsiteY20" fmla="*/ 1132652 h 1655704"/>
                  <a:gd name="connsiteX21" fmla="*/ 470370 w 944503"/>
                  <a:gd name="connsiteY21" fmla="*/ 1132652 h 1655704"/>
                  <a:gd name="connsiteX22" fmla="*/ 511763 w 944503"/>
                  <a:gd name="connsiteY22" fmla="*/ 1151467 h 1655704"/>
                  <a:gd name="connsiteX23" fmla="*/ 534340 w 944503"/>
                  <a:gd name="connsiteY23" fmla="*/ 1113837 h 1655704"/>
                  <a:gd name="connsiteX24" fmla="*/ 500474 w 944503"/>
                  <a:gd name="connsiteY24" fmla="*/ 1091260 h 1655704"/>
                  <a:gd name="connsiteX25" fmla="*/ 496711 w 944503"/>
                  <a:gd name="connsiteY25" fmla="*/ 1046104 h 1655704"/>
                  <a:gd name="connsiteX26" fmla="*/ 489185 w 944503"/>
                  <a:gd name="connsiteY26" fmla="*/ 1012237 h 1655704"/>
                  <a:gd name="connsiteX27" fmla="*/ 489185 w 944503"/>
                  <a:gd name="connsiteY27" fmla="*/ 982134 h 1655704"/>
                  <a:gd name="connsiteX28" fmla="*/ 511763 w 944503"/>
                  <a:gd name="connsiteY28" fmla="*/ 985897 h 1655704"/>
                  <a:gd name="connsiteX29" fmla="*/ 526814 w 944503"/>
                  <a:gd name="connsiteY29" fmla="*/ 952030 h 1655704"/>
                  <a:gd name="connsiteX30" fmla="*/ 530577 w 944503"/>
                  <a:gd name="connsiteY30" fmla="*/ 921926 h 1655704"/>
                  <a:gd name="connsiteX31" fmla="*/ 549392 w 944503"/>
                  <a:gd name="connsiteY31" fmla="*/ 903111 h 1655704"/>
                  <a:gd name="connsiteX32" fmla="*/ 560681 w 944503"/>
                  <a:gd name="connsiteY32" fmla="*/ 880534 h 1655704"/>
                  <a:gd name="connsiteX33" fmla="*/ 598311 w 944503"/>
                  <a:gd name="connsiteY33" fmla="*/ 835378 h 1655704"/>
                  <a:gd name="connsiteX34" fmla="*/ 553155 w 944503"/>
                  <a:gd name="connsiteY34" fmla="*/ 861719 h 1655704"/>
                  <a:gd name="connsiteX35" fmla="*/ 530577 w 944503"/>
                  <a:gd name="connsiteY35" fmla="*/ 865482 h 1655704"/>
                  <a:gd name="connsiteX36" fmla="*/ 515525 w 944503"/>
                  <a:gd name="connsiteY36" fmla="*/ 865482 h 1655704"/>
                  <a:gd name="connsiteX37" fmla="*/ 530577 w 944503"/>
                  <a:gd name="connsiteY37" fmla="*/ 824089 h 1655704"/>
                  <a:gd name="connsiteX38" fmla="*/ 508000 w 944503"/>
                  <a:gd name="connsiteY38" fmla="*/ 816563 h 1655704"/>
                  <a:gd name="connsiteX39" fmla="*/ 496711 w 944503"/>
                  <a:gd name="connsiteY39" fmla="*/ 835378 h 1655704"/>
                  <a:gd name="connsiteX40" fmla="*/ 462844 w 944503"/>
                  <a:gd name="connsiteY40" fmla="*/ 850430 h 1655704"/>
                  <a:gd name="connsiteX41" fmla="*/ 413925 w 944503"/>
                  <a:gd name="connsiteY41" fmla="*/ 835378 h 1655704"/>
                  <a:gd name="connsiteX42" fmla="*/ 387585 w 944503"/>
                  <a:gd name="connsiteY42" fmla="*/ 767645 h 1655704"/>
                  <a:gd name="connsiteX43" fmla="*/ 387585 w 944503"/>
                  <a:gd name="connsiteY43" fmla="*/ 726252 h 1655704"/>
                  <a:gd name="connsiteX44" fmla="*/ 421451 w 944503"/>
                  <a:gd name="connsiteY44" fmla="*/ 643467 h 1655704"/>
                  <a:gd name="connsiteX45" fmla="*/ 451555 w 944503"/>
                  <a:gd name="connsiteY45" fmla="*/ 556919 h 1655704"/>
                  <a:gd name="connsiteX46" fmla="*/ 489185 w 944503"/>
                  <a:gd name="connsiteY46" fmla="*/ 519289 h 1655704"/>
                  <a:gd name="connsiteX47" fmla="*/ 556918 w 944503"/>
                  <a:gd name="connsiteY47" fmla="*/ 474134 h 1655704"/>
                  <a:gd name="connsiteX48" fmla="*/ 575733 w 944503"/>
                  <a:gd name="connsiteY48" fmla="*/ 455319 h 1655704"/>
                  <a:gd name="connsiteX49" fmla="*/ 553155 w 944503"/>
                  <a:gd name="connsiteY49" fmla="*/ 425215 h 1655704"/>
                  <a:gd name="connsiteX50" fmla="*/ 590785 w 944503"/>
                  <a:gd name="connsiteY50" fmla="*/ 365008 h 1655704"/>
                  <a:gd name="connsiteX51" fmla="*/ 620888 w 944503"/>
                  <a:gd name="connsiteY51" fmla="*/ 346193 h 1655704"/>
                  <a:gd name="connsiteX52" fmla="*/ 628414 w 944503"/>
                  <a:gd name="connsiteY52" fmla="*/ 304800 h 1655704"/>
                  <a:gd name="connsiteX53" fmla="*/ 583259 w 944503"/>
                  <a:gd name="connsiteY53" fmla="*/ 289748 h 1655704"/>
                  <a:gd name="connsiteX54" fmla="*/ 583259 w 944503"/>
                  <a:gd name="connsiteY54" fmla="*/ 225778 h 1655704"/>
                  <a:gd name="connsiteX55" fmla="*/ 613363 w 944503"/>
                  <a:gd name="connsiteY55" fmla="*/ 222015 h 1655704"/>
                  <a:gd name="connsiteX56" fmla="*/ 647229 w 944503"/>
                  <a:gd name="connsiteY56" fmla="*/ 195674 h 1655704"/>
                  <a:gd name="connsiteX57" fmla="*/ 669807 w 944503"/>
                  <a:gd name="connsiteY57" fmla="*/ 158045 h 1655704"/>
                  <a:gd name="connsiteX58" fmla="*/ 669807 w 944503"/>
                  <a:gd name="connsiteY58" fmla="*/ 139230 h 1655704"/>
                  <a:gd name="connsiteX59" fmla="*/ 666044 w 944503"/>
                  <a:gd name="connsiteY59" fmla="*/ 101600 h 1655704"/>
                  <a:gd name="connsiteX60" fmla="*/ 666044 w 944503"/>
                  <a:gd name="connsiteY60" fmla="*/ 67734 h 1655704"/>
                  <a:gd name="connsiteX61" fmla="*/ 718725 w 944503"/>
                  <a:gd name="connsiteY61" fmla="*/ 45156 h 1655704"/>
                  <a:gd name="connsiteX62" fmla="*/ 748829 w 944503"/>
                  <a:gd name="connsiteY62" fmla="*/ 82786 h 1655704"/>
                  <a:gd name="connsiteX63" fmla="*/ 760118 w 944503"/>
                  <a:gd name="connsiteY63" fmla="*/ 41393 h 1655704"/>
                  <a:gd name="connsiteX64" fmla="*/ 756355 w 944503"/>
                  <a:gd name="connsiteY64" fmla="*/ 18815 h 1655704"/>
                  <a:gd name="connsiteX65" fmla="*/ 805274 w 944503"/>
                  <a:gd name="connsiteY65" fmla="*/ 0 h 1655704"/>
                  <a:gd name="connsiteX66" fmla="*/ 812800 w 944503"/>
                  <a:gd name="connsiteY66" fmla="*/ 37630 h 1655704"/>
                  <a:gd name="connsiteX67" fmla="*/ 850429 w 944503"/>
                  <a:gd name="connsiteY67" fmla="*/ 41393 h 1655704"/>
                  <a:gd name="connsiteX68" fmla="*/ 876770 w 944503"/>
                  <a:gd name="connsiteY68" fmla="*/ 3763 h 1655704"/>
                  <a:gd name="connsiteX69" fmla="*/ 903111 w 944503"/>
                  <a:gd name="connsiteY69" fmla="*/ 56445 h 1655704"/>
                  <a:gd name="connsiteX70" fmla="*/ 944503 w 944503"/>
                  <a:gd name="connsiteY70" fmla="*/ 60208 h 1655704"/>
                  <a:gd name="connsiteX0" fmla="*/ 0 w 944503"/>
                  <a:gd name="connsiteY0" fmla="*/ 1655704 h 1655704"/>
                  <a:gd name="connsiteX1" fmla="*/ 101600 w 944503"/>
                  <a:gd name="connsiteY1" fmla="*/ 1377245 h 1655704"/>
                  <a:gd name="connsiteX2" fmla="*/ 139229 w 944503"/>
                  <a:gd name="connsiteY2" fmla="*/ 1358430 h 1655704"/>
                  <a:gd name="connsiteX3" fmla="*/ 158044 w 944503"/>
                  <a:gd name="connsiteY3" fmla="*/ 1396060 h 1655704"/>
                  <a:gd name="connsiteX4" fmla="*/ 169333 w 944503"/>
                  <a:gd name="connsiteY4" fmla="*/ 1407348 h 1655704"/>
                  <a:gd name="connsiteX5" fmla="*/ 199437 w 944503"/>
                  <a:gd name="connsiteY5" fmla="*/ 1373482 h 1655704"/>
                  <a:gd name="connsiteX6" fmla="*/ 233303 w 944503"/>
                  <a:gd name="connsiteY6" fmla="*/ 1381008 h 1655704"/>
                  <a:gd name="connsiteX7" fmla="*/ 255881 w 944503"/>
                  <a:gd name="connsiteY7" fmla="*/ 1358430 h 1655704"/>
                  <a:gd name="connsiteX8" fmla="*/ 222014 w 944503"/>
                  <a:gd name="connsiteY8" fmla="*/ 1317037 h 1655704"/>
                  <a:gd name="connsiteX9" fmla="*/ 293511 w 944503"/>
                  <a:gd name="connsiteY9" fmla="*/ 1290697 h 1655704"/>
                  <a:gd name="connsiteX10" fmla="*/ 342429 w 944503"/>
                  <a:gd name="connsiteY10" fmla="*/ 1264356 h 1655704"/>
                  <a:gd name="connsiteX11" fmla="*/ 361244 w 944503"/>
                  <a:gd name="connsiteY11" fmla="*/ 1309511 h 1655704"/>
                  <a:gd name="connsiteX12" fmla="*/ 383822 w 944503"/>
                  <a:gd name="connsiteY12" fmla="*/ 1298223 h 1655704"/>
                  <a:gd name="connsiteX13" fmla="*/ 391348 w 944503"/>
                  <a:gd name="connsiteY13" fmla="*/ 1271882 h 1655704"/>
                  <a:gd name="connsiteX14" fmla="*/ 421451 w 944503"/>
                  <a:gd name="connsiteY14" fmla="*/ 1305748 h 1655704"/>
                  <a:gd name="connsiteX15" fmla="*/ 474133 w 944503"/>
                  <a:gd name="connsiteY15" fmla="*/ 1298223 h 1655704"/>
                  <a:gd name="connsiteX16" fmla="*/ 474133 w 944503"/>
                  <a:gd name="connsiteY16" fmla="*/ 1298223 h 1655704"/>
                  <a:gd name="connsiteX17" fmla="*/ 459081 w 944503"/>
                  <a:gd name="connsiteY17" fmla="*/ 1238015 h 1655704"/>
                  <a:gd name="connsiteX18" fmla="*/ 451555 w 944503"/>
                  <a:gd name="connsiteY18" fmla="*/ 1207911 h 1655704"/>
                  <a:gd name="connsiteX19" fmla="*/ 451555 w 944503"/>
                  <a:gd name="connsiteY19" fmla="*/ 1166519 h 1655704"/>
                  <a:gd name="connsiteX20" fmla="*/ 470370 w 944503"/>
                  <a:gd name="connsiteY20" fmla="*/ 1132652 h 1655704"/>
                  <a:gd name="connsiteX21" fmla="*/ 470370 w 944503"/>
                  <a:gd name="connsiteY21" fmla="*/ 1132652 h 1655704"/>
                  <a:gd name="connsiteX22" fmla="*/ 511763 w 944503"/>
                  <a:gd name="connsiteY22" fmla="*/ 1151467 h 1655704"/>
                  <a:gd name="connsiteX23" fmla="*/ 534340 w 944503"/>
                  <a:gd name="connsiteY23" fmla="*/ 1113837 h 1655704"/>
                  <a:gd name="connsiteX24" fmla="*/ 500474 w 944503"/>
                  <a:gd name="connsiteY24" fmla="*/ 1091260 h 1655704"/>
                  <a:gd name="connsiteX25" fmla="*/ 496711 w 944503"/>
                  <a:gd name="connsiteY25" fmla="*/ 1046104 h 1655704"/>
                  <a:gd name="connsiteX26" fmla="*/ 489185 w 944503"/>
                  <a:gd name="connsiteY26" fmla="*/ 1012237 h 1655704"/>
                  <a:gd name="connsiteX27" fmla="*/ 489185 w 944503"/>
                  <a:gd name="connsiteY27" fmla="*/ 982134 h 1655704"/>
                  <a:gd name="connsiteX28" fmla="*/ 511763 w 944503"/>
                  <a:gd name="connsiteY28" fmla="*/ 985897 h 1655704"/>
                  <a:gd name="connsiteX29" fmla="*/ 526814 w 944503"/>
                  <a:gd name="connsiteY29" fmla="*/ 952030 h 1655704"/>
                  <a:gd name="connsiteX30" fmla="*/ 530577 w 944503"/>
                  <a:gd name="connsiteY30" fmla="*/ 921926 h 1655704"/>
                  <a:gd name="connsiteX31" fmla="*/ 549392 w 944503"/>
                  <a:gd name="connsiteY31" fmla="*/ 903111 h 1655704"/>
                  <a:gd name="connsiteX32" fmla="*/ 560681 w 944503"/>
                  <a:gd name="connsiteY32" fmla="*/ 880534 h 1655704"/>
                  <a:gd name="connsiteX33" fmla="*/ 598311 w 944503"/>
                  <a:gd name="connsiteY33" fmla="*/ 835378 h 1655704"/>
                  <a:gd name="connsiteX34" fmla="*/ 553155 w 944503"/>
                  <a:gd name="connsiteY34" fmla="*/ 861719 h 1655704"/>
                  <a:gd name="connsiteX35" fmla="*/ 530577 w 944503"/>
                  <a:gd name="connsiteY35" fmla="*/ 865482 h 1655704"/>
                  <a:gd name="connsiteX36" fmla="*/ 515525 w 944503"/>
                  <a:gd name="connsiteY36" fmla="*/ 865482 h 1655704"/>
                  <a:gd name="connsiteX37" fmla="*/ 530577 w 944503"/>
                  <a:gd name="connsiteY37" fmla="*/ 824089 h 1655704"/>
                  <a:gd name="connsiteX38" fmla="*/ 508000 w 944503"/>
                  <a:gd name="connsiteY38" fmla="*/ 816563 h 1655704"/>
                  <a:gd name="connsiteX39" fmla="*/ 496711 w 944503"/>
                  <a:gd name="connsiteY39" fmla="*/ 835378 h 1655704"/>
                  <a:gd name="connsiteX40" fmla="*/ 462844 w 944503"/>
                  <a:gd name="connsiteY40" fmla="*/ 850430 h 1655704"/>
                  <a:gd name="connsiteX41" fmla="*/ 413925 w 944503"/>
                  <a:gd name="connsiteY41" fmla="*/ 835378 h 1655704"/>
                  <a:gd name="connsiteX42" fmla="*/ 387585 w 944503"/>
                  <a:gd name="connsiteY42" fmla="*/ 767645 h 1655704"/>
                  <a:gd name="connsiteX43" fmla="*/ 387585 w 944503"/>
                  <a:gd name="connsiteY43" fmla="*/ 726252 h 1655704"/>
                  <a:gd name="connsiteX44" fmla="*/ 421451 w 944503"/>
                  <a:gd name="connsiteY44" fmla="*/ 643467 h 1655704"/>
                  <a:gd name="connsiteX45" fmla="*/ 451555 w 944503"/>
                  <a:gd name="connsiteY45" fmla="*/ 556919 h 1655704"/>
                  <a:gd name="connsiteX46" fmla="*/ 489185 w 944503"/>
                  <a:gd name="connsiteY46" fmla="*/ 519289 h 1655704"/>
                  <a:gd name="connsiteX47" fmla="*/ 556918 w 944503"/>
                  <a:gd name="connsiteY47" fmla="*/ 474134 h 1655704"/>
                  <a:gd name="connsiteX48" fmla="*/ 575733 w 944503"/>
                  <a:gd name="connsiteY48" fmla="*/ 455319 h 1655704"/>
                  <a:gd name="connsiteX49" fmla="*/ 553155 w 944503"/>
                  <a:gd name="connsiteY49" fmla="*/ 425215 h 1655704"/>
                  <a:gd name="connsiteX50" fmla="*/ 590785 w 944503"/>
                  <a:gd name="connsiteY50" fmla="*/ 365008 h 1655704"/>
                  <a:gd name="connsiteX51" fmla="*/ 620888 w 944503"/>
                  <a:gd name="connsiteY51" fmla="*/ 346193 h 1655704"/>
                  <a:gd name="connsiteX52" fmla="*/ 628414 w 944503"/>
                  <a:gd name="connsiteY52" fmla="*/ 304800 h 1655704"/>
                  <a:gd name="connsiteX53" fmla="*/ 583259 w 944503"/>
                  <a:gd name="connsiteY53" fmla="*/ 289748 h 1655704"/>
                  <a:gd name="connsiteX54" fmla="*/ 583259 w 944503"/>
                  <a:gd name="connsiteY54" fmla="*/ 225778 h 1655704"/>
                  <a:gd name="connsiteX55" fmla="*/ 613363 w 944503"/>
                  <a:gd name="connsiteY55" fmla="*/ 222015 h 1655704"/>
                  <a:gd name="connsiteX56" fmla="*/ 647229 w 944503"/>
                  <a:gd name="connsiteY56" fmla="*/ 195674 h 1655704"/>
                  <a:gd name="connsiteX57" fmla="*/ 669807 w 944503"/>
                  <a:gd name="connsiteY57" fmla="*/ 158045 h 1655704"/>
                  <a:gd name="connsiteX58" fmla="*/ 669807 w 944503"/>
                  <a:gd name="connsiteY58" fmla="*/ 139230 h 1655704"/>
                  <a:gd name="connsiteX59" fmla="*/ 666044 w 944503"/>
                  <a:gd name="connsiteY59" fmla="*/ 101600 h 1655704"/>
                  <a:gd name="connsiteX60" fmla="*/ 666044 w 944503"/>
                  <a:gd name="connsiteY60" fmla="*/ 67734 h 1655704"/>
                  <a:gd name="connsiteX61" fmla="*/ 718725 w 944503"/>
                  <a:gd name="connsiteY61" fmla="*/ 45156 h 1655704"/>
                  <a:gd name="connsiteX62" fmla="*/ 748829 w 944503"/>
                  <a:gd name="connsiteY62" fmla="*/ 82786 h 1655704"/>
                  <a:gd name="connsiteX63" fmla="*/ 760118 w 944503"/>
                  <a:gd name="connsiteY63" fmla="*/ 41393 h 1655704"/>
                  <a:gd name="connsiteX64" fmla="*/ 756355 w 944503"/>
                  <a:gd name="connsiteY64" fmla="*/ 18815 h 1655704"/>
                  <a:gd name="connsiteX65" fmla="*/ 805274 w 944503"/>
                  <a:gd name="connsiteY65" fmla="*/ 0 h 1655704"/>
                  <a:gd name="connsiteX66" fmla="*/ 812800 w 944503"/>
                  <a:gd name="connsiteY66" fmla="*/ 37630 h 1655704"/>
                  <a:gd name="connsiteX67" fmla="*/ 850429 w 944503"/>
                  <a:gd name="connsiteY67" fmla="*/ 41393 h 1655704"/>
                  <a:gd name="connsiteX68" fmla="*/ 876770 w 944503"/>
                  <a:gd name="connsiteY68" fmla="*/ 3763 h 1655704"/>
                  <a:gd name="connsiteX69" fmla="*/ 903111 w 944503"/>
                  <a:gd name="connsiteY69" fmla="*/ 56445 h 1655704"/>
                  <a:gd name="connsiteX70" fmla="*/ 944503 w 944503"/>
                  <a:gd name="connsiteY70" fmla="*/ 60208 h 1655704"/>
                  <a:gd name="connsiteX0" fmla="*/ 0 w 944503"/>
                  <a:gd name="connsiteY0" fmla="*/ 1655704 h 1655704"/>
                  <a:gd name="connsiteX1" fmla="*/ 52681 w 944503"/>
                  <a:gd name="connsiteY1" fmla="*/ 1508948 h 1655704"/>
                  <a:gd name="connsiteX2" fmla="*/ 101600 w 944503"/>
                  <a:gd name="connsiteY2" fmla="*/ 1377245 h 1655704"/>
                  <a:gd name="connsiteX3" fmla="*/ 139229 w 944503"/>
                  <a:gd name="connsiteY3" fmla="*/ 1358430 h 1655704"/>
                  <a:gd name="connsiteX4" fmla="*/ 158044 w 944503"/>
                  <a:gd name="connsiteY4" fmla="*/ 1396060 h 1655704"/>
                  <a:gd name="connsiteX5" fmla="*/ 169333 w 944503"/>
                  <a:gd name="connsiteY5" fmla="*/ 1407348 h 1655704"/>
                  <a:gd name="connsiteX6" fmla="*/ 199437 w 944503"/>
                  <a:gd name="connsiteY6" fmla="*/ 1373482 h 1655704"/>
                  <a:gd name="connsiteX7" fmla="*/ 233303 w 944503"/>
                  <a:gd name="connsiteY7" fmla="*/ 1381008 h 1655704"/>
                  <a:gd name="connsiteX8" fmla="*/ 255881 w 944503"/>
                  <a:gd name="connsiteY8" fmla="*/ 1358430 h 1655704"/>
                  <a:gd name="connsiteX9" fmla="*/ 222014 w 944503"/>
                  <a:gd name="connsiteY9" fmla="*/ 1317037 h 1655704"/>
                  <a:gd name="connsiteX10" fmla="*/ 293511 w 944503"/>
                  <a:gd name="connsiteY10" fmla="*/ 1290697 h 1655704"/>
                  <a:gd name="connsiteX11" fmla="*/ 342429 w 944503"/>
                  <a:gd name="connsiteY11" fmla="*/ 1264356 h 1655704"/>
                  <a:gd name="connsiteX12" fmla="*/ 361244 w 944503"/>
                  <a:gd name="connsiteY12" fmla="*/ 1309511 h 1655704"/>
                  <a:gd name="connsiteX13" fmla="*/ 383822 w 944503"/>
                  <a:gd name="connsiteY13" fmla="*/ 1298223 h 1655704"/>
                  <a:gd name="connsiteX14" fmla="*/ 391348 w 944503"/>
                  <a:gd name="connsiteY14" fmla="*/ 1271882 h 1655704"/>
                  <a:gd name="connsiteX15" fmla="*/ 421451 w 944503"/>
                  <a:gd name="connsiteY15" fmla="*/ 1305748 h 1655704"/>
                  <a:gd name="connsiteX16" fmla="*/ 474133 w 944503"/>
                  <a:gd name="connsiteY16" fmla="*/ 1298223 h 1655704"/>
                  <a:gd name="connsiteX17" fmla="*/ 474133 w 944503"/>
                  <a:gd name="connsiteY17" fmla="*/ 1298223 h 1655704"/>
                  <a:gd name="connsiteX18" fmla="*/ 459081 w 944503"/>
                  <a:gd name="connsiteY18" fmla="*/ 1238015 h 1655704"/>
                  <a:gd name="connsiteX19" fmla="*/ 451555 w 944503"/>
                  <a:gd name="connsiteY19" fmla="*/ 1207911 h 1655704"/>
                  <a:gd name="connsiteX20" fmla="*/ 451555 w 944503"/>
                  <a:gd name="connsiteY20" fmla="*/ 1166519 h 1655704"/>
                  <a:gd name="connsiteX21" fmla="*/ 470370 w 944503"/>
                  <a:gd name="connsiteY21" fmla="*/ 1132652 h 1655704"/>
                  <a:gd name="connsiteX22" fmla="*/ 470370 w 944503"/>
                  <a:gd name="connsiteY22" fmla="*/ 1132652 h 1655704"/>
                  <a:gd name="connsiteX23" fmla="*/ 511763 w 944503"/>
                  <a:gd name="connsiteY23" fmla="*/ 1151467 h 1655704"/>
                  <a:gd name="connsiteX24" fmla="*/ 534340 w 944503"/>
                  <a:gd name="connsiteY24" fmla="*/ 1113837 h 1655704"/>
                  <a:gd name="connsiteX25" fmla="*/ 500474 w 944503"/>
                  <a:gd name="connsiteY25" fmla="*/ 1091260 h 1655704"/>
                  <a:gd name="connsiteX26" fmla="*/ 496711 w 944503"/>
                  <a:gd name="connsiteY26" fmla="*/ 1046104 h 1655704"/>
                  <a:gd name="connsiteX27" fmla="*/ 489185 w 944503"/>
                  <a:gd name="connsiteY27" fmla="*/ 1012237 h 1655704"/>
                  <a:gd name="connsiteX28" fmla="*/ 489185 w 944503"/>
                  <a:gd name="connsiteY28" fmla="*/ 982134 h 1655704"/>
                  <a:gd name="connsiteX29" fmla="*/ 511763 w 944503"/>
                  <a:gd name="connsiteY29" fmla="*/ 985897 h 1655704"/>
                  <a:gd name="connsiteX30" fmla="*/ 526814 w 944503"/>
                  <a:gd name="connsiteY30" fmla="*/ 952030 h 1655704"/>
                  <a:gd name="connsiteX31" fmla="*/ 530577 w 944503"/>
                  <a:gd name="connsiteY31" fmla="*/ 921926 h 1655704"/>
                  <a:gd name="connsiteX32" fmla="*/ 549392 w 944503"/>
                  <a:gd name="connsiteY32" fmla="*/ 903111 h 1655704"/>
                  <a:gd name="connsiteX33" fmla="*/ 560681 w 944503"/>
                  <a:gd name="connsiteY33" fmla="*/ 880534 h 1655704"/>
                  <a:gd name="connsiteX34" fmla="*/ 598311 w 944503"/>
                  <a:gd name="connsiteY34" fmla="*/ 835378 h 1655704"/>
                  <a:gd name="connsiteX35" fmla="*/ 553155 w 944503"/>
                  <a:gd name="connsiteY35" fmla="*/ 861719 h 1655704"/>
                  <a:gd name="connsiteX36" fmla="*/ 530577 w 944503"/>
                  <a:gd name="connsiteY36" fmla="*/ 865482 h 1655704"/>
                  <a:gd name="connsiteX37" fmla="*/ 515525 w 944503"/>
                  <a:gd name="connsiteY37" fmla="*/ 865482 h 1655704"/>
                  <a:gd name="connsiteX38" fmla="*/ 530577 w 944503"/>
                  <a:gd name="connsiteY38" fmla="*/ 824089 h 1655704"/>
                  <a:gd name="connsiteX39" fmla="*/ 508000 w 944503"/>
                  <a:gd name="connsiteY39" fmla="*/ 816563 h 1655704"/>
                  <a:gd name="connsiteX40" fmla="*/ 496711 w 944503"/>
                  <a:gd name="connsiteY40" fmla="*/ 835378 h 1655704"/>
                  <a:gd name="connsiteX41" fmla="*/ 462844 w 944503"/>
                  <a:gd name="connsiteY41" fmla="*/ 850430 h 1655704"/>
                  <a:gd name="connsiteX42" fmla="*/ 413925 w 944503"/>
                  <a:gd name="connsiteY42" fmla="*/ 835378 h 1655704"/>
                  <a:gd name="connsiteX43" fmla="*/ 387585 w 944503"/>
                  <a:gd name="connsiteY43" fmla="*/ 767645 h 1655704"/>
                  <a:gd name="connsiteX44" fmla="*/ 387585 w 944503"/>
                  <a:gd name="connsiteY44" fmla="*/ 726252 h 1655704"/>
                  <a:gd name="connsiteX45" fmla="*/ 421451 w 944503"/>
                  <a:gd name="connsiteY45" fmla="*/ 643467 h 1655704"/>
                  <a:gd name="connsiteX46" fmla="*/ 451555 w 944503"/>
                  <a:gd name="connsiteY46" fmla="*/ 556919 h 1655704"/>
                  <a:gd name="connsiteX47" fmla="*/ 489185 w 944503"/>
                  <a:gd name="connsiteY47" fmla="*/ 519289 h 1655704"/>
                  <a:gd name="connsiteX48" fmla="*/ 556918 w 944503"/>
                  <a:gd name="connsiteY48" fmla="*/ 474134 h 1655704"/>
                  <a:gd name="connsiteX49" fmla="*/ 575733 w 944503"/>
                  <a:gd name="connsiteY49" fmla="*/ 455319 h 1655704"/>
                  <a:gd name="connsiteX50" fmla="*/ 553155 w 944503"/>
                  <a:gd name="connsiteY50" fmla="*/ 425215 h 1655704"/>
                  <a:gd name="connsiteX51" fmla="*/ 590785 w 944503"/>
                  <a:gd name="connsiteY51" fmla="*/ 365008 h 1655704"/>
                  <a:gd name="connsiteX52" fmla="*/ 620888 w 944503"/>
                  <a:gd name="connsiteY52" fmla="*/ 346193 h 1655704"/>
                  <a:gd name="connsiteX53" fmla="*/ 628414 w 944503"/>
                  <a:gd name="connsiteY53" fmla="*/ 304800 h 1655704"/>
                  <a:gd name="connsiteX54" fmla="*/ 583259 w 944503"/>
                  <a:gd name="connsiteY54" fmla="*/ 289748 h 1655704"/>
                  <a:gd name="connsiteX55" fmla="*/ 583259 w 944503"/>
                  <a:gd name="connsiteY55" fmla="*/ 225778 h 1655704"/>
                  <a:gd name="connsiteX56" fmla="*/ 613363 w 944503"/>
                  <a:gd name="connsiteY56" fmla="*/ 222015 h 1655704"/>
                  <a:gd name="connsiteX57" fmla="*/ 647229 w 944503"/>
                  <a:gd name="connsiteY57" fmla="*/ 195674 h 1655704"/>
                  <a:gd name="connsiteX58" fmla="*/ 669807 w 944503"/>
                  <a:gd name="connsiteY58" fmla="*/ 158045 h 1655704"/>
                  <a:gd name="connsiteX59" fmla="*/ 669807 w 944503"/>
                  <a:gd name="connsiteY59" fmla="*/ 139230 h 1655704"/>
                  <a:gd name="connsiteX60" fmla="*/ 666044 w 944503"/>
                  <a:gd name="connsiteY60" fmla="*/ 101600 h 1655704"/>
                  <a:gd name="connsiteX61" fmla="*/ 666044 w 944503"/>
                  <a:gd name="connsiteY61" fmla="*/ 67734 h 1655704"/>
                  <a:gd name="connsiteX62" fmla="*/ 718725 w 944503"/>
                  <a:gd name="connsiteY62" fmla="*/ 45156 h 1655704"/>
                  <a:gd name="connsiteX63" fmla="*/ 748829 w 944503"/>
                  <a:gd name="connsiteY63" fmla="*/ 82786 h 1655704"/>
                  <a:gd name="connsiteX64" fmla="*/ 760118 w 944503"/>
                  <a:gd name="connsiteY64" fmla="*/ 41393 h 1655704"/>
                  <a:gd name="connsiteX65" fmla="*/ 756355 w 944503"/>
                  <a:gd name="connsiteY65" fmla="*/ 18815 h 1655704"/>
                  <a:gd name="connsiteX66" fmla="*/ 805274 w 944503"/>
                  <a:gd name="connsiteY66" fmla="*/ 0 h 1655704"/>
                  <a:gd name="connsiteX67" fmla="*/ 812800 w 944503"/>
                  <a:gd name="connsiteY67" fmla="*/ 37630 h 1655704"/>
                  <a:gd name="connsiteX68" fmla="*/ 850429 w 944503"/>
                  <a:gd name="connsiteY68" fmla="*/ 41393 h 1655704"/>
                  <a:gd name="connsiteX69" fmla="*/ 876770 w 944503"/>
                  <a:gd name="connsiteY69" fmla="*/ 3763 h 1655704"/>
                  <a:gd name="connsiteX70" fmla="*/ 903111 w 944503"/>
                  <a:gd name="connsiteY70" fmla="*/ 56445 h 1655704"/>
                  <a:gd name="connsiteX71" fmla="*/ 944503 w 944503"/>
                  <a:gd name="connsiteY71" fmla="*/ 60208 h 1655704"/>
                  <a:gd name="connsiteX0" fmla="*/ 0 w 1057392"/>
                  <a:gd name="connsiteY0" fmla="*/ 1919112 h 1919112"/>
                  <a:gd name="connsiteX1" fmla="*/ 165570 w 1057392"/>
                  <a:gd name="connsiteY1" fmla="*/ 1508948 h 1919112"/>
                  <a:gd name="connsiteX2" fmla="*/ 214489 w 1057392"/>
                  <a:gd name="connsiteY2" fmla="*/ 1377245 h 1919112"/>
                  <a:gd name="connsiteX3" fmla="*/ 252118 w 1057392"/>
                  <a:gd name="connsiteY3" fmla="*/ 1358430 h 1919112"/>
                  <a:gd name="connsiteX4" fmla="*/ 270933 w 1057392"/>
                  <a:gd name="connsiteY4" fmla="*/ 1396060 h 1919112"/>
                  <a:gd name="connsiteX5" fmla="*/ 282222 w 1057392"/>
                  <a:gd name="connsiteY5" fmla="*/ 1407348 h 1919112"/>
                  <a:gd name="connsiteX6" fmla="*/ 312326 w 1057392"/>
                  <a:gd name="connsiteY6" fmla="*/ 1373482 h 1919112"/>
                  <a:gd name="connsiteX7" fmla="*/ 346192 w 1057392"/>
                  <a:gd name="connsiteY7" fmla="*/ 1381008 h 1919112"/>
                  <a:gd name="connsiteX8" fmla="*/ 368770 w 1057392"/>
                  <a:gd name="connsiteY8" fmla="*/ 1358430 h 1919112"/>
                  <a:gd name="connsiteX9" fmla="*/ 334903 w 1057392"/>
                  <a:gd name="connsiteY9" fmla="*/ 1317037 h 1919112"/>
                  <a:gd name="connsiteX10" fmla="*/ 406400 w 1057392"/>
                  <a:gd name="connsiteY10" fmla="*/ 1290697 h 1919112"/>
                  <a:gd name="connsiteX11" fmla="*/ 455318 w 1057392"/>
                  <a:gd name="connsiteY11" fmla="*/ 1264356 h 1919112"/>
                  <a:gd name="connsiteX12" fmla="*/ 474133 w 1057392"/>
                  <a:gd name="connsiteY12" fmla="*/ 1309511 h 1919112"/>
                  <a:gd name="connsiteX13" fmla="*/ 496711 w 1057392"/>
                  <a:gd name="connsiteY13" fmla="*/ 1298223 h 1919112"/>
                  <a:gd name="connsiteX14" fmla="*/ 504237 w 1057392"/>
                  <a:gd name="connsiteY14" fmla="*/ 1271882 h 1919112"/>
                  <a:gd name="connsiteX15" fmla="*/ 534340 w 1057392"/>
                  <a:gd name="connsiteY15" fmla="*/ 1305748 h 1919112"/>
                  <a:gd name="connsiteX16" fmla="*/ 587022 w 1057392"/>
                  <a:gd name="connsiteY16" fmla="*/ 1298223 h 1919112"/>
                  <a:gd name="connsiteX17" fmla="*/ 587022 w 1057392"/>
                  <a:gd name="connsiteY17" fmla="*/ 1298223 h 1919112"/>
                  <a:gd name="connsiteX18" fmla="*/ 571970 w 1057392"/>
                  <a:gd name="connsiteY18" fmla="*/ 1238015 h 1919112"/>
                  <a:gd name="connsiteX19" fmla="*/ 564444 w 1057392"/>
                  <a:gd name="connsiteY19" fmla="*/ 1207911 h 1919112"/>
                  <a:gd name="connsiteX20" fmla="*/ 564444 w 1057392"/>
                  <a:gd name="connsiteY20" fmla="*/ 1166519 h 1919112"/>
                  <a:gd name="connsiteX21" fmla="*/ 583259 w 1057392"/>
                  <a:gd name="connsiteY21" fmla="*/ 1132652 h 1919112"/>
                  <a:gd name="connsiteX22" fmla="*/ 583259 w 1057392"/>
                  <a:gd name="connsiteY22" fmla="*/ 1132652 h 1919112"/>
                  <a:gd name="connsiteX23" fmla="*/ 624652 w 1057392"/>
                  <a:gd name="connsiteY23" fmla="*/ 1151467 h 1919112"/>
                  <a:gd name="connsiteX24" fmla="*/ 647229 w 1057392"/>
                  <a:gd name="connsiteY24" fmla="*/ 1113837 h 1919112"/>
                  <a:gd name="connsiteX25" fmla="*/ 613363 w 1057392"/>
                  <a:gd name="connsiteY25" fmla="*/ 1091260 h 1919112"/>
                  <a:gd name="connsiteX26" fmla="*/ 609600 w 1057392"/>
                  <a:gd name="connsiteY26" fmla="*/ 1046104 h 1919112"/>
                  <a:gd name="connsiteX27" fmla="*/ 602074 w 1057392"/>
                  <a:gd name="connsiteY27" fmla="*/ 1012237 h 1919112"/>
                  <a:gd name="connsiteX28" fmla="*/ 602074 w 1057392"/>
                  <a:gd name="connsiteY28" fmla="*/ 982134 h 1919112"/>
                  <a:gd name="connsiteX29" fmla="*/ 624652 w 1057392"/>
                  <a:gd name="connsiteY29" fmla="*/ 985897 h 1919112"/>
                  <a:gd name="connsiteX30" fmla="*/ 639703 w 1057392"/>
                  <a:gd name="connsiteY30" fmla="*/ 952030 h 1919112"/>
                  <a:gd name="connsiteX31" fmla="*/ 643466 w 1057392"/>
                  <a:gd name="connsiteY31" fmla="*/ 921926 h 1919112"/>
                  <a:gd name="connsiteX32" fmla="*/ 662281 w 1057392"/>
                  <a:gd name="connsiteY32" fmla="*/ 903111 h 1919112"/>
                  <a:gd name="connsiteX33" fmla="*/ 673570 w 1057392"/>
                  <a:gd name="connsiteY33" fmla="*/ 880534 h 1919112"/>
                  <a:gd name="connsiteX34" fmla="*/ 711200 w 1057392"/>
                  <a:gd name="connsiteY34" fmla="*/ 835378 h 1919112"/>
                  <a:gd name="connsiteX35" fmla="*/ 666044 w 1057392"/>
                  <a:gd name="connsiteY35" fmla="*/ 861719 h 1919112"/>
                  <a:gd name="connsiteX36" fmla="*/ 643466 w 1057392"/>
                  <a:gd name="connsiteY36" fmla="*/ 865482 h 1919112"/>
                  <a:gd name="connsiteX37" fmla="*/ 628414 w 1057392"/>
                  <a:gd name="connsiteY37" fmla="*/ 865482 h 1919112"/>
                  <a:gd name="connsiteX38" fmla="*/ 643466 w 1057392"/>
                  <a:gd name="connsiteY38" fmla="*/ 824089 h 1919112"/>
                  <a:gd name="connsiteX39" fmla="*/ 620889 w 1057392"/>
                  <a:gd name="connsiteY39" fmla="*/ 816563 h 1919112"/>
                  <a:gd name="connsiteX40" fmla="*/ 609600 w 1057392"/>
                  <a:gd name="connsiteY40" fmla="*/ 835378 h 1919112"/>
                  <a:gd name="connsiteX41" fmla="*/ 575733 w 1057392"/>
                  <a:gd name="connsiteY41" fmla="*/ 850430 h 1919112"/>
                  <a:gd name="connsiteX42" fmla="*/ 526814 w 1057392"/>
                  <a:gd name="connsiteY42" fmla="*/ 835378 h 1919112"/>
                  <a:gd name="connsiteX43" fmla="*/ 500474 w 1057392"/>
                  <a:gd name="connsiteY43" fmla="*/ 767645 h 1919112"/>
                  <a:gd name="connsiteX44" fmla="*/ 500474 w 1057392"/>
                  <a:gd name="connsiteY44" fmla="*/ 726252 h 1919112"/>
                  <a:gd name="connsiteX45" fmla="*/ 534340 w 1057392"/>
                  <a:gd name="connsiteY45" fmla="*/ 643467 h 1919112"/>
                  <a:gd name="connsiteX46" fmla="*/ 564444 w 1057392"/>
                  <a:gd name="connsiteY46" fmla="*/ 556919 h 1919112"/>
                  <a:gd name="connsiteX47" fmla="*/ 602074 w 1057392"/>
                  <a:gd name="connsiteY47" fmla="*/ 519289 h 1919112"/>
                  <a:gd name="connsiteX48" fmla="*/ 669807 w 1057392"/>
                  <a:gd name="connsiteY48" fmla="*/ 474134 h 1919112"/>
                  <a:gd name="connsiteX49" fmla="*/ 688622 w 1057392"/>
                  <a:gd name="connsiteY49" fmla="*/ 455319 h 1919112"/>
                  <a:gd name="connsiteX50" fmla="*/ 666044 w 1057392"/>
                  <a:gd name="connsiteY50" fmla="*/ 425215 h 1919112"/>
                  <a:gd name="connsiteX51" fmla="*/ 703674 w 1057392"/>
                  <a:gd name="connsiteY51" fmla="*/ 365008 h 1919112"/>
                  <a:gd name="connsiteX52" fmla="*/ 733777 w 1057392"/>
                  <a:gd name="connsiteY52" fmla="*/ 346193 h 1919112"/>
                  <a:gd name="connsiteX53" fmla="*/ 741303 w 1057392"/>
                  <a:gd name="connsiteY53" fmla="*/ 304800 h 1919112"/>
                  <a:gd name="connsiteX54" fmla="*/ 696148 w 1057392"/>
                  <a:gd name="connsiteY54" fmla="*/ 289748 h 1919112"/>
                  <a:gd name="connsiteX55" fmla="*/ 696148 w 1057392"/>
                  <a:gd name="connsiteY55" fmla="*/ 225778 h 1919112"/>
                  <a:gd name="connsiteX56" fmla="*/ 726252 w 1057392"/>
                  <a:gd name="connsiteY56" fmla="*/ 222015 h 1919112"/>
                  <a:gd name="connsiteX57" fmla="*/ 760118 w 1057392"/>
                  <a:gd name="connsiteY57" fmla="*/ 195674 h 1919112"/>
                  <a:gd name="connsiteX58" fmla="*/ 782696 w 1057392"/>
                  <a:gd name="connsiteY58" fmla="*/ 158045 h 1919112"/>
                  <a:gd name="connsiteX59" fmla="*/ 782696 w 1057392"/>
                  <a:gd name="connsiteY59" fmla="*/ 139230 h 1919112"/>
                  <a:gd name="connsiteX60" fmla="*/ 778933 w 1057392"/>
                  <a:gd name="connsiteY60" fmla="*/ 101600 h 1919112"/>
                  <a:gd name="connsiteX61" fmla="*/ 778933 w 1057392"/>
                  <a:gd name="connsiteY61" fmla="*/ 67734 h 1919112"/>
                  <a:gd name="connsiteX62" fmla="*/ 831614 w 1057392"/>
                  <a:gd name="connsiteY62" fmla="*/ 45156 h 1919112"/>
                  <a:gd name="connsiteX63" fmla="*/ 861718 w 1057392"/>
                  <a:gd name="connsiteY63" fmla="*/ 82786 h 1919112"/>
                  <a:gd name="connsiteX64" fmla="*/ 873007 w 1057392"/>
                  <a:gd name="connsiteY64" fmla="*/ 41393 h 1919112"/>
                  <a:gd name="connsiteX65" fmla="*/ 869244 w 1057392"/>
                  <a:gd name="connsiteY65" fmla="*/ 18815 h 1919112"/>
                  <a:gd name="connsiteX66" fmla="*/ 918163 w 1057392"/>
                  <a:gd name="connsiteY66" fmla="*/ 0 h 1919112"/>
                  <a:gd name="connsiteX67" fmla="*/ 925689 w 1057392"/>
                  <a:gd name="connsiteY67" fmla="*/ 37630 h 1919112"/>
                  <a:gd name="connsiteX68" fmla="*/ 963318 w 1057392"/>
                  <a:gd name="connsiteY68" fmla="*/ 41393 h 1919112"/>
                  <a:gd name="connsiteX69" fmla="*/ 989659 w 1057392"/>
                  <a:gd name="connsiteY69" fmla="*/ 3763 h 1919112"/>
                  <a:gd name="connsiteX70" fmla="*/ 1016000 w 1057392"/>
                  <a:gd name="connsiteY70" fmla="*/ 56445 h 1919112"/>
                  <a:gd name="connsiteX71" fmla="*/ 1057392 w 1057392"/>
                  <a:gd name="connsiteY71" fmla="*/ 60208 h 1919112"/>
                  <a:gd name="connsiteX0" fmla="*/ 0 w 1057392"/>
                  <a:gd name="connsiteY0" fmla="*/ 1919112 h 1919112"/>
                  <a:gd name="connsiteX1" fmla="*/ 60207 w 1057392"/>
                  <a:gd name="connsiteY1" fmla="*/ 1761067 h 1919112"/>
                  <a:gd name="connsiteX2" fmla="*/ 165570 w 1057392"/>
                  <a:gd name="connsiteY2" fmla="*/ 1508948 h 1919112"/>
                  <a:gd name="connsiteX3" fmla="*/ 214489 w 1057392"/>
                  <a:gd name="connsiteY3" fmla="*/ 1377245 h 1919112"/>
                  <a:gd name="connsiteX4" fmla="*/ 252118 w 1057392"/>
                  <a:gd name="connsiteY4" fmla="*/ 1358430 h 1919112"/>
                  <a:gd name="connsiteX5" fmla="*/ 270933 w 1057392"/>
                  <a:gd name="connsiteY5" fmla="*/ 1396060 h 1919112"/>
                  <a:gd name="connsiteX6" fmla="*/ 282222 w 1057392"/>
                  <a:gd name="connsiteY6" fmla="*/ 1407348 h 1919112"/>
                  <a:gd name="connsiteX7" fmla="*/ 312326 w 1057392"/>
                  <a:gd name="connsiteY7" fmla="*/ 1373482 h 1919112"/>
                  <a:gd name="connsiteX8" fmla="*/ 346192 w 1057392"/>
                  <a:gd name="connsiteY8" fmla="*/ 1381008 h 1919112"/>
                  <a:gd name="connsiteX9" fmla="*/ 368770 w 1057392"/>
                  <a:gd name="connsiteY9" fmla="*/ 1358430 h 1919112"/>
                  <a:gd name="connsiteX10" fmla="*/ 334903 w 1057392"/>
                  <a:gd name="connsiteY10" fmla="*/ 1317037 h 1919112"/>
                  <a:gd name="connsiteX11" fmla="*/ 406400 w 1057392"/>
                  <a:gd name="connsiteY11" fmla="*/ 1290697 h 1919112"/>
                  <a:gd name="connsiteX12" fmla="*/ 455318 w 1057392"/>
                  <a:gd name="connsiteY12" fmla="*/ 1264356 h 1919112"/>
                  <a:gd name="connsiteX13" fmla="*/ 474133 w 1057392"/>
                  <a:gd name="connsiteY13" fmla="*/ 1309511 h 1919112"/>
                  <a:gd name="connsiteX14" fmla="*/ 496711 w 1057392"/>
                  <a:gd name="connsiteY14" fmla="*/ 1298223 h 1919112"/>
                  <a:gd name="connsiteX15" fmla="*/ 504237 w 1057392"/>
                  <a:gd name="connsiteY15" fmla="*/ 1271882 h 1919112"/>
                  <a:gd name="connsiteX16" fmla="*/ 534340 w 1057392"/>
                  <a:gd name="connsiteY16" fmla="*/ 1305748 h 1919112"/>
                  <a:gd name="connsiteX17" fmla="*/ 587022 w 1057392"/>
                  <a:gd name="connsiteY17" fmla="*/ 1298223 h 1919112"/>
                  <a:gd name="connsiteX18" fmla="*/ 587022 w 1057392"/>
                  <a:gd name="connsiteY18" fmla="*/ 1298223 h 1919112"/>
                  <a:gd name="connsiteX19" fmla="*/ 571970 w 1057392"/>
                  <a:gd name="connsiteY19" fmla="*/ 1238015 h 1919112"/>
                  <a:gd name="connsiteX20" fmla="*/ 564444 w 1057392"/>
                  <a:gd name="connsiteY20" fmla="*/ 1207911 h 1919112"/>
                  <a:gd name="connsiteX21" fmla="*/ 564444 w 1057392"/>
                  <a:gd name="connsiteY21" fmla="*/ 1166519 h 1919112"/>
                  <a:gd name="connsiteX22" fmla="*/ 583259 w 1057392"/>
                  <a:gd name="connsiteY22" fmla="*/ 1132652 h 1919112"/>
                  <a:gd name="connsiteX23" fmla="*/ 583259 w 1057392"/>
                  <a:gd name="connsiteY23" fmla="*/ 1132652 h 1919112"/>
                  <a:gd name="connsiteX24" fmla="*/ 624652 w 1057392"/>
                  <a:gd name="connsiteY24" fmla="*/ 1151467 h 1919112"/>
                  <a:gd name="connsiteX25" fmla="*/ 647229 w 1057392"/>
                  <a:gd name="connsiteY25" fmla="*/ 1113837 h 1919112"/>
                  <a:gd name="connsiteX26" fmla="*/ 613363 w 1057392"/>
                  <a:gd name="connsiteY26" fmla="*/ 1091260 h 1919112"/>
                  <a:gd name="connsiteX27" fmla="*/ 609600 w 1057392"/>
                  <a:gd name="connsiteY27" fmla="*/ 1046104 h 1919112"/>
                  <a:gd name="connsiteX28" fmla="*/ 602074 w 1057392"/>
                  <a:gd name="connsiteY28" fmla="*/ 1012237 h 1919112"/>
                  <a:gd name="connsiteX29" fmla="*/ 602074 w 1057392"/>
                  <a:gd name="connsiteY29" fmla="*/ 982134 h 1919112"/>
                  <a:gd name="connsiteX30" fmla="*/ 624652 w 1057392"/>
                  <a:gd name="connsiteY30" fmla="*/ 985897 h 1919112"/>
                  <a:gd name="connsiteX31" fmla="*/ 639703 w 1057392"/>
                  <a:gd name="connsiteY31" fmla="*/ 952030 h 1919112"/>
                  <a:gd name="connsiteX32" fmla="*/ 643466 w 1057392"/>
                  <a:gd name="connsiteY32" fmla="*/ 921926 h 1919112"/>
                  <a:gd name="connsiteX33" fmla="*/ 662281 w 1057392"/>
                  <a:gd name="connsiteY33" fmla="*/ 903111 h 1919112"/>
                  <a:gd name="connsiteX34" fmla="*/ 673570 w 1057392"/>
                  <a:gd name="connsiteY34" fmla="*/ 880534 h 1919112"/>
                  <a:gd name="connsiteX35" fmla="*/ 711200 w 1057392"/>
                  <a:gd name="connsiteY35" fmla="*/ 835378 h 1919112"/>
                  <a:gd name="connsiteX36" fmla="*/ 666044 w 1057392"/>
                  <a:gd name="connsiteY36" fmla="*/ 861719 h 1919112"/>
                  <a:gd name="connsiteX37" fmla="*/ 643466 w 1057392"/>
                  <a:gd name="connsiteY37" fmla="*/ 865482 h 1919112"/>
                  <a:gd name="connsiteX38" fmla="*/ 628414 w 1057392"/>
                  <a:gd name="connsiteY38" fmla="*/ 865482 h 1919112"/>
                  <a:gd name="connsiteX39" fmla="*/ 643466 w 1057392"/>
                  <a:gd name="connsiteY39" fmla="*/ 824089 h 1919112"/>
                  <a:gd name="connsiteX40" fmla="*/ 620889 w 1057392"/>
                  <a:gd name="connsiteY40" fmla="*/ 816563 h 1919112"/>
                  <a:gd name="connsiteX41" fmla="*/ 609600 w 1057392"/>
                  <a:gd name="connsiteY41" fmla="*/ 835378 h 1919112"/>
                  <a:gd name="connsiteX42" fmla="*/ 575733 w 1057392"/>
                  <a:gd name="connsiteY42" fmla="*/ 850430 h 1919112"/>
                  <a:gd name="connsiteX43" fmla="*/ 526814 w 1057392"/>
                  <a:gd name="connsiteY43" fmla="*/ 835378 h 1919112"/>
                  <a:gd name="connsiteX44" fmla="*/ 500474 w 1057392"/>
                  <a:gd name="connsiteY44" fmla="*/ 767645 h 1919112"/>
                  <a:gd name="connsiteX45" fmla="*/ 500474 w 1057392"/>
                  <a:gd name="connsiteY45" fmla="*/ 726252 h 1919112"/>
                  <a:gd name="connsiteX46" fmla="*/ 534340 w 1057392"/>
                  <a:gd name="connsiteY46" fmla="*/ 643467 h 1919112"/>
                  <a:gd name="connsiteX47" fmla="*/ 564444 w 1057392"/>
                  <a:gd name="connsiteY47" fmla="*/ 556919 h 1919112"/>
                  <a:gd name="connsiteX48" fmla="*/ 602074 w 1057392"/>
                  <a:gd name="connsiteY48" fmla="*/ 519289 h 1919112"/>
                  <a:gd name="connsiteX49" fmla="*/ 669807 w 1057392"/>
                  <a:gd name="connsiteY49" fmla="*/ 474134 h 1919112"/>
                  <a:gd name="connsiteX50" fmla="*/ 688622 w 1057392"/>
                  <a:gd name="connsiteY50" fmla="*/ 455319 h 1919112"/>
                  <a:gd name="connsiteX51" fmla="*/ 666044 w 1057392"/>
                  <a:gd name="connsiteY51" fmla="*/ 425215 h 1919112"/>
                  <a:gd name="connsiteX52" fmla="*/ 703674 w 1057392"/>
                  <a:gd name="connsiteY52" fmla="*/ 365008 h 1919112"/>
                  <a:gd name="connsiteX53" fmla="*/ 733777 w 1057392"/>
                  <a:gd name="connsiteY53" fmla="*/ 346193 h 1919112"/>
                  <a:gd name="connsiteX54" fmla="*/ 741303 w 1057392"/>
                  <a:gd name="connsiteY54" fmla="*/ 304800 h 1919112"/>
                  <a:gd name="connsiteX55" fmla="*/ 696148 w 1057392"/>
                  <a:gd name="connsiteY55" fmla="*/ 289748 h 1919112"/>
                  <a:gd name="connsiteX56" fmla="*/ 696148 w 1057392"/>
                  <a:gd name="connsiteY56" fmla="*/ 225778 h 1919112"/>
                  <a:gd name="connsiteX57" fmla="*/ 726252 w 1057392"/>
                  <a:gd name="connsiteY57" fmla="*/ 222015 h 1919112"/>
                  <a:gd name="connsiteX58" fmla="*/ 760118 w 1057392"/>
                  <a:gd name="connsiteY58" fmla="*/ 195674 h 1919112"/>
                  <a:gd name="connsiteX59" fmla="*/ 782696 w 1057392"/>
                  <a:gd name="connsiteY59" fmla="*/ 158045 h 1919112"/>
                  <a:gd name="connsiteX60" fmla="*/ 782696 w 1057392"/>
                  <a:gd name="connsiteY60" fmla="*/ 139230 h 1919112"/>
                  <a:gd name="connsiteX61" fmla="*/ 778933 w 1057392"/>
                  <a:gd name="connsiteY61" fmla="*/ 101600 h 1919112"/>
                  <a:gd name="connsiteX62" fmla="*/ 778933 w 1057392"/>
                  <a:gd name="connsiteY62" fmla="*/ 67734 h 1919112"/>
                  <a:gd name="connsiteX63" fmla="*/ 831614 w 1057392"/>
                  <a:gd name="connsiteY63" fmla="*/ 45156 h 1919112"/>
                  <a:gd name="connsiteX64" fmla="*/ 861718 w 1057392"/>
                  <a:gd name="connsiteY64" fmla="*/ 82786 h 1919112"/>
                  <a:gd name="connsiteX65" fmla="*/ 873007 w 1057392"/>
                  <a:gd name="connsiteY65" fmla="*/ 41393 h 1919112"/>
                  <a:gd name="connsiteX66" fmla="*/ 869244 w 1057392"/>
                  <a:gd name="connsiteY66" fmla="*/ 18815 h 1919112"/>
                  <a:gd name="connsiteX67" fmla="*/ 918163 w 1057392"/>
                  <a:gd name="connsiteY67" fmla="*/ 0 h 1919112"/>
                  <a:gd name="connsiteX68" fmla="*/ 925689 w 1057392"/>
                  <a:gd name="connsiteY68" fmla="*/ 37630 h 1919112"/>
                  <a:gd name="connsiteX69" fmla="*/ 963318 w 1057392"/>
                  <a:gd name="connsiteY69" fmla="*/ 41393 h 1919112"/>
                  <a:gd name="connsiteX70" fmla="*/ 989659 w 1057392"/>
                  <a:gd name="connsiteY70" fmla="*/ 3763 h 1919112"/>
                  <a:gd name="connsiteX71" fmla="*/ 1016000 w 1057392"/>
                  <a:gd name="connsiteY71" fmla="*/ 56445 h 1919112"/>
                  <a:gd name="connsiteX72" fmla="*/ 1057392 w 1057392"/>
                  <a:gd name="connsiteY72" fmla="*/ 60208 h 1919112"/>
                  <a:gd name="connsiteX0" fmla="*/ 1185795 w 1185856"/>
                  <a:gd name="connsiteY0" fmla="*/ 1802460 h 1802460"/>
                  <a:gd name="connsiteX1" fmla="*/ 461 w 1185856"/>
                  <a:gd name="connsiteY1" fmla="*/ 1761067 h 1802460"/>
                  <a:gd name="connsiteX2" fmla="*/ 105824 w 1185856"/>
                  <a:gd name="connsiteY2" fmla="*/ 1508948 h 1802460"/>
                  <a:gd name="connsiteX3" fmla="*/ 154743 w 1185856"/>
                  <a:gd name="connsiteY3" fmla="*/ 1377245 h 1802460"/>
                  <a:gd name="connsiteX4" fmla="*/ 192372 w 1185856"/>
                  <a:gd name="connsiteY4" fmla="*/ 1358430 h 1802460"/>
                  <a:gd name="connsiteX5" fmla="*/ 211187 w 1185856"/>
                  <a:gd name="connsiteY5" fmla="*/ 1396060 h 1802460"/>
                  <a:gd name="connsiteX6" fmla="*/ 222476 w 1185856"/>
                  <a:gd name="connsiteY6" fmla="*/ 1407348 h 1802460"/>
                  <a:gd name="connsiteX7" fmla="*/ 252580 w 1185856"/>
                  <a:gd name="connsiteY7" fmla="*/ 1373482 h 1802460"/>
                  <a:gd name="connsiteX8" fmla="*/ 286446 w 1185856"/>
                  <a:gd name="connsiteY8" fmla="*/ 1381008 h 1802460"/>
                  <a:gd name="connsiteX9" fmla="*/ 309024 w 1185856"/>
                  <a:gd name="connsiteY9" fmla="*/ 1358430 h 1802460"/>
                  <a:gd name="connsiteX10" fmla="*/ 275157 w 1185856"/>
                  <a:gd name="connsiteY10" fmla="*/ 1317037 h 1802460"/>
                  <a:gd name="connsiteX11" fmla="*/ 346654 w 1185856"/>
                  <a:gd name="connsiteY11" fmla="*/ 1290697 h 1802460"/>
                  <a:gd name="connsiteX12" fmla="*/ 395572 w 1185856"/>
                  <a:gd name="connsiteY12" fmla="*/ 1264356 h 1802460"/>
                  <a:gd name="connsiteX13" fmla="*/ 414387 w 1185856"/>
                  <a:gd name="connsiteY13" fmla="*/ 1309511 h 1802460"/>
                  <a:gd name="connsiteX14" fmla="*/ 436965 w 1185856"/>
                  <a:gd name="connsiteY14" fmla="*/ 1298223 h 1802460"/>
                  <a:gd name="connsiteX15" fmla="*/ 444491 w 1185856"/>
                  <a:gd name="connsiteY15" fmla="*/ 1271882 h 1802460"/>
                  <a:gd name="connsiteX16" fmla="*/ 474594 w 1185856"/>
                  <a:gd name="connsiteY16" fmla="*/ 1305748 h 1802460"/>
                  <a:gd name="connsiteX17" fmla="*/ 527276 w 1185856"/>
                  <a:gd name="connsiteY17" fmla="*/ 1298223 h 1802460"/>
                  <a:gd name="connsiteX18" fmla="*/ 527276 w 1185856"/>
                  <a:gd name="connsiteY18" fmla="*/ 1298223 h 1802460"/>
                  <a:gd name="connsiteX19" fmla="*/ 512224 w 1185856"/>
                  <a:gd name="connsiteY19" fmla="*/ 1238015 h 1802460"/>
                  <a:gd name="connsiteX20" fmla="*/ 504698 w 1185856"/>
                  <a:gd name="connsiteY20" fmla="*/ 1207911 h 1802460"/>
                  <a:gd name="connsiteX21" fmla="*/ 504698 w 1185856"/>
                  <a:gd name="connsiteY21" fmla="*/ 1166519 h 1802460"/>
                  <a:gd name="connsiteX22" fmla="*/ 523513 w 1185856"/>
                  <a:gd name="connsiteY22" fmla="*/ 1132652 h 1802460"/>
                  <a:gd name="connsiteX23" fmla="*/ 523513 w 1185856"/>
                  <a:gd name="connsiteY23" fmla="*/ 1132652 h 1802460"/>
                  <a:gd name="connsiteX24" fmla="*/ 564906 w 1185856"/>
                  <a:gd name="connsiteY24" fmla="*/ 1151467 h 1802460"/>
                  <a:gd name="connsiteX25" fmla="*/ 587483 w 1185856"/>
                  <a:gd name="connsiteY25" fmla="*/ 1113837 h 1802460"/>
                  <a:gd name="connsiteX26" fmla="*/ 553617 w 1185856"/>
                  <a:gd name="connsiteY26" fmla="*/ 1091260 h 1802460"/>
                  <a:gd name="connsiteX27" fmla="*/ 549854 w 1185856"/>
                  <a:gd name="connsiteY27" fmla="*/ 1046104 h 1802460"/>
                  <a:gd name="connsiteX28" fmla="*/ 542328 w 1185856"/>
                  <a:gd name="connsiteY28" fmla="*/ 1012237 h 1802460"/>
                  <a:gd name="connsiteX29" fmla="*/ 542328 w 1185856"/>
                  <a:gd name="connsiteY29" fmla="*/ 982134 h 1802460"/>
                  <a:gd name="connsiteX30" fmla="*/ 564906 w 1185856"/>
                  <a:gd name="connsiteY30" fmla="*/ 985897 h 1802460"/>
                  <a:gd name="connsiteX31" fmla="*/ 579957 w 1185856"/>
                  <a:gd name="connsiteY31" fmla="*/ 952030 h 1802460"/>
                  <a:gd name="connsiteX32" fmla="*/ 583720 w 1185856"/>
                  <a:gd name="connsiteY32" fmla="*/ 921926 h 1802460"/>
                  <a:gd name="connsiteX33" fmla="*/ 602535 w 1185856"/>
                  <a:gd name="connsiteY33" fmla="*/ 903111 h 1802460"/>
                  <a:gd name="connsiteX34" fmla="*/ 613824 w 1185856"/>
                  <a:gd name="connsiteY34" fmla="*/ 880534 h 1802460"/>
                  <a:gd name="connsiteX35" fmla="*/ 651454 w 1185856"/>
                  <a:gd name="connsiteY35" fmla="*/ 835378 h 1802460"/>
                  <a:gd name="connsiteX36" fmla="*/ 606298 w 1185856"/>
                  <a:gd name="connsiteY36" fmla="*/ 861719 h 1802460"/>
                  <a:gd name="connsiteX37" fmla="*/ 583720 w 1185856"/>
                  <a:gd name="connsiteY37" fmla="*/ 865482 h 1802460"/>
                  <a:gd name="connsiteX38" fmla="*/ 568668 w 1185856"/>
                  <a:gd name="connsiteY38" fmla="*/ 865482 h 1802460"/>
                  <a:gd name="connsiteX39" fmla="*/ 583720 w 1185856"/>
                  <a:gd name="connsiteY39" fmla="*/ 824089 h 1802460"/>
                  <a:gd name="connsiteX40" fmla="*/ 561143 w 1185856"/>
                  <a:gd name="connsiteY40" fmla="*/ 816563 h 1802460"/>
                  <a:gd name="connsiteX41" fmla="*/ 549854 w 1185856"/>
                  <a:gd name="connsiteY41" fmla="*/ 835378 h 1802460"/>
                  <a:gd name="connsiteX42" fmla="*/ 515987 w 1185856"/>
                  <a:gd name="connsiteY42" fmla="*/ 850430 h 1802460"/>
                  <a:gd name="connsiteX43" fmla="*/ 467068 w 1185856"/>
                  <a:gd name="connsiteY43" fmla="*/ 835378 h 1802460"/>
                  <a:gd name="connsiteX44" fmla="*/ 440728 w 1185856"/>
                  <a:gd name="connsiteY44" fmla="*/ 767645 h 1802460"/>
                  <a:gd name="connsiteX45" fmla="*/ 440728 w 1185856"/>
                  <a:gd name="connsiteY45" fmla="*/ 726252 h 1802460"/>
                  <a:gd name="connsiteX46" fmla="*/ 474594 w 1185856"/>
                  <a:gd name="connsiteY46" fmla="*/ 643467 h 1802460"/>
                  <a:gd name="connsiteX47" fmla="*/ 504698 w 1185856"/>
                  <a:gd name="connsiteY47" fmla="*/ 556919 h 1802460"/>
                  <a:gd name="connsiteX48" fmla="*/ 542328 w 1185856"/>
                  <a:gd name="connsiteY48" fmla="*/ 519289 h 1802460"/>
                  <a:gd name="connsiteX49" fmla="*/ 610061 w 1185856"/>
                  <a:gd name="connsiteY49" fmla="*/ 474134 h 1802460"/>
                  <a:gd name="connsiteX50" fmla="*/ 628876 w 1185856"/>
                  <a:gd name="connsiteY50" fmla="*/ 455319 h 1802460"/>
                  <a:gd name="connsiteX51" fmla="*/ 606298 w 1185856"/>
                  <a:gd name="connsiteY51" fmla="*/ 425215 h 1802460"/>
                  <a:gd name="connsiteX52" fmla="*/ 643928 w 1185856"/>
                  <a:gd name="connsiteY52" fmla="*/ 365008 h 1802460"/>
                  <a:gd name="connsiteX53" fmla="*/ 674031 w 1185856"/>
                  <a:gd name="connsiteY53" fmla="*/ 346193 h 1802460"/>
                  <a:gd name="connsiteX54" fmla="*/ 681557 w 1185856"/>
                  <a:gd name="connsiteY54" fmla="*/ 304800 h 1802460"/>
                  <a:gd name="connsiteX55" fmla="*/ 636402 w 1185856"/>
                  <a:gd name="connsiteY55" fmla="*/ 289748 h 1802460"/>
                  <a:gd name="connsiteX56" fmla="*/ 636402 w 1185856"/>
                  <a:gd name="connsiteY56" fmla="*/ 225778 h 1802460"/>
                  <a:gd name="connsiteX57" fmla="*/ 666506 w 1185856"/>
                  <a:gd name="connsiteY57" fmla="*/ 222015 h 1802460"/>
                  <a:gd name="connsiteX58" fmla="*/ 700372 w 1185856"/>
                  <a:gd name="connsiteY58" fmla="*/ 195674 h 1802460"/>
                  <a:gd name="connsiteX59" fmla="*/ 722950 w 1185856"/>
                  <a:gd name="connsiteY59" fmla="*/ 158045 h 1802460"/>
                  <a:gd name="connsiteX60" fmla="*/ 722950 w 1185856"/>
                  <a:gd name="connsiteY60" fmla="*/ 139230 h 1802460"/>
                  <a:gd name="connsiteX61" fmla="*/ 719187 w 1185856"/>
                  <a:gd name="connsiteY61" fmla="*/ 101600 h 1802460"/>
                  <a:gd name="connsiteX62" fmla="*/ 719187 w 1185856"/>
                  <a:gd name="connsiteY62" fmla="*/ 67734 h 1802460"/>
                  <a:gd name="connsiteX63" fmla="*/ 771868 w 1185856"/>
                  <a:gd name="connsiteY63" fmla="*/ 45156 h 1802460"/>
                  <a:gd name="connsiteX64" fmla="*/ 801972 w 1185856"/>
                  <a:gd name="connsiteY64" fmla="*/ 82786 h 1802460"/>
                  <a:gd name="connsiteX65" fmla="*/ 813261 w 1185856"/>
                  <a:gd name="connsiteY65" fmla="*/ 41393 h 1802460"/>
                  <a:gd name="connsiteX66" fmla="*/ 809498 w 1185856"/>
                  <a:gd name="connsiteY66" fmla="*/ 18815 h 1802460"/>
                  <a:gd name="connsiteX67" fmla="*/ 858417 w 1185856"/>
                  <a:gd name="connsiteY67" fmla="*/ 0 h 1802460"/>
                  <a:gd name="connsiteX68" fmla="*/ 865943 w 1185856"/>
                  <a:gd name="connsiteY68" fmla="*/ 37630 h 1802460"/>
                  <a:gd name="connsiteX69" fmla="*/ 903572 w 1185856"/>
                  <a:gd name="connsiteY69" fmla="*/ 41393 h 1802460"/>
                  <a:gd name="connsiteX70" fmla="*/ 929913 w 1185856"/>
                  <a:gd name="connsiteY70" fmla="*/ 3763 h 1802460"/>
                  <a:gd name="connsiteX71" fmla="*/ 956254 w 1185856"/>
                  <a:gd name="connsiteY71" fmla="*/ 56445 h 1802460"/>
                  <a:gd name="connsiteX72" fmla="*/ 997646 w 1185856"/>
                  <a:gd name="connsiteY72" fmla="*/ 60208 h 1802460"/>
                  <a:gd name="connsiteX0" fmla="*/ 2532696 w 2532725"/>
                  <a:gd name="connsiteY0" fmla="*/ 1919112 h 1919112"/>
                  <a:gd name="connsiteX1" fmla="*/ 221 w 2532725"/>
                  <a:gd name="connsiteY1" fmla="*/ 1761067 h 1919112"/>
                  <a:gd name="connsiteX2" fmla="*/ 105584 w 2532725"/>
                  <a:gd name="connsiteY2" fmla="*/ 1508948 h 1919112"/>
                  <a:gd name="connsiteX3" fmla="*/ 154503 w 2532725"/>
                  <a:gd name="connsiteY3" fmla="*/ 1377245 h 1919112"/>
                  <a:gd name="connsiteX4" fmla="*/ 192132 w 2532725"/>
                  <a:gd name="connsiteY4" fmla="*/ 1358430 h 1919112"/>
                  <a:gd name="connsiteX5" fmla="*/ 210947 w 2532725"/>
                  <a:gd name="connsiteY5" fmla="*/ 1396060 h 1919112"/>
                  <a:gd name="connsiteX6" fmla="*/ 222236 w 2532725"/>
                  <a:gd name="connsiteY6" fmla="*/ 1407348 h 1919112"/>
                  <a:gd name="connsiteX7" fmla="*/ 252340 w 2532725"/>
                  <a:gd name="connsiteY7" fmla="*/ 1373482 h 1919112"/>
                  <a:gd name="connsiteX8" fmla="*/ 286206 w 2532725"/>
                  <a:gd name="connsiteY8" fmla="*/ 1381008 h 1919112"/>
                  <a:gd name="connsiteX9" fmla="*/ 308784 w 2532725"/>
                  <a:gd name="connsiteY9" fmla="*/ 1358430 h 1919112"/>
                  <a:gd name="connsiteX10" fmla="*/ 274917 w 2532725"/>
                  <a:gd name="connsiteY10" fmla="*/ 1317037 h 1919112"/>
                  <a:gd name="connsiteX11" fmla="*/ 346414 w 2532725"/>
                  <a:gd name="connsiteY11" fmla="*/ 1290697 h 1919112"/>
                  <a:gd name="connsiteX12" fmla="*/ 395332 w 2532725"/>
                  <a:gd name="connsiteY12" fmla="*/ 1264356 h 1919112"/>
                  <a:gd name="connsiteX13" fmla="*/ 414147 w 2532725"/>
                  <a:gd name="connsiteY13" fmla="*/ 1309511 h 1919112"/>
                  <a:gd name="connsiteX14" fmla="*/ 436725 w 2532725"/>
                  <a:gd name="connsiteY14" fmla="*/ 1298223 h 1919112"/>
                  <a:gd name="connsiteX15" fmla="*/ 444251 w 2532725"/>
                  <a:gd name="connsiteY15" fmla="*/ 1271882 h 1919112"/>
                  <a:gd name="connsiteX16" fmla="*/ 474354 w 2532725"/>
                  <a:gd name="connsiteY16" fmla="*/ 1305748 h 1919112"/>
                  <a:gd name="connsiteX17" fmla="*/ 527036 w 2532725"/>
                  <a:gd name="connsiteY17" fmla="*/ 1298223 h 1919112"/>
                  <a:gd name="connsiteX18" fmla="*/ 527036 w 2532725"/>
                  <a:gd name="connsiteY18" fmla="*/ 1298223 h 1919112"/>
                  <a:gd name="connsiteX19" fmla="*/ 511984 w 2532725"/>
                  <a:gd name="connsiteY19" fmla="*/ 1238015 h 1919112"/>
                  <a:gd name="connsiteX20" fmla="*/ 504458 w 2532725"/>
                  <a:gd name="connsiteY20" fmla="*/ 1207911 h 1919112"/>
                  <a:gd name="connsiteX21" fmla="*/ 504458 w 2532725"/>
                  <a:gd name="connsiteY21" fmla="*/ 1166519 h 1919112"/>
                  <a:gd name="connsiteX22" fmla="*/ 523273 w 2532725"/>
                  <a:gd name="connsiteY22" fmla="*/ 1132652 h 1919112"/>
                  <a:gd name="connsiteX23" fmla="*/ 523273 w 2532725"/>
                  <a:gd name="connsiteY23" fmla="*/ 1132652 h 1919112"/>
                  <a:gd name="connsiteX24" fmla="*/ 564666 w 2532725"/>
                  <a:gd name="connsiteY24" fmla="*/ 1151467 h 1919112"/>
                  <a:gd name="connsiteX25" fmla="*/ 587243 w 2532725"/>
                  <a:gd name="connsiteY25" fmla="*/ 1113837 h 1919112"/>
                  <a:gd name="connsiteX26" fmla="*/ 553377 w 2532725"/>
                  <a:gd name="connsiteY26" fmla="*/ 1091260 h 1919112"/>
                  <a:gd name="connsiteX27" fmla="*/ 549614 w 2532725"/>
                  <a:gd name="connsiteY27" fmla="*/ 1046104 h 1919112"/>
                  <a:gd name="connsiteX28" fmla="*/ 542088 w 2532725"/>
                  <a:gd name="connsiteY28" fmla="*/ 1012237 h 1919112"/>
                  <a:gd name="connsiteX29" fmla="*/ 542088 w 2532725"/>
                  <a:gd name="connsiteY29" fmla="*/ 982134 h 1919112"/>
                  <a:gd name="connsiteX30" fmla="*/ 564666 w 2532725"/>
                  <a:gd name="connsiteY30" fmla="*/ 985897 h 1919112"/>
                  <a:gd name="connsiteX31" fmla="*/ 579717 w 2532725"/>
                  <a:gd name="connsiteY31" fmla="*/ 952030 h 1919112"/>
                  <a:gd name="connsiteX32" fmla="*/ 583480 w 2532725"/>
                  <a:gd name="connsiteY32" fmla="*/ 921926 h 1919112"/>
                  <a:gd name="connsiteX33" fmla="*/ 602295 w 2532725"/>
                  <a:gd name="connsiteY33" fmla="*/ 903111 h 1919112"/>
                  <a:gd name="connsiteX34" fmla="*/ 613584 w 2532725"/>
                  <a:gd name="connsiteY34" fmla="*/ 880534 h 1919112"/>
                  <a:gd name="connsiteX35" fmla="*/ 651214 w 2532725"/>
                  <a:gd name="connsiteY35" fmla="*/ 835378 h 1919112"/>
                  <a:gd name="connsiteX36" fmla="*/ 606058 w 2532725"/>
                  <a:gd name="connsiteY36" fmla="*/ 861719 h 1919112"/>
                  <a:gd name="connsiteX37" fmla="*/ 583480 w 2532725"/>
                  <a:gd name="connsiteY37" fmla="*/ 865482 h 1919112"/>
                  <a:gd name="connsiteX38" fmla="*/ 568428 w 2532725"/>
                  <a:gd name="connsiteY38" fmla="*/ 865482 h 1919112"/>
                  <a:gd name="connsiteX39" fmla="*/ 583480 w 2532725"/>
                  <a:gd name="connsiteY39" fmla="*/ 824089 h 1919112"/>
                  <a:gd name="connsiteX40" fmla="*/ 560903 w 2532725"/>
                  <a:gd name="connsiteY40" fmla="*/ 816563 h 1919112"/>
                  <a:gd name="connsiteX41" fmla="*/ 549614 w 2532725"/>
                  <a:gd name="connsiteY41" fmla="*/ 835378 h 1919112"/>
                  <a:gd name="connsiteX42" fmla="*/ 515747 w 2532725"/>
                  <a:gd name="connsiteY42" fmla="*/ 850430 h 1919112"/>
                  <a:gd name="connsiteX43" fmla="*/ 466828 w 2532725"/>
                  <a:gd name="connsiteY43" fmla="*/ 835378 h 1919112"/>
                  <a:gd name="connsiteX44" fmla="*/ 440488 w 2532725"/>
                  <a:gd name="connsiteY44" fmla="*/ 767645 h 1919112"/>
                  <a:gd name="connsiteX45" fmla="*/ 440488 w 2532725"/>
                  <a:gd name="connsiteY45" fmla="*/ 726252 h 1919112"/>
                  <a:gd name="connsiteX46" fmla="*/ 474354 w 2532725"/>
                  <a:gd name="connsiteY46" fmla="*/ 643467 h 1919112"/>
                  <a:gd name="connsiteX47" fmla="*/ 504458 w 2532725"/>
                  <a:gd name="connsiteY47" fmla="*/ 556919 h 1919112"/>
                  <a:gd name="connsiteX48" fmla="*/ 542088 w 2532725"/>
                  <a:gd name="connsiteY48" fmla="*/ 519289 h 1919112"/>
                  <a:gd name="connsiteX49" fmla="*/ 609821 w 2532725"/>
                  <a:gd name="connsiteY49" fmla="*/ 474134 h 1919112"/>
                  <a:gd name="connsiteX50" fmla="*/ 628636 w 2532725"/>
                  <a:gd name="connsiteY50" fmla="*/ 455319 h 1919112"/>
                  <a:gd name="connsiteX51" fmla="*/ 606058 w 2532725"/>
                  <a:gd name="connsiteY51" fmla="*/ 425215 h 1919112"/>
                  <a:gd name="connsiteX52" fmla="*/ 643688 w 2532725"/>
                  <a:gd name="connsiteY52" fmla="*/ 365008 h 1919112"/>
                  <a:gd name="connsiteX53" fmla="*/ 673791 w 2532725"/>
                  <a:gd name="connsiteY53" fmla="*/ 346193 h 1919112"/>
                  <a:gd name="connsiteX54" fmla="*/ 681317 w 2532725"/>
                  <a:gd name="connsiteY54" fmla="*/ 304800 h 1919112"/>
                  <a:gd name="connsiteX55" fmla="*/ 636162 w 2532725"/>
                  <a:gd name="connsiteY55" fmla="*/ 289748 h 1919112"/>
                  <a:gd name="connsiteX56" fmla="*/ 636162 w 2532725"/>
                  <a:gd name="connsiteY56" fmla="*/ 225778 h 1919112"/>
                  <a:gd name="connsiteX57" fmla="*/ 666266 w 2532725"/>
                  <a:gd name="connsiteY57" fmla="*/ 222015 h 1919112"/>
                  <a:gd name="connsiteX58" fmla="*/ 700132 w 2532725"/>
                  <a:gd name="connsiteY58" fmla="*/ 195674 h 1919112"/>
                  <a:gd name="connsiteX59" fmla="*/ 722710 w 2532725"/>
                  <a:gd name="connsiteY59" fmla="*/ 158045 h 1919112"/>
                  <a:gd name="connsiteX60" fmla="*/ 722710 w 2532725"/>
                  <a:gd name="connsiteY60" fmla="*/ 139230 h 1919112"/>
                  <a:gd name="connsiteX61" fmla="*/ 718947 w 2532725"/>
                  <a:gd name="connsiteY61" fmla="*/ 101600 h 1919112"/>
                  <a:gd name="connsiteX62" fmla="*/ 718947 w 2532725"/>
                  <a:gd name="connsiteY62" fmla="*/ 67734 h 1919112"/>
                  <a:gd name="connsiteX63" fmla="*/ 771628 w 2532725"/>
                  <a:gd name="connsiteY63" fmla="*/ 45156 h 1919112"/>
                  <a:gd name="connsiteX64" fmla="*/ 801732 w 2532725"/>
                  <a:gd name="connsiteY64" fmla="*/ 82786 h 1919112"/>
                  <a:gd name="connsiteX65" fmla="*/ 813021 w 2532725"/>
                  <a:gd name="connsiteY65" fmla="*/ 41393 h 1919112"/>
                  <a:gd name="connsiteX66" fmla="*/ 809258 w 2532725"/>
                  <a:gd name="connsiteY66" fmla="*/ 18815 h 1919112"/>
                  <a:gd name="connsiteX67" fmla="*/ 858177 w 2532725"/>
                  <a:gd name="connsiteY67" fmla="*/ 0 h 1919112"/>
                  <a:gd name="connsiteX68" fmla="*/ 865703 w 2532725"/>
                  <a:gd name="connsiteY68" fmla="*/ 37630 h 1919112"/>
                  <a:gd name="connsiteX69" fmla="*/ 903332 w 2532725"/>
                  <a:gd name="connsiteY69" fmla="*/ 41393 h 1919112"/>
                  <a:gd name="connsiteX70" fmla="*/ 929673 w 2532725"/>
                  <a:gd name="connsiteY70" fmla="*/ 3763 h 1919112"/>
                  <a:gd name="connsiteX71" fmla="*/ 956014 w 2532725"/>
                  <a:gd name="connsiteY71" fmla="*/ 56445 h 1919112"/>
                  <a:gd name="connsiteX72" fmla="*/ 997406 w 2532725"/>
                  <a:gd name="connsiteY72" fmla="*/ 60208 h 1919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532725" h="1919112">
                    <a:moveTo>
                      <a:pt x="2532696" y="1919112"/>
                    </a:moveTo>
                    <a:cubicBezTo>
                      <a:pt x="2542731" y="1892771"/>
                      <a:pt x="-27374" y="1829428"/>
                      <a:pt x="221" y="1761067"/>
                    </a:cubicBezTo>
                    <a:cubicBezTo>
                      <a:pt x="27816" y="1692706"/>
                      <a:pt x="79870" y="1572918"/>
                      <a:pt x="105584" y="1508948"/>
                    </a:cubicBezTo>
                    <a:lnTo>
                      <a:pt x="154503" y="1377245"/>
                    </a:lnTo>
                    <a:lnTo>
                      <a:pt x="192132" y="1358430"/>
                    </a:lnTo>
                    <a:lnTo>
                      <a:pt x="210947" y="1396060"/>
                    </a:lnTo>
                    <a:lnTo>
                      <a:pt x="222236" y="1407348"/>
                    </a:lnTo>
                    <a:lnTo>
                      <a:pt x="252340" y="1373482"/>
                    </a:lnTo>
                    <a:lnTo>
                      <a:pt x="286206" y="1381008"/>
                    </a:lnTo>
                    <a:lnTo>
                      <a:pt x="308784" y="1358430"/>
                    </a:lnTo>
                    <a:lnTo>
                      <a:pt x="274917" y="1317037"/>
                    </a:lnTo>
                    <a:lnTo>
                      <a:pt x="346414" y="1290697"/>
                    </a:lnTo>
                    <a:lnTo>
                      <a:pt x="395332" y="1264356"/>
                    </a:lnTo>
                    <a:lnTo>
                      <a:pt x="414147" y="1309511"/>
                    </a:lnTo>
                    <a:lnTo>
                      <a:pt x="436725" y="1298223"/>
                    </a:lnTo>
                    <a:lnTo>
                      <a:pt x="444251" y="1271882"/>
                    </a:lnTo>
                    <a:lnTo>
                      <a:pt x="474354" y="1305748"/>
                    </a:lnTo>
                    <a:lnTo>
                      <a:pt x="527036" y="1298223"/>
                    </a:lnTo>
                    <a:lnTo>
                      <a:pt x="527036" y="1298223"/>
                    </a:lnTo>
                    <a:lnTo>
                      <a:pt x="511984" y="1238015"/>
                    </a:lnTo>
                    <a:lnTo>
                      <a:pt x="504458" y="1207911"/>
                    </a:lnTo>
                    <a:lnTo>
                      <a:pt x="504458" y="1166519"/>
                    </a:lnTo>
                    <a:lnTo>
                      <a:pt x="523273" y="1132652"/>
                    </a:lnTo>
                    <a:lnTo>
                      <a:pt x="523273" y="1132652"/>
                    </a:lnTo>
                    <a:lnTo>
                      <a:pt x="564666" y="1151467"/>
                    </a:lnTo>
                    <a:lnTo>
                      <a:pt x="587243" y="1113837"/>
                    </a:lnTo>
                    <a:lnTo>
                      <a:pt x="553377" y="1091260"/>
                    </a:lnTo>
                    <a:lnTo>
                      <a:pt x="549614" y="1046104"/>
                    </a:lnTo>
                    <a:lnTo>
                      <a:pt x="542088" y="1012237"/>
                    </a:lnTo>
                    <a:lnTo>
                      <a:pt x="542088" y="982134"/>
                    </a:lnTo>
                    <a:lnTo>
                      <a:pt x="564666" y="985897"/>
                    </a:lnTo>
                    <a:lnTo>
                      <a:pt x="579717" y="952030"/>
                    </a:lnTo>
                    <a:lnTo>
                      <a:pt x="583480" y="921926"/>
                    </a:lnTo>
                    <a:lnTo>
                      <a:pt x="602295" y="903111"/>
                    </a:lnTo>
                    <a:lnTo>
                      <a:pt x="613584" y="880534"/>
                    </a:lnTo>
                    <a:lnTo>
                      <a:pt x="651214" y="835378"/>
                    </a:lnTo>
                    <a:lnTo>
                      <a:pt x="606058" y="861719"/>
                    </a:lnTo>
                    <a:lnTo>
                      <a:pt x="583480" y="865482"/>
                    </a:lnTo>
                    <a:lnTo>
                      <a:pt x="568428" y="865482"/>
                    </a:lnTo>
                    <a:lnTo>
                      <a:pt x="583480" y="824089"/>
                    </a:lnTo>
                    <a:lnTo>
                      <a:pt x="560903" y="816563"/>
                    </a:lnTo>
                    <a:lnTo>
                      <a:pt x="549614" y="835378"/>
                    </a:lnTo>
                    <a:lnTo>
                      <a:pt x="515747" y="850430"/>
                    </a:lnTo>
                    <a:lnTo>
                      <a:pt x="466828" y="835378"/>
                    </a:lnTo>
                    <a:lnTo>
                      <a:pt x="440488" y="767645"/>
                    </a:lnTo>
                    <a:lnTo>
                      <a:pt x="440488" y="726252"/>
                    </a:lnTo>
                    <a:lnTo>
                      <a:pt x="474354" y="643467"/>
                    </a:lnTo>
                    <a:lnTo>
                      <a:pt x="504458" y="556919"/>
                    </a:lnTo>
                    <a:lnTo>
                      <a:pt x="542088" y="519289"/>
                    </a:lnTo>
                    <a:lnTo>
                      <a:pt x="609821" y="474134"/>
                    </a:lnTo>
                    <a:lnTo>
                      <a:pt x="628636" y="455319"/>
                    </a:lnTo>
                    <a:lnTo>
                      <a:pt x="606058" y="425215"/>
                    </a:lnTo>
                    <a:lnTo>
                      <a:pt x="643688" y="365008"/>
                    </a:lnTo>
                    <a:lnTo>
                      <a:pt x="673791" y="346193"/>
                    </a:lnTo>
                    <a:lnTo>
                      <a:pt x="681317" y="304800"/>
                    </a:lnTo>
                    <a:lnTo>
                      <a:pt x="636162" y="289748"/>
                    </a:lnTo>
                    <a:lnTo>
                      <a:pt x="636162" y="225778"/>
                    </a:lnTo>
                    <a:lnTo>
                      <a:pt x="666266" y="222015"/>
                    </a:lnTo>
                    <a:lnTo>
                      <a:pt x="700132" y="195674"/>
                    </a:lnTo>
                    <a:lnTo>
                      <a:pt x="722710" y="158045"/>
                    </a:lnTo>
                    <a:lnTo>
                      <a:pt x="722710" y="139230"/>
                    </a:lnTo>
                    <a:lnTo>
                      <a:pt x="718947" y="101600"/>
                    </a:lnTo>
                    <a:lnTo>
                      <a:pt x="718947" y="67734"/>
                    </a:lnTo>
                    <a:lnTo>
                      <a:pt x="771628" y="45156"/>
                    </a:lnTo>
                    <a:lnTo>
                      <a:pt x="801732" y="82786"/>
                    </a:lnTo>
                    <a:lnTo>
                      <a:pt x="813021" y="41393"/>
                    </a:lnTo>
                    <a:lnTo>
                      <a:pt x="809258" y="18815"/>
                    </a:lnTo>
                    <a:lnTo>
                      <a:pt x="858177" y="0"/>
                    </a:lnTo>
                    <a:lnTo>
                      <a:pt x="865703" y="37630"/>
                    </a:lnTo>
                    <a:lnTo>
                      <a:pt x="903332" y="41393"/>
                    </a:lnTo>
                    <a:lnTo>
                      <a:pt x="929673" y="3763"/>
                    </a:lnTo>
                    <a:lnTo>
                      <a:pt x="956014" y="56445"/>
                    </a:lnTo>
                    <a:lnTo>
                      <a:pt x="997406" y="60208"/>
                    </a:lnTo>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3" name="Freeform: Shape 532">
                <a:extLst>
                  <a:ext uri="{FF2B5EF4-FFF2-40B4-BE49-F238E27FC236}">
                    <a16:creationId xmlns:a16="http://schemas.microsoft.com/office/drawing/2014/main" id="{0103B65C-0010-45AC-ABBA-A07EB6F4D9C7}"/>
                  </a:ext>
                </a:extLst>
              </p:cNvPr>
              <p:cNvSpPr/>
              <p:nvPr/>
            </p:nvSpPr>
            <p:spPr>
              <a:xfrm>
                <a:off x="9954491" y="4128599"/>
                <a:ext cx="200992" cy="247941"/>
              </a:xfrm>
              <a:custGeom>
                <a:avLst/>
                <a:gdLst>
                  <a:gd name="connsiteX0" fmla="*/ 0 w 1949215"/>
                  <a:gd name="connsiteY0" fmla="*/ 127940 h 2404533"/>
                  <a:gd name="connsiteX1" fmla="*/ 52682 w 1949215"/>
                  <a:gd name="connsiteY1" fmla="*/ 56444 h 2404533"/>
                  <a:gd name="connsiteX2" fmla="*/ 86548 w 1949215"/>
                  <a:gd name="connsiteY2" fmla="*/ 41392 h 2404533"/>
                  <a:gd name="connsiteX3" fmla="*/ 203200 w 1949215"/>
                  <a:gd name="connsiteY3" fmla="*/ 33866 h 2404533"/>
                  <a:gd name="connsiteX4" fmla="*/ 255882 w 1949215"/>
                  <a:gd name="connsiteY4" fmla="*/ 18814 h 2404533"/>
                  <a:gd name="connsiteX5" fmla="*/ 274697 w 1949215"/>
                  <a:gd name="connsiteY5" fmla="*/ 0 h 2404533"/>
                  <a:gd name="connsiteX6" fmla="*/ 308563 w 1949215"/>
                  <a:gd name="connsiteY6" fmla="*/ 26340 h 2404533"/>
                  <a:gd name="connsiteX7" fmla="*/ 338667 w 1949215"/>
                  <a:gd name="connsiteY7" fmla="*/ 71496 h 2404533"/>
                  <a:gd name="connsiteX8" fmla="*/ 376297 w 1949215"/>
                  <a:gd name="connsiteY8" fmla="*/ 26340 h 2404533"/>
                  <a:gd name="connsiteX9" fmla="*/ 417689 w 1949215"/>
                  <a:gd name="connsiteY9" fmla="*/ 45155 h 2404533"/>
                  <a:gd name="connsiteX10" fmla="*/ 462845 w 1949215"/>
                  <a:gd name="connsiteY10" fmla="*/ 26340 h 2404533"/>
                  <a:gd name="connsiteX11" fmla="*/ 477897 w 1949215"/>
                  <a:gd name="connsiteY11" fmla="*/ 71496 h 2404533"/>
                  <a:gd name="connsiteX12" fmla="*/ 523052 w 1949215"/>
                  <a:gd name="connsiteY12" fmla="*/ 86548 h 2404533"/>
                  <a:gd name="connsiteX13" fmla="*/ 534341 w 1949215"/>
                  <a:gd name="connsiteY13" fmla="*/ 75259 h 2404533"/>
                  <a:gd name="connsiteX14" fmla="*/ 545630 w 1949215"/>
                  <a:gd name="connsiteY14" fmla="*/ 109126 h 2404533"/>
                  <a:gd name="connsiteX15" fmla="*/ 545630 w 1949215"/>
                  <a:gd name="connsiteY15" fmla="*/ 127940 h 2404533"/>
                  <a:gd name="connsiteX16" fmla="*/ 587022 w 1949215"/>
                  <a:gd name="connsiteY16" fmla="*/ 139229 h 2404533"/>
                  <a:gd name="connsiteX17" fmla="*/ 613363 w 1949215"/>
                  <a:gd name="connsiteY17" fmla="*/ 112889 h 2404533"/>
                  <a:gd name="connsiteX18" fmla="*/ 632178 w 1949215"/>
                  <a:gd name="connsiteY18" fmla="*/ 124177 h 2404533"/>
                  <a:gd name="connsiteX19" fmla="*/ 620889 w 1949215"/>
                  <a:gd name="connsiteY19" fmla="*/ 161807 h 2404533"/>
                  <a:gd name="connsiteX20" fmla="*/ 639704 w 1949215"/>
                  <a:gd name="connsiteY20" fmla="*/ 158044 h 2404533"/>
                  <a:gd name="connsiteX21" fmla="*/ 673571 w 1949215"/>
                  <a:gd name="connsiteY21" fmla="*/ 135466 h 2404533"/>
                  <a:gd name="connsiteX22" fmla="*/ 684860 w 1949215"/>
                  <a:gd name="connsiteY22" fmla="*/ 158044 h 2404533"/>
                  <a:gd name="connsiteX23" fmla="*/ 684860 w 1949215"/>
                  <a:gd name="connsiteY23" fmla="*/ 188148 h 2404533"/>
                  <a:gd name="connsiteX24" fmla="*/ 718726 w 1949215"/>
                  <a:gd name="connsiteY24" fmla="*/ 199437 h 2404533"/>
                  <a:gd name="connsiteX25" fmla="*/ 797748 w 1949215"/>
                  <a:gd name="connsiteY25" fmla="*/ 218252 h 2404533"/>
                  <a:gd name="connsiteX26" fmla="*/ 854193 w 1949215"/>
                  <a:gd name="connsiteY26" fmla="*/ 218252 h 2404533"/>
                  <a:gd name="connsiteX27" fmla="*/ 918163 w 1949215"/>
                  <a:gd name="connsiteY27" fmla="*/ 240829 h 2404533"/>
                  <a:gd name="connsiteX28" fmla="*/ 921926 w 1949215"/>
                  <a:gd name="connsiteY28" fmla="*/ 191911 h 2404533"/>
                  <a:gd name="connsiteX29" fmla="*/ 936978 w 1949215"/>
                  <a:gd name="connsiteY29" fmla="*/ 158044 h 2404533"/>
                  <a:gd name="connsiteX30" fmla="*/ 982134 w 1949215"/>
                  <a:gd name="connsiteY30" fmla="*/ 158044 h 2404533"/>
                  <a:gd name="connsiteX31" fmla="*/ 1008474 w 1949215"/>
                  <a:gd name="connsiteY31" fmla="*/ 173096 h 2404533"/>
                  <a:gd name="connsiteX32" fmla="*/ 978371 w 1949215"/>
                  <a:gd name="connsiteY32" fmla="*/ 195674 h 2404533"/>
                  <a:gd name="connsiteX33" fmla="*/ 982134 w 1949215"/>
                  <a:gd name="connsiteY33" fmla="*/ 210726 h 2404533"/>
                  <a:gd name="connsiteX34" fmla="*/ 982134 w 1949215"/>
                  <a:gd name="connsiteY34" fmla="*/ 233303 h 2404533"/>
                  <a:gd name="connsiteX35" fmla="*/ 982134 w 1949215"/>
                  <a:gd name="connsiteY35" fmla="*/ 248355 h 2404533"/>
                  <a:gd name="connsiteX36" fmla="*/ 1016000 w 1949215"/>
                  <a:gd name="connsiteY36" fmla="*/ 270933 h 2404533"/>
                  <a:gd name="connsiteX37" fmla="*/ 1031052 w 1949215"/>
                  <a:gd name="connsiteY37" fmla="*/ 282222 h 2404533"/>
                  <a:gd name="connsiteX38" fmla="*/ 1034815 w 1949215"/>
                  <a:gd name="connsiteY38" fmla="*/ 327377 h 2404533"/>
                  <a:gd name="connsiteX39" fmla="*/ 1083734 w 1949215"/>
                  <a:gd name="connsiteY39" fmla="*/ 327377 h 2404533"/>
                  <a:gd name="connsiteX40" fmla="*/ 1098785 w 1949215"/>
                  <a:gd name="connsiteY40" fmla="*/ 285985 h 2404533"/>
                  <a:gd name="connsiteX41" fmla="*/ 1140178 w 1949215"/>
                  <a:gd name="connsiteY41" fmla="*/ 285985 h 2404533"/>
                  <a:gd name="connsiteX42" fmla="*/ 1196622 w 1949215"/>
                  <a:gd name="connsiteY42" fmla="*/ 297274 h 2404533"/>
                  <a:gd name="connsiteX43" fmla="*/ 1241778 w 1949215"/>
                  <a:gd name="connsiteY43" fmla="*/ 304800 h 2404533"/>
                  <a:gd name="connsiteX44" fmla="*/ 1294460 w 1949215"/>
                  <a:gd name="connsiteY44" fmla="*/ 338666 h 2404533"/>
                  <a:gd name="connsiteX45" fmla="*/ 1328326 w 1949215"/>
                  <a:gd name="connsiteY45" fmla="*/ 334903 h 2404533"/>
                  <a:gd name="connsiteX46" fmla="*/ 1358430 w 1949215"/>
                  <a:gd name="connsiteY46" fmla="*/ 331140 h 2404533"/>
                  <a:gd name="connsiteX47" fmla="*/ 1365956 w 1949215"/>
                  <a:gd name="connsiteY47" fmla="*/ 338666 h 2404533"/>
                  <a:gd name="connsiteX48" fmla="*/ 1373482 w 1949215"/>
                  <a:gd name="connsiteY48" fmla="*/ 368770 h 2404533"/>
                  <a:gd name="connsiteX49" fmla="*/ 1369719 w 1949215"/>
                  <a:gd name="connsiteY49" fmla="*/ 410163 h 2404533"/>
                  <a:gd name="connsiteX50" fmla="*/ 1392297 w 1949215"/>
                  <a:gd name="connsiteY50" fmla="*/ 398874 h 2404533"/>
                  <a:gd name="connsiteX51" fmla="*/ 1414874 w 1949215"/>
                  <a:gd name="connsiteY51" fmla="*/ 372533 h 2404533"/>
                  <a:gd name="connsiteX52" fmla="*/ 1433689 w 1949215"/>
                  <a:gd name="connsiteY52" fmla="*/ 349955 h 2404533"/>
                  <a:gd name="connsiteX53" fmla="*/ 1433689 w 1949215"/>
                  <a:gd name="connsiteY53" fmla="*/ 349955 h 2404533"/>
                  <a:gd name="connsiteX54" fmla="*/ 1463793 w 1949215"/>
                  <a:gd name="connsiteY54" fmla="*/ 413926 h 2404533"/>
                  <a:gd name="connsiteX55" fmla="*/ 1482608 w 1949215"/>
                  <a:gd name="connsiteY55" fmla="*/ 406400 h 2404533"/>
                  <a:gd name="connsiteX56" fmla="*/ 1482608 w 1949215"/>
                  <a:gd name="connsiteY56" fmla="*/ 406400 h 2404533"/>
                  <a:gd name="connsiteX57" fmla="*/ 1531526 w 1949215"/>
                  <a:gd name="connsiteY57" fmla="*/ 395111 h 2404533"/>
                  <a:gd name="connsiteX58" fmla="*/ 1569156 w 1949215"/>
                  <a:gd name="connsiteY58" fmla="*/ 413926 h 2404533"/>
                  <a:gd name="connsiteX59" fmla="*/ 1621837 w 1949215"/>
                  <a:gd name="connsiteY59" fmla="*/ 451555 h 2404533"/>
                  <a:gd name="connsiteX60" fmla="*/ 1629363 w 1949215"/>
                  <a:gd name="connsiteY60" fmla="*/ 492948 h 2404533"/>
                  <a:gd name="connsiteX61" fmla="*/ 1629363 w 1949215"/>
                  <a:gd name="connsiteY61" fmla="*/ 523052 h 2404533"/>
                  <a:gd name="connsiteX62" fmla="*/ 1610548 w 1949215"/>
                  <a:gd name="connsiteY62" fmla="*/ 549392 h 2404533"/>
                  <a:gd name="connsiteX63" fmla="*/ 1603022 w 1949215"/>
                  <a:gd name="connsiteY63" fmla="*/ 560681 h 2404533"/>
                  <a:gd name="connsiteX64" fmla="*/ 1580445 w 1949215"/>
                  <a:gd name="connsiteY64" fmla="*/ 564444 h 2404533"/>
                  <a:gd name="connsiteX65" fmla="*/ 1572919 w 1949215"/>
                  <a:gd name="connsiteY65" fmla="*/ 571970 h 2404533"/>
                  <a:gd name="connsiteX66" fmla="*/ 1572919 w 1949215"/>
                  <a:gd name="connsiteY66" fmla="*/ 571970 h 2404533"/>
                  <a:gd name="connsiteX67" fmla="*/ 1606785 w 1949215"/>
                  <a:gd name="connsiteY67" fmla="*/ 624652 h 2404533"/>
                  <a:gd name="connsiteX68" fmla="*/ 1603022 w 1949215"/>
                  <a:gd name="connsiteY68" fmla="*/ 666044 h 2404533"/>
                  <a:gd name="connsiteX69" fmla="*/ 1614311 w 1949215"/>
                  <a:gd name="connsiteY69" fmla="*/ 696148 h 2404533"/>
                  <a:gd name="connsiteX70" fmla="*/ 1621837 w 1949215"/>
                  <a:gd name="connsiteY70" fmla="*/ 726252 h 2404533"/>
                  <a:gd name="connsiteX71" fmla="*/ 1644415 w 1949215"/>
                  <a:gd name="connsiteY71" fmla="*/ 771407 h 2404533"/>
                  <a:gd name="connsiteX72" fmla="*/ 1666993 w 1949215"/>
                  <a:gd name="connsiteY72" fmla="*/ 782696 h 2404533"/>
                  <a:gd name="connsiteX73" fmla="*/ 1663230 w 1949215"/>
                  <a:gd name="connsiteY73" fmla="*/ 816563 h 2404533"/>
                  <a:gd name="connsiteX74" fmla="*/ 1685808 w 1949215"/>
                  <a:gd name="connsiteY74" fmla="*/ 891822 h 2404533"/>
                  <a:gd name="connsiteX75" fmla="*/ 1697097 w 1949215"/>
                  <a:gd name="connsiteY75" fmla="*/ 914400 h 2404533"/>
                  <a:gd name="connsiteX76" fmla="*/ 1708385 w 1949215"/>
                  <a:gd name="connsiteY76" fmla="*/ 959555 h 2404533"/>
                  <a:gd name="connsiteX77" fmla="*/ 1712148 w 1949215"/>
                  <a:gd name="connsiteY77" fmla="*/ 982133 h 2404533"/>
                  <a:gd name="connsiteX78" fmla="*/ 1712148 w 1949215"/>
                  <a:gd name="connsiteY78" fmla="*/ 982133 h 2404533"/>
                  <a:gd name="connsiteX79" fmla="*/ 1655704 w 1949215"/>
                  <a:gd name="connsiteY79" fmla="*/ 1016000 h 2404533"/>
                  <a:gd name="connsiteX80" fmla="*/ 1636889 w 1949215"/>
                  <a:gd name="connsiteY80" fmla="*/ 1019763 h 2404533"/>
                  <a:gd name="connsiteX81" fmla="*/ 1591734 w 1949215"/>
                  <a:gd name="connsiteY81" fmla="*/ 1016000 h 2404533"/>
                  <a:gd name="connsiteX82" fmla="*/ 1550341 w 1949215"/>
                  <a:gd name="connsiteY82" fmla="*/ 1023526 h 2404533"/>
                  <a:gd name="connsiteX83" fmla="*/ 1539052 w 1949215"/>
                  <a:gd name="connsiteY83" fmla="*/ 997185 h 2404533"/>
                  <a:gd name="connsiteX84" fmla="*/ 1508948 w 1949215"/>
                  <a:gd name="connsiteY84" fmla="*/ 997185 h 2404533"/>
                  <a:gd name="connsiteX85" fmla="*/ 1508948 w 1949215"/>
                  <a:gd name="connsiteY85" fmla="*/ 1012237 h 2404533"/>
                  <a:gd name="connsiteX86" fmla="*/ 1475082 w 1949215"/>
                  <a:gd name="connsiteY86" fmla="*/ 1031052 h 2404533"/>
                  <a:gd name="connsiteX87" fmla="*/ 1512711 w 1949215"/>
                  <a:gd name="connsiteY87" fmla="*/ 1046103 h 2404533"/>
                  <a:gd name="connsiteX88" fmla="*/ 1460030 w 1949215"/>
                  <a:gd name="connsiteY88" fmla="*/ 1046103 h 2404533"/>
                  <a:gd name="connsiteX89" fmla="*/ 1403585 w 1949215"/>
                  <a:gd name="connsiteY89" fmla="*/ 1034814 h 2404533"/>
                  <a:gd name="connsiteX90" fmla="*/ 1381008 w 1949215"/>
                  <a:gd name="connsiteY90" fmla="*/ 1042340 h 2404533"/>
                  <a:gd name="connsiteX91" fmla="*/ 1354667 w 1949215"/>
                  <a:gd name="connsiteY91" fmla="*/ 1046103 h 2404533"/>
                  <a:gd name="connsiteX92" fmla="*/ 1290697 w 1949215"/>
                  <a:gd name="connsiteY92" fmla="*/ 1053629 h 2404533"/>
                  <a:gd name="connsiteX93" fmla="*/ 1290697 w 1949215"/>
                  <a:gd name="connsiteY93" fmla="*/ 1053629 h 2404533"/>
                  <a:gd name="connsiteX94" fmla="*/ 1328326 w 1949215"/>
                  <a:gd name="connsiteY94" fmla="*/ 1072444 h 2404533"/>
                  <a:gd name="connsiteX95" fmla="*/ 1381008 w 1949215"/>
                  <a:gd name="connsiteY95" fmla="*/ 1091259 h 2404533"/>
                  <a:gd name="connsiteX96" fmla="*/ 1414874 w 1949215"/>
                  <a:gd name="connsiteY96" fmla="*/ 1095022 h 2404533"/>
                  <a:gd name="connsiteX97" fmla="*/ 1433689 w 1949215"/>
                  <a:gd name="connsiteY97" fmla="*/ 1110074 h 2404533"/>
                  <a:gd name="connsiteX98" fmla="*/ 1475082 w 1949215"/>
                  <a:gd name="connsiteY98" fmla="*/ 1102548 h 2404533"/>
                  <a:gd name="connsiteX99" fmla="*/ 1524000 w 1949215"/>
                  <a:gd name="connsiteY99" fmla="*/ 1106311 h 2404533"/>
                  <a:gd name="connsiteX100" fmla="*/ 1524000 w 1949215"/>
                  <a:gd name="connsiteY100" fmla="*/ 1106311 h 2404533"/>
                  <a:gd name="connsiteX101" fmla="*/ 1524000 w 1949215"/>
                  <a:gd name="connsiteY101" fmla="*/ 1106311 h 2404533"/>
                  <a:gd name="connsiteX102" fmla="*/ 1576682 w 1949215"/>
                  <a:gd name="connsiteY102" fmla="*/ 1121363 h 2404533"/>
                  <a:gd name="connsiteX103" fmla="*/ 1618074 w 1949215"/>
                  <a:gd name="connsiteY103" fmla="*/ 1140177 h 2404533"/>
                  <a:gd name="connsiteX104" fmla="*/ 1618074 w 1949215"/>
                  <a:gd name="connsiteY104" fmla="*/ 1158992 h 2404533"/>
                  <a:gd name="connsiteX105" fmla="*/ 1618074 w 1949215"/>
                  <a:gd name="connsiteY105" fmla="*/ 1158992 h 2404533"/>
                  <a:gd name="connsiteX106" fmla="*/ 1648178 w 1949215"/>
                  <a:gd name="connsiteY106" fmla="*/ 1192859 h 2404533"/>
                  <a:gd name="connsiteX107" fmla="*/ 1663230 w 1949215"/>
                  <a:gd name="connsiteY107" fmla="*/ 1226726 h 2404533"/>
                  <a:gd name="connsiteX108" fmla="*/ 1708385 w 1949215"/>
                  <a:gd name="connsiteY108" fmla="*/ 1241777 h 2404533"/>
                  <a:gd name="connsiteX109" fmla="*/ 1734726 w 1949215"/>
                  <a:gd name="connsiteY109" fmla="*/ 1249303 h 2404533"/>
                  <a:gd name="connsiteX110" fmla="*/ 1776119 w 1949215"/>
                  <a:gd name="connsiteY110" fmla="*/ 1286933 h 2404533"/>
                  <a:gd name="connsiteX111" fmla="*/ 1821274 w 1949215"/>
                  <a:gd name="connsiteY111" fmla="*/ 1343377 h 2404533"/>
                  <a:gd name="connsiteX112" fmla="*/ 1847615 w 1949215"/>
                  <a:gd name="connsiteY112" fmla="*/ 1377244 h 2404533"/>
                  <a:gd name="connsiteX113" fmla="*/ 1873956 w 1949215"/>
                  <a:gd name="connsiteY113" fmla="*/ 1399822 h 2404533"/>
                  <a:gd name="connsiteX114" fmla="*/ 1877719 w 1949215"/>
                  <a:gd name="connsiteY114" fmla="*/ 1418637 h 2404533"/>
                  <a:gd name="connsiteX115" fmla="*/ 1877719 w 1949215"/>
                  <a:gd name="connsiteY115" fmla="*/ 1456266 h 2404533"/>
                  <a:gd name="connsiteX116" fmla="*/ 1892771 w 1949215"/>
                  <a:gd name="connsiteY116" fmla="*/ 1490133 h 2404533"/>
                  <a:gd name="connsiteX117" fmla="*/ 1937926 w 1949215"/>
                  <a:gd name="connsiteY117" fmla="*/ 1531526 h 2404533"/>
                  <a:gd name="connsiteX118" fmla="*/ 1915348 w 1949215"/>
                  <a:gd name="connsiteY118" fmla="*/ 1587970 h 2404533"/>
                  <a:gd name="connsiteX119" fmla="*/ 1922874 w 1949215"/>
                  <a:gd name="connsiteY119" fmla="*/ 1625600 h 2404533"/>
                  <a:gd name="connsiteX120" fmla="*/ 1930400 w 1949215"/>
                  <a:gd name="connsiteY120" fmla="*/ 1674518 h 2404533"/>
                  <a:gd name="connsiteX121" fmla="*/ 1926637 w 1949215"/>
                  <a:gd name="connsiteY121" fmla="*/ 1704622 h 2404533"/>
                  <a:gd name="connsiteX122" fmla="*/ 1911585 w 1949215"/>
                  <a:gd name="connsiteY122" fmla="*/ 1734726 h 2404533"/>
                  <a:gd name="connsiteX123" fmla="*/ 1930400 w 1949215"/>
                  <a:gd name="connsiteY123" fmla="*/ 1764829 h 2404533"/>
                  <a:gd name="connsiteX124" fmla="*/ 1930400 w 1949215"/>
                  <a:gd name="connsiteY124" fmla="*/ 1798696 h 2404533"/>
                  <a:gd name="connsiteX125" fmla="*/ 1926637 w 1949215"/>
                  <a:gd name="connsiteY125" fmla="*/ 1836326 h 2404533"/>
                  <a:gd name="connsiteX126" fmla="*/ 1911585 w 1949215"/>
                  <a:gd name="connsiteY126" fmla="*/ 1870192 h 2404533"/>
                  <a:gd name="connsiteX127" fmla="*/ 1919111 w 1949215"/>
                  <a:gd name="connsiteY127" fmla="*/ 1885244 h 2404533"/>
                  <a:gd name="connsiteX128" fmla="*/ 1896534 w 1949215"/>
                  <a:gd name="connsiteY128" fmla="*/ 1892770 h 2404533"/>
                  <a:gd name="connsiteX129" fmla="*/ 1896534 w 1949215"/>
                  <a:gd name="connsiteY129" fmla="*/ 1934163 h 2404533"/>
                  <a:gd name="connsiteX130" fmla="*/ 1911585 w 1949215"/>
                  <a:gd name="connsiteY130" fmla="*/ 1956740 h 2404533"/>
                  <a:gd name="connsiteX131" fmla="*/ 1945452 w 1949215"/>
                  <a:gd name="connsiteY131" fmla="*/ 1964266 h 2404533"/>
                  <a:gd name="connsiteX132" fmla="*/ 1949215 w 1949215"/>
                  <a:gd name="connsiteY132" fmla="*/ 1990607 h 2404533"/>
                  <a:gd name="connsiteX133" fmla="*/ 1941689 w 1949215"/>
                  <a:gd name="connsiteY133" fmla="*/ 2020711 h 2404533"/>
                  <a:gd name="connsiteX134" fmla="*/ 1926637 w 1949215"/>
                  <a:gd name="connsiteY134" fmla="*/ 2043289 h 2404533"/>
                  <a:gd name="connsiteX135" fmla="*/ 1896534 w 1949215"/>
                  <a:gd name="connsiteY135" fmla="*/ 2107259 h 2404533"/>
                  <a:gd name="connsiteX136" fmla="*/ 1836326 w 1949215"/>
                  <a:gd name="connsiteY136" fmla="*/ 2178755 h 2404533"/>
                  <a:gd name="connsiteX137" fmla="*/ 1813748 w 1949215"/>
                  <a:gd name="connsiteY137" fmla="*/ 2208859 h 2404533"/>
                  <a:gd name="connsiteX138" fmla="*/ 1791171 w 1949215"/>
                  <a:gd name="connsiteY138" fmla="*/ 2223911 h 2404533"/>
                  <a:gd name="connsiteX139" fmla="*/ 1806222 w 1949215"/>
                  <a:gd name="connsiteY139" fmla="*/ 2257777 h 2404533"/>
                  <a:gd name="connsiteX140" fmla="*/ 1821274 w 1949215"/>
                  <a:gd name="connsiteY140" fmla="*/ 2287881 h 2404533"/>
                  <a:gd name="connsiteX141" fmla="*/ 1825037 w 1949215"/>
                  <a:gd name="connsiteY141" fmla="*/ 2310459 h 2404533"/>
                  <a:gd name="connsiteX142" fmla="*/ 1825037 w 1949215"/>
                  <a:gd name="connsiteY142" fmla="*/ 2310459 h 2404533"/>
                  <a:gd name="connsiteX143" fmla="*/ 1828800 w 1949215"/>
                  <a:gd name="connsiteY143" fmla="*/ 2363140 h 2404533"/>
                  <a:gd name="connsiteX144" fmla="*/ 1817511 w 1949215"/>
                  <a:gd name="connsiteY144" fmla="*/ 2397007 h 2404533"/>
                  <a:gd name="connsiteX145" fmla="*/ 1794934 w 1949215"/>
                  <a:gd name="connsiteY145" fmla="*/ 2404533 h 2404533"/>
                  <a:gd name="connsiteX146" fmla="*/ 1772356 w 1949215"/>
                  <a:gd name="connsiteY146" fmla="*/ 2397007 h 2404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1949215" h="2404533">
                    <a:moveTo>
                      <a:pt x="0" y="127940"/>
                    </a:moveTo>
                    <a:lnTo>
                      <a:pt x="52682" y="56444"/>
                    </a:lnTo>
                    <a:lnTo>
                      <a:pt x="86548" y="41392"/>
                    </a:lnTo>
                    <a:lnTo>
                      <a:pt x="203200" y="33866"/>
                    </a:lnTo>
                    <a:lnTo>
                      <a:pt x="255882" y="18814"/>
                    </a:lnTo>
                    <a:lnTo>
                      <a:pt x="274697" y="0"/>
                    </a:lnTo>
                    <a:lnTo>
                      <a:pt x="308563" y="26340"/>
                    </a:lnTo>
                    <a:lnTo>
                      <a:pt x="338667" y="71496"/>
                    </a:lnTo>
                    <a:lnTo>
                      <a:pt x="376297" y="26340"/>
                    </a:lnTo>
                    <a:lnTo>
                      <a:pt x="417689" y="45155"/>
                    </a:lnTo>
                    <a:lnTo>
                      <a:pt x="462845" y="26340"/>
                    </a:lnTo>
                    <a:lnTo>
                      <a:pt x="477897" y="71496"/>
                    </a:lnTo>
                    <a:lnTo>
                      <a:pt x="523052" y="86548"/>
                    </a:lnTo>
                    <a:lnTo>
                      <a:pt x="534341" y="75259"/>
                    </a:lnTo>
                    <a:lnTo>
                      <a:pt x="545630" y="109126"/>
                    </a:lnTo>
                    <a:lnTo>
                      <a:pt x="545630" y="127940"/>
                    </a:lnTo>
                    <a:lnTo>
                      <a:pt x="587022" y="139229"/>
                    </a:lnTo>
                    <a:lnTo>
                      <a:pt x="613363" y="112889"/>
                    </a:lnTo>
                    <a:lnTo>
                      <a:pt x="632178" y="124177"/>
                    </a:lnTo>
                    <a:lnTo>
                      <a:pt x="620889" y="161807"/>
                    </a:lnTo>
                    <a:lnTo>
                      <a:pt x="639704" y="158044"/>
                    </a:lnTo>
                    <a:lnTo>
                      <a:pt x="673571" y="135466"/>
                    </a:lnTo>
                    <a:lnTo>
                      <a:pt x="684860" y="158044"/>
                    </a:lnTo>
                    <a:lnTo>
                      <a:pt x="684860" y="188148"/>
                    </a:lnTo>
                    <a:lnTo>
                      <a:pt x="718726" y="199437"/>
                    </a:lnTo>
                    <a:lnTo>
                      <a:pt x="797748" y="218252"/>
                    </a:lnTo>
                    <a:lnTo>
                      <a:pt x="854193" y="218252"/>
                    </a:lnTo>
                    <a:lnTo>
                      <a:pt x="918163" y="240829"/>
                    </a:lnTo>
                    <a:lnTo>
                      <a:pt x="921926" y="191911"/>
                    </a:lnTo>
                    <a:lnTo>
                      <a:pt x="936978" y="158044"/>
                    </a:lnTo>
                    <a:lnTo>
                      <a:pt x="982134" y="158044"/>
                    </a:lnTo>
                    <a:lnTo>
                      <a:pt x="1008474" y="173096"/>
                    </a:lnTo>
                    <a:lnTo>
                      <a:pt x="978371" y="195674"/>
                    </a:lnTo>
                    <a:lnTo>
                      <a:pt x="982134" y="210726"/>
                    </a:lnTo>
                    <a:lnTo>
                      <a:pt x="982134" y="233303"/>
                    </a:lnTo>
                    <a:lnTo>
                      <a:pt x="982134" y="248355"/>
                    </a:lnTo>
                    <a:lnTo>
                      <a:pt x="1016000" y="270933"/>
                    </a:lnTo>
                    <a:lnTo>
                      <a:pt x="1031052" y="282222"/>
                    </a:lnTo>
                    <a:lnTo>
                      <a:pt x="1034815" y="327377"/>
                    </a:lnTo>
                    <a:lnTo>
                      <a:pt x="1083734" y="327377"/>
                    </a:lnTo>
                    <a:lnTo>
                      <a:pt x="1098785" y="285985"/>
                    </a:lnTo>
                    <a:lnTo>
                      <a:pt x="1140178" y="285985"/>
                    </a:lnTo>
                    <a:lnTo>
                      <a:pt x="1196622" y="297274"/>
                    </a:lnTo>
                    <a:lnTo>
                      <a:pt x="1241778" y="304800"/>
                    </a:lnTo>
                    <a:lnTo>
                      <a:pt x="1294460" y="338666"/>
                    </a:lnTo>
                    <a:lnTo>
                      <a:pt x="1328326" y="334903"/>
                    </a:lnTo>
                    <a:lnTo>
                      <a:pt x="1358430" y="331140"/>
                    </a:lnTo>
                    <a:lnTo>
                      <a:pt x="1365956" y="338666"/>
                    </a:lnTo>
                    <a:lnTo>
                      <a:pt x="1373482" y="368770"/>
                    </a:lnTo>
                    <a:lnTo>
                      <a:pt x="1369719" y="410163"/>
                    </a:lnTo>
                    <a:lnTo>
                      <a:pt x="1392297" y="398874"/>
                    </a:lnTo>
                    <a:lnTo>
                      <a:pt x="1414874" y="372533"/>
                    </a:lnTo>
                    <a:lnTo>
                      <a:pt x="1433689" y="349955"/>
                    </a:lnTo>
                    <a:lnTo>
                      <a:pt x="1433689" y="349955"/>
                    </a:lnTo>
                    <a:lnTo>
                      <a:pt x="1463793" y="413926"/>
                    </a:lnTo>
                    <a:lnTo>
                      <a:pt x="1482608" y="406400"/>
                    </a:lnTo>
                    <a:lnTo>
                      <a:pt x="1482608" y="406400"/>
                    </a:lnTo>
                    <a:lnTo>
                      <a:pt x="1531526" y="395111"/>
                    </a:lnTo>
                    <a:lnTo>
                      <a:pt x="1569156" y="413926"/>
                    </a:lnTo>
                    <a:lnTo>
                      <a:pt x="1621837" y="451555"/>
                    </a:lnTo>
                    <a:lnTo>
                      <a:pt x="1629363" y="492948"/>
                    </a:lnTo>
                    <a:lnTo>
                      <a:pt x="1629363" y="523052"/>
                    </a:lnTo>
                    <a:lnTo>
                      <a:pt x="1610548" y="549392"/>
                    </a:lnTo>
                    <a:lnTo>
                      <a:pt x="1603022" y="560681"/>
                    </a:lnTo>
                    <a:lnTo>
                      <a:pt x="1580445" y="564444"/>
                    </a:lnTo>
                    <a:lnTo>
                      <a:pt x="1572919" y="571970"/>
                    </a:lnTo>
                    <a:lnTo>
                      <a:pt x="1572919" y="571970"/>
                    </a:lnTo>
                    <a:lnTo>
                      <a:pt x="1606785" y="624652"/>
                    </a:lnTo>
                    <a:lnTo>
                      <a:pt x="1603022" y="666044"/>
                    </a:lnTo>
                    <a:lnTo>
                      <a:pt x="1614311" y="696148"/>
                    </a:lnTo>
                    <a:lnTo>
                      <a:pt x="1621837" y="726252"/>
                    </a:lnTo>
                    <a:lnTo>
                      <a:pt x="1644415" y="771407"/>
                    </a:lnTo>
                    <a:lnTo>
                      <a:pt x="1666993" y="782696"/>
                    </a:lnTo>
                    <a:lnTo>
                      <a:pt x="1663230" y="816563"/>
                    </a:lnTo>
                    <a:lnTo>
                      <a:pt x="1685808" y="891822"/>
                    </a:lnTo>
                    <a:lnTo>
                      <a:pt x="1697097" y="914400"/>
                    </a:lnTo>
                    <a:lnTo>
                      <a:pt x="1708385" y="959555"/>
                    </a:lnTo>
                    <a:lnTo>
                      <a:pt x="1712148" y="982133"/>
                    </a:lnTo>
                    <a:lnTo>
                      <a:pt x="1712148" y="982133"/>
                    </a:lnTo>
                    <a:lnTo>
                      <a:pt x="1655704" y="1016000"/>
                    </a:lnTo>
                    <a:lnTo>
                      <a:pt x="1636889" y="1019763"/>
                    </a:lnTo>
                    <a:lnTo>
                      <a:pt x="1591734" y="1016000"/>
                    </a:lnTo>
                    <a:lnTo>
                      <a:pt x="1550341" y="1023526"/>
                    </a:lnTo>
                    <a:lnTo>
                      <a:pt x="1539052" y="997185"/>
                    </a:lnTo>
                    <a:lnTo>
                      <a:pt x="1508948" y="997185"/>
                    </a:lnTo>
                    <a:lnTo>
                      <a:pt x="1508948" y="1012237"/>
                    </a:lnTo>
                    <a:lnTo>
                      <a:pt x="1475082" y="1031052"/>
                    </a:lnTo>
                    <a:lnTo>
                      <a:pt x="1512711" y="1046103"/>
                    </a:lnTo>
                    <a:lnTo>
                      <a:pt x="1460030" y="1046103"/>
                    </a:lnTo>
                    <a:lnTo>
                      <a:pt x="1403585" y="1034814"/>
                    </a:lnTo>
                    <a:lnTo>
                      <a:pt x="1381008" y="1042340"/>
                    </a:lnTo>
                    <a:lnTo>
                      <a:pt x="1354667" y="1046103"/>
                    </a:lnTo>
                    <a:lnTo>
                      <a:pt x="1290697" y="1053629"/>
                    </a:lnTo>
                    <a:lnTo>
                      <a:pt x="1290697" y="1053629"/>
                    </a:lnTo>
                    <a:lnTo>
                      <a:pt x="1328326" y="1072444"/>
                    </a:lnTo>
                    <a:lnTo>
                      <a:pt x="1381008" y="1091259"/>
                    </a:lnTo>
                    <a:lnTo>
                      <a:pt x="1414874" y="1095022"/>
                    </a:lnTo>
                    <a:lnTo>
                      <a:pt x="1433689" y="1110074"/>
                    </a:lnTo>
                    <a:lnTo>
                      <a:pt x="1475082" y="1102548"/>
                    </a:lnTo>
                    <a:lnTo>
                      <a:pt x="1524000" y="1106311"/>
                    </a:lnTo>
                    <a:lnTo>
                      <a:pt x="1524000" y="1106311"/>
                    </a:lnTo>
                    <a:lnTo>
                      <a:pt x="1524000" y="1106311"/>
                    </a:lnTo>
                    <a:lnTo>
                      <a:pt x="1576682" y="1121363"/>
                    </a:lnTo>
                    <a:lnTo>
                      <a:pt x="1618074" y="1140177"/>
                    </a:lnTo>
                    <a:lnTo>
                      <a:pt x="1618074" y="1158992"/>
                    </a:lnTo>
                    <a:lnTo>
                      <a:pt x="1618074" y="1158992"/>
                    </a:lnTo>
                    <a:lnTo>
                      <a:pt x="1648178" y="1192859"/>
                    </a:lnTo>
                    <a:lnTo>
                      <a:pt x="1663230" y="1226726"/>
                    </a:lnTo>
                    <a:lnTo>
                      <a:pt x="1708385" y="1241777"/>
                    </a:lnTo>
                    <a:lnTo>
                      <a:pt x="1734726" y="1249303"/>
                    </a:lnTo>
                    <a:lnTo>
                      <a:pt x="1776119" y="1286933"/>
                    </a:lnTo>
                    <a:lnTo>
                      <a:pt x="1821274" y="1343377"/>
                    </a:lnTo>
                    <a:lnTo>
                      <a:pt x="1847615" y="1377244"/>
                    </a:lnTo>
                    <a:lnTo>
                      <a:pt x="1873956" y="1399822"/>
                    </a:lnTo>
                    <a:lnTo>
                      <a:pt x="1877719" y="1418637"/>
                    </a:lnTo>
                    <a:lnTo>
                      <a:pt x="1877719" y="1456266"/>
                    </a:lnTo>
                    <a:lnTo>
                      <a:pt x="1892771" y="1490133"/>
                    </a:lnTo>
                    <a:lnTo>
                      <a:pt x="1937926" y="1531526"/>
                    </a:lnTo>
                    <a:lnTo>
                      <a:pt x="1915348" y="1587970"/>
                    </a:lnTo>
                    <a:lnTo>
                      <a:pt x="1922874" y="1625600"/>
                    </a:lnTo>
                    <a:lnTo>
                      <a:pt x="1930400" y="1674518"/>
                    </a:lnTo>
                    <a:lnTo>
                      <a:pt x="1926637" y="1704622"/>
                    </a:lnTo>
                    <a:lnTo>
                      <a:pt x="1911585" y="1734726"/>
                    </a:lnTo>
                    <a:lnTo>
                      <a:pt x="1930400" y="1764829"/>
                    </a:lnTo>
                    <a:lnTo>
                      <a:pt x="1930400" y="1798696"/>
                    </a:lnTo>
                    <a:lnTo>
                      <a:pt x="1926637" y="1836326"/>
                    </a:lnTo>
                    <a:lnTo>
                      <a:pt x="1911585" y="1870192"/>
                    </a:lnTo>
                    <a:lnTo>
                      <a:pt x="1919111" y="1885244"/>
                    </a:lnTo>
                    <a:lnTo>
                      <a:pt x="1896534" y="1892770"/>
                    </a:lnTo>
                    <a:lnTo>
                      <a:pt x="1896534" y="1934163"/>
                    </a:lnTo>
                    <a:lnTo>
                      <a:pt x="1911585" y="1956740"/>
                    </a:lnTo>
                    <a:lnTo>
                      <a:pt x="1945452" y="1964266"/>
                    </a:lnTo>
                    <a:lnTo>
                      <a:pt x="1949215" y="1990607"/>
                    </a:lnTo>
                    <a:lnTo>
                      <a:pt x="1941689" y="2020711"/>
                    </a:lnTo>
                    <a:lnTo>
                      <a:pt x="1926637" y="2043289"/>
                    </a:lnTo>
                    <a:lnTo>
                      <a:pt x="1896534" y="2107259"/>
                    </a:lnTo>
                    <a:lnTo>
                      <a:pt x="1836326" y="2178755"/>
                    </a:lnTo>
                    <a:lnTo>
                      <a:pt x="1813748" y="2208859"/>
                    </a:lnTo>
                    <a:lnTo>
                      <a:pt x="1791171" y="2223911"/>
                    </a:lnTo>
                    <a:lnTo>
                      <a:pt x="1806222" y="2257777"/>
                    </a:lnTo>
                    <a:lnTo>
                      <a:pt x="1821274" y="2287881"/>
                    </a:lnTo>
                    <a:lnTo>
                      <a:pt x="1825037" y="2310459"/>
                    </a:lnTo>
                    <a:lnTo>
                      <a:pt x="1825037" y="2310459"/>
                    </a:lnTo>
                    <a:lnTo>
                      <a:pt x="1828800" y="2363140"/>
                    </a:lnTo>
                    <a:lnTo>
                      <a:pt x="1817511" y="2397007"/>
                    </a:lnTo>
                    <a:lnTo>
                      <a:pt x="1794934" y="2404533"/>
                    </a:lnTo>
                    <a:lnTo>
                      <a:pt x="1772356" y="2397007"/>
                    </a:lnTo>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4" name="Freeform: Shape 533">
                <a:extLst>
                  <a:ext uri="{FF2B5EF4-FFF2-40B4-BE49-F238E27FC236}">
                    <a16:creationId xmlns:a16="http://schemas.microsoft.com/office/drawing/2014/main" id="{430FF91C-6FB0-44B9-BFCC-E97F7127565F}"/>
                  </a:ext>
                </a:extLst>
              </p:cNvPr>
              <p:cNvSpPr/>
              <p:nvPr/>
            </p:nvSpPr>
            <p:spPr>
              <a:xfrm>
                <a:off x="9897064" y="4265956"/>
                <a:ext cx="245225" cy="191291"/>
              </a:xfrm>
              <a:custGeom>
                <a:avLst/>
                <a:gdLst>
                  <a:gd name="connsiteX0" fmla="*/ 391348 w 2378192"/>
                  <a:gd name="connsiteY0" fmla="*/ 782696 h 1855140"/>
                  <a:gd name="connsiteX1" fmla="*/ 421452 w 2378192"/>
                  <a:gd name="connsiteY1" fmla="*/ 809037 h 1855140"/>
                  <a:gd name="connsiteX2" fmla="*/ 466607 w 2378192"/>
                  <a:gd name="connsiteY2" fmla="*/ 827851 h 1855140"/>
                  <a:gd name="connsiteX3" fmla="*/ 466607 w 2378192"/>
                  <a:gd name="connsiteY3" fmla="*/ 793985 h 1855140"/>
                  <a:gd name="connsiteX4" fmla="*/ 444029 w 2378192"/>
                  <a:gd name="connsiteY4" fmla="*/ 782696 h 1855140"/>
                  <a:gd name="connsiteX5" fmla="*/ 440266 w 2378192"/>
                  <a:gd name="connsiteY5" fmla="*/ 760118 h 1855140"/>
                  <a:gd name="connsiteX6" fmla="*/ 447792 w 2378192"/>
                  <a:gd name="connsiteY6" fmla="*/ 722488 h 1855140"/>
                  <a:gd name="connsiteX7" fmla="*/ 440266 w 2378192"/>
                  <a:gd name="connsiteY7" fmla="*/ 703674 h 1855140"/>
                  <a:gd name="connsiteX8" fmla="*/ 421452 w 2378192"/>
                  <a:gd name="connsiteY8" fmla="*/ 673570 h 1855140"/>
                  <a:gd name="connsiteX9" fmla="*/ 421452 w 2378192"/>
                  <a:gd name="connsiteY9" fmla="*/ 647229 h 1855140"/>
                  <a:gd name="connsiteX10" fmla="*/ 398874 w 2378192"/>
                  <a:gd name="connsiteY10" fmla="*/ 643466 h 1855140"/>
                  <a:gd name="connsiteX11" fmla="*/ 398874 w 2378192"/>
                  <a:gd name="connsiteY11" fmla="*/ 602074 h 1855140"/>
                  <a:gd name="connsiteX12" fmla="*/ 421452 w 2378192"/>
                  <a:gd name="connsiteY12" fmla="*/ 605837 h 1855140"/>
                  <a:gd name="connsiteX13" fmla="*/ 459081 w 2378192"/>
                  <a:gd name="connsiteY13" fmla="*/ 650992 h 1855140"/>
                  <a:gd name="connsiteX14" fmla="*/ 462844 w 2378192"/>
                  <a:gd name="connsiteY14" fmla="*/ 684859 h 1855140"/>
                  <a:gd name="connsiteX15" fmla="*/ 492948 w 2378192"/>
                  <a:gd name="connsiteY15" fmla="*/ 718725 h 1855140"/>
                  <a:gd name="connsiteX16" fmla="*/ 541866 w 2378192"/>
                  <a:gd name="connsiteY16" fmla="*/ 722488 h 1855140"/>
                  <a:gd name="connsiteX17" fmla="*/ 617126 w 2378192"/>
                  <a:gd name="connsiteY17" fmla="*/ 771407 h 1855140"/>
                  <a:gd name="connsiteX18" fmla="*/ 669807 w 2378192"/>
                  <a:gd name="connsiteY18" fmla="*/ 786459 h 1855140"/>
                  <a:gd name="connsiteX19" fmla="*/ 692385 w 2378192"/>
                  <a:gd name="connsiteY19" fmla="*/ 846666 h 1855140"/>
                  <a:gd name="connsiteX20" fmla="*/ 733778 w 2378192"/>
                  <a:gd name="connsiteY20" fmla="*/ 873007 h 1855140"/>
                  <a:gd name="connsiteX21" fmla="*/ 760118 w 2378192"/>
                  <a:gd name="connsiteY21" fmla="*/ 888059 h 1855140"/>
                  <a:gd name="connsiteX22" fmla="*/ 778933 w 2378192"/>
                  <a:gd name="connsiteY22" fmla="*/ 869244 h 1855140"/>
                  <a:gd name="connsiteX23" fmla="*/ 778933 w 2378192"/>
                  <a:gd name="connsiteY23" fmla="*/ 869244 h 1855140"/>
                  <a:gd name="connsiteX24" fmla="*/ 805274 w 2378192"/>
                  <a:gd name="connsiteY24" fmla="*/ 940740 h 1855140"/>
                  <a:gd name="connsiteX25" fmla="*/ 827852 w 2378192"/>
                  <a:gd name="connsiteY25" fmla="*/ 978370 h 1855140"/>
                  <a:gd name="connsiteX26" fmla="*/ 827852 w 2378192"/>
                  <a:gd name="connsiteY26" fmla="*/ 1016000 h 1855140"/>
                  <a:gd name="connsiteX27" fmla="*/ 869244 w 2378192"/>
                  <a:gd name="connsiteY27" fmla="*/ 1016000 h 1855140"/>
                  <a:gd name="connsiteX28" fmla="*/ 857955 w 2378192"/>
                  <a:gd name="connsiteY28" fmla="*/ 1046103 h 1855140"/>
                  <a:gd name="connsiteX29" fmla="*/ 857955 w 2378192"/>
                  <a:gd name="connsiteY29" fmla="*/ 1079970 h 1855140"/>
                  <a:gd name="connsiteX30" fmla="*/ 865481 w 2378192"/>
                  <a:gd name="connsiteY30" fmla="*/ 1128888 h 1855140"/>
                  <a:gd name="connsiteX31" fmla="*/ 865481 w 2378192"/>
                  <a:gd name="connsiteY31" fmla="*/ 1158992 h 1855140"/>
                  <a:gd name="connsiteX32" fmla="*/ 831615 w 2378192"/>
                  <a:gd name="connsiteY32" fmla="*/ 1185333 h 1855140"/>
                  <a:gd name="connsiteX33" fmla="*/ 801511 w 2378192"/>
                  <a:gd name="connsiteY33" fmla="*/ 1185333 h 1855140"/>
                  <a:gd name="connsiteX34" fmla="*/ 782696 w 2378192"/>
                  <a:gd name="connsiteY34" fmla="*/ 1222963 h 1855140"/>
                  <a:gd name="connsiteX35" fmla="*/ 816563 w 2378192"/>
                  <a:gd name="connsiteY35" fmla="*/ 1222963 h 1855140"/>
                  <a:gd name="connsiteX36" fmla="*/ 861718 w 2378192"/>
                  <a:gd name="connsiteY36" fmla="*/ 1264355 h 1855140"/>
                  <a:gd name="connsiteX37" fmla="*/ 888059 w 2378192"/>
                  <a:gd name="connsiteY37" fmla="*/ 1317037 h 1855140"/>
                  <a:gd name="connsiteX38" fmla="*/ 906874 w 2378192"/>
                  <a:gd name="connsiteY38" fmla="*/ 1343377 h 1855140"/>
                  <a:gd name="connsiteX39" fmla="*/ 925689 w 2378192"/>
                  <a:gd name="connsiteY39" fmla="*/ 1396059 h 1855140"/>
                  <a:gd name="connsiteX40" fmla="*/ 936978 w 2378192"/>
                  <a:gd name="connsiteY40" fmla="*/ 1418637 h 1855140"/>
                  <a:gd name="connsiteX41" fmla="*/ 952029 w 2378192"/>
                  <a:gd name="connsiteY41" fmla="*/ 1414874 h 1855140"/>
                  <a:gd name="connsiteX42" fmla="*/ 948266 w 2378192"/>
                  <a:gd name="connsiteY42" fmla="*/ 1448740 h 1855140"/>
                  <a:gd name="connsiteX43" fmla="*/ 933215 w 2378192"/>
                  <a:gd name="connsiteY43" fmla="*/ 1482607 h 1855140"/>
                  <a:gd name="connsiteX44" fmla="*/ 899348 w 2378192"/>
                  <a:gd name="connsiteY44" fmla="*/ 1497659 h 1855140"/>
                  <a:gd name="connsiteX45" fmla="*/ 899348 w 2378192"/>
                  <a:gd name="connsiteY45" fmla="*/ 1497659 h 1855140"/>
                  <a:gd name="connsiteX46" fmla="*/ 903111 w 2378192"/>
                  <a:gd name="connsiteY46" fmla="*/ 1550340 h 1855140"/>
                  <a:gd name="connsiteX47" fmla="*/ 903111 w 2378192"/>
                  <a:gd name="connsiteY47" fmla="*/ 1550340 h 1855140"/>
                  <a:gd name="connsiteX48" fmla="*/ 869244 w 2378192"/>
                  <a:gd name="connsiteY48" fmla="*/ 1595496 h 1855140"/>
                  <a:gd name="connsiteX49" fmla="*/ 854192 w 2378192"/>
                  <a:gd name="connsiteY49" fmla="*/ 1636888 h 1855140"/>
                  <a:gd name="connsiteX50" fmla="*/ 854192 w 2378192"/>
                  <a:gd name="connsiteY50" fmla="*/ 1636888 h 1855140"/>
                  <a:gd name="connsiteX51" fmla="*/ 809037 w 2378192"/>
                  <a:gd name="connsiteY51" fmla="*/ 1674518 h 1855140"/>
                  <a:gd name="connsiteX52" fmla="*/ 809037 w 2378192"/>
                  <a:gd name="connsiteY52" fmla="*/ 1674518 h 1855140"/>
                  <a:gd name="connsiteX53" fmla="*/ 820326 w 2378192"/>
                  <a:gd name="connsiteY53" fmla="*/ 1712148 h 1855140"/>
                  <a:gd name="connsiteX54" fmla="*/ 816563 w 2378192"/>
                  <a:gd name="connsiteY54" fmla="*/ 1753540 h 1855140"/>
                  <a:gd name="connsiteX55" fmla="*/ 861718 w 2378192"/>
                  <a:gd name="connsiteY55" fmla="*/ 1776118 h 1855140"/>
                  <a:gd name="connsiteX56" fmla="*/ 906874 w 2378192"/>
                  <a:gd name="connsiteY56" fmla="*/ 1791170 h 1855140"/>
                  <a:gd name="connsiteX57" fmla="*/ 929452 w 2378192"/>
                  <a:gd name="connsiteY57" fmla="*/ 1809985 h 1855140"/>
                  <a:gd name="connsiteX58" fmla="*/ 970844 w 2378192"/>
                  <a:gd name="connsiteY58" fmla="*/ 1821274 h 1855140"/>
                  <a:gd name="connsiteX59" fmla="*/ 1000948 w 2378192"/>
                  <a:gd name="connsiteY59" fmla="*/ 1825037 h 1855140"/>
                  <a:gd name="connsiteX60" fmla="*/ 1012237 w 2378192"/>
                  <a:gd name="connsiteY60" fmla="*/ 1809985 h 1855140"/>
                  <a:gd name="connsiteX61" fmla="*/ 1061155 w 2378192"/>
                  <a:gd name="connsiteY61" fmla="*/ 1806222 h 1855140"/>
                  <a:gd name="connsiteX62" fmla="*/ 1061155 w 2378192"/>
                  <a:gd name="connsiteY62" fmla="*/ 1806222 h 1855140"/>
                  <a:gd name="connsiteX63" fmla="*/ 1049866 w 2378192"/>
                  <a:gd name="connsiteY63" fmla="*/ 1746014 h 1855140"/>
                  <a:gd name="connsiteX64" fmla="*/ 1079970 w 2378192"/>
                  <a:gd name="connsiteY64" fmla="*/ 1776118 h 1855140"/>
                  <a:gd name="connsiteX65" fmla="*/ 1110074 w 2378192"/>
                  <a:gd name="connsiteY65" fmla="*/ 1806222 h 1855140"/>
                  <a:gd name="connsiteX66" fmla="*/ 1110074 w 2378192"/>
                  <a:gd name="connsiteY66" fmla="*/ 1806222 h 1855140"/>
                  <a:gd name="connsiteX67" fmla="*/ 1166518 w 2378192"/>
                  <a:gd name="connsiteY67" fmla="*/ 1843851 h 1855140"/>
                  <a:gd name="connsiteX68" fmla="*/ 1211674 w 2378192"/>
                  <a:gd name="connsiteY68" fmla="*/ 1843851 h 1855140"/>
                  <a:gd name="connsiteX69" fmla="*/ 1230489 w 2378192"/>
                  <a:gd name="connsiteY69" fmla="*/ 1836325 h 1855140"/>
                  <a:gd name="connsiteX70" fmla="*/ 1279407 w 2378192"/>
                  <a:gd name="connsiteY70" fmla="*/ 1836325 h 1855140"/>
                  <a:gd name="connsiteX71" fmla="*/ 1298222 w 2378192"/>
                  <a:gd name="connsiteY71" fmla="*/ 1847614 h 1855140"/>
                  <a:gd name="connsiteX72" fmla="*/ 1332089 w 2378192"/>
                  <a:gd name="connsiteY72" fmla="*/ 1855140 h 1855140"/>
                  <a:gd name="connsiteX73" fmla="*/ 1373481 w 2378192"/>
                  <a:gd name="connsiteY73" fmla="*/ 1855140 h 1855140"/>
                  <a:gd name="connsiteX74" fmla="*/ 1343378 w 2378192"/>
                  <a:gd name="connsiteY74" fmla="*/ 1821274 h 1855140"/>
                  <a:gd name="connsiteX75" fmla="*/ 1343378 w 2378192"/>
                  <a:gd name="connsiteY75" fmla="*/ 1821274 h 1855140"/>
                  <a:gd name="connsiteX76" fmla="*/ 1403585 w 2378192"/>
                  <a:gd name="connsiteY76" fmla="*/ 1806222 h 1855140"/>
                  <a:gd name="connsiteX77" fmla="*/ 1411111 w 2378192"/>
                  <a:gd name="connsiteY77" fmla="*/ 1791170 h 1855140"/>
                  <a:gd name="connsiteX78" fmla="*/ 1437452 w 2378192"/>
                  <a:gd name="connsiteY78" fmla="*/ 1809985 h 1855140"/>
                  <a:gd name="connsiteX79" fmla="*/ 1471318 w 2378192"/>
                  <a:gd name="connsiteY79" fmla="*/ 1794933 h 1855140"/>
                  <a:gd name="connsiteX80" fmla="*/ 1501422 w 2378192"/>
                  <a:gd name="connsiteY80" fmla="*/ 1779881 h 1855140"/>
                  <a:gd name="connsiteX81" fmla="*/ 1565392 w 2378192"/>
                  <a:gd name="connsiteY81" fmla="*/ 1764829 h 1855140"/>
                  <a:gd name="connsiteX82" fmla="*/ 1591733 w 2378192"/>
                  <a:gd name="connsiteY82" fmla="*/ 1776118 h 1855140"/>
                  <a:gd name="connsiteX83" fmla="*/ 1633126 w 2378192"/>
                  <a:gd name="connsiteY83" fmla="*/ 1776118 h 1855140"/>
                  <a:gd name="connsiteX84" fmla="*/ 1633126 w 2378192"/>
                  <a:gd name="connsiteY84" fmla="*/ 1749777 h 1855140"/>
                  <a:gd name="connsiteX85" fmla="*/ 1651940 w 2378192"/>
                  <a:gd name="connsiteY85" fmla="*/ 1768592 h 1855140"/>
                  <a:gd name="connsiteX86" fmla="*/ 1651940 w 2378192"/>
                  <a:gd name="connsiteY86" fmla="*/ 1768592 h 1855140"/>
                  <a:gd name="connsiteX87" fmla="*/ 1708385 w 2378192"/>
                  <a:gd name="connsiteY87" fmla="*/ 1787407 h 1855140"/>
                  <a:gd name="connsiteX88" fmla="*/ 1727200 w 2378192"/>
                  <a:gd name="connsiteY88" fmla="*/ 1764829 h 1855140"/>
                  <a:gd name="connsiteX89" fmla="*/ 1791170 w 2378192"/>
                  <a:gd name="connsiteY89" fmla="*/ 1738488 h 1855140"/>
                  <a:gd name="connsiteX90" fmla="*/ 1836326 w 2378192"/>
                  <a:gd name="connsiteY90" fmla="*/ 1719674 h 1855140"/>
                  <a:gd name="connsiteX91" fmla="*/ 1866429 w 2378192"/>
                  <a:gd name="connsiteY91" fmla="*/ 1708385 h 1855140"/>
                  <a:gd name="connsiteX92" fmla="*/ 1904059 w 2378192"/>
                  <a:gd name="connsiteY92" fmla="*/ 1689570 h 1855140"/>
                  <a:gd name="connsiteX93" fmla="*/ 1945452 w 2378192"/>
                  <a:gd name="connsiteY93" fmla="*/ 1663229 h 1855140"/>
                  <a:gd name="connsiteX94" fmla="*/ 1949215 w 2378192"/>
                  <a:gd name="connsiteY94" fmla="*/ 1629363 h 1855140"/>
                  <a:gd name="connsiteX95" fmla="*/ 1968029 w 2378192"/>
                  <a:gd name="connsiteY95" fmla="*/ 1621837 h 1855140"/>
                  <a:gd name="connsiteX96" fmla="*/ 1990607 w 2378192"/>
                  <a:gd name="connsiteY96" fmla="*/ 1606785 h 1855140"/>
                  <a:gd name="connsiteX97" fmla="*/ 2032000 w 2378192"/>
                  <a:gd name="connsiteY97" fmla="*/ 1576681 h 1855140"/>
                  <a:gd name="connsiteX98" fmla="*/ 2054578 w 2378192"/>
                  <a:gd name="connsiteY98" fmla="*/ 1539051 h 1855140"/>
                  <a:gd name="connsiteX99" fmla="*/ 2054578 w 2378192"/>
                  <a:gd name="connsiteY99" fmla="*/ 1486370 h 1855140"/>
                  <a:gd name="connsiteX100" fmla="*/ 2032000 w 2378192"/>
                  <a:gd name="connsiteY100" fmla="*/ 1460029 h 1855140"/>
                  <a:gd name="connsiteX101" fmla="*/ 2028237 w 2378192"/>
                  <a:gd name="connsiteY101" fmla="*/ 1444977 h 1855140"/>
                  <a:gd name="connsiteX102" fmla="*/ 2054578 w 2378192"/>
                  <a:gd name="connsiteY102" fmla="*/ 1426163 h 1855140"/>
                  <a:gd name="connsiteX103" fmla="*/ 2058340 w 2378192"/>
                  <a:gd name="connsiteY103" fmla="*/ 1407348 h 1855140"/>
                  <a:gd name="connsiteX104" fmla="*/ 2069629 w 2378192"/>
                  <a:gd name="connsiteY104" fmla="*/ 1407348 h 1855140"/>
                  <a:gd name="connsiteX105" fmla="*/ 2095970 w 2378192"/>
                  <a:gd name="connsiteY105" fmla="*/ 1426163 h 1855140"/>
                  <a:gd name="connsiteX106" fmla="*/ 2095970 w 2378192"/>
                  <a:gd name="connsiteY106" fmla="*/ 1426163 h 1855140"/>
                  <a:gd name="connsiteX107" fmla="*/ 2148652 w 2378192"/>
                  <a:gd name="connsiteY107" fmla="*/ 1388533 h 1855140"/>
                  <a:gd name="connsiteX108" fmla="*/ 2129837 w 2378192"/>
                  <a:gd name="connsiteY108" fmla="*/ 1343377 h 1855140"/>
                  <a:gd name="connsiteX109" fmla="*/ 2144889 w 2378192"/>
                  <a:gd name="connsiteY109" fmla="*/ 1339614 h 1855140"/>
                  <a:gd name="connsiteX110" fmla="*/ 2156178 w 2378192"/>
                  <a:gd name="connsiteY110" fmla="*/ 1309511 h 1855140"/>
                  <a:gd name="connsiteX111" fmla="*/ 2163703 w 2378192"/>
                  <a:gd name="connsiteY111" fmla="*/ 1260592 h 1855140"/>
                  <a:gd name="connsiteX112" fmla="*/ 2182518 w 2378192"/>
                  <a:gd name="connsiteY112" fmla="*/ 1204148 h 1855140"/>
                  <a:gd name="connsiteX113" fmla="*/ 2201333 w 2378192"/>
                  <a:gd name="connsiteY113" fmla="*/ 1158992 h 1855140"/>
                  <a:gd name="connsiteX114" fmla="*/ 2212622 w 2378192"/>
                  <a:gd name="connsiteY114" fmla="*/ 1162755 h 1855140"/>
                  <a:gd name="connsiteX115" fmla="*/ 2242726 w 2378192"/>
                  <a:gd name="connsiteY115" fmla="*/ 1136414 h 1855140"/>
                  <a:gd name="connsiteX116" fmla="*/ 2246489 w 2378192"/>
                  <a:gd name="connsiteY116" fmla="*/ 1095022 h 1855140"/>
                  <a:gd name="connsiteX117" fmla="*/ 2254015 w 2378192"/>
                  <a:gd name="connsiteY117" fmla="*/ 1042340 h 1855140"/>
                  <a:gd name="connsiteX118" fmla="*/ 2265303 w 2378192"/>
                  <a:gd name="connsiteY118" fmla="*/ 1031051 h 1855140"/>
                  <a:gd name="connsiteX119" fmla="*/ 2261540 w 2378192"/>
                  <a:gd name="connsiteY119" fmla="*/ 1061155 h 1855140"/>
                  <a:gd name="connsiteX120" fmla="*/ 2265303 w 2378192"/>
                  <a:gd name="connsiteY120" fmla="*/ 1110074 h 1855140"/>
                  <a:gd name="connsiteX121" fmla="*/ 2291644 w 2378192"/>
                  <a:gd name="connsiteY121" fmla="*/ 1095022 h 1855140"/>
                  <a:gd name="connsiteX122" fmla="*/ 2340563 w 2378192"/>
                  <a:gd name="connsiteY122" fmla="*/ 1064918 h 1855140"/>
                  <a:gd name="connsiteX123" fmla="*/ 2378192 w 2378192"/>
                  <a:gd name="connsiteY123" fmla="*/ 1057392 h 1855140"/>
                  <a:gd name="connsiteX124" fmla="*/ 1964266 w 2378192"/>
                  <a:gd name="connsiteY124" fmla="*/ 0 h 1855140"/>
                  <a:gd name="connsiteX125" fmla="*/ 112889 w 2378192"/>
                  <a:gd name="connsiteY125" fmla="*/ 331140 h 1855140"/>
                  <a:gd name="connsiteX126" fmla="*/ 0 w 2378192"/>
                  <a:gd name="connsiteY126" fmla="*/ 703674 h 1855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2378192" h="1855140">
                    <a:moveTo>
                      <a:pt x="391348" y="782696"/>
                    </a:moveTo>
                    <a:lnTo>
                      <a:pt x="421452" y="809037"/>
                    </a:lnTo>
                    <a:lnTo>
                      <a:pt x="466607" y="827851"/>
                    </a:lnTo>
                    <a:lnTo>
                      <a:pt x="466607" y="793985"/>
                    </a:lnTo>
                    <a:lnTo>
                      <a:pt x="444029" y="782696"/>
                    </a:lnTo>
                    <a:lnTo>
                      <a:pt x="440266" y="760118"/>
                    </a:lnTo>
                    <a:lnTo>
                      <a:pt x="447792" y="722488"/>
                    </a:lnTo>
                    <a:lnTo>
                      <a:pt x="440266" y="703674"/>
                    </a:lnTo>
                    <a:lnTo>
                      <a:pt x="421452" y="673570"/>
                    </a:lnTo>
                    <a:lnTo>
                      <a:pt x="421452" y="647229"/>
                    </a:lnTo>
                    <a:lnTo>
                      <a:pt x="398874" y="643466"/>
                    </a:lnTo>
                    <a:lnTo>
                      <a:pt x="398874" y="602074"/>
                    </a:lnTo>
                    <a:lnTo>
                      <a:pt x="421452" y="605837"/>
                    </a:lnTo>
                    <a:lnTo>
                      <a:pt x="459081" y="650992"/>
                    </a:lnTo>
                    <a:lnTo>
                      <a:pt x="462844" y="684859"/>
                    </a:lnTo>
                    <a:lnTo>
                      <a:pt x="492948" y="718725"/>
                    </a:lnTo>
                    <a:lnTo>
                      <a:pt x="541866" y="722488"/>
                    </a:lnTo>
                    <a:lnTo>
                      <a:pt x="617126" y="771407"/>
                    </a:lnTo>
                    <a:lnTo>
                      <a:pt x="669807" y="786459"/>
                    </a:lnTo>
                    <a:lnTo>
                      <a:pt x="692385" y="846666"/>
                    </a:lnTo>
                    <a:lnTo>
                      <a:pt x="733778" y="873007"/>
                    </a:lnTo>
                    <a:lnTo>
                      <a:pt x="760118" y="888059"/>
                    </a:lnTo>
                    <a:lnTo>
                      <a:pt x="778933" y="869244"/>
                    </a:lnTo>
                    <a:lnTo>
                      <a:pt x="778933" y="869244"/>
                    </a:lnTo>
                    <a:lnTo>
                      <a:pt x="805274" y="940740"/>
                    </a:lnTo>
                    <a:lnTo>
                      <a:pt x="827852" y="978370"/>
                    </a:lnTo>
                    <a:lnTo>
                      <a:pt x="827852" y="1016000"/>
                    </a:lnTo>
                    <a:lnTo>
                      <a:pt x="869244" y="1016000"/>
                    </a:lnTo>
                    <a:lnTo>
                      <a:pt x="857955" y="1046103"/>
                    </a:lnTo>
                    <a:lnTo>
                      <a:pt x="857955" y="1079970"/>
                    </a:lnTo>
                    <a:lnTo>
                      <a:pt x="865481" y="1128888"/>
                    </a:lnTo>
                    <a:lnTo>
                      <a:pt x="865481" y="1158992"/>
                    </a:lnTo>
                    <a:lnTo>
                      <a:pt x="831615" y="1185333"/>
                    </a:lnTo>
                    <a:lnTo>
                      <a:pt x="801511" y="1185333"/>
                    </a:lnTo>
                    <a:lnTo>
                      <a:pt x="782696" y="1222963"/>
                    </a:lnTo>
                    <a:lnTo>
                      <a:pt x="816563" y="1222963"/>
                    </a:lnTo>
                    <a:lnTo>
                      <a:pt x="861718" y="1264355"/>
                    </a:lnTo>
                    <a:lnTo>
                      <a:pt x="888059" y="1317037"/>
                    </a:lnTo>
                    <a:lnTo>
                      <a:pt x="906874" y="1343377"/>
                    </a:lnTo>
                    <a:lnTo>
                      <a:pt x="925689" y="1396059"/>
                    </a:lnTo>
                    <a:lnTo>
                      <a:pt x="936978" y="1418637"/>
                    </a:lnTo>
                    <a:lnTo>
                      <a:pt x="952029" y="1414874"/>
                    </a:lnTo>
                    <a:lnTo>
                      <a:pt x="948266" y="1448740"/>
                    </a:lnTo>
                    <a:lnTo>
                      <a:pt x="933215" y="1482607"/>
                    </a:lnTo>
                    <a:lnTo>
                      <a:pt x="899348" y="1497659"/>
                    </a:lnTo>
                    <a:lnTo>
                      <a:pt x="899348" y="1497659"/>
                    </a:lnTo>
                    <a:lnTo>
                      <a:pt x="903111" y="1550340"/>
                    </a:lnTo>
                    <a:lnTo>
                      <a:pt x="903111" y="1550340"/>
                    </a:lnTo>
                    <a:lnTo>
                      <a:pt x="869244" y="1595496"/>
                    </a:lnTo>
                    <a:lnTo>
                      <a:pt x="854192" y="1636888"/>
                    </a:lnTo>
                    <a:lnTo>
                      <a:pt x="854192" y="1636888"/>
                    </a:lnTo>
                    <a:lnTo>
                      <a:pt x="809037" y="1674518"/>
                    </a:lnTo>
                    <a:lnTo>
                      <a:pt x="809037" y="1674518"/>
                    </a:lnTo>
                    <a:lnTo>
                      <a:pt x="820326" y="1712148"/>
                    </a:lnTo>
                    <a:lnTo>
                      <a:pt x="816563" y="1753540"/>
                    </a:lnTo>
                    <a:lnTo>
                      <a:pt x="861718" y="1776118"/>
                    </a:lnTo>
                    <a:lnTo>
                      <a:pt x="906874" y="1791170"/>
                    </a:lnTo>
                    <a:lnTo>
                      <a:pt x="929452" y="1809985"/>
                    </a:lnTo>
                    <a:lnTo>
                      <a:pt x="970844" y="1821274"/>
                    </a:lnTo>
                    <a:lnTo>
                      <a:pt x="1000948" y="1825037"/>
                    </a:lnTo>
                    <a:lnTo>
                      <a:pt x="1012237" y="1809985"/>
                    </a:lnTo>
                    <a:lnTo>
                      <a:pt x="1061155" y="1806222"/>
                    </a:lnTo>
                    <a:lnTo>
                      <a:pt x="1061155" y="1806222"/>
                    </a:lnTo>
                    <a:lnTo>
                      <a:pt x="1049866" y="1746014"/>
                    </a:lnTo>
                    <a:lnTo>
                      <a:pt x="1079970" y="1776118"/>
                    </a:lnTo>
                    <a:lnTo>
                      <a:pt x="1110074" y="1806222"/>
                    </a:lnTo>
                    <a:lnTo>
                      <a:pt x="1110074" y="1806222"/>
                    </a:lnTo>
                    <a:lnTo>
                      <a:pt x="1166518" y="1843851"/>
                    </a:lnTo>
                    <a:lnTo>
                      <a:pt x="1211674" y="1843851"/>
                    </a:lnTo>
                    <a:lnTo>
                      <a:pt x="1230489" y="1836325"/>
                    </a:lnTo>
                    <a:lnTo>
                      <a:pt x="1279407" y="1836325"/>
                    </a:lnTo>
                    <a:lnTo>
                      <a:pt x="1298222" y="1847614"/>
                    </a:lnTo>
                    <a:lnTo>
                      <a:pt x="1332089" y="1855140"/>
                    </a:lnTo>
                    <a:lnTo>
                      <a:pt x="1373481" y="1855140"/>
                    </a:lnTo>
                    <a:lnTo>
                      <a:pt x="1343378" y="1821274"/>
                    </a:lnTo>
                    <a:lnTo>
                      <a:pt x="1343378" y="1821274"/>
                    </a:lnTo>
                    <a:lnTo>
                      <a:pt x="1403585" y="1806222"/>
                    </a:lnTo>
                    <a:lnTo>
                      <a:pt x="1411111" y="1791170"/>
                    </a:lnTo>
                    <a:lnTo>
                      <a:pt x="1437452" y="1809985"/>
                    </a:lnTo>
                    <a:lnTo>
                      <a:pt x="1471318" y="1794933"/>
                    </a:lnTo>
                    <a:lnTo>
                      <a:pt x="1501422" y="1779881"/>
                    </a:lnTo>
                    <a:lnTo>
                      <a:pt x="1565392" y="1764829"/>
                    </a:lnTo>
                    <a:lnTo>
                      <a:pt x="1591733" y="1776118"/>
                    </a:lnTo>
                    <a:lnTo>
                      <a:pt x="1633126" y="1776118"/>
                    </a:lnTo>
                    <a:lnTo>
                      <a:pt x="1633126" y="1749777"/>
                    </a:lnTo>
                    <a:lnTo>
                      <a:pt x="1651940" y="1768592"/>
                    </a:lnTo>
                    <a:lnTo>
                      <a:pt x="1651940" y="1768592"/>
                    </a:lnTo>
                    <a:lnTo>
                      <a:pt x="1708385" y="1787407"/>
                    </a:lnTo>
                    <a:lnTo>
                      <a:pt x="1727200" y="1764829"/>
                    </a:lnTo>
                    <a:lnTo>
                      <a:pt x="1791170" y="1738488"/>
                    </a:lnTo>
                    <a:lnTo>
                      <a:pt x="1836326" y="1719674"/>
                    </a:lnTo>
                    <a:lnTo>
                      <a:pt x="1866429" y="1708385"/>
                    </a:lnTo>
                    <a:lnTo>
                      <a:pt x="1904059" y="1689570"/>
                    </a:lnTo>
                    <a:lnTo>
                      <a:pt x="1945452" y="1663229"/>
                    </a:lnTo>
                    <a:lnTo>
                      <a:pt x="1949215" y="1629363"/>
                    </a:lnTo>
                    <a:lnTo>
                      <a:pt x="1968029" y="1621837"/>
                    </a:lnTo>
                    <a:lnTo>
                      <a:pt x="1990607" y="1606785"/>
                    </a:lnTo>
                    <a:lnTo>
                      <a:pt x="2032000" y="1576681"/>
                    </a:lnTo>
                    <a:lnTo>
                      <a:pt x="2054578" y="1539051"/>
                    </a:lnTo>
                    <a:lnTo>
                      <a:pt x="2054578" y="1486370"/>
                    </a:lnTo>
                    <a:lnTo>
                      <a:pt x="2032000" y="1460029"/>
                    </a:lnTo>
                    <a:lnTo>
                      <a:pt x="2028237" y="1444977"/>
                    </a:lnTo>
                    <a:lnTo>
                      <a:pt x="2054578" y="1426163"/>
                    </a:lnTo>
                    <a:lnTo>
                      <a:pt x="2058340" y="1407348"/>
                    </a:lnTo>
                    <a:lnTo>
                      <a:pt x="2069629" y="1407348"/>
                    </a:lnTo>
                    <a:lnTo>
                      <a:pt x="2095970" y="1426163"/>
                    </a:lnTo>
                    <a:lnTo>
                      <a:pt x="2095970" y="1426163"/>
                    </a:lnTo>
                    <a:lnTo>
                      <a:pt x="2148652" y="1388533"/>
                    </a:lnTo>
                    <a:lnTo>
                      <a:pt x="2129837" y="1343377"/>
                    </a:lnTo>
                    <a:lnTo>
                      <a:pt x="2144889" y="1339614"/>
                    </a:lnTo>
                    <a:lnTo>
                      <a:pt x="2156178" y="1309511"/>
                    </a:lnTo>
                    <a:lnTo>
                      <a:pt x="2163703" y="1260592"/>
                    </a:lnTo>
                    <a:lnTo>
                      <a:pt x="2182518" y="1204148"/>
                    </a:lnTo>
                    <a:lnTo>
                      <a:pt x="2201333" y="1158992"/>
                    </a:lnTo>
                    <a:lnTo>
                      <a:pt x="2212622" y="1162755"/>
                    </a:lnTo>
                    <a:lnTo>
                      <a:pt x="2242726" y="1136414"/>
                    </a:lnTo>
                    <a:lnTo>
                      <a:pt x="2246489" y="1095022"/>
                    </a:lnTo>
                    <a:lnTo>
                      <a:pt x="2254015" y="1042340"/>
                    </a:lnTo>
                    <a:lnTo>
                      <a:pt x="2265303" y="1031051"/>
                    </a:lnTo>
                    <a:lnTo>
                      <a:pt x="2261540" y="1061155"/>
                    </a:lnTo>
                    <a:lnTo>
                      <a:pt x="2265303" y="1110074"/>
                    </a:lnTo>
                    <a:lnTo>
                      <a:pt x="2291644" y="1095022"/>
                    </a:lnTo>
                    <a:lnTo>
                      <a:pt x="2340563" y="1064918"/>
                    </a:lnTo>
                    <a:lnTo>
                      <a:pt x="2378192" y="1057392"/>
                    </a:lnTo>
                    <a:lnTo>
                      <a:pt x="1964266" y="0"/>
                    </a:lnTo>
                    <a:lnTo>
                      <a:pt x="112889" y="331140"/>
                    </a:lnTo>
                    <a:lnTo>
                      <a:pt x="0" y="703674"/>
                    </a:lnTo>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5" name="Freeform: Shape 534">
                <a:extLst>
                  <a:ext uri="{FF2B5EF4-FFF2-40B4-BE49-F238E27FC236}">
                    <a16:creationId xmlns:a16="http://schemas.microsoft.com/office/drawing/2014/main" id="{26812395-1F37-4485-9DD2-8297862719C3}"/>
                  </a:ext>
                </a:extLst>
              </p:cNvPr>
              <p:cNvSpPr/>
              <p:nvPr/>
            </p:nvSpPr>
            <p:spPr>
              <a:xfrm>
                <a:off x="9805881" y="4241123"/>
                <a:ext cx="67515" cy="86139"/>
              </a:xfrm>
              <a:custGeom>
                <a:avLst/>
                <a:gdLst>
                  <a:gd name="connsiteX0" fmla="*/ 323615 w 323615"/>
                  <a:gd name="connsiteY0" fmla="*/ 52681 h 835378"/>
                  <a:gd name="connsiteX1" fmla="*/ 173097 w 323615"/>
                  <a:gd name="connsiteY1" fmla="*/ 0 h 835378"/>
                  <a:gd name="connsiteX2" fmla="*/ 173097 w 323615"/>
                  <a:gd name="connsiteY2" fmla="*/ 63970 h 835378"/>
                  <a:gd name="connsiteX3" fmla="*/ 173097 w 323615"/>
                  <a:gd name="connsiteY3" fmla="*/ 101600 h 835378"/>
                  <a:gd name="connsiteX4" fmla="*/ 176860 w 323615"/>
                  <a:gd name="connsiteY4" fmla="*/ 131704 h 835378"/>
                  <a:gd name="connsiteX5" fmla="*/ 184386 w 323615"/>
                  <a:gd name="connsiteY5" fmla="*/ 199437 h 835378"/>
                  <a:gd name="connsiteX6" fmla="*/ 173097 w 323615"/>
                  <a:gd name="connsiteY6" fmla="*/ 222015 h 835378"/>
                  <a:gd name="connsiteX7" fmla="*/ 161808 w 323615"/>
                  <a:gd name="connsiteY7" fmla="*/ 222015 h 835378"/>
                  <a:gd name="connsiteX8" fmla="*/ 150519 w 323615"/>
                  <a:gd name="connsiteY8" fmla="*/ 244593 h 835378"/>
                  <a:gd name="connsiteX9" fmla="*/ 124178 w 323615"/>
                  <a:gd name="connsiteY9" fmla="*/ 259644 h 835378"/>
                  <a:gd name="connsiteX10" fmla="*/ 97837 w 323615"/>
                  <a:gd name="connsiteY10" fmla="*/ 267170 h 835378"/>
                  <a:gd name="connsiteX11" fmla="*/ 105363 w 323615"/>
                  <a:gd name="connsiteY11" fmla="*/ 289748 h 835378"/>
                  <a:gd name="connsiteX12" fmla="*/ 120415 w 323615"/>
                  <a:gd name="connsiteY12" fmla="*/ 301037 h 835378"/>
                  <a:gd name="connsiteX13" fmla="*/ 146756 w 323615"/>
                  <a:gd name="connsiteY13" fmla="*/ 312326 h 835378"/>
                  <a:gd name="connsiteX14" fmla="*/ 146756 w 323615"/>
                  <a:gd name="connsiteY14" fmla="*/ 331141 h 835378"/>
                  <a:gd name="connsiteX15" fmla="*/ 127941 w 323615"/>
                  <a:gd name="connsiteY15" fmla="*/ 402637 h 835378"/>
                  <a:gd name="connsiteX16" fmla="*/ 94075 w 323615"/>
                  <a:gd name="connsiteY16" fmla="*/ 432741 h 835378"/>
                  <a:gd name="connsiteX17" fmla="*/ 94075 w 323615"/>
                  <a:gd name="connsiteY17" fmla="*/ 462844 h 835378"/>
                  <a:gd name="connsiteX18" fmla="*/ 41393 w 323615"/>
                  <a:gd name="connsiteY18" fmla="*/ 477896 h 835378"/>
                  <a:gd name="connsiteX19" fmla="*/ 41393 w 323615"/>
                  <a:gd name="connsiteY19" fmla="*/ 504237 h 835378"/>
                  <a:gd name="connsiteX20" fmla="*/ 60208 w 323615"/>
                  <a:gd name="connsiteY20" fmla="*/ 508000 h 835378"/>
                  <a:gd name="connsiteX21" fmla="*/ 56445 w 323615"/>
                  <a:gd name="connsiteY21" fmla="*/ 530578 h 835378"/>
                  <a:gd name="connsiteX22" fmla="*/ 41393 w 323615"/>
                  <a:gd name="connsiteY22" fmla="*/ 545630 h 835378"/>
                  <a:gd name="connsiteX23" fmla="*/ 79023 w 323615"/>
                  <a:gd name="connsiteY23" fmla="*/ 564444 h 835378"/>
                  <a:gd name="connsiteX24" fmla="*/ 79023 w 323615"/>
                  <a:gd name="connsiteY24" fmla="*/ 583259 h 835378"/>
                  <a:gd name="connsiteX25" fmla="*/ 82786 w 323615"/>
                  <a:gd name="connsiteY25" fmla="*/ 643467 h 835378"/>
                  <a:gd name="connsiteX26" fmla="*/ 82786 w 323615"/>
                  <a:gd name="connsiteY26" fmla="*/ 696148 h 835378"/>
                  <a:gd name="connsiteX27" fmla="*/ 56445 w 323615"/>
                  <a:gd name="connsiteY27" fmla="*/ 699911 h 835378"/>
                  <a:gd name="connsiteX28" fmla="*/ 41393 w 323615"/>
                  <a:gd name="connsiteY28" fmla="*/ 650993 h 835378"/>
                  <a:gd name="connsiteX29" fmla="*/ 15052 w 323615"/>
                  <a:gd name="connsiteY29" fmla="*/ 654755 h 835378"/>
                  <a:gd name="connsiteX30" fmla="*/ 0 w 323615"/>
                  <a:gd name="connsiteY30" fmla="*/ 692385 h 835378"/>
                  <a:gd name="connsiteX31" fmla="*/ 0 w 323615"/>
                  <a:gd name="connsiteY31" fmla="*/ 752593 h 835378"/>
                  <a:gd name="connsiteX32" fmla="*/ 0 w 323615"/>
                  <a:gd name="connsiteY32" fmla="*/ 801511 h 835378"/>
                  <a:gd name="connsiteX33" fmla="*/ 41393 w 323615"/>
                  <a:gd name="connsiteY33" fmla="*/ 812800 h 835378"/>
                  <a:gd name="connsiteX34" fmla="*/ 41393 w 323615"/>
                  <a:gd name="connsiteY34" fmla="*/ 778933 h 835378"/>
                  <a:gd name="connsiteX35" fmla="*/ 79023 w 323615"/>
                  <a:gd name="connsiteY35" fmla="*/ 745067 h 835378"/>
                  <a:gd name="connsiteX36" fmla="*/ 94075 w 323615"/>
                  <a:gd name="connsiteY36" fmla="*/ 778933 h 835378"/>
                  <a:gd name="connsiteX37" fmla="*/ 90312 w 323615"/>
                  <a:gd name="connsiteY37" fmla="*/ 827852 h 835378"/>
                  <a:gd name="connsiteX38" fmla="*/ 112889 w 323615"/>
                  <a:gd name="connsiteY38" fmla="*/ 835378 h 835378"/>
                  <a:gd name="connsiteX39" fmla="*/ 120415 w 323615"/>
                  <a:gd name="connsiteY39" fmla="*/ 816563 h 835378"/>
                  <a:gd name="connsiteX40" fmla="*/ 120415 w 323615"/>
                  <a:gd name="connsiteY40" fmla="*/ 767644 h 835378"/>
                  <a:gd name="connsiteX41" fmla="*/ 150519 w 323615"/>
                  <a:gd name="connsiteY41" fmla="*/ 745067 h 835378"/>
                  <a:gd name="connsiteX42" fmla="*/ 150519 w 323615"/>
                  <a:gd name="connsiteY42" fmla="*/ 782696 h 835378"/>
                  <a:gd name="connsiteX43" fmla="*/ 158045 w 323615"/>
                  <a:gd name="connsiteY43" fmla="*/ 805274 h 835378"/>
                  <a:gd name="connsiteX44" fmla="*/ 180623 w 323615"/>
                  <a:gd name="connsiteY44" fmla="*/ 782696 h 835378"/>
                  <a:gd name="connsiteX45" fmla="*/ 203200 w 323615"/>
                  <a:gd name="connsiteY45" fmla="*/ 767644 h 835378"/>
                  <a:gd name="connsiteX46" fmla="*/ 210726 w 323615"/>
                  <a:gd name="connsiteY46" fmla="*/ 745067 h 835378"/>
                  <a:gd name="connsiteX47" fmla="*/ 233304 w 323615"/>
                  <a:gd name="connsiteY47" fmla="*/ 741304 h 835378"/>
                  <a:gd name="connsiteX48" fmla="*/ 252119 w 323615"/>
                  <a:gd name="connsiteY48" fmla="*/ 714963 h 835378"/>
                  <a:gd name="connsiteX49" fmla="*/ 270934 w 323615"/>
                  <a:gd name="connsiteY49" fmla="*/ 714963 h 835378"/>
                  <a:gd name="connsiteX0" fmla="*/ 323615 w 771408"/>
                  <a:gd name="connsiteY0" fmla="*/ 52681 h 835378"/>
                  <a:gd name="connsiteX1" fmla="*/ 173097 w 771408"/>
                  <a:gd name="connsiteY1" fmla="*/ 0 h 835378"/>
                  <a:gd name="connsiteX2" fmla="*/ 173097 w 771408"/>
                  <a:gd name="connsiteY2" fmla="*/ 63970 h 835378"/>
                  <a:gd name="connsiteX3" fmla="*/ 173097 w 771408"/>
                  <a:gd name="connsiteY3" fmla="*/ 101600 h 835378"/>
                  <a:gd name="connsiteX4" fmla="*/ 176860 w 771408"/>
                  <a:gd name="connsiteY4" fmla="*/ 131704 h 835378"/>
                  <a:gd name="connsiteX5" fmla="*/ 184386 w 771408"/>
                  <a:gd name="connsiteY5" fmla="*/ 199437 h 835378"/>
                  <a:gd name="connsiteX6" fmla="*/ 173097 w 771408"/>
                  <a:gd name="connsiteY6" fmla="*/ 222015 h 835378"/>
                  <a:gd name="connsiteX7" fmla="*/ 161808 w 771408"/>
                  <a:gd name="connsiteY7" fmla="*/ 222015 h 835378"/>
                  <a:gd name="connsiteX8" fmla="*/ 150519 w 771408"/>
                  <a:gd name="connsiteY8" fmla="*/ 244593 h 835378"/>
                  <a:gd name="connsiteX9" fmla="*/ 124178 w 771408"/>
                  <a:gd name="connsiteY9" fmla="*/ 259644 h 835378"/>
                  <a:gd name="connsiteX10" fmla="*/ 97837 w 771408"/>
                  <a:gd name="connsiteY10" fmla="*/ 267170 h 835378"/>
                  <a:gd name="connsiteX11" fmla="*/ 105363 w 771408"/>
                  <a:gd name="connsiteY11" fmla="*/ 289748 h 835378"/>
                  <a:gd name="connsiteX12" fmla="*/ 120415 w 771408"/>
                  <a:gd name="connsiteY12" fmla="*/ 301037 h 835378"/>
                  <a:gd name="connsiteX13" fmla="*/ 146756 w 771408"/>
                  <a:gd name="connsiteY13" fmla="*/ 312326 h 835378"/>
                  <a:gd name="connsiteX14" fmla="*/ 146756 w 771408"/>
                  <a:gd name="connsiteY14" fmla="*/ 331141 h 835378"/>
                  <a:gd name="connsiteX15" fmla="*/ 127941 w 771408"/>
                  <a:gd name="connsiteY15" fmla="*/ 402637 h 835378"/>
                  <a:gd name="connsiteX16" fmla="*/ 94075 w 771408"/>
                  <a:gd name="connsiteY16" fmla="*/ 432741 h 835378"/>
                  <a:gd name="connsiteX17" fmla="*/ 94075 w 771408"/>
                  <a:gd name="connsiteY17" fmla="*/ 462844 h 835378"/>
                  <a:gd name="connsiteX18" fmla="*/ 41393 w 771408"/>
                  <a:gd name="connsiteY18" fmla="*/ 477896 h 835378"/>
                  <a:gd name="connsiteX19" fmla="*/ 41393 w 771408"/>
                  <a:gd name="connsiteY19" fmla="*/ 504237 h 835378"/>
                  <a:gd name="connsiteX20" fmla="*/ 60208 w 771408"/>
                  <a:gd name="connsiteY20" fmla="*/ 508000 h 835378"/>
                  <a:gd name="connsiteX21" fmla="*/ 56445 w 771408"/>
                  <a:gd name="connsiteY21" fmla="*/ 530578 h 835378"/>
                  <a:gd name="connsiteX22" fmla="*/ 41393 w 771408"/>
                  <a:gd name="connsiteY22" fmla="*/ 545630 h 835378"/>
                  <a:gd name="connsiteX23" fmla="*/ 79023 w 771408"/>
                  <a:gd name="connsiteY23" fmla="*/ 564444 h 835378"/>
                  <a:gd name="connsiteX24" fmla="*/ 79023 w 771408"/>
                  <a:gd name="connsiteY24" fmla="*/ 583259 h 835378"/>
                  <a:gd name="connsiteX25" fmla="*/ 82786 w 771408"/>
                  <a:gd name="connsiteY25" fmla="*/ 643467 h 835378"/>
                  <a:gd name="connsiteX26" fmla="*/ 82786 w 771408"/>
                  <a:gd name="connsiteY26" fmla="*/ 696148 h 835378"/>
                  <a:gd name="connsiteX27" fmla="*/ 56445 w 771408"/>
                  <a:gd name="connsiteY27" fmla="*/ 699911 h 835378"/>
                  <a:gd name="connsiteX28" fmla="*/ 41393 w 771408"/>
                  <a:gd name="connsiteY28" fmla="*/ 650993 h 835378"/>
                  <a:gd name="connsiteX29" fmla="*/ 15052 w 771408"/>
                  <a:gd name="connsiteY29" fmla="*/ 654755 h 835378"/>
                  <a:gd name="connsiteX30" fmla="*/ 0 w 771408"/>
                  <a:gd name="connsiteY30" fmla="*/ 692385 h 835378"/>
                  <a:gd name="connsiteX31" fmla="*/ 0 w 771408"/>
                  <a:gd name="connsiteY31" fmla="*/ 752593 h 835378"/>
                  <a:gd name="connsiteX32" fmla="*/ 0 w 771408"/>
                  <a:gd name="connsiteY32" fmla="*/ 801511 h 835378"/>
                  <a:gd name="connsiteX33" fmla="*/ 41393 w 771408"/>
                  <a:gd name="connsiteY33" fmla="*/ 812800 h 835378"/>
                  <a:gd name="connsiteX34" fmla="*/ 41393 w 771408"/>
                  <a:gd name="connsiteY34" fmla="*/ 778933 h 835378"/>
                  <a:gd name="connsiteX35" fmla="*/ 79023 w 771408"/>
                  <a:gd name="connsiteY35" fmla="*/ 745067 h 835378"/>
                  <a:gd name="connsiteX36" fmla="*/ 94075 w 771408"/>
                  <a:gd name="connsiteY36" fmla="*/ 778933 h 835378"/>
                  <a:gd name="connsiteX37" fmla="*/ 90312 w 771408"/>
                  <a:gd name="connsiteY37" fmla="*/ 827852 h 835378"/>
                  <a:gd name="connsiteX38" fmla="*/ 112889 w 771408"/>
                  <a:gd name="connsiteY38" fmla="*/ 835378 h 835378"/>
                  <a:gd name="connsiteX39" fmla="*/ 120415 w 771408"/>
                  <a:gd name="connsiteY39" fmla="*/ 816563 h 835378"/>
                  <a:gd name="connsiteX40" fmla="*/ 120415 w 771408"/>
                  <a:gd name="connsiteY40" fmla="*/ 767644 h 835378"/>
                  <a:gd name="connsiteX41" fmla="*/ 150519 w 771408"/>
                  <a:gd name="connsiteY41" fmla="*/ 745067 h 835378"/>
                  <a:gd name="connsiteX42" fmla="*/ 150519 w 771408"/>
                  <a:gd name="connsiteY42" fmla="*/ 782696 h 835378"/>
                  <a:gd name="connsiteX43" fmla="*/ 158045 w 771408"/>
                  <a:gd name="connsiteY43" fmla="*/ 805274 h 835378"/>
                  <a:gd name="connsiteX44" fmla="*/ 180623 w 771408"/>
                  <a:gd name="connsiteY44" fmla="*/ 782696 h 835378"/>
                  <a:gd name="connsiteX45" fmla="*/ 203200 w 771408"/>
                  <a:gd name="connsiteY45" fmla="*/ 767644 h 835378"/>
                  <a:gd name="connsiteX46" fmla="*/ 210726 w 771408"/>
                  <a:gd name="connsiteY46" fmla="*/ 745067 h 835378"/>
                  <a:gd name="connsiteX47" fmla="*/ 233304 w 771408"/>
                  <a:gd name="connsiteY47" fmla="*/ 741304 h 835378"/>
                  <a:gd name="connsiteX48" fmla="*/ 252119 w 771408"/>
                  <a:gd name="connsiteY48" fmla="*/ 714963 h 835378"/>
                  <a:gd name="connsiteX49" fmla="*/ 771408 w 771408"/>
                  <a:gd name="connsiteY49" fmla="*/ 609600 h 835378"/>
                  <a:gd name="connsiteX0" fmla="*/ 323615 w 571971"/>
                  <a:gd name="connsiteY0" fmla="*/ 52681 h 835378"/>
                  <a:gd name="connsiteX1" fmla="*/ 173097 w 571971"/>
                  <a:gd name="connsiteY1" fmla="*/ 0 h 835378"/>
                  <a:gd name="connsiteX2" fmla="*/ 173097 w 571971"/>
                  <a:gd name="connsiteY2" fmla="*/ 63970 h 835378"/>
                  <a:gd name="connsiteX3" fmla="*/ 173097 w 571971"/>
                  <a:gd name="connsiteY3" fmla="*/ 101600 h 835378"/>
                  <a:gd name="connsiteX4" fmla="*/ 176860 w 571971"/>
                  <a:gd name="connsiteY4" fmla="*/ 131704 h 835378"/>
                  <a:gd name="connsiteX5" fmla="*/ 184386 w 571971"/>
                  <a:gd name="connsiteY5" fmla="*/ 199437 h 835378"/>
                  <a:gd name="connsiteX6" fmla="*/ 173097 w 571971"/>
                  <a:gd name="connsiteY6" fmla="*/ 222015 h 835378"/>
                  <a:gd name="connsiteX7" fmla="*/ 161808 w 571971"/>
                  <a:gd name="connsiteY7" fmla="*/ 222015 h 835378"/>
                  <a:gd name="connsiteX8" fmla="*/ 150519 w 571971"/>
                  <a:gd name="connsiteY8" fmla="*/ 244593 h 835378"/>
                  <a:gd name="connsiteX9" fmla="*/ 124178 w 571971"/>
                  <a:gd name="connsiteY9" fmla="*/ 259644 h 835378"/>
                  <a:gd name="connsiteX10" fmla="*/ 97837 w 571971"/>
                  <a:gd name="connsiteY10" fmla="*/ 267170 h 835378"/>
                  <a:gd name="connsiteX11" fmla="*/ 105363 w 571971"/>
                  <a:gd name="connsiteY11" fmla="*/ 289748 h 835378"/>
                  <a:gd name="connsiteX12" fmla="*/ 120415 w 571971"/>
                  <a:gd name="connsiteY12" fmla="*/ 301037 h 835378"/>
                  <a:gd name="connsiteX13" fmla="*/ 146756 w 571971"/>
                  <a:gd name="connsiteY13" fmla="*/ 312326 h 835378"/>
                  <a:gd name="connsiteX14" fmla="*/ 146756 w 571971"/>
                  <a:gd name="connsiteY14" fmla="*/ 331141 h 835378"/>
                  <a:gd name="connsiteX15" fmla="*/ 127941 w 571971"/>
                  <a:gd name="connsiteY15" fmla="*/ 402637 h 835378"/>
                  <a:gd name="connsiteX16" fmla="*/ 94075 w 571971"/>
                  <a:gd name="connsiteY16" fmla="*/ 432741 h 835378"/>
                  <a:gd name="connsiteX17" fmla="*/ 94075 w 571971"/>
                  <a:gd name="connsiteY17" fmla="*/ 462844 h 835378"/>
                  <a:gd name="connsiteX18" fmla="*/ 41393 w 571971"/>
                  <a:gd name="connsiteY18" fmla="*/ 477896 h 835378"/>
                  <a:gd name="connsiteX19" fmla="*/ 41393 w 571971"/>
                  <a:gd name="connsiteY19" fmla="*/ 504237 h 835378"/>
                  <a:gd name="connsiteX20" fmla="*/ 60208 w 571971"/>
                  <a:gd name="connsiteY20" fmla="*/ 508000 h 835378"/>
                  <a:gd name="connsiteX21" fmla="*/ 56445 w 571971"/>
                  <a:gd name="connsiteY21" fmla="*/ 530578 h 835378"/>
                  <a:gd name="connsiteX22" fmla="*/ 41393 w 571971"/>
                  <a:gd name="connsiteY22" fmla="*/ 545630 h 835378"/>
                  <a:gd name="connsiteX23" fmla="*/ 79023 w 571971"/>
                  <a:gd name="connsiteY23" fmla="*/ 564444 h 835378"/>
                  <a:gd name="connsiteX24" fmla="*/ 79023 w 571971"/>
                  <a:gd name="connsiteY24" fmla="*/ 583259 h 835378"/>
                  <a:gd name="connsiteX25" fmla="*/ 82786 w 571971"/>
                  <a:gd name="connsiteY25" fmla="*/ 643467 h 835378"/>
                  <a:gd name="connsiteX26" fmla="*/ 82786 w 571971"/>
                  <a:gd name="connsiteY26" fmla="*/ 696148 h 835378"/>
                  <a:gd name="connsiteX27" fmla="*/ 56445 w 571971"/>
                  <a:gd name="connsiteY27" fmla="*/ 699911 h 835378"/>
                  <a:gd name="connsiteX28" fmla="*/ 41393 w 571971"/>
                  <a:gd name="connsiteY28" fmla="*/ 650993 h 835378"/>
                  <a:gd name="connsiteX29" fmla="*/ 15052 w 571971"/>
                  <a:gd name="connsiteY29" fmla="*/ 654755 h 835378"/>
                  <a:gd name="connsiteX30" fmla="*/ 0 w 571971"/>
                  <a:gd name="connsiteY30" fmla="*/ 692385 h 835378"/>
                  <a:gd name="connsiteX31" fmla="*/ 0 w 571971"/>
                  <a:gd name="connsiteY31" fmla="*/ 752593 h 835378"/>
                  <a:gd name="connsiteX32" fmla="*/ 0 w 571971"/>
                  <a:gd name="connsiteY32" fmla="*/ 801511 h 835378"/>
                  <a:gd name="connsiteX33" fmla="*/ 41393 w 571971"/>
                  <a:gd name="connsiteY33" fmla="*/ 812800 h 835378"/>
                  <a:gd name="connsiteX34" fmla="*/ 41393 w 571971"/>
                  <a:gd name="connsiteY34" fmla="*/ 778933 h 835378"/>
                  <a:gd name="connsiteX35" fmla="*/ 79023 w 571971"/>
                  <a:gd name="connsiteY35" fmla="*/ 745067 h 835378"/>
                  <a:gd name="connsiteX36" fmla="*/ 94075 w 571971"/>
                  <a:gd name="connsiteY36" fmla="*/ 778933 h 835378"/>
                  <a:gd name="connsiteX37" fmla="*/ 90312 w 571971"/>
                  <a:gd name="connsiteY37" fmla="*/ 827852 h 835378"/>
                  <a:gd name="connsiteX38" fmla="*/ 112889 w 571971"/>
                  <a:gd name="connsiteY38" fmla="*/ 835378 h 835378"/>
                  <a:gd name="connsiteX39" fmla="*/ 120415 w 571971"/>
                  <a:gd name="connsiteY39" fmla="*/ 816563 h 835378"/>
                  <a:gd name="connsiteX40" fmla="*/ 120415 w 571971"/>
                  <a:gd name="connsiteY40" fmla="*/ 767644 h 835378"/>
                  <a:gd name="connsiteX41" fmla="*/ 150519 w 571971"/>
                  <a:gd name="connsiteY41" fmla="*/ 745067 h 835378"/>
                  <a:gd name="connsiteX42" fmla="*/ 150519 w 571971"/>
                  <a:gd name="connsiteY42" fmla="*/ 782696 h 835378"/>
                  <a:gd name="connsiteX43" fmla="*/ 158045 w 571971"/>
                  <a:gd name="connsiteY43" fmla="*/ 805274 h 835378"/>
                  <a:gd name="connsiteX44" fmla="*/ 180623 w 571971"/>
                  <a:gd name="connsiteY44" fmla="*/ 782696 h 835378"/>
                  <a:gd name="connsiteX45" fmla="*/ 203200 w 571971"/>
                  <a:gd name="connsiteY45" fmla="*/ 767644 h 835378"/>
                  <a:gd name="connsiteX46" fmla="*/ 210726 w 571971"/>
                  <a:gd name="connsiteY46" fmla="*/ 745067 h 835378"/>
                  <a:gd name="connsiteX47" fmla="*/ 233304 w 571971"/>
                  <a:gd name="connsiteY47" fmla="*/ 741304 h 835378"/>
                  <a:gd name="connsiteX48" fmla="*/ 252119 w 571971"/>
                  <a:gd name="connsiteY48" fmla="*/ 714963 h 835378"/>
                  <a:gd name="connsiteX49" fmla="*/ 571971 w 571971"/>
                  <a:gd name="connsiteY49" fmla="*/ 658518 h 835378"/>
                  <a:gd name="connsiteX0" fmla="*/ 323615 w 571971"/>
                  <a:gd name="connsiteY0" fmla="*/ 52681 h 835378"/>
                  <a:gd name="connsiteX1" fmla="*/ 278460 w 571971"/>
                  <a:gd name="connsiteY1" fmla="*/ 26341 h 835378"/>
                  <a:gd name="connsiteX2" fmla="*/ 173097 w 571971"/>
                  <a:gd name="connsiteY2" fmla="*/ 0 h 835378"/>
                  <a:gd name="connsiteX3" fmla="*/ 173097 w 571971"/>
                  <a:gd name="connsiteY3" fmla="*/ 63970 h 835378"/>
                  <a:gd name="connsiteX4" fmla="*/ 173097 w 571971"/>
                  <a:gd name="connsiteY4" fmla="*/ 101600 h 835378"/>
                  <a:gd name="connsiteX5" fmla="*/ 176860 w 571971"/>
                  <a:gd name="connsiteY5" fmla="*/ 131704 h 835378"/>
                  <a:gd name="connsiteX6" fmla="*/ 184386 w 571971"/>
                  <a:gd name="connsiteY6" fmla="*/ 199437 h 835378"/>
                  <a:gd name="connsiteX7" fmla="*/ 173097 w 571971"/>
                  <a:gd name="connsiteY7" fmla="*/ 222015 h 835378"/>
                  <a:gd name="connsiteX8" fmla="*/ 161808 w 571971"/>
                  <a:gd name="connsiteY8" fmla="*/ 222015 h 835378"/>
                  <a:gd name="connsiteX9" fmla="*/ 150519 w 571971"/>
                  <a:gd name="connsiteY9" fmla="*/ 244593 h 835378"/>
                  <a:gd name="connsiteX10" fmla="*/ 124178 w 571971"/>
                  <a:gd name="connsiteY10" fmla="*/ 259644 h 835378"/>
                  <a:gd name="connsiteX11" fmla="*/ 97837 w 571971"/>
                  <a:gd name="connsiteY11" fmla="*/ 267170 h 835378"/>
                  <a:gd name="connsiteX12" fmla="*/ 105363 w 571971"/>
                  <a:gd name="connsiteY12" fmla="*/ 289748 h 835378"/>
                  <a:gd name="connsiteX13" fmla="*/ 120415 w 571971"/>
                  <a:gd name="connsiteY13" fmla="*/ 301037 h 835378"/>
                  <a:gd name="connsiteX14" fmla="*/ 146756 w 571971"/>
                  <a:gd name="connsiteY14" fmla="*/ 312326 h 835378"/>
                  <a:gd name="connsiteX15" fmla="*/ 146756 w 571971"/>
                  <a:gd name="connsiteY15" fmla="*/ 331141 h 835378"/>
                  <a:gd name="connsiteX16" fmla="*/ 127941 w 571971"/>
                  <a:gd name="connsiteY16" fmla="*/ 402637 h 835378"/>
                  <a:gd name="connsiteX17" fmla="*/ 94075 w 571971"/>
                  <a:gd name="connsiteY17" fmla="*/ 432741 h 835378"/>
                  <a:gd name="connsiteX18" fmla="*/ 94075 w 571971"/>
                  <a:gd name="connsiteY18" fmla="*/ 462844 h 835378"/>
                  <a:gd name="connsiteX19" fmla="*/ 41393 w 571971"/>
                  <a:gd name="connsiteY19" fmla="*/ 477896 h 835378"/>
                  <a:gd name="connsiteX20" fmla="*/ 41393 w 571971"/>
                  <a:gd name="connsiteY20" fmla="*/ 504237 h 835378"/>
                  <a:gd name="connsiteX21" fmla="*/ 60208 w 571971"/>
                  <a:gd name="connsiteY21" fmla="*/ 508000 h 835378"/>
                  <a:gd name="connsiteX22" fmla="*/ 56445 w 571971"/>
                  <a:gd name="connsiteY22" fmla="*/ 530578 h 835378"/>
                  <a:gd name="connsiteX23" fmla="*/ 41393 w 571971"/>
                  <a:gd name="connsiteY23" fmla="*/ 545630 h 835378"/>
                  <a:gd name="connsiteX24" fmla="*/ 79023 w 571971"/>
                  <a:gd name="connsiteY24" fmla="*/ 564444 h 835378"/>
                  <a:gd name="connsiteX25" fmla="*/ 79023 w 571971"/>
                  <a:gd name="connsiteY25" fmla="*/ 583259 h 835378"/>
                  <a:gd name="connsiteX26" fmla="*/ 82786 w 571971"/>
                  <a:gd name="connsiteY26" fmla="*/ 643467 h 835378"/>
                  <a:gd name="connsiteX27" fmla="*/ 82786 w 571971"/>
                  <a:gd name="connsiteY27" fmla="*/ 696148 h 835378"/>
                  <a:gd name="connsiteX28" fmla="*/ 56445 w 571971"/>
                  <a:gd name="connsiteY28" fmla="*/ 699911 h 835378"/>
                  <a:gd name="connsiteX29" fmla="*/ 41393 w 571971"/>
                  <a:gd name="connsiteY29" fmla="*/ 650993 h 835378"/>
                  <a:gd name="connsiteX30" fmla="*/ 15052 w 571971"/>
                  <a:gd name="connsiteY30" fmla="*/ 654755 h 835378"/>
                  <a:gd name="connsiteX31" fmla="*/ 0 w 571971"/>
                  <a:gd name="connsiteY31" fmla="*/ 692385 h 835378"/>
                  <a:gd name="connsiteX32" fmla="*/ 0 w 571971"/>
                  <a:gd name="connsiteY32" fmla="*/ 752593 h 835378"/>
                  <a:gd name="connsiteX33" fmla="*/ 0 w 571971"/>
                  <a:gd name="connsiteY33" fmla="*/ 801511 h 835378"/>
                  <a:gd name="connsiteX34" fmla="*/ 41393 w 571971"/>
                  <a:gd name="connsiteY34" fmla="*/ 812800 h 835378"/>
                  <a:gd name="connsiteX35" fmla="*/ 41393 w 571971"/>
                  <a:gd name="connsiteY35" fmla="*/ 778933 h 835378"/>
                  <a:gd name="connsiteX36" fmla="*/ 79023 w 571971"/>
                  <a:gd name="connsiteY36" fmla="*/ 745067 h 835378"/>
                  <a:gd name="connsiteX37" fmla="*/ 94075 w 571971"/>
                  <a:gd name="connsiteY37" fmla="*/ 778933 h 835378"/>
                  <a:gd name="connsiteX38" fmla="*/ 90312 w 571971"/>
                  <a:gd name="connsiteY38" fmla="*/ 827852 h 835378"/>
                  <a:gd name="connsiteX39" fmla="*/ 112889 w 571971"/>
                  <a:gd name="connsiteY39" fmla="*/ 835378 h 835378"/>
                  <a:gd name="connsiteX40" fmla="*/ 120415 w 571971"/>
                  <a:gd name="connsiteY40" fmla="*/ 816563 h 835378"/>
                  <a:gd name="connsiteX41" fmla="*/ 120415 w 571971"/>
                  <a:gd name="connsiteY41" fmla="*/ 767644 h 835378"/>
                  <a:gd name="connsiteX42" fmla="*/ 150519 w 571971"/>
                  <a:gd name="connsiteY42" fmla="*/ 745067 h 835378"/>
                  <a:gd name="connsiteX43" fmla="*/ 150519 w 571971"/>
                  <a:gd name="connsiteY43" fmla="*/ 782696 h 835378"/>
                  <a:gd name="connsiteX44" fmla="*/ 158045 w 571971"/>
                  <a:gd name="connsiteY44" fmla="*/ 805274 h 835378"/>
                  <a:gd name="connsiteX45" fmla="*/ 180623 w 571971"/>
                  <a:gd name="connsiteY45" fmla="*/ 782696 h 835378"/>
                  <a:gd name="connsiteX46" fmla="*/ 203200 w 571971"/>
                  <a:gd name="connsiteY46" fmla="*/ 767644 h 835378"/>
                  <a:gd name="connsiteX47" fmla="*/ 210726 w 571971"/>
                  <a:gd name="connsiteY47" fmla="*/ 745067 h 835378"/>
                  <a:gd name="connsiteX48" fmla="*/ 233304 w 571971"/>
                  <a:gd name="connsiteY48" fmla="*/ 741304 h 835378"/>
                  <a:gd name="connsiteX49" fmla="*/ 252119 w 571971"/>
                  <a:gd name="connsiteY49" fmla="*/ 714963 h 835378"/>
                  <a:gd name="connsiteX50" fmla="*/ 571971 w 571971"/>
                  <a:gd name="connsiteY50" fmla="*/ 658518 h 835378"/>
                  <a:gd name="connsiteX0" fmla="*/ 342430 w 571971"/>
                  <a:gd name="connsiteY0" fmla="*/ 191911 h 835378"/>
                  <a:gd name="connsiteX1" fmla="*/ 278460 w 571971"/>
                  <a:gd name="connsiteY1" fmla="*/ 26341 h 835378"/>
                  <a:gd name="connsiteX2" fmla="*/ 173097 w 571971"/>
                  <a:gd name="connsiteY2" fmla="*/ 0 h 835378"/>
                  <a:gd name="connsiteX3" fmla="*/ 173097 w 571971"/>
                  <a:gd name="connsiteY3" fmla="*/ 63970 h 835378"/>
                  <a:gd name="connsiteX4" fmla="*/ 173097 w 571971"/>
                  <a:gd name="connsiteY4" fmla="*/ 101600 h 835378"/>
                  <a:gd name="connsiteX5" fmla="*/ 176860 w 571971"/>
                  <a:gd name="connsiteY5" fmla="*/ 131704 h 835378"/>
                  <a:gd name="connsiteX6" fmla="*/ 184386 w 571971"/>
                  <a:gd name="connsiteY6" fmla="*/ 199437 h 835378"/>
                  <a:gd name="connsiteX7" fmla="*/ 173097 w 571971"/>
                  <a:gd name="connsiteY7" fmla="*/ 222015 h 835378"/>
                  <a:gd name="connsiteX8" fmla="*/ 161808 w 571971"/>
                  <a:gd name="connsiteY8" fmla="*/ 222015 h 835378"/>
                  <a:gd name="connsiteX9" fmla="*/ 150519 w 571971"/>
                  <a:gd name="connsiteY9" fmla="*/ 244593 h 835378"/>
                  <a:gd name="connsiteX10" fmla="*/ 124178 w 571971"/>
                  <a:gd name="connsiteY10" fmla="*/ 259644 h 835378"/>
                  <a:gd name="connsiteX11" fmla="*/ 97837 w 571971"/>
                  <a:gd name="connsiteY11" fmla="*/ 267170 h 835378"/>
                  <a:gd name="connsiteX12" fmla="*/ 105363 w 571971"/>
                  <a:gd name="connsiteY12" fmla="*/ 289748 h 835378"/>
                  <a:gd name="connsiteX13" fmla="*/ 120415 w 571971"/>
                  <a:gd name="connsiteY13" fmla="*/ 301037 h 835378"/>
                  <a:gd name="connsiteX14" fmla="*/ 146756 w 571971"/>
                  <a:gd name="connsiteY14" fmla="*/ 312326 h 835378"/>
                  <a:gd name="connsiteX15" fmla="*/ 146756 w 571971"/>
                  <a:gd name="connsiteY15" fmla="*/ 331141 h 835378"/>
                  <a:gd name="connsiteX16" fmla="*/ 127941 w 571971"/>
                  <a:gd name="connsiteY16" fmla="*/ 402637 h 835378"/>
                  <a:gd name="connsiteX17" fmla="*/ 94075 w 571971"/>
                  <a:gd name="connsiteY17" fmla="*/ 432741 h 835378"/>
                  <a:gd name="connsiteX18" fmla="*/ 94075 w 571971"/>
                  <a:gd name="connsiteY18" fmla="*/ 462844 h 835378"/>
                  <a:gd name="connsiteX19" fmla="*/ 41393 w 571971"/>
                  <a:gd name="connsiteY19" fmla="*/ 477896 h 835378"/>
                  <a:gd name="connsiteX20" fmla="*/ 41393 w 571971"/>
                  <a:gd name="connsiteY20" fmla="*/ 504237 h 835378"/>
                  <a:gd name="connsiteX21" fmla="*/ 60208 w 571971"/>
                  <a:gd name="connsiteY21" fmla="*/ 508000 h 835378"/>
                  <a:gd name="connsiteX22" fmla="*/ 56445 w 571971"/>
                  <a:gd name="connsiteY22" fmla="*/ 530578 h 835378"/>
                  <a:gd name="connsiteX23" fmla="*/ 41393 w 571971"/>
                  <a:gd name="connsiteY23" fmla="*/ 545630 h 835378"/>
                  <a:gd name="connsiteX24" fmla="*/ 79023 w 571971"/>
                  <a:gd name="connsiteY24" fmla="*/ 564444 h 835378"/>
                  <a:gd name="connsiteX25" fmla="*/ 79023 w 571971"/>
                  <a:gd name="connsiteY25" fmla="*/ 583259 h 835378"/>
                  <a:gd name="connsiteX26" fmla="*/ 82786 w 571971"/>
                  <a:gd name="connsiteY26" fmla="*/ 643467 h 835378"/>
                  <a:gd name="connsiteX27" fmla="*/ 82786 w 571971"/>
                  <a:gd name="connsiteY27" fmla="*/ 696148 h 835378"/>
                  <a:gd name="connsiteX28" fmla="*/ 56445 w 571971"/>
                  <a:gd name="connsiteY28" fmla="*/ 699911 h 835378"/>
                  <a:gd name="connsiteX29" fmla="*/ 41393 w 571971"/>
                  <a:gd name="connsiteY29" fmla="*/ 650993 h 835378"/>
                  <a:gd name="connsiteX30" fmla="*/ 15052 w 571971"/>
                  <a:gd name="connsiteY30" fmla="*/ 654755 h 835378"/>
                  <a:gd name="connsiteX31" fmla="*/ 0 w 571971"/>
                  <a:gd name="connsiteY31" fmla="*/ 692385 h 835378"/>
                  <a:gd name="connsiteX32" fmla="*/ 0 w 571971"/>
                  <a:gd name="connsiteY32" fmla="*/ 752593 h 835378"/>
                  <a:gd name="connsiteX33" fmla="*/ 0 w 571971"/>
                  <a:gd name="connsiteY33" fmla="*/ 801511 h 835378"/>
                  <a:gd name="connsiteX34" fmla="*/ 41393 w 571971"/>
                  <a:gd name="connsiteY34" fmla="*/ 812800 h 835378"/>
                  <a:gd name="connsiteX35" fmla="*/ 41393 w 571971"/>
                  <a:gd name="connsiteY35" fmla="*/ 778933 h 835378"/>
                  <a:gd name="connsiteX36" fmla="*/ 79023 w 571971"/>
                  <a:gd name="connsiteY36" fmla="*/ 745067 h 835378"/>
                  <a:gd name="connsiteX37" fmla="*/ 94075 w 571971"/>
                  <a:gd name="connsiteY37" fmla="*/ 778933 h 835378"/>
                  <a:gd name="connsiteX38" fmla="*/ 90312 w 571971"/>
                  <a:gd name="connsiteY38" fmla="*/ 827852 h 835378"/>
                  <a:gd name="connsiteX39" fmla="*/ 112889 w 571971"/>
                  <a:gd name="connsiteY39" fmla="*/ 835378 h 835378"/>
                  <a:gd name="connsiteX40" fmla="*/ 120415 w 571971"/>
                  <a:gd name="connsiteY40" fmla="*/ 816563 h 835378"/>
                  <a:gd name="connsiteX41" fmla="*/ 120415 w 571971"/>
                  <a:gd name="connsiteY41" fmla="*/ 767644 h 835378"/>
                  <a:gd name="connsiteX42" fmla="*/ 150519 w 571971"/>
                  <a:gd name="connsiteY42" fmla="*/ 745067 h 835378"/>
                  <a:gd name="connsiteX43" fmla="*/ 150519 w 571971"/>
                  <a:gd name="connsiteY43" fmla="*/ 782696 h 835378"/>
                  <a:gd name="connsiteX44" fmla="*/ 158045 w 571971"/>
                  <a:gd name="connsiteY44" fmla="*/ 805274 h 835378"/>
                  <a:gd name="connsiteX45" fmla="*/ 180623 w 571971"/>
                  <a:gd name="connsiteY45" fmla="*/ 782696 h 835378"/>
                  <a:gd name="connsiteX46" fmla="*/ 203200 w 571971"/>
                  <a:gd name="connsiteY46" fmla="*/ 767644 h 835378"/>
                  <a:gd name="connsiteX47" fmla="*/ 210726 w 571971"/>
                  <a:gd name="connsiteY47" fmla="*/ 745067 h 835378"/>
                  <a:gd name="connsiteX48" fmla="*/ 233304 w 571971"/>
                  <a:gd name="connsiteY48" fmla="*/ 741304 h 835378"/>
                  <a:gd name="connsiteX49" fmla="*/ 252119 w 571971"/>
                  <a:gd name="connsiteY49" fmla="*/ 714963 h 835378"/>
                  <a:gd name="connsiteX50" fmla="*/ 571971 w 571971"/>
                  <a:gd name="connsiteY50" fmla="*/ 658518 h 835378"/>
                  <a:gd name="connsiteX0" fmla="*/ 376297 w 571971"/>
                  <a:gd name="connsiteY0" fmla="*/ 139229 h 835378"/>
                  <a:gd name="connsiteX1" fmla="*/ 278460 w 571971"/>
                  <a:gd name="connsiteY1" fmla="*/ 26341 h 835378"/>
                  <a:gd name="connsiteX2" fmla="*/ 173097 w 571971"/>
                  <a:gd name="connsiteY2" fmla="*/ 0 h 835378"/>
                  <a:gd name="connsiteX3" fmla="*/ 173097 w 571971"/>
                  <a:gd name="connsiteY3" fmla="*/ 63970 h 835378"/>
                  <a:gd name="connsiteX4" fmla="*/ 173097 w 571971"/>
                  <a:gd name="connsiteY4" fmla="*/ 101600 h 835378"/>
                  <a:gd name="connsiteX5" fmla="*/ 176860 w 571971"/>
                  <a:gd name="connsiteY5" fmla="*/ 131704 h 835378"/>
                  <a:gd name="connsiteX6" fmla="*/ 184386 w 571971"/>
                  <a:gd name="connsiteY6" fmla="*/ 199437 h 835378"/>
                  <a:gd name="connsiteX7" fmla="*/ 173097 w 571971"/>
                  <a:gd name="connsiteY7" fmla="*/ 222015 h 835378"/>
                  <a:gd name="connsiteX8" fmla="*/ 161808 w 571971"/>
                  <a:gd name="connsiteY8" fmla="*/ 222015 h 835378"/>
                  <a:gd name="connsiteX9" fmla="*/ 150519 w 571971"/>
                  <a:gd name="connsiteY9" fmla="*/ 244593 h 835378"/>
                  <a:gd name="connsiteX10" fmla="*/ 124178 w 571971"/>
                  <a:gd name="connsiteY10" fmla="*/ 259644 h 835378"/>
                  <a:gd name="connsiteX11" fmla="*/ 97837 w 571971"/>
                  <a:gd name="connsiteY11" fmla="*/ 267170 h 835378"/>
                  <a:gd name="connsiteX12" fmla="*/ 105363 w 571971"/>
                  <a:gd name="connsiteY12" fmla="*/ 289748 h 835378"/>
                  <a:gd name="connsiteX13" fmla="*/ 120415 w 571971"/>
                  <a:gd name="connsiteY13" fmla="*/ 301037 h 835378"/>
                  <a:gd name="connsiteX14" fmla="*/ 146756 w 571971"/>
                  <a:gd name="connsiteY14" fmla="*/ 312326 h 835378"/>
                  <a:gd name="connsiteX15" fmla="*/ 146756 w 571971"/>
                  <a:gd name="connsiteY15" fmla="*/ 331141 h 835378"/>
                  <a:gd name="connsiteX16" fmla="*/ 127941 w 571971"/>
                  <a:gd name="connsiteY16" fmla="*/ 402637 h 835378"/>
                  <a:gd name="connsiteX17" fmla="*/ 94075 w 571971"/>
                  <a:gd name="connsiteY17" fmla="*/ 432741 h 835378"/>
                  <a:gd name="connsiteX18" fmla="*/ 94075 w 571971"/>
                  <a:gd name="connsiteY18" fmla="*/ 462844 h 835378"/>
                  <a:gd name="connsiteX19" fmla="*/ 41393 w 571971"/>
                  <a:gd name="connsiteY19" fmla="*/ 477896 h 835378"/>
                  <a:gd name="connsiteX20" fmla="*/ 41393 w 571971"/>
                  <a:gd name="connsiteY20" fmla="*/ 504237 h 835378"/>
                  <a:gd name="connsiteX21" fmla="*/ 60208 w 571971"/>
                  <a:gd name="connsiteY21" fmla="*/ 508000 h 835378"/>
                  <a:gd name="connsiteX22" fmla="*/ 56445 w 571971"/>
                  <a:gd name="connsiteY22" fmla="*/ 530578 h 835378"/>
                  <a:gd name="connsiteX23" fmla="*/ 41393 w 571971"/>
                  <a:gd name="connsiteY23" fmla="*/ 545630 h 835378"/>
                  <a:gd name="connsiteX24" fmla="*/ 79023 w 571971"/>
                  <a:gd name="connsiteY24" fmla="*/ 564444 h 835378"/>
                  <a:gd name="connsiteX25" fmla="*/ 79023 w 571971"/>
                  <a:gd name="connsiteY25" fmla="*/ 583259 h 835378"/>
                  <a:gd name="connsiteX26" fmla="*/ 82786 w 571971"/>
                  <a:gd name="connsiteY26" fmla="*/ 643467 h 835378"/>
                  <a:gd name="connsiteX27" fmla="*/ 82786 w 571971"/>
                  <a:gd name="connsiteY27" fmla="*/ 696148 h 835378"/>
                  <a:gd name="connsiteX28" fmla="*/ 56445 w 571971"/>
                  <a:gd name="connsiteY28" fmla="*/ 699911 h 835378"/>
                  <a:gd name="connsiteX29" fmla="*/ 41393 w 571971"/>
                  <a:gd name="connsiteY29" fmla="*/ 650993 h 835378"/>
                  <a:gd name="connsiteX30" fmla="*/ 15052 w 571971"/>
                  <a:gd name="connsiteY30" fmla="*/ 654755 h 835378"/>
                  <a:gd name="connsiteX31" fmla="*/ 0 w 571971"/>
                  <a:gd name="connsiteY31" fmla="*/ 692385 h 835378"/>
                  <a:gd name="connsiteX32" fmla="*/ 0 w 571971"/>
                  <a:gd name="connsiteY32" fmla="*/ 752593 h 835378"/>
                  <a:gd name="connsiteX33" fmla="*/ 0 w 571971"/>
                  <a:gd name="connsiteY33" fmla="*/ 801511 h 835378"/>
                  <a:gd name="connsiteX34" fmla="*/ 41393 w 571971"/>
                  <a:gd name="connsiteY34" fmla="*/ 812800 h 835378"/>
                  <a:gd name="connsiteX35" fmla="*/ 41393 w 571971"/>
                  <a:gd name="connsiteY35" fmla="*/ 778933 h 835378"/>
                  <a:gd name="connsiteX36" fmla="*/ 79023 w 571971"/>
                  <a:gd name="connsiteY36" fmla="*/ 745067 h 835378"/>
                  <a:gd name="connsiteX37" fmla="*/ 94075 w 571971"/>
                  <a:gd name="connsiteY37" fmla="*/ 778933 h 835378"/>
                  <a:gd name="connsiteX38" fmla="*/ 90312 w 571971"/>
                  <a:gd name="connsiteY38" fmla="*/ 827852 h 835378"/>
                  <a:gd name="connsiteX39" fmla="*/ 112889 w 571971"/>
                  <a:gd name="connsiteY39" fmla="*/ 835378 h 835378"/>
                  <a:gd name="connsiteX40" fmla="*/ 120415 w 571971"/>
                  <a:gd name="connsiteY40" fmla="*/ 816563 h 835378"/>
                  <a:gd name="connsiteX41" fmla="*/ 120415 w 571971"/>
                  <a:gd name="connsiteY41" fmla="*/ 767644 h 835378"/>
                  <a:gd name="connsiteX42" fmla="*/ 150519 w 571971"/>
                  <a:gd name="connsiteY42" fmla="*/ 745067 h 835378"/>
                  <a:gd name="connsiteX43" fmla="*/ 150519 w 571971"/>
                  <a:gd name="connsiteY43" fmla="*/ 782696 h 835378"/>
                  <a:gd name="connsiteX44" fmla="*/ 158045 w 571971"/>
                  <a:gd name="connsiteY44" fmla="*/ 805274 h 835378"/>
                  <a:gd name="connsiteX45" fmla="*/ 180623 w 571971"/>
                  <a:gd name="connsiteY45" fmla="*/ 782696 h 835378"/>
                  <a:gd name="connsiteX46" fmla="*/ 203200 w 571971"/>
                  <a:gd name="connsiteY46" fmla="*/ 767644 h 835378"/>
                  <a:gd name="connsiteX47" fmla="*/ 210726 w 571971"/>
                  <a:gd name="connsiteY47" fmla="*/ 745067 h 835378"/>
                  <a:gd name="connsiteX48" fmla="*/ 233304 w 571971"/>
                  <a:gd name="connsiteY48" fmla="*/ 741304 h 835378"/>
                  <a:gd name="connsiteX49" fmla="*/ 252119 w 571971"/>
                  <a:gd name="connsiteY49" fmla="*/ 714963 h 835378"/>
                  <a:gd name="connsiteX50" fmla="*/ 571971 w 571971"/>
                  <a:gd name="connsiteY50" fmla="*/ 658518 h 835378"/>
                  <a:gd name="connsiteX0" fmla="*/ 387586 w 571971"/>
                  <a:gd name="connsiteY0" fmla="*/ 496711 h 835378"/>
                  <a:gd name="connsiteX1" fmla="*/ 278460 w 571971"/>
                  <a:gd name="connsiteY1" fmla="*/ 26341 h 835378"/>
                  <a:gd name="connsiteX2" fmla="*/ 173097 w 571971"/>
                  <a:gd name="connsiteY2" fmla="*/ 0 h 835378"/>
                  <a:gd name="connsiteX3" fmla="*/ 173097 w 571971"/>
                  <a:gd name="connsiteY3" fmla="*/ 63970 h 835378"/>
                  <a:gd name="connsiteX4" fmla="*/ 173097 w 571971"/>
                  <a:gd name="connsiteY4" fmla="*/ 101600 h 835378"/>
                  <a:gd name="connsiteX5" fmla="*/ 176860 w 571971"/>
                  <a:gd name="connsiteY5" fmla="*/ 131704 h 835378"/>
                  <a:gd name="connsiteX6" fmla="*/ 184386 w 571971"/>
                  <a:gd name="connsiteY6" fmla="*/ 199437 h 835378"/>
                  <a:gd name="connsiteX7" fmla="*/ 173097 w 571971"/>
                  <a:gd name="connsiteY7" fmla="*/ 222015 h 835378"/>
                  <a:gd name="connsiteX8" fmla="*/ 161808 w 571971"/>
                  <a:gd name="connsiteY8" fmla="*/ 222015 h 835378"/>
                  <a:gd name="connsiteX9" fmla="*/ 150519 w 571971"/>
                  <a:gd name="connsiteY9" fmla="*/ 244593 h 835378"/>
                  <a:gd name="connsiteX10" fmla="*/ 124178 w 571971"/>
                  <a:gd name="connsiteY10" fmla="*/ 259644 h 835378"/>
                  <a:gd name="connsiteX11" fmla="*/ 97837 w 571971"/>
                  <a:gd name="connsiteY11" fmla="*/ 267170 h 835378"/>
                  <a:gd name="connsiteX12" fmla="*/ 105363 w 571971"/>
                  <a:gd name="connsiteY12" fmla="*/ 289748 h 835378"/>
                  <a:gd name="connsiteX13" fmla="*/ 120415 w 571971"/>
                  <a:gd name="connsiteY13" fmla="*/ 301037 h 835378"/>
                  <a:gd name="connsiteX14" fmla="*/ 146756 w 571971"/>
                  <a:gd name="connsiteY14" fmla="*/ 312326 h 835378"/>
                  <a:gd name="connsiteX15" fmla="*/ 146756 w 571971"/>
                  <a:gd name="connsiteY15" fmla="*/ 331141 h 835378"/>
                  <a:gd name="connsiteX16" fmla="*/ 127941 w 571971"/>
                  <a:gd name="connsiteY16" fmla="*/ 402637 h 835378"/>
                  <a:gd name="connsiteX17" fmla="*/ 94075 w 571971"/>
                  <a:gd name="connsiteY17" fmla="*/ 432741 h 835378"/>
                  <a:gd name="connsiteX18" fmla="*/ 94075 w 571971"/>
                  <a:gd name="connsiteY18" fmla="*/ 462844 h 835378"/>
                  <a:gd name="connsiteX19" fmla="*/ 41393 w 571971"/>
                  <a:gd name="connsiteY19" fmla="*/ 477896 h 835378"/>
                  <a:gd name="connsiteX20" fmla="*/ 41393 w 571971"/>
                  <a:gd name="connsiteY20" fmla="*/ 504237 h 835378"/>
                  <a:gd name="connsiteX21" fmla="*/ 60208 w 571971"/>
                  <a:gd name="connsiteY21" fmla="*/ 508000 h 835378"/>
                  <a:gd name="connsiteX22" fmla="*/ 56445 w 571971"/>
                  <a:gd name="connsiteY22" fmla="*/ 530578 h 835378"/>
                  <a:gd name="connsiteX23" fmla="*/ 41393 w 571971"/>
                  <a:gd name="connsiteY23" fmla="*/ 545630 h 835378"/>
                  <a:gd name="connsiteX24" fmla="*/ 79023 w 571971"/>
                  <a:gd name="connsiteY24" fmla="*/ 564444 h 835378"/>
                  <a:gd name="connsiteX25" fmla="*/ 79023 w 571971"/>
                  <a:gd name="connsiteY25" fmla="*/ 583259 h 835378"/>
                  <a:gd name="connsiteX26" fmla="*/ 82786 w 571971"/>
                  <a:gd name="connsiteY26" fmla="*/ 643467 h 835378"/>
                  <a:gd name="connsiteX27" fmla="*/ 82786 w 571971"/>
                  <a:gd name="connsiteY27" fmla="*/ 696148 h 835378"/>
                  <a:gd name="connsiteX28" fmla="*/ 56445 w 571971"/>
                  <a:gd name="connsiteY28" fmla="*/ 699911 h 835378"/>
                  <a:gd name="connsiteX29" fmla="*/ 41393 w 571971"/>
                  <a:gd name="connsiteY29" fmla="*/ 650993 h 835378"/>
                  <a:gd name="connsiteX30" fmla="*/ 15052 w 571971"/>
                  <a:gd name="connsiteY30" fmla="*/ 654755 h 835378"/>
                  <a:gd name="connsiteX31" fmla="*/ 0 w 571971"/>
                  <a:gd name="connsiteY31" fmla="*/ 692385 h 835378"/>
                  <a:gd name="connsiteX32" fmla="*/ 0 w 571971"/>
                  <a:gd name="connsiteY32" fmla="*/ 752593 h 835378"/>
                  <a:gd name="connsiteX33" fmla="*/ 0 w 571971"/>
                  <a:gd name="connsiteY33" fmla="*/ 801511 h 835378"/>
                  <a:gd name="connsiteX34" fmla="*/ 41393 w 571971"/>
                  <a:gd name="connsiteY34" fmla="*/ 812800 h 835378"/>
                  <a:gd name="connsiteX35" fmla="*/ 41393 w 571971"/>
                  <a:gd name="connsiteY35" fmla="*/ 778933 h 835378"/>
                  <a:gd name="connsiteX36" fmla="*/ 79023 w 571971"/>
                  <a:gd name="connsiteY36" fmla="*/ 745067 h 835378"/>
                  <a:gd name="connsiteX37" fmla="*/ 94075 w 571971"/>
                  <a:gd name="connsiteY37" fmla="*/ 778933 h 835378"/>
                  <a:gd name="connsiteX38" fmla="*/ 90312 w 571971"/>
                  <a:gd name="connsiteY38" fmla="*/ 827852 h 835378"/>
                  <a:gd name="connsiteX39" fmla="*/ 112889 w 571971"/>
                  <a:gd name="connsiteY39" fmla="*/ 835378 h 835378"/>
                  <a:gd name="connsiteX40" fmla="*/ 120415 w 571971"/>
                  <a:gd name="connsiteY40" fmla="*/ 816563 h 835378"/>
                  <a:gd name="connsiteX41" fmla="*/ 120415 w 571971"/>
                  <a:gd name="connsiteY41" fmla="*/ 767644 h 835378"/>
                  <a:gd name="connsiteX42" fmla="*/ 150519 w 571971"/>
                  <a:gd name="connsiteY42" fmla="*/ 745067 h 835378"/>
                  <a:gd name="connsiteX43" fmla="*/ 150519 w 571971"/>
                  <a:gd name="connsiteY43" fmla="*/ 782696 h 835378"/>
                  <a:gd name="connsiteX44" fmla="*/ 158045 w 571971"/>
                  <a:gd name="connsiteY44" fmla="*/ 805274 h 835378"/>
                  <a:gd name="connsiteX45" fmla="*/ 180623 w 571971"/>
                  <a:gd name="connsiteY45" fmla="*/ 782696 h 835378"/>
                  <a:gd name="connsiteX46" fmla="*/ 203200 w 571971"/>
                  <a:gd name="connsiteY46" fmla="*/ 767644 h 835378"/>
                  <a:gd name="connsiteX47" fmla="*/ 210726 w 571971"/>
                  <a:gd name="connsiteY47" fmla="*/ 745067 h 835378"/>
                  <a:gd name="connsiteX48" fmla="*/ 233304 w 571971"/>
                  <a:gd name="connsiteY48" fmla="*/ 741304 h 835378"/>
                  <a:gd name="connsiteX49" fmla="*/ 252119 w 571971"/>
                  <a:gd name="connsiteY49" fmla="*/ 714963 h 835378"/>
                  <a:gd name="connsiteX50" fmla="*/ 571971 w 571971"/>
                  <a:gd name="connsiteY50" fmla="*/ 658518 h 835378"/>
                  <a:gd name="connsiteX0" fmla="*/ 387586 w 571971"/>
                  <a:gd name="connsiteY0" fmla="*/ 496711 h 835378"/>
                  <a:gd name="connsiteX1" fmla="*/ 327378 w 571971"/>
                  <a:gd name="connsiteY1" fmla="*/ 312326 h 835378"/>
                  <a:gd name="connsiteX2" fmla="*/ 278460 w 571971"/>
                  <a:gd name="connsiteY2" fmla="*/ 26341 h 835378"/>
                  <a:gd name="connsiteX3" fmla="*/ 173097 w 571971"/>
                  <a:gd name="connsiteY3" fmla="*/ 0 h 835378"/>
                  <a:gd name="connsiteX4" fmla="*/ 173097 w 571971"/>
                  <a:gd name="connsiteY4" fmla="*/ 63970 h 835378"/>
                  <a:gd name="connsiteX5" fmla="*/ 173097 w 571971"/>
                  <a:gd name="connsiteY5" fmla="*/ 101600 h 835378"/>
                  <a:gd name="connsiteX6" fmla="*/ 176860 w 571971"/>
                  <a:gd name="connsiteY6" fmla="*/ 131704 h 835378"/>
                  <a:gd name="connsiteX7" fmla="*/ 184386 w 571971"/>
                  <a:gd name="connsiteY7" fmla="*/ 199437 h 835378"/>
                  <a:gd name="connsiteX8" fmla="*/ 173097 w 571971"/>
                  <a:gd name="connsiteY8" fmla="*/ 222015 h 835378"/>
                  <a:gd name="connsiteX9" fmla="*/ 161808 w 571971"/>
                  <a:gd name="connsiteY9" fmla="*/ 222015 h 835378"/>
                  <a:gd name="connsiteX10" fmla="*/ 150519 w 571971"/>
                  <a:gd name="connsiteY10" fmla="*/ 244593 h 835378"/>
                  <a:gd name="connsiteX11" fmla="*/ 124178 w 571971"/>
                  <a:gd name="connsiteY11" fmla="*/ 259644 h 835378"/>
                  <a:gd name="connsiteX12" fmla="*/ 97837 w 571971"/>
                  <a:gd name="connsiteY12" fmla="*/ 267170 h 835378"/>
                  <a:gd name="connsiteX13" fmla="*/ 105363 w 571971"/>
                  <a:gd name="connsiteY13" fmla="*/ 289748 h 835378"/>
                  <a:gd name="connsiteX14" fmla="*/ 120415 w 571971"/>
                  <a:gd name="connsiteY14" fmla="*/ 301037 h 835378"/>
                  <a:gd name="connsiteX15" fmla="*/ 146756 w 571971"/>
                  <a:gd name="connsiteY15" fmla="*/ 312326 h 835378"/>
                  <a:gd name="connsiteX16" fmla="*/ 146756 w 571971"/>
                  <a:gd name="connsiteY16" fmla="*/ 331141 h 835378"/>
                  <a:gd name="connsiteX17" fmla="*/ 127941 w 571971"/>
                  <a:gd name="connsiteY17" fmla="*/ 402637 h 835378"/>
                  <a:gd name="connsiteX18" fmla="*/ 94075 w 571971"/>
                  <a:gd name="connsiteY18" fmla="*/ 432741 h 835378"/>
                  <a:gd name="connsiteX19" fmla="*/ 94075 w 571971"/>
                  <a:gd name="connsiteY19" fmla="*/ 462844 h 835378"/>
                  <a:gd name="connsiteX20" fmla="*/ 41393 w 571971"/>
                  <a:gd name="connsiteY20" fmla="*/ 477896 h 835378"/>
                  <a:gd name="connsiteX21" fmla="*/ 41393 w 571971"/>
                  <a:gd name="connsiteY21" fmla="*/ 504237 h 835378"/>
                  <a:gd name="connsiteX22" fmla="*/ 60208 w 571971"/>
                  <a:gd name="connsiteY22" fmla="*/ 508000 h 835378"/>
                  <a:gd name="connsiteX23" fmla="*/ 56445 w 571971"/>
                  <a:gd name="connsiteY23" fmla="*/ 530578 h 835378"/>
                  <a:gd name="connsiteX24" fmla="*/ 41393 w 571971"/>
                  <a:gd name="connsiteY24" fmla="*/ 545630 h 835378"/>
                  <a:gd name="connsiteX25" fmla="*/ 79023 w 571971"/>
                  <a:gd name="connsiteY25" fmla="*/ 564444 h 835378"/>
                  <a:gd name="connsiteX26" fmla="*/ 79023 w 571971"/>
                  <a:gd name="connsiteY26" fmla="*/ 583259 h 835378"/>
                  <a:gd name="connsiteX27" fmla="*/ 82786 w 571971"/>
                  <a:gd name="connsiteY27" fmla="*/ 643467 h 835378"/>
                  <a:gd name="connsiteX28" fmla="*/ 82786 w 571971"/>
                  <a:gd name="connsiteY28" fmla="*/ 696148 h 835378"/>
                  <a:gd name="connsiteX29" fmla="*/ 56445 w 571971"/>
                  <a:gd name="connsiteY29" fmla="*/ 699911 h 835378"/>
                  <a:gd name="connsiteX30" fmla="*/ 41393 w 571971"/>
                  <a:gd name="connsiteY30" fmla="*/ 650993 h 835378"/>
                  <a:gd name="connsiteX31" fmla="*/ 15052 w 571971"/>
                  <a:gd name="connsiteY31" fmla="*/ 654755 h 835378"/>
                  <a:gd name="connsiteX32" fmla="*/ 0 w 571971"/>
                  <a:gd name="connsiteY32" fmla="*/ 692385 h 835378"/>
                  <a:gd name="connsiteX33" fmla="*/ 0 w 571971"/>
                  <a:gd name="connsiteY33" fmla="*/ 752593 h 835378"/>
                  <a:gd name="connsiteX34" fmla="*/ 0 w 571971"/>
                  <a:gd name="connsiteY34" fmla="*/ 801511 h 835378"/>
                  <a:gd name="connsiteX35" fmla="*/ 41393 w 571971"/>
                  <a:gd name="connsiteY35" fmla="*/ 812800 h 835378"/>
                  <a:gd name="connsiteX36" fmla="*/ 41393 w 571971"/>
                  <a:gd name="connsiteY36" fmla="*/ 778933 h 835378"/>
                  <a:gd name="connsiteX37" fmla="*/ 79023 w 571971"/>
                  <a:gd name="connsiteY37" fmla="*/ 745067 h 835378"/>
                  <a:gd name="connsiteX38" fmla="*/ 94075 w 571971"/>
                  <a:gd name="connsiteY38" fmla="*/ 778933 h 835378"/>
                  <a:gd name="connsiteX39" fmla="*/ 90312 w 571971"/>
                  <a:gd name="connsiteY39" fmla="*/ 827852 h 835378"/>
                  <a:gd name="connsiteX40" fmla="*/ 112889 w 571971"/>
                  <a:gd name="connsiteY40" fmla="*/ 835378 h 835378"/>
                  <a:gd name="connsiteX41" fmla="*/ 120415 w 571971"/>
                  <a:gd name="connsiteY41" fmla="*/ 816563 h 835378"/>
                  <a:gd name="connsiteX42" fmla="*/ 120415 w 571971"/>
                  <a:gd name="connsiteY42" fmla="*/ 767644 h 835378"/>
                  <a:gd name="connsiteX43" fmla="*/ 150519 w 571971"/>
                  <a:gd name="connsiteY43" fmla="*/ 745067 h 835378"/>
                  <a:gd name="connsiteX44" fmla="*/ 150519 w 571971"/>
                  <a:gd name="connsiteY44" fmla="*/ 782696 h 835378"/>
                  <a:gd name="connsiteX45" fmla="*/ 158045 w 571971"/>
                  <a:gd name="connsiteY45" fmla="*/ 805274 h 835378"/>
                  <a:gd name="connsiteX46" fmla="*/ 180623 w 571971"/>
                  <a:gd name="connsiteY46" fmla="*/ 782696 h 835378"/>
                  <a:gd name="connsiteX47" fmla="*/ 203200 w 571971"/>
                  <a:gd name="connsiteY47" fmla="*/ 767644 h 835378"/>
                  <a:gd name="connsiteX48" fmla="*/ 210726 w 571971"/>
                  <a:gd name="connsiteY48" fmla="*/ 745067 h 835378"/>
                  <a:gd name="connsiteX49" fmla="*/ 233304 w 571971"/>
                  <a:gd name="connsiteY49" fmla="*/ 741304 h 835378"/>
                  <a:gd name="connsiteX50" fmla="*/ 252119 w 571971"/>
                  <a:gd name="connsiteY50" fmla="*/ 714963 h 835378"/>
                  <a:gd name="connsiteX51" fmla="*/ 571971 w 571971"/>
                  <a:gd name="connsiteY51" fmla="*/ 658518 h 835378"/>
                  <a:gd name="connsiteX0" fmla="*/ 654756 w 654756"/>
                  <a:gd name="connsiteY0" fmla="*/ 402637 h 835378"/>
                  <a:gd name="connsiteX1" fmla="*/ 327378 w 654756"/>
                  <a:gd name="connsiteY1" fmla="*/ 312326 h 835378"/>
                  <a:gd name="connsiteX2" fmla="*/ 278460 w 654756"/>
                  <a:gd name="connsiteY2" fmla="*/ 26341 h 835378"/>
                  <a:gd name="connsiteX3" fmla="*/ 173097 w 654756"/>
                  <a:gd name="connsiteY3" fmla="*/ 0 h 835378"/>
                  <a:gd name="connsiteX4" fmla="*/ 173097 w 654756"/>
                  <a:gd name="connsiteY4" fmla="*/ 63970 h 835378"/>
                  <a:gd name="connsiteX5" fmla="*/ 173097 w 654756"/>
                  <a:gd name="connsiteY5" fmla="*/ 101600 h 835378"/>
                  <a:gd name="connsiteX6" fmla="*/ 176860 w 654756"/>
                  <a:gd name="connsiteY6" fmla="*/ 131704 h 835378"/>
                  <a:gd name="connsiteX7" fmla="*/ 184386 w 654756"/>
                  <a:gd name="connsiteY7" fmla="*/ 199437 h 835378"/>
                  <a:gd name="connsiteX8" fmla="*/ 173097 w 654756"/>
                  <a:gd name="connsiteY8" fmla="*/ 222015 h 835378"/>
                  <a:gd name="connsiteX9" fmla="*/ 161808 w 654756"/>
                  <a:gd name="connsiteY9" fmla="*/ 222015 h 835378"/>
                  <a:gd name="connsiteX10" fmla="*/ 150519 w 654756"/>
                  <a:gd name="connsiteY10" fmla="*/ 244593 h 835378"/>
                  <a:gd name="connsiteX11" fmla="*/ 124178 w 654756"/>
                  <a:gd name="connsiteY11" fmla="*/ 259644 h 835378"/>
                  <a:gd name="connsiteX12" fmla="*/ 97837 w 654756"/>
                  <a:gd name="connsiteY12" fmla="*/ 267170 h 835378"/>
                  <a:gd name="connsiteX13" fmla="*/ 105363 w 654756"/>
                  <a:gd name="connsiteY13" fmla="*/ 289748 h 835378"/>
                  <a:gd name="connsiteX14" fmla="*/ 120415 w 654756"/>
                  <a:gd name="connsiteY14" fmla="*/ 301037 h 835378"/>
                  <a:gd name="connsiteX15" fmla="*/ 146756 w 654756"/>
                  <a:gd name="connsiteY15" fmla="*/ 312326 h 835378"/>
                  <a:gd name="connsiteX16" fmla="*/ 146756 w 654756"/>
                  <a:gd name="connsiteY16" fmla="*/ 331141 h 835378"/>
                  <a:gd name="connsiteX17" fmla="*/ 127941 w 654756"/>
                  <a:gd name="connsiteY17" fmla="*/ 402637 h 835378"/>
                  <a:gd name="connsiteX18" fmla="*/ 94075 w 654756"/>
                  <a:gd name="connsiteY18" fmla="*/ 432741 h 835378"/>
                  <a:gd name="connsiteX19" fmla="*/ 94075 w 654756"/>
                  <a:gd name="connsiteY19" fmla="*/ 462844 h 835378"/>
                  <a:gd name="connsiteX20" fmla="*/ 41393 w 654756"/>
                  <a:gd name="connsiteY20" fmla="*/ 477896 h 835378"/>
                  <a:gd name="connsiteX21" fmla="*/ 41393 w 654756"/>
                  <a:gd name="connsiteY21" fmla="*/ 504237 h 835378"/>
                  <a:gd name="connsiteX22" fmla="*/ 60208 w 654756"/>
                  <a:gd name="connsiteY22" fmla="*/ 508000 h 835378"/>
                  <a:gd name="connsiteX23" fmla="*/ 56445 w 654756"/>
                  <a:gd name="connsiteY23" fmla="*/ 530578 h 835378"/>
                  <a:gd name="connsiteX24" fmla="*/ 41393 w 654756"/>
                  <a:gd name="connsiteY24" fmla="*/ 545630 h 835378"/>
                  <a:gd name="connsiteX25" fmla="*/ 79023 w 654756"/>
                  <a:gd name="connsiteY25" fmla="*/ 564444 h 835378"/>
                  <a:gd name="connsiteX26" fmla="*/ 79023 w 654756"/>
                  <a:gd name="connsiteY26" fmla="*/ 583259 h 835378"/>
                  <a:gd name="connsiteX27" fmla="*/ 82786 w 654756"/>
                  <a:gd name="connsiteY27" fmla="*/ 643467 h 835378"/>
                  <a:gd name="connsiteX28" fmla="*/ 82786 w 654756"/>
                  <a:gd name="connsiteY28" fmla="*/ 696148 h 835378"/>
                  <a:gd name="connsiteX29" fmla="*/ 56445 w 654756"/>
                  <a:gd name="connsiteY29" fmla="*/ 699911 h 835378"/>
                  <a:gd name="connsiteX30" fmla="*/ 41393 w 654756"/>
                  <a:gd name="connsiteY30" fmla="*/ 650993 h 835378"/>
                  <a:gd name="connsiteX31" fmla="*/ 15052 w 654756"/>
                  <a:gd name="connsiteY31" fmla="*/ 654755 h 835378"/>
                  <a:gd name="connsiteX32" fmla="*/ 0 w 654756"/>
                  <a:gd name="connsiteY32" fmla="*/ 692385 h 835378"/>
                  <a:gd name="connsiteX33" fmla="*/ 0 w 654756"/>
                  <a:gd name="connsiteY33" fmla="*/ 752593 h 835378"/>
                  <a:gd name="connsiteX34" fmla="*/ 0 w 654756"/>
                  <a:gd name="connsiteY34" fmla="*/ 801511 h 835378"/>
                  <a:gd name="connsiteX35" fmla="*/ 41393 w 654756"/>
                  <a:gd name="connsiteY35" fmla="*/ 812800 h 835378"/>
                  <a:gd name="connsiteX36" fmla="*/ 41393 w 654756"/>
                  <a:gd name="connsiteY36" fmla="*/ 778933 h 835378"/>
                  <a:gd name="connsiteX37" fmla="*/ 79023 w 654756"/>
                  <a:gd name="connsiteY37" fmla="*/ 745067 h 835378"/>
                  <a:gd name="connsiteX38" fmla="*/ 94075 w 654756"/>
                  <a:gd name="connsiteY38" fmla="*/ 778933 h 835378"/>
                  <a:gd name="connsiteX39" fmla="*/ 90312 w 654756"/>
                  <a:gd name="connsiteY39" fmla="*/ 827852 h 835378"/>
                  <a:gd name="connsiteX40" fmla="*/ 112889 w 654756"/>
                  <a:gd name="connsiteY40" fmla="*/ 835378 h 835378"/>
                  <a:gd name="connsiteX41" fmla="*/ 120415 w 654756"/>
                  <a:gd name="connsiteY41" fmla="*/ 816563 h 835378"/>
                  <a:gd name="connsiteX42" fmla="*/ 120415 w 654756"/>
                  <a:gd name="connsiteY42" fmla="*/ 767644 h 835378"/>
                  <a:gd name="connsiteX43" fmla="*/ 150519 w 654756"/>
                  <a:gd name="connsiteY43" fmla="*/ 745067 h 835378"/>
                  <a:gd name="connsiteX44" fmla="*/ 150519 w 654756"/>
                  <a:gd name="connsiteY44" fmla="*/ 782696 h 835378"/>
                  <a:gd name="connsiteX45" fmla="*/ 158045 w 654756"/>
                  <a:gd name="connsiteY45" fmla="*/ 805274 h 835378"/>
                  <a:gd name="connsiteX46" fmla="*/ 180623 w 654756"/>
                  <a:gd name="connsiteY46" fmla="*/ 782696 h 835378"/>
                  <a:gd name="connsiteX47" fmla="*/ 203200 w 654756"/>
                  <a:gd name="connsiteY47" fmla="*/ 767644 h 835378"/>
                  <a:gd name="connsiteX48" fmla="*/ 210726 w 654756"/>
                  <a:gd name="connsiteY48" fmla="*/ 745067 h 835378"/>
                  <a:gd name="connsiteX49" fmla="*/ 233304 w 654756"/>
                  <a:gd name="connsiteY49" fmla="*/ 741304 h 835378"/>
                  <a:gd name="connsiteX50" fmla="*/ 252119 w 654756"/>
                  <a:gd name="connsiteY50" fmla="*/ 714963 h 835378"/>
                  <a:gd name="connsiteX51" fmla="*/ 571971 w 654756"/>
                  <a:gd name="connsiteY51" fmla="*/ 658518 h 835378"/>
                  <a:gd name="connsiteX0" fmla="*/ 654756 w 654756"/>
                  <a:gd name="connsiteY0" fmla="*/ 402637 h 835378"/>
                  <a:gd name="connsiteX1" fmla="*/ 526814 w 654756"/>
                  <a:gd name="connsiteY1" fmla="*/ 421452 h 835378"/>
                  <a:gd name="connsiteX2" fmla="*/ 327378 w 654756"/>
                  <a:gd name="connsiteY2" fmla="*/ 312326 h 835378"/>
                  <a:gd name="connsiteX3" fmla="*/ 278460 w 654756"/>
                  <a:gd name="connsiteY3" fmla="*/ 26341 h 835378"/>
                  <a:gd name="connsiteX4" fmla="*/ 173097 w 654756"/>
                  <a:gd name="connsiteY4" fmla="*/ 0 h 835378"/>
                  <a:gd name="connsiteX5" fmla="*/ 173097 w 654756"/>
                  <a:gd name="connsiteY5" fmla="*/ 63970 h 835378"/>
                  <a:gd name="connsiteX6" fmla="*/ 173097 w 654756"/>
                  <a:gd name="connsiteY6" fmla="*/ 101600 h 835378"/>
                  <a:gd name="connsiteX7" fmla="*/ 176860 w 654756"/>
                  <a:gd name="connsiteY7" fmla="*/ 131704 h 835378"/>
                  <a:gd name="connsiteX8" fmla="*/ 184386 w 654756"/>
                  <a:gd name="connsiteY8" fmla="*/ 199437 h 835378"/>
                  <a:gd name="connsiteX9" fmla="*/ 173097 w 654756"/>
                  <a:gd name="connsiteY9" fmla="*/ 222015 h 835378"/>
                  <a:gd name="connsiteX10" fmla="*/ 161808 w 654756"/>
                  <a:gd name="connsiteY10" fmla="*/ 222015 h 835378"/>
                  <a:gd name="connsiteX11" fmla="*/ 150519 w 654756"/>
                  <a:gd name="connsiteY11" fmla="*/ 244593 h 835378"/>
                  <a:gd name="connsiteX12" fmla="*/ 124178 w 654756"/>
                  <a:gd name="connsiteY12" fmla="*/ 259644 h 835378"/>
                  <a:gd name="connsiteX13" fmla="*/ 97837 w 654756"/>
                  <a:gd name="connsiteY13" fmla="*/ 267170 h 835378"/>
                  <a:gd name="connsiteX14" fmla="*/ 105363 w 654756"/>
                  <a:gd name="connsiteY14" fmla="*/ 289748 h 835378"/>
                  <a:gd name="connsiteX15" fmla="*/ 120415 w 654756"/>
                  <a:gd name="connsiteY15" fmla="*/ 301037 h 835378"/>
                  <a:gd name="connsiteX16" fmla="*/ 146756 w 654756"/>
                  <a:gd name="connsiteY16" fmla="*/ 312326 h 835378"/>
                  <a:gd name="connsiteX17" fmla="*/ 146756 w 654756"/>
                  <a:gd name="connsiteY17" fmla="*/ 331141 h 835378"/>
                  <a:gd name="connsiteX18" fmla="*/ 127941 w 654756"/>
                  <a:gd name="connsiteY18" fmla="*/ 402637 h 835378"/>
                  <a:gd name="connsiteX19" fmla="*/ 94075 w 654756"/>
                  <a:gd name="connsiteY19" fmla="*/ 432741 h 835378"/>
                  <a:gd name="connsiteX20" fmla="*/ 94075 w 654756"/>
                  <a:gd name="connsiteY20" fmla="*/ 462844 h 835378"/>
                  <a:gd name="connsiteX21" fmla="*/ 41393 w 654756"/>
                  <a:gd name="connsiteY21" fmla="*/ 477896 h 835378"/>
                  <a:gd name="connsiteX22" fmla="*/ 41393 w 654756"/>
                  <a:gd name="connsiteY22" fmla="*/ 504237 h 835378"/>
                  <a:gd name="connsiteX23" fmla="*/ 60208 w 654756"/>
                  <a:gd name="connsiteY23" fmla="*/ 508000 h 835378"/>
                  <a:gd name="connsiteX24" fmla="*/ 56445 w 654756"/>
                  <a:gd name="connsiteY24" fmla="*/ 530578 h 835378"/>
                  <a:gd name="connsiteX25" fmla="*/ 41393 w 654756"/>
                  <a:gd name="connsiteY25" fmla="*/ 545630 h 835378"/>
                  <a:gd name="connsiteX26" fmla="*/ 79023 w 654756"/>
                  <a:gd name="connsiteY26" fmla="*/ 564444 h 835378"/>
                  <a:gd name="connsiteX27" fmla="*/ 79023 w 654756"/>
                  <a:gd name="connsiteY27" fmla="*/ 583259 h 835378"/>
                  <a:gd name="connsiteX28" fmla="*/ 82786 w 654756"/>
                  <a:gd name="connsiteY28" fmla="*/ 643467 h 835378"/>
                  <a:gd name="connsiteX29" fmla="*/ 82786 w 654756"/>
                  <a:gd name="connsiteY29" fmla="*/ 696148 h 835378"/>
                  <a:gd name="connsiteX30" fmla="*/ 56445 w 654756"/>
                  <a:gd name="connsiteY30" fmla="*/ 699911 h 835378"/>
                  <a:gd name="connsiteX31" fmla="*/ 41393 w 654756"/>
                  <a:gd name="connsiteY31" fmla="*/ 650993 h 835378"/>
                  <a:gd name="connsiteX32" fmla="*/ 15052 w 654756"/>
                  <a:gd name="connsiteY32" fmla="*/ 654755 h 835378"/>
                  <a:gd name="connsiteX33" fmla="*/ 0 w 654756"/>
                  <a:gd name="connsiteY33" fmla="*/ 692385 h 835378"/>
                  <a:gd name="connsiteX34" fmla="*/ 0 w 654756"/>
                  <a:gd name="connsiteY34" fmla="*/ 752593 h 835378"/>
                  <a:gd name="connsiteX35" fmla="*/ 0 w 654756"/>
                  <a:gd name="connsiteY35" fmla="*/ 801511 h 835378"/>
                  <a:gd name="connsiteX36" fmla="*/ 41393 w 654756"/>
                  <a:gd name="connsiteY36" fmla="*/ 812800 h 835378"/>
                  <a:gd name="connsiteX37" fmla="*/ 41393 w 654756"/>
                  <a:gd name="connsiteY37" fmla="*/ 778933 h 835378"/>
                  <a:gd name="connsiteX38" fmla="*/ 79023 w 654756"/>
                  <a:gd name="connsiteY38" fmla="*/ 745067 h 835378"/>
                  <a:gd name="connsiteX39" fmla="*/ 94075 w 654756"/>
                  <a:gd name="connsiteY39" fmla="*/ 778933 h 835378"/>
                  <a:gd name="connsiteX40" fmla="*/ 90312 w 654756"/>
                  <a:gd name="connsiteY40" fmla="*/ 827852 h 835378"/>
                  <a:gd name="connsiteX41" fmla="*/ 112889 w 654756"/>
                  <a:gd name="connsiteY41" fmla="*/ 835378 h 835378"/>
                  <a:gd name="connsiteX42" fmla="*/ 120415 w 654756"/>
                  <a:gd name="connsiteY42" fmla="*/ 816563 h 835378"/>
                  <a:gd name="connsiteX43" fmla="*/ 120415 w 654756"/>
                  <a:gd name="connsiteY43" fmla="*/ 767644 h 835378"/>
                  <a:gd name="connsiteX44" fmla="*/ 150519 w 654756"/>
                  <a:gd name="connsiteY44" fmla="*/ 745067 h 835378"/>
                  <a:gd name="connsiteX45" fmla="*/ 150519 w 654756"/>
                  <a:gd name="connsiteY45" fmla="*/ 782696 h 835378"/>
                  <a:gd name="connsiteX46" fmla="*/ 158045 w 654756"/>
                  <a:gd name="connsiteY46" fmla="*/ 805274 h 835378"/>
                  <a:gd name="connsiteX47" fmla="*/ 180623 w 654756"/>
                  <a:gd name="connsiteY47" fmla="*/ 782696 h 835378"/>
                  <a:gd name="connsiteX48" fmla="*/ 203200 w 654756"/>
                  <a:gd name="connsiteY48" fmla="*/ 767644 h 835378"/>
                  <a:gd name="connsiteX49" fmla="*/ 210726 w 654756"/>
                  <a:gd name="connsiteY49" fmla="*/ 745067 h 835378"/>
                  <a:gd name="connsiteX50" fmla="*/ 233304 w 654756"/>
                  <a:gd name="connsiteY50" fmla="*/ 741304 h 835378"/>
                  <a:gd name="connsiteX51" fmla="*/ 252119 w 654756"/>
                  <a:gd name="connsiteY51" fmla="*/ 714963 h 835378"/>
                  <a:gd name="connsiteX52" fmla="*/ 571971 w 654756"/>
                  <a:gd name="connsiteY52" fmla="*/ 658518 h 835378"/>
                  <a:gd name="connsiteX0" fmla="*/ 654756 w 654756"/>
                  <a:gd name="connsiteY0" fmla="*/ 402637 h 835378"/>
                  <a:gd name="connsiteX1" fmla="*/ 526814 w 654756"/>
                  <a:gd name="connsiteY1" fmla="*/ 421452 h 835378"/>
                  <a:gd name="connsiteX2" fmla="*/ 564444 w 654756"/>
                  <a:gd name="connsiteY2" fmla="*/ 301037 h 835378"/>
                  <a:gd name="connsiteX3" fmla="*/ 327378 w 654756"/>
                  <a:gd name="connsiteY3" fmla="*/ 312326 h 835378"/>
                  <a:gd name="connsiteX4" fmla="*/ 278460 w 654756"/>
                  <a:gd name="connsiteY4" fmla="*/ 26341 h 835378"/>
                  <a:gd name="connsiteX5" fmla="*/ 173097 w 654756"/>
                  <a:gd name="connsiteY5" fmla="*/ 0 h 835378"/>
                  <a:gd name="connsiteX6" fmla="*/ 173097 w 654756"/>
                  <a:gd name="connsiteY6" fmla="*/ 63970 h 835378"/>
                  <a:gd name="connsiteX7" fmla="*/ 173097 w 654756"/>
                  <a:gd name="connsiteY7" fmla="*/ 101600 h 835378"/>
                  <a:gd name="connsiteX8" fmla="*/ 176860 w 654756"/>
                  <a:gd name="connsiteY8" fmla="*/ 131704 h 835378"/>
                  <a:gd name="connsiteX9" fmla="*/ 184386 w 654756"/>
                  <a:gd name="connsiteY9" fmla="*/ 199437 h 835378"/>
                  <a:gd name="connsiteX10" fmla="*/ 173097 w 654756"/>
                  <a:gd name="connsiteY10" fmla="*/ 222015 h 835378"/>
                  <a:gd name="connsiteX11" fmla="*/ 161808 w 654756"/>
                  <a:gd name="connsiteY11" fmla="*/ 222015 h 835378"/>
                  <a:gd name="connsiteX12" fmla="*/ 150519 w 654756"/>
                  <a:gd name="connsiteY12" fmla="*/ 244593 h 835378"/>
                  <a:gd name="connsiteX13" fmla="*/ 124178 w 654756"/>
                  <a:gd name="connsiteY13" fmla="*/ 259644 h 835378"/>
                  <a:gd name="connsiteX14" fmla="*/ 97837 w 654756"/>
                  <a:gd name="connsiteY14" fmla="*/ 267170 h 835378"/>
                  <a:gd name="connsiteX15" fmla="*/ 105363 w 654756"/>
                  <a:gd name="connsiteY15" fmla="*/ 289748 h 835378"/>
                  <a:gd name="connsiteX16" fmla="*/ 120415 w 654756"/>
                  <a:gd name="connsiteY16" fmla="*/ 301037 h 835378"/>
                  <a:gd name="connsiteX17" fmla="*/ 146756 w 654756"/>
                  <a:gd name="connsiteY17" fmla="*/ 312326 h 835378"/>
                  <a:gd name="connsiteX18" fmla="*/ 146756 w 654756"/>
                  <a:gd name="connsiteY18" fmla="*/ 331141 h 835378"/>
                  <a:gd name="connsiteX19" fmla="*/ 127941 w 654756"/>
                  <a:gd name="connsiteY19" fmla="*/ 402637 h 835378"/>
                  <a:gd name="connsiteX20" fmla="*/ 94075 w 654756"/>
                  <a:gd name="connsiteY20" fmla="*/ 432741 h 835378"/>
                  <a:gd name="connsiteX21" fmla="*/ 94075 w 654756"/>
                  <a:gd name="connsiteY21" fmla="*/ 462844 h 835378"/>
                  <a:gd name="connsiteX22" fmla="*/ 41393 w 654756"/>
                  <a:gd name="connsiteY22" fmla="*/ 477896 h 835378"/>
                  <a:gd name="connsiteX23" fmla="*/ 41393 w 654756"/>
                  <a:gd name="connsiteY23" fmla="*/ 504237 h 835378"/>
                  <a:gd name="connsiteX24" fmla="*/ 60208 w 654756"/>
                  <a:gd name="connsiteY24" fmla="*/ 508000 h 835378"/>
                  <a:gd name="connsiteX25" fmla="*/ 56445 w 654756"/>
                  <a:gd name="connsiteY25" fmla="*/ 530578 h 835378"/>
                  <a:gd name="connsiteX26" fmla="*/ 41393 w 654756"/>
                  <a:gd name="connsiteY26" fmla="*/ 545630 h 835378"/>
                  <a:gd name="connsiteX27" fmla="*/ 79023 w 654756"/>
                  <a:gd name="connsiteY27" fmla="*/ 564444 h 835378"/>
                  <a:gd name="connsiteX28" fmla="*/ 79023 w 654756"/>
                  <a:gd name="connsiteY28" fmla="*/ 583259 h 835378"/>
                  <a:gd name="connsiteX29" fmla="*/ 82786 w 654756"/>
                  <a:gd name="connsiteY29" fmla="*/ 643467 h 835378"/>
                  <a:gd name="connsiteX30" fmla="*/ 82786 w 654756"/>
                  <a:gd name="connsiteY30" fmla="*/ 696148 h 835378"/>
                  <a:gd name="connsiteX31" fmla="*/ 56445 w 654756"/>
                  <a:gd name="connsiteY31" fmla="*/ 699911 h 835378"/>
                  <a:gd name="connsiteX32" fmla="*/ 41393 w 654756"/>
                  <a:gd name="connsiteY32" fmla="*/ 650993 h 835378"/>
                  <a:gd name="connsiteX33" fmla="*/ 15052 w 654756"/>
                  <a:gd name="connsiteY33" fmla="*/ 654755 h 835378"/>
                  <a:gd name="connsiteX34" fmla="*/ 0 w 654756"/>
                  <a:gd name="connsiteY34" fmla="*/ 692385 h 835378"/>
                  <a:gd name="connsiteX35" fmla="*/ 0 w 654756"/>
                  <a:gd name="connsiteY35" fmla="*/ 752593 h 835378"/>
                  <a:gd name="connsiteX36" fmla="*/ 0 w 654756"/>
                  <a:gd name="connsiteY36" fmla="*/ 801511 h 835378"/>
                  <a:gd name="connsiteX37" fmla="*/ 41393 w 654756"/>
                  <a:gd name="connsiteY37" fmla="*/ 812800 h 835378"/>
                  <a:gd name="connsiteX38" fmla="*/ 41393 w 654756"/>
                  <a:gd name="connsiteY38" fmla="*/ 778933 h 835378"/>
                  <a:gd name="connsiteX39" fmla="*/ 79023 w 654756"/>
                  <a:gd name="connsiteY39" fmla="*/ 745067 h 835378"/>
                  <a:gd name="connsiteX40" fmla="*/ 94075 w 654756"/>
                  <a:gd name="connsiteY40" fmla="*/ 778933 h 835378"/>
                  <a:gd name="connsiteX41" fmla="*/ 90312 w 654756"/>
                  <a:gd name="connsiteY41" fmla="*/ 827852 h 835378"/>
                  <a:gd name="connsiteX42" fmla="*/ 112889 w 654756"/>
                  <a:gd name="connsiteY42" fmla="*/ 835378 h 835378"/>
                  <a:gd name="connsiteX43" fmla="*/ 120415 w 654756"/>
                  <a:gd name="connsiteY43" fmla="*/ 816563 h 835378"/>
                  <a:gd name="connsiteX44" fmla="*/ 120415 w 654756"/>
                  <a:gd name="connsiteY44" fmla="*/ 767644 h 835378"/>
                  <a:gd name="connsiteX45" fmla="*/ 150519 w 654756"/>
                  <a:gd name="connsiteY45" fmla="*/ 745067 h 835378"/>
                  <a:gd name="connsiteX46" fmla="*/ 150519 w 654756"/>
                  <a:gd name="connsiteY46" fmla="*/ 782696 h 835378"/>
                  <a:gd name="connsiteX47" fmla="*/ 158045 w 654756"/>
                  <a:gd name="connsiteY47" fmla="*/ 805274 h 835378"/>
                  <a:gd name="connsiteX48" fmla="*/ 180623 w 654756"/>
                  <a:gd name="connsiteY48" fmla="*/ 782696 h 835378"/>
                  <a:gd name="connsiteX49" fmla="*/ 203200 w 654756"/>
                  <a:gd name="connsiteY49" fmla="*/ 767644 h 835378"/>
                  <a:gd name="connsiteX50" fmla="*/ 210726 w 654756"/>
                  <a:gd name="connsiteY50" fmla="*/ 745067 h 835378"/>
                  <a:gd name="connsiteX51" fmla="*/ 233304 w 654756"/>
                  <a:gd name="connsiteY51" fmla="*/ 741304 h 835378"/>
                  <a:gd name="connsiteX52" fmla="*/ 252119 w 654756"/>
                  <a:gd name="connsiteY52" fmla="*/ 714963 h 835378"/>
                  <a:gd name="connsiteX53" fmla="*/ 571971 w 654756"/>
                  <a:gd name="connsiteY53" fmla="*/ 658518 h 835378"/>
                  <a:gd name="connsiteX0" fmla="*/ 654756 w 654756"/>
                  <a:gd name="connsiteY0" fmla="*/ 402637 h 835378"/>
                  <a:gd name="connsiteX1" fmla="*/ 526814 w 654756"/>
                  <a:gd name="connsiteY1" fmla="*/ 421452 h 835378"/>
                  <a:gd name="connsiteX2" fmla="*/ 564444 w 654756"/>
                  <a:gd name="connsiteY2" fmla="*/ 301037 h 835378"/>
                  <a:gd name="connsiteX3" fmla="*/ 485422 w 654756"/>
                  <a:gd name="connsiteY3" fmla="*/ 372533 h 835378"/>
                  <a:gd name="connsiteX4" fmla="*/ 327378 w 654756"/>
                  <a:gd name="connsiteY4" fmla="*/ 312326 h 835378"/>
                  <a:gd name="connsiteX5" fmla="*/ 278460 w 654756"/>
                  <a:gd name="connsiteY5" fmla="*/ 26341 h 835378"/>
                  <a:gd name="connsiteX6" fmla="*/ 173097 w 654756"/>
                  <a:gd name="connsiteY6" fmla="*/ 0 h 835378"/>
                  <a:gd name="connsiteX7" fmla="*/ 173097 w 654756"/>
                  <a:gd name="connsiteY7" fmla="*/ 63970 h 835378"/>
                  <a:gd name="connsiteX8" fmla="*/ 173097 w 654756"/>
                  <a:gd name="connsiteY8" fmla="*/ 101600 h 835378"/>
                  <a:gd name="connsiteX9" fmla="*/ 176860 w 654756"/>
                  <a:gd name="connsiteY9" fmla="*/ 131704 h 835378"/>
                  <a:gd name="connsiteX10" fmla="*/ 184386 w 654756"/>
                  <a:gd name="connsiteY10" fmla="*/ 199437 h 835378"/>
                  <a:gd name="connsiteX11" fmla="*/ 173097 w 654756"/>
                  <a:gd name="connsiteY11" fmla="*/ 222015 h 835378"/>
                  <a:gd name="connsiteX12" fmla="*/ 161808 w 654756"/>
                  <a:gd name="connsiteY12" fmla="*/ 222015 h 835378"/>
                  <a:gd name="connsiteX13" fmla="*/ 150519 w 654756"/>
                  <a:gd name="connsiteY13" fmla="*/ 244593 h 835378"/>
                  <a:gd name="connsiteX14" fmla="*/ 124178 w 654756"/>
                  <a:gd name="connsiteY14" fmla="*/ 259644 h 835378"/>
                  <a:gd name="connsiteX15" fmla="*/ 97837 w 654756"/>
                  <a:gd name="connsiteY15" fmla="*/ 267170 h 835378"/>
                  <a:gd name="connsiteX16" fmla="*/ 105363 w 654756"/>
                  <a:gd name="connsiteY16" fmla="*/ 289748 h 835378"/>
                  <a:gd name="connsiteX17" fmla="*/ 120415 w 654756"/>
                  <a:gd name="connsiteY17" fmla="*/ 301037 h 835378"/>
                  <a:gd name="connsiteX18" fmla="*/ 146756 w 654756"/>
                  <a:gd name="connsiteY18" fmla="*/ 312326 h 835378"/>
                  <a:gd name="connsiteX19" fmla="*/ 146756 w 654756"/>
                  <a:gd name="connsiteY19" fmla="*/ 331141 h 835378"/>
                  <a:gd name="connsiteX20" fmla="*/ 127941 w 654756"/>
                  <a:gd name="connsiteY20" fmla="*/ 402637 h 835378"/>
                  <a:gd name="connsiteX21" fmla="*/ 94075 w 654756"/>
                  <a:gd name="connsiteY21" fmla="*/ 432741 h 835378"/>
                  <a:gd name="connsiteX22" fmla="*/ 94075 w 654756"/>
                  <a:gd name="connsiteY22" fmla="*/ 462844 h 835378"/>
                  <a:gd name="connsiteX23" fmla="*/ 41393 w 654756"/>
                  <a:gd name="connsiteY23" fmla="*/ 477896 h 835378"/>
                  <a:gd name="connsiteX24" fmla="*/ 41393 w 654756"/>
                  <a:gd name="connsiteY24" fmla="*/ 504237 h 835378"/>
                  <a:gd name="connsiteX25" fmla="*/ 60208 w 654756"/>
                  <a:gd name="connsiteY25" fmla="*/ 508000 h 835378"/>
                  <a:gd name="connsiteX26" fmla="*/ 56445 w 654756"/>
                  <a:gd name="connsiteY26" fmla="*/ 530578 h 835378"/>
                  <a:gd name="connsiteX27" fmla="*/ 41393 w 654756"/>
                  <a:gd name="connsiteY27" fmla="*/ 545630 h 835378"/>
                  <a:gd name="connsiteX28" fmla="*/ 79023 w 654756"/>
                  <a:gd name="connsiteY28" fmla="*/ 564444 h 835378"/>
                  <a:gd name="connsiteX29" fmla="*/ 79023 w 654756"/>
                  <a:gd name="connsiteY29" fmla="*/ 583259 h 835378"/>
                  <a:gd name="connsiteX30" fmla="*/ 82786 w 654756"/>
                  <a:gd name="connsiteY30" fmla="*/ 643467 h 835378"/>
                  <a:gd name="connsiteX31" fmla="*/ 82786 w 654756"/>
                  <a:gd name="connsiteY31" fmla="*/ 696148 h 835378"/>
                  <a:gd name="connsiteX32" fmla="*/ 56445 w 654756"/>
                  <a:gd name="connsiteY32" fmla="*/ 699911 h 835378"/>
                  <a:gd name="connsiteX33" fmla="*/ 41393 w 654756"/>
                  <a:gd name="connsiteY33" fmla="*/ 650993 h 835378"/>
                  <a:gd name="connsiteX34" fmla="*/ 15052 w 654756"/>
                  <a:gd name="connsiteY34" fmla="*/ 654755 h 835378"/>
                  <a:gd name="connsiteX35" fmla="*/ 0 w 654756"/>
                  <a:gd name="connsiteY35" fmla="*/ 692385 h 835378"/>
                  <a:gd name="connsiteX36" fmla="*/ 0 w 654756"/>
                  <a:gd name="connsiteY36" fmla="*/ 752593 h 835378"/>
                  <a:gd name="connsiteX37" fmla="*/ 0 w 654756"/>
                  <a:gd name="connsiteY37" fmla="*/ 801511 h 835378"/>
                  <a:gd name="connsiteX38" fmla="*/ 41393 w 654756"/>
                  <a:gd name="connsiteY38" fmla="*/ 812800 h 835378"/>
                  <a:gd name="connsiteX39" fmla="*/ 41393 w 654756"/>
                  <a:gd name="connsiteY39" fmla="*/ 778933 h 835378"/>
                  <a:gd name="connsiteX40" fmla="*/ 79023 w 654756"/>
                  <a:gd name="connsiteY40" fmla="*/ 745067 h 835378"/>
                  <a:gd name="connsiteX41" fmla="*/ 94075 w 654756"/>
                  <a:gd name="connsiteY41" fmla="*/ 778933 h 835378"/>
                  <a:gd name="connsiteX42" fmla="*/ 90312 w 654756"/>
                  <a:gd name="connsiteY42" fmla="*/ 827852 h 835378"/>
                  <a:gd name="connsiteX43" fmla="*/ 112889 w 654756"/>
                  <a:gd name="connsiteY43" fmla="*/ 835378 h 835378"/>
                  <a:gd name="connsiteX44" fmla="*/ 120415 w 654756"/>
                  <a:gd name="connsiteY44" fmla="*/ 816563 h 835378"/>
                  <a:gd name="connsiteX45" fmla="*/ 120415 w 654756"/>
                  <a:gd name="connsiteY45" fmla="*/ 767644 h 835378"/>
                  <a:gd name="connsiteX46" fmla="*/ 150519 w 654756"/>
                  <a:gd name="connsiteY46" fmla="*/ 745067 h 835378"/>
                  <a:gd name="connsiteX47" fmla="*/ 150519 w 654756"/>
                  <a:gd name="connsiteY47" fmla="*/ 782696 h 835378"/>
                  <a:gd name="connsiteX48" fmla="*/ 158045 w 654756"/>
                  <a:gd name="connsiteY48" fmla="*/ 805274 h 835378"/>
                  <a:gd name="connsiteX49" fmla="*/ 180623 w 654756"/>
                  <a:gd name="connsiteY49" fmla="*/ 782696 h 835378"/>
                  <a:gd name="connsiteX50" fmla="*/ 203200 w 654756"/>
                  <a:gd name="connsiteY50" fmla="*/ 767644 h 835378"/>
                  <a:gd name="connsiteX51" fmla="*/ 210726 w 654756"/>
                  <a:gd name="connsiteY51" fmla="*/ 745067 h 835378"/>
                  <a:gd name="connsiteX52" fmla="*/ 233304 w 654756"/>
                  <a:gd name="connsiteY52" fmla="*/ 741304 h 835378"/>
                  <a:gd name="connsiteX53" fmla="*/ 252119 w 654756"/>
                  <a:gd name="connsiteY53" fmla="*/ 714963 h 835378"/>
                  <a:gd name="connsiteX54" fmla="*/ 571971 w 654756"/>
                  <a:gd name="connsiteY54" fmla="*/ 658518 h 835378"/>
                  <a:gd name="connsiteX0" fmla="*/ 654756 w 654756"/>
                  <a:gd name="connsiteY0" fmla="*/ 402637 h 835378"/>
                  <a:gd name="connsiteX1" fmla="*/ 526814 w 654756"/>
                  <a:gd name="connsiteY1" fmla="*/ 421452 h 835378"/>
                  <a:gd name="connsiteX2" fmla="*/ 545629 w 654756"/>
                  <a:gd name="connsiteY2" fmla="*/ 301037 h 835378"/>
                  <a:gd name="connsiteX3" fmla="*/ 485422 w 654756"/>
                  <a:gd name="connsiteY3" fmla="*/ 372533 h 835378"/>
                  <a:gd name="connsiteX4" fmla="*/ 327378 w 654756"/>
                  <a:gd name="connsiteY4" fmla="*/ 312326 h 835378"/>
                  <a:gd name="connsiteX5" fmla="*/ 278460 w 654756"/>
                  <a:gd name="connsiteY5" fmla="*/ 26341 h 835378"/>
                  <a:gd name="connsiteX6" fmla="*/ 173097 w 654756"/>
                  <a:gd name="connsiteY6" fmla="*/ 0 h 835378"/>
                  <a:gd name="connsiteX7" fmla="*/ 173097 w 654756"/>
                  <a:gd name="connsiteY7" fmla="*/ 63970 h 835378"/>
                  <a:gd name="connsiteX8" fmla="*/ 173097 w 654756"/>
                  <a:gd name="connsiteY8" fmla="*/ 101600 h 835378"/>
                  <a:gd name="connsiteX9" fmla="*/ 176860 w 654756"/>
                  <a:gd name="connsiteY9" fmla="*/ 131704 h 835378"/>
                  <a:gd name="connsiteX10" fmla="*/ 184386 w 654756"/>
                  <a:gd name="connsiteY10" fmla="*/ 199437 h 835378"/>
                  <a:gd name="connsiteX11" fmla="*/ 173097 w 654756"/>
                  <a:gd name="connsiteY11" fmla="*/ 222015 h 835378"/>
                  <a:gd name="connsiteX12" fmla="*/ 161808 w 654756"/>
                  <a:gd name="connsiteY12" fmla="*/ 222015 h 835378"/>
                  <a:gd name="connsiteX13" fmla="*/ 150519 w 654756"/>
                  <a:gd name="connsiteY13" fmla="*/ 244593 h 835378"/>
                  <a:gd name="connsiteX14" fmla="*/ 124178 w 654756"/>
                  <a:gd name="connsiteY14" fmla="*/ 259644 h 835378"/>
                  <a:gd name="connsiteX15" fmla="*/ 97837 w 654756"/>
                  <a:gd name="connsiteY15" fmla="*/ 267170 h 835378"/>
                  <a:gd name="connsiteX16" fmla="*/ 105363 w 654756"/>
                  <a:gd name="connsiteY16" fmla="*/ 289748 h 835378"/>
                  <a:gd name="connsiteX17" fmla="*/ 120415 w 654756"/>
                  <a:gd name="connsiteY17" fmla="*/ 301037 h 835378"/>
                  <a:gd name="connsiteX18" fmla="*/ 146756 w 654756"/>
                  <a:gd name="connsiteY18" fmla="*/ 312326 h 835378"/>
                  <a:gd name="connsiteX19" fmla="*/ 146756 w 654756"/>
                  <a:gd name="connsiteY19" fmla="*/ 331141 h 835378"/>
                  <a:gd name="connsiteX20" fmla="*/ 127941 w 654756"/>
                  <a:gd name="connsiteY20" fmla="*/ 402637 h 835378"/>
                  <a:gd name="connsiteX21" fmla="*/ 94075 w 654756"/>
                  <a:gd name="connsiteY21" fmla="*/ 432741 h 835378"/>
                  <a:gd name="connsiteX22" fmla="*/ 94075 w 654756"/>
                  <a:gd name="connsiteY22" fmla="*/ 462844 h 835378"/>
                  <a:gd name="connsiteX23" fmla="*/ 41393 w 654756"/>
                  <a:gd name="connsiteY23" fmla="*/ 477896 h 835378"/>
                  <a:gd name="connsiteX24" fmla="*/ 41393 w 654756"/>
                  <a:gd name="connsiteY24" fmla="*/ 504237 h 835378"/>
                  <a:gd name="connsiteX25" fmla="*/ 60208 w 654756"/>
                  <a:gd name="connsiteY25" fmla="*/ 508000 h 835378"/>
                  <a:gd name="connsiteX26" fmla="*/ 56445 w 654756"/>
                  <a:gd name="connsiteY26" fmla="*/ 530578 h 835378"/>
                  <a:gd name="connsiteX27" fmla="*/ 41393 w 654756"/>
                  <a:gd name="connsiteY27" fmla="*/ 545630 h 835378"/>
                  <a:gd name="connsiteX28" fmla="*/ 79023 w 654756"/>
                  <a:gd name="connsiteY28" fmla="*/ 564444 h 835378"/>
                  <a:gd name="connsiteX29" fmla="*/ 79023 w 654756"/>
                  <a:gd name="connsiteY29" fmla="*/ 583259 h 835378"/>
                  <a:gd name="connsiteX30" fmla="*/ 82786 w 654756"/>
                  <a:gd name="connsiteY30" fmla="*/ 643467 h 835378"/>
                  <a:gd name="connsiteX31" fmla="*/ 82786 w 654756"/>
                  <a:gd name="connsiteY31" fmla="*/ 696148 h 835378"/>
                  <a:gd name="connsiteX32" fmla="*/ 56445 w 654756"/>
                  <a:gd name="connsiteY32" fmla="*/ 699911 h 835378"/>
                  <a:gd name="connsiteX33" fmla="*/ 41393 w 654756"/>
                  <a:gd name="connsiteY33" fmla="*/ 650993 h 835378"/>
                  <a:gd name="connsiteX34" fmla="*/ 15052 w 654756"/>
                  <a:gd name="connsiteY34" fmla="*/ 654755 h 835378"/>
                  <a:gd name="connsiteX35" fmla="*/ 0 w 654756"/>
                  <a:gd name="connsiteY35" fmla="*/ 692385 h 835378"/>
                  <a:gd name="connsiteX36" fmla="*/ 0 w 654756"/>
                  <a:gd name="connsiteY36" fmla="*/ 752593 h 835378"/>
                  <a:gd name="connsiteX37" fmla="*/ 0 w 654756"/>
                  <a:gd name="connsiteY37" fmla="*/ 801511 h 835378"/>
                  <a:gd name="connsiteX38" fmla="*/ 41393 w 654756"/>
                  <a:gd name="connsiteY38" fmla="*/ 812800 h 835378"/>
                  <a:gd name="connsiteX39" fmla="*/ 41393 w 654756"/>
                  <a:gd name="connsiteY39" fmla="*/ 778933 h 835378"/>
                  <a:gd name="connsiteX40" fmla="*/ 79023 w 654756"/>
                  <a:gd name="connsiteY40" fmla="*/ 745067 h 835378"/>
                  <a:gd name="connsiteX41" fmla="*/ 94075 w 654756"/>
                  <a:gd name="connsiteY41" fmla="*/ 778933 h 835378"/>
                  <a:gd name="connsiteX42" fmla="*/ 90312 w 654756"/>
                  <a:gd name="connsiteY42" fmla="*/ 827852 h 835378"/>
                  <a:gd name="connsiteX43" fmla="*/ 112889 w 654756"/>
                  <a:gd name="connsiteY43" fmla="*/ 835378 h 835378"/>
                  <a:gd name="connsiteX44" fmla="*/ 120415 w 654756"/>
                  <a:gd name="connsiteY44" fmla="*/ 816563 h 835378"/>
                  <a:gd name="connsiteX45" fmla="*/ 120415 w 654756"/>
                  <a:gd name="connsiteY45" fmla="*/ 767644 h 835378"/>
                  <a:gd name="connsiteX46" fmla="*/ 150519 w 654756"/>
                  <a:gd name="connsiteY46" fmla="*/ 745067 h 835378"/>
                  <a:gd name="connsiteX47" fmla="*/ 150519 w 654756"/>
                  <a:gd name="connsiteY47" fmla="*/ 782696 h 835378"/>
                  <a:gd name="connsiteX48" fmla="*/ 158045 w 654756"/>
                  <a:gd name="connsiteY48" fmla="*/ 805274 h 835378"/>
                  <a:gd name="connsiteX49" fmla="*/ 180623 w 654756"/>
                  <a:gd name="connsiteY49" fmla="*/ 782696 h 835378"/>
                  <a:gd name="connsiteX50" fmla="*/ 203200 w 654756"/>
                  <a:gd name="connsiteY50" fmla="*/ 767644 h 835378"/>
                  <a:gd name="connsiteX51" fmla="*/ 210726 w 654756"/>
                  <a:gd name="connsiteY51" fmla="*/ 745067 h 835378"/>
                  <a:gd name="connsiteX52" fmla="*/ 233304 w 654756"/>
                  <a:gd name="connsiteY52" fmla="*/ 741304 h 835378"/>
                  <a:gd name="connsiteX53" fmla="*/ 252119 w 654756"/>
                  <a:gd name="connsiteY53" fmla="*/ 714963 h 835378"/>
                  <a:gd name="connsiteX54" fmla="*/ 571971 w 654756"/>
                  <a:gd name="connsiteY54" fmla="*/ 658518 h 835378"/>
                  <a:gd name="connsiteX0" fmla="*/ 654756 w 654756"/>
                  <a:gd name="connsiteY0" fmla="*/ 402637 h 835378"/>
                  <a:gd name="connsiteX1" fmla="*/ 526814 w 654756"/>
                  <a:gd name="connsiteY1" fmla="*/ 421452 h 835378"/>
                  <a:gd name="connsiteX2" fmla="*/ 545629 w 654756"/>
                  <a:gd name="connsiteY2" fmla="*/ 301037 h 835378"/>
                  <a:gd name="connsiteX3" fmla="*/ 485422 w 654756"/>
                  <a:gd name="connsiteY3" fmla="*/ 372533 h 835378"/>
                  <a:gd name="connsiteX4" fmla="*/ 327378 w 654756"/>
                  <a:gd name="connsiteY4" fmla="*/ 312326 h 835378"/>
                  <a:gd name="connsiteX5" fmla="*/ 278460 w 654756"/>
                  <a:gd name="connsiteY5" fmla="*/ 26341 h 835378"/>
                  <a:gd name="connsiteX6" fmla="*/ 173097 w 654756"/>
                  <a:gd name="connsiteY6" fmla="*/ 0 h 835378"/>
                  <a:gd name="connsiteX7" fmla="*/ 173097 w 654756"/>
                  <a:gd name="connsiteY7" fmla="*/ 63970 h 835378"/>
                  <a:gd name="connsiteX8" fmla="*/ 173097 w 654756"/>
                  <a:gd name="connsiteY8" fmla="*/ 101600 h 835378"/>
                  <a:gd name="connsiteX9" fmla="*/ 176860 w 654756"/>
                  <a:gd name="connsiteY9" fmla="*/ 131704 h 835378"/>
                  <a:gd name="connsiteX10" fmla="*/ 184386 w 654756"/>
                  <a:gd name="connsiteY10" fmla="*/ 199437 h 835378"/>
                  <a:gd name="connsiteX11" fmla="*/ 173097 w 654756"/>
                  <a:gd name="connsiteY11" fmla="*/ 222015 h 835378"/>
                  <a:gd name="connsiteX12" fmla="*/ 161808 w 654756"/>
                  <a:gd name="connsiteY12" fmla="*/ 222015 h 835378"/>
                  <a:gd name="connsiteX13" fmla="*/ 150519 w 654756"/>
                  <a:gd name="connsiteY13" fmla="*/ 244593 h 835378"/>
                  <a:gd name="connsiteX14" fmla="*/ 124178 w 654756"/>
                  <a:gd name="connsiteY14" fmla="*/ 259644 h 835378"/>
                  <a:gd name="connsiteX15" fmla="*/ 97837 w 654756"/>
                  <a:gd name="connsiteY15" fmla="*/ 267170 h 835378"/>
                  <a:gd name="connsiteX16" fmla="*/ 105363 w 654756"/>
                  <a:gd name="connsiteY16" fmla="*/ 289748 h 835378"/>
                  <a:gd name="connsiteX17" fmla="*/ 120415 w 654756"/>
                  <a:gd name="connsiteY17" fmla="*/ 301037 h 835378"/>
                  <a:gd name="connsiteX18" fmla="*/ 146756 w 654756"/>
                  <a:gd name="connsiteY18" fmla="*/ 312326 h 835378"/>
                  <a:gd name="connsiteX19" fmla="*/ 146756 w 654756"/>
                  <a:gd name="connsiteY19" fmla="*/ 331141 h 835378"/>
                  <a:gd name="connsiteX20" fmla="*/ 127941 w 654756"/>
                  <a:gd name="connsiteY20" fmla="*/ 402637 h 835378"/>
                  <a:gd name="connsiteX21" fmla="*/ 94075 w 654756"/>
                  <a:gd name="connsiteY21" fmla="*/ 432741 h 835378"/>
                  <a:gd name="connsiteX22" fmla="*/ 94075 w 654756"/>
                  <a:gd name="connsiteY22" fmla="*/ 462844 h 835378"/>
                  <a:gd name="connsiteX23" fmla="*/ 41393 w 654756"/>
                  <a:gd name="connsiteY23" fmla="*/ 477896 h 835378"/>
                  <a:gd name="connsiteX24" fmla="*/ 41393 w 654756"/>
                  <a:gd name="connsiteY24" fmla="*/ 504237 h 835378"/>
                  <a:gd name="connsiteX25" fmla="*/ 60208 w 654756"/>
                  <a:gd name="connsiteY25" fmla="*/ 508000 h 835378"/>
                  <a:gd name="connsiteX26" fmla="*/ 56445 w 654756"/>
                  <a:gd name="connsiteY26" fmla="*/ 530578 h 835378"/>
                  <a:gd name="connsiteX27" fmla="*/ 41393 w 654756"/>
                  <a:gd name="connsiteY27" fmla="*/ 545630 h 835378"/>
                  <a:gd name="connsiteX28" fmla="*/ 79023 w 654756"/>
                  <a:gd name="connsiteY28" fmla="*/ 564444 h 835378"/>
                  <a:gd name="connsiteX29" fmla="*/ 79023 w 654756"/>
                  <a:gd name="connsiteY29" fmla="*/ 583259 h 835378"/>
                  <a:gd name="connsiteX30" fmla="*/ 82786 w 654756"/>
                  <a:gd name="connsiteY30" fmla="*/ 643467 h 835378"/>
                  <a:gd name="connsiteX31" fmla="*/ 82786 w 654756"/>
                  <a:gd name="connsiteY31" fmla="*/ 696148 h 835378"/>
                  <a:gd name="connsiteX32" fmla="*/ 56445 w 654756"/>
                  <a:gd name="connsiteY32" fmla="*/ 699911 h 835378"/>
                  <a:gd name="connsiteX33" fmla="*/ 41393 w 654756"/>
                  <a:gd name="connsiteY33" fmla="*/ 650993 h 835378"/>
                  <a:gd name="connsiteX34" fmla="*/ 15052 w 654756"/>
                  <a:gd name="connsiteY34" fmla="*/ 654755 h 835378"/>
                  <a:gd name="connsiteX35" fmla="*/ 0 w 654756"/>
                  <a:gd name="connsiteY35" fmla="*/ 692385 h 835378"/>
                  <a:gd name="connsiteX36" fmla="*/ 0 w 654756"/>
                  <a:gd name="connsiteY36" fmla="*/ 752593 h 835378"/>
                  <a:gd name="connsiteX37" fmla="*/ 0 w 654756"/>
                  <a:gd name="connsiteY37" fmla="*/ 801511 h 835378"/>
                  <a:gd name="connsiteX38" fmla="*/ 41393 w 654756"/>
                  <a:gd name="connsiteY38" fmla="*/ 812800 h 835378"/>
                  <a:gd name="connsiteX39" fmla="*/ 41393 w 654756"/>
                  <a:gd name="connsiteY39" fmla="*/ 778933 h 835378"/>
                  <a:gd name="connsiteX40" fmla="*/ 79023 w 654756"/>
                  <a:gd name="connsiteY40" fmla="*/ 745067 h 835378"/>
                  <a:gd name="connsiteX41" fmla="*/ 94075 w 654756"/>
                  <a:gd name="connsiteY41" fmla="*/ 778933 h 835378"/>
                  <a:gd name="connsiteX42" fmla="*/ 90312 w 654756"/>
                  <a:gd name="connsiteY42" fmla="*/ 827852 h 835378"/>
                  <a:gd name="connsiteX43" fmla="*/ 112889 w 654756"/>
                  <a:gd name="connsiteY43" fmla="*/ 835378 h 835378"/>
                  <a:gd name="connsiteX44" fmla="*/ 120415 w 654756"/>
                  <a:gd name="connsiteY44" fmla="*/ 816563 h 835378"/>
                  <a:gd name="connsiteX45" fmla="*/ 120415 w 654756"/>
                  <a:gd name="connsiteY45" fmla="*/ 767644 h 835378"/>
                  <a:gd name="connsiteX46" fmla="*/ 150519 w 654756"/>
                  <a:gd name="connsiteY46" fmla="*/ 745067 h 835378"/>
                  <a:gd name="connsiteX47" fmla="*/ 150519 w 654756"/>
                  <a:gd name="connsiteY47" fmla="*/ 782696 h 835378"/>
                  <a:gd name="connsiteX48" fmla="*/ 158045 w 654756"/>
                  <a:gd name="connsiteY48" fmla="*/ 805274 h 835378"/>
                  <a:gd name="connsiteX49" fmla="*/ 180623 w 654756"/>
                  <a:gd name="connsiteY49" fmla="*/ 782696 h 835378"/>
                  <a:gd name="connsiteX50" fmla="*/ 203200 w 654756"/>
                  <a:gd name="connsiteY50" fmla="*/ 767644 h 835378"/>
                  <a:gd name="connsiteX51" fmla="*/ 210726 w 654756"/>
                  <a:gd name="connsiteY51" fmla="*/ 745067 h 835378"/>
                  <a:gd name="connsiteX52" fmla="*/ 233304 w 654756"/>
                  <a:gd name="connsiteY52" fmla="*/ 741304 h 835378"/>
                  <a:gd name="connsiteX53" fmla="*/ 252119 w 654756"/>
                  <a:gd name="connsiteY53" fmla="*/ 714963 h 835378"/>
                  <a:gd name="connsiteX54" fmla="*/ 571971 w 654756"/>
                  <a:gd name="connsiteY54" fmla="*/ 658518 h 835378"/>
                  <a:gd name="connsiteX0" fmla="*/ 654756 w 654756"/>
                  <a:gd name="connsiteY0" fmla="*/ 402637 h 835378"/>
                  <a:gd name="connsiteX1" fmla="*/ 526814 w 654756"/>
                  <a:gd name="connsiteY1" fmla="*/ 421452 h 835378"/>
                  <a:gd name="connsiteX2" fmla="*/ 545629 w 654756"/>
                  <a:gd name="connsiteY2" fmla="*/ 301037 h 835378"/>
                  <a:gd name="connsiteX3" fmla="*/ 485422 w 654756"/>
                  <a:gd name="connsiteY3" fmla="*/ 372533 h 835378"/>
                  <a:gd name="connsiteX4" fmla="*/ 327378 w 654756"/>
                  <a:gd name="connsiteY4" fmla="*/ 312326 h 835378"/>
                  <a:gd name="connsiteX5" fmla="*/ 278460 w 654756"/>
                  <a:gd name="connsiteY5" fmla="*/ 26341 h 835378"/>
                  <a:gd name="connsiteX6" fmla="*/ 173097 w 654756"/>
                  <a:gd name="connsiteY6" fmla="*/ 0 h 835378"/>
                  <a:gd name="connsiteX7" fmla="*/ 173097 w 654756"/>
                  <a:gd name="connsiteY7" fmla="*/ 63970 h 835378"/>
                  <a:gd name="connsiteX8" fmla="*/ 173097 w 654756"/>
                  <a:gd name="connsiteY8" fmla="*/ 101600 h 835378"/>
                  <a:gd name="connsiteX9" fmla="*/ 176860 w 654756"/>
                  <a:gd name="connsiteY9" fmla="*/ 131704 h 835378"/>
                  <a:gd name="connsiteX10" fmla="*/ 184386 w 654756"/>
                  <a:gd name="connsiteY10" fmla="*/ 199437 h 835378"/>
                  <a:gd name="connsiteX11" fmla="*/ 173097 w 654756"/>
                  <a:gd name="connsiteY11" fmla="*/ 222015 h 835378"/>
                  <a:gd name="connsiteX12" fmla="*/ 161808 w 654756"/>
                  <a:gd name="connsiteY12" fmla="*/ 222015 h 835378"/>
                  <a:gd name="connsiteX13" fmla="*/ 150519 w 654756"/>
                  <a:gd name="connsiteY13" fmla="*/ 244593 h 835378"/>
                  <a:gd name="connsiteX14" fmla="*/ 124178 w 654756"/>
                  <a:gd name="connsiteY14" fmla="*/ 259644 h 835378"/>
                  <a:gd name="connsiteX15" fmla="*/ 97837 w 654756"/>
                  <a:gd name="connsiteY15" fmla="*/ 267170 h 835378"/>
                  <a:gd name="connsiteX16" fmla="*/ 105363 w 654756"/>
                  <a:gd name="connsiteY16" fmla="*/ 289748 h 835378"/>
                  <a:gd name="connsiteX17" fmla="*/ 120415 w 654756"/>
                  <a:gd name="connsiteY17" fmla="*/ 301037 h 835378"/>
                  <a:gd name="connsiteX18" fmla="*/ 146756 w 654756"/>
                  <a:gd name="connsiteY18" fmla="*/ 312326 h 835378"/>
                  <a:gd name="connsiteX19" fmla="*/ 146756 w 654756"/>
                  <a:gd name="connsiteY19" fmla="*/ 331141 h 835378"/>
                  <a:gd name="connsiteX20" fmla="*/ 127941 w 654756"/>
                  <a:gd name="connsiteY20" fmla="*/ 402637 h 835378"/>
                  <a:gd name="connsiteX21" fmla="*/ 94075 w 654756"/>
                  <a:gd name="connsiteY21" fmla="*/ 432741 h 835378"/>
                  <a:gd name="connsiteX22" fmla="*/ 94075 w 654756"/>
                  <a:gd name="connsiteY22" fmla="*/ 462844 h 835378"/>
                  <a:gd name="connsiteX23" fmla="*/ 41393 w 654756"/>
                  <a:gd name="connsiteY23" fmla="*/ 477896 h 835378"/>
                  <a:gd name="connsiteX24" fmla="*/ 41393 w 654756"/>
                  <a:gd name="connsiteY24" fmla="*/ 504237 h 835378"/>
                  <a:gd name="connsiteX25" fmla="*/ 60208 w 654756"/>
                  <a:gd name="connsiteY25" fmla="*/ 508000 h 835378"/>
                  <a:gd name="connsiteX26" fmla="*/ 56445 w 654756"/>
                  <a:gd name="connsiteY26" fmla="*/ 530578 h 835378"/>
                  <a:gd name="connsiteX27" fmla="*/ 41393 w 654756"/>
                  <a:gd name="connsiteY27" fmla="*/ 545630 h 835378"/>
                  <a:gd name="connsiteX28" fmla="*/ 79023 w 654756"/>
                  <a:gd name="connsiteY28" fmla="*/ 564444 h 835378"/>
                  <a:gd name="connsiteX29" fmla="*/ 79023 w 654756"/>
                  <a:gd name="connsiteY29" fmla="*/ 583259 h 835378"/>
                  <a:gd name="connsiteX30" fmla="*/ 82786 w 654756"/>
                  <a:gd name="connsiteY30" fmla="*/ 643467 h 835378"/>
                  <a:gd name="connsiteX31" fmla="*/ 82786 w 654756"/>
                  <a:gd name="connsiteY31" fmla="*/ 696148 h 835378"/>
                  <a:gd name="connsiteX32" fmla="*/ 56445 w 654756"/>
                  <a:gd name="connsiteY32" fmla="*/ 699911 h 835378"/>
                  <a:gd name="connsiteX33" fmla="*/ 41393 w 654756"/>
                  <a:gd name="connsiteY33" fmla="*/ 650993 h 835378"/>
                  <a:gd name="connsiteX34" fmla="*/ 15052 w 654756"/>
                  <a:gd name="connsiteY34" fmla="*/ 654755 h 835378"/>
                  <a:gd name="connsiteX35" fmla="*/ 0 w 654756"/>
                  <a:gd name="connsiteY35" fmla="*/ 692385 h 835378"/>
                  <a:gd name="connsiteX36" fmla="*/ 0 w 654756"/>
                  <a:gd name="connsiteY36" fmla="*/ 752593 h 835378"/>
                  <a:gd name="connsiteX37" fmla="*/ 0 w 654756"/>
                  <a:gd name="connsiteY37" fmla="*/ 801511 h 835378"/>
                  <a:gd name="connsiteX38" fmla="*/ 41393 w 654756"/>
                  <a:gd name="connsiteY38" fmla="*/ 812800 h 835378"/>
                  <a:gd name="connsiteX39" fmla="*/ 41393 w 654756"/>
                  <a:gd name="connsiteY39" fmla="*/ 778933 h 835378"/>
                  <a:gd name="connsiteX40" fmla="*/ 79023 w 654756"/>
                  <a:gd name="connsiteY40" fmla="*/ 745067 h 835378"/>
                  <a:gd name="connsiteX41" fmla="*/ 94075 w 654756"/>
                  <a:gd name="connsiteY41" fmla="*/ 778933 h 835378"/>
                  <a:gd name="connsiteX42" fmla="*/ 90312 w 654756"/>
                  <a:gd name="connsiteY42" fmla="*/ 827852 h 835378"/>
                  <a:gd name="connsiteX43" fmla="*/ 112889 w 654756"/>
                  <a:gd name="connsiteY43" fmla="*/ 835378 h 835378"/>
                  <a:gd name="connsiteX44" fmla="*/ 120415 w 654756"/>
                  <a:gd name="connsiteY44" fmla="*/ 816563 h 835378"/>
                  <a:gd name="connsiteX45" fmla="*/ 120415 w 654756"/>
                  <a:gd name="connsiteY45" fmla="*/ 767644 h 835378"/>
                  <a:gd name="connsiteX46" fmla="*/ 150519 w 654756"/>
                  <a:gd name="connsiteY46" fmla="*/ 745067 h 835378"/>
                  <a:gd name="connsiteX47" fmla="*/ 150519 w 654756"/>
                  <a:gd name="connsiteY47" fmla="*/ 782696 h 835378"/>
                  <a:gd name="connsiteX48" fmla="*/ 158045 w 654756"/>
                  <a:gd name="connsiteY48" fmla="*/ 805274 h 835378"/>
                  <a:gd name="connsiteX49" fmla="*/ 180623 w 654756"/>
                  <a:gd name="connsiteY49" fmla="*/ 782696 h 835378"/>
                  <a:gd name="connsiteX50" fmla="*/ 203200 w 654756"/>
                  <a:gd name="connsiteY50" fmla="*/ 767644 h 835378"/>
                  <a:gd name="connsiteX51" fmla="*/ 210726 w 654756"/>
                  <a:gd name="connsiteY51" fmla="*/ 745067 h 835378"/>
                  <a:gd name="connsiteX52" fmla="*/ 233304 w 654756"/>
                  <a:gd name="connsiteY52" fmla="*/ 741304 h 835378"/>
                  <a:gd name="connsiteX53" fmla="*/ 252119 w 654756"/>
                  <a:gd name="connsiteY53" fmla="*/ 714963 h 835378"/>
                  <a:gd name="connsiteX54" fmla="*/ 571971 w 654756"/>
                  <a:gd name="connsiteY54" fmla="*/ 658518 h 83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654756" h="835378">
                    <a:moveTo>
                      <a:pt x="654756" y="402637"/>
                    </a:moveTo>
                    <a:cubicBezTo>
                      <a:pt x="633432" y="397620"/>
                      <a:pt x="581377" y="436504"/>
                      <a:pt x="526814" y="421452"/>
                    </a:cubicBezTo>
                    <a:cubicBezTo>
                      <a:pt x="487303" y="417062"/>
                      <a:pt x="597682" y="341803"/>
                      <a:pt x="545629" y="301037"/>
                    </a:cubicBezTo>
                    <a:cubicBezTo>
                      <a:pt x="516153" y="283477"/>
                      <a:pt x="524933" y="370652"/>
                      <a:pt x="485422" y="372533"/>
                    </a:cubicBezTo>
                    <a:cubicBezTo>
                      <a:pt x="445911" y="374414"/>
                      <a:pt x="361872" y="360617"/>
                      <a:pt x="327378" y="312326"/>
                    </a:cubicBezTo>
                    <a:cubicBezTo>
                      <a:pt x="292884" y="264035"/>
                      <a:pt x="307309" y="78395"/>
                      <a:pt x="278460" y="26341"/>
                    </a:cubicBezTo>
                    <a:lnTo>
                      <a:pt x="173097" y="0"/>
                    </a:lnTo>
                    <a:lnTo>
                      <a:pt x="173097" y="63970"/>
                    </a:lnTo>
                    <a:lnTo>
                      <a:pt x="173097" y="101600"/>
                    </a:lnTo>
                    <a:lnTo>
                      <a:pt x="176860" y="131704"/>
                    </a:lnTo>
                    <a:lnTo>
                      <a:pt x="184386" y="199437"/>
                    </a:lnTo>
                    <a:lnTo>
                      <a:pt x="173097" y="222015"/>
                    </a:lnTo>
                    <a:lnTo>
                      <a:pt x="161808" y="222015"/>
                    </a:lnTo>
                    <a:lnTo>
                      <a:pt x="150519" y="244593"/>
                    </a:lnTo>
                    <a:lnTo>
                      <a:pt x="124178" y="259644"/>
                    </a:lnTo>
                    <a:lnTo>
                      <a:pt x="97837" y="267170"/>
                    </a:lnTo>
                    <a:lnTo>
                      <a:pt x="105363" y="289748"/>
                    </a:lnTo>
                    <a:lnTo>
                      <a:pt x="120415" y="301037"/>
                    </a:lnTo>
                    <a:lnTo>
                      <a:pt x="146756" y="312326"/>
                    </a:lnTo>
                    <a:lnTo>
                      <a:pt x="146756" y="331141"/>
                    </a:lnTo>
                    <a:lnTo>
                      <a:pt x="127941" y="402637"/>
                    </a:lnTo>
                    <a:lnTo>
                      <a:pt x="94075" y="432741"/>
                    </a:lnTo>
                    <a:lnTo>
                      <a:pt x="94075" y="462844"/>
                    </a:lnTo>
                    <a:lnTo>
                      <a:pt x="41393" y="477896"/>
                    </a:lnTo>
                    <a:lnTo>
                      <a:pt x="41393" y="504237"/>
                    </a:lnTo>
                    <a:lnTo>
                      <a:pt x="60208" y="508000"/>
                    </a:lnTo>
                    <a:lnTo>
                      <a:pt x="56445" y="530578"/>
                    </a:lnTo>
                    <a:lnTo>
                      <a:pt x="41393" y="545630"/>
                    </a:lnTo>
                    <a:lnTo>
                      <a:pt x="79023" y="564444"/>
                    </a:lnTo>
                    <a:lnTo>
                      <a:pt x="79023" y="583259"/>
                    </a:lnTo>
                    <a:lnTo>
                      <a:pt x="82786" y="643467"/>
                    </a:lnTo>
                    <a:lnTo>
                      <a:pt x="82786" y="696148"/>
                    </a:lnTo>
                    <a:lnTo>
                      <a:pt x="56445" y="699911"/>
                    </a:lnTo>
                    <a:lnTo>
                      <a:pt x="41393" y="650993"/>
                    </a:lnTo>
                    <a:lnTo>
                      <a:pt x="15052" y="654755"/>
                    </a:lnTo>
                    <a:lnTo>
                      <a:pt x="0" y="692385"/>
                    </a:lnTo>
                    <a:lnTo>
                      <a:pt x="0" y="752593"/>
                    </a:lnTo>
                    <a:lnTo>
                      <a:pt x="0" y="801511"/>
                    </a:lnTo>
                    <a:lnTo>
                      <a:pt x="41393" y="812800"/>
                    </a:lnTo>
                    <a:lnTo>
                      <a:pt x="41393" y="778933"/>
                    </a:lnTo>
                    <a:lnTo>
                      <a:pt x="79023" y="745067"/>
                    </a:lnTo>
                    <a:lnTo>
                      <a:pt x="94075" y="778933"/>
                    </a:lnTo>
                    <a:lnTo>
                      <a:pt x="90312" y="827852"/>
                    </a:lnTo>
                    <a:lnTo>
                      <a:pt x="112889" y="835378"/>
                    </a:lnTo>
                    <a:lnTo>
                      <a:pt x="120415" y="816563"/>
                    </a:lnTo>
                    <a:lnTo>
                      <a:pt x="120415" y="767644"/>
                    </a:lnTo>
                    <a:lnTo>
                      <a:pt x="150519" y="745067"/>
                    </a:lnTo>
                    <a:lnTo>
                      <a:pt x="150519" y="782696"/>
                    </a:lnTo>
                    <a:lnTo>
                      <a:pt x="158045" y="805274"/>
                    </a:lnTo>
                    <a:lnTo>
                      <a:pt x="180623" y="782696"/>
                    </a:lnTo>
                    <a:lnTo>
                      <a:pt x="203200" y="767644"/>
                    </a:lnTo>
                    <a:lnTo>
                      <a:pt x="210726" y="745067"/>
                    </a:lnTo>
                    <a:lnTo>
                      <a:pt x="233304" y="741304"/>
                    </a:lnTo>
                    <a:lnTo>
                      <a:pt x="252119" y="714963"/>
                    </a:lnTo>
                    <a:lnTo>
                      <a:pt x="571971" y="658518"/>
                    </a:lnTo>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6" name="Freeform: Shape 535">
                <a:extLst>
                  <a:ext uri="{FF2B5EF4-FFF2-40B4-BE49-F238E27FC236}">
                    <a16:creationId xmlns:a16="http://schemas.microsoft.com/office/drawing/2014/main" id="{53D3F7EF-0DE2-4F9D-A81B-2F154CC94AE3}"/>
                  </a:ext>
                </a:extLst>
              </p:cNvPr>
              <p:cNvSpPr/>
              <p:nvPr/>
            </p:nvSpPr>
            <p:spPr>
              <a:xfrm>
                <a:off x="9831878" y="4281088"/>
                <a:ext cx="109420" cy="113688"/>
              </a:xfrm>
              <a:custGeom>
                <a:avLst/>
                <a:gdLst>
                  <a:gd name="connsiteX0" fmla="*/ 90311 w 1061156"/>
                  <a:gd name="connsiteY0" fmla="*/ 195674 h 1102548"/>
                  <a:gd name="connsiteX1" fmla="*/ 11289 w 1061156"/>
                  <a:gd name="connsiteY1" fmla="*/ 323615 h 1102548"/>
                  <a:gd name="connsiteX2" fmla="*/ 26341 w 1061156"/>
                  <a:gd name="connsiteY2" fmla="*/ 334904 h 1102548"/>
                  <a:gd name="connsiteX3" fmla="*/ 26341 w 1061156"/>
                  <a:gd name="connsiteY3" fmla="*/ 353719 h 1102548"/>
                  <a:gd name="connsiteX4" fmla="*/ 18815 w 1061156"/>
                  <a:gd name="connsiteY4" fmla="*/ 380059 h 1102548"/>
                  <a:gd name="connsiteX5" fmla="*/ 18815 w 1061156"/>
                  <a:gd name="connsiteY5" fmla="*/ 440267 h 1102548"/>
                  <a:gd name="connsiteX6" fmla="*/ 60207 w 1061156"/>
                  <a:gd name="connsiteY6" fmla="*/ 455319 h 1102548"/>
                  <a:gd name="connsiteX7" fmla="*/ 60207 w 1061156"/>
                  <a:gd name="connsiteY7" fmla="*/ 496711 h 1102548"/>
                  <a:gd name="connsiteX8" fmla="*/ 60207 w 1061156"/>
                  <a:gd name="connsiteY8" fmla="*/ 534341 h 1102548"/>
                  <a:gd name="connsiteX9" fmla="*/ 71496 w 1061156"/>
                  <a:gd name="connsiteY9" fmla="*/ 556919 h 1102548"/>
                  <a:gd name="connsiteX10" fmla="*/ 71496 w 1061156"/>
                  <a:gd name="connsiteY10" fmla="*/ 556919 h 1102548"/>
                  <a:gd name="connsiteX11" fmla="*/ 26341 w 1061156"/>
                  <a:gd name="connsiteY11" fmla="*/ 564445 h 1102548"/>
                  <a:gd name="connsiteX12" fmla="*/ 0 w 1061156"/>
                  <a:gd name="connsiteY12" fmla="*/ 575733 h 1102548"/>
                  <a:gd name="connsiteX13" fmla="*/ 0 w 1061156"/>
                  <a:gd name="connsiteY13" fmla="*/ 602074 h 1102548"/>
                  <a:gd name="connsiteX14" fmla="*/ 48918 w 1061156"/>
                  <a:gd name="connsiteY14" fmla="*/ 602074 h 1102548"/>
                  <a:gd name="connsiteX15" fmla="*/ 48918 w 1061156"/>
                  <a:gd name="connsiteY15" fmla="*/ 602074 h 1102548"/>
                  <a:gd name="connsiteX16" fmla="*/ 71496 w 1061156"/>
                  <a:gd name="connsiteY16" fmla="*/ 617126 h 1102548"/>
                  <a:gd name="connsiteX17" fmla="*/ 37630 w 1061156"/>
                  <a:gd name="connsiteY17" fmla="*/ 647230 h 1102548"/>
                  <a:gd name="connsiteX18" fmla="*/ 7526 w 1061156"/>
                  <a:gd name="connsiteY18" fmla="*/ 662282 h 1102548"/>
                  <a:gd name="connsiteX19" fmla="*/ 11289 w 1061156"/>
                  <a:gd name="connsiteY19" fmla="*/ 681096 h 1102548"/>
                  <a:gd name="connsiteX20" fmla="*/ 63970 w 1061156"/>
                  <a:gd name="connsiteY20" fmla="*/ 669808 h 1102548"/>
                  <a:gd name="connsiteX21" fmla="*/ 75259 w 1061156"/>
                  <a:gd name="connsiteY21" fmla="*/ 696148 h 1102548"/>
                  <a:gd name="connsiteX22" fmla="*/ 48918 w 1061156"/>
                  <a:gd name="connsiteY22" fmla="*/ 718726 h 1102548"/>
                  <a:gd name="connsiteX23" fmla="*/ 48918 w 1061156"/>
                  <a:gd name="connsiteY23" fmla="*/ 718726 h 1102548"/>
                  <a:gd name="connsiteX24" fmla="*/ 112889 w 1061156"/>
                  <a:gd name="connsiteY24" fmla="*/ 741304 h 1102548"/>
                  <a:gd name="connsiteX25" fmla="*/ 146756 w 1061156"/>
                  <a:gd name="connsiteY25" fmla="*/ 793985 h 1102548"/>
                  <a:gd name="connsiteX26" fmla="*/ 176859 w 1061156"/>
                  <a:gd name="connsiteY26" fmla="*/ 831615 h 1102548"/>
                  <a:gd name="connsiteX27" fmla="*/ 203200 w 1061156"/>
                  <a:gd name="connsiteY27" fmla="*/ 873008 h 1102548"/>
                  <a:gd name="connsiteX28" fmla="*/ 195674 w 1061156"/>
                  <a:gd name="connsiteY28" fmla="*/ 906874 h 1102548"/>
                  <a:gd name="connsiteX29" fmla="*/ 233304 w 1061156"/>
                  <a:gd name="connsiteY29" fmla="*/ 906874 h 1102548"/>
                  <a:gd name="connsiteX30" fmla="*/ 263407 w 1061156"/>
                  <a:gd name="connsiteY30" fmla="*/ 940741 h 1102548"/>
                  <a:gd name="connsiteX31" fmla="*/ 289748 w 1061156"/>
                  <a:gd name="connsiteY31" fmla="*/ 963319 h 1102548"/>
                  <a:gd name="connsiteX32" fmla="*/ 316089 w 1061156"/>
                  <a:gd name="connsiteY32" fmla="*/ 989659 h 1102548"/>
                  <a:gd name="connsiteX33" fmla="*/ 316089 w 1061156"/>
                  <a:gd name="connsiteY33" fmla="*/ 1027289 h 1102548"/>
                  <a:gd name="connsiteX34" fmla="*/ 342430 w 1061156"/>
                  <a:gd name="connsiteY34" fmla="*/ 1027289 h 1102548"/>
                  <a:gd name="connsiteX35" fmla="*/ 365007 w 1061156"/>
                  <a:gd name="connsiteY35" fmla="*/ 1027289 h 1102548"/>
                  <a:gd name="connsiteX36" fmla="*/ 402637 w 1061156"/>
                  <a:gd name="connsiteY36" fmla="*/ 1049867 h 1102548"/>
                  <a:gd name="connsiteX37" fmla="*/ 436504 w 1061156"/>
                  <a:gd name="connsiteY37" fmla="*/ 1049867 h 1102548"/>
                  <a:gd name="connsiteX38" fmla="*/ 462844 w 1061156"/>
                  <a:gd name="connsiteY38" fmla="*/ 1049867 h 1102548"/>
                  <a:gd name="connsiteX39" fmla="*/ 500474 w 1061156"/>
                  <a:gd name="connsiteY39" fmla="*/ 1072445 h 1102548"/>
                  <a:gd name="connsiteX40" fmla="*/ 530578 w 1061156"/>
                  <a:gd name="connsiteY40" fmla="*/ 1076208 h 1102548"/>
                  <a:gd name="connsiteX41" fmla="*/ 579496 w 1061156"/>
                  <a:gd name="connsiteY41" fmla="*/ 1083733 h 1102548"/>
                  <a:gd name="connsiteX42" fmla="*/ 639704 w 1061156"/>
                  <a:gd name="connsiteY42" fmla="*/ 1095022 h 1102548"/>
                  <a:gd name="connsiteX43" fmla="*/ 639704 w 1061156"/>
                  <a:gd name="connsiteY43" fmla="*/ 1064919 h 1102548"/>
                  <a:gd name="connsiteX44" fmla="*/ 677333 w 1061156"/>
                  <a:gd name="connsiteY44" fmla="*/ 1064919 h 1102548"/>
                  <a:gd name="connsiteX45" fmla="*/ 673570 w 1061156"/>
                  <a:gd name="connsiteY45" fmla="*/ 1004711 h 1102548"/>
                  <a:gd name="connsiteX46" fmla="*/ 696148 w 1061156"/>
                  <a:gd name="connsiteY46" fmla="*/ 997185 h 1102548"/>
                  <a:gd name="connsiteX47" fmla="*/ 707437 w 1061156"/>
                  <a:gd name="connsiteY47" fmla="*/ 1023526 h 1102548"/>
                  <a:gd name="connsiteX48" fmla="*/ 707437 w 1061156"/>
                  <a:gd name="connsiteY48" fmla="*/ 1046104 h 1102548"/>
                  <a:gd name="connsiteX49" fmla="*/ 741304 w 1061156"/>
                  <a:gd name="connsiteY49" fmla="*/ 1068682 h 1102548"/>
                  <a:gd name="connsiteX50" fmla="*/ 771407 w 1061156"/>
                  <a:gd name="connsiteY50" fmla="*/ 1102548 h 1102548"/>
                  <a:gd name="connsiteX51" fmla="*/ 793985 w 1061156"/>
                  <a:gd name="connsiteY51" fmla="*/ 1102548 h 1102548"/>
                  <a:gd name="connsiteX52" fmla="*/ 835378 w 1061156"/>
                  <a:gd name="connsiteY52" fmla="*/ 1095022 h 1102548"/>
                  <a:gd name="connsiteX53" fmla="*/ 854193 w 1061156"/>
                  <a:gd name="connsiteY53" fmla="*/ 1049867 h 1102548"/>
                  <a:gd name="connsiteX54" fmla="*/ 842904 w 1061156"/>
                  <a:gd name="connsiteY54" fmla="*/ 1034815 h 1102548"/>
                  <a:gd name="connsiteX55" fmla="*/ 809037 w 1061156"/>
                  <a:gd name="connsiteY55" fmla="*/ 1019763 h 1102548"/>
                  <a:gd name="connsiteX56" fmla="*/ 839141 w 1061156"/>
                  <a:gd name="connsiteY56" fmla="*/ 989659 h 1102548"/>
                  <a:gd name="connsiteX57" fmla="*/ 820326 w 1061156"/>
                  <a:gd name="connsiteY57" fmla="*/ 936978 h 1102548"/>
                  <a:gd name="connsiteX58" fmla="*/ 801511 w 1061156"/>
                  <a:gd name="connsiteY58" fmla="*/ 906874 h 1102548"/>
                  <a:gd name="connsiteX59" fmla="*/ 782696 w 1061156"/>
                  <a:gd name="connsiteY59" fmla="*/ 857956 h 1102548"/>
                  <a:gd name="connsiteX60" fmla="*/ 778933 w 1061156"/>
                  <a:gd name="connsiteY60" fmla="*/ 846667 h 1102548"/>
                  <a:gd name="connsiteX61" fmla="*/ 809037 w 1061156"/>
                  <a:gd name="connsiteY61" fmla="*/ 835378 h 1102548"/>
                  <a:gd name="connsiteX62" fmla="*/ 812800 w 1061156"/>
                  <a:gd name="connsiteY62" fmla="*/ 816563 h 1102548"/>
                  <a:gd name="connsiteX63" fmla="*/ 812800 w 1061156"/>
                  <a:gd name="connsiteY63" fmla="*/ 775170 h 1102548"/>
                  <a:gd name="connsiteX64" fmla="*/ 846667 w 1061156"/>
                  <a:gd name="connsiteY64" fmla="*/ 767645 h 1102548"/>
                  <a:gd name="connsiteX65" fmla="*/ 880533 w 1061156"/>
                  <a:gd name="connsiteY65" fmla="*/ 786459 h 1102548"/>
                  <a:gd name="connsiteX66" fmla="*/ 925689 w 1061156"/>
                  <a:gd name="connsiteY66" fmla="*/ 797748 h 1102548"/>
                  <a:gd name="connsiteX67" fmla="*/ 948267 w 1061156"/>
                  <a:gd name="connsiteY67" fmla="*/ 805274 h 1102548"/>
                  <a:gd name="connsiteX68" fmla="*/ 974607 w 1061156"/>
                  <a:gd name="connsiteY68" fmla="*/ 820326 h 1102548"/>
                  <a:gd name="connsiteX69" fmla="*/ 1012237 w 1061156"/>
                  <a:gd name="connsiteY69" fmla="*/ 809037 h 1102548"/>
                  <a:gd name="connsiteX70" fmla="*/ 989659 w 1061156"/>
                  <a:gd name="connsiteY70" fmla="*/ 778933 h 1102548"/>
                  <a:gd name="connsiteX71" fmla="*/ 955793 w 1061156"/>
                  <a:gd name="connsiteY71" fmla="*/ 782696 h 1102548"/>
                  <a:gd name="connsiteX72" fmla="*/ 910637 w 1061156"/>
                  <a:gd name="connsiteY72" fmla="*/ 752593 h 1102548"/>
                  <a:gd name="connsiteX73" fmla="*/ 921926 w 1061156"/>
                  <a:gd name="connsiteY73" fmla="*/ 718726 h 1102548"/>
                  <a:gd name="connsiteX74" fmla="*/ 940741 w 1061156"/>
                  <a:gd name="connsiteY74" fmla="*/ 684859 h 1102548"/>
                  <a:gd name="connsiteX75" fmla="*/ 970844 w 1061156"/>
                  <a:gd name="connsiteY75" fmla="*/ 662282 h 1102548"/>
                  <a:gd name="connsiteX76" fmla="*/ 1016000 w 1061156"/>
                  <a:gd name="connsiteY76" fmla="*/ 650993 h 1102548"/>
                  <a:gd name="connsiteX77" fmla="*/ 1061156 w 1061156"/>
                  <a:gd name="connsiteY77" fmla="*/ 650993 h 1102548"/>
                  <a:gd name="connsiteX78" fmla="*/ 722489 w 1061156"/>
                  <a:gd name="connsiteY78" fmla="*/ 0 h 1102548"/>
                  <a:gd name="connsiteX79" fmla="*/ 90311 w 1061156"/>
                  <a:gd name="connsiteY79" fmla="*/ 195674 h 110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061156" h="1102548">
                    <a:moveTo>
                      <a:pt x="90311" y="195674"/>
                    </a:moveTo>
                    <a:lnTo>
                      <a:pt x="11289" y="323615"/>
                    </a:lnTo>
                    <a:lnTo>
                      <a:pt x="26341" y="334904"/>
                    </a:lnTo>
                    <a:lnTo>
                      <a:pt x="26341" y="353719"/>
                    </a:lnTo>
                    <a:lnTo>
                      <a:pt x="18815" y="380059"/>
                    </a:lnTo>
                    <a:lnTo>
                      <a:pt x="18815" y="440267"/>
                    </a:lnTo>
                    <a:lnTo>
                      <a:pt x="60207" y="455319"/>
                    </a:lnTo>
                    <a:lnTo>
                      <a:pt x="60207" y="496711"/>
                    </a:lnTo>
                    <a:lnTo>
                      <a:pt x="60207" y="534341"/>
                    </a:lnTo>
                    <a:lnTo>
                      <a:pt x="71496" y="556919"/>
                    </a:lnTo>
                    <a:lnTo>
                      <a:pt x="71496" y="556919"/>
                    </a:lnTo>
                    <a:lnTo>
                      <a:pt x="26341" y="564445"/>
                    </a:lnTo>
                    <a:lnTo>
                      <a:pt x="0" y="575733"/>
                    </a:lnTo>
                    <a:lnTo>
                      <a:pt x="0" y="602074"/>
                    </a:lnTo>
                    <a:lnTo>
                      <a:pt x="48918" y="602074"/>
                    </a:lnTo>
                    <a:lnTo>
                      <a:pt x="48918" y="602074"/>
                    </a:lnTo>
                    <a:lnTo>
                      <a:pt x="71496" y="617126"/>
                    </a:lnTo>
                    <a:lnTo>
                      <a:pt x="37630" y="647230"/>
                    </a:lnTo>
                    <a:lnTo>
                      <a:pt x="7526" y="662282"/>
                    </a:lnTo>
                    <a:lnTo>
                      <a:pt x="11289" y="681096"/>
                    </a:lnTo>
                    <a:lnTo>
                      <a:pt x="63970" y="669808"/>
                    </a:lnTo>
                    <a:lnTo>
                      <a:pt x="75259" y="696148"/>
                    </a:lnTo>
                    <a:lnTo>
                      <a:pt x="48918" y="718726"/>
                    </a:lnTo>
                    <a:lnTo>
                      <a:pt x="48918" y="718726"/>
                    </a:lnTo>
                    <a:lnTo>
                      <a:pt x="112889" y="741304"/>
                    </a:lnTo>
                    <a:lnTo>
                      <a:pt x="146756" y="793985"/>
                    </a:lnTo>
                    <a:lnTo>
                      <a:pt x="176859" y="831615"/>
                    </a:lnTo>
                    <a:lnTo>
                      <a:pt x="203200" y="873008"/>
                    </a:lnTo>
                    <a:lnTo>
                      <a:pt x="195674" y="906874"/>
                    </a:lnTo>
                    <a:lnTo>
                      <a:pt x="233304" y="906874"/>
                    </a:lnTo>
                    <a:lnTo>
                      <a:pt x="263407" y="940741"/>
                    </a:lnTo>
                    <a:lnTo>
                      <a:pt x="289748" y="963319"/>
                    </a:lnTo>
                    <a:lnTo>
                      <a:pt x="316089" y="989659"/>
                    </a:lnTo>
                    <a:lnTo>
                      <a:pt x="316089" y="1027289"/>
                    </a:lnTo>
                    <a:lnTo>
                      <a:pt x="342430" y="1027289"/>
                    </a:lnTo>
                    <a:lnTo>
                      <a:pt x="365007" y="1027289"/>
                    </a:lnTo>
                    <a:lnTo>
                      <a:pt x="402637" y="1049867"/>
                    </a:lnTo>
                    <a:lnTo>
                      <a:pt x="436504" y="1049867"/>
                    </a:lnTo>
                    <a:lnTo>
                      <a:pt x="462844" y="1049867"/>
                    </a:lnTo>
                    <a:lnTo>
                      <a:pt x="500474" y="1072445"/>
                    </a:lnTo>
                    <a:lnTo>
                      <a:pt x="530578" y="1076208"/>
                    </a:lnTo>
                    <a:lnTo>
                      <a:pt x="579496" y="1083733"/>
                    </a:lnTo>
                    <a:lnTo>
                      <a:pt x="639704" y="1095022"/>
                    </a:lnTo>
                    <a:lnTo>
                      <a:pt x="639704" y="1064919"/>
                    </a:lnTo>
                    <a:lnTo>
                      <a:pt x="677333" y="1064919"/>
                    </a:lnTo>
                    <a:lnTo>
                      <a:pt x="673570" y="1004711"/>
                    </a:lnTo>
                    <a:lnTo>
                      <a:pt x="696148" y="997185"/>
                    </a:lnTo>
                    <a:lnTo>
                      <a:pt x="707437" y="1023526"/>
                    </a:lnTo>
                    <a:lnTo>
                      <a:pt x="707437" y="1046104"/>
                    </a:lnTo>
                    <a:lnTo>
                      <a:pt x="741304" y="1068682"/>
                    </a:lnTo>
                    <a:lnTo>
                      <a:pt x="771407" y="1102548"/>
                    </a:lnTo>
                    <a:lnTo>
                      <a:pt x="793985" y="1102548"/>
                    </a:lnTo>
                    <a:lnTo>
                      <a:pt x="835378" y="1095022"/>
                    </a:lnTo>
                    <a:lnTo>
                      <a:pt x="854193" y="1049867"/>
                    </a:lnTo>
                    <a:lnTo>
                      <a:pt x="842904" y="1034815"/>
                    </a:lnTo>
                    <a:lnTo>
                      <a:pt x="809037" y="1019763"/>
                    </a:lnTo>
                    <a:lnTo>
                      <a:pt x="839141" y="989659"/>
                    </a:lnTo>
                    <a:lnTo>
                      <a:pt x="820326" y="936978"/>
                    </a:lnTo>
                    <a:lnTo>
                      <a:pt x="801511" y="906874"/>
                    </a:lnTo>
                    <a:lnTo>
                      <a:pt x="782696" y="857956"/>
                    </a:lnTo>
                    <a:lnTo>
                      <a:pt x="778933" y="846667"/>
                    </a:lnTo>
                    <a:lnTo>
                      <a:pt x="809037" y="835378"/>
                    </a:lnTo>
                    <a:lnTo>
                      <a:pt x="812800" y="816563"/>
                    </a:lnTo>
                    <a:lnTo>
                      <a:pt x="812800" y="775170"/>
                    </a:lnTo>
                    <a:lnTo>
                      <a:pt x="846667" y="767645"/>
                    </a:lnTo>
                    <a:lnTo>
                      <a:pt x="880533" y="786459"/>
                    </a:lnTo>
                    <a:lnTo>
                      <a:pt x="925689" y="797748"/>
                    </a:lnTo>
                    <a:lnTo>
                      <a:pt x="948267" y="805274"/>
                    </a:lnTo>
                    <a:lnTo>
                      <a:pt x="974607" y="820326"/>
                    </a:lnTo>
                    <a:lnTo>
                      <a:pt x="1012237" y="809037"/>
                    </a:lnTo>
                    <a:lnTo>
                      <a:pt x="989659" y="778933"/>
                    </a:lnTo>
                    <a:lnTo>
                      <a:pt x="955793" y="782696"/>
                    </a:lnTo>
                    <a:lnTo>
                      <a:pt x="910637" y="752593"/>
                    </a:lnTo>
                    <a:lnTo>
                      <a:pt x="921926" y="718726"/>
                    </a:lnTo>
                    <a:lnTo>
                      <a:pt x="940741" y="684859"/>
                    </a:lnTo>
                    <a:lnTo>
                      <a:pt x="970844" y="662282"/>
                    </a:lnTo>
                    <a:lnTo>
                      <a:pt x="1016000" y="650993"/>
                    </a:lnTo>
                    <a:lnTo>
                      <a:pt x="1061156" y="650993"/>
                    </a:lnTo>
                    <a:lnTo>
                      <a:pt x="722489" y="0"/>
                    </a:lnTo>
                    <a:lnTo>
                      <a:pt x="90311" y="195674"/>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7" name="Freeform: Shape 536">
                <a:extLst>
                  <a:ext uri="{FF2B5EF4-FFF2-40B4-BE49-F238E27FC236}">
                    <a16:creationId xmlns:a16="http://schemas.microsoft.com/office/drawing/2014/main" id="{A1929134-C5F7-458E-816E-B52918BA74B5}"/>
                  </a:ext>
                </a:extLst>
              </p:cNvPr>
              <p:cNvSpPr/>
              <p:nvPr/>
            </p:nvSpPr>
            <p:spPr>
              <a:xfrm>
                <a:off x="9764363" y="4165072"/>
                <a:ext cx="96949" cy="127111"/>
              </a:xfrm>
              <a:custGeom>
                <a:avLst/>
                <a:gdLst>
                  <a:gd name="connsiteX0" fmla="*/ 703674 w 906874"/>
                  <a:gd name="connsiteY0" fmla="*/ 839141 h 1204148"/>
                  <a:gd name="connsiteX1" fmla="*/ 568208 w 906874"/>
                  <a:gd name="connsiteY1" fmla="*/ 730015 h 1204148"/>
                  <a:gd name="connsiteX2" fmla="*/ 508000 w 906874"/>
                  <a:gd name="connsiteY2" fmla="*/ 673571 h 1204148"/>
                  <a:gd name="connsiteX3" fmla="*/ 451556 w 906874"/>
                  <a:gd name="connsiteY3" fmla="*/ 673571 h 1204148"/>
                  <a:gd name="connsiteX4" fmla="*/ 365008 w 906874"/>
                  <a:gd name="connsiteY4" fmla="*/ 650993 h 1204148"/>
                  <a:gd name="connsiteX5" fmla="*/ 301037 w 906874"/>
                  <a:gd name="connsiteY5" fmla="*/ 643467 h 1204148"/>
                  <a:gd name="connsiteX6" fmla="*/ 312326 w 906874"/>
                  <a:gd name="connsiteY6" fmla="*/ 609600 h 1204148"/>
                  <a:gd name="connsiteX7" fmla="*/ 278460 w 906874"/>
                  <a:gd name="connsiteY7" fmla="*/ 583259 h 1204148"/>
                  <a:gd name="connsiteX8" fmla="*/ 229541 w 906874"/>
                  <a:gd name="connsiteY8" fmla="*/ 564445 h 1204148"/>
                  <a:gd name="connsiteX9" fmla="*/ 191912 w 906874"/>
                  <a:gd name="connsiteY9" fmla="*/ 541867 h 1204148"/>
                  <a:gd name="connsiteX10" fmla="*/ 184386 w 906874"/>
                  <a:gd name="connsiteY10" fmla="*/ 560682 h 1204148"/>
                  <a:gd name="connsiteX11" fmla="*/ 154282 w 906874"/>
                  <a:gd name="connsiteY11" fmla="*/ 613363 h 1204148"/>
                  <a:gd name="connsiteX12" fmla="*/ 120415 w 906874"/>
                  <a:gd name="connsiteY12" fmla="*/ 560682 h 1204148"/>
                  <a:gd name="connsiteX13" fmla="*/ 109126 w 906874"/>
                  <a:gd name="connsiteY13" fmla="*/ 530578 h 1204148"/>
                  <a:gd name="connsiteX14" fmla="*/ 127941 w 906874"/>
                  <a:gd name="connsiteY14" fmla="*/ 504237 h 1204148"/>
                  <a:gd name="connsiteX15" fmla="*/ 116652 w 906874"/>
                  <a:gd name="connsiteY15" fmla="*/ 481659 h 1204148"/>
                  <a:gd name="connsiteX16" fmla="*/ 105363 w 906874"/>
                  <a:gd name="connsiteY16" fmla="*/ 462845 h 1204148"/>
                  <a:gd name="connsiteX17" fmla="*/ 67734 w 906874"/>
                  <a:gd name="connsiteY17" fmla="*/ 455319 h 1204148"/>
                  <a:gd name="connsiteX18" fmla="*/ 67734 w 906874"/>
                  <a:gd name="connsiteY18" fmla="*/ 455319 h 1204148"/>
                  <a:gd name="connsiteX19" fmla="*/ 86549 w 906874"/>
                  <a:gd name="connsiteY19" fmla="*/ 417689 h 1204148"/>
                  <a:gd name="connsiteX20" fmla="*/ 67734 w 906874"/>
                  <a:gd name="connsiteY20" fmla="*/ 380059 h 1204148"/>
                  <a:gd name="connsiteX21" fmla="*/ 56445 w 906874"/>
                  <a:gd name="connsiteY21" fmla="*/ 376296 h 1204148"/>
                  <a:gd name="connsiteX22" fmla="*/ 11289 w 906874"/>
                  <a:gd name="connsiteY22" fmla="*/ 349956 h 1204148"/>
                  <a:gd name="connsiteX23" fmla="*/ 3763 w 906874"/>
                  <a:gd name="connsiteY23" fmla="*/ 316089 h 1204148"/>
                  <a:gd name="connsiteX24" fmla="*/ 0 w 906874"/>
                  <a:gd name="connsiteY24" fmla="*/ 255882 h 1204148"/>
                  <a:gd name="connsiteX25" fmla="*/ 11289 w 906874"/>
                  <a:gd name="connsiteY25" fmla="*/ 237067 h 1204148"/>
                  <a:gd name="connsiteX26" fmla="*/ 11289 w 906874"/>
                  <a:gd name="connsiteY26" fmla="*/ 191911 h 1204148"/>
                  <a:gd name="connsiteX27" fmla="*/ 11289 w 906874"/>
                  <a:gd name="connsiteY27" fmla="*/ 150519 h 1204148"/>
                  <a:gd name="connsiteX28" fmla="*/ 33867 w 906874"/>
                  <a:gd name="connsiteY28" fmla="*/ 60208 h 1204148"/>
                  <a:gd name="connsiteX29" fmla="*/ 45156 w 906874"/>
                  <a:gd name="connsiteY29" fmla="*/ 15052 h 1204148"/>
                  <a:gd name="connsiteX30" fmla="*/ 79023 w 906874"/>
                  <a:gd name="connsiteY30" fmla="*/ 0 h 1204148"/>
                  <a:gd name="connsiteX31" fmla="*/ 90312 w 906874"/>
                  <a:gd name="connsiteY31" fmla="*/ 30104 h 1204148"/>
                  <a:gd name="connsiteX32" fmla="*/ 75260 w 906874"/>
                  <a:gd name="connsiteY32" fmla="*/ 82785 h 1204148"/>
                  <a:gd name="connsiteX33" fmla="*/ 75260 w 906874"/>
                  <a:gd name="connsiteY33" fmla="*/ 109126 h 1204148"/>
                  <a:gd name="connsiteX34" fmla="*/ 124178 w 906874"/>
                  <a:gd name="connsiteY34" fmla="*/ 116652 h 1204148"/>
                  <a:gd name="connsiteX35" fmla="*/ 116652 w 906874"/>
                  <a:gd name="connsiteY35" fmla="*/ 146756 h 1204148"/>
                  <a:gd name="connsiteX36" fmla="*/ 97837 w 906874"/>
                  <a:gd name="connsiteY36" fmla="*/ 173096 h 1204148"/>
                  <a:gd name="connsiteX37" fmla="*/ 90312 w 906874"/>
                  <a:gd name="connsiteY37" fmla="*/ 252119 h 1204148"/>
                  <a:gd name="connsiteX38" fmla="*/ 101600 w 906874"/>
                  <a:gd name="connsiteY38" fmla="*/ 301037 h 1204148"/>
                  <a:gd name="connsiteX39" fmla="*/ 109126 w 906874"/>
                  <a:gd name="connsiteY39" fmla="*/ 312326 h 1204148"/>
                  <a:gd name="connsiteX40" fmla="*/ 150519 w 906874"/>
                  <a:gd name="connsiteY40" fmla="*/ 301037 h 1204148"/>
                  <a:gd name="connsiteX41" fmla="*/ 165571 w 906874"/>
                  <a:gd name="connsiteY41" fmla="*/ 316089 h 1204148"/>
                  <a:gd name="connsiteX42" fmla="*/ 165571 w 906874"/>
                  <a:gd name="connsiteY42" fmla="*/ 353719 h 1204148"/>
                  <a:gd name="connsiteX43" fmla="*/ 173097 w 906874"/>
                  <a:gd name="connsiteY43" fmla="*/ 372534 h 1204148"/>
                  <a:gd name="connsiteX44" fmla="*/ 161808 w 906874"/>
                  <a:gd name="connsiteY44" fmla="*/ 410163 h 1204148"/>
                  <a:gd name="connsiteX45" fmla="*/ 199437 w 906874"/>
                  <a:gd name="connsiteY45" fmla="*/ 459082 h 1204148"/>
                  <a:gd name="connsiteX46" fmla="*/ 263408 w 906874"/>
                  <a:gd name="connsiteY46" fmla="*/ 485422 h 1204148"/>
                  <a:gd name="connsiteX47" fmla="*/ 316089 w 906874"/>
                  <a:gd name="connsiteY47" fmla="*/ 485422 h 1204148"/>
                  <a:gd name="connsiteX48" fmla="*/ 368771 w 906874"/>
                  <a:gd name="connsiteY48" fmla="*/ 455319 h 1204148"/>
                  <a:gd name="connsiteX49" fmla="*/ 406400 w 906874"/>
                  <a:gd name="connsiteY49" fmla="*/ 455319 h 1204148"/>
                  <a:gd name="connsiteX50" fmla="*/ 425215 w 906874"/>
                  <a:gd name="connsiteY50" fmla="*/ 477896 h 1204148"/>
                  <a:gd name="connsiteX51" fmla="*/ 462845 w 906874"/>
                  <a:gd name="connsiteY51" fmla="*/ 481659 h 1204148"/>
                  <a:gd name="connsiteX52" fmla="*/ 511763 w 906874"/>
                  <a:gd name="connsiteY52" fmla="*/ 489185 h 1204148"/>
                  <a:gd name="connsiteX53" fmla="*/ 541867 w 906874"/>
                  <a:gd name="connsiteY53" fmla="*/ 515526 h 1204148"/>
                  <a:gd name="connsiteX54" fmla="*/ 587023 w 906874"/>
                  <a:gd name="connsiteY54" fmla="*/ 530578 h 1204148"/>
                  <a:gd name="connsiteX55" fmla="*/ 624652 w 906874"/>
                  <a:gd name="connsiteY55" fmla="*/ 541867 h 1204148"/>
                  <a:gd name="connsiteX56" fmla="*/ 666045 w 906874"/>
                  <a:gd name="connsiteY56" fmla="*/ 549393 h 1204148"/>
                  <a:gd name="connsiteX57" fmla="*/ 699912 w 906874"/>
                  <a:gd name="connsiteY57" fmla="*/ 568208 h 1204148"/>
                  <a:gd name="connsiteX58" fmla="*/ 730015 w 906874"/>
                  <a:gd name="connsiteY58" fmla="*/ 587022 h 1204148"/>
                  <a:gd name="connsiteX59" fmla="*/ 767645 w 906874"/>
                  <a:gd name="connsiteY59" fmla="*/ 617126 h 1204148"/>
                  <a:gd name="connsiteX60" fmla="*/ 786460 w 906874"/>
                  <a:gd name="connsiteY60" fmla="*/ 658519 h 1204148"/>
                  <a:gd name="connsiteX61" fmla="*/ 790223 w 906874"/>
                  <a:gd name="connsiteY61" fmla="*/ 684859 h 1204148"/>
                  <a:gd name="connsiteX62" fmla="*/ 805274 w 906874"/>
                  <a:gd name="connsiteY62" fmla="*/ 741304 h 1204148"/>
                  <a:gd name="connsiteX63" fmla="*/ 805274 w 906874"/>
                  <a:gd name="connsiteY63" fmla="*/ 793985 h 1204148"/>
                  <a:gd name="connsiteX64" fmla="*/ 809037 w 906874"/>
                  <a:gd name="connsiteY64" fmla="*/ 842904 h 1204148"/>
                  <a:gd name="connsiteX65" fmla="*/ 831615 w 906874"/>
                  <a:gd name="connsiteY65" fmla="*/ 865482 h 1204148"/>
                  <a:gd name="connsiteX66" fmla="*/ 816563 w 906874"/>
                  <a:gd name="connsiteY66" fmla="*/ 918163 h 1204148"/>
                  <a:gd name="connsiteX67" fmla="*/ 809037 w 906874"/>
                  <a:gd name="connsiteY67" fmla="*/ 974608 h 1204148"/>
                  <a:gd name="connsiteX68" fmla="*/ 809037 w 906874"/>
                  <a:gd name="connsiteY68" fmla="*/ 989659 h 1204148"/>
                  <a:gd name="connsiteX69" fmla="*/ 842904 w 906874"/>
                  <a:gd name="connsiteY69" fmla="*/ 989659 h 1204148"/>
                  <a:gd name="connsiteX70" fmla="*/ 869245 w 906874"/>
                  <a:gd name="connsiteY70" fmla="*/ 948267 h 1204148"/>
                  <a:gd name="connsiteX71" fmla="*/ 906874 w 906874"/>
                  <a:gd name="connsiteY71" fmla="*/ 978371 h 1204148"/>
                  <a:gd name="connsiteX72" fmla="*/ 906874 w 906874"/>
                  <a:gd name="connsiteY72" fmla="*/ 1000948 h 1204148"/>
                  <a:gd name="connsiteX73" fmla="*/ 884297 w 906874"/>
                  <a:gd name="connsiteY73" fmla="*/ 1061156 h 1204148"/>
                  <a:gd name="connsiteX74" fmla="*/ 805274 w 906874"/>
                  <a:gd name="connsiteY74" fmla="*/ 1204148 h 1204148"/>
                  <a:gd name="connsiteX75" fmla="*/ 688623 w 906874"/>
                  <a:gd name="connsiteY75" fmla="*/ 1049867 h 1204148"/>
                  <a:gd name="connsiteX0" fmla="*/ 703674 w 944974"/>
                  <a:gd name="connsiteY0" fmla="*/ 839141 h 1204148"/>
                  <a:gd name="connsiteX1" fmla="*/ 568208 w 944974"/>
                  <a:gd name="connsiteY1" fmla="*/ 730015 h 1204148"/>
                  <a:gd name="connsiteX2" fmla="*/ 508000 w 944974"/>
                  <a:gd name="connsiteY2" fmla="*/ 673571 h 1204148"/>
                  <a:gd name="connsiteX3" fmla="*/ 451556 w 944974"/>
                  <a:gd name="connsiteY3" fmla="*/ 673571 h 1204148"/>
                  <a:gd name="connsiteX4" fmla="*/ 365008 w 944974"/>
                  <a:gd name="connsiteY4" fmla="*/ 650993 h 1204148"/>
                  <a:gd name="connsiteX5" fmla="*/ 301037 w 944974"/>
                  <a:gd name="connsiteY5" fmla="*/ 643467 h 1204148"/>
                  <a:gd name="connsiteX6" fmla="*/ 312326 w 944974"/>
                  <a:gd name="connsiteY6" fmla="*/ 609600 h 1204148"/>
                  <a:gd name="connsiteX7" fmla="*/ 278460 w 944974"/>
                  <a:gd name="connsiteY7" fmla="*/ 583259 h 1204148"/>
                  <a:gd name="connsiteX8" fmla="*/ 229541 w 944974"/>
                  <a:gd name="connsiteY8" fmla="*/ 564445 h 1204148"/>
                  <a:gd name="connsiteX9" fmla="*/ 191912 w 944974"/>
                  <a:gd name="connsiteY9" fmla="*/ 541867 h 1204148"/>
                  <a:gd name="connsiteX10" fmla="*/ 184386 w 944974"/>
                  <a:gd name="connsiteY10" fmla="*/ 560682 h 1204148"/>
                  <a:gd name="connsiteX11" fmla="*/ 154282 w 944974"/>
                  <a:gd name="connsiteY11" fmla="*/ 613363 h 1204148"/>
                  <a:gd name="connsiteX12" fmla="*/ 120415 w 944974"/>
                  <a:gd name="connsiteY12" fmla="*/ 560682 h 1204148"/>
                  <a:gd name="connsiteX13" fmla="*/ 109126 w 944974"/>
                  <a:gd name="connsiteY13" fmla="*/ 530578 h 1204148"/>
                  <a:gd name="connsiteX14" fmla="*/ 127941 w 944974"/>
                  <a:gd name="connsiteY14" fmla="*/ 504237 h 1204148"/>
                  <a:gd name="connsiteX15" fmla="*/ 116652 w 944974"/>
                  <a:gd name="connsiteY15" fmla="*/ 481659 h 1204148"/>
                  <a:gd name="connsiteX16" fmla="*/ 105363 w 944974"/>
                  <a:gd name="connsiteY16" fmla="*/ 462845 h 1204148"/>
                  <a:gd name="connsiteX17" fmla="*/ 67734 w 944974"/>
                  <a:gd name="connsiteY17" fmla="*/ 455319 h 1204148"/>
                  <a:gd name="connsiteX18" fmla="*/ 67734 w 944974"/>
                  <a:gd name="connsiteY18" fmla="*/ 455319 h 1204148"/>
                  <a:gd name="connsiteX19" fmla="*/ 86549 w 944974"/>
                  <a:gd name="connsiteY19" fmla="*/ 417689 h 1204148"/>
                  <a:gd name="connsiteX20" fmla="*/ 67734 w 944974"/>
                  <a:gd name="connsiteY20" fmla="*/ 380059 h 1204148"/>
                  <a:gd name="connsiteX21" fmla="*/ 56445 w 944974"/>
                  <a:gd name="connsiteY21" fmla="*/ 376296 h 1204148"/>
                  <a:gd name="connsiteX22" fmla="*/ 11289 w 944974"/>
                  <a:gd name="connsiteY22" fmla="*/ 349956 h 1204148"/>
                  <a:gd name="connsiteX23" fmla="*/ 3763 w 944974"/>
                  <a:gd name="connsiteY23" fmla="*/ 316089 h 1204148"/>
                  <a:gd name="connsiteX24" fmla="*/ 0 w 944974"/>
                  <a:gd name="connsiteY24" fmla="*/ 255882 h 1204148"/>
                  <a:gd name="connsiteX25" fmla="*/ 11289 w 944974"/>
                  <a:gd name="connsiteY25" fmla="*/ 237067 h 1204148"/>
                  <a:gd name="connsiteX26" fmla="*/ 11289 w 944974"/>
                  <a:gd name="connsiteY26" fmla="*/ 191911 h 1204148"/>
                  <a:gd name="connsiteX27" fmla="*/ 11289 w 944974"/>
                  <a:gd name="connsiteY27" fmla="*/ 150519 h 1204148"/>
                  <a:gd name="connsiteX28" fmla="*/ 33867 w 944974"/>
                  <a:gd name="connsiteY28" fmla="*/ 60208 h 1204148"/>
                  <a:gd name="connsiteX29" fmla="*/ 45156 w 944974"/>
                  <a:gd name="connsiteY29" fmla="*/ 15052 h 1204148"/>
                  <a:gd name="connsiteX30" fmla="*/ 79023 w 944974"/>
                  <a:gd name="connsiteY30" fmla="*/ 0 h 1204148"/>
                  <a:gd name="connsiteX31" fmla="*/ 90312 w 944974"/>
                  <a:gd name="connsiteY31" fmla="*/ 30104 h 1204148"/>
                  <a:gd name="connsiteX32" fmla="*/ 75260 w 944974"/>
                  <a:gd name="connsiteY32" fmla="*/ 82785 h 1204148"/>
                  <a:gd name="connsiteX33" fmla="*/ 75260 w 944974"/>
                  <a:gd name="connsiteY33" fmla="*/ 109126 h 1204148"/>
                  <a:gd name="connsiteX34" fmla="*/ 124178 w 944974"/>
                  <a:gd name="connsiteY34" fmla="*/ 116652 h 1204148"/>
                  <a:gd name="connsiteX35" fmla="*/ 116652 w 944974"/>
                  <a:gd name="connsiteY35" fmla="*/ 146756 h 1204148"/>
                  <a:gd name="connsiteX36" fmla="*/ 97837 w 944974"/>
                  <a:gd name="connsiteY36" fmla="*/ 173096 h 1204148"/>
                  <a:gd name="connsiteX37" fmla="*/ 90312 w 944974"/>
                  <a:gd name="connsiteY37" fmla="*/ 252119 h 1204148"/>
                  <a:gd name="connsiteX38" fmla="*/ 101600 w 944974"/>
                  <a:gd name="connsiteY38" fmla="*/ 301037 h 1204148"/>
                  <a:gd name="connsiteX39" fmla="*/ 109126 w 944974"/>
                  <a:gd name="connsiteY39" fmla="*/ 312326 h 1204148"/>
                  <a:gd name="connsiteX40" fmla="*/ 150519 w 944974"/>
                  <a:gd name="connsiteY40" fmla="*/ 301037 h 1204148"/>
                  <a:gd name="connsiteX41" fmla="*/ 165571 w 944974"/>
                  <a:gd name="connsiteY41" fmla="*/ 316089 h 1204148"/>
                  <a:gd name="connsiteX42" fmla="*/ 165571 w 944974"/>
                  <a:gd name="connsiteY42" fmla="*/ 353719 h 1204148"/>
                  <a:gd name="connsiteX43" fmla="*/ 173097 w 944974"/>
                  <a:gd name="connsiteY43" fmla="*/ 372534 h 1204148"/>
                  <a:gd name="connsiteX44" fmla="*/ 161808 w 944974"/>
                  <a:gd name="connsiteY44" fmla="*/ 410163 h 1204148"/>
                  <a:gd name="connsiteX45" fmla="*/ 199437 w 944974"/>
                  <a:gd name="connsiteY45" fmla="*/ 459082 h 1204148"/>
                  <a:gd name="connsiteX46" fmla="*/ 263408 w 944974"/>
                  <a:gd name="connsiteY46" fmla="*/ 485422 h 1204148"/>
                  <a:gd name="connsiteX47" fmla="*/ 316089 w 944974"/>
                  <a:gd name="connsiteY47" fmla="*/ 485422 h 1204148"/>
                  <a:gd name="connsiteX48" fmla="*/ 368771 w 944974"/>
                  <a:gd name="connsiteY48" fmla="*/ 455319 h 1204148"/>
                  <a:gd name="connsiteX49" fmla="*/ 406400 w 944974"/>
                  <a:gd name="connsiteY49" fmla="*/ 455319 h 1204148"/>
                  <a:gd name="connsiteX50" fmla="*/ 425215 w 944974"/>
                  <a:gd name="connsiteY50" fmla="*/ 477896 h 1204148"/>
                  <a:gd name="connsiteX51" fmla="*/ 462845 w 944974"/>
                  <a:gd name="connsiteY51" fmla="*/ 481659 h 1204148"/>
                  <a:gd name="connsiteX52" fmla="*/ 511763 w 944974"/>
                  <a:gd name="connsiteY52" fmla="*/ 489185 h 1204148"/>
                  <a:gd name="connsiteX53" fmla="*/ 541867 w 944974"/>
                  <a:gd name="connsiteY53" fmla="*/ 515526 h 1204148"/>
                  <a:gd name="connsiteX54" fmla="*/ 587023 w 944974"/>
                  <a:gd name="connsiteY54" fmla="*/ 530578 h 1204148"/>
                  <a:gd name="connsiteX55" fmla="*/ 624652 w 944974"/>
                  <a:gd name="connsiteY55" fmla="*/ 541867 h 1204148"/>
                  <a:gd name="connsiteX56" fmla="*/ 666045 w 944974"/>
                  <a:gd name="connsiteY56" fmla="*/ 549393 h 1204148"/>
                  <a:gd name="connsiteX57" fmla="*/ 699912 w 944974"/>
                  <a:gd name="connsiteY57" fmla="*/ 568208 h 1204148"/>
                  <a:gd name="connsiteX58" fmla="*/ 730015 w 944974"/>
                  <a:gd name="connsiteY58" fmla="*/ 587022 h 1204148"/>
                  <a:gd name="connsiteX59" fmla="*/ 767645 w 944974"/>
                  <a:gd name="connsiteY59" fmla="*/ 617126 h 1204148"/>
                  <a:gd name="connsiteX60" fmla="*/ 786460 w 944974"/>
                  <a:gd name="connsiteY60" fmla="*/ 658519 h 1204148"/>
                  <a:gd name="connsiteX61" fmla="*/ 790223 w 944974"/>
                  <a:gd name="connsiteY61" fmla="*/ 684859 h 1204148"/>
                  <a:gd name="connsiteX62" fmla="*/ 805274 w 944974"/>
                  <a:gd name="connsiteY62" fmla="*/ 741304 h 1204148"/>
                  <a:gd name="connsiteX63" fmla="*/ 805274 w 944974"/>
                  <a:gd name="connsiteY63" fmla="*/ 793985 h 1204148"/>
                  <a:gd name="connsiteX64" fmla="*/ 809037 w 944974"/>
                  <a:gd name="connsiteY64" fmla="*/ 842904 h 1204148"/>
                  <a:gd name="connsiteX65" fmla="*/ 831615 w 944974"/>
                  <a:gd name="connsiteY65" fmla="*/ 865482 h 1204148"/>
                  <a:gd name="connsiteX66" fmla="*/ 816563 w 944974"/>
                  <a:gd name="connsiteY66" fmla="*/ 918163 h 1204148"/>
                  <a:gd name="connsiteX67" fmla="*/ 809037 w 944974"/>
                  <a:gd name="connsiteY67" fmla="*/ 974608 h 1204148"/>
                  <a:gd name="connsiteX68" fmla="*/ 809037 w 944974"/>
                  <a:gd name="connsiteY68" fmla="*/ 989659 h 1204148"/>
                  <a:gd name="connsiteX69" fmla="*/ 842904 w 944974"/>
                  <a:gd name="connsiteY69" fmla="*/ 989659 h 1204148"/>
                  <a:gd name="connsiteX70" fmla="*/ 869245 w 944974"/>
                  <a:gd name="connsiteY70" fmla="*/ 948267 h 1204148"/>
                  <a:gd name="connsiteX71" fmla="*/ 906874 w 944974"/>
                  <a:gd name="connsiteY71" fmla="*/ 978371 h 1204148"/>
                  <a:gd name="connsiteX72" fmla="*/ 944974 w 944974"/>
                  <a:gd name="connsiteY72" fmla="*/ 1007298 h 1204148"/>
                  <a:gd name="connsiteX73" fmla="*/ 884297 w 944974"/>
                  <a:gd name="connsiteY73" fmla="*/ 1061156 h 1204148"/>
                  <a:gd name="connsiteX74" fmla="*/ 805274 w 944974"/>
                  <a:gd name="connsiteY74" fmla="*/ 1204148 h 1204148"/>
                  <a:gd name="connsiteX75" fmla="*/ 688623 w 944974"/>
                  <a:gd name="connsiteY75" fmla="*/ 1049867 h 1204148"/>
                  <a:gd name="connsiteX0" fmla="*/ 703674 w 944974"/>
                  <a:gd name="connsiteY0" fmla="*/ 839141 h 1204148"/>
                  <a:gd name="connsiteX1" fmla="*/ 568208 w 944974"/>
                  <a:gd name="connsiteY1" fmla="*/ 730015 h 1204148"/>
                  <a:gd name="connsiteX2" fmla="*/ 508000 w 944974"/>
                  <a:gd name="connsiteY2" fmla="*/ 673571 h 1204148"/>
                  <a:gd name="connsiteX3" fmla="*/ 451556 w 944974"/>
                  <a:gd name="connsiteY3" fmla="*/ 673571 h 1204148"/>
                  <a:gd name="connsiteX4" fmla="*/ 365008 w 944974"/>
                  <a:gd name="connsiteY4" fmla="*/ 650993 h 1204148"/>
                  <a:gd name="connsiteX5" fmla="*/ 301037 w 944974"/>
                  <a:gd name="connsiteY5" fmla="*/ 643467 h 1204148"/>
                  <a:gd name="connsiteX6" fmla="*/ 312326 w 944974"/>
                  <a:gd name="connsiteY6" fmla="*/ 609600 h 1204148"/>
                  <a:gd name="connsiteX7" fmla="*/ 278460 w 944974"/>
                  <a:gd name="connsiteY7" fmla="*/ 583259 h 1204148"/>
                  <a:gd name="connsiteX8" fmla="*/ 229541 w 944974"/>
                  <a:gd name="connsiteY8" fmla="*/ 564445 h 1204148"/>
                  <a:gd name="connsiteX9" fmla="*/ 191912 w 944974"/>
                  <a:gd name="connsiteY9" fmla="*/ 541867 h 1204148"/>
                  <a:gd name="connsiteX10" fmla="*/ 184386 w 944974"/>
                  <a:gd name="connsiteY10" fmla="*/ 560682 h 1204148"/>
                  <a:gd name="connsiteX11" fmla="*/ 154282 w 944974"/>
                  <a:gd name="connsiteY11" fmla="*/ 613363 h 1204148"/>
                  <a:gd name="connsiteX12" fmla="*/ 120415 w 944974"/>
                  <a:gd name="connsiteY12" fmla="*/ 560682 h 1204148"/>
                  <a:gd name="connsiteX13" fmla="*/ 109126 w 944974"/>
                  <a:gd name="connsiteY13" fmla="*/ 530578 h 1204148"/>
                  <a:gd name="connsiteX14" fmla="*/ 127941 w 944974"/>
                  <a:gd name="connsiteY14" fmla="*/ 504237 h 1204148"/>
                  <a:gd name="connsiteX15" fmla="*/ 116652 w 944974"/>
                  <a:gd name="connsiteY15" fmla="*/ 481659 h 1204148"/>
                  <a:gd name="connsiteX16" fmla="*/ 105363 w 944974"/>
                  <a:gd name="connsiteY16" fmla="*/ 462845 h 1204148"/>
                  <a:gd name="connsiteX17" fmla="*/ 67734 w 944974"/>
                  <a:gd name="connsiteY17" fmla="*/ 455319 h 1204148"/>
                  <a:gd name="connsiteX18" fmla="*/ 67734 w 944974"/>
                  <a:gd name="connsiteY18" fmla="*/ 455319 h 1204148"/>
                  <a:gd name="connsiteX19" fmla="*/ 86549 w 944974"/>
                  <a:gd name="connsiteY19" fmla="*/ 417689 h 1204148"/>
                  <a:gd name="connsiteX20" fmla="*/ 67734 w 944974"/>
                  <a:gd name="connsiteY20" fmla="*/ 380059 h 1204148"/>
                  <a:gd name="connsiteX21" fmla="*/ 56445 w 944974"/>
                  <a:gd name="connsiteY21" fmla="*/ 376296 h 1204148"/>
                  <a:gd name="connsiteX22" fmla="*/ 11289 w 944974"/>
                  <a:gd name="connsiteY22" fmla="*/ 349956 h 1204148"/>
                  <a:gd name="connsiteX23" fmla="*/ 3763 w 944974"/>
                  <a:gd name="connsiteY23" fmla="*/ 316089 h 1204148"/>
                  <a:gd name="connsiteX24" fmla="*/ 0 w 944974"/>
                  <a:gd name="connsiteY24" fmla="*/ 255882 h 1204148"/>
                  <a:gd name="connsiteX25" fmla="*/ 11289 w 944974"/>
                  <a:gd name="connsiteY25" fmla="*/ 237067 h 1204148"/>
                  <a:gd name="connsiteX26" fmla="*/ 11289 w 944974"/>
                  <a:gd name="connsiteY26" fmla="*/ 191911 h 1204148"/>
                  <a:gd name="connsiteX27" fmla="*/ 11289 w 944974"/>
                  <a:gd name="connsiteY27" fmla="*/ 150519 h 1204148"/>
                  <a:gd name="connsiteX28" fmla="*/ 33867 w 944974"/>
                  <a:gd name="connsiteY28" fmla="*/ 60208 h 1204148"/>
                  <a:gd name="connsiteX29" fmla="*/ 45156 w 944974"/>
                  <a:gd name="connsiteY29" fmla="*/ 15052 h 1204148"/>
                  <a:gd name="connsiteX30" fmla="*/ 79023 w 944974"/>
                  <a:gd name="connsiteY30" fmla="*/ 0 h 1204148"/>
                  <a:gd name="connsiteX31" fmla="*/ 90312 w 944974"/>
                  <a:gd name="connsiteY31" fmla="*/ 30104 h 1204148"/>
                  <a:gd name="connsiteX32" fmla="*/ 75260 w 944974"/>
                  <a:gd name="connsiteY32" fmla="*/ 82785 h 1204148"/>
                  <a:gd name="connsiteX33" fmla="*/ 75260 w 944974"/>
                  <a:gd name="connsiteY33" fmla="*/ 109126 h 1204148"/>
                  <a:gd name="connsiteX34" fmla="*/ 124178 w 944974"/>
                  <a:gd name="connsiteY34" fmla="*/ 116652 h 1204148"/>
                  <a:gd name="connsiteX35" fmla="*/ 116652 w 944974"/>
                  <a:gd name="connsiteY35" fmla="*/ 146756 h 1204148"/>
                  <a:gd name="connsiteX36" fmla="*/ 97837 w 944974"/>
                  <a:gd name="connsiteY36" fmla="*/ 173096 h 1204148"/>
                  <a:gd name="connsiteX37" fmla="*/ 90312 w 944974"/>
                  <a:gd name="connsiteY37" fmla="*/ 252119 h 1204148"/>
                  <a:gd name="connsiteX38" fmla="*/ 101600 w 944974"/>
                  <a:gd name="connsiteY38" fmla="*/ 301037 h 1204148"/>
                  <a:gd name="connsiteX39" fmla="*/ 109126 w 944974"/>
                  <a:gd name="connsiteY39" fmla="*/ 312326 h 1204148"/>
                  <a:gd name="connsiteX40" fmla="*/ 150519 w 944974"/>
                  <a:gd name="connsiteY40" fmla="*/ 301037 h 1204148"/>
                  <a:gd name="connsiteX41" fmla="*/ 165571 w 944974"/>
                  <a:gd name="connsiteY41" fmla="*/ 316089 h 1204148"/>
                  <a:gd name="connsiteX42" fmla="*/ 165571 w 944974"/>
                  <a:gd name="connsiteY42" fmla="*/ 353719 h 1204148"/>
                  <a:gd name="connsiteX43" fmla="*/ 173097 w 944974"/>
                  <a:gd name="connsiteY43" fmla="*/ 372534 h 1204148"/>
                  <a:gd name="connsiteX44" fmla="*/ 161808 w 944974"/>
                  <a:gd name="connsiteY44" fmla="*/ 410163 h 1204148"/>
                  <a:gd name="connsiteX45" fmla="*/ 199437 w 944974"/>
                  <a:gd name="connsiteY45" fmla="*/ 459082 h 1204148"/>
                  <a:gd name="connsiteX46" fmla="*/ 263408 w 944974"/>
                  <a:gd name="connsiteY46" fmla="*/ 485422 h 1204148"/>
                  <a:gd name="connsiteX47" fmla="*/ 316089 w 944974"/>
                  <a:gd name="connsiteY47" fmla="*/ 485422 h 1204148"/>
                  <a:gd name="connsiteX48" fmla="*/ 368771 w 944974"/>
                  <a:gd name="connsiteY48" fmla="*/ 455319 h 1204148"/>
                  <a:gd name="connsiteX49" fmla="*/ 406400 w 944974"/>
                  <a:gd name="connsiteY49" fmla="*/ 455319 h 1204148"/>
                  <a:gd name="connsiteX50" fmla="*/ 425215 w 944974"/>
                  <a:gd name="connsiteY50" fmla="*/ 477896 h 1204148"/>
                  <a:gd name="connsiteX51" fmla="*/ 462845 w 944974"/>
                  <a:gd name="connsiteY51" fmla="*/ 481659 h 1204148"/>
                  <a:gd name="connsiteX52" fmla="*/ 511763 w 944974"/>
                  <a:gd name="connsiteY52" fmla="*/ 489185 h 1204148"/>
                  <a:gd name="connsiteX53" fmla="*/ 541867 w 944974"/>
                  <a:gd name="connsiteY53" fmla="*/ 515526 h 1204148"/>
                  <a:gd name="connsiteX54" fmla="*/ 587023 w 944974"/>
                  <a:gd name="connsiteY54" fmla="*/ 530578 h 1204148"/>
                  <a:gd name="connsiteX55" fmla="*/ 624652 w 944974"/>
                  <a:gd name="connsiteY55" fmla="*/ 541867 h 1204148"/>
                  <a:gd name="connsiteX56" fmla="*/ 666045 w 944974"/>
                  <a:gd name="connsiteY56" fmla="*/ 549393 h 1204148"/>
                  <a:gd name="connsiteX57" fmla="*/ 699912 w 944974"/>
                  <a:gd name="connsiteY57" fmla="*/ 568208 h 1204148"/>
                  <a:gd name="connsiteX58" fmla="*/ 730015 w 944974"/>
                  <a:gd name="connsiteY58" fmla="*/ 587022 h 1204148"/>
                  <a:gd name="connsiteX59" fmla="*/ 767645 w 944974"/>
                  <a:gd name="connsiteY59" fmla="*/ 617126 h 1204148"/>
                  <a:gd name="connsiteX60" fmla="*/ 786460 w 944974"/>
                  <a:gd name="connsiteY60" fmla="*/ 658519 h 1204148"/>
                  <a:gd name="connsiteX61" fmla="*/ 790223 w 944974"/>
                  <a:gd name="connsiteY61" fmla="*/ 684859 h 1204148"/>
                  <a:gd name="connsiteX62" fmla="*/ 805274 w 944974"/>
                  <a:gd name="connsiteY62" fmla="*/ 741304 h 1204148"/>
                  <a:gd name="connsiteX63" fmla="*/ 805274 w 944974"/>
                  <a:gd name="connsiteY63" fmla="*/ 793985 h 1204148"/>
                  <a:gd name="connsiteX64" fmla="*/ 809037 w 944974"/>
                  <a:gd name="connsiteY64" fmla="*/ 842904 h 1204148"/>
                  <a:gd name="connsiteX65" fmla="*/ 831615 w 944974"/>
                  <a:gd name="connsiteY65" fmla="*/ 865482 h 1204148"/>
                  <a:gd name="connsiteX66" fmla="*/ 816563 w 944974"/>
                  <a:gd name="connsiteY66" fmla="*/ 918163 h 1204148"/>
                  <a:gd name="connsiteX67" fmla="*/ 809037 w 944974"/>
                  <a:gd name="connsiteY67" fmla="*/ 974608 h 1204148"/>
                  <a:gd name="connsiteX68" fmla="*/ 809037 w 944974"/>
                  <a:gd name="connsiteY68" fmla="*/ 989659 h 1204148"/>
                  <a:gd name="connsiteX69" fmla="*/ 842904 w 944974"/>
                  <a:gd name="connsiteY69" fmla="*/ 989659 h 1204148"/>
                  <a:gd name="connsiteX70" fmla="*/ 869245 w 944974"/>
                  <a:gd name="connsiteY70" fmla="*/ 948267 h 1204148"/>
                  <a:gd name="connsiteX71" fmla="*/ 916399 w 944974"/>
                  <a:gd name="connsiteY71" fmla="*/ 978371 h 1204148"/>
                  <a:gd name="connsiteX72" fmla="*/ 944974 w 944974"/>
                  <a:gd name="connsiteY72" fmla="*/ 1007298 h 1204148"/>
                  <a:gd name="connsiteX73" fmla="*/ 884297 w 944974"/>
                  <a:gd name="connsiteY73" fmla="*/ 1061156 h 1204148"/>
                  <a:gd name="connsiteX74" fmla="*/ 805274 w 944974"/>
                  <a:gd name="connsiteY74" fmla="*/ 1204148 h 1204148"/>
                  <a:gd name="connsiteX75" fmla="*/ 688623 w 944974"/>
                  <a:gd name="connsiteY75" fmla="*/ 1049867 h 1204148"/>
                  <a:gd name="connsiteX0" fmla="*/ 703674 w 944974"/>
                  <a:gd name="connsiteY0" fmla="*/ 839141 h 1204148"/>
                  <a:gd name="connsiteX1" fmla="*/ 568208 w 944974"/>
                  <a:gd name="connsiteY1" fmla="*/ 730015 h 1204148"/>
                  <a:gd name="connsiteX2" fmla="*/ 508000 w 944974"/>
                  <a:gd name="connsiteY2" fmla="*/ 673571 h 1204148"/>
                  <a:gd name="connsiteX3" fmla="*/ 451556 w 944974"/>
                  <a:gd name="connsiteY3" fmla="*/ 673571 h 1204148"/>
                  <a:gd name="connsiteX4" fmla="*/ 365008 w 944974"/>
                  <a:gd name="connsiteY4" fmla="*/ 650993 h 1204148"/>
                  <a:gd name="connsiteX5" fmla="*/ 301037 w 944974"/>
                  <a:gd name="connsiteY5" fmla="*/ 643467 h 1204148"/>
                  <a:gd name="connsiteX6" fmla="*/ 312326 w 944974"/>
                  <a:gd name="connsiteY6" fmla="*/ 609600 h 1204148"/>
                  <a:gd name="connsiteX7" fmla="*/ 278460 w 944974"/>
                  <a:gd name="connsiteY7" fmla="*/ 583259 h 1204148"/>
                  <a:gd name="connsiteX8" fmla="*/ 229541 w 944974"/>
                  <a:gd name="connsiteY8" fmla="*/ 564445 h 1204148"/>
                  <a:gd name="connsiteX9" fmla="*/ 191912 w 944974"/>
                  <a:gd name="connsiteY9" fmla="*/ 541867 h 1204148"/>
                  <a:gd name="connsiteX10" fmla="*/ 184386 w 944974"/>
                  <a:gd name="connsiteY10" fmla="*/ 560682 h 1204148"/>
                  <a:gd name="connsiteX11" fmla="*/ 154282 w 944974"/>
                  <a:gd name="connsiteY11" fmla="*/ 613363 h 1204148"/>
                  <a:gd name="connsiteX12" fmla="*/ 120415 w 944974"/>
                  <a:gd name="connsiteY12" fmla="*/ 560682 h 1204148"/>
                  <a:gd name="connsiteX13" fmla="*/ 109126 w 944974"/>
                  <a:gd name="connsiteY13" fmla="*/ 530578 h 1204148"/>
                  <a:gd name="connsiteX14" fmla="*/ 127941 w 944974"/>
                  <a:gd name="connsiteY14" fmla="*/ 504237 h 1204148"/>
                  <a:gd name="connsiteX15" fmla="*/ 116652 w 944974"/>
                  <a:gd name="connsiteY15" fmla="*/ 481659 h 1204148"/>
                  <a:gd name="connsiteX16" fmla="*/ 105363 w 944974"/>
                  <a:gd name="connsiteY16" fmla="*/ 462845 h 1204148"/>
                  <a:gd name="connsiteX17" fmla="*/ 67734 w 944974"/>
                  <a:gd name="connsiteY17" fmla="*/ 455319 h 1204148"/>
                  <a:gd name="connsiteX18" fmla="*/ 67734 w 944974"/>
                  <a:gd name="connsiteY18" fmla="*/ 455319 h 1204148"/>
                  <a:gd name="connsiteX19" fmla="*/ 86549 w 944974"/>
                  <a:gd name="connsiteY19" fmla="*/ 417689 h 1204148"/>
                  <a:gd name="connsiteX20" fmla="*/ 67734 w 944974"/>
                  <a:gd name="connsiteY20" fmla="*/ 380059 h 1204148"/>
                  <a:gd name="connsiteX21" fmla="*/ 56445 w 944974"/>
                  <a:gd name="connsiteY21" fmla="*/ 376296 h 1204148"/>
                  <a:gd name="connsiteX22" fmla="*/ 11289 w 944974"/>
                  <a:gd name="connsiteY22" fmla="*/ 349956 h 1204148"/>
                  <a:gd name="connsiteX23" fmla="*/ 3763 w 944974"/>
                  <a:gd name="connsiteY23" fmla="*/ 316089 h 1204148"/>
                  <a:gd name="connsiteX24" fmla="*/ 0 w 944974"/>
                  <a:gd name="connsiteY24" fmla="*/ 255882 h 1204148"/>
                  <a:gd name="connsiteX25" fmla="*/ 11289 w 944974"/>
                  <a:gd name="connsiteY25" fmla="*/ 237067 h 1204148"/>
                  <a:gd name="connsiteX26" fmla="*/ 11289 w 944974"/>
                  <a:gd name="connsiteY26" fmla="*/ 191911 h 1204148"/>
                  <a:gd name="connsiteX27" fmla="*/ 11289 w 944974"/>
                  <a:gd name="connsiteY27" fmla="*/ 150519 h 1204148"/>
                  <a:gd name="connsiteX28" fmla="*/ 33867 w 944974"/>
                  <a:gd name="connsiteY28" fmla="*/ 60208 h 1204148"/>
                  <a:gd name="connsiteX29" fmla="*/ 45156 w 944974"/>
                  <a:gd name="connsiteY29" fmla="*/ 15052 h 1204148"/>
                  <a:gd name="connsiteX30" fmla="*/ 79023 w 944974"/>
                  <a:gd name="connsiteY30" fmla="*/ 0 h 1204148"/>
                  <a:gd name="connsiteX31" fmla="*/ 90312 w 944974"/>
                  <a:gd name="connsiteY31" fmla="*/ 30104 h 1204148"/>
                  <a:gd name="connsiteX32" fmla="*/ 75260 w 944974"/>
                  <a:gd name="connsiteY32" fmla="*/ 82785 h 1204148"/>
                  <a:gd name="connsiteX33" fmla="*/ 75260 w 944974"/>
                  <a:gd name="connsiteY33" fmla="*/ 109126 h 1204148"/>
                  <a:gd name="connsiteX34" fmla="*/ 124178 w 944974"/>
                  <a:gd name="connsiteY34" fmla="*/ 116652 h 1204148"/>
                  <a:gd name="connsiteX35" fmla="*/ 116652 w 944974"/>
                  <a:gd name="connsiteY35" fmla="*/ 146756 h 1204148"/>
                  <a:gd name="connsiteX36" fmla="*/ 97837 w 944974"/>
                  <a:gd name="connsiteY36" fmla="*/ 173096 h 1204148"/>
                  <a:gd name="connsiteX37" fmla="*/ 90312 w 944974"/>
                  <a:gd name="connsiteY37" fmla="*/ 252119 h 1204148"/>
                  <a:gd name="connsiteX38" fmla="*/ 101600 w 944974"/>
                  <a:gd name="connsiteY38" fmla="*/ 301037 h 1204148"/>
                  <a:gd name="connsiteX39" fmla="*/ 109126 w 944974"/>
                  <a:gd name="connsiteY39" fmla="*/ 312326 h 1204148"/>
                  <a:gd name="connsiteX40" fmla="*/ 150519 w 944974"/>
                  <a:gd name="connsiteY40" fmla="*/ 301037 h 1204148"/>
                  <a:gd name="connsiteX41" fmla="*/ 165571 w 944974"/>
                  <a:gd name="connsiteY41" fmla="*/ 316089 h 1204148"/>
                  <a:gd name="connsiteX42" fmla="*/ 165571 w 944974"/>
                  <a:gd name="connsiteY42" fmla="*/ 353719 h 1204148"/>
                  <a:gd name="connsiteX43" fmla="*/ 173097 w 944974"/>
                  <a:gd name="connsiteY43" fmla="*/ 372534 h 1204148"/>
                  <a:gd name="connsiteX44" fmla="*/ 161808 w 944974"/>
                  <a:gd name="connsiteY44" fmla="*/ 410163 h 1204148"/>
                  <a:gd name="connsiteX45" fmla="*/ 199437 w 944974"/>
                  <a:gd name="connsiteY45" fmla="*/ 459082 h 1204148"/>
                  <a:gd name="connsiteX46" fmla="*/ 263408 w 944974"/>
                  <a:gd name="connsiteY46" fmla="*/ 485422 h 1204148"/>
                  <a:gd name="connsiteX47" fmla="*/ 316089 w 944974"/>
                  <a:gd name="connsiteY47" fmla="*/ 485422 h 1204148"/>
                  <a:gd name="connsiteX48" fmla="*/ 368771 w 944974"/>
                  <a:gd name="connsiteY48" fmla="*/ 455319 h 1204148"/>
                  <a:gd name="connsiteX49" fmla="*/ 406400 w 944974"/>
                  <a:gd name="connsiteY49" fmla="*/ 455319 h 1204148"/>
                  <a:gd name="connsiteX50" fmla="*/ 425215 w 944974"/>
                  <a:gd name="connsiteY50" fmla="*/ 477896 h 1204148"/>
                  <a:gd name="connsiteX51" fmla="*/ 462845 w 944974"/>
                  <a:gd name="connsiteY51" fmla="*/ 481659 h 1204148"/>
                  <a:gd name="connsiteX52" fmla="*/ 511763 w 944974"/>
                  <a:gd name="connsiteY52" fmla="*/ 489185 h 1204148"/>
                  <a:gd name="connsiteX53" fmla="*/ 541867 w 944974"/>
                  <a:gd name="connsiteY53" fmla="*/ 515526 h 1204148"/>
                  <a:gd name="connsiteX54" fmla="*/ 587023 w 944974"/>
                  <a:gd name="connsiteY54" fmla="*/ 530578 h 1204148"/>
                  <a:gd name="connsiteX55" fmla="*/ 624652 w 944974"/>
                  <a:gd name="connsiteY55" fmla="*/ 541867 h 1204148"/>
                  <a:gd name="connsiteX56" fmla="*/ 666045 w 944974"/>
                  <a:gd name="connsiteY56" fmla="*/ 549393 h 1204148"/>
                  <a:gd name="connsiteX57" fmla="*/ 699912 w 944974"/>
                  <a:gd name="connsiteY57" fmla="*/ 568208 h 1204148"/>
                  <a:gd name="connsiteX58" fmla="*/ 730015 w 944974"/>
                  <a:gd name="connsiteY58" fmla="*/ 587022 h 1204148"/>
                  <a:gd name="connsiteX59" fmla="*/ 767645 w 944974"/>
                  <a:gd name="connsiteY59" fmla="*/ 617126 h 1204148"/>
                  <a:gd name="connsiteX60" fmla="*/ 786460 w 944974"/>
                  <a:gd name="connsiteY60" fmla="*/ 658519 h 1204148"/>
                  <a:gd name="connsiteX61" fmla="*/ 790223 w 944974"/>
                  <a:gd name="connsiteY61" fmla="*/ 684859 h 1204148"/>
                  <a:gd name="connsiteX62" fmla="*/ 805274 w 944974"/>
                  <a:gd name="connsiteY62" fmla="*/ 741304 h 1204148"/>
                  <a:gd name="connsiteX63" fmla="*/ 805274 w 944974"/>
                  <a:gd name="connsiteY63" fmla="*/ 793985 h 1204148"/>
                  <a:gd name="connsiteX64" fmla="*/ 809037 w 944974"/>
                  <a:gd name="connsiteY64" fmla="*/ 842904 h 1204148"/>
                  <a:gd name="connsiteX65" fmla="*/ 831615 w 944974"/>
                  <a:gd name="connsiteY65" fmla="*/ 865482 h 1204148"/>
                  <a:gd name="connsiteX66" fmla="*/ 816563 w 944974"/>
                  <a:gd name="connsiteY66" fmla="*/ 918163 h 1204148"/>
                  <a:gd name="connsiteX67" fmla="*/ 809037 w 944974"/>
                  <a:gd name="connsiteY67" fmla="*/ 974608 h 1204148"/>
                  <a:gd name="connsiteX68" fmla="*/ 809037 w 944974"/>
                  <a:gd name="connsiteY68" fmla="*/ 989659 h 1204148"/>
                  <a:gd name="connsiteX69" fmla="*/ 842904 w 944974"/>
                  <a:gd name="connsiteY69" fmla="*/ 989659 h 1204148"/>
                  <a:gd name="connsiteX70" fmla="*/ 889882 w 944974"/>
                  <a:gd name="connsiteY70" fmla="*/ 959379 h 1204148"/>
                  <a:gd name="connsiteX71" fmla="*/ 916399 w 944974"/>
                  <a:gd name="connsiteY71" fmla="*/ 978371 h 1204148"/>
                  <a:gd name="connsiteX72" fmla="*/ 944974 w 944974"/>
                  <a:gd name="connsiteY72" fmla="*/ 1007298 h 1204148"/>
                  <a:gd name="connsiteX73" fmla="*/ 884297 w 944974"/>
                  <a:gd name="connsiteY73" fmla="*/ 1061156 h 1204148"/>
                  <a:gd name="connsiteX74" fmla="*/ 805274 w 944974"/>
                  <a:gd name="connsiteY74" fmla="*/ 1204148 h 1204148"/>
                  <a:gd name="connsiteX75" fmla="*/ 688623 w 944974"/>
                  <a:gd name="connsiteY75" fmla="*/ 1049867 h 1204148"/>
                  <a:gd name="connsiteX0" fmla="*/ 703674 w 944974"/>
                  <a:gd name="connsiteY0" fmla="*/ 839141 h 1204148"/>
                  <a:gd name="connsiteX1" fmla="*/ 568208 w 944974"/>
                  <a:gd name="connsiteY1" fmla="*/ 730015 h 1204148"/>
                  <a:gd name="connsiteX2" fmla="*/ 508000 w 944974"/>
                  <a:gd name="connsiteY2" fmla="*/ 673571 h 1204148"/>
                  <a:gd name="connsiteX3" fmla="*/ 451556 w 944974"/>
                  <a:gd name="connsiteY3" fmla="*/ 673571 h 1204148"/>
                  <a:gd name="connsiteX4" fmla="*/ 365008 w 944974"/>
                  <a:gd name="connsiteY4" fmla="*/ 650993 h 1204148"/>
                  <a:gd name="connsiteX5" fmla="*/ 301037 w 944974"/>
                  <a:gd name="connsiteY5" fmla="*/ 643467 h 1204148"/>
                  <a:gd name="connsiteX6" fmla="*/ 312326 w 944974"/>
                  <a:gd name="connsiteY6" fmla="*/ 609600 h 1204148"/>
                  <a:gd name="connsiteX7" fmla="*/ 278460 w 944974"/>
                  <a:gd name="connsiteY7" fmla="*/ 583259 h 1204148"/>
                  <a:gd name="connsiteX8" fmla="*/ 229541 w 944974"/>
                  <a:gd name="connsiteY8" fmla="*/ 564445 h 1204148"/>
                  <a:gd name="connsiteX9" fmla="*/ 191912 w 944974"/>
                  <a:gd name="connsiteY9" fmla="*/ 541867 h 1204148"/>
                  <a:gd name="connsiteX10" fmla="*/ 184386 w 944974"/>
                  <a:gd name="connsiteY10" fmla="*/ 560682 h 1204148"/>
                  <a:gd name="connsiteX11" fmla="*/ 154282 w 944974"/>
                  <a:gd name="connsiteY11" fmla="*/ 613363 h 1204148"/>
                  <a:gd name="connsiteX12" fmla="*/ 120415 w 944974"/>
                  <a:gd name="connsiteY12" fmla="*/ 560682 h 1204148"/>
                  <a:gd name="connsiteX13" fmla="*/ 109126 w 944974"/>
                  <a:gd name="connsiteY13" fmla="*/ 530578 h 1204148"/>
                  <a:gd name="connsiteX14" fmla="*/ 127941 w 944974"/>
                  <a:gd name="connsiteY14" fmla="*/ 504237 h 1204148"/>
                  <a:gd name="connsiteX15" fmla="*/ 116652 w 944974"/>
                  <a:gd name="connsiteY15" fmla="*/ 481659 h 1204148"/>
                  <a:gd name="connsiteX16" fmla="*/ 105363 w 944974"/>
                  <a:gd name="connsiteY16" fmla="*/ 462845 h 1204148"/>
                  <a:gd name="connsiteX17" fmla="*/ 67734 w 944974"/>
                  <a:gd name="connsiteY17" fmla="*/ 455319 h 1204148"/>
                  <a:gd name="connsiteX18" fmla="*/ 67734 w 944974"/>
                  <a:gd name="connsiteY18" fmla="*/ 455319 h 1204148"/>
                  <a:gd name="connsiteX19" fmla="*/ 86549 w 944974"/>
                  <a:gd name="connsiteY19" fmla="*/ 417689 h 1204148"/>
                  <a:gd name="connsiteX20" fmla="*/ 67734 w 944974"/>
                  <a:gd name="connsiteY20" fmla="*/ 380059 h 1204148"/>
                  <a:gd name="connsiteX21" fmla="*/ 56445 w 944974"/>
                  <a:gd name="connsiteY21" fmla="*/ 376296 h 1204148"/>
                  <a:gd name="connsiteX22" fmla="*/ 11289 w 944974"/>
                  <a:gd name="connsiteY22" fmla="*/ 349956 h 1204148"/>
                  <a:gd name="connsiteX23" fmla="*/ 3763 w 944974"/>
                  <a:gd name="connsiteY23" fmla="*/ 316089 h 1204148"/>
                  <a:gd name="connsiteX24" fmla="*/ 0 w 944974"/>
                  <a:gd name="connsiteY24" fmla="*/ 255882 h 1204148"/>
                  <a:gd name="connsiteX25" fmla="*/ 11289 w 944974"/>
                  <a:gd name="connsiteY25" fmla="*/ 237067 h 1204148"/>
                  <a:gd name="connsiteX26" fmla="*/ 11289 w 944974"/>
                  <a:gd name="connsiteY26" fmla="*/ 191911 h 1204148"/>
                  <a:gd name="connsiteX27" fmla="*/ 11289 w 944974"/>
                  <a:gd name="connsiteY27" fmla="*/ 150519 h 1204148"/>
                  <a:gd name="connsiteX28" fmla="*/ 33867 w 944974"/>
                  <a:gd name="connsiteY28" fmla="*/ 60208 h 1204148"/>
                  <a:gd name="connsiteX29" fmla="*/ 45156 w 944974"/>
                  <a:gd name="connsiteY29" fmla="*/ 15052 h 1204148"/>
                  <a:gd name="connsiteX30" fmla="*/ 79023 w 944974"/>
                  <a:gd name="connsiteY30" fmla="*/ 0 h 1204148"/>
                  <a:gd name="connsiteX31" fmla="*/ 90312 w 944974"/>
                  <a:gd name="connsiteY31" fmla="*/ 30104 h 1204148"/>
                  <a:gd name="connsiteX32" fmla="*/ 75260 w 944974"/>
                  <a:gd name="connsiteY32" fmla="*/ 82785 h 1204148"/>
                  <a:gd name="connsiteX33" fmla="*/ 75260 w 944974"/>
                  <a:gd name="connsiteY33" fmla="*/ 109126 h 1204148"/>
                  <a:gd name="connsiteX34" fmla="*/ 124178 w 944974"/>
                  <a:gd name="connsiteY34" fmla="*/ 116652 h 1204148"/>
                  <a:gd name="connsiteX35" fmla="*/ 116652 w 944974"/>
                  <a:gd name="connsiteY35" fmla="*/ 146756 h 1204148"/>
                  <a:gd name="connsiteX36" fmla="*/ 97837 w 944974"/>
                  <a:gd name="connsiteY36" fmla="*/ 173096 h 1204148"/>
                  <a:gd name="connsiteX37" fmla="*/ 90312 w 944974"/>
                  <a:gd name="connsiteY37" fmla="*/ 252119 h 1204148"/>
                  <a:gd name="connsiteX38" fmla="*/ 101600 w 944974"/>
                  <a:gd name="connsiteY38" fmla="*/ 301037 h 1204148"/>
                  <a:gd name="connsiteX39" fmla="*/ 109126 w 944974"/>
                  <a:gd name="connsiteY39" fmla="*/ 312326 h 1204148"/>
                  <a:gd name="connsiteX40" fmla="*/ 150519 w 944974"/>
                  <a:gd name="connsiteY40" fmla="*/ 301037 h 1204148"/>
                  <a:gd name="connsiteX41" fmla="*/ 165571 w 944974"/>
                  <a:gd name="connsiteY41" fmla="*/ 316089 h 1204148"/>
                  <a:gd name="connsiteX42" fmla="*/ 165571 w 944974"/>
                  <a:gd name="connsiteY42" fmla="*/ 353719 h 1204148"/>
                  <a:gd name="connsiteX43" fmla="*/ 173097 w 944974"/>
                  <a:gd name="connsiteY43" fmla="*/ 372534 h 1204148"/>
                  <a:gd name="connsiteX44" fmla="*/ 161808 w 944974"/>
                  <a:gd name="connsiteY44" fmla="*/ 410163 h 1204148"/>
                  <a:gd name="connsiteX45" fmla="*/ 199437 w 944974"/>
                  <a:gd name="connsiteY45" fmla="*/ 459082 h 1204148"/>
                  <a:gd name="connsiteX46" fmla="*/ 263408 w 944974"/>
                  <a:gd name="connsiteY46" fmla="*/ 485422 h 1204148"/>
                  <a:gd name="connsiteX47" fmla="*/ 316089 w 944974"/>
                  <a:gd name="connsiteY47" fmla="*/ 485422 h 1204148"/>
                  <a:gd name="connsiteX48" fmla="*/ 368771 w 944974"/>
                  <a:gd name="connsiteY48" fmla="*/ 455319 h 1204148"/>
                  <a:gd name="connsiteX49" fmla="*/ 406400 w 944974"/>
                  <a:gd name="connsiteY49" fmla="*/ 455319 h 1204148"/>
                  <a:gd name="connsiteX50" fmla="*/ 425215 w 944974"/>
                  <a:gd name="connsiteY50" fmla="*/ 477896 h 1204148"/>
                  <a:gd name="connsiteX51" fmla="*/ 462845 w 944974"/>
                  <a:gd name="connsiteY51" fmla="*/ 481659 h 1204148"/>
                  <a:gd name="connsiteX52" fmla="*/ 511763 w 944974"/>
                  <a:gd name="connsiteY52" fmla="*/ 489185 h 1204148"/>
                  <a:gd name="connsiteX53" fmla="*/ 541867 w 944974"/>
                  <a:gd name="connsiteY53" fmla="*/ 515526 h 1204148"/>
                  <a:gd name="connsiteX54" fmla="*/ 587023 w 944974"/>
                  <a:gd name="connsiteY54" fmla="*/ 530578 h 1204148"/>
                  <a:gd name="connsiteX55" fmla="*/ 624652 w 944974"/>
                  <a:gd name="connsiteY55" fmla="*/ 541867 h 1204148"/>
                  <a:gd name="connsiteX56" fmla="*/ 666045 w 944974"/>
                  <a:gd name="connsiteY56" fmla="*/ 549393 h 1204148"/>
                  <a:gd name="connsiteX57" fmla="*/ 699912 w 944974"/>
                  <a:gd name="connsiteY57" fmla="*/ 568208 h 1204148"/>
                  <a:gd name="connsiteX58" fmla="*/ 730015 w 944974"/>
                  <a:gd name="connsiteY58" fmla="*/ 587022 h 1204148"/>
                  <a:gd name="connsiteX59" fmla="*/ 767645 w 944974"/>
                  <a:gd name="connsiteY59" fmla="*/ 617126 h 1204148"/>
                  <a:gd name="connsiteX60" fmla="*/ 786460 w 944974"/>
                  <a:gd name="connsiteY60" fmla="*/ 658519 h 1204148"/>
                  <a:gd name="connsiteX61" fmla="*/ 790223 w 944974"/>
                  <a:gd name="connsiteY61" fmla="*/ 684859 h 1204148"/>
                  <a:gd name="connsiteX62" fmla="*/ 805274 w 944974"/>
                  <a:gd name="connsiteY62" fmla="*/ 741304 h 1204148"/>
                  <a:gd name="connsiteX63" fmla="*/ 805274 w 944974"/>
                  <a:gd name="connsiteY63" fmla="*/ 793985 h 1204148"/>
                  <a:gd name="connsiteX64" fmla="*/ 809037 w 944974"/>
                  <a:gd name="connsiteY64" fmla="*/ 842904 h 1204148"/>
                  <a:gd name="connsiteX65" fmla="*/ 831615 w 944974"/>
                  <a:gd name="connsiteY65" fmla="*/ 865482 h 1204148"/>
                  <a:gd name="connsiteX66" fmla="*/ 816563 w 944974"/>
                  <a:gd name="connsiteY66" fmla="*/ 918163 h 1204148"/>
                  <a:gd name="connsiteX67" fmla="*/ 809037 w 944974"/>
                  <a:gd name="connsiteY67" fmla="*/ 974608 h 1204148"/>
                  <a:gd name="connsiteX68" fmla="*/ 809037 w 944974"/>
                  <a:gd name="connsiteY68" fmla="*/ 989659 h 1204148"/>
                  <a:gd name="connsiteX69" fmla="*/ 844491 w 944974"/>
                  <a:gd name="connsiteY69" fmla="*/ 1016647 h 1204148"/>
                  <a:gd name="connsiteX70" fmla="*/ 889882 w 944974"/>
                  <a:gd name="connsiteY70" fmla="*/ 959379 h 1204148"/>
                  <a:gd name="connsiteX71" fmla="*/ 916399 w 944974"/>
                  <a:gd name="connsiteY71" fmla="*/ 978371 h 1204148"/>
                  <a:gd name="connsiteX72" fmla="*/ 944974 w 944974"/>
                  <a:gd name="connsiteY72" fmla="*/ 1007298 h 1204148"/>
                  <a:gd name="connsiteX73" fmla="*/ 884297 w 944974"/>
                  <a:gd name="connsiteY73" fmla="*/ 1061156 h 1204148"/>
                  <a:gd name="connsiteX74" fmla="*/ 805274 w 944974"/>
                  <a:gd name="connsiteY74" fmla="*/ 1204148 h 1204148"/>
                  <a:gd name="connsiteX75" fmla="*/ 688623 w 944974"/>
                  <a:gd name="connsiteY75" fmla="*/ 1049867 h 1204148"/>
                  <a:gd name="connsiteX0" fmla="*/ 703674 w 944974"/>
                  <a:gd name="connsiteY0" fmla="*/ 839141 h 1204148"/>
                  <a:gd name="connsiteX1" fmla="*/ 568208 w 944974"/>
                  <a:gd name="connsiteY1" fmla="*/ 730015 h 1204148"/>
                  <a:gd name="connsiteX2" fmla="*/ 508000 w 944974"/>
                  <a:gd name="connsiteY2" fmla="*/ 673571 h 1204148"/>
                  <a:gd name="connsiteX3" fmla="*/ 451556 w 944974"/>
                  <a:gd name="connsiteY3" fmla="*/ 673571 h 1204148"/>
                  <a:gd name="connsiteX4" fmla="*/ 365008 w 944974"/>
                  <a:gd name="connsiteY4" fmla="*/ 650993 h 1204148"/>
                  <a:gd name="connsiteX5" fmla="*/ 301037 w 944974"/>
                  <a:gd name="connsiteY5" fmla="*/ 643467 h 1204148"/>
                  <a:gd name="connsiteX6" fmla="*/ 312326 w 944974"/>
                  <a:gd name="connsiteY6" fmla="*/ 609600 h 1204148"/>
                  <a:gd name="connsiteX7" fmla="*/ 278460 w 944974"/>
                  <a:gd name="connsiteY7" fmla="*/ 583259 h 1204148"/>
                  <a:gd name="connsiteX8" fmla="*/ 229541 w 944974"/>
                  <a:gd name="connsiteY8" fmla="*/ 564445 h 1204148"/>
                  <a:gd name="connsiteX9" fmla="*/ 191912 w 944974"/>
                  <a:gd name="connsiteY9" fmla="*/ 541867 h 1204148"/>
                  <a:gd name="connsiteX10" fmla="*/ 184386 w 944974"/>
                  <a:gd name="connsiteY10" fmla="*/ 560682 h 1204148"/>
                  <a:gd name="connsiteX11" fmla="*/ 154282 w 944974"/>
                  <a:gd name="connsiteY11" fmla="*/ 613363 h 1204148"/>
                  <a:gd name="connsiteX12" fmla="*/ 120415 w 944974"/>
                  <a:gd name="connsiteY12" fmla="*/ 560682 h 1204148"/>
                  <a:gd name="connsiteX13" fmla="*/ 109126 w 944974"/>
                  <a:gd name="connsiteY13" fmla="*/ 530578 h 1204148"/>
                  <a:gd name="connsiteX14" fmla="*/ 127941 w 944974"/>
                  <a:gd name="connsiteY14" fmla="*/ 504237 h 1204148"/>
                  <a:gd name="connsiteX15" fmla="*/ 116652 w 944974"/>
                  <a:gd name="connsiteY15" fmla="*/ 481659 h 1204148"/>
                  <a:gd name="connsiteX16" fmla="*/ 105363 w 944974"/>
                  <a:gd name="connsiteY16" fmla="*/ 462845 h 1204148"/>
                  <a:gd name="connsiteX17" fmla="*/ 67734 w 944974"/>
                  <a:gd name="connsiteY17" fmla="*/ 455319 h 1204148"/>
                  <a:gd name="connsiteX18" fmla="*/ 67734 w 944974"/>
                  <a:gd name="connsiteY18" fmla="*/ 455319 h 1204148"/>
                  <a:gd name="connsiteX19" fmla="*/ 86549 w 944974"/>
                  <a:gd name="connsiteY19" fmla="*/ 417689 h 1204148"/>
                  <a:gd name="connsiteX20" fmla="*/ 67734 w 944974"/>
                  <a:gd name="connsiteY20" fmla="*/ 380059 h 1204148"/>
                  <a:gd name="connsiteX21" fmla="*/ 56445 w 944974"/>
                  <a:gd name="connsiteY21" fmla="*/ 376296 h 1204148"/>
                  <a:gd name="connsiteX22" fmla="*/ 11289 w 944974"/>
                  <a:gd name="connsiteY22" fmla="*/ 349956 h 1204148"/>
                  <a:gd name="connsiteX23" fmla="*/ 3763 w 944974"/>
                  <a:gd name="connsiteY23" fmla="*/ 316089 h 1204148"/>
                  <a:gd name="connsiteX24" fmla="*/ 0 w 944974"/>
                  <a:gd name="connsiteY24" fmla="*/ 255882 h 1204148"/>
                  <a:gd name="connsiteX25" fmla="*/ 11289 w 944974"/>
                  <a:gd name="connsiteY25" fmla="*/ 237067 h 1204148"/>
                  <a:gd name="connsiteX26" fmla="*/ 11289 w 944974"/>
                  <a:gd name="connsiteY26" fmla="*/ 191911 h 1204148"/>
                  <a:gd name="connsiteX27" fmla="*/ 11289 w 944974"/>
                  <a:gd name="connsiteY27" fmla="*/ 150519 h 1204148"/>
                  <a:gd name="connsiteX28" fmla="*/ 33867 w 944974"/>
                  <a:gd name="connsiteY28" fmla="*/ 60208 h 1204148"/>
                  <a:gd name="connsiteX29" fmla="*/ 45156 w 944974"/>
                  <a:gd name="connsiteY29" fmla="*/ 15052 h 1204148"/>
                  <a:gd name="connsiteX30" fmla="*/ 79023 w 944974"/>
                  <a:gd name="connsiteY30" fmla="*/ 0 h 1204148"/>
                  <a:gd name="connsiteX31" fmla="*/ 90312 w 944974"/>
                  <a:gd name="connsiteY31" fmla="*/ 30104 h 1204148"/>
                  <a:gd name="connsiteX32" fmla="*/ 75260 w 944974"/>
                  <a:gd name="connsiteY32" fmla="*/ 82785 h 1204148"/>
                  <a:gd name="connsiteX33" fmla="*/ 75260 w 944974"/>
                  <a:gd name="connsiteY33" fmla="*/ 109126 h 1204148"/>
                  <a:gd name="connsiteX34" fmla="*/ 124178 w 944974"/>
                  <a:gd name="connsiteY34" fmla="*/ 116652 h 1204148"/>
                  <a:gd name="connsiteX35" fmla="*/ 116652 w 944974"/>
                  <a:gd name="connsiteY35" fmla="*/ 146756 h 1204148"/>
                  <a:gd name="connsiteX36" fmla="*/ 97837 w 944974"/>
                  <a:gd name="connsiteY36" fmla="*/ 173096 h 1204148"/>
                  <a:gd name="connsiteX37" fmla="*/ 90312 w 944974"/>
                  <a:gd name="connsiteY37" fmla="*/ 252119 h 1204148"/>
                  <a:gd name="connsiteX38" fmla="*/ 101600 w 944974"/>
                  <a:gd name="connsiteY38" fmla="*/ 301037 h 1204148"/>
                  <a:gd name="connsiteX39" fmla="*/ 109126 w 944974"/>
                  <a:gd name="connsiteY39" fmla="*/ 312326 h 1204148"/>
                  <a:gd name="connsiteX40" fmla="*/ 150519 w 944974"/>
                  <a:gd name="connsiteY40" fmla="*/ 301037 h 1204148"/>
                  <a:gd name="connsiteX41" fmla="*/ 165571 w 944974"/>
                  <a:gd name="connsiteY41" fmla="*/ 316089 h 1204148"/>
                  <a:gd name="connsiteX42" fmla="*/ 165571 w 944974"/>
                  <a:gd name="connsiteY42" fmla="*/ 353719 h 1204148"/>
                  <a:gd name="connsiteX43" fmla="*/ 173097 w 944974"/>
                  <a:gd name="connsiteY43" fmla="*/ 372534 h 1204148"/>
                  <a:gd name="connsiteX44" fmla="*/ 161808 w 944974"/>
                  <a:gd name="connsiteY44" fmla="*/ 410163 h 1204148"/>
                  <a:gd name="connsiteX45" fmla="*/ 199437 w 944974"/>
                  <a:gd name="connsiteY45" fmla="*/ 459082 h 1204148"/>
                  <a:gd name="connsiteX46" fmla="*/ 263408 w 944974"/>
                  <a:gd name="connsiteY46" fmla="*/ 485422 h 1204148"/>
                  <a:gd name="connsiteX47" fmla="*/ 316089 w 944974"/>
                  <a:gd name="connsiteY47" fmla="*/ 485422 h 1204148"/>
                  <a:gd name="connsiteX48" fmla="*/ 368771 w 944974"/>
                  <a:gd name="connsiteY48" fmla="*/ 455319 h 1204148"/>
                  <a:gd name="connsiteX49" fmla="*/ 406400 w 944974"/>
                  <a:gd name="connsiteY49" fmla="*/ 455319 h 1204148"/>
                  <a:gd name="connsiteX50" fmla="*/ 425215 w 944974"/>
                  <a:gd name="connsiteY50" fmla="*/ 477896 h 1204148"/>
                  <a:gd name="connsiteX51" fmla="*/ 462845 w 944974"/>
                  <a:gd name="connsiteY51" fmla="*/ 481659 h 1204148"/>
                  <a:gd name="connsiteX52" fmla="*/ 511763 w 944974"/>
                  <a:gd name="connsiteY52" fmla="*/ 489185 h 1204148"/>
                  <a:gd name="connsiteX53" fmla="*/ 541867 w 944974"/>
                  <a:gd name="connsiteY53" fmla="*/ 515526 h 1204148"/>
                  <a:gd name="connsiteX54" fmla="*/ 587023 w 944974"/>
                  <a:gd name="connsiteY54" fmla="*/ 530578 h 1204148"/>
                  <a:gd name="connsiteX55" fmla="*/ 624652 w 944974"/>
                  <a:gd name="connsiteY55" fmla="*/ 541867 h 1204148"/>
                  <a:gd name="connsiteX56" fmla="*/ 666045 w 944974"/>
                  <a:gd name="connsiteY56" fmla="*/ 549393 h 1204148"/>
                  <a:gd name="connsiteX57" fmla="*/ 699912 w 944974"/>
                  <a:gd name="connsiteY57" fmla="*/ 568208 h 1204148"/>
                  <a:gd name="connsiteX58" fmla="*/ 730015 w 944974"/>
                  <a:gd name="connsiteY58" fmla="*/ 587022 h 1204148"/>
                  <a:gd name="connsiteX59" fmla="*/ 767645 w 944974"/>
                  <a:gd name="connsiteY59" fmla="*/ 617126 h 1204148"/>
                  <a:gd name="connsiteX60" fmla="*/ 786460 w 944974"/>
                  <a:gd name="connsiteY60" fmla="*/ 658519 h 1204148"/>
                  <a:gd name="connsiteX61" fmla="*/ 790223 w 944974"/>
                  <a:gd name="connsiteY61" fmla="*/ 684859 h 1204148"/>
                  <a:gd name="connsiteX62" fmla="*/ 805274 w 944974"/>
                  <a:gd name="connsiteY62" fmla="*/ 741304 h 1204148"/>
                  <a:gd name="connsiteX63" fmla="*/ 805274 w 944974"/>
                  <a:gd name="connsiteY63" fmla="*/ 793985 h 1204148"/>
                  <a:gd name="connsiteX64" fmla="*/ 809037 w 944974"/>
                  <a:gd name="connsiteY64" fmla="*/ 842904 h 1204148"/>
                  <a:gd name="connsiteX65" fmla="*/ 831615 w 944974"/>
                  <a:gd name="connsiteY65" fmla="*/ 865482 h 1204148"/>
                  <a:gd name="connsiteX66" fmla="*/ 816563 w 944974"/>
                  <a:gd name="connsiteY66" fmla="*/ 918163 h 1204148"/>
                  <a:gd name="connsiteX67" fmla="*/ 809037 w 944974"/>
                  <a:gd name="connsiteY67" fmla="*/ 974608 h 1204148"/>
                  <a:gd name="connsiteX68" fmla="*/ 755062 w 944974"/>
                  <a:gd name="connsiteY68" fmla="*/ 1019821 h 1204148"/>
                  <a:gd name="connsiteX69" fmla="*/ 844491 w 944974"/>
                  <a:gd name="connsiteY69" fmla="*/ 1016647 h 1204148"/>
                  <a:gd name="connsiteX70" fmla="*/ 889882 w 944974"/>
                  <a:gd name="connsiteY70" fmla="*/ 959379 h 1204148"/>
                  <a:gd name="connsiteX71" fmla="*/ 916399 w 944974"/>
                  <a:gd name="connsiteY71" fmla="*/ 978371 h 1204148"/>
                  <a:gd name="connsiteX72" fmla="*/ 944974 w 944974"/>
                  <a:gd name="connsiteY72" fmla="*/ 1007298 h 1204148"/>
                  <a:gd name="connsiteX73" fmla="*/ 884297 w 944974"/>
                  <a:gd name="connsiteY73" fmla="*/ 1061156 h 1204148"/>
                  <a:gd name="connsiteX74" fmla="*/ 805274 w 944974"/>
                  <a:gd name="connsiteY74" fmla="*/ 1204148 h 1204148"/>
                  <a:gd name="connsiteX75" fmla="*/ 688623 w 944974"/>
                  <a:gd name="connsiteY75" fmla="*/ 1049867 h 1204148"/>
                  <a:gd name="connsiteX0" fmla="*/ 703674 w 944974"/>
                  <a:gd name="connsiteY0" fmla="*/ 839141 h 1232723"/>
                  <a:gd name="connsiteX1" fmla="*/ 568208 w 944974"/>
                  <a:gd name="connsiteY1" fmla="*/ 730015 h 1232723"/>
                  <a:gd name="connsiteX2" fmla="*/ 508000 w 944974"/>
                  <a:gd name="connsiteY2" fmla="*/ 673571 h 1232723"/>
                  <a:gd name="connsiteX3" fmla="*/ 451556 w 944974"/>
                  <a:gd name="connsiteY3" fmla="*/ 673571 h 1232723"/>
                  <a:gd name="connsiteX4" fmla="*/ 365008 w 944974"/>
                  <a:gd name="connsiteY4" fmla="*/ 650993 h 1232723"/>
                  <a:gd name="connsiteX5" fmla="*/ 301037 w 944974"/>
                  <a:gd name="connsiteY5" fmla="*/ 643467 h 1232723"/>
                  <a:gd name="connsiteX6" fmla="*/ 312326 w 944974"/>
                  <a:gd name="connsiteY6" fmla="*/ 609600 h 1232723"/>
                  <a:gd name="connsiteX7" fmla="*/ 278460 w 944974"/>
                  <a:gd name="connsiteY7" fmla="*/ 583259 h 1232723"/>
                  <a:gd name="connsiteX8" fmla="*/ 229541 w 944974"/>
                  <a:gd name="connsiteY8" fmla="*/ 564445 h 1232723"/>
                  <a:gd name="connsiteX9" fmla="*/ 191912 w 944974"/>
                  <a:gd name="connsiteY9" fmla="*/ 541867 h 1232723"/>
                  <a:gd name="connsiteX10" fmla="*/ 184386 w 944974"/>
                  <a:gd name="connsiteY10" fmla="*/ 560682 h 1232723"/>
                  <a:gd name="connsiteX11" fmla="*/ 154282 w 944974"/>
                  <a:gd name="connsiteY11" fmla="*/ 613363 h 1232723"/>
                  <a:gd name="connsiteX12" fmla="*/ 120415 w 944974"/>
                  <a:gd name="connsiteY12" fmla="*/ 560682 h 1232723"/>
                  <a:gd name="connsiteX13" fmla="*/ 109126 w 944974"/>
                  <a:gd name="connsiteY13" fmla="*/ 530578 h 1232723"/>
                  <a:gd name="connsiteX14" fmla="*/ 127941 w 944974"/>
                  <a:gd name="connsiteY14" fmla="*/ 504237 h 1232723"/>
                  <a:gd name="connsiteX15" fmla="*/ 116652 w 944974"/>
                  <a:gd name="connsiteY15" fmla="*/ 481659 h 1232723"/>
                  <a:gd name="connsiteX16" fmla="*/ 105363 w 944974"/>
                  <a:gd name="connsiteY16" fmla="*/ 462845 h 1232723"/>
                  <a:gd name="connsiteX17" fmla="*/ 67734 w 944974"/>
                  <a:gd name="connsiteY17" fmla="*/ 455319 h 1232723"/>
                  <a:gd name="connsiteX18" fmla="*/ 67734 w 944974"/>
                  <a:gd name="connsiteY18" fmla="*/ 455319 h 1232723"/>
                  <a:gd name="connsiteX19" fmla="*/ 86549 w 944974"/>
                  <a:gd name="connsiteY19" fmla="*/ 417689 h 1232723"/>
                  <a:gd name="connsiteX20" fmla="*/ 67734 w 944974"/>
                  <a:gd name="connsiteY20" fmla="*/ 380059 h 1232723"/>
                  <a:gd name="connsiteX21" fmla="*/ 56445 w 944974"/>
                  <a:gd name="connsiteY21" fmla="*/ 376296 h 1232723"/>
                  <a:gd name="connsiteX22" fmla="*/ 11289 w 944974"/>
                  <a:gd name="connsiteY22" fmla="*/ 349956 h 1232723"/>
                  <a:gd name="connsiteX23" fmla="*/ 3763 w 944974"/>
                  <a:gd name="connsiteY23" fmla="*/ 316089 h 1232723"/>
                  <a:gd name="connsiteX24" fmla="*/ 0 w 944974"/>
                  <a:gd name="connsiteY24" fmla="*/ 255882 h 1232723"/>
                  <a:gd name="connsiteX25" fmla="*/ 11289 w 944974"/>
                  <a:gd name="connsiteY25" fmla="*/ 237067 h 1232723"/>
                  <a:gd name="connsiteX26" fmla="*/ 11289 w 944974"/>
                  <a:gd name="connsiteY26" fmla="*/ 191911 h 1232723"/>
                  <a:gd name="connsiteX27" fmla="*/ 11289 w 944974"/>
                  <a:gd name="connsiteY27" fmla="*/ 150519 h 1232723"/>
                  <a:gd name="connsiteX28" fmla="*/ 33867 w 944974"/>
                  <a:gd name="connsiteY28" fmla="*/ 60208 h 1232723"/>
                  <a:gd name="connsiteX29" fmla="*/ 45156 w 944974"/>
                  <a:gd name="connsiteY29" fmla="*/ 15052 h 1232723"/>
                  <a:gd name="connsiteX30" fmla="*/ 79023 w 944974"/>
                  <a:gd name="connsiteY30" fmla="*/ 0 h 1232723"/>
                  <a:gd name="connsiteX31" fmla="*/ 90312 w 944974"/>
                  <a:gd name="connsiteY31" fmla="*/ 30104 h 1232723"/>
                  <a:gd name="connsiteX32" fmla="*/ 75260 w 944974"/>
                  <a:gd name="connsiteY32" fmla="*/ 82785 h 1232723"/>
                  <a:gd name="connsiteX33" fmla="*/ 75260 w 944974"/>
                  <a:gd name="connsiteY33" fmla="*/ 109126 h 1232723"/>
                  <a:gd name="connsiteX34" fmla="*/ 124178 w 944974"/>
                  <a:gd name="connsiteY34" fmla="*/ 116652 h 1232723"/>
                  <a:gd name="connsiteX35" fmla="*/ 116652 w 944974"/>
                  <a:gd name="connsiteY35" fmla="*/ 146756 h 1232723"/>
                  <a:gd name="connsiteX36" fmla="*/ 97837 w 944974"/>
                  <a:gd name="connsiteY36" fmla="*/ 173096 h 1232723"/>
                  <a:gd name="connsiteX37" fmla="*/ 90312 w 944974"/>
                  <a:gd name="connsiteY37" fmla="*/ 252119 h 1232723"/>
                  <a:gd name="connsiteX38" fmla="*/ 101600 w 944974"/>
                  <a:gd name="connsiteY38" fmla="*/ 301037 h 1232723"/>
                  <a:gd name="connsiteX39" fmla="*/ 109126 w 944974"/>
                  <a:gd name="connsiteY39" fmla="*/ 312326 h 1232723"/>
                  <a:gd name="connsiteX40" fmla="*/ 150519 w 944974"/>
                  <a:gd name="connsiteY40" fmla="*/ 301037 h 1232723"/>
                  <a:gd name="connsiteX41" fmla="*/ 165571 w 944974"/>
                  <a:gd name="connsiteY41" fmla="*/ 316089 h 1232723"/>
                  <a:gd name="connsiteX42" fmla="*/ 165571 w 944974"/>
                  <a:gd name="connsiteY42" fmla="*/ 353719 h 1232723"/>
                  <a:gd name="connsiteX43" fmla="*/ 173097 w 944974"/>
                  <a:gd name="connsiteY43" fmla="*/ 372534 h 1232723"/>
                  <a:gd name="connsiteX44" fmla="*/ 161808 w 944974"/>
                  <a:gd name="connsiteY44" fmla="*/ 410163 h 1232723"/>
                  <a:gd name="connsiteX45" fmla="*/ 199437 w 944974"/>
                  <a:gd name="connsiteY45" fmla="*/ 459082 h 1232723"/>
                  <a:gd name="connsiteX46" fmla="*/ 263408 w 944974"/>
                  <a:gd name="connsiteY46" fmla="*/ 485422 h 1232723"/>
                  <a:gd name="connsiteX47" fmla="*/ 316089 w 944974"/>
                  <a:gd name="connsiteY47" fmla="*/ 485422 h 1232723"/>
                  <a:gd name="connsiteX48" fmla="*/ 368771 w 944974"/>
                  <a:gd name="connsiteY48" fmla="*/ 455319 h 1232723"/>
                  <a:gd name="connsiteX49" fmla="*/ 406400 w 944974"/>
                  <a:gd name="connsiteY49" fmla="*/ 455319 h 1232723"/>
                  <a:gd name="connsiteX50" fmla="*/ 425215 w 944974"/>
                  <a:gd name="connsiteY50" fmla="*/ 477896 h 1232723"/>
                  <a:gd name="connsiteX51" fmla="*/ 462845 w 944974"/>
                  <a:gd name="connsiteY51" fmla="*/ 481659 h 1232723"/>
                  <a:gd name="connsiteX52" fmla="*/ 511763 w 944974"/>
                  <a:gd name="connsiteY52" fmla="*/ 489185 h 1232723"/>
                  <a:gd name="connsiteX53" fmla="*/ 541867 w 944974"/>
                  <a:gd name="connsiteY53" fmla="*/ 515526 h 1232723"/>
                  <a:gd name="connsiteX54" fmla="*/ 587023 w 944974"/>
                  <a:gd name="connsiteY54" fmla="*/ 530578 h 1232723"/>
                  <a:gd name="connsiteX55" fmla="*/ 624652 w 944974"/>
                  <a:gd name="connsiteY55" fmla="*/ 541867 h 1232723"/>
                  <a:gd name="connsiteX56" fmla="*/ 666045 w 944974"/>
                  <a:gd name="connsiteY56" fmla="*/ 549393 h 1232723"/>
                  <a:gd name="connsiteX57" fmla="*/ 699912 w 944974"/>
                  <a:gd name="connsiteY57" fmla="*/ 568208 h 1232723"/>
                  <a:gd name="connsiteX58" fmla="*/ 730015 w 944974"/>
                  <a:gd name="connsiteY58" fmla="*/ 587022 h 1232723"/>
                  <a:gd name="connsiteX59" fmla="*/ 767645 w 944974"/>
                  <a:gd name="connsiteY59" fmla="*/ 617126 h 1232723"/>
                  <a:gd name="connsiteX60" fmla="*/ 786460 w 944974"/>
                  <a:gd name="connsiteY60" fmla="*/ 658519 h 1232723"/>
                  <a:gd name="connsiteX61" fmla="*/ 790223 w 944974"/>
                  <a:gd name="connsiteY61" fmla="*/ 684859 h 1232723"/>
                  <a:gd name="connsiteX62" fmla="*/ 805274 w 944974"/>
                  <a:gd name="connsiteY62" fmla="*/ 741304 h 1232723"/>
                  <a:gd name="connsiteX63" fmla="*/ 805274 w 944974"/>
                  <a:gd name="connsiteY63" fmla="*/ 793985 h 1232723"/>
                  <a:gd name="connsiteX64" fmla="*/ 809037 w 944974"/>
                  <a:gd name="connsiteY64" fmla="*/ 842904 h 1232723"/>
                  <a:gd name="connsiteX65" fmla="*/ 831615 w 944974"/>
                  <a:gd name="connsiteY65" fmla="*/ 865482 h 1232723"/>
                  <a:gd name="connsiteX66" fmla="*/ 816563 w 944974"/>
                  <a:gd name="connsiteY66" fmla="*/ 918163 h 1232723"/>
                  <a:gd name="connsiteX67" fmla="*/ 809037 w 944974"/>
                  <a:gd name="connsiteY67" fmla="*/ 974608 h 1232723"/>
                  <a:gd name="connsiteX68" fmla="*/ 755062 w 944974"/>
                  <a:gd name="connsiteY68" fmla="*/ 1019821 h 1232723"/>
                  <a:gd name="connsiteX69" fmla="*/ 844491 w 944974"/>
                  <a:gd name="connsiteY69" fmla="*/ 1016647 h 1232723"/>
                  <a:gd name="connsiteX70" fmla="*/ 889882 w 944974"/>
                  <a:gd name="connsiteY70" fmla="*/ 959379 h 1232723"/>
                  <a:gd name="connsiteX71" fmla="*/ 916399 w 944974"/>
                  <a:gd name="connsiteY71" fmla="*/ 978371 h 1232723"/>
                  <a:gd name="connsiteX72" fmla="*/ 944974 w 944974"/>
                  <a:gd name="connsiteY72" fmla="*/ 1007298 h 1232723"/>
                  <a:gd name="connsiteX73" fmla="*/ 884297 w 944974"/>
                  <a:gd name="connsiteY73" fmla="*/ 1061156 h 1232723"/>
                  <a:gd name="connsiteX74" fmla="*/ 884649 w 944974"/>
                  <a:gd name="connsiteY74" fmla="*/ 1232723 h 1232723"/>
                  <a:gd name="connsiteX75" fmla="*/ 688623 w 944974"/>
                  <a:gd name="connsiteY75" fmla="*/ 1049867 h 1232723"/>
                  <a:gd name="connsiteX0" fmla="*/ 703674 w 944974"/>
                  <a:gd name="connsiteY0" fmla="*/ 839141 h 1232723"/>
                  <a:gd name="connsiteX1" fmla="*/ 568208 w 944974"/>
                  <a:gd name="connsiteY1" fmla="*/ 730015 h 1232723"/>
                  <a:gd name="connsiteX2" fmla="*/ 508000 w 944974"/>
                  <a:gd name="connsiteY2" fmla="*/ 673571 h 1232723"/>
                  <a:gd name="connsiteX3" fmla="*/ 451556 w 944974"/>
                  <a:gd name="connsiteY3" fmla="*/ 673571 h 1232723"/>
                  <a:gd name="connsiteX4" fmla="*/ 365008 w 944974"/>
                  <a:gd name="connsiteY4" fmla="*/ 650993 h 1232723"/>
                  <a:gd name="connsiteX5" fmla="*/ 301037 w 944974"/>
                  <a:gd name="connsiteY5" fmla="*/ 643467 h 1232723"/>
                  <a:gd name="connsiteX6" fmla="*/ 312326 w 944974"/>
                  <a:gd name="connsiteY6" fmla="*/ 609600 h 1232723"/>
                  <a:gd name="connsiteX7" fmla="*/ 278460 w 944974"/>
                  <a:gd name="connsiteY7" fmla="*/ 583259 h 1232723"/>
                  <a:gd name="connsiteX8" fmla="*/ 229541 w 944974"/>
                  <a:gd name="connsiteY8" fmla="*/ 564445 h 1232723"/>
                  <a:gd name="connsiteX9" fmla="*/ 191912 w 944974"/>
                  <a:gd name="connsiteY9" fmla="*/ 541867 h 1232723"/>
                  <a:gd name="connsiteX10" fmla="*/ 184386 w 944974"/>
                  <a:gd name="connsiteY10" fmla="*/ 560682 h 1232723"/>
                  <a:gd name="connsiteX11" fmla="*/ 154282 w 944974"/>
                  <a:gd name="connsiteY11" fmla="*/ 613363 h 1232723"/>
                  <a:gd name="connsiteX12" fmla="*/ 120415 w 944974"/>
                  <a:gd name="connsiteY12" fmla="*/ 560682 h 1232723"/>
                  <a:gd name="connsiteX13" fmla="*/ 109126 w 944974"/>
                  <a:gd name="connsiteY13" fmla="*/ 530578 h 1232723"/>
                  <a:gd name="connsiteX14" fmla="*/ 127941 w 944974"/>
                  <a:gd name="connsiteY14" fmla="*/ 504237 h 1232723"/>
                  <a:gd name="connsiteX15" fmla="*/ 116652 w 944974"/>
                  <a:gd name="connsiteY15" fmla="*/ 481659 h 1232723"/>
                  <a:gd name="connsiteX16" fmla="*/ 105363 w 944974"/>
                  <a:gd name="connsiteY16" fmla="*/ 462845 h 1232723"/>
                  <a:gd name="connsiteX17" fmla="*/ 67734 w 944974"/>
                  <a:gd name="connsiteY17" fmla="*/ 455319 h 1232723"/>
                  <a:gd name="connsiteX18" fmla="*/ 67734 w 944974"/>
                  <a:gd name="connsiteY18" fmla="*/ 455319 h 1232723"/>
                  <a:gd name="connsiteX19" fmla="*/ 86549 w 944974"/>
                  <a:gd name="connsiteY19" fmla="*/ 417689 h 1232723"/>
                  <a:gd name="connsiteX20" fmla="*/ 67734 w 944974"/>
                  <a:gd name="connsiteY20" fmla="*/ 380059 h 1232723"/>
                  <a:gd name="connsiteX21" fmla="*/ 56445 w 944974"/>
                  <a:gd name="connsiteY21" fmla="*/ 376296 h 1232723"/>
                  <a:gd name="connsiteX22" fmla="*/ 11289 w 944974"/>
                  <a:gd name="connsiteY22" fmla="*/ 349956 h 1232723"/>
                  <a:gd name="connsiteX23" fmla="*/ 3763 w 944974"/>
                  <a:gd name="connsiteY23" fmla="*/ 316089 h 1232723"/>
                  <a:gd name="connsiteX24" fmla="*/ 0 w 944974"/>
                  <a:gd name="connsiteY24" fmla="*/ 255882 h 1232723"/>
                  <a:gd name="connsiteX25" fmla="*/ 11289 w 944974"/>
                  <a:gd name="connsiteY25" fmla="*/ 237067 h 1232723"/>
                  <a:gd name="connsiteX26" fmla="*/ 11289 w 944974"/>
                  <a:gd name="connsiteY26" fmla="*/ 191911 h 1232723"/>
                  <a:gd name="connsiteX27" fmla="*/ 11289 w 944974"/>
                  <a:gd name="connsiteY27" fmla="*/ 150519 h 1232723"/>
                  <a:gd name="connsiteX28" fmla="*/ 33867 w 944974"/>
                  <a:gd name="connsiteY28" fmla="*/ 60208 h 1232723"/>
                  <a:gd name="connsiteX29" fmla="*/ 45156 w 944974"/>
                  <a:gd name="connsiteY29" fmla="*/ 15052 h 1232723"/>
                  <a:gd name="connsiteX30" fmla="*/ 79023 w 944974"/>
                  <a:gd name="connsiteY30" fmla="*/ 0 h 1232723"/>
                  <a:gd name="connsiteX31" fmla="*/ 90312 w 944974"/>
                  <a:gd name="connsiteY31" fmla="*/ 30104 h 1232723"/>
                  <a:gd name="connsiteX32" fmla="*/ 75260 w 944974"/>
                  <a:gd name="connsiteY32" fmla="*/ 82785 h 1232723"/>
                  <a:gd name="connsiteX33" fmla="*/ 75260 w 944974"/>
                  <a:gd name="connsiteY33" fmla="*/ 109126 h 1232723"/>
                  <a:gd name="connsiteX34" fmla="*/ 124178 w 944974"/>
                  <a:gd name="connsiteY34" fmla="*/ 116652 h 1232723"/>
                  <a:gd name="connsiteX35" fmla="*/ 116652 w 944974"/>
                  <a:gd name="connsiteY35" fmla="*/ 146756 h 1232723"/>
                  <a:gd name="connsiteX36" fmla="*/ 97837 w 944974"/>
                  <a:gd name="connsiteY36" fmla="*/ 173096 h 1232723"/>
                  <a:gd name="connsiteX37" fmla="*/ 90312 w 944974"/>
                  <a:gd name="connsiteY37" fmla="*/ 252119 h 1232723"/>
                  <a:gd name="connsiteX38" fmla="*/ 101600 w 944974"/>
                  <a:gd name="connsiteY38" fmla="*/ 301037 h 1232723"/>
                  <a:gd name="connsiteX39" fmla="*/ 109126 w 944974"/>
                  <a:gd name="connsiteY39" fmla="*/ 312326 h 1232723"/>
                  <a:gd name="connsiteX40" fmla="*/ 150519 w 944974"/>
                  <a:gd name="connsiteY40" fmla="*/ 301037 h 1232723"/>
                  <a:gd name="connsiteX41" fmla="*/ 165571 w 944974"/>
                  <a:gd name="connsiteY41" fmla="*/ 316089 h 1232723"/>
                  <a:gd name="connsiteX42" fmla="*/ 165571 w 944974"/>
                  <a:gd name="connsiteY42" fmla="*/ 353719 h 1232723"/>
                  <a:gd name="connsiteX43" fmla="*/ 173097 w 944974"/>
                  <a:gd name="connsiteY43" fmla="*/ 372534 h 1232723"/>
                  <a:gd name="connsiteX44" fmla="*/ 161808 w 944974"/>
                  <a:gd name="connsiteY44" fmla="*/ 410163 h 1232723"/>
                  <a:gd name="connsiteX45" fmla="*/ 199437 w 944974"/>
                  <a:gd name="connsiteY45" fmla="*/ 459082 h 1232723"/>
                  <a:gd name="connsiteX46" fmla="*/ 263408 w 944974"/>
                  <a:gd name="connsiteY46" fmla="*/ 485422 h 1232723"/>
                  <a:gd name="connsiteX47" fmla="*/ 316089 w 944974"/>
                  <a:gd name="connsiteY47" fmla="*/ 485422 h 1232723"/>
                  <a:gd name="connsiteX48" fmla="*/ 368771 w 944974"/>
                  <a:gd name="connsiteY48" fmla="*/ 455319 h 1232723"/>
                  <a:gd name="connsiteX49" fmla="*/ 406400 w 944974"/>
                  <a:gd name="connsiteY49" fmla="*/ 455319 h 1232723"/>
                  <a:gd name="connsiteX50" fmla="*/ 425215 w 944974"/>
                  <a:gd name="connsiteY50" fmla="*/ 477896 h 1232723"/>
                  <a:gd name="connsiteX51" fmla="*/ 462845 w 944974"/>
                  <a:gd name="connsiteY51" fmla="*/ 481659 h 1232723"/>
                  <a:gd name="connsiteX52" fmla="*/ 511763 w 944974"/>
                  <a:gd name="connsiteY52" fmla="*/ 489185 h 1232723"/>
                  <a:gd name="connsiteX53" fmla="*/ 541867 w 944974"/>
                  <a:gd name="connsiteY53" fmla="*/ 515526 h 1232723"/>
                  <a:gd name="connsiteX54" fmla="*/ 587023 w 944974"/>
                  <a:gd name="connsiteY54" fmla="*/ 530578 h 1232723"/>
                  <a:gd name="connsiteX55" fmla="*/ 624652 w 944974"/>
                  <a:gd name="connsiteY55" fmla="*/ 541867 h 1232723"/>
                  <a:gd name="connsiteX56" fmla="*/ 666045 w 944974"/>
                  <a:gd name="connsiteY56" fmla="*/ 549393 h 1232723"/>
                  <a:gd name="connsiteX57" fmla="*/ 699912 w 944974"/>
                  <a:gd name="connsiteY57" fmla="*/ 568208 h 1232723"/>
                  <a:gd name="connsiteX58" fmla="*/ 730015 w 944974"/>
                  <a:gd name="connsiteY58" fmla="*/ 587022 h 1232723"/>
                  <a:gd name="connsiteX59" fmla="*/ 767645 w 944974"/>
                  <a:gd name="connsiteY59" fmla="*/ 617126 h 1232723"/>
                  <a:gd name="connsiteX60" fmla="*/ 786460 w 944974"/>
                  <a:gd name="connsiteY60" fmla="*/ 658519 h 1232723"/>
                  <a:gd name="connsiteX61" fmla="*/ 790223 w 944974"/>
                  <a:gd name="connsiteY61" fmla="*/ 684859 h 1232723"/>
                  <a:gd name="connsiteX62" fmla="*/ 805274 w 944974"/>
                  <a:gd name="connsiteY62" fmla="*/ 741304 h 1232723"/>
                  <a:gd name="connsiteX63" fmla="*/ 805274 w 944974"/>
                  <a:gd name="connsiteY63" fmla="*/ 793985 h 1232723"/>
                  <a:gd name="connsiteX64" fmla="*/ 809037 w 944974"/>
                  <a:gd name="connsiteY64" fmla="*/ 842904 h 1232723"/>
                  <a:gd name="connsiteX65" fmla="*/ 831615 w 944974"/>
                  <a:gd name="connsiteY65" fmla="*/ 865482 h 1232723"/>
                  <a:gd name="connsiteX66" fmla="*/ 830851 w 944974"/>
                  <a:gd name="connsiteY66" fmla="*/ 918163 h 1232723"/>
                  <a:gd name="connsiteX67" fmla="*/ 809037 w 944974"/>
                  <a:gd name="connsiteY67" fmla="*/ 974608 h 1232723"/>
                  <a:gd name="connsiteX68" fmla="*/ 755062 w 944974"/>
                  <a:gd name="connsiteY68" fmla="*/ 1019821 h 1232723"/>
                  <a:gd name="connsiteX69" fmla="*/ 844491 w 944974"/>
                  <a:gd name="connsiteY69" fmla="*/ 1016647 h 1232723"/>
                  <a:gd name="connsiteX70" fmla="*/ 889882 w 944974"/>
                  <a:gd name="connsiteY70" fmla="*/ 959379 h 1232723"/>
                  <a:gd name="connsiteX71" fmla="*/ 916399 w 944974"/>
                  <a:gd name="connsiteY71" fmla="*/ 978371 h 1232723"/>
                  <a:gd name="connsiteX72" fmla="*/ 944974 w 944974"/>
                  <a:gd name="connsiteY72" fmla="*/ 1007298 h 1232723"/>
                  <a:gd name="connsiteX73" fmla="*/ 884297 w 944974"/>
                  <a:gd name="connsiteY73" fmla="*/ 1061156 h 1232723"/>
                  <a:gd name="connsiteX74" fmla="*/ 884649 w 944974"/>
                  <a:gd name="connsiteY74" fmla="*/ 1232723 h 1232723"/>
                  <a:gd name="connsiteX75" fmla="*/ 688623 w 944974"/>
                  <a:gd name="connsiteY75" fmla="*/ 1049867 h 1232723"/>
                  <a:gd name="connsiteX0" fmla="*/ 703674 w 944974"/>
                  <a:gd name="connsiteY0" fmla="*/ 839141 h 1232723"/>
                  <a:gd name="connsiteX1" fmla="*/ 568208 w 944974"/>
                  <a:gd name="connsiteY1" fmla="*/ 730015 h 1232723"/>
                  <a:gd name="connsiteX2" fmla="*/ 508000 w 944974"/>
                  <a:gd name="connsiteY2" fmla="*/ 673571 h 1232723"/>
                  <a:gd name="connsiteX3" fmla="*/ 451556 w 944974"/>
                  <a:gd name="connsiteY3" fmla="*/ 673571 h 1232723"/>
                  <a:gd name="connsiteX4" fmla="*/ 365008 w 944974"/>
                  <a:gd name="connsiteY4" fmla="*/ 650993 h 1232723"/>
                  <a:gd name="connsiteX5" fmla="*/ 301037 w 944974"/>
                  <a:gd name="connsiteY5" fmla="*/ 643467 h 1232723"/>
                  <a:gd name="connsiteX6" fmla="*/ 312326 w 944974"/>
                  <a:gd name="connsiteY6" fmla="*/ 609600 h 1232723"/>
                  <a:gd name="connsiteX7" fmla="*/ 278460 w 944974"/>
                  <a:gd name="connsiteY7" fmla="*/ 583259 h 1232723"/>
                  <a:gd name="connsiteX8" fmla="*/ 229541 w 944974"/>
                  <a:gd name="connsiteY8" fmla="*/ 564445 h 1232723"/>
                  <a:gd name="connsiteX9" fmla="*/ 191912 w 944974"/>
                  <a:gd name="connsiteY9" fmla="*/ 541867 h 1232723"/>
                  <a:gd name="connsiteX10" fmla="*/ 184386 w 944974"/>
                  <a:gd name="connsiteY10" fmla="*/ 560682 h 1232723"/>
                  <a:gd name="connsiteX11" fmla="*/ 154282 w 944974"/>
                  <a:gd name="connsiteY11" fmla="*/ 613363 h 1232723"/>
                  <a:gd name="connsiteX12" fmla="*/ 120415 w 944974"/>
                  <a:gd name="connsiteY12" fmla="*/ 560682 h 1232723"/>
                  <a:gd name="connsiteX13" fmla="*/ 109126 w 944974"/>
                  <a:gd name="connsiteY13" fmla="*/ 530578 h 1232723"/>
                  <a:gd name="connsiteX14" fmla="*/ 127941 w 944974"/>
                  <a:gd name="connsiteY14" fmla="*/ 504237 h 1232723"/>
                  <a:gd name="connsiteX15" fmla="*/ 116652 w 944974"/>
                  <a:gd name="connsiteY15" fmla="*/ 481659 h 1232723"/>
                  <a:gd name="connsiteX16" fmla="*/ 105363 w 944974"/>
                  <a:gd name="connsiteY16" fmla="*/ 462845 h 1232723"/>
                  <a:gd name="connsiteX17" fmla="*/ 67734 w 944974"/>
                  <a:gd name="connsiteY17" fmla="*/ 455319 h 1232723"/>
                  <a:gd name="connsiteX18" fmla="*/ 67734 w 944974"/>
                  <a:gd name="connsiteY18" fmla="*/ 455319 h 1232723"/>
                  <a:gd name="connsiteX19" fmla="*/ 86549 w 944974"/>
                  <a:gd name="connsiteY19" fmla="*/ 417689 h 1232723"/>
                  <a:gd name="connsiteX20" fmla="*/ 67734 w 944974"/>
                  <a:gd name="connsiteY20" fmla="*/ 380059 h 1232723"/>
                  <a:gd name="connsiteX21" fmla="*/ 56445 w 944974"/>
                  <a:gd name="connsiteY21" fmla="*/ 376296 h 1232723"/>
                  <a:gd name="connsiteX22" fmla="*/ 11289 w 944974"/>
                  <a:gd name="connsiteY22" fmla="*/ 349956 h 1232723"/>
                  <a:gd name="connsiteX23" fmla="*/ 3763 w 944974"/>
                  <a:gd name="connsiteY23" fmla="*/ 316089 h 1232723"/>
                  <a:gd name="connsiteX24" fmla="*/ 0 w 944974"/>
                  <a:gd name="connsiteY24" fmla="*/ 255882 h 1232723"/>
                  <a:gd name="connsiteX25" fmla="*/ 11289 w 944974"/>
                  <a:gd name="connsiteY25" fmla="*/ 237067 h 1232723"/>
                  <a:gd name="connsiteX26" fmla="*/ 11289 w 944974"/>
                  <a:gd name="connsiteY26" fmla="*/ 191911 h 1232723"/>
                  <a:gd name="connsiteX27" fmla="*/ 11289 w 944974"/>
                  <a:gd name="connsiteY27" fmla="*/ 150519 h 1232723"/>
                  <a:gd name="connsiteX28" fmla="*/ 33867 w 944974"/>
                  <a:gd name="connsiteY28" fmla="*/ 60208 h 1232723"/>
                  <a:gd name="connsiteX29" fmla="*/ 45156 w 944974"/>
                  <a:gd name="connsiteY29" fmla="*/ 15052 h 1232723"/>
                  <a:gd name="connsiteX30" fmla="*/ 79023 w 944974"/>
                  <a:gd name="connsiteY30" fmla="*/ 0 h 1232723"/>
                  <a:gd name="connsiteX31" fmla="*/ 90312 w 944974"/>
                  <a:gd name="connsiteY31" fmla="*/ 30104 h 1232723"/>
                  <a:gd name="connsiteX32" fmla="*/ 75260 w 944974"/>
                  <a:gd name="connsiteY32" fmla="*/ 82785 h 1232723"/>
                  <a:gd name="connsiteX33" fmla="*/ 75260 w 944974"/>
                  <a:gd name="connsiteY33" fmla="*/ 109126 h 1232723"/>
                  <a:gd name="connsiteX34" fmla="*/ 124178 w 944974"/>
                  <a:gd name="connsiteY34" fmla="*/ 116652 h 1232723"/>
                  <a:gd name="connsiteX35" fmla="*/ 116652 w 944974"/>
                  <a:gd name="connsiteY35" fmla="*/ 146756 h 1232723"/>
                  <a:gd name="connsiteX36" fmla="*/ 97837 w 944974"/>
                  <a:gd name="connsiteY36" fmla="*/ 173096 h 1232723"/>
                  <a:gd name="connsiteX37" fmla="*/ 90312 w 944974"/>
                  <a:gd name="connsiteY37" fmla="*/ 252119 h 1232723"/>
                  <a:gd name="connsiteX38" fmla="*/ 101600 w 944974"/>
                  <a:gd name="connsiteY38" fmla="*/ 301037 h 1232723"/>
                  <a:gd name="connsiteX39" fmla="*/ 109126 w 944974"/>
                  <a:gd name="connsiteY39" fmla="*/ 312326 h 1232723"/>
                  <a:gd name="connsiteX40" fmla="*/ 150519 w 944974"/>
                  <a:gd name="connsiteY40" fmla="*/ 301037 h 1232723"/>
                  <a:gd name="connsiteX41" fmla="*/ 165571 w 944974"/>
                  <a:gd name="connsiteY41" fmla="*/ 316089 h 1232723"/>
                  <a:gd name="connsiteX42" fmla="*/ 165571 w 944974"/>
                  <a:gd name="connsiteY42" fmla="*/ 353719 h 1232723"/>
                  <a:gd name="connsiteX43" fmla="*/ 173097 w 944974"/>
                  <a:gd name="connsiteY43" fmla="*/ 372534 h 1232723"/>
                  <a:gd name="connsiteX44" fmla="*/ 161808 w 944974"/>
                  <a:gd name="connsiteY44" fmla="*/ 410163 h 1232723"/>
                  <a:gd name="connsiteX45" fmla="*/ 199437 w 944974"/>
                  <a:gd name="connsiteY45" fmla="*/ 459082 h 1232723"/>
                  <a:gd name="connsiteX46" fmla="*/ 260233 w 944974"/>
                  <a:gd name="connsiteY46" fmla="*/ 501297 h 1232723"/>
                  <a:gd name="connsiteX47" fmla="*/ 316089 w 944974"/>
                  <a:gd name="connsiteY47" fmla="*/ 485422 h 1232723"/>
                  <a:gd name="connsiteX48" fmla="*/ 368771 w 944974"/>
                  <a:gd name="connsiteY48" fmla="*/ 455319 h 1232723"/>
                  <a:gd name="connsiteX49" fmla="*/ 406400 w 944974"/>
                  <a:gd name="connsiteY49" fmla="*/ 455319 h 1232723"/>
                  <a:gd name="connsiteX50" fmla="*/ 425215 w 944974"/>
                  <a:gd name="connsiteY50" fmla="*/ 477896 h 1232723"/>
                  <a:gd name="connsiteX51" fmla="*/ 462845 w 944974"/>
                  <a:gd name="connsiteY51" fmla="*/ 481659 h 1232723"/>
                  <a:gd name="connsiteX52" fmla="*/ 511763 w 944974"/>
                  <a:gd name="connsiteY52" fmla="*/ 489185 h 1232723"/>
                  <a:gd name="connsiteX53" fmla="*/ 541867 w 944974"/>
                  <a:gd name="connsiteY53" fmla="*/ 515526 h 1232723"/>
                  <a:gd name="connsiteX54" fmla="*/ 587023 w 944974"/>
                  <a:gd name="connsiteY54" fmla="*/ 530578 h 1232723"/>
                  <a:gd name="connsiteX55" fmla="*/ 624652 w 944974"/>
                  <a:gd name="connsiteY55" fmla="*/ 541867 h 1232723"/>
                  <a:gd name="connsiteX56" fmla="*/ 666045 w 944974"/>
                  <a:gd name="connsiteY56" fmla="*/ 549393 h 1232723"/>
                  <a:gd name="connsiteX57" fmla="*/ 699912 w 944974"/>
                  <a:gd name="connsiteY57" fmla="*/ 568208 h 1232723"/>
                  <a:gd name="connsiteX58" fmla="*/ 730015 w 944974"/>
                  <a:gd name="connsiteY58" fmla="*/ 587022 h 1232723"/>
                  <a:gd name="connsiteX59" fmla="*/ 767645 w 944974"/>
                  <a:gd name="connsiteY59" fmla="*/ 617126 h 1232723"/>
                  <a:gd name="connsiteX60" fmla="*/ 786460 w 944974"/>
                  <a:gd name="connsiteY60" fmla="*/ 658519 h 1232723"/>
                  <a:gd name="connsiteX61" fmla="*/ 790223 w 944974"/>
                  <a:gd name="connsiteY61" fmla="*/ 684859 h 1232723"/>
                  <a:gd name="connsiteX62" fmla="*/ 805274 w 944974"/>
                  <a:gd name="connsiteY62" fmla="*/ 741304 h 1232723"/>
                  <a:gd name="connsiteX63" fmla="*/ 805274 w 944974"/>
                  <a:gd name="connsiteY63" fmla="*/ 793985 h 1232723"/>
                  <a:gd name="connsiteX64" fmla="*/ 809037 w 944974"/>
                  <a:gd name="connsiteY64" fmla="*/ 842904 h 1232723"/>
                  <a:gd name="connsiteX65" fmla="*/ 831615 w 944974"/>
                  <a:gd name="connsiteY65" fmla="*/ 865482 h 1232723"/>
                  <a:gd name="connsiteX66" fmla="*/ 830851 w 944974"/>
                  <a:gd name="connsiteY66" fmla="*/ 918163 h 1232723"/>
                  <a:gd name="connsiteX67" fmla="*/ 809037 w 944974"/>
                  <a:gd name="connsiteY67" fmla="*/ 974608 h 1232723"/>
                  <a:gd name="connsiteX68" fmla="*/ 755062 w 944974"/>
                  <a:gd name="connsiteY68" fmla="*/ 1019821 h 1232723"/>
                  <a:gd name="connsiteX69" fmla="*/ 844491 w 944974"/>
                  <a:gd name="connsiteY69" fmla="*/ 1016647 h 1232723"/>
                  <a:gd name="connsiteX70" fmla="*/ 889882 w 944974"/>
                  <a:gd name="connsiteY70" fmla="*/ 959379 h 1232723"/>
                  <a:gd name="connsiteX71" fmla="*/ 916399 w 944974"/>
                  <a:gd name="connsiteY71" fmla="*/ 978371 h 1232723"/>
                  <a:gd name="connsiteX72" fmla="*/ 944974 w 944974"/>
                  <a:gd name="connsiteY72" fmla="*/ 1007298 h 1232723"/>
                  <a:gd name="connsiteX73" fmla="*/ 884297 w 944974"/>
                  <a:gd name="connsiteY73" fmla="*/ 1061156 h 1232723"/>
                  <a:gd name="connsiteX74" fmla="*/ 884649 w 944974"/>
                  <a:gd name="connsiteY74" fmla="*/ 1232723 h 1232723"/>
                  <a:gd name="connsiteX75" fmla="*/ 688623 w 944974"/>
                  <a:gd name="connsiteY75" fmla="*/ 1049867 h 1232723"/>
                  <a:gd name="connsiteX0" fmla="*/ 703674 w 944974"/>
                  <a:gd name="connsiteY0" fmla="*/ 839141 h 1232723"/>
                  <a:gd name="connsiteX1" fmla="*/ 568208 w 944974"/>
                  <a:gd name="connsiteY1" fmla="*/ 730015 h 1232723"/>
                  <a:gd name="connsiteX2" fmla="*/ 508000 w 944974"/>
                  <a:gd name="connsiteY2" fmla="*/ 673571 h 1232723"/>
                  <a:gd name="connsiteX3" fmla="*/ 451556 w 944974"/>
                  <a:gd name="connsiteY3" fmla="*/ 673571 h 1232723"/>
                  <a:gd name="connsiteX4" fmla="*/ 365008 w 944974"/>
                  <a:gd name="connsiteY4" fmla="*/ 650993 h 1232723"/>
                  <a:gd name="connsiteX5" fmla="*/ 301037 w 944974"/>
                  <a:gd name="connsiteY5" fmla="*/ 643467 h 1232723"/>
                  <a:gd name="connsiteX6" fmla="*/ 312326 w 944974"/>
                  <a:gd name="connsiteY6" fmla="*/ 609600 h 1232723"/>
                  <a:gd name="connsiteX7" fmla="*/ 278460 w 944974"/>
                  <a:gd name="connsiteY7" fmla="*/ 583259 h 1232723"/>
                  <a:gd name="connsiteX8" fmla="*/ 229541 w 944974"/>
                  <a:gd name="connsiteY8" fmla="*/ 564445 h 1232723"/>
                  <a:gd name="connsiteX9" fmla="*/ 191912 w 944974"/>
                  <a:gd name="connsiteY9" fmla="*/ 541867 h 1232723"/>
                  <a:gd name="connsiteX10" fmla="*/ 184386 w 944974"/>
                  <a:gd name="connsiteY10" fmla="*/ 560682 h 1232723"/>
                  <a:gd name="connsiteX11" fmla="*/ 154282 w 944974"/>
                  <a:gd name="connsiteY11" fmla="*/ 603838 h 1232723"/>
                  <a:gd name="connsiteX12" fmla="*/ 120415 w 944974"/>
                  <a:gd name="connsiteY12" fmla="*/ 560682 h 1232723"/>
                  <a:gd name="connsiteX13" fmla="*/ 109126 w 944974"/>
                  <a:gd name="connsiteY13" fmla="*/ 530578 h 1232723"/>
                  <a:gd name="connsiteX14" fmla="*/ 127941 w 944974"/>
                  <a:gd name="connsiteY14" fmla="*/ 504237 h 1232723"/>
                  <a:gd name="connsiteX15" fmla="*/ 116652 w 944974"/>
                  <a:gd name="connsiteY15" fmla="*/ 481659 h 1232723"/>
                  <a:gd name="connsiteX16" fmla="*/ 105363 w 944974"/>
                  <a:gd name="connsiteY16" fmla="*/ 462845 h 1232723"/>
                  <a:gd name="connsiteX17" fmla="*/ 67734 w 944974"/>
                  <a:gd name="connsiteY17" fmla="*/ 455319 h 1232723"/>
                  <a:gd name="connsiteX18" fmla="*/ 67734 w 944974"/>
                  <a:gd name="connsiteY18" fmla="*/ 455319 h 1232723"/>
                  <a:gd name="connsiteX19" fmla="*/ 86549 w 944974"/>
                  <a:gd name="connsiteY19" fmla="*/ 417689 h 1232723"/>
                  <a:gd name="connsiteX20" fmla="*/ 67734 w 944974"/>
                  <a:gd name="connsiteY20" fmla="*/ 380059 h 1232723"/>
                  <a:gd name="connsiteX21" fmla="*/ 56445 w 944974"/>
                  <a:gd name="connsiteY21" fmla="*/ 376296 h 1232723"/>
                  <a:gd name="connsiteX22" fmla="*/ 11289 w 944974"/>
                  <a:gd name="connsiteY22" fmla="*/ 349956 h 1232723"/>
                  <a:gd name="connsiteX23" fmla="*/ 3763 w 944974"/>
                  <a:gd name="connsiteY23" fmla="*/ 316089 h 1232723"/>
                  <a:gd name="connsiteX24" fmla="*/ 0 w 944974"/>
                  <a:gd name="connsiteY24" fmla="*/ 255882 h 1232723"/>
                  <a:gd name="connsiteX25" fmla="*/ 11289 w 944974"/>
                  <a:gd name="connsiteY25" fmla="*/ 237067 h 1232723"/>
                  <a:gd name="connsiteX26" fmla="*/ 11289 w 944974"/>
                  <a:gd name="connsiteY26" fmla="*/ 191911 h 1232723"/>
                  <a:gd name="connsiteX27" fmla="*/ 11289 w 944974"/>
                  <a:gd name="connsiteY27" fmla="*/ 150519 h 1232723"/>
                  <a:gd name="connsiteX28" fmla="*/ 33867 w 944974"/>
                  <a:gd name="connsiteY28" fmla="*/ 60208 h 1232723"/>
                  <a:gd name="connsiteX29" fmla="*/ 45156 w 944974"/>
                  <a:gd name="connsiteY29" fmla="*/ 15052 h 1232723"/>
                  <a:gd name="connsiteX30" fmla="*/ 79023 w 944974"/>
                  <a:gd name="connsiteY30" fmla="*/ 0 h 1232723"/>
                  <a:gd name="connsiteX31" fmla="*/ 90312 w 944974"/>
                  <a:gd name="connsiteY31" fmla="*/ 30104 h 1232723"/>
                  <a:gd name="connsiteX32" fmla="*/ 75260 w 944974"/>
                  <a:gd name="connsiteY32" fmla="*/ 82785 h 1232723"/>
                  <a:gd name="connsiteX33" fmla="*/ 75260 w 944974"/>
                  <a:gd name="connsiteY33" fmla="*/ 109126 h 1232723"/>
                  <a:gd name="connsiteX34" fmla="*/ 124178 w 944974"/>
                  <a:gd name="connsiteY34" fmla="*/ 116652 h 1232723"/>
                  <a:gd name="connsiteX35" fmla="*/ 116652 w 944974"/>
                  <a:gd name="connsiteY35" fmla="*/ 146756 h 1232723"/>
                  <a:gd name="connsiteX36" fmla="*/ 97837 w 944974"/>
                  <a:gd name="connsiteY36" fmla="*/ 173096 h 1232723"/>
                  <a:gd name="connsiteX37" fmla="*/ 90312 w 944974"/>
                  <a:gd name="connsiteY37" fmla="*/ 252119 h 1232723"/>
                  <a:gd name="connsiteX38" fmla="*/ 101600 w 944974"/>
                  <a:gd name="connsiteY38" fmla="*/ 301037 h 1232723"/>
                  <a:gd name="connsiteX39" fmla="*/ 109126 w 944974"/>
                  <a:gd name="connsiteY39" fmla="*/ 312326 h 1232723"/>
                  <a:gd name="connsiteX40" fmla="*/ 150519 w 944974"/>
                  <a:gd name="connsiteY40" fmla="*/ 301037 h 1232723"/>
                  <a:gd name="connsiteX41" fmla="*/ 165571 w 944974"/>
                  <a:gd name="connsiteY41" fmla="*/ 316089 h 1232723"/>
                  <a:gd name="connsiteX42" fmla="*/ 165571 w 944974"/>
                  <a:gd name="connsiteY42" fmla="*/ 353719 h 1232723"/>
                  <a:gd name="connsiteX43" fmla="*/ 173097 w 944974"/>
                  <a:gd name="connsiteY43" fmla="*/ 372534 h 1232723"/>
                  <a:gd name="connsiteX44" fmla="*/ 161808 w 944974"/>
                  <a:gd name="connsiteY44" fmla="*/ 410163 h 1232723"/>
                  <a:gd name="connsiteX45" fmla="*/ 199437 w 944974"/>
                  <a:gd name="connsiteY45" fmla="*/ 459082 h 1232723"/>
                  <a:gd name="connsiteX46" fmla="*/ 260233 w 944974"/>
                  <a:gd name="connsiteY46" fmla="*/ 501297 h 1232723"/>
                  <a:gd name="connsiteX47" fmla="*/ 316089 w 944974"/>
                  <a:gd name="connsiteY47" fmla="*/ 485422 h 1232723"/>
                  <a:gd name="connsiteX48" fmla="*/ 368771 w 944974"/>
                  <a:gd name="connsiteY48" fmla="*/ 455319 h 1232723"/>
                  <a:gd name="connsiteX49" fmla="*/ 406400 w 944974"/>
                  <a:gd name="connsiteY49" fmla="*/ 455319 h 1232723"/>
                  <a:gd name="connsiteX50" fmla="*/ 425215 w 944974"/>
                  <a:gd name="connsiteY50" fmla="*/ 477896 h 1232723"/>
                  <a:gd name="connsiteX51" fmla="*/ 462845 w 944974"/>
                  <a:gd name="connsiteY51" fmla="*/ 481659 h 1232723"/>
                  <a:gd name="connsiteX52" fmla="*/ 511763 w 944974"/>
                  <a:gd name="connsiteY52" fmla="*/ 489185 h 1232723"/>
                  <a:gd name="connsiteX53" fmla="*/ 541867 w 944974"/>
                  <a:gd name="connsiteY53" fmla="*/ 515526 h 1232723"/>
                  <a:gd name="connsiteX54" fmla="*/ 587023 w 944974"/>
                  <a:gd name="connsiteY54" fmla="*/ 530578 h 1232723"/>
                  <a:gd name="connsiteX55" fmla="*/ 624652 w 944974"/>
                  <a:gd name="connsiteY55" fmla="*/ 541867 h 1232723"/>
                  <a:gd name="connsiteX56" fmla="*/ 666045 w 944974"/>
                  <a:gd name="connsiteY56" fmla="*/ 549393 h 1232723"/>
                  <a:gd name="connsiteX57" fmla="*/ 699912 w 944974"/>
                  <a:gd name="connsiteY57" fmla="*/ 568208 h 1232723"/>
                  <a:gd name="connsiteX58" fmla="*/ 730015 w 944974"/>
                  <a:gd name="connsiteY58" fmla="*/ 587022 h 1232723"/>
                  <a:gd name="connsiteX59" fmla="*/ 767645 w 944974"/>
                  <a:gd name="connsiteY59" fmla="*/ 617126 h 1232723"/>
                  <a:gd name="connsiteX60" fmla="*/ 786460 w 944974"/>
                  <a:gd name="connsiteY60" fmla="*/ 658519 h 1232723"/>
                  <a:gd name="connsiteX61" fmla="*/ 790223 w 944974"/>
                  <a:gd name="connsiteY61" fmla="*/ 684859 h 1232723"/>
                  <a:gd name="connsiteX62" fmla="*/ 805274 w 944974"/>
                  <a:gd name="connsiteY62" fmla="*/ 741304 h 1232723"/>
                  <a:gd name="connsiteX63" fmla="*/ 805274 w 944974"/>
                  <a:gd name="connsiteY63" fmla="*/ 793985 h 1232723"/>
                  <a:gd name="connsiteX64" fmla="*/ 809037 w 944974"/>
                  <a:gd name="connsiteY64" fmla="*/ 842904 h 1232723"/>
                  <a:gd name="connsiteX65" fmla="*/ 831615 w 944974"/>
                  <a:gd name="connsiteY65" fmla="*/ 865482 h 1232723"/>
                  <a:gd name="connsiteX66" fmla="*/ 830851 w 944974"/>
                  <a:gd name="connsiteY66" fmla="*/ 918163 h 1232723"/>
                  <a:gd name="connsiteX67" fmla="*/ 809037 w 944974"/>
                  <a:gd name="connsiteY67" fmla="*/ 974608 h 1232723"/>
                  <a:gd name="connsiteX68" fmla="*/ 755062 w 944974"/>
                  <a:gd name="connsiteY68" fmla="*/ 1019821 h 1232723"/>
                  <a:gd name="connsiteX69" fmla="*/ 844491 w 944974"/>
                  <a:gd name="connsiteY69" fmla="*/ 1016647 h 1232723"/>
                  <a:gd name="connsiteX70" fmla="*/ 889882 w 944974"/>
                  <a:gd name="connsiteY70" fmla="*/ 959379 h 1232723"/>
                  <a:gd name="connsiteX71" fmla="*/ 916399 w 944974"/>
                  <a:gd name="connsiteY71" fmla="*/ 978371 h 1232723"/>
                  <a:gd name="connsiteX72" fmla="*/ 944974 w 944974"/>
                  <a:gd name="connsiteY72" fmla="*/ 1007298 h 1232723"/>
                  <a:gd name="connsiteX73" fmla="*/ 884297 w 944974"/>
                  <a:gd name="connsiteY73" fmla="*/ 1061156 h 1232723"/>
                  <a:gd name="connsiteX74" fmla="*/ 884649 w 944974"/>
                  <a:gd name="connsiteY74" fmla="*/ 1232723 h 1232723"/>
                  <a:gd name="connsiteX75" fmla="*/ 688623 w 944974"/>
                  <a:gd name="connsiteY75" fmla="*/ 1049867 h 1232723"/>
                  <a:gd name="connsiteX0" fmla="*/ 703674 w 944974"/>
                  <a:gd name="connsiteY0" fmla="*/ 839141 h 1232723"/>
                  <a:gd name="connsiteX1" fmla="*/ 568208 w 944974"/>
                  <a:gd name="connsiteY1" fmla="*/ 730015 h 1232723"/>
                  <a:gd name="connsiteX2" fmla="*/ 508000 w 944974"/>
                  <a:gd name="connsiteY2" fmla="*/ 673571 h 1232723"/>
                  <a:gd name="connsiteX3" fmla="*/ 451556 w 944974"/>
                  <a:gd name="connsiteY3" fmla="*/ 673571 h 1232723"/>
                  <a:gd name="connsiteX4" fmla="*/ 365008 w 944974"/>
                  <a:gd name="connsiteY4" fmla="*/ 650993 h 1232723"/>
                  <a:gd name="connsiteX5" fmla="*/ 301037 w 944974"/>
                  <a:gd name="connsiteY5" fmla="*/ 643467 h 1232723"/>
                  <a:gd name="connsiteX6" fmla="*/ 312326 w 944974"/>
                  <a:gd name="connsiteY6" fmla="*/ 609600 h 1232723"/>
                  <a:gd name="connsiteX7" fmla="*/ 278460 w 944974"/>
                  <a:gd name="connsiteY7" fmla="*/ 583259 h 1232723"/>
                  <a:gd name="connsiteX8" fmla="*/ 229541 w 944974"/>
                  <a:gd name="connsiteY8" fmla="*/ 564445 h 1232723"/>
                  <a:gd name="connsiteX9" fmla="*/ 191912 w 944974"/>
                  <a:gd name="connsiteY9" fmla="*/ 541867 h 1232723"/>
                  <a:gd name="connsiteX10" fmla="*/ 184386 w 944974"/>
                  <a:gd name="connsiteY10" fmla="*/ 560682 h 1232723"/>
                  <a:gd name="connsiteX11" fmla="*/ 154282 w 944974"/>
                  <a:gd name="connsiteY11" fmla="*/ 603838 h 1232723"/>
                  <a:gd name="connsiteX12" fmla="*/ 120415 w 944974"/>
                  <a:gd name="connsiteY12" fmla="*/ 560682 h 1232723"/>
                  <a:gd name="connsiteX13" fmla="*/ 109126 w 944974"/>
                  <a:gd name="connsiteY13" fmla="*/ 530578 h 1232723"/>
                  <a:gd name="connsiteX14" fmla="*/ 127941 w 944974"/>
                  <a:gd name="connsiteY14" fmla="*/ 504237 h 1232723"/>
                  <a:gd name="connsiteX15" fmla="*/ 116652 w 944974"/>
                  <a:gd name="connsiteY15" fmla="*/ 481659 h 1232723"/>
                  <a:gd name="connsiteX16" fmla="*/ 105363 w 944974"/>
                  <a:gd name="connsiteY16" fmla="*/ 462845 h 1232723"/>
                  <a:gd name="connsiteX17" fmla="*/ 67734 w 944974"/>
                  <a:gd name="connsiteY17" fmla="*/ 455319 h 1232723"/>
                  <a:gd name="connsiteX18" fmla="*/ 67734 w 944974"/>
                  <a:gd name="connsiteY18" fmla="*/ 455319 h 1232723"/>
                  <a:gd name="connsiteX19" fmla="*/ 86549 w 944974"/>
                  <a:gd name="connsiteY19" fmla="*/ 417689 h 1232723"/>
                  <a:gd name="connsiteX20" fmla="*/ 67734 w 944974"/>
                  <a:gd name="connsiteY20" fmla="*/ 380059 h 1232723"/>
                  <a:gd name="connsiteX21" fmla="*/ 56445 w 944974"/>
                  <a:gd name="connsiteY21" fmla="*/ 376296 h 1232723"/>
                  <a:gd name="connsiteX22" fmla="*/ 11289 w 944974"/>
                  <a:gd name="connsiteY22" fmla="*/ 349956 h 1232723"/>
                  <a:gd name="connsiteX23" fmla="*/ 3763 w 944974"/>
                  <a:gd name="connsiteY23" fmla="*/ 316089 h 1232723"/>
                  <a:gd name="connsiteX24" fmla="*/ 0 w 944974"/>
                  <a:gd name="connsiteY24" fmla="*/ 255882 h 1232723"/>
                  <a:gd name="connsiteX25" fmla="*/ 11289 w 944974"/>
                  <a:gd name="connsiteY25" fmla="*/ 237067 h 1232723"/>
                  <a:gd name="connsiteX26" fmla="*/ 11289 w 944974"/>
                  <a:gd name="connsiteY26" fmla="*/ 191911 h 1232723"/>
                  <a:gd name="connsiteX27" fmla="*/ 11289 w 944974"/>
                  <a:gd name="connsiteY27" fmla="*/ 150519 h 1232723"/>
                  <a:gd name="connsiteX28" fmla="*/ 33867 w 944974"/>
                  <a:gd name="connsiteY28" fmla="*/ 60208 h 1232723"/>
                  <a:gd name="connsiteX29" fmla="*/ 45156 w 944974"/>
                  <a:gd name="connsiteY29" fmla="*/ 15052 h 1232723"/>
                  <a:gd name="connsiteX30" fmla="*/ 79023 w 944974"/>
                  <a:gd name="connsiteY30" fmla="*/ 0 h 1232723"/>
                  <a:gd name="connsiteX31" fmla="*/ 90312 w 944974"/>
                  <a:gd name="connsiteY31" fmla="*/ 30104 h 1232723"/>
                  <a:gd name="connsiteX32" fmla="*/ 75260 w 944974"/>
                  <a:gd name="connsiteY32" fmla="*/ 82785 h 1232723"/>
                  <a:gd name="connsiteX33" fmla="*/ 75260 w 944974"/>
                  <a:gd name="connsiteY33" fmla="*/ 109126 h 1232723"/>
                  <a:gd name="connsiteX34" fmla="*/ 124178 w 944974"/>
                  <a:gd name="connsiteY34" fmla="*/ 116652 h 1232723"/>
                  <a:gd name="connsiteX35" fmla="*/ 116652 w 944974"/>
                  <a:gd name="connsiteY35" fmla="*/ 146756 h 1232723"/>
                  <a:gd name="connsiteX36" fmla="*/ 97837 w 944974"/>
                  <a:gd name="connsiteY36" fmla="*/ 173096 h 1232723"/>
                  <a:gd name="connsiteX37" fmla="*/ 90312 w 944974"/>
                  <a:gd name="connsiteY37" fmla="*/ 252119 h 1232723"/>
                  <a:gd name="connsiteX38" fmla="*/ 101600 w 944974"/>
                  <a:gd name="connsiteY38" fmla="*/ 301037 h 1232723"/>
                  <a:gd name="connsiteX39" fmla="*/ 109126 w 944974"/>
                  <a:gd name="connsiteY39" fmla="*/ 312326 h 1232723"/>
                  <a:gd name="connsiteX40" fmla="*/ 128706 w 944974"/>
                  <a:gd name="connsiteY40" fmla="*/ 328378 h 1232723"/>
                  <a:gd name="connsiteX41" fmla="*/ 150519 w 944974"/>
                  <a:gd name="connsiteY41" fmla="*/ 301037 h 1232723"/>
                  <a:gd name="connsiteX42" fmla="*/ 165571 w 944974"/>
                  <a:gd name="connsiteY42" fmla="*/ 316089 h 1232723"/>
                  <a:gd name="connsiteX43" fmla="*/ 165571 w 944974"/>
                  <a:gd name="connsiteY43" fmla="*/ 353719 h 1232723"/>
                  <a:gd name="connsiteX44" fmla="*/ 173097 w 944974"/>
                  <a:gd name="connsiteY44" fmla="*/ 372534 h 1232723"/>
                  <a:gd name="connsiteX45" fmla="*/ 161808 w 944974"/>
                  <a:gd name="connsiteY45" fmla="*/ 410163 h 1232723"/>
                  <a:gd name="connsiteX46" fmla="*/ 199437 w 944974"/>
                  <a:gd name="connsiteY46" fmla="*/ 459082 h 1232723"/>
                  <a:gd name="connsiteX47" fmla="*/ 260233 w 944974"/>
                  <a:gd name="connsiteY47" fmla="*/ 501297 h 1232723"/>
                  <a:gd name="connsiteX48" fmla="*/ 316089 w 944974"/>
                  <a:gd name="connsiteY48" fmla="*/ 485422 h 1232723"/>
                  <a:gd name="connsiteX49" fmla="*/ 368771 w 944974"/>
                  <a:gd name="connsiteY49" fmla="*/ 455319 h 1232723"/>
                  <a:gd name="connsiteX50" fmla="*/ 406400 w 944974"/>
                  <a:gd name="connsiteY50" fmla="*/ 455319 h 1232723"/>
                  <a:gd name="connsiteX51" fmla="*/ 425215 w 944974"/>
                  <a:gd name="connsiteY51" fmla="*/ 477896 h 1232723"/>
                  <a:gd name="connsiteX52" fmla="*/ 462845 w 944974"/>
                  <a:gd name="connsiteY52" fmla="*/ 481659 h 1232723"/>
                  <a:gd name="connsiteX53" fmla="*/ 511763 w 944974"/>
                  <a:gd name="connsiteY53" fmla="*/ 489185 h 1232723"/>
                  <a:gd name="connsiteX54" fmla="*/ 541867 w 944974"/>
                  <a:gd name="connsiteY54" fmla="*/ 515526 h 1232723"/>
                  <a:gd name="connsiteX55" fmla="*/ 587023 w 944974"/>
                  <a:gd name="connsiteY55" fmla="*/ 530578 h 1232723"/>
                  <a:gd name="connsiteX56" fmla="*/ 624652 w 944974"/>
                  <a:gd name="connsiteY56" fmla="*/ 541867 h 1232723"/>
                  <a:gd name="connsiteX57" fmla="*/ 666045 w 944974"/>
                  <a:gd name="connsiteY57" fmla="*/ 549393 h 1232723"/>
                  <a:gd name="connsiteX58" fmla="*/ 699912 w 944974"/>
                  <a:gd name="connsiteY58" fmla="*/ 568208 h 1232723"/>
                  <a:gd name="connsiteX59" fmla="*/ 730015 w 944974"/>
                  <a:gd name="connsiteY59" fmla="*/ 587022 h 1232723"/>
                  <a:gd name="connsiteX60" fmla="*/ 767645 w 944974"/>
                  <a:gd name="connsiteY60" fmla="*/ 617126 h 1232723"/>
                  <a:gd name="connsiteX61" fmla="*/ 786460 w 944974"/>
                  <a:gd name="connsiteY61" fmla="*/ 658519 h 1232723"/>
                  <a:gd name="connsiteX62" fmla="*/ 790223 w 944974"/>
                  <a:gd name="connsiteY62" fmla="*/ 684859 h 1232723"/>
                  <a:gd name="connsiteX63" fmla="*/ 805274 w 944974"/>
                  <a:gd name="connsiteY63" fmla="*/ 741304 h 1232723"/>
                  <a:gd name="connsiteX64" fmla="*/ 805274 w 944974"/>
                  <a:gd name="connsiteY64" fmla="*/ 793985 h 1232723"/>
                  <a:gd name="connsiteX65" fmla="*/ 809037 w 944974"/>
                  <a:gd name="connsiteY65" fmla="*/ 842904 h 1232723"/>
                  <a:gd name="connsiteX66" fmla="*/ 831615 w 944974"/>
                  <a:gd name="connsiteY66" fmla="*/ 865482 h 1232723"/>
                  <a:gd name="connsiteX67" fmla="*/ 830851 w 944974"/>
                  <a:gd name="connsiteY67" fmla="*/ 918163 h 1232723"/>
                  <a:gd name="connsiteX68" fmla="*/ 809037 w 944974"/>
                  <a:gd name="connsiteY68" fmla="*/ 974608 h 1232723"/>
                  <a:gd name="connsiteX69" fmla="*/ 755062 w 944974"/>
                  <a:gd name="connsiteY69" fmla="*/ 1019821 h 1232723"/>
                  <a:gd name="connsiteX70" fmla="*/ 844491 w 944974"/>
                  <a:gd name="connsiteY70" fmla="*/ 1016647 h 1232723"/>
                  <a:gd name="connsiteX71" fmla="*/ 889882 w 944974"/>
                  <a:gd name="connsiteY71" fmla="*/ 959379 h 1232723"/>
                  <a:gd name="connsiteX72" fmla="*/ 916399 w 944974"/>
                  <a:gd name="connsiteY72" fmla="*/ 978371 h 1232723"/>
                  <a:gd name="connsiteX73" fmla="*/ 944974 w 944974"/>
                  <a:gd name="connsiteY73" fmla="*/ 1007298 h 1232723"/>
                  <a:gd name="connsiteX74" fmla="*/ 884297 w 944974"/>
                  <a:gd name="connsiteY74" fmla="*/ 1061156 h 1232723"/>
                  <a:gd name="connsiteX75" fmla="*/ 884649 w 944974"/>
                  <a:gd name="connsiteY75" fmla="*/ 1232723 h 1232723"/>
                  <a:gd name="connsiteX76" fmla="*/ 688623 w 944974"/>
                  <a:gd name="connsiteY76" fmla="*/ 1049867 h 1232723"/>
                  <a:gd name="connsiteX0" fmla="*/ 703674 w 944974"/>
                  <a:gd name="connsiteY0" fmla="*/ 839141 h 1232723"/>
                  <a:gd name="connsiteX1" fmla="*/ 568208 w 944974"/>
                  <a:gd name="connsiteY1" fmla="*/ 730015 h 1232723"/>
                  <a:gd name="connsiteX2" fmla="*/ 508000 w 944974"/>
                  <a:gd name="connsiteY2" fmla="*/ 673571 h 1232723"/>
                  <a:gd name="connsiteX3" fmla="*/ 451556 w 944974"/>
                  <a:gd name="connsiteY3" fmla="*/ 673571 h 1232723"/>
                  <a:gd name="connsiteX4" fmla="*/ 365008 w 944974"/>
                  <a:gd name="connsiteY4" fmla="*/ 650993 h 1232723"/>
                  <a:gd name="connsiteX5" fmla="*/ 301037 w 944974"/>
                  <a:gd name="connsiteY5" fmla="*/ 643467 h 1232723"/>
                  <a:gd name="connsiteX6" fmla="*/ 312326 w 944974"/>
                  <a:gd name="connsiteY6" fmla="*/ 609600 h 1232723"/>
                  <a:gd name="connsiteX7" fmla="*/ 278460 w 944974"/>
                  <a:gd name="connsiteY7" fmla="*/ 583259 h 1232723"/>
                  <a:gd name="connsiteX8" fmla="*/ 229541 w 944974"/>
                  <a:gd name="connsiteY8" fmla="*/ 564445 h 1232723"/>
                  <a:gd name="connsiteX9" fmla="*/ 191912 w 944974"/>
                  <a:gd name="connsiteY9" fmla="*/ 541867 h 1232723"/>
                  <a:gd name="connsiteX10" fmla="*/ 184386 w 944974"/>
                  <a:gd name="connsiteY10" fmla="*/ 560682 h 1232723"/>
                  <a:gd name="connsiteX11" fmla="*/ 154282 w 944974"/>
                  <a:gd name="connsiteY11" fmla="*/ 603838 h 1232723"/>
                  <a:gd name="connsiteX12" fmla="*/ 120415 w 944974"/>
                  <a:gd name="connsiteY12" fmla="*/ 560682 h 1232723"/>
                  <a:gd name="connsiteX13" fmla="*/ 109126 w 944974"/>
                  <a:gd name="connsiteY13" fmla="*/ 530578 h 1232723"/>
                  <a:gd name="connsiteX14" fmla="*/ 127941 w 944974"/>
                  <a:gd name="connsiteY14" fmla="*/ 504237 h 1232723"/>
                  <a:gd name="connsiteX15" fmla="*/ 116652 w 944974"/>
                  <a:gd name="connsiteY15" fmla="*/ 481659 h 1232723"/>
                  <a:gd name="connsiteX16" fmla="*/ 105363 w 944974"/>
                  <a:gd name="connsiteY16" fmla="*/ 462845 h 1232723"/>
                  <a:gd name="connsiteX17" fmla="*/ 67734 w 944974"/>
                  <a:gd name="connsiteY17" fmla="*/ 455319 h 1232723"/>
                  <a:gd name="connsiteX18" fmla="*/ 67734 w 944974"/>
                  <a:gd name="connsiteY18" fmla="*/ 455319 h 1232723"/>
                  <a:gd name="connsiteX19" fmla="*/ 86549 w 944974"/>
                  <a:gd name="connsiteY19" fmla="*/ 417689 h 1232723"/>
                  <a:gd name="connsiteX20" fmla="*/ 67734 w 944974"/>
                  <a:gd name="connsiteY20" fmla="*/ 380059 h 1232723"/>
                  <a:gd name="connsiteX21" fmla="*/ 56445 w 944974"/>
                  <a:gd name="connsiteY21" fmla="*/ 376296 h 1232723"/>
                  <a:gd name="connsiteX22" fmla="*/ 11289 w 944974"/>
                  <a:gd name="connsiteY22" fmla="*/ 349956 h 1232723"/>
                  <a:gd name="connsiteX23" fmla="*/ 3763 w 944974"/>
                  <a:gd name="connsiteY23" fmla="*/ 316089 h 1232723"/>
                  <a:gd name="connsiteX24" fmla="*/ 0 w 944974"/>
                  <a:gd name="connsiteY24" fmla="*/ 255882 h 1232723"/>
                  <a:gd name="connsiteX25" fmla="*/ 11289 w 944974"/>
                  <a:gd name="connsiteY25" fmla="*/ 237067 h 1232723"/>
                  <a:gd name="connsiteX26" fmla="*/ 11289 w 944974"/>
                  <a:gd name="connsiteY26" fmla="*/ 191911 h 1232723"/>
                  <a:gd name="connsiteX27" fmla="*/ 11289 w 944974"/>
                  <a:gd name="connsiteY27" fmla="*/ 150519 h 1232723"/>
                  <a:gd name="connsiteX28" fmla="*/ 33867 w 944974"/>
                  <a:gd name="connsiteY28" fmla="*/ 60208 h 1232723"/>
                  <a:gd name="connsiteX29" fmla="*/ 45156 w 944974"/>
                  <a:gd name="connsiteY29" fmla="*/ 15052 h 1232723"/>
                  <a:gd name="connsiteX30" fmla="*/ 79023 w 944974"/>
                  <a:gd name="connsiteY30" fmla="*/ 0 h 1232723"/>
                  <a:gd name="connsiteX31" fmla="*/ 90312 w 944974"/>
                  <a:gd name="connsiteY31" fmla="*/ 30104 h 1232723"/>
                  <a:gd name="connsiteX32" fmla="*/ 75260 w 944974"/>
                  <a:gd name="connsiteY32" fmla="*/ 82785 h 1232723"/>
                  <a:gd name="connsiteX33" fmla="*/ 75260 w 944974"/>
                  <a:gd name="connsiteY33" fmla="*/ 109126 h 1232723"/>
                  <a:gd name="connsiteX34" fmla="*/ 124178 w 944974"/>
                  <a:gd name="connsiteY34" fmla="*/ 116652 h 1232723"/>
                  <a:gd name="connsiteX35" fmla="*/ 116652 w 944974"/>
                  <a:gd name="connsiteY35" fmla="*/ 146756 h 1232723"/>
                  <a:gd name="connsiteX36" fmla="*/ 97837 w 944974"/>
                  <a:gd name="connsiteY36" fmla="*/ 173096 h 1232723"/>
                  <a:gd name="connsiteX37" fmla="*/ 90312 w 944974"/>
                  <a:gd name="connsiteY37" fmla="*/ 252119 h 1232723"/>
                  <a:gd name="connsiteX38" fmla="*/ 101600 w 944974"/>
                  <a:gd name="connsiteY38" fmla="*/ 301037 h 1232723"/>
                  <a:gd name="connsiteX39" fmla="*/ 109126 w 944974"/>
                  <a:gd name="connsiteY39" fmla="*/ 312326 h 1232723"/>
                  <a:gd name="connsiteX40" fmla="*/ 128706 w 944974"/>
                  <a:gd name="connsiteY40" fmla="*/ 328378 h 1232723"/>
                  <a:gd name="connsiteX41" fmla="*/ 150519 w 944974"/>
                  <a:gd name="connsiteY41" fmla="*/ 301037 h 1232723"/>
                  <a:gd name="connsiteX42" fmla="*/ 165571 w 944974"/>
                  <a:gd name="connsiteY42" fmla="*/ 316089 h 1232723"/>
                  <a:gd name="connsiteX43" fmla="*/ 165571 w 944974"/>
                  <a:gd name="connsiteY43" fmla="*/ 353719 h 1232723"/>
                  <a:gd name="connsiteX44" fmla="*/ 173097 w 944974"/>
                  <a:gd name="connsiteY44" fmla="*/ 372534 h 1232723"/>
                  <a:gd name="connsiteX45" fmla="*/ 161808 w 944974"/>
                  <a:gd name="connsiteY45" fmla="*/ 410163 h 1232723"/>
                  <a:gd name="connsiteX46" fmla="*/ 199437 w 944974"/>
                  <a:gd name="connsiteY46" fmla="*/ 459082 h 1232723"/>
                  <a:gd name="connsiteX47" fmla="*/ 260233 w 944974"/>
                  <a:gd name="connsiteY47" fmla="*/ 501297 h 1232723"/>
                  <a:gd name="connsiteX48" fmla="*/ 292276 w 944974"/>
                  <a:gd name="connsiteY48" fmla="*/ 452085 h 1232723"/>
                  <a:gd name="connsiteX49" fmla="*/ 368771 w 944974"/>
                  <a:gd name="connsiteY49" fmla="*/ 455319 h 1232723"/>
                  <a:gd name="connsiteX50" fmla="*/ 406400 w 944974"/>
                  <a:gd name="connsiteY50" fmla="*/ 455319 h 1232723"/>
                  <a:gd name="connsiteX51" fmla="*/ 425215 w 944974"/>
                  <a:gd name="connsiteY51" fmla="*/ 477896 h 1232723"/>
                  <a:gd name="connsiteX52" fmla="*/ 462845 w 944974"/>
                  <a:gd name="connsiteY52" fmla="*/ 481659 h 1232723"/>
                  <a:gd name="connsiteX53" fmla="*/ 511763 w 944974"/>
                  <a:gd name="connsiteY53" fmla="*/ 489185 h 1232723"/>
                  <a:gd name="connsiteX54" fmla="*/ 541867 w 944974"/>
                  <a:gd name="connsiteY54" fmla="*/ 515526 h 1232723"/>
                  <a:gd name="connsiteX55" fmla="*/ 587023 w 944974"/>
                  <a:gd name="connsiteY55" fmla="*/ 530578 h 1232723"/>
                  <a:gd name="connsiteX56" fmla="*/ 624652 w 944974"/>
                  <a:gd name="connsiteY56" fmla="*/ 541867 h 1232723"/>
                  <a:gd name="connsiteX57" fmla="*/ 666045 w 944974"/>
                  <a:gd name="connsiteY57" fmla="*/ 549393 h 1232723"/>
                  <a:gd name="connsiteX58" fmla="*/ 699912 w 944974"/>
                  <a:gd name="connsiteY58" fmla="*/ 568208 h 1232723"/>
                  <a:gd name="connsiteX59" fmla="*/ 730015 w 944974"/>
                  <a:gd name="connsiteY59" fmla="*/ 587022 h 1232723"/>
                  <a:gd name="connsiteX60" fmla="*/ 767645 w 944974"/>
                  <a:gd name="connsiteY60" fmla="*/ 617126 h 1232723"/>
                  <a:gd name="connsiteX61" fmla="*/ 786460 w 944974"/>
                  <a:gd name="connsiteY61" fmla="*/ 658519 h 1232723"/>
                  <a:gd name="connsiteX62" fmla="*/ 790223 w 944974"/>
                  <a:gd name="connsiteY62" fmla="*/ 684859 h 1232723"/>
                  <a:gd name="connsiteX63" fmla="*/ 805274 w 944974"/>
                  <a:gd name="connsiteY63" fmla="*/ 741304 h 1232723"/>
                  <a:gd name="connsiteX64" fmla="*/ 805274 w 944974"/>
                  <a:gd name="connsiteY64" fmla="*/ 793985 h 1232723"/>
                  <a:gd name="connsiteX65" fmla="*/ 809037 w 944974"/>
                  <a:gd name="connsiteY65" fmla="*/ 842904 h 1232723"/>
                  <a:gd name="connsiteX66" fmla="*/ 831615 w 944974"/>
                  <a:gd name="connsiteY66" fmla="*/ 865482 h 1232723"/>
                  <a:gd name="connsiteX67" fmla="*/ 830851 w 944974"/>
                  <a:gd name="connsiteY67" fmla="*/ 918163 h 1232723"/>
                  <a:gd name="connsiteX68" fmla="*/ 809037 w 944974"/>
                  <a:gd name="connsiteY68" fmla="*/ 974608 h 1232723"/>
                  <a:gd name="connsiteX69" fmla="*/ 755062 w 944974"/>
                  <a:gd name="connsiteY69" fmla="*/ 1019821 h 1232723"/>
                  <a:gd name="connsiteX70" fmla="*/ 844491 w 944974"/>
                  <a:gd name="connsiteY70" fmla="*/ 1016647 h 1232723"/>
                  <a:gd name="connsiteX71" fmla="*/ 889882 w 944974"/>
                  <a:gd name="connsiteY71" fmla="*/ 959379 h 1232723"/>
                  <a:gd name="connsiteX72" fmla="*/ 916399 w 944974"/>
                  <a:gd name="connsiteY72" fmla="*/ 978371 h 1232723"/>
                  <a:gd name="connsiteX73" fmla="*/ 944974 w 944974"/>
                  <a:gd name="connsiteY73" fmla="*/ 1007298 h 1232723"/>
                  <a:gd name="connsiteX74" fmla="*/ 884297 w 944974"/>
                  <a:gd name="connsiteY74" fmla="*/ 1061156 h 1232723"/>
                  <a:gd name="connsiteX75" fmla="*/ 884649 w 944974"/>
                  <a:gd name="connsiteY75" fmla="*/ 1232723 h 1232723"/>
                  <a:gd name="connsiteX76" fmla="*/ 688623 w 944974"/>
                  <a:gd name="connsiteY76" fmla="*/ 1049867 h 1232723"/>
                  <a:gd name="connsiteX0" fmla="*/ 703674 w 944974"/>
                  <a:gd name="connsiteY0" fmla="*/ 839141 h 1232723"/>
                  <a:gd name="connsiteX1" fmla="*/ 568208 w 944974"/>
                  <a:gd name="connsiteY1" fmla="*/ 730015 h 1232723"/>
                  <a:gd name="connsiteX2" fmla="*/ 508000 w 944974"/>
                  <a:gd name="connsiteY2" fmla="*/ 673571 h 1232723"/>
                  <a:gd name="connsiteX3" fmla="*/ 451556 w 944974"/>
                  <a:gd name="connsiteY3" fmla="*/ 673571 h 1232723"/>
                  <a:gd name="connsiteX4" fmla="*/ 365008 w 944974"/>
                  <a:gd name="connsiteY4" fmla="*/ 650993 h 1232723"/>
                  <a:gd name="connsiteX5" fmla="*/ 301037 w 944974"/>
                  <a:gd name="connsiteY5" fmla="*/ 643467 h 1232723"/>
                  <a:gd name="connsiteX6" fmla="*/ 312326 w 944974"/>
                  <a:gd name="connsiteY6" fmla="*/ 609600 h 1232723"/>
                  <a:gd name="connsiteX7" fmla="*/ 278460 w 944974"/>
                  <a:gd name="connsiteY7" fmla="*/ 583259 h 1232723"/>
                  <a:gd name="connsiteX8" fmla="*/ 229541 w 944974"/>
                  <a:gd name="connsiteY8" fmla="*/ 564445 h 1232723"/>
                  <a:gd name="connsiteX9" fmla="*/ 191912 w 944974"/>
                  <a:gd name="connsiteY9" fmla="*/ 541867 h 1232723"/>
                  <a:gd name="connsiteX10" fmla="*/ 184386 w 944974"/>
                  <a:gd name="connsiteY10" fmla="*/ 560682 h 1232723"/>
                  <a:gd name="connsiteX11" fmla="*/ 154282 w 944974"/>
                  <a:gd name="connsiteY11" fmla="*/ 603838 h 1232723"/>
                  <a:gd name="connsiteX12" fmla="*/ 120415 w 944974"/>
                  <a:gd name="connsiteY12" fmla="*/ 560682 h 1232723"/>
                  <a:gd name="connsiteX13" fmla="*/ 109126 w 944974"/>
                  <a:gd name="connsiteY13" fmla="*/ 530578 h 1232723"/>
                  <a:gd name="connsiteX14" fmla="*/ 127941 w 944974"/>
                  <a:gd name="connsiteY14" fmla="*/ 504237 h 1232723"/>
                  <a:gd name="connsiteX15" fmla="*/ 116652 w 944974"/>
                  <a:gd name="connsiteY15" fmla="*/ 481659 h 1232723"/>
                  <a:gd name="connsiteX16" fmla="*/ 105363 w 944974"/>
                  <a:gd name="connsiteY16" fmla="*/ 462845 h 1232723"/>
                  <a:gd name="connsiteX17" fmla="*/ 67734 w 944974"/>
                  <a:gd name="connsiteY17" fmla="*/ 455319 h 1232723"/>
                  <a:gd name="connsiteX18" fmla="*/ 67734 w 944974"/>
                  <a:gd name="connsiteY18" fmla="*/ 455319 h 1232723"/>
                  <a:gd name="connsiteX19" fmla="*/ 86549 w 944974"/>
                  <a:gd name="connsiteY19" fmla="*/ 417689 h 1232723"/>
                  <a:gd name="connsiteX20" fmla="*/ 67734 w 944974"/>
                  <a:gd name="connsiteY20" fmla="*/ 380059 h 1232723"/>
                  <a:gd name="connsiteX21" fmla="*/ 56445 w 944974"/>
                  <a:gd name="connsiteY21" fmla="*/ 376296 h 1232723"/>
                  <a:gd name="connsiteX22" fmla="*/ 11289 w 944974"/>
                  <a:gd name="connsiteY22" fmla="*/ 349956 h 1232723"/>
                  <a:gd name="connsiteX23" fmla="*/ 3763 w 944974"/>
                  <a:gd name="connsiteY23" fmla="*/ 316089 h 1232723"/>
                  <a:gd name="connsiteX24" fmla="*/ 0 w 944974"/>
                  <a:gd name="connsiteY24" fmla="*/ 255882 h 1232723"/>
                  <a:gd name="connsiteX25" fmla="*/ 11289 w 944974"/>
                  <a:gd name="connsiteY25" fmla="*/ 237067 h 1232723"/>
                  <a:gd name="connsiteX26" fmla="*/ 11289 w 944974"/>
                  <a:gd name="connsiteY26" fmla="*/ 191911 h 1232723"/>
                  <a:gd name="connsiteX27" fmla="*/ 11289 w 944974"/>
                  <a:gd name="connsiteY27" fmla="*/ 150519 h 1232723"/>
                  <a:gd name="connsiteX28" fmla="*/ 33867 w 944974"/>
                  <a:gd name="connsiteY28" fmla="*/ 60208 h 1232723"/>
                  <a:gd name="connsiteX29" fmla="*/ 45156 w 944974"/>
                  <a:gd name="connsiteY29" fmla="*/ 15052 h 1232723"/>
                  <a:gd name="connsiteX30" fmla="*/ 79023 w 944974"/>
                  <a:gd name="connsiteY30" fmla="*/ 0 h 1232723"/>
                  <a:gd name="connsiteX31" fmla="*/ 90312 w 944974"/>
                  <a:gd name="connsiteY31" fmla="*/ 30104 h 1232723"/>
                  <a:gd name="connsiteX32" fmla="*/ 75260 w 944974"/>
                  <a:gd name="connsiteY32" fmla="*/ 82785 h 1232723"/>
                  <a:gd name="connsiteX33" fmla="*/ 75260 w 944974"/>
                  <a:gd name="connsiteY33" fmla="*/ 109126 h 1232723"/>
                  <a:gd name="connsiteX34" fmla="*/ 124178 w 944974"/>
                  <a:gd name="connsiteY34" fmla="*/ 116652 h 1232723"/>
                  <a:gd name="connsiteX35" fmla="*/ 116652 w 944974"/>
                  <a:gd name="connsiteY35" fmla="*/ 146756 h 1232723"/>
                  <a:gd name="connsiteX36" fmla="*/ 97837 w 944974"/>
                  <a:gd name="connsiteY36" fmla="*/ 173096 h 1232723"/>
                  <a:gd name="connsiteX37" fmla="*/ 90312 w 944974"/>
                  <a:gd name="connsiteY37" fmla="*/ 252119 h 1232723"/>
                  <a:gd name="connsiteX38" fmla="*/ 101600 w 944974"/>
                  <a:gd name="connsiteY38" fmla="*/ 301037 h 1232723"/>
                  <a:gd name="connsiteX39" fmla="*/ 109126 w 944974"/>
                  <a:gd name="connsiteY39" fmla="*/ 312326 h 1232723"/>
                  <a:gd name="connsiteX40" fmla="*/ 128706 w 944974"/>
                  <a:gd name="connsiteY40" fmla="*/ 328378 h 1232723"/>
                  <a:gd name="connsiteX41" fmla="*/ 150519 w 944974"/>
                  <a:gd name="connsiteY41" fmla="*/ 301037 h 1232723"/>
                  <a:gd name="connsiteX42" fmla="*/ 165571 w 944974"/>
                  <a:gd name="connsiteY42" fmla="*/ 316089 h 1232723"/>
                  <a:gd name="connsiteX43" fmla="*/ 165571 w 944974"/>
                  <a:gd name="connsiteY43" fmla="*/ 353719 h 1232723"/>
                  <a:gd name="connsiteX44" fmla="*/ 173097 w 944974"/>
                  <a:gd name="connsiteY44" fmla="*/ 372534 h 1232723"/>
                  <a:gd name="connsiteX45" fmla="*/ 161808 w 944974"/>
                  <a:gd name="connsiteY45" fmla="*/ 410163 h 1232723"/>
                  <a:gd name="connsiteX46" fmla="*/ 199437 w 944974"/>
                  <a:gd name="connsiteY46" fmla="*/ 459082 h 1232723"/>
                  <a:gd name="connsiteX47" fmla="*/ 260233 w 944974"/>
                  <a:gd name="connsiteY47" fmla="*/ 501297 h 1232723"/>
                  <a:gd name="connsiteX48" fmla="*/ 292276 w 944974"/>
                  <a:gd name="connsiteY48" fmla="*/ 452085 h 1232723"/>
                  <a:gd name="connsiteX49" fmla="*/ 368771 w 944974"/>
                  <a:gd name="connsiteY49" fmla="*/ 455319 h 1232723"/>
                  <a:gd name="connsiteX50" fmla="*/ 406400 w 944974"/>
                  <a:gd name="connsiteY50" fmla="*/ 455319 h 1232723"/>
                  <a:gd name="connsiteX51" fmla="*/ 425215 w 944974"/>
                  <a:gd name="connsiteY51" fmla="*/ 477896 h 1232723"/>
                  <a:gd name="connsiteX52" fmla="*/ 462845 w 944974"/>
                  <a:gd name="connsiteY52" fmla="*/ 481659 h 1232723"/>
                  <a:gd name="connsiteX53" fmla="*/ 511763 w 944974"/>
                  <a:gd name="connsiteY53" fmla="*/ 489185 h 1232723"/>
                  <a:gd name="connsiteX54" fmla="*/ 541867 w 944974"/>
                  <a:gd name="connsiteY54" fmla="*/ 515526 h 1232723"/>
                  <a:gd name="connsiteX55" fmla="*/ 587023 w 944974"/>
                  <a:gd name="connsiteY55" fmla="*/ 530578 h 1232723"/>
                  <a:gd name="connsiteX56" fmla="*/ 624652 w 944974"/>
                  <a:gd name="connsiteY56" fmla="*/ 541867 h 1232723"/>
                  <a:gd name="connsiteX57" fmla="*/ 666045 w 944974"/>
                  <a:gd name="connsiteY57" fmla="*/ 549393 h 1232723"/>
                  <a:gd name="connsiteX58" fmla="*/ 699912 w 944974"/>
                  <a:gd name="connsiteY58" fmla="*/ 568208 h 1232723"/>
                  <a:gd name="connsiteX59" fmla="*/ 730015 w 944974"/>
                  <a:gd name="connsiteY59" fmla="*/ 587022 h 1232723"/>
                  <a:gd name="connsiteX60" fmla="*/ 767645 w 944974"/>
                  <a:gd name="connsiteY60" fmla="*/ 617126 h 1232723"/>
                  <a:gd name="connsiteX61" fmla="*/ 786460 w 944974"/>
                  <a:gd name="connsiteY61" fmla="*/ 658519 h 1232723"/>
                  <a:gd name="connsiteX62" fmla="*/ 790223 w 944974"/>
                  <a:gd name="connsiteY62" fmla="*/ 684859 h 1232723"/>
                  <a:gd name="connsiteX63" fmla="*/ 805274 w 944974"/>
                  <a:gd name="connsiteY63" fmla="*/ 741304 h 1232723"/>
                  <a:gd name="connsiteX64" fmla="*/ 805274 w 944974"/>
                  <a:gd name="connsiteY64" fmla="*/ 793985 h 1232723"/>
                  <a:gd name="connsiteX65" fmla="*/ 809037 w 944974"/>
                  <a:gd name="connsiteY65" fmla="*/ 842904 h 1232723"/>
                  <a:gd name="connsiteX66" fmla="*/ 831615 w 944974"/>
                  <a:gd name="connsiteY66" fmla="*/ 865482 h 1232723"/>
                  <a:gd name="connsiteX67" fmla="*/ 830851 w 944974"/>
                  <a:gd name="connsiteY67" fmla="*/ 918163 h 1232723"/>
                  <a:gd name="connsiteX68" fmla="*/ 809037 w 944974"/>
                  <a:gd name="connsiteY68" fmla="*/ 974608 h 1232723"/>
                  <a:gd name="connsiteX69" fmla="*/ 755062 w 944974"/>
                  <a:gd name="connsiteY69" fmla="*/ 1019821 h 1232723"/>
                  <a:gd name="connsiteX70" fmla="*/ 844491 w 944974"/>
                  <a:gd name="connsiteY70" fmla="*/ 1016647 h 1232723"/>
                  <a:gd name="connsiteX71" fmla="*/ 889882 w 944974"/>
                  <a:gd name="connsiteY71" fmla="*/ 959379 h 1232723"/>
                  <a:gd name="connsiteX72" fmla="*/ 916399 w 944974"/>
                  <a:gd name="connsiteY72" fmla="*/ 978371 h 1232723"/>
                  <a:gd name="connsiteX73" fmla="*/ 944974 w 944974"/>
                  <a:gd name="connsiteY73" fmla="*/ 1007298 h 1232723"/>
                  <a:gd name="connsiteX74" fmla="*/ 884297 w 944974"/>
                  <a:gd name="connsiteY74" fmla="*/ 1061156 h 1232723"/>
                  <a:gd name="connsiteX75" fmla="*/ 884649 w 944974"/>
                  <a:gd name="connsiteY75" fmla="*/ 1232723 h 1232723"/>
                  <a:gd name="connsiteX76" fmla="*/ 688623 w 944974"/>
                  <a:gd name="connsiteY76" fmla="*/ 1049867 h 1232723"/>
                  <a:gd name="connsiteX0" fmla="*/ 703674 w 944974"/>
                  <a:gd name="connsiteY0" fmla="*/ 839141 h 1232723"/>
                  <a:gd name="connsiteX1" fmla="*/ 568208 w 944974"/>
                  <a:gd name="connsiteY1" fmla="*/ 730015 h 1232723"/>
                  <a:gd name="connsiteX2" fmla="*/ 508000 w 944974"/>
                  <a:gd name="connsiteY2" fmla="*/ 673571 h 1232723"/>
                  <a:gd name="connsiteX3" fmla="*/ 451556 w 944974"/>
                  <a:gd name="connsiteY3" fmla="*/ 673571 h 1232723"/>
                  <a:gd name="connsiteX4" fmla="*/ 365008 w 944974"/>
                  <a:gd name="connsiteY4" fmla="*/ 650993 h 1232723"/>
                  <a:gd name="connsiteX5" fmla="*/ 301037 w 944974"/>
                  <a:gd name="connsiteY5" fmla="*/ 643467 h 1232723"/>
                  <a:gd name="connsiteX6" fmla="*/ 312326 w 944974"/>
                  <a:gd name="connsiteY6" fmla="*/ 609600 h 1232723"/>
                  <a:gd name="connsiteX7" fmla="*/ 278460 w 944974"/>
                  <a:gd name="connsiteY7" fmla="*/ 583259 h 1232723"/>
                  <a:gd name="connsiteX8" fmla="*/ 229541 w 944974"/>
                  <a:gd name="connsiteY8" fmla="*/ 564445 h 1232723"/>
                  <a:gd name="connsiteX9" fmla="*/ 191912 w 944974"/>
                  <a:gd name="connsiteY9" fmla="*/ 541867 h 1232723"/>
                  <a:gd name="connsiteX10" fmla="*/ 184386 w 944974"/>
                  <a:gd name="connsiteY10" fmla="*/ 560682 h 1232723"/>
                  <a:gd name="connsiteX11" fmla="*/ 154282 w 944974"/>
                  <a:gd name="connsiteY11" fmla="*/ 603838 h 1232723"/>
                  <a:gd name="connsiteX12" fmla="*/ 120415 w 944974"/>
                  <a:gd name="connsiteY12" fmla="*/ 560682 h 1232723"/>
                  <a:gd name="connsiteX13" fmla="*/ 109126 w 944974"/>
                  <a:gd name="connsiteY13" fmla="*/ 530578 h 1232723"/>
                  <a:gd name="connsiteX14" fmla="*/ 127941 w 944974"/>
                  <a:gd name="connsiteY14" fmla="*/ 504237 h 1232723"/>
                  <a:gd name="connsiteX15" fmla="*/ 116652 w 944974"/>
                  <a:gd name="connsiteY15" fmla="*/ 481659 h 1232723"/>
                  <a:gd name="connsiteX16" fmla="*/ 105363 w 944974"/>
                  <a:gd name="connsiteY16" fmla="*/ 462845 h 1232723"/>
                  <a:gd name="connsiteX17" fmla="*/ 67734 w 944974"/>
                  <a:gd name="connsiteY17" fmla="*/ 455319 h 1232723"/>
                  <a:gd name="connsiteX18" fmla="*/ 67734 w 944974"/>
                  <a:gd name="connsiteY18" fmla="*/ 455319 h 1232723"/>
                  <a:gd name="connsiteX19" fmla="*/ 86549 w 944974"/>
                  <a:gd name="connsiteY19" fmla="*/ 417689 h 1232723"/>
                  <a:gd name="connsiteX20" fmla="*/ 67734 w 944974"/>
                  <a:gd name="connsiteY20" fmla="*/ 380059 h 1232723"/>
                  <a:gd name="connsiteX21" fmla="*/ 56445 w 944974"/>
                  <a:gd name="connsiteY21" fmla="*/ 376296 h 1232723"/>
                  <a:gd name="connsiteX22" fmla="*/ 11289 w 944974"/>
                  <a:gd name="connsiteY22" fmla="*/ 349956 h 1232723"/>
                  <a:gd name="connsiteX23" fmla="*/ 3763 w 944974"/>
                  <a:gd name="connsiteY23" fmla="*/ 316089 h 1232723"/>
                  <a:gd name="connsiteX24" fmla="*/ 0 w 944974"/>
                  <a:gd name="connsiteY24" fmla="*/ 255882 h 1232723"/>
                  <a:gd name="connsiteX25" fmla="*/ 11289 w 944974"/>
                  <a:gd name="connsiteY25" fmla="*/ 237067 h 1232723"/>
                  <a:gd name="connsiteX26" fmla="*/ 11289 w 944974"/>
                  <a:gd name="connsiteY26" fmla="*/ 191911 h 1232723"/>
                  <a:gd name="connsiteX27" fmla="*/ 11289 w 944974"/>
                  <a:gd name="connsiteY27" fmla="*/ 150519 h 1232723"/>
                  <a:gd name="connsiteX28" fmla="*/ 33867 w 944974"/>
                  <a:gd name="connsiteY28" fmla="*/ 60208 h 1232723"/>
                  <a:gd name="connsiteX29" fmla="*/ 45156 w 944974"/>
                  <a:gd name="connsiteY29" fmla="*/ 15052 h 1232723"/>
                  <a:gd name="connsiteX30" fmla="*/ 79023 w 944974"/>
                  <a:gd name="connsiteY30" fmla="*/ 0 h 1232723"/>
                  <a:gd name="connsiteX31" fmla="*/ 90312 w 944974"/>
                  <a:gd name="connsiteY31" fmla="*/ 30104 h 1232723"/>
                  <a:gd name="connsiteX32" fmla="*/ 75260 w 944974"/>
                  <a:gd name="connsiteY32" fmla="*/ 82785 h 1232723"/>
                  <a:gd name="connsiteX33" fmla="*/ 75260 w 944974"/>
                  <a:gd name="connsiteY33" fmla="*/ 109126 h 1232723"/>
                  <a:gd name="connsiteX34" fmla="*/ 124178 w 944974"/>
                  <a:gd name="connsiteY34" fmla="*/ 116652 h 1232723"/>
                  <a:gd name="connsiteX35" fmla="*/ 116652 w 944974"/>
                  <a:gd name="connsiteY35" fmla="*/ 146756 h 1232723"/>
                  <a:gd name="connsiteX36" fmla="*/ 97837 w 944974"/>
                  <a:gd name="connsiteY36" fmla="*/ 173096 h 1232723"/>
                  <a:gd name="connsiteX37" fmla="*/ 90312 w 944974"/>
                  <a:gd name="connsiteY37" fmla="*/ 252119 h 1232723"/>
                  <a:gd name="connsiteX38" fmla="*/ 101600 w 944974"/>
                  <a:gd name="connsiteY38" fmla="*/ 301037 h 1232723"/>
                  <a:gd name="connsiteX39" fmla="*/ 109126 w 944974"/>
                  <a:gd name="connsiteY39" fmla="*/ 312326 h 1232723"/>
                  <a:gd name="connsiteX40" fmla="*/ 128706 w 944974"/>
                  <a:gd name="connsiteY40" fmla="*/ 328378 h 1232723"/>
                  <a:gd name="connsiteX41" fmla="*/ 150519 w 944974"/>
                  <a:gd name="connsiteY41" fmla="*/ 301037 h 1232723"/>
                  <a:gd name="connsiteX42" fmla="*/ 165571 w 944974"/>
                  <a:gd name="connsiteY42" fmla="*/ 316089 h 1232723"/>
                  <a:gd name="connsiteX43" fmla="*/ 165571 w 944974"/>
                  <a:gd name="connsiteY43" fmla="*/ 353719 h 1232723"/>
                  <a:gd name="connsiteX44" fmla="*/ 173097 w 944974"/>
                  <a:gd name="connsiteY44" fmla="*/ 372534 h 1232723"/>
                  <a:gd name="connsiteX45" fmla="*/ 161808 w 944974"/>
                  <a:gd name="connsiteY45" fmla="*/ 410163 h 1232723"/>
                  <a:gd name="connsiteX46" fmla="*/ 199437 w 944974"/>
                  <a:gd name="connsiteY46" fmla="*/ 459082 h 1232723"/>
                  <a:gd name="connsiteX47" fmla="*/ 260233 w 944974"/>
                  <a:gd name="connsiteY47" fmla="*/ 501297 h 1232723"/>
                  <a:gd name="connsiteX48" fmla="*/ 292276 w 944974"/>
                  <a:gd name="connsiteY48" fmla="*/ 452085 h 1232723"/>
                  <a:gd name="connsiteX49" fmla="*/ 338256 w 944974"/>
                  <a:gd name="connsiteY49" fmla="*/ 493478 h 1232723"/>
                  <a:gd name="connsiteX50" fmla="*/ 368771 w 944974"/>
                  <a:gd name="connsiteY50" fmla="*/ 455319 h 1232723"/>
                  <a:gd name="connsiteX51" fmla="*/ 406400 w 944974"/>
                  <a:gd name="connsiteY51" fmla="*/ 455319 h 1232723"/>
                  <a:gd name="connsiteX52" fmla="*/ 425215 w 944974"/>
                  <a:gd name="connsiteY52" fmla="*/ 477896 h 1232723"/>
                  <a:gd name="connsiteX53" fmla="*/ 462845 w 944974"/>
                  <a:gd name="connsiteY53" fmla="*/ 481659 h 1232723"/>
                  <a:gd name="connsiteX54" fmla="*/ 511763 w 944974"/>
                  <a:gd name="connsiteY54" fmla="*/ 489185 h 1232723"/>
                  <a:gd name="connsiteX55" fmla="*/ 541867 w 944974"/>
                  <a:gd name="connsiteY55" fmla="*/ 515526 h 1232723"/>
                  <a:gd name="connsiteX56" fmla="*/ 587023 w 944974"/>
                  <a:gd name="connsiteY56" fmla="*/ 530578 h 1232723"/>
                  <a:gd name="connsiteX57" fmla="*/ 624652 w 944974"/>
                  <a:gd name="connsiteY57" fmla="*/ 541867 h 1232723"/>
                  <a:gd name="connsiteX58" fmla="*/ 666045 w 944974"/>
                  <a:gd name="connsiteY58" fmla="*/ 549393 h 1232723"/>
                  <a:gd name="connsiteX59" fmla="*/ 699912 w 944974"/>
                  <a:gd name="connsiteY59" fmla="*/ 568208 h 1232723"/>
                  <a:gd name="connsiteX60" fmla="*/ 730015 w 944974"/>
                  <a:gd name="connsiteY60" fmla="*/ 587022 h 1232723"/>
                  <a:gd name="connsiteX61" fmla="*/ 767645 w 944974"/>
                  <a:gd name="connsiteY61" fmla="*/ 617126 h 1232723"/>
                  <a:gd name="connsiteX62" fmla="*/ 786460 w 944974"/>
                  <a:gd name="connsiteY62" fmla="*/ 658519 h 1232723"/>
                  <a:gd name="connsiteX63" fmla="*/ 790223 w 944974"/>
                  <a:gd name="connsiteY63" fmla="*/ 684859 h 1232723"/>
                  <a:gd name="connsiteX64" fmla="*/ 805274 w 944974"/>
                  <a:gd name="connsiteY64" fmla="*/ 741304 h 1232723"/>
                  <a:gd name="connsiteX65" fmla="*/ 805274 w 944974"/>
                  <a:gd name="connsiteY65" fmla="*/ 793985 h 1232723"/>
                  <a:gd name="connsiteX66" fmla="*/ 809037 w 944974"/>
                  <a:gd name="connsiteY66" fmla="*/ 842904 h 1232723"/>
                  <a:gd name="connsiteX67" fmla="*/ 831615 w 944974"/>
                  <a:gd name="connsiteY67" fmla="*/ 865482 h 1232723"/>
                  <a:gd name="connsiteX68" fmla="*/ 830851 w 944974"/>
                  <a:gd name="connsiteY68" fmla="*/ 918163 h 1232723"/>
                  <a:gd name="connsiteX69" fmla="*/ 809037 w 944974"/>
                  <a:gd name="connsiteY69" fmla="*/ 974608 h 1232723"/>
                  <a:gd name="connsiteX70" fmla="*/ 755062 w 944974"/>
                  <a:gd name="connsiteY70" fmla="*/ 1019821 h 1232723"/>
                  <a:gd name="connsiteX71" fmla="*/ 844491 w 944974"/>
                  <a:gd name="connsiteY71" fmla="*/ 1016647 h 1232723"/>
                  <a:gd name="connsiteX72" fmla="*/ 889882 w 944974"/>
                  <a:gd name="connsiteY72" fmla="*/ 959379 h 1232723"/>
                  <a:gd name="connsiteX73" fmla="*/ 916399 w 944974"/>
                  <a:gd name="connsiteY73" fmla="*/ 978371 h 1232723"/>
                  <a:gd name="connsiteX74" fmla="*/ 944974 w 944974"/>
                  <a:gd name="connsiteY74" fmla="*/ 1007298 h 1232723"/>
                  <a:gd name="connsiteX75" fmla="*/ 884297 w 944974"/>
                  <a:gd name="connsiteY75" fmla="*/ 1061156 h 1232723"/>
                  <a:gd name="connsiteX76" fmla="*/ 884649 w 944974"/>
                  <a:gd name="connsiteY76" fmla="*/ 1232723 h 1232723"/>
                  <a:gd name="connsiteX77" fmla="*/ 688623 w 944974"/>
                  <a:gd name="connsiteY77" fmla="*/ 1049867 h 1232723"/>
                  <a:gd name="connsiteX0" fmla="*/ 703674 w 944974"/>
                  <a:gd name="connsiteY0" fmla="*/ 839141 h 1232723"/>
                  <a:gd name="connsiteX1" fmla="*/ 568208 w 944974"/>
                  <a:gd name="connsiteY1" fmla="*/ 730015 h 1232723"/>
                  <a:gd name="connsiteX2" fmla="*/ 508000 w 944974"/>
                  <a:gd name="connsiteY2" fmla="*/ 673571 h 1232723"/>
                  <a:gd name="connsiteX3" fmla="*/ 451556 w 944974"/>
                  <a:gd name="connsiteY3" fmla="*/ 673571 h 1232723"/>
                  <a:gd name="connsiteX4" fmla="*/ 365008 w 944974"/>
                  <a:gd name="connsiteY4" fmla="*/ 650993 h 1232723"/>
                  <a:gd name="connsiteX5" fmla="*/ 301037 w 944974"/>
                  <a:gd name="connsiteY5" fmla="*/ 643467 h 1232723"/>
                  <a:gd name="connsiteX6" fmla="*/ 312326 w 944974"/>
                  <a:gd name="connsiteY6" fmla="*/ 609600 h 1232723"/>
                  <a:gd name="connsiteX7" fmla="*/ 278460 w 944974"/>
                  <a:gd name="connsiteY7" fmla="*/ 583259 h 1232723"/>
                  <a:gd name="connsiteX8" fmla="*/ 229541 w 944974"/>
                  <a:gd name="connsiteY8" fmla="*/ 564445 h 1232723"/>
                  <a:gd name="connsiteX9" fmla="*/ 191912 w 944974"/>
                  <a:gd name="connsiteY9" fmla="*/ 541867 h 1232723"/>
                  <a:gd name="connsiteX10" fmla="*/ 184386 w 944974"/>
                  <a:gd name="connsiteY10" fmla="*/ 560682 h 1232723"/>
                  <a:gd name="connsiteX11" fmla="*/ 154282 w 944974"/>
                  <a:gd name="connsiteY11" fmla="*/ 603838 h 1232723"/>
                  <a:gd name="connsiteX12" fmla="*/ 120415 w 944974"/>
                  <a:gd name="connsiteY12" fmla="*/ 560682 h 1232723"/>
                  <a:gd name="connsiteX13" fmla="*/ 109126 w 944974"/>
                  <a:gd name="connsiteY13" fmla="*/ 530578 h 1232723"/>
                  <a:gd name="connsiteX14" fmla="*/ 127941 w 944974"/>
                  <a:gd name="connsiteY14" fmla="*/ 504237 h 1232723"/>
                  <a:gd name="connsiteX15" fmla="*/ 116652 w 944974"/>
                  <a:gd name="connsiteY15" fmla="*/ 481659 h 1232723"/>
                  <a:gd name="connsiteX16" fmla="*/ 105363 w 944974"/>
                  <a:gd name="connsiteY16" fmla="*/ 462845 h 1232723"/>
                  <a:gd name="connsiteX17" fmla="*/ 67734 w 944974"/>
                  <a:gd name="connsiteY17" fmla="*/ 455319 h 1232723"/>
                  <a:gd name="connsiteX18" fmla="*/ 67734 w 944974"/>
                  <a:gd name="connsiteY18" fmla="*/ 455319 h 1232723"/>
                  <a:gd name="connsiteX19" fmla="*/ 86549 w 944974"/>
                  <a:gd name="connsiteY19" fmla="*/ 417689 h 1232723"/>
                  <a:gd name="connsiteX20" fmla="*/ 67734 w 944974"/>
                  <a:gd name="connsiteY20" fmla="*/ 380059 h 1232723"/>
                  <a:gd name="connsiteX21" fmla="*/ 56445 w 944974"/>
                  <a:gd name="connsiteY21" fmla="*/ 376296 h 1232723"/>
                  <a:gd name="connsiteX22" fmla="*/ 11289 w 944974"/>
                  <a:gd name="connsiteY22" fmla="*/ 349956 h 1232723"/>
                  <a:gd name="connsiteX23" fmla="*/ 3763 w 944974"/>
                  <a:gd name="connsiteY23" fmla="*/ 316089 h 1232723"/>
                  <a:gd name="connsiteX24" fmla="*/ 0 w 944974"/>
                  <a:gd name="connsiteY24" fmla="*/ 255882 h 1232723"/>
                  <a:gd name="connsiteX25" fmla="*/ 11289 w 944974"/>
                  <a:gd name="connsiteY25" fmla="*/ 237067 h 1232723"/>
                  <a:gd name="connsiteX26" fmla="*/ 11289 w 944974"/>
                  <a:gd name="connsiteY26" fmla="*/ 191911 h 1232723"/>
                  <a:gd name="connsiteX27" fmla="*/ 11289 w 944974"/>
                  <a:gd name="connsiteY27" fmla="*/ 150519 h 1232723"/>
                  <a:gd name="connsiteX28" fmla="*/ 33867 w 944974"/>
                  <a:gd name="connsiteY28" fmla="*/ 60208 h 1232723"/>
                  <a:gd name="connsiteX29" fmla="*/ 45156 w 944974"/>
                  <a:gd name="connsiteY29" fmla="*/ 15052 h 1232723"/>
                  <a:gd name="connsiteX30" fmla="*/ 79023 w 944974"/>
                  <a:gd name="connsiteY30" fmla="*/ 0 h 1232723"/>
                  <a:gd name="connsiteX31" fmla="*/ 90312 w 944974"/>
                  <a:gd name="connsiteY31" fmla="*/ 30104 h 1232723"/>
                  <a:gd name="connsiteX32" fmla="*/ 75260 w 944974"/>
                  <a:gd name="connsiteY32" fmla="*/ 82785 h 1232723"/>
                  <a:gd name="connsiteX33" fmla="*/ 75260 w 944974"/>
                  <a:gd name="connsiteY33" fmla="*/ 109126 h 1232723"/>
                  <a:gd name="connsiteX34" fmla="*/ 124178 w 944974"/>
                  <a:gd name="connsiteY34" fmla="*/ 116652 h 1232723"/>
                  <a:gd name="connsiteX35" fmla="*/ 116652 w 944974"/>
                  <a:gd name="connsiteY35" fmla="*/ 146756 h 1232723"/>
                  <a:gd name="connsiteX36" fmla="*/ 97837 w 944974"/>
                  <a:gd name="connsiteY36" fmla="*/ 173096 h 1232723"/>
                  <a:gd name="connsiteX37" fmla="*/ 90312 w 944974"/>
                  <a:gd name="connsiteY37" fmla="*/ 252119 h 1232723"/>
                  <a:gd name="connsiteX38" fmla="*/ 101600 w 944974"/>
                  <a:gd name="connsiteY38" fmla="*/ 301037 h 1232723"/>
                  <a:gd name="connsiteX39" fmla="*/ 109126 w 944974"/>
                  <a:gd name="connsiteY39" fmla="*/ 312326 h 1232723"/>
                  <a:gd name="connsiteX40" fmla="*/ 128706 w 944974"/>
                  <a:gd name="connsiteY40" fmla="*/ 328378 h 1232723"/>
                  <a:gd name="connsiteX41" fmla="*/ 150519 w 944974"/>
                  <a:gd name="connsiteY41" fmla="*/ 301037 h 1232723"/>
                  <a:gd name="connsiteX42" fmla="*/ 165571 w 944974"/>
                  <a:gd name="connsiteY42" fmla="*/ 316089 h 1232723"/>
                  <a:gd name="connsiteX43" fmla="*/ 165571 w 944974"/>
                  <a:gd name="connsiteY43" fmla="*/ 353719 h 1232723"/>
                  <a:gd name="connsiteX44" fmla="*/ 173097 w 944974"/>
                  <a:gd name="connsiteY44" fmla="*/ 372534 h 1232723"/>
                  <a:gd name="connsiteX45" fmla="*/ 161808 w 944974"/>
                  <a:gd name="connsiteY45" fmla="*/ 410163 h 1232723"/>
                  <a:gd name="connsiteX46" fmla="*/ 199437 w 944974"/>
                  <a:gd name="connsiteY46" fmla="*/ 459082 h 1232723"/>
                  <a:gd name="connsiteX47" fmla="*/ 260233 w 944974"/>
                  <a:gd name="connsiteY47" fmla="*/ 501297 h 1232723"/>
                  <a:gd name="connsiteX48" fmla="*/ 292276 w 944974"/>
                  <a:gd name="connsiteY48" fmla="*/ 452085 h 1232723"/>
                  <a:gd name="connsiteX49" fmla="*/ 338256 w 944974"/>
                  <a:gd name="connsiteY49" fmla="*/ 493478 h 1232723"/>
                  <a:gd name="connsiteX50" fmla="*/ 368771 w 944974"/>
                  <a:gd name="connsiteY50" fmla="*/ 455319 h 1232723"/>
                  <a:gd name="connsiteX51" fmla="*/ 406400 w 944974"/>
                  <a:gd name="connsiteY51" fmla="*/ 455319 h 1232723"/>
                  <a:gd name="connsiteX52" fmla="*/ 425215 w 944974"/>
                  <a:gd name="connsiteY52" fmla="*/ 477896 h 1232723"/>
                  <a:gd name="connsiteX53" fmla="*/ 462845 w 944974"/>
                  <a:gd name="connsiteY53" fmla="*/ 481659 h 1232723"/>
                  <a:gd name="connsiteX54" fmla="*/ 511763 w 944974"/>
                  <a:gd name="connsiteY54" fmla="*/ 489185 h 1232723"/>
                  <a:gd name="connsiteX55" fmla="*/ 541867 w 944974"/>
                  <a:gd name="connsiteY55" fmla="*/ 515526 h 1232723"/>
                  <a:gd name="connsiteX56" fmla="*/ 587023 w 944974"/>
                  <a:gd name="connsiteY56" fmla="*/ 530578 h 1232723"/>
                  <a:gd name="connsiteX57" fmla="*/ 624652 w 944974"/>
                  <a:gd name="connsiteY57" fmla="*/ 541867 h 1232723"/>
                  <a:gd name="connsiteX58" fmla="*/ 666045 w 944974"/>
                  <a:gd name="connsiteY58" fmla="*/ 549393 h 1232723"/>
                  <a:gd name="connsiteX59" fmla="*/ 699912 w 944974"/>
                  <a:gd name="connsiteY59" fmla="*/ 568208 h 1232723"/>
                  <a:gd name="connsiteX60" fmla="*/ 717315 w 944974"/>
                  <a:gd name="connsiteY60" fmla="*/ 604485 h 1232723"/>
                  <a:gd name="connsiteX61" fmla="*/ 767645 w 944974"/>
                  <a:gd name="connsiteY61" fmla="*/ 617126 h 1232723"/>
                  <a:gd name="connsiteX62" fmla="*/ 786460 w 944974"/>
                  <a:gd name="connsiteY62" fmla="*/ 658519 h 1232723"/>
                  <a:gd name="connsiteX63" fmla="*/ 790223 w 944974"/>
                  <a:gd name="connsiteY63" fmla="*/ 684859 h 1232723"/>
                  <a:gd name="connsiteX64" fmla="*/ 805274 w 944974"/>
                  <a:gd name="connsiteY64" fmla="*/ 741304 h 1232723"/>
                  <a:gd name="connsiteX65" fmla="*/ 805274 w 944974"/>
                  <a:gd name="connsiteY65" fmla="*/ 793985 h 1232723"/>
                  <a:gd name="connsiteX66" fmla="*/ 809037 w 944974"/>
                  <a:gd name="connsiteY66" fmla="*/ 842904 h 1232723"/>
                  <a:gd name="connsiteX67" fmla="*/ 831615 w 944974"/>
                  <a:gd name="connsiteY67" fmla="*/ 865482 h 1232723"/>
                  <a:gd name="connsiteX68" fmla="*/ 830851 w 944974"/>
                  <a:gd name="connsiteY68" fmla="*/ 918163 h 1232723"/>
                  <a:gd name="connsiteX69" fmla="*/ 809037 w 944974"/>
                  <a:gd name="connsiteY69" fmla="*/ 974608 h 1232723"/>
                  <a:gd name="connsiteX70" fmla="*/ 755062 w 944974"/>
                  <a:gd name="connsiteY70" fmla="*/ 1019821 h 1232723"/>
                  <a:gd name="connsiteX71" fmla="*/ 844491 w 944974"/>
                  <a:gd name="connsiteY71" fmla="*/ 1016647 h 1232723"/>
                  <a:gd name="connsiteX72" fmla="*/ 889882 w 944974"/>
                  <a:gd name="connsiteY72" fmla="*/ 959379 h 1232723"/>
                  <a:gd name="connsiteX73" fmla="*/ 916399 w 944974"/>
                  <a:gd name="connsiteY73" fmla="*/ 978371 h 1232723"/>
                  <a:gd name="connsiteX74" fmla="*/ 944974 w 944974"/>
                  <a:gd name="connsiteY74" fmla="*/ 1007298 h 1232723"/>
                  <a:gd name="connsiteX75" fmla="*/ 884297 w 944974"/>
                  <a:gd name="connsiteY75" fmla="*/ 1061156 h 1232723"/>
                  <a:gd name="connsiteX76" fmla="*/ 884649 w 944974"/>
                  <a:gd name="connsiteY76" fmla="*/ 1232723 h 1232723"/>
                  <a:gd name="connsiteX77" fmla="*/ 688623 w 944974"/>
                  <a:gd name="connsiteY77" fmla="*/ 1049867 h 1232723"/>
                  <a:gd name="connsiteX0" fmla="*/ 703674 w 944974"/>
                  <a:gd name="connsiteY0" fmla="*/ 839141 h 1232723"/>
                  <a:gd name="connsiteX1" fmla="*/ 568208 w 944974"/>
                  <a:gd name="connsiteY1" fmla="*/ 730015 h 1232723"/>
                  <a:gd name="connsiteX2" fmla="*/ 508000 w 944974"/>
                  <a:gd name="connsiteY2" fmla="*/ 673571 h 1232723"/>
                  <a:gd name="connsiteX3" fmla="*/ 451556 w 944974"/>
                  <a:gd name="connsiteY3" fmla="*/ 673571 h 1232723"/>
                  <a:gd name="connsiteX4" fmla="*/ 365008 w 944974"/>
                  <a:gd name="connsiteY4" fmla="*/ 650993 h 1232723"/>
                  <a:gd name="connsiteX5" fmla="*/ 301037 w 944974"/>
                  <a:gd name="connsiteY5" fmla="*/ 643467 h 1232723"/>
                  <a:gd name="connsiteX6" fmla="*/ 312326 w 944974"/>
                  <a:gd name="connsiteY6" fmla="*/ 609600 h 1232723"/>
                  <a:gd name="connsiteX7" fmla="*/ 278460 w 944974"/>
                  <a:gd name="connsiteY7" fmla="*/ 583259 h 1232723"/>
                  <a:gd name="connsiteX8" fmla="*/ 229541 w 944974"/>
                  <a:gd name="connsiteY8" fmla="*/ 564445 h 1232723"/>
                  <a:gd name="connsiteX9" fmla="*/ 191912 w 944974"/>
                  <a:gd name="connsiteY9" fmla="*/ 541867 h 1232723"/>
                  <a:gd name="connsiteX10" fmla="*/ 184386 w 944974"/>
                  <a:gd name="connsiteY10" fmla="*/ 560682 h 1232723"/>
                  <a:gd name="connsiteX11" fmla="*/ 154282 w 944974"/>
                  <a:gd name="connsiteY11" fmla="*/ 603838 h 1232723"/>
                  <a:gd name="connsiteX12" fmla="*/ 120415 w 944974"/>
                  <a:gd name="connsiteY12" fmla="*/ 560682 h 1232723"/>
                  <a:gd name="connsiteX13" fmla="*/ 109126 w 944974"/>
                  <a:gd name="connsiteY13" fmla="*/ 530578 h 1232723"/>
                  <a:gd name="connsiteX14" fmla="*/ 127941 w 944974"/>
                  <a:gd name="connsiteY14" fmla="*/ 504237 h 1232723"/>
                  <a:gd name="connsiteX15" fmla="*/ 116652 w 944974"/>
                  <a:gd name="connsiteY15" fmla="*/ 481659 h 1232723"/>
                  <a:gd name="connsiteX16" fmla="*/ 105363 w 944974"/>
                  <a:gd name="connsiteY16" fmla="*/ 462845 h 1232723"/>
                  <a:gd name="connsiteX17" fmla="*/ 67734 w 944974"/>
                  <a:gd name="connsiteY17" fmla="*/ 455319 h 1232723"/>
                  <a:gd name="connsiteX18" fmla="*/ 67734 w 944974"/>
                  <a:gd name="connsiteY18" fmla="*/ 455319 h 1232723"/>
                  <a:gd name="connsiteX19" fmla="*/ 86549 w 944974"/>
                  <a:gd name="connsiteY19" fmla="*/ 417689 h 1232723"/>
                  <a:gd name="connsiteX20" fmla="*/ 67734 w 944974"/>
                  <a:gd name="connsiteY20" fmla="*/ 380059 h 1232723"/>
                  <a:gd name="connsiteX21" fmla="*/ 56445 w 944974"/>
                  <a:gd name="connsiteY21" fmla="*/ 376296 h 1232723"/>
                  <a:gd name="connsiteX22" fmla="*/ 11289 w 944974"/>
                  <a:gd name="connsiteY22" fmla="*/ 349956 h 1232723"/>
                  <a:gd name="connsiteX23" fmla="*/ 3763 w 944974"/>
                  <a:gd name="connsiteY23" fmla="*/ 316089 h 1232723"/>
                  <a:gd name="connsiteX24" fmla="*/ 0 w 944974"/>
                  <a:gd name="connsiteY24" fmla="*/ 255882 h 1232723"/>
                  <a:gd name="connsiteX25" fmla="*/ 11289 w 944974"/>
                  <a:gd name="connsiteY25" fmla="*/ 237067 h 1232723"/>
                  <a:gd name="connsiteX26" fmla="*/ 11289 w 944974"/>
                  <a:gd name="connsiteY26" fmla="*/ 191911 h 1232723"/>
                  <a:gd name="connsiteX27" fmla="*/ 11289 w 944974"/>
                  <a:gd name="connsiteY27" fmla="*/ 150519 h 1232723"/>
                  <a:gd name="connsiteX28" fmla="*/ 33867 w 944974"/>
                  <a:gd name="connsiteY28" fmla="*/ 60208 h 1232723"/>
                  <a:gd name="connsiteX29" fmla="*/ 45156 w 944974"/>
                  <a:gd name="connsiteY29" fmla="*/ 15052 h 1232723"/>
                  <a:gd name="connsiteX30" fmla="*/ 79023 w 944974"/>
                  <a:gd name="connsiteY30" fmla="*/ 0 h 1232723"/>
                  <a:gd name="connsiteX31" fmla="*/ 90312 w 944974"/>
                  <a:gd name="connsiteY31" fmla="*/ 30104 h 1232723"/>
                  <a:gd name="connsiteX32" fmla="*/ 75260 w 944974"/>
                  <a:gd name="connsiteY32" fmla="*/ 82785 h 1232723"/>
                  <a:gd name="connsiteX33" fmla="*/ 75260 w 944974"/>
                  <a:gd name="connsiteY33" fmla="*/ 109126 h 1232723"/>
                  <a:gd name="connsiteX34" fmla="*/ 124178 w 944974"/>
                  <a:gd name="connsiteY34" fmla="*/ 116652 h 1232723"/>
                  <a:gd name="connsiteX35" fmla="*/ 116652 w 944974"/>
                  <a:gd name="connsiteY35" fmla="*/ 146756 h 1232723"/>
                  <a:gd name="connsiteX36" fmla="*/ 97837 w 944974"/>
                  <a:gd name="connsiteY36" fmla="*/ 173096 h 1232723"/>
                  <a:gd name="connsiteX37" fmla="*/ 90312 w 944974"/>
                  <a:gd name="connsiteY37" fmla="*/ 252119 h 1232723"/>
                  <a:gd name="connsiteX38" fmla="*/ 101600 w 944974"/>
                  <a:gd name="connsiteY38" fmla="*/ 301037 h 1232723"/>
                  <a:gd name="connsiteX39" fmla="*/ 109126 w 944974"/>
                  <a:gd name="connsiteY39" fmla="*/ 312326 h 1232723"/>
                  <a:gd name="connsiteX40" fmla="*/ 128706 w 944974"/>
                  <a:gd name="connsiteY40" fmla="*/ 328378 h 1232723"/>
                  <a:gd name="connsiteX41" fmla="*/ 150519 w 944974"/>
                  <a:gd name="connsiteY41" fmla="*/ 301037 h 1232723"/>
                  <a:gd name="connsiteX42" fmla="*/ 165571 w 944974"/>
                  <a:gd name="connsiteY42" fmla="*/ 316089 h 1232723"/>
                  <a:gd name="connsiteX43" fmla="*/ 165571 w 944974"/>
                  <a:gd name="connsiteY43" fmla="*/ 353719 h 1232723"/>
                  <a:gd name="connsiteX44" fmla="*/ 173097 w 944974"/>
                  <a:gd name="connsiteY44" fmla="*/ 372534 h 1232723"/>
                  <a:gd name="connsiteX45" fmla="*/ 161808 w 944974"/>
                  <a:gd name="connsiteY45" fmla="*/ 410163 h 1232723"/>
                  <a:gd name="connsiteX46" fmla="*/ 199437 w 944974"/>
                  <a:gd name="connsiteY46" fmla="*/ 459082 h 1232723"/>
                  <a:gd name="connsiteX47" fmla="*/ 260233 w 944974"/>
                  <a:gd name="connsiteY47" fmla="*/ 501297 h 1232723"/>
                  <a:gd name="connsiteX48" fmla="*/ 292276 w 944974"/>
                  <a:gd name="connsiteY48" fmla="*/ 452085 h 1232723"/>
                  <a:gd name="connsiteX49" fmla="*/ 338256 w 944974"/>
                  <a:gd name="connsiteY49" fmla="*/ 493478 h 1232723"/>
                  <a:gd name="connsiteX50" fmla="*/ 368771 w 944974"/>
                  <a:gd name="connsiteY50" fmla="*/ 455319 h 1232723"/>
                  <a:gd name="connsiteX51" fmla="*/ 406400 w 944974"/>
                  <a:gd name="connsiteY51" fmla="*/ 455319 h 1232723"/>
                  <a:gd name="connsiteX52" fmla="*/ 425215 w 944974"/>
                  <a:gd name="connsiteY52" fmla="*/ 477896 h 1232723"/>
                  <a:gd name="connsiteX53" fmla="*/ 462845 w 944974"/>
                  <a:gd name="connsiteY53" fmla="*/ 481659 h 1232723"/>
                  <a:gd name="connsiteX54" fmla="*/ 511763 w 944974"/>
                  <a:gd name="connsiteY54" fmla="*/ 489185 h 1232723"/>
                  <a:gd name="connsiteX55" fmla="*/ 541867 w 944974"/>
                  <a:gd name="connsiteY55" fmla="*/ 515526 h 1232723"/>
                  <a:gd name="connsiteX56" fmla="*/ 587023 w 944974"/>
                  <a:gd name="connsiteY56" fmla="*/ 530578 h 1232723"/>
                  <a:gd name="connsiteX57" fmla="*/ 624652 w 944974"/>
                  <a:gd name="connsiteY57" fmla="*/ 541867 h 1232723"/>
                  <a:gd name="connsiteX58" fmla="*/ 666045 w 944974"/>
                  <a:gd name="connsiteY58" fmla="*/ 549393 h 1232723"/>
                  <a:gd name="connsiteX59" fmla="*/ 699912 w 944974"/>
                  <a:gd name="connsiteY59" fmla="*/ 568208 h 1232723"/>
                  <a:gd name="connsiteX60" fmla="*/ 717315 w 944974"/>
                  <a:gd name="connsiteY60" fmla="*/ 604485 h 1232723"/>
                  <a:gd name="connsiteX61" fmla="*/ 769232 w 944974"/>
                  <a:gd name="connsiteY61" fmla="*/ 637764 h 1232723"/>
                  <a:gd name="connsiteX62" fmla="*/ 786460 w 944974"/>
                  <a:gd name="connsiteY62" fmla="*/ 658519 h 1232723"/>
                  <a:gd name="connsiteX63" fmla="*/ 790223 w 944974"/>
                  <a:gd name="connsiteY63" fmla="*/ 684859 h 1232723"/>
                  <a:gd name="connsiteX64" fmla="*/ 805274 w 944974"/>
                  <a:gd name="connsiteY64" fmla="*/ 741304 h 1232723"/>
                  <a:gd name="connsiteX65" fmla="*/ 805274 w 944974"/>
                  <a:gd name="connsiteY65" fmla="*/ 793985 h 1232723"/>
                  <a:gd name="connsiteX66" fmla="*/ 809037 w 944974"/>
                  <a:gd name="connsiteY66" fmla="*/ 842904 h 1232723"/>
                  <a:gd name="connsiteX67" fmla="*/ 831615 w 944974"/>
                  <a:gd name="connsiteY67" fmla="*/ 865482 h 1232723"/>
                  <a:gd name="connsiteX68" fmla="*/ 830851 w 944974"/>
                  <a:gd name="connsiteY68" fmla="*/ 918163 h 1232723"/>
                  <a:gd name="connsiteX69" fmla="*/ 809037 w 944974"/>
                  <a:gd name="connsiteY69" fmla="*/ 974608 h 1232723"/>
                  <a:gd name="connsiteX70" fmla="*/ 755062 w 944974"/>
                  <a:gd name="connsiteY70" fmla="*/ 1019821 h 1232723"/>
                  <a:gd name="connsiteX71" fmla="*/ 844491 w 944974"/>
                  <a:gd name="connsiteY71" fmla="*/ 1016647 h 1232723"/>
                  <a:gd name="connsiteX72" fmla="*/ 889882 w 944974"/>
                  <a:gd name="connsiteY72" fmla="*/ 959379 h 1232723"/>
                  <a:gd name="connsiteX73" fmla="*/ 916399 w 944974"/>
                  <a:gd name="connsiteY73" fmla="*/ 978371 h 1232723"/>
                  <a:gd name="connsiteX74" fmla="*/ 944974 w 944974"/>
                  <a:gd name="connsiteY74" fmla="*/ 1007298 h 1232723"/>
                  <a:gd name="connsiteX75" fmla="*/ 884297 w 944974"/>
                  <a:gd name="connsiteY75" fmla="*/ 1061156 h 1232723"/>
                  <a:gd name="connsiteX76" fmla="*/ 884649 w 944974"/>
                  <a:gd name="connsiteY76" fmla="*/ 1232723 h 1232723"/>
                  <a:gd name="connsiteX77" fmla="*/ 688623 w 944974"/>
                  <a:gd name="connsiteY77" fmla="*/ 1049867 h 1232723"/>
                  <a:gd name="connsiteX0" fmla="*/ 703674 w 940211"/>
                  <a:gd name="connsiteY0" fmla="*/ 839141 h 1232723"/>
                  <a:gd name="connsiteX1" fmla="*/ 568208 w 940211"/>
                  <a:gd name="connsiteY1" fmla="*/ 730015 h 1232723"/>
                  <a:gd name="connsiteX2" fmla="*/ 508000 w 940211"/>
                  <a:gd name="connsiteY2" fmla="*/ 673571 h 1232723"/>
                  <a:gd name="connsiteX3" fmla="*/ 451556 w 940211"/>
                  <a:gd name="connsiteY3" fmla="*/ 673571 h 1232723"/>
                  <a:gd name="connsiteX4" fmla="*/ 365008 w 940211"/>
                  <a:gd name="connsiteY4" fmla="*/ 650993 h 1232723"/>
                  <a:gd name="connsiteX5" fmla="*/ 301037 w 940211"/>
                  <a:gd name="connsiteY5" fmla="*/ 643467 h 1232723"/>
                  <a:gd name="connsiteX6" fmla="*/ 312326 w 940211"/>
                  <a:gd name="connsiteY6" fmla="*/ 609600 h 1232723"/>
                  <a:gd name="connsiteX7" fmla="*/ 278460 w 940211"/>
                  <a:gd name="connsiteY7" fmla="*/ 583259 h 1232723"/>
                  <a:gd name="connsiteX8" fmla="*/ 229541 w 940211"/>
                  <a:gd name="connsiteY8" fmla="*/ 564445 h 1232723"/>
                  <a:gd name="connsiteX9" fmla="*/ 191912 w 940211"/>
                  <a:gd name="connsiteY9" fmla="*/ 541867 h 1232723"/>
                  <a:gd name="connsiteX10" fmla="*/ 184386 w 940211"/>
                  <a:gd name="connsiteY10" fmla="*/ 560682 h 1232723"/>
                  <a:gd name="connsiteX11" fmla="*/ 154282 w 940211"/>
                  <a:gd name="connsiteY11" fmla="*/ 603838 h 1232723"/>
                  <a:gd name="connsiteX12" fmla="*/ 120415 w 940211"/>
                  <a:gd name="connsiteY12" fmla="*/ 560682 h 1232723"/>
                  <a:gd name="connsiteX13" fmla="*/ 109126 w 940211"/>
                  <a:gd name="connsiteY13" fmla="*/ 530578 h 1232723"/>
                  <a:gd name="connsiteX14" fmla="*/ 127941 w 940211"/>
                  <a:gd name="connsiteY14" fmla="*/ 504237 h 1232723"/>
                  <a:gd name="connsiteX15" fmla="*/ 116652 w 940211"/>
                  <a:gd name="connsiteY15" fmla="*/ 481659 h 1232723"/>
                  <a:gd name="connsiteX16" fmla="*/ 105363 w 940211"/>
                  <a:gd name="connsiteY16" fmla="*/ 462845 h 1232723"/>
                  <a:gd name="connsiteX17" fmla="*/ 67734 w 940211"/>
                  <a:gd name="connsiteY17" fmla="*/ 455319 h 1232723"/>
                  <a:gd name="connsiteX18" fmla="*/ 67734 w 940211"/>
                  <a:gd name="connsiteY18" fmla="*/ 455319 h 1232723"/>
                  <a:gd name="connsiteX19" fmla="*/ 86549 w 940211"/>
                  <a:gd name="connsiteY19" fmla="*/ 417689 h 1232723"/>
                  <a:gd name="connsiteX20" fmla="*/ 67734 w 940211"/>
                  <a:gd name="connsiteY20" fmla="*/ 380059 h 1232723"/>
                  <a:gd name="connsiteX21" fmla="*/ 56445 w 940211"/>
                  <a:gd name="connsiteY21" fmla="*/ 376296 h 1232723"/>
                  <a:gd name="connsiteX22" fmla="*/ 11289 w 940211"/>
                  <a:gd name="connsiteY22" fmla="*/ 349956 h 1232723"/>
                  <a:gd name="connsiteX23" fmla="*/ 3763 w 940211"/>
                  <a:gd name="connsiteY23" fmla="*/ 316089 h 1232723"/>
                  <a:gd name="connsiteX24" fmla="*/ 0 w 940211"/>
                  <a:gd name="connsiteY24" fmla="*/ 255882 h 1232723"/>
                  <a:gd name="connsiteX25" fmla="*/ 11289 w 940211"/>
                  <a:gd name="connsiteY25" fmla="*/ 237067 h 1232723"/>
                  <a:gd name="connsiteX26" fmla="*/ 11289 w 940211"/>
                  <a:gd name="connsiteY26" fmla="*/ 191911 h 1232723"/>
                  <a:gd name="connsiteX27" fmla="*/ 11289 w 940211"/>
                  <a:gd name="connsiteY27" fmla="*/ 150519 h 1232723"/>
                  <a:gd name="connsiteX28" fmla="*/ 33867 w 940211"/>
                  <a:gd name="connsiteY28" fmla="*/ 60208 h 1232723"/>
                  <a:gd name="connsiteX29" fmla="*/ 45156 w 940211"/>
                  <a:gd name="connsiteY29" fmla="*/ 15052 h 1232723"/>
                  <a:gd name="connsiteX30" fmla="*/ 79023 w 940211"/>
                  <a:gd name="connsiteY30" fmla="*/ 0 h 1232723"/>
                  <a:gd name="connsiteX31" fmla="*/ 90312 w 940211"/>
                  <a:gd name="connsiteY31" fmla="*/ 30104 h 1232723"/>
                  <a:gd name="connsiteX32" fmla="*/ 75260 w 940211"/>
                  <a:gd name="connsiteY32" fmla="*/ 82785 h 1232723"/>
                  <a:gd name="connsiteX33" fmla="*/ 75260 w 940211"/>
                  <a:gd name="connsiteY33" fmla="*/ 109126 h 1232723"/>
                  <a:gd name="connsiteX34" fmla="*/ 124178 w 940211"/>
                  <a:gd name="connsiteY34" fmla="*/ 116652 h 1232723"/>
                  <a:gd name="connsiteX35" fmla="*/ 116652 w 940211"/>
                  <a:gd name="connsiteY35" fmla="*/ 146756 h 1232723"/>
                  <a:gd name="connsiteX36" fmla="*/ 97837 w 940211"/>
                  <a:gd name="connsiteY36" fmla="*/ 173096 h 1232723"/>
                  <a:gd name="connsiteX37" fmla="*/ 90312 w 940211"/>
                  <a:gd name="connsiteY37" fmla="*/ 252119 h 1232723"/>
                  <a:gd name="connsiteX38" fmla="*/ 101600 w 940211"/>
                  <a:gd name="connsiteY38" fmla="*/ 301037 h 1232723"/>
                  <a:gd name="connsiteX39" fmla="*/ 109126 w 940211"/>
                  <a:gd name="connsiteY39" fmla="*/ 312326 h 1232723"/>
                  <a:gd name="connsiteX40" fmla="*/ 128706 w 940211"/>
                  <a:gd name="connsiteY40" fmla="*/ 328378 h 1232723"/>
                  <a:gd name="connsiteX41" fmla="*/ 150519 w 940211"/>
                  <a:gd name="connsiteY41" fmla="*/ 301037 h 1232723"/>
                  <a:gd name="connsiteX42" fmla="*/ 165571 w 940211"/>
                  <a:gd name="connsiteY42" fmla="*/ 316089 h 1232723"/>
                  <a:gd name="connsiteX43" fmla="*/ 165571 w 940211"/>
                  <a:gd name="connsiteY43" fmla="*/ 353719 h 1232723"/>
                  <a:gd name="connsiteX44" fmla="*/ 173097 w 940211"/>
                  <a:gd name="connsiteY44" fmla="*/ 372534 h 1232723"/>
                  <a:gd name="connsiteX45" fmla="*/ 161808 w 940211"/>
                  <a:gd name="connsiteY45" fmla="*/ 410163 h 1232723"/>
                  <a:gd name="connsiteX46" fmla="*/ 199437 w 940211"/>
                  <a:gd name="connsiteY46" fmla="*/ 459082 h 1232723"/>
                  <a:gd name="connsiteX47" fmla="*/ 260233 w 940211"/>
                  <a:gd name="connsiteY47" fmla="*/ 501297 h 1232723"/>
                  <a:gd name="connsiteX48" fmla="*/ 292276 w 940211"/>
                  <a:gd name="connsiteY48" fmla="*/ 452085 h 1232723"/>
                  <a:gd name="connsiteX49" fmla="*/ 338256 w 940211"/>
                  <a:gd name="connsiteY49" fmla="*/ 493478 h 1232723"/>
                  <a:gd name="connsiteX50" fmla="*/ 368771 w 940211"/>
                  <a:gd name="connsiteY50" fmla="*/ 455319 h 1232723"/>
                  <a:gd name="connsiteX51" fmla="*/ 406400 w 940211"/>
                  <a:gd name="connsiteY51" fmla="*/ 455319 h 1232723"/>
                  <a:gd name="connsiteX52" fmla="*/ 425215 w 940211"/>
                  <a:gd name="connsiteY52" fmla="*/ 477896 h 1232723"/>
                  <a:gd name="connsiteX53" fmla="*/ 462845 w 940211"/>
                  <a:gd name="connsiteY53" fmla="*/ 481659 h 1232723"/>
                  <a:gd name="connsiteX54" fmla="*/ 511763 w 940211"/>
                  <a:gd name="connsiteY54" fmla="*/ 489185 h 1232723"/>
                  <a:gd name="connsiteX55" fmla="*/ 541867 w 940211"/>
                  <a:gd name="connsiteY55" fmla="*/ 515526 h 1232723"/>
                  <a:gd name="connsiteX56" fmla="*/ 587023 w 940211"/>
                  <a:gd name="connsiteY56" fmla="*/ 530578 h 1232723"/>
                  <a:gd name="connsiteX57" fmla="*/ 624652 w 940211"/>
                  <a:gd name="connsiteY57" fmla="*/ 541867 h 1232723"/>
                  <a:gd name="connsiteX58" fmla="*/ 666045 w 940211"/>
                  <a:gd name="connsiteY58" fmla="*/ 549393 h 1232723"/>
                  <a:gd name="connsiteX59" fmla="*/ 699912 w 940211"/>
                  <a:gd name="connsiteY59" fmla="*/ 568208 h 1232723"/>
                  <a:gd name="connsiteX60" fmla="*/ 717315 w 940211"/>
                  <a:gd name="connsiteY60" fmla="*/ 604485 h 1232723"/>
                  <a:gd name="connsiteX61" fmla="*/ 769232 w 940211"/>
                  <a:gd name="connsiteY61" fmla="*/ 637764 h 1232723"/>
                  <a:gd name="connsiteX62" fmla="*/ 786460 w 940211"/>
                  <a:gd name="connsiteY62" fmla="*/ 658519 h 1232723"/>
                  <a:gd name="connsiteX63" fmla="*/ 790223 w 940211"/>
                  <a:gd name="connsiteY63" fmla="*/ 684859 h 1232723"/>
                  <a:gd name="connsiteX64" fmla="*/ 805274 w 940211"/>
                  <a:gd name="connsiteY64" fmla="*/ 741304 h 1232723"/>
                  <a:gd name="connsiteX65" fmla="*/ 805274 w 940211"/>
                  <a:gd name="connsiteY65" fmla="*/ 793985 h 1232723"/>
                  <a:gd name="connsiteX66" fmla="*/ 809037 w 940211"/>
                  <a:gd name="connsiteY66" fmla="*/ 842904 h 1232723"/>
                  <a:gd name="connsiteX67" fmla="*/ 831615 w 940211"/>
                  <a:gd name="connsiteY67" fmla="*/ 865482 h 1232723"/>
                  <a:gd name="connsiteX68" fmla="*/ 830851 w 940211"/>
                  <a:gd name="connsiteY68" fmla="*/ 918163 h 1232723"/>
                  <a:gd name="connsiteX69" fmla="*/ 809037 w 940211"/>
                  <a:gd name="connsiteY69" fmla="*/ 974608 h 1232723"/>
                  <a:gd name="connsiteX70" fmla="*/ 755062 w 940211"/>
                  <a:gd name="connsiteY70" fmla="*/ 1019821 h 1232723"/>
                  <a:gd name="connsiteX71" fmla="*/ 844491 w 940211"/>
                  <a:gd name="connsiteY71" fmla="*/ 1016647 h 1232723"/>
                  <a:gd name="connsiteX72" fmla="*/ 889882 w 940211"/>
                  <a:gd name="connsiteY72" fmla="*/ 959379 h 1232723"/>
                  <a:gd name="connsiteX73" fmla="*/ 916399 w 940211"/>
                  <a:gd name="connsiteY73" fmla="*/ 978371 h 1232723"/>
                  <a:gd name="connsiteX74" fmla="*/ 940211 w 940211"/>
                  <a:gd name="connsiteY74" fmla="*/ 1008885 h 1232723"/>
                  <a:gd name="connsiteX75" fmla="*/ 884297 w 940211"/>
                  <a:gd name="connsiteY75" fmla="*/ 1061156 h 1232723"/>
                  <a:gd name="connsiteX76" fmla="*/ 884649 w 940211"/>
                  <a:gd name="connsiteY76" fmla="*/ 1232723 h 1232723"/>
                  <a:gd name="connsiteX77" fmla="*/ 688623 w 940211"/>
                  <a:gd name="connsiteY77" fmla="*/ 1049867 h 1232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940211" h="1232723">
                    <a:moveTo>
                      <a:pt x="703674" y="839141"/>
                    </a:moveTo>
                    <a:lnTo>
                      <a:pt x="568208" y="730015"/>
                    </a:lnTo>
                    <a:lnTo>
                      <a:pt x="508000" y="673571"/>
                    </a:lnTo>
                    <a:lnTo>
                      <a:pt x="451556" y="673571"/>
                    </a:lnTo>
                    <a:lnTo>
                      <a:pt x="365008" y="650993"/>
                    </a:lnTo>
                    <a:lnTo>
                      <a:pt x="301037" y="643467"/>
                    </a:lnTo>
                    <a:lnTo>
                      <a:pt x="312326" y="609600"/>
                    </a:lnTo>
                    <a:lnTo>
                      <a:pt x="278460" y="583259"/>
                    </a:lnTo>
                    <a:lnTo>
                      <a:pt x="229541" y="564445"/>
                    </a:lnTo>
                    <a:lnTo>
                      <a:pt x="191912" y="541867"/>
                    </a:lnTo>
                    <a:lnTo>
                      <a:pt x="184386" y="560682"/>
                    </a:lnTo>
                    <a:lnTo>
                      <a:pt x="154282" y="603838"/>
                    </a:lnTo>
                    <a:lnTo>
                      <a:pt x="120415" y="560682"/>
                    </a:lnTo>
                    <a:lnTo>
                      <a:pt x="109126" y="530578"/>
                    </a:lnTo>
                    <a:lnTo>
                      <a:pt x="127941" y="504237"/>
                    </a:lnTo>
                    <a:lnTo>
                      <a:pt x="116652" y="481659"/>
                    </a:lnTo>
                    <a:lnTo>
                      <a:pt x="105363" y="462845"/>
                    </a:lnTo>
                    <a:lnTo>
                      <a:pt x="67734" y="455319"/>
                    </a:lnTo>
                    <a:lnTo>
                      <a:pt x="67734" y="455319"/>
                    </a:lnTo>
                    <a:lnTo>
                      <a:pt x="86549" y="417689"/>
                    </a:lnTo>
                    <a:lnTo>
                      <a:pt x="67734" y="380059"/>
                    </a:lnTo>
                    <a:lnTo>
                      <a:pt x="56445" y="376296"/>
                    </a:lnTo>
                    <a:lnTo>
                      <a:pt x="11289" y="349956"/>
                    </a:lnTo>
                    <a:lnTo>
                      <a:pt x="3763" y="316089"/>
                    </a:lnTo>
                    <a:lnTo>
                      <a:pt x="0" y="255882"/>
                    </a:lnTo>
                    <a:lnTo>
                      <a:pt x="11289" y="237067"/>
                    </a:lnTo>
                    <a:lnTo>
                      <a:pt x="11289" y="191911"/>
                    </a:lnTo>
                    <a:lnTo>
                      <a:pt x="11289" y="150519"/>
                    </a:lnTo>
                    <a:lnTo>
                      <a:pt x="33867" y="60208"/>
                    </a:lnTo>
                    <a:lnTo>
                      <a:pt x="45156" y="15052"/>
                    </a:lnTo>
                    <a:lnTo>
                      <a:pt x="79023" y="0"/>
                    </a:lnTo>
                    <a:lnTo>
                      <a:pt x="90312" y="30104"/>
                    </a:lnTo>
                    <a:lnTo>
                      <a:pt x="75260" y="82785"/>
                    </a:lnTo>
                    <a:lnTo>
                      <a:pt x="75260" y="109126"/>
                    </a:lnTo>
                    <a:lnTo>
                      <a:pt x="124178" y="116652"/>
                    </a:lnTo>
                    <a:lnTo>
                      <a:pt x="116652" y="146756"/>
                    </a:lnTo>
                    <a:lnTo>
                      <a:pt x="97837" y="173096"/>
                    </a:lnTo>
                    <a:lnTo>
                      <a:pt x="90312" y="252119"/>
                    </a:lnTo>
                    <a:lnTo>
                      <a:pt x="101600" y="301037"/>
                    </a:lnTo>
                    <a:lnTo>
                      <a:pt x="109126" y="312326"/>
                    </a:lnTo>
                    <a:cubicBezTo>
                      <a:pt x="116182" y="310797"/>
                      <a:pt x="121650" y="329907"/>
                      <a:pt x="128706" y="328378"/>
                    </a:cubicBezTo>
                    <a:lnTo>
                      <a:pt x="150519" y="301037"/>
                    </a:lnTo>
                    <a:lnTo>
                      <a:pt x="165571" y="316089"/>
                    </a:lnTo>
                    <a:lnTo>
                      <a:pt x="165571" y="353719"/>
                    </a:lnTo>
                    <a:lnTo>
                      <a:pt x="173097" y="372534"/>
                    </a:lnTo>
                    <a:lnTo>
                      <a:pt x="161808" y="410163"/>
                    </a:lnTo>
                    <a:lnTo>
                      <a:pt x="199437" y="459082"/>
                    </a:lnTo>
                    <a:lnTo>
                      <a:pt x="260233" y="501297"/>
                    </a:lnTo>
                    <a:cubicBezTo>
                      <a:pt x="270914" y="484893"/>
                      <a:pt x="295882" y="497064"/>
                      <a:pt x="292276" y="452085"/>
                    </a:cubicBezTo>
                    <a:cubicBezTo>
                      <a:pt x="309190" y="452653"/>
                      <a:pt x="321342" y="492910"/>
                      <a:pt x="338256" y="493478"/>
                    </a:cubicBezTo>
                    <a:lnTo>
                      <a:pt x="368771" y="455319"/>
                    </a:lnTo>
                    <a:lnTo>
                      <a:pt x="406400" y="455319"/>
                    </a:lnTo>
                    <a:lnTo>
                      <a:pt x="425215" y="477896"/>
                    </a:lnTo>
                    <a:lnTo>
                      <a:pt x="462845" y="481659"/>
                    </a:lnTo>
                    <a:lnTo>
                      <a:pt x="511763" y="489185"/>
                    </a:lnTo>
                    <a:lnTo>
                      <a:pt x="541867" y="515526"/>
                    </a:lnTo>
                    <a:lnTo>
                      <a:pt x="587023" y="530578"/>
                    </a:lnTo>
                    <a:lnTo>
                      <a:pt x="624652" y="541867"/>
                    </a:lnTo>
                    <a:lnTo>
                      <a:pt x="666045" y="549393"/>
                    </a:lnTo>
                    <a:lnTo>
                      <a:pt x="699912" y="568208"/>
                    </a:lnTo>
                    <a:lnTo>
                      <a:pt x="717315" y="604485"/>
                    </a:lnTo>
                    <a:lnTo>
                      <a:pt x="769232" y="637764"/>
                    </a:lnTo>
                    <a:lnTo>
                      <a:pt x="786460" y="658519"/>
                    </a:lnTo>
                    <a:lnTo>
                      <a:pt x="790223" y="684859"/>
                    </a:lnTo>
                    <a:lnTo>
                      <a:pt x="805274" y="741304"/>
                    </a:lnTo>
                    <a:lnTo>
                      <a:pt x="805274" y="793985"/>
                    </a:lnTo>
                    <a:lnTo>
                      <a:pt x="809037" y="842904"/>
                    </a:lnTo>
                    <a:lnTo>
                      <a:pt x="831615" y="865482"/>
                    </a:lnTo>
                    <a:cubicBezTo>
                      <a:pt x="831360" y="883042"/>
                      <a:pt x="831106" y="900603"/>
                      <a:pt x="830851" y="918163"/>
                    </a:cubicBezTo>
                    <a:lnTo>
                      <a:pt x="809037" y="974608"/>
                    </a:lnTo>
                    <a:lnTo>
                      <a:pt x="755062" y="1019821"/>
                    </a:lnTo>
                    <a:lnTo>
                      <a:pt x="844491" y="1016647"/>
                    </a:lnTo>
                    <a:lnTo>
                      <a:pt x="889882" y="959379"/>
                    </a:lnTo>
                    <a:lnTo>
                      <a:pt x="916399" y="978371"/>
                    </a:lnTo>
                    <a:lnTo>
                      <a:pt x="940211" y="1008885"/>
                    </a:lnTo>
                    <a:lnTo>
                      <a:pt x="884297" y="1061156"/>
                    </a:lnTo>
                    <a:cubicBezTo>
                      <a:pt x="884414" y="1118345"/>
                      <a:pt x="884532" y="1175534"/>
                      <a:pt x="884649" y="1232723"/>
                    </a:cubicBezTo>
                    <a:lnTo>
                      <a:pt x="688623" y="1049867"/>
                    </a:lnTo>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8" name="Freeform: Shape 537">
                <a:extLst>
                  <a:ext uri="{FF2B5EF4-FFF2-40B4-BE49-F238E27FC236}">
                    <a16:creationId xmlns:a16="http://schemas.microsoft.com/office/drawing/2014/main" id="{64614E1C-6D80-444C-BEB6-B429552A3145}"/>
                  </a:ext>
                </a:extLst>
              </p:cNvPr>
              <p:cNvSpPr/>
              <p:nvPr/>
            </p:nvSpPr>
            <p:spPr>
              <a:xfrm>
                <a:off x="9788111" y="4234454"/>
                <a:ext cx="31102" cy="21608"/>
              </a:xfrm>
              <a:custGeom>
                <a:avLst/>
                <a:gdLst>
                  <a:gd name="connsiteX0" fmla="*/ 100012 w 301625"/>
                  <a:gd name="connsiteY0" fmla="*/ 69850 h 209550"/>
                  <a:gd name="connsiteX1" fmla="*/ 39687 w 301625"/>
                  <a:gd name="connsiteY1" fmla="*/ 103188 h 209550"/>
                  <a:gd name="connsiteX2" fmla="*/ 30162 w 301625"/>
                  <a:gd name="connsiteY2" fmla="*/ 80963 h 209550"/>
                  <a:gd name="connsiteX3" fmla="*/ 50800 w 301625"/>
                  <a:gd name="connsiteY3" fmla="*/ 57150 h 209550"/>
                  <a:gd name="connsiteX4" fmla="*/ 15875 w 301625"/>
                  <a:gd name="connsiteY4" fmla="*/ 68263 h 209550"/>
                  <a:gd name="connsiteX5" fmla="*/ 0 w 301625"/>
                  <a:gd name="connsiteY5" fmla="*/ 49213 h 209550"/>
                  <a:gd name="connsiteX6" fmla="*/ 4762 w 301625"/>
                  <a:gd name="connsiteY6" fmla="*/ 9525 h 209550"/>
                  <a:gd name="connsiteX7" fmla="*/ 4762 w 301625"/>
                  <a:gd name="connsiteY7" fmla="*/ 0 h 209550"/>
                  <a:gd name="connsiteX8" fmla="*/ 44450 w 301625"/>
                  <a:gd name="connsiteY8" fmla="*/ 7938 h 209550"/>
                  <a:gd name="connsiteX9" fmla="*/ 96837 w 301625"/>
                  <a:gd name="connsiteY9" fmla="*/ 4763 h 209550"/>
                  <a:gd name="connsiteX10" fmla="*/ 122237 w 301625"/>
                  <a:gd name="connsiteY10" fmla="*/ 1588 h 209550"/>
                  <a:gd name="connsiteX11" fmla="*/ 214312 w 301625"/>
                  <a:gd name="connsiteY11" fmla="*/ 15875 h 209550"/>
                  <a:gd name="connsiteX12" fmla="*/ 271462 w 301625"/>
                  <a:gd name="connsiteY12" fmla="*/ 36513 h 209550"/>
                  <a:gd name="connsiteX13" fmla="*/ 287337 w 301625"/>
                  <a:gd name="connsiteY13" fmla="*/ 55563 h 209550"/>
                  <a:gd name="connsiteX14" fmla="*/ 301625 w 301625"/>
                  <a:gd name="connsiteY14" fmla="*/ 92075 h 209550"/>
                  <a:gd name="connsiteX15" fmla="*/ 280987 w 301625"/>
                  <a:gd name="connsiteY15" fmla="*/ 127000 h 209550"/>
                  <a:gd name="connsiteX16" fmla="*/ 266700 w 301625"/>
                  <a:gd name="connsiteY16" fmla="*/ 173038 h 209550"/>
                  <a:gd name="connsiteX17" fmla="*/ 255587 w 301625"/>
                  <a:gd name="connsiteY17" fmla="*/ 147638 h 209550"/>
                  <a:gd name="connsiteX18" fmla="*/ 261937 w 301625"/>
                  <a:gd name="connsiteY18" fmla="*/ 115888 h 209550"/>
                  <a:gd name="connsiteX19" fmla="*/ 239712 w 301625"/>
                  <a:gd name="connsiteY19" fmla="*/ 104775 h 209550"/>
                  <a:gd name="connsiteX20" fmla="*/ 209550 w 301625"/>
                  <a:gd name="connsiteY20" fmla="*/ 131763 h 209550"/>
                  <a:gd name="connsiteX21" fmla="*/ 222250 w 301625"/>
                  <a:gd name="connsiteY21" fmla="*/ 144463 h 209550"/>
                  <a:gd name="connsiteX22" fmla="*/ 214312 w 301625"/>
                  <a:gd name="connsiteY22" fmla="*/ 155575 h 209550"/>
                  <a:gd name="connsiteX23" fmla="*/ 234950 w 301625"/>
                  <a:gd name="connsiteY23" fmla="*/ 185738 h 209550"/>
                  <a:gd name="connsiteX24" fmla="*/ 220662 w 301625"/>
                  <a:gd name="connsiteY24" fmla="*/ 206375 h 209550"/>
                  <a:gd name="connsiteX25" fmla="*/ 190500 w 301625"/>
                  <a:gd name="connsiteY25" fmla="*/ 209550 h 209550"/>
                  <a:gd name="connsiteX26" fmla="*/ 190500 w 301625"/>
                  <a:gd name="connsiteY26" fmla="*/ 209550 h 209550"/>
                  <a:gd name="connsiteX27" fmla="*/ 188912 w 301625"/>
                  <a:gd name="connsiteY27" fmla="*/ 187325 h 209550"/>
                  <a:gd name="connsiteX28" fmla="*/ 173037 w 301625"/>
                  <a:gd name="connsiteY28" fmla="*/ 177800 h 209550"/>
                  <a:gd name="connsiteX29" fmla="*/ 185737 w 301625"/>
                  <a:gd name="connsiteY29" fmla="*/ 160338 h 209550"/>
                  <a:gd name="connsiteX30" fmla="*/ 169862 w 301625"/>
                  <a:gd name="connsiteY30" fmla="*/ 142875 h 209550"/>
                  <a:gd name="connsiteX31" fmla="*/ 173037 w 301625"/>
                  <a:gd name="connsiteY31" fmla="*/ 128588 h 209550"/>
                  <a:gd name="connsiteX32" fmla="*/ 155575 w 301625"/>
                  <a:gd name="connsiteY32" fmla="*/ 125413 h 209550"/>
                  <a:gd name="connsiteX33" fmla="*/ 166687 w 301625"/>
                  <a:gd name="connsiteY33" fmla="*/ 104775 h 209550"/>
                  <a:gd name="connsiteX34" fmla="*/ 165100 w 301625"/>
                  <a:gd name="connsiteY34" fmla="*/ 82550 h 209550"/>
                  <a:gd name="connsiteX35" fmla="*/ 165100 w 301625"/>
                  <a:gd name="connsiteY35" fmla="*/ 49213 h 209550"/>
                  <a:gd name="connsiteX36" fmla="*/ 100012 w 301625"/>
                  <a:gd name="connsiteY36" fmla="*/ 69850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01625" h="209550">
                    <a:moveTo>
                      <a:pt x="100012" y="69850"/>
                    </a:moveTo>
                    <a:lnTo>
                      <a:pt x="39687" y="103188"/>
                    </a:lnTo>
                    <a:lnTo>
                      <a:pt x="30162" y="80963"/>
                    </a:lnTo>
                    <a:lnTo>
                      <a:pt x="50800" y="57150"/>
                    </a:lnTo>
                    <a:lnTo>
                      <a:pt x="15875" y="68263"/>
                    </a:lnTo>
                    <a:lnTo>
                      <a:pt x="0" y="49213"/>
                    </a:lnTo>
                    <a:lnTo>
                      <a:pt x="4762" y="9525"/>
                    </a:lnTo>
                    <a:lnTo>
                      <a:pt x="4762" y="0"/>
                    </a:lnTo>
                    <a:lnTo>
                      <a:pt x="44450" y="7938"/>
                    </a:lnTo>
                    <a:lnTo>
                      <a:pt x="96837" y="4763"/>
                    </a:lnTo>
                    <a:lnTo>
                      <a:pt x="122237" y="1588"/>
                    </a:lnTo>
                    <a:lnTo>
                      <a:pt x="214312" y="15875"/>
                    </a:lnTo>
                    <a:lnTo>
                      <a:pt x="271462" y="36513"/>
                    </a:lnTo>
                    <a:lnTo>
                      <a:pt x="287337" y="55563"/>
                    </a:lnTo>
                    <a:lnTo>
                      <a:pt x="301625" y="92075"/>
                    </a:lnTo>
                    <a:lnTo>
                      <a:pt x="280987" y="127000"/>
                    </a:lnTo>
                    <a:lnTo>
                      <a:pt x="266700" y="173038"/>
                    </a:lnTo>
                    <a:lnTo>
                      <a:pt x="255587" y="147638"/>
                    </a:lnTo>
                    <a:lnTo>
                      <a:pt x="261937" y="115888"/>
                    </a:lnTo>
                    <a:lnTo>
                      <a:pt x="239712" y="104775"/>
                    </a:lnTo>
                    <a:lnTo>
                      <a:pt x="209550" y="131763"/>
                    </a:lnTo>
                    <a:lnTo>
                      <a:pt x="222250" y="144463"/>
                    </a:lnTo>
                    <a:lnTo>
                      <a:pt x="214312" y="155575"/>
                    </a:lnTo>
                    <a:lnTo>
                      <a:pt x="234950" y="185738"/>
                    </a:lnTo>
                    <a:lnTo>
                      <a:pt x="220662" y="206375"/>
                    </a:lnTo>
                    <a:lnTo>
                      <a:pt x="190500" y="209550"/>
                    </a:lnTo>
                    <a:lnTo>
                      <a:pt x="190500" y="209550"/>
                    </a:lnTo>
                    <a:lnTo>
                      <a:pt x="188912" y="187325"/>
                    </a:lnTo>
                    <a:lnTo>
                      <a:pt x="173037" y="177800"/>
                    </a:lnTo>
                    <a:lnTo>
                      <a:pt x="185737" y="160338"/>
                    </a:lnTo>
                    <a:lnTo>
                      <a:pt x="169862" y="142875"/>
                    </a:lnTo>
                    <a:lnTo>
                      <a:pt x="173037" y="128588"/>
                    </a:lnTo>
                    <a:lnTo>
                      <a:pt x="155575" y="125413"/>
                    </a:lnTo>
                    <a:lnTo>
                      <a:pt x="166687" y="104775"/>
                    </a:lnTo>
                    <a:lnTo>
                      <a:pt x="165100" y="82550"/>
                    </a:lnTo>
                    <a:lnTo>
                      <a:pt x="165100" y="49213"/>
                    </a:lnTo>
                    <a:lnTo>
                      <a:pt x="100012" y="69850"/>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9" name="Freeform: Shape 538">
                <a:extLst>
                  <a:ext uri="{FF2B5EF4-FFF2-40B4-BE49-F238E27FC236}">
                    <a16:creationId xmlns:a16="http://schemas.microsoft.com/office/drawing/2014/main" id="{F60EBE90-A263-407E-87F0-73D816798496}"/>
                  </a:ext>
                </a:extLst>
              </p:cNvPr>
              <p:cNvSpPr/>
              <p:nvPr/>
            </p:nvSpPr>
            <p:spPr>
              <a:xfrm>
                <a:off x="9798587" y="4248041"/>
                <a:ext cx="4420" cy="9822"/>
              </a:xfrm>
              <a:custGeom>
                <a:avLst/>
                <a:gdLst>
                  <a:gd name="connsiteX0" fmla="*/ 22225 w 42862"/>
                  <a:gd name="connsiteY0" fmla="*/ 95250 h 95250"/>
                  <a:gd name="connsiteX1" fmla="*/ 0 w 42862"/>
                  <a:gd name="connsiteY1" fmla="*/ 30162 h 95250"/>
                  <a:gd name="connsiteX2" fmla="*/ 25400 w 42862"/>
                  <a:gd name="connsiteY2" fmla="*/ 0 h 95250"/>
                  <a:gd name="connsiteX3" fmla="*/ 42862 w 42862"/>
                  <a:gd name="connsiteY3" fmla="*/ 31750 h 95250"/>
                  <a:gd name="connsiteX4" fmla="*/ 22225 w 42862"/>
                  <a:gd name="connsiteY4" fmla="*/ 95250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862" h="95250">
                    <a:moveTo>
                      <a:pt x="22225" y="95250"/>
                    </a:moveTo>
                    <a:lnTo>
                      <a:pt x="0" y="30162"/>
                    </a:lnTo>
                    <a:lnTo>
                      <a:pt x="25400" y="0"/>
                    </a:lnTo>
                    <a:lnTo>
                      <a:pt x="42862" y="31750"/>
                    </a:lnTo>
                    <a:lnTo>
                      <a:pt x="22225" y="95250"/>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0" name="Freeform: Shape 539">
                <a:extLst>
                  <a:ext uri="{FF2B5EF4-FFF2-40B4-BE49-F238E27FC236}">
                    <a16:creationId xmlns:a16="http://schemas.microsoft.com/office/drawing/2014/main" id="{57CA23F3-F4E5-40E3-BD5C-E76E71A1FF36}"/>
                  </a:ext>
                </a:extLst>
              </p:cNvPr>
              <p:cNvSpPr/>
              <p:nvPr/>
            </p:nvSpPr>
            <p:spPr>
              <a:xfrm>
                <a:off x="9811028" y="4262446"/>
                <a:ext cx="5729" cy="5074"/>
              </a:xfrm>
              <a:custGeom>
                <a:avLst/>
                <a:gdLst>
                  <a:gd name="connsiteX0" fmla="*/ 0 w 55562"/>
                  <a:gd name="connsiteY0" fmla="*/ 49212 h 49212"/>
                  <a:gd name="connsiteX1" fmla="*/ 44450 w 55562"/>
                  <a:gd name="connsiteY1" fmla="*/ 0 h 49212"/>
                  <a:gd name="connsiteX2" fmla="*/ 55562 w 55562"/>
                  <a:gd name="connsiteY2" fmla="*/ 30162 h 49212"/>
                  <a:gd name="connsiteX3" fmla="*/ 0 w 55562"/>
                  <a:gd name="connsiteY3" fmla="*/ 49212 h 49212"/>
                </a:gdLst>
                <a:ahLst/>
                <a:cxnLst>
                  <a:cxn ang="0">
                    <a:pos x="connsiteX0" y="connsiteY0"/>
                  </a:cxn>
                  <a:cxn ang="0">
                    <a:pos x="connsiteX1" y="connsiteY1"/>
                  </a:cxn>
                  <a:cxn ang="0">
                    <a:pos x="connsiteX2" y="connsiteY2"/>
                  </a:cxn>
                  <a:cxn ang="0">
                    <a:pos x="connsiteX3" y="connsiteY3"/>
                  </a:cxn>
                </a:cxnLst>
                <a:rect l="l" t="t" r="r" b="b"/>
                <a:pathLst>
                  <a:path w="55562" h="49212">
                    <a:moveTo>
                      <a:pt x="0" y="49212"/>
                    </a:moveTo>
                    <a:lnTo>
                      <a:pt x="44450" y="0"/>
                    </a:lnTo>
                    <a:lnTo>
                      <a:pt x="55562" y="30162"/>
                    </a:lnTo>
                    <a:lnTo>
                      <a:pt x="0" y="49212"/>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1" name="Freeform: Shape 540">
                <a:extLst>
                  <a:ext uri="{FF2B5EF4-FFF2-40B4-BE49-F238E27FC236}">
                    <a16:creationId xmlns:a16="http://schemas.microsoft.com/office/drawing/2014/main" id="{8072875F-BFF3-4836-8A50-B5E8EB7F9AC4}"/>
                  </a:ext>
                </a:extLst>
              </p:cNvPr>
              <p:cNvSpPr/>
              <p:nvPr/>
            </p:nvSpPr>
            <p:spPr>
              <a:xfrm>
                <a:off x="9817248" y="4255079"/>
                <a:ext cx="3765" cy="5402"/>
              </a:xfrm>
              <a:custGeom>
                <a:avLst/>
                <a:gdLst>
                  <a:gd name="connsiteX0" fmla="*/ 26987 w 36512"/>
                  <a:gd name="connsiteY0" fmla="*/ 52388 h 52388"/>
                  <a:gd name="connsiteX1" fmla="*/ 0 w 36512"/>
                  <a:gd name="connsiteY1" fmla="*/ 6350 h 52388"/>
                  <a:gd name="connsiteX2" fmla="*/ 22225 w 36512"/>
                  <a:gd name="connsiteY2" fmla="*/ 0 h 52388"/>
                  <a:gd name="connsiteX3" fmla="*/ 36512 w 36512"/>
                  <a:gd name="connsiteY3" fmla="*/ 0 h 52388"/>
                  <a:gd name="connsiteX4" fmla="*/ 26987 w 36512"/>
                  <a:gd name="connsiteY4" fmla="*/ 52388 h 52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12" h="52388">
                    <a:moveTo>
                      <a:pt x="26987" y="52388"/>
                    </a:moveTo>
                    <a:lnTo>
                      <a:pt x="0" y="6350"/>
                    </a:lnTo>
                    <a:lnTo>
                      <a:pt x="22225" y="0"/>
                    </a:lnTo>
                    <a:lnTo>
                      <a:pt x="36512" y="0"/>
                    </a:lnTo>
                    <a:lnTo>
                      <a:pt x="26987" y="52388"/>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2" name="Freeform: Shape 541">
                <a:extLst>
                  <a:ext uri="{FF2B5EF4-FFF2-40B4-BE49-F238E27FC236}">
                    <a16:creationId xmlns:a16="http://schemas.microsoft.com/office/drawing/2014/main" id="{AD7A2D0E-BBBB-41E3-9F83-2A5477BA67FF}"/>
                  </a:ext>
                </a:extLst>
              </p:cNvPr>
              <p:cNvSpPr/>
              <p:nvPr/>
            </p:nvSpPr>
            <p:spPr>
              <a:xfrm>
                <a:off x="9880598" y="4222504"/>
                <a:ext cx="19971" cy="27828"/>
              </a:xfrm>
              <a:custGeom>
                <a:avLst/>
                <a:gdLst>
                  <a:gd name="connsiteX0" fmla="*/ 128588 w 193675"/>
                  <a:gd name="connsiteY0" fmla="*/ 269875 h 269875"/>
                  <a:gd name="connsiteX1" fmla="*/ 84138 w 193675"/>
                  <a:gd name="connsiteY1" fmla="*/ 222250 h 269875"/>
                  <a:gd name="connsiteX2" fmla="*/ 100013 w 193675"/>
                  <a:gd name="connsiteY2" fmla="*/ 207962 h 269875"/>
                  <a:gd name="connsiteX3" fmla="*/ 77788 w 193675"/>
                  <a:gd name="connsiteY3" fmla="*/ 155575 h 269875"/>
                  <a:gd name="connsiteX4" fmla="*/ 36513 w 193675"/>
                  <a:gd name="connsiteY4" fmla="*/ 123825 h 269875"/>
                  <a:gd name="connsiteX5" fmla="*/ 9525 w 193675"/>
                  <a:gd name="connsiteY5" fmla="*/ 92075 h 269875"/>
                  <a:gd name="connsiteX6" fmla="*/ 0 w 193675"/>
                  <a:gd name="connsiteY6" fmla="*/ 63500 h 269875"/>
                  <a:gd name="connsiteX7" fmla="*/ 0 w 193675"/>
                  <a:gd name="connsiteY7" fmla="*/ 25400 h 269875"/>
                  <a:gd name="connsiteX8" fmla="*/ 44450 w 193675"/>
                  <a:gd name="connsiteY8" fmla="*/ 0 h 269875"/>
                  <a:gd name="connsiteX9" fmla="*/ 93663 w 193675"/>
                  <a:gd name="connsiteY9" fmla="*/ 12700 h 269875"/>
                  <a:gd name="connsiteX10" fmla="*/ 77788 w 193675"/>
                  <a:gd name="connsiteY10" fmla="*/ 50800 h 269875"/>
                  <a:gd name="connsiteX11" fmla="*/ 114300 w 193675"/>
                  <a:gd name="connsiteY11" fmla="*/ 47625 h 269875"/>
                  <a:gd name="connsiteX12" fmla="*/ 149225 w 193675"/>
                  <a:gd name="connsiteY12" fmla="*/ 66675 h 269875"/>
                  <a:gd name="connsiteX13" fmla="*/ 179388 w 193675"/>
                  <a:gd name="connsiteY13" fmla="*/ 100012 h 269875"/>
                  <a:gd name="connsiteX14" fmla="*/ 193675 w 193675"/>
                  <a:gd name="connsiteY14" fmla="*/ 130175 h 269875"/>
                  <a:gd name="connsiteX15" fmla="*/ 176213 w 193675"/>
                  <a:gd name="connsiteY15" fmla="*/ 173037 h 269875"/>
                  <a:gd name="connsiteX16" fmla="*/ 146050 w 193675"/>
                  <a:gd name="connsiteY16" fmla="*/ 206375 h 269875"/>
                  <a:gd name="connsiteX17" fmla="*/ 166688 w 193675"/>
                  <a:gd name="connsiteY17" fmla="*/ 225425 h 269875"/>
                  <a:gd name="connsiteX18" fmla="*/ 128588 w 193675"/>
                  <a:gd name="connsiteY18" fmla="*/ 269875 h 269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675" h="269875">
                    <a:moveTo>
                      <a:pt x="128588" y="269875"/>
                    </a:moveTo>
                    <a:lnTo>
                      <a:pt x="84138" y="222250"/>
                    </a:lnTo>
                    <a:lnTo>
                      <a:pt x="100013" y="207962"/>
                    </a:lnTo>
                    <a:lnTo>
                      <a:pt x="77788" y="155575"/>
                    </a:lnTo>
                    <a:lnTo>
                      <a:pt x="36513" y="123825"/>
                    </a:lnTo>
                    <a:lnTo>
                      <a:pt x="9525" y="92075"/>
                    </a:lnTo>
                    <a:lnTo>
                      <a:pt x="0" y="63500"/>
                    </a:lnTo>
                    <a:lnTo>
                      <a:pt x="0" y="25400"/>
                    </a:lnTo>
                    <a:lnTo>
                      <a:pt x="44450" y="0"/>
                    </a:lnTo>
                    <a:lnTo>
                      <a:pt x="93663" y="12700"/>
                    </a:lnTo>
                    <a:lnTo>
                      <a:pt x="77788" y="50800"/>
                    </a:lnTo>
                    <a:lnTo>
                      <a:pt x="114300" y="47625"/>
                    </a:lnTo>
                    <a:lnTo>
                      <a:pt x="149225" y="66675"/>
                    </a:lnTo>
                    <a:lnTo>
                      <a:pt x="179388" y="100012"/>
                    </a:lnTo>
                    <a:lnTo>
                      <a:pt x="193675" y="130175"/>
                    </a:lnTo>
                    <a:lnTo>
                      <a:pt x="176213" y="173037"/>
                    </a:lnTo>
                    <a:lnTo>
                      <a:pt x="146050" y="206375"/>
                    </a:lnTo>
                    <a:lnTo>
                      <a:pt x="166688" y="225425"/>
                    </a:lnTo>
                    <a:lnTo>
                      <a:pt x="128588" y="269875"/>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3" name="Freeform: Shape 542">
                <a:extLst>
                  <a:ext uri="{FF2B5EF4-FFF2-40B4-BE49-F238E27FC236}">
                    <a16:creationId xmlns:a16="http://schemas.microsoft.com/office/drawing/2014/main" id="{7D28D398-D99E-44BF-901E-6004AFB4BAAB}"/>
                  </a:ext>
                </a:extLst>
              </p:cNvPr>
              <p:cNvSpPr/>
              <p:nvPr/>
            </p:nvSpPr>
            <p:spPr>
              <a:xfrm>
                <a:off x="9867011" y="4255898"/>
                <a:ext cx="6711" cy="11465"/>
              </a:xfrm>
              <a:custGeom>
                <a:avLst/>
                <a:gdLst>
                  <a:gd name="connsiteX0" fmla="*/ 65087 w 65087"/>
                  <a:gd name="connsiteY0" fmla="*/ 84137 h 84137"/>
                  <a:gd name="connsiteX1" fmla="*/ 4762 w 65087"/>
                  <a:gd name="connsiteY1" fmla="*/ 80962 h 84137"/>
                  <a:gd name="connsiteX2" fmla="*/ 0 w 65087"/>
                  <a:gd name="connsiteY2" fmla="*/ 14287 h 84137"/>
                  <a:gd name="connsiteX3" fmla="*/ 4762 w 65087"/>
                  <a:gd name="connsiteY3" fmla="*/ 0 h 84137"/>
                  <a:gd name="connsiteX4" fmla="*/ 31750 w 65087"/>
                  <a:gd name="connsiteY4" fmla="*/ 25400 h 84137"/>
                  <a:gd name="connsiteX5" fmla="*/ 65087 w 65087"/>
                  <a:gd name="connsiteY5" fmla="*/ 84137 h 84137"/>
                  <a:gd name="connsiteX0" fmla="*/ 65087 w 65087"/>
                  <a:gd name="connsiteY0" fmla="*/ 84137 h 111185"/>
                  <a:gd name="connsiteX1" fmla="*/ 50800 w 65087"/>
                  <a:gd name="connsiteY1" fmla="*/ 111125 h 111185"/>
                  <a:gd name="connsiteX2" fmla="*/ 4762 w 65087"/>
                  <a:gd name="connsiteY2" fmla="*/ 80962 h 111185"/>
                  <a:gd name="connsiteX3" fmla="*/ 0 w 65087"/>
                  <a:gd name="connsiteY3" fmla="*/ 14287 h 111185"/>
                  <a:gd name="connsiteX4" fmla="*/ 4762 w 65087"/>
                  <a:gd name="connsiteY4" fmla="*/ 0 h 111185"/>
                  <a:gd name="connsiteX5" fmla="*/ 31750 w 65087"/>
                  <a:gd name="connsiteY5" fmla="*/ 25400 h 111185"/>
                  <a:gd name="connsiteX6" fmla="*/ 65087 w 65087"/>
                  <a:gd name="connsiteY6" fmla="*/ 84137 h 111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087" h="111185">
                    <a:moveTo>
                      <a:pt x="65087" y="84137"/>
                    </a:moveTo>
                    <a:cubicBezTo>
                      <a:pt x="52916" y="82550"/>
                      <a:pt x="62971" y="112712"/>
                      <a:pt x="50800" y="111125"/>
                    </a:cubicBezTo>
                    <a:lnTo>
                      <a:pt x="4762" y="80962"/>
                    </a:lnTo>
                    <a:lnTo>
                      <a:pt x="0" y="14287"/>
                    </a:lnTo>
                    <a:lnTo>
                      <a:pt x="4762" y="0"/>
                    </a:lnTo>
                    <a:lnTo>
                      <a:pt x="31750" y="25400"/>
                    </a:lnTo>
                    <a:lnTo>
                      <a:pt x="65087" y="84137"/>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4" name="Freeform: Shape 543">
                <a:extLst>
                  <a:ext uri="{FF2B5EF4-FFF2-40B4-BE49-F238E27FC236}">
                    <a16:creationId xmlns:a16="http://schemas.microsoft.com/office/drawing/2014/main" id="{56924D66-FC54-4875-8ACF-25B530060437}"/>
                  </a:ext>
                </a:extLst>
              </p:cNvPr>
              <p:cNvSpPr/>
              <p:nvPr/>
            </p:nvSpPr>
            <p:spPr>
              <a:xfrm>
                <a:off x="9881089" y="4250169"/>
                <a:ext cx="9658" cy="12604"/>
              </a:xfrm>
              <a:custGeom>
                <a:avLst/>
                <a:gdLst>
                  <a:gd name="connsiteX0" fmla="*/ 47625 w 93662"/>
                  <a:gd name="connsiteY0" fmla="*/ 95250 h 95250"/>
                  <a:gd name="connsiteX1" fmla="*/ 11112 w 93662"/>
                  <a:gd name="connsiteY1" fmla="*/ 46038 h 95250"/>
                  <a:gd name="connsiteX2" fmla="*/ 0 w 93662"/>
                  <a:gd name="connsiteY2" fmla="*/ 23813 h 95250"/>
                  <a:gd name="connsiteX3" fmla="*/ 6350 w 93662"/>
                  <a:gd name="connsiteY3" fmla="*/ 0 h 95250"/>
                  <a:gd name="connsiteX4" fmla="*/ 73025 w 93662"/>
                  <a:gd name="connsiteY4" fmla="*/ 49213 h 95250"/>
                  <a:gd name="connsiteX5" fmla="*/ 93662 w 93662"/>
                  <a:gd name="connsiteY5" fmla="*/ 60325 h 95250"/>
                  <a:gd name="connsiteX6" fmla="*/ 47625 w 93662"/>
                  <a:gd name="connsiteY6" fmla="*/ 95250 h 95250"/>
                  <a:gd name="connsiteX0" fmla="*/ 11112 w 93662"/>
                  <a:gd name="connsiteY0" fmla="*/ 122237 h 122237"/>
                  <a:gd name="connsiteX1" fmla="*/ 11112 w 93662"/>
                  <a:gd name="connsiteY1" fmla="*/ 46038 h 122237"/>
                  <a:gd name="connsiteX2" fmla="*/ 0 w 93662"/>
                  <a:gd name="connsiteY2" fmla="*/ 23813 h 122237"/>
                  <a:gd name="connsiteX3" fmla="*/ 6350 w 93662"/>
                  <a:gd name="connsiteY3" fmla="*/ 0 h 122237"/>
                  <a:gd name="connsiteX4" fmla="*/ 73025 w 93662"/>
                  <a:gd name="connsiteY4" fmla="*/ 49213 h 122237"/>
                  <a:gd name="connsiteX5" fmla="*/ 93662 w 93662"/>
                  <a:gd name="connsiteY5" fmla="*/ 60325 h 122237"/>
                  <a:gd name="connsiteX6" fmla="*/ 11112 w 93662"/>
                  <a:gd name="connsiteY6" fmla="*/ 122237 h 122237"/>
                  <a:gd name="connsiteX0" fmla="*/ 11112 w 93662"/>
                  <a:gd name="connsiteY0" fmla="*/ 122237 h 122237"/>
                  <a:gd name="connsiteX1" fmla="*/ 26987 w 93662"/>
                  <a:gd name="connsiteY1" fmla="*/ 77788 h 122237"/>
                  <a:gd name="connsiteX2" fmla="*/ 11112 w 93662"/>
                  <a:gd name="connsiteY2" fmla="*/ 46038 h 122237"/>
                  <a:gd name="connsiteX3" fmla="*/ 0 w 93662"/>
                  <a:gd name="connsiteY3" fmla="*/ 23813 h 122237"/>
                  <a:gd name="connsiteX4" fmla="*/ 6350 w 93662"/>
                  <a:gd name="connsiteY4" fmla="*/ 0 h 122237"/>
                  <a:gd name="connsiteX5" fmla="*/ 73025 w 93662"/>
                  <a:gd name="connsiteY5" fmla="*/ 49213 h 122237"/>
                  <a:gd name="connsiteX6" fmla="*/ 93662 w 93662"/>
                  <a:gd name="connsiteY6" fmla="*/ 60325 h 122237"/>
                  <a:gd name="connsiteX7" fmla="*/ 11112 w 93662"/>
                  <a:gd name="connsiteY7" fmla="*/ 122237 h 122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662" h="122237">
                    <a:moveTo>
                      <a:pt x="11112" y="122237"/>
                    </a:moveTo>
                    <a:cubicBezTo>
                      <a:pt x="10583" y="105833"/>
                      <a:pt x="27516" y="94192"/>
                      <a:pt x="26987" y="77788"/>
                    </a:cubicBezTo>
                    <a:lnTo>
                      <a:pt x="11112" y="46038"/>
                    </a:lnTo>
                    <a:lnTo>
                      <a:pt x="0" y="23813"/>
                    </a:lnTo>
                    <a:lnTo>
                      <a:pt x="6350" y="0"/>
                    </a:lnTo>
                    <a:lnTo>
                      <a:pt x="73025" y="49213"/>
                    </a:lnTo>
                    <a:lnTo>
                      <a:pt x="93662" y="60325"/>
                    </a:lnTo>
                    <a:lnTo>
                      <a:pt x="11112" y="122237"/>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5" name="Freeform: Shape 544">
                <a:extLst>
                  <a:ext uri="{FF2B5EF4-FFF2-40B4-BE49-F238E27FC236}">
                    <a16:creationId xmlns:a16="http://schemas.microsoft.com/office/drawing/2014/main" id="{1B641512-4632-4CC8-A6BF-BFF95ADC57B6}"/>
                  </a:ext>
                </a:extLst>
              </p:cNvPr>
              <p:cNvSpPr/>
              <p:nvPr/>
            </p:nvSpPr>
            <p:spPr>
              <a:xfrm>
                <a:off x="9755045" y="4167667"/>
                <a:ext cx="5566" cy="19480"/>
              </a:xfrm>
              <a:custGeom>
                <a:avLst/>
                <a:gdLst>
                  <a:gd name="connsiteX0" fmla="*/ 17462 w 53975"/>
                  <a:gd name="connsiteY0" fmla="*/ 188913 h 188913"/>
                  <a:gd name="connsiteX1" fmla="*/ 6350 w 53975"/>
                  <a:gd name="connsiteY1" fmla="*/ 85725 h 188913"/>
                  <a:gd name="connsiteX2" fmla="*/ 0 w 53975"/>
                  <a:gd name="connsiteY2" fmla="*/ 50800 h 188913"/>
                  <a:gd name="connsiteX3" fmla="*/ 15875 w 53975"/>
                  <a:gd name="connsiteY3" fmla="*/ 11113 h 188913"/>
                  <a:gd name="connsiteX4" fmla="*/ 34925 w 53975"/>
                  <a:gd name="connsiteY4" fmla="*/ 0 h 188913"/>
                  <a:gd name="connsiteX5" fmla="*/ 53975 w 53975"/>
                  <a:gd name="connsiteY5" fmla="*/ 9525 h 188913"/>
                  <a:gd name="connsiteX6" fmla="*/ 36512 w 53975"/>
                  <a:gd name="connsiteY6" fmla="*/ 69850 h 188913"/>
                  <a:gd name="connsiteX7" fmla="*/ 36512 w 53975"/>
                  <a:gd name="connsiteY7" fmla="*/ 111125 h 188913"/>
                  <a:gd name="connsiteX8" fmla="*/ 42862 w 53975"/>
                  <a:gd name="connsiteY8" fmla="*/ 130175 h 188913"/>
                  <a:gd name="connsiteX9" fmla="*/ 17462 w 53975"/>
                  <a:gd name="connsiteY9" fmla="*/ 188913 h 18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975" h="188913">
                    <a:moveTo>
                      <a:pt x="17462" y="188913"/>
                    </a:moveTo>
                    <a:lnTo>
                      <a:pt x="6350" y="85725"/>
                    </a:lnTo>
                    <a:lnTo>
                      <a:pt x="0" y="50800"/>
                    </a:lnTo>
                    <a:lnTo>
                      <a:pt x="15875" y="11113"/>
                    </a:lnTo>
                    <a:lnTo>
                      <a:pt x="34925" y="0"/>
                    </a:lnTo>
                    <a:lnTo>
                      <a:pt x="53975" y="9525"/>
                    </a:lnTo>
                    <a:lnTo>
                      <a:pt x="36512" y="69850"/>
                    </a:lnTo>
                    <a:lnTo>
                      <a:pt x="36512" y="111125"/>
                    </a:lnTo>
                    <a:lnTo>
                      <a:pt x="42862" y="130175"/>
                    </a:lnTo>
                    <a:lnTo>
                      <a:pt x="17462" y="188913"/>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6" name="Freeform: Shape 545">
                <a:extLst>
                  <a:ext uri="{FF2B5EF4-FFF2-40B4-BE49-F238E27FC236}">
                    <a16:creationId xmlns:a16="http://schemas.microsoft.com/office/drawing/2014/main" id="{B1F3E947-A271-42CE-B4B5-BBF25F103461}"/>
                  </a:ext>
                </a:extLst>
              </p:cNvPr>
              <p:cNvSpPr/>
              <p:nvPr/>
            </p:nvSpPr>
            <p:spPr>
              <a:xfrm>
                <a:off x="9790763" y="4249383"/>
                <a:ext cx="4714" cy="4714"/>
              </a:xfrm>
              <a:custGeom>
                <a:avLst/>
                <a:gdLst>
                  <a:gd name="connsiteX0" fmla="*/ 46038 w 66675"/>
                  <a:gd name="connsiteY0" fmla="*/ 55562 h 55562"/>
                  <a:gd name="connsiteX1" fmla="*/ 0 w 66675"/>
                  <a:gd name="connsiteY1" fmla="*/ 0 h 55562"/>
                  <a:gd name="connsiteX2" fmla="*/ 66675 w 66675"/>
                  <a:gd name="connsiteY2" fmla="*/ 0 h 55562"/>
                  <a:gd name="connsiteX3" fmla="*/ 46038 w 66675"/>
                  <a:gd name="connsiteY3" fmla="*/ 55562 h 55562"/>
                </a:gdLst>
                <a:ahLst/>
                <a:cxnLst>
                  <a:cxn ang="0">
                    <a:pos x="connsiteX0" y="connsiteY0"/>
                  </a:cxn>
                  <a:cxn ang="0">
                    <a:pos x="connsiteX1" y="connsiteY1"/>
                  </a:cxn>
                  <a:cxn ang="0">
                    <a:pos x="connsiteX2" y="connsiteY2"/>
                  </a:cxn>
                  <a:cxn ang="0">
                    <a:pos x="connsiteX3" y="connsiteY3"/>
                  </a:cxn>
                </a:cxnLst>
                <a:rect l="l" t="t" r="r" b="b"/>
                <a:pathLst>
                  <a:path w="66675" h="55562">
                    <a:moveTo>
                      <a:pt x="46038" y="55562"/>
                    </a:moveTo>
                    <a:lnTo>
                      <a:pt x="0" y="0"/>
                    </a:lnTo>
                    <a:lnTo>
                      <a:pt x="66675" y="0"/>
                    </a:lnTo>
                    <a:lnTo>
                      <a:pt x="46038" y="55562"/>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7" name="Freeform: Shape 546">
                <a:extLst>
                  <a:ext uri="{FF2B5EF4-FFF2-40B4-BE49-F238E27FC236}">
                    <a16:creationId xmlns:a16="http://schemas.microsoft.com/office/drawing/2014/main" id="{F085329E-28AD-4C3B-8618-DF63F10C98C5}"/>
                  </a:ext>
                </a:extLst>
              </p:cNvPr>
              <p:cNvSpPr/>
              <p:nvPr/>
            </p:nvSpPr>
            <p:spPr>
              <a:xfrm>
                <a:off x="9924795" y="4374412"/>
                <a:ext cx="7857" cy="10967"/>
              </a:xfrm>
              <a:custGeom>
                <a:avLst/>
                <a:gdLst>
                  <a:gd name="connsiteX0" fmla="*/ 30163 w 76200"/>
                  <a:gd name="connsiteY0" fmla="*/ 106362 h 106362"/>
                  <a:gd name="connsiteX1" fmla="*/ 0 w 76200"/>
                  <a:gd name="connsiteY1" fmla="*/ 46037 h 106362"/>
                  <a:gd name="connsiteX2" fmla="*/ 7938 w 76200"/>
                  <a:gd name="connsiteY2" fmla="*/ 0 h 106362"/>
                  <a:gd name="connsiteX3" fmla="*/ 46038 w 76200"/>
                  <a:gd name="connsiteY3" fmla="*/ 20637 h 106362"/>
                  <a:gd name="connsiteX4" fmla="*/ 60325 w 76200"/>
                  <a:gd name="connsiteY4" fmla="*/ 39687 h 106362"/>
                  <a:gd name="connsiteX5" fmla="*/ 76200 w 76200"/>
                  <a:gd name="connsiteY5" fmla="*/ 65087 h 106362"/>
                  <a:gd name="connsiteX6" fmla="*/ 30163 w 76200"/>
                  <a:gd name="connsiteY6" fmla="*/ 106362 h 10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00" h="106362">
                    <a:moveTo>
                      <a:pt x="30163" y="106362"/>
                    </a:moveTo>
                    <a:lnTo>
                      <a:pt x="0" y="46037"/>
                    </a:lnTo>
                    <a:lnTo>
                      <a:pt x="7938" y="0"/>
                    </a:lnTo>
                    <a:lnTo>
                      <a:pt x="46038" y="20637"/>
                    </a:lnTo>
                    <a:lnTo>
                      <a:pt x="60325" y="39687"/>
                    </a:lnTo>
                    <a:lnTo>
                      <a:pt x="76200" y="65087"/>
                    </a:lnTo>
                    <a:lnTo>
                      <a:pt x="30163" y="106362"/>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8" name="Freeform: Shape 547">
                <a:extLst>
                  <a:ext uri="{FF2B5EF4-FFF2-40B4-BE49-F238E27FC236}">
                    <a16:creationId xmlns:a16="http://schemas.microsoft.com/office/drawing/2014/main" id="{E730E725-6E00-4474-A78C-4CD66213C419}"/>
                  </a:ext>
                </a:extLst>
              </p:cNvPr>
              <p:cNvSpPr/>
              <p:nvPr/>
            </p:nvSpPr>
            <p:spPr>
              <a:xfrm>
                <a:off x="9837055" y="4359352"/>
                <a:ext cx="9331" cy="23899"/>
              </a:xfrm>
              <a:custGeom>
                <a:avLst/>
                <a:gdLst>
                  <a:gd name="connsiteX0" fmla="*/ 90488 w 90488"/>
                  <a:gd name="connsiteY0" fmla="*/ 166687 h 231775"/>
                  <a:gd name="connsiteX1" fmla="*/ 87313 w 90488"/>
                  <a:gd name="connsiteY1" fmla="*/ 231775 h 231775"/>
                  <a:gd name="connsiteX2" fmla="*/ 46038 w 90488"/>
                  <a:gd name="connsiteY2" fmla="*/ 196850 h 231775"/>
                  <a:gd name="connsiteX3" fmla="*/ 42863 w 90488"/>
                  <a:gd name="connsiteY3" fmla="*/ 150812 h 231775"/>
                  <a:gd name="connsiteX4" fmla="*/ 53975 w 90488"/>
                  <a:gd name="connsiteY4" fmla="*/ 127000 h 231775"/>
                  <a:gd name="connsiteX5" fmla="*/ 30163 w 90488"/>
                  <a:gd name="connsiteY5" fmla="*/ 96837 h 231775"/>
                  <a:gd name="connsiteX6" fmla="*/ 4763 w 90488"/>
                  <a:gd name="connsiteY6" fmla="*/ 61912 h 231775"/>
                  <a:gd name="connsiteX7" fmla="*/ 4763 w 90488"/>
                  <a:gd name="connsiteY7" fmla="*/ 36512 h 231775"/>
                  <a:gd name="connsiteX8" fmla="*/ 0 w 90488"/>
                  <a:gd name="connsiteY8" fmla="*/ 0 h 231775"/>
                  <a:gd name="connsiteX9" fmla="*/ 46038 w 90488"/>
                  <a:gd name="connsiteY9" fmla="*/ 12700 h 231775"/>
                  <a:gd name="connsiteX10" fmla="*/ 69850 w 90488"/>
                  <a:gd name="connsiteY10" fmla="*/ 39687 h 231775"/>
                  <a:gd name="connsiteX11" fmla="*/ 82550 w 90488"/>
                  <a:gd name="connsiteY11" fmla="*/ 77787 h 231775"/>
                  <a:gd name="connsiteX12" fmla="*/ 82550 w 90488"/>
                  <a:gd name="connsiteY12" fmla="*/ 103187 h 231775"/>
                  <a:gd name="connsiteX13" fmla="*/ 90488 w 90488"/>
                  <a:gd name="connsiteY13" fmla="*/ 166687 h 231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0488" h="231775">
                    <a:moveTo>
                      <a:pt x="90488" y="166687"/>
                    </a:moveTo>
                    <a:lnTo>
                      <a:pt x="87313" y="231775"/>
                    </a:lnTo>
                    <a:lnTo>
                      <a:pt x="46038" y="196850"/>
                    </a:lnTo>
                    <a:lnTo>
                      <a:pt x="42863" y="150812"/>
                    </a:lnTo>
                    <a:lnTo>
                      <a:pt x="53975" y="127000"/>
                    </a:lnTo>
                    <a:lnTo>
                      <a:pt x="30163" y="96837"/>
                    </a:lnTo>
                    <a:lnTo>
                      <a:pt x="4763" y="61912"/>
                    </a:lnTo>
                    <a:lnTo>
                      <a:pt x="4763" y="36512"/>
                    </a:lnTo>
                    <a:lnTo>
                      <a:pt x="0" y="0"/>
                    </a:lnTo>
                    <a:lnTo>
                      <a:pt x="46038" y="12700"/>
                    </a:lnTo>
                    <a:lnTo>
                      <a:pt x="69850" y="39687"/>
                    </a:lnTo>
                    <a:lnTo>
                      <a:pt x="82550" y="77787"/>
                    </a:lnTo>
                    <a:lnTo>
                      <a:pt x="82550" y="103187"/>
                    </a:lnTo>
                    <a:lnTo>
                      <a:pt x="90488" y="166687"/>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9" name="Freeform: Shape 548">
                <a:extLst>
                  <a:ext uri="{FF2B5EF4-FFF2-40B4-BE49-F238E27FC236}">
                    <a16:creationId xmlns:a16="http://schemas.microsoft.com/office/drawing/2014/main" id="{34EF43B2-5929-48EE-A80A-0B443929B422}"/>
                  </a:ext>
                </a:extLst>
              </p:cNvPr>
              <p:cNvSpPr/>
              <p:nvPr/>
            </p:nvSpPr>
            <p:spPr>
              <a:xfrm>
                <a:off x="9973903" y="4394546"/>
                <a:ext cx="8021" cy="6220"/>
              </a:xfrm>
              <a:custGeom>
                <a:avLst/>
                <a:gdLst>
                  <a:gd name="connsiteX0" fmla="*/ 0 w 77788"/>
                  <a:gd name="connsiteY0" fmla="*/ 36513 h 60325"/>
                  <a:gd name="connsiteX1" fmla="*/ 58738 w 77788"/>
                  <a:gd name="connsiteY1" fmla="*/ 0 h 60325"/>
                  <a:gd name="connsiteX2" fmla="*/ 77788 w 77788"/>
                  <a:gd name="connsiteY2" fmla="*/ 23813 h 60325"/>
                  <a:gd name="connsiteX3" fmla="*/ 74613 w 77788"/>
                  <a:gd name="connsiteY3" fmla="*/ 60325 h 60325"/>
                  <a:gd name="connsiteX4" fmla="*/ 0 w 77788"/>
                  <a:gd name="connsiteY4" fmla="*/ 36513 h 60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88" h="60325">
                    <a:moveTo>
                      <a:pt x="0" y="36513"/>
                    </a:moveTo>
                    <a:lnTo>
                      <a:pt x="58738" y="0"/>
                    </a:lnTo>
                    <a:lnTo>
                      <a:pt x="77788" y="23813"/>
                    </a:lnTo>
                    <a:lnTo>
                      <a:pt x="74613" y="60325"/>
                    </a:lnTo>
                    <a:lnTo>
                      <a:pt x="0" y="36513"/>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0" name="Freeform: Shape 549">
                <a:extLst>
                  <a:ext uri="{FF2B5EF4-FFF2-40B4-BE49-F238E27FC236}">
                    <a16:creationId xmlns:a16="http://schemas.microsoft.com/office/drawing/2014/main" id="{32D9CBB0-B9F1-421F-962D-8D5926906704}"/>
                  </a:ext>
                </a:extLst>
              </p:cNvPr>
              <p:cNvSpPr/>
              <p:nvPr/>
            </p:nvSpPr>
            <p:spPr>
              <a:xfrm>
                <a:off x="10277556" y="4165048"/>
                <a:ext cx="10476" cy="15060"/>
              </a:xfrm>
              <a:custGeom>
                <a:avLst/>
                <a:gdLst>
                  <a:gd name="connsiteX0" fmla="*/ 42862 w 101600"/>
                  <a:gd name="connsiteY0" fmla="*/ 146050 h 146050"/>
                  <a:gd name="connsiteX1" fmla="*/ 15875 w 101600"/>
                  <a:gd name="connsiteY1" fmla="*/ 92075 h 146050"/>
                  <a:gd name="connsiteX2" fmla="*/ 15875 w 101600"/>
                  <a:gd name="connsiteY2" fmla="*/ 73025 h 146050"/>
                  <a:gd name="connsiteX3" fmla="*/ 0 w 101600"/>
                  <a:gd name="connsiteY3" fmla="*/ 42863 h 146050"/>
                  <a:gd name="connsiteX4" fmla="*/ 55562 w 101600"/>
                  <a:gd name="connsiteY4" fmla="*/ 33338 h 146050"/>
                  <a:gd name="connsiteX5" fmla="*/ 84137 w 101600"/>
                  <a:gd name="connsiteY5" fmla="*/ 15875 h 146050"/>
                  <a:gd name="connsiteX6" fmla="*/ 101600 w 101600"/>
                  <a:gd name="connsiteY6" fmla="*/ 0 h 146050"/>
                  <a:gd name="connsiteX7" fmla="*/ 92075 w 101600"/>
                  <a:gd name="connsiteY7" fmla="*/ 44450 h 146050"/>
                  <a:gd name="connsiteX8" fmla="*/ 93662 w 101600"/>
                  <a:gd name="connsiteY8" fmla="*/ 63500 h 146050"/>
                  <a:gd name="connsiteX9" fmla="*/ 79375 w 101600"/>
                  <a:gd name="connsiteY9" fmla="*/ 74613 h 146050"/>
                  <a:gd name="connsiteX10" fmla="*/ 96837 w 101600"/>
                  <a:gd name="connsiteY10" fmla="*/ 112713 h 146050"/>
                  <a:gd name="connsiteX11" fmla="*/ 42862 w 101600"/>
                  <a:gd name="connsiteY11" fmla="*/ 146050 h 14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1600" h="146050">
                    <a:moveTo>
                      <a:pt x="42862" y="146050"/>
                    </a:moveTo>
                    <a:lnTo>
                      <a:pt x="15875" y="92075"/>
                    </a:lnTo>
                    <a:lnTo>
                      <a:pt x="15875" y="73025"/>
                    </a:lnTo>
                    <a:lnTo>
                      <a:pt x="0" y="42863"/>
                    </a:lnTo>
                    <a:lnTo>
                      <a:pt x="55562" y="33338"/>
                    </a:lnTo>
                    <a:lnTo>
                      <a:pt x="84137" y="15875"/>
                    </a:lnTo>
                    <a:lnTo>
                      <a:pt x="101600" y="0"/>
                    </a:lnTo>
                    <a:lnTo>
                      <a:pt x="92075" y="44450"/>
                    </a:lnTo>
                    <a:lnTo>
                      <a:pt x="93662" y="63500"/>
                    </a:lnTo>
                    <a:lnTo>
                      <a:pt x="79375" y="74613"/>
                    </a:lnTo>
                    <a:lnTo>
                      <a:pt x="96837" y="112713"/>
                    </a:lnTo>
                    <a:lnTo>
                      <a:pt x="42862" y="146050"/>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1" name="Freeform: Shape 550">
                <a:extLst>
                  <a:ext uri="{FF2B5EF4-FFF2-40B4-BE49-F238E27FC236}">
                    <a16:creationId xmlns:a16="http://schemas.microsoft.com/office/drawing/2014/main" id="{1C4C0547-6C61-4A54-8998-556CBEC4D941}"/>
                  </a:ext>
                </a:extLst>
              </p:cNvPr>
              <p:cNvSpPr/>
              <p:nvPr/>
            </p:nvSpPr>
            <p:spPr>
              <a:xfrm>
                <a:off x="9905479" y="4164721"/>
                <a:ext cx="6057" cy="8348"/>
              </a:xfrm>
              <a:custGeom>
                <a:avLst/>
                <a:gdLst>
                  <a:gd name="connsiteX0" fmla="*/ 30163 w 58738"/>
                  <a:gd name="connsiteY0" fmla="*/ 0 h 80963"/>
                  <a:gd name="connsiteX1" fmla="*/ 58738 w 58738"/>
                  <a:gd name="connsiteY1" fmla="*/ 80963 h 80963"/>
                  <a:gd name="connsiteX2" fmla="*/ 0 w 58738"/>
                  <a:gd name="connsiteY2" fmla="*/ 66675 h 80963"/>
                  <a:gd name="connsiteX3" fmla="*/ 30163 w 58738"/>
                  <a:gd name="connsiteY3" fmla="*/ 0 h 80963"/>
                </a:gdLst>
                <a:ahLst/>
                <a:cxnLst>
                  <a:cxn ang="0">
                    <a:pos x="connsiteX0" y="connsiteY0"/>
                  </a:cxn>
                  <a:cxn ang="0">
                    <a:pos x="connsiteX1" y="connsiteY1"/>
                  </a:cxn>
                  <a:cxn ang="0">
                    <a:pos x="connsiteX2" y="connsiteY2"/>
                  </a:cxn>
                  <a:cxn ang="0">
                    <a:pos x="connsiteX3" y="connsiteY3"/>
                  </a:cxn>
                </a:cxnLst>
                <a:rect l="l" t="t" r="r" b="b"/>
                <a:pathLst>
                  <a:path w="58738" h="80963">
                    <a:moveTo>
                      <a:pt x="30163" y="0"/>
                    </a:moveTo>
                    <a:lnTo>
                      <a:pt x="58738" y="80963"/>
                    </a:lnTo>
                    <a:lnTo>
                      <a:pt x="0" y="66675"/>
                    </a:lnTo>
                    <a:lnTo>
                      <a:pt x="30163" y="0"/>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2" name="Freeform: Shape 551">
                <a:extLst>
                  <a:ext uri="{FF2B5EF4-FFF2-40B4-BE49-F238E27FC236}">
                    <a16:creationId xmlns:a16="http://schemas.microsoft.com/office/drawing/2014/main" id="{9476C2B8-7B9D-412A-9B46-E3520F840161}"/>
                  </a:ext>
                </a:extLst>
              </p:cNvPr>
              <p:cNvSpPr/>
              <p:nvPr/>
            </p:nvSpPr>
            <p:spPr>
              <a:xfrm>
                <a:off x="9765945" y="4049086"/>
                <a:ext cx="16117" cy="5641"/>
              </a:xfrm>
              <a:custGeom>
                <a:avLst/>
                <a:gdLst>
                  <a:gd name="connsiteX0" fmla="*/ 0 w 156307"/>
                  <a:gd name="connsiteY0" fmla="*/ 54707 h 54707"/>
                  <a:gd name="connsiteX1" fmla="*/ 65128 w 156307"/>
                  <a:gd name="connsiteY1" fmla="*/ 0 h 54707"/>
                  <a:gd name="connsiteX2" fmla="*/ 119836 w 156307"/>
                  <a:gd name="connsiteY2" fmla="*/ 0 h 54707"/>
                  <a:gd name="connsiteX3" fmla="*/ 156307 w 156307"/>
                  <a:gd name="connsiteY3" fmla="*/ 23446 h 54707"/>
                  <a:gd name="connsiteX4" fmla="*/ 153702 w 156307"/>
                  <a:gd name="connsiteY4" fmla="*/ 54707 h 54707"/>
                  <a:gd name="connsiteX5" fmla="*/ 75548 w 156307"/>
                  <a:gd name="connsiteY5" fmla="*/ 31261 h 54707"/>
                  <a:gd name="connsiteX6" fmla="*/ 0 w 156307"/>
                  <a:gd name="connsiteY6" fmla="*/ 54707 h 5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307" h="54707">
                    <a:moveTo>
                      <a:pt x="0" y="54707"/>
                    </a:moveTo>
                    <a:lnTo>
                      <a:pt x="65128" y="0"/>
                    </a:lnTo>
                    <a:lnTo>
                      <a:pt x="119836" y="0"/>
                    </a:lnTo>
                    <a:lnTo>
                      <a:pt x="156307" y="23446"/>
                    </a:lnTo>
                    <a:lnTo>
                      <a:pt x="153702" y="54707"/>
                    </a:lnTo>
                    <a:lnTo>
                      <a:pt x="75548" y="31261"/>
                    </a:lnTo>
                    <a:lnTo>
                      <a:pt x="0" y="54707"/>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3" name="Freeform: Shape 552">
                <a:extLst>
                  <a:ext uri="{FF2B5EF4-FFF2-40B4-BE49-F238E27FC236}">
                    <a16:creationId xmlns:a16="http://schemas.microsoft.com/office/drawing/2014/main" id="{975C72E2-2279-477C-AC38-B7F29704B8CD}"/>
                  </a:ext>
                </a:extLst>
              </p:cNvPr>
              <p:cNvSpPr/>
              <p:nvPr/>
            </p:nvSpPr>
            <p:spPr>
              <a:xfrm>
                <a:off x="9661987" y="4118928"/>
                <a:ext cx="23370" cy="20416"/>
              </a:xfrm>
              <a:custGeom>
                <a:avLst/>
                <a:gdLst>
                  <a:gd name="connsiteX0" fmla="*/ 0 w 226646"/>
                  <a:gd name="connsiteY0" fmla="*/ 166728 h 197990"/>
                  <a:gd name="connsiteX1" fmla="*/ 91180 w 226646"/>
                  <a:gd name="connsiteY1" fmla="*/ 122441 h 197990"/>
                  <a:gd name="connsiteX2" fmla="*/ 96390 w 226646"/>
                  <a:gd name="connsiteY2" fmla="*/ 67733 h 197990"/>
                  <a:gd name="connsiteX3" fmla="*/ 122441 w 226646"/>
                  <a:gd name="connsiteY3" fmla="*/ 36472 h 197990"/>
                  <a:gd name="connsiteX4" fmla="*/ 145887 w 226646"/>
                  <a:gd name="connsiteY4" fmla="*/ 0 h 197990"/>
                  <a:gd name="connsiteX5" fmla="*/ 182359 w 226646"/>
                  <a:gd name="connsiteY5" fmla="*/ 2605 h 197990"/>
                  <a:gd name="connsiteX6" fmla="*/ 177149 w 226646"/>
                  <a:gd name="connsiteY6" fmla="*/ 59918 h 197990"/>
                  <a:gd name="connsiteX7" fmla="*/ 187569 w 226646"/>
                  <a:gd name="connsiteY7" fmla="*/ 83364 h 197990"/>
                  <a:gd name="connsiteX8" fmla="*/ 187569 w 226646"/>
                  <a:gd name="connsiteY8" fmla="*/ 106810 h 197990"/>
                  <a:gd name="connsiteX9" fmla="*/ 226646 w 226646"/>
                  <a:gd name="connsiteY9" fmla="*/ 112021 h 197990"/>
                  <a:gd name="connsiteX10" fmla="*/ 187569 w 226646"/>
                  <a:gd name="connsiteY10" fmla="*/ 138072 h 197990"/>
                  <a:gd name="connsiteX11" fmla="*/ 140677 w 226646"/>
                  <a:gd name="connsiteY11" fmla="*/ 135467 h 197990"/>
                  <a:gd name="connsiteX12" fmla="*/ 130257 w 226646"/>
                  <a:gd name="connsiteY12" fmla="*/ 161518 h 197990"/>
                  <a:gd name="connsiteX13" fmla="*/ 135467 w 226646"/>
                  <a:gd name="connsiteY13" fmla="*/ 197990 h 197990"/>
                  <a:gd name="connsiteX14" fmla="*/ 75549 w 226646"/>
                  <a:gd name="connsiteY14" fmla="*/ 197990 h 197990"/>
                  <a:gd name="connsiteX15" fmla="*/ 85969 w 226646"/>
                  <a:gd name="connsiteY15" fmla="*/ 151097 h 197990"/>
                  <a:gd name="connsiteX16" fmla="*/ 0 w 226646"/>
                  <a:gd name="connsiteY16" fmla="*/ 166728 h 19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6646" h="197990">
                    <a:moveTo>
                      <a:pt x="0" y="166728"/>
                    </a:moveTo>
                    <a:lnTo>
                      <a:pt x="91180" y="122441"/>
                    </a:lnTo>
                    <a:lnTo>
                      <a:pt x="96390" y="67733"/>
                    </a:lnTo>
                    <a:lnTo>
                      <a:pt x="122441" y="36472"/>
                    </a:lnTo>
                    <a:lnTo>
                      <a:pt x="145887" y="0"/>
                    </a:lnTo>
                    <a:lnTo>
                      <a:pt x="182359" y="2605"/>
                    </a:lnTo>
                    <a:lnTo>
                      <a:pt x="177149" y="59918"/>
                    </a:lnTo>
                    <a:lnTo>
                      <a:pt x="187569" y="83364"/>
                    </a:lnTo>
                    <a:lnTo>
                      <a:pt x="187569" y="106810"/>
                    </a:lnTo>
                    <a:lnTo>
                      <a:pt x="226646" y="112021"/>
                    </a:lnTo>
                    <a:lnTo>
                      <a:pt x="187569" y="138072"/>
                    </a:lnTo>
                    <a:lnTo>
                      <a:pt x="140677" y="135467"/>
                    </a:lnTo>
                    <a:lnTo>
                      <a:pt x="130257" y="161518"/>
                    </a:lnTo>
                    <a:lnTo>
                      <a:pt x="135467" y="197990"/>
                    </a:lnTo>
                    <a:lnTo>
                      <a:pt x="75549" y="197990"/>
                    </a:lnTo>
                    <a:lnTo>
                      <a:pt x="85969" y="151097"/>
                    </a:lnTo>
                    <a:lnTo>
                      <a:pt x="0" y="166728"/>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4" name="Freeform: Shape 553">
                <a:extLst>
                  <a:ext uri="{FF2B5EF4-FFF2-40B4-BE49-F238E27FC236}">
                    <a16:creationId xmlns:a16="http://schemas.microsoft.com/office/drawing/2014/main" id="{C0BE2E8F-8C63-4F0A-99AF-3552758EC44A}"/>
                  </a:ext>
                </a:extLst>
              </p:cNvPr>
              <p:cNvSpPr/>
              <p:nvPr/>
            </p:nvSpPr>
            <p:spPr>
              <a:xfrm>
                <a:off x="9566893" y="4109258"/>
                <a:ext cx="124374" cy="102078"/>
              </a:xfrm>
              <a:custGeom>
                <a:avLst/>
                <a:gdLst>
                  <a:gd name="connsiteX0" fmla="*/ 1187938 w 1206174"/>
                  <a:gd name="connsiteY0" fmla="*/ 510606 h 989949"/>
                  <a:gd name="connsiteX1" fmla="*/ 1164492 w 1206174"/>
                  <a:gd name="connsiteY1" fmla="*/ 578339 h 989949"/>
                  <a:gd name="connsiteX2" fmla="*/ 1156677 w 1206174"/>
                  <a:gd name="connsiteY2" fmla="*/ 606995 h 989949"/>
                  <a:gd name="connsiteX3" fmla="*/ 1154072 w 1206174"/>
                  <a:gd name="connsiteY3" fmla="*/ 648677 h 989949"/>
                  <a:gd name="connsiteX4" fmla="*/ 1151466 w 1206174"/>
                  <a:gd name="connsiteY4" fmla="*/ 679939 h 989949"/>
                  <a:gd name="connsiteX5" fmla="*/ 1133230 w 1206174"/>
                  <a:gd name="connsiteY5" fmla="*/ 721621 h 989949"/>
                  <a:gd name="connsiteX6" fmla="*/ 1185333 w 1206174"/>
                  <a:gd name="connsiteY6" fmla="*/ 703385 h 989949"/>
                  <a:gd name="connsiteX7" fmla="*/ 1206174 w 1206174"/>
                  <a:gd name="connsiteY7" fmla="*/ 705990 h 989949"/>
                  <a:gd name="connsiteX8" fmla="*/ 1164492 w 1206174"/>
                  <a:gd name="connsiteY8" fmla="*/ 750277 h 989949"/>
                  <a:gd name="connsiteX9" fmla="*/ 1120205 w 1206174"/>
                  <a:gd name="connsiteY9" fmla="*/ 786749 h 989949"/>
                  <a:gd name="connsiteX10" fmla="*/ 1094154 w 1206174"/>
                  <a:gd name="connsiteY10" fmla="*/ 838852 h 989949"/>
                  <a:gd name="connsiteX11" fmla="*/ 1042051 w 1206174"/>
                  <a:gd name="connsiteY11" fmla="*/ 867508 h 989949"/>
                  <a:gd name="connsiteX12" fmla="*/ 1023815 w 1206174"/>
                  <a:gd name="connsiteY12" fmla="*/ 901375 h 989949"/>
                  <a:gd name="connsiteX13" fmla="*/ 974318 w 1206174"/>
                  <a:gd name="connsiteY13" fmla="*/ 890954 h 989949"/>
                  <a:gd name="connsiteX14" fmla="*/ 974318 w 1206174"/>
                  <a:gd name="connsiteY14" fmla="*/ 940452 h 989949"/>
                  <a:gd name="connsiteX15" fmla="*/ 932636 w 1206174"/>
                  <a:gd name="connsiteY15" fmla="*/ 953477 h 989949"/>
                  <a:gd name="connsiteX16" fmla="*/ 893559 w 1206174"/>
                  <a:gd name="connsiteY16" fmla="*/ 958688 h 989949"/>
                  <a:gd name="connsiteX17" fmla="*/ 864902 w 1206174"/>
                  <a:gd name="connsiteY17" fmla="*/ 956082 h 989949"/>
                  <a:gd name="connsiteX18" fmla="*/ 823220 w 1206174"/>
                  <a:gd name="connsiteY18" fmla="*/ 989949 h 989949"/>
                  <a:gd name="connsiteX19" fmla="*/ 823220 w 1206174"/>
                  <a:gd name="connsiteY19" fmla="*/ 945662 h 989949"/>
                  <a:gd name="connsiteX20" fmla="*/ 791959 w 1206174"/>
                  <a:gd name="connsiteY20" fmla="*/ 979529 h 989949"/>
                  <a:gd name="connsiteX21" fmla="*/ 758092 w 1206174"/>
                  <a:gd name="connsiteY21" fmla="*/ 987344 h 989949"/>
                  <a:gd name="connsiteX22" fmla="*/ 719015 w 1206174"/>
                  <a:gd name="connsiteY22" fmla="*/ 987344 h 989949"/>
                  <a:gd name="connsiteX23" fmla="*/ 708595 w 1206174"/>
                  <a:gd name="connsiteY23" fmla="*/ 987344 h 989949"/>
                  <a:gd name="connsiteX24" fmla="*/ 708595 w 1206174"/>
                  <a:gd name="connsiteY24" fmla="*/ 987344 h 989949"/>
                  <a:gd name="connsiteX25" fmla="*/ 677333 w 1206174"/>
                  <a:gd name="connsiteY25" fmla="*/ 958688 h 989949"/>
                  <a:gd name="connsiteX26" fmla="*/ 633046 w 1206174"/>
                  <a:gd name="connsiteY26" fmla="*/ 958688 h 989949"/>
                  <a:gd name="connsiteX27" fmla="*/ 627836 w 1206174"/>
                  <a:gd name="connsiteY27" fmla="*/ 984739 h 989949"/>
                  <a:gd name="connsiteX28" fmla="*/ 588759 w 1206174"/>
                  <a:gd name="connsiteY28" fmla="*/ 971713 h 989949"/>
                  <a:gd name="connsiteX29" fmla="*/ 573128 w 1206174"/>
                  <a:gd name="connsiteY29" fmla="*/ 937847 h 989949"/>
                  <a:gd name="connsiteX30" fmla="*/ 547077 w 1206174"/>
                  <a:gd name="connsiteY30" fmla="*/ 971713 h 989949"/>
                  <a:gd name="connsiteX31" fmla="*/ 515815 w 1206174"/>
                  <a:gd name="connsiteY31" fmla="*/ 961293 h 989949"/>
                  <a:gd name="connsiteX32" fmla="*/ 466318 w 1206174"/>
                  <a:gd name="connsiteY32" fmla="*/ 953477 h 989949"/>
                  <a:gd name="connsiteX33" fmla="*/ 422030 w 1206174"/>
                  <a:gd name="connsiteY33" fmla="*/ 937847 h 989949"/>
                  <a:gd name="connsiteX34" fmla="*/ 390769 w 1206174"/>
                  <a:gd name="connsiteY34" fmla="*/ 917006 h 989949"/>
                  <a:gd name="connsiteX35" fmla="*/ 377743 w 1206174"/>
                  <a:gd name="connsiteY35" fmla="*/ 901375 h 989949"/>
                  <a:gd name="connsiteX36" fmla="*/ 375138 w 1206174"/>
                  <a:gd name="connsiteY36" fmla="*/ 864903 h 989949"/>
                  <a:gd name="connsiteX37" fmla="*/ 356902 w 1206174"/>
                  <a:gd name="connsiteY37" fmla="*/ 849272 h 989949"/>
                  <a:gd name="connsiteX38" fmla="*/ 343877 w 1206174"/>
                  <a:gd name="connsiteY38" fmla="*/ 836247 h 989949"/>
                  <a:gd name="connsiteX39" fmla="*/ 320430 w 1206174"/>
                  <a:gd name="connsiteY39" fmla="*/ 820616 h 989949"/>
                  <a:gd name="connsiteX40" fmla="*/ 294379 w 1206174"/>
                  <a:gd name="connsiteY40" fmla="*/ 831036 h 989949"/>
                  <a:gd name="connsiteX41" fmla="*/ 286564 w 1206174"/>
                  <a:gd name="connsiteY41" fmla="*/ 857088 h 989949"/>
                  <a:gd name="connsiteX42" fmla="*/ 299589 w 1206174"/>
                  <a:gd name="connsiteY42" fmla="*/ 896165 h 989949"/>
                  <a:gd name="connsiteX43" fmla="*/ 276143 w 1206174"/>
                  <a:gd name="connsiteY43" fmla="*/ 906585 h 989949"/>
                  <a:gd name="connsiteX44" fmla="*/ 237066 w 1206174"/>
                  <a:gd name="connsiteY44" fmla="*/ 859693 h 989949"/>
                  <a:gd name="connsiteX45" fmla="*/ 237066 w 1206174"/>
                  <a:gd name="connsiteY45" fmla="*/ 859693 h 989949"/>
                  <a:gd name="connsiteX46" fmla="*/ 213620 w 1206174"/>
                  <a:gd name="connsiteY46" fmla="*/ 846667 h 989949"/>
                  <a:gd name="connsiteX47" fmla="*/ 200595 w 1206174"/>
                  <a:gd name="connsiteY47" fmla="*/ 818011 h 989949"/>
                  <a:gd name="connsiteX48" fmla="*/ 182359 w 1206174"/>
                  <a:gd name="connsiteY48" fmla="*/ 799775 h 989949"/>
                  <a:gd name="connsiteX49" fmla="*/ 125046 w 1206174"/>
                  <a:gd name="connsiteY49" fmla="*/ 786749 h 989949"/>
                  <a:gd name="connsiteX50" fmla="*/ 119836 w 1206174"/>
                  <a:gd name="connsiteY50" fmla="*/ 810195 h 989949"/>
                  <a:gd name="connsiteX51" fmla="*/ 93784 w 1206174"/>
                  <a:gd name="connsiteY51" fmla="*/ 841457 h 989949"/>
                  <a:gd name="connsiteX52" fmla="*/ 80759 w 1206174"/>
                  <a:gd name="connsiteY52" fmla="*/ 781539 h 989949"/>
                  <a:gd name="connsiteX53" fmla="*/ 65128 w 1206174"/>
                  <a:gd name="connsiteY53" fmla="*/ 747672 h 989949"/>
                  <a:gd name="connsiteX54" fmla="*/ 44287 w 1206174"/>
                  <a:gd name="connsiteY54" fmla="*/ 726831 h 989949"/>
                  <a:gd name="connsiteX55" fmla="*/ 85969 w 1206174"/>
                  <a:gd name="connsiteY55" fmla="*/ 726831 h 989949"/>
                  <a:gd name="connsiteX56" fmla="*/ 112020 w 1206174"/>
                  <a:gd name="connsiteY56" fmla="*/ 729436 h 989949"/>
                  <a:gd name="connsiteX57" fmla="*/ 177148 w 1206174"/>
                  <a:gd name="connsiteY57" fmla="*/ 752882 h 989949"/>
                  <a:gd name="connsiteX58" fmla="*/ 203200 w 1206174"/>
                  <a:gd name="connsiteY58" fmla="*/ 758093 h 989949"/>
                  <a:gd name="connsiteX59" fmla="*/ 211015 w 1206174"/>
                  <a:gd name="connsiteY59" fmla="*/ 742462 h 989949"/>
                  <a:gd name="connsiteX60" fmla="*/ 158913 w 1206174"/>
                  <a:gd name="connsiteY60" fmla="*/ 713806 h 989949"/>
                  <a:gd name="connsiteX61" fmla="*/ 122441 w 1206174"/>
                  <a:gd name="connsiteY61" fmla="*/ 700780 h 989949"/>
                  <a:gd name="connsiteX62" fmla="*/ 70338 w 1206174"/>
                  <a:gd name="connsiteY62" fmla="*/ 674729 h 989949"/>
                  <a:gd name="connsiteX63" fmla="*/ 46892 w 1206174"/>
                  <a:gd name="connsiteY63" fmla="*/ 651282 h 989949"/>
                  <a:gd name="connsiteX64" fmla="*/ 0 w 1206174"/>
                  <a:gd name="connsiteY64" fmla="*/ 648677 h 989949"/>
                  <a:gd name="connsiteX65" fmla="*/ 0 w 1206174"/>
                  <a:gd name="connsiteY65" fmla="*/ 31262 h 989949"/>
                  <a:gd name="connsiteX66" fmla="*/ 36472 w 1206174"/>
                  <a:gd name="connsiteY66" fmla="*/ 59918 h 989949"/>
                  <a:gd name="connsiteX67" fmla="*/ 83364 w 1206174"/>
                  <a:gd name="connsiteY67" fmla="*/ 75549 h 989949"/>
                  <a:gd name="connsiteX68" fmla="*/ 125046 w 1206174"/>
                  <a:gd name="connsiteY68" fmla="*/ 75549 h 989949"/>
                  <a:gd name="connsiteX69" fmla="*/ 145887 w 1206174"/>
                  <a:gd name="connsiteY69" fmla="*/ 52103 h 989949"/>
                  <a:gd name="connsiteX70" fmla="*/ 145887 w 1206174"/>
                  <a:gd name="connsiteY70" fmla="*/ 0 h 989949"/>
                  <a:gd name="connsiteX71" fmla="*/ 187569 w 1206174"/>
                  <a:gd name="connsiteY71" fmla="*/ 0 h 989949"/>
                  <a:gd name="connsiteX72" fmla="*/ 213620 w 1206174"/>
                  <a:gd name="connsiteY72" fmla="*/ 31262 h 989949"/>
                  <a:gd name="connsiteX73" fmla="*/ 203200 w 1206174"/>
                  <a:gd name="connsiteY73" fmla="*/ 49498 h 989949"/>
                  <a:gd name="connsiteX74" fmla="*/ 161518 w 1206174"/>
                  <a:gd name="connsiteY74" fmla="*/ 78154 h 989949"/>
                  <a:gd name="connsiteX75" fmla="*/ 164123 w 1206174"/>
                  <a:gd name="connsiteY75" fmla="*/ 109416 h 989949"/>
                  <a:gd name="connsiteX76" fmla="*/ 208410 w 1206174"/>
                  <a:gd name="connsiteY76" fmla="*/ 70339 h 989949"/>
                  <a:gd name="connsiteX77" fmla="*/ 213620 w 1206174"/>
                  <a:gd name="connsiteY77" fmla="*/ 114626 h 989949"/>
                  <a:gd name="connsiteX78" fmla="*/ 216225 w 1206174"/>
                  <a:gd name="connsiteY78" fmla="*/ 145888 h 989949"/>
                  <a:gd name="connsiteX79" fmla="*/ 257907 w 1206174"/>
                  <a:gd name="connsiteY79" fmla="*/ 187570 h 989949"/>
                  <a:gd name="connsiteX80" fmla="*/ 310010 w 1206174"/>
                  <a:gd name="connsiteY80" fmla="*/ 200595 h 989949"/>
                  <a:gd name="connsiteX81" fmla="*/ 320430 w 1206174"/>
                  <a:gd name="connsiteY81" fmla="*/ 229252 h 989949"/>
                  <a:gd name="connsiteX82" fmla="*/ 343877 w 1206174"/>
                  <a:gd name="connsiteY82" fmla="*/ 231857 h 989949"/>
                  <a:gd name="connsiteX83" fmla="*/ 333456 w 1206174"/>
                  <a:gd name="connsiteY83" fmla="*/ 278749 h 989949"/>
                  <a:gd name="connsiteX84" fmla="*/ 343877 w 1206174"/>
                  <a:gd name="connsiteY84" fmla="*/ 317826 h 989949"/>
                  <a:gd name="connsiteX85" fmla="*/ 375138 w 1206174"/>
                  <a:gd name="connsiteY85" fmla="*/ 385559 h 989949"/>
                  <a:gd name="connsiteX86" fmla="*/ 414215 w 1206174"/>
                  <a:gd name="connsiteY86" fmla="*/ 409006 h 989949"/>
                  <a:gd name="connsiteX87" fmla="*/ 479343 w 1206174"/>
                  <a:gd name="connsiteY87" fmla="*/ 375139 h 989949"/>
                  <a:gd name="connsiteX88" fmla="*/ 518420 w 1206174"/>
                  <a:gd name="connsiteY88" fmla="*/ 328247 h 989949"/>
                  <a:gd name="connsiteX89" fmla="*/ 575733 w 1206174"/>
                  <a:gd name="connsiteY89" fmla="*/ 351693 h 989949"/>
                  <a:gd name="connsiteX90" fmla="*/ 593969 w 1206174"/>
                  <a:gd name="connsiteY90" fmla="*/ 362113 h 989949"/>
                  <a:gd name="connsiteX91" fmla="*/ 599179 w 1206174"/>
                  <a:gd name="connsiteY91" fmla="*/ 403795 h 989949"/>
                  <a:gd name="connsiteX92" fmla="*/ 609600 w 1206174"/>
                  <a:gd name="connsiteY92" fmla="*/ 445477 h 989949"/>
                  <a:gd name="connsiteX93" fmla="*/ 627836 w 1206174"/>
                  <a:gd name="connsiteY93" fmla="*/ 484554 h 989949"/>
                  <a:gd name="connsiteX94" fmla="*/ 661702 w 1206174"/>
                  <a:gd name="connsiteY94" fmla="*/ 521026 h 989949"/>
                  <a:gd name="connsiteX95" fmla="*/ 705989 w 1206174"/>
                  <a:gd name="connsiteY95" fmla="*/ 539262 h 989949"/>
                  <a:gd name="connsiteX96" fmla="*/ 713805 w 1206174"/>
                  <a:gd name="connsiteY96" fmla="*/ 573129 h 989949"/>
                  <a:gd name="connsiteX97" fmla="*/ 713805 w 1206174"/>
                  <a:gd name="connsiteY97" fmla="*/ 591365 h 989949"/>
                  <a:gd name="connsiteX98" fmla="*/ 734646 w 1206174"/>
                  <a:gd name="connsiteY98" fmla="*/ 617416 h 989949"/>
                  <a:gd name="connsiteX99" fmla="*/ 768513 w 1206174"/>
                  <a:gd name="connsiteY99" fmla="*/ 651282 h 989949"/>
                  <a:gd name="connsiteX100" fmla="*/ 825825 w 1206174"/>
                  <a:gd name="connsiteY100" fmla="*/ 651282 h 989949"/>
                  <a:gd name="connsiteX101" fmla="*/ 890954 w 1206174"/>
                  <a:gd name="connsiteY101" fmla="*/ 648677 h 989949"/>
                  <a:gd name="connsiteX102" fmla="*/ 872718 w 1206174"/>
                  <a:gd name="connsiteY102" fmla="*/ 685149 h 989949"/>
                  <a:gd name="connsiteX103" fmla="*/ 888348 w 1206174"/>
                  <a:gd name="connsiteY103" fmla="*/ 708595 h 989949"/>
                  <a:gd name="connsiteX104" fmla="*/ 911795 w 1206174"/>
                  <a:gd name="connsiteY104" fmla="*/ 672124 h 989949"/>
                  <a:gd name="connsiteX105" fmla="*/ 956082 w 1206174"/>
                  <a:gd name="connsiteY105" fmla="*/ 664308 h 989949"/>
                  <a:gd name="connsiteX106" fmla="*/ 961292 w 1206174"/>
                  <a:gd name="connsiteY106" fmla="*/ 690359 h 989949"/>
                  <a:gd name="connsiteX107" fmla="*/ 1023815 w 1206174"/>
                  <a:gd name="connsiteY107" fmla="*/ 653888 h 989949"/>
                  <a:gd name="connsiteX108" fmla="*/ 1086338 w 1206174"/>
                  <a:gd name="connsiteY108" fmla="*/ 630441 h 989949"/>
                  <a:gd name="connsiteX109" fmla="*/ 1141046 w 1206174"/>
                  <a:gd name="connsiteY109" fmla="*/ 588759 h 989949"/>
                  <a:gd name="connsiteX110" fmla="*/ 1187938 w 1206174"/>
                  <a:gd name="connsiteY110" fmla="*/ 510606 h 989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1206174" h="989949">
                    <a:moveTo>
                      <a:pt x="1187938" y="510606"/>
                    </a:moveTo>
                    <a:lnTo>
                      <a:pt x="1164492" y="578339"/>
                    </a:lnTo>
                    <a:lnTo>
                      <a:pt x="1156677" y="606995"/>
                    </a:lnTo>
                    <a:lnTo>
                      <a:pt x="1154072" y="648677"/>
                    </a:lnTo>
                    <a:lnTo>
                      <a:pt x="1151466" y="679939"/>
                    </a:lnTo>
                    <a:lnTo>
                      <a:pt x="1133230" y="721621"/>
                    </a:lnTo>
                    <a:lnTo>
                      <a:pt x="1185333" y="703385"/>
                    </a:lnTo>
                    <a:lnTo>
                      <a:pt x="1206174" y="705990"/>
                    </a:lnTo>
                    <a:lnTo>
                      <a:pt x="1164492" y="750277"/>
                    </a:lnTo>
                    <a:lnTo>
                      <a:pt x="1120205" y="786749"/>
                    </a:lnTo>
                    <a:lnTo>
                      <a:pt x="1094154" y="838852"/>
                    </a:lnTo>
                    <a:lnTo>
                      <a:pt x="1042051" y="867508"/>
                    </a:lnTo>
                    <a:lnTo>
                      <a:pt x="1023815" y="901375"/>
                    </a:lnTo>
                    <a:lnTo>
                      <a:pt x="974318" y="890954"/>
                    </a:lnTo>
                    <a:lnTo>
                      <a:pt x="974318" y="940452"/>
                    </a:lnTo>
                    <a:lnTo>
                      <a:pt x="932636" y="953477"/>
                    </a:lnTo>
                    <a:lnTo>
                      <a:pt x="893559" y="958688"/>
                    </a:lnTo>
                    <a:lnTo>
                      <a:pt x="864902" y="956082"/>
                    </a:lnTo>
                    <a:lnTo>
                      <a:pt x="823220" y="989949"/>
                    </a:lnTo>
                    <a:lnTo>
                      <a:pt x="823220" y="945662"/>
                    </a:lnTo>
                    <a:lnTo>
                      <a:pt x="791959" y="979529"/>
                    </a:lnTo>
                    <a:lnTo>
                      <a:pt x="758092" y="987344"/>
                    </a:lnTo>
                    <a:lnTo>
                      <a:pt x="719015" y="987344"/>
                    </a:lnTo>
                    <a:lnTo>
                      <a:pt x="708595" y="987344"/>
                    </a:lnTo>
                    <a:lnTo>
                      <a:pt x="708595" y="987344"/>
                    </a:lnTo>
                    <a:lnTo>
                      <a:pt x="677333" y="958688"/>
                    </a:lnTo>
                    <a:lnTo>
                      <a:pt x="633046" y="958688"/>
                    </a:lnTo>
                    <a:lnTo>
                      <a:pt x="627836" y="984739"/>
                    </a:lnTo>
                    <a:lnTo>
                      <a:pt x="588759" y="971713"/>
                    </a:lnTo>
                    <a:lnTo>
                      <a:pt x="573128" y="937847"/>
                    </a:lnTo>
                    <a:lnTo>
                      <a:pt x="547077" y="971713"/>
                    </a:lnTo>
                    <a:lnTo>
                      <a:pt x="515815" y="961293"/>
                    </a:lnTo>
                    <a:lnTo>
                      <a:pt x="466318" y="953477"/>
                    </a:lnTo>
                    <a:lnTo>
                      <a:pt x="422030" y="937847"/>
                    </a:lnTo>
                    <a:lnTo>
                      <a:pt x="390769" y="917006"/>
                    </a:lnTo>
                    <a:lnTo>
                      <a:pt x="377743" y="901375"/>
                    </a:lnTo>
                    <a:lnTo>
                      <a:pt x="375138" y="864903"/>
                    </a:lnTo>
                    <a:lnTo>
                      <a:pt x="356902" y="849272"/>
                    </a:lnTo>
                    <a:lnTo>
                      <a:pt x="343877" y="836247"/>
                    </a:lnTo>
                    <a:lnTo>
                      <a:pt x="320430" y="820616"/>
                    </a:lnTo>
                    <a:lnTo>
                      <a:pt x="294379" y="831036"/>
                    </a:lnTo>
                    <a:lnTo>
                      <a:pt x="286564" y="857088"/>
                    </a:lnTo>
                    <a:lnTo>
                      <a:pt x="299589" y="896165"/>
                    </a:lnTo>
                    <a:lnTo>
                      <a:pt x="276143" y="906585"/>
                    </a:lnTo>
                    <a:lnTo>
                      <a:pt x="237066" y="859693"/>
                    </a:lnTo>
                    <a:lnTo>
                      <a:pt x="237066" y="859693"/>
                    </a:lnTo>
                    <a:lnTo>
                      <a:pt x="213620" y="846667"/>
                    </a:lnTo>
                    <a:lnTo>
                      <a:pt x="200595" y="818011"/>
                    </a:lnTo>
                    <a:lnTo>
                      <a:pt x="182359" y="799775"/>
                    </a:lnTo>
                    <a:lnTo>
                      <a:pt x="125046" y="786749"/>
                    </a:lnTo>
                    <a:lnTo>
                      <a:pt x="119836" y="810195"/>
                    </a:lnTo>
                    <a:lnTo>
                      <a:pt x="93784" y="841457"/>
                    </a:lnTo>
                    <a:lnTo>
                      <a:pt x="80759" y="781539"/>
                    </a:lnTo>
                    <a:lnTo>
                      <a:pt x="65128" y="747672"/>
                    </a:lnTo>
                    <a:lnTo>
                      <a:pt x="44287" y="726831"/>
                    </a:lnTo>
                    <a:lnTo>
                      <a:pt x="85969" y="726831"/>
                    </a:lnTo>
                    <a:lnTo>
                      <a:pt x="112020" y="729436"/>
                    </a:lnTo>
                    <a:lnTo>
                      <a:pt x="177148" y="752882"/>
                    </a:lnTo>
                    <a:lnTo>
                      <a:pt x="203200" y="758093"/>
                    </a:lnTo>
                    <a:lnTo>
                      <a:pt x="211015" y="742462"/>
                    </a:lnTo>
                    <a:lnTo>
                      <a:pt x="158913" y="713806"/>
                    </a:lnTo>
                    <a:lnTo>
                      <a:pt x="122441" y="700780"/>
                    </a:lnTo>
                    <a:lnTo>
                      <a:pt x="70338" y="674729"/>
                    </a:lnTo>
                    <a:lnTo>
                      <a:pt x="46892" y="651282"/>
                    </a:lnTo>
                    <a:lnTo>
                      <a:pt x="0" y="648677"/>
                    </a:lnTo>
                    <a:lnTo>
                      <a:pt x="0" y="31262"/>
                    </a:lnTo>
                    <a:lnTo>
                      <a:pt x="36472" y="59918"/>
                    </a:lnTo>
                    <a:lnTo>
                      <a:pt x="83364" y="75549"/>
                    </a:lnTo>
                    <a:lnTo>
                      <a:pt x="125046" y="75549"/>
                    </a:lnTo>
                    <a:lnTo>
                      <a:pt x="145887" y="52103"/>
                    </a:lnTo>
                    <a:lnTo>
                      <a:pt x="145887" y="0"/>
                    </a:lnTo>
                    <a:lnTo>
                      <a:pt x="187569" y="0"/>
                    </a:lnTo>
                    <a:lnTo>
                      <a:pt x="213620" y="31262"/>
                    </a:lnTo>
                    <a:lnTo>
                      <a:pt x="203200" y="49498"/>
                    </a:lnTo>
                    <a:lnTo>
                      <a:pt x="161518" y="78154"/>
                    </a:lnTo>
                    <a:lnTo>
                      <a:pt x="164123" y="109416"/>
                    </a:lnTo>
                    <a:lnTo>
                      <a:pt x="208410" y="70339"/>
                    </a:lnTo>
                    <a:lnTo>
                      <a:pt x="213620" y="114626"/>
                    </a:lnTo>
                    <a:lnTo>
                      <a:pt x="216225" y="145888"/>
                    </a:lnTo>
                    <a:lnTo>
                      <a:pt x="257907" y="187570"/>
                    </a:lnTo>
                    <a:lnTo>
                      <a:pt x="310010" y="200595"/>
                    </a:lnTo>
                    <a:lnTo>
                      <a:pt x="320430" y="229252"/>
                    </a:lnTo>
                    <a:lnTo>
                      <a:pt x="343877" y="231857"/>
                    </a:lnTo>
                    <a:lnTo>
                      <a:pt x="333456" y="278749"/>
                    </a:lnTo>
                    <a:lnTo>
                      <a:pt x="343877" y="317826"/>
                    </a:lnTo>
                    <a:lnTo>
                      <a:pt x="375138" y="385559"/>
                    </a:lnTo>
                    <a:lnTo>
                      <a:pt x="414215" y="409006"/>
                    </a:lnTo>
                    <a:lnTo>
                      <a:pt x="479343" y="375139"/>
                    </a:lnTo>
                    <a:lnTo>
                      <a:pt x="518420" y="328247"/>
                    </a:lnTo>
                    <a:lnTo>
                      <a:pt x="575733" y="351693"/>
                    </a:lnTo>
                    <a:lnTo>
                      <a:pt x="593969" y="362113"/>
                    </a:lnTo>
                    <a:lnTo>
                      <a:pt x="599179" y="403795"/>
                    </a:lnTo>
                    <a:lnTo>
                      <a:pt x="609600" y="445477"/>
                    </a:lnTo>
                    <a:lnTo>
                      <a:pt x="627836" y="484554"/>
                    </a:lnTo>
                    <a:lnTo>
                      <a:pt x="661702" y="521026"/>
                    </a:lnTo>
                    <a:lnTo>
                      <a:pt x="705989" y="539262"/>
                    </a:lnTo>
                    <a:lnTo>
                      <a:pt x="713805" y="573129"/>
                    </a:lnTo>
                    <a:lnTo>
                      <a:pt x="713805" y="591365"/>
                    </a:lnTo>
                    <a:lnTo>
                      <a:pt x="734646" y="617416"/>
                    </a:lnTo>
                    <a:lnTo>
                      <a:pt x="768513" y="651282"/>
                    </a:lnTo>
                    <a:lnTo>
                      <a:pt x="825825" y="651282"/>
                    </a:lnTo>
                    <a:lnTo>
                      <a:pt x="890954" y="648677"/>
                    </a:lnTo>
                    <a:lnTo>
                      <a:pt x="872718" y="685149"/>
                    </a:lnTo>
                    <a:lnTo>
                      <a:pt x="888348" y="708595"/>
                    </a:lnTo>
                    <a:lnTo>
                      <a:pt x="911795" y="672124"/>
                    </a:lnTo>
                    <a:lnTo>
                      <a:pt x="956082" y="664308"/>
                    </a:lnTo>
                    <a:lnTo>
                      <a:pt x="961292" y="690359"/>
                    </a:lnTo>
                    <a:lnTo>
                      <a:pt x="1023815" y="653888"/>
                    </a:lnTo>
                    <a:lnTo>
                      <a:pt x="1086338" y="630441"/>
                    </a:lnTo>
                    <a:lnTo>
                      <a:pt x="1141046" y="588759"/>
                    </a:lnTo>
                    <a:lnTo>
                      <a:pt x="1187938" y="510606"/>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5" name="Freeform: Shape 554">
                <a:extLst>
                  <a:ext uri="{FF2B5EF4-FFF2-40B4-BE49-F238E27FC236}">
                    <a16:creationId xmlns:a16="http://schemas.microsoft.com/office/drawing/2014/main" id="{97039167-6C32-4F79-BDAD-5B9F49488ECF}"/>
                  </a:ext>
                </a:extLst>
              </p:cNvPr>
              <p:cNvSpPr/>
              <p:nvPr/>
            </p:nvSpPr>
            <p:spPr>
              <a:xfrm>
                <a:off x="9566625" y="4043176"/>
                <a:ext cx="4567" cy="24445"/>
              </a:xfrm>
              <a:custGeom>
                <a:avLst/>
                <a:gdLst>
                  <a:gd name="connsiteX0" fmla="*/ 0 w 44287"/>
                  <a:gd name="connsiteY0" fmla="*/ 0 h 237067"/>
                  <a:gd name="connsiteX1" fmla="*/ 44287 w 44287"/>
                  <a:gd name="connsiteY1" fmla="*/ 52102 h 237067"/>
                  <a:gd name="connsiteX2" fmla="*/ 36471 w 44287"/>
                  <a:gd name="connsiteY2" fmla="*/ 109415 h 237067"/>
                  <a:gd name="connsiteX3" fmla="*/ 33866 w 44287"/>
                  <a:gd name="connsiteY3" fmla="*/ 166728 h 237067"/>
                  <a:gd name="connsiteX4" fmla="*/ 18235 w 44287"/>
                  <a:gd name="connsiteY4" fmla="*/ 213620 h 237067"/>
                  <a:gd name="connsiteX5" fmla="*/ 5210 w 44287"/>
                  <a:gd name="connsiteY5" fmla="*/ 237067 h 237067"/>
                  <a:gd name="connsiteX6" fmla="*/ 0 w 44287"/>
                  <a:gd name="connsiteY6" fmla="*/ 0 h 23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87" h="237067">
                    <a:moveTo>
                      <a:pt x="0" y="0"/>
                    </a:moveTo>
                    <a:lnTo>
                      <a:pt x="44287" y="52102"/>
                    </a:lnTo>
                    <a:lnTo>
                      <a:pt x="36471" y="109415"/>
                    </a:lnTo>
                    <a:lnTo>
                      <a:pt x="33866" y="166728"/>
                    </a:lnTo>
                    <a:lnTo>
                      <a:pt x="18235" y="213620"/>
                    </a:lnTo>
                    <a:lnTo>
                      <a:pt x="5210" y="237067"/>
                    </a:lnTo>
                    <a:lnTo>
                      <a:pt x="0" y="0"/>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6" name="Freeform: Shape 555">
                <a:extLst>
                  <a:ext uri="{FF2B5EF4-FFF2-40B4-BE49-F238E27FC236}">
                    <a16:creationId xmlns:a16="http://schemas.microsoft.com/office/drawing/2014/main" id="{EE5D7271-C630-4DE0-B931-39BA743F0422}"/>
                  </a:ext>
                </a:extLst>
              </p:cNvPr>
              <p:cNvSpPr/>
              <p:nvPr/>
            </p:nvSpPr>
            <p:spPr>
              <a:xfrm>
                <a:off x="9566356" y="4086962"/>
                <a:ext cx="9939" cy="24982"/>
              </a:xfrm>
              <a:custGeom>
                <a:avLst/>
                <a:gdLst>
                  <a:gd name="connsiteX0" fmla="*/ 7816 w 96390"/>
                  <a:gd name="connsiteY0" fmla="*/ 0 h 242277"/>
                  <a:gd name="connsiteX1" fmla="*/ 7816 w 96390"/>
                  <a:gd name="connsiteY1" fmla="*/ 0 h 242277"/>
                  <a:gd name="connsiteX2" fmla="*/ 33867 w 96390"/>
                  <a:gd name="connsiteY2" fmla="*/ 49497 h 242277"/>
                  <a:gd name="connsiteX3" fmla="*/ 62524 w 96390"/>
                  <a:gd name="connsiteY3" fmla="*/ 65128 h 242277"/>
                  <a:gd name="connsiteX4" fmla="*/ 62524 w 96390"/>
                  <a:gd name="connsiteY4" fmla="*/ 31261 h 242277"/>
                  <a:gd name="connsiteX5" fmla="*/ 96390 w 96390"/>
                  <a:gd name="connsiteY5" fmla="*/ 65128 h 242277"/>
                  <a:gd name="connsiteX6" fmla="*/ 96390 w 96390"/>
                  <a:gd name="connsiteY6" fmla="*/ 109415 h 242277"/>
                  <a:gd name="connsiteX7" fmla="*/ 88575 w 96390"/>
                  <a:gd name="connsiteY7" fmla="*/ 151097 h 242277"/>
                  <a:gd name="connsiteX8" fmla="*/ 59918 w 96390"/>
                  <a:gd name="connsiteY8" fmla="*/ 195384 h 242277"/>
                  <a:gd name="connsiteX9" fmla="*/ 31262 w 96390"/>
                  <a:gd name="connsiteY9" fmla="*/ 224041 h 242277"/>
                  <a:gd name="connsiteX10" fmla="*/ 0 w 96390"/>
                  <a:gd name="connsiteY10" fmla="*/ 242277 h 242277"/>
                  <a:gd name="connsiteX11" fmla="*/ 7816 w 96390"/>
                  <a:gd name="connsiteY11" fmla="*/ 0 h 24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390" h="242277">
                    <a:moveTo>
                      <a:pt x="7816" y="0"/>
                    </a:moveTo>
                    <a:lnTo>
                      <a:pt x="7816" y="0"/>
                    </a:lnTo>
                    <a:lnTo>
                      <a:pt x="33867" y="49497"/>
                    </a:lnTo>
                    <a:lnTo>
                      <a:pt x="62524" y="65128"/>
                    </a:lnTo>
                    <a:lnTo>
                      <a:pt x="62524" y="31261"/>
                    </a:lnTo>
                    <a:lnTo>
                      <a:pt x="96390" y="65128"/>
                    </a:lnTo>
                    <a:lnTo>
                      <a:pt x="96390" y="109415"/>
                    </a:lnTo>
                    <a:lnTo>
                      <a:pt x="88575" y="151097"/>
                    </a:lnTo>
                    <a:lnTo>
                      <a:pt x="59918" y="195384"/>
                    </a:lnTo>
                    <a:lnTo>
                      <a:pt x="31262" y="224041"/>
                    </a:lnTo>
                    <a:lnTo>
                      <a:pt x="0" y="242277"/>
                    </a:lnTo>
                    <a:lnTo>
                      <a:pt x="7816" y="0"/>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7" name="Rectangle 556">
                <a:extLst>
                  <a:ext uri="{FF2B5EF4-FFF2-40B4-BE49-F238E27FC236}">
                    <a16:creationId xmlns:a16="http://schemas.microsoft.com/office/drawing/2014/main" id="{873A91DF-291D-4F41-85F3-4D57084015DF}"/>
                  </a:ext>
                </a:extLst>
              </p:cNvPr>
              <p:cNvSpPr/>
              <p:nvPr/>
            </p:nvSpPr>
            <p:spPr>
              <a:xfrm rot="19878216">
                <a:off x="9831547" y="4048338"/>
                <a:ext cx="10800" cy="60136"/>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8" name="Rectangle 557">
                <a:extLst>
                  <a:ext uri="{FF2B5EF4-FFF2-40B4-BE49-F238E27FC236}">
                    <a16:creationId xmlns:a16="http://schemas.microsoft.com/office/drawing/2014/main" id="{7F1FB181-A214-4522-9B7C-86297AE1DAEB}"/>
                  </a:ext>
                </a:extLst>
              </p:cNvPr>
              <p:cNvSpPr/>
              <p:nvPr/>
            </p:nvSpPr>
            <p:spPr>
              <a:xfrm>
                <a:off x="9551150" y="3897996"/>
                <a:ext cx="825833" cy="45719"/>
              </a:xfrm>
              <a:prstGeom prst="rect">
                <a:avLst/>
              </a:prstGeom>
              <a:solidFill>
                <a:srgbClr val="E2F0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9" name="Rectangle 558">
                <a:extLst>
                  <a:ext uri="{FF2B5EF4-FFF2-40B4-BE49-F238E27FC236}">
                    <a16:creationId xmlns:a16="http://schemas.microsoft.com/office/drawing/2014/main" id="{83F7112F-5423-4560-97F8-0A7F2261D75F}"/>
                  </a:ext>
                </a:extLst>
              </p:cNvPr>
              <p:cNvSpPr/>
              <p:nvPr/>
            </p:nvSpPr>
            <p:spPr>
              <a:xfrm>
                <a:off x="9558315" y="4579269"/>
                <a:ext cx="825833" cy="107674"/>
              </a:xfrm>
              <a:prstGeom prst="rect">
                <a:avLst/>
              </a:prstGeom>
              <a:solidFill>
                <a:srgbClr val="E2F0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0" name="Rectangle 559">
                <a:extLst>
                  <a:ext uri="{FF2B5EF4-FFF2-40B4-BE49-F238E27FC236}">
                    <a16:creationId xmlns:a16="http://schemas.microsoft.com/office/drawing/2014/main" id="{13A82B7D-B5D1-4504-97A7-9EA073A3CD4E}"/>
                  </a:ext>
                </a:extLst>
              </p:cNvPr>
              <p:cNvSpPr/>
              <p:nvPr/>
            </p:nvSpPr>
            <p:spPr>
              <a:xfrm rot="5400000">
                <a:off x="9227449" y="4254273"/>
                <a:ext cx="663161" cy="15759"/>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561" name="Rectangle 560">
                <a:extLst>
                  <a:ext uri="{FF2B5EF4-FFF2-40B4-BE49-F238E27FC236}">
                    <a16:creationId xmlns:a16="http://schemas.microsoft.com/office/drawing/2014/main" id="{A27AE49C-4E17-479B-AAA6-A3BC6C95538D}"/>
                  </a:ext>
                </a:extLst>
              </p:cNvPr>
              <p:cNvSpPr/>
              <p:nvPr/>
            </p:nvSpPr>
            <p:spPr>
              <a:xfrm>
                <a:off x="9551150" y="4579317"/>
                <a:ext cx="830628" cy="14416"/>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562" name="Rectangle 561">
                <a:extLst>
                  <a:ext uri="{FF2B5EF4-FFF2-40B4-BE49-F238E27FC236}">
                    <a16:creationId xmlns:a16="http://schemas.microsoft.com/office/drawing/2014/main" id="{FE298740-FEDB-4F89-A832-79F25AE08DDF}"/>
                  </a:ext>
                </a:extLst>
              </p:cNvPr>
              <p:cNvSpPr/>
              <p:nvPr/>
            </p:nvSpPr>
            <p:spPr>
              <a:xfrm>
                <a:off x="9551150" y="3929603"/>
                <a:ext cx="830628" cy="14416"/>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563" name="Rectangle 562">
                <a:extLst>
                  <a:ext uri="{FF2B5EF4-FFF2-40B4-BE49-F238E27FC236}">
                    <a16:creationId xmlns:a16="http://schemas.microsoft.com/office/drawing/2014/main" id="{1ED42154-8B31-41AB-AAB2-BD468658296B}"/>
                  </a:ext>
                </a:extLst>
              </p:cNvPr>
              <p:cNvSpPr/>
              <p:nvPr/>
            </p:nvSpPr>
            <p:spPr>
              <a:xfrm rot="5400000">
                <a:off x="10042079" y="4254273"/>
                <a:ext cx="663161" cy="15759"/>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grpSp>
          <p:nvGrpSpPr>
            <p:cNvPr id="464" name="Group 463">
              <a:extLst>
                <a:ext uri="{FF2B5EF4-FFF2-40B4-BE49-F238E27FC236}">
                  <a16:creationId xmlns:a16="http://schemas.microsoft.com/office/drawing/2014/main" id="{3DBD6616-0CB7-4709-BE9B-80441D206449}"/>
                </a:ext>
              </a:extLst>
            </p:cNvPr>
            <p:cNvGrpSpPr>
              <a:grpSpLocks noChangeAspect="1"/>
            </p:cNvGrpSpPr>
            <p:nvPr/>
          </p:nvGrpSpPr>
          <p:grpSpPr>
            <a:xfrm>
              <a:off x="4903589" y="4915509"/>
              <a:ext cx="408014" cy="775057"/>
              <a:chOff x="5502966" y="5006064"/>
              <a:chExt cx="338162" cy="642367"/>
            </a:xfrm>
          </p:grpSpPr>
          <p:grpSp>
            <p:nvGrpSpPr>
              <p:cNvPr id="465" name="Group 464">
                <a:extLst>
                  <a:ext uri="{FF2B5EF4-FFF2-40B4-BE49-F238E27FC236}">
                    <a16:creationId xmlns:a16="http://schemas.microsoft.com/office/drawing/2014/main" id="{F0C82363-2B0F-4847-992A-DD3F2005C341}"/>
                  </a:ext>
                </a:extLst>
              </p:cNvPr>
              <p:cNvGrpSpPr>
                <a:grpSpLocks noChangeAspect="1"/>
              </p:cNvGrpSpPr>
              <p:nvPr/>
            </p:nvGrpSpPr>
            <p:grpSpPr>
              <a:xfrm>
                <a:off x="5502966" y="5316982"/>
                <a:ext cx="338162" cy="331449"/>
                <a:chOff x="561350" y="1840673"/>
                <a:chExt cx="3624888" cy="3552900"/>
              </a:xfrm>
              <a:solidFill>
                <a:srgbClr val="2774AA"/>
              </a:solidFill>
            </p:grpSpPr>
            <p:grpSp>
              <p:nvGrpSpPr>
                <p:cNvPr id="486" name="Group 485">
                  <a:extLst>
                    <a:ext uri="{FF2B5EF4-FFF2-40B4-BE49-F238E27FC236}">
                      <a16:creationId xmlns:a16="http://schemas.microsoft.com/office/drawing/2014/main" id="{4712D8B8-FE6B-44D9-ABFC-2E957370A417}"/>
                    </a:ext>
                  </a:extLst>
                </p:cNvPr>
                <p:cNvGrpSpPr/>
                <p:nvPr/>
              </p:nvGrpSpPr>
              <p:grpSpPr>
                <a:xfrm>
                  <a:off x="865076" y="3053020"/>
                  <a:ext cx="2931724" cy="2340553"/>
                  <a:chOff x="3936075" y="3424846"/>
                  <a:chExt cx="2931724" cy="2340553"/>
                </a:xfrm>
                <a:grpFill/>
              </p:grpSpPr>
              <p:sp>
                <p:nvSpPr>
                  <p:cNvPr id="504" name="Freeform: Shape 503">
                    <a:extLst>
                      <a:ext uri="{FF2B5EF4-FFF2-40B4-BE49-F238E27FC236}">
                        <a16:creationId xmlns:a16="http://schemas.microsoft.com/office/drawing/2014/main" id="{EA0601CB-A04A-4EFC-A1AF-C7ED5FE0CF41}"/>
                      </a:ext>
                    </a:extLst>
                  </p:cNvPr>
                  <p:cNvSpPr/>
                  <p:nvPr/>
                </p:nvSpPr>
                <p:spPr>
                  <a:xfrm>
                    <a:off x="3953966" y="4517882"/>
                    <a:ext cx="2913833" cy="1234818"/>
                  </a:xfrm>
                  <a:custGeom>
                    <a:avLst/>
                    <a:gdLst>
                      <a:gd name="connsiteX0" fmla="*/ 0 w 2908204"/>
                      <a:gd name="connsiteY0" fmla="*/ 1278785 h 1278785"/>
                      <a:gd name="connsiteX1" fmla="*/ 20625 w 2908204"/>
                      <a:gd name="connsiteY1" fmla="*/ 0 h 1278785"/>
                      <a:gd name="connsiteX2" fmla="*/ 715019 w 2908204"/>
                      <a:gd name="connsiteY2" fmla="*/ 481263 h 1278785"/>
                      <a:gd name="connsiteX3" fmla="*/ 1863175 w 2908204"/>
                      <a:gd name="connsiteY3" fmla="*/ 34376 h 1278785"/>
                      <a:gd name="connsiteX4" fmla="*/ 2908204 w 2908204"/>
                      <a:gd name="connsiteY4" fmla="*/ 639392 h 1278785"/>
                      <a:gd name="connsiteX5" fmla="*/ 2234436 w 2908204"/>
                      <a:gd name="connsiteY5" fmla="*/ 715019 h 1278785"/>
                      <a:gd name="connsiteX6" fmla="*/ 2310063 w 2908204"/>
                      <a:gd name="connsiteY6" fmla="*/ 405636 h 1278785"/>
                      <a:gd name="connsiteX7" fmla="*/ 1959428 w 2908204"/>
                      <a:gd name="connsiteY7" fmla="*/ 488138 h 1278785"/>
                      <a:gd name="connsiteX8" fmla="*/ 2090057 w 2908204"/>
                      <a:gd name="connsiteY8" fmla="*/ 701269 h 1278785"/>
                      <a:gd name="connsiteX9" fmla="*/ 701269 w 2908204"/>
                      <a:gd name="connsiteY9" fmla="*/ 763146 h 1278785"/>
                      <a:gd name="connsiteX10" fmla="*/ 0 w 2908204"/>
                      <a:gd name="connsiteY10" fmla="*/ 1278785 h 1278785"/>
                      <a:gd name="connsiteX0" fmla="*/ 3187 w 2887579"/>
                      <a:gd name="connsiteY0" fmla="*/ 1280373 h 1280373"/>
                      <a:gd name="connsiteX1" fmla="*/ 0 w 2887579"/>
                      <a:gd name="connsiteY1" fmla="*/ 0 h 1280373"/>
                      <a:gd name="connsiteX2" fmla="*/ 694394 w 2887579"/>
                      <a:gd name="connsiteY2" fmla="*/ 481263 h 1280373"/>
                      <a:gd name="connsiteX3" fmla="*/ 1842550 w 2887579"/>
                      <a:gd name="connsiteY3" fmla="*/ 34376 h 1280373"/>
                      <a:gd name="connsiteX4" fmla="*/ 2887579 w 2887579"/>
                      <a:gd name="connsiteY4" fmla="*/ 639392 h 1280373"/>
                      <a:gd name="connsiteX5" fmla="*/ 2213811 w 2887579"/>
                      <a:gd name="connsiteY5" fmla="*/ 715019 h 1280373"/>
                      <a:gd name="connsiteX6" fmla="*/ 2289438 w 2887579"/>
                      <a:gd name="connsiteY6" fmla="*/ 405636 h 1280373"/>
                      <a:gd name="connsiteX7" fmla="*/ 1938803 w 2887579"/>
                      <a:gd name="connsiteY7" fmla="*/ 488138 h 1280373"/>
                      <a:gd name="connsiteX8" fmla="*/ 2069432 w 2887579"/>
                      <a:gd name="connsiteY8" fmla="*/ 701269 h 1280373"/>
                      <a:gd name="connsiteX9" fmla="*/ 680644 w 2887579"/>
                      <a:gd name="connsiteY9" fmla="*/ 763146 h 1280373"/>
                      <a:gd name="connsiteX10" fmla="*/ 3187 w 2887579"/>
                      <a:gd name="connsiteY10" fmla="*/ 1280373 h 1280373"/>
                      <a:gd name="connsiteX0" fmla="*/ 6362 w 2890754"/>
                      <a:gd name="connsiteY0" fmla="*/ 1245997 h 1245997"/>
                      <a:gd name="connsiteX1" fmla="*/ 0 w 2890754"/>
                      <a:gd name="connsiteY1" fmla="*/ 10074 h 1245997"/>
                      <a:gd name="connsiteX2" fmla="*/ 697569 w 2890754"/>
                      <a:gd name="connsiteY2" fmla="*/ 446887 h 1245997"/>
                      <a:gd name="connsiteX3" fmla="*/ 1845725 w 2890754"/>
                      <a:gd name="connsiteY3" fmla="*/ 0 h 1245997"/>
                      <a:gd name="connsiteX4" fmla="*/ 2890754 w 2890754"/>
                      <a:gd name="connsiteY4" fmla="*/ 605016 h 1245997"/>
                      <a:gd name="connsiteX5" fmla="*/ 2216986 w 2890754"/>
                      <a:gd name="connsiteY5" fmla="*/ 680643 h 1245997"/>
                      <a:gd name="connsiteX6" fmla="*/ 2292613 w 2890754"/>
                      <a:gd name="connsiteY6" fmla="*/ 371260 h 1245997"/>
                      <a:gd name="connsiteX7" fmla="*/ 1941978 w 2890754"/>
                      <a:gd name="connsiteY7" fmla="*/ 453762 h 1245997"/>
                      <a:gd name="connsiteX8" fmla="*/ 2072607 w 2890754"/>
                      <a:gd name="connsiteY8" fmla="*/ 666893 h 1245997"/>
                      <a:gd name="connsiteX9" fmla="*/ 683819 w 2890754"/>
                      <a:gd name="connsiteY9" fmla="*/ 728770 h 1245997"/>
                      <a:gd name="connsiteX10" fmla="*/ 6362 w 2890754"/>
                      <a:gd name="connsiteY10" fmla="*/ 1245997 h 1245997"/>
                      <a:gd name="connsiteX0" fmla="*/ 6362 w 2890754"/>
                      <a:gd name="connsiteY0" fmla="*/ 1245997 h 1245997"/>
                      <a:gd name="connsiteX1" fmla="*/ 0 w 2890754"/>
                      <a:gd name="connsiteY1" fmla="*/ 10074 h 1245997"/>
                      <a:gd name="connsiteX2" fmla="*/ 697569 w 2890754"/>
                      <a:gd name="connsiteY2" fmla="*/ 446887 h 1245997"/>
                      <a:gd name="connsiteX3" fmla="*/ 1845725 w 2890754"/>
                      <a:gd name="connsiteY3" fmla="*/ 0 h 1245997"/>
                      <a:gd name="connsiteX4" fmla="*/ 2890754 w 2890754"/>
                      <a:gd name="connsiteY4" fmla="*/ 605016 h 1245997"/>
                      <a:gd name="connsiteX5" fmla="*/ 2216986 w 2890754"/>
                      <a:gd name="connsiteY5" fmla="*/ 680643 h 1245997"/>
                      <a:gd name="connsiteX6" fmla="*/ 2292613 w 2890754"/>
                      <a:gd name="connsiteY6" fmla="*/ 371260 h 1245997"/>
                      <a:gd name="connsiteX7" fmla="*/ 1941978 w 2890754"/>
                      <a:gd name="connsiteY7" fmla="*/ 453762 h 1245997"/>
                      <a:gd name="connsiteX8" fmla="*/ 2072607 w 2890754"/>
                      <a:gd name="connsiteY8" fmla="*/ 666893 h 1245997"/>
                      <a:gd name="connsiteX9" fmla="*/ 683819 w 2890754"/>
                      <a:gd name="connsiteY9" fmla="*/ 728770 h 1245997"/>
                      <a:gd name="connsiteX10" fmla="*/ 6362 w 2890754"/>
                      <a:gd name="connsiteY10" fmla="*/ 1245997 h 1245997"/>
                      <a:gd name="connsiteX0" fmla="*/ 6362 w 2890754"/>
                      <a:gd name="connsiteY0" fmla="*/ 1245997 h 1245997"/>
                      <a:gd name="connsiteX1" fmla="*/ 0 w 2890754"/>
                      <a:gd name="connsiteY1" fmla="*/ 10074 h 1245997"/>
                      <a:gd name="connsiteX2" fmla="*/ 697569 w 2890754"/>
                      <a:gd name="connsiteY2" fmla="*/ 446887 h 1245997"/>
                      <a:gd name="connsiteX3" fmla="*/ 1845725 w 2890754"/>
                      <a:gd name="connsiteY3" fmla="*/ 0 h 1245997"/>
                      <a:gd name="connsiteX4" fmla="*/ 2890754 w 2890754"/>
                      <a:gd name="connsiteY4" fmla="*/ 605016 h 1245997"/>
                      <a:gd name="connsiteX5" fmla="*/ 2216986 w 2890754"/>
                      <a:gd name="connsiteY5" fmla="*/ 680643 h 1245997"/>
                      <a:gd name="connsiteX6" fmla="*/ 2292613 w 2890754"/>
                      <a:gd name="connsiteY6" fmla="*/ 371260 h 1245997"/>
                      <a:gd name="connsiteX7" fmla="*/ 1941978 w 2890754"/>
                      <a:gd name="connsiteY7" fmla="*/ 453762 h 1245997"/>
                      <a:gd name="connsiteX8" fmla="*/ 2072607 w 2890754"/>
                      <a:gd name="connsiteY8" fmla="*/ 666893 h 1245997"/>
                      <a:gd name="connsiteX9" fmla="*/ 683819 w 2890754"/>
                      <a:gd name="connsiteY9" fmla="*/ 728770 h 1245997"/>
                      <a:gd name="connsiteX10" fmla="*/ 6362 w 2890754"/>
                      <a:gd name="connsiteY10" fmla="*/ 1245997 h 1245997"/>
                      <a:gd name="connsiteX0" fmla="*/ 6785 w 2891177"/>
                      <a:gd name="connsiteY0" fmla="*/ 1266994 h 1266994"/>
                      <a:gd name="connsiteX1" fmla="*/ 423 w 2891177"/>
                      <a:gd name="connsiteY1" fmla="*/ 31071 h 1266994"/>
                      <a:gd name="connsiteX2" fmla="*/ 697992 w 2891177"/>
                      <a:gd name="connsiteY2" fmla="*/ 467884 h 1266994"/>
                      <a:gd name="connsiteX3" fmla="*/ 1846148 w 2891177"/>
                      <a:gd name="connsiteY3" fmla="*/ 20997 h 1266994"/>
                      <a:gd name="connsiteX4" fmla="*/ 2891177 w 2891177"/>
                      <a:gd name="connsiteY4" fmla="*/ 626013 h 1266994"/>
                      <a:gd name="connsiteX5" fmla="*/ 2217409 w 2891177"/>
                      <a:gd name="connsiteY5" fmla="*/ 701640 h 1266994"/>
                      <a:gd name="connsiteX6" fmla="*/ 2293036 w 2891177"/>
                      <a:gd name="connsiteY6" fmla="*/ 392257 h 1266994"/>
                      <a:gd name="connsiteX7" fmla="*/ 1942401 w 2891177"/>
                      <a:gd name="connsiteY7" fmla="*/ 474759 h 1266994"/>
                      <a:gd name="connsiteX8" fmla="*/ 2073030 w 2891177"/>
                      <a:gd name="connsiteY8" fmla="*/ 687890 h 1266994"/>
                      <a:gd name="connsiteX9" fmla="*/ 684242 w 2891177"/>
                      <a:gd name="connsiteY9" fmla="*/ 749767 h 1266994"/>
                      <a:gd name="connsiteX10" fmla="*/ 6785 w 2891177"/>
                      <a:gd name="connsiteY10" fmla="*/ 1266994 h 1266994"/>
                      <a:gd name="connsiteX0" fmla="*/ 0 w 2905029"/>
                      <a:gd name="connsiteY0" fmla="*/ 1252706 h 1252706"/>
                      <a:gd name="connsiteX1" fmla="*/ 14275 w 2905029"/>
                      <a:gd name="connsiteY1" fmla="*/ 31071 h 1252706"/>
                      <a:gd name="connsiteX2" fmla="*/ 711844 w 2905029"/>
                      <a:gd name="connsiteY2" fmla="*/ 467884 h 1252706"/>
                      <a:gd name="connsiteX3" fmla="*/ 1860000 w 2905029"/>
                      <a:gd name="connsiteY3" fmla="*/ 20997 h 1252706"/>
                      <a:gd name="connsiteX4" fmla="*/ 2905029 w 2905029"/>
                      <a:gd name="connsiteY4" fmla="*/ 626013 h 1252706"/>
                      <a:gd name="connsiteX5" fmla="*/ 2231261 w 2905029"/>
                      <a:gd name="connsiteY5" fmla="*/ 701640 h 1252706"/>
                      <a:gd name="connsiteX6" fmla="*/ 2306888 w 2905029"/>
                      <a:gd name="connsiteY6" fmla="*/ 392257 h 1252706"/>
                      <a:gd name="connsiteX7" fmla="*/ 1956253 w 2905029"/>
                      <a:gd name="connsiteY7" fmla="*/ 474759 h 1252706"/>
                      <a:gd name="connsiteX8" fmla="*/ 2086882 w 2905029"/>
                      <a:gd name="connsiteY8" fmla="*/ 687890 h 1252706"/>
                      <a:gd name="connsiteX9" fmla="*/ 698094 w 2905029"/>
                      <a:gd name="connsiteY9" fmla="*/ 749767 h 1252706"/>
                      <a:gd name="connsiteX10" fmla="*/ 0 w 2905029"/>
                      <a:gd name="connsiteY10" fmla="*/ 1252706 h 1252706"/>
                      <a:gd name="connsiteX0" fmla="*/ 0 w 2905029"/>
                      <a:gd name="connsiteY0" fmla="*/ 1252706 h 1274236"/>
                      <a:gd name="connsiteX1" fmla="*/ 14275 w 2905029"/>
                      <a:gd name="connsiteY1" fmla="*/ 31071 h 1274236"/>
                      <a:gd name="connsiteX2" fmla="*/ 711844 w 2905029"/>
                      <a:gd name="connsiteY2" fmla="*/ 467884 h 1274236"/>
                      <a:gd name="connsiteX3" fmla="*/ 1860000 w 2905029"/>
                      <a:gd name="connsiteY3" fmla="*/ 20997 h 1274236"/>
                      <a:gd name="connsiteX4" fmla="*/ 2905029 w 2905029"/>
                      <a:gd name="connsiteY4" fmla="*/ 626013 h 1274236"/>
                      <a:gd name="connsiteX5" fmla="*/ 2231261 w 2905029"/>
                      <a:gd name="connsiteY5" fmla="*/ 701640 h 1274236"/>
                      <a:gd name="connsiteX6" fmla="*/ 2306888 w 2905029"/>
                      <a:gd name="connsiteY6" fmla="*/ 392257 h 1274236"/>
                      <a:gd name="connsiteX7" fmla="*/ 1956253 w 2905029"/>
                      <a:gd name="connsiteY7" fmla="*/ 474759 h 1274236"/>
                      <a:gd name="connsiteX8" fmla="*/ 2086882 w 2905029"/>
                      <a:gd name="connsiteY8" fmla="*/ 687890 h 1274236"/>
                      <a:gd name="connsiteX9" fmla="*/ 698094 w 2905029"/>
                      <a:gd name="connsiteY9" fmla="*/ 749767 h 1274236"/>
                      <a:gd name="connsiteX10" fmla="*/ 0 w 2905029"/>
                      <a:gd name="connsiteY10" fmla="*/ 1252706 h 1274236"/>
                      <a:gd name="connsiteX0" fmla="*/ 0 w 2905029"/>
                      <a:gd name="connsiteY0" fmla="*/ 1252706 h 1274236"/>
                      <a:gd name="connsiteX1" fmla="*/ 14275 w 2905029"/>
                      <a:gd name="connsiteY1" fmla="*/ 31071 h 1274236"/>
                      <a:gd name="connsiteX2" fmla="*/ 711844 w 2905029"/>
                      <a:gd name="connsiteY2" fmla="*/ 467884 h 1274236"/>
                      <a:gd name="connsiteX3" fmla="*/ 1860000 w 2905029"/>
                      <a:gd name="connsiteY3" fmla="*/ 20997 h 1274236"/>
                      <a:gd name="connsiteX4" fmla="*/ 2905029 w 2905029"/>
                      <a:gd name="connsiteY4" fmla="*/ 626013 h 1274236"/>
                      <a:gd name="connsiteX5" fmla="*/ 2231261 w 2905029"/>
                      <a:gd name="connsiteY5" fmla="*/ 701640 h 1274236"/>
                      <a:gd name="connsiteX6" fmla="*/ 2306888 w 2905029"/>
                      <a:gd name="connsiteY6" fmla="*/ 392257 h 1274236"/>
                      <a:gd name="connsiteX7" fmla="*/ 1956253 w 2905029"/>
                      <a:gd name="connsiteY7" fmla="*/ 474759 h 1274236"/>
                      <a:gd name="connsiteX8" fmla="*/ 2086882 w 2905029"/>
                      <a:gd name="connsiteY8" fmla="*/ 687890 h 1274236"/>
                      <a:gd name="connsiteX9" fmla="*/ 698094 w 2905029"/>
                      <a:gd name="connsiteY9" fmla="*/ 749767 h 1274236"/>
                      <a:gd name="connsiteX10" fmla="*/ 0 w 2905029"/>
                      <a:gd name="connsiteY10" fmla="*/ 1252706 h 1274236"/>
                      <a:gd name="connsiteX0" fmla="*/ 0 w 2905029"/>
                      <a:gd name="connsiteY0" fmla="*/ 1252706 h 1276443"/>
                      <a:gd name="connsiteX1" fmla="*/ 14275 w 2905029"/>
                      <a:gd name="connsiteY1" fmla="*/ 31071 h 1276443"/>
                      <a:gd name="connsiteX2" fmla="*/ 711844 w 2905029"/>
                      <a:gd name="connsiteY2" fmla="*/ 467884 h 1276443"/>
                      <a:gd name="connsiteX3" fmla="*/ 1860000 w 2905029"/>
                      <a:gd name="connsiteY3" fmla="*/ 20997 h 1276443"/>
                      <a:gd name="connsiteX4" fmla="*/ 2905029 w 2905029"/>
                      <a:gd name="connsiteY4" fmla="*/ 626013 h 1276443"/>
                      <a:gd name="connsiteX5" fmla="*/ 2231261 w 2905029"/>
                      <a:gd name="connsiteY5" fmla="*/ 701640 h 1276443"/>
                      <a:gd name="connsiteX6" fmla="*/ 2306888 w 2905029"/>
                      <a:gd name="connsiteY6" fmla="*/ 392257 h 1276443"/>
                      <a:gd name="connsiteX7" fmla="*/ 1956253 w 2905029"/>
                      <a:gd name="connsiteY7" fmla="*/ 474759 h 1276443"/>
                      <a:gd name="connsiteX8" fmla="*/ 2086882 w 2905029"/>
                      <a:gd name="connsiteY8" fmla="*/ 687890 h 1276443"/>
                      <a:gd name="connsiteX9" fmla="*/ 701269 w 2905029"/>
                      <a:gd name="connsiteY9" fmla="*/ 802154 h 1276443"/>
                      <a:gd name="connsiteX10" fmla="*/ 0 w 2905029"/>
                      <a:gd name="connsiteY10" fmla="*/ 1252706 h 1276443"/>
                      <a:gd name="connsiteX0" fmla="*/ 0 w 2905029"/>
                      <a:gd name="connsiteY0" fmla="*/ 1252706 h 1282369"/>
                      <a:gd name="connsiteX1" fmla="*/ 14275 w 2905029"/>
                      <a:gd name="connsiteY1" fmla="*/ 31071 h 1282369"/>
                      <a:gd name="connsiteX2" fmla="*/ 711844 w 2905029"/>
                      <a:gd name="connsiteY2" fmla="*/ 467884 h 1282369"/>
                      <a:gd name="connsiteX3" fmla="*/ 1860000 w 2905029"/>
                      <a:gd name="connsiteY3" fmla="*/ 20997 h 1282369"/>
                      <a:gd name="connsiteX4" fmla="*/ 2905029 w 2905029"/>
                      <a:gd name="connsiteY4" fmla="*/ 626013 h 1282369"/>
                      <a:gd name="connsiteX5" fmla="*/ 2231261 w 2905029"/>
                      <a:gd name="connsiteY5" fmla="*/ 701640 h 1282369"/>
                      <a:gd name="connsiteX6" fmla="*/ 2306888 w 2905029"/>
                      <a:gd name="connsiteY6" fmla="*/ 392257 h 1282369"/>
                      <a:gd name="connsiteX7" fmla="*/ 1956253 w 2905029"/>
                      <a:gd name="connsiteY7" fmla="*/ 474759 h 1282369"/>
                      <a:gd name="connsiteX8" fmla="*/ 2086882 w 2905029"/>
                      <a:gd name="connsiteY8" fmla="*/ 687890 h 1282369"/>
                      <a:gd name="connsiteX9" fmla="*/ 701269 w 2905029"/>
                      <a:gd name="connsiteY9" fmla="*/ 802154 h 1282369"/>
                      <a:gd name="connsiteX10" fmla="*/ 0 w 2905029"/>
                      <a:gd name="connsiteY10" fmla="*/ 1252706 h 1282369"/>
                      <a:gd name="connsiteX0" fmla="*/ 0 w 2905029"/>
                      <a:gd name="connsiteY0" fmla="*/ 1261560 h 1291223"/>
                      <a:gd name="connsiteX1" fmla="*/ 14275 w 2905029"/>
                      <a:gd name="connsiteY1" fmla="*/ 39925 h 1291223"/>
                      <a:gd name="connsiteX2" fmla="*/ 711844 w 2905029"/>
                      <a:gd name="connsiteY2" fmla="*/ 476738 h 1291223"/>
                      <a:gd name="connsiteX3" fmla="*/ 1860000 w 2905029"/>
                      <a:gd name="connsiteY3" fmla="*/ 29851 h 1291223"/>
                      <a:gd name="connsiteX4" fmla="*/ 2905029 w 2905029"/>
                      <a:gd name="connsiteY4" fmla="*/ 634867 h 1291223"/>
                      <a:gd name="connsiteX5" fmla="*/ 2231261 w 2905029"/>
                      <a:gd name="connsiteY5" fmla="*/ 710494 h 1291223"/>
                      <a:gd name="connsiteX6" fmla="*/ 2306888 w 2905029"/>
                      <a:gd name="connsiteY6" fmla="*/ 401111 h 1291223"/>
                      <a:gd name="connsiteX7" fmla="*/ 1956253 w 2905029"/>
                      <a:gd name="connsiteY7" fmla="*/ 483613 h 1291223"/>
                      <a:gd name="connsiteX8" fmla="*/ 2086882 w 2905029"/>
                      <a:gd name="connsiteY8" fmla="*/ 696744 h 1291223"/>
                      <a:gd name="connsiteX9" fmla="*/ 701269 w 2905029"/>
                      <a:gd name="connsiteY9" fmla="*/ 811008 h 1291223"/>
                      <a:gd name="connsiteX10" fmla="*/ 0 w 2905029"/>
                      <a:gd name="connsiteY10" fmla="*/ 1261560 h 1291223"/>
                      <a:gd name="connsiteX0" fmla="*/ 0 w 2905029"/>
                      <a:gd name="connsiteY0" fmla="*/ 1259443 h 1289106"/>
                      <a:gd name="connsiteX1" fmla="*/ 14275 w 2905029"/>
                      <a:gd name="connsiteY1" fmla="*/ 37808 h 1289106"/>
                      <a:gd name="connsiteX2" fmla="*/ 695969 w 2905029"/>
                      <a:gd name="connsiteY2" fmla="*/ 500021 h 1289106"/>
                      <a:gd name="connsiteX3" fmla="*/ 1860000 w 2905029"/>
                      <a:gd name="connsiteY3" fmla="*/ 27734 h 1289106"/>
                      <a:gd name="connsiteX4" fmla="*/ 2905029 w 2905029"/>
                      <a:gd name="connsiteY4" fmla="*/ 632750 h 1289106"/>
                      <a:gd name="connsiteX5" fmla="*/ 2231261 w 2905029"/>
                      <a:gd name="connsiteY5" fmla="*/ 708377 h 1289106"/>
                      <a:gd name="connsiteX6" fmla="*/ 2306888 w 2905029"/>
                      <a:gd name="connsiteY6" fmla="*/ 398994 h 1289106"/>
                      <a:gd name="connsiteX7" fmla="*/ 1956253 w 2905029"/>
                      <a:gd name="connsiteY7" fmla="*/ 481496 h 1289106"/>
                      <a:gd name="connsiteX8" fmla="*/ 2086882 w 2905029"/>
                      <a:gd name="connsiteY8" fmla="*/ 694627 h 1289106"/>
                      <a:gd name="connsiteX9" fmla="*/ 701269 w 2905029"/>
                      <a:gd name="connsiteY9" fmla="*/ 808891 h 1289106"/>
                      <a:gd name="connsiteX10" fmla="*/ 0 w 2905029"/>
                      <a:gd name="connsiteY10" fmla="*/ 1259443 h 1289106"/>
                      <a:gd name="connsiteX0" fmla="*/ 0 w 2905029"/>
                      <a:gd name="connsiteY0" fmla="*/ 1262124 h 1291787"/>
                      <a:gd name="connsiteX1" fmla="*/ 14275 w 2905029"/>
                      <a:gd name="connsiteY1" fmla="*/ 40489 h 1291787"/>
                      <a:gd name="connsiteX2" fmla="*/ 702319 w 2905029"/>
                      <a:gd name="connsiteY2" fmla="*/ 470952 h 1291787"/>
                      <a:gd name="connsiteX3" fmla="*/ 1860000 w 2905029"/>
                      <a:gd name="connsiteY3" fmla="*/ 30415 h 1291787"/>
                      <a:gd name="connsiteX4" fmla="*/ 2905029 w 2905029"/>
                      <a:gd name="connsiteY4" fmla="*/ 635431 h 1291787"/>
                      <a:gd name="connsiteX5" fmla="*/ 2231261 w 2905029"/>
                      <a:gd name="connsiteY5" fmla="*/ 711058 h 1291787"/>
                      <a:gd name="connsiteX6" fmla="*/ 2306888 w 2905029"/>
                      <a:gd name="connsiteY6" fmla="*/ 401675 h 1291787"/>
                      <a:gd name="connsiteX7" fmla="*/ 1956253 w 2905029"/>
                      <a:gd name="connsiteY7" fmla="*/ 484177 h 1291787"/>
                      <a:gd name="connsiteX8" fmla="*/ 2086882 w 2905029"/>
                      <a:gd name="connsiteY8" fmla="*/ 697308 h 1291787"/>
                      <a:gd name="connsiteX9" fmla="*/ 701269 w 2905029"/>
                      <a:gd name="connsiteY9" fmla="*/ 811572 h 1291787"/>
                      <a:gd name="connsiteX10" fmla="*/ 0 w 2905029"/>
                      <a:gd name="connsiteY10" fmla="*/ 1262124 h 1291787"/>
                      <a:gd name="connsiteX0" fmla="*/ 0 w 2905029"/>
                      <a:gd name="connsiteY0" fmla="*/ 1237712 h 1267375"/>
                      <a:gd name="connsiteX1" fmla="*/ 14275 w 2905029"/>
                      <a:gd name="connsiteY1" fmla="*/ 43065 h 1267375"/>
                      <a:gd name="connsiteX2" fmla="*/ 702319 w 2905029"/>
                      <a:gd name="connsiteY2" fmla="*/ 446540 h 1267375"/>
                      <a:gd name="connsiteX3" fmla="*/ 1860000 w 2905029"/>
                      <a:gd name="connsiteY3" fmla="*/ 6003 h 1267375"/>
                      <a:gd name="connsiteX4" fmla="*/ 2905029 w 2905029"/>
                      <a:gd name="connsiteY4" fmla="*/ 611019 h 1267375"/>
                      <a:gd name="connsiteX5" fmla="*/ 2231261 w 2905029"/>
                      <a:gd name="connsiteY5" fmla="*/ 686646 h 1267375"/>
                      <a:gd name="connsiteX6" fmla="*/ 2306888 w 2905029"/>
                      <a:gd name="connsiteY6" fmla="*/ 377263 h 1267375"/>
                      <a:gd name="connsiteX7" fmla="*/ 1956253 w 2905029"/>
                      <a:gd name="connsiteY7" fmla="*/ 459765 h 1267375"/>
                      <a:gd name="connsiteX8" fmla="*/ 2086882 w 2905029"/>
                      <a:gd name="connsiteY8" fmla="*/ 672896 h 1267375"/>
                      <a:gd name="connsiteX9" fmla="*/ 701269 w 2905029"/>
                      <a:gd name="connsiteY9" fmla="*/ 787160 h 1267375"/>
                      <a:gd name="connsiteX10" fmla="*/ 0 w 2905029"/>
                      <a:gd name="connsiteY10" fmla="*/ 1237712 h 1267375"/>
                      <a:gd name="connsiteX0" fmla="*/ 0 w 2905029"/>
                      <a:gd name="connsiteY0" fmla="*/ 1249163 h 1278826"/>
                      <a:gd name="connsiteX1" fmla="*/ 7925 w 2905029"/>
                      <a:gd name="connsiteY1" fmla="*/ 41816 h 1278826"/>
                      <a:gd name="connsiteX2" fmla="*/ 702319 w 2905029"/>
                      <a:gd name="connsiteY2" fmla="*/ 457991 h 1278826"/>
                      <a:gd name="connsiteX3" fmla="*/ 1860000 w 2905029"/>
                      <a:gd name="connsiteY3" fmla="*/ 17454 h 1278826"/>
                      <a:gd name="connsiteX4" fmla="*/ 2905029 w 2905029"/>
                      <a:gd name="connsiteY4" fmla="*/ 622470 h 1278826"/>
                      <a:gd name="connsiteX5" fmla="*/ 2231261 w 2905029"/>
                      <a:gd name="connsiteY5" fmla="*/ 698097 h 1278826"/>
                      <a:gd name="connsiteX6" fmla="*/ 2306888 w 2905029"/>
                      <a:gd name="connsiteY6" fmla="*/ 388714 h 1278826"/>
                      <a:gd name="connsiteX7" fmla="*/ 1956253 w 2905029"/>
                      <a:gd name="connsiteY7" fmla="*/ 471216 h 1278826"/>
                      <a:gd name="connsiteX8" fmla="*/ 2086882 w 2905029"/>
                      <a:gd name="connsiteY8" fmla="*/ 684347 h 1278826"/>
                      <a:gd name="connsiteX9" fmla="*/ 701269 w 2905029"/>
                      <a:gd name="connsiteY9" fmla="*/ 798611 h 1278826"/>
                      <a:gd name="connsiteX10" fmla="*/ 0 w 2905029"/>
                      <a:gd name="connsiteY10" fmla="*/ 1249163 h 1278826"/>
                      <a:gd name="connsiteX0" fmla="*/ 0 w 2905029"/>
                      <a:gd name="connsiteY0" fmla="*/ 1247530 h 1277193"/>
                      <a:gd name="connsiteX1" fmla="*/ 7925 w 2905029"/>
                      <a:gd name="connsiteY1" fmla="*/ 40183 h 1277193"/>
                      <a:gd name="connsiteX2" fmla="*/ 702319 w 2905029"/>
                      <a:gd name="connsiteY2" fmla="*/ 456358 h 1277193"/>
                      <a:gd name="connsiteX3" fmla="*/ 1860000 w 2905029"/>
                      <a:gd name="connsiteY3" fmla="*/ 15821 h 1277193"/>
                      <a:gd name="connsiteX4" fmla="*/ 2905029 w 2905029"/>
                      <a:gd name="connsiteY4" fmla="*/ 620837 h 1277193"/>
                      <a:gd name="connsiteX5" fmla="*/ 2231261 w 2905029"/>
                      <a:gd name="connsiteY5" fmla="*/ 696464 h 1277193"/>
                      <a:gd name="connsiteX6" fmla="*/ 2306888 w 2905029"/>
                      <a:gd name="connsiteY6" fmla="*/ 387081 h 1277193"/>
                      <a:gd name="connsiteX7" fmla="*/ 1956253 w 2905029"/>
                      <a:gd name="connsiteY7" fmla="*/ 469583 h 1277193"/>
                      <a:gd name="connsiteX8" fmla="*/ 2086882 w 2905029"/>
                      <a:gd name="connsiteY8" fmla="*/ 682714 h 1277193"/>
                      <a:gd name="connsiteX9" fmla="*/ 701269 w 2905029"/>
                      <a:gd name="connsiteY9" fmla="*/ 796978 h 1277193"/>
                      <a:gd name="connsiteX10" fmla="*/ 0 w 2905029"/>
                      <a:gd name="connsiteY10" fmla="*/ 1247530 h 1277193"/>
                      <a:gd name="connsiteX0" fmla="*/ 0 w 2905029"/>
                      <a:gd name="connsiteY0" fmla="*/ 1258696 h 1288359"/>
                      <a:gd name="connsiteX1" fmla="*/ 7925 w 2905029"/>
                      <a:gd name="connsiteY1" fmla="*/ 51349 h 1288359"/>
                      <a:gd name="connsiteX2" fmla="*/ 702319 w 2905029"/>
                      <a:gd name="connsiteY2" fmla="*/ 467524 h 1288359"/>
                      <a:gd name="connsiteX3" fmla="*/ 1871113 w 2905029"/>
                      <a:gd name="connsiteY3" fmla="*/ 0 h 1288359"/>
                      <a:gd name="connsiteX4" fmla="*/ 2905029 w 2905029"/>
                      <a:gd name="connsiteY4" fmla="*/ 632003 h 1288359"/>
                      <a:gd name="connsiteX5" fmla="*/ 2231261 w 2905029"/>
                      <a:gd name="connsiteY5" fmla="*/ 707630 h 1288359"/>
                      <a:gd name="connsiteX6" fmla="*/ 2306888 w 2905029"/>
                      <a:gd name="connsiteY6" fmla="*/ 398247 h 1288359"/>
                      <a:gd name="connsiteX7" fmla="*/ 1956253 w 2905029"/>
                      <a:gd name="connsiteY7" fmla="*/ 480749 h 1288359"/>
                      <a:gd name="connsiteX8" fmla="*/ 2086882 w 2905029"/>
                      <a:gd name="connsiteY8" fmla="*/ 693880 h 1288359"/>
                      <a:gd name="connsiteX9" fmla="*/ 701269 w 2905029"/>
                      <a:gd name="connsiteY9" fmla="*/ 808144 h 1288359"/>
                      <a:gd name="connsiteX10" fmla="*/ 0 w 2905029"/>
                      <a:gd name="connsiteY10" fmla="*/ 1258696 h 1288359"/>
                      <a:gd name="connsiteX0" fmla="*/ 0 w 2905029"/>
                      <a:gd name="connsiteY0" fmla="*/ 1258696 h 1288359"/>
                      <a:gd name="connsiteX1" fmla="*/ 7925 w 2905029"/>
                      <a:gd name="connsiteY1" fmla="*/ 51349 h 1288359"/>
                      <a:gd name="connsiteX2" fmla="*/ 702319 w 2905029"/>
                      <a:gd name="connsiteY2" fmla="*/ 467524 h 1288359"/>
                      <a:gd name="connsiteX3" fmla="*/ 1871113 w 2905029"/>
                      <a:gd name="connsiteY3" fmla="*/ 0 h 1288359"/>
                      <a:gd name="connsiteX4" fmla="*/ 2905029 w 2905029"/>
                      <a:gd name="connsiteY4" fmla="*/ 632003 h 1288359"/>
                      <a:gd name="connsiteX5" fmla="*/ 2231261 w 2905029"/>
                      <a:gd name="connsiteY5" fmla="*/ 707630 h 1288359"/>
                      <a:gd name="connsiteX6" fmla="*/ 2306888 w 2905029"/>
                      <a:gd name="connsiteY6" fmla="*/ 398247 h 1288359"/>
                      <a:gd name="connsiteX7" fmla="*/ 1956253 w 2905029"/>
                      <a:gd name="connsiteY7" fmla="*/ 480749 h 1288359"/>
                      <a:gd name="connsiteX8" fmla="*/ 2086882 w 2905029"/>
                      <a:gd name="connsiteY8" fmla="*/ 693880 h 1288359"/>
                      <a:gd name="connsiteX9" fmla="*/ 701269 w 2905029"/>
                      <a:gd name="connsiteY9" fmla="*/ 808144 h 1288359"/>
                      <a:gd name="connsiteX10" fmla="*/ 0 w 2905029"/>
                      <a:gd name="connsiteY10" fmla="*/ 1258696 h 1288359"/>
                      <a:gd name="connsiteX0" fmla="*/ 0 w 2905029"/>
                      <a:gd name="connsiteY0" fmla="*/ 1258696 h 1288359"/>
                      <a:gd name="connsiteX1" fmla="*/ 7925 w 2905029"/>
                      <a:gd name="connsiteY1" fmla="*/ 51349 h 1288359"/>
                      <a:gd name="connsiteX2" fmla="*/ 702319 w 2905029"/>
                      <a:gd name="connsiteY2" fmla="*/ 467524 h 1288359"/>
                      <a:gd name="connsiteX3" fmla="*/ 1871113 w 2905029"/>
                      <a:gd name="connsiteY3" fmla="*/ 0 h 1288359"/>
                      <a:gd name="connsiteX4" fmla="*/ 2905029 w 2905029"/>
                      <a:gd name="connsiteY4" fmla="*/ 632003 h 1288359"/>
                      <a:gd name="connsiteX5" fmla="*/ 2231261 w 2905029"/>
                      <a:gd name="connsiteY5" fmla="*/ 707630 h 1288359"/>
                      <a:gd name="connsiteX6" fmla="*/ 2306888 w 2905029"/>
                      <a:gd name="connsiteY6" fmla="*/ 398247 h 1288359"/>
                      <a:gd name="connsiteX7" fmla="*/ 1956253 w 2905029"/>
                      <a:gd name="connsiteY7" fmla="*/ 480749 h 1288359"/>
                      <a:gd name="connsiteX8" fmla="*/ 2086882 w 2905029"/>
                      <a:gd name="connsiteY8" fmla="*/ 693880 h 1288359"/>
                      <a:gd name="connsiteX9" fmla="*/ 701269 w 2905029"/>
                      <a:gd name="connsiteY9" fmla="*/ 808144 h 1288359"/>
                      <a:gd name="connsiteX10" fmla="*/ 0 w 2905029"/>
                      <a:gd name="connsiteY10" fmla="*/ 1258696 h 1288359"/>
                      <a:gd name="connsiteX0" fmla="*/ 0 w 2905029"/>
                      <a:gd name="connsiteY0" fmla="*/ 1258696 h 1288359"/>
                      <a:gd name="connsiteX1" fmla="*/ 7925 w 2905029"/>
                      <a:gd name="connsiteY1" fmla="*/ 51349 h 1288359"/>
                      <a:gd name="connsiteX2" fmla="*/ 702319 w 2905029"/>
                      <a:gd name="connsiteY2" fmla="*/ 467524 h 1288359"/>
                      <a:gd name="connsiteX3" fmla="*/ 1871113 w 2905029"/>
                      <a:gd name="connsiteY3" fmla="*/ 0 h 1288359"/>
                      <a:gd name="connsiteX4" fmla="*/ 2905029 w 2905029"/>
                      <a:gd name="connsiteY4" fmla="*/ 632003 h 1288359"/>
                      <a:gd name="connsiteX5" fmla="*/ 2231261 w 2905029"/>
                      <a:gd name="connsiteY5" fmla="*/ 707630 h 1288359"/>
                      <a:gd name="connsiteX6" fmla="*/ 2306888 w 2905029"/>
                      <a:gd name="connsiteY6" fmla="*/ 398247 h 1288359"/>
                      <a:gd name="connsiteX7" fmla="*/ 1956253 w 2905029"/>
                      <a:gd name="connsiteY7" fmla="*/ 480749 h 1288359"/>
                      <a:gd name="connsiteX8" fmla="*/ 2086882 w 2905029"/>
                      <a:gd name="connsiteY8" fmla="*/ 693880 h 1288359"/>
                      <a:gd name="connsiteX9" fmla="*/ 701269 w 2905029"/>
                      <a:gd name="connsiteY9" fmla="*/ 808144 h 1288359"/>
                      <a:gd name="connsiteX10" fmla="*/ 0 w 2905029"/>
                      <a:gd name="connsiteY10" fmla="*/ 1258696 h 1288359"/>
                      <a:gd name="connsiteX0" fmla="*/ 0 w 2905029"/>
                      <a:gd name="connsiteY0" fmla="*/ 1258696 h 1288359"/>
                      <a:gd name="connsiteX1" fmla="*/ 7925 w 2905029"/>
                      <a:gd name="connsiteY1" fmla="*/ 51349 h 1288359"/>
                      <a:gd name="connsiteX2" fmla="*/ 702319 w 2905029"/>
                      <a:gd name="connsiteY2" fmla="*/ 467524 h 1288359"/>
                      <a:gd name="connsiteX3" fmla="*/ 1871113 w 2905029"/>
                      <a:gd name="connsiteY3" fmla="*/ 0 h 1288359"/>
                      <a:gd name="connsiteX4" fmla="*/ 2905029 w 2905029"/>
                      <a:gd name="connsiteY4" fmla="*/ 632003 h 1288359"/>
                      <a:gd name="connsiteX5" fmla="*/ 2480893 w 2905029"/>
                      <a:gd name="connsiteY5" fmla="*/ 955651 h 1288359"/>
                      <a:gd name="connsiteX6" fmla="*/ 2231261 w 2905029"/>
                      <a:gd name="connsiteY6" fmla="*/ 707630 h 1288359"/>
                      <a:gd name="connsiteX7" fmla="*/ 2306888 w 2905029"/>
                      <a:gd name="connsiteY7" fmla="*/ 398247 h 1288359"/>
                      <a:gd name="connsiteX8" fmla="*/ 1956253 w 2905029"/>
                      <a:gd name="connsiteY8" fmla="*/ 480749 h 1288359"/>
                      <a:gd name="connsiteX9" fmla="*/ 2086882 w 2905029"/>
                      <a:gd name="connsiteY9" fmla="*/ 693880 h 1288359"/>
                      <a:gd name="connsiteX10" fmla="*/ 701269 w 2905029"/>
                      <a:gd name="connsiteY10" fmla="*/ 808144 h 1288359"/>
                      <a:gd name="connsiteX11" fmla="*/ 0 w 2905029"/>
                      <a:gd name="connsiteY11" fmla="*/ 1258696 h 1288359"/>
                      <a:gd name="connsiteX0" fmla="*/ 0 w 2936019"/>
                      <a:gd name="connsiteY0" fmla="*/ 1258696 h 1288359"/>
                      <a:gd name="connsiteX1" fmla="*/ 7925 w 2936019"/>
                      <a:gd name="connsiteY1" fmla="*/ 51349 h 1288359"/>
                      <a:gd name="connsiteX2" fmla="*/ 702319 w 2936019"/>
                      <a:gd name="connsiteY2" fmla="*/ 467524 h 1288359"/>
                      <a:gd name="connsiteX3" fmla="*/ 1871113 w 2936019"/>
                      <a:gd name="connsiteY3" fmla="*/ 0 h 1288359"/>
                      <a:gd name="connsiteX4" fmla="*/ 2905029 w 2936019"/>
                      <a:gd name="connsiteY4" fmla="*/ 632003 h 1288359"/>
                      <a:gd name="connsiteX5" fmla="*/ 2753943 w 2936019"/>
                      <a:gd name="connsiteY5" fmla="*/ 742926 h 1288359"/>
                      <a:gd name="connsiteX6" fmla="*/ 2480893 w 2936019"/>
                      <a:gd name="connsiteY6" fmla="*/ 955651 h 1288359"/>
                      <a:gd name="connsiteX7" fmla="*/ 2231261 w 2936019"/>
                      <a:gd name="connsiteY7" fmla="*/ 707630 h 1288359"/>
                      <a:gd name="connsiteX8" fmla="*/ 2306888 w 2936019"/>
                      <a:gd name="connsiteY8" fmla="*/ 398247 h 1288359"/>
                      <a:gd name="connsiteX9" fmla="*/ 1956253 w 2936019"/>
                      <a:gd name="connsiteY9" fmla="*/ 480749 h 1288359"/>
                      <a:gd name="connsiteX10" fmla="*/ 2086882 w 2936019"/>
                      <a:gd name="connsiteY10" fmla="*/ 693880 h 1288359"/>
                      <a:gd name="connsiteX11" fmla="*/ 701269 w 2936019"/>
                      <a:gd name="connsiteY11" fmla="*/ 808144 h 1288359"/>
                      <a:gd name="connsiteX12" fmla="*/ 0 w 2936019"/>
                      <a:gd name="connsiteY12" fmla="*/ 1258696 h 1288359"/>
                      <a:gd name="connsiteX0" fmla="*/ 0 w 2905029"/>
                      <a:gd name="connsiteY0" fmla="*/ 1258696 h 1288359"/>
                      <a:gd name="connsiteX1" fmla="*/ 7925 w 2905029"/>
                      <a:gd name="connsiteY1" fmla="*/ 51349 h 1288359"/>
                      <a:gd name="connsiteX2" fmla="*/ 702319 w 2905029"/>
                      <a:gd name="connsiteY2" fmla="*/ 467524 h 1288359"/>
                      <a:gd name="connsiteX3" fmla="*/ 1871113 w 2905029"/>
                      <a:gd name="connsiteY3" fmla="*/ 0 h 1288359"/>
                      <a:gd name="connsiteX4" fmla="*/ 2905029 w 2905029"/>
                      <a:gd name="connsiteY4" fmla="*/ 632003 h 1288359"/>
                      <a:gd name="connsiteX5" fmla="*/ 2753943 w 2905029"/>
                      <a:gd name="connsiteY5" fmla="*/ 742926 h 1288359"/>
                      <a:gd name="connsiteX6" fmla="*/ 2480893 w 2905029"/>
                      <a:gd name="connsiteY6" fmla="*/ 955651 h 1288359"/>
                      <a:gd name="connsiteX7" fmla="*/ 2231261 w 2905029"/>
                      <a:gd name="connsiteY7" fmla="*/ 707630 h 1288359"/>
                      <a:gd name="connsiteX8" fmla="*/ 2306888 w 2905029"/>
                      <a:gd name="connsiteY8" fmla="*/ 398247 h 1288359"/>
                      <a:gd name="connsiteX9" fmla="*/ 1956253 w 2905029"/>
                      <a:gd name="connsiteY9" fmla="*/ 480749 h 1288359"/>
                      <a:gd name="connsiteX10" fmla="*/ 2086882 w 2905029"/>
                      <a:gd name="connsiteY10" fmla="*/ 693880 h 1288359"/>
                      <a:gd name="connsiteX11" fmla="*/ 701269 w 2905029"/>
                      <a:gd name="connsiteY11" fmla="*/ 808144 h 1288359"/>
                      <a:gd name="connsiteX12" fmla="*/ 0 w 2905029"/>
                      <a:gd name="connsiteY12" fmla="*/ 1258696 h 1288359"/>
                      <a:gd name="connsiteX0" fmla="*/ 0 w 2936779"/>
                      <a:gd name="connsiteY0" fmla="*/ 1258696 h 1288359"/>
                      <a:gd name="connsiteX1" fmla="*/ 7925 w 2936779"/>
                      <a:gd name="connsiteY1" fmla="*/ 51349 h 1288359"/>
                      <a:gd name="connsiteX2" fmla="*/ 702319 w 2936779"/>
                      <a:gd name="connsiteY2" fmla="*/ 467524 h 1288359"/>
                      <a:gd name="connsiteX3" fmla="*/ 1871113 w 2936779"/>
                      <a:gd name="connsiteY3" fmla="*/ 0 h 1288359"/>
                      <a:gd name="connsiteX4" fmla="*/ 2936779 w 2936779"/>
                      <a:gd name="connsiteY4" fmla="*/ 638353 h 1288359"/>
                      <a:gd name="connsiteX5" fmla="*/ 2753943 w 2936779"/>
                      <a:gd name="connsiteY5" fmla="*/ 742926 h 1288359"/>
                      <a:gd name="connsiteX6" fmla="*/ 2480893 w 2936779"/>
                      <a:gd name="connsiteY6" fmla="*/ 955651 h 1288359"/>
                      <a:gd name="connsiteX7" fmla="*/ 2231261 w 2936779"/>
                      <a:gd name="connsiteY7" fmla="*/ 707630 h 1288359"/>
                      <a:gd name="connsiteX8" fmla="*/ 2306888 w 2936779"/>
                      <a:gd name="connsiteY8" fmla="*/ 398247 h 1288359"/>
                      <a:gd name="connsiteX9" fmla="*/ 1956253 w 2936779"/>
                      <a:gd name="connsiteY9" fmla="*/ 480749 h 1288359"/>
                      <a:gd name="connsiteX10" fmla="*/ 2086882 w 2936779"/>
                      <a:gd name="connsiteY10" fmla="*/ 693880 h 1288359"/>
                      <a:gd name="connsiteX11" fmla="*/ 701269 w 2936779"/>
                      <a:gd name="connsiteY11" fmla="*/ 808144 h 1288359"/>
                      <a:gd name="connsiteX12" fmla="*/ 0 w 2936779"/>
                      <a:gd name="connsiteY12" fmla="*/ 1258696 h 1288359"/>
                      <a:gd name="connsiteX0" fmla="*/ 0 w 2936779"/>
                      <a:gd name="connsiteY0" fmla="*/ 1258696 h 1288359"/>
                      <a:gd name="connsiteX1" fmla="*/ 7925 w 2936779"/>
                      <a:gd name="connsiteY1" fmla="*/ 51349 h 1288359"/>
                      <a:gd name="connsiteX2" fmla="*/ 702319 w 2936779"/>
                      <a:gd name="connsiteY2" fmla="*/ 467524 h 1288359"/>
                      <a:gd name="connsiteX3" fmla="*/ 1871113 w 2936779"/>
                      <a:gd name="connsiteY3" fmla="*/ 0 h 1288359"/>
                      <a:gd name="connsiteX4" fmla="*/ 2936779 w 2936779"/>
                      <a:gd name="connsiteY4" fmla="*/ 638353 h 1288359"/>
                      <a:gd name="connsiteX5" fmla="*/ 2753943 w 2936779"/>
                      <a:gd name="connsiteY5" fmla="*/ 742926 h 1288359"/>
                      <a:gd name="connsiteX6" fmla="*/ 2480893 w 2936779"/>
                      <a:gd name="connsiteY6" fmla="*/ 955651 h 1288359"/>
                      <a:gd name="connsiteX7" fmla="*/ 2231261 w 2936779"/>
                      <a:gd name="connsiteY7" fmla="*/ 707630 h 1288359"/>
                      <a:gd name="connsiteX8" fmla="*/ 2306888 w 2936779"/>
                      <a:gd name="connsiteY8" fmla="*/ 398247 h 1288359"/>
                      <a:gd name="connsiteX9" fmla="*/ 1956253 w 2936779"/>
                      <a:gd name="connsiteY9" fmla="*/ 480749 h 1288359"/>
                      <a:gd name="connsiteX10" fmla="*/ 2086882 w 2936779"/>
                      <a:gd name="connsiteY10" fmla="*/ 693880 h 1288359"/>
                      <a:gd name="connsiteX11" fmla="*/ 701269 w 2936779"/>
                      <a:gd name="connsiteY11" fmla="*/ 808144 h 1288359"/>
                      <a:gd name="connsiteX12" fmla="*/ 0 w 2936779"/>
                      <a:gd name="connsiteY12" fmla="*/ 1258696 h 1288359"/>
                      <a:gd name="connsiteX0" fmla="*/ 0 w 2936779"/>
                      <a:gd name="connsiteY0" fmla="*/ 1247530 h 1277193"/>
                      <a:gd name="connsiteX1" fmla="*/ 7925 w 2936779"/>
                      <a:gd name="connsiteY1" fmla="*/ 40183 h 1277193"/>
                      <a:gd name="connsiteX2" fmla="*/ 702319 w 2936779"/>
                      <a:gd name="connsiteY2" fmla="*/ 456358 h 1277193"/>
                      <a:gd name="connsiteX3" fmla="*/ 1837776 w 2936779"/>
                      <a:gd name="connsiteY3" fmla="*/ 12646 h 1277193"/>
                      <a:gd name="connsiteX4" fmla="*/ 2936779 w 2936779"/>
                      <a:gd name="connsiteY4" fmla="*/ 627187 h 1277193"/>
                      <a:gd name="connsiteX5" fmla="*/ 2753943 w 2936779"/>
                      <a:gd name="connsiteY5" fmla="*/ 731760 h 1277193"/>
                      <a:gd name="connsiteX6" fmla="*/ 2480893 w 2936779"/>
                      <a:gd name="connsiteY6" fmla="*/ 944485 h 1277193"/>
                      <a:gd name="connsiteX7" fmla="*/ 2231261 w 2936779"/>
                      <a:gd name="connsiteY7" fmla="*/ 696464 h 1277193"/>
                      <a:gd name="connsiteX8" fmla="*/ 2306888 w 2936779"/>
                      <a:gd name="connsiteY8" fmla="*/ 387081 h 1277193"/>
                      <a:gd name="connsiteX9" fmla="*/ 1956253 w 2936779"/>
                      <a:gd name="connsiteY9" fmla="*/ 469583 h 1277193"/>
                      <a:gd name="connsiteX10" fmla="*/ 2086882 w 2936779"/>
                      <a:gd name="connsiteY10" fmla="*/ 682714 h 1277193"/>
                      <a:gd name="connsiteX11" fmla="*/ 701269 w 2936779"/>
                      <a:gd name="connsiteY11" fmla="*/ 796978 h 1277193"/>
                      <a:gd name="connsiteX12" fmla="*/ 0 w 2936779"/>
                      <a:gd name="connsiteY12" fmla="*/ 1247530 h 1277193"/>
                      <a:gd name="connsiteX0" fmla="*/ 0 w 2936779"/>
                      <a:gd name="connsiteY0" fmla="*/ 1247530 h 1277193"/>
                      <a:gd name="connsiteX1" fmla="*/ 7925 w 2936779"/>
                      <a:gd name="connsiteY1" fmla="*/ 40183 h 1277193"/>
                      <a:gd name="connsiteX2" fmla="*/ 702319 w 2936779"/>
                      <a:gd name="connsiteY2" fmla="*/ 456358 h 1277193"/>
                      <a:gd name="connsiteX3" fmla="*/ 1842538 w 2936779"/>
                      <a:gd name="connsiteY3" fmla="*/ 3121 h 1277193"/>
                      <a:gd name="connsiteX4" fmla="*/ 2936779 w 2936779"/>
                      <a:gd name="connsiteY4" fmla="*/ 627187 h 1277193"/>
                      <a:gd name="connsiteX5" fmla="*/ 2753943 w 2936779"/>
                      <a:gd name="connsiteY5" fmla="*/ 731760 h 1277193"/>
                      <a:gd name="connsiteX6" fmla="*/ 2480893 w 2936779"/>
                      <a:gd name="connsiteY6" fmla="*/ 944485 h 1277193"/>
                      <a:gd name="connsiteX7" fmla="*/ 2231261 w 2936779"/>
                      <a:gd name="connsiteY7" fmla="*/ 696464 h 1277193"/>
                      <a:gd name="connsiteX8" fmla="*/ 2306888 w 2936779"/>
                      <a:gd name="connsiteY8" fmla="*/ 387081 h 1277193"/>
                      <a:gd name="connsiteX9" fmla="*/ 1956253 w 2936779"/>
                      <a:gd name="connsiteY9" fmla="*/ 469583 h 1277193"/>
                      <a:gd name="connsiteX10" fmla="*/ 2086882 w 2936779"/>
                      <a:gd name="connsiteY10" fmla="*/ 682714 h 1277193"/>
                      <a:gd name="connsiteX11" fmla="*/ 701269 w 2936779"/>
                      <a:gd name="connsiteY11" fmla="*/ 796978 h 1277193"/>
                      <a:gd name="connsiteX12" fmla="*/ 0 w 2936779"/>
                      <a:gd name="connsiteY12" fmla="*/ 1247530 h 1277193"/>
                      <a:gd name="connsiteX0" fmla="*/ 0 w 2936779"/>
                      <a:gd name="connsiteY0" fmla="*/ 1247530 h 1277193"/>
                      <a:gd name="connsiteX1" fmla="*/ 7925 w 2936779"/>
                      <a:gd name="connsiteY1" fmla="*/ 40183 h 1277193"/>
                      <a:gd name="connsiteX2" fmla="*/ 702319 w 2936779"/>
                      <a:gd name="connsiteY2" fmla="*/ 456358 h 1277193"/>
                      <a:gd name="connsiteX3" fmla="*/ 1842538 w 2936779"/>
                      <a:gd name="connsiteY3" fmla="*/ 3121 h 1277193"/>
                      <a:gd name="connsiteX4" fmla="*/ 2936779 w 2936779"/>
                      <a:gd name="connsiteY4" fmla="*/ 627187 h 1277193"/>
                      <a:gd name="connsiteX5" fmla="*/ 2753943 w 2936779"/>
                      <a:gd name="connsiteY5" fmla="*/ 731760 h 1277193"/>
                      <a:gd name="connsiteX6" fmla="*/ 2480893 w 2936779"/>
                      <a:gd name="connsiteY6" fmla="*/ 944485 h 1277193"/>
                      <a:gd name="connsiteX7" fmla="*/ 2231261 w 2936779"/>
                      <a:gd name="connsiteY7" fmla="*/ 696464 h 1277193"/>
                      <a:gd name="connsiteX8" fmla="*/ 2306888 w 2936779"/>
                      <a:gd name="connsiteY8" fmla="*/ 387081 h 1277193"/>
                      <a:gd name="connsiteX9" fmla="*/ 1956253 w 2936779"/>
                      <a:gd name="connsiteY9" fmla="*/ 469583 h 1277193"/>
                      <a:gd name="connsiteX10" fmla="*/ 2086882 w 2936779"/>
                      <a:gd name="connsiteY10" fmla="*/ 682714 h 1277193"/>
                      <a:gd name="connsiteX11" fmla="*/ 701269 w 2936779"/>
                      <a:gd name="connsiteY11" fmla="*/ 796978 h 1277193"/>
                      <a:gd name="connsiteX12" fmla="*/ 0 w 2936779"/>
                      <a:gd name="connsiteY12" fmla="*/ 1247530 h 1277193"/>
                      <a:gd name="connsiteX0" fmla="*/ 0 w 2936779"/>
                      <a:gd name="connsiteY0" fmla="*/ 1247530 h 1277193"/>
                      <a:gd name="connsiteX1" fmla="*/ 7925 w 2936779"/>
                      <a:gd name="connsiteY1" fmla="*/ 40183 h 1277193"/>
                      <a:gd name="connsiteX2" fmla="*/ 702319 w 2936779"/>
                      <a:gd name="connsiteY2" fmla="*/ 456358 h 1277193"/>
                      <a:gd name="connsiteX3" fmla="*/ 1842538 w 2936779"/>
                      <a:gd name="connsiteY3" fmla="*/ 3121 h 1277193"/>
                      <a:gd name="connsiteX4" fmla="*/ 2936779 w 2936779"/>
                      <a:gd name="connsiteY4" fmla="*/ 627187 h 1277193"/>
                      <a:gd name="connsiteX5" fmla="*/ 2753943 w 2936779"/>
                      <a:gd name="connsiteY5" fmla="*/ 731760 h 1277193"/>
                      <a:gd name="connsiteX6" fmla="*/ 2480893 w 2936779"/>
                      <a:gd name="connsiteY6" fmla="*/ 944485 h 1277193"/>
                      <a:gd name="connsiteX7" fmla="*/ 2231261 w 2936779"/>
                      <a:gd name="connsiteY7" fmla="*/ 696464 h 1277193"/>
                      <a:gd name="connsiteX8" fmla="*/ 2306888 w 2936779"/>
                      <a:gd name="connsiteY8" fmla="*/ 387081 h 1277193"/>
                      <a:gd name="connsiteX9" fmla="*/ 1956253 w 2936779"/>
                      <a:gd name="connsiteY9" fmla="*/ 469583 h 1277193"/>
                      <a:gd name="connsiteX10" fmla="*/ 2086882 w 2936779"/>
                      <a:gd name="connsiteY10" fmla="*/ 682714 h 1277193"/>
                      <a:gd name="connsiteX11" fmla="*/ 701269 w 2936779"/>
                      <a:gd name="connsiteY11" fmla="*/ 796978 h 1277193"/>
                      <a:gd name="connsiteX12" fmla="*/ 0 w 2936779"/>
                      <a:gd name="connsiteY12" fmla="*/ 1247530 h 1277193"/>
                      <a:gd name="connsiteX0" fmla="*/ 0 w 2936779"/>
                      <a:gd name="connsiteY0" fmla="*/ 1247530 h 1277193"/>
                      <a:gd name="connsiteX1" fmla="*/ 7925 w 2936779"/>
                      <a:gd name="connsiteY1" fmla="*/ 40183 h 1277193"/>
                      <a:gd name="connsiteX2" fmla="*/ 702319 w 2936779"/>
                      <a:gd name="connsiteY2" fmla="*/ 456358 h 1277193"/>
                      <a:gd name="connsiteX3" fmla="*/ 1842538 w 2936779"/>
                      <a:gd name="connsiteY3" fmla="*/ 3121 h 1277193"/>
                      <a:gd name="connsiteX4" fmla="*/ 2936779 w 2936779"/>
                      <a:gd name="connsiteY4" fmla="*/ 627187 h 1277193"/>
                      <a:gd name="connsiteX5" fmla="*/ 2753943 w 2936779"/>
                      <a:gd name="connsiteY5" fmla="*/ 731760 h 1277193"/>
                      <a:gd name="connsiteX6" fmla="*/ 2480893 w 2936779"/>
                      <a:gd name="connsiteY6" fmla="*/ 944485 h 1277193"/>
                      <a:gd name="connsiteX7" fmla="*/ 2231261 w 2936779"/>
                      <a:gd name="connsiteY7" fmla="*/ 696464 h 1277193"/>
                      <a:gd name="connsiteX8" fmla="*/ 2306888 w 2936779"/>
                      <a:gd name="connsiteY8" fmla="*/ 387081 h 1277193"/>
                      <a:gd name="connsiteX9" fmla="*/ 1956253 w 2936779"/>
                      <a:gd name="connsiteY9" fmla="*/ 469583 h 1277193"/>
                      <a:gd name="connsiteX10" fmla="*/ 2086882 w 2936779"/>
                      <a:gd name="connsiteY10" fmla="*/ 682714 h 1277193"/>
                      <a:gd name="connsiteX11" fmla="*/ 701269 w 2936779"/>
                      <a:gd name="connsiteY11" fmla="*/ 796978 h 1277193"/>
                      <a:gd name="connsiteX12" fmla="*/ 0 w 2936779"/>
                      <a:gd name="connsiteY12" fmla="*/ 1247530 h 1277193"/>
                      <a:gd name="connsiteX0" fmla="*/ 0 w 2936779"/>
                      <a:gd name="connsiteY0" fmla="*/ 1247530 h 1277193"/>
                      <a:gd name="connsiteX1" fmla="*/ 7925 w 2936779"/>
                      <a:gd name="connsiteY1" fmla="*/ 40183 h 1277193"/>
                      <a:gd name="connsiteX2" fmla="*/ 702319 w 2936779"/>
                      <a:gd name="connsiteY2" fmla="*/ 456358 h 1277193"/>
                      <a:gd name="connsiteX3" fmla="*/ 1842538 w 2936779"/>
                      <a:gd name="connsiteY3" fmla="*/ 3121 h 1277193"/>
                      <a:gd name="connsiteX4" fmla="*/ 2936779 w 2936779"/>
                      <a:gd name="connsiteY4" fmla="*/ 627187 h 1277193"/>
                      <a:gd name="connsiteX5" fmla="*/ 2712668 w 2936779"/>
                      <a:gd name="connsiteY5" fmla="*/ 728585 h 1277193"/>
                      <a:gd name="connsiteX6" fmla="*/ 2480893 w 2936779"/>
                      <a:gd name="connsiteY6" fmla="*/ 944485 h 1277193"/>
                      <a:gd name="connsiteX7" fmla="*/ 2231261 w 2936779"/>
                      <a:gd name="connsiteY7" fmla="*/ 696464 h 1277193"/>
                      <a:gd name="connsiteX8" fmla="*/ 2306888 w 2936779"/>
                      <a:gd name="connsiteY8" fmla="*/ 387081 h 1277193"/>
                      <a:gd name="connsiteX9" fmla="*/ 1956253 w 2936779"/>
                      <a:gd name="connsiteY9" fmla="*/ 469583 h 1277193"/>
                      <a:gd name="connsiteX10" fmla="*/ 2086882 w 2936779"/>
                      <a:gd name="connsiteY10" fmla="*/ 682714 h 1277193"/>
                      <a:gd name="connsiteX11" fmla="*/ 701269 w 2936779"/>
                      <a:gd name="connsiteY11" fmla="*/ 796978 h 1277193"/>
                      <a:gd name="connsiteX12" fmla="*/ 0 w 2936779"/>
                      <a:gd name="connsiteY12" fmla="*/ 1247530 h 1277193"/>
                      <a:gd name="connsiteX0" fmla="*/ 0 w 2939607"/>
                      <a:gd name="connsiteY0" fmla="*/ 1247530 h 1277193"/>
                      <a:gd name="connsiteX1" fmla="*/ 7925 w 2939607"/>
                      <a:gd name="connsiteY1" fmla="*/ 40183 h 1277193"/>
                      <a:gd name="connsiteX2" fmla="*/ 702319 w 2939607"/>
                      <a:gd name="connsiteY2" fmla="*/ 456358 h 1277193"/>
                      <a:gd name="connsiteX3" fmla="*/ 1842538 w 2939607"/>
                      <a:gd name="connsiteY3" fmla="*/ 3121 h 1277193"/>
                      <a:gd name="connsiteX4" fmla="*/ 2936779 w 2939607"/>
                      <a:gd name="connsiteY4" fmla="*/ 627187 h 1277193"/>
                      <a:gd name="connsiteX5" fmla="*/ 2712668 w 2939607"/>
                      <a:gd name="connsiteY5" fmla="*/ 728585 h 1277193"/>
                      <a:gd name="connsiteX6" fmla="*/ 2480893 w 2939607"/>
                      <a:gd name="connsiteY6" fmla="*/ 944485 h 1277193"/>
                      <a:gd name="connsiteX7" fmla="*/ 2231261 w 2939607"/>
                      <a:gd name="connsiteY7" fmla="*/ 696464 h 1277193"/>
                      <a:gd name="connsiteX8" fmla="*/ 2306888 w 2939607"/>
                      <a:gd name="connsiteY8" fmla="*/ 387081 h 1277193"/>
                      <a:gd name="connsiteX9" fmla="*/ 1956253 w 2939607"/>
                      <a:gd name="connsiteY9" fmla="*/ 469583 h 1277193"/>
                      <a:gd name="connsiteX10" fmla="*/ 2086882 w 2939607"/>
                      <a:gd name="connsiteY10" fmla="*/ 682714 h 1277193"/>
                      <a:gd name="connsiteX11" fmla="*/ 701269 w 2939607"/>
                      <a:gd name="connsiteY11" fmla="*/ 796978 h 1277193"/>
                      <a:gd name="connsiteX12" fmla="*/ 0 w 2939607"/>
                      <a:gd name="connsiteY12" fmla="*/ 1247530 h 1277193"/>
                      <a:gd name="connsiteX0" fmla="*/ 0 w 2933349"/>
                      <a:gd name="connsiteY0" fmla="*/ 1247530 h 1277193"/>
                      <a:gd name="connsiteX1" fmla="*/ 7925 w 2933349"/>
                      <a:gd name="connsiteY1" fmla="*/ 40183 h 1277193"/>
                      <a:gd name="connsiteX2" fmla="*/ 702319 w 2933349"/>
                      <a:gd name="connsiteY2" fmla="*/ 456358 h 1277193"/>
                      <a:gd name="connsiteX3" fmla="*/ 1842538 w 2933349"/>
                      <a:gd name="connsiteY3" fmla="*/ 3121 h 1277193"/>
                      <a:gd name="connsiteX4" fmla="*/ 2930429 w 2933349"/>
                      <a:gd name="connsiteY4" fmla="*/ 611312 h 1277193"/>
                      <a:gd name="connsiteX5" fmla="*/ 2712668 w 2933349"/>
                      <a:gd name="connsiteY5" fmla="*/ 728585 h 1277193"/>
                      <a:gd name="connsiteX6" fmla="*/ 2480893 w 2933349"/>
                      <a:gd name="connsiteY6" fmla="*/ 944485 h 1277193"/>
                      <a:gd name="connsiteX7" fmla="*/ 2231261 w 2933349"/>
                      <a:gd name="connsiteY7" fmla="*/ 696464 h 1277193"/>
                      <a:gd name="connsiteX8" fmla="*/ 2306888 w 2933349"/>
                      <a:gd name="connsiteY8" fmla="*/ 387081 h 1277193"/>
                      <a:gd name="connsiteX9" fmla="*/ 1956253 w 2933349"/>
                      <a:gd name="connsiteY9" fmla="*/ 469583 h 1277193"/>
                      <a:gd name="connsiteX10" fmla="*/ 2086882 w 2933349"/>
                      <a:gd name="connsiteY10" fmla="*/ 682714 h 1277193"/>
                      <a:gd name="connsiteX11" fmla="*/ 701269 w 2933349"/>
                      <a:gd name="connsiteY11" fmla="*/ 796978 h 1277193"/>
                      <a:gd name="connsiteX12" fmla="*/ 0 w 2933349"/>
                      <a:gd name="connsiteY12" fmla="*/ 1247530 h 1277193"/>
                      <a:gd name="connsiteX0" fmla="*/ 0 w 2934912"/>
                      <a:gd name="connsiteY0" fmla="*/ 1247530 h 1277193"/>
                      <a:gd name="connsiteX1" fmla="*/ 7925 w 2934912"/>
                      <a:gd name="connsiteY1" fmla="*/ 40183 h 1277193"/>
                      <a:gd name="connsiteX2" fmla="*/ 702319 w 2934912"/>
                      <a:gd name="connsiteY2" fmla="*/ 456358 h 1277193"/>
                      <a:gd name="connsiteX3" fmla="*/ 1842538 w 2934912"/>
                      <a:gd name="connsiteY3" fmla="*/ 3121 h 1277193"/>
                      <a:gd name="connsiteX4" fmla="*/ 2932016 w 2934912"/>
                      <a:gd name="connsiteY4" fmla="*/ 625600 h 1277193"/>
                      <a:gd name="connsiteX5" fmla="*/ 2712668 w 2934912"/>
                      <a:gd name="connsiteY5" fmla="*/ 728585 h 1277193"/>
                      <a:gd name="connsiteX6" fmla="*/ 2480893 w 2934912"/>
                      <a:gd name="connsiteY6" fmla="*/ 944485 h 1277193"/>
                      <a:gd name="connsiteX7" fmla="*/ 2231261 w 2934912"/>
                      <a:gd name="connsiteY7" fmla="*/ 696464 h 1277193"/>
                      <a:gd name="connsiteX8" fmla="*/ 2306888 w 2934912"/>
                      <a:gd name="connsiteY8" fmla="*/ 387081 h 1277193"/>
                      <a:gd name="connsiteX9" fmla="*/ 1956253 w 2934912"/>
                      <a:gd name="connsiteY9" fmla="*/ 469583 h 1277193"/>
                      <a:gd name="connsiteX10" fmla="*/ 2086882 w 2934912"/>
                      <a:gd name="connsiteY10" fmla="*/ 682714 h 1277193"/>
                      <a:gd name="connsiteX11" fmla="*/ 701269 w 2934912"/>
                      <a:gd name="connsiteY11" fmla="*/ 796978 h 1277193"/>
                      <a:gd name="connsiteX12" fmla="*/ 0 w 2934912"/>
                      <a:gd name="connsiteY12" fmla="*/ 1247530 h 1277193"/>
                      <a:gd name="connsiteX0" fmla="*/ 0 w 2934912"/>
                      <a:gd name="connsiteY0" fmla="*/ 1331777 h 1361440"/>
                      <a:gd name="connsiteX1" fmla="*/ 7925 w 2934912"/>
                      <a:gd name="connsiteY1" fmla="*/ 124430 h 1361440"/>
                      <a:gd name="connsiteX2" fmla="*/ 74242 w 2934912"/>
                      <a:gd name="connsiteY2" fmla="*/ 85757 h 1361440"/>
                      <a:gd name="connsiteX3" fmla="*/ 702319 w 2934912"/>
                      <a:gd name="connsiteY3" fmla="*/ 540605 h 1361440"/>
                      <a:gd name="connsiteX4" fmla="*/ 1842538 w 2934912"/>
                      <a:gd name="connsiteY4" fmla="*/ 87368 h 1361440"/>
                      <a:gd name="connsiteX5" fmla="*/ 2932016 w 2934912"/>
                      <a:gd name="connsiteY5" fmla="*/ 709847 h 1361440"/>
                      <a:gd name="connsiteX6" fmla="*/ 2712668 w 2934912"/>
                      <a:gd name="connsiteY6" fmla="*/ 812832 h 1361440"/>
                      <a:gd name="connsiteX7" fmla="*/ 2480893 w 2934912"/>
                      <a:gd name="connsiteY7" fmla="*/ 1028732 h 1361440"/>
                      <a:gd name="connsiteX8" fmla="*/ 2231261 w 2934912"/>
                      <a:gd name="connsiteY8" fmla="*/ 780711 h 1361440"/>
                      <a:gd name="connsiteX9" fmla="*/ 2306888 w 2934912"/>
                      <a:gd name="connsiteY9" fmla="*/ 471328 h 1361440"/>
                      <a:gd name="connsiteX10" fmla="*/ 1956253 w 2934912"/>
                      <a:gd name="connsiteY10" fmla="*/ 553830 h 1361440"/>
                      <a:gd name="connsiteX11" fmla="*/ 2086882 w 2934912"/>
                      <a:gd name="connsiteY11" fmla="*/ 766961 h 1361440"/>
                      <a:gd name="connsiteX12" fmla="*/ 701269 w 2934912"/>
                      <a:gd name="connsiteY12" fmla="*/ 881225 h 1361440"/>
                      <a:gd name="connsiteX13" fmla="*/ 0 w 2934912"/>
                      <a:gd name="connsiteY13" fmla="*/ 1331777 h 1361440"/>
                      <a:gd name="connsiteX0" fmla="*/ 0 w 2934912"/>
                      <a:gd name="connsiteY0" fmla="*/ 1331777 h 1361440"/>
                      <a:gd name="connsiteX1" fmla="*/ 7925 w 2934912"/>
                      <a:gd name="connsiteY1" fmla="*/ 124430 h 1361440"/>
                      <a:gd name="connsiteX2" fmla="*/ 74242 w 2934912"/>
                      <a:gd name="connsiteY2" fmla="*/ 85757 h 1361440"/>
                      <a:gd name="connsiteX3" fmla="*/ 702319 w 2934912"/>
                      <a:gd name="connsiteY3" fmla="*/ 540605 h 1361440"/>
                      <a:gd name="connsiteX4" fmla="*/ 1842538 w 2934912"/>
                      <a:gd name="connsiteY4" fmla="*/ 87368 h 1361440"/>
                      <a:gd name="connsiteX5" fmla="*/ 2932016 w 2934912"/>
                      <a:gd name="connsiteY5" fmla="*/ 709847 h 1361440"/>
                      <a:gd name="connsiteX6" fmla="*/ 2712668 w 2934912"/>
                      <a:gd name="connsiteY6" fmla="*/ 812832 h 1361440"/>
                      <a:gd name="connsiteX7" fmla="*/ 2480893 w 2934912"/>
                      <a:gd name="connsiteY7" fmla="*/ 1028732 h 1361440"/>
                      <a:gd name="connsiteX8" fmla="*/ 2231261 w 2934912"/>
                      <a:gd name="connsiteY8" fmla="*/ 780711 h 1361440"/>
                      <a:gd name="connsiteX9" fmla="*/ 2306888 w 2934912"/>
                      <a:gd name="connsiteY9" fmla="*/ 471328 h 1361440"/>
                      <a:gd name="connsiteX10" fmla="*/ 1956253 w 2934912"/>
                      <a:gd name="connsiteY10" fmla="*/ 553830 h 1361440"/>
                      <a:gd name="connsiteX11" fmla="*/ 2086882 w 2934912"/>
                      <a:gd name="connsiteY11" fmla="*/ 766961 h 1361440"/>
                      <a:gd name="connsiteX12" fmla="*/ 701269 w 2934912"/>
                      <a:gd name="connsiteY12" fmla="*/ 881225 h 1361440"/>
                      <a:gd name="connsiteX13" fmla="*/ 0 w 2934912"/>
                      <a:gd name="connsiteY13" fmla="*/ 1331777 h 1361440"/>
                      <a:gd name="connsiteX0" fmla="*/ 26918 w 2961830"/>
                      <a:gd name="connsiteY0" fmla="*/ 1275412 h 1305075"/>
                      <a:gd name="connsiteX1" fmla="*/ 34843 w 2961830"/>
                      <a:gd name="connsiteY1" fmla="*/ 68065 h 1305075"/>
                      <a:gd name="connsiteX2" fmla="*/ 101160 w 2961830"/>
                      <a:gd name="connsiteY2" fmla="*/ 29392 h 1305075"/>
                      <a:gd name="connsiteX3" fmla="*/ 729237 w 2961830"/>
                      <a:gd name="connsiteY3" fmla="*/ 484240 h 1305075"/>
                      <a:gd name="connsiteX4" fmla="*/ 1869456 w 2961830"/>
                      <a:gd name="connsiteY4" fmla="*/ 31003 h 1305075"/>
                      <a:gd name="connsiteX5" fmla="*/ 2958934 w 2961830"/>
                      <a:gd name="connsiteY5" fmla="*/ 653482 h 1305075"/>
                      <a:gd name="connsiteX6" fmla="*/ 2739586 w 2961830"/>
                      <a:gd name="connsiteY6" fmla="*/ 756467 h 1305075"/>
                      <a:gd name="connsiteX7" fmla="*/ 2507811 w 2961830"/>
                      <a:gd name="connsiteY7" fmla="*/ 972367 h 1305075"/>
                      <a:gd name="connsiteX8" fmla="*/ 2258179 w 2961830"/>
                      <a:gd name="connsiteY8" fmla="*/ 724346 h 1305075"/>
                      <a:gd name="connsiteX9" fmla="*/ 2333806 w 2961830"/>
                      <a:gd name="connsiteY9" fmla="*/ 414963 h 1305075"/>
                      <a:gd name="connsiteX10" fmla="*/ 1983171 w 2961830"/>
                      <a:gd name="connsiteY10" fmla="*/ 497465 h 1305075"/>
                      <a:gd name="connsiteX11" fmla="*/ 2113800 w 2961830"/>
                      <a:gd name="connsiteY11" fmla="*/ 710596 h 1305075"/>
                      <a:gd name="connsiteX12" fmla="*/ 728187 w 2961830"/>
                      <a:gd name="connsiteY12" fmla="*/ 824860 h 1305075"/>
                      <a:gd name="connsiteX13" fmla="*/ 26918 w 2961830"/>
                      <a:gd name="connsiteY13" fmla="*/ 1275412 h 1305075"/>
                      <a:gd name="connsiteX0" fmla="*/ 26918 w 2961830"/>
                      <a:gd name="connsiteY0" fmla="*/ 1275412 h 1305075"/>
                      <a:gd name="connsiteX1" fmla="*/ 34843 w 2961830"/>
                      <a:gd name="connsiteY1" fmla="*/ 68065 h 1305075"/>
                      <a:gd name="connsiteX2" fmla="*/ 101160 w 2961830"/>
                      <a:gd name="connsiteY2" fmla="*/ 29392 h 1305075"/>
                      <a:gd name="connsiteX3" fmla="*/ 729237 w 2961830"/>
                      <a:gd name="connsiteY3" fmla="*/ 484240 h 1305075"/>
                      <a:gd name="connsiteX4" fmla="*/ 1869456 w 2961830"/>
                      <a:gd name="connsiteY4" fmla="*/ 31003 h 1305075"/>
                      <a:gd name="connsiteX5" fmla="*/ 2958934 w 2961830"/>
                      <a:gd name="connsiteY5" fmla="*/ 653482 h 1305075"/>
                      <a:gd name="connsiteX6" fmla="*/ 2739586 w 2961830"/>
                      <a:gd name="connsiteY6" fmla="*/ 756467 h 1305075"/>
                      <a:gd name="connsiteX7" fmla="*/ 2507811 w 2961830"/>
                      <a:gd name="connsiteY7" fmla="*/ 972367 h 1305075"/>
                      <a:gd name="connsiteX8" fmla="*/ 2258179 w 2961830"/>
                      <a:gd name="connsiteY8" fmla="*/ 724346 h 1305075"/>
                      <a:gd name="connsiteX9" fmla="*/ 2333806 w 2961830"/>
                      <a:gd name="connsiteY9" fmla="*/ 414963 h 1305075"/>
                      <a:gd name="connsiteX10" fmla="*/ 1983171 w 2961830"/>
                      <a:gd name="connsiteY10" fmla="*/ 497465 h 1305075"/>
                      <a:gd name="connsiteX11" fmla="*/ 2113800 w 2961830"/>
                      <a:gd name="connsiteY11" fmla="*/ 710596 h 1305075"/>
                      <a:gd name="connsiteX12" fmla="*/ 728187 w 2961830"/>
                      <a:gd name="connsiteY12" fmla="*/ 824860 h 1305075"/>
                      <a:gd name="connsiteX13" fmla="*/ 26918 w 2961830"/>
                      <a:gd name="connsiteY13" fmla="*/ 1275412 h 1305075"/>
                      <a:gd name="connsiteX0" fmla="*/ 28009 w 2962921"/>
                      <a:gd name="connsiteY0" fmla="*/ 1266994 h 1296657"/>
                      <a:gd name="connsiteX1" fmla="*/ 35934 w 2962921"/>
                      <a:gd name="connsiteY1" fmla="*/ 59647 h 1296657"/>
                      <a:gd name="connsiteX2" fmla="*/ 99076 w 2962921"/>
                      <a:gd name="connsiteY2" fmla="*/ 32086 h 1296657"/>
                      <a:gd name="connsiteX3" fmla="*/ 730328 w 2962921"/>
                      <a:gd name="connsiteY3" fmla="*/ 475822 h 1296657"/>
                      <a:gd name="connsiteX4" fmla="*/ 1870547 w 2962921"/>
                      <a:gd name="connsiteY4" fmla="*/ 22585 h 1296657"/>
                      <a:gd name="connsiteX5" fmla="*/ 2960025 w 2962921"/>
                      <a:gd name="connsiteY5" fmla="*/ 645064 h 1296657"/>
                      <a:gd name="connsiteX6" fmla="*/ 2740677 w 2962921"/>
                      <a:gd name="connsiteY6" fmla="*/ 748049 h 1296657"/>
                      <a:gd name="connsiteX7" fmla="*/ 2508902 w 2962921"/>
                      <a:gd name="connsiteY7" fmla="*/ 963949 h 1296657"/>
                      <a:gd name="connsiteX8" fmla="*/ 2259270 w 2962921"/>
                      <a:gd name="connsiteY8" fmla="*/ 715928 h 1296657"/>
                      <a:gd name="connsiteX9" fmla="*/ 2334897 w 2962921"/>
                      <a:gd name="connsiteY9" fmla="*/ 406545 h 1296657"/>
                      <a:gd name="connsiteX10" fmla="*/ 1984262 w 2962921"/>
                      <a:gd name="connsiteY10" fmla="*/ 489047 h 1296657"/>
                      <a:gd name="connsiteX11" fmla="*/ 2114891 w 2962921"/>
                      <a:gd name="connsiteY11" fmla="*/ 702178 h 1296657"/>
                      <a:gd name="connsiteX12" fmla="*/ 729278 w 2962921"/>
                      <a:gd name="connsiteY12" fmla="*/ 816442 h 1296657"/>
                      <a:gd name="connsiteX13" fmla="*/ 28009 w 2962921"/>
                      <a:gd name="connsiteY13" fmla="*/ 1266994 h 1296657"/>
                      <a:gd name="connsiteX0" fmla="*/ 28571 w 2963483"/>
                      <a:gd name="connsiteY0" fmla="*/ 1277890 h 1307553"/>
                      <a:gd name="connsiteX1" fmla="*/ 36496 w 2963483"/>
                      <a:gd name="connsiteY1" fmla="*/ 70543 h 1307553"/>
                      <a:gd name="connsiteX2" fmla="*/ 98051 w 2963483"/>
                      <a:gd name="connsiteY2" fmla="*/ 28695 h 1307553"/>
                      <a:gd name="connsiteX3" fmla="*/ 730890 w 2963483"/>
                      <a:gd name="connsiteY3" fmla="*/ 486718 h 1307553"/>
                      <a:gd name="connsiteX4" fmla="*/ 1871109 w 2963483"/>
                      <a:gd name="connsiteY4" fmla="*/ 33481 h 1307553"/>
                      <a:gd name="connsiteX5" fmla="*/ 2960587 w 2963483"/>
                      <a:gd name="connsiteY5" fmla="*/ 655960 h 1307553"/>
                      <a:gd name="connsiteX6" fmla="*/ 2741239 w 2963483"/>
                      <a:gd name="connsiteY6" fmla="*/ 758945 h 1307553"/>
                      <a:gd name="connsiteX7" fmla="*/ 2509464 w 2963483"/>
                      <a:gd name="connsiteY7" fmla="*/ 974845 h 1307553"/>
                      <a:gd name="connsiteX8" fmla="*/ 2259832 w 2963483"/>
                      <a:gd name="connsiteY8" fmla="*/ 726824 h 1307553"/>
                      <a:gd name="connsiteX9" fmla="*/ 2335459 w 2963483"/>
                      <a:gd name="connsiteY9" fmla="*/ 417441 h 1307553"/>
                      <a:gd name="connsiteX10" fmla="*/ 1984824 w 2963483"/>
                      <a:gd name="connsiteY10" fmla="*/ 499943 h 1307553"/>
                      <a:gd name="connsiteX11" fmla="*/ 2115453 w 2963483"/>
                      <a:gd name="connsiteY11" fmla="*/ 713074 h 1307553"/>
                      <a:gd name="connsiteX12" fmla="*/ 729840 w 2963483"/>
                      <a:gd name="connsiteY12" fmla="*/ 827338 h 1307553"/>
                      <a:gd name="connsiteX13" fmla="*/ 28571 w 2963483"/>
                      <a:gd name="connsiteY13" fmla="*/ 1277890 h 1307553"/>
                      <a:gd name="connsiteX0" fmla="*/ 28571 w 2963483"/>
                      <a:gd name="connsiteY0" fmla="*/ 1271752 h 1301415"/>
                      <a:gd name="connsiteX1" fmla="*/ 36496 w 2963483"/>
                      <a:gd name="connsiteY1" fmla="*/ 64405 h 1301415"/>
                      <a:gd name="connsiteX2" fmla="*/ 98051 w 2963483"/>
                      <a:gd name="connsiteY2" fmla="*/ 30494 h 1301415"/>
                      <a:gd name="connsiteX3" fmla="*/ 730890 w 2963483"/>
                      <a:gd name="connsiteY3" fmla="*/ 480580 h 1301415"/>
                      <a:gd name="connsiteX4" fmla="*/ 1871109 w 2963483"/>
                      <a:gd name="connsiteY4" fmla="*/ 27343 h 1301415"/>
                      <a:gd name="connsiteX5" fmla="*/ 2960587 w 2963483"/>
                      <a:gd name="connsiteY5" fmla="*/ 649822 h 1301415"/>
                      <a:gd name="connsiteX6" fmla="*/ 2741239 w 2963483"/>
                      <a:gd name="connsiteY6" fmla="*/ 752807 h 1301415"/>
                      <a:gd name="connsiteX7" fmla="*/ 2509464 w 2963483"/>
                      <a:gd name="connsiteY7" fmla="*/ 968707 h 1301415"/>
                      <a:gd name="connsiteX8" fmla="*/ 2259832 w 2963483"/>
                      <a:gd name="connsiteY8" fmla="*/ 720686 h 1301415"/>
                      <a:gd name="connsiteX9" fmla="*/ 2335459 w 2963483"/>
                      <a:gd name="connsiteY9" fmla="*/ 411303 h 1301415"/>
                      <a:gd name="connsiteX10" fmla="*/ 1984824 w 2963483"/>
                      <a:gd name="connsiteY10" fmla="*/ 493805 h 1301415"/>
                      <a:gd name="connsiteX11" fmla="*/ 2115453 w 2963483"/>
                      <a:gd name="connsiteY11" fmla="*/ 706936 h 1301415"/>
                      <a:gd name="connsiteX12" fmla="*/ 729840 w 2963483"/>
                      <a:gd name="connsiteY12" fmla="*/ 821200 h 1301415"/>
                      <a:gd name="connsiteX13" fmla="*/ 28571 w 2963483"/>
                      <a:gd name="connsiteY13" fmla="*/ 1271752 h 1301415"/>
                      <a:gd name="connsiteX0" fmla="*/ 3625 w 2938537"/>
                      <a:gd name="connsiteY0" fmla="*/ 1262700 h 1292363"/>
                      <a:gd name="connsiteX1" fmla="*/ 57588 w 2938537"/>
                      <a:gd name="connsiteY1" fmla="*/ 107740 h 1292363"/>
                      <a:gd name="connsiteX2" fmla="*/ 73105 w 2938537"/>
                      <a:gd name="connsiteY2" fmla="*/ 21442 h 1292363"/>
                      <a:gd name="connsiteX3" fmla="*/ 705944 w 2938537"/>
                      <a:gd name="connsiteY3" fmla="*/ 471528 h 1292363"/>
                      <a:gd name="connsiteX4" fmla="*/ 1846163 w 2938537"/>
                      <a:gd name="connsiteY4" fmla="*/ 18291 h 1292363"/>
                      <a:gd name="connsiteX5" fmla="*/ 2935641 w 2938537"/>
                      <a:gd name="connsiteY5" fmla="*/ 640770 h 1292363"/>
                      <a:gd name="connsiteX6" fmla="*/ 2716293 w 2938537"/>
                      <a:gd name="connsiteY6" fmla="*/ 743755 h 1292363"/>
                      <a:gd name="connsiteX7" fmla="*/ 2484518 w 2938537"/>
                      <a:gd name="connsiteY7" fmla="*/ 959655 h 1292363"/>
                      <a:gd name="connsiteX8" fmla="*/ 2234886 w 2938537"/>
                      <a:gd name="connsiteY8" fmla="*/ 711634 h 1292363"/>
                      <a:gd name="connsiteX9" fmla="*/ 2310513 w 2938537"/>
                      <a:gd name="connsiteY9" fmla="*/ 402251 h 1292363"/>
                      <a:gd name="connsiteX10" fmla="*/ 1959878 w 2938537"/>
                      <a:gd name="connsiteY10" fmla="*/ 484753 h 1292363"/>
                      <a:gd name="connsiteX11" fmla="*/ 2090507 w 2938537"/>
                      <a:gd name="connsiteY11" fmla="*/ 697884 h 1292363"/>
                      <a:gd name="connsiteX12" fmla="*/ 704894 w 2938537"/>
                      <a:gd name="connsiteY12" fmla="*/ 812148 h 1292363"/>
                      <a:gd name="connsiteX13" fmla="*/ 3625 w 2938537"/>
                      <a:gd name="connsiteY13" fmla="*/ 1262700 h 1292363"/>
                      <a:gd name="connsiteX0" fmla="*/ 0 w 2934912"/>
                      <a:gd name="connsiteY0" fmla="*/ 1244577 h 1274240"/>
                      <a:gd name="connsiteX1" fmla="*/ 53963 w 2934912"/>
                      <a:gd name="connsiteY1" fmla="*/ 89617 h 1274240"/>
                      <a:gd name="connsiteX2" fmla="*/ 69480 w 2934912"/>
                      <a:gd name="connsiteY2" fmla="*/ 3319 h 1274240"/>
                      <a:gd name="connsiteX3" fmla="*/ 702319 w 2934912"/>
                      <a:gd name="connsiteY3" fmla="*/ 453405 h 1274240"/>
                      <a:gd name="connsiteX4" fmla="*/ 1842538 w 2934912"/>
                      <a:gd name="connsiteY4" fmla="*/ 168 h 1274240"/>
                      <a:gd name="connsiteX5" fmla="*/ 2932016 w 2934912"/>
                      <a:gd name="connsiteY5" fmla="*/ 622647 h 1274240"/>
                      <a:gd name="connsiteX6" fmla="*/ 2712668 w 2934912"/>
                      <a:gd name="connsiteY6" fmla="*/ 725632 h 1274240"/>
                      <a:gd name="connsiteX7" fmla="*/ 2480893 w 2934912"/>
                      <a:gd name="connsiteY7" fmla="*/ 941532 h 1274240"/>
                      <a:gd name="connsiteX8" fmla="*/ 2231261 w 2934912"/>
                      <a:gd name="connsiteY8" fmla="*/ 693511 h 1274240"/>
                      <a:gd name="connsiteX9" fmla="*/ 2306888 w 2934912"/>
                      <a:gd name="connsiteY9" fmla="*/ 384128 h 1274240"/>
                      <a:gd name="connsiteX10" fmla="*/ 1956253 w 2934912"/>
                      <a:gd name="connsiteY10" fmla="*/ 466630 h 1274240"/>
                      <a:gd name="connsiteX11" fmla="*/ 2086882 w 2934912"/>
                      <a:gd name="connsiteY11" fmla="*/ 679761 h 1274240"/>
                      <a:gd name="connsiteX12" fmla="*/ 701269 w 2934912"/>
                      <a:gd name="connsiteY12" fmla="*/ 794025 h 1274240"/>
                      <a:gd name="connsiteX13" fmla="*/ 0 w 2934912"/>
                      <a:gd name="connsiteY13" fmla="*/ 1244577 h 1274240"/>
                      <a:gd name="connsiteX0" fmla="*/ 0 w 2934912"/>
                      <a:gd name="connsiteY0" fmla="*/ 1244577 h 1274240"/>
                      <a:gd name="connsiteX1" fmla="*/ 53963 w 2934912"/>
                      <a:gd name="connsiteY1" fmla="*/ 89617 h 1274240"/>
                      <a:gd name="connsiteX2" fmla="*/ 69480 w 2934912"/>
                      <a:gd name="connsiteY2" fmla="*/ 3319 h 1274240"/>
                      <a:gd name="connsiteX3" fmla="*/ 702319 w 2934912"/>
                      <a:gd name="connsiteY3" fmla="*/ 453405 h 1274240"/>
                      <a:gd name="connsiteX4" fmla="*/ 1842538 w 2934912"/>
                      <a:gd name="connsiteY4" fmla="*/ 168 h 1274240"/>
                      <a:gd name="connsiteX5" fmla="*/ 2932016 w 2934912"/>
                      <a:gd name="connsiteY5" fmla="*/ 622647 h 1274240"/>
                      <a:gd name="connsiteX6" fmla="*/ 2712668 w 2934912"/>
                      <a:gd name="connsiteY6" fmla="*/ 725632 h 1274240"/>
                      <a:gd name="connsiteX7" fmla="*/ 2480893 w 2934912"/>
                      <a:gd name="connsiteY7" fmla="*/ 941532 h 1274240"/>
                      <a:gd name="connsiteX8" fmla="*/ 2231261 w 2934912"/>
                      <a:gd name="connsiteY8" fmla="*/ 693511 h 1274240"/>
                      <a:gd name="connsiteX9" fmla="*/ 2306888 w 2934912"/>
                      <a:gd name="connsiteY9" fmla="*/ 384128 h 1274240"/>
                      <a:gd name="connsiteX10" fmla="*/ 1956253 w 2934912"/>
                      <a:gd name="connsiteY10" fmla="*/ 466630 h 1274240"/>
                      <a:gd name="connsiteX11" fmla="*/ 2086882 w 2934912"/>
                      <a:gd name="connsiteY11" fmla="*/ 679761 h 1274240"/>
                      <a:gd name="connsiteX12" fmla="*/ 701269 w 2934912"/>
                      <a:gd name="connsiteY12" fmla="*/ 794025 h 1274240"/>
                      <a:gd name="connsiteX13" fmla="*/ 0 w 2934912"/>
                      <a:gd name="connsiteY13" fmla="*/ 1244577 h 1274240"/>
                      <a:gd name="connsiteX0" fmla="*/ 0 w 2934912"/>
                      <a:gd name="connsiteY0" fmla="*/ 1244577 h 1274240"/>
                      <a:gd name="connsiteX1" fmla="*/ 53963 w 2934912"/>
                      <a:gd name="connsiteY1" fmla="*/ 89617 h 1274240"/>
                      <a:gd name="connsiteX2" fmla="*/ 69480 w 2934912"/>
                      <a:gd name="connsiteY2" fmla="*/ 3319 h 1274240"/>
                      <a:gd name="connsiteX3" fmla="*/ 702319 w 2934912"/>
                      <a:gd name="connsiteY3" fmla="*/ 453405 h 1274240"/>
                      <a:gd name="connsiteX4" fmla="*/ 1842538 w 2934912"/>
                      <a:gd name="connsiteY4" fmla="*/ 168 h 1274240"/>
                      <a:gd name="connsiteX5" fmla="*/ 2932016 w 2934912"/>
                      <a:gd name="connsiteY5" fmla="*/ 622647 h 1274240"/>
                      <a:gd name="connsiteX6" fmla="*/ 2712668 w 2934912"/>
                      <a:gd name="connsiteY6" fmla="*/ 725632 h 1274240"/>
                      <a:gd name="connsiteX7" fmla="*/ 2480893 w 2934912"/>
                      <a:gd name="connsiteY7" fmla="*/ 941532 h 1274240"/>
                      <a:gd name="connsiteX8" fmla="*/ 2231261 w 2934912"/>
                      <a:gd name="connsiteY8" fmla="*/ 693511 h 1274240"/>
                      <a:gd name="connsiteX9" fmla="*/ 2306888 w 2934912"/>
                      <a:gd name="connsiteY9" fmla="*/ 384128 h 1274240"/>
                      <a:gd name="connsiteX10" fmla="*/ 1956253 w 2934912"/>
                      <a:gd name="connsiteY10" fmla="*/ 466630 h 1274240"/>
                      <a:gd name="connsiteX11" fmla="*/ 2086882 w 2934912"/>
                      <a:gd name="connsiteY11" fmla="*/ 679761 h 1274240"/>
                      <a:gd name="connsiteX12" fmla="*/ 701269 w 2934912"/>
                      <a:gd name="connsiteY12" fmla="*/ 794025 h 1274240"/>
                      <a:gd name="connsiteX13" fmla="*/ 0 w 2934912"/>
                      <a:gd name="connsiteY13" fmla="*/ 1244577 h 1274240"/>
                      <a:gd name="connsiteX0" fmla="*/ 0 w 2934912"/>
                      <a:gd name="connsiteY0" fmla="*/ 1244577 h 1274240"/>
                      <a:gd name="connsiteX1" fmla="*/ 53963 w 2934912"/>
                      <a:gd name="connsiteY1" fmla="*/ 89617 h 1274240"/>
                      <a:gd name="connsiteX2" fmla="*/ 69480 w 2934912"/>
                      <a:gd name="connsiteY2" fmla="*/ 3319 h 1274240"/>
                      <a:gd name="connsiteX3" fmla="*/ 702319 w 2934912"/>
                      <a:gd name="connsiteY3" fmla="*/ 453405 h 1274240"/>
                      <a:gd name="connsiteX4" fmla="*/ 1842538 w 2934912"/>
                      <a:gd name="connsiteY4" fmla="*/ 168 h 1274240"/>
                      <a:gd name="connsiteX5" fmla="*/ 2932016 w 2934912"/>
                      <a:gd name="connsiteY5" fmla="*/ 622647 h 1274240"/>
                      <a:gd name="connsiteX6" fmla="*/ 2712668 w 2934912"/>
                      <a:gd name="connsiteY6" fmla="*/ 725632 h 1274240"/>
                      <a:gd name="connsiteX7" fmla="*/ 2480893 w 2934912"/>
                      <a:gd name="connsiteY7" fmla="*/ 941532 h 1274240"/>
                      <a:gd name="connsiteX8" fmla="*/ 2231261 w 2934912"/>
                      <a:gd name="connsiteY8" fmla="*/ 693511 h 1274240"/>
                      <a:gd name="connsiteX9" fmla="*/ 2306888 w 2934912"/>
                      <a:gd name="connsiteY9" fmla="*/ 384128 h 1274240"/>
                      <a:gd name="connsiteX10" fmla="*/ 1956253 w 2934912"/>
                      <a:gd name="connsiteY10" fmla="*/ 466630 h 1274240"/>
                      <a:gd name="connsiteX11" fmla="*/ 2086882 w 2934912"/>
                      <a:gd name="connsiteY11" fmla="*/ 679761 h 1274240"/>
                      <a:gd name="connsiteX12" fmla="*/ 701269 w 2934912"/>
                      <a:gd name="connsiteY12" fmla="*/ 794025 h 1274240"/>
                      <a:gd name="connsiteX13" fmla="*/ 0 w 2934912"/>
                      <a:gd name="connsiteY13" fmla="*/ 1244577 h 1274240"/>
                      <a:gd name="connsiteX0" fmla="*/ 8804 w 2916729"/>
                      <a:gd name="connsiteY0" fmla="*/ 1203302 h 1236152"/>
                      <a:gd name="connsiteX1" fmla="*/ 35780 w 2916729"/>
                      <a:gd name="connsiteY1" fmla="*/ 89617 h 1236152"/>
                      <a:gd name="connsiteX2" fmla="*/ 51297 w 2916729"/>
                      <a:gd name="connsiteY2" fmla="*/ 3319 h 1236152"/>
                      <a:gd name="connsiteX3" fmla="*/ 684136 w 2916729"/>
                      <a:gd name="connsiteY3" fmla="*/ 453405 h 1236152"/>
                      <a:gd name="connsiteX4" fmla="*/ 1824355 w 2916729"/>
                      <a:gd name="connsiteY4" fmla="*/ 168 h 1236152"/>
                      <a:gd name="connsiteX5" fmla="*/ 2913833 w 2916729"/>
                      <a:gd name="connsiteY5" fmla="*/ 622647 h 1236152"/>
                      <a:gd name="connsiteX6" fmla="*/ 2694485 w 2916729"/>
                      <a:gd name="connsiteY6" fmla="*/ 725632 h 1236152"/>
                      <a:gd name="connsiteX7" fmla="*/ 2462710 w 2916729"/>
                      <a:gd name="connsiteY7" fmla="*/ 941532 h 1236152"/>
                      <a:gd name="connsiteX8" fmla="*/ 2213078 w 2916729"/>
                      <a:gd name="connsiteY8" fmla="*/ 693511 h 1236152"/>
                      <a:gd name="connsiteX9" fmla="*/ 2288705 w 2916729"/>
                      <a:gd name="connsiteY9" fmla="*/ 384128 h 1236152"/>
                      <a:gd name="connsiteX10" fmla="*/ 1938070 w 2916729"/>
                      <a:gd name="connsiteY10" fmla="*/ 466630 h 1236152"/>
                      <a:gd name="connsiteX11" fmla="*/ 2068699 w 2916729"/>
                      <a:gd name="connsiteY11" fmla="*/ 679761 h 1236152"/>
                      <a:gd name="connsiteX12" fmla="*/ 683086 w 2916729"/>
                      <a:gd name="connsiteY12" fmla="*/ 794025 h 1236152"/>
                      <a:gd name="connsiteX13" fmla="*/ 8804 w 2916729"/>
                      <a:gd name="connsiteY13" fmla="*/ 1203302 h 1236152"/>
                      <a:gd name="connsiteX0" fmla="*/ 8804 w 2916729"/>
                      <a:gd name="connsiteY0" fmla="*/ 1203302 h 1236152"/>
                      <a:gd name="connsiteX1" fmla="*/ 35780 w 2916729"/>
                      <a:gd name="connsiteY1" fmla="*/ 89617 h 1236152"/>
                      <a:gd name="connsiteX2" fmla="*/ 51297 w 2916729"/>
                      <a:gd name="connsiteY2" fmla="*/ 3319 h 1236152"/>
                      <a:gd name="connsiteX3" fmla="*/ 684136 w 2916729"/>
                      <a:gd name="connsiteY3" fmla="*/ 453405 h 1236152"/>
                      <a:gd name="connsiteX4" fmla="*/ 1824355 w 2916729"/>
                      <a:gd name="connsiteY4" fmla="*/ 168 h 1236152"/>
                      <a:gd name="connsiteX5" fmla="*/ 2913833 w 2916729"/>
                      <a:gd name="connsiteY5" fmla="*/ 622647 h 1236152"/>
                      <a:gd name="connsiteX6" fmla="*/ 2694485 w 2916729"/>
                      <a:gd name="connsiteY6" fmla="*/ 725632 h 1236152"/>
                      <a:gd name="connsiteX7" fmla="*/ 2462710 w 2916729"/>
                      <a:gd name="connsiteY7" fmla="*/ 941532 h 1236152"/>
                      <a:gd name="connsiteX8" fmla="*/ 2213078 w 2916729"/>
                      <a:gd name="connsiteY8" fmla="*/ 693511 h 1236152"/>
                      <a:gd name="connsiteX9" fmla="*/ 2288705 w 2916729"/>
                      <a:gd name="connsiteY9" fmla="*/ 384128 h 1236152"/>
                      <a:gd name="connsiteX10" fmla="*/ 1938070 w 2916729"/>
                      <a:gd name="connsiteY10" fmla="*/ 466630 h 1236152"/>
                      <a:gd name="connsiteX11" fmla="*/ 2068699 w 2916729"/>
                      <a:gd name="connsiteY11" fmla="*/ 679761 h 1236152"/>
                      <a:gd name="connsiteX12" fmla="*/ 683086 w 2916729"/>
                      <a:gd name="connsiteY12" fmla="*/ 794025 h 1236152"/>
                      <a:gd name="connsiteX13" fmla="*/ 8804 w 2916729"/>
                      <a:gd name="connsiteY13" fmla="*/ 1203302 h 1236152"/>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13078 w 2916729"/>
                      <a:gd name="connsiteY8" fmla="*/ 693511 h 1234818"/>
                      <a:gd name="connsiteX9" fmla="*/ 2288705 w 2916729"/>
                      <a:gd name="connsiteY9" fmla="*/ 384128 h 1234818"/>
                      <a:gd name="connsiteX10" fmla="*/ 1938070 w 2916729"/>
                      <a:gd name="connsiteY10" fmla="*/ 466630 h 1234818"/>
                      <a:gd name="connsiteX11" fmla="*/ 2068699 w 2916729"/>
                      <a:gd name="connsiteY11" fmla="*/ 6797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13078 w 2916729"/>
                      <a:gd name="connsiteY8" fmla="*/ 693511 h 1234818"/>
                      <a:gd name="connsiteX9" fmla="*/ 2288705 w 2916729"/>
                      <a:gd name="connsiteY9" fmla="*/ 384128 h 1234818"/>
                      <a:gd name="connsiteX10" fmla="*/ 1938070 w 2916729"/>
                      <a:gd name="connsiteY10" fmla="*/ 466630 h 1234818"/>
                      <a:gd name="connsiteX11" fmla="*/ 2068699 w 2916729"/>
                      <a:gd name="connsiteY11" fmla="*/ 6797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13078 w 2916729"/>
                      <a:gd name="connsiteY8" fmla="*/ 693511 h 1234818"/>
                      <a:gd name="connsiteX9" fmla="*/ 2288705 w 2916729"/>
                      <a:gd name="connsiteY9" fmla="*/ 384128 h 1234818"/>
                      <a:gd name="connsiteX10" fmla="*/ 1938070 w 2916729"/>
                      <a:gd name="connsiteY10" fmla="*/ 466630 h 1234818"/>
                      <a:gd name="connsiteX11" fmla="*/ 2068699 w 2916729"/>
                      <a:gd name="connsiteY11" fmla="*/ 6797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13078 w 2916729"/>
                      <a:gd name="connsiteY8" fmla="*/ 693511 h 1234818"/>
                      <a:gd name="connsiteX9" fmla="*/ 2288705 w 2916729"/>
                      <a:gd name="connsiteY9" fmla="*/ 384128 h 1234818"/>
                      <a:gd name="connsiteX10" fmla="*/ 1938070 w 2916729"/>
                      <a:gd name="connsiteY10" fmla="*/ 466630 h 1234818"/>
                      <a:gd name="connsiteX11" fmla="*/ 2068699 w 2916729"/>
                      <a:gd name="connsiteY11" fmla="*/ 6797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13078 w 2916729"/>
                      <a:gd name="connsiteY8" fmla="*/ 693511 h 1234818"/>
                      <a:gd name="connsiteX9" fmla="*/ 2288705 w 2916729"/>
                      <a:gd name="connsiteY9" fmla="*/ 384128 h 1234818"/>
                      <a:gd name="connsiteX10" fmla="*/ 1938070 w 2916729"/>
                      <a:gd name="connsiteY10" fmla="*/ 466630 h 1234818"/>
                      <a:gd name="connsiteX11" fmla="*/ 2068699 w 2916729"/>
                      <a:gd name="connsiteY11" fmla="*/ 6797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13078 w 2916729"/>
                      <a:gd name="connsiteY8" fmla="*/ 693511 h 1234818"/>
                      <a:gd name="connsiteX9" fmla="*/ 2288705 w 2916729"/>
                      <a:gd name="connsiteY9" fmla="*/ 384128 h 1234818"/>
                      <a:gd name="connsiteX10" fmla="*/ 1938070 w 2916729"/>
                      <a:gd name="connsiteY10" fmla="*/ 466630 h 1234818"/>
                      <a:gd name="connsiteX11" fmla="*/ 2068699 w 2916729"/>
                      <a:gd name="connsiteY11" fmla="*/ 6797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13078 w 2916729"/>
                      <a:gd name="connsiteY8" fmla="*/ 693511 h 1234818"/>
                      <a:gd name="connsiteX9" fmla="*/ 2288705 w 2916729"/>
                      <a:gd name="connsiteY9" fmla="*/ 384128 h 1234818"/>
                      <a:gd name="connsiteX10" fmla="*/ 1938070 w 2916729"/>
                      <a:gd name="connsiteY10" fmla="*/ 466630 h 1234818"/>
                      <a:gd name="connsiteX11" fmla="*/ 2068699 w 2916729"/>
                      <a:gd name="connsiteY11" fmla="*/ 6797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13078 w 2916729"/>
                      <a:gd name="connsiteY8" fmla="*/ 693511 h 1234818"/>
                      <a:gd name="connsiteX9" fmla="*/ 2288705 w 2916729"/>
                      <a:gd name="connsiteY9" fmla="*/ 384128 h 1234818"/>
                      <a:gd name="connsiteX10" fmla="*/ 1963470 w 2916729"/>
                      <a:gd name="connsiteY10" fmla="*/ 466630 h 1234818"/>
                      <a:gd name="connsiteX11" fmla="*/ 2068699 w 2916729"/>
                      <a:gd name="connsiteY11" fmla="*/ 6797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13078 w 2916729"/>
                      <a:gd name="connsiteY8" fmla="*/ 693511 h 1234818"/>
                      <a:gd name="connsiteX9" fmla="*/ 2272830 w 2916729"/>
                      <a:gd name="connsiteY9" fmla="*/ 411116 h 1234818"/>
                      <a:gd name="connsiteX10" fmla="*/ 1963470 w 2916729"/>
                      <a:gd name="connsiteY10" fmla="*/ 466630 h 1234818"/>
                      <a:gd name="connsiteX11" fmla="*/ 2068699 w 2916729"/>
                      <a:gd name="connsiteY11" fmla="*/ 6797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13078 w 2916729"/>
                      <a:gd name="connsiteY8" fmla="*/ 693511 h 1234818"/>
                      <a:gd name="connsiteX9" fmla="*/ 2272830 w 2916729"/>
                      <a:gd name="connsiteY9" fmla="*/ 411116 h 1234818"/>
                      <a:gd name="connsiteX10" fmla="*/ 1963470 w 2916729"/>
                      <a:gd name="connsiteY10" fmla="*/ 466630 h 1234818"/>
                      <a:gd name="connsiteX11" fmla="*/ 2068699 w 2916729"/>
                      <a:gd name="connsiteY11" fmla="*/ 6797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13078 w 2916729"/>
                      <a:gd name="connsiteY8" fmla="*/ 693511 h 1234818"/>
                      <a:gd name="connsiteX9" fmla="*/ 2272830 w 2916729"/>
                      <a:gd name="connsiteY9" fmla="*/ 411116 h 1234818"/>
                      <a:gd name="connsiteX10" fmla="*/ 1963470 w 2916729"/>
                      <a:gd name="connsiteY10" fmla="*/ 466630 h 1234818"/>
                      <a:gd name="connsiteX11" fmla="*/ 2068699 w 2916729"/>
                      <a:gd name="connsiteY11" fmla="*/ 6797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09903 w 2916729"/>
                      <a:gd name="connsiteY8" fmla="*/ 682398 h 1234818"/>
                      <a:gd name="connsiteX9" fmla="*/ 2272830 w 2916729"/>
                      <a:gd name="connsiteY9" fmla="*/ 411116 h 1234818"/>
                      <a:gd name="connsiteX10" fmla="*/ 1963470 w 2916729"/>
                      <a:gd name="connsiteY10" fmla="*/ 466630 h 1234818"/>
                      <a:gd name="connsiteX11" fmla="*/ 2068699 w 2916729"/>
                      <a:gd name="connsiteY11" fmla="*/ 6797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09903 w 2916729"/>
                      <a:gd name="connsiteY8" fmla="*/ 682398 h 1234818"/>
                      <a:gd name="connsiteX9" fmla="*/ 2272830 w 2916729"/>
                      <a:gd name="connsiteY9" fmla="*/ 411116 h 1234818"/>
                      <a:gd name="connsiteX10" fmla="*/ 1963470 w 2916729"/>
                      <a:gd name="connsiteY10" fmla="*/ 466630 h 1234818"/>
                      <a:gd name="connsiteX11" fmla="*/ 2068699 w 2916729"/>
                      <a:gd name="connsiteY11" fmla="*/ 6797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09903 w 2916729"/>
                      <a:gd name="connsiteY8" fmla="*/ 682398 h 1234818"/>
                      <a:gd name="connsiteX9" fmla="*/ 2272830 w 2916729"/>
                      <a:gd name="connsiteY9" fmla="*/ 411116 h 1234818"/>
                      <a:gd name="connsiteX10" fmla="*/ 1963470 w 2916729"/>
                      <a:gd name="connsiteY10" fmla="*/ 466630 h 1234818"/>
                      <a:gd name="connsiteX11" fmla="*/ 2068699 w 2916729"/>
                      <a:gd name="connsiteY11" fmla="*/ 6797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09903 w 2916729"/>
                      <a:gd name="connsiteY8" fmla="*/ 682398 h 1234818"/>
                      <a:gd name="connsiteX9" fmla="*/ 2272830 w 2916729"/>
                      <a:gd name="connsiteY9" fmla="*/ 411116 h 1234818"/>
                      <a:gd name="connsiteX10" fmla="*/ 1950770 w 2916729"/>
                      <a:gd name="connsiteY10" fmla="*/ 479330 h 1234818"/>
                      <a:gd name="connsiteX11" fmla="*/ 2068699 w 2916729"/>
                      <a:gd name="connsiteY11" fmla="*/ 6797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09903 w 2916729"/>
                      <a:gd name="connsiteY8" fmla="*/ 682398 h 1234818"/>
                      <a:gd name="connsiteX9" fmla="*/ 2272830 w 2916729"/>
                      <a:gd name="connsiteY9" fmla="*/ 411116 h 1234818"/>
                      <a:gd name="connsiteX10" fmla="*/ 1950770 w 2916729"/>
                      <a:gd name="connsiteY10" fmla="*/ 479330 h 1234818"/>
                      <a:gd name="connsiteX11" fmla="*/ 2068699 w 2916729"/>
                      <a:gd name="connsiteY11" fmla="*/ 6797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09903 w 2916729"/>
                      <a:gd name="connsiteY8" fmla="*/ 682398 h 1234818"/>
                      <a:gd name="connsiteX9" fmla="*/ 2272830 w 2916729"/>
                      <a:gd name="connsiteY9" fmla="*/ 411116 h 1234818"/>
                      <a:gd name="connsiteX10" fmla="*/ 1950770 w 2916729"/>
                      <a:gd name="connsiteY10" fmla="*/ 479330 h 1234818"/>
                      <a:gd name="connsiteX11" fmla="*/ 2068699 w 2916729"/>
                      <a:gd name="connsiteY11" fmla="*/ 6924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09903 w 2916729"/>
                      <a:gd name="connsiteY8" fmla="*/ 682398 h 1234818"/>
                      <a:gd name="connsiteX9" fmla="*/ 2272830 w 2916729"/>
                      <a:gd name="connsiteY9" fmla="*/ 411116 h 1234818"/>
                      <a:gd name="connsiteX10" fmla="*/ 1950770 w 2916729"/>
                      <a:gd name="connsiteY10" fmla="*/ 479330 h 1234818"/>
                      <a:gd name="connsiteX11" fmla="*/ 2068699 w 2916729"/>
                      <a:gd name="connsiteY11" fmla="*/ 6924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09903 w 2916729"/>
                      <a:gd name="connsiteY8" fmla="*/ 682398 h 1234818"/>
                      <a:gd name="connsiteX9" fmla="*/ 2272830 w 2916729"/>
                      <a:gd name="connsiteY9" fmla="*/ 411116 h 1234818"/>
                      <a:gd name="connsiteX10" fmla="*/ 1961883 w 2916729"/>
                      <a:gd name="connsiteY10" fmla="*/ 461867 h 1234818"/>
                      <a:gd name="connsiteX11" fmla="*/ 2068699 w 2916729"/>
                      <a:gd name="connsiteY11" fmla="*/ 6924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09903 w 2916729"/>
                      <a:gd name="connsiteY8" fmla="*/ 682398 h 1234818"/>
                      <a:gd name="connsiteX9" fmla="*/ 2272830 w 2916729"/>
                      <a:gd name="connsiteY9" fmla="*/ 411116 h 1234818"/>
                      <a:gd name="connsiteX10" fmla="*/ 1961883 w 2916729"/>
                      <a:gd name="connsiteY10" fmla="*/ 461867 h 1234818"/>
                      <a:gd name="connsiteX11" fmla="*/ 2068699 w 2916729"/>
                      <a:gd name="connsiteY11" fmla="*/ 6924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09903 w 2916729"/>
                      <a:gd name="connsiteY8" fmla="*/ 682398 h 1234818"/>
                      <a:gd name="connsiteX9" fmla="*/ 2272830 w 2916729"/>
                      <a:gd name="connsiteY9" fmla="*/ 411116 h 1234818"/>
                      <a:gd name="connsiteX10" fmla="*/ 1961883 w 2916729"/>
                      <a:gd name="connsiteY10" fmla="*/ 461867 h 1234818"/>
                      <a:gd name="connsiteX11" fmla="*/ 2068699 w 2916729"/>
                      <a:gd name="connsiteY11" fmla="*/ 692461 h 1234818"/>
                      <a:gd name="connsiteX12" fmla="*/ 683086 w 2916729"/>
                      <a:gd name="connsiteY12" fmla="*/ 794025 h 1234818"/>
                      <a:gd name="connsiteX13" fmla="*/ 8804 w 2916729"/>
                      <a:gd name="connsiteY13" fmla="*/ 1203302 h 1234818"/>
                      <a:gd name="connsiteX0" fmla="*/ 8804 w 2913833"/>
                      <a:gd name="connsiteY0" fmla="*/ 1203302 h 1234818"/>
                      <a:gd name="connsiteX1" fmla="*/ 35780 w 2913833"/>
                      <a:gd name="connsiteY1" fmla="*/ 89617 h 1234818"/>
                      <a:gd name="connsiteX2" fmla="*/ 51297 w 2913833"/>
                      <a:gd name="connsiteY2" fmla="*/ 3319 h 1234818"/>
                      <a:gd name="connsiteX3" fmla="*/ 684136 w 2913833"/>
                      <a:gd name="connsiteY3" fmla="*/ 453405 h 1234818"/>
                      <a:gd name="connsiteX4" fmla="*/ 1824355 w 2913833"/>
                      <a:gd name="connsiteY4" fmla="*/ 168 h 1234818"/>
                      <a:gd name="connsiteX5" fmla="*/ 2913833 w 2913833"/>
                      <a:gd name="connsiteY5" fmla="*/ 622647 h 1234818"/>
                      <a:gd name="connsiteX6" fmla="*/ 2694485 w 2913833"/>
                      <a:gd name="connsiteY6" fmla="*/ 725632 h 1234818"/>
                      <a:gd name="connsiteX7" fmla="*/ 2462710 w 2913833"/>
                      <a:gd name="connsiteY7" fmla="*/ 941532 h 1234818"/>
                      <a:gd name="connsiteX8" fmla="*/ 2209903 w 2913833"/>
                      <a:gd name="connsiteY8" fmla="*/ 682398 h 1234818"/>
                      <a:gd name="connsiteX9" fmla="*/ 2272830 w 2913833"/>
                      <a:gd name="connsiteY9" fmla="*/ 411116 h 1234818"/>
                      <a:gd name="connsiteX10" fmla="*/ 1961883 w 2913833"/>
                      <a:gd name="connsiteY10" fmla="*/ 461867 h 1234818"/>
                      <a:gd name="connsiteX11" fmla="*/ 2068699 w 2913833"/>
                      <a:gd name="connsiteY11" fmla="*/ 692461 h 1234818"/>
                      <a:gd name="connsiteX12" fmla="*/ 683086 w 2913833"/>
                      <a:gd name="connsiteY12" fmla="*/ 794025 h 1234818"/>
                      <a:gd name="connsiteX13" fmla="*/ 8804 w 2913833"/>
                      <a:gd name="connsiteY13" fmla="*/ 1203302 h 1234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13833" h="1234818">
                        <a:moveTo>
                          <a:pt x="8804" y="1203302"/>
                        </a:moveTo>
                        <a:cubicBezTo>
                          <a:pt x="271266" y="706661"/>
                          <a:pt x="290842" y="576733"/>
                          <a:pt x="35780" y="89617"/>
                        </a:cubicBezTo>
                        <a:cubicBezTo>
                          <a:pt x="-8996" y="20060"/>
                          <a:pt x="-19985" y="-956"/>
                          <a:pt x="51297" y="3319"/>
                        </a:cubicBezTo>
                        <a:cubicBezTo>
                          <a:pt x="167029" y="10769"/>
                          <a:pt x="511658" y="114999"/>
                          <a:pt x="684136" y="453405"/>
                        </a:cubicBezTo>
                        <a:cubicBezTo>
                          <a:pt x="829259" y="369001"/>
                          <a:pt x="1299819" y="-9092"/>
                          <a:pt x="1824355" y="168"/>
                        </a:cubicBezTo>
                        <a:cubicBezTo>
                          <a:pt x="2402357" y="18749"/>
                          <a:pt x="2827956" y="502467"/>
                          <a:pt x="2913833" y="622647"/>
                        </a:cubicBezTo>
                        <a:cubicBezTo>
                          <a:pt x="2893754" y="687995"/>
                          <a:pt x="2765174" y="671691"/>
                          <a:pt x="2694485" y="725632"/>
                        </a:cubicBezTo>
                        <a:cubicBezTo>
                          <a:pt x="2623796" y="779573"/>
                          <a:pt x="2506432" y="982604"/>
                          <a:pt x="2462710" y="941532"/>
                        </a:cubicBezTo>
                        <a:lnTo>
                          <a:pt x="2209903" y="682398"/>
                        </a:lnTo>
                        <a:cubicBezTo>
                          <a:pt x="2306549" y="645945"/>
                          <a:pt x="2350809" y="538056"/>
                          <a:pt x="2272830" y="411116"/>
                        </a:cubicBezTo>
                        <a:cubicBezTo>
                          <a:pt x="2241677" y="362417"/>
                          <a:pt x="2050186" y="288317"/>
                          <a:pt x="1961883" y="461867"/>
                        </a:cubicBezTo>
                        <a:cubicBezTo>
                          <a:pt x="1949864" y="564661"/>
                          <a:pt x="1964831" y="629354"/>
                          <a:pt x="2068699" y="692461"/>
                        </a:cubicBezTo>
                        <a:lnTo>
                          <a:pt x="683086" y="794025"/>
                        </a:lnTo>
                        <a:cubicBezTo>
                          <a:pt x="548813" y="1053747"/>
                          <a:pt x="52590" y="1329344"/>
                          <a:pt x="8804" y="12033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5" name="Freeform: Shape 504">
                    <a:extLst>
                      <a:ext uri="{FF2B5EF4-FFF2-40B4-BE49-F238E27FC236}">
                        <a16:creationId xmlns:a16="http://schemas.microsoft.com/office/drawing/2014/main" id="{21448DC9-30EF-4F56-938F-C6CBA0C8820F}"/>
                      </a:ext>
                    </a:extLst>
                  </p:cNvPr>
                  <p:cNvSpPr/>
                  <p:nvPr/>
                </p:nvSpPr>
                <p:spPr>
                  <a:xfrm flipV="1">
                    <a:off x="3951070" y="4530581"/>
                    <a:ext cx="2913833" cy="1234818"/>
                  </a:xfrm>
                  <a:custGeom>
                    <a:avLst/>
                    <a:gdLst>
                      <a:gd name="connsiteX0" fmla="*/ 0 w 2908204"/>
                      <a:gd name="connsiteY0" fmla="*/ 1278785 h 1278785"/>
                      <a:gd name="connsiteX1" fmla="*/ 20625 w 2908204"/>
                      <a:gd name="connsiteY1" fmla="*/ 0 h 1278785"/>
                      <a:gd name="connsiteX2" fmla="*/ 715019 w 2908204"/>
                      <a:gd name="connsiteY2" fmla="*/ 481263 h 1278785"/>
                      <a:gd name="connsiteX3" fmla="*/ 1863175 w 2908204"/>
                      <a:gd name="connsiteY3" fmla="*/ 34376 h 1278785"/>
                      <a:gd name="connsiteX4" fmla="*/ 2908204 w 2908204"/>
                      <a:gd name="connsiteY4" fmla="*/ 639392 h 1278785"/>
                      <a:gd name="connsiteX5" fmla="*/ 2234436 w 2908204"/>
                      <a:gd name="connsiteY5" fmla="*/ 715019 h 1278785"/>
                      <a:gd name="connsiteX6" fmla="*/ 2310063 w 2908204"/>
                      <a:gd name="connsiteY6" fmla="*/ 405636 h 1278785"/>
                      <a:gd name="connsiteX7" fmla="*/ 1959428 w 2908204"/>
                      <a:gd name="connsiteY7" fmla="*/ 488138 h 1278785"/>
                      <a:gd name="connsiteX8" fmla="*/ 2090057 w 2908204"/>
                      <a:gd name="connsiteY8" fmla="*/ 701269 h 1278785"/>
                      <a:gd name="connsiteX9" fmla="*/ 701269 w 2908204"/>
                      <a:gd name="connsiteY9" fmla="*/ 763146 h 1278785"/>
                      <a:gd name="connsiteX10" fmla="*/ 0 w 2908204"/>
                      <a:gd name="connsiteY10" fmla="*/ 1278785 h 1278785"/>
                      <a:gd name="connsiteX0" fmla="*/ 3187 w 2887579"/>
                      <a:gd name="connsiteY0" fmla="*/ 1280373 h 1280373"/>
                      <a:gd name="connsiteX1" fmla="*/ 0 w 2887579"/>
                      <a:gd name="connsiteY1" fmla="*/ 0 h 1280373"/>
                      <a:gd name="connsiteX2" fmla="*/ 694394 w 2887579"/>
                      <a:gd name="connsiteY2" fmla="*/ 481263 h 1280373"/>
                      <a:gd name="connsiteX3" fmla="*/ 1842550 w 2887579"/>
                      <a:gd name="connsiteY3" fmla="*/ 34376 h 1280373"/>
                      <a:gd name="connsiteX4" fmla="*/ 2887579 w 2887579"/>
                      <a:gd name="connsiteY4" fmla="*/ 639392 h 1280373"/>
                      <a:gd name="connsiteX5" fmla="*/ 2213811 w 2887579"/>
                      <a:gd name="connsiteY5" fmla="*/ 715019 h 1280373"/>
                      <a:gd name="connsiteX6" fmla="*/ 2289438 w 2887579"/>
                      <a:gd name="connsiteY6" fmla="*/ 405636 h 1280373"/>
                      <a:gd name="connsiteX7" fmla="*/ 1938803 w 2887579"/>
                      <a:gd name="connsiteY7" fmla="*/ 488138 h 1280373"/>
                      <a:gd name="connsiteX8" fmla="*/ 2069432 w 2887579"/>
                      <a:gd name="connsiteY8" fmla="*/ 701269 h 1280373"/>
                      <a:gd name="connsiteX9" fmla="*/ 680644 w 2887579"/>
                      <a:gd name="connsiteY9" fmla="*/ 763146 h 1280373"/>
                      <a:gd name="connsiteX10" fmla="*/ 3187 w 2887579"/>
                      <a:gd name="connsiteY10" fmla="*/ 1280373 h 1280373"/>
                      <a:gd name="connsiteX0" fmla="*/ 6362 w 2890754"/>
                      <a:gd name="connsiteY0" fmla="*/ 1245997 h 1245997"/>
                      <a:gd name="connsiteX1" fmla="*/ 0 w 2890754"/>
                      <a:gd name="connsiteY1" fmla="*/ 10074 h 1245997"/>
                      <a:gd name="connsiteX2" fmla="*/ 697569 w 2890754"/>
                      <a:gd name="connsiteY2" fmla="*/ 446887 h 1245997"/>
                      <a:gd name="connsiteX3" fmla="*/ 1845725 w 2890754"/>
                      <a:gd name="connsiteY3" fmla="*/ 0 h 1245997"/>
                      <a:gd name="connsiteX4" fmla="*/ 2890754 w 2890754"/>
                      <a:gd name="connsiteY4" fmla="*/ 605016 h 1245997"/>
                      <a:gd name="connsiteX5" fmla="*/ 2216986 w 2890754"/>
                      <a:gd name="connsiteY5" fmla="*/ 680643 h 1245997"/>
                      <a:gd name="connsiteX6" fmla="*/ 2292613 w 2890754"/>
                      <a:gd name="connsiteY6" fmla="*/ 371260 h 1245997"/>
                      <a:gd name="connsiteX7" fmla="*/ 1941978 w 2890754"/>
                      <a:gd name="connsiteY7" fmla="*/ 453762 h 1245997"/>
                      <a:gd name="connsiteX8" fmla="*/ 2072607 w 2890754"/>
                      <a:gd name="connsiteY8" fmla="*/ 666893 h 1245997"/>
                      <a:gd name="connsiteX9" fmla="*/ 683819 w 2890754"/>
                      <a:gd name="connsiteY9" fmla="*/ 728770 h 1245997"/>
                      <a:gd name="connsiteX10" fmla="*/ 6362 w 2890754"/>
                      <a:gd name="connsiteY10" fmla="*/ 1245997 h 1245997"/>
                      <a:gd name="connsiteX0" fmla="*/ 6362 w 2890754"/>
                      <a:gd name="connsiteY0" fmla="*/ 1245997 h 1245997"/>
                      <a:gd name="connsiteX1" fmla="*/ 0 w 2890754"/>
                      <a:gd name="connsiteY1" fmla="*/ 10074 h 1245997"/>
                      <a:gd name="connsiteX2" fmla="*/ 697569 w 2890754"/>
                      <a:gd name="connsiteY2" fmla="*/ 446887 h 1245997"/>
                      <a:gd name="connsiteX3" fmla="*/ 1845725 w 2890754"/>
                      <a:gd name="connsiteY3" fmla="*/ 0 h 1245997"/>
                      <a:gd name="connsiteX4" fmla="*/ 2890754 w 2890754"/>
                      <a:gd name="connsiteY4" fmla="*/ 605016 h 1245997"/>
                      <a:gd name="connsiteX5" fmla="*/ 2216986 w 2890754"/>
                      <a:gd name="connsiteY5" fmla="*/ 680643 h 1245997"/>
                      <a:gd name="connsiteX6" fmla="*/ 2292613 w 2890754"/>
                      <a:gd name="connsiteY6" fmla="*/ 371260 h 1245997"/>
                      <a:gd name="connsiteX7" fmla="*/ 1941978 w 2890754"/>
                      <a:gd name="connsiteY7" fmla="*/ 453762 h 1245997"/>
                      <a:gd name="connsiteX8" fmla="*/ 2072607 w 2890754"/>
                      <a:gd name="connsiteY8" fmla="*/ 666893 h 1245997"/>
                      <a:gd name="connsiteX9" fmla="*/ 683819 w 2890754"/>
                      <a:gd name="connsiteY9" fmla="*/ 728770 h 1245997"/>
                      <a:gd name="connsiteX10" fmla="*/ 6362 w 2890754"/>
                      <a:gd name="connsiteY10" fmla="*/ 1245997 h 1245997"/>
                      <a:gd name="connsiteX0" fmla="*/ 6362 w 2890754"/>
                      <a:gd name="connsiteY0" fmla="*/ 1245997 h 1245997"/>
                      <a:gd name="connsiteX1" fmla="*/ 0 w 2890754"/>
                      <a:gd name="connsiteY1" fmla="*/ 10074 h 1245997"/>
                      <a:gd name="connsiteX2" fmla="*/ 697569 w 2890754"/>
                      <a:gd name="connsiteY2" fmla="*/ 446887 h 1245997"/>
                      <a:gd name="connsiteX3" fmla="*/ 1845725 w 2890754"/>
                      <a:gd name="connsiteY3" fmla="*/ 0 h 1245997"/>
                      <a:gd name="connsiteX4" fmla="*/ 2890754 w 2890754"/>
                      <a:gd name="connsiteY4" fmla="*/ 605016 h 1245997"/>
                      <a:gd name="connsiteX5" fmla="*/ 2216986 w 2890754"/>
                      <a:gd name="connsiteY5" fmla="*/ 680643 h 1245997"/>
                      <a:gd name="connsiteX6" fmla="*/ 2292613 w 2890754"/>
                      <a:gd name="connsiteY6" fmla="*/ 371260 h 1245997"/>
                      <a:gd name="connsiteX7" fmla="*/ 1941978 w 2890754"/>
                      <a:gd name="connsiteY7" fmla="*/ 453762 h 1245997"/>
                      <a:gd name="connsiteX8" fmla="*/ 2072607 w 2890754"/>
                      <a:gd name="connsiteY8" fmla="*/ 666893 h 1245997"/>
                      <a:gd name="connsiteX9" fmla="*/ 683819 w 2890754"/>
                      <a:gd name="connsiteY9" fmla="*/ 728770 h 1245997"/>
                      <a:gd name="connsiteX10" fmla="*/ 6362 w 2890754"/>
                      <a:gd name="connsiteY10" fmla="*/ 1245997 h 1245997"/>
                      <a:gd name="connsiteX0" fmla="*/ 6785 w 2891177"/>
                      <a:gd name="connsiteY0" fmla="*/ 1266994 h 1266994"/>
                      <a:gd name="connsiteX1" fmla="*/ 423 w 2891177"/>
                      <a:gd name="connsiteY1" fmla="*/ 31071 h 1266994"/>
                      <a:gd name="connsiteX2" fmla="*/ 697992 w 2891177"/>
                      <a:gd name="connsiteY2" fmla="*/ 467884 h 1266994"/>
                      <a:gd name="connsiteX3" fmla="*/ 1846148 w 2891177"/>
                      <a:gd name="connsiteY3" fmla="*/ 20997 h 1266994"/>
                      <a:gd name="connsiteX4" fmla="*/ 2891177 w 2891177"/>
                      <a:gd name="connsiteY4" fmla="*/ 626013 h 1266994"/>
                      <a:gd name="connsiteX5" fmla="*/ 2217409 w 2891177"/>
                      <a:gd name="connsiteY5" fmla="*/ 701640 h 1266994"/>
                      <a:gd name="connsiteX6" fmla="*/ 2293036 w 2891177"/>
                      <a:gd name="connsiteY6" fmla="*/ 392257 h 1266994"/>
                      <a:gd name="connsiteX7" fmla="*/ 1942401 w 2891177"/>
                      <a:gd name="connsiteY7" fmla="*/ 474759 h 1266994"/>
                      <a:gd name="connsiteX8" fmla="*/ 2073030 w 2891177"/>
                      <a:gd name="connsiteY8" fmla="*/ 687890 h 1266994"/>
                      <a:gd name="connsiteX9" fmla="*/ 684242 w 2891177"/>
                      <a:gd name="connsiteY9" fmla="*/ 749767 h 1266994"/>
                      <a:gd name="connsiteX10" fmla="*/ 6785 w 2891177"/>
                      <a:gd name="connsiteY10" fmla="*/ 1266994 h 1266994"/>
                      <a:gd name="connsiteX0" fmla="*/ 0 w 2905029"/>
                      <a:gd name="connsiteY0" fmla="*/ 1252706 h 1252706"/>
                      <a:gd name="connsiteX1" fmla="*/ 14275 w 2905029"/>
                      <a:gd name="connsiteY1" fmla="*/ 31071 h 1252706"/>
                      <a:gd name="connsiteX2" fmla="*/ 711844 w 2905029"/>
                      <a:gd name="connsiteY2" fmla="*/ 467884 h 1252706"/>
                      <a:gd name="connsiteX3" fmla="*/ 1860000 w 2905029"/>
                      <a:gd name="connsiteY3" fmla="*/ 20997 h 1252706"/>
                      <a:gd name="connsiteX4" fmla="*/ 2905029 w 2905029"/>
                      <a:gd name="connsiteY4" fmla="*/ 626013 h 1252706"/>
                      <a:gd name="connsiteX5" fmla="*/ 2231261 w 2905029"/>
                      <a:gd name="connsiteY5" fmla="*/ 701640 h 1252706"/>
                      <a:gd name="connsiteX6" fmla="*/ 2306888 w 2905029"/>
                      <a:gd name="connsiteY6" fmla="*/ 392257 h 1252706"/>
                      <a:gd name="connsiteX7" fmla="*/ 1956253 w 2905029"/>
                      <a:gd name="connsiteY7" fmla="*/ 474759 h 1252706"/>
                      <a:gd name="connsiteX8" fmla="*/ 2086882 w 2905029"/>
                      <a:gd name="connsiteY8" fmla="*/ 687890 h 1252706"/>
                      <a:gd name="connsiteX9" fmla="*/ 698094 w 2905029"/>
                      <a:gd name="connsiteY9" fmla="*/ 749767 h 1252706"/>
                      <a:gd name="connsiteX10" fmla="*/ 0 w 2905029"/>
                      <a:gd name="connsiteY10" fmla="*/ 1252706 h 1252706"/>
                      <a:gd name="connsiteX0" fmla="*/ 0 w 2905029"/>
                      <a:gd name="connsiteY0" fmla="*/ 1252706 h 1274236"/>
                      <a:gd name="connsiteX1" fmla="*/ 14275 w 2905029"/>
                      <a:gd name="connsiteY1" fmla="*/ 31071 h 1274236"/>
                      <a:gd name="connsiteX2" fmla="*/ 711844 w 2905029"/>
                      <a:gd name="connsiteY2" fmla="*/ 467884 h 1274236"/>
                      <a:gd name="connsiteX3" fmla="*/ 1860000 w 2905029"/>
                      <a:gd name="connsiteY3" fmla="*/ 20997 h 1274236"/>
                      <a:gd name="connsiteX4" fmla="*/ 2905029 w 2905029"/>
                      <a:gd name="connsiteY4" fmla="*/ 626013 h 1274236"/>
                      <a:gd name="connsiteX5" fmla="*/ 2231261 w 2905029"/>
                      <a:gd name="connsiteY5" fmla="*/ 701640 h 1274236"/>
                      <a:gd name="connsiteX6" fmla="*/ 2306888 w 2905029"/>
                      <a:gd name="connsiteY6" fmla="*/ 392257 h 1274236"/>
                      <a:gd name="connsiteX7" fmla="*/ 1956253 w 2905029"/>
                      <a:gd name="connsiteY7" fmla="*/ 474759 h 1274236"/>
                      <a:gd name="connsiteX8" fmla="*/ 2086882 w 2905029"/>
                      <a:gd name="connsiteY8" fmla="*/ 687890 h 1274236"/>
                      <a:gd name="connsiteX9" fmla="*/ 698094 w 2905029"/>
                      <a:gd name="connsiteY9" fmla="*/ 749767 h 1274236"/>
                      <a:gd name="connsiteX10" fmla="*/ 0 w 2905029"/>
                      <a:gd name="connsiteY10" fmla="*/ 1252706 h 1274236"/>
                      <a:gd name="connsiteX0" fmla="*/ 0 w 2905029"/>
                      <a:gd name="connsiteY0" fmla="*/ 1252706 h 1274236"/>
                      <a:gd name="connsiteX1" fmla="*/ 14275 w 2905029"/>
                      <a:gd name="connsiteY1" fmla="*/ 31071 h 1274236"/>
                      <a:gd name="connsiteX2" fmla="*/ 711844 w 2905029"/>
                      <a:gd name="connsiteY2" fmla="*/ 467884 h 1274236"/>
                      <a:gd name="connsiteX3" fmla="*/ 1860000 w 2905029"/>
                      <a:gd name="connsiteY3" fmla="*/ 20997 h 1274236"/>
                      <a:gd name="connsiteX4" fmla="*/ 2905029 w 2905029"/>
                      <a:gd name="connsiteY4" fmla="*/ 626013 h 1274236"/>
                      <a:gd name="connsiteX5" fmla="*/ 2231261 w 2905029"/>
                      <a:gd name="connsiteY5" fmla="*/ 701640 h 1274236"/>
                      <a:gd name="connsiteX6" fmla="*/ 2306888 w 2905029"/>
                      <a:gd name="connsiteY6" fmla="*/ 392257 h 1274236"/>
                      <a:gd name="connsiteX7" fmla="*/ 1956253 w 2905029"/>
                      <a:gd name="connsiteY7" fmla="*/ 474759 h 1274236"/>
                      <a:gd name="connsiteX8" fmla="*/ 2086882 w 2905029"/>
                      <a:gd name="connsiteY8" fmla="*/ 687890 h 1274236"/>
                      <a:gd name="connsiteX9" fmla="*/ 698094 w 2905029"/>
                      <a:gd name="connsiteY9" fmla="*/ 749767 h 1274236"/>
                      <a:gd name="connsiteX10" fmla="*/ 0 w 2905029"/>
                      <a:gd name="connsiteY10" fmla="*/ 1252706 h 1274236"/>
                      <a:gd name="connsiteX0" fmla="*/ 0 w 2905029"/>
                      <a:gd name="connsiteY0" fmla="*/ 1252706 h 1276443"/>
                      <a:gd name="connsiteX1" fmla="*/ 14275 w 2905029"/>
                      <a:gd name="connsiteY1" fmla="*/ 31071 h 1276443"/>
                      <a:gd name="connsiteX2" fmla="*/ 711844 w 2905029"/>
                      <a:gd name="connsiteY2" fmla="*/ 467884 h 1276443"/>
                      <a:gd name="connsiteX3" fmla="*/ 1860000 w 2905029"/>
                      <a:gd name="connsiteY3" fmla="*/ 20997 h 1276443"/>
                      <a:gd name="connsiteX4" fmla="*/ 2905029 w 2905029"/>
                      <a:gd name="connsiteY4" fmla="*/ 626013 h 1276443"/>
                      <a:gd name="connsiteX5" fmla="*/ 2231261 w 2905029"/>
                      <a:gd name="connsiteY5" fmla="*/ 701640 h 1276443"/>
                      <a:gd name="connsiteX6" fmla="*/ 2306888 w 2905029"/>
                      <a:gd name="connsiteY6" fmla="*/ 392257 h 1276443"/>
                      <a:gd name="connsiteX7" fmla="*/ 1956253 w 2905029"/>
                      <a:gd name="connsiteY7" fmla="*/ 474759 h 1276443"/>
                      <a:gd name="connsiteX8" fmla="*/ 2086882 w 2905029"/>
                      <a:gd name="connsiteY8" fmla="*/ 687890 h 1276443"/>
                      <a:gd name="connsiteX9" fmla="*/ 701269 w 2905029"/>
                      <a:gd name="connsiteY9" fmla="*/ 802154 h 1276443"/>
                      <a:gd name="connsiteX10" fmla="*/ 0 w 2905029"/>
                      <a:gd name="connsiteY10" fmla="*/ 1252706 h 1276443"/>
                      <a:gd name="connsiteX0" fmla="*/ 0 w 2905029"/>
                      <a:gd name="connsiteY0" fmla="*/ 1252706 h 1282369"/>
                      <a:gd name="connsiteX1" fmla="*/ 14275 w 2905029"/>
                      <a:gd name="connsiteY1" fmla="*/ 31071 h 1282369"/>
                      <a:gd name="connsiteX2" fmla="*/ 711844 w 2905029"/>
                      <a:gd name="connsiteY2" fmla="*/ 467884 h 1282369"/>
                      <a:gd name="connsiteX3" fmla="*/ 1860000 w 2905029"/>
                      <a:gd name="connsiteY3" fmla="*/ 20997 h 1282369"/>
                      <a:gd name="connsiteX4" fmla="*/ 2905029 w 2905029"/>
                      <a:gd name="connsiteY4" fmla="*/ 626013 h 1282369"/>
                      <a:gd name="connsiteX5" fmla="*/ 2231261 w 2905029"/>
                      <a:gd name="connsiteY5" fmla="*/ 701640 h 1282369"/>
                      <a:gd name="connsiteX6" fmla="*/ 2306888 w 2905029"/>
                      <a:gd name="connsiteY6" fmla="*/ 392257 h 1282369"/>
                      <a:gd name="connsiteX7" fmla="*/ 1956253 w 2905029"/>
                      <a:gd name="connsiteY7" fmla="*/ 474759 h 1282369"/>
                      <a:gd name="connsiteX8" fmla="*/ 2086882 w 2905029"/>
                      <a:gd name="connsiteY8" fmla="*/ 687890 h 1282369"/>
                      <a:gd name="connsiteX9" fmla="*/ 701269 w 2905029"/>
                      <a:gd name="connsiteY9" fmla="*/ 802154 h 1282369"/>
                      <a:gd name="connsiteX10" fmla="*/ 0 w 2905029"/>
                      <a:gd name="connsiteY10" fmla="*/ 1252706 h 1282369"/>
                      <a:gd name="connsiteX0" fmla="*/ 0 w 2905029"/>
                      <a:gd name="connsiteY0" fmla="*/ 1261560 h 1291223"/>
                      <a:gd name="connsiteX1" fmla="*/ 14275 w 2905029"/>
                      <a:gd name="connsiteY1" fmla="*/ 39925 h 1291223"/>
                      <a:gd name="connsiteX2" fmla="*/ 711844 w 2905029"/>
                      <a:gd name="connsiteY2" fmla="*/ 476738 h 1291223"/>
                      <a:gd name="connsiteX3" fmla="*/ 1860000 w 2905029"/>
                      <a:gd name="connsiteY3" fmla="*/ 29851 h 1291223"/>
                      <a:gd name="connsiteX4" fmla="*/ 2905029 w 2905029"/>
                      <a:gd name="connsiteY4" fmla="*/ 634867 h 1291223"/>
                      <a:gd name="connsiteX5" fmla="*/ 2231261 w 2905029"/>
                      <a:gd name="connsiteY5" fmla="*/ 710494 h 1291223"/>
                      <a:gd name="connsiteX6" fmla="*/ 2306888 w 2905029"/>
                      <a:gd name="connsiteY6" fmla="*/ 401111 h 1291223"/>
                      <a:gd name="connsiteX7" fmla="*/ 1956253 w 2905029"/>
                      <a:gd name="connsiteY7" fmla="*/ 483613 h 1291223"/>
                      <a:gd name="connsiteX8" fmla="*/ 2086882 w 2905029"/>
                      <a:gd name="connsiteY8" fmla="*/ 696744 h 1291223"/>
                      <a:gd name="connsiteX9" fmla="*/ 701269 w 2905029"/>
                      <a:gd name="connsiteY9" fmla="*/ 811008 h 1291223"/>
                      <a:gd name="connsiteX10" fmla="*/ 0 w 2905029"/>
                      <a:gd name="connsiteY10" fmla="*/ 1261560 h 1291223"/>
                      <a:gd name="connsiteX0" fmla="*/ 0 w 2905029"/>
                      <a:gd name="connsiteY0" fmla="*/ 1259443 h 1289106"/>
                      <a:gd name="connsiteX1" fmla="*/ 14275 w 2905029"/>
                      <a:gd name="connsiteY1" fmla="*/ 37808 h 1289106"/>
                      <a:gd name="connsiteX2" fmla="*/ 695969 w 2905029"/>
                      <a:gd name="connsiteY2" fmla="*/ 500021 h 1289106"/>
                      <a:gd name="connsiteX3" fmla="*/ 1860000 w 2905029"/>
                      <a:gd name="connsiteY3" fmla="*/ 27734 h 1289106"/>
                      <a:gd name="connsiteX4" fmla="*/ 2905029 w 2905029"/>
                      <a:gd name="connsiteY4" fmla="*/ 632750 h 1289106"/>
                      <a:gd name="connsiteX5" fmla="*/ 2231261 w 2905029"/>
                      <a:gd name="connsiteY5" fmla="*/ 708377 h 1289106"/>
                      <a:gd name="connsiteX6" fmla="*/ 2306888 w 2905029"/>
                      <a:gd name="connsiteY6" fmla="*/ 398994 h 1289106"/>
                      <a:gd name="connsiteX7" fmla="*/ 1956253 w 2905029"/>
                      <a:gd name="connsiteY7" fmla="*/ 481496 h 1289106"/>
                      <a:gd name="connsiteX8" fmla="*/ 2086882 w 2905029"/>
                      <a:gd name="connsiteY8" fmla="*/ 694627 h 1289106"/>
                      <a:gd name="connsiteX9" fmla="*/ 701269 w 2905029"/>
                      <a:gd name="connsiteY9" fmla="*/ 808891 h 1289106"/>
                      <a:gd name="connsiteX10" fmla="*/ 0 w 2905029"/>
                      <a:gd name="connsiteY10" fmla="*/ 1259443 h 1289106"/>
                      <a:gd name="connsiteX0" fmla="*/ 0 w 2905029"/>
                      <a:gd name="connsiteY0" fmla="*/ 1262124 h 1291787"/>
                      <a:gd name="connsiteX1" fmla="*/ 14275 w 2905029"/>
                      <a:gd name="connsiteY1" fmla="*/ 40489 h 1291787"/>
                      <a:gd name="connsiteX2" fmla="*/ 702319 w 2905029"/>
                      <a:gd name="connsiteY2" fmla="*/ 470952 h 1291787"/>
                      <a:gd name="connsiteX3" fmla="*/ 1860000 w 2905029"/>
                      <a:gd name="connsiteY3" fmla="*/ 30415 h 1291787"/>
                      <a:gd name="connsiteX4" fmla="*/ 2905029 w 2905029"/>
                      <a:gd name="connsiteY4" fmla="*/ 635431 h 1291787"/>
                      <a:gd name="connsiteX5" fmla="*/ 2231261 w 2905029"/>
                      <a:gd name="connsiteY5" fmla="*/ 711058 h 1291787"/>
                      <a:gd name="connsiteX6" fmla="*/ 2306888 w 2905029"/>
                      <a:gd name="connsiteY6" fmla="*/ 401675 h 1291787"/>
                      <a:gd name="connsiteX7" fmla="*/ 1956253 w 2905029"/>
                      <a:gd name="connsiteY7" fmla="*/ 484177 h 1291787"/>
                      <a:gd name="connsiteX8" fmla="*/ 2086882 w 2905029"/>
                      <a:gd name="connsiteY8" fmla="*/ 697308 h 1291787"/>
                      <a:gd name="connsiteX9" fmla="*/ 701269 w 2905029"/>
                      <a:gd name="connsiteY9" fmla="*/ 811572 h 1291787"/>
                      <a:gd name="connsiteX10" fmla="*/ 0 w 2905029"/>
                      <a:gd name="connsiteY10" fmla="*/ 1262124 h 1291787"/>
                      <a:gd name="connsiteX0" fmla="*/ 0 w 2905029"/>
                      <a:gd name="connsiteY0" fmla="*/ 1237712 h 1267375"/>
                      <a:gd name="connsiteX1" fmla="*/ 14275 w 2905029"/>
                      <a:gd name="connsiteY1" fmla="*/ 43065 h 1267375"/>
                      <a:gd name="connsiteX2" fmla="*/ 702319 w 2905029"/>
                      <a:gd name="connsiteY2" fmla="*/ 446540 h 1267375"/>
                      <a:gd name="connsiteX3" fmla="*/ 1860000 w 2905029"/>
                      <a:gd name="connsiteY3" fmla="*/ 6003 h 1267375"/>
                      <a:gd name="connsiteX4" fmla="*/ 2905029 w 2905029"/>
                      <a:gd name="connsiteY4" fmla="*/ 611019 h 1267375"/>
                      <a:gd name="connsiteX5" fmla="*/ 2231261 w 2905029"/>
                      <a:gd name="connsiteY5" fmla="*/ 686646 h 1267375"/>
                      <a:gd name="connsiteX6" fmla="*/ 2306888 w 2905029"/>
                      <a:gd name="connsiteY6" fmla="*/ 377263 h 1267375"/>
                      <a:gd name="connsiteX7" fmla="*/ 1956253 w 2905029"/>
                      <a:gd name="connsiteY7" fmla="*/ 459765 h 1267375"/>
                      <a:gd name="connsiteX8" fmla="*/ 2086882 w 2905029"/>
                      <a:gd name="connsiteY8" fmla="*/ 672896 h 1267375"/>
                      <a:gd name="connsiteX9" fmla="*/ 701269 w 2905029"/>
                      <a:gd name="connsiteY9" fmla="*/ 787160 h 1267375"/>
                      <a:gd name="connsiteX10" fmla="*/ 0 w 2905029"/>
                      <a:gd name="connsiteY10" fmla="*/ 1237712 h 1267375"/>
                      <a:gd name="connsiteX0" fmla="*/ 0 w 2905029"/>
                      <a:gd name="connsiteY0" fmla="*/ 1249163 h 1278826"/>
                      <a:gd name="connsiteX1" fmla="*/ 7925 w 2905029"/>
                      <a:gd name="connsiteY1" fmla="*/ 41816 h 1278826"/>
                      <a:gd name="connsiteX2" fmla="*/ 702319 w 2905029"/>
                      <a:gd name="connsiteY2" fmla="*/ 457991 h 1278826"/>
                      <a:gd name="connsiteX3" fmla="*/ 1860000 w 2905029"/>
                      <a:gd name="connsiteY3" fmla="*/ 17454 h 1278826"/>
                      <a:gd name="connsiteX4" fmla="*/ 2905029 w 2905029"/>
                      <a:gd name="connsiteY4" fmla="*/ 622470 h 1278826"/>
                      <a:gd name="connsiteX5" fmla="*/ 2231261 w 2905029"/>
                      <a:gd name="connsiteY5" fmla="*/ 698097 h 1278826"/>
                      <a:gd name="connsiteX6" fmla="*/ 2306888 w 2905029"/>
                      <a:gd name="connsiteY6" fmla="*/ 388714 h 1278826"/>
                      <a:gd name="connsiteX7" fmla="*/ 1956253 w 2905029"/>
                      <a:gd name="connsiteY7" fmla="*/ 471216 h 1278826"/>
                      <a:gd name="connsiteX8" fmla="*/ 2086882 w 2905029"/>
                      <a:gd name="connsiteY8" fmla="*/ 684347 h 1278826"/>
                      <a:gd name="connsiteX9" fmla="*/ 701269 w 2905029"/>
                      <a:gd name="connsiteY9" fmla="*/ 798611 h 1278826"/>
                      <a:gd name="connsiteX10" fmla="*/ 0 w 2905029"/>
                      <a:gd name="connsiteY10" fmla="*/ 1249163 h 1278826"/>
                      <a:gd name="connsiteX0" fmla="*/ 0 w 2905029"/>
                      <a:gd name="connsiteY0" fmla="*/ 1247530 h 1277193"/>
                      <a:gd name="connsiteX1" fmla="*/ 7925 w 2905029"/>
                      <a:gd name="connsiteY1" fmla="*/ 40183 h 1277193"/>
                      <a:gd name="connsiteX2" fmla="*/ 702319 w 2905029"/>
                      <a:gd name="connsiteY2" fmla="*/ 456358 h 1277193"/>
                      <a:gd name="connsiteX3" fmla="*/ 1860000 w 2905029"/>
                      <a:gd name="connsiteY3" fmla="*/ 15821 h 1277193"/>
                      <a:gd name="connsiteX4" fmla="*/ 2905029 w 2905029"/>
                      <a:gd name="connsiteY4" fmla="*/ 620837 h 1277193"/>
                      <a:gd name="connsiteX5" fmla="*/ 2231261 w 2905029"/>
                      <a:gd name="connsiteY5" fmla="*/ 696464 h 1277193"/>
                      <a:gd name="connsiteX6" fmla="*/ 2306888 w 2905029"/>
                      <a:gd name="connsiteY6" fmla="*/ 387081 h 1277193"/>
                      <a:gd name="connsiteX7" fmla="*/ 1956253 w 2905029"/>
                      <a:gd name="connsiteY7" fmla="*/ 469583 h 1277193"/>
                      <a:gd name="connsiteX8" fmla="*/ 2086882 w 2905029"/>
                      <a:gd name="connsiteY8" fmla="*/ 682714 h 1277193"/>
                      <a:gd name="connsiteX9" fmla="*/ 701269 w 2905029"/>
                      <a:gd name="connsiteY9" fmla="*/ 796978 h 1277193"/>
                      <a:gd name="connsiteX10" fmla="*/ 0 w 2905029"/>
                      <a:gd name="connsiteY10" fmla="*/ 1247530 h 1277193"/>
                      <a:gd name="connsiteX0" fmla="*/ 0 w 2905029"/>
                      <a:gd name="connsiteY0" fmla="*/ 1258696 h 1288359"/>
                      <a:gd name="connsiteX1" fmla="*/ 7925 w 2905029"/>
                      <a:gd name="connsiteY1" fmla="*/ 51349 h 1288359"/>
                      <a:gd name="connsiteX2" fmla="*/ 702319 w 2905029"/>
                      <a:gd name="connsiteY2" fmla="*/ 467524 h 1288359"/>
                      <a:gd name="connsiteX3" fmla="*/ 1871113 w 2905029"/>
                      <a:gd name="connsiteY3" fmla="*/ 0 h 1288359"/>
                      <a:gd name="connsiteX4" fmla="*/ 2905029 w 2905029"/>
                      <a:gd name="connsiteY4" fmla="*/ 632003 h 1288359"/>
                      <a:gd name="connsiteX5" fmla="*/ 2231261 w 2905029"/>
                      <a:gd name="connsiteY5" fmla="*/ 707630 h 1288359"/>
                      <a:gd name="connsiteX6" fmla="*/ 2306888 w 2905029"/>
                      <a:gd name="connsiteY6" fmla="*/ 398247 h 1288359"/>
                      <a:gd name="connsiteX7" fmla="*/ 1956253 w 2905029"/>
                      <a:gd name="connsiteY7" fmla="*/ 480749 h 1288359"/>
                      <a:gd name="connsiteX8" fmla="*/ 2086882 w 2905029"/>
                      <a:gd name="connsiteY8" fmla="*/ 693880 h 1288359"/>
                      <a:gd name="connsiteX9" fmla="*/ 701269 w 2905029"/>
                      <a:gd name="connsiteY9" fmla="*/ 808144 h 1288359"/>
                      <a:gd name="connsiteX10" fmla="*/ 0 w 2905029"/>
                      <a:gd name="connsiteY10" fmla="*/ 1258696 h 1288359"/>
                      <a:gd name="connsiteX0" fmla="*/ 0 w 2905029"/>
                      <a:gd name="connsiteY0" fmla="*/ 1258696 h 1288359"/>
                      <a:gd name="connsiteX1" fmla="*/ 7925 w 2905029"/>
                      <a:gd name="connsiteY1" fmla="*/ 51349 h 1288359"/>
                      <a:gd name="connsiteX2" fmla="*/ 702319 w 2905029"/>
                      <a:gd name="connsiteY2" fmla="*/ 467524 h 1288359"/>
                      <a:gd name="connsiteX3" fmla="*/ 1871113 w 2905029"/>
                      <a:gd name="connsiteY3" fmla="*/ 0 h 1288359"/>
                      <a:gd name="connsiteX4" fmla="*/ 2905029 w 2905029"/>
                      <a:gd name="connsiteY4" fmla="*/ 632003 h 1288359"/>
                      <a:gd name="connsiteX5" fmla="*/ 2231261 w 2905029"/>
                      <a:gd name="connsiteY5" fmla="*/ 707630 h 1288359"/>
                      <a:gd name="connsiteX6" fmla="*/ 2306888 w 2905029"/>
                      <a:gd name="connsiteY6" fmla="*/ 398247 h 1288359"/>
                      <a:gd name="connsiteX7" fmla="*/ 1956253 w 2905029"/>
                      <a:gd name="connsiteY7" fmla="*/ 480749 h 1288359"/>
                      <a:gd name="connsiteX8" fmla="*/ 2086882 w 2905029"/>
                      <a:gd name="connsiteY8" fmla="*/ 693880 h 1288359"/>
                      <a:gd name="connsiteX9" fmla="*/ 701269 w 2905029"/>
                      <a:gd name="connsiteY9" fmla="*/ 808144 h 1288359"/>
                      <a:gd name="connsiteX10" fmla="*/ 0 w 2905029"/>
                      <a:gd name="connsiteY10" fmla="*/ 1258696 h 1288359"/>
                      <a:gd name="connsiteX0" fmla="*/ 0 w 2905029"/>
                      <a:gd name="connsiteY0" fmla="*/ 1258696 h 1288359"/>
                      <a:gd name="connsiteX1" fmla="*/ 7925 w 2905029"/>
                      <a:gd name="connsiteY1" fmla="*/ 51349 h 1288359"/>
                      <a:gd name="connsiteX2" fmla="*/ 702319 w 2905029"/>
                      <a:gd name="connsiteY2" fmla="*/ 467524 h 1288359"/>
                      <a:gd name="connsiteX3" fmla="*/ 1871113 w 2905029"/>
                      <a:gd name="connsiteY3" fmla="*/ 0 h 1288359"/>
                      <a:gd name="connsiteX4" fmla="*/ 2905029 w 2905029"/>
                      <a:gd name="connsiteY4" fmla="*/ 632003 h 1288359"/>
                      <a:gd name="connsiteX5" fmla="*/ 2231261 w 2905029"/>
                      <a:gd name="connsiteY5" fmla="*/ 707630 h 1288359"/>
                      <a:gd name="connsiteX6" fmla="*/ 2306888 w 2905029"/>
                      <a:gd name="connsiteY6" fmla="*/ 398247 h 1288359"/>
                      <a:gd name="connsiteX7" fmla="*/ 1956253 w 2905029"/>
                      <a:gd name="connsiteY7" fmla="*/ 480749 h 1288359"/>
                      <a:gd name="connsiteX8" fmla="*/ 2086882 w 2905029"/>
                      <a:gd name="connsiteY8" fmla="*/ 693880 h 1288359"/>
                      <a:gd name="connsiteX9" fmla="*/ 701269 w 2905029"/>
                      <a:gd name="connsiteY9" fmla="*/ 808144 h 1288359"/>
                      <a:gd name="connsiteX10" fmla="*/ 0 w 2905029"/>
                      <a:gd name="connsiteY10" fmla="*/ 1258696 h 1288359"/>
                      <a:gd name="connsiteX0" fmla="*/ 0 w 2905029"/>
                      <a:gd name="connsiteY0" fmla="*/ 1258696 h 1288359"/>
                      <a:gd name="connsiteX1" fmla="*/ 7925 w 2905029"/>
                      <a:gd name="connsiteY1" fmla="*/ 51349 h 1288359"/>
                      <a:gd name="connsiteX2" fmla="*/ 702319 w 2905029"/>
                      <a:gd name="connsiteY2" fmla="*/ 467524 h 1288359"/>
                      <a:gd name="connsiteX3" fmla="*/ 1871113 w 2905029"/>
                      <a:gd name="connsiteY3" fmla="*/ 0 h 1288359"/>
                      <a:gd name="connsiteX4" fmla="*/ 2905029 w 2905029"/>
                      <a:gd name="connsiteY4" fmla="*/ 632003 h 1288359"/>
                      <a:gd name="connsiteX5" fmla="*/ 2231261 w 2905029"/>
                      <a:gd name="connsiteY5" fmla="*/ 707630 h 1288359"/>
                      <a:gd name="connsiteX6" fmla="*/ 2306888 w 2905029"/>
                      <a:gd name="connsiteY6" fmla="*/ 398247 h 1288359"/>
                      <a:gd name="connsiteX7" fmla="*/ 1956253 w 2905029"/>
                      <a:gd name="connsiteY7" fmla="*/ 480749 h 1288359"/>
                      <a:gd name="connsiteX8" fmla="*/ 2086882 w 2905029"/>
                      <a:gd name="connsiteY8" fmla="*/ 693880 h 1288359"/>
                      <a:gd name="connsiteX9" fmla="*/ 701269 w 2905029"/>
                      <a:gd name="connsiteY9" fmla="*/ 808144 h 1288359"/>
                      <a:gd name="connsiteX10" fmla="*/ 0 w 2905029"/>
                      <a:gd name="connsiteY10" fmla="*/ 1258696 h 1288359"/>
                      <a:gd name="connsiteX0" fmla="*/ 0 w 2905029"/>
                      <a:gd name="connsiteY0" fmla="*/ 1258696 h 1288359"/>
                      <a:gd name="connsiteX1" fmla="*/ 7925 w 2905029"/>
                      <a:gd name="connsiteY1" fmla="*/ 51349 h 1288359"/>
                      <a:gd name="connsiteX2" fmla="*/ 702319 w 2905029"/>
                      <a:gd name="connsiteY2" fmla="*/ 467524 h 1288359"/>
                      <a:gd name="connsiteX3" fmla="*/ 1871113 w 2905029"/>
                      <a:gd name="connsiteY3" fmla="*/ 0 h 1288359"/>
                      <a:gd name="connsiteX4" fmla="*/ 2905029 w 2905029"/>
                      <a:gd name="connsiteY4" fmla="*/ 632003 h 1288359"/>
                      <a:gd name="connsiteX5" fmla="*/ 2480893 w 2905029"/>
                      <a:gd name="connsiteY5" fmla="*/ 955651 h 1288359"/>
                      <a:gd name="connsiteX6" fmla="*/ 2231261 w 2905029"/>
                      <a:gd name="connsiteY6" fmla="*/ 707630 h 1288359"/>
                      <a:gd name="connsiteX7" fmla="*/ 2306888 w 2905029"/>
                      <a:gd name="connsiteY7" fmla="*/ 398247 h 1288359"/>
                      <a:gd name="connsiteX8" fmla="*/ 1956253 w 2905029"/>
                      <a:gd name="connsiteY8" fmla="*/ 480749 h 1288359"/>
                      <a:gd name="connsiteX9" fmla="*/ 2086882 w 2905029"/>
                      <a:gd name="connsiteY9" fmla="*/ 693880 h 1288359"/>
                      <a:gd name="connsiteX10" fmla="*/ 701269 w 2905029"/>
                      <a:gd name="connsiteY10" fmla="*/ 808144 h 1288359"/>
                      <a:gd name="connsiteX11" fmla="*/ 0 w 2905029"/>
                      <a:gd name="connsiteY11" fmla="*/ 1258696 h 1288359"/>
                      <a:gd name="connsiteX0" fmla="*/ 0 w 2936019"/>
                      <a:gd name="connsiteY0" fmla="*/ 1258696 h 1288359"/>
                      <a:gd name="connsiteX1" fmla="*/ 7925 w 2936019"/>
                      <a:gd name="connsiteY1" fmla="*/ 51349 h 1288359"/>
                      <a:gd name="connsiteX2" fmla="*/ 702319 w 2936019"/>
                      <a:gd name="connsiteY2" fmla="*/ 467524 h 1288359"/>
                      <a:gd name="connsiteX3" fmla="*/ 1871113 w 2936019"/>
                      <a:gd name="connsiteY3" fmla="*/ 0 h 1288359"/>
                      <a:gd name="connsiteX4" fmla="*/ 2905029 w 2936019"/>
                      <a:gd name="connsiteY4" fmla="*/ 632003 h 1288359"/>
                      <a:gd name="connsiteX5" fmla="*/ 2753943 w 2936019"/>
                      <a:gd name="connsiteY5" fmla="*/ 742926 h 1288359"/>
                      <a:gd name="connsiteX6" fmla="*/ 2480893 w 2936019"/>
                      <a:gd name="connsiteY6" fmla="*/ 955651 h 1288359"/>
                      <a:gd name="connsiteX7" fmla="*/ 2231261 w 2936019"/>
                      <a:gd name="connsiteY7" fmla="*/ 707630 h 1288359"/>
                      <a:gd name="connsiteX8" fmla="*/ 2306888 w 2936019"/>
                      <a:gd name="connsiteY8" fmla="*/ 398247 h 1288359"/>
                      <a:gd name="connsiteX9" fmla="*/ 1956253 w 2936019"/>
                      <a:gd name="connsiteY9" fmla="*/ 480749 h 1288359"/>
                      <a:gd name="connsiteX10" fmla="*/ 2086882 w 2936019"/>
                      <a:gd name="connsiteY10" fmla="*/ 693880 h 1288359"/>
                      <a:gd name="connsiteX11" fmla="*/ 701269 w 2936019"/>
                      <a:gd name="connsiteY11" fmla="*/ 808144 h 1288359"/>
                      <a:gd name="connsiteX12" fmla="*/ 0 w 2936019"/>
                      <a:gd name="connsiteY12" fmla="*/ 1258696 h 1288359"/>
                      <a:gd name="connsiteX0" fmla="*/ 0 w 2905029"/>
                      <a:gd name="connsiteY0" fmla="*/ 1258696 h 1288359"/>
                      <a:gd name="connsiteX1" fmla="*/ 7925 w 2905029"/>
                      <a:gd name="connsiteY1" fmla="*/ 51349 h 1288359"/>
                      <a:gd name="connsiteX2" fmla="*/ 702319 w 2905029"/>
                      <a:gd name="connsiteY2" fmla="*/ 467524 h 1288359"/>
                      <a:gd name="connsiteX3" fmla="*/ 1871113 w 2905029"/>
                      <a:gd name="connsiteY3" fmla="*/ 0 h 1288359"/>
                      <a:gd name="connsiteX4" fmla="*/ 2905029 w 2905029"/>
                      <a:gd name="connsiteY4" fmla="*/ 632003 h 1288359"/>
                      <a:gd name="connsiteX5" fmla="*/ 2753943 w 2905029"/>
                      <a:gd name="connsiteY5" fmla="*/ 742926 h 1288359"/>
                      <a:gd name="connsiteX6" fmla="*/ 2480893 w 2905029"/>
                      <a:gd name="connsiteY6" fmla="*/ 955651 h 1288359"/>
                      <a:gd name="connsiteX7" fmla="*/ 2231261 w 2905029"/>
                      <a:gd name="connsiteY7" fmla="*/ 707630 h 1288359"/>
                      <a:gd name="connsiteX8" fmla="*/ 2306888 w 2905029"/>
                      <a:gd name="connsiteY8" fmla="*/ 398247 h 1288359"/>
                      <a:gd name="connsiteX9" fmla="*/ 1956253 w 2905029"/>
                      <a:gd name="connsiteY9" fmla="*/ 480749 h 1288359"/>
                      <a:gd name="connsiteX10" fmla="*/ 2086882 w 2905029"/>
                      <a:gd name="connsiteY10" fmla="*/ 693880 h 1288359"/>
                      <a:gd name="connsiteX11" fmla="*/ 701269 w 2905029"/>
                      <a:gd name="connsiteY11" fmla="*/ 808144 h 1288359"/>
                      <a:gd name="connsiteX12" fmla="*/ 0 w 2905029"/>
                      <a:gd name="connsiteY12" fmla="*/ 1258696 h 1288359"/>
                      <a:gd name="connsiteX0" fmla="*/ 0 w 2936779"/>
                      <a:gd name="connsiteY0" fmla="*/ 1258696 h 1288359"/>
                      <a:gd name="connsiteX1" fmla="*/ 7925 w 2936779"/>
                      <a:gd name="connsiteY1" fmla="*/ 51349 h 1288359"/>
                      <a:gd name="connsiteX2" fmla="*/ 702319 w 2936779"/>
                      <a:gd name="connsiteY2" fmla="*/ 467524 h 1288359"/>
                      <a:gd name="connsiteX3" fmla="*/ 1871113 w 2936779"/>
                      <a:gd name="connsiteY3" fmla="*/ 0 h 1288359"/>
                      <a:gd name="connsiteX4" fmla="*/ 2936779 w 2936779"/>
                      <a:gd name="connsiteY4" fmla="*/ 638353 h 1288359"/>
                      <a:gd name="connsiteX5" fmla="*/ 2753943 w 2936779"/>
                      <a:gd name="connsiteY5" fmla="*/ 742926 h 1288359"/>
                      <a:gd name="connsiteX6" fmla="*/ 2480893 w 2936779"/>
                      <a:gd name="connsiteY6" fmla="*/ 955651 h 1288359"/>
                      <a:gd name="connsiteX7" fmla="*/ 2231261 w 2936779"/>
                      <a:gd name="connsiteY7" fmla="*/ 707630 h 1288359"/>
                      <a:gd name="connsiteX8" fmla="*/ 2306888 w 2936779"/>
                      <a:gd name="connsiteY8" fmla="*/ 398247 h 1288359"/>
                      <a:gd name="connsiteX9" fmla="*/ 1956253 w 2936779"/>
                      <a:gd name="connsiteY9" fmla="*/ 480749 h 1288359"/>
                      <a:gd name="connsiteX10" fmla="*/ 2086882 w 2936779"/>
                      <a:gd name="connsiteY10" fmla="*/ 693880 h 1288359"/>
                      <a:gd name="connsiteX11" fmla="*/ 701269 w 2936779"/>
                      <a:gd name="connsiteY11" fmla="*/ 808144 h 1288359"/>
                      <a:gd name="connsiteX12" fmla="*/ 0 w 2936779"/>
                      <a:gd name="connsiteY12" fmla="*/ 1258696 h 1288359"/>
                      <a:gd name="connsiteX0" fmla="*/ 0 w 2936779"/>
                      <a:gd name="connsiteY0" fmla="*/ 1258696 h 1288359"/>
                      <a:gd name="connsiteX1" fmla="*/ 7925 w 2936779"/>
                      <a:gd name="connsiteY1" fmla="*/ 51349 h 1288359"/>
                      <a:gd name="connsiteX2" fmla="*/ 702319 w 2936779"/>
                      <a:gd name="connsiteY2" fmla="*/ 467524 h 1288359"/>
                      <a:gd name="connsiteX3" fmla="*/ 1871113 w 2936779"/>
                      <a:gd name="connsiteY3" fmla="*/ 0 h 1288359"/>
                      <a:gd name="connsiteX4" fmla="*/ 2936779 w 2936779"/>
                      <a:gd name="connsiteY4" fmla="*/ 638353 h 1288359"/>
                      <a:gd name="connsiteX5" fmla="*/ 2753943 w 2936779"/>
                      <a:gd name="connsiteY5" fmla="*/ 742926 h 1288359"/>
                      <a:gd name="connsiteX6" fmla="*/ 2480893 w 2936779"/>
                      <a:gd name="connsiteY6" fmla="*/ 955651 h 1288359"/>
                      <a:gd name="connsiteX7" fmla="*/ 2231261 w 2936779"/>
                      <a:gd name="connsiteY7" fmla="*/ 707630 h 1288359"/>
                      <a:gd name="connsiteX8" fmla="*/ 2306888 w 2936779"/>
                      <a:gd name="connsiteY8" fmla="*/ 398247 h 1288359"/>
                      <a:gd name="connsiteX9" fmla="*/ 1956253 w 2936779"/>
                      <a:gd name="connsiteY9" fmla="*/ 480749 h 1288359"/>
                      <a:gd name="connsiteX10" fmla="*/ 2086882 w 2936779"/>
                      <a:gd name="connsiteY10" fmla="*/ 693880 h 1288359"/>
                      <a:gd name="connsiteX11" fmla="*/ 701269 w 2936779"/>
                      <a:gd name="connsiteY11" fmla="*/ 808144 h 1288359"/>
                      <a:gd name="connsiteX12" fmla="*/ 0 w 2936779"/>
                      <a:gd name="connsiteY12" fmla="*/ 1258696 h 1288359"/>
                      <a:gd name="connsiteX0" fmla="*/ 0 w 2936779"/>
                      <a:gd name="connsiteY0" fmla="*/ 1247530 h 1277193"/>
                      <a:gd name="connsiteX1" fmla="*/ 7925 w 2936779"/>
                      <a:gd name="connsiteY1" fmla="*/ 40183 h 1277193"/>
                      <a:gd name="connsiteX2" fmla="*/ 702319 w 2936779"/>
                      <a:gd name="connsiteY2" fmla="*/ 456358 h 1277193"/>
                      <a:gd name="connsiteX3" fmla="*/ 1837776 w 2936779"/>
                      <a:gd name="connsiteY3" fmla="*/ 12646 h 1277193"/>
                      <a:gd name="connsiteX4" fmla="*/ 2936779 w 2936779"/>
                      <a:gd name="connsiteY4" fmla="*/ 627187 h 1277193"/>
                      <a:gd name="connsiteX5" fmla="*/ 2753943 w 2936779"/>
                      <a:gd name="connsiteY5" fmla="*/ 731760 h 1277193"/>
                      <a:gd name="connsiteX6" fmla="*/ 2480893 w 2936779"/>
                      <a:gd name="connsiteY6" fmla="*/ 944485 h 1277193"/>
                      <a:gd name="connsiteX7" fmla="*/ 2231261 w 2936779"/>
                      <a:gd name="connsiteY7" fmla="*/ 696464 h 1277193"/>
                      <a:gd name="connsiteX8" fmla="*/ 2306888 w 2936779"/>
                      <a:gd name="connsiteY8" fmla="*/ 387081 h 1277193"/>
                      <a:gd name="connsiteX9" fmla="*/ 1956253 w 2936779"/>
                      <a:gd name="connsiteY9" fmla="*/ 469583 h 1277193"/>
                      <a:gd name="connsiteX10" fmla="*/ 2086882 w 2936779"/>
                      <a:gd name="connsiteY10" fmla="*/ 682714 h 1277193"/>
                      <a:gd name="connsiteX11" fmla="*/ 701269 w 2936779"/>
                      <a:gd name="connsiteY11" fmla="*/ 796978 h 1277193"/>
                      <a:gd name="connsiteX12" fmla="*/ 0 w 2936779"/>
                      <a:gd name="connsiteY12" fmla="*/ 1247530 h 1277193"/>
                      <a:gd name="connsiteX0" fmla="*/ 0 w 2936779"/>
                      <a:gd name="connsiteY0" fmla="*/ 1247530 h 1277193"/>
                      <a:gd name="connsiteX1" fmla="*/ 7925 w 2936779"/>
                      <a:gd name="connsiteY1" fmla="*/ 40183 h 1277193"/>
                      <a:gd name="connsiteX2" fmla="*/ 702319 w 2936779"/>
                      <a:gd name="connsiteY2" fmla="*/ 456358 h 1277193"/>
                      <a:gd name="connsiteX3" fmla="*/ 1842538 w 2936779"/>
                      <a:gd name="connsiteY3" fmla="*/ 3121 h 1277193"/>
                      <a:gd name="connsiteX4" fmla="*/ 2936779 w 2936779"/>
                      <a:gd name="connsiteY4" fmla="*/ 627187 h 1277193"/>
                      <a:gd name="connsiteX5" fmla="*/ 2753943 w 2936779"/>
                      <a:gd name="connsiteY5" fmla="*/ 731760 h 1277193"/>
                      <a:gd name="connsiteX6" fmla="*/ 2480893 w 2936779"/>
                      <a:gd name="connsiteY6" fmla="*/ 944485 h 1277193"/>
                      <a:gd name="connsiteX7" fmla="*/ 2231261 w 2936779"/>
                      <a:gd name="connsiteY7" fmla="*/ 696464 h 1277193"/>
                      <a:gd name="connsiteX8" fmla="*/ 2306888 w 2936779"/>
                      <a:gd name="connsiteY8" fmla="*/ 387081 h 1277193"/>
                      <a:gd name="connsiteX9" fmla="*/ 1956253 w 2936779"/>
                      <a:gd name="connsiteY9" fmla="*/ 469583 h 1277193"/>
                      <a:gd name="connsiteX10" fmla="*/ 2086882 w 2936779"/>
                      <a:gd name="connsiteY10" fmla="*/ 682714 h 1277193"/>
                      <a:gd name="connsiteX11" fmla="*/ 701269 w 2936779"/>
                      <a:gd name="connsiteY11" fmla="*/ 796978 h 1277193"/>
                      <a:gd name="connsiteX12" fmla="*/ 0 w 2936779"/>
                      <a:gd name="connsiteY12" fmla="*/ 1247530 h 1277193"/>
                      <a:gd name="connsiteX0" fmla="*/ 0 w 2936779"/>
                      <a:gd name="connsiteY0" fmla="*/ 1247530 h 1277193"/>
                      <a:gd name="connsiteX1" fmla="*/ 7925 w 2936779"/>
                      <a:gd name="connsiteY1" fmla="*/ 40183 h 1277193"/>
                      <a:gd name="connsiteX2" fmla="*/ 702319 w 2936779"/>
                      <a:gd name="connsiteY2" fmla="*/ 456358 h 1277193"/>
                      <a:gd name="connsiteX3" fmla="*/ 1842538 w 2936779"/>
                      <a:gd name="connsiteY3" fmla="*/ 3121 h 1277193"/>
                      <a:gd name="connsiteX4" fmla="*/ 2936779 w 2936779"/>
                      <a:gd name="connsiteY4" fmla="*/ 627187 h 1277193"/>
                      <a:gd name="connsiteX5" fmla="*/ 2753943 w 2936779"/>
                      <a:gd name="connsiteY5" fmla="*/ 731760 h 1277193"/>
                      <a:gd name="connsiteX6" fmla="*/ 2480893 w 2936779"/>
                      <a:gd name="connsiteY6" fmla="*/ 944485 h 1277193"/>
                      <a:gd name="connsiteX7" fmla="*/ 2231261 w 2936779"/>
                      <a:gd name="connsiteY7" fmla="*/ 696464 h 1277193"/>
                      <a:gd name="connsiteX8" fmla="*/ 2306888 w 2936779"/>
                      <a:gd name="connsiteY8" fmla="*/ 387081 h 1277193"/>
                      <a:gd name="connsiteX9" fmla="*/ 1956253 w 2936779"/>
                      <a:gd name="connsiteY9" fmla="*/ 469583 h 1277193"/>
                      <a:gd name="connsiteX10" fmla="*/ 2086882 w 2936779"/>
                      <a:gd name="connsiteY10" fmla="*/ 682714 h 1277193"/>
                      <a:gd name="connsiteX11" fmla="*/ 701269 w 2936779"/>
                      <a:gd name="connsiteY11" fmla="*/ 796978 h 1277193"/>
                      <a:gd name="connsiteX12" fmla="*/ 0 w 2936779"/>
                      <a:gd name="connsiteY12" fmla="*/ 1247530 h 1277193"/>
                      <a:gd name="connsiteX0" fmla="*/ 0 w 2936779"/>
                      <a:gd name="connsiteY0" fmla="*/ 1247530 h 1277193"/>
                      <a:gd name="connsiteX1" fmla="*/ 7925 w 2936779"/>
                      <a:gd name="connsiteY1" fmla="*/ 40183 h 1277193"/>
                      <a:gd name="connsiteX2" fmla="*/ 702319 w 2936779"/>
                      <a:gd name="connsiteY2" fmla="*/ 456358 h 1277193"/>
                      <a:gd name="connsiteX3" fmla="*/ 1842538 w 2936779"/>
                      <a:gd name="connsiteY3" fmla="*/ 3121 h 1277193"/>
                      <a:gd name="connsiteX4" fmla="*/ 2936779 w 2936779"/>
                      <a:gd name="connsiteY4" fmla="*/ 627187 h 1277193"/>
                      <a:gd name="connsiteX5" fmla="*/ 2753943 w 2936779"/>
                      <a:gd name="connsiteY5" fmla="*/ 731760 h 1277193"/>
                      <a:gd name="connsiteX6" fmla="*/ 2480893 w 2936779"/>
                      <a:gd name="connsiteY6" fmla="*/ 944485 h 1277193"/>
                      <a:gd name="connsiteX7" fmla="*/ 2231261 w 2936779"/>
                      <a:gd name="connsiteY7" fmla="*/ 696464 h 1277193"/>
                      <a:gd name="connsiteX8" fmla="*/ 2306888 w 2936779"/>
                      <a:gd name="connsiteY8" fmla="*/ 387081 h 1277193"/>
                      <a:gd name="connsiteX9" fmla="*/ 1956253 w 2936779"/>
                      <a:gd name="connsiteY9" fmla="*/ 469583 h 1277193"/>
                      <a:gd name="connsiteX10" fmla="*/ 2086882 w 2936779"/>
                      <a:gd name="connsiteY10" fmla="*/ 682714 h 1277193"/>
                      <a:gd name="connsiteX11" fmla="*/ 701269 w 2936779"/>
                      <a:gd name="connsiteY11" fmla="*/ 796978 h 1277193"/>
                      <a:gd name="connsiteX12" fmla="*/ 0 w 2936779"/>
                      <a:gd name="connsiteY12" fmla="*/ 1247530 h 1277193"/>
                      <a:gd name="connsiteX0" fmla="*/ 0 w 2936779"/>
                      <a:gd name="connsiteY0" fmla="*/ 1247530 h 1277193"/>
                      <a:gd name="connsiteX1" fmla="*/ 7925 w 2936779"/>
                      <a:gd name="connsiteY1" fmla="*/ 40183 h 1277193"/>
                      <a:gd name="connsiteX2" fmla="*/ 702319 w 2936779"/>
                      <a:gd name="connsiteY2" fmla="*/ 456358 h 1277193"/>
                      <a:gd name="connsiteX3" fmla="*/ 1842538 w 2936779"/>
                      <a:gd name="connsiteY3" fmla="*/ 3121 h 1277193"/>
                      <a:gd name="connsiteX4" fmla="*/ 2936779 w 2936779"/>
                      <a:gd name="connsiteY4" fmla="*/ 627187 h 1277193"/>
                      <a:gd name="connsiteX5" fmla="*/ 2753943 w 2936779"/>
                      <a:gd name="connsiteY5" fmla="*/ 731760 h 1277193"/>
                      <a:gd name="connsiteX6" fmla="*/ 2480893 w 2936779"/>
                      <a:gd name="connsiteY6" fmla="*/ 944485 h 1277193"/>
                      <a:gd name="connsiteX7" fmla="*/ 2231261 w 2936779"/>
                      <a:gd name="connsiteY7" fmla="*/ 696464 h 1277193"/>
                      <a:gd name="connsiteX8" fmla="*/ 2306888 w 2936779"/>
                      <a:gd name="connsiteY8" fmla="*/ 387081 h 1277193"/>
                      <a:gd name="connsiteX9" fmla="*/ 1956253 w 2936779"/>
                      <a:gd name="connsiteY9" fmla="*/ 469583 h 1277193"/>
                      <a:gd name="connsiteX10" fmla="*/ 2086882 w 2936779"/>
                      <a:gd name="connsiteY10" fmla="*/ 682714 h 1277193"/>
                      <a:gd name="connsiteX11" fmla="*/ 701269 w 2936779"/>
                      <a:gd name="connsiteY11" fmla="*/ 796978 h 1277193"/>
                      <a:gd name="connsiteX12" fmla="*/ 0 w 2936779"/>
                      <a:gd name="connsiteY12" fmla="*/ 1247530 h 1277193"/>
                      <a:gd name="connsiteX0" fmla="*/ 0 w 2936779"/>
                      <a:gd name="connsiteY0" fmla="*/ 1247530 h 1277193"/>
                      <a:gd name="connsiteX1" fmla="*/ 7925 w 2936779"/>
                      <a:gd name="connsiteY1" fmla="*/ 40183 h 1277193"/>
                      <a:gd name="connsiteX2" fmla="*/ 702319 w 2936779"/>
                      <a:gd name="connsiteY2" fmla="*/ 456358 h 1277193"/>
                      <a:gd name="connsiteX3" fmla="*/ 1842538 w 2936779"/>
                      <a:gd name="connsiteY3" fmla="*/ 3121 h 1277193"/>
                      <a:gd name="connsiteX4" fmla="*/ 2936779 w 2936779"/>
                      <a:gd name="connsiteY4" fmla="*/ 627187 h 1277193"/>
                      <a:gd name="connsiteX5" fmla="*/ 2712668 w 2936779"/>
                      <a:gd name="connsiteY5" fmla="*/ 728585 h 1277193"/>
                      <a:gd name="connsiteX6" fmla="*/ 2480893 w 2936779"/>
                      <a:gd name="connsiteY6" fmla="*/ 944485 h 1277193"/>
                      <a:gd name="connsiteX7" fmla="*/ 2231261 w 2936779"/>
                      <a:gd name="connsiteY7" fmla="*/ 696464 h 1277193"/>
                      <a:gd name="connsiteX8" fmla="*/ 2306888 w 2936779"/>
                      <a:gd name="connsiteY8" fmla="*/ 387081 h 1277193"/>
                      <a:gd name="connsiteX9" fmla="*/ 1956253 w 2936779"/>
                      <a:gd name="connsiteY9" fmla="*/ 469583 h 1277193"/>
                      <a:gd name="connsiteX10" fmla="*/ 2086882 w 2936779"/>
                      <a:gd name="connsiteY10" fmla="*/ 682714 h 1277193"/>
                      <a:gd name="connsiteX11" fmla="*/ 701269 w 2936779"/>
                      <a:gd name="connsiteY11" fmla="*/ 796978 h 1277193"/>
                      <a:gd name="connsiteX12" fmla="*/ 0 w 2936779"/>
                      <a:gd name="connsiteY12" fmla="*/ 1247530 h 1277193"/>
                      <a:gd name="connsiteX0" fmla="*/ 0 w 2939607"/>
                      <a:gd name="connsiteY0" fmla="*/ 1247530 h 1277193"/>
                      <a:gd name="connsiteX1" fmla="*/ 7925 w 2939607"/>
                      <a:gd name="connsiteY1" fmla="*/ 40183 h 1277193"/>
                      <a:gd name="connsiteX2" fmla="*/ 702319 w 2939607"/>
                      <a:gd name="connsiteY2" fmla="*/ 456358 h 1277193"/>
                      <a:gd name="connsiteX3" fmla="*/ 1842538 w 2939607"/>
                      <a:gd name="connsiteY3" fmla="*/ 3121 h 1277193"/>
                      <a:gd name="connsiteX4" fmla="*/ 2936779 w 2939607"/>
                      <a:gd name="connsiteY4" fmla="*/ 627187 h 1277193"/>
                      <a:gd name="connsiteX5" fmla="*/ 2712668 w 2939607"/>
                      <a:gd name="connsiteY5" fmla="*/ 728585 h 1277193"/>
                      <a:gd name="connsiteX6" fmla="*/ 2480893 w 2939607"/>
                      <a:gd name="connsiteY6" fmla="*/ 944485 h 1277193"/>
                      <a:gd name="connsiteX7" fmla="*/ 2231261 w 2939607"/>
                      <a:gd name="connsiteY7" fmla="*/ 696464 h 1277193"/>
                      <a:gd name="connsiteX8" fmla="*/ 2306888 w 2939607"/>
                      <a:gd name="connsiteY8" fmla="*/ 387081 h 1277193"/>
                      <a:gd name="connsiteX9" fmla="*/ 1956253 w 2939607"/>
                      <a:gd name="connsiteY9" fmla="*/ 469583 h 1277193"/>
                      <a:gd name="connsiteX10" fmla="*/ 2086882 w 2939607"/>
                      <a:gd name="connsiteY10" fmla="*/ 682714 h 1277193"/>
                      <a:gd name="connsiteX11" fmla="*/ 701269 w 2939607"/>
                      <a:gd name="connsiteY11" fmla="*/ 796978 h 1277193"/>
                      <a:gd name="connsiteX12" fmla="*/ 0 w 2939607"/>
                      <a:gd name="connsiteY12" fmla="*/ 1247530 h 1277193"/>
                      <a:gd name="connsiteX0" fmla="*/ 0 w 2933349"/>
                      <a:gd name="connsiteY0" fmla="*/ 1247530 h 1277193"/>
                      <a:gd name="connsiteX1" fmla="*/ 7925 w 2933349"/>
                      <a:gd name="connsiteY1" fmla="*/ 40183 h 1277193"/>
                      <a:gd name="connsiteX2" fmla="*/ 702319 w 2933349"/>
                      <a:gd name="connsiteY2" fmla="*/ 456358 h 1277193"/>
                      <a:gd name="connsiteX3" fmla="*/ 1842538 w 2933349"/>
                      <a:gd name="connsiteY3" fmla="*/ 3121 h 1277193"/>
                      <a:gd name="connsiteX4" fmla="*/ 2930429 w 2933349"/>
                      <a:gd name="connsiteY4" fmla="*/ 611312 h 1277193"/>
                      <a:gd name="connsiteX5" fmla="*/ 2712668 w 2933349"/>
                      <a:gd name="connsiteY5" fmla="*/ 728585 h 1277193"/>
                      <a:gd name="connsiteX6" fmla="*/ 2480893 w 2933349"/>
                      <a:gd name="connsiteY6" fmla="*/ 944485 h 1277193"/>
                      <a:gd name="connsiteX7" fmla="*/ 2231261 w 2933349"/>
                      <a:gd name="connsiteY7" fmla="*/ 696464 h 1277193"/>
                      <a:gd name="connsiteX8" fmla="*/ 2306888 w 2933349"/>
                      <a:gd name="connsiteY8" fmla="*/ 387081 h 1277193"/>
                      <a:gd name="connsiteX9" fmla="*/ 1956253 w 2933349"/>
                      <a:gd name="connsiteY9" fmla="*/ 469583 h 1277193"/>
                      <a:gd name="connsiteX10" fmla="*/ 2086882 w 2933349"/>
                      <a:gd name="connsiteY10" fmla="*/ 682714 h 1277193"/>
                      <a:gd name="connsiteX11" fmla="*/ 701269 w 2933349"/>
                      <a:gd name="connsiteY11" fmla="*/ 796978 h 1277193"/>
                      <a:gd name="connsiteX12" fmla="*/ 0 w 2933349"/>
                      <a:gd name="connsiteY12" fmla="*/ 1247530 h 1277193"/>
                      <a:gd name="connsiteX0" fmla="*/ 0 w 2934912"/>
                      <a:gd name="connsiteY0" fmla="*/ 1247530 h 1277193"/>
                      <a:gd name="connsiteX1" fmla="*/ 7925 w 2934912"/>
                      <a:gd name="connsiteY1" fmla="*/ 40183 h 1277193"/>
                      <a:gd name="connsiteX2" fmla="*/ 702319 w 2934912"/>
                      <a:gd name="connsiteY2" fmla="*/ 456358 h 1277193"/>
                      <a:gd name="connsiteX3" fmla="*/ 1842538 w 2934912"/>
                      <a:gd name="connsiteY3" fmla="*/ 3121 h 1277193"/>
                      <a:gd name="connsiteX4" fmla="*/ 2932016 w 2934912"/>
                      <a:gd name="connsiteY4" fmla="*/ 625600 h 1277193"/>
                      <a:gd name="connsiteX5" fmla="*/ 2712668 w 2934912"/>
                      <a:gd name="connsiteY5" fmla="*/ 728585 h 1277193"/>
                      <a:gd name="connsiteX6" fmla="*/ 2480893 w 2934912"/>
                      <a:gd name="connsiteY6" fmla="*/ 944485 h 1277193"/>
                      <a:gd name="connsiteX7" fmla="*/ 2231261 w 2934912"/>
                      <a:gd name="connsiteY7" fmla="*/ 696464 h 1277193"/>
                      <a:gd name="connsiteX8" fmla="*/ 2306888 w 2934912"/>
                      <a:gd name="connsiteY8" fmla="*/ 387081 h 1277193"/>
                      <a:gd name="connsiteX9" fmla="*/ 1956253 w 2934912"/>
                      <a:gd name="connsiteY9" fmla="*/ 469583 h 1277193"/>
                      <a:gd name="connsiteX10" fmla="*/ 2086882 w 2934912"/>
                      <a:gd name="connsiteY10" fmla="*/ 682714 h 1277193"/>
                      <a:gd name="connsiteX11" fmla="*/ 701269 w 2934912"/>
                      <a:gd name="connsiteY11" fmla="*/ 796978 h 1277193"/>
                      <a:gd name="connsiteX12" fmla="*/ 0 w 2934912"/>
                      <a:gd name="connsiteY12" fmla="*/ 1247530 h 1277193"/>
                      <a:gd name="connsiteX0" fmla="*/ 0 w 2934912"/>
                      <a:gd name="connsiteY0" fmla="*/ 1331777 h 1361440"/>
                      <a:gd name="connsiteX1" fmla="*/ 7925 w 2934912"/>
                      <a:gd name="connsiteY1" fmla="*/ 124430 h 1361440"/>
                      <a:gd name="connsiteX2" fmla="*/ 74242 w 2934912"/>
                      <a:gd name="connsiteY2" fmla="*/ 85757 h 1361440"/>
                      <a:gd name="connsiteX3" fmla="*/ 702319 w 2934912"/>
                      <a:gd name="connsiteY3" fmla="*/ 540605 h 1361440"/>
                      <a:gd name="connsiteX4" fmla="*/ 1842538 w 2934912"/>
                      <a:gd name="connsiteY4" fmla="*/ 87368 h 1361440"/>
                      <a:gd name="connsiteX5" fmla="*/ 2932016 w 2934912"/>
                      <a:gd name="connsiteY5" fmla="*/ 709847 h 1361440"/>
                      <a:gd name="connsiteX6" fmla="*/ 2712668 w 2934912"/>
                      <a:gd name="connsiteY6" fmla="*/ 812832 h 1361440"/>
                      <a:gd name="connsiteX7" fmla="*/ 2480893 w 2934912"/>
                      <a:gd name="connsiteY7" fmla="*/ 1028732 h 1361440"/>
                      <a:gd name="connsiteX8" fmla="*/ 2231261 w 2934912"/>
                      <a:gd name="connsiteY8" fmla="*/ 780711 h 1361440"/>
                      <a:gd name="connsiteX9" fmla="*/ 2306888 w 2934912"/>
                      <a:gd name="connsiteY9" fmla="*/ 471328 h 1361440"/>
                      <a:gd name="connsiteX10" fmla="*/ 1956253 w 2934912"/>
                      <a:gd name="connsiteY10" fmla="*/ 553830 h 1361440"/>
                      <a:gd name="connsiteX11" fmla="*/ 2086882 w 2934912"/>
                      <a:gd name="connsiteY11" fmla="*/ 766961 h 1361440"/>
                      <a:gd name="connsiteX12" fmla="*/ 701269 w 2934912"/>
                      <a:gd name="connsiteY12" fmla="*/ 881225 h 1361440"/>
                      <a:gd name="connsiteX13" fmla="*/ 0 w 2934912"/>
                      <a:gd name="connsiteY13" fmla="*/ 1331777 h 1361440"/>
                      <a:gd name="connsiteX0" fmla="*/ 0 w 2934912"/>
                      <a:gd name="connsiteY0" fmla="*/ 1331777 h 1361440"/>
                      <a:gd name="connsiteX1" fmla="*/ 7925 w 2934912"/>
                      <a:gd name="connsiteY1" fmla="*/ 124430 h 1361440"/>
                      <a:gd name="connsiteX2" fmla="*/ 74242 w 2934912"/>
                      <a:gd name="connsiteY2" fmla="*/ 85757 h 1361440"/>
                      <a:gd name="connsiteX3" fmla="*/ 702319 w 2934912"/>
                      <a:gd name="connsiteY3" fmla="*/ 540605 h 1361440"/>
                      <a:gd name="connsiteX4" fmla="*/ 1842538 w 2934912"/>
                      <a:gd name="connsiteY4" fmla="*/ 87368 h 1361440"/>
                      <a:gd name="connsiteX5" fmla="*/ 2932016 w 2934912"/>
                      <a:gd name="connsiteY5" fmla="*/ 709847 h 1361440"/>
                      <a:gd name="connsiteX6" fmla="*/ 2712668 w 2934912"/>
                      <a:gd name="connsiteY6" fmla="*/ 812832 h 1361440"/>
                      <a:gd name="connsiteX7" fmla="*/ 2480893 w 2934912"/>
                      <a:gd name="connsiteY7" fmla="*/ 1028732 h 1361440"/>
                      <a:gd name="connsiteX8" fmla="*/ 2231261 w 2934912"/>
                      <a:gd name="connsiteY8" fmla="*/ 780711 h 1361440"/>
                      <a:gd name="connsiteX9" fmla="*/ 2306888 w 2934912"/>
                      <a:gd name="connsiteY9" fmla="*/ 471328 h 1361440"/>
                      <a:gd name="connsiteX10" fmla="*/ 1956253 w 2934912"/>
                      <a:gd name="connsiteY10" fmla="*/ 553830 h 1361440"/>
                      <a:gd name="connsiteX11" fmla="*/ 2086882 w 2934912"/>
                      <a:gd name="connsiteY11" fmla="*/ 766961 h 1361440"/>
                      <a:gd name="connsiteX12" fmla="*/ 701269 w 2934912"/>
                      <a:gd name="connsiteY12" fmla="*/ 881225 h 1361440"/>
                      <a:gd name="connsiteX13" fmla="*/ 0 w 2934912"/>
                      <a:gd name="connsiteY13" fmla="*/ 1331777 h 1361440"/>
                      <a:gd name="connsiteX0" fmla="*/ 26918 w 2961830"/>
                      <a:gd name="connsiteY0" fmla="*/ 1275412 h 1305075"/>
                      <a:gd name="connsiteX1" fmla="*/ 34843 w 2961830"/>
                      <a:gd name="connsiteY1" fmla="*/ 68065 h 1305075"/>
                      <a:gd name="connsiteX2" fmla="*/ 101160 w 2961830"/>
                      <a:gd name="connsiteY2" fmla="*/ 29392 h 1305075"/>
                      <a:gd name="connsiteX3" fmla="*/ 729237 w 2961830"/>
                      <a:gd name="connsiteY3" fmla="*/ 484240 h 1305075"/>
                      <a:gd name="connsiteX4" fmla="*/ 1869456 w 2961830"/>
                      <a:gd name="connsiteY4" fmla="*/ 31003 h 1305075"/>
                      <a:gd name="connsiteX5" fmla="*/ 2958934 w 2961830"/>
                      <a:gd name="connsiteY5" fmla="*/ 653482 h 1305075"/>
                      <a:gd name="connsiteX6" fmla="*/ 2739586 w 2961830"/>
                      <a:gd name="connsiteY6" fmla="*/ 756467 h 1305075"/>
                      <a:gd name="connsiteX7" fmla="*/ 2507811 w 2961830"/>
                      <a:gd name="connsiteY7" fmla="*/ 972367 h 1305075"/>
                      <a:gd name="connsiteX8" fmla="*/ 2258179 w 2961830"/>
                      <a:gd name="connsiteY8" fmla="*/ 724346 h 1305075"/>
                      <a:gd name="connsiteX9" fmla="*/ 2333806 w 2961830"/>
                      <a:gd name="connsiteY9" fmla="*/ 414963 h 1305075"/>
                      <a:gd name="connsiteX10" fmla="*/ 1983171 w 2961830"/>
                      <a:gd name="connsiteY10" fmla="*/ 497465 h 1305075"/>
                      <a:gd name="connsiteX11" fmla="*/ 2113800 w 2961830"/>
                      <a:gd name="connsiteY11" fmla="*/ 710596 h 1305075"/>
                      <a:gd name="connsiteX12" fmla="*/ 728187 w 2961830"/>
                      <a:gd name="connsiteY12" fmla="*/ 824860 h 1305075"/>
                      <a:gd name="connsiteX13" fmla="*/ 26918 w 2961830"/>
                      <a:gd name="connsiteY13" fmla="*/ 1275412 h 1305075"/>
                      <a:gd name="connsiteX0" fmla="*/ 26918 w 2961830"/>
                      <a:gd name="connsiteY0" fmla="*/ 1275412 h 1305075"/>
                      <a:gd name="connsiteX1" fmla="*/ 34843 w 2961830"/>
                      <a:gd name="connsiteY1" fmla="*/ 68065 h 1305075"/>
                      <a:gd name="connsiteX2" fmla="*/ 101160 w 2961830"/>
                      <a:gd name="connsiteY2" fmla="*/ 29392 h 1305075"/>
                      <a:gd name="connsiteX3" fmla="*/ 729237 w 2961830"/>
                      <a:gd name="connsiteY3" fmla="*/ 484240 h 1305075"/>
                      <a:gd name="connsiteX4" fmla="*/ 1869456 w 2961830"/>
                      <a:gd name="connsiteY4" fmla="*/ 31003 h 1305075"/>
                      <a:gd name="connsiteX5" fmla="*/ 2958934 w 2961830"/>
                      <a:gd name="connsiteY5" fmla="*/ 653482 h 1305075"/>
                      <a:gd name="connsiteX6" fmla="*/ 2739586 w 2961830"/>
                      <a:gd name="connsiteY6" fmla="*/ 756467 h 1305075"/>
                      <a:gd name="connsiteX7" fmla="*/ 2507811 w 2961830"/>
                      <a:gd name="connsiteY7" fmla="*/ 972367 h 1305075"/>
                      <a:gd name="connsiteX8" fmla="*/ 2258179 w 2961830"/>
                      <a:gd name="connsiteY8" fmla="*/ 724346 h 1305075"/>
                      <a:gd name="connsiteX9" fmla="*/ 2333806 w 2961830"/>
                      <a:gd name="connsiteY9" fmla="*/ 414963 h 1305075"/>
                      <a:gd name="connsiteX10" fmla="*/ 1983171 w 2961830"/>
                      <a:gd name="connsiteY10" fmla="*/ 497465 h 1305075"/>
                      <a:gd name="connsiteX11" fmla="*/ 2113800 w 2961830"/>
                      <a:gd name="connsiteY11" fmla="*/ 710596 h 1305075"/>
                      <a:gd name="connsiteX12" fmla="*/ 728187 w 2961830"/>
                      <a:gd name="connsiteY12" fmla="*/ 824860 h 1305075"/>
                      <a:gd name="connsiteX13" fmla="*/ 26918 w 2961830"/>
                      <a:gd name="connsiteY13" fmla="*/ 1275412 h 1305075"/>
                      <a:gd name="connsiteX0" fmla="*/ 28009 w 2962921"/>
                      <a:gd name="connsiteY0" fmla="*/ 1266994 h 1296657"/>
                      <a:gd name="connsiteX1" fmla="*/ 35934 w 2962921"/>
                      <a:gd name="connsiteY1" fmla="*/ 59647 h 1296657"/>
                      <a:gd name="connsiteX2" fmla="*/ 99076 w 2962921"/>
                      <a:gd name="connsiteY2" fmla="*/ 32086 h 1296657"/>
                      <a:gd name="connsiteX3" fmla="*/ 730328 w 2962921"/>
                      <a:gd name="connsiteY3" fmla="*/ 475822 h 1296657"/>
                      <a:gd name="connsiteX4" fmla="*/ 1870547 w 2962921"/>
                      <a:gd name="connsiteY4" fmla="*/ 22585 h 1296657"/>
                      <a:gd name="connsiteX5" fmla="*/ 2960025 w 2962921"/>
                      <a:gd name="connsiteY5" fmla="*/ 645064 h 1296657"/>
                      <a:gd name="connsiteX6" fmla="*/ 2740677 w 2962921"/>
                      <a:gd name="connsiteY6" fmla="*/ 748049 h 1296657"/>
                      <a:gd name="connsiteX7" fmla="*/ 2508902 w 2962921"/>
                      <a:gd name="connsiteY7" fmla="*/ 963949 h 1296657"/>
                      <a:gd name="connsiteX8" fmla="*/ 2259270 w 2962921"/>
                      <a:gd name="connsiteY8" fmla="*/ 715928 h 1296657"/>
                      <a:gd name="connsiteX9" fmla="*/ 2334897 w 2962921"/>
                      <a:gd name="connsiteY9" fmla="*/ 406545 h 1296657"/>
                      <a:gd name="connsiteX10" fmla="*/ 1984262 w 2962921"/>
                      <a:gd name="connsiteY10" fmla="*/ 489047 h 1296657"/>
                      <a:gd name="connsiteX11" fmla="*/ 2114891 w 2962921"/>
                      <a:gd name="connsiteY11" fmla="*/ 702178 h 1296657"/>
                      <a:gd name="connsiteX12" fmla="*/ 729278 w 2962921"/>
                      <a:gd name="connsiteY12" fmla="*/ 816442 h 1296657"/>
                      <a:gd name="connsiteX13" fmla="*/ 28009 w 2962921"/>
                      <a:gd name="connsiteY13" fmla="*/ 1266994 h 1296657"/>
                      <a:gd name="connsiteX0" fmla="*/ 28571 w 2963483"/>
                      <a:gd name="connsiteY0" fmla="*/ 1277890 h 1307553"/>
                      <a:gd name="connsiteX1" fmla="*/ 36496 w 2963483"/>
                      <a:gd name="connsiteY1" fmla="*/ 70543 h 1307553"/>
                      <a:gd name="connsiteX2" fmla="*/ 98051 w 2963483"/>
                      <a:gd name="connsiteY2" fmla="*/ 28695 h 1307553"/>
                      <a:gd name="connsiteX3" fmla="*/ 730890 w 2963483"/>
                      <a:gd name="connsiteY3" fmla="*/ 486718 h 1307553"/>
                      <a:gd name="connsiteX4" fmla="*/ 1871109 w 2963483"/>
                      <a:gd name="connsiteY4" fmla="*/ 33481 h 1307553"/>
                      <a:gd name="connsiteX5" fmla="*/ 2960587 w 2963483"/>
                      <a:gd name="connsiteY5" fmla="*/ 655960 h 1307553"/>
                      <a:gd name="connsiteX6" fmla="*/ 2741239 w 2963483"/>
                      <a:gd name="connsiteY6" fmla="*/ 758945 h 1307553"/>
                      <a:gd name="connsiteX7" fmla="*/ 2509464 w 2963483"/>
                      <a:gd name="connsiteY7" fmla="*/ 974845 h 1307553"/>
                      <a:gd name="connsiteX8" fmla="*/ 2259832 w 2963483"/>
                      <a:gd name="connsiteY8" fmla="*/ 726824 h 1307553"/>
                      <a:gd name="connsiteX9" fmla="*/ 2335459 w 2963483"/>
                      <a:gd name="connsiteY9" fmla="*/ 417441 h 1307553"/>
                      <a:gd name="connsiteX10" fmla="*/ 1984824 w 2963483"/>
                      <a:gd name="connsiteY10" fmla="*/ 499943 h 1307553"/>
                      <a:gd name="connsiteX11" fmla="*/ 2115453 w 2963483"/>
                      <a:gd name="connsiteY11" fmla="*/ 713074 h 1307553"/>
                      <a:gd name="connsiteX12" fmla="*/ 729840 w 2963483"/>
                      <a:gd name="connsiteY12" fmla="*/ 827338 h 1307553"/>
                      <a:gd name="connsiteX13" fmla="*/ 28571 w 2963483"/>
                      <a:gd name="connsiteY13" fmla="*/ 1277890 h 1307553"/>
                      <a:gd name="connsiteX0" fmla="*/ 28571 w 2963483"/>
                      <a:gd name="connsiteY0" fmla="*/ 1271752 h 1301415"/>
                      <a:gd name="connsiteX1" fmla="*/ 36496 w 2963483"/>
                      <a:gd name="connsiteY1" fmla="*/ 64405 h 1301415"/>
                      <a:gd name="connsiteX2" fmla="*/ 98051 w 2963483"/>
                      <a:gd name="connsiteY2" fmla="*/ 30494 h 1301415"/>
                      <a:gd name="connsiteX3" fmla="*/ 730890 w 2963483"/>
                      <a:gd name="connsiteY3" fmla="*/ 480580 h 1301415"/>
                      <a:gd name="connsiteX4" fmla="*/ 1871109 w 2963483"/>
                      <a:gd name="connsiteY4" fmla="*/ 27343 h 1301415"/>
                      <a:gd name="connsiteX5" fmla="*/ 2960587 w 2963483"/>
                      <a:gd name="connsiteY5" fmla="*/ 649822 h 1301415"/>
                      <a:gd name="connsiteX6" fmla="*/ 2741239 w 2963483"/>
                      <a:gd name="connsiteY6" fmla="*/ 752807 h 1301415"/>
                      <a:gd name="connsiteX7" fmla="*/ 2509464 w 2963483"/>
                      <a:gd name="connsiteY7" fmla="*/ 968707 h 1301415"/>
                      <a:gd name="connsiteX8" fmla="*/ 2259832 w 2963483"/>
                      <a:gd name="connsiteY8" fmla="*/ 720686 h 1301415"/>
                      <a:gd name="connsiteX9" fmla="*/ 2335459 w 2963483"/>
                      <a:gd name="connsiteY9" fmla="*/ 411303 h 1301415"/>
                      <a:gd name="connsiteX10" fmla="*/ 1984824 w 2963483"/>
                      <a:gd name="connsiteY10" fmla="*/ 493805 h 1301415"/>
                      <a:gd name="connsiteX11" fmla="*/ 2115453 w 2963483"/>
                      <a:gd name="connsiteY11" fmla="*/ 706936 h 1301415"/>
                      <a:gd name="connsiteX12" fmla="*/ 729840 w 2963483"/>
                      <a:gd name="connsiteY12" fmla="*/ 821200 h 1301415"/>
                      <a:gd name="connsiteX13" fmla="*/ 28571 w 2963483"/>
                      <a:gd name="connsiteY13" fmla="*/ 1271752 h 1301415"/>
                      <a:gd name="connsiteX0" fmla="*/ 3625 w 2938537"/>
                      <a:gd name="connsiteY0" fmla="*/ 1262700 h 1292363"/>
                      <a:gd name="connsiteX1" fmla="*/ 57588 w 2938537"/>
                      <a:gd name="connsiteY1" fmla="*/ 107740 h 1292363"/>
                      <a:gd name="connsiteX2" fmla="*/ 73105 w 2938537"/>
                      <a:gd name="connsiteY2" fmla="*/ 21442 h 1292363"/>
                      <a:gd name="connsiteX3" fmla="*/ 705944 w 2938537"/>
                      <a:gd name="connsiteY3" fmla="*/ 471528 h 1292363"/>
                      <a:gd name="connsiteX4" fmla="*/ 1846163 w 2938537"/>
                      <a:gd name="connsiteY4" fmla="*/ 18291 h 1292363"/>
                      <a:gd name="connsiteX5" fmla="*/ 2935641 w 2938537"/>
                      <a:gd name="connsiteY5" fmla="*/ 640770 h 1292363"/>
                      <a:gd name="connsiteX6" fmla="*/ 2716293 w 2938537"/>
                      <a:gd name="connsiteY6" fmla="*/ 743755 h 1292363"/>
                      <a:gd name="connsiteX7" fmla="*/ 2484518 w 2938537"/>
                      <a:gd name="connsiteY7" fmla="*/ 959655 h 1292363"/>
                      <a:gd name="connsiteX8" fmla="*/ 2234886 w 2938537"/>
                      <a:gd name="connsiteY8" fmla="*/ 711634 h 1292363"/>
                      <a:gd name="connsiteX9" fmla="*/ 2310513 w 2938537"/>
                      <a:gd name="connsiteY9" fmla="*/ 402251 h 1292363"/>
                      <a:gd name="connsiteX10" fmla="*/ 1959878 w 2938537"/>
                      <a:gd name="connsiteY10" fmla="*/ 484753 h 1292363"/>
                      <a:gd name="connsiteX11" fmla="*/ 2090507 w 2938537"/>
                      <a:gd name="connsiteY11" fmla="*/ 697884 h 1292363"/>
                      <a:gd name="connsiteX12" fmla="*/ 704894 w 2938537"/>
                      <a:gd name="connsiteY12" fmla="*/ 812148 h 1292363"/>
                      <a:gd name="connsiteX13" fmla="*/ 3625 w 2938537"/>
                      <a:gd name="connsiteY13" fmla="*/ 1262700 h 1292363"/>
                      <a:gd name="connsiteX0" fmla="*/ 0 w 2934912"/>
                      <a:gd name="connsiteY0" fmla="*/ 1244577 h 1274240"/>
                      <a:gd name="connsiteX1" fmla="*/ 53963 w 2934912"/>
                      <a:gd name="connsiteY1" fmla="*/ 89617 h 1274240"/>
                      <a:gd name="connsiteX2" fmla="*/ 69480 w 2934912"/>
                      <a:gd name="connsiteY2" fmla="*/ 3319 h 1274240"/>
                      <a:gd name="connsiteX3" fmla="*/ 702319 w 2934912"/>
                      <a:gd name="connsiteY3" fmla="*/ 453405 h 1274240"/>
                      <a:gd name="connsiteX4" fmla="*/ 1842538 w 2934912"/>
                      <a:gd name="connsiteY4" fmla="*/ 168 h 1274240"/>
                      <a:gd name="connsiteX5" fmla="*/ 2932016 w 2934912"/>
                      <a:gd name="connsiteY5" fmla="*/ 622647 h 1274240"/>
                      <a:gd name="connsiteX6" fmla="*/ 2712668 w 2934912"/>
                      <a:gd name="connsiteY6" fmla="*/ 725632 h 1274240"/>
                      <a:gd name="connsiteX7" fmla="*/ 2480893 w 2934912"/>
                      <a:gd name="connsiteY7" fmla="*/ 941532 h 1274240"/>
                      <a:gd name="connsiteX8" fmla="*/ 2231261 w 2934912"/>
                      <a:gd name="connsiteY8" fmla="*/ 693511 h 1274240"/>
                      <a:gd name="connsiteX9" fmla="*/ 2306888 w 2934912"/>
                      <a:gd name="connsiteY9" fmla="*/ 384128 h 1274240"/>
                      <a:gd name="connsiteX10" fmla="*/ 1956253 w 2934912"/>
                      <a:gd name="connsiteY10" fmla="*/ 466630 h 1274240"/>
                      <a:gd name="connsiteX11" fmla="*/ 2086882 w 2934912"/>
                      <a:gd name="connsiteY11" fmla="*/ 679761 h 1274240"/>
                      <a:gd name="connsiteX12" fmla="*/ 701269 w 2934912"/>
                      <a:gd name="connsiteY12" fmla="*/ 794025 h 1274240"/>
                      <a:gd name="connsiteX13" fmla="*/ 0 w 2934912"/>
                      <a:gd name="connsiteY13" fmla="*/ 1244577 h 1274240"/>
                      <a:gd name="connsiteX0" fmla="*/ 0 w 2934912"/>
                      <a:gd name="connsiteY0" fmla="*/ 1244577 h 1274240"/>
                      <a:gd name="connsiteX1" fmla="*/ 53963 w 2934912"/>
                      <a:gd name="connsiteY1" fmla="*/ 89617 h 1274240"/>
                      <a:gd name="connsiteX2" fmla="*/ 69480 w 2934912"/>
                      <a:gd name="connsiteY2" fmla="*/ 3319 h 1274240"/>
                      <a:gd name="connsiteX3" fmla="*/ 702319 w 2934912"/>
                      <a:gd name="connsiteY3" fmla="*/ 453405 h 1274240"/>
                      <a:gd name="connsiteX4" fmla="*/ 1842538 w 2934912"/>
                      <a:gd name="connsiteY4" fmla="*/ 168 h 1274240"/>
                      <a:gd name="connsiteX5" fmla="*/ 2932016 w 2934912"/>
                      <a:gd name="connsiteY5" fmla="*/ 622647 h 1274240"/>
                      <a:gd name="connsiteX6" fmla="*/ 2712668 w 2934912"/>
                      <a:gd name="connsiteY6" fmla="*/ 725632 h 1274240"/>
                      <a:gd name="connsiteX7" fmla="*/ 2480893 w 2934912"/>
                      <a:gd name="connsiteY7" fmla="*/ 941532 h 1274240"/>
                      <a:gd name="connsiteX8" fmla="*/ 2231261 w 2934912"/>
                      <a:gd name="connsiteY8" fmla="*/ 693511 h 1274240"/>
                      <a:gd name="connsiteX9" fmla="*/ 2306888 w 2934912"/>
                      <a:gd name="connsiteY9" fmla="*/ 384128 h 1274240"/>
                      <a:gd name="connsiteX10" fmla="*/ 1956253 w 2934912"/>
                      <a:gd name="connsiteY10" fmla="*/ 466630 h 1274240"/>
                      <a:gd name="connsiteX11" fmla="*/ 2086882 w 2934912"/>
                      <a:gd name="connsiteY11" fmla="*/ 679761 h 1274240"/>
                      <a:gd name="connsiteX12" fmla="*/ 701269 w 2934912"/>
                      <a:gd name="connsiteY12" fmla="*/ 794025 h 1274240"/>
                      <a:gd name="connsiteX13" fmla="*/ 0 w 2934912"/>
                      <a:gd name="connsiteY13" fmla="*/ 1244577 h 1274240"/>
                      <a:gd name="connsiteX0" fmla="*/ 0 w 2934912"/>
                      <a:gd name="connsiteY0" fmla="*/ 1244577 h 1274240"/>
                      <a:gd name="connsiteX1" fmla="*/ 53963 w 2934912"/>
                      <a:gd name="connsiteY1" fmla="*/ 89617 h 1274240"/>
                      <a:gd name="connsiteX2" fmla="*/ 69480 w 2934912"/>
                      <a:gd name="connsiteY2" fmla="*/ 3319 h 1274240"/>
                      <a:gd name="connsiteX3" fmla="*/ 702319 w 2934912"/>
                      <a:gd name="connsiteY3" fmla="*/ 453405 h 1274240"/>
                      <a:gd name="connsiteX4" fmla="*/ 1842538 w 2934912"/>
                      <a:gd name="connsiteY4" fmla="*/ 168 h 1274240"/>
                      <a:gd name="connsiteX5" fmla="*/ 2932016 w 2934912"/>
                      <a:gd name="connsiteY5" fmla="*/ 622647 h 1274240"/>
                      <a:gd name="connsiteX6" fmla="*/ 2712668 w 2934912"/>
                      <a:gd name="connsiteY6" fmla="*/ 725632 h 1274240"/>
                      <a:gd name="connsiteX7" fmla="*/ 2480893 w 2934912"/>
                      <a:gd name="connsiteY7" fmla="*/ 941532 h 1274240"/>
                      <a:gd name="connsiteX8" fmla="*/ 2231261 w 2934912"/>
                      <a:gd name="connsiteY8" fmla="*/ 693511 h 1274240"/>
                      <a:gd name="connsiteX9" fmla="*/ 2306888 w 2934912"/>
                      <a:gd name="connsiteY9" fmla="*/ 384128 h 1274240"/>
                      <a:gd name="connsiteX10" fmla="*/ 1956253 w 2934912"/>
                      <a:gd name="connsiteY10" fmla="*/ 466630 h 1274240"/>
                      <a:gd name="connsiteX11" fmla="*/ 2086882 w 2934912"/>
                      <a:gd name="connsiteY11" fmla="*/ 679761 h 1274240"/>
                      <a:gd name="connsiteX12" fmla="*/ 701269 w 2934912"/>
                      <a:gd name="connsiteY12" fmla="*/ 794025 h 1274240"/>
                      <a:gd name="connsiteX13" fmla="*/ 0 w 2934912"/>
                      <a:gd name="connsiteY13" fmla="*/ 1244577 h 1274240"/>
                      <a:gd name="connsiteX0" fmla="*/ 0 w 2934912"/>
                      <a:gd name="connsiteY0" fmla="*/ 1244577 h 1274240"/>
                      <a:gd name="connsiteX1" fmla="*/ 53963 w 2934912"/>
                      <a:gd name="connsiteY1" fmla="*/ 89617 h 1274240"/>
                      <a:gd name="connsiteX2" fmla="*/ 69480 w 2934912"/>
                      <a:gd name="connsiteY2" fmla="*/ 3319 h 1274240"/>
                      <a:gd name="connsiteX3" fmla="*/ 702319 w 2934912"/>
                      <a:gd name="connsiteY3" fmla="*/ 453405 h 1274240"/>
                      <a:gd name="connsiteX4" fmla="*/ 1842538 w 2934912"/>
                      <a:gd name="connsiteY4" fmla="*/ 168 h 1274240"/>
                      <a:gd name="connsiteX5" fmla="*/ 2932016 w 2934912"/>
                      <a:gd name="connsiteY5" fmla="*/ 622647 h 1274240"/>
                      <a:gd name="connsiteX6" fmla="*/ 2712668 w 2934912"/>
                      <a:gd name="connsiteY6" fmla="*/ 725632 h 1274240"/>
                      <a:gd name="connsiteX7" fmla="*/ 2480893 w 2934912"/>
                      <a:gd name="connsiteY7" fmla="*/ 941532 h 1274240"/>
                      <a:gd name="connsiteX8" fmla="*/ 2231261 w 2934912"/>
                      <a:gd name="connsiteY8" fmla="*/ 693511 h 1274240"/>
                      <a:gd name="connsiteX9" fmla="*/ 2306888 w 2934912"/>
                      <a:gd name="connsiteY9" fmla="*/ 384128 h 1274240"/>
                      <a:gd name="connsiteX10" fmla="*/ 1956253 w 2934912"/>
                      <a:gd name="connsiteY10" fmla="*/ 466630 h 1274240"/>
                      <a:gd name="connsiteX11" fmla="*/ 2086882 w 2934912"/>
                      <a:gd name="connsiteY11" fmla="*/ 679761 h 1274240"/>
                      <a:gd name="connsiteX12" fmla="*/ 701269 w 2934912"/>
                      <a:gd name="connsiteY12" fmla="*/ 794025 h 1274240"/>
                      <a:gd name="connsiteX13" fmla="*/ 0 w 2934912"/>
                      <a:gd name="connsiteY13" fmla="*/ 1244577 h 1274240"/>
                      <a:gd name="connsiteX0" fmla="*/ 8804 w 2916729"/>
                      <a:gd name="connsiteY0" fmla="*/ 1203302 h 1236152"/>
                      <a:gd name="connsiteX1" fmla="*/ 35780 w 2916729"/>
                      <a:gd name="connsiteY1" fmla="*/ 89617 h 1236152"/>
                      <a:gd name="connsiteX2" fmla="*/ 51297 w 2916729"/>
                      <a:gd name="connsiteY2" fmla="*/ 3319 h 1236152"/>
                      <a:gd name="connsiteX3" fmla="*/ 684136 w 2916729"/>
                      <a:gd name="connsiteY3" fmla="*/ 453405 h 1236152"/>
                      <a:gd name="connsiteX4" fmla="*/ 1824355 w 2916729"/>
                      <a:gd name="connsiteY4" fmla="*/ 168 h 1236152"/>
                      <a:gd name="connsiteX5" fmla="*/ 2913833 w 2916729"/>
                      <a:gd name="connsiteY5" fmla="*/ 622647 h 1236152"/>
                      <a:gd name="connsiteX6" fmla="*/ 2694485 w 2916729"/>
                      <a:gd name="connsiteY6" fmla="*/ 725632 h 1236152"/>
                      <a:gd name="connsiteX7" fmla="*/ 2462710 w 2916729"/>
                      <a:gd name="connsiteY7" fmla="*/ 941532 h 1236152"/>
                      <a:gd name="connsiteX8" fmla="*/ 2213078 w 2916729"/>
                      <a:gd name="connsiteY8" fmla="*/ 693511 h 1236152"/>
                      <a:gd name="connsiteX9" fmla="*/ 2288705 w 2916729"/>
                      <a:gd name="connsiteY9" fmla="*/ 384128 h 1236152"/>
                      <a:gd name="connsiteX10" fmla="*/ 1938070 w 2916729"/>
                      <a:gd name="connsiteY10" fmla="*/ 466630 h 1236152"/>
                      <a:gd name="connsiteX11" fmla="*/ 2068699 w 2916729"/>
                      <a:gd name="connsiteY11" fmla="*/ 679761 h 1236152"/>
                      <a:gd name="connsiteX12" fmla="*/ 683086 w 2916729"/>
                      <a:gd name="connsiteY12" fmla="*/ 794025 h 1236152"/>
                      <a:gd name="connsiteX13" fmla="*/ 8804 w 2916729"/>
                      <a:gd name="connsiteY13" fmla="*/ 1203302 h 1236152"/>
                      <a:gd name="connsiteX0" fmla="*/ 8804 w 2916729"/>
                      <a:gd name="connsiteY0" fmla="*/ 1203302 h 1236152"/>
                      <a:gd name="connsiteX1" fmla="*/ 35780 w 2916729"/>
                      <a:gd name="connsiteY1" fmla="*/ 89617 h 1236152"/>
                      <a:gd name="connsiteX2" fmla="*/ 51297 w 2916729"/>
                      <a:gd name="connsiteY2" fmla="*/ 3319 h 1236152"/>
                      <a:gd name="connsiteX3" fmla="*/ 684136 w 2916729"/>
                      <a:gd name="connsiteY3" fmla="*/ 453405 h 1236152"/>
                      <a:gd name="connsiteX4" fmla="*/ 1824355 w 2916729"/>
                      <a:gd name="connsiteY4" fmla="*/ 168 h 1236152"/>
                      <a:gd name="connsiteX5" fmla="*/ 2913833 w 2916729"/>
                      <a:gd name="connsiteY5" fmla="*/ 622647 h 1236152"/>
                      <a:gd name="connsiteX6" fmla="*/ 2694485 w 2916729"/>
                      <a:gd name="connsiteY6" fmla="*/ 725632 h 1236152"/>
                      <a:gd name="connsiteX7" fmla="*/ 2462710 w 2916729"/>
                      <a:gd name="connsiteY7" fmla="*/ 941532 h 1236152"/>
                      <a:gd name="connsiteX8" fmla="*/ 2213078 w 2916729"/>
                      <a:gd name="connsiteY8" fmla="*/ 693511 h 1236152"/>
                      <a:gd name="connsiteX9" fmla="*/ 2288705 w 2916729"/>
                      <a:gd name="connsiteY9" fmla="*/ 384128 h 1236152"/>
                      <a:gd name="connsiteX10" fmla="*/ 1938070 w 2916729"/>
                      <a:gd name="connsiteY10" fmla="*/ 466630 h 1236152"/>
                      <a:gd name="connsiteX11" fmla="*/ 2068699 w 2916729"/>
                      <a:gd name="connsiteY11" fmla="*/ 679761 h 1236152"/>
                      <a:gd name="connsiteX12" fmla="*/ 683086 w 2916729"/>
                      <a:gd name="connsiteY12" fmla="*/ 794025 h 1236152"/>
                      <a:gd name="connsiteX13" fmla="*/ 8804 w 2916729"/>
                      <a:gd name="connsiteY13" fmla="*/ 1203302 h 1236152"/>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13078 w 2916729"/>
                      <a:gd name="connsiteY8" fmla="*/ 693511 h 1234818"/>
                      <a:gd name="connsiteX9" fmla="*/ 2288705 w 2916729"/>
                      <a:gd name="connsiteY9" fmla="*/ 384128 h 1234818"/>
                      <a:gd name="connsiteX10" fmla="*/ 1938070 w 2916729"/>
                      <a:gd name="connsiteY10" fmla="*/ 466630 h 1234818"/>
                      <a:gd name="connsiteX11" fmla="*/ 2068699 w 2916729"/>
                      <a:gd name="connsiteY11" fmla="*/ 6797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13078 w 2916729"/>
                      <a:gd name="connsiteY8" fmla="*/ 693511 h 1234818"/>
                      <a:gd name="connsiteX9" fmla="*/ 2288705 w 2916729"/>
                      <a:gd name="connsiteY9" fmla="*/ 384128 h 1234818"/>
                      <a:gd name="connsiteX10" fmla="*/ 1938070 w 2916729"/>
                      <a:gd name="connsiteY10" fmla="*/ 466630 h 1234818"/>
                      <a:gd name="connsiteX11" fmla="*/ 2068699 w 2916729"/>
                      <a:gd name="connsiteY11" fmla="*/ 6797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13078 w 2916729"/>
                      <a:gd name="connsiteY8" fmla="*/ 693511 h 1234818"/>
                      <a:gd name="connsiteX9" fmla="*/ 2288705 w 2916729"/>
                      <a:gd name="connsiteY9" fmla="*/ 384128 h 1234818"/>
                      <a:gd name="connsiteX10" fmla="*/ 1938070 w 2916729"/>
                      <a:gd name="connsiteY10" fmla="*/ 466630 h 1234818"/>
                      <a:gd name="connsiteX11" fmla="*/ 2068699 w 2916729"/>
                      <a:gd name="connsiteY11" fmla="*/ 6797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13078 w 2916729"/>
                      <a:gd name="connsiteY8" fmla="*/ 693511 h 1234818"/>
                      <a:gd name="connsiteX9" fmla="*/ 2288705 w 2916729"/>
                      <a:gd name="connsiteY9" fmla="*/ 384128 h 1234818"/>
                      <a:gd name="connsiteX10" fmla="*/ 1938070 w 2916729"/>
                      <a:gd name="connsiteY10" fmla="*/ 466630 h 1234818"/>
                      <a:gd name="connsiteX11" fmla="*/ 2068699 w 2916729"/>
                      <a:gd name="connsiteY11" fmla="*/ 6797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13078 w 2916729"/>
                      <a:gd name="connsiteY8" fmla="*/ 693511 h 1234818"/>
                      <a:gd name="connsiteX9" fmla="*/ 2288705 w 2916729"/>
                      <a:gd name="connsiteY9" fmla="*/ 384128 h 1234818"/>
                      <a:gd name="connsiteX10" fmla="*/ 1938070 w 2916729"/>
                      <a:gd name="connsiteY10" fmla="*/ 466630 h 1234818"/>
                      <a:gd name="connsiteX11" fmla="*/ 2068699 w 2916729"/>
                      <a:gd name="connsiteY11" fmla="*/ 6797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13078 w 2916729"/>
                      <a:gd name="connsiteY8" fmla="*/ 693511 h 1234818"/>
                      <a:gd name="connsiteX9" fmla="*/ 2288705 w 2916729"/>
                      <a:gd name="connsiteY9" fmla="*/ 384128 h 1234818"/>
                      <a:gd name="connsiteX10" fmla="*/ 1938070 w 2916729"/>
                      <a:gd name="connsiteY10" fmla="*/ 466630 h 1234818"/>
                      <a:gd name="connsiteX11" fmla="*/ 2068699 w 2916729"/>
                      <a:gd name="connsiteY11" fmla="*/ 6797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13078 w 2916729"/>
                      <a:gd name="connsiteY8" fmla="*/ 693511 h 1234818"/>
                      <a:gd name="connsiteX9" fmla="*/ 2288705 w 2916729"/>
                      <a:gd name="connsiteY9" fmla="*/ 384128 h 1234818"/>
                      <a:gd name="connsiteX10" fmla="*/ 1938070 w 2916729"/>
                      <a:gd name="connsiteY10" fmla="*/ 466630 h 1234818"/>
                      <a:gd name="connsiteX11" fmla="*/ 2068699 w 2916729"/>
                      <a:gd name="connsiteY11" fmla="*/ 6797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13078 w 2916729"/>
                      <a:gd name="connsiteY8" fmla="*/ 693511 h 1234818"/>
                      <a:gd name="connsiteX9" fmla="*/ 2288705 w 2916729"/>
                      <a:gd name="connsiteY9" fmla="*/ 384128 h 1234818"/>
                      <a:gd name="connsiteX10" fmla="*/ 1963470 w 2916729"/>
                      <a:gd name="connsiteY10" fmla="*/ 466630 h 1234818"/>
                      <a:gd name="connsiteX11" fmla="*/ 2068699 w 2916729"/>
                      <a:gd name="connsiteY11" fmla="*/ 6797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13078 w 2916729"/>
                      <a:gd name="connsiteY8" fmla="*/ 693511 h 1234818"/>
                      <a:gd name="connsiteX9" fmla="*/ 2272830 w 2916729"/>
                      <a:gd name="connsiteY9" fmla="*/ 411116 h 1234818"/>
                      <a:gd name="connsiteX10" fmla="*/ 1963470 w 2916729"/>
                      <a:gd name="connsiteY10" fmla="*/ 466630 h 1234818"/>
                      <a:gd name="connsiteX11" fmla="*/ 2068699 w 2916729"/>
                      <a:gd name="connsiteY11" fmla="*/ 6797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13078 w 2916729"/>
                      <a:gd name="connsiteY8" fmla="*/ 693511 h 1234818"/>
                      <a:gd name="connsiteX9" fmla="*/ 2272830 w 2916729"/>
                      <a:gd name="connsiteY9" fmla="*/ 411116 h 1234818"/>
                      <a:gd name="connsiteX10" fmla="*/ 1963470 w 2916729"/>
                      <a:gd name="connsiteY10" fmla="*/ 466630 h 1234818"/>
                      <a:gd name="connsiteX11" fmla="*/ 2068699 w 2916729"/>
                      <a:gd name="connsiteY11" fmla="*/ 6797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13078 w 2916729"/>
                      <a:gd name="connsiteY8" fmla="*/ 693511 h 1234818"/>
                      <a:gd name="connsiteX9" fmla="*/ 2272830 w 2916729"/>
                      <a:gd name="connsiteY9" fmla="*/ 411116 h 1234818"/>
                      <a:gd name="connsiteX10" fmla="*/ 1963470 w 2916729"/>
                      <a:gd name="connsiteY10" fmla="*/ 466630 h 1234818"/>
                      <a:gd name="connsiteX11" fmla="*/ 2068699 w 2916729"/>
                      <a:gd name="connsiteY11" fmla="*/ 6797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09903 w 2916729"/>
                      <a:gd name="connsiteY8" fmla="*/ 682398 h 1234818"/>
                      <a:gd name="connsiteX9" fmla="*/ 2272830 w 2916729"/>
                      <a:gd name="connsiteY9" fmla="*/ 411116 h 1234818"/>
                      <a:gd name="connsiteX10" fmla="*/ 1963470 w 2916729"/>
                      <a:gd name="connsiteY10" fmla="*/ 466630 h 1234818"/>
                      <a:gd name="connsiteX11" fmla="*/ 2068699 w 2916729"/>
                      <a:gd name="connsiteY11" fmla="*/ 6797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09903 w 2916729"/>
                      <a:gd name="connsiteY8" fmla="*/ 682398 h 1234818"/>
                      <a:gd name="connsiteX9" fmla="*/ 2272830 w 2916729"/>
                      <a:gd name="connsiteY9" fmla="*/ 411116 h 1234818"/>
                      <a:gd name="connsiteX10" fmla="*/ 1963470 w 2916729"/>
                      <a:gd name="connsiteY10" fmla="*/ 466630 h 1234818"/>
                      <a:gd name="connsiteX11" fmla="*/ 2068699 w 2916729"/>
                      <a:gd name="connsiteY11" fmla="*/ 6797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09903 w 2916729"/>
                      <a:gd name="connsiteY8" fmla="*/ 682398 h 1234818"/>
                      <a:gd name="connsiteX9" fmla="*/ 2272830 w 2916729"/>
                      <a:gd name="connsiteY9" fmla="*/ 411116 h 1234818"/>
                      <a:gd name="connsiteX10" fmla="*/ 1963470 w 2916729"/>
                      <a:gd name="connsiteY10" fmla="*/ 466630 h 1234818"/>
                      <a:gd name="connsiteX11" fmla="*/ 2068699 w 2916729"/>
                      <a:gd name="connsiteY11" fmla="*/ 6797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09903 w 2916729"/>
                      <a:gd name="connsiteY8" fmla="*/ 682398 h 1234818"/>
                      <a:gd name="connsiteX9" fmla="*/ 2272830 w 2916729"/>
                      <a:gd name="connsiteY9" fmla="*/ 411116 h 1234818"/>
                      <a:gd name="connsiteX10" fmla="*/ 1950770 w 2916729"/>
                      <a:gd name="connsiteY10" fmla="*/ 479330 h 1234818"/>
                      <a:gd name="connsiteX11" fmla="*/ 2068699 w 2916729"/>
                      <a:gd name="connsiteY11" fmla="*/ 6797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09903 w 2916729"/>
                      <a:gd name="connsiteY8" fmla="*/ 682398 h 1234818"/>
                      <a:gd name="connsiteX9" fmla="*/ 2272830 w 2916729"/>
                      <a:gd name="connsiteY9" fmla="*/ 411116 h 1234818"/>
                      <a:gd name="connsiteX10" fmla="*/ 1950770 w 2916729"/>
                      <a:gd name="connsiteY10" fmla="*/ 479330 h 1234818"/>
                      <a:gd name="connsiteX11" fmla="*/ 2068699 w 2916729"/>
                      <a:gd name="connsiteY11" fmla="*/ 6797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09903 w 2916729"/>
                      <a:gd name="connsiteY8" fmla="*/ 682398 h 1234818"/>
                      <a:gd name="connsiteX9" fmla="*/ 2272830 w 2916729"/>
                      <a:gd name="connsiteY9" fmla="*/ 411116 h 1234818"/>
                      <a:gd name="connsiteX10" fmla="*/ 1950770 w 2916729"/>
                      <a:gd name="connsiteY10" fmla="*/ 479330 h 1234818"/>
                      <a:gd name="connsiteX11" fmla="*/ 2068699 w 2916729"/>
                      <a:gd name="connsiteY11" fmla="*/ 6924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09903 w 2916729"/>
                      <a:gd name="connsiteY8" fmla="*/ 682398 h 1234818"/>
                      <a:gd name="connsiteX9" fmla="*/ 2272830 w 2916729"/>
                      <a:gd name="connsiteY9" fmla="*/ 411116 h 1234818"/>
                      <a:gd name="connsiteX10" fmla="*/ 1950770 w 2916729"/>
                      <a:gd name="connsiteY10" fmla="*/ 479330 h 1234818"/>
                      <a:gd name="connsiteX11" fmla="*/ 2068699 w 2916729"/>
                      <a:gd name="connsiteY11" fmla="*/ 6924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09903 w 2916729"/>
                      <a:gd name="connsiteY8" fmla="*/ 682398 h 1234818"/>
                      <a:gd name="connsiteX9" fmla="*/ 2272830 w 2916729"/>
                      <a:gd name="connsiteY9" fmla="*/ 411116 h 1234818"/>
                      <a:gd name="connsiteX10" fmla="*/ 1961883 w 2916729"/>
                      <a:gd name="connsiteY10" fmla="*/ 461867 h 1234818"/>
                      <a:gd name="connsiteX11" fmla="*/ 2068699 w 2916729"/>
                      <a:gd name="connsiteY11" fmla="*/ 6924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09903 w 2916729"/>
                      <a:gd name="connsiteY8" fmla="*/ 682398 h 1234818"/>
                      <a:gd name="connsiteX9" fmla="*/ 2272830 w 2916729"/>
                      <a:gd name="connsiteY9" fmla="*/ 411116 h 1234818"/>
                      <a:gd name="connsiteX10" fmla="*/ 1961883 w 2916729"/>
                      <a:gd name="connsiteY10" fmla="*/ 461867 h 1234818"/>
                      <a:gd name="connsiteX11" fmla="*/ 2068699 w 2916729"/>
                      <a:gd name="connsiteY11" fmla="*/ 6924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09903 w 2916729"/>
                      <a:gd name="connsiteY8" fmla="*/ 682398 h 1234818"/>
                      <a:gd name="connsiteX9" fmla="*/ 2272830 w 2916729"/>
                      <a:gd name="connsiteY9" fmla="*/ 411116 h 1234818"/>
                      <a:gd name="connsiteX10" fmla="*/ 1961883 w 2916729"/>
                      <a:gd name="connsiteY10" fmla="*/ 461867 h 1234818"/>
                      <a:gd name="connsiteX11" fmla="*/ 2068699 w 2916729"/>
                      <a:gd name="connsiteY11" fmla="*/ 692461 h 1234818"/>
                      <a:gd name="connsiteX12" fmla="*/ 683086 w 2916729"/>
                      <a:gd name="connsiteY12" fmla="*/ 794025 h 1234818"/>
                      <a:gd name="connsiteX13" fmla="*/ 8804 w 2916729"/>
                      <a:gd name="connsiteY13" fmla="*/ 1203302 h 1234818"/>
                      <a:gd name="connsiteX0" fmla="*/ 8804 w 2913833"/>
                      <a:gd name="connsiteY0" fmla="*/ 1203302 h 1234818"/>
                      <a:gd name="connsiteX1" fmla="*/ 35780 w 2913833"/>
                      <a:gd name="connsiteY1" fmla="*/ 89617 h 1234818"/>
                      <a:gd name="connsiteX2" fmla="*/ 51297 w 2913833"/>
                      <a:gd name="connsiteY2" fmla="*/ 3319 h 1234818"/>
                      <a:gd name="connsiteX3" fmla="*/ 684136 w 2913833"/>
                      <a:gd name="connsiteY3" fmla="*/ 453405 h 1234818"/>
                      <a:gd name="connsiteX4" fmla="*/ 1824355 w 2913833"/>
                      <a:gd name="connsiteY4" fmla="*/ 168 h 1234818"/>
                      <a:gd name="connsiteX5" fmla="*/ 2913833 w 2913833"/>
                      <a:gd name="connsiteY5" fmla="*/ 622647 h 1234818"/>
                      <a:gd name="connsiteX6" fmla="*/ 2694485 w 2913833"/>
                      <a:gd name="connsiteY6" fmla="*/ 725632 h 1234818"/>
                      <a:gd name="connsiteX7" fmla="*/ 2462710 w 2913833"/>
                      <a:gd name="connsiteY7" fmla="*/ 941532 h 1234818"/>
                      <a:gd name="connsiteX8" fmla="*/ 2209903 w 2913833"/>
                      <a:gd name="connsiteY8" fmla="*/ 682398 h 1234818"/>
                      <a:gd name="connsiteX9" fmla="*/ 2272830 w 2913833"/>
                      <a:gd name="connsiteY9" fmla="*/ 411116 h 1234818"/>
                      <a:gd name="connsiteX10" fmla="*/ 1961883 w 2913833"/>
                      <a:gd name="connsiteY10" fmla="*/ 461867 h 1234818"/>
                      <a:gd name="connsiteX11" fmla="*/ 2068699 w 2913833"/>
                      <a:gd name="connsiteY11" fmla="*/ 692461 h 1234818"/>
                      <a:gd name="connsiteX12" fmla="*/ 683086 w 2913833"/>
                      <a:gd name="connsiteY12" fmla="*/ 794025 h 1234818"/>
                      <a:gd name="connsiteX13" fmla="*/ 8804 w 2913833"/>
                      <a:gd name="connsiteY13" fmla="*/ 1203302 h 1234818"/>
                      <a:gd name="connsiteX0" fmla="*/ 8804 w 2913833"/>
                      <a:gd name="connsiteY0" fmla="*/ 1203302 h 1234818"/>
                      <a:gd name="connsiteX1" fmla="*/ 35780 w 2913833"/>
                      <a:gd name="connsiteY1" fmla="*/ 89617 h 1234818"/>
                      <a:gd name="connsiteX2" fmla="*/ 51297 w 2913833"/>
                      <a:gd name="connsiteY2" fmla="*/ 3319 h 1234818"/>
                      <a:gd name="connsiteX3" fmla="*/ 684136 w 2913833"/>
                      <a:gd name="connsiteY3" fmla="*/ 453405 h 1234818"/>
                      <a:gd name="connsiteX4" fmla="*/ 1824355 w 2913833"/>
                      <a:gd name="connsiteY4" fmla="*/ 168 h 1234818"/>
                      <a:gd name="connsiteX5" fmla="*/ 2913833 w 2913833"/>
                      <a:gd name="connsiteY5" fmla="*/ 622647 h 1234818"/>
                      <a:gd name="connsiteX6" fmla="*/ 2694485 w 2913833"/>
                      <a:gd name="connsiteY6" fmla="*/ 725632 h 1234818"/>
                      <a:gd name="connsiteX7" fmla="*/ 2462710 w 2913833"/>
                      <a:gd name="connsiteY7" fmla="*/ 941532 h 1234818"/>
                      <a:gd name="connsiteX8" fmla="*/ 2209903 w 2913833"/>
                      <a:gd name="connsiteY8" fmla="*/ 682398 h 1234818"/>
                      <a:gd name="connsiteX9" fmla="*/ 2272830 w 2913833"/>
                      <a:gd name="connsiteY9" fmla="*/ 411116 h 1234818"/>
                      <a:gd name="connsiteX10" fmla="*/ 1961883 w 2913833"/>
                      <a:gd name="connsiteY10" fmla="*/ 461867 h 1234818"/>
                      <a:gd name="connsiteX11" fmla="*/ 1765487 w 2913833"/>
                      <a:gd name="connsiteY11" fmla="*/ 809936 h 1234818"/>
                      <a:gd name="connsiteX12" fmla="*/ 683086 w 2913833"/>
                      <a:gd name="connsiteY12" fmla="*/ 794025 h 1234818"/>
                      <a:gd name="connsiteX13" fmla="*/ 8804 w 2913833"/>
                      <a:gd name="connsiteY13" fmla="*/ 1203302 h 1234818"/>
                      <a:gd name="connsiteX0" fmla="*/ 8804 w 2913833"/>
                      <a:gd name="connsiteY0" fmla="*/ 1203302 h 1234818"/>
                      <a:gd name="connsiteX1" fmla="*/ 35780 w 2913833"/>
                      <a:gd name="connsiteY1" fmla="*/ 89617 h 1234818"/>
                      <a:gd name="connsiteX2" fmla="*/ 51297 w 2913833"/>
                      <a:gd name="connsiteY2" fmla="*/ 3319 h 1234818"/>
                      <a:gd name="connsiteX3" fmla="*/ 684136 w 2913833"/>
                      <a:gd name="connsiteY3" fmla="*/ 453405 h 1234818"/>
                      <a:gd name="connsiteX4" fmla="*/ 1824355 w 2913833"/>
                      <a:gd name="connsiteY4" fmla="*/ 168 h 1234818"/>
                      <a:gd name="connsiteX5" fmla="*/ 2913833 w 2913833"/>
                      <a:gd name="connsiteY5" fmla="*/ 622647 h 1234818"/>
                      <a:gd name="connsiteX6" fmla="*/ 2694485 w 2913833"/>
                      <a:gd name="connsiteY6" fmla="*/ 725632 h 1234818"/>
                      <a:gd name="connsiteX7" fmla="*/ 2462710 w 2913833"/>
                      <a:gd name="connsiteY7" fmla="*/ 941532 h 1234818"/>
                      <a:gd name="connsiteX8" fmla="*/ 2209903 w 2913833"/>
                      <a:gd name="connsiteY8" fmla="*/ 682398 h 1234818"/>
                      <a:gd name="connsiteX9" fmla="*/ 2272830 w 2913833"/>
                      <a:gd name="connsiteY9" fmla="*/ 411116 h 1234818"/>
                      <a:gd name="connsiteX10" fmla="*/ 1965058 w 2913833"/>
                      <a:gd name="connsiteY10" fmla="*/ 669830 h 1234818"/>
                      <a:gd name="connsiteX11" fmla="*/ 1765487 w 2913833"/>
                      <a:gd name="connsiteY11" fmla="*/ 809936 h 1234818"/>
                      <a:gd name="connsiteX12" fmla="*/ 683086 w 2913833"/>
                      <a:gd name="connsiteY12" fmla="*/ 794025 h 1234818"/>
                      <a:gd name="connsiteX13" fmla="*/ 8804 w 2913833"/>
                      <a:gd name="connsiteY13" fmla="*/ 1203302 h 1234818"/>
                      <a:gd name="connsiteX0" fmla="*/ 8804 w 2913833"/>
                      <a:gd name="connsiteY0" fmla="*/ 1203302 h 1234818"/>
                      <a:gd name="connsiteX1" fmla="*/ 35780 w 2913833"/>
                      <a:gd name="connsiteY1" fmla="*/ 89617 h 1234818"/>
                      <a:gd name="connsiteX2" fmla="*/ 51297 w 2913833"/>
                      <a:gd name="connsiteY2" fmla="*/ 3319 h 1234818"/>
                      <a:gd name="connsiteX3" fmla="*/ 684136 w 2913833"/>
                      <a:gd name="connsiteY3" fmla="*/ 453405 h 1234818"/>
                      <a:gd name="connsiteX4" fmla="*/ 1824355 w 2913833"/>
                      <a:gd name="connsiteY4" fmla="*/ 168 h 1234818"/>
                      <a:gd name="connsiteX5" fmla="*/ 2913833 w 2913833"/>
                      <a:gd name="connsiteY5" fmla="*/ 622647 h 1234818"/>
                      <a:gd name="connsiteX6" fmla="*/ 2694485 w 2913833"/>
                      <a:gd name="connsiteY6" fmla="*/ 725632 h 1234818"/>
                      <a:gd name="connsiteX7" fmla="*/ 2462710 w 2913833"/>
                      <a:gd name="connsiteY7" fmla="*/ 941532 h 1234818"/>
                      <a:gd name="connsiteX8" fmla="*/ 2311503 w 2913833"/>
                      <a:gd name="connsiteY8" fmla="*/ 769711 h 1234818"/>
                      <a:gd name="connsiteX9" fmla="*/ 2272830 w 2913833"/>
                      <a:gd name="connsiteY9" fmla="*/ 411116 h 1234818"/>
                      <a:gd name="connsiteX10" fmla="*/ 1965058 w 2913833"/>
                      <a:gd name="connsiteY10" fmla="*/ 669830 h 1234818"/>
                      <a:gd name="connsiteX11" fmla="*/ 1765487 w 2913833"/>
                      <a:gd name="connsiteY11" fmla="*/ 809936 h 1234818"/>
                      <a:gd name="connsiteX12" fmla="*/ 683086 w 2913833"/>
                      <a:gd name="connsiteY12" fmla="*/ 794025 h 1234818"/>
                      <a:gd name="connsiteX13" fmla="*/ 8804 w 2913833"/>
                      <a:gd name="connsiteY13" fmla="*/ 1203302 h 1234818"/>
                      <a:gd name="connsiteX0" fmla="*/ 8804 w 2913833"/>
                      <a:gd name="connsiteY0" fmla="*/ 1203302 h 1234818"/>
                      <a:gd name="connsiteX1" fmla="*/ 35780 w 2913833"/>
                      <a:gd name="connsiteY1" fmla="*/ 89617 h 1234818"/>
                      <a:gd name="connsiteX2" fmla="*/ 51297 w 2913833"/>
                      <a:gd name="connsiteY2" fmla="*/ 3319 h 1234818"/>
                      <a:gd name="connsiteX3" fmla="*/ 684136 w 2913833"/>
                      <a:gd name="connsiteY3" fmla="*/ 453405 h 1234818"/>
                      <a:gd name="connsiteX4" fmla="*/ 1824355 w 2913833"/>
                      <a:gd name="connsiteY4" fmla="*/ 168 h 1234818"/>
                      <a:gd name="connsiteX5" fmla="*/ 2913833 w 2913833"/>
                      <a:gd name="connsiteY5" fmla="*/ 622647 h 1234818"/>
                      <a:gd name="connsiteX6" fmla="*/ 2694485 w 2913833"/>
                      <a:gd name="connsiteY6" fmla="*/ 725632 h 1234818"/>
                      <a:gd name="connsiteX7" fmla="*/ 2462710 w 2913833"/>
                      <a:gd name="connsiteY7" fmla="*/ 941532 h 1234818"/>
                      <a:gd name="connsiteX8" fmla="*/ 2311503 w 2913833"/>
                      <a:gd name="connsiteY8" fmla="*/ 769711 h 1234818"/>
                      <a:gd name="connsiteX9" fmla="*/ 2272830 w 2913833"/>
                      <a:gd name="connsiteY9" fmla="*/ 411116 h 1234818"/>
                      <a:gd name="connsiteX10" fmla="*/ 1965058 w 2913833"/>
                      <a:gd name="connsiteY10" fmla="*/ 669830 h 1234818"/>
                      <a:gd name="connsiteX11" fmla="*/ 1765487 w 2913833"/>
                      <a:gd name="connsiteY11" fmla="*/ 809936 h 1234818"/>
                      <a:gd name="connsiteX12" fmla="*/ 683086 w 2913833"/>
                      <a:gd name="connsiteY12" fmla="*/ 794025 h 1234818"/>
                      <a:gd name="connsiteX13" fmla="*/ 8804 w 2913833"/>
                      <a:gd name="connsiteY13" fmla="*/ 1203302 h 1234818"/>
                      <a:gd name="connsiteX0" fmla="*/ 8804 w 2913833"/>
                      <a:gd name="connsiteY0" fmla="*/ 1203302 h 1234818"/>
                      <a:gd name="connsiteX1" fmla="*/ 35780 w 2913833"/>
                      <a:gd name="connsiteY1" fmla="*/ 89617 h 1234818"/>
                      <a:gd name="connsiteX2" fmla="*/ 51297 w 2913833"/>
                      <a:gd name="connsiteY2" fmla="*/ 3319 h 1234818"/>
                      <a:gd name="connsiteX3" fmla="*/ 684136 w 2913833"/>
                      <a:gd name="connsiteY3" fmla="*/ 453405 h 1234818"/>
                      <a:gd name="connsiteX4" fmla="*/ 1824355 w 2913833"/>
                      <a:gd name="connsiteY4" fmla="*/ 168 h 1234818"/>
                      <a:gd name="connsiteX5" fmla="*/ 2913833 w 2913833"/>
                      <a:gd name="connsiteY5" fmla="*/ 622647 h 1234818"/>
                      <a:gd name="connsiteX6" fmla="*/ 2694485 w 2913833"/>
                      <a:gd name="connsiteY6" fmla="*/ 725632 h 1234818"/>
                      <a:gd name="connsiteX7" fmla="*/ 2462710 w 2913833"/>
                      <a:gd name="connsiteY7" fmla="*/ 941532 h 1234818"/>
                      <a:gd name="connsiteX8" fmla="*/ 2311503 w 2913833"/>
                      <a:gd name="connsiteY8" fmla="*/ 769711 h 1234818"/>
                      <a:gd name="connsiteX9" fmla="*/ 2147417 w 2913833"/>
                      <a:gd name="connsiteY9" fmla="*/ 558753 h 1234818"/>
                      <a:gd name="connsiteX10" fmla="*/ 1965058 w 2913833"/>
                      <a:gd name="connsiteY10" fmla="*/ 669830 h 1234818"/>
                      <a:gd name="connsiteX11" fmla="*/ 1765487 w 2913833"/>
                      <a:gd name="connsiteY11" fmla="*/ 809936 h 1234818"/>
                      <a:gd name="connsiteX12" fmla="*/ 683086 w 2913833"/>
                      <a:gd name="connsiteY12" fmla="*/ 794025 h 1234818"/>
                      <a:gd name="connsiteX13" fmla="*/ 8804 w 2913833"/>
                      <a:gd name="connsiteY13" fmla="*/ 1203302 h 1234818"/>
                      <a:gd name="connsiteX0" fmla="*/ 8804 w 2913833"/>
                      <a:gd name="connsiteY0" fmla="*/ 1203302 h 1234818"/>
                      <a:gd name="connsiteX1" fmla="*/ 35780 w 2913833"/>
                      <a:gd name="connsiteY1" fmla="*/ 89617 h 1234818"/>
                      <a:gd name="connsiteX2" fmla="*/ 51297 w 2913833"/>
                      <a:gd name="connsiteY2" fmla="*/ 3319 h 1234818"/>
                      <a:gd name="connsiteX3" fmla="*/ 684136 w 2913833"/>
                      <a:gd name="connsiteY3" fmla="*/ 453405 h 1234818"/>
                      <a:gd name="connsiteX4" fmla="*/ 1824355 w 2913833"/>
                      <a:gd name="connsiteY4" fmla="*/ 168 h 1234818"/>
                      <a:gd name="connsiteX5" fmla="*/ 2913833 w 2913833"/>
                      <a:gd name="connsiteY5" fmla="*/ 622647 h 1234818"/>
                      <a:gd name="connsiteX6" fmla="*/ 2694485 w 2913833"/>
                      <a:gd name="connsiteY6" fmla="*/ 725632 h 1234818"/>
                      <a:gd name="connsiteX7" fmla="*/ 2462710 w 2913833"/>
                      <a:gd name="connsiteY7" fmla="*/ 941532 h 1234818"/>
                      <a:gd name="connsiteX8" fmla="*/ 2311503 w 2913833"/>
                      <a:gd name="connsiteY8" fmla="*/ 769711 h 1234818"/>
                      <a:gd name="connsiteX9" fmla="*/ 2147417 w 2913833"/>
                      <a:gd name="connsiteY9" fmla="*/ 558753 h 1234818"/>
                      <a:gd name="connsiteX10" fmla="*/ 1965058 w 2913833"/>
                      <a:gd name="connsiteY10" fmla="*/ 669830 h 1234818"/>
                      <a:gd name="connsiteX11" fmla="*/ 1765487 w 2913833"/>
                      <a:gd name="connsiteY11" fmla="*/ 809936 h 1234818"/>
                      <a:gd name="connsiteX12" fmla="*/ 683086 w 2913833"/>
                      <a:gd name="connsiteY12" fmla="*/ 794025 h 1234818"/>
                      <a:gd name="connsiteX13" fmla="*/ 8804 w 2913833"/>
                      <a:gd name="connsiteY13" fmla="*/ 1203302 h 1234818"/>
                      <a:gd name="connsiteX0" fmla="*/ 8804 w 2913833"/>
                      <a:gd name="connsiteY0" fmla="*/ 1203302 h 1234818"/>
                      <a:gd name="connsiteX1" fmla="*/ 35780 w 2913833"/>
                      <a:gd name="connsiteY1" fmla="*/ 89617 h 1234818"/>
                      <a:gd name="connsiteX2" fmla="*/ 51297 w 2913833"/>
                      <a:gd name="connsiteY2" fmla="*/ 3319 h 1234818"/>
                      <a:gd name="connsiteX3" fmla="*/ 684136 w 2913833"/>
                      <a:gd name="connsiteY3" fmla="*/ 453405 h 1234818"/>
                      <a:gd name="connsiteX4" fmla="*/ 1824355 w 2913833"/>
                      <a:gd name="connsiteY4" fmla="*/ 168 h 1234818"/>
                      <a:gd name="connsiteX5" fmla="*/ 2913833 w 2913833"/>
                      <a:gd name="connsiteY5" fmla="*/ 622647 h 1234818"/>
                      <a:gd name="connsiteX6" fmla="*/ 2694485 w 2913833"/>
                      <a:gd name="connsiteY6" fmla="*/ 725632 h 1234818"/>
                      <a:gd name="connsiteX7" fmla="*/ 2462710 w 2913833"/>
                      <a:gd name="connsiteY7" fmla="*/ 941532 h 1234818"/>
                      <a:gd name="connsiteX8" fmla="*/ 2311503 w 2913833"/>
                      <a:gd name="connsiteY8" fmla="*/ 769711 h 1234818"/>
                      <a:gd name="connsiteX9" fmla="*/ 2147417 w 2913833"/>
                      <a:gd name="connsiteY9" fmla="*/ 558753 h 1234818"/>
                      <a:gd name="connsiteX10" fmla="*/ 1965058 w 2913833"/>
                      <a:gd name="connsiteY10" fmla="*/ 669830 h 1234818"/>
                      <a:gd name="connsiteX11" fmla="*/ 1765487 w 2913833"/>
                      <a:gd name="connsiteY11" fmla="*/ 809936 h 1234818"/>
                      <a:gd name="connsiteX12" fmla="*/ 683086 w 2913833"/>
                      <a:gd name="connsiteY12" fmla="*/ 794025 h 1234818"/>
                      <a:gd name="connsiteX13" fmla="*/ 8804 w 2913833"/>
                      <a:gd name="connsiteY13" fmla="*/ 1203302 h 1234818"/>
                      <a:gd name="connsiteX0" fmla="*/ 8804 w 2913833"/>
                      <a:gd name="connsiteY0" fmla="*/ 1203302 h 1234818"/>
                      <a:gd name="connsiteX1" fmla="*/ 35780 w 2913833"/>
                      <a:gd name="connsiteY1" fmla="*/ 89617 h 1234818"/>
                      <a:gd name="connsiteX2" fmla="*/ 51297 w 2913833"/>
                      <a:gd name="connsiteY2" fmla="*/ 3319 h 1234818"/>
                      <a:gd name="connsiteX3" fmla="*/ 684136 w 2913833"/>
                      <a:gd name="connsiteY3" fmla="*/ 453405 h 1234818"/>
                      <a:gd name="connsiteX4" fmla="*/ 1824355 w 2913833"/>
                      <a:gd name="connsiteY4" fmla="*/ 168 h 1234818"/>
                      <a:gd name="connsiteX5" fmla="*/ 2913833 w 2913833"/>
                      <a:gd name="connsiteY5" fmla="*/ 622647 h 1234818"/>
                      <a:gd name="connsiteX6" fmla="*/ 2694485 w 2913833"/>
                      <a:gd name="connsiteY6" fmla="*/ 725632 h 1234818"/>
                      <a:gd name="connsiteX7" fmla="*/ 2462710 w 2913833"/>
                      <a:gd name="connsiteY7" fmla="*/ 941532 h 1234818"/>
                      <a:gd name="connsiteX8" fmla="*/ 2311503 w 2913833"/>
                      <a:gd name="connsiteY8" fmla="*/ 769711 h 1234818"/>
                      <a:gd name="connsiteX9" fmla="*/ 2147417 w 2913833"/>
                      <a:gd name="connsiteY9" fmla="*/ 558753 h 1234818"/>
                      <a:gd name="connsiteX10" fmla="*/ 1965058 w 2913833"/>
                      <a:gd name="connsiteY10" fmla="*/ 669830 h 1234818"/>
                      <a:gd name="connsiteX11" fmla="*/ 1765487 w 2913833"/>
                      <a:gd name="connsiteY11" fmla="*/ 809936 h 1234818"/>
                      <a:gd name="connsiteX12" fmla="*/ 683086 w 2913833"/>
                      <a:gd name="connsiteY12" fmla="*/ 794025 h 1234818"/>
                      <a:gd name="connsiteX13" fmla="*/ 8804 w 2913833"/>
                      <a:gd name="connsiteY13" fmla="*/ 1203302 h 1234818"/>
                      <a:gd name="connsiteX0" fmla="*/ 8804 w 2913833"/>
                      <a:gd name="connsiteY0" fmla="*/ 1203302 h 1234818"/>
                      <a:gd name="connsiteX1" fmla="*/ 35780 w 2913833"/>
                      <a:gd name="connsiteY1" fmla="*/ 89617 h 1234818"/>
                      <a:gd name="connsiteX2" fmla="*/ 51297 w 2913833"/>
                      <a:gd name="connsiteY2" fmla="*/ 3319 h 1234818"/>
                      <a:gd name="connsiteX3" fmla="*/ 684136 w 2913833"/>
                      <a:gd name="connsiteY3" fmla="*/ 453405 h 1234818"/>
                      <a:gd name="connsiteX4" fmla="*/ 1824355 w 2913833"/>
                      <a:gd name="connsiteY4" fmla="*/ 168 h 1234818"/>
                      <a:gd name="connsiteX5" fmla="*/ 2913833 w 2913833"/>
                      <a:gd name="connsiteY5" fmla="*/ 622647 h 1234818"/>
                      <a:gd name="connsiteX6" fmla="*/ 2694485 w 2913833"/>
                      <a:gd name="connsiteY6" fmla="*/ 725632 h 1234818"/>
                      <a:gd name="connsiteX7" fmla="*/ 2462710 w 2913833"/>
                      <a:gd name="connsiteY7" fmla="*/ 941532 h 1234818"/>
                      <a:gd name="connsiteX8" fmla="*/ 2311503 w 2913833"/>
                      <a:gd name="connsiteY8" fmla="*/ 769711 h 1234818"/>
                      <a:gd name="connsiteX9" fmla="*/ 2147417 w 2913833"/>
                      <a:gd name="connsiteY9" fmla="*/ 558753 h 1234818"/>
                      <a:gd name="connsiteX10" fmla="*/ 1965058 w 2913833"/>
                      <a:gd name="connsiteY10" fmla="*/ 669830 h 1234818"/>
                      <a:gd name="connsiteX11" fmla="*/ 1765487 w 2913833"/>
                      <a:gd name="connsiteY11" fmla="*/ 809936 h 1234818"/>
                      <a:gd name="connsiteX12" fmla="*/ 683086 w 2913833"/>
                      <a:gd name="connsiteY12" fmla="*/ 794025 h 1234818"/>
                      <a:gd name="connsiteX13" fmla="*/ 8804 w 2913833"/>
                      <a:gd name="connsiteY13" fmla="*/ 1203302 h 1234818"/>
                      <a:gd name="connsiteX0" fmla="*/ 8804 w 2913833"/>
                      <a:gd name="connsiteY0" fmla="*/ 1203302 h 1234818"/>
                      <a:gd name="connsiteX1" fmla="*/ 35780 w 2913833"/>
                      <a:gd name="connsiteY1" fmla="*/ 89617 h 1234818"/>
                      <a:gd name="connsiteX2" fmla="*/ 51297 w 2913833"/>
                      <a:gd name="connsiteY2" fmla="*/ 3319 h 1234818"/>
                      <a:gd name="connsiteX3" fmla="*/ 684136 w 2913833"/>
                      <a:gd name="connsiteY3" fmla="*/ 453405 h 1234818"/>
                      <a:gd name="connsiteX4" fmla="*/ 1824355 w 2913833"/>
                      <a:gd name="connsiteY4" fmla="*/ 168 h 1234818"/>
                      <a:gd name="connsiteX5" fmla="*/ 2913833 w 2913833"/>
                      <a:gd name="connsiteY5" fmla="*/ 622647 h 1234818"/>
                      <a:gd name="connsiteX6" fmla="*/ 2694485 w 2913833"/>
                      <a:gd name="connsiteY6" fmla="*/ 725632 h 1234818"/>
                      <a:gd name="connsiteX7" fmla="*/ 2462710 w 2913833"/>
                      <a:gd name="connsiteY7" fmla="*/ 941532 h 1234818"/>
                      <a:gd name="connsiteX8" fmla="*/ 2311503 w 2913833"/>
                      <a:gd name="connsiteY8" fmla="*/ 769711 h 1234818"/>
                      <a:gd name="connsiteX9" fmla="*/ 2147417 w 2913833"/>
                      <a:gd name="connsiteY9" fmla="*/ 558753 h 1234818"/>
                      <a:gd name="connsiteX10" fmla="*/ 1965058 w 2913833"/>
                      <a:gd name="connsiteY10" fmla="*/ 669830 h 1234818"/>
                      <a:gd name="connsiteX11" fmla="*/ 1765487 w 2913833"/>
                      <a:gd name="connsiteY11" fmla="*/ 809936 h 1234818"/>
                      <a:gd name="connsiteX12" fmla="*/ 683086 w 2913833"/>
                      <a:gd name="connsiteY12" fmla="*/ 794025 h 1234818"/>
                      <a:gd name="connsiteX13" fmla="*/ 8804 w 2913833"/>
                      <a:gd name="connsiteY13" fmla="*/ 1203302 h 1234818"/>
                      <a:gd name="connsiteX0" fmla="*/ 8804 w 2913833"/>
                      <a:gd name="connsiteY0" fmla="*/ 1203302 h 1234818"/>
                      <a:gd name="connsiteX1" fmla="*/ 35780 w 2913833"/>
                      <a:gd name="connsiteY1" fmla="*/ 89617 h 1234818"/>
                      <a:gd name="connsiteX2" fmla="*/ 51297 w 2913833"/>
                      <a:gd name="connsiteY2" fmla="*/ 3319 h 1234818"/>
                      <a:gd name="connsiteX3" fmla="*/ 684136 w 2913833"/>
                      <a:gd name="connsiteY3" fmla="*/ 453405 h 1234818"/>
                      <a:gd name="connsiteX4" fmla="*/ 1824355 w 2913833"/>
                      <a:gd name="connsiteY4" fmla="*/ 168 h 1234818"/>
                      <a:gd name="connsiteX5" fmla="*/ 2913833 w 2913833"/>
                      <a:gd name="connsiteY5" fmla="*/ 622647 h 1234818"/>
                      <a:gd name="connsiteX6" fmla="*/ 2694485 w 2913833"/>
                      <a:gd name="connsiteY6" fmla="*/ 725632 h 1234818"/>
                      <a:gd name="connsiteX7" fmla="*/ 2462710 w 2913833"/>
                      <a:gd name="connsiteY7" fmla="*/ 941532 h 1234818"/>
                      <a:gd name="connsiteX8" fmla="*/ 2311503 w 2913833"/>
                      <a:gd name="connsiteY8" fmla="*/ 769711 h 1234818"/>
                      <a:gd name="connsiteX9" fmla="*/ 2149005 w 2913833"/>
                      <a:gd name="connsiteY9" fmla="*/ 550816 h 1234818"/>
                      <a:gd name="connsiteX10" fmla="*/ 1965058 w 2913833"/>
                      <a:gd name="connsiteY10" fmla="*/ 669830 h 1234818"/>
                      <a:gd name="connsiteX11" fmla="*/ 1765487 w 2913833"/>
                      <a:gd name="connsiteY11" fmla="*/ 809936 h 1234818"/>
                      <a:gd name="connsiteX12" fmla="*/ 683086 w 2913833"/>
                      <a:gd name="connsiteY12" fmla="*/ 794025 h 1234818"/>
                      <a:gd name="connsiteX13" fmla="*/ 8804 w 2913833"/>
                      <a:gd name="connsiteY13" fmla="*/ 1203302 h 1234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13833" h="1234818">
                        <a:moveTo>
                          <a:pt x="8804" y="1203302"/>
                        </a:moveTo>
                        <a:cubicBezTo>
                          <a:pt x="271266" y="706661"/>
                          <a:pt x="290842" y="576733"/>
                          <a:pt x="35780" y="89617"/>
                        </a:cubicBezTo>
                        <a:cubicBezTo>
                          <a:pt x="-8996" y="20060"/>
                          <a:pt x="-19985" y="-956"/>
                          <a:pt x="51297" y="3319"/>
                        </a:cubicBezTo>
                        <a:cubicBezTo>
                          <a:pt x="167029" y="10769"/>
                          <a:pt x="511658" y="114999"/>
                          <a:pt x="684136" y="453405"/>
                        </a:cubicBezTo>
                        <a:cubicBezTo>
                          <a:pt x="829259" y="369001"/>
                          <a:pt x="1299819" y="-9092"/>
                          <a:pt x="1824355" y="168"/>
                        </a:cubicBezTo>
                        <a:cubicBezTo>
                          <a:pt x="2402357" y="18749"/>
                          <a:pt x="2827956" y="502467"/>
                          <a:pt x="2913833" y="622647"/>
                        </a:cubicBezTo>
                        <a:cubicBezTo>
                          <a:pt x="2866767" y="676883"/>
                          <a:pt x="2765174" y="671691"/>
                          <a:pt x="2694485" y="725632"/>
                        </a:cubicBezTo>
                        <a:cubicBezTo>
                          <a:pt x="2623796" y="779573"/>
                          <a:pt x="2506432" y="982604"/>
                          <a:pt x="2462710" y="941532"/>
                        </a:cubicBezTo>
                        <a:lnTo>
                          <a:pt x="2311503" y="769711"/>
                        </a:lnTo>
                        <a:cubicBezTo>
                          <a:pt x="2350999" y="682458"/>
                          <a:pt x="2249209" y="555519"/>
                          <a:pt x="2149005" y="550816"/>
                        </a:cubicBezTo>
                        <a:cubicBezTo>
                          <a:pt x="2054351" y="548154"/>
                          <a:pt x="2013674" y="593118"/>
                          <a:pt x="1965058" y="669830"/>
                        </a:cubicBezTo>
                        <a:cubicBezTo>
                          <a:pt x="1953039" y="772624"/>
                          <a:pt x="1661619" y="746829"/>
                          <a:pt x="1765487" y="809936"/>
                        </a:cubicBezTo>
                        <a:lnTo>
                          <a:pt x="683086" y="794025"/>
                        </a:lnTo>
                        <a:cubicBezTo>
                          <a:pt x="548813" y="1053747"/>
                          <a:pt x="52590" y="1329344"/>
                          <a:pt x="8804" y="12033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6" name="Freeform: Shape 505">
                    <a:extLst>
                      <a:ext uri="{FF2B5EF4-FFF2-40B4-BE49-F238E27FC236}">
                        <a16:creationId xmlns:a16="http://schemas.microsoft.com/office/drawing/2014/main" id="{E318C924-31A7-4655-AB03-76AF2CDADC1A}"/>
                      </a:ext>
                    </a:extLst>
                  </p:cNvPr>
                  <p:cNvSpPr/>
                  <p:nvPr/>
                </p:nvSpPr>
                <p:spPr>
                  <a:xfrm>
                    <a:off x="3936075" y="3424846"/>
                    <a:ext cx="2913236" cy="369291"/>
                  </a:xfrm>
                  <a:custGeom>
                    <a:avLst/>
                    <a:gdLst>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54728 w 2917768"/>
                      <a:gd name="connsiteY7" fmla="*/ 1662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64253 w 2917768"/>
                      <a:gd name="connsiteY7" fmla="*/ 1916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47417"/>
                      <a:gd name="connsiteX1" fmla="*/ 702426 w 2917768"/>
                      <a:gd name="connsiteY1" fmla="*/ 8312 h 247417"/>
                      <a:gd name="connsiteX2" fmla="*/ 1467197 w 2917768"/>
                      <a:gd name="connsiteY2" fmla="*/ 0 h 247417"/>
                      <a:gd name="connsiteX3" fmla="*/ 2240280 w 2917768"/>
                      <a:gd name="connsiteY3" fmla="*/ 4156 h 247417"/>
                      <a:gd name="connsiteX4" fmla="*/ 2905299 w 2917768"/>
                      <a:gd name="connsiteY4" fmla="*/ 103909 h 247417"/>
                      <a:gd name="connsiteX5" fmla="*/ 2917768 w 2917768"/>
                      <a:gd name="connsiteY5" fmla="*/ 228600 h 247417"/>
                      <a:gd name="connsiteX6" fmla="*/ 2236124 w 2917768"/>
                      <a:gd name="connsiteY6" fmla="*/ 178723 h 247417"/>
                      <a:gd name="connsiteX7" fmla="*/ 1464253 w 2917768"/>
                      <a:gd name="connsiteY7" fmla="*/ 191654 h 247417"/>
                      <a:gd name="connsiteX8" fmla="*/ 677488 w 2917768"/>
                      <a:gd name="connsiteY8" fmla="*/ 174567 h 247417"/>
                      <a:gd name="connsiteX9" fmla="*/ 0 w 2917768"/>
                      <a:gd name="connsiteY9" fmla="*/ 241069 h 247417"/>
                      <a:gd name="connsiteX10" fmla="*/ 4157 w 2917768"/>
                      <a:gd name="connsiteY10" fmla="*/ 83127 h 247417"/>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64253 w 2917768"/>
                      <a:gd name="connsiteY7" fmla="*/ 1916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60804"/>
                      <a:gd name="connsiteX1" fmla="*/ 702426 w 2917768"/>
                      <a:gd name="connsiteY1" fmla="*/ 8312 h 260804"/>
                      <a:gd name="connsiteX2" fmla="*/ 1467197 w 2917768"/>
                      <a:gd name="connsiteY2" fmla="*/ 0 h 260804"/>
                      <a:gd name="connsiteX3" fmla="*/ 2240280 w 2917768"/>
                      <a:gd name="connsiteY3" fmla="*/ 4156 h 260804"/>
                      <a:gd name="connsiteX4" fmla="*/ 2905299 w 2917768"/>
                      <a:gd name="connsiteY4" fmla="*/ 103909 h 260804"/>
                      <a:gd name="connsiteX5" fmla="*/ 2917768 w 2917768"/>
                      <a:gd name="connsiteY5" fmla="*/ 228600 h 260804"/>
                      <a:gd name="connsiteX6" fmla="*/ 2236124 w 2917768"/>
                      <a:gd name="connsiteY6" fmla="*/ 178723 h 260804"/>
                      <a:gd name="connsiteX7" fmla="*/ 1464253 w 2917768"/>
                      <a:gd name="connsiteY7" fmla="*/ 191654 h 260804"/>
                      <a:gd name="connsiteX8" fmla="*/ 677488 w 2917768"/>
                      <a:gd name="connsiteY8" fmla="*/ 174567 h 260804"/>
                      <a:gd name="connsiteX9" fmla="*/ 0 w 2917768"/>
                      <a:gd name="connsiteY9" fmla="*/ 241069 h 260804"/>
                      <a:gd name="connsiteX10" fmla="*/ 4157 w 2917768"/>
                      <a:gd name="connsiteY10" fmla="*/ 83127 h 260804"/>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7488 w 2917768"/>
                      <a:gd name="connsiteY8" fmla="*/ 174567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7488 w 2917768"/>
                      <a:gd name="connsiteY8" fmla="*/ 174567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57205"/>
                      <a:gd name="connsiteX1" fmla="*/ 7024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7024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6897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6897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7340"/>
                      <a:gd name="connsiteX1" fmla="*/ 689726 w 2917768"/>
                      <a:gd name="connsiteY1" fmla="*/ 8312 h 367340"/>
                      <a:gd name="connsiteX2" fmla="*/ 1467197 w 2917768"/>
                      <a:gd name="connsiteY2" fmla="*/ 0 h 367340"/>
                      <a:gd name="connsiteX3" fmla="*/ 2240280 w 2917768"/>
                      <a:gd name="connsiteY3" fmla="*/ 4156 h 367340"/>
                      <a:gd name="connsiteX4" fmla="*/ 2905299 w 2917768"/>
                      <a:gd name="connsiteY4" fmla="*/ 103909 h 367340"/>
                      <a:gd name="connsiteX5" fmla="*/ 2917768 w 2917768"/>
                      <a:gd name="connsiteY5" fmla="*/ 228600 h 367340"/>
                      <a:gd name="connsiteX6" fmla="*/ 2255174 w 2917768"/>
                      <a:gd name="connsiteY6" fmla="*/ 196186 h 367340"/>
                      <a:gd name="connsiteX7" fmla="*/ 1464253 w 2917768"/>
                      <a:gd name="connsiteY7" fmla="*/ 191654 h 367340"/>
                      <a:gd name="connsiteX8" fmla="*/ 675900 w 2917768"/>
                      <a:gd name="connsiteY8" fmla="*/ 188854 h 367340"/>
                      <a:gd name="connsiteX9" fmla="*/ 0 w 2917768"/>
                      <a:gd name="connsiteY9" fmla="*/ 241069 h 367340"/>
                      <a:gd name="connsiteX10" fmla="*/ 4157 w 2917768"/>
                      <a:gd name="connsiteY10" fmla="*/ 83127 h 367340"/>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3005"/>
                      <a:gd name="connsiteY0" fmla="*/ 83127 h 367029"/>
                      <a:gd name="connsiteX1" fmla="*/ 689726 w 2913005"/>
                      <a:gd name="connsiteY1" fmla="*/ 8312 h 367029"/>
                      <a:gd name="connsiteX2" fmla="*/ 1467197 w 2913005"/>
                      <a:gd name="connsiteY2" fmla="*/ 0 h 367029"/>
                      <a:gd name="connsiteX3" fmla="*/ 2240280 w 2913005"/>
                      <a:gd name="connsiteY3" fmla="*/ 4156 h 367029"/>
                      <a:gd name="connsiteX4" fmla="*/ 2905299 w 2913005"/>
                      <a:gd name="connsiteY4" fmla="*/ 103909 h 367029"/>
                      <a:gd name="connsiteX5" fmla="*/ 2913005 w 2913005"/>
                      <a:gd name="connsiteY5" fmla="*/ 247650 h 367029"/>
                      <a:gd name="connsiteX6" fmla="*/ 2255174 w 2913005"/>
                      <a:gd name="connsiteY6" fmla="*/ 196186 h 367029"/>
                      <a:gd name="connsiteX7" fmla="*/ 1464253 w 2913005"/>
                      <a:gd name="connsiteY7" fmla="*/ 191654 h 367029"/>
                      <a:gd name="connsiteX8" fmla="*/ 675900 w 2913005"/>
                      <a:gd name="connsiteY8" fmla="*/ 188854 h 367029"/>
                      <a:gd name="connsiteX9" fmla="*/ 0 w 2913005"/>
                      <a:gd name="connsiteY9" fmla="*/ 241069 h 367029"/>
                      <a:gd name="connsiteX10" fmla="*/ 4157 w 2913005"/>
                      <a:gd name="connsiteY10" fmla="*/ 83127 h 367029"/>
                      <a:gd name="connsiteX0" fmla="*/ 4157 w 2924349"/>
                      <a:gd name="connsiteY0" fmla="*/ 83127 h 367029"/>
                      <a:gd name="connsiteX1" fmla="*/ 689726 w 2924349"/>
                      <a:gd name="connsiteY1" fmla="*/ 8312 h 367029"/>
                      <a:gd name="connsiteX2" fmla="*/ 1467197 w 2924349"/>
                      <a:gd name="connsiteY2" fmla="*/ 0 h 367029"/>
                      <a:gd name="connsiteX3" fmla="*/ 2240280 w 2924349"/>
                      <a:gd name="connsiteY3" fmla="*/ 4156 h 367029"/>
                      <a:gd name="connsiteX4" fmla="*/ 2924349 w 2924349"/>
                      <a:gd name="connsiteY4" fmla="*/ 107084 h 367029"/>
                      <a:gd name="connsiteX5" fmla="*/ 2913005 w 2924349"/>
                      <a:gd name="connsiteY5" fmla="*/ 247650 h 367029"/>
                      <a:gd name="connsiteX6" fmla="*/ 2255174 w 2924349"/>
                      <a:gd name="connsiteY6" fmla="*/ 196186 h 367029"/>
                      <a:gd name="connsiteX7" fmla="*/ 1464253 w 2924349"/>
                      <a:gd name="connsiteY7" fmla="*/ 191654 h 367029"/>
                      <a:gd name="connsiteX8" fmla="*/ 675900 w 2924349"/>
                      <a:gd name="connsiteY8" fmla="*/ 188854 h 367029"/>
                      <a:gd name="connsiteX9" fmla="*/ 0 w 2924349"/>
                      <a:gd name="connsiteY9" fmla="*/ 241069 h 367029"/>
                      <a:gd name="connsiteX10" fmla="*/ 4157 w 2924349"/>
                      <a:gd name="connsiteY10" fmla="*/ 83127 h 367029"/>
                      <a:gd name="connsiteX0" fmla="*/ 4157 w 2924349"/>
                      <a:gd name="connsiteY0" fmla="*/ 83127 h 367029"/>
                      <a:gd name="connsiteX1" fmla="*/ 689726 w 2924349"/>
                      <a:gd name="connsiteY1" fmla="*/ 8312 h 367029"/>
                      <a:gd name="connsiteX2" fmla="*/ 1467197 w 2924349"/>
                      <a:gd name="connsiteY2" fmla="*/ 0 h 367029"/>
                      <a:gd name="connsiteX3" fmla="*/ 2240280 w 2924349"/>
                      <a:gd name="connsiteY3" fmla="*/ 4156 h 367029"/>
                      <a:gd name="connsiteX4" fmla="*/ 2924349 w 2924349"/>
                      <a:gd name="connsiteY4" fmla="*/ 107084 h 367029"/>
                      <a:gd name="connsiteX5" fmla="*/ 2913005 w 2924349"/>
                      <a:gd name="connsiteY5" fmla="*/ 247650 h 367029"/>
                      <a:gd name="connsiteX6" fmla="*/ 2255174 w 2924349"/>
                      <a:gd name="connsiteY6" fmla="*/ 196186 h 367029"/>
                      <a:gd name="connsiteX7" fmla="*/ 1464253 w 2924349"/>
                      <a:gd name="connsiteY7" fmla="*/ 191654 h 367029"/>
                      <a:gd name="connsiteX8" fmla="*/ 675900 w 2924349"/>
                      <a:gd name="connsiteY8" fmla="*/ 188854 h 367029"/>
                      <a:gd name="connsiteX9" fmla="*/ 0 w 2924349"/>
                      <a:gd name="connsiteY9" fmla="*/ 241069 h 367029"/>
                      <a:gd name="connsiteX10" fmla="*/ 4157 w 2924349"/>
                      <a:gd name="connsiteY10" fmla="*/ 83127 h 367029"/>
                      <a:gd name="connsiteX0" fmla="*/ 4157 w 2924349"/>
                      <a:gd name="connsiteY0" fmla="*/ 83127 h 363553"/>
                      <a:gd name="connsiteX1" fmla="*/ 689726 w 2924349"/>
                      <a:gd name="connsiteY1" fmla="*/ 8312 h 363553"/>
                      <a:gd name="connsiteX2" fmla="*/ 1467197 w 2924349"/>
                      <a:gd name="connsiteY2" fmla="*/ 0 h 363553"/>
                      <a:gd name="connsiteX3" fmla="*/ 2240280 w 2924349"/>
                      <a:gd name="connsiteY3" fmla="*/ 4156 h 363553"/>
                      <a:gd name="connsiteX4" fmla="*/ 2924349 w 2924349"/>
                      <a:gd name="connsiteY4" fmla="*/ 107084 h 363553"/>
                      <a:gd name="connsiteX5" fmla="*/ 2913005 w 2924349"/>
                      <a:gd name="connsiteY5" fmla="*/ 247650 h 363553"/>
                      <a:gd name="connsiteX6" fmla="*/ 2255174 w 2924349"/>
                      <a:gd name="connsiteY6" fmla="*/ 196186 h 363553"/>
                      <a:gd name="connsiteX7" fmla="*/ 1464253 w 2924349"/>
                      <a:gd name="connsiteY7" fmla="*/ 191654 h 363553"/>
                      <a:gd name="connsiteX8" fmla="*/ 675900 w 2924349"/>
                      <a:gd name="connsiteY8" fmla="*/ 188854 h 363553"/>
                      <a:gd name="connsiteX9" fmla="*/ 0 w 2924349"/>
                      <a:gd name="connsiteY9" fmla="*/ 241069 h 363553"/>
                      <a:gd name="connsiteX10" fmla="*/ 4157 w 2924349"/>
                      <a:gd name="connsiteY10" fmla="*/ 83127 h 363553"/>
                      <a:gd name="connsiteX0" fmla="*/ 4157 w 2924349"/>
                      <a:gd name="connsiteY0" fmla="*/ 83127 h 363553"/>
                      <a:gd name="connsiteX1" fmla="*/ 689726 w 2924349"/>
                      <a:gd name="connsiteY1" fmla="*/ 8312 h 363553"/>
                      <a:gd name="connsiteX2" fmla="*/ 1467197 w 2924349"/>
                      <a:gd name="connsiteY2" fmla="*/ 0 h 363553"/>
                      <a:gd name="connsiteX3" fmla="*/ 2240280 w 2924349"/>
                      <a:gd name="connsiteY3" fmla="*/ 4156 h 363553"/>
                      <a:gd name="connsiteX4" fmla="*/ 2924349 w 2924349"/>
                      <a:gd name="connsiteY4" fmla="*/ 107084 h 363553"/>
                      <a:gd name="connsiteX5" fmla="*/ 2913005 w 2924349"/>
                      <a:gd name="connsiteY5" fmla="*/ 247650 h 363553"/>
                      <a:gd name="connsiteX6" fmla="*/ 2255174 w 2924349"/>
                      <a:gd name="connsiteY6" fmla="*/ 196186 h 363553"/>
                      <a:gd name="connsiteX7" fmla="*/ 1464253 w 2924349"/>
                      <a:gd name="connsiteY7" fmla="*/ 191654 h 363553"/>
                      <a:gd name="connsiteX8" fmla="*/ 675900 w 2924349"/>
                      <a:gd name="connsiteY8" fmla="*/ 188854 h 363553"/>
                      <a:gd name="connsiteX9" fmla="*/ 0 w 2924349"/>
                      <a:gd name="connsiteY9" fmla="*/ 241069 h 363553"/>
                      <a:gd name="connsiteX10" fmla="*/ 4157 w 2924349"/>
                      <a:gd name="connsiteY10" fmla="*/ 83127 h 363553"/>
                      <a:gd name="connsiteX0" fmla="*/ 4157 w 2913236"/>
                      <a:gd name="connsiteY0" fmla="*/ 83127 h 363553"/>
                      <a:gd name="connsiteX1" fmla="*/ 689726 w 2913236"/>
                      <a:gd name="connsiteY1" fmla="*/ 8312 h 363553"/>
                      <a:gd name="connsiteX2" fmla="*/ 1467197 w 2913236"/>
                      <a:gd name="connsiteY2" fmla="*/ 0 h 363553"/>
                      <a:gd name="connsiteX3" fmla="*/ 2240280 w 2913236"/>
                      <a:gd name="connsiteY3" fmla="*/ 4156 h 363553"/>
                      <a:gd name="connsiteX4" fmla="*/ 2913236 w 2913236"/>
                      <a:gd name="connsiteY4" fmla="*/ 94384 h 363553"/>
                      <a:gd name="connsiteX5" fmla="*/ 2913005 w 2913236"/>
                      <a:gd name="connsiteY5" fmla="*/ 247650 h 363553"/>
                      <a:gd name="connsiteX6" fmla="*/ 2255174 w 2913236"/>
                      <a:gd name="connsiteY6" fmla="*/ 196186 h 363553"/>
                      <a:gd name="connsiteX7" fmla="*/ 1464253 w 2913236"/>
                      <a:gd name="connsiteY7" fmla="*/ 191654 h 363553"/>
                      <a:gd name="connsiteX8" fmla="*/ 675900 w 2913236"/>
                      <a:gd name="connsiteY8" fmla="*/ 188854 h 363553"/>
                      <a:gd name="connsiteX9" fmla="*/ 0 w 2913236"/>
                      <a:gd name="connsiteY9" fmla="*/ 241069 h 363553"/>
                      <a:gd name="connsiteX10" fmla="*/ 4157 w 2913236"/>
                      <a:gd name="connsiteY10" fmla="*/ 83127 h 363553"/>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11966 h 392392"/>
                      <a:gd name="connsiteX1" fmla="*/ 689726 w 2913236"/>
                      <a:gd name="connsiteY1" fmla="*/ 37151 h 392392"/>
                      <a:gd name="connsiteX2" fmla="*/ 1467197 w 2913236"/>
                      <a:gd name="connsiteY2" fmla="*/ 28839 h 392392"/>
                      <a:gd name="connsiteX3" fmla="*/ 2240280 w 2913236"/>
                      <a:gd name="connsiteY3" fmla="*/ 32995 h 392392"/>
                      <a:gd name="connsiteX4" fmla="*/ 2913236 w 2913236"/>
                      <a:gd name="connsiteY4" fmla="*/ 123223 h 392392"/>
                      <a:gd name="connsiteX5" fmla="*/ 2913005 w 2913236"/>
                      <a:gd name="connsiteY5" fmla="*/ 276489 h 392392"/>
                      <a:gd name="connsiteX6" fmla="*/ 2255174 w 2913236"/>
                      <a:gd name="connsiteY6" fmla="*/ 225025 h 392392"/>
                      <a:gd name="connsiteX7" fmla="*/ 1464253 w 2913236"/>
                      <a:gd name="connsiteY7" fmla="*/ 220493 h 392392"/>
                      <a:gd name="connsiteX8" fmla="*/ 675900 w 2913236"/>
                      <a:gd name="connsiteY8" fmla="*/ 217693 h 392392"/>
                      <a:gd name="connsiteX9" fmla="*/ 0 w 2913236"/>
                      <a:gd name="connsiteY9" fmla="*/ 269908 h 392392"/>
                      <a:gd name="connsiteX10" fmla="*/ 4157 w 2913236"/>
                      <a:gd name="connsiteY10" fmla="*/ 111966 h 392392"/>
                      <a:gd name="connsiteX0" fmla="*/ 4157 w 2913236"/>
                      <a:gd name="connsiteY0" fmla="*/ 83127 h 363553"/>
                      <a:gd name="connsiteX1" fmla="*/ 689726 w 2913236"/>
                      <a:gd name="connsiteY1" fmla="*/ 8312 h 363553"/>
                      <a:gd name="connsiteX2" fmla="*/ 1467197 w 2913236"/>
                      <a:gd name="connsiteY2" fmla="*/ 0 h 363553"/>
                      <a:gd name="connsiteX3" fmla="*/ 2240280 w 2913236"/>
                      <a:gd name="connsiteY3" fmla="*/ 4156 h 363553"/>
                      <a:gd name="connsiteX4" fmla="*/ 2913236 w 2913236"/>
                      <a:gd name="connsiteY4" fmla="*/ 94384 h 363553"/>
                      <a:gd name="connsiteX5" fmla="*/ 2913005 w 2913236"/>
                      <a:gd name="connsiteY5" fmla="*/ 247650 h 363553"/>
                      <a:gd name="connsiteX6" fmla="*/ 2255174 w 2913236"/>
                      <a:gd name="connsiteY6" fmla="*/ 196186 h 363553"/>
                      <a:gd name="connsiteX7" fmla="*/ 1464253 w 2913236"/>
                      <a:gd name="connsiteY7" fmla="*/ 191654 h 363553"/>
                      <a:gd name="connsiteX8" fmla="*/ 675900 w 2913236"/>
                      <a:gd name="connsiteY8" fmla="*/ 188854 h 363553"/>
                      <a:gd name="connsiteX9" fmla="*/ 0 w 2913236"/>
                      <a:gd name="connsiteY9" fmla="*/ 241069 h 363553"/>
                      <a:gd name="connsiteX10" fmla="*/ 4157 w 2913236"/>
                      <a:gd name="connsiteY10" fmla="*/ 83127 h 363553"/>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165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165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800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8004 h 369291"/>
                      <a:gd name="connsiteX8" fmla="*/ 675900 w 2913236"/>
                      <a:gd name="connsiteY8" fmla="*/ 201554 h 369291"/>
                      <a:gd name="connsiteX9" fmla="*/ 0 w 2913236"/>
                      <a:gd name="connsiteY9" fmla="*/ 241069 h 369291"/>
                      <a:gd name="connsiteX10" fmla="*/ 4157 w 2913236"/>
                      <a:gd name="connsiteY10" fmla="*/ 83127 h 36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13236" h="369291">
                        <a:moveTo>
                          <a:pt x="4157" y="83127"/>
                        </a:moveTo>
                        <a:cubicBezTo>
                          <a:pt x="346451" y="204239"/>
                          <a:pt x="422045" y="188825"/>
                          <a:pt x="689726" y="8312"/>
                        </a:cubicBezTo>
                        <a:cubicBezTo>
                          <a:pt x="969520" y="245253"/>
                          <a:pt x="1288568" y="168108"/>
                          <a:pt x="1467197" y="0"/>
                        </a:cubicBezTo>
                        <a:cubicBezTo>
                          <a:pt x="1742354" y="204585"/>
                          <a:pt x="1931786" y="220258"/>
                          <a:pt x="2240280" y="4156"/>
                        </a:cubicBezTo>
                        <a:cubicBezTo>
                          <a:pt x="2455603" y="165465"/>
                          <a:pt x="2585200" y="202950"/>
                          <a:pt x="2913236" y="94384"/>
                        </a:cubicBezTo>
                        <a:lnTo>
                          <a:pt x="2913005" y="247650"/>
                        </a:lnTo>
                        <a:cubicBezTo>
                          <a:pt x="2747702" y="420995"/>
                          <a:pt x="2426826" y="383203"/>
                          <a:pt x="2255174" y="196186"/>
                        </a:cubicBezTo>
                        <a:cubicBezTo>
                          <a:pt x="2001059" y="411634"/>
                          <a:pt x="1713606" y="401656"/>
                          <a:pt x="1464253" y="198004"/>
                        </a:cubicBezTo>
                        <a:cubicBezTo>
                          <a:pt x="1185824" y="411336"/>
                          <a:pt x="909579" y="391400"/>
                          <a:pt x="675900" y="201554"/>
                        </a:cubicBezTo>
                        <a:cubicBezTo>
                          <a:pt x="410913" y="418984"/>
                          <a:pt x="231650" y="417339"/>
                          <a:pt x="0" y="241069"/>
                        </a:cubicBezTo>
                        <a:cubicBezTo>
                          <a:pt x="1386" y="181494"/>
                          <a:pt x="2771" y="121920"/>
                          <a:pt x="4157" y="831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7" name="Freeform: Shape 506">
                    <a:extLst>
                      <a:ext uri="{FF2B5EF4-FFF2-40B4-BE49-F238E27FC236}">
                        <a16:creationId xmlns:a16="http://schemas.microsoft.com/office/drawing/2014/main" id="{C93B36BA-2BB2-4F84-BF4B-21EB0F9CB1B7}"/>
                      </a:ext>
                    </a:extLst>
                  </p:cNvPr>
                  <p:cNvSpPr/>
                  <p:nvPr/>
                </p:nvSpPr>
                <p:spPr>
                  <a:xfrm>
                    <a:off x="3936075" y="3856063"/>
                    <a:ext cx="2913236" cy="369291"/>
                  </a:xfrm>
                  <a:custGeom>
                    <a:avLst/>
                    <a:gdLst>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54728 w 2917768"/>
                      <a:gd name="connsiteY7" fmla="*/ 1662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64253 w 2917768"/>
                      <a:gd name="connsiteY7" fmla="*/ 1916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47417"/>
                      <a:gd name="connsiteX1" fmla="*/ 702426 w 2917768"/>
                      <a:gd name="connsiteY1" fmla="*/ 8312 h 247417"/>
                      <a:gd name="connsiteX2" fmla="*/ 1467197 w 2917768"/>
                      <a:gd name="connsiteY2" fmla="*/ 0 h 247417"/>
                      <a:gd name="connsiteX3" fmla="*/ 2240280 w 2917768"/>
                      <a:gd name="connsiteY3" fmla="*/ 4156 h 247417"/>
                      <a:gd name="connsiteX4" fmla="*/ 2905299 w 2917768"/>
                      <a:gd name="connsiteY4" fmla="*/ 103909 h 247417"/>
                      <a:gd name="connsiteX5" fmla="*/ 2917768 w 2917768"/>
                      <a:gd name="connsiteY5" fmla="*/ 228600 h 247417"/>
                      <a:gd name="connsiteX6" fmla="*/ 2236124 w 2917768"/>
                      <a:gd name="connsiteY6" fmla="*/ 178723 h 247417"/>
                      <a:gd name="connsiteX7" fmla="*/ 1464253 w 2917768"/>
                      <a:gd name="connsiteY7" fmla="*/ 191654 h 247417"/>
                      <a:gd name="connsiteX8" fmla="*/ 677488 w 2917768"/>
                      <a:gd name="connsiteY8" fmla="*/ 174567 h 247417"/>
                      <a:gd name="connsiteX9" fmla="*/ 0 w 2917768"/>
                      <a:gd name="connsiteY9" fmla="*/ 241069 h 247417"/>
                      <a:gd name="connsiteX10" fmla="*/ 4157 w 2917768"/>
                      <a:gd name="connsiteY10" fmla="*/ 83127 h 247417"/>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64253 w 2917768"/>
                      <a:gd name="connsiteY7" fmla="*/ 1916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60804"/>
                      <a:gd name="connsiteX1" fmla="*/ 702426 w 2917768"/>
                      <a:gd name="connsiteY1" fmla="*/ 8312 h 260804"/>
                      <a:gd name="connsiteX2" fmla="*/ 1467197 w 2917768"/>
                      <a:gd name="connsiteY2" fmla="*/ 0 h 260804"/>
                      <a:gd name="connsiteX3" fmla="*/ 2240280 w 2917768"/>
                      <a:gd name="connsiteY3" fmla="*/ 4156 h 260804"/>
                      <a:gd name="connsiteX4" fmla="*/ 2905299 w 2917768"/>
                      <a:gd name="connsiteY4" fmla="*/ 103909 h 260804"/>
                      <a:gd name="connsiteX5" fmla="*/ 2917768 w 2917768"/>
                      <a:gd name="connsiteY5" fmla="*/ 228600 h 260804"/>
                      <a:gd name="connsiteX6" fmla="*/ 2236124 w 2917768"/>
                      <a:gd name="connsiteY6" fmla="*/ 178723 h 260804"/>
                      <a:gd name="connsiteX7" fmla="*/ 1464253 w 2917768"/>
                      <a:gd name="connsiteY7" fmla="*/ 191654 h 260804"/>
                      <a:gd name="connsiteX8" fmla="*/ 677488 w 2917768"/>
                      <a:gd name="connsiteY8" fmla="*/ 174567 h 260804"/>
                      <a:gd name="connsiteX9" fmla="*/ 0 w 2917768"/>
                      <a:gd name="connsiteY9" fmla="*/ 241069 h 260804"/>
                      <a:gd name="connsiteX10" fmla="*/ 4157 w 2917768"/>
                      <a:gd name="connsiteY10" fmla="*/ 83127 h 260804"/>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7488 w 2917768"/>
                      <a:gd name="connsiteY8" fmla="*/ 174567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7488 w 2917768"/>
                      <a:gd name="connsiteY8" fmla="*/ 174567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57205"/>
                      <a:gd name="connsiteX1" fmla="*/ 7024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7024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6897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6897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7340"/>
                      <a:gd name="connsiteX1" fmla="*/ 689726 w 2917768"/>
                      <a:gd name="connsiteY1" fmla="*/ 8312 h 367340"/>
                      <a:gd name="connsiteX2" fmla="*/ 1467197 w 2917768"/>
                      <a:gd name="connsiteY2" fmla="*/ 0 h 367340"/>
                      <a:gd name="connsiteX3" fmla="*/ 2240280 w 2917768"/>
                      <a:gd name="connsiteY3" fmla="*/ 4156 h 367340"/>
                      <a:gd name="connsiteX4" fmla="*/ 2905299 w 2917768"/>
                      <a:gd name="connsiteY4" fmla="*/ 103909 h 367340"/>
                      <a:gd name="connsiteX5" fmla="*/ 2917768 w 2917768"/>
                      <a:gd name="connsiteY5" fmla="*/ 228600 h 367340"/>
                      <a:gd name="connsiteX6" fmla="*/ 2255174 w 2917768"/>
                      <a:gd name="connsiteY6" fmla="*/ 196186 h 367340"/>
                      <a:gd name="connsiteX7" fmla="*/ 1464253 w 2917768"/>
                      <a:gd name="connsiteY7" fmla="*/ 191654 h 367340"/>
                      <a:gd name="connsiteX8" fmla="*/ 675900 w 2917768"/>
                      <a:gd name="connsiteY8" fmla="*/ 188854 h 367340"/>
                      <a:gd name="connsiteX9" fmla="*/ 0 w 2917768"/>
                      <a:gd name="connsiteY9" fmla="*/ 241069 h 367340"/>
                      <a:gd name="connsiteX10" fmla="*/ 4157 w 2917768"/>
                      <a:gd name="connsiteY10" fmla="*/ 83127 h 367340"/>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3005"/>
                      <a:gd name="connsiteY0" fmla="*/ 83127 h 367029"/>
                      <a:gd name="connsiteX1" fmla="*/ 689726 w 2913005"/>
                      <a:gd name="connsiteY1" fmla="*/ 8312 h 367029"/>
                      <a:gd name="connsiteX2" fmla="*/ 1467197 w 2913005"/>
                      <a:gd name="connsiteY2" fmla="*/ 0 h 367029"/>
                      <a:gd name="connsiteX3" fmla="*/ 2240280 w 2913005"/>
                      <a:gd name="connsiteY3" fmla="*/ 4156 h 367029"/>
                      <a:gd name="connsiteX4" fmla="*/ 2905299 w 2913005"/>
                      <a:gd name="connsiteY4" fmla="*/ 103909 h 367029"/>
                      <a:gd name="connsiteX5" fmla="*/ 2913005 w 2913005"/>
                      <a:gd name="connsiteY5" fmla="*/ 247650 h 367029"/>
                      <a:gd name="connsiteX6" fmla="*/ 2255174 w 2913005"/>
                      <a:gd name="connsiteY6" fmla="*/ 196186 h 367029"/>
                      <a:gd name="connsiteX7" fmla="*/ 1464253 w 2913005"/>
                      <a:gd name="connsiteY7" fmla="*/ 191654 h 367029"/>
                      <a:gd name="connsiteX8" fmla="*/ 675900 w 2913005"/>
                      <a:gd name="connsiteY8" fmla="*/ 188854 h 367029"/>
                      <a:gd name="connsiteX9" fmla="*/ 0 w 2913005"/>
                      <a:gd name="connsiteY9" fmla="*/ 241069 h 367029"/>
                      <a:gd name="connsiteX10" fmla="*/ 4157 w 2913005"/>
                      <a:gd name="connsiteY10" fmla="*/ 83127 h 367029"/>
                      <a:gd name="connsiteX0" fmla="*/ 4157 w 2924349"/>
                      <a:gd name="connsiteY0" fmla="*/ 83127 h 367029"/>
                      <a:gd name="connsiteX1" fmla="*/ 689726 w 2924349"/>
                      <a:gd name="connsiteY1" fmla="*/ 8312 h 367029"/>
                      <a:gd name="connsiteX2" fmla="*/ 1467197 w 2924349"/>
                      <a:gd name="connsiteY2" fmla="*/ 0 h 367029"/>
                      <a:gd name="connsiteX3" fmla="*/ 2240280 w 2924349"/>
                      <a:gd name="connsiteY3" fmla="*/ 4156 h 367029"/>
                      <a:gd name="connsiteX4" fmla="*/ 2924349 w 2924349"/>
                      <a:gd name="connsiteY4" fmla="*/ 107084 h 367029"/>
                      <a:gd name="connsiteX5" fmla="*/ 2913005 w 2924349"/>
                      <a:gd name="connsiteY5" fmla="*/ 247650 h 367029"/>
                      <a:gd name="connsiteX6" fmla="*/ 2255174 w 2924349"/>
                      <a:gd name="connsiteY6" fmla="*/ 196186 h 367029"/>
                      <a:gd name="connsiteX7" fmla="*/ 1464253 w 2924349"/>
                      <a:gd name="connsiteY7" fmla="*/ 191654 h 367029"/>
                      <a:gd name="connsiteX8" fmla="*/ 675900 w 2924349"/>
                      <a:gd name="connsiteY8" fmla="*/ 188854 h 367029"/>
                      <a:gd name="connsiteX9" fmla="*/ 0 w 2924349"/>
                      <a:gd name="connsiteY9" fmla="*/ 241069 h 367029"/>
                      <a:gd name="connsiteX10" fmla="*/ 4157 w 2924349"/>
                      <a:gd name="connsiteY10" fmla="*/ 83127 h 367029"/>
                      <a:gd name="connsiteX0" fmla="*/ 4157 w 2924349"/>
                      <a:gd name="connsiteY0" fmla="*/ 83127 h 367029"/>
                      <a:gd name="connsiteX1" fmla="*/ 689726 w 2924349"/>
                      <a:gd name="connsiteY1" fmla="*/ 8312 h 367029"/>
                      <a:gd name="connsiteX2" fmla="*/ 1467197 w 2924349"/>
                      <a:gd name="connsiteY2" fmla="*/ 0 h 367029"/>
                      <a:gd name="connsiteX3" fmla="*/ 2240280 w 2924349"/>
                      <a:gd name="connsiteY3" fmla="*/ 4156 h 367029"/>
                      <a:gd name="connsiteX4" fmla="*/ 2924349 w 2924349"/>
                      <a:gd name="connsiteY4" fmla="*/ 107084 h 367029"/>
                      <a:gd name="connsiteX5" fmla="*/ 2913005 w 2924349"/>
                      <a:gd name="connsiteY5" fmla="*/ 247650 h 367029"/>
                      <a:gd name="connsiteX6" fmla="*/ 2255174 w 2924349"/>
                      <a:gd name="connsiteY6" fmla="*/ 196186 h 367029"/>
                      <a:gd name="connsiteX7" fmla="*/ 1464253 w 2924349"/>
                      <a:gd name="connsiteY7" fmla="*/ 191654 h 367029"/>
                      <a:gd name="connsiteX8" fmla="*/ 675900 w 2924349"/>
                      <a:gd name="connsiteY8" fmla="*/ 188854 h 367029"/>
                      <a:gd name="connsiteX9" fmla="*/ 0 w 2924349"/>
                      <a:gd name="connsiteY9" fmla="*/ 241069 h 367029"/>
                      <a:gd name="connsiteX10" fmla="*/ 4157 w 2924349"/>
                      <a:gd name="connsiteY10" fmla="*/ 83127 h 367029"/>
                      <a:gd name="connsiteX0" fmla="*/ 4157 w 2924349"/>
                      <a:gd name="connsiteY0" fmla="*/ 83127 h 363553"/>
                      <a:gd name="connsiteX1" fmla="*/ 689726 w 2924349"/>
                      <a:gd name="connsiteY1" fmla="*/ 8312 h 363553"/>
                      <a:gd name="connsiteX2" fmla="*/ 1467197 w 2924349"/>
                      <a:gd name="connsiteY2" fmla="*/ 0 h 363553"/>
                      <a:gd name="connsiteX3" fmla="*/ 2240280 w 2924349"/>
                      <a:gd name="connsiteY3" fmla="*/ 4156 h 363553"/>
                      <a:gd name="connsiteX4" fmla="*/ 2924349 w 2924349"/>
                      <a:gd name="connsiteY4" fmla="*/ 107084 h 363553"/>
                      <a:gd name="connsiteX5" fmla="*/ 2913005 w 2924349"/>
                      <a:gd name="connsiteY5" fmla="*/ 247650 h 363553"/>
                      <a:gd name="connsiteX6" fmla="*/ 2255174 w 2924349"/>
                      <a:gd name="connsiteY6" fmla="*/ 196186 h 363553"/>
                      <a:gd name="connsiteX7" fmla="*/ 1464253 w 2924349"/>
                      <a:gd name="connsiteY7" fmla="*/ 191654 h 363553"/>
                      <a:gd name="connsiteX8" fmla="*/ 675900 w 2924349"/>
                      <a:gd name="connsiteY8" fmla="*/ 188854 h 363553"/>
                      <a:gd name="connsiteX9" fmla="*/ 0 w 2924349"/>
                      <a:gd name="connsiteY9" fmla="*/ 241069 h 363553"/>
                      <a:gd name="connsiteX10" fmla="*/ 4157 w 2924349"/>
                      <a:gd name="connsiteY10" fmla="*/ 83127 h 363553"/>
                      <a:gd name="connsiteX0" fmla="*/ 4157 w 2924349"/>
                      <a:gd name="connsiteY0" fmla="*/ 83127 h 363553"/>
                      <a:gd name="connsiteX1" fmla="*/ 689726 w 2924349"/>
                      <a:gd name="connsiteY1" fmla="*/ 8312 h 363553"/>
                      <a:gd name="connsiteX2" fmla="*/ 1467197 w 2924349"/>
                      <a:gd name="connsiteY2" fmla="*/ 0 h 363553"/>
                      <a:gd name="connsiteX3" fmla="*/ 2240280 w 2924349"/>
                      <a:gd name="connsiteY3" fmla="*/ 4156 h 363553"/>
                      <a:gd name="connsiteX4" fmla="*/ 2924349 w 2924349"/>
                      <a:gd name="connsiteY4" fmla="*/ 107084 h 363553"/>
                      <a:gd name="connsiteX5" fmla="*/ 2913005 w 2924349"/>
                      <a:gd name="connsiteY5" fmla="*/ 247650 h 363553"/>
                      <a:gd name="connsiteX6" fmla="*/ 2255174 w 2924349"/>
                      <a:gd name="connsiteY6" fmla="*/ 196186 h 363553"/>
                      <a:gd name="connsiteX7" fmla="*/ 1464253 w 2924349"/>
                      <a:gd name="connsiteY7" fmla="*/ 191654 h 363553"/>
                      <a:gd name="connsiteX8" fmla="*/ 675900 w 2924349"/>
                      <a:gd name="connsiteY8" fmla="*/ 188854 h 363553"/>
                      <a:gd name="connsiteX9" fmla="*/ 0 w 2924349"/>
                      <a:gd name="connsiteY9" fmla="*/ 241069 h 363553"/>
                      <a:gd name="connsiteX10" fmla="*/ 4157 w 2924349"/>
                      <a:gd name="connsiteY10" fmla="*/ 83127 h 363553"/>
                      <a:gd name="connsiteX0" fmla="*/ 4157 w 2913236"/>
                      <a:gd name="connsiteY0" fmla="*/ 83127 h 363553"/>
                      <a:gd name="connsiteX1" fmla="*/ 689726 w 2913236"/>
                      <a:gd name="connsiteY1" fmla="*/ 8312 h 363553"/>
                      <a:gd name="connsiteX2" fmla="*/ 1467197 w 2913236"/>
                      <a:gd name="connsiteY2" fmla="*/ 0 h 363553"/>
                      <a:gd name="connsiteX3" fmla="*/ 2240280 w 2913236"/>
                      <a:gd name="connsiteY3" fmla="*/ 4156 h 363553"/>
                      <a:gd name="connsiteX4" fmla="*/ 2913236 w 2913236"/>
                      <a:gd name="connsiteY4" fmla="*/ 94384 h 363553"/>
                      <a:gd name="connsiteX5" fmla="*/ 2913005 w 2913236"/>
                      <a:gd name="connsiteY5" fmla="*/ 247650 h 363553"/>
                      <a:gd name="connsiteX6" fmla="*/ 2255174 w 2913236"/>
                      <a:gd name="connsiteY6" fmla="*/ 196186 h 363553"/>
                      <a:gd name="connsiteX7" fmla="*/ 1464253 w 2913236"/>
                      <a:gd name="connsiteY7" fmla="*/ 191654 h 363553"/>
                      <a:gd name="connsiteX8" fmla="*/ 675900 w 2913236"/>
                      <a:gd name="connsiteY8" fmla="*/ 188854 h 363553"/>
                      <a:gd name="connsiteX9" fmla="*/ 0 w 2913236"/>
                      <a:gd name="connsiteY9" fmla="*/ 241069 h 363553"/>
                      <a:gd name="connsiteX10" fmla="*/ 4157 w 2913236"/>
                      <a:gd name="connsiteY10" fmla="*/ 83127 h 363553"/>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11966 h 392392"/>
                      <a:gd name="connsiteX1" fmla="*/ 689726 w 2913236"/>
                      <a:gd name="connsiteY1" fmla="*/ 37151 h 392392"/>
                      <a:gd name="connsiteX2" fmla="*/ 1467197 w 2913236"/>
                      <a:gd name="connsiteY2" fmla="*/ 28839 h 392392"/>
                      <a:gd name="connsiteX3" fmla="*/ 2240280 w 2913236"/>
                      <a:gd name="connsiteY3" fmla="*/ 32995 h 392392"/>
                      <a:gd name="connsiteX4" fmla="*/ 2913236 w 2913236"/>
                      <a:gd name="connsiteY4" fmla="*/ 123223 h 392392"/>
                      <a:gd name="connsiteX5" fmla="*/ 2913005 w 2913236"/>
                      <a:gd name="connsiteY5" fmla="*/ 276489 h 392392"/>
                      <a:gd name="connsiteX6" fmla="*/ 2255174 w 2913236"/>
                      <a:gd name="connsiteY6" fmla="*/ 225025 h 392392"/>
                      <a:gd name="connsiteX7" fmla="*/ 1464253 w 2913236"/>
                      <a:gd name="connsiteY7" fmla="*/ 220493 h 392392"/>
                      <a:gd name="connsiteX8" fmla="*/ 675900 w 2913236"/>
                      <a:gd name="connsiteY8" fmla="*/ 217693 h 392392"/>
                      <a:gd name="connsiteX9" fmla="*/ 0 w 2913236"/>
                      <a:gd name="connsiteY9" fmla="*/ 269908 h 392392"/>
                      <a:gd name="connsiteX10" fmla="*/ 4157 w 2913236"/>
                      <a:gd name="connsiteY10" fmla="*/ 111966 h 392392"/>
                      <a:gd name="connsiteX0" fmla="*/ 4157 w 2913236"/>
                      <a:gd name="connsiteY0" fmla="*/ 83127 h 363553"/>
                      <a:gd name="connsiteX1" fmla="*/ 689726 w 2913236"/>
                      <a:gd name="connsiteY1" fmla="*/ 8312 h 363553"/>
                      <a:gd name="connsiteX2" fmla="*/ 1467197 w 2913236"/>
                      <a:gd name="connsiteY2" fmla="*/ 0 h 363553"/>
                      <a:gd name="connsiteX3" fmla="*/ 2240280 w 2913236"/>
                      <a:gd name="connsiteY3" fmla="*/ 4156 h 363553"/>
                      <a:gd name="connsiteX4" fmla="*/ 2913236 w 2913236"/>
                      <a:gd name="connsiteY4" fmla="*/ 94384 h 363553"/>
                      <a:gd name="connsiteX5" fmla="*/ 2913005 w 2913236"/>
                      <a:gd name="connsiteY5" fmla="*/ 247650 h 363553"/>
                      <a:gd name="connsiteX6" fmla="*/ 2255174 w 2913236"/>
                      <a:gd name="connsiteY6" fmla="*/ 196186 h 363553"/>
                      <a:gd name="connsiteX7" fmla="*/ 1464253 w 2913236"/>
                      <a:gd name="connsiteY7" fmla="*/ 191654 h 363553"/>
                      <a:gd name="connsiteX8" fmla="*/ 675900 w 2913236"/>
                      <a:gd name="connsiteY8" fmla="*/ 188854 h 363553"/>
                      <a:gd name="connsiteX9" fmla="*/ 0 w 2913236"/>
                      <a:gd name="connsiteY9" fmla="*/ 241069 h 363553"/>
                      <a:gd name="connsiteX10" fmla="*/ 4157 w 2913236"/>
                      <a:gd name="connsiteY10" fmla="*/ 83127 h 363553"/>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165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165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800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8004 h 369291"/>
                      <a:gd name="connsiteX8" fmla="*/ 675900 w 2913236"/>
                      <a:gd name="connsiteY8" fmla="*/ 201554 h 369291"/>
                      <a:gd name="connsiteX9" fmla="*/ 0 w 2913236"/>
                      <a:gd name="connsiteY9" fmla="*/ 241069 h 369291"/>
                      <a:gd name="connsiteX10" fmla="*/ 4157 w 2913236"/>
                      <a:gd name="connsiteY10" fmla="*/ 83127 h 36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13236" h="369291">
                        <a:moveTo>
                          <a:pt x="4157" y="83127"/>
                        </a:moveTo>
                        <a:cubicBezTo>
                          <a:pt x="346451" y="204239"/>
                          <a:pt x="422045" y="188825"/>
                          <a:pt x="689726" y="8312"/>
                        </a:cubicBezTo>
                        <a:cubicBezTo>
                          <a:pt x="969520" y="245253"/>
                          <a:pt x="1288568" y="168108"/>
                          <a:pt x="1467197" y="0"/>
                        </a:cubicBezTo>
                        <a:cubicBezTo>
                          <a:pt x="1742354" y="204585"/>
                          <a:pt x="1931786" y="220258"/>
                          <a:pt x="2240280" y="4156"/>
                        </a:cubicBezTo>
                        <a:cubicBezTo>
                          <a:pt x="2455603" y="165465"/>
                          <a:pt x="2585200" y="202950"/>
                          <a:pt x="2913236" y="94384"/>
                        </a:cubicBezTo>
                        <a:lnTo>
                          <a:pt x="2913005" y="247650"/>
                        </a:lnTo>
                        <a:cubicBezTo>
                          <a:pt x="2747702" y="420995"/>
                          <a:pt x="2426826" y="383203"/>
                          <a:pt x="2255174" y="196186"/>
                        </a:cubicBezTo>
                        <a:cubicBezTo>
                          <a:pt x="2001059" y="411634"/>
                          <a:pt x="1713606" y="401656"/>
                          <a:pt x="1464253" y="198004"/>
                        </a:cubicBezTo>
                        <a:cubicBezTo>
                          <a:pt x="1185824" y="411336"/>
                          <a:pt x="909579" y="391400"/>
                          <a:pt x="675900" y="201554"/>
                        </a:cubicBezTo>
                        <a:cubicBezTo>
                          <a:pt x="410913" y="418984"/>
                          <a:pt x="231650" y="417339"/>
                          <a:pt x="0" y="241069"/>
                        </a:cubicBezTo>
                        <a:cubicBezTo>
                          <a:pt x="1386" y="181494"/>
                          <a:pt x="2771" y="121920"/>
                          <a:pt x="4157" y="831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87" name="Group 486">
                  <a:extLst>
                    <a:ext uri="{FF2B5EF4-FFF2-40B4-BE49-F238E27FC236}">
                      <a16:creationId xmlns:a16="http://schemas.microsoft.com/office/drawing/2014/main" id="{678FA189-BD9B-4920-83A5-90539AAC87B2}"/>
                    </a:ext>
                  </a:extLst>
                </p:cNvPr>
                <p:cNvGrpSpPr/>
                <p:nvPr/>
              </p:nvGrpSpPr>
              <p:grpSpPr>
                <a:xfrm>
                  <a:off x="561350" y="1840673"/>
                  <a:ext cx="3624888" cy="1036987"/>
                  <a:chOff x="561350" y="1840673"/>
                  <a:chExt cx="3624888" cy="1036987"/>
                </a:xfrm>
                <a:grpFill/>
              </p:grpSpPr>
              <p:grpSp>
                <p:nvGrpSpPr>
                  <p:cNvPr id="488" name="Group 487">
                    <a:extLst>
                      <a:ext uri="{FF2B5EF4-FFF2-40B4-BE49-F238E27FC236}">
                        <a16:creationId xmlns:a16="http://schemas.microsoft.com/office/drawing/2014/main" id="{BF32F0BC-3BFF-492B-9C22-D8B9C64164B5}"/>
                      </a:ext>
                    </a:extLst>
                  </p:cNvPr>
                  <p:cNvGrpSpPr/>
                  <p:nvPr/>
                </p:nvGrpSpPr>
                <p:grpSpPr>
                  <a:xfrm>
                    <a:off x="3236746" y="1840673"/>
                    <a:ext cx="949492" cy="1032610"/>
                    <a:chOff x="3236746" y="1840673"/>
                    <a:chExt cx="949492" cy="1032610"/>
                  </a:xfrm>
                  <a:grpFill/>
                </p:grpSpPr>
                <p:sp>
                  <p:nvSpPr>
                    <p:cNvPr id="497" name="Freeform: Shape 496">
                      <a:extLst>
                        <a:ext uri="{FF2B5EF4-FFF2-40B4-BE49-F238E27FC236}">
                          <a16:creationId xmlns:a16="http://schemas.microsoft.com/office/drawing/2014/main" id="{0231D7EE-13B6-40F3-9FC3-0FC9AA3084F1}"/>
                        </a:ext>
                      </a:extLst>
                    </p:cNvPr>
                    <p:cNvSpPr/>
                    <p:nvPr/>
                  </p:nvSpPr>
                  <p:spPr>
                    <a:xfrm>
                      <a:off x="3236746" y="1846342"/>
                      <a:ext cx="313728" cy="380355"/>
                    </a:xfrm>
                    <a:custGeom>
                      <a:avLst/>
                      <a:gdLst>
                        <a:gd name="connsiteX0" fmla="*/ 0 w 313728"/>
                        <a:gd name="connsiteY0" fmla="*/ 378768 h 378768"/>
                        <a:gd name="connsiteX1" fmla="*/ 3826 w 313728"/>
                        <a:gd name="connsiteY1" fmla="*/ 183645 h 378768"/>
                        <a:gd name="connsiteX2" fmla="*/ 179820 w 313728"/>
                        <a:gd name="connsiteY2" fmla="*/ 0 h 378768"/>
                        <a:gd name="connsiteX3" fmla="*/ 313728 w 313728"/>
                        <a:gd name="connsiteY3" fmla="*/ 11478 h 378768"/>
                        <a:gd name="connsiteX4" fmla="*/ 225731 w 313728"/>
                        <a:gd name="connsiteY4" fmla="*/ 191297 h 378768"/>
                        <a:gd name="connsiteX5" fmla="*/ 0 w 313728"/>
                        <a:gd name="connsiteY5" fmla="*/ 378768 h 378768"/>
                        <a:gd name="connsiteX0" fmla="*/ 0 w 313728"/>
                        <a:gd name="connsiteY0" fmla="*/ 380355 h 380355"/>
                        <a:gd name="connsiteX1" fmla="*/ 3826 w 313728"/>
                        <a:gd name="connsiteY1" fmla="*/ 185232 h 380355"/>
                        <a:gd name="connsiteX2" fmla="*/ 149658 w 313728"/>
                        <a:gd name="connsiteY2" fmla="*/ 0 h 380355"/>
                        <a:gd name="connsiteX3" fmla="*/ 313728 w 313728"/>
                        <a:gd name="connsiteY3" fmla="*/ 13065 h 380355"/>
                        <a:gd name="connsiteX4" fmla="*/ 225731 w 313728"/>
                        <a:gd name="connsiteY4" fmla="*/ 192884 h 380355"/>
                        <a:gd name="connsiteX5" fmla="*/ 0 w 313728"/>
                        <a:gd name="connsiteY5" fmla="*/ 380355 h 380355"/>
                        <a:gd name="connsiteX0" fmla="*/ 0 w 313728"/>
                        <a:gd name="connsiteY0" fmla="*/ 380355 h 380355"/>
                        <a:gd name="connsiteX1" fmla="*/ 3826 w 313728"/>
                        <a:gd name="connsiteY1" fmla="*/ 185232 h 380355"/>
                        <a:gd name="connsiteX2" fmla="*/ 149658 w 313728"/>
                        <a:gd name="connsiteY2" fmla="*/ 0 h 380355"/>
                        <a:gd name="connsiteX3" fmla="*/ 313728 w 313728"/>
                        <a:gd name="connsiteY3" fmla="*/ 13065 h 380355"/>
                        <a:gd name="connsiteX4" fmla="*/ 211444 w 313728"/>
                        <a:gd name="connsiteY4" fmla="*/ 183359 h 380355"/>
                        <a:gd name="connsiteX5" fmla="*/ 0 w 313728"/>
                        <a:gd name="connsiteY5" fmla="*/ 380355 h 380355"/>
                        <a:gd name="connsiteX0" fmla="*/ 0 w 313728"/>
                        <a:gd name="connsiteY0" fmla="*/ 380355 h 380355"/>
                        <a:gd name="connsiteX1" fmla="*/ 3826 w 313728"/>
                        <a:gd name="connsiteY1" fmla="*/ 185232 h 380355"/>
                        <a:gd name="connsiteX2" fmla="*/ 176645 w 313728"/>
                        <a:gd name="connsiteY2" fmla="*/ 0 h 380355"/>
                        <a:gd name="connsiteX3" fmla="*/ 313728 w 313728"/>
                        <a:gd name="connsiteY3" fmla="*/ 13065 h 380355"/>
                        <a:gd name="connsiteX4" fmla="*/ 211444 w 313728"/>
                        <a:gd name="connsiteY4" fmla="*/ 183359 h 380355"/>
                        <a:gd name="connsiteX5" fmla="*/ 0 w 313728"/>
                        <a:gd name="connsiteY5" fmla="*/ 380355 h 38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728" h="380355">
                          <a:moveTo>
                            <a:pt x="0" y="380355"/>
                          </a:moveTo>
                          <a:cubicBezTo>
                            <a:pt x="1275" y="315314"/>
                            <a:pt x="2551" y="250273"/>
                            <a:pt x="3826" y="185232"/>
                          </a:cubicBezTo>
                          <a:lnTo>
                            <a:pt x="176645" y="0"/>
                          </a:lnTo>
                          <a:lnTo>
                            <a:pt x="313728" y="13065"/>
                          </a:lnTo>
                          <a:lnTo>
                            <a:pt x="211444" y="183359"/>
                          </a:lnTo>
                          <a:lnTo>
                            <a:pt x="0" y="38035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8" name="Rectangle 497">
                      <a:extLst>
                        <a:ext uri="{FF2B5EF4-FFF2-40B4-BE49-F238E27FC236}">
                          <a16:creationId xmlns:a16="http://schemas.microsoft.com/office/drawing/2014/main" id="{71301CB3-323B-4B64-AE61-130265E2C5F7}"/>
                        </a:ext>
                      </a:extLst>
                    </p:cNvPr>
                    <p:cNvSpPr/>
                    <p:nvPr/>
                  </p:nvSpPr>
                  <p:spPr>
                    <a:xfrm>
                      <a:off x="3378200" y="1892299"/>
                      <a:ext cx="172274" cy="98098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9" name="Rectangle 498">
                      <a:extLst>
                        <a:ext uri="{FF2B5EF4-FFF2-40B4-BE49-F238E27FC236}">
                          <a16:creationId xmlns:a16="http://schemas.microsoft.com/office/drawing/2014/main" id="{0E660DDB-3A35-47E2-9F44-A3838C1C030C}"/>
                        </a:ext>
                      </a:extLst>
                    </p:cNvPr>
                    <p:cNvSpPr/>
                    <p:nvPr/>
                  </p:nvSpPr>
                  <p:spPr>
                    <a:xfrm>
                      <a:off x="3944718" y="1847931"/>
                      <a:ext cx="172274" cy="102535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0" name="Rectangle 499">
                      <a:extLst>
                        <a:ext uri="{FF2B5EF4-FFF2-40B4-BE49-F238E27FC236}">
                          <a16:creationId xmlns:a16="http://schemas.microsoft.com/office/drawing/2014/main" id="{E157CAAE-9662-4BDF-B5A0-01BF6E604BD7}"/>
                        </a:ext>
                      </a:extLst>
                    </p:cNvPr>
                    <p:cNvSpPr/>
                    <p:nvPr/>
                  </p:nvSpPr>
                  <p:spPr>
                    <a:xfrm rot="1353847">
                      <a:off x="3765491" y="1840673"/>
                      <a:ext cx="131628" cy="8079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1" name="Rectangle 500">
                      <a:extLst>
                        <a:ext uri="{FF2B5EF4-FFF2-40B4-BE49-F238E27FC236}">
                          <a16:creationId xmlns:a16="http://schemas.microsoft.com/office/drawing/2014/main" id="{68767E88-BFBC-4D21-89D7-0856D9C7176D}"/>
                        </a:ext>
                      </a:extLst>
                    </p:cNvPr>
                    <p:cNvSpPr/>
                    <p:nvPr/>
                  </p:nvSpPr>
                  <p:spPr>
                    <a:xfrm rot="5400000">
                      <a:off x="3835861" y="2361519"/>
                      <a:ext cx="131628" cy="56912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2" name="Rectangle 501">
                      <a:extLst>
                        <a:ext uri="{FF2B5EF4-FFF2-40B4-BE49-F238E27FC236}">
                          <a16:creationId xmlns:a16="http://schemas.microsoft.com/office/drawing/2014/main" id="{D1DFD9AB-FCA9-407C-B88D-76F1D89D8D3A}"/>
                        </a:ext>
                      </a:extLst>
                    </p:cNvPr>
                    <p:cNvSpPr/>
                    <p:nvPr/>
                  </p:nvSpPr>
                  <p:spPr>
                    <a:xfrm rot="5400000">
                      <a:off x="3947386" y="1821667"/>
                      <a:ext cx="131628" cy="1809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3" name="Rectangle 502">
                      <a:extLst>
                        <a:ext uri="{FF2B5EF4-FFF2-40B4-BE49-F238E27FC236}">
                          <a16:creationId xmlns:a16="http://schemas.microsoft.com/office/drawing/2014/main" id="{09EFEF44-1E06-4CA3-A580-3718EC29365E}"/>
                        </a:ext>
                      </a:extLst>
                    </p:cNvPr>
                    <p:cNvSpPr/>
                    <p:nvPr/>
                  </p:nvSpPr>
                  <p:spPr>
                    <a:xfrm>
                      <a:off x="3414713" y="1846342"/>
                      <a:ext cx="133354" cy="40473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89" name="Freeform: Shape 488">
                    <a:extLst>
                      <a:ext uri="{FF2B5EF4-FFF2-40B4-BE49-F238E27FC236}">
                        <a16:creationId xmlns:a16="http://schemas.microsoft.com/office/drawing/2014/main" id="{5ADF5587-021F-4B47-B48A-A3F402270117}"/>
                      </a:ext>
                    </a:extLst>
                  </p:cNvPr>
                  <p:cNvSpPr/>
                  <p:nvPr/>
                </p:nvSpPr>
                <p:spPr>
                  <a:xfrm>
                    <a:off x="561350" y="1926644"/>
                    <a:ext cx="607452" cy="950221"/>
                  </a:xfrm>
                  <a:custGeom>
                    <a:avLst/>
                    <a:gdLst>
                      <a:gd name="connsiteX0" fmla="*/ 26988 w 593725"/>
                      <a:gd name="connsiteY0" fmla="*/ 866775 h 866775"/>
                      <a:gd name="connsiteX1" fmla="*/ 33338 w 593725"/>
                      <a:gd name="connsiteY1" fmla="*/ 693737 h 866775"/>
                      <a:gd name="connsiteX2" fmla="*/ 396875 w 593725"/>
                      <a:gd name="connsiteY2" fmla="*/ 671512 h 866775"/>
                      <a:gd name="connsiteX3" fmla="*/ 0 w 593725"/>
                      <a:gd name="connsiteY3" fmla="*/ 219075 h 866775"/>
                      <a:gd name="connsiteX4" fmla="*/ 490538 w 593725"/>
                      <a:gd name="connsiteY4" fmla="*/ 0 h 866775"/>
                      <a:gd name="connsiteX5" fmla="*/ 538163 w 593725"/>
                      <a:gd name="connsiteY5" fmla="*/ 100012 h 866775"/>
                      <a:gd name="connsiteX6" fmla="*/ 468313 w 593725"/>
                      <a:gd name="connsiteY6" fmla="*/ 138112 h 866775"/>
                      <a:gd name="connsiteX7" fmla="*/ 203200 w 593725"/>
                      <a:gd name="connsiteY7" fmla="*/ 182562 h 866775"/>
                      <a:gd name="connsiteX8" fmla="*/ 593725 w 593725"/>
                      <a:gd name="connsiteY8" fmla="*/ 615950 h 866775"/>
                      <a:gd name="connsiteX9" fmla="*/ 26988 w 593725"/>
                      <a:gd name="connsiteY9" fmla="*/ 866775 h 866775"/>
                      <a:gd name="connsiteX0" fmla="*/ 26988 w 593725"/>
                      <a:gd name="connsiteY0" fmla="*/ 866775 h 866775"/>
                      <a:gd name="connsiteX1" fmla="*/ 33338 w 593725"/>
                      <a:gd name="connsiteY1" fmla="*/ 693737 h 866775"/>
                      <a:gd name="connsiteX2" fmla="*/ 396875 w 593725"/>
                      <a:gd name="connsiteY2" fmla="*/ 671512 h 866775"/>
                      <a:gd name="connsiteX3" fmla="*/ 0 w 593725"/>
                      <a:gd name="connsiteY3" fmla="*/ 219075 h 866775"/>
                      <a:gd name="connsiteX4" fmla="*/ 490538 w 593725"/>
                      <a:gd name="connsiteY4" fmla="*/ 0 h 866775"/>
                      <a:gd name="connsiteX5" fmla="*/ 538163 w 593725"/>
                      <a:gd name="connsiteY5" fmla="*/ 100012 h 866775"/>
                      <a:gd name="connsiteX6" fmla="*/ 468313 w 593725"/>
                      <a:gd name="connsiteY6" fmla="*/ 138112 h 866775"/>
                      <a:gd name="connsiteX7" fmla="*/ 203200 w 593725"/>
                      <a:gd name="connsiteY7" fmla="*/ 182562 h 866775"/>
                      <a:gd name="connsiteX8" fmla="*/ 593725 w 593725"/>
                      <a:gd name="connsiteY8" fmla="*/ 615950 h 866775"/>
                      <a:gd name="connsiteX9" fmla="*/ 26988 w 593725"/>
                      <a:gd name="connsiteY9" fmla="*/ 866775 h 866775"/>
                      <a:gd name="connsiteX0" fmla="*/ 26988 w 593725"/>
                      <a:gd name="connsiteY0" fmla="*/ 905043 h 905043"/>
                      <a:gd name="connsiteX1" fmla="*/ 33338 w 593725"/>
                      <a:gd name="connsiteY1" fmla="*/ 732005 h 905043"/>
                      <a:gd name="connsiteX2" fmla="*/ 396875 w 593725"/>
                      <a:gd name="connsiteY2" fmla="*/ 709780 h 905043"/>
                      <a:gd name="connsiteX3" fmla="*/ 0 w 593725"/>
                      <a:gd name="connsiteY3" fmla="*/ 257343 h 905043"/>
                      <a:gd name="connsiteX4" fmla="*/ 490538 w 593725"/>
                      <a:gd name="connsiteY4" fmla="*/ 38268 h 905043"/>
                      <a:gd name="connsiteX5" fmla="*/ 538163 w 593725"/>
                      <a:gd name="connsiteY5" fmla="*/ 138280 h 905043"/>
                      <a:gd name="connsiteX6" fmla="*/ 468313 w 593725"/>
                      <a:gd name="connsiteY6" fmla="*/ 176380 h 905043"/>
                      <a:gd name="connsiteX7" fmla="*/ 203200 w 593725"/>
                      <a:gd name="connsiteY7" fmla="*/ 220830 h 905043"/>
                      <a:gd name="connsiteX8" fmla="*/ 593725 w 593725"/>
                      <a:gd name="connsiteY8" fmla="*/ 654218 h 905043"/>
                      <a:gd name="connsiteX9" fmla="*/ 26988 w 593725"/>
                      <a:gd name="connsiteY9" fmla="*/ 905043 h 905043"/>
                      <a:gd name="connsiteX0" fmla="*/ 26988 w 593725"/>
                      <a:gd name="connsiteY0" fmla="*/ 905043 h 905043"/>
                      <a:gd name="connsiteX1" fmla="*/ 33338 w 593725"/>
                      <a:gd name="connsiteY1" fmla="*/ 732005 h 905043"/>
                      <a:gd name="connsiteX2" fmla="*/ 396875 w 593725"/>
                      <a:gd name="connsiteY2" fmla="*/ 709780 h 905043"/>
                      <a:gd name="connsiteX3" fmla="*/ 0 w 593725"/>
                      <a:gd name="connsiteY3" fmla="*/ 257343 h 905043"/>
                      <a:gd name="connsiteX4" fmla="*/ 490538 w 593725"/>
                      <a:gd name="connsiteY4" fmla="*/ 38268 h 905043"/>
                      <a:gd name="connsiteX5" fmla="*/ 538163 w 593725"/>
                      <a:gd name="connsiteY5" fmla="*/ 138280 h 905043"/>
                      <a:gd name="connsiteX6" fmla="*/ 468313 w 593725"/>
                      <a:gd name="connsiteY6" fmla="*/ 176380 h 905043"/>
                      <a:gd name="connsiteX7" fmla="*/ 203200 w 593725"/>
                      <a:gd name="connsiteY7" fmla="*/ 220830 h 905043"/>
                      <a:gd name="connsiteX8" fmla="*/ 593725 w 593725"/>
                      <a:gd name="connsiteY8" fmla="*/ 654218 h 905043"/>
                      <a:gd name="connsiteX9" fmla="*/ 26988 w 593725"/>
                      <a:gd name="connsiteY9" fmla="*/ 905043 h 905043"/>
                      <a:gd name="connsiteX0" fmla="*/ 26988 w 593725"/>
                      <a:gd name="connsiteY0" fmla="*/ 905043 h 905043"/>
                      <a:gd name="connsiteX1" fmla="*/ 33338 w 593725"/>
                      <a:gd name="connsiteY1" fmla="*/ 732005 h 905043"/>
                      <a:gd name="connsiteX2" fmla="*/ 396875 w 593725"/>
                      <a:gd name="connsiteY2" fmla="*/ 709780 h 905043"/>
                      <a:gd name="connsiteX3" fmla="*/ 0 w 593725"/>
                      <a:gd name="connsiteY3" fmla="*/ 257343 h 905043"/>
                      <a:gd name="connsiteX4" fmla="*/ 490538 w 593725"/>
                      <a:gd name="connsiteY4" fmla="*/ 38268 h 905043"/>
                      <a:gd name="connsiteX5" fmla="*/ 538163 w 593725"/>
                      <a:gd name="connsiteY5" fmla="*/ 138280 h 905043"/>
                      <a:gd name="connsiteX6" fmla="*/ 468313 w 593725"/>
                      <a:gd name="connsiteY6" fmla="*/ 176380 h 905043"/>
                      <a:gd name="connsiteX7" fmla="*/ 203200 w 593725"/>
                      <a:gd name="connsiteY7" fmla="*/ 220830 h 905043"/>
                      <a:gd name="connsiteX8" fmla="*/ 593725 w 593725"/>
                      <a:gd name="connsiteY8" fmla="*/ 654218 h 905043"/>
                      <a:gd name="connsiteX9" fmla="*/ 26988 w 593725"/>
                      <a:gd name="connsiteY9" fmla="*/ 905043 h 905043"/>
                      <a:gd name="connsiteX0" fmla="*/ 26988 w 593725"/>
                      <a:gd name="connsiteY0" fmla="*/ 905043 h 905043"/>
                      <a:gd name="connsiteX1" fmla="*/ 33338 w 593725"/>
                      <a:gd name="connsiteY1" fmla="*/ 732005 h 905043"/>
                      <a:gd name="connsiteX2" fmla="*/ 396875 w 593725"/>
                      <a:gd name="connsiteY2" fmla="*/ 709780 h 905043"/>
                      <a:gd name="connsiteX3" fmla="*/ 0 w 593725"/>
                      <a:gd name="connsiteY3" fmla="*/ 257343 h 905043"/>
                      <a:gd name="connsiteX4" fmla="*/ 490538 w 593725"/>
                      <a:gd name="connsiteY4" fmla="*/ 38268 h 905043"/>
                      <a:gd name="connsiteX5" fmla="*/ 538163 w 593725"/>
                      <a:gd name="connsiteY5" fmla="*/ 138280 h 905043"/>
                      <a:gd name="connsiteX6" fmla="*/ 468313 w 593725"/>
                      <a:gd name="connsiteY6" fmla="*/ 176380 h 905043"/>
                      <a:gd name="connsiteX7" fmla="*/ 203200 w 593725"/>
                      <a:gd name="connsiteY7" fmla="*/ 220830 h 905043"/>
                      <a:gd name="connsiteX8" fmla="*/ 593725 w 593725"/>
                      <a:gd name="connsiteY8" fmla="*/ 654218 h 905043"/>
                      <a:gd name="connsiteX9" fmla="*/ 26988 w 593725"/>
                      <a:gd name="connsiteY9" fmla="*/ 905043 h 905043"/>
                      <a:gd name="connsiteX0" fmla="*/ 26988 w 593725"/>
                      <a:gd name="connsiteY0" fmla="*/ 905043 h 905043"/>
                      <a:gd name="connsiteX1" fmla="*/ 33338 w 593725"/>
                      <a:gd name="connsiteY1" fmla="*/ 732005 h 905043"/>
                      <a:gd name="connsiteX2" fmla="*/ 396875 w 593725"/>
                      <a:gd name="connsiteY2" fmla="*/ 709780 h 905043"/>
                      <a:gd name="connsiteX3" fmla="*/ 0 w 593725"/>
                      <a:gd name="connsiteY3" fmla="*/ 257343 h 905043"/>
                      <a:gd name="connsiteX4" fmla="*/ 490538 w 593725"/>
                      <a:gd name="connsiteY4" fmla="*/ 38268 h 905043"/>
                      <a:gd name="connsiteX5" fmla="*/ 538163 w 593725"/>
                      <a:gd name="connsiteY5" fmla="*/ 138280 h 905043"/>
                      <a:gd name="connsiteX6" fmla="*/ 468313 w 593725"/>
                      <a:gd name="connsiteY6" fmla="*/ 176380 h 905043"/>
                      <a:gd name="connsiteX7" fmla="*/ 203200 w 593725"/>
                      <a:gd name="connsiteY7" fmla="*/ 220830 h 905043"/>
                      <a:gd name="connsiteX8" fmla="*/ 593725 w 593725"/>
                      <a:gd name="connsiteY8" fmla="*/ 654218 h 905043"/>
                      <a:gd name="connsiteX9" fmla="*/ 26988 w 593725"/>
                      <a:gd name="connsiteY9" fmla="*/ 905043 h 905043"/>
                      <a:gd name="connsiteX0" fmla="*/ 26988 w 593725"/>
                      <a:gd name="connsiteY0" fmla="*/ 905043 h 905043"/>
                      <a:gd name="connsiteX1" fmla="*/ 33338 w 593725"/>
                      <a:gd name="connsiteY1" fmla="*/ 732005 h 905043"/>
                      <a:gd name="connsiteX2" fmla="*/ 396875 w 593725"/>
                      <a:gd name="connsiteY2" fmla="*/ 709780 h 905043"/>
                      <a:gd name="connsiteX3" fmla="*/ 0 w 593725"/>
                      <a:gd name="connsiteY3" fmla="*/ 257343 h 905043"/>
                      <a:gd name="connsiteX4" fmla="*/ 490538 w 593725"/>
                      <a:gd name="connsiteY4" fmla="*/ 38268 h 905043"/>
                      <a:gd name="connsiteX5" fmla="*/ 538163 w 593725"/>
                      <a:gd name="connsiteY5" fmla="*/ 138280 h 905043"/>
                      <a:gd name="connsiteX6" fmla="*/ 468313 w 593725"/>
                      <a:gd name="connsiteY6" fmla="*/ 176380 h 905043"/>
                      <a:gd name="connsiteX7" fmla="*/ 203200 w 593725"/>
                      <a:gd name="connsiteY7" fmla="*/ 220830 h 905043"/>
                      <a:gd name="connsiteX8" fmla="*/ 593725 w 593725"/>
                      <a:gd name="connsiteY8" fmla="*/ 654218 h 905043"/>
                      <a:gd name="connsiteX9" fmla="*/ 26988 w 593725"/>
                      <a:gd name="connsiteY9" fmla="*/ 905043 h 905043"/>
                      <a:gd name="connsiteX0" fmla="*/ 26988 w 593997"/>
                      <a:gd name="connsiteY0" fmla="*/ 905043 h 905043"/>
                      <a:gd name="connsiteX1" fmla="*/ 33338 w 593997"/>
                      <a:gd name="connsiteY1" fmla="*/ 732005 h 905043"/>
                      <a:gd name="connsiteX2" fmla="*/ 396875 w 593997"/>
                      <a:gd name="connsiteY2" fmla="*/ 709780 h 905043"/>
                      <a:gd name="connsiteX3" fmla="*/ 0 w 593997"/>
                      <a:gd name="connsiteY3" fmla="*/ 257343 h 905043"/>
                      <a:gd name="connsiteX4" fmla="*/ 490538 w 593997"/>
                      <a:gd name="connsiteY4" fmla="*/ 38268 h 905043"/>
                      <a:gd name="connsiteX5" fmla="*/ 538163 w 593997"/>
                      <a:gd name="connsiteY5" fmla="*/ 138280 h 905043"/>
                      <a:gd name="connsiteX6" fmla="*/ 468313 w 593997"/>
                      <a:gd name="connsiteY6" fmla="*/ 176380 h 905043"/>
                      <a:gd name="connsiteX7" fmla="*/ 203200 w 593997"/>
                      <a:gd name="connsiteY7" fmla="*/ 220830 h 905043"/>
                      <a:gd name="connsiteX8" fmla="*/ 593725 w 593997"/>
                      <a:gd name="connsiteY8" fmla="*/ 654218 h 905043"/>
                      <a:gd name="connsiteX9" fmla="*/ 26988 w 593997"/>
                      <a:gd name="connsiteY9" fmla="*/ 905043 h 905043"/>
                      <a:gd name="connsiteX0" fmla="*/ 26988 w 594007"/>
                      <a:gd name="connsiteY0" fmla="*/ 905043 h 905043"/>
                      <a:gd name="connsiteX1" fmla="*/ 33338 w 594007"/>
                      <a:gd name="connsiteY1" fmla="*/ 732005 h 905043"/>
                      <a:gd name="connsiteX2" fmla="*/ 396875 w 594007"/>
                      <a:gd name="connsiteY2" fmla="*/ 709780 h 905043"/>
                      <a:gd name="connsiteX3" fmla="*/ 0 w 594007"/>
                      <a:gd name="connsiteY3" fmla="*/ 257343 h 905043"/>
                      <a:gd name="connsiteX4" fmla="*/ 490538 w 594007"/>
                      <a:gd name="connsiteY4" fmla="*/ 38268 h 905043"/>
                      <a:gd name="connsiteX5" fmla="*/ 538163 w 594007"/>
                      <a:gd name="connsiteY5" fmla="*/ 138280 h 905043"/>
                      <a:gd name="connsiteX6" fmla="*/ 468313 w 594007"/>
                      <a:gd name="connsiteY6" fmla="*/ 176380 h 905043"/>
                      <a:gd name="connsiteX7" fmla="*/ 203200 w 594007"/>
                      <a:gd name="connsiteY7" fmla="*/ 220830 h 905043"/>
                      <a:gd name="connsiteX8" fmla="*/ 593725 w 594007"/>
                      <a:gd name="connsiteY8" fmla="*/ 654218 h 905043"/>
                      <a:gd name="connsiteX9" fmla="*/ 26988 w 594007"/>
                      <a:gd name="connsiteY9" fmla="*/ 905043 h 905043"/>
                      <a:gd name="connsiteX0" fmla="*/ 26988 w 604977"/>
                      <a:gd name="connsiteY0" fmla="*/ 905043 h 905043"/>
                      <a:gd name="connsiteX1" fmla="*/ 33338 w 604977"/>
                      <a:gd name="connsiteY1" fmla="*/ 732005 h 905043"/>
                      <a:gd name="connsiteX2" fmla="*/ 396875 w 604977"/>
                      <a:gd name="connsiteY2" fmla="*/ 709780 h 905043"/>
                      <a:gd name="connsiteX3" fmla="*/ 0 w 604977"/>
                      <a:gd name="connsiteY3" fmla="*/ 257343 h 905043"/>
                      <a:gd name="connsiteX4" fmla="*/ 490538 w 604977"/>
                      <a:gd name="connsiteY4" fmla="*/ 38268 h 905043"/>
                      <a:gd name="connsiteX5" fmla="*/ 538163 w 604977"/>
                      <a:gd name="connsiteY5" fmla="*/ 138280 h 905043"/>
                      <a:gd name="connsiteX6" fmla="*/ 468313 w 604977"/>
                      <a:gd name="connsiteY6" fmla="*/ 176380 h 905043"/>
                      <a:gd name="connsiteX7" fmla="*/ 203200 w 604977"/>
                      <a:gd name="connsiteY7" fmla="*/ 220830 h 905043"/>
                      <a:gd name="connsiteX8" fmla="*/ 376238 w 604977"/>
                      <a:gd name="connsiteY8" fmla="*/ 403393 h 905043"/>
                      <a:gd name="connsiteX9" fmla="*/ 593725 w 604977"/>
                      <a:gd name="connsiteY9" fmla="*/ 654218 h 905043"/>
                      <a:gd name="connsiteX10" fmla="*/ 26988 w 604977"/>
                      <a:gd name="connsiteY10" fmla="*/ 905043 h 905043"/>
                      <a:gd name="connsiteX0" fmla="*/ 26988 w 605806"/>
                      <a:gd name="connsiteY0" fmla="*/ 905043 h 905043"/>
                      <a:gd name="connsiteX1" fmla="*/ 33338 w 605806"/>
                      <a:gd name="connsiteY1" fmla="*/ 732005 h 905043"/>
                      <a:gd name="connsiteX2" fmla="*/ 396875 w 605806"/>
                      <a:gd name="connsiteY2" fmla="*/ 709780 h 905043"/>
                      <a:gd name="connsiteX3" fmla="*/ 0 w 605806"/>
                      <a:gd name="connsiteY3" fmla="*/ 257343 h 905043"/>
                      <a:gd name="connsiteX4" fmla="*/ 490538 w 605806"/>
                      <a:gd name="connsiteY4" fmla="*/ 38268 h 905043"/>
                      <a:gd name="connsiteX5" fmla="*/ 538163 w 605806"/>
                      <a:gd name="connsiteY5" fmla="*/ 138280 h 905043"/>
                      <a:gd name="connsiteX6" fmla="*/ 468313 w 605806"/>
                      <a:gd name="connsiteY6" fmla="*/ 176380 h 905043"/>
                      <a:gd name="connsiteX7" fmla="*/ 203200 w 605806"/>
                      <a:gd name="connsiteY7" fmla="*/ 220830 h 905043"/>
                      <a:gd name="connsiteX8" fmla="*/ 376238 w 605806"/>
                      <a:gd name="connsiteY8" fmla="*/ 403393 h 905043"/>
                      <a:gd name="connsiteX9" fmla="*/ 593725 w 605806"/>
                      <a:gd name="connsiteY9" fmla="*/ 654218 h 905043"/>
                      <a:gd name="connsiteX10" fmla="*/ 26988 w 605806"/>
                      <a:gd name="connsiteY10" fmla="*/ 905043 h 905043"/>
                      <a:gd name="connsiteX0" fmla="*/ 26988 w 605806"/>
                      <a:gd name="connsiteY0" fmla="*/ 905043 h 941555"/>
                      <a:gd name="connsiteX1" fmla="*/ 33338 w 605806"/>
                      <a:gd name="connsiteY1" fmla="*/ 732005 h 941555"/>
                      <a:gd name="connsiteX2" fmla="*/ 396875 w 605806"/>
                      <a:gd name="connsiteY2" fmla="*/ 709780 h 941555"/>
                      <a:gd name="connsiteX3" fmla="*/ 0 w 605806"/>
                      <a:gd name="connsiteY3" fmla="*/ 257343 h 941555"/>
                      <a:gd name="connsiteX4" fmla="*/ 490538 w 605806"/>
                      <a:gd name="connsiteY4" fmla="*/ 38268 h 941555"/>
                      <a:gd name="connsiteX5" fmla="*/ 538163 w 605806"/>
                      <a:gd name="connsiteY5" fmla="*/ 138280 h 941555"/>
                      <a:gd name="connsiteX6" fmla="*/ 468313 w 605806"/>
                      <a:gd name="connsiteY6" fmla="*/ 176380 h 941555"/>
                      <a:gd name="connsiteX7" fmla="*/ 203200 w 605806"/>
                      <a:gd name="connsiteY7" fmla="*/ 220830 h 941555"/>
                      <a:gd name="connsiteX8" fmla="*/ 376238 w 605806"/>
                      <a:gd name="connsiteY8" fmla="*/ 403393 h 941555"/>
                      <a:gd name="connsiteX9" fmla="*/ 593725 w 605806"/>
                      <a:gd name="connsiteY9" fmla="*/ 654218 h 941555"/>
                      <a:gd name="connsiteX10" fmla="*/ 417512 w 605806"/>
                      <a:gd name="connsiteY10" fmla="*/ 941555 h 941555"/>
                      <a:gd name="connsiteX11" fmla="*/ 26988 w 605806"/>
                      <a:gd name="connsiteY11" fmla="*/ 905043 h 941555"/>
                      <a:gd name="connsiteX0" fmla="*/ 26988 w 605806"/>
                      <a:gd name="connsiteY0" fmla="*/ 905043 h 957220"/>
                      <a:gd name="connsiteX1" fmla="*/ 33338 w 605806"/>
                      <a:gd name="connsiteY1" fmla="*/ 732005 h 957220"/>
                      <a:gd name="connsiteX2" fmla="*/ 396875 w 605806"/>
                      <a:gd name="connsiteY2" fmla="*/ 709780 h 957220"/>
                      <a:gd name="connsiteX3" fmla="*/ 0 w 605806"/>
                      <a:gd name="connsiteY3" fmla="*/ 257343 h 957220"/>
                      <a:gd name="connsiteX4" fmla="*/ 490538 w 605806"/>
                      <a:gd name="connsiteY4" fmla="*/ 38268 h 957220"/>
                      <a:gd name="connsiteX5" fmla="*/ 538163 w 605806"/>
                      <a:gd name="connsiteY5" fmla="*/ 138280 h 957220"/>
                      <a:gd name="connsiteX6" fmla="*/ 468313 w 605806"/>
                      <a:gd name="connsiteY6" fmla="*/ 176380 h 957220"/>
                      <a:gd name="connsiteX7" fmla="*/ 203200 w 605806"/>
                      <a:gd name="connsiteY7" fmla="*/ 220830 h 957220"/>
                      <a:gd name="connsiteX8" fmla="*/ 376238 w 605806"/>
                      <a:gd name="connsiteY8" fmla="*/ 403393 h 957220"/>
                      <a:gd name="connsiteX9" fmla="*/ 593725 w 605806"/>
                      <a:gd name="connsiteY9" fmla="*/ 654218 h 957220"/>
                      <a:gd name="connsiteX10" fmla="*/ 417512 w 605806"/>
                      <a:gd name="connsiteY10" fmla="*/ 941555 h 957220"/>
                      <a:gd name="connsiteX11" fmla="*/ 26988 w 605806"/>
                      <a:gd name="connsiteY11" fmla="*/ 905043 h 957220"/>
                      <a:gd name="connsiteX0" fmla="*/ 46103 w 624921"/>
                      <a:gd name="connsiteY0" fmla="*/ 905043 h 957220"/>
                      <a:gd name="connsiteX1" fmla="*/ 64 w 624921"/>
                      <a:gd name="connsiteY1" fmla="*/ 808204 h 957220"/>
                      <a:gd name="connsiteX2" fmla="*/ 52453 w 624921"/>
                      <a:gd name="connsiteY2" fmla="*/ 732005 h 957220"/>
                      <a:gd name="connsiteX3" fmla="*/ 415990 w 624921"/>
                      <a:gd name="connsiteY3" fmla="*/ 709780 h 957220"/>
                      <a:gd name="connsiteX4" fmla="*/ 19115 w 624921"/>
                      <a:gd name="connsiteY4" fmla="*/ 257343 h 957220"/>
                      <a:gd name="connsiteX5" fmla="*/ 509653 w 624921"/>
                      <a:gd name="connsiteY5" fmla="*/ 38268 h 957220"/>
                      <a:gd name="connsiteX6" fmla="*/ 557278 w 624921"/>
                      <a:gd name="connsiteY6" fmla="*/ 138280 h 957220"/>
                      <a:gd name="connsiteX7" fmla="*/ 487428 w 624921"/>
                      <a:gd name="connsiteY7" fmla="*/ 176380 h 957220"/>
                      <a:gd name="connsiteX8" fmla="*/ 222315 w 624921"/>
                      <a:gd name="connsiteY8" fmla="*/ 220830 h 957220"/>
                      <a:gd name="connsiteX9" fmla="*/ 395353 w 624921"/>
                      <a:gd name="connsiteY9" fmla="*/ 403393 h 957220"/>
                      <a:gd name="connsiteX10" fmla="*/ 612840 w 624921"/>
                      <a:gd name="connsiteY10" fmla="*/ 654218 h 957220"/>
                      <a:gd name="connsiteX11" fmla="*/ 436627 w 624921"/>
                      <a:gd name="connsiteY11" fmla="*/ 941555 h 957220"/>
                      <a:gd name="connsiteX12" fmla="*/ 46103 w 624921"/>
                      <a:gd name="connsiteY12" fmla="*/ 905043 h 957220"/>
                      <a:gd name="connsiteX0" fmla="*/ 46103 w 624921"/>
                      <a:gd name="connsiteY0" fmla="*/ 905043 h 960711"/>
                      <a:gd name="connsiteX1" fmla="*/ 64 w 624921"/>
                      <a:gd name="connsiteY1" fmla="*/ 808204 h 960711"/>
                      <a:gd name="connsiteX2" fmla="*/ 52453 w 624921"/>
                      <a:gd name="connsiteY2" fmla="*/ 732005 h 960711"/>
                      <a:gd name="connsiteX3" fmla="*/ 415990 w 624921"/>
                      <a:gd name="connsiteY3" fmla="*/ 709780 h 960711"/>
                      <a:gd name="connsiteX4" fmla="*/ 19115 w 624921"/>
                      <a:gd name="connsiteY4" fmla="*/ 257343 h 960711"/>
                      <a:gd name="connsiteX5" fmla="*/ 509653 w 624921"/>
                      <a:gd name="connsiteY5" fmla="*/ 38268 h 960711"/>
                      <a:gd name="connsiteX6" fmla="*/ 557278 w 624921"/>
                      <a:gd name="connsiteY6" fmla="*/ 138280 h 960711"/>
                      <a:gd name="connsiteX7" fmla="*/ 487428 w 624921"/>
                      <a:gd name="connsiteY7" fmla="*/ 176380 h 960711"/>
                      <a:gd name="connsiteX8" fmla="*/ 222315 w 624921"/>
                      <a:gd name="connsiteY8" fmla="*/ 220830 h 960711"/>
                      <a:gd name="connsiteX9" fmla="*/ 395353 w 624921"/>
                      <a:gd name="connsiteY9" fmla="*/ 403393 h 960711"/>
                      <a:gd name="connsiteX10" fmla="*/ 612840 w 624921"/>
                      <a:gd name="connsiteY10" fmla="*/ 654218 h 960711"/>
                      <a:gd name="connsiteX11" fmla="*/ 436627 w 624921"/>
                      <a:gd name="connsiteY11" fmla="*/ 941555 h 960711"/>
                      <a:gd name="connsiteX12" fmla="*/ 46103 w 624921"/>
                      <a:gd name="connsiteY12" fmla="*/ 905043 h 960711"/>
                      <a:gd name="connsiteX0" fmla="*/ 46103 w 624921"/>
                      <a:gd name="connsiteY0" fmla="*/ 905043 h 960711"/>
                      <a:gd name="connsiteX1" fmla="*/ 64 w 624921"/>
                      <a:gd name="connsiteY1" fmla="*/ 808204 h 960711"/>
                      <a:gd name="connsiteX2" fmla="*/ 52453 w 624921"/>
                      <a:gd name="connsiteY2" fmla="*/ 732005 h 960711"/>
                      <a:gd name="connsiteX3" fmla="*/ 415990 w 624921"/>
                      <a:gd name="connsiteY3" fmla="*/ 709780 h 960711"/>
                      <a:gd name="connsiteX4" fmla="*/ 19115 w 624921"/>
                      <a:gd name="connsiteY4" fmla="*/ 257343 h 960711"/>
                      <a:gd name="connsiteX5" fmla="*/ 509653 w 624921"/>
                      <a:gd name="connsiteY5" fmla="*/ 38268 h 960711"/>
                      <a:gd name="connsiteX6" fmla="*/ 557278 w 624921"/>
                      <a:gd name="connsiteY6" fmla="*/ 138280 h 960711"/>
                      <a:gd name="connsiteX7" fmla="*/ 487428 w 624921"/>
                      <a:gd name="connsiteY7" fmla="*/ 176380 h 960711"/>
                      <a:gd name="connsiteX8" fmla="*/ 222315 w 624921"/>
                      <a:gd name="connsiteY8" fmla="*/ 220830 h 960711"/>
                      <a:gd name="connsiteX9" fmla="*/ 395353 w 624921"/>
                      <a:gd name="connsiteY9" fmla="*/ 403393 h 960711"/>
                      <a:gd name="connsiteX10" fmla="*/ 612840 w 624921"/>
                      <a:gd name="connsiteY10" fmla="*/ 654218 h 960711"/>
                      <a:gd name="connsiteX11" fmla="*/ 436627 w 624921"/>
                      <a:gd name="connsiteY11" fmla="*/ 941555 h 960711"/>
                      <a:gd name="connsiteX12" fmla="*/ 46103 w 624921"/>
                      <a:gd name="connsiteY12" fmla="*/ 905043 h 960711"/>
                      <a:gd name="connsiteX0" fmla="*/ 46103 w 624921"/>
                      <a:gd name="connsiteY0" fmla="*/ 905043 h 953377"/>
                      <a:gd name="connsiteX1" fmla="*/ 64 w 624921"/>
                      <a:gd name="connsiteY1" fmla="*/ 808204 h 953377"/>
                      <a:gd name="connsiteX2" fmla="*/ 52453 w 624921"/>
                      <a:gd name="connsiteY2" fmla="*/ 732005 h 953377"/>
                      <a:gd name="connsiteX3" fmla="*/ 415990 w 624921"/>
                      <a:gd name="connsiteY3" fmla="*/ 709780 h 953377"/>
                      <a:gd name="connsiteX4" fmla="*/ 19115 w 624921"/>
                      <a:gd name="connsiteY4" fmla="*/ 257343 h 953377"/>
                      <a:gd name="connsiteX5" fmla="*/ 509653 w 624921"/>
                      <a:gd name="connsiteY5" fmla="*/ 38268 h 953377"/>
                      <a:gd name="connsiteX6" fmla="*/ 557278 w 624921"/>
                      <a:gd name="connsiteY6" fmla="*/ 138280 h 953377"/>
                      <a:gd name="connsiteX7" fmla="*/ 487428 w 624921"/>
                      <a:gd name="connsiteY7" fmla="*/ 176380 h 953377"/>
                      <a:gd name="connsiteX8" fmla="*/ 222315 w 624921"/>
                      <a:gd name="connsiteY8" fmla="*/ 220830 h 953377"/>
                      <a:gd name="connsiteX9" fmla="*/ 395353 w 624921"/>
                      <a:gd name="connsiteY9" fmla="*/ 403393 h 953377"/>
                      <a:gd name="connsiteX10" fmla="*/ 612840 w 624921"/>
                      <a:gd name="connsiteY10" fmla="*/ 654218 h 953377"/>
                      <a:gd name="connsiteX11" fmla="*/ 433452 w 624921"/>
                      <a:gd name="connsiteY11" fmla="*/ 932030 h 953377"/>
                      <a:gd name="connsiteX12" fmla="*/ 46103 w 624921"/>
                      <a:gd name="connsiteY12" fmla="*/ 905043 h 953377"/>
                      <a:gd name="connsiteX0" fmla="*/ 46103 w 624921"/>
                      <a:gd name="connsiteY0" fmla="*/ 905043 h 953377"/>
                      <a:gd name="connsiteX1" fmla="*/ 64 w 624921"/>
                      <a:gd name="connsiteY1" fmla="*/ 808204 h 953377"/>
                      <a:gd name="connsiteX2" fmla="*/ 52453 w 624921"/>
                      <a:gd name="connsiteY2" fmla="*/ 732005 h 953377"/>
                      <a:gd name="connsiteX3" fmla="*/ 415990 w 624921"/>
                      <a:gd name="connsiteY3" fmla="*/ 709780 h 953377"/>
                      <a:gd name="connsiteX4" fmla="*/ 19115 w 624921"/>
                      <a:gd name="connsiteY4" fmla="*/ 257343 h 953377"/>
                      <a:gd name="connsiteX5" fmla="*/ 509653 w 624921"/>
                      <a:gd name="connsiteY5" fmla="*/ 38268 h 953377"/>
                      <a:gd name="connsiteX6" fmla="*/ 557278 w 624921"/>
                      <a:gd name="connsiteY6" fmla="*/ 138280 h 953377"/>
                      <a:gd name="connsiteX7" fmla="*/ 487428 w 624921"/>
                      <a:gd name="connsiteY7" fmla="*/ 176380 h 953377"/>
                      <a:gd name="connsiteX8" fmla="*/ 222315 w 624921"/>
                      <a:gd name="connsiteY8" fmla="*/ 220830 h 953377"/>
                      <a:gd name="connsiteX9" fmla="*/ 395353 w 624921"/>
                      <a:gd name="connsiteY9" fmla="*/ 403393 h 953377"/>
                      <a:gd name="connsiteX10" fmla="*/ 612840 w 624921"/>
                      <a:gd name="connsiteY10" fmla="*/ 654218 h 953377"/>
                      <a:gd name="connsiteX11" fmla="*/ 433452 w 624921"/>
                      <a:gd name="connsiteY11" fmla="*/ 932030 h 953377"/>
                      <a:gd name="connsiteX12" fmla="*/ 46103 w 624921"/>
                      <a:gd name="connsiteY12" fmla="*/ 905043 h 953377"/>
                      <a:gd name="connsiteX0" fmla="*/ 46103 w 624921"/>
                      <a:gd name="connsiteY0" fmla="*/ 905043 h 954569"/>
                      <a:gd name="connsiteX1" fmla="*/ 64 w 624921"/>
                      <a:gd name="connsiteY1" fmla="*/ 808204 h 954569"/>
                      <a:gd name="connsiteX2" fmla="*/ 52453 w 624921"/>
                      <a:gd name="connsiteY2" fmla="*/ 732005 h 954569"/>
                      <a:gd name="connsiteX3" fmla="*/ 415990 w 624921"/>
                      <a:gd name="connsiteY3" fmla="*/ 709780 h 954569"/>
                      <a:gd name="connsiteX4" fmla="*/ 19115 w 624921"/>
                      <a:gd name="connsiteY4" fmla="*/ 257343 h 954569"/>
                      <a:gd name="connsiteX5" fmla="*/ 509653 w 624921"/>
                      <a:gd name="connsiteY5" fmla="*/ 38268 h 954569"/>
                      <a:gd name="connsiteX6" fmla="*/ 557278 w 624921"/>
                      <a:gd name="connsiteY6" fmla="*/ 138280 h 954569"/>
                      <a:gd name="connsiteX7" fmla="*/ 487428 w 624921"/>
                      <a:gd name="connsiteY7" fmla="*/ 176380 h 954569"/>
                      <a:gd name="connsiteX8" fmla="*/ 222315 w 624921"/>
                      <a:gd name="connsiteY8" fmla="*/ 220830 h 954569"/>
                      <a:gd name="connsiteX9" fmla="*/ 395353 w 624921"/>
                      <a:gd name="connsiteY9" fmla="*/ 403393 h 954569"/>
                      <a:gd name="connsiteX10" fmla="*/ 612840 w 624921"/>
                      <a:gd name="connsiteY10" fmla="*/ 654218 h 954569"/>
                      <a:gd name="connsiteX11" fmla="*/ 417577 w 624921"/>
                      <a:gd name="connsiteY11" fmla="*/ 933618 h 954569"/>
                      <a:gd name="connsiteX12" fmla="*/ 46103 w 624921"/>
                      <a:gd name="connsiteY12" fmla="*/ 905043 h 954569"/>
                      <a:gd name="connsiteX0" fmla="*/ 46103 w 613242"/>
                      <a:gd name="connsiteY0" fmla="*/ 905043 h 954569"/>
                      <a:gd name="connsiteX1" fmla="*/ 64 w 613242"/>
                      <a:gd name="connsiteY1" fmla="*/ 808204 h 954569"/>
                      <a:gd name="connsiteX2" fmla="*/ 52453 w 613242"/>
                      <a:gd name="connsiteY2" fmla="*/ 732005 h 954569"/>
                      <a:gd name="connsiteX3" fmla="*/ 415990 w 613242"/>
                      <a:gd name="connsiteY3" fmla="*/ 709780 h 954569"/>
                      <a:gd name="connsiteX4" fmla="*/ 19115 w 613242"/>
                      <a:gd name="connsiteY4" fmla="*/ 257343 h 954569"/>
                      <a:gd name="connsiteX5" fmla="*/ 509653 w 613242"/>
                      <a:gd name="connsiteY5" fmla="*/ 38268 h 954569"/>
                      <a:gd name="connsiteX6" fmla="*/ 557278 w 613242"/>
                      <a:gd name="connsiteY6" fmla="*/ 138280 h 954569"/>
                      <a:gd name="connsiteX7" fmla="*/ 487428 w 613242"/>
                      <a:gd name="connsiteY7" fmla="*/ 176380 h 954569"/>
                      <a:gd name="connsiteX8" fmla="*/ 222315 w 613242"/>
                      <a:gd name="connsiteY8" fmla="*/ 220830 h 954569"/>
                      <a:gd name="connsiteX9" fmla="*/ 395353 w 613242"/>
                      <a:gd name="connsiteY9" fmla="*/ 403393 h 954569"/>
                      <a:gd name="connsiteX10" fmla="*/ 612840 w 613242"/>
                      <a:gd name="connsiteY10" fmla="*/ 654218 h 954569"/>
                      <a:gd name="connsiteX11" fmla="*/ 417577 w 613242"/>
                      <a:gd name="connsiteY11" fmla="*/ 933618 h 954569"/>
                      <a:gd name="connsiteX12" fmla="*/ 46103 w 613242"/>
                      <a:gd name="connsiteY12" fmla="*/ 905043 h 954569"/>
                      <a:gd name="connsiteX0" fmla="*/ 46103 w 613242"/>
                      <a:gd name="connsiteY0" fmla="*/ 905043 h 954569"/>
                      <a:gd name="connsiteX1" fmla="*/ 64 w 613242"/>
                      <a:gd name="connsiteY1" fmla="*/ 808204 h 954569"/>
                      <a:gd name="connsiteX2" fmla="*/ 52453 w 613242"/>
                      <a:gd name="connsiteY2" fmla="*/ 732005 h 954569"/>
                      <a:gd name="connsiteX3" fmla="*/ 415990 w 613242"/>
                      <a:gd name="connsiteY3" fmla="*/ 709780 h 954569"/>
                      <a:gd name="connsiteX4" fmla="*/ 19115 w 613242"/>
                      <a:gd name="connsiteY4" fmla="*/ 257343 h 954569"/>
                      <a:gd name="connsiteX5" fmla="*/ 509653 w 613242"/>
                      <a:gd name="connsiteY5" fmla="*/ 38268 h 954569"/>
                      <a:gd name="connsiteX6" fmla="*/ 557278 w 613242"/>
                      <a:gd name="connsiteY6" fmla="*/ 138280 h 954569"/>
                      <a:gd name="connsiteX7" fmla="*/ 487428 w 613242"/>
                      <a:gd name="connsiteY7" fmla="*/ 176380 h 954569"/>
                      <a:gd name="connsiteX8" fmla="*/ 222315 w 613242"/>
                      <a:gd name="connsiteY8" fmla="*/ 220830 h 954569"/>
                      <a:gd name="connsiteX9" fmla="*/ 395353 w 613242"/>
                      <a:gd name="connsiteY9" fmla="*/ 403393 h 954569"/>
                      <a:gd name="connsiteX10" fmla="*/ 612840 w 613242"/>
                      <a:gd name="connsiteY10" fmla="*/ 654218 h 954569"/>
                      <a:gd name="connsiteX11" fmla="*/ 417577 w 613242"/>
                      <a:gd name="connsiteY11" fmla="*/ 933618 h 954569"/>
                      <a:gd name="connsiteX12" fmla="*/ 46103 w 613242"/>
                      <a:gd name="connsiteY12" fmla="*/ 905043 h 954569"/>
                      <a:gd name="connsiteX0" fmla="*/ 46103 w 613242"/>
                      <a:gd name="connsiteY0" fmla="*/ 905043 h 954569"/>
                      <a:gd name="connsiteX1" fmla="*/ 64 w 613242"/>
                      <a:gd name="connsiteY1" fmla="*/ 808204 h 954569"/>
                      <a:gd name="connsiteX2" fmla="*/ 52453 w 613242"/>
                      <a:gd name="connsiteY2" fmla="*/ 732005 h 954569"/>
                      <a:gd name="connsiteX3" fmla="*/ 415990 w 613242"/>
                      <a:gd name="connsiteY3" fmla="*/ 709780 h 954569"/>
                      <a:gd name="connsiteX4" fmla="*/ 19115 w 613242"/>
                      <a:gd name="connsiteY4" fmla="*/ 257343 h 954569"/>
                      <a:gd name="connsiteX5" fmla="*/ 509653 w 613242"/>
                      <a:gd name="connsiteY5" fmla="*/ 38268 h 954569"/>
                      <a:gd name="connsiteX6" fmla="*/ 557278 w 613242"/>
                      <a:gd name="connsiteY6" fmla="*/ 138280 h 954569"/>
                      <a:gd name="connsiteX7" fmla="*/ 487428 w 613242"/>
                      <a:gd name="connsiteY7" fmla="*/ 176380 h 954569"/>
                      <a:gd name="connsiteX8" fmla="*/ 222315 w 613242"/>
                      <a:gd name="connsiteY8" fmla="*/ 220830 h 954569"/>
                      <a:gd name="connsiteX9" fmla="*/ 395353 w 613242"/>
                      <a:gd name="connsiteY9" fmla="*/ 403393 h 954569"/>
                      <a:gd name="connsiteX10" fmla="*/ 612840 w 613242"/>
                      <a:gd name="connsiteY10" fmla="*/ 654218 h 954569"/>
                      <a:gd name="connsiteX11" fmla="*/ 417577 w 613242"/>
                      <a:gd name="connsiteY11" fmla="*/ 933618 h 954569"/>
                      <a:gd name="connsiteX12" fmla="*/ 46103 w 613242"/>
                      <a:gd name="connsiteY12" fmla="*/ 905043 h 954569"/>
                      <a:gd name="connsiteX0" fmla="*/ 46103 w 613242"/>
                      <a:gd name="connsiteY0" fmla="*/ 905043 h 954569"/>
                      <a:gd name="connsiteX1" fmla="*/ 64 w 613242"/>
                      <a:gd name="connsiteY1" fmla="*/ 808204 h 954569"/>
                      <a:gd name="connsiteX2" fmla="*/ 52453 w 613242"/>
                      <a:gd name="connsiteY2" fmla="*/ 732005 h 954569"/>
                      <a:gd name="connsiteX3" fmla="*/ 415990 w 613242"/>
                      <a:gd name="connsiteY3" fmla="*/ 709780 h 954569"/>
                      <a:gd name="connsiteX4" fmla="*/ 204853 w 613242"/>
                      <a:gd name="connsiteY4" fmla="*/ 516104 h 954569"/>
                      <a:gd name="connsiteX5" fmla="*/ 19115 w 613242"/>
                      <a:gd name="connsiteY5" fmla="*/ 257343 h 954569"/>
                      <a:gd name="connsiteX6" fmla="*/ 509653 w 613242"/>
                      <a:gd name="connsiteY6" fmla="*/ 38268 h 954569"/>
                      <a:gd name="connsiteX7" fmla="*/ 557278 w 613242"/>
                      <a:gd name="connsiteY7" fmla="*/ 138280 h 954569"/>
                      <a:gd name="connsiteX8" fmla="*/ 487428 w 613242"/>
                      <a:gd name="connsiteY8" fmla="*/ 176380 h 954569"/>
                      <a:gd name="connsiteX9" fmla="*/ 222315 w 613242"/>
                      <a:gd name="connsiteY9" fmla="*/ 220830 h 954569"/>
                      <a:gd name="connsiteX10" fmla="*/ 395353 w 613242"/>
                      <a:gd name="connsiteY10" fmla="*/ 403393 h 954569"/>
                      <a:gd name="connsiteX11" fmla="*/ 612840 w 613242"/>
                      <a:gd name="connsiteY11" fmla="*/ 654218 h 954569"/>
                      <a:gd name="connsiteX12" fmla="*/ 417577 w 613242"/>
                      <a:gd name="connsiteY12" fmla="*/ 933618 h 954569"/>
                      <a:gd name="connsiteX13" fmla="*/ 46103 w 613242"/>
                      <a:gd name="connsiteY13" fmla="*/ 905043 h 954569"/>
                      <a:gd name="connsiteX0" fmla="*/ 46103 w 613242"/>
                      <a:gd name="connsiteY0" fmla="*/ 905043 h 954569"/>
                      <a:gd name="connsiteX1" fmla="*/ 64 w 613242"/>
                      <a:gd name="connsiteY1" fmla="*/ 808204 h 954569"/>
                      <a:gd name="connsiteX2" fmla="*/ 52453 w 613242"/>
                      <a:gd name="connsiteY2" fmla="*/ 732005 h 954569"/>
                      <a:gd name="connsiteX3" fmla="*/ 415990 w 613242"/>
                      <a:gd name="connsiteY3" fmla="*/ 709780 h 954569"/>
                      <a:gd name="connsiteX4" fmla="*/ 204853 w 613242"/>
                      <a:gd name="connsiteY4" fmla="*/ 516104 h 954569"/>
                      <a:gd name="connsiteX5" fmla="*/ 19115 w 613242"/>
                      <a:gd name="connsiteY5" fmla="*/ 257343 h 954569"/>
                      <a:gd name="connsiteX6" fmla="*/ 509653 w 613242"/>
                      <a:gd name="connsiteY6" fmla="*/ 38268 h 954569"/>
                      <a:gd name="connsiteX7" fmla="*/ 557278 w 613242"/>
                      <a:gd name="connsiteY7" fmla="*/ 138280 h 954569"/>
                      <a:gd name="connsiteX8" fmla="*/ 487428 w 613242"/>
                      <a:gd name="connsiteY8" fmla="*/ 176380 h 954569"/>
                      <a:gd name="connsiteX9" fmla="*/ 222315 w 613242"/>
                      <a:gd name="connsiteY9" fmla="*/ 220830 h 954569"/>
                      <a:gd name="connsiteX10" fmla="*/ 395353 w 613242"/>
                      <a:gd name="connsiteY10" fmla="*/ 403393 h 954569"/>
                      <a:gd name="connsiteX11" fmla="*/ 612840 w 613242"/>
                      <a:gd name="connsiteY11" fmla="*/ 654218 h 954569"/>
                      <a:gd name="connsiteX12" fmla="*/ 417577 w 613242"/>
                      <a:gd name="connsiteY12" fmla="*/ 933618 h 954569"/>
                      <a:gd name="connsiteX13" fmla="*/ 46103 w 613242"/>
                      <a:gd name="connsiteY13" fmla="*/ 905043 h 954569"/>
                      <a:gd name="connsiteX0" fmla="*/ 46103 w 613242"/>
                      <a:gd name="connsiteY0" fmla="*/ 905043 h 954569"/>
                      <a:gd name="connsiteX1" fmla="*/ 64 w 613242"/>
                      <a:gd name="connsiteY1" fmla="*/ 808204 h 954569"/>
                      <a:gd name="connsiteX2" fmla="*/ 52453 w 613242"/>
                      <a:gd name="connsiteY2" fmla="*/ 732005 h 954569"/>
                      <a:gd name="connsiteX3" fmla="*/ 415990 w 613242"/>
                      <a:gd name="connsiteY3" fmla="*/ 709780 h 954569"/>
                      <a:gd name="connsiteX4" fmla="*/ 204853 w 613242"/>
                      <a:gd name="connsiteY4" fmla="*/ 516104 h 954569"/>
                      <a:gd name="connsiteX5" fmla="*/ 19115 w 613242"/>
                      <a:gd name="connsiteY5" fmla="*/ 257343 h 954569"/>
                      <a:gd name="connsiteX6" fmla="*/ 509653 w 613242"/>
                      <a:gd name="connsiteY6" fmla="*/ 38268 h 954569"/>
                      <a:gd name="connsiteX7" fmla="*/ 557278 w 613242"/>
                      <a:gd name="connsiteY7" fmla="*/ 138280 h 954569"/>
                      <a:gd name="connsiteX8" fmla="*/ 487428 w 613242"/>
                      <a:gd name="connsiteY8" fmla="*/ 176380 h 954569"/>
                      <a:gd name="connsiteX9" fmla="*/ 222315 w 613242"/>
                      <a:gd name="connsiteY9" fmla="*/ 220830 h 954569"/>
                      <a:gd name="connsiteX10" fmla="*/ 395353 w 613242"/>
                      <a:gd name="connsiteY10" fmla="*/ 403393 h 954569"/>
                      <a:gd name="connsiteX11" fmla="*/ 612840 w 613242"/>
                      <a:gd name="connsiteY11" fmla="*/ 654218 h 954569"/>
                      <a:gd name="connsiteX12" fmla="*/ 417577 w 613242"/>
                      <a:gd name="connsiteY12" fmla="*/ 933618 h 954569"/>
                      <a:gd name="connsiteX13" fmla="*/ 46103 w 613242"/>
                      <a:gd name="connsiteY13" fmla="*/ 905043 h 954569"/>
                      <a:gd name="connsiteX0" fmla="*/ 46103 w 613242"/>
                      <a:gd name="connsiteY0" fmla="*/ 905043 h 954569"/>
                      <a:gd name="connsiteX1" fmla="*/ 64 w 613242"/>
                      <a:gd name="connsiteY1" fmla="*/ 808204 h 954569"/>
                      <a:gd name="connsiteX2" fmla="*/ 52453 w 613242"/>
                      <a:gd name="connsiteY2" fmla="*/ 732005 h 954569"/>
                      <a:gd name="connsiteX3" fmla="*/ 415990 w 613242"/>
                      <a:gd name="connsiteY3" fmla="*/ 709780 h 954569"/>
                      <a:gd name="connsiteX4" fmla="*/ 204853 w 613242"/>
                      <a:gd name="connsiteY4" fmla="*/ 516104 h 954569"/>
                      <a:gd name="connsiteX5" fmla="*/ 19115 w 613242"/>
                      <a:gd name="connsiteY5" fmla="*/ 257343 h 954569"/>
                      <a:gd name="connsiteX6" fmla="*/ 509653 w 613242"/>
                      <a:gd name="connsiteY6" fmla="*/ 38268 h 954569"/>
                      <a:gd name="connsiteX7" fmla="*/ 557278 w 613242"/>
                      <a:gd name="connsiteY7" fmla="*/ 138280 h 954569"/>
                      <a:gd name="connsiteX8" fmla="*/ 487428 w 613242"/>
                      <a:gd name="connsiteY8" fmla="*/ 176380 h 954569"/>
                      <a:gd name="connsiteX9" fmla="*/ 222315 w 613242"/>
                      <a:gd name="connsiteY9" fmla="*/ 220830 h 954569"/>
                      <a:gd name="connsiteX10" fmla="*/ 395353 w 613242"/>
                      <a:gd name="connsiteY10" fmla="*/ 403393 h 954569"/>
                      <a:gd name="connsiteX11" fmla="*/ 612840 w 613242"/>
                      <a:gd name="connsiteY11" fmla="*/ 654218 h 954569"/>
                      <a:gd name="connsiteX12" fmla="*/ 417577 w 613242"/>
                      <a:gd name="connsiteY12" fmla="*/ 933618 h 954569"/>
                      <a:gd name="connsiteX13" fmla="*/ 46103 w 613242"/>
                      <a:gd name="connsiteY13" fmla="*/ 905043 h 954569"/>
                      <a:gd name="connsiteX0" fmla="*/ 46103 w 613242"/>
                      <a:gd name="connsiteY0" fmla="*/ 905043 h 954569"/>
                      <a:gd name="connsiteX1" fmla="*/ 64 w 613242"/>
                      <a:gd name="connsiteY1" fmla="*/ 808204 h 954569"/>
                      <a:gd name="connsiteX2" fmla="*/ 52453 w 613242"/>
                      <a:gd name="connsiteY2" fmla="*/ 732005 h 954569"/>
                      <a:gd name="connsiteX3" fmla="*/ 415990 w 613242"/>
                      <a:gd name="connsiteY3" fmla="*/ 709780 h 954569"/>
                      <a:gd name="connsiteX4" fmla="*/ 204853 w 613242"/>
                      <a:gd name="connsiteY4" fmla="*/ 516104 h 954569"/>
                      <a:gd name="connsiteX5" fmla="*/ 19115 w 613242"/>
                      <a:gd name="connsiteY5" fmla="*/ 257343 h 954569"/>
                      <a:gd name="connsiteX6" fmla="*/ 509653 w 613242"/>
                      <a:gd name="connsiteY6" fmla="*/ 38268 h 954569"/>
                      <a:gd name="connsiteX7" fmla="*/ 557278 w 613242"/>
                      <a:gd name="connsiteY7" fmla="*/ 138280 h 954569"/>
                      <a:gd name="connsiteX8" fmla="*/ 487428 w 613242"/>
                      <a:gd name="connsiteY8" fmla="*/ 176380 h 954569"/>
                      <a:gd name="connsiteX9" fmla="*/ 222315 w 613242"/>
                      <a:gd name="connsiteY9" fmla="*/ 220830 h 954569"/>
                      <a:gd name="connsiteX10" fmla="*/ 395353 w 613242"/>
                      <a:gd name="connsiteY10" fmla="*/ 403393 h 954569"/>
                      <a:gd name="connsiteX11" fmla="*/ 612840 w 613242"/>
                      <a:gd name="connsiteY11" fmla="*/ 654218 h 954569"/>
                      <a:gd name="connsiteX12" fmla="*/ 417577 w 613242"/>
                      <a:gd name="connsiteY12" fmla="*/ 933618 h 954569"/>
                      <a:gd name="connsiteX13" fmla="*/ 46103 w 613242"/>
                      <a:gd name="connsiteY13" fmla="*/ 905043 h 954569"/>
                      <a:gd name="connsiteX0" fmla="*/ 46103 w 613242"/>
                      <a:gd name="connsiteY0" fmla="*/ 905043 h 954569"/>
                      <a:gd name="connsiteX1" fmla="*/ 64 w 613242"/>
                      <a:gd name="connsiteY1" fmla="*/ 808204 h 954569"/>
                      <a:gd name="connsiteX2" fmla="*/ 52453 w 613242"/>
                      <a:gd name="connsiteY2" fmla="*/ 732005 h 954569"/>
                      <a:gd name="connsiteX3" fmla="*/ 415990 w 613242"/>
                      <a:gd name="connsiteY3" fmla="*/ 709780 h 954569"/>
                      <a:gd name="connsiteX4" fmla="*/ 204853 w 613242"/>
                      <a:gd name="connsiteY4" fmla="*/ 516104 h 954569"/>
                      <a:gd name="connsiteX5" fmla="*/ 19115 w 613242"/>
                      <a:gd name="connsiteY5" fmla="*/ 257343 h 954569"/>
                      <a:gd name="connsiteX6" fmla="*/ 509653 w 613242"/>
                      <a:gd name="connsiteY6" fmla="*/ 38268 h 954569"/>
                      <a:gd name="connsiteX7" fmla="*/ 557278 w 613242"/>
                      <a:gd name="connsiteY7" fmla="*/ 138280 h 954569"/>
                      <a:gd name="connsiteX8" fmla="*/ 487428 w 613242"/>
                      <a:gd name="connsiteY8" fmla="*/ 176380 h 954569"/>
                      <a:gd name="connsiteX9" fmla="*/ 222315 w 613242"/>
                      <a:gd name="connsiteY9" fmla="*/ 220830 h 954569"/>
                      <a:gd name="connsiteX10" fmla="*/ 395353 w 613242"/>
                      <a:gd name="connsiteY10" fmla="*/ 403393 h 954569"/>
                      <a:gd name="connsiteX11" fmla="*/ 612840 w 613242"/>
                      <a:gd name="connsiteY11" fmla="*/ 654218 h 954569"/>
                      <a:gd name="connsiteX12" fmla="*/ 417577 w 613242"/>
                      <a:gd name="connsiteY12" fmla="*/ 933618 h 954569"/>
                      <a:gd name="connsiteX13" fmla="*/ 46103 w 613242"/>
                      <a:gd name="connsiteY13" fmla="*/ 905043 h 954569"/>
                      <a:gd name="connsiteX0" fmla="*/ 44520 w 611659"/>
                      <a:gd name="connsiteY0" fmla="*/ 905043 h 954569"/>
                      <a:gd name="connsiteX1" fmla="*/ 68 w 611659"/>
                      <a:gd name="connsiteY1" fmla="*/ 809792 h 954569"/>
                      <a:gd name="connsiteX2" fmla="*/ 50870 w 611659"/>
                      <a:gd name="connsiteY2" fmla="*/ 732005 h 954569"/>
                      <a:gd name="connsiteX3" fmla="*/ 414407 w 611659"/>
                      <a:gd name="connsiteY3" fmla="*/ 709780 h 954569"/>
                      <a:gd name="connsiteX4" fmla="*/ 203270 w 611659"/>
                      <a:gd name="connsiteY4" fmla="*/ 516104 h 954569"/>
                      <a:gd name="connsiteX5" fmla="*/ 17532 w 611659"/>
                      <a:gd name="connsiteY5" fmla="*/ 257343 h 954569"/>
                      <a:gd name="connsiteX6" fmla="*/ 508070 w 611659"/>
                      <a:gd name="connsiteY6" fmla="*/ 38268 h 954569"/>
                      <a:gd name="connsiteX7" fmla="*/ 555695 w 611659"/>
                      <a:gd name="connsiteY7" fmla="*/ 138280 h 954569"/>
                      <a:gd name="connsiteX8" fmla="*/ 485845 w 611659"/>
                      <a:gd name="connsiteY8" fmla="*/ 176380 h 954569"/>
                      <a:gd name="connsiteX9" fmla="*/ 220732 w 611659"/>
                      <a:gd name="connsiteY9" fmla="*/ 220830 h 954569"/>
                      <a:gd name="connsiteX10" fmla="*/ 393770 w 611659"/>
                      <a:gd name="connsiteY10" fmla="*/ 403393 h 954569"/>
                      <a:gd name="connsiteX11" fmla="*/ 611257 w 611659"/>
                      <a:gd name="connsiteY11" fmla="*/ 654218 h 954569"/>
                      <a:gd name="connsiteX12" fmla="*/ 415994 w 611659"/>
                      <a:gd name="connsiteY12" fmla="*/ 933618 h 954569"/>
                      <a:gd name="connsiteX13" fmla="*/ 44520 w 611659"/>
                      <a:gd name="connsiteY13" fmla="*/ 905043 h 954569"/>
                      <a:gd name="connsiteX0" fmla="*/ 44616 w 611755"/>
                      <a:gd name="connsiteY0" fmla="*/ 905043 h 954569"/>
                      <a:gd name="connsiteX1" fmla="*/ 164 w 611755"/>
                      <a:gd name="connsiteY1" fmla="*/ 809792 h 954569"/>
                      <a:gd name="connsiteX2" fmla="*/ 50966 w 611755"/>
                      <a:gd name="connsiteY2" fmla="*/ 732005 h 954569"/>
                      <a:gd name="connsiteX3" fmla="*/ 414503 w 611755"/>
                      <a:gd name="connsiteY3" fmla="*/ 709780 h 954569"/>
                      <a:gd name="connsiteX4" fmla="*/ 203366 w 611755"/>
                      <a:gd name="connsiteY4" fmla="*/ 516104 h 954569"/>
                      <a:gd name="connsiteX5" fmla="*/ 17628 w 611755"/>
                      <a:gd name="connsiteY5" fmla="*/ 257343 h 954569"/>
                      <a:gd name="connsiteX6" fmla="*/ 508166 w 611755"/>
                      <a:gd name="connsiteY6" fmla="*/ 38268 h 954569"/>
                      <a:gd name="connsiteX7" fmla="*/ 555791 w 611755"/>
                      <a:gd name="connsiteY7" fmla="*/ 138280 h 954569"/>
                      <a:gd name="connsiteX8" fmla="*/ 485941 w 611755"/>
                      <a:gd name="connsiteY8" fmla="*/ 176380 h 954569"/>
                      <a:gd name="connsiteX9" fmla="*/ 220828 w 611755"/>
                      <a:gd name="connsiteY9" fmla="*/ 220830 h 954569"/>
                      <a:gd name="connsiteX10" fmla="*/ 393866 w 611755"/>
                      <a:gd name="connsiteY10" fmla="*/ 403393 h 954569"/>
                      <a:gd name="connsiteX11" fmla="*/ 611353 w 611755"/>
                      <a:gd name="connsiteY11" fmla="*/ 654218 h 954569"/>
                      <a:gd name="connsiteX12" fmla="*/ 416090 w 611755"/>
                      <a:gd name="connsiteY12" fmla="*/ 933618 h 954569"/>
                      <a:gd name="connsiteX13" fmla="*/ 44616 w 611755"/>
                      <a:gd name="connsiteY13" fmla="*/ 905043 h 954569"/>
                      <a:gd name="connsiteX0" fmla="*/ 39902 w 607041"/>
                      <a:gd name="connsiteY0" fmla="*/ 905043 h 954569"/>
                      <a:gd name="connsiteX1" fmla="*/ 213 w 607041"/>
                      <a:gd name="connsiteY1" fmla="*/ 811379 h 954569"/>
                      <a:gd name="connsiteX2" fmla="*/ 46252 w 607041"/>
                      <a:gd name="connsiteY2" fmla="*/ 732005 h 954569"/>
                      <a:gd name="connsiteX3" fmla="*/ 409789 w 607041"/>
                      <a:gd name="connsiteY3" fmla="*/ 709780 h 954569"/>
                      <a:gd name="connsiteX4" fmla="*/ 198652 w 607041"/>
                      <a:gd name="connsiteY4" fmla="*/ 516104 h 954569"/>
                      <a:gd name="connsiteX5" fmla="*/ 12914 w 607041"/>
                      <a:gd name="connsiteY5" fmla="*/ 257343 h 954569"/>
                      <a:gd name="connsiteX6" fmla="*/ 503452 w 607041"/>
                      <a:gd name="connsiteY6" fmla="*/ 38268 h 954569"/>
                      <a:gd name="connsiteX7" fmla="*/ 551077 w 607041"/>
                      <a:gd name="connsiteY7" fmla="*/ 138280 h 954569"/>
                      <a:gd name="connsiteX8" fmla="*/ 481227 w 607041"/>
                      <a:gd name="connsiteY8" fmla="*/ 176380 h 954569"/>
                      <a:gd name="connsiteX9" fmla="*/ 216114 w 607041"/>
                      <a:gd name="connsiteY9" fmla="*/ 220830 h 954569"/>
                      <a:gd name="connsiteX10" fmla="*/ 389152 w 607041"/>
                      <a:gd name="connsiteY10" fmla="*/ 403393 h 954569"/>
                      <a:gd name="connsiteX11" fmla="*/ 606639 w 607041"/>
                      <a:gd name="connsiteY11" fmla="*/ 654218 h 954569"/>
                      <a:gd name="connsiteX12" fmla="*/ 411376 w 607041"/>
                      <a:gd name="connsiteY12" fmla="*/ 933618 h 954569"/>
                      <a:gd name="connsiteX13" fmla="*/ 39902 w 607041"/>
                      <a:gd name="connsiteY13" fmla="*/ 905043 h 954569"/>
                      <a:gd name="connsiteX0" fmla="*/ 39902 w 607041"/>
                      <a:gd name="connsiteY0" fmla="*/ 905043 h 954569"/>
                      <a:gd name="connsiteX1" fmla="*/ 213 w 607041"/>
                      <a:gd name="connsiteY1" fmla="*/ 811379 h 954569"/>
                      <a:gd name="connsiteX2" fmla="*/ 46252 w 607041"/>
                      <a:gd name="connsiteY2" fmla="*/ 732005 h 954569"/>
                      <a:gd name="connsiteX3" fmla="*/ 409789 w 607041"/>
                      <a:gd name="connsiteY3" fmla="*/ 709780 h 954569"/>
                      <a:gd name="connsiteX4" fmla="*/ 198652 w 607041"/>
                      <a:gd name="connsiteY4" fmla="*/ 516104 h 954569"/>
                      <a:gd name="connsiteX5" fmla="*/ 12914 w 607041"/>
                      <a:gd name="connsiteY5" fmla="*/ 257343 h 954569"/>
                      <a:gd name="connsiteX6" fmla="*/ 503452 w 607041"/>
                      <a:gd name="connsiteY6" fmla="*/ 38268 h 954569"/>
                      <a:gd name="connsiteX7" fmla="*/ 551077 w 607041"/>
                      <a:gd name="connsiteY7" fmla="*/ 138280 h 954569"/>
                      <a:gd name="connsiteX8" fmla="*/ 481227 w 607041"/>
                      <a:gd name="connsiteY8" fmla="*/ 176380 h 954569"/>
                      <a:gd name="connsiteX9" fmla="*/ 216114 w 607041"/>
                      <a:gd name="connsiteY9" fmla="*/ 220830 h 954569"/>
                      <a:gd name="connsiteX10" fmla="*/ 389152 w 607041"/>
                      <a:gd name="connsiteY10" fmla="*/ 403393 h 954569"/>
                      <a:gd name="connsiteX11" fmla="*/ 606639 w 607041"/>
                      <a:gd name="connsiteY11" fmla="*/ 654218 h 954569"/>
                      <a:gd name="connsiteX12" fmla="*/ 411376 w 607041"/>
                      <a:gd name="connsiteY12" fmla="*/ 933618 h 954569"/>
                      <a:gd name="connsiteX13" fmla="*/ 39902 w 607041"/>
                      <a:gd name="connsiteY13" fmla="*/ 905043 h 954569"/>
                      <a:gd name="connsiteX0" fmla="*/ 39902 w 607041"/>
                      <a:gd name="connsiteY0" fmla="*/ 905043 h 954569"/>
                      <a:gd name="connsiteX1" fmla="*/ 213 w 607041"/>
                      <a:gd name="connsiteY1" fmla="*/ 811379 h 954569"/>
                      <a:gd name="connsiteX2" fmla="*/ 46252 w 607041"/>
                      <a:gd name="connsiteY2" fmla="*/ 732005 h 954569"/>
                      <a:gd name="connsiteX3" fmla="*/ 409789 w 607041"/>
                      <a:gd name="connsiteY3" fmla="*/ 709780 h 954569"/>
                      <a:gd name="connsiteX4" fmla="*/ 198652 w 607041"/>
                      <a:gd name="connsiteY4" fmla="*/ 516104 h 954569"/>
                      <a:gd name="connsiteX5" fmla="*/ 12914 w 607041"/>
                      <a:gd name="connsiteY5" fmla="*/ 257343 h 954569"/>
                      <a:gd name="connsiteX6" fmla="*/ 503452 w 607041"/>
                      <a:gd name="connsiteY6" fmla="*/ 38268 h 954569"/>
                      <a:gd name="connsiteX7" fmla="*/ 551077 w 607041"/>
                      <a:gd name="connsiteY7" fmla="*/ 138280 h 954569"/>
                      <a:gd name="connsiteX8" fmla="*/ 481227 w 607041"/>
                      <a:gd name="connsiteY8" fmla="*/ 176380 h 954569"/>
                      <a:gd name="connsiteX9" fmla="*/ 216114 w 607041"/>
                      <a:gd name="connsiteY9" fmla="*/ 220830 h 954569"/>
                      <a:gd name="connsiteX10" fmla="*/ 389152 w 607041"/>
                      <a:gd name="connsiteY10" fmla="*/ 403393 h 954569"/>
                      <a:gd name="connsiteX11" fmla="*/ 606639 w 607041"/>
                      <a:gd name="connsiteY11" fmla="*/ 654218 h 954569"/>
                      <a:gd name="connsiteX12" fmla="*/ 411376 w 607041"/>
                      <a:gd name="connsiteY12" fmla="*/ 933618 h 954569"/>
                      <a:gd name="connsiteX13" fmla="*/ 39902 w 607041"/>
                      <a:gd name="connsiteY13" fmla="*/ 905043 h 954569"/>
                      <a:gd name="connsiteX0" fmla="*/ 39902 w 607041"/>
                      <a:gd name="connsiteY0" fmla="*/ 905043 h 954569"/>
                      <a:gd name="connsiteX1" fmla="*/ 213 w 607041"/>
                      <a:gd name="connsiteY1" fmla="*/ 811379 h 954569"/>
                      <a:gd name="connsiteX2" fmla="*/ 46252 w 607041"/>
                      <a:gd name="connsiteY2" fmla="*/ 732005 h 954569"/>
                      <a:gd name="connsiteX3" fmla="*/ 409789 w 607041"/>
                      <a:gd name="connsiteY3" fmla="*/ 709780 h 954569"/>
                      <a:gd name="connsiteX4" fmla="*/ 198652 w 607041"/>
                      <a:gd name="connsiteY4" fmla="*/ 516104 h 954569"/>
                      <a:gd name="connsiteX5" fmla="*/ 12914 w 607041"/>
                      <a:gd name="connsiteY5" fmla="*/ 257343 h 954569"/>
                      <a:gd name="connsiteX6" fmla="*/ 503452 w 607041"/>
                      <a:gd name="connsiteY6" fmla="*/ 38268 h 954569"/>
                      <a:gd name="connsiteX7" fmla="*/ 551077 w 607041"/>
                      <a:gd name="connsiteY7" fmla="*/ 138280 h 954569"/>
                      <a:gd name="connsiteX8" fmla="*/ 481227 w 607041"/>
                      <a:gd name="connsiteY8" fmla="*/ 176380 h 954569"/>
                      <a:gd name="connsiteX9" fmla="*/ 216114 w 607041"/>
                      <a:gd name="connsiteY9" fmla="*/ 220830 h 954569"/>
                      <a:gd name="connsiteX10" fmla="*/ 389152 w 607041"/>
                      <a:gd name="connsiteY10" fmla="*/ 403393 h 954569"/>
                      <a:gd name="connsiteX11" fmla="*/ 606639 w 607041"/>
                      <a:gd name="connsiteY11" fmla="*/ 654218 h 954569"/>
                      <a:gd name="connsiteX12" fmla="*/ 411376 w 607041"/>
                      <a:gd name="connsiteY12" fmla="*/ 933618 h 954569"/>
                      <a:gd name="connsiteX13" fmla="*/ 39902 w 607041"/>
                      <a:gd name="connsiteY13" fmla="*/ 905043 h 954569"/>
                      <a:gd name="connsiteX0" fmla="*/ 39902 w 607041"/>
                      <a:gd name="connsiteY0" fmla="*/ 905043 h 954569"/>
                      <a:gd name="connsiteX1" fmla="*/ 213 w 607041"/>
                      <a:gd name="connsiteY1" fmla="*/ 811379 h 954569"/>
                      <a:gd name="connsiteX2" fmla="*/ 46252 w 607041"/>
                      <a:gd name="connsiteY2" fmla="*/ 732005 h 954569"/>
                      <a:gd name="connsiteX3" fmla="*/ 409789 w 607041"/>
                      <a:gd name="connsiteY3" fmla="*/ 709780 h 954569"/>
                      <a:gd name="connsiteX4" fmla="*/ 198652 w 607041"/>
                      <a:gd name="connsiteY4" fmla="*/ 516104 h 954569"/>
                      <a:gd name="connsiteX5" fmla="*/ 12914 w 607041"/>
                      <a:gd name="connsiteY5" fmla="*/ 257343 h 954569"/>
                      <a:gd name="connsiteX6" fmla="*/ 503452 w 607041"/>
                      <a:gd name="connsiteY6" fmla="*/ 38268 h 954569"/>
                      <a:gd name="connsiteX7" fmla="*/ 551077 w 607041"/>
                      <a:gd name="connsiteY7" fmla="*/ 138280 h 954569"/>
                      <a:gd name="connsiteX8" fmla="*/ 481227 w 607041"/>
                      <a:gd name="connsiteY8" fmla="*/ 176380 h 954569"/>
                      <a:gd name="connsiteX9" fmla="*/ 216114 w 607041"/>
                      <a:gd name="connsiteY9" fmla="*/ 220830 h 954569"/>
                      <a:gd name="connsiteX10" fmla="*/ 389152 w 607041"/>
                      <a:gd name="connsiteY10" fmla="*/ 403393 h 954569"/>
                      <a:gd name="connsiteX11" fmla="*/ 606639 w 607041"/>
                      <a:gd name="connsiteY11" fmla="*/ 654218 h 954569"/>
                      <a:gd name="connsiteX12" fmla="*/ 411376 w 607041"/>
                      <a:gd name="connsiteY12" fmla="*/ 933618 h 954569"/>
                      <a:gd name="connsiteX13" fmla="*/ 39902 w 607041"/>
                      <a:gd name="connsiteY13" fmla="*/ 905043 h 954569"/>
                      <a:gd name="connsiteX0" fmla="*/ 39902 w 607041"/>
                      <a:gd name="connsiteY0" fmla="*/ 905043 h 954569"/>
                      <a:gd name="connsiteX1" fmla="*/ 213 w 607041"/>
                      <a:gd name="connsiteY1" fmla="*/ 811379 h 954569"/>
                      <a:gd name="connsiteX2" fmla="*/ 46252 w 607041"/>
                      <a:gd name="connsiteY2" fmla="*/ 732005 h 954569"/>
                      <a:gd name="connsiteX3" fmla="*/ 409789 w 607041"/>
                      <a:gd name="connsiteY3" fmla="*/ 709780 h 954569"/>
                      <a:gd name="connsiteX4" fmla="*/ 198652 w 607041"/>
                      <a:gd name="connsiteY4" fmla="*/ 516104 h 954569"/>
                      <a:gd name="connsiteX5" fmla="*/ 12914 w 607041"/>
                      <a:gd name="connsiteY5" fmla="*/ 257343 h 954569"/>
                      <a:gd name="connsiteX6" fmla="*/ 503452 w 607041"/>
                      <a:gd name="connsiteY6" fmla="*/ 38268 h 954569"/>
                      <a:gd name="connsiteX7" fmla="*/ 551077 w 607041"/>
                      <a:gd name="connsiteY7" fmla="*/ 138280 h 954569"/>
                      <a:gd name="connsiteX8" fmla="*/ 481227 w 607041"/>
                      <a:gd name="connsiteY8" fmla="*/ 176380 h 954569"/>
                      <a:gd name="connsiteX9" fmla="*/ 216114 w 607041"/>
                      <a:gd name="connsiteY9" fmla="*/ 220830 h 954569"/>
                      <a:gd name="connsiteX10" fmla="*/ 389152 w 607041"/>
                      <a:gd name="connsiteY10" fmla="*/ 403393 h 954569"/>
                      <a:gd name="connsiteX11" fmla="*/ 606639 w 607041"/>
                      <a:gd name="connsiteY11" fmla="*/ 654218 h 954569"/>
                      <a:gd name="connsiteX12" fmla="*/ 411376 w 607041"/>
                      <a:gd name="connsiteY12" fmla="*/ 933618 h 954569"/>
                      <a:gd name="connsiteX13" fmla="*/ 39902 w 607041"/>
                      <a:gd name="connsiteY13" fmla="*/ 905043 h 954569"/>
                      <a:gd name="connsiteX0" fmla="*/ 39902 w 607041"/>
                      <a:gd name="connsiteY0" fmla="*/ 888888 h 938414"/>
                      <a:gd name="connsiteX1" fmla="*/ 213 w 607041"/>
                      <a:gd name="connsiteY1" fmla="*/ 795224 h 938414"/>
                      <a:gd name="connsiteX2" fmla="*/ 46252 w 607041"/>
                      <a:gd name="connsiteY2" fmla="*/ 715850 h 938414"/>
                      <a:gd name="connsiteX3" fmla="*/ 409789 w 607041"/>
                      <a:gd name="connsiteY3" fmla="*/ 693625 h 938414"/>
                      <a:gd name="connsiteX4" fmla="*/ 198652 w 607041"/>
                      <a:gd name="connsiteY4" fmla="*/ 499949 h 938414"/>
                      <a:gd name="connsiteX5" fmla="*/ 12914 w 607041"/>
                      <a:gd name="connsiteY5" fmla="*/ 241188 h 938414"/>
                      <a:gd name="connsiteX6" fmla="*/ 503452 w 607041"/>
                      <a:gd name="connsiteY6" fmla="*/ 22113 h 938414"/>
                      <a:gd name="connsiteX7" fmla="*/ 551077 w 607041"/>
                      <a:gd name="connsiteY7" fmla="*/ 122125 h 938414"/>
                      <a:gd name="connsiteX8" fmla="*/ 481227 w 607041"/>
                      <a:gd name="connsiteY8" fmla="*/ 160225 h 938414"/>
                      <a:gd name="connsiteX9" fmla="*/ 216114 w 607041"/>
                      <a:gd name="connsiteY9" fmla="*/ 204675 h 938414"/>
                      <a:gd name="connsiteX10" fmla="*/ 389152 w 607041"/>
                      <a:gd name="connsiteY10" fmla="*/ 387238 h 938414"/>
                      <a:gd name="connsiteX11" fmla="*/ 606639 w 607041"/>
                      <a:gd name="connsiteY11" fmla="*/ 638063 h 938414"/>
                      <a:gd name="connsiteX12" fmla="*/ 411376 w 607041"/>
                      <a:gd name="connsiteY12" fmla="*/ 917463 h 938414"/>
                      <a:gd name="connsiteX13" fmla="*/ 39902 w 607041"/>
                      <a:gd name="connsiteY13" fmla="*/ 888888 h 938414"/>
                      <a:gd name="connsiteX0" fmla="*/ 39902 w 607041"/>
                      <a:gd name="connsiteY0" fmla="*/ 900695 h 950221"/>
                      <a:gd name="connsiteX1" fmla="*/ 213 w 607041"/>
                      <a:gd name="connsiteY1" fmla="*/ 807031 h 950221"/>
                      <a:gd name="connsiteX2" fmla="*/ 46252 w 607041"/>
                      <a:gd name="connsiteY2" fmla="*/ 727657 h 950221"/>
                      <a:gd name="connsiteX3" fmla="*/ 409789 w 607041"/>
                      <a:gd name="connsiteY3" fmla="*/ 705432 h 950221"/>
                      <a:gd name="connsiteX4" fmla="*/ 198652 w 607041"/>
                      <a:gd name="connsiteY4" fmla="*/ 511756 h 950221"/>
                      <a:gd name="connsiteX5" fmla="*/ 12914 w 607041"/>
                      <a:gd name="connsiteY5" fmla="*/ 252995 h 950221"/>
                      <a:gd name="connsiteX6" fmla="*/ 503452 w 607041"/>
                      <a:gd name="connsiteY6" fmla="*/ 33920 h 950221"/>
                      <a:gd name="connsiteX7" fmla="*/ 551077 w 607041"/>
                      <a:gd name="connsiteY7" fmla="*/ 133932 h 950221"/>
                      <a:gd name="connsiteX8" fmla="*/ 481227 w 607041"/>
                      <a:gd name="connsiteY8" fmla="*/ 172032 h 950221"/>
                      <a:gd name="connsiteX9" fmla="*/ 216114 w 607041"/>
                      <a:gd name="connsiteY9" fmla="*/ 216482 h 950221"/>
                      <a:gd name="connsiteX10" fmla="*/ 389152 w 607041"/>
                      <a:gd name="connsiteY10" fmla="*/ 399045 h 950221"/>
                      <a:gd name="connsiteX11" fmla="*/ 606639 w 607041"/>
                      <a:gd name="connsiteY11" fmla="*/ 649870 h 950221"/>
                      <a:gd name="connsiteX12" fmla="*/ 411376 w 607041"/>
                      <a:gd name="connsiteY12" fmla="*/ 929270 h 950221"/>
                      <a:gd name="connsiteX13" fmla="*/ 39902 w 607041"/>
                      <a:gd name="connsiteY13" fmla="*/ 900695 h 950221"/>
                      <a:gd name="connsiteX0" fmla="*/ 39902 w 607041"/>
                      <a:gd name="connsiteY0" fmla="*/ 900695 h 950221"/>
                      <a:gd name="connsiteX1" fmla="*/ 213 w 607041"/>
                      <a:gd name="connsiteY1" fmla="*/ 807031 h 950221"/>
                      <a:gd name="connsiteX2" fmla="*/ 46252 w 607041"/>
                      <a:gd name="connsiteY2" fmla="*/ 727657 h 950221"/>
                      <a:gd name="connsiteX3" fmla="*/ 409789 w 607041"/>
                      <a:gd name="connsiteY3" fmla="*/ 705432 h 950221"/>
                      <a:gd name="connsiteX4" fmla="*/ 198652 w 607041"/>
                      <a:gd name="connsiteY4" fmla="*/ 511756 h 950221"/>
                      <a:gd name="connsiteX5" fmla="*/ 17677 w 607041"/>
                      <a:gd name="connsiteY5" fmla="*/ 252995 h 950221"/>
                      <a:gd name="connsiteX6" fmla="*/ 503452 w 607041"/>
                      <a:gd name="connsiteY6" fmla="*/ 33920 h 950221"/>
                      <a:gd name="connsiteX7" fmla="*/ 551077 w 607041"/>
                      <a:gd name="connsiteY7" fmla="*/ 133932 h 950221"/>
                      <a:gd name="connsiteX8" fmla="*/ 481227 w 607041"/>
                      <a:gd name="connsiteY8" fmla="*/ 172032 h 950221"/>
                      <a:gd name="connsiteX9" fmla="*/ 216114 w 607041"/>
                      <a:gd name="connsiteY9" fmla="*/ 216482 h 950221"/>
                      <a:gd name="connsiteX10" fmla="*/ 389152 w 607041"/>
                      <a:gd name="connsiteY10" fmla="*/ 399045 h 950221"/>
                      <a:gd name="connsiteX11" fmla="*/ 606639 w 607041"/>
                      <a:gd name="connsiteY11" fmla="*/ 649870 h 950221"/>
                      <a:gd name="connsiteX12" fmla="*/ 411376 w 607041"/>
                      <a:gd name="connsiteY12" fmla="*/ 929270 h 950221"/>
                      <a:gd name="connsiteX13" fmla="*/ 39902 w 607041"/>
                      <a:gd name="connsiteY13" fmla="*/ 900695 h 950221"/>
                      <a:gd name="connsiteX0" fmla="*/ 40020 w 607159"/>
                      <a:gd name="connsiteY0" fmla="*/ 900695 h 950221"/>
                      <a:gd name="connsiteX1" fmla="*/ 331 w 607159"/>
                      <a:gd name="connsiteY1" fmla="*/ 807031 h 950221"/>
                      <a:gd name="connsiteX2" fmla="*/ 46370 w 607159"/>
                      <a:gd name="connsiteY2" fmla="*/ 727657 h 950221"/>
                      <a:gd name="connsiteX3" fmla="*/ 409907 w 607159"/>
                      <a:gd name="connsiteY3" fmla="*/ 705432 h 950221"/>
                      <a:gd name="connsiteX4" fmla="*/ 198770 w 607159"/>
                      <a:gd name="connsiteY4" fmla="*/ 511756 h 950221"/>
                      <a:gd name="connsiteX5" fmla="*/ 17795 w 607159"/>
                      <a:gd name="connsiteY5" fmla="*/ 252995 h 950221"/>
                      <a:gd name="connsiteX6" fmla="*/ 503570 w 607159"/>
                      <a:gd name="connsiteY6" fmla="*/ 33920 h 950221"/>
                      <a:gd name="connsiteX7" fmla="*/ 551195 w 607159"/>
                      <a:gd name="connsiteY7" fmla="*/ 133932 h 950221"/>
                      <a:gd name="connsiteX8" fmla="*/ 481345 w 607159"/>
                      <a:gd name="connsiteY8" fmla="*/ 172032 h 950221"/>
                      <a:gd name="connsiteX9" fmla="*/ 216232 w 607159"/>
                      <a:gd name="connsiteY9" fmla="*/ 216482 h 950221"/>
                      <a:gd name="connsiteX10" fmla="*/ 389270 w 607159"/>
                      <a:gd name="connsiteY10" fmla="*/ 399045 h 950221"/>
                      <a:gd name="connsiteX11" fmla="*/ 606757 w 607159"/>
                      <a:gd name="connsiteY11" fmla="*/ 649870 h 950221"/>
                      <a:gd name="connsiteX12" fmla="*/ 411494 w 607159"/>
                      <a:gd name="connsiteY12" fmla="*/ 929270 h 950221"/>
                      <a:gd name="connsiteX13" fmla="*/ 40020 w 607159"/>
                      <a:gd name="connsiteY13" fmla="*/ 900695 h 950221"/>
                      <a:gd name="connsiteX0" fmla="*/ 40313 w 607452"/>
                      <a:gd name="connsiteY0" fmla="*/ 900695 h 950221"/>
                      <a:gd name="connsiteX1" fmla="*/ 624 w 607452"/>
                      <a:gd name="connsiteY1" fmla="*/ 807031 h 950221"/>
                      <a:gd name="connsiteX2" fmla="*/ 46663 w 607452"/>
                      <a:gd name="connsiteY2" fmla="*/ 727657 h 950221"/>
                      <a:gd name="connsiteX3" fmla="*/ 410200 w 607452"/>
                      <a:gd name="connsiteY3" fmla="*/ 705432 h 950221"/>
                      <a:gd name="connsiteX4" fmla="*/ 199063 w 607452"/>
                      <a:gd name="connsiteY4" fmla="*/ 511756 h 950221"/>
                      <a:gd name="connsiteX5" fmla="*/ 18088 w 607452"/>
                      <a:gd name="connsiteY5" fmla="*/ 252995 h 950221"/>
                      <a:gd name="connsiteX6" fmla="*/ 503863 w 607452"/>
                      <a:gd name="connsiteY6" fmla="*/ 33920 h 950221"/>
                      <a:gd name="connsiteX7" fmla="*/ 551488 w 607452"/>
                      <a:gd name="connsiteY7" fmla="*/ 133932 h 950221"/>
                      <a:gd name="connsiteX8" fmla="*/ 481638 w 607452"/>
                      <a:gd name="connsiteY8" fmla="*/ 172032 h 950221"/>
                      <a:gd name="connsiteX9" fmla="*/ 216525 w 607452"/>
                      <a:gd name="connsiteY9" fmla="*/ 216482 h 950221"/>
                      <a:gd name="connsiteX10" fmla="*/ 389563 w 607452"/>
                      <a:gd name="connsiteY10" fmla="*/ 399045 h 950221"/>
                      <a:gd name="connsiteX11" fmla="*/ 607050 w 607452"/>
                      <a:gd name="connsiteY11" fmla="*/ 649870 h 950221"/>
                      <a:gd name="connsiteX12" fmla="*/ 411787 w 607452"/>
                      <a:gd name="connsiteY12" fmla="*/ 929270 h 950221"/>
                      <a:gd name="connsiteX13" fmla="*/ 40313 w 607452"/>
                      <a:gd name="connsiteY13" fmla="*/ 900695 h 95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7452" h="950221">
                        <a:moveTo>
                          <a:pt x="40313" y="900695"/>
                        </a:moveTo>
                        <a:cubicBezTo>
                          <a:pt x="-434" y="873708"/>
                          <a:pt x="-1492" y="835606"/>
                          <a:pt x="624" y="807031"/>
                        </a:cubicBezTo>
                        <a:cubicBezTo>
                          <a:pt x="3799" y="781631"/>
                          <a:pt x="-5725" y="708607"/>
                          <a:pt x="46663" y="727657"/>
                        </a:cubicBezTo>
                        <a:cubicBezTo>
                          <a:pt x="117042" y="772636"/>
                          <a:pt x="362046" y="887465"/>
                          <a:pt x="410200" y="705432"/>
                        </a:cubicBezTo>
                        <a:cubicBezTo>
                          <a:pt x="412846" y="630290"/>
                          <a:pt x="394854" y="609123"/>
                          <a:pt x="199063" y="511756"/>
                        </a:cubicBezTo>
                        <a:cubicBezTo>
                          <a:pt x="62538" y="442965"/>
                          <a:pt x="19675" y="385287"/>
                          <a:pt x="18088" y="252995"/>
                        </a:cubicBezTo>
                        <a:cubicBezTo>
                          <a:pt x="43489" y="-2592"/>
                          <a:pt x="305425" y="-40692"/>
                          <a:pt x="503863" y="33920"/>
                        </a:cubicBezTo>
                        <a:cubicBezTo>
                          <a:pt x="572126" y="68844"/>
                          <a:pt x="535613" y="100595"/>
                          <a:pt x="551488" y="133932"/>
                        </a:cubicBezTo>
                        <a:cubicBezTo>
                          <a:pt x="528205" y="146632"/>
                          <a:pt x="590646" y="257757"/>
                          <a:pt x="481638" y="172032"/>
                        </a:cubicBezTo>
                        <a:cubicBezTo>
                          <a:pt x="202767" y="104299"/>
                          <a:pt x="223933" y="192140"/>
                          <a:pt x="216525" y="216482"/>
                        </a:cubicBezTo>
                        <a:cubicBezTo>
                          <a:pt x="207000" y="293212"/>
                          <a:pt x="241925" y="326814"/>
                          <a:pt x="389563" y="399045"/>
                        </a:cubicBezTo>
                        <a:cubicBezTo>
                          <a:pt x="473701" y="415713"/>
                          <a:pt x="596467" y="497206"/>
                          <a:pt x="607050" y="649870"/>
                        </a:cubicBezTo>
                        <a:cubicBezTo>
                          <a:pt x="614987" y="792216"/>
                          <a:pt x="503862" y="909162"/>
                          <a:pt x="411787" y="929270"/>
                        </a:cubicBezTo>
                        <a:cubicBezTo>
                          <a:pt x="173662" y="975837"/>
                          <a:pt x="138738" y="935091"/>
                          <a:pt x="40313" y="9006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0" name="Rectangle 18">
                    <a:extLst>
                      <a:ext uri="{FF2B5EF4-FFF2-40B4-BE49-F238E27FC236}">
                        <a16:creationId xmlns:a16="http://schemas.microsoft.com/office/drawing/2014/main" id="{07F6B215-7946-42D7-84B6-911DB4354E41}"/>
                      </a:ext>
                    </a:extLst>
                  </p:cNvPr>
                  <p:cNvSpPr/>
                  <p:nvPr/>
                </p:nvSpPr>
                <p:spPr>
                  <a:xfrm>
                    <a:off x="1314450" y="1998663"/>
                    <a:ext cx="181958" cy="829954"/>
                  </a:xfrm>
                  <a:custGeom>
                    <a:avLst/>
                    <a:gdLst>
                      <a:gd name="connsiteX0" fmla="*/ 0 w 181958"/>
                      <a:gd name="connsiteY0" fmla="*/ 0 h 792162"/>
                      <a:gd name="connsiteX1" fmla="*/ 181958 w 181958"/>
                      <a:gd name="connsiteY1" fmla="*/ 0 h 792162"/>
                      <a:gd name="connsiteX2" fmla="*/ 181958 w 181958"/>
                      <a:gd name="connsiteY2" fmla="*/ 792162 h 792162"/>
                      <a:gd name="connsiteX3" fmla="*/ 0 w 181958"/>
                      <a:gd name="connsiteY3" fmla="*/ 792162 h 792162"/>
                      <a:gd name="connsiteX4" fmla="*/ 0 w 181958"/>
                      <a:gd name="connsiteY4" fmla="*/ 0 h 792162"/>
                      <a:gd name="connsiteX0" fmla="*/ 0 w 181958"/>
                      <a:gd name="connsiteY0" fmla="*/ 0 h 827092"/>
                      <a:gd name="connsiteX1" fmla="*/ 181958 w 181958"/>
                      <a:gd name="connsiteY1" fmla="*/ 0 h 827092"/>
                      <a:gd name="connsiteX2" fmla="*/ 181958 w 181958"/>
                      <a:gd name="connsiteY2" fmla="*/ 792162 h 827092"/>
                      <a:gd name="connsiteX3" fmla="*/ 71438 w 181958"/>
                      <a:gd name="connsiteY3" fmla="*/ 827087 h 827092"/>
                      <a:gd name="connsiteX4" fmla="*/ 0 w 181958"/>
                      <a:gd name="connsiteY4" fmla="*/ 792162 h 827092"/>
                      <a:gd name="connsiteX5" fmla="*/ 0 w 181958"/>
                      <a:gd name="connsiteY5" fmla="*/ 0 h 827092"/>
                      <a:gd name="connsiteX0" fmla="*/ 0 w 181958"/>
                      <a:gd name="connsiteY0" fmla="*/ 0 h 829954"/>
                      <a:gd name="connsiteX1" fmla="*/ 181958 w 181958"/>
                      <a:gd name="connsiteY1" fmla="*/ 0 h 829954"/>
                      <a:gd name="connsiteX2" fmla="*/ 181958 w 181958"/>
                      <a:gd name="connsiteY2" fmla="*/ 792162 h 829954"/>
                      <a:gd name="connsiteX3" fmla="*/ 71438 w 181958"/>
                      <a:gd name="connsiteY3" fmla="*/ 827087 h 829954"/>
                      <a:gd name="connsiteX4" fmla="*/ 0 w 181958"/>
                      <a:gd name="connsiteY4" fmla="*/ 792162 h 829954"/>
                      <a:gd name="connsiteX5" fmla="*/ 0 w 181958"/>
                      <a:gd name="connsiteY5" fmla="*/ 0 h 829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958" h="829954">
                        <a:moveTo>
                          <a:pt x="0" y="0"/>
                        </a:moveTo>
                        <a:lnTo>
                          <a:pt x="181958" y="0"/>
                        </a:lnTo>
                        <a:lnTo>
                          <a:pt x="181958" y="792162"/>
                        </a:lnTo>
                        <a:cubicBezTo>
                          <a:pt x="146705" y="791633"/>
                          <a:pt x="106691" y="827616"/>
                          <a:pt x="71438" y="827087"/>
                        </a:cubicBezTo>
                        <a:cubicBezTo>
                          <a:pt x="47625" y="815445"/>
                          <a:pt x="3175" y="857779"/>
                          <a:pt x="0" y="792162"/>
                        </a:cubicBez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1" name="Rectangle 19">
                    <a:extLst>
                      <a:ext uri="{FF2B5EF4-FFF2-40B4-BE49-F238E27FC236}">
                        <a16:creationId xmlns:a16="http://schemas.microsoft.com/office/drawing/2014/main" id="{69359AD6-E472-4028-8C80-2E0D2CA955A0}"/>
                      </a:ext>
                    </a:extLst>
                  </p:cNvPr>
                  <p:cNvSpPr/>
                  <p:nvPr/>
                </p:nvSpPr>
                <p:spPr>
                  <a:xfrm>
                    <a:off x="1314938" y="2715072"/>
                    <a:ext cx="522016" cy="145604"/>
                  </a:xfrm>
                  <a:custGeom>
                    <a:avLst/>
                    <a:gdLst>
                      <a:gd name="connsiteX0" fmla="*/ 0 w 279783"/>
                      <a:gd name="connsiteY0" fmla="*/ 0 h 145604"/>
                      <a:gd name="connsiteX1" fmla="*/ 279783 w 279783"/>
                      <a:gd name="connsiteY1" fmla="*/ 0 h 145604"/>
                      <a:gd name="connsiteX2" fmla="*/ 279783 w 279783"/>
                      <a:gd name="connsiteY2" fmla="*/ 145604 h 145604"/>
                      <a:gd name="connsiteX3" fmla="*/ 0 w 279783"/>
                      <a:gd name="connsiteY3" fmla="*/ 145604 h 145604"/>
                      <a:gd name="connsiteX4" fmla="*/ 0 w 279783"/>
                      <a:gd name="connsiteY4" fmla="*/ 0 h 145604"/>
                      <a:gd name="connsiteX0" fmla="*/ 37279 w 317062"/>
                      <a:gd name="connsiteY0" fmla="*/ 0 h 145604"/>
                      <a:gd name="connsiteX1" fmla="*/ 317062 w 317062"/>
                      <a:gd name="connsiteY1" fmla="*/ 0 h 145604"/>
                      <a:gd name="connsiteX2" fmla="*/ 317062 w 317062"/>
                      <a:gd name="connsiteY2" fmla="*/ 145604 h 145604"/>
                      <a:gd name="connsiteX3" fmla="*/ 37279 w 317062"/>
                      <a:gd name="connsiteY3" fmla="*/ 145604 h 145604"/>
                      <a:gd name="connsiteX4" fmla="*/ 0 w 317062"/>
                      <a:gd name="connsiteY4" fmla="*/ 48767 h 145604"/>
                      <a:gd name="connsiteX5" fmla="*/ 37279 w 317062"/>
                      <a:gd name="connsiteY5" fmla="*/ 0 h 145604"/>
                      <a:gd name="connsiteX0" fmla="*/ 43141 w 322924"/>
                      <a:gd name="connsiteY0" fmla="*/ 0 h 145604"/>
                      <a:gd name="connsiteX1" fmla="*/ 322924 w 322924"/>
                      <a:gd name="connsiteY1" fmla="*/ 0 h 145604"/>
                      <a:gd name="connsiteX2" fmla="*/ 322924 w 322924"/>
                      <a:gd name="connsiteY2" fmla="*/ 145604 h 145604"/>
                      <a:gd name="connsiteX3" fmla="*/ 43141 w 322924"/>
                      <a:gd name="connsiteY3" fmla="*/ 145604 h 145604"/>
                      <a:gd name="connsiteX4" fmla="*/ 5862 w 322924"/>
                      <a:gd name="connsiteY4" fmla="*/ 48767 h 145604"/>
                      <a:gd name="connsiteX5" fmla="*/ 43141 w 322924"/>
                      <a:gd name="connsiteY5" fmla="*/ 0 h 145604"/>
                      <a:gd name="connsiteX0" fmla="*/ 43141 w 521800"/>
                      <a:gd name="connsiteY0" fmla="*/ 0 h 145604"/>
                      <a:gd name="connsiteX1" fmla="*/ 322924 w 521800"/>
                      <a:gd name="connsiteY1" fmla="*/ 0 h 145604"/>
                      <a:gd name="connsiteX2" fmla="*/ 521800 w 521800"/>
                      <a:gd name="connsiteY2" fmla="*/ 40829 h 145604"/>
                      <a:gd name="connsiteX3" fmla="*/ 322924 w 521800"/>
                      <a:gd name="connsiteY3" fmla="*/ 145604 h 145604"/>
                      <a:gd name="connsiteX4" fmla="*/ 43141 w 521800"/>
                      <a:gd name="connsiteY4" fmla="*/ 145604 h 145604"/>
                      <a:gd name="connsiteX5" fmla="*/ 5862 w 521800"/>
                      <a:gd name="connsiteY5" fmla="*/ 48767 h 145604"/>
                      <a:gd name="connsiteX6" fmla="*/ 43141 w 521800"/>
                      <a:gd name="connsiteY6" fmla="*/ 0 h 145604"/>
                      <a:gd name="connsiteX0" fmla="*/ 43141 w 521800"/>
                      <a:gd name="connsiteY0" fmla="*/ 0 h 145604"/>
                      <a:gd name="connsiteX1" fmla="*/ 322924 w 521800"/>
                      <a:gd name="connsiteY1" fmla="*/ 0 h 145604"/>
                      <a:gd name="connsiteX2" fmla="*/ 521800 w 521800"/>
                      <a:gd name="connsiteY2" fmla="*/ 40829 h 145604"/>
                      <a:gd name="connsiteX3" fmla="*/ 322924 w 521800"/>
                      <a:gd name="connsiteY3" fmla="*/ 145604 h 145604"/>
                      <a:gd name="connsiteX4" fmla="*/ 43141 w 521800"/>
                      <a:gd name="connsiteY4" fmla="*/ 145604 h 145604"/>
                      <a:gd name="connsiteX5" fmla="*/ 5862 w 521800"/>
                      <a:gd name="connsiteY5" fmla="*/ 48767 h 145604"/>
                      <a:gd name="connsiteX6" fmla="*/ 43141 w 521800"/>
                      <a:gd name="connsiteY6" fmla="*/ 0 h 145604"/>
                      <a:gd name="connsiteX0" fmla="*/ 43141 w 522016"/>
                      <a:gd name="connsiteY0" fmla="*/ 0 h 145604"/>
                      <a:gd name="connsiteX1" fmla="*/ 322924 w 522016"/>
                      <a:gd name="connsiteY1" fmla="*/ 0 h 145604"/>
                      <a:gd name="connsiteX2" fmla="*/ 521800 w 522016"/>
                      <a:gd name="connsiteY2" fmla="*/ 40829 h 145604"/>
                      <a:gd name="connsiteX3" fmla="*/ 322924 w 522016"/>
                      <a:gd name="connsiteY3" fmla="*/ 145604 h 145604"/>
                      <a:gd name="connsiteX4" fmla="*/ 43141 w 522016"/>
                      <a:gd name="connsiteY4" fmla="*/ 145604 h 145604"/>
                      <a:gd name="connsiteX5" fmla="*/ 5862 w 522016"/>
                      <a:gd name="connsiteY5" fmla="*/ 48767 h 145604"/>
                      <a:gd name="connsiteX6" fmla="*/ 43141 w 522016"/>
                      <a:gd name="connsiteY6" fmla="*/ 0 h 145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2016" h="145604">
                        <a:moveTo>
                          <a:pt x="43141" y="0"/>
                        </a:moveTo>
                        <a:lnTo>
                          <a:pt x="322924" y="0"/>
                        </a:lnTo>
                        <a:cubicBezTo>
                          <a:pt x="322541" y="24193"/>
                          <a:pt x="522183" y="16636"/>
                          <a:pt x="521800" y="40829"/>
                        </a:cubicBezTo>
                        <a:cubicBezTo>
                          <a:pt x="525358" y="88454"/>
                          <a:pt x="486053" y="124966"/>
                          <a:pt x="322924" y="145604"/>
                        </a:cubicBezTo>
                        <a:lnTo>
                          <a:pt x="43141" y="145604"/>
                        </a:lnTo>
                        <a:cubicBezTo>
                          <a:pt x="-22732" y="134492"/>
                          <a:pt x="6647" y="78929"/>
                          <a:pt x="5862" y="48767"/>
                        </a:cubicBezTo>
                        <a:lnTo>
                          <a:pt x="43141"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2" name="Rectangle 20">
                    <a:extLst>
                      <a:ext uri="{FF2B5EF4-FFF2-40B4-BE49-F238E27FC236}">
                        <a16:creationId xmlns:a16="http://schemas.microsoft.com/office/drawing/2014/main" id="{B9A378D7-CACF-4137-A103-954903936422}"/>
                      </a:ext>
                    </a:extLst>
                  </p:cNvPr>
                  <p:cNvSpPr/>
                  <p:nvPr/>
                </p:nvSpPr>
                <p:spPr>
                  <a:xfrm>
                    <a:off x="1506107" y="1946600"/>
                    <a:ext cx="573518" cy="913416"/>
                  </a:xfrm>
                  <a:custGeom>
                    <a:avLst/>
                    <a:gdLst>
                      <a:gd name="connsiteX0" fmla="*/ 0 w 188972"/>
                      <a:gd name="connsiteY0" fmla="*/ 0 h 919685"/>
                      <a:gd name="connsiteX1" fmla="*/ 188972 w 188972"/>
                      <a:gd name="connsiteY1" fmla="*/ 0 h 919685"/>
                      <a:gd name="connsiteX2" fmla="*/ 188972 w 188972"/>
                      <a:gd name="connsiteY2" fmla="*/ 919685 h 919685"/>
                      <a:gd name="connsiteX3" fmla="*/ 0 w 188972"/>
                      <a:gd name="connsiteY3" fmla="*/ 919685 h 919685"/>
                      <a:gd name="connsiteX4" fmla="*/ 0 w 188972"/>
                      <a:gd name="connsiteY4" fmla="*/ 0 h 919685"/>
                      <a:gd name="connsiteX0" fmla="*/ 1527 w 190499"/>
                      <a:gd name="connsiteY0" fmla="*/ 0 h 919685"/>
                      <a:gd name="connsiteX1" fmla="*/ 190499 w 190499"/>
                      <a:gd name="connsiteY1" fmla="*/ 0 h 919685"/>
                      <a:gd name="connsiteX2" fmla="*/ 190499 w 190499"/>
                      <a:gd name="connsiteY2" fmla="*/ 919685 h 919685"/>
                      <a:gd name="connsiteX3" fmla="*/ 1527 w 190499"/>
                      <a:gd name="connsiteY3" fmla="*/ 919685 h 919685"/>
                      <a:gd name="connsiteX4" fmla="*/ 0 w 190499"/>
                      <a:gd name="connsiteY4" fmla="*/ 472009 h 919685"/>
                      <a:gd name="connsiteX5" fmla="*/ 1527 w 190499"/>
                      <a:gd name="connsiteY5" fmla="*/ 0 h 919685"/>
                      <a:gd name="connsiteX0" fmla="*/ 1527 w 190501"/>
                      <a:gd name="connsiteY0" fmla="*/ 0 h 919685"/>
                      <a:gd name="connsiteX1" fmla="*/ 190499 w 190501"/>
                      <a:gd name="connsiteY1" fmla="*/ 0 h 919685"/>
                      <a:gd name="connsiteX2" fmla="*/ 190501 w 190501"/>
                      <a:gd name="connsiteY2" fmla="*/ 475184 h 919685"/>
                      <a:gd name="connsiteX3" fmla="*/ 190499 w 190501"/>
                      <a:gd name="connsiteY3" fmla="*/ 919685 h 919685"/>
                      <a:gd name="connsiteX4" fmla="*/ 1527 w 190501"/>
                      <a:gd name="connsiteY4" fmla="*/ 919685 h 919685"/>
                      <a:gd name="connsiteX5" fmla="*/ 0 w 190501"/>
                      <a:gd name="connsiteY5" fmla="*/ 472009 h 919685"/>
                      <a:gd name="connsiteX6" fmla="*/ 1527 w 190501"/>
                      <a:gd name="connsiteY6" fmla="*/ 0 h 919685"/>
                      <a:gd name="connsiteX0" fmla="*/ 352425 w 541399"/>
                      <a:gd name="connsiteY0" fmla="*/ 0 h 919685"/>
                      <a:gd name="connsiteX1" fmla="*/ 541397 w 541399"/>
                      <a:gd name="connsiteY1" fmla="*/ 0 h 919685"/>
                      <a:gd name="connsiteX2" fmla="*/ 541399 w 541399"/>
                      <a:gd name="connsiteY2" fmla="*/ 475184 h 919685"/>
                      <a:gd name="connsiteX3" fmla="*/ 541397 w 541399"/>
                      <a:gd name="connsiteY3" fmla="*/ 919685 h 919685"/>
                      <a:gd name="connsiteX4" fmla="*/ 0 w 541399"/>
                      <a:gd name="connsiteY4" fmla="*/ 814910 h 919685"/>
                      <a:gd name="connsiteX5" fmla="*/ 350898 w 541399"/>
                      <a:gd name="connsiteY5" fmla="*/ 472009 h 919685"/>
                      <a:gd name="connsiteX6" fmla="*/ 352425 w 541399"/>
                      <a:gd name="connsiteY6" fmla="*/ 0 h 919685"/>
                      <a:gd name="connsiteX0" fmla="*/ 355541 w 544515"/>
                      <a:gd name="connsiteY0" fmla="*/ 0 h 924447"/>
                      <a:gd name="connsiteX1" fmla="*/ 544513 w 544515"/>
                      <a:gd name="connsiteY1" fmla="*/ 0 h 924447"/>
                      <a:gd name="connsiteX2" fmla="*/ 544515 w 544515"/>
                      <a:gd name="connsiteY2" fmla="*/ 475184 h 924447"/>
                      <a:gd name="connsiteX3" fmla="*/ 0 w 544515"/>
                      <a:gd name="connsiteY3" fmla="*/ 924447 h 924447"/>
                      <a:gd name="connsiteX4" fmla="*/ 3116 w 544515"/>
                      <a:gd name="connsiteY4" fmla="*/ 814910 h 924447"/>
                      <a:gd name="connsiteX5" fmla="*/ 354014 w 544515"/>
                      <a:gd name="connsiteY5" fmla="*/ 472009 h 924447"/>
                      <a:gd name="connsiteX6" fmla="*/ 355541 w 544515"/>
                      <a:gd name="connsiteY6" fmla="*/ 0 h 924447"/>
                      <a:gd name="connsiteX0" fmla="*/ 375685 w 564659"/>
                      <a:gd name="connsiteY0" fmla="*/ 0 h 924447"/>
                      <a:gd name="connsiteX1" fmla="*/ 564657 w 564659"/>
                      <a:gd name="connsiteY1" fmla="*/ 0 h 924447"/>
                      <a:gd name="connsiteX2" fmla="*/ 564659 w 564659"/>
                      <a:gd name="connsiteY2" fmla="*/ 475184 h 924447"/>
                      <a:gd name="connsiteX3" fmla="*/ 20144 w 564659"/>
                      <a:gd name="connsiteY3" fmla="*/ 924447 h 924447"/>
                      <a:gd name="connsiteX4" fmla="*/ 23260 w 564659"/>
                      <a:gd name="connsiteY4" fmla="*/ 814910 h 924447"/>
                      <a:gd name="connsiteX5" fmla="*/ 374158 w 564659"/>
                      <a:gd name="connsiteY5" fmla="*/ 472009 h 924447"/>
                      <a:gd name="connsiteX6" fmla="*/ 375685 w 564659"/>
                      <a:gd name="connsiteY6" fmla="*/ 0 h 924447"/>
                      <a:gd name="connsiteX0" fmla="*/ 375685 w 564659"/>
                      <a:gd name="connsiteY0" fmla="*/ 0 h 924447"/>
                      <a:gd name="connsiteX1" fmla="*/ 564657 w 564659"/>
                      <a:gd name="connsiteY1" fmla="*/ 0 h 924447"/>
                      <a:gd name="connsiteX2" fmla="*/ 564659 w 564659"/>
                      <a:gd name="connsiteY2" fmla="*/ 475184 h 924447"/>
                      <a:gd name="connsiteX3" fmla="*/ 20144 w 564659"/>
                      <a:gd name="connsiteY3" fmla="*/ 924447 h 924447"/>
                      <a:gd name="connsiteX4" fmla="*/ 23260 w 564659"/>
                      <a:gd name="connsiteY4" fmla="*/ 814910 h 924447"/>
                      <a:gd name="connsiteX5" fmla="*/ 374158 w 564659"/>
                      <a:gd name="connsiteY5" fmla="*/ 472009 h 924447"/>
                      <a:gd name="connsiteX6" fmla="*/ 375685 w 564659"/>
                      <a:gd name="connsiteY6" fmla="*/ 0 h 924447"/>
                      <a:gd name="connsiteX0" fmla="*/ 375685 w 564778"/>
                      <a:gd name="connsiteY0" fmla="*/ 0 h 924447"/>
                      <a:gd name="connsiteX1" fmla="*/ 564657 w 564778"/>
                      <a:gd name="connsiteY1" fmla="*/ 0 h 924447"/>
                      <a:gd name="connsiteX2" fmla="*/ 564659 w 564778"/>
                      <a:gd name="connsiteY2" fmla="*/ 475184 h 924447"/>
                      <a:gd name="connsiteX3" fmla="*/ 20144 w 564778"/>
                      <a:gd name="connsiteY3" fmla="*/ 924447 h 924447"/>
                      <a:gd name="connsiteX4" fmla="*/ 23260 w 564778"/>
                      <a:gd name="connsiteY4" fmla="*/ 814910 h 924447"/>
                      <a:gd name="connsiteX5" fmla="*/ 374158 w 564778"/>
                      <a:gd name="connsiteY5" fmla="*/ 472009 h 924447"/>
                      <a:gd name="connsiteX6" fmla="*/ 375685 w 564778"/>
                      <a:gd name="connsiteY6" fmla="*/ 0 h 924447"/>
                      <a:gd name="connsiteX0" fmla="*/ 375685 w 564866"/>
                      <a:gd name="connsiteY0" fmla="*/ 0 h 925667"/>
                      <a:gd name="connsiteX1" fmla="*/ 564657 w 564866"/>
                      <a:gd name="connsiteY1" fmla="*/ 0 h 925667"/>
                      <a:gd name="connsiteX2" fmla="*/ 564659 w 564866"/>
                      <a:gd name="connsiteY2" fmla="*/ 475184 h 925667"/>
                      <a:gd name="connsiteX3" fmla="*/ 20144 w 564866"/>
                      <a:gd name="connsiteY3" fmla="*/ 924447 h 925667"/>
                      <a:gd name="connsiteX4" fmla="*/ 23260 w 564866"/>
                      <a:gd name="connsiteY4" fmla="*/ 814910 h 925667"/>
                      <a:gd name="connsiteX5" fmla="*/ 374158 w 564866"/>
                      <a:gd name="connsiteY5" fmla="*/ 472009 h 925667"/>
                      <a:gd name="connsiteX6" fmla="*/ 375685 w 564866"/>
                      <a:gd name="connsiteY6" fmla="*/ 0 h 925667"/>
                      <a:gd name="connsiteX0" fmla="*/ 375685 w 564866"/>
                      <a:gd name="connsiteY0" fmla="*/ 0 h 919354"/>
                      <a:gd name="connsiteX1" fmla="*/ 564657 w 564866"/>
                      <a:gd name="connsiteY1" fmla="*/ 0 h 919354"/>
                      <a:gd name="connsiteX2" fmla="*/ 564659 w 564866"/>
                      <a:gd name="connsiteY2" fmla="*/ 475184 h 919354"/>
                      <a:gd name="connsiteX3" fmla="*/ 20144 w 564866"/>
                      <a:gd name="connsiteY3" fmla="*/ 918097 h 919354"/>
                      <a:gd name="connsiteX4" fmla="*/ 23260 w 564866"/>
                      <a:gd name="connsiteY4" fmla="*/ 814910 h 919354"/>
                      <a:gd name="connsiteX5" fmla="*/ 374158 w 564866"/>
                      <a:gd name="connsiteY5" fmla="*/ 472009 h 919354"/>
                      <a:gd name="connsiteX6" fmla="*/ 375685 w 564866"/>
                      <a:gd name="connsiteY6" fmla="*/ 0 h 919354"/>
                      <a:gd name="connsiteX0" fmla="*/ 375685 w 564886"/>
                      <a:gd name="connsiteY0" fmla="*/ 0 h 918822"/>
                      <a:gd name="connsiteX1" fmla="*/ 564657 w 564886"/>
                      <a:gd name="connsiteY1" fmla="*/ 0 h 918822"/>
                      <a:gd name="connsiteX2" fmla="*/ 564659 w 564886"/>
                      <a:gd name="connsiteY2" fmla="*/ 475184 h 918822"/>
                      <a:gd name="connsiteX3" fmla="*/ 20144 w 564886"/>
                      <a:gd name="connsiteY3" fmla="*/ 918097 h 918822"/>
                      <a:gd name="connsiteX4" fmla="*/ 23260 w 564886"/>
                      <a:gd name="connsiteY4" fmla="*/ 814910 h 918822"/>
                      <a:gd name="connsiteX5" fmla="*/ 374158 w 564886"/>
                      <a:gd name="connsiteY5" fmla="*/ 472009 h 918822"/>
                      <a:gd name="connsiteX6" fmla="*/ 375685 w 564886"/>
                      <a:gd name="connsiteY6" fmla="*/ 0 h 918822"/>
                      <a:gd name="connsiteX0" fmla="*/ 375685 w 564659"/>
                      <a:gd name="connsiteY0" fmla="*/ 0 h 919251"/>
                      <a:gd name="connsiteX1" fmla="*/ 564657 w 564659"/>
                      <a:gd name="connsiteY1" fmla="*/ 0 h 919251"/>
                      <a:gd name="connsiteX2" fmla="*/ 564659 w 564659"/>
                      <a:gd name="connsiteY2" fmla="*/ 475184 h 919251"/>
                      <a:gd name="connsiteX3" fmla="*/ 20144 w 564659"/>
                      <a:gd name="connsiteY3" fmla="*/ 918097 h 919251"/>
                      <a:gd name="connsiteX4" fmla="*/ 23260 w 564659"/>
                      <a:gd name="connsiteY4" fmla="*/ 814910 h 919251"/>
                      <a:gd name="connsiteX5" fmla="*/ 374158 w 564659"/>
                      <a:gd name="connsiteY5" fmla="*/ 472009 h 919251"/>
                      <a:gd name="connsiteX6" fmla="*/ 375685 w 564659"/>
                      <a:gd name="connsiteY6" fmla="*/ 0 h 919251"/>
                      <a:gd name="connsiteX0" fmla="*/ 375685 w 564659"/>
                      <a:gd name="connsiteY0" fmla="*/ 0 h 919026"/>
                      <a:gd name="connsiteX1" fmla="*/ 564657 w 564659"/>
                      <a:gd name="connsiteY1" fmla="*/ 0 h 919026"/>
                      <a:gd name="connsiteX2" fmla="*/ 564659 w 564659"/>
                      <a:gd name="connsiteY2" fmla="*/ 475184 h 919026"/>
                      <a:gd name="connsiteX3" fmla="*/ 20144 w 564659"/>
                      <a:gd name="connsiteY3" fmla="*/ 918097 h 919026"/>
                      <a:gd name="connsiteX4" fmla="*/ 23260 w 564659"/>
                      <a:gd name="connsiteY4" fmla="*/ 814910 h 919026"/>
                      <a:gd name="connsiteX5" fmla="*/ 374158 w 564659"/>
                      <a:gd name="connsiteY5" fmla="*/ 472009 h 919026"/>
                      <a:gd name="connsiteX6" fmla="*/ 375685 w 564659"/>
                      <a:gd name="connsiteY6" fmla="*/ 0 h 919026"/>
                      <a:gd name="connsiteX0" fmla="*/ 16910 w 564659"/>
                      <a:gd name="connsiteY0" fmla="*/ 134938 h 919026"/>
                      <a:gd name="connsiteX1" fmla="*/ 564657 w 564659"/>
                      <a:gd name="connsiteY1" fmla="*/ 0 h 919026"/>
                      <a:gd name="connsiteX2" fmla="*/ 564659 w 564659"/>
                      <a:gd name="connsiteY2" fmla="*/ 475184 h 919026"/>
                      <a:gd name="connsiteX3" fmla="*/ 20144 w 564659"/>
                      <a:gd name="connsiteY3" fmla="*/ 918097 h 919026"/>
                      <a:gd name="connsiteX4" fmla="*/ 23260 w 564659"/>
                      <a:gd name="connsiteY4" fmla="*/ 814910 h 919026"/>
                      <a:gd name="connsiteX5" fmla="*/ 374158 w 564659"/>
                      <a:gd name="connsiteY5" fmla="*/ 472009 h 919026"/>
                      <a:gd name="connsiteX6" fmla="*/ 16910 w 564659"/>
                      <a:gd name="connsiteY6" fmla="*/ 134938 h 919026"/>
                      <a:gd name="connsiteX0" fmla="*/ 16910 w 564659"/>
                      <a:gd name="connsiteY0" fmla="*/ 122238 h 906326"/>
                      <a:gd name="connsiteX1" fmla="*/ 37607 w 564659"/>
                      <a:gd name="connsiteY1" fmla="*/ 0 h 906326"/>
                      <a:gd name="connsiteX2" fmla="*/ 564659 w 564659"/>
                      <a:gd name="connsiteY2" fmla="*/ 462484 h 906326"/>
                      <a:gd name="connsiteX3" fmla="*/ 20144 w 564659"/>
                      <a:gd name="connsiteY3" fmla="*/ 905397 h 906326"/>
                      <a:gd name="connsiteX4" fmla="*/ 23260 w 564659"/>
                      <a:gd name="connsiteY4" fmla="*/ 802210 h 906326"/>
                      <a:gd name="connsiteX5" fmla="*/ 374158 w 564659"/>
                      <a:gd name="connsiteY5" fmla="*/ 459309 h 906326"/>
                      <a:gd name="connsiteX6" fmla="*/ 16910 w 564659"/>
                      <a:gd name="connsiteY6" fmla="*/ 122238 h 906326"/>
                      <a:gd name="connsiteX0" fmla="*/ 16910 w 564659"/>
                      <a:gd name="connsiteY0" fmla="*/ 125929 h 910017"/>
                      <a:gd name="connsiteX1" fmla="*/ 37607 w 564659"/>
                      <a:gd name="connsiteY1" fmla="*/ 3691 h 910017"/>
                      <a:gd name="connsiteX2" fmla="*/ 564659 w 564659"/>
                      <a:gd name="connsiteY2" fmla="*/ 466175 h 910017"/>
                      <a:gd name="connsiteX3" fmla="*/ 20144 w 564659"/>
                      <a:gd name="connsiteY3" fmla="*/ 909088 h 910017"/>
                      <a:gd name="connsiteX4" fmla="*/ 23260 w 564659"/>
                      <a:gd name="connsiteY4" fmla="*/ 805901 h 910017"/>
                      <a:gd name="connsiteX5" fmla="*/ 374158 w 564659"/>
                      <a:gd name="connsiteY5" fmla="*/ 463000 h 910017"/>
                      <a:gd name="connsiteX6" fmla="*/ 16910 w 564659"/>
                      <a:gd name="connsiteY6" fmla="*/ 125929 h 910017"/>
                      <a:gd name="connsiteX0" fmla="*/ 16910 w 564659"/>
                      <a:gd name="connsiteY0" fmla="*/ 128034 h 912122"/>
                      <a:gd name="connsiteX1" fmla="*/ 37607 w 564659"/>
                      <a:gd name="connsiteY1" fmla="*/ 5796 h 912122"/>
                      <a:gd name="connsiteX2" fmla="*/ 564659 w 564659"/>
                      <a:gd name="connsiteY2" fmla="*/ 468280 h 912122"/>
                      <a:gd name="connsiteX3" fmla="*/ 20144 w 564659"/>
                      <a:gd name="connsiteY3" fmla="*/ 911193 h 912122"/>
                      <a:gd name="connsiteX4" fmla="*/ 23260 w 564659"/>
                      <a:gd name="connsiteY4" fmla="*/ 808006 h 912122"/>
                      <a:gd name="connsiteX5" fmla="*/ 374158 w 564659"/>
                      <a:gd name="connsiteY5" fmla="*/ 465105 h 912122"/>
                      <a:gd name="connsiteX6" fmla="*/ 16910 w 564659"/>
                      <a:gd name="connsiteY6" fmla="*/ 128034 h 912122"/>
                      <a:gd name="connsiteX0" fmla="*/ 16910 w 564659"/>
                      <a:gd name="connsiteY0" fmla="*/ 132689 h 916777"/>
                      <a:gd name="connsiteX1" fmla="*/ 2682 w 564659"/>
                      <a:gd name="connsiteY1" fmla="*/ 5688 h 916777"/>
                      <a:gd name="connsiteX2" fmla="*/ 564659 w 564659"/>
                      <a:gd name="connsiteY2" fmla="*/ 472935 h 916777"/>
                      <a:gd name="connsiteX3" fmla="*/ 20144 w 564659"/>
                      <a:gd name="connsiteY3" fmla="*/ 915848 h 916777"/>
                      <a:gd name="connsiteX4" fmla="*/ 23260 w 564659"/>
                      <a:gd name="connsiteY4" fmla="*/ 812661 h 916777"/>
                      <a:gd name="connsiteX5" fmla="*/ 374158 w 564659"/>
                      <a:gd name="connsiteY5" fmla="*/ 469760 h 916777"/>
                      <a:gd name="connsiteX6" fmla="*/ 16910 w 564659"/>
                      <a:gd name="connsiteY6" fmla="*/ 132689 h 916777"/>
                      <a:gd name="connsiteX0" fmla="*/ 16910 w 564659"/>
                      <a:gd name="connsiteY0" fmla="*/ 129328 h 913416"/>
                      <a:gd name="connsiteX1" fmla="*/ 2682 w 564659"/>
                      <a:gd name="connsiteY1" fmla="*/ 2327 h 913416"/>
                      <a:gd name="connsiteX2" fmla="*/ 564659 w 564659"/>
                      <a:gd name="connsiteY2" fmla="*/ 469574 h 913416"/>
                      <a:gd name="connsiteX3" fmla="*/ 20144 w 564659"/>
                      <a:gd name="connsiteY3" fmla="*/ 912487 h 913416"/>
                      <a:gd name="connsiteX4" fmla="*/ 23260 w 564659"/>
                      <a:gd name="connsiteY4" fmla="*/ 809300 h 913416"/>
                      <a:gd name="connsiteX5" fmla="*/ 374158 w 564659"/>
                      <a:gd name="connsiteY5" fmla="*/ 466399 h 913416"/>
                      <a:gd name="connsiteX6" fmla="*/ 16910 w 564659"/>
                      <a:gd name="connsiteY6" fmla="*/ 129328 h 913416"/>
                      <a:gd name="connsiteX0" fmla="*/ 16910 w 564659"/>
                      <a:gd name="connsiteY0" fmla="*/ 129328 h 913416"/>
                      <a:gd name="connsiteX1" fmla="*/ 2682 w 564659"/>
                      <a:gd name="connsiteY1" fmla="*/ 2327 h 913416"/>
                      <a:gd name="connsiteX2" fmla="*/ 564659 w 564659"/>
                      <a:gd name="connsiteY2" fmla="*/ 469574 h 913416"/>
                      <a:gd name="connsiteX3" fmla="*/ 20144 w 564659"/>
                      <a:gd name="connsiteY3" fmla="*/ 912487 h 913416"/>
                      <a:gd name="connsiteX4" fmla="*/ 23260 w 564659"/>
                      <a:gd name="connsiteY4" fmla="*/ 809300 h 913416"/>
                      <a:gd name="connsiteX5" fmla="*/ 374158 w 564659"/>
                      <a:gd name="connsiteY5" fmla="*/ 466399 h 913416"/>
                      <a:gd name="connsiteX6" fmla="*/ 16910 w 564659"/>
                      <a:gd name="connsiteY6" fmla="*/ 129328 h 913416"/>
                      <a:gd name="connsiteX0" fmla="*/ 16910 w 564659"/>
                      <a:gd name="connsiteY0" fmla="*/ 129328 h 913416"/>
                      <a:gd name="connsiteX1" fmla="*/ 2682 w 564659"/>
                      <a:gd name="connsiteY1" fmla="*/ 2327 h 913416"/>
                      <a:gd name="connsiteX2" fmla="*/ 564659 w 564659"/>
                      <a:gd name="connsiteY2" fmla="*/ 469574 h 913416"/>
                      <a:gd name="connsiteX3" fmla="*/ 20144 w 564659"/>
                      <a:gd name="connsiteY3" fmla="*/ 912487 h 913416"/>
                      <a:gd name="connsiteX4" fmla="*/ 23260 w 564659"/>
                      <a:gd name="connsiteY4" fmla="*/ 809300 h 913416"/>
                      <a:gd name="connsiteX5" fmla="*/ 374158 w 564659"/>
                      <a:gd name="connsiteY5" fmla="*/ 466399 h 913416"/>
                      <a:gd name="connsiteX6" fmla="*/ 16910 w 564659"/>
                      <a:gd name="connsiteY6" fmla="*/ 129328 h 913416"/>
                      <a:gd name="connsiteX0" fmla="*/ 16910 w 564659"/>
                      <a:gd name="connsiteY0" fmla="*/ 129328 h 913416"/>
                      <a:gd name="connsiteX1" fmla="*/ 2682 w 564659"/>
                      <a:gd name="connsiteY1" fmla="*/ 2327 h 913416"/>
                      <a:gd name="connsiteX2" fmla="*/ 564659 w 564659"/>
                      <a:gd name="connsiteY2" fmla="*/ 469574 h 913416"/>
                      <a:gd name="connsiteX3" fmla="*/ 20144 w 564659"/>
                      <a:gd name="connsiteY3" fmla="*/ 912487 h 913416"/>
                      <a:gd name="connsiteX4" fmla="*/ 23260 w 564659"/>
                      <a:gd name="connsiteY4" fmla="*/ 809300 h 913416"/>
                      <a:gd name="connsiteX5" fmla="*/ 374158 w 564659"/>
                      <a:gd name="connsiteY5" fmla="*/ 466399 h 913416"/>
                      <a:gd name="connsiteX6" fmla="*/ 16910 w 564659"/>
                      <a:gd name="connsiteY6" fmla="*/ 129328 h 913416"/>
                      <a:gd name="connsiteX0" fmla="*/ 16910 w 564659"/>
                      <a:gd name="connsiteY0" fmla="*/ 129328 h 913416"/>
                      <a:gd name="connsiteX1" fmla="*/ 2682 w 564659"/>
                      <a:gd name="connsiteY1" fmla="*/ 2327 h 913416"/>
                      <a:gd name="connsiteX2" fmla="*/ 564659 w 564659"/>
                      <a:gd name="connsiteY2" fmla="*/ 469574 h 913416"/>
                      <a:gd name="connsiteX3" fmla="*/ 20144 w 564659"/>
                      <a:gd name="connsiteY3" fmla="*/ 912487 h 913416"/>
                      <a:gd name="connsiteX4" fmla="*/ 23260 w 564659"/>
                      <a:gd name="connsiteY4" fmla="*/ 809300 h 913416"/>
                      <a:gd name="connsiteX5" fmla="*/ 374158 w 564659"/>
                      <a:gd name="connsiteY5" fmla="*/ 466399 h 913416"/>
                      <a:gd name="connsiteX6" fmla="*/ 16910 w 564659"/>
                      <a:gd name="connsiteY6" fmla="*/ 129328 h 913416"/>
                      <a:gd name="connsiteX0" fmla="*/ 16910 w 564659"/>
                      <a:gd name="connsiteY0" fmla="*/ 129328 h 913416"/>
                      <a:gd name="connsiteX1" fmla="*/ 2682 w 564659"/>
                      <a:gd name="connsiteY1" fmla="*/ 2327 h 913416"/>
                      <a:gd name="connsiteX2" fmla="*/ 564659 w 564659"/>
                      <a:gd name="connsiteY2" fmla="*/ 469574 h 913416"/>
                      <a:gd name="connsiteX3" fmla="*/ 20144 w 564659"/>
                      <a:gd name="connsiteY3" fmla="*/ 912487 h 913416"/>
                      <a:gd name="connsiteX4" fmla="*/ 23260 w 564659"/>
                      <a:gd name="connsiteY4" fmla="*/ 809300 h 913416"/>
                      <a:gd name="connsiteX5" fmla="*/ 374158 w 564659"/>
                      <a:gd name="connsiteY5" fmla="*/ 466399 h 913416"/>
                      <a:gd name="connsiteX6" fmla="*/ 16910 w 564659"/>
                      <a:gd name="connsiteY6" fmla="*/ 129328 h 913416"/>
                      <a:gd name="connsiteX0" fmla="*/ 20046 w 567795"/>
                      <a:gd name="connsiteY0" fmla="*/ 129328 h 913416"/>
                      <a:gd name="connsiteX1" fmla="*/ 5818 w 567795"/>
                      <a:gd name="connsiteY1" fmla="*/ 2327 h 913416"/>
                      <a:gd name="connsiteX2" fmla="*/ 567795 w 567795"/>
                      <a:gd name="connsiteY2" fmla="*/ 469574 h 913416"/>
                      <a:gd name="connsiteX3" fmla="*/ 23280 w 567795"/>
                      <a:gd name="connsiteY3" fmla="*/ 912487 h 913416"/>
                      <a:gd name="connsiteX4" fmla="*/ 15284 w 567795"/>
                      <a:gd name="connsiteY4" fmla="*/ 777550 h 913416"/>
                      <a:gd name="connsiteX5" fmla="*/ 377294 w 567795"/>
                      <a:gd name="connsiteY5" fmla="*/ 466399 h 913416"/>
                      <a:gd name="connsiteX6" fmla="*/ 20046 w 567795"/>
                      <a:gd name="connsiteY6" fmla="*/ 129328 h 913416"/>
                      <a:gd name="connsiteX0" fmla="*/ 20046 w 567795"/>
                      <a:gd name="connsiteY0" fmla="*/ 129328 h 913416"/>
                      <a:gd name="connsiteX1" fmla="*/ 5818 w 567795"/>
                      <a:gd name="connsiteY1" fmla="*/ 2327 h 913416"/>
                      <a:gd name="connsiteX2" fmla="*/ 567795 w 567795"/>
                      <a:gd name="connsiteY2" fmla="*/ 469574 h 913416"/>
                      <a:gd name="connsiteX3" fmla="*/ 23280 w 567795"/>
                      <a:gd name="connsiteY3" fmla="*/ 912487 h 913416"/>
                      <a:gd name="connsiteX4" fmla="*/ 15284 w 567795"/>
                      <a:gd name="connsiteY4" fmla="*/ 777550 h 913416"/>
                      <a:gd name="connsiteX5" fmla="*/ 377294 w 567795"/>
                      <a:gd name="connsiteY5" fmla="*/ 466399 h 913416"/>
                      <a:gd name="connsiteX6" fmla="*/ 20046 w 567795"/>
                      <a:gd name="connsiteY6" fmla="*/ 129328 h 913416"/>
                      <a:gd name="connsiteX0" fmla="*/ 25769 w 573518"/>
                      <a:gd name="connsiteY0" fmla="*/ 129328 h 913416"/>
                      <a:gd name="connsiteX1" fmla="*/ 11541 w 573518"/>
                      <a:gd name="connsiteY1" fmla="*/ 2327 h 913416"/>
                      <a:gd name="connsiteX2" fmla="*/ 573518 w 573518"/>
                      <a:gd name="connsiteY2" fmla="*/ 469574 h 913416"/>
                      <a:gd name="connsiteX3" fmla="*/ 29003 w 573518"/>
                      <a:gd name="connsiteY3" fmla="*/ 912487 h 913416"/>
                      <a:gd name="connsiteX4" fmla="*/ 6719 w 573518"/>
                      <a:gd name="connsiteY4" fmla="*/ 777550 h 913416"/>
                      <a:gd name="connsiteX5" fmla="*/ 383017 w 573518"/>
                      <a:gd name="connsiteY5" fmla="*/ 466399 h 913416"/>
                      <a:gd name="connsiteX6" fmla="*/ 25769 w 573518"/>
                      <a:gd name="connsiteY6" fmla="*/ 129328 h 913416"/>
                      <a:gd name="connsiteX0" fmla="*/ 25769 w 573518"/>
                      <a:gd name="connsiteY0" fmla="*/ 129328 h 913416"/>
                      <a:gd name="connsiteX1" fmla="*/ 11541 w 573518"/>
                      <a:gd name="connsiteY1" fmla="*/ 2327 h 913416"/>
                      <a:gd name="connsiteX2" fmla="*/ 573518 w 573518"/>
                      <a:gd name="connsiteY2" fmla="*/ 469574 h 913416"/>
                      <a:gd name="connsiteX3" fmla="*/ 29003 w 573518"/>
                      <a:gd name="connsiteY3" fmla="*/ 912487 h 913416"/>
                      <a:gd name="connsiteX4" fmla="*/ 6719 w 573518"/>
                      <a:gd name="connsiteY4" fmla="*/ 777550 h 913416"/>
                      <a:gd name="connsiteX5" fmla="*/ 383017 w 573518"/>
                      <a:gd name="connsiteY5" fmla="*/ 466399 h 913416"/>
                      <a:gd name="connsiteX6" fmla="*/ 25769 w 573518"/>
                      <a:gd name="connsiteY6" fmla="*/ 129328 h 913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3518" h="913416">
                        <a:moveTo>
                          <a:pt x="25769" y="129328"/>
                        </a:moveTo>
                        <a:lnTo>
                          <a:pt x="11541" y="2327"/>
                        </a:lnTo>
                        <a:cubicBezTo>
                          <a:pt x="429055" y="-23428"/>
                          <a:pt x="570342" y="166717"/>
                          <a:pt x="573518" y="469574"/>
                        </a:cubicBezTo>
                        <a:cubicBezTo>
                          <a:pt x="567166" y="787604"/>
                          <a:pt x="381430" y="926245"/>
                          <a:pt x="29003" y="912487"/>
                        </a:cubicBezTo>
                        <a:cubicBezTo>
                          <a:pt x="-17583" y="842638"/>
                          <a:pt x="5680" y="814062"/>
                          <a:pt x="6719" y="777550"/>
                        </a:cubicBezTo>
                        <a:cubicBezTo>
                          <a:pt x="268147" y="795012"/>
                          <a:pt x="386701" y="652136"/>
                          <a:pt x="383017" y="466399"/>
                        </a:cubicBezTo>
                        <a:cubicBezTo>
                          <a:pt x="379822" y="342930"/>
                          <a:pt x="360752" y="122623"/>
                          <a:pt x="25769" y="1293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93" name="Rectangle 19">
                    <a:extLst>
                      <a:ext uri="{FF2B5EF4-FFF2-40B4-BE49-F238E27FC236}">
                        <a16:creationId xmlns:a16="http://schemas.microsoft.com/office/drawing/2014/main" id="{53A28376-D2D4-4701-8373-AF516A125D0F}"/>
                      </a:ext>
                    </a:extLst>
                  </p:cNvPr>
                  <p:cNvSpPr/>
                  <p:nvPr/>
                </p:nvSpPr>
                <p:spPr>
                  <a:xfrm flipV="1">
                    <a:off x="1314938" y="1940991"/>
                    <a:ext cx="522016" cy="145604"/>
                  </a:xfrm>
                  <a:custGeom>
                    <a:avLst/>
                    <a:gdLst>
                      <a:gd name="connsiteX0" fmla="*/ 0 w 279783"/>
                      <a:gd name="connsiteY0" fmla="*/ 0 h 145604"/>
                      <a:gd name="connsiteX1" fmla="*/ 279783 w 279783"/>
                      <a:gd name="connsiteY1" fmla="*/ 0 h 145604"/>
                      <a:gd name="connsiteX2" fmla="*/ 279783 w 279783"/>
                      <a:gd name="connsiteY2" fmla="*/ 145604 h 145604"/>
                      <a:gd name="connsiteX3" fmla="*/ 0 w 279783"/>
                      <a:gd name="connsiteY3" fmla="*/ 145604 h 145604"/>
                      <a:gd name="connsiteX4" fmla="*/ 0 w 279783"/>
                      <a:gd name="connsiteY4" fmla="*/ 0 h 145604"/>
                      <a:gd name="connsiteX0" fmla="*/ 37279 w 317062"/>
                      <a:gd name="connsiteY0" fmla="*/ 0 h 145604"/>
                      <a:gd name="connsiteX1" fmla="*/ 317062 w 317062"/>
                      <a:gd name="connsiteY1" fmla="*/ 0 h 145604"/>
                      <a:gd name="connsiteX2" fmla="*/ 317062 w 317062"/>
                      <a:gd name="connsiteY2" fmla="*/ 145604 h 145604"/>
                      <a:gd name="connsiteX3" fmla="*/ 37279 w 317062"/>
                      <a:gd name="connsiteY3" fmla="*/ 145604 h 145604"/>
                      <a:gd name="connsiteX4" fmla="*/ 0 w 317062"/>
                      <a:gd name="connsiteY4" fmla="*/ 48767 h 145604"/>
                      <a:gd name="connsiteX5" fmla="*/ 37279 w 317062"/>
                      <a:gd name="connsiteY5" fmla="*/ 0 h 145604"/>
                      <a:gd name="connsiteX0" fmla="*/ 43141 w 322924"/>
                      <a:gd name="connsiteY0" fmla="*/ 0 h 145604"/>
                      <a:gd name="connsiteX1" fmla="*/ 322924 w 322924"/>
                      <a:gd name="connsiteY1" fmla="*/ 0 h 145604"/>
                      <a:gd name="connsiteX2" fmla="*/ 322924 w 322924"/>
                      <a:gd name="connsiteY2" fmla="*/ 145604 h 145604"/>
                      <a:gd name="connsiteX3" fmla="*/ 43141 w 322924"/>
                      <a:gd name="connsiteY3" fmla="*/ 145604 h 145604"/>
                      <a:gd name="connsiteX4" fmla="*/ 5862 w 322924"/>
                      <a:gd name="connsiteY4" fmla="*/ 48767 h 145604"/>
                      <a:gd name="connsiteX5" fmla="*/ 43141 w 322924"/>
                      <a:gd name="connsiteY5" fmla="*/ 0 h 145604"/>
                      <a:gd name="connsiteX0" fmla="*/ 43141 w 521800"/>
                      <a:gd name="connsiteY0" fmla="*/ 0 h 145604"/>
                      <a:gd name="connsiteX1" fmla="*/ 322924 w 521800"/>
                      <a:gd name="connsiteY1" fmla="*/ 0 h 145604"/>
                      <a:gd name="connsiteX2" fmla="*/ 521800 w 521800"/>
                      <a:gd name="connsiteY2" fmla="*/ 40829 h 145604"/>
                      <a:gd name="connsiteX3" fmla="*/ 322924 w 521800"/>
                      <a:gd name="connsiteY3" fmla="*/ 145604 h 145604"/>
                      <a:gd name="connsiteX4" fmla="*/ 43141 w 521800"/>
                      <a:gd name="connsiteY4" fmla="*/ 145604 h 145604"/>
                      <a:gd name="connsiteX5" fmla="*/ 5862 w 521800"/>
                      <a:gd name="connsiteY5" fmla="*/ 48767 h 145604"/>
                      <a:gd name="connsiteX6" fmla="*/ 43141 w 521800"/>
                      <a:gd name="connsiteY6" fmla="*/ 0 h 145604"/>
                      <a:gd name="connsiteX0" fmla="*/ 43141 w 521800"/>
                      <a:gd name="connsiteY0" fmla="*/ 0 h 145604"/>
                      <a:gd name="connsiteX1" fmla="*/ 322924 w 521800"/>
                      <a:gd name="connsiteY1" fmla="*/ 0 h 145604"/>
                      <a:gd name="connsiteX2" fmla="*/ 521800 w 521800"/>
                      <a:gd name="connsiteY2" fmla="*/ 40829 h 145604"/>
                      <a:gd name="connsiteX3" fmla="*/ 322924 w 521800"/>
                      <a:gd name="connsiteY3" fmla="*/ 145604 h 145604"/>
                      <a:gd name="connsiteX4" fmla="*/ 43141 w 521800"/>
                      <a:gd name="connsiteY4" fmla="*/ 145604 h 145604"/>
                      <a:gd name="connsiteX5" fmla="*/ 5862 w 521800"/>
                      <a:gd name="connsiteY5" fmla="*/ 48767 h 145604"/>
                      <a:gd name="connsiteX6" fmla="*/ 43141 w 521800"/>
                      <a:gd name="connsiteY6" fmla="*/ 0 h 145604"/>
                      <a:gd name="connsiteX0" fmla="*/ 43141 w 522016"/>
                      <a:gd name="connsiteY0" fmla="*/ 0 h 145604"/>
                      <a:gd name="connsiteX1" fmla="*/ 322924 w 522016"/>
                      <a:gd name="connsiteY1" fmla="*/ 0 h 145604"/>
                      <a:gd name="connsiteX2" fmla="*/ 521800 w 522016"/>
                      <a:gd name="connsiteY2" fmla="*/ 40829 h 145604"/>
                      <a:gd name="connsiteX3" fmla="*/ 322924 w 522016"/>
                      <a:gd name="connsiteY3" fmla="*/ 145604 h 145604"/>
                      <a:gd name="connsiteX4" fmla="*/ 43141 w 522016"/>
                      <a:gd name="connsiteY4" fmla="*/ 145604 h 145604"/>
                      <a:gd name="connsiteX5" fmla="*/ 5862 w 522016"/>
                      <a:gd name="connsiteY5" fmla="*/ 48767 h 145604"/>
                      <a:gd name="connsiteX6" fmla="*/ 43141 w 522016"/>
                      <a:gd name="connsiteY6" fmla="*/ 0 h 145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2016" h="145604">
                        <a:moveTo>
                          <a:pt x="43141" y="0"/>
                        </a:moveTo>
                        <a:lnTo>
                          <a:pt x="322924" y="0"/>
                        </a:lnTo>
                        <a:cubicBezTo>
                          <a:pt x="322541" y="24193"/>
                          <a:pt x="522183" y="16636"/>
                          <a:pt x="521800" y="40829"/>
                        </a:cubicBezTo>
                        <a:cubicBezTo>
                          <a:pt x="525358" y="88454"/>
                          <a:pt x="486053" y="124966"/>
                          <a:pt x="322924" y="145604"/>
                        </a:cubicBezTo>
                        <a:lnTo>
                          <a:pt x="43141" y="145604"/>
                        </a:lnTo>
                        <a:cubicBezTo>
                          <a:pt x="-22732" y="134492"/>
                          <a:pt x="6647" y="78929"/>
                          <a:pt x="5862" y="48767"/>
                        </a:cubicBezTo>
                        <a:lnTo>
                          <a:pt x="43141"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4" name="Rectangle 18">
                    <a:extLst>
                      <a:ext uri="{FF2B5EF4-FFF2-40B4-BE49-F238E27FC236}">
                        <a16:creationId xmlns:a16="http://schemas.microsoft.com/office/drawing/2014/main" id="{D1C3E9FD-2FAD-4162-8E83-C8A0F6EB9163}"/>
                      </a:ext>
                    </a:extLst>
                  </p:cNvPr>
                  <p:cNvSpPr/>
                  <p:nvPr/>
                </p:nvSpPr>
                <p:spPr>
                  <a:xfrm>
                    <a:off x="2787296" y="2390776"/>
                    <a:ext cx="181958" cy="401638"/>
                  </a:xfrm>
                  <a:custGeom>
                    <a:avLst/>
                    <a:gdLst>
                      <a:gd name="connsiteX0" fmla="*/ 0 w 181958"/>
                      <a:gd name="connsiteY0" fmla="*/ 0 h 792162"/>
                      <a:gd name="connsiteX1" fmla="*/ 181958 w 181958"/>
                      <a:gd name="connsiteY1" fmla="*/ 0 h 792162"/>
                      <a:gd name="connsiteX2" fmla="*/ 181958 w 181958"/>
                      <a:gd name="connsiteY2" fmla="*/ 792162 h 792162"/>
                      <a:gd name="connsiteX3" fmla="*/ 0 w 181958"/>
                      <a:gd name="connsiteY3" fmla="*/ 792162 h 792162"/>
                      <a:gd name="connsiteX4" fmla="*/ 0 w 181958"/>
                      <a:gd name="connsiteY4" fmla="*/ 0 h 792162"/>
                      <a:gd name="connsiteX0" fmla="*/ 0 w 181958"/>
                      <a:gd name="connsiteY0" fmla="*/ 0 h 827092"/>
                      <a:gd name="connsiteX1" fmla="*/ 181958 w 181958"/>
                      <a:gd name="connsiteY1" fmla="*/ 0 h 827092"/>
                      <a:gd name="connsiteX2" fmla="*/ 181958 w 181958"/>
                      <a:gd name="connsiteY2" fmla="*/ 792162 h 827092"/>
                      <a:gd name="connsiteX3" fmla="*/ 71438 w 181958"/>
                      <a:gd name="connsiteY3" fmla="*/ 827087 h 827092"/>
                      <a:gd name="connsiteX4" fmla="*/ 0 w 181958"/>
                      <a:gd name="connsiteY4" fmla="*/ 792162 h 827092"/>
                      <a:gd name="connsiteX5" fmla="*/ 0 w 181958"/>
                      <a:gd name="connsiteY5" fmla="*/ 0 h 827092"/>
                      <a:gd name="connsiteX0" fmla="*/ 0 w 181958"/>
                      <a:gd name="connsiteY0" fmla="*/ 0 h 829954"/>
                      <a:gd name="connsiteX1" fmla="*/ 181958 w 181958"/>
                      <a:gd name="connsiteY1" fmla="*/ 0 h 829954"/>
                      <a:gd name="connsiteX2" fmla="*/ 181958 w 181958"/>
                      <a:gd name="connsiteY2" fmla="*/ 792162 h 829954"/>
                      <a:gd name="connsiteX3" fmla="*/ 71438 w 181958"/>
                      <a:gd name="connsiteY3" fmla="*/ 827087 h 829954"/>
                      <a:gd name="connsiteX4" fmla="*/ 0 w 181958"/>
                      <a:gd name="connsiteY4" fmla="*/ 792162 h 829954"/>
                      <a:gd name="connsiteX5" fmla="*/ 0 w 181958"/>
                      <a:gd name="connsiteY5" fmla="*/ 0 h 829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958" h="829954">
                        <a:moveTo>
                          <a:pt x="0" y="0"/>
                        </a:moveTo>
                        <a:lnTo>
                          <a:pt x="181958" y="0"/>
                        </a:lnTo>
                        <a:lnTo>
                          <a:pt x="181958" y="792162"/>
                        </a:lnTo>
                        <a:cubicBezTo>
                          <a:pt x="146705" y="791633"/>
                          <a:pt x="106691" y="827616"/>
                          <a:pt x="71438" y="827087"/>
                        </a:cubicBezTo>
                        <a:cubicBezTo>
                          <a:pt x="47625" y="815445"/>
                          <a:pt x="3175" y="857779"/>
                          <a:pt x="0" y="792162"/>
                        </a:cubicBez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5" name="Rectangle 18">
                    <a:extLst>
                      <a:ext uri="{FF2B5EF4-FFF2-40B4-BE49-F238E27FC236}">
                        <a16:creationId xmlns:a16="http://schemas.microsoft.com/office/drawing/2014/main" id="{DD71F64C-60AF-4701-AF7C-EF5F2B78996A}"/>
                      </a:ext>
                    </a:extLst>
                  </p:cNvPr>
                  <p:cNvSpPr/>
                  <p:nvPr/>
                </p:nvSpPr>
                <p:spPr>
                  <a:xfrm rot="16200000">
                    <a:off x="2702850" y="2213393"/>
                    <a:ext cx="138467" cy="387978"/>
                  </a:xfrm>
                  <a:custGeom>
                    <a:avLst/>
                    <a:gdLst>
                      <a:gd name="connsiteX0" fmla="*/ 0 w 181958"/>
                      <a:gd name="connsiteY0" fmla="*/ 0 h 792162"/>
                      <a:gd name="connsiteX1" fmla="*/ 181958 w 181958"/>
                      <a:gd name="connsiteY1" fmla="*/ 0 h 792162"/>
                      <a:gd name="connsiteX2" fmla="*/ 181958 w 181958"/>
                      <a:gd name="connsiteY2" fmla="*/ 792162 h 792162"/>
                      <a:gd name="connsiteX3" fmla="*/ 0 w 181958"/>
                      <a:gd name="connsiteY3" fmla="*/ 792162 h 792162"/>
                      <a:gd name="connsiteX4" fmla="*/ 0 w 181958"/>
                      <a:gd name="connsiteY4" fmla="*/ 0 h 792162"/>
                      <a:gd name="connsiteX0" fmla="*/ 0 w 181958"/>
                      <a:gd name="connsiteY0" fmla="*/ 0 h 827092"/>
                      <a:gd name="connsiteX1" fmla="*/ 181958 w 181958"/>
                      <a:gd name="connsiteY1" fmla="*/ 0 h 827092"/>
                      <a:gd name="connsiteX2" fmla="*/ 181958 w 181958"/>
                      <a:gd name="connsiteY2" fmla="*/ 792162 h 827092"/>
                      <a:gd name="connsiteX3" fmla="*/ 71438 w 181958"/>
                      <a:gd name="connsiteY3" fmla="*/ 827087 h 827092"/>
                      <a:gd name="connsiteX4" fmla="*/ 0 w 181958"/>
                      <a:gd name="connsiteY4" fmla="*/ 792162 h 827092"/>
                      <a:gd name="connsiteX5" fmla="*/ 0 w 181958"/>
                      <a:gd name="connsiteY5" fmla="*/ 0 h 827092"/>
                      <a:gd name="connsiteX0" fmla="*/ 0 w 181958"/>
                      <a:gd name="connsiteY0" fmla="*/ 0 h 829954"/>
                      <a:gd name="connsiteX1" fmla="*/ 181958 w 181958"/>
                      <a:gd name="connsiteY1" fmla="*/ 0 h 829954"/>
                      <a:gd name="connsiteX2" fmla="*/ 181958 w 181958"/>
                      <a:gd name="connsiteY2" fmla="*/ 792162 h 829954"/>
                      <a:gd name="connsiteX3" fmla="*/ 71438 w 181958"/>
                      <a:gd name="connsiteY3" fmla="*/ 827087 h 829954"/>
                      <a:gd name="connsiteX4" fmla="*/ 0 w 181958"/>
                      <a:gd name="connsiteY4" fmla="*/ 792162 h 829954"/>
                      <a:gd name="connsiteX5" fmla="*/ 0 w 181958"/>
                      <a:gd name="connsiteY5" fmla="*/ 0 h 829954"/>
                      <a:gd name="connsiteX0" fmla="*/ 0 w 181958"/>
                      <a:gd name="connsiteY0" fmla="*/ 0 h 880749"/>
                      <a:gd name="connsiteX1" fmla="*/ 181958 w 181958"/>
                      <a:gd name="connsiteY1" fmla="*/ 0 h 880749"/>
                      <a:gd name="connsiteX2" fmla="*/ 181958 w 181958"/>
                      <a:gd name="connsiteY2" fmla="*/ 792162 h 880749"/>
                      <a:gd name="connsiteX3" fmla="*/ 65176 w 181958"/>
                      <a:gd name="connsiteY3" fmla="*/ 880746 h 880749"/>
                      <a:gd name="connsiteX4" fmla="*/ 0 w 181958"/>
                      <a:gd name="connsiteY4" fmla="*/ 792162 h 880749"/>
                      <a:gd name="connsiteX5" fmla="*/ 0 w 181958"/>
                      <a:gd name="connsiteY5" fmla="*/ 0 h 880749"/>
                      <a:gd name="connsiteX0" fmla="*/ 0 w 181958"/>
                      <a:gd name="connsiteY0" fmla="*/ 0 h 898364"/>
                      <a:gd name="connsiteX1" fmla="*/ 181958 w 181958"/>
                      <a:gd name="connsiteY1" fmla="*/ 0 h 898364"/>
                      <a:gd name="connsiteX2" fmla="*/ 181958 w 181958"/>
                      <a:gd name="connsiteY2" fmla="*/ 792162 h 898364"/>
                      <a:gd name="connsiteX3" fmla="*/ 65176 w 181958"/>
                      <a:gd name="connsiteY3" fmla="*/ 880746 h 898364"/>
                      <a:gd name="connsiteX4" fmla="*/ 0 w 181958"/>
                      <a:gd name="connsiteY4" fmla="*/ 792162 h 898364"/>
                      <a:gd name="connsiteX5" fmla="*/ 0 w 181958"/>
                      <a:gd name="connsiteY5" fmla="*/ 0 h 898364"/>
                      <a:gd name="connsiteX0" fmla="*/ 0 w 181958"/>
                      <a:gd name="connsiteY0" fmla="*/ 62705 h 961069"/>
                      <a:gd name="connsiteX1" fmla="*/ 181958 w 181958"/>
                      <a:gd name="connsiteY1" fmla="*/ 62705 h 961069"/>
                      <a:gd name="connsiteX2" fmla="*/ 181958 w 181958"/>
                      <a:gd name="connsiteY2" fmla="*/ 854867 h 961069"/>
                      <a:gd name="connsiteX3" fmla="*/ 65176 w 181958"/>
                      <a:gd name="connsiteY3" fmla="*/ 943451 h 961069"/>
                      <a:gd name="connsiteX4" fmla="*/ 0 w 181958"/>
                      <a:gd name="connsiteY4" fmla="*/ 854867 h 961069"/>
                      <a:gd name="connsiteX5" fmla="*/ 0 w 181958"/>
                      <a:gd name="connsiteY5" fmla="*/ 62705 h 961069"/>
                      <a:gd name="connsiteX0" fmla="*/ 0 w 181958"/>
                      <a:gd name="connsiteY0" fmla="*/ 78401 h 976765"/>
                      <a:gd name="connsiteX1" fmla="*/ 181958 w 181958"/>
                      <a:gd name="connsiteY1" fmla="*/ 78401 h 976765"/>
                      <a:gd name="connsiteX2" fmla="*/ 181958 w 181958"/>
                      <a:gd name="connsiteY2" fmla="*/ 870563 h 976765"/>
                      <a:gd name="connsiteX3" fmla="*/ 65176 w 181958"/>
                      <a:gd name="connsiteY3" fmla="*/ 959147 h 976765"/>
                      <a:gd name="connsiteX4" fmla="*/ 0 w 181958"/>
                      <a:gd name="connsiteY4" fmla="*/ 870563 h 976765"/>
                      <a:gd name="connsiteX5" fmla="*/ 0 w 181958"/>
                      <a:gd name="connsiteY5" fmla="*/ 78401 h 976765"/>
                      <a:gd name="connsiteX0" fmla="*/ 0 w 181958"/>
                      <a:gd name="connsiteY0" fmla="*/ 68119 h 966483"/>
                      <a:gd name="connsiteX1" fmla="*/ 181958 w 181958"/>
                      <a:gd name="connsiteY1" fmla="*/ 68119 h 966483"/>
                      <a:gd name="connsiteX2" fmla="*/ 181958 w 181958"/>
                      <a:gd name="connsiteY2" fmla="*/ 860281 h 966483"/>
                      <a:gd name="connsiteX3" fmla="*/ 65176 w 181958"/>
                      <a:gd name="connsiteY3" fmla="*/ 948865 h 966483"/>
                      <a:gd name="connsiteX4" fmla="*/ 0 w 181958"/>
                      <a:gd name="connsiteY4" fmla="*/ 860281 h 966483"/>
                      <a:gd name="connsiteX5" fmla="*/ 0 w 181958"/>
                      <a:gd name="connsiteY5" fmla="*/ 68119 h 966483"/>
                      <a:gd name="connsiteX0" fmla="*/ 153 w 182111"/>
                      <a:gd name="connsiteY0" fmla="*/ 84678 h 983042"/>
                      <a:gd name="connsiteX1" fmla="*/ 182111 w 182111"/>
                      <a:gd name="connsiteY1" fmla="*/ 84678 h 983042"/>
                      <a:gd name="connsiteX2" fmla="*/ 182111 w 182111"/>
                      <a:gd name="connsiteY2" fmla="*/ 876840 h 983042"/>
                      <a:gd name="connsiteX3" fmla="*/ 65329 w 182111"/>
                      <a:gd name="connsiteY3" fmla="*/ 965424 h 983042"/>
                      <a:gd name="connsiteX4" fmla="*/ 153 w 182111"/>
                      <a:gd name="connsiteY4" fmla="*/ 876840 h 983042"/>
                      <a:gd name="connsiteX5" fmla="*/ 153 w 182111"/>
                      <a:gd name="connsiteY5" fmla="*/ 84678 h 983042"/>
                      <a:gd name="connsiteX0" fmla="*/ 153 w 182111"/>
                      <a:gd name="connsiteY0" fmla="*/ 84678 h 985231"/>
                      <a:gd name="connsiteX1" fmla="*/ 182111 w 182111"/>
                      <a:gd name="connsiteY1" fmla="*/ 84678 h 985231"/>
                      <a:gd name="connsiteX2" fmla="*/ 182111 w 182111"/>
                      <a:gd name="connsiteY2" fmla="*/ 876840 h 985231"/>
                      <a:gd name="connsiteX3" fmla="*/ 36099 w 182111"/>
                      <a:gd name="connsiteY3" fmla="*/ 969463 h 985231"/>
                      <a:gd name="connsiteX4" fmla="*/ 153 w 182111"/>
                      <a:gd name="connsiteY4" fmla="*/ 876840 h 985231"/>
                      <a:gd name="connsiteX5" fmla="*/ 153 w 182111"/>
                      <a:gd name="connsiteY5" fmla="*/ 84678 h 985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111" h="985231">
                        <a:moveTo>
                          <a:pt x="153" y="84678"/>
                        </a:moveTo>
                        <a:cubicBezTo>
                          <a:pt x="-6006" y="-24168"/>
                          <a:pt x="175741" y="-32216"/>
                          <a:pt x="182111" y="84678"/>
                        </a:cubicBezTo>
                        <a:lnTo>
                          <a:pt x="182111" y="876840"/>
                        </a:lnTo>
                        <a:cubicBezTo>
                          <a:pt x="159385" y="1041124"/>
                          <a:pt x="71352" y="969992"/>
                          <a:pt x="36099" y="969463"/>
                        </a:cubicBezTo>
                        <a:cubicBezTo>
                          <a:pt x="12286" y="957821"/>
                          <a:pt x="3328" y="942457"/>
                          <a:pt x="153" y="876840"/>
                        </a:cubicBezTo>
                        <a:lnTo>
                          <a:pt x="153" y="84678"/>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6" name="Rectangle 20">
                    <a:extLst>
                      <a:ext uri="{FF2B5EF4-FFF2-40B4-BE49-F238E27FC236}">
                        <a16:creationId xmlns:a16="http://schemas.microsoft.com/office/drawing/2014/main" id="{A98D48ED-8B59-41C5-945B-A8D891B503EF}"/>
                      </a:ext>
                    </a:extLst>
                  </p:cNvPr>
                  <p:cNvSpPr/>
                  <p:nvPr/>
                </p:nvSpPr>
                <p:spPr>
                  <a:xfrm flipH="1">
                    <a:off x="2187112" y="1931564"/>
                    <a:ext cx="785078" cy="946096"/>
                  </a:xfrm>
                  <a:custGeom>
                    <a:avLst/>
                    <a:gdLst>
                      <a:gd name="connsiteX0" fmla="*/ 0 w 188972"/>
                      <a:gd name="connsiteY0" fmla="*/ 0 h 919685"/>
                      <a:gd name="connsiteX1" fmla="*/ 188972 w 188972"/>
                      <a:gd name="connsiteY1" fmla="*/ 0 h 919685"/>
                      <a:gd name="connsiteX2" fmla="*/ 188972 w 188972"/>
                      <a:gd name="connsiteY2" fmla="*/ 919685 h 919685"/>
                      <a:gd name="connsiteX3" fmla="*/ 0 w 188972"/>
                      <a:gd name="connsiteY3" fmla="*/ 919685 h 919685"/>
                      <a:gd name="connsiteX4" fmla="*/ 0 w 188972"/>
                      <a:gd name="connsiteY4" fmla="*/ 0 h 919685"/>
                      <a:gd name="connsiteX0" fmla="*/ 1527 w 190499"/>
                      <a:gd name="connsiteY0" fmla="*/ 0 h 919685"/>
                      <a:gd name="connsiteX1" fmla="*/ 190499 w 190499"/>
                      <a:gd name="connsiteY1" fmla="*/ 0 h 919685"/>
                      <a:gd name="connsiteX2" fmla="*/ 190499 w 190499"/>
                      <a:gd name="connsiteY2" fmla="*/ 919685 h 919685"/>
                      <a:gd name="connsiteX3" fmla="*/ 1527 w 190499"/>
                      <a:gd name="connsiteY3" fmla="*/ 919685 h 919685"/>
                      <a:gd name="connsiteX4" fmla="*/ 0 w 190499"/>
                      <a:gd name="connsiteY4" fmla="*/ 472009 h 919685"/>
                      <a:gd name="connsiteX5" fmla="*/ 1527 w 190499"/>
                      <a:gd name="connsiteY5" fmla="*/ 0 h 919685"/>
                      <a:gd name="connsiteX0" fmla="*/ 1527 w 190501"/>
                      <a:gd name="connsiteY0" fmla="*/ 0 h 919685"/>
                      <a:gd name="connsiteX1" fmla="*/ 190499 w 190501"/>
                      <a:gd name="connsiteY1" fmla="*/ 0 h 919685"/>
                      <a:gd name="connsiteX2" fmla="*/ 190501 w 190501"/>
                      <a:gd name="connsiteY2" fmla="*/ 475184 h 919685"/>
                      <a:gd name="connsiteX3" fmla="*/ 190499 w 190501"/>
                      <a:gd name="connsiteY3" fmla="*/ 919685 h 919685"/>
                      <a:gd name="connsiteX4" fmla="*/ 1527 w 190501"/>
                      <a:gd name="connsiteY4" fmla="*/ 919685 h 919685"/>
                      <a:gd name="connsiteX5" fmla="*/ 0 w 190501"/>
                      <a:gd name="connsiteY5" fmla="*/ 472009 h 919685"/>
                      <a:gd name="connsiteX6" fmla="*/ 1527 w 190501"/>
                      <a:gd name="connsiteY6" fmla="*/ 0 h 919685"/>
                      <a:gd name="connsiteX0" fmla="*/ 352425 w 541399"/>
                      <a:gd name="connsiteY0" fmla="*/ 0 h 919685"/>
                      <a:gd name="connsiteX1" fmla="*/ 541397 w 541399"/>
                      <a:gd name="connsiteY1" fmla="*/ 0 h 919685"/>
                      <a:gd name="connsiteX2" fmla="*/ 541399 w 541399"/>
                      <a:gd name="connsiteY2" fmla="*/ 475184 h 919685"/>
                      <a:gd name="connsiteX3" fmla="*/ 541397 w 541399"/>
                      <a:gd name="connsiteY3" fmla="*/ 919685 h 919685"/>
                      <a:gd name="connsiteX4" fmla="*/ 0 w 541399"/>
                      <a:gd name="connsiteY4" fmla="*/ 814910 h 919685"/>
                      <a:gd name="connsiteX5" fmla="*/ 350898 w 541399"/>
                      <a:gd name="connsiteY5" fmla="*/ 472009 h 919685"/>
                      <a:gd name="connsiteX6" fmla="*/ 352425 w 541399"/>
                      <a:gd name="connsiteY6" fmla="*/ 0 h 919685"/>
                      <a:gd name="connsiteX0" fmla="*/ 355541 w 544515"/>
                      <a:gd name="connsiteY0" fmla="*/ 0 h 924447"/>
                      <a:gd name="connsiteX1" fmla="*/ 544513 w 544515"/>
                      <a:gd name="connsiteY1" fmla="*/ 0 h 924447"/>
                      <a:gd name="connsiteX2" fmla="*/ 544515 w 544515"/>
                      <a:gd name="connsiteY2" fmla="*/ 475184 h 924447"/>
                      <a:gd name="connsiteX3" fmla="*/ 0 w 544515"/>
                      <a:gd name="connsiteY3" fmla="*/ 924447 h 924447"/>
                      <a:gd name="connsiteX4" fmla="*/ 3116 w 544515"/>
                      <a:gd name="connsiteY4" fmla="*/ 814910 h 924447"/>
                      <a:gd name="connsiteX5" fmla="*/ 354014 w 544515"/>
                      <a:gd name="connsiteY5" fmla="*/ 472009 h 924447"/>
                      <a:gd name="connsiteX6" fmla="*/ 355541 w 544515"/>
                      <a:gd name="connsiteY6" fmla="*/ 0 h 924447"/>
                      <a:gd name="connsiteX0" fmla="*/ 375685 w 564659"/>
                      <a:gd name="connsiteY0" fmla="*/ 0 h 924447"/>
                      <a:gd name="connsiteX1" fmla="*/ 564657 w 564659"/>
                      <a:gd name="connsiteY1" fmla="*/ 0 h 924447"/>
                      <a:gd name="connsiteX2" fmla="*/ 564659 w 564659"/>
                      <a:gd name="connsiteY2" fmla="*/ 475184 h 924447"/>
                      <a:gd name="connsiteX3" fmla="*/ 20144 w 564659"/>
                      <a:gd name="connsiteY3" fmla="*/ 924447 h 924447"/>
                      <a:gd name="connsiteX4" fmla="*/ 23260 w 564659"/>
                      <a:gd name="connsiteY4" fmla="*/ 814910 h 924447"/>
                      <a:gd name="connsiteX5" fmla="*/ 374158 w 564659"/>
                      <a:gd name="connsiteY5" fmla="*/ 472009 h 924447"/>
                      <a:gd name="connsiteX6" fmla="*/ 375685 w 564659"/>
                      <a:gd name="connsiteY6" fmla="*/ 0 h 924447"/>
                      <a:gd name="connsiteX0" fmla="*/ 375685 w 564659"/>
                      <a:gd name="connsiteY0" fmla="*/ 0 h 924447"/>
                      <a:gd name="connsiteX1" fmla="*/ 564657 w 564659"/>
                      <a:gd name="connsiteY1" fmla="*/ 0 h 924447"/>
                      <a:gd name="connsiteX2" fmla="*/ 564659 w 564659"/>
                      <a:gd name="connsiteY2" fmla="*/ 475184 h 924447"/>
                      <a:gd name="connsiteX3" fmla="*/ 20144 w 564659"/>
                      <a:gd name="connsiteY3" fmla="*/ 924447 h 924447"/>
                      <a:gd name="connsiteX4" fmla="*/ 23260 w 564659"/>
                      <a:gd name="connsiteY4" fmla="*/ 814910 h 924447"/>
                      <a:gd name="connsiteX5" fmla="*/ 374158 w 564659"/>
                      <a:gd name="connsiteY5" fmla="*/ 472009 h 924447"/>
                      <a:gd name="connsiteX6" fmla="*/ 375685 w 564659"/>
                      <a:gd name="connsiteY6" fmla="*/ 0 h 924447"/>
                      <a:gd name="connsiteX0" fmla="*/ 375685 w 564778"/>
                      <a:gd name="connsiteY0" fmla="*/ 0 h 924447"/>
                      <a:gd name="connsiteX1" fmla="*/ 564657 w 564778"/>
                      <a:gd name="connsiteY1" fmla="*/ 0 h 924447"/>
                      <a:gd name="connsiteX2" fmla="*/ 564659 w 564778"/>
                      <a:gd name="connsiteY2" fmla="*/ 475184 h 924447"/>
                      <a:gd name="connsiteX3" fmla="*/ 20144 w 564778"/>
                      <a:gd name="connsiteY3" fmla="*/ 924447 h 924447"/>
                      <a:gd name="connsiteX4" fmla="*/ 23260 w 564778"/>
                      <a:gd name="connsiteY4" fmla="*/ 814910 h 924447"/>
                      <a:gd name="connsiteX5" fmla="*/ 374158 w 564778"/>
                      <a:gd name="connsiteY5" fmla="*/ 472009 h 924447"/>
                      <a:gd name="connsiteX6" fmla="*/ 375685 w 564778"/>
                      <a:gd name="connsiteY6" fmla="*/ 0 h 924447"/>
                      <a:gd name="connsiteX0" fmla="*/ 375685 w 564866"/>
                      <a:gd name="connsiteY0" fmla="*/ 0 h 925667"/>
                      <a:gd name="connsiteX1" fmla="*/ 564657 w 564866"/>
                      <a:gd name="connsiteY1" fmla="*/ 0 h 925667"/>
                      <a:gd name="connsiteX2" fmla="*/ 564659 w 564866"/>
                      <a:gd name="connsiteY2" fmla="*/ 475184 h 925667"/>
                      <a:gd name="connsiteX3" fmla="*/ 20144 w 564866"/>
                      <a:gd name="connsiteY3" fmla="*/ 924447 h 925667"/>
                      <a:gd name="connsiteX4" fmla="*/ 23260 w 564866"/>
                      <a:gd name="connsiteY4" fmla="*/ 814910 h 925667"/>
                      <a:gd name="connsiteX5" fmla="*/ 374158 w 564866"/>
                      <a:gd name="connsiteY5" fmla="*/ 472009 h 925667"/>
                      <a:gd name="connsiteX6" fmla="*/ 375685 w 564866"/>
                      <a:gd name="connsiteY6" fmla="*/ 0 h 925667"/>
                      <a:gd name="connsiteX0" fmla="*/ 375685 w 564866"/>
                      <a:gd name="connsiteY0" fmla="*/ 0 h 919354"/>
                      <a:gd name="connsiteX1" fmla="*/ 564657 w 564866"/>
                      <a:gd name="connsiteY1" fmla="*/ 0 h 919354"/>
                      <a:gd name="connsiteX2" fmla="*/ 564659 w 564866"/>
                      <a:gd name="connsiteY2" fmla="*/ 475184 h 919354"/>
                      <a:gd name="connsiteX3" fmla="*/ 20144 w 564866"/>
                      <a:gd name="connsiteY3" fmla="*/ 918097 h 919354"/>
                      <a:gd name="connsiteX4" fmla="*/ 23260 w 564866"/>
                      <a:gd name="connsiteY4" fmla="*/ 814910 h 919354"/>
                      <a:gd name="connsiteX5" fmla="*/ 374158 w 564866"/>
                      <a:gd name="connsiteY5" fmla="*/ 472009 h 919354"/>
                      <a:gd name="connsiteX6" fmla="*/ 375685 w 564866"/>
                      <a:gd name="connsiteY6" fmla="*/ 0 h 919354"/>
                      <a:gd name="connsiteX0" fmla="*/ 375685 w 564886"/>
                      <a:gd name="connsiteY0" fmla="*/ 0 h 918822"/>
                      <a:gd name="connsiteX1" fmla="*/ 564657 w 564886"/>
                      <a:gd name="connsiteY1" fmla="*/ 0 h 918822"/>
                      <a:gd name="connsiteX2" fmla="*/ 564659 w 564886"/>
                      <a:gd name="connsiteY2" fmla="*/ 475184 h 918822"/>
                      <a:gd name="connsiteX3" fmla="*/ 20144 w 564886"/>
                      <a:gd name="connsiteY3" fmla="*/ 918097 h 918822"/>
                      <a:gd name="connsiteX4" fmla="*/ 23260 w 564886"/>
                      <a:gd name="connsiteY4" fmla="*/ 814910 h 918822"/>
                      <a:gd name="connsiteX5" fmla="*/ 374158 w 564886"/>
                      <a:gd name="connsiteY5" fmla="*/ 472009 h 918822"/>
                      <a:gd name="connsiteX6" fmla="*/ 375685 w 564886"/>
                      <a:gd name="connsiteY6" fmla="*/ 0 h 918822"/>
                      <a:gd name="connsiteX0" fmla="*/ 375685 w 564659"/>
                      <a:gd name="connsiteY0" fmla="*/ 0 h 919251"/>
                      <a:gd name="connsiteX1" fmla="*/ 564657 w 564659"/>
                      <a:gd name="connsiteY1" fmla="*/ 0 h 919251"/>
                      <a:gd name="connsiteX2" fmla="*/ 564659 w 564659"/>
                      <a:gd name="connsiteY2" fmla="*/ 475184 h 919251"/>
                      <a:gd name="connsiteX3" fmla="*/ 20144 w 564659"/>
                      <a:gd name="connsiteY3" fmla="*/ 918097 h 919251"/>
                      <a:gd name="connsiteX4" fmla="*/ 23260 w 564659"/>
                      <a:gd name="connsiteY4" fmla="*/ 814910 h 919251"/>
                      <a:gd name="connsiteX5" fmla="*/ 374158 w 564659"/>
                      <a:gd name="connsiteY5" fmla="*/ 472009 h 919251"/>
                      <a:gd name="connsiteX6" fmla="*/ 375685 w 564659"/>
                      <a:gd name="connsiteY6" fmla="*/ 0 h 919251"/>
                      <a:gd name="connsiteX0" fmla="*/ 375685 w 564659"/>
                      <a:gd name="connsiteY0" fmla="*/ 0 h 919026"/>
                      <a:gd name="connsiteX1" fmla="*/ 564657 w 564659"/>
                      <a:gd name="connsiteY1" fmla="*/ 0 h 919026"/>
                      <a:gd name="connsiteX2" fmla="*/ 564659 w 564659"/>
                      <a:gd name="connsiteY2" fmla="*/ 475184 h 919026"/>
                      <a:gd name="connsiteX3" fmla="*/ 20144 w 564659"/>
                      <a:gd name="connsiteY3" fmla="*/ 918097 h 919026"/>
                      <a:gd name="connsiteX4" fmla="*/ 23260 w 564659"/>
                      <a:gd name="connsiteY4" fmla="*/ 814910 h 919026"/>
                      <a:gd name="connsiteX5" fmla="*/ 374158 w 564659"/>
                      <a:gd name="connsiteY5" fmla="*/ 472009 h 919026"/>
                      <a:gd name="connsiteX6" fmla="*/ 375685 w 564659"/>
                      <a:gd name="connsiteY6" fmla="*/ 0 h 919026"/>
                      <a:gd name="connsiteX0" fmla="*/ 16910 w 564659"/>
                      <a:gd name="connsiteY0" fmla="*/ 134938 h 919026"/>
                      <a:gd name="connsiteX1" fmla="*/ 564657 w 564659"/>
                      <a:gd name="connsiteY1" fmla="*/ 0 h 919026"/>
                      <a:gd name="connsiteX2" fmla="*/ 564659 w 564659"/>
                      <a:gd name="connsiteY2" fmla="*/ 475184 h 919026"/>
                      <a:gd name="connsiteX3" fmla="*/ 20144 w 564659"/>
                      <a:gd name="connsiteY3" fmla="*/ 918097 h 919026"/>
                      <a:gd name="connsiteX4" fmla="*/ 23260 w 564659"/>
                      <a:gd name="connsiteY4" fmla="*/ 814910 h 919026"/>
                      <a:gd name="connsiteX5" fmla="*/ 374158 w 564659"/>
                      <a:gd name="connsiteY5" fmla="*/ 472009 h 919026"/>
                      <a:gd name="connsiteX6" fmla="*/ 16910 w 564659"/>
                      <a:gd name="connsiteY6" fmla="*/ 134938 h 919026"/>
                      <a:gd name="connsiteX0" fmla="*/ 16910 w 564659"/>
                      <a:gd name="connsiteY0" fmla="*/ 122238 h 906326"/>
                      <a:gd name="connsiteX1" fmla="*/ 37607 w 564659"/>
                      <a:gd name="connsiteY1" fmla="*/ 0 h 906326"/>
                      <a:gd name="connsiteX2" fmla="*/ 564659 w 564659"/>
                      <a:gd name="connsiteY2" fmla="*/ 462484 h 906326"/>
                      <a:gd name="connsiteX3" fmla="*/ 20144 w 564659"/>
                      <a:gd name="connsiteY3" fmla="*/ 905397 h 906326"/>
                      <a:gd name="connsiteX4" fmla="*/ 23260 w 564659"/>
                      <a:gd name="connsiteY4" fmla="*/ 802210 h 906326"/>
                      <a:gd name="connsiteX5" fmla="*/ 374158 w 564659"/>
                      <a:gd name="connsiteY5" fmla="*/ 459309 h 906326"/>
                      <a:gd name="connsiteX6" fmla="*/ 16910 w 564659"/>
                      <a:gd name="connsiteY6" fmla="*/ 122238 h 906326"/>
                      <a:gd name="connsiteX0" fmla="*/ 16910 w 564659"/>
                      <a:gd name="connsiteY0" fmla="*/ 125929 h 910017"/>
                      <a:gd name="connsiteX1" fmla="*/ 37607 w 564659"/>
                      <a:gd name="connsiteY1" fmla="*/ 3691 h 910017"/>
                      <a:gd name="connsiteX2" fmla="*/ 564659 w 564659"/>
                      <a:gd name="connsiteY2" fmla="*/ 466175 h 910017"/>
                      <a:gd name="connsiteX3" fmla="*/ 20144 w 564659"/>
                      <a:gd name="connsiteY3" fmla="*/ 909088 h 910017"/>
                      <a:gd name="connsiteX4" fmla="*/ 23260 w 564659"/>
                      <a:gd name="connsiteY4" fmla="*/ 805901 h 910017"/>
                      <a:gd name="connsiteX5" fmla="*/ 374158 w 564659"/>
                      <a:gd name="connsiteY5" fmla="*/ 463000 h 910017"/>
                      <a:gd name="connsiteX6" fmla="*/ 16910 w 564659"/>
                      <a:gd name="connsiteY6" fmla="*/ 125929 h 910017"/>
                      <a:gd name="connsiteX0" fmla="*/ 16910 w 564659"/>
                      <a:gd name="connsiteY0" fmla="*/ 128034 h 912122"/>
                      <a:gd name="connsiteX1" fmla="*/ 37607 w 564659"/>
                      <a:gd name="connsiteY1" fmla="*/ 5796 h 912122"/>
                      <a:gd name="connsiteX2" fmla="*/ 564659 w 564659"/>
                      <a:gd name="connsiteY2" fmla="*/ 468280 h 912122"/>
                      <a:gd name="connsiteX3" fmla="*/ 20144 w 564659"/>
                      <a:gd name="connsiteY3" fmla="*/ 911193 h 912122"/>
                      <a:gd name="connsiteX4" fmla="*/ 23260 w 564659"/>
                      <a:gd name="connsiteY4" fmla="*/ 808006 h 912122"/>
                      <a:gd name="connsiteX5" fmla="*/ 374158 w 564659"/>
                      <a:gd name="connsiteY5" fmla="*/ 465105 h 912122"/>
                      <a:gd name="connsiteX6" fmla="*/ 16910 w 564659"/>
                      <a:gd name="connsiteY6" fmla="*/ 128034 h 912122"/>
                      <a:gd name="connsiteX0" fmla="*/ 16910 w 564659"/>
                      <a:gd name="connsiteY0" fmla="*/ 132689 h 916777"/>
                      <a:gd name="connsiteX1" fmla="*/ 2682 w 564659"/>
                      <a:gd name="connsiteY1" fmla="*/ 5688 h 916777"/>
                      <a:gd name="connsiteX2" fmla="*/ 564659 w 564659"/>
                      <a:gd name="connsiteY2" fmla="*/ 472935 h 916777"/>
                      <a:gd name="connsiteX3" fmla="*/ 20144 w 564659"/>
                      <a:gd name="connsiteY3" fmla="*/ 915848 h 916777"/>
                      <a:gd name="connsiteX4" fmla="*/ 23260 w 564659"/>
                      <a:gd name="connsiteY4" fmla="*/ 812661 h 916777"/>
                      <a:gd name="connsiteX5" fmla="*/ 374158 w 564659"/>
                      <a:gd name="connsiteY5" fmla="*/ 469760 h 916777"/>
                      <a:gd name="connsiteX6" fmla="*/ 16910 w 564659"/>
                      <a:gd name="connsiteY6" fmla="*/ 132689 h 916777"/>
                      <a:gd name="connsiteX0" fmla="*/ 16910 w 564659"/>
                      <a:gd name="connsiteY0" fmla="*/ 129328 h 913416"/>
                      <a:gd name="connsiteX1" fmla="*/ 2682 w 564659"/>
                      <a:gd name="connsiteY1" fmla="*/ 2327 h 913416"/>
                      <a:gd name="connsiteX2" fmla="*/ 564659 w 564659"/>
                      <a:gd name="connsiteY2" fmla="*/ 469574 h 913416"/>
                      <a:gd name="connsiteX3" fmla="*/ 20144 w 564659"/>
                      <a:gd name="connsiteY3" fmla="*/ 912487 h 913416"/>
                      <a:gd name="connsiteX4" fmla="*/ 23260 w 564659"/>
                      <a:gd name="connsiteY4" fmla="*/ 809300 h 913416"/>
                      <a:gd name="connsiteX5" fmla="*/ 374158 w 564659"/>
                      <a:gd name="connsiteY5" fmla="*/ 466399 h 913416"/>
                      <a:gd name="connsiteX6" fmla="*/ 16910 w 564659"/>
                      <a:gd name="connsiteY6" fmla="*/ 129328 h 913416"/>
                      <a:gd name="connsiteX0" fmla="*/ 16910 w 564659"/>
                      <a:gd name="connsiteY0" fmla="*/ 129328 h 913416"/>
                      <a:gd name="connsiteX1" fmla="*/ 2682 w 564659"/>
                      <a:gd name="connsiteY1" fmla="*/ 2327 h 913416"/>
                      <a:gd name="connsiteX2" fmla="*/ 564659 w 564659"/>
                      <a:gd name="connsiteY2" fmla="*/ 469574 h 913416"/>
                      <a:gd name="connsiteX3" fmla="*/ 20144 w 564659"/>
                      <a:gd name="connsiteY3" fmla="*/ 912487 h 913416"/>
                      <a:gd name="connsiteX4" fmla="*/ 23260 w 564659"/>
                      <a:gd name="connsiteY4" fmla="*/ 809300 h 913416"/>
                      <a:gd name="connsiteX5" fmla="*/ 374158 w 564659"/>
                      <a:gd name="connsiteY5" fmla="*/ 466399 h 913416"/>
                      <a:gd name="connsiteX6" fmla="*/ 16910 w 564659"/>
                      <a:gd name="connsiteY6" fmla="*/ 129328 h 913416"/>
                      <a:gd name="connsiteX0" fmla="*/ 16910 w 564659"/>
                      <a:gd name="connsiteY0" fmla="*/ 129328 h 913416"/>
                      <a:gd name="connsiteX1" fmla="*/ 2682 w 564659"/>
                      <a:gd name="connsiteY1" fmla="*/ 2327 h 913416"/>
                      <a:gd name="connsiteX2" fmla="*/ 564659 w 564659"/>
                      <a:gd name="connsiteY2" fmla="*/ 469574 h 913416"/>
                      <a:gd name="connsiteX3" fmla="*/ 20144 w 564659"/>
                      <a:gd name="connsiteY3" fmla="*/ 912487 h 913416"/>
                      <a:gd name="connsiteX4" fmla="*/ 23260 w 564659"/>
                      <a:gd name="connsiteY4" fmla="*/ 809300 h 913416"/>
                      <a:gd name="connsiteX5" fmla="*/ 374158 w 564659"/>
                      <a:gd name="connsiteY5" fmla="*/ 466399 h 913416"/>
                      <a:gd name="connsiteX6" fmla="*/ 16910 w 564659"/>
                      <a:gd name="connsiteY6" fmla="*/ 129328 h 913416"/>
                      <a:gd name="connsiteX0" fmla="*/ 16910 w 564659"/>
                      <a:gd name="connsiteY0" fmla="*/ 129328 h 913416"/>
                      <a:gd name="connsiteX1" fmla="*/ 2682 w 564659"/>
                      <a:gd name="connsiteY1" fmla="*/ 2327 h 913416"/>
                      <a:gd name="connsiteX2" fmla="*/ 564659 w 564659"/>
                      <a:gd name="connsiteY2" fmla="*/ 469574 h 913416"/>
                      <a:gd name="connsiteX3" fmla="*/ 20144 w 564659"/>
                      <a:gd name="connsiteY3" fmla="*/ 912487 h 913416"/>
                      <a:gd name="connsiteX4" fmla="*/ 23260 w 564659"/>
                      <a:gd name="connsiteY4" fmla="*/ 809300 h 913416"/>
                      <a:gd name="connsiteX5" fmla="*/ 374158 w 564659"/>
                      <a:gd name="connsiteY5" fmla="*/ 466399 h 913416"/>
                      <a:gd name="connsiteX6" fmla="*/ 16910 w 564659"/>
                      <a:gd name="connsiteY6" fmla="*/ 129328 h 913416"/>
                      <a:gd name="connsiteX0" fmla="*/ 16910 w 564659"/>
                      <a:gd name="connsiteY0" fmla="*/ 129328 h 913416"/>
                      <a:gd name="connsiteX1" fmla="*/ 2682 w 564659"/>
                      <a:gd name="connsiteY1" fmla="*/ 2327 h 913416"/>
                      <a:gd name="connsiteX2" fmla="*/ 564659 w 564659"/>
                      <a:gd name="connsiteY2" fmla="*/ 469574 h 913416"/>
                      <a:gd name="connsiteX3" fmla="*/ 20144 w 564659"/>
                      <a:gd name="connsiteY3" fmla="*/ 912487 h 913416"/>
                      <a:gd name="connsiteX4" fmla="*/ 23260 w 564659"/>
                      <a:gd name="connsiteY4" fmla="*/ 809300 h 913416"/>
                      <a:gd name="connsiteX5" fmla="*/ 374158 w 564659"/>
                      <a:gd name="connsiteY5" fmla="*/ 466399 h 913416"/>
                      <a:gd name="connsiteX6" fmla="*/ 16910 w 564659"/>
                      <a:gd name="connsiteY6" fmla="*/ 129328 h 913416"/>
                      <a:gd name="connsiteX0" fmla="*/ 16910 w 564659"/>
                      <a:gd name="connsiteY0" fmla="*/ 129328 h 913416"/>
                      <a:gd name="connsiteX1" fmla="*/ 2682 w 564659"/>
                      <a:gd name="connsiteY1" fmla="*/ 2327 h 913416"/>
                      <a:gd name="connsiteX2" fmla="*/ 564659 w 564659"/>
                      <a:gd name="connsiteY2" fmla="*/ 469574 h 913416"/>
                      <a:gd name="connsiteX3" fmla="*/ 20144 w 564659"/>
                      <a:gd name="connsiteY3" fmla="*/ 912487 h 913416"/>
                      <a:gd name="connsiteX4" fmla="*/ 23260 w 564659"/>
                      <a:gd name="connsiteY4" fmla="*/ 809300 h 913416"/>
                      <a:gd name="connsiteX5" fmla="*/ 374158 w 564659"/>
                      <a:gd name="connsiteY5" fmla="*/ 466399 h 913416"/>
                      <a:gd name="connsiteX6" fmla="*/ 16910 w 564659"/>
                      <a:gd name="connsiteY6" fmla="*/ 129328 h 913416"/>
                      <a:gd name="connsiteX0" fmla="*/ 20046 w 567795"/>
                      <a:gd name="connsiteY0" fmla="*/ 129328 h 913416"/>
                      <a:gd name="connsiteX1" fmla="*/ 5818 w 567795"/>
                      <a:gd name="connsiteY1" fmla="*/ 2327 h 913416"/>
                      <a:gd name="connsiteX2" fmla="*/ 567795 w 567795"/>
                      <a:gd name="connsiteY2" fmla="*/ 469574 h 913416"/>
                      <a:gd name="connsiteX3" fmla="*/ 23280 w 567795"/>
                      <a:gd name="connsiteY3" fmla="*/ 912487 h 913416"/>
                      <a:gd name="connsiteX4" fmla="*/ 15284 w 567795"/>
                      <a:gd name="connsiteY4" fmla="*/ 777550 h 913416"/>
                      <a:gd name="connsiteX5" fmla="*/ 377294 w 567795"/>
                      <a:gd name="connsiteY5" fmla="*/ 466399 h 913416"/>
                      <a:gd name="connsiteX6" fmla="*/ 20046 w 567795"/>
                      <a:gd name="connsiteY6" fmla="*/ 129328 h 913416"/>
                      <a:gd name="connsiteX0" fmla="*/ 20046 w 567795"/>
                      <a:gd name="connsiteY0" fmla="*/ 129328 h 913416"/>
                      <a:gd name="connsiteX1" fmla="*/ 5818 w 567795"/>
                      <a:gd name="connsiteY1" fmla="*/ 2327 h 913416"/>
                      <a:gd name="connsiteX2" fmla="*/ 567795 w 567795"/>
                      <a:gd name="connsiteY2" fmla="*/ 469574 h 913416"/>
                      <a:gd name="connsiteX3" fmla="*/ 23280 w 567795"/>
                      <a:gd name="connsiteY3" fmla="*/ 912487 h 913416"/>
                      <a:gd name="connsiteX4" fmla="*/ 15284 w 567795"/>
                      <a:gd name="connsiteY4" fmla="*/ 777550 h 913416"/>
                      <a:gd name="connsiteX5" fmla="*/ 377294 w 567795"/>
                      <a:gd name="connsiteY5" fmla="*/ 466399 h 913416"/>
                      <a:gd name="connsiteX6" fmla="*/ 20046 w 567795"/>
                      <a:gd name="connsiteY6" fmla="*/ 129328 h 913416"/>
                      <a:gd name="connsiteX0" fmla="*/ 25769 w 573518"/>
                      <a:gd name="connsiteY0" fmla="*/ 129328 h 913416"/>
                      <a:gd name="connsiteX1" fmla="*/ 11541 w 573518"/>
                      <a:gd name="connsiteY1" fmla="*/ 2327 h 913416"/>
                      <a:gd name="connsiteX2" fmla="*/ 573518 w 573518"/>
                      <a:gd name="connsiteY2" fmla="*/ 469574 h 913416"/>
                      <a:gd name="connsiteX3" fmla="*/ 29003 w 573518"/>
                      <a:gd name="connsiteY3" fmla="*/ 912487 h 913416"/>
                      <a:gd name="connsiteX4" fmla="*/ 6719 w 573518"/>
                      <a:gd name="connsiteY4" fmla="*/ 777550 h 913416"/>
                      <a:gd name="connsiteX5" fmla="*/ 383017 w 573518"/>
                      <a:gd name="connsiteY5" fmla="*/ 466399 h 913416"/>
                      <a:gd name="connsiteX6" fmla="*/ 25769 w 573518"/>
                      <a:gd name="connsiteY6" fmla="*/ 129328 h 913416"/>
                      <a:gd name="connsiteX0" fmla="*/ 25769 w 573518"/>
                      <a:gd name="connsiteY0" fmla="*/ 129328 h 913416"/>
                      <a:gd name="connsiteX1" fmla="*/ 11541 w 573518"/>
                      <a:gd name="connsiteY1" fmla="*/ 2327 h 913416"/>
                      <a:gd name="connsiteX2" fmla="*/ 573518 w 573518"/>
                      <a:gd name="connsiteY2" fmla="*/ 469574 h 913416"/>
                      <a:gd name="connsiteX3" fmla="*/ 29003 w 573518"/>
                      <a:gd name="connsiteY3" fmla="*/ 912487 h 913416"/>
                      <a:gd name="connsiteX4" fmla="*/ 6719 w 573518"/>
                      <a:gd name="connsiteY4" fmla="*/ 777550 h 913416"/>
                      <a:gd name="connsiteX5" fmla="*/ 383017 w 573518"/>
                      <a:gd name="connsiteY5" fmla="*/ 466399 h 913416"/>
                      <a:gd name="connsiteX6" fmla="*/ 25769 w 573518"/>
                      <a:gd name="connsiteY6" fmla="*/ 129328 h 913416"/>
                      <a:gd name="connsiteX0" fmla="*/ 114311 w 662060"/>
                      <a:gd name="connsiteY0" fmla="*/ 129328 h 913416"/>
                      <a:gd name="connsiteX1" fmla="*/ 100083 w 662060"/>
                      <a:gd name="connsiteY1" fmla="*/ 2327 h 913416"/>
                      <a:gd name="connsiteX2" fmla="*/ 662060 w 662060"/>
                      <a:gd name="connsiteY2" fmla="*/ 469574 h 913416"/>
                      <a:gd name="connsiteX3" fmla="*/ 117545 w 662060"/>
                      <a:gd name="connsiteY3" fmla="*/ 912487 h 913416"/>
                      <a:gd name="connsiteX4" fmla="*/ 11 w 662060"/>
                      <a:gd name="connsiteY4" fmla="*/ 740221 h 913416"/>
                      <a:gd name="connsiteX5" fmla="*/ 471559 w 662060"/>
                      <a:gd name="connsiteY5" fmla="*/ 466399 h 913416"/>
                      <a:gd name="connsiteX6" fmla="*/ 114311 w 662060"/>
                      <a:gd name="connsiteY6" fmla="*/ 129328 h 913416"/>
                      <a:gd name="connsiteX0" fmla="*/ 114311 w 662060"/>
                      <a:gd name="connsiteY0" fmla="*/ 129328 h 913416"/>
                      <a:gd name="connsiteX1" fmla="*/ 100083 w 662060"/>
                      <a:gd name="connsiteY1" fmla="*/ 2327 h 913416"/>
                      <a:gd name="connsiteX2" fmla="*/ 662060 w 662060"/>
                      <a:gd name="connsiteY2" fmla="*/ 469574 h 913416"/>
                      <a:gd name="connsiteX3" fmla="*/ 117545 w 662060"/>
                      <a:gd name="connsiteY3" fmla="*/ 912487 h 913416"/>
                      <a:gd name="connsiteX4" fmla="*/ 11 w 662060"/>
                      <a:gd name="connsiteY4" fmla="*/ 740221 h 913416"/>
                      <a:gd name="connsiteX5" fmla="*/ 471559 w 662060"/>
                      <a:gd name="connsiteY5" fmla="*/ 466399 h 913416"/>
                      <a:gd name="connsiteX6" fmla="*/ 114311 w 662060"/>
                      <a:gd name="connsiteY6" fmla="*/ 129328 h 913416"/>
                      <a:gd name="connsiteX0" fmla="*/ 114311 w 662060"/>
                      <a:gd name="connsiteY0" fmla="*/ 129328 h 913416"/>
                      <a:gd name="connsiteX1" fmla="*/ 100083 w 662060"/>
                      <a:gd name="connsiteY1" fmla="*/ 2327 h 913416"/>
                      <a:gd name="connsiteX2" fmla="*/ 662060 w 662060"/>
                      <a:gd name="connsiteY2" fmla="*/ 469574 h 913416"/>
                      <a:gd name="connsiteX3" fmla="*/ 117545 w 662060"/>
                      <a:gd name="connsiteY3" fmla="*/ 912487 h 913416"/>
                      <a:gd name="connsiteX4" fmla="*/ 11 w 662060"/>
                      <a:gd name="connsiteY4" fmla="*/ 740221 h 913416"/>
                      <a:gd name="connsiteX5" fmla="*/ 471559 w 662060"/>
                      <a:gd name="connsiteY5" fmla="*/ 466399 h 913416"/>
                      <a:gd name="connsiteX6" fmla="*/ 114311 w 662060"/>
                      <a:gd name="connsiteY6" fmla="*/ 129328 h 913416"/>
                      <a:gd name="connsiteX0" fmla="*/ 114311 w 662060"/>
                      <a:gd name="connsiteY0" fmla="*/ 129328 h 913416"/>
                      <a:gd name="connsiteX1" fmla="*/ 100083 w 662060"/>
                      <a:gd name="connsiteY1" fmla="*/ 2327 h 913416"/>
                      <a:gd name="connsiteX2" fmla="*/ 662060 w 662060"/>
                      <a:gd name="connsiteY2" fmla="*/ 469574 h 913416"/>
                      <a:gd name="connsiteX3" fmla="*/ 117545 w 662060"/>
                      <a:gd name="connsiteY3" fmla="*/ 912487 h 913416"/>
                      <a:gd name="connsiteX4" fmla="*/ 11 w 662060"/>
                      <a:gd name="connsiteY4" fmla="*/ 698227 h 913416"/>
                      <a:gd name="connsiteX5" fmla="*/ 471559 w 662060"/>
                      <a:gd name="connsiteY5" fmla="*/ 466399 h 913416"/>
                      <a:gd name="connsiteX6" fmla="*/ 114311 w 662060"/>
                      <a:gd name="connsiteY6" fmla="*/ 129328 h 913416"/>
                      <a:gd name="connsiteX0" fmla="*/ 114311 w 662060"/>
                      <a:gd name="connsiteY0" fmla="*/ 129328 h 913416"/>
                      <a:gd name="connsiteX1" fmla="*/ 100083 w 662060"/>
                      <a:gd name="connsiteY1" fmla="*/ 2327 h 913416"/>
                      <a:gd name="connsiteX2" fmla="*/ 662060 w 662060"/>
                      <a:gd name="connsiteY2" fmla="*/ 469574 h 913416"/>
                      <a:gd name="connsiteX3" fmla="*/ 117545 w 662060"/>
                      <a:gd name="connsiteY3" fmla="*/ 912487 h 913416"/>
                      <a:gd name="connsiteX4" fmla="*/ 11 w 662060"/>
                      <a:gd name="connsiteY4" fmla="*/ 698227 h 913416"/>
                      <a:gd name="connsiteX5" fmla="*/ 471559 w 662060"/>
                      <a:gd name="connsiteY5" fmla="*/ 466399 h 913416"/>
                      <a:gd name="connsiteX6" fmla="*/ 114311 w 662060"/>
                      <a:gd name="connsiteY6" fmla="*/ 129328 h 913416"/>
                      <a:gd name="connsiteX0" fmla="*/ 114311 w 662060"/>
                      <a:gd name="connsiteY0" fmla="*/ 129328 h 913416"/>
                      <a:gd name="connsiteX1" fmla="*/ 100083 w 662060"/>
                      <a:gd name="connsiteY1" fmla="*/ 2327 h 913416"/>
                      <a:gd name="connsiteX2" fmla="*/ 662060 w 662060"/>
                      <a:gd name="connsiteY2" fmla="*/ 469574 h 913416"/>
                      <a:gd name="connsiteX3" fmla="*/ 117545 w 662060"/>
                      <a:gd name="connsiteY3" fmla="*/ 912487 h 913416"/>
                      <a:gd name="connsiteX4" fmla="*/ 11 w 662060"/>
                      <a:gd name="connsiteY4" fmla="*/ 698227 h 913416"/>
                      <a:gd name="connsiteX5" fmla="*/ 471559 w 662060"/>
                      <a:gd name="connsiteY5" fmla="*/ 466399 h 913416"/>
                      <a:gd name="connsiteX6" fmla="*/ 114311 w 662060"/>
                      <a:gd name="connsiteY6" fmla="*/ 129328 h 913416"/>
                      <a:gd name="connsiteX0" fmla="*/ 228065 w 775814"/>
                      <a:gd name="connsiteY0" fmla="*/ 129328 h 923097"/>
                      <a:gd name="connsiteX1" fmla="*/ 213837 w 775814"/>
                      <a:gd name="connsiteY1" fmla="*/ 2327 h 923097"/>
                      <a:gd name="connsiteX2" fmla="*/ 775814 w 775814"/>
                      <a:gd name="connsiteY2" fmla="*/ 469574 h 923097"/>
                      <a:gd name="connsiteX3" fmla="*/ 231299 w 775814"/>
                      <a:gd name="connsiteY3" fmla="*/ 912487 h 923097"/>
                      <a:gd name="connsiteX4" fmla="*/ 3824 w 775814"/>
                      <a:gd name="connsiteY4" fmla="*/ 756416 h 923097"/>
                      <a:gd name="connsiteX5" fmla="*/ 113765 w 775814"/>
                      <a:gd name="connsiteY5" fmla="*/ 698227 h 923097"/>
                      <a:gd name="connsiteX6" fmla="*/ 585313 w 775814"/>
                      <a:gd name="connsiteY6" fmla="*/ 466399 h 923097"/>
                      <a:gd name="connsiteX7" fmla="*/ 228065 w 775814"/>
                      <a:gd name="connsiteY7" fmla="*/ 129328 h 923097"/>
                      <a:gd name="connsiteX0" fmla="*/ 224241 w 771990"/>
                      <a:gd name="connsiteY0" fmla="*/ 129328 h 923097"/>
                      <a:gd name="connsiteX1" fmla="*/ 210013 w 771990"/>
                      <a:gd name="connsiteY1" fmla="*/ 2327 h 923097"/>
                      <a:gd name="connsiteX2" fmla="*/ 771990 w 771990"/>
                      <a:gd name="connsiteY2" fmla="*/ 469574 h 923097"/>
                      <a:gd name="connsiteX3" fmla="*/ 227475 w 771990"/>
                      <a:gd name="connsiteY3" fmla="*/ 912487 h 923097"/>
                      <a:gd name="connsiteX4" fmla="*/ 0 w 771990"/>
                      <a:gd name="connsiteY4" fmla="*/ 756416 h 923097"/>
                      <a:gd name="connsiteX5" fmla="*/ 109941 w 771990"/>
                      <a:gd name="connsiteY5" fmla="*/ 698227 h 923097"/>
                      <a:gd name="connsiteX6" fmla="*/ 581489 w 771990"/>
                      <a:gd name="connsiteY6" fmla="*/ 466399 h 923097"/>
                      <a:gd name="connsiteX7" fmla="*/ 224241 w 771990"/>
                      <a:gd name="connsiteY7" fmla="*/ 129328 h 923097"/>
                      <a:gd name="connsiteX0" fmla="*/ 225627 w 773376"/>
                      <a:gd name="connsiteY0" fmla="*/ 129328 h 926330"/>
                      <a:gd name="connsiteX1" fmla="*/ 211399 w 773376"/>
                      <a:gd name="connsiteY1" fmla="*/ 2327 h 926330"/>
                      <a:gd name="connsiteX2" fmla="*/ 773376 w 773376"/>
                      <a:gd name="connsiteY2" fmla="*/ 469574 h 926330"/>
                      <a:gd name="connsiteX3" fmla="*/ 228861 w 773376"/>
                      <a:gd name="connsiteY3" fmla="*/ 912487 h 926330"/>
                      <a:gd name="connsiteX4" fmla="*/ 1386 w 773376"/>
                      <a:gd name="connsiteY4" fmla="*/ 756416 h 926330"/>
                      <a:gd name="connsiteX5" fmla="*/ 111327 w 773376"/>
                      <a:gd name="connsiteY5" fmla="*/ 698227 h 926330"/>
                      <a:gd name="connsiteX6" fmla="*/ 582875 w 773376"/>
                      <a:gd name="connsiteY6" fmla="*/ 466399 h 926330"/>
                      <a:gd name="connsiteX7" fmla="*/ 225627 w 773376"/>
                      <a:gd name="connsiteY7" fmla="*/ 129328 h 926330"/>
                      <a:gd name="connsiteX0" fmla="*/ 228890 w 776639"/>
                      <a:gd name="connsiteY0" fmla="*/ 129328 h 913416"/>
                      <a:gd name="connsiteX1" fmla="*/ 214662 w 776639"/>
                      <a:gd name="connsiteY1" fmla="*/ 2327 h 913416"/>
                      <a:gd name="connsiteX2" fmla="*/ 776639 w 776639"/>
                      <a:gd name="connsiteY2" fmla="*/ 469574 h 913416"/>
                      <a:gd name="connsiteX3" fmla="*/ 232124 w 776639"/>
                      <a:gd name="connsiteY3" fmla="*/ 912487 h 913416"/>
                      <a:gd name="connsiteX4" fmla="*/ 4649 w 776639"/>
                      <a:gd name="connsiteY4" fmla="*/ 756416 h 913416"/>
                      <a:gd name="connsiteX5" fmla="*/ 114590 w 776639"/>
                      <a:gd name="connsiteY5" fmla="*/ 698227 h 913416"/>
                      <a:gd name="connsiteX6" fmla="*/ 586138 w 776639"/>
                      <a:gd name="connsiteY6" fmla="*/ 466399 h 913416"/>
                      <a:gd name="connsiteX7" fmla="*/ 228890 w 776639"/>
                      <a:gd name="connsiteY7" fmla="*/ 129328 h 913416"/>
                      <a:gd name="connsiteX0" fmla="*/ 224337 w 772086"/>
                      <a:gd name="connsiteY0" fmla="*/ 129328 h 913416"/>
                      <a:gd name="connsiteX1" fmla="*/ 210109 w 772086"/>
                      <a:gd name="connsiteY1" fmla="*/ 2327 h 913416"/>
                      <a:gd name="connsiteX2" fmla="*/ 772086 w 772086"/>
                      <a:gd name="connsiteY2" fmla="*/ 469574 h 913416"/>
                      <a:gd name="connsiteX3" fmla="*/ 227571 w 772086"/>
                      <a:gd name="connsiteY3" fmla="*/ 912487 h 913416"/>
                      <a:gd name="connsiteX4" fmla="*/ 96 w 772086"/>
                      <a:gd name="connsiteY4" fmla="*/ 756416 h 913416"/>
                      <a:gd name="connsiteX5" fmla="*/ 110037 w 772086"/>
                      <a:gd name="connsiteY5" fmla="*/ 698227 h 913416"/>
                      <a:gd name="connsiteX6" fmla="*/ 581585 w 772086"/>
                      <a:gd name="connsiteY6" fmla="*/ 466399 h 913416"/>
                      <a:gd name="connsiteX7" fmla="*/ 224337 w 772086"/>
                      <a:gd name="connsiteY7" fmla="*/ 129328 h 913416"/>
                      <a:gd name="connsiteX0" fmla="*/ 230652 w 778401"/>
                      <a:gd name="connsiteY0" fmla="*/ 129328 h 913416"/>
                      <a:gd name="connsiteX1" fmla="*/ 216424 w 778401"/>
                      <a:gd name="connsiteY1" fmla="*/ 2327 h 913416"/>
                      <a:gd name="connsiteX2" fmla="*/ 778401 w 778401"/>
                      <a:gd name="connsiteY2" fmla="*/ 469574 h 913416"/>
                      <a:gd name="connsiteX3" fmla="*/ 233886 w 778401"/>
                      <a:gd name="connsiteY3" fmla="*/ 912487 h 913416"/>
                      <a:gd name="connsiteX4" fmla="*/ 61 w 778401"/>
                      <a:gd name="connsiteY4" fmla="*/ 750195 h 913416"/>
                      <a:gd name="connsiteX5" fmla="*/ 116352 w 778401"/>
                      <a:gd name="connsiteY5" fmla="*/ 698227 h 913416"/>
                      <a:gd name="connsiteX6" fmla="*/ 587900 w 778401"/>
                      <a:gd name="connsiteY6" fmla="*/ 466399 h 913416"/>
                      <a:gd name="connsiteX7" fmla="*/ 230652 w 778401"/>
                      <a:gd name="connsiteY7" fmla="*/ 129328 h 913416"/>
                      <a:gd name="connsiteX0" fmla="*/ 230652 w 778401"/>
                      <a:gd name="connsiteY0" fmla="*/ 129328 h 913416"/>
                      <a:gd name="connsiteX1" fmla="*/ 216424 w 778401"/>
                      <a:gd name="connsiteY1" fmla="*/ 2327 h 913416"/>
                      <a:gd name="connsiteX2" fmla="*/ 778401 w 778401"/>
                      <a:gd name="connsiteY2" fmla="*/ 469574 h 913416"/>
                      <a:gd name="connsiteX3" fmla="*/ 233886 w 778401"/>
                      <a:gd name="connsiteY3" fmla="*/ 912487 h 913416"/>
                      <a:gd name="connsiteX4" fmla="*/ 61 w 778401"/>
                      <a:gd name="connsiteY4" fmla="*/ 750195 h 913416"/>
                      <a:gd name="connsiteX5" fmla="*/ 116352 w 778401"/>
                      <a:gd name="connsiteY5" fmla="*/ 698227 h 913416"/>
                      <a:gd name="connsiteX6" fmla="*/ 587900 w 778401"/>
                      <a:gd name="connsiteY6" fmla="*/ 466399 h 913416"/>
                      <a:gd name="connsiteX7" fmla="*/ 230652 w 778401"/>
                      <a:gd name="connsiteY7" fmla="*/ 129328 h 913416"/>
                      <a:gd name="connsiteX0" fmla="*/ 230652 w 778401"/>
                      <a:gd name="connsiteY0" fmla="*/ 129328 h 917704"/>
                      <a:gd name="connsiteX1" fmla="*/ 216424 w 778401"/>
                      <a:gd name="connsiteY1" fmla="*/ 2327 h 917704"/>
                      <a:gd name="connsiteX2" fmla="*/ 778401 w 778401"/>
                      <a:gd name="connsiteY2" fmla="*/ 469574 h 917704"/>
                      <a:gd name="connsiteX3" fmla="*/ 233886 w 778401"/>
                      <a:gd name="connsiteY3" fmla="*/ 912487 h 917704"/>
                      <a:gd name="connsiteX4" fmla="*/ 61 w 778401"/>
                      <a:gd name="connsiteY4" fmla="*/ 750195 h 917704"/>
                      <a:gd name="connsiteX5" fmla="*/ 116352 w 778401"/>
                      <a:gd name="connsiteY5" fmla="*/ 698227 h 917704"/>
                      <a:gd name="connsiteX6" fmla="*/ 587900 w 778401"/>
                      <a:gd name="connsiteY6" fmla="*/ 466399 h 917704"/>
                      <a:gd name="connsiteX7" fmla="*/ 230652 w 778401"/>
                      <a:gd name="connsiteY7" fmla="*/ 129328 h 917704"/>
                      <a:gd name="connsiteX0" fmla="*/ 236941 w 784690"/>
                      <a:gd name="connsiteY0" fmla="*/ 129328 h 917704"/>
                      <a:gd name="connsiteX1" fmla="*/ 0 w 784690"/>
                      <a:gd name="connsiteY1" fmla="*/ 129605 h 917704"/>
                      <a:gd name="connsiteX2" fmla="*/ 222713 w 784690"/>
                      <a:gd name="connsiteY2" fmla="*/ 2327 h 917704"/>
                      <a:gd name="connsiteX3" fmla="*/ 784690 w 784690"/>
                      <a:gd name="connsiteY3" fmla="*/ 469574 h 917704"/>
                      <a:gd name="connsiteX4" fmla="*/ 240175 w 784690"/>
                      <a:gd name="connsiteY4" fmla="*/ 912487 h 917704"/>
                      <a:gd name="connsiteX5" fmla="*/ 6350 w 784690"/>
                      <a:gd name="connsiteY5" fmla="*/ 750195 h 917704"/>
                      <a:gd name="connsiteX6" fmla="*/ 122641 w 784690"/>
                      <a:gd name="connsiteY6" fmla="*/ 698227 h 917704"/>
                      <a:gd name="connsiteX7" fmla="*/ 594189 w 784690"/>
                      <a:gd name="connsiteY7" fmla="*/ 466399 h 917704"/>
                      <a:gd name="connsiteX8" fmla="*/ 236941 w 784690"/>
                      <a:gd name="connsiteY8" fmla="*/ 129328 h 917704"/>
                      <a:gd name="connsiteX0" fmla="*/ 236941 w 784690"/>
                      <a:gd name="connsiteY0" fmla="*/ 129328 h 917704"/>
                      <a:gd name="connsiteX1" fmla="*/ 0 w 784690"/>
                      <a:gd name="connsiteY1" fmla="*/ 129605 h 917704"/>
                      <a:gd name="connsiteX2" fmla="*/ 222713 w 784690"/>
                      <a:gd name="connsiteY2" fmla="*/ 2327 h 917704"/>
                      <a:gd name="connsiteX3" fmla="*/ 784690 w 784690"/>
                      <a:gd name="connsiteY3" fmla="*/ 469574 h 917704"/>
                      <a:gd name="connsiteX4" fmla="*/ 240175 w 784690"/>
                      <a:gd name="connsiteY4" fmla="*/ 912487 h 917704"/>
                      <a:gd name="connsiteX5" fmla="*/ 6350 w 784690"/>
                      <a:gd name="connsiteY5" fmla="*/ 750195 h 917704"/>
                      <a:gd name="connsiteX6" fmla="*/ 122641 w 784690"/>
                      <a:gd name="connsiteY6" fmla="*/ 698227 h 917704"/>
                      <a:gd name="connsiteX7" fmla="*/ 594189 w 784690"/>
                      <a:gd name="connsiteY7" fmla="*/ 466399 h 917704"/>
                      <a:gd name="connsiteX8" fmla="*/ 236941 w 784690"/>
                      <a:gd name="connsiteY8" fmla="*/ 129328 h 917704"/>
                      <a:gd name="connsiteX0" fmla="*/ 236941 w 784690"/>
                      <a:gd name="connsiteY0" fmla="*/ 138565 h 926941"/>
                      <a:gd name="connsiteX1" fmla="*/ 0 w 784690"/>
                      <a:gd name="connsiteY1" fmla="*/ 138842 h 926941"/>
                      <a:gd name="connsiteX2" fmla="*/ 229063 w 784690"/>
                      <a:gd name="connsiteY2" fmla="*/ 2232 h 926941"/>
                      <a:gd name="connsiteX3" fmla="*/ 784690 w 784690"/>
                      <a:gd name="connsiteY3" fmla="*/ 478811 h 926941"/>
                      <a:gd name="connsiteX4" fmla="*/ 240175 w 784690"/>
                      <a:gd name="connsiteY4" fmla="*/ 921724 h 926941"/>
                      <a:gd name="connsiteX5" fmla="*/ 6350 w 784690"/>
                      <a:gd name="connsiteY5" fmla="*/ 759432 h 926941"/>
                      <a:gd name="connsiteX6" fmla="*/ 122641 w 784690"/>
                      <a:gd name="connsiteY6" fmla="*/ 707464 h 926941"/>
                      <a:gd name="connsiteX7" fmla="*/ 594189 w 784690"/>
                      <a:gd name="connsiteY7" fmla="*/ 475636 h 926941"/>
                      <a:gd name="connsiteX8" fmla="*/ 236941 w 784690"/>
                      <a:gd name="connsiteY8" fmla="*/ 138565 h 926941"/>
                      <a:gd name="connsiteX0" fmla="*/ 236941 w 784690"/>
                      <a:gd name="connsiteY0" fmla="*/ 138565 h 926941"/>
                      <a:gd name="connsiteX1" fmla="*/ 0 w 784690"/>
                      <a:gd name="connsiteY1" fmla="*/ 138842 h 926941"/>
                      <a:gd name="connsiteX2" fmla="*/ 229063 w 784690"/>
                      <a:gd name="connsiteY2" fmla="*/ 2232 h 926941"/>
                      <a:gd name="connsiteX3" fmla="*/ 784690 w 784690"/>
                      <a:gd name="connsiteY3" fmla="*/ 478811 h 926941"/>
                      <a:gd name="connsiteX4" fmla="*/ 240175 w 784690"/>
                      <a:gd name="connsiteY4" fmla="*/ 921724 h 926941"/>
                      <a:gd name="connsiteX5" fmla="*/ 6350 w 784690"/>
                      <a:gd name="connsiteY5" fmla="*/ 759432 h 926941"/>
                      <a:gd name="connsiteX6" fmla="*/ 122641 w 784690"/>
                      <a:gd name="connsiteY6" fmla="*/ 707464 h 926941"/>
                      <a:gd name="connsiteX7" fmla="*/ 594189 w 784690"/>
                      <a:gd name="connsiteY7" fmla="*/ 475636 h 926941"/>
                      <a:gd name="connsiteX8" fmla="*/ 236941 w 784690"/>
                      <a:gd name="connsiteY8" fmla="*/ 138565 h 926941"/>
                      <a:gd name="connsiteX0" fmla="*/ 236941 w 784690"/>
                      <a:gd name="connsiteY0" fmla="*/ 138565 h 926941"/>
                      <a:gd name="connsiteX1" fmla="*/ 0 w 784690"/>
                      <a:gd name="connsiteY1" fmla="*/ 138842 h 926941"/>
                      <a:gd name="connsiteX2" fmla="*/ 229063 w 784690"/>
                      <a:gd name="connsiteY2" fmla="*/ 2232 h 926941"/>
                      <a:gd name="connsiteX3" fmla="*/ 784690 w 784690"/>
                      <a:gd name="connsiteY3" fmla="*/ 478811 h 926941"/>
                      <a:gd name="connsiteX4" fmla="*/ 240175 w 784690"/>
                      <a:gd name="connsiteY4" fmla="*/ 921724 h 926941"/>
                      <a:gd name="connsiteX5" fmla="*/ 6350 w 784690"/>
                      <a:gd name="connsiteY5" fmla="*/ 759432 h 926941"/>
                      <a:gd name="connsiteX6" fmla="*/ 122641 w 784690"/>
                      <a:gd name="connsiteY6" fmla="*/ 707464 h 926941"/>
                      <a:gd name="connsiteX7" fmla="*/ 594189 w 784690"/>
                      <a:gd name="connsiteY7" fmla="*/ 475636 h 926941"/>
                      <a:gd name="connsiteX8" fmla="*/ 236941 w 784690"/>
                      <a:gd name="connsiteY8" fmla="*/ 138565 h 926941"/>
                      <a:gd name="connsiteX0" fmla="*/ 237298 w 785047"/>
                      <a:gd name="connsiteY0" fmla="*/ 138565 h 926941"/>
                      <a:gd name="connsiteX1" fmla="*/ 357 w 785047"/>
                      <a:gd name="connsiteY1" fmla="*/ 138842 h 926941"/>
                      <a:gd name="connsiteX2" fmla="*/ 229420 w 785047"/>
                      <a:gd name="connsiteY2" fmla="*/ 2232 h 926941"/>
                      <a:gd name="connsiteX3" fmla="*/ 785047 w 785047"/>
                      <a:gd name="connsiteY3" fmla="*/ 478811 h 926941"/>
                      <a:gd name="connsiteX4" fmla="*/ 240532 w 785047"/>
                      <a:gd name="connsiteY4" fmla="*/ 921724 h 926941"/>
                      <a:gd name="connsiteX5" fmla="*/ 6707 w 785047"/>
                      <a:gd name="connsiteY5" fmla="*/ 759432 h 926941"/>
                      <a:gd name="connsiteX6" fmla="*/ 122998 w 785047"/>
                      <a:gd name="connsiteY6" fmla="*/ 707464 h 926941"/>
                      <a:gd name="connsiteX7" fmla="*/ 594546 w 785047"/>
                      <a:gd name="connsiteY7" fmla="*/ 475636 h 926941"/>
                      <a:gd name="connsiteX8" fmla="*/ 237298 w 785047"/>
                      <a:gd name="connsiteY8" fmla="*/ 138565 h 926941"/>
                      <a:gd name="connsiteX0" fmla="*/ 237197 w 784946"/>
                      <a:gd name="connsiteY0" fmla="*/ 138565 h 926941"/>
                      <a:gd name="connsiteX1" fmla="*/ 256 w 784946"/>
                      <a:gd name="connsiteY1" fmla="*/ 138842 h 926941"/>
                      <a:gd name="connsiteX2" fmla="*/ 229319 w 784946"/>
                      <a:gd name="connsiteY2" fmla="*/ 2232 h 926941"/>
                      <a:gd name="connsiteX3" fmla="*/ 784946 w 784946"/>
                      <a:gd name="connsiteY3" fmla="*/ 478811 h 926941"/>
                      <a:gd name="connsiteX4" fmla="*/ 240431 w 784946"/>
                      <a:gd name="connsiteY4" fmla="*/ 921724 h 926941"/>
                      <a:gd name="connsiteX5" fmla="*/ 6606 w 784946"/>
                      <a:gd name="connsiteY5" fmla="*/ 759432 h 926941"/>
                      <a:gd name="connsiteX6" fmla="*/ 122897 w 784946"/>
                      <a:gd name="connsiteY6" fmla="*/ 707464 h 926941"/>
                      <a:gd name="connsiteX7" fmla="*/ 594445 w 784946"/>
                      <a:gd name="connsiteY7" fmla="*/ 475636 h 926941"/>
                      <a:gd name="connsiteX8" fmla="*/ 237197 w 784946"/>
                      <a:gd name="connsiteY8" fmla="*/ 138565 h 926941"/>
                      <a:gd name="connsiteX0" fmla="*/ 237197 w 784946"/>
                      <a:gd name="connsiteY0" fmla="*/ 147897 h 926941"/>
                      <a:gd name="connsiteX1" fmla="*/ 256 w 784946"/>
                      <a:gd name="connsiteY1" fmla="*/ 138842 h 926941"/>
                      <a:gd name="connsiteX2" fmla="*/ 229319 w 784946"/>
                      <a:gd name="connsiteY2" fmla="*/ 2232 h 926941"/>
                      <a:gd name="connsiteX3" fmla="*/ 784946 w 784946"/>
                      <a:gd name="connsiteY3" fmla="*/ 478811 h 926941"/>
                      <a:gd name="connsiteX4" fmla="*/ 240431 w 784946"/>
                      <a:gd name="connsiteY4" fmla="*/ 921724 h 926941"/>
                      <a:gd name="connsiteX5" fmla="*/ 6606 w 784946"/>
                      <a:gd name="connsiteY5" fmla="*/ 759432 h 926941"/>
                      <a:gd name="connsiteX6" fmla="*/ 122897 w 784946"/>
                      <a:gd name="connsiteY6" fmla="*/ 707464 h 926941"/>
                      <a:gd name="connsiteX7" fmla="*/ 594445 w 784946"/>
                      <a:gd name="connsiteY7" fmla="*/ 475636 h 926941"/>
                      <a:gd name="connsiteX8" fmla="*/ 237197 w 784946"/>
                      <a:gd name="connsiteY8" fmla="*/ 147897 h 926941"/>
                      <a:gd name="connsiteX0" fmla="*/ 237197 w 784946"/>
                      <a:gd name="connsiteY0" fmla="*/ 147897 h 926941"/>
                      <a:gd name="connsiteX1" fmla="*/ 256 w 784946"/>
                      <a:gd name="connsiteY1" fmla="*/ 138842 h 926941"/>
                      <a:gd name="connsiteX2" fmla="*/ 229319 w 784946"/>
                      <a:gd name="connsiteY2" fmla="*/ 2232 h 926941"/>
                      <a:gd name="connsiteX3" fmla="*/ 784946 w 784946"/>
                      <a:gd name="connsiteY3" fmla="*/ 478811 h 926941"/>
                      <a:gd name="connsiteX4" fmla="*/ 240431 w 784946"/>
                      <a:gd name="connsiteY4" fmla="*/ 921724 h 926941"/>
                      <a:gd name="connsiteX5" fmla="*/ 6606 w 784946"/>
                      <a:gd name="connsiteY5" fmla="*/ 759432 h 926941"/>
                      <a:gd name="connsiteX6" fmla="*/ 122897 w 784946"/>
                      <a:gd name="connsiteY6" fmla="*/ 707464 h 926941"/>
                      <a:gd name="connsiteX7" fmla="*/ 594445 w 784946"/>
                      <a:gd name="connsiteY7" fmla="*/ 475636 h 926941"/>
                      <a:gd name="connsiteX8" fmla="*/ 237197 w 784946"/>
                      <a:gd name="connsiteY8" fmla="*/ 147897 h 926941"/>
                      <a:gd name="connsiteX0" fmla="*/ 237197 w 784946"/>
                      <a:gd name="connsiteY0" fmla="*/ 147897 h 926941"/>
                      <a:gd name="connsiteX1" fmla="*/ 256 w 784946"/>
                      <a:gd name="connsiteY1" fmla="*/ 138842 h 926941"/>
                      <a:gd name="connsiteX2" fmla="*/ 229319 w 784946"/>
                      <a:gd name="connsiteY2" fmla="*/ 2232 h 926941"/>
                      <a:gd name="connsiteX3" fmla="*/ 784946 w 784946"/>
                      <a:gd name="connsiteY3" fmla="*/ 478811 h 926941"/>
                      <a:gd name="connsiteX4" fmla="*/ 240431 w 784946"/>
                      <a:gd name="connsiteY4" fmla="*/ 921724 h 926941"/>
                      <a:gd name="connsiteX5" fmla="*/ 6606 w 784946"/>
                      <a:gd name="connsiteY5" fmla="*/ 759432 h 926941"/>
                      <a:gd name="connsiteX6" fmla="*/ 122897 w 784946"/>
                      <a:gd name="connsiteY6" fmla="*/ 707464 h 926941"/>
                      <a:gd name="connsiteX7" fmla="*/ 594445 w 784946"/>
                      <a:gd name="connsiteY7" fmla="*/ 475636 h 926941"/>
                      <a:gd name="connsiteX8" fmla="*/ 237197 w 784946"/>
                      <a:gd name="connsiteY8" fmla="*/ 147897 h 926941"/>
                      <a:gd name="connsiteX0" fmla="*/ 237214 w 784963"/>
                      <a:gd name="connsiteY0" fmla="*/ 147897 h 926941"/>
                      <a:gd name="connsiteX1" fmla="*/ 273 w 784963"/>
                      <a:gd name="connsiteY1" fmla="*/ 138842 h 926941"/>
                      <a:gd name="connsiteX2" fmla="*/ 229336 w 784963"/>
                      <a:gd name="connsiteY2" fmla="*/ 2232 h 926941"/>
                      <a:gd name="connsiteX3" fmla="*/ 784963 w 784963"/>
                      <a:gd name="connsiteY3" fmla="*/ 478811 h 926941"/>
                      <a:gd name="connsiteX4" fmla="*/ 240448 w 784963"/>
                      <a:gd name="connsiteY4" fmla="*/ 921724 h 926941"/>
                      <a:gd name="connsiteX5" fmla="*/ 6623 w 784963"/>
                      <a:gd name="connsiteY5" fmla="*/ 759432 h 926941"/>
                      <a:gd name="connsiteX6" fmla="*/ 122914 w 784963"/>
                      <a:gd name="connsiteY6" fmla="*/ 707464 h 926941"/>
                      <a:gd name="connsiteX7" fmla="*/ 594462 w 784963"/>
                      <a:gd name="connsiteY7" fmla="*/ 475636 h 926941"/>
                      <a:gd name="connsiteX8" fmla="*/ 237214 w 784963"/>
                      <a:gd name="connsiteY8" fmla="*/ 147897 h 926941"/>
                      <a:gd name="connsiteX0" fmla="*/ 247121 w 794870"/>
                      <a:gd name="connsiteY0" fmla="*/ 147897 h 926941"/>
                      <a:gd name="connsiteX1" fmla="*/ 59393 w 794870"/>
                      <a:gd name="connsiteY1" fmla="*/ 211944 h 926941"/>
                      <a:gd name="connsiteX2" fmla="*/ 10180 w 794870"/>
                      <a:gd name="connsiteY2" fmla="*/ 138842 h 926941"/>
                      <a:gd name="connsiteX3" fmla="*/ 239243 w 794870"/>
                      <a:gd name="connsiteY3" fmla="*/ 2232 h 926941"/>
                      <a:gd name="connsiteX4" fmla="*/ 794870 w 794870"/>
                      <a:gd name="connsiteY4" fmla="*/ 478811 h 926941"/>
                      <a:gd name="connsiteX5" fmla="*/ 250355 w 794870"/>
                      <a:gd name="connsiteY5" fmla="*/ 921724 h 926941"/>
                      <a:gd name="connsiteX6" fmla="*/ 16530 w 794870"/>
                      <a:gd name="connsiteY6" fmla="*/ 759432 h 926941"/>
                      <a:gd name="connsiteX7" fmla="*/ 132821 w 794870"/>
                      <a:gd name="connsiteY7" fmla="*/ 707464 h 926941"/>
                      <a:gd name="connsiteX8" fmla="*/ 604369 w 794870"/>
                      <a:gd name="connsiteY8" fmla="*/ 475636 h 926941"/>
                      <a:gd name="connsiteX9" fmla="*/ 247121 w 794870"/>
                      <a:gd name="connsiteY9" fmla="*/ 147897 h 926941"/>
                      <a:gd name="connsiteX0" fmla="*/ 247121 w 794870"/>
                      <a:gd name="connsiteY0" fmla="*/ 147897 h 926941"/>
                      <a:gd name="connsiteX1" fmla="*/ 59393 w 794870"/>
                      <a:gd name="connsiteY1" fmla="*/ 211944 h 926941"/>
                      <a:gd name="connsiteX2" fmla="*/ 10180 w 794870"/>
                      <a:gd name="connsiteY2" fmla="*/ 138842 h 926941"/>
                      <a:gd name="connsiteX3" fmla="*/ 239243 w 794870"/>
                      <a:gd name="connsiteY3" fmla="*/ 2232 h 926941"/>
                      <a:gd name="connsiteX4" fmla="*/ 794870 w 794870"/>
                      <a:gd name="connsiteY4" fmla="*/ 478811 h 926941"/>
                      <a:gd name="connsiteX5" fmla="*/ 250355 w 794870"/>
                      <a:gd name="connsiteY5" fmla="*/ 921724 h 926941"/>
                      <a:gd name="connsiteX6" fmla="*/ 16530 w 794870"/>
                      <a:gd name="connsiteY6" fmla="*/ 759432 h 926941"/>
                      <a:gd name="connsiteX7" fmla="*/ 132821 w 794870"/>
                      <a:gd name="connsiteY7" fmla="*/ 707464 h 926941"/>
                      <a:gd name="connsiteX8" fmla="*/ 604369 w 794870"/>
                      <a:gd name="connsiteY8" fmla="*/ 475636 h 926941"/>
                      <a:gd name="connsiteX9" fmla="*/ 247121 w 794870"/>
                      <a:gd name="connsiteY9" fmla="*/ 147897 h 926941"/>
                      <a:gd name="connsiteX0" fmla="*/ 247616 w 795365"/>
                      <a:gd name="connsiteY0" fmla="*/ 147897 h 926941"/>
                      <a:gd name="connsiteX1" fmla="*/ 56713 w 795365"/>
                      <a:gd name="connsiteY1" fmla="*/ 208834 h 926941"/>
                      <a:gd name="connsiteX2" fmla="*/ 10675 w 795365"/>
                      <a:gd name="connsiteY2" fmla="*/ 138842 h 926941"/>
                      <a:gd name="connsiteX3" fmla="*/ 239738 w 795365"/>
                      <a:gd name="connsiteY3" fmla="*/ 2232 h 926941"/>
                      <a:gd name="connsiteX4" fmla="*/ 795365 w 795365"/>
                      <a:gd name="connsiteY4" fmla="*/ 478811 h 926941"/>
                      <a:gd name="connsiteX5" fmla="*/ 250850 w 795365"/>
                      <a:gd name="connsiteY5" fmla="*/ 921724 h 926941"/>
                      <a:gd name="connsiteX6" fmla="*/ 17025 w 795365"/>
                      <a:gd name="connsiteY6" fmla="*/ 759432 h 926941"/>
                      <a:gd name="connsiteX7" fmla="*/ 133316 w 795365"/>
                      <a:gd name="connsiteY7" fmla="*/ 707464 h 926941"/>
                      <a:gd name="connsiteX8" fmla="*/ 604864 w 795365"/>
                      <a:gd name="connsiteY8" fmla="*/ 475636 h 926941"/>
                      <a:gd name="connsiteX9" fmla="*/ 247616 w 795365"/>
                      <a:gd name="connsiteY9" fmla="*/ 147897 h 926941"/>
                      <a:gd name="connsiteX0" fmla="*/ 247169 w 794918"/>
                      <a:gd name="connsiteY0" fmla="*/ 147897 h 926941"/>
                      <a:gd name="connsiteX1" fmla="*/ 56266 w 794918"/>
                      <a:gd name="connsiteY1" fmla="*/ 208834 h 926941"/>
                      <a:gd name="connsiteX2" fmla="*/ 10228 w 794918"/>
                      <a:gd name="connsiteY2" fmla="*/ 138842 h 926941"/>
                      <a:gd name="connsiteX3" fmla="*/ 239291 w 794918"/>
                      <a:gd name="connsiteY3" fmla="*/ 2232 h 926941"/>
                      <a:gd name="connsiteX4" fmla="*/ 794918 w 794918"/>
                      <a:gd name="connsiteY4" fmla="*/ 478811 h 926941"/>
                      <a:gd name="connsiteX5" fmla="*/ 250403 w 794918"/>
                      <a:gd name="connsiteY5" fmla="*/ 921724 h 926941"/>
                      <a:gd name="connsiteX6" fmla="*/ 16578 w 794918"/>
                      <a:gd name="connsiteY6" fmla="*/ 759432 h 926941"/>
                      <a:gd name="connsiteX7" fmla="*/ 132869 w 794918"/>
                      <a:gd name="connsiteY7" fmla="*/ 707464 h 926941"/>
                      <a:gd name="connsiteX8" fmla="*/ 604417 w 794918"/>
                      <a:gd name="connsiteY8" fmla="*/ 475636 h 926941"/>
                      <a:gd name="connsiteX9" fmla="*/ 247169 w 794918"/>
                      <a:gd name="connsiteY9" fmla="*/ 147897 h 926941"/>
                      <a:gd name="connsiteX0" fmla="*/ 247169 w 794918"/>
                      <a:gd name="connsiteY0" fmla="*/ 147897 h 926941"/>
                      <a:gd name="connsiteX1" fmla="*/ 56266 w 794918"/>
                      <a:gd name="connsiteY1" fmla="*/ 208834 h 926941"/>
                      <a:gd name="connsiteX2" fmla="*/ 10228 w 794918"/>
                      <a:gd name="connsiteY2" fmla="*/ 138842 h 926941"/>
                      <a:gd name="connsiteX3" fmla="*/ 239291 w 794918"/>
                      <a:gd name="connsiteY3" fmla="*/ 2232 h 926941"/>
                      <a:gd name="connsiteX4" fmla="*/ 794918 w 794918"/>
                      <a:gd name="connsiteY4" fmla="*/ 478811 h 926941"/>
                      <a:gd name="connsiteX5" fmla="*/ 250403 w 794918"/>
                      <a:gd name="connsiteY5" fmla="*/ 921724 h 926941"/>
                      <a:gd name="connsiteX6" fmla="*/ 16578 w 794918"/>
                      <a:gd name="connsiteY6" fmla="*/ 759432 h 926941"/>
                      <a:gd name="connsiteX7" fmla="*/ 132869 w 794918"/>
                      <a:gd name="connsiteY7" fmla="*/ 707464 h 926941"/>
                      <a:gd name="connsiteX8" fmla="*/ 604417 w 794918"/>
                      <a:gd name="connsiteY8" fmla="*/ 475636 h 926941"/>
                      <a:gd name="connsiteX9" fmla="*/ 247169 w 794918"/>
                      <a:gd name="connsiteY9" fmla="*/ 147897 h 926941"/>
                      <a:gd name="connsiteX0" fmla="*/ 237193 w 784942"/>
                      <a:gd name="connsiteY0" fmla="*/ 147897 h 926941"/>
                      <a:gd name="connsiteX1" fmla="*/ 46290 w 784942"/>
                      <a:gd name="connsiteY1" fmla="*/ 208834 h 926941"/>
                      <a:gd name="connsiteX2" fmla="*/ 252 w 784942"/>
                      <a:gd name="connsiteY2" fmla="*/ 138842 h 926941"/>
                      <a:gd name="connsiteX3" fmla="*/ 229315 w 784942"/>
                      <a:gd name="connsiteY3" fmla="*/ 2232 h 926941"/>
                      <a:gd name="connsiteX4" fmla="*/ 784942 w 784942"/>
                      <a:gd name="connsiteY4" fmla="*/ 478811 h 926941"/>
                      <a:gd name="connsiteX5" fmla="*/ 240427 w 784942"/>
                      <a:gd name="connsiteY5" fmla="*/ 921724 h 926941"/>
                      <a:gd name="connsiteX6" fmla="*/ 6602 w 784942"/>
                      <a:gd name="connsiteY6" fmla="*/ 759432 h 926941"/>
                      <a:gd name="connsiteX7" fmla="*/ 122893 w 784942"/>
                      <a:gd name="connsiteY7" fmla="*/ 707464 h 926941"/>
                      <a:gd name="connsiteX8" fmla="*/ 594441 w 784942"/>
                      <a:gd name="connsiteY8" fmla="*/ 475636 h 926941"/>
                      <a:gd name="connsiteX9" fmla="*/ 237193 w 784942"/>
                      <a:gd name="connsiteY9" fmla="*/ 147897 h 926941"/>
                      <a:gd name="connsiteX0" fmla="*/ 237329 w 785078"/>
                      <a:gd name="connsiteY0" fmla="*/ 147897 h 926941"/>
                      <a:gd name="connsiteX1" fmla="*/ 46426 w 785078"/>
                      <a:gd name="connsiteY1" fmla="*/ 208834 h 926941"/>
                      <a:gd name="connsiteX2" fmla="*/ 388 w 785078"/>
                      <a:gd name="connsiteY2" fmla="*/ 138842 h 926941"/>
                      <a:gd name="connsiteX3" fmla="*/ 229451 w 785078"/>
                      <a:gd name="connsiteY3" fmla="*/ 2232 h 926941"/>
                      <a:gd name="connsiteX4" fmla="*/ 785078 w 785078"/>
                      <a:gd name="connsiteY4" fmla="*/ 478811 h 926941"/>
                      <a:gd name="connsiteX5" fmla="*/ 240563 w 785078"/>
                      <a:gd name="connsiteY5" fmla="*/ 921724 h 926941"/>
                      <a:gd name="connsiteX6" fmla="*/ 6738 w 785078"/>
                      <a:gd name="connsiteY6" fmla="*/ 759432 h 926941"/>
                      <a:gd name="connsiteX7" fmla="*/ 123029 w 785078"/>
                      <a:gd name="connsiteY7" fmla="*/ 707464 h 926941"/>
                      <a:gd name="connsiteX8" fmla="*/ 594577 w 785078"/>
                      <a:gd name="connsiteY8" fmla="*/ 475636 h 926941"/>
                      <a:gd name="connsiteX9" fmla="*/ 237329 w 785078"/>
                      <a:gd name="connsiteY9" fmla="*/ 147897 h 926941"/>
                      <a:gd name="connsiteX0" fmla="*/ 237329 w 785078"/>
                      <a:gd name="connsiteY0" fmla="*/ 147897 h 926941"/>
                      <a:gd name="connsiteX1" fmla="*/ 46426 w 785078"/>
                      <a:gd name="connsiteY1" fmla="*/ 208834 h 926941"/>
                      <a:gd name="connsiteX2" fmla="*/ 388 w 785078"/>
                      <a:gd name="connsiteY2" fmla="*/ 138842 h 926941"/>
                      <a:gd name="connsiteX3" fmla="*/ 229451 w 785078"/>
                      <a:gd name="connsiteY3" fmla="*/ 2232 h 926941"/>
                      <a:gd name="connsiteX4" fmla="*/ 785078 w 785078"/>
                      <a:gd name="connsiteY4" fmla="*/ 478811 h 926941"/>
                      <a:gd name="connsiteX5" fmla="*/ 240563 w 785078"/>
                      <a:gd name="connsiteY5" fmla="*/ 921724 h 926941"/>
                      <a:gd name="connsiteX6" fmla="*/ 6738 w 785078"/>
                      <a:gd name="connsiteY6" fmla="*/ 759432 h 926941"/>
                      <a:gd name="connsiteX7" fmla="*/ 123029 w 785078"/>
                      <a:gd name="connsiteY7" fmla="*/ 707464 h 926941"/>
                      <a:gd name="connsiteX8" fmla="*/ 594577 w 785078"/>
                      <a:gd name="connsiteY8" fmla="*/ 475636 h 926941"/>
                      <a:gd name="connsiteX9" fmla="*/ 237329 w 785078"/>
                      <a:gd name="connsiteY9" fmla="*/ 147897 h 926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5078" h="926941">
                        <a:moveTo>
                          <a:pt x="237329" y="147897"/>
                        </a:moveTo>
                        <a:cubicBezTo>
                          <a:pt x="115543" y="159423"/>
                          <a:pt x="85916" y="210343"/>
                          <a:pt x="46426" y="208834"/>
                        </a:cubicBezTo>
                        <a:cubicBezTo>
                          <a:pt x="10111" y="260207"/>
                          <a:pt x="-1806" y="193496"/>
                          <a:pt x="388" y="138842"/>
                        </a:cubicBezTo>
                        <a:cubicBezTo>
                          <a:pt x="-7924" y="26426"/>
                          <a:pt x="118701" y="19772"/>
                          <a:pt x="229451" y="2232"/>
                        </a:cubicBezTo>
                        <a:cubicBezTo>
                          <a:pt x="646965" y="-23523"/>
                          <a:pt x="781902" y="175954"/>
                          <a:pt x="785078" y="478811"/>
                        </a:cubicBezTo>
                        <a:cubicBezTo>
                          <a:pt x="778726" y="796841"/>
                          <a:pt x="553303" y="958812"/>
                          <a:pt x="240563" y="921724"/>
                        </a:cubicBezTo>
                        <a:cubicBezTo>
                          <a:pt x="-285" y="885023"/>
                          <a:pt x="5689" y="882243"/>
                          <a:pt x="6738" y="759432"/>
                        </a:cubicBezTo>
                        <a:cubicBezTo>
                          <a:pt x="14136" y="686394"/>
                          <a:pt x="52043" y="763058"/>
                          <a:pt x="123029" y="707464"/>
                        </a:cubicBezTo>
                        <a:cubicBezTo>
                          <a:pt x="392394" y="889794"/>
                          <a:pt x="595086" y="694035"/>
                          <a:pt x="594577" y="475636"/>
                        </a:cubicBezTo>
                        <a:cubicBezTo>
                          <a:pt x="591382" y="352167"/>
                          <a:pt x="542150" y="114752"/>
                          <a:pt x="237329" y="14789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466" name="Group 465">
                <a:extLst>
                  <a:ext uri="{FF2B5EF4-FFF2-40B4-BE49-F238E27FC236}">
                    <a16:creationId xmlns:a16="http://schemas.microsoft.com/office/drawing/2014/main" id="{C857DF70-AE6E-4263-B08D-E415D04F2B26}"/>
                  </a:ext>
                </a:extLst>
              </p:cNvPr>
              <p:cNvGrpSpPr>
                <a:grpSpLocks noChangeAspect="1"/>
              </p:cNvGrpSpPr>
              <p:nvPr/>
            </p:nvGrpSpPr>
            <p:grpSpPr>
              <a:xfrm>
                <a:off x="5509684" y="5006064"/>
                <a:ext cx="302889" cy="298830"/>
                <a:chOff x="7179879" y="-2793680"/>
                <a:chExt cx="3362244" cy="3317186"/>
              </a:xfrm>
            </p:grpSpPr>
            <p:sp>
              <p:nvSpPr>
                <p:cNvPr id="467" name="Circle: Hollow 466">
                  <a:extLst>
                    <a:ext uri="{FF2B5EF4-FFF2-40B4-BE49-F238E27FC236}">
                      <a16:creationId xmlns:a16="http://schemas.microsoft.com/office/drawing/2014/main" id="{FEEA9788-F6DC-4732-A4A0-E7608BB5DEF2}"/>
                    </a:ext>
                  </a:extLst>
                </p:cNvPr>
                <p:cNvSpPr>
                  <a:spLocks noChangeAspect="1"/>
                </p:cNvSpPr>
                <p:nvPr/>
              </p:nvSpPr>
              <p:spPr>
                <a:xfrm>
                  <a:off x="7247241" y="-2761824"/>
                  <a:ext cx="3204859" cy="3204859"/>
                </a:xfrm>
                <a:prstGeom prst="donut">
                  <a:avLst>
                    <a:gd name="adj" fmla="val 22809"/>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grpSp>
              <p:nvGrpSpPr>
                <p:cNvPr id="468" name="Group 467">
                  <a:extLst>
                    <a:ext uri="{FF2B5EF4-FFF2-40B4-BE49-F238E27FC236}">
                      <a16:creationId xmlns:a16="http://schemas.microsoft.com/office/drawing/2014/main" id="{8ECC030E-A561-4974-8C75-8256AB0B508E}"/>
                    </a:ext>
                  </a:extLst>
                </p:cNvPr>
                <p:cNvGrpSpPr/>
                <p:nvPr/>
              </p:nvGrpSpPr>
              <p:grpSpPr>
                <a:xfrm>
                  <a:off x="7179879" y="-2793680"/>
                  <a:ext cx="3362244" cy="3317186"/>
                  <a:chOff x="7179879" y="-2793680"/>
                  <a:chExt cx="3362244" cy="3317186"/>
                </a:xfrm>
                <a:solidFill>
                  <a:schemeClr val="bg1"/>
                </a:solidFill>
              </p:grpSpPr>
              <p:sp>
                <p:nvSpPr>
                  <p:cNvPr id="469" name="Rectangle 468">
                    <a:extLst>
                      <a:ext uri="{FF2B5EF4-FFF2-40B4-BE49-F238E27FC236}">
                        <a16:creationId xmlns:a16="http://schemas.microsoft.com/office/drawing/2014/main" id="{C31A079D-D256-41E5-9291-C03E58BF1DB0}"/>
                      </a:ext>
                    </a:extLst>
                  </p:cNvPr>
                  <p:cNvSpPr/>
                  <p:nvPr/>
                </p:nvSpPr>
                <p:spPr>
                  <a:xfrm>
                    <a:off x="8812673" y="-2778326"/>
                    <a:ext cx="107156" cy="1397000"/>
                  </a:xfrm>
                  <a:prstGeom prst="rect">
                    <a:avLst/>
                  </a:prstGeom>
                  <a:solidFill>
                    <a:srgbClr val="E2F0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0" name="Rectangle 469">
                    <a:extLst>
                      <a:ext uri="{FF2B5EF4-FFF2-40B4-BE49-F238E27FC236}">
                        <a16:creationId xmlns:a16="http://schemas.microsoft.com/office/drawing/2014/main" id="{3E32C679-4960-49B5-83DB-7633D4010BEF}"/>
                      </a:ext>
                    </a:extLst>
                  </p:cNvPr>
                  <p:cNvSpPr/>
                  <p:nvPr/>
                </p:nvSpPr>
                <p:spPr>
                  <a:xfrm rot="1228659">
                    <a:off x="9145649" y="-2703478"/>
                    <a:ext cx="107156" cy="1397000"/>
                  </a:xfrm>
                  <a:prstGeom prst="rect">
                    <a:avLst/>
                  </a:prstGeom>
                  <a:solidFill>
                    <a:srgbClr val="E2F0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1" name="Rectangle 470">
                    <a:extLst>
                      <a:ext uri="{FF2B5EF4-FFF2-40B4-BE49-F238E27FC236}">
                        <a16:creationId xmlns:a16="http://schemas.microsoft.com/office/drawing/2014/main" id="{E9D9A4CF-9EA9-4BA3-B0CF-A0BE679C1916}"/>
                      </a:ext>
                    </a:extLst>
                  </p:cNvPr>
                  <p:cNvSpPr/>
                  <p:nvPr/>
                </p:nvSpPr>
                <p:spPr>
                  <a:xfrm rot="2645113">
                    <a:off x="9418036" y="-2527517"/>
                    <a:ext cx="107156" cy="1397000"/>
                  </a:xfrm>
                  <a:prstGeom prst="rect">
                    <a:avLst/>
                  </a:prstGeom>
                  <a:solidFill>
                    <a:srgbClr val="E2F0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2" name="Rectangle 471">
                    <a:extLst>
                      <a:ext uri="{FF2B5EF4-FFF2-40B4-BE49-F238E27FC236}">
                        <a16:creationId xmlns:a16="http://schemas.microsoft.com/office/drawing/2014/main" id="{241DC2C3-E13D-4A43-86DE-E500940BC18D}"/>
                      </a:ext>
                    </a:extLst>
                  </p:cNvPr>
                  <p:cNvSpPr/>
                  <p:nvPr/>
                </p:nvSpPr>
                <p:spPr>
                  <a:xfrm rot="3902073">
                    <a:off x="9639546" y="-2284635"/>
                    <a:ext cx="107156" cy="1397000"/>
                  </a:xfrm>
                  <a:prstGeom prst="rect">
                    <a:avLst/>
                  </a:prstGeom>
                  <a:solidFill>
                    <a:srgbClr val="E2F0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3" name="Rectangle 472">
                    <a:extLst>
                      <a:ext uri="{FF2B5EF4-FFF2-40B4-BE49-F238E27FC236}">
                        <a16:creationId xmlns:a16="http://schemas.microsoft.com/office/drawing/2014/main" id="{BFFE7058-90FC-4E2E-8DB7-56B31EA6A0B1}"/>
                      </a:ext>
                    </a:extLst>
                  </p:cNvPr>
                  <p:cNvSpPr/>
                  <p:nvPr/>
                </p:nvSpPr>
                <p:spPr>
                  <a:xfrm rot="5202222">
                    <a:off x="9790045" y="-1960639"/>
                    <a:ext cx="107156" cy="1397000"/>
                  </a:xfrm>
                  <a:prstGeom prst="rect">
                    <a:avLst/>
                  </a:prstGeom>
                  <a:solidFill>
                    <a:srgbClr val="E2F0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4" name="Rectangle 473">
                    <a:extLst>
                      <a:ext uri="{FF2B5EF4-FFF2-40B4-BE49-F238E27FC236}">
                        <a16:creationId xmlns:a16="http://schemas.microsoft.com/office/drawing/2014/main" id="{F269A389-E4FC-4CFB-A02C-97B0716F28AA}"/>
                      </a:ext>
                    </a:extLst>
                  </p:cNvPr>
                  <p:cNvSpPr/>
                  <p:nvPr/>
                </p:nvSpPr>
                <p:spPr>
                  <a:xfrm rot="6282240">
                    <a:off x="9733165" y="-1598631"/>
                    <a:ext cx="107156" cy="1397000"/>
                  </a:xfrm>
                  <a:prstGeom prst="rect">
                    <a:avLst/>
                  </a:prstGeom>
                  <a:solidFill>
                    <a:srgbClr val="E2F0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5" name="Rectangle 474">
                    <a:extLst>
                      <a:ext uri="{FF2B5EF4-FFF2-40B4-BE49-F238E27FC236}">
                        <a16:creationId xmlns:a16="http://schemas.microsoft.com/office/drawing/2014/main" id="{48715EDB-AE83-4F6A-B9D7-320C2FB5DE01}"/>
                      </a:ext>
                    </a:extLst>
                  </p:cNvPr>
                  <p:cNvSpPr/>
                  <p:nvPr/>
                </p:nvSpPr>
                <p:spPr>
                  <a:xfrm rot="7741667">
                    <a:off x="9579564" y="-1304800"/>
                    <a:ext cx="107156" cy="1397000"/>
                  </a:xfrm>
                  <a:prstGeom prst="rect">
                    <a:avLst/>
                  </a:prstGeom>
                  <a:solidFill>
                    <a:srgbClr val="E2F0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6" name="Rectangle 475">
                    <a:extLst>
                      <a:ext uri="{FF2B5EF4-FFF2-40B4-BE49-F238E27FC236}">
                        <a16:creationId xmlns:a16="http://schemas.microsoft.com/office/drawing/2014/main" id="{A868615D-39DC-4BD1-8CAB-201DE1AB1942}"/>
                      </a:ext>
                    </a:extLst>
                  </p:cNvPr>
                  <p:cNvSpPr/>
                  <p:nvPr/>
                </p:nvSpPr>
                <p:spPr>
                  <a:xfrm rot="8861991">
                    <a:off x="9351764" y="-1006849"/>
                    <a:ext cx="107156" cy="1397000"/>
                  </a:xfrm>
                  <a:prstGeom prst="rect">
                    <a:avLst/>
                  </a:prstGeom>
                  <a:solidFill>
                    <a:srgbClr val="E2F0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7" name="Rectangle 476">
                    <a:extLst>
                      <a:ext uri="{FF2B5EF4-FFF2-40B4-BE49-F238E27FC236}">
                        <a16:creationId xmlns:a16="http://schemas.microsoft.com/office/drawing/2014/main" id="{3B63CCB1-7082-4E62-95F4-A02EE2066945}"/>
                      </a:ext>
                    </a:extLst>
                  </p:cNvPr>
                  <p:cNvSpPr/>
                  <p:nvPr/>
                </p:nvSpPr>
                <p:spPr>
                  <a:xfrm rot="10241329">
                    <a:off x="9003202" y="-898699"/>
                    <a:ext cx="107156" cy="1397000"/>
                  </a:xfrm>
                  <a:prstGeom prst="rect">
                    <a:avLst/>
                  </a:prstGeom>
                  <a:solidFill>
                    <a:srgbClr val="E2F0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8" name="Rectangle 477">
                    <a:extLst>
                      <a:ext uri="{FF2B5EF4-FFF2-40B4-BE49-F238E27FC236}">
                        <a16:creationId xmlns:a16="http://schemas.microsoft.com/office/drawing/2014/main" id="{96413B75-474F-47BE-92C2-07A886B4FE7A}"/>
                      </a:ext>
                    </a:extLst>
                  </p:cNvPr>
                  <p:cNvSpPr/>
                  <p:nvPr/>
                </p:nvSpPr>
                <p:spPr>
                  <a:xfrm rot="11368943">
                    <a:off x="8612675" y="-873490"/>
                    <a:ext cx="107154" cy="1396996"/>
                  </a:xfrm>
                  <a:prstGeom prst="rect">
                    <a:avLst/>
                  </a:prstGeom>
                  <a:solidFill>
                    <a:srgbClr val="E2F0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9" name="Rectangle 478">
                    <a:extLst>
                      <a:ext uri="{FF2B5EF4-FFF2-40B4-BE49-F238E27FC236}">
                        <a16:creationId xmlns:a16="http://schemas.microsoft.com/office/drawing/2014/main" id="{7BCE253A-1BDC-4A84-9225-388BA977B4EF}"/>
                      </a:ext>
                    </a:extLst>
                  </p:cNvPr>
                  <p:cNvSpPr/>
                  <p:nvPr/>
                </p:nvSpPr>
                <p:spPr>
                  <a:xfrm rot="12910701">
                    <a:off x="8311615" y="-1009934"/>
                    <a:ext cx="107156" cy="1397000"/>
                  </a:xfrm>
                  <a:prstGeom prst="rect">
                    <a:avLst/>
                  </a:prstGeom>
                  <a:solidFill>
                    <a:srgbClr val="E2F0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0" name="Rectangle 479">
                    <a:extLst>
                      <a:ext uri="{FF2B5EF4-FFF2-40B4-BE49-F238E27FC236}">
                        <a16:creationId xmlns:a16="http://schemas.microsoft.com/office/drawing/2014/main" id="{6B5F09BE-7811-445E-B482-1B13CEA0A906}"/>
                      </a:ext>
                    </a:extLst>
                  </p:cNvPr>
                  <p:cNvSpPr/>
                  <p:nvPr/>
                </p:nvSpPr>
                <p:spPr>
                  <a:xfrm rot="14042364">
                    <a:off x="8024387" y="-1260440"/>
                    <a:ext cx="107156" cy="1397000"/>
                  </a:xfrm>
                  <a:prstGeom prst="rect">
                    <a:avLst/>
                  </a:prstGeom>
                  <a:solidFill>
                    <a:srgbClr val="E2F0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1" name="Rectangle 480">
                    <a:extLst>
                      <a:ext uri="{FF2B5EF4-FFF2-40B4-BE49-F238E27FC236}">
                        <a16:creationId xmlns:a16="http://schemas.microsoft.com/office/drawing/2014/main" id="{9D5E7225-BA40-469E-898C-F84D703E0E60}"/>
                      </a:ext>
                    </a:extLst>
                  </p:cNvPr>
                  <p:cNvSpPr/>
                  <p:nvPr/>
                </p:nvSpPr>
                <p:spPr>
                  <a:xfrm rot="15303157">
                    <a:off x="7882347" y="-1595019"/>
                    <a:ext cx="107156" cy="1397000"/>
                  </a:xfrm>
                  <a:prstGeom prst="rect">
                    <a:avLst/>
                  </a:prstGeom>
                  <a:solidFill>
                    <a:srgbClr val="E2F0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2" name="Rectangle 481">
                    <a:extLst>
                      <a:ext uri="{FF2B5EF4-FFF2-40B4-BE49-F238E27FC236}">
                        <a16:creationId xmlns:a16="http://schemas.microsoft.com/office/drawing/2014/main" id="{4C8030A2-7C7D-4735-A6C3-BD58D9BE01E8}"/>
                      </a:ext>
                    </a:extLst>
                  </p:cNvPr>
                  <p:cNvSpPr/>
                  <p:nvPr/>
                </p:nvSpPr>
                <p:spPr>
                  <a:xfrm rot="16372394">
                    <a:off x="7824801" y="-1968627"/>
                    <a:ext cx="107156" cy="1397000"/>
                  </a:xfrm>
                  <a:prstGeom prst="rect">
                    <a:avLst/>
                  </a:prstGeom>
                  <a:solidFill>
                    <a:srgbClr val="E2F0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3" name="Rectangle 482">
                    <a:extLst>
                      <a:ext uri="{FF2B5EF4-FFF2-40B4-BE49-F238E27FC236}">
                        <a16:creationId xmlns:a16="http://schemas.microsoft.com/office/drawing/2014/main" id="{CC4D6609-4518-414D-93B5-C0679AFF0C73}"/>
                      </a:ext>
                    </a:extLst>
                  </p:cNvPr>
                  <p:cNvSpPr/>
                  <p:nvPr/>
                </p:nvSpPr>
                <p:spPr>
                  <a:xfrm rot="17942619">
                    <a:off x="7926583" y="-2290869"/>
                    <a:ext cx="107156" cy="1397000"/>
                  </a:xfrm>
                  <a:prstGeom prst="rect">
                    <a:avLst/>
                  </a:prstGeom>
                  <a:solidFill>
                    <a:srgbClr val="E2F0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4" name="Rectangle 483">
                    <a:extLst>
                      <a:ext uri="{FF2B5EF4-FFF2-40B4-BE49-F238E27FC236}">
                        <a16:creationId xmlns:a16="http://schemas.microsoft.com/office/drawing/2014/main" id="{C6BB5A19-4C87-4ACC-95BC-3AA38A50A3AE}"/>
                      </a:ext>
                    </a:extLst>
                  </p:cNvPr>
                  <p:cNvSpPr/>
                  <p:nvPr/>
                </p:nvSpPr>
                <p:spPr>
                  <a:xfrm rot="19018146">
                    <a:off x="8073907" y="-2661997"/>
                    <a:ext cx="107156" cy="1397000"/>
                  </a:xfrm>
                  <a:prstGeom prst="rect">
                    <a:avLst/>
                  </a:prstGeom>
                  <a:solidFill>
                    <a:srgbClr val="E2F0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5" name="Rectangle 484">
                    <a:extLst>
                      <a:ext uri="{FF2B5EF4-FFF2-40B4-BE49-F238E27FC236}">
                        <a16:creationId xmlns:a16="http://schemas.microsoft.com/office/drawing/2014/main" id="{7D1A6CDB-9E40-442A-8E7A-47C6852A2C3F}"/>
                      </a:ext>
                    </a:extLst>
                  </p:cNvPr>
                  <p:cNvSpPr/>
                  <p:nvPr/>
                </p:nvSpPr>
                <p:spPr>
                  <a:xfrm rot="20227015">
                    <a:off x="8448808" y="-2793680"/>
                    <a:ext cx="107156" cy="1397000"/>
                  </a:xfrm>
                  <a:prstGeom prst="rect">
                    <a:avLst/>
                  </a:prstGeom>
                  <a:solidFill>
                    <a:srgbClr val="E2F0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grpSp>
      <p:sp>
        <p:nvSpPr>
          <p:cNvPr id="3" name="TextBox 2">
            <a:extLst>
              <a:ext uri="{FF2B5EF4-FFF2-40B4-BE49-F238E27FC236}">
                <a16:creationId xmlns:a16="http://schemas.microsoft.com/office/drawing/2014/main" id="{87388F99-F27E-4D4F-B754-32A8BAA3E7C0}"/>
              </a:ext>
            </a:extLst>
          </p:cNvPr>
          <p:cNvSpPr txBox="1"/>
          <p:nvPr/>
        </p:nvSpPr>
        <p:spPr>
          <a:xfrm>
            <a:off x="9132859" y="1151933"/>
            <a:ext cx="2744522" cy="1785104"/>
          </a:xfrm>
          <a:prstGeom prst="rect">
            <a:avLst/>
          </a:prstGeom>
          <a:noFill/>
        </p:spPr>
        <p:txBody>
          <a:bodyPr wrap="square" rtlCol="0">
            <a:spAutoFit/>
          </a:bodyPr>
          <a:lstStyle>
            <a:defPPr>
              <a:defRPr lang="en-US"/>
            </a:defPPr>
            <a:lvl1pPr algn="ctr">
              <a:defRPr b="1" i="0">
                <a:solidFill>
                  <a:srgbClr val="2774AA"/>
                </a:solidFill>
                <a:effectLst/>
                <a:latin typeface="proxima-nova"/>
              </a:defRPr>
            </a:lvl1pPr>
          </a:lstStyle>
          <a:p>
            <a:r>
              <a:rPr lang="en-GB" sz="2000" dirty="0"/>
              <a:t>Grand Challenge II</a:t>
            </a:r>
          </a:p>
          <a:p>
            <a:r>
              <a:rPr lang="en-GB" dirty="0"/>
              <a:t>Improving scenarios, predictions and projections of future ocean-human systems at multiple scales</a:t>
            </a:r>
          </a:p>
        </p:txBody>
      </p:sp>
      <p:sp>
        <p:nvSpPr>
          <p:cNvPr id="9" name="TextBox 8">
            <a:extLst>
              <a:ext uri="{FF2B5EF4-FFF2-40B4-BE49-F238E27FC236}">
                <a16:creationId xmlns:a16="http://schemas.microsoft.com/office/drawing/2014/main" id="{7DA77551-9810-49EF-B55B-6A55993647A9}"/>
              </a:ext>
            </a:extLst>
          </p:cNvPr>
          <p:cNvSpPr txBox="1"/>
          <p:nvPr/>
        </p:nvSpPr>
        <p:spPr>
          <a:xfrm>
            <a:off x="253256" y="1151933"/>
            <a:ext cx="2744522" cy="1785104"/>
          </a:xfrm>
          <a:prstGeom prst="rect">
            <a:avLst/>
          </a:prstGeom>
          <a:noFill/>
        </p:spPr>
        <p:txBody>
          <a:bodyPr wrap="square" rtlCol="0">
            <a:spAutoFit/>
          </a:bodyPr>
          <a:lstStyle>
            <a:defPPr>
              <a:defRPr lang="en-US"/>
            </a:defPPr>
            <a:lvl1pPr algn="ctr">
              <a:defRPr b="1" i="0">
                <a:solidFill>
                  <a:srgbClr val="2774AA"/>
                </a:solidFill>
                <a:effectLst/>
                <a:latin typeface="proxima-nova"/>
              </a:defRPr>
            </a:lvl1pPr>
          </a:lstStyle>
          <a:p>
            <a:r>
              <a:rPr lang="en-GB" sz="2000" dirty="0"/>
              <a:t>Grand Challenge I</a:t>
            </a:r>
          </a:p>
          <a:p>
            <a:r>
              <a:rPr lang="en-GB" dirty="0"/>
              <a:t>Understanding and quantifying the state and variability of marine ecosystems</a:t>
            </a:r>
          </a:p>
          <a:p>
            <a:endParaRPr lang="en-GB" dirty="0"/>
          </a:p>
        </p:txBody>
      </p:sp>
      <p:sp>
        <p:nvSpPr>
          <p:cNvPr id="10" name="TextBox 9">
            <a:extLst>
              <a:ext uri="{FF2B5EF4-FFF2-40B4-BE49-F238E27FC236}">
                <a16:creationId xmlns:a16="http://schemas.microsoft.com/office/drawing/2014/main" id="{1D03E146-BC98-4258-BDFF-64D50B5E9BC6}"/>
              </a:ext>
            </a:extLst>
          </p:cNvPr>
          <p:cNvSpPr txBox="1"/>
          <p:nvPr/>
        </p:nvSpPr>
        <p:spPr>
          <a:xfrm>
            <a:off x="7718917" y="4991888"/>
            <a:ext cx="2744522" cy="1231106"/>
          </a:xfrm>
          <a:prstGeom prst="rect">
            <a:avLst/>
          </a:prstGeom>
          <a:noFill/>
        </p:spPr>
        <p:txBody>
          <a:bodyPr wrap="square" rtlCol="0">
            <a:spAutoFit/>
          </a:bodyPr>
          <a:lstStyle>
            <a:defPPr>
              <a:defRPr lang="en-US"/>
            </a:defPPr>
            <a:lvl1pPr algn="ctr">
              <a:defRPr b="1" i="0">
                <a:solidFill>
                  <a:srgbClr val="2774AA"/>
                </a:solidFill>
                <a:effectLst/>
                <a:latin typeface="proxima-nova"/>
              </a:defRPr>
            </a:lvl1pPr>
          </a:lstStyle>
          <a:p>
            <a:r>
              <a:rPr lang="en-GB" sz="2000" dirty="0"/>
              <a:t>Grand Challenge III</a:t>
            </a:r>
          </a:p>
          <a:p>
            <a:r>
              <a:rPr lang="en-GB" dirty="0"/>
              <a:t>Improving and achieving sustainable ocean governance</a:t>
            </a:r>
          </a:p>
        </p:txBody>
      </p:sp>
      <p:pic>
        <p:nvPicPr>
          <p:cNvPr id="1366" name="Picture 1365" descr="C:\Users\a21561\AppData\Local\Microsoft\Windows\INetCacheContent.Word\imber logo.png">
            <a:extLst>
              <a:ext uri="{FF2B5EF4-FFF2-40B4-BE49-F238E27FC236}">
                <a16:creationId xmlns:a16="http://schemas.microsoft.com/office/drawing/2014/main" id="{B9222E13-DA84-4250-BFD3-E0D77A87C289}"/>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l="-281" b="-1128"/>
          <a:stretch/>
        </p:blipFill>
        <p:spPr bwMode="auto">
          <a:xfrm>
            <a:off x="973853" y="4076457"/>
            <a:ext cx="2360030" cy="589767"/>
          </a:xfrm>
          <a:prstGeom prst="rect">
            <a:avLst/>
          </a:prstGeom>
          <a:noFill/>
          <a:ln>
            <a:noFill/>
          </a:ln>
        </p:spPr>
      </p:pic>
      <p:sp>
        <p:nvSpPr>
          <p:cNvPr id="697" name="TextBox 696">
            <a:extLst>
              <a:ext uri="{FF2B5EF4-FFF2-40B4-BE49-F238E27FC236}">
                <a16:creationId xmlns:a16="http://schemas.microsoft.com/office/drawing/2014/main" id="{D6E5AEA3-81AB-44D0-914E-94F8ACE23DE9}"/>
              </a:ext>
            </a:extLst>
          </p:cNvPr>
          <p:cNvSpPr txBox="1"/>
          <p:nvPr/>
        </p:nvSpPr>
        <p:spPr>
          <a:xfrm>
            <a:off x="4336446" y="221206"/>
            <a:ext cx="369012" cy="923330"/>
          </a:xfrm>
          <a:prstGeom prst="rect">
            <a:avLst/>
          </a:prstGeom>
          <a:noFill/>
        </p:spPr>
        <p:txBody>
          <a:bodyPr wrap="none" rtlCol="0">
            <a:spAutoFit/>
          </a:bodyPr>
          <a:lstStyle/>
          <a:p>
            <a:pPr algn="ctr"/>
            <a:r>
              <a:rPr lang="it-IT" sz="5400" b="1" dirty="0">
                <a:solidFill>
                  <a:srgbClr val="2774AA"/>
                </a:solidFill>
              </a:rPr>
              <a:t>I</a:t>
            </a:r>
            <a:endParaRPr lang="en-GB" sz="5400" b="1" dirty="0">
              <a:solidFill>
                <a:srgbClr val="2774AA"/>
              </a:solidFill>
            </a:endParaRPr>
          </a:p>
        </p:txBody>
      </p:sp>
      <p:sp>
        <p:nvSpPr>
          <p:cNvPr id="698" name="TextBox 697">
            <a:extLst>
              <a:ext uri="{FF2B5EF4-FFF2-40B4-BE49-F238E27FC236}">
                <a16:creationId xmlns:a16="http://schemas.microsoft.com/office/drawing/2014/main" id="{0FA09495-22A8-4C52-BCC9-88BF62D4E08D}"/>
              </a:ext>
            </a:extLst>
          </p:cNvPr>
          <p:cNvSpPr txBox="1"/>
          <p:nvPr/>
        </p:nvSpPr>
        <p:spPr>
          <a:xfrm>
            <a:off x="7327314" y="221206"/>
            <a:ext cx="553357" cy="923330"/>
          </a:xfrm>
          <a:prstGeom prst="rect">
            <a:avLst/>
          </a:prstGeom>
          <a:noFill/>
        </p:spPr>
        <p:txBody>
          <a:bodyPr wrap="none" rtlCol="0">
            <a:spAutoFit/>
          </a:bodyPr>
          <a:lstStyle/>
          <a:p>
            <a:pPr algn="ctr"/>
            <a:r>
              <a:rPr lang="it-IT" sz="5400" b="1" dirty="0">
                <a:solidFill>
                  <a:srgbClr val="2774AA"/>
                </a:solidFill>
              </a:rPr>
              <a:t>II</a:t>
            </a:r>
            <a:endParaRPr lang="en-GB" sz="5400" b="1" dirty="0">
              <a:solidFill>
                <a:srgbClr val="2774AA"/>
              </a:solidFill>
            </a:endParaRPr>
          </a:p>
        </p:txBody>
      </p:sp>
      <p:sp>
        <p:nvSpPr>
          <p:cNvPr id="699" name="TextBox 698">
            <a:extLst>
              <a:ext uri="{FF2B5EF4-FFF2-40B4-BE49-F238E27FC236}">
                <a16:creationId xmlns:a16="http://schemas.microsoft.com/office/drawing/2014/main" id="{D4BDB303-1F18-410B-9E39-A6CADEFEEA12}"/>
              </a:ext>
            </a:extLst>
          </p:cNvPr>
          <p:cNvSpPr txBox="1"/>
          <p:nvPr/>
        </p:nvSpPr>
        <p:spPr>
          <a:xfrm>
            <a:off x="5723149" y="5666969"/>
            <a:ext cx="737702" cy="923330"/>
          </a:xfrm>
          <a:prstGeom prst="rect">
            <a:avLst/>
          </a:prstGeom>
          <a:noFill/>
        </p:spPr>
        <p:txBody>
          <a:bodyPr wrap="none" rtlCol="0">
            <a:spAutoFit/>
          </a:bodyPr>
          <a:lstStyle/>
          <a:p>
            <a:pPr algn="ctr"/>
            <a:r>
              <a:rPr lang="it-IT" sz="5400" b="1" dirty="0">
                <a:solidFill>
                  <a:srgbClr val="2774AA"/>
                </a:solidFill>
              </a:rPr>
              <a:t>III</a:t>
            </a:r>
            <a:endParaRPr lang="en-GB" sz="5400" b="1" dirty="0">
              <a:solidFill>
                <a:srgbClr val="2774AA"/>
              </a:solidFill>
            </a:endParaRPr>
          </a:p>
        </p:txBody>
      </p:sp>
      <p:sp>
        <p:nvSpPr>
          <p:cNvPr id="700" name="TextBox 699">
            <a:extLst>
              <a:ext uri="{FF2B5EF4-FFF2-40B4-BE49-F238E27FC236}">
                <a16:creationId xmlns:a16="http://schemas.microsoft.com/office/drawing/2014/main" id="{23F73B98-BC5E-44F3-AE04-D4D74BDF2222}"/>
              </a:ext>
            </a:extLst>
          </p:cNvPr>
          <p:cNvSpPr txBox="1"/>
          <p:nvPr/>
        </p:nvSpPr>
        <p:spPr>
          <a:xfrm>
            <a:off x="440047" y="4619619"/>
            <a:ext cx="3427643" cy="1200329"/>
          </a:xfrm>
          <a:prstGeom prst="rect">
            <a:avLst/>
          </a:prstGeom>
          <a:noFill/>
        </p:spPr>
        <p:txBody>
          <a:bodyPr wrap="square" rtlCol="0">
            <a:spAutoFit/>
          </a:bodyPr>
          <a:lstStyle/>
          <a:p>
            <a:pPr algn="ctr"/>
            <a:r>
              <a:rPr lang="en-GB" sz="2400" b="1" dirty="0">
                <a:solidFill>
                  <a:srgbClr val="2774AA"/>
                </a:solidFill>
              </a:rPr>
              <a:t>Science Plan and Implementation Strategy (2016-2025</a:t>
            </a:r>
            <a:r>
              <a:rPr lang="it-IT" sz="2400" b="1" dirty="0">
                <a:solidFill>
                  <a:srgbClr val="2774AA"/>
                </a:solidFill>
              </a:rPr>
              <a:t>)</a:t>
            </a:r>
            <a:endParaRPr lang="en-GB" sz="2400" b="1" dirty="0">
              <a:solidFill>
                <a:srgbClr val="2774AA"/>
              </a:solidFill>
            </a:endParaRPr>
          </a:p>
        </p:txBody>
      </p:sp>
    </p:spTree>
    <p:extLst>
      <p:ext uri="{BB962C8B-B14F-4D97-AF65-F5344CB8AC3E}">
        <p14:creationId xmlns:p14="http://schemas.microsoft.com/office/powerpoint/2010/main" val="227089507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97"/>
                                        </p:tgtEl>
                                        <p:attrNameLst>
                                          <p:attrName>style.visibility</p:attrName>
                                        </p:attrNameLst>
                                      </p:cBhvr>
                                      <p:to>
                                        <p:strVal val="visible"/>
                                      </p:to>
                                    </p:set>
                                    <p:animEffect transition="in" filter="fade">
                                      <p:cBhvr>
                                        <p:cTn id="7" dur="500"/>
                                        <p:tgtEl>
                                          <p:spTgt spid="697"/>
                                        </p:tgtEl>
                                      </p:cBhvr>
                                    </p:animEffect>
                                  </p:childTnLst>
                                </p:cTn>
                              </p:par>
                            </p:childTnLst>
                          </p:cTn>
                        </p:par>
                        <p:par>
                          <p:cTn id="8" fill="hold">
                            <p:stCondLst>
                              <p:cond delay="500"/>
                            </p:stCondLst>
                            <p:childTnLst>
                              <p:par>
                                <p:cTn id="9" presetID="10" presetClass="entr" presetSubtype="0" fill="hold" grpId="0" nodeType="afterEffect">
                                  <p:stCondLst>
                                    <p:cond delay="250"/>
                                  </p:stCondLst>
                                  <p:childTnLst>
                                    <p:set>
                                      <p:cBhvr>
                                        <p:cTn id="10" dur="1" fill="hold">
                                          <p:stCondLst>
                                            <p:cond delay="0"/>
                                          </p:stCondLst>
                                        </p:cTn>
                                        <p:tgtEl>
                                          <p:spTgt spid="698"/>
                                        </p:tgtEl>
                                        <p:attrNameLst>
                                          <p:attrName>style.visibility</p:attrName>
                                        </p:attrNameLst>
                                      </p:cBhvr>
                                      <p:to>
                                        <p:strVal val="visible"/>
                                      </p:to>
                                    </p:set>
                                    <p:animEffect transition="in" filter="fade">
                                      <p:cBhvr>
                                        <p:cTn id="11" dur="500"/>
                                        <p:tgtEl>
                                          <p:spTgt spid="698"/>
                                        </p:tgtEl>
                                      </p:cBhvr>
                                    </p:animEffect>
                                  </p:childTnLst>
                                </p:cTn>
                              </p:par>
                            </p:childTnLst>
                          </p:cTn>
                        </p:par>
                        <p:par>
                          <p:cTn id="12" fill="hold">
                            <p:stCondLst>
                              <p:cond delay="1250"/>
                            </p:stCondLst>
                            <p:childTnLst>
                              <p:par>
                                <p:cTn id="13" presetID="10" presetClass="entr" presetSubtype="0" fill="hold" grpId="0" nodeType="afterEffect">
                                  <p:stCondLst>
                                    <p:cond delay="250"/>
                                  </p:stCondLst>
                                  <p:childTnLst>
                                    <p:set>
                                      <p:cBhvr>
                                        <p:cTn id="14" dur="1" fill="hold">
                                          <p:stCondLst>
                                            <p:cond delay="0"/>
                                          </p:stCondLst>
                                        </p:cTn>
                                        <p:tgtEl>
                                          <p:spTgt spid="699"/>
                                        </p:tgtEl>
                                        <p:attrNameLst>
                                          <p:attrName>style.visibility</p:attrName>
                                        </p:attrNameLst>
                                      </p:cBhvr>
                                      <p:to>
                                        <p:strVal val="visible"/>
                                      </p:to>
                                    </p:set>
                                    <p:animEffect transition="in" filter="fade">
                                      <p:cBhvr>
                                        <p:cTn id="15" dur="500"/>
                                        <p:tgtEl>
                                          <p:spTgt spid="699"/>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fade">
                                      <p:cBhvr>
                                        <p:cTn id="20" dur="500"/>
                                        <p:tgtEl>
                                          <p:spTgt spid="9"/>
                                        </p:tgtEl>
                                      </p:cBhvr>
                                    </p:animEffect>
                                  </p:childTnLst>
                                </p:cTn>
                              </p:par>
                            </p:childTnLst>
                          </p:cTn>
                        </p:par>
                        <p:par>
                          <p:cTn id="21" fill="hold">
                            <p:stCondLst>
                              <p:cond delay="500"/>
                            </p:stCondLst>
                            <p:childTnLst>
                              <p:par>
                                <p:cTn id="22" presetID="10" presetClass="entr" presetSubtype="0"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fade">
                                      <p:cBhvr>
                                        <p:cTn id="24" dur="500"/>
                                        <p:tgtEl>
                                          <p:spTgt spid="3"/>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fade">
                                      <p:cBhvr>
                                        <p:cTn id="2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9" grpId="0"/>
      <p:bldP spid="10" grpId="0"/>
      <p:bldP spid="697" grpId="0"/>
      <p:bldP spid="698" grpId="0"/>
      <p:bldP spid="699"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1A3E9854-0614-496E-AFA1-A12A86C82E19}"/>
              </a:ext>
            </a:extLst>
          </p:cNvPr>
          <p:cNvSpPr txBox="1"/>
          <p:nvPr/>
        </p:nvSpPr>
        <p:spPr>
          <a:xfrm>
            <a:off x="814036" y="-1296702"/>
            <a:ext cx="5994398" cy="769441"/>
          </a:xfrm>
          <a:prstGeom prst="rect">
            <a:avLst/>
          </a:prstGeom>
          <a:noFill/>
        </p:spPr>
        <p:txBody>
          <a:bodyPr wrap="none" rtlCol="0">
            <a:spAutoFit/>
          </a:bodyPr>
          <a:lstStyle/>
          <a:p>
            <a:r>
              <a:rPr lang="en-GB" sz="4400" dirty="0"/>
              <a:t>ClimEco7 Summer School</a:t>
            </a:r>
          </a:p>
        </p:txBody>
      </p:sp>
      <p:pic>
        <p:nvPicPr>
          <p:cNvPr id="12" name="Picture 11">
            <a:extLst>
              <a:ext uri="{FF2B5EF4-FFF2-40B4-BE49-F238E27FC236}">
                <a16:creationId xmlns:a16="http://schemas.microsoft.com/office/drawing/2014/main" id="{27D22E56-7FBB-4630-9BB8-4D8337DE97ED}"/>
              </a:ext>
            </a:extLst>
          </p:cNvPr>
          <p:cNvPicPr>
            <a:picLocks noChangeAspect="1"/>
          </p:cNvPicPr>
          <p:nvPr/>
        </p:nvPicPr>
        <p:blipFill rotWithShape="1">
          <a:blip r:embed="rId2"/>
          <a:srcRect l="565" t="9506" r="1" b="4040"/>
          <a:stretch/>
        </p:blipFill>
        <p:spPr>
          <a:xfrm>
            <a:off x="0" y="76655"/>
            <a:ext cx="9036031" cy="2567570"/>
          </a:xfrm>
          <a:prstGeom prst="rect">
            <a:avLst/>
          </a:prstGeom>
        </p:spPr>
      </p:pic>
      <p:pic>
        <p:nvPicPr>
          <p:cNvPr id="2062" name="Picture 14">
            <a:extLst>
              <a:ext uri="{FF2B5EF4-FFF2-40B4-BE49-F238E27FC236}">
                <a16:creationId xmlns:a16="http://schemas.microsoft.com/office/drawing/2014/main" id="{69A49FD3-F0D8-4128-8213-BFA3C19E3B0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464727" y="795687"/>
            <a:ext cx="2312870" cy="1653214"/>
          </a:xfrm>
          <a:prstGeom prst="rect">
            <a:avLst/>
          </a:prstGeom>
          <a:noFill/>
          <a:extLst>
            <a:ext uri="{909E8E84-426E-40DD-AFC4-6F175D3DCCD1}">
              <a14:hiddenFill xmlns:a14="http://schemas.microsoft.com/office/drawing/2010/main">
                <a:solidFill>
                  <a:srgbClr val="FFFFFF"/>
                </a:solidFill>
              </a14:hiddenFill>
            </a:ext>
          </a:extLst>
        </p:spPr>
      </p:pic>
      <p:sp>
        <p:nvSpPr>
          <p:cNvPr id="13" name="TextBox 12">
            <a:extLst>
              <a:ext uri="{FF2B5EF4-FFF2-40B4-BE49-F238E27FC236}">
                <a16:creationId xmlns:a16="http://schemas.microsoft.com/office/drawing/2014/main" id="{A731C1D2-F37B-46A3-B6B8-1A0C2E1BC3C1}"/>
              </a:ext>
            </a:extLst>
          </p:cNvPr>
          <p:cNvSpPr txBox="1"/>
          <p:nvPr/>
        </p:nvSpPr>
        <p:spPr>
          <a:xfrm>
            <a:off x="10001623" y="597143"/>
            <a:ext cx="1360437" cy="369332"/>
          </a:xfrm>
          <a:prstGeom prst="rect">
            <a:avLst/>
          </a:prstGeom>
          <a:noFill/>
        </p:spPr>
        <p:txBody>
          <a:bodyPr wrap="none" rtlCol="0">
            <a:spAutoFit/>
          </a:bodyPr>
          <a:lstStyle/>
          <a:p>
            <a:r>
              <a:rPr lang="it-IT" b="1" dirty="0">
                <a:solidFill>
                  <a:srgbClr val="1473B7"/>
                </a:solidFill>
              </a:rPr>
              <a:t>Endorsed by</a:t>
            </a:r>
            <a:endParaRPr lang="en-GB" b="1" dirty="0">
              <a:solidFill>
                <a:srgbClr val="1473B7"/>
              </a:solidFill>
            </a:endParaRPr>
          </a:p>
        </p:txBody>
      </p:sp>
      <p:pic>
        <p:nvPicPr>
          <p:cNvPr id="24" name="Picture 23" descr="Graphical user interface, application&#10;&#10;Description automatically generated">
            <a:extLst>
              <a:ext uri="{FF2B5EF4-FFF2-40B4-BE49-F238E27FC236}">
                <a16:creationId xmlns:a16="http://schemas.microsoft.com/office/drawing/2014/main" id="{4248CE1C-BBDD-4207-A17F-C8D0AEA53439}"/>
              </a:ext>
            </a:extLst>
          </p:cNvPr>
          <p:cNvPicPr>
            <a:picLocks noChangeAspect="1"/>
          </p:cNvPicPr>
          <p:nvPr/>
        </p:nvPicPr>
        <p:blipFill rotWithShape="1">
          <a:blip r:embed="rId4">
            <a:extLst>
              <a:ext uri="{28A0092B-C50C-407E-A947-70E740481C1C}">
                <a14:useLocalDpi xmlns:a14="http://schemas.microsoft.com/office/drawing/2010/main" val="0"/>
              </a:ext>
            </a:extLst>
          </a:blip>
          <a:srcRect t="22694" b="23813"/>
          <a:stretch/>
        </p:blipFill>
        <p:spPr>
          <a:xfrm>
            <a:off x="0" y="2585501"/>
            <a:ext cx="12206294" cy="3521683"/>
          </a:xfrm>
          <a:prstGeom prst="rect">
            <a:avLst/>
          </a:prstGeom>
        </p:spPr>
      </p:pic>
      <p:sp>
        <p:nvSpPr>
          <p:cNvPr id="21" name="TextBox 20">
            <a:extLst>
              <a:ext uri="{FF2B5EF4-FFF2-40B4-BE49-F238E27FC236}">
                <a16:creationId xmlns:a16="http://schemas.microsoft.com/office/drawing/2014/main" id="{6C215CE5-8D3A-423E-B29B-9D3BD3EC9399}"/>
              </a:ext>
            </a:extLst>
          </p:cNvPr>
          <p:cNvSpPr txBox="1"/>
          <p:nvPr/>
        </p:nvSpPr>
        <p:spPr>
          <a:xfrm>
            <a:off x="2981237" y="6132902"/>
            <a:ext cx="6229526" cy="523220"/>
          </a:xfrm>
          <a:prstGeom prst="rect">
            <a:avLst/>
          </a:prstGeom>
          <a:noFill/>
        </p:spPr>
        <p:txBody>
          <a:bodyPr wrap="square">
            <a:spAutoFit/>
          </a:bodyPr>
          <a:lstStyle/>
          <a:p>
            <a:pPr algn="ctr"/>
            <a:r>
              <a:rPr lang="en-GB" sz="2800" dirty="0">
                <a:solidFill>
                  <a:srgbClr val="1473B7"/>
                </a:solidFill>
              </a:rPr>
              <a:t>Attended by </a:t>
            </a:r>
            <a:r>
              <a:rPr lang="en-GB" sz="2800" b="1" dirty="0">
                <a:solidFill>
                  <a:srgbClr val="1473B7"/>
                </a:solidFill>
              </a:rPr>
              <a:t>60 ECRs </a:t>
            </a:r>
            <a:r>
              <a:rPr lang="en-GB" sz="2800" dirty="0">
                <a:solidFill>
                  <a:srgbClr val="1473B7"/>
                </a:solidFill>
              </a:rPr>
              <a:t>from </a:t>
            </a:r>
            <a:r>
              <a:rPr lang="en-GB" sz="2800" b="1" dirty="0">
                <a:solidFill>
                  <a:srgbClr val="1473B7"/>
                </a:solidFill>
              </a:rPr>
              <a:t>38 countries</a:t>
            </a:r>
          </a:p>
        </p:txBody>
      </p:sp>
      <p:sp>
        <p:nvSpPr>
          <p:cNvPr id="20" name="Rectangle 19">
            <a:extLst>
              <a:ext uri="{FF2B5EF4-FFF2-40B4-BE49-F238E27FC236}">
                <a16:creationId xmlns:a16="http://schemas.microsoft.com/office/drawing/2014/main" id="{68B8B962-D555-4977-B8FE-B1779C44D8FE}"/>
              </a:ext>
            </a:extLst>
          </p:cNvPr>
          <p:cNvSpPr/>
          <p:nvPr/>
        </p:nvSpPr>
        <p:spPr>
          <a:xfrm>
            <a:off x="0" y="-1"/>
            <a:ext cx="3682767" cy="64595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27" name="Picture 26">
            <a:extLst>
              <a:ext uri="{FF2B5EF4-FFF2-40B4-BE49-F238E27FC236}">
                <a16:creationId xmlns:a16="http://schemas.microsoft.com/office/drawing/2014/main" id="{41C7CF4E-4B1B-46ED-B3F8-1DA04EFC866A}"/>
              </a:ext>
            </a:extLst>
          </p:cNvPr>
          <p:cNvPicPr>
            <a:picLocks noChangeAspect="1"/>
          </p:cNvPicPr>
          <p:nvPr/>
        </p:nvPicPr>
        <p:blipFill rotWithShape="1">
          <a:blip r:embed="rId5">
            <a:extLst>
              <a:ext uri="{28A0092B-C50C-407E-A947-70E740481C1C}">
                <a14:useLocalDpi xmlns:a14="http://schemas.microsoft.com/office/drawing/2010/main" val="0"/>
              </a:ext>
            </a:extLst>
          </a:blip>
          <a:srcRect r="51355" b="74484"/>
          <a:stretch/>
        </p:blipFill>
        <p:spPr>
          <a:xfrm>
            <a:off x="142614" y="56804"/>
            <a:ext cx="1475512" cy="602008"/>
          </a:xfrm>
          <a:prstGeom prst="rect">
            <a:avLst/>
          </a:prstGeom>
        </p:spPr>
      </p:pic>
      <p:pic>
        <p:nvPicPr>
          <p:cNvPr id="28" name="Picture 27" descr="C:\Users\a21561\AppData\Local\Microsoft\Windows\INetCacheContent.Word\imber logo.png">
            <a:extLst>
              <a:ext uri="{FF2B5EF4-FFF2-40B4-BE49-F238E27FC236}">
                <a16:creationId xmlns:a16="http://schemas.microsoft.com/office/drawing/2014/main" id="{7A8EC4C3-4E2A-460B-A4AC-DEFDC76CB99D}"/>
              </a:ext>
            </a:extLst>
          </p:cNvPr>
          <p:cNvPicPr>
            <a:picLocks noChangeAspect="1"/>
          </p:cNvPicPr>
          <p:nvPr/>
        </p:nvPicPr>
        <p:blipFill rotWithShape="1">
          <a:blip r:embed="rId6" cstate="print">
            <a:extLst>
              <a:ext uri="{28A0092B-C50C-407E-A947-70E740481C1C}">
                <a14:useLocalDpi xmlns:a14="http://schemas.microsoft.com/office/drawing/2010/main"/>
              </a:ext>
            </a:extLst>
          </a:blip>
          <a:srcRect l="-281" b="-1128"/>
          <a:stretch/>
        </p:blipFill>
        <p:spPr bwMode="auto">
          <a:xfrm>
            <a:off x="1801222" y="197422"/>
            <a:ext cx="1475512" cy="368728"/>
          </a:xfrm>
          <a:prstGeom prst="rect">
            <a:avLst/>
          </a:prstGeom>
          <a:noFill/>
          <a:ln>
            <a:noFill/>
          </a:ln>
        </p:spPr>
      </p:pic>
    </p:spTree>
    <p:extLst>
      <p:ext uri="{BB962C8B-B14F-4D97-AF65-F5344CB8AC3E}">
        <p14:creationId xmlns:p14="http://schemas.microsoft.com/office/powerpoint/2010/main" val="41990882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7F5CA07C-2C9C-4BD8-A479-CB1DED38ADE1}"/>
              </a:ext>
            </a:extLst>
          </p:cNvPr>
          <p:cNvGrpSpPr/>
          <p:nvPr/>
        </p:nvGrpSpPr>
        <p:grpSpPr>
          <a:xfrm>
            <a:off x="727301" y="306764"/>
            <a:ext cx="4333765" cy="6137792"/>
            <a:chOff x="6562835" y="306764"/>
            <a:chExt cx="4333765" cy="6137792"/>
          </a:xfrm>
        </p:grpSpPr>
        <p:pic>
          <p:nvPicPr>
            <p:cNvPr id="3" name="Picture 2">
              <a:extLst>
                <a:ext uri="{FF2B5EF4-FFF2-40B4-BE49-F238E27FC236}">
                  <a16:creationId xmlns:a16="http://schemas.microsoft.com/office/drawing/2014/main" id="{73F27D44-2582-4576-84FB-CF0C0B7925AC}"/>
                </a:ext>
              </a:extLst>
            </p:cNvPr>
            <p:cNvPicPr>
              <a:picLocks noChangeAspect="1"/>
            </p:cNvPicPr>
            <p:nvPr/>
          </p:nvPicPr>
          <p:blipFill>
            <a:blip r:embed="rId2"/>
            <a:stretch>
              <a:fillRect/>
            </a:stretch>
          </p:blipFill>
          <p:spPr>
            <a:xfrm>
              <a:off x="6562835" y="306764"/>
              <a:ext cx="4333765" cy="6137792"/>
            </a:xfrm>
            <a:prstGeom prst="rect">
              <a:avLst/>
            </a:prstGeom>
            <a:ln>
              <a:solidFill>
                <a:schemeClr val="tx1"/>
              </a:solidFill>
            </a:ln>
            <a:effectLst>
              <a:outerShdw blurRad="50800" dist="38100" dir="2700000" algn="tl" rotWithShape="0">
                <a:prstClr val="black">
                  <a:alpha val="40000"/>
                </a:prstClr>
              </a:outerShdw>
            </a:effectLst>
          </p:spPr>
        </p:pic>
        <p:sp>
          <p:nvSpPr>
            <p:cNvPr id="4" name="TextBox 3">
              <a:extLst>
                <a:ext uri="{FF2B5EF4-FFF2-40B4-BE49-F238E27FC236}">
                  <a16:creationId xmlns:a16="http://schemas.microsoft.com/office/drawing/2014/main" id="{1A3E9854-0614-496E-AFA1-A12A86C82E19}"/>
                </a:ext>
              </a:extLst>
            </p:cNvPr>
            <p:cNvSpPr txBox="1"/>
            <p:nvPr/>
          </p:nvSpPr>
          <p:spPr>
            <a:xfrm>
              <a:off x="6707506" y="1753563"/>
              <a:ext cx="4069910" cy="2308324"/>
            </a:xfrm>
            <a:prstGeom prst="rect">
              <a:avLst/>
            </a:prstGeom>
            <a:solidFill>
              <a:schemeClr val="bg1"/>
            </a:solidFill>
          </p:spPr>
          <p:txBody>
            <a:bodyPr wrap="square" rtlCol="0">
              <a:spAutoFit/>
            </a:bodyPr>
            <a:lstStyle/>
            <a:p>
              <a:pPr algn="ctr"/>
              <a:r>
                <a:rPr lang="en-GB" sz="3600" dirty="0">
                  <a:solidFill>
                    <a:srgbClr val="2774AA"/>
                  </a:solidFill>
                </a:rPr>
                <a:t>Integrated Marine Biosphere Research</a:t>
              </a:r>
            </a:p>
            <a:p>
              <a:pPr algn="ctr"/>
              <a:r>
                <a:rPr lang="en-GB" sz="3600" dirty="0">
                  <a:solidFill>
                    <a:srgbClr val="2774AA"/>
                  </a:solidFill>
                </a:rPr>
                <a:t>Mid-Term Review</a:t>
              </a:r>
            </a:p>
            <a:p>
              <a:pPr algn="ctr"/>
              <a:r>
                <a:rPr lang="it-IT" sz="3600" dirty="0">
                  <a:solidFill>
                    <a:srgbClr val="2774AA"/>
                  </a:solidFill>
                </a:rPr>
                <a:t>(2016-2020)</a:t>
              </a:r>
              <a:endParaRPr lang="en-GB" sz="3600" dirty="0">
                <a:solidFill>
                  <a:srgbClr val="2774AA"/>
                </a:solidFill>
              </a:endParaRPr>
            </a:p>
          </p:txBody>
        </p:sp>
      </p:grpSp>
      <p:pic>
        <p:nvPicPr>
          <p:cNvPr id="49" name="Picture 48">
            <a:extLst>
              <a:ext uri="{FF2B5EF4-FFF2-40B4-BE49-F238E27FC236}">
                <a16:creationId xmlns:a16="http://schemas.microsoft.com/office/drawing/2014/main" id="{21D71ED3-4678-4908-8AFC-5F80F6E69CAE}"/>
              </a:ext>
            </a:extLst>
          </p:cNvPr>
          <p:cNvPicPr>
            <a:picLocks noChangeAspect="1"/>
          </p:cNvPicPr>
          <p:nvPr/>
        </p:nvPicPr>
        <p:blipFill>
          <a:blip r:embed="rId3"/>
          <a:stretch>
            <a:fillRect/>
          </a:stretch>
        </p:blipFill>
        <p:spPr>
          <a:xfrm>
            <a:off x="5205737" y="781398"/>
            <a:ext cx="6798679" cy="4788317"/>
          </a:xfrm>
          <a:prstGeom prst="rect">
            <a:avLst/>
          </a:prstGeom>
        </p:spPr>
      </p:pic>
    </p:spTree>
    <p:extLst>
      <p:ext uri="{BB962C8B-B14F-4D97-AF65-F5344CB8AC3E}">
        <p14:creationId xmlns:p14="http://schemas.microsoft.com/office/powerpoint/2010/main" val="311756180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Diagram&#10;&#10;Description automatically generated">
            <a:extLst>
              <a:ext uri="{FF2B5EF4-FFF2-40B4-BE49-F238E27FC236}">
                <a16:creationId xmlns:a16="http://schemas.microsoft.com/office/drawing/2014/main" id="{4404E6F5-BC13-40C0-8E5E-32C70002A796}"/>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36559" y="2431623"/>
            <a:ext cx="5848112" cy="3624826"/>
          </a:xfrm>
          <a:prstGeom prst="rect">
            <a:avLst/>
          </a:prstGeom>
          <a:noFill/>
          <a:ln>
            <a:noFill/>
          </a:ln>
        </p:spPr>
      </p:pic>
      <p:pic>
        <p:nvPicPr>
          <p:cNvPr id="6" name="Picture 5" descr="IOC-R report">
            <a:extLst>
              <a:ext uri="{FF2B5EF4-FFF2-40B4-BE49-F238E27FC236}">
                <a16:creationId xmlns:a16="http://schemas.microsoft.com/office/drawing/2014/main" id="{E0789032-C5FB-4D8D-8F86-F07AA4D3261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096000" y="2554663"/>
            <a:ext cx="2303520" cy="3264988"/>
          </a:xfrm>
          <a:prstGeom prst="rect">
            <a:avLst/>
          </a:prstGeom>
          <a:noFill/>
          <a:ln>
            <a:noFill/>
          </a:ln>
          <a:effectLst/>
        </p:spPr>
      </p:pic>
      <p:pic>
        <p:nvPicPr>
          <p:cNvPr id="8194" name="Picture 2">
            <a:extLst>
              <a:ext uri="{FF2B5EF4-FFF2-40B4-BE49-F238E27FC236}">
                <a16:creationId xmlns:a16="http://schemas.microsoft.com/office/drawing/2014/main" id="{F450D92C-0BE5-4EBB-A572-7515826AB680}"/>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1" r="-1"/>
          <a:stretch/>
        </p:blipFill>
        <p:spPr bwMode="auto">
          <a:xfrm>
            <a:off x="1600565" y="415970"/>
            <a:ext cx="8990870" cy="1276055"/>
          </a:xfrm>
          <a:prstGeom prst="rect">
            <a:avLst/>
          </a:prstGeom>
          <a:noFill/>
          <a:extLst>
            <a:ext uri="{909E8E84-426E-40DD-AFC4-6F175D3DCCD1}">
              <a14:hiddenFill xmlns:a14="http://schemas.microsoft.com/office/drawing/2010/main">
                <a:solidFill>
                  <a:srgbClr val="FFFFFF"/>
                </a:solidFill>
              </a14:hiddenFill>
            </a:ext>
          </a:extLst>
        </p:spPr>
      </p:pic>
      <p:pic>
        <p:nvPicPr>
          <p:cNvPr id="8196" name="Picture 4" descr="Climeco7">
            <a:hlinkClick r:id="rId5"/>
            <a:extLst>
              <a:ext uri="{FF2B5EF4-FFF2-40B4-BE49-F238E27FC236}">
                <a16:creationId xmlns:a16="http://schemas.microsoft.com/office/drawing/2014/main" id="{05A28299-D1ED-41F1-977A-351BCAB4939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883611" y="2414187"/>
            <a:ext cx="2857501" cy="809625"/>
          </a:xfrm>
          <a:prstGeom prst="rect">
            <a:avLst/>
          </a:prstGeom>
          <a:noFill/>
          <a:extLst>
            <a:ext uri="{909E8E84-426E-40DD-AFC4-6F175D3DCCD1}">
              <a14:hiddenFill xmlns:a14="http://schemas.microsoft.com/office/drawing/2010/main">
                <a:solidFill>
                  <a:srgbClr val="FFFFFF"/>
                </a:solidFill>
              </a14:hiddenFill>
            </a:ext>
          </a:extLst>
        </p:spPr>
      </p:pic>
      <p:pic>
        <p:nvPicPr>
          <p:cNvPr id="8197" name="Picture 5" descr="IMB6 web Banner-1-S">
            <a:hlinkClick r:id="rId7"/>
            <a:extLst>
              <a:ext uri="{FF2B5EF4-FFF2-40B4-BE49-F238E27FC236}">
                <a16:creationId xmlns:a16="http://schemas.microsoft.com/office/drawing/2014/main" id="{30C7DADF-D441-4B80-9E35-CD9027EE5C07}"/>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883611" y="3385064"/>
            <a:ext cx="2857501" cy="1114425"/>
          </a:xfrm>
          <a:prstGeom prst="rect">
            <a:avLst/>
          </a:prstGeom>
          <a:noFill/>
          <a:extLst>
            <a:ext uri="{909E8E84-426E-40DD-AFC4-6F175D3DCCD1}">
              <a14:hiddenFill xmlns:a14="http://schemas.microsoft.com/office/drawing/2010/main">
                <a:solidFill>
                  <a:srgbClr val="FFFFFF"/>
                </a:solidFill>
              </a14:hiddenFill>
            </a:ext>
          </a:extLst>
        </p:spPr>
      </p:pic>
      <p:pic>
        <p:nvPicPr>
          <p:cNvPr id="8198" name="Picture 6" descr="Banner">
            <a:hlinkClick r:id="rId9"/>
            <a:extLst>
              <a:ext uri="{FF2B5EF4-FFF2-40B4-BE49-F238E27FC236}">
                <a16:creationId xmlns:a16="http://schemas.microsoft.com/office/drawing/2014/main" id="{849CAB51-18A8-4A8E-A87F-D5AB09C2036D}"/>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8883611" y="5158612"/>
            <a:ext cx="2857500" cy="1209675"/>
          </a:xfrm>
          <a:prstGeom prst="rect">
            <a:avLst/>
          </a:prstGeom>
          <a:noFill/>
          <a:effectLst/>
          <a:extLst>
            <a:ext uri="{909E8E84-426E-40DD-AFC4-6F175D3DCCD1}">
              <a14:hiddenFill xmlns:a14="http://schemas.microsoft.com/office/drawing/2010/main">
                <a:solidFill>
                  <a:srgbClr val="FFFFFF"/>
                </a:solidFill>
              </a14:hiddenFill>
            </a:ext>
          </a:extLst>
        </p:spPr>
      </p:pic>
      <p:sp>
        <p:nvSpPr>
          <p:cNvPr id="11" name="TextBox 10">
            <a:extLst>
              <a:ext uri="{FF2B5EF4-FFF2-40B4-BE49-F238E27FC236}">
                <a16:creationId xmlns:a16="http://schemas.microsoft.com/office/drawing/2014/main" id="{0ADED41A-08FF-43DD-BB5D-BC1A6479D4EE}"/>
              </a:ext>
            </a:extLst>
          </p:cNvPr>
          <p:cNvSpPr txBox="1"/>
          <p:nvPr/>
        </p:nvSpPr>
        <p:spPr>
          <a:xfrm>
            <a:off x="6096000" y="1851729"/>
            <a:ext cx="2218441" cy="523220"/>
          </a:xfrm>
          <a:prstGeom prst="rect">
            <a:avLst/>
          </a:prstGeom>
          <a:noFill/>
        </p:spPr>
        <p:txBody>
          <a:bodyPr wrap="square" rtlCol="0">
            <a:spAutoFit/>
          </a:bodyPr>
          <a:lstStyle/>
          <a:p>
            <a:pPr algn="ctr"/>
            <a:r>
              <a:rPr lang="en-GB" sz="2800" dirty="0">
                <a:solidFill>
                  <a:srgbClr val="2674A9"/>
                </a:solidFill>
              </a:rPr>
              <a:t>Contributions</a:t>
            </a:r>
          </a:p>
        </p:txBody>
      </p:sp>
      <p:sp>
        <p:nvSpPr>
          <p:cNvPr id="4" name="TextBox 3">
            <a:extLst>
              <a:ext uri="{FF2B5EF4-FFF2-40B4-BE49-F238E27FC236}">
                <a16:creationId xmlns:a16="http://schemas.microsoft.com/office/drawing/2014/main" id="{1A3E9854-0614-496E-AFA1-A12A86C82E19}"/>
              </a:ext>
            </a:extLst>
          </p:cNvPr>
          <p:cNvSpPr txBox="1"/>
          <p:nvPr/>
        </p:nvSpPr>
        <p:spPr>
          <a:xfrm>
            <a:off x="9416774" y="1851729"/>
            <a:ext cx="1791174" cy="523220"/>
          </a:xfrm>
          <a:prstGeom prst="rect">
            <a:avLst/>
          </a:prstGeom>
          <a:noFill/>
        </p:spPr>
        <p:txBody>
          <a:bodyPr wrap="square" rtlCol="0">
            <a:spAutoFit/>
          </a:bodyPr>
          <a:lstStyle/>
          <a:p>
            <a:pPr algn="ctr"/>
            <a:r>
              <a:rPr lang="en-GB" sz="2800" dirty="0">
                <a:solidFill>
                  <a:srgbClr val="2674A9"/>
                </a:solidFill>
              </a:rPr>
              <a:t>Activities</a:t>
            </a:r>
          </a:p>
        </p:txBody>
      </p:sp>
      <p:sp>
        <p:nvSpPr>
          <p:cNvPr id="12" name="TextBox 11">
            <a:extLst>
              <a:ext uri="{FF2B5EF4-FFF2-40B4-BE49-F238E27FC236}">
                <a16:creationId xmlns:a16="http://schemas.microsoft.com/office/drawing/2014/main" id="{0B5A9095-1A05-4C71-8F1D-6D1839B948D7}"/>
              </a:ext>
            </a:extLst>
          </p:cNvPr>
          <p:cNvSpPr txBox="1"/>
          <p:nvPr/>
        </p:nvSpPr>
        <p:spPr>
          <a:xfrm>
            <a:off x="8883611" y="4777122"/>
            <a:ext cx="2857500" cy="369332"/>
          </a:xfrm>
          <a:prstGeom prst="rect">
            <a:avLst/>
          </a:prstGeom>
          <a:noFill/>
        </p:spPr>
        <p:txBody>
          <a:bodyPr wrap="square" rtlCol="0">
            <a:spAutoFit/>
          </a:bodyPr>
          <a:lstStyle/>
          <a:p>
            <a:pPr algn="ctr"/>
            <a:r>
              <a:rPr lang="en-GB" dirty="0"/>
              <a:t>Endorsement also sought for</a:t>
            </a:r>
          </a:p>
        </p:txBody>
      </p:sp>
      <p:sp>
        <p:nvSpPr>
          <p:cNvPr id="13" name="TextBox 12">
            <a:extLst>
              <a:ext uri="{FF2B5EF4-FFF2-40B4-BE49-F238E27FC236}">
                <a16:creationId xmlns:a16="http://schemas.microsoft.com/office/drawing/2014/main" id="{E675F20C-88B9-4F83-8DE1-0DFB17101437}"/>
              </a:ext>
            </a:extLst>
          </p:cNvPr>
          <p:cNvSpPr txBox="1"/>
          <p:nvPr/>
        </p:nvSpPr>
        <p:spPr>
          <a:xfrm>
            <a:off x="1383749" y="1908403"/>
            <a:ext cx="2218441" cy="523220"/>
          </a:xfrm>
          <a:prstGeom prst="rect">
            <a:avLst/>
          </a:prstGeom>
          <a:noFill/>
        </p:spPr>
        <p:txBody>
          <a:bodyPr wrap="square" rtlCol="0">
            <a:spAutoFit/>
          </a:bodyPr>
          <a:lstStyle/>
          <a:p>
            <a:pPr algn="ctr"/>
            <a:r>
              <a:rPr lang="en-GB" sz="2800" dirty="0">
                <a:solidFill>
                  <a:srgbClr val="2674A9"/>
                </a:solidFill>
              </a:rPr>
              <a:t>Alignment</a:t>
            </a:r>
          </a:p>
        </p:txBody>
      </p:sp>
    </p:spTree>
    <p:extLst>
      <p:ext uri="{BB962C8B-B14F-4D97-AF65-F5344CB8AC3E}">
        <p14:creationId xmlns:p14="http://schemas.microsoft.com/office/powerpoint/2010/main" val="1009449927"/>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EBE56DC0-3B93-421C-9222-F129D18C4F2D}"/>
              </a:ext>
            </a:extLst>
          </p:cNvPr>
          <p:cNvGrpSpPr/>
          <p:nvPr/>
        </p:nvGrpSpPr>
        <p:grpSpPr>
          <a:xfrm>
            <a:off x="2382007" y="602251"/>
            <a:ext cx="7427987" cy="607441"/>
            <a:chOff x="3431691" y="602251"/>
            <a:chExt cx="7427987" cy="607441"/>
          </a:xfrm>
        </p:grpSpPr>
        <p:pic>
          <p:nvPicPr>
            <p:cNvPr id="41" name="Picture 40" descr="C:\Users\a21561\AppData\Local\Microsoft\Windows\INetCacheContent.Word\imber logo.png"/>
            <p:cNvPicPr>
              <a:picLocks noChangeAspect="1"/>
            </p:cNvPicPr>
            <p:nvPr/>
          </p:nvPicPr>
          <p:blipFill rotWithShape="1">
            <a:blip r:embed="rId2" cstate="print">
              <a:extLst>
                <a:ext uri="{28A0092B-C50C-407E-A947-70E740481C1C}">
                  <a14:useLocalDpi xmlns:a14="http://schemas.microsoft.com/office/drawing/2010/main"/>
                </a:ext>
              </a:extLst>
            </a:blip>
            <a:srcRect l="-281" b="-1128"/>
            <a:stretch/>
          </p:blipFill>
          <p:spPr bwMode="auto">
            <a:xfrm>
              <a:off x="3431691" y="602251"/>
              <a:ext cx="2360030" cy="589767"/>
            </a:xfrm>
            <a:prstGeom prst="rect">
              <a:avLst/>
            </a:prstGeom>
            <a:noFill/>
            <a:ln>
              <a:noFill/>
            </a:ln>
          </p:spPr>
        </p:pic>
        <p:sp>
          <p:nvSpPr>
            <p:cNvPr id="42" name="TextBox 41"/>
            <p:cNvSpPr txBox="1"/>
            <p:nvPr/>
          </p:nvSpPr>
          <p:spPr>
            <a:xfrm>
              <a:off x="5791722" y="624917"/>
              <a:ext cx="5067956" cy="584775"/>
            </a:xfrm>
            <a:prstGeom prst="rect">
              <a:avLst/>
            </a:prstGeom>
            <a:noFill/>
          </p:spPr>
          <p:txBody>
            <a:bodyPr wrap="square" rtlCol="0">
              <a:spAutoFit/>
            </a:bodyPr>
            <a:lstStyle/>
            <a:p>
              <a:r>
                <a:rPr lang="en-GB" sz="3200" b="1" dirty="0">
                  <a:solidFill>
                    <a:srgbClr val="2774AA"/>
                  </a:solidFill>
                </a:rPr>
                <a:t>International Project Offices</a:t>
              </a:r>
            </a:p>
          </p:txBody>
        </p:sp>
      </p:grpSp>
      <p:pic>
        <p:nvPicPr>
          <p:cNvPr id="17" name="Picture 16">
            <a:extLst>
              <a:ext uri="{FF2B5EF4-FFF2-40B4-BE49-F238E27FC236}">
                <a16:creationId xmlns:a16="http://schemas.microsoft.com/office/drawing/2014/main" id="{96B70768-1978-4172-8AAB-697150471D6B}"/>
              </a:ext>
            </a:extLst>
          </p:cNvPr>
          <p:cNvPicPr>
            <a:picLocks noChangeAspect="1"/>
          </p:cNvPicPr>
          <p:nvPr/>
        </p:nvPicPr>
        <p:blipFill>
          <a:blip r:embed="rId3"/>
          <a:stretch>
            <a:fillRect/>
          </a:stretch>
        </p:blipFill>
        <p:spPr>
          <a:xfrm>
            <a:off x="740923" y="1525604"/>
            <a:ext cx="10710154" cy="4094225"/>
          </a:xfrm>
          <a:prstGeom prst="rect">
            <a:avLst/>
          </a:prstGeom>
        </p:spPr>
      </p:pic>
      <p:sp>
        <p:nvSpPr>
          <p:cNvPr id="18" name="TextBox 17">
            <a:extLst>
              <a:ext uri="{FF2B5EF4-FFF2-40B4-BE49-F238E27FC236}">
                <a16:creationId xmlns:a16="http://schemas.microsoft.com/office/drawing/2014/main" id="{851B8C8C-3634-448E-A526-5708FD8F23A6}"/>
              </a:ext>
            </a:extLst>
          </p:cNvPr>
          <p:cNvSpPr txBox="1"/>
          <p:nvPr/>
        </p:nvSpPr>
        <p:spPr>
          <a:xfrm>
            <a:off x="1166411" y="5682951"/>
            <a:ext cx="1168461" cy="307777"/>
          </a:xfrm>
          <a:prstGeom prst="rect">
            <a:avLst/>
          </a:prstGeom>
          <a:noFill/>
        </p:spPr>
        <p:txBody>
          <a:bodyPr wrap="none" rtlCol="0">
            <a:spAutoFit/>
          </a:bodyPr>
          <a:lstStyle/>
          <a:p>
            <a:pPr algn="ctr"/>
            <a:r>
              <a:rPr lang="en-GB" sz="1400" b="1" dirty="0">
                <a:solidFill>
                  <a:srgbClr val="2774AA"/>
                </a:solidFill>
              </a:rPr>
              <a:t>John Claydon</a:t>
            </a:r>
          </a:p>
        </p:txBody>
      </p:sp>
      <p:sp>
        <p:nvSpPr>
          <p:cNvPr id="19" name="TextBox 18">
            <a:extLst>
              <a:ext uri="{FF2B5EF4-FFF2-40B4-BE49-F238E27FC236}">
                <a16:creationId xmlns:a16="http://schemas.microsoft.com/office/drawing/2014/main" id="{457A779D-C37A-4139-A065-1A14F06C4773}"/>
              </a:ext>
            </a:extLst>
          </p:cNvPr>
          <p:cNvSpPr txBox="1"/>
          <p:nvPr/>
        </p:nvSpPr>
        <p:spPr>
          <a:xfrm>
            <a:off x="2764255" y="5682951"/>
            <a:ext cx="1252267" cy="307777"/>
          </a:xfrm>
          <a:prstGeom prst="rect">
            <a:avLst/>
          </a:prstGeom>
          <a:noFill/>
        </p:spPr>
        <p:txBody>
          <a:bodyPr wrap="none" rtlCol="0">
            <a:spAutoFit/>
          </a:bodyPr>
          <a:lstStyle/>
          <a:p>
            <a:pPr algn="ctr"/>
            <a:r>
              <a:rPr lang="en-GB" sz="1400" b="1" dirty="0">
                <a:solidFill>
                  <a:srgbClr val="2774AA"/>
                </a:solidFill>
              </a:rPr>
              <a:t>Lisa Maddison</a:t>
            </a:r>
          </a:p>
        </p:txBody>
      </p:sp>
      <p:sp>
        <p:nvSpPr>
          <p:cNvPr id="20" name="TextBox 19">
            <a:extLst>
              <a:ext uri="{FF2B5EF4-FFF2-40B4-BE49-F238E27FC236}">
                <a16:creationId xmlns:a16="http://schemas.microsoft.com/office/drawing/2014/main" id="{78F718E9-70B7-4A71-BAC1-B1C0993990C5}"/>
              </a:ext>
            </a:extLst>
          </p:cNvPr>
          <p:cNvSpPr txBox="1"/>
          <p:nvPr/>
        </p:nvSpPr>
        <p:spPr>
          <a:xfrm>
            <a:off x="4304500" y="5682951"/>
            <a:ext cx="1595886" cy="307777"/>
          </a:xfrm>
          <a:prstGeom prst="rect">
            <a:avLst/>
          </a:prstGeom>
          <a:noFill/>
        </p:spPr>
        <p:txBody>
          <a:bodyPr wrap="none" rtlCol="0">
            <a:spAutoFit/>
          </a:bodyPr>
          <a:lstStyle/>
          <a:p>
            <a:pPr algn="ctr"/>
            <a:r>
              <a:rPr lang="en-GB" sz="1400" b="1" dirty="0">
                <a:solidFill>
                  <a:srgbClr val="2774AA"/>
                </a:solidFill>
              </a:rPr>
              <a:t>Tracey Woodhouse</a:t>
            </a:r>
          </a:p>
        </p:txBody>
      </p:sp>
      <p:sp>
        <p:nvSpPr>
          <p:cNvPr id="21" name="TextBox 20">
            <a:extLst>
              <a:ext uri="{FF2B5EF4-FFF2-40B4-BE49-F238E27FC236}">
                <a16:creationId xmlns:a16="http://schemas.microsoft.com/office/drawing/2014/main" id="{C419EFD5-6852-4A63-9827-3E6BB471AD47}"/>
              </a:ext>
            </a:extLst>
          </p:cNvPr>
          <p:cNvSpPr txBox="1"/>
          <p:nvPr/>
        </p:nvSpPr>
        <p:spPr>
          <a:xfrm>
            <a:off x="6721588" y="5682951"/>
            <a:ext cx="849784" cy="307777"/>
          </a:xfrm>
          <a:prstGeom prst="rect">
            <a:avLst/>
          </a:prstGeom>
          <a:noFill/>
        </p:spPr>
        <p:txBody>
          <a:bodyPr wrap="none" rtlCol="0">
            <a:spAutoFit/>
          </a:bodyPr>
          <a:lstStyle/>
          <a:p>
            <a:pPr algn="ctr"/>
            <a:r>
              <a:rPr lang="en-GB" sz="1400" b="1" dirty="0">
                <a:solidFill>
                  <a:srgbClr val="2774AA"/>
                </a:solidFill>
              </a:rPr>
              <a:t>Fang Zuo</a:t>
            </a:r>
          </a:p>
        </p:txBody>
      </p:sp>
      <p:sp>
        <p:nvSpPr>
          <p:cNvPr id="22" name="TextBox 21">
            <a:extLst>
              <a:ext uri="{FF2B5EF4-FFF2-40B4-BE49-F238E27FC236}">
                <a16:creationId xmlns:a16="http://schemas.microsoft.com/office/drawing/2014/main" id="{EB0A82AD-1430-4773-A0AF-C0C8A711BD07}"/>
              </a:ext>
            </a:extLst>
          </p:cNvPr>
          <p:cNvSpPr txBox="1"/>
          <p:nvPr/>
        </p:nvSpPr>
        <p:spPr>
          <a:xfrm>
            <a:off x="10129669" y="5682951"/>
            <a:ext cx="717761" cy="307777"/>
          </a:xfrm>
          <a:prstGeom prst="rect">
            <a:avLst/>
          </a:prstGeom>
          <a:noFill/>
        </p:spPr>
        <p:txBody>
          <a:bodyPr wrap="none" rtlCol="0">
            <a:spAutoFit/>
          </a:bodyPr>
          <a:lstStyle/>
          <a:p>
            <a:pPr algn="ctr"/>
            <a:r>
              <a:rPr lang="en-GB" sz="1400" b="1" dirty="0">
                <a:solidFill>
                  <a:srgbClr val="2774AA"/>
                </a:solidFill>
              </a:rPr>
              <a:t>Kai Qin</a:t>
            </a:r>
          </a:p>
        </p:txBody>
      </p:sp>
      <p:sp>
        <p:nvSpPr>
          <p:cNvPr id="23" name="TextBox 22">
            <a:extLst>
              <a:ext uri="{FF2B5EF4-FFF2-40B4-BE49-F238E27FC236}">
                <a16:creationId xmlns:a16="http://schemas.microsoft.com/office/drawing/2014/main" id="{1EF859E3-1CD1-48C5-AFF9-113B9BF2FA71}"/>
              </a:ext>
            </a:extLst>
          </p:cNvPr>
          <p:cNvSpPr txBox="1"/>
          <p:nvPr/>
        </p:nvSpPr>
        <p:spPr>
          <a:xfrm>
            <a:off x="8237254" y="5682951"/>
            <a:ext cx="1176925" cy="307777"/>
          </a:xfrm>
          <a:prstGeom prst="rect">
            <a:avLst/>
          </a:prstGeom>
          <a:noFill/>
        </p:spPr>
        <p:txBody>
          <a:bodyPr wrap="none" rtlCol="0">
            <a:spAutoFit/>
          </a:bodyPr>
          <a:lstStyle/>
          <a:p>
            <a:pPr algn="ctr"/>
            <a:r>
              <a:rPr lang="en-GB" sz="1400" b="1" dirty="0" err="1">
                <a:solidFill>
                  <a:srgbClr val="2774AA"/>
                </a:solidFill>
              </a:rPr>
              <a:t>GiHoon</a:t>
            </a:r>
            <a:r>
              <a:rPr lang="en-GB" sz="1400" b="1" dirty="0">
                <a:solidFill>
                  <a:srgbClr val="2774AA"/>
                </a:solidFill>
              </a:rPr>
              <a:t> Hong</a:t>
            </a:r>
          </a:p>
        </p:txBody>
      </p:sp>
      <p:sp>
        <p:nvSpPr>
          <p:cNvPr id="2" name="Rectangle 1">
            <a:extLst>
              <a:ext uri="{FF2B5EF4-FFF2-40B4-BE49-F238E27FC236}">
                <a16:creationId xmlns:a16="http://schemas.microsoft.com/office/drawing/2014/main" id="{0B18F9C7-9564-45E6-BB7F-574EE51D8737}"/>
              </a:ext>
            </a:extLst>
          </p:cNvPr>
          <p:cNvSpPr/>
          <p:nvPr/>
        </p:nvSpPr>
        <p:spPr>
          <a:xfrm>
            <a:off x="8029575" y="3714750"/>
            <a:ext cx="1581150" cy="1895475"/>
          </a:xfrm>
          <a:prstGeom prst="rect">
            <a:avLst/>
          </a:prstGeom>
          <a:noFill/>
          <a:ln w="7620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TextBox 12">
            <a:extLst>
              <a:ext uri="{FF2B5EF4-FFF2-40B4-BE49-F238E27FC236}">
                <a16:creationId xmlns:a16="http://schemas.microsoft.com/office/drawing/2014/main" id="{F0BDE024-71AA-4AFF-AE3F-550872D425C9}"/>
              </a:ext>
            </a:extLst>
          </p:cNvPr>
          <p:cNvSpPr txBox="1"/>
          <p:nvPr/>
        </p:nvSpPr>
        <p:spPr>
          <a:xfrm>
            <a:off x="8164815" y="6280353"/>
            <a:ext cx="1445910" cy="307777"/>
          </a:xfrm>
          <a:prstGeom prst="rect">
            <a:avLst/>
          </a:prstGeom>
          <a:noFill/>
        </p:spPr>
        <p:txBody>
          <a:bodyPr wrap="none" rtlCol="0">
            <a:spAutoFit/>
          </a:bodyPr>
          <a:lstStyle/>
          <a:p>
            <a:pPr algn="ctr"/>
            <a:r>
              <a:rPr lang="en-GB" sz="1400" b="1" dirty="0">
                <a:solidFill>
                  <a:srgbClr val="2774AA"/>
                </a:solidFill>
              </a:rPr>
              <a:t>Strategy Director</a:t>
            </a:r>
          </a:p>
        </p:txBody>
      </p:sp>
      <p:sp>
        <p:nvSpPr>
          <p:cNvPr id="14" name="Rectangle 8">
            <a:extLst>
              <a:ext uri="{FF2B5EF4-FFF2-40B4-BE49-F238E27FC236}">
                <a16:creationId xmlns:a16="http://schemas.microsoft.com/office/drawing/2014/main" id="{1BEDB3AB-9DC4-4619-BFC7-7900D8D4D602}"/>
              </a:ext>
            </a:extLst>
          </p:cNvPr>
          <p:cNvSpPr/>
          <p:nvPr/>
        </p:nvSpPr>
        <p:spPr>
          <a:xfrm rot="5400000">
            <a:off x="8742958" y="6135541"/>
            <a:ext cx="289624" cy="0"/>
          </a:xfrm>
          <a:custGeom>
            <a:avLst/>
            <a:gdLst>
              <a:gd name="connsiteX0" fmla="*/ 0 w 975360"/>
              <a:gd name="connsiteY0" fmla="*/ 0 h 797600"/>
              <a:gd name="connsiteX1" fmla="*/ 975360 w 975360"/>
              <a:gd name="connsiteY1" fmla="*/ 0 h 797600"/>
              <a:gd name="connsiteX2" fmla="*/ 975360 w 975360"/>
              <a:gd name="connsiteY2" fmla="*/ 797600 h 797600"/>
              <a:gd name="connsiteX3" fmla="*/ 0 w 975360"/>
              <a:gd name="connsiteY3" fmla="*/ 797600 h 797600"/>
              <a:gd name="connsiteX4" fmla="*/ 0 w 975360"/>
              <a:gd name="connsiteY4" fmla="*/ 0 h 797600"/>
              <a:gd name="connsiteX0" fmla="*/ 0 w 975360"/>
              <a:gd name="connsiteY0" fmla="*/ 0 h 889040"/>
              <a:gd name="connsiteX1" fmla="*/ 975360 w 975360"/>
              <a:gd name="connsiteY1" fmla="*/ 0 h 889040"/>
              <a:gd name="connsiteX2" fmla="*/ 975360 w 975360"/>
              <a:gd name="connsiteY2" fmla="*/ 797600 h 889040"/>
              <a:gd name="connsiteX3" fmla="*/ 91440 w 975360"/>
              <a:gd name="connsiteY3" fmla="*/ 889040 h 889040"/>
              <a:gd name="connsiteX0" fmla="*/ 0 w 975360"/>
              <a:gd name="connsiteY0" fmla="*/ 0 h 797600"/>
              <a:gd name="connsiteX1" fmla="*/ 975360 w 975360"/>
              <a:gd name="connsiteY1" fmla="*/ 0 h 797600"/>
              <a:gd name="connsiteX2" fmla="*/ 975360 w 975360"/>
              <a:gd name="connsiteY2" fmla="*/ 797600 h 797600"/>
              <a:gd name="connsiteX0" fmla="*/ 0 w 975360"/>
              <a:gd name="connsiteY0" fmla="*/ 0 h 0"/>
              <a:gd name="connsiteX1" fmla="*/ 975360 w 975360"/>
              <a:gd name="connsiteY1" fmla="*/ 0 h 0"/>
            </a:gdLst>
            <a:ahLst/>
            <a:cxnLst>
              <a:cxn ang="0">
                <a:pos x="connsiteX0" y="connsiteY0"/>
              </a:cxn>
              <a:cxn ang="0">
                <a:pos x="connsiteX1" y="connsiteY1"/>
              </a:cxn>
            </a:cxnLst>
            <a:rect l="l" t="t" r="r" b="b"/>
            <a:pathLst>
              <a:path w="975360">
                <a:moveTo>
                  <a:pt x="0" y="0"/>
                </a:moveTo>
                <a:lnTo>
                  <a:pt x="975360" y="0"/>
                </a:lnTo>
              </a:path>
            </a:pathLst>
          </a:custGeom>
          <a:noFill/>
          <a:ln w="28575">
            <a:solidFill>
              <a:schemeClr val="accent6">
                <a:lumMod val="60000"/>
                <a:lumOff val="40000"/>
              </a:schemeClr>
            </a:solidFill>
            <a:headEnd type="triangl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3564386431"/>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2865F652-5AEE-4DEF-95FE-534DAE80AC6C}"/>
              </a:ext>
            </a:extLst>
          </p:cNvPr>
          <p:cNvPicPr>
            <a:picLocks noChangeAspect="1"/>
          </p:cNvPicPr>
          <p:nvPr/>
        </p:nvPicPr>
        <p:blipFill>
          <a:blip r:embed="rId2"/>
          <a:stretch>
            <a:fillRect/>
          </a:stretch>
        </p:blipFill>
        <p:spPr>
          <a:xfrm>
            <a:off x="586698" y="1527970"/>
            <a:ext cx="7058687" cy="5059767"/>
          </a:xfrm>
          <a:prstGeom prst="rect">
            <a:avLst/>
          </a:prstGeom>
        </p:spPr>
      </p:pic>
      <p:grpSp>
        <p:nvGrpSpPr>
          <p:cNvPr id="7" name="Group 6">
            <a:extLst>
              <a:ext uri="{FF2B5EF4-FFF2-40B4-BE49-F238E27FC236}">
                <a16:creationId xmlns:a16="http://schemas.microsoft.com/office/drawing/2014/main" id="{B3F882B9-823A-44DC-989E-80390D7CA150}"/>
              </a:ext>
            </a:extLst>
          </p:cNvPr>
          <p:cNvGrpSpPr/>
          <p:nvPr/>
        </p:nvGrpSpPr>
        <p:grpSpPr>
          <a:xfrm>
            <a:off x="1813188" y="602251"/>
            <a:ext cx="8565625" cy="607441"/>
            <a:chOff x="3431691" y="602251"/>
            <a:chExt cx="8565625" cy="607441"/>
          </a:xfrm>
        </p:grpSpPr>
        <p:pic>
          <p:nvPicPr>
            <p:cNvPr id="8" name="Picture 7" descr="C:\Users\a21561\AppData\Local\Microsoft\Windows\INetCacheContent.Word\imber logo.png">
              <a:extLst>
                <a:ext uri="{FF2B5EF4-FFF2-40B4-BE49-F238E27FC236}">
                  <a16:creationId xmlns:a16="http://schemas.microsoft.com/office/drawing/2014/main" id="{4187E9C5-38E9-46EB-A1B0-7ED350F4E80C}"/>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l="-281" b="-1128"/>
            <a:stretch/>
          </p:blipFill>
          <p:spPr bwMode="auto">
            <a:xfrm>
              <a:off x="3431691" y="602251"/>
              <a:ext cx="2360030" cy="589767"/>
            </a:xfrm>
            <a:prstGeom prst="rect">
              <a:avLst/>
            </a:prstGeom>
            <a:noFill/>
            <a:ln>
              <a:noFill/>
            </a:ln>
          </p:spPr>
        </p:pic>
        <p:sp>
          <p:nvSpPr>
            <p:cNvPr id="9" name="TextBox 8">
              <a:extLst>
                <a:ext uri="{FF2B5EF4-FFF2-40B4-BE49-F238E27FC236}">
                  <a16:creationId xmlns:a16="http://schemas.microsoft.com/office/drawing/2014/main" id="{32999A42-4565-4827-A60A-EF1C91053D40}"/>
                </a:ext>
              </a:extLst>
            </p:cNvPr>
            <p:cNvSpPr txBox="1"/>
            <p:nvPr/>
          </p:nvSpPr>
          <p:spPr>
            <a:xfrm>
              <a:off x="5791721" y="624917"/>
              <a:ext cx="6205595" cy="584775"/>
            </a:xfrm>
            <a:prstGeom prst="rect">
              <a:avLst/>
            </a:prstGeom>
            <a:noFill/>
          </p:spPr>
          <p:txBody>
            <a:bodyPr wrap="square" rtlCol="0">
              <a:spAutoFit/>
            </a:bodyPr>
            <a:lstStyle/>
            <a:p>
              <a:r>
                <a:rPr lang="en-GB" sz="3200" b="1" dirty="0">
                  <a:solidFill>
                    <a:srgbClr val="2774AA"/>
                  </a:solidFill>
                </a:rPr>
                <a:t>Scientific Steering Committee 2021</a:t>
              </a:r>
            </a:p>
          </p:txBody>
        </p:sp>
      </p:grpSp>
      <p:pic>
        <p:nvPicPr>
          <p:cNvPr id="11" name="Picture 10">
            <a:extLst>
              <a:ext uri="{FF2B5EF4-FFF2-40B4-BE49-F238E27FC236}">
                <a16:creationId xmlns:a16="http://schemas.microsoft.com/office/drawing/2014/main" id="{121D2F30-31F5-47BE-90F2-70C637DAF397}"/>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20519" r="66034" b="6442"/>
          <a:stretch/>
        </p:blipFill>
        <p:spPr>
          <a:xfrm>
            <a:off x="10291031" y="1419225"/>
            <a:ext cx="1225952" cy="5067300"/>
          </a:xfrm>
          <a:prstGeom prst="rect">
            <a:avLst/>
          </a:prstGeom>
        </p:spPr>
      </p:pic>
      <p:sp>
        <p:nvSpPr>
          <p:cNvPr id="12" name="TextBox 11">
            <a:extLst>
              <a:ext uri="{FF2B5EF4-FFF2-40B4-BE49-F238E27FC236}">
                <a16:creationId xmlns:a16="http://schemas.microsoft.com/office/drawing/2014/main" id="{0DE3436D-4454-4A6E-AFA7-FEEBBE99AFDD}"/>
              </a:ext>
            </a:extLst>
          </p:cNvPr>
          <p:cNvSpPr txBox="1"/>
          <p:nvPr/>
        </p:nvSpPr>
        <p:spPr>
          <a:xfrm>
            <a:off x="9509871" y="1419225"/>
            <a:ext cx="1066318" cy="369332"/>
          </a:xfrm>
          <a:prstGeom prst="rect">
            <a:avLst/>
          </a:prstGeom>
          <a:noFill/>
        </p:spPr>
        <p:txBody>
          <a:bodyPr wrap="none" rtlCol="0">
            <a:spAutoFit/>
          </a:bodyPr>
          <a:lstStyle/>
          <a:p>
            <a:r>
              <a:rPr lang="it-IT" b="1" dirty="0">
                <a:solidFill>
                  <a:srgbClr val="2774AA"/>
                </a:solidFill>
              </a:rPr>
              <a:t>Expertise</a:t>
            </a:r>
            <a:endParaRPr lang="en-GB" b="1" dirty="0">
              <a:solidFill>
                <a:srgbClr val="2774AA"/>
              </a:solidFill>
            </a:endParaRPr>
          </a:p>
        </p:txBody>
      </p:sp>
      <p:pic>
        <p:nvPicPr>
          <p:cNvPr id="37" name="Picture 36" descr="A picture containing fabric&#10;&#10;Description automatically generated">
            <a:extLst>
              <a:ext uri="{FF2B5EF4-FFF2-40B4-BE49-F238E27FC236}">
                <a16:creationId xmlns:a16="http://schemas.microsoft.com/office/drawing/2014/main" id="{B1D2FA2A-4AA0-41F0-8038-4465D1AF9F88}"/>
              </a:ext>
            </a:extLst>
          </p:cNvPr>
          <p:cNvPicPr>
            <a:picLocks noChangeAspect="1"/>
          </p:cNvPicPr>
          <p:nvPr/>
        </p:nvPicPr>
        <p:blipFill rotWithShape="1">
          <a:blip r:embed="rId5">
            <a:extLst>
              <a:ext uri="{28A0092B-C50C-407E-A947-70E740481C1C}">
                <a14:useLocalDpi xmlns:a14="http://schemas.microsoft.com/office/drawing/2010/main" val="0"/>
              </a:ext>
            </a:extLst>
          </a:blip>
          <a:srcRect l="7989" t="15589" r="8496" b="23099"/>
          <a:stretch/>
        </p:blipFill>
        <p:spPr>
          <a:xfrm rot="5400000">
            <a:off x="7331087" y="3293208"/>
            <a:ext cx="4535802" cy="1507451"/>
          </a:xfrm>
          <a:prstGeom prst="rect">
            <a:avLst/>
          </a:prstGeom>
        </p:spPr>
      </p:pic>
      <p:grpSp>
        <p:nvGrpSpPr>
          <p:cNvPr id="39" name="Group 38">
            <a:extLst>
              <a:ext uri="{FF2B5EF4-FFF2-40B4-BE49-F238E27FC236}">
                <a16:creationId xmlns:a16="http://schemas.microsoft.com/office/drawing/2014/main" id="{332F6661-C7B4-4F90-B802-58083A6F2850}"/>
              </a:ext>
            </a:extLst>
          </p:cNvPr>
          <p:cNvGrpSpPr>
            <a:grpSpLocks noChangeAspect="1"/>
          </p:cNvGrpSpPr>
          <p:nvPr/>
        </p:nvGrpSpPr>
        <p:grpSpPr>
          <a:xfrm>
            <a:off x="8600069" y="1721874"/>
            <a:ext cx="250969" cy="4716000"/>
            <a:chOff x="8472148" y="1653609"/>
            <a:chExt cx="273725" cy="5143639"/>
          </a:xfrm>
        </p:grpSpPr>
        <p:pic>
          <p:nvPicPr>
            <p:cNvPr id="16" name="Picture 15" descr="Shape&#10;&#10;Description automatically generated with low confidence">
              <a:extLst>
                <a:ext uri="{FF2B5EF4-FFF2-40B4-BE49-F238E27FC236}">
                  <a16:creationId xmlns:a16="http://schemas.microsoft.com/office/drawing/2014/main" id="{4BE37EB5-F3D1-4C60-A019-AE69E30858D8}"/>
                </a:ext>
              </a:extLst>
            </p:cNvPr>
            <p:cNvPicPr>
              <a:picLocks noChangeAspect="1"/>
            </p:cNvPicPr>
            <p:nvPr/>
          </p:nvPicPr>
          <p:blipFill>
            <a:blip r:embed="rId6">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8472148" y="2229287"/>
              <a:ext cx="273725" cy="250375"/>
            </a:xfrm>
            <a:prstGeom prst="rect">
              <a:avLst/>
            </a:prstGeom>
          </p:spPr>
        </p:pic>
        <p:pic>
          <p:nvPicPr>
            <p:cNvPr id="17" name="Picture 16" descr="Shape&#10;&#10;Description automatically generated with low confidence">
              <a:extLst>
                <a:ext uri="{FF2B5EF4-FFF2-40B4-BE49-F238E27FC236}">
                  <a16:creationId xmlns:a16="http://schemas.microsoft.com/office/drawing/2014/main" id="{BA20C252-98FB-403C-B056-6FD5D4C4D90D}"/>
                </a:ext>
              </a:extLst>
            </p:cNvPr>
            <p:cNvPicPr>
              <a:picLocks noChangeAspect="1"/>
            </p:cNvPicPr>
            <p:nvPr/>
          </p:nvPicPr>
          <p:blipFill>
            <a:blip r:embed="rId6">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8472148" y="2517126"/>
              <a:ext cx="273725" cy="250375"/>
            </a:xfrm>
            <a:prstGeom prst="rect">
              <a:avLst/>
            </a:prstGeom>
          </p:spPr>
        </p:pic>
        <p:pic>
          <p:nvPicPr>
            <p:cNvPr id="18" name="Picture 17" descr="Shape&#10;&#10;Description automatically generated with low confidence">
              <a:extLst>
                <a:ext uri="{FF2B5EF4-FFF2-40B4-BE49-F238E27FC236}">
                  <a16:creationId xmlns:a16="http://schemas.microsoft.com/office/drawing/2014/main" id="{7EAD5639-2F53-4C87-A30D-D5FC6178C44A}"/>
                </a:ext>
              </a:extLst>
            </p:cNvPr>
            <p:cNvPicPr>
              <a:picLocks noChangeAspect="1"/>
            </p:cNvPicPr>
            <p:nvPr/>
          </p:nvPicPr>
          <p:blipFill>
            <a:blip r:embed="rId6">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8472148" y="2804965"/>
              <a:ext cx="273725" cy="250375"/>
            </a:xfrm>
            <a:prstGeom prst="rect">
              <a:avLst/>
            </a:prstGeom>
          </p:spPr>
        </p:pic>
        <p:pic>
          <p:nvPicPr>
            <p:cNvPr id="19" name="Picture 18" descr="Shape&#10;&#10;Description automatically generated with low confidence">
              <a:extLst>
                <a:ext uri="{FF2B5EF4-FFF2-40B4-BE49-F238E27FC236}">
                  <a16:creationId xmlns:a16="http://schemas.microsoft.com/office/drawing/2014/main" id="{BFBBB02D-2800-483B-B86C-AD1068EB207D}"/>
                </a:ext>
              </a:extLst>
            </p:cNvPr>
            <p:cNvPicPr>
              <a:picLocks noChangeAspect="1"/>
            </p:cNvPicPr>
            <p:nvPr/>
          </p:nvPicPr>
          <p:blipFill>
            <a:blip r:embed="rId6">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8472148" y="3092804"/>
              <a:ext cx="273725" cy="250375"/>
            </a:xfrm>
            <a:prstGeom prst="rect">
              <a:avLst/>
            </a:prstGeom>
          </p:spPr>
        </p:pic>
        <p:pic>
          <p:nvPicPr>
            <p:cNvPr id="20" name="Picture 19" descr="Shape&#10;&#10;Description automatically generated with low confidence">
              <a:extLst>
                <a:ext uri="{FF2B5EF4-FFF2-40B4-BE49-F238E27FC236}">
                  <a16:creationId xmlns:a16="http://schemas.microsoft.com/office/drawing/2014/main" id="{8A97332D-DDD5-4D54-B854-FD17FAD09AF3}"/>
                </a:ext>
              </a:extLst>
            </p:cNvPr>
            <p:cNvPicPr>
              <a:picLocks noChangeAspect="1"/>
            </p:cNvPicPr>
            <p:nvPr/>
          </p:nvPicPr>
          <p:blipFill>
            <a:blip r:embed="rId6">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8472148" y="3380643"/>
              <a:ext cx="273725" cy="250375"/>
            </a:xfrm>
            <a:prstGeom prst="rect">
              <a:avLst/>
            </a:prstGeom>
          </p:spPr>
        </p:pic>
        <p:pic>
          <p:nvPicPr>
            <p:cNvPr id="21" name="Picture 20" descr="Shape&#10;&#10;Description automatically generated with low confidence">
              <a:extLst>
                <a:ext uri="{FF2B5EF4-FFF2-40B4-BE49-F238E27FC236}">
                  <a16:creationId xmlns:a16="http://schemas.microsoft.com/office/drawing/2014/main" id="{08F7EAD3-FB7F-402F-A872-52034FE3DFB2}"/>
                </a:ext>
              </a:extLst>
            </p:cNvPr>
            <p:cNvPicPr>
              <a:picLocks noChangeAspect="1"/>
            </p:cNvPicPr>
            <p:nvPr/>
          </p:nvPicPr>
          <p:blipFill>
            <a:blip r:embed="rId6">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8472148" y="3668482"/>
              <a:ext cx="273725" cy="250375"/>
            </a:xfrm>
            <a:prstGeom prst="rect">
              <a:avLst/>
            </a:prstGeom>
          </p:spPr>
        </p:pic>
        <p:pic>
          <p:nvPicPr>
            <p:cNvPr id="22" name="Picture 21" descr="Shape&#10;&#10;Description automatically generated with low confidence">
              <a:extLst>
                <a:ext uri="{FF2B5EF4-FFF2-40B4-BE49-F238E27FC236}">
                  <a16:creationId xmlns:a16="http://schemas.microsoft.com/office/drawing/2014/main" id="{A35C32CF-9650-4617-B6C3-BD7296F82A64}"/>
                </a:ext>
              </a:extLst>
            </p:cNvPr>
            <p:cNvPicPr>
              <a:picLocks noChangeAspect="1"/>
            </p:cNvPicPr>
            <p:nvPr/>
          </p:nvPicPr>
          <p:blipFill>
            <a:blip r:embed="rId6">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8472148" y="3956321"/>
              <a:ext cx="273725" cy="250375"/>
            </a:xfrm>
            <a:prstGeom prst="rect">
              <a:avLst/>
            </a:prstGeom>
          </p:spPr>
        </p:pic>
        <p:pic>
          <p:nvPicPr>
            <p:cNvPr id="23" name="Picture 22" descr="Shape&#10;&#10;Description automatically generated with low confidence">
              <a:extLst>
                <a:ext uri="{FF2B5EF4-FFF2-40B4-BE49-F238E27FC236}">
                  <a16:creationId xmlns:a16="http://schemas.microsoft.com/office/drawing/2014/main" id="{277E13D0-8CE0-4119-A61C-803782A7F39A}"/>
                </a:ext>
              </a:extLst>
            </p:cNvPr>
            <p:cNvPicPr>
              <a:picLocks noChangeAspect="1"/>
            </p:cNvPicPr>
            <p:nvPr/>
          </p:nvPicPr>
          <p:blipFill>
            <a:blip r:embed="rId6">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8472148" y="4244160"/>
              <a:ext cx="273725" cy="250375"/>
            </a:xfrm>
            <a:prstGeom prst="rect">
              <a:avLst/>
            </a:prstGeom>
          </p:spPr>
        </p:pic>
        <p:pic>
          <p:nvPicPr>
            <p:cNvPr id="24" name="Picture 23" descr="Shape&#10;&#10;Description automatically generated with low confidence">
              <a:extLst>
                <a:ext uri="{FF2B5EF4-FFF2-40B4-BE49-F238E27FC236}">
                  <a16:creationId xmlns:a16="http://schemas.microsoft.com/office/drawing/2014/main" id="{4E118B5C-CA16-4F7D-BBD4-1B4E53AC3418}"/>
                </a:ext>
              </a:extLst>
            </p:cNvPr>
            <p:cNvPicPr>
              <a:picLocks noChangeAspect="1"/>
            </p:cNvPicPr>
            <p:nvPr/>
          </p:nvPicPr>
          <p:blipFill>
            <a:blip r:embed="rId6">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8472148" y="4531999"/>
              <a:ext cx="273725" cy="250375"/>
            </a:xfrm>
            <a:prstGeom prst="rect">
              <a:avLst/>
            </a:prstGeom>
          </p:spPr>
        </p:pic>
        <p:pic>
          <p:nvPicPr>
            <p:cNvPr id="25" name="Picture 24" descr="Shape&#10;&#10;Description automatically generated with low confidence">
              <a:extLst>
                <a:ext uri="{FF2B5EF4-FFF2-40B4-BE49-F238E27FC236}">
                  <a16:creationId xmlns:a16="http://schemas.microsoft.com/office/drawing/2014/main" id="{C635072D-F8A1-4524-8F28-F74F960A9C2D}"/>
                </a:ext>
              </a:extLst>
            </p:cNvPr>
            <p:cNvPicPr>
              <a:picLocks noChangeAspect="1"/>
            </p:cNvPicPr>
            <p:nvPr/>
          </p:nvPicPr>
          <p:blipFill>
            <a:blip r:embed="rId6">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8472148" y="4819838"/>
              <a:ext cx="273725" cy="250375"/>
            </a:xfrm>
            <a:prstGeom prst="rect">
              <a:avLst/>
            </a:prstGeom>
          </p:spPr>
        </p:pic>
        <p:pic>
          <p:nvPicPr>
            <p:cNvPr id="26" name="Picture 25" descr="Shape&#10;&#10;Description automatically generated with low confidence">
              <a:extLst>
                <a:ext uri="{FF2B5EF4-FFF2-40B4-BE49-F238E27FC236}">
                  <a16:creationId xmlns:a16="http://schemas.microsoft.com/office/drawing/2014/main" id="{8D5B28F0-FDF6-4E8B-9316-547E6F1B71CA}"/>
                </a:ext>
              </a:extLst>
            </p:cNvPr>
            <p:cNvPicPr>
              <a:picLocks noChangeAspect="1"/>
            </p:cNvPicPr>
            <p:nvPr/>
          </p:nvPicPr>
          <p:blipFill>
            <a:blip r:embed="rId6">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8472148" y="5107677"/>
              <a:ext cx="273725" cy="250375"/>
            </a:xfrm>
            <a:prstGeom prst="rect">
              <a:avLst/>
            </a:prstGeom>
          </p:spPr>
        </p:pic>
        <p:pic>
          <p:nvPicPr>
            <p:cNvPr id="27" name="Picture 26" descr="Shape&#10;&#10;Description automatically generated with low confidence">
              <a:extLst>
                <a:ext uri="{FF2B5EF4-FFF2-40B4-BE49-F238E27FC236}">
                  <a16:creationId xmlns:a16="http://schemas.microsoft.com/office/drawing/2014/main" id="{65D9D2BF-A9A3-45BA-A739-D0F4144DB0E9}"/>
                </a:ext>
              </a:extLst>
            </p:cNvPr>
            <p:cNvPicPr>
              <a:picLocks noChangeAspect="1"/>
            </p:cNvPicPr>
            <p:nvPr/>
          </p:nvPicPr>
          <p:blipFill>
            <a:blip r:embed="rId6">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8472148" y="5395516"/>
              <a:ext cx="273725" cy="250375"/>
            </a:xfrm>
            <a:prstGeom prst="rect">
              <a:avLst/>
            </a:prstGeom>
          </p:spPr>
        </p:pic>
        <p:pic>
          <p:nvPicPr>
            <p:cNvPr id="28" name="Picture 27" descr="Shape&#10;&#10;Description automatically generated with low confidence">
              <a:extLst>
                <a:ext uri="{FF2B5EF4-FFF2-40B4-BE49-F238E27FC236}">
                  <a16:creationId xmlns:a16="http://schemas.microsoft.com/office/drawing/2014/main" id="{F3E18EF7-80A3-4C57-884C-EADA2401FCB9}"/>
                </a:ext>
              </a:extLst>
            </p:cNvPr>
            <p:cNvPicPr>
              <a:picLocks noChangeAspect="1"/>
            </p:cNvPicPr>
            <p:nvPr/>
          </p:nvPicPr>
          <p:blipFill>
            <a:blip r:embed="rId6">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8472148" y="5683355"/>
              <a:ext cx="273725" cy="250375"/>
            </a:xfrm>
            <a:prstGeom prst="rect">
              <a:avLst/>
            </a:prstGeom>
          </p:spPr>
        </p:pic>
        <p:pic>
          <p:nvPicPr>
            <p:cNvPr id="29" name="Picture 28" descr="Shape&#10;&#10;Description automatically generated with low confidence">
              <a:extLst>
                <a:ext uri="{FF2B5EF4-FFF2-40B4-BE49-F238E27FC236}">
                  <a16:creationId xmlns:a16="http://schemas.microsoft.com/office/drawing/2014/main" id="{DF548A5C-3096-4785-88F4-1EC03E3D7A5A}"/>
                </a:ext>
              </a:extLst>
            </p:cNvPr>
            <p:cNvPicPr>
              <a:picLocks noChangeAspect="1"/>
            </p:cNvPicPr>
            <p:nvPr/>
          </p:nvPicPr>
          <p:blipFill>
            <a:blip r:embed="rId6">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8472148" y="6259033"/>
              <a:ext cx="273725" cy="250375"/>
            </a:xfrm>
            <a:prstGeom prst="rect">
              <a:avLst/>
            </a:prstGeom>
          </p:spPr>
        </p:pic>
        <p:pic>
          <p:nvPicPr>
            <p:cNvPr id="30" name="Picture 29" descr="Shape&#10;&#10;Description automatically generated with low confidence">
              <a:extLst>
                <a:ext uri="{FF2B5EF4-FFF2-40B4-BE49-F238E27FC236}">
                  <a16:creationId xmlns:a16="http://schemas.microsoft.com/office/drawing/2014/main" id="{F085758B-53BA-4563-87A2-15A5B39EF823}"/>
                </a:ext>
              </a:extLst>
            </p:cNvPr>
            <p:cNvPicPr>
              <a:picLocks noChangeAspect="1"/>
            </p:cNvPicPr>
            <p:nvPr/>
          </p:nvPicPr>
          <p:blipFill>
            <a:blip r:embed="rId6">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8472148" y="5971194"/>
              <a:ext cx="273725" cy="250375"/>
            </a:xfrm>
            <a:prstGeom prst="rect">
              <a:avLst/>
            </a:prstGeom>
          </p:spPr>
        </p:pic>
        <p:pic>
          <p:nvPicPr>
            <p:cNvPr id="31" name="Picture 30" descr="Shape&#10;&#10;Description automatically generated with low confidence">
              <a:extLst>
                <a:ext uri="{FF2B5EF4-FFF2-40B4-BE49-F238E27FC236}">
                  <a16:creationId xmlns:a16="http://schemas.microsoft.com/office/drawing/2014/main" id="{E3FF8365-0854-4B5C-A30B-436EA717EAC8}"/>
                </a:ext>
              </a:extLst>
            </p:cNvPr>
            <p:cNvPicPr>
              <a:picLocks noChangeAspect="1"/>
            </p:cNvPicPr>
            <p:nvPr/>
          </p:nvPicPr>
          <p:blipFill>
            <a:blip r:embed="rId6">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8472148" y="1941448"/>
              <a:ext cx="273725" cy="250375"/>
            </a:xfrm>
            <a:prstGeom prst="rect">
              <a:avLst/>
            </a:prstGeom>
          </p:spPr>
        </p:pic>
        <p:pic>
          <p:nvPicPr>
            <p:cNvPr id="32" name="Picture 31" descr="Shape&#10;&#10;Description automatically generated with low confidence">
              <a:extLst>
                <a:ext uri="{FF2B5EF4-FFF2-40B4-BE49-F238E27FC236}">
                  <a16:creationId xmlns:a16="http://schemas.microsoft.com/office/drawing/2014/main" id="{D1AAFF5F-D22C-4C18-92DB-93FE7232A1F2}"/>
                </a:ext>
              </a:extLst>
            </p:cNvPr>
            <p:cNvPicPr>
              <a:picLocks noChangeAspect="1"/>
            </p:cNvPicPr>
            <p:nvPr/>
          </p:nvPicPr>
          <p:blipFill>
            <a:blip r:embed="rId6">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8472148" y="1653609"/>
              <a:ext cx="273725" cy="250375"/>
            </a:xfrm>
            <a:prstGeom prst="rect">
              <a:avLst/>
            </a:prstGeom>
          </p:spPr>
        </p:pic>
        <p:pic>
          <p:nvPicPr>
            <p:cNvPr id="38" name="Picture 37" descr="Shape&#10;&#10;Description automatically generated with low confidence">
              <a:extLst>
                <a:ext uri="{FF2B5EF4-FFF2-40B4-BE49-F238E27FC236}">
                  <a16:creationId xmlns:a16="http://schemas.microsoft.com/office/drawing/2014/main" id="{E58AFEA8-3544-48EE-9F97-7267254FC097}"/>
                </a:ext>
              </a:extLst>
            </p:cNvPr>
            <p:cNvPicPr>
              <a:picLocks noChangeAspect="1"/>
            </p:cNvPicPr>
            <p:nvPr/>
          </p:nvPicPr>
          <p:blipFill>
            <a:blip r:embed="rId6">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8472148" y="6546873"/>
              <a:ext cx="273725" cy="250375"/>
            </a:xfrm>
            <a:prstGeom prst="rect">
              <a:avLst/>
            </a:prstGeom>
          </p:spPr>
        </p:pic>
      </p:grpSp>
      <p:sp>
        <p:nvSpPr>
          <p:cNvPr id="13" name="Rectangle 12">
            <a:extLst>
              <a:ext uri="{FF2B5EF4-FFF2-40B4-BE49-F238E27FC236}">
                <a16:creationId xmlns:a16="http://schemas.microsoft.com/office/drawing/2014/main" id="{7E86FB20-BE62-4BEE-8F5C-7F638A98330E}"/>
              </a:ext>
            </a:extLst>
          </p:cNvPr>
          <p:cNvSpPr/>
          <p:nvPr/>
        </p:nvSpPr>
        <p:spPr>
          <a:xfrm>
            <a:off x="10197888" y="4990353"/>
            <a:ext cx="154826" cy="5451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36802201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4" name="Rectangle 993">
            <a:extLst>
              <a:ext uri="{FF2B5EF4-FFF2-40B4-BE49-F238E27FC236}">
                <a16:creationId xmlns:a16="http://schemas.microsoft.com/office/drawing/2014/main" id="{2C9CB6A6-9C56-4228-AD2F-E179CE65D6DF}"/>
              </a:ext>
            </a:extLst>
          </p:cNvPr>
          <p:cNvSpPr/>
          <p:nvPr/>
        </p:nvSpPr>
        <p:spPr>
          <a:xfrm>
            <a:off x="0" y="1250950"/>
            <a:ext cx="12192000" cy="56070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21" name="Group 720">
            <a:extLst>
              <a:ext uri="{FF2B5EF4-FFF2-40B4-BE49-F238E27FC236}">
                <a16:creationId xmlns:a16="http://schemas.microsoft.com/office/drawing/2014/main" id="{B5FF6F41-D165-40BE-A461-7F5ED4A8018F}"/>
              </a:ext>
            </a:extLst>
          </p:cNvPr>
          <p:cNvGrpSpPr/>
          <p:nvPr/>
        </p:nvGrpSpPr>
        <p:grpSpPr>
          <a:xfrm>
            <a:off x="2055763" y="1563123"/>
            <a:ext cx="8022605" cy="2464821"/>
            <a:chOff x="1394398" y="2173852"/>
            <a:chExt cx="8022605" cy="2484255"/>
          </a:xfrm>
        </p:grpSpPr>
        <p:cxnSp>
          <p:nvCxnSpPr>
            <p:cNvPr id="723" name="Straight Arrow Connector 722">
              <a:extLst>
                <a:ext uri="{FF2B5EF4-FFF2-40B4-BE49-F238E27FC236}">
                  <a16:creationId xmlns:a16="http://schemas.microsoft.com/office/drawing/2014/main" id="{F6523A4C-B0C0-4D57-8E54-1ACAEED6115B}"/>
                </a:ext>
              </a:extLst>
            </p:cNvPr>
            <p:cNvCxnSpPr>
              <a:cxnSpLocks/>
            </p:cNvCxnSpPr>
            <p:nvPr/>
          </p:nvCxnSpPr>
          <p:spPr>
            <a:xfrm>
              <a:off x="1394398" y="2173852"/>
              <a:ext cx="9270" cy="2484255"/>
            </a:xfrm>
            <a:prstGeom prst="straightConnector1">
              <a:avLst/>
            </a:prstGeom>
            <a:ln>
              <a:solidFill>
                <a:schemeClr val="bg1">
                  <a:lumMod val="8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24" name="Straight Arrow Connector 723">
              <a:extLst>
                <a:ext uri="{FF2B5EF4-FFF2-40B4-BE49-F238E27FC236}">
                  <a16:creationId xmlns:a16="http://schemas.microsoft.com/office/drawing/2014/main" id="{7529490E-C86B-4964-955C-EDBDB03DFEF2}"/>
                </a:ext>
              </a:extLst>
            </p:cNvPr>
            <p:cNvCxnSpPr>
              <a:cxnSpLocks/>
            </p:cNvCxnSpPr>
            <p:nvPr/>
          </p:nvCxnSpPr>
          <p:spPr>
            <a:xfrm>
              <a:off x="3388155" y="2173852"/>
              <a:ext cx="9270" cy="2484255"/>
            </a:xfrm>
            <a:prstGeom prst="straightConnector1">
              <a:avLst/>
            </a:prstGeom>
            <a:ln>
              <a:solidFill>
                <a:schemeClr val="bg1">
                  <a:lumMod val="8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25" name="Straight Arrow Connector 724">
              <a:extLst>
                <a:ext uri="{FF2B5EF4-FFF2-40B4-BE49-F238E27FC236}">
                  <a16:creationId xmlns:a16="http://schemas.microsoft.com/office/drawing/2014/main" id="{DE754751-3982-4104-A25E-C72F77AC9A38}"/>
                </a:ext>
              </a:extLst>
            </p:cNvPr>
            <p:cNvCxnSpPr>
              <a:cxnSpLocks/>
            </p:cNvCxnSpPr>
            <p:nvPr/>
          </p:nvCxnSpPr>
          <p:spPr>
            <a:xfrm>
              <a:off x="5380721" y="2173852"/>
              <a:ext cx="9270" cy="2484255"/>
            </a:xfrm>
            <a:prstGeom prst="straightConnector1">
              <a:avLst/>
            </a:prstGeom>
            <a:ln>
              <a:solidFill>
                <a:schemeClr val="bg1">
                  <a:lumMod val="8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27" name="Straight Arrow Connector 726">
              <a:extLst>
                <a:ext uri="{FF2B5EF4-FFF2-40B4-BE49-F238E27FC236}">
                  <a16:creationId xmlns:a16="http://schemas.microsoft.com/office/drawing/2014/main" id="{5DF6CB6D-718C-45B1-8743-F86131187D59}"/>
                </a:ext>
              </a:extLst>
            </p:cNvPr>
            <p:cNvCxnSpPr>
              <a:cxnSpLocks/>
            </p:cNvCxnSpPr>
            <p:nvPr/>
          </p:nvCxnSpPr>
          <p:spPr>
            <a:xfrm>
              <a:off x="7384734" y="2173852"/>
              <a:ext cx="9270" cy="2484255"/>
            </a:xfrm>
            <a:prstGeom prst="straightConnector1">
              <a:avLst/>
            </a:prstGeom>
            <a:ln>
              <a:solidFill>
                <a:schemeClr val="bg1">
                  <a:lumMod val="8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28" name="Straight Arrow Connector 727">
              <a:extLst>
                <a:ext uri="{FF2B5EF4-FFF2-40B4-BE49-F238E27FC236}">
                  <a16:creationId xmlns:a16="http://schemas.microsoft.com/office/drawing/2014/main" id="{B849CF97-D4D6-43C1-8499-CC3FADA6BA02}"/>
                </a:ext>
              </a:extLst>
            </p:cNvPr>
            <p:cNvCxnSpPr>
              <a:cxnSpLocks/>
            </p:cNvCxnSpPr>
            <p:nvPr/>
          </p:nvCxnSpPr>
          <p:spPr>
            <a:xfrm>
              <a:off x="9407733" y="2173852"/>
              <a:ext cx="9270" cy="2484255"/>
            </a:xfrm>
            <a:prstGeom prst="straightConnector1">
              <a:avLst/>
            </a:prstGeom>
            <a:ln>
              <a:solidFill>
                <a:schemeClr val="bg1">
                  <a:lumMod val="85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992" name="Group 991">
            <a:extLst>
              <a:ext uri="{FF2B5EF4-FFF2-40B4-BE49-F238E27FC236}">
                <a16:creationId xmlns:a16="http://schemas.microsoft.com/office/drawing/2014/main" id="{9BF72E1D-6D66-460F-8760-69EE4A2216F4}"/>
              </a:ext>
            </a:extLst>
          </p:cNvPr>
          <p:cNvGrpSpPr/>
          <p:nvPr/>
        </p:nvGrpSpPr>
        <p:grpSpPr>
          <a:xfrm>
            <a:off x="10563" y="3809620"/>
            <a:ext cx="12168000" cy="586823"/>
            <a:chOff x="10563" y="5566772"/>
            <a:chExt cx="12168000" cy="586823"/>
          </a:xfrm>
        </p:grpSpPr>
        <p:grpSp>
          <p:nvGrpSpPr>
            <p:cNvPr id="707" name="Group 706">
              <a:extLst>
                <a:ext uri="{FF2B5EF4-FFF2-40B4-BE49-F238E27FC236}">
                  <a16:creationId xmlns:a16="http://schemas.microsoft.com/office/drawing/2014/main" id="{6046A1E1-4242-4A9D-968D-78099C900826}"/>
                </a:ext>
              </a:extLst>
            </p:cNvPr>
            <p:cNvGrpSpPr/>
            <p:nvPr/>
          </p:nvGrpSpPr>
          <p:grpSpPr>
            <a:xfrm>
              <a:off x="10563" y="5566772"/>
              <a:ext cx="12168000" cy="586823"/>
              <a:chOff x="10563" y="3333323"/>
              <a:chExt cx="12168000" cy="586823"/>
            </a:xfrm>
          </p:grpSpPr>
          <p:grpSp>
            <p:nvGrpSpPr>
              <p:cNvPr id="692" name="Group 691">
                <a:extLst>
                  <a:ext uri="{FF2B5EF4-FFF2-40B4-BE49-F238E27FC236}">
                    <a16:creationId xmlns:a16="http://schemas.microsoft.com/office/drawing/2014/main" id="{88502A61-B44F-447F-8D7B-32F0137DB2D6}"/>
                  </a:ext>
                </a:extLst>
              </p:cNvPr>
              <p:cNvGrpSpPr/>
              <p:nvPr/>
            </p:nvGrpSpPr>
            <p:grpSpPr>
              <a:xfrm>
                <a:off x="28177" y="3333323"/>
                <a:ext cx="12106131" cy="442712"/>
                <a:chOff x="28177" y="3333323"/>
                <a:chExt cx="12106131" cy="442712"/>
              </a:xfrm>
            </p:grpSpPr>
            <p:grpSp>
              <p:nvGrpSpPr>
                <p:cNvPr id="464" name="Group 463">
                  <a:extLst>
                    <a:ext uri="{FF2B5EF4-FFF2-40B4-BE49-F238E27FC236}">
                      <a16:creationId xmlns:a16="http://schemas.microsoft.com/office/drawing/2014/main" id="{6BBD494F-7016-4FBB-8B06-4D1B12494005}"/>
                    </a:ext>
                  </a:extLst>
                </p:cNvPr>
                <p:cNvGrpSpPr/>
                <p:nvPr/>
              </p:nvGrpSpPr>
              <p:grpSpPr>
                <a:xfrm>
                  <a:off x="61426" y="3360009"/>
                  <a:ext cx="12016682" cy="157570"/>
                  <a:chOff x="531404" y="5309208"/>
                  <a:chExt cx="12177298" cy="338555"/>
                </a:xfrm>
              </p:grpSpPr>
              <p:cxnSp>
                <p:nvCxnSpPr>
                  <p:cNvPr id="465" name="Straight Connector 464">
                    <a:extLst>
                      <a:ext uri="{FF2B5EF4-FFF2-40B4-BE49-F238E27FC236}">
                        <a16:creationId xmlns:a16="http://schemas.microsoft.com/office/drawing/2014/main" id="{74C1436F-FD65-4E73-BACC-A5E72543089D}"/>
                      </a:ext>
                    </a:extLst>
                  </p:cNvPr>
                  <p:cNvCxnSpPr>
                    <a:cxnSpLocks/>
                  </p:cNvCxnSpPr>
                  <p:nvPr/>
                </p:nvCxnSpPr>
                <p:spPr>
                  <a:xfrm flipV="1">
                    <a:off x="531404"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66" name="Straight Connector 465">
                    <a:extLst>
                      <a:ext uri="{FF2B5EF4-FFF2-40B4-BE49-F238E27FC236}">
                        <a16:creationId xmlns:a16="http://schemas.microsoft.com/office/drawing/2014/main" id="{0968AF16-9140-4A5E-A8D9-53D938EC6ABA}"/>
                      </a:ext>
                    </a:extLst>
                  </p:cNvPr>
                  <p:cNvCxnSpPr>
                    <a:cxnSpLocks/>
                  </p:cNvCxnSpPr>
                  <p:nvPr/>
                </p:nvCxnSpPr>
                <p:spPr>
                  <a:xfrm flipV="1">
                    <a:off x="1377049"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67" name="Straight Connector 466">
                    <a:extLst>
                      <a:ext uri="{FF2B5EF4-FFF2-40B4-BE49-F238E27FC236}">
                        <a16:creationId xmlns:a16="http://schemas.microsoft.com/office/drawing/2014/main" id="{224CC6F6-2F97-42A6-9C49-979A7E7CD11C}"/>
                      </a:ext>
                    </a:extLst>
                  </p:cNvPr>
                  <p:cNvCxnSpPr>
                    <a:cxnSpLocks/>
                  </p:cNvCxnSpPr>
                  <p:nvPr/>
                </p:nvCxnSpPr>
                <p:spPr>
                  <a:xfrm flipV="1">
                    <a:off x="2391824"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68" name="Straight Connector 467">
                    <a:extLst>
                      <a:ext uri="{FF2B5EF4-FFF2-40B4-BE49-F238E27FC236}">
                        <a16:creationId xmlns:a16="http://schemas.microsoft.com/office/drawing/2014/main" id="{728890B2-3EAE-479B-A4C6-FAF4E67894F6}"/>
                      </a:ext>
                    </a:extLst>
                  </p:cNvPr>
                  <p:cNvCxnSpPr>
                    <a:cxnSpLocks/>
                  </p:cNvCxnSpPr>
                  <p:nvPr/>
                </p:nvCxnSpPr>
                <p:spPr>
                  <a:xfrm flipV="1">
                    <a:off x="3406599"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69" name="Straight Connector 468">
                    <a:extLst>
                      <a:ext uri="{FF2B5EF4-FFF2-40B4-BE49-F238E27FC236}">
                        <a16:creationId xmlns:a16="http://schemas.microsoft.com/office/drawing/2014/main" id="{266A87DC-4B1F-4A32-8B7C-8F266697CFF0}"/>
                      </a:ext>
                    </a:extLst>
                  </p:cNvPr>
                  <p:cNvCxnSpPr>
                    <a:cxnSpLocks/>
                  </p:cNvCxnSpPr>
                  <p:nvPr/>
                </p:nvCxnSpPr>
                <p:spPr>
                  <a:xfrm flipV="1">
                    <a:off x="4421374"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70" name="Straight Connector 469">
                    <a:extLst>
                      <a:ext uri="{FF2B5EF4-FFF2-40B4-BE49-F238E27FC236}">
                        <a16:creationId xmlns:a16="http://schemas.microsoft.com/office/drawing/2014/main" id="{63DEF608-FEFC-4CD6-819F-2B05C6397293}"/>
                      </a:ext>
                    </a:extLst>
                  </p:cNvPr>
                  <p:cNvCxnSpPr>
                    <a:cxnSpLocks/>
                  </p:cNvCxnSpPr>
                  <p:nvPr/>
                </p:nvCxnSpPr>
                <p:spPr>
                  <a:xfrm flipV="1">
                    <a:off x="5436149"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71" name="Straight Connector 470">
                    <a:extLst>
                      <a:ext uri="{FF2B5EF4-FFF2-40B4-BE49-F238E27FC236}">
                        <a16:creationId xmlns:a16="http://schemas.microsoft.com/office/drawing/2014/main" id="{2F3B34FB-9787-4EB0-9F64-A9A398A6C075}"/>
                      </a:ext>
                    </a:extLst>
                  </p:cNvPr>
                  <p:cNvCxnSpPr>
                    <a:cxnSpLocks/>
                  </p:cNvCxnSpPr>
                  <p:nvPr/>
                </p:nvCxnSpPr>
                <p:spPr>
                  <a:xfrm flipV="1">
                    <a:off x="6450923"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72" name="Straight Connector 471">
                    <a:extLst>
                      <a:ext uri="{FF2B5EF4-FFF2-40B4-BE49-F238E27FC236}">
                        <a16:creationId xmlns:a16="http://schemas.microsoft.com/office/drawing/2014/main" id="{F24E0262-B4D3-4CA2-8A37-8F93B491F657}"/>
                      </a:ext>
                    </a:extLst>
                  </p:cNvPr>
                  <p:cNvCxnSpPr>
                    <a:cxnSpLocks/>
                  </p:cNvCxnSpPr>
                  <p:nvPr/>
                </p:nvCxnSpPr>
                <p:spPr>
                  <a:xfrm flipV="1">
                    <a:off x="7465698"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73" name="Straight Connector 472">
                    <a:extLst>
                      <a:ext uri="{FF2B5EF4-FFF2-40B4-BE49-F238E27FC236}">
                        <a16:creationId xmlns:a16="http://schemas.microsoft.com/office/drawing/2014/main" id="{1BC83677-CFB6-413A-A357-822AF139B4BF}"/>
                      </a:ext>
                    </a:extLst>
                  </p:cNvPr>
                  <p:cNvCxnSpPr>
                    <a:cxnSpLocks/>
                  </p:cNvCxnSpPr>
                  <p:nvPr/>
                </p:nvCxnSpPr>
                <p:spPr>
                  <a:xfrm flipV="1">
                    <a:off x="8480473"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288DDC91-7703-4E5F-9AF5-9BB8E9A50E51}"/>
                      </a:ext>
                    </a:extLst>
                  </p:cNvPr>
                  <p:cNvCxnSpPr>
                    <a:cxnSpLocks/>
                  </p:cNvCxnSpPr>
                  <p:nvPr/>
                </p:nvCxnSpPr>
                <p:spPr>
                  <a:xfrm flipV="1">
                    <a:off x="9495248"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A7113170-AEC1-46F0-B878-B8AB1F432501}"/>
                      </a:ext>
                    </a:extLst>
                  </p:cNvPr>
                  <p:cNvCxnSpPr>
                    <a:cxnSpLocks/>
                  </p:cNvCxnSpPr>
                  <p:nvPr/>
                </p:nvCxnSpPr>
                <p:spPr>
                  <a:xfrm flipV="1">
                    <a:off x="10510023"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56B28311-45A2-4872-9188-6B94217FA5E0}"/>
                      </a:ext>
                    </a:extLst>
                  </p:cNvPr>
                  <p:cNvCxnSpPr>
                    <a:cxnSpLocks/>
                  </p:cNvCxnSpPr>
                  <p:nvPr/>
                </p:nvCxnSpPr>
                <p:spPr>
                  <a:xfrm flipV="1">
                    <a:off x="11524798"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B390FA27-486B-45C2-827F-DF4DE8FE6736}"/>
                      </a:ext>
                    </a:extLst>
                  </p:cNvPr>
                  <p:cNvCxnSpPr>
                    <a:cxnSpLocks/>
                  </p:cNvCxnSpPr>
                  <p:nvPr/>
                </p:nvCxnSpPr>
                <p:spPr>
                  <a:xfrm flipV="1">
                    <a:off x="12539572"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78" name="Straight Connector 477">
                    <a:extLst>
                      <a:ext uri="{FF2B5EF4-FFF2-40B4-BE49-F238E27FC236}">
                        <a16:creationId xmlns:a16="http://schemas.microsoft.com/office/drawing/2014/main" id="{8A51312E-CCC2-4670-B67C-142DCBDA9472}"/>
                      </a:ext>
                    </a:extLst>
                  </p:cNvPr>
                  <p:cNvCxnSpPr>
                    <a:cxnSpLocks/>
                  </p:cNvCxnSpPr>
                  <p:nvPr/>
                </p:nvCxnSpPr>
                <p:spPr>
                  <a:xfrm flipV="1">
                    <a:off x="869662"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11AD4C16-19F0-4B28-A0E8-44361E4AEE3E}"/>
                      </a:ext>
                    </a:extLst>
                  </p:cNvPr>
                  <p:cNvCxnSpPr>
                    <a:cxnSpLocks/>
                  </p:cNvCxnSpPr>
                  <p:nvPr/>
                </p:nvCxnSpPr>
                <p:spPr>
                  <a:xfrm flipV="1">
                    <a:off x="1884437"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93751598-AB68-4DC1-ACC9-9D624E93FE45}"/>
                      </a:ext>
                    </a:extLst>
                  </p:cNvPr>
                  <p:cNvCxnSpPr>
                    <a:cxnSpLocks/>
                  </p:cNvCxnSpPr>
                  <p:nvPr/>
                </p:nvCxnSpPr>
                <p:spPr>
                  <a:xfrm flipV="1">
                    <a:off x="2899211"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B77FC33A-F462-4804-BA41-BEA2679DCE28}"/>
                      </a:ext>
                    </a:extLst>
                  </p:cNvPr>
                  <p:cNvCxnSpPr>
                    <a:cxnSpLocks/>
                  </p:cNvCxnSpPr>
                  <p:nvPr/>
                </p:nvCxnSpPr>
                <p:spPr>
                  <a:xfrm flipV="1">
                    <a:off x="3913986"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F5986AF3-022C-4892-8691-410C41FAD0FB}"/>
                      </a:ext>
                    </a:extLst>
                  </p:cNvPr>
                  <p:cNvCxnSpPr>
                    <a:cxnSpLocks/>
                  </p:cNvCxnSpPr>
                  <p:nvPr/>
                </p:nvCxnSpPr>
                <p:spPr>
                  <a:xfrm flipV="1">
                    <a:off x="4928761"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83" name="Straight Connector 482">
                    <a:extLst>
                      <a:ext uri="{FF2B5EF4-FFF2-40B4-BE49-F238E27FC236}">
                        <a16:creationId xmlns:a16="http://schemas.microsoft.com/office/drawing/2014/main" id="{E260A710-EE66-4EFB-9AF0-24B96DCE0DB0}"/>
                      </a:ext>
                    </a:extLst>
                  </p:cNvPr>
                  <p:cNvCxnSpPr>
                    <a:cxnSpLocks/>
                  </p:cNvCxnSpPr>
                  <p:nvPr/>
                </p:nvCxnSpPr>
                <p:spPr>
                  <a:xfrm flipV="1">
                    <a:off x="5943536"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84" name="Straight Connector 483">
                    <a:extLst>
                      <a:ext uri="{FF2B5EF4-FFF2-40B4-BE49-F238E27FC236}">
                        <a16:creationId xmlns:a16="http://schemas.microsoft.com/office/drawing/2014/main" id="{09965FDF-4EE8-4D55-A51B-1CAD206E684C}"/>
                      </a:ext>
                    </a:extLst>
                  </p:cNvPr>
                  <p:cNvCxnSpPr>
                    <a:cxnSpLocks/>
                  </p:cNvCxnSpPr>
                  <p:nvPr/>
                </p:nvCxnSpPr>
                <p:spPr>
                  <a:xfrm flipV="1">
                    <a:off x="6958311"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85" name="Straight Connector 484">
                    <a:extLst>
                      <a:ext uri="{FF2B5EF4-FFF2-40B4-BE49-F238E27FC236}">
                        <a16:creationId xmlns:a16="http://schemas.microsoft.com/office/drawing/2014/main" id="{0084DEA6-1AD1-44D1-B936-5C34BFAD26D3}"/>
                      </a:ext>
                    </a:extLst>
                  </p:cNvPr>
                  <p:cNvCxnSpPr>
                    <a:cxnSpLocks/>
                  </p:cNvCxnSpPr>
                  <p:nvPr/>
                </p:nvCxnSpPr>
                <p:spPr>
                  <a:xfrm flipV="1">
                    <a:off x="7973086"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86" name="Straight Connector 485">
                    <a:extLst>
                      <a:ext uri="{FF2B5EF4-FFF2-40B4-BE49-F238E27FC236}">
                        <a16:creationId xmlns:a16="http://schemas.microsoft.com/office/drawing/2014/main" id="{659B4C5A-B341-4B35-ADD1-D5BD6D5C8D17}"/>
                      </a:ext>
                    </a:extLst>
                  </p:cNvPr>
                  <p:cNvCxnSpPr>
                    <a:cxnSpLocks/>
                  </p:cNvCxnSpPr>
                  <p:nvPr/>
                </p:nvCxnSpPr>
                <p:spPr>
                  <a:xfrm flipV="1">
                    <a:off x="8987861"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DABCD9CB-1DB7-40CA-BD6F-10C20377B33F}"/>
                      </a:ext>
                    </a:extLst>
                  </p:cNvPr>
                  <p:cNvCxnSpPr>
                    <a:cxnSpLocks/>
                  </p:cNvCxnSpPr>
                  <p:nvPr/>
                </p:nvCxnSpPr>
                <p:spPr>
                  <a:xfrm flipV="1">
                    <a:off x="10002635"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88" name="Straight Connector 487">
                    <a:extLst>
                      <a:ext uri="{FF2B5EF4-FFF2-40B4-BE49-F238E27FC236}">
                        <a16:creationId xmlns:a16="http://schemas.microsoft.com/office/drawing/2014/main" id="{390E711C-F433-4490-A27D-62C5A8B6BF83}"/>
                      </a:ext>
                    </a:extLst>
                  </p:cNvPr>
                  <p:cNvCxnSpPr>
                    <a:cxnSpLocks/>
                  </p:cNvCxnSpPr>
                  <p:nvPr/>
                </p:nvCxnSpPr>
                <p:spPr>
                  <a:xfrm flipV="1">
                    <a:off x="11017410"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89" name="Straight Connector 488">
                    <a:extLst>
                      <a:ext uri="{FF2B5EF4-FFF2-40B4-BE49-F238E27FC236}">
                        <a16:creationId xmlns:a16="http://schemas.microsoft.com/office/drawing/2014/main" id="{2AB304C5-C16B-4FCF-8414-397BA5B6486D}"/>
                      </a:ext>
                    </a:extLst>
                  </p:cNvPr>
                  <p:cNvCxnSpPr>
                    <a:cxnSpLocks/>
                  </p:cNvCxnSpPr>
                  <p:nvPr/>
                </p:nvCxnSpPr>
                <p:spPr>
                  <a:xfrm flipV="1">
                    <a:off x="12032185"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90" name="Straight Connector 489">
                    <a:extLst>
                      <a:ext uri="{FF2B5EF4-FFF2-40B4-BE49-F238E27FC236}">
                        <a16:creationId xmlns:a16="http://schemas.microsoft.com/office/drawing/2014/main" id="{3FE66957-29F8-416E-BAF8-98190A7E26E4}"/>
                      </a:ext>
                    </a:extLst>
                  </p:cNvPr>
                  <p:cNvCxnSpPr>
                    <a:cxnSpLocks/>
                  </p:cNvCxnSpPr>
                  <p:nvPr/>
                </p:nvCxnSpPr>
                <p:spPr>
                  <a:xfrm flipV="1">
                    <a:off x="700534"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91" name="Straight Connector 490">
                    <a:extLst>
                      <a:ext uri="{FF2B5EF4-FFF2-40B4-BE49-F238E27FC236}">
                        <a16:creationId xmlns:a16="http://schemas.microsoft.com/office/drawing/2014/main" id="{65E8A19B-92E0-472B-98DD-526DDB2402EB}"/>
                      </a:ext>
                    </a:extLst>
                  </p:cNvPr>
                  <p:cNvCxnSpPr>
                    <a:cxnSpLocks/>
                  </p:cNvCxnSpPr>
                  <p:nvPr/>
                </p:nvCxnSpPr>
                <p:spPr>
                  <a:xfrm flipV="1">
                    <a:off x="1715308"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92" name="Straight Connector 491">
                    <a:extLst>
                      <a:ext uri="{FF2B5EF4-FFF2-40B4-BE49-F238E27FC236}">
                        <a16:creationId xmlns:a16="http://schemas.microsoft.com/office/drawing/2014/main" id="{7D82D8B7-0418-400D-BA8F-5A2E402A730B}"/>
                      </a:ext>
                    </a:extLst>
                  </p:cNvPr>
                  <p:cNvCxnSpPr>
                    <a:cxnSpLocks/>
                  </p:cNvCxnSpPr>
                  <p:nvPr/>
                </p:nvCxnSpPr>
                <p:spPr>
                  <a:xfrm flipV="1">
                    <a:off x="2730083"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93" name="Straight Connector 492">
                    <a:extLst>
                      <a:ext uri="{FF2B5EF4-FFF2-40B4-BE49-F238E27FC236}">
                        <a16:creationId xmlns:a16="http://schemas.microsoft.com/office/drawing/2014/main" id="{D117FDA2-31B0-42CF-9DBE-30D811464DAF}"/>
                      </a:ext>
                    </a:extLst>
                  </p:cNvPr>
                  <p:cNvCxnSpPr>
                    <a:cxnSpLocks/>
                  </p:cNvCxnSpPr>
                  <p:nvPr/>
                </p:nvCxnSpPr>
                <p:spPr>
                  <a:xfrm flipV="1">
                    <a:off x="3744858"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94" name="Straight Connector 493">
                    <a:extLst>
                      <a:ext uri="{FF2B5EF4-FFF2-40B4-BE49-F238E27FC236}">
                        <a16:creationId xmlns:a16="http://schemas.microsoft.com/office/drawing/2014/main" id="{372C31A7-2E4F-40C8-9983-C9B987F92444}"/>
                      </a:ext>
                    </a:extLst>
                  </p:cNvPr>
                  <p:cNvCxnSpPr>
                    <a:cxnSpLocks/>
                  </p:cNvCxnSpPr>
                  <p:nvPr/>
                </p:nvCxnSpPr>
                <p:spPr>
                  <a:xfrm flipV="1">
                    <a:off x="4759633"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95" name="Straight Connector 494">
                    <a:extLst>
                      <a:ext uri="{FF2B5EF4-FFF2-40B4-BE49-F238E27FC236}">
                        <a16:creationId xmlns:a16="http://schemas.microsoft.com/office/drawing/2014/main" id="{6B868BD4-ACAE-43A5-93AB-4996F4D497EA}"/>
                      </a:ext>
                    </a:extLst>
                  </p:cNvPr>
                  <p:cNvCxnSpPr>
                    <a:cxnSpLocks/>
                  </p:cNvCxnSpPr>
                  <p:nvPr/>
                </p:nvCxnSpPr>
                <p:spPr>
                  <a:xfrm flipV="1">
                    <a:off x="5774408"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96" name="Straight Connector 495">
                    <a:extLst>
                      <a:ext uri="{FF2B5EF4-FFF2-40B4-BE49-F238E27FC236}">
                        <a16:creationId xmlns:a16="http://schemas.microsoft.com/office/drawing/2014/main" id="{DFF548CF-3F93-4B20-AE39-4E79307825ED}"/>
                      </a:ext>
                    </a:extLst>
                  </p:cNvPr>
                  <p:cNvCxnSpPr>
                    <a:cxnSpLocks/>
                  </p:cNvCxnSpPr>
                  <p:nvPr/>
                </p:nvCxnSpPr>
                <p:spPr>
                  <a:xfrm flipV="1">
                    <a:off x="6789183"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97" name="Straight Connector 496">
                    <a:extLst>
                      <a:ext uri="{FF2B5EF4-FFF2-40B4-BE49-F238E27FC236}">
                        <a16:creationId xmlns:a16="http://schemas.microsoft.com/office/drawing/2014/main" id="{B53C20B2-F4FA-441C-9154-FF16C22D0F04}"/>
                      </a:ext>
                    </a:extLst>
                  </p:cNvPr>
                  <p:cNvCxnSpPr>
                    <a:cxnSpLocks/>
                  </p:cNvCxnSpPr>
                  <p:nvPr/>
                </p:nvCxnSpPr>
                <p:spPr>
                  <a:xfrm flipV="1">
                    <a:off x="7803958"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98" name="Straight Connector 497">
                    <a:extLst>
                      <a:ext uri="{FF2B5EF4-FFF2-40B4-BE49-F238E27FC236}">
                        <a16:creationId xmlns:a16="http://schemas.microsoft.com/office/drawing/2014/main" id="{6FD27A6A-0625-4382-B685-C8DF2B03A7A1}"/>
                      </a:ext>
                    </a:extLst>
                  </p:cNvPr>
                  <p:cNvCxnSpPr>
                    <a:cxnSpLocks/>
                  </p:cNvCxnSpPr>
                  <p:nvPr/>
                </p:nvCxnSpPr>
                <p:spPr>
                  <a:xfrm flipV="1">
                    <a:off x="8818732"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99" name="Straight Connector 498">
                    <a:extLst>
                      <a:ext uri="{FF2B5EF4-FFF2-40B4-BE49-F238E27FC236}">
                        <a16:creationId xmlns:a16="http://schemas.microsoft.com/office/drawing/2014/main" id="{7EE73A74-F317-4500-89F2-6F4E84FF19F3}"/>
                      </a:ext>
                    </a:extLst>
                  </p:cNvPr>
                  <p:cNvCxnSpPr>
                    <a:cxnSpLocks/>
                  </p:cNvCxnSpPr>
                  <p:nvPr/>
                </p:nvCxnSpPr>
                <p:spPr>
                  <a:xfrm flipV="1">
                    <a:off x="9833507"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00" name="Straight Connector 499">
                    <a:extLst>
                      <a:ext uri="{FF2B5EF4-FFF2-40B4-BE49-F238E27FC236}">
                        <a16:creationId xmlns:a16="http://schemas.microsoft.com/office/drawing/2014/main" id="{EB60704C-1A6A-4037-947A-DB9019EB06CC}"/>
                      </a:ext>
                    </a:extLst>
                  </p:cNvPr>
                  <p:cNvCxnSpPr>
                    <a:cxnSpLocks/>
                  </p:cNvCxnSpPr>
                  <p:nvPr/>
                </p:nvCxnSpPr>
                <p:spPr>
                  <a:xfrm flipV="1">
                    <a:off x="10848282"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01" name="Straight Connector 500">
                    <a:extLst>
                      <a:ext uri="{FF2B5EF4-FFF2-40B4-BE49-F238E27FC236}">
                        <a16:creationId xmlns:a16="http://schemas.microsoft.com/office/drawing/2014/main" id="{25321F30-17C7-4540-9A06-BDA8EEAEFADF}"/>
                      </a:ext>
                    </a:extLst>
                  </p:cNvPr>
                  <p:cNvCxnSpPr>
                    <a:cxnSpLocks/>
                  </p:cNvCxnSpPr>
                  <p:nvPr/>
                </p:nvCxnSpPr>
                <p:spPr>
                  <a:xfrm flipV="1">
                    <a:off x="11863057"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02" name="Straight Connector 501">
                    <a:extLst>
                      <a:ext uri="{FF2B5EF4-FFF2-40B4-BE49-F238E27FC236}">
                        <a16:creationId xmlns:a16="http://schemas.microsoft.com/office/drawing/2014/main" id="{39EDAD4A-EA12-4981-A46E-DDCB3F22891F}"/>
                      </a:ext>
                    </a:extLst>
                  </p:cNvPr>
                  <p:cNvCxnSpPr>
                    <a:cxnSpLocks/>
                  </p:cNvCxnSpPr>
                  <p:nvPr/>
                </p:nvCxnSpPr>
                <p:spPr>
                  <a:xfrm flipV="1">
                    <a:off x="1038791"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03" name="Straight Connector 502">
                    <a:extLst>
                      <a:ext uri="{FF2B5EF4-FFF2-40B4-BE49-F238E27FC236}">
                        <a16:creationId xmlns:a16="http://schemas.microsoft.com/office/drawing/2014/main" id="{9FAB8DE4-587C-4B32-B958-0FFF43C920F2}"/>
                      </a:ext>
                    </a:extLst>
                  </p:cNvPr>
                  <p:cNvCxnSpPr>
                    <a:cxnSpLocks/>
                  </p:cNvCxnSpPr>
                  <p:nvPr/>
                </p:nvCxnSpPr>
                <p:spPr>
                  <a:xfrm flipV="1">
                    <a:off x="2053566"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04" name="Straight Connector 503">
                    <a:extLst>
                      <a:ext uri="{FF2B5EF4-FFF2-40B4-BE49-F238E27FC236}">
                        <a16:creationId xmlns:a16="http://schemas.microsoft.com/office/drawing/2014/main" id="{B7C79A94-2C8F-4D40-9F54-23EB3B8573D7}"/>
                      </a:ext>
                    </a:extLst>
                  </p:cNvPr>
                  <p:cNvCxnSpPr>
                    <a:cxnSpLocks/>
                  </p:cNvCxnSpPr>
                  <p:nvPr/>
                </p:nvCxnSpPr>
                <p:spPr>
                  <a:xfrm flipV="1">
                    <a:off x="3068341"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05" name="Straight Connector 504">
                    <a:extLst>
                      <a:ext uri="{FF2B5EF4-FFF2-40B4-BE49-F238E27FC236}">
                        <a16:creationId xmlns:a16="http://schemas.microsoft.com/office/drawing/2014/main" id="{301C22E8-75AE-4A8B-9D61-C9C71D26DD1B}"/>
                      </a:ext>
                    </a:extLst>
                  </p:cNvPr>
                  <p:cNvCxnSpPr>
                    <a:cxnSpLocks/>
                  </p:cNvCxnSpPr>
                  <p:nvPr/>
                </p:nvCxnSpPr>
                <p:spPr>
                  <a:xfrm flipV="1">
                    <a:off x="4083116"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06" name="Straight Connector 505">
                    <a:extLst>
                      <a:ext uri="{FF2B5EF4-FFF2-40B4-BE49-F238E27FC236}">
                        <a16:creationId xmlns:a16="http://schemas.microsoft.com/office/drawing/2014/main" id="{5DC3E852-B23D-4EF7-9269-AEE7681AD43C}"/>
                      </a:ext>
                    </a:extLst>
                  </p:cNvPr>
                  <p:cNvCxnSpPr>
                    <a:cxnSpLocks/>
                  </p:cNvCxnSpPr>
                  <p:nvPr/>
                </p:nvCxnSpPr>
                <p:spPr>
                  <a:xfrm flipV="1">
                    <a:off x="5097891"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07" name="Straight Connector 506">
                    <a:extLst>
                      <a:ext uri="{FF2B5EF4-FFF2-40B4-BE49-F238E27FC236}">
                        <a16:creationId xmlns:a16="http://schemas.microsoft.com/office/drawing/2014/main" id="{AD2AEB04-C3AC-407C-9AF9-1DAD5973F135}"/>
                      </a:ext>
                    </a:extLst>
                  </p:cNvPr>
                  <p:cNvCxnSpPr>
                    <a:cxnSpLocks/>
                  </p:cNvCxnSpPr>
                  <p:nvPr/>
                </p:nvCxnSpPr>
                <p:spPr>
                  <a:xfrm flipV="1">
                    <a:off x="6112666"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08" name="Straight Connector 507">
                    <a:extLst>
                      <a:ext uri="{FF2B5EF4-FFF2-40B4-BE49-F238E27FC236}">
                        <a16:creationId xmlns:a16="http://schemas.microsoft.com/office/drawing/2014/main" id="{883B6125-5D98-4121-B999-6FA6DCFCC3E1}"/>
                      </a:ext>
                    </a:extLst>
                  </p:cNvPr>
                  <p:cNvCxnSpPr>
                    <a:cxnSpLocks/>
                  </p:cNvCxnSpPr>
                  <p:nvPr/>
                </p:nvCxnSpPr>
                <p:spPr>
                  <a:xfrm flipV="1">
                    <a:off x="7127440"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09" name="Straight Connector 508">
                    <a:extLst>
                      <a:ext uri="{FF2B5EF4-FFF2-40B4-BE49-F238E27FC236}">
                        <a16:creationId xmlns:a16="http://schemas.microsoft.com/office/drawing/2014/main" id="{88154FAB-6B41-43EB-AC34-8FD17BA869AB}"/>
                      </a:ext>
                    </a:extLst>
                  </p:cNvPr>
                  <p:cNvCxnSpPr>
                    <a:cxnSpLocks/>
                  </p:cNvCxnSpPr>
                  <p:nvPr/>
                </p:nvCxnSpPr>
                <p:spPr>
                  <a:xfrm flipV="1">
                    <a:off x="8142215"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10" name="Straight Connector 509">
                    <a:extLst>
                      <a:ext uri="{FF2B5EF4-FFF2-40B4-BE49-F238E27FC236}">
                        <a16:creationId xmlns:a16="http://schemas.microsoft.com/office/drawing/2014/main" id="{34ED0826-DD0E-4EED-BA12-64107C3B50E2}"/>
                      </a:ext>
                    </a:extLst>
                  </p:cNvPr>
                  <p:cNvCxnSpPr>
                    <a:cxnSpLocks/>
                  </p:cNvCxnSpPr>
                  <p:nvPr/>
                </p:nvCxnSpPr>
                <p:spPr>
                  <a:xfrm flipV="1">
                    <a:off x="9156990"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11" name="Straight Connector 510">
                    <a:extLst>
                      <a:ext uri="{FF2B5EF4-FFF2-40B4-BE49-F238E27FC236}">
                        <a16:creationId xmlns:a16="http://schemas.microsoft.com/office/drawing/2014/main" id="{8E2294DA-0EDA-4871-97B1-832E09D5AA1F}"/>
                      </a:ext>
                    </a:extLst>
                  </p:cNvPr>
                  <p:cNvCxnSpPr>
                    <a:cxnSpLocks/>
                  </p:cNvCxnSpPr>
                  <p:nvPr/>
                </p:nvCxnSpPr>
                <p:spPr>
                  <a:xfrm flipV="1">
                    <a:off x="10171765"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12" name="Straight Connector 511">
                    <a:extLst>
                      <a:ext uri="{FF2B5EF4-FFF2-40B4-BE49-F238E27FC236}">
                        <a16:creationId xmlns:a16="http://schemas.microsoft.com/office/drawing/2014/main" id="{0D5443DC-4EF4-48E7-9E73-ACC8B8520BA4}"/>
                      </a:ext>
                    </a:extLst>
                  </p:cNvPr>
                  <p:cNvCxnSpPr>
                    <a:cxnSpLocks/>
                  </p:cNvCxnSpPr>
                  <p:nvPr/>
                </p:nvCxnSpPr>
                <p:spPr>
                  <a:xfrm flipV="1">
                    <a:off x="11186540"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13" name="Straight Connector 512">
                    <a:extLst>
                      <a:ext uri="{FF2B5EF4-FFF2-40B4-BE49-F238E27FC236}">
                        <a16:creationId xmlns:a16="http://schemas.microsoft.com/office/drawing/2014/main" id="{7C188A7C-3F51-422D-9F8D-0CEE2E10C020}"/>
                      </a:ext>
                    </a:extLst>
                  </p:cNvPr>
                  <p:cNvCxnSpPr>
                    <a:cxnSpLocks/>
                  </p:cNvCxnSpPr>
                  <p:nvPr/>
                </p:nvCxnSpPr>
                <p:spPr>
                  <a:xfrm flipV="1">
                    <a:off x="12201315"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14" name="Straight Connector 513">
                    <a:extLst>
                      <a:ext uri="{FF2B5EF4-FFF2-40B4-BE49-F238E27FC236}">
                        <a16:creationId xmlns:a16="http://schemas.microsoft.com/office/drawing/2014/main" id="{8D7FC2AE-8709-4B33-9F7E-3DB7DE8AE063}"/>
                      </a:ext>
                    </a:extLst>
                  </p:cNvPr>
                  <p:cNvCxnSpPr>
                    <a:cxnSpLocks/>
                  </p:cNvCxnSpPr>
                  <p:nvPr/>
                </p:nvCxnSpPr>
                <p:spPr>
                  <a:xfrm flipV="1">
                    <a:off x="1207921"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15" name="Straight Connector 514">
                    <a:extLst>
                      <a:ext uri="{FF2B5EF4-FFF2-40B4-BE49-F238E27FC236}">
                        <a16:creationId xmlns:a16="http://schemas.microsoft.com/office/drawing/2014/main" id="{67900501-A947-4F51-9996-95D678BF3A83}"/>
                      </a:ext>
                    </a:extLst>
                  </p:cNvPr>
                  <p:cNvCxnSpPr>
                    <a:cxnSpLocks/>
                  </p:cNvCxnSpPr>
                  <p:nvPr/>
                </p:nvCxnSpPr>
                <p:spPr>
                  <a:xfrm flipV="1">
                    <a:off x="2222696"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16" name="Straight Connector 515">
                    <a:extLst>
                      <a:ext uri="{FF2B5EF4-FFF2-40B4-BE49-F238E27FC236}">
                        <a16:creationId xmlns:a16="http://schemas.microsoft.com/office/drawing/2014/main" id="{A161F00B-CC72-472A-9421-EA04C438C154}"/>
                      </a:ext>
                    </a:extLst>
                  </p:cNvPr>
                  <p:cNvCxnSpPr>
                    <a:cxnSpLocks/>
                  </p:cNvCxnSpPr>
                  <p:nvPr/>
                </p:nvCxnSpPr>
                <p:spPr>
                  <a:xfrm flipV="1">
                    <a:off x="3237471"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17" name="Straight Connector 516">
                    <a:extLst>
                      <a:ext uri="{FF2B5EF4-FFF2-40B4-BE49-F238E27FC236}">
                        <a16:creationId xmlns:a16="http://schemas.microsoft.com/office/drawing/2014/main" id="{8BEF44C9-AE16-4B93-8C81-0F7697027C31}"/>
                      </a:ext>
                    </a:extLst>
                  </p:cNvPr>
                  <p:cNvCxnSpPr>
                    <a:cxnSpLocks/>
                  </p:cNvCxnSpPr>
                  <p:nvPr/>
                </p:nvCxnSpPr>
                <p:spPr>
                  <a:xfrm flipV="1">
                    <a:off x="4252246"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18" name="Straight Connector 517">
                    <a:extLst>
                      <a:ext uri="{FF2B5EF4-FFF2-40B4-BE49-F238E27FC236}">
                        <a16:creationId xmlns:a16="http://schemas.microsoft.com/office/drawing/2014/main" id="{8A83BC5E-27B4-498C-9713-D2CF103A218B}"/>
                      </a:ext>
                    </a:extLst>
                  </p:cNvPr>
                  <p:cNvCxnSpPr>
                    <a:cxnSpLocks/>
                  </p:cNvCxnSpPr>
                  <p:nvPr/>
                </p:nvCxnSpPr>
                <p:spPr>
                  <a:xfrm flipV="1">
                    <a:off x="5267020"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19" name="Straight Connector 518">
                    <a:extLst>
                      <a:ext uri="{FF2B5EF4-FFF2-40B4-BE49-F238E27FC236}">
                        <a16:creationId xmlns:a16="http://schemas.microsoft.com/office/drawing/2014/main" id="{8E77A9A8-78BB-48CC-A939-BC4CD9FAD536}"/>
                      </a:ext>
                    </a:extLst>
                  </p:cNvPr>
                  <p:cNvCxnSpPr>
                    <a:cxnSpLocks/>
                  </p:cNvCxnSpPr>
                  <p:nvPr/>
                </p:nvCxnSpPr>
                <p:spPr>
                  <a:xfrm flipV="1">
                    <a:off x="6281795"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20" name="Straight Connector 519">
                    <a:extLst>
                      <a:ext uri="{FF2B5EF4-FFF2-40B4-BE49-F238E27FC236}">
                        <a16:creationId xmlns:a16="http://schemas.microsoft.com/office/drawing/2014/main" id="{FCACE095-A301-4E83-BDE3-D8376F77B93E}"/>
                      </a:ext>
                    </a:extLst>
                  </p:cNvPr>
                  <p:cNvCxnSpPr>
                    <a:cxnSpLocks/>
                  </p:cNvCxnSpPr>
                  <p:nvPr/>
                </p:nvCxnSpPr>
                <p:spPr>
                  <a:xfrm flipV="1">
                    <a:off x="7296570"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21" name="Straight Connector 520">
                    <a:extLst>
                      <a:ext uri="{FF2B5EF4-FFF2-40B4-BE49-F238E27FC236}">
                        <a16:creationId xmlns:a16="http://schemas.microsoft.com/office/drawing/2014/main" id="{B206D96B-4AD5-466C-8643-8E878C10C733}"/>
                      </a:ext>
                    </a:extLst>
                  </p:cNvPr>
                  <p:cNvCxnSpPr>
                    <a:cxnSpLocks/>
                  </p:cNvCxnSpPr>
                  <p:nvPr/>
                </p:nvCxnSpPr>
                <p:spPr>
                  <a:xfrm flipV="1">
                    <a:off x="8311345"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22" name="Straight Connector 521">
                    <a:extLst>
                      <a:ext uri="{FF2B5EF4-FFF2-40B4-BE49-F238E27FC236}">
                        <a16:creationId xmlns:a16="http://schemas.microsoft.com/office/drawing/2014/main" id="{255D0034-D631-4C0C-97F2-1322A5F8FCE7}"/>
                      </a:ext>
                    </a:extLst>
                  </p:cNvPr>
                  <p:cNvCxnSpPr>
                    <a:cxnSpLocks/>
                  </p:cNvCxnSpPr>
                  <p:nvPr/>
                </p:nvCxnSpPr>
                <p:spPr>
                  <a:xfrm flipV="1">
                    <a:off x="9326120"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23" name="Straight Connector 522">
                    <a:extLst>
                      <a:ext uri="{FF2B5EF4-FFF2-40B4-BE49-F238E27FC236}">
                        <a16:creationId xmlns:a16="http://schemas.microsoft.com/office/drawing/2014/main" id="{5EC63334-D6D9-498F-867A-E141AC09F4F8}"/>
                      </a:ext>
                    </a:extLst>
                  </p:cNvPr>
                  <p:cNvCxnSpPr>
                    <a:cxnSpLocks/>
                  </p:cNvCxnSpPr>
                  <p:nvPr/>
                </p:nvCxnSpPr>
                <p:spPr>
                  <a:xfrm flipV="1">
                    <a:off x="10340895"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24" name="Straight Connector 523">
                    <a:extLst>
                      <a:ext uri="{FF2B5EF4-FFF2-40B4-BE49-F238E27FC236}">
                        <a16:creationId xmlns:a16="http://schemas.microsoft.com/office/drawing/2014/main" id="{7E036834-4EC0-447D-B5AB-8D6C07DBEEA2}"/>
                      </a:ext>
                    </a:extLst>
                  </p:cNvPr>
                  <p:cNvCxnSpPr>
                    <a:cxnSpLocks/>
                  </p:cNvCxnSpPr>
                  <p:nvPr/>
                </p:nvCxnSpPr>
                <p:spPr>
                  <a:xfrm flipV="1">
                    <a:off x="11355670"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87562F1-F07E-4AD6-9CED-5E70D0FFA6CF}"/>
                      </a:ext>
                    </a:extLst>
                  </p:cNvPr>
                  <p:cNvCxnSpPr>
                    <a:cxnSpLocks/>
                  </p:cNvCxnSpPr>
                  <p:nvPr/>
                </p:nvCxnSpPr>
                <p:spPr>
                  <a:xfrm flipV="1">
                    <a:off x="12370444"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7CC4510-48B1-4A1B-803F-E577146914EC}"/>
                      </a:ext>
                    </a:extLst>
                  </p:cNvPr>
                  <p:cNvCxnSpPr>
                    <a:cxnSpLocks/>
                  </p:cNvCxnSpPr>
                  <p:nvPr/>
                </p:nvCxnSpPr>
                <p:spPr>
                  <a:xfrm flipV="1">
                    <a:off x="1546179"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A41C9C03-8EB7-4003-B901-3B7E65AD7E61}"/>
                      </a:ext>
                    </a:extLst>
                  </p:cNvPr>
                  <p:cNvCxnSpPr>
                    <a:cxnSpLocks/>
                  </p:cNvCxnSpPr>
                  <p:nvPr/>
                </p:nvCxnSpPr>
                <p:spPr>
                  <a:xfrm flipV="1">
                    <a:off x="2560954"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1F345329-C6E1-47EA-BB6F-DAC6EDB797D3}"/>
                      </a:ext>
                    </a:extLst>
                  </p:cNvPr>
                  <p:cNvCxnSpPr>
                    <a:cxnSpLocks/>
                  </p:cNvCxnSpPr>
                  <p:nvPr/>
                </p:nvCxnSpPr>
                <p:spPr>
                  <a:xfrm flipV="1">
                    <a:off x="3575729"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29" name="Straight Connector 528">
                    <a:extLst>
                      <a:ext uri="{FF2B5EF4-FFF2-40B4-BE49-F238E27FC236}">
                        <a16:creationId xmlns:a16="http://schemas.microsoft.com/office/drawing/2014/main" id="{80BD601F-9F85-41C2-9422-FF37721317B2}"/>
                      </a:ext>
                    </a:extLst>
                  </p:cNvPr>
                  <p:cNvCxnSpPr>
                    <a:cxnSpLocks/>
                  </p:cNvCxnSpPr>
                  <p:nvPr/>
                </p:nvCxnSpPr>
                <p:spPr>
                  <a:xfrm flipV="1">
                    <a:off x="4590503"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9EC0EC54-B4AF-41CD-BFEA-E7D9F5AED79E}"/>
                      </a:ext>
                    </a:extLst>
                  </p:cNvPr>
                  <p:cNvCxnSpPr>
                    <a:cxnSpLocks/>
                  </p:cNvCxnSpPr>
                  <p:nvPr/>
                </p:nvCxnSpPr>
                <p:spPr>
                  <a:xfrm flipV="1">
                    <a:off x="5605278"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52A526A0-7934-46DC-8402-D0659BD4B531}"/>
                      </a:ext>
                    </a:extLst>
                  </p:cNvPr>
                  <p:cNvCxnSpPr>
                    <a:cxnSpLocks/>
                  </p:cNvCxnSpPr>
                  <p:nvPr/>
                </p:nvCxnSpPr>
                <p:spPr>
                  <a:xfrm flipV="1">
                    <a:off x="6620053"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FF2B2674-FC42-4E65-82B9-42F5EC32B2C9}"/>
                      </a:ext>
                    </a:extLst>
                  </p:cNvPr>
                  <p:cNvCxnSpPr>
                    <a:cxnSpLocks/>
                  </p:cNvCxnSpPr>
                  <p:nvPr/>
                </p:nvCxnSpPr>
                <p:spPr>
                  <a:xfrm flipV="1">
                    <a:off x="7634828"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E26B0C26-64F1-41F2-BDD4-41280335E5EB}"/>
                      </a:ext>
                    </a:extLst>
                  </p:cNvPr>
                  <p:cNvCxnSpPr>
                    <a:cxnSpLocks/>
                  </p:cNvCxnSpPr>
                  <p:nvPr/>
                </p:nvCxnSpPr>
                <p:spPr>
                  <a:xfrm flipV="1">
                    <a:off x="8649603"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34" name="Straight Connector 533">
                    <a:extLst>
                      <a:ext uri="{FF2B5EF4-FFF2-40B4-BE49-F238E27FC236}">
                        <a16:creationId xmlns:a16="http://schemas.microsoft.com/office/drawing/2014/main" id="{103DA002-4F91-479E-8A80-A58C7A66B808}"/>
                      </a:ext>
                    </a:extLst>
                  </p:cNvPr>
                  <p:cNvCxnSpPr>
                    <a:cxnSpLocks/>
                  </p:cNvCxnSpPr>
                  <p:nvPr/>
                </p:nvCxnSpPr>
                <p:spPr>
                  <a:xfrm flipV="1">
                    <a:off x="9664378"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35" name="Straight Connector 534">
                    <a:extLst>
                      <a:ext uri="{FF2B5EF4-FFF2-40B4-BE49-F238E27FC236}">
                        <a16:creationId xmlns:a16="http://schemas.microsoft.com/office/drawing/2014/main" id="{A962D6E5-7DD8-4272-A8BA-0CDD139B1E1D}"/>
                      </a:ext>
                    </a:extLst>
                  </p:cNvPr>
                  <p:cNvCxnSpPr>
                    <a:cxnSpLocks/>
                  </p:cNvCxnSpPr>
                  <p:nvPr/>
                </p:nvCxnSpPr>
                <p:spPr>
                  <a:xfrm flipV="1">
                    <a:off x="10679152"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36" name="Straight Connector 535">
                    <a:extLst>
                      <a:ext uri="{FF2B5EF4-FFF2-40B4-BE49-F238E27FC236}">
                        <a16:creationId xmlns:a16="http://schemas.microsoft.com/office/drawing/2014/main" id="{328CE0C9-D901-4286-B188-AA663B4499BF}"/>
                      </a:ext>
                    </a:extLst>
                  </p:cNvPr>
                  <p:cNvCxnSpPr>
                    <a:cxnSpLocks/>
                  </p:cNvCxnSpPr>
                  <p:nvPr/>
                </p:nvCxnSpPr>
                <p:spPr>
                  <a:xfrm flipV="1">
                    <a:off x="11693927"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37" name="Straight Connector 536">
                    <a:extLst>
                      <a:ext uri="{FF2B5EF4-FFF2-40B4-BE49-F238E27FC236}">
                        <a16:creationId xmlns:a16="http://schemas.microsoft.com/office/drawing/2014/main" id="{91C4CFBC-9530-4100-944A-021BD784681D}"/>
                      </a:ext>
                    </a:extLst>
                  </p:cNvPr>
                  <p:cNvCxnSpPr>
                    <a:cxnSpLocks/>
                  </p:cNvCxnSpPr>
                  <p:nvPr/>
                </p:nvCxnSpPr>
                <p:spPr>
                  <a:xfrm flipV="1">
                    <a:off x="12708702" y="5309208"/>
                    <a:ext cx="0" cy="33855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612" name="Group 611">
                  <a:extLst>
                    <a:ext uri="{FF2B5EF4-FFF2-40B4-BE49-F238E27FC236}">
                      <a16:creationId xmlns:a16="http://schemas.microsoft.com/office/drawing/2014/main" id="{CCC65D56-9459-45F4-AFCB-A2370B92CE15}"/>
                    </a:ext>
                  </a:extLst>
                </p:cNvPr>
                <p:cNvGrpSpPr/>
                <p:nvPr/>
              </p:nvGrpSpPr>
              <p:grpSpPr>
                <a:xfrm>
                  <a:off x="61426" y="3360009"/>
                  <a:ext cx="12016682" cy="416026"/>
                  <a:chOff x="61426" y="3360009"/>
                  <a:chExt cx="12016682" cy="416026"/>
                </a:xfrm>
              </p:grpSpPr>
              <p:cxnSp>
                <p:nvCxnSpPr>
                  <p:cNvPr id="539" name="Straight Connector 538">
                    <a:extLst>
                      <a:ext uri="{FF2B5EF4-FFF2-40B4-BE49-F238E27FC236}">
                        <a16:creationId xmlns:a16="http://schemas.microsoft.com/office/drawing/2014/main" id="{314CF96B-8BCB-48CA-98E3-81EAB986CBDB}"/>
                      </a:ext>
                    </a:extLst>
                  </p:cNvPr>
                  <p:cNvCxnSpPr>
                    <a:cxnSpLocks/>
                  </p:cNvCxnSpPr>
                  <p:nvPr/>
                </p:nvCxnSpPr>
                <p:spPr>
                  <a:xfrm flipV="1">
                    <a:off x="61426" y="3360009"/>
                    <a:ext cx="0" cy="41602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1" name="Straight Connector 600">
                    <a:extLst>
                      <a:ext uri="{FF2B5EF4-FFF2-40B4-BE49-F238E27FC236}">
                        <a16:creationId xmlns:a16="http://schemas.microsoft.com/office/drawing/2014/main" id="{C96CDD06-4A0C-4FB7-ACD2-6DE652E95E9F}"/>
                      </a:ext>
                    </a:extLst>
                  </p:cNvPr>
                  <p:cNvCxnSpPr>
                    <a:cxnSpLocks/>
                  </p:cNvCxnSpPr>
                  <p:nvPr/>
                </p:nvCxnSpPr>
                <p:spPr>
                  <a:xfrm flipV="1">
                    <a:off x="2064207" y="3360009"/>
                    <a:ext cx="0" cy="41602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E54C5BE4-8147-4F55-A023-668D54E8BB72}"/>
                      </a:ext>
                    </a:extLst>
                  </p:cNvPr>
                  <p:cNvCxnSpPr>
                    <a:cxnSpLocks/>
                  </p:cNvCxnSpPr>
                  <p:nvPr/>
                </p:nvCxnSpPr>
                <p:spPr>
                  <a:xfrm flipV="1">
                    <a:off x="4066986" y="3360009"/>
                    <a:ext cx="0" cy="41602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287630F5-A78C-4ACB-BC7E-3337D351153A}"/>
                      </a:ext>
                    </a:extLst>
                  </p:cNvPr>
                  <p:cNvCxnSpPr>
                    <a:cxnSpLocks/>
                  </p:cNvCxnSpPr>
                  <p:nvPr/>
                </p:nvCxnSpPr>
                <p:spPr>
                  <a:xfrm flipV="1">
                    <a:off x="6069767" y="3360009"/>
                    <a:ext cx="0" cy="41602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7" name="Straight Connector 606">
                    <a:extLst>
                      <a:ext uri="{FF2B5EF4-FFF2-40B4-BE49-F238E27FC236}">
                        <a16:creationId xmlns:a16="http://schemas.microsoft.com/office/drawing/2014/main" id="{6A0D3EF2-F238-4874-8BA9-52FDB11926DC}"/>
                      </a:ext>
                    </a:extLst>
                  </p:cNvPr>
                  <p:cNvCxnSpPr>
                    <a:cxnSpLocks/>
                  </p:cNvCxnSpPr>
                  <p:nvPr/>
                </p:nvCxnSpPr>
                <p:spPr>
                  <a:xfrm flipV="1">
                    <a:off x="8072548" y="3360009"/>
                    <a:ext cx="0" cy="41602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9" name="Straight Connector 608">
                    <a:extLst>
                      <a:ext uri="{FF2B5EF4-FFF2-40B4-BE49-F238E27FC236}">
                        <a16:creationId xmlns:a16="http://schemas.microsoft.com/office/drawing/2014/main" id="{4500E47A-EDFE-4744-BE83-35480E352DAF}"/>
                      </a:ext>
                    </a:extLst>
                  </p:cNvPr>
                  <p:cNvCxnSpPr>
                    <a:cxnSpLocks/>
                  </p:cNvCxnSpPr>
                  <p:nvPr/>
                </p:nvCxnSpPr>
                <p:spPr>
                  <a:xfrm flipV="1">
                    <a:off x="10075327" y="3360009"/>
                    <a:ext cx="0" cy="41602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1" name="Straight Connector 610">
                    <a:extLst>
                      <a:ext uri="{FF2B5EF4-FFF2-40B4-BE49-F238E27FC236}">
                        <a16:creationId xmlns:a16="http://schemas.microsoft.com/office/drawing/2014/main" id="{7B05B68D-3C3F-405D-AE74-C8B6940B2B0B}"/>
                      </a:ext>
                    </a:extLst>
                  </p:cNvPr>
                  <p:cNvCxnSpPr>
                    <a:cxnSpLocks/>
                  </p:cNvCxnSpPr>
                  <p:nvPr/>
                </p:nvCxnSpPr>
                <p:spPr>
                  <a:xfrm flipV="1">
                    <a:off x="12078108" y="3360009"/>
                    <a:ext cx="0" cy="41602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13" name="Group 612">
                  <a:extLst>
                    <a:ext uri="{FF2B5EF4-FFF2-40B4-BE49-F238E27FC236}">
                      <a16:creationId xmlns:a16="http://schemas.microsoft.com/office/drawing/2014/main" id="{EA36F045-EEF8-4A81-B052-5AA0A8218012}"/>
                    </a:ext>
                  </a:extLst>
                </p:cNvPr>
                <p:cNvGrpSpPr/>
                <p:nvPr/>
              </p:nvGrpSpPr>
              <p:grpSpPr>
                <a:xfrm>
                  <a:off x="28177" y="3333323"/>
                  <a:ext cx="12106131" cy="276999"/>
                  <a:chOff x="28177" y="4992211"/>
                  <a:chExt cx="12106131" cy="276999"/>
                </a:xfrm>
              </p:grpSpPr>
              <p:grpSp>
                <p:nvGrpSpPr>
                  <p:cNvPr id="614" name="Group 613">
                    <a:extLst>
                      <a:ext uri="{FF2B5EF4-FFF2-40B4-BE49-F238E27FC236}">
                        <a16:creationId xmlns:a16="http://schemas.microsoft.com/office/drawing/2014/main" id="{7D801BAC-FECB-4B90-970D-0B8000072D0C}"/>
                      </a:ext>
                    </a:extLst>
                  </p:cNvPr>
                  <p:cNvGrpSpPr/>
                  <p:nvPr/>
                </p:nvGrpSpPr>
                <p:grpSpPr>
                  <a:xfrm>
                    <a:off x="28177" y="4992211"/>
                    <a:ext cx="2092799" cy="276999"/>
                    <a:chOff x="28177" y="4992211"/>
                    <a:chExt cx="2092799" cy="276999"/>
                  </a:xfrm>
                </p:grpSpPr>
                <p:sp>
                  <p:nvSpPr>
                    <p:cNvPr id="680" name="TextBox 679">
                      <a:extLst>
                        <a:ext uri="{FF2B5EF4-FFF2-40B4-BE49-F238E27FC236}">
                          <a16:creationId xmlns:a16="http://schemas.microsoft.com/office/drawing/2014/main" id="{15552248-0712-420D-B730-348A94D5BB1B}"/>
                        </a:ext>
                      </a:extLst>
                    </p:cNvPr>
                    <p:cNvSpPr txBox="1"/>
                    <p:nvPr/>
                  </p:nvSpPr>
                  <p:spPr>
                    <a:xfrm>
                      <a:off x="28177" y="4992211"/>
                      <a:ext cx="234359" cy="276999"/>
                    </a:xfrm>
                    <a:prstGeom prst="rect">
                      <a:avLst/>
                    </a:prstGeom>
                    <a:noFill/>
                  </p:spPr>
                  <p:txBody>
                    <a:bodyPr wrap="none" rtlCol="0">
                      <a:spAutoFit/>
                    </a:bodyPr>
                    <a:lstStyle/>
                    <a:p>
                      <a:pPr algn="ctr"/>
                      <a:r>
                        <a:rPr lang="it-IT" sz="1200" dirty="0">
                          <a:solidFill>
                            <a:schemeClr val="bg1">
                              <a:lumMod val="50000"/>
                            </a:schemeClr>
                          </a:solidFill>
                        </a:rPr>
                        <a:t>J</a:t>
                      </a:r>
                      <a:endParaRPr lang="en-GB" sz="1200" dirty="0">
                        <a:solidFill>
                          <a:schemeClr val="bg1">
                            <a:lumMod val="50000"/>
                          </a:schemeClr>
                        </a:solidFill>
                      </a:endParaRPr>
                    </a:p>
                  </p:txBody>
                </p:sp>
                <p:sp>
                  <p:nvSpPr>
                    <p:cNvPr id="681" name="TextBox 680">
                      <a:extLst>
                        <a:ext uri="{FF2B5EF4-FFF2-40B4-BE49-F238E27FC236}">
                          <a16:creationId xmlns:a16="http://schemas.microsoft.com/office/drawing/2014/main" id="{4071742B-AF5B-46A8-B73C-C3D8D45876DB}"/>
                        </a:ext>
                      </a:extLst>
                    </p:cNvPr>
                    <p:cNvSpPr txBox="1"/>
                    <p:nvPr/>
                  </p:nvSpPr>
                  <p:spPr>
                    <a:xfrm>
                      <a:off x="183670" y="4992211"/>
                      <a:ext cx="255198" cy="276999"/>
                    </a:xfrm>
                    <a:prstGeom prst="rect">
                      <a:avLst/>
                    </a:prstGeom>
                    <a:noFill/>
                  </p:spPr>
                  <p:txBody>
                    <a:bodyPr wrap="none" rtlCol="0">
                      <a:spAutoFit/>
                    </a:bodyPr>
                    <a:lstStyle/>
                    <a:p>
                      <a:pPr algn="ctr"/>
                      <a:r>
                        <a:rPr lang="it-IT" sz="1200" dirty="0">
                          <a:solidFill>
                            <a:schemeClr val="bg1">
                              <a:lumMod val="50000"/>
                            </a:schemeClr>
                          </a:solidFill>
                        </a:rPr>
                        <a:t>F</a:t>
                      </a:r>
                      <a:endParaRPr lang="en-GB" sz="1200" dirty="0">
                        <a:solidFill>
                          <a:schemeClr val="bg1">
                            <a:lumMod val="50000"/>
                          </a:schemeClr>
                        </a:solidFill>
                      </a:endParaRPr>
                    </a:p>
                  </p:txBody>
                </p:sp>
                <p:sp>
                  <p:nvSpPr>
                    <p:cNvPr id="682" name="TextBox 681">
                      <a:extLst>
                        <a:ext uri="{FF2B5EF4-FFF2-40B4-BE49-F238E27FC236}">
                          <a16:creationId xmlns:a16="http://schemas.microsoft.com/office/drawing/2014/main" id="{EE8B778C-34B2-41B3-95FC-464557714619}"/>
                        </a:ext>
                      </a:extLst>
                    </p:cNvPr>
                    <p:cNvSpPr txBox="1"/>
                    <p:nvPr/>
                  </p:nvSpPr>
                  <p:spPr>
                    <a:xfrm>
                      <a:off x="322572" y="4992211"/>
                      <a:ext cx="316112" cy="276999"/>
                    </a:xfrm>
                    <a:prstGeom prst="rect">
                      <a:avLst/>
                    </a:prstGeom>
                    <a:noFill/>
                  </p:spPr>
                  <p:txBody>
                    <a:bodyPr wrap="none" rtlCol="0">
                      <a:spAutoFit/>
                    </a:bodyPr>
                    <a:lstStyle/>
                    <a:p>
                      <a:pPr algn="ctr"/>
                      <a:r>
                        <a:rPr lang="it-IT" sz="1200" dirty="0">
                          <a:solidFill>
                            <a:schemeClr val="bg1">
                              <a:lumMod val="50000"/>
                            </a:schemeClr>
                          </a:solidFill>
                        </a:rPr>
                        <a:t>M</a:t>
                      </a:r>
                      <a:endParaRPr lang="en-GB" sz="1200" dirty="0">
                        <a:solidFill>
                          <a:schemeClr val="bg1">
                            <a:lumMod val="50000"/>
                          </a:schemeClr>
                        </a:solidFill>
                      </a:endParaRPr>
                    </a:p>
                  </p:txBody>
                </p:sp>
                <p:sp>
                  <p:nvSpPr>
                    <p:cNvPr id="683" name="TextBox 682">
                      <a:extLst>
                        <a:ext uri="{FF2B5EF4-FFF2-40B4-BE49-F238E27FC236}">
                          <a16:creationId xmlns:a16="http://schemas.microsoft.com/office/drawing/2014/main" id="{4638476A-38B7-4FB4-A23E-3B2C74E97D78}"/>
                        </a:ext>
                      </a:extLst>
                    </p:cNvPr>
                    <p:cNvSpPr txBox="1"/>
                    <p:nvPr/>
                  </p:nvSpPr>
                  <p:spPr>
                    <a:xfrm>
                      <a:off x="508195" y="4992211"/>
                      <a:ext cx="274434" cy="276999"/>
                    </a:xfrm>
                    <a:prstGeom prst="rect">
                      <a:avLst/>
                    </a:prstGeom>
                    <a:noFill/>
                  </p:spPr>
                  <p:txBody>
                    <a:bodyPr wrap="none" rtlCol="0">
                      <a:spAutoFit/>
                    </a:bodyPr>
                    <a:lstStyle/>
                    <a:p>
                      <a:pPr algn="ctr"/>
                      <a:r>
                        <a:rPr lang="it-IT" sz="1200" dirty="0">
                          <a:solidFill>
                            <a:schemeClr val="bg1">
                              <a:lumMod val="50000"/>
                            </a:schemeClr>
                          </a:solidFill>
                        </a:rPr>
                        <a:t>A</a:t>
                      </a:r>
                      <a:endParaRPr lang="en-GB" sz="1200" dirty="0">
                        <a:solidFill>
                          <a:schemeClr val="bg1">
                            <a:lumMod val="50000"/>
                          </a:schemeClr>
                        </a:solidFill>
                      </a:endParaRPr>
                    </a:p>
                  </p:txBody>
                </p:sp>
                <p:sp>
                  <p:nvSpPr>
                    <p:cNvPr id="684" name="TextBox 683">
                      <a:extLst>
                        <a:ext uri="{FF2B5EF4-FFF2-40B4-BE49-F238E27FC236}">
                          <a16:creationId xmlns:a16="http://schemas.microsoft.com/office/drawing/2014/main" id="{84CF29C8-49A5-4C0E-AF7F-130362F0FCF4}"/>
                        </a:ext>
                      </a:extLst>
                    </p:cNvPr>
                    <p:cNvSpPr txBox="1"/>
                    <p:nvPr/>
                  </p:nvSpPr>
                  <p:spPr>
                    <a:xfrm>
                      <a:off x="654538" y="4992211"/>
                      <a:ext cx="316112" cy="276999"/>
                    </a:xfrm>
                    <a:prstGeom prst="rect">
                      <a:avLst/>
                    </a:prstGeom>
                    <a:noFill/>
                  </p:spPr>
                  <p:txBody>
                    <a:bodyPr wrap="none" rtlCol="0">
                      <a:spAutoFit/>
                    </a:bodyPr>
                    <a:lstStyle/>
                    <a:p>
                      <a:pPr algn="ctr"/>
                      <a:r>
                        <a:rPr lang="it-IT" sz="1200" dirty="0">
                          <a:solidFill>
                            <a:schemeClr val="bg1">
                              <a:lumMod val="50000"/>
                            </a:schemeClr>
                          </a:solidFill>
                        </a:rPr>
                        <a:t>M</a:t>
                      </a:r>
                      <a:endParaRPr lang="en-GB" sz="1200" dirty="0">
                        <a:solidFill>
                          <a:schemeClr val="bg1">
                            <a:lumMod val="50000"/>
                          </a:schemeClr>
                        </a:solidFill>
                      </a:endParaRPr>
                    </a:p>
                  </p:txBody>
                </p:sp>
                <p:sp>
                  <p:nvSpPr>
                    <p:cNvPr id="685" name="TextBox 684">
                      <a:extLst>
                        <a:ext uri="{FF2B5EF4-FFF2-40B4-BE49-F238E27FC236}">
                          <a16:creationId xmlns:a16="http://schemas.microsoft.com/office/drawing/2014/main" id="{8190DFD9-2E43-4265-8491-47B9130EE2F8}"/>
                        </a:ext>
                      </a:extLst>
                    </p:cNvPr>
                    <p:cNvSpPr txBox="1"/>
                    <p:nvPr/>
                  </p:nvSpPr>
                  <p:spPr>
                    <a:xfrm>
                      <a:off x="864919" y="4992211"/>
                      <a:ext cx="234359" cy="276999"/>
                    </a:xfrm>
                    <a:prstGeom prst="rect">
                      <a:avLst/>
                    </a:prstGeom>
                    <a:noFill/>
                  </p:spPr>
                  <p:txBody>
                    <a:bodyPr wrap="none" rtlCol="0">
                      <a:spAutoFit/>
                    </a:bodyPr>
                    <a:lstStyle/>
                    <a:p>
                      <a:pPr algn="ctr"/>
                      <a:r>
                        <a:rPr lang="it-IT" sz="1200" dirty="0">
                          <a:solidFill>
                            <a:schemeClr val="bg1">
                              <a:lumMod val="50000"/>
                            </a:schemeClr>
                          </a:solidFill>
                        </a:rPr>
                        <a:t>J</a:t>
                      </a:r>
                      <a:endParaRPr lang="en-GB" sz="1200" dirty="0">
                        <a:solidFill>
                          <a:schemeClr val="bg1">
                            <a:lumMod val="50000"/>
                          </a:schemeClr>
                        </a:solidFill>
                      </a:endParaRPr>
                    </a:p>
                  </p:txBody>
                </p:sp>
                <p:sp>
                  <p:nvSpPr>
                    <p:cNvPr id="686" name="TextBox 685">
                      <a:extLst>
                        <a:ext uri="{FF2B5EF4-FFF2-40B4-BE49-F238E27FC236}">
                          <a16:creationId xmlns:a16="http://schemas.microsoft.com/office/drawing/2014/main" id="{7460812C-2DC9-469B-8BAB-D6BB6E850E62}"/>
                        </a:ext>
                      </a:extLst>
                    </p:cNvPr>
                    <p:cNvSpPr txBox="1"/>
                    <p:nvPr/>
                  </p:nvSpPr>
                  <p:spPr>
                    <a:xfrm>
                      <a:off x="1031868" y="4992211"/>
                      <a:ext cx="234359" cy="276999"/>
                    </a:xfrm>
                    <a:prstGeom prst="rect">
                      <a:avLst/>
                    </a:prstGeom>
                    <a:noFill/>
                  </p:spPr>
                  <p:txBody>
                    <a:bodyPr wrap="none" rtlCol="0">
                      <a:spAutoFit/>
                    </a:bodyPr>
                    <a:lstStyle/>
                    <a:p>
                      <a:pPr algn="ctr"/>
                      <a:r>
                        <a:rPr lang="it-IT" sz="1200" dirty="0">
                          <a:solidFill>
                            <a:schemeClr val="bg1">
                              <a:lumMod val="50000"/>
                            </a:schemeClr>
                          </a:solidFill>
                        </a:rPr>
                        <a:t>J</a:t>
                      </a:r>
                      <a:endParaRPr lang="en-GB" sz="1200" dirty="0">
                        <a:solidFill>
                          <a:schemeClr val="bg1">
                            <a:lumMod val="50000"/>
                          </a:schemeClr>
                        </a:solidFill>
                      </a:endParaRPr>
                    </a:p>
                  </p:txBody>
                </p:sp>
                <p:sp>
                  <p:nvSpPr>
                    <p:cNvPr id="687" name="TextBox 686">
                      <a:extLst>
                        <a:ext uri="{FF2B5EF4-FFF2-40B4-BE49-F238E27FC236}">
                          <a16:creationId xmlns:a16="http://schemas.microsoft.com/office/drawing/2014/main" id="{EACD94F4-886A-44AB-BA55-451D5628B701}"/>
                        </a:ext>
                      </a:extLst>
                    </p:cNvPr>
                    <p:cNvSpPr txBox="1"/>
                    <p:nvPr/>
                  </p:nvSpPr>
                  <p:spPr>
                    <a:xfrm>
                      <a:off x="1175515" y="4992211"/>
                      <a:ext cx="274434" cy="276999"/>
                    </a:xfrm>
                    <a:prstGeom prst="rect">
                      <a:avLst/>
                    </a:prstGeom>
                    <a:noFill/>
                  </p:spPr>
                  <p:txBody>
                    <a:bodyPr wrap="none" rtlCol="0">
                      <a:spAutoFit/>
                    </a:bodyPr>
                    <a:lstStyle/>
                    <a:p>
                      <a:pPr algn="ctr"/>
                      <a:r>
                        <a:rPr lang="it-IT" sz="1200" dirty="0">
                          <a:solidFill>
                            <a:schemeClr val="bg1">
                              <a:lumMod val="50000"/>
                            </a:schemeClr>
                          </a:solidFill>
                        </a:rPr>
                        <a:t>A</a:t>
                      </a:r>
                      <a:endParaRPr lang="en-GB" sz="1200" dirty="0">
                        <a:solidFill>
                          <a:schemeClr val="bg1">
                            <a:lumMod val="50000"/>
                          </a:schemeClr>
                        </a:solidFill>
                      </a:endParaRPr>
                    </a:p>
                  </p:txBody>
                </p:sp>
                <p:sp>
                  <p:nvSpPr>
                    <p:cNvPr id="688" name="TextBox 687">
                      <a:extLst>
                        <a:ext uri="{FF2B5EF4-FFF2-40B4-BE49-F238E27FC236}">
                          <a16:creationId xmlns:a16="http://schemas.microsoft.com/office/drawing/2014/main" id="{C5E620AF-FDC1-4597-90D7-C5AE4BD5F03D}"/>
                        </a:ext>
                      </a:extLst>
                    </p:cNvPr>
                    <p:cNvSpPr txBox="1"/>
                    <p:nvPr/>
                  </p:nvSpPr>
                  <p:spPr>
                    <a:xfrm>
                      <a:off x="1352558" y="4992211"/>
                      <a:ext cx="255198" cy="276999"/>
                    </a:xfrm>
                    <a:prstGeom prst="rect">
                      <a:avLst/>
                    </a:prstGeom>
                    <a:noFill/>
                  </p:spPr>
                  <p:txBody>
                    <a:bodyPr wrap="none" rtlCol="0">
                      <a:spAutoFit/>
                    </a:bodyPr>
                    <a:lstStyle/>
                    <a:p>
                      <a:pPr algn="ctr"/>
                      <a:r>
                        <a:rPr lang="it-IT" sz="1200" dirty="0">
                          <a:solidFill>
                            <a:schemeClr val="bg1">
                              <a:lumMod val="50000"/>
                            </a:schemeClr>
                          </a:solidFill>
                        </a:rPr>
                        <a:t>S</a:t>
                      </a:r>
                      <a:endParaRPr lang="en-GB" sz="1200" dirty="0">
                        <a:solidFill>
                          <a:schemeClr val="bg1">
                            <a:lumMod val="50000"/>
                          </a:schemeClr>
                        </a:solidFill>
                      </a:endParaRPr>
                    </a:p>
                  </p:txBody>
                </p:sp>
                <p:sp>
                  <p:nvSpPr>
                    <p:cNvPr id="689" name="TextBox 688">
                      <a:extLst>
                        <a:ext uri="{FF2B5EF4-FFF2-40B4-BE49-F238E27FC236}">
                          <a16:creationId xmlns:a16="http://schemas.microsoft.com/office/drawing/2014/main" id="{49DB5563-029D-4057-8B3C-A0310BAD92C7}"/>
                        </a:ext>
                      </a:extLst>
                    </p:cNvPr>
                    <p:cNvSpPr txBox="1"/>
                    <p:nvPr/>
                  </p:nvSpPr>
                  <p:spPr>
                    <a:xfrm>
                      <a:off x="1502581" y="4992211"/>
                      <a:ext cx="287258" cy="276999"/>
                    </a:xfrm>
                    <a:prstGeom prst="rect">
                      <a:avLst/>
                    </a:prstGeom>
                    <a:noFill/>
                  </p:spPr>
                  <p:txBody>
                    <a:bodyPr wrap="none" rtlCol="0">
                      <a:spAutoFit/>
                    </a:bodyPr>
                    <a:lstStyle/>
                    <a:p>
                      <a:pPr algn="ctr"/>
                      <a:r>
                        <a:rPr lang="it-IT" sz="1200" dirty="0">
                          <a:solidFill>
                            <a:schemeClr val="bg1">
                              <a:lumMod val="50000"/>
                            </a:schemeClr>
                          </a:solidFill>
                        </a:rPr>
                        <a:t>O</a:t>
                      </a:r>
                      <a:endParaRPr lang="en-GB" sz="1200" dirty="0">
                        <a:solidFill>
                          <a:schemeClr val="bg1">
                            <a:lumMod val="50000"/>
                          </a:schemeClr>
                        </a:solidFill>
                      </a:endParaRPr>
                    </a:p>
                  </p:txBody>
                </p:sp>
                <p:sp>
                  <p:nvSpPr>
                    <p:cNvPr id="690" name="TextBox 689">
                      <a:extLst>
                        <a:ext uri="{FF2B5EF4-FFF2-40B4-BE49-F238E27FC236}">
                          <a16:creationId xmlns:a16="http://schemas.microsoft.com/office/drawing/2014/main" id="{B6395E11-647F-4434-88C3-2BF54E88E7DC}"/>
                        </a:ext>
                      </a:extLst>
                    </p:cNvPr>
                    <p:cNvSpPr txBox="1"/>
                    <p:nvPr/>
                  </p:nvSpPr>
                  <p:spPr>
                    <a:xfrm>
                      <a:off x="1671460" y="4992211"/>
                      <a:ext cx="284052" cy="276999"/>
                    </a:xfrm>
                    <a:prstGeom prst="rect">
                      <a:avLst/>
                    </a:prstGeom>
                    <a:noFill/>
                  </p:spPr>
                  <p:txBody>
                    <a:bodyPr wrap="none" rtlCol="0">
                      <a:spAutoFit/>
                    </a:bodyPr>
                    <a:lstStyle/>
                    <a:p>
                      <a:pPr algn="ctr"/>
                      <a:r>
                        <a:rPr lang="it-IT" sz="1200" dirty="0">
                          <a:solidFill>
                            <a:schemeClr val="bg1">
                              <a:lumMod val="50000"/>
                            </a:schemeClr>
                          </a:solidFill>
                        </a:rPr>
                        <a:t>N</a:t>
                      </a:r>
                      <a:endParaRPr lang="en-GB" sz="1200" dirty="0">
                        <a:solidFill>
                          <a:schemeClr val="bg1">
                            <a:lumMod val="50000"/>
                          </a:schemeClr>
                        </a:solidFill>
                      </a:endParaRPr>
                    </a:p>
                  </p:txBody>
                </p:sp>
                <p:sp>
                  <p:nvSpPr>
                    <p:cNvPr id="691" name="TextBox 690">
                      <a:extLst>
                        <a:ext uri="{FF2B5EF4-FFF2-40B4-BE49-F238E27FC236}">
                          <a16:creationId xmlns:a16="http://schemas.microsoft.com/office/drawing/2014/main" id="{5C1BB7C4-E63A-4043-AA23-990C61F9A956}"/>
                        </a:ext>
                      </a:extLst>
                    </p:cNvPr>
                    <p:cNvSpPr txBox="1"/>
                    <p:nvPr/>
                  </p:nvSpPr>
                  <p:spPr>
                    <a:xfrm>
                      <a:off x="1841733" y="4992211"/>
                      <a:ext cx="279243" cy="276999"/>
                    </a:xfrm>
                    <a:prstGeom prst="rect">
                      <a:avLst/>
                    </a:prstGeom>
                    <a:noFill/>
                  </p:spPr>
                  <p:txBody>
                    <a:bodyPr wrap="none" rtlCol="0">
                      <a:spAutoFit/>
                    </a:bodyPr>
                    <a:lstStyle/>
                    <a:p>
                      <a:pPr algn="ctr"/>
                      <a:r>
                        <a:rPr lang="it-IT" sz="1200" dirty="0">
                          <a:solidFill>
                            <a:schemeClr val="bg1">
                              <a:lumMod val="50000"/>
                            </a:schemeClr>
                          </a:solidFill>
                        </a:rPr>
                        <a:t>D</a:t>
                      </a:r>
                      <a:endParaRPr lang="en-GB" sz="1200" dirty="0">
                        <a:solidFill>
                          <a:schemeClr val="bg1">
                            <a:lumMod val="50000"/>
                          </a:schemeClr>
                        </a:solidFill>
                      </a:endParaRPr>
                    </a:p>
                  </p:txBody>
                </p:sp>
              </p:grpSp>
              <p:grpSp>
                <p:nvGrpSpPr>
                  <p:cNvPr id="615" name="Group 614">
                    <a:extLst>
                      <a:ext uri="{FF2B5EF4-FFF2-40B4-BE49-F238E27FC236}">
                        <a16:creationId xmlns:a16="http://schemas.microsoft.com/office/drawing/2014/main" id="{964B5590-ADBD-42D7-B95D-6A72BECF276E}"/>
                      </a:ext>
                    </a:extLst>
                  </p:cNvPr>
                  <p:cNvGrpSpPr/>
                  <p:nvPr/>
                </p:nvGrpSpPr>
                <p:grpSpPr>
                  <a:xfrm>
                    <a:off x="2028275" y="4992211"/>
                    <a:ext cx="2092799" cy="276999"/>
                    <a:chOff x="28177" y="4992211"/>
                    <a:chExt cx="2092799" cy="276999"/>
                  </a:xfrm>
                </p:grpSpPr>
                <p:sp>
                  <p:nvSpPr>
                    <p:cNvPr id="668" name="TextBox 667">
                      <a:extLst>
                        <a:ext uri="{FF2B5EF4-FFF2-40B4-BE49-F238E27FC236}">
                          <a16:creationId xmlns:a16="http://schemas.microsoft.com/office/drawing/2014/main" id="{499F7A95-D084-424F-8BCA-CB2BDC0BDDDC}"/>
                        </a:ext>
                      </a:extLst>
                    </p:cNvPr>
                    <p:cNvSpPr txBox="1"/>
                    <p:nvPr/>
                  </p:nvSpPr>
                  <p:spPr>
                    <a:xfrm>
                      <a:off x="28177" y="4992211"/>
                      <a:ext cx="234359" cy="276999"/>
                    </a:xfrm>
                    <a:prstGeom prst="rect">
                      <a:avLst/>
                    </a:prstGeom>
                    <a:noFill/>
                  </p:spPr>
                  <p:txBody>
                    <a:bodyPr wrap="none" rtlCol="0">
                      <a:spAutoFit/>
                    </a:bodyPr>
                    <a:lstStyle/>
                    <a:p>
                      <a:pPr algn="ctr"/>
                      <a:r>
                        <a:rPr lang="it-IT" sz="1200" dirty="0">
                          <a:solidFill>
                            <a:schemeClr val="bg1">
                              <a:lumMod val="50000"/>
                            </a:schemeClr>
                          </a:solidFill>
                        </a:rPr>
                        <a:t>J</a:t>
                      </a:r>
                      <a:endParaRPr lang="en-GB" sz="1200" dirty="0">
                        <a:solidFill>
                          <a:schemeClr val="bg1">
                            <a:lumMod val="50000"/>
                          </a:schemeClr>
                        </a:solidFill>
                      </a:endParaRPr>
                    </a:p>
                  </p:txBody>
                </p:sp>
                <p:sp>
                  <p:nvSpPr>
                    <p:cNvPr id="669" name="TextBox 668">
                      <a:extLst>
                        <a:ext uri="{FF2B5EF4-FFF2-40B4-BE49-F238E27FC236}">
                          <a16:creationId xmlns:a16="http://schemas.microsoft.com/office/drawing/2014/main" id="{1C6578C6-7454-48CF-9ACF-F9C21C954A83}"/>
                        </a:ext>
                      </a:extLst>
                    </p:cNvPr>
                    <p:cNvSpPr txBox="1"/>
                    <p:nvPr/>
                  </p:nvSpPr>
                  <p:spPr>
                    <a:xfrm>
                      <a:off x="183670" y="4992211"/>
                      <a:ext cx="255198" cy="276999"/>
                    </a:xfrm>
                    <a:prstGeom prst="rect">
                      <a:avLst/>
                    </a:prstGeom>
                    <a:noFill/>
                  </p:spPr>
                  <p:txBody>
                    <a:bodyPr wrap="none" rtlCol="0">
                      <a:spAutoFit/>
                    </a:bodyPr>
                    <a:lstStyle/>
                    <a:p>
                      <a:pPr algn="ctr"/>
                      <a:r>
                        <a:rPr lang="it-IT" sz="1200" dirty="0">
                          <a:solidFill>
                            <a:schemeClr val="bg1">
                              <a:lumMod val="50000"/>
                            </a:schemeClr>
                          </a:solidFill>
                        </a:rPr>
                        <a:t>F</a:t>
                      </a:r>
                      <a:endParaRPr lang="en-GB" sz="1200" dirty="0">
                        <a:solidFill>
                          <a:schemeClr val="bg1">
                            <a:lumMod val="50000"/>
                          </a:schemeClr>
                        </a:solidFill>
                      </a:endParaRPr>
                    </a:p>
                  </p:txBody>
                </p:sp>
                <p:sp>
                  <p:nvSpPr>
                    <p:cNvPr id="670" name="TextBox 669">
                      <a:extLst>
                        <a:ext uri="{FF2B5EF4-FFF2-40B4-BE49-F238E27FC236}">
                          <a16:creationId xmlns:a16="http://schemas.microsoft.com/office/drawing/2014/main" id="{B867F632-C7D5-4D6F-8A36-8FAB4EE71848}"/>
                        </a:ext>
                      </a:extLst>
                    </p:cNvPr>
                    <p:cNvSpPr txBox="1"/>
                    <p:nvPr/>
                  </p:nvSpPr>
                  <p:spPr>
                    <a:xfrm>
                      <a:off x="322572" y="4992211"/>
                      <a:ext cx="316112" cy="276999"/>
                    </a:xfrm>
                    <a:prstGeom prst="rect">
                      <a:avLst/>
                    </a:prstGeom>
                    <a:noFill/>
                  </p:spPr>
                  <p:txBody>
                    <a:bodyPr wrap="none" rtlCol="0">
                      <a:spAutoFit/>
                    </a:bodyPr>
                    <a:lstStyle/>
                    <a:p>
                      <a:pPr algn="ctr"/>
                      <a:r>
                        <a:rPr lang="it-IT" sz="1200" dirty="0">
                          <a:solidFill>
                            <a:schemeClr val="bg1">
                              <a:lumMod val="50000"/>
                            </a:schemeClr>
                          </a:solidFill>
                        </a:rPr>
                        <a:t>M</a:t>
                      </a:r>
                      <a:endParaRPr lang="en-GB" sz="1200" dirty="0">
                        <a:solidFill>
                          <a:schemeClr val="bg1">
                            <a:lumMod val="50000"/>
                          </a:schemeClr>
                        </a:solidFill>
                      </a:endParaRPr>
                    </a:p>
                  </p:txBody>
                </p:sp>
                <p:sp>
                  <p:nvSpPr>
                    <p:cNvPr id="671" name="TextBox 670">
                      <a:extLst>
                        <a:ext uri="{FF2B5EF4-FFF2-40B4-BE49-F238E27FC236}">
                          <a16:creationId xmlns:a16="http://schemas.microsoft.com/office/drawing/2014/main" id="{02A0379E-C20D-41E6-AA18-83230EE322EC}"/>
                        </a:ext>
                      </a:extLst>
                    </p:cNvPr>
                    <p:cNvSpPr txBox="1"/>
                    <p:nvPr/>
                  </p:nvSpPr>
                  <p:spPr>
                    <a:xfrm>
                      <a:off x="508195" y="4992211"/>
                      <a:ext cx="274434" cy="276999"/>
                    </a:xfrm>
                    <a:prstGeom prst="rect">
                      <a:avLst/>
                    </a:prstGeom>
                    <a:noFill/>
                  </p:spPr>
                  <p:txBody>
                    <a:bodyPr wrap="none" rtlCol="0">
                      <a:spAutoFit/>
                    </a:bodyPr>
                    <a:lstStyle/>
                    <a:p>
                      <a:pPr algn="ctr"/>
                      <a:r>
                        <a:rPr lang="it-IT" sz="1200" dirty="0">
                          <a:solidFill>
                            <a:schemeClr val="bg1">
                              <a:lumMod val="50000"/>
                            </a:schemeClr>
                          </a:solidFill>
                        </a:rPr>
                        <a:t>A</a:t>
                      </a:r>
                      <a:endParaRPr lang="en-GB" sz="1200" dirty="0">
                        <a:solidFill>
                          <a:schemeClr val="bg1">
                            <a:lumMod val="50000"/>
                          </a:schemeClr>
                        </a:solidFill>
                      </a:endParaRPr>
                    </a:p>
                  </p:txBody>
                </p:sp>
                <p:sp>
                  <p:nvSpPr>
                    <p:cNvPr id="672" name="TextBox 671">
                      <a:extLst>
                        <a:ext uri="{FF2B5EF4-FFF2-40B4-BE49-F238E27FC236}">
                          <a16:creationId xmlns:a16="http://schemas.microsoft.com/office/drawing/2014/main" id="{FFA194CC-6C82-4C73-BEBA-61CFCB5CB20B}"/>
                        </a:ext>
                      </a:extLst>
                    </p:cNvPr>
                    <p:cNvSpPr txBox="1"/>
                    <p:nvPr/>
                  </p:nvSpPr>
                  <p:spPr>
                    <a:xfrm>
                      <a:off x="654538" y="4992211"/>
                      <a:ext cx="316112" cy="276999"/>
                    </a:xfrm>
                    <a:prstGeom prst="rect">
                      <a:avLst/>
                    </a:prstGeom>
                    <a:noFill/>
                  </p:spPr>
                  <p:txBody>
                    <a:bodyPr wrap="none" rtlCol="0">
                      <a:spAutoFit/>
                    </a:bodyPr>
                    <a:lstStyle/>
                    <a:p>
                      <a:pPr algn="ctr"/>
                      <a:r>
                        <a:rPr lang="it-IT" sz="1200" dirty="0">
                          <a:solidFill>
                            <a:schemeClr val="bg1">
                              <a:lumMod val="50000"/>
                            </a:schemeClr>
                          </a:solidFill>
                        </a:rPr>
                        <a:t>M</a:t>
                      </a:r>
                      <a:endParaRPr lang="en-GB" sz="1200" dirty="0">
                        <a:solidFill>
                          <a:schemeClr val="bg1">
                            <a:lumMod val="50000"/>
                          </a:schemeClr>
                        </a:solidFill>
                      </a:endParaRPr>
                    </a:p>
                  </p:txBody>
                </p:sp>
                <p:sp>
                  <p:nvSpPr>
                    <p:cNvPr id="673" name="TextBox 672">
                      <a:extLst>
                        <a:ext uri="{FF2B5EF4-FFF2-40B4-BE49-F238E27FC236}">
                          <a16:creationId xmlns:a16="http://schemas.microsoft.com/office/drawing/2014/main" id="{B2525E2D-5E80-45A6-8701-AD0874CC84AD}"/>
                        </a:ext>
                      </a:extLst>
                    </p:cNvPr>
                    <p:cNvSpPr txBox="1"/>
                    <p:nvPr/>
                  </p:nvSpPr>
                  <p:spPr>
                    <a:xfrm>
                      <a:off x="864919" y="4992211"/>
                      <a:ext cx="234359" cy="276999"/>
                    </a:xfrm>
                    <a:prstGeom prst="rect">
                      <a:avLst/>
                    </a:prstGeom>
                    <a:noFill/>
                  </p:spPr>
                  <p:txBody>
                    <a:bodyPr wrap="none" rtlCol="0">
                      <a:spAutoFit/>
                    </a:bodyPr>
                    <a:lstStyle/>
                    <a:p>
                      <a:pPr algn="ctr"/>
                      <a:r>
                        <a:rPr lang="it-IT" sz="1200" dirty="0">
                          <a:solidFill>
                            <a:schemeClr val="bg1">
                              <a:lumMod val="50000"/>
                            </a:schemeClr>
                          </a:solidFill>
                        </a:rPr>
                        <a:t>J</a:t>
                      </a:r>
                      <a:endParaRPr lang="en-GB" sz="1200" dirty="0">
                        <a:solidFill>
                          <a:schemeClr val="bg1">
                            <a:lumMod val="50000"/>
                          </a:schemeClr>
                        </a:solidFill>
                      </a:endParaRPr>
                    </a:p>
                  </p:txBody>
                </p:sp>
                <p:sp>
                  <p:nvSpPr>
                    <p:cNvPr id="674" name="TextBox 673">
                      <a:extLst>
                        <a:ext uri="{FF2B5EF4-FFF2-40B4-BE49-F238E27FC236}">
                          <a16:creationId xmlns:a16="http://schemas.microsoft.com/office/drawing/2014/main" id="{5591D5E7-9BFB-4547-B9B4-0842B3853F88}"/>
                        </a:ext>
                      </a:extLst>
                    </p:cNvPr>
                    <p:cNvSpPr txBox="1"/>
                    <p:nvPr/>
                  </p:nvSpPr>
                  <p:spPr>
                    <a:xfrm>
                      <a:off x="1031868" y="4992211"/>
                      <a:ext cx="234359" cy="276999"/>
                    </a:xfrm>
                    <a:prstGeom prst="rect">
                      <a:avLst/>
                    </a:prstGeom>
                    <a:noFill/>
                  </p:spPr>
                  <p:txBody>
                    <a:bodyPr wrap="none" rtlCol="0">
                      <a:spAutoFit/>
                    </a:bodyPr>
                    <a:lstStyle/>
                    <a:p>
                      <a:pPr algn="ctr"/>
                      <a:r>
                        <a:rPr lang="it-IT" sz="1200" dirty="0">
                          <a:solidFill>
                            <a:schemeClr val="bg1">
                              <a:lumMod val="50000"/>
                            </a:schemeClr>
                          </a:solidFill>
                        </a:rPr>
                        <a:t>J</a:t>
                      </a:r>
                      <a:endParaRPr lang="en-GB" sz="1200" dirty="0">
                        <a:solidFill>
                          <a:schemeClr val="bg1">
                            <a:lumMod val="50000"/>
                          </a:schemeClr>
                        </a:solidFill>
                      </a:endParaRPr>
                    </a:p>
                  </p:txBody>
                </p:sp>
                <p:sp>
                  <p:nvSpPr>
                    <p:cNvPr id="675" name="TextBox 674">
                      <a:extLst>
                        <a:ext uri="{FF2B5EF4-FFF2-40B4-BE49-F238E27FC236}">
                          <a16:creationId xmlns:a16="http://schemas.microsoft.com/office/drawing/2014/main" id="{D853D824-A5CD-4B95-BC95-BCB43B2E0213}"/>
                        </a:ext>
                      </a:extLst>
                    </p:cNvPr>
                    <p:cNvSpPr txBox="1"/>
                    <p:nvPr/>
                  </p:nvSpPr>
                  <p:spPr>
                    <a:xfrm>
                      <a:off x="1175515" y="4992211"/>
                      <a:ext cx="274434" cy="276999"/>
                    </a:xfrm>
                    <a:prstGeom prst="rect">
                      <a:avLst/>
                    </a:prstGeom>
                    <a:noFill/>
                  </p:spPr>
                  <p:txBody>
                    <a:bodyPr wrap="none" rtlCol="0">
                      <a:spAutoFit/>
                    </a:bodyPr>
                    <a:lstStyle/>
                    <a:p>
                      <a:pPr algn="ctr"/>
                      <a:r>
                        <a:rPr lang="it-IT" sz="1200" dirty="0">
                          <a:solidFill>
                            <a:schemeClr val="bg1">
                              <a:lumMod val="50000"/>
                            </a:schemeClr>
                          </a:solidFill>
                        </a:rPr>
                        <a:t>A</a:t>
                      </a:r>
                      <a:endParaRPr lang="en-GB" sz="1200" dirty="0">
                        <a:solidFill>
                          <a:schemeClr val="bg1">
                            <a:lumMod val="50000"/>
                          </a:schemeClr>
                        </a:solidFill>
                      </a:endParaRPr>
                    </a:p>
                  </p:txBody>
                </p:sp>
                <p:sp>
                  <p:nvSpPr>
                    <p:cNvPr id="676" name="TextBox 675">
                      <a:extLst>
                        <a:ext uri="{FF2B5EF4-FFF2-40B4-BE49-F238E27FC236}">
                          <a16:creationId xmlns:a16="http://schemas.microsoft.com/office/drawing/2014/main" id="{07C9AE31-14DD-476F-A70F-66CE5F88C67F}"/>
                        </a:ext>
                      </a:extLst>
                    </p:cNvPr>
                    <p:cNvSpPr txBox="1"/>
                    <p:nvPr/>
                  </p:nvSpPr>
                  <p:spPr>
                    <a:xfrm>
                      <a:off x="1352558" y="4992211"/>
                      <a:ext cx="255198" cy="276999"/>
                    </a:xfrm>
                    <a:prstGeom prst="rect">
                      <a:avLst/>
                    </a:prstGeom>
                    <a:noFill/>
                  </p:spPr>
                  <p:txBody>
                    <a:bodyPr wrap="none" rtlCol="0">
                      <a:spAutoFit/>
                    </a:bodyPr>
                    <a:lstStyle/>
                    <a:p>
                      <a:pPr algn="ctr"/>
                      <a:r>
                        <a:rPr lang="it-IT" sz="1200" dirty="0">
                          <a:solidFill>
                            <a:schemeClr val="bg1">
                              <a:lumMod val="50000"/>
                            </a:schemeClr>
                          </a:solidFill>
                        </a:rPr>
                        <a:t>S</a:t>
                      </a:r>
                      <a:endParaRPr lang="en-GB" sz="1200" dirty="0">
                        <a:solidFill>
                          <a:schemeClr val="bg1">
                            <a:lumMod val="50000"/>
                          </a:schemeClr>
                        </a:solidFill>
                      </a:endParaRPr>
                    </a:p>
                  </p:txBody>
                </p:sp>
                <p:sp>
                  <p:nvSpPr>
                    <p:cNvPr id="677" name="TextBox 676">
                      <a:extLst>
                        <a:ext uri="{FF2B5EF4-FFF2-40B4-BE49-F238E27FC236}">
                          <a16:creationId xmlns:a16="http://schemas.microsoft.com/office/drawing/2014/main" id="{F387416A-1612-4D05-98CC-453CC5B052D4}"/>
                        </a:ext>
                      </a:extLst>
                    </p:cNvPr>
                    <p:cNvSpPr txBox="1"/>
                    <p:nvPr/>
                  </p:nvSpPr>
                  <p:spPr>
                    <a:xfrm>
                      <a:off x="1502581" y="4992211"/>
                      <a:ext cx="287258" cy="276999"/>
                    </a:xfrm>
                    <a:prstGeom prst="rect">
                      <a:avLst/>
                    </a:prstGeom>
                    <a:noFill/>
                  </p:spPr>
                  <p:txBody>
                    <a:bodyPr wrap="none" rtlCol="0">
                      <a:spAutoFit/>
                    </a:bodyPr>
                    <a:lstStyle/>
                    <a:p>
                      <a:pPr algn="ctr"/>
                      <a:r>
                        <a:rPr lang="it-IT" sz="1200" dirty="0">
                          <a:solidFill>
                            <a:schemeClr val="bg1">
                              <a:lumMod val="50000"/>
                            </a:schemeClr>
                          </a:solidFill>
                        </a:rPr>
                        <a:t>O</a:t>
                      </a:r>
                      <a:endParaRPr lang="en-GB" sz="1200" dirty="0">
                        <a:solidFill>
                          <a:schemeClr val="bg1">
                            <a:lumMod val="50000"/>
                          </a:schemeClr>
                        </a:solidFill>
                      </a:endParaRPr>
                    </a:p>
                  </p:txBody>
                </p:sp>
                <p:sp>
                  <p:nvSpPr>
                    <p:cNvPr id="678" name="TextBox 677">
                      <a:extLst>
                        <a:ext uri="{FF2B5EF4-FFF2-40B4-BE49-F238E27FC236}">
                          <a16:creationId xmlns:a16="http://schemas.microsoft.com/office/drawing/2014/main" id="{945DB823-0DAA-4BFC-97EC-29FAA3B5AECE}"/>
                        </a:ext>
                      </a:extLst>
                    </p:cNvPr>
                    <p:cNvSpPr txBox="1"/>
                    <p:nvPr/>
                  </p:nvSpPr>
                  <p:spPr>
                    <a:xfrm>
                      <a:off x="1671460" y="4992211"/>
                      <a:ext cx="284052" cy="276999"/>
                    </a:xfrm>
                    <a:prstGeom prst="rect">
                      <a:avLst/>
                    </a:prstGeom>
                    <a:noFill/>
                  </p:spPr>
                  <p:txBody>
                    <a:bodyPr wrap="none" rtlCol="0">
                      <a:spAutoFit/>
                    </a:bodyPr>
                    <a:lstStyle/>
                    <a:p>
                      <a:pPr algn="ctr"/>
                      <a:r>
                        <a:rPr lang="it-IT" sz="1200" dirty="0">
                          <a:solidFill>
                            <a:schemeClr val="bg1">
                              <a:lumMod val="50000"/>
                            </a:schemeClr>
                          </a:solidFill>
                        </a:rPr>
                        <a:t>N</a:t>
                      </a:r>
                      <a:endParaRPr lang="en-GB" sz="1200" dirty="0">
                        <a:solidFill>
                          <a:schemeClr val="bg1">
                            <a:lumMod val="50000"/>
                          </a:schemeClr>
                        </a:solidFill>
                      </a:endParaRPr>
                    </a:p>
                  </p:txBody>
                </p:sp>
                <p:sp>
                  <p:nvSpPr>
                    <p:cNvPr id="679" name="TextBox 678">
                      <a:extLst>
                        <a:ext uri="{FF2B5EF4-FFF2-40B4-BE49-F238E27FC236}">
                          <a16:creationId xmlns:a16="http://schemas.microsoft.com/office/drawing/2014/main" id="{3D902E18-1C13-4A55-B453-FEC24C2B725F}"/>
                        </a:ext>
                      </a:extLst>
                    </p:cNvPr>
                    <p:cNvSpPr txBox="1"/>
                    <p:nvPr/>
                  </p:nvSpPr>
                  <p:spPr>
                    <a:xfrm>
                      <a:off x="1841733" y="4992211"/>
                      <a:ext cx="279243" cy="276999"/>
                    </a:xfrm>
                    <a:prstGeom prst="rect">
                      <a:avLst/>
                    </a:prstGeom>
                    <a:noFill/>
                  </p:spPr>
                  <p:txBody>
                    <a:bodyPr wrap="none" rtlCol="0">
                      <a:spAutoFit/>
                    </a:bodyPr>
                    <a:lstStyle/>
                    <a:p>
                      <a:pPr algn="ctr"/>
                      <a:r>
                        <a:rPr lang="it-IT" sz="1200" dirty="0">
                          <a:solidFill>
                            <a:schemeClr val="bg1">
                              <a:lumMod val="50000"/>
                            </a:schemeClr>
                          </a:solidFill>
                        </a:rPr>
                        <a:t>D</a:t>
                      </a:r>
                      <a:endParaRPr lang="en-GB" sz="1200" dirty="0">
                        <a:solidFill>
                          <a:schemeClr val="bg1">
                            <a:lumMod val="50000"/>
                          </a:schemeClr>
                        </a:solidFill>
                      </a:endParaRPr>
                    </a:p>
                  </p:txBody>
                </p:sp>
              </p:grpSp>
              <p:grpSp>
                <p:nvGrpSpPr>
                  <p:cNvPr id="616" name="Group 615">
                    <a:extLst>
                      <a:ext uri="{FF2B5EF4-FFF2-40B4-BE49-F238E27FC236}">
                        <a16:creationId xmlns:a16="http://schemas.microsoft.com/office/drawing/2014/main" id="{1A9B770F-75A9-429C-906C-EBEFC6C71DC3}"/>
                      </a:ext>
                    </a:extLst>
                  </p:cNvPr>
                  <p:cNvGrpSpPr/>
                  <p:nvPr/>
                </p:nvGrpSpPr>
                <p:grpSpPr>
                  <a:xfrm>
                    <a:off x="4031777" y="4992211"/>
                    <a:ext cx="2092799" cy="276999"/>
                    <a:chOff x="28177" y="4992211"/>
                    <a:chExt cx="2092799" cy="276999"/>
                  </a:xfrm>
                </p:grpSpPr>
                <p:sp>
                  <p:nvSpPr>
                    <p:cNvPr id="656" name="TextBox 655">
                      <a:extLst>
                        <a:ext uri="{FF2B5EF4-FFF2-40B4-BE49-F238E27FC236}">
                          <a16:creationId xmlns:a16="http://schemas.microsoft.com/office/drawing/2014/main" id="{64A80F59-0B57-4057-90E2-CC9417E79243}"/>
                        </a:ext>
                      </a:extLst>
                    </p:cNvPr>
                    <p:cNvSpPr txBox="1"/>
                    <p:nvPr/>
                  </p:nvSpPr>
                  <p:spPr>
                    <a:xfrm>
                      <a:off x="28177" y="4992211"/>
                      <a:ext cx="234359" cy="276999"/>
                    </a:xfrm>
                    <a:prstGeom prst="rect">
                      <a:avLst/>
                    </a:prstGeom>
                    <a:noFill/>
                  </p:spPr>
                  <p:txBody>
                    <a:bodyPr wrap="none" rtlCol="0">
                      <a:spAutoFit/>
                    </a:bodyPr>
                    <a:lstStyle/>
                    <a:p>
                      <a:pPr algn="ctr"/>
                      <a:r>
                        <a:rPr lang="it-IT" sz="1200" dirty="0">
                          <a:solidFill>
                            <a:schemeClr val="bg1">
                              <a:lumMod val="50000"/>
                            </a:schemeClr>
                          </a:solidFill>
                        </a:rPr>
                        <a:t>J</a:t>
                      </a:r>
                      <a:endParaRPr lang="en-GB" sz="1200" dirty="0">
                        <a:solidFill>
                          <a:schemeClr val="bg1">
                            <a:lumMod val="50000"/>
                          </a:schemeClr>
                        </a:solidFill>
                      </a:endParaRPr>
                    </a:p>
                  </p:txBody>
                </p:sp>
                <p:sp>
                  <p:nvSpPr>
                    <p:cNvPr id="657" name="TextBox 656">
                      <a:extLst>
                        <a:ext uri="{FF2B5EF4-FFF2-40B4-BE49-F238E27FC236}">
                          <a16:creationId xmlns:a16="http://schemas.microsoft.com/office/drawing/2014/main" id="{00CC257D-045E-4FF4-875F-3F71C1A9A331}"/>
                        </a:ext>
                      </a:extLst>
                    </p:cNvPr>
                    <p:cNvSpPr txBox="1"/>
                    <p:nvPr/>
                  </p:nvSpPr>
                  <p:spPr>
                    <a:xfrm>
                      <a:off x="183670" y="4992211"/>
                      <a:ext cx="255198" cy="276999"/>
                    </a:xfrm>
                    <a:prstGeom prst="rect">
                      <a:avLst/>
                    </a:prstGeom>
                    <a:noFill/>
                  </p:spPr>
                  <p:txBody>
                    <a:bodyPr wrap="none" rtlCol="0">
                      <a:spAutoFit/>
                    </a:bodyPr>
                    <a:lstStyle/>
                    <a:p>
                      <a:pPr algn="ctr"/>
                      <a:r>
                        <a:rPr lang="it-IT" sz="1200" dirty="0">
                          <a:solidFill>
                            <a:schemeClr val="bg1">
                              <a:lumMod val="50000"/>
                            </a:schemeClr>
                          </a:solidFill>
                        </a:rPr>
                        <a:t>F</a:t>
                      </a:r>
                      <a:endParaRPr lang="en-GB" sz="1200" dirty="0">
                        <a:solidFill>
                          <a:schemeClr val="bg1">
                            <a:lumMod val="50000"/>
                          </a:schemeClr>
                        </a:solidFill>
                      </a:endParaRPr>
                    </a:p>
                  </p:txBody>
                </p:sp>
                <p:sp>
                  <p:nvSpPr>
                    <p:cNvPr id="658" name="TextBox 657">
                      <a:extLst>
                        <a:ext uri="{FF2B5EF4-FFF2-40B4-BE49-F238E27FC236}">
                          <a16:creationId xmlns:a16="http://schemas.microsoft.com/office/drawing/2014/main" id="{8B0F8E04-2425-47D3-B46A-A040716465C9}"/>
                        </a:ext>
                      </a:extLst>
                    </p:cNvPr>
                    <p:cNvSpPr txBox="1"/>
                    <p:nvPr/>
                  </p:nvSpPr>
                  <p:spPr>
                    <a:xfrm>
                      <a:off x="322572" y="4992211"/>
                      <a:ext cx="316112" cy="276999"/>
                    </a:xfrm>
                    <a:prstGeom prst="rect">
                      <a:avLst/>
                    </a:prstGeom>
                    <a:noFill/>
                  </p:spPr>
                  <p:txBody>
                    <a:bodyPr wrap="none" rtlCol="0">
                      <a:spAutoFit/>
                    </a:bodyPr>
                    <a:lstStyle/>
                    <a:p>
                      <a:pPr algn="ctr"/>
                      <a:r>
                        <a:rPr lang="it-IT" sz="1200" dirty="0">
                          <a:solidFill>
                            <a:schemeClr val="bg1">
                              <a:lumMod val="50000"/>
                            </a:schemeClr>
                          </a:solidFill>
                        </a:rPr>
                        <a:t>M</a:t>
                      </a:r>
                      <a:endParaRPr lang="en-GB" sz="1200" dirty="0">
                        <a:solidFill>
                          <a:schemeClr val="bg1">
                            <a:lumMod val="50000"/>
                          </a:schemeClr>
                        </a:solidFill>
                      </a:endParaRPr>
                    </a:p>
                  </p:txBody>
                </p:sp>
                <p:sp>
                  <p:nvSpPr>
                    <p:cNvPr id="659" name="TextBox 658">
                      <a:extLst>
                        <a:ext uri="{FF2B5EF4-FFF2-40B4-BE49-F238E27FC236}">
                          <a16:creationId xmlns:a16="http://schemas.microsoft.com/office/drawing/2014/main" id="{D4D72CD9-B949-4F95-AA2E-D618E517232F}"/>
                        </a:ext>
                      </a:extLst>
                    </p:cNvPr>
                    <p:cNvSpPr txBox="1"/>
                    <p:nvPr/>
                  </p:nvSpPr>
                  <p:spPr>
                    <a:xfrm>
                      <a:off x="508195" y="4992211"/>
                      <a:ext cx="274434" cy="276999"/>
                    </a:xfrm>
                    <a:prstGeom prst="rect">
                      <a:avLst/>
                    </a:prstGeom>
                    <a:noFill/>
                  </p:spPr>
                  <p:txBody>
                    <a:bodyPr wrap="none" rtlCol="0">
                      <a:spAutoFit/>
                    </a:bodyPr>
                    <a:lstStyle/>
                    <a:p>
                      <a:pPr algn="ctr"/>
                      <a:r>
                        <a:rPr lang="it-IT" sz="1200" dirty="0">
                          <a:solidFill>
                            <a:schemeClr val="bg1">
                              <a:lumMod val="50000"/>
                            </a:schemeClr>
                          </a:solidFill>
                        </a:rPr>
                        <a:t>A</a:t>
                      </a:r>
                      <a:endParaRPr lang="en-GB" sz="1200" dirty="0">
                        <a:solidFill>
                          <a:schemeClr val="bg1">
                            <a:lumMod val="50000"/>
                          </a:schemeClr>
                        </a:solidFill>
                      </a:endParaRPr>
                    </a:p>
                  </p:txBody>
                </p:sp>
                <p:sp>
                  <p:nvSpPr>
                    <p:cNvPr id="660" name="TextBox 659">
                      <a:extLst>
                        <a:ext uri="{FF2B5EF4-FFF2-40B4-BE49-F238E27FC236}">
                          <a16:creationId xmlns:a16="http://schemas.microsoft.com/office/drawing/2014/main" id="{4215D75C-B206-4529-9FE3-4C1977422B76}"/>
                        </a:ext>
                      </a:extLst>
                    </p:cNvPr>
                    <p:cNvSpPr txBox="1"/>
                    <p:nvPr/>
                  </p:nvSpPr>
                  <p:spPr>
                    <a:xfrm>
                      <a:off x="654538" y="4992211"/>
                      <a:ext cx="316112" cy="276999"/>
                    </a:xfrm>
                    <a:prstGeom prst="rect">
                      <a:avLst/>
                    </a:prstGeom>
                    <a:noFill/>
                  </p:spPr>
                  <p:txBody>
                    <a:bodyPr wrap="none" rtlCol="0">
                      <a:spAutoFit/>
                    </a:bodyPr>
                    <a:lstStyle/>
                    <a:p>
                      <a:pPr algn="ctr"/>
                      <a:r>
                        <a:rPr lang="it-IT" sz="1200" dirty="0">
                          <a:solidFill>
                            <a:schemeClr val="bg1">
                              <a:lumMod val="50000"/>
                            </a:schemeClr>
                          </a:solidFill>
                        </a:rPr>
                        <a:t>M</a:t>
                      </a:r>
                      <a:endParaRPr lang="en-GB" sz="1200" dirty="0">
                        <a:solidFill>
                          <a:schemeClr val="bg1">
                            <a:lumMod val="50000"/>
                          </a:schemeClr>
                        </a:solidFill>
                      </a:endParaRPr>
                    </a:p>
                  </p:txBody>
                </p:sp>
                <p:sp>
                  <p:nvSpPr>
                    <p:cNvPr id="661" name="TextBox 660">
                      <a:extLst>
                        <a:ext uri="{FF2B5EF4-FFF2-40B4-BE49-F238E27FC236}">
                          <a16:creationId xmlns:a16="http://schemas.microsoft.com/office/drawing/2014/main" id="{469D1145-183E-46B1-8A60-9772BF654E70}"/>
                        </a:ext>
                      </a:extLst>
                    </p:cNvPr>
                    <p:cNvSpPr txBox="1"/>
                    <p:nvPr/>
                  </p:nvSpPr>
                  <p:spPr>
                    <a:xfrm>
                      <a:off x="864919" y="4992211"/>
                      <a:ext cx="234359" cy="276999"/>
                    </a:xfrm>
                    <a:prstGeom prst="rect">
                      <a:avLst/>
                    </a:prstGeom>
                    <a:noFill/>
                  </p:spPr>
                  <p:txBody>
                    <a:bodyPr wrap="none" rtlCol="0">
                      <a:spAutoFit/>
                    </a:bodyPr>
                    <a:lstStyle/>
                    <a:p>
                      <a:pPr algn="ctr"/>
                      <a:r>
                        <a:rPr lang="it-IT" sz="1200" dirty="0">
                          <a:solidFill>
                            <a:schemeClr val="bg1">
                              <a:lumMod val="50000"/>
                            </a:schemeClr>
                          </a:solidFill>
                        </a:rPr>
                        <a:t>J</a:t>
                      </a:r>
                      <a:endParaRPr lang="en-GB" sz="1200" dirty="0">
                        <a:solidFill>
                          <a:schemeClr val="bg1">
                            <a:lumMod val="50000"/>
                          </a:schemeClr>
                        </a:solidFill>
                      </a:endParaRPr>
                    </a:p>
                  </p:txBody>
                </p:sp>
                <p:sp>
                  <p:nvSpPr>
                    <p:cNvPr id="662" name="TextBox 661">
                      <a:extLst>
                        <a:ext uri="{FF2B5EF4-FFF2-40B4-BE49-F238E27FC236}">
                          <a16:creationId xmlns:a16="http://schemas.microsoft.com/office/drawing/2014/main" id="{21179F9E-CB0B-4A95-B95A-724F0CEB5AC3}"/>
                        </a:ext>
                      </a:extLst>
                    </p:cNvPr>
                    <p:cNvSpPr txBox="1"/>
                    <p:nvPr/>
                  </p:nvSpPr>
                  <p:spPr>
                    <a:xfrm>
                      <a:off x="1031868" y="4992211"/>
                      <a:ext cx="234359" cy="276999"/>
                    </a:xfrm>
                    <a:prstGeom prst="rect">
                      <a:avLst/>
                    </a:prstGeom>
                    <a:noFill/>
                  </p:spPr>
                  <p:txBody>
                    <a:bodyPr wrap="none" rtlCol="0">
                      <a:spAutoFit/>
                    </a:bodyPr>
                    <a:lstStyle/>
                    <a:p>
                      <a:pPr algn="ctr"/>
                      <a:r>
                        <a:rPr lang="it-IT" sz="1200" dirty="0">
                          <a:solidFill>
                            <a:schemeClr val="bg1">
                              <a:lumMod val="50000"/>
                            </a:schemeClr>
                          </a:solidFill>
                        </a:rPr>
                        <a:t>J</a:t>
                      </a:r>
                      <a:endParaRPr lang="en-GB" sz="1200" dirty="0">
                        <a:solidFill>
                          <a:schemeClr val="bg1">
                            <a:lumMod val="50000"/>
                          </a:schemeClr>
                        </a:solidFill>
                      </a:endParaRPr>
                    </a:p>
                  </p:txBody>
                </p:sp>
                <p:sp>
                  <p:nvSpPr>
                    <p:cNvPr id="663" name="TextBox 662">
                      <a:extLst>
                        <a:ext uri="{FF2B5EF4-FFF2-40B4-BE49-F238E27FC236}">
                          <a16:creationId xmlns:a16="http://schemas.microsoft.com/office/drawing/2014/main" id="{4CD73646-EA79-4C4A-AF31-3C9E8A1C437F}"/>
                        </a:ext>
                      </a:extLst>
                    </p:cNvPr>
                    <p:cNvSpPr txBox="1"/>
                    <p:nvPr/>
                  </p:nvSpPr>
                  <p:spPr>
                    <a:xfrm>
                      <a:off x="1175515" y="4992211"/>
                      <a:ext cx="274434" cy="276999"/>
                    </a:xfrm>
                    <a:prstGeom prst="rect">
                      <a:avLst/>
                    </a:prstGeom>
                    <a:noFill/>
                  </p:spPr>
                  <p:txBody>
                    <a:bodyPr wrap="none" rtlCol="0">
                      <a:spAutoFit/>
                    </a:bodyPr>
                    <a:lstStyle/>
                    <a:p>
                      <a:pPr algn="ctr"/>
                      <a:r>
                        <a:rPr lang="it-IT" sz="1200" dirty="0">
                          <a:solidFill>
                            <a:schemeClr val="bg1">
                              <a:lumMod val="50000"/>
                            </a:schemeClr>
                          </a:solidFill>
                        </a:rPr>
                        <a:t>A</a:t>
                      </a:r>
                      <a:endParaRPr lang="en-GB" sz="1200" dirty="0">
                        <a:solidFill>
                          <a:schemeClr val="bg1">
                            <a:lumMod val="50000"/>
                          </a:schemeClr>
                        </a:solidFill>
                      </a:endParaRPr>
                    </a:p>
                  </p:txBody>
                </p:sp>
                <p:sp>
                  <p:nvSpPr>
                    <p:cNvPr id="664" name="TextBox 663">
                      <a:extLst>
                        <a:ext uri="{FF2B5EF4-FFF2-40B4-BE49-F238E27FC236}">
                          <a16:creationId xmlns:a16="http://schemas.microsoft.com/office/drawing/2014/main" id="{0A50ED01-0EA4-4353-A0FB-62E9D092506E}"/>
                        </a:ext>
                      </a:extLst>
                    </p:cNvPr>
                    <p:cNvSpPr txBox="1"/>
                    <p:nvPr/>
                  </p:nvSpPr>
                  <p:spPr>
                    <a:xfrm>
                      <a:off x="1352558" y="4992211"/>
                      <a:ext cx="255198" cy="276999"/>
                    </a:xfrm>
                    <a:prstGeom prst="rect">
                      <a:avLst/>
                    </a:prstGeom>
                    <a:noFill/>
                  </p:spPr>
                  <p:txBody>
                    <a:bodyPr wrap="none" rtlCol="0">
                      <a:spAutoFit/>
                    </a:bodyPr>
                    <a:lstStyle/>
                    <a:p>
                      <a:pPr algn="ctr"/>
                      <a:r>
                        <a:rPr lang="it-IT" sz="1200" dirty="0">
                          <a:solidFill>
                            <a:schemeClr val="bg1">
                              <a:lumMod val="50000"/>
                            </a:schemeClr>
                          </a:solidFill>
                        </a:rPr>
                        <a:t>S</a:t>
                      </a:r>
                      <a:endParaRPr lang="en-GB" sz="1200" dirty="0">
                        <a:solidFill>
                          <a:schemeClr val="bg1">
                            <a:lumMod val="50000"/>
                          </a:schemeClr>
                        </a:solidFill>
                      </a:endParaRPr>
                    </a:p>
                  </p:txBody>
                </p:sp>
                <p:sp>
                  <p:nvSpPr>
                    <p:cNvPr id="665" name="TextBox 664">
                      <a:extLst>
                        <a:ext uri="{FF2B5EF4-FFF2-40B4-BE49-F238E27FC236}">
                          <a16:creationId xmlns:a16="http://schemas.microsoft.com/office/drawing/2014/main" id="{B076D8ED-AA9B-4475-898E-EA09A963ABD0}"/>
                        </a:ext>
                      </a:extLst>
                    </p:cNvPr>
                    <p:cNvSpPr txBox="1"/>
                    <p:nvPr/>
                  </p:nvSpPr>
                  <p:spPr>
                    <a:xfrm>
                      <a:off x="1502581" y="4992211"/>
                      <a:ext cx="287258" cy="276999"/>
                    </a:xfrm>
                    <a:prstGeom prst="rect">
                      <a:avLst/>
                    </a:prstGeom>
                    <a:noFill/>
                  </p:spPr>
                  <p:txBody>
                    <a:bodyPr wrap="none" rtlCol="0">
                      <a:spAutoFit/>
                    </a:bodyPr>
                    <a:lstStyle/>
                    <a:p>
                      <a:pPr algn="ctr"/>
                      <a:r>
                        <a:rPr lang="it-IT" sz="1200" dirty="0">
                          <a:solidFill>
                            <a:schemeClr val="bg1">
                              <a:lumMod val="50000"/>
                            </a:schemeClr>
                          </a:solidFill>
                        </a:rPr>
                        <a:t>O</a:t>
                      </a:r>
                      <a:endParaRPr lang="en-GB" sz="1200" dirty="0">
                        <a:solidFill>
                          <a:schemeClr val="bg1">
                            <a:lumMod val="50000"/>
                          </a:schemeClr>
                        </a:solidFill>
                      </a:endParaRPr>
                    </a:p>
                  </p:txBody>
                </p:sp>
                <p:sp>
                  <p:nvSpPr>
                    <p:cNvPr id="666" name="TextBox 665">
                      <a:extLst>
                        <a:ext uri="{FF2B5EF4-FFF2-40B4-BE49-F238E27FC236}">
                          <a16:creationId xmlns:a16="http://schemas.microsoft.com/office/drawing/2014/main" id="{86DF7BCD-4DAE-4EBC-B3FC-CD24050C42A5}"/>
                        </a:ext>
                      </a:extLst>
                    </p:cNvPr>
                    <p:cNvSpPr txBox="1"/>
                    <p:nvPr/>
                  </p:nvSpPr>
                  <p:spPr>
                    <a:xfrm>
                      <a:off x="1671460" y="4992211"/>
                      <a:ext cx="284052" cy="276999"/>
                    </a:xfrm>
                    <a:prstGeom prst="rect">
                      <a:avLst/>
                    </a:prstGeom>
                    <a:noFill/>
                  </p:spPr>
                  <p:txBody>
                    <a:bodyPr wrap="none" rtlCol="0">
                      <a:spAutoFit/>
                    </a:bodyPr>
                    <a:lstStyle/>
                    <a:p>
                      <a:pPr algn="ctr"/>
                      <a:r>
                        <a:rPr lang="it-IT" sz="1200" dirty="0">
                          <a:solidFill>
                            <a:schemeClr val="bg1">
                              <a:lumMod val="50000"/>
                            </a:schemeClr>
                          </a:solidFill>
                        </a:rPr>
                        <a:t>N</a:t>
                      </a:r>
                      <a:endParaRPr lang="en-GB" sz="1200" dirty="0">
                        <a:solidFill>
                          <a:schemeClr val="bg1">
                            <a:lumMod val="50000"/>
                          </a:schemeClr>
                        </a:solidFill>
                      </a:endParaRPr>
                    </a:p>
                  </p:txBody>
                </p:sp>
                <p:sp>
                  <p:nvSpPr>
                    <p:cNvPr id="667" name="TextBox 666">
                      <a:extLst>
                        <a:ext uri="{FF2B5EF4-FFF2-40B4-BE49-F238E27FC236}">
                          <a16:creationId xmlns:a16="http://schemas.microsoft.com/office/drawing/2014/main" id="{3520BBE8-1462-4E85-838F-3B6065710972}"/>
                        </a:ext>
                      </a:extLst>
                    </p:cNvPr>
                    <p:cNvSpPr txBox="1"/>
                    <p:nvPr/>
                  </p:nvSpPr>
                  <p:spPr>
                    <a:xfrm>
                      <a:off x="1841733" y="4992211"/>
                      <a:ext cx="279243" cy="276999"/>
                    </a:xfrm>
                    <a:prstGeom prst="rect">
                      <a:avLst/>
                    </a:prstGeom>
                    <a:noFill/>
                  </p:spPr>
                  <p:txBody>
                    <a:bodyPr wrap="none" rtlCol="0">
                      <a:spAutoFit/>
                    </a:bodyPr>
                    <a:lstStyle/>
                    <a:p>
                      <a:pPr algn="ctr"/>
                      <a:r>
                        <a:rPr lang="it-IT" sz="1200" dirty="0">
                          <a:solidFill>
                            <a:schemeClr val="bg1">
                              <a:lumMod val="50000"/>
                            </a:schemeClr>
                          </a:solidFill>
                        </a:rPr>
                        <a:t>D</a:t>
                      </a:r>
                      <a:endParaRPr lang="en-GB" sz="1200" dirty="0">
                        <a:solidFill>
                          <a:schemeClr val="bg1">
                            <a:lumMod val="50000"/>
                          </a:schemeClr>
                        </a:solidFill>
                      </a:endParaRPr>
                    </a:p>
                  </p:txBody>
                </p:sp>
              </p:grpSp>
              <p:grpSp>
                <p:nvGrpSpPr>
                  <p:cNvPr id="617" name="Group 616">
                    <a:extLst>
                      <a:ext uri="{FF2B5EF4-FFF2-40B4-BE49-F238E27FC236}">
                        <a16:creationId xmlns:a16="http://schemas.microsoft.com/office/drawing/2014/main" id="{7CEA621D-04B4-4D95-8D01-E9C33876798E}"/>
                      </a:ext>
                    </a:extLst>
                  </p:cNvPr>
                  <p:cNvGrpSpPr/>
                  <p:nvPr/>
                </p:nvGrpSpPr>
                <p:grpSpPr>
                  <a:xfrm>
                    <a:off x="6035603" y="4992211"/>
                    <a:ext cx="2092799" cy="276999"/>
                    <a:chOff x="28177" y="4992211"/>
                    <a:chExt cx="2092799" cy="276999"/>
                  </a:xfrm>
                </p:grpSpPr>
                <p:sp>
                  <p:nvSpPr>
                    <p:cNvPr id="644" name="TextBox 643">
                      <a:extLst>
                        <a:ext uri="{FF2B5EF4-FFF2-40B4-BE49-F238E27FC236}">
                          <a16:creationId xmlns:a16="http://schemas.microsoft.com/office/drawing/2014/main" id="{709C8087-94CE-4CBA-8AF8-8E9B932C309C}"/>
                        </a:ext>
                      </a:extLst>
                    </p:cNvPr>
                    <p:cNvSpPr txBox="1"/>
                    <p:nvPr/>
                  </p:nvSpPr>
                  <p:spPr>
                    <a:xfrm>
                      <a:off x="28177" y="4992211"/>
                      <a:ext cx="234359" cy="276999"/>
                    </a:xfrm>
                    <a:prstGeom prst="rect">
                      <a:avLst/>
                    </a:prstGeom>
                    <a:noFill/>
                  </p:spPr>
                  <p:txBody>
                    <a:bodyPr wrap="none" rtlCol="0">
                      <a:spAutoFit/>
                    </a:bodyPr>
                    <a:lstStyle/>
                    <a:p>
                      <a:pPr algn="ctr"/>
                      <a:r>
                        <a:rPr lang="it-IT" sz="1200" dirty="0">
                          <a:solidFill>
                            <a:schemeClr val="bg1">
                              <a:lumMod val="50000"/>
                            </a:schemeClr>
                          </a:solidFill>
                        </a:rPr>
                        <a:t>J</a:t>
                      </a:r>
                      <a:endParaRPr lang="en-GB" sz="1200" dirty="0">
                        <a:solidFill>
                          <a:schemeClr val="bg1">
                            <a:lumMod val="50000"/>
                          </a:schemeClr>
                        </a:solidFill>
                      </a:endParaRPr>
                    </a:p>
                  </p:txBody>
                </p:sp>
                <p:sp>
                  <p:nvSpPr>
                    <p:cNvPr id="645" name="TextBox 644">
                      <a:extLst>
                        <a:ext uri="{FF2B5EF4-FFF2-40B4-BE49-F238E27FC236}">
                          <a16:creationId xmlns:a16="http://schemas.microsoft.com/office/drawing/2014/main" id="{7B5B90C3-2C59-4A8E-B6DF-5A211DFA68A0}"/>
                        </a:ext>
                      </a:extLst>
                    </p:cNvPr>
                    <p:cNvSpPr txBox="1"/>
                    <p:nvPr/>
                  </p:nvSpPr>
                  <p:spPr>
                    <a:xfrm>
                      <a:off x="183670" y="4992211"/>
                      <a:ext cx="255198" cy="276999"/>
                    </a:xfrm>
                    <a:prstGeom prst="rect">
                      <a:avLst/>
                    </a:prstGeom>
                    <a:noFill/>
                  </p:spPr>
                  <p:txBody>
                    <a:bodyPr wrap="none" rtlCol="0">
                      <a:spAutoFit/>
                    </a:bodyPr>
                    <a:lstStyle/>
                    <a:p>
                      <a:pPr algn="ctr"/>
                      <a:r>
                        <a:rPr lang="it-IT" sz="1200" dirty="0">
                          <a:solidFill>
                            <a:schemeClr val="bg1">
                              <a:lumMod val="50000"/>
                            </a:schemeClr>
                          </a:solidFill>
                        </a:rPr>
                        <a:t>F</a:t>
                      </a:r>
                      <a:endParaRPr lang="en-GB" sz="1200" dirty="0">
                        <a:solidFill>
                          <a:schemeClr val="bg1">
                            <a:lumMod val="50000"/>
                          </a:schemeClr>
                        </a:solidFill>
                      </a:endParaRPr>
                    </a:p>
                  </p:txBody>
                </p:sp>
                <p:sp>
                  <p:nvSpPr>
                    <p:cNvPr id="646" name="TextBox 645">
                      <a:extLst>
                        <a:ext uri="{FF2B5EF4-FFF2-40B4-BE49-F238E27FC236}">
                          <a16:creationId xmlns:a16="http://schemas.microsoft.com/office/drawing/2014/main" id="{34FD9AAD-AA67-4CB2-8313-A0818659127E}"/>
                        </a:ext>
                      </a:extLst>
                    </p:cNvPr>
                    <p:cNvSpPr txBox="1"/>
                    <p:nvPr/>
                  </p:nvSpPr>
                  <p:spPr>
                    <a:xfrm>
                      <a:off x="322572" y="4992211"/>
                      <a:ext cx="316112" cy="276999"/>
                    </a:xfrm>
                    <a:prstGeom prst="rect">
                      <a:avLst/>
                    </a:prstGeom>
                    <a:noFill/>
                  </p:spPr>
                  <p:txBody>
                    <a:bodyPr wrap="none" rtlCol="0">
                      <a:spAutoFit/>
                    </a:bodyPr>
                    <a:lstStyle/>
                    <a:p>
                      <a:pPr algn="ctr"/>
                      <a:r>
                        <a:rPr lang="it-IT" sz="1200" dirty="0">
                          <a:solidFill>
                            <a:schemeClr val="bg1">
                              <a:lumMod val="50000"/>
                            </a:schemeClr>
                          </a:solidFill>
                        </a:rPr>
                        <a:t>M</a:t>
                      </a:r>
                      <a:endParaRPr lang="en-GB" sz="1200" dirty="0">
                        <a:solidFill>
                          <a:schemeClr val="bg1">
                            <a:lumMod val="50000"/>
                          </a:schemeClr>
                        </a:solidFill>
                      </a:endParaRPr>
                    </a:p>
                  </p:txBody>
                </p:sp>
                <p:sp>
                  <p:nvSpPr>
                    <p:cNvPr id="647" name="TextBox 646">
                      <a:extLst>
                        <a:ext uri="{FF2B5EF4-FFF2-40B4-BE49-F238E27FC236}">
                          <a16:creationId xmlns:a16="http://schemas.microsoft.com/office/drawing/2014/main" id="{2A0F98BC-37B2-4F95-B2A8-EA15E471CE44}"/>
                        </a:ext>
                      </a:extLst>
                    </p:cNvPr>
                    <p:cNvSpPr txBox="1"/>
                    <p:nvPr/>
                  </p:nvSpPr>
                  <p:spPr>
                    <a:xfrm>
                      <a:off x="508195" y="4992211"/>
                      <a:ext cx="274434" cy="276999"/>
                    </a:xfrm>
                    <a:prstGeom prst="rect">
                      <a:avLst/>
                    </a:prstGeom>
                    <a:noFill/>
                  </p:spPr>
                  <p:txBody>
                    <a:bodyPr wrap="none" rtlCol="0">
                      <a:spAutoFit/>
                    </a:bodyPr>
                    <a:lstStyle/>
                    <a:p>
                      <a:pPr algn="ctr"/>
                      <a:r>
                        <a:rPr lang="it-IT" sz="1200" dirty="0">
                          <a:solidFill>
                            <a:schemeClr val="bg1">
                              <a:lumMod val="50000"/>
                            </a:schemeClr>
                          </a:solidFill>
                        </a:rPr>
                        <a:t>A</a:t>
                      </a:r>
                      <a:endParaRPr lang="en-GB" sz="1200" dirty="0">
                        <a:solidFill>
                          <a:schemeClr val="bg1">
                            <a:lumMod val="50000"/>
                          </a:schemeClr>
                        </a:solidFill>
                      </a:endParaRPr>
                    </a:p>
                  </p:txBody>
                </p:sp>
                <p:sp>
                  <p:nvSpPr>
                    <p:cNvPr id="648" name="TextBox 647">
                      <a:extLst>
                        <a:ext uri="{FF2B5EF4-FFF2-40B4-BE49-F238E27FC236}">
                          <a16:creationId xmlns:a16="http://schemas.microsoft.com/office/drawing/2014/main" id="{098D23E8-BB64-477B-9589-6F0FFD0F34E6}"/>
                        </a:ext>
                      </a:extLst>
                    </p:cNvPr>
                    <p:cNvSpPr txBox="1"/>
                    <p:nvPr/>
                  </p:nvSpPr>
                  <p:spPr>
                    <a:xfrm>
                      <a:off x="654538" y="4992211"/>
                      <a:ext cx="316112" cy="276999"/>
                    </a:xfrm>
                    <a:prstGeom prst="rect">
                      <a:avLst/>
                    </a:prstGeom>
                    <a:noFill/>
                  </p:spPr>
                  <p:txBody>
                    <a:bodyPr wrap="none" rtlCol="0">
                      <a:spAutoFit/>
                    </a:bodyPr>
                    <a:lstStyle/>
                    <a:p>
                      <a:pPr algn="ctr"/>
                      <a:r>
                        <a:rPr lang="it-IT" sz="1200" dirty="0">
                          <a:solidFill>
                            <a:schemeClr val="bg1">
                              <a:lumMod val="50000"/>
                            </a:schemeClr>
                          </a:solidFill>
                        </a:rPr>
                        <a:t>M</a:t>
                      </a:r>
                      <a:endParaRPr lang="en-GB" sz="1200" dirty="0">
                        <a:solidFill>
                          <a:schemeClr val="bg1">
                            <a:lumMod val="50000"/>
                          </a:schemeClr>
                        </a:solidFill>
                      </a:endParaRPr>
                    </a:p>
                  </p:txBody>
                </p:sp>
                <p:sp>
                  <p:nvSpPr>
                    <p:cNvPr id="649" name="TextBox 648">
                      <a:extLst>
                        <a:ext uri="{FF2B5EF4-FFF2-40B4-BE49-F238E27FC236}">
                          <a16:creationId xmlns:a16="http://schemas.microsoft.com/office/drawing/2014/main" id="{D8EA321D-42EC-41C8-96FC-A637D4C8F2CA}"/>
                        </a:ext>
                      </a:extLst>
                    </p:cNvPr>
                    <p:cNvSpPr txBox="1"/>
                    <p:nvPr/>
                  </p:nvSpPr>
                  <p:spPr>
                    <a:xfrm>
                      <a:off x="864919" y="4992211"/>
                      <a:ext cx="234359" cy="276999"/>
                    </a:xfrm>
                    <a:prstGeom prst="rect">
                      <a:avLst/>
                    </a:prstGeom>
                    <a:noFill/>
                  </p:spPr>
                  <p:txBody>
                    <a:bodyPr wrap="none" rtlCol="0">
                      <a:spAutoFit/>
                    </a:bodyPr>
                    <a:lstStyle/>
                    <a:p>
                      <a:pPr algn="ctr"/>
                      <a:r>
                        <a:rPr lang="it-IT" sz="1200" dirty="0">
                          <a:solidFill>
                            <a:schemeClr val="bg1">
                              <a:lumMod val="50000"/>
                            </a:schemeClr>
                          </a:solidFill>
                        </a:rPr>
                        <a:t>J</a:t>
                      </a:r>
                      <a:endParaRPr lang="en-GB" sz="1200" dirty="0">
                        <a:solidFill>
                          <a:schemeClr val="bg1">
                            <a:lumMod val="50000"/>
                          </a:schemeClr>
                        </a:solidFill>
                      </a:endParaRPr>
                    </a:p>
                  </p:txBody>
                </p:sp>
                <p:sp>
                  <p:nvSpPr>
                    <p:cNvPr id="650" name="TextBox 649">
                      <a:extLst>
                        <a:ext uri="{FF2B5EF4-FFF2-40B4-BE49-F238E27FC236}">
                          <a16:creationId xmlns:a16="http://schemas.microsoft.com/office/drawing/2014/main" id="{1C9DA1E6-032B-4108-9E28-622AE664C836}"/>
                        </a:ext>
                      </a:extLst>
                    </p:cNvPr>
                    <p:cNvSpPr txBox="1"/>
                    <p:nvPr/>
                  </p:nvSpPr>
                  <p:spPr>
                    <a:xfrm>
                      <a:off x="1031868" y="4992211"/>
                      <a:ext cx="234359" cy="276999"/>
                    </a:xfrm>
                    <a:prstGeom prst="rect">
                      <a:avLst/>
                    </a:prstGeom>
                    <a:noFill/>
                  </p:spPr>
                  <p:txBody>
                    <a:bodyPr wrap="none" rtlCol="0">
                      <a:spAutoFit/>
                    </a:bodyPr>
                    <a:lstStyle/>
                    <a:p>
                      <a:pPr algn="ctr"/>
                      <a:r>
                        <a:rPr lang="it-IT" sz="1200" dirty="0">
                          <a:solidFill>
                            <a:schemeClr val="bg1">
                              <a:lumMod val="50000"/>
                            </a:schemeClr>
                          </a:solidFill>
                        </a:rPr>
                        <a:t>J</a:t>
                      </a:r>
                      <a:endParaRPr lang="en-GB" sz="1200" dirty="0">
                        <a:solidFill>
                          <a:schemeClr val="bg1">
                            <a:lumMod val="50000"/>
                          </a:schemeClr>
                        </a:solidFill>
                      </a:endParaRPr>
                    </a:p>
                  </p:txBody>
                </p:sp>
                <p:sp>
                  <p:nvSpPr>
                    <p:cNvPr id="651" name="TextBox 650">
                      <a:extLst>
                        <a:ext uri="{FF2B5EF4-FFF2-40B4-BE49-F238E27FC236}">
                          <a16:creationId xmlns:a16="http://schemas.microsoft.com/office/drawing/2014/main" id="{3D1DF47A-7CA1-42BB-B120-3C84EC9F8971}"/>
                        </a:ext>
                      </a:extLst>
                    </p:cNvPr>
                    <p:cNvSpPr txBox="1"/>
                    <p:nvPr/>
                  </p:nvSpPr>
                  <p:spPr>
                    <a:xfrm>
                      <a:off x="1175515" y="4992211"/>
                      <a:ext cx="274434" cy="276999"/>
                    </a:xfrm>
                    <a:prstGeom prst="rect">
                      <a:avLst/>
                    </a:prstGeom>
                    <a:noFill/>
                  </p:spPr>
                  <p:txBody>
                    <a:bodyPr wrap="none" rtlCol="0">
                      <a:spAutoFit/>
                    </a:bodyPr>
                    <a:lstStyle/>
                    <a:p>
                      <a:pPr algn="ctr"/>
                      <a:r>
                        <a:rPr lang="it-IT" sz="1200" dirty="0">
                          <a:solidFill>
                            <a:schemeClr val="bg1">
                              <a:lumMod val="50000"/>
                            </a:schemeClr>
                          </a:solidFill>
                        </a:rPr>
                        <a:t>A</a:t>
                      </a:r>
                      <a:endParaRPr lang="en-GB" sz="1200" dirty="0">
                        <a:solidFill>
                          <a:schemeClr val="bg1">
                            <a:lumMod val="50000"/>
                          </a:schemeClr>
                        </a:solidFill>
                      </a:endParaRPr>
                    </a:p>
                  </p:txBody>
                </p:sp>
                <p:sp>
                  <p:nvSpPr>
                    <p:cNvPr id="652" name="TextBox 651">
                      <a:extLst>
                        <a:ext uri="{FF2B5EF4-FFF2-40B4-BE49-F238E27FC236}">
                          <a16:creationId xmlns:a16="http://schemas.microsoft.com/office/drawing/2014/main" id="{AF4124CC-048B-4E26-9DDD-284217D639C6}"/>
                        </a:ext>
                      </a:extLst>
                    </p:cNvPr>
                    <p:cNvSpPr txBox="1"/>
                    <p:nvPr/>
                  </p:nvSpPr>
                  <p:spPr>
                    <a:xfrm>
                      <a:off x="1352558" y="4992211"/>
                      <a:ext cx="255198" cy="276999"/>
                    </a:xfrm>
                    <a:prstGeom prst="rect">
                      <a:avLst/>
                    </a:prstGeom>
                    <a:noFill/>
                  </p:spPr>
                  <p:txBody>
                    <a:bodyPr wrap="none" rtlCol="0">
                      <a:spAutoFit/>
                    </a:bodyPr>
                    <a:lstStyle/>
                    <a:p>
                      <a:pPr algn="ctr"/>
                      <a:r>
                        <a:rPr lang="it-IT" sz="1200" dirty="0">
                          <a:solidFill>
                            <a:schemeClr val="bg1">
                              <a:lumMod val="50000"/>
                            </a:schemeClr>
                          </a:solidFill>
                        </a:rPr>
                        <a:t>S</a:t>
                      </a:r>
                      <a:endParaRPr lang="en-GB" sz="1200" dirty="0">
                        <a:solidFill>
                          <a:schemeClr val="bg1">
                            <a:lumMod val="50000"/>
                          </a:schemeClr>
                        </a:solidFill>
                      </a:endParaRPr>
                    </a:p>
                  </p:txBody>
                </p:sp>
                <p:sp>
                  <p:nvSpPr>
                    <p:cNvPr id="653" name="TextBox 652">
                      <a:extLst>
                        <a:ext uri="{FF2B5EF4-FFF2-40B4-BE49-F238E27FC236}">
                          <a16:creationId xmlns:a16="http://schemas.microsoft.com/office/drawing/2014/main" id="{86E6F0BC-1993-4127-9C15-B5B497601F19}"/>
                        </a:ext>
                      </a:extLst>
                    </p:cNvPr>
                    <p:cNvSpPr txBox="1"/>
                    <p:nvPr/>
                  </p:nvSpPr>
                  <p:spPr>
                    <a:xfrm>
                      <a:off x="1502581" y="4992211"/>
                      <a:ext cx="287258" cy="276999"/>
                    </a:xfrm>
                    <a:prstGeom prst="rect">
                      <a:avLst/>
                    </a:prstGeom>
                    <a:noFill/>
                  </p:spPr>
                  <p:txBody>
                    <a:bodyPr wrap="none" rtlCol="0">
                      <a:spAutoFit/>
                    </a:bodyPr>
                    <a:lstStyle/>
                    <a:p>
                      <a:pPr algn="ctr"/>
                      <a:r>
                        <a:rPr lang="it-IT" sz="1200" dirty="0">
                          <a:solidFill>
                            <a:schemeClr val="bg1">
                              <a:lumMod val="50000"/>
                            </a:schemeClr>
                          </a:solidFill>
                        </a:rPr>
                        <a:t>O</a:t>
                      </a:r>
                      <a:endParaRPr lang="en-GB" sz="1200" dirty="0">
                        <a:solidFill>
                          <a:schemeClr val="bg1">
                            <a:lumMod val="50000"/>
                          </a:schemeClr>
                        </a:solidFill>
                      </a:endParaRPr>
                    </a:p>
                  </p:txBody>
                </p:sp>
                <p:sp>
                  <p:nvSpPr>
                    <p:cNvPr id="654" name="TextBox 653">
                      <a:extLst>
                        <a:ext uri="{FF2B5EF4-FFF2-40B4-BE49-F238E27FC236}">
                          <a16:creationId xmlns:a16="http://schemas.microsoft.com/office/drawing/2014/main" id="{A90FE20B-A4C6-463C-AA17-80D781C8CB75}"/>
                        </a:ext>
                      </a:extLst>
                    </p:cNvPr>
                    <p:cNvSpPr txBox="1"/>
                    <p:nvPr/>
                  </p:nvSpPr>
                  <p:spPr>
                    <a:xfrm>
                      <a:off x="1671460" y="4992211"/>
                      <a:ext cx="284052" cy="276999"/>
                    </a:xfrm>
                    <a:prstGeom prst="rect">
                      <a:avLst/>
                    </a:prstGeom>
                    <a:noFill/>
                  </p:spPr>
                  <p:txBody>
                    <a:bodyPr wrap="none" rtlCol="0">
                      <a:spAutoFit/>
                    </a:bodyPr>
                    <a:lstStyle/>
                    <a:p>
                      <a:pPr algn="ctr"/>
                      <a:r>
                        <a:rPr lang="it-IT" sz="1200" dirty="0">
                          <a:solidFill>
                            <a:schemeClr val="bg1">
                              <a:lumMod val="50000"/>
                            </a:schemeClr>
                          </a:solidFill>
                        </a:rPr>
                        <a:t>N</a:t>
                      </a:r>
                      <a:endParaRPr lang="en-GB" sz="1200" dirty="0">
                        <a:solidFill>
                          <a:schemeClr val="bg1">
                            <a:lumMod val="50000"/>
                          </a:schemeClr>
                        </a:solidFill>
                      </a:endParaRPr>
                    </a:p>
                  </p:txBody>
                </p:sp>
                <p:sp>
                  <p:nvSpPr>
                    <p:cNvPr id="655" name="TextBox 654">
                      <a:extLst>
                        <a:ext uri="{FF2B5EF4-FFF2-40B4-BE49-F238E27FC236}">
                          <a16:creationId xmlns:a16="http://schemas.microsoft.com/office/drawing/2014/main" id="{C59B118D-E19E-4363-ADC9-10ED6A33C7C9}"/>
                        </a:ext>
                      </a:extLst>
                    </p:cNvPr>
                    <p:cNvSpPr txBox="1"/>
                    <p:nvPr/>
                  </p:nvSpPr>
                  <p:spPr>
                    <a:xfrm>
                      <a:off x="1841733" y="4992211"/>
                      <a:ext cx="279243" cy="276999"/>
                    </a:xfrm>
                    <a:prstGeom prst="rect">
                      <a:avLst/>
                    </a:prstGeom>
                    <a:noFill/>
                  </p:spPr>
                  <p:txBody>
                    <a:bodyPr wrap="none" rtlCol="0">
                      <a:spAutoFit/>
                    </a:bodyPr>
                    <a:lstStyle/>
                    <a:p>
                      <a:pPr algn="ctr"/>
                      <a:r>
                        <a:rPr lang="it-IT" sz="1200" dirty="0">
                          <a:solidFill>
                            <a:schemeClr val="bg1">
                              <a:lumMod val="50000"/>
                            </a:schemeClr>
                          </a:solidFill>
                        </a:rPr>
                        <a:t>D</a:t>
                      </a:r>
                      <a:endParaRPr lang="en-GB" sz="1200" dirty="0">
                        <a:solidFill>
                          <a:schemeClr val="bg1">
                            <a:lumMod val="50000"/>
                          </a:schemeClr>
                        </a:solidFill>
                      </a:endParaRPr>
                    </a:p>
                  </p:txBody>
                </p:sp>
              </p:grpSp>
              <p:grpSp>
                <p:nvGrpSpPr>
                  <p:cNvPr id="618" name="Group 617">
                    <a:extLst>
                      <a:ext uri="{FF2B5EF4-FFF2-40B4-BE49-F238E27FC236}">
                        <a16:creationId xmlns:a16="http://schemas.microsoft.com/office/drawing/2014/main" id="{B395E020-F8F1-4E70-8785-9FB6E8EC9CB3}"/>
                      </a:ext>
                    </a:extLst>
                  </p:cNvPr>
                  <p:cNvGrpSpPr/>
                  <p:nvPr/>
                </p:nvGrpSpPr>
                <p:grpSpPr>
                  <a:xfrm>
                    <a:off x="8041040" y="4992211"/>
                    <a:ext cx="2092799" cy="276999"/>
                    <a:chOff x="28177" y="4992211"/>
                    <a:chExt cx="2092799" cy="276999"/>
                  </a:xfrm>
                </p:grpSpPr>
                <p:sp>
                  <p:nvSpPr>
                    <p:cNvPr id="632" name="TextBox 631">
                      <a:extLst>
                        <a:ext uri="{FF2B5EF4-FFF2-40B4-BE49-F238E27FC236}">
                          <a16:creationId xmlns:a16="http://schemas.microsoft.com/office/drawing/2014/main" id="{0205EEC0-FC11-464B-BF80-35D575808922}"/>
                        </a:ext>
                      </a:extLst>
                    </p:cNvPr>
                    <p:cNvSpPr txBox="1"/>
                    <p:nvPr/>
                  </p:nvSpPr>
                  <p:spPr>
                    <a:xfrm>
                      <a:off x="28177" y="4992211"/>
                      <a:ext cx="234359" cy="276999"/>
                    </a:xfrm>
                    <a:prstGeom prst="rect">
                      <a:avLst/>
                    </a:prstGeom>
                    <a:noFill/>
                  </p:spPr>
                  <p:txBody>
                    <a:bodyPr wrap="none" rtlCol="0">
                      <a:spAutoFit/>
                    </a:bodyPr>
                    <a:lstStyle/>
                    <a:p>
                      <a:pPr algn="ctr"/>
                      <a:r>
                        <a:rPr lang="it-IT" sz="1200" dirty="0">
                          <a:solidFill>
                            <a:schemeClr val="bg1">
                              <a:lumMod val="50000"/>
                            </a:schemeClr>
                          </a:solidFill>
                        </a:rPr>
                        <a:t>J</a:t>
                      </a:r>
                      <a:endParaRPr lang="en-GB" sz="1200" dirty="0">
                        <a:solidFill>
                          <a:schemeClr val="bg1">
                            <a:lumMod val="50000"/>
                          </a:schemeClr>
                        </a:solidFill>
                      </a:endParaRPr>
                    </a:p>
                  </p:txBody>
                </p:sp>
                <p:sp>
                  <p:nvSpPr>
                    <p:cNvPr id="633" name="TextBox 632">
                      <a:extLst>
                        <a:ext uri="{FF2B5EF4-FFF2-40B4-BE49-F238E27FC236}">
                          <a16:creationId xmlns:a16="http://schemas.microsoft.com/office/drawing/2014/main" id="{81FD6614-8141-41EC-B333-C22C4393E73F}"/>
                        </a:ext>
                      </a:extLst>
                    </p:cNvPr>
                    <p:cNvSpPr txBox="1"/>
                    <p:nvPr/>
                  </p:nvSpPr>
                  <p:spPr>
                    <a:xfrm>
                      <a:off x="183670" y="4992211"/>
                      <a:ext cx="255198" cy="276999"/>
                    </a:xfrm>
                    <a:prstGeom prst="rect">
                      <a:avLst/>
                    </a:prstGeom>
                    <a:noFill/>
                  </p:spPr>
                  <p:txBody>
                    <a:bodyPr wrap="none" rtlCol="0">
                      <a:spAutoFit/>
                    </a:bodyPr>
                    <a:lstStyle/>
                    <a:p>
                      <a:pPr algn="ctr"/>
                      <a:r>
                        <a:rPr lang="it-IT" sz="1200" dirty="0">
                          <a:solidFill>
                            <a:schemeClr val="bg1">
                              <a:lumMod val="50000"/>
                            </a:schemeClr>
                          </a:solidFill>
                        </a:rPr>
                        <a:t>F</a:t>
                      </a:r>
                      <a:endParaRPr lang="en-GB" sz="1200" dirty="0">
                        <a:solidFill>
                          <a:schemeClr val="bg1">
                            <a:lumMod val="50000"/>
                          </a:schemeClr>
                        </a:solidFill>
                      </a:endParaRPr>
                    </a:p>
                  </p:txBody>
                </p:sp>
                <p:sp>
                  <p:nvSpPr>
                    <p:cNvPr id="634" name="TextBox 633">
                      <a:extLst>
                        <a:ext uri="{FF2B5EF4-FFF2-40B4-BE49-F238E27FC236}">
                          <a16:creationId xmlns:a16="http://schemas.microsoft.com/office/drawing/2014/main" id="{5BD602DA-7FA2-4104-9DC2-CA15C92E2F6D}"/>
                        </a:ext>
                      </a:extLst>
                    </p:cNvPr>
                    <p:cNvSpPr txBox="1"/>
                    <p:nvPr/>
                  </p:nvSpPr>
                  <p:spPr>
                    <a:xfrm>
                      <a:off x="322572" y="4992211"/>
                      <a:ext cx="316112" cy="276999"/>
                    </a:xfrm>
                    <a:prstGeom prst="rect">
                      <a:avLst/>
                    </a:prstGeom>
                    <a:noFill/>
                  </p:spPr>
                  <p:txBody>
                    <a:bodyPr wrap="none" rtlCol="0">
                      <a:spAutoFit/>
                    </a:bodyPr>
                    <a:lstStyle/>
                    <a:p>
                      <a:pPr algn="ctr"/>
                      <a:r>
                        <a:rPr lang="it-IT" sz="1200" dirty="0">
                          <a:solidFill>
                            <a:schemeClr val="bg1">
                              <a:lumMod val="50000"/>
                            </a:schemeClr>
                          </a:solidFill>
                        </a:rPr>
                        <a:t>M</a:t>
                      </a:r>
                      <a:endParaRPr lang="en-GB" sz="1200" dirty="0">
                        <a:solidFill>
                          <a:schemeClr val="bg1">
                            <a:lumMod val="50000"/>
                          </a:schemeClr>
                        </a:solidFill>
                      </a:endParaRPr>
                    </a:p>
                  </p:txBody>
                </p:sp>
                <p:sp>
                  <p:nvSpPr>
                    <p:cNvPr id="635" name="TextBox 634">
                      <a:extLst>
                        <a:ext uri="{FF2B5EF4-FFF2-40B4-BE49-F238E27FC236}">
                          <a16:creationId xmlns:a16="http://schemas.microsoft.com/office/drawing/2014/main" id="{40ECA427-12A2-44F5-84C5-C0E21C68B2C4}"/>
                        </a:ext>
                      </a:extLst>
                    </p:cNvPr>
                    <p:cNvSpPr txBox="1"/>
                    <p:nvPr/>
                  </p:nvSpPr>
                  <p:spPr>
                    <a:xfrm>
                      <a:off x="508195" y="4992211"/>
                      <a:ext cx="274434" cy="276999"/>
                    </a:xfrm>
                    <a:prstGeom prst="rect">
                      <a:avLst/>
                    </a:prstGeom>
                    <a:noFill/>
                  </p:spPr>
                  <p:txBody>
                    <a:bodyPr wrap="none" rtlCol="0">
                      <a:spAutoFit/>
                    </a:bodyPr>
                    <a:lstStyle/>
                    <a:p>
                      <a:pPr algn="ctr"/>
                      <a:r>
                        <a:rPr lang="it-IT" sz="1200" dirty="0">
                          <a:solidFill>
                            <a:schemeClr val="bg1">
                              <a:lumMod val="50000"/>
                            </a:schemeClr>
                          </a:solidFill>
                        </a:rPr>
                        <a:t>A</a:t>
                      </a:r>
                      <a:endParaRPr lang="en-GB" sz="1200" dirty="0">
                        <a:solidFill>
                          <a:schemeClr val="bg1">
                            <a:lumMod val="50000"/>
                          </a:schemeClr>
                        </a:solidFill>
                      </a:endParaRPr>
                    </a:p>
                  </p:txBody>
                </p:sp>
                <p:sp>
                  <p:nvSpPr>
                    <p:cNvPr id="636" name="TextBox 635">
                      <a:extLst>
                        <a:ext uri="{FF2B5EF4-FFF2-40B4-BE49-F238E27FC236}">
                          <a16:creationId xmlns:a16="http://schemas.microsoft.com/office/drawing/2014/main" id="{3C044063-F999-4D23-8B9E-E29515A6ED84}"/>
                        </a:ext>
                      </a:extLst>
                    </p:cNvPr>
                    <p:cNvSpPr txBox="1"/>
                    <p:nvPr/>
                  </p:nvSpPr>
                  <p:spPr>
                    <a:xfrm>
                      <a:off x="654538" y="4992211"/>
                      <a:ext cx="316112" cy="276999"/>
                    </a:xfrm>
                    <a:prstGeom prst="rect">
                      <a:avLst/>
                    </a:prstGeom>
                    <a:noFill/>
                  </p:spPr>
                  <p:txBody>
                    <a:bodyPr wrap="none" rtlCol="0">
                      <a:spAutoFit/>
                    </a:bodyPr>
                    <a:lstStyle/>
                    <a:p>
                      <a:pPr algn="ctr"/>
                      <a:r>
                        <a:rPr lang="it-IT" sz="1200" dirty="0">
                          <a:solidFill>
                            <a:schemeClr val="bg1">
                              <a:lumMod val="50000"/>
                            </a:schemeClr>
                          </a:solidFill>
                        </a:rPr>
                        <a:t>M</a:t>
                      </a:r>
                      <a:endParaRPr lang="en-GB" sz="1200" dirty="0">
                        <a:solidFill>
                          <a:schemeClr val="bg1">
                            <a:lumMod val="50000"/>
                          </a:schemeClr>
                        </a:solidFill>
                      </a:endParaRPr>
                    </a:p>
                  </p:txBody>
                </p:sp>
                <p:sp>
                  <p:nvSpPr>
                    <p:cNvPr id="637" name="TextBox 636">
                      <a:extLst>
                        <a:ext uri="{FF2B5EF4-FFF2-40B4-BE49-F238E27FC236}">
                          <a16:creationId xmlns:a16="http://schemas.microsoft.com/office/drawing/2014/main" id="{2377D63A-01AC-455D-9721-C52435F0E811}"/>
                        </a:ext>
                      </a:extLst>
                    </p:cNvPr>
                    <p:cNvSpPr txBox="1"/>
                    <p:nvPr/>
                  </p:nvSpPr>
                  <p:spPr>
                    <a:xfrm>
                      <a:off x="864919" y="4992211"/>
                      <a:ext cx="234359" cy="276999"/>
                    </a:xfrm>
                    <a:prstGeom prst="rect">
                      <a:avLst/>
                    </a:prstGeom>
                    <a:noFill/>
                  </p:spPr>
                  <p:txBody>
                    <a:bodyPr wrap="none" rtlCol="0">
                      <a:spAutoFit/>
                    </a:bodyPr>
                    <a:lstStyle/>
                    <a:p>
                      <a:pPr algn="ctr"/>
                      <a:r>
                        <a:rPr lang="it-IT" sz="1200" dirty="0">
                          <a:solidFill>
                            <a:schemeClr val="bg1">
                              <a:lumMod val="50000"/>
                            </a:schemeClr>
                          </a:solidFill>
                        </a:rPr>
                        <a:t>J</a:t>
                      </a:r>
                      <a:endParaRPr lang="en-GB" sz="1200" dirty="0">
                        <a:solidFill>
                          <a:schemeClr val="bg1">
                            <a:lumMod val="50000"/>
                          </a:schemeClr>
                        </a:solidFill>
                      </a:endParaRPr>
                    </a:p>
                  </p:txBody>
                </p:sp>
                <p:sp>
                  <p:nvSpPr>
                    <p:cNvPr id="638" name="TextBox 637">
                      <a:extLst>
                        <a:ext uri="{FF2B5EF4-FFF2-40B4-BE49-F238E27FC236}">
                          <a16:creationId xmlns:a16="http://schemas.microsoft.com/office/drawing/2014/main" id="{7F36821A-1D5A-4693-B29A-C50BB8B4F008}"/>
                        </a:ext>
                      </a:extLst>
                    </p:cNvPr>
                    <p:cNvSpPr txBox="1"/>
                    <p:nvPr/>
                  </p:nvSpPr>
                  <p:spPr>
                    <a:xfrm>
                      <a:off x="1031868" y="4992211"/>
                      <a:ext cx="234359" cy="276999"/>
                    </a:xfrm>
                    <a:prstGeom prst="rect">
                      <a:avLst/>
                    </a:prstGeom>
                    <a:noFill/>
                  </p:spPr>
                  <p:txBody>
                    <a:bodyPr wrap="none" rtlCol="0">
                      <a:spAutoFit/>
                    </a:bodyPr>
                    <a:lstStyle/>
                    <a:p>
                      <a:pPr algn="ctr"/>
                      <a:r>
                        <a:rPr lang="it-IT" sz="1200" dirty="0">
                          <a:solidFill>
                            <a:schemeClr val="bg1">
                              <a:lumMod val="50000"/>
                            </a:schemeClr>
                          </a:solidFill>
                        </a:rPr>
                        <a:t>J</a:t>
                      </a:r>
                      <a:endParaRPr lang="en-GB" sz="1200" dirty="0">
                        <a:solidFill>
                          <a:schemeClr val="bg1">
                            <a:lumMod val="50000"/>
                          </a:schemeClr>
                        </a:solidFill>
                      </a:endParaRPr>
                    </a:p>
                  </p:txBody>
                </p:sp>
                <p:sp>
                  <p:nvSpPr>
                    <p:cNvPr id="639" name="TextBox 638">
                      <a:extLst>
                        <a:ext uri="{FF2B5EF4-FFF2-40B4-BE49-F238E27FC236}">
                          <a16:creationId xmlns:a16="http://schemas.microsoft.com/office/drawing/2014/main" id="{BA6D0A7E-2CD1-48BA-91B8-0B3A9598F962}"/>
                        </a:ext>
                      </a:extLst>
                    </p:cNvPr>
                    <p:cNvSpPr txBox="1"/>
                    <p:nvPr/>
                  </p:nvSpPr>
                  <p:spPr>
                    <a:xfrm>
                      <a:off x="1175515" y="4992211"/>
                      <a:ext cx="274434" cy="276999"/>
                    </a:xfrm>
                    <a:prstGeom prst="rect">
                      <a:avLst/>
                    </a:prstGeom>
                    <a:noFill/>
                  </p:spPr>
                  <p:txBody>
                    <a:bodyPr wrap="none" rtlCol="0">
                      <a:spAutoFit/>
                    </a:bodyPr>
                    <a:lstStyle/>
                    <a:p>
                      <a:pPr algn="ctr"/>
                      <a:r>
                        <a:rPr lang="it-IT" sz="1200" dirty="0">
                          <a:solidFill>
                            <a:schemeClr val="bg1">
                              <a:lumMod val="50000"/>
                            </a:schemeClr>
                          </a:solidFill>
                        </a:rPr>
                        <a:t>A</a:t>
                      </a:r>
                      <a:endParaRPr lang="en-GB" sz="1200" dirty="0">
                        <a:solidFill>
                          <a:schemeClr val="bg1">
                            <a:lumMod val="50000"/>
                          </a:schemeClr>
                        </a:solidFill>
                      </a:endParaRPr>
                    </a:p>
                  </p:txBody>
                </p:sp>
                <p:sp>
                  <p:nvSpPr>
                    <p:cNvPr id="640" name="TextBox 639">
                      <a:extLst>
                        <a:ext uri="{FF2B5EF4-FFF2-40B4-BE49-F238E27FC236}">
                          <a16:creationId xmlns:a16="http://schemas.microsoft.com/office/drawing/2014/main" id="{2890456D-904E-4888-A191-4162B3738A80}"/>
                        </a:ext>
                      </a:extLst>
                    </p:cNvPr>
                    <p:cNvSpPr txBox="1"/>
                    <p:nvPr/>
                  </p:nvSpPr>
                  <p:spPr>
                    <a:xfrm>
                      <a:off x="1352558" y="4992211"/>
                      <a:ext cx="255198" cy="276999"/>
                    </a:xfrm>
                    <a:prstGeom prst="rect">
                      <a:avLst/>
                    </a:prstGeom>
                    <a:noFill/>
                  </p:spPr>
                  <p:txBody>
                    <a:bodyPr wrap="none" rtlCol="0">
                      <a:spAutoFit/>
                    </a:bodyPr>
                    <a:lstStyle/>
                    <a:p>
                      <a:pPr algn="ctr"/>
                      <a:r>
                        <a:rPr lang="it-IT" sz="1200" dirty="0">
                          <a:solidFill>
                            <a:schemeClr val="bg1">
                              <a:lumMod val="50000"/>
                            </a:schemeClr>
                          </a:solidFill>
                        </a:rPr>
                        <a:t>S</a:t>
                      </a:r>
                      <a:endParaRPr lang="en-GB" sz="1200" dirty="0">
                        <a:solidFill>
                          <a:schemeClr val="bg1">
                            <a:lumMod val="50000"/>
                          </a:schemeClr>
                        </a:solidFill>
                      </a:endParaRPr>
                    </a:p>
                  </p:txBody>
                </p:sp>
                <p:sp>
                  <p:nvSpPr>
                    <p:cNvPr id="641" name="TextBox 640">
                      <a:extLst>
                        <a:ext uri="{FF2B5EF4-FFF2-40B4-BE49-F238E27FC236}">
                          <a16:creationId xmlns:a16="http://schemas.microsoft.com/office/drawing/2014/main" id="{63A68882-5070-426F-B38E-2C6B471B7E7C}"/>
                        </a:ext>
                      </a:extLst>
                    </p:cNvPr>
                    <p:cNvSpPr txBox="1"/>
                    <p:nvPr/>
                  </p:nvSpPr>
                  <p:spPr>
                    <a:xfrm>
                      <a:off x="1502581" y="4992211"/>
                      <a:ext cx="287258" cy="276999"/>
                    </a:xfrm>
                    <a:prstGeom prst="rect">
                      <a:avLst/>
                    </a:prstGeom>
                    <a:noFill/>
                  </p:spPr>
                  <p:txBody>
                    <a:bodyPr wrap="none" rtlCol="0">
                      <a:spAutoFit/>
                    </a:bodyPr>
                    <a:lstStyle/>
                    <a:p>
                      <a:pPr algn="ctr"/>
                      <a:r>
                        <a:rPr lang="it-IT" sz="1200" dirty="0">
                          <a:solidFill>
                            <a:schemeClr val="bg1">
                              <a:lumMod val="50000"/>
                            </a:schemeClr>
                          </a:solidFill>
                        </a:rPr>
                        <a:t>O</a:t>
                      </a:r>
                      <a:endParaRPr lang="en-GB" sz="1200" dirty="0">
                        <a:solidFill>
                          <a:schemeClr val="bg1">
                            <a:lumMod val="50000"/>
                          </a:schemeClr>
                        </a:solidFill>
                      </a:endParaRPr>
                    </a:p>
                  </p:txBody>
                </p:sp>
                <p:sp>
                  <p:nvSpPr>
                    <p:cNvPr id="642" name="TextBox 641">
                      <a:extLst>
                        <a:ext uri="{FF2B5EF4-FFF2-40B4-BE49-F238E27FC236}">
                          <a16:creationId xmlns:a16="http://schemas.microsoft.com/office/drawing/2014/main" id="{EFEEE165-B0C4-4AAB-A3D5-B01405ED7B4D}"/>
                        </a:ext>
                      </a:extLst>
                    </p:cNvPr>
                    <p:cNvSpPr txBox="1"/>
                    <p:nvPr/>
                  </p:nvSpPr>
                  <p:spPr>
                    <a:xfrm>
                      <a:off x="1671460" y="4992211"/>
                      <a:ext cx="284052" cy="276999"/>
                    </a:xfrm>
                    <a:prstGeom prst="rect">
                      <a:avLst/>
                    </a:prstGeom>
                    <a:noFill/>
                  </p:spPr>
                  <p:txBody>
                    <a:bodyPr wrap="none" rtlCol="0">
                      <a:spAutoFit/>
                    </a:bodyPr>
                    <a:lstStyle/>
                    <a:p>
                      <a:pPr algn="ctr"/>
                      <a:r>
                        <a:rPr lang="it-IT" sz="1200" dirty="0">
                          <a:solidFill>
                            <a:schemeClr val="bg1">
                              <a:lumMod val="50000"/>
                            </a:schemeClr>
                          </a:solidFill>
                        </a:rPr>
                        <a:t>N</a:t>
                      </a:r>
                      <a:endParaRPr lang="en-GB" sz="1200" dirty="0">
                        <a:solidFill>
                          <a:schemeClr val="bg1">
                            <a:lumMod val="50000"/>
                          </a:schemeClr>
                        </a:solidFill>
                      </a:endParaRPr>
                    </a:p>
                  </p:txBody>
                </p:sp>
                <p:sp>
                  <p:nvSpPr>
                    <p:cNvPr id="643" name="TextBox 642">
                      <a:extLst>
                        <a:ext uri="{FF2B5EF4-FFF2-40B4-BE49-F238E27FC236}">
                          <a16:creationId xmlns:a16="http://schemas.microsoft.com/office/drawing/2014/main" id="{C52616AD-D03C-4148-8303-55AE345B82F9}"/>
                        </a:ext>
                      </a:extLst>
                    </p:cNvPr>
                    <p:cNvSpPr txBox="1"/>
                    <p:nvPr/>
                  </p:nvSpPr>
                  <p:spPr>
                    <a:xfrm>
                      <a:off x="1841733" y="4992211"/>
                      <a:ext cx="279243" cy="276999"/>
                    </a:xfrm>
                    <a:prstGeom prst="rect">
                      <a:avLst/>
                    </a:prstGeom>
                    <a:noFill/>
                  </p:spPr>
                  <p:txBody>
                    <a:bodyPr wrap="none" rtlCol="0">
                      <a:spAutoFit/>
                    </a:bodyPr>
                    <a:lstStyle/>
                    <a:p>
                      <a:pPr algn="ctr"/>
                      <a:r>
                        <a:rPr lang="it-IT" sz="1200" dirty="0">
                          <a:solidFill>
                            <a:schemeClr val="bg1">
                              <a:lumMod val="50000"/>
                            </a:schemeClr>
                          </a:solidFill>
                        </a:rPr>
                        <a:t>D</a:t>
                      </a:r>
                      <a:endParaRPr lang="en-GB" sz="1200" dirty="0">
                        <a:solidFill>
                          <a:schemeClr val="bg1">
                            <a:lumMod val="50000"/>
                          </a:schemeClr>
                        </a:solidFill>
                      </a:endParaRPr>
                    </a:p>
                  </p:txBody>
                </p:sp>
              </p:grpSp>
              <p:grpSp>
                <p:nvGrpSpPr>
                  <p:cNvPr id="619" name="Group 618">
                    <a:extLst>
                      <a:ext uri="{FF2B5EF4-FFF2-40B4-BE49-F238E27FC236}">
                        <a16:creationId xmlns:a16="http://schemas.microsoft.com/office/drawing/2014/main" id="{ED5F124B-0927-4A2C-A38A-07077DE8BC72}"/>
                      </a:ext>
                    </a:extLst>
                  </p:cNvPr>
                  <p:cNvGrpSpPr/>
                  <p:nvPr/>
                </p:nvGrpSpPr>
                <p:grpSpPr>
                  <a:xfrm>
                    <a:off x="10041509" y="4992211"/>
                    <a:ext cx="2092799" cy="276999"/>
                    <a:chOff x="28177" y="4992211"/>
                    <a:chExt cx="2092799" cy="276999"/>
                  </a:xfrm>
                </p:grpSpPr>
                <p:sp>
                  <p:nvSpPr>
                    <p:cNvPr id="620" name="TextBox 619">
                      <a:extLst>
                        <a:ext uri="{FF2B5EF4-FFF2-40B4-BE49-F238E27FC236}">
                          <a16:creationId xmlns:a16="http://schemas.microsoft.com/office/drawing/2014/main" id="{3FE54427-9561-41FB-80D5-22666B6C72E1}"/>
                        </a:ext>
                      </a:extLst>
                    </p:cNvPr>
                    <p:cNvSpPr txBox="1"/>
                    <p:nvPr/>
                  </p:nvSpPr>
                  <p:spPr>
                    <a:xfrm>
                      <a:off x="28177" y="4992211"/>
                      <a:ext cx="234359" cy="276999"/>
                    </a:xfrm>
                    <a:prstGeom prst="rect">
                      <a:avLst/>
                    </a:prstGeom>
                    <a:noFill/>
                  </p:spPr>
                  <p:txBody>
                    <a:bodyPr wrap="none" rtlCol="0">
                      <a:spAutoFit/>
                    </a:bodyPr>
                    <a:lstStyle/>
                    <a:p>
                      <a:pPr algn="ctr"/>
                      <a:r>
                        <a:rPr lang="it-IT" sz="1200" dirty="0">
                          <a:solidFill>
                            <a:schemeClr val="bg1">
                              <a:lumMod val="50000"/>
                            </a:schemeClr>
                          </a:solidFill>
                        </a:rPr>
                        <a:t>J</a:t>
                      </a:r>
                      <a:endParaRPr lang="en-GB" sz="1200" dirty="0">
                        <a:solidFill>
                          <a:schemeClr val="bg1">
                            <a:lumMod val="50000"/>
                          </a:schemeClr>
                        </a:solidFill>
                      </a:endParaRPr>
                    </a:p>
                  </p:txBody>
                </p:sp>
                <p:sp>
                  <p:nvSpPr>
                    <p:cNvPr id="621" name="TextBox 620">
                      <a:extLst>
                        <a:ext uri="{FF2B5EF4-FFF2-40B4-BE49-F238E27FC236}">
                          <a16:creationId xmlns:a16="http://schemas.microsoft.com/office/drawing/2014/main" id="{1781EE4F-7AEA-45DA-9D61-7A9149A32FCF}"/>
                        </a:ext>
                      </a:extLst>
                    </p:cNvPr>
                    <p:cNvSpPr txBox="1"/>
                    <p:nvPr/>
                  </p:nvSpPr>
                  <p:spPr>
                    <a:xfrm>
                      <a:off x="183670" y="4992211"/>
                      <a:ext cx="255198" cy="276999"/>
                    </a:xfrm>
                    <a:prstGeom prst="rect">
                      <a:avLst/>
                    </a:prstGeom>
                    <a:noFill/>
                  </p:spPr>
                  <p:txBody>
                    <a:bodyPr wrap="none" rtlCol="0">
                      <a:spAutoFit/>
                    </a:bodyPr>
                    <a:lstStyle/>
                    <a:p>
                      <a:pPr algn="ctr"/>
                      <a:r>
                        <a:rPr lang="it-IT" sz="1200" dirty="0">
                          <a:solidFill>
                            <a:schemeClr val="bg1">
                              <a:lumMod val="50000"/>
                            </a:schemeClr>
                          </a:solidFill>
                        </a:rPr>
                        <a:t>F</a:t>
                      </a:r>
                      <a:endParaRPr lang="en-GB" sz="1200" dirty="0">
                        <a:solidFill>
                          <a:schemeClr val="bg1">
                            <a:lumMod val="50000"/>
                          </a:schemeClr>
                        </a:solidFill>
                      </a:endParaRPr>
                    </a:p>
                  </p:txBody>
                </p:sp>
                <p:sp>
                  <p:nvSpPr>
                    <p:cNvPr id="622" name="TextBox 621">
                      <a:extLst>
                        <a:ext uri="{FF2B5EF4-FFF2-40B4-BE49-F238E27FC236}">
                          <a16:creationId xmlns:a16="http://schemas.microsoft.com/office/drawing/2014/main" id="{6BC39833-8291-433B-B245-2CA8EDB6E1EA}"/>
                        </a:ext>
                      </a:extLst>
                    </p:cNvPr>
                    <p:cNvSpPr txBox="1"/>
                    <p:nvPr/>
                  </p:nvSpPr>
                  <p:spPr>
                    <a:xfrm>
                      <a:off x="322572" y="4992211"/>
                      <a:ext cx="316112" cy="276999"/>
                    </a:xfrm>
                    <a:prstGeom prst="rect">
                      <a:avLst/>
                    </a:prstGeom>
                    <a:noFill/>
                  </p:spPr>
                  <p:txBody>
                    <a:bodyPr wrap="none" rtlCol="0">
                      <a:spAutoFit/>
                    </a:bodyPr>
                    <a:lstStyle/>
                    <a:p>
                      <a:pPr algn="ctr"/>
                      <a:r>
                        <a:rPr lang="it-IT" sz="1200" dirty="0">
                          <a:solidFill>
                            <a:schemeClr val="bg1">
                              <a:lumMod val="50000"/>
                            </a:schemeClr>
                          </a:solidFill>
                        </a:rPr>
                        <a:t>M</a:t>
                      </a:r>
                      <a:endParaRPr lang="en-GB" sz="1200" dirty="0">
                        <a:solidFill>
                          <a:schemeClr val="bg1">
                            <a:lumMod val="50000"/>
                          </a:schemeClr>
                        </a:solidFill>
                      </a:endParaRPr>
                    </a:p>
                  </p:txBody>
                </p:sp>
                <p:sp>
                  <p:nvSpPr>
                    <p:cNvPr id="623" name="TextBox 622">
                      <a:extLst>
                        <a:ext uri="{FF2B5EF4-FFF2-40B4-BE49-F238E27FC236}">
                          <a16:creationId xmlns:a16="http://schemas.microsoft.com/office/drawing/2014/main" id="{14AC468D-9AB0-4644-8F89-BEAD9652C399}"/>
                        </a:ext>
                      </a:extLst>
                    </p:cNvPr>
                    <p:cNvSpPr txBox="1"/>
                    <p:nvPr/>
                  </p:nvSpPr>
                  <p:spPr>
                    <a:xfrm>
                      <a:off x="508195" y="4992211"/>
                      <a:ext cx="274434" cy="276999"/>
                    </a:xfrm>
                    <a:prstGeom prst="rect">
                      <a:avLst/>
                    </a:prstGeom>
                    <a:noFill/>
                  </p:spPr>
                  <p:txBody>
                    <a:bodyPr wrap="none" rtlCol="0">
                      <a:spAutoFit/>
                    </a:bodyPr>
                    <a:lstStyle/>
                    <a:p>
                      <a:pPr algn="ctr"/>
                      <a:r>
                        <a:rPr lang="it-IT" sz="1200" dirty="0">
                          <a:solidFill>
                            <a:schemeClr val="bg1">
                              <a:lumMod val="50000"/>
                            </a:schemeClr>
                          </a:solidFill>
                        </a:rPr>
                        <a:t>A</a:t>
                      </a:r>
                      <a:endParaRPr lang="en-GB" sz="1200" dirty="0">
                        <a:solidFill>
                          <a:schemeClr val="bg1">
                            <a:lumMod val="50000"/>
                          </a:schemeClr>
                        </a:solidFill>
                      </a:endParaRPr>
                    </a:p>
                  </p:txBody>
                </p:sp>
                <p:sp>
                  <p:nvSpPr>
                    <p:cNvPr id="624" name="TextBox 623">
                      <a:extLst>
                        <a:ext uri="{FF2B5EF4-FFF2-40B4-BE49-F238E27FC236}">
                          <a16:creationId xmlns:a16="http://schemas.microsoft.com/office/drawing/2014/main" id="{D6326941-1B47-42D3-9C8D-17F4CCF5122E}"/>
                        </a:ext>
                      </a:extLst>
                    </p:cNvPr>
                    <p:cNvSpPr txBox="1"/>
                    <p:nvPr/>
                  </p:nvSpPr>
                  <p:spPr>
                    <a:xfrm>
                      <a:off x="654538" y="4992211"/>
                      <a:ext cx="316112" cy="276999"/>
                    </a:xfrm>
                    <a:prstGeom prst="rect">
                      <a:avLst/>
                    </a:prstGeom>
                    <a:noFill/>
                  </p:spPr>
                  <p:txBody>
                    <a:bodyPr wrap="none" rtlCol="0">
                      <a:spAutoFit/>
                    </a:bodyPr>
                    <a:lstStyle/>
                    <a:p>
                      <a:pPr algn="ctr"/>
                      <a:r>
                        <a:rPr lang="it-IT" sz="1200" dirty="0">
                          <a:solidFill>
                            <a:schemeClr val="bg1">
                              <a:lumMod val="50000"/>
                            </a:schemeClr>
                          </a:solidFill>
                        </a:rPr>
                        <a:t>M</a:t>
                      </a:r>
                      <a:endParaRPr lang="en-GB" sz="1200" dirty="0">
                        <a:solidFill>
                          <a:schemeClr val="bg1">
                            <a:lumMod val="50000"/>
                          </a:schemeClr>
                        </a:solidFill>
                      </a:endParaRPr>
                    </a:p>
                  </p:txBody>
                </p:sp>
                <p:sp>
                  <p:nvSpPr>
                    <p:cNvPr id="625" name="TextBox 624">
                      <a:extLst>
                        <a:ext uri="{FF2B5EF4-FFF2-40B4-BE49-F238E27FC236}">
                          <a16:creationId xmlns:a16="http://schemas.microsoft.com/office/drawing/2014/main" id="{F70FFC10-B15A-4EBE-8360-2B36A482BE4C}"/>
                        </a:ext>
                      </a:extLst>
                    </p:cNvPr>
                    <p:cNvSpPr txBox="1"/>
                    <p:nvPr/>
                  </p:nvSpPr>
                  <p:spPr>
                    <a:xfrm>
                      <a:off x="864919" y="4992211"/>
                      <a:ext cx="234359" cy="276999"/>
                    </a:xfrm>
                    <a:prstGeom prst="rect">
                      <a:avLst/>
                    </a:prstGeom>
                    <a:noFill/>
                  </p:spPr>
                  <p:txBody>
                    <a:bodyPr wrap="none" rtlCol="0">
                      <a:spAutoFit/>
                    </a:bodyPr>
                    <a:lstStyle/>
                    <a:p>
                      <a:pPr algn="ctr"/>
                      <a:r>
                        <a:rPr lang="it-IT" sz="1200" dirty="0">
                          <a:solidFill>
                            <a:schemeClr val="bg1">
                              <a:lumMod val="50000"/>
                            </a:schemeClr>
                          </a:solidFill>
                        </a:rPr>
                        <a:t>J</a:t>
                      </a:r>
                      <a:endParaRPr lang="en-GB" sz="1200" dirty="0">
                        <a:solidFill>
                          <a:schemeClr val="bg1">
                            <a:lumMod val="50000"/>
                          </a:schemeClr>
                        </a:solidFill>
                      </a:endParaRPr>
                    </a:p>
                  </p:txBody>
                </p:sp>
                <p:sp>
                  <p:nvSpPr>
                    <p:cNvPr id="626" name="TextBox 625">
                      <a:extLst>
                        <a:ext uri="{FF2B5EF4-FFF2-40B4-BE49-F238E27FC236}">
                          <a16:creationId xmlns:a16="http://schemas.microsoft.com/office/drawing/2014/main" id="{227E2D33-D851-40C7-83B0-8AE6D54923C2}"/>
                        </a:ext>
                      </a:extLst>
                    </p:cNvPr>
                    <p:cNvSpPr txBox="1"/>
                    <p:nvPr/>
                  </p:nvSpPr>
                  <p:spPr>
                    <a:xfrm>
                      <a:off x="1031868" y="4992211"/>
                      <a:ext cx="234359" cy="276999"/>
                    </a:xfrm>
                    <a:prstGeom prst="rect">
                      <a:avLst/>
                    </a:prstGeom>
                    <a:noFill/>
                  </p:spPr>
                  <p:txBody>
                    <a:bodyPr wrap="none" rtlCol="0">
                      <a:spAutoFit/>
                    </a:bodyPr>
                    <a:lstStyle/>
                    <a:p>
                      <a:pPr algn="ctr"/>
                      <a:r>
                        <a:rPr lang="it-IT" sz="1200" dirty="0">
                          <a:solidFill>
                            <a:schemeClr val="bg1">
                              <a:lumMod val="50000"/>
                            </a:schemeClr>
                          </a:solidFill>
                        </a:rPr>
                        <a:t>J</a:t>
                      </a:r>
                      <a:endParaRPr lang="en-GB" sz="1200" dirty="0">
                        <a:solidFill>
                          <a:schemeClr val="bg1">
                            <a:lumMod val="50000"/>
                          </a:schemeClr>
                        </a:solidFill>
                      </a:endParaRPr>
                    </a:p>
                  </p:txBody>
                </p:sp>
                <p:sp>
                  <p:nvSpPr>
                    <p:cNvPr id="627" name="TextBox 626">
                      <a:extLst>
                        <a:ext uri="{FF2B5EF4-FFF2-40B4-BE49-F238E27FC236}">
                          <a16:creationId xmlns:a16="http://schemas.microsoft.com/office/drawing/2014/main" id="{9C83C760-C214-4120-9F43-AC44BB41464F}"/>
                        </a:ext>
                      </a:extLst>
                    </p:cNvPr>
                    <p:cNvSpPr txBox="1"/>
                    <p:nvPr/>
                  </p:nvSpPr>
                  <p:spPr>
                    <a:xfrm>
                      <a:off x="1175515" y="4992211"/>
                      <a:ext cx="274434" cy="276999"/>
                    </a:xfrm>
                    <a:prstGeom prst="rect">
                      <a:avLst/>
                    </a:prstGeom>
                    <a:noFill/>
                  </p:spPr>
                  <p:txBody>
                    <a:bodyPr wrap="none" rtlCol="0">
                      <a:spAutoFit/>
                    </a:bodyPr>
                    <a:lstStyle/>
                    <a:p>
                      <a:pPr algn="ctr"/>
                      <a:r>
                        <a:rPr lang="it-IT" sz="1200" dirty="0">
                          <a:solidFill>
                            <a:schemeClr val="bg1">
                              <a:lumMod val="50000"/>
                            </a:schemeClr>
                          </a:solidFill>
                        </a:rPr>
                        <a:t>A</a:t>
                      </a:r>
                      <a:endParaRPr lang="en-GB" sz="1200" dirty="0">
                        <a:solidFill>
                          <a:schemeClr val="bg1">
                            <a:lumMod val="50000"/>
                          </a:schemeClr>
                        </a:solidFill>
                      </a:endParaRPr>
                    </a:p>
                  </p:txBody>
                </p:sp>
                <p:sp>
                  <p:nvSpPr>
                    <p:cNvPr id="628" name="TextBox 627">
                      <a:extLst>
                        <a:ext uri="{FF2B5EF4-FFF2-40B4-BE49-F238E27FC236}">
                          <a16:creationId xmlns:a16="http://schemas.microsoft.com/office/drawing/2014/main" id="{18BCDBCB-7768-4C51-BC52-4E22262CEB5F}"/>
                        </a:ext>
                      </a:extLst>
                    </p:cNvPr>
                    <p:cNvSpPr txBox="1"/>
                    <p:nvPr/>
                  </p:nvSpPr>
                  <p:spPr>
                    <a:xfrm>
                      <a:off x="1352558" y="4992211"/>
                      <a:ext cx="255198" cy="276999"/>
                    </a:xfrm>
                    <a:prstGeom prst="rect">
                      <a:avLst/>
                    </a:prstGeom>
                    <a:noFill/>
                  </p:spPr>
                  <p:txBody>
                    <a:bodyPr wrap="none" rtlCol="0">
                      <a:spAutoFit/>
                    </a:bodyPr>
                    <a:lstStyle/>
                    <a:p>
                      <a:pPr algn="ctr"/>
                      <a:r>
                        <a:rPr lang="it-IT" sz="1200" dirty="0">
                          <a:solidFill>
                            <a:schemeClr val="bg1">
                              <a:lumMod val="50000"/>
                            </a:schemeClr>
                          </a:solidFill>
                        </a:rPr>
                        <a:t>S</a:t>
                      </a:r>
                      <a:endParaRPr lang="en-GB" sz="1200" dirty="0">
                        <a:solidFill>
                          <a:schemeClr val="bg1">
                            <a:lumMod val="50000"/>
                          </a:schemeClr>
                        </a:solidFill>
                      </a:endParaRPr>
                    </a:p>
                  </p:txBody>
                </p:sp>
                <p:sp>
                  <p:nvSpPr>
                    <p:cNvPr id="629" name="TextBox 628">
                      <a:extLst>
                        <a:ext uri="{FF2B5EF4-FFF2-40B4-BE49-F238E27FC236}">
                          <a16:creationId xmlns:a16="http://schemas.microsoft.com/office/drawing/2014/main" id="{FD3E11BC-DB29-4A18-ADA8-284FFDD0F550}"/>
                        </a:ext>
                      </a:extLst>
                    </p:cNvPr>
                    <p:cNvSpPr txBox="1"/>
                    <p:nvPr/>
                  </p:nvSpPr>
                  <p:spPr>
                    <a:xfrm>
                      <a:off x="1502581" y="4992211"/>
                      <a:ext cx="287258" cy="276999"/>
                    </a:xfrm>
                    <a:prstGeom prst="rect">
                      <a:avLst/>
                    </a:prstGeom>
                    <a:noFill/>
                  </p:spPr>
                  <p:txBody>
                    <a:bodyPr wrap="none" rtlCol="0">
                      <a:spAutoFit/>
                    </a:bodyPr>
                    <a:lstStyle/>
                    <a:p>
                      <a:pPr algn="ctr"/>
                      <a:r>
                        <a:rPr lang="it-IT" sz="1200" dirty="0">
                          <a:solidFill>
                            <a:schemeClr val="bg1">
                              <a:lumMod val="50000"/>
                            </a:schemeClr>
                          </a:solidFill>
                        </a:rPr>
                        <a:t>O</a:t>
                      </a:r>
                      <a:endParaRPr lang="en-GB" sz="1200" dirty="0">
                        <a:solidFill>
                          <a:schemeClr val="bg1">
                            <a:lumMod val="50000"/>
                          </a:schemeClr>
                        </a:solidFill>
                      </a:endParaRPr>
                    </a:p>
                  </p:txBody>
                </p:sp>
                <p:sp>
                  <p:nvSpPr>
                    <p:cNvPr id="630" name="TextBox 629">
                      <a:extLst>
                        <a:ext uri="{FF2B5EF4-FFF2-40B4-BE49-F238E27FC236}">
                          <a16:creationId xmlns:a16="http://schemas.microsoft.com/office/drawing/2014/main" id="{D52AF3A9-0AD8-4E0C-A786-E9F8F9C91395}"/>
                        </a:ext>
                      </a:extLst>
                    </p:cNvPr>
                    <p:cNvSpPr txBox="1"/>
                    <p:nvPr/>
                  </p:nvSpPr>
                  <p:spPr>
                    <a:xfrm>
                      <a:off x="1671460" y="4992211"/>
                      <a:ext cx="284052" cy="276999"/>
                    </a:xfrm>
                    <a:prstGeom prst="rect">
                      <a:avLst/>
                    </a:prstGeom>
                    <a:noFill/>
                  </p:spPr>
                  <p:txBody>
                    <a:bodyPr wrap="none" rtlCol="0">
                      <a:spAutoFit/>
                    </a:bodyPr>
                    <a:lstStyle/>
                    <a:p>
                      <a:pPr algn="ctr"/>
                      <a:r>
                        <a:rPr lang="it-IT" sz="1200" dirty="0">
                          <a:solidFill>
                            <a:schemeClr val="bg1">
                              <a:lumMod val="50000"/>
                            </a:schemeClr>
                          </a:solidFill>
                        </a:rPr>
                        <a:t>N</a:t>
                      </a:r>
                      <a:endParaRPr lang="en-GB" sz="1200" dirty="0">
                        <a:solidFill>
                          <a:schemeClr val="bg1">
                            <a:lumMod val="50000"/>
                          </a:schemeClr>
                        </a:solidFill>
                      </a:endParaRPr>
                    </a:p>
                  </p:txBody>
                </p:sp>
                <p:sp>
                  <p:nvSpPr>
                    <p:cNvPr id="631" name="TextBox 630">
                      <a:extLst>
                        <a:ext uri="{FF2B5EF4-FFF2-40B4-BE49-F238E27FC236}">
                          <a16:creationId xmlns:a16="http://schemas.microsoft.com/office/drawing/2014/main" id="{DC23D638-F612-4033-8FF7-9E2D0291B108}"/>
                        </a:ext>
                      </a:extLst>
                    </p:cNvPr>
                    <p:cNvSpPr txBox="1"/>
                    <p:nvPr/>
                  </p:nvSpPr>
                  <p:spPr>
                    <a:xfrm>
                      <a:off x="1841733" y="4992211"/>
                      <a:ext cx="279243" cy="276999"/>
                    </a:xfrm>
                    <a:prstGeom prst="rect">
                      <a:avLst/>
                    </a:prstGeom>
                    <a:noFill/>
                  </p:spPr>
                  <p:txBody>
                    <a:bodyPr wrap="none" rtlCol="0">
                      <a:spAutoFit/>
                    </a:bodyPr>
                    <a:lstStyle/>
                    <a:p>
                      <a:pPr algn="ctr"/>
                      <a:r>
                        <a:rPr lang="it-IT" sz="1200" dirty="0">
                          <a:solidFill>
                            <a:schemeClr val="bg1">
                              <a:lumMod val="50000"/>
                            </a:schemeClr>
                          </a:solidFill>
                        </a:rPr>
                        <a:t>D</a:t>
                      </a:r>
                      <a:endParaRPr lang="en-GB" sz="1200" dirty="0">
                        <a:solidFill>
                          <a:schemeClr val="bg1">
                            <a:lumMod val="50000"/>
                          </a:schemeClr>
                        </a:solidFill>
                      </a:endParaRPr>
                    </a:p>
                  </p:txBody>
                </p:sp>
              </p:grpSp>
            </p:grpSp>
          </p:grpSp>
          <p:cxnSp>
            <p:nvCxnSpPr>
              <p:cNvPr id="693" name="Straight Connector 692">
                <a:extLst>
                  <a:ext uri="{FF2B5EF4-FFF2-40B4-BE49-F238E27FC236}">
                    <a16:creationId xmlns:a16="http://schemas.microsoft.com/office/drawing/2014/main" id="{A794700A-ADD9-477C-B4EF-E0A1CB67A93A}"/>
                  </a:ext>
                </a:extLst>
              </p:cNvPr>
              <p:cNvCxnSpPr>
                <a:cxnSpLocks/>
              </p:cNvCxnSpPr>
              <p:nvPr/>
            </p:nvCxnSpPr>
            <p:spPr>
              <a:xfrm>
                <a:off x="10563" y="3360009"/>
                <a:ext cx="12168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95" name="TextBox 694">
                <a:extLst>
                  <a:ext uri="{FF2B5EF4-FFF2-40B4-BE49-F238E27FC236}">
                    <a16:creationId xmlns:a16="http://schemas.microsoft.com/office/drawing/2014/main" id="{1294B009-C42B-4444-87D4-B76DF1C210BC}"/>
                  </a:ext>
                </a:extLst>
              </p:cNvPr>
              <p:cNvSpPr txBox="1"/>
              <p:nvPr/>
            </p:nvSpPr>
            <p:spPr>
              <a:xfrm>
                <a:off x="762594" y="3581592"/>
                <a:ext cx="601448" cy="338554"/>
              </a:xfrm>
              <a:prstGeom prst="rect">
                <a:avLst/>
              </a:prstGeom>
              <a:noFill/>
            </p:spPr>
            <p:txBody>
              <a:bodyPr wrap="none" rtlCol="0">
                <a:spAutoFit/>
              </a:bodyPr>
              <a:lstStyle/>
              <a:p>
                <a:pPr algn="ctr"/>
                <a:r>
                  <a:rPr lang="it-IT" sz="1600" dirty="0"/>
                  <a:t>2020</a:t>
                </a:r>
                <a:endParaRPr lang="en-GB" sz="1600" dirty="0"/>
              </a:p>
            </p:txBody>
          </p:sp>
          <p:sp>
            <p:nvSpPr>
              <p:cNvPr id="697" name="TextBox 696">
                <a:extLst>
                  <a:ext uri="{FF2B5EF4-FFF2-40B4-BE49-F238E27FC236}">
                    <a16:creationId xmlns:a16="http://schemas.microsoft.com/office/drawing/2014/main" id="{C358CEDB-208C-46E8-A618-D198A8B46AFF}"/>
                  </a:ext>
                </a:extLst>
              </p:cNvPr>
              <p:cNvSpPr txBox="1"/>
              <p:nvPr/>
            </p:nvSpPr>
            <p:spPr>
              <a:xfrm>
                <a:off x="2765274" y="3480924"/>
                <a:ext cx="601448" cy="338554"/>
              </a:xfrm>
              <a:prstGeom prst="rect">
                <a:avLst/>
              </a:prstGeom>
              <a:noFill/>
            </p:spPr>
            <p:txBody>
              <a:bodyPr wrap="none" rtlCol="0">
                <a:spAutoFit/>
              </a:bodyPr>
              <a:lstStyle/>
              <a:p>
                <a:pPr algn="ctr"/>
                <a:r>
                  <a:rPr lang="it-IT" sz="1600" dirty="0"/>
                  <a:t>2021</a:t>
                </a:r>
                <a:endParaRPr lang="en-GB" sz="1600" dirty="0"/>
              </a:p>
            </p:txBody>
          </p:sp>
          <p:sp>
            <p:nvSpPr>
              <p:cNvPr id="699" name="TextBox 698">
                <a:extLst>
                  <a:ext uri="{FF2B5EF4-FFF2-40B4-BE49-F238E27FC236}">
                    <a16:creationId xmlns:a16="http://schemas.microsoft.com/office/drawing/2014/main" id="{5C9871CB-3F70-48AE-B959-8E0DE0385DB6}"/>
                  </a:ext>
                </a:extLst>
              </p:cNvPr>
              <p:cNvSpPr txBox="1"/>
              <p:nvPr/>
            </p:nvSpPr>
            <p:spPr>
              <a:xfrm>
                <a:off x="4767954" y="3480924"/>
                <a:ext cx="601448" cy="338554"/>
              </a:xfrm>
              <a:prstGeom prst="rect">
                <a:avLst/>
              </a:prstGeom>
              <a:noFill/>
            </p:spPr>
            <p:txBody>
              <a:bodyPr wrap="none" rtlCol="0">
                <a:spAutoFit/>
              </a:bodyPr>
              <a:lstStyle/>
              <a:p>
                <a:pPr algn="ctr"/>
                <a:r>
                  <a:rPr lang="it-IT" sz="1600" dirty="0"/>
                  <a:t>2022</a:t>
                </a:r>
                <a:endParaRPr lang="en-GB" sz="1600" dirty="0"/>
              </a:p>
            </p:txBody>
          </p:sp>
          <p:sp>
            <p:nvSpPr>
              <p:cNvPr id="701" name="TextBox 700">
                <a:extLst>
                  <a:ext uri="{FF2B5EF4-FFF2-40B4-BE49-F238E27FC236}">
                    <a16:creationId xmlns:a16="http://schemas.microsoft.com/office/drawing/2014/main" id="{711F39E0-76BD-4562-AD37-4BC9FF8F70C9}"/>
                  </a:ext>
                </a:extLst>
              </p:cNvPr>
              <p:cNvSpPr txBox="1"/>
              <p:nvPr/>
            </p:nvSpPr>
            <p:spPr>
              <a:xfrm>
                <a:off x="6770634" y="3480924"/>
                <a:ext cx="601448" cy="338554"/>
              </a:xfrm>
              <a:prstGeom prst="rect">
                <a:avLst/>
              </a:prstGeom>
              <a:noFill/>
            </p:spPr>
            <p:txBody>
              <a:bodyPr wrap="none" rtlCol="0">
                <a:spAutoFit/>
              </a:bodyPr>
              <a:lstStyle/>
              <a:p>
                <a:pPr algn="ctr"/>
                <a:r>
                  <a:rPr lang="it-IT" sz="1600" dirty="0"/>
                  <a:t>2023</a:t>
                </a:r>
                <a:endParaRPr lang="en-GB" sz="1600" dirty="0"/>
              </a:p>
            </p:txBody>
          </p:sp>
          <p:sp>
            <p:nvSpPr>
              <p:cNvPr id="703" name="TextBox 702">
                <a:extLst>
                  <a:ext uri="{FF2B5EF4-FFF2-40B4-BE49-F238E27FC236}">
                    <a16:creationId xmlns:a16="http://schemas.microsoft.com/office/drawing/2014/main" id="{3D49645A-1079-4AF9-84BF-3F5F4A2DECB8}"/>
                  </a:ext>
                </a:extLst>
              </p:cNvPr>
              <p:cNvSpPr txBox="1"/>
              <p:nvPr/>
            </p:nvSpPr>
            <p:spPr>
              <a:xfrm>
                <a:off x="8773314" y="3480924"/>
                <a:ext cx="601448" cy="338554"/>
              </a:xfrm>
              <a:prstGeom prst="rect">
                <a:avLst/>
              </a:prstGeom>
              <a:noFill/>
            </p:spPr>
            <p:txBody>
              <a:bodyPr wrap="none" rtlCol="0">
                <a:spAutoFit/>
              </a:bodyPr>
              <a:lstStyle/>
              <a:p>
                <a:pPr algn="ctr"/>
                <a:r>
                  <a:rPr lang="it-IT" sz="1600" dirty="0"/>
                  <a:t>2024</a:t>
                </a:r>
                <a:endParaRPr lang="en-GB" sz="1600" dirty="0"/>
              </a:p>
            </p:txBody>
          </p:sp>
          <p:sp>
            <p:nvSpPr>
              <p:cNvPr id="705" name="TextBox 704">
                <a:extLst>
                  <a:ext uri="{FF2B5EF4-FFF2-40B4-BE49-F238E27FC236}">
                    <a16:creationId xmlns:a16="http://schemas.microsoft.com/office/drawing/2014/main" id="{2292309B-4FA2-40BA-8FF3-D991B5E0C834}"/>
                  </a:ext>
                </a:extLst>
              </p:cNvPr>
              <p:cNvSpPr txBox="1"/>
              <p:nvPr/>
            </p:nvSpPr>
            <p:spPr>
              <a:xfrm>
                <a:off x="10775992" y="3480924"/>
                <a:ext cx="601448" cy="338554"/>
              </a:xfrm>
              <a:prstGeom prst="rect">
                <a:avLst/>
              </a:prstGeom>
              <a:noFill/>
            </p:spPr>
            <p:txBody>
              <a:bodyPr wrap="none" rtlCol="0">
                <a:spAutoFit/>
              </a:bodyPr>
              <a:lstStyle/>
              <a:p>
                <a:pPr algn="ctr"/>
                <a:r>
                  <a:rPr lang="it-IT" sz="1600" dirty="0"/>
                  <a:t>2025</a:t>
                </a:r>
                <a:endParaRPr lang="en-GB" sz="1600" dirty="0"/>
              </a:p>
            </p:txBody>
          </p:sp>
        </p:grpSp>
        <p:cxnSp>
          <p:nvCxnSpPr>
            <p:cNvPr id="321" name="Straight Connector 320">
              <a:extLst>
                <a:ext uri="{FF2B5EF4-FFF2-40B4-BE49-F238E27FC236}">
                  <a16:creationId xmlns:a16="http://schemas.microsoft.com/office/drawing/2014/main" id="{5C3787FC-BEBD-46C1-8D1F-D9897B8B9548}"/>
                </a:ext>
              </a:extLst>
            </p:cNvPr>
            <p:cNvCxnSpPr>
              <a:cxnSpLocks/>
            </p:cNvCxnSpPr>
            <p:nvPr/>
          </p:nvCxnSpPr>
          <p:spPr>
            <a:xfrm>
              <a:off x="102072" y="6014535"/>
              <a:ext cx="11880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989" name="Rectangle 988">
            <a:extLst>
              <a:ext uri="{FF2B5EF4-FFF2-40B4-BE49-F238E27FC236}">
                <a16:creationId xmlns:a16="http://schemas.microsoft.com/office/drawing/2014/main" id="{BF5703AB-AAF8-427B-A32D-DE5DABBA4B28}"/>
              </a:ext>
            </a:extLst>
          </p:cNvPr>
          <p:cNvSpPr/>
          <p:nvPr/>
        </p:nvSpPr>
        <p:spPr>
          <a:xfrm>
            <a:off x="10252891" y="1685171"/>
            <a:ext cx="490032" cy="149285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993" name="Straight Arrow Connector 992">
            <a:extLst>
              <a:ext uri="{FF2B5EF4-FFF2-40B4-BE49-F238E27FC236}">
                <a16:creationId xmlns:a16="http://schemas.microsoft.com/office/drawing/2014/main" id="{F8FE7CA3-099D-41D1-8265-769E53C4FDC7}"/>
              </a:ext>
            </a:extLst>
          </p:cNvPr>
          <p:cNvCxnSpPr>
            <a:cxnSpLocks/>
          </p:cNvCxnSpPr>
          <p:nvPr/>
        </p:nvCxnSpPr>
        <p:spPr>
          <a:xfrm>
            <a:off x="11390111" y="1802549"/>
            <a:ext cx="9270" cy="172800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995" name="Rectangle 994">
            <a:extLst>
              <a:ext uri="{FF2B5EF4-FFF2-40B4-BE49-F238E27FC236}">
                <a16:creationId xmlns:a16="http://schemas.microsoft.com/office/drawing/2014/main" id="{2D81A237-8473-4B8B-BBDD-5F00E0138A7E}"/>
              </a:ext>
            </a:extLst>
          </p:cNvPr>
          <p:cNvSpPr/>
          <p:nvPr/>
        </p:nvSpPr>
        <p:spPr>
          <a:xfrm flipV="1">
            <a:off x="11085636" y="1580968"/>
            <a:ext cx="506730" cy="82277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grpSp>
        <p:nvGrpSpPr>
          <p:cNvPr id="756" name="Group 755">
            <a:extLst>
              <a:ext uri="{FF2B5EF4-FFF2-40B4-BE49-F238E27FC236}">
                <a16:creationId xmlns:a16="http://schemas.microsoft.com/office/drawing/2014/main" id="{D07A6C0D-5EB1-4196-8049-2260CCA8313D}"/>
              </a:ext>
            </a:extLst>
          </p:cNvPr>
          <p:cNvGrpSpPr/>
          <p:nvPr/>
        </p:nvGrpSpPr>
        <p:grpSpPr>
          <a:xfrm>
            <a:off x="1962347" y="422672"/>
            <a:ext cx="8606324" cy="678929"/>
            <a:chOff x="2654636" y="496207"/>
            <a:chExt cx="8606324" cy="678929"/>
          </a:xfrm>
        </p:grpSpPr>
        <p:pic>
          <p:nvPicPr>
            <p:cNvPr id="754" name="Picture 753" descr="C:\Users\a21561\AppData\Local\Microsoft\Windows\INetCacheContent.Word\imber logo.png">
              <a:extLst>
                <a:ext uri="{FF2B5EF4-FFF2-40B4-BE49-F238E27FC236}">
                  <a16:creationId xmlns:a16="http://schemas.microsoft.com/office/drawing/2014/main" id="{8B2589EA-FE2E-46E9-8398-9F85CF58EED4}"/>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l="-281" b="-1128"/>
            <a:stretch/>
          </p:blipFill>
          <p:spPr bwMode="auto">
            <a:xfrm>
              <a:off x="2654636" y="496207"/>
              <a:ext cx="2716824" cy="678929"/>
            </a:xfrm>
            <a:prstGeom prst="rect">
              <a:avLst/>
            </a:prstGeom>
            <a:noFill/>
            <a:ln>
              <a:noFill/>
            </a:ln>
          </p:spPr>
        </p:pic>
        <p:sp>
          <p:nvSpPr>
            <p:cNvPr id="755" name="TextBox 754">
              <a:extLst>
                <a:ext uri="{FF2B5EF4-FFF2-40B4-BE49-F238E27FC236}">
                  <a16:creationId xmlns:a16="http://schemas.microsoft.com/office/drawing/2014/main" id="{8B68BCF5-0BEF-4538-97A4-2F03FAD32DC5}"/>
                </a:ext>
              </a:extLst>
            </p:cNvPr>
            <p:cNvSpPr txBox="1"/>
            <p:nvPr/>
          </p:nvSpPr>
          <p:spPr>
            <a:xfrm>
              <a:off x="5391020" y="580863"/>
              <a:ext cx="5869940" cy="584775"/>
            </a:xfrm>
            <a:prstGeom prst="rect">
              <a:avLst/>
            </a:prstGeom>
            <a:noFill/>
          </p:spPr>
          <p:txBody>
            <a:bodyPr wrap="none" rtlCol="0">
              <a:spAutoFit/>
            </a:bodyPr>
            <a:lstStyle/>
            <a:p>
              <a:r>
                <a:rPr lang="it-IT" sz="3200" b="1" dirty="0">
                  <a:solidFill>
                    <a:srgbClr val="2774AA"/>
                  </a:solidFill>
                </a:rPr>
                <a:t>Major Events Timeline 2021-2025</a:t>
              </a:r>
              <a:endParaRPr lang="en-GB" sz="3200" b="1" dirty="0">
                <a:solidFill>
                  <a:srgbClr val="2774AA"/>
                </a:solidFill>
              </a:endParaRPr>
            </a:p>
          </p:txBody>
        </p:sp>
      </p:grpSp>
      <p:sp>
        <p:nvSpPr>
          <p:cNvPr id="710" name="TextBox 709">
            <a:extLst>
              <a:ext uri="{FF2B5EF4-FFF2-40B4-BE49-F238E27FC236}">
                <a16:creationId xmlns:a16="http://schemas.microsoft.com/office/drawing/2014/main" id="{13F62448-E4EA-42E8-AF8A-DCD93EE12275}"/>
              </a:ext>
            </a:extLst>
          </p:cNvPr>
          <p:cNvSpPr txBox="1"/>
          <p:nvPr/>
        </p:nvSpPr>
        <p:spPr>
          <a:xfrm>
            <a:off x="11041468" y="1672654"/>
            <a:ext cx="702756" cy="738664"/>
          </a:xfrm>
          <a:prstGeom prst="rect">
            <a:avLst/>
          </a:prstGeom>
          <a:noFill/>
        </p:spPr>
        <p:txBody>
          <a:bodyPr wrap="none" rtlCol="0">
            <a:spAutoFit/>
          </a:bodyPr>
          <a:lstStyle/>
          <a:p>
            <a:pPr algn="ctr"/>
            <a:r>
              <a:rPr lang="it-IT" sz="1400" dirty="0"/>
              <a:t>End of</a:t>
            </a:r>
          </a:p>
          <a:p>
            <a:pPr algn="ctr"/>
            <a:r>
              <a:rPr lang="it-IT" sz="1400" dirty="0"/>
              <a:t>IMBeR</a:t>
            </a:r>
          </a:p>
          <a:p>
            <a:pPr algn="ctr"/>
            <a:r>
              <a:rPr lang="it-IT" sz="1400" dirty="0"/>
              <a:t>project</a:t>
            </a:r>
            <a:endParaRPr lang="en-GB" sz="1400" dirty="0"/>
          </a:p>
        </p:txBody>
      </p:sp>
      <p:sp>
        <p:nvSpPr>
          <p:cNvPr id="985" name="Rectangle 984">
            <a:extLst>
              <a:ext uri="{FF2B5EF4-FFF2-40B4-BE49-F238E27FC236}">
                <a16:creationId xmlns:a16="http://schemas.microsoft.com/office/drawing/2014/main" id="{49EAE44F-6DDF-4F1D-A9B9-76AA8C658DC4}"/>
              </a:ext>
            </a:extLst>
          </p:cNvPr>
          <p:cNvSpPr/>
          <p:nvPr/>
        </p:nvSpPr>
        <p:spPr>
          <a:xfrm>
            <a:off x="13437" y="3378111"/>
            <a:ext cx="2017231" cy="93123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87" name="Rectangle 986">
            <a:extLst>
              <a:ext uri="{FF2B5EF4-FFF2-40B4-BE49-F238E27FC236}">
                <a16:creationId xmlns:a16="http://schemas.microsoft.com/office/drawing/2014/main" id="{E72D595A-3B8B-4908-BE45-4B278370D8E9}"/>
              </a:ext>
            </a:extLst>
          </p:cNvPr>
          <p:cNvSpPr/>
          <p:nvPr/>
        </p:nvSpPr>
        <p:spPr>
          <a:xfrm>
            <a:off x="11611961" y="3406627"/>
            <a:ext cx="580040" cy="98981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6" name="Group 15">
            <a:extLst>
              <a:ext uri="{FF2B5EF4-FFF2-40B4-BE49-F238E27FC236}">
                <a16:creationId xmlns:a16="http://schemas.microsoft.com/office/drawing/2014/main" id="{34816252-397B-41BA-BBC8-41288E096876}"/>
              </a:ext>
            </a:extLst>
          </p:cNvPr>
          <p:cNvGrpSpPr/>
          <p:nvPr/>
        </p:nvGrpSpPr>
        <p:grpSpPr>
          <a:xfrm>
            <a:off x="18986177" y="5046055"/>
            <a:ext cx="1976528" cy="2817561"/>
            <a:chOff x="10840833" y="5496370"/>
            <a:chExt cx="1976528" cy="2817561"/>
          </a:xfrm>
        </p:grpSpPr>
        <p:grpSp>
          <p:nvGrpSpPr>
            <p:cNvPr id="14" name="Group 13">
              <a:extLst>
                <a:ext uri="{FF2B5EF4-FFF2-40B4-BE49-F238E27FC236}">
                  <a16:creationId xmlns:a16="http://schemas.microsoft.com/office/drawing/2014/main" id="{726AF47E-85A7-448A-B42A-23DF012B9A36}"/>
                </a:ext>
              </a:extLst>
            </p:cNvPr>
            <p:cNvGrpSpPr/>
            <p:nvPr/>
          </p:nvGrpSpPr>
          <p:grpSpPr>
            <a:xfrm>
              <a:off x="10840833" y="5496370"/>
              <a:ext cx="1976528" cy="2817561"/>
              <a:chOff x="10840833" y="5496370"/>
              <a:chExt cx="1976528" cy="2817561"/>
            </a:xfrm>
          </p:grpSpPr>
          <p:pic>
            <p:nvPicPr>
              <p:cNvPr id="7" name="Picture 6">
                <a:extLst>
                  <a:ext uri="{FF2B5EF4-FFF2-40B4-BE49-F238E27FC236}">
                    <a16:creationId xmlns:a16="http://schemas.microsoft.com/office/drawing/2014/main" id="{1DCE466E-405C-415D-8290-5827315D51FF}"/>
                  </a:ext>
                </a:extLst>
              </p:cNvPr>
              <p:cNvPicPr>
                <a:picLocks noChangeAspect="1"/>
              </p:cNvPicPr>
              <p:nvPr/>
            </p:nvPicPr>
            <p:blipFill>
              <a:blip r:embed="rId3"/>
              <a:stretch>
                <a:fillRect/>
              </a:stretch>
            </p:blipFill>
            <p:spPr>
              <a:xfrm>
                <a:off x="10840833" y="5496370"/>
                <a:ext cx="1976528" cy="2817561"/>
              </a:xfrm>
              <a:prstGeom prst="rect">
                <a:avLst/>
              </a:prstGeom>
            </p:spPr>
          </p:pic>
          <p:sp>
            <p:nvSpPr>
              <p:cNvPr id="13" name="Rectangle 12">
                <a:extLst>
                  <a:ext uri="{FF2B5EF4-FFF2-40B4-BE49-F238E27FC236}">
                    <a16:creationId xmlns:a16="http://schemas.microsoft.com/office/drawing/2014/main" id="{0D4F3C6F-8C08-45BF-A3DC-D1CA8D6EC2F0}"/>
                  </a:ext>
                </a:extLst>
              </p:cNvPr>
              <p:cNvSpPr/>
              <p:nvPr/>
            </p:nvSpPr>
            <p:spPr>
              <a:xfrm>
                <a:off x="10983982" y="5621433"/>
                <a:ext cx="265043" cy="150717"/>
              </a:xfrm>
              <a:custGeom>
                <a:avLst/>
                <a:gdLst>
                  <a:gd name="connsiteX0" fmla="*/ 0 w 259635"/>
                  <a:gd name="connsiteY0" fmla="*/ 0 h 137504"/>
                  <a:gd name="connsiteX1" fmla="*/ 259635 w 259635"/>
                  <a:gd name="connsiteY1" fmla="*/ 0 h 137504"/>
                  <a:gd name="connsiteX2" fmla="*/ 259635 w 259635"/>
                  <a:gd name="connsiteY2" fmla="*/ 137504 h 137504"/>
                  <a:gd name="connsiteX3" fmla="*/ 0 w 259635"/>
                  <a:gd name="connsiteY3" fmla="*/ 137504 h 137504"/>
                  <a:gd name="connsiteX4" fmla="*/ 0 w 259635"/>
                  <a:gd name="connsiteY4" fmla="*/ 0 h 137504"/>
                  <a:gd name="connsiteX0" fmla="*/ 23812 w 259635"/>
                  <a:gd name="connsiteY0" fmla="*/ 4763 h 137504"/>
                  <a:gd name="connsiteX1" fmla="*/ 259635 w 259635"/>
                  <a:gd name="connsiteY1" fmla="*/ 0 h 137504"/>
                  <a:gd name="connsiteX2" fmla="*/ 259635 w 259635"/>
                  <a:gd name="connsiteY2" fmla="*/ 137504 h 137504"/>
                  <a:gd name="connsiteX3" fmla="*/ 0 w 259635"/>
                  <a:gd name="connsiteY3" fmla="*/ 137504 h 137504"/>
                  <a:gd name="connsiteX4" fmla="*/ 23812 w 259635"/>
                  <a:gd name="connsiteY4" fmla="*/ 4763 h 137504"/>
                  <a:gd name="connsiteX0" fmla="*/ 23812 w 259635"/>
                  <a:gd name="connsiteY0" fmla="*/ 9525 h 142266"/>
                  <a:gd name="connsiteX1" fmla="*/ 228679 w 259635"/>
                  <a:gd name="connsiteY1" fmla="*/ 0 h 142266"/>
                  <a:gd name="connsiteX2" fmla="*/ 259635 w 259635"/>
                  <a:gd name="connsiteY2" fmla="*/ 142266 h 142266"/>
                  <a:gd name="connsiteX3" fmla="*/ 0 w 259635"/>
                  <a:gd name="connsiteY3" fmla="*/ 142266 h 142266"/>
                  <a:gd name="connsiteX4" fmla="*/ 23812 w 259635"/>
                  <a:gd name="connsiteY4" fmla="*/ 9525 h 142266"/>
                  <a:gd name="connsiteX0" fmla="*/ 23812 w 265043"/>
                  <a:gd name="connsiteY0" fmla="*/ 9525 h 142266"/>
                  <a:gd name="connsiteX1" fmla="*/ 228679 w 265043"/>
                  <a:gd name="connsiteY1" fmla="*/ 0 h 142266"/>
                  <a:gd name="connsiteX2" fmla="*/ 265043 w 265043"/>
                  <a:gd name="connsiteY2" fmla="*/ 75884 h 142266"/>
                  <a:gd name="connsiteX3" fmla="*/ 259635 w 265043"/>
                  <a:gd name="connsiteY3" fmla="*/ 142266 h 142266"/>
                  <a:gd name="connsiteX4" fmla="*/ 0 w 265043"/>
                  <a:gd name="connsiteY4" fmla="*/ 142266 h 142266"/>
                  <a:gd name="connsiteX5" fmla="*/ 23812 w 265043"/>
                  <a:gd name="connsiteY5" fmla="*/ 9525 h 142266"/>
                  <a:gd name="connsiteX0" fmla="*/ 23812 w 265043"/>
                  <a:gd name="connsiteY0" fmla="*/ 9525 h 158548"/>
                  <a:gd name="connsiteX1" fmla="*/ 228679 w 265043"/>
                  <a:gd name="connsiteY1" fmla="*/ 0 h 158548"/>
                  <a:gd name="connsiteX2" fmla="*/ 265043 w 265043"/>
                  <a:gd name="connsiteY2" fmla="*/ 75884 h 158548"/>
                  <a:gd name="connsiteX3" fmla="*/ 259635 w 265043"/>
                  <a:gd name="connsiteY3" fmla="*/ 158548 h 158548"/>
                  <a:gd name="connsiteX4" fmla="*/ 0 w 265043"/>
                  <a:gd name="connsiteY4" fmla="*/ 142266 h 158548"/>
                  <a:gd name="connsiteX5" fmla="*/ 23812 w 265043"/>
                  <a:gd name="connsiteY5" fmla="*/ 9525 h 158548"/>
                  <a:gd name="connsiteX0" fmla="*/ 23812 w 265043"/>
                  <a:gd name="connsiteY0" fmla="*/ 9525 h 158548"/>
                  <a:gd name="connsiteX1" fmla="*/ 228679 w 265043"/>
                  <a:gd name="connsiteY1" fmla="*/ 0 h 158548"/>
                  <a:gd name="connsiteX2" fmla="*/ 265043 w 265043"/>
                  <a:gd name="connsiteY2" fmla="*/ 75884 h 158548"/>
                  <a:gd name="connsiteX3" fmla="*/ 259635 w 265043"/>
                  <a:gd name="connsiteY3" fmla="*/ 158548 h 158548"/>
                  <a:gd name="connsiteX4" fmla="*/ 0 w 265043"/>
                  <a:gd name="connsiteY4" fmla="*/ 153538 h 158548"/>
                  <a:gd name="connsiteX5" fmla="*/ 23812 w 265043"/>
                  <a:gd name="connsiteY5" fmla="*/ 9525 h 158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5043" h="158548">
                    <a:moveTo>
                      <a:pt x="23812" y="9525"/>
                    </a:moveTo>
                    <a:lnTo>
                      <a:pt x="228679" y="0"/>
                    </a:lnTo>
                    <a:cubicBezTo>
                      <a:pt x="233260" y="25295"/>
                      <a:pt x="260462" y="50589"/>
                      <a:pt x="265043" y="75884"/>
                    </a:cubicBezTo>
                    <a:lnTo>
                      <a:pt x="259635" y="158548"/>
                    </a:lnTo>
                    <a:lnTo>
                      <a:pt x="0" y="153538"/>
                    </a:lnTo>
                    <a:lnTo>
                      <a:pt x="23812" y="952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8" name="TextBox 7">
              <a:extLst>
                <a:ext uri="{FF2B5EF4-FFF2-40B4-BE49-F238E27FC236}">
                  <a16:creationId xmlns:a16="http://schemas.microsoft.com/office/drawing/2014/main" id="{FDC2DB19-1A29-4FB5-BC9F-1D5039D6B007}"/>
                </a:ext>
              </a:extLst>
            </p:cNvPr>
            <p:cNvSpPr txBox="1"/>
            <p:nvPr/>
          </p:nvSpPr>
          <p:spPr>
            <a:xfrm>
              <a:off x="10898911" y="5517659"/>
              <a:ext cx="463588" cy="338554"/>
            </a:xfrm>
            <a:prstGeom prst="rect">
              <a:avLst/>
            </a:prstGeom>
            <a:noFill/>
          </p:spPr>
          <p:txBody>
            <a:bodyPr wrap="none" rtlCol="0">
              <a:spAutoFit/>
            </a:bodyPr>
            <a:lstStyle/>
            <a:p>
              <a:r>
                <a:rPr lang="it-IT" sz="1600" b="1" dirty="0">
                  <a:solidFill>
                    <a:srgbClr val="97999C"/>
                  </a:solidFill>
                  <a:cs typeface="Angsana New" panose="020B0502040204020203" pitchFamily="18" charset="-34"/>
                </a:rPr>
                <a:t>5</a:t>
              </a:r>
              <a:r>
                <a:rPr lang="it-IT" sz="1100" b="1" dirty="0">
                  <a:solidFill>
                    <a:srgbClr val="97999C"/>
                  </a:solidFill>
                  <a:cs typeface="Angsana New" panose="020B0502040204020203" pitchFamily="18" charset="-34"/>
                </a:rPr>
                <a:t>TH</a:t>
              </a:r>
              <a:endParaRPr lang="en-GB" sz="1100" b="1" dirty="0">
                <a:solidFill>
                  <a:srgbClr val="97999C"/>
                </a:solidFill>
                <a:cs typeface="Angsana New" panose="020B0502040204020203" pitchFamily="18" charset="-34"/>
              </a:endParaRPr>
            </a:p>
          </p:txBody>
        </p:sp>
      </p:grpSp>
      <p:grpSp>
        <p:nvGrpSpPr>
          <p:cNvPr id="971" name="Group 970">
            <a:extLst>
              <a:ext uri="{FF2B5EF4-FFF2-40B4-BE49-F238E27FC236}">
                <a16:creationId xmlns:a16="http://schemas.microsoft.com/office/drawing/2014/main" id="{2E3949D4-7A00-4371-8403-C17E00B697AF}"/>
              </a:ext>
            </a:extLst>
          </p:cNvPr>
          <p:cNvGrpSpPr/>
          <p:nvPr/>
        </p:nvGrpSpPr>
        <p:grpSpPr>
          <a:xfrm>
            <a:off x="14258631" y="8737080"/>
            <a:ext cx="876495" cy="1294300"/>
            <a:chOff x="5309117" y="5037108"/>
            <a:chExt cx="876495" cy="1294300"/>
          </a:xfrm>
          <a:effectLst/>
        </p:grpSpPr>
        <p:sp>
          <p:nvSpPr>
            <p:cNvPr id="30" name="Rectangle 29">
              <a:extLst>
                <a:ext uri="{FF2B5EF4-FFF2-40B4-BE49-F238E27FC236}">
                  <a16:creationId xmlns:a16="http://schemas.microsoft.com/office/drawing/2014/main" id="{633E4150-3ED0-403A-870F-712DAA57F29B}"/>
                </a:ext>
              </a:extLst>
            </p:cNvPr>
            <p:cNvSpPr/>
            <p:nvPr/>
          </p:nvSpPr>
          <p:spPr>
            <a:xfrm>
              <a:off x="5309117" y="5037108"/>
              <a:ext cx="876495" cy="1294300"/>
            </a:xfrm>
            <a:prstGeom prst="rect">
              <a:avLst/>
            </a:prstGeom>
            <a:solidFill>
              <a:srgbClr val="00AEE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3" name="Rectangle 312">
              <a:extLst>
                <a:ext uri="{FF2B5EF4-FFF2-40B4-BE49-F238E27FC236}">
                  <a16:creationId xmlns:a16="http://schemas.microsoft.com/office/drawing/2014/main" id="{A63D232A-F4EB-41A2-880F-2139E4769D74}"/>
                </a:ext>
              </a:extLst>
            </p:cNvPr>
            <p:cNvSpPr>
              <a:spLocks noChangeAspect="1"/>
            </p:cNvSpPr>
            <p:nvPr/>
          </p:nvSpPr>
          <p:spPr>
            <a:xfrm>
              <a:off x="5351364" y="5099494"/>
              <a:ext cx="792000" cy="116952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9" name="Picture 28">
              <a:extLst>
                <a:ext uri="{FF2B5EF4-FFF2-40B4-BE49-F238E27FC236}">
                  <a16:creationId xmlns:a16="http://schemas.microsoft.com/office/drawing/2014/main" id="{AA3218F6-10F4-4DB9-BD5D-4DA339256DA5}"/>
                </a:ext>
              </a:extLst>
            </p:cNvPr>
            <p:cNvPicPr>
              <a:picLocks noChangeAspect="1"/>
            </p:cNvPicPr>
            <p:nvPr/>
          </p:nvPicPr>
          <p:blipFill>
            <a:blip r:embed="rId4"/>
            <a:stretch>
              <a:fillRect/>
            </a:stretch>
          </p:blipFill>
          <p:spPr>
            <a:xfrm>
              <a:off x="5377213" y="5108404"/>
              <a:ext cx="741529" cy="382514"/>
            </a:xfrm>
            <a:prstGeom prst="rect">
              <a:avLst/>
            </a:prstGeom>
          </p:spPr>
        </p:pic>
        <p:pic>
          <p:nvPicPr>
            <p:cNvPr id="960" name="Picture 959">
              <a:extLst>
                <a:ext uri="{FF2B5EF4-FFF2-40B4-BE49-F238E27FC236}">
                  <a16:creationId xmlns:a16="http://schemas.microsoft.com/office/drawing/2014/main" id="{81567202-4835-4E25-AA78-E1BD166CAB79}"/>
                </a:ext>
              </a:extLst>
            </p:cNvPr>
            <p:cNvPicPr>
              <a:picLocks noChangeAspect="1"/>
            </p:cNvPicPr>
            <p:nvPr/>
          </p:nvPicPr>
          <p:blipFill rotWithShape="1">
            <a:blip r:embed="rId5"/>
            <a:srcRect l="4334" t="1031"/>
            <a:stretch/>
          </p:blipFill>
          <p:spPr>
            <a:xfrm>
              <a:off x="5369741" y="5467187"/>
              <a:ext cx="209183" cy="795427"/>
            </a:xfrm>
            <a:prstGeom prst="rect">
              <a:avLst/>
            </a:prstGeom>
          </p:spPr>
        </p:pic>
        <p:pic>
          <p:nvPicPr>
            <p:cNvPr id="964" name="Picture 963">
              <a:extLst>
                <a:ext uri="{FF2B5EF4-FFF2-40B4-BE49-F238E27FC236}">
                  <a16:creationId xmlns:a16="http://schemas.microsoft.com/office/drawing/2014/main" id="{4E4C5062-E36D-4C21-95FA-19A701ACA0F2}"/>
                </a:ext>
              </a:extLst>
            </p:cNvPr>
            <p:cNvPicPr>
              <a:picLocks noChangeAspect="1"/>
            </p:cNvPicPr>
            <p:nvPr/>
          </p:nvPicPr>
          <p:blipFill>
            <a:blip r:embed="rId6"/>
            <a:stretch>
              <a:fillRect/>
            </a:stretch>
          </p:blipFill>
          <p:spPr>
            <a:xfrm>
              <a:off x="5599019" y="5503738"/>
              <a:ext cx="484204" cy="671891"/>
            </a:xfrm>
            <a:prstGeom prst="rect">
              <a:avLst/>
            </a:prstGeom>
          </p:spPr>
        </p:pic>
        <p:pic>
          <p:nvPicPr>
            <p:cNvPr id="968" name="Picture 967">
              <a:extLst>
                <a:ext uri="{FF2B5EF4-FFF2-40B4-BE49-F238E27FC236}">
                  <a16:creationId xmlns:a16="http://schemas.microsoft.com/office/drawing/2014/main" id="{3FDC1A65-00A3-473F-8528-E5E1C9536B8D}"/>
                </a:ext>
              </a:extLst>
            </p:cNvPr>
            <p:cNvPicPr>
              <a:picLocks noChangeAspect="1"/>
            </p:cNvPicPr>
            <p:nvPr/>
          </p:nvPicPr>
          <p:blipFill>
            <a:blip r:embed="rId7"/>
            <a:stretch>
              <a:fillRect/>
            </a:stretch>
          </p:blipFill>
          <p:spPr>
            <a:xfrm>
              <a:off x="5555577" y="6125769"/>
              <a:ext cx="567098" cy="133486"/>
            </a:xfrm>
            <a:prstGeom prst="rect">
              <a:avLst/>
            </a:prstGeom>
          </p:spPr>
        </p:pic>
      </p:grpSp>
      <p:pic>
        <p:nvPicPr>
          <p:cNvPr id="973" name="Picture 972">
            <a:extLst>
              <a:ext uri="{FF2B5EF4-FFF2-40B4-BE49-F238E27FC236}">
                <a16:creationId xmlns:a16="http://schemas.microsoft.com/office/drawing/2014/main" id="{E6CC6192-F020-4334-A821-451731C86962}"/>
              </a:ext>
            </a:extLst>
          </p:cNvPr>
          <p:cNvPicPr>
            <a:picLocks noChangeAspect="1"/>
          </p:cNvPicPr>
          <p:nvPr/>
        </p:nvPicPr>
        <p:blipFill>
          <a:blip r:embed="rId8"/>
          <a:stretch>
            <a:fillRect/>
          </a:stretch>
        </p:blipFill>
        <p:spPr>
          <a:xfrm>
            <a:off x="6459748" y="1442466"/>
            <a:ext cx="1467170" cy="2160000"/>
          </a:xfrm>
          <a:prstGeom prst="rect">
            <a:avLst/>
          </a:prstGeom>
          <a:effectLst>
            <a:outerShdw blurRad="50800" dist="38100" dir="2700000" algn="tl" rotWithShape="0">
              <a:prstClr val="black">
                <a:alpha val="40000"/>
              </a:prstClr>
            </a:outerShdw>
          </a:effectLst>
        </p:spPr>
      </p:pic>
      <p:pic>
        <p:nvPicPr>
          <p:cNvPr id="980" name="Picture 979">
            <a:extLst>
              <a:ext uri="{FF2B5EF4-FFF2-40B4-BE49-F238E27FC236}">
                <a16:creationId xmlns:a16="http://schemas.microsoft.com/office/drawing/2014/main" id="{95105500-7BDF-4333-9357-D66F71028406}"/>
              </a:ext>
            </a:extLst>
          </p:cNvPr>
          <p:cNvPicPr>
            <a:picLocks noChangeAspect="1"/>
          </p:cNvPicPr>
          <p:nvPr/>
        </p:nvPicPr>
        <p:blipFill rotWithShape="1">
          <a:blip r:embed="rId9"/>
          <a:srcRect r="10172"/>
          <a:stretch/>
        </p:blipFill>
        <p:spPr>
          <a:xfrm>
            <a:off x="1329895" y="1442466"/>
            <a:ext cx="1708041" cy="2160000"/>
          </a:xfrm>
          <a:prstGeom prst="rect">
            <a:avLst/>
          </a:prstGeom>
          <a:effectLst>
            <a:outerShdw blurRad="50800" dist="38100" dir="2700000" algn="tl" rotWithShape="0">
              <a:prstClr val="black">
                <a:alpha val="40000"/>
              </a:prstClr>
            </a:outerShdw>
          </a:effectLst>
        </p:spPr>
      </p:pic>
      <p:pic>
        <p:nvPicPr>
          <p:cNvPr id="981" name="Picture 980">
            <a:extLst>
              <a:ext uri="{FF2B5EF4-FFF2-40B4-BE49-F238E27FC236}">
                <a16:creationId xmlns:a16="http://schemas.microsoft.com/office/drawing/2014/main" id="{2B7C2B8B-B985-4B5C-95AD-624565C5AC70}"/>
              </a:ext>
            </a:extLst>
          </p:cNvPr>
          <p:cNvPicPr>
            <a:picLocks noChangeAspect="1"/>
          </p:cNvPicPr>
          <p:nvPr/>
        </p:nvPicPr>
        <p:blipFill rotWithShape="1">
          <a:blip r:embed="rId10"/>
          <a:srcRect t="2040" r="4695" b="1749"/>
          <a:stretch/>
        </p:blipFill>
        <p:spPr>
          <a:xfrm>
            <a:off x="3139280" y="1442466"/>
            <a:ext cx="1460994" cy="2160000"/>
          </a:xfrm>
          <a:prstGeom prst="rect">
            <a:avLst/>
          </a:prstGeom>
          <a:effectLst>
            <a:outerShdw blurRad="50800" dist="38100" dir="2700000" algn="tl" rotWithShape="0">
              <a:prstClr val="black">
                <a:alpha val="40000"/>
              </a:prstClr>
            </a:outerShdw>
          </a:effectLst>
        </p:spPr>
      </p:pic>
      <p:pic>
        <p:nvPicPr>
          <p:cNvPr id="982" name="Picture 981">
            <a:extLst>
              <a:ext uri="{FF2B5EF4-FFF2-40B4-BE49-F238E27FC236}">
                <a16:creationId xmlns:a16="http://schemas.microsoft.com/office/drawing/2014/main" id="{7A53EF61-38F3-4260-8BC7-D9BB1C2CBABE}"/>
              </a:ext>
            </a:extLst>
          </p:cNvPr>
          <p:cNvPicPr>
            <a:picLocks noChangeAspect="1"/>
          </p:cNvPicPr>
          <p:nvPr/>
        </p:nvPicPr>
        <p:blipFill rotWithShape="1">
          <a:blip r:embed="rId11"/>
          <a:srcRect t="1721" r="5267" b="3329"/>
          <a:stretch/>
        </p:blipFill>
        <p:spPr>
          <a:xfrm>
            <a:off x="8213841" y="1442466"/>
            <a:ext cx="1481594" cy="2160000"/>
          </a:xfrm>
          <a:prstGeom prst="rect">
            <a:avLst/>
          </a:prstGeom>
          <a:effectLst>
            <a:outerShdw blurRad="50800" dist="38100" dir="2700000" algn="tl" rotWithShape="0">
              <a:prstClr val="black">
                <a:alpha val="40000"/>
              </a:prstClr>
            </a:outerShdw>
          </a:effectLst>
        </p:spPr>
      </p:pic>
      <p:pic>
        <p:nvPicPr>
          <p:cNvPr id="983" name="Picture 982">
            <a:extLst>
              <a:ext uri="{FF2B5EF4-FFF2-40B4-BE49-F238E27FC236}">
                <a16:creationId xmlns:a16="http://schemas.microsoft.com/office/drawing/2014/main" id="{85B037D3-C2FF-4A91-9E13-A33880693F6E}"/>
              </a:ext>
            </a:extLst>
          </p:cNvPr>
          <p:cNvPicPr>
            <a:picLocks noChangeAspect="1"/>
          </p:cNvPicPr>
          <p:nvPr/>
        </p:nvPicPr>
        <p:blipFill rotWithShape="1">
          <a:blip r:embed="rId12"/>
          <a:srcRect t="2342" r="4368" b="3564"/>
          <a:stretch/>
        </p:blipFill>
        <p:spPr>
          <a:xfrm>
            <a:off x="6816653" y="4491653"/>
            <a:ext cx="1508670" cy="2160000"/>
          </a:xfrm>
          <a:prstGeom prst="rect">
            <a:avLst/>
          </a:prstGeom>
          <a:effectLst>
            <a:outerShdw blurRad="50800" dist="38100" dir="18900000" algn="bl" rotWithShape="0">
              <a:prstClr val="black">
                <a:alpha val="40000"/>
              </a:prstClr>
            </a:outerShdw>
          </a:effectLst>
        </p:spPr>
      </p:pic>
      <p:pic>
        <p:nvPicPr>
          <p:cNvPr id="984" name="Picture 983">
            <a:extLst>
              <a:ext uri="{FF2B5EF4-FFF2-40B4-BE49-F238E27FC236}">
                <a16:creationId xmlns:a16="http://schemas.microsoft.com/office/drawing/2014/main" id="{8FB5EF53-FED3-40BB-A63E-C0753FFF0EA1}"/>
              </a:ext>
            </a:extLst>
          </p:cNvPr>
          <p:cNvPicPr>
            <a:picLocks noChangeAspect="1"/>
          </p:cNvPicPr>
          <p:nvPr/>
        </p:nvPicPr>
        <p:blipFill>
          <a:blip r:embed="rId13"/>
          <a:stretch>
            <a:fillRect/>
          </a:stretch>
        </p:blipFill>
        <p:spPr>
          <a:xfrm>
            <a:off x="4479748" y="1442466"/>
            <a:ext cx="1980000" cy="2160000"/>
          </a:xfrm>
          <a:prstGeom prst="rect">
            <a:avLst/>
          </a:prstGeom>
          <a:effectLst>
            <a:outerShdw blurRad="50800" dist="38100" dir="2700000" algn="tl" rotWithShape="0">
              <a:prstClr val="black">
                <a:alpha val="40000"/>
              </a:prstClr>
            </a:outerShdw>
          </a:effectLst>
        </p:spPr>
      </p:pic>
      <p:pic>
        <p:nvPicPr>
          <p:cNvPr id="988" name="Picture 987">
            <a:extLst>
              <a:ext uri="{FF2B5EF4-FFF2-40B4-BE49-F238E27FC236}">
                <a16:creationId xmlns:a16="http://schemas.microsoft.com/office/drawing/2014/main" id="{F4710DF6-9AA0-435E-80F4-6263BEE81706}"/>
              </a:ext>
            </a:extLst>
          </p:cNvPr>
          <p:cNvPicPr>
            <a:picLocks noChangeAspect="1"/>
          </p:cNvPicPr>
          <p:nvPr/>
        </p:nvPicPr>
        <p:blipFill rotWithShape="1">
          <a:blip r:embed="rId14"/>
          <a:srcRect l="-5101" t="1502" r="5101" b="4089"/>
          <a:stretch/>
        </p:blipFill>
        <p:spPr>
          <a:xfrm>
            <a:off x="5054786" y="4491653"/>
            <a:ext cx="1646436" cy="2160000"/>
          </a:xfrm>
          <a:prstGeom prst="rect">
            <a:avLst/>
          </a:prstGeom>
          <a:effectLst>
            <a:outerShdw blurRad="50800" dist="38100" dir="18900000" algn="bl" rotWithShape="0">
              <a:prstClr val="black">
                <a:alpha val="40000"/>
              </a:prstClr>
            </a:outerShdw>
          </a:effectLst>
        </p:spPr>
      </p:pic>
      <p:pic>
        <p:nvPicPr>
          <p:cNvPr id="991" name="Picture 990">
            <a:extLst>
              <a:ext uri="{FF2B5EF4-FFF2-40B4-BE49-F238E27FC236}">
                <a16:creationId xmlns:a16="http://schemas.microsoft.com/office/drawing/2014/main" id="{1864F4AB-AC82-4958-98E5-24ED45E37BC3}"/>
              </a:ext>
            </a:extLst>
          </p:cNvPr>
          <p:cNvPicPr>
            <a:picLocks noChangeAspect="1"/>
          </p:cNvPicPr>
          <p:nvPr/>
        </p:nvPicPr>
        <p:blipFill rotWithShape="1">
          <a:blip r:embed="rId15"/>
          <a:srcRect r="5068" b="4699"/>
          <a:stretch/>
        </p:blipFill>
        <p:spPr>
          <a:xfrm>
            <a:off x="1978586" y="4491653"/>
            <a:ext cx="1538334" cy="2160000"/>
          </a:xfrm>
          <a:prstGeom prst="rect">
            <a:avLst/>
          </a:prstGeom>
          <a:effectLst>
            <a:outerShdw blurRad="50800" dist="38100" dir="18900000" algn="bl" rotWithShape="0">
              <a:prstClr val="black">
                <a:alpha val="40000"/>
              </a:prstClr>
            </a:outerShdw>
          </a:effectLst>
        </p:spPr>
      </p:pic>
      <p:sp>
        <p:nvSpPr>
          <p:cNvPr id="257" name="Isosceles Triangle 256">
            <a:extLst>
              <a:ext uri="{FF2B5EF4-FFF2-40B4-BE49-F238E27FC236}">
                <a16:creationId xmlns:a16="http://schemas.microsoft.com/office/drawing/2014/main" id="{C80A534D-AD06-443F-A34A-4A24F91B062B}"/>
              </a:ext>
            </a:extLst>
          </p:cNvPr>
          <p:cNvSpPr/>
          <p:nvPr/>
        </p:nvSpPr>
        <p:spPr>
          <a:xfrm>
            <a:off x="3705183" y="4295064"/>
            <a:ext cx="213269" cy="164065"/>
          </a:xfrm>
          <a:prstGeom prst="triangle">
            <a:avLst/>
          </a:prstGeom>
          <a:solidFill>
            <a:srgbClr val="436B9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2" name="Isosceles Triangle 261">
            <a:extLst>
              <a:ext uri="{FF2B5EF4-FFF2-40B4-BE49-F238E27FC236}">
                <a16:creationId xmlns:a16="http://schemas.microsoft.com/office/drawing/2014/main" id="{9119DA2A-54F8-4788-9A40-41847D33CB5A}"/>
              </a:ext>
            </a:extLst>
          </p:cNvPr>
          <p:cNvSpPr/>
          <p:nvPr/>
        </p:nvSpPr>
        <p:spPr>
          <a:xfrm>
            <a:off x="3231362" y="4295064"/>
            <a:ext cx="213269" cy="164065"/>
          </a:xfrm>
          <a:prstGeom prst="triangle">
            <a:avLst/>
          </a:prstGeom>
          <a:solidFill>
            <a:srgbClr val="436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5" name="Isosceles Triangle 274">
            <a:extLst>
              <a:ext uri="{FF2B5EF4-FFF2-40B4-BE49-F238E27FC236}">
                <a16:creationId xmlns:a16="http://schemas.microsoft.com/office/drawing/2014/main" id="{D895BC6C-376D-4C98-A56F-FC4AF054B085}"/>
              </a:ext>
            </a:extLst>
          </p:cNvPr>
          <p:cNvSpPr/>
          <p:nvPr/>
        </p:nvSpPr>
        <p:spPr>
          <a:xfrm>
            <a:off x="7153728" y="4295064"/>
            <a:ext cx="213269" cy="164065"/>
          </a:xfrm>
          <a:prstGeom prst="triangle">
            <a:avLst/>
          </a:prstGeom>
          <a:solidFill>
            <a:srgbClr val="436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4" name="Isosceles Triangle 323">
            <a:extLst>
              <a:ext uri="{FF2B5EF4-FFF2-40B4-BE49-F238E27FC236}">
                <a16:creationId xmlns:a16="http://schemas.microsoft.com/office/drawing/2014/main" id="{CA5D6E96-CE48-4F03-9290-D40C7711AACA}"/>
              </a:ext>
            </a:extLst>
          </p:cNvPr>
          <p:cNvSpPr/>
          <p:nvPr/>
        </p:nvSpPr>
        <p:spPr>
          <a:xfrm>
            <a:off x="5188529" y="4295064"/>
            <a:ext cx="213269" cy="164065"/>
          </a:xfrm>
          <a:prstGeom prst="triangle">
            <a:avLst/>
          </a:prstGeom>
          <a:solidFill>
            <a:srgbClr val="436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6" name="Isosceles Triangle 265">
            <a:extLst>
              <a:ext uri="{FF2B5EF4-FFF2-40B4-BE49-F238E27FC236}">
                <a16:creationId xmlns:a16="http://schemas.microsoft.com/office/drawing/2014/main" id="{968FEF07-0EE8-45D2-BD2F-DD7BE7C87237}"/>
              </a:ext>
            </a:extLst>
          </p:cNvPr>
          <p:cNvSpPr/>
          <p:nvPr/>
        </p:nvSpPr>
        <p:spPr>
          <a:xfrm flipV="1">
            <a:off x="8859240" y="3634907"/>
            <a:ext cx="213270" cy="164065"/>
          </a:xfrm>
          <a:prstGeom prst="triangle">
            <a:avLst/>
          </a:prstGeom>
          <a:solidFill>
            <a:srgbClr val="436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4" name="Isosceles Triangle 273">
            <a:extLst>
              <a:ext uri="{FF2B5EF4-FFF2-40B4-BE49-F238E27FC236}">
                <a16:creationId xmlns:a16="http://schemas.microsoft.com/office/drawing/2014/main" id="{8843CEF1-229B-43F7-AC59-872FAFB75BE9}"/>
              </a:ext>
            </a:extLst>
          </p:cNvPr>
          <p:cNvSpPr/>
          <p:nvPr/>
        </p:nvSpPr>
        <p:spPr>
          <a:xfrm flipV="1">
            <a:off x="3542316" y="3634907"/>
            <a:ext cx="213269" cy="164065"/>
          </a:xfrm>
          <a:prstGeom prst="triangle">
            <a:avLst/>
          </a:prstGeom>
          <a:solidFill>
            <a:srgbClr val="436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7" name="Isosceles Triangle 276">
            <a:extLst>
              <a:ext uri="{FF2B5EF4-FFF2-40B4-BE49-F238E27FC236}">
                <a16:creationId xmlns:a16="http://schemas.microsoft.com/office/drawing/2014/main" id="{63BEFEAF-8702-4542-8A14-9EAFC553A145}"/>
              </a:ext>
            </a:extLst>
          </p:cNvPr>
          <p:cNvSpPr/>
          <p:nvPr/>
        </p:nvSpPr>
        <p:spPr>
          <a:xfrm flipV="1">
            <a:off x="4843167" y="3634907"/>
            <a:ext cx="213269" cy="164065"/>
          </a:xfrm>
          <a:prstGeom prst="triangle">
            <a:avLst/>
          </a:prstGeom>
          <a:solidFill>
            <a:srgbClr val="436B9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4" name="Isosceles Triangle 313">
            <a:extLst>
              <a:ext uri="{FF2B5EF4-FFF2-40B4-BE49-F238E27FC236}">
                <a16:creationId xmlns:a16="http://schemas.microsoft.com/office/drawing/2014/main" id="{83CDFFCD-A4B5-4288-AF3D-2DC3FDEA7636}"/>
              </a:ext>
            </a:extLst>
          </p:cNvPr>
          <p:cNvSpPr/>
          <p:nvPr/>
        </p:nvSpPr>
        <p:spPr>
          <a:xfrm flipV="1">
            <a:off x="6705958" y="3634907"/>
            <a:ext cx="213270" cy="164065"/>
          </a:xfrm>
          <a:prstGeom prst="triangle">
            <a:avLst/>
          </a:prstGeom>
          <a:solidFill>
            <a:srgbClr val="436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3" name="Isosceles Triangle 322">
            <a:extLst>
              <a:ext uri="{FF2B5EF4-FFF2-40B4-BE49-F238E27FC236}">
                <a16:creationId xmlns:a16="http://schemas.microsoft.com/office/drawing/2014/main" id="{8041BAA9-A214-438F-A5D9-591B66BA89D2}"/>
              </a:ext>
            </a:extLst>
          </p:cNvPr>
          <p:cNvSpPr/>
          <p:nvPr/>
        </p:nvSpPr>
        <p:spPr>
          <a:xfrm flipV="1">
            <a:off x="2789584" y="3634907"/>
            <a:ext cx="213269" cy="164065"/>
          </a:xfrm>
          <a:prstGeom prst="triangle">
            <a:avLst/>
          </a:prstGeom>
          <a:solidFill>
            <a:srgbClr val="436B9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996" name="Picture 995">
            <a:extLst>
              <a:ext uri="{FF2B5EF4-FFF2-40B4-BE49-F238E27FC236}">
                <a16:creationId xmlns:a16="http://schemas.microsoft.com/office/drawing/2014/main" id="{E3C8B6E6-C091-46C1-8C1E-1FC7194DD4AC}"/>
              </a:ext>
            </a:extLst>
          </p:cNvPr>
          <p:cNvPicPr>
            <a:picLocks noChangeAspect="1"/>
          </p:cNvPicPr>
          <p:nvPr/>
        </p:nvPicPr>
        <p:blipFill>
          <a:blip r:embed="rId16"/>
          <a:stretch>
            <a:fillRect/>
          </a:stretch>
        </p:blipFill>
        <p:spPr>
          <a:xfrm>
            <a:off x="13176194" y="1802549"/>
            <a:ext cx="12192000" cy="5605517"/>
          </a:xfrm>
          <a:prstGeom prst="rect">
            <a:avLst/>
          </a:prstGeom>
        </p:spPr>
      </p:pic>
      <p:sp>
        <p:nvSpPr>
          <p:cNvPr id="223" name="Isosceles Triangle 222">
            <a:extLst>
              <a:ext uri="{FF2B5EF4-FFF2-40B4-BE49-F238E27FC236}">
                <a16:creationId xmlns:a16="http://schemas.microsoft.com/office/drawing/2014/main" id="{73A50E0B-B241-4B6C-A661-9E3BB1D0E718}"/>
              </a:ext>
            </a:extLst>
          </p:cNvPr>
          <p:cNvSpPr/>
          <p:nvPr/>
        </p:nvSpPr>
        <p:spPr>
          <a:xfrm>
            <a:off x="9054809" y="4295064"/>
            <a:ext cx="213269" cy="164065"/>
          </a:xfrm>
          <a:prstGeom prst="triangle">
            <a:avLst/>
          </a:prstGeom>
          <a:solidFill>
            <a:srgbClr val="436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4" name="Picture 3">
            <a:extLst>
              <a:ext uri="{FF2B5EF4-FFF2-40B4-BE49-F238E27FC236}">
                <a16:creationId xmlns:a16="http://schemas.microsoft.com/office/drawing/2014/main" id="{000A350F-880E-4288-B128-8DA35C03F424}"/>
              </a:ext>
            </a:extLst>
          </p:cNvPr>
          <p:cNvPicPr>
            <a:picLocks noChangeAspect="1"/>
          </p:cNvPicPr>
          <p:nvPr/>
        </p:nvPicPr>
        <p:blipFill>
          <a:blip r:embed="rId17"/>
          <a:stretch>
            <a:fillRect/>
          </a:stretch>
        </p:blipFill>
        <p:spPr>
          <a:xfrm>
            <a:off x="8426987" y="4491653"/>
            <a:ext cx="1551549" cy="2160000"/>
          </a:xfrm>
          <a:prstGeom prst="rect">
            <a:avLst/>
          </a:prstGeom>
          <a:effectLst>
            <a:outerShdw blurRad="50800" dist="38100" dir="18900000" algn="bl" rotWithShape="0">
              <a:prstClr val="black">
                <a:alpha val="40000"/>
              </a:prstClr>
            </a:outerShdw>
          </a:effectLst>
        </p:spPr>
      </p:pic>
      <p:sp>
        <p:nvSpPr>
          <p:cNvPr id="5" name="Rectangle 4">
            <a:extLst>
              <a:ext uri="{FF2B5EF4-FFF2-40B4-BE49-F238E27FC236}">
                <a16:creationId xmlns:a16="http://schemas.microsoft.com/office/drawing/2014/main" id="{9ED10F10-D617-4B64-A049-DE71FFC19D76}"/>
              </a:ext>
            </a:extLst>
          </p:cNvPr>
          <p:cNvSpPr/>
          <p:nvPr/>
        </p:nvSpPr>
        <p:spPr>
          <a:xfrm>
            <a:off x="10122932" y="1672654"/>
            <a:ext cx="2021939" cy="38608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 name="Group 5">
            <a:extLst>
              <a:ext uri="{FF2B5EF4-FFF2-40B4-BE49-F238E27FC236}">
                <a16:creationId xmlns:a16="http://schemas.microsoft.com/office/drawing/2014/main" id="{DED9BF2C-914E-4B5B-8E5E-507CE77CBA08}"/>
              </a:ext>
            </a:extLst>
          </p:cNvPr>
          <p:cNvGrpSpPr/>
          <p:nvPr/>
        </p:nvGrpSpPr>
        <p:grpSpPr>
          <a:xfrm>
            <a:off x="3566292" y="4491653"/>
            <a:ext cx="1517846" cy="2160000"/>
            <a:chOff x="3566292" y="4491653"/>
            <a:chExt cx="1517846" cy="2160000"/>
          </a:xfrm>
        </p:grpSpPr>
        <p:pic>
          <p:nvPicPr>
            <p:cNvPr id="986" name="Picture 985">
              <a:extLst>
                <a:ext uri="{FF2B5EF4-FFF2-40B4-BE49-F238E27FC236}">
                  <a16:creationId xmlns:a16="http://schemas.microsoft.com/office/drawing/2014/main" id="{CB3DC0B6-E9C6-4A7D-8A54-B88D2B4C8B06}"/>
                </a:ext>
              </a:extLst>
            </p:cNvPr>
            <p:cNvPicPr>
              <a:picLocks noChangeAspect="1"/>
            </p:cNvPicPr>
            <p:nvPr/>
          </p:nvPicPr>
          <p:blipFill rotWithShape="1">
            <a:blip r:embed="rId18"/>
            <a:srcRect l="10571" r="12771"/>
            <a:stretch/>
          </p:blipFill>
          <p:spPr>
            <a:xfrm>
              <a:off x="3566292" y="4491653"/>
              <a:ext cx="1517846" cy="2160000"/>
            </a:xfrm>
            <a:prstGeom prst="rect">
              <a:avLst/>
            </a:prstGeom>
            <a:effectLst>
              <a:outerShdw blurRad="50800" dist="38100" dir="18900000" algn="bl" rotWithShape="0">
                <a:prstClr val="black">
                  <a:alpha val="40000"/>
                </a:prstClr>
              </a:outerShdw>
            </a:effectLst>
          </p:spPr>
        </p:pic>
        <p:pic>
          <p:nvPicPr>
            <p:cNvPr id="228" name="Picture 227">
              <a:extLst>
                <a:ext uri="{FF2B5EF4-FFF2-40B4-BE49-F238E27FC236}">
                  <a16:creationId xmlns:a16="http://schemas.microsoft.com/office/drawing/2014/main" id="{160293C2-C654-4D1A-BBF7-53B1F0C09D18}"/>
                </a:ext>
              </a:extLst>
            </p:cNvPr>
            <p:cNvPicPr>
              <a:picLocks noChangeAspect="1"/>
            </p:cNvPicPr>
            <p:nvPr/>
          </p:nvPicPr>
          <p:blipFill rotWithShape="1">
            <a:blip r:embed="rId13"/>
            <a:srcRect l="14120" t="66148" r="14041" b="10015"/>
            <a:stretch/>
          </p:blipFill>
          <p:spPr>
            <a:xfrm>
              <a:off x="3632351" y="5944950"/>
              <a:ext cx="1422434" cy="514899"/>
            </a:xfrm>
            <a:prstGeom prst="rect">
              <a:avLst/>
            </a:prstGeom>
            <a:effectLst/>
          </p:spPr>
        </p:pic>
      </p:grpSp>
    </p:spTree>
    <p:extLst>
      <p:ext uri="{BB962C8B-B14F-4D97-AF65-F5344CB8AC3E}">
        <p14:creationId xmlns:p14="http://schemas.microsoft.com/office/powerpoint/2010/main" val="25322033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57"/>
                                        </p:tgtEl>
                                        <p:attrNameLst>
                                          <p:attrName>style.visibility</p:attrName>
                                        </p:attrNameLst>
                                      </p:cBhvr>
                                      <p:to>
                                        <p:strVal val="visible"/>
                                      </p:to>
                                    </p:set>
                                    <p:animEffect transition="in" filter="fade">
                                      <p:cBhvr>
                                        <p:cTn id="7" dur="500"/>
                                        <p:tgtEl>
                                          <p:spTgt spid="25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62"/>
                                        </p:tgtEl>
                                        <p:attrNameLst>
                                          <p:attrName>style.visibility</p:attrName>
                                        </p:attrNameLst>
                                      </p:cBhvr>
                                      <p:to>
                                        <p:strVal val="visible"/>
                                      </p:to>
                                    </p:set>
                                    <p:animEffect transition="in" filter="fade">
                                      <p:cBhvr>
                                        <p:cTn id="10" dur="500"/>
                                        <p:tgtEl>
                                          <p:spTgt spid="26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66"/>
                                        </p:tgtEl>
                                        <p:attrNameLst>
                                          <p:attrName>style.visibility</p:attrName>
                                        </p:attrNameLst>
                                      </p:cBhvr>
                                      <p:to>
                                        <p:strVal val="visible"/>
                                      </p:to>
                                    </p:set>
                                    <p:animEffect transition="in" filter="fade">
                                      <p:cBhvr>
                                        <p:cTn id="13" dur="500"/>
                                        <p:tgtEl>
                                          <p:spTgt spid="266"/>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74"/>
                                        </p:tgtEl>
                                        <p:attrNameLst>
                                          <p:attrName>style.visibility</p:attrName>
                                        </p:attrNameLst>
                                      </p:cBhvr>
                                      <p:to>
                                        <p:strVal val="visible"/>
                                      </p:to>
                                    </p:set>
                                    <p:animEffect transition="in" filter="fade">
                                      <p:cBhvr>
                                        <p:cTn id="16" dur="500"/>
                                        <p:tgtEl>
                                          <p:spTgt spid="274"/>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275"/>
                                        </p:tgtEl>
                                        <p:attrNameLst>
                                          <p:attrName>style.visibility</p:attrName>
                                        </p:attrNameLst>
                                      </p:cBhvr>
                                      <p:to>
                                        <p:strVal val="visible"/>
                                      </p:to>
                                    </p:set>
                                    <p:animEffect transition="in" filter="fade">
                                      <p:cBhvr>
                                        <p:cTn id="19" dur="500"/>
                                        <p:tgtEl>
                                          <p:spTgt spid="275"/>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277"/>
                                        </p:tgtEl>
                                        <p:attrNameLst>
                                          <p:attrName>style.visibility</p:attrName>
                                        </p:attrNameLst>
                                      </p:cBhvr>
                                      <p:to>
                                        <p:strVal val="visible"/>
                                      </p:to>
                                    </p:set>
                                    <p:animEffect transition="in" filter="fade">
                                      <p:cBhvr>
                                        <p:cTn id="22" dur="500"/>
                                        <p:tgtEl>
                                          <p:spTgt spid="277"/>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314"/>
                                        </p:tgtEl>
                                        <p:attrNameLst>
                                          <p:attrName>style.visibility</p:attrName>
                                        </p:attrNameLst>
                                      </p:cBhvr>
                                      <p:to>
                                        <p:strVal val="visible"/>
                                      </p:to>
                                    </p:set>
                                    <p:animEffect transition="in" filter="fade">
                                      <p:cBhvr>
                                        <p:cTn id="25" dur="500"/>
                                        <p:tgtEl>
                                          <p:spTgt spid="314"/>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23"/>
                                        </p:tgtEl>
                                        <p:attrNameLst>
                                          <p:attrName>style.visibility</p:attrName>
                                        </p:attrNameLst>
                                      </p:cBhvr>
                                      <p:to>
                                        <p:strVal val="visible"/>
                                      </p:to>
                                    </p:set>
                                    <p:animEffect transition="in" filter="fade">
                                      <p:cBhvr>
                                        <p:cTn id="28" dur="500"/>
                                        <p:tgtEl>
                                          <p:spTgt spid="32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324"/>
                                        </p:tgtEl>
                                        <p:attrNameLst>
                                          <p:attrName>style.visibility</p:attrName>
                                        </p:attrNameLst>
                                      </p:cBhvr>
                                      <p:to>
                                        <p:strVal val="visible"/>
                                      </p:to>
                                    </p:set>
                                    <p:animEffect transition="in" filter="fade">
                                      <p:cBhvr>
                                        <p:cTn id="31" dur="500"/>
                                        <p:tgtEl>
                                          <p:spTgt spid="32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223"/>
                                        </p:tgtEl>
                                        <p:attrNameLst>
                                          <p:attrName>style.visibility</p:attrName>
                                        </p:attrNameLst>
                                      </p:cBhvr>
                                      <p:to>
                                        <p:strVal val="visible"/>
                                      </p:to>
                                    </p:set>
                                    <p:animEffect transition="in" filter="fade">
                                      <p:cBhvr>
                                        <p:cTn id="34" dur="500"/>
                                        <p:tgtEl>
                                          <p:spTgt spid="2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7" grpId="0" animBg="1"/>
      <p:bldP spid="262" grpId="0" animBg="1"/>
      <p:bldP spid="275" grpId="0" animBg="1"/>
      <p:bldP spid="324" grpId="0" animBg="1"/>
      <p:bldP spid="266" grpId="0" animBg="1"/>
      <p:bldP spid="274" grpId="0" animBg="1"/>
      <p:bldP spid="277" grpId="0" animBg="1"/>
      <p:bldP spid="314" grpId="0" animBg="1"/>
      <p:bldP spid="323" grpId="0" animBg="1"/>
      <p:bldP spid="223"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3" descr="SCOR_logo_new">
            <a:extLst>
              <a:ext uri="{FF2B5EF4-FFF2-40B4-BE49-F238E27FC236}">
                <a16:creationId xmlns:a16="http://schemas.microsoft.com/office/drawing/2014/main" id="{7F3F05C1-2C4C-4BCC-91C2-66BC4100F783}"/>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224274" y="239707"/>
            <a:ext cx="1684362" cy="9952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1">
            <a:extLst>
              <a:ext uri="{FF2B5EF4-FFF2-40B4-BE49-F238E27FC236}">
                <a16:creationId xmlns:a16="http://schemas.microsoft.com/office/drawing/2014/main" id="{27000B18-4CFC-4587-BDBC-D4A7AE1A947E}"/>
              </a:ext>
            </a:extLst>
          </p:cNvPr>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9883962" y="165113"/>
            <a:ext cx="2008898" cy="9162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5" descr="C:\Users\a21561\AppData\Local\Microsoft\Windows\INetCacheContent.Word\imber logo.png">
            <a:extLst>
              <a:ext uri="{FF2B5EF4-FFF2-40B4-BE49-F238E27FC236}">
                <a16:creationId xmlns:a16="http://schemas.microsoft.com/office/drawing/2014/main" id="{6E232B5B-88B8-4428-9F50-A3886E37CBF5}"/>
              </a:ext>
            </a:extLst>
          </p:cNvPr>
          <p:cNvPicPr>
            <a:picLocks noChangeAspect="1"/>
          </p:cNvPicPr>
          <p:nvPr/>
        </p:nvPicPr>
        <p:blipFill rotWithShape="1">
          <a:blip r:embed="rId4" cstate="print">
            <a:extLst>
              <a:ext uri="{28A0092B-C50C-407E-A947-70E740481C1C}">
                <a14:useLocalDpi xmlns:a14="http://schemas.microsoft.com/office/drawing/2010/main"/>
              </a:ext>
            </a:extLst>
          </a:blip>
          <a:srcRect l="-281" b="-1128"/>
          <a:stretch/>
        </p:blipFill>
        <p:spPr bwMode="auto">
          <a:xfrm>
            <a:off x="2816253" y="1116400"/>
            <a:ext cx="6559494" cy="1639205"/>
          </a:xfrm>
          <a:prstGeom prst="rect">
            <a:avLst/>
          </a:prstGeom>
          <a:noFill/>
          <a:ln>
            <a:noFill/>
          </a:ln>
        </p:spPr>
      </p:pic>
      <p:sp>
        <p:nvSpPr>
          <p:cNvPr id="7" name="TextBox 6">
            <a:extLst>
              <a:ext uri="{FF2B5EF4-FFF2-40B4-BE49-F238E27FC236}">
                <a16:creationId xmlns:a16="http://schemas.microsoft.com/office/drawing/2014/main" id="{F0FA3892-DEAF-4671-AC6B-1AAC39DAA88D}"/>
              </a:ext>
            </a:extLst>
          </p:cNvPr>
          <p:cNvSpPr txBox="1"/>
          <p:nvPr/>
        </p:nvSpPr>
        <p:spPr>
          <a:xfrm>
            <a:off x="3142755" y="3136769"/>
            <a:ext cx="5906490" cy="1107996"/>
          </a:xfrm>
          <a:prstGeom prst="rect">
            <a:avLst/>
          </a:prstGeom>
          <a:noFill/>
        </p:spPr>
        <p:txBody>
          <a:bodyPr wrap="none" rtlCol="0">
            <a:spAutoFit/>
          </a:bodyPr>
          <a:lstStyle/>
          <a:p>
            <a:pPr algn="ctr"/>
            <a:r>
              <a:rPr lang="it-IT" sz="6600" b="1" dirty="0"/>
              <a:t>Thank you SCOR</a:t>
            </a:r>
            <a:endParaRPr lang="en-GB" sz="6600" b="1" dirty="0"/>
          </a:p>
        </p:txBody>
      </p:sp>
      <p:sp>
        <p:nvSpPr>
          <p:cNvPr id="8" name="TextBox 7">
            <a:extLst>
              <a:ext uri="{FF2B5EF4-FFF2-40B4-BE49-F238E27FC236}">
                <a16:creationId xmlns:a16="http://schemas.microsoft.com/office/drawing/2014/main" id="{51208CC4-AAA6-43AD-B055-CD2AD8F9E0EC}"/>
              </a:ext>
            </a:extLst>
          </p:cNvPr>
          <p:cNvSpPr txBox="1"/>
          <p:nvPr/>
        </p:nvSpPr>
        <p:spPr>
          <a:xfrm>
            <a:off x="548497" y="4453187"/>
            <a:ext cx="3235950" cy="1323439"/>
          </a:xfrm>
          <a:prstGeom prst="rect">
            <a:avLst/>
          </a:prstGeom>
          <a:noFill/>
        </p:spPr>
        <p:txBody>
          <a:bodyPr wrap="none" rtlCol="0">
            <a:spAutoFit/>
          </a:bodyPr>
          <a:lstStyle/>
          <a:p>
            <a:r>
              <a:rPr lang="it-IT" sz="1600" b="1" dirty="0">
                <a:solidFill>
                  <a:srgbClr val="2E78AC"/>
                </a:solidFill>
              </a:rPr>
              <a:t>International Project Office: Canada</a:t>
            </a:r>
          </a:p>
          <a:p>
            <a:r>
              <a:rPr lang="it-IT" sz="1600" b="1" dirty="0">
                <a:solidFill>
                  <a:srgbClr val="6BC5F1"/>
                </a:solidFill>
              </a:rPr>
              <a:t>Dalhousie University</a:t>
            </a:r>
          </a:p>
          <a:p>
            <a:r>
              <a:rPr lang="it-IT" sz="1600" b="1" dirty="0">
                <a:solidFill>
                  <a:srgbClr val="6BC5F1"/>
                </a:solidFill>
              </a:rPr>
              <a:t>Halifax, Nova Scotia</a:t>
            </a:r>
          </a:p>
          <a:p>
            <a:r>
              <a:rPr lang="it-IT" sz="1600" b="1" dirty="0">
                <a:solidFill>
                  <a:srgbClr val="6BC5F1"/>
                </a:solidFill>
              </a:rPr>
              <a:t>Canada</a:t>
            </a:r>
          </a:p>
          <a:p>
            <a:r>
              <a:rPr lang="it-IT" sz="1600" b="1" dirty="0">
                <a:solidFill>
                  <a:srgbClr val="2E78AC"/>
                </a:solidFill>
              </a:rPr>
              <a:t>imber@dal.ca</a:t>
            </a:r>
            <a:endParaRPr lang="en-GB" sz="1600" b="1" dirty="0">
              <a:solidFill>
                <a:srgbClr val="2E78AC"/>
              </a:solidFill>
            </a:endParaRPr>
          </a:p>
        </p:txBody>
      </p:sp>
      <p:sp>
        <p:nvSpPr>
          <p:cNvPr id="9" name="TextBox 8">
            <a:extLst>
              <a:ext uri="{FF2B5EF4-FFF2-40B4-BE49-F238E27FC236}">
                <a16:creationId xmlns:a16="http://schemas.microsoft.com/office/drawing/2014/main" id="{3CDC8C80-D5B6-4ED0-AA6E-313B46AE1BC9}"/>
              </a:ext>
            </a:extLst>
          </p:cNvPr>
          <p:cNvSpPr txBox="1"/>
          <p:nvPr/>
        </p:nvSpPr>
        <p:spPr>
          <a:xfrm>
            <a:off x="6911561" y="4453187"/>
            <a:ext cx="4865434" cy="1323439"/>
          </a:xfrm>
          <a:prstGeom prst="rect">
            <a:avLst/>
          </a:prstGeom>
          <a:noFill/>
        </p:spPr>
        <p:txBody>
          <a:bodyPr wrap="none" rtlCol="0">
            <a:spAutoFit/>
          </a:bodyPr>
          <a:lstStyle/>
          <a:p>
            <a:r>
              <a:rPr lang="it-IT" sz="1600" b="1" dirty="0">
                <a:solidFill>
                  <a:srgbClr val="2E78AC"/>
                </a:solidFill>
              </a:rPr>
              <a:t>International Project Office: China</a:t>
            </a:r>
          </a:p>
          <a:p>
            <a:r>
              <a:rPr lang="it-IT" sz="1600" b="1" dirty="0">
                <a:solidFill>
                  <a:srgbClr val="6BC5F1"/>
                </a:solidFill>
              </a:rPr>
              <a:t>State Key Laboratory of Estuarine and Coastal Research</a:t>
            </a:r>
          </a:p>
          <a:p>
            <a:r>
              <a:rPr lang="it-IT" sz="1600" b="1" dirty="0">
                <a:solidFill>
                  <a:srgbClr val="6BC5F1"/>
                </a:solidFill>
              </a:rPr>
              <a:t>East China Normal Univeristy</a:t>
            </a:r>
          </a:p>
          <a:p>
            <a:r>
              <a:rPr lang="it-IT" sz="1600" b="1" dirty="0">
                <a:solidFill>
                  <a:srgbClr val="6BC5F1"/>
                </a:solidFill>
              </a:rPr>
              <a:t>Shanghai, China</a:t>
            </a:r>
          </a:p>
          <a:p>
            <a:r>
              <a:rPr lang="it-IT" sz="1600" b="1" dirty="0">
                <a:solidFill>
                  <a:srgbClr val="2E78AC"/>
                </a:solidFill>
              </a:rPr>
              <a:t>imber@ecnu.edu.cn</a:t>
            </a:r>
            <a:endParaRPr lang="en-GB" sz="1600" b="1" dirty="0">
              <a:solidFill>
                <a:srgbClr val="2E78AC"/>
              </a:solidFill>
            </a:endParaRPr>
          </a:p>
        </p:txBody>
      </p:sp>
      <p:pic>
        <p:nvPicPr>
          <p:cNvPr id="10" name="Picture 9">
            <a:extLst>
              <a:ext uri="{FF2B5EF4-FFF2-40B4-BE49-F238E27FC236}">
                <a16:creationId xmlns:a16="http://schemas.microsoft.com/office/drawing/2014/main" id="{9D30D0F8-D4AA-4AC9-9CAC-A273D02F27BA}"/>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8398613" y="5699892"/>
            <a:ext cx="1058206" cy="1058206"/>
          </a:xfrm>
          <a:prstGeom prst="rect">
            <a:avLst/>
          </a:prstGeom>
        </p:spPr>
      </p:pic>
      <p:pic>
        <p:nvPicPr>
          <p:cNvPr id="11" name="Picture 10">
            <a:extLst>
              <a:ext uri="{FF2B5EF4-FFF2-40B4-BE49-F238E27FC236}">
                <a16:creationId xmlns:a16="http://schemas.microsoft.com/office/drawing/2014/main" id="{0162BC0E-1FD8-483D-AE0D-6BF86EF4C07F}"/>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7027097" y="5867247"/>
            <a:ext cx="1338241" cy="795205"/>
          </a:xfrm>
          <a:prstGeom prst="rect">
            <a:avLst/>
          </a:prstGeom>
        </p:spPr>
      </p:pic>
      <p:pic>
        <p:nvPicPr>
          <p:cNvPr id="16" name="Picture 2" descr="Ocean Frontier Institute">
            <a:extLst>
              <a:ext uri="{FF2B5EF4-FFF2-40B4-BE49-F238E27FC236}">
                <a16:creationId xmlns:a16="http://schemas.microsoft.com/office/drawing/2014/main" id="{43E61E4B-D282-441F-9573-529F3ED6A39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19034" y="5892715"/>
            <a:ext cx="1909822" cy="687536"/>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4" descr="http://imber.ceotr.ca/wp-content/uploads/2020/04/dal-logo-300x100.png">
            <a:extLst>
              <a:ext uri="{FF2B5EF4-FFF2-40B4-BE49-F238E27FC236}">
                <a16:creationId xmlns:a16="http://schemas.microsoft.com/office/drawing/2014/main" id="{83438132-AA11-417B-B1B5-6A48A34320C3}"/>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737770" y="6305589"/>
            <a:ext cx="1058206" cy="352735"/>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6" descr="MEOPAR">
            <a:extLst>
              <a:ext uri="{FF2B5EF4-FFF2-40B4-BE49-F238E27FC236}">
                <a16:creationId xmlns:a16="http://schemas.microsoft.com/office/drawing/2014/main" id="{27E1776F-41C6-4AD0-A0B1-B4377DCE5E39}"/>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663577" y="5906569"/>
            <a:ext cx="449088" cy="372743"/>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18">
            <a:extLst>
              <a:ext uri="{FF2B5EF4-FFF2-40B4-BE49-F238E27FC236}">
                <a16:creationId xmlns:a16="http://schemas.microsoft.com/office/drawing/2014/main" id="{9D776380-D362-4893-8CFB-F7A5003C56C3}"/>
              </a:ext>
            </a:extLst>
          </p:cNvPr>
          <p:cNvPicPr>
            <a:picLocks noChangeAspect="1"/>
          </p:cNvPicPr>
          <p:nvPr/>
        </p:nvPicPr>
        <p:blipFill>
          <a:blip r:embed="rId10"/>
          <a:stretch>
            <a:fillRect/>
          </a:stretch>
        </p:blipFill>
        <p:spPr>
          <a:xfrm>
            <a:off x="3196899" y="6039138"/>
            <a:ext cx="733374" cy="240174"/>
          </a:xfrm>
          <a:prstGeom prst="rect">
            <a:avLst/>
          </a:prstGeom>
        </p:spPr>
      </p:pic>
    </p:spTree>
    <p:extLst>
      <p:ext uri="{BB962C8B-B14F-4D97-AF65-F5344CB8AC3E}">
        <p14:creationId xmlns:p14="http://schemas.microsoft.com/office/powerpoint/2010/main" val="94890823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8" name="TextBox 707">
            <a:extLst>
              <a:ext uri="{FF2B5EF4-FFF2-40B4-BE49-F238E27FC236}">
                <a16:creationId xmlns:a16="http://schemas.microsoft.com/office/drawing/2014/main" id="{7E07C6AC-C044-4F14-A015-9089A7224800}"/>
              </a:ext>
            </a:extLst>
          </p:cNvPr>
          <p:cNvSpPr txBox="1"/>
          <p:nvPr/>
        </p:nvSpPr>
        <p:spPr>
          <a:xfrm>
            <a:off x="440047" y="4619619"/>
            <a:ext cx="3427643" cy="1200329"/>
          </a:xfrm>
          <a:prstGeom prst="rect">
            <a:avLst/>
          </a:prstGeom>
          <a:noFill/>
        </p:spPr>
        <p:txBody>
          <a:bodyPr wrap="square" rtlCol="0">
            <a:spAutoFit/>
          </a:bodyPr>
          <a:lstStyle/>
          <a:p>
            <a:pPr algn="ctr"/>
            <a:r>
              <a:rPr lang="en-GB" sz="2400" b="1" dirty="0">
                <a:solidFill>
                  <a:srgbClr val="2774AA"/>
                </a:solidFill>
              </a:rPr>
              <a:t>Science Plan and Implementation Strategy (2016-2025</a:t>
            </a:r>
            <a:r>
              <a:rPr lang="it-IT" sz="2400" b="1" dirty="0">
                <a:solidFill>
                  <a:srgbClr val="2774AA"/>
                </a:solidFill>
              </a:rPr>
              <a:t>)</a:t>
            </a:r>
            <a:endParaRPr lang="en-GB" sz="2400" b="1" dirty="0">
              <a:solidFill>
                <a:srgbClr val="2774AA"/>
              </a:solidFill>
            </a:endParaRPr>
          </a:p>
        </p:txBody>
      </p:sp>
      <p:pic>
        <p:nvPicPr>
          <p:cNvPr id="710" name="Picture 709" descr="C:\Users\a21561\AppData\Local\Microsoft\Windows\INetCacheContent.Word\imber logo.png">
            <a:extLst>
              <a:ext uri="{FF2B5EF4-FFF2-40B4-BE49-F238E27FC236}">
                <a16:creationId xmlns:a16="http://schemas.microsoft.com/office/drawing/2014/main" id="{A32FC6FE-64AB-49B0-AE3C-4DEDB6A376A7}"/>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l="-281" b="-1128"/>
          <a:stretch/>
        </p:blipFill>
        <p:spPr bwMode="auto">
          <a:xfrm>
            <a:off x="973853" y="4076457"/>
            <a:ext cx="2360030" cy="589767"/>
          </a:xfrm>
          <a:prstGeom prst="rect">
            <a:avLst/>
          </a:prstGeom>
          <a:noFill/>
          <a:ln>
            <a:noFill/>
          </a:ln>
        </p:spPr>
      </p:pic>
      <p:sp>
        <p:nvSpPr>
          <p:cNvPr id="5" name="Freeform: Shape 4">
            <a:extLst>
              <a:ext uri="{FF2B5EF4-FFF2-40B4-BE49-F238E27FC236}">
                <a16:creationId xmlns:a16="http://schemas.microsoft.com/office/drawing/2014/main" id="{3307C0B9-564A-4399-A680-963DF12F5F11}"/>
              </a:ext>
            </a:extLst>
          </p:cNvPr>
          <p:cNvSpPr>
            <a:spLocks noChangeAspect="1"/>
          </p:cNvSpPr>
          <p:nvPr/>
        </p:nvSpPr>
        <p:spPr>
          <a:xfrm rot="9000000">
            <a:off x="2930830" y="530504"/>
            <a:ext cx="3527878" cy="3737372"/>
          </a:xfrm>
          <a:custGeom>
            <a:avLst/>
            <a:gdLst>
              <a:gd name="connsiteX0" fmla="*/ 781368 w 3527878"/>
              <a:gd name="connsiteY0" fmla="*/ 1377080 h 3737372"/>
              <a:gd name="connsiteX1" fmla="*/ 782761 w 3527878"/>
              <a:gd name="connsiteY1" fmla="*/ 1377319 h 3737372"/>
              <a:gd name="connsiteX2" fmla="*/ 782760 w 3527878"/>
              <a:gd name="connsiteY2" fmla="*/ 1377319 h 3737372"/>
              <a:gd name="connsiteX3" fmla="*/ 557074 w 3527878"/>
              <a:gd name="connsiteY3" fmla="*/ 1319547 h 3737372"/>
              <a:gd name="connsiteX4" fmla="*/ 549245 w 3527878"/>
              <a:gd name="connsiteY4" fmla="*/ 1309445 h 3737372"/>
              <a:gd name="connsiteX5" fmla="*/ 541152 w 3527878"/>
              <a:gd name="connsiteY5" fmla="*/ 1290061 h 3737372"/>
              <a:gd name="connsiteX6" fmla="*/ 1049057 w 3527878"/>
              <a:gd name="connsiteY6" fmla="*/ 1604695 h 3737372"/>
              <a:gd name="connsiteX7" fmla="*/ 1037922 w 3527878"/>
              <a:gd name="connsiteY7" fmla="*/ 1555504 h 3737372"/>
              <a:gd name="connsiteX8" fmla="*/ 1016124 w 3527878"/>
              <a:gd name="connsiteY8" fmla="*/ 1507100 h 3737372"/>
              <a:gd name="connsiteX9" fmla="*/ 807399 w 3527878"/>
              <a:gd name="connsiteY9" fmla="*/ 1376670 h 3737372"/>
              <a:gd name="connsiteX10" fmla="*/ 785196 w 3527878"/>
              <a:gd name="connsiteY10" fmla="*/ 1377255 h 3737372"/>
              <a:gd name="connsiteX11" fmla="*/ 807399 w 3527878"/>
              <a:gd name="connsiteY11" fmla="*/ 1376670 h 3737372"/>
              <a:gd name="connsiteX12" fmla="*/ 1016124 w 3527878"/>
              <a:gd name="connsiteY12" fmla="*/ 1507100 h 3737372"/>
              <a:gd name="connsiteX13" fmla="*/ 1037922 w 3527878"/>
              <a:gd name="connsiteY13" fmla="*/ 1555504 h 3737372"/>
              <a:gd name="connsiteX14" fmla="*/ 590511 w 3527878"/>
              <a:gd name="connsiteY14" fmla="*/ 1354408 h 3737372"/>
              <a:gd name="connsiteX15" fmla="*/ 574499 w 3527878"/>
              <a:gd name="connsiteY15" fmla="*/ 1342033 h 3737372"/>
              <a:gd name="connsiteX16" fmla="*/ 567062 w 3527878"/>
              <a:gd name="connsiteY16" fmla="*/ 1332436 h 3737372"/>
              <a:gd name="connsiteX17" fmla="*/ 606096 w 3527878"/>
              <a:gd name="connsiteY17" fmla="*/ 1366454 h 3737372"/>
              <a:gd name="connsiteX18" fmla="*/ 601582 w 3527878"/>
              <a:gd name="connsiteY18" fmla="*/ 1362965 h 3737372"/>
              <a:gd name="connsiteX19" fmla="*/ 641690 w 3527878"/>
              <a:gd name="connsiteY19" fmla="*/ 1381622 h 3737372"/>
              <a:gd name="connsiteX20" fmla="*/ 720940 w 3527878"/>
              <a:gd name="connsiteY20" fmla="*/ 1377310 h 3737372"/>
              <a:gd name="connsiteX21" fmla="*/ 745928 w 3527878"/>
              <a:gd name="connsiteY21" fmla="*/ 1376888 h 3737372"/>
              <a:gd name="connsiteX22" fmla="*/ 720940 w 3527878"/>
              <a:gd name="connsiteY22" fmla="*/ 1377310 h 3737372"/>
              <a:gd name="connsiteX23" fmla="*/ 641690 w 3527878"/>
              <a:gd name="connsiteY23" fmla="*/ 1381622 h 3737372"/>
              <a:gd name="connsiteX24" fmla="*/ 606096 w 3527878"/>
              <a:gd name="connsiteY24" fmla="*/ 1366454 h 3737372"/>
              <a:gd name="connsiteX25" fmla="*/ 1049842 w 3527878"/>
              <a:gd name="connsiteY25" fmla="*/ 1626567 h 3737372"/>
              <a:gd name="connsiteX26" fmla="*/ 1049294 w 3527878"/>
              <a:gd name="connsiteY26" fmla="*/ 1605742 h 3737372"/>
              <a:gd name="connsiteX27" fmla="*/ 1049294 w 3527878"/>
              <a:gd name="connsiteY27" fmla="*/ 1605743 h 3737372"/>
              <a:gd name="connsiteX28" fmla="*/ 442160 w 3527878"/>
              <a:gd name="connsiteY28" fmla="*/ 1584781 h 3737372"/>
              <a:gd name="connsiteX29" fmla="*/ 453989 w 3527878"/>
              <a:gd name="connsiteY29" fmla="*/ 1588349 h 3737372"/>
              <a:gd name="connsiteX30" fmla="*/ 455942 w 3527878"/>
              <a:gd name="connsiteY30" fmla="*/ 1589669 h 3737372"/>
              <a:gd name="connsiteX31" fmla="*/ 484914 w 3527878"/>
              <a:gd name="connsiteY31" fmla="*/ 1609640 h 3737372"/>
              <a:gd name="connsiteX32" fmla="*/ 475716 w 3527878"/>
              <a:gd name="connsiteY32" fmla="*/ 1603033 h 3737372"/>
              <a:gd name="connsiteX33" fmla="*/ 484284 w 3527878"/>
              <a:gd name="connsiteY33" fmla="*/ 1608823 h 3737372"/>
              <a:gd name="connsiteX34" fmla="*/ 402613 w 3527878"/>
              <a:gd name="connsiteY34" fmla="*/ 1577137 h 3737372"/>
              <a:gd name="connsiteX35" fmla="*/ 415856 w 3527878"/>
              <a:gd name="connsiteY35" fmla="*/ 1576848 h 3737372"/>
              <a:gd name="connsiteX36" fmla="*/ 419572 w 3527878"/>
              <a:gd name="connsiteY36" fmla="*/ 1577969 h 3737372"/>
              <a:gd name="connsiteX37" fmla="*/ 362847 w 3527878"/>
              <a:gd name="connsiteY37" fmla="*/ 1582832 h 3737372"/>
              <a:gd name="connsiteX38" fmla="*/ 364001 w 3527878"/>
              <a:gd name="connsiteY38" fmla="*/ 1580816 h 3737372"/>
              <a:gd name="connsiteX39" fmla="*/ 372313 w 3527878"/>
              <a:gd name="connsiteY39" fmla="*/ 1577800 h 3737372"/>
              <a:gd name="connsiteX40" fmla="*/ 379043 w 3527878"/>
              <a:gd name="connsiteY40" fmla="*/ 1577653 h 3737372"/>
              <a:gd name="connsiteX41" fmla="*/ 846432 w 3527878"/>
              <a:gd name="connsiteY41" fmla="*/ 1892641 h 3737372"/>
              <a:gd name="connsiteX42" fmla="*/ 864434 w 3527878"/>
              <a:gd name="connsiteY42" fmla="*/ 1888566 h 3737372"/>
              <a:gd name="connsiteX43" fmla="*/ 859350 w 3527878"/>
              <a:gd name="connsiteY43" fmla="*/ 1890705 h 3737372"/>
              <a:gd name="connsiteX44" fmla="*/ 562200 w 3527878"/>
              <a:gd name="connsiteY44" fmla="*/ 1769183 h 3737372"/>
              <a:gd name="connsiteX45" fmla="*/ 562194 w 3527878"/>
              <a:gd name="connsiteY45" fmla="*/ 1769176 h 3737372"/>
              <a:gd name="connsiteX46" fmla="*/ 560300 w 3527878"/>
              <a:gd name="connsiteY46" fmla="*/ 1764968 h 3737372"/>
              <a:gd name="connsiteX47" fmla="*/ 562195 w 3527878"/>
              <a:gd name="connsiteY47" fmla="*/ 1769176 h 3737372"/>
              <a:gd name="connsiteX48" fmla="*/ 786022 w 3527878"/>
              <a:gd name="connsiteY48" fmla="*/ 1899208 h 3737372"/>
              <a:gd name="connsiteX49" fmla="*/ 806150 w 3527878"/>
              <a:gd name="connsiteY49" fmla="*/ 1898678 h 3737372"/>
              <a:gd name="connsiteX50" fmla="*/ 796197 w 3527878"/>
              <a:gd name="connsiteY50" fmla="*/ 1900169 h 3737372"/>
              <a:gd name="connsiteX51" fmla="*/ 728436 w 3527878"/>
              <a:gd name="connsiteY51" fmla="*/ 1892477 h 3737372"/>
              <a:gd name="connsiteX52" fmla="*/ 746017 w 3527878"/>
              <a:gd name="connsiteY52" fmla="*/ 1895426 h 3737372"/>
              <a:gd name="connsiteX53" fmla="*/ 733550 w 3527878"/>
              <a:gd name="connsiteY53" fmla="*/ 1894248 h 3737372"/>
              <a:gd name="connsiteX54" fmla="*/ 618568 w 3527878"/>
              <a:gd name="connsiteY54" fmla="*/ 1835696 h 3737372"/>
              <a:gd name="connsiteX55" fmla="*/ 611365 w 3527878"/>
              <a:gd name="connsiteY55" fmla="*/ 1830777 h 3737372"/>
              <a:gd name="connsiteX56" fmla="*/ 606060 w 3527878"/>
              <a:gd name="connsiteY56" fmla="*/ 1824131 h 3737372"/>
              <a:gd name="connsiteX57" fmla="*/ 674221 w 3527878"/>
              <a:gd name="connsiteY57" fmla="*/ 1873695 h 3737372"/>
              <a:gd name="connsiteX58" fmla="*/ 674216 w 3527878"/>
              <a:gd name="connsiteY58" fmla="*/ 1873692 h 3737372"/>
              <a:gd name="connsiteX59" fmla="*/ 674221 w 3527878"/>
              <a:gd name="connsiteY59" fmla="*/ 1873695 h 3737372"/>
              <a:gd name="connsiteX60" fmla="*/ 674231 w 3527878"/>
              <a:gd name="connsiteY60" fmla="*/ 1873698 h 3737372"/>
              <a:gd name="connsiteX61" fmla="*/ 870413 w 3527878"/>
              <a:gd name="connsiteY61" fmla="*/ 3737372 h 3737372"/>
              <a:gd name="connsiteX62" fmla="*/ 0 w 3527878"/>
              <a:gd name="connsiteY62" fmla="*/ 2216736 h 3737372"/>
              <a:gd name="connsiteX63" fmla="*/ 8362 w 3527878"/>
              <a:gd name="connsiteY63" fmla="*/ 2202127 h 3737372"/>
              <a:gd name="connsiteX64" fmla="*/ 327897 w 3527878"/>
              <a:gd name="connsiteY64" fmla="*/ 1643892 h 3737372"/>
              <a:gd name="connsiteX65" fmla="*/ 326952 w 3527878"/>
              <a:gd name="connsiteY65" fmla="*/ 1653000 h 3737372"/>
              <a:gd name="connsiteX66" fmla="*/ 491697 w 3527878"/>
              <a:gd name="connsiteY66" fmla="*/ 1699214 h 3737372"/>
              <a:gd name="connsiteX67" fmla="*/ 492074 w 3527878"/>
              <a:gd name="connsiteY67" fmla="*/ 1698569 h 3737372"/>
              <a:gd name="connsiteX68" fmla="*/ 500128 w 3527878"/>
              <a:gd name="connsiteY68" fmla="*/ 1734148 h 3737372"/>
              <a:gd name="connsiteX69" fmla="*/ 525454 w 3527878"/>
              <a:gd name="connsiteY69" fmla="*/ 1790387 h 3737372"/>
              <a:gd name="connsiteX70" fmla="*/ 941409 w 3527878"/>
              <a:gd name="connsiteY70" fmla="*/ 1901842 h 3737372"/>
              <a:gd name="connsiteX71" fmla="*/ 1052864 w 3527878"/>
              <a:gd name="connsiteY71" fmla="*/ 1485888 h 3737372"/>
              <a:gd name="connsiteX72" fmla="*/ 751520 w 3527878"/>
              <a:gd name="connsiteY72" fmla="*/ 1335893 h 3737372"/>
              <a:gd name="connsiteX73" fmla="*/ 698890 w 3527878"/>
              <a:gd name="connsiteY73" fmla="*/ 1347807 h 3737372"/>
              <a:gd name="connsiteX74" fmla="*/ 699127 w 3527878"/>
              <a:gd name="connsiteY74" fmla="*/ 1347372 h 3737372"/>
              <a:gd name="connsiteX75" fmla="*/ 578001 w 3527878"/>
              <a:gd name="connsiteY75" fmla="*/ 1218759 h 3737372"/>
              <a:gd name="connsiteX76" fmla="*/ 563860 w 3527878"/>
              <a:gd name="connsiteY76" fmla="*/ 1231656 h 3737372"/>
              <a:gd name="connsiteX77" fmla="*/ 870413 w 3527878"/>
              <a:gd name="connsiteY77" fmla="*/ 696100 h 3737372"/>
              <a:gd name="connsiteX78" fmla="*/ 1493629 w 3527878"/>
              <a:gd name="connsiteY78" fmla="*/ 696100 h 3737372"/>
              <a:gd name="connsiteX79" fmla="*/ 1528862 w 3527878"/>
              <a:gd name="connsiteY79" fmla="*/ 682456 h 3737372"/>
              <a:gd name="connsiteX80" fmla="*/ 1608004 w 3527878"/>
              <a:gd name="connsiteY80" fmla="*/ 504511 h 3737372"/>
              <a:gd name="connsiteX81" fmla="*/ 1604152 w 3527878"/>
              <a:gd name="connsiteY81" fmla="*/ 498430 h 3737372"/>
              <a:gd name="connsiteX82" fmla="*/ 1584438 w 3527878"/>
              <a:gd name="connsiteY82" fmla="*/ 467313 h 3737372"/>
              <a:gd name="connsiteX83" fmla="*/ 1580858 w 3527878"/>
              <a:gd name="connsiteY83" fmla="*/ 462018 h 3737372"/>
              <a:gd name="connsiteX84" fmla="*/ 1572409 w 3527878"/>
              <a:gd name="connsiteY84" fmla="*/ 449519 h 3737372"/>
              <a:gd name="connsiteX85" fmla="*/ 1545341 w 3527878"/>
              <a:gd name="connsiteY85" fmla="*/ 420242 h 3737372"/>
              <a:gd name="connsiteX86" fmla="*/ 1498699 w 3527878"/>
              <a:gd name="connsiteY86" fmla="*/ 204466 h 3737372"/>
              <a:gd name="connsiteX87" fmla="*/ 1527462 w 3527878"/>
              <a:gd name="connsiteY87" fmla="*/ 131082 h 3737372"/>
              <a:gd name="connsiteX88" fmla="*/ 1540901 w 3527878"/>
              <a:gd name="connsiteY88" fmla="*/ 112418 h 3737372"/>
              <a:gd name="connsiteX89" fmla="*/ 1558482 w 3527878"/>
              <a:gd name="connsiteY89" fmla="*/ 88003 h 3737372"/>
              <a:gd name="connsiteX90" fmla="*/ 1561123 w 3527878"/>
              <a:gd name="connsiteY90" fmla="*/ 85561 h 3737372"/>
              <a:gd name="connsiteX91" fmla="*/ 1596304 w 3527878"/>
              <a:gd name="connsiteY91" fmla="*/ 53035 h 3737372"/>
              <a:gd name="connsiteX92" fmla="*/ 1786823 w 3527878"/>
              <a:gd name="connsiteY92" fmla="*/ 1985 h 3737372"/>
              <a:gd name="connsiteX93" fmla="*/ 1790941 w 3527878"/>
              <a:gd name="connsiteY93" fmla="*/ 2918 h 3737372"/>
              <a:gd name="connsiteX94" fmla="*/ 1837061 w 3527878"/>
              <a:gd name="connsiteY94" fmla="*/ 13358 h 3737372"/>
              <a:gd name="connsiteX95" fmla="*/ 1885465 w 3527878"/>
              <a:gd name="connsiteY95" fmla="*/ 35155 h 3737372"/>
              <a:gd name="connsiteX96" fmla="*/ 1928544 w 3527878"/>
              <a:gd name="connsiteY96" fmla="*/ 66175 h 3737372"/>
              <a:gd name="connsiteX97" fmla="*/ 1963512 w 3527878"/>
              <a:gd name="connsiteY97" fmla="*/ 103997 h 3737372"/>
              <a:gd name="connsiteX98" fmla="*/ 2007573 w 3527878"/>
              <a:gd name="connsiteY98" fmla="*/ 194290 h 3737372"/>
              <a:gd name="connsiteX99" fmla="*/ 1981391 w 3527878"/>
              <a:gd name="connsiteY99" fmla="*/ 393158 h 3737372"/>
              <a:gd name="connsiteX100" fmla="*/ 1966249 w 3527878"/>
              <a:gd name="connsiteY100" fmla="*/ 414187 h 3737372"/>
              <a:gd name="connsiteX101" fmla="*/ 1950371 w 3527878"/>
              <a:gd name="connsiteY101" fmla="*/ 436237 h 3737372"/>
              <a:gd name="connsiteX102" fmla="*/ 1935432 w 3527878"/>
              <a:gd name="connsiteY102" fmla="*/ 450049 h 3737372"/>
              <a:gd name="connsiteX103" fmla="*/ 1918708 w 3527878"/>
              <a:gd name="connsiteY103" fmla="*/ 465511 h 3737372"/>
              <a:gd name="connsiteX104" fmla="*/ 1906102 w 3527878"/>
              <a:gd name="connsiteY104" fmla="*/ 482891 h 3737372"/>
              <a:gd name="connsiteX105" fmla="*/ 1895942 w 3527878"/>
              <a:gd name="connsiteY105" fmla="*/ 496898 h 3737372"/>
              <a:gd name="connsiteX106" fmla="*/ 2005451 w 3527878"/>
              <a:gd name="connsiteY106" fmla="*/ 694183 h 3737372"/>
              <a:gd name="connsiteX107" fmla="*/ 2020268 w 3527878"/>
              <a:gd name="connsiteY107" fmla="*/ 696100 h 3737372"/>
              <a:gd name="connsiteX108" fmla="*/ 2657465 w 3527878"/>
              <a:gd name="connsiteY108" fmla="*/ 696100 h 3737372"/>
              <a:gd name="connsiteX109" fmla="*/ 3527878 w 3527878"/>
              <a:gd name="connsiteY109" fmla="*/ 2216736 h 3737372"/>
              <a:gd name="connsiteX110" fmla="*/ 2657465 w 3527878"/>
              <a:gd name="connsiteY110" fmla="*/ 3737372 h 3737372"/>
              <a:gd name="connsiteX111" fmla="*/ 1514394 w 3527878"/>
              <a:gd name="connsiteY111" fmla="*/ 3737372 h 373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3527878" h="3737372">
                <a:moveTo>
                  <a:pt x="781368" y="1377080"/>
                </a:moveTo>
                <a:lnTo>
                  <a:pt x="782761" y="1377319"/>
                </a:lnTo>
                <a:lnTo>
                  <a:pt x="782760" y="1377319"/>
                </a:lnTo>
                <a:close/>
                <a:moveTo>
                  <a:pt x="557074" y="1319547"/>
                </a:moveTo>
                <a:lnTo>
                  <a:pt x="549245" y="1309445"/>
                </a:lnTo>
                <a:lnTo>
                  <a:pt x="541152" y="1290061"/>
                </a:lnTo>
                <a:close/>
                <a:moveTo>
                  <a:pt x="1049057" y="1604695"/>
                </a:moveTo>
                <a:lnTo>
                  <a:pt x="1037922" y="1555504"/>
                </a:lnTo>
                <a:cubicBezTo>
                  <a:pt x="1032415" y="1538983"/>
                  <a:pt x="1025170" y="1522769"/>
                  <a:pt x="1016124" y="1507100"/>
                </a:cubicBezTo>
                <a:cubicBezTo>
                  <a:pt x="970893" y="1428756"/>
                  <a:pt x="891320" y="1382601"/>
                  <a:pt x="807399" y="1376670"/>
                </a:cubicBezTo>
                <a:lnTo>
                  <a:pt x="785196" y="1377255"/>
                </a:lnTo>
                <a:lnTo>
                  <a:pt x="807399" y="1376670"/>
                </a:lnTo>
                <a:cubicBezTo>
                  <a:pt x="891320" y="1382601"/>
                  <a:pt x="970893" y="1428756"/>
                  <a:pt x="1016124" y="1507100"/>
                </a:cubicBezTo>
                <a:cubicBezTo>
                  <a:pt x="1025170" y="1522769"/>
                  <a:pt x="1032415" y="1538983"/>
                  <a:pt x="1037922" y="1555504"/>
                </a:cubicBezTo>
                <a:close/>
                <a:moveTo>
                  <a:pt x="590511" y="1354408"/>
                </a:moveTo>
                <a:lnTo>
                  <a:pt x="574499" y="1342033"/>
                </a:lnTo>
                <a:lnTo>
                  <a:pt x="567062" y="1332436"/>
                </a:lnTo>
                <a:close/>
                <a:moveTo>
                  <a:pt x="606096" y="1366454"/>
                </a:moveTo>
                <a:lnTo>
                  <a:pt x="601582" y="1362965"/>
                </a:lnTo>
                <a:lnTo>
                  <a:pt x="641690" y="1381622"/>
                </a:lnTo>
                <a:cubicBezTo>
                  <a:pt x="674598" y="1380985"/>
                  <a:pt x="699688" y="1378867"/>
                  <a:pt x="720940" y="1377310"/>
                </a:cubicBezTo>
                <a:lnTo>
                  <a:pt x="745928" y="1376888"/>
                </a:lnTo>
                <a:lnTo>
                  <a:pt x="720940" y="1377310"/>
                </a:lnTo>
                <a:cubicBezTo>
                  <a:pt x="699688" y="1378867"/>
                  <a:pt x="674598" y="1380986"/>
                  <a:pt x="641690" y="1381622"/>
                </a:cubicBezTo>
                <a:cubicBezTo>
                  <a:pt x="629420" y="1378229"/>
                  <a:pt x="617425" y="1373112"/>
                  <a:pt x="606096" y="1366454"/>
                </a:cubicBezTo>
                <a:close/>
                <a:moveTo>
                  <a:pt x="1049842" y="1626567"/>
                </a:moveTo>
                <a:lnTo>
                  <a:pt x="1049294" y="1605742"/>
                </a:lnTo>
                <a:lnTo>
                  <a:pt x="1049294" y="1605743"/>
                </a:lnTo>
                <a:close/>
                <a:moveTo>
                  <a:pt x="442160" y="1584781"/>
                </a:moveTo>
                <a:lnTo>
                  <a:pt x="453989" y="1588349"/>
                </a:lnTo>
                <a:lnTo>
                  <a:pt x="455942" y="1589669"/>
                </a:lnTo>
                <a:close/>
                <a:moveTo>
                  <a:pt x="484914" y="1609640"/>
                </a:moveTo>
                <a:lnTo>
                  <a:pt x="475716" y="1603033"/>
                </a:lnTo>
                <a:lnTo>
                  <a:pt x="484284" y="1608823"/>
                </a:lnTo>
                <a:close/>
                <a:moveTo>
                  <a:pt x="402613" y="1577137"/>
                </a:moveTo>
                <a:lnTo>
                  <a:pt x="415856" y="1576848"/>
                </a:lnTo>
                <a:lnTo>
                  <a:pt x="419572" y="1577969"/>
                </a:lnTo>
                <a:close/>
                <a:moveTo>
                  <a:pt x="362847" y="1582832"/>
                </a:moveTo>
                <a:lnTo>
                  <a:pt x="364001" y="1580816"/>
                </a:lnTo>
                <a:lnTo>
                  <a:pt x="372313" y="1577800"/>
                </a:lnTo>
                <a:lnTo>
                  <a:pt x="379043" y="1577653"/>
                </a:lnTo>
                <a:close/>
                <a:moveTo>
                  <a:pt x="846432" y="1892641"/>
                </a:moveTo>
                <a:lnTo>
                  <a:pt x="864434" y="1888566"/>
                </a:lnTo>
                <a:lnTo>
                  <a:pt x="859350" y="1890705"/>
                </a:lnTo>
                <a:close/>
                <a:moveTo>
                  <a:pt x="562200" y="1769183"/>
                </a:moveTo>
                <a:lnTo>
                  <a:pt x="562194" y="1769176"/>
                </a:lnTo>
                <a:lnTo>
                  <a:pt x="560300" y="1764968"/>
                </a:lnTo>
                <a:lnTo>
                  <a:pt x="562195" y="1769176"/>
                </a:lnTo>
                <a:close/>
                <a:moveTo>
                  <a:pt x="786022" y="1899208"/>
                </a:moveTo>
                <a:lnTo>
                  <a:pt x="806150" y="1898678"/>
                </a:lnTo>
                <a:lnTo>
                  <a:pt x="796197" y="1900169"/>
                </a:lnTo>
                <a:close/>
                <a:moveTo>
                  <a:pt x="728436" y="1892477"/>
                </a:moveTo>
                <a:lnTo>
                  <a:pt x="746017" y="1895426"/>
                </a:lnTo>
                <a:lnTo>
                  <a:pt x="733550" y="1894248"/>
                </a:lnTo>
                <a:close/>
                <a:moveTo>
                  <a:pt x="618568" y="1835696"/>
                </a:moveTo>
                <a:lnTo>
                  <a:pt x="611365" y="1830777"/>
                </a:lnTo>
                <a:lnTo>
                  <a:pt x="606060" y="1824131"/>
                </a:lnTo>
                <a:close/>
                <a:moveTo>
                  <a:pt x="674221" y="1873695"/>
                </a:moveTo>
                <a:lnTo>
                  <a:pt x="674216" y="1873692"/>
                </a:lnTo>
                <a:lnTo>
                  <a:pt x="674221" y="1873695"/>
                </a:lnTo>
                <a:lnTo>
                  <a:pt x="674231" y="1873698"/>
                </a:lnTo>
                <a:close/>
                <a:moveTo>
                  <a:pt x="870413" y="3737372"/>
                </a:moveTo>
                <a:lnTo>
                  <a:pt x="0" y="2216736"/>
                </a:lnTo>
                <a:lnTo>
                  <a:pt x="8362" y="2202127"/>
                </a:lnTo>
                <a:lnTo>
                  <a:pt x="327897" y="1643892"/>
                </a:lnTo>
                <a:lnTo>
                  <a:pt x="326952" y="1653000"/>
                </a:lnTo>
                <a:cubicBezTo>
                  <a:pt x="395509" y="1618667"/>
                  <a:pt x="488203" y="1644146"/>
                  <a:pt x="491697" y="1699214"/>
                </a:cubicBezTo>
                <a:lnTo>
                  <a:pt x="492074" y="1698569"/>
                </a:lnTo>
                <a:lnTo>
                  <a:pt x="500128" y="1734148"/>
                </a:lnTo>
                <a:cubicBezTo>
                  <a:pt x="506526" y="1753343"/>
                  <a:pt x="514943" y="1772182"/>
                  <a:pt x="525454" y="1790387"/>
                </a:cubicBezTo>
                <a:cubicBezTo>
                  <a:pt x="609540" y="1936027"/>
                  <a:pt x="795768" y="1985927"/>
                  <a:pt x="941409" y="1901842"/>
                </a:cubicBezTo>
                <a:cubicBezTo>
                  <a:pt x="1087049" y="1817757"/>
                  <a:pt x="1136949" y="1631528"/>
                  <a:pt x="1052864" y="1485888"/>
                </a:cubicBezTo>
                <a:cubicBezTo>
                  <a:pt x="989799" y="1376657"/>
                  <a:pt x="869280" y="1321280"/>
                  <a:pt x="751520" y="1335893"/>
                </a:cubicBezTo>
                <a:lnTo>
                  <a:pt x="698890" y="1347807"/>
                </a:lnTo>
                <a:lnTo>
                  <a:pt x="699127" y="1347372"/>
                </a:lnTo>
                <a:cubicBezTo>
                  <a:pt x="651418" y="1365563"/>
                  <a:pt x="584351" y="1295222"/>
                  <a:pt x="578001" y="1218759"/>
                </a:cubicBezTo>
                <a:lnTo>
                  <a:pt x="563860" y="1231656"/>
                </a:lnTo>
                <a:lnTo>
                  <a:pt x="870413" y="696100"/>
                </a:lnTo>
                <a:lnTo>
                  <a:pt x="1493629" y="696100"/>
                </a:lnTo>
                <a:lnTo>
                  <a:pt x="1528862" y="682456"/>
                </a:lnTo>
                <a:cubicBezTo>
                  <a:pt x="1599224" y="643321"/>
                  <a:pt x="1623985" y="566124"/>
                  <a:pt x="1608004" y="504511"/>
                </a:cubicBezTo>
                <a:lnTo>
                  <a:pt x="1604152" y="498430"/>
                </a:lnTo>
                <a:lnTo>
                  <a:pt x="1584438" y="467313"/>
                </a:lnTo>
                <a:lnTo>
                  <a:pt x="1580858" y="462018"/>
                </a:lnTo>
                <a:lnTo>
                  <a:pt x="1572409" y="449519"/>
                </a:lnTo>
                <a:lnTo>
                  <a:pt x="1545341" y="420242"/>
                </a:lnTo>
                <a:cubicBezTo>
                  <a:pt x="1499165" y="359127"/>
                  <a:pt x="1481665" y="279914"/>
                  <a:pt x="1498699" y="204466"/>
                </a:cubicBezTo>
                <a:lnTo>
                  <a:pt x="1527462" y="131082"/>
                </a:lnTo>
                <a:lnTo>
                  <a:pt x="1540901" y="112418"/>
                </a:lnTo>
                <a:lnTo>
                  <a:pt x="1558482" y="88003"/>
                </a:lnTo>
                <a:lnTo>
                  <a:pt x="1561123" y="85561"/>
                </a:lnTo>
                <a:lnTo>
                  <a:pt x="1596304" y="53035"/>
                </a:lnTo>
                <a:cubicBezTo>
                  <a:pt x="1650629" y="11989"/>
                  <a:pt x="1719253" y="-6399"/>
                  <a:pt x="1786823" y="1985"/>
                </a:cubicBezTo>
                <a:lnTo>
                  <a:pt x="1790941" y="2918"/>
                </a:lnTo>
                <a:lnTo>
                  <a:pt x="1837061" y="13358"/>
                </a:lnTo>
                <a:cubicBezTo>
                  <a:pt x="1853582" y="18864"/>
                  <a:pt x="1869796" y="26109"/>
                  <a:pt x="1885465" y="35155"/>
                </a:cubicBezTo>
                <a:cubicBezTo>
                  <a:pt x="1901134" y="44201"/>
                  <a:pt x="1915515" y="54621"/>
                  <a:pt x="1928544" y="66175"/>
                </a:cubicBezTo>
                <a:lnTo>
                  <a:pt x="1963512" y="103997"/>
                </a:lnTo>
                <a:lnTo>
                  <a:pt x="2007573" y="194290"/>
                </a:lnTo>
                <a:cubicBezTo>
                  <a:pt x="2024932" y="259075"/>
                  <a:pt x="2017576" y="330483"/>
                  <a:pt x="1981391" y="393158"/>
                </a:cubicBezTo>
                <a:lnTo>
                  <a:pt x="1966249" y="414187"/>
                </a:lnTo>
                <a:lnTo>
                  <a:pt x="1950371" y="436237"/>
                </a:lnTo>
                <a:lnTo>
                  <a:pt x="1935432" y="450049"/>
                </a:lnTo>
                <a:lnTo>
                  <a:pt x="1918708" y="465511"/>
                </a:lnTo>
                <a:lnTo>
                  <a:pt x="1906102" y="482891"/>
                </a:lnTo>
                <a:lnTo>
                  <a:pt x="1895942" y="496898"/>
                </a:lnTo>
                <a:cubicBezTo>
                  <a:pt x="1862305" y="548851"/>
                  <a:pt x="1877208" y="660722"/>
                  <a:pt x="2005451" y="694183"/>
                </a:cubicBezTo>
                <a:lnTo>
                  <a:pt x="2020268" y="696100"/>
                </a:lnTo>
                <a:lnTo>
                  <a:pt x="2657465" y="696100"/>
                </a:lnTo>
                <a:lnTo>
                  <a:pt x="3527878" y="2216736"/>
                </a:lnTo>
                <a:lnTo>
                  <a:pt x="2657465" y="3737372"/>
                </a:lnTo>
                <a:lnTo>
                  <a:pt x="1514394" y="3737372"/>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7" name="Freeform: Shape 6">
            <a:extLst>
              <a:ext uri="{FF2B5EF4-FFF2-40B4-BE49-F238E27FC236}">
                <a16:creationId xmlns:a16="http://schemas.microsoft.com/office/drawing/2014/main" id="{960200DE-D8B8-437E-86C4-E4ED478F76A3}"/>
              </a:ext>
            </a:extLst>
          </p:cNvPr>
          <p:cNvSpPr/>
          <p:nvPr/>
        </p:nvSpPr>
        <p:spPr>
          <a:xfrm rot="14317499" flipV="1">
            <a:off x="2771286" y="566283"/>
            <a:ext cx="3847710" cy="3634953"/>
          </a:xfrm>
          <a:custGeom>
            <a:avLst/>
            <a:gdLst>
              <a:gd name="connsiteX0" fmla="*/ 3757581 w 3847710"/>
              <a:gd name="connsiteY0" fmla="*/ 887718 h 3634953"/>
              <a:gd name="connsiteX1" fmla="*/ 3800464 w 3847710"/>
              <a:gd name="connsiteY1" fmla="*/ 2674255 h 3634953"/>
              <a:gd name="connsiteX2" fmla="*/ 2301152 w 3847710"/>
              <a:gd name="connsiteY2" fmla="*/ 3580907 h 3634953"/>
              <a:gd name="connsiteX3" fmla="*/ 760067 w 3847710"/>
              <a:gd name="connsiteY3" fmla="*/ 2747234 h 3634953"/>
              <a:gd name="connsiteX4" fmla="*/ 744777 w 3847710"/>
              <a:gd name="connsiteY4" fmla="*/ 2110221 h 3634953"/>
              <a:gd name="connsiteX5" fmla="*/ 742505 w 3847710"/>
              <a:gd name="connsiteY5" fmla="*/ 2095454 h 3634953"/>
              <a:gd name="connsiteX6" fmla="*/ 542649 w 3847710"/>
              <a:gd name="connsiteY6" fmla="*/ 1990711 h 3634953"/>
              <a:gd name="connsiteX7" fmla="*/ 511817 w 3847710"/>
              <a:gd name="connsiteY7" fmla="*/ 2014223 h 3634953"/>
              <a:gd name="connsiteX8" fmla="*/ 483312 w 3847710"/>
              <a:gd name="connsiteY8" fmla="*/ 2046580 h 3634953"/>
              <a:gd name="connsiteX9" fmla="*/ 440989 w 3847710"/>
              <a:gd name="connsiteY9" fmla="*/ 2078624 h 3634953"/>
              <a:gd name="connsiteX10" fmla="*/ 80787 w 3847710"/>
              <a:gd name="connsiteY10" fmla="*/ 1991317 h 3634953"/>
              <a:gd name="connsiteX11" fmla="*/ 168096 w 3847710"/>
              <a:gd name="connsiteY11" fmla="*/ 1631115 h 3634953"/>
              <a:gd name="connsiteX12" fmla="*/ 457602 w 3847710"/>
              <a:gd name="connsiteY12" fmla="*/ 1642050 h 3634953"/>
              <a:gd name="connsiteX13" fmla="*/ 487520 w 3847710"/>
              <a:gd name="connsiteY13" fmla="*/ 1668408 h 3634953"/>
              <a:gd name="connsiteX14" fmla="*/ 505598 w 3847710"/>
              <a:gd name="connsiteY14" fmla="*/ 1680006 h 3634953"/>
              <a:gd name="connsiteX15" fmla="*/ 543350 w 3847710"/>
              <a:gd name="connsiteY15" fmla="*/ 1702673 h 3634953"/>
              <a:gd name="connsiteX16" fmla="*/ 719345 w 3847710"/>
              <a:gd name="connsiteY16" fmla="*/ 1619283 h 3634953"/>
              <a:gd name="connsiteX17" fmla="*/ 732140 w 3847710"/>
              <a:gd name="connsiteY17" fmla="*/ 1583733 h 3634953"/>
              <a:gd name="connsiteX18" fmla="*/ 717185 w 3847710"/>
              <a:gd name="connsiteY18" fmla="*/ 960697 h 3634953"/>
              <a:gd name="connsiteX19" fmla="*/ 1245231 w 3847710"/>
              <a:gd name="connsiteY19" fmla="*/ 641381 h 3634953"/>
              <a:gd name="connsiteX20" fmla="*/ 1232677 w 3847710"/>
              <a:gd name="connsiteY20" fmla="*/ 655827 h 3634953"/>
              <a:gd name="connsiteX21" fmla="*/ 1364159 w 3847710"/>
              <a:gd name="connsiteY21" fmla="*/ 773832 h 3634953"/>
              <a:gd name="connsiteX22" fmla="*/ 1364588 w 3847710"/>
              <a:gd name="connsiteY22" fmla="*/ 773585 h 3634953"/>
              <a:gd name="connsiteX23" fmla="*/ 1353941 w 3847710"/>
              <a:gd name="connsiteY23" fmla="*/ 826485 h 3634953"/>
              <a:gd name="connsiteX24" fmla="*/ 1511123 w 3847710"/>
              <a:gd name="connsiteY24" fmla="*/ 1124143 h 3634953"/>
              <a:gd name="connsiteX25" fmla="*/ 1924283 w 3847710"/>
              <a:gd name="connsiteY25" fmla="*/ 1002739 h 3634953"/>
              <a:gd name="connsiteX26" fmla="*/ 1802879 w 3847710"/>
              <a:gd name="connsiteY26" fmla="*/ 589578 h 3634953"/>
              <a:gd name="connsiteX27" fmla="*/ 1746049 w 3847710"/>
              <a:gd name="connsiteY27" fmla="*/ 565609 h 3634953"/>
              <a:gd name="connsiteX28" fmla="*/ 1710287 w 3847710"/>
              <a:gd name="connsiteY28" fmla="*/ 558411 h 3634953"/>
              <a:gd name="connsiteX29" fmla="*/ 1710922 w 3847710"/>
              <a:gd name="connsiteY29" fmla="*/ 558019 h 3634953"/>
              <a:gd name="connsiteX30" fmla="*/ 1660768 w 3847710"/>
              <a:gd name="connsiteY30" fmla="*/ 394430 h 3634953"/>
              <a:gd name="connsiteX31" fmla="*/ 1651685 w 3847710"/>
              <a:gd name="connsiteY31" fmla="*/ 395593 h 3634953"/>
              <a:gd name="connsiteX32" fmla="*/ 2216496 w 3847710"/>
              <a:gd name="connsiteY32" fmla="*/ 54045 h 3634953"/>
              <a:gd name="connsiteX33" fmla="*/ 3803513 w 3847710"/>
              <a:gd name="connsiteY33" fmla="*/ 859222 h 3634953"/>
              <a:gd name="connsiteX34" fmla="*/ 2215198 w 3847710"/>
              <a:gd name="connsiteY34" fmla="*/ 0 h 3634953"/>
              <a:gd name="connsiteX35" fmla="*/ 1634235 w 3847710"/>
              <a:gd name="connsiteY35" fmla="*/ 351316 h 3634953"/>
              <a:gd name="connsiteX36" fmla="*/ 1602442 w 3847710"/>
              <a:gd name="connsiteY36" fmla="*/ 394664 h 3634953"/>
              <a:gd name="connsiteX37" fmla="*/ 1646819 w 3847710"/>
              <a:gd name="connsiteY37" fmla="*/ 572177 h 3634953"/>
              <a:gd name="connsiteX38" fmla="*/ 1762207 w 3847710"/>
              <a:gd name="connsiteY38" fmla="*/ 615077 h 3634953"/>
              <a:gd name="connsiteX39" fmla="*/ 1775720 w 3847710"/>
              <a:gd name="connsiteY39" fmla="*/ 623934 h 3634953"/>
              <a:gd name="connsiteX40" fmla="*/ 1782556 w 3847710"/>
              <a:gd name="connsiteY40" fmla="*/ 626817 h 3634953"/>
              <a:gd name="connsiteX41" fmla="*/ 1887045 w 3847710"/>
              <a:gd name="connsiteY41" fmla="*/ 982416 h 3634953"/>
              <a:gd name="connsiteX42" fmla="*/ 1531448 w 3847710"/>
              <a:gd name="connsiteY42" fmla="*/ 1086905 h 3634953"/>
              <a:gd name="connsiteX43" fmla="*/ 1396047 w 3847710"/>
              <a:gd name="connsiteY43" fmla="*/ 881370 h 3634953"/>
              <a:gd name="connsiteX44" fmla="*/ 1396104 w 3847710"/>
              <a:gd name="connsiteY44" fmla="*/ 856723 h 3634953"/>
              <a:gd name="connsiteX45" fmla="*/ 1395011 w 3847710"/>
              <a:gd name="connsiteY45" fmla="*/ 851150 h 3634953"/>
              <a:gd name="connsiteX46" fmla="*/ 1397021 w 3847710"/>
              <a:gd name="connsiteY46" fmla="*/ 715590 h 3634953"/>
              <a:gd name="connsiteX47" fmla="*/ 1236805 w 3847710"/>
              <a:gd name="connsiteY47" fmla="*/ 604868 h 3634953"/>
              <a:gd name="connsiteX48" fmla="*/ 1205672 w 3847710"/>
              <a:gd name="connsiteY48" fmla="*/ 610472 h 3634953"/>
              <a:gd name="connsiteX49" fmla="*/ 669936 w 3847710"/>
              <a:gd name="connsiteY49" fmla="*/ 934438 h 3634953"/>
              <a:gd name="connsiteX50" fmla="*/ 685749 w 3847710"/>
              <a:gd name="connsiteY50" fmla="*/ 1593186 h 3634953"/>
              <a:gd name="connsiteX51" fmla="*/ 651424 w 3847710"/>
              <a:gd name="connsiteY51" fmla="*/ 1628976 h 3634953"/>
              <a:gd name="connsiteX52" fmla="*/ 522869 w 3847710"/>
              <a:gd name="connsiteY52" fmla="*/ 1642776 h 3634953"/>
              <a:gd name="connsiteX53" fmla="*/ 522869 w 3847710"/>
              <a:gd name="connsiteY53" fmla="*/ 1643271 h 3634953"/>
              <a:gd name="connsiteX54" fmla="*/ 482380 w 3847710"/>
              <a:gd name="connsiteY54" fmla="*/ 1607600 h 3634953"/>
              <a:gd name="connsiteX55" fmla="*/ 146009 w 3847710"/>
              <a:gd name="connsiteY55" fmla="*/ 1594895 h 3634953"/>
              <a:gd name="connsiteX56" fmla="*/ 44568 w 3847710"/>
              <a:gd name="connsiteY56" fmla="*/ 2013405 h 3634953"/>
              <a:gd name="connsiteX57" fmla="*/ 463077 w 3847710"/>
              <a:gd name="connsiteY57" fmla="*/ 2114846 h 3634953"/>
              <a:gd name="connsiteX58" fmla="*/ 512251 w 3847710"/>
              <a:gd name="connsiteY58" fmla="*/ 2077614 h 3634953"/>
              <a:gd name="connsiteX59" fmla="*/ 536365 w 3847710"/>
              <a:gd name="connsiteY59" fmla="*/ 2050242 h 3634953"/>
              <a:gd name="connsiteX60" fmla="*/ 536387 w 3847710"/>
              <a:gd name="connsiteY60" fmla="*/ 2050988 h 3634953"/>
              <a:gd name="connsiteX61" fmla="*/ 662775 w 3847710"/>
              <a:gd name="connsiteY61" fmla="*/ 2050222 h 3634953"/>
              <a:gd name="connsiteX62" fmla="*/ 697527 w 3847710"/>
              <a:gd name="connsiteY62" fmla="*/ 2083911 h 3634953"/>
              <a:gd name="connsiteX63" fmla="*/ 714133 w 3847710"/>
              <a:gd name="connsiteY63" fmla="*/ 2775731 h 3634953"/>
              <a:gd name="connsiteX64" fmla="*/ 2302449 w 3847710"/>
              <a:gd name="connsiteY64" fmla="*/ 3634953 h 3634953"/>
              <a:gd name="connsiteX65" fmla="*/ 3847710 w 3847710"/>
              <a:gd name="connsiteY65" fmla="*/ 2700516 h 3634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3847710" h="3634953">
                <a:moveTo>
                  <a:pt x="3757581" y="887718"/>
                </a:moveTo>
                <a:lnTo>
                  <a:pt x="3800464" y="2674255"/>
                </a:lnTo>
                <a:lnTo>
                  <a:pt x="2301152" y="3580907"/>
                </a:lnTo>
                <a:lnTo>
                  <a:pt x="760067" y="2747234"/>
                </a:lnTo>
                <a:lnTo>
                  <a:pt x="744777" y="2110221"/>
                </a:lnTo>
                <a:lnTo>
                  <a:pt x="742505" y="2095454"/>
                </a:lnTo>
                <a:cubicBezTo>
                  <a:pt x="705976" y="1968051"/>
                  <a:pt x="593780" y="1955837"/>
                  <a:pt x="542649" y="1990711"/>
                </a:cubicBezTo>
                <a:lnTo>
                  <a:pt x="511817" y="2014223"/>
                </a:lnTo>
                <a:lnTo>
                  <a:pt x="483312" y="2046580"/>
                </a:lnTo>
                <a:cubicBezTo>
                  <a:pt x="470564" y="2058443"/>
                  <a:pt x="456437" y="2069205"/>
                  <a:pt x="440989" y="2078624"/>
                </a:cubicBezTo>
                <a:cubicBezTo>
                  <a:pt x="317413" y="2153982"/>
                  <a:pt x="156146" y="2114893"/>
                  <a:pt x="80787" y="1991317"/>
                </a:cubicBezTo>
                <a:cubicBezTo>
                  <a:pt x="5431" y="1867740"/>
                  <a:pt x="44520" y="1706473"/>
                  <a:pt x="168096" y="1631115"/>
                </a:cubicBezTo>
                <a:cubicBezTo>
                  <a:pt x="260779" y="1574597"/>
                  <a:pt x="374662" y="1582455"/>
                  <a:pt x="457602" y="1642050"/>
                </a:cubicBezTo>
                <a:lnTo>
                  <a:pt x="487520" y="1668408"/>
                </a:lnTo>
                <a:lnTo>
                  <a:pt x="505598" y="1680006"/>
                </a:lnTo>
                <a:cubicBezTo>
                  <a:pt x="516661" y="1686960"/>
                  <a:pt x="529058" y="1694510"/>
                  <a:pt x="543350" y="1702673"/>
                </a:cubicBezTo>
                <a:cubicBezTo>
                  <a:pt x="605329" y="1717171"/>
                  <a:pt x="681910" y="1690564"/>
                  <a:pt x="719345" y="1619283"/>
                </a:cubicBezTo>
                <a:lnTo>
                  <a:pt x="732140" y="1583733"/>
                </a:lnTo>
                <a:lnTo>
                  <a:pt x="717185" y="960697"/>
                </a:lnTo>
                <a:lnTo>
                  <a:pt x="1245231" y="641381"/>
                </a:lnTo>
                <a:lnTo>
                  <a:pt x="1232677" y="655827"/>
                </a:lnTo>
                <a:cubicBezTo>
                  <a:pt x="1309270" y="660340"/>
                  <a:pt x="1381200" y="725700"/>
                  <a:pt x="1364159" y="773832"/>
                </a:cubicBezTo>
                <a:lnTo>
                  <a:pt x="1364588" y="773585"/>
                </a:lnTo>
                <a:lnTo>
                  <a:pt x="1353941" y="826485"/>
                </a:lnTo>
                <a:cubicBezTo>
                  <a:pt x="1342158" y="944562"/>
                  <a:pt x="1400411" y="1063718"/>
                  <a:pt x="1511123" y="1124143"/>
                </a:cubicBezTo>
                <a:cubicBezTo>
                  <a:pt x="1658739" y="1204709"/>
                  <a:pt x="1843717" y="1150355"/>
                  <a:pt x="1924283" y="1002739"/>
                </a:cubicBezTo>
                <a:cubicBezTo>
                  <a:pt x="2004849" y="855122"/>
                  <a:pt x="1950495" y="670145"/>
                  <a:pt x="1802879" y="589578"/>
                </a:cubicBezTo>
                <a:cubicBezTo>
                  <a:pt x="1784427" y="579507"/>
                  <a:pt x="1765391" y="571545"/>
                  <a:pt x="1746049" y="565609"/>
                </a:cubicBezTo>
                <a:lnTo>
                  <a:pt x="1710287" y="558411"/>
                </a:lnTo>
                <a:lnTo>
                  <a:pt x="1710922" y="558019"/>
                </a:lnTo>
                <a:cubicBezTo>
                  <a:pt x="1655786" y="555847"/>
                  <a:pt x="1628090" y="463791"/>
                  <a:pt x="1660768" y="394430"/>
                </a:cubicBezTo>
                <a:lnTo>
                  <a:pt x="1651685" y="395593"/>
                </a:lnTo>
                <a:lnTo>
                  <a:pt x="2216496" y="54045"/>
                </a:lnTo>
                <a:close/>
                <a:moveTo>
                  <a:pt x="3803513" y="859222"/>
                </a:moveTo>
                <a:lnTo>
                  <a:pt x="2215198" y="0"/>
                </a:lnTo>
                <a:lnTo>
                  <a:pt x="1634235" y="351316"/>
                </a:lnTo>
                <a:lnTo>
                  <a:pt x="1602442" y="394664"/>
                </a:lnTo>
                <a:cubicBezTo>
                  <a:pt x="1560989" y="474363"/>
                  <a:pt x="1600347" y="549807"/>
                  <a:pt x="1646819" y="572177"/>
                </a:cubicBezTo>
                <a:cubicBezTo>
                  <a:pt x="1699067" y="596970"/>
                  <a:pt x="1731761" y="599341"/>
                  <a:pt x="1762207" y="615077"/>
                </a:cubicBezTo>
                <a:lnTo>
                  <a:pt x="1775720" y="623934"/>
                </a:lnTo>
                <a:lnTo>
                  <a:pt x="1782556" y="626817"/>
                </a:lnTo>
                <a:cubicBezTo>
                  <a:pt x="1909605" y="696159"/>
                  <a:pt x="1956387" y="855365"/>
                  <a:pt x="1887045" y="982416"/>
                </a:cubicBezTo>
                <a:cubicBezTo>
                  <a:pt x="1817704" y="1109465"/>
                  <a:pt x="1658498" y="1156247"/>
                  <a:pt x="1531448" y="1086905"/>
                </a:cubicBezTo>
                <a:cubicBezTo>
                  <a:pt x="1452041" y="1043567"/>
                  <a:pt x="1403990" y="965124"/>
                  <a:pt x="1396047" y="881370"/>
                </a:cubicBezTo>
                <a:lnTo>
                  <a:pt x="1396104" y="856723"/>
                </a:lnTo>
                <a:lnTo>
                  <a:pt x="1395011" y="851150"/>
                </a:lnTo>
                <a:cubicBezTo>
                  <a:pt x="1390959" y="816124"/>
                  <a:pt x="1397328" y="781418"/>
                  <a:pt x="1397021" y="715590"/>
                </a:cubicBezTo>
                <a:cubicBezTo>
                  <a:pt x="1378586" y="654664"/>
                  <a:pt x="1317255" y="601646"/>
                  <a:pt x="1236805" y="604868"/>
                </a:cubicBezTo>
                <a:lnTo>
                  <a:pt x="1205672" y="610472"/>
                </a:lnTo>
                <a:lnTo>
                  <a:pt x="669936" y="934438"/>
                </a:lnTo>
                <a:lnTo>
                  <a:pt x="685749" y="1593186"/>
                </a:lnTo>
                <a:lnTo>
                  <a:pt x="651424" y="1628976"/>
                </a:lnTo>
                <a:cubicBezTo>
                  <a:pt x="606029" y="1662516"/>
                  <a:pt x="547741" y="1671894"/>
                  <a:pt x="522869" y="1642776"/>
                </a:cubicBezTo>
                <a:lnTo>
                  <a:pt x="522869" y="1643271"/>
                </a:lnTo>
                <a:lnTo>
                  <a:pt x="482380" y="1607600"/>
                </a:lnTo>
                <a:cubicBezTo>
                  <a:pt x="386013" y="1538358"/>
                  <a:pt x="253695" y="1529228"/>
                  <a:pt x="146009" y="1594895"/>
                </a:cubicBezTo>
                <a:cubicBezTo>
                  <a:pt x="2429" y="1682451"/>
                  <a:pt x="-42988" y="1869824"/>
                  <a:pt x="44568" y="2013405"/>
                </a:cubicBezTo>
                <a:cubicBezTo>
                  <a:pt x="132124" y="2156985"/>
                  <a:pt x="319497" y="2202402"/>
                  <a:pt x="463077" y="2114846"/>
                </a:cubicBezTo>
                <a:cubicBezTo>
                  <a:pt x="481025" y="2103901"/>
                  <a:pt x="497439" y="2091397"/>
                  <a:pt x="512251" y="2077614"/>
                </a:cubicBezTo>
                <a:lnTo>
                  <a:pt x="536365" y="2050242"/>
                </a:lnTo>
                <a:lnTo>
                  <a:pt x="536387" y="2050988"/>
                </a:lnTo>
                <a:cubicBezTo>
                  <a:pt x="558474" y="2015991"/>
                  <a:pt x="616629" y="2019640"/>
                  <a:pt x="662775" y="2050222"/>
                </a:cubicBezTo>
                <a:lnTo>
                  <a:pt x="697527" y="2083911"/>
                </a:lnTo>
                <a:lnTo>
                  <a:pt x="714133" y="2775731"/>
                </a:lnTo>
                <a:lnTo>
                  <a:pt x="2302449" y="3634953"/>
                </a:lnTo>
                <a:lnTo>
                  <a:pt x="3847710" y="2700516"/>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nvGrpSpPr>
          <p:cNvPr id="227" name="Group 226">
            <a:extLst>
              <a:ext uri="{FF2B5EF4-FFF2-40B4-BE49-F238E27FC236}">
                <a16:creationId xmlns:a16="http://schemas.microsoft.com/office/drawing/2014/main" id="{8F3E5FF6-7BA3-45A1-9835-15E0CAE57815}"/>
              </a:ext>
            </a:extLst>
          </p:cNvPr>
          <p:cNvGrpSpPr/>
          <p:nvPr/>
        </p:nvGrpSpPr>
        <p:grpSpPr>
          <a:xfrm>
            <a:off x="2970176" y="221206"/>
            <a:ext cx="3044305" cy="3548172"/>
            <a:chOff x="2970176" y="221206"/>
            <a:chExt cx="3044305" cy="3548172"/>
          </a:xfrm>
        </p:grpSpPr>
        <p:grpSp>
          <p:nvGrpSpPr>
            <p:cNvPr id="228" name="Group 227">
              <a:extLst>
                <a:ext uri="{FF2B5EF4-FFF2-40B4-BE49-F238E27FC236}">
                  <a16:creationId xmlns:a16="http://schemas.microsoft.com/office/drawing/2014/main" id="{D351995E-24A0-41D1-90F3-F24B5376CC15}"/>
                </a:ext>
              </a:extLst>
            </p:cNvPr>
            <p:cNvGrpSpPr>
              <a:grpSpLocks noChangeAspect="1"/>
            </p:cNvGrpSpPr>
            <p:nvPr/>
          </p:nvGrpSpPr>
          <p:grpSpPr>
            <a:xfrm rot="359587">
              <a:off x="4271203" y="3277107"/>
              <a:ext cx="504312" cy="492271"/>
              <a:chOff x="1696985" y="838483"/>
              <a:chExt cx="2702144" cy="2855558"/>
            </a:xfrm>
            <a:solidFill>
              <a:srgbClr val="85B4DF"/>
            </a:solidFill>
          </p:grpSpPr>
          <p:sp>
            <p:nvSpPr>
              <p:cNvPr id="451" name="Freeform: Shape 450">
                <a:extLst>
                  <a:ext uri="{FF2B5EF4-FFF2-40B4-BE49-F238E27FC236}">
                    <a16:creationId xmlns:a16="http://schemas.microsoft.com/office/drawing/2014/main" id="{AC74163F-DD71-40EE-9BB2-F75274C8FE1E}"/>
                  </a:ext>
                </a:extLst>
              </p:cNvPr>
              <p:cNvSpPr/>
              <p:nvPr/>
            </p:nvSpPr>
            <p:spPr>
              <a:xfrm>
                <a:off x="2139762" y="993050"/>
                <a:ext cx="2165538" cy="1781900"/>
              </a:xfrm>
              <a:custGeom>
                <a:avLst/>
                <a:gdLst>
                  <a:gd name="connsiteX0" fmla="*/ 463550 w 2139950"/>
                  <a:gd name="connsiteY0" fmla="*/ 1752600 h 1752600"/>
                  <a:gd name="connsiteX1" fmla="*/ 2139950 w 2139950"/>
                  <a:gd name="connsiteY1" fmla="*/ 1028700 h 1752600"/>
                  <a:gd name="connsiteX2" fmla="*/ 1708150 w 2139950"/>
                  <a:gd name="connsiteY2" fmla="*/ 0 h 1752600"/>
                  <a:gd name="connsiteX3" fmla="*/ 0 w 2139950"/>
                  <a:gd name="connsiteY3" fmla="*/ 723900 h 1752600"/>
                  <a:gd name="connsiteX4" fmla="*/ 463550 w 2139950"/>
                  <a:gd name="connsiteY4" fmla="*/ 1752600 h 1752600"/>
                  <a:gd name="connsiteX0" fmla="*/ 463550 w 2139950"/>
                  <a:gd name="connsiteY0" fmla="*/ 1752600 h 1752600"/>
                  <a:gd name="connsiteX1" fmla="*/ 2139950 w 2139950"/>
                  <a:gd name="connsiteY1" fmla="*/ 1028700 h 1752600"/>
                  <a:gd name="connsiteX2" fmla="*/ 1765300 w 2139950"/>
                  <a:gd name="connsiteY2" fmla="*/ 628650 h 1752600"/>
                  <a:gd name="connsiteX3" fmla="*/ 1708150 w 2139950"/>
                  <a:gd name="connsiteY3" fmla="*/ 0 h 1752600"/>
                  <a:gd name="connsiteX4" fmla="*/ 0 w 2139950"/>
                  <a:gd name="connsiteY4" fmla="*/ 723900 h 1752600"/>
                  <a:gd name="connsiteX5" fmla="*/ 463550 w 2139950"/>
                  <a:gd name="connsiteY5" fmla="*/ 1752600 h 1752600"/>
                  <a:gd name="connsiteX0" fmla="*/ 463550 w 2139950"/>
                  <a:gd name="connsiteY0" fmla="*/ 1752600 h 1752600"/>
                  <a:gd name="connsiteX1" fmla="*/ 2139950 w 2139950"/>
                  <a:gd name="connsiteY1" fmla="*/ 1028700 h 1752600"/>
                  <a:gd name="connsiteX2" fmla="*/ 1765300 w 2139950"/>
                  <a:gd name="connsiteY2" fmla="*/ 628650 h 1752600"/>
                  <a:gd name="connsiteX3" fmla="*/ 1708150 w 2139950"/>
                  <a:gd name="connsiteY3" fmla="*/ 0 h 1752600"/>
                  <a:gd name="connsiteX4" fmla="*/ 0 w 2139950"/>
                  <a:gd name="connsiteY4" fmla="*/ 723900 h 1752600"/>
                  <a:gd name="connsiteX5" fmla="*/ 463550 w 2139950"/>
                  <a:gd name="connsiteY5" fmla="*/ 1752600 h 1752600"/>
                  <a:gd name="connsiteX0" fmla="*/ 463550 w 2139950"/>
                  <a:gd name="connsiteY0" fmla="*/ 1752600 h 1752600"/>
                  <a:gd name="connsiteX1" fmla="*/ 2139950 w 2139950"/>
                  <a:gd name="connsiteY1" fmla="*/ 1028700 h 1752600"/>
                  <a:gd name="connsiteX2" fmla="*/ 1765300 w 2139950"/>
                  <a:gd name="connsiteY2" fmla="*/ 628650 h 1752600"/>
                  <a:gd name="connsiteX3" fmla="*/ 1708150 w 2139950"/>
                  <a:gd name="connsiteY3" fmla="*/ 0 h 1752600"/>
                  <a:gd name="connsiteX4" fmla="*/ 0 w 2139950"/>
                  <a:gd name="connsiteY4" fmla="*/ 723900 h 1752600"/>
                  <a:gd name="connsiteX5" fmla="*/ 463550 w 2139950"/>
                  <a:gd name="connsiteY5" fmla="*/ 1752600 h 1752600"/>
                  <a:gd name="connsiteX0" fmla="*/ 463550 w 2139950"/>
                  <a:gd name="connsiteY0" fmla="*/ 1752600 h 1752600"/>
                  <a:gd name="connsiteX1" fmla="*/ 2139950 w 2139950"/>
                  <a:gd name="connsiteY1" fmla="*/ 1028700 h 1752600"/>
                  <a:gd name="connsiteX2" fmla="*/ 1765300 w 2139950"/>
                  <a:gd name="connsiteY2" fmla="*/ 628650 h 1752600"/>
                  <a:gd name="connsiteX3" fmla="*/ 1708150 w 2139950"/>
                  <a:gd name="connsiteY3" fmla="*/ 0 h 1752600"/>
                  <a:gd name="connsiteX4" fmla="*/ 0 w 2139950"/>
                  <a:gd name="connsiteY4" fmla="*/ 723900 h 1752600"/>
                  <a:gd name="connsiteX5" fmla="*/ 463550 w 2139950"/>
                  <a:gd name="connsiteY5" fmla="*/ 1752600 h 1752600"/>
                  <a:gd name="connsiteX0" fmla="*/ 463550 w 2139950"/>
                  <a:gd name="connsiteY0" fmla="*/ 1752600 h 1752600"/>
                  <a:gd name="connsiteX1" fmla="*/ 2139950 w 2139950"/>
                  <a:gd name="connsiteY1" fmla="*/ 1028700 h 1752600"/>
                  <a:gd name="connsiteX2" fmla="*/ 1765300 w 2139950"/>
                  <a:gd name="connsiteY2" fmla="*/ 628650 h 1752600"/>
                  <a:gd name="connsiteX3" fmla="*/ 1708150 w 2139950"/>
                  <a:gd name="connsiteY3" fmla="*/ 0 h 1752600"/>
                  <a:gd name="connsiteX4" fmla="*/ 0 w 2139950"/>
                  <a:gd name="connsiteY4" fmla="*/ 723900 h 1752600"/>
                  <a:gd name="connsiteX5" fmla="*/ 438150 w 2139950"/>
                  <a:gd name="connsiteY5" fmla="*/ 1117600 h 1752600"/>
                  <a:gd name="connsiteX6" fmla="*/ 463550 w 2139950"/>
                  <a:gd name="connsiteY6" fmla="*/ 1752600 h 1752600"/>
                  <a:gd name="connsiteX0" fmla="*/ 463550 w 2139950"/>
                  <a:gd name="connsiteY0" fmla="*/ 1752600 h 1752600"/>
                  <a:gd name="connsiteX1" fmla="*/ 2139950 w 2139950"/>
                  <a:gd name="connsiteY1" fmla="*/ 1028700 h 1752600"/>
                  <a:gd name="connsiteX2" fmla="*/ 1765300 w 2139950"/>
                  <a:gd name="connsiteY2" fmla="*/ 628650 h 1752600"/>
                  <a:gd name="connsiteX3" fmla="*/ 1708150 w 2139950"/>
                  <a:gd name="connsiteY3" fmla="*/ 0 h 1752600"/>
                  <a:gd name="connsiteX4" fmla="*/ 0 w 2139950"/>
                  <a:gd name="connsiteY4" fmla="*/ 723900 h 1752600"/>
                  <a:gd name="connsiteX5" fmla="*/ 438150 w 2139950"/>
                  <a:gd name="connsiteY5" fmla="*/ 1117600 h 1752600"/>
                  <a:gd name="connsiteX6" fmla="*/ 463550 w 2139950"/>
                  <a:gd name="connsiteY6" fmla="*/ 1752600 h 1752600"/>
                  <a:gd name="connsiteX0" fmla="*/ 463550 w 2139950"/>
                  <a:gd name="connsiteY0" fmla="*/ 1752600 h 1752600"/>
                  <a:gd name="connsiteX1" fmla="*/ 2139950 w 2139950"/>
                  <a:gd name="connsiteY1" fmla="*/ 1028700 h 1752600"/>
                  <a:gd name="connsiteX2" fmla="*/ 1765300 w 2139950"/>
                  <a:gd name="connsiteY2" fmla="*/ 628650 h 1752600"/>
                  <a:gd name="connsiteX3" fmla="*/ 1708150 w 2139950"/>
                  <a:gd name="connsiteY3" fmla="*/ 0 h 1752600"/>
                  <a:gd name="connsiteX4" fmla="*/ 0 w 2139950"/>
                  <a:gd name="connsiteY4" fmla="*/ 723900 h 1752600"/>
                  <a:gd name="connsiteX5" fmla="*/ 438150 w 2139950"/>
                  <a:gd name="connsiteY5" fmla="*/ 1117600 h 1752600"/>
                  <a:gd name="connsiteX6" fmla="*/ 463550 w 2139950"/>
                  <a:gd name="connsiteY6" fmla="*/ 1752600 h 1752600"/>
                  <a:gd name="connsiteX0" fmla="*/ 463550 w 2139950"/>
                  <a:gd name="connsiteY0" fmla="*/ 1752600 h 1752600"/>
                  <a:gd name="connsiteX1" fmla="*/ 723900 w 2139950"/>
                  <a:gd name="connsiteY1" fmla="*/ 1625600 h 1752600"/>
                  <a:gd name="connsiteX2" fmla="*/ 2139950 w 2139950"/>
                  <a:gd name="connsiteY2" fmla="*/ 1028700 h 1752600"/>
                  <a:gd name="connsiteX3" fmla="*/ 1765300 w 2139950"/>
                  <a:gd name="connsiteY3" fmla="*/ 628650 h 1752600"/>
                  <a:gd name="connsiteX4" fmla="*/ 1708150 w 2139950"/>
                  <a:gd name="connsiteY4" fmla="*/ 0 h 1752600"/>
                  <a:gd name="connsiteX5" fmla="*/ 0 w 2139950"/>
                  <a:gd name="connsiteY5" fmla="*/ 723900 h 1752600"/>
                  <a:gd name="connsiteX6" fmla="*/ 438150 w 2139950"/>
                  <a:gd name="connsiteY6" fmla="*/ 1117600 h 1752600"/>
                  <a:gd name="connsiteX7" fmla="*/ 463550 w 2139950"/>
                  <a:gd name="connsiteY7" fmla="*/ 1752600 h 1752600"/>
                  <a:gd name="connsiteX0" fmla="*/ 463550 w 2139950"/>
                  <a:gd name="connsiteY0" fmla="*/ 1752600 h 1752600"/>
                  <a:gd name="connsiteX1" fmla="*/ 723900 w 2139950"/>
                  <a:gd name="connsiteY1" fmla="*/ 1625600 h 1752600"/>
                  <a:gd name="connsiteX2" fmla="*/ 1860550 w 2139950"/>
                  <a:gd name="connsiteY2" fmla="*/ 1104900 h 1752600"/>
                  <a:gd name="connsiteX3" fmla="*/ 2139950 w 2139950"/>
                  <a:gd name="connsiteY3" fmla="*/ 1028700 h 1752600"/>
                  <a:gd name="connsiteX4" fmla="*/ 1765300 w 2139950"/>
                  <a:gd name="connsiteY4" fmla="*/ 628650 h 1752600"/>
                  <a:gd name="connsiteX5" fmla="*/ 1708150 w 2139950"/>
                  <a:gd name="connsiteY5" fmla="*/ 0 h 1752600"/>
                  <a:gd name="connsiteX6" fmla="*/ 0 w 2139950"/>
                  <a:gd name="connsiteY6" fmla="*/ 723900 h 1752600"/>
                  <a:gd name="connsiteX7" fmla="*/ 438150 w 2139950"/>
                  <a:gd name="connsiteY7" fmla="*/ 1117600 h 1752600"/>
                  <a:gd name="connsiteX8" fmla="*/ 463550 w 2139950"/>
                  <a:gd name="connsiteY8" fmla="*/ 1752600 h 1752600"/>
                  <a:gd name="connsiteX0" fmla="*/ 463550 w 2139950"/>
                  <a:gd name="connsiteY0" fmla="*/ 1752600 h 1752600"/>
                  <a:gd name="connsiteX1" fmla="*/ 723900 w 2139950"/>
                  <a:gd name="connsiteY1" fmla="*/ 1625600 h 1752600"/>
                  <a:gd name="connsiteX2" fmla="*/ 1860550 w 2139950"/>
                  <a:gd name="connsiteY2" fmla="*/ 1104900 h 1752600"/>
                  <a:gd name="connsiteX3" fmla="*/ 2139950 w 2139950"/>
                  <a:gd name="connsiteY3" fmla="*/ 1028700 h 1752600"/>
                  <a:gd name="connsiteX4" fmla="*/ 1765300 w 2139950"/>
                  <a:gd name="connsiteY4" fmla="*/ 628650 h 1752600"/>
                  <a:gd name="connsiteX5" fmla="*/ 1708150 w 2139950"/>
                  <a:gd name="connsiteY5" fmla="*/ 0 h 1752600"/>
                  <a:gd name="connsiteX6" fmla="*/ 0 w 2139950"/>
                  <a:gd name="connsiteY6" fmla="*/ 723900 h 1752600"/>
                  <a:gd name="connsiteX7" fmla="*/ 438150 w 2139950"/>
                  <a:gd name="connsiteY7" fmla="*/ 1117600 h 1752600"/>
                  <a:gd name="connsiteX8" fmla="*/ 463550 w 2139950"/>
                  <a:gd name="connsiteY8" fmla="*/ 1752600 h 1752600"/>
                  <a:gd name="connsiteX0" fmla="*/ 463550 w 2139950"/>
                  <a:gd name="connsiteY0" fmla="*/ 1755144 h 1755144"/>
                  <a:gd name="connsiteX1" fmla="*/ 723900 w 2139950"/>
                  <a:gd name="connsiteY1" fmla="*/ 1628144 h 1755144"/>
                  <a:gd name="connsiteX2" fmla="*/ 1860550 w 2139950"/>
                  <a:gd name="connsiteY2" fmla="*/ 1107444 h 1755144"/>
                  <a:gd name="connsiteX3" fmla="*/ 2139950 w 2139950"/>
                  <a:gd name="connsiteY3" fmla="*/ 1031244 h 1755144"/>
                  <a:gd name="connsiteX4" fmla="*/ 1765300 w 2139950"/>
                  <a:gd name="connsiteY4" fmla="*/ 631194 h 1755144"/>
                  <a:gd name="connsiteX5" fmla="*/ 1708150 w 2139950"/>
                  <a:gd name="connsiteY5" fmla="*/ 2544 h 1755144"/>
                  <a:gd name="connsiteX6" fmla="*/ 812800 w 2139950"/>
                  <a:gd name="connsiteY6" fmla="*/ 402594 h 1755144"/>
                  <a:gd name="connsiteX7" fmla="*/ 0 w 2139950"/>
                  <a:gd name="connsiteY7" fmla="*/ 726444 h 1755144"/>
                  <a:gd name="connsiteX8" fmla="*/ 438150 w 2139950"/>
                  <a:gd name="connsiteY8" fmla="*/ 1120144 h 1755144"/>
                  <a:gd name="connsiteX9" fmla="*/ 463550 w 2139950"/>
                  <a:gd name="connsiteY9" fmla="*/ 1755144 h 1755144"/>
                  <a:gd name="connsiteX0" fmla="*/ 463550 w 2139950"/>
                  <a:gd name="connsiteY0" fmla="*/ 1755144 h 1755144"/>
                  <a:gd name="connsiteX1" fmla="*/ 723900 w 2139950"/>
                  <a:gd name="connsiteY1" fmla="*/ 1628144 h 1755144"/>
                  <a:gd name="connsiteX2" fmla="*/ 1860550 w 2139950"/>
                  <a:gd name="connsiteY2" fmla="*/ 1107444 h 1755144"/>
                  <a:gd name="connsiteX3" fmla="*/ 2139950 w 2139950"/>
                  <a:gd name="connsiteY3" fmla="*/ 1031244 h 1755144"/>
                  <a:gd name="connsiteX4" fmla="*/ 1765300 w 2139950"/>
                  <a:gd name="connsiteY4" fmla="*/ 631194 h 1755144"/>
                  <a:gd name="connsiteX5" fmla="*/ 1708150 w 2139950"/>
                  <a:gd name="connsiteY5" fmla="*/ 2544 h 1755144"/>
                  <a:gd name="connsiteX6" fmla="*/ 812800 w 2139950"/>
                  <a:gd name="connsiteY6" fmla="*/ 402594 h 1755144"/>
                  <a:gd name="connsiteX7" fmla="*/ 0 w 2139950"/>
                  <a:gd name="connsiteY7" fmla="*/ 726444 h 1755144"/>
                  <a:gd name="connsiteX8" fmla="*/ 438150 w 2139950"/>
                  <a:gd name="connsiteY8" fmla="*/ 1120144 h 1755144"/>
                  <a:gd name="connsiteX9" fmla="*/ 463550 w 2139950"/>
                  <a:gd name="connsiteY9" fmla="*/ 1755144 h 1755144"/>
                  <a:gd name="connsiteX0" fmla="*/ 463550 w 2139950"/>
                  <a:gd name="connsiteY0" fmla="*/ 1755144 h 1755144"/>
                  <a:gd name="connsiteX1" fmla="*/ 723900 w 2139950"/>
                  <a:gd name="connsiteY1" fmla="*/ 1628144 h 1755144"/>
                  <a:gd name="connsiteX2" fmla="*/ 1860550 w 2139950"/>
                  <a:gd name="connsiteY2" fmla="*/ 1107444 h 1755144"/>
                  <a:gd name="connsiteX3" fmla="*/ 2139950 w 2139950"/>
                  <a:gd name="connsiteY3" fmla="*/ 1031244 h 1755144"/>
                  <a:gd name="connsiteX4" fmla="*/ 1765300 w 2139950"/>
                  <a:gd name="connsiteY4" fmla="*/ 631194 h 1755144"/>
                  <a:gd name="connsiteX5" fmla="*/ 1708150 w 2139950"/>
                  <a:gd name="connsiteY5" fmla="*/ 2544 h 1755144"/>
                  <a:gd name="connsiteX6" fmla="*/ 812800 w 2139950"/>
                  <a:gd name="connsiteY6" fmla="*/ 402594 h 1755144"/>
                  <a:gd name="connsiteX7" fmla="*/ 0 w 2139950"/>
                  <a:gd name="connsiteY7" fmla="*/ 726444 h 1755144"/>
                  <a:gd name="connsiteX8" fmla="*/ 438150 w 2139950"/>
                  <a:gd name="connsiteY8" fmla="*/ 1120144 h 1755144"/>
                  <a:gd name="connsiteX9" fmla="*/ 463550 w 2139950"/>
                  <a:gd name="connsiteY9" fmla="*/ 1755144 h 1755144"/>
                  <a:gd name="connsiteX0" fmla="*/ 463550 w 2139950"/>
                  <a:gd name="connsiteY0" fmla="*/ 1755144 h 1755144"/>
                  <a:gd name="connsiteX1" fmla="*/ 723900 w 2139950"/>
                  <a:gd name="connsiteY1" fmla="*/ 1628144 h 1755144"/>
                  <a:gd name="connsiteX2" fmla="*/ 1860550 w 2139950"/>
                  <a:gd name="connsiteY2" fmla="*/ 1107444 h 1755144"/>
                  <a:gd name="connsiteX3" fmla="*/ 2139950 w 2139950"/>
                  <a:gd name="connsiteY3" fmla="*/ 1031244 h 1755144"/>
                  <a:gd name="connsiteX4" fmla="*/ 1765300 w 2139950"/>
                  <a:gd name="connsiteY4" fmla="*/ 631194 h 1755144"/>
                  <a:gd name="connsiteX5" fmla="*/ 1708150 w 2139950"/>
                  <a:gd name="connsiteY5" fmla="*/ 2544 h 1755144"/>
                  <a:gd name="connsiteX6" fmla="*/ 812800 w 2139950"/>
                  <a:gd name="connsiteY6" fmla="*/ 402594 h 1755144"/>
                  <a:gd name="connsiteX7" fmla="*/ 0 w 2139950"/>
                  <a:gd name="connsiteY7" fmla="*/ 726444 h 1755144"/>
                  <a:gd name="connsiteX8" fmla="*/ 438150 w 2139950"/>
                  <a:gd name="connsiteY8" fmla="*/ 1120144 h 1755144"/>
                  <a:gd name="connsiteX9" fmla="*/ 463550 w 2139950"/>
                  <a:gd name="connsiteY9" fmla="*/ 1755144 h 1755144"/>
                  <a:gd name="connsiteX0" fmla="*/ 463550 w 2139950"/>
                  <a:gd name="connsiteY0" fmla="*/ 1752600 h 1752600"/>
                  <a:gd name="connsiteX1" fmla="*/ 723900 w 2139950"/>
                  <a:gd name="connsiteY1" fmla="*/ 1625600 h 1752600"/>
                  <a:gd name="connsiteX2" fmla="*/ 1860550 w 2139950"/>
                  <a:gd name="connsiteY2" fmla="*/ 1104900 h 1752600"/>
                  <a:gd name="connsiteX3" fmla="*/ 2139950 w 2139950"/>
                  <a:gd name="connsiteY3" fmla="*/ 1028700 h 1752600"/>
                  <a:gd name="connsiteX4" fmla="*/ 1765300 w 2139950"/>
                  <a:gd name="connsiteY4" fmla="*/ 628650 h 1752600"/>
                  <a:gd name="connsiteX5" fmla="*/ 1708150 w 2139950"/>
                  <a:gd name="connsiteY5" fmla="*/ 0 h 1752600"/>
                  <a:gd name="connsiteX6" fmla="*/ 812800 w 2139950"/>
                  <a:gd name="connsiteY6" fmla="*/ 400050 h 1752600"/>
                  <a:gd name="connsiteX7" fmla="*/ 0 w 2139950"/>
                  <a:gd name="connsiteY7" fmla="*/ 723900 h 1752600"/>
                  <a:gd name="connsiteX8" fmla="*/ 438150 w 2139950"/>
                  <a:gd name="connsiteY8" fmla="*/ 1117600 h 1752600"/>
                  <a:gd name="connsiteX9" fmla="*/ 463550 w 2139950"/>
                  <a:gd name="connsiteY9" fmla="*/ 1752600 h 1752600"/>
                  <a:gd name="connsiteX0" fmla="*/ 463550 w 2139950"/>
                  <a:gd name="connsiteY0" fmla="*/ 1764051 h 1764051"/>
                  <a:gd name="connsiteX1" fmla="*/ 723900 w 2139950"/>
                  <a:gd name="connsiteY1" fmla="*/ 1637051 h 1764051"/>
                  <a:gd name="connsiteX2" fmla="*/ 1860550 w 2139950"/>
                  <a:gd name="connsiteY2" fmla="*/ 1116351 h 1764051"/>
                  <a:gd name="connsiteX3" fmla="*/ 2139950 w 2139950"/>
                  <a:gd name="connsiteY3" fmla="*/ 1040151 h 1764051"/>
                  <a:gd name="connsiteX4" fmla="*/ 1765300 w 2139950"/>
                  <a:gd name="connsiteY4" fmla="*/ 640101 h 1764051"/>
                  <a:gd name="connsiteX5" fmla="*/ 1708150 w 2139950"/>
                  <a:gd name="connsiteY5" fmla="*/ 11451 h 1764051"/>
                  <a:gd name="connsiteX6" fmla="*/ 1257300 w 2139950"/>
                  <a:gd name="connsiteY6" fmla="*/ 240051 h 1764051"/>
                  <a:gd name="connsiteX7" fmla="*/ 812800 w 2139950"/>
                  <a:gd name="connsiteY7" fmla="*/ 411501 h 1764051"/>
                  <a:gd name="connsiteX8" fmla="*/ 0 w 2139950"/>
                  <a:gd name="connsiteY8" fmla="*/ 735351 h 1764051"/>
                  <a:gd name="connsiteX9" fmla="*/ 438150 w 2139950"/>
                  <a:gd name="connsiteY9" fmla="*/ 1129051 h 1764051"/>
                  <a:gd name="connsiteX10" fmla="*/ 463550 w 2139950"/>
                  <a:gd name="connsiteY10" fmla="*/ 1764051 h 1764051"/>
                  <a:gd name="connsiteX0" fmla="*/ 463550 w 2139950"/>
                  <a:gd name="connsiteY0" fmla="*/ 1752600 h 1752600"/>
                  <a:gd name="connsiteX1" fmla="*/ 723900 w 2139950"/>
                  <a:gd name="connsiteY1" fmla="*/ 1625600 h 1752600"/>
                  <a:gd name="connsiteX2" fmla="*/ 1860550 w 2139950"/>
                  <a:gd name="connsiteY2" fmla="*/ 1104900 h 1752600"/>
                  <a:gd name="connsiteX3" fmla="*/ 2139950 w 2139950"/>
                  <a:gd name="connsiteY3" fmla="*/ 1028700 h 1752600"/>
                  <a:gd name="connsiteX4" fmla="*/ 1765300 w 2139950"/>
                  <a:gd name="connsiteY4" fmla="*/ 628650 h 1752600"/>
                  <a:gd name="connsiteX5" fmla="*/ 1708150 w 2139950"/>
                  <a:gd name="connsiteY5" fmla="*/ 0 h 1752600"/>
                  <a:gd name="connsiteX6" fmla="*/ 1257300 w 2139950"/>
                  <a:gd name="connsiteY6" fmla="*/ 228600 h 1752600"/>
                  <a:gd name="connsiteX7" fmla="*/ 812800 w 2139950"/>
                  <a:gd name="connsiteY7" fmla="*/ 400050 h 1752600"/>
                  <a:gd name="connsiteX8" fmla="*/ 0 w 2139950"/>
                  <a:gd name="connsiteY8" fmla="*/ 723900 h 1752600"/>
                  <a:gd name="connsiteX9" fmla="*/ 438150 w 2139950"/>
                  <a:gd name="connsiteY9" fmla="*/ 1117600 h 1752600"/>
                  <a:gd name="connsiteX10" fmla="*/ 463550 w 2139950"/>
                  <a:gd name="connsiteY10" fmla="*/ 1752600 h 1752600"/>
                  <a:gd name="connsiteX0" fmla="*/ 463550 w 2139950"/>
                  <a:gd name="connsiteY0" fmla="*/ 1752600 h 1752600"/>
                  <a:gd name="connsiteX1" fmla="*/ 723900 w 2139950"/>
                  <a:gd name="connsiteY1" fmla="*/ 1625600 h 1752600"/>
                  <a:gd name="connsiteX2" fmla="*/ 1860550 w 2139950"/>
                  <a:gd name="connsiteY2" fmla="*/ 1104900 h 1752600"/>
                  <a:gd name="connsiteX3" fmla="*/ 2139950 w 2139950"/>
                  <a:gd name="connsiteY3" fmla="*/ 1028700 h 1752600"/>
                  <a:gd name="connsiteX4" fmla="*/ 1765300 w 2139950"/>
                  <a:gd name="connsiteY4" fmla="*/ 628650 h 1752600"/>
                  <a:gd name="connsiteX5" fmla="*/ 1708150 w 2139950"/>
                  <a:gd name="connsiteY5" fmla="*/ 0 h 1752600"/>
                  <a:gd name="connsiteX6" fmla="*/ 1257300 w 2139950"/>
                  <a:gd name="connsiteY6" fmla="*/ 228600 h 1752600"/>
                  <a:gd name="connsiteX7" fmla="*/ 812800 w 2139950"/>
                  <a:gd name="connsiteY7" fmla="*/ 400050 h 1752600"/>
                  <a:gd name="connsiteX8" fmla="*/ 0 w 2139950"/>
                  <a:gd name="connsiteY8" fmla="*/ 723900 h 1752600"/>
                  <a:gd name="connsiteX9" fmla="*/ 438150 w 2139950"/>
                  <a:gd name="connsiteY9" fmla="*/ 1117600 h 1752600"/>
                  <a:gd name="connsiteX10" fmla="*/ 514350 w 2139950"/>
                  <a:gd name="connsiteY10" fmla="*/ 1403350 h 1752600"/>
                  <a:gd name="connsiteX11" fmla="*/ 463550 w 2139950"/>
                  <a:gd name="connsiteY11" fmla="*/ 1752600 h 1752600"/>
                  <a:gd name="connsiteX0" fmla="*/ 463550 w 2139950"/>
                  <a:gd name="connsiteY0" fmla="*/ 1752600 h 1752600"/>
                  <a:gd name="connsiteX1" fmla="*/ 723900 w 2139950"/>
                  <a:gd name="connsiteY1" fmla="*/ 1625600 h 1752600"/>
                  <a:gd name="connsiteX2" fmla="*/ 1860550 w 2139950"/>
                  <a:gd name="connsiteY2" fmla="*/ 1104900 h 1752600"/>
                  <a:gd name="connsiteX3" fmla="*/ 2139950 w 2139950"/>
                  <a:gd name="connsiteY3" fmla="*/ 1028700 h 1752600"/>
                  <a:gd name="connsiteX4" fmla="*/ 1765300 w 2139950"/>
                  <a:gd name="connsiteY4" fmla="*/ 628650 h 1752600"/>
                  <a:gd name="connsiteX5" fmla="*/ 1708150 w 2139950"/>
                  <a:gd name="connsiteY5" fmla="*/ 0 h 1752600"/>
                  <a:gd name="connsiteX6" fmla="*/ 1257300 w 2139950"/>
                  <a:gd name="connsiteY6" fmla="*/ 228600 h 1752600"/>
                  <a:gd name="connsiteX7" fmla="*/ 812800 w 2139950"/>
                  <a:gd name="connsiteY7" fmla="*/ 400050 h 1752600"/>
                  <a:gd name="connsiteX8" fmla="*/ 0 w 2139950"/>
                  <a:gd name="connsiteY8" fmla="*/ 723900 h 1752600"/>
                  <a:gd name="connsiteX9" fmla="*/ 438150 w 2139950"/>
                  <a:gd name="connsiteY9" fmla="*/ 1117600 h 1752600"/>
                  <a:gd name="connsiteX10" fmla="*/ 514350 w 2139950"/>
                  <a:gd name="connsiteY10" fmla="*/ 1403350 h 1752600"/>
                  <a:gd name="connsiteX11" fmla="*/ 463550 w 2139950"/>
                  <a:gd name="connsiteY11" fmla="*/ 1752600 h 1752600"/>
                  <a:gd name="connsiteX0" fmla="*/ 528722 w 2205122"/>
                  <a:gd name="connsiteY0" fmla="*/ 1752600 h 1752600"/>
                  <a:gd name="connsiteX1" fmla="*/ 789072 w 2205122"/>
                  <a:gd name="connsiteY1" fmla="*/ 1625600 h 1752600"/>
                  <a:gd name="connsiteX2" fmla="*/ 1925722 w 2205122"/>
                  <a:gd name="connsiteY2" fmla="*/ 1104900 h 1752600"/>
                  <a:gd name="connsiteX3" fmla="*/ 2205122 w 2205122"/>
                  <a:gd name="connsiteY3" fmla="*/ 1028700 h 1752600"/>
                  <a:gd name="connsiteX4" fmla="*/ 1830472 w 2205122"/>
                  <a:gd name="connsiteY4" fmla="*/ 628650 h 1752600"/>
                  <a:gd name="connsiteX5" fmla="*/ 1773322 w 2205122"/>
                  <a:gd name="connsiteY5" fmla="*/ 0 h 1752600"/>
                  <a:gd name="connsiteX6" fmla="*/ 1322472 w 2205122"/>
                  <a:gd name="connsiteY6" fmla="*/ 228600 h 1752600"/>
                  <a:gd name="connsiteX7" fmla="*/ 877972 w 2205122"/>
                  <a:gd name="connsiteY7" fmla="*/ 400050 h 1752600"/>
                  <a:gd name="connsiteX8" fmla="*/ 65172 w 2205122"/>
                  <a:gd name="connsiteY8" fmla="*/ 723900 h 1752600"/>
                  <a:gd name="connsiteX9" fmla="*/ 95335 w 2205122"/>
                  <a:gd name="connsiteY9" fmla="*/ 750888 h 1752600"/>
                  <a:gd name="connsiteX10" fmla="*/ 503322 w 2205122"/>
                  <a:gd name="connsiteY10" fmla="*/ 1117600 h 1752600"/>
                  <a:gd name="connsiteX11" fmla="*/ 579522 w 2205122"/>
                  <a:gd name="connsiteY11" fmla="*/ 1403350 h 1752600"/>
                  <a:gd name="connsiteX12" fmla="*/ 528722 w 2205122"/>
                  <a:gd name="connsiteY12" fmla="*/ 1752600 h 1752600"/>
                  <a:gd name="connsiteX0" fmla="*/ 463550 w 2139950"/>
                  <a:gd name="connsiteY0" fmla="*/ 1752600 h 1752600"/>
                  <a:gd name="connsiteX1" fmla="*/ 723900 w 2139950"/>
                  <a:gd name="connsiteY1" fmla="*/ 1625600 h 1752600"/>
                  <a:gd name="connsiteX2" fmla="*/ 1860550 w 2139950"/>
                  <a:gd name="connsiteY2" fmla="*/ 1104900 h 1752600"/>
                  <a:gd name="connsiteX3" fmla="*/ 2139950 w 2139950"/>
                  <a:gd name="connsiteY3" fmla="*/ 1028700 h 1752600"/>
                  <a:gd name="connsiteX4" fmla="*/ 1765300 w 2139950"/>
                  <a:gd name="connsiteY4" fmla="*/ 628650 h 1752600"/>
                  <a:gd name="connsiteX5" fmla="*/ 1708150 w 2139950"/>
                  <a:gd name="connsiteY5" fmla="*/ 0 h 1752600"/>
                  <a:gd name="connsiteX6" fmla="*/ 1257300 w 2139950"/>
                  <a:gd name="connsiteY6" fmla="*/ 228600 h 1752600"/>
                  <a:gd name="connsiteX7" fmla="*/ 812800 w 2139950"/>
                  <a:gd name="connsiteY7" fmla="*/ 400050 h 1752600"/>
                  <a:gd name="connsiteX8" fmla="*/ 0 w 2139950"/>
                  <a:gd name="connsiteY8" fmla="*/ 723900 h 1752600"/>
                  <a:gd name="connsiteX9" fmla="*/ 30163 w 2139950"/>
                  <a:gd name="connsiteY9" fmla="*/ 750888 h 1752600"/>
                  <a:gd name="connsiteX10" fmla="*/ 438150 w 2139950"/>
                  <a:gd name="connsiteY10" fmla="*/ 1117600 h 1752600"/>
                  <a:gd name="connsiteX11" fmla="*/ 514350 w 2139950"/>
                  <a:gd name="connsiteY11" fmla="*/ 1403350 h 1752600"/>
                  <a:gd name="connsiteX12" fmla="*/ 463550 w 2139950"/>
                  <a:gd name="connsiteY12" fmla="*/ 1752600 h 1752600"/>
                  <a:gd name="connsiteX0" fmla="*/ 493666 w 2170066"/>
                  <a:gd name="connsiteY0" fmla="*/ 1752600 h 1752600"/>
                  <a:gd name="connsiteX1" fmla="*/ 754016 w 2170066"/>
                  <a:gd name="connsiteY1" fmla="*/ 1625600 h 1752600"/>
                  <a:gd name="connsiteX2" fmla="*/ 1890666 w 2170066"/>
                  <a:gd name="connsiteY2" fmla="*/ 1104900 h 1752600"/>
                  <a:gd name="connsiteX3" fmla="*/ 2170066 w 2170066"/>
                  <a:gd name="connsiteY3" fmla="*/ 1028700 h 1752600"/>
                  <a:gd name="connsiteX4" fmla="*/ 1795416 w 2170066"/>
                  <a:gd name="connsiteY4" fmla="*/ 628650 h 1752600"/>
                  <a:gd name="connsiteX5" fmla="*/ 1738266 w 2170066"/>
                  <a:gd name="connsiteY5" fmla="*/ 0 h 1752600"/>
                  <a:gd name="connsiteX6" fmla="*/ 1287416 w 2170066"/>
                  <a:gd name="connsiteY6" fmla="*/ 228600 h 1752600"/>
                  <a:gd name="connsiteX7" fmla="*/ 842916 w 2170066"/>
                  <a:gd name="connsiteY7" fmla="*/ 400050 h 1752600"/>
                  <a:gd name="connsiteX8" fmla="*/ 30116 w 2170066"/>
                  <a:gd name="connsiteY8" fmla="*/ 723900 h 1752600"/>
                  <a:gd name="connsiteX9" fmla="*/ 60279 w 2170066"/>
                  <a:gd name="connsiteY9" fmla="*/ 750888 h 1752600"/>
                  <a:gd name="connsiteX10" fmla="*/ 468266 w 2170066"/>
                  <a:gd name="connsiteY10" fmla="*/ 1117600 h 1752600"/>
                  <a:gd name="connsiteX11" fmla="*/ 544466 w 2170066"/>
                  <a:gd name="connsiteY11" fmla="*/ 1403350 h 1752600"/>
                  <a:gd name="connsiteX12" fmla="*/ 493666 w 2170066"/>
                  <a:gd name="connsiteY12" fmla="*/ 1752600 h 1752600"/>
                  <a:gd name="connsiteX0" fmla="*/ 493666 w 2170066"/>
                  <a:gd name="connsiteY0" fmla="*/ 1752600 h 1752600"/>
                  <a:gd name="connsiteX1" fmla="*/ 754016 w 2170066"/>
                  <a:gd name="connsiteY1" fmla="*/ 1625600 h 1752600"/>
                  <a:gd name="connsiteX2" fmla="*/ 1890666 w 2170066"/>
                  <a:gd name="connsiteY2" fmla="*/ 1104900 h 1752600"/>
                  <a:gd name="connsiteX3" fmla="*/ 2170066 w 2170066"/>
                  <a:gd name="connsiteY3" fmla="*/ 1028700 h 1752600"/>
                  <a:gd name="connsiteX4" fmla="*/ 1795416 w 2170066"/>
                  <a:gd name="connsiteY4" fmla="*/ 628650 h 1752600"/>
                  <a:gd name="connsiteX5" fmla="*/ 1738266 w 2170066"/>
                  <a:gd name="connsiteY5" fmla="*/ 0 h 1752600"/>
                  <a:gd name="connsiteX6" fmla="*/ 1287416 w 2170066"/>
                  <a:gd name="connsiteY6" fmla="*/ 228600 h 1752600"/>
                  <a:gd name="connsiteX7" fmla="*/ 842916 w 2170066"/>
                  <a:gd name="connsiteY7" fmla="*/ 400050 h 1752600"/>
                  <a:gd name="connsiteX8" fmla="*/ 30116 w 2170066"/>
                  <a:gd name="connsiteY8" fmla="*/ 723900 h 1752600"/>
                  <a:gd name="connsiteX9" fmla="*/ 60279 w 2170066"/>
                  <a:gd name="connsiteY9" fmla="*/ 750888 h 1752600"/>
                  <a:gd name="connsiteX10" fmla="*/ 468266 w 2170066"/>
                  <a:gd name="connsiteY10" fmla="*/ 1117600 h 1752600"/>
                  <a:gd name="connsiteX11" fmla="*/ 544466 w 2170066"/>
                  <a:gd name="connsiteY11" fmla="*/ 1403350 h 1752600"/>
                  <a:gd name="connsiteX12" fmla="*/ 493666 w 2170066"/>
                  <a:gd name="connsiteY12" fmla="*/ 1752600 h 1752600"/>
                  <a:gd name="connsiteX0" fmla="*/ 433387 w 2109787"/>
                  <a:gd name="connsiteY0" fmla="*/ 1752600 h 1752600"/>
                  <a:gd name="connsiteX1" fmla="*/ 693737 w 2109787"/>
                  <a:gd name="connsiteY1" fmla="*/ 1625600 h 1752600"/>
                  <a:gd name="connsiteX2" fmla="*/ 1830387 w 2109787"/>
                  <a:gd name="connsiteY2" fmla="*/ 1104900 h 1752600"/>
                  <a:gd name="connsiteX3" fmla="*/ 2109787 w 2109787"/>
                  <a:gd name="connsiteY3" fmla="*/ 1028700 h 1752600"/>
                  <a:gd name="connsiteX4" fmla="*/ 1735137 w 2109787"/>
                  <a:gd name="connsiteY4" fmla="*/ 628650 h 1752600"/>
                  <a:gd name="connsiteX5" fmla="*/ 1677987 w 2109787"/>
                  <a:gd name="connsiteY5" fmla="*/ 0 h 1752600"/>
                  <a:gd name="connsiteX6" fmla="*/ 1227137 w 2109787"/>
                  <a:gd name="connsiteY6" fmla="*/ 228600 h 1752600"/>
                  <a:gd name="connsiteX7" fmla="*/ 782637 w 2109787"/>
                  <a:gd name="connsiteY7" fmla="*/ 400050 h 1752600"/>
                  <a:gd name="connsiteX8" fmla="*/ 0 w 2109787"/>
                  <a:gd name="connsiteY8" fmla="*/ 750888 h 1752600"/>
                  <a:gd name="connsiteX9" fmla="*/ 407987 w 2109787"/>
                  <a:gd name="connsiteY9" fmla="*/ 1117600 h 1752600"/>
                  <a:gd name="connsiteX10" fmla="*/ 484187 w 2109787"/>
                  <a:gd name="connsiteY10" fmla="*/ 1403350 h 1752600"/>
                  <a:gd name="connsiteX11" fmla="*/ 433387 w 2109787"/>
                  <a:gd name="connsiteY11" fmla="*/ 1752600 h 1752600"/>
                  <a:gd name="connsiteX0" fmla="*/ 461962 w 2138362"/>
                  <a:gd name="connsiteY0" fmla="*/ 1752600 h 1752600"/>
                  <a:gd name="connsiteX1" fmla="*/ 722312 w 2138362"/>
                  <a:gd name="connsiteY1" fmla="*/ 1625600 h 1752600"/>
                  <a:gd name="connsiteX2" fmla="*/ 1858962 w 2138362"/>
                  <a:gd name="connsiteY2" fmla="*/ 1104900 h 1752600"/>
                  <a:gd name="connsiteX3" fmla="*/ 2138362 w 2138362"/>
                  <a:gd name="connsiteY3" fmla="*/ 1028700 h 1752600"/>
                  <a:gd name="connsiteX4" fmla="*/ 1763712 w 2138362"/>
                  <a:gd name="connsiteY4" fmla="*/ 628650 h 1752600"/>
                  <a:gd name="connsiteX5" fmla="*/ 1706562 w 2138362"/>
                  <a:gd name="connsiteY5" fmla="*/ 0 h 1752600"/>
                  <a:gd name="connsiteX6" fmla="*/ 1255712 w 2138362"/>
                  <a:gd name="connsiteY6" fmla="*/ 228600 h 1752600"/>
                  <a:gd name="connsiteX7" fmla="*/ 811212 w 2138362"/>
                  <a:gd name="connsiteY7" fmla="*/ 400050 h 1752600"/>
                  <a:gd name="connsiteX8" fmla="*/ 0 w 2138362"/>
                  <a:gd name="connsiteY8" fmla="*/ 744538 h 1752600"/>
                  <a:gd name="connsiteX9" fmla="*/ 436562 w 2138362"/>
                  <a:gd name="connsiteY9" fmla="*/ 1117600 h 1752600"/>
                  <a:gd name="connsiteX10" fmla="*/ 512762 w 2138362"/>
                  <a:gd name="connsiteY10" fmla="*/ 1403350 h 1752600"/>
                  <a:gd name="connsiteX11" fmla="*/ 461962 w 2138362"/>
                  <a:gd name="connsiteY11" fmla="*/ 1752600 h 1752600"/>
                  <a:gd name="connsiteX0" fmla="*/ 461962 w 2138362"/>
                  <a:gd name="connsiteY0" fmla="*/ 1752600 h 1752600"/>
                  <a:gd name="connsiteX1" fmla="*/ 722312 w 2138362"/>
                  <a:gd name="connsiteY1" fmla="*/ 1625600 h 1752600"/>
                  <a:gd name="connsiteX2" fmla="*/ 1858962 w 2138362"/>
                  <a:gd name="connsiteY2" fmla="*/ 1104900 h 1752600"/>
                  <a:gd name="connsiteX3" fmla="*/ 2138362 w 2138362"/>
                  <a:gd name="connsiteY3" fmla="*/ 1028700 h 1752600"/>
                  <a:gd name="connsiteX4" fmla="*/ 1763712 w 2138362"/>
                  <a:gd name="connsiteY4" fmla="*/ 628650 h 1752600"/>
                  <a:gd name="connsiteX5" fmla="*/ 1706562 w 2138362"/>
                  <a:gd name="connsiteY5" fmla="*/ 0 h 1752600"/>
                  <a:gd name="connsiteX6" fmla="*/ 1255712 w 2138362"/>
                  <a:gd name="connsiteY6" fmla="*/ 228600 h 1752600"/>
                  <a:gd name="connsiteX7" fmla="*/ 811212 w 2138362"/>
                  <a:gd name="connsiteY7" fmla="*/ 400050 h 1752600"/>
                  <a:gd name="connsiteX8" fmla="*/ 0 w 2138362"/>
                  <a:gd name="connsiteY8" fmla="*/ 744538 h 1752600"/>
                  <a:gd name="connsiteX9" fmla="*/ 436562 w 2138362"/>
                  <a:gd name="connsiteY9" fmla="*/ 1117600 h 1752600"/>
                  <a:gd name="connsiteX10" fmla="*/ 512762 w 2138362"/>
                  <a:gd name="connsiteY10" fmla="*/ 1403350 h 1752600"/>
                  <a:gd name="connsiteX11" fmla="*/ 461962 w 2138362"/>
                  <a:gd name="connsiteY11" fmla="*/ 1752600 h 1752600"/>
                  <a:gd name="connsiteX0" fmla="*/ 494105 w 2170505"/>
                  <a:gd name="connsiteY0" fmla="*/ 1752600 h 1752600"/>
                  <a:gd name="connsiteX1" fmla="*/ 754455 w 2170505"/>
                  <a:gd name="connsiteY1" fmla="*/ 1625600 h 1752600"/>
                  <a:gd name="connsiteX2" fmla="*/ 1891105 w 2170505"/>
                  <a:gd name="connsiteY2" fmla="*/ 1104900 h 1752600"/>
                  <a:gd name="connsiteX3" fmla="*/ 2170505 w 2170505"/>
                  <a:gd name="connsiteY3" fmla="*/ 1028700 h 1752600"/>
                  <a:gd name="connsiteX4" fmla="*/ 1795855 w 2170505"/>
                  <a:gd name="connsiteY4" fmla="*/ 628650 h 1752600"/>
                  <a:gd name="connsiteX5" fmla="*/ 1738705 w 2170505"/>
                  <a:gd name="connsiteY5" fmla="*/ 0 h 1752600"/>
                  <a:gd name="connsiteX6" fmla="*/ 1287855 w 2170505"/>
                  <a:gd name="connsiteY6" fmla="*/ 228600 h 1752600"/>
                  <a:gd name="connsiteX7" fmla="*/ 843355 w 2170505"/>
                  <a:gd name="connsiteY7" fmla="*/ 400050 h 1752600"/>
                  <a:gd name="connsiteX8" fmla="*/ 32143 w 2170505"/>
                  <a:gd name="connsiteY8" fmla="*/ 744538 h 1752600"/>
                  <a:gd name="connsiteX9" fmla="*/ 208355 w 2170505"/>
                  <a:gd name="connsiteY9" fmla="*/ 822325 h 1752600"/>
                  <a:gd name="connsiteX10" fmla="*/ 468705 w 2170505"/>
                  <a:gd name="connsiteY10" fmla="*/ 1117600 h 1752600"/>
                  <a:gd name="connsiteX11" fmla="*/ 544905 w 2170505"/>
                  <a:gd name="connsiteY11" fmla="*/ 1403350 h 1752600"/>
                  <a:gd name="connsiteX12" fmla="*/ 494105 w 2170505"/>
                  <a:gd name="connsiteY12" fmla="*/ 1752600 h 1752600"/>
                  <a:gd name="connsiteX0" fmla="*/ 482788 w 2159188"/>
                  <a:gd name="connsiteY0" fmla="*/ 1752600 h 1752600"/>
                  <a:gd name="connsiteX1" fmla="*/ 743138 w 2159188"/>
                  <a:gd name="connsiteY1" fmla="*/ 1625600 h 1752600"/>
                  <a:gd name="connsiteX2" fmla="*/ 1879788 w 2159188"/>
                  <a:gd name="connsiteY2" fmla="*/ 1104900 h 1752600"/>
                  <a:gd name="connsiteX3" fmla="*/ 2159188 w 2159188"/>
                  <a:gd name="connsiteY3" fmla="*/ 1028700 h 1752600"/>
                  <a:gd name="connsiteX4" fmla="*/ 1784538 w 2159188"/>
                  <a:gd name="connsiteY4" fmla="*/ 628650 h 1752600"/>
                  <a:gd name="connsiteX5" fmla="*/ 1727388 w 2159188"/>
                  <a:gd name="connsiteY5" fmla="*/ 0 h 1752600"/>
                  <a:gd name="connsiteX6" fmla="*/ 1276538 w 2159188"/>
                  <a:gd name="connsiteY6" fmla="*/ 228600 h 1752600"/>
                  <a:gd name="connsiteX7" fmla="*/ 832038 w 2159188"/>
                  <a:gd name="connsiteY7" fmla="*/ 400050 h 1752600"/>
                  <a:gd name="connsiteX8" fmla="*/ 33526 w 2159188"/>
                  <a:gd name="connsiteY8" fmla="*/ 723900 h 1752600"/>
                  <a:gd name="connsiteX9" fmla="*/ 197038 w 2159188"/>
                  <a:gd name="connsiteY9" fmla="*/ 822325 h 1752600"/>
                  <a:gd name="connsiteX10" fmla="*/ 457388 w 2159188"/>
                  <a:gd name="connsiteY10" fmla="*/ 1117600 h 1752600"/>
                  <a:gd name="connsiteX11" fmla="*/ 533588 w 2159188"/>
                  <a:gd name="connsiteY11" fmla="*/ 1403350 h 1752600"/>
                  <a:gd name="connsiteX12" fmla="*/ 482788 w 2159188"/>
                  <a:gd name="connsiteY12" fmla="*/ 1752600 h 1752600"/>
                  <a:gd name="connsiteX0" fmla="*/ 482788 w 2159188"/>
                  <a:gd name="connsiteY0" fmla="*/ 1752600 h 1752600"/>
                  <a:gd name="connsiteX1" fmla="*/ 743138 w 2159188"/>
                  <a:gd name="connsiteY1" fmla="*/ 1625600 h 1752600"/>
                  <a:gd name="connsiteX2" fmla="*/ 1879788 w 2159188"/>
                  <a:gd name="connsiteY2" fmla="*/ 1104900 h 1752600"/>
                  <a:gd name="connsiteX3" fmla="*/ 2159188 w 2159188"/>
                  <a:gd name="connsiteY3" fmla="*/ 1028700 h 1752600"/>
                  <a:gd name="connsiteX4" fmla="*/ 1784538 w 2159188"/>
                  <a:gd name="connsiteY4" fmla="*/ 628650 h 1752600"/>
                  <a:gd name="connsiteX5" fmla="*/ 1727388 w 2159188"/>
                  <a:gd name="connsiteY5" fmla="*/ 0 h 1752600"/>
                  <a:gd name="connsiteX6" fmla="*/ 1276538 w 2159188"/>
                  <a:gd name="connsiteY6" fmla="*/ 228600 h 1752600"/>
                  <a:gd name="connsiteX7" fmla="*/ 832038 w 2159188"/>
                  <a:gd name="connsiteY7" fmla="*/ 400050 h 1752600"/>
                  <a:gd name="connsiteX8" fmla="*/ 33526 w 2159188"/>
                  <a:gd name="connsiteY8" fmla="*/ 723900 h 1752600"/>
                  <a:gd name="connsiteX9" fmla="*/ 197038 w 2159188"/>
                  <a:gd name="connsiteY9" fmla="*/ 822325 h 1752600"/>
                  <a:gd name="connsiteX10" fmla="*/ 457388 w 2159188"/>
                  <a:gd name="connsiteY10" fmla="*/ 1117600 h 1752600"/>
                  <a:gd name="connsiteX11" fmla="*/ 533588 w 2159188"/>
                  <a:gd name="connsiteY11" fmla="*/ 1403350 h 1752600"/>
                  <a:gd name="connsiteX12" fmla="*/ 482788 w 2159188"/>
                  <a:gd name="connsiteY12" fmla="*/ 1752600 h 1752600"/>
                  <a:gd name="connsiteX0" fmla="*/ 482788 w 2159188"/>
                  <a:gd name="connsiteY0" fmla="*/ 1800705 h 1800705"/>
                  <a:gd name="connsiteX1" fmla="*/ 743138 w 2159188"/>
                  <a:gd name="connsiteY1" fmla="*/ 1673705 h 1800705"/>
                  <a:gd name="connsiteX2" fmla="*/ 1879788 w 2159188"/>
                  <a:gd name="connsiteY2" fmla="*/ 1153005 h 1800705"/>
                  <a:gd name="connsiteX3" fmla="*/ 2159188 w 2159188"/>
                  <a:gd name="connsiteY3" fmla="*/ 1076805 h 1800705"/>
                  <a:gd name="connsiteX4" fmla="*/ 1784538 w 2159188"/>
                  <a:gd name="connsiteY4" fmla="*/ 676755 h 1800705"/>
                  <a:gd name="connsiteX5" fmla="*/ 1727388 w 2159188"/>
                  <a:gd name="connsiteY5" fmla="*/ 48105 h 1800705"/>
                  <a:gd name="connsiteX6" fmla="*/ 1628963 w 2159188"/>
                  <a:gd name="connsiteY6" fmla="*/ 62393 h 1800705"/>
                  <a:gd name="connsiteX7" fmla="*/ 1276538 w 2159188"/>
                  <a:gd name="connsiteY7" fmla="*/ 276705 h 1800705"/>
                  <a:gd name="connsiteX8" fmla="*/ 832038 w 2159188"/>
                  <a:gd name="connsiteY8" fmla="*/ 448155 h 1800705"/>
                  <a:gd name="connsiteX9" fmla="*/ 33526 w 2159188"/>
                  <a:gd name="connsiteY9" fmla="*/ 772005 h 1800705"/>
                  <a:gd name="connsiteX10" fmla="*/ 197038 w 2159188"/>
                  <a:gd name="connsiteY10" fmla="*/ 870430 h 1800705"/>
                  <a:gd name="connsiteX11" fmla="*/ 457388 w 2159188"/>
                  <a:gd name="connsiteY11" fmla="*/ 1165705 h 1800705"/>
                  <a:gd name="connsiteX12" fmla="*/ 533588 w 2159188"/>
                  <a:gd name="connsiteY12" fmla="*/ 1451455 h 1800705"/>
                  <a:gd name="connsiteX13" fmla="*/ 482788 w 2159188"/>
                  <a:gd name="connsiteY13" fmla="*/ 1800705 h 1800705"/>
                  <a:gd name="connsiteX0" fmla="*/ 482788 w 2159188"/>
                  <a:gd name="connsiteY0" fmla="*/ 1780566 h 1780566"/>
                  <a:gd name="connsiteX1" fmla="*/ 743138 w 2159188"/>
                  <a:gd name="connsiteY1" fmla="*/ 1653566 h 1780566"/>
                  <a:gd name="connsiteX2" fmla="*/ 1879788 w 2159188"/>
                  <a:gd name="connsiteY2" fmla="*/ 1132866 h 1780566"/>
                  <a:gd name="connsiteX3" fmla="*/ 2159188 w 2159188"/>
                  <a:gd name="connsiteY3" fmla="*/ 1056666 h 1780566"/>
                  <a:gd name="connsiteX4" fmla="*/ 1784538 w 2159188"/>
                  <a:gd name="connsiteY4" fmla="*/ 656616 h 1780566"/>
                  <a:gd name="connsiteX5" fmla="*/ 1770251 w 2159188"/>
                  <a:gd name="connsiteY5" fmla="*/ 59716 h 1780566"/>
                  <a:gd name="connsiteX6" fmla="*/ 1628963 w 2159188"/>
                  <a:gd name="connsiteY6" fmla="*/ 42254 h 1780566"/>
                  <a:gd name="connsiteX7" fmla="*/ 1276538 w 2159188"/>
                  <a:gd name="connsiteY7" fmla="*/ 256566 h 1780566"/>
                  <a:gd name="connsiteX8" fmla="*/ 832038 w 2159188"/>
                  <a:gd name="connsiteY8" fmla="*/ 428016 h 1780566"/>
                  <a:gd name="connsiteX9" fmla="*/ 33526 w 2159188"/>
                  <a:gd name="connsiteY9" fmla="*/ 751866 h 1780566"/>
                  <a:gd name="connsiteX10" fmla="*/ 197038 w 2159188"/>
                  <a:gd name="connsiteY10" fmla="*/ 850291 h 1780566"/>
                  <a:gd name="connsiteX11" fmla="*/ 457388 w 2159188"/>
                  <a:gd name="connsiteY11" fmla="*/ 1145566 h 1780566"/>
                  <a:gd name="connsiteX12" fmla="*/ 533588 w 2159188"/>
                  <a:gd name="connsiteY12" fmla="*/ 1431316 h 1780566"/>
                  <a:gd name="connsiteX13" fmla="*/ 482788 w 2159188"/>
                  <a:gd name="connsiteY13" fmla="*/ 1780566 h 1780566"/>
                  <a:gd name="connsiteX0" fmla="*/ 482788 w 2159188"/>
                  <a:gd name="connsiteY0" fmla="*/ 1780566 h 1780566"/>
                  <a:gd name="connsiteX1" fmla="*/ 743138 w 2159188"/>
                  <a:gd name="connsiteY1" fmla="*/ 1653566 h 1780566"/>
                  <a:gd name="connsiteX2" fmla="*/ 1879788 w 2159188"/>
                  <a:gd name="connsiteY2" fmla="*/ 1132866 h 1780566"/>
                  <a:gd name="connsiteX3" fmla="*/ 2159188 w 2159188"/>
                  <a:gd name="connsiteY3" fmla="*/ 1056666 h 1780566"/>
                  <a:gd name="connsiteX4" fmla="*/ 1784538 w 2159188"/>
                  <a:gd name="connsiteY4" fmla="*/ 656616 h 1780566"/>
                  <a:gd name="connsiteX5" fmla="*/ 1770251 w 2159188"/>
                  <a:gd name="connsiteY5" fmla="*/ 59716 h 1780566"/>
                  <a:gd name="connsiteX6" fmla="*/ 1628963 w 2159188"/>
                  <a:gd name="connsiteY6" fmla="*/ 42254 h 1780566"/>
                  <a:gd name="connsiteX7" fmla="*/ 1276538 w 2159188"/>
                  <a:gd name="connsiteY7" fmla="*/ 256566 h 1780566"/>
                  <a:gd name="connsiteX8" fmla="*/ 832038 w 2159188"/>
                  <a:gd name="connsiteY8" fmla="*/ 428016 h 1780566"/>
                  <a:gd name="connsiteX9" fmla="*/ 33526 w 2159188"/>
                  <a:gd name="connsiteY9" fmla="*/ 751866 h 1780566"/>
                  <a:gd name="connsiteX10" fmla="*/ 197038 w 2159188"/>
                  <a:gd name="connsiteY10" fmla="*/ 850291 h 1780566"/>
                  <a:gd name="connsiteX11" fmla="*/ 457388 w 2159188"/>
                  <a:gd name="connsiteY11" fmla="*/ 1145566 h 1780566"/>
                  <a:gd name="connsiteX12" fmla="*/ 533588 w 2159188"/>
                  <a:gd name="connsiteY12" fmla="*/ 1431316 h 1780566"/>
                  <a:gd name="connsiteX13" fmla="*/ 482788 w 2159188"/>
                  <a:gd name="connsiteY13" fmla="*/ 1780566 h 1780566"/>
                  <a:gd name="connsiteX0" fmla="*/ 482788 w 2159188"/>
                  <a:gd name="connsiteY0" fmla="*/ 1756500 h 1756500"/>
                  <a:gd name="connsiteX1" fmla="*/ 743138 w 2159188"/>
                  <a:gd name="connsiteY1" fmla="*/ 1629500 h 1756500"/>
                  <a:gd name="connsiteX2" fmla="*/ 1879788 w 2159188"/>
                  <a:gd name="connsiteY2" fmla="*/ 1108800 h 1756500"/>
                  <a:gd name="connsiteX3" fmla="*/ 2159188 w 2159188"/>
                  <a:gd name="connsiteY3" fmla="*/ 1032600 h 1756500"/>
                  <a:gd name="connsiteX4" fmla="*/ 1784538 w 2159188"/>
                  <a:gd name="connsiteY4" fmla="*/ 632550 h 1756500"/>
                  <a:gd name="connsiteX5" fmla="*/ 1770251 w 2159188"/>
                  <a:gd name="connsiteY5" fmla="*/ 35650 h 1756500"/>
                  <a:gd name="connsiteX6" fmla="*/ 1619438 w 2159188"/>
                  <a:gd name="connsiteY6" fmla="*/ 103913 h 1756500"/>
                  <a:gd name="connsiteX7" fmla="*/ 1276538 w 2159188"/>
                  <a:gd name="connsiteY7" fmla="*/ 232500 h 1756500"/>
                  <a:gd name="connsiteX8" fmla="*/ 832038 w 2159188"/>
                  <a:gd name="connsiteY8" fmla="*/ 403950 h 1756500"/>
                  <a:gd name="connsiteX9" fmla="*/ 33526 w 2159188"/>
                  <a:gd name="connsiteY9" fmla="*/ 727800 h 1756500"/>
                  <a:gd name="connsiteX10" fmla="*/ 197038 w 2159188"/>
                  <a:gd name="connsiteY10" fmla="*/ 826225 h 1756500"/>
                  <a:gd name="connsiteX11" fmla="*/ 457388 w 2159188"/>
                  <a:gd name="connsiteY11" fmla="*/ 1121500 h 1756500"/>
                  <a:gd name="connsiteX12" fmla="*/ 533588 w 2159188"/>
                  <a:gd name="connsiteY12" fmla="*/ 1407250 h 1756500"/>
                  <a:gd name="connsiteX13" fmla="*/ 482788 w 2159188"/>
                  <a:gd name="connsiteY13" fmla="*/ 1756500 h 1756500"/>
                  <a:gd name="connsiteX0" fmla="*/ 482788 w 2159188"/>
                  <a:gd name="connsiteY0" fmla="*/ 1756500 h 1756500"/>
                  <a:gd name="connsiteX1" fmla="*/ 743138 w 2159188"/>
                  <a:gd name="connsiteY1" fmla="*/ 1629500 h 1756500"/>
                  <a:gd name="connsiteX2" fmla="*/ 1879788 w 2159188"/>
                  <a:gd name="connsiteY2" fmla="*/ 1108800 h 1756500"/>
                  <a:gd name="connsiteX3" fmla="*/ 2159188 w 2159188"/>
                  <a:gd name="connsiteY3" fmla="*/ 1032600 h 1756500"/>
                  <a:gd name="connsiteX4" fmla="*/ 1784538 w 2159188"/>
                  <a:gd name="connsiteY4" fmla="*/ 632550 h 1756500"/>
                  <a:gd name="connsiteX5" fmla="*/ 1770251 w 2159188"/>
                  <a:gd name="connsiteY5" fmla="*/ 35650 h 1756500"/>
                  <a:gd name="connsiteX6" fmla="*/ 1619438 w 2159188"/>
                  <a:gd name="connsiteY6" fmla="*/ 103913 h 1756500"/>
                  <a:gd name="connsiteX7" fmla="*/ 1276538 w 2159188"/>
                  <a:gd name="connsiteY7" fmla="*/ 213450 h 1756500"/>
                  <a:gd name="connsiteX8" fmla="*/ 832038 w 2159188"/>
                  <a:gd name="connsiteY8" fmla="*/ 403950 h 1756500"/>
                  <a:gd name="connsiteX9" fmla="*/ 33526 w 2159188"/>
                  <a:gd name="connsiteY9" fmla="*/ 727800 h 1756500"/>
                  <a:gd name="connsiteX10" fmla="*/ 197038 w 2159188"/>
                  <a:gd name="connsiteY10" fmla="*/ 826225 h 1756500"/>
                  <a:gd name="connsiteX11" fmla="*/ 457388 w 2159188"/>
                  <a:gd name="connsiteY11" fmla="*/ 1121500 h 1756500"/>
                  <a:gd name="connsiteX12" fmla="*/ 533588 w 2159188"/>
                  <a:gd name="connsiteY12" fmla="*/ 1407250 h 1756500"/>
                  <a:gd name="connsiteX13" fmla="*/ 482788 w 2159188"/>
                  <a:gd name="connsiteY13" fmla="*/ 1756500 h 1756500"/>
                  <a:gd name="connsiteX0" fmla="*/ 482788 w 2159188"/>
                  <a:gd name="connsiteY0" fmla="*/ 1756500 h 1756500"/>
                  <a:gd name="connsiteX1" fmla="*/ 743138 w 2159188"/>
                  <a:gd name="connsiteY1" fmla="*/ 1629500 h 1756500"/>
                  <a:gd name="connsiteX2" fmla="*/ 1879788 w 2159188"/>
                  <a:gd name="connsiteY2" fmla="*/ 1108800 h 1756500"/>
                  <a:gd name="connsiteX3" fmla="*/ 2108388 w 2159188"/>
                  <a:gd name="connsiteY3" fmla="*/ 1062763 h 1756500"/>
                  <a:gd name="connsiteX4" fmla="*/ 2159188 w 2159188"/>
                  <a:gd name="connsiteY4" fmla="*/ 1032600 h 1756500"/>
                  <a:gd name="connsiteX5" fmla="*/ 1784538 w 2159188"/>
                  <a:gd name="connsiteY5" fmla="*/ 632550 h 1756500"/>
                  <a:gd name="connsiteX6" fmla="*/ 1770251 w 2159188"/>
                  <a:gd name="connsiteY6" fmla="*/ 35650 h 1756500"/>
                  <a:gd name="connsiteX7" fmla="*/ 1619438 w 2159188"/>
                  <a:gd name="connsiteY7" fmla="*/ 103913 h 1756500"/>
                  <a:gd name="connsiteX8" fmla="*/ 1276538 w 2159188"/>
                  <a:gd name="connsiteY8" fmla="*/ 213450 h 1756500"/>
                  <a:gd name="connsiteX9" fmla="*/ 832038 w 2159188"/>
                  <a:gd name="connsiteY9" fmla="*/ 403950 h 1756500"/>
                  <a:gd name="connsiteX10" fmla="*/ 33526 w 2159188"/>
                  <a:gd name="connsiteY10" fmla="*/ 727800 h 1756500"/>
                  <a:gd name="connsiteX11" fmla="*/ 197038 w 2159188"/>
                  <a:gd name="connsiteY11" fmla="*/ 826225 h 1756500"/>
                  <a:gd name="connsiteX12" fmla="*/ 457388 w 2159188"/>
                  <a:gd name="connsiteY12" fmla="*/ 1121500 h 1756500"/>
                  <a:gd name="connsiteX13" fmla="*/ 533588 w 2159188"/>
                  <a:gd name="connsiteY13" fmla="*/ 1407250 h 1756500"/>
                  <a:gd name="connsiteX14" fmla="*/ 482788 w 2159188"/>
                  <a:gd name="connsiteY14" fmla="*/ 1756500 h 1756500"/>
                  <a:gd name="connsiteX0" fmla="*/ 471676 w 2159188"/>
                  <a:gd name="connsiteY0" fmla="*/ 1781900 h 1781900"/>
                  <a:gd name="connsiteX1" fmla="*/ 743138 w 2159188"/>
                  <a:gd name="connsiteY1" fmla="*/ 1629500 h 1781900"/>
                  <a:gd name="connsiteX2" fmla="*/ 1879788 w 2159188"/>
                  <a:gd name="connsiteY2" fmla="*/ 1108800 h 1781900"/>
                  <a:gd name="connsiteX3" fmla="*/ 2108388 w 2159188"/>
                  <a:gd name="connsiteY3" fmla="*/ 1062763 h 1781900"/>
                  <a:gd name="connsiteX4" fmla="*/ 2159188 w 2159188"/>
                  <a:gd name="connsiteY4" fmla="*/ 1032600 h 1781900"/>
                  <a:gd name="connsiteX5" fmla="*/ 1784538 w 2159188"/>
                  <a:gd name="connsiteY5" fmla="*/ 632550 h 1781900"/>
                  <a:gd name="connsiteX6" fmla="*/ 1770251 w 2159188"/>
                  <a:gd name="connsiteY6" fmla="*/ 35650 h 1781900"/>
                  <a:gd name="connsiteX7" fmla="*/ 1619438 w 2159188"/>
                  <a:gd name="connsiteY7" fmla="*/ 103913 h 1781900"/>
                  <a:gd name="connsiteX8" fmla="*/ 1276538 w 2159188"/>
                  <a:gd name="connsiteY8" fmla="*/ 213450 h 1781900"/>
                  <a:gd name="connsiteX9" fmla="*/ 832038 w 2159188"/>
                  <a:gd name="connsiteY9" fmla="*/ 403950 h 1781900"/>
                  <a:gd name="connsiteX10" fmla="*/ 33526 w 2159188"/>
                  <a:gd name="connsiteY10" fmla="*/ 727800 h 1781900"/>
                  <a:gd name="connsiteX11" fmla="*/ 197038 w 2159188"/>
                  <a:gd name="connsiteY11" fmla="*/ 826225 h 1781900"/>
                  <a:gd name="connsiteX12" fmla="*/ 457388 w 2159188"/>
                  <a:gd name="connsiteY12" fmla="*/ 1121500 h 1781900"/>
                  <a:gd name="connsiteX13" fmla="*/ 533588 w 2159188"/>
                  <a:gd name="connsiteY13" fmla="*/ 1407250 h 1781900"/>
                  <a:gd name="connsiteX14" fmla="*/ 471676 w 2159188"/>
                  <a:gd name="connsiteY14" fmla="*/ 1781900 h 1781900"/>
                  <a:gd name="connsiteX0" fmla="*/ 471676 w 2159188"/>
                  <a:gd name="connsiteY0" fmla="*/ 1781900 h 1781900"/>
                  <a:gd name="connsiteX1" fmla="*/ 733613 w 2159188"/>
                  <a:gd name="connsiteY1" fmla="*/ 1612038 h 1781900"/>
                  <a:gd name="connsiteX2" fmla="*/ 1879788 w 2159188"/>
                  <a:gd name="connsiteY2" fmla="*/ 1108800 h 1781900"/>
                  <a:gd name="connsiteX3" fmla="*/ 2108388 w 2159188"/>
                  <a:gd name="connsiteY3" fmla="*/ 1062763 h 1781900"/>
                  <a:gd name="connsiteX4" fmla="*/ 2159188 w 2159188"/>
                  <a:gd name="connsiteY4" fmla="*/ 1032600 h 1781900"/>
                  <a:gd name="connsiteX5" fmla="*/ 1784538 w 2159188"/>
                  <a:gd name="connsiteY5" fmla="*/ 632550 h 1781900"/>
                  <a:gd name="connsiteX6" fmla="*/ 1770251 w 2159188"/>
                  <a:gd name="connsiteY6" fmla="*/ 35650 h 1781900"/>
                  <a:gd name="connsiteX7" fmla="*/ 1619438 w 2159188"/>
                  <a:gd name="connsiteY7" fmla="*/ 103913 h 1781900"/>
                  <a:gd name="connsiteX8" fmla="*/ 1276538 w 2159188"/>
                  <a:gd name="connsiteY8" fmla="*/ 213450 h 1781900"/>
                  <a:gd name="connsiteX9" fmla="*/ 832038 w 2159188"/>
                  <a:gd name="connsiteY9" fmla="*/ 403950 h 1781900"/>
                  <a:gd name="connsiteX10" fmla="*/ 33526 w 2159188"/>
                  <a:gd name="connsiteY10" fmla="*/ 727800 h 1781900"/>
                  <a:gd name="connsiteX11" fmla="*/ 197038 w 2159188"/>
                  <a:gd name="connsiteY11" fmla="*/ 826225 h 1781900"/>
                  <a:gd name="connsiteX12" fmla="*/ 457388 w 2159188"/>
                  <a:gd name="connsiteY12" fmla="*/ 1121500 h 1781900"/>
                  <a:gd name="connsiteX13" fmla="*/ 533588 w 2159188"/>
                  <a:gd name="connsiteY13" fmla="*/ 1407250 h 1781900"/>
                  <a:gd name="connsiteX14" fmla="*/ 471676 w 2159188"/>
                  <a:gd name="connsiteY14" fmla="*/ 1781900 h 1781900"/>
                  <a:gd name="connsiteX0" fmla="*/ 471676 w 2159188"/>
                  <a:gd name="connsiteY0" fmla="*/ 1781900 h 1781900"/>
                  <a:gd name="connsiteX1" fmla="*/ 733613 w 2159188"/>
                  <a:gd name="connsiteY1" fmla="*/ 1612038 h 1781900"/>
                  <a:gd name="connsiteX2" fmla="*/ 1879788 w 2159188"/>
                  <a:gd name="connsiteY2" fmla="*/ 1108800 h 1781900"/>
                  <a:gd name="connsiteX3" fmla="*/ 2108388 w 2159188"/>
                  <a:gd name="connsiteY3" fmla="*/ 1062763 h 1781900"/>
                  <a:gd name="connsiteX4" fmla="*/ 2159188 w 2159188"/>
                  <a:gd name="connsiteY4" fmla="*/ 1032600 h 1781900"/>
                  <a:gd name="connsiteX5" fmla="*/ 1784538 w 2159188"/>
                  <a:gd name="connsiteY5" fmla="*/ 632550 h 1781900"/>
                  <a:gd name="connsiteX6" fmla="*/ 1770251 w 2159188"/>
                  <a:gd name="connsiteY6" fmla="*/ 35650 h 1781900"/>
                  <a:gd name="connsiteX7" fmla="*/ 1619438 w 2159188"/>
                  <a:gd name="connsiteY7" fmla="*/ 103913 h 1781900"/>
                  <a:gd name="connsiteX8" fmla="*/ 1276538 w 2159188"/>
                  <a:gd name="connsiteY8" fmla="*/ 213450 h 1781900"/>
                  <a:gd name="connsiteX9" fmla="*/ 832038 w 2159188"/>
                  <a:gd name="connsiteY9" fmla="*/ 403950 h 1781900"/>
                  <a:gd name="connsiteX10" fmla="*/ 33526 w 2159188"/>
                  <a:gd name="connsiteY10" fmla="*/ 727800 h 1781900"/>
                  <a:gd name="connsiteX11" fmla="*/ 197038 w 2159188"/>
                  <a:gd name="connsiteY11" fmla="*/ 826225 h 1781900"/>
                  <a:gd name="connsiteX12" fmla="*/ 457388 w 2159188"/>
                  <a:gd name="connsiteY12" fmla="*/ 1121500 h 1781900"/>
                  <a:gd name="connsiteX13" fmla="*/ 533588 w 2159188"/>
                  <a:gd name="connsiteY13" fmla="*/ 1407250 h 1781900"/>
                  <a:gd name="connsiteX14" fmla="*/ 471676 w 2159188"/>
                  <a:gd name="connsiteY14" fmla="*/ 1781900 h 1781900"/>
                  <a:gd name="connsiteX0" fmla="*/ 471676 w 2159188"/>
                  <a:gd name="connsiteY0" fmla="*/ 1781900 h 1781900"/>
                  <a:gd name="connsiteX1" fmla="*/ 733613 w 2159188"/>
                  <a:gd name="connsiteY1" fmla="*/ 1612038 h 1781900"/>
                  <a:gd name="connsiteX2" fmla="*/ 1879788 w 2159188"/>
                  <a:gd name="connsiteY2" fmla="*/ 1108800 h 1781900"/>
                  <a:gd name="connsiteX3" fmla="*/ 2108388 w 2159188"/>
                  <a:gd name="connsiteY3" fmla="*/ 1062763 h 1781900"/>
                  <a:gd name="connsiteX4" fmla="*/ 2159188 w 2159188"/>
                  <a:gd name="connsiteY4" fmla="*/ 1032600 h 1781900"/>
                  <a:gd name="connsiteX5" fmla="*/ 1784538 w 2159188"/>
                  <a:gd name="connsiteY5" fmla="*/ 632550 h 1781900"/>
                  <a:gd name="connsiteX6" fmla="*/ 1770251 w 2159188"/>
                  <a:gd name="connsiteY6" fmla="*/ 35650 h 1781900"/>
                  <a:gd name="connsiteX7" fmla="*/ 1619438 w 2159188"/>
                  <a:gd name="connsiteY7" fmla="*/ 103913 h 1781900"/>
                  <a:gd name="connsiteX8" fmla="*/ 1276538 w 2159188"/>
                  <a:gd name="connsiteY8" fmla="*/ 213450 h 1781900"/>
                  <a:gd name="connsiteX9" fmla="*/ 832038 w 2159188"/>
                  <a:gd name="connsiteY9" fmla="*/ 403950 h 1781900"/>
                  <a:gd name="connsiteX10" fmla="*/ 33526 w 2159188"/>
                  <a:gd name="connsiteY10" fmla="*/ 727800 h 1781900"/>
                  <a:gd name="connsiteX11" fmla="*/ 197038 w 2159188"/>
                  <a:gd name="connsiteY11" fmla="*/ 826225 h 1781900"/>
                  <a:gd name="connsiteX12" fmla="*/ 457388 w 2159188"/>
                  <a:gd name="connsiteY12" fmla="*/ 1121500 h 1781900"/>
                  <a:gd name="connsiteX13" fmla="*/ 533588 w 2159188"/>
                  <a:gd name="connsiteY13" fmla="*/ 1407250 h 1781900"/>
                  <a:gd name="connsiteX14" fmla="*/ 471676 w 2159188"/>
                  <a:gd name="connsiteY14" fmla="*/ 1781900 h 1781900"/>
                  <a:gd name="connsiteX0" fmla="*/ 471676 w 2159188"/>
                  <a:gd name="connsiteY0" fmla="*/ 1781900 h 1781900"/>
                  <a:gd name="connsiteX1" fmla="*/ 733613 w 2159188"/>
                  <a:gd name="connsiteY1" fmla="*/ 1612038 h 1781900"/>
                  <a:gd name="connsiteX2" fmla="*/ 1879788 w 2159188"/>
                  <a:gd name="connsiteY2" fmla="*/ 1108800 h 1781900"/>
                  <a:gd name="connsiteX3" fmla="*/ 2108388 w 2159188"/>
                  <a:gd name="connsiteY3" fmla="*/ 1062763 h 1781900"/>
                  <a:gd name="connsiteX4" fmla="*/ 2159188 w 2159188"/>
                  <a:gd name="connsiteY4" fmla="*/ 1032600 h 1781900"/>
                  <a:gd name="connsiteX5" fmla="*/ 1784538 w 2159188"/>
                  <a:gd name="connsiteY5" fmla="*/ 632550 h 1781900"/>
                  <a:gd name="connsiteX6" fmla="*/ 1770251 w 2159188"/>
                  <a:gd name="connsiteY6" fmla="*/ 35650 h 1781900"/>
                  <a:gd name="connsiteX7" fmla="*/ 1619438 w 2159188"/>
                  <a:gd name="connsiteY7" fmla="*/ 103913 h 1781900"/>
                  <a:gd name="connsiteX8" fmla="*/ 1276538 w 2159188"/>
                  <a:gd name="connsiteY8" fmla="*/ 213450 h 1781900"/>
                  <a:gd name="connsiteX9" fmla="*/ 832038 w 2159188"/>
                  <a:gd name="connsiteY9" fmla="*/ 403950 h 1781900"/>
                  <a:gd name="connsiteX10" fmla="*/ 33526 w 2159188"/>
                  <a:gd name="connsiteY10" fmla="*/ 727800 h 1781900"/>
                  <a:gd name="connsiteX11" fmla="*/ 197038 w 2159188"/>
                  <a:gd name="connsiteY11" fmla="*/ 826225 h 1781900"/>
                  <a:gd name="connsiteX12" fmla="*/ 457388 w 2159188"/>
                  <a:gd name="connsiteY12" fmla="*/ 1121500 h 1781900"/>
                  <a:gd name="connsiteX13" fmla="*/ 533588 w 2159188"/>
                  <a:gd name="connsiteY13" fmla="*/ 1407250 h 1781900"/>
                  <a:gd name="connsiteX14" fmla="*/ 471676 w 2159188"/>
                  <a:gd name="connsiteY14" fmla="*/ 1781900 h 1781900"/>
                  <a:gd name="connsiteX0" fmla="*/ 471676 w 2165538"/>
                  <a:gd name="connsiteY0" fmla="*/ 1781900 h 1781900"/>
                  <a:gd name="connsiteX1" fmla="*/ 733613 w 2165538"/>
                  <a:gd name="connsiteY1" fmla="*/ 1612038 h 1781900"/>
                  <a:gd name="connsiteX2" fmla="*/ 1879788 w 2165538"/>
                  <a:gd name="connsiteY2" fmla="*/ 1108800 h 1781900"/>
                  <a:gd name="connsiteX3" fmla="*/ 2108388 w 2165538"/>
                  <a:gd name="connsiteY3" fmla="*/ 1062763 h 1781900"/>
                  <a:gd name="connsiteX4" fmla="*/ 2165538 w 2165538"/>
                  <a:gd name="connsiteY4" fmla="*/ 1023075 h 1781900"/>
                  <a:gd name="connsiteX5" fmla="*/ 1784538 w 2165538"/>
                  <a:gd name="connsiteY5" fmla="*/ 632550 h 1781900"/>
                  <a:gd name="connsiteX6" fmla="*/ 1770251 w 2165538"/>
                  <a:gd name="connsiteY6" fmla="*/ 35650 h 1781900"/>
                  <a:gd name="connsiteX7" fmla="*/ 1619438 w 2165538"/>
                  <a:gd name="connsiteY7" fmla="*/ 103913 h 1781900"/>
                  <a:gd name="connsiteX8" fmla="*/ 1276538 w 2165538"/>
                  <a:gd name="connsiteY8" fmla="*/ 213450 h 1781900"/>
                  <a:gd name="connsiteX9" fmla="*/ 832038 w 2165538"/>
                  <a:gd name="connsiteY9" fmla="*/ 403950 h 1781900"/>
                  <a:gd name="connsiteX10" fmla="*/ 33526 w 2165538"/>
                  <a:gd name="connsiteY10" fmla="*/ 727800 h 1781900"/>
                  <a:gd name="connsiteX11" fmla="*/ 197038 w 2165538"/>
                  <a:gd name="connsiteY11" fmla="*/ 826225 h 1781900"/>
                  <a:gd name="connsiteX12" fmla="*/ 457388 w 2165538"/>
                  <a:gd name="connsiteY12" fmla="*/ 1121500 h 1781900"/>
                  <a:gd name="connsiteX13" fmla="*/ 533588 w 2165538"/>
                  <a:gd name="connsiteY13" fmla="*/ 1407250 h 1781900"/>
                  <a:gd name="connsiteX14" fmla="*/ 471676 w 2165538"/>
                  <a:gd name="connsiteY14" fmla="*/ 1781900 h 1781900"/>
                  <a:gd name="connsiteX0" fmla="*/ 471676 w 2165538"/>
                  <a:gd name="connsiteY0" fmla="*/ 1781900 h 1781900"/>
                  <a:gd name="connsiteX1" fmla="*/ 733613 w 2165538"/>
                  <a:gd name="connsiteY1" fmla="*/ 1612038 h 1781900"/>
                  <a:gd name="connsiteX2" fmla="*/ 1879788 w 2165538"/>
                  <a:gd name="connsiteY2" fmla="*/ 1108800 h 1781900"/>
                  <a:gd name="connsiteX3" fmla="*/ 2108388 w 2165538"/>
                  <a:gd name="connsiteY3" fmla="*/ 1062763 h 1781900"/>
                  <a:gd name="connsiteX4" fmla="*/ 2165538 w 2165538"/>
                  <a:gd name="connsiteY4" fmla="*/ 1023075 h 1781900"/>
                  <a:gd name="connsiteX5" fmla="*/ 1784538 w 2165538"/>
                  <a:gd name="connsiteY5" fmla="*/ 632550 h 1781900"/>
                  <a:gd name="connsiteX6" fmla="*/ 1770251 w 2165538"/>
                  <a:gd name="connsiteY6" fmla="*/ 35650 h 1781900"/>
                  <a:gd name="connsiteX7" fmla="*/ 1619438 w 2165538"/>
                  <a:gd name="connsiteY7" fmla="*/ 103913 h 1781900"/>
                  <a:gd name="connsiteX8" fmla="*/ 1276538 w 2165538"/>
                  <a:gd name="connsiteY8" fmla="*/ 213450 h 1781900"/>
                  <a:gd name="connsiteX9" fmla="*/ 832038 w 2165538"/>
                  <a:gd name="connsiteY9" fmla="*/ 403950 h 1781900"/>
                  <a:gd name="connsiteX10" fmla="*/ 33526 w 2165538"/>
                  <a:gd name="connsiteY10" fmla="*/ 727800 h 1781900"/>
                  <a:gd name="connsiteX11" fmla="*/ 197038 w 2165538"/>
                  <a:gd name="connsiteY11" fmla="*/ 826225 h 1781900"/>
                  <a:gd name="connsiteX12" fmla="*/ 457388 w 2165538"/>
                  <a:gd name="connsiteY12" fmla="*/ 1121500 h 1781900"/>
                  <a:gd name="connsiteX13" fmla="*/ 533588 w 2165538"/>
                  <a:gd name="connsiteY13" fmla="*/ 1407250 h 1781900"/>
                  <a:gd name="connsiteX14" fmla="*/ 471676 w 2165538"/>
                  <a:gd name="connsiteY14" fmla="*/ 1781900 h 1781900"/>
                  <a:gd name="connsiteX0" fmla="*/ 471676 w 2165538"/>
                  <a:gd name="connsiteY0" fmla="*/ 1781900 h 1781900"/>
                  <a:gd name="connsiteX1" fmla="*/ 733613 w 2165538"/>
                  <a:gd name="connsiteY1" fmla="*/ 1612038 h 1781900"/>
                  <a:gd name="connsiteX2" fmla="*/ 1879788 w 2165538"/>
                  <a:gd name="connsiteY2" fmla="*/ 1108800 h 1781900"/>
                  <a:gd name="connsiteX3" fmla="*/ 2063938 w 2165538"/>
                  <a:gd name="connsiteY3" fmla="*/ 1056413 h 1781900"/>
                  <a:gd name="connsiteX4" fmla="*/ 2165538 w 2165538"/>
                  <a:gd name="connsiteY4" fmla="*/ 1023075 h 1781900"/>
                  <a:gd name="connsiteX5" fmla="*/ 1784538 w 2165538"/>
                  <a:gd name="connsiteY5" fmla="*/ 632550 h 1781900"/>
                  <a:gd name="connsiteX6" fmla="*/ 1770251 w 2165538"/>
                  <a:gd name="connsiteY6" fmla="*/ 35650 h 1781900"/>
                  <a:gd name="connsiteX7" fmla="*/ 1619438 w 2165538"/>
                  <a:gd name="connsiteY7" fmla="*/ 103913 h 1781900"/>
                  <a:gd name="connsiteX8" fmla="*/ 1276538 w 2165538"/>
                  <a:gd name="connsiteY8" fmla="*/ 213450 h 1781900"/>
                  <a:gd name="connsiteX9" fmla="*/ 832038 w 2165538"/>
                  <a:gd name="connsiteY9" fmla="*/ 403950 h 1781900"/>
                  <a:gd name="connsiteX10" fmla="*/ 33526 w 2165538"/>
                  <a:gd name="connsiteY10" fmla="*/ 727800 h 1781900"/>
                  <a:gd name="connsiteX11" fmla="*/ 197038 w 2165538"/>
                  <a:gd name="connsiteY11" fmla="*/ 826225 h 1781900"/>
                  <a:gd name="connsiteX12" fmla="*/ 457388 w 2165538"/>
                  <a:gd name="connsiteY12" fmla="*/ 1121500 h 1781900"/>
                  <a:gd name="connsiteX13" fmla="*/ 533588 w 2165538"/>
                  <a:gd name="connsiteY13" fmla="*/ 1407250 h 1781900"/>
                  <a:gd name="connsiteX14" fmla="*/ 471676 w 2165538"/>
                  <a:gd name="connsiteY14" fmla="*/ 1781900 h 1781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65538" h="1781900">
                    <a:moveTo>
                      <a:pt x="471676" y="1781900"/>
                    </a:moveTo>
                    <a:cubicBezTo>
                      <a:pt x="566926" y="1741683"/>
                      <a:pt x="638363" y="1652255"/>
                      <a:pt x="733613" y="1612038"/>
                    </a:cubicBezTo>
                    <a:lnTo>
                      <a:pt x="1879788" y="1108800"/>
                    </a:lnTo>
                    <a:cubicBezTo>
                      <a:pt x="1939584" y="1092396"/>
                      <a:pt x="2004142" y="1072817"/>
                      <a:pt x="2063938" y="1056413"/>
                    </a:cubicBezTo>
                    <a:cubicBezTo>
                      <a:pt x="2082988" y="1043184"/>
                      <a:pt x="2159188" y="1039479"/>
                      <a:pt x="2165538" y="1023075"/>
                    </a:cubicBezTo>
                    <a:cubicBezTo>
                      <a:pt x="1977155" y="841042"/>
                      <a:pt x="1864971" y="857446"/>
                      <a:pt x="1784538" y="632550"/>
                    </a:cubicBezTo>
                    <a:cubicBezTo>
                      <a:pt x="1714688" y="416650"/>
                      <a:pt x="1648014" y="273775"/>
                      <a:pt x="1770251" y="35650"/>
                    </a:cubicBezTo>
                    <a:cubicBezTo>
                      <a:pt x="1752789" y="-61188"/>
                      <a:pt x="1694580" y="65813"/>
                      <a:pt x="1619438" y="103913"/>
                    </a:cubicBezTo>
                    <a:cubicBezTo>
                      <a:pt x="1544296" y="142013"/>
                      <a:pt x="1417826" y="154713"/>
                      <a:pt x="1276538" y="213450"/>
                    </a:cubicBezTo>
                    <a:cubicBezTo>
                      <a:pt x="1135251" y="272188"/>
                      <a:pt x="1044763" y="323517"/>
                      <a:pt x="832038" y="403950"/>
                    </a:cubicBezTo>
                    <a:cubicBezTo>
                      <a:pt x="627515" y="490998"/>
                      <a:pt x="234081" y="714571"/>
                      <a:pt x="33526" y="727800"/>
                    </a:cubicBezTo>
                    <a:cubicBezTo>
                      <a:pt x="-79716" y="804265"/>
                      <a:pt x="124278" y="764048"/>
                      <a:pt x="197038" y="826225"/>
                    </a:cubicBezTo>
                    <a:cubicBezTo>
                      <a:pt x="269798" y="888402"/>
                      <a:pt x="393888" y="1030748"/>
                      <a:pt x="457388" y="1121500"/>
                    </a:cubicBezTo>
                    <a:cubicBezTo>
                      <a:pt x="503955" y="1252205"/>
                      <a:pt x="513480" y="1234742"/>
                      <a:pt x="533588" y="1407250"/>
                    </a:cubicBezTo>
                    <a:cubicBezTo>
                      <a:pt x="537821" y="1513083"/>
                      <a:pt x="429343" y="1744858"/>
                      <a:pt x="471676" y="17819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452" name="Freeform: Shape 451">
                <a:extLst>
                  <a:ext uri="{FF2B5EF4-FFF2-40B4-BE49-F238E27FC236}">
                    <a16:creationId xmlns:a16="http://schemas.microsoft.com/office/drawing/2014/main" id="{B7B671A6-B6D5-4B4F-969D-DD5198A93B70}"/>
                  </a:ext>
                </a:extLst>
              </p:cNvPr>
              <p:cNvSpPr/>
              <p:nvPr/>
            </p:nvSpPr>
            <p:spPr>
              <a:xfrm>
                <a:off x="1696985" y="838483"/>
                <a:ext cx="2702144" cy="1181904"/>
              </a:xfrm>
              <a:custGeom>
                <a:avLst/>
                <a:gdLst>
                  <a:gd name="connsiteX0" fmla="*/ 0 w 2692400"/>
                  <a:gd name="connsiteY0" fmla="*/ 1181100 h 1181100"/>
                  <a:gd name="connsiteX1" fmla="*/ 2692400 w 2692400"/>
                  <a:gd name="connsiteY1" fmla="*/ 0 h 1181100"/>
                  <a:gd name="connsiteX2" fmla="*/ 1384300 w 2692400"/>
                  <a:gd name="connsiteY2" fmla="*/ 825500 h 1181100"/>
                  <a:gd name="connsiteX3" fmla="*/ 0 w 2692400"/>
                  <a:gd name="connsiteY3" fmla="*/ 1181100 h 1181100"/>
                  <a:gd name="connsiteX0" fmla="*/ 0 w 2703513"/>
                  <a:gd name="connsiteY0" fmla="*/ 1158875 h 1158875"/>
                  <a:gd name="connsiteX1" fmla="*/ 2703513 w 2703513"/>
                  <a:gd name="connsiteY1" fmla="*/ 0 h 1158875"/>
                  <a:gd name="connsiteX2" fmla="*/ 1384300 w 2703513"/>
                  <a:gd name="connsiteY2" fmla="*/ 803275 h 1158875"/>
                  <a:gd name="connsiteX3" fmla="*/ 0 w 2703513"/>
                  <a:gd name="connsiteY3" fmla="*/ 1158875 h 1158875"/>
                  <a:gd name="connsiteX0" fmla="*/ 0 w 2703513"/>
                  <a:gd name="connsiteY0" fmla="*/ 1158875 h 1158875"/>
                  <a:gd name="connsiteX1" fmla="*/ 2703513 w 2703513"/>
                  <a:gd name="connsiteY1" fmla="*/ 0 h 1158875"/>
                  <a:gd name="connsiteX2" fmla="*/ 1758950 w 2703513"/>
                  <a:gd name="connsiteY2" fmla="*/ 631825 h 1158875"/>
                  <a:gd name="connsiteX3" fmla="*/ 1384300 w 2703513"/>
                  <a:gd name="connsiteY3" fmla="*/ 803275 h 1158875"/>
                  <a:gd name="connsiteX4" fmla="*/ 0 w 2703513"/>
                  <a:gd name="connsiteY4" fmla="*/ 1158875 h 1158875"/>
                  <a:gd name="connsiteX0" fmla="*/ 0 w 2703513"/>
                  <a:gd name="connsiteY0" fmla="*/ 1158875 h 1158875"/>
                  <a:gd name="connsiteX1" fmla="*/ 1558925 w 2703513"/>
                  <a:gd name="connsiteY1" fmla="*/ 582613 h 1158875"/>
                  <a:gd name="connsiteX2" fmla="*/ 2703513 w 2703513"/>
                  <a:gd name="connsiteY2" fmla="*/ 0 h 1158875"/>
                  <a:gd name="connsiteX3" fmla="*/ 1758950 w 2703513"/>
                  <a:gd name="connsiteY3" fmla="*/ 631825 h 1158875"/>
                  <a:gd name="connsiteX4" fmla="*/ 1384300 w 2703513"/>
                  <a:gd name="connsiteY4" fmla="*/ 803275 h 1158875"/>
                  <a:gd name="connsiteX5" fmla="*/ 0 w 2703513"/>
                  <a:gd name="connsiteY5" fmla="*/ 1158875 h 1158875"/>
                  <a:gd name="connsiteX0" fmla="*/ 0 w 2703513"/>
                  <a:gd name="connsiteY0" fmla="*/ 1158875 h 1158875"/>
                  <a:gd name="connsiteX1" fmla="*/ 1558925 w 2703513"/>
                  <a:gd name="connsiteY1" fmla="*/ 582613 h 1158875"/>
                  <a:gd name="connsiteX2" fmla="*/ 2703513 w 2703513"/>
                  <a:gd name="connsiteY2" fmla="*/ 0 h 1158875"/>
                  <a:gd name="connsiteX3" fmla="*/ 1758950 w 2703513"/>
                  <a:gd name="connsiteY3" fmla="*/ 631825 h 1158875"/>
                  <a:gd name="connsiteX4" fmla="*/ 1384300 w 2703513"/>
                  <a:gd name="connsiteY4" fmla="*/ 803275 h 1158875"/>
                  <a:gd name="connsiteX5" fmla="*/ 0 w 2703513"/>
                  <a:gd name="connsiteY5" fmla="*/ 1158875 h 1158875"/>
                  <a:gd name="connsiteX0" fmla="*/ 0 w 2707104"/>
                  <a:gd name="connsiteY0" fmla="*/ 1165947 h 1165947"/>
                  <a:gd name="connsiteX1" fmla="*/ 1558925 w 2707104"/>
                  <a:gd name="connsiteY1" fmla="*/ 589685 h 1165947"/>
                  <a:gd name="connsiteX2" fmla="*/ 2066925 w 2707104"/>
                  <a:gd name="connsiteY2" fmla="*/ 335685 h 1165947"/>
                  <a:gd name="connsiteX3" fmla="*/ 2703513 w 2707104"/>
                  <a:gd name="connsiteY3" fmla="*/ 7072 h 1165947"/>
                  <a:gd name="connsiteX4" fmla="*/ 1758950 w 2707104"/>
                  <a:gd name="connsiteY4" fmla="*/ 638897 h 1165947"/>
                  <a:gd name="connsiteX5" fmla="*/ 1384300 w 2707104"/>
                  <a:gd name="connsiteY5" fmla="*/ 810347 h 1165947"/>
                  <a:gd name="connsiteX6" fmla="*/ 0 w 2707104"/>
                  <a:gd name="connsiteY6" fmla="*/ 1165947 h 1165947"/>
                  <a:gd name="connsiteX0" fmla="*/ 0 w 2707434"/>
                  <a:gd name="connsiteY0" fmla="*/ 1169250 h 1169250"/>
                  <a:gd name="connsiteX1" fmla="*/ 1558925 w 2707434"/>
                  <a:gd name="connsiteY1" fmla="*/ 592988 h 1169250"/>
                  <a:gd name="connsiteX2" fmla="*/ 2066925 w 2707434"/>
                  <a:gd name="connsiteY2" fmla="*/ 338988 h 1169250"/>
                  <a:gd name="connsiteX3" fmla="*/ 2703513 w 2707434"/>
                  <a:gd name="connsiteY3" fmla="*/ 10375 h 1169250"/>
                  <a:gd name="connsiteX4" fmla="*/ 1758950 w 2707434"/>
                  <a:gd name="connsiteY4" fmla="*/ 642200 h 1169250"/>
                  <a:gd name="connsiteX5" fmla="*/ 1384300 w 2707434"/>
                  <a:gd name="connsiteY5" fmla="*/ 813650 h 1169250"/>
                  <a:gd name="connsiteX6" fmla="*/ 0 w 2707434"/>
                  <a:gd name="connsiteY6" fmla="*/ 1169250 h 1169250"/>
                  <a:gd name="connsiteX0" fmla="*/ 0 w 2715417"/>
                  <a:gd name="connsiteY0" fmla="*/ 1169250 h 1169250"/>
                  <a:gd name="connsiteX1" fmla="*/ 1558925 w 2715417"/>
                  <a:gd name="connsiteY1" fmla="*/ 592988 h 1169250"/>
                  <a:gd name="connsiteX2" fmla="*/ 2066925 w 2715417"/>
                  <a:gd name="connsiteY2" fmla="*/ 338988 h 1169250"/>
                  <a:gd name="connsiteX3" fmla="*/ 2703513 w 2715417"/>
                  <a:gd name="connsiteY3" fmla="*/ 10375 h 1169250"/>
                  <a:gd name="connsiteX4" fmla="*/ 2424112 w 2715417"/>
                  <a:gd name="connsiteY4" fmla="*/ 175475 h 1169250"/>
                  <a:gd name="connsiteX5" fmla="*/ 1758950 w 2715417"/>
                  <a:gd name="connsiteY5" fmla="*/ 642200 h 1169250"/>
                  <a:gd name="connsiteX6" fmla="*/ 1384300 w 2715417"/>
                  <a:gd name="connsiteY6" fmla="*/ 813650 h 1169250"/>
                  <a:gd name="connsiteX7" fmla="*/ 0 w 2715417"/>
                  <a:gd name="connsiteY7" fmla="*/ 1169250 h 1169250"/>
                  <a:gd name="connsiteX0" fmla="*/ 0 w 2716377"/>
                  <a:gd name="connsiteY0" fmla="*/ 1169250 h 1169250"/>
                  <a:gd name="connsiteX1" fmla="*/ 1558925 w 2716377"/>
                  <a:gd name="connsiteY1" fmla="*/ 592988 h 1169250"/>
                  <a:gd name="connsiteX2" fmla="*/ 2066925 w 2716377"/>
                  <a:gd name="connsiteY2" fmla="*/ 338988 h 1169250"/>
                  <a:gd name="connsiteX3" fmla="*/ 2703513 w 2716377"/>
                  <a:gd name="connsiteY3" fmla="*/ 10375 h 1169250"/>
                  <a:gd name="connsiteX4" fmla="*/ 2424112 w 2716377"/>
                  <a:gd name="connsiteY4" fmla="*/ 175475 h 1169250"/>
                  <a:gd name="connsiteX5" fmla="*/ 1758950 w 2716377"/>
                  <a:gd name="connsiteY5" fmla="*/ 642200 h 1169250"/>
                  <a:gd name="connsiteX6" fmla="*/ 1384300 w 2716377"/>
                  <a:gd name="connsiteY6" fmla="*/ 813650 h 1169250"/>
                  <a:gd name="connsiteX7" fmla="*/ 0 w 2716377"/>
                  <a:gd name="connsiteY7" fmla="*/ 1169250 h 1169250"/>
                  <a:gd name="connsiteX0" fmla="*/ 0 w 2716377"/>
                  <a:gd name="connsiteY0" fmla="*/ 1169250 h 1169250"/>
                  <a:gd name="connsiteX1" fmla="*/ 1558925 w 2716377"/>
                  <a:gd name="connsiteY1" fmla="*/ 592988 h 1169250"/>
                  <a:gd name="connsiteX2" fmla="*/ 2066925 w 2716377"/>
                  <a:gd name="connsiteY2" fmla="*/ 338988 h 1169250"/>
                  <a:gd name="connsiteX3" fmla="*/ 2703513 w 2716377"/>
                  <a:gd name="connsiteY3" fmla="*/ 10375 h 1169250"/>
                  <a:gd name="connsiteX4" fmla="*/ 2424112 w 2716377"/>
                  <a:gd name="connsiteY4" fmla="*/ 175475 h 1169250"/>
                  <a:gd name="connsiteX5" fmla="*/ 1762125 w 2716377"/>
                  <a:gd name="connsiteY5" fmla="*/ 694587 h 1169250"/>
                  <a:gd name="connsiteX6" fmla="*/ 1384300 w 2716377"/>
                  <a:gd name="connsiteY6" fmla="*/ 813650 h 1169250"/>
                  <a:gd name="connsiteX7" fmla="*/ 0 w 2716377"/>
                  <a:gd name="connsiteY7" fmla="*/ 1169250 h 1169250"/>
                  <a:gd name="connsiteX0" fmla="*/ 0 w 2716377"/>
                  <a:gd name="connsiteY0" fmla="*/ 1168118 h 1168118"/>
                  <a:gd name="connsiteX1" fmla="*/ 1558925 w 2716377"/>
                  <a:gd name="connsiteY1" fmla="*/ 591856 h 1168118"/>
                  <a:gd name="connsiteX2" fmla="*/ 2065337 w 2716377"/>
                  <a:gd name="connsiteY2" fmla="*/ 366431 h 1168118"/>
                  <a:gd name="connsiteX3" fmla="*/ 2703513 w 2716377"/>
                  <a:gd name="connsiteY3" fmla="*/ 9243 h 1168118"/>
                  <a:gd name="connsiteX4" fmla="*/ 2424112 w 2716377"/>
                  <a:gd name="connsiteY4" fmla="*/ 174343 h 1168118"/>
                  <a:gd name="connsiteX5" fmla="*/ 1762125 w 2716377"/>
                  <a:gd name="connsiteY5" fmla="*/ 693455 h 1168118"/>
                  <a:gd name="connsiteX6" fmla="*/ 1384300 w 2716377"/>
                  <a:gd name="connsiteY6" fmla="*/ 812518 h 1168118"/>
                  <a:gd name="connsiteX7" fmla="*/ 0 w 2716377"/>
                  <a:gd name="connsiteY7" fmla="*/ 1168118 h 1168118"/>
                  <a:gd name="connsiteX0" fmla="*/ 0 w 2687802"/>
                  <a:gd name="connsiteY0" fmla="*/ 1172881 h 1172881"/>
                  <a:gd name="connsiteX1" fmla="*/ 1530350 w 2687802"/>
                  <a:gd name="connsiteY1" fmla="*/ 591856 h 1172881"/>
                  <a:gd name="connsiteX2" fmla="*/ 2036762 w 2687802"/>
                  <a:gd name="connsiteY2" fmla="*/ 366431 h 1172881"/>
                  <a:gd name="connsiteX3" fmla="*/ 2674938 w 2687802"/>
                  <a:gd name="connsiteY3" fmla="*/ 9243 h 1172881"/>
                  <a:gd name="connsiteX4" fmla="*/ 2395537 w 2687802"/>
                  <a:gd name="connsiteY4" fmla="*/ 174343 h 1172881"/>
                  <a:gd name="connsiteX5" fmla="*/ 1733550 w 2687802"/>
                  <a:gd name="connsiteY5" fmla="*/ 693455 h 1172881"/>
                  <a:gd name="connsiteX6" fmla="*/ 1355725 w 2687802"/>
                  <a:gd name="connsiteY6" fmla="*/ 812518 h 1172881"/>
                  <a:gd name="connsiteX7" fmla="*/ 0 w 2687802"/>
                  <a:gd name="connsiteY7" fmla="*/ 1172881 h 1172881"/>
                  <a:gd name="connsiteX0" fmla="*/ 0 w 2687802"/>
                  <a:gd name="connsiteY0" fmla="*/ 1172881 h 1172881"/>
                  <a:gd name="connsiteX1" fmla="*/ 1530350 w 2687802"/>
                  <a:gd name="connsiteY1" fmla="*/ 591856 h 1172881"/>
                  <a:gd name="connsiteX2" fmla="*/ 2036762 w 2687802"/>
                  <a:gd name="connsiteY2" fmla="*/ 366431 h 1172881"/>
                  <a:gd name="connsiteX3" fmla="*/ 2674938 w 2687802"/>
                  <a:gd name="connsiteY3" fmla="*/ 9243 h 1172881"/>
                  <a:gd name="connsiteX4" fmla="*/ 2395537 w 2687802"/>
                  <a:gd name="connsiteY4" fmla="*/ 174343 h 1172881"/>
                  <a:gd name="connsiteX5" fmla="*/ 1733550 w 2687802"/>
                  <a:gd name="connsiteY5" fmla="*/ 693455 h 1172881"/>
                  <a:gd name="connsiteX6" fmla="*/ 1355725 w 2687802"/>
                  <a:gd name="connsiteY6" fmla="*/ 812518 h 1172881"/>
                  <a:gd name="connsiteX7" fmla="*/ 0 w 2687802"/>
                  <a:gd name="connsiteY7" fmla="*/ 1172881 h 1172881"/>
                  <a:gd name="connsiteX0" fmla="*/ 21938 w 2709740"/>
                  <a:gd name="connsiteY0" fmla="*/ 1172881 h 1174138"/>
                  <a:gd name="connsiteX1" fmla="*/ 639474 w 2709740"/>
                  <a:gd name="connsiteY1" fmla="*/ 929993 h 1174138"/>
                  <a:gd name="connsiteX2" fmla="*/ 1552288 w 2709740"/>
                  <a:gd name="connsiteY2" fmla="*/ 591856 h 1174138"/>
                  <a:gd name="connsiteX3" fmla="*/ 2058700 w 2709740"/>
                  <a:gd name="connsiteY3" fmla="*/ 366431 h 1174138"/>
                  <a:gd name="connsiteX4" fmla="*/ 2696876 w 2709740"/>
                  <a:gd name="connsiteY4" fmla="*/ 9243 h 1174138"/>
                  <a:gd name="connsiteX5" fmla="*/ 2417475 w 2709740"/>
                  <a:gd name="connsiteY5" fmla="*/ 174343 h 1174138"/>
                  <a:gd name="connsiteX6" fmla="*/ 1755488 w 2709740"/>
                  <a:gd name="connsiteY6" fmla="*/ 693455 h 1174138"/>
                  <a:gd name="connsiteX7" fmla="*/ 1377663 w 2709740"/>
                  <a:gd name="connsiteY7" fmla="*/ 812518 h 1174138"/>
                  <a:gd name="connsiteX8" fmla="*/ 21938 w 2709740"/>
                  <a:gd name="connsiteY8" fmla="*/ 1172881 h 1174138"/>
                  <a:gd name="connsiteX0" fmla="*/ 26376 w 2714178"/>
                  <a:gd name="connsiteY0" fmla="*/ 1172881 h 1174009"/>
                  <a:gd name="connsiteX1" fmla="*/ 643912 w 2714178"/>
                  <a:gd name="connsiteY1" fmla="*/ 929993 h 1174009"/>
                  <a:gd name="connsiteX2" fmla="*/ 1556726 w 2714178"/>
                  <a:gd name="connsiteY2" fmla="*/ 591856 h 1174009"/>
                  <a:gd name="connsiteX3" fmla="*/ 2063138 w 2714178"/>
                  <a:gd name="connsiteY3" fmla="*/ 366431 h 1174009"/>
                  <a:gd name="connsiteX4" fmla="*/ 2701314 w 2714178"/>
                  <a:gd name="connsiteY4" fmla="*/ 9243 h 1174009"/>
                  <a:gd name="connsiteX5" fmla="*/ 2421913 w 2714178"/>
                  <a:gd name="connsiteY5" fmla="*/ 174343 h 1174009"/>
                  <a:gd name="connsiteX6" fmla="*/ 1759926 w 2714178"/>
                  <a:gd name="connsiteY6" fmla="*/ 693455 h 1174009"/>
                  <a:gd name="connsiteX7" fmla="*/ 1382101 w 2714178"/>
                  <a:gd name="connsiteY7" fmla="*/ 812518 h 1174009"/>
                  <a:gd name="connsiteX8" fmla="*/ 26376 w 2714178"/>
                  <a:gd name="connsiteY8" fmla="*/ 1172881 h 1174009"/>
                  <a:gd name="connsiteX0" fmla="*/ 27042 w 2702144"/>
                  <a:gd name="connsiteY0" fmla="*/ 1180819 h 1181904"/>
                  <a:gd name="connsiteX1" fmla="*/ 631878 w 2702144"/>
                  <a:gd name="connsiteY1" fmla="*/ 929993 h 1181904"/>
                  <a:gd name="connsiteX2" fmla="*/ 1544692 w 2702144"/>
                  <a:gd name="connsiteY2" fmla="*/ 591856 h 1181904"/>
                  <a:gd name="connsiteX3" fmla="*/ 2051104 w 2702144"/>
                  <a:gd name="connsiteY3" fmla="*/ 366431 h 1181904"/>
                  <a:gd name="connsiteX4" fmla="*/ 2689280 w 2702144"/>
                  <a:gd name="connsiteY4" fmla="*/ 9243 h 1181904"/>
                  <a:gd name="connsiteX5" fmla="*/ 2409879 w 2702144"/>
                  <a:gd name="connsiteY5" fmla="*/ 174343 h 1181904"/>
                  <a:gd name="connsiteX6" fmla="*/ 1747892 w 2702144"/>
                  <a:gd name="connsiteY6" fmla="*/ 693455 h 1181904"/>
                  <a:gd name="connsiteX7" fmla="*/ 1370067 w 2702144"/>
                  <a:gd name="connsiteY7" fmla="*/ 812518 h 1181904"/>
                  <a:gd name="connsiteX8" fmla="*/ 27042 w 2702144"/>
                  <a:gd name="connsiteY8" fmla="*/ 1180819 h 1181904"/>
                  <a:gd name="connsiteX0" fmla="*/ 27042 w 2702144"/>
                  <a:gd name="connsiteY0" fmla="*/ 1180819 h 1181904"/>
                  <a:gd name="connsiteX1" fmla="*/ 631878 w 2702144"/>
                  <a:gd name="connsiteY1" fmla="*/ 929993 h 1181904"/>
                  <a:gd name="connsiteX2" fmla="*/ 1544692 w 2702144"/>
                  <a:gd name="connsiteY2" fmla="*/ 591856 h 1181904"/>
                  <a:gd name="connsiteX3" fmla="*/ 2051104 w 2702144"/>
                  <a:gd name="connsiteY3" fmla="*/ 366431 h 1181904"/>
                  <a:gd name="connsiteX4" fmla="*/ 2689280 w 2702144"/>
                  <a:gd name="connsiteY4" fmla="*/ 9243 h 1181904"/>
                  <a:gd name="connsiteX5" fmla="*/ 2409879 w 2702144"/>
                  <a:gd name="connsiteY5" fmla="*/ 174343 h 1181904"/>
                  <a:gd name="connsiteX6" fmla="*/ 1747892 w 2702144"/>
                  <a:gd name="connsiteY6" fmla="*/ 693455 h 1181904"/>
                  <a:gd name="connsiteX7" fmla="*/ 1370067 w 2702144"/>
                  <a:gd name="connsiteY7" fmla="*/ 812518 h 1181904"/>
                  <a:gd name="connsiteX8" fmla="*/ 317553 w 2702144"/>
                  <a:gd name="connsiteY8" fmla="*/ 1076042 h 1181904"/>
                  <a:gd name="connsiteX9" fmla="*/ 27042 w 2702144"/>
                  <a:gd name="connsiteY9" fmla="*/ 1180819 h 118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02144" h="1181904">
                    <a:moveTo>
                      <a:pt x="27042" y="1180819"/>
                    </a:moveTo>
                    <a:cubicBezTo>
                      <a:pt x="-104721" y="1198017"/>
                      <a:pt x="268870" y="1006192"/>
                      <a:pt x="631878" y="929993"/>
                    </a:cubicBezTo>
                    <a:lnTo>
                      <a:pt x="1544692" y="591856"/>
                    </a:lnTo>
                    <a:cubicBezTo>
                      <a:pt x="1888386" y="448452"/>
                      <a:pt x="1860339" y="463533"/>
                      <a:pt x="2051104" y="366431"/>
                    </a:cubicBezTo>
                    <a:cubicBezTo>
                      <a:pt x="2287907" y="158204"/>
                      <a:pt x="2739815" y="-46319"/>
                      <a:pt x="2689280" y="9243"/>
                    </a:cubicBezTo>
                    <a:cubicBezTo>
                      <a:pt x="2749869" y="-16422"/>
                      <a:pt x="2586356" y="92851"/>
                      <a:pt x="2409879" y="174343"/>
                    </a:cubicBezTo>
                    <a:cubicBezTo>
                      <a:pt x="2252452" y="279647"/>
                      <a:pt x="1922252" y="588680"/>
                      <a:pt x="1747892" y="693455"/>
                    </a:cubicBezTo>
                    <a:lnTo>
                      <a:pt x="1370067" y="812518"/>
                    </a:lnTo>
                    <a:cubicBezTo>
                      <a:pt x="1020287" y="907239"/>
                      <a:pt x="667333" y="981321"/>
                      <a:pt x="317553" y="1076042"/>
                    </a:cubicBezTo>
                    <a:lnTo>
                      <a:pt x="27042" y="118081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453" name="Freeform: Shape 452">
                <a:extLst>
                  <a:ext uri="{FF2B5EF4-FFF2-40B4-BE49-F238E27FC236}">
                    <a16:creationId xmlns:a16="http://schemas.microsoft.com/office/drawing/2014/main" id="{B764055E-65A1-4E04-AF71-3F80A9D0E29B}"/>
                  </a:ext>
                </a:extLst>
              </p:cNvPr>
              <p:cNvSpPr/>
              <p:nvPr/>
            </p:nvSpPr>
            <p:spPr>
              <a:xfrm rot="18840078" flipV="1">
                <a:off x="2067593" y="1752017"/>
                <a:ext cx="2702144" cy="1181904"/>
              </a:xfrm>
              <a:custGeom>
                <a:avLst/>
                <a:gdLst>
                  <a:gd name="connsiteX0" fmla="*/ 0 w 2692400"/>
                  <a:gd name="connsiteY0" fmla="*/ 1181100 h 1181100"/>
                  <a:gd name="connsiteX1" fmla="*/ 2692400 w 2692400"/>
                  <a:gd name="connsiteY1" fmla="*/ 0 h 1181100"/>
                  <a:gd name="connsiteX2" fmla="*/ 1384300 w 2692400"/>
                  <a:gd name="connsiteY2" fmla="*/ 825500 h 1181100"/>
                  <a:gd name="connsiteX3" fmla="*/ 0 w 2692400"/>
                  <a:gd name="connsiteY3" fmla="*/ 1181100 h 1181100"/>
                  <a:gd name="connsiteX0" fmla="*/ 0 w 2703513"/>
                  <a:gd name="connsiteY0" fmla="*/ 1158875 h 1158875"/>
                  <a:gd name="connsiteX1" fmla="*/ 2703513 w 2703513"/>
                  <a:gd name="connsiteY1" fmla="*/ 0 h 1158875"/>
                  <a:gd name="connsiteX2" fmla="*/ 1384300 w 2703513"/>
                  <a:gd name="connsiteY2" fmla="*/ 803275 h 1158875"/>
                  <a:gd name="connsiteX3" fmla="*/ 0 w 2703513"/>
                  <a:gd name="connsiteY3" fmla="*/ 1158875 h 1158875"/>
                  <a:gd name="connsiteX0" fmla="*/ 0 w 2703513"/>
                  <a:gd name="connsiteY0" fmla="*/ 1158875 h 1158875"/>
                  <a:gd name="connsiteX1" fmla="*/ 2703513 w 2703513"/>
                  <a:gd name="connsiteY1" fmla="*/ 0 h 1158875"/>
                  <a:gd name="connsiteX2" fmla="*/ 1758950 w 2703513"/>
                  <a:gd name="connsiteY2" fmla="*/ 631825 h 1158875"/>
                  <a:gd name="connsiteX3" fmla="*/ 1384300 w 2703513"/>
                  <a:gd name="connsiteY3" fmla="*/ 803275 h 1158875"/>
                  <a:gd name="connsiteX4" fmla="*/ 0 w 2703513"/>
                  <a:gd name="connsiteY4" fmla="*/ 1158875 h 1158875"/>
                  <a:gd name="connsiteX0" fmla="*/ 0 w 2703513"/>
                  <a:gd name="connsiteY0" fmla="*/ 1158875 h 1158875"/>
                  <a:gd name="connsiteX1" fmla="*/ 1558925 w 2703513"/>
                  <a:gd name="connsiteY1" fmla="*/ 582613 h 1158875"/>
                  <a:gd name="connsiteX2" fmla="*/ 2703513 w 2703513"/>
                  <a:gd name="connsiteY2" fmla="*/ 0 h 1158875"/>
                  <a:gd name="connsiteX3" fmla="*/ 1758950 w 2703513"/>
                  <a:gd name="connsiteY3" fmla="*/ 631825 h 1158875"/>
                  <a:gd name="connsiteX4" fmla="*/ 1384300 w 2703513"/>
                  <a:gd name="connsiteY4" fmla="*/ 803275 h 1158875"/>
                  <a:gd name="connsiteX5" fmla="*/ 0 w 2703513"/>
                  <a:gd name="connsiteY5" fmla="*/ 1158875 h 1158875"/>
                  <a:gd name="connsiteX0" fmla="*/ 0 w 2703513"/>
                  <a:gd name="connsiteY0" fmla="*/ 1158875 h 1158875"/>
                  <a:gd name="connsiteX1" fmla="*/ 1558925 w 2703513"/>
                  <a:gd name="connsiteY1" fmla="*/ 582613 h 1158875"/>
                  <a:gd name="connsiteX2" fmla="*/ 2703513 w 2703513"/>
                  <a:gd name="connsiteY2" fmla="*/ 0 h 1158875"/>
                  <a:gd name="connsiteX3" fmla="*/ 1758950 w 2703513"/>
                  <a:gd name="connsiteY3" fmla="*/ 631825 h 1158875"/>
                  <a:gd name="connsiteX4" fmla="*/ 1384300 w 2703513"/>
                  <a:gd name="connsiteY4" fmla="*/ 803275 h 1158875"/>
                  <a:gd name="connsiteX5" fmla="*/ 0 w 2703513"/>
                  <a:gd name="connsiteY5" fmla="*/ 1158875 h 1158875"/>
                  <a:gd name="connsiteX0" fmla="*/ 0 w 2707104"/>
                  <a:gd name="connsiteY0" fmla="*/ 1165947 h 1165947"/>
                  <a:gd name="connsiteX1" fmla="*/ 1558925 w 2707104"/>
                  <a:gd name="connsiteY1" fmla="*/ 589685 h 1165947"/>
                  <a:gd name="connsiteX2" fmla="*/ 2066925 w 2707104"/>
                  <a:gd name="connsiteY2" fmla="*/ 335685 h 1165947"/>
                  <a:gd name="connsiteX3" fmla="*/ 2703513 w 2707104"/>
                  <a:gd name="connsiteY3" fmla="*/ 7072 h 1165947"/>
                  <a:gd name="connsiteX4" fmla="*/ 1758950 w 2707104"/>
                  <a:gd name="connsiteY4" fmla="*/ 638897 h 1165947"/>
                  <a:gd name="connsiteX5" fmla="*/ 1384300 w 2707104"/>
                  <a:gd name="connsiteY5" fmla="*/ 810347 h 1165947"/>
                  <a:gd name="connsiteX6" fmla="*/ 0 w 2707104"/>
                  <a:gd name="connsiteY6" fmla="*/ 1165947 h 1165947"/>
                  <a:gd name="connsiteX0" fmla="*/ 0 w 2707434"/>
                  <a:gd name="connsiteY0" fmla="*/ 1169250 h 1169250"/>
                  <a:gd name="connsiteX1" fmla="*/ 1558925 w 2707434"/>
                  <a:gd name="connsiteY1" fmla="*/ 592988 h 1169250"/>
                  <a:gd name="connsiteX2" fmla="*/ 2066925 w 2707434"/>
                  <a:gd name="connsiteY2" fmla="*/ 338988 h 1169250"/>
                  <a:gd name="connsiteX3" fmla="*/ 2703513 w 2707434"/>
                  <a:gd name="connsiteY3" fmla="*/ 10375 h 1169250"/>
                  <a:gd name="connsiteX4" fmla="*/ 1758950 w 2707434"/>
                  <a:gd name="connsiteY4" fmla="*/ 642200 h 1169250"/>
                  <a:gd name="connsiteX5" fmla="*/ 1384300 w 2707434"/>
                  <a:gd name="connsiteY5" fmla="*/ 813650 h 1169250"/>
                  <a:gd name="connsiteX6" fmla="*/ 0 w 2707434"/>
                  <a:gd name="connsiteY6" fmla="*/ 1169250 h 1169250"/>
                  <a:gd name="connsiteX0" fmla="*/ 0 w 2715417"/>
                  <a:gd name="connsiteY0" fmla="*/ 1169250 h 1169250"/>
                  <a:gd name="connsiteX1" fmla="*/ 1558925 w 2715417"/>
                  <a:gd name="connsiteY1" fmla="*/ 592988 h 1169250"/>
                  <a:gd name="connsiteX2" fmla="*/ 2066925 w 2715417"/>
                  <a:gd name="connsiteY2" fmla="*/ 338988 h 1169250"/>
                  <a:gd name="connsiteX3" fmla="*/ 2703513 w 2715417"/>
                  <a:gd name="connsiteY3" fmla="*/ 10375 h 1169250"/>
                  <a:gd name="connsiteX4" fmla="*/ 2424112 w 2715417"/>
                  <a:gd name="connsiteY4" fmla="*/ 175475 h 1169250"/>
                  <a:gd name="connsiteX5" fmla="*/ 1758950 w 2715417"/>
                  <a:gd name="connsiteY5" fmla="*/ 642200 h 1169250"/>
                  <a:gd name="connsiteX6" fmla="*/ 1384300 w 2715417"/>
                  <a:gd name="connsiteY6" fmla="*/ 813650 h 1169250"/>
                  <a:gd name="connsiteX7" fmla="*/ 0 w 2715417"/>
                  <a:gd name="connsiteY7" fmla="*/ 1169250 h 1169250"/>
                  <a:gd name="connsiteX0" fmla="*/ 0 w 2716377"/>
                  <a:gd name="connsiteY0" fmla="*/ 1169250 h 1169250"/>
                  <a:gd name="connsiteX1" fmla="*/ 1558925 w 2716377"/>
                  <a:gd name="connsiteY1" fmla="*/ 592988 h 1169250"/>
                  <a:gd name="connsiteX2" fmla="*/ 2066925 w 2716377"/>
                  <a:gd name="connsiteY2" fmla="*/ 338988 h 1169250"/>
                  <a:gd name="connsiteX3" fmla="*/ 2703513 w 2716377"/>
                  <a:gd name="connsiteY3" fmla="*/ 10375 h 1169250"/>
                  <a:gd name="connsiteX4" fmla="*/ 2424112 w 2716377"/>
                  <a:gd name="connsiteY4" fmla="*/ 175475 h 1169250"/>
                  <a:gd name="connsiteX5" fmla="*/ 1758950 w 2716377"/>
                  <a:gd name="connsiteY5" fmla="*/ 642200 h 1169250"/>
                  <a:gd name="connsiteX6" fmla="*/ 1384300 w 2716377"/>
                  <a:gd name="connsiteY6" fmla="*/ 813650 h 1169250"/>
                  <a:gd name="connsiteX7" fmla="*/ 0 w 2716377"/>
                  <a:gd name="connsiteY7" fmla="*/ 1169250 h 1169250"/>
                  <a:gd name="connsiteX0" fmla="*/ 0 w 2716377"/>
                  <a:gd name="connsiteY0" fmla="*/ 1169250 h 1169250"/>
                  <a:gd name="connsiteX1" fmla="*/ 1558925 w 2716377"/>
                  <a:gd name="connsiteY1" fmla="*/ 592988 h 1169250"/>
                  <a:gd name="connsiteX2" fmla="*/ 2066925 w 2716377"/>
                  <a:gd name="connsiteY2" fmla="*/ 338988 h 1169250"/>
                  <a:gd name="connsiteX3" fmla="*/ 2703513 w 2716377"/>
                  <a:gd name="connsiteY3" fmla="*/ 10375 h 1169250"/>
                  <a:gd name="connsiteX4" fmla="*/ 2424112 w 2716377"/>
                  <a:gd name="connsiteY4" fmla="*/ 175475 h 1169250"/>
                  <a:gd name="connsiteX5" fmla="*/ 1762125 w 2716377"/>
                  <a:gd name="connsiteY5" fmla="*/ 694587 h 1169250"/>
                  <a:gd name="connsiteX6" fmla="*/ 1384300 w 2716377"/>
                  <a:gd name="connsiteY6" fmla="*/ 813650 h 1169250"/>
                  <a:gd name="connsiteX7" fmla="*/ 0 w 2716377"/>
                  <a:gd name="connsiteY7" fmla="*/ 1169250 h 1169250"/>
                  <a:gd name="connsiteX0" fmla="*/ 0 w 2716377"/>
                  <a:gd name="connsiteY0" fmla="*/ 1168118 h 1168118"/>
                  <a:gd name="connsiteX1" fmla="*/ 1558925 w 2716377"/>
                  <a:gd name="connsiteY1" fmla="*/ 591856 h 1168118"/>
                  <a:gd name="connsiteX2" fmla="*/ 2065337 w 2716377"/>
                  <a:gd name="connsiteY2" fmla="*/ 366431 h 1168118"/>
                  <a:gd name="connsiteX3" fmla="*/ 2703513 w 2716377"/>
                  <a:gd name="connsiteY3" fmla="*/ 9243 h 1168118"/>
                  <a:gd name="connsiteX4" fmla="*/ 2424112 w 2716377"/>
                  <a:gd name="connsiteY4" fmla="*/ 174343 h 1168118"/>
                  <a:gd name="connsiteX5" fmla="*/ 1762125 w 2716377"/>
                  <a:gd name="connsiteY5" fmla="*/ 693455 h 1168118"/>
                  <a:gd name="connsiteX6" fmla="*/ 1384300 w 2716377"/>
                  <a:gd name="connsiteY6" fmla="*/ 812518 h 1168118"/>
                  <a:gd name="connsiteX7" fmla="*/ 0 w 2716377"/>
                  <a:gd name="connsiteY7" fmla="*/ 1168118 h 1168118"/>
                  <a:gd name="connsiteX0" fmla="*/ 0 w 2687802"/>
                  <a:gd name="connsiteY0" fmla="*/ 1172881 h 1172881"/>
                  <a:gd name="connsiteX1" fmla="*/ 1530350 w 2687802"/>
                  <a:gd name="connsiteY1" fmla="*/ 591856 h 1172881"/>
                  <a:gd name="connsiteX2" fmla="*/ 2036762 w 2687802"/>
                  <a:gd name="connsiteY2" fmla="*/ 366431 h 1172881"/>
                  <a:gd name="connsiteX3" fmla="*/ 2674938 w 2687802"/>
                  <a:gd name="connsiteY3" fmla="*/ 9243 h 1172881"/>
                  <a:gd name="connsiteX4" fmla="*/ 2395537 w 2687802"/>
                  <a:gd name="connsiteY4" fmla="*/ 174343 h 1172881"/>
                  <a:gd name="connsiteX5" fmla="*/ 1733550 w 2687802"/>
                  <a:gd name="connsiteY5" fmla="*/ 693455 h 1172881"/>
                  <a:gd name="connsiteX6" fmla="*/ 1355725 w 2687802"/>
                  <a:gd name="connsiteY6" fmla="*/ 812518 h 1172881"/>
                  <a:gd name="connsiteX7" fmla="*/ 0 w 2687802"/>
                  <a:gd name="connsiteY7" fmla="*/ 1172881 h 1172881"/>
                  <a:gd name="connsiteX0" fmla="*/ 0 w 2687802"/>
                  <a:gd name="connsiteY0" fmla="*/ 1172881 h 1172881"/>
                  <a:gd name="connsiteX1" fmla="*/ 1530350 w 2687802"/>
                  <a:gd name="connsiteY1" fmla="*/ 591856 h 1172881"/>
                  <a:gd name="connsiteX2" fmla="*/ 2036762 w 2687802"/>
                  <a:gd name="connsiteY2" fmla="*/ 366431 h 1172881"/>
                  <a:gd name="connsiteX3" fmla="*/ 2674938 w 2687802"/>
                  <a:gd name="connsiteY3" fmla="*/ 9243 h 1172881"/>
                  <a:gd name="connsiteX4" fmla="*/ 2395537 w 2687802"/>
                  <a:gd name="connsiteY4" fmla="*/ 174343 h 1172881"/>
                  <a:gd name="connsiteX5" fmla="*/ 1733550 w 2687802"/>
                  <a:gd name="connsiteY5" fmla="*/ 693455 h 1172881"/>
                  <a:gd name="connsiteX6" fmla="*/ 1355725 w 2687802"/>
                  <a:gd name="connsiteY6" fmla="*/ 812518 h 1172881"/>
                  <a:gd name="connsiteX7" fmla="*/ 0 w 2687802"/>
                  <a:gd name="connsiteY7" fmla="*/ 1172881 h 1172881"/>
                  <a:gd name="connsiteX0" fmla="*/ 21938 w 2709740"/>
                  <a:gd name="connsiteY0" fmla="*/ 1172881 h 1174138"/>
                  <a:gd name="connsiteX1" fmla="*/ 639474 w 2709740"/>
                  <a:gd name="connsiteY1" fmla="*/ 929993 h 1174138"/>
                  <a:gd name="connsiteX2" fmla="*/ 1552288 w 2709740"/>
                  <a:gd name="connsiteY2" fmla="*/ 591856 h 1174138"/>
                  <a:gd name="connsiteX3" fmla="*/ 2058700 w 2709740"/>
                  <a:gd name="connsiteY3" fmla="*/ 366431 h 1174138"/>
                  <a:gd name="connsiteX4" fmla="*/ 2696876 w 2709740"/>
                  <a:gd name="connsiteY4" fmla="*/ 9243 h 1174138"/>
                  <a:gd name="connsiteX5" fmla="*/ 2417475 w 2709740"/>
                  <a:gd name="connsiteY5" fmla="*/ 174343 h 1174138"/>
                  <a:gd name="connsiteX6" fmla="*/ 1755488 w 2709740"/>
                  <a:gd name="connsiteY6" fmla="*/ 693455 h 1174138"/>
                  <a:gd name="connsiteX7" fmla="*/ 1377663 w 2709740"/>
                  <a:gd name="connsiteY7" fmla="*/ 812518 h 1174138"/>
                  <a:gd name="connsiteX8" fmla="*/ 21938 w 2709740"/>
                  <a:gd name="connsiteY8" fmla="*/ 1172881 h 1174138"/>
                  <a:gd name="connsiteX0" fmla="*/ 26376 w 2714178"/>
                  <a:gd name="connsiteY0" fmla="*/ 1172881 h 1174009"/>
                  <a:gd name="connsiteX1" fmla="*/ 643912 w 2714178"/>
                  <a:gd name="connsiteY1" fmla="*/ 929993 h 1174009"/>
                  <a:gd name="connsiteX2" fmla="*/ 1556726 w 2714178"/>
                  <a:gd name="connsiteY2" fmla="*/ 591856 h 1174009"/>
                  <a:gd name="connsiteX3" fmla="*/ 2063138 w 2714178"/>
                  <a:gd name="connsiteY3" fmla="*/ 366431 h 1174009"/>
                  <a:gd name="connsiteX4" fmla="*/ 2701314 w 2714178"/>
                  <a:gd name="connsiteY4" fmla="*/ 9243 h 1174009"/>
                  <a:gd name="connsiteX5" fmla="*/ 2421913 w 2714178"/>
                  <a:gd name="connsiteY5" fmla="*/ 174343 h 1174009"/>
                  <a:gd name="connsiteX6" fmla="*/ 1759926 w 2714178"/>
                  <a:gd name="connsiteY6" fmla="*/ 693455 h 1174009"/>
                  <a:gd name="connsiteX7" fmla="*/ 1382101 w 2714178"/>
                  <a:gd name="connsiteY7" fmla="*/ 812518 h 1174009"/>
                  <a:gd name="connsiteX8" fmla="*/ 26376 w 2714178"/>
                  <a:gd name="connsiteY8" fmla="*/ 1172881 h 1174009"/>
                  <a:gd name="connsiteX0" fmla="*/ 27042 w 2702144"/>
                  <a:gd name="connsiteY0" fmla="*/ 1180819 h 1181904"/>
                  <a:gd name="connsiteX1" fmla="*/ 631878 w 2702144"/>
                  <a:gd name="connsiteY1" fmla="*/ 929993 h 1181904"/>
                  <a:gd name="connsiteX2" fmla="*/ 1544692 w 2702144"/>
                  <a:gd name="connsiteY2" fmla="*/ 591856 h 1181904"/>
                  <a:gd name="connsiteX3" fmla="*/ 2051104 w 2702144"/>
                  <a:gd name="connsiteY3" fmla="*/ 366431 h 1181904"/>
                  <a:gd name="connsiteX4" fmla="*/ 2689280 w 2702144"/>
                  <a:gd name="connsiteY4" fmla="*/ 9243 h 1181904"/>
                  <a:gd name="connsiteX5" fmla="*/ 2409879 w 2702144"/>
                  <a:gd name="connsiteY5" fmla="*/ 174343 h 1181904"/>
                  <a:gd name="connsiteX6" fmla="*/ 1747892 w 2702144"/>
                  <a:gd name="connsiteY6" fmla="*/ 693455 h 1181904"/>
                  <a:gd name="connsiteX7" fmla="*/ 1370067 w 2702144"/>
                  <a:gd name="connsiteY7" fmla="*/ 812518 h 1181904"/>
                  <a:gd name="connsiteX8" fmla="*/ 27042 w 2702144"/>
                  <a:gd name="connsiteY8" fmla="*/ 1180819 h 1181904"/>
                  <a:gd name="connsiteX0" fmla="*/ 27042 w 2702144"/>
                  <a:gd name="connsiteY0" fmla="*/ 1180819 h 1181904"/>
                  <a:gd name="connsiteX1" fmla="*/ 631878 w 2702144"/>
                  <a:gd name="connsiteY1" fmla="*/ 929993 h 1181904"/>
                  <a:gd name="connsiteX2" fmla="*/ 1544692 w 2702144"/>
                  <a:gd name="connsiteY2" fmla="*/ 591856 h 1181904"/>
                  <a:gd name="connsiteX3" fmla="*/ 2051104 w 2702144"/>
                  <a:gd name="connsiteY3" fmla="*/ 366431 h 1181904"/>
                  <a:gd name="connsiteX4" fmla="*/ 2689280 w 2702144"/>
                  <a:gd name="connsiteY4" fmla="*/ 9243 h 1181904"/>
                  <a:gd name="connsiteX5" fmla="*/ 2409879 w 2702144"/>
                  <a:gd name="connsiteY5" fmla="*/ 174343 h 1181904"/>
                  <a:gd name="connsiteX6" fmla="*/ 1747892 w 2702144"/>
                  <a:gd name="connsiteY6" fmla="*/ 693455 h 1181904"/>
                  <a:gd name="connsiteX7" fmla="*/ 1370067 w 2702144"/>
                  <a:gd name="connsiteY7" fmla="*/ 812518 h 1181904"/>
                  <a:gd name="connsiteX8" fmla="*/ 317553 w 2702144"/>
                  <a:gd name="connsiteY8" fmla="*/ 1076042 h 1181904"/>
                  <a:gd name="connsiteX9" fmla="*/ 27042 w 2702144"/>
                  <a:gd name="connsiteY9" fmla="*/ 1180819 h 118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02144" h="1181904">
                    <a:moveTo>
                      <a:pt x="27042" y="1180819"/>
                    </a:moveTo>
                    <a:cubicBezTo>
                      <a:pt x="-104721" y="1198017"/>
                      <a:pt x="268870" y="1006192"/>
                      <a:pt x="631878" y="929993"/>
                    </a:cubicBezTo>
                    <a:lnTo>
                      <a:pt x="1544692" y="591856"/>
                    </a:lnTo>
                    <a:cubicBezTo>
                      <a:pt x="1888386" y="448452"/>
                      <a:pt x="1860339" y="463533"/>
                      <a:pt x="2051104" y="366431"/>
                    </a:cubicBezTo>
                    <a:cubicBezTo>
                      <a:pt x="2287907" y="158204"/>
                      <a:pt x="2739815" y="-46319"/>
                      <a:pt x="2689280" y="9243"/>
                    </a:cubicBezTo>
                    <a:cubicBezTo>
                      <a:pt x="2749869" y="-16422"/>
                      <a:pt x="2586356" y="92851"/>
                      <a:pt x="2409879" y="174343"/>
                    </a:cubicBezTo>
                    <a:cubicBezTo>
                      <a:pt x="2252452" y="279647"/>
                      <a:pt x="1922252" y="588680"/>
                      <a:pt x="1747892" y="693455"/>
                    </a:cubicBezTo>
                    <a:lnTo>
                      <a:pt x="1370067" y="812518"/>
                    </a:lnTo>
                    <a:cubicBezTo>
                      <a:pt x="1020287" y="907239"/>
                      <a:pt x="667333" y="981321"/>
                      <a:pt x="317553" y="1076042"/>
                    </a:cubicBezTo>
                    <a:lnTo>
                      <a:pt x="27042" y="118081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grpSp>
          <p:nvGrpSpPr>
            <p:cNvPr id="229" name="Group 228">
              <a:extLst>
                <a:ext uri="{FF2B5EF4-FFF2-40B4-BE49-F238E27FC236}">
                  <a16:creationId xmlns:a16="http://schemas.microsoft.com/office/drawing/2014/main" id="{230F4D15-2303-411F-BD71-2E664DEC4CE6}"/>
                </a:ext>
              </a:extLst>
            </p:cNvPr>
            <p:cNvGrpSpPr/>
            <p:nvPr/>
          </p:nvGrpSpPr>
          <p:grpSpPr>
            <a:xfrm>
              <a:off x="2970176" y="221206"/>
              <a:ext cx="3044305" cy="3159314"/>
              <a:chOff x="2970176" y="221206"/>
              <a:chExt cx="3044305" cy="3159314"/>
            </a:xfrm>
          </p:grpSpPr>
          <p:sp>
            <p:nvSpPr>
              <p:cNvPr id="230" name="Freeform: Shape 229">
                <a:extLst>
                  <a:ext uri="{FF2B5EF4-FFF2-40B4-BE49-F238E27FC236}">
                    <a16:creationId xmlns:a16="http://schemas.microsoft.com/office/drawing/2014/main" id="{193FF4E2-D3D0-4534-B2FA-4E9214534568}"/>
                  </a:ext>
                </a:extLst>
              </p:cNvPr>
              <p:cNvSpPr>
                <a:spLocks noChangeAspect="1"/>
              </p:cNvSpPr>
              <p:nvPr/>
            </p:nvSpPr>
            <p:spPr>
              <a:xfrm rot="10800000" flipV="1">
                <a:off x="3399904" y="1783735"/>
                <a:ext cx="406094" cy="107928"/>
              </a:xfrm>
              <a:custGeom>
                <a:avLst/>
                <a:gdLst>
                  <a:gd name="connsiteX0" fmla="*/ 1969994 w 2077570"/>
                  <a:gd name="connsiteY0" fmla="*/ 282388 h 927847"/>
                  <a:gd name="connsiteX1" fmla="*/ 699247 w 2077570"/>
                  <a:gd name="connsiteY1" fmla="*/ 927847 h 927847"/>
                  <a:gd name="connsiteX2" fmla="*/ 0 w 2077570"/>
                  <a:gd name="connsiteY2" fmla="*/ 712694 h 927847"/>
                  <a:gd name="connsiteX3" fmla="*/ 94129 w 2077570"/>
                  <a:gd name="connsiteY3" fmla="*/ 356347 h 927847"/>
                  <a:gd name="connsiteX4" fmla="*/ 625288 w 2077570"/>
                  <a:gd name="connsiteY4" fmla="*/ 154641 h 927847"/>
                  <a:gd name="connsiteX5" fmla="*/ 1324535 w 2077570"/>
                  <a:gd name="connsiteY5" fmla="*/ 228600 h 927847"/>
                  <a:gd name="connsiteX6" fmla="*/ 2077570 w 2077570"/>
                  <a:gd name="connsiteY6" fmla="*/ 0 h 927847"/>
                  <a:gd name="connsiteX7" fmla="*/ 1613647 w 2077570"/>
                  <a:gd name="connsiteY7" fmla="*/ 255494 h 927847"/>
                  <a:gd name="connsiteX8" fmla="*/ 1969994 w 2077570"/>
                  <a:gd name="connsiteY8" fmla="*/ 282388 h 927847"/>
                  <a:gd name="connsiteX0" fmla="*/ 2460812 w 2460812"/>
                  <a:gd name="connsiteY0" fmla="*/ 477371 h 927847"/>
                  <a:gd name="connsiteX1" fmla="*/ 699247 w 2460812"/>
                  <a:gd name="connsiteY1" fmla="*/ 927847 h 927847"/>
                  <a:gd name="connsiteX2" fmla="*/ 0 w 2460812"/>
                  <a:gd name="connsiteY2" fmla="*/ 712694 h 927847"/>
                  <a:gd name="connsiteX3" fmla="*/ 94129 w 2460812"/>
                  <a:gd name="connsiteY3" fmla="*/ 356347 h 927847"/>
                  <a:gd name="connsiteX4" fmla="*/ 625288 w 2460812"/>
                  <a:gd name="connsiteY4" fmla="*/ 154641 h 927847"/>
                  <a:gd name="connsiteX5" fmla="*/ 1324535 w 2460812"/>
                  <a:gd name="connsiteY5" fmla="*/ 228600 h 927847"/>
                  <a:gd name="connsiteX6" fmla="*/ 2077570 w 2460812"/>
                  <a:gd name="connsiteY6" fmla="*/ 0 h 927847"/>
                  <a:gd name="connsiteX7" fmla="*/ 1613647 w 2460812"/>
                  <a:gd name="connsiteY7" fmla="*/ 255494 h 927847"/>
                  <a:gd name="connsiteX8" fmla="*/ 2460812 w 2460812"/>
                  <a:gd name="connsiteY8" fmla="*/ 477371 h 927847"/>
                  <a:gd name="connsiteX0" fmla="*/ 2460812 w 2474258"/>
                  <a:gd name="connsiteY0" fmla="*/ 712694 h 1163170"/>
                  <a:gd name="connsiteX1" fmla="*/ 699247 w 2474258"/>
                  <a:gd name="connsiteY1" fmla="*/ 1163170 h 1163170"/>
                  <a:gd name="connsiteX2" fmla="*/ 0 w 2474258"/>
                  <a:gd name="connsiteY2" fmla="*/ 948017 h 1163170"/>
                  <a:gd name="connsiteX3" fmla="*/ 94129 w 2474258"/>
                  <a:gd name="connsiteY3" fmla="*/ 591670 h 1163170"/>
                  <a:gd name="connsiteX4" fmla="*/ 625288 w 2474258"/>
                  <a:gd name="connsiteY4" fmla="*/ 389964 h 1163170"/>
                  <a:gd name="connsiteX5" fmla="*/ 1324535 w 2474258"/>
                  <a:gd name="connsiteY5" fmla="*/ 463923 h 1163170"/>
                  <a:gd name="connsiteX6" fmla="*/ 2474258 w 2474258"/>
                  <a:gd name="connsiteY6" fmla="*/ 0 h 1163170"/>
                  <a:gd name="connsiteX7" fmla="*/ 1613647 w 2474258"/>
                  <a:gd name="connsiteY7" fmla="*/ 490817 h 1163170"/>
                  <a:gd name="connsiteX8" fmla="*/ 2460812 w 2474258"/>
                  <a:gd name="connsiteY8" fmla="*/ 712694 h 1163170"/>
                  <a:gd name="connsiteX0" fmla="*/ 2460812 w 2474258"/>
                  <a:gd name="connsiteY0" fmla="*/ 712694 h 1163170"/>
                  <a:gd name="connsiteX1" fmla="*/ 699247 w 2474258"/>
                  <a:gd name="connsiteY1" fmla="*/ 1163170 h 1163170"/>
                  <a:gd name="connsiteX2" fmla="*/ 0 w 2474258"/>
                  <a:gd name="connsiteY2" fmla="*/ 948017 h 1163170"/>
                  <a:gd name="connsiteX3" fmla="*/ 94129 w 2474258"/>
                  <a:gd name="connsiteY3" fmla="*/ 591670 h 1163170"/>
                  <a:gd name="connsiteX4" fmla="*/ 625288 w 2474258"/>
                  <a:gd name="connsiteY4" fmla="*/ 389964 h 1163170"/>
                  <a:gd name="connsiteX5" fmla="*/ 1324535 w 2474258"/>
                  <a:gd name="connsiteY5" fmla="*/ 463923 h 1163170"/>
                  <a:gd name="connsiteX6" fmla="*/ 2474258 w 2474258"/>
                  <a:gd name="connsiteY6" fmla="*/ 0 h 1163170"/>
                  <a:gd name="connsiteX7" fmla="*/ 1976717 w 2474258"/>
                  <a:gd name="connsiteY7" fmla="*/ 437029 h 1163170"/>
                  <a:gd name="connsiteX8" fmla="*/ 2460812 w 2474258"/>
                  <a:gd name="connsiteY8" fmla="*/ 712694 h 1163170"/>
                  <a:gd name="connsiteX0" fmla="*/ 2460812 w 2474258"/>
                  <a:gd name="connsiteY0" fmla="*/ 712694 h 1163170"/>
                  <a:gd name="connsiteX1" fmla="*/ 699247 w 2474258"/>
                  <a:gd name="connsiteY1" fmla="*/ 1163170 h 1163170"/>
                  <a:gd name="connsiteX2" fmla="*/ 0 w 2474258"/>
                  <a:gd name="connsiteY2" fmla="*/ 948017 h 1163170"/>
                  <a:gd name="connsiteX3" fmla="*/ 94129 w 2474258"/>
                  <a:gd name="connsiteY3" fmla="*/ 591670 h 1163170"/>
                  <a:gd name="connsiteX4" fmla="*/ 625288 w 2474258"/>
                  <a:gd name="connsiteY4" fmla="*/ 389964 h 1163170"/>
                  <a:gd name="connsiteX5" fmla="*/ 1687605 w 2474258"/>
                  <a:gd name="connsiteY5" fmla="*/ 242047 h 1163170"/>
                  <a:gd name="connsiteX6" fmla="*/ 2474258 w 2474258"/>
                  <a:gd name="connsiteY6" fmla="*/ 0 h 1163170"/>
                  <a:gd name="connsiteX7" fmla="*/ 1976717 w 2474258"/>
                  <a:gd name="connsiteY7" fmla="*/ 437029 h 1163170"/>
                  <a:gd name="connsiteX8" fmla="*/ 2460812 w 2474258"/>
                  <a:gd name="connsiteY8" fmla="*/ 712694 h 1163170"/>
                  <a:gd name="connsiteX0" fmla="*/ 2460812 w 2474258"/>
                  <a:gd name="connsiteY0" fmla="*/ 712694 h 1163170"/>
                  <a:gd name="connsiteX1" fmla="*/ 1696509 w 2474258"/>
                  <a:gd name="connsiteY1" fmla="*/ 576111 h 1163170"/>
                  <a:gd name="connsiteX2" fmla="*/ 699247 w 2474258"/>
                  <a:gd name="connsiteY2" fmla="*/ 1163170 h 1163170"/>
                  <a:gd name="connsiteX3" fmla="*/ 0 w 2474258"/>
                  <a:gd name="connsiteY3" fmla="*/ 948017 h 1163170"/>
                  <a:gd name="connsiteX4" fmla="*/ 94129 w 2474258"/>
                  <a:gd name="connsiteY4" fmla="*/ 591670 h 1163170"/>
                  <a:gd name="connsiteX5" fmla="*/ 625288 w 2474258"/>
                  <a:gd name="connsiteY5" fmla="*/ 389964 h 1163170"/>
                  <a:gd name="connsiteX6" fmla="*/ 1687605 w 2474258"/>
                  <a:gd name="connsiteY6" fmla="*/ 242047 h 1163170"/>
                  <a:gd name="connsiteX7" fmla="*/ 2474258 w 2474258"/>
                  <a:gd name="connsiteY7" fmla="*/ 0 h 1163170"/>
                  <a:gd name="connsiteX8" fmla="*/ 1976717 w 2474258"/>
                  <a:gd name="connsiteY8" fmla="*/ 437029 h 1163170"/>
                  <a:gd name="connsiteX9" fmla="*/ 2460812 w 2474258"/>
                  <a:gd name="connsiteY9" fmla="*/ 712694 h 1163170"/>
                  <a:gd name="connsiteX0" fmla="*/ 2460812 w 2474258"/>
                  <a:gd name="connsiteY0" fmla="*/ 712694 h 1163170"/>
                  <a:gd name="connsiteX1" fmla="*/ 1696509 w 2474258"/>
                  <a:gd name="connsiteY1" fmla="*/ 576111 h 1163170"/>
                  <a:gd name="connsiteX2" fmla="*/ 699247 w 2474258"/>
                  <a:gd name="connsiteY2" fmla="*/ 1163170 h 1163170"/>
                  <a:gd name="connsiteX3" fmla="*/ 0 w 2474258"/>
                  <a:gd name="connsiteY3" fmla="*/ 948017 h 1163170"/>
                  <a:gd name="connsiteX4" fmla="*/ 94129 w 2474258"/>
                  <a:gd name="connsiteY4" fmla="*/ 591670 h 1163170"/>
                  <a:gd name="connsiteX5" fmla="*/ 625288 w 2474258"/>
                  <a:gd name="connsiteY5" fmla="*/ 389964 h 1163170"/>
                  <a:gd name="connsiteX6" fmla="*/ 1687605 w 2474258"/>
                  <a:gd name="connsiteY6" fmla="*/ 242047 h 1163170"/>
                  <a:gd name="connsiteX7" fmla="*/ 2474258 w 2474258"/>
                  <a:gd name="connsiteY7" fmla="*/ 0 h 1163170"/>
                  <a:gd name="connsiteX8" fmla="*/ 1969993 w 2474258"/>
                  <a:gd name="connsiteY8" fmla="*/ 376518 h 1163170"/>
                  <a:gd name="connsiteX9" fmla="*/ 2460812 w 2474258"/>
                  <a:gd name="connsiteY9" fmla="*/ 712694 h 1163170"/>
                  <a:gd name="connsiteX0" fmla="*/ 2460812 w 2474258"/>
                  <a:gd name="connsiteY0" fmla="*/ 712694 h 1163170"/>
                  <a:gd name="connsiteX1" fmla="*/ 1696509 w 2474258"/>
                  <a:gd name="connsiteY1" fmla="*/ 576111 h 1163170"/>
                  <a:gd name="connsiteX2" fmla="*/ 699247 w 2474258"/>
                  <a:gd name="connsiteY2" fmla="*/ 1163170 h 1163170"/>
                  <a:gd name="connsiteX3" fmla="*/ 0 w 2474258"/>
                  <a:gd name="connsiteY3" fmla="*/ 948017 h 1163170"/>
                  <a:gd name="connsiteX4" fmla="*/ 94129 w 2474258"/>
                  <a:gd name="connsiteY4" fmla="*/ 591670 h 1163170"/>
                  <a:gd name="connsiteX5" fmla="*/ 645458 w 2474258"/>
                  <a:gd name="connsiteY5" fmla="*/ 141193 h 1163170"/>
                  <a:gd name="connsiteX6" fmla="*/ 1687605 w 2474258"/>
                  <a:gd name="connsiteY6" fmla="*/ 242047 h 1163170"/>
                  <a:gd name="connsiteX7" fmla="*/ 2474258 w 2474258"/>
                  <a:gd name="connsiteY7" fmla="*/ 0 h 1163170"/>
                  <a:gd name="connsiteX8" fmla="*/ 1969993 w 2474258"/>
                  <a:gd name="connsiteY8" fmla="*/ 376518 h 1163170"/>
                  <a:gd name="connsiteX9" fmla="*/ 2460812 w 2474258"/>
                  <a:gd name="connsiteY9" fmla="*/ 712694 h 1163170"/>
                  <a:gd name="connsiteX0" fmla="*/ 2514601 w 2528047"/>
                  <a:gd name="connsiteY0" fmla="*/ 712694 h 1163170"/>
                  <a:gd name="connsiteX1" fmla="*/ 1750298 w 2528047"/>
                  <a:gd name="connsiteY1" fmla="*/ 576111 h 1163170"/>
                  <a:gd name="connsiteX2" fmla="*/ 753036 w 2528047"/>
                  <a:gd name="connsiteY2" fmla="*/ 1163170 h 1163170"/>
                  <a:gd name="connsiteX3" fmla="*/ 53789 w 2528047"/>
                  <a:gd name="connsiteY3" fmla="*/ 948017 h 1163170"/>
                  <a:gd name="connsiteX4" fmla="*/ 0 w 2528047"/>
                  <a:gd name="connsiteY4" fmla="*/ 396688 h 1163170"/>
                  <a:gd name="connsiteX5" fmla="*/ 699247 w 2528047"/>
                  <a:gd name="connsiteY5" fmla="*/ 141193 h 1163170"/>
                  <a:gd name="connsiteX6" fmla="*/ 1741394 w 2528047"/>
                  <a:gd name="connsiteY6" fmla="*/ 242047 h 1163170"/>
                  <a:gd name="connsiteX7" fmla="*/ 2528047 w 2528047"/>
                  <a:gd name="connsiteY7" fmla="*/ 0 h 1163170"/>
                  <a:gd name="connsiteX8" fmla="*/ 2023782 w 2528047"/>
                  <a:gd name="connsiteY8" fmla="*/ 376518 h 1163170"/>
                  <a:gd name="connsiteX9" fmla="*/ 2514601 w 2528047"/>
                  <a:gd name="connsiteY9" fmla="*/ 712694 h 1163170"/>
                  <a:gd name="connsiteX0" fmla="*/ 2514601 w 2528047"/>
                  <a:gd name="connsiteY0" fmla="*/ 712694 h 1163170"/>
                  <a:gd name="connsiteX1" fmla="*/ 1750298 w 2528047"/>
                  <a:gd name="connsiteY1" fmla="*/ 576111 h 1163170"/>
                  <a:gd name="connsiteX2" fmla="*/ 753036 w 2528047"/>
                  <a:gd name="connsiteY2" fmla="*/ 1163170 h 1163170"/>
                  <a:gd name="connsiteX3" fmla="*/ 53789 w 2528047"/>
                  <a:gd name="connsiteY3" fmla="*/ 948017 h 1163170"/>
                  <a:gd name="connsiteX4" fmla="*/ 0 w 2528047"/>
                  <a:gd name="connsiteY4" fmla="*/ 396688 h 1163170"/>
                  <a:gd name="connsiteX5" fmla="*/ 699247 w 2528047"/>
                  <a:gd name="connsiteY5" fmla="*/ 141193 h 1163170"/>
                  <a:gd name="connsiteX6" fmla="*/ 1741394 w 2528047"/>
                  <a:gd name="connsiteY6" fmla="*/ 242047 h 1163170"/>
                  <a:gd name="connsiteX7" fmla="*/ 2528047 w 2528047"/>
                  <a:gd name="connsiteY7" fmla="*/ 0 h 1163170"/>
                  <a:gd name="connsiteX8" fmla="*/ 2023782 w 2528047"/>
                  <a:gd name="connsiteY8" fmla="*/ 376518 h 1163170"/>
                  <a:gd name="connsiteX9" fmla="*/ 2514601 w 2528047"/>
                  <a:gd name="connsiteY9" fmla="*/ 712694 h 1163170"/>
                  <a:gd name="connsiteX0" fmla="*/ 2514601 w 2528047"/>
                  <a:gd name="connsiteY0" fmla="*/ 714187 h 1164663"/>
                  <a:gd name="connsiteX1" fmla="*/ 1750298 w 2528047"/>
                  <a:gd name="connsiteY1" fmla="*/ 577604 h 1164663"/>
                  <a:gd name="connsiteX2" fmla="*/ 753036 w 2528047"/>
                  <a:gd name="connsiteY2" fmla="*/ 1164663 h 1164663"/>
                  <a:gd name="connsiteX3" fmla="*/ 53789 w 2528047"/>
                  <a:gd name="connsiteY3" fmla="*/ 949510 h 1164663"/>
                  <a:gd name="connsiteX4" fmla="*/ 0 w 2528047"/>
                  <a:gd name="connsiteY4" fmla="*/ 398181 h 1164663"/>
                  <a:gd name="connsiteX5" fmla="*/ 699247 w 2528047"/>
                  <a:gd name="connsiteY5" fmla="*/ 1492 h 1164663"/>
                  <a:gd name="connsiteX6" fmla="*/ 1741394 w 2528047"/>
                  <a:gd name="connsiteY6" fmla="*/ 243540 h 1164663"/>
                  <a:gd name="connsiteX7" fmla="*/ 2528047 w 2528047"/>
                  <a:gd name="connsiteY7" fmla="*/ 1493 h 1164663"/>
                  <a:gd name="connsiteX8" fmla="*/ 2023782 w 2528047"/>
                  <a:gd name="connsiteY8" fmla="*/ 378011 h 1164663"/>
                  <a:gd name="connsiteX9" fmla="*/ 2514601 w 2528047"/>
                  <a:gd name="connsiteY9" fmla="*/ 714187 h 1164663"/>
                  <a:gd name="connsiteX0" fmla="*/ 2514601 w 2528047"/>
                  <a:gd name="connsiteY0" fmla="*/ 714187 h 949510"/>
                  <a:gd name="connsiteX1" fmla="*/ 1750298 w 2528047"/>
                  <a:gd name="connsiteY1" fmla="*/ 577604 h 949510"/>
                  <a:gd name="connsiteX2" fmla="*/ 806825 w 2528047"/>
                  <a:gd name="connsiteY2" fmla="*/ 855381 h 949510"/>
                  <a:gd name="connsiteX3" fmla="*/ 53789 w 2528047"/>
                  <a:gd name="connsiteY3" fmla="*/ 949510 h 949510"/>
                  <a:gd name="connsiteX4" fmla="*/ 0 w 2528047"/>
                  <a:gd name="connsiteY4" fmla="*/ 398181 h 949510"/>
                  <a:gd name="connsiteX5" fmla="*/ 699247 w 2528047"/>
                  <a:gd name="connsiteY5" fmla="*/ 1492 h 949510"/>
                  <a:gd name="connsiteX6" fmla="*/ 1741394 w 2528047"/>
                  <a:gd name="connsiteY6" fmla="*/ 243540 h 949510"/>
                  <a:gd name="connsiteX7" fmla="*/ 2528047 w 2528047"/>
                  <a:gd name="connsiteY7" fmla="*/ 1493 h 949510"/>
                  <a:gd name="connsiteX8" fmla="*/ 2023782 w 2528047"/>
                  <a:gd name="connsiteY8" fmla="*/ 378011 h 949510"/>
                  <a:gd name="connsiteX9" fmla="*/ 2514601 w 2528047"/>
                  <a:gd name="connsiteY9" fmla="*/ 714187 h 949510"/>
                  <a:gd name="connsiteX0" fmla="*/ 2528048 w 2541494"/>
                  <a:gd name="connsiteY0" fmla="*/ 712792 h 948115"/>
                  <a:gd name="connsiteX1" fmla="*/ 1763745 w 2541494"/>
                  <a:gd name="connsiteY1" fmla="*/ 576209 h 948115"/>
                  <a:gd name="connsiteX2" fmla="*/ 820272 w 2541494"/>
                  <a:gd name="connsiteY2" fmla="*/ 853986 h 948115"/>
                  <a:gd name="connsiteX3" fmla="*/ 67236 w 2541494"/>
                  <a:gd name="connsiteY3" fmla="*/ 948115 h 948115"/>
                  <a:gd name="connsiteX4" fmla="*/ 0 w 2541494"/>
                  <a:gd name="connsiteY4" fmla="*/ 215251 h 948115"/>
                  <a:gd name="connsiteX5" fmla="*/ 712694 w 2541494"/>
                  <a:gd name="connsiteY5" fmla="*/ 97 h 948115"/>
                  <a:gd name="connsiteX6" fmla="*/ 1754841 w 2541494"/>
                  <a:gd name="connsiteY6" fmla="*/ 242145 h 948115"/>
                  <a:gd name="connsiteX7" fmla="*/ 2541494 w 2541494"/>
                  <a:gd name="connsiteY7" fmla="*/ 98 h 948115"/>
                  <a:gd name="connsiteX8" fmla="*/ 2037229 w 2541494"/>
                  <a:gd name="connsiteY8" fmla="*/ 376616 h 948115"/>
                  <a:gd name="connsiteX9" fmla="*/ 2528048 w 2541494"/>
                  <a:gd name="connsiteY9" fmla="*/ 712792 h 948115"/>
                  <a:gd name="connsiteX0" fmla="*/ 2554942 w 2568388"/>
                  <a:gd name="connsiteY0" fmla="*/ 712792 h 853986"/>
                  <a:gd name="connsiteX1" fmla="*/ 1790639 w 2568388"/>
                  <a:gd name="connsiteY1" fmla="*/ 576209 h 853986"/>
                  <a:gd name="connsiteX2" fmla="*/ 847166 w 2568388"/>
                  <a:gd name="connsiteY2" fmla="*/ 853986 h 853986"/>
                  <a:gd name="connsiteX3" fmla="*/ 0 w 2568388"/>
                  <a:gd name="connsiteY3" fmla="*/ 652280 h 853986"/>
                  <a:gd name="connsiteX4" fmla="*/ 26894 w 2568388"/>
                  <a:gd name="connsiteY4" fmla="*/ 215251 h 853986"/>
                  <a:gd name="connsiteX5" fmla="*/ 739588 w 2568388"/>
                  <a:gd name="connsiteY5" fmla="*/ 97 h 853986"/>
                  <a:gd name="connsiteX6" fmla="*/ 1781735 w 2568388"/>
                  <a:gd name="connsiteY6" fmla="*/ 242145 h 853986"/>
                  <a:gd name="connsiteX7" fmla="*/ 2568388 w 2568388"/>
                  <a:gd name="connsiteY7" fmla="*/ 98 h 853986"/>
                  <a:gd name="connsiteX8" fmla="*/ 2064123 w 2568388"/>
                  <a:gd name="connsiteY8" fmla="*/ 376616 h 853986"/>
                  <a:gd name="connsiteX9" fmla="*/ 2554942 w 2568388"/>
                  <a:gd name="connsiteY9" fmla="*/ 712792 h 853986"/>
                  <a:gd name="connsiteX0" fmla="*/ 2554942 w 2568388"/>
                  <a:gd name="connsiteY0" fmla="*/ 712792 h 739686"/>
                  <a:gd name="connsiteX1" fmla="*/ 1790639 w 2568388"/>
                  <a:gd name="connsiteY1" fmla="*/ 576209 h 739686"/>
                  <a:gd name="connsiteX2" fmla="*/ 732866 w 2568388"/>
                  <a:gd name="connsiteY2" fmla="*/ 739686 h 739686"/>
                  <a:gd name="connsiteX3" fmla="*/ 0 w 2568388"/>
                  <a:gd name="connsiteY3" fmla="*/ 652280 h 739686"/>
                  <a:gd name="connsiteX4" fmla="*/ 26894 w 2568388"/>
                  <a:gd name="connsiteY4" fmla="*/ 215251 h 739686"/>
                  <a:gd name="connsiteX5" fmla="*/ 739588 w 2568388"/>
                  <a:gd name="connsiteY5" fmla="*/ 97 h 739686"/>
                  <a:gd name="connsiteX6" fmla="*/ 1781735 w 2568388"/>
                  <a:gd name="connsiteY6" fmla="*/ 242145 h 739686"/>
                  <a:gd name="connsiteX7" fmla="*/ 2568388 w 2568388"/>
                  <a:gd name="connsiteY7" fmla="*/ 98 h 739686"/>
                  <a:gd name="connsiteX8" fmla="*/ 2064123 w 2568388"/>
                  <a:gd name="connsiteY8" fmla="*/ 376616 h 739686"/>
                  <a:gd name="connsiteX9" fmla="*/ 2554942 w 2568388"/>
                  <a:gd name="connsiteY9" fmla="*/ 712792 h 739686"/>
                  <a:gd name="connsiteX0" fmla="*/ 2554942 w 2568388"/>
                  <a:gd name="connsiteY0" fmla="*/ 712792 h 739686"/>
                  <a:gd name="connsiteX1" fmla="*/ 1790639 w 2568388"/>
                  <a:gd name="connsiteY1" fmla="*/ 495526 h 739686"/>
                  <a:gd name="connsiteX2" fmla="*/ 732866 w 2568388"/>
                  <a:gd name="connsiteY2" fmla="*/ 739686 h 739686"/>
                  <a:gd name="connsiteX3" fmla="*/ 0 w 2568388"/>
                  <a:gd name="connsiteY3" fmla="*/ 652280 h 739686"/>
                  <a:gd name="connsiteX4" fmla="*/ 26894 w 2568388"/>
                  <a:gd name="connsiteY4" fmla="*/ 215251 h 739686"/>
                  <a:gd name="connsiteX5" fmla="*/ 739588 w 2568388"/>
                  <a:gd name="connsiteY5" fmla="*/ 97 h 739686"/>
                  <a:gd name="connsiteX6" fmla="*/ 1781735 w 2568388"/>
                  <a:gd name="connsiteY6" fmla="*/ 242145 h 739686"/>
                  <a:gd name="connsiteX7" fmla="*/ 2568388 w 2568388"/>
                  <a:gd name="connsiteY7" fmla="*/ 98 h 739686"/>
                  <a:gd name="connsiteX8" fmla="*/ 2064123 w 2568388"/>
                  <a:gd name="connsiteY8" fmla="*/ 376616 h 739686"/>
                  <a:gd name="connsiteX9" fmla="*/ 2554942 w 2568388"/>
                  <a:gd name="connsiteY9" fmla="*/ 712792 h 739686"/>
                  <a:gd name="connsiteX0" fmla="*/ 2554942 w 2568388"/>
                  <a:gd name="connsiteY0" fmla="*/ 714732 h 741626"/>
                  <a:gd name="connsiteX1" fmla="*/ 1790639 w 2568388"/>
                  <a:gd name="connsiteY1" fmla="*/ 497466 h 741626"/>
                  <a:gd name="connsiteX2" fmla="*/ 732866 w 2568388"/>
                  <a:gd name="connsiteY2" fmla="*/ 741626 h 741626"/>
                  <a:gd name="connsiteX3" fmla="*/ 0 w 2568388"/>
                  <a:gd name="connsiteY3" fmla="*/ 654220 h 741626"/>
                  <a:gd name="connsiteX4" fmla="*/ 13446 w 2568388"/>
                  <a:gd name="connsiteY4" fmla="*/ 143232 h 741626"/>
                  <a:gd name="connsiteX5" fmla="*/ 739588 w 2568388"/>
                  <a:gd name="connsiteY5" fmla="*/ 2037 h 741626"/>
                  <a:gd name="connsiteX6" fmla="*/ 1781735 w 2568388"/>
                  <a:gd name="connsiteY6" fmla="*/ 244085 h 741626"/>
                  <a:gd name="connsiteX7" fmla="*/ 2568388 w 2568388"/>
                  <a:gd name="connsiteY7" fmla="*/ 2038 h 741626"/>
                  <a:gd name="connsiteX8" fmla="*/ 2064123 w 2568388"/>
                  <a:gd name="connsiteY8" fmla="*/ 378556 h 741626"/>
                  <a:gd name="connsiteX9" fmla="*/ 2554942 w 2568388"/>
                  <a:gd name="connsiteY9" fmla="*/ 714732 h 741626"/>
                  <a:gd name="connsiteX0" fmla="*/ 2602006 w 2615452"/>
                  <a:gd name="connsiteY0" fmla="*/ 714732 h 741626"/>
                  <a:gd name="connsiteX1" fmla="*/ 1837703 w 2615452"/>
                  <a:gd name="connsiteY1" fmla="*/ 497466 h 741626"/>
                  <a:gd name="connsiteX2" fmla="*/ 779930 w 2615452"/>
                  <a:gd name="connsiteY2" fmla="*/ 741626 h 741626"/>
                  <a:gd name="connsiteX3" fmla="*/ 0 w 2615452"/>
                  <a:gd name="connsiteY3" fmla="*/ 566814 h 741626"/>
                  <a:gd name="connsiteX4" fmla="*/ 60510 w 2615452"/>
                  <a:gd name="connsiteY4" fmla="*/ 143232 h 741626"/>
                  <a:gd name="connsiteX5" fmla="*/ 786652 w 2615452"/>
                  <a:gd name="connsiteY5" fmla="*/ 2037 h 741626"/>
                  <a:gd name="connsiteX6" fmla="*/ 1828799 w 2615452"/>
                  <a:gd name="connsiteY6" fmla="*/ 244085 h 741626"/>
                  <a:gd name="connsiteX7" fmla="*/ 2615452 w 2615452"/>
                  <a:gd name="connsiteY7" fmla="*/ 2038 h 741626"/>
                  <a:gd name="connsiteX8" fmla="*/ 2111187 w 2615452"/>
                  <a:gd name="connsiteY8" fmla="*/ 378556 h 741626"/>
                  <a:gd name="connsiteX9" fmla="*/ 2602006 w 2615452"/>
                  <a:gd name="connsiteY9" fmla="*/ 714732 h 741626"/>
                  <a:gd name="connsiteX0" fmla="*/ 2629637 w 2643083"/>
                  <a:gd name="connsiteY0" fmla="*/ 714732 h 741626"/>
                  <a:gd name="connsiteX1" fmla="*/ 1865334 w 2643083"/>
                  <a:gd name="connsiteY1" fmla="*/ 497466 h 741626"/>
                  <a:gd name="connsiteX2" fmla="*/ 807561 w 2643083"/>
                  <a:gd name="connsiteY2" fmla="*/ 741626 h 741626"/>
                  <a:gd name="connsiteX3" fmla="*/ 27631 w 2643083"/>
                  <a:gd name="connsiteY3" fmla="*/ 566814 h 741626"/>
                  <a:gd name="connsiteX4" fmla="*/ 88141 w 2643083"/>
                  <a:gd name="connsiteY4" fmla="*/ 143232 h 741626"/>
                  <a:gd name="connsiteX5" fmla="*/ 814283 w 2643083"/>
                  <a:gd name="connsiteY5" fmla="*/ 2037 h 741626"/>
                  <a:gd name="connsiteX6" fmla="*/ 1856430 w 2643083"/>
                  <a:gd name="connsiteY6" fmla="*/ 244085 h 741626"/>
                  <a:gd name="connsiteX7" fmla="*/ 2643083 w 2643083"/>
                  <a:gd name="connsiteY7" fmla="*/ 2038 h 741626"/>
                  <a:gd name="connsiteX8" fmla="*/ 2138818 w 2643083"/>
                  <a:gd name="connsiteY8" fmla="*/ 378556 h 741626"/>
                  <a:gd name="connsiteX9" fmla="*/ 2629637 w 2643083"/>
                  <a:gd name="connsiteY9" fmla="*/ 714732 h 741626"/>
                  <a:gd name="connsiteX0" fmla="*/ 2662801 w 2676247"/>
                  <a:gd name="connsiteY0" fmla="*/ 714732 h 741626"/>
                  <a:gd name="connsiteX1" fmla="*/ 1898498 w 2676247"/>
                  <a:gd name="connsiteY1" fmla="*/ 497466 h 741626"/>
                  <a:gd name="connsiteX2" fmla="*/ 840725 w 2676247"/>
                  <a:gd name="connsiteY2" fmla="*/ 741626 h 741626"/>
                  <a:gd name="connsiteX3" fmla="*/ 60795 w 2676247"/>
                  <a:gd name="connsiteY3" fmla="*/ 566814 h 741626"/>
                  <a:gd name="connsiteX4" fmla="*/ 121305 w 2676247"/>
                  <a:gd name="connsiteY4" fmla="*/ 143232 h 741626"/>
                  <a:gd name="connsiteX5" fmla="*/ 847447 w 2676247"/>
                  <a:gd name="connsiteY5" fmla="*/ 2037 h 741626"/>
                  <a:gd name="connsiteX6" fmla="*/ 1889594 w 2676247"/>
                  <a:gd name="connsiteY6" fmla="*/ 244085 h 741626"/>
                  <a:gd name="connsiteX7" fmla="*/ 2676247 w 2676247"/>
                  <a:gd name="connsiteY7" fmla="*/ 2038 h 741626"/>
                  <a:gd name="connsiteX8" fmla="*/ 2171982 w 2676247"/>
                  <a:gd name="connsiteY8" fmla="*/ 378556 h 741626"/>
                  <a:gd name="connsiteX9" fmla="*/ 2662801 w 2676247"/>
                  <a:gd name="connsiteY9" fmla="*/ 714732 h 741626"/>
                  <a:gd name="connsiteX0" fmla="*/ 2662801 w 2676247"/>
                  <a:gd name="connsiteY0" fmla="*/ 714732 h 741626"/>
                  <a:gd name="connsiteX1" fmla="*/ 1898498 w 2676247"/>
                  <a:gd name="connsiteY1" fmla="*/ 497466 h 741626"/>
                  <a:gd name="connsiteX2" fmla="*/ 840725 w 2676247"/>
                  <a:gd name="connsiteY2" fmla="*/ 741626 h 741626"/>
                  <a:gd name="connsiteX3" fmla="*/ 60795 w 2676247"/>
                  <a:gd name="connsiteY3" fmla="*/ 566814 h 741626"/>
                  <a:gd name="connsiteX4" fmla="*/ 121305 w 2676247"/>
                  <a:gd name="connsiteY4" fmla="*/ 143232 h 741626"/>
                  <a:gd name="connsiteX5" fmla="*/ 847447 w 2676247"/>
                  <a:gd name="connsiteY5" fmla="*/ 2037 h 741626"/>
                  <a:gd name="connsiteX6" fmla="*/ 1889594 w 2676247"/>
                  <a:gd name="connsiteY6" fmla="*/ 244085 h 741626"/>
                  <a:gd name="connsiteX7" fmla="*/ 2676247 w 2676247"/>
                  <a:gd name="connsiteY7" fmla="*/ 2038 h 741626"/>
                  <a:gd name="connsiteX8" fmla="*/ 2171982 w 2676247"/>
                  <a:gd name="connsiteY8" fmla="*/ 378556 h 741626"/>
                  <a:gd name="connsiteX9" fmla="*/ 2662801 w 2676247"/>
                  <a:gd name="connsiteY9" fmla="*/ 714732 h 741626"/>
                  <a:gd name="connsiteX0" fmla="*/ 2662801 w 2676247"/>
                  <a:gd name="connsiteY0" fmla="*/ 714732 h 741626"/>
                  <a:gd name="connsiteX1" fmla="*/ 1898498 w 2676247"/>
                  <a:gd name="connsiteY1" fmla="*/ 497466 h 741626"/>
                  <a:gd name="connsiteX2" fmla="*/ 840725 w 2676247"/>
                  <a:gd name="connsiteY2" fmla="*/ 741626 h 741626"/>
                  <a:gd name="connsiteX3" fmla="*/ 60795 w 2676247"/>
                  <a:gd name="connsiteY3" fmla="*/ 566814 h 741626"/>
                  <a:gd name="connsiteX4" fmla="*/ 121305 w 2676247"/>
                  <a:gd name="connsiteY4" fmla="*/ 143232 h 741626"/>
                  <a:gd name="connsiteX5" fmla="*/ 847447 w 2676247"/>
                  <a:gd name="connsiteY5" fmla="*/ 2037 h 741626"/>
                  <a:gd name="connsiteX6" fmla="*/ 1889594 w 2676247"/>
                  <a:gd name="connsiteY6" fmla="*/ 244085 h 741626"/>
                  <a:gd name="connsiteX7" fmla="*/ 2676247 w 2676247"/>
                  <a:gd name="connsiteY7" fmla="*/ 2038 h 741626"/>
                  <a:gd name="connsiteX8" fmla="*/ 2171982 w 2676247"/>
                  <a:gd name="connsiteY8" fmla="*/ 378556 h 741626"/>
                  <a:gd name="connsiteX9" fmla="*/ 2662801 w 2676247"/>
                  <a:gd name="connsiteY9" fmla="*/ 714732 h 741626"/>
                  <a:gd name="connsiteX0" fmla="*/ 2662801 w 2676247"/>
                  <a:gd name="connsiteY0" fmla="*/ 716564 h 743458"/>
                  <a:gd name="connsiteX1" fmla="*/ 1898498 w 2676247"/>
                  <a:gd name="connsiteY1" fmla="*/ 499298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49479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3371 h 740265"/>
                  <a:gd name="connsiteX1" fmla="*/ 1925392 w 2676247"/>
                  <a:gd name="connsiteY1" fmla="*/ 449040 h 740265"/>
                  <a:gd name="connsiteX2" fmla="*/ 840725 w 2676247"/>
                  <a:gd name="connsiteY2" fmla="*/ 740265 h 740265"/>
                  <a:gd name="connsiteX3" fmla="*/ 60795 w 2676247"/>
                  <a:gd name="connsiteY3" fmla="*/ 491603 h 740265"/>
                  <a:gd name="connsiteX4" fmla="*/ 121305 w 2676247"/>
                  <a:gd name="connsiteY4" fmla="*/ 215720 h 740265"/>
                  <a:gd name="connsiteX5" fmla="*/ 847447 w 2676247"/>
                  <a:gd name="connsiteY5" fmla="*/ 676 h 740265"/>
                  <a:gd name="connsiteX6" fmla="*/ 1943382 w 2676247"/>
                  <a:gd name="connsiteY6" fmla="*/ 289789 h 740265"/>
                  <a:gd name="connsiteX7" fmla="*/ 2676247 w 2676247"/>
                  <a:gd name="connsiteY7" fmla="*/ 677 h 740265"/>
                  <a:gd name="connsiteX8" fmla="*/ 2171982 w 2676247"/>
                  <a:gd name="connsiteY8" fmla="*/ 377195 h 740265"/>
                  <a:gd name="connsiteX9" fmla="*/ 2662801 w 2676247"/>
                  <a:gd name="connsiteY9" fmla="*/ 713371 h 740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76247" h="740265">
                    <a:moveTo>
                      <a:pt x="2662801" y="713371"/>
                    </a:moveTo>
                    <a:cubicBezTo>
                      <a:pt x="2423722" y="775420"/>
                      <a:pt x="2164471" y="386991"/>
                      <a:pt x="1925392" y="449040"/>
                    </a:cubicBezTo>
                    <a:cubicBezTo>
                      <a:pt x="1563836" y="546115"/>
                      <a:pt x="1227888" y="697347"/>
                      <a:pt x="840725" y="740265"/>
                    </a:cubicBezTo>
                    <a:cubicBezTo>
                      <a:pt x="432831" y="708888"/>
                      <a:pt x="290044" y="594184"/>
                      <a:pt x="60795" y="491603"/>
                    </a:cubicBezTo>
                    <a:cubicBezTo>
                      <a:pt x="-13164" y="384027"/>
                      <a:pt x="-46782" y="356914"/>
                      <a:pt x="121305" y="215720"/>
                    </a:cubicBezTo>
                    <a:cubicBezTo>
                      <a:pt x="298358" y="148485"/>
                      <a:pt x="543768" y="-11669"/>
                      <a:pt x="847447" y="676"/>
                    </a:cubicBezTo>
                    <a:cubicBezTo>
                      <a:pt x="1151127" y="13021"/>
                      <a:pt x="1569105" y="231518"/>
                      <a:pt x="1943382" y="289789"/>
                    </a:cubicBezTo>
                    <a:cubicBezTo>
                      <a:pt x="2205600" y="209107"/>
                      <a:pt x="2360241" y="54465"/>
                      <a:pt x="2676247" y="677"/>
                    </a:cubicBezTo>
                    <a:lnTo>
                      <a:pt x="2171982" y="377195"/>
                    </a:lnTo>
                    <a:lnTo>
                      <a:pt x="2662801" y="713371"/>
                    </a:lnTo>
                    <a:close/>
                  </a:path>
                </a:pathLst>
              </a:cu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dirty="0">
                  <a:solidFill>
                    <a:prstClr val="white"/>
                  </a:solidFill>
                  <a:latin typeface="Calibri" panose="020F0502020204030204"/>
                </a:endParaRPr>
              </a:p>
            </p:txBody>
          </p:sp>
          <p:grpSp>
            <p:nvGrpSpPr>
              <p:cNvPr id="231" name="Group 230">
                <a:extLst>
                  <a:ext uri="{FF2B5EF4-FFF2-40B4-BE49-F238E27FC236}">
                    <a16:creationId xmlns:a16="http://schemas.microsoft.com/office/drawing/2014/main" id="{9D3AA557-D584-4DA5-B56F-4EDBE3B98436}"/>
                  </a:ext>
                </a:extLst>
              </p:cNvPr>
              <p:cNvGrpSpPr>
                <a:grpSpLocks noChangeAspect="1"/>
              </p:cNvGrpSpPr>
              <p:nvPr/>
            </p:nvGrpSpPr>
            <p:grpSpPr>
              <a:xfrm rot="20979636">
                <a:off x="5122154" y="2986500"/>
                <a:ext cx="378500" cy="394020"/>
                <a:chOff x="5852764" y="2067528"/>
                <a:chExt cx="3420938" cy="3855444"/>
              </a:xfrm>
              <a:solidFill>
                <a:srgbClr val="85B4DF"/>
              </a:solidFill>
            </p:grpSpPr>
            <p:sp>
              <p:nvSpPr>
                <p:cNvPr id="449" name="Freeform: Shape 448">
                  <a:extLst>
                    <a:ext uri="{FF2B5EF4-FFF2-40B4-BE49-F238E27FC236}">
                      <a16:creationId xmlns:a16="http://schemas.microsoft.com/office/drawing/2014/main" id="{1A27AB59-3180-4C9A-9D3E-12447CF362AE}"/>
                    </a:ext>
                  </a:extLst>
                </p:cNvPr>
                <p:cNvSpPr/>
                <p:nvPr/>
              </p:nvSpPr>
              <p:spPr>
                <a:xfrm>
                  <a:off x="5852764" y="2067528"/>
                  <a:ext cx="3420938" cy="3855444"/>
                </a:xfrm>
                <a:custGeom>
                  <a:avLst/>
                  <a:gdLst>
                    <a:gd name="connsiteX0" fmla="*/ 0 w 3482502"/>
                    <a:gd name="connsiteY0" fmla="*/ 3806757 h 3871608"/>
                    <a:gd name="connsiteX1" fmla="*/ 259404 w 3482502"/>
                    <a:gd name="connsiteY1" fmla="*/ 2308698 h 3871608"/>
                    <a:gd name="connsiteX2" fmla="*/ 544749 w 3482502"/>
                    <a:gd name="connsiteY2" fmla="*/ 972766 h 3871608"/>
                    <a:gd name="connsiteX3" fmla="*/ 1796374 w 3482502"/>
                    <a:gd name="connsiteY3" fmla="*/ 0 h 3871608"/>
                    <a:gd name="connsiteX4" fmla="*/ 3210128 w 3482502"/>
                    <a:gd name="connsiteY4" fmla="*/ 473413 h 3871608"/>
                    <a:gd name="connsiteX5" fmla="*/ 3255523 w 3482502"/>
                    <a:gd name="connsiteY5" fmla="*/ 1005191 h 3871608"/>
                    <a:gd name="connsiteX6" fmla="*/ 3184187 w 3482502"/>
                    <a:gd name="connsiteY6" fmla="*/ 1232170 h 3871608"/>
                    <a:gd name="connsiteX7" fmla="*/ 3326860 w 3482502"/>
                    <a:gd name="connsiteY7" fmla="*/ 1413753 h 3871608"/>
                    <a:gd name="connsiteX8" fmla="*/ 3482502 w 3482502"/>
                    <a:gd name="connsiteY8" fmla="*/ 2217906 h 3871608"/>
                    <a:gd name="connsiteX9" fmla="*/ 3132306 w 3482502"/>
                    <a:gd name="connsiteY9" fmla="*/ 1335932 h 3871608"/>
                    <a:gd name="connsiteX10" fmla="*/ 2944238 w 3482502"/>
                    <a:gd name="connsiteY10" fmla="*/ 1491574 h 3871608"/>
                    <a:gd name="connsiteX11" fmla="*/ 2470826 w 3482502"/>
                    <a:gd name="connsiteY11" fmla="*/ 2503251 h 3871608"/>
                    <a:gd name="connsiteX12" fmla="*/ 2814536 w 3482502"/>
                    <a:gd name="connsiteY12" fmla="*/ 1530485 h 3871608"/>
                    <a:gd name="connsiteX13" fmla="*/ 2483796 w 3482502"/>
                    <a:gd name="connsiteY13" fmla="*/ 1478604 h 3871608"/>
                    <a:gd name="connsiteX14" fmla="*/ 2548647 w 3482502"/>
                    <a:gd name="connsiteY14" fmla="*/ 1595336 h 3871608"/>
                    <a:gd name="connsiteX15" fmla="*/ 2503251 w 3482502"/>
                    <a:gd name="connsiteY15" fmla="*/ 1984442 h 3871608"/>
                    <a:gd name="connsiteX16" fmla="*/ 2438400 w 3482502"/>
                    <a:gd name="connsiteY16" fmla="*/ 1627762 h 3871608"/>
                    <a:gd name="connsiteX17" fmla="*/ 2153055 w 3482502"/>
                    <a:gd name="connsiteY17" fmla="*/ 1504545 h 3871608"/>
                    <a:gd name="connsiteX18" fmla="*/ 2185481 w 3482502"/>
                    <a:gd name="connsiteY18" fmla="*/ 1673157 h 3871608"/>
                    <a:gd name="connsiteX19" fmla="*/ 2393004 w 3482502"/>
                    <a:gd name="connsiteY19" fmla="*/ 2055779 h 3871608"/>
                    <a:gd name="connsiteX20" fmla="*/ 2127115 w 3482502"/>
                    <a:gd name="connsiteY20" fmla="*/ 1712068 h 3871608"/>
                    <a:gd name="connsiteX21" fmla="*/ 1731523 w 3482502"/>
                    <a:gd name="connsiteY21" fmla="*/ 1796374 h 3871608"/>
                    <a:gd name="connsiteX22" fmla="*/ 1524000 w 3482502"/>
                    <a:gd name="connsiteY22" fmla="*/ 1446179 h 3871608"/>
                    <a:gd name="connsiteX23" fmla="*/ 1420238 w 3482502"/>
                    <a:gd name="connsiteY23" fmla="*/ 1485089 h 3871608"/>
                    <a:gd name="connsiteX24" fmla="*/ 1517515 w 3482502"/>
                    <a:gd name="connsiteY24" fmla="*/ 1770434 h 3871608"/>
                    <a:gd name="connsiteX25" fmla="*/ 1517515 w 3482502"/>
                    <a:gd name="connsiteY25" fmla="*/ 2496766 h 3871608"/>
                    <a:gd name="connsiteX26" fmla="*/ 1342417 w 3482502"/>
                    <a:gd name="connsiteY26" fmla="*/ 2029838 h 3871608"/>
                    <a:gd name="connsiteX27" fmla="*/ 1322962 w 3482502"/>
                    <a:gd name="connsiteY27" fmla="*/ 1757464 h 3871608"/>
                    <a:gd name="connsiteX28" fmla="*/ 1095983 w 3482502"/>
                    <a:gd name="connsiteY28" fmla="*/ 1588851 h 3871608"/>
                    <a:gd name="connsiteX29" fmla="*/ 972766 w 3482502"/>
                    <a:gd name="connsiteY29" fmla="*/ 1712068 h 3871608"/>
                    <a:gd name="connsiteX30" fmla="*/ 1219200 w 3482502"/>
                    <a:gd name="connsiteY30" fmla="*/ 1958502 h 3871608"/>
                    <a:gd name="connsiteX31" fmla="*/ 1115438 w 3482502"/>
                    <a:gd name="connsiteY31" fmla="*/ 2788596 h 3871608"/>
                    <a:gd name="connsiteX32" fmla="*/ 998706 w 3482502"/>
                    <a:gd name="connsiteY32" fmla="*/ 2295727 h 3871608"/>
                    <a:gd name="connsiteX33" fmla="*/ 1037617 w 3482502"/>
                    <a:gd name="connsiteY33" fmla="*/ 2062264 h 3871608"/>
                    <a:gd name="connsiteX34" fmla="*/ 830094 w 3482502"/>
                    <a:gd name="connsiteY34" fmla="*/ 1867710 h 3871608"/>
                    <a:gd name="connsiteX35" fmla="*/ 771728 w 3482502"/>
                    <a:gd name="connsiteY35" fmla="*/ 2055779 h 3871608"/>
                    <a:gd name="connsiteX36" fmla="*/ 907915 w 3482502"/>
                    <a:gd name="connsiteY36" fmla="*/ 2341123 h 3871608"/>
                    <a:gd name="connsiteX37" fmla="*/ 881974 w 3482502"/>
                    <a:gd name="connsiteY37" fmla="*/ 3086910 h 3871608"/>
                    <a:gd name="connsiteX38" fmla="*/ 778213 w 3482502"/>
                    <a:gd name="connsiteY38" fmla="*/ 2697804 h 3871608"/>
                    <a:gd name="connsiteX39" fmla="*/ 804153 w 3482502"/>
                    <a:gd name="connsiteY39" fmla="*/ 2399489 h 3871608"/>
                    <a:gd name="connsiteX40" fmla="*/ 654996 w 3482502"/>
                    <a:gd name="connsiteY40" fmla="*/ 2302213 h 3871608"/>
                    <a:gd name="connsiteX41" fmla="*/ 603115 w 3482502"/>
                    <a:gd name="connsiteY41" fmla="*/ 2587557 h 3871608"/>
                    <a:gd name="connsiteX42" fmla="*/ 460443 w 3482502"/>
                    <a:gd name="connsiteY42" fmla="*/ 3631659 h 3871608"/>
                    <a:gd name="connsiteX43" fmla="*/ 434502 w 3482502"/>
                    <a:gd name="connsiteY43" fmla="*/ 2983149 h 3871608"/>
                    <a:gd name="connsiteX44" fmla="*/ 246434 w 3482502"/>
                    <a:gd name="connsiteY44" fmla="*/ 3787302 h 3871608"/>
                    <a:gd name="connsiteX45" fmla="*/ 233464 w 3482502"/>
                    <a:gd name="connsiteY45" fmla="*/ 3702996 h 3871608"/>
                    <a:gd name="connsiteX46" fmla="*/ 149157 w 3482502"/>
                    <a:gd name="connsiteY46" fmla="*/ 3871608 h 3871608"/>
                    <a:gd name="connsiteX47" fmla="*/ 149157 w 3482502"/>
                    <a:gd name="connsiteY47" fmla="*/ 3670570 h 3871608"/>
                    <a:gd name="connsiteX48" fmla="*/ 0 w 3482502"/>
                    <a:gd name="connsiteY48" fmla="*/ 3806757 h 3871608"/>
                    <a:gd name="connsiteX0" fmla="*/ 0 w 3482502"/>
                    <a:gd name="connsiteY0" fmla="*/ 3806757 h 3871608"/>
                    <a:gd name="connsiteX1" fmla="*/ 259404 w 3482502"/>
                    <a:gd name="connsiteY1" fmla="*/ 2308698 h 3871608"/>
                    <a:gd name="connsiteX2" fmla="*/ 544749 w 3482502"/>
                    <a:gd name="connsiteY2" fmla="*/ 972766 h 3871608"/>
                    <a:gd name="connsiteX3" fmla="*/ 1796374 w 3482502"/>
                    <a:gd name="connsiteY3" fmla="*/ 0 h 3871608"/>
                    <a:gd name="connsiteX4" fmla="*/ 2581619 w 3482502"/>
                    <a:gd name="connsiteY4" fmla="*/ 115403 h 3871608"/>
                    <a:gd name="connsiteX5" fmla="*/ 3210128 w 3482502"/>
                    <a:gd name="connsiteY5" fmla="*/ 473413 h 3871608"/>
                    <a:gd name="connsiteX6" fmla="*/ 3255523 w 3482502"/>
                    <a:gd name="connsiteY6" fmla="*/ 1005191 h 3871608"/>
                    <a:gd name="connsiteX7" fmla="*/ 3184187 w 3482502"/>
                    <a:gd name="connsiteY7" fmla="*/ 1232170 h 3871608"/>
                    <a:gd name="connsiteX8" fmla="*/ 3326860 w 3482502"/>
                    <a:gd name="connsiteY8" fmla="*/ 1413753 h 3871608"/>
                    <a:gd name="connsiteX9" fmla="*/ 3482502 w 3482502"/>
                    <a:gd name="connsiteY9" fmla="*/ 2217906 h 3871608"/>
                    <a:gd name="connsiteX10" fmla="*/ 3132306 w 3482502"/>
                    <a:gd name="connsiteY10" fmla="*/ 1335932 h 3871608"/>
                    <a:gd name="connsiteX11" fmla="*/ 2944238 w 3482502"/>
                    <a:gd name="connsiteY11" fmla="*/ 1491574 h 3871608"/>
                    <a:gd name="connsiteX12" fmla="*/ 2470826 w 3482502"/>
                    <a:gd name="connsiteY12" fmla="*/ 2503251 h 3871608"/>
                    <a:gd name="connsiteX13" fmla="*/ 2814536 w 3482502"/>
                    <a:gd name="connsiteY13" fmla="*/ 1530485 h 3871608"/>
                    <a:gd name="connsiteX14" fmla="*/ 2483796 w 3482502"/>
                    <a:gd name="connsiteY14" fmla="*/ 1478604 h 3871608"/>
                    <a:gd name="connsiteX15" fmla="*/ 2548647 w 3482502"/>
                    <a:gd name="connsiteY15" fmla="*/ 1595336 h 3871608"/>
                    <a:gd name="connsiteX16" fmla="*/ 2503251 w 3482502"/>
                    <a:gd name="connsiteY16" fmla="*/ 1984442 h 3871608"/>
                    <a:gd name="connsiteX17" fmla="*/ 2438400 w 3482502"/>
                    <a:gd name="connsiteY17" fmla="*/ 1627762 h 3871608"/>
                    <a:gd name="connsiteX18" fmla="*/ 2153055 w 3482502"/>
                    <a:gd name="connsiteY18" fmla="*/ 1504545 h 3871608"/>
                    <a:gd name="connsiteX19" fmla="*/ 2185481 w 3482502"/>
                    <a:gd name="connsiteY19" fmla="*/ 1673157 h 3871608"/>
                    <a:gd name="connsiteX20" fmla="*/ 2393004 w 3482502"/>
                    <a:gd name="connsiteY20" fmla="*/ 2055779 h 3871608"/>
                    <a:gd name="connsiteX21" fmla="*/ 2127115 w 3482502"/>
                    <a:gd name="connsiteY21" fmla="*/ 1712068 h 3871608"/>
                    <a:gd name="connsiteX22" fmla="*/ 1731523 w 3482502"/>
                    <a:gd name="connsiteY22" fmla="*/ 1796374 h 3871608"/>
                    <a:gd name="connsiteX23" fmla="*/ 1524000 w 3482502"/>
                    <a:gd name="connsiteY23" fmla="*/ 1446179 h 3871608"/>
                    <a:gd name="connsiteX24" fmla="*/ 1420238 w 3482502"/>
                    <a:gd name="connsiteY24" fmla="*/ 1485089 h 3871608"/>
                    <a:gd name="connsiteX25" fmla="*/ 1517515 w 3482502"/>
                    <a:gd name="connsiteY25" fmla="*/ 1770434 h 3871608"/>
                    <a:gd name="connsiteX26" fmla="*/ 1517515 w 3482502"/>
                    <a:gd name="connsiteY26" fmla="*/ 2496766 h 3871608"/>
                    <a:gd name="connsiteX27" fmla="*/ 1342417 w 3482502"/>
                    <a:gd name="connsiteY27" fmla="*/ 2029838 h 3871608"/>
                    <a:gd name="connsiteX28" fmla="*/ 1322962 w 3482502"/>
                    <a:gd name="connsiteY28" fmla="*/ 1757464 h 3871608"/>
                    <a:gd name="connsiteX29" fmla="*/ 1095983 w 3482502"/>
                    <a:gd name="connsiteY29" fmla="*/ 1588851 h 3871608"/>
                    <a:gd name="connsiteX30" fmla="*/ 972766 w 3482502"/>
                    <a:gd name="connsiteY30" fmla="*/ 1712068 h 3871608"/>
                    <a:gd name="connsiteX31" fmla="*/ 1219200 w 3482502"/>
                    <a:gd name="connsiteY31" fmla="*/ 1958502 h 3871608"/>
                    <a:gd name="connsiteX32" fmla="*/ 1115438 w 3482502"/>
                    <a:gd name="connsiteY32" fmla="*/ 2788596 h 3871608"/>
                    <a:gd name="connsiteX33" fmla="*/ 998706 w 3482502"/>
                    <a:gd name="connsiteY33" fmla="*/ 2295727 h 3871608"/>
                    <a:gd name="connsiteX34" fmla="*/ 1037617 w 3482502"/>
                    <a:gd name="connsiteY34" fmla="*/ 2062264 h 3871608"/>
                    <a:gd name="connsiteX35" fmla="*/ 830094 w 3482502"/>
                    <a:gd name="connsiteY35" fmla="*/ 1867710 h 3871608"/>
                    <a:gd name="connsiteX36" fmla="*/ 771728 w 3482502"/>
                    <a:gd name="connsiteY36" fmla="*/ 2055779 h 3871608"/>
                    <a:gd name="connsiteX37" fmla="*/ 907915 w 3482502"/>
                    <a:gd name="connsiteY37" fmla="*/ 2341123 h 3871608"/>
                    <a:gd name="connsiteX38" fmla="*/ 881974 w 3482502"/>
                    <a:gd name="connsiteY38" fmla="*/ 3086910 h 3871608"/>
                    <a:gd name="connsiteX39" fmla="*/ 778213 w 3482502"/>
                    <a:gd name="connsiteY39" fmla="*/ 2697804 h 3871608"/>
                    <a:gd name="connsiteX40" fmla="*/ 804153 w 3482502"/>
                    <a:gd name="connsiteY40" fmla="*/ 2399489 h 3871608"/>
                    <a:gd name="connsiteX41" fmla="*/ 654996 w 3482502"/>
                    <a:gd name="connsiteY41" fmla="*/ 2302213 h 3871608"/>
                    <a:gd name="connsiteX42" fmla="*/ 603115 w 3482502"/>
                    <a:gd name="connsiteY42" fmla="*/ 2587557 h 3871608"/>
                    <a:gd name="connsiteX43" fmla="*/ 460443 w 3482502"/>
                    <a:gd name="connsiteY43" fmla="*/ 3631659 h 3871608"/>
                    <a:gd name="connsiteX44" fmla="*/ 434502 w 3482502"/>
                    <a:gd name="connsiteY44" fmla="*/ 2983149 h 3871608"/>
                    <a:gd name="connsiteX45" fmla="*/ 246434 w 3482502"/>
                    <a:gd name="connsiteY45" fmla="*/ 3787302 h 3871608"/>
                    <a:gd name="connsiteX46" fmla="*/ 233464 w 3482502"/>
                    <a:gd name="connsiteY46" fmla="*/ 3702996 h 3871608"/>
                    <a:gd name="connsiteX47" fmla="*/ 149157 w 3482502"/>
                    <a:gd name="connsiteY47" fmla="*/ 3871608 h 3871608"/>
                    <a:gd name="connsiteX48" fmla="*/ 149157 w 3482502"/>
                    <a:gd name="connsiteY48" fmla="*/ 3670570 h 3871608"/>
                    <a:gd name="connsiteX49" fmla="*/ 0 w 3482502"/>
                    <a:gd name="connsiteY49" fmla="*/ 3806757 h 3871608"/>
                    <a:gd name="connsiteX0" fmla="*/ 0 w 3482502"/>
                    <a:gd name="connsiteY0" fmla="*/ 3876612 h 3941463"/>
                    <a:gd name="connsiteX1" fmla="*/ 259404 w 3482502"/>
                    <a:gd name="connsiteY1" fmla="*/ 2378553 h 3941463"/>
                    <a:gd name="connsiteX2" fmla="*/ 544749 w 3482502"/>
                    <a:gd name="connsiteY2" fmla="*/ 1042621 h 3941463"/>
                    <a:gd name="connsiteX3" fmla="*/ 1796374 w 3482502"/>
                    <a:gd name="connsiteY3" fmla="*/ 69855 h 3941463"/>
                    <a:gd name="connsiteX4" fmla="*/ 2155634 w 3482502"/>
                    <a:gd name="connsiteY4" fmla="*/ 78762 h 3941463"/>
                    <a:gd name="connsiteX5" fmla="*/ 2581619 w 3482502"/>
                    <a:gd name="connsiteY5" fmla="*/ 185258 h 3941463"/>
                    <a:gd name="connsiteX6" fmla="*/ 3210128 w 3482502"/>
                    <a:gd name="connsiteY6" fmla="*/ 543268 h 3941463"/>
                    <a:gd name="connsiteX7" fmla="*/ 3255523 w 3482502"/>
                    <a:gd name="connsiteY7" fmla="*/ 1075046 h 3941463"/>
                    <a:gd name="connsiteX8" fmla="*/ 3184187 w 3482502"/>
                    <a:gd name="connsiteY8" fmla="*/ 1302025 h 3941463"/>
                    <a:gd name="connsiteX9" fmla="*/ 3326860 w 3482502"/>
                    <a:gd name="connsiteY9" fmla="*/ 1483608 h 3941463"/>
                    <a:gd name="connsiteX10" fmla="*/ 3482502 w 3482502"/>
                    <a:gd name="connsiteY10" fmla="*/ 2287761 h 3941463"/>
                    <a:gd name="connsiteX11" fmla="*/ 3132306 w 3482502"/>
                    <a:gd name="connsiteY11" fmla="*/ 1405787 h 3941463"/>
                    <a:gd name="connsiteX12" fmla="*/ 2944238 w 3482502"/>
                    <a:gd name="connsiteY12" fmla="*/ 1561429 h 3941463"/>
                    <a:gd name="connsiteX13" fmla="*/ 2470826 w 3482502"/>
                    <a:gd name="connsiteY13" fmla="*/ 2573106 h 3941463"/>
                    <a:gd name="connsiteX14" fmla="*/ 2814536 w 3482502"/>
                    <a:gd name="connsiteY14" fmla="*/ 1600340 h 3941463"/>
                    <a:gd name="connsiteX15" fmla="*/ 2483796 w 3482502"/>
                    <a:gd name="connsiteY15" fmla="*/ 1548459 h 3941463"/>
                    <a:gd name="connsiteX16" fmla="*/ 2548647 w 3482502"/>
                    <a:gd name="connsiteY16" fmla="*/ 1665191 h 3941463"/>
                    <a:gd name="connsiteX17" fmla="*/ 2503251 w 3482502"/>
                    <a:gd name="connsiteY17" fmla="*/ 2054297 h 3941463"/>
                    <a:gd name="connsiteX18" fmla="*/ 2438400 w 3482502"/>
                    <a:gd name="connsiteY18" fmla="*/ 1697617 h 3941463"/>
                    <a:gd name="connsiteX19" fmla="*/ 2153055 w 3482502"/>
                    <a:gd name="connsiteY19" fmla="*/ 1574400 h 3941463"/>
                    <a:gd name="connsiteX20" fmla="*/ 2185481 w 3482502"/>
                    <a:gd name="connsiteY20" fmla="*/ 1743012 h 3941463"/>
                    <a:gd name="connsiteX21" fmla="*/ 2393004 w 3482502"/>
                    <a:gd name="connsiteY21" fmla="*/ 2125634 h 3941463"/>
                    <a:gd name="connsiteX22" fmla="*/ 2127115 w 3482502"/>
                    <a:gd name="connsiteY22" fmla="*/ 1781923 h 3941463"/>
                    <a:gd name="connsiteX23" fmla="*/ 1731523 w 3482502"/>
                    <a:gd name="connsiteY23" fmla="*/ 1866229 h 3941463"/>
                    <a:gd name="connsiteX24" fmla="*/ 1524000 w 3482502"/>
                    <a:gd name="connsiteY24" fmla="*/ 1516034 h 3941463"/>
                    <a:gd name="connsiteX25" fmla="*/ 1420238 w 3482502"/>
                    <a:gd name="connsiteY25" fmla="*/ 1554944 h 3941463"/>
                    <a:gd name="connsiteX26" fmla="*/ 1517515 w 3482502"/>
                    <a:gd name="connsiteY26" fmla="*/ 1840289 h 3941463"/>
                    <a:gd name="connsiteX27" fmla="*/ 1517515 w 3482502"/>
                    <a:gd name="connsiteY27" fmla="*/ 2566621 h 3941463"/>
                    <a:gd name="connsiteX28" fmla="*/ 1342417 w 3482502"/>
                    <a:gd name="connsiteY28" fmla="*/ 2099693 h 3941463"/>
                    <a:gd name="connsiteX29" fmla="*/ 1322962 w 3482502"/>
                    <a:gd name="connsiteY29" fmla="*/ 1827319 h 3941463"/>
                    <a:gd name="connsiteX30" fmla="*/ 1095983 w 3482502"/>
                    <a:gd name="connsiteY30" fmla="*/ 1658706 h 3941463"/>
                    <a:gd name="connsiteX31" fmla="*/ 972766 w 3482502"/>
                    <a:gd name="connsiteY31" fmla="*/ 1781923 h 3941463"/>
                    <a:gd name="connsiteX32" fmla="*/ 1219200 w 3482502"/>
                    <a:gd name="connsiteY32" fmla="*/ 2028357 h 3941463"/>
                    <a:gd name="connsiteX33" fmla="*/ 1115438 w 3482502"/>
                    <a:gd name="connsiteY33" fmla="*/ 2858451 h 3941463"/>
                    <a:gd name="connsiteX34" fmla="*/ 998706 w 3482502"/>
                    <a:gd name="connsiteY34" fmla="*/ 2365582 h 3941463"/>
                    <a:gd name="connsiteX35" fmla="*/ 1037617 w 3482502"/>
                    <a:gd name="connsiteY35" fmla="*/ 2132119 h 3941463"/>
                    <a:gd name="connsiteX36" fmla="*/ 830094 w 3482502"/>
                    <a:gd name="connsiteY36" fmla="*/ 1937565 h 3941463"/>
                    <a:gd name="connsiteX37" fmla="*/ 771728 w 3482502"/>
                    <a:gd name="connsiteY37" fmla="*/ 2125634 h 3941463"/>
                    <a:gd name="connsiteX38" fmla="*/ 907915 w 3482502"/>
                    <a:gd name="connsiteY38" fmla="*/ 2410978 h 3941463"/>
                    <a:gd name="connsiteX39" fmla="*/ 881974 w 3482502"/>
                    <a:gd name="connsiteY39" fmla="*/ 3156765 h 3941463"/>
                    <a:gd name="connsiteX40" fmla="*/ 778213 w 3482502"/>
                    <a:gd name="connsiteY40" fmla="*/ 2767659 h 3941463"/>
                    <a:gd name="connsiteX41" fmla="*/ 804153 w 3482502"/>
                    <a:gd name="connsiteY41" fmla="*/ 2469344 h 3941463"/>
                    <a:gd name="connsiteX42" fmla="*/ 654996 w 3482502"/>
                    <a:gd name="connsiteY42" fmla="*/ 2372068 h 3941463"/>
                    <a:gd name="connsiteX43" fmla="*/ 603115 w 3482502"/>
                    <a:gd name="connsiteY43" fmla="*/ 2657412 h 3941463"/>
                    <a:gd name="connsiteX44" fmla="*/ 460443 w 3482502"/>
                    <a:gd name="connsiteY44" fmla="*/ 3701514 h 3941463"/>
                    <a:gd name="connsiteX45" fmla="*/ 434502 w 3482502"/>
                    <a:gd name="connsiteY45" fmla="*/ 3053004 h 3941463"/>
                    <a:gd name="connsiteX46" fmla="*/ 246434 w 3482502"/>
                    <a:gd name="connsiteY46" fmla="*/ 3857157 h 3941463"/>
                    <a:gd name="connsiteX47" fmla="*/ 233464 w 3482502"/>
                    <a:gd name="connsiteY47" fmla="*/ 3772851 h 3941463"/>
                    <a:gd name="connsiteX48" fmla="*/ 149157 w 3482502"/>
                    <a:gd name="connsiteY48" fmla="*/ 3941463 h 3941463"/>
                    <a:gd name="connsiteX49" fmla="*/ 149157 w 3482502"/>
                    <a:gd name="connsiteY49" fmla="*/ 3740425 h 3941463"/>
                    <a:gd name="connsiteX50" fmla="*/ 0 w 3482502"/>
                    <a:gd name="connsiteY50" fmla="*/ 3876612 h 3941463"/>
                    <a:gd name="connsiteX0" fmla="*/ 0 w 3482502"/>
                    <a:gd name="connsiteY0" fmla="*/ 3849001 h 3913852"/>
                    <a:gd name="connsiteX1" fmla="*/ 259404 w 3482502"/>
                    <a:gd name="connsiteY1" fmla="*/ 2350942 h 3913852"/>
                    <a:gd name="connsiteX2" fmla="*/ 544749 w 3482502"/>
                    <a:gd name="connsiteY2" fmla="*/ 1015010 h 3913852"/>
                    <a:gd name="connsiteX3" fmla="*/ 1759651 w 3482502"/>
                    <a:gd name="connsiteY3" fmla="*/ 82640 h 3913852"/>
                    <a:gd name="connsiteX4" fmla="*/ 2155634 w 3482502"/>
                    <a:gd name="connsiteY4" fmla="*/ 51151 h 3913852"/>
                    <a:gd name="connsiteX5" fmla="*/ 2581619 w 3482502"/>
                    <a:gd name="connsiteY5" fmla="*/ 157647 h 3913852"/>
                    <a:gd name="connsiteX6" fmla="*/ 3210128 w 3482502"/>
                    <a:gd name="connsiteY6" fmla="*/ 515657 h 3913852"/>
                    <a:gd name="connsiteX7" fmla="*/ 3255523 w 3482502"/>
                    <a:gd name="connsiteY7" fmla="*/ 1047435 h 3913852"/>
                    <a:gd name="connsiteX8" fmla="*/ 3184187 w 3482502"/>
                    <a:gd name="connsiteY8" fmla="*/ 1274414 h 3913852"/>
                    <a:gd name="connsiteX9" fmla="*/ 3326860 w 3482502"/>
                    <a:gd name="connsiteY9" fmla="*/ 1455997 h 3913852"/>
                    <a:gd name="connsiteX10" fmla="*/ 3482502 w 3482502"/>
                    <a:gd name="connsiteY10" fmla="*/ 2260150 h 3913852"/>
                    <a:gd name="connsiteX11" fmla="*/ 3132306 w 3482502"/>
                    <a:gd name="connsiteY11" fmla="*/ 1378176 h 3913852"/>
                    <a:gd name="connsiteX12" fmla="*/ 2944238 w 3482502"/>
                    <a:gd name="connsiteY12" fmla="*/ 1533818 h 3913852"/>
                    <a:gd name="connsiteX13" fmla="*/ 2470826 w 3482502"/>
                    <a:gd name="connsiteY13" fmla="*/ 2545495 h 3913852"/>
                    <a:gd name="connsiteX14" fmla="*/ 2814536 w 3482502"/>
                    <a:gd name="connsiteY14" fmla="*/ 1572729 h 3913852"/>
                    <a:gd name="connsiteX15" fmla="*/ 2483796 w 3482502"/>
                    <a:gd name="connsiteY15" fmla="*/ 1520848 h 3913852"/>
                    <a:gd name="connsiteX16" fmla="*/ 2548647 w 3482502"/>
                    <a:gd name="connsiteY16" fmla="*/ 1637580 h 3913852"/>
                    <a:gd name="connsiteX17" fmla="*/ 2503251 w 3482502"/>
                    <a:gd name="connsiteY17" fmla="*/ 2026686 h 3913852"/>
                    <a:gd name="connsiteX18" fmla="*/ 2438400 w 3482502"/>
                    <a:gd name="connsiteY18" fmla="*/ 1670006 h 3913852"/>
                    <a:gd name="connsiteX19" fmla="*/ 2153055 w 3482502"/>
                    <a:gd name="connsiteY19" fmla="*/ 1546789 h 3913852"/>
                    <a:gd name="connsiteX20" fmla="*/ 2185481 w 3482502"/>
                    <a:gd name="connsiteY20" fmla="*/ 1715401 h 3913852"/>
                    <a:gd name="connsiteX21" fmla="*/ 2393004 w 3482502"/>
                    <a:gd name="connsiteY21" fmla="*/ 2098023 h 3913852"/>
                    <a:gd name="connsiteX22" fmla="*/ 2127115 w 3482502"/>
                    <a:gd name="connsiteY22" fmla="*/ 1754312 h 3913852"/>
                    <a:gd name="connsiteX23" fmla="*/ 1731523 w 3482502"/>
                    <a:gd name="connsiteY23" fmla="*/ 1838618 h 3913852"/>
                    <a:gd name="connsiteX24" fmla="*/ 1524000 w 3482502"/>
                    <a:gd name="connsiteY24" fmla="*/ 1488423 h 3913852"/>
                    <a:gd name="connsiteX25" fmla="*/ 1420238 w 3482502"/>
                    <a:gd name="connsiteY25" fmla="*/ 1527333 h 3913852"/>
                    <a:gd name="connsiteX26" fmla="*/ 1517515 w 3482502"/>
                    <a:gd name="connsiteY26" fmla="*/ 1812678 h 3913852"/>
                    <a:gd name="connsiteX27" fmla="*/ 1517515 w 3482502"/>
                    <a:gd name="connsiteY27" fmla="*/ 2539010 h 3913852"/>
                    <a:gd name="connsiteX28" fmla="*/ 1342417 w 3482502"/>
                    <a:gd name="connsiteY28" fmla="*/ 2072082 h 3913852"/>
                    <a:gd name="connsiteX29" fmla="*/ 1322962 w 3482502"/>
                    <a:gd name="connsiteY29" fmla="*/ 1799708 h 3913852"/>
                    <a:gd name="connsiteX30" fmla="*/ 1095983 w 3482502"/>
                    <a:gd name="connsiteY30" fmla="*/ 1631095 h 3913852"/>
                    <a:gd name="connsiteX31" fmla="*/ 972766 w 3482502"/>
                    <a:gd name="connsiteY31" fmla="*/ 1754312 h 3913852"/>
                    <a:gd name="connsiteX32" fmla="*/ 1219200 w 3482502"/>
                    <a:gd name="connsiteY32" fmla="*/ 2000746 h 3913852"/>
                    <a:gd name="connsiteX33" fmla="*/ 1115438 w 3482502"/>
                    <a:gd name="connsiteY33" fmla="*/ 2830840 h 3913852"/>
                    <a:gd name="connsiteX34" fmla="*/ 998706 w 3482502"/>
                    <a:gd name="connsiteY34" fmla="*/ 2337971 h 3913852"/>
                    <a:gd name="connsiteX35" fmla="*/ 1037617 w 3482502"/>
                    <a:gd name="connsiteY35" fmla="*/ 2104508 h 3913852"/>
                    <a:gd name="connsiteX36" fmla="*/ 830094 w 3482502"/>
                    <a:gd name="connsiteY36" fmla="*/ 1909954 h 3913852"/>
                    <a:gd name="connsiteX37" fmla="*/ 771728 w 3482502"/>
                    <a:gd name="connsiteY37" fmla="*/ 2098023 h 3913852"/>
                    <a:gd name="connsiteX38" fmla="*/ 907915 w 3482502"/>
                    <a:gd name="connsiteY38" fmla="*/ 2383367 h 3913852"/>
                    <a:gd name="connsiteX39" fmla="*/ 881974 w 3482502"/>
                    <a:gd name="connsiteY39" fmla="*/ 3129154 h 3913852"/>
                    <a:gd name="connsiteX40" fmla="*/ 778213 w 3482502"/>
                    <a:gd name="connsiteY40" fmla="*/ 2740048 h 3913852"/>
                    <a:gd name="connsiteX41" fmla="*/ 804153 w 3482502"/>
                    <a:gd name="connsiteY41" fmla="*/ 2441733 h 3913852"/>
                    <a:gd name="connsiteX42" fmla="*/ 654996 w 3482502"/>
                    <a:gd name="connsiteY42" fmla="*/ 2344457 h 3913852"/>
                    <a:gd name="connsiteX43" fmla="*/ 603115 w 3482502"/>
                    <a:gd name="connsiteY43" fmla="*/ 2629801 h 3913852"/>
                    <a:gd name="connsiteX44" fmla="*/ 460443 w 3482502"/>
                    <a:gd name="connsiteY44" fmla="*/ 3673903 h 3913852"/>
                    <a:gd name="connsiteX45" fmla="*/ 434502 w 3482502"/>
                    <a:gd name="connsiteY45" fmla="*/ 3025393 h 3913852"/>
                    <a:gd name="connsiteX46" fmla="*/ 246434 w 3482502"/>
                    <a:gd name="connsiteY46" fmla="*/ 3829546 h 3913852"/>
                    <a:gd name="connsiteX47" fmla="*/ 233464 w 3482502"/>
                    <a:gd name="connsiteY47" fmla="*/ 3745240 h 3913852"/>
                    <a:gd name="connsiteX48" fmla="*/ 149157 w 3482502"/>
                    <a:gd name="connsiteY48" fmla="*/ 3913852 h 3913852"/>
                    <a:gd name="connsiteX49" fmla="*/ 149157 w 3482502"/>
                    <a:gd name="connsiteY49" fmla="*/ 3712814 h 3913852"/>
                    <a:gd name="connsiteX50" fmla="*/ 0 w 3482502"/>
                    <a:gd name="connsiteY50" fmla="*/ 3849001 h 3913852"/>
                    <a:gd name="connsiteX0" fmla="*/ 0 w 3482502"/>
                    <a:gd name="connsiteY0" fmla="*/ 3849001 h 3913852"/>
                    <a:gd name="connsiteX1" fmla="*/ 259404 w 3482502"/>
                    <a:gd name="connsiteY1" fmla="*/ 2350942 h 3913852"/>
                    <a:gd name="connsiteX2" fmla="*/ 544749 w 3482502"/>
                    <a:gd name="connsiteY2" fmla="*/ 1015010 h 3913852"/>
                    <a:gd name="connsiteX3" fmla="*/ 1009880 w 3482502"/>
                    <a:gd name="connsiteY3" fmla="*/ 561599 h 3913852"/>
                    <a:gd name="connsiteX4" fmla="*/ 1759651 w 3482502"/>
                    <a:gd name="connsiteY4" fmla="*/ 82640 h 3913852"/>
                    <a:gd name="connsiteX5" fmla="*/ 2155634 w 3482502"/>
                    <a:gd name="connsiteY5" fmla="*/ 51151 h 3913852"/>
                    <a:gd name="connsiteX6" fmla="*/ 2581619 w 3482502"/>
                    <a:gd name="connsiteY6" fmla="*/ 157647 h 3913852"/>
                    <a:gd name="connsiteX7" fmla="*/ 3210128 w 3482502"/>
                    <a:gd name="connsiteY7" fmla="*/ 515657 h 3913852"/>
                    <a:gd name="connsiteX8" fmla="*/ 3255523 w 3482502"/>
                    <a:gd name="connsiteY8" fmla="*/ 1047435 h 3913852"/>
                    <a:gd name="connsiteX9" fmla="*/ 3184187 w 3482502"/>
                    <a:gd name="connsiteY9" fmla="*/ 1274414 h 3913852"/>
                    <a:gd name="connsiteX10" fmla="*/ 3326860 w 3482502"/>
                    <a:gd name="connsiteY10" fmla="*/ 1455997 h 3913852"/>
                    <a:gd name="connsiteX11" fmla="*/ 3482502 w 3482502"/>
                    <a:gd name="connsiteY11" fmla="*/ 2260150 h 3913852"/>
                    <a:gd name="connsiteX12" fmla="*/ 3132306 w 3482502"/>
                    <a:gd name="connsiteY12" fmla="*/ 1378176 h 3913852"/>
                    <a:gd name="connsiteX13" fmla="*/ 2944238 w 3482502"/>
                    <a:gd name="connsiteY13" fmla="*/ 1533818 h 3913852"/>
                    <a:gd name="connsiteX14" fmla="*/ 2470826 w 3482502"/>
                    <a:gd name="connsiteY14" fmla="*/ 2545495 h 3913852"/>
                    <a:gd name="connsiteX15" fmla="*/ 2814536 w 3482502"/>
                    <a:gd name="connsiteY15" fmla="*/ 1572729 h 3913852"/>
                    <a:gd name="connsiteX16" fmla="*/ 2483796 w 3482502"/>
                    <a:gd name="connsiteY16" fmla="*/ 1520848 h 3913852"/>
                    <a:gd name="connsiteX17" fmla="*/ 2548647 w 3482502"/>
                    <a:gd name="connsiteY17" fmla="*/ 1637580 h 3913852"/>
                    <a:gd name="connsiteX18" fmla="*/ 2503251 w 3482502"/>
                    <a:gd name="connsiteY18" fmla="*/ 2026686 h 3913852"/>
                    <a:gd name="connsiteX19" fmla="*/ 2438400 w 3482502"/>
                    <a:gd name="connsiteY19" fmla="*/ 1670006 h 3913852"/>
                    <a:gd name="connsiteX20" fmla="*/ 2153055 w 3482502"/>
                    <a:gd name="connsiteY20" fmla="*/ 1546789 h 3913852"/>
                    <a:gd name="connsiteX21" fmla="*/ 2185481 w 3482502"/>
                    <a:gd name="connsiteY21" fmla="*/ 1715401 h 3913852"/>
                    <a:gd name="connsiteX22" fmla="*/ 2393004 w 3482502"/>
                    <a:gd name="connsiteY22" fmla="*/ 2098023 h 3913852"/>
                    <a:gd name="connsiteX23" fmla="*/ 2127115 w 3482502"/>
                    <a:gd name="connsiteY23" fmla="*/ 1754312 h 3913852"/>
                    <a:gd name="connsiteX24" fmla="*/ 1731523 w 3482502"/>
                    <a:gd name="connsiteY24" fmla="*/ 1838618 h 3913852"/>
                    <a:gd name="connsiteX25" fmla="*/ 1524000 w 3482502"/>
                    <a:gd name="connsiteY25" fmla="*/ 1488423 h 3913852"/>
                    <a:gd name="connsiteX26" fmla="*/ 1420238 w 3482502"/>
                    <a:gd name="connsiteY26" fmla="*/ 1527333 h 3913852"/>
                    <a:gd name="connsiteX27" fmla="*/ 1517515 w 3482502"/>
                    <a:gd name="connsiteY27" fmla="*/ 1812678 h 3913852"/>
                    <a:gd name="connsiteX28" fmla="*/ 1517515 w 3482502"/>
                    <a:gd name="connsiteY28" fmla="*/ 2539010 h 3913852"/>
                    <a:gd name="connsiteX29" fmla="*/ 1342417 w 3482502"/>
                    <a:gd name="connsiteY29" fmla="*/ 2072082 h 3913852"/>
                    <a:gd name="connsiteX30" fmla="*/ 1322962 w 3482502"/>
                    <a:gd name="connsiteY30" fmla="*/ 1799708 h 3913852"/>
                    <a:gd name="connsiteX31" fmla="*/ 1095983 w 3482502"/>
                    <a:gd name="connsiteY31" fmla="*/ 1631095 h 3913852"/>
                    <a:gd name="connsiteX32" fmla="*/ 972766 w 3482502"/>
                    <a:gd name="connsiteY32" fmla="*/ 1754312 h 3913852"/>
                    <a:gd name="connsiteX33" fmla="*/ 1219200 w 3482502"/>
                    <a:gd name="connsiteY33" fmla="*/ 2000746 h 3913852"/>
                    <a:gd name="connsiteX34" fmla="*/ 1115438 w 3482502"/>
                    <a:gd name="connsiteY34" fmla="*/ 2830840 h 3913852"/>
                    <a:gd name="connsiteX35" fmla="*/ 998706 w 3482502"/>
                    <a:gd name="connsiteY35" fmla="*/ 2337971 h 3913852"/>
                    <a:gd name="connsiteX36" fmla="*/ 1037617 w 3482502"/>
                    <a:gd name="connsiteY36" fmla="*/ 2104508 h 3913852"/>
                    <a:gd name="connsiteX37" fmla="*/ 830094 w 3482502"/>
                    <a:gd name="connsiteY37" fmla="*/ 1909954 h 3913852"/>
                    <a:gd name="connsiteX38" fmla="*/ 771728 w 3482502"/>
                    <a:gd name="connsiteY38" fmla="*/ 2098023 h 3913852"/>
                    <a:gd name="connsiteX39" fmla="*/ 907915 w 3482502"/>
                    <a:gd name="connsiteY39" fmla="*/ 2383367 h 3913852"/>
                    <a:gd name="connsiteX40" fmla="*/ 881974 w 3482502"/>
                    <a:gd name="connsiteY40" fmla="*/ 3129154 h 3913852"/>
                    <a:gd name="connsiteX41" fmla="*/ 778213 w 3482502"/>
                    <a:gd name="connsiteY41" fmla="*/ 2740048 h 3913852"/>
                    <a:gd name="connsiteX42" fmla="*/ 804153 w 3482502"/>
                    <a:gd name="connsiteY42" fmla="*/ 2441733 h 3913852"/>
                    <a:gd name="connsiteX43" fmla="*/ 654996 w 3482502"/>
                    <a:gd name="connsiteY43" fmla="*/ 2344457 h 3913852"/>
                    <a:gd name="connsiteX44" fmla="*/ 603115 w 3482502"/>
                    <a:gd name="connsiteY44" fmla="*/ 2629801 h 3913852"/>
                    <a:gd name="connsiteX45" fmla="*/ 460443 w 3482502"/>
                    <a:gd name="connsiteY45" fmla="*/ 3673903 h 3913852"/>
                    <a:gd name="connsiteX46" fmla="*/ 434502 w 3482502"/>
                    <a:gd name="connsiteY46" fmla="*/ 3025393 h 3913852"/>
                    <a:gd name="connsiteX47" fmla="*/ 246434 w 3482502"/>
                    <a:gd name="connsiteY47" fmla="*/ 3829546 h 3913852"/>
                    <a:gd name="connsiteX48" fmla="*/ 233464 w 3482502"/>
                    <a:gd name="connsiteY48" fmla="*/ 3745240 h 3913852"/>
                    <a:gd name="connsiteX49" fmla="*/ 149157 w 3482502"/>
                    <a:gd name="connsiteY49" fmla="*/ 3913852 h 3913852"/>
                    <a:gd name="connsiteX50" fmla="*/ 149157 w 3482502"/>
                    <a:gd name="connsiteY50" fmla="*/ 3712814 h 3913852"/>
                    <a:gd name="connsiteX51" fmla="*/ 0 w 3482502"/>
                    <a:gd name="connsiteY51" fmla="*/ 3849001 h 3913852"/>
                    <a:gd name="connsiteX0" fmla="*/ 0 w 3482502"/>
                    <a:gd name="connsiteY0" fmla="*/ 3849001 h 3913852"/>
                    <a:gd name="connsiteX1" fmla="*/ 259404 w 3482502"/>
                    <a:gd name="connsiteY1" fmla="*/ 2350942 h 3913852"/>
                    <a:gd name="connsiteX2" fmla="*/ 544749 w 3482502"/>
                    <a:gd name="connsiteY2" fmla="*/ 1015010 h 3913852"/>
                    <a:gd name="connsiteX3" fmla="*/ 1009880 w 3482502"/>
                    <a:gd name="connsiteY3" fmla="*/ 561599 h 3913852"/>
                    <a:gd name="connsiteX4" fmla="*/ 1347730 w 3482502"/>
                    <a:gd name="connsiteY4" fmla="*/ 308211 h 3913852"/>
                    <a:gd name="connsiteX5" fmla="*/ 1759651 w 3482502"/>
                    <a:gd name="connsiteY5" fmla="*/ 82640 h 3913852"/>
                    <a:gd name="connsiteX6" fmla="*/ 2155634 w 3482502"/>
                    <a:gd name="connsiteY6" fmla="*/ 51151 h 3913852"/>
                    <a:gd name="connsiteX7" fmla="*/ 2581619 w 3482502"/>
                    <a:gd name="connsiteY7" fmla="*/ 157647 h 3913852"/>
                    <a:gd name="connsiteX8" fmla="*/ 3210128 w 3482502"/>
                    <a:gd name="connsiteY8" fmla="*/ 515657 h 3913852"/>
                    <a:gd name="connsiteX9" fmla="*/ 3255523 w 3482502"/>
                    <a:gd name="connsiteY9" fmla="*/ 1047435 h 3913852"/>
                    <a:gd name="connsiteX10" fmla="*/ 3184187 w 3482502"/>
                    <a:gd name="connsiteY10" fmla="*/ 1274414 h 3913852"/>
                    <a:gd name="connsiteX11" fmla="*/ 3326860 w 3482502"/>
                    <a:gd name="connsiteY11" fmla="*/ 1455997 h 3913852"/>
                    <a:gd name="connsiteX12" fmla="*/ 3482502 w 3482502"/>
                    <a:gd name="connsiteY12" fmla="*/ 2260150 h 3913852"/>
                    <a:gd name="connsiteX13" fmla="*/ 3132306 w 3482502"/>
                    <a:gd name="connsiteY13" fmla="*/ 1378176 h 3913852"/>
                    <a:gd name="connsiteX14" fmla="*/ 2944238 w 3482502"/>
                    <a:gd name="connsiteY14" fmla="*/ 1533818 h 3913852"/>
                    <a:gd name="connsiteX15" fmla="*/ 2470826 w 3482502"/>
                    <a:gd name="connsiteY15" fmla="*/ 2545495 h 3913852"/>
                    <a:gd name="connsiteX16" fmla="*/ 2814536 w 3482502"/>
                    <a:gd name="connsiteY16" fmla="*/ 1572729 h 3913852"/>
                    <a:gd name="connsiteX17" fmla="*/ 2483796 w 3482502"/>
                    <a:gd name="connsiteY17" fmla="*/ 1520848 h 3913852"/>
                    <a:gd name="connsiteX18" fmla="*/ 2548647 w 3482502"/>
                    <a:gd name="connsiteY18" fmla="*/ 1637580 h 3913852"/>
                    <a:gd name="connsiteX19" fmla="*/ 2503251 w 3482502"/>
                    <a:gd name="connsiteY19" fmla="*/ 2026686 h 3913852"/>
                    <a:gd name="connsiteX20" fmla="*/ 2438400 w 3482502"/>
                    <a:gd name="connsiteY20" fmla="*/ 1670006 h 3913852"/>
                    <a:gd name="connsiteX21" fmla="*/ 2153055 w 3482502"/>
                    <a:gd name="connsiteY21" fmla="*/ 1546789 h 3913852"/>
                    <a:gd name="connsiteX22" fmla="*/ 2185481 w 3482502"/>
                    <a:gd name="connsiteY22" fmla="*/ 1715401 h 3913852"/>
                    <a:gd name="connsiteX23" fmla="*/ 2393004 w 3482502"/>
                    <a:gd name="connsiteY23" fmla="*/ 2098023 h 3913852"/>
                    <a:gd name="connsiteX24" fmla="*/ 2127115 w 3482502"/>
                    <a:gd name="connsiteY24" fmla="*/ 1754312 h 3913852"/>
                    <a:gd name="connsiteX25" fmla="*/ 1731523 w 3482502"/>
                    <a:gd name="connsiteY25" fmla="*/ 1838618 h 3913852"/>
                    <a:gd name="connsiteX26" fmla="*/ 1524000 w 3482502"/>
                    <a:gd name="connsiteY26" fmla="*/ 1488423 h 3913852"/>
                    <a:gd name="connsiteX27" fmla="*/ 1420238 w 3482502"/>
                    <a:gd name="connsiteY27" fmla="*/ 1527333 h 3913852"/>
                    <a:gd name="connsiteX28" fmla="*/ 1517515 w 3482502"/>
                    <a:gd name="connsiteY28" fmla="*/ 1812678 h 3913852"/>
                    <a:gd name="connsiteX29" fmla="*/ 1517515 w 3482502"/>
                    <a:gd name="connsiteY29" fmla="*/ 2539010 h 3913852"/>
                    <a:gd name="connsiteX30" fmla="*/ 1342417 w 3482502"/>
                    <a:gd name="connsiteY30" fmla="*/ 2072082 h 3913852"/>
                    <a:gd name="connsiteX31" fmla="*/ 1322962 w 3482502"/>
                    <a:gd name="connsiteY31" fmla="*/ 1799708 h 3913852"/>
                    <a:gd name="connsiteX32" fmla="*/ 1095983 w 3482502"/>
                    <a:gd name="connsiteY32" fmla="*/ 1631095 h 3913852"/>
                    <a:gd name="connsiteX33" fmla="*/ 972766 w 3482502"/>
                    <a:gd name="connsiteY33" fmla="*/ 1754312 h 3913852"/>
                    <a:gd name="connsiteX34" fmla="*/ 1219200 w 3482502"/>
                    <a:gd name="connsiteY34" fmla="*/ 2000746 h 3913852"/>
                    <a:gd name="connsiteX35" fmla="*/ 1115438 w 3482502"/>
                    <a:gd name="connsiteY35" fmla="*/ 2830840 h 3913852"/>
                    <a:gd name="connsiteX36" fmla="*/ 998706 w 3482502"/>
                    <a:gd name="connsiteY36" fmla="*/ 2337971 h 3913852"/>
                    <a:gd name="connsiteX37" fmla="*/ 1037617 w 3482502"/>
                    <a:gd name="connsiteY37" fmla="*/ 2104508 h 3913852"/>
                    <a:gd name="connsiteX38" fmla="*/ 830094 w 3482502"/>
                    <a:gd name="connsiteY38" fmla="*/ 1909954 h 3913852"/>
                    <a:gd name="connsiteX39" fmla="*/ 771728 w 3482502"/>
                    <a:gd name="connsiteY39" fmla="*/ 2098023 h 3913852"/>
                    <a:gd name="connsiteX40" fmla="*/ 907915 w 3482502"/>
                    <a:gd name="connsiteY40" fmla="*/ 2383367 h 3913852"/>
                    <a:gd name="connsiteX41" fmla="*/ 881974 w 3482502"/>
                    <a:gd name="connsiteY41" fmla="*/ 3129154 h 3913852"/>
                    <a:gd name="connsiteX42" fmla="*/ 778213 w 3482502"/>
                    <a:gd name="connsiteY42" fmla="*/ 2740048 h 3913852"/>
                    <a:gd name="connsiteX43" fmla="*/ 804153 w 3482502"/>
                    <a:gd name="connsiteY43" fmla="*/ 2441733 h 3913852"/>
                    <a:gd name="connsiteX44" fmla="*/ 654996 w 3482502"/>
                    <a:gd name="connsiteY44" fmla="*/ 2344457 h 3913852"/>
                    <a:gd name="connsiteX45" fmla="*/ 603115 w 3482502"/>
                    <a:gd name="connsiteY45" fmla="*/ 2629801 h 3913852"/>
                    <a:gd name="connsiteX46" fmla="*/ 460443 w 3482502"/>
                    <a:gd name="connsiteY46" fmla="*/ 3673903 h 3913852"/>
                    <a:gd name="connsiteX47" fmla="*/ 434502 w 3482502"/>
                    <a:gd name="connsiteY47" fmla="*/ 3025393 h 3913852"/>
                    <a:gd name="connsiteX48" fmla="*/ 246434 w 3482502"/>
                    <a:gd name="connsiteY48" fmla="*/ 3829546 h 3913852"/>
                    <a:gd name="connsiteX49" fmla="*/ 233464 w 3482502"/>
                    <a:gd name="connsiteY49" fmla="*/ 3745240 h 3913852"/>
                    <a:gd name="connsiteX50" fmla="*/ 149157 w 3482502"/>
                    <a:gd name="connsiteY50" fmla="*/ 3913852 h 3913852"/>
                    <a:gd name="connsiteX51" fmla="*/ 149157 w 3482502"/>
                    <a:gd name="connsiteY51" fmla="*/ 3712814 h 3913852"/>
                    <a:gd name="connsiteX52" fmla="*/ 0 w 3482502"/>
                    <a:gd name="connsiteY52" fmla="*/ 3849001 h 3913852"/>
                    <a:gd name="connsiteX0" fmla="*/ 0 w 3482502"/>
                    <a:gd name="connsiteY0" fmla="*/ 3849001 h 3913852"/>
                    <a:gd name="connsiteX1" fmla="*/ 259404 w 3482502"/>
                    <a:gd name="connsiteY1" fmla="*/ 2350942 h 3913852"/>
                    <a:gd name="connsiteX2" fmla="*/ 544749 w 3482502"/>
                    <a:gd name="connsiteY2" fmla="*/ 1015010 h 3913852"/>
                    <a:gd name="connsiteX3" fmla="*/ 1009880 w 3482502"/>
                    <a:gd name="connsiteY3" fmla="*/ 561599 h 3913852"/>
                    <a:gd name="connsiteX4" fmla="*/ 1347730 w 3482502"/>
                    <a:gd name="connsiteY4" fmla="*/ 308211 h 3913852"/>
                    <a:gd name="connsiteX5" fmla="*/ 1575412 w 3482502"/>
                    <a:gd name="connsiteY5" fmla="*/ 253127 h 3913852"/>
                    <a:gd name="connsiteX6" fmla="*/ 1759651 w 3482502"/>
                    <a:gd name="connsiteY6" fmla="*/ 82640 h 3913852"/>
                    <a:gd name="connsiteX7" fmla="*/ 2155634 w 3482502"/>
                    <a:gd name="connsiteY7" fmla="*/ 51151 h 3913852"/>
                    <a:gd name="connsiteX8" fmla="*/ 2581619 w 3482502"/>
                    <a:gd name="connsiteY8" fmla="*/ 157647 h 3913852"/>
                    <a:gd name="connsiteX9" fmla="*/ 3210128 w 3482502"/>
                    <a:gd name="connsiteY9" fmla="*/ 515657 h 3913852"/>
                    <a:gd name="connsiteX10" fmla="*/ 3255523 w 3482502"/>
                    <a:gd name="connsiteY10" fmla="*/ 1047435 h 3913852"/>
                    <a:gd name="connsiteX11" fmla="*/ 3184187 w 3482502"/>
                    <a:gd name="connsiteY11" fmla="*/ 1274414 h 3913852"/>
                    <a:gd name="connsiteX12" fmla="*/ 3326860 w 3482502"/>
                    <a:gd name="connsiteY12" fmla="*/ 1455997 h 3913852"/>
                    <a:gd name="connsiteX13" fmla="*/ 3482502 w 3482502"/>
                    <a:gd name="connsiteY13" fmla="*/ 2260150 h 3913852"/>
                    <a:gd name="connsiteX14" fmla="*/ 3132306 w 3482502"/>
                    <a:gd name="connsiteY14" fmla="*/ 1378176 h 3913852"/>
                    <a:gd name="connsiteX15" fmla="*/ 2944238 w 3482502"/>
                    <a:gd name="connsiteY15" fmla="*/ 1533818 h 3913852"/>
                    <a:gd name="connsiteX16" fmla="*/ 2470826 w 3482502"/>
                    <a:gd name="connsiteY16" fmla="*/ 2545495 h 3913852"/>
                    <a:gd name="connsiteX17" fmla="*/ 2814536 w 3482502"/>
                    <a:gd name="connsiteY17" fmla="*/ 1572729 h 3913852"/>
                    <a:gd name="connsiteX18" fmla="*/ 2483796 w 3482502"/>
                    <a:gd name="connsiteY18" fmla="*/ 1520848 h 3913852"/>
                    <a:gd name="connsiteX19" fmla="*/ 2548647 w 3482502"/>
                    <a:gd name="connsiteY19" fmla="*/ 1637580 h 3913852"/>
                    <a:gd name="connsiteX20" fmla="*/ 2503251 w 3482502"/>
                    <a:gd name="connsiteY20" fmla="*/ 2026686 h 3913852"/>
                    <a:gd name="connsiteX21" fmla="*/ 2438400 w 3482502"/>
                    <a:gd name="connsiteY21" fmla="*/ 1670006 h 3913852"/>
                    <a:gd name="connsiteX22" fmla="*/ 2153055 w 3482502"/>
                    <a:gd name="connsiteY22" fmla="*/ 1546789 h 3913852"/>
                    <a:gd name="connsiteX23" fmla="*/ 2185481 w 3482502"/>
                    <a:gd name="connsiteY23" fmla="*/ 1715401 h 3913852"/>
                    <a:gd name="connsiteX24" fmla="*/ 2393004 w 3482502"/>
                    <a:gd name="connsiteY24" fmla="*/ 2098023 h 3913852"/>
                    <a:gd name="connsiteX25" fmla="*/ 2127115 w 3482502"/>
                    <a:gd name="connsiteY25" fmla="*/ 1754312 h 3913852"/>
                    <a:gd name="connsiteX26" fmla="*/ 1731523 w 3482502"/>
                    <a:gd name="connsiteY26" fmla="*/ 1838618 h 3913852"/>
                    <a:gd name="connsiteX27" fmla="*/ 1524000 w 3482502"/>
                    <a:gd name="connsiteY27" fmla="*/ 1488423 h 3913852"/>
                    <a:gd name="connsiteX28" fmla="*/ 1420238 w 3482502"/>
                    <a:gd name="connsiteY28" fmla="*/ 1527333 h 3913852"/>
                    <a:gd name="connsiteX29" fmla="*/ 1517515 w 3482502"/>
                    <a:gd name="connsiteY29" fmla="*/ 1812678 h 3913852"/>
                    <a:gd name="connsiteX30" fmla="*/ 1517515 w 3482502"/>
                    <a:gd name="connsiteY30" fmla="*/ 2539010 h 3913852"/>
                    <a:gd name="connsiteX31" fmla="*/ 1342417 w 3482502"/>
                    <a:gd name="connsiteY31" fmla="*/ 2072082 h 3913852"/>
                    <a:gd name="connsiteX32" fmla="*/ 1322962 w 3482502"/>
                    <a:gd name="connsiteY32" fmla="*/ 1799708 h 3913852"/>
                    <a:gd name="connsiteX33" fmla="*/ 1095983 w 3482502"/>
                    <a:gd name="connsiteY33" fmla="*/ 1631095 h 3913852"/>
                    <a:gd name="connsiteX34" fmla="*/ 972766 w 3482502"/>
                    <a:gd name="connsiteY34" fmla="*/ 1754312 h 3913852"/>
                    <a:gd name="connsiteX35" fmla="*/ 1219200 w 3482502"/>
                    <a:gd name="connsiteY35" fmla="*/ 2000746 h 3913852"/>
                    <a:gd name="connsiteX36" fmla="*/ 1115438 w 3482502"/>
                    <a:gd name="connsiteY36" fmla="*/ 2830840 h 3913852"/>
                    <a:gd name="connsiteX37" fmla="*/ 998706 w 3482502"/>
                    <a:gd name="connsiteY37" fmla="*/ 2337971 h 3913852"/>
                    <a:gd name="connsiteX38" fmla="*/ 1037617 w 3482502"/>
                    <a:gd name="connsiteY38" fmla="*/ 2104508 h 3913852"/>
                    <a:gd name="connsiteX39" fmla="*/ 830094 w 3482502"/>
                    <a:gd name="connsiteY39" fmla="*/ 1909954 h 3913852"/>
                    <a:gd name="connsiteX40" fmla="*/ 771728 w 3482502"/>
                    <a:gd name="connsiteY40" fmla="*/ 2098023 h 3913852"/>
                    <a:gd name="connsiteX41" fmla="*/ 907915 w 3482502"/>
                    <a:gd name="connsiteY41" fmla="*/ 2383367 h 3913852"/>
                    <a:gd name="connsiteX42" fmla="*/ 881974 w 3482502"/>
                    <a:gd name="connsiteY42" fmla="*/ 3129154 h 3913852"/>
                    <a:gd name="connsiteX43" fmla="*/ 778213 w 3482502"/>
                    <a:gd name="connsiteY43" fmla="*/ 2740048 h 3913852"/>
                    <a:gd name="connsiteX44" fmla="*/ 804153 w 3482502"/>
                    <a:gd name="connsiteY44" fmla="*/ 2441733 h 3913852"/>
                    <a:gd name="connsiteX45" fmla="*/ 654996 w 3482502"/>
                    <a:gd name="connsiteY45" fmla="*/ 2344457 h 3913852"/>
                    <a:gd name="connsiteX46" fmla="*/ 603115 w 3482502"/>
                    <a:gd name="connsiteY46" fmla="*/ 2629801 h 3913852"/>
                    <a:gd name="connsiteX47" fmla="*/ 460443 w 3482502"/>
                    <a:gd name="connsiteY47" fmla="*/ 3673903 h 3913852"/>
                    <a:gd name="connsiteX48" fmla="*/ 434502 w 3482502"/>
                    <a:gd name="connsiteY48" fmla="*/ 3025393 h 3913852"/>
                    <a:gd name="connsiteX49" fmla="*/ 246434 w 3482502"/>
                    <a:gd name="connsiteY49" fmla="*/ 3829546 h 3913852"/>
                    <a:gd name="connsiteX50" fmla="*/ 233464 w 3482502"/>
                    <a:gd name="connsiteY50" fmla="*/ 3745240 h 3913852"/>
                    <a:gd name="connsiteX51" fmla="*/ 149157 w 3482502"/>
                    <a:gd name="connsiteY51" fmla="*/ 3913852 h 3913852"/>
                    <a:gd name="connsiteX52" fmla="*/ 149157 w 3482502"/>
                    <a:gd name="connsiteY52" fmla="*/ 3712814 h 3913852"/>
                    <a:gd name="connsiteX53" fmla="*/ 0 w 3482502"/>
                    <a:gd name="connsiteY53" fmla="*/ 3849001 h 3913852"/>
                    <a:gd name="connsiteX0" fmla="*/ 0 w 3482502"/>
                    <a:gd name="connsiteY0" fmla="*/ 3804374 h 3869225"/>
                    <a:gd name="connsiteX1" fmla="*/ 259404 w 3482502"/>
                    <a:gd name="connsiteY1" fmla="*/ 2306315 h 3869225"/>
                    <a:gd name="connsiteX2" fmla="*/ 544749 w 3482502"/>
                    <a:gd name="connsiteY2" fmla="*/ 970383 h 3869225"/>
                    <a:gd name="connsiteX3" fmla="*/ 1009880 w 3482502"/>
                    <a:gd name="connsiteY3" fmla="*/ 516972 h 3869225"/>
                    <a:gd name="connsiteX4" fmla="*/ 1347730 w 3482502"/>
                    <a:gd name="connsiteY4" fmla="*/ 263584 h 3869225"/>
                    <a:gd name="connsiteX5" fmla="*/ 1575412 w 3482502"/>
                    <a:gd name="connsiteY5" fmla="*/ 208500 h 3869225"/>
                    <a:gd name="connsiteX6" fmla="*/ 1759651 w 3482502"/>
                    <a:gd name="connsiteY6" fmla="*/ 38013 h 3869225"/>
                    <a:gd name="connsiteX7" fmla="*/ 1972019 w 3482502"/>
                    <a:gd name="connsiteY7" fmla="*/ 46919 h 3869225"/>
                    <a:gd name="connsiteX8" fmla="*/ 2155634 w 3482502"/>
                    <a:gd name="connsiteY8" fmla="*/ 6524 h 3869225"/>
                    <a:gd name="connsiteX9" fmla="*/ 2581619 w 3482502"/>
                    <a:gd name="connsiteY9" fmla="*/ 113020 h 3869225"/>
                    <a:gd name="connsiteX10" fmla="*/ 3210128 w 3482502"/>
                    <a:gd name="connsiteY10" fmla="*/ 471030 h 3869225"/>
                    <a:gd name="connsiteX11" fmla="*/ 3255523 w 3482502"/>
                    <a:gd name="connsiteY11" fmla="*/ 1002808 h 3869225"/>
                    <a:gd name="connsiteX12" fmla="*/ 3184187 w 3482502"/>
                    <a:gd name="connsiteY12" fmla="*/ 1229787 h 3869225"/>
                    <a:gd name="connsiteX13" fmla="*/ 3326860 w 3482502"/>
                    <a:gd name="connsiteY13" fmla="*/ 1411370 h 3869225"/>
                    <a:gd name="connsiteX14" fmla="*/ 3482502 w 3482502"/>
                    <a:gd name="connsiteY14" fmla="*/ 2215523 h 3869225"/>
                    <a:gd name="connsiteX15" fmla="*/ 3132306 w 3482502"/>
                    <a:gd name="connsiteY15" fmla="*/ 1333549 h 3869225"/>
                    <a:gd name="connsiteX16" fmla="*/ 2944238 w 3482502"/>
                    <a:gd name="connsiteY16" fmla="*/ 1489191 h 3869225"/>
                    <a:gd name="connsiteX17" fmla="*/ 2470826 w 3482502"/>
                    <a:gd name="connsiteY17" fmla="*/ 2500868 h 3869225"/>
                    <a:gd name="connsiteX18" fmla="*/ 2814536 w 3482502"/>
                    <a:gd name="connsiteY18" fmla="*/ 1528102 h 3869225"/>
                    <a:gd name="connsiteX19" fmla="*/ 2483796 w 3482502"/>
                    <a:gd name="connsiteY19" fmla="*/ 1476221 h 3869225"/>
                    <a:gd name="connsiteX20" fmla="*/ 2548647 w 3482502"/>
                    <a:gd name="connsiteY20" fmla="*/ 1592953 h 3869225"/>
                    <a:gd name="connsiteX21" fmla="*/ 2503251 w 3482502"/>
                    <a:gd name="connsiteY21" fmla="*/ 1982059 h 3869225"/>
                    <a:gd name="connsiteX22" fmla="*/ 2438400 w 3482502"/>
                    <a:gd name="connsiteY22" fmla="*/ 1625379 h 3869225"/>
                    <a:gd name="connsiteX23" fmla="*/ 2153055 w 3482502"/>
                    <a:gd name="connsiteY23" fmla="*/ 1502162 h 3869225"/>
                    <a:gd name="connsiteX24" fmla="*/ 2185481 w 3482502"/>
                    <a:gd name="connsiteY24" fmla="*/ 1670774 h 3869225"/>
                    <a:gd name="connsiteX25" fmla="*/ 2393004 w 3482502"/>
                    <a:gd name="connsiteY25" fmla="*/ 2053396 h 3869225"/>
                    <a:gd name="connsiteX26" fmla="*/ 2127115 w 3482502"/>
                    <a:gd name="connsiteY26" fmla="*/ 1709685 h 3869225"/>
                    <a:gd name="connsiteX27" fmla="*/ 1731523 w 3482502"/>
                    <a:gd name="connsiteY27" fmla="*/ 1793991 h 3869225"/>
                    <a:gd name="connsiteX28" fmla="*/ 1524000 w 3482502"/>
                    <a:gd name="connsiteY28" fmla="*/ 1443796 h 3869225"/>
                    <a:gd name="connsiteX29" fmla="*/ 1420238 w 3482502"/>
                    <a:gd name="connsiteY29" fmla="*/ 1482706 h 3869225"/>
                    <a:gd name="connsiteX30" fmla="*/ 1517515 w 3482502"/>
                    <a:gd name="connsiteY30" fmla="*/ 1768051 h 3869225"/>
                    <a:gd name="connsiteX31" fmla="*/ 1517515 w 3482502"/>
                    <a:gd name="connsiteY31" fmla="*/ 2494383 h 3869225"/>
                    <a:gd name="connsiteX32" fmla="*/ 1342417 w 3482502"/>
                    <a:gd name="connsiteY32" fmla="*/ 2027455 h 3869225"/>
                    <a:gd name="connsiteX33" fmla="*/ 1322962 w 3482502"/>
                    <a:gd name="connsiteY33" fmla="*/ 1755081 h 3869225"/>
                    <a:gd name="connsiteX34" fmla="*/ 1095983 w 3482502"/>
                    <a:gd name="connsiteY34" fmla="*/ 1586468 h 3869225"/>
                    <a:gd name="connsiteX35" fmla="*/ 972766 w 3482502"/>
                    <a:gd name="connsiteY35" fmla="*/ 1709685 h 3869225"/>
                    <a:gd name="connsiteX36" fmla="*/ 1219200 w 3482502"/>
                    <a:gd name="connsiteY36" fmla="*/ 1956119 h 3869225"/>
                    <a:gd name="connsiteX37" fmla="*/ 1115438 w 3482502"/>
                    <a:gd name="connsiteY37" fmla="*/ 2786213 h 3869225"/>
                    <a:gd name="connsiteX38" fmla="*/ 998706 w 3482502"/>
                    <a:gd name="connsiteY38" fmla="*/ 2293344 h 3869225"/>
                    <a:gd name="connsiteX39" fmla="*/ 1037617 w 3482502"/>
                    <a:gd name="connsiteY39" fmla="*/ 2059881 h 3869225"/>
                    <a:gd name="connsiteX40" fmla="*/ 830094 w 3482502"/>
                    <a:gd name="connsiteY40" fmla="*/ 1865327 h 3869225"/>
                    <a:gd name="connsiteX41" fmla="*/ 771728 w 3482502"/>
                    <a:gd name="connsiteY41" fmla="*/ 2053396 h 3869225"/>
                    <a:gd name="connsiteX42" fmla="*/ 907915 w 3482502"/>
                    <a:gd name="connsiteY42" fmla="*/ 2338740 h 3869225"/>
                    <a:gd name="connsiteX43" fmla="*/ 881974 w 3482502"/>
                    <a:gd name="connsiteY43" fmla="*/ 3084527 h 3869225"/>
                    <a:gd name="connsiteX44" fmla="*/ 778213 w 3482502"/>
                    <a:gd name="connsiteY44" fmla="*/ 2695421 h 3869225"/>
                    <a:gd name="connsiteX45" fmla="*/ 804153 w 3482502"/>
                    <a:gd name="connsiteY45" fmla="*/ 2397106 h 3869225"/>
                    <a:gd name="connsiteX46" fmla="*/ 654996 w 3482502"/>
                    <a:gd name="connsiteY46" fmla="*/ 2299830 h 3869225"/>
                    <a:gd name="connsiteX47" fmla="*/ 603115 w 3482502"/>
                    <a:gd name="connsiteY47" fmla="*/ 2585174 h 3869225"/>
                    <a:gd name="connsiteX48" fmla="*/ 460443 w 3482502"/>
                    <a:gd name="connsiteY48" fmla="*/ 3629276 h 3869225"/>
                    <a:gd name="connsiteX49" fmla="*/ 434502 w 3482502"/>
                    <a:gd name="connsiteY49" fmla="*/ 2980766 h 3869225"/>
                    <a:gd name="connsiteX50" fmla="*/ 246434 w 3482502"/>
                    <a:gd name="connsiteY50" fmla="*/ 3784919 h 3869225"/>
                    <a:gd name="connsiteX51" fmla="*/ 233464 w 3482502"/>
                    <a:gd name="connsiteY51" fmla="*/ 3700613 h 3869225"/>
                    <a:gd name="connsiteX52" fmla="*/ 149157 w 3482502"/>
                    <a:gd name="connsiteY52" fmla="*/ 3869225 h 3869225"/>
                    <a:gd name="connsiteX53" fmla="*/ 149157 w 3482502"/>
                    <a:gd name="connsiteY53" fmla="*/ 3668187 h 3869225"/>
                    <a:gd name="connsiteX54" fmla="*/ 0 w 3482502"/>
                    <a:gd name="connsiteY54" fmla="*/ 3804374 h 3869225"/>
                    <a:gd name="connsiteX0" fmla="*/ 0 w 3482502"/>
                    <a:gd name="connsiteY0" fmla="*/ 3797850 h 3862701"/>
                    <a:gd name="connsiteX1" fmla="*/ 259404 w 3482502"/>
                    <a:gd name="connsiteY1" fmla="*/ 2299791 h 3862701"/>
                    <a:gd name="connsiteX2" fmla="*/ 544749 w 3482502"/>
                    <a:gd name="connsiteY2" fmla="*/ 963859 h 3862701"/>
                    <a:gd name="connsiteX3" fmla="*/ 1009880 w 3482502"/>
                    <a:gd name="connsiteY3" fmla="*/ 510448 h 3862701"/>
                    <a:gd name="connsiteX4" fmla="*/ 1347730 w 3482502"/>
                    <a:gd name="connsiteY4" fmla="*/ 257060 h 3862701"/>
                    <a:gd name="connsiteX5" fmla="*/ 1575412 w 3482502"/>
                    <a:gd name="connsiteY5" fmla="*/ 201976 h 3862701"/>
                    <a:gd name="connsiteX6" fmla="*/ 1759651 w 3482502"/>
                    <a:gd name="connsiteY6" fmla="*/ 31489 h 3862701"/>
                    <a:gd name="connsiteX7" fmla="*/ 1972019 w 3482502"/>
                    <a:gd name="connsiteY7" fmla="*/ 40395 h 3862701"/>
                    <a:gd name="connsiteX8" fmla="*/ 2155634 w 3482502"/>
                    <a:gd name="connsiteY8" fmla="*/ 0 h 3862701"/>
                    <a:gd name="connsiteX9" fmla="*/ 2368627 w 3482502"/>
                    <a:gd name="connsiteY9" fmla="*/ 102824 h 3862701"/>
                    <a:gd name="connsiteX10" fmla="*/ 2581619 w 3482502"/>
                    <a:gd name="connsiteY10" fmla="*/ 106496 h 3862701"/>
                    <a:gd name="connsiteX11" fmla="*/ 3210128 w 3482502"/>
                    <a:gd name="connsiteY11" fmla="*/ 464506 h 3862701"/>
                    <a:gd name="connsiteX12" fmla="*/ 3255523 w 3482502"/>
                    <a:gd name="connsiteY12" fmla="*/ 996284 h 3862701"/>
                    <a:gd name="connsiteX13" fmla="*/ 3184187 w 3482502"/>
                    <a:gd name="connsiteY13" fmla="*/ 1223263 h 3862701"/>
                    <a:gd name="connsiteX14" fmla="*/ 3326860 w 3482502"/>
                    <a:gd name="connsiteY14" fmla="*/ 1404846 h 3862701"/>
                    <a:gd name="connsiteX15" fmla="*/ 3482502 w 3482502"/>
                    <a:gd name="connsiteY15" fmla="*/ 2208999 h 3862701"/>
                    <a:gd name="connsiteX16" fmla="*/ 3132306 w 3482502"/>
                    <a:gd name="connsiteY16" fmla="*/ 1327025 h 3862701"/>
                    <a:gd name="connsiteX17" fmla="*/ 2944238 w 3482502"/>
                    <a:gd name="connsiteY17" fmla="*/ 1482667 h 3862701"/>
                    <a:gd name="connsiteX18" fmla="*/ 2470826 w 3482502"/>
                    <a:gd name="connsiteY18" fmla="*/ 2494344 h 3862701"/>
                    <a:gd name="connsiteX19" fmla="*/ 2814536 w 3482502"/>
                    <a:gd name="connsiteY19" fmla="*/ 1521578 h 3862701"/>
                    <a:gd name="connsiteX20" fmla="*/ 2483796 w 3482502"/>
                    <a:gd name="connsiteY20" fmla="*/ 1469697 h 3862701"/>
                    <a:gd name="connsiteX21" fmla="*/ 2548647 w 3482502"/>
                    <a:gd name="connsiteY21" fmla="*/ 1586429 h 3862701"/>
                    <a:gd name="connsiteX22" fmla="*/ 2503251 w 3482502"/>
                    <a:gd name="connsiteY22" fmla="*/ 1975535 h 3862701"/>
                    <a:gd name="connsiteX23" fmla="*/ 2438400 w 3482502"/>
                    <a:gd name="connsiteY23" fmla="*/ 1618855 h 3862701"/>
                    <a:gd name="connsiteX24" fmla="*/ 2153055 w 3482502"/>
                    <a:gd name="connsiteY24" fmla="*/ 1495638 h 3862701"/>
                    <a:gd name="connsiteX25" fmla="*/ 2185481 w 3482502"/>
                    <a:gd name="connsiteY25" fmla="*/ 1664250 h 3862701"/>
                    <a:gd name="connsiteX26" fmla="*/ 2393004 w 3482502"/>
                    <a:gd name="connsiteY26" fmla="*/ 2046872 h 3862701"/>
                    <a:gd name="connsiteX27" fmla="*/ 2127115 w 3482502"/>
                    <a:gd name="connsiteY27" fmla="*/ 1703161 h 3862701"/>
                    <a:gd name="connsiteX28" fmla="*/ 1731523 w 3482502"/>
                    <a:gd name="connsiteY28" fmla="*/ 1787467 h 3862701"/>
                    <a:gd name="connsiteX29" fmla="*/ 1524000 w 3482502"/>
                    <a:gd name="connsiteY29" fmla="*/ 1437272 h 3862701"/>
                    <a:gd name="connsiteX30" fmla="*/ 1420238 w 3482502"/>
                    <a:gd name="connsiteY30" fmla="*/ 1476182 h 3862701"/>
                    <a:gd name="connsiteX31" fmla="*/ 1517515 w 3482502"/>
                    <a:gd name="connsiteY31" fmla="*/ 1761527 h 3862701"/>
                    <a:gd name="connsiteX32" fmla="*/ 1517515 w 3482502"/>
                    <a:gd name="connsiteY32" fmla="*/ 2487859 h 3862701"/>
                    <a:gd name="connsiteX33" fmla="*/ 1342417 w 3482502"/>
                    <a:gd name="connsiteY33" fmla="*/ 2020931 h 3862701"/>
                    <a:gd name="connsiteX34" fmla="*/ 1322962 w 3482502"/>
                    <a:gd name="connsiteY34" fmla="*/ 1748557 h 3862701"/>
                    <a:gd name="connsiteX35" fmla="*/ 1095983 w 3482502"/>
                    <a:gd name="connsiteY35" fmla="*/ 1579944 h 3862701"/>
                    <a:gd name="connsiteX36" fmla="*/ 972766 w 3482502"/>
                    <a:gd name="connsiteY36" fmla="*/ 1703161 h 3862701"/>
                    <a:gd name="connsiteX37" fmla="*/ 1219200 w 3482502"/>
                    <a:gd name="connsiteY37" fmla="*/ 1949595 h 3862701"/>
                    <a:gd name="connsiteX38" fmla="*/ 1115438 w 3482502"/>
                    <a:gd name="connsiteY38" fmla="*/ 2779689 h 3862701"/>
                    <a:gd name="connsiteX39" fmla="*/ 998706 w 3482502"/>
                    <a:gd name="connsiteY39" fmla="*/ 2286820 h 3862701"/>
                    <a:gd name="connsiteX40" fmla="*/ 1037617 w 3482502"/>
                    <a:gd name="connsiteY40" fmla="*/ 2053357 h 3862701"/>
                    <a:gd name="connsiteX41" fmla="*/ 830094 w 3482502"/>
                    <a:gd name="connsiteY41" fmla="*/ 1858803 h 3862701"/>
                    <a:gd name="connsiteX42" fmla="*/ 771728 w 3482502"/>
                    <a:gd name="connsiteY42" fmla="*/ 2046872 h 3862701"/>
                    <a:gd name="connsiteX43" fmla="*/ 907915 w 3482502"/>
                    <a:gd name="connsiteY43" fmla="*/ 2332216 h 3862701"/>
                    <a:gd name="connsiteX44" fmla="*/ 881974 w 3482502"/>
                    <a:gd name="connsiteY44" fmla="*/ 3078003 h 3862701"/>
                    <a:gd name="connsiteX45" fmla="*/ 778213 w 3482502"/>
                    <a:gd name="connsiteY45" fmla="*/ 2688897 h 3862701"/>
                    <a:gd name="connsiteX46" fmla="*/ 804153 w 3482502"/>
                    <a:gd name="connsiteY46" fmla="*/ 2390582 h 3862701"/>
                    <a:gd name="connsiteX47" fmla="*/ 654996 w 3482502"/>
                    <a:gd name="connsiteY47" fmla="*/ 2293306 h 3862701"/>
                    <a:gd name="connsiteX48" fmla="*/ 603115 w 3482502"/>
                    <a:gd name="connsiteY48" fmla="*/ 2578650 h 3862701"/>
                    <a:gd name="connsiteX49" fmla="*/ 460443 w 3482502"/>
                    <a:gd name="connsiteY49" fmla="*/ 3622752 h 3862701"/>
                    <a:gd name="connsiteX50" fmla="*/ 434502 w 3482502"/>
                    <a:gd name="connsiteY50" fmla="*/ 2974242 h 3862701"/>
                    <a:gd name="connsiteX51" fmla="*/ 246434 w 3482502"/>
                    <a:gd name="connsiteY51" fmla="*/ 3778395 h 3862701"/>
                    <a:gd name="connsiteX52" fmla="*/ 233464 w 3482502"/>
                    <a:gd name="connsiteY52" fmla="*/ 3694089 h 3862701"/>
                    <a:gd name="connsiteX53" fmla="*/ 149157 w 3482502"/>
                    <a:gd name="connsiteY53" fmla="*/ 3862701 h 3862701"/>
                    <a:gd name="connsiteX54" fmla="*/ 149157 w 3482502"/>
                    <a:gd name="connsiteY54" fmla="*/ 3661663 h 3862701"/>
                    <a:gd name="connsiteX55" fmla="*/ 0 w 3482502"/>
                    <a:gd name="connsiteY55" fmla="*/ 3797850 h 3862701"/>
                    <a:gd name="connsiteX0" fmla="*/ 0 w 3482502"/>
                    <a:gd name="connsiteY0" fmla="*/ 3797850 h 3862701"/>
                    <a:gd name="connsiteX1" fmla="*/ 259404 w 3482502"/>
                    <a:gd name="connsiteY1" fmla="*/ 2299791 h 3862701"/>
                    <a:gd name="connsiteX2" fmla="*/ 544749 w 3482502"/>
                    <a:gd name="connsiteY2" fmla="*/ 963859 h 3862701"/>
                    <a:gd name="connsiteX3" fmla="*/ 1009880 w 3482502"/>
                    <a:gd name="connsiteY3" fmla="*/ 510448 h 3862701"/>
                    <a:gd name="connsiteX4" fmla="*/ 1347730 w 3482502"/>
                    <a:gd name="connsiteY4" fmla="*/ 257060 h 3862701"/>
                    <a:gd name="connsiteX5" fmla="*/ 1575412 w 3482502"/>
                    <a:gd name="connsiteY5" fmla="*/ 201976 h 3862701"/>
                    <a:gd name="connsiteX6" fmla="*/ 1759651 w 3482502"/>
                    <a:gd name="connsiteY6" fmla="*/ 31489 h 3862701"/>
                    <a:gd name="connsiteX7" fmla="*/ 1972019 w 3482502"/>
                    <a:gd name="connsiteY7" fmla="*/ 40395 h 3862701"/>
                    <a:gd name="connsiteX8" fmla="*/ 2155634 w 3482502"/>
                    <a:gd name="connsiteY8" fmla="*/ 0 h 3862701"/>
                    <a:gd name="connsiteX9" fmla="*/ 2368627 w 3482502"/>
                    <a:gd name="connsiteY9" fmla="*/ 102824 h 3862701"/>
                    <a:gd name="connsiteX10" fmla="*/ 2581619 w 3482502"/>
                    <a:gd name="connsiteY10" fmla="*/ 106496 h 3862701"/>
                    <a:gd name="connsiteX11" fmla="*/ 2735855 w 3482502"/>
                    <a:gd name="connsiteY11" fmla="*/ 209321 h 3862701"/>
                    <a:gd name="connsiteX12" fmla="*/ 3210128 w 3482502"/>
                    <a:gd name="connsiteY12" fmla="*/ 464506 h 3862701"/>
                    <a:gd name="connsiteX13" fmla="*/ 3255523 w 3482502"/>
                    <a:gd name="connsiteY13" fmla="*/ 996284 h 3862701"/>
                    <a:gd name="connsiteX14" fmla="*/ 3184187 w 3482502"/>
                    <a:gd name="connsiteY14" fmla="*/ 1223263 h 3862701"/>
                    <a:gd name="connsiteX15" fmla="*/ 3326860 w 3482502"/>
                    <a:gd name="connsiteY15" fmla="*/ 1404846 h 3862701"/>
                    <a:gd name="connsiteX16" fmla="*/ 3482502 w 3482502"/>
                    <a:gd name="connsiteY16" fmla="*/ 2208999 h 3862701"/>
                    <a:gd name="connsiteX17" fmla="*/ 3132306 w 3482502"/>
                    <a:gd name="connsiteY17" fmla="*/ 1327025 h 3862701"/>
                    <a:gd name="connsiteX18" fmla="*/ 2944238 w 3482502"/>
                    <a:gd name="connsiteY18" fmla="*/ 1482667 h 3862701"/>
                    <a:gd name="connsiteX19" fmla="*/ 2470826 w 3482502"/>
                    <a:gd name="connsiteY19" fmla="*/ 2494344 h 3862701"/>
                    <a:gd name="connsiteX20" fmla="*/ 2814536 w 3482502"/>
                    <a:gd name="connsiteY20" fmla="*/ 1521578 h 3862701"/>
                    <a:gd name="connsiteX21" fmla="*/ 2483796 w 3482502"/>
                    <a:gd name="connsiteY21" fmla="*/ 1469697 h 3862701"/>
                    <a:gd name="connsiteX22" fmla="*/ 2548647 w 3482502"/>
                    <a:gd name="connsiteY22" fmla="*/ 1586429 h 3862701"/>
                    <a:gd name="connsiteX23" fmla="*/ 2503251 w 3482502"/>
                    <a:gd name="connsiteY23" fmla="*/ 1975535 h 3862701"/>
                    <a:gd name="connsiteX24" fmla="*/ 2438400 w 3482502"/>
                    <a:gd name="connsiteY24" fmla="*/ 1618855 h 3862701"/>
                    <a:gd name="connsiteX25" fmla="*/ 2153055 w 3482502"/>
                    <a:gd name="connsiteY25" fmla="*/ 1495638 h 3862701"/>
                    <a:gd name="connsiteX26" fmla="*/ 2185481 w 3482502"/>
                    <a:gd name="connsiteY26" fmla="*/ 1664250 h 3862701"/>
                    <a:gd name="connsiteX27" fmla="*/ 2393004 w 3482502"/>
                    <a:gd name="connsiteY27" fmla="*/ 2046872 h 3862701"/>
                    <a:gd name="connsiteX28" fmla="*/ 2127115 w 3482502"/>
                    <a:gd name="connsiteY28" fmla="*/ 1703161 h 3862701"/>
                    <a:gd name="connsiteX29" fmla="*/ 1731523 w 3482502"/>
                    <a:gd name="connsiteY29" fmla="*/ 1787467 h 3862701"/>
                    <a:gd name="connsiteX30" fmla="*/ 1524000 w 3482502"/>
                    <a:gd name="connsiteY30" fmla="*/ 1437272 h 3862701"/>
                    <a:gd name="connsiteX31" fmla="*/ 1420238 w 3482502"/>
                    <a:gd name="connsiteY31" fmla="*/ 1476182 h 3862701"/>
                    <a:gd name="connsiteX32" fmla="*/ 1517515 w 3482502"/>
                    <a:gd name="connsiteY32" fmla="*/ 1761527 h 3862701"/>
                    <a:gd name="connsiteX33" fmla="*/ 1517515 w 3482502"/>
                    <a:gd name="connsiteY33" fmla="*/ 2487859 h 3862701"/>
                    <a:gd name="connsiteX34" fmla="*/ 1342417 w 3482502"/>
                    <a:gd name="connsiteY34" fmla="*/ 2020931 h 3862701"/>
                    <a:gd name="connsiteX35" fmla="*/ 1322962 w 3482502"/>
                    <a:gd name="connsiteY35" fmla="*/ 1748557 h 3862701"/>
                    <a:gd name="connsiteX36" fmla="*/ 1095983 w 3482502"/>
                    <a:gd name="connsiteY36" fmla="*/ 1579944 h 3862701"/>
                    <a:gd name="connsiteX37" fmla="*/ 972766 w 3482502"/>
                    <a:gd name="connsiteY37" fmla="*/ 1703161 h 3862701"/>
                    <a:gd name="connsiteX38" fmla="*/ 1219200 w 3482502"/>
                    <a:gd name="connsiteY38" fmla="*/ 1949595 h 3862701"/>
                    <a:gd name="connsiteX39" fmla="*/ 1115438 w 3482502"/>
                    <a:gd name="connsiteY39" fmla="*/ 2779689 h 3862701"/>
                    <a:gd name="connsiteX40" fmla="*/ 998706 w 3482502"/>
                    <a:gd name="connsiteY40" fmla="*/ 2286820 h 3862701"/>
                    <a:gd name="connsiteX41" fmla="*/ 1037617 w 3482502"/>
                    <a:gd name="connsiteY41" fmla="*/ 2053357 h 3862701"/>
                    <a:gd name="connsiteX42" fmla="*/ 830094 w 3482502"/>
                    <a:gd name="connsiteY42" fmla="*/ 1858803 h 3862701"/>
                    <a:gd name="connsiteX43" fmla="*/ 771728 w 3482502"/>
                    <a:gd name="connsiteY43" fmla="*/ 2046872 h 3862701"/>
                    <a:gd name="connsiteX44" fmla="*/ 907915 w 3482502"/>
                    <a:gd name="connsiteY44" fmla="*/ 2332216 h 3862701"/>
                    <a:gd name="connsiteX45" fmla="*/ 881974 w 3482502"/>
                    <a:gd name="connsiteY45" fmla="*/ 3078003 h 3862701"/>
                    <a:gd name="connsiteX46" fmla="*/ 778213 w 3482502"/>
                    <a:gd name="connsiteY46" fmla="*/ 2688897 h 3862701"/>
                    <a:gd name="connsiteX47" fmla="*/ 804153 w 3482502"/>
                    <a:gd name="connsiteY47" fmla="*/ 2390582 h 3862701"/>
                    <a:gd name="connsiteX48" fmla="*/ 654996 w 3482502"/>
                    <a:gd name="connsiteY48" fmla="*/ 2293306 h 3862701"/>
                    <a:gd name="connsiteX49" fmla="*/ 603115 w 3482502"/>
                    <a:gd name="connsiteY49" fmla="*/ 2578650 h 3862701"/>
                    <a:gd name="connsiteX50" fmla="*/ 460443 w 3482502"/>
                    <a:gd name="connsiteY50" fmla="*/ 3622752 h 3862701"/>
                    <a:gd name="connsiteX51" fmla="*/ 434502 w 3482502"/>
                    <a:gd name="connsiteY51" fmla="*/ 2974242 h 3862701"/>
                    <a:gd name="connsiteX52" fmla="*/ 246434 w 3482502"/>
                    <a:gd name="connsiteY52" fmla="*/ 3778395 h 3862701"/>
                    <a:gd name="connsiteX53" fmla="*/ 233464 w 3482502"/>
                    <a:gd name="connsiteY53" fmla="*/ 3694089 h 3862701"/>
                    <a:gd name="connsiteX54" fmla="*/ 149157 w 3482502"/>
                    <a:gd name="connsiteY54" fmla="*/ 3862701 h 3862701"/>
                    <a:gd name="connsiteX55" fmla="*/ 149157 w 3482502"/>
                    <a:gd name="connsiteY55" fmla="*/ 3661663 h 3862701"/>
                    <a:gd name="connsiteX56" fmla="*/ 0 w 3482502"/>
                    <a:gd name="connsiteY56" fmla="*/ 3797850 h 3862701"/>
                    <a:gd name="connsiteX0" fmla="*/ 0 w 3482502"/>
                    <a:gd name="connsiteY0" fmla="*/ 3797850 h 3862701"/>
                    <a:gd name="connsiteX1" fmla="*/ 259404 w 3482502"/>
                    <a:gd name="connsiteY1" fmla="*/ 2299791 h 3862701"/>
                    <a:gd name="connsiteX2" fmla="*/ 544749 w 3482502"/>
                    <a:gd name="connsiteY2" fmla="*/ 963859 h 3862701"/>
                    <a:gd name="connsiteX3" fmla="*/ 1009880 w 3482502"/>
                    <a:gd name="connsiteY3" fmla="*/ 510448 h 3862701"/>
                    <a:gd name="connsiteX4" fmla="*/ 1347730 w 3482502"/>
                    <a:gd name="connsiteY4" fmla="*/ 257060 h 3862701"/>
                    <a:gd name="connsiteX5" fmla="*/ 1575412 w 3482502"/>
                    <a:gd name="connsiteY5" fmla="*/ 201976 h 3862701"/>
                    <a:gd name="connsiteX6" fmla="*/ 1759651 w 3482502"/>
                    <a:gd name="connsiteY6" fmla="*/ 31489 h 3862701"/>
                    <a:gd name="connsiteX7" fmla="*/ 1972019 w 3482502"/>
                    <a:gd name="connsiteY7" fmla="*/ 40395 h 3862701"/>
                    <a:gd name="connsiteX8" fmla="*/ 2155634 w 3482502"/>
                    <a:gd name="connsiteY8" fmla="*/ 0 h 3862701"/>
                    <a:gd name="connsiteX9" fmla="*/ 2368627 w 3482502"/>
                    <a:gd name="connsiteY9" fmla="*/ 102824 h 3862701"/>
                    <a:gd name="connsiteX10" fmla="*/ 2581619 w 3482502"/>
                    <a:gd name="connsiteY10" fmla="*/ 106496 h 3862701"/>
                    <a:gd name="connsiteX11" fmla="*/ 2735855 w 3482502"/>
                    <a:gd name="connsiteY11" fmla="*/ 209321 h 3862701"/>
                    <a:gd name="connsiteX12" fmla="*/ 3228490 w 3482502"/>
                    <a:gd name="connsiteY12" fmla="*/ 582019 h 3862701"/>
                    <a:gd name="connsiteX13" fmla="*/ 3255523 w 3482502"/>
                    <a:gd name="connsiteY13" fmla="*/ 996284 h 3862701"/>
                    <a:gd name="connsiteX14" fmla="*/ 3184187 w 3482502"/>
                    <a:gd name="connsiteY14" fmla="*/ 1223263 h 3862701"/>
                    <a:gd name="connsiteX15" fmla="*/ 3326860 w 3482502"/>
                    <a:gd name="connsiteY15" fmla="*/ 1404846 h 3862701"/>
                    <a:gd name="connsiteX16" fmla="*/ 3482502 w 3482502"/>
                    <a:gd name="connsiteY16" fmla="*/ 2208999 h 3862701"/>
                    <a:gd name="connsiteX17" fmla="*/ 3132306 w 3482502"/>
                    <a:gd name="connsiteY17" fmla="*/ 1327025 h 3862701"/>
                    <a:gd name="connsiteX18" fmla="*/ 2944238 w 3482502"/>
                    <a:gd name="connsiteY18" fmla="*/ 1482667 h 3862701"/>
                    <a:gd name="connsiteX19" fmla="*/ 2470826 w 3482502"/>
                    <a:gd name="connsiteY19" fmla="*/ 2494344 h 3862701"/>
                    <a:gd name="connsiteX20" fmla="*/ 2814536 w 3482502"/>
                    <a:gd name="connsiteY20" fmla="*/ 1521578 h 3862701"/>
                    <a:gd name="connsiteX21" fmla="*/ 2483796 w 3482502"/>
                    <a:gd name="connsiteY21" fmla="*/ 1469697 h 3862701"/>
                    <a:gd name="connsiteX22" fmla="*/ 2548647 w 3482502"/>
                    <a:gd name="connsiteY22" fmla="*/ 1586429 h 3862701"/>
                    <a:gd name="connsiteX23" fmla="*/ 2503251 w 3482502"/>
                    <a:gd name="connsiteY23" fmla="*/ 1975535 h 3862701"/>
                    <a:gd name="connsiteX24" fmla="*/ 2438400 w 3482502"/>
                    <a:gd name="connsiteY24" fmla="*/ 1618855 h 3862701"/>
                    <a:gd name="connsiteX25" fmla="*/ 2153055 w 3482502"/>
                    <a:gd name="connsiteY25" fmla="*/ 1495638 h 3862701"/>
                    <a:gd name="connsiteX26" fmla="*/ 2185481 w 3482502"/>
                    <a:gd name="connsiteY26" fmla="*/ 1664250 h 3862701"/>
                    <a:gd name="connsiteX27" fmla="*/ 2393004 w 3482502"/>
                    <a:gd name="connsiteY27" fmla="*/ 2046872 h 3862701"/>
                    <a:gd name="connsiteX28" fmla="*/ 2127115 w 3482502"/>
                    <a:gd name="connsiteY28" fmla="*/ 1703161 h 3862701"/>
                    <a:gd name="connsiteX29" fmla="*/ 1731523 w 3482502"/>
                    <a:gd name="connsiteY29" fmla="*/ 1787467 h 3862701"/>
                    <a:gd name="connsiteX30" fmla="*/ 1524000 w 3482502"/>
                    <a:gd name="connsiteY30" fmla="*/ 1437272 h 3862701"/>
                    <a:gd name="connsiteX31" fmla="*/ 1420238 w 3482502"/>
                    <a:gd name="connsiteY31" fmla="*/ 1476182 h 3862701"/>
                    <a:gd name="connsiteX32" fmla="*/ 1517515 w 3482502"/>
                    <a:gd name="connsiteY32" fmla="*/ 1761527 h 3862701"/>
                    <a:gd name="connsiteX33" fmla="*/ 1517515 w 3482502"/>
                    <a:gd name="connsiteY33" fmla="*/ 2487859 h 3862701"/>
                    <a:gd name="connsiteX34" fmla="*/ 1342417 w 3482502"/>
                    <a:gd name="connsiteY34" fmla="*/ 2020931 h 3862701"/>
                    <a:gd name="connsiteX35" fmla="*/ 1322962 w 3482502"/>
                    <a:gd name="connsiteY35" fmla="*/ 1748557 h 3862701"/>
                    <a:gd name="connsiteX36" fmla="*/ 1095983 w 3482502"/>
                    <a:gd name="connsiteY36" fmla="*/ 1579944 h 3862701"/>
                    <a:gd name="connsiteX37" fmla="*/ 972766 w 3482502"/>
                    <a:gd name="connsiteY37" fmla="*/ 1703161 h 3862701"/>
                    <a:gd name="connsiteX38" fmla="*/ 1219200 w 3482502"/>
                    <a:gd name="connsiteY38" fmla="*/ 1949595 h 3862701"/>
                    <a:gd name="connsiteX39" fmla="*/ 1115438 w 3482502"/>
                    <a:gd name="connsiteY39" fmla="*/ 2779689 h 3862701"/>
                    <a:gd name="connsiteX40" fmla="*/ 998706 w 3482502"/>
                    <a:gd name="connsiteY40" fmla="*/ 2286820 h 3862701"/>
                    <a:gd name="connsiteX41" fmla="*/ 1037617 w 3482502"/>
                    <a:gd name="connsiteY41" fmla="*/ 2053357 h 3862701"/>
                    <a:gd name="connsiteX42" fmla="*/ 830094 w 3482502"/>
                    <a:gd name="connsiteY42" fmla="*/ 1858803 h 3862701"/>
                    <a:gd name="connsiteX43" fmla="*/ 771728 w 3482502"/>
                    <a:gd name="connsiteY43" fmla="*/ 2046872 h 3862701"/>
                    <a:gd name="connsiteX44" fmla="*/ 907915 w 3482502"/>
                    <a:gd name="connsiteY44" fmla="*/ 2332216 h 3862701"/>
                    <a:gd name="connsiteX45" fmla="*/ 881974 w 3482502"/>
                    <a:gd name="connsiteY45" fmla="*/ 3078003 h 3862701"/>
                    <a:gd name="connsiteX46" fmla="*/ 778213 w 3482502"/>
                    <a:gd name="connsiteY46" fmla="*/ 2688897 h 3862701"/>
                    <a:gd name="connsiteX47" fmla="*/ 804153 w 3482502"/>
                    <a:gd name="connsiteY47" fmla="*/ 2390582 h 3862701"/>
                    <a:gd name="connsiteX48" fmla="*/ 654996 w 3482502"/>
                    <a:gd name="connsiteY48" fmla="*/ 2293306 h 3862701"/>
                    <a:gd name="connsiteX49" fmla="*/ 603115 w 3482502"/>
                    <a:gd name="connsiteY49" fmla="*/ 2578650 h 3862701"/>
                    <a:gd name="connsiteX50" fmla="*/ 460443 w 3482502"/>
                    <a:gd name="connsiteY50" fmla="*/ 3622752 h 3862701"/>
                    <a:gd name="connsiteX51" fmla="*/ 434502 w 3482502"/>
                    <a:gd name="connsiteY51" fmla="*/ 2974242 h 3862701"/>
                    <a:gd name="connsiteX52" fmla="*/ 246434 w 3482502"/>
                    <a:gd name="connsiteY52" fmla="*/ 3778395 h 3862701"/>
                    <a:gd name="connsiteX53" fmla="*/ 233464 w 3482502"/>
                    <a:gd name="connsiteY53" fmla="*/ 3694089 h 3862701"/>
                    <a:gd name="connsiteX54" fmla="*/ 149157 w 3482502"/>
                    <a:gd name="connsiteY54" fmla="*/ 3862701 h 3862701"/>
                    <a:gd name="connsiteX55" fmla="*/ 149157 w 3482502"/>
                    <a:gd name="connsiteY55" fmla="*/ 3661663 h 3862701"/>
                    <a:gd name="connsiteX56" fmla="*/ 0 w 3482502"/>
                    <a:gd name="connsiteY56" fmla="*/ 3797850 h 3862701"/>
                    <a:gd name="connsiteX0" fmla="*/ 0 w 3482502"/>
                    <a:gd name="connsiteY0" fmla="*/ 3797850 h 3862701"/>
                    <a:gd name="connsiteX1" fmla="*/ 259404 w 3482502"/>
                    <a:gd name="connsiteY1" fmla="*/ 2299791 h 3862701"/>
                    <a:gd name="connsiteX2" fmla="*/ 544749 w 3482502"/>
                    <a:gd name="connsiteY2" fmla="*/ 963859 h 3862701"/>
                    <a:gd name="connsiteX3" fmla="*/ 1009880 w 3482502"/>
                    <a:gd name="connsiteY3" fmla="*/ 510448 h 3862701"/>
                    <a:gd name="connsiteX4" fmla="*/ 1347730 w 3482502"/>
                    <a:gd name="connsiteY4" fmla="*/ 257060 h 3862701"/>
                    <a:gd name="connsiteX5" fmla="*/ 1575412 w 3482502"/>
                    <a:gd name="connsiteY5" fmla="*/ 201976 h 3862701"/>
                    <a:gd name="connsiteX6" fmla="*/ 1759651 w 3482502"/>
                    <a:gd name="connsiteY6" fmla="*/ 31489 h 3862701"/>
                    <a:gd name="connsiteX7" fmla="*/ 1972019 w 3482502"/>
                    <a:gd name="connsiteY7" fmla="*/ 40395 h 3862701"/>
                    <a:gd name="connsiteX8" fmla="*/ 2155634 w 3482502"/>
                    <a:gd name="connsiteY8" fmla="*/ 0 h 3862701"/>
                    <a:gd name="connsiteX9" fmla="*/ 2368627 w 3482502"/>
                    <a:gd name="connsiteY9" fmla="*/ 102824 h 3862701"/>
                    <a:gd name="connsiteX10" fmla="*/ 2581619 w 3482502"/>
                    <a:gd name="connsiteY10" fmla="*/ 106496 h 3862701"/>
                    <a:gd name="connsiteX11" fmla="*/ 2735855 w 3482502"/>
                    <a:gd name="connsiteY11" fmla="*/ 209321 h 3862701"/>
                    <a:gd name="connsiteX12" fmla="*/ 2893764 w 3482502"/>
                    <a:gd name="connsiteY12" fmla="*/ 282766 h 3862701"/>
                    <a:gd name="connsiteX13" fmla="*/ 3228490 w 3482502"/>
                    <a:gd name="connsiteY13" fmla="*/ 582019 h 3862701"/>
                    <a:gd name="connsiteX14" fmla="*/ 3255523 w 3482502"/>
                    <a:gd name="connsiteY14" fmla="*/ 996284 h 3862701"/>
                    <a:gd name="connsiteX15" fmla="*/ 3184187 w 3482502"/>
                    <a:gd name="connsiteY15" fmla="*/ 1223263 h 3862701"/>
                    <a:gd name="connsiteX16" fmla="*/ 3326860 w 3482502"/>
                    <a:gd name="connsiteY16" fmla="*/ 1404846 h 3862701"/>
                    <a:gd name="connsiteX17" fmla="*/ 3482502 w 3482502"/>
                    <a:gd name="connsiteY17" fmla="*/ 2208999 h 3862701"/>
                    <a:gd name="connsiteX18" fmla="*/ 3132306 w 3482502"/>
                    <a:gd name="connsiteY18" fmla="*/ 1327025 h 3862701"/>
                    <a:gd name="connsiteX19" fmla="*/ 2944238 w 3482502"/>
                    <a:gd name="connsiteY19" fmla="*/ 1482667 h 3862701"/>
                    <a:gd name="connsiteX20" fmla="*/ 2470826 w 3482502"/>
                    <a:gd name="connsiteY20" fmla="*/ 2494344 h 3862701"/>
                    <a:gd name="connsiteX21" fmla="*/ 2814536 w 3482502"/>
                    <a:gd name="connsiteY21" fmla="*/ 1521578 h 3862701"/>
                    <a:gd name="connsiteX22" fmla="*/ 2483796 w 3482502"/>
                    <a:gd name="connsiteY22" fmla="*/ 1469697 h 3862701"/>
                    <a:gd name="connsiteX23" fmla="*/ 2548647 w 3482502"/>
                    <a:gd name="connsiteY23" fmla="*/ 1586429 h 3862701"/>
                    <a:gd name="connsiteX24" fmla="*/ 2503251 w 3482502"/>
                    <a:gd name="connsiteY24" fmla="*/ 1975535 h 3862701"/>
                    <a:gd name="connsiteX25" fmla="*/ 2438400 w 3482502"/>
                    <a:gd name="connsiteY25" fmla="*/ 1618855 h 3862701"/>
                    <a:gd name="connsiteX26" fmla="*/ 2153055 w 3482502"/>
                    <a:gd name="connsiteY26" fmla="*/ 1495638 h 3862701"/>
                    <a:gd name="connsiteX27" fmla="*/ 2185481 w 3482502"/>
                    <a:gd name="connsiteY27" fmla="*/ 1664250 h 3862701"/>
                    <a:gd name="connsiteX28" fmla="*/ 2393004 w 3482502"/>
                    <a:gd name="connsiteY28" fmla="*/ 2046872 h 3862701"/>
                    <a:gd name="connsiteX29" fmla="*/ 2127115 w 3482502"/>
                    <a:gd name="connsiteY29" fmla="*/ 1703161 h 3862701"/>
                    <a:gd name="connsiteX30" fmla="*/ 1731523 w 3482502"/>
                    <a:gd name="connsiteY30" fmla="*/ 1787467 h 3862701"/>
                    <a:gd name="connsiteX31" fmla="*/ 1524000 w 3482502"/>
                    <a:gd name="connsiteY31" fmla="*/ 1437272 h 3862701"/>
                    <a:gd name="connsiteX32" fmla="*/ 1420238 w 3482502"/>
                    <a:gd name="connsiteY32" fmla="*/ 1476182 h 3862701"/>
                    <a:gd name="connsiteX33" fmla="*/ 1517515 w 3482502"/>
                    <a:gd name="connsiteY33" fmla="*/ 1761527 h 3862701"/>
                    <a:gd name="connsiteX34" fmla="*/ 1517515 w 3482502"/>
                    <a:gd name="connsiteY34" fmla="*/ 2487859 h 3862701"/>
                    <a:gd name="connsiteX35" fmla="*/ 1342417 w 3482502"/>
                    <a:gd name="connsiteY35" fmla="*/ 2020931 h 3862701"/>
                    <a:gd name="connsiteX36" fmla="*/ 1322962 w 3482502"/>
                    <a:gd name="connsiteY36" fmla="*/ 1748557 h 3862701"/>
                    <a:gd name="connsiteX37" fmla="*/ 1095983 w 3482502"/>
                    <a:gd name="connsiteY37" fmla="*/ 1579944 h 3862701"/>
                    <a:gd name="connsiteX38" fmla="*/ 972766 w 3482502"/>
                    <a:gd name="connsiteY38" fmla="*/ 1703161 h 3862701"/>
                    <a:gd name="connsiteX39" fmla="*/ 1219200 w 3482502"/>
                    <a:gd name="connsiteY39" fmla="*/ 1949595 h 3862701"/>
                    <a:gd name="connsiteX40" fmla="*/ 1115438 w 3482502"/>
                    <a:gd name="connsiteY40" fmla="*/ 2779689 h 3862701"/>
                    <a:gd name="connsiteX41" fmla="*/ 998706 w 3482502"/>
                    <a:gd name="connsiteY41" fmla="*/ 2286820 h 3862701"/>
                    <a:gd name="connsiteX42" fmla="*/ 1037617 w 3482502"/>
                    <a:gd name="connsiteY42" fmla="*/ 2053357 h 3862701"/>
                    <a:gd name="connsiteX43" fmla="*/ 830094 w 3482502"/>
                    <a:gd name="connsiteY43" fmla="*/ 1858803 h 3862701"/>
                    <a:gd name="connsiteX44" fmla="*/ 771728 w 3482502"/>
                    <a:gd name="connsiteY44" fmla="*/ 2046872 h 3862701"/>
                    <a:gd name="connsiteX45" fmla="*/ 907915 w 3482502"/>
                    <a:gd name="connsiteY45" fmla="*/ 2332216 h 3862701"/>
                    <a:gd name="connsiteX46" fmla="*/ 881974 w 3482502"/>
                    <a:gd name="connsiteY46" fmla="*/ 3078003 h 3862701"/>
                    <a:gd name="connsiteX47" fmla="*/ 778213 w 3482502"/>
                    <a:gd name="connsiteY47" fmla="*/ 2688897 h 3862701"/>
                    <a:gd name="connsiteX48" fmla="*/ 804153 w 3482502"/>
                    <a:gd name="connsiteY48" fmla="*/ 2390582 h 3862701"/>
                    <a:gd name="connsiteX49" fmla="*/ 654996 w 3482502"/>
                    <a:gd name="connsiteY49" fmla="*/ 2293306 h 3862701"/>
                    <a:gd name="connsiteX50" fmla="*/ 603115 w 3482502"/>
                    <a:gd name="connsiteY50" fmla="*/ 2578650 h 3862701"/>
                    <a:gd name="connsiteX51" fmla="*/ 460443 w 3482502"/>
                    <a:gd name="connsiteY51" fmla="*/ 3622752 h 3862701"/>
                    <a:gd name="connsiteX52" fmla="*/ 434502 w 3482502"/>
                    <a:gd name="connsiteY52" fmla="*/ 2974242 h 3862701"/>
                    <a:gd name="connsiteX53" fmla="*/ 246434 w 3482502"/>
                    <a:gd name="connsiteY53" fmla="*/ 3778395 h 3862701"/>
                    <a:gd name="connsiteX54" fmla="*/ 233464 w 3482502"/>
                    <a:gd name="connsiteY54" fmla="*/ 3694089 h 3862701"/>
                    <a:gd name="connsiteX55" fmla="*/ 149157 w 3482502"/>
                    <a:gd name="connsiteY55" fmla="*/ 3862701 h 3862701"/>
                    <a:gd name="connsiteX56" fmla="*/ 149157 w 3482502"/>
                    <a:gd name="connsiteY56" fmla="*/ 3661663 h 3862701"/>
                    <a:gd name="connsiteX57" fmla="*/ 0 w 3482502"/>
                    <a:gd name="connsiteY57" fmla="*/ 3797850 h 3862701"/>
                    <a:gd name="connsiteX0" fmla="*/ 0 w 3482502"/>
                    <a:gd name="connsiteY0" fmla="*/ 3797850 h 3862701"/>
                    <a:gd name="connsiteX1" fmla="*/ 259404 w 3482502"/>
                    <a:gd name="connsiteY1" fmla="*/ 2299791 h 3862701"/>
                    <a:gd name="connsiteX2" fmla="*/ 544749 w 3482502"/>
                    <a:gd name="connsiteY2" fmla="*/ 963859 h 3862701"/>
                    <a:gd name="connsiteX3" fmla="*/ 1009880 w 3482502"/>
                    <a:gd name="connsiteY3" fmla="*/ 510448 h 3862701"/>
                    <a:gd name="connsiteX4" fmla="*/ 1347730 w 3482502"/>
                    <a:gd name="connsiteY4" fmla="*/ 257060 h 3862701"/>
                    <a:gd name="connsiteX5" fmla="*/ 1575412 w 3482502"/>
                    <a:gd name="connsiteY5" fmla="*/ 201976 h 3862701"/>
                    <a:gd name="connsiteX6" fmla="*/ 1759651 w 3482502"/>
                    <a:gd name="connsiteY6" fmla="*/ 31489 h 3862701"/>
                    <a:gd name="connsiteX7" fmla="*/ 1972019 w 3482502"/>
                    <a:gd name="connsiteY7" fmla="*/ 40395 h 3862701"/>
                    <a:gd name="connsiteX8" fmla="*/ 2155634 w 3482502"/>
                    <a:gd name="connsiteY8" fmla="*/ 0 h 3862701"/>
                    <a:gd name="connsiteX9" fmla="*/ 2368627 w 3482502"/>
                    <a:gd name="connsiteY9" fmla="*/ 102824 h 3862701"/>
                    <a:gd name="connsiteX10" fmla="*/ 2581619 w 3482502"/>
                    <a:gd name="connsiteY10" fmla="*/ 106496 h 3862701"/>
                    <a:gd name="connsiteX11" fmla="*/ 2735855 w 3482502"/>
                    <a:gd name="connsiteY11" fmla="*/ 209321 h 3862701"/>
                    <a:gd name="connsiteX12" fmla="*/ 2893764 w 3482502"/>
                    <a:gd name="connsiteY12" fmla="*/ 282766 h 3862701"/>
                    <a:gd name="connsiteX13" fmla="*/ 3114101 w 3482502"/>
                    <a:gd name="connsiteY13" fmla="*/ 437002 h 3862701"/>
                    <a:gd name="connsiteX14" fmla="*/ 3228490 w 3482502"/>
                    <a:gd name="connsiteY14" fmla="*/ 582019 h 3862701"/>
                    <a:gd name="connsiteX15" fmla="*/ 3255523 w 3482502"/>
                    <a:gd name="connsiteY15" fmla="*/ 996284 h 3862701"/>
                    <a:gd name="connsiteX16" fmla="*/ 3184187 w 3482502"/>
                    <a:gd name="connsiteY16" fmla="*/ 1223263 h 3862701"/>
                    <a:gd name="connsiteX17" fmla="*/ 3326860 w 3482502"/>
                    <a:gd name="connsiteY17" fmla="*/ 1404846 h 3862701"/>
                    <a:gd name="connsiteX18" fmla="*/ 3482502 w 3482502"/>
                    <a:gd name="connsiteY18" fmla="*/ 2208999 h 3862701"/>
                    <a:gd name="connsiteX19" fmla="*/ 3132306 w 3482502"/>
                    <a:gd name="connsiteY19" fmla="*/ 1327025 h 3862701"/>
                    <a:gd name="connsiteX20" fmla="*/ 2944238 w 3482502"/>
                    <a:gd name="connsiteY20" fmla="*/ 1482667 h 3862701"/>
                    <a:gd name="connsiteX21" fmla="*/ 2470826 w 3482502"/>
                    <a:gd name="connsiteY21" fmla="*/ 2494344 h 3862701"/>
                    <a:gd name="connsiteX22" fmla="*/ 2814536 w 3482502"/>
                    <a:gd name="connsiteY22" fmla="*/ 1521578 h 3862701"/>
                    <a:gd name="connsiteX23" fmla="*/ 2483796 w 3482502"/>
                    <a:gd name="connsiteY23" fmla="*/ 1469697 h 3862701"/>
                    <a:gd name="connsiteX24" fmla="*/ 2548647 w 3482502"/>
                    <a:gd name="connsiteY24" fmla="*/ 1586429 h 3862701"/>
                    <a:gd name="connsiteX25" fmla="*/ 2503251 w 3482502"/>
                    <a:gd name="connsiteY25" fmla="*/ 1975535 h 3862701"/>
                    <a:gd name="connsiteX26" fmla="*/ 2438400 w 3482502"/>
                    <a:gd name="connsiteY26" fmla="*/ 1618855 h 3862701"/>
                    <a:gd name="connsiteX27" fmla="*/ 2153055 w 3482502"/>
                    <a:gd name="connsiteY27" fmla="*/ 1495638 h 3862701"/>
                    <a:gd name="connsiteX28" fmla="*/ 2185481 w 3482502"/>
                    <a:gd name="connsiteY28" fmla="*/ 1664250 h 3862701"/>
                    <a:gd name="connsiteX29" fmla="*/ 2393004 w 3482502"/>
                    <a:gd name="connsiteY29" fmla="*/ 2046872 h 3862701"/>
                    <a:gd name="connsiteX30" fmla="*/ 2127115 w 3482502"/>
                    <a:gd name="connsiteY30" fmla="*/ 1703161 h 3862701"/>
                    <a:gd name="connsiteX31" fmla="*/ 1731523 w 3482502"/>
                    <a:gd name="connsiteY31" fmla="*/ 1787467 h 3862701"/>
                    <a:gd name="connsiteX32" fmla="*/ 1524000 w 3482502"/>
                    <a:gd name="connsiteY32" fmla="*/ 1437272 h 3862701"/>
                    <a:gd name="connsiteX33" fmla="*/ 1420238 w 3482502"/>
                    <a:gd name="connsiteY33" fmla="*/ 1476182 h 3862701"/>
                    <a:gd name="connsiteX34" fmla="*/ 1517515 w 3482502"/>
                    <a:gd name="connsiteY34" fmla="*/ 1761527 h 3862701"/>
                    <a:gd name="connsiteX35" fmla="*/ 1517515 w 3482502"/>
                    <a:gd name="connsiteY35" fmla="*/ 2487859 h 3862701"/>
                    <a:gd name="connsiteX36" fmla="*/ 1342417 w 3482502"/>
                    <a:gd name="connsiteY36" fmla="*/ 2020931 h 3862701"/>
                    <a:gd name="connsiteX37" fmla="*/ 1322962 w 3482502"/>
                    <a:gd name="connsiteY37" fmla="*/ 1748557 h 3862701"/>
                    <a:gd name="connsiteX38" fmla="*/ 1095983 w 3482502"/>
                    <a:gd name="connsiteY38" fmla="*/ 1579944 h 3862701"/>
                    <a:gd name="connsiteX39" fmla="*/ 972766 w 3482502"/>
                    <a:gd name="connsiteY39" fmla="*/ 1703161 h 3862701"/>
                    <a:gd name="connsiteX40" fmla="*/ 1219200 w 3482502"/>
                    <a:gd name="connsiteY40" fmla="*/ 1949595 h 3862701"/>
                    <a:gd name="connsiteX41" fmla="*/ 1115438 w 3482502"/>
                    <a:gd name="connsiteY41" fmla="*/ 2779689 h 3862701"/>
                    <a:gd name="connsiteX42" fmla="*/ 998706 w 3482502"/>
                    <a:gd name="connsiteY42" fmla="*/ 2286820 h 3862701"/>
                    <a:gd name="connsiteX43" fmla="*/ 1037617 w 3482502"/>
                    <a:gd name="connsiteY43" fmla="*/ 2053357 h 3862701"/>
                    <a:gd name="connsiteX44" fmla="*/ 830094 w 3482502"/>
                    <a:gd name="connsiteY44" fmla="*/ 1858803 h 3862701"/>
                    <a:gd name="connsiteX45" fmla="*/ 771728 w 3482502"/>
                    <a:gd name="connsiteY45" fmla="*/ 2046872 h 3862701"/>
                    <a:gd name="connsiteX46" fmla="*/ 907915 w 3482502"/>
                    <a:gd name="connsiteY46" fmla="*/ 2332216 h 3862701"/>
                    <a:gd name="connsiteX47" fmla="*/ 881974 w 3482502"/>
                    <a:gd name="connsiteY47" fmla="*/ 3078003 h 3862701"/>
                    <a:gd name="connsiteX48" fmla="*/ 778213 w 3482502"/>
                    <a:gd name="connsiteY48" fmla="*/ 2688897 h 3862701"/>
                    <a:gd name="connsiteX49" fmla="*/ 804153 w 3482502"/>
                    <a:gd name="connsiteY49" fmla="*/ 2390582 h 3862701"/>
                    <a:gd name="connsiteX50" fmla="*/ 654996 w 3482502"/>
                    <a:gd name="connsiteY50" fmla="*/ 2293306 h 3862701"/>
                    <a:gd name="connsiteX51" fmla="*/ 603115 w 3482502"/>
                    <a:gd name="connsiteY51" fmla="*/ 2578650 h 3862701"/>
                    <a:gd name="connsiteX52" fmla="*/ 460443 w 3482502"/>
                    <a:gd name="connsiteY52" fmla="*/ 3622752 h 3862701"/>
                    <a:gd name="connsiteX53" fmla="*/ 434502 w 3482502"/>
                    <a:gd name="connsiteY53" fmla="*/ 2974242 h 3862701"/>
                    <a:gd name="connsiteX54" fmla="*/ 246434 w 3482502"/>
                    <a:gd name="connsiteY54" fmla="*/ 3778395 h 3862701"/>
                    <a:gd name="connsiteX55" fmla="*/ 233464 w 3482502"/>
                    <a:gd name="connsiteY55" fmla="*/ 3694089 h 3862701"/>
                    <a:gd name="connsiteX56" fmla="*/ 149157 w 3482502"/>
                    <a:gd name="connsiteY56" fmla="*/ 3862701 h 3862701"/>
                    <a:gd name="connsiteX57" fmla="*/ 149157 w 3482502"/>
                    <a:gd name="connsiteY57" fmla="*/ 3661663 h 3862701"/>
                    <a:gd name="connsiteX58" fmla="*/ 0 w 3482502"/>
                    <a:gd name="connsiteY58" fmla="*/ 3797850 h 3862701"/>
                    <a:gd name="connsiteX0" fmla="*/ 0 w 3482502"/>
                    <a:gd name="connsiteY0" fmla="*/ 3797850 h 3862701"/>
                    <a:gd name="connsiteX1" fmla="*/ 259404 w 3482502"/>
                    <a:gd name="connsiteY1" fmla="*/ 2299791 h 3862701"/>
                    <a:gd name="connsiteX2" fmla="*/ 544749 w 3482502"/>
                    <a:gd name="connsiteY2" fmla="*/ 963859 h 3862701"/>
                    <a:gd name="connsiteX3" fmla="*/ 1009880 w 3482502"/>
                    <a:gd name="connsiteY3" fmla="*/ 510448 h 3862701"/>
                    <a:gd name="connsiteX4" fmla="*/ 1347730 w 3482502"/>
                    <a:gd name="connsiteY4" fmla="*/ 257060 h 3862701"/>
                    <a:gd name="connsiteX5" fmla="*/ 1575412 w 3482502"/>
                    <a:gd name="connsiteY5" fmla="*/ 201976 h 3862701"/>
                    <a:gd name="connsiteX6" fmla="*/ 1759651 w 3482502"/>
                    <a:gd name="connsiteY6" fmla="*/ 31489 h 3862701"/>
                    <a:gd name="connsiteX7" fmla="*/ 1972019 w 3482502"/>
                    <a:gd name="connsiteY7" fmla="*/ 40395 h 3862701"/>
                    <a:gd name="connsiteX8" fmla="*/ 2155634 w 3482502"/>
                    <a:gd name="connsiteY8" fmla="*/ 0 h 3862701"/>
                    <a:gd name="connsiteX9" fmla="*/ 2368627 w 3482502"/>
                    <a:gd name="connsiteY9" fmla="*/ 102824 h 3862701"/>
                    <a:gd name="connsiteX10" fmla="*/ 2581619 w 3482502"/>
                    <a:gd name="connsiteY10" fmla="*/ 106496 h 3862701"/>
                    <a:gd name="connsiteX11" fmla="*/ 2735855 w 3482502"/>
                    <a:gd name="connsiteY11" fmla="*/ 209321 h 3862701"/>
                    <a:gd name="connsiteX12" fmla="*/ 2893764 w 3482502"/>
                    <a:gd name="connsiteY12" fmla="*/ 282766 h 3862701"/>
                    <a:gd name="connsiteX13" fmla="*/ 3003933 w 3482502"/>
                    <a:gd name="connsiteY13" fmla="*/ 378246 h 3862701"/>
                    <a:gd name="connsiteX14" fmla="*/ 3114101 w 3482502"/>
                    <a:gd name="connsiteY14" fmla="*/ 437002 h 3862701"/>
                    <a:gd name="connsiteX15" fmla="*/ 3228490 w 3482502"/>
                    <a:gd name="connsiteY15" fmla="*/ 582019 h 3862701"/>
                    <a:gd name="connsiteX16" fmla="*/ 3255523 w 3482502"/>
                    <a:gd name="connsiteY16" fmla="*/ 996284 h 3862701"/>
                    <a:gd name="connsiteX17" fmla="*/ 3184187 w 3482502"/>
                    <a:gd name="connsiteY17" fmla="*/ 1223263 h 3862701"/>
                    <a:gd name="connsiteX18" fmla="*/ 3326860 w 3482502"/>
                    <a:gd name="connsiteY18" fmla="*/ 1404846 h 3862701"/>
                    <a:gd name="connsiteX19" fmla="*/ 3482502 w 3482502"/>
                    <a:gd name="connsiteY19" fmla="*/ 2208999 h 3862701"/>
                    <a:gd name="connsiteX20" fmla="*/ 3132306 w 3482502"/>
                    <a:gd name="connsiteY20" fmla="*/ 1327025 h 3862701"/>
                    <a:gd name="connsiteX21" fmla="*/ 2944238 w 3482502"/>
                    <a:gd name="connsiteY21" fmla="*/ 1482667 h 3862701"/>
                    <a:gd name="connsiteX22" fmla="*/ 2470826 w 3482502"/>
                    <a:gd name="connsiteY22" fmla="*/ 2494344 h 3862701"/>
                    <a:gd name="connsiteX23" fmla="*/ 2814536 w 3482502"/>
                    <a:gd name="connsiteY23" fmla="*/ 1521578 h 3862701"/>
                    <a:gd name="connsiteX24" fmla="*/ 2483796 w 3482502"/>
                    <a:gd name="connsiteY24" fmla="*/ 1469697 h 3862701"/>
                    <a:gd name="connsiteX25" fmla="*/ 2548647 w 3482502"/>
                    <a:gd name="connsiteY25" fmla="*/ 1586429 h 3862701"/>
                    <a:gd name="connsiteX26" fmla="*/ 2503251 w 3482502"/>
                    <a:gd name="connsiteY26" fmla="*/ 1975535 h 3862701"/>
                    <a:gd name="connsiteX27" fmla="*/ 2438400 w 3482502"/>
                    <a:gd name="connsiteY27" fmla="*/ 1618855 h 3862701"/>
                    <a:gd name="connsiteX28" fmla="*/ 2153055 w 3482502"/>
                    <a:gd name="connsiteY28" fmla="*/ 1495638 h 3862701"/>
                    <a:gd name="connsiteX29" fmla="*/ 2185481 w 3482502"/>
                    <a:gd name="connsiteY29" fmla="*/ 1664250 h 3862701"/>
                    <a:gd name="connsiteX30" fmla="*/ 2393004 w 3482502"/>
                    <a:gd name="connsiteY30" fmla="*/ 2046872 h 3862701"/>
                    <a:gd name="connsiteX31" fmla="*/ 2127115 w 3482502"/>
                    <a:gd name="connsiteY31" fmla="*/ 1703161 h 3862701"/>
                    <a:gd name="connsiteX32" fmla="*/ 1731523 w 3482502"/>
                    <a:gd name="connsiteY32" fmla="*/ 1787467 h 3862701"/>
                    <a:gd name="connsiteX33" fmla="*/ 1524000 w 3482502"/>
                    <a:gd name="connsiteY33" fmla="*/ 1437272 h 3862701"/>
                    <a:gd name="connsiteX34" fmla="*/ 1420238 w 3482502"/>
                    <a:gd name="connsiteY34" fmla="*/ 1476182 h 3862701"/>
                    <a:gd name="connsiteX35" fmla="*/ 1517515 w 3482502"/>
                    <a:gd name="connsiteY35" fmla="*/ 1761527 h 3862701"/>
                    <a:gd name="connsiteX36" fmla="*/ 1517515 w 3482502"/>
                    <a:gd name="connsiteY36" fmla="*/ 2487859 h 3862701"/>
                    <a:gd name="connsiteX37" fmla="*/ 1342417 w 3482502"/>
                    <a:gd name="connsiteY37" fmla="*/ 2020931 h 3862701"/>
                    <a:gd name="connsiteX38" fmla="*/ 1322962 w 3482502"/>
                    <a:gd name="connsiteY38" fmla="*/ 1748557 h 3862701"/>
                    <a:gd name="connsiteX39" fmla="*/ 1095983 w 3482502"/>
                    <a:gd name="connsiteY39" fmla="*/ 1579944 h 3862701"/>
                    <a:gd name="connsiteX40" fmla="*/ 972766 w 3482502"/>
                    <a:gd name="connsiteY40" fmla="*/ 1703161 h 3862701"/>
                    <a:gd name="connsiteX41" fmla="*/ 1219200 w 3482502"/>
                    <a:gd name="connsiteY41" fmla="*/ 1949595 h 3862701"/>
                    <a:gd name="connsiteX42" fmla="*/ 1115438 w 3482502"/>
                    <a:gd name="connsiteY42" fmla="*/ 2779689 h 3862701"/>
                    <a:gd name="connsiteX43" fmla="*/ 998706 w 3482502"/>
                    <a:gd name="connsiteY43" fmla="*/ 2286820 h 3862701"/>
                    <a:gd name="connsiteX44" fmla="*/ 1037617 w 3482502"/>
                    <a:gd name="connsiteY44" fmla="*/ 2053357 h 3862701"/>
                    <a:gd name="connsiteX45" fmla="*/ 830094 w 3482502"/>
                    <a:gd name="connsiteY45" fmla="*/ 1858803 h 3862701"/>
                    <a:gd name="connsiteX46" fmla="*/ 771728 w 3482502"/>
                    <a:gd name="connsiteY46" fmla="*/ 2046872 h 3862701"/>
                    <a:gd name="connsiteX47" fmla="*/ 907915 w 3482502"/>
                    <a:gd name="connsiteY47" fmla="*/ 2332216 h 3862701"/>
                    <a:gd name="connsiteX48" fmla="*/ 881974 w 3482502"/>
                    <a:gd name="connsiteY48" fmla="*/ 3078003 h 3862701"/>
                    <a:gd name="connsiteX49" fmla="*/ 778213 w 3482502"/>
                    <a:gd name="connsiteY49" fmla="*/ 2688897 h 3862701"/>
                    <a:gd name="connsiteX50" fmla="*/ 804153 w 3482502"/>
                    <a:gd name="connsiteY50" fmla="*/ 2390582 h 3862701"/>
                    <a:gd name="connsiteX51" fmla="*/ 654996 w 3482502"/>
                    <a:gd name="connsiteY51" fmla="*/ 2293306 h 3862701"/>
                    <a:gd name="connsiteX52" fmla="*/ 603115 w 3482502"/>
                    <a:gd name="connsiteY52" fmla="*/ 2578650 h 3862701"/>
                    <a:gd name="connsiteX53" fmla="*/ 460443 w 3482502"/>
                    <a:gd name="connsiteY53" fmla="*/ 3622752 h 3862701"/>
                    <a:gd name="connsiteX54" fmla="*/ 434502 w 3482502"/>
                    <a:gd name="connsiteY54" fmla="*/ 2974242 h 3862701"/>
                    <a:gd name="connsiteX55" fmla="*/ 246434 w 3482502"/>
                    <a:gd name="connsiteY55" fmla="*/ 3778395 h 3862701"/>
                    <a:gd name="connsiteX56" fmla="*/ 233464 w 3482502"/>
                    <a:gd name="connsiteY56" fmla="*/ 3694089 h 3862701"/>
                    <a:gd name="connsiteX57" fmla="*/ 149157 w 3482502"/>
                    <a:gd name="connsiteY57" fmla="*/ 3862701 h 3862701"/>
                    <a:gd name="connsiteX58" fmla="*/ 149157 w 3482502"/>
                    <a:gd name="connsiteY58" fmla="*/ 3661663 h 3862701"/>
                    <a:gd name="connsiteX59" fmla="*/ 0 w 3482502"/>
                    <a:gd name="connsiteY59" fmla="*/ 3797850 h 3862701"/>
                    <a:gd name="connsiteX0" fmla="*/ 0 w 3482502"/>
                    <a:gd name="connsiteY0" fmla="*/ 3797850 h 3862701"/>
                    <a:gd name="connsiteX1" fmla="*/ 259404 w 3482502"/>
                    <a:gd name="connsiteY1" fmla="*/ 2299791 h 3862701"/>
                    <a:gd name="connsiteX2" fmla="*/ 544749 w 3482502"/>
                    <a:gd name="connsiteY2" fmla="*/ 963859 h 3862701"/>
                    <a:gd name="connsiteX3" fmla="*/ 1009880 w 3482502"/>
                    <a:gd name="connsiteY3" fmla="*/ 510448 h 3862701"/>
                    <a:gd name="connsiteX4" fmla="*/ 1193494 w 3482502"/>
                    <a:gd name="connsiteY4" fmla="*/ 444347 h 3862701"/>
                    <a:gd name="connsiteX5" fmla="*/ 1347730 w 3482502"/>
                    <a:gd name="connsiteY5" fmla="*/ 257060 h 3862701"/>
                    <a:gd name="connsiteX6" fmla="*/ 1575412 w 3482502"/>
                    <a:gd name="connsiteY6" fmla="*/ 201976 h 3862701"/>
                    <a:gd name="connsiteX7" fmla="*/ 1759651 w 3482502"/>
                    <a:gd name="connsiteY7" fmla="*/ 31489 h 3862701"/>
                    <a:gd name="connsiteX8" fmla="*/ 1972019 w 3482502"/>
                    <a:gd name="connsiteY8" fmla="*/ 40395 h 3862701"/>
                    <a:gd name="connsiteX9" fmla="*/ 2155634 w 3482502"/>
                    <a:gd name="connsiteY9" fmla="*/ 0 h 3862701"/>
                    <a:gd name="connsiteX10" fmla="*/ 2368627 w 3482502"/>
                    <a:gd name="connsiteY10" fmla="*/ 102824 h 3862701"/>
                    <a:gd name="connsiteX11" fmla="*/ 2581619 w 3482502"/>
                    <a:gd name="connsiteY11" fmla="*/ 106496 h 3862701"/>
                    <a:gd name="connsiteX12" fmla="*/ 2735855 w 3482502"/>
                    <a:gd name="connsiteY12" fmla="*/ 209321 h 3862701"/>
                    <a:gd name="connsiteX13" fmla="*/ 2893764 w 3482502"/>
                    <a:gd name="connsiteY13" fmla="*/ 282766 h 3862701"/>
                    <a:gd name="connsiteX14" fmla="*/ 3003933 w 3482502"/>
                    <a:gd name="connsiteY14" fmla="*/ 378246 h 3862701"/>
                    <a:gd name="connsiteX15" fmla="*/ 3114101 w 3482502"/>
                    <a:gd name="connsiteY15" fmla="*/ 437002 h 3862701"/>
                    <a:gd name="connsiteX16" fmla="*/ 3228490 w 3482502"/>
                    <a:gd name="connsiteY16" fmla="*/ 582019 h 3862701"/>
                    <a:gd name="connsiteX17" fmla="*/ 3255523 w 3482502"/>
                    <a:gd name="connsiteY17" fmla="*/ 996284 h 3862701"/>
                    <a:gd name="connsiteX18" fmla="*/ 3184187 w 3482502"/>
                    <a:gd name="connsiteY18" fmla="*/ 1223263 h 3862701"/>
                    <a:gd name="connsiteX19" fmla="*/ 3326860 w 3482502"/>
                    <a:gd name="connsiteY19" fmla="*/ 1404846 h 3862701"/>
                    <a:gd name="connsiteX20" fmla="*/ 3482502 w 3482502"/>
                    <a:gd name="connsiteY20" fmla="*/ 2208999 h 3862701"/>
                    <a:gd name="connsiteX21" fmla="*/ 3132306 w 3482502"/>
                    <a:gd name="connsiteY21" fmla="*/ 1327025 h 3862701"/>
                    <a:gd name="connsiteX22" fmla="*/ 2944238 w 3482502"/>
                    <a:gd name="connsiteY22" fmla="*/ 1482667 h 3862701"/>
                    <a:gd name="connsiteX23" fmla="*/ 2470826 w 3482502"/>
                    <a:gd name="connsiteY23" fmla="*/ 2494344 h 3862701"/>
                    <a:gd name="connsiteX24" fmla="*/ 2814536 w 3482502"/>
                    <a:gd name="connsiteY24" fmla="*/ 1521578 h 3862701"/>
                    <a:gd name="connsiteX25" fmla="*/ 2483796 w 3482502"/>
                    <a:gd name="connsiteY25" fmla="*/ 1469697 h 3862701"/>
                    <a:gd name="connsiteX26" fmla="*/ 2548647 w 3482502"/>
                    <a:gd name="connsiteY26" fmla="*/ 1586429 h 3862701"/>
                    <a:gd name="connsiteX27" fmla="*/ 2503251 w 3482502"/>
                    <a:gd name="connsiteY27" fmla="*/ 1975535 h 3862701"/>
                    <a:gd name="connsiteX28" fmla="*/ 2438400 w 3482502"/>
                    <a:gd name="connsiteY28" fmla="*/ 1618855 h 3862701"/>
                    <a:gd name="connsiteX29" fmla="*/ 2153055 w 3482502"/>
                    <a:gd name="connsiteY29" fmla="*/ 1495638 h 3862701"/>
                    <a:gd name="connsiteX30" fmla="*/ 2185481 w 3482502"/>
                    <a:gd name="connsiteY30" fmla="*/ 1664250 h 3862701"/>
                    <a:gd name="connsiteX31" fmla="*/ 2393004 w 3482502"/>
                    <a:gd name="connsiteY31" fmla="*/ 2046872 h 3862701"/>
                    <a:gd name="connsiteX32" fmla="*/ 2127115 w 3482502"/>
                    <a:gd name="connsiteY32" fmla="*/ 1703161 h 3862701"/>
                    <a:gd name="connsiteX33" fmla="*/ 1731523 w 3482502"/>
                    <a:gd name="connsiteY33" fmla="*/ 1787467 h 3862701"/>
                    <a:gd name="connsiteX34" fmla="*/ 1524000 w 3482502"/>
                    <a:gd name="connsiteY34" fmla="*/ 1437272 h 3862701"/>
                    <a:gd name="connsiteX35" fmla="*/ 1420238 w 3482502"/>
                    <a:gd name="connsiteY35" fmla="*/ 1476182 h 3862701"/>
                    <a:gd name="connsiteX36" fmla="*/ 1517515 w 3482502"/>
                    <a:gd name="connsiteY36" fmla="*/ 1761527 h 3862701"/>
                    <a:gd name="connsiteX37" fmla="*/ 1517515 w 3482502"/>
                    <a:gd name="connsiteY37" fmla="*/ 2487859 h 3862701"/>
                    <a:gd name="connsiteX38" fmla="*/ 1342417 w 3482502"/>
                    <a:gd name="connsiteY38" fmla="*/ 2020931 h 3862701"/>
                    <a:gd name="connsiteX39" fmla="*/ 1322962 w 3482502"/>
                    <a:gd name="connsiteY39" fmla="*/ 1748557 h 3862701"/>
                    <a:gd name="connsiteX40" fmla="*/ 1095983 w 3482502"/>
                    <a:gd name="connsiteY40" fmla="*/ 1579944 h 3862701"/>
                    <a:gd name="connsiteX41" fmla="*/ 972766 w 3482502"/>
                    <a:gd name="connsiteY41" fmla="*/ 1703161 h 3862701"/>
                    <a:gd name="connsiteX42" fmla="*/ 1219200 w 3482502"/>
                    <a:gd name="connsiteY42" fmla="*/ 1949595 h 3862701"/>
                    <a:gd name="connsiteX43" fmla="*/ 1115438 w 3482502"/>
                    <a:gd name="connsiteY43" fmla="*/ 2779689 h 3862701"/>
                    <a:gd name="connsiteX44" fmla="*/ 998706 w 3482502"/>
                    <a:gd name="connsiteY44" fmla="*/ 2286820 h 3862701"/>
                    <a:gd name="connsiteX45" fmla="*/ 1037617 w 3482502"/>
                    <a:gd name="connsiteY45" fmla="*/ 2053357 h 3862701"/>
                    <a:gd name="connsiteX46" fmla="*/ 830094 w 3482502"/>
                    <a:gd name="connsiteY46" fmla="*/ 1858803 h 3862701"/>
                    <a:gd name="connsiteX47" fmla="*/ 771728 w 3482502"/>
                    <a:gd name="connsiteY47" fmla="*/ 2046872 h 3862701"/>
                    <a:gd name="connsiteX48" fmla="*/ 907915 w 3482502"/>
                    <a:gd name="connsiteY48" fmla="*/ 2332216 h 3862701"/>
                    <a:gd name="connsiteX49" fmla="*/ 881974 w 3482502"/>
                    <a:gd name="connsiteY49" fmla="*/ 3078003 h 3862701"/>
                    <a:gd name="connsiteX50" fmla="*/ 778213 w 3482502"/>
                    <a:gd name="connsiteY50" fmla="*/ 2688897 h 3862701"/>
                    <a:gd name="connsiteX51" fmla="*/ 804153 w 3482502"/>
                    <a:gd name="connsiteY51" fmla="*/ 2390582 h 3862701"/>
                    <a:gd name="connsiteX52" fmla="*/ 654996 w 3482502"/>
                    <a:gd name="connsiteY52" fmla="*/ 2293306 h 3862701"/>
                    <a:gd name="connsiteX53" fmla="*/ 603115 w 3482502"/>
                    <a:gd name="connsiteY53" fmla="*/ 2578650 h 3862701"/>
                    <a:gd name="connsiteX54" fmla="*/ 460443 w 3482502"/>
                    <a:gd name="connsiteY54" fmla="*/ 3622752 h 3862701"/>
                    <a:gd name="connsiteX55" fmla="*/ 434502 w 3482502"/>
                    <a:gd name="connsiteY55" fmla="*/ 2974242 h 3862701"/>
                    <a:gd name="connsiteX56" fmla="*/ 246434 w 3482502"/>
                    <a:gd name="connsiteY56" fmla="*/ 3778395 h 3862701"/>
                    <a:gd name="connsiteX57" fmla="*/ 233464 w 3482502"/>
                    <a:gd name="connsiteY57" fmla="*/ 3694089 h 3862701"/>
                    <a:gd name="connsiteX58" fmla="*/ 149157 w 3482502"/>
                    <a:gd name="connsiteY58" fmla="*/ 3862701 h 3862701"/>
                    <a:gd name="connsiteX59" fmla="*/ 149157 w 3482502"/>
                    <a:gd name="connsiteY59" fmla="*/ 3661663 h 3862701"/>
                    <a:gd name="connsiteX60" fmla="*/ 0 w 3482502"/>
                    <a:gd name="connsiteY60" fmla="*/ 3797850 h 3862701"/>
                    <a:gd name="connsiteX0" fmla="*/ 0 w 3482502"/>
                    <a:gd name="connsiteY0" fmla="*/ 3797850 h 3862701"/>
                    <a:gd name="connsiteX1" fmla="*/ 259404 w 3482502"/>
                    <a:gd name="connsiteY1" fmla="*/ 2299791 h 3862701"/>
                    <a:gd name="connsiteX2" fmla="*/ 544749 w 3482502"/>
                    <a:gd name="connsiteY2" fmla="*/ 963859 h 3862701"/>
                    <a:gd name="connsiteX3" fmla="*/ 778525 w 3482502"/>
                    <a:gd name="connsiteY3" fmla="*/ 829937 h 3862701"/>
                    <a:gd name="connsiteX4" fmla="*/ 1009880 w 3482502"/>
                    <a:gd name="connsiteY4" fmla="*/ 510448 h 3862701"/>
                    <a:gd name="connsiteX5" fmla="*/ 1193494 w 3482502"/>
                    <a:gd name="connsiteY5" fmla="*/ 444347 h 3862701"/>
                    <a:gd name="connsiteX6" fmla="*/ 1347730 w 3482502"/>
                    <a:gd name="connsiteY6" fmla="*/ 257060 h 3862701"/>
                    <a:gd name="connsiteX7" fmla="*/ 1575412 w 3482502"/>
                    <a:gd name="connsiteY7" fmla="*/ 201976 h 3862701"/>
                    <a:gd name="connsiteX8" fmla="*/ 1759651 w 3482502"/>
                    <a:gd name="connsiteY8" fmla="*/ 31489 h 3862701"/>
                    <a:gd name="connsiteX9" fmla="*/ 1972019 w 3482502"/>
                    <a:gd name="connsiteY9" fmla="*/ 40395 h 3862701"/>
                    <a:gd name="connsiteX10" fmla="*/ 2155634 w 3482502"/>
                    <a:gd name="connsiteY10" fmla="*/ 0 h 3862701"/>
                    <a:gd name="connsiteX11" fmla="*/ 2368627 w 3482502"/>
                    <a:gd name="connsiteY11" fmla="*/ 102824 h 3862701"/>
                    <a:gd name="connsiteX12" fmla="*/ 2581619 w 3482502"/>
                    <a:gd name="connsiteY12" fmla="*/ 106496 h 3862701"/>
                    <a:gd name="connsiteX13" fmla="*/ 2735855 w 3482502"/>
                    <a:gd name="connsiteY13" fmla="*/ 209321 h 3862701"/>
                    <a:gd name="connsiteX14" fmla="*/ 2893764 w 3482502"/>
                    <a:gd name="connsiteY14" fmla="*/ 282766 h 3862701"/>
                    <a:gd name="connsiteX15" fmla="*/ 3003933 w 3482502"/>
                    <a:gd name="connsiteY15" fmla="*/ 378246 h 3862701"/>
                    <a:gd name="connsiteX16" fmla="*/ 3114101 w 3482502"/>
                    <a:gd name="connsiteY16" fmla="*/ 437002 h 3862701"/>
                    <a:gd name="connsiteX17" fmla="*/ 3228490 w 3482502"/>
                    <a:gd name="connsiteY17" fmla="*/ 582019 h 3862701"/>
                    <a:gd name="connsiteX18" fmla="*/ 3255523 w 3482502"/>
                    <a:gd name="connsiteY18" fmla="*/ 996284 h 3862701"/>
                    <a:gd name="connsiteX19" fmla="*/ 3184187 w 3482502"/>
                    <a:gd name="connsiteY19" fmla="*/ 1223263 h 3862701"/>
                    <a:gd name="connsiteX20" fmla="*/ 3326860 w 3482502"/>
                    <a:gd name="connsiteY20" fmla="*/ 1404846 h 3862701"/>
                    <a:gd name="connsiteX21" fmla="*/ 3482502 w 3482502"/>
                    <a:gd name="connsiteY21" fmla="*/ 2208999 h 3862701"/>
                    <a:gd name="connsiteX22" fmla="*/ 3132306 w 3482502"/>
                    <a:gd name="connsiteY22" fmla="*/ 1327025 h 3862701"/>
                    <a:gd name="connsiteX23" fmla="*/ 2944238 w 3482502"/>
                    <a:gd name="connsiteY23" fmla="*/ 1482667 h 3862701"/>
                    <a:gd name="connsiteX24" fmla="*/ 2470826 w 3482502"/>
                    <a:gd name="connsiteY24" fmla="*/ 2494344 h 3862701"/>
                    <a:gd name="connsiteX25" fmla="*/ 2814536 w 3482502"/>
                    <a:gd name="connsiteY25" fmla="*/ 1521578 h 3862701"/>
                    <a:gd name="connsiteX26" fmla="*/ 2483796 w 3482502"/>
                    <a:gd name="connsiteY26" fmla="*/ 1469697 h 3862701"/>
                    <a:gd name="connsiteX27" fmla="*/ 2548647 w 3482502"/>
                    <a:gd name="connsiteY27" fmla="*/ 1586429 h 3862701"/>
                    <a:gd name="connsiteX28" fmla="*/ 2503251 w 3482502"/>
                    <a:gd name="connsiteY28" fmla="*/ 1975535 h 3862701"/>
                    <a:gd name="connsiteX29" fmla="*/ 2438400 w 3482502"/>
                    <a:gd name="connsiteY29" fmla="*/ 1618855 h 3862701"/>
                    <a:gd name="connsiteX30" fmla="*/ 2153055 w 3482502"/>
                    <a:gd name="connsiteY30" fmla="*/ 1495638 h 3862701"/>
                    <a:gd name="connsiteX31" fmla="*/ 2185481 w 3482502"/>
                    <a:gd name="connsiteY31" fmla="*/ 1664250 h 3862701"/>
                    <a:gd name="connsiteX32" fmla="*/ 2393004 w 3482502"/>
                    <a:gd name="connsiteY32" fmla="*/ 2046872 h 3862701"/>
                    <a:gd name="connsiteX33" fmla="*/ 2127115 w 3482502"/>
                    <a:gd name="connsiteY33" fmla="*/ 1703161 h 3862701"/>
                    <a:gd name="connsiteX34" fmla="*/ 1731523 w 3482502"/>
                    <a:gd name="connsiteY34" fmla="*/ 1787467 h 3862701"/>
                    <a:gd name="connsiteX35" fmla="*/ 1524000 w 3482502"/>
                    <a:gd name="connsiteY35" fmla="*/ 1437272 h 3862701"/>
                    <a:gd name="connsiteX36" fmla="*/ 1420238 w 3482502"/>
                    <a:gd name="connsiteY36" fmla="*/ 1476182 h 3862701"/>
                    <a:gd name="connsiteX37" fmla="*/ 1517515 w 3482502"/>
                    <a:gd name="connsiteY37" fmla="*/ 1761527 h 3862701"/>
                    <a:gd name="connsiteX38" fmla="*/ 1517515 w 3482502"/>
                    <a:gd name="connsiteY38" fmla="*/ 2487859 h 3862701"/>
                    <a:gd name="connsiteX39" fmla="*/ 1342417 w 3482502"/>
                    <a:gd name="connsiteY39" fmla="*/ 2020931 h 3862701"/>
                    <a:gd name="connsiteX40" fmla="*/ 1322962 w 3482502"/>
                    <a:gd name="connsiteY40" fmla="*/ 1748557 h 3862701"/>
                    <a:gd name="connsiteX41" fmla="*/ 1095983 w 3482502"/>
                    <a:gd name="connsiteY41" fmla="*/ 1579944 h 3862701"/>
                    <a:gd name="connsiteX42" fmla="*/ 972766 w 3482502"/>
                    <a:gd name="connsiteY42" fmla="*/ 1703161 h 3862701"/>
                    <a:gd name="connsiteX43" fmla="*/ 1219200 w 3482502"/>
                    <a:gd name="connsiteY43" fmla="*/ 1949595 h 3862701"/>
                    <a:gd name="connsiteX44" fmla="*/ 1115438 w 3482502"/>
                    <a:gd name="connsiteY44" fmla="*/ 2779689 h 3862701"/>
                    <a:gd name="connsiteX45" fmla="*/ 998706 w 3482502"/>
                    <a:gd name="connsiteY45" fmla="*/ 2286820 h 3862701"/>
                    <a:gd name="connsiteX46" fmla="*/ 1037617 w 3482502"/>
                    <a:gd name="connsiteY46" fmla="*/ 2053357 h 3862701"/>
                    <a:gd name="connsiteX47" fmla="*/ 830094 w 3482502"/>
                    <a:gd name="connsiteY47" fmla="*/ 1858803 h 3862701"/>
                    <a:gd name="connsiteX48" fmla="*/ 771728 w 3482502"/>
                    <a:gd name="connsiteY48" fmla="*/ 2046872 h 3862701"/>
                    <a:gd name="connsiteX49" fmla="*/ 907915 w 3482502"/>
                    <a:gd name="connsiteY49" fmla="*/ 2332216 h 3862701"/>
                    <a:gd name="connsiteX50" fmla="*/ 881974 w 3482502"/>
                    <a:gd name="connsiteY50" fmla="*/ 3078003 h 3862701"/>
                    <a:gd name="connsiteX51" fmla="*/ 778213 w 3482502"/>
                    <a:gd name="connsiteY51" fmla="*/ 2688897 h 3862701"/>
                    <a:gd name="connsiteX52" fmla="*/ 804153 w 3482502"/>
                    <a:gd name="connsiteY52" fmla="*/ 2390582 h 3862701"/>
                    <a:gd name="connsiteX53" fmla="*/ 654996 w 3482502"/>
                    <a:gd name="connsiteY53" fmla="*/ 2293306 h 3862701"/>
                    <a:gd name="connsiteX54" fmla="*/ 603115 w 3482502"/>
                    <a:gd name="connsiteY54" fmla="*/ 2578650 h 3862701"/>
                    <a:gd name="connsiteX55" fmla="*/ 460443 w 3482502"/>
                    <a:gd name="connsiteY55" fmla="*/ 3622752 h 3862701"/>
                    <a:gd name="connsiteX56" fmla="*/ 434502 w 3482502"/>
                    <a:gd name="connsiteY56" fmla="*/ 2974242 h 3862701"/>
                    <a:gd name="connsiteX57" fmla="*/ 246434 w 3482502"/>
                    <a:gd name="connsiteY57" fmla="*/ 3778395 h 3862701"/>
                    <a:gd name="connsiteX58" fmla="*/ 233464 w 3482502"/>
                    <a:gd name="connsiteY58" fmla="*/ 3694089 h 3862701"/>
                    <a:gd name="connsiteX59" fmla="*/ 149157 w 3482502"/>
                    <a:gd name="connsiteY59" fmla="*/ 3862701 h 3862701"/>
                    <a:gd name="connsiteX60" fmla="*/ 149157 w 3482502"/>
                    <a:gd name="connsiteY60" fmla="*/ 3661663 h 3862701"/>
                    <a:gd name="connsiteX61" fmla="*/ 0 w 3482502"/>
                    <a:gd name="connsiteY61" fmla="*/ 3797850 h 3862701"/>
                    <a:gd name="connsiteX0" fmla="*/ 0 w 3482502"/>
                    <a:gd name="connsiteY0" fmla="*/ 3797850 h 3862701"/>
                    <a:gd name="connsiteX1" fmla="*/ 259404 w 3482502"/>
                    <a:gd name="connsiteY1" fmla="*/ 2299791 h 3862701"/>
                    <a:gd name="connsiteX2" fmla="*/ 559438 w 3482502"/>
                    <a:gd name="connsiteY2" fmla="*/ 1051994 h 3862701"/>
                    <a:gd name="connsiteX3" fmla="*/ 778525 w 3482502"/>
                    <a:gd name="connsiteY3" fmla="*/ 829937 h 3862701"/>
                    <a:gd name="connsiteX4" fmla="*/ 1009880 w 3482502"/>
                    <a:gd name="connsiteY4" fmla="*/ 510448 h 3862701"/>
                    <a:gd name="connsiteX5" fmla="*/ 1193494 w 3482502"/>
                    <a:gd name="connsiteY5" fmla="*/ 444347 h 3862701"/>
                    <a:gd name="connsiteX6" fmla="*/ 1347730 w 3482502"/>
                    <a:gd name="connsiteY6" fmla="*/ 257060 h 3862701"/>
                    <a:gd name="connsiteX7" fmla="*/ 1575412 w 3482502"/>
                    <a:gd name="connsiteY7" fmla="*/ 201976 h 3862701"/>
                    <a:gd name="connsiteX8" fmla="*/ 1759651 w 3482502"/>
                    <a:gd name="connsiteY8" fmla="*/ 31489 h 3862701"/>
                    <a:gd name="connsiteX9" fmla="*/ 1972019 w 3482502"/>
                    <a:gd name="connsiteY9" fmla="*/ 40395 h 3862701"/>
                    <a:gd name="connsiteX10" fmla="*/ 2155634 w 3482502"/>
                    <a:gd name="connsiteY10" fmla="*/ 0 h 3862701"/>
                    <a:gd name="connsiteX11" fmla="*/ 2368627 w 3482502"/>
                    <a:gd name="connsiteY11" fmla="*/ 102824 h 3862701"/>
                    <a:gd name="connsiteX12" fmla="*/ 2581619 w 3482502"/>
                    <a:gd name="connsiteY12" fmla="*/ 106496 h 3862701"/>
                    <a:gd name="connsiteX13" fmla="*/ 2735855 w 3482502"/>
                    <a:gd name="connsiteY13" fmla="*/ 209321 h 3862701"/>
                    <a:gd name="connsiteX14" fmla="*/ 2893764 w 3482502"/>
                    <a:gd name="connsiteY14" fmla="*/ 282766 h 3862701"/>
                    <a:gd name="connsiteX15" fmla="*/ 3003933 w 3482502"/>
                    <a:gd name="connsiteY15" fmla="*/ 378246 h 3862701"/>
                    <a:gd name="connsiteX16" fmla="*/ 3114101 w 3482502"/>
                    <a:gd name="connsiteY16" fmla="*/ 437002 h 3862701"/>
                    <a:gd name="connsiteX17" fmla="*/ 3228490 w 3482502"/>
                    <a:gd name="connsiteY17" fmla="*/ 582019 h 3862701"/>
                    <a:gd name="connsiteX18" fmla="*/ 3255523 w 3482502"/>
                    <a:gd name="connsiteY18" fmla="*/ 996284 h 3862701"/>
                    <a:gd name="connsiteX19" fmla="*/ 3184187 w 3482502"/>
                    <a:gd name="connsiteY19" fmla="*/ 1223263 h 3862701"/>
                    <a:gd name="connsiteX20" fmla="*/ 3326860 w 3482502"/>
                    <a:gd name="connsiteY20" fmla="*/ 1404846 h 3862701"/>
                    <a:gd name="connsiteX21" fmla="*/ 3482502 w 3482502"/>
                    <a:gd name="connsiteY21" fmla="*/ 2208999 h 3862701"/>
                    <a:gd name="connsiteX22" fmla="*/ 3132306 w 3482502"/>
                    <a:gd name="connsiteY22" fmla="*/ 1327025 h 3862701"/>
                    <a:gd name="connsiteX23" fmla="*/ 2944238 w 3482502"/>
                    <a:gd name="connsiteY23" fmla="*/ 1482667 h 3862701"/>
                    <a:gd name="connsiteX24" fmla="*/ 2470826 w 3482502"/>
                    <a:gd name="connsiteY24" fmla="*/ 2494344 h 3862701"/>
                    <a:gd name="connsiteX25" fmla="*/ 2814536 w 3482502"/>
                    <a:gd name="connsiteY25" fmla="*/ 1521578 h 3862701"/>
                    <a:gd name="connsiteX26" fmla="*/ 2483796 w 3482502"/>
                    <a:gd name="connsiteY26" fmla="*/ 1469697 h 3862701"/>
                    <a:gd name="connsiteX27" fmla="*/ 2548647 w 3482502"/>
                    <a:gd name="connsiteY27" fmla="*/ 1586429 h 3862701"/>
                    <a:gd name="connsiteX28" fmla="*/ 2503251 w 3482502"/>
                    <a:gd name="connsiteY28" fmla="*/ 1975535 h 3862701"/>
                    <a:gd name="connsiteX29" fmla="*/ 2438400 w 3482502"/>
                    <a:gd name="connsiteY29" fmla="*/ 1618855 h 3862701"/>
                    <a:gd name="connsiteX30" fmla="*/ 2153055 w 3482502"/>
                    <a:gd name="connsiteY30" fmla="*/ 1495638 h 3862701"/>
                    <a:gd name="connsiteX31" fmla="*/ 2185481 w 3482502"/>
                    <a:gd name="connsiteY31" fmla="*/ 1664250 h 3862701"/>
                    <a:gd name="connsiteX32" fmla="*/ 2393004 w 3482502"/>
                    <a:gd name="connsiteY32" fmla="*/ 2046872 h 3862701"/>
                    <a:gd name="connsiteX33" fmla="*/ 2127115 w 3482502"/>
                    <a:gd name="connsiteY33" fmla="*/ 1703161 h 3862701"/>
                    <a:gd name="connsiteX34" fmla="*/ 1731523 w 3482502"/>
                    <a:gd name="connsiteY34" fmla="*/ 1787467 h 3862701"/>
                    <a:gd name="connsiteX35" fmla="*/ 1524000 w 3482502"/>
                    <a:gd name="connsiteY35" fmla="*/ 1437272 h 3862701"/>
                    <a:gd name="connsiteX36" fmla="*/ 1420238 w 3482502"/>
                    <a:gd name="connsiteY36" fmla="*/ 1476182 h 3862701"/>
                    <a:gd name="connsiteX37" fmla="*/ 1517515 w 3482502"/>
                    <a:gd name="connsiteY37" fmla="*/ 1761527 h 3862701"/>
                    <a:gd name="connsiteX38" fmla="*/ 1517515 w 3482502"/>
                    <a:gd name="connsiteY38" fmla="*/ 2487859 h 3862701"/>
                    <a:gd name="connsiteX39" fmla="*/ 1342417 w 3482502"/>
                    <a:gd name="connsiteY39" fmla="*/ 2020931 h 3862701"/>
                    <a:gd name="connsiteX40" fmla="*/ 1322962 w 3482502"/>
                    <a:gd name="connsiteY40" fmla="*/ 1748557 h 3862701"/>
                    <a:gd name="connsiteX41" fmla="*/ 1095983 w 3482502"/>
                    <a:gd name="connsiteY41" fmla="*/ 1579944 h 3862701"/>
                    <a:gd name="connsiteX42" fmla="*/ 972766 w 3482502"/>
                    <a:gd name="connsiteY42" fmla="*/ 1703161 h 3862701"/>
                    <a:gd name="connsiteX43" fmla="*/ 1219200 w 3482502"/>
                    <a:gd name="connsiteY43" fmla="*/ 1949595 h 3862701"/>
                    <a:gd name="connsiteX44" fmla="*/ 1115438 w 3482502"/>
                    <a:gd name="connsiteY44" fmla="*/ 2779689 h 3862701"/>
                    <a:gd name="connsiteX45" fmla="*/ 998706 w 3482502"/>
                    <a:gd name="connsiteY45" fmla="*/ 2286820 h 3862701"/>
                    <a:gd name="connsiteX46" fmla="*/ 1037617 w 3482502"/>
                    <a:gd name="connsiteY46" fmla="*/ 2053357 h 3862701"/>
                    <a:gd name="connsiteX47" fmla="*/ 830094 w 3482502"/>
                    <a:gd name="connsiteY47" fmla="*/ 1858803 h 3862701"/>
                    <a:gd name="connsiteX48" fmla="*/ 771728 w 3482502"/>
                    <a:gd name="connsiteY48" fmla="*/ 2046872 h 3862701"/>
                    <a:gd name="connsiteX49" fmla="*/ 907915 w 3482502"/>
                    <a:gd name="connsiteY49" fmla="*/ 2332216 h 3862701"/>
                    <a:gd name="connsiteX50" fmla="*/ 881974 w 3482502"/>
                    <a:gd name="connsiteY50" fmla="*/ 3078003 h 3862701"/>
                    <a:gd name="connsiteX51" fmla="*/ 778213 w 3482502"/>
                    <a:gd name="connsiteY51" fmla="*/ 2688897 h 3862701"/>
                    <a:gd name="connsiteX52" fmla="*/ 804153 w 3482502"/>
                    <a:gd name="connsiteY52" fmla="*/ 2390582 h 3862701"/>
                    <a:gd name="connsiteX53" fmla="*/ 654996 w 3482502"/>
                    <a:gd name="connsiteY53" fmla="*/ 2293306 h 3862701"/>
                    <a:gd name="connsiteX54" fmla="*/ 603115 w 3482502"/>
                    <a:gd name="connsiteY54" fmla="*/ 2578650 h 3862701"/>
                    <a:gd name="connsiteX55" fmla="*/ 460443 w 3482502"/>
                    <a:gd name="connsiteY55" fmla="*/ 3622752 h 3862701"/>
                    <a:gd name="connsiteX56" fmla="*/ 434502 w 3482502"/>
                    <a:gd name="connsiteY56" fmla="*/ 2974242 h 3862701"/>
                    <a:gd name="connsiteX57" fmla="*/ 246434 w 3482502"/>
                    <a:gd name="connsiteY57" fmla="*/ 3778395 h 3862701"/>
                    <a:gd name="connsiteX58" fmla="*/ 233464 w 3482502"/>
                    <a:gd name="connsiteY58" fmla="*/ 3694089 h 3862701"/>
                    <a:gd name="connsiteX59" fmla="*/ 149157 w 3482502"/>
                    <a:gd name="connsiteY59" fmla="*/ 3862701 h 3862701"/>
                    <a:gd name="connsiteX60" fmla="*/ 149157 w 3482502"/>
                    <a:gd name="connsiteY60" fmla="*/ 3661663 h 3862701"/>
                    <a:gd name="connsiteX61" fmla="*/ 0 w 3482502"/>
                    <a:gd name="connsiteY61" fmla="*/ 3797850 h 3862701"/>
                    <a:gd name="connsiteX0" fmla="*/ 0 w 3482502"/>
                    <a:gd name="connsiteY0" fmla="*/ 3797850 h 3862701"/>
                    <a:gd name="connsiteX1" fmla="*/ 259404 w 3482502"/>
                    <a:gd name="connsiteY1" fmla="*/ 2299791 h 3862701"/>
                    <a:gd name="connsiteX2" fmla="*/ 559438 w 3482502"/>
                    <a:gd name="connsiteY2" fmla="*/ 1051994 h 3862701"/>
                    <a:gd name="connsiteX3" fmla="*/ 778525 w 3482502"/>
                    <a:gd name="connsiteY3" fmla="*/ 829937 h 3862701"/>
                    <a:gd name="connsiteX4" fmla="*/ 1009880 w 3482502"/>
                    <a:gd name="connsiteY4" fmla="*/ 510448 h 3862701"/>
                    <a:gd name="connsiteX5" fmla="*/ 1193494 w 3482502"/>
                    <a:gd name="connsiteY5" fmla="*/ 444347 h 3862701"/>
                    <a:gd name="connsiteX6" fmla="*/ 1347730 w 3482502"/>
                    <a:gd name="connsiteY6" fmla="*/ 257060 h 3862701"/>
                    <a:gd name="connsiteX7" fmla="*/ 1575412 w 3482502"/>
                    <a:gd name="connsiteY7" fmla="*/ 201976 h 3862701"/>
                    <a:gd name="connsiteX8" fmla="*/ 1759651 w 3482502"/>
                    <a:gd name="connsiteY8" fmla="*/ 31489 h 3862701"/>
                    <a:gd name="connsiteX9" fmla="*/ 1972019 w 3482502"/>
                    <a:gd name="connsiteY9" fmla="*/ 40395 h 3862701"/>
                    <a:gd name="connsiteX10" fmla="*/ 2155634 w 3482502"/>
                    <a:gd name="connsiteY10" fmla="*/ 0 h 3862701"/>
                    <a:gd name="connsiteX11" fmla="*/ 2368627 w 3482502"/>
                    <a:gd name="connsiteY11" fmla="*/ 102824 h 3862701"/>
                    <a:gd name="connsiteX12" fmla="*/ 2581619 w 3482502"/>
                    <a:gd name="connsiteY12" fmla="*/ 106496 h 3862701"/>
                    <a:gd name="connsiteX13" fmla="*/ 2735855 w 3482502"/>
                    <a:gd name="connsiteY13" fmla="*/ 209321 h 3862701"/>
                    <a:gd name="connsiteX14" fmla="*/ 2893764 w 3482502"/>
                    <a:gd name="connsiteY14" fmla="*/ 282766 h 3862701"/>
                    <a:gd name="connsiteX15" fmla="*/ 3003933 w 3482502"/>
                    <a:gd name="connsiteY15" fmla="*/ 378246 h 3862701"/>
                    <a:gd name="connsiteX16" fmla="*/ 3114101 w 3482502"/>
                    <a:gd name="connsiteY16" fmla="*/ 437002 h 3862701"/>
                    <a:gd name="connsiteX17" fmla="*/ 3228490 w 3482502"/>
                    <a:gd name="connsiteY17" fmla="*/ 582019 h 3862701"/>
                    <a:gd name="connsiteX18" fmla="*/ 3255523 w 3482502"/>
                    <a:gd name="connsiteY18" fmla="*/ 996284 h 3862701"/>
                    <a:gd name="connsiteX19" fmla="*/ 3184187 w 3482502"/>
                    <a:gd name="connsiteY19" fmla="*/ 1223263 h 3862701"/>
                    <a:gd name="connsiteX20" fmla="*/ 3326860 w 3482502"/>
                    <a:gd name="connsiteY20" fmla="*/ 1404846 h 3862701"/>
                    <a:gd name="connsiteX21" fmla="*/ 3482502 w 3482502"/>
                    <a:gd name="connsiteY21" fmla="*/ 2208999 h 3862701"/>
                    <a:gd name="connsiteX22" fmla="*/ 3132306 w 3482502"/>
                    <a:gd name="connsiteY22" fmla="*/ 1327025 h 3862701"/>
                    <a:gd name="connsiteX23" fmla="*/ 2944238 w 3482502"/>
                    <a:gd name="connsiteY23" fmla="*/ 1482667 h 3862701"/>
                    <a:gd name="connsiteX24" fmla="*/ 2470826 w 3482502"/>
                    <a:gd name="connsiteY24" fmla="*/ 2494344 h 3862701"/>
                    <a:gd name="connsiteX25" fmla="*/ 2814536 w 3482502"/>
                    <a:gd name="connsiteY25" fmla="*/ 1521578 h 3862701"/>
                    <a:gd name="connsiteX26" fmla="*/ 2483796 w 3482502"/>
                    <a:gd name="connsiteY26" fmla="*/ 1469697 h 3862701"/>
                    <a:gd name="connsiteX27" fmla="*/ 2548647 w 3482502"/>
                    <a:gd name="connsiteY27" fmla="*/ 1586429 h 3862701"/>
                    <a:gd name="connsiteX28" fmla="*/ 2503251 w 3482502"/>
                    <a:gd name="connsiteY28" fmla="*/ 1975535 h 3862701"/>
                    <a:gd name="connsiteX29" fmla="*/ 2438400 w 3482502"/>
                    <a:gd name="connsiteY29" fmla="*/ 1618855 h 3862701"/>
                    <a:gd name="connsiteX30" fmla="*/ 2153055 w 3482502"/>
                    <a:gd name="connsiteY30" fmla="*/ 1495638 h 3862701"/>
                    <a:gd name="connsiteX31" fmla="*/ 2185481 w 3482502"/>
                    <a:gd name="connsiteY31" fmla="*/ 1664250 h 3862701"/>
                    <a:gd name="connsiteX32" fmla="*/ 2393004 w 3482502"/>
                    <a:gd name="connsiteY32" fmla="*/ 2046872 h 3862701"/>
                    <a:gd name="connsiteX33" fmla="*/ 2127115 w 3482502"/>
                    <a:gd name="connsiteY33" fmla="*/ 1703161 h 3862701"/>
                    <a:gd name="connsiteX34" fmla="*/ 1731523 w 3482502"/>
                    <a:gd name="connsiteY34" fmla="*/ 1787467 h 3862701"/>
                    <a:gd name="connsiteX35" fmla="*/ 1524000 w 3482502"/>
                    <a:gd name="connsiteY35" fmla="*/ 1437272 h 3862701"/>
                    <a:gd name="connsiteX36" fmla="*/ 1420238 w 3482502"/>
                    <a:gd name="connsiteY36" fmla="*/ 1476182 h 3862701"/>
                    <a:gd name="connsiteX37" fmla="*/ 1517515 w 3482502"/>
                    <a:gd name="connsiteY37" fmla="*/ 1761527 h 3862701"/>
                    <a:gd name="connsiteX38" fmla="*/ 1517515 w 3482502"/>
                    <a:gd name="connsiteY38" fmla="*/ 2487859 h 3862701"/>
                    <a:gd name="connsiteX39" fmla="*/ 1342417 w 3482502"/>
                    <a:gd name="connsiteY39" fmla="*/ 2020931 h 3862701"/>
                    <a:gd name="connsiteX40" fmla="*/ 1322962 w 3482502"/>
                    <a:gd name="connsiteY40" fmla="*/ 1748557 h 3862701"/>
                    <a:gd name="connsiteX41" fmla="*/ 1095983 w 3482502"/>
                    <a:gd name="connsiteY41" fmla="*/ 1579944 h 3862701"/>
                    <a:gd name="connsiteX42" fmla="*/ 972766 w 3482502"/>
                    <a:gd name="connsiteY42" fmla="*/ 1703161 h 3862701"/>
                    <a:gd name="connsiteX43" fmla="*/ 1219200 w 3482502"/>
                    <a:gd name="connsiteY43" fmla="*/ 1949595 h 3862701"/>
                    <a:gd name="connsiteX44" fmla="*/ 1115438 w 3482502"/>
                    <a:gd name="connsiteY44" fmla="*/ 2779689 h 3862701"/>
                    <a:gd name="connsiteX45" fmla="*/ 998706 w 3482502"/>
                    <a:gd name="connsiteY45" fmla="*/ 2286820 h 3862701"/>
                    <a:gd name="connsiteX46" fmla="*/ 1037617 w 3482502"/>
                    <a:gd name="connsiteY46" fmla="*/ 2053357 h 3862701"/>
                    <a:gd name="connsiteX47" fmla="*/ 830094 w 3482502"/>
                    <a:gd name="connsiteY47" fmla="*/ 1858803 h 3862701"/>
                    <a:gd name="connsiteX48" fmla="*/ 771728 w 3482502"/>
                    <a:gd name="connsiteY48" fmla="*/ 2046872 h 3862701"/>
                    <a:gd name="connsiteX49" fmla="*/ 907915 w 3482502"/>
                    <a:gd name="connsiteY49" fmla="*/ 2332216 h 3862701"/>
                    <a:gd name="connsiteX50" fmla="*/ 881974 w 3482502"/>
                    <a:gd name="connsiteY50" fmla="*/ 3078003 h 3862701"/>
                    <a:gd name="connsiteX51" fmla="*/ 778213 w 3482502"/>
                    <a:gd name="connsiteY51" fmla="*/ 2688897 h 3862701"/>
                    <a:gd name="connsiteX52" fmla="*/ 804153 w 3482502"/>
                    <a:gd name="connsiteY52" fmla="*/ 2390582 h 3862701"/>
                    <a:gd name="connsiteX53" fmla="*/ 654996 w 3482502"/>
                    <a:gd name="connsiteY53" fmla="*/ 2293306 h 3862701"/>
                    <a:gd name="connsiteX54" fmla="*/ 603115 w 3482502"/>
                    <a:gd name="connsiteY54" fmla="*/ 2578650 h 3862701"/>
                    <a:gd name="connsiteX55" fmla="*/ 460443 w 3482502"/>
                    <a:gd name="connsiteY55" fmla="*/ 3622752 h 3862701"/>
                    <a:gd name="connsiteX56" fmla="*/ 434502 w 3482502"/>
                    <a:gd name="connsiteY56" fmla="*/ 2974242 h 3862701"/>
                    <a:gd name="connsiteX57" fmla="*/ 246434 w 3482502"/>
                    <a:gd name="connsiteY57" fmla="*/ 3778395 h 3862701"/>
                    <a:gd name="connsiteX58" fmla="*/ 233464 w 3482502"/>
                    <a:gd name="connsiteY58" fmla="*/ 3694089 h 3862701"/>
                    <a:gd name="connsiteX59" fmla="*/ 149157 w 3482502"/>
                    <a:gd name="connsiteY59" fmla="*/ 3862701 h 3862701"/>
                    <a:gd name="connsiteX60" fmla="*/ 149157 w 3482502"/>
                    <a:gd name="connsiteY60" fmla="*/ 3661663 h 3862701"/>
                    <a:gd name="connsiteX61" fmla="*/ 0 w 3482502"/>
                    <a:gd name="connsiteY61" fmla="*/ 3797850 h 3862701"/>
                    <a:gd name="connsiteX0" fmla="*/ 0 w 3482502"/>
                    <a:gd name="connsiteY0" fmla="*/ 3797850 h 3862701"/>
                    <a:gd name="connsiteX1" fmla="*/ 259404 w 3482502"/>
                    <a:gd name="connsiteY1" fmla="*/ 2299791 h 3862701"/>
                    <a:gd name="connsiteX2" fmla="*/ 559438 w 3482502"/>
                    <a:gd name="connsiteY2" fmla="*/ 1051994 h 3862701"/>
                    <a:gd name="connsiteX3" fmla="*/ 778525 w 3482502"/>
                    <a:gd name="connsiteY3" fmla="*/ 829937 h 3862701"/>
                    <a:gd name="connsiteX4" fmla="*/ 1009880 w 3482502"/>
                    <a:gd name="connsiteY4" fmla="*/ 510448 h 3862701"/>
                    <a:gd name="connsiteX5" fmla="*/ 1193494 w 3482502"/>
                    <a:gd name="connsiteY5" fmla="*/ 444347 h 3862701"/>
                    <a:gd name="connsiteX6" fmla="*/ 1347730 w 3482502"/>
                    <a:gd name="connsiteY6" fmla="*/ 257060 h 3862701"/>
                    <a:gd name="connsiteX7" fmla="*/ 1575412 w 3482502"/>
                    <a:gd name="connsiteY7" fmla="*/ 201976 h 3862701"/>
                    <a:gd name="connsiteX8" fmla="*/ 1759651 w 3482502"/>
                    <a:gd name="connsiteY8" fmla="*/ 31489 h 3862701"/>
                    <a:gd name="connsiteX9" fmla="*/ 1972019 w 3482502"/>
                    <a:gd name="connsiteY9" fmla="*/ 40395 h 3862701"/>
                    <a:gd name="connsiteX10" fmla="*/ 2155634 w 3482502"/>
                    <a:gd name="connsiteY10" fmla="*/ 0 h 3862701"/>
                    <a:gd name="connsiteX11" fmla="*/ 2368627 w 3482502"/>
                    <a:gd name="connsiteY11" fmla="*/ 102824 h 3862701"/>
                    <a:gd name="connsiteX12" fmla="*/ 2581619 w 3482502"/>
                    <a:gd name="connsiteY12" fmla="*/ 106496 h 3862701"/>
                    <a:gd name="connsiteX13" fmla="*/ 2735855 w 3482502"/>
                    <a:gd name="connsiteY13" fmla="*/ 209321 h 3862701"/>
                    <a:gd name="connsiteX14" fmla="*/ 2893764 w 3482502"/>
                    <a:gd name="connsiteY14" fmla="*/ 282766 h 3862701"/>
                    <a:gd name="connsiteX15" fmla="*/ 3003933 w 3482502"/>
                    <a:gd name="connsiteY15" fmla="*/ 378246 h 3862701"/>
                    <a:gd name="connsiteX16" fmla="*/ 3114101 w 3482502"/>
                    <a:gd name="connsiteY16" fmla="*/ 437002 h 3862701"/>
                    <a:gd name="connsiteX17" fmla="*/ 3228490 w 3482502"/>
                    <a:gd name="connsiteY17" fmla="*/ 582019 h 3862701"/>
                    <a:gd name="connsiteX18" fmla="*/ 3255523 w 3482502"/>
                    <a:gd name="connsiteY18" fmla="*/ 996284 h 3862701"/>
                    <a:gd name="connsiteX19" fmla="*/ 3184187 w 3482502"/>
                    <a:gd name="connsiteY19" fmla="*/ 1223263 h 3862701"/>
                    <a:gd name="connsiteX20" fmla="*/ 3326860 w 3482502"/>
                    <a:gd name="connsiteY20" fmla="*/ 1404846 h 3862701"/>
                    <a:gd name="connsiteX21" fmla="*/ 3482502 w 3482502"/>
                    <a:gd name="connsiteY21" fmla="*/ 2208999 h 3862701"/>
                    <a:gd name="connsiteX22" fmla="*/ 3132306 w 3482502"/>
                    <a:gd name="connsiteY22" fmla="*/ 1327025 h 3862701"/>
                    <a:gd name="connsiteX23" fmla="*/ 2944238 w 3482502"/>
                    <a:gd name="connsiteY23" fmla="*/ 1482667 h 3862701"/>
                    <a:gd name="connsiteX24" fmla="*/ 2470826 w 3482502"/>
                    <a:gd name="connsiteY24" fmla="*/ 2494344 h 3862701"/>
                    <a:gd name="connsiteX25" fmla="*/ 2814536 w 3482502"/>
                    <a:gd name="connsiteY25" fmla="*/ 1521578 h 3862701"/>
                    <a:gd name="connsiteX26" fmla="*/ 2483796 w 3482502"/>
                    <a:gd name="connsiteY26" fmla="*/ 1469697 h 3862701"/>
                    <a:gd name="connsiteX27" fmla="*/ 2548647 w 3482502"/>
                    <a:gd name="connsiteY27" fmla="*/ 1586429 h 3862701"/>
                    <a:gd name="connsiteX28" fmla="*/ 2503251 w 3482502"/>
                    <a:gd name="connsiteY28" fmla="*/ 1975535 h 3862701"/>
                    <a:gd name="connsiteX29" fmla="*/ 2438400 w 3482502"/>
                    <a:gd name="connsiteY29" fmla="*/ 1618855 h 3862701"/>
                    <a:gd name="connsiteX30" fmla="*/ 2153055 w 3482502"/>
                    <a:gd name="connsiteY30" fmla="*/ 1495638 h 3862701"/>
                    <a:gd name="connsiteX31" fmla="*/ 2185481 w 3482502"/>
                    <a:gd name="connsiteY31" fmla="*/ 1664250 h 3862701"/>
                    <a:gd name="connsiteX32" fmla="*/ 2393004 w 3482502"/>
                    <a:gd name="connsiteY32" fmla="*/ 2046872 h 3862701"/>
                    <a:gd name="connsiteX33" fmla="*/ 2127115 w 3482502"/>
                    <a:gd name="connsiteY33" fmla="*/ 1703161 h 3862701"/>
                    <a:gd name="connsiteX34" fmla="*/ 1731523 w 3482502"/>
                    <a:gd name="connsiteY34" fmla="*/ 1787467 h 3862701"/>
                    <a:gd name="connsiteX35" fmla="*/ 1524000 w 3482502"/>
                    <a:gd name="connsiteY35" fmla="*/ 1437272 h 3862701"/>
                    <a:gd name="connsiteX36" fmla="*/ 1420238 w 3482502"/>
                    <a:gd name="connsiteY36" fmla="*/ 1476182 h 3862701"/>
                    <a:gd name="connsiteX37" fmla="*/ 1517515 w 3482502"/>
                    <a:gd name="connsiteY37" fmla="*/ 1761527 h 3862701"/>
                    <a:gd name="connsiteX38" fmla="*/ 1517515 w 3482502"/>
                    <a:gd name="connsiteY38" fmla="*/ 2487859 h 3862701"/>
                    <a:gd name="connsiteX39" fmla="*/ 1342417 w 3482502"/>
                    <a:gd name="connsiteY39" fmla="*/ 2020931 h 3862701"/>
                    <a:gd name="connsiteX40" fmla="*/ 1322962 w 3482502"/>
                    <a:gd name="connsiteY40" fmla="*/ 1748557 h 3862701"/>
                    <a:gd name="connsiteX41" fmla="*/ 1095983 w 3482502"/>
                    <a:gd name="connsiteY41" fmla="*/ 1579944 h 3862701"/>
                    <a:gd name="connsiteX42" fmla="*/ 972766 w 3482502"/>
                    <a:gd name="connsiteY42" fmla="*/ 1703161 h 3862701"/>
                    <a:gd name="connsiteX43" fmla="*/ 1219200 w 3482502"/>
                    <a:gd name="connsiteY43" fmla="*/ 1949595 h 3862701"/>
                    <a:gd name="connsiteX44" fmla="*/ 1115438 w 3482502"/>
                    <a:gd name="connsiteY44" fmla="*/ 2779689 h 3862701"/>
                    <a:gd name="connsiteX45" fmla="*/ 998706 w 3482502"/>
                    <a:gd name="connsiteY45" fmla="*/ 2286820 h 3862701"/>
                    <a:gd name="connsiteX46" fmla="*/ 1037617 w 3482502"/>
                    <a:gd name="connsiteY46" fmla="*/ 2053357 h 3862701"/>
                    <a:gd name="connsiteX47" fmla="*/ 830094 w 3482502"/>
                    <a:gd name="connsiteY47" fmla="*/ 1858803 h 3862701"/>
                    <a:gd name="connsiteX48" fmla="*/ 771728 w 3482502"/>
                    <a:gd name="connsiteY48" fmla="*/ 2046872 h 3862701"/>
                    <a:gd name="connsiteX49" fmla="*/ 907915 w 3482502"/>
                    <a:gd name="connsiteY49" fmla="*/ 2332216 h 3862701"/>
                    <a:gd name="connsiteX50" fmla="*/ 881974 w 3482502"/>
                    <a:gd name="connsiteY50" fmla="*/ 3078003 h 3862701"/>
                    <a:gd name="connsiteX51" fmla="*/ 778213 w 3482502"/>
                    <a:gd name="connsiteY51" fmla="*/ 2688897 h 3862701"/>
                    <a:gd name="connsiteX52" fmla="*/ 804153 w 3482502"/>
                    <a:gd name="connsiteY52" fmla="*/ 2390582 h 3862701"/>
                    <a:gd name="connsiteX53" fmla="*/ 654996 w 3482502"/>
                    <a:gd name="connsiteY53" fmla="*/ 2293306 h 3862701"/>
                    <a:gd name="connsiteX54" fmla="*/ 603115 w 3482502"/>
                    <a:gd name="connsiteY54" fmla="*/ 2578650 h 3862701"/>
                    <a:gd name="connsiteX55" fmla="*/ 460443 w 3482502"/>
                    <a:gd name="connsiteY55" fmla="*/ 3622752 h 3862701"/>
                    <a:gd name="connsiteX56" fmla="*/ 434502 w 3482502"/>
                    <a:gd name="connsiteY56" fmla="*/ 2974242 h 3862701"/>
                    <a:gd name="connsiteX57" fmla="*/ 246434 w 3482502"/>
                    <a:gd name="connsiteY57" fmla="*/ 3778395 h 3862701"/>
                    <a:gd name="connsiteX58" fmla="*/ 233464 w 3482502"/>
                    <a:gd name="connsiteY58" fmla="*/ 3694089 h 3862701"/>
                    <a:gd name="connsiteX59" fmla="*/ 149157 w 3482502"/>
                    <a:gd name="connsiteY59" fmla="*/ 3862701 h 3862701"/>
                    <a:gd name="connsiteX60" fmla="*/ 149157 w 3482502"/>
                    <a:gd name="connsiteY60" fmla="*/ 3661663 h 3862701"/>
                    <a:gd name="connsiteX61" fmla="*/ 0 w 3482502"/>
                    <a:gd name="connsiteY61" fmla="*/ 3797850 h 3862701"/>
                    <a:gd name="connsiteX0" fmla="*/ 0 w 3482502"/>
                    <a:gd name="connsiteY0" fmla="*/ 3797850 h 3862701"/>
                    <a:gd name="connsiteX1" fmla="*/ 259404 w 3482502"/>
                    <a:gd name="connsiteY1" fmla="*/ 2299791 h 3862701"/>
                    <a:gd name="connsiteX2" fmla="*/ 363557 w 3482502"/>
                    <a:gd name="connsiteY2" fmla="*/ 1454227 h 3862701"/>
                    <a:gd name="connsiteX3" fmla="*/ 559438 w 3482502"/>
                    <a:gd name="connsiteY3" fmla="*/ 1051994 h 3862701"/>
                    <a:gd name="connsiteX4" fmla="*/ 778525 w 3482502"/>
                    <a:gd name="connsiteY4" fmla="*/ 829937 h 3862701"/>
                    <a:gd name="connsiteX5" fmla="*/ 1009880 w 3482502"/>
                    <a:gd name="connsiteY5" fmla="*/ 510448 h 3862701"/>
                    <a:gd name="connsiteX6" fmla="*/ 1193494 w 3482502"/>
                    <a:gd name="connsiteY6" fmla="*/ 444347 h 3862701"/>
                    <a:gd name="connsiteX7" fmla="*/ 1347730 w 3482502"/>
                    <a:gd name="connsiteY7" fmla="*/ 257060 h 3862701"/>
                    <a:gd name="connsiteX8" fmla="*/ 1575412 w 3482502"/>
                    <a:gd name="connsiteY8" fmla="*/ 201976 h 3862701"/>
                    <a:gd name="connsiteX9" fmla="*/ 1759651 w 3482502"/>
                    <a:gd name="connsiteY9" fmla="*/ 31489 h 3862701"/>
                    <a:gd name="connsiteX10" fmla="*/ 1972019 w 3482502"/>
                    <a:gd name="connsiteY10" fmla="*/ 40395 h 3862701"/>
                    <a:gd name="connsiteX11" fmla="*/ 2155634 w 3482502"/>
                    <a:gd name="connsiteY11" fmla="*/ 0 h 3862701"/>
                    <a:gd name="connsiteX12" fmla="*/ 2368627 w 3482502"/>
                    <a:gd name="connsiteY12" fmla="*/ 102824 h 3862701"/>
                    <a:gd name="connsiteX13" fmla="*/ 2581619 w 3482502"/>
                    <a:gd name="connsiteY13" fmla="*/ 106496 h 3862701"/>
                    <a:gd name="connsiteX14" fmla="*/ 2735855 w 3482502"/>
                    <a:gd name="connsiteY14" fmla="*/ 209321 h 3862701"/>
                    <a:gd name="connsiteX15" fmla="*/ 2893764 w 3482502"/>
                    <a:gd name="connsiteY15" fmla="*/ 282766 h 3862701"/>
                    <a:gd name="connsiteX16" fmla="*/ 3003933 w 3482502"/>
                    <a:gd name="connsiteY16" fmla="*/ 378246 h 3862701"/>
                    <a:gd name="connsiteX17" fmla="*/ 3114101 w 3482502"/>
                    <a:gd name="connsiteY17" fmla="*/ 437002 h 3862701"/>
                    <a:gd name="connsiteX18" fmla="*/ 3228490 w 3482502"/>
                    <a:gd name="connsiteY18" fmla="*/ 582019 h 3862701"/>
                    <a:gd name="connsiteX19" fmla="*/ 3255523 w 3482502"/>
                    <a:gd name="connsiteY19" fmla="*/ 996284 h 3862701"/>
                    <a:gd name="connsiteX20" fmla="*/ 3184187 w 3482502"/>
                    <a:gd name="connsiteY20" fmla="*/ 1223263 h 3862701"/>
                    <a:gd name="connsiteX21" fmla="*/ 3326860 w 3482502"/>
                    <a:gd name="connsiteY21" fmla="*/ 1404846 h 3862701"/>
                    <a:gd name="connsiteX22" fmla="*/ 3482502 w 3482502"/>
                    <a:gd name="connsiteY22" fmla="*/ 2208999 h 3862701"/>
                    <a:gd name="connsiteX23" fmla="*/ 3132306 w 3482502"/>
                    <a:gd name="connsiteY23" fmla="*/ 1327025 h 3862701"/>
                    <a:gd name="connsiteX24" fmla="*/ 2944238 w 3482502"/>
                    <a:gd name="connsiteY24" fmla="*/ 1482667 h 3862701"/>
                    <a:gd name="connsiteX25" fmla="*/ 2470826 w 3482502"/>
                    <a:gd name="connsiteY25" fmla="*/ 2494344 h 3862701"/>
                    <a:gd name="connsiteX26" fmla="*/ 2814536 w 3482502"/>
                    <a:gd name="connsiteY26" fmla="*/ 1521578 h 3862701"/>
                    <a:gd name="connsiteX27" fmla="*/ 2483796 w 3482502"/>
                    <a:gd name="connsiteY27" fmla="*/ 1469697 h 3862701"/>
                    <a:gd name="connsiteX28" fmla="*/ 2548647 w 3482502"/>
                    <a:gd name="connsiteY28" fmla="*/ 1586429 h 3862701"/>
                    <a:gd name="connsiteX29" fmla="*/ 2503251 w 3482502"/>
                    <a:gd name="connsiteY29" fmla="*/ 1975535 h 3862701"/>
                    <a:gd name="connsiteX30" fmla="*/ 2438400 w 3482502"/>
                    <a:gd name="connsiteY30" fmla="*/ 1618855 h 3862701"/>
                    <a:gd name="connsiteX31" fmla="*/ 2153055 w 3482502"/>
                    <a:gd name="connsiteY31" fmla="*/ 1495638 h 3862701"/>
                    <a:gd name="connsiteX32" fmla="*/ 2185481 w 3482502"/>
                    <a:gd name="connsiteY32" fmla="*/ 1664250 h 3862701"/>
                    <a:gd name="connsiteX33" fmla="*/ 2393004 w 3482502"/>
                    <a:gd name="connsiteY33" fmla="*/ 2046872 h 3862701"/>
                    <a:gd name="connsiteX34" fmla="*/ 2127115 w 3482502"/>
                    <a:gd name="connsiteY34" fmla="*/ 1703161 h 3862701"/>
                    <a:gd name="connsiteX35" fmla="*/ 1731523 w 3482502"/>
                    <a:gd name="connsiteY35" fmla="*/ 1787467 h 3862701"/>
                    <a:gd name="connsiteX36" fmla="*/ 1524000 w 3482502"/>
                    <a:gd name="connsiteY36" fmla="*/ 1437272 h 3862701"/>
                    <a:gd name="connsiteX37" fmla="*/ 1420238 w 3482502"/>
                    <a:gd name="connsiteY37" fmla="*/ 1476182 h 3862701"/>
                    <a:gd name="connsiteX38" fmla="*/ 1517515 w 3482502"/>
                    <a:gd name="connsiteY38" fmla="*/ 1761527 h 3862701"/>
                    <a:gd name="connsiteX39" fmla="*/ 1517515 w 3482502"/>
                    <a:gd name="connsiteY39" fmla="*/ 2487859 h 3862701"/>
                    <a:gd name="connsiteX40" fmla="*/ 1342417 w 3482502"/>
                    <a:gd name="connsiteY40" fmla="*/ 2020931 h 3862701"/>
                    <a:gd name="connsiteX41" fmla="*/ 1322962 w 3482502"/>
                    <a:gd name="connsiteY41" fmla="*/ 1748557 h 3862701"/>
                    <a:gd name="connsiteX42" fmla="*/ 1095983 w 3482502"/>
                    <a:gd name="connsiteY42" fmla="*/ 1579944 h 3862701"/>
                    <a:gd name="connsiteX43" fmla="*/ 972766 w 3482502"/>
                    <a:gd name="connsiteY43" fmla="*/ 1703161 h 3862701"/>
                    <a:gd name="connsiteX44" fmla="*/ 1219200 w 3482502"/>
                    <a:gd name="connsiteY44" fmla="*/ 1949595 h 3862701"/>
                    <a:gd name="connsiteX45" fmla="*/ 1115438 w 3482502"/>
                    <a:gd name="connsiteY45" fmla="*/ 2779689 h 3862701"/>
                    <a:gd name="connsiteX46" fmla="*/ 998706 w 3482502"/>
                    <a:gd name="connsiteY46" fmla="*/ 2286820 h 3862701"/>
                    <a:gd name="connsiteX47" fmla="*/ 1037617 w 3482502"/>
                    <a:gd name="connsiteY47" fmla="*/ 2053357 h 3862701"/>
                    <a:gd name="connsiteX48" fmla="*/ 830094 w 3482502"/>
                    <a:gd name="connsiteY48" fmla="*/ 1858803 h 3862701"/>
                    <a:gd name="connsiteX49" fmla="*/ 771728 w 3482502"/>
                    <a:gd name="connsiteY49" fmla="*/ 2046872 h 3862701"/>
                    <a:gd name="connsiteX50" fmla="*/ 907915 w 3482502"/>
                    <a:gd name="connsiteY50" fmla="*/ 2332216 h 3862701"/>
                    <a:gd name="connsiteX51" fmla="*/ 881974 w 3482502"/>
                    <a:gd name="connsiteY51" fmla="*/ 3078003 h 3862701"/>
                    <a:gd name="connsiteX52" fmla="*/ 778213 w 3482502"/>
                    <a:gd name="connsiteY52" fmla="*/ 2688897 h 3862701"/>
                    <a:gd name="connsiteX53" fmla="*/ 804153 w 3482502"/>
                    <a:gd name="connsiteY53" fmla="*/ 2390582 h 3862701"/>
                    <a:gd name="connsiteX54" fmla="*/ 654996 w 3482502"/>
                    <a:gd name="connsiteY54" fmla="*/ 2293306 h 3862701"/>
                    <a:gd name="connsiteX55" fmla="*/ 603115 w 3482502"/>
                    <a:gd name="connsiteY55" fmla="*/ 2578650 h 3862701"/>
                    <a:gd name="connsiteX56" fmla="*/ 460443 w 3482502"/>
                    <a:gd name="connsiteY56" fmla="*/ 3622752 h 3862701"/>
                    <a:gd name="connsiteX57" fmla="*/ 434502 w 3482502"/>
                    <a:gd name="connsiteY57" fmla="*/ 2974242 h 3862701"/>
                    <a:gd name="connsiteX58" fmla="*/ 246434 w 3482502"/>
                    <a:gd name="connsiteY58" fmla="*/ 3778395 h 3862701"/>
                    <a:gd name="connsiteX59" fmla="*/ 233464 w 3482502"/>
                    <a:gd name="connsiteY59" fmla="*/ 3694089 h 3862701"/>
                    <a:gd name="connsiteX60" fmla="*/ 149157 w 3482502"/>
                    <a:gd name="connsiteY60" fmla="*/ 3862701 h 3862701"/>
                    <a:gd name="connsiteX61" fmla="*/ 149157 w 3482502"/>
                    <a:gd name="connsiteY61" fmla="*/ 3661663 h 3862701"/>
                    <a:gd name="connsiteX62" fmla="*/ 0 w 3482502"/>
                    <a:gd name="connsiteY62" fmla="*/ 3797850 h 3862701"/>
                    <a:gd name="connsiteX0" fmla="*/ 0 w 3482502"/>
                    <a:gd name="connsiteY0" fmla="*/ 3797850 h 3862701"/>
                    <a:gd name="connsiteX1" fmla="*/ 259404 w 3482502"/>
                    <a:gd name="connsiteY1" fmla="*/ 2299791 h 3862701"/>
                    <a:gd name="connsiteX2" fmla="*/ 363557 w 3482502"/>
                    <a:gd name="connsiteY2" fmla="*/ 1454227 h 3862701"/>
                    <a:gd name="connsiteX3" fmla="*/ 499431 w 3482502"/>
                    <a:gd name="connsiteY3" fmla="*/ 1263268 h 3862701"/>
                    <a:gd name="connsiteX4" fmla="*/ 559438 w 3482502"/>
                    <a:gd name="connsiteY4" fmla="*/ 1051994 h 3862701"/>
                    <a:gd name="connsiteX5" fmla="*/ 778525 w 3482502"/>
                    <a:gd name="connsiteY5" fmla="*/ 829937 h 3862701"/>
                    <a:gd name="connsiteX6" fmla="*/ 1009880 w 3482502"/>
                    <a:gd name="connsiteY6" fmla="*/ 510448 h 3862701"/>
                    <a:gd name="connsiteX7" fmla="*/ 1193494 w 3482502"/>
                    <a:gd name="connsiteY7" fmla="*/ 444347 h 3862701"/>
                    <a:gd name="connsiteX8" fmla="*/ 1347730 w 3482502"/>
                    <a:gd name="connsiteY8" fmla="*/ 257060 h 3862701"/>
                    <a:gd name="connsiteX9" fmla="*/ 1575412 w 3482502"/>
                    <a:gd name="connsiteY9" fmla="*/ 201976 h 3862701"/>
                    <a:gd name="connsiteX10" fmla="*/ 1759651 w 3482502"/>
                    <a:gd name="connsiteY10" fmla="*/ 31489 h 3862701"/>
                    <a:gd name="connsiteX11" fmla="*/ 1972019 w 3482502"/>
                    <a:gd name="connsiteY11" fmla="*/ 40395 h 3862701"/>
                    <a:gd name="connsiteX12" fmla="*/ 2155634 w 3482502"/>
                    <a:gd name="connsiteY12" fmla="*/ 0 h 3862701"/>
                    <a:gd name="connsiteX13" fmla="*/ 2368627 w 3482502"/>
                    <a:gd name="connsiteY13" fmla="*/ 102824 h 3862701"/>
                    <a:gd name="connsiteX14" fmla="*/ 2581619 w 3482502"/>
                    <a:gd name="connsiteY14" fmla="*/ 106496 h 3862701"/>
                    <a:gd name="connsiteX15" fmla="*/ 2735855 w 3482502"/>
                    <a:gd name="connsiteY15" fmla="*/ 209321 h 3862701"/>
                    <a:gd name="connsiteX16" fmla="*/ 2893764 w 3482502"/>
                    <a:gd name="connsiteY16" fmla="*/ 282766 h 3862701"/>
                    <a:gd name="connsiteX17" fmla="*/ 3003933 w 3482502"/>
                    <a:gd name="connsiteY17" fmla="*/ 378246 h 3862701"/>
                    <a:gd name="connsiteX18" fmla="*/ 3114101 w 3482502"/>
                    <a:gd name="connsiteY18" fmla="*/ 437002 h 3862701"/>
                    <a:gd name="connsiteX19" fmla="*/ 3228490 w 3482502"/>
                    <a:gd name="connsiteY19" fmla="*/ 582019 h 3862701"/>
                    <a:gd name="connsiteX20" fmla="*/ 3255523 w 3482502"/>
                    <a:gd name="connsiteY20" fmla="*/ 996284 h 3862701"/>
                    <a:gd name="connsiteX21" fmla="*/ 3184187 w 3482502"/>
                    <a:gd name="connsiteY21" fmla="*/ 1223263 h 3862701"/>
                    <a:gd name="connsiteX22" fmla="*/ 3326860 w 3482502"/>
                    <a:gd name="connsiteY22" fmla="*/ 1404846 h 3862701"/>
                    <a:gd name="connsiteX23" fmla="*/ 3482502 w 3482502"/>
                    <a:gd name="connsiteY23" fmla="*/ 2208999 h 3862701"/>
                    <a:gd name="connsiteX24" fmla="*/ 3132306 w 3482502"/>
                    <a:gd name="connsiteY24" fmla="*/ 1327025 h 3862701"/>
                    <a:gd name="connsiteX25" fmla="*/ 2944238 w 3482502"/>
                    <a:gd name="connsiteY25" fmla="*/ 1482667 h 3862701"/>
                    <a:gd name="connsiteX26" fmla="*/ 2470826 w 3482502"/>
                    <a:gd name="connsiteY26" fmla="*/ 2494344 h 3862701"/>
                    <a:gd name="connsiteX27" fmla="*/ 2814536 w 3482502"/>
                    <a:gd name="connsiteY27" fmla="*/ 1521578 h 3862701"/>
                    <a:gd name="connsiteX28" fmla="*/ 2483796 w 3482502"/>
                    <a:gd name="connsiteY28" fmla="*/ 1469697 h 3862701"/>
                    <a:gd name="connsiteX29" fmla="*/ 2548647 w 3482502"/>
                    <a:gd name="connsiteY29" fmla="*/ 1586429 h 3862701"/>
                    <a:gd name="connsiteX30" fmla="*/ 2503251 w 3482502"/>
                    <a:gd name="connsiteY30" fmla="*/ 1975535 h 3862701"/>
                    <a:gd name="connsiteX31" fmla="*/ 2438400 w 3482502"/>
                    <a:gd name="connsiteY31" fmla="*/ 1618855 h 3862701"/>
                    <a:gd name="connsiteX32" fmla="*/ 2153055 w 3482502"/>
                    <a:gd name="connsiteY32" fmla="*/ 1495638 h 3862701"/>
                    <a:gd name="connsiteX33" fmla="*/ 2185481 w 3482502"/>
                    <a:gd name="connsiteY33" fmla="*/ 1664250 h 3862701"/>
                    <a:gd name="connsiteX34" fmla="*/ 2393004 w 3482502"/>
                    <a:gd name="connsiteY34" fmla="*/ 2046872 h 3862701"/>
                    <a:gd name="connsiteX35" fmla="*/ 2127115 w 3482502"/>
                    <a:gd name="connsiteY35" fmla="*/ 1703161 h 3862701"/>
                    <a:gd name="connsiteX36" fmla="*/ 1731523 w 3482502"/>
                    <a:gd name="connsiteY36" fmla="*/ 1787467 h 3862701"/>
                    <a:gd name="connsiteX37" fmla="*/ 1524000 w 3482502"/>
                    <a:gd name="connsiteY37" fmla="*/ 1437272 h 3862701"/>
                    <a:gd name="connsiteX38" fmla="*/ 1420238 w 3482502"/>
                    <a:gd name="connsiteY38" fmla="*/ 1476182 h 3862701"/>
                    <a:gd name="connsiteX39" fmla="*/ 1517515 w 3482502"/>
                    <a:gd name="connsiteY39" fmla="*/ 1761527 h 3862701"/>
                    <a:gd name="connsiteX40" fmla="*/ 1517515 w 3482502"/>
                    <a:gd name="connsiteY40" fmla="*/ 2487859 h 3862701"/>
                    <a:gd name="connsiteX41" fmla="*/ 1342417 w 3482502"/>
                    <a:gd name="connsiteY41" fmla="*/ 2020931 h 3862701"/>
                    <a:gd name="connsiteX42" fmla="*/ 1322962 w 3482502"/>
                    <a:gd name="connsiteY42" fmla="*/ 1748557 h 3862701"/>
                    <a:gd name="connsiteX43" fmla="*/ 1095983 w 3482502"/>
                    <a:gd name="connsiteY43" fmla="*/ 1579944 h 3862701"/>
                    <a:gd name="connsiteX44" fmla="*/ 972766 w 3482502"/>
                    <a:gd name="connsiteY44" fmla="*/ 1703161 h 3862701"/>
                    <a:gd name="connsiteX45" fmla="*/ 1219200 w 3482502"/>
                    <a:gd name="connsiteY45" fmla="*/ 1949595 h 3862701"/>
                    <a:gd name="connsiteX46" fmla="*/ 1115438 w 3482502"/>
                    <a:gd name="connsiteY46" fmla="*/ 2779689 h 3862701"/>
                    <a:gd name="connsiteX47" fmla="*/ 998706 w 3482502"/>
                    <a:gd name="connsiteY47" fmla="*/ 2286820 h 3862701"/>
                    <a:gd name="connsiteX48" fmla="*/ 1037617 w 3482502"/>
                    <a:gd name="connsiteY48" fmla="*/ 2053357 h 3862701"/>
                    <a:gd name="connsiteX49" fmla="*/ 830094 w 3482502"/>
                    <a:gd name="connsiteY49" fmla="*/ 1858803 h 3862701"/>
                    <a:gd name="connsiteX50" fmla="*/ 771728 w 3482502"/>
                    <a:gd name="connsiteY50" fmla="*/ 2046872 h 3862701"/>
                    <a:gd name="connsiteX51" fmla="*/ 907915 w 3482502"/>
                    <a:gd name="connsiteY51" fmla="*/ 2332216 h 3862701"/>
                    <a:gd name="connsiteX52" fmla="*/ 881974 w 3482502"/>
                    <a:gd name="connsiteY52" fmla="*/ 3078003 h 3862701"/>
                    <a:gd name="connsiteX53" fmla="*/ 778213 w 3482502"/>
                    <a:gd name="connsiteY53" fmla="*/ 2688897 h 3862701"/>
                    <a:gd name="connsiteX54" fmla="*/ 804153 w 3482502"/>
                    <a:gd name="connsiteY54" fmla="*/ 2390582 h 3862701"/>
                    <a:gd name="connsiteX55" fmla="*/ 654996 w 3482502"/>
                    <a:gd name="connsiteY55" fmla="*/ 2293306 h 3862701"/>
                    <a:gd name="connsiteX56" fmla="*/ 603115 w 3482502"/>
                    <a:gd name="connsiteY56" fmla="*/ 2578650 h 3862701"/>
                    <a:gd name="connsiteX57" fmla="*/ 460443 w 3482502"/>
                    <a:gd name="connsiteY57" fmla="*/ 3622752 h 3862701"/>
                    <a:gd name="connsiteX58" fmla="*/ 434502 w 3482502"/>
                    <a:gd name="connsiteY58" fmla="*/ 2974242 h 3862701"/>
                    <a:gd name="connsiteX59" fmla="*/ 246434 w 3482502"/>
                    <a:gd name="connsiteY59" fmla="*/ 3778395 h 3862701"/>
                    <a:gd name="connsiteX60" fmla="*/ 233464 w 3482502"/>
                    <a:gd name="connsiteY60" fmla="*/ 3694089 h 3862701"/>
                    <a:gd name="connsiteX61" fmla="*/ 149157 w 3482502"/>
                    <a:gd name="connsiteY61" fmla="*/ 3862701 h 3862701"/>
                    <a:gd name="connsiteX62" fmla="*/ 149157 w 3482502"/>
                    <a:gd name="connsiteY62" fmla="*/ 3661663 h 3862701"/>
                    <a:gd name="connsiteX63" fmla="*/ 0 w 3482502"/>
                    <a:gd name="connsiteY63" fmla="*/ 3797850 h 3862701"/>
                    <a:gd name="connsiteX0" fmla="*/ 0 w 3482502"/>
                    <a:gd name="connsiteY0" fmla="*/ 3797850 h 3862701"/>
                    <a:gd name="connsiteX1" fmla="*/ 259404 w 3482502"/>
                    <a:gd name="connsiteY1" fmla="*/ 2299791 h 3862701"/>
                    <a:gd name="connsiteX2" fmla="*/ 268077 w 3482502"/>
                    <a:gd name="connsiteY2" fmla="*/ 1942641 h 3862701"/>
                    <a:gd name="connsiteX3" fmla="*/ 363557 w 3482502"/>
                    <a:gd name="connsiteY3" fmla="*/ 1454227 h 3862701"/>
                    <a:gd name="connsiteX4" fmla="*/ 499431 w 3482502"/>
                    <a:gd name="connsiteY4" fmla="*/ 1263268 h 3862701"/>
                    <a:gd name="connsiteX5" fmla="*/ 559438 w 3482502"/>
                    <a:gd name="connsiteY5" fmla="*/ 1051994 h 3862701"/>
                    <a:gd name="connsiteX6" fmla="*/ 778525 w 3482502"/>
                    <a:gd name="connsiteY6" fmla="*/ 829937 h 3862701"/>
                    <a:gd name="connsiteX7" fmla="*/ 1009880 w 3482502"/>
                    <a:gd name="connsiteY7" fmla="*/ 510448 h 3862701"/>
                    <a:gd name="connsiteX8" fmla="*/ 1193494 w 3482502"/>
                    <a:gd name="connsiteY8" fmla="*/ 444347 h 3862701"/>
                    <a:gd name="connsiteX9" fmla="*/ 1347730 w 3482502"/>
                    <a:gd name="connsiteY9" fmla="*/ 257060 h 3862701"/>
                    <a:gd name="connsiteX10" fmla="*/ 1575412 w 3482502"/>
                    <a:gd name="connsiteY10" fmla="*/ 201976 h 3862701"/>
                    <a:gd name="connsiteX11" fmla="*/ 1759651 w 3482502"/>
                    <a:gd name="connsiteY11" fmla="*/ 31489 h 3862701"/>
                    <a:gd name="connsiteX12" fmla="*/ 1972019 w 3482502"/>
                    <a:gd name="connsiteY12" fmla="*/ 40395 h 3862701"/>
                    <a:gd name="connsiteX13" fmla="*/ 2155634 w 3482502"/>
                    <a:gd name="connsiteY13" fmla="*/ 0 h 3862701"/>
                    <a:gd name="connsiteX14" fmla="*/ 2368627 w 3482502"/>
                    <a:gd name="connsiteY14" fmla="*/ 102824 h 3862701"/>
                    <a:gd name="connsiteX15" fmla="*/ 2581619 w 3482502"/>
                    <a:gd name="connsiteY15" fmla="*/ 106496 h 3862701"/>
                    <a:gd name="connsiteX16" fmla="*/ 2735855 w 3482502"/>
                    <a:gd name="connsiteY16" fmla="*/ 209321 h 3862701"/>
                    <a:gd name="connsiteX17" fmla="*/ 2893764 w 3482502"/>
                    <a:gd name="connsiteY17" fmla="*/ 282766 h 3862701"/>
                    <a:gd name="connsiteX18" fmla="*/ 3003933 w 3482502"/>
                    <a:gd name="connsiteY18" fmla="*/ 378246 h 3862701"/>
                    <a:gd name="connsiteX19" fmla="*/ 3114101 w 3482502"/>
                    <a:gd name="connsiteY19" fmla="*/ 437002 h 3862701"/>
                    <a:gd name="connsiteX20" fmla="*/ 3228490 w 3482502"/>
                    <a:gd name="connsiteY20" fmla="*/ 582019 h 3862701"/>
                    <a:gd name="connsiteX21" fmla="*/ 3255523 w 3482502"/>
                    <a:gd name="connsiteY21" fmla="*/ 996284 h 3862701"/>
                    <a:gd name="connsiteX22" fmla="*/ 3184187 w 3482502"/>
                    <a:gd name="connsiteY22" fmla="*/ 1223263 h 3862701"/>
                    <a:gd name="connsiteX23" fmla="*/ 3326860 w 3482502"/>
                    <a:gd name="connsiteY23" fmla="*/ 1404846 h 3862701"/>
                    <a:gd name="connsiteX24" fmla="*/ 3482502 w 3482502"/>
                    <a:gd name="connsiteY24" fmla="*/ 2208999 h 3862701"/>
                    <a:gd name="connsiteX25" fmla="*/ 3132306 w 3482502"/>
                    <a:gd name="connsiteY25" fmla="*/ 1327025 h 3862701"/>
                    <a:gd name="connsiteX26" fmla="*/ 2944238 w 3482502"/>
                    <a:gd name="connsiteY26" fmla="*/ 1482667 h 3862701"/>
                    <a:gd name="connsiteX27" fmla="*/ 2470826 w 3482502"/>
                    <a:gd name="connsiteY27" fmla="*/ 2494344 h 3862701"/>
                    <a:gd name="connsiteX28" fmla="*/ 2814536 w 3482502"/>
                    <a:gd name="connsiteY28" fmla="*/ 1521578 h 3862701"/>
                    <a:gd name="connsiteX29" fmla="*/ 2483796 w 3482502"/>
                    <a:gd name="connsiteY29" fmla="*/ 1469697 h 3862701"/>
                    <a:gd name="connsiteX30" fmla="*/ 2548647 w 3482502"/>
                    <a:gd name="connsiteY30" fmla="*/ 1586429 h 3862701"/>
                    <a:gd name="connsiteX31" fmla="*/ 2503251 w 3482502"/>
                    <a:gd name="connsiteY31" fmla="*/ 1975535 h 3862701"/>
                    <a:gd name="connsiteX32" fmla="*/ 2438400 w 3482502"/>
                    <a:gd name="connsiteY32" fmla="*/ 1618855 h 3862701"/>
                    <a:gd name="connsiteX33" fmla="*/ 2153055 w 3482502"/>
                    <a:gd name="connsiteY33" fmla="*/ 1495638 h 3862701"/>
                    <a:gd name="connsiteX34" fmla="*/ 2185481 w 3482502"/>
                    <a:gd name="connsiteY34" fmla="*/ 1664250 h 3862701"/>
                    <a:gd name="connsiteX35" fmla="*/ 2393004 w 3482502"/>
                    <a:gd name="connsiteY35" fmla="*/ 2046872 h 3862701"/>
                    <a:gd name="connsiteX36" fmla="*/ 2127115 w 3482502"/>
                    <a:gd name="connsiteY36" fmla="*/ 1703161 h 3862701"/>
                    <a:gd name="connsiteX37" fmla="*/ 1731523 w 3482502"/>
                    <a:gd name="connsiteY37" fmla="*/ 1787467 h 3862701"/>
                    <a:gd name="connsiteX38" fmla="*/ 1524000 w 3482502"/>
                    <a:gd name="connsiteY38" fmla="*/ 1437272 h 3862701"/>
                    <a:gd name="connsiteX39" fmla="*/ 1420238 w 3482502"/>
                    <a:gd name="connsiteY39" fmla="*/ 1476182 h 3862701"/>
                    <a:gd name="connsiteX40" fmla="*/ 1517515 w 3482502"/>
                    <a:gd name="connsiteY40" fmla="*/ 1761527 h 3862701"/>
                    <a:gd name="connsiteX41" fmla="*/ 1517515 w 3482502"/>
                    <a:gd name="connsiteY41" fmla="*/ 2487859 h 3862701"/>
                    <a:gd name="connsiteX42" fmla="*/ 1342417 w 3482502"/>
                    <a:gd name="connsiteY42" fmla="*/ 2020931 h 3862701"/>
                    <a:gd name="connsiteX43" fmla="*/ 1322962 w 3482502"/>
                    <a:gd name="connsiteY43" fmla="*/ 1748557 h 3862701"/>
                    <a:gd name="connsiteX44" fmla="*/ 1095983 w 3482502"/>
                    <a:gd name="connsiteY44" fmla="*/ 1579944 h 3862701"/>
                    <a:gd name="connsiteX45" fmla="*/ 972766 w 3482502"/>
                    <a:gd name="connsiteY45" fmla="*/ 1703161 h 3862701"/>
                    <a:gd name="connsiteX46" fmla="*/ 1219200 w 3482502"/>
                    <a:gd name="connsiteY46" fmla="*/ 1949595 h 3862701"/>
                    <a:gd name="connsiteX47" fmla="*/ 1115438 w 3482502"/>
                    <a:gd name="connsiteY47" fmla="*/ 2779689 h 3862701"/>
                    <a:gd name="connsiteX48" fmla="*/ 998706 w 3482502"/>
                    <a:gd name="connsiteY48" fmla="*/ 2286820 h 3862701"/>
                    <a:gd name="connsiteX49" fmla="*/ 1037617 w 3482502"/>
                    <a:gd name="connsiteY49" fmla="*/ 2053357 h 3862701"/>
                    <a:gd name="connsiteX50" fmla="*/ 830094 w 3482502"/>
                    <a:gd name="connsiteY50" fmla="*/ 1858803 h 3862701"/>
                    <a:gd name="connsiteX51" fmla="*/ 771728 w 3482502"/>
                    <a:gd name="connsiteY51" fmla="*/ 2046872 h 3862701"/>
                    <a:gd name="connsiteX52" fmla="*/ 907915 w 3482502"/>
                    <a:gd name="connsiteY52" fmla="*/ 2332216 h 3862701"/>
                    <a:gd name="connsiteX53" fmla="*/ 881974 w 3482502"/>
                    <a:gd name="connsiteY53" fmla="*/ 3078003 h 3862701"/>
                    <a:gd name="connsiteX54" fmla="*/ 778213 w 3482502"/>
                    <a:gd name="connsiteY54" fmla="*/ 2688897 h 3862701"/>
                    <a:gd name="connsiteX55" fmla="*/ 804153 w 3482502"/>
                    <a:gd name="connsiteY55" fmla="*/ 2390582 h 3862701"/>
                    <a:gd name="connsiteX56" fmla="*/ 654996 w 3482502"/>
                    <a:gd name="connsiteY56" fmla="*/ 2293306 h 3862701"/>
                    <a:gd name="connsiteX57" fmla="*/ 603115 w 3482502"/>
                    <a:gd name="connsiteY57" fmla="*/ 2578650 h 3862701"/>
                    <a:gd name="connsiteX58" fmla="*/ 460443 w 3482502"/>
                    <a:gd name="connsiteY58" fmla="*/ 3622752 h 3862701"/>
                    <a:gd name="connsiteX59" fmla="*/ 434502 w 3482502"/>
                    <a:gd name="connsiteY59" fmla="*/ 2974242 h 3862701"/>
                    <a:gd name="connsiteX60" fmla="*/ 246434 w 3482502"/>
                    <a:gd name="connsiteY60" fmla="*/ 3778395 h 3862701"/>
                    <a:gd name="connsiteX61" fmla="*/ 233464 w 3482502"/>
                    <a:gd name="connsiteY61" fmla="*/ 3694089 h 3862701"/>
                    <a:gd name="connsiteX62" fmla="*/ 149157 w 3482502"/>
                    <a:gd name="connsiteY62" fmla="*/ 3862701 h 3862701"/>
                    <a:gd name="connsiteX63" fmla="*/ 149157 w 3482502"/>
                    <a:gd name="connsiteY63" fmla="*/ 3661663 h 3862701"/>
                    <a:gd name="connsiteX64" fmla="*/ 0 w 3482502"/>
                    <a:gd name="connsiteY64" fmla="*/ 3797850 h 3862701"/>
                    <a:gd name="connsiteX0" fmla="*/ 0 w 3482502"/>
                    <a:gd name="connsiteY0" fmla="*/ 3797850 h 3862701"/>
                    <a:gd name="connsiteX1" fmla="*/ 259404 w 3482502"/>
                    <a:gd name="connsiteY1" fmla="*/ 2299791 h 3862701"/>
                    <a:gd name="connsiteX2" fmla="*/ 268077 w 3482502"/>
                    <a:gd name="connsiteY2" fmla="*/ 1942641 h 3862701"/>
                    <a:gd name="connsiteX3" fmla="*/ 359884 w 3482502"/>
                    <a:gd name="connsiteY3" fmla="*/ 1736993 h 3862701"/>
                    <a:gd name="connsiteX4" fmla="*/ 363557 w 3482502"/>
                    <a:gd name="connsiteY4" fmla="*/ 1454227 h 3862701"/>
                    <a:gd name="connsiteX5" fmla="*/ 499431 w 3482502"/>
                    <a:gd name="connsiteY5" fmla="*/ 1263268 h 3862701"/>
                    <a:gd name="connsiteX6" fmla="*/ 559438 w 3482502"/>
                    <a:gd name="connsiteY6" fmla="*/ 1051994 h 3862701"/>
                    <a:gd name="connsiteX7" fmla="*/ 778525 w 3482502"/>
                    <a:gd name="connsiteY7" fmla="*/ 829937 h 3862701"/>
                    <a:gd name="connsiteX8" fmla="*/ 1009880 w 3482502"/>
                    <a:gd name="connsiteY8" fmla="*/ 510448 h 3862701"/>
                    <a:gd name="connsiteX9" fmla="*/ 1193494 w 3482502"/>
                    <a:gd name="connsiteY9" fmla="*/ 444347 h 3862701"/>
                    <a:gd name="connsiteX10" fmla="*/ 1347730 w 3482502"/>
                    <a:gd name="connsiteY10" fmla="*/ 257060 h 3862701"/>
                    <a:gd name="connsiteX11" fmla="*/ 1575412 w 3482502"/>
                    <a:gd name="connsiteY11" fmla="*/ 201976 h 3862701"/>
                    <a:gd name="connsiteX12" fmla="*/ 1759651 w 3482502"/>
                    <a:gd name="connsiteY12" fmla="*/ 31489 h 3862701"/>
                    <a:gd name="connsiteX13" fmla="*/ 1972019 w 3482502"/>
                    <a:gd name="connsiteY13" fmla="*/ 40395 h 3862701"/>
                    <a:gd name="connsiteX14" fmla="*/ 2155634 w 3482502"/>
                    <a:gd name="connsiteY14" fmla="*/ 0 h 3862701"/>
                    <a:gd name="connsiteX15" fmla="*/ 2368627 w 3482502"/>
                    <a:gd name="connsiteY15" fmla="*/ 102824 h 3862701"/>
                    <a:gd name="connsiteX16" fmla="*/ 2581619 w 3482502"/>
                    <a:gd name="connsiteY16" fmla="*/ 106496 h 3862701"/>
                    <a:gd name="connsiteX17" fmla="*/ 2735855 w 3482502"/>
                    <a:gd name="connsiteY17" fmla="*/ 209321 h 3862701"/>
                    <a:gd name="connsiteX18" fmla="*/ 2893764 w 3482502"/>
                    <a:gd name="connsiteY18" fmla="*/ 282766 h 3862701"/>
                    <a:gd name="connsiteX19" fmla="*/ 3003933 w 3482502"/>
                    <a:gd name="connsiteY19" fmla="*/ 378246 h 3862701"/>
                    <a:gd name="connsiteX20" fmla="*/ 3114101 w 3482502"/>
                    <a:gd name="connsiteY20" fmla="*/ 437002 h 3862701"/>
                    <a:gd name="connsiteX21" fmla="*/ 3228490 w 3482502"/>
                    <a:gd name="connsiteY21" fmla="*/ 582019 h 3862701"/>
                    <a:gd name="connsiteX22" fmla="*/ 3255523 w 3482502"/>
                    <a:gd name="connsiteY22" fmla="*/ 996284 h 3862701"/>
                    <a:gd name="connsiteX23" fmla="*/ 3184187 w 3482502"/>
                    <a:gd name="connsiteY23" fmla="*/ 1223263 h 3862701"/>
                    <a:gd name="connsiteX24" fmla="*/ 3326860 w 3482502"/>
                    <a:gd name="connsiteY24" fmla="*/ 1404846 h 3862701"/>
                    <a:gd name="connsiteX25" fmla="*/ 3482502 w 3482502"/>
                    <a:gd name="connsiteY25" fmla="*/ 2208999 h 3862701"/>
                    <a:gd name="connsiteX26" fmla="*/ 3132306 w 3482502"/>
                    <a:gd name="connsiteY26" fmla="*/ 1327025 h 3862701"/>
                    <a:gd name="connsiteX27" fmla="*/ 2944238 w 3482502"/>
                    <a:gd name="connsiteY27" fmla="*/ 1482667 h 3862701"/>
                    <a:gd name="connsiteX28" fmla="*/ 2470826 w 3482502"/>
                    <a:gd name="connsiteY28" fmla="*/ 2494344 h 3862701"/>
                    <a:gd name="connsiteX29" fmla="*/ 2814536 w 3482502"/>
                    <a:gd name="connsiteY29" fmla="*/ 1521578 h 3862701"/>
                    <a:gd name="connsiteX30" fmla="*/ 2483796 w 3482502"/>
                    <a:gd name="connsiteY30" fmla="*/ 1469697 h 3862701"/>
                    <a:gd name="connsiteX31" fmla="*/ 2548647 w 3482502"/>
                    <a:gd name="connsiteY31" fmla="*/ 1586429 h 3862701"/>
                    <a:gd name="connsiteX32" fmla="*/ 2503251 w 3482502"/>
                    <a:gd name="connsiteY32" fmla="*/ 1975535 h 3862701"/>
                    <a:gd name="connsiteX33" fmla="*/ 2438400 w 3482502"/>
                    <a:gd name="connsiteY33" fmla="*/ 1618855 h 3862701"/>
                    <a:gd name="connsiteX34" fmla="*/ 2153055 w 3482502"/>
                    <a:gd name="connsiteY34" fmla="*/ 1495638 h 3862701"/>
                    <a:gd name="connsiteX35" fmla="*/ 2185481 w 3482502"/>
                    <a:gd name="connsiteY35" fmla="*/ 1664250 h 3862701"/>
                    <a:gd name="connsiteX36" fmla="*/ 2393004 w 3482502"/>
                    <a:gd name="connsiteY36" fmla="*/ 2046872 h 3862701"/>
                    <a:gd name="connsiteX37" fmla="*/ 2127115 w 3482502"/>
                    <a:gd name="connsiteY37" fmla="*/ 1703161 h 3862701"/>
                    <a:gd name="connsiteX38" fmla="*/ 1731523 w 3482502"/>
                    <a:gd name="connsiteY38" fmla="*/ 1787467 h 3862701"/>
                    <a:gd name="connsiteX39" fmla="*/ 1524000 w 3482502"/>
                    <a:gd name="connsiteY39" fmla="*/ 1437272 h 3862701"/>
                    <a:gd name="connsiteX40" fmla="*/ 1420238 w 3482502"/>
                    <a:gd name="connsiteY40" fmla="*/ 1476182 h 3862701"/>
                    <a:gd name="connsiteX41" fmla="*/ 1517515 w 3482502"/>
                    <a:gd name="connsiteY41" fmla="*/ 1761527 h 3862701"/>
                    <a:gd name="connsiteX42" fmla="*/ 1517515 w 3482502"/>
                    <a:gd name="connsiteY42" fmla="*/ 2487859 h 3862701"/>
                    <a:gd name="connsiteX43" fmla="*/ 1342417 w 3482502"/>
                    <a:gd name="connsiteY43" fmla="*/ 2020931 h 3862701"/>
                    <a:gd name="connsiteX44" fmla="*/ 1322962 w 3482502"/>
                    <a:gd name="connsiteY44" fmla="*/ 1748557 h 3862701"/>
                    <a:gd name="connsiteX45" fmla="*/ 1095983 w 3482502"/>
                    <a:gd name="connsiteY45" fmla="*/ 1579944 h 3862701"/>
                    <a:gd name="connsiteX46" fmla="*/ 972766 w 3482502"/>
                    <a:gd name="connsiteY46" fmla="*/ 1703161 h 3862701"/>
                    <a:gd name="connsiteX47" fmla="*/ 1219200 w 3482502"/>
                    <a:gd name="connsiteY47" fmla="*/ 1949595 h 3862701"/>
                    <a:gd name="connsiteX48" fmla="*/ 1115438 w 3482502"/>
                    <a:gd name="connsiteY48" fmla="*/ 2779689 h 3862701"/>
                    <a:gd name="connsiteX49" fmla="*/ 998706 w 3482502"/>
                    <a:gd name="connsiteY49" fmla="*/ 2286820 h 3862701"/>
                    <a:gd name="connsiteX50" fmla="*/ 1037617 w 3482502"/>
                    <a:gd name="connsiteY50" fmla="*/ 2053357 h 3862701"/>
                    <a:gd name="connsiteX51" fmla="*/ 830094 w 3482502"/>
                    <a:gd name="connsiteY51" fmla="*/ 1858803 h 3862701"/>
                    <a:gd name="connsiteX52" fmla="*/ 771728 w 3482502"/>
                    <a:gd name="connsiteY52" fmla="*/ 2046872 h 3862701"/>
                    <a:gd name="connsiteX53" fmla="*/ 907915 w 3482502"/>
                    <a:gd name="connsiteY53" fmla="*/ 2332216 h 3862701"/>
                    <a:gd name="connsiteX54" fmla="*/ 881974 w 3482502"/>
                    <a:gd name="connsiteY54" fmla="*/ 3078003 h 3862701"/>
                    <a:gd name="connsiteX55" fmla="*/ 778213 w 3482502"/>
                    <a:gd name="connsiteY55" fmla="*/ 2688897 h 3862701"/>
                    <a:gd name="connsiteX56" fmla="*/ 804153 w 3482502"/>
                    <a:gd name="connsiteY56" fmla="*/ 2390582 h 3862701"/>
                    <a:gd name="connsiteX57" fmla="*/ 654996 w 3482502"/>
                    <a:gd name="connsiteY57" fmla="*/ 2293306 h 3862701"/>
                    <a:gd name="connsiteX58" fmla="*/ 603115 w 3482502"/>
                    <a:gd name="connsiteY58" fmla="*/ 2578650 h 3862701"/>
                    <a:gd name="connsiteX59" fmla="*/ 460443 w 3482502"/>
                    <a:gd name="connsiteY59" fmla="*/ 3622752 h 3862701"/>
                    <a:gd name="connsiteX60" fmla="*/ 434502 w 3482502"/>
                    <a:gd name="connsiteY60" fmla="*/ 2974242 h 3862701"/>
                    <a:gd name="connsiteX61" fmla="*/ 246434 w 3482502"/>
                    <a:gd name="connsiteY61" fmla="*/ 3778395 h 3862701"/>
                    <a:gd name="connsiteX62" fmla="*/ 233464 w 3482502"/>
                    <a:gd name="connsiteY62" fmla="*/ 3694089 h 3862701"/>
                    <a:gd name="connsiteX63" fmla="*/ 149157 w 3482502"/>
                    <a:gd name="connsiteY63" fmla="*/ 3862701 h 3862701"/>
                    <a:gd name="connsiteX64" fmla="*/ 149157 w 3482502"/>
                    <a:gd name="connsiteY64" fmla="*/ 3661663 h 3862701"/>
                    <a:gd name="connsiteX65" fmla="*/ 0 w 3482502"/>
                    <a:gd name="connsiteY65" fmla="*/ 3797850 h 3862701"/>
                    <a:gd name="connsiteX0" fmla="*/ 0 w 3482502"/>
                    <a:gd name="connsiteY0" fmla="*/ 3797850 h 3862701"/>
                    <a:gd name="connsiteX1" fmla="*/ 233698 w 3482502"/>
                    <a:gd name="connsiteY1" fmla="*/ 2215329 h 3862701"/>
                    <a:gd name="connsiteX2" fmla="*/ 268077 w 3482502"/>
                    <a:gd name="connsiteY2" fmla="*/ 1942641 h 3862701"/>
                    <a:gd name="connsiteX3" fmla="*/ 359884 w 3482502"/>
                    <a:gd name="connsiteY3" fmla="*/ 1736993 h 3862701"/>
                    <a:gd name="connsiteX4" fmla="*/ 363557 w 3482502"/>
                    <a:gd name="connsiteY4" fmla="*/ 1454227 h 3862701"/>
                    <a:gd name="connsiteX5" fmla="*/ 499431 w 3482502"/>
                    <a:gd name="connsiteY5" fmla="*/ 1263268 h 3862701"/>
                    <a:gd name="connsiteX6" fmla="*/ 559438 w 3482502"/>
                    <a:gd name="connsiteY6" fmla="*/ 1051994 h 3862701"/>
                    <a:gd name="connsiteX7" fmla="*/ 778525 w 3482502"/>
                    <a:gd name="connsiteY7" fmla="*/ 829937 h 3862701"/>
                    <a:gd name="connsiteX8" fmla="*/ 1009880 w 3482502"/>
                    <a:gd name="connsiteY8" fmla="*/ 510448 h 3862701"/>
                    <a:gd name="connsiteX9" fmla="*/ 1193494 w 3482502"/>
                    <a:gd name="connsiteY9" fmla="*/ 444347 h 3862701"/>
                    <a:gd name="connsiteX10" fmla="*/ 1347730 w 3482502"/>
                    <a:gd name="connsiteY10" fmla="*/ 257060 h 3862701"/>
                    <a:gd name="connsiteX11" fmla="*/ 1575412 w 3482502"/>
                    <a:gd name="connsiteY11" fmla="*/ 201976 h 3862701"/>
                    <a:gd name="connsiteX12" fmla="*/ 1759651 w 3482502"/>
                    <a:gd name="connsiteY12" fmla="*/ 31489 h 3862701"/>
                    <a:gd name="connsiteX13" fmla="*/ 1972019 w 3482502"/>
                    <a:gd name="connsiteY13" fmla="*/ 40395 h 3862701"/>
                    <a:gd name="connsiteX14" fmla="*/ 2155634 w 3482502"/>
                    <a:gd name="connsiteY14" fmla="*/ 0 h 3862701"/>
                    <a:gd name="connsiteX15" fmla="*/ 2368627 w 3482502"/>
                    <a:gd name="connsiteY15" fmla="*/ 102824 h 3862701"/>
                    <a:gd name="connsiteX16" fmla="*/ 2581619 w 3482502"/>
                    <a:gd name="connsiteY16" fmla="*/ 106496 h 3862701"/>
                    <a:gd name="connsiteX17" fmla="*/ 2735855 w 3482502"/>
                    <a:gd name="connsiteY17" fmla="*/ 209321 h 3862701"/>
                    <a:gd name="connsiteX18" fmla="*/ 2893764 w 3482502"/>
                    <a:gd name="connsiteY18" fmla="*/ 282766 h 3862701"/>
                    <a:gd name="connsiteX19" fmla="*/ 3003933 w 3482502"/>
                    <a:gd name="connsiteY19" fmla="*/ 378246 h 3862701"/>
                    <a:gd name="connsiteX20" fmla="*/ 3114101 w 3482502"/>
                    <a:gd name="connsiteY20" fmla="*/ 437002 h 3862701"/>
                    <a:gd name="connsiteX21" fmla="*/ 3228490 w 3482502"/>
                    <a:gd name="connsiteY21" fmla="*/ 582019 h 3862701"/>
                    <a:gd name="connsiteX22" fmla="*/ 3255523 w 3482502"/>
                    <a:gd name="connsiteY22" fmla="*/ 996284 h 3862701"/>
                    <a:gd name="connsiteX23" fmla="*/ 3184187 w 3482502"/>
                    <a:gd name="connsiteY23" fmla="*/ 1223263 h 3862701"/>
                    <a:gd name="connsiteX24" fmla="*/ 3326860 w 3482502"/>
                    <a:gd name="connsiteY24" fmla="*/ 1404846 h 3862701"/>
                    <a:gd name="connsiteX25" fmla="*/ 3482502 w 3482502"/>
                    <a:gd name="connsiteY25" fmla="*/ 2208999 h 3862701"/>
                    <a:gd name="connsiteX26" fmla="*/ 3132306 w 3482502"/>
                    <a:gd name="connsiteY26" fmla="*/ 1327025 h 3862701"/>
                    <a:gd name="connsiteX27" fmla="*/ 2944238 w 3482502"/>
                    <a:gd name="connsiteY27" fmla="*/ 1482667 h 3862701"/>
                    <a:gd name="connsiteX28" fmla="*/ 2470826 w 3482502"/>
                    <a:gd name="connsiteY28" fmla="*/ 2494344 h 3862701"/>
                    <a:gd name="connsiteX29" fmla="*/ 2814536 w 3482502"/>
                    <a:gd name="connsiteY29" fmla="*/ 1521578 h 3862701"/>
                    <a:gd name="connsiteX30" fmla="*/ 2483796 w 3482502"/>
                    <a:gd name="connsiteY30" fmla="*/ 1469697 h 3862701"/>
                    <a:gd name="connsiteX31" fmla="*/ 2548647 w 3482502"/>
                    <a:gd name="connsiteY31" fmla="*/ 1586429 h 3862701"/>
                    <a:gd name="connsiteX32" fmla="*/ 2503251 w 3482502"/>
                    <a:gd name="connsiteY32" fmla="*/ 1975535 h 3862701"/>
                    <a:gd name="connsiteX33" fmla="*/ 2438400 w 3482502"/>
                    <a:gd name="connsiteY33" fmla="*/ 1618855 h 3862701"/>
                    <a:gd name="connsiteX34" fmla="*/ 2153055 w 3482502"/>
                    <a:gd name="connsiteY34" fmla="*/ 1495638 h 3862701"/>
                    <a:gd name="connsiteX35" fmla="*/ 2185481 w 3482502"/>
                    <a:gd name="connsiteY35" fmla="*/ 1664250 h 3862701"/>
                    <a:gd name="connsiteX36" fmla="*/ 2393004 w 3482502"/>
                    <a:gd name="connsiteY36" fmla="*/ 2046872 h 3862701"/>
                    <a:gd name="connsiteX37" fmla="*/ 2127115 w 3482502"/>
                    <a:gd name="connsiteY37" fmla="*/ 1703161 h 3862701"/>
                    <a:gd name="connsiteX38" fmla="*/ 1731523 w 3482502"/>
                    <a:gd name="connsiteY38" fmla="*/ 1787467 h 3862701"/>
                    <a:gd name="connsiteX39" fmla="*/ 1524000 w 3482502"/>
                    <a:gd name="connsiteY39" fmla="*/ 1437272 h 3862701"/>
                    <a:gd name="connsiteX40" fmla="*/ 1420238 w 3482502"/>
                    <a:gd name="connsiteY40" fmla="*/ 1476182 h 3862701"/>
                    <a:gd name="connsiteX41" fmla="*/ 1517515 w 3482502"/>
                    <a:gd name="connsiteY41" fmla="*/ 1761527 h 3862701"/>
                    <a:gd name="connsiteX42" fmla="*/ 1517515 w 3482502"/>
                    <a:gd name="connsiteY42" fmla="*/ 2487859 h 3862701"/>
                    <a:gd name="connsiteX43" fmla="*/ 1342417 w 3482502"/>
                    <a:gd name="connsiteY43" fmla="*/ 2020931 h 3862701"/>
                    <a:gd name="connsiteX44" fmla="*/ 1322962 w 3482502"/>
                    <a:gd name="connsiteY44" fmla="*/ 1748557 h 3862701"/>
                    <a:gd name="connsiteX45" fmla="*/ 1095983 w 3482502"/>
                    <a:gd name="connsiteY45" fmla="*/ 1579944 h 3862701"/>
                    <a:gd name="connsiteX46" fmla="*/ 972766 w 3482502"/>
                    <a:gd name="connsiteY46" fmla="*/ 1703161 h 3862701"/>
                    <a:gd name="connsiteX47" fmla="*/ 1219200 w 3482502"/>
                    <a:gd name="connsiteY47" fmla="*/ 1949595 h 3862701"/>
                    <a:gd name="connsiteX48" fmla="*/ 1115438 w 3482502"/>
                    <a:gd name="connsiteY48" fmla="*/ 2779689 h 3862701"/>
                    <a:gd name="connsiteX49" fmla="*/ 998706 w 3482502"/>
                    <a:gd name="connsiteY49" fmla="*/ 2286820 h 3862701"/>
                    <a:gd name="connsiteX50" fmla="*/ 1037617 w 3482502"/>
                    <a:gd name="connsiteY50" fmla="*/ 2053357 h 3862701"/>
                    <a:gd name="connsiteX51" fmla="*/ 830094 w 3482502"/>
                    <a:gd name="connsiteY51" fmla="*/ 1858803 h 3862701"/>
                    <a:gd name="connsiteX52" fmla="*/ 771728 w 3482502"/>
                    <a:gd name="connsiteY52" fmla="*/ 2046872 h 3862701"/>
                    <a:gd name="connsiteX53" fmla="*/ 907915 w 3482502"/>
                    <a:gd name="connsiteY53" fmla="*/ 2332216 h 3862701"/>
                    <a:gd name="connsiteX54" fmla="*/ 881974 w 3482502"/>
                    <a:gd name="connsiteY54" fmla="*/ 3078003 h 3862701"/>
                    <a:gd name="connsiteX55" fmla="*/ 778213 w 3482502"/>
                    <a:gd name="connsiteY55" fmla="*/ 2688897 h 3862701"/>
                    <a:gd name="connsiteX56" fmla="*/ 804153 w 3482502"/>
                    <a:gd name="connsiteY56" fmla="*/ 2390582 h 3862701"/>
                    <a:gd name="connsiteX57" fmla="*/ 654996 w 3482502"/>
                    <a:gd name="connsiteY57" fmla="*/ 2293306 h 3862701"/>
                    <a:gd name="connsiteX58" fmla="*/ 603115 w 3482502"/>
                    <a:gd name="connsiteY58" fmla="*/ 2578650 h 3862701"/>
                    <a:gd name="connsiteX59" fmla="*/ 460443 w 3482502"/>
                    <a:gd name="connsiteY59" fmla="*/ 3622752 h 3862701"/>
                    <a:gd name="connsiteX60" fmla="*/ 434502 w 3482502"/>
                    <a:gd name="connsiteY60" fmla="*/ 2974242 h 3862701"/>
                    <a:gd name="connsiteX61" fmla="*/ 246434 w 3482502"/>
                    <a:gd name="connsiteY61" fmla="*/ 3778395 h 3862701"/>
                    <a:gd name="connsiteX62" fmla="*/ 233464 w 3482502"/>
                    <a:gd name="connsiteY62" fmla="*/ 3694089 h 3862701"/>
                    <a:gd name="connsiteX63" fmla="*/ 149157 w 3482502"/>
                    <a:gd name="connsiteY63" fmla="*/ 3862701 h 3862701"/>
                    <a:gd name="connsiteX64" fmla="*/ 149157 w 3482502"/>
                    <a:gd name="connsiteY64" fmla="*/ 3661663 h 3862701"/>
                    <a:gd name="connsiteX65" fmla="*/ 0 w 3482502"/>
                    <a:gd name="connsiteY65" fmla="*/ 3797850 h 3862701"/>
                    <a:gd name="connsiteX0" fmla="*/ 0 w 3482502"/>
                    <a:gd name="connsiteY0" fmla="*/ 3797850 h 3862701"/>
                    <a:gd name="connsiteX1" fmla="*/ 233698 w 3482502"/>
                    <a:gd name="connsiteY1" fmla="*/ 2215329 h 3862701"/>
                    <a:gd name="connsiteX2" fmla="*/ 268077 w 3482502"/>
                    <a:gd name="connsiteY2" fmla="*/ 1942641 h 3862701"/>
                    <a:gd name="connsiteX3" fmla="*/ 359884 w 3482502"/>
                    <a:gd name="connsiteY3" fmla="*/ 1736993 h 3862701"/>
                    <a:gd name="connsiteX4" fmla="*/ 363557 w 3482502"/>
                    <a:gd name="connsiteY4" fmla="*/ 1454227 h 3862701"/>
                    <a:gd name="connsiteX5" fmla="*/ 499431 w 3482502"/>
                    <a:gd name="connsiteY5" fmla="*/ 1263268 h 3862701"/>
                    <a:gd name="connsiteX6" fmla="*/ 559438 w 3482502"/>
                    <a:gd name="connsiteY6" fmla="*/ 1051994 h 3862701"/>
                    <a:gd name="connsiteX7" fmla="*/ 778525 w 3482502"/>
                    <a:gd name="connsiteY7" fmla="*/ 829937 h 3862701"/>
                    <a:gd name="connsiteX8" fmla="*/ 1009880 w 3482502"/>
                    <a:gd name="connsiteY8" fmla="*/ 510448 h 3862701"/>
                    <a:gd name="connsiteX9" fmla="*/ 1193494 w 3482502"/>
                    <a:gd name="connsiteY9" fmla="*/ 444347 h 3862701"/>
                    <a:gd name="connsiteX10" fmla="*/ 1347730 w 3482502"/>
                    <a:gd name="connsiteY10" fmla="*/ 257060 h 3862701"/>
                    <a:gd name="connsiteX11" fmla="*/ 1575412 w 3482502"/>
                    <a:gd name="connsiteY11" fmla="*/ 201976 h 3862701"/>
                    <a:gd name="connsiteX12" fmla="*/ 1759651 w 3482502"/>
                    <a:gd name="connsiteY12" fmla="*/ 31489 h 3862701"/>
                    <a:gd name="connsiteX13" fmla="*/ 1972019 w 3482502"/>
                    <a:gd name="connsiteY13" fmla="*/ 40395 h 3862701"/>
                    <a:gd name="connsiteX14" fmla="*/ 2155634 w 3482502"/>
                    <a:gd name="connsiteY14" fmla="*/ 0 h 3862701"/>
                    <a:gd name="connsiteX15" fmla="*/ 2368627 w 3482502"/>
                    <a:gd name="connsiteY15" fmla="*/ 102824 h 3862701"/>
                    <a:gd name="connsiteX16" fmla="*/ 2581619 w 3482502"/>
                    <a:gd name="connsiteY16" fmla="*/ 106496 h 3862701"/>
                    <a:gd name="connsiteX17" fmla="*/ 2735855 w 3482502"/>
                    <a:gd name="connsiteY17" fmla="*/ 209321 h 3862701"/>
                    <a:gd name="connsiteX18" fmla="*/ 2893764 w 3482502"/>
                    <a:gd name="connsiteY18" fmla="*/ 282766 h 3862701"/>
                    <a:gd name="connsiteX19" fmla="*/ 3003933 w 3482502"/>
                    <a:gd name="connsiteY19" fmla="*/ 378246 h 3862701"/>
                    <a:gd name="connsiteX20" fmla="*/ 3114101 w 3482502"/>
                    <a:gd name="connsiteY20" fmla="*/ 437002 h 3862701"/>
                    <a:gd name="connsiteX21" fmla="*/ 3228490 w 3482502"/>
                    <a:gd name="connsiteY21" fmla="*/ 582019 h 3862701"/>
                    <a:gd name="connsiteX22" fmla="*/ 3255523 w 3482502"/>
                    <a:gd name="connsiteY22" fmla="*/ 996284 h 3862701"/>
                    <a:gd name="connsiteX23" fmla="*/ 3184187 w 3482502"/>
                    <a:gd name="connsiteY23" fmla="*/ 1223263 h 3862701"/>
                    <a:gd name="connsiteX24" fmla="*/ 3326860 w 3482502"/>
                    <a:gd name="connsiteY24" fmla="*/ 1404846 h 3862701"/>
                    <a:gd name="connsiteX25" fmla="*/ 3482502 w 3482502"/>
                    <a:gd name="connsiteY25" fmla="*/ 2208999 h 3862701"/>
                    <a:gd name="connsiteX26" fmla="*/ 3132306 w 3482502"/>
                    <a:gd name="connsiteY26" fmla="*/ 1327025 h 3862701"/>
                    <a:gd name="connsiteX27" fmla="*/ 2944238 w 3482502"/>
                    <a:gd name="connsiteY27" fmla="*/ 1482667 h 3862701"/>
                    <a:gd name="connsiteX28" fmla="*/ 2470826 w 3482502"/>
                    <a:gd name="connsiteY28" fmla="*/ 2494344 h 3862701"/>
                    <a:gd name="connsiteX29" fmla="*/ 2814536 w 3482502"/>
                    <a:gd name="connsiteY29" fmla="*/ 1521578 h 3862701"/>
                    <a:gd name="connsiteX30" fmla="*/ 2483796 w 3482502"/>
                    <a:gd name="connsiteY30" fmla="*/ 1469697 h 3862701"/>
                    <a:gd name="connsiteX31" fmla="*/ 2548647 w 3482502"/>
                    <a:gd name="connsiteY31" fmla="*/ 1586429 h 3862701"/>
                    <a:gd name="connsiteX32" fmla="*/ 2503251 w 3482502"/>
                    <a:gd name="connsiteY32" fmla="*/ 1975535 h 3862701"/>
                    <a:gd name="connsiteX33" fmla="*/ 2438400 w 3482502"/>
                    <a:gd name="connsiteY33" fmla="*/ 1618855 h 3862701"/>
                    <a:gd name="connsiteX34" fmla="*/ 2153055 w 3482502"/>
                    <a:gd name="connsiteY34" fmla="*/ 1495638 h 3862701"/>
                    <a:gd name="connsiteX35" fmla="*/ 2185481 w 3482502"/>
                    <a:gd name="connsiteY35" fmla="*/ 1664250 h 3862701"/>
                    <a:gd name="connsiteX36" fmla="*/ 2393004 w 3482502"/>
                    <a:gd name="connsiteY36" fmla="*/ 2046872 h 3862701"/>
                    <a:gd name="connsiteX37" fmla="*/ 2127115 w 3482502"/>
                    <a:gd name="connsiteY37" fmla="*/ 1703161 h 3862701"/>
                    <a:gd name="connsiteX38" fmla="*/ 1731523 w 3482502"/>
                    <a:gd name="connsiteY38" fmla="*/ 1787467 h 3862701"/>
                    <a:gd name="connsiteX39" fmla="*/ 1524000 w 3482502"/>
                    <a:gd name="connsiteY39" fmla="*/ 1437272 h 3862701"/>
                    <a:gd name="connsiteX40" fmla="*/ 1420238 w 3482502"/>
                    <a:gd name="connsiteY40" fmla="*/ 1476182 h 3862701"/>
                    <a:gd name="connsiteX41" fmla="*/ 1517515 w 3482502"/>
                    <a:gd name="connsiteY41" fmla="*/ 1761527 h 3862701"/>
                    <a:gd name="connsiteX42" fmla="*/ 1517515 w 3482502"/>
                    <a:gd name="connsiteY42" fmla="*/ 2487859 h 3862701"/>
                    <a:gd name="connsiteX43" fmla="*/ 1342417 w 3482502"/>
                    <a:gd name="connsiteY43" fmla="*/ 2020931 h 3862701"/>
                    <a:gd name="connsiteX44" fmla="*/ 1322962 w 3482502"/>
                    <a:gd name="connsiteY44" fmla="*/ 1748557 h 3862701"/>
                    <a:gd name="connsiteX45" fmla="*/ 1095983 w 3482502"/>
                    <a:gd name="connsiteY45" fmla="*/ 1579944 h 3862701"/>
                    <a:gd name="connsiteX46" fmla="*/ 972766 w 3482502"/>
                    <a:gd name="connsiteY46" fmla="*/ 1703161 h 3862701"/>
                    <a:gd name="connsiteX47" fmla="*/ 1219200 w 3482502"/>
                    <a:gd name="connsiteY47" fmla="*/ 1949595 h 3862701"/>
                    <a:gd name="connsiteX48" fmla="*/ 1115438 w 3482502"/>
                    <a:gd name="connsiteY48" fmla="*/ 2779689 h 3862701"/>
                    <a:gd name="connsiteX49" fmla="*/ 998706 w 3482502"/>
                    <a:gd name="connsiteY49" fmla="*/ 2286820 h 3862701"/>
                    <a:gd name="connsiteX50" fmla="*/ 1037617 w 3482502"/>
                    <a:gd name="connsiteY50" fmla="*/ 2053357 h 3862701"/>
                    <a:gd name="connsiteX51" fmla="*/ 830094 w 3482502"/>
                    <a:gd name="connsiteY51" fmla="*/ 1858803 h 3862701"/>
                    <a:gd name="connsiteX52" fmla="*/ 771728 w 3482502"/>
                    <a:gd name="connsiteY52" fmla="*/ 2046872 h 3862701"/>
                    <a:gd name="connsiteX53" fmla="*/ 907915 w 3482502"/>
                    <a:gd name="connsiteY53" fmla="*/ 2332216 h 3862701"/>
                    <a:gd name="connsiteX54" fmla="*/ 881974 w 3482502"/>
                    <a:gd name="connsiteY54" fmla="*/ 3078003 h 3862701"/>
                    <a:gd name="connsiteX55" fmla="*/ 778213 w 3482502"/>
                    <a:gd name="connsiteY55" fmla="*/ 2688897 h 3862701"/>
                    <a:gd name="connsiteX56" fmla="*/ 804153 w 3482502"/>
                    <a:gd name="connsiteY56" fmla="*/ 2390582 h 3862701"/>
                    <a:gd name="connsiteX57" fmla="*/ 654996 w 3482502"/>
                    <a:gd name="connsiteY57" fmla="*/ 2293306 h 3862701"/>
                    <a:gd name="connsiteX58" fmla="*/ 603115 w 3482502"/>
                    <a:gd name="connsiteY58" fmla="*/ 2578650 h 3862701"/>
                    <a:gd name="connsiteX59" fmla="*/ 460443 w 3482502"/>
                    <a:gd name="connsiteY59" fmla="*/ 3622752 h 3862701"/>
                    <a:gd name="connsiteX60" fmla="*/ 434502 w 3482502"/>
                    <a:gd name="connsiteY60" fmla="*/ 2974242 h 3862701"/>
                    <a:gd name="connsiteX61" fmla="*/ 246434 w 3482502"/>
                    <a:gd name="connsiteY61" fmla="*/ 3778395 h 3862701"/>
                    <a:gd name="connsiteX62" fmla="*/ 233464 w 3482502"/>
                    <a:gd name="connsiteY62" fmla="*/ 3694089 h 3862701"/>
                    <a:gd name="connsiteX63" fmla="*/ 149157 w 3482502"/>
                    <a:gd name="connsiteY63" fmla="*/ 3862701 h 3862701"/>
                    <a:gd name="connsiteX64" fmla="*/ 149157 w 3482502"/>
                    <a:gd name="connsiteY64" fmla="*/ 3661663 h 3862701"/>
                    <a:gd name="connsiteX65" fmla="*/ 0 w 3482502"/>
                    <a:gd name="connsiteY65" fmla="*/ 3797850 h 3862701"/>
                    <a:gd name="connsiteX0" fmla="*/ 0 w 3482502"/>
                    <a:gd name="connsiteY0" fmla="*/ 3797850 h 3862701"/>
                    <a:gd name="connsiteX1" fmla="*/ 233698 w 3482502"/>
                    <a:gd name="connsiteY1" fmla="*/ 2215329 h 3862701"/>
                    <a:gd name="connsiteX2" fmla="*/ 282766 w 3482502"/>
                    <a:gd name="connsiteY2" fmla="*/ 2078516 h 3862701"/>
                    <a:gd name="connsiteX3" fmla="*/ 268077 w 3482502"/>
                    <a:gd name="connsiteY3" fmla="*/ 1942641 h 3862701"/>
                    <a:gd name="connsiteX4" fmla="*/ 359884 w 3482502"/>
                    <a:gd name="connsiteY4" fmla="*/ 1736993 h 3862701"/>
                    <a:gd name="connsiteX5" fmla="*/ 363557 w 3482502"/>
                    <a:gd name="connsiteY5" fmla="*/ 1454227 h 3862701"/>
                    <a:gd name="connsiteX6" fmla="*/ 499431 w 3482502"/>
                    <a:gd name="connsiteY6" fmla="*/ 1263268 h 3862701"/>
                    <a:gd name="connsiteX7" fmla="*/ 559438 w 3482502"/>
                    <a:gd name="connsiteY7" fmla="*/ 1051994 h 3862701"/>
                    <a:gd name="connsiteX8" fmla="*/ 778525 w 3482502"/>
                    <a:gd name="connsiteY8" fmla="*/ 829937 h 3862701"/>
                    <a:gd name="connsiteX9" fmla="*/ 1009880 w 3482502"/>
                    <a:gd name="connsiteY9" fmla="*/ 510448 h 3862701"/>
                    <a:gd name="connsiteX10" fmla="*/ 1193494 w 3482502"/>
                    <a:gd name="connsiteY10" fmla="*/ 444347 h 3862701"/>
                    <a:gd name="connsiteX11" fmla="*/ 1347730 w 3482502"/>
                    <a:gd name="connsiteY11" fmla="*/ 257060 h 3862701"/>
                    <a:gd name="connsiteX12" fmla="*/ 1575412 w 3482502"/>
                    <a:gd name="connsiteY12" fmla="*/ 201976 h 3862701"/>
                    <a:gd name="connsiteX13" fmla="*/ 1759651 w 3482502"/>
                    <a:gd name="connsiteY13" fmla="*/ 31489 h 3862701"/>
                    <a:gd name="connsiteX14" fmla="*/ 1972019 w 3482502"/>
                    <a:gd name="connsiteY14" fmla="*/ 40395 h 3862701"/>
                    <a:gd name="connsiteX15" fmla="*/ 2155634 w 3482502"/>
                    <a:gd name="connsiteY15" fmla="*/ 0 h 3862701"/>
                    <a:gd name="connsiteX16" fmla="*/ 2368627 w 3482502"/>
                    <a:gd name="connsiteY16" fmla="*/ 102824 h 3862701"/>
                    <a:gd name="connsiteX17" fmla="*/ 2581619 w 3482502"/>
                    <a:gd name="connsiteY17" fmla="*/ 106496 h 3862701"/>
                    <a:gd name="connsiteX18" fmla="*/ 2735855 w 3482502"/>
                    <a:gd name="connsiteY18" fmla="*/ 209321 h 3862701"/>
                    <a:gd name="connsiteX19" fmla="*/ 2893764 w 3482502"/>
                    <a:gd name="connsiteY19" fmla="*/ 282766 h 3862701"/>
                    <a:gd name="connsiteX20" fmla="*/ 3003933 w 3482502"/>
                    <a:gd name="connsiteY20" fmla="*/ 378246 h 3862701"/>
                    <a:gd name="connsiteX21" fmla="*/ 3114101 w 3482502"/>
                    <a:gd name="connsiteY21" fmla="*/ 437002 h 3862701"/>
                    <a:gd name="connsiteX22" fmla="*/ 3228490 w 3482502"/>
                    <a:gd name="connsiteY22" fmla="*/ 582019 h 3862701"/>
                    <a:gd name="connsiteX23" fmla="*/ 3255523 w 3482502"/>
                    <a:gd name="connsiteY23" fmla="*/ 996284 h 3862701"/>
                    <a:gd name="connsiteX24" fmla="*/ 3184187 w 3482502"/>
                    <a:gd name="connsiteY24" fmla="*/ 1223263 h 3862701"/>
                    <a:gd name="connsiteX25" fmla="*/ 3326860 w 3482502"/>
                    <a:gd name="connsiteY25" fmla="*/ 1404846 h 3862701"/>
                    <a:gd name="connsiteX26" fmla="*/ 3482502 w 3482502"/>
                    <a:gd name="connsiteY26" fmla="*/ 2208999 h 3862701"/>
                    <a:gd name="connsiteX27" fmla="*/ 3132306 w 3482502"/>
                    <a:gd name="connsiteY27" fmla="*/ 1327025 h 3862701"/>
                    <a:gd name="connsiteX28" fmla="*/ 2944238 w 3482502"/>
                    <a:gd name="connsiteY28" fmla="*/ 1482667 h 3862701"/>
                    <a:gd name="connsiteX29" fmla="*/ 2470826 w 3482502"/>
                    <a:gd name="connsiteY29" fmla="*/ 2494344 h 3862701"/>
                    <a:gd name="connsiteX30" fmla="*/ 2814536 w 3482502"/>
                    <a:gd name="connsiteY30" fmla="*/ 1521578 h 3862701"/>
                    <a:gd name="connsiteX31" fmla="*/ 2483796 w 3482502"/>
                    <a:gd name="connsiteY31" fmla="*/ 1469697 h 3862701"/>
                    <a:gd name="connsiteX32" fmla="*/ 2548647 w 3482502"/>
                    <a:gd name="connsiteY32" fmla="*/ 1586429 h 3862701"/>
                    <a:gd name="connsiteX33" fmla="*/ 2503251 w 3482502"/>
                    <a:gd name="connsiteY33" fmla="*/ 1975535 h 3862701"/>
                    <a:gd name="connsiteX34" fmla="*/ 2438400 w 3482502"/>
                    <a:gd name="connsiteY34" fmla="*/ 1618855 h 3862701"/>
                    <a:gd name="connsiteX35" fmla="*/ 2153055 w 3482502"/>
                    <a:gd name="connsiteY35" fmla="*/ 1495638 h 3862701"/>
                    <a:gd name="connsiteX36" fmla="*/ 2185481 w 3482502"/>
                    <a:gd name="connsiteY36" fmla="*/ 1664250 h 3862701"/>
                    <a:gd name="connsiteX37" fmla="*/ 2393004 w 3482502"/>
                    <a:gd name="connsiteY37" fmla="*/ 2046872 h 3862701"/>
                    <a:gd name="connsiteX38" fmla="*/ 2127115 w 3482502"/>
                    <a:gd name="connsiteY38" fmla="*/ 1703161 h 3862701"/>
                    <a:gd name="connsiteX39" fmla="*/ 1731523 w 3482502"/>
                    <a:gd name="connsiteY39" fmla="*/ 1787467 h 3862701"/>
                    <a:gd name="connsiteX40" fmla="*/ 1524000 w 3482502"/>
                    <a:gd name="connsiteY40" fmla="*/ 1437272 h 3862701"/>
                    <a:gd name="connsiteX41" fmla="*/ 1420238 w 3482502"/>
                    <a:gd name="connsiteY41" fmla="*/ 1476182 h 3862701"/>
                    <a:gd name="connsiteX42" fmla="*/ 1517515 w 3482502"/>
                    <a:gd name="connsiteY42" fmla="*/ 1761527 h 3862701"/>
                    <a:gd name="connsiteX43" fmla="*/ 1517515 w 3482502"/>
                    <a:gd name="connsiteY43" fmla="*/ 2487859 h 3862701"/>
                    <a:gd name="connsiteX44" fmla="*/ 1342417 w 3482502"/>
                    <a:gd name="connsiteY44" fmla="*/ 2020931 h 3862701"/>
                    <a:gd name="connsiteX45" fmla="*/ 1322962 w 3482502"/>
                    <a:gd name="connsiteY45" fmla="*/ 1748557 h 3862701"/>
                    <a:gd name="connsiteX46" fmla="*/ 1095983 w 3482502"/>
                    <a:gd name="connsiteY46" fmla="*/ 1579944 h 3862701"/>
                    <a:gd name="connsiteX47" fmla="*/ 972766 w 3482502"/>
                    <a:gd name="connsiteY47" fmla="*/ 1703161 h 3862701"/>
                    <a:gd name="connsiteX48" fmla="*/ 1219200 w 3482502"/>
                    <a:gd name="connsiteY48" fmla="*/ 1949595 h 3862701"/>
                    <a:gd name="connsiteX49" fmla="*/ 1115438 w 3482502"/>
                    <a:gd name="connsiteY49" fmla="*/ 2779689 h 3862701"/>
                    <a:gd name="connsiteX50" fmla="*/ 998706 w 3482502"/>
                    <a:gd name="connsiteY50" fmla="*/ 2286820 h 3862701"/>
                    <a:gd name="connsiteX51" fmla="*/ 1037617 w 3482502"/>
                    <a:gd name="connsiteY51" fmla="*/ 2053357 h 3862701"/>
                    <a:gd name="connsiteX52" fmla="*/ 830094 w 3482502"/>
                    <a:gd name="connsiteY52" fmla="*/ 1858803 h 3862701"/>
                    <a:gd name="connsiteX53" fmla="*/ 771728 w 3482502"/>
                    <a:gd name="connsiteY53" fmla="*/ 2046872 h 3862701"/>
                    <a:gd name="connsiteX54" fmla="*/ 907915 w 3482502"/>
                    <a:gd name="connsiteY54" fmla="*/ 2332216 h 3862701"/>
                    <a:gd name="connsiteX55" fmla="*/ 881974 w 3482502"/>
                    <a:gd name="connsiteY55" fmla="*/ 3078003 h 3862701"/>
                    <a:gd name="connsiteX56" fmla="*/ 778213 w 3482502"/>
                    <a:gd name="connsiteY56" fmla="*/ 2688897 h 3862701"/>
                    <a:gd name="connsiteX57" fmla="*/ 804153 w 3482502"/>
                    <a:gd name="connsiteY57" fmla="*/ 2390582 h 3862701"/>
                    <a:gd name="connsiteX58" fmla="*/ 654996 w 3482502"/>
                    <a:gd name="connsiteY58" fmla="*/ 2293306 h 3862701"/>
                    <a:gd name="connsiteX59" fmla="*/ 603115 w 3482502"/>
                    <a:gd name="connsiteY59" fmla="*/ 2578650 h 3862701"/>
                    <a:gd name="connsiteX60" fmla="*/ 460443 w 3482502"/>
                    <a:gd name="connsiteY60" fmla="*/ 3622752 h 3862701"/>
                    <a:gd name="connsiteX61" fmla="*/ 434502 w 3482502"/>
                    <a:gd name="connsiteY61" fmla="*/ 2974242 h 3862701"/>
                    <a:gd name="connsiteX62" fmla="*/ 246434 w 3482502"/>
                    <a:gd name="connsiteY62" fmla="*/ 3778395 h 3862701"/>
                    <a:gd name="connsiteX63" fmla="*/ 233464 w 3482502"/>
                    <a:gd name="connsiteY63" fmla="*/ 3694089 h 3862701"/>
                    <a:gd name="connsiteX64" fmla="*/ 149157 w 3482502"/>
                    <a:gd name="connsiteY64" fmla="*/ 3862701 h 3862701"/>
                    <a:gd name="connsiteX65" fmla="*/ 149157 w 3482502"/>
                    <a:gd name="connsiteY65" fmla="*/ 3661663 h 3862701"/>
                    <a:gd name="connsiteX66" fmla="*/ 0 w 3482502"/>
                    <a:gd name="connsiteY66" fmla="*/ 3797850 h 3862701"/>
                    <a:gd name="connsiteX0" fmla="*/ 0 w 3482502"/>
                    <a:gd name="connsiteY0" fmla="*/ 3797850 h 3862701"/>
                    <a:gd name="connsiteX1" fmla="*/ 257060 w 3482502"/>
                    <a:gd name="connsiteY1" fmla="*/ 2383316 h 3862701"/>
                    <a:gd name="connsiteX2" fmla="*/ 233698 w 3482502"/>
                    <a:gd name="connsiteY2" fmla="*/ 2215329 h 3862701"/>
                    <a:gd name="connsiteX3" fmla="*/ 282766 w 3482502"/>
                    <a:gd name="connsiteY3" fmla="*/ 2078516 h 3862701"/>
                    <a:gd name="connsiteX4" fmla="*/ 268077 w 3482502"/>
                    <a:gd name="connsiteY4" fmla="*/ 1942641 h 3862701"/>
                    <a:gd name="connsiteX5" fmla="*/ 359884 w 3482502"/>
                    <a:gd name="connsiteY5" fmla="*/ 1736993 h 3862701"/>
                    <a:gd name="connsiteX6" fmla="*/ 363557 w 3482502"/>
                    <a:gd name="connsiteY6" fmla="*/ 1454227 h 3862701"/>
                    <a:gd name="connsiteX7" fmla="*/ 499431 w 3482502"/>
                    <a:gd name="connsiteY7" fmla="*/ 1263268 h 3862701"/>
                    <a:gd name="connsiteX8" fmla="*/ 559438 w 3482502"/>
                    <a:gd name="connsiteY8" fmla="*/ 1051994 h 3862701"/>
                    <a:gd name="connsiteX9" fmla="*/ 778525 w 3482502"/>
                    <a:gd name="connsiteY9" fmla="*/ 829937 h 3862701"/>
                    <a:gd name="connsiteX10" fmla="*/ 1009880 w 3482502"/>
                    <a:gd name="connsiteY10" fmla="*/ 510448 h 3862701"/>
                    <a:gd name="connsiteX11" fmla="*/ 1193494 w 3482502"/>
                    <a:gd name="connsiteY11" fmla="*/ 444347 h 3862701"/>
                    <a:gd name="connsiteX12" fmla="*/ 1347730 w 3482502"/>
                    <a:gd name="connsiteY12" fmla="*/ 257060 h 3862701"/>
                    <a:gd name="connsiteX13" fmla="*/ 1575412 w 3482502"/>
                    <a:gd name="connsiteY13" fmla="*/ 201976 h 3862701"/>
                    <a:gd name="connsiteX14" fmla="*/ 1759651 w 3482502"/>
                    <a:gd name="connsiteY14" fmla="*/ 31489 h 3862701"/>
                    <a:gd name="connsiteX15" fmla="*/ 1972019 w 3482502"/>
                    <a:gd name="connsiteY15" fmla="*/ 40395 h 3862701"/>
                    <a:gd name="connsiteX16" fmla="*/ 2155634 w 3482502"/>
                    <a:gd name="connsiteY16" fmla="*/ 0 h 3862701"/>
                    <a:gd name="connsiteX17" fmla="*/ 2368627 w 3482502"/>
                    <a:gd name="connsiteY17" fmla="*/ 102824 h 3862701"/>
                    <a:gd name="connsiteX18" fmla="*/ 2581619 w 3482502"/>
                    <a:gd name="connsiteY18" fmla="*/ 106496 h 3862701"/>
                    <a:gd name="connsiteX19" fmla="*/ 2735855 w 3482502"/>
                    <a:gd name="connsiteY19" fmla="*/ 209321 h 3862701"/>
                    <a:gd name="connsiteX20" fmla="*/ 2893764 w 3482502"/>
                    <a:gd name="connsiteY20" fmla="*/ 282766 h 3862701"/>
                    <a:gd name="connsiteX21" fmla="*/ 3003933 w 3482502"/>
                    <a:gd name="connsiteY21" fmla="*/ 378246 h 3862701"/>
                    <a:gd name="connsiteX22" fmla="*/ 3114101 w 3482502"/>
                    <a:gd name="connsiteY22" fmla="*/ 437002 h 3862701"/>
                    <a:gd name="connsiteX23" fmla="*/ 3228490 w 3482502"/>
                    <a:gd name="connsiteY23" fmla="*/ 582019 h 3862701"/>
                    <a:gd name="connsiteX24" fmla="*/ 3255523 w 3482502"/>
                    <a:gd name="connsiteY24" fmla="*/ 996284 h 3862701"/>
                    <a:gd name="connsiteX25" fmla="*/ 3184187 w 3482502"/>
                    <a:gd name="connsiteY25" fmla="*/ 1223263 h 3862701"/>
                    <a:gd name="connsiteX26" fmla="*/ 3326860 w 3482502"/>
                    <a:gd name="connsiteY26" fmla="*/ 1404846 h 3862701"/>
                    <a:gd name="connsiteX27" fmla="*/ 3482502 w 3482502"/>
                    <a:gd name="connsiteY27" fmla="*/ 2208999 h 3862701"/>
                    <a:gd name="connsiteX28" fmla="*/ 3132306 w 3482502"/>
                    <a:gd name="connsiteY28" fmla="*/ 1327025 h 3862701"/>
                    <a:gd name="connsiteX29" fmla="*/ 2944238 w 3482502"/>
                    <a:gd name="connsiteY29" fmla="*/ 1482667 h 3862701"/>
                    <a:gd name="connsiteX30" fmla="*/ 2470826 w 3482502"/>
                    <a:gd name="connsiteY30" fmla="*/ 2494344 h 3862701"/>
                    <a:gd name="connsiteX31" fmla="*/ 2814536 w 3482502"/>
                    <a:gd name="connsiteY31" fmla="*/ 1521578 h 3862701"/>
                    <a:gd name="connsiteX32" fmla="*/ 2483796 w 3482502"/>
                    <a:gd name="connsiteY32" fmla="*/ 1469697 h 3862701"/>
                    <a:gd name="connsiteX33" fmla="*/ 2548647 w 3482502"/>
                    <a:gd name="connsiteY33" fmla="*/ 1586429 h 3862701"/>
                    <a:gd name="connsiteX34" fmla="*/ 2503251 w 3482502"/>
                    <a:gd name="connsiteY34" fmla="*/ 1975535 h 3862701"/>
                    <a:gd name="connsiteX35" fmla="*/ 2438400 w 3482502"/>
                    <a:gd name="connsiteY35" fmla="*/ 1618855 h 3862701"/>
                    <a:gd name="connsiteX36" fmla="*/ 2153055 w 3482502"/>
                    <a:gd name="connsiteY36" fmla="*/ 1495638 h 3862701"/>
                    <a:gd name="connsiteX37" fmla="*/ 2185481 w 3482502"/>
                    <a:gd name="connsiteY37" fmla="*/ 1664250 h 3862701"/>
                    <a:gd name="connsiteX38" fmla="*/ 2393004 w 3482502"/>
                    <a:gd name="connsiteY38" fmla="*/ 2046872 h 3862701"/>
                    <a:gd name="connsiteX39" fmla="*/ 2127115 w 3482502"/>
                    <a:gd name="connsiteY39" fmla="*/ 1703161 h 3862701"/>
                    <a:gd name="connsiteX40" fmla="*/ 1731523 w 3482502"/>
                    <a:gd name="connsiteY40" fmla="*/ 1787467 h 3862701"/>
                    <a:gd name="connsiteX41" fmla="*/ 1524000 w 3482502"/>
                    <a:gd name="connsiteY41" fmla="*/ 1437272 h 3862701"/>
                    <a:gd name="connsiteX42" fmla="*/ 1420238 w 3482502"/>
                    <a:gd name="connsiteY42" fmla="*/ 1476182 h 3862701"/>
                    <a:gd name="connsiteX43" fmla="*/ 1517515 w 3482502"/>
                    <a:gd name="connsiteY43" fmla="*/ 1761527 h 3862701"/>
                    <a:gd name="connsiteX44" fmla="*/ 1517515 w 3482502"/>
                    <a:gd name="connsiteY44" fmla="*/ 2487859 h 3862701"/>
                    <a:gd name="connsiteX45" fmla="*/ 1342417 w 3482502"/>
                    <a:gd name="connsiteY45" fmla="*/ 2020931 h 3862701"/>
                    <a:gd name="connsiteX46" fmla="*/ 1322962 w 3482502"/>
                    <a:gd name="connsiteY46" fmla="*/ 1748557 h 3862701"/>
                    <a:gd name="connsiteX47" fmla="*/ 1095983 w 3482502"/>
                    <a:gd name="connsiteY47" fmla="*/ 1579944 h 3862701"/>
                    <a:gd name="connsiteX48" fmla="*/ 972766 w 3482502"/>
                    <a:gd name="connsiteY48" fmla="*/ 1703161 h 3862701"/>
                    <a:gd name="connsiteX49" fmla="*/ 1219200 w 3482502"/>
                    <a:gd name="connsiteY49" fmla="*/ 1949595 h 3862701"/>
                    <a:gd name="connsiteX50" fmla="*/ 1115438 w 3482502"/>
                    <a:gd name="connsiteY50" fmla="*/ 2779689 h 3862701"/>
                    <a:gd name="connsiteX51" fmla="*/ 998706 w 3482502"/>
                    <a:gd name="connsiteY51" fmla="*/ 2286820 h 3862701"/>
                    <a:gd name="connsiteX52" fmla="*/ 1037617 w 3482502"/>
                    <a:gd name="connsiteY52" fmla="*/ 2053357 h 3862701"/>
                    <a:gd name="connsiteX53" fmla="*/ 830094 w 3482502"/>
                    <a:gd name="connsiteY53" fmla="*/ 1858803 h 3862701"/>
                    <a:gd name="connsiteX54" fmla="*/ 771728 w 3482502"/>
                    <a:gd name="connsiteY54" fmla="*/ 2046872 h 3862701"/>
                    <a:gd name="connsiteX55" fmla="*/ 907915 w 3482502"/>
                    <a:gd name="connsiteY55" fmla="*/ 2332216 h 3862701"/>
                    <a:gd name="connsiteX56" fmla="*/ 881974 w 3482502"/>
                    <a:gd name="connsiteY56" fmla="*/ 3078003 h 3862701"/>
                    <a:gd name="connsiteX57" fmla="*/ 778213 w 3482502"/>
                    <a:gd name="connsiteY57" fmla="*/ 2688897 h 3862701"/>
                    <a:gd name="connsiteX58" fmla="*/ 804153 w 3482502"/>
                    <a:gd name="connsiteY58" fmla="*/ 2390582 h 3862701"/>
                    <a:gd name="connsiteX59" fmla="*/ 654996 w 3482502"/>
                    <a:gd name="connsiteY59" fmla="*/ 2293306 h 3862701"/>
                    <a:gd name="connsiteX60" fmla="*/ 603115 w 3482502"/>
                    <a:gd name="connsiteY60" fmla="*/ 2578650 h 3862701"/>
                    <a:gd name="connsiteX61" fmla="*/ 460443 w 3482502"/>
                    <a:gd name="connsiteY61" fmla="*/ 3622752 h 3862701"/>
                    <a:gd name="connsiteX62" fmla="*/ 434502 w 3482502"/>
                    <a:gd name="connsiteY62" fmla="*/ 2974242 h 3862701"/>
                    <a:gd name="connsiteX63" fmla="*/ 246434 w 3482502"/>
                    <a:gd name="connsiteY63" fmla="*/ 3778395 h 3862701"/>
                    <a:gd name="connsiteX64" fmla="*/ 233464 w 3482502"/>
                    <a:gd name="connsiteY64" fmla="*/ 3694089 h 3862701"/>
                    <a:gd name="connsiteX65" fmla="*/ 149157 w 3482502"/>
                    <a:gd name="connsiteY65" fmla="*/ 3862701 h 3862701"/>
                    <a:gd name="connsiteX66" fmla="*/ 149157 w 3482502"/>
                    <a:gd name="connsiteY66" fmla="*/ 3661663 h 3862701"/>
                    <a:gd name="connsiteX67" fmla="*/ 0 w 3482502"/>
                    <a:gd name="connsiteY67" fmla="*/ 3797850 h 3862701"/>
                    <a:gd name="connsiteX0" fmla="*/ 109 w 3482611"/>
                    <a:gd name="connsiteY0" fmla="*/ 3797850 h 3862701"/>
                    <a:gd name="connsiteX1" fmla="*/ 224119 w 3482611"/>
                    <a:gd name="connsiteY1" fmla="*/ 3128790 h 3862701"/>
                    <a:gd name="connsiteX2" fmla="*/ 257169 w 3482611"/>
                    <a:gd name="connsiteY2" fmla="*/ 2383316 h 3862701"/>
                    <a:gd name="connsiteX3" fmla="*/ 233807 w 3482611"/>
                    <a:gd name="connsiteY3" fmla="*/ 2215329 h 3862701"/>
                    <a:gd name="connsiteX4" fmla="*/ 282875 w 3482611"/>
                    <a:gd name="connsiteY4" fmla="*/ 2078516 h 3862701"/>
                    <a:gd name="connsiteX5" fmla="*/ 268186 w 3482611"/>
                    <a:gd name="connsiteY5" fmla="*/ 1942641 h 3862701"/>
                    <a:gd name="connsiteX6" fmla="*/ 359993 w 3482611"/>
                    <a:gd name="connsiteY6" fmla="*/ 1736993 h 3862701"/>
                    <a:gd name="connsiteX7" fmla="*/ 363666 w 3482611"/>
                    <a:gd name="connsiteY7" fmla="*/ 1454227 h 3862701"/>
                    <a:gd name="connsiteX8" fmla="*/ 499540 w 3482611"/>
                    <a:gd name="connsiteY8" fmla="*/ 1263268 h 3862701"/>
                    <a:gd name="connsiteX9" fmla="*/ 559547 w 3482611"/>
                    <a:gd name="connsiteY9" fmla="*/ 1051994 h 3862701"/>
                    <a:gd name="connsiteX10" fmla="*/ 778634 w 3482611"/>
                    <a:gd name="connsiteY10" fmla="*/ 829937 h 3862701"/>
                    <a:gd name="connsiteX11" fmla="*/ 1009989 w 3482611"/>
                    <a:gd name="connsiteY11" fmla="*/ 510448 h 3862701"/>
                    <a:gd name="connsiteX12" fmla="*/ 1193603 w 3482611"/>
                    <a:gd name="connsiteY12" fmla="*/ 444347 h 3862701"/>
                    <a:gd name="connsiteX13" fmla="*/ 1347839 w 3482611"/>
                    <a:gd name="connsiteY13" fmla="*/ 257060 h 3862701"/>
                    <a:gd name="connsiteX14" fmla="*/ 1575521 w 3482611"/>
                    <a:gd name="connsiteY14" fmla="*/ 201976 h 3862701"/>
                    <a:gd name="connsiteX15" fmla="*/ 1759760 w 3482611"/>
                    <a:gd name="connsiteY15" fmla="*/ 31489 h 3862701"/>
                    <a:gd name="connsiteX16" fmla="*/ 1972128 w 3482611"/>
                    <a:gd name="connsiteY16" fmla="*/ 40395 h 3862701"/>
                    <a:gd name="connsiteX17" fmla="*/ 2155743 w 3482611"/>
                    <a:gd name="connsiteY17" fmla="*/ 0 h 3862701"/>
                    <a:gd name="connsiteX18" fmla="*/ 2368736 w 3482611"/>
                    <a:gd name="connsiteY18" fmla="*/ 102824 h 3862701"/>
                    <a:gd name="connsiteX19" fmla="*/ 2581728 w 3482611"/>
                    <a:gd name="connsiteY19" fmla="*/ 106496 h 3862701"/>
                    <a:gd name="connsiteX20" fmla="*/ 2735964 w 3482611"/>
                    <a:gd name="connsiteY20" fmla="*/ 209321 h 3862701"/>
                    <a:gd name="connsiteX21" fmla="*/ 2893873 w 3482611"/>
                    <a:gd name="connsiteY21" fmla="*/ 282766 h 3862701"/>
                    <a:gd name="connsiteX22" fmla="*/ 3004042 w 3482611"/>
                    <a:gd name="connsiteY22" fmla="*/ 378246 h 3862701"/>
                    <a:gd name="connsiteX23" fmla="*/ 3114210 w 3482611"/>
                    <a:gd name="connsiteY23" fmla="*/ 437002 h 3862701"/>
                    <a:gd name="connsiteX24" fmla="*/ 3228599 w 3482611"/>
                    <a:gd name="connsiteY24" fmla="*/ 582019 h 3862701"/>
                    <a:gd name="connsiteX25" fmla="*/ 3255632 w 3482611"/>
                    <a:gd name="connsiteY25" fmla="*/ 996284 h 3862701"/>
                    <a:gd name="connsiteX26" fmla="*/ 3184296 w 3482611"/>
                    <a:gd name="connsiteY26" fmla="*/ 1223263 h 3862701"/>
                    <a:gd name="connsiteX27" fmla="*/ 3326969 w 3482611"/>
                    <a:gd name="connsiteY27" fmla="*/ 1404846 h 3862701"/>
                    <a:gd name="connsiteX28" fmla="*/ 3482611 w 3482611"/>
                    <a:gd name="connsiteY28" fmla="*/ 2208999 h 3862701"/>
                    <a:gd name="connsiteX29" fmla="*/ 3132415 w 3482611"/>
                    <a:gd name="connsiteY29" fmla="*/ 1327025 h 3862701"/>
                    <a:gd name="connsiteX30" fmla="*/ 2944347 w 3482611"/>
                    <a:gd name="connsiteY30" fmla="*/ 1482667 h 3862701"/>
                    <a:gd name="connsiteX31" fmla="*/ 2470935 w 3482611"/>
                    <a:gd name="connsiteY31" fmla="*/ 2494344 h 3862701"/>
                    <a:gd name="connsiteX32" fmla="*/ 2814645 w 3482611"/>
                    <a:gd name="connsiteY32" fmla="*/ 1521578 h 3862701"/>
                    <a:gd name="connsiteX33" fmla="*/ 2483905 w 3482611"/>
                    <a:gd name="connsiteY33" fmla="*/ 1469697 h 3862701"/>
                    <a:gd name="connsiteX34" fmla="*/ 2548756 w 3482611"/>
                    <a:gd name="connsiteY34" fmla="*/ 1586429 h 3862701"/>
                    <a:gd name="connsiteX35" fmla="*/ 2503360 w 3482611"/>
                    <a:gd name="connsiteY35" fmla="*/ 1975535 h 3862701"/>
                    <a:gd name="connsiteX36" fmla="*/ 2438509 w 3482611"/>
                    <a:gd name="connsiteY36" fmla="*/ 1618855 h 3862701"/>
                    <a:gd name="connsiteX37" fmla="*/ 2153164 w 3482611"/>
                    <a:gd name="connsiteY37" fmla="*/ 1495638 h 3862701"/>
                    <a:gd name="connsiteX38" fmla="*/ 2185590 w 3482611"/>
                    <a:gd name="connsiteY38" fmla="*/ 1664250 h 3862701"/>
                    <a:gd name="connsiteX39" fmla="*/ 2393113 w 3482611"/>
                    <a:gd name="connsiteY39" fmla="*/ 2046872 h 3862701"/>
                    <a:gd name="connsiteX40" fmla="*/ 2127224 w 3482611"/>
                    <a:gd name="connsiteY40" fmla="*/ 1703161 h 3862701"/>
                    <a:gd name="connsiteX41" fmla="*/ 1731632 w 3482611"/>
                    <a:gd name="connsiteY41" fmla="*/ 1787467 h 3862701"/>
                    <a:gd name="connsiteX42" fmla="*/ 1524109 w 3482611"/>
                    <a:gd name="connsiteY42" fmla="*/ 1437272 h 3862701"/>
                    <a:gd name="connsiteX43" fmla="*/ 1420347 w 3482611"/>
                    <a:gd name="connsiteY43" fmla="*/ 1476182 h 3862701"/>
                    <a:gd name="connsiteX44" fmla="*/ 1517624 w 3482611"/>
                    <a:gd name="connsiteY44" fmla="*/ 1761527 h 3862701"/>
                    <a:gd name="connsiteX45" fmla="*/ 1517624 w 3482611"/>
                    <a:gd name="connsiteY45" fmla="*/ 2487859 h 3862701"/>
                    <a:gd name="connsiteX46" fmla="*/ 1342526 w 3482611"/>
                    <a:gd name="connsiteY46" fmla="*/ 2020931 h 3862701"/>
                    <a:gd name="connsiteX47" fmla="*/ 1323071 w 3482611"/>
                    <a:gd name="connsiteY47" fmla="*/ 1748557 h 3862701"/>
                    <a:gd name="connsiteX48" fmla="*/ 1096092 w 3482611"/>
                    <a:gd name="connsiteY48" fmla="*/ 1579944 h 3862701"/>
                    <a:gd name="connsiteX49" fmla="*/ 972875 w 3482611"/>
                    <a:gd name="connsiteY49" fmla="*/ 1703161 h 3862701"/>
                    <a:gd name="connsiteX50" fmla="*/ 1219309 w 3482611"/>
                    <a:gd name="connsiteY50" fmla="*/ 1949595 h 3862701"/>
                    <a:gd name="connsiteX51" fmla="*/ 1115547 w 3482611"/>
                    <a:gd name="connsiteY51" fmla="*/ 2779689 h 3862701"/>
                    <a:gd name="connsiteX52" fmla="*/ 998815 w 3482611"/>
                    <a:gd name="connsiteY52" fmla="*/ 2286820 h 3862701"/>
                    <a:gd name="connsiteX53" fmla="*/ 1037726 w 3482611"/>
                    <a:gd name="connsiteY53" fmla="*/ 2053357 h 3862701"/>
                    <a:gd name="connsiteX54" fmla="*/ 830203 w 3482611"/>
                    <a:gd name="connsiteY54" fmla="*/ 1858803 h 3862701"/>
                    <a:gd name="connsiteX55" fmla="*/ 771837 w 3482611"/>
                    <a:gd name="connsiteY55" fmla="*/ 2046872 h 3862701"/>
                    <a:gd name="connsiteX56" fmla="*/ 908024 w 3482611"/>
                    <a:gd name="connsiteY56" fmla="*/ 2332216 h 3862701"/>
                    <a:gd name="connsiteX57" fmla="*/ 882083 w 3482611"/>
                    <a:gd name="connsiteY57" fmla="*/ 3078003 h 3862701"/>
                    <a:gd name="connsiteX58" fmla="*/ 778322 w 3482611"/>
                    <a:gd name="connsiteY58" fmla="*/ 2688897 h 3862701"/>
                    <a:gd name="connsiteX59" fmla="*/ 804262 w 3482611"/>
                    <a:gd name="connsiteY59" fmla="*/ 2390582 h 3862701"/>
                    <a:gd name="connsiteX60" fmla="*/ 655105 w 3482611"/>
                    <a:gd name="connsiteY60" fmla="*/ 2293306 h 3862701"/>
                    <a:gd name="connsiteX61" fmla="*/ 603224 w 3482611"/>
                    <a:gd name="connsiteY61" fmla="*/ 2578650 h 3862701"/>
                    <a:gd name="connsiteX62" fmla="*/ 460552 w 3482611"/>
                    <a:gd name="connsiteY62" fmla="*/ 3622752 h 3862701"/>
                    <a:gd name="connsiteX63" fmla="*/ 434611 w 3482611"/>
                    <a:gd name="connsiteY63" fmla="*/ 2974242 h 3862701"/>
                    <a:gd name="connsiteX64" fmla="*/ 246543 w 3482611"/>
                    <a:gd name="connsiteY64" fmla="*/ 3778395 h 3862701"/>
                    <a:gd name="connsiteX65" fmla="*/ 233573 w 3482611"/>
                    <a:gd name="connsiteY65" fmla="*/ 3694089 h 3862701"/>
                    <a:gd name="connsiteX66" fmla="*/ 149266 w 3482611"/>
                    <a:gd name="connsiteY66" fmla="*/ 3862701 h 3862701"/>
                    <a:gd name="connsiteX67" fmla="*/ 149266 w 3482611"/>
                    <a:gd name="connsiteY67" fmla="*/ 3661663 h 3862701"/>
                    <a:gd name="connsiteX68" fmla="*/ 109 w 3482611"/>
                    <a:gd name="connsiteY68"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106496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27224 w 3482611"/>
                    <a:gd name="connsiteY41" fmla="*/ 1703161 h 3862701"/>
                    <a:gd name="connsiteX42" fmla="*/ 1731632 w 3482611"/>
                    <a:gd name="connsiteY42" fmla="*/ 1787467 h 3862701"/>
                    <a:gd name="connsiteX43" fmla="*/ 1524109 w 3482611"/>
                    <a:gd name="connsiteY43" fmla="*/ 1437272 h 3862701"/>
                    <a:gd name="connsiteX44" fmla="*/ 1420347 w 3482611"/>
                    <a:gd name="connsiteY44" fmla="*/ 1476182 h 3862701"/>
                    <a:gd name="connsiteX45" fmla="*/ 1517624 w 3482611"/>
                    <a:gd name="connsiteY45" fmla="*/ 1761527 h 3862701"/>
                    <a:gd name="connsiteX46" fmla="*/ 1517624 w 3482611"/>
                    <a:gd name="connsiteY46" fmla="*/ 2487859 h 3862701"/>
                    <a:gd name="connsiteX47" fmla="*/ 1342526 w 3482611"/>
                    <a:gd name="connsiteY47" fmla="*/ 2020931 h 3862701"/>
                    <a:gd name="connsiteX48" fmla="*/ 1323071 w 3482611"/>
                    <a:gd name="connsiteY48" fmla="*/ 1748557 h 3862701"/>
                    <a:gd name="connsiteX49" fmla="*/ 1096092 w 3482611"/>
                    <a:gd name="connsiteY49" fmla="*/ 1579944 h 3862701"/>
                    <a:gd name="connsiteX50" fmla="*/ 972875 w 3482611"/>
                    <a:gd name="connsiteY50" fmla="*/ 1703161 h 3862701"/>
                    <a:gd name="connsiteX51" fmla="*/ 1219309 w 3482611"/>
                    <a:gd name="connsiteY51" fmla="*/ 1949595 h 3862701"/>
                    <a:gd name="connsiteX52" fmla="*/ 1115547 w 3482611"/>
                    <a:gd name="connsiteY52" fmla="*/ 2779689 h 3862701"/>
                    <a:gd name="connsiteX53" fmla="*/ 998815 w 3482611"/>
                    <a:gd name="connsiteY53" fmla="*/ 2286820 h 3862701"/>
                    <a:gd name="connsiteX54" fmla="*/ 1037726 w 3482611"/>
                    <a:gd name="connsiteY54" fmla="*/ 2053357 h 3862701"/>
                    <a:gd name="connsiteX55" fmla="*/ 830203 w 3482611"/>
                    <a:gd name="connsiteY55" fmla="*/ 1858803 h 3862701"/>
                    <a:gd name="connsiteX56" fmla="*/ 771837 w 3482611"/>
                    <a:gd name="connsiteY56" fmla="*/ 2046872 h 3862701"/>
                    <a:gd name="connsiteX57" fmla="*/ 908024 w 3482611"/>
                    <a:gd name="connsiteY57" fmla="*/ 2332216 h 3862701"/>
                    <a:gd name="connsiteX58" fmla="*/ 882083 w 3482611"/>
                    <a:gd name="connsiteY58" fmla="*/ 3078003 h 3862701"/>
                    <a:gd name="connsiteX59" fmla="*/ 778322 w 3482611"/>
                    <a:gd name="connsiteY59" fmla="*/ 2688897 h 3862701"/>
                    <a:gd name="connsiteX60" fmla="*/ 804262 w 3482611"/>
                    <a:gd name="connsiteY60" fmla="*/ 2390582 h 3862701"/>
                    <a:gd name="connsiteX61" fmla="*/ 655105 w 3482611"/>
                    <a:gd name="connsiteY61" fmla="*/ 2293306 h 3862701"/>
                    <a:gd name="connsiteX62" fmla="*/ 603224 w 3482611"/>
                    <a:gd name="connsiteY62" fmla="*/ 2578650 h 3862701"/>
                    <a:gd name="connsiteX63" fmla="*/ 460552 w 3482611"/>
                    <a:gd name="connsiteY63" fmla="*/ 3622752 h 3862701"/>
                    <a:gd name="connsiteX64" fmla="*/ 434611 w 3482611"/>
                    <a:gd name="connsiteY64" fmla="*/ 2974242 h 3862701"/>
                    <a:gd name="connsiteX65" fmla="*/ 246543 w 3482611"/>
                    <a:gd name="connsiteY65" fmla="*/ 3778395 h 3862701"/>
                    <a:gd name="connsiteX66" fmla="*/ 233573 w 3482611"/>
                    <a:gd name="connsiteY66" fmla="*/ 3694089 h 3862701"/>
                    <a:gd name="connsiteX67" fmla="*/ 149266 w 3482611"/>
                    <a:gd name="connsiteY67" fmla="*/ 3862701 h 3862701"/>
                    <a:gd name="connsiteX68" fmla="*/ 149266 w 3482611"/>
                    <a:gd name="connsiteY68" fmla="*/ 3661663 h 3862701"/>
                    <a:gd name="connsiteX69" fmla="*/ 109 w 3482611"/>
                    <a:gd name="connsiteY69"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106496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27224 w 3482611"/>
                    <a:gd name="connsiteY41" fmla="*/ 1703161 h 3862701"/>
                    <a:gd name="connsiteX42" fmla="*/ 1731632 w 3482611"/>
                    <a:gd name="connsiteY42" fmla="*/ 1787467 h 3862701"/>
                    <a:gd name="connsiteX43" fmla="*/ 1524109 w 3482611"/>
                    <a:gd name="connsiteY43" fmla="*/ 1437272 h 3862701"/>
                    <a:gd name="connsiteX44" fmla="*/ 1420347 w 3482611"/>
                    <a:gd name="connsiteY44" fmla="*/ 1476182 h 3862701"/>
                    <a:gd name="connsiteX45" fmla="*/ 1517624 w 3482611"/>
                    <a:gd name="connsiteY45" fmla="*/ 1761527 h 3862701"/>
                    <a:gd name="connsiteX46" fmla="*/ 1517624 w 3482611"/>
                    <a:gd name="connsiteY46" fmla="*/ 2487859 h 3862701"/>
                    <a:gd name="connsiteX47" fmla="*/ 1342526 w 3482611"/>
                    <a:gd name="connsiteY47" fmla="*/ 2020931 h 3862701"/>
                    <a:gd name="connsiteX48" fmla="*/ 1323071 w 3482611"/>
                    <a:gd name="connsiteY48" fmla="*/ 1748557 h 3862701"/>
                    <a:gd name="connsiteX49" fmla="*/ 1096092 w 3482611"/>
                    <a:gd name="connsiteY49" fmla="*/ 1579944 h 3862701"/>
                    <a:gd name="connsiteX50" fmla="*/ 972875 w 3482611"/>
                    <a:gd name="connsiteY50" fmla="*/ 1703161 h 3862701"/>
                    <a:gd name="connsiteX51" fmla="*/ 1219309 w 3482611"/>
                    <a:gd name="connsiteY51" fmla="*/ 1949595 h 3862701"/>
                    <a:gd name="connsiteX52" fmla="*/ 1115547 w 3482611"/>
                    <a:gd name="connsiteY52" fmla="*/ 2779689 h 3862701"/>
                    <a:gd name="connsiteX53" fmla="*/ 998815 w 3482611"/>
                    <a:gd name="connsiteY53" fmla="*/ 2286820 h 3862701"/>
                    <a:gd name="connsiteX54" fmla="*/ 1037726 w 3482611"/>
                    <a:gd name="connsiteY54" fmla="*/ 2053357 h 3862701"/>
                    <a:gd name="connsiteX55" fmla="*/ 830203 w 3482611"/>
                    <a:gd name="connsiteY55" fmla="*/ 1858803 h 3862701"/>
                    <a:gd name="connsiteX56" fmla="*/ 771837 w 3482611"/>
                    <a:gd name="connsiteY56" fmla="*/ 2046872 h 3862701"/>
                    <a:gd name="connsiteX57" fmla="*/ 908024 w 3482611"/>
                    <a:gd name="connsiteY57" fmla="*/ 2332216 h 3862701"/>
                    <a:gd name="connsiteX58" fmla="*/ 882083 w 3482611"/>
                    <a:gd name="connsiteY58" fmla="*/ 3078003 h 3862701"/>
                    <a:gd name="connsiteX59" fmla="*/ 778322 w 3482611"/>
                    <a:gd name="connsiteY59" fmla="*/ 2688897 h 3862701"/>
                    <a:gd name="connsiteX60" fmla="*/ 804262 w 3482611"/>
                    <a:gd name="connsiteY60" fmla="*/ 2390582 h 3862701"/>
                    <a:gd name="connsiteX61" fmla="*/ 655105 w 3482611"/>
                    <a:gd name="connsiteY61" fmla="*/ 2293306 h 3862701"/>
                    <a:gd name="connsiteX62" fmla="*/ 603224 w 3482611"/>
                    <a:gd name="connsiteY62" fmla="*/ 2578650 h 3862701"/>
                    <a:gd name="connsiteX63" fmla="*/ 460552 w 3482611"/>
                    <a:gd name="connsiteY63" fmla="*/ 3622752 h 3862701"/>
                    <a:gd name="connsiteX64" fmla="*/ 434611 w 3482611"/>
                    <a:gd name="connsiteY64" fmla="*/ 2974242 h 3862701"/>
                    <a:gd name="connsiteX65" fmla="*/ 246543 w 3482611"/>
                    <a:gd name="connsiteY65" fmla="*/ 3778395 h 3862701"/>
                    <a:gd name="connsiteX66" fmla="*/ 233573 w 3482611"/>
                    <a:gd name="connsiteY66" fmla="*/ 3694089 h 3862701"/>
                    <a:gd name="connsiteX67" fmla="*/ 149266 w 3482611"/>
                    <a:gd name="connsiteY67" fmla="*/ 3862701 h 3862701"/>
                    <a:gd name="connsiteX68" fmla="*/ 149266 w 3482611"/>
                    <a:gd name="connsiteY68" fmla="*/ 3661663 h 3862701"/>
                    <a:gd name="connsiteX69" fmla="*/ 109 w 3482611"/>
                    <a:gd name="connsiteY69"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106496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27224 w 3482611"/>
                    <a:gd name="connsiteY41" fmla="*/ 1703161 h 3862701"/>
                    <a:gd name="connsiteX42" fmla="*/ 1731632 w 3482611"/>
                    <a:gd name="connsiteY42" fmla="*/ 1787467 h 3862701"/>
                    <a:gd name="connsiteX43" fmla="*/ 1524109 w 3482611"/>
                    <a:gd name="connsiteY43" fmla="*/ 1437272 h 3862701"/>
                    <a:gd name="connsiteX44" fmla="*/ 1420347 w 3482611"/>
                    <a:gd name="connsiteY44" fmla="*/ 1476182 h 3862701"/>
                    <a:gd name="connsiteX45" fmla="*/ 1517624 w 3482611"/>
                    <a:gd name="connsiteY45" fmla="*/ 1761527 h 3862701"/>
                    <a:gd name="connsiteX46" fmla="*/ 1517624 w 3482611"/>
                    <a:gd name="connsiteY46" fmla="*/ 2487859 h 3862701"/>
                    <a:gd name="connsiteX47" fmla="*/ 1342526 w 3482611"/>
                    <a:gd name="connsiteY47" fmla="*/ 2020931 h 3862701"/>
                    <a:gd name="connsiteX48" fmla="*/ 1323071 w 3482611"/>
                    <a:gd name="connsiteY48" fmla="*/ 1748557 h 3862701"/>
                    <a:gd name="connsiteX49" fmla="*/ 1096092 w 3482611"/>
                    <a:gd name="connsiteY49" fmla="*/ 1579944 h 3862701"/>
                    <a:gd name="connsiteX50" fmla="*/ 972875 w 3482611"/>
                    <a:gd name="connsiteY50" fmla="*/ 1703161 h 3862701"/>
                    <a:gd name="connsiteX51" fmla="*/ 1219309 w 3482611"/>
                    <a:gd name="connsiteY51" fmla="*/ 1949595 h 3862701"/>
                    <a:gd name="connsiteX52" fmla="*/ 1115547 w 3482611"/>
                    <a:gd name="connsiteY52" fmla="*/ 2779689 h 3862701"/>
                    <a:gd name="connsiteX53" fmla="*/ 998815 w 3482611"/>
                    <a:gd name="connsiteY53" fmla="*/ 2286820 h 3862701"/>
                    <a:gd name="connsiteX54" fmla="*/ 1037726 w 3482611"/>
                    <a:gd name="connsiteY54" fmla="*/ 2053357 h 3862701"/>
                    <a:gd name="connsiteX55" fmla="*/ 830203 w 3482611"/>
                    <a:gd name="connsiteY55" fmla="*/ 1858803 h 3862701"/>
                    <a:gd name="connsiteX56" fmla="*/ 771837 w 3482611"/>
                    <a:gd name="connsiteY56" fmla="*/ 2046872 h 3862701"/>
                    <a:gd name="connsiteX57" fmla="*/ 908024 w 3482611"/>
                    <a:gd name="connsiteY57" fmla="*/ 2332216 h 3862701"/>
                    <a:gd name="connsiteX58" fmla="*/ 882083 w 3482611"/>
                    <a:gd name="connsiteY58" fmla="*/ 3078003 h 3862701"/>
                    <a:gd name="connsiteX59" fmla="*/ 778322 w 3482611"/>
                    <a:gd name="connsiteY59" fmla="*/ 2688897 h 3862701"/>
                    <a:gd name="connsiteX60" fmla="*/ 804262 w 3482611"/>
                    <a:gd name="connsiteY60" fmla="*/ 2390582 h 3862701"/>
                    <a:gd name="connsiteX61" fmla="*/ 655105 w 3482611"/>
                    <a:gd name="connsiteY61" fmla="*/ 2293306 h 3862701"/>
                    <a:gd name="connsiteX62" fmla="*/ 603224 w 3482611"/>
                    <a:gd name="connsiteY62" fmla="*/ 2578650 h 3862701"/>
                    <a:gd name="connsiteX63" fmla="*/ 460552 w 3482611"/>
                    <a:gd name="connsiteY63" fmla="*/ 3622752 h 3862701"/>
                    <a:gd name="connsiteX64" fmla="*/ 434611 w 3482611"/>
                    <a:gd name="connsiteY64" fmla="*/ 2974242 h 3862701"/>
                    <a:gd name="connsiteX65" fmla="*/ 246543 w 3482611"/>
                    <a:gd name="connsiteY65" fmla="*/ 3778395 h 3862701"/>
                    <a:gd name="connsiteX66" fmla="*/ 233573 w 3482611"/>
                    <a:gd name="connsiteY66" fmla="*/ 3694089 h 3862701"/>
                    <a:gd name="connsiteX67" fmla="*/ 149266 w 3482611"/>
                    <a:gd name="connsiteY67" fmla="*/ 3862701 h 3862701"/>
                    <a:gd name="connsiteX68" fmla="*/ 149266 w 3482611"/>
                    <a:gd name="connsiteY68" fmla="*/ 3661663 h 3862701"/>
                    <a:gd name="connsiteX69" fmla="*/ 109 w 3482611"/>
                    <a:gd name="connsiteY69"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106496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27224 w 3482611"/>
                    <a:gd name="connsiteY41" fmla="*/ 1703161 h 3862701"/>
                    <a:gd name="connsiteX42" fmla="*/ 1731632 w 3482611"/>
                    <a:gd name="connsiteY42" fmla="*/ 1776450 h 3862701"/>
                    <a:gd name="connsiteX43" fmla="*/ 1524109 w 3482611"/>
                    <a:gd name="connsiteY43" fmla="*/ 1437272 h 3862701"/>
                    <a:gd name="connsiteX44" fmla="*/ 1420347 w 3482611"/>
                    <a:gd name="connsiteY44" fmla="*/ 1476182 h 3862701"/>
                    <a:gd name="connsiteX45" fmla="*/ 1517624 w 3482611"/>
                    <a:gd name="connsiteY45" fmla="*/ 1761527 h 3862701"/>
                    <a:gd name="connsiteX46" fmla="*/ 1517624 w 3482611"/>
                    <a:gd name="connsiteY46" fmla="*/ 2487859 h 3862701"/>
                    <a:gd name="connsiteX47" fmla="*/ 1342526 w 3482611"/>
                    <a:gd name="connsiteY47" fmla="*/ 2020931 h 3862701"/>
                    <a:gd name="connsiteX48" fmla="*/ 1323071 w 3482611"/>
                    <a:gd name="connsiteY48" fmla="*/ 1748557 h 3862701"/>
                    <a:gd name="connsiteX49" fmla="*/ 1096092 w 3482611"/>
                    <a:gd name="connsiteY49" fmla="*/ 1579944 h 3862701"/>
                    <a:gd name="connsiteX50" fmla="*/ 972875 w 3482611"/>
                    <a:gd name="connsiteY50" fmla="*/ 1703161 h 3862701"/>
                    <a:gd name="connsiteX51" fmla="*/ 1219309 w 3482611"/>
                    <a:gd name="connsiteY51" fmla="*/ 1949595 h 3862701"/>
                    <a:gd name="connsiteX52" fmla="*/ 1115547 w 3482611"/>
                    <a:gd name="connsiteY52" fmla="*/ 2779689 h 3862701"/>
                    <a:gd name="connsiteX53" fmla="*/ 998815 w 3482611"/>
                    <a:gd name="connsiteY53" fmla="*/ 2286820 h 3862701"/>
                    <a:gd name="connsiteX54" fmla="*/ 1037726 w 3482611"/>
                    <a:gd name="connsiteY54" fmla="*/ 2053357 h 3862701"/>
                    <a:gd name="connsiteX55" fmla="*/ 830203 w 3482611"/>
                    <a:gd name="connsiteY55" fmla="*/ 1858803 h 3862701"/>
                    <a:gd name="connsiteX56" fmla="*/ 771837 w 3482611"/>
                    <a:gd name="connsiteY56" fmla="*/ 2046872 h 3862701"/>
                    <a:gd name="connsiteX57" fmla="*/ 908024 w 3482611"/>
                    <a:gd name="connsiteY57" fmla="*/ 2332216 h 3862701"/>
                    <a:gd name="connsiteX58" fmla="*/ 882083 w 3482611"/>
                    <a:gd name="connsiteY58" fmla="*/ 3078003 h 3862701"/>
                    <a:gd name="connsiteX59" fmla="*/ 778322 w 3482611"/>
                    <a:gd name="connsiteY59" fmla="*/ 2688897 h 3862701"/>
                    <a:gd name="connsiteX60" fmla="*/ 804262 w 3482611"/>
                    <a:gd name="connsiteY60" fmla="*/ 2390582 h 3862701"/>
                    <a:gd name="connsiteX61" fmla="*/ 655105 w 3482611"/>
                    <a:gd name="connsiteY61" fmla="*/ 2293306 h 3862701"/>
                    <a:gd name="connsiteX62" fmla="*/ 603224 w 3482611"/>
                    <a:gd name="connsiteY62" fmla="*/ 2578650 h 3862701"/>
                    <a:gd name="connsiteX63" fmla="*/ 460552 w 3482611"/>
                    <a:gd name="connsiteY63" fmla="*/ 3622752 h 3862701"/>
                    <a:gd name="connsiteX64" fmla="*/ 434611 w 3482611"/>
                    <a:gd name="connsiteY64" fmla="*/ 2974242 h 3862701"/>
                    <a:gd name="connsiteX65" fmla="*/ 246543 w 3482611"/>
                    <a:gd name="connsiteY65" fmla="*/ 3778395 h 3862701"/>
                    <a:gd name="connsiteX66" fmla="*/ 233573 w 3482611"/>
                    <a:gd name="connsiteY66" fmla="*/ 3694089 h 3862701"/>
                    <a:gd name="connsiteX67" fmla="*/ 149266 w 3482611"/>
                    <a:gd name="connsiteY67" fmla="*/ 3862701 h 3862701"/>
                    <a:gd name="connsiteX68" fmla="*/ 149266 w 3482611"/>
                    <a:gd name="connsiteY68" fmla="*/ 3661663 h 3862701"/>
                    <a:gd name="connsiteX69" fmla="*/ 109 w 3482611"/>
                    <a:gd name="connsiteY69"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106496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23552 w 3482611"/>
                    <a:gd name="connsiteY41" fmla="*/ 1699489 h 3862701"/>
                    <a:gd name="connsiteX42" fmla="*/ 1731632 w 3482611"/>
                    <a:gd name="connsiteY42" fmla="*/ 1776450 h 3862701"/>
                    <a:gd name="connsiteX43" fmla="*/ 1524109 w 3482611"/>
                    <a:gd name="connsiteY43" fmla="*/ 1437272 h 3862701"/>
                    <a:gd name="connsiteX44" fmla="*/ 1420347 w 3482611"/>
                    <a:gd name="connsiteY44" fmla="*/ 1476182 h 3862701"/>
                    <a:gd name="connsiteX45" fmla="*/ 1517624 w 3482611"/>
                    <a:gd name="connsiteY45" fmla="*/ 1761527 h 3862701"/>
                    <a:gd name="connsiteX46" fmla="*/ 1517624 w 3482611"/>
                    <a:gd name="connsiteY46" fmla="*/ 2487859 h 3862701"/>
                    <a:gd name="connsiteX47" fmla="*/ 1342526 w 3482611"/>
                    <a:gd name="connsiteY47" fmla="*/ 2020931 h 3862701"/>
                    <a:gd name="connsiteX48" fmla="*/ 1323071 w 3482611"/>
                    <a:gd name="connsiteY48" fmla="*/ 1748557 h 3862701"/>
                    <a:gd name="connsiteX49" fmla="*/ 1096092 w 3482611"/>
                    <a:gd name="connsiteY49" fmla="*/ 1579944 h 3862701"/>
                    <a:gd name="connsiteX50" fmla="*/ 972875 w 3482611"/>
                    <a:gd name="connsiteY50" fmla="*/ 1703161 h 3862701"/>
                    <a:gd name="connsiteX51" fmla="*/ 1219309 w 3482611"/>
                    <a:gd name="connsiteY51" fmla="*/ 1949595 h 3862701"/>
                    <a:gd name="connsiteX52" fmla="*/ 1115547 w 3482611"/>
                    <a:gd name="connsiteY52" fmla="*/ 2779689 h 3862701"/>
                    <a:gd name="connsiteX53" fmla="*/ 998815 w 3482611"/>
                    <a:gd name="connsiteY53" fmla="*/ 2286820 h 3862701"/>
                    <a:gd name="connsiteX54" fmla="*/ 1037726 w 3482611"/>
                    <a:gd name="connsiteY54" fmla="*/ 2053357 h 3862701"/>
                    <a:gd name="connsiteX55" fmla="*/ 830203 w 3482611"/>
                    <a:gd name="connsiteY55" fmla="*/ 1858803 h 3862701"/>
                    <a:gd name="connsiteX56" fmla="*/ 771837 w 3482611"/>
                    <a:gd name="connsiteY56" fmla="*/ 2046872 h 3862701"/>
                    <a:gd name="connsiteX57" fmla="*/ 908024 w 3482611"/>
                    <a:gd name="connsiteY57" fmla="*/ 2332216 h 3862701"/>
                    <a:gd name="connsiteX58" fmla="*/ 882083 w 3482611"/>
                    <a:gd name="connsiteY58" fmla="*/ 3078003 h 3862701"/>
                    <a:gd name="connsiteX59" fmla="*/ 778322 w 3482611"/>
                    <a:gd name="connsiteY59" fmla="*/ 2688897 h 3862701"/>
                    <a:gd name="connsiteX60" fmla="*/ 804262 w 3482611"/>
                    <a:gd name="connsiteY60" fmla="*/ 2390582 h 3862701"/>
                    <a:gd name="connsiteX61" fmla="*/ 655105 w 3482611"/>
                    <a:gd name="connsiteY61" fmla="*/ 2293306 h 3862701"/>
                    <a:gd name="connsiteX62" fmla="*/ 603224 w 3482611"/>
                    <a:gd name="connsiteY62" fmla="*/ 2578650 h 3862701"/>
                    <a:gd name="connsiteX63" fmla="*/ 460552 w 3482611"/>
                    <a:gd name="connsiteY63" fmla="*/ 3622752 h 3862701"/>
                    <a:gd name="connsiteX64" fmla="*/ 434611 w 3482611"/>
                    <a:gd name="connsiteY64" fmla="*/ 2974242 h 3862701"/>
                    <a:gd name="connsiteX65" fmla="*/ 246543 w 3482611"/>
                    <a:gd name="connsiteY65" fmla="*/ 3778395 h 3862701"/>
                    <a:gd name="connsiteX66" fmla="*/ 233573 w 3482611"/>
                    <a:gd name="connsiteY66" fmla="*/ 3694089 h 3862701"/>
                    <a:gd name="connsiteX67" fmla="*/ 149266 w 3482611"/>
                    <a:gd name="connsiteY67" fmla="*/ 3862701 h 3862701"/>
                    <a:gd name="connsiteX68" fmla="*/ 149266 w 3482611"/>
                    <a:gd name="connsiteY68" fmla="*/ 3661663 h 3862701"/>
                    <a:gd name="connsiteX69" fmla="*/ 109 w 3482611"/>
                    <a:gd name="connsiteY69"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106496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23552 w 3482611"/>
                    <a:gd name="connsiteY41" fmla="*/ 1699489 h 3862701"/>
                    <a:gd name="connsiteX42" fmla="*/ 1731632 w 3482611"/>
                    <a:gd name="connsiteY42" fmla="*/ 1776450 h 3862701"/>
                    <a:gd name="connsiteX43" fmla="*/ 1524109 w 3482611"/>
                    <a:gd name="connsiteY43" fmla="*/ 1437272 h 3862701"/>
                    <a:gd name="connsiteX44" fmla="*/ 1420347 w 3482611"/>
                    <a:gd name="connsiteY44" fmla="*/ 1476182 h 3862701"/>
                    <a:gd name="connsiteX45" fmla="*/ 1517624 w 3482611"/>
                    <a:gd name="connsiteY45" fmla="*/ 1761527 h 3862701"/>
                    <a:gd name="connsiteX46" fmla="*/ 1517624 w 3482611"/>
                    <a:gd name="connsiteY46" fmla="*/ 2487859 h 3862701"/>
                    <a:gd name="connsiteX47" fmla="*/ 1342526 w 3482611"/>
                    <a:gd name="connsiteY47" fmla="*/ 2020931 h 3862701"/>
                    <a:gd name="connsiteX48" fmla="*/ 1323071 w 3482611"/>
                    <a:gd name="connsiteY48" fmla="*/ 1748557 h 3862701"/>
                    <a:gd name="connsiteX49" fmla="*/ 1096092 w 3482611"/>
                    <a:gd name="connsiteY49" fmla="*/ 1579944 h 3862701"/>
                    <a:gd name="connsiteX50" fmla="*/ 972875 w 3482611"/>
                    <a:gd name="connsiteY50" fmla="*/ 1703161 h 3862701"/>
                    <a:gd name="connsiteX51" fmla="*/ 1219309 w 3482611"/>
                    <a:gd name="connsiteY51" fmla="*/ 1949595 h 3862701"/>
                    <a:gd name="connsiteX52" fmla="*/ 1115547 w 3482611"/>
                    <a:gd name="connsiteY52" fmla="*/ 2779689 h 3862701"/>
                    <a:gd name="connsiteX53" fmla="*/ 998815 w 3482611"/>
                    <a:gd name="connsiteY53" fmla="*/ 2286820 h 3862701"/>
                    <a:gd name="connsiteX54" fmla="*/ 1037726 w 3482611"/>
                    <a:gd name="connsiteY54" fmla="*/ 2053357 h 3862701"/>
                    <a:gd name="connsiteX55" fmla="*/ 830203 w 3482611"/>
                    <a:gd name="connsiteY55" fmla="*/ 1858803 h 3862701"/>
                    <a:gd name="connsiteX56" fmla="*/ 771837 w 3482611"/>
                    <a:gd name="connsiteY56" fmla="*/ 2046872 h 3862701"/>
                    <a:gd name="connsiteX57" fmla="*/ 908024 w 3482611"/>
                    <a:gd name="connsiteY57" fmla="*/ 2332216 h 3862701"/>
                    <a:gd name="connsiteX58" fmla="*/ 882083 w 3482611"/>
                    <a:gd name="connsiteY58" fmla="*/ 3078003 h 3862701"/>
                    <a:gd name="connsiteX59" fmla="*/ 778322 w 3482611"/>
                    <a:gd name="connsiteY59" fmla="*/ 2688897 h 3862701"/>
                    <a:gd name="connsiteX60" fmla="*/ 804262 w 3482611"/>
                    <a:gd name="connsiteY60" fmla="*/ 2390582 h 3862701"/>
                    <a:gd name="connsiteX61" fmla="*/ 655105 w 3482611"/>
                    <a:gd name="connsiteY61" fmla="*/ 2293306 h 3862701"/>
                    <a:gd name="connsiteX62" fmla="*/ 603224 w 3482611"/>
                    <a:gd name="connsiteY62" fmla="*/ 2578650 h 3862701"/>
                    <a:gd name="connsiteX63" fmla="*/ 460552 w 3482611"/>
                    <a:gd name="connsiteY63" fmla="*/ 3622752 h 3862701"/>
                    <a:gd name="connsiteX64" fmla="*/ 434611 w 3482611"/>
                    <a:gd name="connsiteY64" fmla="*/ 2974242 h 3862701"/>
                    <a:gd name="connsiteX65" fmla="*/ 246543 w 3482611"/>
                    <a:gd name="connsiteY65" fmla="*/ 3778395 h 3862701"/>
                    <a:gd name="connsiteX66" fmla="*/ 233573 w 3482611"/>
                    <a:gd name="connsiteY66" fmla="*/ 3694089 h 3862701"/>
                    <a:gd name="connsiteX67" fmla="*/ 149266 w 3482611"/>
                    <a:gd name="connsiteY67" fmla="*/ 3862701 h 3862701"/>
                    <a:gd name="connsiteX68" fmla="*/ 149266 w 3482611"/>
                    <a:gd name="connsiteY68" fmla="*/ 3661663 h 3862701"/>
                    <a:gd name="connsiteX69" fmla="*/ 109 w 3482611"/>
                    <a:gd name="connsiteY69"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106496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23552 w 3482611"/>
                    <a:gd name="connsiteY41" fmla="*/ 1699489 h 3862701"/>
                    <a:gd name="connsiteX42" fmla="*/ 1709599 w 3482611"/>
                    <a:gd name="connsiteY42" fmla="*/ 1776450 h 3862701"/>
                    <a:gd name="connsiteX43" fmla="*/ 1524109 w 3482611"/>
                    <a:gd name="connsiteY43" fmla="*/ 1437272 h 3862701"/>
                    <a:gd name="connsiteX44" fmla="*/ 1420347 w 3482611"/>
                    <a:gd name="connsiteY44" fmla="*/ 1476182 h 3862701"/>
                    <a:gd name="connsiteX45" fmla="*/ 1517624 w 3482611"/>
                    <a:gd name="connsiteY45" fmla="*/ 1761527 h 3862701"/>
                    <a:gd name="connsiteX46" fmla="*/ 1517624 w 3482611"/>
                    <a:gd name="connsiteY46" fmla="*/ 2487859 h 3862701"/>
                    <a:gd name="connsiteX47" fmla="*/ 1342526 w 3482611"/>
                    <a:gd name="connsiteY47" fmla="*/ 2020931 h 3862701"/>
                    <a:gd name="connsiteX48" fmla="*/ 1323071 w 3482611"/>
                    <a:gd name="connsiteY48" fmla="*/ 1748557 h 3862701"/>
                    <a:gd name="connsiteX49" fmla="*/ 1096092 w 3482611"/>
                    <a:gd name="connsiteY49" fmla="*/ 1579944 h 3862701"/>
                    <a:gd name="connsiteX50" fmla="*/ 972875 w 3482611"/>
                    <a:gd name="connsiteY50" fmla="*/ 1703161 h 3862701"/>
                    <a:gd name="connsiteX51" fmla="*/ 1219309 w 3482611"/>
                    <a:gd name="connsiteY51" fmla="*/ 1949595 h 3862701"/>
                    <a:gd name="connsiteX52" fmla="*/ 1115547 w 3482611"/>
                    <a:gd name="connsiteY52" fmla="*/ 2779689 h 3862701"/>
                    <a:gd name="connsiteX53" fmla="*/ 998815 w 3482611"/>
                    <a:gd name="connsiteY53" fmla="*/ 2286820 h 3862701"/>
                    <a:gd name="connsiteX54" fmla="*/ 1037726 w 3482611"/>
                    <a:gd name="connsiteY54" fmla="*/ 2053357 h 3862701"/>
                    <a:gd name="connsiteX55" fmla="*/ 830203 w 3482611"/>
                    <a:gd name="connsiteY55" fmla="*/ 1858803 h 3862701"/>
                    <a:gd name="connsiteX56" fmla="*/ 771837 w 3482611"/>
                    <a:gd name="connsiteY56" fmla="*/ 2046872 h 3862701"/>
                    <a:gd name="connsiteX57" fmla="*/ 908024 w 3482611"/>
                    <a:gd name="connsiteY57" fmla="*/ 2332216 h 3862701"/>
                    <a:gd name="connsiteX58" fmla="*/ 882083 w 3482611"/>
                    <a:gd name="connsiteY58" fmla="*/ 3078003 h 3862701"/>
                    <a:gd name="connsiteX59" fmla="*/ 778322 w 3482611"/>
                    <a:gd name="connsiteY59" fmla="*/ 2688897 h 3862701"/>
                    <a:gd name="connsiteX60" fmla="*/ 804262 w 3482611"/>
                    <a:gd name="connsiteY60" fmla="*/ 2390582 h 3862701"/>
                    <a:gd name="connsiteX61" fmla="*/ 655105 w 3482611"/>
                    <a:gd name="connsiteY61" fmla="*/ 2293306 h 3862701"/>
                    <a:gd name="connsiteX62" fmla="*/ 603224 w 3482611"/>
                    <a:gd name="connsiteY62" fmla="*/ 2578650 h 3862701"/>
                    <a:gd name="connsiteX63" fmla="*/ 460552 w 3482611"/>
                    <a:gd name="connsiteY63" fmla="*/ 3622752 h 3862701"/>
                    <a:gd name="connsiteX64" fmla="*/ 434611 w 3482611"/>
                    <a:gd name="connsiteY64" fmla="*/ 2974242 h 3862701"/>
                    <a:gd name="connsiteX65" fmla="*/ 246543 w 3482611"/>
                    <a:gd name="connsiteY65" fmla="*/ 3778395 h 3862701"/>
                    <a:gd name="connsiteX66" fmla="*/ 233573 w 3482611"/>
                    <a:gd name="connsiteY66" fmla="*/ 3694089 h 3862701"/>
                    <a:gd name="connsiteX67" fmla="*/ 149266 w 3482611"/>
                    <a:gd name="connsiteY67" fmla="*/ 3862701 h 3862701"/>
                    <a:gd name="connsiteX68" fmla="*/ 149266 w 3482611"/>
                    <a:gd name="connsiteY68" fmla="*/ 3661663 h 3862701"/>
                    <a:gd name="connsiteX69" fmla="*/ 109 w 3482611"/>
                    <a:gd name="connsiteY69"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23552 w 3482611"/>
                    <a:gd name="connsiteY41" fmla="*/ 1699489 h 3862701"/>
                    <a:gd name="connsiteX42" fmla="*/ 1709599 w 3482611"/>
                    <a:gd name="connsiteY42" fmla="*/ 1776450 h 3862701"/>
                    <a:gd name="connsiteX43" fmla="*/ 1524109 w 3482611"/>
                    <a:gd name="connsiteY43" fmla="*/ 1437272 h 3862701"/>
                    <a:gd name="connsiteX44" fmla="*/ 1420347 w 3482611"/>
                    <a:gd name="connsiteY44" fmla="*/ 1476182 h 3862701"/>
                    <a:gd name="connsiteX45" fmla="*/ 1517624 w 3482611"/>
                    <a:gd name="connsiteY45" fmla="*/ 1761527 h 3862701"/>
                    <a:gd name="connsiteX46" fmla="*/ 1517624 w 3482611"/>
                    <a:gd name="connsiteY46" fmla="*/ 2487859 h 3862701"/>
                    <a:gd name="connsiteX47" fmla="*/ 1342526 w 3482611"/>
                    <a:gd name="connsiteY47" fmla="*/ 2020931 h 3862701"/>
                    <a:gd name="connsiteX48" fmla="*/ 1323071 w 3482611"/>
                    <a:gd name="connsiteY48" fmla="*/ 1748557 h 3862701"/>
                    <a:gd name="connsiteX49" fmla="*/ 1096092 w 3482611"/>
                    <a:gd name="connsiteY49" fmla="*/ 1579944 h 3862701"/>
                    <a:gd name="connsiteX50" fmla="*/ 972875 w 3482611"/>
                    <a:gd name="connsiteY50" fmla="*/ 1703161 h 3862701"/>
                    <a:gd name="connsiteX51" fmla="*/ 1219309 w 3482611"/>
                    <a:gd name="connsiteY51" fmla="*/ 1949595 h 3862701"/>
                    <a:gd name="connsiteX52" fmla="*/ 1115547 w 3482611"/>
                    <a:gd name="connsiteY52" fmla="*/ 2779689 h 3862701"/>
                    <a:gd name="connsiteX53" fmla="*/ 998815 w 3482611"/>
                    <a:gd name="connsiteY53" fmla="*/ 2286820 h 3862701"/>
                    <a:gd name="connsiteX54" fmla="*/ 1037726 w 3482611"/>
                    <a:gd name="connsiteY54" fmla="*/ 2053357 h 3862701"/>
                    <a:gd name="connsiteX55" fmla="*/ 830203 w 3482611"/>
                    <a:gd name="connsiteY55" fmla="*/ 1858803 h 3862701"/>
                    <a:gd name="connsiteX56" fmla="*/ 771837 w 3482611"/>
                    <a:gd name="connsiteY56" fmla="*/ 2046872 h 3862701"/>
                    <a:gd name="connsiteX57" fmla="*/ 908024 w 3482611"/>
                    <a:gd name="connsiteY57" fmla="*/ 2332216 h 3862701"/>
                    <a:gd name="connsiteX58" fmla="*/ 882083 w 3482611"/>
                    <a:gd name="connsiteY58" fmla="*/ 3078003 h 3862701"/>
                    <a:gd name="connsiteX59" fmla="*/ 778322 w 3482611"/>
                    <a:gd name="connsiteY59" fmla="*/ 2688897 h 3862701"/>
                    <a:gd name="connsiteX60" fmla="*/ 804262 w 3482611"/>
                    <a:gd name="connsiteY60" fmla="*/ 2390582 h 3862701"/>
                    <a:gd name="connsiteX61" fmla="*/ 655105 w 3482611"/>
                    <a:gd name="connsiteY61" fmla="*/ 2293306 h 3862701"/>
                    <a:gd name="connsiteX62" fmla="*/ 603224 w 3482611"/>
                    <a:gd name="connsiteY62" fmla="*/ 2578650 h 3862701"/>
                    <a:gd name="connsiteX63" fmla="*/ 460552 w 3482611"/>
                    <a:gd name="connsiteY63" fmla="*/ 3622752 h 3862701"/>
                    <a:gd name="connsiteX64" fmla="*/ 434611 w 3482611"/>
                    <a:gd name="connsiteY64" fmla="*/ 2974242 h 3862701"/>
                    <a:gd name="connsiteX65" fmla="*/ 246543 w 3482611"/>
                    <a:gd name="connsiteY65" fmla="*/ 3778395 h 3862701"/>
                    <a:gd name="connsiteX66" fmla="*/ 233573 w 3482611"/>
                    <a:gd name="connsiteY66" fmla="*/ 3694089 h 3862701"/>
                    <a:gd name="connsiteX67" fmla="*/ 149266 w 3482611"/>
                    <a:gd name="connsiteY67" fmla="*/ 3862701 h 3862701"/>
                    <a:gd name="connsiteX68" fmla="*/ 149266 w 3482611"/>
                    <a:gd name="connsiteY68" fmla="*/ 3661663 h 3862701"/>
                    <a:gd name="connsiteX69" fmla="*/ 109 w 3482611"/>
                    <a:gd name="connsiteY69"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23552 w 3482611"/>
                    <a:gd name="connsiteY41" fmla="*/ 1699489 h 3862701"/>
                    <a:gd name="connsiteX42" fmla="*/ 1709599 w 3482611"/>
                    <a:gd name="connsiteY42" fmla="*/ 1776450 h 3862701"/>
                    <a:gd name="connsiteX43" fmla="*/ 1524109 w 3482611"/>
                    <a:gd name="connsiteY43" fmla="*/ 1437272 h 3862701"/>
                    <a:gd name="connsiteX44" fmla="*/ 1420347 w 3482611"/>
                    <a:gd name="connsiteY44" fmla="*/ 1476182 h 3862701"/>
                    <a:gd name="connsiteX45" fmla="*/ 1517624 w 3482611"/>
                    <a:gd name="connsiteY45" fmla="*/ 1761527 h 3862701"/>
                    <a:gd name="connsiteX46" fmla="*/ 1517624 w 3482611"/>
                    <a:gd name="connsiteY46" fmla="*/ 2487859 h 3862701"/>
                    <a:gd name="connsiteX47" fmla="*/ 1342526 w 3482611"/>
                    <a:gd name="connsiteY47" fmla="*/ 2020931 h 3862701"/>
                    <a:gd name="connsiteX48" fmla="*/ 1323071 w 3482611"/>
                    <a:gd name="connsiteY48" fmla="*/ 1748557 h 3862701"/>
                    <a:gd name="connsiteX49" fmla="*/ 1096092 w 3482611"/>
                    <a:gd name="connsiteY49" fmla="*/ 1579944 h 3862701"/>
                    <a:gd name="connsiteX50" fmla="*/ 972875 w 3482611"/>
                    <a:gd name="connsiteY50" fmla="*/ 1703161 h 3862701"/>
                    <a:gd name="connsiteX51" fmla="*/ 1219309 w 3482611"/>
                    <a:gd name="connsiteY51" fmla="*/ 1949595 h 3862701"/>
                    <a:gd name="connsiteX52" fmla="*/ 1115547 w 3482611"/>
                    <a:gd name="connsiteY52" fmla="*/ 2779689 h 3862701"/>
                    <a:gd name="connsiteX53" fmla="*/ 998815 w 3482611"/>
                    <a:gd name="connsiteY53" fmla="*/ 2286820 h 3862701"/>
                    <a:gd name="connsiteX54" fmla="*/ 1037726 w 3482611"/>
                    <a:gd name="connsiteY54" fmla="*/ 2053357 h 3862701"/>
                    <a:gd name="connsiteX55" fmla="*/ 830203 w 3482611"/>
                    <a:gd name="connsiteY55" fmla="*/ 1858803 h 3862701"/>
                    <a:gd name="connsiteX56" fmla="*/ 771837 w 3482611"/>
                    <a:gd name="connsiteY56" fmla="*/ 2046872 h 3862701"/>
                    <a:gd name="connsiteX57" fmla="*/ 908024 w 3482611"/>
                    <a:gd name="connsiteY57" fmla="*/ 2332216 h 3862701"/>
                    <a:gd name="connsiteX58" fmla="*/ 882083 w 3482611"/>
                    <a:gd name="connsiteY58" fmla="*/ 3078003 h 3862701"/>
                    <a:gd name="connsiteX59" fmla="*/ 778322 w 3482611"/>
                    <a:gd name="connsiteY59" fmla="*/ 2688897 h 3862701"/>
                    <a:gd name="connsiteX60" fmla="*/ 804262 w 3482611"/>
                    <a:gd name="connsiteY60" fmla="*/ 2390582 h 3862701"/>
                    <a:gd name="connsiteX61" fmla="*/ 655105 w 3482611"/>
                    <a:gd name="connsiteY61" fmla="*/ 2293306 h 3862701"/>
                    <a:gd name="connsiteX62" fmla="*/ 603224 w 3482611"/>
                    <a:gd name="connsiteY62" fmla="*/ 2578650 h 3862701"/>
                    <a:gd name="connsiteX63" fmla="*/ 460552 w 3482611"/>
                    <a:gd name="connsiteY63" fmla="*/ 3622752 h 3862701"/>
                    <a:gd name="connsiteX64" fmla="*/ 434611 w 3482611"/>
                    <a:gd name="connsiteY64" fmla="*/ 2974242 h 3862701"/>
                    <a:gd name="connsiteX65" fmla="*/ 246543 w 3482611"/>
                    <a:gd name="connsiteY65" fmla="*/ 3778395 h 3862701"/>
                    <a:gd name="connsiteX66" fmla="*/ 233573 w 3482611"/>
                    <a:gd name="connsiteY66" fmla="*/ 3694089 h 3862701"/>
                    <a:gd name="connsiteX67" fmla="*/ 149266 w 3482611"/>
                    <a:gd name="connsiteY67" fmla="*/ 3862701 h 3862701"/>
                    <a:gd name="connsiteX68" fmla="*/ 149266 w 3482611"/>
                    <a:gd name="connsiteY68" fmla="*/ 3661663 h 3862701"/>
                    <a:gd name="connsiteX69" fmla="*/ 109 w 3482611"/>
                    <a:gd name="connsiteY69"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23552 w 3482611"/>
                    <a:gd name="connsiteY41" fmla="*/ 1699489 h 3862701"/>
                    <a:gd name="connsiteX42" fmla="*/ 1709599 w 3482611"/>
                    <a:gd name="connsiteY42" fmla="*/ 1776450 h 3862701"/>
                    <a:gd name="connsiteX43" fmla="*/ 1524109 w 3482611"/>
                    <a:gd name="connsiteY43" fmla="*/ 1437272 h 3862701"/>
                    <a:gd name="connsiteX44" fmla="*/ 1420347 w 3482611"/>
                    <a:gd name="connsiteY44" fmla="*/ 1476182 h 3862701"/>
                    <a:gd name="connsiteX45" fmla="*/ 1517624 w 3482611"/>
                    <a:gd name="connsiteY45" fmla="*/ 1761527 h 3862701"/>
                    <a:gd name="connsiteX46" fmla="*/ 1517624 w 3482611"/>
                    <a:gd name="connsiteY46" fmla="*/ 2487859 h 3862701"/>
                    <a:gd name="connsiteX47" fmla="*/ 1342526 w 3482611"/>
                    <a:gd name="connsiteY47" fmla="*/ 2020931 h 3862701"/>
                    <a:gd name="connsiteX48" fmla="*/ 1323071 w 3482611"/>
                    <a:gd name="connsiteY48" fmla="*/ 1748557 h 3862701"/>
                    <a:gd name="connsiteX49" fmla="*/ 1096092 w 3482611"/>
                    <a:gd name="connsiteY49" fmla="*/ 1579944 h 3862701"/>
                    <a:gd name="connsiteX50" fmla="*/ 972875 w 3482611"/>
                    <a:gd name="connsiteY50" fmla="*/ 1703161 h 3862701"/>
                    <a:gd name="connsiteX51" fmla="*/ 1219309 w 3482611"/>
                    <a:gd name="connsiteY51" fmla="*/ 1949595 h 3862701"/>
                    <a:gd name="connsiteX52" fmla="*/ 1115547 w 3482611"/>
                    <a:gd name="connsiteY52" fmla="*/ 2779689 h 3862701"/>
                    <a:gd name="connsiteX53" fmla="*/ 998815 w 3482611"/>
                    <a:gd name="connsiteY53" fmla="*/ 2286820 h 3862701"/>
                    <a:gd name="connsiteX54" fmla="*/ 1037726 w 3482611"/>
                    <a:gd name="connsiteY54" fmla="*/ 2053357 h 3862701"/>
                    <a:gd name="connsiteX55" fmla="*/ 830203 w 3482611"/>
                    <a:gd name="connsiteY55" fmla="*/ 1858803 h 3862701"/>
                    <a:gd name="connsiteX56" fmla="*/ 771837 w 3482611"/>
                    <a:gd name="connsiteY56" fmla="*/ 2046872 h 3862701"/>
                    <a:gd name="connsiteX57" fmla="*/ 908024 w 3482611"/>
                    <a:gd name="connsiteY57" fmla="*/ 2332216 h 3862701"/>
                    <a:gd name="connsiteX58" fmla="*/ 882083 w 3482611"/>
                    <a:gd name="connsiteY58" fmla="*/ 3078003 h 3862701"/>
                    <a:gd name="connsiteX59" fmla="*/ 778322 w 3482611"/>
                    <a:gd name="connsiteY59" fmla="*/ 2688897 h 3862701"/>
                    <a:gd name="connsiteX60" fmla="*/ 804262 w 3482611"/>
                    <a:gd name="connsiteY60" fmla="*/ 2390582 h 3862701"/>
                    <a:gd name="connsiteX61" fmla="*/ 655105 w 3482611"/>
                    <a:gd name="connsiteY61" fmla="*/ 2293306 h 3862701"/>
                    <a:gd name="connsiteX62" fmla="*/ 572987 w 3482611"/>
                    <a:gd name="connsiteY62" fmla="*/ 2409022 h 3862701"/>
                    <a:gd name="connsiteX63" fmla="*/ 603224 w 3482611"/>
                    <a:gd name="connsiteY63" fmla="*/ 2578650 h 3862701"/>
                    <a:gd name="connsiteX64" fmla="*/ 460552 w 3482611"/>
                    <a:gd name="connsiteY64" fmla="*/ 3622752 h 3862701"/>
                    <a:gd name="connsiteX65" fmla="*/ 434611 w 3482611"/>
                    <a:gd name="connsiteY65" fmla="*/ 2974242 h 3862701"/>
                    <a:gd name="connsiteX66" fmla="*/ 246543 w 3482611"/>
                    <a:gd name="connsiteY66" fmla="*/ 3778395 h 3862701"/>
                    <a:gd name="connsiteX67" fmla="*/ 233573 w 3482611"/>
                    <a:gd name="connsiteY67" fmla="*/ 3694089 h 3862701"/>
                    <a:gd name="connsiteX68" fmla="*/ 149266 w 3482611"/>
                    <a:gd name="connsiteY68" fmla="*/ 3862701 h 3862701"/>
                    <a:gd name="connsiteX69" fmla="*/ 149266 w 3482611"/>
                    <a:gd name="connsiteY69" fmla="*/ 3661663 h 3862701"/>
                    <a:gd name="connsiteX70" fmla="*/ 109 w 3482611"/>
                    <a:gd name="connsiteY70"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23552 w 3482611"/>
                    <a:gd name="connsiteY41" fmla="*/ 1699489 h 3862701"/>
                    <a:gd name="connsiteX42" fmla="*/ 1709599 w 3482611"/>
                    <a:gd name="connsiteY42" fmla="*/ 1776450 h 3862701"/>
                    <a:gd name="connsiteX43" fmla="*/ 1524109 w 3482611"/>
                    <a:gd name="connsiteY43" fmla="*/ 1437272 h 3862701"/>
                    <a:gd name="connsiteX44" fmla="*/ 1420347 w 3482611"/>
                    <a:gd name="connsiteY44" fmla="*/ 1476182 h 3862701"/>
                    <a:gd name="connsiteX45" fmla="*/ 1517624 w 3482611"/>
                    <a:gd name="connsiteY45" fmla="*/ 1761527 h 3862701"/>
                    <a:gd name="connsiteX46" fmla="*/ 1517624 w 3482611"/>
                    <a:gd name="connsiteY46" fmla="*/ 2487859 h 3862701"/>
                    <a:gd name="connsiteX47" fmla="*/ 1342526 w 3482611"/>
                    <a:gd name="connsiteY47" fmla="*/ 2020931 h 3862701"/>
                    <a:gd name="connsiteX48" fmla="*/ 1323071 w 3482611"/>
                    <a:gd name="connsiteY48" fmla="*/ 1748557 h 3862701"/>
                    <a:gd name="connsiteX49" fmla="*/ 1096092 w 3482611"/>
                    <a:gd name="connsiteY49" fmla="*/ 1579944 h 3862701"/>
                    <a:gd name="connsiteX50" fmla="*/ 972875 w 3482611"/>
                    <a:gd name="connsiteY50" fmla="*/ 1703161 h 3862701"/>
                    <a:gd name="connsiteX51" fmla="*/ 1219309 w 3482611"/>
                    <a:gd name="connsiteY51" fmla="*/ 1949595 h 3862701"/>
                    <a:gd name="connsiteX52" fmla="*/ 1115547 w 3482611"/>
                    <a:gd name="connsiteY52" fmla="*/ 2779689 h 3862701"/>
                    <a:gd name="connsiteX53" fmla="*/ 998815 w 3482611"/>
                    <a:gd name="connsiteY53" fmla="*/ 2286820 h 3862701"/>
                    <a:gd name="connsiteX54" fmla="*/ 1037726 w 3482611"/>
                    <a:gd name="connsiteY54" fmla="*/ 2053357 h 3862701"/>
                    <a:gd name="connsiteX55" fmla="*/ 830203 w 3482611"/>
                    <a:gd name="connsiteY55" fmla="*/ 1858803 h 3862701"/>
                    <a:gd name="connsiteX56" fmla="*/ 771837 w 3482611"/>
                    <a:gd name="connsiteY56" fmla="*/ 2046872 h 3862701"/>
                    <a:gd name="connsiteX57" fmla="*/ 908024 w 3482611"/>
                    <a:gd name="connsiteY57" fmla="*/ 2332216 h 3862701"/>
                    <a:gd name="connsiteX58" fmla="*/ 882083 w 3482611"/>
                    <a:gd name="connsiteY58" fmla="*/ 3078003 h 3862701"/>
                    <a:gd name="connsiteX59" fmla="*/ 778322 w 3482611"/>
                    <a:gd name="connsiteY59" fmla="*/ 2688897 h 3862701"/>
                    <a:gd name="connsiteX60" fmla="*/ 804262 w 3482611"/>
                    <a:gd name="connsiteY60" fmla="*/ 2390582 h 3862701"/>
                    <a:gd name="connsiteX61" fmla="*/ 655105 w 3482611"/>
                    <a:gd name="connsiteY61" fmla="*/ 2293306 h 3862701"/>
                    <a:gd name="connsiteX62" fmla="*/ 572987 w 3482611"/>
                    <a:gd name="connsiteY62" fmla="*/ 2409022 h 3862701"/>
                    <a:gd name="connsiteX63" fmla="*/ 603224 w 3482611"/>
                    <a:gd name="connsiteY63" fmla="*/ 2578650 h 3862701"/>
                    <a:gd name="connsiteX64" fmla="*/ 460552 w 3482611"/>
                    <a:gd name="connsiteY64" fmla="*/ 3622752 h 3862701"/>
                    <a:gd name="connsiteX65" fmla="*/ 434611 w 3482611"/>
                    <a:gd name="connsiteY65" fmla="*/ 2974242 h 3862701"/>
                    <a:gd name="connsiteX66" fmla="*/ 246543 w 3482611"/>
                    <a:gd name="connsiteY66" fmla="*/ 3778395 h 3862701"/>
                    <a:gd name="connsiteX67" fmla="*/ 233573 w 3482611"/>
                    <a:gd name="connsiteY67" fmla="*/ 3694089 h 3862701"/>
                    <a:gd name="connsiteX68" fmla="*/ 149266 w 3482611"/>
                    <a:gd name="connsiteY68" fmla="*/ 3862701 h 3862701"/>
                    <a:gd name="connsiteX69" fmla="*/ 149266 w 3482611"/>
                    <a:gd name="connsiteY69" fmla="*/ 3661663 h 3862701"/>
                    <a:gd name="connsiteX70" fmla="*/ 109 w 3482611"/>
                    <a:gd name="connsiteY70"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23552 w 3482611"/>
                    <a:gd name="connsiteY41" fmla="*/ 1699489 h 3862701"/>
                    <a:gd name="connsiteX42" fmla="*/ 1709599 w 3482611"/>
                    <a:gd name="connsiteY42" fmla="*/ 1776450 h 3862701"/>
                    <a:gd name="connsiteX43" fmla="*/ 1524109 w 3482611"/>
                    <a:gd name="connsiteY43" fmla="*/ 1437272 h 3862701"/>
                    <a:gd name="connsiteX44" fmla="*/ 1420347 w 3482611"/>
                    <a:gd name="connsiteY44" fmla="*/ 1476182 h 3862701"/>
                    <a:gd name="connsiteX45" fmla="*/ 1475730 w 3482611"/>
                    <a:gd name="connsiteY45" fmla="*/ 1757884 h 3862701"/>
                    <a:gd name="connsiteX46" fmla="*/ 1517624 w 3482611"/>
                    <a:gd name="connsiteY46" fmla="*/ 2487859 h 3862701"/>
                    <a:gd name="connsiteX47" fmla="*/ 1342526 w 3482611"/>
                    <a:gd name="connsiteY47" fmla="*/ 2020931 h 3862701"/>
                    <a:gd name="connsiteX48" fmla="*/ 1323071 w 3482611"/>
                    <a:gd name="connsiteY48" fmla="*/ 1748557 h 3862701"/>
                    <a:gd name="connsiteX49" fmla="*/ 1096092 w 3482611"/>
                    <a:gd name="connsiteY49" fmla="*/ 1579944 h 3862701"/>
                    <a:gd name="connsiteX50" fmla="*/ 972875 w 3482611"/>
                    <a:gd name="connsiteY50" fmla="*/ 1703161 h 3862701"/>
                    <a:gd name="connsiteX51" fmla="*/ 1219309 w 3482611"/>
                    <a:gd name="connsiteY51" fmla="*/ 1949595 h 3862701"/>
                    <a:gd name="connsiteX52" fmla="*/ 1115547 w 3482611"/>
                    <a:gd name="connsiteY52" fmla="*/ 2779689 h 3862701"/>
                    <a:gd name="connsiteX53" fmla="*/ 998815 w 3482611"/>
                    <a:gd name="connsiteY53" fmla="*/ 2286820 h 3862701"/>
                    <a:gd name="connsiteX54" fmla="*/ 1037726 w 3482611"/>
                    <a:gd name="connsiteY54" fmla="*/ 2053357 h 3862701"/>
                    <a:gd name="connsiteX55" fmla="*/ 830203 w 3482611"/>
                    <a:gd name="connsiteY55" fmla="*/ 1858803 h 3862701"/>
                    <a:gd name="connsiteX56" fmla="*/ 771837 w 3482611"/>
                    <a:gd name="connsiteY56" fmla="*/ 2046872 h 3862701"/>
                    <a:gd name="connsiteX57" fmla="*/ 908024 w 3482611"/>
                    <a:gd name="connsiteY57" fmla="*/ 2332216 h 3862701"/>
                    <a:gd name="connsiteX58" fmla="*/ 882083 w 3482611"/>
                    <a:gd name="connsiteY58" fmla="*/ 3078003 h 3862701"/>
                    <a:gd name="connsiteX59" fmla="*/ 778322 w 3482611"/>
                    <a:gd name="connsiteY59" fmla="*/ 2688897 h 3862701"/>
                    <a:gd name="connsiteX60" fmla="*/ 804262 w 3482611"/>
                    <a:gd name="connsiteY60" fmla="*/ 2390582 h 3862701"/>
                    <a:gd name="connsiteX61" fmla="*/ 655105 w 3482611"/>
                    <a:gd name="connsiteY61" fmla="*/ 2293306 h 3862701"/>
                    <a:gd name="connsiteX62" fmla="*/ 572987 w 3482611"/>
                    <a:gd name="connsiteY62" fmla="*/ 2409022 h 3862701"/>
                    <a:gd name="connsiteX63" fmla="*/ 603224 w 3482611"/>
                    <a:gd name="connsiteY63" fmla="*/ 2578650 h 3862701"/>
                    <a:gd name="connsiteX64" fmla="*/ 460552 w 3482611"/>
                    <a:gd name="connsiteY64" fmla="*/ 3622752 h 3862701"/>
                    <a:gd name="connsiteX65" fmla="*/ 434611 w 3482611"/>
                    <a:gd name="connsiteY65" fmla="*/ 2974242 h 3862701"/>
                    <a:gd name="connsiteX66" fmla="*/ 246543 w 3482611"/>
                    <a:gd name="connsiteY66" fmla="*/ 3778395 h 3862701"/>
                    <a:gd name="connsiteX67" fmla="*/ 233573 w 3482611"/>
                    <a:gd name="connsiteY67" fmla="*/ 3694089 h 3862701"/>
                    <a:gd name="connsiteX68" fmla="*/ 149266 w 3482611"/>
                    <a:gd name="connsiteY68" fmla="*/ 3862701 h 3862701"/>
                    <a:gd name="connsiteX69" fmla="*/ 149266 w 3482611"/>
                    <a:gd name="connsiteY69" fmla="*/ 3661663 h 3862701"/>
                    <a:gd name="connsiteX70" fmla="*/ 109 w 3482611"/>
                    <a:gd name="connsiteY70"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23552 w 3482611"/>
                    <a:gd name="connsiteY41" fmla="*/ 1699489 h 3862701"/>
                    <a:gd name="connsiteX42" fmla="*/ 1709599 w 3482611"/>
                    <a:gd name="connsiteY42" fmla="*/ 1776450 h 3862701"/>
                    <a:gd name="connsiteX43" fmla="*/ 1524109 w 3482611"/>
                    <a:gd name="connsiteY43" fmla="*/ 1437272 h 3862701"/>
                    <a:gd name="connsiteX44" fmla="*/ 1420347 w 3482611"/>
                    <a:gd name="connsiteY44" fmla="*/ 1476182 h 3862701"/>
                    <a:gd name="connsiteX45" fmla="*/ 1512160 w 3482611"/>
                    <a:gd name="connsiteY45" fmla="*/ 1872640 h 3862701"/>
                    <a:gd name="connsiteX46" fmla="*/ 1517624 w 3482611"/>
                    <a:gd name="connsiteY46" fmla="*/ 2487859 h 3862701"/>
                    <a:gd name="connsiteX47" fmla="*/ 1342526 w 3482611"/>
                    <a:gd name="connsiteY47" fmla="*/ 2020931 h 3862701"/>
                    <a:gd name="connsiteX48" fmla="*/ 1323071 w 3482611"/>
                    <a:gd name="connsiteY48" fmla="*/ 1748557 h 3862701"/>
                    <a:gd name="connsiteX49" fmla="*/ 1096092 w 3482611"/>
                    <a:gd name="connsiteY49" fmla="*/ 1579944 h 3862701"/>
                    <a:gd name="connsiteX50" fmla="*/ 972875 w 3482611"/>
                    <a:gd name="connsiteY50" fmla="*/ 1703161 h 3862701"/>
                    <a:gd name="connsiteX51" fmla="*/ 1219309 w 3482611"/>
                    <a:gd name="connsiteY51" fmla="*/ 1949595 h 3862701"/>
                    <a:gd name="connsiteX52" fmla="*/ 1115547 w 3482611"/>
                    <a:gd name="connsiteY52" fmla="*/ 2779689 h 3862701"/>
                    <a:gd name="connsiteX53" fmla="*/ 998815 w 3482611"/>
                    <a:gd name="connsiteY53" fmla="*/ 2286820 h 3862701"/>
                    <a:gd name="connsiteX54" fmla="*/ 1037726 w 3482611"/>
                    <a:gd name="connsiteY54" fmla="*/ 2053357 h 3862701"/>
                    <a:gd name="connsiteX55" fmla="*/ 830203 w 3482611"/>
                    <a:gd name="connsiteY55" fmla="*/ 1858803 h 3862701"/>
                    <a:gd name="connsiteX56" fmla="*/ 771837 w 3482611"/>
                    <a:gd name="connsiteY56" fmla="*/ 2046872 h 3862701"/>
                    <a:gd name="connsiteX57" fmla="*/ 908024 w 3482611"/>
                    <a:gd name="connsiteY57" fmla="*/ 2332216 h 3862701"/>
                    <a:gd name="connsiteX58" fmla="*/ 882083 w 3482611"/>
                    <a:gd name="connsiteY58" fmla="*/ 3078003 h 3862701"/>
                    <a:gd name="connsiteX59" fmla="*/ 778322 w 3482611"/>
                    <a:gd name="connsiteY59" fmla="*/ 2688897 h 3862701"/>
                    <a:gd name="connsiteX60" fmla="*/ 804262 w 3482611"/>
                    <a:gd name="connsiteY60" fmla="*/ 2390582 h 3862701"/>
                    <a:gd name="connsiteX61" fmla="*/ 655105 w 3482611"/>
                    <a:gd name="connsiteY61" fmla="*/ 2293306 h 3862701"/>
                    <a:gd name="connsiteX62" fmla="*/ 572987 w 3482611"/>
                    <a:gd name="connsiteY62" fmla="*/ 2409022 h 3862701"/>
                    <a:gd name="connsiteX63" fmla="*/ 603224 w 3482611"/>
                    <a:gd name="connsiteY63" fmla="*/ 2578650 h 3862701"/>
                    <a:gd name="connsiteX64" fmla="*/ 460552 w 3482611"/>
                    <a:gd name="connsiteY64" fmla="*/ 3622752 h 3862701"/>
                    <a:gd name="connsiteX65" fmla="*/ 434611 w 3482611"/>
                    <a:gd name="connsiteY65" fmla="*/ 2974242 h 3862701"/>
                    <a:gd name="connsiteX66" fmla="*/ 246543 w 3482611"/>
                    <a:gd name="connsiteY66" fmla="*/ 3778395 h 3862701"/>
                    <a:gd name="connsiteX67" fmla="*/ 233573 w 3482611"/>
                    <a:gd name="connsiteY67" fmla="*/ 3694089 h 3862701"/>
                    <a:gd name="connsiteX68" fmla="*/ 149266 w 3482611"/>
                    <a:gd name="connsiteY68" fmla="*/ 3862701 h 3862701"/>
                    <a:gd name="connsiteX69" fmla="*/ 149266 w 3482611"/>
                    <a:gd name="connsiteY69" fmla="*/ 3661663 h 3862701"/>
                    <a:gd name="connsiteX70" fmla="*/ 109 w 3482611"/>
                    <a:gd name="connsiteY70"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23552 w 3482611"/>
                    <a:gd name="connsiteY41" fmla="*/ 1699489 h 3862701"/>
                    <a:gd name="connsiteX42" fmla="*/ 1709599 w 3482611"/>
                    <a:gd name="connsiteY42" fmla="*/ 1776450 h 3862701"/>
                    <a:gd name="connsiteX43" fmla="*/ 1524109 w 3482611"/>
                    <a:gd name="connsiteY43" fmla="*/ 1437272 h 3862701"/>
                    <a:gd name="connsiteX44" fmla="*/ 1420347 w 3482611"/>
                    <a:gd name="connsiteY44" fmla="*/ 1476182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23071 w 3482611"/>
                    <a:gd name="connsiteY49" fmla="*/ 1748557 h 3862701"/>
                    <a:gd name="connsiteX50" fmla="*/ 1096092 w 3482611"/>
                    <a:gd name="connsiteY50" fmla="*/ 1579944 h 3862701"/>
                    <a:gd name="connsiteX51" fmla="*/ 972875 w 3482611"/>
                    <a:gd name="connsiteY51" fmla="*/ 1703161 h 3862701"/>
                    <a:gd name="connsiteX52" fmla="*/ 1219309 w 3482611"/>
                    <a:gd name="connsiteY52" fmla="*/ 1949595 h 3862701"/>
                    <a:gd name="connsiteX53" fmla="*/ 1115547 w 3482611"/>
                    <a:gd name="connsiteY53" fmla="*/ 2779689 h 3862701"/>
                    <a:gd name="connsiteX54" fmla="*/ 998815 w 3482611"/>
                    <a:gd name="connsiteY54" fmla="*/ 2286820 h 3862701"/>
                    <a:gd name="connsiteX55" fmla="*/ 1037726 w 3482611"/>
                    <a:gd name="connsiteY55" fmla="*/ 2053357 h 3862701"/>
                    <a:gd name="connsiteX56" fmla="*/ 830203 w 3482611"/>
                    <a:gd name="connsiteY56" fmla="*/ 1858803 h 3862701"/>
                    <a:gd name="connsiteX57" fmla="*/ 771837 w 3482611"/>
                    <a:gd name="connsiteY57" fmla="*/ 2046872 h 3862701"/>
                    <a:gd name="connsiteX58" fmla="*/ 908024 w 3482611"/>
                    <a:gd name="connsiteY58" fmla="*/ 2332216 h 3862701"/>
                    <a:gd name="connsiteX59" fmla="*/ 882083 w 3482611"/>
                    <a:gd name="connsiteY59" fmla="*/ 3078003 h 3862701"/>
                    <a:gd name="connsiteX60" fmla="*/ 778322 w 3482611"/>
                    <a:gd name="connsiteY60" fmla="*/ 2688897 h 3862701"/>
                    <a:gd name="connsiteX61" fmla="*/ 804262 w 3482611"/>
                    <a:gd name="connsiteY61" fmla="*/ 2390582 h 3862701"/>
                    <a:gd name="connsiteX62" fmla="*/ 655105 w 3482611"/>
                    <a:gd name="connsiteY62" fmla="*/ 2293306 h 3862701"/>
                    <a:gd name="connsiteX63" fmla="*/ 572987 w 3482611"/>
                    <a:gd name="connsiteY63" fmla="*/ 2409022 h 3862701"/>
                    <a:gd name="connsiteX64" fmla="*/ 603224 w 3482611"/>
                    <a:gd name="connsiteY64" fmla="*/ 2578650 h 3862701"/>
                    <a:gd name="connsiteX65" fmla="*/ 460552 w 3482611"/>
                    <a:gd name="connsiteY65" fmla="*/ 3622752 h 3862701"/>
                    <a:gd name="connsiteX66" fmla="*/ 434611 w 3482611"/>
                    <a:gd name="connsiteY66" fmla="*/ 2974242 h 3862701"/>
                    <a:gd name="connsiteX67" fmla="*/ 246543 w 3482611"/>
                    <a:gd name="connsiteY67" fmla="*/ 3778395 h 3862701"/>
                    <a:gd name="connsiteX68" fmla="*/ 233573 w 3482611"/>
                    <a:gd name="connsiteY68" fmla="*/ 3694089 h 3862701"/>
                    <a:gd name="connsiteX69" fmla="*/ 149266 w 3482611"/>
                    <a:gd name="connsiteY69" fmla="*/ 3862701 h 3862701"/>
                    <a:gd name="connsiteX70" fmla="*/ 149266 w 3482611"/>
                    <a:gd name="connsiteY70" fmla="*/ 3661663 h 3862701"/>
                    <a:gd name="connsiteX71" fmla="*/ 109 w 3482611"/>
                    <a:gd name="connsiteY71"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23552 w 3482611"/>
                    <a:gd name="connsiteY41" fmla="*/ 1699489 h 3862701"/>
                    <a:gd name="connsiteX42" fmla="*/ 1709599 w 3482611"/>
                    <a:gd name="connsiteY42" fmla="*/ 1776450 h 3862701"/>
                    <a:gd name="connsiteX43" fmla="*/ 1524109 w 3482611"/>
                    <a:gd name="connsiteY43" fmla="*/ 1437272 h 3862701"/>
                    <a:gd name="connsiteX44" fmla="*/ 1367523 w 3482611"/>
                    <a:gd name="connsiteY44" fmla="*/ 1432466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23071 w 3482611"/>
                    <a:gd name="connsiteY49" fmla="*/ 1748557 h 3862701"/>
                    <a:gd name="connsiteX50" fmla="*/ 1096092 w 3482611"/>
                    <a:gd name="connsiteY50" fmla="*/ 1579944 h 3862701"/>
                    <a:gd name="connsiteX51" fmla="*/ 972875 w 3482611"/>
                    <a:gd name="connsiteY51" fmla="*/ 1703161 h 3862701"/>
                    <a:gd name="connsiteX52" fmla="*/ 1219309 w 3482611"/>
                    <a:gd name="connsiteY52" fmla="*/ 1949595 h 3862701"/>
                    <a:gd name="connsiteX53" fmla="*/ 1115547 w 3482611"/>
                    <a:gd name="connsiteY53" fmla="*/ 2779689 h 3862701"/>
                    <a:gd name="connsiteX54" fmla="*/ 998815 w 3482611"/>
                    <a:gd name="connsiteY54" fmla="*/ 2286820 h 3862701"/>
                    <a:gd name="connsiteX55" fmla="*/ 1037726 w 3482611"/>
                    <a:gd name="connsiteY55" fmla="*/ 2053357 h 3862701"/>
                    <a:gd name="connsiteX56" fmla="*/ 830203 w 3482611"/>
                    <a:gd name="connsiteY56" fmla="*/ 1858803 h 3862701"/>
                    <a:gd name="connsiteX57" fmla="*/ 771837 w 3482611"/>
                    <a:gd name="connsiteY57" fmla="*/ 2046872 h 3862701"/>
                    <a:gd name="connsiteX58" fmla="*/ 908024 w 3482611"/>
                    <a:gd name="connsiteY58" fmla="*/ 2332216 h 3862701"/>
                    <a:gd name="connsiteX59" fmla="*/ 882083 w 3482611"/>
                    <a:gd name="connsiteY59" fmla="*/ 3078003 h 3862701"/>
                    <a:gd name="connsiteX60" fmla="*/ 778322 w 3482611"/>
                    <a:gd name="connsiteY60" fmla="*/ 2688897 h 3862701"/>
                    <a:gd name="connsiteX61" fmla="*/ 804262 w 3482611"/>
                    <a:gd name="connsiteY61" fmla="*/ 2390582 h 3862701"/>
                    <a:gd name="connsiteX62" fmla="*/ 655105 w 3482611"/>
                    <a:gd name="connsiteY62" fmla="*/ 2293306 h 3862701"/>
                    <a:gd name="connsiteX63" fmla="*/ 572987 w 3482611"/>
                    <a:gd name="connsiteY63" fmla="*/ 2409022 h 3862701"/>
                    <a:gd name="connsiteX64" fmla="*/ 603224 w 3482611"/>
                    <a:gd name="connsiteY64" fmla="*/ 2578650 h 3862701"/>
                    <a:gd name="connsiteX65" fmla="*/ 460552 w 3482611"/>
                    <a:gd name="connsiteY65" fmla="*/ 3622752 h 3862701"/>
                    <a:gd name="connsiteX66" fmla="*/ 434611 w 3482611"/>
                    <a:gd name="connsiteY66" fmla="*/ 2974242 h 3862701"/>
                    <a:gd name="connsiteX67" fmla="*/ 246543 w 3482611"/>
                    <a:gd name="connsiteY67" fmla="*/ 3778395 h 3862701"/>
                    <a:gd name="connsiteX68" fmla="*/ 233573 w 3482611"/>
                    <a:gd name="connsiteY68" fmla="*/ 3694089 h 3862701"/>
                    <a:gd name="connsiteX69" fmla="*/ 149266 w 3482611"/>
                    <a:gd name="connsiteY69" fmla="*/ 3862701 h 3862701"/>
                    <a:gd name="connsiteX70" fmla="*/ 149266 w 3482611"/>
                    <a:gd name="connsiteY70" fmla="*/ 3661663 h 3862701"/>
                    <a:gd name="connsiteX71" fmla="*/ 109 w 3482611"/>
                    <a:gd name="connsiteY71"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23552 w 3482611"/>
                    <a:gd name="connsiteY41" fmla="*/ 1699489 h 3862701"/>
                    <a:gd name="connsiteX42" fmla="*/ 1709599 w 3482611"/>
                    <a:gd name="connsiteY42" fmla="*/ 1776450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23071 w 3482611"/>
                    <a:gd name="connsiteY49" fmla="*/ 1748557 h 3862701"/>
                    <a:gd name="connsiteX50" fmla="*/ 1096092 w 3482611"/>
                    <a:gd name="connsiteY50" fmla="*/ 1579944 h 3862701"/>
                    <a:gd name="connsiteX51" fmla="*/ 972875 w 3482611"/>
                    <a:gd name="connsiteY51" fmla="*/ 1703161 h 3862701"/>
                    <a:gd name="connsiteX52" fmla="*/ 1219309 w 3482611"/>
                    <a:gd name="connsiteY52" fmla="*/ 1949595 h 3862701"/>
                    <a:gd name="connsiteX53" fmla="*/ 1115547 w 3482611"/>
                    <a:gd name="connsiteY53" fmla="*/ 2779689 h 3862701"/>
                    <a:gd name="connsiteX54" fmla="*/ 998815 w 3482611"/>
                    <a:gd name="connsiteY54" fmla="*/ 2286820 h 3862701"/>
                    <a:gd name="connsiteX55" fmla="*/ 1037726 w 3482611"/>
                    <a:gd name="connsiteY55" fmla="*/ 2053357 h 3862701"/>
                    <a:gd name="connsiteX56" fmla="*/ 830203 w 3482611"/>
                    <a:gd name="connsiteY56" fmla="*/ 1858803 h 3862701"/>
                    <a:gd name="connsiteX57" fmla="*/ 771837 w 3482611"/>
                    <a:gd name="connsiteY57" fmla="*/ 2046872 h 3862701"/>
                    <a:gd name="connsiteX58" fmla="*/ 908024 w 3482611"/>
                    <a:gd name="connsiteY58" fmla="*/ 2332216 h 3862701"/>
                    <a:gd name="connsiteX59" fmla="*/ 882083 w 3482611"/>
                    <a:gd name="connsiteY59" fmla="*/ 3078003 h 3862701"/>
                    <a:gd name="connsiteX60" fmla="*/ 778322 w 3482611"/>
                    <a:gd name="connsiteY60" fmla="*/ 2688897 h 3862701"/>
                    <a:gd name="connsiteX61" fmla="*/ 804262 w 3482611"/>
                    <a:gd name="connsiteY61" fmla="*/ 2390582 h 3862701"/>
                    <a:gd name="connsiteX62" fmla="*/ 655105 w 3482611"/>
                    <a:gd name="connsiteY62" fmla="*/ 2293306 h 3862701"/>
                    <a:gd name="connsiteX63" fmla="*/ 572987 w 3482611"/>
                    <a:gd name="connsiteY63" fmla="*/ 2409022 h 3862701"/>
                    <a:gd name="connsiteX64" fmla="*/ 603224 w 3482611"/>
                    <a:gd name="connsiteY64" fmla="*/ 2578650 h 3862701"/>
                    <a:gd name="connsiteX65" fmla="*/ 460552 w 3482611"/>
                    <a:gd name="connsiteY65" fmla="*/ 3622752 h 3862701"/>
                    <a:gd name="connsiteX66" fmla="*/ 434611 w 3482611"/>
                    <a:gd name="connsiteY66" fmla="*/ 2974242 h 3862701"/>
                    <a:gd name="connsiteX67" fmla="*/ 246543 w 3482611"/>
                    <a:gd name="connsiteY67" fmla="*/ 3778395 h 3862701"/>
                    <a:gd name="connsiteX68" fmla="*/ 233573 w 3482611"/>
                    <a:gd name="connsiteY68" fmla="*/ 3694089 h 3862701"/>
                    <a:gd name="connsiteX69" fmla="*/ 149266 w 3482611"/>
                    <a:gd name="connsiteY69" fmla="*/ 3862701 h 3862701"/>
                    <a:gd name="connsiteX70" fmla="*/ 149266 w 3482611"/>
                    <a:gd name="connsiteY70" fmla="*/ 3661663 h 3862701"/>
                    <a:gd name="connsiteX71" fmla="*/ 109 w 3482611"/>
                    <a:gd name="connsiteY71"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23552 w 3482611"/>
                    <a:gd name="connsiteY41" fmla="*/ 1699489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23071 w 3482611"/>
                    <a:gd name="connsiteY49" fmla="*/ 1748557 h 3862701"/>
                    <a:gd name="connsiteX50" fmla="*/ 1096092 w 3482611"/>
                    <a:gd name="connsiteY50" fmla="*/ 1579944 h 3862701"/>
                    <a:gd name="connsiteX51" fmla="*/ 972875 w 3482611"/>
                    <a:gd name="connsiteY51" fmla="*/ 1703161 h 3862701"/>
                    <a:gd name="connsiteX52" fmla="*/ 1219309 w 3482611"/>
                    <a:gd name="connsiteY52" fmla="*/ 1949595 h 3862701"/>
                    <a:gd name="connsiteX53" fmla="*/ 1115547 w 3482611"/>
                    <a:gd name="connsiteY53" fmla="*/ 2779689 h 3862701"/>
                    <a:gd name="connsiteX54" fmla="*/ 998815 w 3482611"/>
                    <a:gd name="connsiteY54" fmla="*/ 2286820 h 3862701"/>
                    <a:gd name="connsiteX55" fmla="*/ 1037726 w 3482611"/>
                    <a:gd name="connsiteY55" fmla="*/ 2053357 h 3862701"/>
                    <a:gd name="connsiteX56" fmla="*/ 830203 w 3482611"/>
                    <a:gd name="connsiteY56" fmla="*/ 1858803 h 3862701"/>
                    <a:gd name="connsiteX57" fmla="*/ 771837 w 3482611"/>
                    <a:gd name="connsiteY57" fmla="*/ 2046872 h 3862701"/>
                    <a:gd name="connsiteX58" fmla="*/ 908024 w 3482611"/>
                    <a:gd name="connsiteY58" fmla="*/ 2332216 h 3862701"/>
                    <a:gd name="connsiteX59" fmla="*/ 882083 w 3482611"/>
                    <a:gd name="connsiteY59" fmla="*/ 3078003 h 3862701"/>
                    <a:gd name="connsiteX60" fmla="*/ 778322 w 3482611"/>
                    <a:gd name="connsiteY60" fmla="*/ 2688897 h 3862701"/>
                    <a:gd name="connsiteX61" fmla="*/ 804262 w 3482611"/>
                    <a:gd name="connsiteY61" fmla="*/ 2390582 h 3862701"/>
                    <a:gd name="connsiteX62" fmla="*/ 655105 w 3482611"/>
                    <a:gd name="connsiteY62" fmla="*/ 2293306 h 3862701"/>
                    <a:gd name="connsiteX63" fmla="*/ 572987 w 3482611"/>
                    <a:gd name="connsiteY63" fmla="*/ 2409022 h 3862701"/>
                    <a:gd name="connsiteX64" fmla="*/ 603224 w 3482611"/>
                    <a:gd name="connsiteY64" fmla="*/ 2578650 h 3862701"/>
                    <a:gd name="connsiteX65" fmla="*/ 460552 w 3482611"/>
                    <a:gd name="connsiteY65" fmla="*/ 3622752 h 3862701"/>
                    <a:gd name="connsiteX66" fmla="*/ 434611 w 3482611"/>
                    <a:gd name="connsiteY66" fmla="*/ 2974242 h 3862701"/>
                    <a:gd name="connsiteX67" fmla="*/ 246543 w 3482611"/>
                    <a:gd name="connsiteY67" fmla="*/ 3778395 h 3862701"/>
                    <a:gd name="connsiteX68" fmla="*/ 233573 w 3482611"/>
                    <a:gd name="connsiteY68" fmla="*/ 3694089 h 3862701"/>
                    <a:gd name="connsiteX69" fmla="*/ 149266 w 3482611"/>
                    <a:gd name="connsiteY69" fmla="*/ 3862701 h 3862701"/>
                    <a:gd name="connsiteX70" fmla="*/ 149266 w 3482611"/>
                    <a:gd name="connsiteY70" fmla="*/ 3661663 h 3862701"/>
                    <a:gd name="connsiteX71" fmla="*/ 109 w 3482611"/>
                    <a:gd name="connsiteY71"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23552 w 3482611"/>
                    <a:gd name="connsiteY41" fmla="*/ 1699489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23071 w 3482611"/>
                    <a:gd name="connsiteY49" fmla="*/ 1748557 h 3862701"/>
                    <a:gd name="connsiteX50" fmla="*/ 1096092 w 3482611"/>
                    <a:gd name="connsiteY50" fmla="*/ 1579944 h 3862701"/>
                    <a:gd name="connsiteX51" fmla="*/ 972875 w 3482611"/>
                    <a:gd name="connsiteY51" fmla="*/ 1703161 h 3862701"/>
                    <a:gd name="connsiteX52" fmla="*/ 1219309 w 3482611"/>
                    <a:gd name="connsiteY52" fmla="*/ 1949595 h 3862701"/>
                    <a:gd name="connsiteX53" fmla="*/ 1115547 w 3482611"/>
                    <a:gd name="connsiteY53" fmla="*/ 2779689 h 3862701"/>
                    <a:gd name="connsiteX54" fmla="*/ 998815 w 3482611"/>
                    <a:gd name="connsiteY54" fmla="*/ 2286820 h 3862701"/>
                    <a:gd name="connsiteX55" fmla="*/ 1037726 w 3482611"/>
                    <a:gd name="connsiteY55" fmla="*/ 2053357 h 3862701"/>
                    <a:gd name="connsiteX56" fmla="*/ 830203 w 3482611"/>
                    <a:gd name="connsiteY56" fmla="*/ 1858803 h 3862701"/>
                    <a:gd name="connsiteX57" fmla="*/ 771837 w 3482611"/>
                    <a:gd name="connsiteY57" fmla="*/ 2046872 h 3862701"/>
                    <a:gd name="connsiteX58" fmla="*/ 908024 w 3482611"/>
                    <a:gd name="connsiteY58" fmla="*/ 2332216 h 3862701"/>
                    <a:gd name="connsiteX59" fmla="*/ 882083 w 3482611"/>
                    <a:gd name="connsiteY59" fmla="*/ 3078003 h 3862701"/>
                    <a:gd name="connsiteX60" fmla="*/ 778322 w 3482611"/>
                    <a:gd name="connsiteY60" fmla="*/ 2688897 h 3862701"/>
                    <a:gd name="connsiteX61" fmla="*/ 804262 w 3482611"/>
                    <a:gd name="connsiteY61" fmla="*/ 2390582 h 3862701"/>
                    <a:gd name="connsiteX62" fmla="*/ 655105 w 3482611"/>
                    <a:gd name="connsiteY62" fmla="*/ 2293306 h 3862701"/>
                    <a:gd name="connsiteX63" fmla="*/ 572987 w 3482611"/>
                    <a:gd name="connsiteY63" fmla="*/ 2409022 h 3862701"/>
                    <a:gd name="connsiteX64" fmla="*/ 603224 w 3482611"/>
                    <a:gd name="connsiteY64" fmla="*/ 2578650 h 3862701"/>
                    <a:gd name="connsiteX65" fmla="*/ 460552 w 3482611"/>
                    <a:gd name="connsiteY65" fmla="*/ 3622752 h 3862701"/>
                    <a:gd name="connsiteX66" fmla="*/ 434611 w 3482611"/>
                    <a:gd name="connsiteY66" fmla="*/ 2974242 h 3862701"/>
                    <a:gd name="connsiteX67" fmla="*/ 246543 w 3482611"/>
                    <a:gd name="connsiteY67" fmla="*/ 3778395 h 3862701"/>
                    <a:gd name="connsiteX68" fmla="*/ 233573 w 3482611"/>
                    <a:gd name="connsiteY68" fmla="*/ 3694089 h 3862701"/>
                    <a:gd name="connsiteX69" fmla="*/ 149266 w 3482611"/>
                    <a:gd name="connsiteY69" fmla="*/ 3862701 h 3862701"/>
                    <a:gd name="connsiteX70" fmla="*/ 149266 w 3482611"/>
                    <a:gd name="connsiteY70" fmla="*/ 3661663 h 3862701"/>
                    <a:gd name="connsiteX71" fmla="*/ 109 w 3482611"/>
                    <a:gd name="connsiteY71"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23071 w 3482611"/>
                    <a:gd name="connsiteY49" fmla="*/ 1748557 h 3862701"/>
                    <a:gd name="connsiteX50" fmla="*/ 1096092 w 3482611"/>
                    <a:gd name="connsiteY50" fmla="*/ 1579944 h 3862701"/>
                    <a:gd name="connsiteX51" fmla="*/ 972875 w 3482611"/>
                    <a:gd name="connsiteY51" fmla="*/ 1703161 h 3862701"/>
                    <a:gd name="connsiteX52" fmla="*/ 1219309 w 3482611"/>
                    <a:gd name="connsiteY52" fmla="*/ 1949595 h 3862701"/>
                    <a:gd name="connsiteX53" fmla="*/ 1115547 w 3482611"/>
                    <a:gd name="connsiteY53" fmla="*/ 2779689 h 3862701"/>
                    <a:gd name="connsiteX54" fmla="*/ 998815 w 3482611"/>
                    <a:gd name="connsiteY54" fmla="*/ 2286820 h 3862701"/>
                    <a:gd name="connsiteX55" fmla="*/ 1037726 w 3482611"/>
                    <a:gd name="connsiteY55" fmla="*/ 2053357 h 3862701"/>
                    <a:gd name="connsiteX56" fmla="*/ 830203 w 3482611"/>
                    <a:gd name="connsiteY56" fmla="*/ 1858803 h 3862701"/>
                    <a:gd name="connsiteX57" fmla="*/ 771837 w 3482611"/>
                    <a:gd name="connsiteY57" fmla="*/ 2046872 h 3862701"/>
                    <a:gd name="connsiteX58" fmla="*/ 908024 w 3482611"/>
                    <a:gd name="connsiteY58" fmla="*/ 2332216 h 3862701"/>
                    <a:gd name="connsiteX59" fmla="*/ 882083 w 3482611"/>
                    <a:gd name="connsiteY59" fmla="*/ 3078003 h 3862701"/>
                    <a:gd name="connsiteX60" fmla="*/ 778322 w 3482611"/>
                    <a:gd name="connsiteY60" fmla="*/ 2688897 h 3862701"/>
                    <a:gd name="connsiteX61" fmla="*/ 804262 w 3482611"/>
                    <a:gd name="connsiteY61" fmla="*/ 2390582 h 3862701"/>
                    <a:gd name="connsiteX62" fmla="*/ 655105 w 3482611"/>
                    <a:gd name="connsiteY62" fmla="*/ 2293306 h 3862701"/>
                    <a:gd name="connsiteX63" fmla="*/ 572987 w 3482611"/>
                    <a:gd name="connsiteY63" fmla="*/ 2409022 h 3862701"/>
                    <a:gd name="connsiteX64" fmla="*/ 603224 w 3482611"/>
                    <a:gd name="connsiteY64" fmla="*/ 2578650 h 3862701"/>
                    <a:gd name="connsiteX65" fmla="*/ 460552 w 3482611"/>
                    <a:gd name="connsiteY65" fmla="*/ 3622752 h 3862701"/>
                    <a:gd name="connsiteX66" fmla="*/ 434611 w 3482611"/>
                    <a:gd name="connsiteY66" fmla="*/ 2974242 h 3862701"/>
                    <a:gd name="connsiteX67" fmla="*/ 246543 w 3482611"/>
                    <a:gd name="connsiteY67" fmla="*/ 3778395 h 3862701"/>
                    <a:gd name="connsiteX68" fmla="*/ 233573 w 3482611"/>
                    <a:gd name="connsiteY68" fmla="*/ 3694089 h 3862701"/>
                    <a:gd name="connsiteX69" fmla="*/ 149266 w 3482611"/>
                    <a:gd name="connsiteY69" fmla="*/ 3862701 h 3862701"/>
                    <a:gd name="connsiteX70" fmla="*/ 149266 w 3482611"/>
                    <a:gd name="connsiteY70" fmla="*/ 3661663 h 3862701"/>
                    <a:gd name="connsiteX71" fmla="*/ 109 w 3482611"/>
                    <a:gd name="connsiteY71"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23071 w 3482611"/>
                    <a:gd name="connsiteY49" fmla="*/ 1748557 h 3862701"/>
                    <a:gd name="connsiteX50" fmla="*/ 1096092 w 3482611"/>
                    <a:gd name="connsiteY50" fmla="*/ 1579944 h 3862701"/>
                    <a:gd name="connsiteX51" fmla="*/ 972875 w 3482611"/>
                    <a:gd name="connsiteY51" fmla="*/ 1703161 h 3862701"/>
                    <a:gd name="connsiteX52" fmla="*/ 1219309 w 3482611"/>
                    <a:gd name="connsiteY52" fmla="*/ 1949595 h 3862701"/>
                    <a:gd name="connsiteX53" fmla="*/ 1115547 w 3482611"/>
                    <a:gd name="connsiteY53" fmla="*/ 2779689 h 3862701"/>
                    <a:gd name="connsiteX54" fmla="*/ 998815 w 3482611"/>
                    <a:gd name="connsiteY54" fmla="*/ 2286820 h 3862701"/>
                    <a:gd name="connsiteX55" fmla="*/ 1037726 w 3482611"/>
                    <a:gd name="connsiteY55" fmla="*/ 2053357 h 3862701"/>
                    <a:gd name="connsiteX56" fmla="*/ 830203 w 3482611"/>
                    <a:gd name="connsiteY56" fmla="*/ 1858803 h 3862701"/>
                    <a:gd name="connsiteX57" fmla="*/ 771837 w 3482611"/>
                    <a:gd name="connsiteY57" fmla="*/ 2046872 h 3862701"/>
                    <a:gd name="connsiteX58" fmla="*/ 908024 w 3482611"/>
                    <a:gd name="connsiteY58" fmla="*/ 2332216 h 3862701"/>
                    <a:gd name="connsiteX59" fmla="*/ 882083 w 3482611"/>
                    <a:gd name="connsiteY59" fmla="*/ 3078003 h 3862701"/>
                    <a:gd name="connsiteX60" fmla="*/ 778322 w 3482611"/>
                    <a:gd name="connsiteY60" fmla="*/ 2688897 h 3862701"/>
                    <a:gd name="connsiteX61" fmla="*/ 804262 w 3482611"/>
                    <a:gd name="connsiteY61" fmla="*/ 2390582 h 3862701"/>
                    <a:gd name="connsiteX62" fmla="*/ 655105 w 3482611"/>
                    <a:gd name="connsiteY62" fmla="*/ 2293306 h 3862701"/>
                    <a:gd name="connsiteX63" fmla="*/ 572987 w 3482611"/>
                    <a:gd name="connsiteY63" fmla="*/ 2409022 h 3862701"/>
                    <a:gd name="connsiteX64" fmla="*/ 603224 w 3482611"/>
                    <a:gd name="connsiteY64" fmla="*/ 2578650 h 3862701"/>
                    <a:gd name="connsiteX65" fmla="*/ 460552 w 3482611"/>
                    <a:gd name="connsiteY65" fmla="*/ 3622752 h 3862701"/>
                    <a:gd name="connsiteX66" fmla="*/ 434611 w 3482611"/>
                    <a:gd name="connsiteY66" fmla="*/ 2974242 h 3862701"/>
                    <a:gd name="connsiteX67" fmla="*/ 246543 w 3482611"/>
                    <a:gd name="connsiteY67" fmla="*/ 3778395 h 3862701"/>
                    <a:gd name="connsiteX68" fmla="*/ 233573 w 3482611"/>
                    <a:gd name="connsiteY68" fmla="*/ 3694089 h 3862701"/>
                    <a:gd name="connsiteX69" fmla="*/ 149266 w 3482611"/>
                    <a:gd name="connsiteY69" fmla="*/ 3862701 h 3862701"/>
                    <a:gd name="connsiteX70" fmla="*/ 149266 w 3482611"/>
                    <a:gd name="connsiteY70" fmla="*/ 3661663 h 3862701"/>
                    <a:gd name="connsiteX71" fmla="*/ 109 w 3482611"/>
                    <a:gd name="connsiteY71"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23071 w 3482611"/>
                    <a:gd name="connsiteY49" fmla="*/ 1748557 h 3862701"/>
                    <a:gd name="connsiteX50" fmla="*/ 1096092 w 3482611"/>
                    <a:gd name="connsiteY50" fmla="*/ 1579944 h 3862701"/>
                    <a:gd name="connsiteX51" fmla="*/ 972875 w 3482611"/>
                    <a:gd name="connsiteY51" fmla="*/ 1703161 h 3862701"/>
                    <a:gd name="connsiteX52" fmla="*/ 1219309 w 3482611"/>
                    <a:gd name="connsiteY52" fmla="*/ 1949595 h 3862701"/>
                    <a:gd name="connsiteX53" fmla="*/ 1115547 w 3482611"/>
                    <a:gd name="connsiteY53" fmla="*/ 2779689 h 3862701"/>
                    <a:gd name="connsiteX54" fmla="*/ 998815 w 3482611"/>
                    <a:gd name="connsiteY54" fmla="*/ 2286820 h 3862701"/>
                    <a:gd name="connsiteX55" fmla="*/ 1037726 w 3482611"/>
                    <a:gd name="connsiteY55" fmla="*/ 2053357 h 3862701"/>
                    <a:gd name="connsiteX56" fmla="*/ 830203 w 3482611"/>
                    <a:gd name="connsiteY56" fmla="*/ 1858803 h 3862701"/>
                    <a:gd name="connsiteX57" fmla="*/ 771837 w 3482611"/>
                    <a:gd name="connsiteY57" fmla="*/ 2046872 h 3862701"/>
                    <a:gd name="connsiteX58" fmla="*/ 908024 w 3482611"/>
                    <a:gd name="connsiteY58" fmla="*/ 2332216 h 3862701"/>
                    <a:gd name="connsiteX59" fmla="*/ 882083 w 3482611"/>
                    <a:gd name="connsiteY59" fmla="*/ 3078003 h 3862701"/>
                    <a:gd name="connsiteX60" fmla="*/ 778322 w 3482611"/>
                    <a:gd name="connsiteY60" fmla="*/ 2688897 h 3862701"/>
                    <a:gd name="connsiteX61" fmla="*/ 804262 w 3482611"/>
                    <a:gd name="connsiteY61" fmla="*/ 2390582 h 3862701"/>
                    <a:gd name="connsiteX62" fmla="*/ 655105 w 3482611"/>
                    <a:gd name="connsiteY62" fmla="*/ 2293306 h 3862701"/>
                    <a:gd name="connsiteX63" fmla="*/ 572987 w 3482611"/>
                    <a:gd name="connsiteY63" fmla="*/ 2409022 h 3862701"/>
                    <a:gd name="connsiteX64" fmla="*/ 603224 w 3482611"/>
                    <a:gd name="connsiteY64" fmla="*/ 2578650 h 3862701"/>
                    <a:gd name="connsiteX65" fmla="*/ 460552 w 3482611"/>
                    <a:gd name="connsiteY65" fmla="*/ 3622752 h 3862701"/>
                    <a:gd name="connsiteX66" fmla="*/ 434611 w 3482611"/>
                    <a:gd name="connsiteY66" fmla="*/ 2974242 h 3862701"/>
                    <a:gd name="connsiteX67" fmla="*/ 246543 w 3482611"/>
                    <a:gd name="connsiteY67" fmla="*/ 3778395 h 3862701"/>
                    <a:gd name="connsiteX68" fmla="*/ 233573 w 3482611"/>
                    <a:gd name="connsiteY68" fmla="*/ 3694089 h 3862701"/>
                    <a:gd name="connsiteX69" fmla="*/ 149266 w 3482611"/>
                    <a:gd name="connsiteY69" fmla="*/ 3862701 h 3862701"/>
                    <a:gd name="connsiteX70" fmla="*/ 149266 w 3482611"/>
                    <a:gd name="connsiteY70" fmla="*/ 3661663 h 3862701"/>
                    <a:gd name="connsiteX71" fmla="*/ 109 w 3482611"/>
                    <a:gd name="connsiteY71"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096092 w 3482611"/>
                    <a:gd name="connsiteY50" fmla="*/ 1579944 h 3862701"/>
                    <a:gd name="connsiteX51" fmla="*/ 972875 w 3482611"/>
                    <a:gd name="connsiteY51" fmla="*/ 1703161 h 3862701"/>
                    <a:gd name="connsiteX52" fmla="*/ 1219309 w 3482611"/>
                    <a:gd name="connsiteY52" fmla="*/ 1949595 h 3862701"/>
                    <a:gd name="connsiteX53" fmla="*/ 1115547 w 3482611"/>
                    <a:gd name="connsiteY53" fmla="*/ 2779689 h 3862701"/>
                    <a:gd name="connsiteX54" fmla="*/ 998815 w 3482611"/>
                    <a:gd name="connsiteY54" fmla="*/ 2286820 h 3862701"/>
                    <a:gd name="connsiteX55" fmla="*/ 1037726 w 3482611"/>
                    <a:gd name="connsiteY55" fmla="*/ 2053357 h 3862701"/>
                    <a:gd name="connsiteX56" fmla="*/ 830203 w 3482611"/>
                    <a:gd name="connsiteY56" fmla="*/ 1858803 h 3862701"/>
                    <a:gd name="connsiteX57" fmla="*/ 771837 w 3482611"/>
                    <a:gd name="connsiteY57" fmla="*/ 2046872 h 3862701"/>
                    <a:gd name="connsiteX58" fmla="*/ 908024 w 3482611"/>
                    <a:gd name="connsiteY58" fmla="*/ 2332216 h 3862701"/>
                    <a:gd name="connsiteX59" fmla="*/ 882083 w 3482611"/>
                    <a:gd name="connsiteY59" fmla="*/ 3078003 h 3862701"/>
                    <a:gd name="connsiteX60" fmla="*/ 778322 w 3482611"/>
                    <a:gd name="connsiteY60" fmla="*/ 2688897 h 3862701"/>
                    <a:gd name="connsiteX61" fmla="*/ 804262 w 3482611"/>
                    <a:gd name="connsiteY61" fmla="*/ 2390582 h 3862701"/>
                    <a:gd name="connsiteX62" fmla="*/ 655105 w 3482611"/>
                    <a:gd name="connsiteY62" fmla="*/ 2293306 h 3862701"/>
                    <a:gd name="connsiteX63" fmla="*/ 572987 w 3482611"/>
                    <a:gd name="connsiteY63" fmla="*/ 2409022 h 3862701"/>
                    <a:gd name="connsiteX64" fmla="*/ 603224 w 3482611"/>
                    <a:gd name="connsiteY64" fmla="*/ 2578650 h 3862701"/>
                    <a:gd name="connsiteX65" fmla="*/ 460552 w 3482611"/>
                    <a:gd name="connsiteY65" fmla="*/ 3622752 h 3862701"/>
                    <a:gd name="connsiteX66" fmla="*/ 434611 w 3482611"/>
                    <a:gd name="connsiteY66" fmla="*/ 2974242 h 3862701"/>
                    <a:gd name="connsiteX67" fmla="*/ 246543 w 3482611"/>
                    <a:gd name="connsiteY67" fmla="*/ 3778395 h 3862701"/>
                    <a:gd name="connsiteX68" fmla="*/ 233573 w 3482611"/>
                    <a:gd name="connsiteY68" fmla="*/ 3694089 h 3862701"/>
                    <a:gd name="connsiteX69" fmla="*/ 149266 w 3482611"/>
                    <a:gd name="connsiteY69" fmla="*/ 3862701 h 3862701"/>
                    <a:gd name="connsiteX70" fmla="*/ 149266 w 3482611"/>
                    <a:gd name="connsiteY70" fmla="*/ 3661663 h 3862701"/>
                    <a:gd name="connsiteX71" fmla="*/ 109 w 3482611"/>
                    <a:gd name="connsiteY71"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096092 w 3482611"/>
                    <a:gd name="connsiteY50" fmla="*/ 1579944 h 3862701"/>
                    <a:gd name="connsiteX51" fmla="*/ 972875 w 3482611"/>
                    <a:gd name="connsiteY51" fmla="*/ 1703161 h 3862701"/>
                    <a:gd name="connsiteX52" fmla="*/ 1219309 w 3482611"/>
                    <a:gd name="connsiteY52" fmla="*/ 1949595 h 3862701"/>
                    <a:gd name="connsiteX53" fmla="*/ 1115547 w 3482611"/>
                    <a:gd name="connsiteY53" fmla="*/ 2779689 h 3862701"/>
                    <a:gd name="connsiteX54" fmla="*/ 998815 w 3482611"/>
                    <a:gd name="connsiteY54" fmla="*/ 2286820 h 3862701"/>
                    <a:gd name="connsiteX55" fmla="*/ 1037726 w 3482611"/>
                    <a:gd name="connsiteY55" fmla="*/ 2053357 h 3862701"/>
                    <a:gd name="connsiteX56" fmla="*/ 830203 w 3482611"/>
                    <a:gd name="connsiteY56" fmla="*/ 1858803 h 3862701"/>
                    <a:gd name="connsiteX57" fmla="*/ 771837 w 3482611"/>
                    <a:gd name="connsiteY57" fmla="*/ 2046872 h 3862701"/>
                    <a:gd name="connsiteX58" fmla="*/ 908024 w 3482611"/>
                    <a:gd name="connsiteY58" fmla="*/ 2332216 h 3862701"/>
                    <a:gd name="connsiteX59" fmla="*/ 882083 w 3482611"/>
                    <a:gd name="connsiteY59" fmla="*/ 3078003 h 3862701"/>
                    <a:gd name="connsiteX60" fmla="*/ 778322 w 3482611"/>
                    <a:gd name="connsiteY60" fmla="*/ 2688897 h 3862701"/>
                    <a:gd name="connsiteX61" fmla="*/ 804262 w 3482611"/>
                    <a:gd name="connsiteY61" fmla="*/ 2390582 h 3862701"/>
                    <a:gd name="connsiteX62" fmla="*/ 655105 w 3482611"/>
                    <a:gd name="connsiteY62" fmla="*/ 2293306 h 3862701"/>
                    <a:gd name="connsiteX63" fmla="*/ 572987 w 3482611"/>
                    <a:gd name="connsiteY63" fmla="*/ 2409022 h 3862701"/>
                    <a:gd name="connsiteX64" fmla="*/ 603224 w 3482611"/>
                    <a:gd name="connsiteY64" fmla="*/ 2578650 h 3862701"/>
                    <a:gd name="connsiteX65" fmla="*/ 460552 w 3482611"/>
                    <a:gd name="connsiteY65" fmla="*/ 3622752 h 3862701"/>
                    <a:gd name="connsiteX66" fmla="*/ 434611 w 3482611"/>
                    <a:gd name="connsiteY66" fmla="*/ 2974242 h 3862701"/>
                    <a:gd name="connsiteX67" fmla="*/ 246543 w 3482611"/>
                    <a:gd name="connsiteY67" fmla="*/ 3778395 h 3862701"/>
                    <a:gd name="connsiteX68" fmla="*/ 233573 w 3482611"/>
                    <a:gd name="connsiteY68" fmla="*/ 3694089 h 3862701"/>
                    <a:gd name="connsiteX69" fmla="*/ 149266 w 3482611"/>
                    <a:gd name="connsiteY69" fmla="*/ 3862701 h 3862701"/>
                    <a:gd name="connsiteX70" fmla="*/ 149266 w 3482611"/>
                    <a:gd name="connsiteY70" fmla="*/ 3661663 h 3862701"/>
                    <a:gd name="connsiteX71" fmla="*/ 109 w 3482611"/>
                    <a:gd name="connsiteY71"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72875 w 3482611"/>
                    <a:gd name="connsiteY51" fmla="*/ 1703161 h 3862701"/>
                    <a:gd name="connsiteX52" fmla="*/ 1219309 w 3482611"/>
                    <a:gd name="connsiteY52" fmla="*/ 1949595 h 3862701"/>
                    <a:gd name="connsiteX53" fmla="*/ 1115547 w 3482611"/>
                    <a:gd name="connsiteY53" fmla="*/ 2779689 h 3862701"/>
                    <a:gd name="connsiteX54" fmla="*/ 998815 w 3482611"/>
                    <a:gd name="connsiteY54" fmla="*/ 2286820 h 3862701"/>
                    <a:gd name="connsiteX55" fmla="*/ 1037726 w 3482611"/>
                    <a:gd name="connsiteY55" fmla="*/ 2053357 h 3862701"/>
                    <a:gd name="connsiteX56" fmla="*/ 830203 w 3482611"/>
                    <a:gd name="connsiteY56" fmla="*/ 1858803 h 3862701"/>
                    <a:gd name="connsiteX57" fmla="*/ 771837 w 3482611"/>
                    <a:gd name="connsiteY57" fmla="*/ 2046872 h 3862701"/>
                    <a:gd name="connsiteX58" fmla="*/ 908024 w 3482611"/>
                    <a:gd name="connsiteY58" fmla="*/ 2332216 h 3862701"/>
                    <a:gd name="connsiteX59" fmla="*/ 882083 w 3482611"/>
                    <a:gd name="connsiteY59" fmla="*/ 3078003 h 3862701"/>
                    <a:gd name="connsiteX60" fmla="*/ 778322 w 3482611"/>
                    <a:gd name="connsiteY60" fmla="*/ 2688897 h 3862701"/>
                    <a:gd name="connsiteX61" fmla="*/ 804262 w 3482611"/>
                    <a:gd name="connsiteY61" fmla="*/ 2390582 h 3862701"/>
                    <a:gd name="connsiteX62" fmla="*/ 655105 w 3482611"/>
                    <a:gd name="connsiteY62" fmla="*/ 2293306 h 3862701"/>
                    <a:gd name="connsiteX63" fmla="*/ 572987 w 3482611"/>
                    <a:gd name="connsiteY63" fmla="*/ 2409022 h 3862701"/>
                    <a:gd name="connsiteX64" fmla="*/ 603224 w 3482611"/>
                    <a:gd name="connsiteY64" fmla="*/ 2578650 h 3862701"/>
                    <a:gd name="connsiteX65" fmla="*/ 460552 w 3482611"/>
                    <a:gd name="connsiteY65" fmla="*/ 3622752 h 3862701"/>
                    <a:gd name="connsiteX66" fmla="*/ 434611 w 3482611"/>
                    <a:gd name="connsiteY66" fmla="*/ 2974242 h 3862701"/>
                    <a:gd name="connsiteX67" fmla="*/ 246543 w 3482611"/>
                    <a:gd name="connsiteY67" fmla="*/ 3778395 h 3862701"/>
                    <a:gd name="connsiteX68" fmla="*/ 233573 w 3482611"/>
                    <a:gd name="connsiteY68" fmla="*/ 3694089 h 3862701"/>
                    <a:gd name="connsiteX69" fmla="*/ 149266 w 3482611"/>
                    <a:gd name="connsiteY69" fmla="*/ 3862701 h 3862701"/>
                    <a:gd name="connsiteX70" fmla="*/ 149266 w 3482611"/>
                    <a:gd name="connsiteY70" fmla="*/ 3661663 h 3862701"/>
                    <a:gd name="connsiteX71" fmla="*/ 109 w 3482611"/>
                    <a:gd name="connsiteY71"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72875 w 3482611"/>
                    <a:gd name="connsiteY51" fmla="*/ 1703161 h 3862701"/>
                    <a:gd name="connsiteX52" fmla="*/ 1219309 w 3482611"/>
                    <a:gd name="connsiteY52" fmla="*/ 1949595 h 3862701"/>
                    <a:gd name="connsiteX53" fmla="*/ 1115547 w 3482611"/>
                    <a:gd name="connsiteY53" fmla="*/ 2779689 h 3862701"/>
                    <a:gd name="connsiteX54" fmla="*/ 998815 w 3482611"/>
                    <a:gd name="connsiteY54" fmla="*/ 2286820 h 3862701"/>
                    <a:gd name="connsiteX55" fmla="*/ 1037726 w 3482611"/>
                    <a:gd name="connsiteY55" fmla="*/ 2053357 h 3862701"/>
                    <a:gd name="connsiteX56" fmla="*/ 830203 w 3482611"/>
                    <a:gd name="connsiteY56" fmla="*/ 1858803 h 3862701"/>
                    <a:gd name="connsiteX57" fmla="*/ 771837 w 3482611"/>
                    <a:gd name="connsiteY57" fmla="*/ 2046872 h 3862701"/>
                    <a:gd name="connsiteX58" fmla="*/ 908024 w 3482611"/>
                    <a:gd name="connsiteY58" fmla="*/ 2332216 h 3862701"/>
                    <a:gd name="connsiteX59" fmla="*/ 882083 w 3482611"/>
                    <a:gd name="connsiteY59" fmla="*/ 3078003 h 3862701"/>
                    <a:gd name="connsiteX60" fmla="*/ 778322 w 3482611"/>
                    <a:gd name="connsiteY60" fmla="*/ 2688897 h 3862701"/>
                    <a:gd name="connsiteX61" fmla="*/ 804262 w 3482611"/>
                    <a:gd name="connsiteY61" fmla="*/ 2390582 h 3862701"/>
                    <a:gd name="connsiteX62" fmla="*/ 655105 w 3482611"/>
                    <a:gd name="connsiteY62" fmla="*/ 2293306 h 3862701"/>
                    <a:gd name="connsiteX63" fmla="*/ 572987 w 3482611"/>
                    <a:gd name="connsiteY63" fmla="*/ 2409022 h 3862701"/>
                    <a:gd name="connsiteX64" fmla="*/ 603224 w 3482611"/>
                    <a:gd name="connsiteY64" fmla="*/ 2578650 h 3862701"/>
                    <a:gd name="connsiteX65" fmla="*/ 460552 w 3482611"/>
                    <a:gd name="connsiteY65" fmla="*/ 3622752 h 3862701"/>
                    <a:gd name="connsiteX66" fmla="*/ 434611 w 3482611"/>
                    <a:gd name="connsiteY66" fmla="*/ 2974242 h 3862701"/>
                    <a:gd name="connsiteX67" fmla="*/ 246543 w 3482611"/>
                    <a:gd name="connsiteY67" fmla="*/ 3778395 h 3862701"/>
                    <a:gd name="connsiteX68" fmla="*/ 233573 w 3482611"/>
                    <a:gd name="connsiteY68" fmla="*/ 3694089 h 3862701"/>
                    <a:gd name="connsiteX69" fmla="*/ 149266 w 3482611"/>
                    <a:gd name="connsiteY69" fmla="*/ 3862701 h 3862701"/>
                    <a:gd name="connsiteX70" fmla="*/ 149266 w 3482611"/>
                    <a:gd name="connsiteY70" fmla="*/ 3661663 h 3862701"/>
                    <a:gd name="connsiteX71" fmla="*/ 109 w 3482611"/>
                    <a:gd name="connsiteY71"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6481 w 3482611"/>
                    <a:gd name="connsiteY51" fmla="*/ 1697697 h 3862701"/>
                    <a:gd name="connsiteX52" fmla="*/ 1219309 w 3482611"/>
                    <a:gd name="connsiteY52" fmla="*/ 1949595 h 3862701"/>
                    <a:gd name="connsiteX53" fmla="*/ 1115547 w 3482611"/>
                    <a:gd name="connsiteY53" fmla="*/ 2779689 h 3862701"/>
                    <a:gd name="connsiteX54" fmla="*/ 998815 w 3482611"/>
                    <a:gd name="connsiteY54" fmla="*/ 2286820 h 3862701"/>
                    <a:gd name="connsiteX55" fmla="*/ 1037726 w 3482611"/>
                    <a:gd name="connsiteY55" fmla="*/ 2053357 h 3862701"/>
                    <a:gd name="connsiteX56" fmla="*/ 830203 w 3482611"/>
                    <a:gd name="connsiteY56" fmla="*/ 1858803 h 3862701"/>
                    <a:gd name="connsiteX57" fmla="*/ 771837 w 3482611"/>
                    <a:gd name="connsiteY57" fmla="*/ 2046872 h 3862701"/>
                    <a:gd name="connsiteX58" fmla="*/ 908024 w 3482611"/>
                    <a:gd name="connsiteY58" fmla="*/ 2332216 h 3862701"/>
                    <a:gd name="connsiteX59" fmla="*/ 882083 w 3482611"/>
                    <a:gd name="connsiteY59" fmla="*/ 3078003 h 3862701"/>
                    <a:gd name="connsiteX60" fmla="*/ 778322 w 3482611"/>
                    <a:gd name="connsiteY60" fmla="*/ 2688897 h 3862701"/>
                    <a:gd name="connsiteX61" fmla="*/ 804262 w 3482611"/>
                    <a:gd name="connsiteY61" fmla="*/ 2390582 h 3862701"/>
                    <a:gd name="connsiteX62" fmla="*/ 655105 w 3482611"/>
                    <a:gd name="connsiteY62" fmla="*/ 2293306 h 3862701"/>
                    <a:gd name="connsiteX63" fmla="*/ 572987 w 3482611"/>
                    <a:gd name="connsiteY63" fmla="*/ 2409022 h 3862701"/>
                    <a:gd name="connsiteX64" fmla="*/ 603224 w 3482611"/>
                    <a:gd name="connsiteY64" fmla="*/ 2578650 h 3862701"/>
                    <a:gd name="connsiteX65" fmla="*/ 460552 w 3482611"/>
                    <a:gd name="connsiteY65" fmla="*/ 3622752 h 3862701"/>
                    <a:gd name="connsiteX66" fmla="*/ 434611 w 3482611"/>
                    <a:gd name="connsiteY66" fmla="*/ 2974242 h 3862701"/>
                    <a:gd name="connsiteX67" fmla="*/ 246543 w 3482611"/>
                    <a:gd name="connsiteY67" fmla="*/ 3778395 h 3862701"/>
                    <a:gd name="connsiteX68" fmla="*/ 233573 w 3482611"/>
                    <a:gd name="connsiteY68" fmla="*/ 3694089 h 3862701"/>
                    <a:gd name="connsiteX69" fmla="*/ 149266 w 3482611"/>
                    <a:gd name="connsiteY69" fmla="*/ 3862701 h 3862701"/>
                    <a:gd name="connsiteX70" fmla="*/ 149266 w 3482611"/>
                    <a:gd name="connsiteY70" fmla="*/ 3661663 h 3862701"/>
                    <a:gd name="connsiteX71" fmla="*/ 109 w 3482611"/>
                    <a:gd name="connsiteY71"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6481 w 3482611"/>
                    <a:gd name="connsiteY51" fmla="*/ 1697697 h 3862701"/>
                    <a:gd name="connsiteX52" fmla="*/ 1219309 w 3482611"/>
                    <a:gd name="connsiteY52" fmla="*/ 1949595 h 3862701"/>
                    <a:gd name="connsiteX53" fmla="*/ 1115547 w 3482611"/>
                    <a:gd name="connsiteY53" fmla="*/ 2779689 h 3862701"/>
                    <a:gd name="connsiteX54" fmla="*/ 998815 w 3482611"/>
                    <a:gd name="connsiteY54" fmla="*/ 2286820 h 3862701"/>
                    <a:gd name="connsiteX55" fmla="*/ 1037726 w 3482611"/>
                    <a:gd name="connsiteY55" fmla="*/ 2053357 h 3862701"/>
                    <a:gd name="connsiteX56" fmla="*/ 830203 w 3482611"/>
                    <a:gd name="connsiteY56" fmla="*/ 1858803 h 3862701"/>
                    <a:gd name="connsiteX57" fmla="*/ 771837 w 3482611"/>
                    <a:gd name="connsiteY57" fmla="*/ 2046872 h 3862701"/>
                    <a:gd name="connsiteX58" fmla="*/ 908024 w 3482611"/>
                    <a:gd name="connsiteY58" fmla="*/ 2332216 h 3862701"/>
                    <a:gd name="connsiteX59" fmla="*/ 882083 w 3482611"/>
                    <a:gd name="connsiteY59" fmla="*/ 3078003 h 3862701"/>
                    <a:gd name="connsiteX60" fmla="*/ 778322 w 3482611"/>
                    <a:gd name="connsiteY60" fmla="*/ 2688897 h 3862701"/>
                    <a:gd name="connsiteX61" fmla="*/ 804262 w 3482611"/>
                    <a:gd name="connsiteY61" fmla="*/ 2390582 h 3862701"/>
                    <a:gd name="connsiteX62" fmla="*/ 655105 w 3482611"/>
                    <a:gd name="connsiteY62" fmla="*/ 2293306 h 3862701"/>
                    <a:gd name="connsiteX63" fmla="*/ 572987 w 3482611"/>
                    <a:gd name="connsiteY63" fmla="*/ 2409022 h 3862701"/>
                    <a:gd name="connsiteX64" fmla="*/ 603224 w 3482611"/>
                    <a:gd name="connsiteY64" fmla="*/ 2578650 h 3862701"/>
                    <a:gd name="connsiteX65" fmla="*/ 460552 w 3482611"/>
                    <a:gd name="connsiteY65" fmla="*/ 3622752 h 3862701"/>
                    <a:gd name="connsiteX66" fmla="*/ 434611 w 3482611"/>
                    <a:gd name="connsiteY66" fmla="*/ 2974242 h 3862701"/>
                    <a:gd name="connsiteX67" fmla="*/ 246543 w 3482611"/>
                    <a:gd name="connsiteY67" fmla="*/ 3778395 h 3862701"/>
                    <a:gd name="connsiteX68" fmla="*/ 233573 w 3482611"/>
                    <a:gd name="connsiteY68" fmla="*/ 3694089 h 3862701"/>
                    <a:gd name="connsiteX69" fmla="*/ 149266 w 3482611"/>
                    <a:gd name="connsiteY69" fmla="*/ 3862701 h 3862701"/>
                    <a:gd name="connsiteX70" fmla="*/ 149266 w 3482611"/>
                    <a:gd name="connsiteY70" fmla="*/ 3661663 h 3862701"/>
                    <a:gd name="connsiteX71" fmla="*/ 109 w 3482611"/>
                    <a:gd name="connsiteY71"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998815 w 3482611"/>
                    <a:gd name="connsiteY54" fmla="*/ 2286820 h 3862701"/>
                    <a:gd name="connsiteX55" fmla="*/ 1037726 w 3482611"/>
                    <a:gd name="connsiteY55" fmla="*/ 2053357 h 3862701"/>
                    <a:gd name="connsiteX56" fmla="*/ 830203 w 3482611"/>
                    <a:gd name="connsiteY56" fmla="*/ 1858803 h 3862701"/>
                    <a:gd name="connsiteX57" fmla="*/ 771837 w 3482611"/>
                    <a:gd name="connsiteY57" fmla="*/ 2046872 h 3862701"/>
                    <a:gd name="connsiteX58" fmla="*/ 908024 w 3482611"/>
                    <a:gd name="connsiteY58" fmla="*/ 2332216 h 3862701"/>
                    <a:gd name="connsiteX59" fmla="*/ 882083 w 3482611"/>
                    <a:gd name="connsiteY59" fmla="*/ 3078003 h 3862701"/>
                    <a:gd name="connsiteX60" fmla="*/ 778322 w 3482611"/>
                    <a:gd name="connsiteY60" fmla="*/ 2688897 h 3862701"/>
                    <a:gd name="connsiteX61" fmla="*/ 804262 w 3482611"/>
                    <a:gd name="connsiteY61" fmla="*/ 2390582 h 3862701"/>
                    <a:gd name="connsiteX62" fmla="*/ 655105 w 3482611"/>
                    <a:gd name="connsiteY62" fmla="*/ 2293306 h 3862701"/>
                    <a:gd name="connsiteX63" fmla="*/ 572987 w 3482611"/>
                    <a:gd name="connsiteY63" fmla="*/ 2409022 h 3862701"/>
                    <a:gd name="connsiteX64" fmla="*/ 603224 w 3482611"/>
                    <a:gd name="connsiteY64" fmla="*/ 2578650 h 3862701"/>
                    <a:gd name="connsiteX65" fmla="*/ 460552 w 3482611"/>
                    <a:gd name="connsiteY65" fmla="*/ 3622752 h 3862701"/>
                    <a:gd name="connsiteX66" fmla="*/ 434611 w 3482611"/>
                    <a:gd name="connsiteY66" fmla="*/ 2974242 h 3862701"/>
                    <a:gd name="connsiteX67" fmla="*/ 246543 w 3482611"/>
                    <a:gd name="connsiteY67" fmla="*/ 3778395 h 3862701"/>
                    <a:gd name="connsiteX68" fmla="*/ 233573 w 3482611"/>
                    <a:gd name="connsiteY68" fmla="*/ 3694089 h 3862701"/>
                    <a:gd name="connsiteX69" fmla="*/ 149266 w 3482611"/>
                    <a:gd name="connsiteY69" fmla="*/ 3862701 h 3862701"/>
                    <a:gd name="connsiteX70" fmla="*/ 149266 w 3482611"/>
                    <a:gd name="connsiteY70" fmla="*/ 3661663 h 3862701"/>
                    <a:gd name="connsiteX71" fmla="*/ 109 w 3482611"/>
                    <a:gd name="connsiteY71"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998815 w 3482611"/>
                    <a:gd name="connsiteY54" fmla="*/ 2286820 h 3862701"/>
                    <a:gd name="connsiteX55" fmla="*/ 1037726 w 3482611"/>
                    <a:gd name="connsiteY55" fmla="*/ 2053357 h 3862701"/>
                    <a:gd name="connsiteX56" fmla="*/ 830203 w 3482611"/>
                    <a:gd name="connsiteY56" fmla="*/ 1858803 h 3862701"/>
                    <a:gd name="connsiteX57" fmla="*/ 771837 w 3482611"/>
                    <a:gd name="connsiteY57" fmla="*/ 2046872 h 3862701"/>
                    <a:gd name="connsiteX58" fmla="*/ 908024 w 3482611"/>
                    <a:gd name="connsiteY58" fmla="*/ 2332216 h 3862701"/>
                    <a:gd name="connsiteX59" fmla="*/ 882083 w 3482611"/>
                    <a:gd name="connsiteY59" fmla="*/ 3078003 h 3862701"/>
                    <a:gd name="connsiteX60" fmla="*/ 778322 w 3482611"/>
                    <a:gd name="connsiteY60" fmla="*/ 2688897 h 3862701"/>
                    <a:gd name="connsiteX61" fmla="*/ 804262 w 3482611"/>
                    <a:gd name="connsiteY61" fmla="*/ 2390582 h 3862701"/>
                    <a:gd name="connsiteX62" fmla="*/ 655105 w 3482611"/>
                    <a:gd name="connsiteY62" fmla="*/ 2293306 h 3862701"/>
                    <a:gd name="connsiteX63" fmla="*/ 572987 w 3482611"/>
                    <a:gd name="connsiteY63" fmla="*/ 2409022 h 3862701"/>
                    <a:gd name="connsiteX64" fmla="*/ 603224 w 3482611"/>
                    <a:gd name="connsiteY64" fmla="*/ 2578650 h 3862701"/>
                    <a:gd name="connsiteX65" fmla="*/ 460552 w 3482611"/>
                    <a:gd name="connsiteY65" fmla="*/ 3622752 h 3862701"/>
                    <a:gd name="connsiteX66" fmla="*/ 434611 w 3482611"/>
                    <a:gd name="connsiteY66" fmla="*/ 2974242 h 3862701"/>
                    <a:gd name="connsiteX67" fmla="*/ 246543 w 3482611"/>
                    <a:gd name="connsiteY67" fmla="*/ 3778395 h 3862701"/>
                    <a:gd name="connsiteX68" fmla="*/ 233573 w 3482611"/>
                    <a:gd name="connsiteY68" fmla="*/ 3694089 h 3862701"/>
                    <a:gd name="connsiteX69" fmla="*/ 149266 w 3482611"/>
                    <a:gd name="connsiteY69" fmla="*/ 3862701 h 3862701"/>
                    <a:gd name="connsiteX70" fmla="*/ 149266 w 3482611"/>
                    <a:gd name="connsiteY70" fmla="*/ 3661663 h 3862701"/>
                    <a:gd name="connsiteX71" fmla="*/ 109 w 3482611"/>
                    <a:gd name="connsiteY71"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998815 w 3482611"/>
                    <a:gd name="connsiteY54" fmla="*/ 2286820 h 3862701"/>
                    <a:gd name="connsiteX55" fmla="*/ 1037726 w 3482611"/>
                    <a:gd name="connsiteY55" fmla="*/ 2053357 h 3862701"/>
                    <a:gd name="connsiteX56" fmla="*/ 830203 w 3482611"/>
                    <a:gd name="connsiteY56" fmla="*/ 1858803 h 3862701"/>
                    <a:gd name="connsiteX57" fmla="*/ 771837 w 3482611"/>
                    <a:gd name="connsiteY57" fmla="*/ 2046872 h 3862701"/>
                    <a:gd name="connsiteX58" fmla="*/ 908024 w 3482611"/>
                    <a:gd name="connsiteY58" fmla="*/ 2332216 h 3862701"/>
                    <a:gd name="connsiteX59" fmla="*/ 882083 w 3482611"/>
                    <a:gd name="connsiteY59" fmla="*/ 3078003 h 3862701"/>
                    <a:gd name="connsiteX60" fmla="*/ 778322 w 3482611"/>
                    <a:gd name="connsiteY60" fmla="*/ 2688897 h 3862701"/>
                    <a:gd name="connsiteX61" fmla="*/ 804262 w 3482611"/>
                    <a:gd name="connsiteY61" fmla="*/ 2390582 h 3862701"/>
                    <a:gd name="connsiteX62" fmla="*/ 655105 w 3482611"/>
                    <a:gd name="connsiteY62" fmla="*/ 2293306 h 3862701"/>
                    <a:gd name="connsiteX63" fmla="*/ 572987 w 3482611"/>
                    <a:gd name="connsiteY63" fmla="*/ 2409022 h 3862701"/>
                    <a:gd name="connsiteX64" fmla="*/ 603224 w 3482611"/>
                    <a:gd name="connsiteY64" fmla="*/ 2578650 h 3862701"/>
                    <a:gd name="connsiteX65" fmla="*/ 460552 w 3482611"/>
                    <a:gd name="connsiteY65" fmla="*/ 3622752 h 3862701"/>
                    <a:gd name="connsiteX66" fmla="*/ 434611 w 3482611"/>
                    <a:gd name="connsiteY66" fmla="*/ 2974242 h 3862701"/>
                    <a:gd name="connsiteX67" fmla="*/ 246543 w 3482611"/>
                    <a:gd name="connsiteY67" fmla="*/ 3778395 h 3862701"/>
                    <a:gd name="connsiteX68" fmla="*/ 233573 w 3482611"/>
                    <a:gd name="connsiteY68" fmla="*/ 3694089 h 3862701"/>
                    <a:gd name="connsiteX69" fmla="*/ 149266 w 3482611"/>
                    <a:gd name="connsiteY69" fmla="*/ 3862701 h 3862701"/>
                    <a:gd name="connsiteX70" fmla="*/ 149266 w 3482611"/>
                    <a:gd name="connsiteY70" fmla="*/ 3661663 h 3862701"/>
                    <a:gd name="connsiteX71" fmla="*/ 109 w 3482611"/>
                    <a:gd name="connsiteY71"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998815 w 3482611"/>
                    <a:gd name="connsiteY54" fmla="*/ 2286820 h 3862701"/>
                    <a:gd name="connsiteX55" fmla="*/ 1037726 w 3482611"/>
                    <a:gd name="connsiteY55" fmla="*/ 2053357 h 3862701"/>
                    <a:gd name="connsiteX56" fmla="*/ 830203 w 3482611"/>
                    <a:gd name="connsiteY56" fmla="*/ 1858803 h 3862701"/>
                    <a:gd name="connsiteX57" fmla="*/ 771837 w 3482611"/>
                    <a:gd name="connsiteY57" fmla="*/ 2046872 h 3862701"/>
                    <a:gd name="connsiteX58" fmla="*/ 908024 w 3482611"/>
                    <a:gd name="connsiteY58" fmla="*/ 2332216 h 3862701"/>
                    <a:gd name="connsiteX59" fmla="*/ 882083 w 3482611"/>
                    <a:gd name="connsiteY59" fmla="*/ 3078003 h 3862701"/>
                    <a:gd name="connsiteX60" fmla="*/ 778322 w 3482611"/>
                    <a:gd name="connsiteY60" fmla="*/ 2688897 h 3862701"/>
                    <a:gd name="connsiteX61" fmla="*/ 804262 w 3482611"/>
                    <a:gd name="connsiteY61" fmla="*/ 2390582 h 3862701"/>
                    <a:gd name="connsiteX62" fmla="*/ 655105 w 3482611"/>
                    <a:gd name="connsiteY62" fmla="*/ 2293306 h 3862701"/>
                    <a:gd name="connsiteX63" fmla="*/ 572987 w 3482611"/>
                    <a:gd name="connsiteY63" fmla="*/ 2409022 h 3862701"/>
                    <a:gd name="connsiteX64" fmla="*/ 603224 w 3482611"/>
                    <a:gd name="connsiteY64" fmla="*/ 2578650 h 3862701"/>
                    <a:gd name="connsiteX65" fmla="*/ 460552 w 3482611"/>
                    <a:gd name="connsiteY65" fmla="*/ 3622752 h 3862701"/>
                    <a:gd name="connsiteX66" fmla="*/ 434611 w 3482611"/>
                    <a:gd name="connsiteY66" fmla="*/ 2974242 h 3862701"/>
                    <a:gd name="connsiteX67" fmla="*/ 246543 w 3482611"/>
                    <a:gd name="connsiteY67" fmla="*/ 3778395 h 3862701"/>
                    <a:gd name="connsiteX68" fmla="*/ 233573 w 3482611"/>
                    <a:gd name="connsiteY68" fmla="*/ 3694089 h 3862701"/>
                    <a:gd name="connsiteX69" fmla="*/ 149266 w 3482611"/>
                    <a:gd name="connsiteY69" fmla="*/ 3862701 h 3862701"/>
                    <a:gd name="connsiteX70" fmla="*/ 149266 w 3482611"/>
                    <a:gd name="connsiteY70" fmla="*/ 3661663 h 3862701"/>
                    <a:gd name="connsiteX71" fmla="*/ 109 w 3482611"/>
                    <a:gd name="connsiteY71"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998815 w 3482611"/>
                    <a:gd name="connsiteY54" fmla="*/ 2286820 h 3862701"/>
                    <a:gd name="connsiteX55" fmla="*/ 1037726 w 3482611"/>
                    <a:gd name="connsiteY55" fmla="*/ 2053357 h 3862701"/>
                    <a:gd name="connsiteX56" fmla="*/ 830203 w 3482611"/>
                    <a:gd name="connsiteY56" fmla="*/ 1858803 h 3862701"/>
                    <a:gd name="connsiteX57" fmla="*/ 771837 w 3482611"/>
                    <a:gd name="connsiteY57" fmla="*/ 2046872 h 3862701"/>
                    <a:gd name="connsiteX58" fmla="*/ 908024 w 3482611"/>
                    <a:gd name="connsiteY58" fmla="*/ 2332216 h 3862701"/>
                    <a:gd name="connsiteX59" fmla="*/ 882083 w 3482611"/>
                    <a:gd name="connsiteY59" fmla="*/ 3078003 h 3862701"/>
                    <a:gd name="connsiteX60" fmla="*/ 778322 w 3482611"/>
                    <a:gd name="connsiteY60" fmla="*/ 2688897 h 3862701"/>
                    <a:gd name="connsiteX61" fmla="*/ 804262 w 3482611"/>
                    <a:gd name="connsiteY61" fmla="*/ 2390582 h 3862701"/>
                    <a:gd name="connsiteX62" fmla="*/ 655105 w 3482611"/>
                    <a:gd name="connsiteY62" fmla="*/ 2293306 h 3862701"/>
                    <a:gd name="connsiteX63" fmla="*/ 572987 w 3482611"/>
                    <a:gd name="connsiteY63" fmla="*/ 2409022 h 3862701"/>
                    <a:gd name="connsiteX64" fmla="*/ 603224 w 3482611"/>
                    <a:gd name="connsiteY64" fmla="*/ 2578650 h 3862701"/>
                    <a:gd name="connsiteX65" fmla="*/ 460552 w 3482611"/>
                    <a:gd name="connsiteY65" fmla="*/ 3622752 h 3862701"/>
                    <a:gd name="connsiteX66" fmla="*/ 434611 w 3482611"/>
                    <a:gd name="connsiteY66" fmla="*/ 2974242 h 3862701"/>
                    <a:gd name="connsiteX67" fmla="*/ 246543 w 3482611"/>
                    <a:gd name="connsiteY67" fmla="*/ 3778395 h 3862701"/>
                    <a:gd name="connsiteX68" fmla="*/ 233573 w 3482611"/>
                    <a:gd name="connsiteY68" fmla="*/ 3694089 h 3862701"/>
                    <a:gd name="connsiteX69" fmla="*/ 149266 w 3482611"/>
                    <a:gd name="connsiteY69" fmla="*/ 3862701 h 3862701"/>
                    <a:gd name="connsiteX70" fmla="*/ 149266 w 3482611"/>
                    <a:gd name="connsiteY70" fmla="*/ 3661663 h 3862701"/>
                    <a:gd name="connsiteX71" fmla="*/ 109 w 3482611"/>
                    <a:gd name="connsiteY71"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1051639 w 3482611"/>
                    <a:gd name="connsiteY54" fmla="*/ 2283177 h 3862701"/>
                    <a:gd name="connsiteX55" fmla="*/ 1037726 w 3482611"/>
                    <a:gd name="connsiteY55" fmla="*/ 2053357 h 3862701"/>
                    <a:gd name="connsiteX56" fmla="*/ 830203 w 3482611"/>
                    <a:gd name="connsiteY56" fmla="*/ 1858803 h 3862701"/>
                    <a:gd name="connsiteX57" fmla="*/ 771837 w 3482611"/>
                    <a:gd name="connsiteY57" fmla="*/ 2046872 h 3862701"/>
                    <a:gd name="connsiteX58" fmla="*/ 908024 w 3482611"/>
                    <a:gd name="connsiteY58" fmla="*/ 2332216 h 3862701"/>
                    <a:gd name="connsiteX59" fmla="*/ 882083 w 3482611"/>
                    <a:gd name="connsiteY59" fmla="*/ 3078003 h 3862701"/>
                    <a:gd name="connsiteX60" fmla="*/ 778322 w 3482611"/>
                    <a:gd name="connsiteY60" fmla="*/ 2688897 h 3862701"/>
                    <a:gd name="connsiteX61" fmla="*/ 804262 w 3482611"/>
                    <a:gd name="connsiteY61" fmla="*/ 2390582 h 3862701"/>
                    <a:gd name="connsiteX62" fmla="*/ 655105 w 3482611"/>
                    <a:gd name="connsiteY62" fmla="*/ 2293306 h 3862701"/>
                    <a:gd name="connsiteX63" fmla="*/ 572987 w 3482611"/>
                    <a:gd name="connsiteY63" fmla="*/ 2409022 h 3862701"/>
                    <a:gd name="connsiteX64" fmla="*/ 603224 w 3482611"/>
                    <a:gd name="connsiteY64" fmla="*/ 2578650 h 3862701"/>
                    <a:gd name="connsiteX65" fmla="*/ 460552 w 3482611"/>
                    <a:gd name="connsiteY65" fmla="*/ 3622752 h 3862701"/>
                    <a:gd name="connsiteX66" fmla="*/ 434611 w 3482611"/>
                    <a:gd name="connsiteY66" fmla="*/ 2974242 h 3862701"/>
                    <a:gd name="connsiteX67" fmla="*/ 246543 w 3482611"/>
                    <a:gd name="connsiteY67" fmla="*/ 3778395 h 3862701"/>
                    <a:gd name="connsiteX68" fmla="*/ 233573 w 3482611"/>
                    <a:gd name="connsiteY68" fmla="*/ 3694089 h 3862701"/>
                    <a:gd name="connsiteX69" fmla="*/ 149266 w 3482611"/>
                    <a:gd name="connsiteY69" fmla="*/ 3862701 h 3862701"/>
                    <a:gd name="connsiteX70" fmla="*/ 149266 w 3482611"/>
                    <a:gd name="connsiteY70" fmla="*/ 3661663 h 3862701"/>
                    <a:gd name="connsiteX71" fmla="*/ 109 w 3482611"/>
                    <a:gd name="connsiteY71"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1051639 w 3482611"/>
                    <a:gd name="connsiteY54" fmla="*/ 2283177 h 3862701"/>
                    <a:gd name="connsiteX55" fmla="*/ 1037726 w 3482611"/>
                    <a:gd name="connsiteY55" fmla="*/ 2053357 h 3862701"/>
                    <a:gd name="connsiteX56" fmla="*/ 830203 w 3482611"/>
                    <a:gd name="connsiteY56" fmla="*/ 1858803 h 3862701"/>
                    <a:gd name="connsiteX57" fmla="*/ 771837 w 3482611"/>
                    <a:gd name="connsiteY57" fmla="*/ 2046872 h 3862701"/>
                    <a:gd name="connsiteX58" fmla="*/ 908024 w 3482611"/>
                    <a:gd name="connsiteY58" fmla="*/ 2332216 h 3862701"/>
                    <a:gd name="connsiteX59" fmla="*/ 882083 w 3482611"/>
                    <a:gd name="connsiteY59" fmla="*/ 3078003 h 3862701"/>
                    <a:gd name="connsiteX60" fmla="*/ 778322 w 3482611"/>
                    <a:gd name="connsiteY60" fmla="*/ 2688897 h 3862701"/>
                    <a:gd name="connsiteX61" fmla="*/ 804262 w 3482611"/>
                    <a:gd name="connsiteY61" fmla="*/ 2390582 h 3862701"/>
                    <a:gd name="connsiteX62" fmla="*/ 655105 w 3482611"/>
                    <a:gd name="connsiteY62" fmla="*/ 2293306 h 3862701"/>
                    <a:gd name="connsiteX63" fmla="*/ 572987 w 3482611"/>
                    <a:gd name="connsiteY63" fmla="*/ 2409022 h 3862701"/>
                    <a:gd name="connsiteX64" fmla="*/ 603224 w 3482611"/>
                    <a:gd name="connsiteY64" fmla="*/ 2578650 h 3862701"/>
                    <a:gd name="connsiteX65" fmla="*/ 460552 w 3482611"/>
                    <a:gd name="connsiteY65" fmla="*/ 3622752 h 3862701"/>
                    <a:gd name="connsiteX66" fmla="*/ 434611 w 3482611"/>
                    <a:gd name="connsiteY66" fmla="*/ 2974242 h 3862701"/>
                    <a:gd name="connsiteX67" fmla="*/ 246543 w 3482611"/>
                    <a:gd name="connsiteY67" fmla="*/ 3778395 h 3862701"/>
                    <a:gd name="connsiteX68" fmla="*/ 233573 w 3482611"/>
                    <a:gd name="connsiteY68" fmla="*/ 3694089 h 3862701"/>
                    <a:gd name="connsiteX69" fmla="*/ 149266 w 3482611"/>
                    <a:gd name="connsiteY69" fmla="*/ 3862701 h 3862701"/>
                    <a:gd name="connsiteX70" fmla="*/ 149266 w 3482611"/>
                    <a:gd name="connsiteY70" fmla="*/ 3661663 h 3862701"/>
                    <a:gd name="connsiteX71" fmla="*/ 109 w 3482611"/>
                    <a:gd name="connsiteY71"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1051639 w 3482611"/>
                    <a:gd name="connsiteY54" fmla="*/ 2283177 h 3862701"/>
                    <a:gd name="connsiteX55" fmla="*/ 1077799 w 3482611"/>
                    <a:gd name="connsiteY55" fmla="*/ 2089787 h 3862701"/>
                    <a:gd name="connsiteX56" fmla="*/ 830203 w 3482611"/>
                    <a:gd name="connsiteY56" fmla="*/ 1858803 h 3862701"/>
                    <a:gd name="connsiteX57" fmla="*/ 771837 w 3482611"/>
                    <a:gd name="connsiteY57" fmla="*/ 2046872 h 3862701"/>
                    <a:gd name="connsiteX58" fmla="*/ 908024 w 3482611"/>
                    <a:gd name="connsiteY58" fmla="*/ 2332216 h 3862701"/>
                    <a:gd name="connsiteX59" fmla="*/ 882083 w 3482611"/>
                    <a:gd name="connsiteY59" fmla="*/ 3078003 h 3862701"/>
                    <a:gd name="connsiteX60" fmla="*/ 778322 w 3482611"/>
                    <a:gd name="connsiteY60" fmla="*/ 2688897 h 3862701"/>
                    <a:gd name="connsiteX61" fmla="*/ 804262 w 3482611"/>
                    <a:gd name="connsiteY61" fmla="*/ 2390582 h 3862701"/>
                    <a:gd name="connsiteX62" fmla="*/ 655105 w 3482611"/>
                    <a:gd name="connsiteY62" fmla="*/ 2293306 h 3862701"/>
                    <a:gd name="connsiteX63" fmla="*/ 572987 w 3482611"/>
                    <a:gd name="connsiteY63" fmla="*/ 2409022 h 3862701"/>
                    <a:gd name="connsiteX64" fmla="*/ 603224 w 3482611"/>
                    <a:gd name="connsiteY64" fmla="*/ 2578650 h 3862701"/>
                    <a:gd name="connsiteX65" fmla="*/ 460552 w 3482611"/>
                    <a:gd name="connsiteY65" fmla="*/ 3622752 h 3862701"/>
                    <a:gd name="connsiteX66" fmla="*/ 434611 w 3482611"/>
                    <a:gd name="connsiteY66" fmla="*/ 2974242 h 3862701"/>
                    <a:gd name="connsiteX67" fmla="*/ 246543 w 3482611"/>
                    <a:gd name="connsiteY67" fmla="*/ 3778395 h 3862701"/>
                    <a:gd name="connsiteX68" fmla="*/ 233573 w 3482611"/>
                    <a:gd name="connsiteY68" fmla="*/ 3694089 h 3862701"/>
                    <a:gd name="connsiteX69" fmla="*/ 149266 w 3482611"/>
                    <a:gd name="connsiteY69" fmla="*/ 3862701 h 3862701"/>
                    <a:gd name="connsiteX70" fmla="*/ 149266 w 3482611"/>
                    <a:gd name="connsiteY70" fmla="*/ 3661663 h 3862701"/>
                    <a:gd name="connsiteX71" fmla="*/ 109 w 3482611"/>
                    <a:gd name="connsiteY71"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1051639 w 3482611"/>
                    <a:gd name="connsiteY54" fmla="*/ 2283177 h 3862701"/>
                    <a:gd name="connsiteX55" fmla="*/ 1077799 w 3482611"/>
                    <a:gd name="connsiteY55" fmla="*/ 2089787 h 3862701"/>
                    <a:gd name="connsiteX56" fmla="*/ 830203 w 3482611"/>
                    <a:gd name="connsiteY56" fmla="*/ 1858803 h 3862701"/>
                    <a:gd name="connsiteX57" fmla="*/ 771837 w 3482611"/>
                    <a:gd name="connsiteY57" fmla="*/ 2046872 h 3862701"/>
                    <a:gd name="connsiteX58" fmla="*/ 908024 w 3482611"/>
                    <a:gd name="connsiteY58" fmla="*/ 2332216 h 3862701"/>
                    <a:gd name="connsiteX59" fmla="*/ 882083 w 3482611"/>
                    <a:gd name="connsiteY59" fmla="*/ 3078003 h 3862701"/>
                    <a:gd name="connsiteX60" fmla="*/ 778322 w 3482611"/>
                    <a:gd name="connsiteY60" fmla="*/ 2688897 h 3862701"/>
                    <a:gd name="connsiteX61" fmla="*/ 804262 w 3482611"/>
                    <a:gd name="connsiteY61" fmla="*/ 2390582 h 3862701"/>
                    <a:gd name="connsiteX62" fmla="*/ 655105 w 3482611"/>
                    <a:gd name="connsiteY62" fmla="*/ 2293306 h 3862701"/>
                    <a:gd name="connsiteX63" fmla="*/ 572987 w 3482611"/>
                    <a:gd name="connsiteY63" fmla="*/ 2409022 h 3862701"/>
                    <a:gd name="connsiteX64" fmla="*/ 603224 w 3482611"/>
                    <a:gd name="connsiteY64" fmla="*/ 2578650 h 3862701"/>
                    <a:gd name="connsiteX65" fmla="*/ 460552 w 3482611"/>
                    <a:gd name="connsiteY65" fmla="*/ 3622752 h 3862701"/>
                    <a:gd name="connsiteX66" fmla="*/ 434611 w 3482611"/>
                    <a:gd name="connsiteY66" fmla="*/ 2974242 h 3862701"/>
                    <a:gd name="connsiteX67" fmla="*/ 246543 w 3482611"/>
                    <a:gd name="connsiteY67" fmla="*/ 3778395 h 3862701"/>
                    <a:gd name="connsiteX68" fmla="*/ 233573 w 3482611"/>
                    <a:gd name="connsiteY68" fmla="*/ 3694089 h 3862701"/>
                    <a:gd name="connsiteX69" fmla="*/ 149266 w 3482611"/>
                    <a:gd name="connsiteY69" fmla="*/ 3862701 h 3862701"/>
                    <a:gd name="connsiteX70" fmla="*/ 149266 w 3482611"/>
                    <a:gd name="connsiteY70" fmla="*/ 3661663 h 3862701"/>
                    <a:gd name="connsiteX71" fmla="*/ 109 w 3482611"/>
                    <a:gd name="connsiteY71"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1051639 w 3482611"/>
                    <a:gd name="connsiteY54" fmla="*/ 2283177 h 3862701"/>
                    <a:gd name="connsiteX55" fmla="*/ 1077799 w 3482611"/>
                    <a:gd name="connsiteY55" fmla="*/ 2089787 h 3862701"/>
                    <a:gd name="connsiteX56" fmla="*/ 1045052 w 3482611"/>
                    <a:gd name="connsiteY56" fmla="*/ 2047272 h 3862701"/>
                    <a:gd name="connsiteX57" fmla="*/ 830203 w 3482611"/>
                    <a:gd name="connsiteY57" fmla="*/ 1858803 h 3862701"/>
                    <a:gd name="connsiteX58" fmla="*/ 771837 w 3482611"/>
                    <a:gd name="connsiteY58" fmla="*/ 2046872 h 3862701"/>
                    <a:gd name="connsiteX59" fmla="*/ 908024 w 3482611"/>
                    <a:gd name="connsiteY59" fmla="*/ 2332216 h 3862701"/>
                    <a:gd name="connsiteX60" fmla="*/ 882083 w 3482611"/>
                    <a:gd name="connsiteY60" fmla="*/ 3078003 h 3862701"/>
                    <a:gd name="connsiteX61" fmla="*/ 778322 w 3482611"/>
                    <a:gd name="connsiteY61" fmla="*/ 2688897 h 3862701"/>
                    <a:gd name="connsiteX62" fmla="*/ 804262 w 3482611"/>
                    <a:gd name="connsiteY62" fmla="*/ 2390582 h 3862701"/>
                    <a:gd name="connsiteX63" fmla="*/ 655105 w 3482611"/>
                    <a:gd name="connsiteY63" fmla="*/ 2293306 h 3862701"/>
                    <a:gd name="connsiteX64" fmla="*/ 572987 w 3482611"/>
                    <a:gd name="connsiteY64" fmla="*/ 2409022 h 3862701"/>
                    <a:gd name="connsiteX65" fmla="*/ 603224 w 3482611"/>
                    <a:gd name="connsiteY65" fmla="*/ 2578650 h 3862701"/>
                    <a:gd name="connsiteX66" fmla="*/ 460552 w 3482611"/>
                    <a:gd name="connsiteY66" fmla="*/ 3622752 h 3862701"/>
                    <a:gd name="connsiteX67" fmla="*/ 434611 w 3482611"/>
                    <a:gd name="connsiteY67" fmla="*/ 2974242 h 3862701"/>
                    <a:gd name="connsiteX68" fmla="*/ 246543 w 3482611"/>
                    <a:gd name="connsiteY68" fmla="*/ 3778395 h 3862701"/>
                    <a:gd name="connsiteX69" fmla="*/ 233573 w 3482611"/>
                    <a:gd name="connsiteY69" fmla="*/ 3694089 h 3862701"/>
                    <a:gd name="connsiteX70" fmla="*/ 149266 w 3482611"/>
                    <a:gd name="connsiteY70" fmla="*/ 3862701 h 3862701"/>
                    <a:gd name="connsiteX71" fmla="*/ 149266 w 3482611"/>
                    <a:gd name="connsiteY71" fmla="*/ 3661663 h 3862701"/>
                    <a:gd name="connsiteX72" fmla="*/ 109 w 3482611"/>
                    <a:gd name="connsiteY72"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1051639 w 3482611"/>
                    <a:gd name="connsiteY54" fmla="*/ 2283177 h 3862701"/>
                    <a:gd name="connsiteX55" fmla="*/ 1077799 w 3482611"/>
                    <a:gd name="connsiteY55" fmla="*/ 2089787 h 3862701"/>
                    <a:gd name="connsiteX56" fmla="*/ 1045052 w 3482611"/>
                    <a:gd name="connsiteY56" fmla="*/ 2047272 h 3862701"/>
                    <a:gd name="connsiteX57" fmla="*/ 830203 w 3482611"/>
                    <a:gd name="connsiteY57" fmla="*/ 1858803 h 3862701"/>
                    <a:gd name="connsiteX58" fmla="*/ 771837 w 3482611"/>
                    <a:gd name="connsiteY58" fmla="*/ 2046872 h 3862701"/>
                    <a:gd name="connsiteX59" fmla="*/ 908024 w 3482611"/>
                    <a:gd name="connsiteY59" fmla="*/ 2332216 h 3862701"/>
                    <a:gd name="connsiteX60" fmla="*/ 882083 w 3482611"/>
                    <a:gd name="connsiteY60" fmla="*/ 3078003 h 3862701"/>
                    <a:gd name="connsiteX61" fmla="*/ 778322 w 3482611"/>
                    <a:gd name="connsiteY61" fmla="*/ 2688897 h 3862701"/>
                    <a:gd name="connsiteX62" fmla="*/ 804262 w 3482611"/>
                    <a:gd name="connsiteY62" fmla="*/ 2390582 h 3862701"/>
                    <a:gd name="connsiteX63" fmla="*/ 655105 w 3482611"/>
                    <a:gd name="connsiteY63" fmla="*/ 2293306 h 3862701"/>
                    <a:gd name="connsiteX64" fmla="*/ 572987 w 3482611"/>
                    <a:gd name="connsiteY64" fmla="*/ 2409022 h 3862701"/>
                    <a:gd name="connsiteX65" fmla="*/ 603224 w 3482611"/>
                    <a:gd name="connsiteY65" fmla="*/ 2578650 h 3862701"/>
                    <a:gd name="connsiteX66" fmla="*/ 460552 w 3482611"/>
                    <a:gd name="connsiteY66" fmla="*/ 3622752 h 3862701"/>
                    <a:gd name="connsiteX67" fmla="*/ 434611 w 3482611"/>
                    <a:gd name="connsiteY67" fmla="*/ 2974242 h 3862701"/>
                    <a:gd name="connsiteX68" fmla="*/ 246543 w 3482611"/>
                    <a:gd name="connsiteY68" fmla="*/ 3778395 h 3862701"/>
                    <a:gd name="connsiteX69" fmla="*/ 233573 w 3482611"/>
                    <a:gd name="connsiteY69" fmla="*/ 3694089 h 3862701"/>
                    <a:gd name="connsiteX70" fmla="*/ 149266 w 3482611"/>
                    <a:gd name="connsiteY70" fmla="*/ 3862701 h 3862701"/>
                    <a:gd name="connsiteX71" fmla="*/ 149266 w 3482611"/>
                    <a:gd name="connsiteY71" fmla="*/ 3661663 h 3862701"/>
                    <a:gd name="connsiteX72" fmla="*/ 109 w 3482611"/>
                    <a:gd name="connsiteY72"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1051639 w 3482611"/>
                    <a:gd name="connsiteY54" fmla="*/ 2283177 h 3862701"/>
                    <a:gd name="connsiteX55" fmla="*/ 1077799 w 3482611"/>
                    <a:gd name="connsiteY55" fmla="*/ 2089787 h 3862701"/>
                    <a:gd name="connsiteX56" fmla="*/ 1045052 w 3482611"/>
                    <a:gd name="connsiteY56" fmla="*/ 2047272 h 3862701"/>
                    <a:gd name="connsiteX57" fmla="*/ 839310 w 3482611"/>
                    <a:gd name="connsiteY57" fmla="*/ 1853339 h 3862701"/>
                    <a:gd name="connsiteX58" fmla="*/ 771837 w 3482611"/>
                    <a:gd name="connsiteY58" fmla="*/ 2046872 h 3862701"/>
                    <a:gd name="connsiteX59" fmla="*/ 908024 w 3482611"/>
                    <a:gd name="connsiteY59" fmla="*/ 2332216 h 3862701"/>
                    <a:gd name="connsiteX60" fmla="*/ 882083 w 3482611"/>
                    <a:gd name="connsiteY60" fmla="*/ 3078003 h 3862701"/>
                    <a:gd name="connsiteX61" fmla="*/ 778322 w 3482611"/>
                    <a:gd name="connsiteY61" fmla="*/ 2688897 h 3862701"/>
                    <a:gd name="connsiteX62" fmla="*/ 804262 w 3482611"/>
                    <a:gd name="connsiteY62" fmla="*/ 2390582 h 3862701"/>
                    <a:gd name="connsiteX63" fmla="*/ 655105 w 3482611"/>
                    <a:gd name="connsiteY63" fmla="*/ 2293306 h 3862701"/>
                    <a:gd name="connsiteX64" fmla="*/ 572987 w 3482611"/>
                    <a:gd name="connsiteY64" fmla="*/ 2409022 h 3862701"/>
                    <a:gd name="connsiteX65" fmla="*/ 603224 w 3482611"/>
                    <a:gd name="connsiteY65" fmla="*/ 2578650 h 3862701"/>
                    <a:gd name="connsiteX66" fmla="*/ 460552 w 3482611"/>
                    <a:gd name="connsiteY66" fmla="*/ 3622752 h 3862701"/>
                    <a:gd name="connsiteX67" fmla="*/ 434611 w 3482611"/>
                    <a:gd name="connsiteY67" fmla="*/ 2974242 h 3862701"/>
                    <a:gd name="connsiteX68" fmla="*/ 246543 w 3482611"/>
                    <a:gd name="connsiteY68" fmla="*/ 3778395 h 3862701"/>
                    <a:gd name="connsiteX69" fmla="*/ 233573 w 3482611"/>
                    <a:gd name="connsiteY69" fmla="*/ 3694089 h 3862701"/>
                    <a:gd name="connsiteX70" fmla="*/ 149266 w 3482611"/>
                    <a:gd name="connsiteY70" fmla="*/ 3862701 h 3862701"/>
                    <a:gd name="connsiteX71" fmla="*/ 149266 w 3482611"/>
                    <a:gd name="connsiteY71" fmla="*/ 3661663 h 3862701"/>
                    <a:gd name="connsiteX72" fmla="*/ 109 w 3482611"/>
                    <a:gd name="connsiteY72"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1051639 w 3482611"/>
                    <a:gd name="connsiteY54" fmla="*/ 2283177 h 3862701"/>
                    <a:gd name="connsiteX55" fmla="*/ 1077799 w 3482611"/>
                    <a:gd name="connsiteY55" fmla="*/ 2089787 h 3862701"/>
                    <a:gd name="connsiteX56" fmla="*/ 1045052 w 3482611"/>
                    <a:gd name="connsiteY56" fmla="*/ 2047272 h 3862701"/>
                    <a:gd name="connsiteX57" fmla="*/ 839310 w 3482611"/>
                    <a:gd name="connsiteY57" fmla="*/ 1853339 h 3862701"/>
                    <a:gd name="connsiteX58" fmla="*/ 771837 w 3482611"/>
                    <a:gd name="connsiteY58" fmla="*/ 2046872 h 3862701"/>
                    <a:gd name="connsiteX59" fmla="*/ 908024 w 3482611"/>
                    <a:gd name="connsiteY59" fmla="*/ 2332216 h 3862701"/>
                    <a:gd name="connsiteX60" fmla="*/ 882083 w 3482611"/>
                    <a:gd name="connsiteY60" fmla="*/ 3078003 h 3862701"/>
                    <a:gd name="connsiteX61" fmla="*/ 778322 w 3482611"/>
                    <a:gd name="connsiteY61" fmla="*/ 2688897 h 3862701"/>
                    <a:gd name="connsiteX62" fmla="*/ 804262 w 3482611"/>
                    <a:gd name="connsiteY62" fmla="*/ 2390582 h 3862701"/>
                    <a:gd name="connsiteX63" fmla="*/ 655105 w 3482611"/>
                    <a:gd name="connsiteY63" fmla="*/ 2293306 h 3862701"/>
                    <a:gd name="connsiteX64" fmla="*/ 572987 w 3482611"/>
                    <a:gd name="connsiteY64" fmla="*/ 2409022 h 3862701"/>
                    <a:gd name="connsiteX65" fmla="*/ 603224 w 3482611"/>
                    <a:gd name="connsiteY65" fmla="*/ 2578650 h 3862701"/>
                    <a:gd name="connsiteX66" fmla="*/ 460552 w 3482611"/>
                    <a:gd name="connsiteY66" fmla="*/ 3622752 h 3862701"/>
                    <a:gd name="connsiteX67" fmla="*/ 434611 w 3482611"/>
                    <a:gd name="connsiteY67" fmla="*/ 2974242 h 3862701"/>
                    <a:gd name="connsiteX68" fmla="*/ 246543 w 3482611"/>
                    <a:gd name="connsiteY68" fmla="*/ 3778395 h 3862701"/>
                    <a:gd name="connsiteX69" fmla="*/ 233573 w 3482611"/>
                    <a:gd name="connsiteY69" fmla="*/ 3694089 h 3862701"/>
                    <a:gd name="connsiteX70" fmla="*/ 149266 w 3482611"/>
                    <a:gd name="connsiteY70" fmla="*/ 3862701 h 3862701"/>
                    <a:gd name="connsiteX71" fmla="*/ 149266 w 3482611"/>
                    <a:gd name="connsiteY71" fmla="*/ 3661663 h 3862701"/>
                    <a:gd name="connsiteX72" fmla="*/ 109 w 3482611"/>
                    <a:gd name="connsiteY72"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1051639 w 3482611"/>
                    <a:gd name="connsiteY54" fmla="*/ 2283177 h 3862701"/>
                    <a:gd name="connsiteX55" fmla="*/ 1077799 w 3482611"/>
                    <a:gd name="connsiteY55" fmla="*/ 2089787 h 3862701"/>
                    <a:gd name="connsiteX56" fmla="*/ 1045052 w 3482611"/>
                    <a:gd name="connsiteY56" fmla="*/ 2047272 h 3862701"/>
                    <a:gd name="connsiteX57" fmla="*/ 839310 w 3482611"/>
                    <a:gd name="connsiteY57" fmla="*/ 1853339 h 3862701"/>
                    <a:gd name="connsiteX58" fmla="*/ 764551 w 3482611"/>
                    <a:gd name="connsiteY58" fmla="*/ 2048693 h 3862701"/>
                    <a:gd name="connsiteX59" fmla="*/ 908024 w 3482611"/>
                    <a:gd name="connsiteY59" fmla="*/ 2332216 h 3862701"/>
                    <a:gd name="connsiteX60" fmla="*/ 882083 w 3482611"/>
                    <a:gd name="connsiteY60" fmla="*/ 3078003 h 3862701"/>
                    <a:gd name="connsiteX61" fmla="*/ 778322 w 3482611"/>
                    <a:gd name="connsiteY61" fmla="*/ 2688897 h 3862701"/>
                    <a:gd name="connsiteX62" fmla="*/ 804262 w 3482611"/>
                    <a:gd name="connsiteY62" fmla="*/ 2390582 h 3862701"/>
                    <a:gd name="connsiteX63" fmla="*/ 655105 w 3482611"/>
                    <a:gd name="connsiteY63" fmla="*/ 2293306 h 3862701"/>
                    <a:gd name="connsiteX64" fmla="*/ 572987 w 3482611"/>
                    <a:gd name="connsiteY64" fmla="*/ 2409022 h 3862701"/>
                    <a:gd name="connsiteX65" fmla="*/ 603224 w 3482611"/>
                    <a:gd name="connsiteY65" fmla="*/ 2578650 h 3862701"/>
                    <a:gd name="connsiteX66" fmla="*/ 460552 w 3482611"/>
                    <a:gd name="connsiteY66" fmla="*/ 3622752 h 3862701"/>
                    <a:gd name="connsiteX67" fmla="*/ 434611 w 3482611"/>
                    <a:gd name="connsiteY67" fmla="*/ 2974242 h 3862701"/>
                    <a:gd name="connsiteX68" fmla="*/ 246543 w 3482611"/>
                    <a:gd name="connsiteY68" fmla="*/ 3778395 h 3862701"/>
                    <a:gd name="connsiteX69" fmla="*/ 233573 w 3482611"/>
                    <a:gd name="connsiteY69" fmla="*/ 3694089 h 3862701"/>
                    <a:gd name="connsiteX70" fmla="*/ 149266 w 3482611"/>
                    <a:gd name="connsiteY70" fmla="*/ 3862701 h 3862701"/>
                    <a:gd name="connsiteX71" fmla="*/ 149266 w 3482611"/>
                    <a:gd name="connsiteY71" fmla="*/ 3661663 h 3862701"/>
                    <a:gd name="connsiteX72" fmla="*/ 109 w 3482611"/>
                    <a:gd name="connsiteY72"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1051639 w 3482611"/>
                    <a:gd name="connsiteY54" fmla="*/ 2283177 h 3862701"/>
                    <a:gd name="connsiteX55" fmla="*/ 1077799 w 3482611"/>
                    <a:gd name="connsiteY55" fmla="*/ 2089787 h 3862701"/>
                    <a:gd name="connsiteX56" fmla="*/ 1045052 w 3482611"/>
                    <a:gd name="connsiteY56" fmla="*/ 2047272 h 3862701"/>
                    <a:gd name="connsiteX57" fmla="*/ 839310 w 3482611"/>
                    <a:gd name="connsiteY57" fmla="*/ 1853339 h 3862701"/>
                    <a:gd name="connsiteX58" fmla="*/ 764551 w 3482611"/>
                    <a:gd name="connsiteY58" fmla="*/ 2048693 h 3862701"/>
                    <a:gd name="connsiteX59" fmla="*/ 908024 w 3482611"/>
                    <a:gd name="connsiteY59" fmla="*/ 2332216 h 3862701"/>
                    <a:gd name="connsiteX60" fmla="*/ 882083 w 3482611"/>
                    <a:gd name="connsiteY60" fmla="*/ 3078003 h 3862701"/>
                    <a:gd name="connsiteX61" fmla="*/ 778322 w 3482611"/>
                    <a:gd name="connsiteY61" fmla="*/ 2688897 h 3862701"/>
                    <a:gd name="connsiteX62" fmla="*/ 804262 w 3482611"/>
                    <a:gd name="connsiteY62" fmla="*/ 2390582 h 3862701"/>
                    <a:gd name="connsiteX63" fmla="*/ 655105 w 3482611"/>
                    <a:gd name="connsiteY63" fmla="*/ 2293306 h 3862701"/>
                    <a:gd name="connsiteX64" fmla="*/ 572987 w 3482611"/>
                    <a:gd name="connsiteY64" fmla="*/ 2409022 h 3862701"/>
                    <a:gd name="connsiteX65" fmla="*/ 603224 w 3482611"/>
                    <a:gd name="connsiteY65" fmla="*/ 2578650 h 3862701"/>
                    <a:gd name="connsiteX66" fmla="*/ 460552 w 3482611"/>
                    <a:gd name="connsiteY66" fmla="*/ 3622752 h 3862701"/>
                    <a:gd name="connsiteX67" fmla="*/ 434611 w 3482611"/>
                    <a:gd name="connsiteY67" fmla="*/ 2974242 h 3862701"/>
                    <a:gd name="connsiteX68" fmla="*/ 246543 w 3482611"/>
                    <a:gd name="connsiteY68" fmla="*/ 3778395 h 3862701"/>
                    <a:gd name="connsiteX69" fmla="*/ 233573 w 3482611"/>
                    <a:gd name="connsiteY69" fmla="*/ 3694089 h 3862701"/>
                    <a:gd name="connsiteX70" fmla="*/ 149266 w 3482611"/>
                    <a:gd name="connsiteY70" fmla="*/ 3862701 h 3862701"/>
                    <a:gd name="connsiteX71" fmla="*/ 149266 w 3482611"/>
                    <a:gd name="connsiteY71" fmla="*/ 3661663 h 3862701"/>
                    <a:gd name="connsiteX72" fmla="*/ 109 w 3482611"/>
                    <a:gd name="connsiteY72"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1051639 w 3482611"/>
                    <a:gd name="connsiteY54" fmla="*/ 2283177 h 3862701"/>
                    <a:gd name="connsiteX55" fmla="*/ 1077799 w 3482611"/>
                    <a:gd name="connsiteY55" fmla="*/ 2089787 h 3862701"/>
                    <a:gd name="connsiteX56" fmla="*/ 1045052 w 3482611"/>
                    <a:gd name="connsiteY56" fmla="*/ 2047272 h 3862701"/>
                    <a:gd name="connsiteX57" fmla="*/ 839310 w 3482611"/>
                    <a:gd name="connsiteY57" fmla="*/ 1853339 h 3862701"/>
                    <a:gd name="connsiteX58" fmla="*/ 764551 w 3482611"/>
                    <a:gd name="connsiteY58" fmla="*/ 2048693 h 3862701"/>
                    <a:gd name="connsiteX59" fmla="*/ 908024 w 3482611"/>
                    <a:gd name="connsiteY59" fmla="*/ 2332216 h 3862701"/>
                    <a:gd name="connsiteX60" fmla="*/ 950333 w 3482611"/>
                    <a:gd name="connsiteY60" fmla="*/ 2464399 h 3862701"/>
                    <a:gd name="connsiteX61" fmla="*/ 882083 w 3482611"/>
                    <a:gd name="connsiteY61" fmla="*/ 3078003 h 3862701"/>
                    <a:gd name="connsiteX62" fmla="*/ 778322 w 3482611"/>
                    <a:gd name="connsiteY62" fmla="*/ 2688897 h 3862701"/>
                    <a:gd name="connsiteX63" fmla="*/ 804262 w 3482611"/>
                    <a:gd name="connsiteY63" fmla="*/ 2390582 h 3862701"/>
                    <a:gd name="connsiteX64" fmla="*/ 655105 w 3482611"/>
                    <a:gd name="connsiteY64" fmla="*/ 2293306 h 3862701"/>
                    <a:gd name="connsiteX65" fmla="*/ 572987 w 3482611"/>
                    <a:gd name="connsiteY65" fmla="*/ 2409022 h 3862701"/>
                    <a:gd name="connsiteX66" fmla="*/ 603224 w 3482611"/>
                    <a:gd name="connsiteY66" fmla="*/ 2578650 h 3862701"/>
                    <a:gd name="connsiteX67" fmla="*/ 460552 w 3482611"/>
                    <a:gd name="connsiteY67" fmla="*/ 3622752 h 3862701"/>
                    <a:gd name="connsiteX68" fmla="*/ 434611 w 3482611"/>
                    <a:gd name="connsiteY68" fmla="*/ 2974242 h 3862701"/>
                    <a:gd name="connsiteX69" fmla="*/ 246543 w 3482611"/>
                    <a:gd name="connsiteY69" fmla="*/ 3778395 h 3862701"/>
                    <a:gd name="connsiteX70" fmla="*/ 233573 w 3482611"/>
                    <a:gd name="connsiteY70" fmla="*/ 3694089 h 3862701"/>
                    <a:gd name="connsiteX71" fmla="*/ 149266 w 3482611"/>
                    <a:gd name="connsiteY71" fmla="*/ 3862701 h 3862701"/>
                    <a:gd name="connsiteX72" fmla="*/ 149266 w 3482611"/>
                    <a:gd name="connsiteY72" fmla="*/ 3661663 h 3862701"/>
                    <a:gd name="connsiteX73" fmla="*/ 109 w 3482611"/>
                    <a:gd name="connsiteY73"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1051639 w 3482611"/>
                    <a:gd name="connsiteY54" fmla="*/ 2283177 h 3862701"/>
                    <a:gd name="connsiteX55" fmla="*/ 1077799 w 3482611"/>
                    <a:gd name="connsiteY55" fmla="*/ 2089787 h 3862701"/>
                    <a:gd name="connsiteX56" fmla="*/ 1045052 w 3482611"/>
                    <a:gd name="connsiteY56" fmla="*/ 2047272 h 3862701"/>
                    <a:gd name="connsiteX57" fmla="*/ 839310 w 3482611"/>
                    <a:gd name="connsiteY57" fmla="*/ 1853339 h 3862701"/>
                    <a:gd name="connsiteX58" fmla="*/ 764551 w 3482611"/>
                    <a:gd name="connsiteY58" fmla="*/ 2048693 h 3862701"/>
                    <a:gd name="connsiteX59" fmla="*/ 908024 w 3482611"/>
                    <a:gd name="connsiteY59" fmla="*/ 2332216 h 3862701"/>
                    <a:gd name="connsiteX60" fmla="*/ 950333 w 3482611"/>
                    <a:gd name="connsiteY60" fmla="*/ 2464399 h 3862701"/>
                    <a:gd name="connsiteX61" fmla="*/ 882083 w 3482611"/>
                    <a:gd name="connsiteY61" fmla="*/ 3078003 h 3862701"/>
                    <a:gd name="connsiteX62" fmla="*/ 778322 w 3482611"/>
                    <a:gd name="connsiteY62" fmla="*/ 2688897 h 3862701"/>
                    <a:gd name="connsiteX63" fmla="*/ 804262 w 3482611"/>
                    <a:gd name="connsiteY63" fmla="*/ 2390582 h 3862701"/>
                    <a:gd name="connsiteX64" fmla="*/ 655105 w 3482611"/>
                    <a:gd name="connsiteY64" fmla="*/ 2293306 h 3862701"/>
                    <a:gd name="connsiteX65" fmla="*/ 572987 w 3482611"/>
                    <a:gd name="connsiteY65" fmla="*/ 2409022 h 3862701"/>
                    <a:gd name="connsiteX66" fmla="*/ 603224 w 3482611"/>
                    <a:gd name="connsiteY66" fmla="*/ 2578650 h 3862701"/>
                    <a:gd name="connsiteX67" fmla="*/ 460552 w 3482611"/>
                    <a:gd name="connsiteY67" fmla="*/ 3622752 h 3862701"/>
                    <a:gd name="connsiteX68" fmla="*/ 434611 w 3482611"/>
                    <a:gd name="connsiteY68" fmla="*/ 2974242 h 3862701"/>
                    <a:gd name="connsiteX69" fmla="*/ 246543 w 3482611"/>
                    <a:gd name="connsiteY69" fmla="*/ 3778395 h 3862701"/>
                    <a:gd name="connsiteX70" fmla="*/ 233573 w 3482611"/>
                    <a:gd name="connsiteY70" fmla="*/ 3694089 h 3862701"/>
                    <a:gd name="connsiteX71" fmla="*/ 149266 w 3482611"/>
                    <a:gd name="connsiteY71" fmla="*/ 3862701 h 3862701"/>
                    <a:gd name="connsiteX72" fmla="*/ 149266 w 3482611"/>
                    <a:gd name="connsiteY72" fmla="*/ 3661663 h 3862701"/>
                    <a:gd name="connsiteX73" fmla="*/ 109 w 3482611"/>
                    <a:gd name="connsiteY73"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1051639 w 3482611"/>
                    <a:gd name="connsiteY54" fmla="*/ 2283177 h 3862701"/>
                    <a:gd name="connsiteX55" fmla="*/ 1077799 w 3482611"/>
                    <a:gd name="connsiteY55" fmla="*/ 2089787 h 3862701"/>
                    <a:gd name="connsiteX56" fmla="*/ 1045052 w 3482611"/>
                    <a:gd name="connsiteY56" fmla="*/ 2047272 h 3862701"/>
                    <a:gd name="connsiteX57" fmla="*/ 839310 w 3482611"/>
                    <a:gd name="connsiteY57" fmla="*/ 1853339 h 3862701"/>
                    <a:gd name="connsiteX58" fmla="*/ 764551 w 3482611"/>
                    <a:gd name="connsiteY58" fmla="*/ 2048693 h 3862701"/>
                    <a:gd name="connsiteX59" fmla="*/ 908024 w 3482611"/>
                    <a:gd name="connsiteY59" fmla="*/ 2332216 h 3862701"/>
                    <a:gd name="connsiteX60" fmla="*/ 950333 w 3482611"/>
                    <a:gd name="connsiteY60" fmla="*/ 2464399 h 3862701"/>
                    <a:gd name="connsiteX61" fmla="*/ 882083 w 3482611"/>
                    <a:gd name="connsiteY61" fmla="*/ 3078003 h 3862701"/>
                    <a:gd name="connsiteX62" fmla="*/ 778322 w 3482611"/>
                    <a:gd name="connsiteY62" fmla="*/ 2688897 h 3862701"/>
                    <a:gd name="connsiteX63" fmla="*/ 804262 w 3482611"/>
                    <a:gd name="connsiteY63" fmla="*/ 2390582 h 3862701"/>
                    <a:gd name="connsiteX64" fmla="*/ 655105 w 3482611"/>
                    <a:gd name="connsiteY64" fmla="*/ 2293306 h 3862701"/>
                    <a:gd name="connsiteX65" fmla="*/ 572987 w 3482611"/>
                    <a:gd name="connsiteY65" fmla="*/ 2409022 h 3862701"/>
                    <a:gd name="connsiteX66" fmla="*/ 603224 w 3482611"/>
                    <a:gd name="connsiteY66" fmla="*/ 2578650 h 3862701"/>
                    <a:gd name="connsiteX67" fmla="*/ 460552 w 3482611"/>
                    <a:gd name="connsiteY67" fmla="*/ 3622752 h 3862701"/>
                    <a:gd name="connsiteX68" fmla="*/ 434611 w 3482611"/>
                    <a:gd name="connsiteY68" fmla="*/ 2974242 h 3862701"/>
                    <a:gd name="connsiteX69" fmla="*/ 246543 w 3482611"/>
                    <a:gd name="connsiteY69" fmla="*/ 3778395 h 3862701"/>
                    <a:gd name="connsiteX70" fmla="*/ 233573 w 3482611"/>
                    <a:gd name="connsiteY70" fmla="*/ 3694089 h 3862701"/>
                    <a:gd name="connsiteX71" fmla="*/ 149266 w 3482611"/>
                    <a:gd name="connsiteY71" fmla="*/ 3862701 h 3862701"/>
                    <a:gd name="connsiteX72" fmla="*/ 149266 w 3482611"/>
                    <a:gd name="connsiteY72" fmla="*/ 3661663 h 3862701"/>
                    <a:gd name="connsiteX73" fmla="*/ 109 w 3482611"/>
                    <a:gd name="connsiteY73"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1051639 w 3482611"/>
                    <a:gd name="connsiteY54" fmla="*/ 2283177 h 3862701"/>
                    <a:gd name="connsiteX55" fmla="*/ 1077799 w 3482611"/>
                    <a:gd name="connsiteY55" fmla="*/ 2089787 h 3862701"/>
                    <a:gd name="connsiteX56" fmla="*/ 1045052 w 3482611"/>
                    <a:gd name="connsiteY56" fmla="*/ 2047272 h 3862701"/>
                    <a:gd name="connsiteX57" fmla="*/ 839310 w 3482611"/>
                    <a:gd name="connsiteY57" fmla="*/ 1853339 h 3862701"/>
                    <a:gd name="connsiteX58" fmla="*/ 764551 w 3482611"/>
                    <a:gd name="connsiteY58" fmla="*/ 2048693 h 3862701"/>
                    <a:gd name="connsiteX59" fmla="*/ 906203 w 3482611"/>
                    <a:gd name="connsiteY59" fmla="*/ 2332216 h 3862701"/>
                    <a:gd name="connsiteX60" fmla="*/ 950333 w 3482611"/>
                    <a:gd name="connsiteY60" fmla="*/ 2464399 h 3862701"/>
                    <a:gd name="connsiteX61" fmla="*/ 882083 w 3482611"/>
                    <a:gd name="connsiteY61" fmla="*/ 3078003 h 3862701"/>
                    <a:gd name="connsiteX62" fmla="*/ 778322 w 3482611"/>
                    <a:gd name="connsiteY62" fmla="*/ 2688897 h 3862701"/>
                    <a:gd name="connsiteX63" fmla="*/ 804262 w 3482611"/>
                    <a:gd name="connsiteY63" fmla="*/ 2390582 h 3862701"/>
                    <a:gd name="connsiteX64" fmla="*/ 655105 w 3482611"/>
                    <a:gd name="connsiteY64" fmla="*/ 2293306 h 3862701"/>
                    <a:gd name="connsiteX65" fmla="*/ 572987 w 3482611"/>
                    <a:gd name="connsiteY65" fmla="*/ 2409022 h 3862701"/>
                    <a:gd name="connsiteX66" fmla="*/ 603224 w 3482611"/>
                    <a:gd name="connsiteY66" fmla="*/ 2578650 h 3862701"/>
                    <a:gd name="connsiteX67" fmla="*/ 460552 w 3482611"/>
                    <a:gd name="connsiteY67" fmla="*/ 3622752 h 3862701"/>
                    <a:gd name="connsiteX68" fmla="*/ 434611 w 3482611"/>
                    <a:gd name="connsiteY68" fmla="*/ 2974242 h 3862701"/>
                    <a:gd name="connsiteX69" fmla="*/ 246543 w 3482611"/>
                    <a:gd name="connsiteY69" fmla="*/ 3778395 h 3862701"/>
                    <a:gd name="connsiteX70" fmla="*/ 233573 w 3482611"/>
                    <a:gd name="connsiteY70" fmla="*/ 3694089 h 3862701"/>
                    <a:gd name="connsiteX71" fmla="*/ 149266 w 3482611"/>
                    <a:gd name="connsiteY71" fmla="*/ 3862701 h 3862701"/>
                    <a:gd name="connsiteX72" fmla="*/ 149266 w 3482611"/>
                    <a:gd name="connsiteY72" fmla="*/ 3661663 h 3862701"/>
                    <a:gd name="connsiteX73" fmla="*/ 109 w 3482611"/>
                    <a:gd name="connsiteY73"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1051639 w 3482611"/>
                    <a:gd name="connsiteY54" fmla="*/ 2283177 h 3862701"/>
                    <a:gd name="connsiteX55" fmla="*/ 1077799 w 3482611"/>
                    <a:gd name="connsiteY55" fmla="*/ 2089787 h 3862701"/>
                    <a:gd name="connsiteX56" fmla="*/ 1045052 w 3482611"/>
                    <a:gd name="connsiteY56" fmla="*/ 2047272 h 3862701"/>
                    <a:gd name="connsiteX57" fmla="*/ 839310 w 3482611"/>
                    <a:gd name="connsiteY57" fmla="*/ 1853339 h 3862701"/>
                    <a:gd name="connsiteX58" fmla="*/ 764551 w 3482611"/>
                    <a:gd name="connsiteY58" fmla="*/ 2048693 h 3862701"/>
                    <a:gd name="connsiteX59" fmla="*/ 906203 w 3482611"/>
                    <a:gd name="connsiteY59" fmla="*/ 2332216 h 3862701"/>
                    <a:gd name="connsiteX60" fmla="*/ 950333 w 3482611"/>
                    <a:gd name="connsiteY60" fmla="*/ 2464399 h 3862701"/>
                    <a:gd name="connsiteX61" fmla="*/ 882083 w 3482611"/>
                    <a:gd name="connsiteY61" fmla="*/ 3078003 h 3862701"/>
                    <a:gd name="connsiteX62" fmla="*/ 778322 w 3482611"/>
                    <a:gd name="connsiteY62" fmla="*/ 2688897 h 3862701"/>
                    <a:gd name="connsiteX63" fmla="*/ 804262 w 3482611"/>
                    <a:gd name="connsiteY63" fmla="*/ 2390582 h 3862701"/>
                    <a:gd name="connsiteX64" fmla="*/ 671498 w 3482611"/>
                    <a:gd name="connsiteY64" fmla="*/ 2269627 h 3862701"/>
                    <a:gd name="connsiteX65" fmla="*/ 572987 w 3482611"/>
                    <a:gd name="connsiteY65" fmla="*/ 2409022 h 3862701"/>
                    <a:gd name="connsiteX66" fmla="*/ 603224 w 3482611"/>
                    <a:gd name="connsiteY66" fmla="*/ 2578650 h 3862701"/>
                    <a:gd name="connsiteX67" fmla="*/ 460552 w 3482611"/>
                    <a:gd name="connsiteY67" fmla="*/ 3622752 h 3862701"/>
                    <a:gd name="connsiteX68" fmla="*/ 434611 w 3482611"/>
                    <a:gd name="connsiteY68" fmla="*/ 2974242 h 3862701"/>
                    <a:gd name="connsiteX69" fmla="*/ 246543 w 3482611"/>
                    <a:gd name="connsiteY69" fmla="*/ 3778395 h 3862701"/>
                    <a:gd name="connsiteX70" fmla="*/ 233573 w 3482611"/>
                    <a:gd name="connsiteY70" fmla="*/ 3694089 h 3862701"/>
                    <a:gd name="connsiteX71" fmla="*/ 149266 w 3482611"/>
                    <a:gd name="connsiteY71" fmla="*/ 3862701 h 3862701"/>
                    <a:gd name="connsiteX72" fmla="*/ 149266 w 3482611"/>
                    <a:gd name="connsiteY72" fmla="*/ 3661663 h 3862701"/>
                    <a:gd name="connsiteX73" fmla="*/ 109 w 3482611"/>
                    <a:gd name="connsiteY73"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1051639 w 3482611"/>
                    <a:gd name="connsiteY54" fmla="*/ 2283177 h 3862701"/>
                    <a:gd name="connsiteX55" fmla="*/ 1077799 w 3482611"/>
                    <a:gd name="connsiteY55" fmla="*/ 2089787 h 3862701"/>
                    <a:gd name="connsiteX56" fmla="*/ 1045052 w 3482611"/>
                    <a:gd name="connsiteY56" fmla="*/ 2047272 h 3862701"/>
                    <a:gd name="connsiteX57" fmla="*/ 839310 w 3482611"/>
                    <a:gd name="connsiteY57" fmla="*/ 1853339 h 3862701"/>
                    <a:gd name="connsiteX58" fmla="*/ 764551 w 3482611"/>
                    <a:gd name="connsiteY58" fmla="*/ 2048693 h 3862701"/>
                    <a:gd name="connsiteX59" fmla="*/ 906203 w 3482611"/>
                    <a:gd name="connsiteY59" fmla="*/ 2332216 h 3862701"/>
                    <a:gd name="connsiteX60" fmla="*/ 950333 w 3482611"/>
                    <a:gd name="connsiteY60" fmla="*/ 2464399 h 3862701"/>
                    <a:gd name="connsiteX61" fmla="*/ 882083 w 3482611"/>
                    <a:gd name="connsiteY61" fmla="*/ 3078003 h 3862701"/>
                    <a:gd name="connsiteX62" fmla="*/ 778322 w 3482611"/>
                    <a:gd name="connsiteY62" fmla="*/ 2688897 h 3862701"/>
                    <a:gd name="connsiteX63" fmla="*/ 804262 w 3482611"/>
                    <a:gd name="connsiteY63" fmla="*/ 2390582 h 3862701"/>
                    <a:gd name="connsiteX64" fmla="*/ 671498 w 3482611"/>
                    <a:gd name="connsiteY64" fmla="*/ 2269627 h 3862701"/>
                    <a:gd name="connsiteX65" fmla="*/ 572987 w 3482611"/>
                    <a:gd name="connsiteY65" fmla="*/ 2409022 h 3862701"/>
                    <a:gd name="connsiteX66" fmla="*/ 603224 w 3482611"/>
                    <a:gd name="connsiteY66" fmla="*/ 2578650 h 3862701"/>
                    <a:gd name="connsiteX67" fmla="*/ 460552 w 3482611"/>
                    <a:gd name="connsiteY67" fmla="*/ 3622752 h 3862701"/>
                    <a:gd name="connsiteX68" fmla="*/ 434611 w 3482611"/>
                    <a:gd name="connsiteY68" fmla="*/ 2974242 h 3862701"/>
                    <a:gd name="connsiteX69" fmla="*/ 246543 w 3482611"/>
                    <a:gd name="connsiteY69" fmla="*/ 3778395 h 3862701"/>
                    <a:gd name="connsiteX70" fmla="*/ 233573 w 3482611"/>
                    <a:gd name="connsiteY70" fmla="*/ 3694089 h 3862701"/>
                    <a:gd name="connsiteX71" fmla="*/ 149266 w 3482611"/>
                    <a:gd name="connsiteY71" fmla="*/ 3862701 h 3862701"/>
                    <a:gd name="connsiteX72" fmla="*/ 149266 w 3482611"/>
                    <a:gd name="connsiteY72" fmla="*/ 3661663 h 3862701"/>
                    <a:gd name="connsiteX73" fmla="*/ 109 w 3482611"/>
                    <a:gd name="connsiteY73"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1051639 w 3482611"/>
                    <a:gd name="connsiteY54" fmla="*/ 2283177 h 3862701"/>
                    <a:gd name="connsiteX55" fmla="*/ 1077799 w 3482611"/>
                    <a:gd name="connsiteY55" fmla="*/ 2089787 h 3862701"/>
                    <a:gd name="connsiteX56" fmla="*/ 1045052 w 3482611"/>
                    <a:gd name="connsiteY56" fmla="*/ 2047272 h 3862701"/>
                    <a:gd name="connsiteX57" fmla="*/ 839310 w 3482611"/>
                    <a:gd name="connsiteY57" fmla="*/ 1853339 h 3862701"/>
                    <a:gd name="connsiteX58" fmla="*/ 764551 w 3482611"/>
                    <a:gd name="connsiteY58" fmla="*/ 2048693 h 3862701"/>
                    <a:gd name="connsiteX59" fmla="*/ 906203 w 3482611"/>
                    <a:gd name="connsiteY59" fmla="*/ 2332216 h 3862701"/>
                    <a:gd name="connsiteX60" fmla="*/ 950333 w 3482611"/>
                    <a:gd name="connsiteY60" fmla="*/ 2464399 h 3862701"/>
                    <a:gd name="connsiteX61" fmla="*/ 882083 w 3482611"/>
                    <a:gd name="connsiteY61" fmla="*/ 3078003 h 3862701"/>
                    <a:gd name="connsiteX62" fmla="*/ 778322 w 3482611"/>
                    <a:gd name="connsiteY62" fmla="*/ 2688897 h 3862701"/>
                    <a:gd name="connsiteX63" fmla="*/ 800619 w 3482611"/>
                    <a:gd name="connsiteY63" fmla="*/ 2390582 h 3862701"/>
                    <a:gd name="connsiteX64" fmla="*/ 671498 w 3482611"/>
                    <a:gd name="connsiteY64" fmla="*/ 2269627 h 3862701"/>
                    <a:gd name="connsiteX65" fmla="*/ 572987 w 3482611"/>
                    <a:gd name="connsiteY65" fmla="*/ 2409022 h 3862701"/>
                    <a:gd name="connsiteX66" fmla="*/ 603224 w 3482611"/>
                    <a:gd name="connsiteY66" fmla="*/ 2578650 h 3862701"/>
                    <a:gd name="connsiteX67" fmla="*/ 460552 w 3482611"/>
                    <a:gd name="connsiteY67" fmla="*/ 3622752 h 3862701"/>
                    <a:gd name="connsiteX68" fmla="*/ 434611 w 3482611"/>
                    <a:gd name="connsiteY68" fmla="*/ 2974242 h 3862701"/>
                    <a:gd name="connsiteX69" fmla="*/ 246543 w 3482611"/>
                    <a:gd name="connsiteY69" fmla="*/ 3778395 h 3862701"/>
                    <a:gd name="connsiteX70" fmla="*/ 233573 w 3482611"/>
                    <a:gd name="connsiteY70" fmla="*/ 3694089 h 3862701"/>
                    <a:gd name="connsiteX71" fmla="*/ 149266 w 3482611"/>
                    <a:gd name="connsiteY71" fmla="*/ 3862701 h 3862701"/>
                    <a:gd name="connsiteX72" fmla="*/ 149266 w 3482611"/>
                    <a:gd name="connsiteY72" fmla="*/ 3661663 h 3862701"/>
                    <a:gd name="connsiteX73" fmla="*/ 109 w 3482611"/>
                    <a:gd name="connsiteY73"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1051639 w 3482611"/>
                    <a:gd name="connsiteY54" fmla="*/ 2283177 h 3862701"/>
                    <a:gd name="connsiteX55" fmla="*/ 1077799 w 3482611"/>
                    <a:gd name="connsiteY55" fmla="*/ 2089787 h 3862701"/>
                    <a:gd name="connsiteX56" fmla="*/ 1045052 w 3482611"/>
                    <a:gd name="connsiteY56" fmla="*/ 2047272 h 3862701"/>
                    <a:gd name="connsiteX57" fmla="*/ 839310 w 3482611"/>
                    <a:gd name="connsiteY57" fmla="*/ 1853339 h 3862701"/>
                    <a:gd name="connsiteX58" fmla="*/ 764551 w 3482611"/>
                    <a:gd name="connsiteY58" fmla="*/ 2048693 h 3862701"/>
                    <a:gd name="connsiteX59" fmla="*/ 906203 w 3482611"/>
                    <a:gd name="connsiteY59" fmla="*/ 2332216 h 3862701"/>
                    <a:gd name="connsiteX60" fmla="*/ 950333 w 3482611"/>
                    <a:gd name="connsiteY60" fmla="*/ 2464399 h 3862701"/>
                    <a:gd name="connsiteX61" fmla="*/ 882083 w 3482611"/>
                    <a:gd name="connsiteY61" fmla="*/ 3078003 h 3862701"/>
                    <a:gd name="connsiteX62" fmla="*/ 778322 w 3482611"/>
                    <a:gd name="connsiteY62" fmla="*/ 2688897 h 3862701"/>
                    <a:gd name="connsiteX63" fmla="*/ 800619 w 3482611"/>
                    <a:gd name="connsiteY63" fmla="*/ 2390582 h 3862701"/>
                    <a:gd name="connsiteX64" fmla="*/ 671498 w 3482611"/>
                    <a:gd name="connsiteY64" fmla="*/ 2269627 h 3862701"/>
                    <a:gd name="connsiteX65" fmla="*/ 572987 w 3482611"/>
                    <a:gd name="connsiteY65" fmla="*/ 2409022 h 3862701"/>
                    <a:gd name="connsiteX66" fmla="*/ 603224 w 3482611"/>
                    <a:gd name="connsiteY66" fmla="*/ 2578650 h 3862701"/>
                    <a:gd name="connsiteX67" fmla="*/ 460552 w 3482611"/>
                    <a:gd name="connsiteY67" fmla="*/ 3622752 h 3862701"/>
                    <a:gd name="connsiteX68" fmla="*/ 434611 w 3482611"/>
                    <a:gd name="connsiteY68" fmla="*/ 2974242 h 3862701"/>
                    <a:gd name="connsiteX69" fmla="*/ 246543 w 3482611"/>
                    <a:gd name="connsiteY69" fmla="*/ 3778395 h 3862701"/>
                    <a:gd name="connsiteX70" fmla="*/ 233573 w 3482611"/>
                    <a:gd name="connsiteY70" fmla="*/ 3694089 h 3862701"/>
                    <a:gd name="connsiteX71" fmla="*/ 149266 w 3482611"/>
                    <a:gd name="connsiteY71" fmla="*/ 3862701 h 3862701"/>
                    <a:gd name="connsiteX72" fmla="*/ 149266 w 3482611"/>
                    <a:gd name="connsiteY72" fmla="*/ 3661663 h 3862701"/>
                    <a:gd name="connsiteX73" fmla="*/ 109 w 3482611"/>
                    <a:gd name="connsiteY73"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1051639 w 3482611"/>
                    <a:gd name="connsiteY54" fmla="*/ 2283177 h 3862701"/>
                    <a:gd name="connsiteX55" fmla="*/ 1077799 w 3482611"/>
                    <a:gd name="connsiteY55" fmla="*/ 2089787 h 3862701"/>
                    <a:gd name="connsiteX56" fmla="*/ 1045052 w 3482611"/>
                    <a:gd name="connsiteY56" fmla="*/ 2047272 h 3862701"/>
                    <a:gd name="connsiteX57" fmla="*/ 839310 w 3482611"/>
                    <a:gd name="connsiteY57" fmla="*/ 1853339 h 3862701"/>
                    <a:gd name="connsiteX58" fmla="*/ 764551 w 3482611"/>
                    <a:gd name="connsiteY58" fmla="*/ 2048693 h 3862701"/>
                    <a:gd name="connsiteX59" fmla="*/ 906203 w 3482611"/>
                    <a:gd name="connsiteY59" fmla="*/ 2332216 h 3862701"/>
                    <a:gd name="connsiteX60" fmla="*/ 950333 w 3482611"/>
                    <a:gd name="connsiteY60" fmla="*/ 2464399 h 3862701"/>
                    <a:gd name="connsiteX61" fmla="*/ 882083 w 3482611"/>
                    <a:gd name="connsiteY61" fmla="*/ 3078003 h 3862701"/>
                    <a:gd name="connsiteX62" fmla="*/ 778322 w 3482611"/>
                    <a:gd name="connsiteY62" fmla="*/ 2688897 h 3862701"/>
                    <a:gd name="connsiteX63" fmla="*/ 800619 w 3482611"/>
                    <a:gd name="connsiteY63" fmla="*/ 2390582 h 3862701"/>
                    <a:gd name="connsiteX64" fmla="*/ 671498 w 3482611"/>
                    <a:gd name="connsiteY64" fmla="*/ 2269627 h 3862701"/>
                    <a:gd name="connsiteX65" fmla="*/ 572987 w 3482611"/>
                    <a:gd name="connsiteY65" fmla="*/ 2409022 h 3862701"/>
                    <a:gd name="connsiteX66" fmla="*/ 603224 w 3482611"/>
                    <a:gd name="connsiteY66" fmla="*/ 2578650 h 3862701"/>
                    <a:gd name="connsiteX67" fmla="*/ 460552 w 3482611"/>
                    <a:gd name="connsiteY67" fmla="*/ 3622752 h 3862701"/>
                    <a:gd name="connsiteX68" fmla="*/ 434611 w 3482611"/>
                    <a:gd name="connsiteY68" fmla="*/ 2974242 h 3862701"/>
                    <a:gd name="connsiteX69" fmla="*/ 246543 w 3482611"/>
                    <a:gd name="connsiteY69" fmla="*/ 3778395 h 3862701"/>
                    <a:gd name="connsiteX70" fmla="*/ 233573 w 3482611"/>
                    <a:gd name="connsiteY70" fmla="*/ 3694089 h 3862701"/>
                    <a:gd name="connsiteX71" fmla="*/ 149266 w 3482611"/>
                    <a:gd name="connsiteY71" fmla="*/ 3862701 h 3862701"/>
                    <a:gd name="connsiteX72" fmla="*/ 149266 w 3482611"/>
                    <a:gd name="connsiteY72" fmla="*/ 3661663 h 3862701"/>
                    <a:gd name="connsiteX73" fmla="*/ 109 w 3482611"/>
                    <a:gd name="connsiteY73"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1051639 w 3482611"/>
                    <a:gd name="connsiteY54" fmla="*/ 2283177 h 3862701"/>
                    <a:gd name="connsiteX55" fmla="*/ 1077799 w 3482611"/>
                    <a:gd name="connsiteY55" fmla="*/ 2089787 h 3862701"/>
                    <a:gd name="connsiteX56" fmla="*/ 1045052 w 3482611"/>
                    <a:gd name="connsiteY56" fmla="*/ 2047272 h 3862701"/>
                    <a:gd name="connsiteX57" fmla="*/ 839310 w 3482611"/>
                    <a:gd name="connsiteY57" fmla="*/ 1853339 h 3862701"/>
                    <a:gd name="connsiteX58" fmla="*/ 764551 w 3482611"/>
                    <a:gd name="connsiteY58" fmla="*/ 2048693 h 3862701"/>
                    <a:gd name="connsiteX59" fmla="*/ 906203 w 3482611"/>
                    <a:gd name="connsiteY59" fmla="*/ 2332216 h 3862701"/>
                    <a:gd name="connsiteX60" fmla="*/ 943047 w 3482611"/>
                    <a:gd name="connsiteY60" fmla="*/ 2460756 h 3862701"/>
                    <a:gd name="connsiteX61" fmla="*/ 882083 w 3482611"/>
                    <a:gd name="connsiteY61" fmla="*/ 3078003 h 3862701"/>
                    <a:gd name="connsiteX62" fmla="*/ 778322 w 3482611"/>
                    <a:gd name="connsiteY62" fmla="*/ 2688897 h 3862701"/>
                    <a:gd name="connsiteX63" fmla="*/ 800619 w 3482611"/>
                    <a:gd name="connsiteY63" fmla="*/ 2390582 h 3862701"/>
                    <a:gd name="connsiteX64" fmla="*/ 671498 w 3482611"/>
                    <a:gd name="connsiteY64" fmla="*/ 2269627 h 3862701"/>
                    <a:gd name="connsiteX65" fmla="*/ 572987 w 3482611"/>
                    <a:gd name="connsiteY65" fmla="*/ 2409022 h 3862701"/>
                    <a:gd name="connsiteX66" fmla="*/ 603224 w 3482611"/>
                    <a:gd name="connsiteY66" fmla="*/ 2578650 h 3862701"/>
                    <a:gd name="connsiteX67" fmla="*/ 460552 w 3482611"/>
                    <a:gd name="connsiteY67" fmla="*/ 3622752 h 3862701"/>
                    <a:gd name="connsiteX68" fmla="*/ 434611 w 3482611"/>
                    <a:gd name="connsiteY68" fmla="*/ 2974242 h 3862701"/>
                    <a:gd name="connsiteX69" fmla="*/ 246543 w 3482611"/>
                    <a:gd name="connsiteY69" fmla="*/ 3778395 h 3862701"/>
                    <a:gd name="connsiteX70" fmla="*/ 233573 w 3482611"/>
                    <a:gd name="connsiteY70" fmla="*/ 3694089 h 3862701"/>
                    <a:gd name="connsiteX71" fmla="*/ 149266 w 3482611"/>
                    <a:gd name="connsiteY71" fmla="*/ 3862701 h 3862701"/>
                    <a:gd name="connsiteX72" fmla="*/ 149266 w 3482611"/>
                    <a:gd name="connsiteY72" fmla="*/ 3661663 h 3862701"/>
                    <a:gd name="connsiteX73" fmla="*/ 109 w 3482611"/>
                    <a:gd name="connsiteY73"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1051639 w 3482611"/>
                    <a:gd name="connsiteY54" fmla="*/ 2283177 h 3862701"/>
                    <a:gd name="connsiteX55" fmla="*/ 1077799 w 3482611"/>
                    <a:gd name="connsiteY55" fmla="*/ 2089787 h 3862701"/>
                    <a:gd name="connsiteX56" fmla="*/ 1045052 w 3482611"/>
                    <a:gd name="connsiteY56" fmla="*/ 2047272 h 3862701"/>
                    <a:gd name="connsiteX57" fmla="*/ 839310 w 3482611"/>
                    <a:gd name="connsiteY57" fmla="*/ 1853339 h 3862701"/>
                    <a:gd name="connsiteX58" fmla="*/ 764551 w 3482611"/>
                    <a:gd name="connsiteY58" fmla="*/ 2048693 h 3862701"/>
                    <a:gd name="connsiteX59" fmla="*/ 906203 w 3482611"/>
                    <a:gd name="connsiteY59" fmla="*/ 2332216 h 3862701"/>
                    <a:gd name="connsiteX60" fmla="*/ 943047 w 3482611"/>
                    <a:gd name="connsiteY60" fmla="*/ 2460756 h 3862701"/>
                    <a:gd name="connsiteX61" fmla="*/ 882083 w 3482611"/>
                    <a:gd name="connsiteY61" fmla="*/ 3078003 h 3862701"/>
                    <a:gd name="connsiteX62" fmla="*/ 778322 w 3482611"/>
                    <a:gd name="connsiteY62" fmla="*/ 2688897 h 3862701"/>
                    <a:gd name="connsiteX63" fmla="*/ 800619 w 3482611"/>
                    <a:gd name="connsiteY63" fmla="*/ 2390582 h 3862701"/>
                    <a:gd name="connsiteX64" fmla="*/ 671498 w 3482611"/>
                    <a:gd name="connsiteY64" fmla="*/ 2269627 h 3862701"/>
                    <a:gd name="connsiteX65" fmla="*/ 572987 w 3482611"/>
                    <a:gd name="connsiteY65" fmla="*/ 2409022 h 3862701"/>
                    <a:gd name="connsiteX66" fmla="*/ 603224 w 3482611"/>
                    <a:gd name="connsiteY66" fmla="*/ 2578650 h 3862701"/>
                    <a:gd name="connsiteX67" fmla="*/ 460552 w 3482611"/>
                    <a:gd name="connsiteY67" fmla="*/ 3622752 h 3862701"/>
                    <a:gd name="connsiteX68" fmla="*/ 434611 w 3482611"/>
                    <a:gd name="connsiteY68" fmla="*/ 2974242 h 3862701"/>
                    <a:gd name="connsiteX69" fmla="*/ 246543 w 3482611"/>
                    <a:gd name="connsiteY69" fmla="*/ 3778395 h 3862701"/>
                    <a:gd name="connsiteX70" fmla="*/ 233573 w 3482611"/>
                    <a:gd name="connsiteY70" fmla="*/ 3694089 h 3862701"/>
                    <a:gd name="connsiteX71" fmla="*/ 149266 w 3482611"/>
                    <a:gd name="connsiteY71" fmla="*/ 3862701 h 3862701"/>
                    <a:gd name="connsiteX72" fmla="*/ 149266 w 3482611"/>
                    <a:gd name="connsiteY72" fmla="*/ 3661663 h 3862701"/>
                    <a:gd name="connsiteX73" fmla="*/ 109 w 3482611"/>
                    <a:gd name="connsiteY73"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1051639 w 3482611"/>
                    <a:gd name="connsiteY54" fmla="*/ 2283177 h 3862701"/>
                    <a:gd name="connsiteX55" fmla="*/ 1077799 w 3482611"/>
                    <a:gd name="connsiteY55" fmla="*/ 2089787 h 3862701"/>
                    <a:gd name="connsiteX56" fmla="*/ 1045052 w 3482611"/>
                    <a:gd name="connsiteY56" fmla="*/ 2047272 h 3862701"/>
                    <a:gd name="connsiteX57" fmla="*/ 839310 w 3482611"/>
                    <a:gd name="connsiteY57" fmla="*/ 1853339 h 3862701"/>
                    <a:gd name="connsiteX58" fmla="*/ 764551 w 3482611"/>
                    <a:gd name="connsiteY58" fmla="*/ 2048693 h 3862701"/>
                    <a:gd name="connsiteX59" fmla="*/ 906203 w 3482611"/>
                    <a:gd name="connsiteY59" fmla="*/ 2332216 h 3862701"/>
                    <a:gd name="connsiteX60" fmla="*/ 943047 w 3482611"/>
                    <a:gd name="connsiteY60" fmla="*/ 2460756 h 3862701"/>
                    <a:gd name="connsiteX61" fmla="*/ 882083 w 3482611"/>
                    <a:gd name="connsiteY61" fmla="*/ 3078003 h 3862701"/>
                    <a:gd name="connsiteX62" fmla="*/ 778322 w 3482611"/>
                    <a:gd name="connsiteY62" fmla="*/ 2688897 h 3862701"/>
                    <a:gd name="connsiteX63" fmla="*/ 800619 w 3482611"/>
                    <a:gd name="connsiteY63" fmla="*/ 2390582 h 3862701"/>
                    <a:gd name="connsiteX64" fmla="*/ 671498 w 3482611"/>
                    <a:gd name="connsiteY64" fmla="*/ 2269627 h 3862701"/>
                    <a:gd name="connsiteX65" fmla="*/ 572987 w 3482611"/>
                    <a:gd name="connsiteY65" fmla="*/ 2409022 h 3862701"/>
                    <a:gd name="connsiteX66" fmla="*/ 625083 w 3482611"/>
                    <a:gd name="connsiteY66" fmla="*/ 2656975 h 3862701"/>
                    <a:gd name="connsiteX67" fmla="*/ 460552 w 3482611"/>
                    <a:gd name="connsiteY67" fmla="*/ 3622752 h 3862701"/>
                    <a:gd name="connsiteX68" fmla="*/ 434611 w 3482611"/>
                    <a:gd name="connsiteY68" fmla="*/ 2974242 h 3862701"/>
                    <a:gd name="connsiteX69" fmla="*/ 246543 w 3482611"/>
                    <a:gd name="connsiteY69" fmla="*/ 3778395 h 3862701"/>
                    <a:gd name="connsiteX70" fmla="*/ 233573 w 3482611"/>
                    <a:gd name="connsiteY70" fmla="*/ 3694089 h 3862701"/>
                    <a:gd name="connsiteX71" fmla="*/ 149266 w 3482611"/>
                    <a:gd name="connsiteY71" fmla="*/ 3862701 h 3862701"/>
                    <a:gd name="connsiteX72" fmla="*/ 149266 w 3482611"/>
                    <a:gd name="connsiteY72" fmla="*/ 3661663 h 3862701"/>
                    <a:gd name="connsiteX73" fmla="*/ 109 w 3482611"/>
                    <a:gd name="connsiteY73"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1051639 w 3482611"/>
                    <a:gd name="connsiteY54" fmla="*/ 2283177 h 3862701"/>
                    <a:gd name="connsiteX55" fmla="*/ 1077799 w 3482611"/>
                    <a:gd name="connsiteY55" fmla="*/ 2089787 h 3862701"/>
                    <a:gd name="connsiteX56" fmla="*/ 1045052 w 3482611"/>
                    <a:gd name="connsiteY56" fmla="*/ 2047272 h 3862701"/>
                    <a:gd name="connsiteX57" fmla="*/ 839310 w 3482611"/>
                    <a:gd name="connsiteY57" fmla="*/ 1853339 h 3862701"/>
                    <a:gd name="connsiteX58" fmla="*/ 764551 w 3482611"/>
                    <a:gd name="connsiteY58" fmla="*/ 2048693 h 3862701"/>
                    <a:gd name="connsiteX59" fmla="*/ 906203 w 3482611"/>
                    <a:gd name="connsiteY59" fmla="*/ 2332216 h 3862701"/>
                    <a:gd name="connsiteX60" fmla="*/ 943047 w 3482611"/>
                    <a:gd name="connsiteY60" fmla="*/ 2460756 h 3862701"/>
                    <a:gd name="connsiteX61" fmla="*/ 882083 w 3482611"/>
                    <a:gd name="connsiteY61" fmla="*/ 3078003 h 3862701"/>
                    <a:gd name="connsiteX62" fmla="*/ 778322 w 3482611"/>
                    <a:gd name="connsiteY62" fmla="*/ 2688897 h 3862701"/>
                    <a:gd name="connsiteX63" fmla="*/ 800619 w 3482611"/>
                    <a:gd name="connsiteY63" fmla="*/ 2390582 h 3862701"/>
                    <a:gd name="connsiteX64" fmla="*/ 671498 w 3482611"/>
                    <a:gd name="connsiteY64" fmla="*/ 2269627 h 3862701"/>
                    <a:gd name="connsiteX65" fmla="*/ 572987 w 3482611"/>
                    <a:gd name="connsiteY65" fmla="*/ 2409022 h 3862701"/>
                    <a:gd name="connsiteX66" fmla="*/ 625083 w 3482611"/>
                    <a:gd name="connsiteY66" fmla="*/ 2656975 h 3862701"/>
                    <a:gd name="connsiteX67" fmla="*/ 460552 w 3482611"/>
                    <a:gd name="connsiteY67" fmla="*/ 3622752 h 3862701"/>
                    <a:gd name="connsiteX68" fmla="*/ 434611 w 3482611"/>
                    <a:gd name="connsiteY68" fmla="*/ 2974242 h 3862701"/>
                    <a:gd name="connsiteX69" fmla="*/ 246543 w 3482611"/>
                    <a:gd name="connsiteY69" fmla="*/ 3778395 h 3862701"/>
                    <a:gd name="connsiteX70" fmla="*/ 233573 w 3482611"/>
                    <a:gd name="connsiteY70" fmla="*/ 3694089 h 3862701"/>
                    <a:gd name="connsiteX71" fmla="*/ 149266 w 3482611"/>
                    <a:gd name="connsiteY71" fmla="*/ 3862701 h 3862701"/>
                    <a:gd name="connsiteX72" fmla="*/ 149266 w 3482611"/>
                    <a:gd name="connsiteY72" fmla="*/ 3661663 h 3862701"/>
                    <a:gd name="connsiteX73" fmla="*/ 109 w 3482611"/>
                    <a:gd name="connsiteY73"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1051639 w 3482611"/>
                    <a:gd name="connsiteY54" fmla="*/ 2283177 h 3862701"/>
                    <a:gd name="connsiteX55" fmla="*/ 1077799 w 3482611"/>
                    <a:gd name="connsiteY55" fmla="*/ 2089787 h 3862701"/>
                    <a:gd name="connsiteX56" fmla="*/ 1045052 w 3482611"/>
                    <a:gd name="connsiteY56" fmla="*/ 2047272 h 3862701"/>
                    <a:gd name="connsiteX57" fmla="*/ 839310 w 3482611"/>
                    <a:gd name="connsiteY57" fmla="*/ 1853339 h 3862701"/>
                    <a:gd name="connsiteX58" fmla="*/ 764551 w 3482611"/>
                    <a:gd name="connsiteY58" fmla="*/ 2048693 h 3862701"/>
                    <a:gd name="connsiteX59" fmla="*/ 906203 w 3482611"/>
                    <a:gd name="connsiteY59" fmla="*/ 2332216 h 3862701"/>
                    <a:gd name="connsiteX60" fmla="*/ 943047 w 3482611"/>
                    <a:gd name="connsiteY60" fmla="*/ 2460756 h 3862701"/>
                    <a:gd name="connsiteX61" fmla="*/ 882083 w 3482611"/>
                    <a:gd name="connsiteY61" fmla="*/ 3078003 h 3862701"/>
                    <a:gd name="connsiteX62" fmla="*/ 778322 w 3482611"/>
                    <a:gd name="connsiteY62" fmla="*/ 2688897 h 3862701"/>
                    <a:gd name="connsiteX63" fmla="*/ 800619 w 3482611"/>
                    <a:gd name="connsiteY63" fmla="*/ 2390582 h 3862701"/>
                    <a:gd name="connsiteX64" fmla="*/ 671498 w 3482611"/>
                    <a:gd name="connsiteY64" fmla="*/ 2269627 h 3862701"/>
                    <a:gd name="connsiteX65" fmla="*/ 572987 w 3482611"/>
                    <a:gd name="connsiteY65" fmla="*/ 2409022 h 3862701"/>
                    <a:gd name="connsiteX66" fmla="*/ 625083 w 3482611"/>
                    <a:gd name="connsiteY66" fmla="*/ 2656975 h 3862701"/>
                    <a:gd name="connsiteX67" fmla="*/ 442337 w 3482611"/>
                    <a:gd name="connsiteY67" fmla="*/ 3615466 h 3862701"/>
                    <a:gd name="connsiteX68" fmla="*/ 434611 w 3482611"/>
                    <a:gd name="connsiteY68" fmla="*/ 2974242 h 3862701"/>
                    <a:gd name="connsiteX69" fmla="*/ 246543 w 3482611"/>
                    <a:gd name="connsiteY69" fmla="*/ 3778395 h 3862701"/>
                    <a:gd name="connsiteX70" fmla="*/ 233573 w 3482611"/>
                    <a:gd name="connsiteY70" fmla="*/ 3694089 h 3862701"/>
                    <a:gd name="connsiteX71" fmla="*/ 149266 w 3482611"/>
                    <a:gd name="connsiteY71" fmla="*/ 3862701 h 3862701"/>
                    <a:gd name="connsiteX72" fmla="*/ 149266 w 3482611"/>
                    <a:gd name="connsiteY72" fmla="*/ 3661663 h 3862701"/>
                    <a:gd name="connsiteX73" fmla="*/ 109 w 3482611"/>
                    <a:gd name="connsiteY73"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1051639 w 3482611"/>
                    <a:gd name="connsiteY54" fmla="*/ 2283177 h 3862701"/>
                    <a:gd name="connsiteX55" fmla="*/ 1077799 w 3482611"/>
                    <a:gd name="connsiteY55" fmla="*/ 2089787 h 3862701"/>
                    <a:gd name="connsiteX56" fmla="*/ 1045052 w 3482611"/>
                    <a:gd name="connsiteY56" fmla="*/ 2047272 h 3862701"/>
                    <a:gd name="connsiteX57" fmla="*/ 839310 w 3482611"/>
                    <a:gd name="connsiteY57" fmla="*/ 1853339 h 3862701"/>
                    <a:gd name="connsiteX58" fmla="*/ 764551 w 3482611"/>
                    <a:gd name="connsiteY58" fmla="*/ 2048693 h 3862701"/>
                    <a:gd name="connsiteX59" fmla="*/ 906203 w 3482611"/>
                    <a:gd name="connsiteY59" fmla="*/ 2332216 h 3862701"/>
                    <a:gd name="connsiteX60" fmla="*/ 943047 w 3482611"/>
                    <a:gd name="connsiteY60" fmla="*/ 2460756 h 3862701"/>
                    <a:gd name="connsiteX61" fmla="*/ 882083 w 3482611"/>
                    <a:gd name="connsiteY61" fmla="*/ 3078003 h 3862701"/>
                    <a:gd name="connsiteX62" fmla="*/ 778322 w 3482611"/>
                    <a:gd name="connsiteY62" fmla="*/ 2688897 h 3862701"/>
                    <a:gd name="connsiteX63" fmla="*/ 800619 w 3482611"/>
                    <a:gd name="connsiteY63" fmla="*/ 2390582 h 3862701"/>
                    <a:gd name="connsiteX64" fmla="*/ 671498 w 3482611"/>
                    <a:gd name="connsiteY64" fmla="*/ 2269627 h 3862701"/>
                    <a:gd name="connsiteX65" fmla="*/ 572987 w 3482611"/>
                    <a:gd name="connsiteY65" fmla="*/ 2409022 h 3862701"/>
                    <a:gd name="connsiteX66" fmla="*/ 625083 w 3482611"/>
                    <a:gd name="connsiteY66" fmla="*/ 2656975 h 3862701"/>
                    <a:gd name="connsiteX67" fmla="*/ 442337 w 3482611"/>
                    <a:gd name="connsiteY67" fmla="*/ 3615466 h 3862701"/>
                    <a:gd name="connsiteX68" fmla="*/ 434611 w 3482611"/>
                    <a:gd name="connsiteY68" fmla="*/ 2974242 h 3862701"/>
                    <a:gd name="connsiteX69" fmla="*/ 246543 w 3482611"/>
                    <a:gd name="connsiteY69" fmla="*/ 3778395 h 3862701"/>
                    <a:gd name="connsiteX70" fmla="*/ 233573 w 3482611"/>
                    <a:gd name="connsiteY70" fmla="*/ 3694089 h 3862701"/>
                    <a:gd name="connsiteX71" fmla="*/ 149266 w 3482611"/>
                    <a:gd name="connsiteY71" fmla="*/ 3862701 h 3862701"/>
                    <a:gd name="connsiteX72" fmla="*/ 149266 w 3482611"/>
                    <a:gd name="connsiteY72" fmla="*/ 3661663 h 3862701"/>
                    <a:gd name="connsiteX73" fmla="*/ 109 w 3482611"/>
                    <a:gd name="connsiteY73"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1051639 w 3482611"/>
                    <a:gd name="connsiteY54" fmla="*/ 2283177 h 3862701"/>
                    <a:gd name="connsiteX55" fmla="*/ 1077799 w 3482611"/>
                    <a:gd name="connsiteY55" fmla="*/ 2089787 h 3862701"/>
                    <a:gd name="connsiteX56" fmla="*/ 1045052 w 3482611"/>
                    <a:gd name="connsiteY56" fmla="*/ 2047272 h 3862701"/>
                    <a:gd name="connsiteX57" fmla="*/ 839310 w 3482611"/>
                    <a:gd name="connsiteY57" fmla="*/ 1853339 h 3862701"/>
                    <a:gd name="connsiteX58" fmla="*/ 764551 w 3482611"/>
                    <a:gd name="connsiteY58" fmla="*/ 2048693 h 3862701"/>
                    <a:gd name="connsiteX59" fmla="*/ 906203 w 3482611"/>
                    <a:gd name="connsiteY59" fmla="*/ 2332216 h 3862701"/>
                    <a:gd name="connsiteX60" fmla="*/ 943047 w 3482611"/>
                    <a:gd name="connsiteY60" fmla="*/ 2460756 h 3862701"/>
                    <a:gd name="connsiteX61" fmla="*/ 882083 w 3482611"/>
                    <a:gd name="connsiteY61" fmla="*/ 3078003 h 3862701"/>
                    <a:gd name="connsiteX62" fmla="*/ 778322 w 3482611"/>
                    <a:gd name="connsiteY62" fmla="*/ 2688897 h 3862701"/>
                    <a:gd name="connsiteX63" fmla="*/ 800619 w 3482611"/>
                    <a:gd name="connsiteY63" fmla="*/ 2390582 h 3862701"/>
                    <a:gd name="connsiteX64" fmla="*/ 671498 w 3482611"/>
                    <a:gd name="connsiteY64" fmla="*/ 2269627 h 3862701"/>
                    <a:gd name="connsiteX65" fmla="*/ 572987 w 3482611"/>
                    <a:gd name="connsiteY65" fmla="*/ 2409022 h 3862701"/>
                    <a:gd name="connsiteX66" fmla="*/ 625083 w 3482611"/>
                    <a:gd name="connsiteY66" fmla="*/ 2656975 h 3862701"/>
                    <a:gd name="connsiteX67" fmla="*/ 442337 w 3482611"/>
                    <a:gd name="connsiteY67" fmla="*/ 3615466 h 3862701"/>
                    <a:gd name="connsiteX68" fmla="*/ 434611 w 3482611"/>
                    <a:gd name="connsiteY68" fmla="*/ 2974242 h 3862701"/>
                    <a:gd name="connsiteX69" fmla="*/ 246543 w 3482611"/>
                    <a:gd name="connsiteY69" fmla="*/ 3778395 h 3862701"/>
                    <a:gd name="connsiteX70" fmla="*/ 233573 w 3482611"/>
                    <a:gd name="connsiteY70" fmla="*/ 3694089 h 3862701"/>
                    <a:gd name="connsiteX71" fmla="*/ 149266 w 3482611"/>
                    <a:gd name="connsiteY71" fmla="*/ 3862701 h 3862701"/>
                    <a:gd name="connsiteX72" fmla="*/ 149266 w 3482611"/>
                    <a:gd name="connsiteY72" fmla="*/ 3661663 h 3862701"/>
                    <a:gd name="connsiteX73" fmla="*/ 109 w 3482611"/>
                    <a:gd name="connsiteY73"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1051639 w 3482611"/>
                    <a:gd name="connsiteY54" fmla="*/ 2283177 h 3862701"/>
                    <a:gd name="connsiteX55" fmla="*/ 1077799 w 3482611"/>
                    <a:gd name="connsiteY55" fmla="*/ 2089787 h 3862701"/>
                    <a:gd name="connsiteX56" fmla="*/ 1045052 w 3482611"/>
                    <a:gd name="connsiteY56" fmla="*/ 2047272 h 3862701"/>
                    <a:gd name="connsiteX57" fmla="*/ 839310 w 3482611"/>
                    <a:gd name="connsiteY57" fmla="*/ 1853339 h 3862701"/>
                    <a:gd name="connsiteX58" fmla="*/ 764551 w 3482611"/>
                    <a:gd name="connsiteY58" fmla="*/ 2048693 h 3862701"/>
                    <a:gd name="connsiteX59" fmla="*/ 906203 w 3482611"/>
                    <a:gd name="connsiteY59" fmla="*/ 2332216 h 3862701"/>
                    <a:gd name="connsiteX60" fmla="*/ 943047 w 3482611"/>
                    <a:gd name="connsiteY60" fmla="*/ 2460756 h 3862701"/>
                    <a:gd name="connsiteX61" fmla="*/ 882083 w 3482611"/>
                    <a:gd name="connsiteY61" fmla="*/ 3078003 h 3862701"/>
                    <a:gd name="connsiteX62" fmla="*/ 778322 w 3482611"/>
                    <a:gd name="connsiteY62" fmla="*/ 2688897 h 3862701"/>
                    <a:gd name="connsiteX63" fmla="*/ 800619 w 3482611"/>
                    <a:gd name="connsiteY63" fmla="*/ 2390582 h 3862701"/>
                    <a:gd name="connsiteX64" fmla="*/ 671498 w 3482611"/>
                    <a:gd name="connsiteY64" fmla="*/ 2269627 h 3862701"/>
                    <a:gd name="connsiteX65" fmla="*/ 572987 w 3482611"/>
                    <a:gd name="connsiteY65" fmla="*/ 2409022 h 3862701"/>
                    <a:gd name="connsiteX66" fmla="*/ 625083 w 3482611"/>
                    <a:gd name="connsiteY66" fmla="*/ 2656975 h 3862701"/>
                    <a:gd name="connsiteX67" fmla="*/ 442337 w 3482611"/>
                    <a:gd name="connsiteY67" fmla="*/ 3615466 h 3862701"/>
                    <a:gd name="connsiteX68" fmla="*/ 440075 w 3482611"/>
                    <a:gd name="connsiteY68" fmla="*/ 2954205 h 3862701"/>
                    <a:gd name="connsiteX69" fmla="*/ 246543 w 3482611"/>
                    <a:gd name="connsiteY69" fmla="*/ 3778395 h 3862701"/>
                    <a:gd name="connsiteX70" fmla="*/ 233573 w 3482611"/>
                    <a:gd name="connsiteY70" fmla="*/ 3694089 h 3862701"/>
                    <a:gd name="connsiteX71" fmla="*/ 149266 w 3482611"/>
                    <a:gd name="connsiteY71" fmla="*/ 3862701 h 3862701"/>
                    <a:gd name="connsiteX72" fmla="*/ 149266 w 3482611"/>
                    <a:gd name="connsiteY72" fmla="*/ 3661663 h 3862701"/>
                    <a:gd name="connsiteX73" fmla="*/ 109 w 3482611"/>
                    <a:gd name="connsiteY73"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1051639 w 3482611"/>
                    <a:gd name="connsiteY54" fmla="*/ 2283177 h 3862701"/>
                    <a:gd name="connsiteX55" fmla="*/ 1077799 w 3482611"/>
                    <a:gd name="connsiteY55" fmla="*/ 2089787 h 3862701"/>
                    <a:gd name="connsiteX56" fmla="*/ 1045052 w 3482611"/>
                    <a:gd name="connsiteY56" fmla="*/ 2047272 h 3862701"/>
                    <a:gd name="connsiteX57" fmla="*/ 839310 w 3482611"/>
                    <a:gd name="connsiteY57" fmla="*/ 1853339 h 3862701"/>
                    <a:gd name="connsiteX58" fmla="*/ 764551 w 3482611"/>
                    <a:gd name="connsiteY58" fmla="*/ 2048693 h 3862701"/>
                    <a:gd name="connsiteX59" fmla="*/ 906203 w 3482611"/>
                    <a:gd name="connsiteY59" fmla="*/ 2332216 h 3862701"/>
                    <a:gd name="connsiteX60" fmla="*/ 943047 w 3482611"/>
                    <a:gd name="connsiteY60" fmla="*/ 2460756 h 3862701"/>
                    <a:gd name="connsiteX61" fmla="*/ 882083 w 3482611"/>
                    <a:gd name="connsiteY61" fmla="*/ 3078003 h 3862701"/>
                    <a:gd name="connsiteX62" fmla="*/ 778322 w 3482611"/>
                    <a:gd name="connsiteY62" fmla="*/ 2688897 h 3862701"/>
                    <a:gd name="connsiteX63" fmla="*/ 800619 w 3482611"/>
                    <a:gd name="connsiteY63" fmla="*/ 2390582 h 3862701"/>
                    <a:gd name="connsiteX64" fmla="*/ 671498 w 3482611"/>
                    <a:gd name="connsiteY64" fmla="*/ 2269627 h 3862701"/>
                    <a:gd name="connsiteX65" fmla="*/ 572987 w 3482611"/>
                    <a:gd name="connsiteY65" fmla="*/ 2409022 h 3862701"/>
                    <a:gd name="connsiteX66" fmla="*/ 625083 w 3482611"/>
                    <a:gd name="connsiteY66" fmla="*/ 2656975 h 3862701"/>
                    <a:gd name="connsiteX67" fmla="*/ 442337 w 3482611"/>
                    <a:gd name="connsiteY67" fmla="*/ 3615466 h 3862701"/>
                    <a:gd name="connsiteX68" fmla="*/ 440075 w 3482611"/>
                    <a:gd name="connsiteY68" fmla="*/ 2954205 h 3862701"/>
                    <a:gd name="connsiteX69" fmla="*/ 246543 w 3482611"/>
                    <a:gd name="connsiteY69" fmla="*/ 3778395 h 3862701"/>
                    <a:gd name="connsiteX70" fmla="*/ 233573 w 3482611"/>
                    <a:gd name="connsiteY70" fmla="*/ 3694089 h 3862701"/>
                    <a:gd name="connsiteX71" fmla="*/ 149266 w 3482611"/>
                    <a:gd name="connsiteY71" fmla="*/ 3862701 h 3862701"/>
                    <a:gd name="connsiteX72" fmla="*/ 149266 w 3482611"/>
                    <a:gd name="connsiteY72" fmla="*/ 3661663 h 3862701"/>
                    <a:gd name="connsiteX73" fmla="*/ 109 w 3482611"/>
                    <a:gd name="connsiteY73"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1051639 w 3482611"/>
                    <a:gd name="connsiteY54" fmla="*/ 2283177 h 3862701"/>
                    <a:gd name="connsiteX55" fmla="*/ 1077799 w 3482611"/>
                    <a:gd name="connsiteY55" fmla="*/ 2089787 h 3862701"/>
                    <a:gd name="connsiteX56" fmla="*/ 1045052 w 3482611"/>
                    <a:gd name="connsiteY56" fmla="*/ 2047272 h 3862701"/>
                    <a:gd name="connsiteX57" fmla="*/ 839310 w 3482611"/>
                    <a:gd name="connsiteY57" fmla="*/ 1853339 h 3862701"/>
                    <a:gd name="connsiteX58" fmla="*/ 764551 w 3482611"/>
                    <a:gd name="connsiteY58" fmla="*/ 2048693 h 3862701"/>
                    <a:gd name="connsiteX59" fmla="*/ 906203 w 3482611"/>
                    <a:gd name="connsiteY59" fmla="*/ 2332216 h 3862701"/>
                    <a:gd name="connsiteX60" fmla="*/ 943047 w 3482611"/>
                    <a:gd name="connsiteY60" fmla="*/ 2460756 h 3862701"/>
                    <a:gd name="connsiteX61" fmla="*/ 882083 w 3482611"/>
                    <a:gd name="connsiteY61" fmla="*/ 3078003 h 3862701"/>
                    <a:gd name="connsiteX62" fmla="*/ 778322 w 3482611"/>
                    <a:gd name="connsiteY62" fmla="*/ 2688897 h 3862701"/>
                    <a:gd name="connsiteX63" fmla="*/ 800619 w 3482611"/>
                    <a:gd name="connsiteY63" fmla="*/ 2390582 h 3862701"/>
                    <a:gd name="connsiteX64" fmla="*/ 671498 w 3482611"/>
                    <a:gd name="connsiteY64" fmla="*/ 2269627 h 3862701"/>
                    <a:gd name="connsiteX65" fmla="*/ 572987 w 3482611"/>
                    <a:gd name="connsiteY65" fmla="*/ 2409022 h 3862701"/>
                    <a:gd name="connsiteX66" fmla="*/ 625083 w 3482611"/>
                    <a:gd name="connsiteY66" fmla="*/ 2656975 h 3862701"/>
                    <a:gd name="connsiteX67" fmla="*/ 442337 w 3482611"/>
                    <a:gd name="connsiteY67" fmla="*/ 3615466 h 3862701"/>
                    <a:gd name="connsiteX68" fmla="*/ 440075 w 3482611"/>
                    <a:gd name="connsiteY68" fmla="*/ 2954205 h 3862701"/>
                    <a:gd name="connsiteX69" fmla="*/ 231971 w 3482611"/>
                    <a:gd name="connsiteY69" fmla="*/ 3798432 h 3862701"/>
                    <a:gd name="connsiteX70" fmla="*/ 233573 w 3482611"/>
                    <a:gd name="connsiteY70" fmla="*/ 3694089 h 3862701"/>
                    <a:gd name="connsiteX71" fmla="*/ 149266 w 3482611"/>
                    <a:gd name="connsiteY71" fmla="*/ 3862701 h 3862701"/>
                    <a:gd name="connsiteX72" fmla="*/ 149266 w 3482611"/>
                    <a:gd name="connsiteY72" fmla="*/ 3661663 h 3862701"/>
                    <a:gd name="connsiteX73" fmla="*/ 109 w 3482611"/>
                    <a:gd name="connsiteY73"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1051639 w 3482611"/>
                    <a:gd name="connsiteY54" fmla="*/ 2283177 h 3862701"/>
                    <a:gd name="connsiteX55" fmla="*/ 1077799 w 3482611"/>
                    <a:gd name="connsiteY55" fmla="*/ 2089787 h 3862701"/>
                    <a:gd name="connsiteX56" fmla="*/ 1045052 w 3482611"/>
                    <a:gd name="connsiteY56" fmla="*/ 2047272 h 3862701"/>
                    <a:gd name="connsiteX57" fmla="*/ 839310 w 3482611"/>
                    <a:gd name="connsiteY57" fmla="*/ 1853339 h 3862701"/>
                    <a:gd name="connsiteX58" fmla="*/ 764551 w 3482611"/>
                    <a:gd name="connsiteY58" fmla="*/ 2048693 h 3862701"/>
                    <a:gd name="connsiteX59" fmla="*/ 906203 w 3482611"/>
                    <a:gd name="connsiteY59" fmla="*/ 2332216 h 3862701"/>
                    <a:gd name="connsiteX60" fmla="*/ 943047 w 3482611"/>
                    <a:gd name="connsiteY60" fmla="*/ 2460756 h 3862701"/>
                    <a:gd name="connsiteX61" fmla="*/ 882083 w 3482611"/>
                    <a:gd name="connsiteY61" fmla="*/ 3078003 h 3862701"/>
                    <a:gd name="connsiteX62" fmla="*/ 778322 w 3482611"/>
                    <a:gd name="connsiteY62" fmla="*/ 2688897 h 3862701"/>
                    <a:gd name="connsiteX63" fmla="*/ 800619 w 3482611"/>
                    <a:gd name="connsiteY63" fmla="*/ 2390582 h 3862701"/>
                    <a:gd name="connsiteX64" fmla="*/ 671498 w 3482611"/>
                    <a:gd name="connsiteY64" fmla="*/ 2269627 h 3862701"/>
                    <a:gd name="connsiteX65" fmla="*/ 572987 w 3482611"/>
                    <a:gd name="connsiteY65" fmla="*/ 2409022 h 3862701"/>
                    <a:gd name="connsiteX66" fmla="*/ 625083 w 3482611"/>
                    <a:gd name="connsiteY66" fmla="*/ 2656975 h 3862701"/>
                    <a:gd name="connsiteX67" fmla="*/ 442337 w 3482611"/>
                    <a:gd name="connsiteY67" fmla="*/ 3615466 h 3862701"/>
                    <a:gd name="connsiteX68" fmla="*/ 440075 w 3482611"/>
                    <a:gd name="connsiteY68" fmla="*/ 2954205 h 3862701"/>
                    <a:gd name="connsiteX69" fmla="*/ 231971 w 3482611"/>
                    <a:gd name="connsiteY69" fmla="*/ 3798432 h 3862701"/>
                    <a:gd name="connsiteX70" fmla="*/ 233573 w 3482611"/>
                    <a:gd name="connsiteY70" fmla="*/ 3694089 h 3862701"/>
                    <a:gd name="connsiteX71" fmla="*/ 149266 w 3482611"/>
                    <a:gd name="connsiteY71" fmla="*/ 3862701 h 3862701"/>
                    <a:gd name="connsiteX72" fmla="*/ 149266 w 3482611"/>
                    <a:gd name="connsiteY72" fmla="*/ 3661663 h 3862701"/>
                    <a:gd name="connsiteX73" fmla="*/ 109 w 3482611"/>
                    <a:gd name="connsiteY73" fmla="*/ 3797850 h 3862701"/>
                    <a:gd name="connsiteX0" fmla="*/ 109 w 3482611"/>
                    <a:gd name="connsiteY0" fmla="*/ 3797850 h 3862701"/>
                    <a:gd name="connsiteX1" fmla="*/ 224119 w 3482611"/>
                    <a:gd name="connsiteY1" fmla="*/ 3128790 h 3862701"/>
                    <a:gd name="connsiteX2" fmla="*/ 202086 w 3482611"/>
                    <a:gd name="connsiteY2" fmla="*/ 2739528 h 3862701"/>
                    <a:gd name="connsiteX3" fmla="*/ 257169 w 3482611"/>
                    <a:gd name="connsiteY3" fmla="*/ 2383316 h 3862701"/>
                    <a:gd name="connsiteX4" fmla="*/ 233807 w 3482611"/>
                    <a:gd name="connsiteY4" fmla="*/ 2215329 h 3862701"/>
                    <a:gd name="connsiteX5" fmla="*/ 282875 w 3482611"/>
                    <a:gd name="connsiteY5" fmla="*/ 2078516 h 3862701"/>
                    <a:gd name="connsiteX6" fmla="*/ 268186 w 3482611"/>
                    <a:gd name="connsiteY6" fmla="*/ 1942641 h 3862701"/>
                    <a:gd name="connsiteX7" fmla="*/ 359993 w 3482611"/>
                    <a:gd name="connsiteY7" fmla="*/ 1736993 h 3862701"/>
                    <a:gd name="connsiteX8" fmla="*/ 363666 w 3482611"/>
                    <a:gd name="connsiteY8" fmla="*/ 1454227 h 3862701"/>
                    <a:gd name="connsiteX9" fmla="*/ 499540 w 3482611"/>
                    <a:gd name="connsiteY9" fmla="*/ 1263268 h 3862701"/>
                    <a:gd name="connsiteX10" fmla="*/ 559547 w 3482611"/>
                    <a:gd name="connsiteY10" fmla="*/ 1051994 h 3862701"/>
                    <a:gd name="connsiteX11" fmla="*/ 778634 w 3482611"/>
                    <a:gd name="connsiteY11" fmla="*/ 829937 h 3862701"/>
                    <a:gd name="connsiteX12" fmla="*/ 1009989 w 3482611"/>
                    <a:gd name="connsiteY12" fmla="*/ 510448 h 3862701"/>
                    <a:gd name="connsiteX13" fmla="*/ 1193603 w 3482611"/>
                    <a:gd name="connsiteY13" fmla="*/ 444347 h 3862701"/>
                    <a:gd name="connsiteX14" fmla="*/ 1347839 w 3482611"/>
                    <a:gd name="connsiteY14" fmla="*/ 257060 h 3862701"/>
                    <a:gd name="connsiteX15" fmla="*/ 1575521 w 3482611"/>
                    <a:gd name="connsiteY15" fmla="*/ 201976 h 3862701"/>
                    <a:gd name="connsiteX16" fmla="*/ 1759760 w 3482611"/>
                    <a:gd name="connsiteY16" fmla="*/ 31489 h 3862701"/>
                    <a:gd name="connsiteX17" fmla="*/ 1972128 w 3482611"/>
                    <a:gd name="connsiteY17" fmla="*/ 40395 h 3862701"/>
                    <a:gd name="connsiteX18" fmla="*/ 2155743 w 3482611"/>
                    <a:gd name="connsiteY18" fmla="*/ 0 h 3862701"/>
                    <a:gd name="connsiteX19" fmla="*/ 2368736 w 3482611"/>
                    <a:gd name="connsiteY19" fmla="*/ 102824 h 3862701"/>
                    <a:gd name="connsiteX20" fmla="*/ 2581728 w 3482611"/>
                    <a:gd name="connsiteY20" fmla="*/ 91807 h 3862701"/>
                    <a:gd name="connsiteX21" fmla="*/ 2735964 w 3482611"/>
                    <a:gd name="connsiteY21" fmla="*/ 209321 h 3862701"/>
                    <a:gd name="connsiteX22" fmla="*/ 2893873 w 3482611"/>
                    <a:gd name="connsiteY22" fmla="*/ 282766 h 3862701"/>
                    <a:gd name="connsiteX23" fmla="*/ 3004042 w 3482611"/>
                    <a:gd name="connsiteY23" fmla="*/ 378246 h 3862701"/>
                    <a:gd name="connsiteX24" fmla="*/ 3114210 w 3482611"/>
                    <a:gd name="connsiteY24" fmla="*/ 437002 h 3862701"/>
                    <a:gd name="connsiteX25" fmla="*/ 3228599 w 3482611"/>
                    <a:gd name="connsiteY25" fmla="*/ 582019 h 3862701"/>
                    <a:gd name="connsiteX26" fmla="*/ 3255632 w 3482611"/>
                    <a:gd name="connsiteY26" fmla="*/ 996284 h 3862701"/>
                    <a:gd name="connsiteX27" fmla="*/ 3184296 w 3482611"/>
                    <a:gd name="connsiteY27" fmla="*/ 1223263 h 3862701"/>
                    <a:gd name="connsiteX28" fmla="*/ 3326969 w 3482611"/>
                    <a:gd name="connsiteY28" fmla="*/ 1404846 h 3862701"/>
                    <a:gd name="connsiteX29" fmla="*/ 3482611 w 3482611"/>
                    <a:gd name="connsiteY29" fmla="*/ 2208999 h 3862701"/>
                    <a:gd name="connsiteX30" fmla="*/ 3132415 w 3482611"/>
                    <a:gd name="connsiteY30" fmla="*/ 1327025 h 3862701"/>
                    <a:gd name="connsiteX31" fmla="*/ 2944347 w 3482611"/>
                    <a:gd name="connsiteY31" fmla="*/ 1482667 h 3862701"/>
                    <a:gd name="connsiteX32" fmla="*/ 2470935 w 3482611"/>
                    <a:gd name="connsiteY32" fmla="*/ 2494344 h 3862701"/>
                    <a:gd name="connsiteX33" fmla="*/ 2814645 w 3482611"/>
                    <a:gd name="connsiteY33" fmla="*/ 1521578 h 3862701"/>
                    <a:gd name="connsiteX34" fmla="*/ 2483905 w 3482611"/>
                    <a:gd name="connsiteY34" fmla="*/ 1469697 h 3862701"/>
                    <a:gd name="connsiteX35" fmla="*/ 2548756 w 3482611"/>
                    <a:gd name="connsiteY35" fmla="*/ 1586429 h 3862701"/>
                    <a:gd name="connsiteX36" fmla="*/ 2503360 w 3482611"/>
                    <a:gd name="connsiteY36" fmla="*/ 1975535 h 3862701"/>
                    <a:gd name="connsiteX37" fmla="*/ 2438509 w 3482611"/>
                    <a:gd name="connsiteY37" fmla="*/ 1618855 h 3862701"/>
                    <a:gd name="connsiteX38" fmla="*/ 2153164 w 3482611"/>
                    <a:gd name="connsiteY38" fmla="*/ 1495638 h 3862701"/>
                    <a:gd name="connsiteX39" fmla="*/ 2185590 w 3482611"/>
                    <a:gd name="connsiteY39" fmla="*/ 1664250 h 3862701"/>
                    <a:gd name="connsiteX40" fmla="*/ 2393113 w 3482611"/>
                    <a:gd name="connsiteY40" fmla="*/ 2046872 h 3862701"/>
                    <a:gd name="connsiteX41" fmla="*/ 2116266 w 3482611"/>
                    <a:gd name="connsiteY41" fmla="*/ 1673988 h 3862701"/>
                    <a:gd name="connsiteX42" fmla="*/ 1713242 w 3482611"/>
                    <a:gd name="connsiteY42" fmla="*/ 1750949 h 3862701"/>
                    <a:gd name="connsiteX43" fmla="*/ 1524109 w 3482611"/>
                    <a:gd name="connsiteY43" fmla="*/ 1437272 h 3862701"/>
                    <a:gd name="connsiteX44" fmla="*/ 1398489 w 3482611"/>
                    <a:gd name="connsiteY44" fmla="*/ 1465253 h 3862701"/>
                    <a:gd name="connsiteX45" fmla="*/ 1485858 w 3482611"/>
                    <a:gd name="connsiteY45" fmla="*/ 1646539 h 3862701"/>
                    <a:gd name="connsiteX46" fmla="*/ 1512160 w 3482611"/>
                    <a:gd name="connsiteY46" fmla="*/ 1872640 h 3862701"/>
                    <a:gd name="connsiteX47" fmla="*/ 1517624 w 3482611"/>
                    <a:gd name="connsiteY47" fmla="*/ 2487859 h 3862701"/>
                    <a:gd name="connsiteX48" fmla="*/ 1342526 w 3482611"/>
                    <a:gd name="connsiteY48" fmla="*/ 2020931 h 3862701"/>
                    <a:gd name="connsiteX49" fmla="*/ 1335822 w 3482611"/>
                    <a:gd name="connsiteY49" fmla="*/ 1803203 h 3862701"/>
                    <a:gd name="connsiteX50" fmla="*/ 1116128 w 3482611"/>
                    <a:gd name="connsiteY50" fmla="*/ 1598160 h 3862701"/>
                    <a:gd name="connsiteX51" fmla="*/ 951017 w 3482611"/>
                    <a:gd name="connsiteY51" fmla="*/ 1706805 h 3862701"/>
                    <a:gd name="connsiteX52" fmla="*/ 1219309 w 3482611"/>
                    <a:gd name="connsiteY52" fmla="*/ 1949595 h 3862701"/>
                    <a:gd name="connsiteX53" fmla="*/ 1115547 w 3482611"/>
                    <a:gd name="connsiteY53" fmla="*/ 2779689 h 3862701"/>
                    <a:gd name="connsiteX54" fmla="*/ 1051639 w 3482611"/>
                    <a:gd name="connsiteY54" fmla="*/ 2283177 h 3862701"/>
                    <a:gd name="connsiteX55" fmla="*/ 1077799 w 3482611"/>
                    <a:gd name="connsiteY55" fmla="*/ 2089787 h 3862701"/>
                    <a:gd name="connsiteX56" fmla="*/ 1045052 w 3482611"/>
                    <a:gd name="connsiteY56" fmla="*/ 2047272 h 3862701"/>
                    <a:gd name="connsiteX57" fmla="*/ 839310 w 3482611"/>
                    <a:gd name="connsiteY57" fmla="*/ 1853339 h 3862701"/>
                    <a:gd name="connsiteX58" fmla="*/ 764551 w 3482611"/>
                    <a:gd name="connsiteY58" fmla="*/ 2048693 h 3862701"/>
                    <a:gd name="connsiteX59" fmla="*/ 906203 w 3482611"/>
                    <a:gd name="connsiteY59" fmla="*/ 2332216 h 3862701"/>
                    <a:gd name="connsiteX60" fmla="*/ 943047 w 3482611"/>
                    <a:gd name="connsiteY60" fmla="*/ 2460756 h 3862701"/>
                    <a:gd name="connsiteX61" fmla="*/ 882083 w 3482611"/>
                    <a:gd name="connsiteY61" fmla="*/ 3078003 h 3862701"/>
                    <a:gd name="connsiteX62" fmla="*/ 778322 w 3482611"/>
                    <a:gd name="connsiteY62" fmla="*/ 2688897 h 3862701"/>
                    <a:gd name="connsiteX63" fmla="*/ 800619 w 3482611"/>
                    <a:gd name="connsiteY63" fmla="*/ 2390582 h 3862701"/>
                    <a:gd name="connsiteX64" fmla="*/ 671498 w 3482611"/>
                    <a:gd name="connsiteY64" fmla="*/ 2269627 h 3862701"/>
                    <a:gd name="connsiteX65" fmla="*/ 572987 w 3482611"/>
                    <a:gd name="connsiteY65" fmla="*/ 2409022 h 3862701"/>
                    <a:gd name="connsiteX66" fmla="*/ 625083 w 3482611"/>
                    <a:gd name="connsiteY66" fmla="*/ 2656975 h 3862701"/>
                    <a:gd name="connsiteX67" fmla="*/ 442337 w 3482611"/>
                    <a:gd name="connsiteY67" fmla="*/ 3615466 h 3862701"/>
                    <a:gd name="connsiteX68" fmla="*/ 440075 w 3482611"/>
                    <a:gd name="connsiteY68" fmla="*/ 2954205 h 3862701"/>
                    <a:gd name="connsiteX69" fmla="*/ 231971 w 3482611"/>
                    <a:gd name="connsiteY69" fmla="*/ 3798432 h 3862701"/>
                    <a:gd name="connsiteX70" fmla="*/ 233573 w 3482611"/>
                    <a:gd name="connsiteY70" fmla="*/ 3694089 h 3862701"/>
                    <a:gd name="connsiteX71" fmla="*/ 149266 w 3482611"/>
                    <a:gd name="connsiteY71" fmla="*/ 3862701 h 3862701"/>
                    <a:gd name="connsiteX72" fmla="*/ 149266 w 3482611"/>
                    <a:gd name="connsiteY72" fmla="*/ 3661663 h 3862701"/>
                    <a:gd name="connsiteX73" fmla="*/ 109 w 3482611"/>
                    <a:gd name="connsiteY73" fmla="*/ 3797850 h 3862701"/>
                    <a:gd name="connsiteX0" fmla="*/ 109 w 3482611"/>
                    <a:gd name="connsiteY0" fmla="*/ 3797850 h 3851772"/>
                    <a:gd name="connsiteX1" fmla="*/ 224119 w 3482611"/>
                    <a:gd name="connsiteY1" fmla="*/ 3128790 h 3851772"/>
                    <a:gd name="connsiteX2" fmla="*/ 202086 w 3482611"/>
                    <a:gd name="connsiteY2" fmla="*/ 2739528 h 3851772"/>
                    <a:gd name="connsiteX3" fmla="*/ 257169 w 3482611"/>
                    <a:gd name="connsiteY3" fmla="*/ 2383316 h 3851772"/>
                    <a:gd name="connsiteX4" fmla="*/ 233807 w 3482611"/>
                    <a:gd name="connsiteY4" fmla="*/ 2215329 h 3851772"/>
                    <a:gd name="connsiteX5" fmla="*/ 282875 w 3482611"/>
                    <a:gd name="connsiteY5" fmla="*/ 2078516 h 3851772"/>
                    <a:gd name="connsiteX6" fmla="*/ 268186 w 3482611"/>
                    <a:gd name="connsiteY6" fmla="*/ 1942641 h 3851772"/>
                    <a:gd name="connsiteX7" fmla="*/ 359993 w 3482611"/>
                    <a:gd name="connsiteY7" fmla="*/ 1736993 h 3851772"/>
                    <a:gd name="connsiteX8" fmla="*/ 363666 w 3482611"/>
                    <a:gd name="connsiteY8" fmla="*/ 1454227 h 3851772"/>
                    <a:gd name="connsiteX9" fmla="*/ 499540 w 3482611"/>
                    <a:gd name="connsiteY9" fmla="*/ 1263268 h 3851772"/>
                    <a:gd name="connsiteX10" fmla="*/ 559547 w 3482611"/>
                    <a:gd name="connsiteY10" fmla="*/ 1051994 h 3851772"/>
                    <a:gd name="connsiteX11" fmla="*/ 778634 w 3482611"/>
                    <a:gd name="connsiteY11" fmla="*/ 829937 h 3851772"/>
                    <a:gd name="connsiteX12" fmla="*/ 1009989 w 3482611"/>
                    <a:gd name="connsiteY12" fmla="*/ 510448 h 3851772"/>
                    <a:gd name="connsiteX13" fmla="*/ 1193603 w 3482611"/>
                    <a:gd name="connsiteY13" fmla="*/ 444347 h 3851772"/>
                    <a:gd name="connsiteX14" fmla="*/ 1347839 w 3482611"/>
                    <a:gd name="connsiteY14" fmla="*/ 257060 h 3851772"/>
                    <a:gd name="connsiteX15" fmla="*/ 1575521 w 3482611"/>
                    <a:gd name="connsiteY15" fmla="*/ 201976 h 3851772"/>
                    <a:gd name="connsiteX16" fmla="*/ 1759760 w 3482611"/>
                    <a:gd name="connsiteY16" fmla="*/ 31489 h 3851772"/>
                    <a:gd name="connsiteX17" fmla="*/ 1972128 w 3482611"/>
                    <a:gd name="connsiteY17" fmla="*/ 40395 h 3851772"/>
                    <a:gd name="connsiteX18" fmla="*/ 2155743 w 3482611"/>
                    <a:gd name="connsiteY18" fmla="*/ 0 h 3851772"/>
                    <a:gd name="connsiteX19" fmla="*/ 2368736 w 3482611"/>
                    <a:gd name="connsiteY19" fmla="*/ 102824 h 3851772"/>
                    <a:gd name="connsiteX20" fmla="*/ 2581728 w 3482611"/>
                    <a:gd name="connsiteY20" fmla="*/ 91807 h 3851772"/>
                    <a:gd name="connsiteX21" fmla="*/ 2735964 w 3482611"/>
                    <a:gd name="connsiteY21" fmla="*/ 209321 h 3851772"/>
                    <a:gd name="connsiteX22" fmla="*/ 2893873 w 3482611"/>
                    <a:gd name="connsiteY22" fmla="*/ 282766 h 3851772"/>
                    <a:gd name="connsiteX23" fmla="*/ 3004042 w 3482611"/>
                    <a:gd name="connsiteY23" fmla="*/ 378246 h 3851772"/>
                    <a:gd name="connsiteX24" fmla="*/ 3114210 w 3482611"/>
                    <a:gd name="connsiteY24" fmla="*/ 437002 h 3851772"/>
                    <a:gd name="connsiteX25" fmla="*/ 3228599 w 3482611"/>
                    <a:gd name="connsiteY25" fmla="*/ 582019 h 3851772"/>
                    <a:gd name="connsiteX26" fmla="*/ 3255632 w 3482611"/>
                    <a:gd name="connsiteY26" fmla="*/ 996284 h 3851772"/>
                    <a:gd name="connsiteX27" fmla="*/ 3184296 w 3482611"/>
                    <a:gd name="connsiteY27" fmla="*/ 1223263 h 3851772"/>
                    <a:gd name="connsiteX28" fmla="*/ 3326969 w 3482611"/>
                    <a:gd name="connsiteY28" fmla="*/ 1404846 h 3851772"/>
                    <a:gd name="connsiteX29" fmla="*/ 3482611 w 3482611"/>
                    <a:gd name="connsiteY29" fmla="*/ 2208999 h 3851772"/>
                    <a:gd name="connsiteX30" fmla="*/ 3132415 w 3482611"/>
                    <a:gd name="connsiteY30" fmla="*/ 1327025 h 3851772"/>
                    <a:gd name="connsiteX31" fmla="*/ 2944347 w 3482611"/>
                    <a:gd name="connsiteY31" fmla="*/ 1482667 h 3851772"/>
                    <a:gd name="connsiteX32" fmla="*/ 2470935 w 3482611"/>
                    <a:gd name="connsiteY32" fmla="*/ 2494344 h 3851772"/>
                    <a:gd name="connsiteX33" fmla="*/ 2814645 w 3482611"/>
                    <a:gd name="connsiteY33" fmla="*/ 1521578 h 3851772"/>
                    <a:gd name="connsiteX34" fmla="*/ 2483905 w 3482611"/>
                    <a:gd name="connsiteY34" fmla="*/ 1469697 h 3851772"/>
                    <a:gd name="connsiteX35" fmla="*/ 2548756 w 3482611"/>
                    <a:gd name="connsiteY35" fmla="*/ 1586429 h 3851772"/>
                    <a:gd name="connsiteX36" fmla="*/ 2503360 w 3482611"/>
                    <a:gd name="connsiteY36" fmla="*/ 1975535 h 3851772"/>
                    <a:gd name="connsiteX37" fmla="*/ 2438509 w 3482611"/>
                    <a:gd name="connsiteY37" fmla="*/ 1618855 h 3851772"/>
                    <a:gd name="connsiteX38" fmla="*/ 2153164 w 3482611"/>
                    <a:gd name="connsiteY38" fmla="*/ 1495638 h 3851772"/>
                    <a:gd name="connsiteX39" fmla="*/ 2185590 w 3482611"/>
                    <a:gd name="connsiteY39" fmla="*/ 1664250 h 3851772"/>
                    <a:gd name="connsiteX40" fmla="*/ 2393113 w 3482611"/>
                    <a:gd name="connsiteY40" fmla="*/ 2046872 h 3851772"/>
                    <a:gd name="connsiteX41" fmla="*/ 2116266 w 3482611"/>
                    <a:gd name="connsiteY41" fmla="*/ 1673988 h 3851772"/>
                    <a:gd name="connsiteX42" fmla="*/ 1713242 w 3482611"/>
                    <a:gd name="connsiteY42" fmla="*/ 1750949 h 3851772"/>
                    <a:gd name="connsiteX43" fmla="*/ 1524109 w 3482611"/>
                    <a:gd name="connsiteY43" fmla="*/ 1437272 h 3851772"/>
                    <a:gd name="connsiteX44" fmla="*/ 1398489 w 3482611"/>
                    <a:gd name="connsiteY44" fmla="*/ 1465253 h 3851772"/>
                    <a:gd name="connsiteX45" fmla="*/ 1485858 w 3482611"/>
                    <a:gd name="connsiteY45" fmla="*/ 1646539 h 3851772"/>
                    <a:gd name="connsiteX46" fmla="*/ 1512160 w 3482611"/>
                    <a:gd name="connsiteY46" fmla="*/ 1872640 h 3851772"/>
                    <a:gd name="connsiteX47" fmla="*/ 1517624 w 3482611"/>
                    <a:gd name="connsiteY47" fmla="*/ 2487859 h 3851772"/>
                    <a:gd name="connsiteX48" fmla="*/ 1342526 w 3482611"/>
                    <a:gd name="connsiteY48" fmla="*/ 2020931 h 3851772"/>
                    <a:gd name="connsiteX49" fmla="*/ 1335822 w 3482611"/>
                    <a:gd name="connsiteY49" fmla="*/ 1803203 h 3851772"/>
                    <a:gd name="connsiteX50" fmla="*/ 1116128 w 3482611"/>
                    <a:gd name="connsiteY50" fmla="*/ 1598160 h 3851772"/>
                    <a:gd name="connsiteX51" fmla="*/ 951017 w 3482611"/>
                    <a:gd name="connsiteY51" fmla="*/ 1706805 h 3851772"/>
                    <a:gd name="connsiteX52" fmla="*/ 1219309 w 3482611"/>
                    <a:gd name="connsiteY52" fmla="*/ 1949595 h 3851772"/>
                    <a:gd name="connsiteX53" fmla="*/ 1115547 w 3482611"/>
                    <a:gd name="connsiteY53" fmla="*/ 2779689 h 3851772"/>
                    <a:gd name="connsiteX54" fmla="*/ 1051639 w 3482611"/>
                    <a:gd name="connsiteY54" fmla="*/ 2283177 h 3851772"/>
                    <a:gd name="connsiteX55" fmla="*/ 1077799 w 3482611"/>
                    <a:gd name="connsiteY55" fmla="*/ 2089787 h 3851772"/>
                    <a:gd name="connsiteX56" fmla="*/ 1045052 w 3482611"/>
                    <a:gd name="connsiteY56" fmla="*/ 2047272 h 3851772"/>
                    <a:gd name="connsiteX57" fmla="*/ 839310 w 3482611"/>
                    <a:gd name="connsiteY57" fmla="*/ 1853339 h 3851772"/>
                    <a:gd name="connsiteX58" fmla="*/ 764551 w 3482611"/>
                    <a:gd name="connsiteY58" fmla="*/ 2048693 h 3851772"/>
                    <a:gd name="connsiteX59" fmla="*/ 906203 w 3482611"/>
                    <a:gd name="connsiteY59" fmla="*/ 2332216 h 3851772"/>
                    <a:gd name="connsiteX60" fmla="*/ 943047 w 3482611"/>
                    <a:gd name="connsiteY60" fmla="*/ 2460756 h 3851772"/>
                    <a:gd name="connsiteX61" fmla="*/ 882083 w 3482611"/>
                    <a:gd name="connsiteY61" fmla="*/ 3078003 h 3851772"/>
                    <a:gd name="connsiteX62" fmla="*/ 778322 w 3482611"/>
                    <a:gd name="connsiteY62" fmla="*/ 2688897 h 3851772"/>
                    <a:gd name="connsiteX63" fmla="*/ 800619 w 3482611"/>
                    <a:gd name="connsiteY63" fmla="*/ 2390582 h 3851772"/>
                    <a:gd name="connsiteX64" fmla="*/ 671498 w 3482611"/>
                    <a:gd name="connsiteY64" fmla="*/ 2269627 h 3851772"/>
                    <a:gd name="connsiteX65" fmla="*/ 572987 w 3482611"/>
                    <a:gd name="connsiteY65" fmla="*/ 2409022 h 3851772"/>
                    <a:gd name="connsiteX66" fmla="*/ 625083 w 3482611"/>
                    <a:gd name="connsiteY66" fmla="*/ 2656975 h 3851772"/>
                    <a:gd name="connsiteX67" fmla="*/ 442337 w 3482611"/>
                    <a:gd name="connsiteY67" fmla="*/ 3615466 h 3851772"/>
                    <a:gd name="connsiteX68" fmla="*/ 440075 w 3482611"/>
                    <a:gd name="connsiteY68" fmla="*/ 2954205 h 3851772"/>
                    <a:gd name="connsiteX69" fmla="*/ 231971 w 3482611"/>
                    <a:gd name="connsiteY69" fmla="*/ 3798432 h 3851772"/>
                    <a:gd name="connsiteX70" fmla="*/ 233573 w 3482611"/>
                    <a:gd name="connsiteY70" fmla="*/ 3694089 h 3851772"/>
                    <a:gd name="connsiteX71" fmla="*/ 132872 w 3482611"/>
                    <a:gd name="connsiteY71" fmla="*/ 3851772 h 3851772"/>
                    <a:gd name="connsiteX72" fmla="*/ 149266 w 3482611"/>
                    <a:gd name="connsiteY72" fmla="*/ 3661663 h 3851772"/>
                    <a:gd name="connsiteX73" fmla="*/ 109 w 3482611"/>
                    <a:gd name="connsiteY73" fmla="*/ 3797850 h 3851772"/>
                    <a:gd name="connsiteX0" fmla="*/ 109 w 3482611"/>
                    <a:gd name="connsiteY0" fmla="*/ 3797850 h 3851772"/>
                    <a:gd name="connsiteX1" fmla="*/ 224119 w 3482611"/>
                    <a:gd name="connsiteY1" fmla="*/ 3128790 h 3851772"/>
                    <a:gd name="connsiteX2" fmla="*/ 202086 w 3482611"/>
                    <a:gd name="connsiteY2" fmla="*/ 2739528 h 3851772"/>
                    <a:gd name="connsiteX3" fmla="*/ 257169 w 3482611"/>
                    <a:gd name="connsiteY3" fmla="*/ 2383316 h 3851772"/>
                    <a:gd name="connsiteX4" fmla="*/ 233807 w 3482611"/>
                    <a:gd name="connsiteY4" fmla="*/ 2215329 h 3851772"/>
                    <a:gd name="connsiteX5" fmla="*/ 282875 w 3482611"/>
                    <a:gd name="connsiteY5" fmla="*/ 2078516 h 3851772"/>
                    <a:gd name="connsiteX6" fmla="*/ 268186 w 3482611"/>
                    <a:gd name="connsiteY6" fmla="*/ 1942641 h 3851772"/>
                    <a:gd name="connsiteX7" fmla="*/ 359993 w 3482611"/>
                    <a:gd name="connsiteY7" fmla="*/ 1736993 h 3851772"/>
                    <a:gd name="connsiteX8" fmla="*/ 363666 w 3482611"/>
                    <a:gd name="connsiteY8" fmla="*/ 1454227 h 3851772"/>
                    <a:gd name="connsiteX9" fmla="*/ 499540 w 3482611"/>
                    <a:gd name="connsiteY9" fmla="*/ 1263268 h 3851772"/>
                    <a:gd name="connsiteX10" fmla="*/ 559547 w 3482611"/>
                    <a:gd name="connsiteY10" fmla="*/ 1051994 h 3851772"/>
                    <a:gd name="connsiteX11" fmla="*/ 778634 w 3482611"/>
                    <a:gd name="connsiteY11" fmla="*/ 829937 h 3851772"/>
                    <a:gd name="connsiteX12" fmla="*/ 1009989 w 3482611"/>
                    <a:gd name="connsiteY12" fmla="*/ 510448 h 3851772"/>
                    <a:gd name="connsiteX13" fmla="*/ 1193603 w 3482611"/>
                    <a:gd name="connsiteY13" fmla="*/ 444347 h 3851772"/>
                    <a:gd name="connsiteX14" fmla="*/ 1347839 w 3482611"/>
                    <a:gd name="connsiteY14" fmla="*/ 257060 h 3851772"/>
                    <a:gd name="connsiteX15" fmla="*/ 1575521 w 3482611"/>
                    <a:gd name="connsiteY15" fmla="*/ 201976 h 3851772"/>
                    <a:gd name="connsiteX16" fmla="*/ 1759760 w 3482611"/>
                    <a:gd name="connsiteY16" fmla="*/ 31489 h 3851772"/>
                    <a:gd name="connsiteX17" fmla="*/ 1972128 w 3482611"/>
                    <a:gd name="connsiteY17" fmla="*/ 40395 h 3851772"/>
                    <a:gd name="connsiteX18" fmla="*/ 2155743 w 3482611"/>
                    <a:gd name="connsiteY18" fmla="*/ 0 h 3851772"/>
                    <a:gd name="connsiteX19" fmla="*/ 2368736 w 3482611"/>
                    <a:gd name="connsiteY19" fmla="*/ 102824 h 3851772"/>
                    <a:gd name="connsiteX20" fmla="*/ 2581728 w 3482611"/>
                    <a:gd name="connsiteY20" fmla="*/ 91807 h 3851772"/>
                    <a:gd name="connsiteX21" fmla="*/ 2735964 w 3482611"/>
                    <a:gd name="connsiteY21" fmla="*/ 209321 h 3851772"/>
                    <a:gd name="connsiteX22" fmla="*/ 2893873 w 3482611"/>
                    <a:gd name="connsiteY22" fmla="*/ 282766 h 3851772"/>
                    <a:gd name="connsiteX23" fmla="*/ 3004042 w 3482611"/>
                    <a:gd name="connsiteY23" fmla="*/ 378246 h 3851772"/>
                    <a:gd name="connsiteX24" fmla="*/ 3114210 w 3482611"/>
                    <a:gd name="connsiteY24" fmla="*/ 437002 h 3851772"/>
                    <a:gd name="connsiteX25" fmla="*/ 3228599 w 3482611"/>
                    <a:gd name="connsiteY25" fmla="*/ 582019 h 3851772"/>
                    <a:gd name="connsiteX26" fmla="*/ 3255632 w 3482611"/>
                    <a:gd name="connsiteY26" fmla="*/ 996284 h 3851772"/>
                    <a:gd name="connsiteX27" fmla="*/ 3184296 w 3482611"/>
                    <a:gd name="connsiteY27" fmla="*/ 1223263 h 3851772"/>
                    <a:gd name="connsiteX28" fmla="*/ 3326969 w 3482611"/>
                    <a:gd name="connsiteY28" fmla="*/ 1404846 h 3851772"/>
                    <a:gd name="connsiteX29" fmla="*/ 3482611 w 3482611"/>
                    <a:gd name="connsiteY29" fmla="*/ 2208999 h 3851772"/>
                    <a:gd name="connsiteX30" fmla="*/ 3132415 w 3482611"/>
                    <a:gd name="connsiteY30" fmla="*/ 1327025 h 3851772"/>
                    <a:gd name="connsiteX31" fmla="*/ 2944347 w 3482611"/>
                    <a:gd name="connsiteY31" fmla="*/ 1482667 h 3851772"/>
                    <a:gd name="connsiteX32" fmla="*/ 2470935 w 3482611"/>
                    <a:gd name="connsiteY32" fmla="*/ 2494344 h 3851772"/>
                    <a:gd name="connsiteX33" fmla="*/ 2814645 w 3482611"/>
                    <a:gd name="connsiteY33" fmla="*/ 1521578 h 3851772"/>
                    <a:gd name="connsiteX34" fmla="*/ 2483905 w 3482611"/>
                    <a:gd name="connsiteY34" fmla="*/ 1469697 h 3851772"/>
                    <a:gd name="connsiteX35" fmla="*/ 2548756 w 3482611"/>
                    <a:gd name="connsiteY35" fmla="*/ 1586429 h 3851772"/>
                    <a:gd name="connsiteX36" fmla="*/ 2503360 w 3482611"/>
                    <a:gd name="connsiteY36" fmla="*/ 1975535 h 3851772"/>
                    <a:gd name="connsiteX37" fmla="*/ 2438509 w 3482611"/>
                    <a:gd name="connsiteY37" fmla="*/ 1618855 h 3851772"/>
                    <a:gd name="connsiteX38" fmla="*/ 2153164 w 3482611"/>
                    <a:gd name="connsiteY38" fmla="*/ 1495638 h 3851772"/>
                    <a:gd name="connsiteX39" fmla="*/ 2185590 w 3482611"/>
                    <a:gd name="connsiteY39" fmla="*/ 1664250 h 3851772"/>
                    <a:gd name="connsiteX40" fmla="*/ 2393113 w 3482611"/>
                    <a:gd name="connsiteY40" fmla="*/ 2046872 h 3851772"/>
                    <a:gd name="connsiteX41" fmla="*/ 2116266 w 3482611"/>
                    <a:gd name="connsiteY41" fmla="*/ 1673988 h 3851772"/>
                    <a:gd name="connsiteX42" fmla="*/ 1713242 w 3482611"/>
                    <a:gd name="connsiteY42" fmla="*/ 1750949 h 3851772"/>
                    <a:gd name="connsiteX43" fmla="*/ 1524109 w 3482611"/>
                    <a:gd name="connsiteY43" fmla="*/ 1437272 h 3851772"/>
                    <a:gd name="connsiteX44" fmla="*/ 1398489 w 3482611"/>
                    <a:gd name="connsiteY44" fmla="*/ 1465253 h 3851772"/>
                    <a:gd name="connsiteX45" fmla="*/ 1485858 w 3482611"/>
                    <a:gd name="connsiteY45" fmla="*/ 1646539 h 3851772"/>
                    <a:gd name="connsiteX46" fmla="*/ 1512160 w 3482611"/>
                    <a:gd name="connsiteY46" fmla="*/ 1872640 h 3851772"/>
                    <a:gd name="connsiteX47" fmla="*/ 1517624 w 3482611"/>
                    <a:gd name="connsiteY47" fmla="*/ 2487859 h 3851772"/>
                    <a:gd name="connsiteX48" fmla="*/ 1342526 w 3482611"/>
                    <a:gd name="connsiteY48" fmla="*/ 2020931 h 3851772"/>
                    <a:gd name="connsiteX49" fmla="*/ 1335822 w 3482611"/>
                    <a:gd name="connsiteY49" fmla="*/ 1803203 h 3851772"/>
                    <a:gd name="connsiteX50" fmla="*/ 1116128 w 3482611"/>
                    <a:gd name="connsiteY50" fmla="*/ 1598160 h 3851772"/>
                    <a:gd name="connsiteX51" fmla="*/ 951017 w 3482611"/>
                    <a:gd name="connsiteY51" fmla="*/ 1706805 h 3851772"/>
                    <a:gd name="connsiteX52" fmla="*/ 1219309 w 3482611"/>
                    <a:gd name="connsiteY52" fmla="*/ 1949595 h 3851772"/>
                    <a:gd name="connsiteX53" fmla="*/ 1115547 w 3482611"/>
                    <a:gd name="connsiteY53" fmla="*/ 2779689 h 3851772"/>
                    <a:gd name="connsiteX54" fmla="*/ 1051639 w 3482611"/>
                    <a:gd name="connsiteY54" fmla="*/ 2283177 h 3851772"/>
                    <a:gd name="connsiteX55" fmla="*/ 1077799 w 3482611"/>
                    <a:gd name="connsiteY55" fmla="*/ 2089787 h 3851772"/>
                    <a:gd name="connsiteX56" fmla="*/ 1045052 w 3482611"/>
                    <a:gd name="connsiteY56" fmla="*/ 2047272 h 3851772"/>
                    <a:gd name="connsiteX57" fmla="*/ 839310 w 3482611"/>
                    <a:gd name="connsiteY57" fmla="*/ 1853339 h 3851772"/>
                    <a:gd name="connsiteX58" fmla="*/ 764551 w 3482611"/>
                    <a:gd name="connsiteY58" fmla="*/ 2048693 h 3851772"/>
                    <a:gd name="connsiteX59" fmla="*/ 906203 w 3482611"/>
                    <a:gd name="connsiteY59" fmla="*/ 2332216 h 3851772"/>
                    <a:gd name="connsiteX60" fmla="*/ 943047 w 3482611"/>
                    <a:gd name="connsiteY60" fmla="*/ 2460756 h 3851772"/>
                    <a:gd name="connsiteX61" fmla="*/ 882083 w 3482611"/>
                    <a:gd name="connsiteY61" fmla="*/ 3078003 h 3851772"/>
                    <a:gd name="connsiteX62" fmla="*/ 778322 w 3482611"/>
                    <a:gd name="connsiteY62" fmla="*/ 2688897 h 3851772"/>
                    <a:gd name="connsiteX63" fmla="*/ 800619 w 3482611"/>
                    <a:gd name="connsiteY63" fmla="*/ 2390582 h 3851772"/>
                    <a:gd name="connsiteX64" fmla="*/ 671498 w 3482611"/>
                    <a:gd name="connsiteY64" fmla="*/ 2269627 h 3851772"/>
                    <a:gd name="connsiteX65" fmla="*/ 572987 w 3482611"/>
                    <a:gd name="connsiteY65" fmla="*/ 2409022 h 3851772"/>
                    <a:gd name="connsiteX66" fmla="*/ 625083 w 3482611"/>
                    <a:gd name="connsiteY66" fmla="*/ 2656975 h 3851772"/>
                    <a:gd name="connsiteX67" fmla="*/ 442337 w 3482611"/>
                    <a:gd name="connsiteY67" fmla="*/ 3615466 h 3851772"/>
                    <a:gd name="connsiteX68" fmla="*/ 440075 w 3482611"/>
                    <a:gd name="connsiteY68" fmla="*/ 2954205 h 3851772"/>
                    <a:gd name="connsiteX69" fmla="*/ 231971 w 3482611"/>
                    <a:gd name="connsiteY69" fmla="*/ 3798432 h 3851772"/>
                    <a:gd name="connsiteX70" fmla="*/ 233573 w 3482611"/>
                    <a:gd name="connsiteY70" fmla="*/ 3694089 h 3851772"/>
                    <a:gd name="connsiteX71" fmla="*/ 132872 w 3482611"/>
                    <a:gd name="connsiteY71" fmla="*/ 3851772 h 3851772"/>
                    <a:gd name="connsiteX72" fmla="*/ 149266 w 3482611"/>
                    <a:gd name="connsiteY72" fmla="*/ 3661663 h 3851772"/>
                    <a:gd name="connsiteX73" fmla="*/ 109 w 3482611"/>
                    <a:gd name="connsiteY73" fmla="*/ 3797850 h 3851772"/>
                    <a:gd name="connsiteX0" fmla="*/ 109 w 3482611"/>
                    <a:gd name="connsiteY0" fmla="*/ 3797850 h 3851801"/>
                    <a:gd name="connsiteX1" fmla="*/ 224119 w 3482611"/>
                    <a:gd name="connsiteY1" fmla="*/ 3128790 h 3851801"/>
                    <a:gd name="connsiteX2" fmla="*/ 202086 w 3482611"/>
                    <a:gd name="connsiteY2" fmla="*/ 2739528 h 3851801"/>
                    <a:gd name="connsiteX3" fmla="*/ 257169 w 3482611"/>
                    <a:gd name="connsiteY3" fmla="*/ 2383316 h 3851801"/>
                    <a:gd name="connsiteX4" fmla="*/ 233807 w 3482611"/>
                    <a:gd name="connsiteY4" fmla="*/ 2215329 h 3851801"/>
                    <a:gd name="connsiteX5" fmla="*/ 282875 w 3482611"/>
                    <a:gd name="connsiteY5" fmla="*/ 2078516 h 3851801"/>
                    <a:gd name="connsiteX6" fmla="*/ 268186 w 3482611"/>
                    <a:gd name="connsiteY6" fmla="*/ 1942641 h 3851801"/>
                    <a:gd name="connsiteX7" fmla="*/ 359993 w 3482611"/>
                    <a:gd name="connsiteY7" fmla="*/ 1736993 h 3851801"/>
                    <a:gd name="connsiteX8" fmla="*/ 363666 w 3482611"/>
                    <a:gd name="connsiteY8" fmla="*/ 1454227 h 3851801"/>
                    <a:gd name="connsiteX9" fmla="*/ 499540 w 3482611"/>
                    <a:gd name="connsiteY9" fmla="*/ 1263268 h 3851801"/>
                    <a:gd name="connsiteX10" fmla="*/ 559547 w 3482611"/>
                    <a:gd name="connsiteY10" fmla="*/ 1051994 h 3851801"/>
                    <a:gd name="connsiteX11" fmla="*/ 778634 w 3482611"/>
                    <a:gd name="connsiteY11" fmla="*/ 829937 h 3851801"/>
                    <a:gd name="connsiteX12" fmla="*/ 1009989 w 3482611"/>
                    <a:gd name="connsiteY12" fmla="*/ 510448 h 3851801"/>
                    <a:gd name="connsiteX13" fmla="*/ 1193603 w 3482611"/>
                    <a:gd name="connsiteY13" fmla="*/ 444347 h 3851801"/>
                    <a:gd name="connsiteX14" fmla="*/ 1347839 w 3482611"/>
                    <a:gd name="connsiteY14" fmla="*/ 257060 h 3851801"/>
                    <a:gd name="connsiteX15" fmla="*/ 1575521 w 3482611"/>
                    <a:gd name="connsiteY15" fmla="*/ 201976 h 3851801"/>
                    <a:gd name="connsiteX16" fmla="*/ 1759760 w 3482611"/>
                    <a:gd name="connsiteY16" fmla="*/ 31489 h 3851801"/>
                    <a:gd name="connsiteX17" fmla="*/ 1972128 w 3482611"/>
                    <a:gd name="connsiteY17" fmla="*/ 40395 h 3851801"/>
                    <a:gd name="connsiteX18" fmla="*/ 2155743 w 3482611"/>
                    <a:gd name="connsiteY18" fmla="*/ 0 h 3851801"/>
                    <a:gd name="connsiteX19" fmla="*/ 2368736 w 3482611"/>
                    <a:gd name="connsiteY19" fmla="*/ 102824 h 3851801"/>
                    <a:gd name="connsiteX20" fmla="*/ 2581728 w 3482611"/>
                    <a:gd name="connsiteY20" fmla="*/ 91807 h 3851801"/>
                    <a:gd name="connsiteX21" fmla="*/ 2735964 w 3482611"/>
                    <a:gd name="connsiteY21" fmla="*/ 209321 h 3851801"/>
                    <a:gd name="connsiteX22" fmla="*/ 2893873 w 3482611"/>
                    <a:gd name="connsiteY22" fmla="*/ 282766 h 3851801"/>
                    <a:gd name="connsiteX23" fmla="*/ 3004042 w 3482611"/>
                    <a:gd name="connsiteY23" fmla="*/ 378246 h 3851801"/>
                    <a:gd name="connsiteX24" fmla="*/ 3114210 w 3482611"/>
                    <a:gd name="connsiteY24" fmla="*/ 437002 h 3851801"/>
                    <a:gd name="connsiteX25" fmla="*/ 3228599 w 3482611"/>
                    <a:gd name="connsiteY25" fmla="*/ 582019 h 3851801"/>
                    <a:gd name="connsiteX26" fmla="*/ 3255632 w 3482611"/>
                    <a:gd name="connsiteY26" fmla="*/ 996284 h 3851801"/>
                    <a:gd name="connsiteX27" fmla="*/ 3184296 w 3482611"/>
                    <a:gd name="connsiteY27" fmla="*/ 1223263 h 3851801"/>
                    <a:gd name="connsiteX28" fmla="*/ 3326969 w 3482611"/>
                    <a:gd name="connsiteY28" fmla="*/ 1404846 h 3851801"/>
                    <a:gd name="connsiteX29" fmla="*/ 3482611 w 3482611"/>
                    <a:gd name="connsiteY29" fmla="*/ 2208999 h 3851801"/>
                    <a:gd name="connsiteX30" fmla="*/ 3132415 w 3482611"/>
                    <a:gd name="connsiteY30" fmla="*/ 1327025 h 3851801"/>
                    <a:gd name="connsiteX31" fmla="*/ 2944347 w 3482611"/>
                    <a:gd name="connsiteY31" fmla="*/ 1482667 h 3851801"/>
                    <a:gd name="connsiteX32" fmla="*/ 2470935 w 3482611"/>
                    <a:gd name="connsiteY32" fmla="*/ 2494344 h 3851801"/>
                    <a:gd name="connsiteX33" fmla="*/ 2814645 w 3482611"/>
                    <a:gd name="connsiteY33" fmla="*/ 1521578 h 3851801"/>
                    <a:gd name="connsiteX34" fmla="*/ 2483905 w 3482611"/>
                    <a:gd name="connsiteY34" fmla="*/ 1469697 h 3851801"/>
                    <a:gd name="connsiteX35" fmla="*/ 2548756 w 3482611"/>
                    <a:gd name="connsiteY35" fmla="*/ 1586429 h 3851801"/>
                    <a:gd name="connsiteX36" fmla="*/ 2503360 w 3482611"/>
                    <a:gd name="connsiteY36" fmla="*/ 1975535 h 3851801"/>
                    <a:gd name="connsiteX37" fmla="*/ 2438509 w 3482611"/>
                    <a:gd name="connsiteY37" fmla="*/ 1618855 h 3851801"/>
                    <a:gd name="connsiteX38" fmla="*/ 2153164 w 3482611"/>
                    <a:gd name="connsiteY38" fmla="*/ 1495638 h 3851801"/>
                    <a:gd name="connsiteX39" fmla="*/ 2185590 w 3482611"/>
                    <a:gd name="connsiteY39" fmla="*/ 1664250 h 3851801"/>
                    <a:gd name="connsiteX40" fmla="*/ 2393113 w 3482611"/>
                    <a:gd name="connsiteY40" fmla="*/ 2046872 h 3851801"/>
                    <a:gd name="connsiteX41" fmla="*/ 2116266 w 3482611"/>
                    <a:gd name="connsiteY41" fmla="*/ 1673988 h 3851801"/>
                    <a:gd name="connsiteX42" fmla="*/ 1713242 w 3482611"/>
                    <a:gd name="connsiteY42" fmla="*/ 1750949 h 3851801"/>
                    <a:gd name="connsiteX43" fmla="*/ 1524109 w 3482611"/>
                    <a:gd name="connsiteY43" fmla="*/ 1437272 h 3851801"/>
                    <a:gd name="connsiteX44" fmla="*/ 1398489 w 3482611"/>
                    <a:gd name="connsiteY44" fmla="*/ 1465253 h 3851801"/>
                    <a:gd name="connsiteX45" fmla="*/ 1485858 w 3482611"/>
                    <a:gd name="connsiteY45" fmla="*/ 1646539 h 3851801"/>
                    <a:gd name="connsiteX46" fmla="*/ 1512160 w 3482611"/>
                    <a:gd name="connsiteY46" fmla="*/ 1872640 h 3851801"/>
                    <a:gd name="connsiteX47" fmla="*/ 1517624 w 3482611"/>
                    <a:gd name="connsiteY47" fmla="*/ 2487859 h 3851801"/>
                    <a:gd name="connsiteX48" fmla="*/ 1342526 w 3482611"/>
                    <a:gd name="connsiteY48" fmla="*/ 2020931 h 3851801"/>
                    <a:gd name="connsiteX49" fmla="*/ 1335822 w 3482611"/>
                    <a:gd name="connsiteY49" fmla="*/ 1803203 h 3851801"/>
                    <a:gd name="connsiteX50" fmla="*/ 1116128 w 3482611"/>
                    <a:gd name="connsiteY50" fmla="*/ 1598160 h 3851801"/>
                    <a:gd name="connsiteX51" fmla="*/ 951017 w 3482611"/>
                    <a:gd name="connsiteY51" fmla="*/ 1706805 h 3851801"/>
                    <a:gd name="connsiteX52" fmla="*/ 1219309 w 3482611"/>
                    <a:gd name="connsiteY52" fmla="*/ 1949595 h 3851801"/>
                    <a:gd name="connsiteX53" fmla="*/ 1115547 w 3482611"/>
                    <a:gd name="connsiteY53" fmla="*/ 2779689 h 3851801"/>
                    <a:gd name="connsiteX54" fmla="*/ 1051639 w 3482611"/>
                    <a:gd name="connsiteY54" fmla="*/ 2283177 h 3851801"/>
                    <a:gd name="connsiteX55" fmla="*/ 1077799 w 3482611"/>
                    <a:gd name="connsiteY55" fmla="*/ 2089787 h 3851801"/>
                    <a:gd name="connsiteX56" fmla="*/ 1045052 w 3482611"/>
                    <a:gd name="connsiteY56" fmla="*/ 2047272 h 3851801"/>
                    <a:gd name="connsiteX57" fmla="*/ 839310 w 3482611"/>
                    <a:gd name="connsiteY57" fmla="*/ 1853339 h 3851801"/>
                    <a:gd name="connsiteX58" fmla="*/ 764551 w 3482611"/>
                    <a:gd name="connsiteY58" fmla="*/ 2048693 h 3851801"/>
                    <a:gd name="connsiteX59" fmla="*/ 906203 w 3482611"/>
                    <a:gd name="connsiteY59" fmla="*/ 2332216 h 3851801"/>
                    <a:gd name="connsiteX60" fmla="*/ 943047 w 3482611"/>
                    <a:gd name="connsiteY60" fmla="*/ 2460756 h 3851801"/>
                    <a:gd name="connsiteX61" fmla="*/ 882083 w 3482611"/>
                    <a:gd name="connsiteY61" fmla="*/ 3078003 h 3851801"/>
                    <a:gd name="connsiteX62" fmla="*/ 778322 w 3482611"/>
                    <a:gd name="connsiteY62" fmla="*/ 2688897 h 3851801"/>
                    <a:gd name="connsiteX63" fmla="*/ 800619 w 3482611"/>
                    <a:gd name="connsiteY63" fmla="*/ 2390582 h 3851801"/>
                    <a:gd name="connsiteX64" fmla="*/ 671498 w 3482611"/>
                    <a:gd name="connsiteY64" fmla="*/ 2269627 h 3851801"/>
                    <a:gd name="connsiteX65" fmla="*/ 572987 w 3482611"/>
                    <a:gd name="connsiteY65" fmla="*/ 2409022 h 3851801"/>
                    <a:gd name="connsiteX66" fmla="*/ 625083 w 3482611"/>
                    <a:gd name="connsiteY66" fmla="*/ 2656975 h 3851801"/>
                    <a:gd name="connsiteX67" fmla="*/ 442337 w 3482611"/>
                    <a:gd name="connsiteY67" fmla="*/ 3615466 h 3851801"/>
                    <a:gd name="connsiteX68" fmla="*/ 440075 w 3482611"/>
                    <a:gd name="connsiteY68" fmla="*/ 2954205 h 3851801"/>
                    <a:gd name="connsiteX69" fmla="*/ 231971 w 3482611"/>
                    <a:gd name="connsiteY69" fmla="*/ 3798432 h 3851801"/>
                    <a:gd name="connsiteX70" fmla="*/ 233573 w 3482611"/>
                    <a:gd name="connsiteY70" fmla="*/ 3694089 h 3851801"/>
                    <a:gd name="connsiteX71" fmla="*/ 132872 w 3482611"/>
                    <a:gd name="connsiteY71" fmla="*/ 3851772 h 3851801"/>
                    <a:gd name="connsiteX72" fmla="*/ 149266 w 3482611"/>
                    <a:gd name="connsiteY72" fmla="*/ 3661663 h 3851801"/>
                    <a:gd name="connsiteX73" fmla="*/ 109 w 3482611"/>
                    <a:gd name="connsiteY73" fmla="*/ 3797850 h 3851801"/>
                    <a:gd name="connsiteX0" fmla="*/ 109 w 3482611"/>
                    <a:gd name="connsiteY0" fmla="*/ 3797850 h 3851801"/>
                    <a:gd name="connsiteX1" fmla="*/ 224119 w 3482611"/>
                    <a:gd name="connsiteY1" fmla="*/ 3128790 h 3851801"/>
                    <a:gd name="connsiteX2" fmla="*/ 202086 w 3482611"/>
                    <a:gd name="connsiteY2" fmla="*/ 2739528 h 3851801"/>
                    <a:gd name="connsiteX3" fmla="*/ 257169 w 3482611"/>
                    <a:gd name="connsiteY3" fmla="*/ 2383316 h 3851801"/>
                    <a:gd name="connsiteX4" fmla="*/ 233807 w 3482611"/>
                    <a:gd name="connsiteY4" fmla="*/ 2215329 h 3851801"/>
                    <a:gd name="connsiteX5" fmla="*/ 282875 w 3482611"/>
                    <a:gd name="connsiteY5" fmla="*/ 2078516 h 3851801"/>
                    <a:gd name="connsiteX6" fmla="*/ 268186 w 3482611"/>
                    <a:gd name="connsiteY6" fmla="*/ 1942641 h 3851801"/>
                    <a:gd name="connsiteX7" fmla="*/ 359993 w 3482611"/>
                    <a:gd name="connsiteY7" fmla="*/ 1736993 h 3851801"/>
                    <a:gd name="connsiteX8" fmla="*/ 363666 w 3482611"/>
                    <a:gd name="connsiteY8" fmla="*/ 1454227 h 3851801"/>
                    <a:gd name="connsiteX9" fmla="*/ 499540 w 3482611"/>
                    <a:gd name="connsiteY9" fmla="*/ 1263268 h 3851801"/>
                    <a:gd name="connsiteX10" fmla="*/ 559547 w 3482611"/>
                    <a:gd name="connsiteY10" fmla="*/ 1051994 h 3851801"/>
                    <a:gd name="connsiteX11" fmla="*/ 778634 w 3482611"/>
                    <a:gd name="connsiteY11" fmla="*/ 829937 h 3851801"/>
                    <a:gd name="connsiteX12" fmla="*/ 1009989 w 3482611"/>
                    <a:gd name="connsiteY12" fmla="*/ 510448 h 3851801"/>
                    <a:gd name="connsiteX13" fmla="*/ 1193603 w 3482611"/>
                    <a:gd name="connsiteY13" fmla="*/ 444347 h 3851801"/>
                    <a:gd name="connsiteX14" fmla="*/ 1347839 w 3482611"/>
                    <a:gd name="connsiteY14" fmla="*/ 257060 h 3851801"/>
                    <a:gd name="connsiteX15" fmla="*/ 1575521 w 3482611"/>
                    <a:gd name="connsiteY15" fmla="*/ 201976 h 3851801"/>
                    <a:gd name="connsiteX16" fmla="*/ 1759760 w 3482611"/>
                    <a:gd name="connsiteY16" fmla="*/ 31489 h 3851801"/>
                    <a:gd name="connsiteX17" fmla="*/ 1972128 w 3482611"/>
                    <a:gd name="connsiteY17" fmla="*/ 40395 h 3851801"/>
                    <a:gd name="connsiteX18" fmla="*/ 2155743 w 3482611"/>
                    <a:gd name="connsiteY18" fmla="*/ 0 h 3851801"/>
                    <a:gd name="connsiteX19" fmla="*/ 2368736 w 3482611"/>
                    <a:gd name="connsiteY19" fmla="*/ 102824 h 3851801"/>
                    <a:gd name="connsiteX20" fmla="*/ 2581728 w 3482611"/>
                    <a:gd name="connsiteY20" fmla="*/ 91807 h 3851801"/>
                    <a:gd name="connsiteX21" fmla="*/ 2735964 w 3482611"/>
                    <a:gd name="connsiteY21" fmla="*/ 209321 h 3851801"/>
                    <a:gd name="connsiteX22" fmla="*/ 2893873 w 3482611"/>
                    <a:gd name="connsiteY22" fmla="*/ 282766 h 3851801"/>
                    <a:gd name="connsiteX23" fmla="*/ 3004042 w 3482611"/>
                    <a:gd name="connsiteY23" fmla="*/ 378246 h 3851801"/>
                    <a:gd name="connsiteX24" fmla="*/ 3114210 w 3482611"/>
                    <a:gd name="connsiteY24" fmla="*/ 437002 h 3851801"/>
                    <a:gd name="connsiteX25" fmla="*/ 3228599 w 3482611"/>
                    <a:gd name="connsiteY25" fmla="*/ 582019 h 3851801"/>
                    <a:gd name="connsiteX26" fmla="*/ 3255632 w 3482611"/>
                    <a:gd name="connsiteY26" fmla="*/ 996284 h 3851801"/>
                    <a:gd name="connsiteX27" fmla="*/ 3184296 w 3482611"/>
                    <a:gd name="connsiteY27" fmla="*/ 1223263 h 3851801"/>
                    <a:gd name="connsiteX28" fmla="*/ 3326969 w 3482611"/>
                    <a:gd name="connsiteY28" fmla="*/ 1404846 h 3851801"/>
                    <a:gd name="connsiteX29" fmla="*/ 3482611 w 3482611"/>
                    <a:gd name="connsiteY29" fmla="*/ 2208999 h 3851801"/>
                    <a:gd name="connsiteX30" fmla="*/ 3132415 w 3482611"/>
                    <a:gd name="connsiteY30" fmla="*/ 1327025 h 3851801"/>
                    <a:gd name="connsiteX31" fmla="*/ 2944347 w 3482611"/>
                    <a:gd name="connsiteY31" fmla="*/ 1482667 h 3851801"/>
                    <a:gd name="connsiteX32" fmla="*/ 2470935 w 3482611"/>
                    <a:gd name="connsiteY32" fmla="*/ 2494344 h 3851801"/>
                    <a:gd name="connsiteX33" fmla="*/ 2814645 w 3482611"/>
                    <a:gd name="connsiteY33" fmla="*/ 1521578 h 3851801"/>
                    <a:gd name="connsiteX34" fmla="*/ 2483905 w 3482611"/>
                    <a:gd name="connsiteY34" fmla="*/ 1469697 h 3851801"/>
                    <a:gd name="connsiteX35" fmla="*/ 2548756 w 3482611"/>
                    <a:gd name="connsiteY35" fmla="*/ 1586429 h 3851801"/>
                    <a:gd name="connsiteX36" fmla="*/ 2503360 w 3482611"/>
                    <a:gd name="connsiteY36" fmla="*/ 1975535 h 3851801"/>
                    <a:gd name="connsiteX37" fmla="*/ 2438509 w 3482611"/>
                    <a:gd name="connsiteY37" fmla="*/ 1618855 h 3851801"/>
                    <a:gd name="connsiteX38" fmla="*/ 2153164 w 3482611"/>
                    <a:gd name="connsiteY38" fmla="*/ 1495638 h 3851801"/>
                    <a:gd name="connsiteX39" fmla="*/ 2185590 w 3482611"/>
                    <a:gd name="connsiteY39" fmla="*/ 1664250 h 3851801"/>
                    <a:gd name="connsiteX40" fmla="*/ 2393113 w 3482611"/>
                    <a:gd name="connsiteY40" fmla="*/ 2046872 h 3851801"/>
                    <a:gd name="connsiteX41" fmla="*/ 2116266 w 3482611"/>
                    <a:gd name="connsiteY41" fmla="*/ 1673988 h 3851801"/>
                    <a:gd name="connsiteX42" fmla="*/ 1713242 w 3482611"/>
                    <a:gd name="connsiteY42" fmla="*/ 1750949 h 3851801"/>
                    <a:gd name="connsiteX43" fmla="*/ 1524109 w 3482611"/>
                    <a:gd name="connsiteY43" fmla="*/ 1437272 h 3851801"/>
                    <a:gd name="connsiteX44" fmla="*/ 1398489 w 3482611"/>
                    <a:gd name="connsiteY44" fmla="*/ 1465253 h 3851801"/>
                    <a:gd name="connsiteX45" fmla="*/ 1485858 w 3482611"/>
                    <a:gd name="connsiteY45" fmla="*/ 1646539 h 3851801"/>
                    <a:gd name="connsiteX46" fmla="*/ 1512160 w 3482611"/>
                    <a:gd name="connsiteY46" fmla="*/ 1872640 h 3851801"/>
                    <a:gd name="connsiteX47" fmla="*/ 1517624 w 3482611"/>
                    <a:gd name="connsiteY47" fmla="*/ 2487859 h 3851801"/>
                    <a:gd name="connsiteX48" fmla="*/ 1342526 w 3482611"/>
                    <a:gd name="connsiteY48" fmla="*/ 2020931 h 3851801"/>
                    <a:gd name="connsiteX49" fmla="*/ 1335822 w 3482611"/>
                    <a:gd name="connsiteY49" fmla="*/ 1803203 h 3851801"/>
                    <a:gd name="connsiteX50" fmla="*/ 1116128 w 3482611"/>
                    <a:gd name="connsiteY50" fmla="*/ 1598160 h 3851801"/>
                    <a:gd name="connsiteX51" fmla="*/ 951017 w 3482611"/>
                    <a:gd name="connsiteY51" fmla="*/ 1706805 h 3851801"/>
                    <a:gd name="connsiteX52" fmla="*/ 1219309 w 3482611"/>
                    <a:gd name="connsiteY52" fmla="*/ 1949595 h 3851801"/>
                    <a:gd name="connsiteX53" fmla="*/ 1115547 w 3482611"/>
                    <a:gd name="connsiteY53" fmla="*/ 2779689 h 3851801"/>
                    <a:gd name="connsiteX54" fmla="*/ 1051639 w 3482611"/>
                    <a:gd name="connsiteY54" fmla="*/ 2283177 h 3851801"/>
                    <a:gd name="connsiteX55" fmla="*/ 1077799 w 3482611"/>
                    <a:gd name="connsiteY55" fmla="*/ 2089787 h 3851801"/>
                    <a:gd name="connsiteX56" fmla="*/ 1045052 w 3482611"/>
                    <a:gd name="connsiteY56" fmla="*/ 2047272 h 3851801"/>
                    <a:gd name="connsiteX57" fmla="*/ 839310 w 3482611"/>
                    <a:gd name="connsiteY57" fmla="*/ 1853339 h 3851801"/>
                    <a:gd name="connsiteX58" fmla="*/ 764551 w 3482611"/>
                    <a:gd name="connsiteY58" fmla="*/ 2048693 h 3851801"/>
                    <a:gd name="connsiteX59" fmla="*/ 906203 w 3482611"/>
                    <a:gd name="connsiteY59" fmla="*/ 2332216 h 3851801"/>
                    <a:gd name="connsiteX60" fmla="*/ 943047 w 3482611"/>
                    <a:gd name="connsiteY60" fmla="*/ 2460756 h 3851801"/>
                    <a:gd name="connsiteX61" fmla="*/ 882083 w 3482611"/>
                    <a:gd name="connsiteY61" fmla="*/ 3078003 h 3851801"/>
                    <a:gd name="connsiteX62" fmla="*/ 778322 w 3482611"/>
                    <a:gd name="connsiteY62" fmla="*/ 2688897 h 3851801"/>
                    <a:gd name="connsiteX63" fmla="*/ 800619 w 3482611"/>
                    <a:gd name="connsiteY63" fmla="*/ 2390582 h 3851801"/>
                    <a:gd name="connsiteX64" fmla="*/ 671498 w 3482611"/>
                    <a:gd name="connsiteY64" fmla="*/ 2269627 h 3851801"/>
                    <a:gd name="connsiteX65" fmla="*/ 572987 w 3482611"/>
                    <a:gd name="connsiteY65" fmla="*/ 2409022 h 3851801"/>
                    <a:gd name="connsiteX66" fmla="*/ 625083 w 3482611"/>
                    <a:gd name="connsiteY66" fmla="*/ 2656975 h 3851801"/>
                    <a:gd name="connsiteX67" fmla="*/ 442337 w 3482611"/>
                    <a:gd name="connsiteY67" fmla="*/ 3615466 h 3851801"/>
                    <a:gd name="connsiteX68" fmla="*/ 440075 w 3482611"/>
                    <a:gd name="connsiteY68" fmla="*/ 2954205 h 3851801"/>
                    <a:gd name="connsiteX69" fmla="*/ 231971 w 3482611"/>
                    <a:gd name="connsiteY69" fmla="*/ 3798432 h 3851801"/>
                    <a:gd name="connsiteX70" fmla="*/ 233573 w 3482611"/>
                    <a:gd name="connsiteY70" fmla="*/ 3694089 h 3851801"/>
                    <a:gd name="connsiteX71" fmla="*/ 132872 w 3482611"/>
                    <a:gd name="connsiteY71" fmla="*/ 3851772 h 3851801"/>
                    <a:gd name="connsiteX72" fmla="*/ 176589 w 3482611"/>
                    <a:gd name="connsiteY72" fmla="*/ 3648913 h 3851801"/>
                    <a:gd name="connsiteX73" fmla="*/ 109 w 3482611"/>
                    <a:gd name="connsiteY73" fmla="*/ 3797850 h 3851801"/>
                    <a:gd name="connsiteX0" fmla="*/ 170 w 3415276"/>
                    <a:gd name="connsiteY0" fmla="*/ 3823352 h 3851801"/>
                    <a:gd name="connsiteX1" fmla="*/ 156784 w 3415276"/>
                    <a:gd name="connsiteY1" fmla="*/ 3128790 h 3851801"/>
                    <a:gd name="connsiteX2" fmla="*/ 134751 w 3415276"/>
                    <a:gd name="connsiteY2" fmla="*/ 2739528 h 3851801"/>
                    <a:gd name="connsiteX3" fmla="*/ 189834 w 3415276"/>
                    <a:gd name="connsiteY3" fmla="*/ 2383316 h 3851801"/>
                    <a:gd name="connsiteX4" fmla="*/ 166472 w 3415276"/>
                    <a:gd name="connsiteY4" fmla="*/ 2215329 h 3851801"/>
                    <a:gd name="connsiteX5" fmla="*/ 215540 w 3415276"/>
                    <a:gd name="connsiteY5" fmla="*/ 2078516 h 3851801"/>
                    <a:gd name="connsiteX6" fmla="*/ 200851 w 3415276"/>
                    <a:gd name="connsiteY6" fmla="*/ 1942641 h 3851801"/>
                    <a:gd name="connsiteX7" fmla="*/ 292658 w 3415276"/>
                    <a:gd name="connsiteY7" fmla="*/ 1736993 h 3851801"/>
                    <a:gd name="connsiteX8" fmla="*/ 296331 w 3415276"/>
                    <a:gd name="connsiteY8" fmla="*/ 1454227 h 3851801"/>
                    <a:gd name="connsiteX9" fmla="*/ 432205 w 3415276"/>
                    <a:gd name="connsiteY9" fmla="*/ 1263268 h 3851801"/>
                    <a:gd name="connsiteX10" fmla="*/ 492212 w 3415276"/>
                    <a:gd name="connsiteY10" fmla="*/ 1051994 h 3851801"/>
                    <a:gd name="connsiteX11" fmla="*/ 711299 w 3415276"/>
                    <a:gd name="connsiteY11" fmla="*/ 829937 h 3851801"/>
                    <a:gd name="connsiteX12" fmla="*/ 942654 w 3415276"/>
                    <a:gd name="connsiteY12" fmla="*/ 510448 h 3851801"/>
                    <a:gd name="connsiteX13" fmla="*/ 1126268 w 3415276"/>
                    <a:gd name="connsiteY13" fmla="*/ 444347 h 3851801"/>
                    <a:gd name="connsiteX14" fmla="*/ 1280504 w 3415276"/>
                    <a:gd name="connsiteY14" fmla="*/ 257060 h 3851801"/>
                    <a:gd name="connsiteX15" fmla="*/ 1508186 w 3415276"/>
                    <a:gd name="connsiteY15" fmla="*/ 201976 h 3851801"/>
                    <a:gd name="connsiteX16" fmla="*/ 1692425 w 3415276"/>
                    <a:gd name="connsiteY16" fmla="*/ 31489 h 3851801"/>
                    <a:gd name="connsiteX17" fmla="*/ 1904793 w 3415276"/>
                    <a:gd name="connsiteY17" fmla="*/ 40395 h 3851801"/>
                    <a:gd name="connsiteX18" fmla="*/ 2088408 w 3415276"/>
                    <a:gd name="connsiteY18" fmla="*/ 0 h 3851801"/>
                    <a:gd name="connsiteX19" fmla="*/ 2301401 w 3415276"/>
                    <a:gd name="connsiteY19" fmla="*/ 102824 h 3851801"/>
                    <a:gd name="connsiteX20" fmla="*/ 2514393 w 3415276"/>
                    <a:gd name="connsiteY20" fmla="*/ 91807 h 3851801"/>
                    <a:gd name="connsiteX21" fmla="*/ 2668629 w 3415276"/>
                    <a:gd name="connsiteY21" fmla="*/ 209321 h 3851801"/>
                    <a:gd name="connsiteX22" fmla="*/ 2826538 w 3415276"/>
                    <a:gd name="connsiteY22" fmla="*/ 282766 h 3851801"/>
                    <a:gd name="connsiteX23" fmla="*/ 2936707 w 3415276"/>
                    <a:gd name="connsiteY23" fmla="*/ 378246 h 3851801"/>
                    <a:gd name="connsiteX24" fmla="*/ 3046875 w 3415276"/>
                    <a:gd name="connsiteY24" fmla="*/ 437002 h 3851801"/>
                    <a:gd name="connsiteX25" fmla="*/ 3161264 w 3415276"/>
                    <a:gd name="connsiteY25" fmla="*/ 582019 h 3851801"/>
                    <a:gd name="connsiteX26" fmla="*/ 3188297 w 3415276"/>
                    <a:gd name="connsiteY26" fmla="*/ 996284 h 3851801"/>
                    <a:gd name="connsiteX27" fmla="*/ 3116961 w 3415276"/>
                    <a:gd name="connsiteY27" fmla="*/ 1223263 h 3851801"/>
                    <a:gd name="connsiteX28" fmla="*/ 3259634 w 3415276"/>
                    <a:gd name="connsiteY28" fmla="*/ 1404846 h 3851801"/>
                    <a:gd name="connsiteX29" fmla="*/ 3415276 w 3415276"/>
                    <a:gd name="connsiteY29" fmla="*/ 2208999 h 3851801"/>
                    <a:gd name="connsiteX30" fmla="*/ 3065080 w 3415276"/>
                    <a:gd name="connsiteY30" fmla="*/ 1327025 h 3851801"/>
                    <a:gd name="connsiteX31" fmla="*/ 2877012 w 3415276"/>
                    <a:gd name="connsiteY31" fmla="*/ 1482667 h 3851801"/>
                    <a:gd name="connsiteX32" fmla="*/ 2403600 w 3415276"/>
                    <a:gd name="connsiteY32" fmla="*/ 2494344 h 3851801"/>
                    <a:gd name="connsiteX33" fmla="*/ 2747310 w 3415276"/>
                    <a:gd name="connsiteY33" fmla="*/ 1521578 h 3851801"/>
                    <a:gd name="connsiteX34" fmla="*/ 2416570 w 3415276"/>
                    <a:gd name="connsiteY34" fmla="*/ 1469697 h 3851801"/>
                    <a:gd name="connsiteX35" fmla="*/ 2481421 w 3415276"/>
                    <a:gd name="connsiteY35" fmla="*/ 1586429 h 3851801"/>
                    <a:gd name="connsiteX36" fmla="*/ 2436025 w 3415276"/>
                    <a:gd name="connsiteY36" fmla="*/ 1975535 h 3851801"/>
                    <a:gd name="connsiteX37" fmla="*/ 2371174 w 3415276"/>
                    <a:gd name="connsiteY37" fmla="*/ 1618855 h 3851801"/>
                    <a:gd name="connsiteX38" fmla="*/ 2085829 w 3415276"/>
                    <a:gd name="connsiteY38" fmla="*/ 1495638 h 3851801"/>
                    <a:gd name="connsiteX39" fmla="*/ 2118255 w 3415276"/>
                    <a:gd name="connsiteY39" fmla="*/ 1664250 h 3851801"/>
                    <a:gd name="connsiteX40" fmla="*/ 2325778 w 3415276"/>
                    <a:gd name="connsiteY40" fmla="*/ 2046872 h 3851801"/>
                    <a:gd name="connsiteX41" fmla="*/ 2048931 w 3415276"/>
                    <a:gd name="connsiteY41" fmla="*/ 1673988 h 3851801"/>
                    <a:gd name="connsiteX42" fmla="*/ 1645907 w 3415276"/>
                    <a:gd name="connsiteY42" fmla="*/ 1750949 h 3851801"/>
                    <a:gd name="connsiteX43" fmla="*/ 1456774 w 3415276"/>
                    <a:gd name="connsiteY43" fmla="*/ 1437272 h 3851801"/>
                    <a:gd name="connsiteX44" fmla="*/ 1331154 w 3415276"/>
                    <a:gd name="connsiteY44" fmla="*/ 1465253 h 3851801"/>
                    <a:gd name="connsiteX45" fmla="*/ 1418523 w 3415276"/>
                    <a:gd name="connsiteY45" fmla="*/ 1646539 h 3851801"/>
                    <a:gd name="connsiteX46" fmla="*/ 1444825 w 3415276"/>
                    <a:gd name="connsiteY46" fmla="*/ 1872640 h 3851801"/>
                    <a:gd name="connsiteX47" fmla="*/ 1450289 w 3415276"/>
                    <a:gd name="connsiteY47" fmla="*/ 2487859 h 3851801"/>
                    <a:gd name="connsiteX48" fmla="*/ 1275191 w 3415276"/>
                    <a:gd name="connsiteY48" fmla="*/ 2020931 h 3851801"/>
                    <a:gd name="connsiteX49" fmla="*/ 1268487 w 3415276"/>
                    <a:gd name="connsiteY49" fmla="*/ 1803203 h 3851801"/>
                    <a:gd name="connsiteX50" fmla="*/ 1048793 w 3415276"/>
                    <a:gd name="connsiteY50" fmla="*/ 1598160 h 3851801"/>
                    <a:gd name="connsiteX51" fmla="*/ 883682 w 3415276"/>
                    <a:gd name="connsiteY51" fmla="*/ 1706805 h 3851801"/>
                    <a:gd name="connsiteX52" fmla="*/ 1151974 w 3415276"/>
                    <a:gd name="connsiteY52" fmla="*/ 1949595 h 3851801"/>
                    <a:gd name="connsiteX53" fmla="*/ 1048212 w 3415276"/>
                    <a:gd name="connsiteY53" fmla="*/ 2779689 h 3851801"/>
                    <a:gd name="connsiteX54" fmla="*/ 984304 w 3415276"/>
                    <a:gd name="connsiteY54" fmla="*/ 2283177 h 3851801"/>
                    <a:gd name="connsiteX55" fmla="*/ 1010464 w 3415276"/>
                    <a:gd name="connsiteY55" fmla="*/ 2089787 h 3851801"/>
                    <a:gd name="connsiteX56" fmla="*/ 977717 w 3415276"/>
                    <a:gd name="connsiteY56" fmla="*/ 2047272 h 3851801"/>
                    <a:gd name="connsiteX57" fmla="*/ 771975 w 3415276"/>
                    <a:gd name="connsiteY57" fmla="*/ 1853339 h 3851801"/>
                    <a:gd name="connsiteX58" fmla="*/ 697216 w 3415276"/>
                    <a:gd name="connsiteY58" fmla="*/ 2048693 h 3851801"/>
                    <a:gd name="connsiteX59" fmla="*/ 838868 w 3415276"/>
                    <a:gd name="connsiteY59" fmla="*/ 2332216 h 3851801"/>
                    <a:gd name="connsiteX60" fmla="*/ 875712 w 3415276"/>
                    <a:gd name="connsiteY60" fmla="*/ 2460756 h 3851801"/>
                    <a:gd name="connsiteX61" fmla="*/ 814748 w 3415276"/>
                    <a:gd name="connsiteY61" fmla="*/ 3078003 h 3851801"/>
                    <a:gd name="connsiteX62" fmla="*/ 710987 w 3415276"/>
                    <a:gd name="connsiteY62" fmla="*/ 2688897 h 3851801"/>
                    <a:gd name="connsiteX63" fmla="*/ 733284 w 3415276"/>
                    <a:gd name="connsiteY63" fmla="*/ 2390582 h 3851801"/>
                    <a:gd name="connsiteX64" fmla="*/ 604163 w 3415276"/>
                    <a:gd name="connsiteY64" fmla="*/ 2269627 h 3851801"/>
                    <a:gd name="connsiteX65" fmla="*/ 505652 w 3415276"/>
                    <a:gd name="connsiteY65" fmla="*/ 2409022 h 3851801"/>
                    <a:gd name="connsiteX66" fmla="*/ 557748 w 3415276"/>
                    <a:gd name="connsiteY66" fmla="*/ 2656975 h 3851801"/>
                    <a:gd name="connsiteX67" fmla="*/ 375002 w 3415276"/>
                    <a:gd name="connsiteY67" fmla="*/ 3615466 h 3851801"/>
                    <a:gd name="connsiteX68" fmla="*/ 372740 w 3415276"/>
                    <a:gd name="connsiteY68" fmla="*/ 2954205 h 3851801"/>
                    <a:gd name="connsiteX69" fmla="*/ 164636 w 3415276"/>
                    <a:gd name="connsiteY69" fmla="*/ 3798432 h 3851801"/>
                    <a:gd name="connsiteX70" fmla="*/ 166238 w 3415276"/>
                    <a:gd name="connsiteY70" fmla="*/ 3694089 h 3851801"/>
                    <a:gd name="connsiteX71" fmla="*/ 65537 w 3415276"/>
                    <a:gd name="connsiteY71" fmla="*/ 3851772 h 3851801"/>
                    <a:gd name="connsiteX72" fmla="*/ 109254 w 3415276"/>
                    <a:gd name="connsiteY72" fmla="*/ 3648913 h 3851801"/>
                    <a:gd name="connsiteX73" fmla="*/ 170 w 3415276"/>
                    <a:gd name="connsiteY73" fmla="*/ 3823352 h 3851801"/>
                    <a:gd name="connsiteX0" fmla="*/ 3054 w 3418160"/>
                    <a:gd name="connsiteY0" fmla="*/ 3823352 h 3851801"/>
                    <a:gd name="connsiteX1" fmla="*/ 159668 w 3418160"/>
                    <a:gd name="connsiteY1" fmla="*/ 3128790 h 3851801"/>
                    <a:gd name="connsiteX2" fmla="*/ 137635 w 3418160"/>
                    <a:gd name="connsiteY2" fmla="*/ 2739528 h 3851801"/>
                    <a:gd name="connsiteX3" fmla="*/ 192718 w 3418160"/>
                    <a:gd name="connsiteY3" fmla="*/ 2383316 h 3851801"/>
                    <a:gd name="connsiteX4" fmla="*/ 169356 w 3418160"/>
                    <a:gd name="connsiteY4" fmla="*/ 2215329 h 3851801"/>
                    <a:gd name="connsiteX5" fmla="*/ 218424 w 3418160"/>
                    <a:gd name="connsiteY5" fmla="*/ 2078516 h 3851801"/>
                    <a:gd name="connsiteX6" fmla="*/ 203735 w 3418160"/>
                    <a:gd name="connsiteY6" fmla="*/ 1942641 h 3851801"/>
                    <a:gd name="connsiteX7" fmla="*/ 295542 w 3418160"/>
                    <a:gd name="connsiteY7" fmla="*/ 1736993 h 3851801"/>
                    <a:gd name="connsiteX8" fmla="*/ 299215 w 3418160"/>
                    <a:gd name="connsiteY8" fmla="*/ 1454227 h 3851801"/>
                    <a:gd name="connsiteX9" fmla="*/ 435089 w 3418160"/>
                    <a:gd name="connsiteY9" fmla="*/ 1263268 h 3851801"/>
                    <a:gd name="connsiteX10" fmla="*/ 495096 w 3418160"/>
                    <a:gd name="connsiteY10" fmla="*/ 1051994 h 3851801"/>
                    <a:gd name="connsiteX11" fmla="*/ 714183 w 3418160"/>
                    <a:gd name="connsiteY11" fmla="*/ 829937 h 3851801"/>
                    <a:gd name="connsiteX12" fmla="*/ 945538 w 3418160"/>
                    <a:gd name="connsiteY12" fmla="*/ 510448 h 3851801"/>
                    <a:gd name="connsiteX13" fmla="*/ 1129152 w 3418160"/>
                    <a:gd name="connsiteY13" fmla="*/ 444347 h 3851801"/>
                    <a:gd name="connsiteX14" fmla="*/ 1283388 w 3418160"/>
                    <a:gd name="connsiteY14" fmla="*/ 257060 h 3851801"/>
                    <a:gd name="connsiteX15" fmla="*/ 1511070 w 3418160"/>
                    <a:gd name="connsiteY15" fmla="*/ 201976 h 3851801"/>
                    <a:gd name="connsiteX16" fmla="*/ 1695309 w 3418160"/>
                    <a:gd name="connsiteY16" fmla="*/ 31489 h 3851801"/>
                    <a:gd name="connsiteX17" fmla="*/ 1907677 w 3418160"/>
                    <a:gd name="connsiteY17" fmla="*/ 40395 h 3851801"/>
                    <a:gd name="connsiteX18" fmla="*/ 2091292 w 3418160"/>
                    <a:gd name="connsiteY18" fmla="*/ 0 h 3851801"/>
                    <a:gd name="connsiteX19" fmla="*/ 2304285 w 3418160"/>
                    <a:gd name="connsiteY19" fmla="*/ 102824 h 3851801"/>
                    <a:gd name="connsiteX20" fmla="*/ 2517277 w 3418160"/>
                    <a:gd name="connsiteY20" fmla="*/ 91807 h 3851801"/>
                    <a:gd name="connsiteX21" fmla="*/ 2671513 w 3418160"/>
                    <a:gd name="connsiteY21" fmla="*/ 209321 h 3851801"/>
                    <a:gd name="connsiteX22" fmla="*/ 2829422 w 3418160"/>
                    <a:gd name="connsiteY22" fmla="*/ 282766 h 3851801"/>
                    <a:gd name="connsiteX23" fmla="*/ 2939591 w 3418160"/>
                    <a:gd name="connsiteY23" fmla="*/ 378246 h 3851801"/>
                    <a:gd name="connsiteX24" fmla="*/ 3049759 w 3418160"/>
                    <a:gd name="connsiteY24" fmla="*/ 437002 h 3851801"/>
                    <a:gd name="connsiteX25" fmla="*/ 3164148 w 3418160"/>
                    <a:gd name="connsiteY25" fmla="*/ 582019 h 3851801"/>
                    <a:gd name="connsiteX26" fmla="*/ 3191181 w 3418160"/>
                    <a:gd name="connsiteY26" fmla="*/ 996284 h 3851801"/>
                    <a:gd name="connsiteX27" fmla="*/ 3119845 w 3418160"/>
                    <a:gd name="connsiteY27" fmla="*/ 1223263 h 3851801"/>
                    <a:gd name="connsiteX28" fmla="*/ 3262518 w 3418160"/>
                    <a:gd name="connsiteY28" fmla="*/ 1404846 h 3851801"/>
                    <a:gd name="connsiteX29" fmla="*/ 3418160 w 3418160"/>
                    <a:gd name="connsiteY29" fmla="*/ 2208999 h 3851801"/>
                    <a:gd name="connsiteX30" fmla="*/ 3067964 w 3418160"/>
                    <a:gd name="connsiteY30" fmla="*/ 1327025 h 3851801"/>
                    <a:gd name="connsiteX31" fmla="*/ 2879896 w 3418160"/>
                    <a:gd name="connsiteY31" fmla="*/ 1482667 h 3851801"/>
                    <a:gd name="connsiteX32" fmla="*/ 2406484 w 3418160"/>
                    <a:gd name="connsiteY32" fmla="*/ 2494344 h 3851801"/>
                    <a:gd name="connsiteX33" fmla="*/ 2750194 w 3418160"/>
                    <a:gd name="connsiteY33" fmla="*/ 1521578 h 3851801"/>
                    <a:gd name="connsiteX34" fmla="*/ 2419454 w 3418160"/>
                    <a:gd name="connsiteY34" fmla="*/ 1469697 h 3851801"/>
                    <a:gd name="connsiteX35" fmla="*/ 2484305 w 3418160"/>
                    <a:gd name="connsiteY35" fmla="*/ 1586429 h 3851801"/>
                    <a:gd name="connsiteX36" fmla="*/ 2438909 w 3418160"/>
                    <a:gd name="connsiteY36" fmla="*/ 1975535 h 3851801"/>
                    <a:gd name="connsiteX37" fmla="*/ 2374058 w 3418160"/>
                    <a:gd name="connsiteY37" fmla="*/ 1618855 h 3851801"/>
                    <a:gd name="connsiteX38" fmla="*/ 2088713 w 3418160"/>
                    <a:gd name="connsiteY38" fmla="*/ 1495638 h 3851801"/>
                    <a:gd name="connsiteX39" fmla="*/ 2121139 w 3418160"/>
                    <a:gd name="connsiteY39" fmla="*/ 1664250 h 3851801"/>
                    <a:gd name="connsiteX40" fmla="*/ 2328662 w 3418160"/>
                    <a:gd name="connsiteY40" fmla="*/ 2046872 h 3851801"/>
                    <a:gd name="connsiteX41" fmla="*/ 2051815 w 3418160"/>
                    <a:gd name="connsiteY41" fmla="*/ 1673988 h 3851801"/>
                    <a:gd name="connsiteX42" fmla="*/ 1648791 w 3418160"/>
                    <a:gd name="connsiteY42" fmla="*/ 1750949 h 3851801"/>
                    <a:gd name="connsiteX43" fmla="*/ 1459658 w 3418160"/>
                    <a:gd name="connsiteY43" fmla="*/ 1437272 h 3851801"/>
                    <a:gd name="connsiteX44" fmla="*/ 1334038 w 3418160"/>
                    <a:gd name="connsiteY44" fmla="*/ 1465253 h 3851801"/>
                    <a:gd name="connsiteX45" fmla="*/ 1421407 w 3418160"/>
                    <a:gd name="connsiteY45" fmla="*/ 1646539 h 3851801"/>
                    <a:gd name="connsiteX46" fmla="*/ 1447709 w 3418160"/>
                    <a:gd name="connsiteY46" fmla="*/ 1872640 h 3851801"/>
                    <a:gd name="connsiteX47" fmla="*/ 1453173 w 3418160"/>
                    <a:gd name="connsiteY47" fmla="*/ 2487859 h 3851801"/>
                    <a:gd name="connsiteX48" fmla="*/ 1278075 w 3418160"/>
                    <a:gd name="connsiteY48" fmla="*/ 2020931 h 3851801"/>
                    <a:gd name="connsiteX49" fmla="*/ 1271371 w 3418160"/>
                    <a:gd name="connsiteY49" fmla="*/ 1803203 h 3851801"/>
                    <a:gd name="connsiteX50" fmla="*/ 1051677 w 3418160"/>
                    <a:gd name="connsiteY50" fmla="*/ 1598160 h 3851801"/>
                    <a:gd name="connsiteX51" fmla="*/ 886566 w 3418160"/>
                    <a:gd name="connsiteY51" fmla="*/ 1706805 h 3851801"/>
                    <a:gd name="connsiteX52" fmla="*/ 1154858 w 3418160"/>
                    <a:gd name="connsiteY52" fmla="*/ 1949595 h 3851801"/>
                    <a:gd name="connsiteX53" fmla="*/ 1051096 w 3418160"/>
                    <a:gd name="connsiteY53" fmla="*/ 2779689 h 3851801"/>
                    <a:gd name="connsiteX54" fmla="*/ 987188 w 3418160"/>
                    <a:gd name="connsiteY54" fmla="*/ 2283177 h 3851801"/>
                    <a:gd name="connsiteX55" fmla="*/ 1013348 w 3418160"/>
                    <a:gd name="connsiteY55" fmla="*/ 2089787 h 3851801"/>
                    <a:gd name="connsiteX56" fmla="*/ 980601 w 3418160"/>
                    <a:gd name="connsiteY56" fmla="*/ 2047272 h 3851801"/>
                    <a:gd name="connsiteX57" fmla="*/ 774859 w 3418160"/>
                    <a:gd name="connsiteY57" fmla="*/ 1853339 h 3851801"/>
                    <a:gd name="connsiteX58" fmla="*/ 700100 w 3418160"/>
                    <a:gd name="connsiteY58" fmla="*/ 2048693 h 3851801"/>
                    <a:gd name="connsiteX59" fmla="*/ 841752 w 3418160"/>
                    <a:gd name="connsiteY59" fmla="*/ 2332216 h 3851801"/>
                    <a:gd name="connsiteX60" fmla="*/ 878596 w 3418160"/>
                    <a:gd name="connsiteY60" fmla="*/ 2460756 h 3851801"/>
                    <a:gd name="connsiteX61" fmla="*/ 817632 w 3418160"/>
                    <a:gd name="connsiteY61" fmla="*/ 3078003 h 3851801"/>
                    <a:gd name="connsiteX62" fmla="*/ 713871 w 3418160"/>
                    <a:gd name="connsiteY62" fmla="*/ 2688897 h 3851801"/>
                    <a:gd name="connsiteX63" fmla="*/ 736168 w 3418160"/>
                    <a:gd name="connsiteY63" fmla="*/ 2390582 h 3851801"/>
                    <a:gd name="connsiteX64" fmla="*/ 607047 w 3418160"/>
                    <a:gd name="connsiteY64" fmla="*/ 2269627 h 3851801"/>
                    <a:gd name="connsiteX65" fmla="*/ 508536 w 3418160"/>
                    <a:gd name="connsiteY65" fmla="*/ 2409022 h 3851801"/>
                    <a:gd name="connsiteX66" fmla="*/ 560632 w 3418160"/>
                    <a:gd name="connsiteY66" fmla="*/ 2656975 h 3851801"/>
                    <a:gd name="connsiteX67" fmla="*/ 377886 w 3418160"/>
                    <a:gd name="connsiteY67" fmla="*/ 3615466 h 3851801"/>
                    <a:gd name="connsiteX68" fmla="*/ 375624 w 3418160"/>
                    <a:gd name="connsiteY68" fmla="*/ 2954205 h 3851801"/>
                    <a:gd name="connsiteX69" fmla="*/ 167520 w 3418160"/>
                    <a:gd name="connsiteY69" fmla="*/ 3798432 h 3851801"/>
                    <a:gd name="connsiteX70" fmla="*/ 169122 w 3418160"/>
                    <a:gd name="connsiteY70" fmla="*/ 3694089 h 3851801"/>
                    <a:gd name="connsiteX71" fmla="*/ 68421 w 3418160"/>
                    <a:gd name="connsiteY71" fmla="*/ 3851772 h 3851801"/>
                    <a:gd name="connsiteX72" fmla="*/ 112138 w 3418160"/>
                    <a:gd name="connsiteY72" fmla="*/ 3648913 h 3851801"/>
                    <a:gd name="connsiteX73" fmla="*/ 3054 w 3418160"/>
                    <a:gd name="connsiteY73" fmla="*/ 3823352 h 3851801"/>
                    <a:gd name="connsiteX0" fmla="*/ 3054 w 3418160"/>
                    <a:gd name="connsiteY0" fmla="*/ 3823352 h 3851801"/>
                    <a:gd name="connsiteX1" fmla="*/ 159668 w 3418160"/>
                    <a:gd name="connsiteY1" fmla="*/ 3128790 h 3851801"/>
                    <a:gd name="connsiteX2" fmla="*/ 137635 w 3418160"/>
                    <a:gd name="connsiteY2" fmla="*/ 2739528 h 3851801"/>
                    <a:gd name="connsiteX3" fmla="*/ 192718 w 3418160"/>
                    <a:gd name="connsiteY3" fmla="*/ 2383316 h 3851801"/>
                    <a:gd name="connsiteX4" fmla="*/ 169356 w 3418160"/>
                    <a:gd name="connsiteY4" fmla="*/ 2215329 h 3851801"/>
                    <a:gd name="connsiteX5" fmla="*/ 218424 w 3418160"/>
                    <a:gd name="connsiteY5" fmla="*/ 2078516 h 3851801"/>
                    <a:gd name="connsiteX6" fmla="*/ 203735 w 3418160"/>
                    <a:gd name="connsiteY6" fmla="*/ 1942641 h 3851801"/>
                    <a:gd name="connsiteX7" fmla="*/ 295542 w 3418160"/>
                    <a:gd name="connsiteY7" fmla="*/ 1736993 h 3851801"/>
                    <a:gd name="connsiteX8" fmla="*/ 299215 w 3418160"/>
                    <a:gd name="connsiteY8" fmla="*/ 1454227 h 3851801"/>
                    <a:gd name="connsiteX9" fmla="*/ 435089 w 3418160"/>
                    <a:gd name="connsiteY9" fmla="*/ 1263268 h 3851801"/>
                    <a:gd name="connsiteX10" fmla="*/ 495096 w 3418160"/>
                    <a:gd name="connsiteY10" fmla="*/ 1051994 h 3851801"/>
                    <a:gd name="connsiteX11" fmla="*/ 714183 w 3418160"/>
                    <a:gd name="connsiteY11" fmla="*/ 829937 h 3851801"/>
                    <a:gd name="connsiteX12" fmla="*/ 945538 w 3418160"/>
                    <a:gd name="connsiteY12" fmla="*/ 510448 h 3851801"/>
                    <a:gd name="connsiteX13" fmla="*/ 1129152 w 3418160"/>
                    <a:gd name="connsiteY13" fmla="*/ 444347 h 3851801"/>
                    <a:gd name="connsiteX14" fmla="*/ 1283388 w 3418160"/>
                    <a:gd name="connsiteY14" fmla="*/ 257060 h 3851801"/>
                    <a:gd name="connsiteX15" fmla="*/ 1511070 w 3418160"/>
                    <a:gd name="connsiteY15" fmla="*/ 201976 h 3851801"/>
                    <a:gd name="connsiteX16" fmla="*/ 1695309 w 3418160"/>
                    <a:gd name="connsiteY16" fmla="*/ 31489 h 3851801"/>
                    <a:gd name="connsiteX17" fmla="*/ 1907677 w 3418160"/>
                    <a:gd name="connsiteY17" fmla="*/ 40395 h 3851801"/>
                    <a:gd name="connsiteX18" fmla="*/ 2091292 w 3418160"/>
                    <a:gd name="connsiteY18" fmla="*/ 0 h 3851801"/>
                    <a:gd name="connsiteX19" fmla="*/ 2304285 w 3418160"/>
                    <a:gd name="connsiteY19" fmla="*/ 102824 h 3851801"/>
                    <a:gd name="connsiteX20" fmla="*/ 2517277 w 3418160"/>
                    <a:gd name="connsiteY20" fmla="*/ 91807 h 3851801"/>
                    <a:gd name="connsiteX21" fmla="*/ 2671513 w 3418160"/>
                    <a:gd name="connsiteY21" fmla="*/ 209321 h 3851801"/>
                    <a:gd name="connsiteX22" fmla="*/ 2829422 w 3418160"/>
                    <a:gd name="connsiteY22" fmla="*/ 282766 h 3851801"/>
                    <a:gd name="connsiteX23" fmla="*/ 2939591 w 3418160"/>
                    <a:gd name="connsiteY23" fmla="*/ 378246 h 3851801"/>
                    <a:gd name="connsiteX24" fmla="*/ 3049759 w 3418160"/>
                    <a:gd name="connsiteY24" fmla="*/ 437002 h 3851801"/>
                    <a:gd name="connsiteX25" fmla="*/ 3164148 w 3418160"/>
                    <a:gd name="connsiteY25" fmla="*/ 582019 h 3851801"/>
                    <a:gd name="connsiteX26" fmla="*/ 3191181 w 3418160"/>
                    <a:gd name="connsiteY26" fmla="*/ 996284 h 3851801"/>
                    <a:gd name="connsiteX27" fmla="*/ 3119845 w 3418160"/>
                    <a:gd name="connsiteY27" fmla="*/ 1223263 h 3851801"/>
                    <a:gd name="connsiteX28" fmla="*/ 3262518 w 3418160"/>
                    <a:gd name="connsiteY28" fmla="*/ 1404846 h 3851801"/>
                    <a:gd name="connsiteX29" fmla="*/ 3418160 w 3418160"/>
                    <a:gd name="connsiteY29" fmla="*/ 2208999 h 3851801"/>
                    <a:gd name="connsiteX30" fmla="*/ 3067964 w 3418160"/>
                    <a:gd name="connsiteY30" fmla="*/ 1327025 h 3851801"/>
                    <a:gd name="connsiteX31" fmla="*/ 2879896 w 3418160"/>
                    <a:gd name="connsiteY31" fmla="*/ 1482667 h 3851801"/>
                    <a:gd name="connsiteX32" fmla="*/ 2406484 w 3418160"/>
                    <a:gd name="connsiteY32" fmla="*/ 2494344 h 3851801"/>
                    <a:gd name="connsiteX33" fmla="*/ 2750194 w 3418160"/>
                    <a:gd name="connsiteY33" fmla="*/ 1521578 h 3851801"/>
                    <a:gd name="connsiteX34" fmla="*/ 2419454 w 3418160"/>
                    <a:gd name="connsiteY34" fmla="*/ 1469697 h 3851801"/>
                    <a:gd name="connsiteX35" fmla="*/ 2484305 w 3418160"/>
                    <a:gd name="connsiteY35" fmla="*/ 1586429 h 3851801"/>
                    <a:gd name="connsiteX36" fmla="*/ 2438909 w 3418160"/>
                    <a:gd name="connsiteY36" fmla="*/ 1975535 h 3851801"/>
                    <a:gd name="connsiteX37" fmla="*/ 2374058 w 3418160"/>
                    <a:gd name="connsiteY37" fmla="*/ 1618855 h 3851801"/>
                    <a:gd name="connsiteX38" fmla="*/ 2088713 w 3418160"/>
                    <a:gd name="connsiteY38" fmla="*/ 1495638 h 3851801"/>
                    <a:gd name="connsiteX39" fmla="*/ 2121139 w 3418160"/>
                    <a:gd name="connsiteY39" fmla="*/ 1664250 h 3851801"/>
                    <a:gd name="connsiteX40" fmla="*/ 2328662 w 3418160"/>
                    <a:gd name="connsiteY40" fmla="*/ 2046872 h 3851801"/>
                    <a:gd name="connsiteX41" fmla="*/ 2051815 w 3418160"/>
                    <a:gd name="connsiteY41" fmla="*/ 1673988 h 3851801"/>
                    <a:gd name="connsiteX42" fmla="*/ 1648791 w 3418160"/>
                    <a:gd name="connsiteY42" fmla="*/ 1750949 h 3851801"/>
                    <a:gd name="connsiteX43" fmla="*/ 1459658 w 3418160"/>
                    <a:gd name="connsiteY43" fmla="*/ 1437272 h 3851801"/>
                    <a:gd name="connsiteX44" fmla="*/ 1334038 w 3418160"/>
                    <a:gd name="connsiteY44" fmla="*/ 1465253 h 3851801"/>
                    <a:gd name="connsiteX45" fmla="*/ 1421407 w 3418160"/>
                    <a:gd name="connsiteY45" fmla="*/ 1646539 h 3851801"/>
                    <a:gd name="connsiteX46" fmla="*/ 1447709 w 3418160"/>
                    <a:gd name="connsiteY46" fmla="*/ 1872640 h 3851801"/>
                    <a:gd name="connsiteX47" fmla="*/ 1453173 w 3418160"/>
                    <a:gd name="connsiteY47" fmla="*/ 2487859 h 3851801"/>
                    <a:gd name="connsiteX48" fmla="*/ 1278075 w 3418160"/>
                    <a:gd name="connsiteY48" fmla="*/ 2020931 h 3851801"/>
                    <a:gd name="connsiteX49" fmla="*/ 1271371 w 3418160"/>
                    <a:gd name="connsiteY49" fmla="*/ 1803203 h 3851801"/>
                    <a:gd name="connsiteX50" fmla="*/ 1051677 w 3418160"/>
                    <a:gd name="connsiteY50" fmla="*/ 1598160 h 3851801"/>
                    <a:gd name="connsiteX51" fmla="*/ 886566 w 3418160"/>
                    <a:gd name="connsiteY51" fmla="*/ 1706805 h 3851801"/>
                    <a:gd name="connsiteX52" fmla="*/ 1154858 w 3418160"/>
                    <a:gd name="connsiteY52" fmla="*/ 1949595 h 3851801"/>
                    <a:gd name="connsiteX53" fmla="*/ 1051096 w 3418160"/>
                    <a:gd name="connsiteY53" fmla="*/ 2779689 h 3851801"/>
                    <a:gd name="connsiteX54" fmla="*/ 987188 w 3418160"/>
                    <a:gd name="connsiteY54" fmla="*/ 2283177 h 3851801"/>
                    <a:gd name="connsiteX55" fmla="*/ 1013348 w 3418160"/>
                    <a:gd name="connsiteY55" fmla="*/ 2089787 h 3851801"/>
                    <a:gd name="connsiteX56" fmla="*/ 980601 w 3418160"/>
                    <a:gd name="connsiteY56" fmla="*/ 2047272 h 3851801"/>
                    <a:gd name="connsiteX57" fmla="*/ 774859 w 3418160"/>
                    <a:gd name="connsiteY57" fmla="*/ 1853339 h 3851801"/>
                    <a:gd name="connsiteX58" fmla="*/ 700100 w 3418160"/>
                    <a:gd name="connsiteY58" fmla="*/ 2048693 h 3851801"/>
                    <a:gd name="connsiteX59" fmla="*/ 841752 w 3418160"/>
                    <a:gd name="connsiteY59" fmla="*/ 2332216 h 3851801"/>
                    <a:gd name="connsiteX60" fmla="*/ 878596 w 3418160"/>
                    <a:gd name="connsiteY60" fmla="*/ 2460756 h 3851801"/>
                    <a:gd name="connsiteX61" fmla="*/ 817632 w 3418160"/>
                    <a:gd name="connsiteY61" fmla="*/ 3078003 h 3851801"/>
                    <a:gd name="connsiteX62" fmla="*/ 713871 w 3418160"/>
                    <a:gd name="connsiteY62" fmla="*/ 2688897 h 3851801"/>
                    <a:gd name="connsiteX63" fmla="*/ 736168 w 3418160"/>
                    <a:gd name="connsiteY63" fmla="*/ 2390582 h 3851801"/>
                    <a:gd name="connsiteX64" fmla="*/ 607047 w 3418160"/>
                    <a:gd name="connsiteY64" fmla="*/ 2269627 h 3851801"/>
                    <a:gd name="connsiteX65" fmla="*/ 508536 w 3418160"/>
                    <a:gd name="connsiteY65" fmla="*/ 2409022 h 3851801"/>
                    <a:gd name="connsiteX66" fmla="*/ 560632 w 3418160"/>
                    <a:gd name="connsiteY66" fmla="*/ 2656975 h 3851801"/>
                    <a:gd name="connsiteX67" fmla="*/ 377886 w 3418160"/>
                    <a:gd name="connsiteY67" fmla="*/ 3615466 h 3851801"/>
                    <a:gd name="connsiteX68" fmla="*/ 375624 w 3418160"/>
                    <a:gd name="connsiteY68" fmla="*/ 2954205 h 3851801"/>
                    <a:gd name="connsiteX69" fmla="*/ 167520 w 3418160"/>
                    <a:gd name="connsiteY69" fmla="*/ 3798432 h 3851801"/>
                    <a:gd name="connsiteX70" fmla="*/ 169122 w 3418160"/>
                    <a:gd name="connsiteY70" fmla="*/ 3694089 h 3851801"/>
                    <a:gd name="connsiteX71" fmla="*/ 68421 w 3418160"/>
                    <a:gd name="connsiteY71" fmla="*/ 3851772 h 3851801"/>
                    <a:gd name="connsiteX72" fmla="*/ 112138 w 3418160"/>
                    <a:gd name="connsiteY72" fmla="*/ 3648913 h 3851801"/>
                    <a:gd name="connsiteX73" fmla="*/ 3054 w 3418160"/>
                    <a:gd name="connsiteY73" fmla="*/ 3823352 h 3851801"/>
                    <a:gd name="connsiteX0" fmla="*/ 3019 w 3419947"/>
                    <a:gd name="connsiteY0" fmla="*/ 3823352 h 3851801"/>
                    <a:gd name="connsiteX1" fmla="*/ 161455 w 3419947"/>
                    <a:gd name="connsiteY1" fmla="*/ 3128790 h 3851801"/>
                    <a:gd name="connsiteX2" fmla="*/ 139422 w 3419947"/>
                    <a:gd name="connsiteY2" fmla="*/ 2739528 h 3851801"/>
                    <a:gd name="connsiteX3" fmla="*/ 194505 w 3419947"/>
                    <a:gd name="connsiteY3" fmla="*/ 2383316 h 3851801"/>
                    <a:gd name="connsiteX4" fmla="*/ 171143 w 3419947"/>
                    <a:gd name="connsiteY4" fmla="*/ 2215329 h 3851801"/>
                    <a:gd name="connsiteX5" fmla="*/ 220211 w 3419947"/>
                    <a:gd name="connsiteY5" fmla="*/ 2078516 h 3851801"/>
                    <a:gd name="connsiteX6" fmla="*/ 205522 w 3419947"/>
                    <a:gd name="connsiteY6" fmla="*/ 1942641 h 3851801"/>
                    <a:gd name="connsiteX7" fmla="*/ 297329 w 3419947"/>
                    <a:gd name="connsiteY7" fmla="*/ 1736993 h 3851801"/>
                    <a:gd name="connsiteX8" fmla="*/ 301002 w 3419947"/>
                    <a:gd name="connsiteY8" fmla="*/ 1454227 h 3851801"/>
                    <a:gd name="connsiteX9" fmla="*/ 436876 w 3419947"/>
                    <a:gd name="connsiteY9" fmla="*/ 1263268 h 3851801"/>
                    <a:gd name="connsiteX10" fmla="*/ 496883 w 3419947"/>
                    <a:gd name="connsiteY10" fmla="*/ 1051994 h 3851801"/>
                    <a:gd name="connsiteX11" fmla="*/ 715970 w 3419947"/>
                    <a:gd name="connsiteY11" fmla="*/ 829937 h 3851801"/>
                    <a:gd name="connsiteX12" fmla="*/ 947325 w 3419947"/>
                    <a:gd name="connsiteY12" fmla="*/ 510448 h 3851801"/>
                    <a:gd name="connsiteX13" fmla="*/ 1130939 w 3419947"/>
                    <a:gd name="connsiteY13" fmla="*/ 444347 h 3851801"/>
                    <a:gd name="connsiteX14" fmla="*/ 1285175 w 3419947"/>
                    <a:gd name="connsiteY14" fmla="*/ 257060 h 3851801"/>
                    <a:gd name="connsiteX15" fmla="*/ 1512857 w 3419947"/>
                    <a:gd name="connsiteY15" fmla="*/ 201976 h 3851801"/>
                    <a:gd name="connsiteX16" fmla="*/ 1697096 w 3419947"/>
                    <a:gd name="connsiteY16" fmla="*/ 31489 h 3851801"/>
                    <a:gd name="connsiteX17" fmla="*/ 1909464 w 3419947"/>
                    <a:gd name="connsiteY17" fmla="*/ 40395 h 3851801"/>
                    <a:gd name="connsiteX18" fmla="*/ 2093079 w 3419947"/>
                    <a:gd name="connsiteY18" fmla="*/ 0 h 3851801"/>
                    <a:gd name="connsiteX19" fmla="*/ 2306072 w 3419947"/>
                    <a:gd name="connsiteY19" fmla="*/ 102824 h 3851801"/>
                    <a:gd name="connsiteX20" fmla="*/ 2519064 w 3419947"/>
                    <a:gd name="connsiteY20" fmla="*/ 91807 h 3851801"/>
                    <a:gd name="connsiteX21" fmla="*/ 2673300 w 3419947"/>
                    <a:gd name="connsiteY21" fmla="*/ 209321 h 3851801"/>
                    <a:gd name="connsiteX22" fmla="*/ 2831209 w 3419947"/>
                    <a:gd name="connsiteY22" fmla="*/ 282766 h 3851801"/>
                    <a:gd name="connsiteX23" fmla="*/ 2941378 w 3419947"/>
                    <a:gd name="connsiteY23" fmla="*/ 378246 h 3851801"/>
                    <a:gd name="connsiteX24" fmla="*/ 3051546 w 3419947"/>
                    <a:gd name="connsiteY24" fmla="*/ 437002 h 3851801"/>
                    <a:gd name="connsiteX25" fmla="*/ 3165935 w 3419947"/>
                    <a:gd name="connsiteY25" fmla="*/ 582019 h 3851801"/>
                    <a:gd name="connsiteX26" fmla="*/ 3192968 w 3419947"/>
                    <a:gd name="connsiteY26" fmla="*/ 996284 h 3851801"/>
                    <a:gd name="connsiteX27" fmla="*/ 3121632 w 3419947"/>
                    <a:gd name="connsiteY27" fmla="*/ 1223263 h 3851801"/>
                    <a:gd name="connsiteX28" fmla="*/ 3264305 w 3419947"/>
                    <a:gd name="connsiteY28" fmla="*/ 1404846 h 3851801"/>
                    <a:gd name="connsiteX29" fmla="*/ 3419947 w 3419947"/>
                    <a:gd name="connsiteY29" fmla="*/ 2208999 h 3851801"/>
                    <a:gd name="connsiteX30" fmla="*/ 3069751 w 3419947"/>
                    <a:gd name="connsiteY30" fmla="*/ 1327025 h 3851801"/>
                    <a:gd name="connsiteX31" fmla="*/ 2881683 w 3419947"/>
                    <a:gd name="connsiteY31" fmla="*/ 1482667 h 3851801"/>
                    <a:gd name="connsiteX32" fmla="*/ 2408271 w 3419947"/>
                    <a:gd name="connsiteY32" fmla="*/ 2494344 h 3851801"/>
                    <a:gd name="connsiteX33" fmla="*/ 2751981 w 3419947"/>
                    <a:gd name="connsiteY33" fmla="*/ 1521578 h 3851801"/>
                    <a:gd name="connsiteX34" fmla="*/ 2421241 w 3419947"/>
                    <a:gd name="connsiteY34" fmla="*/ 1469697 h 3851801"/>
                    <a:gd name="connsiteX35" fmla="*/ 2486092 w 3419947"/>
                    <a:gd name="connsiteY35" fmla="*/ 1586429 h 3851801"/>
                    <a:gd name="connsiteX36" fmla="*/ 2440696 w 3419947"/>
                    <a:gd name="connsiteY36" fmla="*/ 1975535 h 3851801"/>
                    <a:gd name="connsiteX37" fmla="*/ 2375845 w 3419947"/>
                    <a:gd name="connsiteY37" fmla="*/ 1618855 h 3851801"/>
                    <a:gd name="connsiteX38" fmla="*/ 2090500 w 3419947"/>
                    <a:gd name="connsiteY38" fmla="*/ 1495638 h 3851801"/>
                    <a:gd name="connsiteX39" fmla="*/ 2122926 w 3419947"/>
                    <a:gd name="connsiteY39" fmla="*/ 1664250 h 3851801"/>
                    <a:gd name="connsiteX40" fmla="*/ 2330449 w 3419947"/>
                    <a:gd name="connsiteY40" fmla="*/ 2046872 h 3851801"/>
                    <a:gd name="connsiteX41" fmla="*/ 2053602 w 3419947"/>
                    <a:gd name="connsiteY41" fmla="*/ 1673988 h 3851801"/>
                    <a:gd name="connsiteX42" fmla="*/ 1650578 w 3419947"/>
                    <a:gd name="connsiteY42" fmla="*/ 1750949 h 3851801"/>
                    <a:gd name="connsiteX43" fmla="*/ 1461445 w 3419947"/>
                    <a:gd name="connsiteY43" fmla="*/ 1437272 h 3851801"/>
                    <a:gd name="connsiteX44" fmla="*/ 1335825 w 3419947"/>
                    <a:gd name="connsiteY44" fmla="*/ 1465253 h 3851801"/>
                    <a:gd name="connsiteX45" fmla="*/ 1423194 w 3419947"/>
                    <a:gd name="connsiteY45" fmla="*/ 1646539 h 3851801"/>
                    <a:gd name="connsiteX46" fmla="*/ 1449496 w 3419947"/>
                    <a:gd name="connsiteY46" fmla="*/ 1872640 h 3851801"/>
                    <a:gd name="connsiteX47" fmla="*/ 1454960 w 3419947"/>
                    <a:gd name="connsiteY47" fmla="*/ 2487859 h 3851801"/>
                    <a:gd name="connsiteX48" fmla="*/ 1279862 w 3419947"/>
                    <a:gd name="connsiteY48" fmla="*/ 2020931 h 3851801"/>
                    <a:gd name="connsiteX49" fmla="*/ 1273158 w 3419947"/>
                    <a:gd name="connsiteY49" fmla="*/ 1803203 h 3851801"/>
                    <a:gd name="connsiteX50" fmla="*/ 1053464 w 3419947"/>
                    <a:gd name="connsiteY50" fmla="*/ 1598160 h 3851801"/>
                    <a:gd name="connsiteX51" fmla="*/ 888353 w 3419947"/>
                    <a:gd name="connsiteY51" fmla="*/ 1706805 h 3851801"/>
                    <a:gd name="connsiteX52" fmla="*/ 1156645 w 3419947"/>
                    <a:gd name="connsiteY52" fmla="*/ 1949595 h 3851801"/>
                    <a:gd name="connsiteX53" fmla="*/ 1052883 w 3419947"/>
                    <a:gd name="connsiteY53" fmla="*/ 2779689 h 3851801"/>
                    <a:gd name="connsiteX54" fmla="*/ 988975 w 3419947"/>
                    <a:gd name="connsiteY54" fmla="*/ 2283177 h 3851801"/>
                    <a:gd name="connsiteX55" fmla="*/ 1015135 w 3419947"/>
                    <a:gd name="connsiteY55" fmla="*/ 2089787 h 3851801"/>
                    <a:gd name="connsiteX56" fmla="*/ 982388 w 3419947"/>
                    <a:gd name="connsiteY56" fmla="*/ 2047272 h 3851801"/>
                    <a:gd name="connsiteX57" fmla="*/ 776646 w 3419947"/>
                    <a:gd name="connsiteY57" fmla="*/ 1853339 h 3851801"/>
                    <a:gd name="connsiteX58" fmla="*/ 701887 w 3419947"/>
                    <a:gd name="connsiteY58" fmla="*/ 2048693 h 3851801"/>
                    <a:gd name="connsiteX59" fmla="*/ 843539 w 3419947"/>
                    <a:gd name="connsiteY59" fmla="*/ 2332216 h 3851801"/>
                    <a:gd name="connsiteX60" fmla="*/ 880383 w 3419947"/>
                    <a:gd name="connsiteY60" fmla="*/ 2460756 h 3851801"/>
                    <a:gd name="connsiteX61" fmla="*/ 819419 w 3419947"/>
                    <a:gd name="connsiteY61" fmla="*/ 3078003 h 3851801"/>
                    <a:gd name="connsiteX62" fmla="*/ 715658 w 3419947"/>
                    <a:gd name="connsiteY62" fmla="*/ 2688897 h 3851801"/>
                    <a:gd name="connsiteX63" fmla="*/ 737955 w 3419947"/>
                    <a:gd name="connsiteY63" fmla="*/ 2390582 h 3851801"/>
                    <a:gd name="connsiteX64" fmla="*/ 608834 w 3419947"/>
                    <a:gd name="connsiteY64" fmla="*/ 2269627 h 3851801"/>
                    <a:gd name="connsiteX65" fmla="*/ 510323 w 3419947"/>
                    <a:gd name="connsiteY65" fmla="*/ 2409022 h 3851801"/>
                    <a:gd name="connsiteX66" fmla="*/ 562419 w 3419947"/>
                    <a:gd name="connsiteY66" fmla="*/ 2656975 h 3851801"/>
                    <a:gd name="connsiteX67" fmla="*/ 379673 w 3419947"/>
                    <a:gd name="connsiteY67" fmla="*/ 3615466 h 3851801"/>
                    <a:gd name="connsiteX68" fmla="*/ 377411 w 3419947"/>
                    <a:gd name="connsiteY68" fmla="*/ 2954205 h 3851801"/>
                    <a:gd name="connsiteX69" fmla="*/ 169307 w 3419947"/>
                    <a:gd name="connsiteY69" fmla="*/ 3798432 h 3851801"/>
                    <a:gd name="connsiteX70" fmla="*/ 170909 w 3419947"/>
                    <a:gd name="connsiteY70" fmla="*/ 3694089 h 3851801"/>
                    <a:gd name="connsiteX71" fmla="*/ 70208 w 3419947"/>
                    <a:gd name="connsiteY71" fmla="*/ 3851772 h 3851801"/>
                    <a:gd name="connsiteX72" fmla="*/ 113925 w 3419947"/>
                    <a:gd name="connsiteY72" fmla="*/ 3648913 h 3851801"/>
                    <a:gd name="connsiteX73" fmla="*/ 3019 w 3419947"/>
                    <a:gd name="connsiteY73" fmla="*/ 3823352 h 3851801"/>
                    <a:gd name="connsiteX0" fmla="*/ 1962 w 3418890"/>
                    <a:gd name="connsiteY0" fmla="*/ 3823352 h 3851801"/>
                    <a:gd name="connsiteX1" fmla="*/ 68752 w 3418890"/>
                    <a:gd name="connsiteY1" fmla="*/ 3579165 h 3851801"/>
                    <a:gd name="connsiteX2" fmla="*/ 160398 w 3418890"/>
                    <a:gd name="connsiteY2" fmla="*/ 3128790 h 3851801"/>
                    <a:gd name="connsiteX3" fmla="*/ 138365 w 3418890"/>
                    <a:gd name="connsiteY3" fmla="*/ 2739528 h 3851801"/>
                    <a:gd name="connsiteX4" fmla="*/ 193448 w 3418890"/>
                    <a:gd name="connsiteY4" fmla="*/ 2383316 h 3851801"/>
                    <a:gd name="connsiteX5" fmla="*/ 170086 w 3418890"/>
                    <a:gd name="connsiteY5" fmla="*/ 2215329 h 3851801"/>
                    <a:gd name="connsiteX6" fmla="*/ 219154 w 3418890"/>
                    <a:gd name="connsiteY6" fmla="*/ 2078516 h 3851801"/>
                    <a:gd name="connsiteX7" fmla="*/ 204465 w 3418890"/>
                    <a:gd name="connsiteY7" fmla="*/ 1942641 h 3851801"/>
                    <a:gd name="connsiteX8" fmla="*/ 296272 w 3418890"/>
                    <a:gd name="connsiteY8" fmla="*/ 1736993 h 3851801"/>
                    <a:gd name="connsiteX9" fmla="*/ 299945 w 3418890"/>
                    <a:gd name="connsiteY9" fmla="*/ 1454227 h 3851801"/>
                    <a:gd name="connsiteX10" fmla="*/ 435819 w 3418890"/>
                    <a:gd name="connsiteY10" fmla="*/ 1263268 h 3851801"/>
                    <a:gd name="connsiteX11" fmla="*/ 495826 w 3418890"/>
                    <a:gd name="connsiteY11" fmla="*/ 1051994 h 3851801"/>
                    <a:gd name="connsiteX12" fmla="*/ 714913 w 3418890"/>
                    <a:gd name="connsiteY12" fmla="*/ 829937 h 3851801"/>
                    <a:gd name="connsiteX13" fmla="*/ 946268 w 3418890"/>
                    <a:gd name="connsiteY13" fmla="*/ 510448 h 3851801"/>
                    <a:gd name="connsiteX14" fmla="*/ 1129882 w 3418890"/>
                    <a:gd name="connsiteY14" fmla="*/ 444347 h 3851801"/>
                    <a:gd name="connsiteX15" fmla="*/ 1284118 w 3418890"/>
                    <a:gd name="connsiteY15" fmla="*/ 257060 h 3851801"/>
                    <a:gd name="connsiteX16" fmla="*/ 1511800 w 3418890"/>
                    <a:gd name="connsiteY16" fmla="*/ 201976 h 3851801"/>
                    <a:gd name="connsiteX17" fmla="*/ 1696039 w 3418890"/>
                    <a:gd name="connsiteY17" fmla="*/ 31489 h 3851801"/>
                    <a:gd name="connsiteX18" fmla="*/ 1908407 w 3418890"/>
                    <a:gd name="connsiteY18" fmla="*/ 40395 h 3851801"/>
                    <a:gd name="connsiteX19" fmla="*/ 2092022 w 3418890"/>
                    <a:gd name="connsiteY19" fmla="*/ 0 h 3851801"/>
                    <a:gd name="connsiteX20" fmla="*/ 2305015 w 3418890"/>
                    <a:gd name="connsiteY20" fmla="*/ 102824 h 3851801"/>
                    <a:gd name="connsiteX21" fmla="*/ 2518007 w 3418890"/>
                    <a:gd name="connsiteY21" fmla="*/ 91807 h 3851801"/>
                    <a:gd name="connsiteX22" fmla="*/ 2672243 w 3418890"/>
                    <a:gd name="connsiteY22" fmla="*/ 209321 h 3851801"/>
                    <a:gd name="connsiteX23" fmla="*/ 2830152 w 3418890"/>
                    <a:gd name="connsiteY23" fmla="*/ 282766 h 3851801"/>
                    <a:gd name="connsiteX24" fmla="*/ 2940321 w 3418890"/>
                    <a:gd name="connsiteY24" fmla="*/ 378246 h 3851801"/>
                    <a:gd name="connsiteX25" fmla="*/ 3050489 w 3418890"/>
                    <a:gd name="connsiteY25" fmla="*/ 437002 h 3851801"/>
                    <a:gd name="connsiteX26" fmla="*/ 3164878 w 3418890"/>
                    <a:gd name="connsiteY26" fmla="*/ 582019 h 3851801"/>
                    <a:gd name="connsiteX27" fmla="*/ 3191911 w 3418890"/>
                    <a:gd name="connsiteY27" fmla="*/ 996284 h 3851801"/>
                    <a:gd name="connsiteX28" fmla="*/ 3120575 w 3418890"/>
                    <a:gd name="connsiteY28" fmla="*/ 1223263 h 3851801"/>
                    <a:gd name="connsiteX29" fmla="*/ 3263248 w 3418890"/>
                    <a:gd name="connsiteY29" fmla="*/ 1404846 h 3851801"/>
                    <a:gd name="connsiteX30" fmla="*/ 3418890 w 3418890"/>
                    <a:gd name="connsiteY30" fmla="*/ 2208999 h 3851801"/>
                    <a:gd name="connsiteX31" fmla="*/ 3068694 w 3418890"/>
                    <a:gd name="connsiteY31" fmla="*/ 1327025 h 3851801"/>
                    <a:gd name="connsiteX32" fmla="*/ 2880626 w 3418890"/>
                    <a:gd name="connsiteY32" fmla="*/ 1482667 h 3851801"/>
                    <a:gd name="connsiteX33" fmla="*/ 2407214 w 3418890"/>
                    <a:gd name="connsiteY33" fmla="*/ 2494344 h 3851801"/>
                    <a:gd name="connsiteX34" fmla="*/ 2750924 w 3418890"/>
                    <a:gd name="connsiteY34" fmla="*/ 1521578 h 3851801"/>
                    <a:gd name="connsiteX35" fmla="*/ 2420184 w 3418890"/>
                    <a:gd name="connsiteY35" fmla="*/ 1469697 h 3851801"/>
                    <a:gd name="connsiteX36" fmla="*/ 2485035 w 3418890"/>
                    <a:gd name="connsiteY36" fmla="*/ 1586429 h 3851801"/>
                    <a:gd name="connsiteX37" fmla="*/ 2439639 w 3418890"/>
                    <a:gd name="connsiteY37" fmla="*/ 1975535 h 3851801"/>
                    <a:gd name="connsiteX38" fmla="*/ 2374788 w 3418890"/>
                    <a:gd name="connsiteY38" fmla="*/ 1618855 h 3851801"/>
                    <a:gd name="connsiteX39" fmla="*/ 2089443 w 3418890"/>
                    <a:gd name="connsiteY39" fmla="*/ 1495638 h 3851801"/>
                    <a:gd name="connsiteX40" fmla="*/ 2121869 w 3418890"/>
                    <a:gd name="connsiteY40" fmla="*/ 1664250 h 3851801"/>
                    <a:gd name="connsiteX41" fmla="*/ 2329392 w 3418890"/>
                    <a:gd name="connsiteY41" fmla="*/ 2046872 h 3851801"/>
                    <a:gd name="connsiteX42" fmla="*/ 2052545 w 3418890"/>
                    <a:gd name="connsiteY42" fmla="*/ 1673988 h 3851801"/>
                    <a:gd name="connsiteX43" fmla="*/ 1649521 w 3418890"/>
                    <a:gd name="connsiteY43" fmla="*/ 1750949 h 3851801"/>
                    <a:gd name="connsiteX44" fmla="*/ 1460388 w 3418890"/>
                    <a:gd name="connsiteY44" fmla="*/ 1437272 h 3851801"/>
                    <a:gd name="connsiteX45" fmla="*/ 1334768 w 3418890"/>
                    <a:gd name="connsiteY45" fmla="*/ 1465253 h 3851801"/>
                    <a:gd name="connsiteX46" fmla="*/ 1422137 w 3418890"/>
                    <a:gd name="connsiteY46" fmla="*/ 1646539 h 3851801"/>
                    <a:gd name="connsiteX47" fmla="*/ 1448439 w 3418890"/>
                    <a:gd name="connsiteY47" fmla="*/ 1872640 h 3851801"/>
                    <a:gd name="connsiteX48" fmla="*/ 1453903 w 3418890"/>
                    <a:gd name="connsiteY48" fmla="*/ 2487859 h 3851801"/>
                    <a:gd name="connsiteX49" fmla="*/ 1278805 w 3418890"/>
                    <a:gd name="connsiteY49" fmla="*/ 2020931 h 3851801"/>
                    <a:gd name="connsiteX50" fmla="*/ 1272101 w 3418890"/>
                    <a:gd name="connsiteY50" fmla="*/ 1803203 h 3851801"/>
                    <a:gd name="connsiteX51" fmla="*/ 1052407 w 3418890"/>
                    <a:gd name="connsiteY51" fmla="*/ 1598160 h 3851801"/>
                    <a:gd name="connsiteX52" fmla="*/ 887296 w 3418890"/>
                    <a:gd name="connsiteY52" fmla="*/ 1706805 h 3851801"/>
                    <a:gd name="connsiteX53" fmla="*/ 1155588 w 3418890"/>
                    <a:gd name="connsiteY53" fmla="*/ 1949595 h 3851801"/>
                    <a:gd name="connsiteX54" fmla="*/ 1051826 w 3418890"/>
                    <a:gd name="connsiteY54" fmla="*/ 2779689 h 3851801"/>
                    <a:gd name="connsiteX55" fmla="*/ 987918 w 3418890"/>
                    <a:gd name="connsiteY55" fmla="*/ 2283177 h 3851801"/>
                    <a:gd name="connsiteX56" fmla="*/ 1014078 w 3418890"/>
                    <a:gd name="connsiteY56" fmla="*/ 2089787 h 3851801"/>
                    <a:gd name="connsiteX57" fmla="*/ 981331 w 3418890"/>
                    <a:gd name="connsiteY57" fmla="*/ 2047272 h 3851801"/>
                    <a:gd name="connsiteX58" fmla="*/ 775589 w 3418890"/>
                    <a:gd name="connsiteY58" fmla="*/ 1853339 h 3851801"/>
                    <a:gd name="connsiteX59" fmla="*/ 700830 w 3418890"/>
                    <a:gd name="connsiteY59" fmla="*/ 2048693 h 3851801"/>
                    <a:gd name="connsiteX60" fmla="*/ 842482 w 3418890"/>
                    <a:gd name="connsiteY60" fmla="*/ 2332216 h 3851801"/>
                    <a:gd name="connsiteX61" fmla="*/ 879326 w 3418890"/>
                    <a:gd name="connsiteY61" fmla="*/ 2460756 h 3851801"/>
                    <a:gd name="connsiteX62" fmla="*/ 818362 w 3418890"/>
                    <a:gd name="connsiteY62" fmla="*/ 3078003 h 3851801"/>
                    <a:gd name="connsiteX63" fmla="*/ 714601 w 3418890"/>
                    <a:gd name="connsiteY63" fmla="*/ 2688897 h 3851801"/>
                    <a:gd name="connsiteX64" fmla="*/ 736898 w 3418890"/>
                    <a:gd name="connsiteY64" fmla="*/ 2390582 h 3851801"/>
                    <a:gd name="connsiteX65" fmla="*/ 607777 w 3418890"/>
                    <a:gd name="connsiteY65" fmla="*/ 2269627 h 3851801"/>
                    <a:gd name="connsiteX66" fmla="*/ 509266 w 3418890"/>
                    <a:gd name="connsiteY66" fmla="*/ 2409022 h 3851801"/>
                    <a:gd name="connsiteX67" fmla="*/ 561362 w 3418890"/>
                    <a:gd name="connsiteY67" fmla="*/ 2656975 h 3851801"/>
                    <a:gd name="connsiteX68" fmla="*/ 378616 w 3418890"/>
                    <a:gd name="connsiteY68" fmla="*/ 3615466 h 3851801"/>
                    <a:gd name="connsiteX69" fmla="*/ 376354 w 3418890"/>
                    <a:gd name="connsiteY69" fmla="*/ 2954205 h 3851801"/>
                    <a:gd name="connsiteX70" fmla="*/ 168250 w 3418890"/>
                    <a:gd name="connsiteY70" fmla="*/ 3798432 h 3851801"/>
                    <a:gd name="connsiteX71" fmla="*/ 169852 w 3418890"/>
                    <a:gd name="connsiteY71" fmla="*/ 3694089 h 3851801"/>
                    <a:gd name="connsiteX72" fmla="*/ 69151 w 3418890"/>
                    <a:gd name="connsiteY72" fmla="*/ 3851772 h 3851801"/>
                    <a:gd name="connsiteX73" fmla="*/ 112868 w 3418890"/>
                    <a:gd name="connsiteY73" fmla="*/ 3648913 h 3851801"/>
                    <a:gd name="connsiteX74" fmla="*/ 1962 w 3418890"/>
                    <a:gd name="connsiteY74" fmla="*/ 3823352 h 3851801"/>
                    <a:gd name="connsiteX0" fmla="*/ 4010 w 3420938"/>
                    <a:gd name="connsiteY0" fmla="*/ 3823352 h 3851801"/>
                    <a:gd name="connsiteX1" fmla="*/ 70800 w 3420938"/>
                    <a:gd name="connsiteY1" fmla="*/ 3579165 h 3851801"/>
                    <a:gd name="connsiteX2" fmla="*/ 162446 w 3420938"/>
                    <a:gd name="connsiteY2" fmla="*/ 3128790 h 3851801"/>
                    <a:gd name="connsiteX3" fmla="*/ 140413 w 3420938"/>
                    <a:gd name="connsiteY3" fmla="*/ 2739528 h 3851801"/>
                    <a:gd name="connsiteX4" fmla="*/ 195496 w 3420938"/>
                    <a:gd name="connsiteY4" fmla="*/ 2383316 h 3851801"/>
                    <a:gd name="connsiteX5" fmla="*/ 172134 w 3420938"/>
                    <a:gd name="connsiteY5" fmla="*/ 2215329 h 3851801"/>
                    <a:gd name="connsiteX6" fmla="*/ 221202 w 3420938"/>
                    <a:gd name="connsiteY6" fmla="*/ 2078516 h 3851801"/>
                    <a:gd name="connsiteX7" fmla="*/ 206513 w 3420938"/>
                    <a:gd name="connsiteY7" fmla="*/ 1942641 h 3851801"/>
                    <a:gd name="connsiteX8" fmla="*/ 298320 w 3420938"/>
                    <a:gd name="connsiteY8" fmla="*/ 1736993 h 3851801"/>
                    <a:gd name="connsiteX9" fmla="*/ 301993 w 3420938"/>
                    <a:gd name="connsiteY9" fmla="*/ 1454227 h 3851801"/>
                    <a:gd name="connsiteX10" fmla="*/ 437867 w 3420938"/>
                    <a:gd name="connsiteY10" fmla="*/ 1263268 h 3851801"/>
                    <a:gd name="connsiteX11" fmla="*/ 497874 w 3420938"/>
                    <a:gd name="connsiteY11" fmla="*/ 1051994 h 3851801"/>
                    <a:gd name="connsiteX12" fmla="*/ 716961 w 3420938"/>
                    <a:gd name="connsiteY12" fmla="*/ 829937 h 3851801"/>
                    <a:gd name="connsiteX13" fmla="*/ 948316 w 3420938"/>
                    <a:gd name="connsiteY13" fmla="*/ 510448 h 3851801"/>
                    <a:gd name="connsiteX14" fmla="*/ 1131930 w 3420938"/>
                    <a:gd name="connsiteY14" fmla="*/ 444347 h 3851801"/>
                    <a:gd name="connsiteX15" fmla="*/ 1286166 w 3420938"/>
                    <a:gd name="connsiteY15" fmla="*/ 257060 h 3851801"/>
                    <a:gd name="connsiteX16" fmla="*/ 1513848 w 3420938"/>
                    <a:gd name="connsiteY16" fmla="*/ 201976 h 3851801"/>
                    <a:gd name="connsiteX17" fmla="*/ 1698087 w 3420938"/>
                    <a:gd name="connsiteY17" fmla="*/ 31489 h 3851801"/>
                    <a:gd name="connsiteX18" fmla="*/ 1910455 w 3420938"/>
                    <a:gd name="connsiteY18" fmla="*/ 40395 h 3851801"/>
                    <a:gd name="connsiteX19" fmla="*/ 2094070 w 3420938"/>
                    <a:gd name="connsiteY19" fmla="*/ 0 h 3851801"/>
                    <a:gd name="connsiteX20" fmla="*/ 2307063 w 3420938"/>
                    <a:gd name="connsiteY20" fmla="*/ 102824 h 3851801"/>
                    <a:gd name="connsiteX21" fmla="*/ 2520055 w 3420938"/>
                    <a:gd name="connsiteY21" fmla="*/ 91807 h 3851801"/>
                    <a:gd name="connsiteX22" fmla="*/ 2674291 w 3420938"/>
                    <a:gd name="connsiteY22" fmla="*/ 209321 h 3851801"/>
                    <a:gd name="connsiteX23" fmla="*/ 2832200 w 3420938"/>
                    <a:gd name="connsiteY23" fmla="*/ 282766 h 3851801"/>
                    <a:gd name="connsiteX24" fmla="*/ 2942369 w 3420938"/>
                    <a:gd name="connsiteY24" fmla="*/ 378246 h 3851801"/>
                    <a:gd name="connsiteX25" fmla="*/ 3052537 w 3420938"/>
                    <a:gd name="connsiteY25" fmla="*/ 437002 h 3851801"/>
                    <a:gd name="connsiteX26" fmla="*/ 3166926 w 3420938"/>
                    <a:gd name="connsiteY26" fmla="*/ 582019 h 3851801"/>
                    <a:gd name="connsiteX27" fmla="*/ 3193959 w 3420938"/>
                    <a:gd name="connsiteY27" fmla="*/ 996284 h 3851801"/>
                    <a:gd name="connsiteX28" fmla="*/ 3122623 w 3420938"/>
                    <a:gd name="connsiteY28" fmla="*/ 1223263 h 3851801"/>
                    <a:gd name="connsiteX29" fmla="*/ 3265296 w 3420938"/>
                    <a:gd name="connsiteY29" fmla="*/ 1404846 h 3851801"/>
                    <a:gd name="connsiteX30" fmla="*/ 3420938 w 3420938"/>
                    <a:gd name="connsiteY30" fmla="*/ 2208999 h 3851801"/>
                    <a:gd name="connsiteX31" fmla="*/ 3070742 w 3420938"/>
                    <a:gd name="connsiteY31" fmla="*/ 1327025 h 3851801"/>
                    <a:gd name="connsiteX32" fmla="*/ 2882674 w 3420938"/>
                    <a:gd name="connsiteY32" fmla="*/ 1482667 h 3851801"/>
                    <a:gd name="connsiteX33" fmla="*/ 2409262 w 3420938"/>
                    <a:gd name="connsiteY33" fmla="*/ 2494344 h 3851801"/>
                    <a:gd name="connsiteX34" fmla="*/ 2752972 w 3420938"/>
                    <a:gd name="connsiteY34" fmla="*/ 1521578 h 3851801"/>
                    <a:gd name="connsiteX35" fmla="*/ 2422232 w 3420938"/>
                    <a:gd name="connsiteY35" fmla="*/ 1469697 h 3851801"/>
                    <a:gd name="connsiteX36" fmla="*/ 2487083 w 3420938"/>
                    <a:gd name="connsiteY36" fmla="*/ 1586429 h 3851801"/>
                    <a:gd name="connsiteX37" fmla="*/ 2441687 w 3420938"/>
                    <a:gd name="connsiteY37" fmla="*/ 1975535 h 3851801"/>
                    <a:gd name="connsiteX38" fmla="*/ 2376836 w 3420938"/>
                    <a:gd name="connsiteY38" fmla="*/ 1618855 h 3851801"/>
                    <a:gd name="connsiteX39" fmla="*/ 2091491 w 3420938"/>
                    <a:gd name="connsiteY39" fmla="*/ 1495638 h 3851801"/>
                    <a:gd name="connsiteX40" fmla="*/ 2123917 w 3420938"/>
                    <a:gd name="connsiteY40" fmla="*/ 1664250 h 3851801"/>
                    <a:gd name="connsiteX41" fmla="*/ 2331440 w 3420938"/>
                    <a:gd name="connsiteY41" fmla="*/ 2046872 h 3851801"/>
                    <a:gd name="connsiteX42" fmla="*/ 2054593 w 3420938"/>
                    <a:gd name="connsiteY42" fmla="*/ 1673988 h 3851801"/>
                    <a:gd name="connsiteX43" fmla="*/ 1651569 w 3420938"/>
                    <a:gd name="connsiteY43" fmla="*/ 1750949 h 3851801"/>
                    <a:gd name="connsiteX44" fmla="*/ 1462436 w 3420938"/>
                    <a:gd name="connsiteY44" fmla="*/ 1437272 h 3851801"/>
                    <a:gd name="connsiteX45" fmla="*/ 1336816 w 3420938"/>
                    <a:gd name="connsiteY45" fmla="*/ 1465253 h 3851801"/>
                    <a:gd name="connsiteX46" fmla="*/ 1424185 w 3420938"/>
                    <a:gd name="connsiteY46" fmla="*/ 1646539 h 3851801"/>
                    <a:gd name="connsiteX47" fmla="*/ 1450487 w 3420938"/>
                    <a:gd name="connsiteY47" fmla="*/ 1872640 h 3851801"/>
                    <a:gd name="connsiteX48" fmla="*/ 1455951 w 3420938"/>
                    <a:gd name="connsiteY48" fmla="*/ 2487859 h 3851801"/>
                    <a:gd name="connsiteX49" fmla="*/ 1280853 w 3420938"/>
                    <a:gd name="connsiteY49" fmla="*/ 2020931 h 3851801"/>
                    <a:gd name="connsiteX50" fmla="*/ 1274149 w 3420938"/>
                    <a:gd name="connsiteY50" fmla="*/ 1803203 h 3851801"/>
                    <a:gd name="connsiteX51" fmla="*/ 1054455 w 3420938"/>
                    <a:gd name="connsiteY51" fmla="*/ 1598160 h 3851801"/>
                    <a:gd name="connsiteX52" fmla="*/ 889344 w 3420938"/>
                    <a:gd name="connsiteY52" fmla="*/ 1706805 h 3851801"/>
                    <a:gd name="connsiteX53" fmla="*/ 1157636 w 3420938"/>
                    <a:gd name="connsiteY53" fmla="*/ 1949595 h 3851801"/>
                    <a:gd name="connsiteX54" fmla="*/ 1053874 w 3420938"/>
                    <a:gd name="connsiteY54" fmla="*/ 2779689 h 3851801"/>
                    <a:gd name="connsiteX55" fmla="*/ 989966 w 3420938"/>
                    <a:gd name="connsiteY55" fmla="*/ 2283177 h 3851801"/>
                    <a:gd name="connsiteX56" fmla="*/ 1016126 w 3420938"/>
                    <a:gd name="connsiteY56" fmla="*/ 2089787 h 3851801"/>
                    <a:gd name="connsiteX57" fmla="*/ 983379 w 3420938"/>
                    <a:gd name="connsiteY57" fmla="*/ 2047272 h 3851801"/>
                    <a:gd name="connsiteX58" fmla="*/ 777637 w 3420938"/>
                    <a:gd name="connsiteY58" fmla="*/ 1853339 h 3851801"/>
                    <a:gd name="connsiteX59" fmla="*/ 702878 w 3420938"/>
                    <a:gd name="connsiteY59" fmla="*/ 2048693 h 3851801"/>
                    <a:gd name="connsiteX60" fmla="*/ 844530 w 3420938"/>
                    <a:gd name="connsiteY60" fmla="*/ 2332216 h 3851801"/>
                    <a:gd name="connsiteX61" fmla="*/ 881374 w 3420938"/>
                    <a:gd name="connsiteY61" fmla="*/ 2460756 h 3851801"/>
                    <a:gd name="connsiteX62" fmla="*/ 820410 w 3420938"/>
                    <a:gd name="connsiteY62" fmla="*/ 3078003 h 3851801"/>
                    <a:gd name="connsiteX63" fmla="*/ 716649 w 3420938"/>
                    <a:gd name="connsiteY63" fmla="*/ 2688897 h 3851801"/>
                    <a:gd name="connsiteX64" fmla="*/ 738946 w 3420938"/>
                    <a:gd name="connsiteY64" fmla="*/ 2390582 h 3851801"/>
                    <a:gd name="connsiteX65" fmla="*/ 609825 w 3420938"/>
                    <a:gd name="connsiteY65" fmla="*/ 2269627 h 3851801"/>
                    <a:gd name="connsiteX66" fmla="*/ 511314 w 3420938"/>
                    <a:gd name="connsiteY66" fmla="*/ 2409022 h 3851801"/>
                    <a:gd name="connsiteX67" fmla="*/ 563410 w 3420938"/>
                    <a:gd name="connsiteY67" fmla="*/ 2656975 h 3851801"/>
                    <a:gd name="connsiteX68" fmla="*/ 380664 w 3420938"/>
                    <a:gd name="connsiteY68" fmla="*/ 3615466 h 3851801"/>
                    <a:gd name="connsiteX69" fmla="*/ 378402 w 3420938"/>
                    <a:gd name="connsiteY69" fmla="*/ 2954205 h 3851801"/>
                    <a:gd name="connsiteX70" fmla="*/ 170298 w 3420938"/>
                    <a:gd name="connsiteY70" fmla="*/ 3798432 h 3851801"/>
                    <a:gd name="connsiteX71" fmla="*/ 171900 w 3420938"/>
                    <a:gd name="connsiteY71" fmla="*/ 3694089 h 3851801"/>
                    <a:gd name="connsiteX72" fmla="*/ 71199 w 3420938"/>
                    <a:gd name="connsiteY72" fmla="*/ 3851772 h 3851801"/>
                    <a:gd name="connsiteX73" fmla="*/ 114916 w 3420938"/>
                    <a:gd name="connsiteY73" fmla="*/ 3648913 h 3851801"/>
                    <a:gd name="connsiteX74" fmla="*/ 4010 w 3420938"/>
                    <a:gd name="connsiteY74" fmla="*/ 3823352 h 3851801"/>
                    <a:gd name="connsiteX0" fmla="*/ 4010 w 3420938"/>
                    <a:gd name="connsiteY0" fmla="*/ 3823352 h 3851801"/>
                    <a:gd name="connsiteX1" fmla="*/ 70800 w 3420938"/>
                    <a:gd name="connsiteY1" fmla="*/ 3579165 h 3851801"/>
                    <a:gd name="connsiteX2" fmla="*/ 162446 w 3420938"/>
                    <a:gd name="connsiteY2" fmla="*/ 3128790 h 3851801"/>
                    <a:gd name="connsiteX3" fmla="*/ 140413 w 3420938"/>
                    <a:gd name="connsiteY3" fmla="*/ 2739528 h 3851801"/>
                    <a:gd name="connsiteX4" fmla="*/ 195496 w 3420938"/>
                    <a:gd name="connsiteY4" fmla="*/ 2383316 h 3851801"/>
                    <a:gd name="connsiteX5" fmla="*/ 172134 w 3420938"/>
                    <a:gd name="connsiteY5" fmla="*/ 2215329 h 3851801"/>
                    <a:gd name="connsiteX6" fmla="*/ 221202 w 3420938"/>
                    <a:gd name="connsiteY6" fmla="*/ 2078516 h 3851801"/>
                    <a:gd name="connsiteX7" fmla="*/ 206513 w 3420938"/>
                    <a:gd name="connsiteY7" fmla="*/ 1942641 h 3851801"/>
                    <a:gd name="connsiteX8" fmla="*/ 298320 w 3420938"/>
                    <a:gd name="connsiteY8" fmla="*/ 1736993 h 3851801"/>
                    <a:gd name="connsiteX9" fmla="*/ 301993 w 3420938"/>
                    <a:gd name="connsiteY9" fmla="*/ 1454227 h 3851801"/>
                    <a:gd name="connsiteX10" fmla="*/ 437867 w 3420938"/>
                    <a:gd name="connsiteY10" fmla="*/ 1263268 h 3851801"/>
                    <a:gd name="connsiteX11" fmla="*/ 497874 w 3420938"/>
                    <a:gd name="connsiteY11" fmla="*/ 1051994 h 3851801"/>
                    <a:gd name="connsiteX12" fmla="*/ 716961 w 3420938"/>
                    <a:gd name="connsiteY12" fmla="*/ 829937 h 3851801"/>
                    <a:gd name="connsiteX13" fmla="*/ 948316 w 3420938"/>
                    <a:gd name="connsiteY13" fmla="*/ 510448 h 3851801"/>
                    <a:gd name="connsiteX14" fmla="*/ 1131930 w 3420938"/>
                    <a:gd name="connsiteY14" fmla="*/ 444347 h 3851801"/>
                    <a:gd name="connsiteX15" fmla="*/ 1286166 w 3420938"/>
                    <a:gd name="connsiteY15" fmla="*/ 257060 h 3851801"/>
                    <a:gd name="connsiteX16" fmla="*/ 1513848 w 3420938"/>
                    <a:gd name="connsiteY16" fmla="*/ 201976 h 3851801"/>
                    <a:gd name="connsiteX17" fmla="*/ 1698087 w 3420938"/>
                    <a:gd name="connsiteY17" fmla="*/ 31489 h 3851801"/>
                    <a:gd name="connsiteX18" fmla="*/ 1910455 w 3420938"/>
                    <a:gd name="connsiteY18" fmla="*/ 40395 h 3851801"/>
                    <a:gd name="connsiteX19" fmla="*/ 2094070 w 3420938"/>
                    <a:gd name="connsiteY19" fmla="*/ 0 h 3851801"/>
                    <a:gd name="connsiteX20" fmla="*/ 2307063 w 3420938"/>
                    <a:gd name="connsiteY20" fmla="*/ 102824 h 3851801"/>
                    <a:gd name="connsiteX21" fmla="*/ 2520055 w 3420938"/>
                    <a:gd name="connsiteY21" fmla="*/ 91807 h 3851801"/>
                    <a:gd name="connsiteX22" fmla="*/ 2674291 w 3420938"/>
                    <a:gd name="connsiteY22" fmla="*/ 209321 h 3851801"/>
                    <a:gd name="connsiteX23" fmla="*/ 2832200 w 3420938"/>
                    <a:gd name="connsiteY23" fmla="*/ 282766 h 3851801"/>
                    <a:gd name="connsiteX24" fmla="*/ 2942369 w 3420938"/>
                    <a:gd name="connsiteY24" fmla="*/ 378246 h 3851801"/>
                    <a:gd name="connsiteX25" fmla="*/ 3052537 w 3420938"/>
                    <a:gd name="connsiteY25" fmla="*/ 437002 h 3851801"/>
                    <a:gd name="connsiteX26" fmla="*/ 3166926 w 3420938"/>
                    <a:gd name="connsiteY26" fmla="*/ 582019 h 3851801"/>
                    <a:gd name="connsiteX27" fmla="*/ 3193959 w 3420938"/>
                    <a:gd name="connsiteY27" fmla="*/ 996284 h 3851801"/>
                    <a:gd name="connsiteX28" fmla="*/ 3122623 w 3420938"/>
                    <a:gd name="connsiteY28" fmla="*/ 1223263 h 3851801"/>
                    <a:gd name="connsiteX29" fmla="*/ 3265296 w 3420938"/>
                    <a:gd name="connsiteY29" fmla="*/ 1404846 h 3851801"/>
                    <a:gd name="connsiteX30" fmla="*/ 3420938 w 3420938"/>
                    <a:gd name="connsiteY30" fmla="*/ 2208999 h 3851801"/>
                    <a:gd name="connsiteX31" fmla="*/ 3070742 w 3420938"/>
                    <a:gd name="connsiteY31" fmla="*/ 1327025 h 3851801"/>
                    <a:gd name="connsiteX32" fmla="*/ 2882674 w 3420938"/>
                    <a:gd name="connsiteY32" fmla="*/ 1482667 h 3851801"/>
                    <a:gd name="connsiteX33" fmla="*/ 2409262 w 3420938"/>
                    <a:gd name="connsiteY33" fmla="*/ 2494344 h 3851801"/>
                    <a:gd name="connsiteX34" fmla="*/ 2752972 w 3420938"/>
                    <a:gd name="connsiteY34" fmla="*/ 1521578 h 3851801"/>
                    <a:gd name="connsiteX35" fmla="*/ 2422232 w 3420938"/>
                    <a:gd name="connsiteY35" fmla="*/ 1469697 h 3851801"/>
                    <a:gd name="connsiteX36" fmla="*/ 2487083 w 3420938"/>
                    <a:gd name="connsiteY36" fmla="*/ 1586429 h 3851801"/>
                    <a:gd name="connsiteX37" fmla="*/ 2441687 w 3420938"/>
                    <a:gd name="connsiteY37" fmla="*/ 1975535 h 3851801"/>
                    <a:gd name="connsiteX38" fmla="*/ 2376836 w 3420938"/>
                    <a:gd name="connsiteY38" fmla="*/ 1618855 h 3851801"/>
                    <a:gd name="connsiteX39" fmla="*/ 2091491 w 3420938"/>
                    <a:gd name="connsiteY39" fmla="*/ 1495638 h 3851801"/>
                    <a:gd name="connsiteX40" fmla="*/ 2123917 w 3420938"/>
                    <a:gd name="connsiteY40" fmla="*/ 1664250 h 3851801"/>
                    <a:gd name="connsiteX41" fmla="*/ 2331440 w 3420938"/>
                    <a:gd name="connsiteY41" fmla="*/ 2046872 h 3851801"/>
                    <a:gd name="connsiteX42" fmla="*/ 2054593 w 3420938"/>
                    <a:gd name="connsiteY42" fmla="*/ 1673988 h 3851801"/>
                    <a:gd name="connsiteX43" fmla="*/ 1651569 w 3420938"/>
                    <a:gd name="connsiteY43" fmla="*/ 1750949 h 3851801"/>
                    <a:gd name="connsiteX44" fmla="*/ 1462436 w 3420938"/>
                    <a:gd name="connsiteY44" fmla="*/ 1437272 h 3851801"/>
                    <a:gd name="connsiteX45" fmla="*/ 1336816 w 3420938"/>
                    <a:gd name="connsiteY45" fmla="*/ 1465253 h 3851801"/>
                    <a:gd name="connsiteX46" fmla="*/ 1424185 w 3420938"/>
                    <a:gd name="connsiteY46" fmla="*/ 1646539 h 3851801"/>
                    <a:gd name="connsiteX47" fmla="*/ 1450487 w 3420938"/>
                    <a:gd name="connsiteY47" fmla="*/ 1872640 h 3851801"/>
                    <a:gd name="connsiteX48" fmla="*/ 1455951 w 3420938"/>
                    <a:gd name="connsiteY48" fmla="*/ 2487859 h 3851801"/>
                    <a:gd name="connsiteX49" fmla="*/ 1280853 w 3420938"/>
                    <a:gd name="connsiteY49" fmla="*/ 2020931 h 3851801"/>
                    <a:gd name="connsiteX50" fmla="*/ 1274149 w 3420938"/>
                    <a:gd name="connsiteY50" fmla="*/ 1803203 h 3851801"/>
                    <a:gd name="connsiteX51" fmla="*/ 1054455 w 3420938"/>
                    <a:gd name="connsiteY51" fmla="*/ 1598160 h 3851801"/>
                    <a:gd name="connsiteX52" fmla="*/ 889344 w 3420938"/>
                    <a:gd name="connsiteY52" fmla="*/ 1706805 h 3851801"/>
                    <a:gd name="connsiteX53" fmla="*/ 1157636 w 3420938"/>
                    <a:gd name="connsiteY53" fmla="*/ 1949595 h 3851801"/>
                    <a:gd name="connsiteX54" fmla="*/ 1053874 w 3420938"/>
                    <a:gd name="connsiteY54" fmla="*/ 2779689 h 3851801"/>
                    <a:gd name="connsiteX55" fmla="*/ 989966 w 3420938"/>
                    <a:gd name="connsiteY55" fmla="*/ 2283177 h 3851801"/>
                    <a:gd name="connsiteX56" fmla="*/ 1016126 w 3420938"/>
                    <a:gd name="connsiteY56" fmla="*/ 2089787 h 3851801"/>
                    <a:gd name="connsiteX57" fmla="*/ 983379 w 3420938"/>
                    <a:gd name="connsiteY57" fmla="*/ 2047272 h 3851801"/>
                    <a:gd name="connsiteX58" fmla="*/ 777637 w 3420938"/>
                    <a:gd name="connsiteY58" fmla="*/ 1853339 h 3851801"/>
                    <a:gd name="connsiteX59" fmla="*/ 702878 w 3420938"/>
                    <a:gd name="connsiteY59" fmla="*/ 2048693 h 3851801"/>
                    <a:gd name="connsiteX60" fmla="*/ 844530 w 3420938"/>
                    <a:gd name="connsiteY60" fmla="*/ 2332216 h 3851801"/>
                    <a:gd name="connsiteX61" fmla="*/ 881374 w 3420938"/>
                    <a:gd name="connsiteY61" fmla="*/ 2460756 h 3851801"/>
                    <a:gd name="connsiteX62" fmla="*/ 820410 w 3420938"/>
                    <a:gd name="connsiteY62" fmla="*/ 3078003 h 3851801"/>
                    <a:gd name="connsiteX63" fmla="*/ 716649 w 3420938"/>
                    <a:gd name="connsiteY63" fmla="*/ 2688897 h 3851801"/>
                    <a:gd name="connsiteX64" fmla="*/ 738946 w 3420938"/>
                    <a:gd name="connsiteY64" fmla="*/ 2390582 h 3851801"/>
                    <a:gd name="connsiteX65" fmla="*/ 609825 w 3420938"/>
                    <a:gd name="connsiteY65" fmla="*/ 2269627 h 3851801"/>
                    <a:gd name="connsiteX66" fmla="*/ 511314 w 3420938"/>
                    <a:gd name="connsiteY66" fmla="*/ 2409022 h 3851801"/>
                    <a:gd name="connsiteX67" fmla="*/ 563410 w 3420938"/>
                    <a:gd name="connsiteY67" fmla="*/ 2656975 h 3851801"/>
                    <a:gd name="connsiteX68" fmla="*/ 380664 w 3420938"/>
                    <a:gd name="connsiteY68" fmla="*/ 3615466 h 3851801"/>
                    <a:gd name="connsiteX69" fmla="*/ 378402 w 3420938"/>
                    <a:gd name="connsiteY69" fmla="*/ 2954205 h 3851801"/>
                    <a:gd name="connsiteX70" fmla="*/ 170298 w 3420938"/>
                    <a:gd name="connsiteY70" fmla="*/ 3798432 h 3851801"/>
                    <a:gd name="connsiteX71" fmla="*/ 171900 w 3420938"/>
                    <a:gd name="connsiteY71" fmla="*/ 3694089 h 3851801"/>
                    <a:gd name="connsiteX72" fmla="*/ 71199 w 3420938"/>
                    <a:gd name="connsiteY72" fmla="*/ 3851772 h 3851801"/>
                    <a:gd name="connsiteX73" fmla="*/ 114916 w 3420938"/>
                    <a:gd name="connsiteY73" fmla="*/ 3648913 h 3851801"/>
                    <a:gd name="connsiteX74" fmla="*/ 4010 w 3420938"/>
                    <a:gd name="connsiteY74" fmla="*/ 3823352 h 3851801"/>
                    <a:gd name="connsiteX0" fmla="*/ 4010 w 3420938"/>
                    <a:gd name="connsiteY0" fmla="*/ 3823352 h 3851801"/>
                    <a:gd name="connsiteX1" fmla="*/ 70800 w 3420938"/>
                    <a:gd name="connsiteY1" fmla="*/ 3579165 h 3851801"/>
                    <a:gd name="connsiteX2" fmla="*/ 162446 w 3420938"/>
                    <a:gd name="connsiteY2" fmla="*/ 3128790 h 3851801"/>
                    <a:gd name="connsiteX3" fmla="*/ 140413 w 3420938"/>
                    <a:gd name="connsiteY3" fmla="*/ 2739528 h 3851801"/>
                    <a:gd name="connsiteX4" fmla="*/ 195496 w 3420938"/>
                    <a:gd name="connsiteY4" fmla="*/ 2383316 h 3851801"/>
                    <a:gd name="connsiteX5" fmla="*/ 172134 w 3420938"/>
                    <a:gd name="connsiteY5" fmla="*/ 2215329 h 3851801"/>
                    <a:gd name="connsiteX6" fmla="*/ 221202 w 3420938"/>
                    <a:gd name="connsiteY6" fmla="*/ 2078516 h 3851801"/>
                    <a:gd name="connsiteX7" fmla="*/ 206513 w 3420938"/>
                    <a:gd name="connsiteY7" fmla="*/ 1942641 h 3851801"/>
                    <a:gd name="connsiteX8" fmla="*/ 298320 w 3420938"/>
                    <a:gd name="connsiteY8" fmla="*/ 1736993 h 3851801"/>
                    <a:gd name="connsiteX9" fmla="*/ 301993 w 3420938"/>
                    <a:gd name="connsiteY9" fmla="*/ 1454227 h 3851801"/>
                    <a:gd name="connsiteX10" fmla="*/ 437867 w 3420938"/>
                    <a:gd name="connsiteY10" fmla="*/ 1263268 h 3851801"/>
                    <a:gd name="connsiteX11" fmla="*/ 497874 w 3420938"/>
                    <a:gd name="connsiteY11" fmla="*/ 1051994 h 3851801"/>
                    <a:gd name="connsiteX12" fmla="*/ 716961 w 3420938"/>
                    <a:gd name="connsiteY12" fmla="*/ 829937 h 3851801"/>
                    <a:gd name="connsiteX13" fmla="*/ 948316 w 3420938"/>
                    <a:gd name="connsiteY13" fmla="*/ 510448 h 3851801"/>
                    <a:gd name="connsiteX14" fmla="*/ 1131930 w 3420938"/>
                    <a:gd name="connsiteY14" fmla="*/ 444347 h 3851801"/>
                    <a:gd name="connsiteX15" fmla="*/ 1286166 w 3420938"/>
                    <a:gd name="connsiteY15" fmla="*/ 257060 h 3851801"/>
                    <a:gd name="connsiteX16" fmla="*/ 1513848 w 3420938"/>
                    <a:gd name="connsiteY16" fmla="*/ 201976 h 3851801"/>
                    <a:gd name="connsiteX17" fmla="*/ 1698087 w 3420938"/>
                    <a:gd name="connsiteY17" fmla="*/ 31489 h 3851801"/>
                    <a:gd name="connsiteX18" fmla="*/ 1910455 w 3420938"/>
                    <a:gd name="connsiteY18" fmla="*/ 40395 h 3851801"/>
                    <a:gd name="connsiteX19" fmla="*/ 2094070 w 3420938"/>
                    <a:gd name="connsiteY19" fmla="*/ 0 h 3851801"/>
                    <a:gd name="connsiteX20" fmla="*/ 2307063 w 3420938"/>
                    <a:gd name="connsiteY20" fmla="*/ 102824 h 3851801"/>
                    <a:gd name="connsiteX21" fmla="*/ 2520055 w 3420938"/>
                    <a:gd name="connsiteY21" fmla="*/ 91807 h 3851801"/>
                    <a:gd name="connsiteX22" fmla="*/ 2674291 w 3420938"/>
                    <a:gd name="connsiteY22" fmla="*/ 209321 h 3851801"/>
                    <a:gd name="connsiteX23" fmla="*/ 2832200 w 3420938"/>
                    <a:gd name="connsiteY23" fmla="*/ 282766 h 3851801"/>
                    <a:gd name="connsiteX24" fmla="*/ 2942369 w 3420938"/>
                    <a:gd name="connsiteY24" fmla="*/ 378246 h 3851801"/>
                    <a:gd name="connsiteX25" fmla="*/ 3052537 w 3420938"/>
                    <a:gd name="connsiteY25" fmla="*/ 437002 h 3851801"/>
                    <a:gd name="connsiteX26" fmla="*/ 3166926 w 3420938"/>
                    <a:gd name="connsiteY26" fmla="*/ 582019 h 3851801"/>
                    <a:gd name="connsiteX27" fmla="*/ 3193959 w 3420938"/>
                    <a:gd name="connsiteY27" fmla="*/ 996284 h 3851801"/>
                    <a:gd name="connsiteX28" fmla="*/ 3122623 w 3420938"/>
                    <a:gd name="connsiteY28" fmla="*/ 1223263 h 3851801"/>
                    <a:gd name="connsiteX29" fmla="*/ 3265296 w 3420938"/>
                    <a:gd name="connsiteY29" fmla="*/ 1404846 h 3851801"/>
                    <a:gd name="connsiteX30" fmla="*/ 3420938 w 3420938"/>
                    <a:gd name="connsiteY30" fmla="*/ 2208999 h 3851801"/>
                    <a:gd name="connsiteX31" fmla="*/ 3070742 w 3420938"/>
                    <a:gd name="connsiteY31" fmla="*/ 1327025 h 3851801"/>
                    <a:gd name="connsiteX32" fmla="*/ 2882674 w 3420938"/>
                    <a:gd name="connsiteY32" fmla="*/ 1482667 h 3851801"/>
                    <a:gd name="connsiteX33" fmla="*/ 2409262 w 3420938"/>
                    <a:gd name="connsiteY33" fmla="*/ 2494344 h 3851801"/>
                    <a:gd name="connsiteX34" fmla="*/ 2752972 w 3420938"/>
                    <a:gd name="connsiteY34" fmla="*/ 1521578 h 3851801"/>
                    <a:gd name="connsiteX35" fmla="*/ 2422232 w 3420938"/>
                    <a:gd name="connsiteY35" fmla="*/ 1469697 h 3851801"/>
                    <a:gd name="connsiteX36" fmla="*/ 2487083 w 3420938"/>
                    <a:gd name="connsiteY36" fmla="*/ 1586429 h 3851801"/>
                    <a:gd name="connsiteX37" fmla="*/ 2441687 w 3420938"/>
                    <a:gd name="connsiteY37" fmla="*/ 1975535 h 3851801"/>
                    <a:gd name="connsiteX38" fmla="*/ 2376836 w 3420938"/>
                    <a:gd name="connsiteY38" fmla="*/ 1618855 h 3851801"/>
                    <a:gd name="connsiteX39" fmla="*/ 2091491 w 3420938"/>
                    <a:gd name="connsiteY39" fmla="*/ 1495638 h 3851801"/>
                    <a:gd name="connsiteX40" fmla="*/ 2123917 w 3420938"/>
                    <a:gd name="connsiteY40" fmla="*/ 1664250 h 3851801"/>
                    <a:gd name="connsiteX41" fmla="*/ 2331440 w 3420938"/>
                    <a:gd name="connsiteY41" fmla="*/ 2046872 h 3851801"/>
                    <a:gd name="connsiteX42" fmla="*/ 2054593 w 3420938"/>
                    <a:gd name="connsiteY42" fmla="*/ 1673988 h 3851801"/>
                    <a:gd name="connsiteX43" fmla="*/ 1651569 w 3420938"/>
                    <a:gd name="connsiteY43" fmla="*/ 1750949 h 3851801"/>
                    <a:gd name="connsiteX44" fmla="*/ 1462436 w 3420938"/>
                    <a:gd name="connsiteY44" fmla="*/ 1437272 h 3851801"/>
                    <a:gd name="connsiteX45" fmla="*/ 1336816 w 3420938"/>
                    <a:gd name="connsiteY45" fmla="*/ 1465253 h 3851801"/>
                    <a:gd name="connsiteX46" fmla="*/ 1424185 w 3420938"/>
                    <a:gd name="connsiteY46" fmla="*/ 1646539 h 3851801"/>
                    <a:gd name="connsiteX47" fmla="*/ 1450487 w 3420938"/>
                    <a:gd name="connsiteY47" fmla="*/ 1872640 h 3851801"/>
                    <a:gd name="connsiteX48" fmla="*/ 1455951 w 3420938"/>
                    <a:gd name="connsiteY48" fmla="*/ 2487859 h 3851801"/>
                    <a:gd name="connsiteX49" fmla="*/ 1280853 w 3420938"/>
                    <a:gd name="connsiteY49" fmla="*/ 2020931 h 3851801"/>
                    <a:gd name="connsiteX50" fmla="*/ 1274149 w 3420938"/>
                    <a:gd name="connsiteY50" fmla="*/ 1803203 h 3851801"/>
                    <a:gd name="connsiteX51" fmla="*/ 1054455 w 3420938"/>
                    <a:gd name="connsiteY51" fmla="*/ 1598160 h 3851801"/>
                    <a:gd name="connsiteX52" fmla="*/ 889344 w 3420938"/>
                    <a:gd name="connsiteY52" fmla="*/ 1706805 h 3851801"/>
                    <a:gd name="connsiteX53" fmla="*/ 1157636 w 3420938"/>
                    <a:gd name="connsiteY53" fmla="*/ 1949595 h 3851801"/>
                    <a:gd name="connsiteX54" fmla="*/ 1053874 w 3420938"/>
                    <a:gd name="connsiteY54" fmla="*/ 2779689 h 3851801"/>
                    <a:gd name="connsiteX55" fmla="*/ 989966 w 3420938"/>
                    <a:gd name="connsiteY55" fmla="*/ 2283177 h 3851801"/>
                    <a:gd name="connsiteX56" fmla="*/ 1016126 w 3420938"/>
                    <a:gd name="connsiteY56" fmla="*/ 2089787 h 3851801"/>
                    <a:gd name="connsiteX57" fmla="*/ 983379 w 3420938"/>
                    <a:gd name="connsiteY57" fmla="*/ 2047272 h 3851801"/>
                    <a:gd name="connsiteX58" fmla="*/ 777637 w 3420938"/>
                    <a:gd name="connsiteY58" fmla="*/ 1853339 h 3851801"/>
                    <a:gd name="connsiteX59" fmla="*/ 702878 w 3420938"/>
                    <a:gd name="connsiteY59" fmla="*/ 2048693 h 3851801"/>
                    <a:gd name="connsiteX60" fmla="*/ 844530 w 3420938"/>
                    <a:gd name="connsiteY60" fmla="*/ 2332216 h 3851801"/>
                    <a:gd name="connsiteX61" fmla="*/ 881374 w 3420938"/>
                    <a:gd name="connsiteY61" fmla="*/ 2460756 h 3851801"/>
                    <a:gd name="connsiteX62" fmla="*/ 820410 w 3420938"/>
                    <a:gd name="connsiteY62" fmla="*/ 3078003 h 3851801"/>
                    <a:gd name="connsiteX63" fmla="*/ 716649 w 3420938"/>
                    <a:gd name="connsiteY63" fmla="*/ 2688897 h 3851801"/>
                    <a:gd name="connsiteX64" fmla="*/ 738946 w 3420938"/>
                    <a:gd name="connsiteY64" fmla="*/ 2390582 h 3851801"/>
                    <a:gd name="connsiteX65" fmla="*/ 609825 w 3420938"/>
                    <a:gd name="connsiteY65" fmla="*/ 2269627 h 3851801"/>
                    <a:gd name="connsiteX66" fmla="*/ 511314 w 3420938"/>
                    <a:gd name="connsiteY66" fmla="*/ 2409022 h 3851801"/>
                    <a:gd name="connsiteX67" fmla="*/ 563410 w 3420938"/>
                    <a:gd name="connsiteY67" fmla="*/ 2656975 h 3851801"/>
                    <a:gd name="connsiteX68" fmla="*/ 380664 w 3420938"/>
                    <a:gd name="connsiteY68" fmla="*/ 3615466 h 3851801"/>
                    <a:gd name="connsiteX69" fmla="*/ 378402 w 3420938"/>
                    <a:gd name="connsiteY69" fmla="*/ 2954205 h 3851801"/>
                    <a:gd name="connsiteX70" fmla="*/ 170298 w 3420938"/>
                    <a:gd name="connsiteY70" fmla="*/ 3798432 h 3851801"/>
                    <a:gd name="connsiteX71" fmla="*/ 171900 w 3420938"/>
                    <a:gd name="connsiteY71" fmla="*/ 3694089 h 3851801"/>
                    <a:gd name="connsiteX72" fmla="*/ 71199 w 3420938"/>
                    <a:gd name="connsiteY72" fmla="*/ 3851772 h 3851801"/>
                    <a:gd name="connsiteX73" fmla="*/ 114916 w 3420938"/>
                    <a:gd name="connsiteY73" fmla="*/ 3648913 h 3851801"/>
                    <a:gd name="connsiteX74" fmla="*/ 4010 w 3420938"/>
                    <a:gd name="connsiteY74" fmla="*/ 3823352 h 3851801"/>
                    <a:gd name="connsiteX0" fmla="*/ 4010 w 3420938"/>
                    <a:gd name="connsiteY0" fmla="*/ 3823352 h 3851801"/>
                    <a:gd name="connsiteX1" fmla="*/ 70800 w 3420938"/>
                    <a:gd name="connsiteY1" fmla="*/ 3579165 h 3851801"/>
                    <a:gd name="connsiteX2" fmla="*/ 162446 w 3420938"/>
                    <a:gd name="connsiteY2" fmla="*/ 3128790 h 3851801"/>
                    <a:gd name="connsiteX3" fmla="*/ 147699 w 3420938"/>
                    <a:gd name="connsiteY3" fmla="*/ 2646631 h 3851801"/>
                    <a:gd name="connsiteX4" fmla="*/ 195496 w 3420938"/>
                    <a:gd name="connsiteY4" fmla="*/ 2383316 h 3851801"/>
                    <a:gd name="connsiteX5" fmla="*/ 172134 w 3420938"/>
                    <a:gd name="connsiteY5" fmla="*/ 2215329 h 3851801"/>
                    <a:gd name="connsiteX6" fmla="*/ 221202 w 3420938"/>
                    <a:gd name="connsiteY6" fmla="*/ 2078516 h 3851801"/>
                    <a:gd name="connsiteX7" fmla="*/ 206513 w 3420938"/>
                    <a:gd name="connsiteY7" fmla="*/ 1942641 h 3851801"/>
                    <a:gd name="connsiteX8" fmla="*/ 298320 w 3420938"/>
                    <a:gd name="connsiteY8" fmla="*/ 1736993 h 3851801"/>
                    <a:gd name="connsiteX9" fmla="*/ 301993 w 3420938"/>
                    <a:gd name="connsiteY9" fmla="*/ 1454227 h 3851801"/>
                    <a:gd name="connsiteX10" fmla="*/ 437867 w 3420938"/>
                    <a:gd name="connsiteY10" fmla="*/ 1263268 h 3851801"/>
                    <a:gd name="connsiteX11" fmla="*/ 497874 w 3420938"/>
                    <a:gd name="connsiteY11" fmla="*/ 1051994 h 3851801"/>
                    <a:gd name="connsiteX12" fmla="*/ 716961 w 3420938"/>
                    <a:gd name="connsiteY12" fmla="*/ 829937 h 3851801"/>
                    <a:gd name="connsiteX13" fmla="*/ 948316 w 3420938"/>
                    <a:gd name="connsiteY13" fmla="*/ 510448 h 3851801"/>
                    <a:gd name="connsiteX14" fmla="*/ 1131930 w 3420938"/>
                    <a:gd name="connsiteY14" fmla="*/ 444347 h 3851801"/>
                    <a:gd name="connsiteX15" fmla="*/ 1286166 w 3420938"/>
                    <a:gd name="connsiteY15" fmla="*/ 257060 h 3851801"/>
                    <a:gd name="connsiteX16" fmla="*/ 1513848 w 3420938"/>
                    <a:gd name="connsiteY16" fmla="*/ 201976 h 3851801"/>
                    <a:gd name="connsiteX17" fmla="*/ 1698087 w 3420938"/>
                    <a:gd name="connsiteY17" fmla="*/ 31489 h 3851801"/>
                    <a:gd name="connsiteX18" fmla="*/ 1910455 w 3420938"/>
                    <a:gd name="connsiteY18" fmla="*/ 40395 h 3851801"/>
                    <a:gd name="connsiteX19" fmla="*/ 2094070 w 3420938"/>
                    <a:gd name="connsiteY19" fmla="*/ 0 h 3851801"/>
                    <a:gd name="connsiteX20" fmla="*/ 2307063 w 3420938"/>
                    <a:gd name="connsiteY20" fmla="*/ 102824 h 3851801"/>
                    <a:gd name="connsiteX21" fmla="*/ 2520055 w 3420938"/>
                    <a:gd name="connsiteY21" fmla="*/ 91807 h 3851801"/>
                    <a:gd name="connsiteX22" fmla="*/ 2674291 w 3420938"/>
                    <a:gd name="connsiteY22" fmla="*/ 209321 h 3851801"/>
                    <a:gd name="connsiteX23" fmla="*/ 2832200 w 3420938"/>
                    <a:gd name="connsiteY23" fmla="*/ 282766 h 3851801"/>
                    <a:gd name="connsiteX24" fmla="*/ 2942369 w 3420938"/>
                    <a:gd name="connsiteY24" fmla="*/ 378246 h 3851801"/>
                    <a:gd name="connsiteX25" fmla="*/ 3052537 w 3420938"/>
                    <a:gd name="connsiteY25" fmla="*/ 437002 h 3851801"/>
                    <a:gd name="connsiteX26" fmla="*/ 3166926 w 3420938"/>
                    <a:gd name="connsiteY26" fmla="*/ 582019 h 3851801"/>
                    <a:gd name="connsiteX27" fmla="*/ 3193959 w 3420938"/>
                    <a:gd name="connsiteY27" fmla="*/ 996284 h 3851801"/>
                    <a:gd name="connsiteX28" fmla="*/ 3122623 w 3420938"/>
                    <a:gd name="connsiteY28" fmla="*/ 1223263 h 3851801"/>
                    <a:gd name="connsiteX29" fmla="*/ 3265296 w 3420938"/>
                    <a:gd name="connsiteY29" fmla="*/ 1404846 h 3851801"/>
                    <a:gd name="connsiteX30" fmla="*/ 3420938 w 3420938"/>
                    <a:gd name="connsiteY30" fmla="*/ 2208999 h 3851801"/>
                    <a:gd name="connsiteX31" fmla="*/ 3070742 w 3420938"/>
                    <a:gd name="connsiteY31" fmla="*/ 1327025 h 3851801"/>
                    <a:gd name="connsiteX32" fmla="*/ 2882674 w 3420938"/>
                    <a:gd name="connsiteY32" fmla="*/ 1482667 h 3851801"/>
                    <a:gd name="connsiteX33" fmla="*/ 2409262 w 3420938"/>
                    <a:gd name="connsiteY33" fmla="*/ 2494344 h 3851801"/>
                    <a:gd name="connsiteX34" fmla="*/ 2752972 w 3420938"/>
                    <a:gd name="connsiteY34" fmla="*/ 1521578 h 3851801"/>
                    <a:gd name="connsiteX35" fmla="*/ 2422232 w 3420938"/>
                    <a:gd name="connsiteY35" fmla="*/ 1469697 h 3851801"/>
                    <a:gd name="connsiteX36" fmla="*/ 2487083 w 3420938"/>
                    <a:gd name="connsiteY36" fmla="*/ 1586429 h 3851801"/>
                    <a:gd name="connsiteX37" fmla="*/ 2441687 w 3420938"/>
                    <a:gd name="connsiteY37" fmla="*/ 1975535 h 3851801"/>
                    <a:gd name="connsiteX38" fmla="*/ 2376836 w 3420938"/>
                    <a:gd name="connsiteY38" fmla="*/ 1618855 h 3851801"/>
                    <a:gd name="connsiteX39" fmla="*/ 2091491 w 3420938"/>
                    <a:gd name="connsiteY39" fmla="*/ 1495638 h 3851801"/>
                    <a:gd name="connsiteX40" fmla="*/ 2123917 w 3420938"/>
                    <a:gd name="connsiteY40" fmla="*/ 1664250 h 3851801"/>
                    <a:gd name="connsiteX41" fmla="*/ 2331440 w 3420938"/>
                    <a:gd name="connsiteY41" fmla="*/ 2046872 h 3851801"/>
                    <a:gd name="connsiteX42" fmla="*/ 2054593 w 3420938"/>
                    <a:gd name="connsiteY42" fmla="*/ 1673988 h 3851801"/>
                    <a:gd name="connsiteX43" fmla="*/ 1651569 w 3420938"/>
                    <a:gd name="connsiteY43" fmla="*/ 1750949 h 3851801"/>
                    <a:gd name="connsiteX44" fmla="*/ 1462436 w 3420938"/>
                    <a:gd name="connsiteY44" fmla="*/ 1437272 h 3851801"/>
                    <a:gd name="connsiteX45" fmla="*/ 1336816 w 3420938"/>
                    <a:gd name="connsiteY45" fmla="*/ 1465253 h 3851801"/>
                    <a:gd name="connsiteX46" fmla="*/ 1424185 w 3420938"/>
                    <a:gd name="connsiteY46" fmla="*/ 1646539 h 3851801"/>
                    <a:gd name="connsiteX47" fmla="*/ 1450487 w 3420938"/>
                    <a:gd name="connsiteY47" fmla="*/ 1872640 h 3851801"/>
                    <a:gd name="connsiteX48" fmla="*/ 1455951 w 3420938"/>
                    <a:gd name="connsiteY48" fmla="*/ 2487859 h 3851801"/>
                    <a:gd name="connsiteX49" fmla="*/ 1280853 w 3420938"/>
                    <a:gd name="connsiteY49" fmla="*/ 2020931 h 3851801"/>
                    <a:gd name="connsiteX50" fmla="*/ 1274149 w 3420938"/>
                    <a:gd name="connsiteY50" fmla="*/ 1803203 h 3851801"/>
                    <a:gd name="connsiteX51" fmla="*/ 1054455 w 3420938"/>
                    <a:gd name="connsiteY51" fmla="*/ 1598160 h 3851801"/>
                    <a:gd name="connsiteX52" fmla="*/ 889344 w 3420938"/>
                    <a:gd name="connsiteY52" fmla="*/ 1706805 h 3851801"/>
                    <a:gd name="connsiteX53" fmla="*/ 1157636 w 3420938"/>
                    <a:gd name="connsiteY53" fmla="*/ 1949595 h 3851801"/>
                    <a:gd name="connsiteX54" fmla="*/ 1053874 w 3420938"/>
                    <a:gd name="connsiteY54" fmla="*/ 2779689 h 3851801"/>
                    <a:gd name="connsiteX55" fmla="*/ 989966 w 3420938"/>
                    <a:gd name="connsiteY55" fmla="*/ 2283177 h 3851801"/>
                    <a:gd name="connsiteX56" fmla="*/ 1016126 w 3420938"/>
                    <a:gd name="connsiteY56" fmla="*/ 2089787 h 3851801"/>
                    <a:gd name="connsiteX57" fmla="*/ 983379 w 3420938"/>
                    <a:gd name="connsiteY57" fmla="*/ 2047272 h 3851801"/>
                    <a:gd name="connsiteX58" fmla="*/ 777637 w 3420938"/>
                    <a:gd name="connsiteY58" fmla="*/ 1853339 h 3851801"/>
                    <a:gd name="connsiteX59" fmla="*/ 702878 w 3420938"/>
                    <a:gd name="connsiteY59" fmla="*/ 2048693 h 3851801"/>
                    <a:gd name="connsiteX60" fmla="*/ 844530 w 3420938"/>
                    <a:gd name="connsiteY60" fmla="*/ 2332216 h 3851801"/>
                    <a:gd name="connsiteX61" fmla="*/ 881374 w 3420938"/>
                    <a:gd name="connsiteY61" fmla="*/ 2460756 h 3851801"/>
                    <a:gd name="connsiteX62" fmla="*/ 820410 w 3420938"/>
                    <a:gd name="connsiteY62" fmla="*/ 3078003 h 3851801"/>
                    <a:gd name="connsiteX63" fmla="*/ 716649 w 3420938"/>
                    <a:gd name="connsiteY63" fmla="*/ 2688897 h 3851801"/>
                    <a:gd name="connsiteX64" fmla="*/ 738946 w 3420938"/>
                    <a:gd name="connsiteY64" fmla="*/ 2390582 h 3851801"/>
                    <a:gd name="connsiteX65" fmla="*/ 609825 w 3420938"/>
                    <a:gd name="connsiteY65" fmla="*/ 2269627 h 3851801"/>
                    <a:gd name="connsiteX66" fmla="*/ 511314 w 3420938"/>
                    <a:gd name="connsiteY66" fmla="*/ 2409022 h 3851801"/>
                    <a:gd name="connsiteX67" fmla="*/ 563410 w 3420938"/>
                    <a:gd name="connsiteY67" fmla="*/ 2656975 h 3851801"/>
                    <a:gd name="connsiteX68" fmla="*/ 380664 w 3420938"/>
                    <a:gd name="connsiteY68" fmla="*/ 3615466 h 3851801"/>
                    <a:gd name="connsiteX69" fmla="*/ 378402 w 3420938"/>
                    <a:gd name="connsiteY69" fmla="*/ 2954205 h 3851801"/>
                    <a:gd name="connsiteX70" fmla="*/ 170298 w 3420938"/>
                    <a:gd name="connsiteY70" fmla="*/ 3798432 h 3851801"/>
                    <a:gd name="connsiteX71" fmla="*/ 171900 w 3420938"/>
                    <a:gd name="connsiteY71" fmla="*/ 3694089 h 3851801"/>
                    <a:gd name="connsiteX72" fmla="*/ 71199 w 3420938"/>
                    <a:gd name="connsiteY72" fmla="*/ 3851772 h 3851801"/>
                    <a:gd name="connsiteX73" fmla="*/ 114916 w 3420938"/>
                    <a:gd name="connsiteY73" fmla="*/ 3648913 h 3851801"/>
                    <a:gd name="connsiteX74" fmla="*/ 4010 w 3420938"/>
                    <a:gd name="connsiteY74" fmla="*/ 3823352 h 3851801"/>
                    <a:gd name="connsiteX0" fmla="*/ 4010 w 3420938"/>
                    <a:gd name="connsiteY0" fmla="*/ 3823352 h 3851801"/>
                    <a:gd name="connsiteX1" fmla="*/ 70800 w 3420938"/>
                    <a:gd name="connsiteY1" fmla="*/ 3579165 h 3851801"/>
                    <a:gd name="connsiteX2" fmla="*/ 162446 w 3420938"/>
                    <a:gd name="connsiteY2" fmla="*/ 3128790 h 3851801"/>
                    <a:gd name="connsiteX3" fmla="*/ 147699 w 3420938"/>
                    <a:gd name="connsiteY3" fmla="*/ 2646631 h 3851801"/>
                    <a:gd name="connsiteX4" fmla="*/ 195496 w 3420938"/>
                    <a:gd name="connsiteY4" fmla="*/ 2383316 h 3851801"/>
                    <a:gd name="connsiteX5" fmla="*/ 172134 w 3420938"/>
                    <a:gd name="connsiteY5" fmla="*/ 2215329 h 3851801"/>
                    <a:gd name="connsiteX6" fmla="*/ 221202 w 3420938"/>
                    <a:gd name="connsiteY6" fmla="*/ 2078516 h 3851801"/>
                    <a:gd name="connsiteX7" fmla="*/ 206513 w 3420938"/>
                    <a:gd name="connsiteY7" fmla="*/ 1942641 h 3851801"/>
                    <a:gd name="connsiteX8" fmla="*/ 298320 w 3420938"/>
                    <a:gd name="connsiteY8" fmla="*/ 1736993 h 3851801"/>
                    <a:gd name="connsiteX9" fmla="*/ 301993 w 3420938"/>
                    <a:gd name="connsiteY9" fmla="*/ 1454227 h 3851801"/>
                    <a:gd name="connsiteX10" fmla="*/ 437867 w 3420938"/>
                    <a:gd name="connsiteY10" fmla="*/ 1263268 h 3851801"/>
                    <a:gd name="connsiteX11" fmla="*/ 497874 w 3420938"/>
                    <a:gd name="connsiteY11" fmla="*/ 1051994 h 3851801"/>
                    <a:gd name="connsiteX12" fmla="*/ 716961 w 3420938"/>
                    <a:gd name="connsiteY12" fmla="*/ 829937 h 3851801"/>
                    <a:gd name="connsiteX13" fmla="*/ 948316 w 3420938"/>
                    <a:gd name="connsiteY13" fmla="*/ 510448 h 3851801"/>
                    <a:gd name="connsiteX14" fmla="*/ 1131930 w 3420938"/>
                    <a:gd name="connsiteY14" fmla="*/ 444347 h 3851801"/>
                    <a:gd name="connsiteX15" fmla="*/ 1286166 w 3420938"/>
                    <a:gd name="connsiteY15" fmla="*/ 257060 h 3851801"/>
                    <a:gd name="connsiteX16" fmla="*/ 1513848 w 3420938"/>
                    <a:gd name="connsiteY16" fmla="*/ 201976 h 3851801"/>
                    <a:gd name="connsiteX17" fmla="*/ 1698087 w 3420938"/>
                    <a:gd name="connsiteY17" fmla="*/ 31489 h 3851801"/>
                    <a:gd name="connsiteX18" fmla="*/ 1910455 w 3420938"/>
                    <a:gd name="connsiteY18" fmla="*/ 40395 h 3851801"/>
                    <a:gd name="connsiteX19" fmla="*/ 2094070 w 3420938"/>
                    <a:gd name="connsiteY19" fmla="*/ 0 h 3851801"/>
                    <a:gd name="connsiteX20" fmla="*/ 2307063 w 3420938"/>
                    <a:gd name="connsiteY20" fmla="*/ 102824 h 3851801"/>
                    <a:gd name="connsiteX21" fmla="*/ 2520055 w 3420938"/>
                    <a:gd name="connsiteY21" fmla="*/ 91807 h 3851801"/>
                    <a:gd name="connsiteX22" fmla="*/ 2674291 w 3420938"/>
                    <a:gd name="connsiteY22" fmla="*/ 209321 h 3851801"/>
                    <a:gd name="connsiteX23" fmla="*/ 2832200 w 3420938"/>
                    <a:gd name="connsiteY23" fmla="*/ 282766 h 3851801"/>
                    <a:gd name="connsiteX24" fmla="*/ 2942369 w 3420938"/>
                    <a:gd name="connsiteY24" fmla="*/ 378246 h 3851801"/>
                    <a:gd name="connsiteX25" fmla="*/ 3052537 w 3420938"/>
                    <a:gd name="connsiteY25" fmla="*/ 437002 h 3851801"/>
                    <a:gd name="connsiteX26" fmla="*/ 3166926 w 3420938"/>
                    <a:gd name="connsiteY26" fmla="*/ 582019 h 3851801"/>
                    <a:gd name="connsiteX27" fmla="*/ 3193959 w 3420938"/>
                    <a:gd name="connsiteY27" fmla="*/ 996284 h 3851801"/>
                    <a:gd name="connsiteX28" fmla="*/ 3122623 w 3420938"/>
                    <a:gd name="connsiteY28" fmla="*/ 1223263 h 3851801"/>
                    <a:gd name="connsiteX29" fmla="*/ 3265296 w 3420938"/>
                    <a:gd name="connsiteY29" fmla="*/ 1404846 h 3851801"/>
                    <a:gd name="connsiteX30" fmla="*/ 3420938 w 3420938"/>
                    <a:gd name="connsiteY30" fmla="*/ 2208999 h 3851801"/>
                    <a:gd name="connsiteX31" fmla="*/ 3070742 w 3420938"/>
                    <a:gd name="connsiteY31" fmla="*/ 1327025 h 3851801"/>
                    <a:gd name="connsiteX32" fmla="*/ 2882674 w 3420938"/>
                    <a:gd name="connsiteY32" fmla="*/ 1482667 h 3851801"/>
                    <a:gd name="connsiteX33" fmla="*/ 2409262 w 3420938"/>
                    <a:gd name="connsiteY33" fmla="*/ 2494344 h 3851801"/>
                    <a:gd name="connsiteX34" fmla="*/ 2752972 w 3420938"/>
                    <a:gd name="connsiteY34" fmla="*/ 1521578 h 3851801"/>
                    <a:gd name="connsiteX35" fmla="*/ 2422232 w 3420938"/>
                    <a:gd name="connsiteY35" fmla="*/ 1469697 h 3851801"/>
                    <a:gd name="connsiteX36" fmla="*/ 2487083 w 3420938"/>
                    <a:gd name="connsiteY36" fmla="*/ 1586429 h 3851801"/>
                    <a:gd name="connsiteX37" fmla="*/ 2441687 w 3420938"/>
                    <a:gd name="connsiteY37" fmla="*/ 1975535 h 3851801"/>
                    <a:gd name="connsiteX38" fmla="*/ 2376836 w 3420938"/>
                    <a:gd name="connsiteY38" fmla="*/ 1618855 h 3851801"/>
                    <a:gd name="connsiteX39" fmla="*/ 2091491 w 3420938"/>
                    <a:gd name="connsiteY39" fmla="*/ 1495638 h 3851801"/>
                    <a:gd name="connsiteX40" fmla="*/ 2123917 w 3420938"/>
                    <a:gd name="connsiteY40" fmla="*/ 1664250 h 3851801"/>
                    <a:gd name="connsiteX41" fmla="*/ 2331440 w 3420938"/>
                    <a:gd name="connsiteY41" fmla="*/ 2046872 h 3851801"/>
                    <a:gd name="connsiteX42" fmla="*/ 2054593 w 3420938"/>
                    <a:gd name="connsiteY42" fmla="*/ 1673988 h 3851801"/>
                    <a:gd name="connsiteX43" fmla="*/ 1651569 w 3420938"/>
                    <a:gd name="connsiteY43" fmla="*/ 1750949 h 3851801"/>
                    <a:gd name="connsiteX44" fmla="*/ 1462436 w 3420938"/>
                    <a:gd name="connsiteY44" fmla="*/ 1437272 h 3851801"/>
                    <a:gd name="connsiteX45" fmla="*/ 1336816 w 3420938"/>
                    <a:gd name="connsiteY45" fmla="*/ 1465253 h 3851801"/>
                    <a:gd name="connsiteX46" fmla="*/ 1424185 w 3420938"/>
                    <a:gd name="connsiteY46" fmla="*/ 1646539 h 3851801"/>
                    <a:gd name="connsiteX47" fmla="*/ 1450487 w 3420938"/>
                    <a:gd name="connsiteY47" fmla="*/ 1872640 h 3851801"/>
                    <a:gd name="connsiteX48" fmla="*/ 1455951 w 3420938"/>
                    <a:gd name="connsiteY48" fmla="*/ 2487859 h 3851801"/>
                    <a:gd name="connsiteX49" fmla="*/ 1280853 w 3420938"/>
                    <a:gd name="connsiteY49" fmla="*/ 2020931 h 3851801"/>
                    <a:gd name="connsiteX50" fmla="*/ 1274149 w 3420938"/>
                    <a:gd name="connsiteY50" fmla="*/ 1803203 h 3851801"/>
                    <a:gd name="connsiteX51" fmla="*/ 1054455 w 3420938"/>
                    <a:gd name="connsiteY51" fmla="*/ 1598160 h 3851801"/>
                    <a:gd name="connsiteX52" fmla="*/ 889344 w 3420938"/>
                    <a:gd name="connsiteY52" fmla="*/ 1706805 h 3851801"/>
                    <a:gd name="connsiteX53" fmla="*/ 1157636 w 3420938"/>
                    <a:gd name="connsiteY53" fmla="*/ 1949595 h 3851801"/>
                    <a:gd name="connsiteX54" fmla="*/ 1053874 w 3420938"/>
                    <a:gd name="connsiteY54" fmla="*/ 2779689 h 3851801"/>
                    <a:gd name="connsiteX55" fmla="*/ 989966 w 3420938"/>
                    <a:gd name="connsiteY55" fmla="*/ 2283177 h 3851801"/>
                    <a:gd name="connsiteX56" fmla="*/ 1016126 w 3420938"/>
                    <a:gd name="connsiteY56" fmla="*/ 2089787 h 3851801"/>
                    <a:gd name="connsiteX57" fmla="*/ 983379 w 3420938"/>
                    <a:gd name="connsiteY57" fmla="*/ 2047272 h 3851801"/>
                    <a:gd name="connsiteX58" fmla="*/ 777637 w 3420938"/>
                    <a:gd name="connsiteY58" fmla="*/ 1853339 h 3851801"/>
                    <a:gd name="connsiteX59" fmla="*/ 702878 w 3420938"/>
                    <a:gd name="connsiteY59" fmla="*/ 2048693 h 3851801"/>
                    <a:gd name="connsiteX60" fmla="*/ 844530 w 3420938"/>
                    <a:gd name="connsiteY60" fmla="*/ 2332216 h 3851801"/>
                    <a:gd name="connsiteX61" fmla="*/ 881374 w 3420938"/>
                    <a:gd name="connsiteY61" fmla="*/ 2460756 h 3851801"/>
                    <a:gd name="connsiteX62" fmla="*/ 820410 w 3420938"/>
                    <a:gd name="connsiteY62" fmla="*/ 3078003 h 3851801"/>
                    <a:gd name="connsiteX63" fmla="*/ 716649 w 3420938"/>
                    <a:gd name="connsiteY63" fmla="*/ 2688897 h 3851801"/>
                    <a:gd name="connsiteX64" fmla="*/ 738946 w 3420938"/>
                    <a:gd name="connsiteY64" fmla="*/ 2390582 h 3851801"/>
                    <a:gd name="connsiteX65" fmla="*/ 609825 w 3420938"/>
                    <a:gd name="connsiteY65" fmla="*/ 2269627 h 3851801"/>
                    <a:gd name="connsiteX66" fmla="*/ 511314 w 3420938"/>
                    <a:gd name="connsiteY66" fmla="*/ 2409022 h 3851801"/>
                    <a:gd name="connsiteX67" fmla="*/ 563410 w 3420938"/>
                    <a:gd name="connsiteY67" fmla="*/ 2656975 h 3851801"/>
                    <a:gd name="connsiteX68" fmla="*/ 380664 w 3420938"/>
                    <a:gd name="connsiteY68" fmla="*/ 3615466 h 3851801"/>
                    <a:gd name="connsiteX69" fmla="*/ 378402 w 3420938"/>
                    <a:gd name="connsiteY69" fmla="*/ 2954205 h 3851801"/>
                    <a:gd name="connsiteX70" fmla="*/ 170298 w 3420938"/>
                    <a:gd name="connsiteY70" fmla="*/ 3798432 h 3851801"/>
                    <a:gd name="connsiteX71" fmla="*/ 171900 w 3420938"/>
                    <a:gd name="connsiteY71" fmla="*/ 3694089 h 3851801"/>
                    <a:gd name="connsiteX72" fmla="*/ 71199 w 3420938"/>
                    <a:gd name="connsiteY72" fmla="*/ 3851772 h 3851801"/>
                    <a:gd name="connsiteX73" fmla="*/ 114916 w 3420938"/>
                    <a:gd name="connsiteY73" fmla="*/ 3648913 h 3851801"/>
                    <a:gd name="connsiteX74" fmla="*/ 4010 w 3420938"/>
                    <a:gd name="connsiteY74" fmla="*/ 3823352 h 3851801"/>
                    <a:gd name="connsiteX0" fmla="*/ 4010 w 3420938"/>
                    <a:gd name="connsiteY0" fmla="*/ 3823352 h 3851801"/>
                    <a:gd name="connsiteX1" fmla="*/ 70800 w 3420938"/>
                    <a:gd name="connsiteY1" fmla="*/ 3579165 h 3851801"/>
                    <a:gd name="connsiteX2" fmla="*/ 162446 w 3420938"/>
                    <a:gd name="connsiteY2" fmla="*/ 3128790 h 3851801"/>
                    <a:gd name="connsiteX3" fmla="*/ 147699 w 3420938"/>
                    <a:gd name="connsiteY3" fmla="*/ 2646631 h 3851801"/>
                    <a:gd name="connsiteX4" fmla="*/ 195496 w 3420938"/>
                    <a:gd name="connsiteY4" fmla="*/ 2383316 h 3851801"/>
                    <a:gd name="connsiteX5" fmla="*/ 172134 w 3420938"/>
                    <a:gd name="connsiteY5" fmla="*/ 2215329 h 3851801"/>
                    <a:gd name="connsiteX6" fmla="*/ 221202 w 3420938"/>
                    <a:gd name="connsiteY6" fmla="*/ 2078516 h 3851801"/>
                    <a:gd name="connsiteX7" fmla="*/ 206513 w 3420938"/>
                    <a:gd name="connsiteY7" fmla="*/ 1942641 h 3851801"/>
                    <a:gd name="connsiteX8" fmla="*/ 298320 w 3420938"/>
                    <a:gd name="connsiteY8" fmla="*/ 1736993 h 3851801"/>
                    <a:gd name="connsiteX9" fmla="*/ 301993 w 3420938"/>
                    <a:gd name="connsiteY9" fmla="*/ 1454227 h 3851801"/>
                    <a:gd name="connsiteX10" fmla="*/ 437867 w 3420938"/>
                    <a:gd name="connsiteY10" fmla="*/ 1263268 h 3851801"/>
                    <a:gd name="connsiteX11" fmla="*/ 497874 w 3420938"/>
                    <a:gd name="connsiteY11" fmla="*/ 1051994 h 3851801"/>
                    <a:gd name="connsiteX12" fmla="*/ 716961 w 3420938"/>
                    <a:gd name="connsiteY12" fmla="*/ 829937 h 3851801"/>
                    <a:gd name="connsiteX13" fmla="*/ 948316 w 3420938"/>
                    <a:gd name="connsiteY13" fmla="*/ 510448 h 3851801"/>
                    <a:gd name="connsiteX14" fmla="*/ 1131930 w 3420938"/>
                    <a:gd name="connsiteY14" fmla="*/ 444347 h 3851801"/>
                    <a:gd name="connsiteX15" fmla="*/ 1286166 w 3420938"/>
                    <a:gd name="connsiteY15" fmla="*/ 257060 h 3851801"/>
                    <a:gd name="connsiteX16" fmla="*/ 1513848 w 3420938"/>
                    <a:gd name="connsiteY16" fmla="*/ 201976 h 3851801"/>
                    <a:gd name="connsiteX17" fmla="*/ 1698087 w 3420938"/>
                    <a:gd name="connsiteY17" fmla="*/ 31489 h 3851801"/>
                    <a:gd name="connsiteX18" fmla="*/ 1910455 w 3420938"/>
                    <a:gd name="connsiteY18" fmla="*/ 40395 h 3851801"/>
                    <a:gd name="connsiteX19" fmla="*/ 2094070 w 3420938"/>
                    <a:gd name="connsiteY19" fmla="*/ 0 h 3851801"/>
                    <a:gd name="connsiteX20" fmla="*/ 2307063 w 3420938"/>
                    <a:gd name="connsiteY20" fmla="*/ 102824 h 3851801"/>
                    <a:gd name="connsiteX21" fmla="*/ 2520055 w 3420938"/>
                    <a:gd name="connsiteY21" fmla="*/ 91807 h 3851801"/>
                    <a:gd name="connsiteX22" fmla="*/ 2674291 w 3420938"/>
                    <a:gd name="connsiteY22" fmla="*/ 209321 h 3851801"/>
                    <a:gd name="connsiteX23" fmla="*/ 2832200 w 3420938"/>
                    <a:gd name="connsiteY23" fmla="*/ 282766 h 3851801"/>
                    <a:gd name="connsiteX24" fmla="*/ 2942369 w 3420938"/>
                    <a:gd name="connsiteY24" fmla="*/ 378246 h 3851801"/>
                    <a:gd name="connsiteX25" fmla="*/ 3052537 w 3420938"/>
                    <a:gd name="connsiteY25" fmla="*/ 437002 h 3851801"/>
                    <a:gd name="connsiteX26" fmla="*/ 3166926 w 3420938"/>
                    <a:gd name="connsiteY26" fmla="*/ 582019 h 3851801"/>
                    <a:gd name="connsiteX27" fmla="*/ 3193959 w 3420938"/>
                    <a:gd name="connsiteY27" fmla="*/ 996284 h 3851801"/>
                    <a:gd name="connsiteX28" fmla="*/ 3122623 w 3420938"/>
                    <a:gd name="connsiteY28" fmla="*/ 1223263 h 3851801"/>
                    <a:gd name="connsiteX29" fmla="*/ 3265296 w 3420938"/>
                    <a:gd name="connsiteY29" fmla="*/ 1404846 h 3851801"/>
                    <a:gd name="connsiteX30" fmla="*/ 3420938 w 3420938"/>
                    <a:gd name="connsiteY30" fmla="*/ 2208999 h 3851801"/>
                    <a:gd name="connsiteX31" fmla="*/ 3070742 w 3420938"/>
                    <a:gd name="connsiteY31" fmla="*/ 1327025 h 3851801"/>
                    <a:gd name="connsiteX32" fmla="*/ 2882674 w 3420938"/>
                    <a:gd name="connsiteY32" fmla="*/ 1482667 h 3851801"/>
                    <a:gd name="connsiteX33" fmla="*/ 2409262 w 3420938"/>
                    <a:gd name="connsiteY33" fmla="*/ 2494344 h 3851801"/>
                    <a:gd name="connsiteX34" fmla="*/ 2752972 w 3420938"/>
                    <a:gd name="connsiteY34" fmla="*/ 1521578 h 3851801"/>
                    <a:gd name="connsiteX35" fmla="*/ 2422232 w 3420938"/>
                    <a:gd name="connsiteY35" fmla="*/ 1469697 h 3851801"/>
                    <a:gd name="connsiteX36" fmla="*/ 2487083 w 3420938"/>
                    <a:gd name="connsiteY36" fmla="*/ 1586429 h 3851801"/>
                    <a:gd name="connsiteX37" fmla="*/ 2441687 w 3420938"/>
                    <a:gd name="connsiteY37" fmla="*/ 1975535 h 3851801"/>
                    <a:gd name="connsiteX38" fmla="*/ 2376836 w 3420938"/>
                    <a:gd name="connsiteY38" fmla="*/ 1618855 h 3851801"/>
                    <a:gd name="connsiteX39" fmla="*/ 2091491 w 3420938"/>
                    <a:gd name="connsiteY39" fmla="*/ 1495638 h 3851801"/>
                    <a:gd name="connsiteX40" fmla="*/ 2123917 w 3420938"/>
                    <a:gd name="connsiteY40" fmla="*/ 1664250 h 3851801"/>
                    <a:gd name="connsiteX41" fmla="*/ 2331440 w 3420938"/>
                    <a:gd name="connsiteY41" fmla="*/ 2046872 h 3851801"/>
                    <a:gd name="connsiteX42" fmla="*/ 2054593 w 3420938"/>
                    <a:gd name="connsiteY42" fmla="*/ 1673988 h 3851801"/>
                    <a:gd name="connsiteX43" fmla="*/ 1651569 w 3420938"/>
                    <a:gd name="connsiteY43" fmla="*/ 1750949 h 3851801"/>
                    <a:gd name="connsiteX44" fmla="*/ 1462436 w 3420938"/>
                    <a:gd name="connsiteY44" fmla="*/ 1437272 h 3851801"/>
                    <a:gd name="connsiteX45" fmla="*/ 1336816 w 3420938"/>
                    <a:gd name="connsiteY45" fmla="*/ 1465253 h 3851801"/>
                    <a:gd name="connsiteX46" fmla="*/ 1424185 w 3420938"/>
                    <a:gd name="connsiteY46" fmla="*/ 1646539 h 3851801"/>
                    <a:gd name="connsiteX47" fmla="*/ 1450487 w 3420938"/>
                    <a:gd name="connsiteY47" fmla="*/ 1872640 h 3851801"/>
                    <a:gd name="connsiteX48" fmla="*/ 1455951 w 3420938"/>
                    <a:gd name="connsiteY48" fmla="*/ 2487859 h 3851801"/>
                    <a:gd name="connsiteX49" fmla="*/ 1280853 w 3420938"/>
                    <a:gd name="connsiteY49" fmla="*/ 2020931 h 3851801"/>
                    <a:gd name="connsiteX50" fmla="*/ 1274149 w 3420938"/>
                    <a:gd name="connsiteY50" fmla="*/ 1803203 h 3851801"/>
                    <a:gd name="connsiteX51" fmla="*/ 1054455 w 3420938"/>
                    <a:gd name="connsiteY51" fmla="*/ 1598160 h 3851801"/>
                    <a:gd name="connsiteX52" fmla="*/ 889344 w 3420938"/>
                    <a:gd name="connsiteY52" fmla="*/ 1706805 h 3851801"/>
                    <a:gd name="connsiteX53" fmla="*/ 1157636 w 3420938"/>
                    <a:gd name="connsiteY53" fmla="*/ 1949595 h 3851801"/>
                    <a:gd name="connsiteX54" fmla="*/ 1053874 w 3420938"/>
                    <a:gd name="connsiteY54" fmla="*/ 2779689 h 3851801"/>
                    <a:gd name="connsiteX55" fmla="*/ 989966 w 3420938"/>
                    <a:gd name="connsiteY55" fmla="*/ 2283177 h 3851801"/>
                    <a:gd name="connsiteX56" fmla="*/ 1016126 w 3420938"/>
                    <a:gd name="connsiteY56" fmla="*/ 2089787 h 3851801"/>
                    <a:gd name="connsiteX57" fmla="*/ 983379 w 3420938"/>
                    <a:gd name="connsiteY57" fmla="*/ 2047272 h 3851801"/>
                    <a:gd name="connsiteX58" fmla="*/ 777637 w 3420938"/>
                    <a:gd name="connsiteY58" fmla="*/ 1853339 h 3851801"/>
                    <a:gd name="connsiteX59" fmla="*/ 702878 w 3420938"/>
                    <a:gd name="connsiteY59" fmla="*/ 2048693 h 3851801"/>
                    <a:gd name="connsiteX60" fmla="*/ 844530 w 3420938"/>
                    <a:gd name="connsiteY60" fmla="*/ 2332216 h 3851801"/>
                    <a:gd name="connsiteX61" fmla="*/ 881374 w 3420938"/>
                    <a:gd name="connsiteY61" fmla="*/ 2460756 h 3851801"/>
                    <a:gd name="connsiteX62" fmla="*/ 820410 w 3420938"/>
                    <a:gd name="connsiteY62" fmla="*/ 3078003 h 3851801"/>
                    <a:gd name="connsiteX63" fmla="*/ 716649 w 3420938"/>
                    <a:gd name="connsiteY63" fmla="*/ 2688897 h 3851801"/>
                    <a:gd name="connsiteX64" fmla="*/ 738946 w 3420938"/>
                    <a:gd name="connsiteY64" fmla="*/ 2390582 h 3851801"/>
                    <a:gd name="connsiteX65" fmla="*/ 609825 w 3420938"/>
                    <a:gd name="connsiteY65" fmla="*/ 2269627 h 3851801"/>
                    <a:gd name="connsiteX66" fmla="*/ 511314 w 3420938"/>
                    <a:gd name="connsiteY66" fmla="*/ 2409022 h 3851801"/>
                    <a:gd name="connsiteX67" fmla="*/ 563410 w 3420938"/>
                    <a:gd name="connsiteY67" fmla="*/ 2656975 h 3851801"/>
                    <a:gd name="connsiteX68" fmla="*/ 380664 w 3420938"/>
                    <a:gd name="connsiteY68" fmla="*/ 3615466 h 3851801"/>
                    <a:gd name="connsiteX69" fmla="*/ 378402 w 3420938"/>
                    <a:gd name="connsiteY69" fmla="*/ 2954205 h 3851801"/>
                    <a:gd name="connsiteX70" fmla="*/ 170298 w 3420938"/>
                    <a:gd name="connsiteY70" fmla="*/ 3798432 h 3851801"/>
                    <a:gd name="connsiteX71" fmla="*/ 171900 w 3420938"/>
                    <a:gd name="connsiteY71" fmla="*/ 3694089 h 3851801"/>
                    <a:gd name="connsiteX72" fmla="*/ 71199 w 3420938"/>
                    <a:gd name="connsiteY72" fmla="*/ 3851772 h 3851801"/>
                    <a:gd name="connsiteX73" fmla="*/ 114916 w 3420938"/>
                    <a:gd name="connsiteY73" fmla="*/ 3648913 h 3851801"/>
                    <a:gd name="connsiteX74" fmla="*/ 4010 w 3420938"/>
                    <a:gd name="connsiteY74" fmla="*/ 3823352 h 3851801"/>
                    <a:gd name="connsiteX0" fmla="*/ 4010 w 3420938"/>
                    <a:gd name="connsiteY0" fmla="*/ 3823352 h 3851801"/>
                    <a:gd name="connsiteX1" fmla="*/ 70800 w 3420938"/>
                    <a:gd name="connsiteY1" fmla="*/ 3579165 h 3851801"/>
                    <a:gd name="connsiteX2" fmla="*/ 162446 w 3420938"/>
                    <a:gd name="connsiteY2" fmla="*/ 3128790 h 3851801"/>
                    <a:gd name="connsiteX3" fmla="*/ 147699 w 3420938"/>
                    <a:gd name="connsiteY3" fmla="*/ 2646631 h 3851801"/>
                    <a:gd name="connsiteX4" fmla="*/ 195496 w 3420938"/>
                    <a:gd name="connsiteY4" fmla="*/ 2383316 h 3851801"/>
                    <a:gd name="connsiteX5" fmla="*/ 172134 w 3420938"/>
                    <a:gd name="connsiteY5" fmla="*/ 2215329 h 3851801"/>
                    <a:gd name="connsiteX6" fmla="*/ 221202 w 3420938"/>
                    <a:gd name="connsiteY6" fmla="*/ 2078516 h 3851801"/>
                    <a:gd name="connsiteX7" fmla="*/ 206513 w 3420938"/>
                    <a:gd name="connsiteY7" fmla="*/ 1942641 h 3851801"/>
                    <a:gd name="connsiteX8" fmla="*/ 298320 w 3420938"/>
                    <a:gd name="connsiteY8" fmla="*/ 1736993 h 3851801"/>
                    <a:gd name="connsiteX9" fmla="*/ 301993 w 3420938"/>
                    <a:gd name="connsiteY9" fmla="*/ 1454227 h 3851801"/>
                    <a:gd name="connsiteX10" fmla="*/ 437867 w 3420938"/>
                    <a:gd name="connsiteY10" fmla="*/ 1263268 h 3851801"/>
                    <a:gd name="connsiteX11" fmla="*/ 497874 w 3420938"/>
                    <a:gd name="connsiteY11" fmla="*/ 1051994 h 3851801"/>
                    <a:gd name="connsiteX12" fmla="*/ 716961 w 3420938"/>
                    <a:gd name="connsiteY12" fmla="*/ 829937 h 3851801"/>
                    <a:gd name="connsiteX13" fmla="*/ 948316 w 3420938"/>
                    <a:gd name="connsiteY13" fmla="*/ 510448 h 3851801"/>
                    <a:gd name="connsiteX14" fmla="*/ 1131930 w 3420938"/>
                    <a:gd name="connsiteY14" fmla="*/ 444347 h 3851801"/>
                    <a:gd name="connsiteX15" fmla="*/ 1286166 w 3420938"/>
                    <a:gd name="connsiteY15" fmla="*/ 257060 h 3851801"/>
                    <a:gd name="connsiteX16" fmla="*/ 1513848 w 3420938"/>
                    <a:gd name="connsiteY16" fmla="*/ 201976 h 3851801"/>
                    <a:gd name="connsiteX17" fmla="*/ 1698087 w 3420938"/>
                    <a:gd name="connsiteY17" fmla="*/ 31489 h 3851801"/>
                    <a:gd name="connsiteX18" fmla="*/ 1910455 w 3420938"/>
                    <a:gd name="connsiteY18" fmla="*/ 40395 h 3851801"/>
                    <a:gd name="connsiteX19" fmla="*/ 2094070 w 3420938"/>
                    <a:gd name="connsiteY19" fmla="*/ 0 h 3851801"/>
                    <a:gd name="connsiteX20" fmla="*/ 2307063 w 3420938"/>
                    <a:gd name="connsiteY20" fmla="*/ 102824 h 3851801"/>
                    <a:gd name="connsiteX21" fmla="*/ 2520055 w 3420938"/>
                    <a:gd name="connsiteY21" fmla="*/ 91807 h 3851801"/>
                    <a:gd name="connsiteX22" fmla="*/ 2674291 w 3420938"/>
                    <a:gd name="connsiteY22" fmla="*/ 209321 h 3851801"/>
                    <a:gd name="connsiteX23" fmla="*/ 2832200 w 3420938"/>
                    <a:gd name="connsiteY23" fmla="*/ 282766 h 3851801"/>
                    <a:gd name="connsiteX24" fmla="*/ 2942369 w 3420938"/>
                    <a:gd name="connsiteY24" fmla="*/ 378246 h 3851801"/>
                    <a:gd name="connsiteX25" fmla="*/ 3052537 w 3420938"/>
                    <a:gd name="connsiteY25" fmla="*/ 437002 h 3851801"/>
                    <a:gd name="connsiteX26" fmla="*/ 3166926 w 3420938"/>
                    <a:gd name="connsiteY26" fmla="*/ 582019 h 3851801"/>
                    <a:gd name="connsiteX27" fmla="*/ 3193959 w 3420938"/>
                    <a:gd name="connsiteY27" fmla="*/ 996284 h 3851801"/>
                    <a:gd name="connsiteX28" fmla="*/ 3122623 w 3420938"/>
                    <a:gd name="connsiteY28" fmla="*/ 1223263 h 3851801"/>
                    <a:gd name="connsiteX29" fmla="*/ 3265296 w 3420938"/>
                    <a:gd name="connsiteY29" fmla="*/ 1404846 h 3851801"/>
                    <a:gd name="connsiteX30" fmla="*/ 3420938 w 3420938"/>
                    <a:gd name="connsiteY30" fmla="*/ 2208999 h 3851801"/>
                    <a:gd name="connsiteX31" fmla="*/ 3070742 w 3420938"/>
                    <a:gd name="connsiteY31" fmla="*/ 1327025 h 3851801"/>
                    <a:gd name="connsiteX32" fmla="*/ 2882674 w 3420938"/>
                    <a:gd name="connsiteY32" fmla="*/ 1482667 h 3851801"/>
                    <a:gd name="connsiteX33" fmla="*/ 2409262 w 3420938"/>
                    <a:gd name="connsiteY33" fmla="*/ 2494344 h 3851801"/>
                    <a:gd name="connsiteX34" fmla="*/ 2752972 w 3420938"/>
                    <a:gd name="connsiteY34" fmla="*/ 1521578 h 3851801"/>
                    <a:gd name="connsiteX35" fmla="*/ 2422232 w 3420938"/>
                    <a:gd name="connsiteY35" fmla="*/ 1469697 h 3851801"/>
                    <a:gd name="connsiteX36" fmla="*/ 2487083 w 3420938"/>
                    <a:gd name="connsiteY36" fmla="*/ 1586429 h 3851801"/>
                    <a:gd name="connsiteX37" fmla="*/ 2441687 w 3420938"/>
                    <a:gd name="connsiteY37" fmla="*/ 1975535 h 3851801"/>
                    <a:gd name="connsiteX38" fmla="*/ 2376836 w 3420938"/>
                    <a:gd name="connsiteY38" fmla="*/ 1618855 h 3851801"/>
                    <a:gd name="connsiteX39" fmla="*/ 2091491 w 3420938"/>
                    <a:gd name="connsiteY39" fmla="*/ 1495638 h 3851801"/>
                    <a:gd name="connsiteX40" fmla="*/ 2123917 w 3420938"/>
                    <a:gd name="connsiteY40" fmla="*/ 1664250 h 3851801"/>
                    <a:gd name="connsiteX41" fmla="*/ 2331440 w 3420938"/>
                    <a:gd name="connsiteY41" fmla="*/ 2046872 h 3851801"/>
                    <a:gd name="connsiteX42" fmla="*/ 2054593 w 3420938"/>
                    <a:gd name="connsiteY42" fmla="*/ 1673988 h 3851801"/>
                    <a:gd name="connsiteX43" fmla="*/ 1651569 w 3420938"/>
                    <a:gd name="connsiteY43" fmla="*/ 1750949 h 3851801"/>
                    <a:gd name="connsiteX44" fmla="*/ 1462436 w 3420938"/>
                    <a:gd name="connsiteY44" fmla="*/ 1437272 h 3851801"/>
                    <a:gd name="connsiteX45" fmla="*/ 1336816 w 3420938"/>
                    <a:gd name="connsiteY45" fmla="*/ 1465253 h 3851801"/>
                    <a:gd name="connsiteX46" fmla="*/ 1424185 w 3420938"/>
                    <a:gd name="connsiteY46" fmla="*/ 1646539 h 3851801"/>
                    <a:gd name="connsiteX47" fmla="*/ 1450487 w 3420938"/>
                    <a:gd name="connsiteY47" fmla="*/ 1872640 h 3851801"/>
                    <a:gd name="connsiteX48" fmla="*/ 1455951 w 3420938"/>
                    <a:gd name="connsiteY48" fmla="*/ 2487859 h 3851801"/>
                    <a:gd name="connsiteX49" fmla="*/ 1280853 w 3420938"/>
                    <a:gd name="connsiteY49" fmla="*/ 2020931 h 3851801"/>
                    <a:gd name="connsiteX50" fmla="*/ 1274149 w 3420938"/>
                    <a:gd name="connsiteY50" fmla="*/ 1803203 h 3851801"/>
                    <a:gd name="connsiteX51" fmla="*/ 1054455 w 3420938"/>
                    <a:gd name="connsiteY51" fmla="*/ 1598160 h 3851801"/>
                    <a:gd name="connsiteX52" fmla="*/ 889344 w 3420938"/>
                    <a:gd name="connsiteY52" fmla="*/ 1706805 h 3851801"/>
                    <a:gd name="connsiteX53" fmla="*/ 1157636 w 3420938"/>
                    <a:gd name="connsiteY53" fmla="*/ 1949595 h 3851801"/>
                    <a:gd name="connsiteX54" fmla="*/ 1053874 w 3420938"/>
                    <a:gd name="connsiteY54" fmla="*/ 2779689 h 3851801"/>
                    <a:gd name="connsiteX55" fmla="*/ 989966 w 3420938"/>
                    <a:gd name="connsiteY55" fmla="*/ 2283177 h 3851801"/>
                    <a:gd name="connsiteX56" fmla="*/ 1016126 w 3420938"/>
                    <a:gd name="connsiteY56" fmla="*/ 2089787 h 3851801"/>
                    <a:gd name="connsiteX57" fmla="*/ 983379 w 3420938"/>
                    <a:gd name="connsiteY57" fmla="*/ 2047272 h 3851801"/>
                    <a:gd name="connsiteX58" fmla="*/ 777637 w 3420938"/>
                    <a:gd name="connsiteY58" fmla="*/ 1853339 h 3851801"/>
                    <a:gd name="connsiteX59" fmla="*/ 702878 w 3420938"/>
                    <a:gd name="connsiteY59" fmla="*/ 2048693 h 3851801"/>
                    <a:gd name="connsiteX60" fmla="*/ 844530 w 3420938"/>
                    <a:gd name="connsiteY60" fmla="*/ 2332216 h 3851801"/>
                    <a:gd name="connsiteX61" fmla="*/ 881374 w 3420938"/>
                    <a:gd name="connsiteY61" fmla="*/ 2460756 h 3851801"/>
                    <a:gd name="connsiteX62" fmla="*/ 820410 w 3420938"/>
                    <a:gd name="connsiteY62" fmla="*/ 3078003 h 3851801"/>
                    <a:gd name="connsiteX63" fmla="*/ 716649 w 3420938"/>
                    <a:gd name="connsiteY63" fmla="*/ 2688897 h 3851801"/>
                    <a:gd name="connsiteX64" fmla="*/ 738946 w 3420938"/>
                    <a:gd name="connsiteY64" fmla="*/ 2390582 h 3851801"/>
                    <a:gd name="connsiteX65" fmla="*/ 609825 w 3420938"/>
                    <a:gd name="connsiteY65" fmla="*/ 2269627 h 3851801"/>
                    <a:gd name="connsiteX66" fmla="*/ 511314 w 3420938"/>
                    <a:gd name="connsiteY66" fmla="*/ 2409022 h 3851801"/>
                    <a:gd name="connsiteX67" fmla="*/ 563410 w 3420938"/>
                    <a:gd name="connsiteY67" fmla="*/ 2656975 h 3851801"/>
                    <a:gd name="connsiteX68" fmla="*/ 380664 w 3420938"/>
                    <a:gd name="connsiteY68" fmla="*/ 3615466 h 3851801"/>
                    <a:gd name="connsiteX69" fmla="*/ 378402 w 3420938"/>
                    <a:gd name="connsiteY69" fmla="*/ 2954205 h 3851801"/>
                    <a:gd name="connsiteX70" fmla="*/ 170298 w 3420938"/>
                    <a:gd name="connsiteY70" fmla="*/ 3798432 h 3851801"/>
                    <a:gd name="connsiteX71" fmla="*/ 171900 w 3420938"/>
                    <a:gd name="connsiteY71" fmla="*/ 3694089 h 3851801"/>
                    <a:gd name="connsiteX72" fmla="*/ 71199 w 3420938"/>
                    <a:gd name="connsiteY72" fmla="*/ 3851772 h 3851801"/>
                    <a:gd name="connsiteX73" fmla="*/ 114916 w 3420938"/>
                    <a:gd name="connsiteY73" fmla="*/ 3648913 h 3851801"/>
                    <a:gd name="connsiteX74" fmla="*/ 4010 w 3420938"/>
                    <a:gd name="connsiteY74" fmla="*/ 3823352 h 3851801"/>
                    <a:gd name="connsiteX0" fmla="*/ 4010 w 3420938"/>
                    <a:gd name="connsiteY0" fmla="*/ 3823352 h 3851801"/>
                    <a:gd name="connsiteX1" fmla="*/ 70800 w 3420938"/>
                    <a:gd name="connsiteY1" fmla="*/ 3579165 h 3851801"/>
                    <a:gd name="connsiteX2" fmla="*/ 162446 w 3420938"/>
                    <a:gd name="connsiteY2" fmla="*/ 3128790 h 3851801"/>
                    <a:gd name="connsiteX3" fmla="*/ 147699 w 3420938"/>
                    <a:gd name="connsiteY3" fmla="*/ 2646631 h 3851801"/>
                    <a:gd name="connsiteX4" fmla="*/ 195496 w 3420938"/>
                    <a:gd name="connsiteY4" fmla="*/ 2383316 h 3851801"/>
                    <a:gd name="connsiteX5" fmla="*/ 150276 w 3420938"/>
                    <a:gd name="connsiteY5" fmla="*/ 2240830 h 3851801"/>
                    <a:gd name="connsiteX6" fmla="*/ 221202 w 3420938"/>
                    <a:gd name="connsiteY6" fmla="*/ 2078516 h 3851801"/>
                    <a:gd name="connsiteX7" fmla="*/ 206513 w 3420938"/>
                    <a:gd name="connsiteY7" fmla="*/ 1942641 h 3851801"/>
                    <a:gd name="connsiteX8" fmla="*/ 298320 w 3420938"/>
                    <a:gd name="connsiteY8" fmla="*/ 1736993 h 3851801"/>
                    <a:gd name="connsiteX9" fmla="*/ 301993 w 3420938"/>
                    <a:gd name="connsiteY9" fmla="*/ 1454227 h 3851801"/>
                    <a:gd name="connsiteX10" fmla="*/ 437867 w 3420938"/>
                    <a:gd name="connsiteY10" fmla="*/ 1263268 h 3851801"/>
                    <a:gd name="connsiteX11" fmla="*/ 497874 w 3420938"/>
                    <a:gd name="connsiteY11" fmla="*/ 1051994 h 3851801"/>
                    <a:gd name="connsiteX12" fmla="*/ 716961 w 3420938"/>
                    <a:gd name="connsiteY12" fmla="*/ 829937 h 3851801"/>
                    <a:gd name="connsiteX13" fmla="*/ 948316 w 3420938"/>
                    <a:gd name="connsiteY13" fmla="*/ 510448 h 3851801"/>
                    <a:gd name="connsiteX14" fmla="*/ 1131930 w 3420938"/>
                    <a:gd name="connsiteY14" fmla="*/ 444347 h 3851801"/>
                    <a:gd name="connsiteX15" fmla="*/ 1286166 w 3420938"/>
                    <a:gd name="connsiteY15" fmla="*/ 257060 h 3851801"/>
                    <a:gd name="connsiteX16" fmla="*/ 1513848 w 3420938"/>
                    <a:gd name="connsiteY16" fmla="*/ 201976 h 3851801"/>
                    <a:gd name="connsiteX17" fmla="*/ 1698087 w 3420938"/>
                    <a:gd name="connsiteY17" fmla="*/ 31489 h 3851801"/>
                    <a:gd name="connsiteX18" fmla="*/ 1910455 w 3420938"/>
                    <a:gd name="connsiteY18" fmla="*/ 40395 h 3851801"/>
                    <a:gd name="connsiteX19" fmla="*/ 2094070 w 3420938"/>
                    <a:gd name="connsiteY19" fmla="*/ 0 h 3851801"/>
                    <a:gd name="connsiteX20" fmla="*/ 2307063 w 3420938"/>
                    <a:gd name="connsiteY20" fmla="*/ 102824 h 3851801"/>
                    <a:gd name="connsiteX21" fmla="*/ 2520055 w 3420938"/>
                    <a:gd name="connsiteY21" fmla="*/ 91807 h 3851801"/>
                    <a:gd name="connsiteX22" fmla="*/ 2674291 w 3420938"/>
                    <a:gd name="connsiteY22" fmla="*/ 209321 h 3851801"/>
                    <a:gd name="connsiteX23" fmla="*/ 2832200 w 3420938"/>
                    <a:gd name="connsiteY23" fmla="*/ 282766 h 3851801"/>
                    <a:gd name="connsiteX24" fmla="*/ 2942369 w 3420938"/>
                    <a:gd name="connsiteY24" fmla="*/ 378246 h 3851801"/>
                    <a:gd name="connsiteX25" fmla="*/ 3052537 w 3420938"/>
                    <a:gd name="connsiteY25" fmla="*/ 437002 h 3851801"/>
                    <a:gd name="connsiteX26" fmla="*/ 3166926 w 3420938"/>
                    <a:gd name="connsiteY26" fmla="*/ 582019 h 3851801"/>
                    <a:gd name="connsiteX27" fmla="*/ 3193959 w 3420938"/>
                    <a:gd name="connsiteY27" fmla="*/ 996284 h 3851801"/>
                    <a:gd name="connsiteX28" fmla="*/ 3122623 w 3420938"/>
                    <a:gd name="connsiteY28" fmla="*/ 1223263 h 3851801"/>
                    <a:gd name="connsiteX29" fmla="*/ 3265296 w 3420938"/>
                    <a:gd name="connsiteY29" fmla="*/ 1404846 h 3851801"/>
                    <a:gd name="connsiteX30" fmla="*/ 3420938 w 3420938"/>
                    <a:gd name="connsiteY30" fmla="*/ 2208999 h 3851801"/>
                    <a:gd name="connsiteX31" fmla="*/ 3070742 w 3420938"/>
                    <a:gd name="connsiteY31" fmla="*/ 1327025 h 3851801"/>
                    <a:gd name="connsiteX32" fmla="*/ 2882674 w 3420938"/>
                    <a:gd name="connsiteY32" fmla="*/ 1482667 h 3851801"/>
                    <a:gd name="connsiteX33" fmla="*/ 2409262 w 3420938"/>
                    <a:gd name="connsiteY33" fmla="*/ 2494344 h 3851801"/>
                    <a:gd name="connsiteX34" fmla="*/ 2752972 w 3420938"/>
                    <a:gd name="connsiteY34" fmla="*/ 1521578 h 3851801"/>
                    <a:gd name="connsiteX35" fmla="*/ 2422232 w 3420938"/>
                    <a:gd name="connsiteY35" fmla="*/ 1469697 h 3851801"/>
                    <a:gd name="connsiteX36" fmla="*/ 2487083 w 3420938"/>
                    <a:gd name="connsiteY36" fmla="*/ 1586429 h 3851801"/>
                    <a:gd name="connsiteX37" fmla="*/ 2441687 w 3420938"/>
                    <a:gd name="connsiteY37" fmla="*/ 1975535 h 3851801"/>
                    <a:gd name="connsiteX38" fmla="*/ 2376836 w 3420938"/>
                    <a:gd name="connsiteY38" fmla="*/ 1618855 h 3851801"/>
                    <a:gd name="connsiteX39" fmla="*/ 2091491 w 3420938"/>
                    <a:gd name="connsiteY39" fmla="*/ 1495638 h 3851801"/>
                    <a:gd name="connsiteX40" fmla="*/ 2123917 w 3420938"/>
                    <a:gd name="connsiteY40" fmla="*/ 1664250 h 3851801"/>
                    <a:gd name="connsiteX41" fmla="*/ 2331440 w 3420938"/>
                    <a:gd name="connsiteY41" fmla="*/ 2046872 h 3851801"/>
                    <a:gd name="connsiteX42" fmla="*/ 2054593 w 3420938"/>
                    <a:gd name="connsiteY42" fmla="*/ 1673988 h 3851801"/>
                    <a:gd name="connsiteX43" fmla="*/ 1651569 w 3420938"/>
                    <a:gd name="connsiteY43" fmla="*/ 1750949 h 3851801"/>
                    <a:gd name="connsiteX44" fmla="*/ 1462436 w 3420938"/>
                    <a:gd name="connsiteY44" fmla="*/ 1437272 h 3851801"/>
                    <a:gd name="connsiteX45" fmla="*/ 1336816 w 3420938"/>
                    <a:gd name="connsiteY45" fmla="*/ 1465253 h 3851801"/>
                    <a:gd name="connsiteX46" fmla="*/ 1424185 w 3420938"/>
                    <a:gd name="connsiteY46" fmla="*/ 1646539 h 3851801"/>
                    <a:gd name="connsiteX47" fmla="*/ 1450487 w 3420938"/>
                    <a:gd name="connsiteY47" fmla="*/ 1872640 h 3851801"/>
                    <a:gd name="connsiteX48" fmla="*/ 1455951 w 3420938"/>
                    <a:gd name="connsiteY48" fmla="*/ 2487859 h 3851801"/>
                    <a:gd name="connsiteX49" fmla="*/ 1280853 w 3420938"/>
                    <a:gd name="connsiteY49" fmla="*/ 2020931 h 3851801"/>
                    <a:gd name="connsiteX50" fmla="*/ 1274149 w 3420938"/>
                    <a:gd name="connsiteY50" fmla="*/ 1803203 h 3851801"/>
                    <a:gd name="connsiteX51" fmla="*/ 1054455 w 3420938"/>
                    <a:gd name="connsiteY51" fmla="*/ 1598160 h 3851801"/>
                    <a:gd name="connsiteX52" fmla="*/ 889344 w 3420938"/>
                    <a:gd name="connsiteY52" fmla="*/ 1706805 h 3851801"/>
                    <a:gd name="connsiteX53" fmla="*/ 1157636 w 3420938"/>
                    <a:gd name="connsiteY53" fmla="*/ 1949595 h 3851801"/>
                    <a:gd name="connsiteX54" fmla="*/ 1053874 w 3420938"/>
                    <a:gd name="connsiteY54" fmla="*/ 2779689 h 3851801"/>
                    <a:gd name="connsiteX55" fmla="*/ 989966 w 3420938"/>
                    <a:gd name="connsiteY55" fmla="*/ 2283177 h 3851801"/>
                    <a:gd name="connsiteX56" fmla="*/ 1016126 w 3420938"/>
                    <a:gd name="connsiteY56" fmla="*/ 2089787 h 3851801"/>
                    <a:gd name="connsiteX57" fmla="*/ 983379 w 3420938"/>
                    <a:gd name="connsiteY57" fmla="*/ 2047272 h 3851801"/>
                    <a:gd name="connsiteX58" fmla="*/ 777637 w 3420938"/>
                    <a:gd name="connsiteY58" fmla="*/ 1853339 h 3851801"/>
                    <a:gd name="connsiteX59" fmla="*/ 702878 w 3420938"/>
                    <a:gd name="connsiteY59" fmla="*/ 2048693 h 3851801"/>
                    <a:gd name="connsiteX60" fmla="*/ 844530 w 3420938"/>
                    <a:gd name="connsiteY60" fmla="*/ 2332216 h 3851801"/>
                    <a:gd name="connsiteX61" fmla="*/ 881374 w 3420938"/>
                    <a:gd name="connsiteY61" fmla="*/ 2460756 h 3851801"/>
                    <a:gd name="connsiteX62" fmla="*/ 820410 w 3420938"/>
                    <a:gd name="connsiteY62" fmla="*/ 3078003 h 3851801"/>
                    <a:gd name="connsiteX63" fmla="*/ 716649 w 3420938"/>
                    <a:gd name="connsiteY63" fmla="*/ 2688897 h 3851801"/>
                    <a:gd name="connsiteX64" fmla="*/ 738946 w 3420938"/>
                    <a:gd name="connsiteY64" fmla="*/ 2390582 h 3851801"/>
                    <a:gd name="connsiteX65" fmla="*/ 609825 w 3420938"/>
                    <a:gd name="connsiteY65" fmla="*/ 2269627 h 3851801"/>
                    <a:gd name="connsiteX66" fmla="*/ 511314 w 3420938"/>
                    <a:gd name="connsiteY66" fmla="*/ 2409022 h 3851801"/>
                    <a:gd name="connsiteX67" fmla="*/ 563410 w 3420938"/>
                    <a:gd name="connsiteY67" fmla="*/ 2656975 h 3851801"/>
                    <a:gd name="connsiteX68" fmla="*/ 380664 w 3420938"/>
                    <a:gd name="connsiteY68" fmla="*/ 3615466 h 3851801"/>
                    <a:gd name="connsiteX69" fmla="*/ 378402 w 3420938"/>
                    <a:gd name="connsiteY69" fmla="*/ 2954205 h 3851801"/>
                    <a:gd name="connsiteX70" fmla="*/ 170298 w 3420938"/>
                    <a:gd name="connsiteY70" fmla="*/ 3798432 h 3851801"/>
                    <a:gd name="connsiteX71" fmla="*/ 171900 w 3420938"/>
                    <a:gd name="connsiteY71" fmla="*/ 3694089 h 3851801"/>
                    <a:gd name="connsiteX72" fmla="*/ 71199 w 3420938"/>
                    <a:gd name="connsiteY72" fmla="*/ 3851772 h 3851801"/>
                    <a:gd name="connsiteX73" fmla="*/ 114916 w 3420938"/>
                    <a:gd name="connsiteY73" fmla="*/ 3648913 h 3851801"/>
                    <a:gd name="connsiteX74" fmla="*/ 4010 w 3420938"/>
                    <a:gd name="connsiteY74" fmla="*/ 3823352 h 3851801"/>
                    <a:gd name="connsiteX0" fmla="*/ 4010 w 3420938"/>
                    <a:gd name="connsiteY0" fmla="*/ 3823352 h 3851801"/>
                    <a:gd name="connsiteX1" fmla="*/ 70800 w 3420938"/>
                    <a:gd name="connsiteY1" fmla="*/ 3579165 h 3851801"/>
                    <a:gd name="connsiteX2" fmla="*/ 162446 w 3420938"/>
                    <a:gd name="connsiteY2" fmla="*/ 3128790 h 3851801"/>
                    <a:gd name="connsiteX3" fmla="*/ 147699 w 3420938"/>
                    <a:gd name="connsiteY3" fmla="*/ 2646631 h 3851801"/>
                    <a:gd name="connsiteX4" fmla="*/ 200960 w 3420938"/>
                    <a:gd name="connsiteY4" fmla="*/ 2383316 h 3851801"/>
                    <a:gd name="connsiteX5" fmla="*/ 150276 w 3420938"/>
                    <a:gd name="connsiteY5" fmla="*/ 2240830 h 3851801"/>
                    <a:gd name="connsiteX6" fmla="*/ 221202 w 3420938"/>
                    <a:gd name="connsiteY6" fmla="*/ 2078516 h 3851801"/>
                    <a:gd name="connsiteX7" fmla="*/ 206513 w 3420938"/>
                    <a:gd name="connsiteY7" fmla="*/ 1942641 h 3851801"/>
                    <a:gd name="connsiteX8" fmla="*/ 298320 w 3420938"/>
                    <a:gd name="connsiteY8" fmla="*/ 1736993 h 3851801"/>
                    <a:gd name="connsiteX9" fmla="*/ 301993 w 3420938"/>
                    <a:gd name="connsiteY9" fmla="*/ 1454227 h 3851801"/>
                    <a:gd name="connsiteX10" fmla="*/ 437867 w 3420938"/>
                    <a:gd name="connsiteY10" fmla="*/ 1263268 h 3851801"/>
                    <a:gd name="connsiteX11" fmla="*/ 497874 w 3420938"/>
                    <a:gd name="connsiteY11" fmla="*/ 1051994 h 3851801"/>
                    <a:gd name="connsiteX12" fmla="*/ 716961 w 3420938"/>
                    <a:gd name="connsiteY12" fmla="*/ 829937 h 3851801"/>
                    <a:gd name="connsiteX13" fmla="*/ 948316 w 3420938"/>
                    <a:gd name="connsiteY13" fmla="*/ 510448 h 3851801"/>
                    <a:gd name="connsiteX14" fmla="*/ 1131930 w 3420938"/>
                    <a:gd name="connsiteY14" fmla="*/ 444347 h 3851801"/>
                    <a:gd name="connsiteX15" fmla="*/ 1286166 w 3420938"/>
                    <a:gd name="connsiteY15" fmla="*/ 257060 h 3851801"/>
                    <a:gd name="connsiteX16" fmla="*/ 1513848 w 3420938"/>
                    <a:gd name="connsiteY16" fmla="*/ 201976 h 3851801"/>
                    <a:gd name="connsiteX17" fmla="*/ 1698087 w 3420938"/>
                    <a:gd name="connsiteY17" fmla="*/ 31489 h 3851801"/>
                    <a:gd name="connsiteX18" fmla="*/ 1910455 w 3420938"/>
                    <a:gd name="connsiteY18" fmla="*/ 40395 h 3851801"/>
                    <a:gd name="connsiteX19" fmla="*/ 2094070 w 3420938"/>
                    <a:gd name="connsiteY19" fmla="*/ 0 h 3851801"/>
                    <a:gd name="connsiteX20" fmla="*/ 2307063 w 3420938"/>
                    <a:gd name="connsiteY20" fmla="*/ 102824 h 3851801"/>
                    <a:gd name="connsiteX21" fmla="*/ 2520055 w 3420938"/>
                    <a:gd name="connsiteY21" fmla="*/ 91807 h 3851801"/>
                    <a:gd name="connsiteX22" fmla="*/ 2674291 w 3420938"/>
                    <a:gd name="connsiteY22" fmla="*/ 209321 h 3851801"/>
                    <a:gd name="connsiteX23" fmla="*/ 2832200 w 3420938"/>
                    <a:gd name="connsiteY23" fmla="*/ 282766 h 3851801"/>
                    <a:gd name="connsiteX24" fmla="*/ 2942369 w 3420938"/>
                    <a:gd name="connsiteY24" fmla="*/ 378246 h 3851801"/>
                    <a:gd name="connsiteX25" fmla="*/ 3052537 w 3420938"/>
                    <a:gd name="connsiteY25" fmla="*/ 437002 h 3851801"/>
                    <a:gd name="connsiteX26" fmla="*/ 3166926 w 3420938"/>
                    <a:gd name="connsiteY26" fmla="*/ 582019 h 3851801"/>
                    <a:gd name="connsiteX27" fmla="*/ 3193959 w 3420938"/>
                    <a:gd name="connsiteY27" fmla="*/ 996284 h 3851801"/>
                    <a:gd name="connsiteX28" fmla="*/ 3122623 w 3420938"/>
                    <a:gd name="connsiteY28" fmla="*/ 1223263 h 3851801"/>
                    <a:gd name="connsiteX29" fmla="*/ 3265296 w 3420938"/>
                    <a:gd name="connsiteY29" fmla="*/ 1404846 h 3851801"/>
                    <a:gd name="connsiteX30" fmla="*/ 3420938 w 3420938"/>
                    <a:gd name="connsiteY30" fmla="*/ 2208999 h 3851801"/>
                    <a:gd name="connsiteX31" fmla="*/ 3070742 w 3420938"/>
                    <a:gd name="connsiteY31" fmla="*/ 1327025 h 3851801"/>
                    <a:gd name="connsiteX32" fmla="*/ 2882674 w 3420938"/>
                    <a:gd name="connsiteY32" fmla="*/ 1482667 h 3851801"/>
                    <a:gd name="connsiteX33" fmla="*/ 2409262 w 3420938"/>
                    <a:gd name="connsiteY33" fmla="*/ 2494344 h 3851801"/>
                    <a:gd name="connsiteX34" fmla="*/ 2752972 w 3420938"/>
                    <a:gd name="connsiteY34" fmla="*/ 1521578 h 3851801"/>
                    <a:gd name="connsiteX35" fmla="*/ 2422232 w 3420938"/>
                    <a:gd name="connsiteY35" fmla="*/ 1469697 h 3851801"/>
                    <a:gd name="connsiteX36" fmla="*/ 2487083 w 3420938"/>
                    <a:gd name="connsiteY36" fmla="*/ 1586429 h 3851801"/>
                    <a:gd name="connsiteX37" fmla="*/ 2441687 w 3420938"/>
                    <a:gd name="connsiteY37" fmla="*/ 1975535 h 3851801"/>
                    <a:gd name="connsiteX38" fmla="*/ 2376836 w 3420938"/>
                    <a:gd name="connsiteY38" fmla="*/ 1618855 h 3851801"/>
                    <a:gd name="connsiteX39" fmla="*/ 2091491 w 3420938"/>
                    <a:gd name="connsiteY39" fmla="*/ 1495638 h 3851801"/>
                    <a:gd name="connsiteX40" fmla="*/ 2123917 w 3420938"/>
                    <a:gd name="connsiteY40" fmla="*/ 1664250 h 3851801"/>
                    <a:gd name="connsiteX41" fmla="*/ 2331440 w 3420938"/>
                    <a:gd name="connsiteY41" fmla="*/ 2046872 h 3851801"/>
                    <a:gd name="connsiteX42" fmla="*/ 2054593 w 3420938"/>
                    <a:gd name="connsiteY42" fmla="*/ 1673988 h 3851801"/>
                    <a:gd name="connsiteX43" fmla="*/ 1651569 w 3420938"/>
                    <a:gd name="connsiteY43" fmla="*/ 1750949 h 3851801"/>
                    <a:gd name="connsiteX44" fmla="*/ 1462436 w 3420938"/>
                    <a:gd name="connsiteY44" fmla="*/ 1437272 h 3851801"/>
                    <a:gd name="connsiteX45" fmla="*/ 1336816 w 3420938"/>
                    <a:gd name="connsiteY45" fmla="*/ 1465253 h 3851801"/>
                    <a:gd name="connsiteX46" fmla="*/ 1424185 w 3420938"/>
                    <a:gd name="connsiteY46" fmla="*/ 1646539 h 3851801"/>
                    <a:gd name="connsiteX47" fmla="*/ 1450487 w 3420938"/>
                    <a:gd name="connsiteY47" fmla="*/ 1872640 h 3851801"/>
                    <a:gd name="connsiteX48" fmla="*/ 1455951 w 3420938"/>
                    <a:gd name="connsiteY48" fmla="*/ 2487859 h 3851801"/>
                    <a:gd name="connsiteX49" fmla="*/ 1280853 w 3420938"/>
                    <a:gd name="connsiteY49" fmla="*/ 2020931 h 3851801"/>
                    <a:gd name="connsiteX50" fmla="*/ 1274149 w 3420938"/>
                    <a:gd name="connsiteY50" fmla="*/ 1803203 h 3851801"/>
                    <a:gd name="connsiteX51" fmla="*/ 1054455 w 3420938"/>
                    <a:gd name="connsiteY51" fmla="*/ 1598160 h 3851801"/>
                    <a:gd name="connsiteX52" fmla="*/ 889344 w 3420938"/>
                    <a:gd name="connsiteY52" fmla="*/ 1706805 h 3851801"/>
                    <a:gd name="connsiteX53" fmla="*/ 1157636 w 3420938"/>
                    <a:gd name="connsiteY53" fmla="*/ 1949595 h 3851801"/>
                    <a:gd name="connsiteX54" fmla="*/ 1053874 w 3420938"/>
                    <a:gd name="connsiteY54" fmla="*/ 2779689 h 3851801"/>
                    <a:gd name="connsiteX55" fmla="*/ 989966 w 3420938"/>
                    <a:gd name="connsiteY55" fmla="*/ 2283177 h 3851801"/>
                    <a:gd name="connsiteX56" fmla="*/ 1016126 w 3420938"/>
                    <a:gd name="connsiteY56" fmla="*/ 2089787 h 3851801"/>
                    <a:gd name="connsiteX57" fmla="*/ 983379 w 3420938"/>
                    <a:gd name="connsiteY57" fmla="*/ 2047272 h 3851801"/>
                    <a:gd name="connsiteX58" fmla="*/ 777637 w 3420938"/>
                    <a:gd name="connsiteY58" fmla="*/ 1853339 h 3851801"/>
                    <a:gd name="connsiteX59" fmla="*/ 702878 w 3420938"/>
                    <a:gd name="connsiteY59" fmla="*/ 2048693 h 3851801"/>
                    <a:gd name="connsiteX60" fmla="*/ 844530 w 3420938"/>
                    <a:gd name="connsiteY60" fmla="*/ 2332216 h 3851801"/>
                    <a:gd name="connsiteX61" fmla="*/ 881374 w 3420938"/>
                    <a:gd name="connsiteY61" fmla="*/ 2460756 h 3851801"/>
                    <a:gd name="connsiteX62" fmla="*/ 820410 w 3420938"/>
                    <a:gd name="connsiteY62" fmla="*/ 3078003 h 3851801"/>
                    <a:gd name="connsiteX63" fmla="*/ 716649 w 3420938"/>
                    <a:gd name="connsiteY63" fmla="*/ 2688897 h 3851801"/>
                    <a:gd name="connsiteX64" fmla="*/ 738946 w 3420938"/>
                    <a:gd name="connsiteY64" fmla="*/ 2390582 h 3851801"/>
                    <a:gd name="connsiteX65" fmla="*/ 609825 w 3420938"/>
                    <a:gd name="connsiteY65" fmla="*/ 2269627 h 3851801"/>
                    <a:gd name="connsiteX66" fmla="*/ 511314 w 3420938"/>
                    <a:gd name="connsiteY66" fmla="*/ 2409022 h 3851801"/>
                    <a:gd name="connsiteX67" fmla="*/ 563410 w 3420938"/>
                    <a:gd name="connsiteY67" fmla="*/ 2656975 h 3851801"/>
                    <a:gd name="connsiteX68" fmla="*/ 380664 w 3420938"/>
                    <a:gd name="connsiteY68" fmla="*/ 3615466 h 3851801"/>
                    <a:gd name="connsiteX69" fmla="*/ 378402 w 3420938"/>
                    <a:gd name="connsiteY69" fmla="*/ 2954205 h 3851801"/>
                    <a:gd name="connsiteX70" fmla="*/ 170298 w 3420938"/>
                    <a:gd name="connsiteY70" fmla="*/ 3798432 h 3851801"/>
                    <a:gd name="connsiteX71" fmla="*/ 171900 w 3420938"/>
                    <a:gd name="connsiteY71" fmla="*/ 3694089 h 3851801"/>
                    <a:gd name="connsiteX72" fmla="*/ 71199 w 3420938"/>
                    <a:gd name="connsiteY72" fmla="*/ 3851772 h 3851801"/>
                    <a:gd name="connsiteX73" fmla="*/ 114916 w 3420938"/>
                    <a:gd name="connsiteY73" fmla="*/ 3648913 h 3851801"/>
                    <a:gd name="connsiteX74" fmla="*/ 4010 w 3420938"/>
                    <a:gd name="connsiteY74" fmla="*/ 3823352 h 3851801"/>
                    <a:gd name="connsiteX0" fmla="*/ 4010 w 3420938"/>
                    <a:gd name="connsiteY0" fmla="*/ 3823352 h 3851801"/>
                    <a:gd name="connsiteX1" fmla="*/ 70800 w 3420938"/>
                    <a:gd name="connsiteY1" fmla="*/ 3579165 h 3851801"/>
                    <a:gd name="connsiteX2" fmla="*/ 162446 w 3420938"/>
                    <a:gd name="connsiteY2" fmla="*/ 3128790 h 3851801"/>
                    <a:gd name="connsiteX3" fmla="*/ 147699 w 3420938"/>
                    <a:gd name="connsiteY3" fmla="*/ 2646631 h 3851801"/>
                    <a:gd name="connsiteX4" fmla="*/ 200960 w 3420938"/>
                    <a:gd name="connsiteY4" fmla="*/ 2383316 h 3851801"/>
                    <a:gd name="connsiteX5" fmla="*/ 150276 w 3420938"/>
                    <a:gd name="connsiteY5" fmla="*/ 2240830 h 3851801"/>
                    <a:gd name="connsiteX6" fmla="*/ 221202 w 3420938"/>
                    <a:gd name="connsiteY6" fmla="*/ 2078516 h 3851801"/>
                    <a:gd name="connsiteX7" fmla="*/ 206513 w 3420938"/>
                    <a:gd name="connsiteY7" fmla="*/ 1942641 h 3851801"/>
                    <a:gd name="connsiteX8" fmla="*/ 298320 w 3420938"/>
                    <a:gd name="connsiteY8" fmla="*/ 1736993 h 3851801"/>
                    <a:gd name="connsiteX9" fmla="*/ 301993 w 3420938"/>
                    <a:gd name="connsiteY9" fmla="*/ 1454227 h 3851801"/>
                    <a:gd name="connsiteX10" fmla="*/ 437867 w 3420938"/>
                    <a:gd name="connsiteY10" fmla="*/ 1263268 h 3851801"/>
                    <a:gd name="connsiteX11" fmla="*/ 497874 w 3420938"/>
                    <a:gd name="connsiteY11" fmla="*/ 1051994 h 3851801"/>
                    <a:gd name="connsiteX12" fmla="*/ 716961 w 3420938"/>
                    <a:gd name="connsiteY12" fmla="*/ 829937 h 3851801"/>
                    <a:gd name="connsiteX13" fmla="*/ 948316 w 3420938"/>
                    <a:gd name="connsiteY13" fmla="*/ 510448 h 3851801"/>
                    <a:gd name="connsiteX14" fmla="*/ 1131930 w 3420938"/>
                    <a:gd name="connsiteY14" fmla="*/ 444347 h 3851801"/>
                    <a:gd name="connsiteX15" fmla="*/ 1286166 w 3420938"/>
                    <a:gd name="connsiteY15" fmla="*/ 257060 h 3851801"/>
                    <a:gd name="connsiteX16" fmla="*/ 1513848 w 3420938"/>
                    <a:gd name="connsiteY16" fmla="*/ 201976 h 3851801"/>
                    <a:gd name="connsiteX17" fmla="*/ 1698087 w 3420938"/>
                    <a:gd name="connsiteY17" fmla="*/ 31489 h 3851801"/>
                    <a:gd name="connsiteX18" fmla="*/ 1910455 w 3420938"/>
                    <a:gd name="connsiteY18" fmla="*/ 40395 h 3851801"/>
                    <a:gd name="connsiteX19" fmla="*/ 2094070 w 3420938"/>
                    <a:gd name="connsiteY19" fmla="*/ 0 h 3851801"/>
                    <a:gd name="connsiteX20" fmla="*/ 2307063 w 3420938"/>
                    <a:gd name="connsiteY20" fmla="*/ 102824 h 3851801"/>
                    <a:gd name="connsiteX21" fmla="*/ 2520055 w 3420938"/>
                    <a:gd name="connsiteY21" fmla="*/ 91807 h 3851801"/>
                    <a:gd name="connsiteX22" fmla="*/ 2674291 w 3420938"/>
                    <a:gd name="connsiteY22" fmla="*/ 209321 h 3851801"/>
                    <a:gd name="connsiteX23" fmla="*/ 2832200 w 3420938"/>
                    <a:gd name="connsiteY23" fmla="*/ 282766 h 3851801"/>
                    <a:gd name="connsiteX24" fmla="*/ 2942369 w 3420938"/>
                    <a:gd name="connsiteY24" fmla="*/ 378246 h 3851801"/>
                    <a:gd name="connsiteX25" fmla="*/ 3052537 w 3420938"/>
                    <a:gd name="connsiteY25" fmla="*/ 437002 h 3851801"/>
                    <a:gd name="connsiteX26" fmla="*/ 3166926 w 3420938"/>
                    <a:gd name="connsiteY26" fmla="*/ 582019 h 3851801"/>
                    <a:gd name="connsiteX27" fmla="*/ 3193959 w 3420938"/>
                    <a:gd name="connsiteY27" fmla="*/ 996284 h 3851801"/>
                    <a:gd name="connsiteX28" fmla="*/ 3122623 w 3420938"/>
                    <a:gd name="connsiteY28" fmla="*/ 1223263 h 3851801"/>
                    <a:gd name="connsiteX29" fmla="*/ 3265296 w 3420938"/>
                    <a:gd name="connsiteY29" fmla="*/ 1404846 h 3851801"/>
                    <a:gd name="connsiteX30" fmla="*/ 3420938 w 3420938"/>
                    <a:gd name="connsiteY30" fmla="*/ 2208999 h 3851801"/>
                    <a:gd name="connsiteX31" fmla="*/ 3070742 w 3420938"/>
                    <a:gd name="connsiteY31" fmla="*/ 1327025 h 3851801"/>
                    <a:gd name="connsiteX32" fmla="*/ 2882674 w 3420938"/>
                    <a:gd name="connsiteY32" fmla="*/ 1482667 h 3851801"/>
                    <a:gd name="connsiteX33" fmla="*/ 2409262 w 3420938"/>
                    <a:gd name="connsiteY33" fmla="*/ 2494344 h 3851801"/>
                    <a:gd name="connsiteX34" fmla="*/ 2752972 w 3420938"/>
                    <a:gd name="connsiteY34" fmla="*/ 1521578 h 3851801"/>
                    <a:gd name="connsiteX35" fmla="*/ 2422232 w 3420938"/>
                    <a:gd name="connsiteY35" fmla="*/ 1469697 h 3851801"/>
                    <a:gd name="connsiteX36" fmla="*/ 2487083 w 3420938"/>
                    <a:gd name="connsiteY36" fmla="*/ 1586429 h 3851801"/>
                    <a:gd name="connsiteX37" fmla="*/ 2441687 w 3420938"/>
                    <a:gd name="connsiteY37" fmla="*/ 1975535 h 3851801"/>
                    <a:gd name="connsiteX38" fmla="*/ 2376836 w 3420938"/>
                    <a:gd name="connsiteY38" fmla="*/ 1618855 h 3851801"/>
                    <a:gd name="connsiteX39" fmla="*/ 2091491 w 3420938"/>
                    <a:gd name="connsiteY39" fmla="*/ 1495638 h 3851801"/>
                    <a:gd name="connsiteX40" fmla="*/ 2123917 w 3420938"/>
                    <a:gd name="connsiteY40" fmla="*/ 1664250 h 3851801"/>
                    <a:gd name="connsiteX41" fmla="*/ 2331440 w 3420938"/>
                    <a:gd name="connsiteY41" fmla="*/ 2046872 h 3851801"/>
                    <a:gd name="connsiteX42" fmla="*/ 2054593 w 3420938"/>
                    <a:gd name="connsiteY42" fmla="*/ 1673988 h 3851801"/>
                    <a:gd name="connsiteX43" fmla="*/ 1651569 w 3420938"/>
                    <a:gd name="connsiteY43" fmla="*/ 1750949 h 3851801"/>
                    <a:gd name="connsiteX44" fmla="*/ 1462436 w 3420938"/>
                    <a:gd name="connsiteY44" fmla="*/ 1437272 h 3851801"/>
                    <a:gd name="connsiteX45" fmla="*/ 1336816 w 3420938"/>
                    <a:gd name="connsiteY45" fmla="*/ 1465253 h 3851801"/>
                    <a:gd name="connsiteX46" fmla="*/ 1424185 w 3420938"/>
                    <a:gd name="connsiteY46" fmla="*/ 1646539 h 3851801"/>
                    <a:gd name="connsiteX47" fmla="*/ 1450487 w 3420938"/>
                    <a:gd name="connsiteY47" fmla="*/ 1872640 h 3851801"/>
                    <a:gd name="connsiteX48" fmla="*/ 1455951 w 3420938"/>
                    <a:gd name="connsiteY48" fmla="*/ 2487859 h 3851801"/>
                    <a:gd name="connsiteX49" fmla="*/ 1280853 w 3420938"/>
                    <a:gd name="connsiteY49" fmla="*/ 2020931 h 3851801"/>
                    <a:gd name="connsiteX50" fmla="*/ 1274149 w 3420938"/>
                    <a:gd name="connsiteY50" fmla="*/ 1803203 h 3851801"/>
                    <a:gd name="connsiteX51" fmla="*/ 1054455 w 3420938"/>
                    <a:gd name="connsiteY51" fmla="*/ 1598160 h 3851801"/>
                    <a:gd name="connsiteX52" fmla="*/ 889344 w 3420938"/>
                    <a:gd name="connsiteY52" fmla="*/ 1706805 h 3851801"/>
                    <a:gd name="connsiteX53" fmla="*/ 1157636 w 3420938"/>
                    <a:gd name="connsiteY53" fmla="*/ 1949595 h 3851801"/>
                    <a:gd name="connsiteX54" fmla="*/ 1053874 w 3420938"/>
                    <a:gd name="connsiteY54" fmla="*/ 2779689 h 3851801"/>
                    <a:gd name="connsiteX55" fmla="*/ 989966 w 3420938"/>
                    <a:gd name="connsiteY55" fmla="*/ 2283177 h 3851801"/>
                    <a:gd name="connsiteX56" fmla="*/ 1016126 w 3420938"/>
                    <a:gd name="connsiteY56" fmla="*/ 2089787 h 3851801"/>
                    <a:gd name="connsiteX57" fmla="*/ 983379 w 3420938"/>
                    <a:gd name="connsiteY57" fmla="*/ 2047272 h 3851801"/>
                    <a:gd name="connsiteX58" fmla="*/ 777637 w 3420938"/>
                    <a:gd name="connsiteY58" fmla="*/ 1853339 h 3851801"/>
                    <a:gd name="connsiteX59" fmla="*/ 702878 w 3420938"/>
                    <a:gd name="connsiteY59" fmla="*/ 2048693 h 3851801"/>
                    <a:gd name="connsiteX60" fmla="*/ 844530 w 3420938"/>
                    <a:gd name="connsiteY60" fmla="*/ 2332216 h 3851801"/>
                    <a:gd name="connsiteX61" fmla="*/ 881374 w 3420938"/>
                    <a:gd name="connsiteY61" fmla="*/ 2460756 h 3851801"/>
                    <a:gd name="connsiteX62" fmla="*/ 820410 w 3420938"/>
                    <a:gd name="connsiteY62" fmla="*/ 3078003 h 3851801"/>
                    <a:gd name="connsiteX63" fmla="*/ 716649 w 3420938"/>
                    <a:gd name="connsiteY63" fmla="*/ 2688897 h 3851801"/>
                    <a:gd name="connsiteX64" fmla="*/ 738946 w 3420938"/>
                    <a:gd name="connsiteY64" fmla="*/ 2390582 h 3851801"/>
                    <a:gd name="connsiteX65" fmla="*/ 609825 w 3420938"/>
                    <a:gd name="connsiteY65" fmla="*/ 2269627 h 3851801"/>
                    <a:gd name="connsiteX66" fmla="*/ 511314 w 3420938"/>
                    <a:gd name="connsiteY66" fmla="*/ 2409022 h 3851801"/>
                    <a:gd name="connsiteX67" fmla="*/ 563410 w 3420938"/>
                    <a:gd name="connsiteY67" fmla="*/ 2656975 h 3851801"/>
                    <a:gd name="connsiteX68" fmla="*/ 380664 w 3420938"/>
                    <a:gd name="connsiteY68" fmla="*/ 3615466 h 3851801"/>
                    <a:gd name="connsiteX69" fmla="*/ 378402 w 3420938"/>
                    <a:gd name="connsiteY69" fmla="*/ 2954205 h 3851801"/>
                    <a:gd name="connsiteX70" fmla="*/ 170298 w 3420938"/>
                    <a:gd name="connsiteY70" fmla="*/ 3798432 h 3851801"/>
                    <a:gd name="connsiteX71" fmla="*/ 171900 w 3420938"/>
                    <a:gd name="connsiteY71" fmla="*/ 3694089 h 3851801"/>
                    <a:gd name="connsiteX72" fmla="*/ 71199 w 3420938"/>
                    <a:gd name="connsiteY72" fmla="*/ 3851772 h 3851801"/>
                    <a:gd name="connsiteX73" fmla="*/ 114916 w 3420938"/>
                    <a:gd name="connsiteY73" fmla="*/ 3648913 h 3851801"/>
                    <a:gd name="connsiteX74" fmla="*/ 4010 w 3420938"/>
                    <a:gd name="connsiteY74" fmla="*/ 3823352 h 3851801"/>
                    <a:gd name="connsiteX0" fmla="*/ 4010 w 3420938"/>
                    <a:gd name="connsiteY0" fmla="*/ 3823352 h 3851801"/>
                    <a:gd name="connsiteX1" fmla="*/ 70800 w 3420938"/>
                    <a:gd name="connsiteY1" fmla="*/ 3579165 h 3851801"/>
                    <a:gd name="connsiteX2" fmla="*/ 162446 w 3420938"/>
                    <a:gd name="connsiteY2" fmla="*/ 3128790 h 3851801"/>
                    <a:gd name="connsiteX3" fmla="*/ 147699 w 3420938"/>
                    <a:gd name="connsiteY3" fmla="*/ 2646631 h 3851801"/>
                    <a:gd name="connsiteX4" fmla="*/ 200960 w 3420938"/>
                    <a:gd name="connsiteY4" fmla="*/ 2383316 h 3851801"/>
                    <a:gd name="connsiteX5" fmla="*/ 150276 w 3420938"/>
                    <a:gd name="connsiteY5" fmla="*/ 2240830 h 3851801"/>
                    <a:gd name="connsiteX6" fmla="*/ 221202 w 3420938"/>
                    <a:gd name="connsiteY6" fmla="*/ 2078516 h 3851801"/>
                    <a:gd name="connsiteX7" fmla="*/ 206513 w 3420938"/>
                    <a:gd name="connsiteY7" fmla="*/ 1942641 h 3851801"/>
                    <a:gd name="connsiteX8" fmla="*/ 298320 w 3420938"/>
                    <a:gd name="connsiteY8" fmla="*/ 1736993 h 3851801"/>
                    <a:gd name="connsiteX9" fmla="*/ 301993 w 3420938"/>
                    <a:gd name="connsiteY9" fmla="*/ 1454227 h 3851801"/>
                    <a:gd name="connsiteX10" fmla="*/ 437867 w 3420938"/>
                    <a:gd name="connsiteY10" fmla="*/ 1263268 h 3851801"/>
                    <a:gd name="connsiteX11" fmla="*/ 497874 w 3420938"/>
                    <a:gd name="connsiteY11" fmla="*/ 1051994 h 3851801"/>
                    <a:gd name="connsiteX12" fmla="*/ 716961 w 3420938"/>
                    <a:gd name="connsiteY12" fmla="*/ 829937 h 3851801"/>
                    <a:gd name="connsiteX13" fmla="*/ 948316 w 3420938"/>
                    <a:gd name="connsiteY13" fmla="*/ 510448 h 3851801"/>
                    <a:gd name="connsiteX14" fmla="*/ 1131930 w 3420938"/>
                    <a:gd name="connsiteY14" fmla="*/ 444347 h 3851801"/>
                    <a:gd name="connsiteX15" fmla="*/ 1286166 w 3420938"/>
                    <a:gd name="connsiteY15" fmla="*/ 257060 h 3851801"/>
                    <a:gd name="connsiteX16" fmla="*/ 1513848 w 3420938"/>
                    <a:gd name="connsiteY16" fmla="*/ 201976 h 3851801"/>
                    <a:gd name="connsiteX17" fmla="*/ 1698087 w 3420938"/>
                    <a:gd name="connsiteY17" fmla="*/ 31489 h 3851801"/>
                    <a:gd name="connsiteX18" fmla="*/ 1910455 w 3420938"/>
                    <a:gd name="connsiteY18" fmla="*/ 40395 h 3851801"/>
                    <a:gd name="connsiteX19" fmla="*/ 2094070 w 3420938"/>
                    <a:gd name="connsiteY19" fmla="*/ 0 h 3851801"/>
                    <a:gd name="connsiteX20" fmla="*/ 2307063 w 3420938"/>
                    <a:gd name="connsiteY20" fmla="*/ 102824 h 3851801"/>
                    <a:gd name="connsiteX21" fmla="*/ 2520055 w 3420938"/>
                    <a:gd name="connsiteY21" fmla="*/ 91807 h 3851801"/>
                    <a:gd name="connsiteX22" fmla="*/ 2674291 w 3420938"/>
                    <a:gd name="connsiteY22" fmla="*/ 209321 h 3851801"/>
                    <a:gd name="connsiteX23" fmla="*/ 2832200 w 3420938"/>
                    <a:gd name="connsiteY23" fmla="*/ 282766 h 3851801"/>
                    <a:gd name="connsiteX24" fmla="*/ 2942369 w 3420938"/>
                    <a:gd name="connsiteY24" fmla="*/ 378246 h 3851801"/>
                    <a:gd name="connsiteX25" fmla="*/ 3052537 w 3420938"/>
                    <a:gd name="connsiteY25" fmla="*/ 437002 h 3851801"/>
                    <a:gd name="connsiteX26" fmla="*/ 3166926 w 3420938"/>
                    <a:gd name="connsiteY26" fmla="*/ 582019 h 3851801"/>
                    <a:gd name="connsiteX27" fmla="*/ 3193959 w 3420938"/>
                    <a:gd name="connsiteY27" fmla="*/ 996284 h 3851801"/>
                    <a:gd name="connsiteX28" fmla="*/ 3122623 w 3420938"/>
                    <a:gd name="connsiteY28" fmla="*/ 1223263 h 3851801"/>
                    <a:gd name="connsiteX29" fmla="*/ 3265296 w 3420938"/>
                    <a:gd name="connsiteY29" fmla="*/ 1404846 h 3851801"/>
                    <a:gd name="connsiteX30" fmla="*/ 3420938 w 3420938"/>
                    <a:gd name="connsiteY30" fmla="*/ 2208999 h 3851801"/>
                    <a:gd name="connsiteX31" fmla="*/ 3070742 w 3420938"/>
                    <a:gd name="connsiteY31" fmla="*/ 1327025 h 3851801"/>
                    <a:gd name="connsiteX32" fmla="*/ 2882674 w 3420938"/>
                    <a:gd name="connsiteY32" fmla="*/ 1482667 h 3851801"/>
                    <a:gd name="connsiteX33" fmla="*/ 2409262 w 3420938"/>
                    <a:gd name="connsiteY33" fmla="*/ 2494344 h 3851801"/>
                    <a:gd name="connsiteX34" fmla="*/ 2752972 w 3420938"/>
                    <a:gd name="connsiteY34" fmla="*/ 1521578 h 3851801"/>
                    <a:gd name="connsiteX35" fmla="*/ 2422232 w 3420938"/>
                    <a:gd name="connsiteY35" fmla="*/ 1469697 h 3851801"/>
                    <a:gd name="connsiteX36" fmla="*/ 2487083 w 3420938"/>
                    <a:gd name="connsiteY36" fmla="*/ 1586429 h 3851801"/>
                    <a:gd name="connsiteX37" fmla="*/ 2441687 w 3420938"/>
                    <a:gd name="connsiteY37" fmla="*/ 1975535 h 3851801"/>
                    <a:gd name="connsiteX38" fmla="*/ 2376836 w 3420938"/>
                    <a:gd name="connsiteY38" fmla="*/ 1618855 h 3851801"/>
                    <a:gd name="connsiteX39" fmla="*/ 2091491 w 3420938"/>
                    <a:gd name="connsiteY39" fmla="*/ 1495638 h 3851801"/>
                    <a:gd name="connsiteX40" fmla="*/ 2123917 w 3420938"/>
                    <a:gd name="connsiteY40" fmla="*/ 1664250 h 3851801"/>
                    <a:gd name="connsiteX41" fmla="*/ 2331440 w 3420938"/>
                    <a:gd name="connsiteY41" fmla="*/ 2046872 h 3851801"/>
                    <a:gd name="connsiteX42" fmla="*/ 2054593 w 3420938"/>
                    <a:gd name="connsiteY42" fmla="*/ 1673988 h 3851801"/>
                    <a:gd name="connsiteX43" fmla="*/ 1651569 w 3420938"/>
                    <a:gd name="connsiteY43" fmla="*/ 1750949 h 3851801"/>
                    <a:gd name="connsiteX44" fmla="*/ 1462436 w 3420938"/>
                    <a:gd name="connsiteY44" fmla="*/ 1437272 h 3851801"/>
                    <a:gd name="connsiteX45" fmla="*/ 1336816 w 3420938"/>
                    <a:gd name="connsiteY45" fmla="*/ 1465253 h 3851801"/>
                    <a:gd name="connsiteX46" fmla="*/ 1424185 w 3420938"/>
                    <a:gd name="connsiteY46" fmla="*/ 1646539 h 3851801"/>
                    <a:gd name="connsiteX47" fmla="*/ 1450487 w 3420938"/>
                    <a:gd name="connsiteY47" fmla="*/ 1872640 h 3851801"/>
                    <a:gd name="connsiteX48" fmla="*/ 1455951 w 3420938"/>
                    <a:gd name="connsiteY48" fmla="*/ 2487859 h 3851801"/>
                    <a:gd name="connsiteX49" fmla="*/ 1280853 w 3420938"/>
                    <a:gd name="connsiteY49" fmla="*/ 2020931 h 3851801"/>
                    <a:gd name="connsiteX50" fmla="*/ 1274149 w 3420938"/>
                    <a:gd name="connsiteY50" fmla="*/ 1803203 h 3851801"/>
                    <a:gd name="connsiteX51" fmla="*/ 1054455 w 3420938"/>
                    <a:gd name="connsiteY51" fmla="*/ 1598160 h 3851801"/>
                    <a:gd name="connsiteX52" fmla="*/ 889344 w 3420938"/>
                    <a:gd name="connsiteY52" fmla="*/ 1706805 h 3851801"/>
                    <a:gd name="connsiteX53" fmla="*/ 1157636 w 3420938"/>
                    <a:gd name="connsiteY53" fmla="*/ 1949595 h 3851801"/>
                    <a:gd name="connsiteX54" fmla="*/ 1053874 w 3420938"/>
                    <a:gd name="connsiteY54" fmla="*/ 2779689 h 3851801"/>
                    <a:gd name="connsiteX55" fmla="*/ 989966 w 3420938"/>
                    <a:gd name="connsiteY55" fmla="*/ 2283177 h 3851801"/>
                    <a:gd name="connsiteX56" fmla="*/ 1016126 w 3420938"/>
                    <a:gd name="connsiteY56" fmla="*/ 2089787 h 3851801"/>
                    <a:gd name="connsiteX57" fmla="*/ 983379 w 3420938"/>
                    <a:gd name="connsiteY57" fmla="*/ 2047272 h 3851801"/>
                    <a:gd name="connsiteX58" fmla="*/ 777637 w 3420938"/>
                    <a:gd name="connsiteY58" fmla="*/ 1853339 h 3851801"/>
                    <a:gd name="connsiteX59" fmla="*/ 702878 w 3420938"/>
                    <a:gd name="connsiteY59" fmla="*/ 2048693 h 3851801"/>
                    <a:gd name="connsiteX60" fmla="*/ 844530 w 3420938"/>
                    <a:gd name="connsiteY60" fmla="*/ 2332216 h 3851801"/>
                    <a:gd name="connsiteX61" fmla="*/ 881374 w 3420938"/>
                    <a:gd name="connsiteY61" fmla="*/ 2460756 h 3851801"/>
                    <a:gd name="connsiteX62" fmla="*/ 820410 w 3420938"/>
                    <a:gd name="connsiteY62" fmla="*/ 3078003 h 3851801"/>
                    <a:gd name="connsiteX63" fmla="*/ 716649 w 3420938"/>
                    <a:gd name="connsiteY63" fmla="*/ 2688897 h 3851801"/>
                    <a:gd name="connsiteX64" fmla="*/ 738946 w 3420938"/>
                    <a:gd name="connsiteY64" fmla="*/ 2390582 h 3851801"/>
                    <a:gd name="connsiteX65" fmla="*/ 609825 w 3420938"/>
                    <a:gd name="connsiteY65" fmla="*/ 2269627 h 3851801"/>
                    <a:gd name="connsiteX66" fmla="*/ 511314 w 3420938"/>
                    <a:gd name="connsiteY66" fmla="*/ 2409022 h 3851801"/>
                    <a:gd name="connsiteX67" fmla="*/ 563410 w 3420938"/>
                    <a:gd name="connsiteY67" fmla="*/ 2656975 h 3851801"/>
                    <a:gd name="connsiteX68" fmla="*/ 380664 w 3420938"/>
                    <a:gd name="connsiteY68" fmla="*/ 3615466 h 3851801"/>
                    <a:gd name="connsiteX69" fmla="*/ 378402 w 3420938"/>
                    <a:gd name="connsiteY69" fmla="*/ 2954205 h 3851801"/>
                    <a:gd name="connsiteX70" fmla="*/ 170298 w 3420938"/>
                    <a:gd name="connsiteY70" fmla="*/ 3798432 h 3851801"/>
                    <a:gd name="connsiteX71" fmla="*/ 171900 w 3420938"/>
                    <a:gd name="connsiteY71" fmla="*/ 3694089 h 3851801"/>
                    <a:gd name="connsiteX72" fmla="*/ 71199 w 3420938"/>
                    <a:gd name="connsiteY72" fmla="*/ 3851772 h 3851801"/>
                    <a:gd name="connsiteX73" fmla="*/ 114916 w 3420938"/>
                    <a:gd name="connsiteY73" fmla="*/ 3648913 h 3851801"/>
                    <a:gd name="connsiteX74" fmla="*/ 4010 w 3420938"/>
                    <a:gd name="connsiteY74" fmla="*/ 3823352 h 3851801"/>
                    <a:gd name="connsiteX0" fmla="*/ 4010 w 3420938"/>
                    <a:gd name="connsiteY0" fmla="*/ 3823352 h 3851801"/>
                    <a:gd name="connsiteX1" fmla="*/ 70800 w 3420938"/>
                    <a:gd name="connsiteY1" fmla="*/ 3579165 h 3851801"/>
                    <a:gd name="connsiteX2" fmla="*/ 162446 w 3420938"/>
                    <a:gd name="connsiteY2" fmla="*/ 3128790 h 3851801"/>
                    <a:gd name="connsiteX3" fmla="*/ 147699 w 3420938"/>
                    <a:gd name="connsiteY3" fmla="*/ 2646631 h 3851801"/>
                    <a:gd name="connsiteX4" fmla="*/ 200960 w 3420938"/>
                    <a:gd name="connsiteY4" fmla="*/ 2383316 h 3851801"/>
                    <a:gd name="connsiteX5" fmla="*/ 153919 w 3420938"/>
                    <a:gd name="connsiteY5" fmla="*/ 2228080 h 3851801"/>
                    <a:gd name="connsiteX6" fmla="*/ 221202 w 3420938"/>
                    <a:gd name="connsiteY6" fmla="*/ 2078516 h 3851801"/>
                    <a:gd name="connsiteX7" fmla="*/ 206513 w 3420938"/>
                    <a:gd name="connsiteY7" fmla="*/ 1942641 h 3851801"/>
                    <a:gd name="connsiteX8" fmla="*/ 298320 w 3420938"/>
                    <a:gd name="connsiteY8" fmla="*/ 1736993 h 3851801"/>
                    <a:gd name="connsiteX9" fmla="*/ 301993 w 3420938"/>
                    <a:gd name="connsiteY9" fmla="*/ 1454227 h 3851801"/>
                    <a:gd name="connsiteX10" fmla="*/ 437867 w 3420938"/>
                    <a:gd name="connsiteY10" fmla="*/ 1263268 h 3851801"/>
                    <a:gd name="connsiteX11" fmla="*/ 497874 w 3420938"/>
                    <a:gd name="connsiteY11" fmla="*/ 1051994 h 3851801"/>
                    <a:gd name="connsiteX12" fmla="*/ 716961 w 3420938"/>
                    <a:gd name="connsiteY12" fmla="*/ 829937 h 3851801"/>
                    <a:gd name="connsiteX13" fmla="*/ 948316 w 3420938"/>
                    <a:gd name="connsiteY13" fmla="*/ 510448 h 3851801"/>
                    <a:gd name="connsiteX14" fmla="*/ 1131930 w 3420938"/>
                    <a:gd name="connsiteY14" fmla="*/ 444347 h 3851801"/>
                    <a:gd name="connsiteX15" fmla="*/ 1286166 w 3420938"/>
                    <a:gd name="connsiteY15" fmla="*/ 257060 h 3851801"/>
                    <a:gd name="connsiteX16" fmla="*/ 1513848 w 3420938"/>
                    <a:gd name="connsiteY16" fmla="*/ 201976 h 3851801"/>
                    <a:gd name="connsiteX17" fmla="*/ 1698087 w 3420938"/>
                    <a:gd name="connsiteY17" fmla="*/ 31489 h 3851801"/>
                    <a:gd name="connsiteX18" fmla="*/ 1910455 w 3420938"/>
                    <a:gd name="connsiteY18" fmla="*/ 40395 h 3851801"/>
                    <a:gd name="connsiteX19" fmla="*/ 2094070 w 3420938"/>
                    <a:gd name="connsiteY19" fmla="*/ 0 h 3851801"/>
                    <a:gd name="connsiteX20" fmla="*/ 2307063 w 3420938"/>
                    <a:gd name="connsiteY20" fmla="*/ 102824 h 3851801"/>
                    <a:gd name="connsiteX21" fmla="*/ 2520055 w 3420938"/>
                    <a:gd name="connsiteY21" fmla="*/ 91807 h 3851801"/>
                    <a:gd name="connsiteX22" fmla="*/ 2674291 w 3420938"/>
                    <a:gd name="connsiteY22" fmla="*/ 209321 h 3851801"/>
                    <a:gd name="connsiteX23" fmla="*/ 2832200 w 3420938"/>
                    <a:gd name="connsiteY23" fmla="*/ 282766 h 3851801"/>
                    <a:gd name="connsiteX24" fmla="*/ 2942369 w 3420938"/>
                    <a:gd name="connsiteY24" fmla="*/ 378246 h 3851801"/>
                    <a:gd name="connsiteX25" fmla="*/ 3052537 w 3420938"/>
                    <a:gd name="connsiteY25" fmla="*/ 437002 h 3851801"/>
                    <a:gd name="connsiteX26" fmla="*/ 3166926 w 3420938"/>
                    <a:gd name="connsiteY26" fmla="*/ 582019 h 3851801"/>
                    <a:gd name="connsiteX27" fmla="*/ 3193959 w 3420938"/>
                    <a:gd name="connsiteY27" fmla="*/ 996284 h 3851801"/>
                    <a:gd name="connsiteX28" fmla="*/ 3122623 w 3420938"/>
                    <a:gd name="connsiteY28" fmla="*/ 1223263 h 3851801"/>
                    <a:gd name="connsiteX29" fmla="*/ 3265296 w 3420938"/>
                    <a:gd name="connsiteY29" fmla="*/ 1404846 h 3851801"/>
                    <a:gd name="connsiteX30" fmla="*/ 3420938 w 3420938"/>
                    <a:gd name="connsiteY30" fmla="*/ 2208999 h 3851801"/>
                    <a:gd name="connsiteX31" fmla="*/ 3070742 w 3420938"/>
                    <a:gd name="connsiteY31" fmla="*/ 1327025 h 3851801"/>
                    <a:gd name="connsiteX32" fmla="*/ 2882674 w 3420938"/>
                    <a:gd name="connsiteY32" fmla="*/ 1482667 h 3851801"/>
                    <a:gd name="connsiteX33" fmla="*/ 2409262 w 3420938"/>
                    <a:gd name="connsiteY33" fmla="*/ 2494344 h 3851801"/>
                    <a:gd name="connsiteX34" fmla="*/ 2752972 w 3420938"/>
                    <a:gd name="connsiteY34" fmla="*/ 1521578 h 3851801"/>
                    <a:gd name="connsiteX35" fmla="*/ 2422232 w 3420938"/>
                    <a:gd name="connsiteY35" fmla="*/ 1469697 h 3851801"/>
                    <a:gd name="connsiteX36" fmla="*/ 2487083 w 3420938"/>
                    <a:gd name="connsiteY36" fmla="*/ 1586429 h 3851801"/>
                    <a:gd name="connsiteX37" fmla="*/ 2441687 w 3420938"/>
                    <a:gd name="connsiteY37" fmla="*/ 1975535 h 3851801"/>
                    <a:gd name="connsiteX38" fmla="*/ 2376836 w 3420938"/>
                    <a:gd name="connsiteY38" fmla="*/ 1618855 h 3851801"/>
                    <a:gd name="connsiteX39" fmla="*/ 2091491 w 3420938"/>
                    <a:gd name="connsiteY39" fmla="*/ 1495638 h 3851801"/>
                    <a:gd name="connsiteX40" fmla="*/ 2123917 w 3420938"/>
                    <a:gd name="connsiteY40" fmla="*/ 1664250 h 3851801"/>
                    <a:gd name="connsiteX41" fmla="*/ 2331440 w 3420938"/>
                    <a:gd name="connsiteY41" fmla="*/ 2046872 h 3851801"/>
                    <a:gd name="connsiteX42" fmla="*/ 2054593 w 3420938"/>
                    <a:gd name="connsiteY42" fmla="*/ 1673988 h 3851801"/>
                    <a:gd name="connsiteX43" fmla="*/ 1651569 w 3420938"/>
                    <a:gd name="connsiteY43" fmla="*/ 1750949 h 3851801"/>
                    <a:gd name="connsiteX44" fmla="*/ 1462436 w 3420938"/>
                    <a:gd name="connsiteY44" fmla="*/ 1437272 h 3851801"/>
                    <a:gd name="connsiteX45" fmla="*/ 1336816 w 3420938"/>
                    <a:gd name="connsiteY45" fmla="*/ 1465253 h 3851801"/>
                    <a:gd name="connsiteX46" fmla="*/ 1424185 w 3420938"/>
                    <a:gd name="connsiteY46" fmla="*/ 1646539 h 3851801"/>
                    <a:gd name="connsiteX47" fmla="*/ 1450487 w 3420938"/>
                    <a:gd name="connsiteY47" fmla="*/ 1872640 h 3851801"/>
                    <a:gd name="connsiteX48" fmla="*/ 1455951 w 3420938"/>
                    <a:gd name="connsiteY48" fmla="*/ 2487859 h 3851801"/>
                    <a:gd name="connsiteX49" fmla="*/ 1280853 w 3420938"/>
                    <a:gd name="connsiteY49" fmla="*/ 2020931 h 3851801"/>
                    <a:gd name="connsiteX50" fmla="*/ 1274149 w 3420938"/>
                    <a:gd name="connsiteY50" fmla="*/ 1803203 h 3851801"/>
                    <a:gd name="connsiteX51" fmla="*/ 1054455 w 3420938"/>
                    <a:gd name="connsiteY51" fmla="*/ 1598160 h 3851801"/>
                    <a:gd name="connsiteX52" fmla="*/ 889344 w 3420938"/>
                    <a:gd name="connsiteY52" fmla="*/ 1706805 h 3851801"/>
                    <a:gd name="connsiteX53" fmla="*/ 1157636 w 3420938"/>
                    <a:gd name="connsiteY53" fmla="*/ 1949595 h 3851801"/>
                    <a:gd name="connsiteX54" fmla="*/ 1053874 w 3420938"/>
                    <a:gd name="connsiteY54" fmla="*/ 2779689 h 3851801"/>
                    <a:gd name="connsiteX55" fmla="*/ 989966 w 3420938"/>
                    <a:gd name="connsiteY55" fmla="*/ 2283177 h 3851801"/>
                    <a:gd name="connsiteX56" fmla="*/ 1016126 w 3420938"/>
                    <a:gd name="connsiteY56" fmla="*/ 2089787 h 3851801"/>
                    <a:gd name="connsiteX57" fmla="*/ 983379 w 3420938"/>
                    <a:gd name="connsiteY57" fmla="*/ 2047272 h 3851801"/>
                    <a:gd name="connsiteX58" fmla="*/ 777637 w 3420938"/>
                    <a:gd name="connsiteY58" fmla="*/ 1853339 h 3851801"/>
                    <a:gd name="connsiteX59" fmla="*/ 702878 w 3420938"/>
                    <a:gd name="connsiteY59" fmla="*/ 2048693 h 3851801"/>
                    <a:gd name="connsiteX60" fmla="*/ 844530 w 3420938"/>
                    <a:gd name="connsiteY60" fmla="*/ 2332216 h 3851801"/>
                    <a:gd name="connsiteX61" fmla="*/ 881374 w 3420938"/>
                    <a:gd name="connsiteY61" fmla="*/ 2460756 h 3851801"/>
                    <a:gd name="connsiteX62" fmla="*/ 820410 w 3420938"/>
                    <a:gd name="connsiteY62" fmla="*/ 3078003 h 3851801"/>
                    <a:gd name="connsiteX63" fmla="*/ 716649 w 3420938"/>
                    <a:gd name="connsiteY63" fmla="*/ 2688897 h 3851801"/>
                    <a:gd name="connsiteX64" fmla="*/ 738946 w 3420938"/>
                    <a:gd name="connsiteY64" fmla="*/ 2390582 h 3851801"/>
                    <a:gd name="connsiteX65" fmla="*/ 609825 w 3420938"/>
                    <a:gd name="connsiteY65" fmla="*/ 2269627 h 3851801"/>
                    <a:gd name="connsiteX66" fmla="*/ 511314 w 3420938"/>
                    <a:gd name="connsiteY66" fmla="*/ 2409022 h 3851801"/>
                    <a:gd name="connsiteX67" fmla="*/ 563410 w 3420938"/>
                    <a:gd name="connsiteY67" fmla="*/ 2656975 h 3851801"/>
                    <a:gd name="connsiteX68" fmla="*/ 380664 w 3420938"/>
                    <a:gd name="connsiteY68" fmla="*/ 3615466 h 3851801"/>
                    <a:gd name="connsiteX69" fmla="*/ 378402 w 3420938"/>
                    <a:gd name="connsiteY69" fmla="*/ 2954205 h 3851801"/>
                    <a:gd name="connsiteX70" fmla="*/ 170298 w 3420938"/>
                    <a:gd name="connsiteY70" fmla="*/ 3798432 h 3851801"/>
                    <a:gd name="connsiteX71" fmla="*/ 171900 w 3420938"/>
                    <a:gd name="connsiteY71" fmla="*/ 3694089 h 3851801"/>
                    <a:gd name="connsiteX72" fmla="*/ 71199 w 3420938"/>
                    <a:gd name="connsiteY72" fmla="*/ 3851772 h 3851801"/>
                    <a:gd name="connsiteX73" fmla="*/ 114916 w 3420938"/>
                    <a:gd name="connsiteY73" fmla="*/ 3648913 h 3851801"/>
                    <a:gd name="connsiteX74" fmla="*/ 4010 w 3420938"/>
                    <a:gd name="connsiteY74" fmla="*/ 3823352 h 3851801"/>
                    <a:gd name="connsiteX0" fmla="*/ 4010 w 3420938"/>
                    <a:gd name="connsiteY0" fmla="*/ 3823352 h 3851801"/>
                    <a:gd name="connsiteX1" fmla="*/ 70800 w 3420938"/>
                    <a:gd name="connsiteY1" fmla="*/ 3579165 h 3851801"/>
                    <a:gd name="connsiteX2" fmla="*/ 162446 w 3420938"/>
                    <a:gd name="connsiteY2" fmla="*/ 3128790 h 3851801"/>
                    <a:gd name="connsiteX3" fmla="*/ 147699 w 3420938"/>
                    <a:gd name="connsiteY3" fmla="*/ 2646631 h 3851801"/>
                    <a:gd name="connsiteX4" fmla="*/ 200960 w 3420938"/>
                    <a:gd name="connsiteY4" fmla="*/ 2383316 h 3851801"/>
                    <a:gd name="connsiteX5" fmla="*/ 168491 w 3420938"/>
                    <a:gd name="connsiteY5" fmla="*/ 2233544 h 3851801"/>
                    <a:gd name="connsiteX6" fmla="*/ 221202 w 3420938"/>
                    <a:gd name="connsiteY6" fmla="*/ 2078516 h 3851801"/>
                    <a:gd name="connsiteX7" fmla="*/ 206513 w 3420938"/>
                    <a:gd name="connsiteY7" fmla="*/ 1942641 h 3851801"/>
                    <a:gd name="connsiteX8" fmla="*/ 298320 w 3420938"/>
                    <a:gd name="connsiteY8" fmla="*/ 1736993 h 3851801"/>
                    <a:gd name="connsiteX9" fmla="*/ 301993 w 3420938"/>
                    <a:gd name="connsiteY9" fmla="*/ 1454227 h 3851801"/>
                    <a:gd name="connsiteX10" fmla="*/ 437867 w 3420938"/>
                    <a:gd name="connsiteY10" fmla="*/ 1263268 h 3851801"/>
                    <a:gd name="connsiteX11" fmla="*/ 497874 w 3420938"/>
                    <a:gd name="connsiteY11" fmla="*/ 1051994 h 3851801"/>
                    <a:gd name="connsiteX12" fmla="*/ 716961 w 3420938"/>
                    <a:gd name="connsiteY12" fmla="*/ 829937 h 3851801"/>
                    <a:gd name="connsiteX13" fmla="*/ 948316 w 3420938"/>
                    <a:gd name="connsiteY13" fmla="*/ 510448 h 3851801"/>
                    <a:gd name="connsiteX14" fmla="*/ 1131930 w 3420938"/>
                    <a:gd name="connsiteY14" fmla="*/ 444347 h 3851801"/>
                    <a:gd name="connsiteX15" fmla="*/ 1286166 w 3420938"/>
                    <a:gd name="connsiteY15" fmla="*/ 257060 h 3851801"/>
                    <a:gd name="connsiteX16" fmla="*/ 1513848 w 3420938"/>
                    <a:gd name="connsiteY16" fmla="*/ 201976 h 3851801"/>
                    <a:gd name="connsiteX17" fmla="*/ 1698087 w 3420938"/>
                    <a:gd name="connsiteY17" fmla="*/ 31489 h 3851801"/>
                    <a:gd name="connsiteX18" fmla="*/ 1910455 w 3420938"/>
                    <a:gd name="connsiteY18" fmla="*/ 40395 h 3851801"/>
                    <a:gd name="connsiteX19" fmla="*/ 2094070 w 3420938"/>
                    <a:gd name="connsiteY19" fmla="*/ 0 h 3851801"/>
                    <a:gd name="connsiteX20" fmla="*/ 2307063 w 3420938"/>
                    <a:gd name="connsiteY20" fmla="*/ 102824 h 3851801"/>
                    <a:gd name="connsiteX21" fmla="*/ 2520055 w 3420938"/>
                    <a:gd name="connsiteY21" fmla="*/ 91807 h 3851801"/>
                    <a:gd name="connsiteX22" fmla="*/ 2674291 w 3420938"/>
                    <a:gd name="connsiteY22" fmla="*/ 209321 h 3851801"/>
                    <a:gd name="connsiteX23" fmla="*/ 2832200 w 3420938"/>
                    <a:gd name="connsiteY23" fmla="*/ 282766 h 3851801"/>
                    <a:gd name="connsiteX24" fmla="*/ 2942369 w 3420938"/>
                    <a:gd name="connsiteY24" fmla="*/ 378246 h 3851801"/>
                    <a:gd name="connsiteX25" fmla="*/ 3052537 w 3420938"/>
                    <a:gd name="connsiteY25" fmla="*/ 437002 h 3851801"/>
                    <a:gd name="connsiteX26" fmla="*/ 3166926 w 3420938"/>
                    <a:gd name="connsiteY26" fmla="*/ 582019 h 3851801"/>
                    <a:gd name="connsiteX27" fmla="*/ 3193959 w 3420938"/>
                    <a:gd name="connsiteY27" fmla="*/ 996284 h 3851801"/>
                    <a:gd name="connsiteX28" fmla="*/ 3122623 w 3420938"/>
                    <a:gd name="connsiteY28" fmla="*/ 1223263 h 3851801"/>
                    <a:gd name="connsiteX29" fmla="*/ 3265296 w 3420938"/>
                    <a:gd name="connsiteY29" fmla="*/ 1404846 h 3851801"/>
                    <a:gd name="connsiteX30" fmla="*/ 3420938 w 3420938"/>
                    <a:gd name="connsiteY30" fmla="*/ 2208999 h 3851801"/>
                    <a:gd name="connsiteX31" fmla="*/ 3070742 w 3420938"/>
                    <a:gd name="connsiteY31" fmla="*/ 1327025 h 3851801"/>
                    <a:gd name="connsiteX32" fmla="*/ 2882674 w 3420938"/>
                    <a:gd name="connsiteY32" fmla="*/ 1482667 h 3851801"/>
                    <a:gd name="connsiteX33" fmla="*/ 2409262 w 3420938"/>
                    <a:gd name="connsiteY33" fmla="*/ 2494344 h 3851801"/>
                    <a:gd name="connsiteX34" fmla="*/ 2752972 w 3420938"/>
                    <a:gd name="connsiteY34" fmla="*/ 1521578 h 3851801"/>
                    <a:gd name="connsiteX35" fmla="*/ 2422232 w 3420938"/>
                    <a:gd name="connsiteY35" fmla="*/ 1469697 h 3851801"/>
                    <a:gd name="connsiteX36" fmla="*/ 2487083 w 3420938"/>
                    <a:gd name="connsiteY36" fmla="*/ 1586429 h 3851801"/>
                    <a:gd name="connsiteX37" fmla="*/ 2441687 w 3420938"/>
                    <a:gd name="connsiteY37" fmla="*/ 1975535 h 3851801"/>
                    <a:gd name="connsiteX38" fmla="*/ 2376836 w 3420938"/>
                    <a:gd name="connsiteY38" fmla="*/ 1618855 h 3851801"/>
                    <a:gd name="connsiteX39" fmla="*/ 2091491 w 3420938"/>
                    <a:gd name="connsiteY39" fmla="*/ 1495638 h 3851801"/>
                    <a:gd name="connsiteX40" fmla="*/ 2123917 w 3420938"/>
                    <a:gd name="connsiteY40" fmla="*/ 1664250 h 3851801"/>
                    <a:gd name="connsiteX41" fmla="*/ 2331440 w 3420938"/>
                    <a:gd name="connsiteY41" fmla="*/ 2046872 h 3851801"/>
                    <a:gd name="connsiteX42" fmla="*/ 2054593 w 3420938"/>
                    <a:gd name="connsiteY42" fmla="*/ 1673988 h 3851801"/>
                    <a:gd name="connsiteX43" fmla="*/ 1651569 w 3420938"/>
                    <a:gd name="connsiteY43" fmla="*/ 1750949 h 3851801"/>
                    <a:gd name="connsiteX44" fmla="*/ 1462436 w 3420938"/>
                    <a:gd name="connsiteY44" fmla="*/ 1437272 h 3851801"/>
                    <a:gd name="connsiteX45" fmla="*/ 1336816 w 3420938"/>
                    <a:gd name="connsiteY45" fmla="*/ 1465253 h 3851801"/>
                    <a:gd name="connsiteX46" fmla="*/ 1424185 w 3420938"/>
                    <a:gd name="connsiteY46" fmla="*/ 1646539 h 3851801"/>
                    <a:gd name="connsiteX47" fmla="*/ 1450487 w 3420938"/>
                    <a:gd name="connsiteY47" fmla="*/ 1872640 h 3851801"/>
                    <a:gd name="connsiteX48" fmla="*/ 1455951 w 3420938"/>
                    <a:gd name="connsiteY48" fmla="*/ 2487859 h 3851801"/>
                    <a:gd name="connsiteX49" fmla="*/ 1280853 w 3420938"/>
                    <a:gd name="connsiteY49" fmla="*/ 2020931 h 3851801"/>
                    <a:gd name="connsiteX50" fmla="*/ 1274149 w 3420938"/>
                    <a:gd name="connsiteY50" fmla="*/ 1803203 h 3851801"/>
                    <a:gd name="connsiteX51" fmla="*/ 1054455 w 3420938"/>
                    <a:gd name="connsiteY51" fmla="*/ 1598160 h 3851801"/>
                    <a:gd name="connsiteX52" fmla="*/ 889344 w 3420938"/>
                    <a:gd name="connsiteY52" fmla="*/ 1706805 h 3851801"/>
                    <a:gd name="connsiteX53" fmla="*/ 1157636 w 3420938"/>
                    <a:gd name="connsiteY53" fmla="*/ 1949595 h 3851801"/>
                    <a:gd name="connsiteX54" fmla="*/ 1053874 w 3420938"/>
                    <a:gd name="connsiteY54" fmla="*/ 2779689 h 3851801"/>
                    <a:gd name="connsiteX55" fmla="*/ 989966 w 3420938"/>
                    <a:gd name="connsiteY55" fmla="*/ 2283177 h 3851801"/>
                    <a:gd name="connsiteX56" fmla="*/ 1016126 w 3420938"/>
                    <a:gd name="connsiteY56" fmla="*/ 2089787 h 3851801"/>
                    <a:gd name="connsiteX57" fmla="*/ 983379 w 3420938"/>
                    <a:gd name="connsiteY57" fmla="*/ 2047272 h 3851801"/>
                    <a:gd name="connsiteX58" fmla="*/ 777637 w 3420938"/>
                    <a:gd name="connsiteY58" fmla="*/ 1853339 h 3851801"/>
                    <a:gd name="connsiteX59" fmla="*/ 702878 w 3420938"/>
                    <a:gd name="connsiteY59" fmla="*/ 2048693 h 3851801"/>
                    <a:gd name="connsiteX60" fmla="*/ 844530 w 3420938"/>
                    <a:gd name="connsiteY60" fmla="*/ 2332216 h 3851801"/>
                    <a:gd name="connsiteX61" fmla="*/ 881374 w 3420938"/>
                    <a:gd name="connsiteY61" fmla="*/ 2460756 h 3851801"/>
                    <a:gd name="connsiteX62" fmla="*/ 820410 w 3420938"/>
                    <a:gd name="connsiteY62" fmla="*/ 3078003 h 3851801"/>
                    <a:gd name="connsiteX63" fmla="*/ 716649 w 3420938"/>
                    <a:gd name="connsiteY63" fmla="*/ 2688897 h 3851801"/>
                    <a:gd name="connsiteX64" fmla="*/ 738946 w 3420938"/>
                    <a:gd name="connsiteY64" fmla="*/ 2390582 h 3851801"/>
                    <a:gd name="connsiteX65" fmla="*/ 609825 w 3420938"/>
                    <a:gd name="connsiteY65" fmla="*/ 2269627 h 3851801"/>
                    <a:gd name="connsiteX66" fmla="*/ 511314 w 3420938"/>
                    <a:gd name="connsiteY66" fmla="*/ 2409022 h 3851801"/>
                    <a:gd name="connsiteX67" fmla="*/ 563410 w 3420938"/>
                    <a:gd name="connsiteY67" fmla="*/ 2656975 h 3851801"/>
                    <a:gd name="connsiteX68" fmla="*/ 380664 w 3420938"/>
                    <a:gd name="connsiteY68" fmla="*/ 3615466 h 3851801"/>
                    <a:gd name="connsiteX69" fmla="*/ 378402 w 3420938"/>
                    <a:gd name="connsiteY69" fmla="*/ 2954205 h 3851801"/>
                    <a:gd name="connsiteX70" fmla="*/ 170298 w 3420938"/>
                    <a:gd name="connsiteY70" fmla="*/ 3798432 h 3851801"/>
                    <a:gd name="connsiteX71" fmla="*/ 171900 w 3420938"/>
                    <a:gd name="connsiteY71" fmla="*/ 3694089 h 3851801"/>
                    <a:gd name="connsiteX72" fmla="*/ 71199 w 3420938"/>
                    <a:gd name="connsiteY72" fmla="*/ 3851772 h 3851801"/>
                    <a:gd name="connsiteX73" fmla="*/ 114916 w 3420938"/>
                    <a:gd name="connsiteY73" fmla="*/ 3648913 h 3851801"/>
                    <a:gd name="connsiteX74" fmla="*/ 4010 w 3420938"/>
                    <a:gd name="connsiteY74" fmla="*/ 3823352 h 3851801"/>
                    <a:gd name="connsiteX0" fmla="*/ 4010 w 3420938"/>
                    <a:gd name="connsiteY0" fmla="*/ 3823352 h 3851801"/>
                    <a:gd name="connsiteX1" fmla="*/ 70800 w 3420938"/>
                    <a:gd name="connsiteY1" fmla="*/ 3579165 h 3851801"/>
                    <a:gd name="connsiteX2" fmla="*/ 162446 w 3420938"/>
                    <a:gd name="connsiteY2" fmla="*/ 3128790 h 3851801"/>
                    <a:gd name="connsiteX3" fmla="*/ 147699 w 3420938"/>
                    <a:gd name="connsiteY3" fmla="*/ 2646631 h 3851801"/>
                    <a:gd name="connsiteX4" fmla="*/ 200960 w 3420938"/>
                    <a:gd name="connsiteY4" fmla="*/ 2383316 h 3851801"/>
                    <a:gd name="connsiteX5" fmla="*/ 168491 w 3420938"/>
                    <a:gd name="connsiteY5" fmla="*/ 2233544 h 3851801"/>
                    <a:gd name="connsiteX6" fmla="*/ 221202 w 3420938"/>
                    <a:gd name="connsiteY6" fmla="*/ 2078516 h 3851801"/>
                    <a:gd name="connsiteX7" fmla="*/ 206513 w 3420938"/>
                    <a:gd name="connsiteY7" fmla="*/ 1942641 h 3851801"/>
                    <a:gd name="connsiteX8" fmla="*/ 298320 w 3420938"/>
                    <a:gd name="connsiteY8" fmla="*/ 1736993 h 3851801"/>
                    <a:gd name="connsiteX9" fmla="*/ 301993 w 3420938"/>
                    <a:gd name="connsiteY9" fmla="*/ 1454227 h 3851801"/>
                    <a:gd name="connsiteX10" fmla="*/ 437867 w 3420938"/>
                    <a:gd name="connsiteY10" fmla="*/ 1263268 h 3851801"/>
                    <a:gd name="connsiteX11" fmla="*/ 497874 w 3420938"/>
                    <a:gd name="connsiteY11" fmla="*/ 1051994 h 3851801"/>
                    <a:gd name="connsiteX12" fmla="*/ 716961 w 3420938"/>
                    <a:gd name="connsiteY12" fmla="*/ 829937 h 3851801"/>
                    <a:gd name="connsiteX13" fmla="*/ 948316 w 3420938"/>
                    <a:gd name="connsiteY13" fmla="*/ 510448 h 3851801"/>
                    <a:gd name="connsiteX14" fmla="*/ 1131930 w 3420938"/>
                    <a:gd name="connsiteY14" fmla="*/ 444347 h 3851801"/>
                    <a:gd name="connsiteX15" fmla="*/ 1286166 w 3420938"/>
                    <a:gd name="connsiteY15" fmla="*/ 257060 h 3851801"/>
                    <a:gd name="connsiteX16" fmla="*/ 1513848 w 3420938"/>
                    <a:gd name="connsiteY16" fmla="*/ 201976 h 3851801"/>
                    <a:gd name="connsiteX17" fmla="*/ 1698087 w 3420938"/>
                    <a:gd name="connsiteY17" fmla="*/ 31489 h 3851801"/>
                    <a:gd name="connsiteX18" fmla="*/ 1910455 w 3420938"/>
                    <a:gd name="connsiteY18" fmla="*/ 40395 h 3851801"/>
                    <a:gd name="connsiteX19" fmla="*/ 2094070 w 3420938"/>
                    <a:gd name="connsiteY19" fmla="*/ 0 h 3851801"/>
                    <a:gd name="connsiteX20" fmla="*/ 2307063 w 3420938"/>
                    <a:gd name="connsiteY20" fmla="*/ 102824 h 3851801"/>
                    <a:gd name="connsiteX21" fmla="*/ 2520055 w 3420938"/>
                    <a:gd name="connsiteY21" fmla="*/ 91807 h 3851801"/>
                    <a:gd name="connsiteX22" fmla="*/ 2674291 w 3420938"/>
                    <a:gd name="connsiteY22" fmla="*/ 209321 h 3851801"/>
                    <a:gd name="connsiteX23" fmla="*/ 2832200 w 3420938"/>
                    <a:gd name="connsiteY23" fmla="*/ 282766 h 3851801"/>
                    <a:gd name="connsiteX24" fmla="*/ 2942369 w 3420938"/>
                    <a:gd name="connsiteY24" fmla="*/ 378246 h 3851801"/>
                    <a:gd name="connsiteX25" fmla="*/ 3052537 w 3420938"/>
                    <a:gd name="connsiteY25" fmla="*/ 437002 h 3851801"/>
                    <a:gd name="connsiteX26" fmla="*/ 3166926 w 3420938"/>
                    <a:gd name="connsiteY26" fmla="*/ 582019 h 3851801"/>
                    <a:gd name="connsiteX27" fmla="*/ 3193959 w 3420938"/>
                    <a:gd name="connsiteY27" fmla="*/ 996284 h 3851801"/>
                    <a:gd name="connsiteX28" fmla="*/ 3122623 w 3420938"/>
                    <a:gd name="connsiteY28" fmla="*/ 1223263 h 3851801"/>
                    <a:gd name="connsiteX29" fmla="*/ 3265296 w 3420938"/>
                    <a:gd name="connsiteY29" fmla="*/ 1404846 h 3851801"/>
                    <a:gd name="connsiteX30" fmla="*/ 3420938 w 3420938"/>
                    <a:gd name="connsiteY30" fmla="*/ 2208999 h 3851801"/>
                    <a:gd name="connsiteX31" fmla="*/ 3070742 w 3420938"/>
                    <a:gd name="connsiteY31" fmla="*/ 1327025 h 3851801"/>
                    <a:gd name="connsiteX32" fmla="*/ 2882674 w 3420938"/>
                    <a:gd name="connsiteY32" fmla="*/ 1482667 h 3851801"/>
                    <a:gd name="connsiteX33" fmla="*/ 2409262 w 3420938"/>
                    <a:gd name="connsiteY33" fmla="*/ 2494344 h 3851801"/>
                    <a:gd name="connsiteX34" fmla="*/ 2752972 w 3420938"/>
                    <a:gd name="connsiteY34" fmla="*/ 1521578 h 3851801"/>
                    <a:gd name="connsiteX35" fmla="*/ 2422232 w 3420938"/>
                    <a:gd name="connsiteY35" fmla="*/ 1469697 h 3851801"/>
                    <a:gd name="connsiteX36" fmla="*/ 2487083 w 3420938"/>
                    <a:gd name="connsiteY36" fmla="*/ 1586429 h 3851801"/>
                    <a:gd name="connsiteX37" fmla="*/ 2441687 w 3420938"/>
                    <a:gd name="connsiteY37" fmla="*/ 1975535 h 3851801"/>
                    <a:gd name="connsiteX38" fmla="*/ 2376836 w 3420938"/>
                    <a:gd name="connsiteY38" fmla="*/ 1618855 h 3851801"/>
                    <a:gd name="connsiteX39" fmla="*/ 2091491 w 3420938"/>
                    <a:gd name="connsiteY39" fmla="*/ 1495638 h 3851801"/>
                    <a:gd name="connsiteX40" fmla="*/ 2123917 w 3420938"/>
                    <a:gd name="connsiteY40" fmla="*/ 1664250 h 3851801"/>
                    <a:gd name="connsiteX41" fmla="*/ 2331440 w 3420938"/>
                    <a:gd name="connsiteY41" fmla="*/ 2046872 h 3851801"/>
                    <a:gd name="connsiteX42" fmla="*/ 2054593 w 3420938"/>
                    <a:gd name="connsiteY42" fmla="*/ 1673988 h 3851801"/>
                    <a:gd name="connsiteX43" fmla="*/ 1651569 w 3420938"/>
                    <a:gd name="connsiteY43" fmla="*/ 1750949 h 3851801"/>
                    <a:gd name="connsiteX44" fmla="*/ 1462436 w 3420938"/>
                    <a:gd name="connsiteY44" fmla="*/ 1437272 h 3851801"/>
                    <a:gd name="connsiteX45" fmla="*/ 1336816 w 3420938"/>
                    <a:gd name="connsiteY45" fmla="*/ 1465253 h 3851801"/>
                    <a:gd name="connsiteX46" fmla="*/ 1424185 w 3420938"/>
                    <a:gd name="connsiteY46" fmla="*/ 1646539 h 3851801"/>
                    <a:gd name="connsiteX47" fmla="*/ 1450487 w 3420938"/>
                    <a:gd name="connsiteY47" fmla="*/ 1872640 h 3851801"/>
                    <a:gd name="connsiteX48" fmla="*/ 1455951 w 3420938"/>
                    <a:gd name="connsiteY48" fmla="*/ 2487859 h 3851801"/>
                    <a:gd name="connsiteX49" fmla="*/ 1280853 w 3420938"/>
                    <a:gd name="connsiteY49" fmla="*/ 2020931 h 3851801"/>
                    <a:gd name="connsiteX50" fmla="*/ 1274149 w 3420938"/>
                    <a:gd name="connsiteY50" fmla="*/ 1803203 h 3851801"/>
                    <a:gd name="connsiteX51" fmla="*/ 1054455 w 3420938"/>
                    <a:gd name="connsiteY51" fmla="*/ 1598160 h 3851801"/>
                    <a:gd name="connsiteX52" fmla="*/ 889344 w 3420938"/>
                    <a:gd name="connsiteY52" fmla="*/ 1706805 h 3851801"/>
                    <a:gd name="connsiteX53" fmla="*/ 1157636 w 3420938"/>
                    <a:gd name="connsiteY53" fmla="*/ 1949595 h 3851801"/>
                    <a:gd name="connsiteX54" fmla="*/ 1053874 w 3420938"/>
                    <a:gd name="connsiteY54" fmla="*/ 2779689 h 3851801"/>
                    <a:gd name="connsiteX55" fmla="*/ 989966 w 3420938"/>
                    <a:gd name="connsiteY55" fmla="*/ 2283177 h 3851801"/>
                    <a:gd name="connsiteX56" fmla="*/ 1016126 w 3420938"/>
                    <a:gd name="connsiteY56" fmla="*/ 2089787 h 3851801"/>
                    <a:gd name="connsiteX57" fmla="*/ 983379 w 3420938"/>
                    <a:gd name="connsiteY57" fmla="*/ 2047272 h 3851801"/>
                    <a:gd name="connsiteX58" fmla="*/ 777637 w 3420938"/>
                    <a:gd name="connsiteY58" fmla="*/ 1853339 h 3851801"/>
                    <a:gd name="connsiteX59" fmla="*/ 702878 w 3420938"/>
                    <a:gd name="connsiteY59" fmla="*/ 2048693 h 3851801"/>
                    <a:gd name="connsiteX60" fmla="*/ 844530 w 3420938"/>
                    <a:gd name="connsiteY60" fmla="*/ 2332216 h 3851801"/>
                    <a:gd name="connsiteX61" fmla="*/ 881374 w 3420938"/>
                    <a:gd name="connsiteY61" fmla="*/ 2460756 h 3851801"/>
                    <a:gd name="connsiteX62" fmla="*/ 820410 w 3420938"/>
                    <a:gd name="connsiteY62" fmla="*/ 3078003 h 3851801"/>
                    <a:gd name="connsiteX63" fmla="*/ 716649 w 3420938"/>
                    <a:gd name="connsiteY63" fmla="*/ 2688897 h 3851801"/>
                    <a:gd name="connsiteX64" fmla="*/ 738946 w 3420938"/>
                    <a:gd name="connsiteY64" fmla="*/ 2390582 h 3851801"/>
                    <a:gd name="connsiteX65" fmla="*/ 609825 w 3420938"/>
                    <a:gd name="connsiteY65" fmla="*/ 2269627 h 3851801"/>
                    <a:gd name="connsiteX66" fmla="*/ 511314 w 3420938"/>
                    <a:gd name="connsiteY66" fmla="*/ 2409022 h 3851801"/>
                    <a:gd name="connsiteX67" fmla="*/ 563410 w 3420938"/>
                    <a:gd name="connsiteY67" fmla="*/ 2656975 h 3851801"/>
                    <a:gd name="connsiteX68" fmla="*/ 380664 w 3420938"/>
                    <a:gd name="connsiteY68" fmla="*/ 3615466 h 3851801"/>
                    <a:gd name="connsiteX69" fmla="*/ 378402 w 3420938"/>
                    <a:gd name="connsiteY69" fmla="*/ 2954205 h 3851801"/>
                    <a:gd name="connsiteX70" fmla="*/ 170298 w 3420938"/>
                    <a:gd name="connsiteY70" fmla="*/ 3798432 h 3851801"/>
                    <a:gd name="connsiteX71" fmla="*/ 171900 w 3420938"/>
                    <a:gd name="connsiteY71" fmla="*/ 3694089 h 3851801"/>
                    <a:gd name="connsiteX72" fmla="*/ 71199 w 3420938"/>
                    <a:gd name="connsiteY72" fmla="*/ 3851772 h 3851801"/>
                    <a:gd name="connsiteX73" fmla="*/ 114916 w 3420938"/>
                    <a:gd name="connsiteY73" fmla="*/ 3648913 h 3851801"/>
                    <a:gd name="connsiteX74" fmla="*/ 4010 w 3420938"/>
                    <a:gd name="connsiteY74" fmla="*/ 3823352 h 3851801"/>
                    <a:gd name="connsiteX0" fmla="*/ 4010 w 3420938"/>
                    <a:gd name="connsiteY0" fmla="*/ 3823352 h 3851801"/>
                    <a:gd name="connsiteX1" fmla="*/ 70800 w 3420938"/>
                    <a:gd name="connsiteY1" fmla="*/ 3579165 h 3851801"/>
                    <a:gd name="connsiteX2" fmla="*/ 162446 w 3420938"/>
                    <a:gd name="connsiteY2" fmla="*/ 3128790 h 3851801"/>
                    <a:gd name="connsiteX3" fmla="*/ 147699 w 3420938"/>
                    <a:gd name="connsiteY3" fmla="*/ 2646631 h 3851801"/>
                    <a:gd name="connsiteX4" fmla="*/ 200960 w 3420938"/>
                    <a:gd name="connsiteY4" fmla="*/ 2383316 h 3851801"/>
                    <a:gd name="connsiteX5" fmla="*/ 168491 w 3420938"/>
                    <a:gd name="connsiteY5" fmla="*/ 2233544 h 3851801"/>
                    <a:gd name="connsiteX6" fmla="*/ 221202 w 3420938"/>
                    <a:gd name="connsiteY6" fmla="*/ 2078516 h 3851801"/>
                    <a:gd name="connsiteX7" fmla="*/ 206513 w 3420938"/>
                    <a:gd name="connsiteY7" fmla="*/ 1942641 h 3851801"/>
                    <a:gd name="connsiteX8" fmla="*/ 298320 w 3420938"/>
                    <a:gd name="connsiteY8" fmla="*/ 1736993 h 3851801"/>
                    <a:gd name="connsiteX9" fmla="*/ 301993 w 3420938"/>
                    <a:gd name="connsiteY9" fmla="*/ 1454227 h 3851801"/>
                    <a:gd name="connsiteX10" fmla="*/ 437867 w 3420938"/>
                    <a:gd name="connsiteY10" fmla="*/ 1263268 h 3851801"/>
                    <a:gd name="connsiteX11" fmla="*/ 497874 w 3420938"/>
                    <a:gd name="connsiteY11" fmla="*/ 1051994 h 3851801"/>
                    <a:gd name="connsiteX12" fmla="*/ 716961 w 3420938"/>
                    <a:gd name="connsiteY12" fmla="*/ 829937 h 3851801"/>
                    <a:gd name="connsiteX13" fmla="*/ 948316 w 3420938"/>
                    <a:gd name="connsiteY13" fmla="*/ 510448 h 3851801"/>
                    <a:gd name="connsiteX14" fmla="*/ 1131930 w 3420938"/>
                    <a:gd name="connsiteY14" fmla="*/ 444347 h 3851801"/>
                    <a:gd name="connsiteX15" fmla="*/ 1286166 w 3420938"/>
                    <a:gd name="connsiteY15" fmla="*/ 257060 h 3851801"/>
                    <a:gd name="connsiteX16" fmla="*/ 1513848 w 3420938"/>
                    <a:gd name="connsiteY16" fmla="*/ 201976 h 3851801"/>
                    <a:gd name="connsiteX17" fmla="*/ 1698087 w 3420938"/>
                    <a:gd name="connsiteY17" fmla="*/ 31489 h 3851801"/>
                    <a:gd name="connsiteX18" fmla="*/ 1910455 w 3420938"/>
                    <a:gd name="connsiteY18" fmla="*/ 40395 h 3851801"/>
                    <a:gd name="connsiteX19" fmla="*/ 2094070 w 3420938"/>
                    <a:gd name="connsiteY19" fmla="*/ 0 h 3851801"/>
                    <a:gd name="connsiteX20" fmla="*/ 2307063 w 3420938"/>
                    <a:gd name="connsiteY20" fmla="*/ 102824 h 3851801"/>
                    <a:gd name="connsiteX21" fmla="*/ 2520055 w 3420938"/>
                    <a:gd name="connsiteY21" fmla="*/ 91807 h 3851801"/>
                    <a:gd name="connsiteX22" fmla="*/ 2674291 w 3420938"/>
                    <a:gd name="connsiteY22" fmla="*/ 209321 h 3851801"/>
                    <a:gd name="connsiteX23" fmla="*/ 2832200 w 3420938"/>
                    <a:gd name="connsiteY23" fmla="*/ 282766 h 3851801"/>
                    <a:gd name="connsiteX24" fmla="*/ 2942369 w 3420938"/>
                    <a:gd name="connsiteY24" fmla="*/ 378246 h 3851801"/>
                    <a:gd name="connsiteX25" fmla="*/ 3052537 w 3420938"/>
                    <a:gd name="connsiteY25" fmla="*/ 437002 h 3851801"/>
                    <a:gd name="connsiteX26" fmla="*/ 3166926 w 3420938"/>
                    <a:gd name="connsiteY26" fmla="*/ 582019 h 3851801"/>
                    <a:gd name="connsiteX27" fmla="*/ 3193959 w 3420938"/>
                    <a:gd name="connsiteY27" fmla="*/ 996284 h 3851801"/>
                    <a:gd name="connsiteX28" fmla="*/ 3122623 w 3420938"/>
                    <a:gd name="connsiteY28" fmla="*/ 1223263 h 3851801"/>
                    <a:gd name="connsiteX29" fmla="*/ 3265296 w 3420938"/>
                    <a:gd name="connsiteY29" fmla="*/ 1404846 h 3851801"/>
                    <a:gd name="connsiteX30" fmla="*/ 3420938 w 3420938"/>
                    <a:gd name="connsiteY30" fmla="*/ 2208999 h 3851801"/>
                    <a:gd name="connsiteX31" fmla="*/ 3070742 w 3420938"/>
                    <a:gd name="connsiteY31" fmla="*/ 1327025 h 3851801"/>
                    <a:gd name="connsiteX32" fmla="*/ 2882674 w 3420938"/>
                    <a:gd name="connsiteY32" fmla="*/ 1482667 h 3851801"/>
                    <a:gd name="connsiteX33" fmla="*/ 2409262 w 3420938"/>
                    <a:gd name="connsiteY33" fmla="*/ 2494344 h 3851801"/>
                    <a:gd name="connsiteX34" fmla="*/ 2752972 w 3420938"/>
                    <a:gd name="connsiteY34" fmla="*/ 1521578 h 3851801"/>
                    <a:gd name="connsiteX35" fmla="*/ 2422232 w 3420938"/>
                    <a:gd name="connsiteY35" fmla="*/ 1469697 h 3851801"/>
                    <a:gd name="connsiteX36" fmla="*/ 2487083 w 3420938"/>
                    <a:gd name="connsiteY36" fmla="*/ 1586429 h 3851801"/>
                    <a:gd name="connsiteX37" fmla="*/ 2441687 w 3420938"/>
                    <a:gd name="connsiteY37" fmla="*/ 1975535 h 3851801"/>
                    <a:gd name="connsiteX38" fmla="*/ 2376836 w 3420938"/>
                    <a:gd name="connsiteY38" fmla="*/ 1618855 h 3851801"/>
                    <a:gd name="connsiteX39" fmla="*/ 2091491 w 3420938"/>
                    <a:gd name="connsiteY39" fmla="*/ 1495638 h 3851801"/>
                    <a:gd name="connsiteX40" fmla="*/ 2123917 w 3420938"/>
                    <a:gd name="connsiteY40" fmla="*/ 1664250 h 3851801"/>
                    <a:gd name="connsiteX41" fmla="*/ 2331440 w 3420938"/>
                    <a:gd name="connsiteY41" fmla="*/ 2046872 h 3851801"/>
                    <a:gd name="connsiteX42" fmla="*/ 2054593 w 3420938"/>
                    <a:gd name="connsiteY42" fmla="*/ 1673988 h 3851801"/>
                    <a:gd name="connsiteX43" fmla="*/ 1651569 w 3420938"/>
                    <a:gd name="connsiteY43" fmla="*/ 1750949 h 3851801"/>
                    <a:gd name="connsiteX44" fmla="*/ 1462436 w 3420938"/>
                    <a:gd name="connsiteY44" fmla="*/ 1437272 h 3851801"/>
                    <a:gd name="connsiteX45" fmla="*/ 1336816 w 3420938"/>
                    <a:gd name="connsiteY45" fmla="*/ 1465253 h 3851801"/>
                    <a:gd name="connsiteX46" fmla="*/ 1424185 w 3420938"/>
                    <a:gd name="connsiteY46" fmla="*/ 1646539 h 3851801"/>
                    <a:gd name="connsiteX47" fmla="*/ 1450487 w 3420938"/>
                    <a:gd name="connsiteY47" fmla="*/ 1872640 h 3851801"/>
                    <a:gd name="connsiteX48" fmla="*/ 1455951 w 3420938"/>
                    <a:gd name="connsiteY48" fmla="*/ 2487859 h 3851801"/>
                    <a:gd name="connsiteX49" fmla="*/ 1280853 w 3420938"/>
                    <a:gd name="connsiteY49" fmla="*/ 2020931 h 3851801"/>
                    <a:gd name="connsiteX50" fmla="*/ 1274149 w 3420938"/>
                    <a:gd name="connsiteY50" fmla="*/ 1803203 h 3851801"/>
                    <a:gd name="connsiteX51" fmla="*/ 1054455 w 3420938"/>
                    <a:gd name="connsiteY51" fmla="*/ 1598160 h 3851801"/>
                    <a:gd name="connsiteX52" fmla="*/ 889344 w 3420938"/>
                    <a:gd name="connsiteY52" fmla="*/ 1706805 h 3851801"/>
                    <a:gd name="connsiteX53" fmla="*/ 1157636 w 3420938"/>
                    <a:gd name="connsiteY53" fmla="*/ 1949595 h 3851801"/>
                    <a:gd name="connsiteX54" fmla="*/ 1053874 w 3420938"/>
                    <a:gd name="connsiteY54" fmla="*/ 2779689 h 3851801"/>
                    <a:gd name="connsiteX55" fmla="*/ 989966 w 3420938"/>
                    <a:gd name="connsiteY55" fmla="*/ 2283177 h 3851801"/>
                    <a:gd name="connsiteX56" fmla="*/ 1016126 w 3420938"/>
                    <a:gd name="connsiteY56" fmla="*/ 2089787 h 3851801"/>
                    <a:gd name="connsiteX57" fmla="*/ 983379 w 3420938"/>
                    <a:gd name="connsiteY57" fmla="*/ 2047272 h 3851801"/>
                    <a:gd name="connsiteX58" fmla="*/ 777637 w 3420938"/>
                    <a:gd name="connsiteY58" fmla="*/ 1853339 h 3851801"/>
                    <a:gd name="connsiteX59" fmla="*/ 702878 w 3420938"/>
                    <a:gd name="connsiteY59" fmla="*/ 2048693 h 3851801"/>
                    <a:gd name="connsiteX60" fmla="*/ 844530 w 3420938"/>
                    <a:gd name="connsiteY60" fmla="*/ 2332216 h 3851801"/>
                    <a:gd name="connsiteX61" fmla="*/ 881374 w 3420938"/>
                    <a:gd name="connsiteY61" fmla="*/ 2460756 h 3851801"/>
                    <a:gd name="connsiteX62" fmla="*/ 820410 w 3420938"/>
                    <a:gd name="connsiteY62" fmla="*/ 3078003 h 3851801"/>
                    <a:gd name="connsiteX63" fmla="*/ 716649 w 3420938"/>
                    <a:gd name="connsiteY63" fmla="*/ 2688897 h 3851801"/>
                    <a:gd name="connsiteX64" fmla="*/ 738946 w 3420938"/>
                    <a:gd name="connsiteY64" fmla="*/ 2390582 h 3851801"/>
                    <a:gd name="connsiteX65" fmla="*/ 609825 w 3420938"/>
                    <a:gd name="connsiteY65" fmla="*/ 2269627 h 3851801"/>
                    <a:gd name="connsiteX66" fmla="*/ 511314 w 3420938"/>
                    <a:gd name="connsiteY66" fmla="*/ 2409022 h 3851801"/>
                    <a:gd name="connsiteX67" fmla="*/ 563410 w 3420938"/>
                    <a:gd name="connsiteY67" fmla="*/ 2656975 h 3851801"/>
                    <a:gd name="connsiteX68" fmla="*/ 380664 w 3420938"/>
                    <a:gd name="connsiteY68" fmla="*/ 3615466 h 3851801"/>
                    <a:gd name="connsiteX69" fmla="*/ 378402 w 3420938"/>
                    <a:gd name="connsiteY69" fmla="*/ 2954205 h 3851801"/>
                    <a:gd name="connsiteX70" fmla="*/ 170298 w 3420938"/>
                    <a:gd name="connsiteY70" fmla="*/ 3798432 h 3851801"/>
                    <a:gd name="connsiteX71" fmla="*/ 171900 w 3420938"/>
                    <a:gd name="connsiteY71" fmla="*/ 3694089 h 3851801"/>
                    <a:gd name="connsiteX72" fmla="*/ 71199 w 3420938"/>
                    <a:gd name="connsiteY72" fmla="*/ 3851772 h 3851801"/>
                    <a:gd name="connsiteX73" fmla="*/ 114916 w 3420938"/>
                    <a:gd name="connsiteY73" fmla="*/ 3648913 h 3851801"/>
                    <a:gd name="connsiteX74" fmla="*/ 4010 w 3420938"/>
                    <a:gd name="connsiteY74" fmla="*/ 3823352 h 3851801"/>
                    <a:gd name="connsiteX0" fmla="*/ 4010 w 3420938"/>
                    <a:gd name="connsiteY0" fmla="*/ 3823352 h 3851801"/>
                    <a:gd name="connsiteX1" fmla="*/ 70800 w 3420938"/>
                    <a:gd name="connsiteY1" fmla="*/ 3579165 h 3851801"/>
                    <a:gd name="connsiteX2" fmla="*/ 162446 w 3420938"/>
                    <a:gd name="connsiteY2" fmla="*/ 3128790 h 3851801"/>
                    <a:gd name="connsiteX3" fmla="*/ 147699 w 3420938"/>
                    <a:gd name="connsiteY3" fmla="*/ 2646631 h 3851801"/>
                    <a:gd name="connsiteX4" fmla="*/ 200960 w 3420938"/>
                    <a:gd name="connsiteY4" fmla="*/ 2383316 h 3851801"/>
                    <a:gd name="connsiteX5" fmla="*/ 168491 w 3420938"/>
                    <a:gd name="connsiteY5" fmla="*/ 2233544 h 3851801"/>
                    <a:gd name="connsiteX6" fmla="*/ 221202 w 3420938"/>
                    <a:gd name="connsiteY6" fmla="*/ 2078516 h 3851801"/>
                    <a:gd name="connsiteX7" fmla="*/ 206513 w 3420938"/>
                    <a:gd name="connsiteY7" fmla="*/ 1942641 h 3851801"/>
                    <a:gd name="connsiteX8" fmla="*/ 298320 w 3420938"/>
                    <a:gd name="connsiteY8" fmla="*/ 1736993 h 3851801"/>
                    <a:gd name="connsiteX9" fmla="*/ 294707 w 3420938"/>
                    <a:gd name="connsiteY9" fmla="*/ 1468799 h 3851801"/>
                    <a:gd name="connsiteX10" fmla="*/ 437867 w 3420938"/>
                    <a:gd name="connsiteY10" fmla="*/ 1263268 h 3851801"/>
                    <a:gd name="connsiteX11" fmla="*/ 497874 w 3420938"/>
                    <a:gd name="connsiteY11" fmla="*/ 1051994 h 3851801"/>
                    <a:gd name="connsiteX12" fmla="*/ 716961 w 3420938"/>
                    <a:gd name="connsiteY12" fmla="*/ 829937 h 3851801"/>
                    <a:gd name="connsiteX13" fmla="*/ 948316 w 3420938"/>
                    <a:gd name="connsiteY13" fmla="*/ 510448 h 3851801"/>
                    <a:gd name="connsiteX14" fmla="*/ 1131930 w 3420938"/>
                    <a:gd name="connsiteY14" fmla="*/ 444347 h 3851801"/>
                    <a:gd name="connsiteX15" fmla="*/ 1286166 w 3420938"/>
                    <a:gd name="connsiteY15" fmla="*/ 257060 h 3851801"/>
                    <a:gd name="connsiteX16" fmla="*/ 1513848 w 3420938"/>
                    <a:gd name="connsiteY16" fmla="*/ 201976 h 3851801"/>
                    <a:gd name="connsiteX17" fmla="*/ 1698087 w 3420938"/>
                    <a:gd name="connsiteY17" fmla="*/ 31489 h 3851801"/>
                    <a:gd name="connsiteX18" fmla="*/ 1910455 w 3420938"/>
                    <a:gd name="connsiteY18" fmla="*/ 40395 h 3851801"/>
                    <a:gd name="connsiteX19" fmla="*/ 2094070 w 3420938"/>
                    <a:gd name="connsiteY19" fmla="*/ 0 h 3851801"/>
                    <a:gd name="connsiteX20" fmla="*/ 2307063 w 3420938"/>
                    <a:gd name="connsiteY20" fmla="*/ 102824 h 3851801"/>
                    <a:gd name="connsiteX21" fmla="*/ 2520055 w 3420938"/>
                    <a:gd name="connsiteY21" fmla="*/ 91807 h 3851801"/>
                    <a:gd name="connsiteX22" fmla="*/ 2674291 w 3420938"/>
                    <a:gd name="connsiteY22" fmla="*/ 209321 h 3851801"/>
                    <a:gd name="connsiteX23" fmla="*/ 2832200 w 3420938"/>
                    <a:gd name="connsiteY23" fmla="*/ 282766 h 3851801"/>
                    <a:gd name="connsiteX24" fmla="*/ 2942369 w 3420938"/>
                    <a:gd name="connsiteY24" fmla="*/ 378246 h 3851801"/>
                    <a:gd name="connsiteX25" fmla="*/ 3052537 w 3420938"/>
                    <a:gd name="connsiteY25" fmla="*/ 437002 h 3851801"/>
                    <a:gd name="connsiteX26" fmla="*/ 3166926 w 3420938"/>
                    <a:gd name="connsiteY26" fmla="*/ 582019 h 3851801"/>
                    <a:gd name="connsiteX27" fmla="*/ 3193959 w 3420938"/>
                    <a:gd name="connsiteY27" fmla="*/ 996284 h 3851801"/>
                    <a:gd name="connsiteX28" fmla="*/ 3122623 w 3420938"/>
                    <a:gd name="connsiteY28" fmla="*/ 1223263 h 3851801"/>
                    <a:gd name="connsiteX29" fmla="*/ 3265296 w 3420938"/>
                    <a:gd name="connsiteY29" fmla="*/ 1404846 h 3851801"/>
                    <a:gd name="connsiteX30" fmla="*/ 3420938 w 3420938"/>
                    <a:gd name="connsiteY30" fmla="*/ 2208999 h 3851801"/>
                    <a:gd name="connsiteX31" fmla="*/ 3070742 w 3420938"/>
                    <a:gd name="connsiteY31" fmla="*/ 1327025 h 3851801"/>
                    <a:gd name="connsiteX32" fmla="*/ 2882674 w 3420938"/>
                    <a:gd name="connsiteY32" fmla="*/ 1482667 h 3851801"/>
                    <a:gd name="connsiteX33" fmla="*/ 2409262 w 3420938"/>
                    <a:gd name="connsiteY33" fmla="*/ 2494344 h 3851801"/>
                    <a:gd name="connsiteX34" fmla="*/ 2752972 w 3420938"/>
                    <a:gd name="connsiteY34" fmla="*/ 1521578 h 3851801"/>
                    <a:gd name="connsiteX35" fmla="*/ 2422232 w 3420938"/>
                    <a:gd name="connsiteY35" fmla="*/ 1469697 h 3851801"/>
                    <a:gd name="connsiteX36" fmla="*/ 2487083 w 3420938"/>
                    <a:gd name="connsiteY36" fmla="*/ 1586429 h 3851801"/>
                    <a:gd name="connsiteX37" fmla="*/ 2441687 w 3420938"/>
                    <a:gd name="connsiteY37" fmla="*/ 1975535 h 3851801"/>
                    <a:gd name="connsiteX38" fmla="*/ 2376836 w 3420938"/>
                    <a:gd name="connsiteY38" fmla="*/ 1618855 h 3851801"/>
                    <a:gd name="connsiteX39" fmla="*/ 2091491 w 3420938"/>
                    <a:gd name="connsiteY39" fmla="*/ 1495638 h 3851801"/>
                    <a:gd name="connsiteX40" fmla="*/ 2123917 w 3420938"/>
                    <a:gd name="connsiteY40" fmla="*/ 1664250 h 3851801"/>
                    <a:gd name="connsiteX41" fmla="*/ 2331440 w 3420938"/>
                    <a:gd name="connsiteY41" fmla="*/ 2046872 h 3851801"/>
                    <a:gd name="connsiteX42" fmla="*/ 2054593 w 3420938"/>
                    <a:gd name="connsiteY42" fmla="*/ 1673988 h 3851801"/>
                    <a:gd name="connsiteX43" fmla="*/ 1651569 w 3420938"/>
                    <a:gd name="connsiteY43" fmla="*/ 1750949 h 3851801"/>
                    <a:gd name="connsiteX44" fmla="*/ 1462436 w 3420938"/>
                    <a:gd name="connsiteY44" fmla="*/ 1437272 h 3851801"/>
                    <a:gd name="connsiteX45" fmla="*/ 1336816 w 3420938"/>
                    <a:gd name="connsiteY45" fmla="*/ 1465253 h 3851801"/>
                    <a:gd name="connsiteX46" fmla="*/ 1424185 w 3420938"/>
                    <a:gd name="connsiteY46" fmla="*/ 1646539 h 3851801"/>
                    <a:gd name="connsiteX47" fmla="*/ 1450487 w 3420938"/>
                    <a:gd name="connsiteY47" fmla="*/ 1872640 h 3851801"/>
                    <a:gd name="connsiteX48" fmla="*/ 1455951 w 3420938"/>
                    <a:gd name="connsiteY48" fmla="*/ 2487859 h 3851801"/>
                    <a:gd name="connsiteX49" fmla="*/ 1280853 w 3420938"/>
                    <a:gd name="connsiteY49" fmla="*/ 2020931 h 3851801"/>
                    <a:gd name="connsiteX50" fmla="*/ 1274149 w 3420938"/>
                    <a:gd name="connsiteY50" fmla="*/ 1803203 h 3851801"/>
                    <a:gd name="connsiteX51" fmla="*/ 1054455 w 3420938"/>
                    <a:gd name="connsiteY51" fmla="*/ 1598160 h 3851801"/>
                    <a:gd name="connsiteX52" fmla="*/ 889344 w 3420938"/>
                    <a:gd name="connsiteY52" fmla="*/ 1706805 h 3851801"/>
                    <a:gd name="connsiteX53" fmla="*/ 1157636 w 3420938"/>
                    <a:gd name="connsiteY53" fmla="*/ 1949595 h 3851801"/>
                    <a:gd name="connsiteX54" fmla="*/ 1053874 w 3420938"/>
                    <a:gd name="connsiteY54" fmla="*/ 2779689 h 3851801"/>
                    <a:gd name="connsiteX55" fmla="*/ 989966 w 3420938"/>
                    <a:gd name="connsiteY55" fmla="*/ 2283177 h 3851801"/>
                    <a:gd name="connsiteX56" fmla="*/ 1016126 w 3420938"/>
                    <a:gd name="connsiteY56" fmla="*/ 2089787 h 3851801"/>
                    <a:gd name="connsiteX57" fmla="*/ 983379 w 3420938"/>
                    <a:gd name="connsiteY57" fmla="*/ 2047272 h 3851801"/>
                    <a:gd name="connsiteX58" fmla="*/ 777637 w 3420938"/>
                    <a:gd name="connsiteY58" fmla="*/ 1853339 h 3851801"/>
                    <a:gd name="connsiteX59" fmla="*/ 702878 w 3420938"/>
                    <a:gd name="connsiteY59" fmla="*/ 2048693 h 3851801"/>
                    <a:gd name="connsiteX60" fmla="*/ 844530 w 3420938"/>
                    <a:gd name="connsiteY60" fmla="*/ 2332216 h 3851801"/>
                    <a:gd name="connsiteX61" fmla="*/ 881374 w 3420938"/>
                    <a:gd name="connsiteY61" fmla="*/ 2460756 h 3851801"/>
                    <a:gd name="connsiteX62" fmla="*/ 820410 w 3420938"/>
                    <a:gd name="connsiteY62" fmla="*/ 3078003 h 3851801"/>
                    <a:gd name="connsiteX63" fmla="*/ 716649 w 3420938"/>
                    <a:gd name="connsiteY63" fmla="*/ 2688897 h 3851801"/>
                    <a:gd name="connsiteX64" fmla="*/ 738946 w 3420938"/>
                    <a:gd name="connsiteY64" fmla="*/ 2390582 h 3851801"/>
                    <a:gd name="connsiteX65" fmla="*/ 609825 w 3420938"/>
                    <a:gd name="connsiteY65" fmla="*/ 2269627 h 3851801"/>
                    <a:gd name="connsiteX66" fmla="*/ 511314 w 3420938"/>
                    <a:gd name="connsiteY66" fmla="*/ 2409022 h 3851801"/>
                    <a:gd name="connsiteX67" fmla="*/ 563410 w 3420938"/>
                    <a:gd name="connsiteY67" fmla="*/ 2656975 h 3851801"/>
                    <a:gd name="connsiteX68" fmla="*/ 380664 w 3420938"/>
                    <a:gd name="connsiteY68" fmla="*/ 3615466 h 3851801"/>
                    <a:gd name="connsiteX69" fmla="*/ 378402 w 3420938"/>
                    <a:gd name="connsiteY69" fmla="*/ 2954205 h 3851801"/>
                    <a:gd name="connsiteX70" fmla="*/ 170298 w 3420938"/>
                    <a:gd name="connsiteY70" fmla="*/ 3798432 h 3851801"/>
                    <a:gd name="connsiteX71" fmla="*/ 171900 w 3420938"/>
                    <a:gd name="connsiteY71" fmla="*/ 3694089 h 3851801"/>
                    <a:gd name="connsiteX72" fmla="*/ 71199 w 3420938"/>
                    <a:gd name="connsiteY72" fmla="*/ 3851772 h 3851801"/>
                    <a:gd name="connsiteX73" fmla="*/ 114916 w 3420938"/>
                    <a:gd name="connsiteY73" fmla="*/ 3648913 h 3851801"/>
                    <a:gd name="connsiteX74" fmla="*/ 4010 w 3420938"/>
                    <a:gd name="connsiteY74" fmla="*/ 3823352 h 3851801"/>
                    <a:gd name="connsiteX0" fmla="*/ 4010 w 3420938"/>
                    <a:gd name="connsiteY0" fmla="*/ 3823352 h 3851801"/>
                    <a:gd name="connsiteX1" fmla="*/ 70800 w 3420938"/>
                    <a:gd name="connsiteY1" fmla="*/ 3579165 h 3851801"/>
                    <a:gd name="connsiteX2" fmla="*/ 162446 w 3420938"/>
                    <a:gd name="connsiteY2" fmla="*/ 3128790 h 3851801"/>
                    <a:gd name="connsiteX3" fmla="*/ 147699 w 3420938"/>
                    <a:gd name="connsiteY3" fmla="*/ 2646631 h 3851801"/>
                    <a:gd name="connsiteX4" fmla="*/ 200960 w 3420938"/>
                    <a:gd name="connsiteY4" fmla="*/ 2383316 h 3851801"/>
                    <a:gd name="connsiteX5" fmla="*/ 168491 w 3420938"/>
                    <a:gd name="connsiteY5" fmla="*/ 2233544 h 3851801"/>
                    <a:gd name="connsiteX6" fmla="*/ 221202 w 3420938"/>
                    <a:gd name="connsiteY6" fmla="*/ 2078516 h 3851801"/>
                    <a:gd name="connsiteX7" fmla="*/ 206513 w 3420938"/>
                    <a:gd name="connsiteY7" fmla="*/ 1942641 h 3851801"/>
                    <a:gd name="connsiteX8" fmla="*/ 298320 w 3420938"/>
                    <a:gd name="connsiteY8" fmla="*/ 1736993 h 3851801"/>
                    <a:gd name="connsiteX9" fmla="*/ 294707 w 3420938"/>
                    <a:gd name="connsiteY9" fmla="*/ 1468799 h 3851801"/>
                    <a:gd name="connsiteX10" fmla="*/ 437867 w 3420938"/>
                    <a:gd name="connsiteY10" fmla="*/ 1263268 h 3851801"/>
                    <a:gd name="connsiteX11" fmla="*/ 497874 w 3420938"/>
                    <a:gd name="connsiteY11" fmla="*/ 1051994 h 3851801"/>
                    <a:gd name="connsiteX12" fmla="*/ 716961 w 3420938"/>
                    <a:gd name="connsiteY12" fmla="*/ 829937 h 3851801"/>
                    <a:gd name="connsiteX13" fmla="*/ 948316 w 3420938"/>
                    <a:gd name="connsiteY13" fmla="*/ 510448 h 3851801"/>
                    <a:gd name="connsiteX14" fmla="*/ 1131930 w 3420938"/>
                    <a:gd name="connsiteY14" fmla="*/ 444347 h 3851801"/>
                    <a:gd name="connsiteX15" fmla="*/ 1286166 w 3420938"/>
                    <a:gd name="connsiteY15" fmla="*/ 257060 h 3851801"/>
                    <a:gd name="connsiteX16" fmla="*/ 1513848 w 3420938"/>
                    <a:gd name="connsiteY16" fmla="*/ 201976 h 3851801"/>
                    <a:gd name="connsiteX17" fmla="*/ 1698087 w 3420938"/>
                    <a:gd name="connsiteY17" fmla="*/ 31489 h 3851801"/>
                    <a:gd name="connsiteX18" fmla="*/ 1910455 w 3420938"/>
                    <a:gd name="connsiteY18" fmla="*/ 40395 h 3851801"/>
                    <a:gd name="connsiteX19" fmla="*/ 2094070 w 3420938"/>
                    <a:gd name="connsiteY19" fmla="*/ 0 h 3851801"/>
                    <a:gd name="connsiteX20" fmla="*/ 2307063 w 3420938"/>
                    <a:gd name="connsiteY20" fmla="*/ 102824 h 3851801"/>
                    <a:gd name="connsiteX21" fmla="*/ 2520055 w 3420938"/>
                    <a:gd name="connsiteY21" fmla="*/ 91807 h 3851801"/>
                    <a:gd name="connsiteX22" fmla="*/ 2674291 w 3420938"/>
                    <a:gd name="connsiteY22" fmla="*/ 209321 h 3851801"/>
                    <a:gd name="connsiteX23" fmla="*/ 2832200 w 3420938"/>
                    <a:gd name="connsiteY23" fmla="*/ 282766 h 3851801"/>
                    <a:gd name="connsiteX24" fmla="*/ 2942369 w 3420938"/>
                    <a:gd name="connsiteY24" fmla="*/ 378246 h 3851801"/>
                    <a:gd name="connsiteX25" fmla="*/ 3052537 w 3420938"/>
                    <a:gd name="connsiteY25" fmla="*/ 437002 h 3851801"/>
                    <a:gd name="connsiteX26" fmla="*/ 3166926 w 3420938"/>
                    <a:gd name="connsiteY26" fmla="*/ 582019 h 3851801"/>
                    <a:gd name="connsiteX27" fmla="*/ 3193959 w 3420938"/>
                    <a:gd name="connsiteY27" fmla="*/ 996284 h 3851801"/>
                    <a:gd name="connsiteX28" fmla="*/ 3122623 w 3420938"/>
                    <a:gd name="connsiteY28" fmla="*/ 1223263 h 3851801"/>
                    <a:gd name="connsiteX29" fmla="*/ 3265296 w 3420938"/>
                    <a:gd name="connsiteY29" fmla="*/ 1404846 h 3851801"/>
                    <a:gd name="connsiteX30" fmla="*/ 3420938 w 3420938"/>
                    <a:gd name="connsiteY30" fmla="*/ 2208999 h 3851801"/>
                    <a:gd name="connsiteX31" fmla="*/ 3070742 w 3420938"/>
                    <a:gd name="connsiteY31" fmla="*/ 1327025 h 3851801"/>
                    <a:gd name="connsiteX32" fmla="*/ 2882674 w 3420938"/>
                    <a:gd name="connsiteY32" fmla="*/ 1482667 h 3851801"/>
                    <a:gd name="connsiteX33" fmla="*/ 2409262 w 3420938"/>
                    <a:gd name="connsiteY33" fmla="*/ 2494344 h 3851801"/>
                    <a:gd name="connsiteX34" fmla="*/ 2752972 w 3420938"/>
                    <a:gd name="connsiteY34" fmla="*/ 1521578 h 3851801"/>
                    <a:gd name="connsiteX35" fmla="*/ 2422232 w 3420938"/>
                    <a:gd name="connsiteY35" fmla="*/ 1469697 h 3851801"/>
                    <a:gd name="connsiteX36" fmla="*/ 2487083 w 3420938"/>
                    <a:gd name="connsiteY36" fmla="*/ 1586429 h 3851801"/>
                    <a:gd name="connsiteX37" fmla="*/ 2441687 w 3420938"/>
                    <a:gd name="connsiteY37" fmla="*/ 1975535 h 3851801"/>
                    <a:gd name="connsiteX38" fmla="*/ 2376836 w 3420938"/>
                    <a:gd name="connsiteY38" fmla="*/ 1618855 h 3851801"/>
                    <a:gd name="connsiteX39" fmla="*/ 2091491 w 3420938"/>
                    <a:gd name="connsiteY39" fmla="*/ 1495638 h 3851801"/>
                    <a:gd name="connsiteX40" fmla="*/ 2123917 w 3420938"/>
                    <a:gd name="connsiteY40" fmla="*/ 1664250 h 3851801"/>
                    <a:gd name="connsiteX41" fmla="*/ 2331440 w 3420938"/>
                    <a:gd name="connsiteY41" fmla="*/ 2046872 h 3851801"/>
                    <a:gd name="connsiteX42" fmla="*/ 2054593 w 3420938"/>
                    <a:gd name="connsiteY42" fmla="*/ 1673988 h 3851801"/>
                    <a:gd name="connsiteX43" fmla="*/ 1651569 w 3420938"/>
                    <a:gd name="connsiteY43" fmla="*/ 1750949 h 3851801"/>
                    <a:gd name="connsiteX44" fmla="*/ 1462436 w 3420938"/>
                    <a:gd name="connsiteY44" fmla="*/ 1437272 h 3851801"/>
                    <a:gd name="connsiteX45" fmla="*/ 1336816 w 3420938"/>
                    <a:gd name="connsiteY45" fmla="*/ 1465253 h 3851801"/>
                    <a:gd name="connsiteX46" fmla="*/ 1424185 w 3420938"/>
                    <a:gd name="connsiteY46" fmla="*/ 1646539 h 3851801"/>
                    <a:gd name="connsiteX47" fmla="*/ 1450487 w 3420938"/>
                    <a:gd name="connsiteY47" fmla="*/ 1872640 h 3851801"/>
                    <a:gd name="connsiteX48" fmla="*/ 1455951 w 3420938"/>
                    <a:gd name="connsiteY48" fmla="*/ 2487859 h 3851801"/>
                    <a:gd name="connsiteX49" fmla="*/ 1280853 w 3420938"/>
                    <a:gd name="connsiteY49" fmla="*/ 2020931 h 3851801"/>
                    <a:gd name="connsiteX50" fmla="*/ 1274149 w 3420938"/>
                    <a:gd name="connsiteY50" fmla="*/ 1803203 h 3851801"/>
                    <a:gd name="connsiteX51" fmla="*/ 1054455 w 3420938"/>
                    <a:gd name="connsiteY51" fmla="*/ 1598160 h 3851801"/>
                    <a:gd name="connsiteX52" fmla="*/ 889344 w 3420938"/>
                    <a:gd name="connsiteY52" fmla="*/ 1706805 h 3851801"/>
                    <a:gd name="connsiteX53" fmla="*/ 1157636 w 3420938"/>
                    <a:gd name="connsiteY53" fmla="*/ 1949595 h 3851801"/>
                    <a:gd name="connsiteX54" fmla="*/ 1053874 w 3420938"/>
                    <a:gd name="connsiteY54" fmla="*/ 2779689 h 3851801"/>
                    <a:gd name="connsiteX55" fmla="*/ 989966 w 3420938"/>
                    <a:gd name="connsiteY55" fmla="*/ 2283177 h 3851801"/>
                    <a:gd name="connsiteX56" fmla="*/ 1016126 w 3420938"/>
                    <a:gd name="connsiteY56" fmla="*/ 2089787 h 3851801"/>
                    <a:gd name="connsiteX57" fmla="*/ 983379 w 3420938"/>
                    <a:gd name="connsiteY57" fmla="*/ 2047272 h 3851801"/>
                    <a:gd name="connsiteX58" fmla="*/ 777637 w 3420938"/>
                    <a:gd name="connsiteY58" fmla="*/ 1853339 h 3851801"/>
                    <a:gd name="connsiteX59" fmla="*/ 702878 w 3420938"/>
                    <a:gd name="connsiteY59" fmla="*/ 2048693 h 3851801"/>
                    <a:gd name="connsiteX60" fmla="*/ 844530 w 3420938"/>
                    <a:gd name="connsiteY60" fmla="*/ 2332216 h 3851801"/>
                    <a:gd name="connsiteX61" fmla="*/ 881374 w 3420938"/>
                    <a:gd name="connsiteY61" fmla="*/ 2460756 h 3851801"/>
                    <a:gd name="connsiteX62" fmla="*/ 820410 w 3420938"/>
                    <a:gd name="connsiteY62" fmla="*/ 3078003 h 3851801"/>
                    <a:gd name="connsiteX63" fmla="*/ 716649 w 3420938"/>
                    <a:gd name="connsiteY63" fmla="*/ 2688897 h 3851801"/>
                    <a:gd name="connsiteX64" fmla="*/ 738946 w 3420938"/>
                    <a:gd name="connsiteY64" fmla="*/ 2390582 h 3851801"/>
                    <a:gd name="connsiteX65" fmla="*/ 609825 w 3420938"/>
                    <a:gd name="connsiteY65" fmla="*/ 2269627 h 3851801"/>
                    <a:gd name="connsiteX66" fmla="*/ 511314 w 3420938"/>
                    <a:gd name="connsiteY66" fmla="*/ 2409022 h 3851801"/>
                    <a:gd name="connsiteX67" fmla="*/ 563410 w 3420938"/>
                    <a:gd name="connsiteY67" fmla="*/ 2656975 h 3851801"/>
                    <a:gd name="connsiteX68" fmla="*/ 380664 w 3420938"/>
                    <a:gd name="connsiteY68" fmla="*/ 3615466 h 3851801"/>
                    <a:gd name="connsiteX69" fmla="*/ 378402 w 3420938"/>
                    <a:gd name="connsiteY69" fmla="*/ 2954205 h 3851801"/>
                    <a:gd name="connsiteX70" fmla="*/ 170298 w 3420938"/>
                    <a:gd name="connsiteY70" fmla="*/ 3798432 h 3851801"/>
                    <a:gd name="connsiteX71" fmla="*/ 171900 w 3420938"/>
                    <a:gd name="connsiteY71" fmla="*/ 3694089 h 3851801"/>
                    <a:gd name="connsiteX72" fmla="*/ 71199 w 3420938"/>
                    <a:gd name="connsiteY72" fmla="*/ 3851772 h 3851801"/>
                    <a:gd name="connsiteX73" fmla="*/ 114916 w 3420938"/>
                    <a:gd name="connsiteY73" fmla="*/ 3648913 h 3851801"/>
                    <a:gd name="connsiteX74" fmla="*/ 4010 w 3420938"/>
                    <a:gd name="connsiteY74" fmla="*/ 3823352 h 3851801"/>
                    <a:gd name="connsiteX0" fmla="*/ 4010 w 3420938"/>
                    <a:gd name="connsiteY0" fmla="*/ 3823352 h 3851801"/>
                    <a:gd name="connsiteX1" fmla="*/ 70800 w 3420938"/>
                    <a:gd name="connsiteY1" fmla="*/ 3579165 h 3851801"/>
                    <a:gd name="connsiteX2" fmla="*/ 162446 w 3420938"/>
                    <a:gd name="connsiteY2" fmla="*/ 3128790 h 3851801"/>
                    <a:gd name="connsiteX3" fmla="*/ 147699 w 3420938"/>
                    <a:gd name="connsiteY3" fmla="*/ 2646631 h 3851801"/>
                    <a:gd name="connsiteX4" fmla="*/ 200960 w 3420938"/>
                    <a:gd name="connsiteY4" fmla="*/ 2383316 h 3851801"/>
                    <a:gd name="connsiteX5" fmla="*/ 168491 w 3420938"/>
                    <a:gd name="connsiteY5" fmla="*/ 2233544 h 3851801"/>
                    <a:gd name="connsiteX6" fmla="*/ 221202 w 3420938"/>
                    <a:gd name="connsiteY6" fmla="*/ 2078516 h 3851801"/>
                    <a:gd name="connsiteX7" fmla="*/ 206513 w 3420938"/>
                    <a:gd name="connsiteY7" fmla="*/ 1942641 h 3851801"/>
                    <a:gd name="connsiteX8" fmla="*/ 298320 w 3420938"/>
                    <a:gd name="connsiteY8" fmla="*/ 1736993 h 3851801"/>
                    <a:gd name="connsiteX9" fmla="*/ 294707 w 3420938"/>
                    <a:gd name="connsiteY9" fmla="*/ 1468799 h 3851801"/>
                    <a:gd name="connsiteX10" fmla="*/ 459725 w 3420938"/>
                    <a:gd name="connsiteY10" fmla="*/ 1263268 h 3851801"/>
                    <a:gd name="connsiteX11" fmla="*/ 497874 w 3420938"/>
                    <a:gd name="connsiteY11" fmla="*/ 1051994 h 3851801"/>
                    <a:gd name="connsiteX12" fmla="*/ 716961 w 3420938"/>
                    <a:gd name="connsiteY12" fmla="*/ 829937 h 3851801"/>
                    <a:gd name="connsiteX13" fmla="*/ 948316 w 3420938"/>
                    <a:gd name="connsiteY13" fmla="*/ 510448 h 3851801"/>
                    <a:gd name="connsiteX14" fmla="*/ 1131930 w 3420938"/>
                    <a:gd name="connsiteY14" fmla="*/ 444347 h 3851801"/>
                    <a:gd name="connsiteX15" fmla="*/ 1286166 w 3420938"/>
                    <a:gd name="connsiteY15" fmla="*/ 257060 h 3851801"/>
                    <a:gd name="connsiteX16" fmla="*/ 1513848 w 3420938"/>
                    <a:gd name="connsiteY16" fmla="*/ 201976 h 3851801"/>
                    <a:gd name="connsiteX17" fmla="*/ 1698087 w 3420938"/>
                    <a:gd name="connsiteY17" fmla="*/ 31489 h 3851801"/>
                    <a:gd name="connsiteX18" fmla="*/ 1910455 w 3420938"/>
                    <a:gd name="connsiteY18" fmla="*/ 40395 h 3851801"/>
                    <a:gd name="connsiteX19" fmla="*/ 2094070 w 3420938"/>
                    <a:gd name="connsiteY19" fmla="*/ 0 h 3851801"/>
                    <a:gd name="connsiteX20" fmla="*/ 2307063 w 3420938"/>
                    <a:gd name="connsiteY20" fmla="*/ 102824 h 3851801"/>
                    <a:gd name="connsiteX21" fmla="*/ 2520055 w 3420938"/>
                    <a:gd name="connsiteY21" fmla="*/ 91807 h 3851801"/>
                    <a:gd name="connsiteX22" fmla="*/ 2674291 w 3420938"/>
                    <a:gd name="connsiteY22" fmla="*/ 209321 h 3851801"/>
                    <a:gd name="connsiteX23" fmla="*/ 2832200 w 3420938"/>
                    <a:gd name="connsiteY23" fmla="*/ 282766 h 3851801"/>
                    <a:gd name="connsiteX24" fmla="*/ 2942369 w 3420938"/>
                    <a:gd name="connsiteY24" fmla="*/ 378246 h 3851801"/>
                    <a:gd name="connsiteX25" fmla="*/ 3052537 w 3420938"/>
                    <a:gd name="connsiteY25" fmla="*/ 437002 h 3851801"/>
                    <a:gd name="connsiteX26" fmla="*/ 3166926 w 3420938"/>
                    <a:gd name="connsiteY26" fmla="*/ 582019 h 3851801"/>
                    <a:gd name="connsiteX27" fmla="*/ 3193959 w 3420938"/>
                    <a:gd name="connsiteY27" fmla="*/ 996284 h 3851801"/>
                    <a:gd name="connsiteX28" fmla="*/ 3122623 w 3420938"/>
                    <a:gd name="connsiteY28" fmla="*/ 1223263 h 3851801"/>
                    <a:gd name="connsiteX29" fmla="*/ 3265296 w 3420938"/>
                    <a:gd name="connsiteY29" fmla="*/ 1404846 h 3851801"/>
                    <a:gd name="connsiteX30" fmla="*/ 3420938 w 3420938"/>
                    <a:gd name="connsiteY30" fmla="*/ 2208999 h 3851801"/>
                    <a:gd name="connsiteX31" fmla="*/ 3070742 w 3420938"/>
                    <a:gd name="connsiteY31" fmla="*/ 1327025 h 3851801"/>
                    <a:gd name="connsiteX32" fmla="*/ 2882674 w 3420938"/>
                    <a:gd name="connsiteY32" fmla="*/ 1482667 h 3851801"/>
                    <a:gd name="connsiteX33" fmla="*/ 2409262 w 3420938"/>
                    <a:gd name="connsiteY33" fmla="*/ 2494344 h 3851801"/>
                    <a:gd name="connsiteX34" fmla="*/ 2752972 w 3420938"/>
                    <a:gd name="connsiteY34" fmla="*/ 1521578 h 3851801"/>
                    <a:gd name="connsiteX35" fmla="*/ 2422232 w 3420938"/>
                    <a:gd name="connsiteY35" fmla="*/ 1469697 h 3851801"/>
                    <a:gd name="connsiteX36" fmla="*/ 2487083 w 3420938"/>
                    <a:gd name="connsiteY36" fmla="*/ 1586429 h 3851801"/>
                    <a:gd name="connsiteX37" fmla="*/ 2441687 w 3420938"/>
                    <a:gd name="connsiteY37" fmla="*/ 1975535 h 3851801"/>
                    <a:gd name="connsiteX38" fmla="*/ 2376836 w 3420938"/>
                    <a:gd name="connsiteY38" fmla="*/ 1618855 h 3851801"/>
                    <a:gd name="connsiteX39" fmla="*/ 2091491 w 3420938"/>
                    <a:gd name="connsiteY39" fmla="*/ 1495638 h 3851801"/>
                    <a:gd name="connsiteX40" fmla="*/ 2123917 w 3420938"/>
                    <a:gd name="connsiteY40" fmla="*/ 1664250 h 3851801"/>
                    <a:gd name="connsiteX41" fmla="*/ 2331440 w 3420938"/>
                    <a:gd name="connsiteY41" fmla="*/ 2046872 h 3851801"/>
                    <a:gd name="connsiteX42" fmla="*/ 2054593 w 3420938"/>
                    <a:gd name="connsiteY42" fmla="*/ 1673988 h 3851801"/>
                    <a:gd name="connsiteX43" fmla="*/ 1651569 w 3420938"/>
                    <a:gd name="connsiteY43" fmla="*/ 1750949 h 3851801"/>
                    <a:gd name="connsiteX44" fmla="*/ 1462436 w 3420938"/>
                    <a:gd name="connsiteY44" fmla="*/ 1437272 h 3851801"/>
                    <a:gd name="connsiteX45" fmla="*/ 1336816 w 3420938"/>
                    <a:gd name="connsiteY45" fmla="*/ 1465253 h 3851801"/>
                    <a:gd name="connsiteX46" fmla="*/ 1424185 w 3420938"/>
                    <a:gd name="connsiteY46" fmla="*/ 1646539 h 3851801"/>
                    <a:gd name="connsiteX47" fmla="*/ 1450487 w 3420938"/>
                    <a:gd name="connsiteY47" fmla="*/ 1872640 h 3851801"/>
                    <a:gd name="connsiteX48" fmla="*/ 1455951 w 3420938"/>
                    <a:gd name="connsiteY48" fmla="*/ 2487859 h 3851801"/>
                    <a:gd name="connsiteX49" fmla="*/ 1280853 w 3420938"/>
                    <a:gd name="connsiteY49" fmla="*/ 2020931 h 3851801"/>
                    <a:gd name="connsiteX50" fmla="*/ 1274149 w 3420938"/>
                    <a:gd name="connsiteY50" fmla="*/ 1803203 h 3851801"/>
                    <a:gd name="connsiteX51" fmla="*/ 1054455 w 3420938"/>
                    <a:gd name="connsiteY51" fmla="*/ 1598160 h 3851801"/>
                    <a:gd name="connsiteX52" fmla="*/ 889344 w 3420938"/>
                    <a:gd name="connsiteY52" fmla="*/ 1706805 h 3851801"/>
                    <a:gd name="connsiteX53" fmla="*/ 1157636 w 3420938"/>
                    <a:gd name="connsiteY53" fmla="*/ 1949595 h 3851801"/>
                    <a:gd name="connsiteX54" fmla="*/ 1053874 w 3420938"/>
                    <a:gd name="connsiteY54" fmla="*/ 2779689 h 3851801"/>
                    <a:gd name="connsiteX55" fmla="*/ 989966 w 3420938"/>
                    <a:gd name="connsiteY55" fmla="*/ 2283177 h 3851801"/>
                    <a:gd name="connsiteX56" fmla="*/ 1016126 w 3420938"/>
                    <a:gd name="connsiteY56" fmla="*/ 2089787 h 3851801"/>
                    <a:gd name="connsiteX57" fmla="*/ 983379 w 3420938"/>
                    <a:gd name="connsiteY57" fmla="*/ 2047272 h 3851801"/>
                    <a:gd name="connsiteX58" fmla="*/ 777637 w 3420938"/>
                    <a:gd name="connsiteY58" fmla="*/ 1853339 h 3851801"/>
                    <a:gd name="connsiteX59" fmla="*/ 702878 w 3420938"/>
                    <a:gd name="connsiteY59" fmla="*/ 2048693 h 3851801"/>
                    <a:gd name="connsiteX60" fmla="*/ 844530 w 3420938"/>
                    <a:gd name="connsiteY60" fmla="*/ 2332216 h 3851801"/>
                    <a:gd name="connsiteX61" fmla="*/ 881374 w 3420938"/>
                    <a:gd name="connsiteY61" fmla="*/ 2460756 h 3851801"/>
                    <a:gd name="connsiteX62" fmla="*/ 820410 w 3420938"/>
                    <a:gd name="connsiteY62" fmla="*/ 3078003 h 3851801"/>
                    <a:gd name="connsiteX63" fmla="*/ 716649 w 3420938"/>
                    <a:gd name="connsiteY63" fmla="*/ 2688897 h 3851801"/>
                    <a:gd name="connsiteX64" fmla="*/ 738946 w 3420938"/>
                    <a:gd name="connsiteY64" fmla="*/ 2390582 h 3851801"/>
                    <a:gd name="connsiteX65" fmla="*/ 609825 w 3420938"/>
                    <a:gd name="connsiteY65" fmla="*/ 2269627 h 3851801"/>
                    <a:gd name="connsiteX66" fmla="*/ 511314 w 3420938"/>
                    <a:gd name="connsiteY66" fmla="*/ 2409022 h 3851801"/>
                    <a:gd name="connsiteX67" fmla="*/ 563410 w 3420938"/>
                    <a:gd name="connsiteY67" fmla="*/ 2656975 h 3851801"/>
                    <a:gd name="connsiteX68" fmla="*/ 380664 w 3420938"/>
                    <a:gd name="connsiteY68" fmla="*/ 3615466 h 3851801"/>
                    <a:gd name="connsiteX69" fmla="*/ 378402 w 3420938"/>
                    <a:gd name="connsiteY69" fmla="*/ 2954205 h 3851801"/>
                    <a:gd name="connsiteX70" fmla="*/ 170298 w 3420938"/>
                    <a:gd name="connsiteY70" fmla="*/ 3798432 h 3851801"/>
                    <a:gd name="connsiteX71" fmla="*/ 171900 w 3420938"/>
                    <a:gd name="connsiteY71" fmla="*/ 3694089 h 3851801"/>
                    <a:gd name="connsiteX72" fmla="*/ 71199 w 3420938"/>
                    <a:gd name="connsiteY72" fmla="*/ 3851772 h 3851801"/>
                    <a:gd name="connsiteX73" fmla="*/ 114916 w 3420938"/>
                    <a:gd name="connsiteY73" fmla="*/ 3648913 h 3851801"/>
                    <a:gd name="connsiteX74" fmla="*/ 4010 w 3420938"/>
                    <a:gd name="connsiteY74" fmla="*/ 3823352 h 3851801"/>
                    <a:gd name="connsiteX0" fmla="*/ 4010 w 3420938"/>
                    <a:gd name="connsiteY0" fmla="*/ 3823352 h 3851801"/>
                    <a:gd name="connsiteX1" fmla="*/ 70800 w 3420938"/>
                    <a:gd name="connsiteY1" fmla="*/ 3579165 h 3851801"/>
                    <a:gd name="connsiteX2" fmla="*/ 162446 w 3420938"/>
                    <a:gd name="connsiteY2" fmla="*/ 3128790 h 3851801"/>
                    <a:gd name="connsiteX3" fmla="*/ 147699 w 3420938"/>
                    <a:gd name="connsiteY3" fmla="*/ 2646631 h 3851801"/>
                    <a:gd name="connsiteX4" fmla="*/ 200960 w 3420938"/>
                    <a:gd name="connsiteY4" fmla="*/ 2383316 h 3851801"/>
                    <a:gd name="connsiteX5" fmla="*/ 168491 w 3420938"/>
                    <a:gd name="connsiteY5" fmla="*/ 2233544 h 3851801"/>
                    <a:gd name="connsiteX6" fmla="*/ 221202 w 3420938"/>
                    <a:gd name="connsiteY6" fmla="*/ 2078516 h 3851801"/>
                    <a:gd name="connsiteX7" fmla="*/ 206513 w 3420938"/>
                    <a:gd name="connsiteY7" fmla="*/ 1942641 h 3851801"/>
                    <a:gd name="connsiteX8" fmla="*/ 298320 w 3420938"/>
                    <a:gd name="connsiteY8" fmla="*/ 1736993 h 3851801"/>
                    <a:gd name="connsiteX9" fmla="*/ 294707 w 3420938"/>
                    <a:gd name="connsiteY9" fmla="*/ 1468799 h 3851801"/>
                    <a:gd name="connsiteX10" fmla="*/ 459725 w 3420938"/>
                    <a:gd name="connsiteY10" fmla="*/ 1263268 h 3851801"/>
                    <a:gd name="connsiteX11" fmla="*/ 497874 w 3420938"/>
                    <a:gd name="connsiteY11" fmla="*/ 1051994 h 3851801"/>
                    <a:gd name="connsiteX12" fmla="*/ 716961 w 3420938"/>
                    <a:gd name="connsiteY12" fmla="*/ 829937 h 3851801"/>
                    <a:gd name="connsiteX13" fmla="*/ 915529 w 3420938"/>
                    <a:gd name="connsiteY13" fmla="*/ 535949 h 3851801"/>
                    <a:gd name="connsiteX14" fmla="*/ 1131930 w 3420938"/>
                    <a:gd name="connsiteY14" fmla="*/ 444347 h 3851801"/>
                    <a:gd name="connsiteX15" fmla="*/ 1286166 w 3420938"/>
                    <a:gd name="connsiteY15" fmla="*/ 257060 h 3851801"/>
                    <a:gd name="connsiteX16" fmla="*/ 1513848 w 3420938"/>
                    <a:gd name="connsiteY16" fmla="*/ 201976 h 3851801"/>
                    <a:gd name="connsiteX17" fmla="*/ 1698087 w 3420938"/>
                    <a:gd name="connsiteY17" fmla="*/ 31489 h 3851801"/>
                    <a:gd name="connsiteX18" fmla="*/ 1910455 w 3420938"/>
                    <a:gd name="connsiteY18" fmla="*/ 40395 h 3851801"/>
                    <a:gd name="connsiteX19" fmla="*/ 2094070 w 3420938"/>
                    <a:gd name="connsiteY19" fmla="*/ 0 h 3851801"/>
                    <a:gd name="connsiteX20" fmla="*/ 2307063 w 3420938"/>
                    <a:gd name="connsiteY20" fmla="*/ 102824 h 3851801"/>
                    <a:gd name="connsiteX21" fmla="*/ 2520055 w 3420938"/>
                    <a:gd name="connsiteY21" fmla="*/ 91807 h 3851801"/>
                    <a:gd name="connsiteX22" fmla="*/ 2674291 w 3420938"/>
                    <a:gd name="connsiteY22" fmla="*/ 209321 h 3851801"/>
                    <a:gd name="connsiteX23" fmla="*/ 2832200 w 3420938"/>
                    <a:gd name="connsiteY23" fmla="*/ 282766 h 3851801"/>
                    <a:gd name="connsiteX24" fmla="*/ 2942369 w 3420938"/>
                    <a:gd name="connsiteY24" fmla="*/ 378246 h 3851801"/>
                    <a:gd name="connsiteX25" fmla="*/ 3052537 w 3420938"/>
                    <a:gd name="connsiteY25" fmla="*/ 437002 h 3851801"/>
                    <a:gd name="connsiteX26" fmla="*/ 3166926 w 3420938"/>
                    <a:gd name="connsiteY26" fmla="*/ 582019 h 3851801"/>
                    <a:gd name="connsiteX27" fmla="*/ 3193959 w 3420938"/>
                    <a:gd name="connsiteY27" fmla="*/ 996284 h 3851801"/>
                    <a:gd name="connsiteX28" fmla="*/ 3122623 w 3420938"/>
                    <a:gd name="connsiteY28" fmla="*/ 1223263 h 3851801"/>
                    <a:gd name="connsiteX29" fmla="*/ 3265296 w 3420938"/>
                    <a:gd name="connsiteY29" fmla="*/ 1404846 h 3851801"/>
                    <a:gd name="connsiteX30" fmla="*/ 3420938 w 3420938"/>
                    <a:gd name="connsiteY30" fmla="*/ 2208999 h 3851801"/>
                    <a:gd name="connsiteX31" fmla="*/ 3070742 w 3420938"/>
                    <a:gd name="connsiteY31" fmla="*/ 1327025 h 3851801"/>
                    <a:gd name="connsiteX32" fmla="*/ 2882674 w 3420938"/>
                    <a:gd name="connsiteY32" fmla="*/ 1482667 h 3851801"/>
                    <a:gd name="connsiteX33" fmla="*/ 2409262 w 3420938"/>
                    <a:gd name="connsiteY33" fmla="*/ 2494344 h 3851801"/>
                    <a:gd name="connsiteX34" fmla="*/ 2752972 w 3420938"/>
                    <a:gd name="connsiteY34" fmla="*/ 1521578 h 3851801"/>
                    <a:gd name="connsiteX35" fmla="*/ 2422232 w 3420938"/>
                    <a:gd name="connsiteY35" fmla="*/ 1469697 h 3851801"/>
                    <a:gd name="connsiteX36" fmla="*/ 2487083 w 3420938"/>
                    <a:gd name="connsiteY36" fmla="*/ 1586429 h 3851801"/>
                    <a:gd name="connsiteX37" fmla="*/ 2441687 w 3420938"/>
                    <a:gd name="connsiteY37" fmla="*/ 1975535 h 3851801"/>
                    <a:gd name="connsiteX38" fmla="*/ 2376836 w 3420938"/>
                    <a:gd name="connsiteY38" fmla="*/ 1618855 h 3851801"/>
                    <a:gd name="connsiteX39" fmla="*/ 2091491 w 3420938"/>
                    <a:gd name="connsiteY39" fmla="*/ 1495638 h 3851801"/>
                    <a:gd name="connsiteX40" fmla="*/ 2123917 w 3420938"/>
                    <a:gd name="connsiteY40" fmla="*/ 1664250 h 3851801"/>
                    <a:gd name="connsiteX41" fmla="*/ 2331440 w 3420938"/>
                    <a:gd name="connsiteY41" fmla="*/ 2046872 h 3851801"/>
                    <a:gd name="connsiteX42" fmla="*/ 2054593 w 3420938"/>
                    <a:gd name="connsiteY42" fmla="*/ 1673988 h 3851801"/>
                    <a:gd name="connsiteX43" fmla="*/ 1651569 w 3420938"/>
                    <a:gd name="connsiteY43" fmla="*/ 1750949 h 3851801"/>
                    <a:gd name="connsiteX44" fmla="*/ 1462436 w 3420938"/>
                    <a:gd name="connsiteY44" fmla="*/ 1437272 h 3851801"/>
                    <a:gd name="connsiteX45" fmla="*/ 1336816 w 3420938"/>
                    <a:gd name="connsiteY45" fmla="*/ 1465253 h 3851801"/>
                    <a:gd name="connsiteX46" fmla="*/ 1424185 w 3420938"/>
                    <a:gd name="connsiteY46" fmla="*/ 1646539 h 3851801"/>
                    <a:gd name="connsiteX47" fmla="*/ 1450487 w 3420938"/>
                    <a:gd name="connsiteY47" fmla="*/ 1872640 h 3851801"/>
                    <a:gd name="connsiteX48" fmla="*/ 1455951 w 3420938"/>
                    <a:gd name="connsiteY48" fmla="*/ 2487859 h 3851801"/>
                    <a:gd name="connsiteX49" fmla="*/ 1280853 w 3420938"/>
                    <a:gd name="connsiteY49" fmla="*/ 2020931 h 3851801"/>
                    <a:gd name="connsiteX50" fmla="*/ 1274149 w 3420938"/>
                    <a:gd name="connsiteY50" fmla="*/ 1803203 h 3851801"/>
                    <a:gd name="connsiteX51" fmla="*/ 1054455 w 3420938"/>
                    <a:gd name="connsiteY51" fmla="*/ 1598160 h 3851801"/>
                    <a:gd name="connsiteX52" fmla="*/ 889344 w 3420938"/>
                    <a:gd name="connsiteY52" fmla="*/ 1706805 h 3851801"/>
                    <a:gd name="connsiteX53" fmla="*/ 1157636 w 3420938"/>
                    <a:gd name="connsiteY53" fmla="*/ 1949595 h 3851801"/>
                    <a:gd name="connsiteX54" fmla="*/ 1053874 w 3420938"/>
                    <a:gd name="connsiteY54" fmla="*/ 2779689 h 3851801"/>
                    <a:gd name="connsiteX55" fmla="*/ 989966 w 3420938"/>
                    <a:gd name="connsiteY55" fmla="*/ 2283177 h 3851801"/>
                    <a:gd name="connsiteX56" fmla="*/ 1016126 w 3420938"/>
                    <a:gd name="connsiteY56" fmla="*/ 2089787 h 3851801"/>
                    <a:gd name="connsiteX57" fmla="*/ 983379 w 3420938"/>
                    <a:gd name="connsiteY57" fmla="*/ 2047272 h 3851801"/>
                    <a:gd name="connsiteX58" fmla="*/ 777637 w 3420938"/>
                    <a:gd name="connsiteY58" fmla="*/ 1853339 h 3851801"/>
                    <a:gd name="connsiteX59" fmla="*/ 702878 w 3420938"/>
                    <a:gd name="connsiteY59" fmla="*/ 2048693 h 3851801"/>
                    <a:gd name="connsiteX60" fmla="*/ 844530 w 3420938"/>
                    <a:gd name="connsiteY60" fmla="*/ 2332216 h 3851801"/>
                    <a:gd name="connsiteX61" fmla="*/ 881374 w 3420938"/>
                    <a:gd name="connsiteY61" fmla="*/ 2460756 h 3851801"/>
                    <a:gd name="connsiteX62" fmla="*/ 820410 w 3420938"/>
                    <a:gd name="connsiteY62" fmla="*/ 3078003 h 3851801"/>
                    <a:gd name="connsiteX63" fmla="*/ 716649 w 3420938"/>
                    <a:gd name="connsiteY63" fmla="*/ 2688897 h 3851801"/>
                    <a:gd name="connsiteX64" fmla="*/ 738946 w 3420938"/>
                    <a:gd name="connsiteY64" fmla="*/ 2390582 h 3851801"/>
                    <a:gd name="connsiteX65" fmla="*/ 609825 w 3420938"/>
                    <a:gd name="connsiteY65" fmla="*/ 2269627 h 3851801"/>
                    <a:gd name="connsiteX66" fmla="*/ 511314 w 3420938"/>
                    <a:gd name="connsiteY66" fmla="*/ 2409022 h 3851801"/>
                    <a:gd name="connsiteX67" fmla="*/ 563410 w 3420938"/>
                    <a:gd name="connsiteY67" fmla="*/ 2656975 h 3851801"/>
                    <a:gd name="connsiteX68" fmla="*/ 380664 w 3420938"/>
                    <a:gd name="connsiteY68" fmla="*/ 3615466 h 3851801"/>
                    <a:gd name="connsiteX69" fmla="*/ 378402 w 3420938"/>
                    <a:gd name="connsiteY69" fmla="*/ 2954205 h 3851801"/>
                    <a:gd name="connsiteX70" fmla="*/ 170298 w 3420938"/>
                    <a:gd name="connsiteY70" fmla="*/ 3798432 h 3851801"/>
                    <a:gd name="connsiteX71" fmla="*/ 171900 w 3420938"/>
                    <a:gd name="connsiteY71" fmla="*/ 3694089 h 3851801"/>
                    <a:gd name="connsiteX72" fmla="*/ 71199 w 3420938"/>
                    <a:gd name="connsiteY72" fmla="*/ 3851772 h 3851801"/>
                    <a:gd name="connsiteX73" fmla="*/ 114916 w 3420938"/>
                    <a:gd name="connsiteY73" fmla="*/ 3648913 h 3851801"/>
                    <a:gd name="connsiteX74" fmla="*/ 4010 w 3420938"/>
                    <a:gd name="connsiteY74" fmla="*/ 3823352 h 3851801"/>
                    <a:gd name="connsiteX0" fmla="*/ 4010 w 3420938"/>
                    <a:gd name="connsiteY0" fmla="*/ 3823352 h 3851801"/>
                    <a:gd name="connsiteX1" fmla="*/ 70800 w 3420938"/>
                    <a:gd name="connsiteY1" fmla="*/ 3579165 h 3851801"/>
                    <a:gd name="connsiteX2" fmla="*/ 162446 w 3420938"/>
                    <a:gd name="connsiteY2" fmla="*/ 3128790 h 3851801"/>
                    <a:gd name="connsiteX3" fmla="*/ 147699 w 3420938"/>
                    <a:gd name="connsiteY3" fmla="*/ 2646631 h 3851801"/>
                    <a:gd name="connsiteX4" fmla="*/ 200960 w 3420938"/>
                    <a:gd name="connsiteY4" fmla="*/ 2383316 h 3851801"/>
                    <a:gd name="connsiteX5" fmla="*/ 168491 w 3420938"/>
                    <a:gd name="connsiteY5" fmla="*/ 2233544 h 3851801"/>
                    <a:gd name="connsiteX6" fmla="*/ 221202 w 3420938"/>
                    <a:gd name="connsiteY6" fmla="*/ 2078516 h 3851801"/>
                    <a:gd name="connsiteX7" fmla="*/ 206513 w 3420938"/>
                    <a:gd name="connsiteY7" fmla="*/ 1942641 h 3851801"/>
                    <a:gd name="connsiteX8" fmla="*/ 298320 w 3420938"/>
                    <a:gd name="connsiteY8" fmla="*/ 1736993 h 3851801"/>
                    <a:gd name="connsiteX9" fmla="*/ 294707 w 3420938"/>
                    <a:gd name="connsiteY9" fmla="*/ 1468799 h 3851801"/>
                    <a:gd name="connsiteX10" fmla="*/ 459725 w 3420938"/>
                    <a:gd name="connsiteY10" fmla="*/ 1263268 h 3851801"/>
                    <a:gd name="connsiteX11" fmla="*/ 497874 w 3420938"/>
                    <a:gd name="connsiteY11" fmla="*/ 1051994 h 3851801"/>
                    <a:gd name="connsiteX12" fmla="*/ 726068 w 3420938"/>
                    <a:gd name="connsiteY12" fmla="*/ 837223 h 3851801"/>
                    <a:gd name="connsiteX13" fmla="*/ 915529 w 3420938"/>
                    <a:gd name="connsiteY13" fmla="*/ 535949 h 3851801"/>
                    <a:gd name="connsiteX14" fmla="*/ 1131930 w 3420938"/>
                    <a:gd name="connsiteY14" fmla="*/ 444347 h 3851801"/>
                    <a:gd name="connsiteX15" fmla="*/ 1286166 w 3420938"/>
                    <a:gd name="connsiteY15" fmla="*/ 257060 h 3851801"/>
                    <a:gd name="connsiteX16" fmla="*/ 1513848 w 3420938"/>
                    <a:gd name="connsiteY16" fmla="*/ 201976 h 3851801"/>
                    <a:gd name="connsiteX17" fmla="*/ 1698087 w 3420938"/>
                    <a:gd name="connsiteY17" fmla="*/ 31489 h 3851801"/>
                    <a:gd name="connsiteX18" fmla="*/ 1910455 w 3420938"/>
                    <a:gd name="connsiteY18" fmla="*/ 40395 h 3851801"/>
                    <a:gd name="connsiteX19" fmla="*/ 2094070 w 3420938"/>
                    <a:gd name="connsiteY19" fmla="*/ 0 h 3851801"/>
                    <a:gd name="connsiteX20" fmla="*/ 2307063 w 3420938"/>
                    <a:gd name="connsiteY20" fmla="*/ 102824 h 3851801"/>
                    <a:gd name="connsiteX21" fmla="*/ 2520055 w 3420938"/>
                    <a:gd name="connsiteY21" fmla="*/ 91807 h 3851801"/>
                    <a:gd name="connsiteX22" fmla="*/ 2674291 w 3420938"/>
                    <a:gd name="connsiteY22" fmla="*/ 209321 h 3851801"/>
                    <a:gd name="connsiteX23" fmla="*/ 2832200 w 3420938"/>
                    <a:gd name="connsiteY23" fmla="*/ 282766 h 3851801"/>
                    <a:gd name="connsiteX24" fmla="*/ 2942369 w 3420938"/>
                    <a:gd name="connsiteY24" fmla="*/ 378246 h 3851801"/>
                    <a:gd name="connsiteX25" fmla="*/ 3052537 w 3420938"/>
                    <a:gd name="connsiteY25" fmla="*/ 437002 h 3851801"/>
                    <a:gd name="connsiteX26" fmla="*/ 3166926 w 3420938"/>
                    <a:gd name="connsiteY26" fmla="*/ 582019 h 3851801"/>
                    <a:gd name="connsiteX27" fmla="*/ 3193959 w 3420938"/>
                    <a:gd name="connsiteY27" fmla="*/ 996284 h 3851801"/>
                    <a:gd name="connsiteX28" fmla="*/ 3122623 w 3420938"/>
                    <a:gd name="connsiteY28" fmla="*/ 1223263 h 3851801"/>
                    <a:gd name="connsiteX29" fmla="*/ 3265296 w 3420938"/>
                    <a:gd name="connsiteY29" fmla="*/ 1404846 h 3851801"/>
                    <a:gd name="connsiteX30" fmla="*/ 3420938 w 3420938"/>
                    <a:gd name="connsiteY30" fmla="*/ 2208999 h 3851801"/>
                    <a:gd name="connsiteX31" fmla="*/ 3070742 w 3420938"/>
                    <a:gd name="connsiteY31" fmla="*/ 1327025 h 3851801"/>
                    <a:gd name="connsiteX32" fmla="*/ 2882674 w 3420938"/>
                    <a:gd name="connsiteY32" fmla="*/ 1482667 h 3851801"/>
                    <a:gd name="connsiteX33" fmla="*/ 2409262 w 3420938"/>
                    <a:gd name="connsiteY33" fmla="*/ 2494344 h 3851801"/>
                    <a:gd name="connsiteX34" fmla="*/ 2752972 w 3420938"/>
                    <a:gd name="connsiteY34" fmla="*/ 1521578 h 3851801"/>
                    <a:gd name="connsiteX35" fmla="*/ 2422232 w 3420938"/>
                    <a:gd name="connsiteY35" fmla="*/ 1469697 h 3851801"/>
                    <a:gd name="connsiteX36" fmla="*/ 2487083 w 3420938"/>
                    <a:gd name="connsiteY36" fmla="*/ 1586429 h 3851801"/>
                    <a:gd name="connsiteX37" fmla="*/ 2441687 w 3420938"/>
                    <a:gd name="connsiteY37" fmla="*/ 1975535 h 3851801"/>
                    <a:gd name="connsiteX38" fmla="*/ 2376836 w 3420938"/>
                    <a:gd name="connsiteY38" fmla="*/ 1618855 h 3851801"/>
                    <a:gd name="connsiteX39" fmla="*/ 2091491 w 3420938"/>
                    <a:gd name="connsiteY39" fmla="*/ 1495638 h 3851801"/>
                    <a:gd name="connsiteX40" fmla="*/ 2123917 w 3420938"/>
                    <a:gd name="connsiteY40" fmla="*/ 1664250 h 3851801"/>
                    <a:gd name="connsiteX41" fmla="*/ 2331440 w 3420938"/>
                    <a:gd name="connsiteY41" fmla="*/ 2046872 h 3851801"/>
                    <a:gd name="connsiteX42" fmla="*/ 2054593 w 3420938"/>
                    <a:gd name="connsiteY42" fmla="*/ 1673988 h 3851801"/>
                    <a:gd name="connsiteX43" fmla="*/ 1651569 w 3420938"/>
                    <a:gd name="connsiteY43" fmla="*/ 1750949 h 3851801"/>
                    <a:gd name="connsiteX44" fmla="*/ 1462436 w 3420938"/>
                    <a:gd name="connsiteY44" fmla="*/ 1437272 h 3851801"/>
                    <a:gd name="connsiteX45" fmla="*/ 1336816 w 3420938"/>
                    <a:gd name="connsiteY45" fmla="*/ 1465253 h 3851801"/>
                    <a:gd name="connsiteX46" fmla="*/ 1424185 w 3420938"/>
                    <a:gd name="connsiteY46" fmla="*/ 1646539 h 3851801"/>
                    <a:gd name="connsiteX47" fmla="*/ 1450487 w 3420938"/>
                    <a:gd name="connsiteY47" fmla="*/ 1872640 h 3851801"/>
                    <a:gd name="connsiteX48" fmla="*/ 1455951 w 3420938"/>
                    <a:gd name="connsiteY48" fmla="*/ 2487859 h 3851801"/>
                    <a:gd name="connsiteX49" fmla="*/ 1280853 w 3420938"/>
                    <a:gd name="connsiteY49" fmla="*/ 2020931 h 3851801"/>
                    <a:gd name="connsiteX50" fmla="*/ 1274149 w 3420938"/>
                    <a:gd name="connsiteY50" fmla="*/ 1803203 h 3851801"/>
                    <a:gd name="connsiteX51" fmla="*/ 1054455 w 3420938"/>
                    <a:gd name="connsiteY51" fmla="*/ 1598160 h 3851801"/>
                    <a:gd name="connsiteX52" fmla="*/ 889344 w 3420938"/>
                    <a:gd name="connsiteY52" fmla="*/ 1706805 h 3851801"/>
                    <a:gd name="connsiteX53" fmla="*/ 1157636 w 3420938"/>
                    <a:gd name="connsiteY53" fmla="*/ 1949595 h 3851801"/>
                    <a:gd name="connsiteX54" fmla="*/ 1053874 w 3420938"/>
                    <a:gd name="connsiteY54" fmla="*/ 2779689 h 3851801"/>
                    <a:gd name="connsiteX55" fmla="*/ 989966 w 3420938"/>
                    <a:gd name="connsiteY55" fmla="*/ 2283177 h 3851801"/>
                    <a:gd name="connsiteX56" fmla="*/ 1016126 w 3420938"/>
                    <a:gd name="connsiteY56" fmla="*/ 2089787 h 3851801"/>
                    <a:gd name="connsiteX57" fmla="*/ 983379 w 3420938"/>
                    <a:gd name="connsiteY57" fmla="*/ 2047272 h 3851801"/>
                    <a:gd name="connsiteX58" fmla="*/ 777637 w 3420938"/>
                    <a:gd name="connsiteY58" fmla="*/ 1853339 h 3851801"/>
                    <a:gd name="connsiteX59" fmla="*/ 702878 w 3420938"/>
                    <a:gd name="connsiteY59" fmla="*/ 2048693 h 3851801"/>
                    <a:gd name="connsiteX60" fmla="*/ 844530 w 3420938"/>
                    <a:gd name="connsiteY60" fmla="*/ 2332216 h 3851801"/>
                    <a:gd name="connsiteX61" fmla="*/ 881374 w 3420938"/>
                    <a:gd name="connsiteY61" fmla="*/ 2460756 h 3851801"/>
                    <a:gd name="connsiteX62" fmla="*/ 820410 w 3420938"/>
                    <a:gd name="connsiteY62" fmla="*/ 3078003 h 3851801"/>
                    <a:gd name="connsiteX63" fmla="*/ 716649 w 3420938"/>
                    <a:gd name="connsiteY63" fmla="*/ 2688897 h 3851801"/>
                    <a:gd name="connsiteX64" fmla="*/ 738946 w 3420938"/>
                    <a:gd name="connsiteY64" fmla="*/ 2390582 h 3851801"/>
                    <a:gd name="connsiteX65" fmla="*/ 609825 w 3420938"/>
                    <a:gd name="connsiteY65" fmla="*/ 2269627 h 3851801"/>
                    <a:gd name="connsiteX66" fmla="*/ 511314 w 3420938"/>
                    <a:gd name="connsiteY66" fmla="*/ 2409022 h 3851801"/>
                    <a:gd name="connsiteX67" fmla="*/ 563410 w 3420938"/>
                    <a:gd name="connsiteY67" fmla="*/ 2656975 h 3851801"/>
                    <a:gd name="connsiteX68" fmla="*/ 380664 w 3420938"/>
                    <a:gd name="connsiteY68" fmla="*/ 3615466 h 3851801"/>
                    <a:gd name="connsiteX69" fmla="*/ 378402 w 3420938"/>
                    <a:gd name="connsiteY69" fmla="*/ 2954205 h 3851801"/>
                    <a:gd name="connsiteX70" fmla="*/ 170298 w 3420938"/>
                    <a:gd name="connsiteY70" fmla="*/ 3798432 h 3851801"/>
                    <a:gd name="connsiteX71" fmla="*/ 171900 w 3420938"/>
                    <a:gd name="connsiteY71" fmla="*/ 3694089 h 3851801"/>
                    <a:gd name="connsiteX72" fmla="*/ 71199 w 3420938"/>
                    <a:gd name="connsiteY72" fmla="*/ 3851772 h 3851801"/>
                    <a:gd name="connsiteX73" fmla="*/ 114916 w 3420938"/>
                    <a:gd name="connsiteY73" fmla="*/ 3648913 h 3851801"/>
                    <a:gd name="connsiteX74" fmla="*/ 4010 w 3420938"/>
                    <a:gd name="connsiteY74" fmla="*/ 3823352 h 3851801"/>
                    <a:gd name="connsiteX0" fmla="*/ 4010 w 3420938"/>
                    <a:gd name="connsiteY0" fmla="*/ 3823352 h 3851801"/>
                    <a:gd name="connsiteX1" fmla="*/ 70800 w 3420938"/>
                    <a:gd name="connsiteY1" fmla="*/ 3579165 h 3851801"/>
                    <a:gd name="connsiteX2" fmla="*/ 162446 w 3420938"/>
                    <a:gd name="connsiteY2" fmla="*/ 3128790 h 3851801"/>
                    <a:gd name="connsiteX3" fmla="*/ 147699 w 3420938"/>
                    <a:gd name="connsiteY3" fmla="*/ 2646631 h 3851801"/>
                    <a:gd name="connsiteX4" fmla="*/ 200960 w 3420938"/>
                    <a:gd name="connsiteY4" fmla="*/ 2383316 h 3851801"/>
                    <a:gd name="connsiteX5" fmla="*/ 168491 w 3420938"/>
                    <a:gd name="connsiteY5" fmla="*/ 2233544 h 3851801"/>
                    <a:gd name="connsiteX6" fmla="*/ 221202 w 3420938"/>
                    <a:gd name="connsiteY6" fmla="*/ 2078516 h 3851801"/>
                    <a:gd name="connsiteX7" fmla="*/ 206513 w 3420938"/>
                    <a:gd name="connsiteY7" fmla="*/ 1942641 h 3851801"/>
                    <a:gd name="connsiteX8" fmla="*/ 298320 w 3420938"/>
                    <a:gd name="connsiteY8" fmla="*/ 1736993 h 3851801"/>
                    <a:gd name="connsiteX9" fmla="*/ 294707 w 3420938"/>
                    <a:gd name="connsiteY9" fmla="*/ 1468799 h 3851801"/>
                    <a:gd name="connsiteX10" fmla="*/ 459725 w 3420938"/>
                    <a:gd name="connsiteY10" fmla="*/ 1263268 h 3851801"/>
                    <a:gd name="connsiteX11" fmla="*/ 497874 w 3420938"/>
                    <a:gd name="connsiteY11" fmla="*/ 1051994 h 3851801"/>
                    <a:gd name="connsiteX12" fmla="*/ 726068 w 3420938"/>
                    <a:gd name="connsiteY12" fmla="*/ 837223 h 3851801"/>
                    <a:gd name="connsiteX13" fmla="*/ 915529 w 3420938"/>
                    <a:gd name="connsiteY13" fmla="*/ 535949 h 3851801"/>
                    <a:gd name="connsiteX14" fmla="*/ 1131930 w 3420938"/>
                    <a:gd name="connsiteY14" fmla="*/ 444347 h 3851801"/>
                    <a:gd name="connsiteX15" fmla="*/ 1286166 w 3420938"/>
                    <a:gd name="connsiteY15" fmla="*/ 257060 h 3851801"/>
                    <a:gd name="connsiteX16" fmla="*/ 1513848 w 3420938"/>
                    <a:gd name="connsiteY16" fmla="*/ 201976 h 3851801"/>
                    <a:gd name="connsiteX17" fmla="*/ 1698087 w 3420938"/>
                    <a:gd name="connsiteY17" fmla="*/ 31489 h 3851801"/>
                    <a:gd name="connsiteX18" fmla="*/ 1910455 w 3420938"/>
                    <a:gd name="connsiteY18" fmla="*/ 40395 h 3851801"/>
                    <a:gd name="connsiteX19" fmla="*/ 2094070 w 3420938"/>
                    <a:gd name="connsiteY19" fmla="*/ 0 h 3851801"/>
                    <a:gd name="connsiteX20" fmla="*/ 2307063 w 3420938"/>
                    <a:gd name="connsiteY20" fmla="*/ 102824 h 3851801"/>
                    <a:gd name="connsiteX21" fmla="*/ 2520055 w 3420938"/>
                    <a:gd name="connsiteY21" fmla="*/ 91807 h 3851801"/>
                    <a:gd name="connsiteX22" fmla="*/ 2674291 w 3420938"/>
                    <a:gd name="connsiteY22" fmla="*/ 209321 h 3851801"/>
                    <a:gd name="connsiteX23" fmla="*/ 2832200 w 3420938"/>
                    <a:gd name="connsiteY23" fmla="*/ 282766 h 3851801"/>
                    <a:gd name="connsiteX24" fmla="*/ 2942369 w 3420938"/>
                    <a:gd name="connsiteY24" fmla="*/ 378246 h 3851801"/>
                    <a:gd name="connsiteX25" fmla="*/ 3052537 w 3420938"/>
                    <a:gd name="connsiteY25" fmla="*/ 437002 h 3851801"/>
                    <a:gd name="connsiteX26" fmla="*/ 3166926 w 3420938"/>
                    <a:gd name="connsiteY26" fmla="*/ 582019 h 3851801"/>
                    <a:gd name="connsiteX27" fmla="*/ 3193959 w 3420938"/>
                    <a:gd name="connsiteY27" fmla="*/ 996284 h 3851801"/>
                    <a:gd name="connsiteX28" fmla="*/ 3122623 w 3420938"/>
                    <a:gd name="connsiteY28" fmla="*/ 1223263 h 3851801"/>
                    <a:gd name="connsiteX29" fmla="*/ 3265296 w 3420938"/>
                    <a:gd name="connsiteY29" fmla="*/ 1404846 h 3851801"/>
                    <a:gd name="connsiteX30" fmla="*/ 3420938 w 3420938"/>
                    <a:gd name="connsiteY30" fmla="*/ 2208999 h 3851801"/>
                    <a:gd name="connsiteX31" fmla="*/ 3070742 w 3420938"/>
                    <a:gd name="connsiteY31" fmla="*/ 1327025 h 3851801"/>
                    <a:gd name="connsiteX32" fmla="*/ 2882674 w 3420938"/>
                    <a:gd name="connsiteY32" fmla="*/ 1482667 h 3851801"/>
                    <a:gd name="connsiteX33" fmla="*/ 2409262 w 3420938"/>
                    <a:gd name="connsiteY33" fmla="*/ 2494344 h 3851801"/>
                    <a:gd name="connsiteX34" fmla="*/ 2752972 w 3420938"/>
                    <a:gd name="connsiteY34" fmla="*/ 1521578 h 3851801"/>
                    <a:gd name="connsiteX35" fmla="*/ 2422232 w 3420938"/>
                    <a:gd name="connsiteY35" fmla="*/ 1469697 h 3851801"/>
                    <a:gd name="connsiteX36" fmla="*/ 2487083 w 3420938"/>
                    <a:gd name="connsiteY36" fmla="*/ 1586429 h 3851801"/>
                    <a:gd name="connsiteX37" fmla="*/ 2441687 w 3420938"/>
                    <a:gd name="connsiteY37" fmla="*/ 1975535 h 3851801"/>
                    <a:gd name="connsiteX38" fmla="*/ 2376836 w 3420938"/>
                    <a:gd name="connsiteY38" fmla="*/ 1618855 h 3851801"/>
                    <a:gd name="connsiteX39" fmla="*/ 2091491 w 3420938"/>
                    <a:gd name="connsiteY39" fmla="*/ 1495638 h 3851801"/>
                    <a:gd name="connsiteX40" fmla="*/ 2123917 w 3420938"/>
                    <a:gd name="connsiteY40" fmla="*/ 1664250 h 3851801"/>
                    <a:gd name="connsiteX41" fmla="*/ 2331440 w 3420938"/>
                    <a:gd name="connsiteY41" fmla="*/ 2046872 h 3851801"/>
                    <a:gd name="connsiteX42" fmla="*/ 2054593 w 3420938"/>
                    <a:gd name="connsiteY42" fmla="*/ 1673988 h 3851801"/>
                    <a:gd name="connsiteX43" fmla="*/ 1651569 w 3420938"/>
                    <a:gd name="connsiteY43" fmla="*/ 1750949 h 3851801"/>
                    <a:gd name="connsiteX44" fmla="*/ 1462436 w 3420938"/>
                    <a:gd name="connsiteY44" fmla="*/ 1437272 h 3851801"/>
                    <a:gd name="connsiteX45" fmla="*/ 1336816 w 3420938"/>
                    <a:gd name="connsiteY45" fmla="*/ 1465253 h 3851801"/>
                    <a:gd name="connsiteX46" fmla="*/ 1424185 w 3420938"/>
                    <a:gd name="connsiteY46" fmla="*/ 1646539 h 3851801"/>
                    <a:gd name="connsiteX47" fmla="*/ 1450487 w 3420938"/>
                    <a:gd name="connsiteY47" fmla="*/ 1872640 h 3851801"/>
                    <a:gd name="connsiteX48" fmla="*/ 1455951 w 3420938"/>
                    <a:gd name="connsiteY48" fmla="*/ 2487859 h 3851801"/>
                    <a:gd name="connsiteX49" fmla="*/ 1280853 w 3420938"/>
                    <a:gd name="connsiteY49" fmla="*/ 2020931 h 3851801"/>
                    <a:gd name="connsiteX50" fmla="*/ 1274149 w 3420938"/>
                    <a:gd name="connsiteY50" fmla="*/ 1803203 h 3851801"/>
                    <a:gd name="connsiteX51" fmla="*/ 1054455 w 3420938"/>
                    <a:gd name="connsiteY51" fmla="*/ 1598160 h 3851801"/>
                    <a:gd name="connsiteX52" fmla="*/ 889344 w 3420938"/>
                    <a:gd name="connsiteY52" fmla="*/ 1706805 h 3851801"/>
                    <a:gd name="connsiteX53" fmla="*/ 1157636 w 3420938"/>
                    <a:gd name="connsiteY53" fmla="*/ 1949595 h 3851801"/>
                    <a:gd name="connsiteX54" fmla="*/ 1053874 w 3420938"/>
                    <a:gd name="connsiteY54" fmla="*/ 2779689 h 3851801"/>
                    <a:gd name="connsiteX55" fmla="*/ 989966 w 3420938"/>
                    <a:gd name="connsiteY55" fmla="*/ 2283177 h 3851801"/>
                    <a:gd name="connsiteX56" fmla="*/ 1016126 w 3420938"/>
                    <a:gd name="connsiteY56" fmla="*/ 2089787 h 3851801"/>
                    <a:gd name="connsiteX57" fmla="*/ 983379 w 3420938"/>
                    <a:gd name="connsiteY57" fmla="*/ 2047272 h 3851801"/>
                    <a:gd name="connsiteX58" fmla="*/ 777637 w 3420938"/>
                    <a:gd name="connsiteY58" fmla="*/ 1853339 h 3851801"/>
                    <a:gd name="connsiteX59" fmla="*/ 702878 w 3420938"/>
                    <a:gd name="connsiteY59" fmla="*/ 2048693 h 3851801"/>
                    <a:gd name="connsiteX60" fmla="*/ 844530 w 3420938"/>
                    <a:gd name="connsiteY60" fmla="*/ 2332216 h 3851801"/>
                    <a:gd name="connsiteX61" fmla="*/ 881374 w 3420938"/>
                    <a:gd name="connsiteY61" fmla="*/ 2460756 h 3851801"/>
                    <a:gd name="connsiteX62" fmla="*/ 820410 w 3420938"/>
                    <a:gd name="connsiteY62" fmla="*/ 3078003 h 3851801"/>
                    <a:gd name="connsiteX63" fmla="*/ 716649 w 3420938"/>
                    <a:gd name="connsiteY63" fmla="*/ 2688897 h 3851801"/>
                    <a:gd name="connsiteX64" fmla="*/ 738946 w 3420938"/>
                    <a:gd name="connsiteY64" fmla="*/ 2390582 h 3851801"/>
                    <a:gd name="connsiteX65" fmla="*/ 609825 w 3420938"/>
                    <a:gd name="connsiteY65" fmla="*/ 2269627 h 3851801"/>
                    <a:gd name="connsiteX66" fmla="*/ 511314 w 3420938"/>
                    <a:gd name="connsiteY66" fmla="*/ 2409022 h 3851801"/>
                    <a:gd name="connsiteX67" fmla="*/ 563410 w 3420938"/>
                    <a:gd name="connsiteY67" fmla="*/ 2656975 h 3851801"/>
                    <a:gd name="connsiteX68" fmla="*/ 380664 w 3420938"/>
                    <a:gd name="connsiteY68" fmla="*/ 3615466 h 3851801"/>
                    <a:gd name="connsiteX69" fmla="*/ 378402 w 3420938"/>
                    <a:gd name="connsiteY69" fmla="*/ 2954205 h 3851801"/>
                    <a:gd name="connsiteX70" fmla="*/ 170298 w 3420938"/>
                    <a:gd name="connsiteY70" fmla="*/ 3798432 h 3851801"/>
                    <a:gd name="connsiteX71" fmla="*/ 171900 w 3420938"/>
                    <a:gd name="connsiteY71" fmla="*/ 3694089 h 3851801"/>
                    <a:gd name="connsiteX72" fmla="*/ 71199 w 3420938"/>
                    <a:gd name="connsiteY72" fmla="*/ 3851772 h 3851801"/>
                    <a:gd name="connsiteX73" fmla="*/ 114916 w 3420938"/>
                    <a:gd name="connsiteY73" fmla="*/ 3648913 h 3851801"/>
                    <a:gd name="connsiteX74" fmla="*/ 4010 w 3420938"/>
                    <a:gd name="connsiteY74" fmla="*/ 3823352 h 3851801"/>
                    <a:gd name="connsiteX0" fmla="*/ 4010 w 3420938"/>
                    <a:gd name="connsiteY0" fmla="*/ 3823352 h 3851801"/>
                    <a:gd name="connsiteX1" fmla="*/ 70800 w 3420938"/>
                    <a:gd name="connsiteY1" fmla="*/ 3579165 h 3851801"/>
                    <a:gd name="connsiteX2" fmla="*/ 162446 w 3420938"/>
                    <a:gd name="connsiteY2" fmla="*/ 3128790 h 3851801"/>
                    <a:gd name="connsiteX3" fmla="*/ 147699 w 3420938"/>
                    <a:gd name="connsiteY3" fmla="*/ 2646631 h 3851801"/>
                    <a:gd name="connsiteX4" fmla="*/ 200960 w 3420938"/>
                    <a:gd name="connsiteY4" fmla="*/ 2383316 h 3851801"/>
                    <a:gd name="connsiteX5" fmla="*/ 168491 w 3420938"/>
                    <a:gd name="connsiteY5" fmla="*/ 2233544 h 3851801"/>
                    <a:gd name="connsiteX6" fmla="*/ 221202 w 3420938"/>
                    <a:gd name="connsiteY6" fmla="*/ 2078516 h 3851801"/>
                    <a:gd name="connsiteX7" fmla="*/ 206513 w 3420938"/>
                    <a:gd name="connsiteY7" fmla="*/ 1942641 h 3851801"/>
                    <a:gd name="connsiteX8" fmla="*/ 298320 w 3420938"/>
                    <a:gd name="connsiteY8" fmla="*/ 1736993 h 3851801"/>
                    <a:gd name="connsiteX9" fmla="*/ 294707 w 3420938"/>
                    <a:gd name="connsiteY9" fmla="*/ 1468799 h 3851801"/>
                    <a:gd name="connsiteX10" fmla="*/ 459725 w 3420938"/>
                    <a:gd name="connsiteY10" fmla="*/ 1263268 h 3851801"/>
                    <a:gd name="connsiteX11" fmla="*/ 497874 w 3420938"/>
                    <a:gd name="connsiteY11" fmla="*/ 1051994 h 3851801"/>
                    <a:gd name="connsiteX12" fmla="*/ 726068 w 3420938"/>
                    <a:gd name="connsiteY12" fmla="*/ 837223 h 3851801"/>
                    <a:gd name="connsiteX13" fmla="*/ 915529 w 3420938"/>
                    <a:gd name="connsiteY13" fmla="*/ 535949 h 3851801"/>
                    <a:gd name="connsiteX14" fmla="*/ 1131930 w 3420938"/>
                    <a:gd name="connsiteY14" fmla="*/ 444347 h 3851801"/>
                    <a:gd name="connsiteX15" fmla="*/ 1286166 w 3420938"/>
                    <a:gd name="connsiteY15" fmla="*/ 257060 h 3851801"/>
                    <a:gd name="connsiteX16" fmla="*/ 1513848 w 3420938"/>
                    <a:gd name="connsiteY16" fmla="*/ 201976 h 3851801"/>
                    <a:gd name="connsiteX17" fmla="*/ 1698087 w 3420938"/>
                    <a:gd name="connsiteY17" fmla="*/ 31489 h 3851801"/>
                    <a:gd name="connsiteX18" fmla="*/ 1901348 w 3420938"/>
                    <a:gd name="connsiteY18" fmla="*/ 67717 h 3851801"/>
                    <a:gd name="connsiteX19" fmla="*/ 2094070 w 3420938"/>
                    <a:gd name="connsiteY19" fmla="*/ 0 h 3851801"/>
                    <a:gd name="connsiteX20" fmla="*/ 2307063 w 3420938"/>
                    <a:gd name="connsiteY20" fmla="*/ 102824 h 3851801"/>
                    <a:gd name="connsiteX21" fmla="*/ 2520055 w 3420938"/>
                    <a:gd name="connsiteY21" fmla="*/ 91807 h 3851801"/>
                    <a:gd name="connsiteX22" fmla="*/ 2674291 w 3420938"/>
                    <a:gd name="connsiteY22" fmla="*/ 209321 h 3851801"/>
                    <a:gd name="connsiteX23" fmla="*/ 2832200 w 3420938"/>
                    <a:gd name="connsiteY23" fmla="*/ 282766 h 3851801"/>
                    <a:gd name="connsiteX24" fmla="*/ 2942369 w 3420938"/>
                    <a:gd name="connsiteY24" fmla="*/ 378246 h 3851801"/>
                    <a:gd name="connsiteX25" fmla="*/ 3052537 w 3420938"/>
                    <a:gd name="connsiteY25" fmla="*/ 437002 h 3851801"/>
                    <a:gd name="connsiteX26" fmla="*/ 3166926 w 3420938"/>
                    <a:gd name="connsiteY26" fmla="*/ 582019 h 3851801"/>
                    <a:gd name="connsiteX27" fmla="*/ 3193959 w 3420938"/>
                    <a:gd name="connsiteY27" fmla="*/ 996284 h 3851801"/>
                    <a:gd name="connsiteX28" fmla="*/ 3122623 w 3420938"/>
                    <a:gd name="connsiteY28" fmla="*/ 1223263 h 3851801"/>
                    <a:gd name="connsiteX29" fmla="*/ 3265296 w 3420938"/>
                    <a:gd name="connsiteY29" fmla="*/ 1404846 h 3851801"/>
                    <a:gd name="connsiteX30" fmla="*/ 3420938 w 3420938"/>
                    <a:gd name="connsiteY30" fmla="*/ 2208999 h 3851801"/>
                    <a:gd name="connsiteX31" fmla="*/ 3070742 w 3420938"/>
                    <a:gd name="connsiteY31" fmla="*/ 1327025 h 3851801"/>
                    <a:gd name="connsiteX32" fmla="*/ 2882674 w 3420938"/>
                    <a:gd name="connsiteY32" fmla="*/ 1482667 h 3851801"/>
                    <a:gd name="connsiteX33" fmla="*/ 2409262 w 3420938"/>
                    <a:gd name="connsiteY33" fmla="*/ 2494344 h 3851801"/>
                    <a:gd name="connsiteX34" fmla="*/ 2752972 w 3420938"/>
                    <a:gd name="connsiteY34" fmla="*/ 1521578 h 3851801"/>
                    <a:gd name="connsiteX35" fmla="*/ 2422232 w 3420938"/>
                    <a:gd name="connsiteY35" fmla="*/ 1469697 h 3851801"/>
                    <a:gd name="connsiteX36" fmla="*/ 2487083 w 3420938"/>
                    <a:gd name="connsiteY36" fmla="*/ 1586429 h 3851801"/>
                    <a:gd name="connsiteX37" fmla="*/ 2441687 w 3420938"/>
                    <a:gd name="connsiteY37" fmla="*/ 1975535 h 3851801"/>
                    <a:gd name="connsiteX38" fmla="*/ 2376836 w 3420938"/>
                    <a:gd name="connsiteY38" fmla="*/ 1618855 h 3851801"/>
                    <a:gd name="connsiteX39" fmla="*/ 2091491 w 3420938"/>
                    <a:gd name="connsiteY39" fmla="*/ 1495638 h 3851801"/>
                    <a:gd name="connsiteX40" fmla="*/ 2123917 w 3420938"/>
                    <a:gd name="connsiteY40" fmla="*/ 1664250 h 3851801"/>
                    <a:gd name="connsiteX41" fmla="*/ 2331440 w 3420938"/>
                    <a:gd name="connsiteY41" fmla="*/ 2046872 h 3851801"/>
                    <a:gd name="connsiteX42" fmla="*/ 2054593 w 3420938"/>
                    <a:gd name="connsiteY42" fmla="*/ 1673988 h 3851801"/>
                    <a:gd name="connsiteX43" fmla="*/ 1651569 w 3420938"/>
                    <a:gd name="connsiteY43" fmla="*/ 1750949 h 3851801"/>
                    <a:gd name="connsiteX44" fmla="*/ 1462436 w 3420938"/>
                    <a:gd name="connsiteY44" fmla="*/ 1437272 h 3851801"/>
                    <a:gd name="connsiteX45" fmla="*/ 1336816 w 3420938"/>
                    <a:gd name="connsiteY45" fmla="*/ 1465253 h 3851801"/>
                    <a:gd name="connsiteX46" fmla="*/ 1424185 w 3420938"/>
                    <a:gd name="connsiteY46" fmla="*/ 1646539 h 3851801"/>
                    <a:gd name="connsiteX47" fmla="*/ 1450487 w 3420938"/>
                    <a:gd name="connsiteY47" fmla="*/ 1872640 h 3851801"/>
                    <a:gd name="connsiteX48" fmla="*/ 1455951 w 3420938"/>
                    <a:gd name="connsiteY48" fmla="*/ 2487859 h 3851801"/>
                    <a:gd name="connsiteX49" fmla="*/ 1280853 w 3420938"/>
                    <a:gd name="connsiteY49" fmla="*/ 2020931 h 3851801"/>
                    <a:gd name="connsiteX50" fmla="*/ 1274149 w 3420938"/>
                    <a:gd name="connsiteY50" fmla="*/ 1803203 h 3851801"/>
                    <a:gd name="connsiteX51" fmla="*/ 1054455 w 3420938"/>
                    <a:gd name="connsiteY51" fmla="*/ 1598160 h 3851801"/>
                    <a:gd name="connsiteX52" fmla="*/ 889344 w 3420938"/>
                    <a:gd name="connsiteY52" fmla="*/ 1706805 h 3851801"/>
                    <a:gd name="connsiteX53" fmla="*/ 1157636 w 3420938"/>
                    <a:gd name="connsiteY53" fmla="*/ 1949595 h 3851801"/>
                    <a:gd name="connsiteX54" fmla="*/ 1053874 w 3420938"/>
                    <a:gd name="connsiteY54" fmla="*/ 2779689 h 3851801"/>
                    <a:gd name="connsiteX55" fmla="*/ 989966 w 3420938"/>
                    <a:gd name="connsiteY55" fmla="*/ 2283177 h 3851801"/>
                    <a:gd name="connsiteX56" fmla="*/ 1016126 w 3420938"/>
                    <a:gd name="connsiteY56" fmla="*/ 2089787 h 3851801"/>
                    <a:gd name="connsiteX57" fmla="*/ 983379 w 3420938"/>
                    <a:gd name="connsiteY57" fmla="*/ 2047272 h 3851801"/>
                    <a:gd name="connsiteX58" fmla="*/ 777637 w 3420938"/>
                    <a:gd name="connsiteY58" fmla="*/ 1853339 h 3851801"/>
                    <a:gd name="connsiteX59" fmla="*/ 702878 w 3420938"/>
                    <a:gd name="connsiteY59" fmla="*/ 2048693 h 3851801"/>
                    <a:gd name="connsiteX60" fmla="*/ 844530 w 3420938"/>
                    <a:gd name="connsiteY60" fmla="*/ 2332216 h 3851801"/>
                    <a:gd name="connsiteX61" fmla="*/ 881374 w 3420938"/>
                    <a:gd name="connsiteY61" fmla="*/ 2460756 h 3851801"/>
                    <a:gd name="connsiteX62" fmla="*/ 820410 w 3420938"/>
                    <a:gd name="connsiteY62" fmla="*/ 3078003 h 3851801"/>
                    <a:gd name="connsiteX63" fmla="*/ 716649 w 3420938"/>
                    <a:gd name="connsiteY63" fmla="*/ 2688897 h 3851801"/>
                    <a:gd name="connsiteX64" fmla="*/ 738946 w 3420938"/>
                    <a:gd name="connsiteY64" fmla="*/ 2390582 h 3851801"/>
                    <a:gd name="connsiteX65" fmla="*/ 609825 w 3420938"/>
                    <a:gd name="connsiteY65" fmla="*/ 2269627 h 3851801"/>
                    <a:gd name="connsiteX66" fmla="*/ 511314 w 3420938"/>
                    <a:gd name="connsiteY66" fmla="*/ 2409022 h 3851801"/>
                    <a:gd name="connsiteX67" fmla="*/ 563410 w 3420938"/>
                    <a:gd name="connsiteY67" fmla="*/ 2656975 h 3851801"/>
                    <a:gd name="connsiteX68" fmla="*/ 380664 w 3420938"/>
                    <a:gd name="connsiteY68" fmla="*/ 3615466 h 3851801"/>
                    <a:gd name="connsiteX69" fmla="*/ 378402 w 3420938"/>
                    <a:gd name="connsiteY69" fmla="*/ 2954205 h 3851801"/>
                    <a:gd name="connsiteX70" fmla="*/ 170298 w 3420938"/>
                    <a:gd name="connsiteY70" fmla="*/ 3798432 h 3851801"/>
                    <a:gd name="connsiteX71" fmla="*/ 171900 w 3420938"/>
                    <a:gd name="connsiteY71" fmla="*/ 3694089 h 3851801"/>
                    <a:gd name="connsiteX72" fmla="*/ 71199 w 3420938"/>
                    <a:gd name="connsiteY72" fmla="*/ 3851772 h 3851801"/>
                    <a:gd name="connsiteX73" fmla="*/ 114916 w 3420938"/>
                    <a:gd name="connsiteY73" fmla="*/ 3648913 h 3851801"/>
                    <a:gd name="connsiteX74" fmla="*/ 4010 w 3420938"/>
                    <a:gd name="connsiteY74" fmla="*/ 3823352 h 3851801"/>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06467 h 3855444"/>
                    <a:gd name="connsiteX21" fmla="*/ 2520055 w 3420938"/>
                    <a:gd name="connsiteY21" fmla="*/ 95450 h 3855444"/>
                    <a:gd name="connsiteX22" fmla="*/ 2674291 w 3420938"/>
                    <a:gd name="connsiteY22" fmla="*/ 212964 h 3855444"/>
                    <a:gd name="connsiteX23" fmla="*/ 2832200 w 3420938"/>
                    <a:gd name="connsiteY23" fmla="*/ 286409 h 3855444"/>
                    <a:gd name="connsiteX24" fmla="*/ 2942369 w 3420938"/>
                    <a:gd name="connsiteY24" fmla="*/ 381889 h 3855444"/>
                    <a:gd name="connsiteX25" fmla="*/ 3052537 w 3420938"/>
                    <a:gd name="connsiteY25" fmla="*/ 440645 h 3855444"/>
                    <a:gd name="connsiteX26" fmla="*/ 3166926 w 3420938"/>
                    <a:gd name="connsiteY26" fmla="*/ 585662 h 3855444"/>
                    <a:gd name="connsiteX27" fmla="*/ 3193959 w 3420938"/>
                    <a:gd name="connsiteY27" fmla="*/ 999927 h 3855444"/>
                    <a:gd name="connsiteX28" fmla="*/ 3122623 w 3420938"/>
                    <a:gd name="connsiteY28" fmla="*/ 1226906 h 3855444"/>
                    <a:gd name="connsiteX29" fmla="*/ 3265296 w 3420938"/>
                    <a:gd name="connsiteY29" fmla="*/ 1408489 h 3855444"/>
                    <a:gd name="connsiteX30" fmla="*/ 3420938 w 3420938"/>
                    <a:gd name="connsiteY30" fmla="*/ 2212642 h 3855444"/>
                    <a:gd name="connsiteX31" fmla="*/ 3070742 w 3420938"/>
                    <a:gd name="connsiteY31" fmla="*/ 1330668 h 3855444"/>
                    <a:gd name="connsiteX32" fmla="*/ 2882674 w 3420938"/>
                    <a:gd name="connsiteY32" fmla="*/ 1486310 h 3855444"/>
                    <a:gd name="connsiteX33" fmla="*/ 2409262 w 3420938"/>
                    <a:gd name="connsiteY33" fmla="*/ 2497987 h 3855444"/>
                    <a:gd name="connsiteX34" fmla="*/ 2752972 w 3420938"/>
                    <a:gd name="connsiteY34" fmla="*/ 1525221 h 3855444"/>
                    <a:gd name="connsiteX35" fmla="*/ 2422232 w 3420938"/>
                    <a:gd name="connsiteY35" fmla="*/ 1473340 h 3855444"/>
                    <a:gd name="connsiteX36" fmla="*/ 2487083 w 3420938"/>
                    <a:gd name="connsiteY36" fmla="*/ 1590072 h 3855444"/>
                    <a:gd name="connsiteX37" fmla="*/ 2441687 w 3420938"/>
                    <a:gd name="connsiteY37" fmla="*/ 1979178 h 3855444"/>
                    <a:gd name="connsiteX38" fmla="*/ 2376836 w 3420938"/>
                    <a:gd name="connsiteY38" fmla="*/ 1622498 h 3855444"/>
                    <a:gd name="connsiteX39" fmla="*/ 2091491 w 3420938"/>
                    <a:gd name="connsiteY39" fmla="*/ 1499281 h 3855444"/>
                    <a:gd name="connsiteX40" fmla="*/ 2123917 w 3420938"/>
                    <a:gd name="connsiteY40" fmla="*/ 1667893 h 3855444"/>
                    <a:gd name="connsiteX41" fmla="*/ 2331440 w 3420938"/>
                    <a:gd name="connsiteY41" fmla="*/ 2050515 h 3855444"/>
                    <a:gd name="connsiteX42" fmla="*/ 2054593 w 3420938"/>
                    <a:gd name="connsiteY42" fmla="*/ 1677631 h 3855444"/>
                    <a:gd name="connsiteX43" fmla="*/ 1651569 w 3420938"/>
                    <a:gd name="connsiteY43" fmla="*/ 1754592 h 3855444"/>
                    <a:gd name="connsiteX44" fmla="*/ 1462436 w 3420938"/>
                    <a:gd name="connsiteY44" fmla="*/ 1440915 h 3855444"/>
                    <a:gd name="connsiteX45" fmla="*/ 1336816 w 3420938"/>
                    <a:gd name="connsiteY45" fmla="*/ 1468896 h 3855444"/>
                    <a:gd name="connsiteX46" fmla="*/ 1424185 w 3420938"/>
                    <a:gd name="connsiteY46" fmla="*/ 1650182 h 3855444"/>
                    <a:gd name="connsiteX47" fmla="*/ 1450487 w 3420938"/>
                    <a:gd name="connsiteY47" fmla="*/ 1876283 h 3855444"/>
                    <a:gd name="connsiteX48" fmla="*/ 1455951 w 3420938"/>
                    <a:gd name="connsiteY48" fmla="*/ 2491502 h 3855444"/>
                    <a:gd name="connsiteX49" fmla="*/ 1280853 w 3420938"/>
                    <a:gd name="connsiteY49" fmla="*/ 2024574 h 3855444"/>
                    <a:gd name="connsiteX50" fmla="*/ 1274149 w 3420938"/>
                    <a:gd name="connsiteY50" fmla="*/ 1806846 h 3855444"/>
                    <a:gd name="connsiteX51" fmla="*/ 1054455 w 3420938"/>
                    <a:gd name="connsiteY51" fmla="*/ 1601803 h 3855444"/>
                    <a:gd name="connsiteX52" fmla="*/ 889344 w 3420938"/>
                    <a:gd name="connsiteY52" fmla="*/ 1710448 h 3855444"/>
                    <a:gd name="connsiteX53" fmla="*/ 1157636 w 3420938"/>
                    <a:gd name="connsiteY53" fmla="*/ 1953238 h 3855444"/>
                    <a:gd name="connsiteX54" fmla="*/ 1053874 w 3420938"/>
                    <a:gd name="connsiteY54" fmla="*/ 2783332 h 3855444"/>
                    <a:gd name="connsiteX55" fmla="*/ 989966 w 3420938"/>
                    <a:gd name="connsiteY55" fmla="*/ 2286820 h 3855444"/>
                    <a:gd name="connsiteX56" fmla="*/ 1016126 w 3420938"/>
                    <a:gd name="connsiteY56" fmla="*/ 2093430 h 3855444"/>
                    <a:gd name="connsiteX57" fmla="*/ 983379 w 3420938"/>
                    <a:gd name="connsiteY57" fmla="*/ 2050915 h 3855444"/>
                    <a:gd name="connsiteX58" fmla="*/ 777637 w 3420938"/>
                    <a:gd name="connsiteY58" fmla="*/ 1856982 h 3855444"/>
                    <a:gd name="connsiteX59" fmla="*/ 702878 w 3420938"/>
                    <a:gd name="connsiteY59" fmla="*/ 2052336 h 3855444"/>
                    <a:gd name="connsiteX60" fmla="*/ 844530 w 3420938"/>
                    <a:gd name="connsiteY60" fmla="*/ 2335859 h 3855444"/>
                    <a:gd name="connsiteX61" fmla="*/ 881374 w 3420938"/>
                    <a:gd name="connsiteY61" fmla="*/ 2464399 h 3855444"/>
                    <a:gd name="connsiteX62" fmla="*/ 820410 w 3420938"/>
                    <a:gd name="connsiteY62" fmla="*/ 3081646 h 3855444"/>
                    <a:gd name="connsiteX63" fmla="*/ 716649 w 3420938"/>
                    <a:gd name="connsiteY63" fmla="*/ 2692540 h 3855444"/>
                    <a:gd name="connsiteX64" fmla="*/ 738946 w 3420938"/>
                    <a:gd name="connsiteY64" fmla="*/ 2394225 h 3855444"/>
                    <a:gd name="connsiteX65" fmla="*/ 609825 w 3420938"/>
                    <a:gd name="connsiteY65" fmla="*/ 2273270 h 3855444"/>
                    <a:gd name="connsiteX66" fmla="*/ 511314 w 3420938"/>
                    <a:gd name="connsiteY66" fmla="*/ 2412665 h 3855444"/>
                    <a:gd name="connsiteX67" fmla="*/ 563410 w 3420938"/>
                    <a:gd name="connsiteY67" fmla="*/ 2660618 h 3855444"/>
                    <a:gd name="connsiteX68" fmla="*/ 380664 w 3420938"/>
                    <a:gd name="connsiteY68" fmla="*/ 3619109 h 3855444"/>
                    <a:gd name="connsiteX69" fmla="*/ 378402 w 3420938"/>
                    <a:gd name="connsiteY69" fmla="*/ 2957848 h 3855444"/>
                    <a:gd name="connsiteX70" fmla="*/ 170298 w 3420938"/>
                    <a:gd name="connsiteY70" fmla="*/ 3802075 h 3855444"/>
                    <a:gd name="connsiteX71" fmla="*/ 171900 w 3420938"/>
                    <a:gd name="connsiteY71" fmla="*/ 3697732 h 3855444"/>
                    <a:gd name="connsiteX72" fmla="*/ 71199 w 3420938"/>
                    <a:gd name="connsiteY72" fmla="*/ 3855415 h 3855444"/>
                    <a:gd name="connsiteX73" fmla="*/ 114916 w 3420938"/>
                    <a:gd name="connsiteY73" fmla="*/ 3652556 h 3855444"/>
                    <a:gd name="connsiteX74" fmla="*/ 4010 w 3420938"/>
                    <a:gd name="connsiteY74"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06467 h 3855444"/>
                    <a:gd name="connsiteX21" fmla="*/ 2520055 w 3420938"/>
                    <a:gd name="connsiteY21" fmla="*/ 95450 h 3855444"/>
                    <a:gd name="connsiteX22" fmla="*/ 2674291 w 3420938"/>
                    <a:gd name="connsiteY22" fmla="*/ 212964 h 3855444"/>
                    <a:gd name="connsiteX23" fmla="*/ 2832200 w 3420938"/>
                    <a:gd name="connsiteY23" fmla="*/ 286409 h 3855444"/>
                    <a:gd name="connsiteX24" fmla="*/ 2942369 w 3420938"/>
                    <a:gd name="connsiteY24" fmla="*/ 381889 h 3855444"/>
                    <a:gd name="connsiteX25" fmla="*/ 3052537 w 3420938"/>
                    <a:gd name="connsiteY25" fmla="*/ 440645 h 3855444"/>
                    <a:gd name="connsiteX26" fmla="*/ 3166926 w 3420938"/>
                    <a:gd name="connsiteY26" fmla="*/ 585662 h 3855444"/>
                    <a:gd name="connsiteX27" fmla="*/ 3193959 w 3420938"/>
                    <a:gd name="connsiteY27" fmla="*/ 999927 h 3855444"/>
                    <a:gd name="connsiteX28" fmla="*/ 3122623 w 3420938"/>
                    <a:gd name="connsiteY28" fmla="*/ 1226906 h 3855444"/>
                    <a:gd name="connsiteX29" fmla="*/ 3265296 w 3420938"/>
                    <a:gd name="connsiteY29" fmla="*/ 1408489 h 3855444"/>
                    <a:gd name="connsiteX30" fmla="*/ 3420938 w 3420938"/>
                    <a:gd name="connsiteY30" fmla="*/ 2212642 h 3855444"/>
                    <a:gd name="connsiteX31" fmla="*/ 3070742 w 3420938"/>
                    <a:gd name="connsiteY31" fmla="*/ 1330668 h 3855444"/>
                    <a:gd name="connsiteX32" fmla="*/ 2882674 w 3420938"/>
                    <a:gd name="connsiteY32" fmla="*/ 1486310 h 3855444"/>
                    <a:gd name="connsiteX33" fmla="*/ 2409262 w 3420938"/>
                    <a:gd name="connsiteY33" fmla="*/ 2497987 h 3855444"/>
                    <a:gd name="connsiteX34" fmla="*/ 2752972 w 3420938"/>
                    <a:gd name="connsiteY34" fmla="*/ 1525221 h 3855444"/>
                    <a:gd name="connsiteX35" fmla="*/ 2422232 w 3420938"/>
                    <a:gd name="connsiteY35" fmla="*/ 1473340 h 3855444"/>
                    <a:gd name="connsiteX36" fmla="*/ 2487083 w 3420938"/>
                    <a:gd name="connsiteY36" fmla="*/ 1590072 h 3855444"/>
                    <a:gd name="connsiteX37" fmla="*/ 2441687 w 3420938"/>
                    <a:gd name="connsiteY37" fmla="*/ 1979178 h 3855444"/>
                    <a:gd name="connsiteX38" fmla="*/ 2376836 w 3420938"/>
                    <a:gd name="connsiteY38" fmla="*/ 1622498 h 3855444"/>
                    <a:gd name="connsiteX39" fmla="*/ 2091491 w 3420938"/>
                    <a:gd name="connsiteY39" fmla="*/ 1499281 h 3855444"/>
                    <a:gd name="connsiteX40" fmla="*/ 2123917 w 3420938"/>
                    <a:gd name="connsiteY40" fmla="*/ 1667893 h 3855444"/>
                    <a:gd name="connsiteX41" fmla="*/ 2331440 w 3420938"/>
                    <a:gd name="connsiteY41" fmla="*/ 2050515 h 3855444"/>
                    <a:gd name="connsiteX42" fmla="*/ 2054593 w 3420938"/>
                    <a:gd name="connsiteY42" fmla="*/ 1677631 h 3855444"/>
                    <a:gd name="connsiteX43" fmla="*/ 1651569 w 3420938"/>
                    <a:gd name="connsiteY43" fmla="*/ 1754592 h 3855444"/>
                    <a:gd name="connsiteX44" fmla="*/ 1462436 w 3420938"/>
                    <a:gd name="connsiteY44" fmla="*/ 1440915 h 3855444"/>
                    <a:gd name="connsiteX45" fmla="*/ 1336816 w 3420938"/>
                    <a:gd name="connsiteY45" fmla="*/ 1468896 h 3855444"/>
                    <a:gd name="connsiteX46" fmla="*/ 1424185 w 3420938"/>
                    <a:gd name="connsiteY46" fmla="*/ 1650182 h 3855444"/>
                    <a:gd name="connsiteX47" fmla="*/ 1450487 w 3420938"/>
                    <a:gd name="connsiteY47" fmla="*/ 1876283 h 3855444"/>
                    <a:gd name="connsiteX48" fmla="*/ 1455951 w 3420938"/>
                    <a:gd name="connsiteY48" fmla="*/ 2491502 h 3855444"/>
                    <a:gd name="connsiteX49" fmla="*/ 1280853 w 3420938"/>
                    <a:gd name="connsiteY49" fmla="*/ 2024574 h 3855444"/>
                    <a:gd name="connsiteX50" fmla="*/ 1274149 w 3420938"/>
                    <a:gd name="connsiteY50" fmla="*/ 1806846 h 3855444"/>
                    <a:gd name="connsiteX51" fmla="*/ 1054455 w 3420938"/>
                    <a:gd name="connsiteY51" fmla="*/ 1601803 h 3855444"/>
                    <a:gd name="connsiteX52" fmla="*/ 889344 w 3420938"/>
                    <a:gd name="connsiteY52" fmla="*/ 1710448 h 3855444"/>
                    <a:gd name="connsiteX53" fmla="*/ 1157636 w 3420938"/>
                    <a:gd name="connsiteY53" fmla="*/ 1953238 h 3855444"/>
                    <a:gd name="connsiteX54" fmla="*/ 1053874 w 3420938"/>
                    <a:gd name="connsiteY54" fmla="*/ 2783332 h 3855444"/>
                    <a:gd name="connsiteX55" fmla="*/ 989966 w 3420938"/>
                    <a:gd name="connsiteY55" fmla="*/ 2286820 h 3855444"/>
                    <a:gd name="connsiteX56" fmla="*/ 1016126 w 3420938"/>
                    <a:gd name="connsiteY56" fmla="*/ 2093430 h 3855444"/>
                    <a:gd name="connsiteX57" fmla="*/ 983379 w 3420938"/>
                    <a:gd name="connsiteY57" fmla="*/ 2050915 h 3855444"/>
                    <a:gd name="connsiteX58" fmla="*/ 777637 w 3420938"/>
                    <a:gd name="connsiteY58" fmla="*/ 1856982 h 3855444"/>
                    <a:gd name="connsiteX59" fmla="*/ 702878 w 3420938"/>
                    <a:gd name="connsiteY59" fmla="*/ 2052336 h 3855444"/>
                    <a:gd name="connsiteX60" fmla="*/ 844530 w 3420938"/>
                    <a:gd name="connsiteY60" fmla="*/ 2335859 h 3855444"/>
                    <a:gd name="connsiteX61" fmla="*/ 881374 w 3420938"/>
                    <a:gd name="connsiteY61" fmla="*/ 2464399 h 3855444"/>
                    <a:gd name="connsiteX62" fmla="*/ 820410 w 3420938"/>
                    <a:gd name="connsiteY62" fmla="*/ 3081646 h 3855444"/>
                    <a:gd name="connsiteX63" fmla="*/ 716649 w 3420938"/>
                    <a:gd name="connsiteY63" fmla="*/ 2692540 h 3855444"/>
                    <a:gd name="connsiteX64" fmla="*/ 738946 w 3420938"/>
                    <a:gd name="connsiteY64" fmla="*/ 2394225 h 3855444"/>
                    <a:gd name="connsiteX65" fmla="*/ 609825 w 3420938"/>
                    <a:gd name="connsiteY65" fmla="*/ 2273270 h 3855444"/>
                    <a:gd name="connsiteX66" fmla="*/ 511314 w 3420938"/>
                    <a:gd name="connsiteY66" fmla="*/ 2412665 h 3855444"/>
                    <a:gd name="connsiteX67" fmla="*/ 563410 w 3420938"/>
                    <a:gd name="connsiteY67" fmla="*/ 2660618 h 3855444"/>
                    <a:gd name="connsiteX68" fmla="*/ 380664 w 3420938"/>
                    <a:gd name="connsiteY68" fmla="*/ 3619109 h 3855444"/>
                    <a:gd name="connsiteX69" fmla="*/ 378402 w 3420938"/>
                    <a:gd name="connsiteY69" fmla="*/ 2957848 h 3855444"/>
                    <a:gd name="connsiteX70" fmla="*/ 170298 w 3420938"/>
                    <a:gd name="connsiteY70" fmla="*/ 3802075 h 3855444"/>
                    <a:gd name="connsiteX71" fmla="*/ 171900 w 3420938"/>
                    <a:gd name="connsiteY71" fmla="*/ 3697732 h 3855444"/>
                    <a:gd name="connsiteX72" fmla="*/ 71199 w 3420938"/>
                    <a:gd name="connsiteY72" fmla="*/ 3855415 h 3855444"/>
                    <a:gd name="connsiteX73" fmla="*/ 114916 w 3420938"/>
                    <a:gd name="connsiteY73" fmla="*/ 3652556 h 3855444"/>
                    <a:gd name="connsiteX74" fmla="*/ 4010 w 3420938"/>
                    <a:gd name="connsiteY74"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2964 h 3855444"/>
                    <a:gd name="connsiteX23" fmla="*/ 2832200 w 3420938"/>
                    <a:gd name="connsiteY23" fmla="*/ 286409 h 3855444"/>
                    <a:gd name="connsiteX24" fmla="*/ 2942369 w 3420938"/>
                    <a:gd name="connsiteY24" fmla="*/ 381889 h 3855444"/>
                    <a:gd name="connsiteX25" fmla="*/ 3052537 w 3420938"/>
                    <a:gd name="connsiteY25" fmla="*/ 440645 h 3855444"/>
                    <a:gd name="connsiteX26" fmla="*/ 3166926 w 3420938"/>
                    <a:gd name="connsiteY26" fmla="*/ 585662 h 3855444"/>
                    <a:gd name="connsiteX27" fmla="*/ 3193959 w 3420938"/>
                    <a:gd name="connsiteY27" fmla="*/ 999927 h 3855444"/>
                    <a:gd name="connsiteX28" fmla="*/ 3122623 w 3420938"/>
                    <a:gd name="connsiteY28" fmla="*/ 1226906 h 3855444"/>
                    <a:gd name="connsiteX29" fmla="*/ 3265296 w 3420938"/>
                    <a:gd name="connsiteY29" fmla="*/ 1408489 h 3855444"/>
                    <a:gd name="connsiteX30" fmla="*/ 3420938 w 3420938"/>
                    <a:gd name="connsiteY30" fmla="*/ 2212642 h 3855444"/>
                    <a:gd name="connsiteX31" fmla="*/ 3070742 w 3420938"/>
                    <a:gd name="connsiteY31" fmla="*/ 1330668 h 3855444"/>
                    <a:gd name="connsiteX32" fmla="*/ 2882674 w 3420938"/>
                    <a:gd name="connsiteY32" fmla="*/ 1486310 h 3855444"/>
                    <a:gd name="connsiteX33" fmla="*/ 2409262 w 3420938"/>
                    <a:gd name="connsiteY33" fmla="*/ 2497987 h 3855444"/>
                    <a:gd name="connsiteX34" fmla="*/ 2752972 w 3420938"/>
                    <a:gd name="connsiteY34" fmla="*/ 1525221 h 3855444"/>
                    <a:gd name="connsiteX35" fmla="*/ 2422232 w 3420938"/>
                    <a:gd name="connsiteY35" fmla="*/ 1473340 h 3855444"/>
                    <a:gd name="connsiteX36" fmla="*/ 2487083 w 3420938"/>
                    <a:gd name="connsiteY36" fmla="*/ 1590072 h 3855444"/>
                    <a:gd name="connsiteX37" fmla="*/ 2441687 w 3420938"/>
                    <a:gd name="connsiteY37" fmla="*/ 1979178 h 3855444"/>
                    <a:gd name="connsiteX38" fmla="*/ 2376836 w 3420938"/>
                    <a:gd name="connsiteY38" fmla="*/ 1622498 h 3855444"/>
                    <a:gd name="connsiteX39" fmla="*/ 2091491 w 3420938"/>
                    <a:gd name="connsiteY39" fmla="*/ 1499281 h 3855444"/>
                    <a:gd name="connsiteX40" fmla="*/ 2123917 w 3420938"/>
                    <a:gd name="connsiteY40" fmla="*/ 1667893 h 3855444"/>
                    <a:gd name="connsiteX41" fmla="*/ 2331440 w 3420938"/>
                    <a:gd name="connsiteY41" fmla="*/ 2050515 h 3855444"/>
                    <a:gd name="connsiteX42" fmla="*/ 2054593 w 3420938"/>
                    <a:gd name="connsiteY42" fmla="*/ 1677631 h 3855444"/>
                    <a:gd name="connsiteX43" fmla="*/ 1651569 w 3420938"/>
                    <a:gd name="connsiteY43" fmla="*/ 1754592 h 3855444"/>
                    <a:gd name="connsiteX44" fmla="*/ 1462436 w 3420938"/>
                    <a:gd name="connsiteY44" fmla="*/ 1440915 h 3855444"/>
                    <a:gd name="connsiteX45" fmla="*/ 1336816 w 3420938"/>
                    <a:gd name="connsiteY45" fmla="*/ 1468896 h 3855444"/>
                    <a:gd name="connsiteX46" fmla="*/ 1424185 w 3420938"/>
                    <a:gd name="connsiteY46" fmla="*/ 1650182 h 3855444"/>
                    <a:gd name="connsiteX47" fmla="*/ 1450487 w 3420938"/>
                    <a:gd name="connsiteY47" fmla="*/ 1876283 h 3855444"/>
                    <a:gd name="connsiteX48" fmla="*/ 1455951 w 3420938"/>
                    <a:gd name="connsiteY48" fmla="*/ 2491502 h 3855444"/>
                    <a:gd name="connsiteX49" fmla="*/ 1280853 w 3420938"/>
                    <a:gd name="connsiteY49" fmla="*/ 2024574 h 3855444"/>
                    <a:gd name="connsiteX50" fmla="*/ 1274149 w 3420938"/>
                    <a:gd name="connsiteY50" fmla="*/ 1806846 h 3855444"/>
                    <a:gd name="connsiteX51" fmla="*/ 1054455 w 3420938"/>
                    <a:gd name="connsiteY51" fmla="*/ 1601803 h 3855444"/>
                    <a:gd name="connsiteX52" fmla="*/ 889344 w 3420938"/>
                    <a:gd name="connsiteY52" fmla="*/ 1710448 h 3855444"/>
                    <a:gd name="connsiteX53" fmla="*/ 1157636 w 3420938"/>
                    <a:gd name="connsiteY53" fmla="*/ 1953238 h 3855444"/>
                    <a:gd name="connsiteX54" fmla="*/ 1053874 w 3420938"/>
                    <a:gd name="connsiteY54" fmla="*/ 2783332 h 3855444"/>
                    <a:gd name="connsiteX55" fmla="*/ 989966 w 3420938"/>
                    <a:gd name="connsiteY55" fmla="*/ 2286820 h 3855444"/>
                    <a:gd name="connsiteX56" fmla="*/ 1016126 w 3420938"/>
                    <a:gd name="connsiteY56" fmla="*/ 2093430 h 3855444"/>
                    <a:gd name="connsiteX57" fmla="*/ 983379 w 3420938"/>
                    <a:gd name="connsiteY57" fmla="*/ 2050915 h 3855444"/>
                    <a:gd name="connsiteX58" fmla="*/ 777637 w 3420938"/>
                    <a:gd name="connsiteY58" fmla="*/ 1856982 h 3855444"/>
                    <a:gd name="connsiteX59" fmla="*/ 702878 w 3420938"/>
                    <a:gd name="connsiteY59" fmla="*/ 2052336 h 3855444"/>
                    <a:gd name="connsiteX60" fmla="*/ 844530 w 3420938"/>
                    <a:gd name="connsiteY60" fmla="*/ 2335859 h 3855444"/>
                    <a:gd name="connsiteX61" fmla="*/ 881374 w 3420938"/>
                    <a:gd name="connsiteY61" fmla="*/ 2464399 h 3855444"/>
                    <a:gd name="connsiteX62" fmla="*/ 820410 w 3420938"/>
                    <a:gd name="connsiteY62" fmla="*/ 3081646 h 3855444"/>
                    <a:gd name="connsiteX63" fmla="*/ 716649 w 3420938"/>
                    <a:gd name="connsiteY63" fmla="*/ 2692540 h 3855444"/>
                    <a:gd name="connsiteX64" fmla="*/ 738946 w 3420938"/>
                    <a:gd name="connsiteY64" fmla="*/ 2394225 h 3855444"/>
                    <a:gd name="connsiteX65" fmla="*/ 609825 w 3420938"/>
                    <a:gd name="connsiteY65" fmla="*/ 2273270 h 3855444"/>
                    <a:gd name="connsiteX66" fmla="*/ 511314 w 3420938"/>
                    <a:gd name="connsiteY66" fmla="*/ 2412665 h 3855444"/>
                    <a:gd name="connsiteX67" fmla="*/ 563410 w 3420938"/>
                    <a:gd name="connsiteY67" fmla="*/ 2660618 h 3855444"/>
                    <a:gd name="connsiteX68" fmla="*/ 380664 w 3420938"/>
                    <a:gd name="connsiteY68" fmla="*/ 3619109 h 3855444"/>
                    <a:gd name="connsiteX69" fmla="*/ 378402 w 3420938"/>
                    <a:gd name="connsiteY69" fmla="*/ 2957848 h 3855444"/>
                    <a:gd name="connsiteX70" fmla="*/ 170298 w 3420938"/>
                    <a:gd name="connsiteY70" fmla="*/ 3802075 h 3855444"/>
                    <a:gd name="connsiteX71" fmla="*/ 171900 w 3420938"/>
                    <a:gd name="connsiteY71" fmla="*/ 3697732 h 3855444"/>
                    <a:gd name="connsiteX72" fmla="*/ 71199 w 3420938"/>
                    <a:gd name="connsiteY72" fmla="*/ 3855415 h 3855444"/>
                    <a:gd name="connsiteX73" fmla="*/ 114916 w 3420938"/>
                    <a:gd name="connsiteY73" fmla="*/ 3652556 h 3855444"/>
                    <a:gd name="connsiteX74" fmla="*/ 4010 w 3420938"/>
                    <a:gd name="connsiteY74"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2964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66926 w 3420938"/>
                    <a:gd name="connsiteY26" fmla="*/ 585662 h 3855444"/>
                    <a:gd name="connsiteX27" fmla="*/ 3193959 w 3420938"/>
                    <a:gd name="connsiteY27" fmla="*/ 999927 h 3855444"/>
                    <a:gd name="connsiteX28" fmla="*/ 3122623 w 3420938"/>
                    <a:gd name="connsiteY28" fmla="*/ 1226906 h 3855444"/>
                    <a:gd name="connsiteX29" fmla="*/ 3265296 w 3420938"/>
                    <a:gd name="connsiteY29" fmla="*/ 1408489 h 3855444"/>
                    <a:gd name="connsiteX30" fmla="*/ 3420938 w 3420938"/>
                    <a:gd name="connsiteY30" fmla="*/ 2212642 h 3855444"/>
                    <a:gd name="connsiteX31" fmla="*/ 3070742 w 3420938"/>
                    <a:gd name="connsiteY31" fmla="*/ 1330668 h 3855444"/>
                    <a:gd name="connsiteX32" fmla="*/ 2882674 w 3420938"/>
                    <a:gd name="connsiteY32" fmla="*/ 1486310 h 3855444"/>
                    <a:gd name="connsiteX33" fmla="*/ 2409262 w 3420938"/>
                    <a:gd name="connsiteY33" fmla="*/ 2497987 h 3855444"/>
                    <a:gd name="connsiteX34" fmla="*/ 2752972 w 3420938"/>
                    <a:gd name="connsiteY34" fmla="*/ 1525221 h 3855444"/>
                    <a:gd name="connsiteX35" fmla="*/ 2422232 w 3420938"/>
                    <a:gd name="connsiteY35" fmla="*/ 1473340 h 3855444"/>
                    <a:gd name="connsiteX36" fmla="*/ 2487083 w 3420938"/>
                    <a:gd name="connsiteY36" fmla="*/ 1590072 h 3855444"/>
                    <a:gd name="connsiteX37" fmla="*/ 2441687 w 3420938"/>
                    <a:gd name="connsiteY37" fmla="*/ 1979178 h 3855444"/>
                    <a:gd name="connsiteX38" fmla="*/ 2376836 w 3420938"/>
                    <a:gd name="connsiteY38" fmla="*/ 1622498 h 3855444"/>
                    <a:gd name="connsiteX39" fmla="*/ 2091491 w 3420938"/>
                    <a:gd name="connsiteY39" fmla="*/ 1499281 h 3855444"/>
                    <a:gd name="connsiteX40" fmla="*/ 2123917 w 3420938"/>
                    <a:gd name="connsiteY40" fmla="*/ 1667893 h 3855444"/>
                    <a:gd name="connsiteX41" fmla="*/ 2331440 w 3420938"/>
                    <a:gd name="connsiteY41" fmla="*/ 2050515 h 3855444"/>
                    <a:gd name="connsiteX42" fmla="*/ 2054593 w 3420938"/>
                    <a:gd name="connsiteY42" fmla="*/ 1677631 h 3855444"/>
                    <a:gd name="connsiteX43" fmla="*/ 1651569 w 3420938"/>
                    <a:gd name="connsiteY43" fmla="*/ 1754592 h 3855444"/>
                    <a:gd name="connsiteX44" fmla="*/ 1462436 w 3420938"/>
                    <a:gd name="connsiteY44" fmla="*/ 1440915 h 3855444"/>
                    <a:gd name="connsiteX45" fmla="*/ 1336816 w 3420938"/>
                    <a:gd name="connsiteY45" fmla="*/ 1468896 h 3855444"/>
                    <a:gd name="connsiteX46" fmla="*/ 1424185 w 3420938"/>
                    <a:gd name="connsiteY46" fmla="*/ 1650182 h 3855444"/>
                    <a:gd name="connsiteX47" fmla="*/ 1450487 w 3420938"/>
                    <a:gd name="connsiteY47" fmla="*/ 1876283 h 3855444"/>
                    <a:gd name="connsiteX48" fmla="*/ 1455951 w 3420938"/>
                    <a:gd name="connsiteY48" fmla="*/ 2491502 h 3855444"/>
                    <a:gd name="connsiteX49" fmla="*/ 1280853 w 3420938"/>
                    <a:gd name="connsiteY49" fmla="*/ 2024574 h 3855444"/>
                    <a:gd name="connsiteX50" fmla="*/ 1274149 w 3420938"/>
                    <a:gd name="connsiteY50" fmla="*/ 1806846 h 3855444"/>
                    <a:gd name="connsiteX51" fmla="*/ 1054455 w 3420938"/>
                    <a:gd name="connsiteY51" fmla="*/ 1601803 h 3855444"/>
                    <a:gd name="connsiteX52" fmla="*/ 889344 w 3420938"/>
                    <a:gd name="connsiteY52" fmla="*/ 1710448 h 3855444"/>
                    <a:gd name="connsiteX53" fmla="*/ 1157636 w 3420938"/>
                    <a:gd name="connsiteY53" fmla="*/ 1953238 h 3855444"/>
                    <a:gd name="connsiteX54" fmla="*/ 1053874 w 3420938"/>
                    <a:gd name="connsiteY54" fmla="*/ 2783332 h 3855444"/>
                    <a:gd name="connsiteX55" fmla="*/ 989966 w 3420938"/>
                    <a:gd name="connsiteY55" fmla="*/ 2286820 h 3855444"/>
                    <a:gd name="connsiteX56" fmla="*/ 1016126 w 3420938"/>
                    <a:gd name="connsiteY56" fmla="*/ 2093430 h 3855444"/>
                    <a:gd name="connsiteX57" fmla="*/ 983379 w 3420938"/>
                    <a:gd name="connsiteY57" fmla="*/ 2050915 h 3855444"/>
                    <a:gd name="connsiteX58" fmla="*/ 777637 w 3420938"/>
                    <a:gd name="connsiteY58" fmla="*/ 1856982 h 3855444"/>
                    <a:gd name="connsiteX59" fmla="*/ 702878 w 3420938"/>
                    <a:gd name="connsiteY59" fmla="*/ 2052336 h 3855444"/>
                    <a:gd name="connsiteX60" fmla="*/ 844530 w 3420938"/>
                    <a:gd name="connsiteY60" fmla="*/ 2335859 h 3855444"/>
                    <a:gd name="connsiteX61" fmla="*/ 881374 w 3420938"/>
                    <a:gd name="connsiteY61" fmla="*/ 2464399 h 3855444"/>
                    <a:gd name="connsiteX62" fmla="*/ 820410 w 3420938"/>
                    <a:gd name="connsiteY62" fmla="*/ 3081646 h 3855444"/>
                    <a:gd name="connsiteX63" fmla="*/ 716649 w 3420938"/>
                    <a:gd name="connsiteY63" fmla="*/ 2692540 h 3855444"/>
                    <a:gd name="connsiteX64" fmla="*/ 738946 w 3420938"/>
                    <a:gd name="connsiteY64" fmla="*/ 2394225 h 3855444"/>
                    <a:gd name="connsiteX65" fmla="*/ 609825 w 3420938"/>
                    <a:gd name="connsiteY65" fmla="*/ 2273270 h 3855444"/>
                    <a:gd name="connsiteX66" fmla="*/ 511314 w 3420938"/>
                    <a:gd name="connsiteY66" fmla="*/ 2412665 h 3855444"/>
                    <a:gd name="connsiteX67" fmla="*/ 563410 w 3420938"/>
                    <a:gd name="connsiteY67" fmla="*/ 2660618 h 3855444"/>
                    <a:gd name="connsiteX68" fmla="*/ 380664 w 3420938"/>
                    <a:gd name="connsiteY68" fmla="*/ 3619109 h 3855444"/>
                    <a:gd name="connsiteX69" fmla="*/ 378402 w 3420938"/>
                    <a:gd name="connsiteY69" fmla="*/ 2957848 h 3855444"/>
                    <a:gd name="connsiteX70" fmla="*/ 170298 w 3420938"/>
                    <a:gd name="connsiteY70" fmla="*/ 3802075 h 3855444"/>
                    <a:gd name="connsiteX71" fmla="*/ 171900 w 3420938"/>
                    <a:gd name="connsiteY71" fmla="*/ 3697732 h 3855444"/>
                    <a:gd name="connsiteX72" fmla="*/ 71199 w 3420938"/>
                    <a:gd name="connsiteY72" fmla="*/ 3855415 h 3855444"/>
                    <a:gd name="connsiteX73" fmla="*/ 114916 w 3420938"/>
                    <a:gd name="connsiteY73" fmla="*/ 3652556 h 3855444"/>
                    <a:gd name="connsiteX74" fmla="*/ 4010 w 3420938"/>
                    <a:gd name="connsiteY74"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66926 w 3420938"/>
                    <a:gd name="connsiteY26" fmla="*/ 585662 h 3855444"/>
                    <a:gd name="connsiteX27" fmla="*/ 3193959 w 3420938"/>
                    <a:gd name="connsiteY27" fmla="*/ 999927 h 3855444"/>
                    <a:gd name="connsiteX28" fmla="*/ 3122623 w 3420938"/>
                    <a:gd name="connsiteY28" fmla="*/ 1226906 h 3855444"/>
                    <a:gd name="connsiteX29" fmla="*/ 3265296 w 3420938"/>
                    <a:gd name="connsiteY29" fmla="*/ 1408489 h 3855444"/>
                    <a:gd name="connsiteX30" fmla="*/ 3420938 w 3420938"/>
                    <a:gd name="connsiteY30" fmla="*/ 2212642 h 3855444"/>
                    <a:gd name="connsiteX31" fmla="*/ 3070742 w 3420938"/>
                    <a:gd name="connsiteY31" fmla="*/ 1330668 h 3855444"/>
                    <a:gd name="connsiteX32" fmla="*/ 2882674 w 3420938"/>
                    <a:gd name="connsiteY32" fmla="*/ 1486310 h 3855444"/>
                    <a:gd name="connsiteX33" fmla="*/ 2409262 w 3420938"/>
                    <a:gd name="connsiteY33" fmla="*/ 2497987 h 3855444"/>
                    <a:gd name="connsiteX34" fmla="*/ 2752972 w 3420938"/>
                    <a:gd name="connsiteY34" fmla="*/ 1525221 h 3855444"/>
                    <a:gd name="connsiteX35" fmla="*/ 2422232 w 3420938"/>
                    <a:gd name="connsiteY35" fmla="*/ 1473340 h 3855444"/>
                    <a:gd name="connsiteX36" fmla="*/ 2487083 w 3420938"/>
                    <a:gd name="connsiteY36" fmla="*/ 1590072 h 3855444"/>
                    <a:gd name="connsiteX37" fmla="*/ 2441687 w 3420938"/>
                    <a:gd name="connsiteY37" fmla="*/ 1979178 h 3855444"/>
                    <a:gd name="connsiteX38" fmla="*/ 2376836 w 3420938"/>
                    <a:gd name="connsiteY38" fmla="*/ 1622498 h 3855444"/>
                    <a:gd name="connsiteX39" fmla="*/ 2091491 w 3420938"/>
                    <a:gd name="connsiteY39" fmla="*/ 1499281 h 3855444"/>
                    <a:gd name="connsiteX40" fmla="*/ 2123917 w 3420938"/>
                    <a:gd name="connsiteY40" fmla="*/ 1667893 h 3855444"/>
                    <a:gd name="connsiteX41" fmla="*/ 2331440 w 3420938"/>
                    <a:gd name="connsiteY41" fmla="*/ 2050515 h 3855444"/>
                    <a:gd name="connsiteX42" fmla="*/ 2054593 w 3420938"/>
                    <a:gd name="connsiteY42" fmla="*/ 1677631 h 3855444"/>
                    <a:gd name="connsiteX43" fmla="*/ 1651569 w 3420938"/>
                    <a:gd name="connsiteY43" fmla="*/ 1754592 h 3855444"/>
                    <a:gd name="connsiteX44" fmla="*/ 1462436 w 3420938"/>
                    <a:gd name="connsiteY44" fmla="*/ 1440915 h 3855444"/>
                    <a:gd name="connsiteX45" fmla="*/ 1336816 w 3420938"/>
                    <a:gd name="connsiteY45" fmla="*/ 1468896 h 3855444"/>
                    <a:gd name="connsiteX46" fmla="*/ 1424185 w 3420938"/>
                    <a:gd name="connsiteY46" fmla="*/ 1650182 h 3855444"/>
                    <a:gd name="connsiteX47" fmla="*/ 1450487 w 3420938"/>
                    <a:gd name="connsiteY47" fmla="*/ 1876283 h 3855444"/>
                    <a:gd name="connsiteX48" fmla="*/ 1455951 w 3420938"/>
                    <a:gd name="connsiteY48" fmla="*/ 2491502 h 3855444"/>
                    <a:gd name="connsiteX49" fmla="*/ 1280853 w 3420938"/>
                    <a:gd name="connsiteY49" fmla="*/ 2024574 h 3855444"/>
                    <a:gd name="connsiteX50" fmla="*/ 1274149 w 3420938"/>
                    <a:gd name="connsiteY50" fmla="*/ 1806846 h 3855444"/>
                    <a:gd name="connsiteX51" fmla="*/ 1054455 w 3420938"/>
                    <a:gd name="connsiteY51" fmla="*/ 1601803 h 3855444"/>
                    <a:gd name="connsiteX52" fmla="*/ 889344 w 3420938"/>
                    <a:gd name="connsiteY52" fmla="*/ 1710448 h 3855444"/>
                    <a:gd name="connsiteX53" fmla="*/ 1157636 w 3420938"/>
                    <a:gd name="connsiteY53" fmla="*/ 1953238 h 3855444"/>
                    <a:gd name="connsiteX54" fmla="*/ 1053874 w 3420938"/>
                    <a:gd name="connsiteY54" fmla="*/ 2783332 h 3855444"/>
                    <a:gd name="connsiteX55" fmla="*/ 989966 w 3420938"/>
                    <a:gd name="connsiteY55" fmla="*/ 2286820 h 3855444"/>
                    <a:gd name="connsiteX56" fmla="*/ 1016126 w 3420938"/>
                    <a:gd name="connsiteY56" fmla="*/ 2093430 h 3855444"/>
                    <a:gd name="connsiteX57" fmla="*/ 983379 w 3420938"/>
                    <a:gd name="connsiteY57" fmla="*/ 2050915 h 3855444"/>
                    <a:gd name="connsiteX58" fmla="*/ 777637 w 3420938"/>
                    <a:gd name="connsiteY58" fmla="*/ 1856982 h 3855444"/>
                    <a:gd name="connsiteX59" fmla="*/ 702878 w 3420938"/>
                    <a:gd name="connsiteY59" fmla="*/ 2052336 h 3855444"/>
                    <a:gd name="connsiteX60" fmla="*/ 844530 w 3420938"/>
                    <a:gd name="connsiteY60" fmla="*/ 2335859 h 3855444"/>
                    <a:gd name="connsiteX61" fmla="*/ 881374 w 3420938"/>
                    <a:gd name="connsiteY61" fmla="*/ 2464399 h 3855444"/>
                    <a:gd name="connsiteX62" fmla="*/ 820410 w 3420938"/>
                    <a:gd name="connsiteY62" fmla="*/ 3081646 h 3855444"/>
                    <a:gd name="connsiteX63" fmla="*/ 716649 w 3420938"/>
                    <a:gd name="connsiteY63" fmla="*/ 2692540 h 3855444"/>
                    <a:gd name="connsiteX64" fmla="*/ 738946 w 3420938"/>
                    <a:gd name="connsiteY64" fmla="*/ 2394225 h 3855444"/>
                    <a:gd name="connsiteX65" fmla="*/ 609825 w 3420938"/>
                    <a:gd name="connsiteY65" fmla="*/ 2273270 h 3855444"/>
                    <a:gd name="connsiteX66" fmla="*/ 511314 w 3420938"/>
                    <a:gd name="connsiteY66" fmla="*/ 2412665 h 3855444"/>
                    <a:gd name="connsiteX67" fmla="*/ 563410 w 3420938"/>
                    <a:gd name="connsiteY67" fmla="*/ 2660618 h 3855444"/>
                    <a:gd name="connsiteX68" fmla="*/ 380664 w 3420938"/>
                    <a:gd name="connsiteY68" fmla="*/ 3619109 h 3855444"/>
                    <a:gd name="connsiteX69" fmla="*/ 378402 w 3420938"/>
                    <a:gd name="connsiteY69" fmla="*/ 2957848 h 3855444"/>
                    <a:gd name="connsiteX70" fmla="*/ 170298 w 3420938"/>
                    <a:gd name="connsiteY70" fmla="*/ 3802075 h 3855444"/>
                    <a:gd name="connsiteX71" fmla="*/ 171900 w 3420938"/>
                    <a:gd name="connsiteY71" fmla="*/ 3697732 h 3855444"/>
                    <a:gd name="connsiteX72" fmla="*/ 71199 w 3420938"/>
                    <a:gd name="connsiteY72" fmla="*/ 3855415 h 3855444"/>
                    <a:gd name="connsiteX73" fmla="*/ 114916 w 3420938"/>
                    <a:gd name="connsiteY73" fmla="*/ 3652556 h 3855444"/>
                    <a:gd name="connsiteX74" fmla="*/ 4010 w 3420938"/>
                    <a:gd name="connsiteY74"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66926 w 3420938"/>
                    <a:gd name="connsiteY26" fmla="*/ 585662 h 3855444"/>
                    <a:gd name="connsiteX27" fmla="*/ 3193959 w 3420938"/>
                    <a:gd name="connsiteY27" fmla="*/ 999927 h 3855444"/>
                    <a:gd name="connsiteX28" fmla="*/ 3122623 w 3420938"/>
                    <a:gd name="connsiteY28" fmla="*/ 1226906 h 3855444"/>
                    <a:gd name="connsiteX29" fmla="*/ 3265296 w 3420938"/>
                    <a:gd name="connsiteY29" fmla="*/ 1408489 h 3855444"/>
                    <a:gd name="connsiteX30" fmla="*/ 3420938 w 3420938"/>
                    <a:gd name="connsiteY30" fmla="*/ 2212642 h 3855444"/>
                    <a:gd name="connsiteX31" fmla="*/ 3070742 w 3420938"/>
                    <a:gd name="connsiteY31" fmla="*/ 1330668 h 3855444"/>
                    <a:gd name="connsiteX32" fmla="*/ 2882674 w 3420938"/>
                    <a:gd name="connsiteY32" fmla="*/ 1486310 h 3855444"/>
                    <a:gd name="connsiteX33" fmla="*/ 2409262 w 3420938"/>
                    <a:gd name="connsiteY33" fmla="*/ 2497987 h 3855444"/>
                    <a:gd name="connsiteX34" fmla="*/ 2752972 w 3420938"/>
                    <a:gd name="connsiteY34" fmla="*/ 1525221 h 3855444"/>
                    <a:gd name="connsiteX35" fmla="*/ 2422232 w 3420938"/>
                    <a:gd name="connsiteY35" fmla="*/ 1473340 h 3855444"/>
                    <a:gd name="connsiteX36" fmla="*/ 2487083 w 3420938"/>
                    <a:gd name="connsiteY36" fmla="*/ 1590072 h 3855444"/>
                    <a:gd name="connsiteX37" fmla="*/ 2441687 w 3420938"/>
                    <a:gd name="connsiteY37" fmla="*/ 1979178 h 3855444"/>
                    <a:gd name="connsiteX38" fmla="*/ 2376836 w 3420938"/>
                    <a:gd name="connsiteY38" fmla="*/ 1622498 h 3855444"/>
                    <a:gd name="connsiteX39" fmla="*/ 2091491 w 3420938"/>
                    <a:gd name="connsiteY39" fmla="*/ 1499281 h 3855444"/>
                    <a:gd name="connsiteX40" fmla="*/ 2123917 w 3420938"/>
                    <a:gd name="connsiteY40" fmla="*/ 1667893 h 3855444"/>
                    <a:gd name="connsiteX41" fmla="*/ 2331440 w 3420938"/>
                    <a:gd name="connsiteY41" fmla="*/ 2050515 h 3855444"/>
                    <a:gd name="connsiteX42" fmla="*/ 2054593 w 3420938"/>
                    <a:gd name="connsiteY42" fmla="*/ 1677631 h 3855444"/>
                    <a:gd name="connsiteX43" fmla="*/ 1651569 w 3420938"/>
                    <a:gd name="connsiteY43" fmla="*/ 1754592 h 3855444"/>
                    <a:gd name="connsiteX44" fmla="*/ 1462436 w 3420938"/>
                    <a:gd name="connsiteY44" fmla="*/ 1440915 h 3855444"/>
                    <a:gd name="connsiteX45" fmla="*/ 1336816 w 3420938"/>
                    <a:gd name="connsiteY45" fmla="*/ 1468896 h 3855444"/>
                    <a:gd name="connsiteX46" fmla="*/ 1424185 w 3420938"/>
                    <a:gd name="connsiteY46" fmla="*/ 1650182 h 3855444"/>
                    <a:gd name="connsiteX47" fmla="*/ 1450487 w 3420938"/>
                    <a:gd name="connsiteY47" fmla="*/ 1876283 h 3855444"/>
                    <a:gd name="connsiteX48" fmla="*/ 1455951 w 3420938"/>
                    <a:gd name="connsiteY48" fmla="*/ 2491502 h 3855444"/>
                    <a:gd name="connsiteX49" fmla="*/ 1280853 w 3420938"/>
                    <a:gd name="connsiteY49" fmla="*/ 2024574 h 3855444"/>
                    <a:gd name="connsiteX50" fmla="*/ 1274149 w 3420938"/>
                    <a:gd name="connsiteY50" fmla="*/ 1806846 h 3855444"/>
                    <a:gd name="connsiteX51" fmla="*/ 1054455 w 3420938"/>
                    <a:gd name="connsiteY51" fmla="*/ 1601803 h 3855444"/>
                    <a:gd name="connsiteX52" fmla="*/ 889344 w 3420938"/>
                    <a:gd name="connsiteY52" fmla="*/ 1710448 h 3855444"/>
                    <a:gd name="connsiteX53" fmla="*/ 1157636 w 3420938"/>
                    <a:gd name="connsiteY53" fmla="*/ 1953238 h 3855444"/>
                    <a:gd name="connsiteX54" fmla="*/ 1053874 w 3420938"/>
                    <a:gd name="connsiteY54" fmla="*/ 2783332 h 3855444"/>
                    <a:gd name="connsiteX55" fmla="*/ 989966 w 3420938"/>
                    <a:gd name="connsiteY55" fmla="*/ 2286820 h 3855444"/>
                    <a:gd name="connsiteX56" fmla="*/ 1016126 w 3420938"/>
                    <a:gd name="connsiteY56" fmla="*/ 2093430 h 3855444"/>
                    <a:gd name="connsiteX57" fmla="*/ 983379 w 3420938"/>
                    <a:gd name="connsiteY57" fmla="*/ 2050915 h 3855444"/>
                    <a:gd name="connsiteX58" fmla="*/ 777637 w 3420938"/>
                    <a:gd name="connsiteY58" fmla="*/ 1856982 h 3855444"/>
                    <a:gd name="connsiteX59" fmla="*/ 702878 w 3420938"/>
                    <a:gd name="connsiteY59" fmla="*/ 2052336 h 3855444"/>
                    <a:gd name="connsiteX60" fmla="*/ 844530 w 3420938"/>
                    <a:gd name="connsiteY60" fmla="*/ 2335859 h 3855444"/>
                    <a:gd name="connsiteX61" fmla="*/ 881374 w 3420938"/>
                    <a:gd name="connsiteY61" fmla="*/ 2464399 h 3855444"/>
                    <a:gd name="connsiteX62" fmla="*/ 820410 w 3420938"/>
                    <a:gd name="connsiteY62" fmla="*/ 3081646 h 3855444"/>
                    <a:gd name="connsiteX63" fmla="*/ 716649 w 3420938"/>
                    <a:gd name="connsiteY63" fmla="*/ 2692540 h 3855444"/>
                    <a:gd name="connsiteX64" fmla="*/ 738946 w 3420938"/>
                    <a:gd name="connsiteY64" fmla="*/ 2394225 h 3855444"/>
                    <a:gd name="connsiteX65" fmla="*/ 609825 w 3420938"/>
                    <a:gd name="connsiteY65" fmla="*/ 2273270 h 3855444"/>
                    <a:gd name="connsiteX66" fmla="*/ 511314 w 3420938"/>
                    <a:gd name="connsiteY66" fmla="*/ 2412665 h 3855444"/>
                    <a:gd name="connsiteX67" fmla="*/ 563410 w 3420938"/>
                    <a:gd name="connsiteY67" fmla="*/ 2660618 h 3855444"/>
                    <a:gd name="connsiteX68" fmla="*/ 380664 w 3420938"/>
                    <a:gd name="connsiteY68" fmla="*/ 3619109 h 3855444"/>
                    <a:gd name="connsiteX69" fmla="*/ 378402 w 3420938"/>
                    <a:gd name="connsiteY69" fmla="*/ 2957848 h 3855444"/>
                    <a:gd name="connsiteX70" fmla="*/ 170298 w 3420938"/>
                    <a:gd name="connsiteY70" fmla="*/ 3802075 h 3855444"/>
                    <a:gd name="connsiteX71" fmla="*/ 171900 w 3420938"/>
                    <a:gd name="connsiteY71" fmla="*/ 3697732 h 3855444"/>
                    <a:gd name="connsiteX72" fmla="*/ 71199 w 3420938"/>
                    <a:gd name="connsiteY72" fmla="*/ 3855415 h 3855444"/>
                    <a:gd name="connsiteX73" fmla="*/ 114916 w 3420938"/>
                    <a:gd name="connsiteY73" fmla="*/ 3652556 h 3855444"/>
                    <a:gd name="connsiteX74" fmla="*/ 4010 w 3420938"/>
                    <a:gd name="connsiteY74"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48710 w 3420938"/>
                    <a:gd name="connsiteY26" fmla="*/ 561983 h 3855444"/>
                    <a:gd name="connsiteX27" fmla="*/ 3193959 w 3420938"/>
                    <a:gd name="connsiteY27" fmla="*/ 999927 h 3855444"/>
                    <a:gd name="connsiteX28" fmla="*/ 3122623 w 3420938"/>
                    <a:gd name="connsiteY28" fmla="*/ 1226906 h 3855444"/>
                    <a:gd name="connsiteX29" fmla="*/ 3265296 w 3420938"/>
                    <a:gd name="connsiteY29" fmla="*/ 1408489 h 3855444"/>
                    <a:gd name="connsiteX30" fmla="*/ 3420938 w 3420938"/>
                    <a:gd name="connsiteY30" fmla="*/ 2212642 h 3855444"/>
                    <a:gd name="connsiteX31" fmla="*/ 3070742 w 3420938"/>
                    <a:gd name="connsiteY31" fmla="*/ 1330668 h 3855444"/>
                    <a:gd name="connsiteX32" fmla="*/ 2882674 w 3420938"/>
                    <a:gd name="connsiteY32" fmla="*/ 1486310 h 3855444"/>
                    <a:gd name="connsiteX33" fmla="*/ 2409262 w 3420938"/>
                    <a:gd name="connsiteY33" fmla="*/ 2497987 h 3855444"/>
                    <a:gd name="connsiteX34" fmla="*/ 2752972 w 3420938"/>
                    <a:gd name="connsiteY34" fmla="*/ 1525221 h 3855444"/>
                    <a:gd name="connsiteX35" fmla="*/ 2422232 w 3420938"/>
                    <a:gd name="connsiteY35" fmla="*/ 1473340 h 3855444"/>
                    <a:gd name="connsiteX36" fmla="*/ 2487083 w 3420938"/>
                    <a:gd name="connsiteY36" fmla="*/ 1590072 h 3855444"/>
                    <a:gd name="connsiteX37" fmla="*/ 2441687 w 3420938"/>
                    <a:gd name="connsiteY37" fmla="*/ 1979178 h 3855444"/>
                    <a:gd name="connsiteX38" fmla="*/ 2376836 w 3420938"/>
                    <a:gd name="connsiteY38" fmla="*/ 1622498 h 3855444"/>
                    <a:gd name="connsiteX39" fmla="*/ 2091491 w 3420938"/>
                    <a:gd name="connsiteY39" fmla="*/ 1499281 h 3855444"/>
                    <a:gd name="connsiteX40" fmla="*/ 2123917 w 3420938"/>
                    <a:gd name="connsiteY40" fmla="*/ 1667893 h 3855444"/>
                    <a:gd name="connsiteX41" fmla="*/ 2331440 w 3420938"/>
                    <a:gd name="connsiteY41" fmla="*/ 2050515 h 3855444"/>
                    <a:gd name="connsiteX42" fmla="*/ 2054593 w 3420938"/>
                    <a:gd name="connsiteY42" fmla="*/ 1677631 h 3855444"/>
                    <a:gd name="connsiteX43" fmla="*/ 1651569 w 3420938"/>
                    <a:gd name="connsiteY43" fmla="*/ 1754592 h 3855444"/>
                    <a:gd name="connsiteX44" fmla="*/ 1462436 w 3420938"/>
                    <a:gd name="connsiteY44" fmla="*/ 1440915 h 3855444"/>
                    <a:gd name="connsiteX45" fmla="*/ 1336816 w 3420938"/>
                    <a:gd name="connsiteY45" fmla="*/ 1468896 h 3855444"/>
                    <a:gd name="connsiteX46" fmla="*/ 1424185 w 3420938"/>
                    <a:gd name="connsiteY46" fmla="*/ 1650182 h 3855444"/>
                    <a:gd name="connsiteX47" fmla="*/ 1450487 w 3420938"/>
                    <a:gd name="connsiteY47" fmla="*/ 1876283 h 3855444"/>
                    <a:gd name="connsiteX48" fmla="*/ 1455951 w 3420938"/>
                    <a:gd name="connsiteY48" fmla="*/ 2491502 h 3855444"/>
                    <a:gd name="connsiteX49" fmla="*/ 1280853 w 3420938"/>
                    <a:gd name="connsiteY49" fmla="*/ 2024574 h 3855444"/>
                    <a:gd name="connsiteX50" fmla="*/ 1274149 w 3420938"/>
                    <a:gd name="connsiteY50" fmla="*/ 1806846 h 3855444"/>
                    <a:gd name="connsiteX51" fmla="*/ 1054455 w 3420938"/>
                    <a:gd name="connsiteY51" fmla="*/ 1601803 h 3855444"/>
                    <a:gd name="connsiteX52" fmla="*/ 889344 w 3420938"/>
                    <a:gd name="connsiteY52" fmla="*/ 1710448 h 3855444"/>
                    <a:gd name="connsiteX53" fmla="*/ 1157636 w 3420938"/>
                    <a:gd name="connsiteY53" fmla="*/ 1953238 h 3855444"/>
                    <a:gd name="connsiteX54" fmla="*/ 1053874 w 3420938"/>
                    <a:gd name="connsiteY54" fmla="*/ 2783332 h 3855444"/>
                    <a:gd name="connsiteX55" fmla="*/ 989966 w 3420938"/>
                    <a:gd name="connsiteY55" fmla="*/ 2286820 h 3855444"/>
                    <a:gd name="connsiteX56" fmla="*/ 1016126 w 3420938"/>
                    <a:gd name="connsiteY56" fmla="*/ 2093430 h 3855444"/>
                    <a:gd name="connsiteX57" fmla="*/ 983379 w 3420938"/>
                    <a:gd name="connsiteY57" fmla="*/ 2050915 h 3855444"/>
                    <a:gd name="connsiteX58" fmla="*/ 777637 w 3420938"/>
                    <a:gd name="connsiteY58" fmla="*/ 1856982 h 3855444"/>
                    <a:gd name="connsiteX59" fmla="*/ 702878 w 3420938"/>
                    <a:gd name="connsiteY59" fmla="*/ 2052336 h 3855444"/>
                    <a:gd name="connsiteX60" fmla="*/ 844530 w 3420938"/>
                    <a:gd name="connsiteY60" fmla="*/ 2335859 h 3855444"/>
                    <a:gd name="connsiteX61" fmla="*/ 881374 w 3420938"/>
                    <a:gd name="connsiteY61" fmla="*/ 2464399 h 3855444"/>
                    <a:gd name="connsiteX62" fmla="*/ 820410 w 3420938"/>
                    <a:gd name="connsiteY62" fmla="*/ 3081646 h 3855444"/>
                    <a:gd name="connsiteX63" fmla="*/ 716649 w 3420938"/>
                    <a:gd name="connsiteY63" fmla="*/ 2692540 h 3855444"/>
                    <a:gd name="connsiteX64" fmla="*/ 738946 w 3420938"/>
                    <a:gd name="connsiteY64" fmla="*/ 2394225 h 3855444"/>
                    <a:gd name="connsiteX65" fmla="*/ 609825 w 3420938"/>
                    <a:gd name="connsiteY65" fmla="*/ 2273270 h 3855444"/>
                    <a:gd name="connsiteX66" fmla="*/ 511314 w 3420938"/>
                    <a:gd name="connsiteY66" fmla="*/ 2412665 h 3855444"/>
                    <a:gd name="connsiteX67" fmla="*/ 563410 w 3420938"/>
                    <a:gd name="connsiteY67" fmla="*/ 2660618 h 3855444"/>
                    <a:gd name="connsiteX68" fmla="*/ 380664 w 3420938"/>
                    <a:gd name="connsiteY68" fmla="*/ 3619109 h 3855444"/>
                    <a:gd name="connsiteX69" fmla="*/ 378402 w 3420938"/>
                    <a:gd name="connsiteY69" fmla="*/ 2957848 h 3855444"/>
                    <a:gd name="connsiteX70" fmla="*/ 170298 w 3420938"/>
                    <a:gd name="connsiteY70" fmla="*/ 3802075 h 3855444"/>
                    <a:gd name="connsiteX71" fmla="*/ 171900 w 3420938"/>
                    <a:gd name="connsiteY71" fmla="*/ 3697732 h 3855444"/>
                    <a:gd name="connsiteX72" fmla="*/ 71199 w 3420938"/>
                    <a:gd name="connsiteY72" fmla="*/ 3855415 h 3855444"/>
                    <a:gd name="connsiteX73" fmla="*/ 114916 w 3420938"/>
                    <a:gd name="connsiteY73" fmla="*/ 3652556 h 3855444"/>
                    <a:gd name="connsiteX74" fmla="*/ 4010 w 3420938"/>
                    <a:gd name="connsiteY74"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48710 w 3420938"/>
                    <a:gd name="connsiteY26" fmla="*/ 561983 h 3855444"/>
                    <a:gd name="connsiteX27" fmla="*/ 3193959 w 3420938"/>
                    <a:gd name="connsiteY27" fmla="*/ 999927 h 3855444"/>
                    <a:gd name="connsiteX28" fmla="*/ 3122623 w 3420938"/>
                    <a:gd name="connsiteY28" fmla="*/ 1226906 h 3855444"/>
                    <a:gd name="connsiteX29" fmla="*/ 3265296 w 3420938"/>
                    <a:gd name="connsiteY29" fmla="*/ 1408489 h 3855444"/>
                    <a:gd name="connsiteX30" fmla="*/ 3420938 w 3420938"/>
                    <a:gd name="connsiteY30" fmla="*/ 2212642 h 3855444"/>
                    <a:gd name="connsiteX31" fmla="*/ 3070742 w 3420938"/>
                    <a:gd name="connsiteY31" fmla="*/ 1330668 h 3855444"/>
                    <a:gd name="connsiteX32" fmla="*/ 2882674 w 3420938"/>
                    <a:gd name="connsiteY32" fmla="*/ 1486310 h 3855444"/>
                    <a:gd name="connsiteX33" fmla="*/ 2409262 w 3420938"/>
                    <a:gd name="connsiteY33" fmla="*/ 2497987 h 3855444"/>
                    <a:gd name="connsiteX34" fmla="*/ 2752972 w 3420938"/>
                    <a:gd name="connsiteY34" fmla="*/ 1525221 h 3855444"/>
                    <a:gd name="connsiteX35" fmla="*/ 2422232 w 3420938"/>
                    <a:gd name="connsiteY35" fmla="*/ 1473340 h 3855444"/>
                    <a:gd name="connsiteX36" fmla="*/ 2487083 w 3420938"/>
                    <a:gd name="connsiteY36" fmla="*/ 1590072 h 3855444"/>
                    <a:gd name="connsiteX37" fmla="*/ 2441687 w 3420938"/>
                    <a:gd name="connsiteY37" fmla="*/ 1979178 h 3855444"/>
                    <a:gd name="connsiteX38" fmla="*/ 2376836 w 3420938"/>
                    <a:gd name="connsiteY38" fmla="*/ 1622498 h 3855444"/>
                    <a:gd name="connsiteX39" fmla="*/ 2091491 w 3420938"/>
                    <a:gd name="connsiteY39" fmla="*/ 1499281 h 3855444"/>
                    <a:gd name="connsiteX40" fmla="*/ 2123917 w 3420938"/>
                    <a:gd name="connsiteY40" fmla="*/ 1667893 h 3855444"/>
                    <a:gd name="connsiteX41" fmla="*/ 2331440 w 3420938"/>
                    <a:gd name="connsiteY41" fmla="*/ 2050515 h 3855444"/>
                    <a:gd name="connsiteX42" fmla="*/ 2054593 w 3420938"/>
                    <a:gd name="connsiteY42" fmla="*/ 1677631 h 3855444"/>
                    <a:gd name="connsiteX43" fmla="*/ 1651569 w 3420938"/>
                    <a:gd name="connsiteY43" fmla="*/ 1754592 h 3855444"/>
                    <a:gd name="connsiteX44" fmla="*/ 1462436 w 3420938"/>
                    <a:gd name="connsiteY44" fmla="*/ 1440915 h 3855444"/>
                    <a:gd name="connsiteX45" fmla="*/ 1336816 w 3420938"/>
                    <a:gd name="connsiteY45" fmla="*/ 1468896 h 3855444"/>
                    <a:gd name="connsiteX46" fmla="*/ 1424185 w 3420938"/>
                    <a:gd name="connsiteY46" fmla="*/ 1650182 h 3855444"/>
                    <a:gd name="connsiteX47" fmla="*/ 1450487 w 3420938"/>
                    <a:gd name="connsiteY47" fmla="*/ 1876283 h 3855444"/>
                    <a:gd name="connsiteX48" fmla="*/ 1455951 w 3420938"/>
                    <a:gd name="connsiteY48" fmla="*/ 2491502 h 3855444"/>
                    <a:gd name="connsiteX49" fmla="*/ 1280853 w 3420938"/>
                    <a:gd name="connsiteY49" fmla="*/ 2024574 h 3855444"/>
                    <a:gd name="connsiteX50" fmla="*/ 1274149 w 3420938"/>
                    <a:gd name="connsiteY50" fmla="*/ 1806846 h 3855444"/>
                    <a:gd name="connsiteX51" fmla="*/ 1054455 w 3420938"/>
                    <a:gd name="connsiteY51" fmla="*/ 1601803 h 3855444"/>
                    <a:gd name="connsiteX52" fmla="*/ 889344 w 3420938"/>
                    <a:gd name="connsiteY52" fmla="*/ 1710448 h 3855444"/>
                    <a:gd name="connsiteX53" fmla="*/ 1157636 w 3420938"/>
                    <a:gd name="connsiteY53" fmla="*/ 1953238 h 3855444"/>
                    <a:gd name="connsiteX54" fmla="*/ 1053874 w 3420938"/>
                    <a:gd name="connsiteY54" fmla="*/ 2783332 h 3855444"/>
                    <a:gd name="connsiteX55" fmla="*/ 989966 w 3420938"/>
                    <a:gd name="connsiteY55" fmla="*/ 2286820 h 3855444"/>
                    <a:gd name="connsiteX56" fmla="*/ 1016126 w 3420938"/>
                    <a:gd name="connsiteY56" fmla="*/ 2093430 h 3855444"/>
                    <a:gd name="connsiteX57" fmla="*/ 983379 w 3420938"/>
                    <a:gd name="connsiteY57" fmla="*/ 2050915 h 3855444"/>
                    <a:gd name="connsiteX58" fmla="*/ 777637 w 3420938"/>
                    <a:gd name="connsiteY58" fmla="*/ 1856982 h 3855444"/>
                    <a:gd name="connsiteX59" fmla="*/ 702878 w 3420938"/>
                    <a:gd name="connsiteY59" fmla="*/ 2052336 h 3855444"/>
                    <a:gd name="connsiteX60" fmla="*/ 844530 w 3420938"/>
                    <a:gd name="connsiteY60" fmla="*/ 2335859 h 3855444"/>
                    <a:gd name="connsiteX61" fmla="*/ 881374 w 3420938"/>
                    <a:gd name="connsiteY61" fmla="*/ 2464399 h 3855444"/>
                    <a:gd name="connsiteX62" fmla="*/ 820410 w 3420938"/>
                    <a:gd name="connsiteY62" fmla="*/ 3081646 h 3855444"/>
                    <a:gd name="connsiteX63" fmla="*/ 716649 w 3420938"/>
                    <a:gd name="connsiteY63" fmla="*/ 2692540 h 3855444"/>
                    <a:gd name="connsiteX64" fmla="*/ 738946 w 3420938"/>
                    <a:gd name="connsiteY64" fmla="*/ 2394225 h 3855444"/>
                    <a:gd name="connsiteX65" fmla="*/ 609825 w 3420938"/>
                    <a:gd name="connsiteY65" fmla="*/ 2273270 h 3855444"/>
                    <a:gd name="connsiteX66" fmla="*/ 511314 w 3420938"/>
                    <a:gd name="connsiteY66" fmla="*/ 2412665 h 3855444"/>
                    <a:gd name="connsiteX67" fmla="*/ 563410 w 3420938"/>
                    <a:gd name="connsiteY67" fmla="*/ 2660618 h 3855444"/>
                    <a:gd name="connsiteX68" fmla="*/ 380664 w 3420938"/>
                    <a:gd name="connsiteY68" fmla="*/ 3619109 h 3855444"/>
                    <a:gd name="connsiteX69" fmla="*/ 378402 w 3420938"/>
                    <a:gd name="connsiteY69" fmla="*/ 2957848 h 3855444"/>
                    <a:gd name="connsiteX70" fmla="*/ 170298 w 3420938"/>
                    <a:gd name="connsiteY70" fmla="*/ 3802075 h 3855444"/>
                    <a:gd name="connsiteX71" fmla="*/ 171900 w 3420938"/>
                    <a:gd name="connsiteY71" fmla="*/ 3697732 h 3855444"/>
                    <a:gd name="connsiteX72" fmla="*/ 71199 w 3420938"/>
                    <a:gd name="connsiteY72" fmla="*/ 3855415 h 3855444"/>
                    <a:gd name="connsiteX73" fmla="*/ 114916 w 3420938"/>
                    <a:gd name="connsiteY73" fmla="*/ 3652556 h 3855444"/>
                    <a:gd name="connsiteX74" fmla="*/ 4010 w 3420938"/>
                    <a:gd name="connsiteY74"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9676 w 3420938"/>
                    <a:gd name="connsiteY26" fmla="*/ 623915 h 3855444"/>
                    <a:gd name="connsiteX27" fmla="*/ 3193959 w 3420938"/>
                    <a:gd name="connsiteY27" fmla="*/ 999927 h 3855444"/>
                    <a:gd name="connsiteX28" fmla="*/ 3122623 w 3420938"/>
                    <a:gd name="connsiteY28" fmla="*/ 1226906 h 3855444"/>
                    <a:gd name="connsiteX29" fmla="*/ 3265296 w 3420938"/>
                    <a:gd name="connsiteY29" fmla="*/ 1408489 h 3855444"/>
                    <a:gd name="connsiteX30" fmla="*/ 3420938 w 3420938"/>
                    <a:gd name="connsiteY30" fmla="*/ 2212642 h 3855444"/>
                    <a:gd name="connsiteX31" fmla="*/ 3070742 w 3420938"/>
                    <a:gd name="connsiteY31" fmla="*/ 1330668 h 3855444"/>
                    <a:gd name="connsiteX32" fmla="*/ 2882674 w 3420938"/>
                    <a:gd name="connsiteY32" fmla="*/ 1486310 h 3855444"/>
                    <a:gd name="connsiteX33" fmla="*/ 2409262 w 3420938"/>
                    <a:gd name="connsiteY33" fmla="*/ 2497987 h 3855444"/>
                    <a:gd name="connsiteX34" fmla="*/ 2752972 w 3420938"/>
                    <a:gd name="connsiteY34" fmla="*/ 1525221 h 3855444"/>
                    <a:gd name="connsiteX35" fmla="*/ 2422232 w 3420938"/>
                    <a:gd name="connsiteY35" fmla="*/ 1473340 h 3855444"/>
                    <a:gd name="connsiteX36" fmla="*/ 2487083 w 3420938"/>
                    <a:gd name="connsiteY36" fmla="*/ 1590072 h 3855444"/>
                    <a:gd name="connsiteX37" fmla="*/ 2441687 w 3420938"/>
                    <a:gd name="connsiteY37" fmla="*/ 1979178 h 3855444"/>
                    <a:gd name="connsiteX38" fmla="*/ 2376836 w 3420938"/>
                    <a:gd name="connsiteY38" fmla="*/ 1622498 h 3855444"/>
                    <a:gd name="connsiteX39" fmla="*/ 2091491 w 3420938"/>
                    <a:gd name="connsiteY39" fmla="*/ 1499281 h 3855444"/>
                    <a:gd name="connsiteX40" fmla="*/ 2123917 w 3420938"/>
                    <a:gd name="connsiteY40" fmla="*/ 1667893 h 3855444"/>
                    <a:gd name="connsiteX41" fmla="*/ 2331440 w 3420938"/>
                    <a:gd name="connsiteY41" fmla="*/ 2050515 h 3855444"/>
                    <a:gd name="connsiteX42" fmla="*/ 2054593 w 3420938"/>
                    <a:gd name="connsiteY42" fmla="*/ 1677631 h 3855444"/>
                    <a:gd name="connsiteX43" fmla="*/ 1651569 w 3420938"/>
                    <a:gd name="connsiteY43" fmla="*/ 1754592 h 3855444"/>
                    <a:gd name="connsiteX44" fmla="*/ 1462436 w 3420938"/>
                    <a:gd name="connsiteY44" fmla="*/ 1440915 h 3855444"/>
                    <a:gd name="connsiteX45" fmla="*/ 1336816 w 3420938"/>
                    <a:gd name="connsiteY45" fmla="*/ 1468896 h 3855444"/>
                    <a:gd name="connsiteX46" fmla="*/ 1424185 w 3420938"/>
                    <a:gd name="connsiteY46" fmla="*/ 1650182 h 3855444"/>
                    <a:gd name="connsiteX47" fmla="*/ 1450487 w 3420938"/>
                    <a:gd name="connsiteY47" fmla="*/ 1876283 h 3855444"/>
                    <a:gd name="connsiteX48" fmla="*/ 1455951 w 3420938"/>
                    <a:gd name="connsiteY48" fmla="*/ 2491502 h 3855444"/>
                    <a:gd name="connsiteX49" fmla="*/ 1280853 w 3420938"/>
                    <a:gd name="connsiteY49" fmla="*/ 2024574 h 3855444"/>
                    <a:gd name="connsiteX50" fmla="*/ 1274149 w 3420938"/>
                    <a:gd name="connsiteY50" fmla="*/ 1806846 h 3855444"/>
                    <a:gd name="connsiteX51" fmla="*/ 1054455 w 3420938"/>
                    <a:gd name="connsiteY51" fmla="*/ 1601803 h 3855444"/>
                    <a:gd name="connsiteX52" fmla="*/ 889344 w 3420938"/>
                    <a:gd name="connsiteY52" fmla="*/ 1710448 h 3855444"/>
                    <a:gd name="connsiteX53" fmla="*/ 1157636 w 3420938"/>
                    <a:gd name="connsiteY53" fmla="*/ 1953238 h 3855444"/>
                    <a:gd name="connsiteX54" fmla="*/ 1053874 w 3420938"/>
                    <a:gd name="connsiteY54" fmla="*/ 2783332 h 3855444"/>
                    <a:gd name="connsiteX55" fmla="*/ 989966 w 3420938"/>
                    <a:gd name="connsiteY55" fmla="*/ 2286820 h 3855444"/>
                    <a:gd name="connsiteX56" fmla="*/ 1016126 w 3420938"/>
                    <a:gd name="connsiteY56" fmla="*/ 2093430 h 3855444"/>
                    <a:gd name="connsiteX57" fmla="*/ 983379 w 3420938"/>
                    <a:gd name="connsiteY57" fmla="*/ 2050915 h 3855444"/>
                    <a:gd name="connsiteX58" fmla="*/ 777637 w 3420938"/>
                    <a:gd name="connsiteY58" fmla="*/ 1856982 h 3855444"/>
                    <a:gd name="connsiteX59" fmla="*/ 702878 w 3420938"/>
                    <a:gd name="connsiteY59" fmla="*/ 2052336 h 3855444"/>
                    <a:gd name="connsiteX60" fmla="*/ 844530 w 3420938"/>
                    <a:gd name="connsiteY60" fmla="*/ 2335859 h 3855444"/>
                    <a:gd name="connsiteX61" fmla="*/ 881374 w 3420938"/>
                    <a:gd name="connsiteY61" fmla="*/ 2464399 h 3855444"/>
                    <a:gd name="connsiteX62" fmla="*/ 820410 w 3420938"/>
                    <a:gd name="connsiteY62" fmla="*/ 3081646 h 3855444"/>
                    <a:gd name="connsiteX63" fmla="*/ 716649 w 3420938"/>
                    <a:gd name="connsiteY63" fmla="*/ 2692540 h 3855444"/>
                    <a:gd name="connsiteX64" fmla="*/ 738946 w 3420938"/>
                    <a:gd name="connsiteY64" fmla="*/ 2394225 h 3855444"/>
                    <a:gd name="connsiteX65" fmla="*/ 609825 w 3420938"/>
                    <a:gd name="connsiteY65" fmla="*/ 2273270 h 3855444"/>
                    <a:gd name="connsiteX66" fmla="*/ 511314 w 3420938"/>
                    <a:gd name="connsiteY66" fmla="*/ 2412665 h 3855444"/>
                    <a:gd name="connsiteX67" fmla="*/ 563410 w 3420938"/>
                    <a:gd name="connsiteY67" fmla="*/ 2660618 h 3855444"/>
                    <a:gd name="connsiteX68" fmla="*/ 380664 w 3420938"/>
                    <a:gd name="connsiteY68" fmla="*/ 3619109 h 3855444"/>
                    <a:gd name="connsiteX69" fmla="*/ 378402 w 3420938"/>
                    <a:gd name="connsiteY69" fmla="*/ 2957848 h 3855444"/>
                    <a:gd name="connsiteX70" fmla="*/ 170298 w 3420938"/>
                    <a:gd name="connsiteY70" fmla="*/ 3802075 h 3855444"/>
                    <a:gd name="connsiteX71" fmla="*/ 171900 w 3420938"/>
                    <a:gd name="connsiteY71" fmla="*/ 3697732 h 3855444"/>
                    <a:gd name="connsiteX72" fmla="*/ 71199 w 3420938"/>
                    <a:gd name="connsiteY72" fmla="*/ 3855415 h 3855444"/>
                    <a:gd name="connsiteX73" fmla="*/ 114916 w 3420938"/>
                    <a:gd name="connsiteY73" fmla="*/ 3652556 h 3855444"/>
                    <a:gd name="connsiteX74" fmla="*/ 4010 w 3420938"/>
                    <a:gd name="connsiteY74"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9676 w 3420938"/>
                    <a:gd name="connsiteY26" fmla="*/ 623915 h 3855444"/>
                    <a:gd name="connsiteX27" fmla="*/ 3193959 w 3420938"/>
                    <a:gd name="connsiteY27" fmla="*/ 999927 h 3855444"/>
                    <a:gd name="connsiteX28" fmla="*/ 3122623 w 3420938"/>
                    <a:gd name="connsiteY28" fmla="*/ 1226906 h 3855444"/>
                    <a:gd name="connsiteX29" fmla="*/ 3265296 w 3420938"/>
                    <a:gd name="connsiteY29" fmla="*/ 1408489 h 3855444"/>
                    <a:gd name="connsiteX30" fmla="*/ 3420938 w 3420938"/>
                    <a:gd name="connsiteY30" fmla="*/ 2212642 h 3855444"/>
                    <a:gd name="connsiteX31" fmla="*/ 3070742 w 3420938"/>
                    <a:gd name="connsiteY31" fmla="*/ 1330668 h 3855444"/>
                    <a:gd name="connsiteX32" fmla="*/ 2882674 w 3420938"/>
                    <a:gd name="connsiteY32" fmla="*/ 1486310 h 3855444"/>
                    <a:gd name="connsiteX33" fmla="*/ 2409262 w 3420938"/>
                    <a:gd name="connsiteY33" fmla="*/ 2497987 h 3855444"/>
                    <a:gd name="connsiteX34" fmla="*/ 2752972 w 3420938"/>
                    <a:gd name="connsiteY34" fmla="*/ 1525221 h 3855444"/>
                    <a:gd name="connsiteX35" fmla="*/ 2422232 w 3420938"/>
                    <a:gd name="connsiteY35" fmla="*/ 1473340 h 3855444"/>
                    <a:gd name="connsiteX36" fmla="*/ 2487083 w 3420938"/>
                    <a:gd name="connsiteY36" fmla="*/ 1590072 h 3855444"/>
                    <a:gd name="connsiteX37" fmla="*/ 2441687 w 3420938"/>
                    <a:gd name="connsiteY37" fmla="*/ 1979178 h 3855444"/>
                    <a:gd name="connsiteX38" fmla="*/ 2376836 w 3420938"/>
                    <a:gd name="connsiteY38" fmla="*/ 1622498 h 3855444"/>
                    <a:gd name="connsiteX39" fmla="*/ 2091491 w 3420938"/>
                    <a:gd name="connsiteY39" fmla="*/ 1499281 h 3855444"/>
                    <a:gd name="connsiteX40" fmla="*/ 2123917 w 3420938"/>
                    <a:gd name="connsiteY40" fmla="*/ 1667893 h 3855444"/>
                    <a:gd name="connsiteX41" fmla="*/ 2331440 w 3420938"/>
                    <a:gd name="connsiteY41" fmla="*/ 2050515 h 3855444"/>
                    <a:gd name="connsiteX42" fmla="*/ 2054593 w 3420938"/>
                    <a:gd name="connsiteY42" fmla="*/ 1677631 h 3855444"/>
                    <a:gd name="connsiteX43" fmla="*/ 1651569 w 3420938"/>
                    <a:gd name="connsiteY43" fmla="*/ 1754592 h 3855444"/>
                    <a:gd name="connsiteX44" fmla="*/ 1462436 w 3420938"/>
                    <a:gd name="connsiteY44" fmla="*/ 1440915 h 3855444"/>
                    <a:gd name="connsiteX45" fmla="*/ 1336816 w 3420938"/>
                    <a:gd name="connsiteY45" fmla="*/ 1468896 h 3855444"/>
                    <a:gd name="connsiteX46" fmla="*/ 1424185 w 3420938"/>
                    <a:gd name="connsiteY46" fmla="*/ 1650182 h 3855444"/>
                    <a:gd name="connsiteX47" fmla="*/ 1450487 w 3420938"/>
                    <a:gd name="connsiteY47" fmla="*/ 1876283 h 3855444"/>
                    <a:gd name="connsiteX48" fmla="*/ 1455951 w 3420938"/>
                    <a:gd name="connsiteY48" fmla="*/ 2491502 h 3855444"/>
                    <a:gd name="connsiteX49" fmla="*/ 1280853 w 3420938"/>
                    <a:gd name="connsiteY49" fmla="*/ 2024574 h 3855444"/>
                    <a:gd name="connsiteX50" fmla="*/ 1274149 w 3420938"/>
                    <a:gd name="connsiteY50" fmla="*/ 1806846 h 3855444"/>
                    <a:gd name="connsiteX51" fmla="*/ 1054455 w 3420938"/>
                    <a:gd name="connsiteY51" fmla="*/ 1601803 h 3855444"/>
                    <a:gd name="connsiteX52" fmla="*/ 889344 w 3420938"/>
                    <a:gd name="connsiteY52" fmla="*/ 1710448 h 3855444"/>
                    <a:gd name="connsiteX53" fmla="*/ 1157636 w 3420938"/>
                    <a:gd name="connsiteY53" fmla="*/ 1953238 h 3855444"/>
                    <a:gd name="connsiteX54" fmla="*/ 1053874 w 3420938"/>
                    <a:gd name="connsiteY54" fmla="*/ 2783332 h 3855444"/>
                    <a:gd name="connsiteX55" fmla="*/ 989966 w 3420938"/>
                    <a:gd name="connsiteY55" fmla="*/ 2286820 h 3855444"/>
                    <a:gd name="connsiteX56" fmla="*/ 1016126 w 3420938"/>
                    <a:gd name="connsiteY56" fmla="*/ 2093430 h 3855444"/>
                    <a:gd name="connsiteX57" fmla="*/ 983379 w 3420938"/>
                    <a:gd name="connsiteY57" fmla="*/ 2050915 h 3855444"/>
                    <a:gd name="connsiteX58" fmla="*/ 777637 w 3420938"/>
                    <a:gd name="connsiteY58" fmla="*/ 1856982 h 3855444"/>
                    <a:gd name="connsiteX59" fmla="*/ 702878 w 3420938"/>
                    <a:gd name="connsiteY59" fmla="*/ 2052336 h 3855444"/>
                    <a:gd name="connsiteX60" fmla="*/ 844530 w 3420938"/>
                    <a:gd name="connsiteY60" fmla="*/ 2335859 h 3855444"/>
                    <a:gd name="connsiteX61" fmla="*/ 881374 w 3420938"/>
                    <a:gd name="connsiteY61" fmla="*/ 2464399 h 3855444"/>
                    <a:gd name="connsiteX62" fmla="*/ 820410 w 3420938"/>
                    <a:gd name="connsiteY62" fmla="*/ 3081646 h 3855444"/>
                    <a:gd name="connsiteX63" fmla="*/ 716649 w 3420938"/>
                    <a:gd name="connsiteY63" fmla="*/ 2692540 h 3855444"/>
                    <a:gd name="connsiteX64" fmla="*/ 738946 w 3420938"/>
                    <a:gd name="connsiteY64" fmla="*/ 2394225 h 3855444"/>
                    <a:gd name="connsiteX65" fmla="*/ 609825 w 3420938"/>
                    <a:gd name="connsiteY65" fmla="*/ 2273270 h 3855444"/>
                    <a:gd name="connsiteX66" fmla="*/ 511314 w 3420938"/>
                    <a:gd name="connsiteY66" fmla="*/ 2412665 h 3855444"/>
                    <a:gd name="connsiteX67" fmla="*/ 563410 w 3420938"/>
                    <a:gd name="connsiteY67" fmla="*/ 2660618 h 3855444"/>
                    <a:gd name="connsiteX68" fmla="*/ 380664 w 3420938"/>
                    <a:gd name="connsiteY68" fmla="*/ 3619109 h 3855444"/>
                    <a:gd name="connsiteX69" fmla="*/ 378402 w 3420938"/>
                    <a:gd name="connsiteY69" fmla="*/ 2957848 h 3855444"/>
                    <a:gd name="connsiteX70" fmla="*/ 170298 w 3420938"/>
                    <a:gd name="connsiteY70" fmla="*/ 3802075 h 3855444"/>
                    <a:gd name="connsiteX71" fmla="*/ 171900 w 3420938"/>
                    <a:gd name="connsiteY71" fmla="*/ 3697732 h 3855444"/>
                    <a:gd name="connsiteX72" fmla="*/ 71199 w 3420938"/>
                    <a:gd name="connsiteY72" fmla="*/ 3855415 h 3855444"/>
                    <a:gd name="connsiteX73" fmla="*/ 114916 w 3420938"/>
                    <a:gd name="connsiteY73" fmla="*/ 3652556 h 3855444"/>
                    <a:gd name="connsiteX74" fmla="*/ 4010 w 3420938"/>
                    <a:gd name="connsiteY74"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59639 w 3420938"/>
                    <a:gd name="connsiteY26" fmla="*/ 642130 h 3855444"/>
                    <a:gd name="connsiteX27" fmla="*/ 3193959 w 3420938"/>
                    <a:gd name="connsiteY27" fmla="*/ 999927 h 3855444"/>
                    <a:gd name="connsiteX28" fmla="*/ 3122623 w 3420938"/>
                    <a:gd name="connsiteY28" fmla="*/ 1226906 h 3855444"/>
                    <a:gd name="connsiteX29" fmla="*/ 3265296 w 3420938"/>
                    <a:gd name="connsiteY29" fmla="*/ 1408489 h 3855444"/>
                    <a:gd name="connsiteX30" fmla="*/ 3420938 w 3420938"/>
                    <a:gd name="connsiteY30" fmla="*/ 2212642 h 3855444"/>
                    <a:gd name="connsiteX31" fmla="*/ 3070742 w 3420938"/>
                    <a:gd name="connsiteY31" fmla="*/ 1330668 h 3855444"/>
                    <a:gd name="connsiteX32" fmla="*/ 2882674 w 3420938"/>
                    <a:gd name="connsiteY32" fmla="*/ 1486310 h 3855444"/>
                    <a:gd name="connsiteX33" fmla="*/ 2409262 w 3420938"/>
                    <a:gd name="connsiteY33" fmla="*/ 2497987 h 3855444"/>
                    <a:gd name="connsiteX34" fmla="*/ 2752972 w 3420938"/>
                    <a:gd name="connsiteY34" fmla="*/ 1525221 h 3855444"/>
                    <a:gd name="connsiteX35" fmla="*/ 2422232 w 3420938"/>
                    <a:gd name="connsiteY35" fmla="*/ 1473340 h 3855444"/>
                    <a:gd name="connsiteX36" fmla="*/ 2487083 w 3420938"/>
                    <a:gd name="connsiteY36" fmla="*/ 1590072 h 3855444"/>
                    <a:gd name="connsiteX37" fmla="*/ 2441687 w 3420938"/>
                    <a:gd name="connsiteY37" fmla="*/ 1979178 h 3855444"/>
                    <a:gd name="connsiteX38" fmla="*/ 2376836 w 3420938"/>
                    <a:gd name="connsiteY38" fmla="*/ 1622498 h 3855444"/>
                    <a:gd name="connsiteX39" fmla="*/ 2091491 w 3420938"/>
                    <a:gd name="connsiteY39" fmla="*/ 1499281 h 3855444"/>
                    <a:gd name="connsiteX40" fmla="*/ 2123917 w 3420938"/>
                    <a:gd name="connsiteY40" fmla="*/ 1667893 h 3855444"/>
                    <a:gd name="connsiteX41" fmla="*/ 2331440 w 3420938"/>
                    <a:gd name="connsiteY41" fmla="*/ 2050515 h 3855444"/>
                    <a:gd name="connsiteX42" fmla="*/ 2054593 w 3420938"/>
                    <a:gd name="connsiteY42" fmla="*/ 1677631 h 3855444"/>
                    <a:gd name="connsiteX43" fmla="*/ 1651569 w 3420938"/>
                    <a:gd name="connsiteY43" fmla="*/ 1754592 h 3855444"/>
                    <a:gd name="connsiteX44" fmla="*/ 1462436 w 3420938"/>
                    <a:gd name="connsiteY44" fmla="*/ 1440915 h 3855444"/>
                    <a:gd name="connsiteX45" fmla="*/ 1336816 w 3420938"/>
                    <a:gd name="connsiteY45" fmla="*/ 1468896 h 3855444"/>
                    <a:gd name="connsiteX46" fmla="*/ 1424185 w 3420938"/>
                    <a:gd name="connsiteY46" fmla="*/ 1650182 h 3855444"/>
                    <a:gd name="connsiteX47" fmla="*/ 1450487 w 3420938"/>
                    <a:gd name="connsiteY47" fmla="*/ 1876283 h 3855444"/>
                    <a:gd name="connsiteX48" fmla="*/ 1455951 w 3420938"/>
                    <a:gd name="connsiteY48" fmla="*/ 2491502 h 3855444"/>
                    <a:gd name="connsiteX49" fmla="*/ 1280853 w 3420938"/>
                    <a:gd name="connsiteY49" fmla="*/ 2024574 h 3855444"/>
                    <a:gd name="connsiteX50" fmla="*/ 1274149 w 3420938"/>
                    <a:gd name="connsiteY50" fmla="*/ 1806846 h 3855444"/>
                    <a:gd name="connsiteX51" fmla="*/ 1054455 w 3420938"/>
                    <a:gd name="connsiteY51" fmla="*/ 1601803 h 3855444"/>
                    <a:gd name="connsiteX52" fmla="*/ 889344 w 3420938"/>
                    <a:gd name="connsiteY52" fmla="*/ 1710448 h 3855444"/>
                    <a:gd name="connsiteX53" fmla="*/ 1157636 w 3420938"/>
                    <a:gd name="connsiteY53" fmla="*/ 1953238 h 3855444"/>
                    <a:gd name="connsiteX54" fmla="*/ 1053874 w 3420938"/>
                    <a:gd name="connsiteY54" fmla="*/ 2783332 h 3855444"/>
                    <a:gd name="connsiteX55" fmla="*/ 989966 w 3420938"/>
                    <a:gd name="connsiteY55" fmla="*/ 2286820 h 3855444"/>
                    <a:gd name="connsiteX56" fmla="*/ 1016126 w 3420938"/>
                    <a:gd name="connsiteY56" fmla="*/ 2093430 h 3855444"/>
                    <a:gd name="connsiteX57" fmla="*/ 983379 w 3420938"/>
                    <a:gd name="connsiteY57" fmla="*/ 2050915 h 3855444"/>
                    <a:gd name="connsiteX58" fmla="*/ 777637 w 3420938"/>
                    <a:gd name="connsiteY58" fmla="*/ 1856982 h 3855444"/>
                    <a:gd name="connsiteX59" fmla="*/ 702878 w 3420938"/>
                    <a:gd name="connsiteY59" fmla="*/ 2052336 h 3855444"/>
                    <a:gd name="connsiteX60" fmla="*/ 844530 w 3420938"/>
                    <a:gd name="connsiteY60" fmla="*/ 2335859 h 3855444"/>
                    <a:gd name="connsiteX61" fmla="*/ 881374 w 3420938"/>
                    <a:gd name="connsiteY61" fmla="*/ 2464399 h 3855444"/>
                    <a:gd name="connsiteX62" fmla="*/ 820410 w 3420938"/>
                    <a:gd name="connsiteY62" fmla="*/ 3081646 h 3855444"/>
                    <a:gd name="connsiteX63" fmla="*/ 716649 w 3420938"/>
                    <a:gd name="connsiteY63" fmla="*/ 2692540 h 3855444"/>
                    <a:gd name="connsiteX64" fmla="*/ 738946 w 3420938"/>
                    <a:gd name="connsiteY64" fmla="*/ 2394225 h 3855444"/>
                    <a:gd name="connsiteX65" fmla="*/ 609825 w 3420938"/>
                    <a:gd name="connsiteY65" fmla="*/ 2273270 h 3855444"/>
                    <a:gd name="connsiteX66" fmla="*/ 511314 w 3420938"/>
                    <a:gd name="connsiteY66" fmla="*/ 2412665 h 3855444"/>
                    <a:gd name="connsiteX67" fmla="*/ 563410 w 3420938"/>
                    <a:gd name="connsiteY67" fmla="*/ 2660618 h 3855444"/>
                    <a:gd name="connsiteX68" fmla="*/ 380664 w 3420938"/>
                    <a:gd name="connsiteY68" fmla="*/ 3619109 h 3855444"/>
                    <a:gd name="connsiteX69" fmla="*/ 378402 w 3420938"/>
                    <a:gd name="connsiteY69" fmla="*/ 2957848 h 3855444"/>
                    <a:gd name="connsiteX70" fmla="*/ 170298 w 3420938"/>
                    <a:gd name="connsiteY70" fmla="*/ 3802075 h 3855444"/>
                    <a:gd name="connsiteX71" fmla="*/ 171900 w 3420938"/>
                    <a:gd name="connsiteY71" fmla="*/ 3697732 h 3855444"/>
                    <a:gd name="connsiteX72" fmla="*/ 71199 w 3420938"/>
                    <a:gd name="connsiteY72" fmla="*/ 3855415 h 3855444"/>
                    <a:gd name="connsiteX73" fmla="*/ 114916 w 3420938"/>
                    <a:gd name="connsiteY73" fmla="*/ 3652556 h 3855444"/>
                    <a:gd name="connsiteX74" fmla="*/ 4010 w 3420938"/>
                    <a:gd name="connsiteY74"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59639 w 3420938"/>
                    <a:gd name="connsiteY26" fmla="*/ 642130 h 3855444"/>
                    <a:gd name="connsiteX27" fmla="*/ 3193959 w 3420938"/>
                    <a:gd name="connsiteY27" fmla="*/ 999927 h 3855444"/>
                    <a:gd name="connsiteX28" fmla="*/ 3122623 w 3420938"/>
                    <a:gd name="connsiteY28" fmla="*/ 1226906 h 3855444"/>
                    <a:gd name="connsiteX29" fmla="*/ 3265296 w 3420938"/>
                    <a:gd name="connsiteY29" fmla="*/ 1408489 h 3855444"/>
                    <a:gd name="connsiteX30" fmla="*/ 3420938 w 3420938"/>
                    <a:gd name="connsiteY30" fmla="*/ 2212642 h 3855444"/>
                    <a:gd name="connsiteX31" fmla="*/ 3070742 w 3420938"/>
                    <a:gd name="connsiteY31" fmla="*/ 1330668 h 3855444"/>
                    <a:gd name="connsiteX32" fmla="*/ 2882674 w 3420938"/>
                    <a:gd name="connsiteY32" fmla="*/ 1486310 h 3855444"/>
                    <a:gd name="connsiteX33" fmla="*/ 2409262 w 3420938"/>
                    <a:gd name="connsiteY33" fmla="*/ 2497987 h 3855444"/>
                    <a:gd name="connsiteX34" fmla="*/ 2752972 w 3420938"/>
                    <a:gd name="connsiteY34" fmla="*/ 1525221 h 3855444"/>
                    <a:gd name="connsiteX35" fmla="*/ 2422232 w 3420938"/>
                    <a:gd name="connsiteY35" fmla="*/ 1473340 h 3855444"/>
                    <a:gd name="connsiteX36" fmla="*/ 2487083 w 3420938"/>
                    <a:gd name="connsiteY36" fmla="*/ 1590072 h 3855444"/>
                    <a:gd name="connsiteX37" fmla="*/ 2441687 w 3420938"/>
                    <a:gd name="connsiteY37" fmla="*/ 1979178 h 3855444"/>
                    <a:gd name="connsiteX38" fmla="*/ 2376836 w 3420938"/>
                    <a:gd name="connsiteY38" fmla="*/ 1622498 h 3855444"/>
                    <a:gd name="connsiteX39" fmla="*/ 2091491 w 3420938"/>
                    <a:gd name="connsiteY39" fmla="*/ 1499281 h 3855444"/>
                    <a:gd name="connsiteX40" fmla="*/ 2123917 w 3420938"/>
                    <a:gd name="connsiteY40" fmla="*/ 1667893 h 3855444"/>
                    <a:gd name="connsiteX41" fmla="*/ 2331440 w 3420938"/>
                    <a:gd name="connsiteY41" fmla="*/ 2050515 h 3855444"/>
                    <a:gd name="connsiteX42" fmla="*/ 2054593 w 3420938"/>
                    <a:gd name="connsiteY42" fmla="*/ 1677631 h 3855444"/>
                    <a:gd name="connsiteX43" fmla="*/ 1651569 w 3420938"/>
                    <a:gd name="connsiteY43" fmla="*/ 1754592 h 3855444"/>
                    <a:gd name="connsiteX44" fmla="*/ 1462436 w 3420938"/>
                    <a:gd name="connsiteY44" fmla="*/ 1440915 h 3855444"/>
                    <a:gd name="connsiteX45" fmla="*/ 1336816 w 3420938"/>
                    <a:gd name="connsiteY45" fmla="*/ 1468896 h 3855444"/>
                    <a:gd name="connsiteX46" fmla="*/ 1424185 w 3420938"/>
                    <a:gd name="connsiteY46" fmla="*/ 1650182 h 3855444"/>
                    <a:gd name="connsiteX47" fmla="*/ 1450487 w 3420938"/>
                    <a:gd name="connsiteY47" fmla="*/ 1876283 h 3855444"/>
                    <a:gd name="connsiteX48" fmla="*/ 1455951 w 3420938"/>
                    <a:gd name="connsiteY48" fmla="*/ 2491502 h 3855444"/>
                    <a:gd name="connsiteX49" fmla="*/ 1280853 w 3420938"/>
                    <a:gd name="connsiteY49" fmla="*/ 2024574 h 3855444"/>
                    <a:gd name="connsiteX50" fmla="*/ 1274149 w 3420938"/>
                    <a:gd name="connsiteY50" fmla="*/ 1806846 h 3855444"/>
                    <a:gd name="connsiteX51" fmla="*/ 1054455 w 3420938"/>
                    <a:gd name="connsiteY51" fmla="*/ 1601803 h 3855444"/>
                    <a:gd name="connsiteX52" fmla="*/ 889344 w 3420938"/>
                    <a:gd name="connsiteY52" fmla="*/ 1710448 h 3855444"/>
                    <a:gd name="connsiteX53" fmla="*/ 1157636 w 3420938"/>
                    <a:gd name="connsiteY53" fmla="*/ 1953238 h 3855444"/>
                    <a:gd name="connsiteX54" fmla="*/ 1053874 w 3420938"/>
                    <a:gd name="connsiteY54" fmla="*/ 2783332 h 3855444"/>
                    <a:gd name="connsiteX55" fmla="*/ 989966 w 3420938"/>
                    <a:gd name="connsiteY55" fmla="*/ 2286820 h 3855444"/>
                    <a:gd name="connsiteX56" fmla="*/ 1016126 w 3420938"/>
                    <a:gd name="connsiteY56" fmla="*/ 2093430 h 3855444"/>
                    <a:gd name="connsiteX57" fmla="*/ 983379 w 3420938"/>
                    <a:gd name="connsiteY57" fmla="*/ 2050915 h 3855444"/>
                    <a:gd name="connsiteX58" fmla="*/ 777637 w 3420938"/>
                    <a:gd name="connsiteY58" fmla="*/ 1856982 h 3855444"/>
                    <a:gd name="connsiteX59" fmla="*/ 702878 w 3420938"/>
                    <a:gd name="connsiteY59" fmla="*/ 2052336 h 3855444"/>
                    <a:gd name="connsiteX60" fmla="*/ 844530 w 3420938"/>
                    <a:gd name="connsiteY60" fmla="*/ 2335859 h 3855444"/>
                    <a:gd name="connsiteX61" fmla="*/ 881374 w 3420938"/>
                    <a:gd name="connsiteY61" fmla="*/ 2464399 h 3855444"/>
                    <a:gd name="connsiteX62" fmla="*/ 820410 w 3420938"/>
                    <a:gd name="connsiteY62" fmla="*/ 3081646 h 3855444"/>
                    <a:gd name="connsiteX63" fmla="*/ 716649 w 3420938"/>
                    <a:gd name="connsiteY63" fmla="*/ 2692540 h 3855444"/>
                    <a:gd name="connsiteX64" fmla="*/ 738946 w 3420938"/>
                    <a:gd name="connsiteY64" fmla="*/ 2394225 h 3855444"/>
                    <a:gd name="connsiteX65" fmla="*/ 609825 w 3420938"/>
                    <a:gd name="connsiteY65" fmla="*/ 2273270 h 3855444"/>
                    <a:gd name="connsiteX66" fmla="*/ 511314 w 3420938"/>
                    <a:gd name="connsiteY66" fmla="*/ 2412665 h 3855444"/>
                    <a:gd name="connsiteX67" fmla="*/ 563410 w 3420938"/>
                    <a:gd name="connsiteY67" fmla="*/ 2660618 h 3855444"/>
                    <a:gd name="connsiteX68" fmla="*/ 380664 w 3420938"/>
                    <a:gd name="connsiteY68" fmla="*/ 3619109 h 3855444"/>
                    <a:gd name="connsiteX69" fmla="*/ 378402 w 3420938"/>
                    <a:gd name="connsiteY69" fmla="*/ 2957848 h 3855444"/>
                    <a:gd name="connsiteX70" fmla="*/ 170298 w 3420938"/>
                    <a:gd name="connsiteY70" fmla="*/ 3802075 h 3855444"/>
                    <a:gd name="connsiteX71" fmla="*/ 171900 w 3420938"/>
                    <a:gd name="connsiteY71" fmla="*/ 3697732 h 3855444"/>
                    <a:gd name="connsiteX72" fmla="*/ 71199 w 3420938"/>
                    <a:gd name="connsiteY72" fmla="*/ 3855415 h 3855444"/>
                    <a:gd name="connsiteX73" fmla="*/ 114916 w 3420938"/>
                    <a:gd name="connsiteY73" fmla="*/ 3652556 h 3855444"/>
                    <a:gd name="connsiteX74" fmla="*/ 4010 w 3420938"/>
                    <a:gd name="connsiteY74"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5296 w 3420938"/>
                    <a:gd name="connsiteY29" fmla="*/ 1408489 h 3855444"/>
                    <a:gd name="connsiteX30" fmla="*/ 3420938 w 3420938"/>
                    <a:gd name="connsiteY30" fmla="*/ 2212642 h 3855444"/>
                    <a:gd name="connsiteX31" fmla="*/ 3070742 w 3420938"/>
                    <a:gd name="connsiteY31" fmla="*/ 1330668 h 3855444"/>
                    <a:gd name="connsiteX32" fmla="*/ 2882674 w 3420938"/>
                    <a:gd name="connsiteY32" fmla="*/ 1486310 h 3855444"/>
                    <a:gd name="connsiteX33" fmla="*/ 2409262 w 3420938"/>
                    <a:gd name="connsiteY33" fmla="*/ 2497987 h 3855444"/>
                    <a:gd name="connsiteX34" fmla="*/ 2752972 w 3420938"/>
                    <a:gd name="connsiteY34" fmla="*/ 1525221 h 3855444"/>
                    <a:gd name="connsiteX35" fmla="*/ 2422232 w 3420938"/>
                    <a:gd name="connsiteY35" fmla="*/ 1473340 h 3855444"/>
                    <a:gd name="connsiteX36" fmla="*/ 2487083 w 3420938"/>
                    <a:gd name="connsiteY36" fmla="*/ 1590072 h 3855444"/>
                    <a:gd name="connsiteX37" fmla="*/ 2441687 w 3420938"/>
                    <a:gd name="connsiteY37" fmla="*/ 1979178 h 3855444"/>
                    <a:gd name="connsiteX38" fmla="*/ 2376836 w 3420938"/>
                    <a:gd name="connsiteY38" fmla="*/ 1622498 h 3855444"/>
                    <a:gd name="connsiteX39" fmla="*/ 2091491 w 3420938"/>
                    <a:gd name="connsiteY39" fmla="*/ 1499281 h 3855444"/>
                    <a:gd name="connsiteX40" fmla="*/ 2123917 w 3420938"/>
                    <a:gd name="connsiteY40" fmla="*/ 1667893 h 3855444"/>
                    <a:gd name="connsiteX41" fmla="*/ 2331440 w 3420938"/>
                    <a:gd name="connsiteY41" fmla="*/ 2050515 h 3855444"/>
                    <a:gd name="connsiteX42" fmla="*/ 2054593 w 3420938"/>
                    <a:gd name="connsiteY42" fmla="*/ 1677631 h 3855444"/>
                    <a:gd name="connsiteX43" fmla="*/ 1651569 w 3420938"/>
                    <a:gd name="connsiteY43" fmla="*/ 1754592 h 3855444"/>
                    <a:gd name="connsiteX44" fmla="*/ 1462436 w 3420938"/>
                    <a:gd name="connsiteY44" fmla="*/ 1440915 h 3855444"/>
                    <a:gd name="connsiteX45" fmla="*/ 1336816 w 3420938"/>
                    <a:gd name="connsiteY45" fmla="*/ 1468896 h 3855444"/>
                    <a:gd name="connsiteX46" fmla="*/ 1424185 w 3420938"/>
                    <a:gd name="connsiteY46" fmla="*/ 1650182 h 3855444"/>
                    <a:gd name="connsiteX47" fmla="*/ 1450487 w 3420938"/>
                    <a:gd name="connsiteY47" fmla="*/ 1876283 h 3855444"/>
                    <a:gd name="connsiteX48" fmla="*/ 1455951 w 3420938"/>
                    <a:gd name="connsiteY48" fmla="*/ 2491502 h 3855444"/>
                    <a:gd name="connsiteX49" fmla="*/ 1280853 w 3420938"/>
                    <a:gd name="connsiteY49" fmla="*/ 2024574 h 3855444"/>
                    <a:gd name="connsiteX50" fmla="*/ 1274149 w 3420938"/>
                    <a:gd name="connsiteY50" fmla="*/ 1806846 h 3855444"/>
                    <a:gd name="connsiteX51" fmla="*/ 1054455 w 3420938"/>
                    <a:gd name="connsiteY51" fmla="*/ 1601803 h 3855444"/>
                    <a:gd name="connsiteX52" fmla="*/ 889344 w 3420938"/>
                    <a:gd name="connsiteY52" fmla="*/ 1710448 h 3855444"/>
                    <a:gd name="connsiteX53" fmla="*/ 1157636 w 3420938"/>
                    <a:gd name="connsiteY53" fmla="*/ 1953238 h 3855444"/>
                    <a:gd name="connsiteX54" fmla="*/ 1053874 w 3420938"/>
                    <a:gd name="connsiteY54" fmla="*/ 2783332 h 3855444"/>
                    <a:gd name="connsiteX55" fmla="*/ 989966 w 3420938"/>
                    <a:gd name="connsiteY55" fmla="*/ 2286820 h 3855444"/>
                    <a:gd name="connsiteX56" fmla="*/ 1016126 w 3420938"/>
                    <a:gd name="connsiteY56" fmla="*/ 2093430 h 3855444"/>
                    <a:gd name="connsiteX57" fmla="*/ 983379 w 3420938"/>
                    <a:gd name="connsiteY57" fmla="*/ 2050915 h 3855444"/>
                    <a:gd name="connsiteX58" fmla="*/ 777637 w 3420938"/>
                    <a:gd name="connsiteY58" fmla="*/ 1856982 h 3855444"/>
                    <a:gd name="connsiteX59" fmla="*/ 702878 w 3420938"/>
                    <a:gd name="connsiteY59" fmla="*/ 2052336 h 3855444"/>
                    <a:gd name="connsiteX60" fmla="*/ 844530 w 3420938"/>
                    <a:gd name="connsiteY60" fmla="*/ 2335859 h 3855444"/>
                    <a:gd name="connsiteX61" fmla="*/ 881374 w 3420938"/>
                    <a:gd name="connsiteY61" fmla="*/ 2464399 h 3855444"/>
                    <a:gd name="connsiteX62" fmla="*/ 820410 w 3420938"/>
                    <a:gd name="connsiteY62" fmla="*/ 3081646 h 3855444"/>
                    <a:gd name="connsiteX63" fmla="*/ 716649 w 3420938"/>
                    <a:gd name="connsiteY63" fmla="*/ 2692540 h 3855444"/>
                    <a:gd name="connsiteX64" fmla="*/ 738946 w 3420938"/>
                    <a:gd name="connsiteY64" fmla="*/ 2394225 h 3855444"/>
                    <a:gd name="connsiteX65" fmla="*/ 609825 w 3420938"/>
                    <a:gd name="connsiteY65" fmla="*/ 2273270 h 3855444"/>
                    <a:gd name="connsiteX66" fmla="*/ 511314 w 3420938"/>
                    <a:gd name="connsiteY66" fmla="*/ 2412665 h 3855444"/>
                    <a:gd name="connsiteX67" fmla="*/ 563410 w 3420938"/>
                    <a:gd name="connsiteY67" fmla="*/ 2660618 h 3855444"/>
                    <a:gd name="connsiteX68" fmla="*/ 380664 w 3420938"/>
                    <a:gd name="connsiteY68" fmla="*/ 3619109 h 3855444"/>
                    <a:gd name="connsiteX69" fmla="*/ 378402 w 3420938"/>
                    <a:gd name="connsiteY69" fmla="*/ 2957848 h 3855444"/>
                    <a:gd name="connsiteX70" fmla="*/ 170298 w 3420938"/>
                    <a:gd name="connsiteY70" fmla="*/ 3802075 h 3855444"/>
                    <a:gd name="connsiteX71" fmla="*/ 171900 w 3420938"/>
                    <a:gd name="connsiteY71" fmla="*/ 3697732 h 3855444"/>
                    <a:gd name="connsiteX72" fmla="*/ 71199 w 3420938"/>
                    <a:gd name="connsiteY72" fmla="*/ 3855415 h 3855444"/>
                    <a:gd name="connsiteX73" fmla="*/ 114916 w 3420938"/>
                    <a:gd name="connsiteY73" fmla="*/ 3652556 h 3855444"/>
                    <a:gd name="connsiteX74" fmla="*/ 4010 w 3420938"/>
                    <a:gd name="connsiteY74"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5296 w 3420938"/>
                    <a:gd name="connsiteY29" fmla="*/ 1408489 h 3855444"/>
                    <a:gd name="connsiteX30" fmla="*/ 3420938 w 3420938"/>
                    <a:gd name="connsiteY30" fmla="*/ 2212642 h 3855444"/>
                    <a:gd name="connsiteX31" fmla="*/ 3229305 w 3420938"/>
                    <a:gd name="connsiteY31" fmla="*/ 1843262 h 3855444"/>
                    <a:gd name="connsiteX32" fmla="*/ 3070742 w 3420938"/>
                    <a:gd name="connsiteY32" fmla="*/ 1330668 h 3855444"/>
                    <a:gd name="connsiteX33" fmla="*/ 2882674 w 3420938"/>
                    <a:gd name="connsiteY33" fmla="*/ 1486310 h 3855444"/>
                    <a:gd name="connsiteX34" fmla="*/ 2409262 w 3420938"/>
                    <a:gd name="connsiteY34" fmla="*/ 2497987 h 3855444"/>
                    <a:gd name="connsiteX35" fmla="*/ 2752972 w 3420938"/>
                    <a:gd name="connsiteY35" fmla="*/ 1525221 h 3855444"/>
                    <a:gd name="connsiteX36" fmla="*/ 2422232 w 3420938"/>
                    <a:gd name="connsiteY36" fmla="*/ 1473340 h 3855444"/>
                    <a:gd name="connsiteX37" fmla="*/ 2487083 w 3420938"/>
                    <a:gd name="connsiteY37" fmla="*/ 1590072 h 3855444"/>
                    <a:gd name="connsiteX38" fmla="*/ 2441687 w 3420938"/>
                    <a:gd name="connsiteY38" fmla="*/ 1979178 h 3855444"/>
                    <a:gd name="connsiteX39" fmla="*/ 2376836 w 3420938"/>
                    <a:gd name="connsiteY39" fmla="*/ 1622498 h 3855444"/>
                    <a:gd name="connsiteX40" fmla="*/ 2091491 w 3420938"/>
                    <a:gd name="connsiteY40" fmla="*/ 1499281 h 3855444"/>
                    <a:gd name="connsiteX41" fmla="*/ 2123917 w 3420938"/>
                    <a:gd name="connsiteY41" fmla="*/ 1667893 h 3855444"/>
                    <a:gd name="connsiteX42" fmla="*/ 2331440 w 3420938"/>
                    <a:gd name="connsiteY42" fmla="*/ 2050515 h 3855444"/>
                    <a:gd name="connsiteX43" fmla="*/ 2054593 w 3420938"/>
                    <a:gd name="connsiteY43" fmla="*/ 1677631 h 3855444"/>
                    <a:gd name="connsiteX44" fmla="*/ 1651569 w 3420938"/>
                    <a:gd name="connsiteY44" fmla="*/ 1754592 h 3855444"/>
                    <a:gd name="connsiteX45" fmla="*/ 1462436 w 3420938"/>
                    <a:gd name="connsiteY45" fmla="*/ 1440915 h 3855444"/>
                    <a:gd name="connsiteX46" fmla="*/ 1336816 w 3420938"/>
                    <a:gd name="connsiteY46" fmla="*/ 1468896 h 3855444"/>
                    <a:gd name="connsiteX47" fmla="*/ 1424185 w 3420938"/>
                    <a:gd name="connsiteY47" fmla="*/ 1650182 h 3855444"/>
                    <a:gd name="connsiteX48" fmla="*/ 1450487 w 3420938"/>
                    <a:gd name="connsiteY48" fmla="*/ 1876283 h 3855444"/>
                    <a:gd name="connsiteX49" fmla="*/ 1455951 w 3420938"/>
                    <a:gd name="connsiteY49" fmla="*/ 2491502 h 3855444"/>
                    <a:gd name="connsiteX50" fmla="*/ 1280853 w 3420938"/>
                    <a:gd name="connsiteY50" fmla="*/ 2024574 h 3855444"/>
                    <a:gd name="connsiteX51" fmla="*/ 1274149 w 3420938"/>
                    <a:gd name="connsiteY51" fmla="*/ 1806846 h 3855444"/>
                    <a:gd name="connsiteX52" fmla="*/ 1054455 w 3420938"/>
                    <a:gd name="connsiteY52" fmla="*/ 1601803 h 3855444"/>
                    <a:gd name="connsiteX53" fmla="*/ 889344 w 3420938"/>
                    <a:gd name="connsiteY53" fmla="*/ 1710448 h 3855444"/>
                    <a:gd name="connsiteX54" fmla="*/ 1157636 w 3420938"/>
                    <a:gd name="connsiteY54" fmla="*/ 1953238 h 3855444"/>
                    <a:gd name="connsiteX55" fmla="*/ 1053874 w 3420938"/>
                    <a:gd name="connsiteY55" fmla="*/ 2783332 h 3855444"/>
                    <a:gd name="connsiteX56" fmla="*/ 989966 w 3420938"/>
                    <a:gd name="connsiteY56" fmla="*/ 2286820 h 3855444"/>
                    <a:gd name="connsiteX57" fmla="*/ 1016126 w 3420938"/>
                    <a:gd name="connsiteY57" fmla="*/ 2093430 h 3855444"/>
                    <a:gd name="connsiteX58" fmla="*/ 983379 w 3420938"/>
                    <a:gd name="connsiteY58" fmla="*/ 2050915 h 3855444"/>
                    <a:gd name="connsiteX59" fmla="*/ 777637 w 3420938"/>
                    <a:gd name="connsiteY59" fmla="*/ 1856982 h 3855444"/>
                    <a:gd name="connsiteX60" fmla="*/ 702878 w 3420938"/>
                    <a:gd name="connsiteY60" fmla="*/ 2052336 h 3855444"/>
                    <a:gd name="connsiteX61" fmla="*/ 844530 w 3420938"/>
                    <a:gd name="connsiteY61" fmla="*/ 2335859 h 3855444"/>
                    <a:gd name="connsiteX62" fmla="*/ 881374 w 3420938"/>
                    <a:gd name="connsiteY62" fmla="*/ 2464399 h 3855444"/>
                    <a:gd name="connsiteX63" fmla="*/ 820410 w 3420938"/>
                    <a:gd name="connsiteY63" fmla="*/ 3081646 h 3855444"/>
                    <a:gd name="connsiteX64" fmla="*/ 716649 w 3420938"/>
                    <a:gd name="connsiteY64" fmla="*/ 2692540 h 3855444"/>
                    <a:gd name="connsiteX65" fmla="*/ 738946 w 3420938"/>
                    <a:gd name="connsiteY65" fmla="*/ 2394225 h 3855444"/>
                    <a:gd name="connsiteX66" fmla="*/ 609825 w 3420938"/>
                    <a:gd name="connsiteY66" fmla="*/ 2273270 h 3855444"/>
                    <a:gd name="connsiteX67" fmla="*/ 511314 w 3420938"/>
                    <a:gd name="connsiteY67" fmla="*/ 2412665 h 3855444"/>
                    <a:gd name="connsiteX68" fmla="*/ 563410 w 3420938"/>
                    <a:gd name="connsiteY68" fmla="*/ 2660618 h 3855444"/>
                    <a:gd name="connsiteX69" fmla="*/ 380664 w 3420938"/>
                    <a:gd name="connsiteY69" fmla="*/ 3619109 h 3855444"/>
                    <a:gd name="connsiteX70" fmla="*/ 378402 w 3420938"/>
                    <a:gd name="connsiteY70" fmla="*/ 2957848 h 3855444"/>
                    <a:gd name="connsiteX71" fmla="*/ 170298 w 3420938"/>
                    <a:gd name="connsiteY71" fmla="*/ 3802075 h 3855444"/>
                    <a:gd name="connsiteX72" fmla="*/ 171900 w 3420938"/>
                    <a:gd name="connsiteY72" fmla="*/ 3697732 h 3855444"/>
                    <a:gd name="connsiteX73" fmla="*/ 71199 w 3420938"/>
                    <a:gd name="connsiteY73" fmla="*/ 3855415 h 3855444"/>
                    <a:gd name="connsiteX74" fmla="*/ 114916 w 3420938"/>
                    <a:gd name="connsiteY74" fmla="*/ 3652556 h 3855444"/>
                    <a:gd name="connsiteX75" fmla="*/ 4010 w 3420938"/>
                    <a:gd name="connsiteY75"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5296 w 3420938"/>
                    <a:gd name="connsiteY29" fmla="*/ 1408489 h 3855444"/>
                    <a:gd name="connsiteX30" fmla="*/ 3420938 w 3420938"/>
                    <a:gd name="connsiteY30" fmla="*/ 2212642 h 3855444"/>
                    <a:gd name="connsiteX31" fmla="*/ 3229305 w 3420938"/>
                    <a:gd name="connsiteY31" fmla="*/ 1843262 h 3855444"/>
                    <a:gd name="connsiteX32" fmla="*/ 3070742 w 3420938"/>
                    <a:gd name="connsiteY32" fmla="*/ 1330668 h 3855444"/>
                    <a:gd name="connsiteX33" fmla="*/ 2882674 w 3420938"/>
                    <a:gd name="connsiteY33" fmla="*/ 1486310 h 3855444"/>
                    <a:gd name="connsiteX34" fmla="*/ 2409262 w 3420938"/>
                    <a:gd name="connsiteY34" fmla="*/ 2497987 h 3855444"/>
                    <a:gd name="connsiteX35" fmla="*/ 2752972 w 3420938"/>
                    <a:gd name="connsiteY35" fmla="*/ 1525221 h 3855444"/>
                    <a:gd name="connsiteX36" fmla="*/ 2422232 w 3420938"/>
                    <a:gd name="connsiteY36" fmla="*/ 1473340 h 3855444"/>
                    <a:gd name="connsiteX37" fmla="*/ 2487083 w 3420938"/>
                    <a:gd name="connsiteY37" fmla="*/ 1590072 h 3855444"/>
                    <a:gd name="connsiteX38" fmla="*/ 2441687 w 3420938"/>
                    <a:gd name="connsiteY38" fmla="*/ 1979178 h 3855444"/>
                    <a:gd name="connsiteX39" fmla="*/ 2376836 w 3420938"/>
                    <a:gd name="connsiteY39" fmla="*/ 1622498 h 3855444"/>
                    <a:gd name="connsiteX40" fmla="*/ 2091491 w 3420938"/>
                    <a:gd name="connsiteY40" fmla="*/ 1499281 h 3855444"/>
                    <a:gd name="connsiteX41" fmla="*/ 2123917 w 3420938"/>
                    <a:gd name="connsiteY41" fmla="*/ 1667893 h 3855444"/>
                    <a:gd name="connsiteX42" fmla="*/ 2331440 w 3420938"/>
                    <a:gd name="connsiteY42" fmla="*/ 2050515 h 3855444"/>
                    <a:gd name="connsiteX43" fmla="*/ 2054593 w 3420938"/>
                    <a:gd name="connsiteY43" fmla="*/ 1677631 h 3855444"/>
                    <a:gd name="connsiteX44" fmla="*/ 1651569 w 3420938"/>
                    <a:gd name="connsiteY44" fmla="*/ 1754592 h 3855444"/>
                    <a:gd name="connsiteX45" fmla="*/ 1462436 w 3420938"/>
                    <a:gd name="connsiteY45" fmla="*/ 1440915 h 3855444"/>
                    <a:gd name="connsiteX46" fmla="*/ 1336816 w 3420938"/>
                    <a:gd name="connsiteY46" fmla="*/ 1468896 h 3855444"/>
                    <a:gd name="connsiteX47" fmla="*/ 1424185 w 3420938"/>
                    <a:gd name="connsiteY47" fmla="*/ 1650182 h 3855444"/>
                    <a:gd name="connsiteX48" fmla="*/ 1450487 w 3420938"/>
                    <a:gd name="connsiteY48" fmla="*/ 1876283 h 3855444"/>
                    <a:gd name="connsiteX49" fmla="*/ 1455951 w 3420938"/>
                    <a:gd name="connsiteY49" fmla="*/ 2491502 h 3855444"/>
                    <a:gd name="connsiteX50" fmla="*/ 1280853 w 3420938"/>
                    <a:gd name="connsiteY50" fmla="*/ 2024574 h 3855444"/>
                    <a:gd name="connsiteX51" fmla="*/ 1274149 w 3420938"/>
                    <a:gd name="connsiteY51" fmla="*/ 1806846 h 3855444"/>
                    <a:gd name="connsiteX52" fmla="*/ 1054455 w 3420938"/>
                    <a:gd name="connsiteY52" fmla="*/ 1601803 h 3855444"/>
                    <a:gd name="connsiteX53" fmla="*/ 889344 w 3420938"/>
                    <a:gd name="connsiteY53" fmla="*/ 1710448 h 3855444"/>
                    <a:gd name="connsiteX54" fmla="*/ 1157636 w 3420938"/>
                    <a:gd name="connsiteY54" fmla="*/ 1953238 h 3855444"/>
                    <a:gd name="connsiteX55" fmla="*/ 1053874 w 3420938"/>
                    <a:gd name="connsiteY55" fmla="*/ 2783332 h 3855444"/>
                    <a:gd name="connsiteX56" fmla="*/ 989966 w 3420938"/>
                    <a:gd name="connsiteY56" fmla="*/ 2286820 h 3855444"/>
                    <a:gd name="connsiteX57" fmla="*/ 1016126 w 3420938"/>
                    <a:gd name="connsiteY57" fmla="*/ 2093430 h 3855444"/>
                    <a:gd name="connsiteX58" fmla="*/ 983379 w 3420938"/>
                    <a:gd name="connsiteY58" fmla="*/ 2050915 h 3855444"/>
                    <a:gd name="connsiteX59" fmla="*/ 777637 w 3420938"/>
                    <a:gd name="connsiteY59" fmla="*/ 1856982 h 3855444"/>
                    <a:gd name="connsiteX60" fmla="*/ 702878 w 3420938"/>
                    <a:gd name="connsiteY60" fmla="*/ 2052336 h 3855444"/>
                    <a:gd name="connsiteX61" fmla="*/ 844530 w 3420938"/>
                    <a:gd name="connsiteY61" fmla="*/ 2335859 h 3855444"/>
                    <a:gd name="connsiteX62" fmla="*/ 881374 w 3420938"/>
                    <a:gd name="connsiteY62" fmla="*/ 2464399 h 3855444"/>
                    <a:gd name="connsiteX63" fmla="*/ 820410 w 3420938"/>
                    <a:gd name="connsiteY63" fmla="*/ 3081646 h 3855444"/>
                    <a:gd name="connsiteX64" fmla="*/ 716649 w 3420938"/>
                    <a:gd name="connsiteY64" fmla="*/ 2692540 h 3855444"/>
                    <a:gd name="connsiteX65" fmla="*/ 738946 w 3420938"/>
                    <a:gd name="connsiteY65" fmla="*/ 2394225 h 3855444"/>
                    <a:gd name="connsiteX66" fmla="*/ 609825 w 3420938"/>
                    <a:gd name="connsiteY66" fmla="*/ 2273270 h 3855444"/>
                    <a:gd name="connsiteX67" fmla="*/ 511314 w 3420938"/>
                    <a:gd name="connsiteY67" fmla="*/ 2412665 h 3855444"/>
                    <a:gd name="connsiteX68" fmla="*/ 563410 w 3420938"/>
                    <a:gd name="connsiteY68" fmla="*/ 2660618 h 3855444"/>
                    <a:gd name="connsiteX69" fmla="*/ 380664 w 3420938"/>
                    <a:gd name="connsiteY69" fmla="*/ 3619109 h 3855444"/>
                    <a:gd name="connsiteX70" fmla="*/ 378402 w 3420938"/>
                    <a:gd name="connsiteY70" fmla="*/ 2957848 h 3855444"/>
                    <a:gd name="connsiteX71" fmla="*/ 170298 w 3420938"/>
                    <a:gd name="connsiteY71" fmla="*/ 3802075 h 3855444"/>
                    <a:gd name="connsiteX72" fmla="*/ 171900 w 3420938"/>
                    <a:gd name="connsiteY72" fmla="*/ 3697732 h 3855444"/>
                    <a:gd name="connsiteX73" fmla="*/ 71199 w 3420938"/>
                    <a:gd name="connsiteY73" fmla="*/ 3855415 h 3855444"/>
                    <a:gd name="connsiteX74" fmla="*/ 114916 w 3420938"/>
                    <a:gd name="connsiteY74" fmla="*/ 3652556 h 3855444"/>
                    <a:gd name="connsiteX75" fmla="*/ 4010 w 3420938"/>
                    <a:gd name="connsiteY75"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5296 w 3420938"/>
                    <a:gd name="connsiteY29" fmla="*/ 1408489 h 3855444"/>
                    <a:gd name="connsiteX30" fmla="*/ 3420938 w 3420938"/>
                    <a:gd name="connsiteY30" fmla="*/ 2212642 h 3855444"/>
                    <a:gd name="connsiteX31" fmla="*/ 3229305 w 3420938"/>
                    <a:gd name="connsiteY31" fmla="*/ 1843262 h 3855444"/>
                    <a:gd name="connsiteX32" fmla="*/ 3181945 w 3420938"/>
                    <a:gd name="connsiteY32" fmla="*/ 1497175 h 3855444"/>
                    <a:gd name="connsiteX33" fmla="*/ 3070742 w 3420938"/>
                    <a:gd name="connsiteY33" fmla="*/ 1330668 h 3855444"/>
                    <a:gd name="connsiteX34" fmla="*/ 2882674 w 3420938"/>
                    <a:gd name="connsiteY34" fmla="*/ 1486310 h 3855444"/>
                    <a:gd name="connsiteX35" fmla="*/ 2409262 w 3420938"/>
                    <a:gd name="connsiteY35" fmla="*/ 2497987 h 3855444"/>
                    <a:gd name="connsiteX36" fmla="*/ 2752972 w 3420938"/>
                    <a:gd name="connsiteY36" fmla="*/ 1525221 h 3855444"/>
                    <a:gd name="connsiteX37" fmla="*/ 2422232 w 3420938"/>
                    <a:gd name="connsiteY37" fmla="*/ 1473340 h 3855444"/>
                    <a:gd name="connsiteX38" fmla="*/ 2487083 w 3420938"/>
                    <a:gd name="connsiteY38" fmla="*/ 1590072 h 3855444"/>
                    <a:gd name="connsiteX39" fmla="*/ 2441687 w 3420938"/>
                    <a:gd name="connsiteY39" fmla="*/ 1979178 h 3855444"/>
                    <a:gd name="connsiteX40" fmla="*/ 2376836 w 3420938"/>
                    <a:gd name="connsiteY40" fmla="*/ 1622498 h 3855444"/>
                    <a:gd name="connsiteX41" fmla="*/ 2091491 w 3420938"/>
                    <a:gd name="connsiteY41" fmla="*/ 1499281 h 3855444"/>
                    <a:gd name="connsiteX42" fmla="*/ 2123917 w 3420938"/>
                    <a:gd name="connsiteY42" fmla="*/ 1667893 h 3855444"/>
                    <a:gd name="connsiteX43" fmla="*/ 2331440 w 3420938"/>
                    <a:gd name="connsiteY43" fmla="*/ 2050515 h 3855444"/>
                    <a:gd name="connsiteX44" fmla="*/ 2054593 w 3420938"/>
                    <a:gd name="connsiteY44" fmla="*/ 1677631 h 3855444"/>
                    <a:gd name="connsiteX45" fmla="*/ 1651569 w 3420938"/>
                    <a:gd name="connsiteY45" fmla="*/ 1754592 h 3855444"/>
                    <a:gd name="connsiteX46" fmla="*/ 1462436 w 3420938"/>
                    <a:gd name="connsiteY46" fmla="*/ 1440915 h 3855444"/>
                    <a:gd name="connsiteX47" fmla="*/ 1336816 w 3420938"/>
                    <a:gd name="connsiteY47" fmla="*/ 1468896 h 3855444"/>
                    <a:gd name="connsiteX48" fmla="*/ 1424185 w 3420938"/>
                    <a:gd name="connsiteY48" fmla="*/ 1650182 h 3855444"/>
                    <a:gd name="connsiteX49" fmla="*/ 1450487 w 3420938"/>
                    <a:gd name="connsiteY49" fmla="*/ 1876283 h 3855444"/>
                    <a:gd name="connsiteX50" fmla="*/ 1455951 w 3420938"/>
                    <a:gd name="connsiteY50" fmla="*/ 2491502 h 3855444"/>
                    <a:gd name="connsiteX51" fmla="*/ 1280853 w 3420938"/>
                    <a:gd name="connsiteY51" fmla="*/ 2024574 h 3855444"/>
                    <a:gd name="connsiteX52" fmla="*/ 1274149 w 3420938"/>
                    <a:gd name="connsiteY52" fmla="*/ 1806846 h 3855444"/>
                    <a:gd name="connsiteX53" fmla="*/ 1054455 w 3420938"/>
                    <a:gd name="connsiteY53" fmla="*/ 1601803 h 3855444"/>
                    <a:gd name="connsiteX54" fmla="*/ 889344 w 3420938"/>
                    <a:gd name="connsiteY54" fmla="*/ 1710448 h 3855444"/>
                    <a:gd name="connsiteX55" fmla="*/ 1157636 w 3420938"/>
                    <a:gd name="connsiteY55" fmla="*/ 1953238 h 3855444"/>
                    <a:gd name="connsiteX56" fmla="*/ 1053874 w 3420938"/>
                    <a:gd name="connsiteY56" fmla="*/ 2783332 h 3855444"/>
                    <a:gd name="connsiteX57" fmla="*/ 989966 w 3420938"/>
                    <a:gd name="connsiteY57" fmla="*/ 2286820 h 3855444"/>
                    <a:gd name="connsiteX58" fmla="*/ 1016126 w 3420938"/>
                    <a:gd name="connsiteY58" fmla="*/ 2093430 h 3855444"/>
                    <a:gd name="connsiteX59" fmla="*/ 983379 w 3420938"/>
                    <a:gd name="connsiteY59" fmla="*/ 2050915 h 3855444"/>
                    <a:gd name="connsiteX60" fmla="*/ 777637 w 3420938"/>
                    <a:gd name="connsiteY60" fmla="*/ 1856982 h 3855444"/>
                    <a:gd name="connsiteX61" fmla="*/ 702878 w 3420938"/>
                    <a:gd name="connsiteY61" fmla="*/ 2052336 h 3855444"/>
                    <a:gd name="connsiteX62" fmla="*/ 844530 w 3420938"/>
                    <a:gd name="connsiteY62" fmla="*/ 2335859 h 3855444"/>
                    <a:gd name="connsiteX63" fmla="*/ 881374 w 3420938"/>
                    <a:gd name="connsiteY63" fmla="*/ 2464399 h 3855444"/>
                    <a:gd name="connsiteX64" fmla="*/ 820410 w 3420938"/>
                    <a:gd name="connsiteY64" fmla="*/ 3081646 h 3855444"/>
                    <a:gd name="connsiteX65" fmla="*/ 716649 w 3420938"/>
                    <a:gd name="connsiteY65" fmla="*/ 2692540 h 3855444"/>
                    <a:gd name="connsiteX66" fmla="*/ 738946 w 3420938"/>
                    <a:gd name="connsiteY66" fmla="*/ 2394225 h 3855444"/>
                    <a:gd name="connsiteX67" fmla="*/ 609825 w 3420938"/>
                    <a:gd name="connsiteY67" fmla="*/ 2273270 h 3855444"/>
                    <a:gd name="connsiteX68" fmla="*/ 511314 w 3420938"/>
                    <a:gd name="connsiteY68" fmla="*/ 2412665 h 3855444"/>
                    <a:gd name="connsiteX69" fmla="*/ 563410 w 3420938"/>
                    <a:gd name="connsiteY69" fmla="*/ 2660618 h 3855444"/>
                    <a:gd name="connsiteX70" fmla="*/ 380664 w 3420938"/>
                    <a:gd name="connsiteY70" fmla="*/ 3619109 h 3855444"/>
                    <a:gd name="connsiteX71" fmla="*/ 378402 w 3420938"/>
                    <a:gd name="connsiteY71" fmla="*/ 2957848 h 3855444"/>
                    <a:gd name="connsiteX72" fmla="*/ 170298 w 3420938"/>
                    <a:gd name="connsiteY72" fmla="*/ 3802075 h 3855444"/>
                    <a:gd name="connsiteX73" fmla="*/ 171900 w 3420938"/>
                    <a:gd name="connsiteY73" fmla="*/ 3697732 h 3855444"/>
                    <a:gd name="connsiteX74" fmla="*/ 71199 w 3420938"/>
                    <a:gd name="connsiteY74" fmla="*/ 3855415 h 3855444"/>
                    <a:gd name="connsiteX75" fmla="*/ 114916 w 3420938"/>
                    <a:gd name="connsiteY75" fmla="*/ 3652556 h 3855444"/>
                    <a:gd name="connsiteX76" fmla="*/ 4010 w 3420938"/>
                    <a:gd name="connsiteY76"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5296 w 3420938"/>
                    <a:gd name="connsiteY29" fmla="*/ 1408489 h 3855444"/>
                    <a:gd name="connsiteX30" fmla="*/ 3420938 w 3420938"/>
                    <a:gd name="connsiteY30" fmla="*/ 2212642 h 3855444"/>
                    <a:gd name="connsiteX31" fmla="*/ 3229305 w 3420938"/>
                    <a:gd name="connsiteY31" fmla="*/ 1843262 h 3855444"/>
                    <a:gd name="connsiteX32" fmla="*/ 3181945 w 3420938"/>
                    <a:gd name="connsiteY32" fmla="*/ 1497175 h 3855444"/>
                    <a:gd name="connsiteX33" fmla="*/ 2994238 w 3420938"/>
                    <a:gd name="connsiteY33" fmla="*/ 1357990 h 3855444"/>
                    <a:gd name="connsiteX34" fmla="*/ 2882674 w 3420938"/>
                    <a:gd name="connsiteY34" fmla="*/ 1486310 h 3855444"/>
                    <a:gd name="connsiteX35" fmla="*/ 2409262 w 3420938"/>
                    <a:gd name="connsiteY35" fmla="*/ 2497987 h 3855444"/>
                    <a:gd name="connsiteX36" fmla="*/ 2752972 w 3420938"/>
                    <a:gd name="connsiteY36" fmla="*/ 1525221 h 3855444"/>
                    <a:gd name="connsiteX37" fmla="*/ 2422232 w 3420938"/>
                    <a:gd name="connsiteY37" fmla="*/ 1473340 h 3855444"/>
                    <a:gd name="connsiteX38" fmla="*/ 2487083 w 3420938"/>
                    <a:gd name="connsiteY38" fmla="*/ 1590072 h 3855444"/>
                    <a:gd name="connsiteX39" fmla="*/ 2441687 w 3420938"/>
                    <a:gd name="connsiteY39" fmla="*/ 1979178 h 3855444"/>
                    <a:gd name="connsiteX40" fmla="*/ 2376836 w 3420938"/>
                    <a:gd name="connsiteY40" fmla="*/ 1622498 h 3855444"/>
                    <a:gd name="connsiteX41" fmla="*/ 2091491 w 3420938"/>
                    <a:gd name="connsiteY41" fmla="*/ 1499281 h 3855444"/>
                    <a:gd name="connsiteX42" fmla="*/ 2123917 w 3420938"/>
                    <a:gd name="connsiteY42" fmla="*/ 1667893 h 3855444"/>
                    <a:gd name="connsiteX43" fmla="*/ 2331440 w 3420938"/>
                    <a:gd name="connsiteY43" fmla="*/ 2050515 h 3855444"/>
                    <a:gd name="connsiteX44" fmla="*/ 2054593 w 3420938"/>
                    <a:gd name="connsiteY44" fmla="*/ 1677631 h 3855444"/>
                    <a:gd name="connsiteX45" fmla="*/ 1651569 w 3420938"/>
                    <a:gd name="connsiteY45" fmla="*/ 1754592 h 3855444"/>
                    <a:gd name="connsiteX46" fmla="*/ 1462436 w 3420938"/>
                    <a:gd name="connsiteY46" fmla="*/ 1440915 h 3855444"/>
                    <a:gd name="connsiteX47" fmla="*/ 1336816 w 3420938"/>
                    <a:gd name="connsiteY47" fmla="*/ 1468896 h 3855444"/>
                    <a:gd name="connsiteX48" fmla="*/ 1424185 w 3420938"/>
                    <a:gd name="connsiteY48" fmla="*/ 1650182 h 3855444"/>
                    <a:gd name="connsiteX49" fmla="*/ 1450487 w 3420938"/>
                    <a:gd name="connsiteY49" fmla="*/ 1876283 h 3855444"/>
                    <a:gd name="connsiteX50" fmla="*/ 1455951 w 3420938"/>
                    <a:gd name="connsiteY50" fmla="*/ 2491502 h 3855444"/>
                    <a:gd name="connsiteX51" fmla="*/ 1280853 w 3420938"/>
                    <a:gd name="connsiteY51" fmla="*/ 2024574 h 3855444"/>
                    <a:gd name="connsiteX52" fmla="*/ 1274149 w 3420938"/>
                    <a:gd name="connsiteY52" fmla="*/ 1806846 h 3855444"/>
                    <a:gd name="connsiteX53" fmla="*/ 1054455 w 3420938"/>
                    <a:gd name="connsiteY53" fmla="*/ 1601803 h 3855444"/>
                    <a:gd name="connsiteX54" fmla="*/ 889344 w 3420938"/>
                    <a:gd name="connsiteY54" fmla="*/ 1710448 h 3855444"/>
                    <a:gd name="connsiteX55" fmla="*/ 1157636 w 3420938"/>
                    <a:gd name="connsiteY55" fmla="*/ 1953238 h 3855444"/>
                    <a:gd name="connsiteX56" fmla="*/ 1053874 w 3420938"/>
                    <a:gd name="connsiteY56" fmla="*/ 2783332 h 3855444"/>
                    <a:gd name="connsiteX57" fmla="*/ 989966 w 3420938"/>
                    <a:gd name="connsiteY57" fmla="*/ 2286820 h 3855444"/>
                    <a:gd name="connsiteX58" fmla="*/ 1016126 w 3420938"/>
                    <a:gd name="connsiteY58" fmla="*/ 2093430 h 3855444"/>
                    <a:gd name="connsiteX59" fmla="*/ 983379 w 3420938"/>
                    <a:gd name="connsiteY59" fmla="*/ 2050915 h 3855444"/>
                    <a:gd name="connsiteX60" fmla="*/ 777637 w 3420938"/>
                    <a:gd name="connsiteY60" fmla="*/ 1856982 h 3855444"/>
                    <a:gd name="connsiteX61" fmla="*/ 702878 w 3420938"/>
                    <a:gd name="connsiteY61" fmla="*/ 2052336 h 3855444"/>
                    <a:gd name="connsiteX62" fmla="*/ 844530 w 3420938"/>
                    <a:gd name="connsiteY62" fmla="*/ 2335859 h 3855444"/>
                    <a:gd name="connsiteX63" fmla="*/ 881374 w 3420938"/>
                    <a:gd name="connsiteY63" fmla="*/ 2464399 h 3855444"/>
                    <a:gd name="connsiteX64" fmla="*/ 820410 w 3420938"/>
                    <a:gd name="connsiteY64" fmla="*/ 3081646 h 3855444"/>
                    <a:gd name="connsiteX65" fmla="*/ 716649 w 3420938"/>
                    <a:gd name="connsiteY65" fmla="*/ 2692540 h 3855444"/>
                    <a:gd name="connsiteX66" fmla="*/ 738946 w 3420938"/>
                    <a:gd name="connsiteY66" fmla="*/ 2394225 h 3855444"/>
                    <a:gd name="connsiteX67" fmla="*/ 609825 w 3420938"/>
                    <a:gd name="connsiteY67" fmla="*/ 2273270 h 3855444"/>
                    <a:gd name="connsiteX68" fmla="*/ 511314 w 3420938"/>
                    <a:gd name="connsiteY68" fmla="*/ 2412665 h 3855444"/>
                    <a:gd name="connsiteX69" fmla="*/ 563410 w 3420938"/>
                    <a:gd name="connsiteY69" fmla="*/ 2660618 h 3855444"/>
                    <a:gd name="connsiteX70" fmla="*/ 380664 w 3420938"/>
                    <a:gd name="connsiteY70" fmla="*/ 3619109 h 3855444"/>
                    <a:gd name="connsiteX71" fmla="*/ 378402 w 3420938"/>
                    <a:gd name="connsiteY71" fmla="*/ 2957848 h 3855444"/>
                    <a:gd name="connsiteX72" fmla="*/ 170298 w 3420938"/>
                    <a:gd name="connsiteY72" fmla="*/ 3802075 h 3855444"/>
                    <a:gd name="connsiteX73" fmla="*/ 171900 w 3420938"/>
                    <a:gd name="connsiteY73" fmla="*/ 3697732 h 3855444"/>
                    <a:gd name="connsiteX74" fmla="*/ 71199 w 3420938"/>
                    <a:gd name="connsiteY74" fmla="*/ 3855415 h 3855444"/>
                    <a:gd name="connsiteX75" fmla="*/ 114916 w 3420938"/>
                    <a:gd name="connsiteY75" fmla="*/ 3652556 h 3855444"/>
                    <a:gd name="connsiteX76" fmla="*/ 4010 w 3420938"/>
                    <a:gd name="connsiteY76"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5296 w 3420938"/>
                    <a:gd name="connsiteY29" fmla="*/ 1408489 h 3855444"/>
                    <a:gd name="connsiteX30" fmla="*/ 3420938 w 3420938"/>
                    <a:gd name="connsiteY30" fmla="*/ 2212642 h 3855444"/>
                    <a:gd name="connsiteX31" fmla="*/ 3229305 w 3420938"/>
                    <a:gd name="connsiteY31" fmla="*/ 1843262 h 3855444"/>
                    <a:gd name="connsiteX32" fmla="*/ 3181945 w 3420938"/>
                    <a:gd name="connsiteY32" fmla="*/ 1497175 h 3855444"/>
                    <a:gd name="connsiteX33" fmla="*/ 2994238 w 3420938"/>
                    <a:gd name="connsiteY33" fmla="*/ 1357990 h 3855444"/>
                    <a:gd name="connsiteX34" fmla="*/ 2882674 w 3420938"/>
                    <a:gd name="connsiteY34" fmla="*/ 1486310 h 3855444"/>
                    <a:gd name="connsiteX35" fmla="*/ 2409262 w 3420938"/>
                    <a:gd name="connsiteY35" fmla="*/ 2497987 h 3855444"/>
                    <a:gd name="connsiteX36" fmla="*/ 2752972 w 3420938"/>
                    <a:gd name="connsiteY36" fmla="*/ 1525221 h 3855444"/>
                    <a:gd name="connsiteX37" fmla="*/ 2422232 w 3420938"/>
                    <a:gd name="connsiteY37" fmla="*/ 1473340 h 3855444"/>
                    <a:gd name="connsiteX38" fmla="*/ 2487083 w 3420938"/>
                    <a:gd name="connsiteY38" fmla="*/ 1590072 h 3855444"/>
                    <a:gd name="connsiteX39" fmla="*/ 2441687 w 3420938"/>
                    <a:gd name="connsiteY39" fmla="*/ 1979178 h 3855444"/>
                    <a:gd name="connsiteX40" fmla="*/ 2376836 w 3420938"/>
                    <a:gd name="connsiteY40" fmla="*/ 1622498 h 3855444"/>
                    <a:gd name="connsiteX41" fmla="*/ 2091491 w 3420938"/>
                    <a:gd name="connsiteY41" fmla="*/ 1499281 h 3855444"/>
                    <a:gd name="connsiteX42" fmla="*/ 2123917 w 3420938"/>
                    <a:gd name="connsiteY42" fmla="*/ 1667893 h 3855444"/>
                    <a:gd name="connsiteX43" fmla="*/ 2331440 w 3420938"/>
                    <a:gd name="connsiteY43" fmla="*/ 2050515 h 3855444"/>
                    <a:gd name="connsiteX44" fmla="*/ 2054593 w 3420938"/>
                    <a:gd name="connsiteY44" fmla="*/ 1677631 h 3855444"/>
                    <a:gd name="connsiteX45" fmla="*/ 1651569 w 3420938"/>
                    <a:gd name="connsiteY45" fmla="*/ 1754592 h 3855444"/>
                    <a:gd name="connsiteX46" fmla="*/ 1462436 w 3420938"/>
                    <a:gd name="connsiteY46" fmla="*/ 1440915 h 3855444"/>
                    <a:gd name="connsiteX47" fmla="*/ 1336816 w 3420938"/>
                    <a:gd name="connsiteY47" fmla="*/ 1468896 h 3855444"/>
                    <a:gd name="connsiteX48" fmla="*/ 1424185 w 3420938"/>
                    <a:gd name="connsiteY48" fmla="*/ 1650182 h 3855444"/>
                    <a:gd name="connsiteX49" fmla="*/ 1450487 w 3420938"/>
                    <a:gd name="connsiteY49" fmla="*/ 1876283 h 3855444"/>
                    <a:gd name="connsiteX50" fmla="*/ 1455951 w 3420938"/>
                    <a:gd name="connsiteY50" fmla="*/ 2491502 h 3855444"/>
                    <a:gd name="connsiteX51" fmla="*/ 1280853 w 3420938"/>
                    <a:gd name="connsiteY51" fmla="*/ 2024574 h 3855444"/>
                    <a:gd name="connsiteX52" fmla="*/ 1274149 w 3420938"/>
                    <a:gd name="connsiteY52" fmla="*/ 1806846 h 3855444"/>
                    <a:gd name="connsiteX53" fmla="*/ 1054455 w 3420938"/>
                    <a:gd name="connsiteY53" fmla="*/ 1601803 h 3855444"/>
                    <a:gd name="connsiteX54" fmla="*/ 889344 w 3420938"/>
                    <a:gd name="connsiteY54" fmla="*/ 1710448 h 3855444"/>
                    <a:gd name="connsiteX55" fmla="*/ 1157636 w 3420938"/>
                    <a:gd name="connsiteY55" fmla="*/ 1953238 h 3855444"/>
                    <a:gd name="connsiteX56" fmla="*/ 1053874 w 3420938"/>
                    <a:gd name="connsiteY56" fmla="*/ 2783332 h 3855444"/>
                    <a:gd name="connsiteX57" fmla="*/ 989966 w 3420938"/>
                    <a:gd name="connsiteY57" fmla="*/ 2286820 h 3855444"/>
                    <a:gd name="connsiteX58" fmla="*/ 1016126 w 3420938"/>
                    <a:gd name="connsiteY58" fmla="*/ 2093430 h 3855444"/>
                    <a:gd name="connsiteX59" fmla="*/ 983379 w 3420938"/>
                    <a:gd name="connsiteY59" fmla="*/ 2050915 h 3855444"/>
                    <a:gd name="connsiteX60" fmla="*/ 777637 w 3420938"/>
                    <a:gd name="connsiteY60" fmla="*/ 1856982 h 3855444"/>
                    <a:gd name="connsiteX61" fmla="*/ 702878 w 3420938"/>
                    <a:gd name="connsiteY61" fmla="*/ 2052336 h 3855444"/>
                    <a:gd name="connsiteX62" fmla="*/ 844530 w 3420938"/>
                    <a:gd name="connsiteY62" fmla="*/ 2335859 h 3855444"/>
                    <a:gd name="connsiteX63" fmla="*/ 881374 w 3420938"/>
                    <a:gd name="connsiteY63" fmla="*/ 2464399 h 3855444"/>
                    <a:gd name="connsiteX64" fmla="*/ 820410 w 3420938"/>
                    <a:gd name="connsiteY64" fmla="*/ 3081646 h 3855444"/>
                    <a:gd name="connsiteX65" fmla="*/ 716649 w 3420938"/>
                    <a:gd name="connsiteY65" fmla="*/ 2692540 h 3855444"/>
                    <a:gd name="connsiteX66" fmla="*/ 738946 w 3420938"/>
                    <a:gd name="connsiteY66" fmla="*/ 2394225 h 3855444"/>
                    <a:gd name="connsiteX67" fmla="*/ 609825 w 3420938"/>
                    <a:gd name="connsiteY67" fmla="*/ 2273270 h 3855444"/>
                    <a:gd name="connsiteX68" fmla="*/ 511314 w 3420938"/>
                    <a:gd name="connsiteY68" fmla="*/ 2412665 h 3855444"/>
                    <a:gd name="connsiteX69" fmla="*/ 563410 w 3420938"/>
                    <a:gd name="connsiteY69" fmla="*/ 2660618 h 3855444"/>
                    <a:gd name="connsiteX70" fmla="*/ 380664 w 3420938"/>
                    <a:gd name="connsiteY70" fmla="*/ 3619109 h 3855444"/>
                    <a:gd name="connsiteX71" fmla="*/ 378402 w 3420938"/>
                    <a:gd name="connsiteY71" fmla="*/ 2957848 h 3855444"/>
                    <a:gd name="connsiteX72" fmla="*/ 170298 w 3420938"/>
                    <a:gd name="connsiteY72" fmla="*/ 3802075 h 3855444"/>
                    <a:gd name="connsiteX73" fmla="*/ 171900 w 3420938"/>
                    <a:gd name="connsiteY73" fmla="*/ 3697732 h 3855444"/>
                    <a:gd name="connsiteX74" fmla="*/ 71199 w 3420938"/>
                    <a:gd name="connsiteY74" fmla="*/ 3855415 h 3855444"/>
                    <a:gd name="connsiteX75" fmla="*/ 114916 w 3420938"/>
                    <a:gd name="connsiteY75" fmla="*/ 3652556 h 3855444"/>
                    <a:gd name="connsiteX76" fmla="*/ 4010 w 3420938"/>
                    <a:gd name="connsiteY76"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5296 w 3420938"/>
                    <a:gd name="connsiteY29" fmla="*/ 1408489 h 3855444"/>
                    <a:gd name="connsiteX30" fmla="*/ 3420938 w 3420938"/>
                    <a:gd name="connsiteY30" fmla="*/ 2212642 h 3855444"/>
                    <a:gd name="connsiteX31" fmla="*/ 3229305 w 3420938"/>
                    <a:gd name="connsiteY31" fmla="*/ 1843262 h 3855444"/>
                    <a:gd name="connsiteX32" fmla="*/ 3181945 w 3420938"/>
                    <a:gd name="connsiteY32" fmla="*/ 1497175 h 3855444"/>
                    <a:gd name="connsiteX33" fmla="*/ 2994238 w 3420938"/>
                    <a:gd name="connsiteY33" fmla="*/ 1357990 h 3855444"/>
                    <a:gd name="connsiteX34" fmla="*/ 2882674 w 3420938"/>
                    <a:gd name="connsiteY34" fmla="*/ 1486310 h 3855444"/>
                    <a:gd name="connsiteX35" fmla="*/ 2409262 w 3420938"/>
                    <a:gd name="connsiteY35" fmla="*/ 2497987 h 3855444"/>
                    <a:gd name="connsiteX36" fmla="*/ 2752972 w 3420938"/>
                    <a:gd name="connsiteY36" fmla="*/ 1525221 h 3855444"/>
                    <a:gd name="connsiteX37" fmla="*/ 2422232 w 3420938"/>
                    <a:gd name="connsiteY37" fmla="*/ 1473340 h 3855444"/>
                    <a:gd name="connsiteX38" fmla="*/ 2487083 w 3420938"/>
                    <a:gd name="connsiteY38" fmla="*/ 1590072 h 3855444"/>
                    <a:gd name="connsiteX39" fmla="*/ 2441687 w 3420938"/>
                    <a:gd name="connsiteY39" fmla="*/ 1979178 h 3855444"/>
                    <a:gd name="connsiteX40" fmla="*/ 2376836 w 3420938"/>
                    <a:gd name="connsiteY40" fmla="*/ 1622498 h 3855444"/>
                    <a:gd name="connsiteX41" fmla="*/ 2091491 w 3420938"/>
                    <a:gd name="connsiteY41" fmla="*/ 1499281 h 3855444"/>
                    <a:gd name="connsiteX42" fmla="*/ 2123917 w 3420938"/>
                    <a:gd name="connsiteY42" fmla="*/ 1667893 h 3855444"/>
                    <a:gd name="connsiteX43" fmla="*/ 2331440 w 3420938"/>
                    <a:gd name="connsiteY43" fmla="*/ 2050515 h 3855444"/>
                    <a:gd name="connsiteX44" fmla="*/ 2054593 w 3420938"/>
                    <a:gd name="connsiteY44" fmla="*/ 1677631 h 3855444"/>
                    <a:gd name="connsiteX45" fmla="*/ 1651569 w 3420938"/>
                    <a:gd name="connsiteY45" fmla="*/ 1754592 h 3855444"/>
                    <a:gd name="connsiteX46" fmla="*/ 1462436 w 3420938"/>
                    <a:gd name="connsiteY46" fmla="*/ 1440915 h 3855444"/>
                    <a:gd name="connsiteX47" fmla="*/ 1336816 w 3420938"/>
                    <a:gd name="connsiteY47" fmla="*/ 1468896 h 3855444"/>
                    <a:gd name="connsiteX48" fmla="*/ 1424185 w 3420938"/>
                    <a:gd name="connsiteY48" fmla="*/ 1650182 h 3855444"/>
                    <a:gd name="connsiteX49" fmla="*/ 1450487 w 3420938"/>
                    <a:gd name="connsiteY49" fmla="*/ 1876283 h 3855444"/>
                    <a:gd name="connsiteX50" fmla="*/ 1455951 w 3420938"/>
                    <a:gd name="connsiteY50" fmla="*/ 2491502 h 3855444"/>
                    <a:gd name="connsiteX51" fmla="*/ 1280853 w 3420938"/>
                    <a:gd name="connsiteY51" fmla="*/ 2024574 h 3855444"/>
                    <a:gd name="connsiteX52" fmla="*/ 1274149 w 3420938"/>
                    <a:gd name="connsiteY52" fmla="*/ 1806846 h 3855444"/>
                    <a:gd name="connsiteX53" fmla="*/ 1054455 w 3420938"/>
                    <a:gd name="connsiteY53" fmla="*/ 1601803 h 3855444"/>
                    <a:gd name="connsiteX54" fmla="*/ 889344 w 3420938"/>
                    <a:gd name="connsiteY54" fmla="*/ 1710448 h 3855444"/>
                    <a:gd name="connsiteX55" fmla="*/ 1157636 w 3420938"/>
                    <a:gd name="connsiteY55" fmla="*/ 1953238 h 3855444"/>
                    <a:gd name="connsiteX56" fmla="*/ 1053874 w 3420938"/>
                    <a:gd name="connsiteY56" fmla="*/ 2783332 h 3855444"/>
                    <a:gd name="connsiteX57" fmla="*/ 989966 w 3420938"/>
                    <a:gd name="connsiteY57" fmla="*/ 2286820 h 3855444"/>
                    <a:gd name="connsiteX58" fmla="*/ 1016126 w 3420938"/>
                    <a:gd name="connsiteY58" fmla="*/ 2093430 h 3855444"/>
                    <a:gd name="connsiteX59" fmla="*/ 983379 w 3420938"/>
                    <a:gd name="connsiteY59" fmla="*/ 2050915 h 3855444"/>
                    <a:gd name="connsiteX60" fmla="*/ 777637 w 3420938"/>
                    <a:gd name="connsiteY60" fmla="*/ 1856982 h 3855444"/>
                    <a:gd name="connsiteX61" fmla="*/ 702878 w 3420938"/>
                    <a:gd name="connsiteY61" fmla="*/ 2052336 h 3855444"/>
                    <a:gd name="connsiteX62" fmla="*/ 844530 w 3420938"/>
                    <a:gd name="connsiteY62" fmla="*/ 2335859 h 3855444"/>
                    <a:gd name="connsiteX63" fmla="*/ 881374 w 3420938"/>
                    <a:gd name="connsiteY63" fmla="*/ 2464399 h 3855444"/>
                    <a:gd name="connsiteX64" fmla="*/ 820410 w 3420938"/>
                    <a:gd name="connsiteY64" fmla="*/ 3081646 h 3855444"/>
                    <a:gd name="connsiteX65" fmla="*/ 716649 w 3420938"/>
                    <a:gd name="connsiteY65" fmla="*/ 2692540 h 3855444"/>
                    <a:gd name="connsiteX66" fmla="*/ 738946 w 3420938"/>
                    <a:gd name="connsiteY66" fmla="*/ 2394225 h 3855444"/>
                    <a:gd name="connsiteX67" fmla="*/ 609825 w 3420938"/>
                    <a:gd name="connsiteY67" fmla="*/ 2273270 h 3855444"/>
                    <a:gd name="connsiteX68" fmla="*/ 511314 w 3420938"/>
                    <a:gd name="connsiteY68" fmla="*/ 2412665 h 3855444"/>
                    <a:gd name="connsiteX69" fmla="*/ 563410 w 3420938"/>
                    <a:gd name="connsiteY69" fmla="*/ 2660618 h 3855444"/>
                    <a:gd name="connsiteX70" fmla="*/ 380664 w 3420938"/>
                    <a:gd name="connsiteY70" fmla="*/ 3619109 h 3855444"/>
                    <a:gd name="connsiteX71" fmla="*/ 378402 w 3420938"/>
                    <a:gd name="connsiteY71" fmla="*/ 2957848 h 3855444"/>
                    <a:gd name="connsiteX72" fmla="*/ 170298 w 3420938"/>
                    <a:gd name="connsiteY72" fmla="*/ 3802075 h 3855444"/>
                    <a:gd name="connsiteX73" fmla="*/ 171900 w 3420938"/>
                    <a:gd name="connsiteY73" fmla="*/ 3697732 h 3855444"/>
                    <a:gd name="connsiteX74" fmla="*/ 71199 w 3420938"/>
                    <a:gd name="connsiteY74" fmla="*/ 3855415 h 3855444"/>
                    <a:gd name="connsiteX75" fmla="*/ 114916 w 3420938"/>
                    <a:gd name="connsiteY75" fmla="*/ 3652556 h 3855444"/>
                    <a:gd name="connsiteX76" fmla="*/ 4010 w 3420938"/>
                    <a:gd name="connsiteY76"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420938 w 3420938"/>
                    <a:gd name="connsiteY30" fmla="*/ 2212642 h 3855444"/>
                    <a:gd name="connsiteX31" fmla="*/ 3229305 w 3420938"/>
                    <a:gd name="connsiteY31" fmla="*/ 1843262 h 3855444"/>
                    <a:gd name="connsiteX32" fmla="*/ 3181945 w 3420938"/>
                    <a:gd name="connsiteY32" fmla="*/ 1497175 h 3855444"/>
                    <a:gd name="connsiteX33" fmla="*/ 2994238 w 3420938"/>
                    <a:gd name="connsiteY33" fmla="*/ 1357990 h 3855444"/>
                    <a:gd name="connsiteX34" fmla="*/ 2882674 w 3420938"/>
                    <a:gd name="connsiteY34" fmla="*/ 1486310 h 3855444"/>
                    <a:gd name="connsiteX35" fmla="*/ 2409262 w 3420938"/>
                    <a:gd name="connsiteY35" fmla="*/ 2497987 h 3855444"/>
                    <a:gd name="connsiteX36" fmla="*/ 2752972 w 3420938"/>
                    <a:gd name="connsiteY36" fmla="*/ 1525221 h 3855444"/>
                    <a:gd name="connsiteX37" fmla="*/ 2422232 w 3420938"/>
                    <a:gd name="connsiteY37" fmla="*/ 1473340 h 3855444"/>
                    <a:gd name="connsiteX38" fmla="*/ 2487083 w 3420938"/>
                    <a:gd name="connsiteY38" fmla="*/ 1590072 h 3855444"/>
                    <a:gd name="connsiteX39" fmla="*/ 2441687 w 3420938"/>
                    <a:gd name="connsiteY39" fmla="*/ 1979178 h 3855444"/>
                    <a:gd name="connsiteX40" fmla="*/ 2376836 w 3420938"/>
                    <a:gd name="connsiteY40" fmla="*/ 1622498 h 3855444"/>
                    <a:gd name="connsiteX41" fmla="*/ 2091491 w 3420938"/>
                    <a:gd name="connsiteY41" fmla="*/ 1499281 h 3855444"/>
                    <a:gd name="connsiteX42" fmla="*/ 2123917 w 3420938"/>
                    <a:gd name="connsiteY42" fmla="*/ 1667893 h 3855444"/>
                    <a:gd name="connsiteX43" fmla="*/ 2331440 w 3420938"/>
                    <a:gd name="connsiteY43" fmla="*/ 2050515 h 3855444"/>
                    <a:gd name="connsiteX44" fmla="*/ 2054593 w 3420938"/>
                    <a:gd name="connsiteY44" fmla="*/ 1677631 h 3855444"/>
                    <a:gd name="connsiteX45" fmla="*/ 1651569 w 3420938"/>
                    <a:gd name="connsiteY45" fmla="*/ 1754592 h 3855444"/>
                    <a:gd name="connsiteX46" fmla="*/ 1462436 w 3420938"/>
                    <a:gd name="connsiteY46" fmla="*/ 1440915 h 3855444"/>
                    <a:gd name="connsiteX47" fmla="*/ 1336816 w 3420938"/>
                    <a:gd name="connsiteY47" fmla="*/ 1468896 h 3855444"/>
                    <a:gd name="connsiteX48" fmla="*/ 1424185 w 3420938"/>
                    <a:gd name="connsiteY48" fmla="*/ 1650182 h 3855444"/>
                    <a:gd name="connsiteX49" fmla="*/ 1450487 w 3420938"/>
                    <a:gd name="connsiteY49" fmla="*/ 1876283 h 3855444"/>
                    <a:gd name="connsiteX50" fmla="*/ 1455951 w 3420938"/>
                    <a:gd name="connsiteY50" fmla="*/ 2491502 h 3855444"/>
                    <a:gd name="connsiteX51" fmla="*/ 1280853 w 3420938"/>
                    <a:gd name="connsiteY51" fmla="*/ 2024574 h 3855444"/>
                    <a:gd name="connsiteX52" fmla="*/ 1274149 w 3420938"/>
                    <a:gd name="connsiteY52" fmla="*/ 1806846 h 3855444"/>
                    <a:gd name="connsiteX53" fmla="*/ 1054455 w 3420938"/>
                    <a:gd name="connsiteY53" fmla="*/ 1601803 h 3855444"/>
                    <a:gd name="connsiteX54" fmla="*/ 889344 w 3420938"/>
                    <a:gd name="connsiteY54" fmla="*/ 1710448 h 3855444"/>
                    <a:gd name="connsiteX55" fmla="*/ 1157636 w 3420938"/>
                    <a:gd name="connsiteY55" fmla="*/ 1953238 h 3855444"/>
                    <a:gd name="connsiteX56" fmla="*/ 1053874 w 3420938"/>
                    <a:gd name="connsiteY56" fmla="*/ 2783332 h 3855444"/>
                    <a:gd name="connsiteX57" fmla="*/ 989966 w 3420938"/>
                    <a:gd name="connsiteY57" fmla="*/ 2286820 h 3855444"/>
                    <a:gd name="connsiteX58" fmla="*/ 1016126 w 3420938"/>
                    <a:gd name="connsiteY58" fmla="*/ 2093430 h 3855444"/>
                    <a:gd name="connsiteX59" fmla="*/ 983379 w 3420938"/>
                    <a:gd name="connsiteY59" fmla="*/ 2050915 h 3855444"/>
                    <a:gd name="connsiteX60" fmla="*/ 777637 w 3420938"/>
                    <a:gd name="connsiteY60" fmla="*/ 1856982 h 3855444"/>
                    <a:gd name="connsiteX61" fmla="*/ 702878 w 3420938"/>
                    <a:gd name="connsiteY61" fmla="*/ 2052336 h 3855444"/>
                    <a:gd name="connsiteX62" fmla="*/ 844530 w 3420938"/>
                    <a:gd name="connsiteY62" fmla="*/ 2335859 h 3855444"/>
                    <a:gd name="connsiteX63" fmla="*/ 881374 w 3420938"/>
                    <a:gd name="connsiteY63" fmla="*/ 2464399 h 3855444"/>
                    <a:gd name="connsiteX64" fmla="*/ 820410 w 3420938"/>
                    <a:gd name="connsiteY64" fmla="*/ 3081646 h 3855444"/>
                    <a:gd name="connsiteX65" fmla="*/ 716649 w 3420938"/>
                    <a:gd name="connsiteY65" fmla="*/ 2692540 h 3855444"/>
                    <a:gd name="connsiteX66" fmla="*/ 738946 w 3420938"/>
                    <a:gd name="connsiteY66" fmla="*/ 2394225 h 3855444"/>
                    <a:gd name="connsiteX67" fmla="*/ 609825 w 3420938"/>
                    <a:gd name="connsiteY67" fmla="*/ 2273270 h 3855444"/>
                    <a:gd name="connsiteX68" fmla="*/ 511314 w 3420938"/>
                    <a:gd name="connsiteY68" fmla="*/ 2412665 h 3855444"/>
                    <a:gd name="connsiteX69" fmla="*/ 563410 w 3420938"/>
                    <a:gd name="connsiteY69" fmla="*/ 2660618 h 3855444"/>
                    <a:gd name="connsiteX70" fmla="*/ 380664 w 3420938"/>
                    <a:gd name="connsiteY70" fmla="*/ 3619109 h 3855444"/>
                    <a:gd name="connsiteX71" fmla="*/ 378402 w 3420938"/>
                    <a:gd name="connsiteY71" fmla="*/ 2957848 h 3855444"/>
                    <a:gd name="connsiteX72" fmla="*/ 170298 w 3420938"/>
                    <a:gd name="connsiteY72" fmla="*/ 3802075 h 3855444"/>
                    <a:gd name="connsiteX73" fmla="*/ 171900 w 3420938"/>
                    <a:gd name="connsiteY73" fmla="*/ 3697732 h 3855444"/>
                    <a:gd name="connsiteX74" fmla="*/ 71199 w 3420938"/>
                    <a:gd name="connsiteY74" fmla="*/ 3855415 h 3855444"/>
                    <a:gd name="connsiteX75" fmla="*/ 114916 w 3420938"/>
                    <a:gd name="connsiteY75" fmla="*/ 3652556 h 3855444"/>
                    <a:gd name="connsiteX76" fmla="*/ 4010 w 3420938"/>
                    <a:gd name="connsiteY76"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307630 w 3420938"/>
                    <a:gd name="connsiteY30" fmla="*/ 1876050 h 3855444"/>
                    <a:gd name="connsiteX31" fmla="*/ 3420938 w 3420938"/>
                    <a:gd name="connsiteY31" fmla="*/ 2212642 h 3855444"/>
                    <a:gd name="connsiteX32" fmla="*/ 3229305 w 3420938"/>
                    <a:gd name="connsiteY32" fmla="*/ 1843262 h 3855444"/>
                    <a:gd name="connsiteX33" fmla="*/ 3181945 w 3420938"/>
                    <a:gd name="connsiteY33" fmla="*/ 1497175 h 3855444"/>
                    <a:gd name="connsiteX34" fmla="*/ 2994238 w 3420938"/>
                    <a:gd name="connsiteY34" fmla="*/ 1357990 h 3855444"/>
                    <a:gd name="connsiteX35" fmla="*/ 2882674 w 3420938"/>
                    <a:gd name="connsiteY35" fmla="*/ 1486310 h 3855444"/>
                    <a:gd name="connsiteX36" fmla="*/ 2409262 w 3420938"/>
                    <a:gd name="connsiteY36" fmla="*/ 2497987 h 3855444"/>
                    <a:gd name="connsiteX37" fmla="*/ 2752972 w 3420938"/>
                    <a:gd name="connsiteY37" fmla="*/ 1525221 h 3855444"/>
                    <a:gd name="connsiteX38" fmla="*/ 2422232 w 3420938"/>
                    <a:gd name="connsiteY38" fmla="*/ 1473340 h 3855444"/>
                    <a:gd name="connsiteX39" fmla="*/ 2487083 w 3420938"/>
                    <a:gd name="connsiteY39" fmla="*/ 1590072 h 3855444"/>
                    <a:gd name="connsiteX40" fmla="*/ 2441687 w 3420938"/>
                    <a:gd name="connsiteY40" fmla="*/ 1979178 h 3855444"/>
                    <a:gd name="connsiteX41" fmla="*/ 2376836 w 3420938"/>
                    <a:gd name="connsiteY41" fmla="*/ 1622498 h 3855444"/>
                    <a:gd name="connsiteX42" fmla="*/ 2091491 w 3420938"/>
                    <a:gd name="connsiteY42" fmla="*/ 1499281 h 3855444"/>
                    <a:gd name="connsiteX43" fmla="*/ 2123917 w 3420938"/>
                    <a:gd name="connsiteY43" fmla="*/ 1667893 h 3855444"/>
                    <a:gd name="connsiteX44" fmla="*/ 2331440 w 3420938"/>
                    <a:gd name="connsiteY44" fmla="*/ 2050515 h 3855444"/>
                    <a:gd name="connsiteX45" fmla="*/ 2054593 w 3420938"/>
                    <a:gd name="connsiteY45" fmla="*/ 1677631 h 3855444"/>
                    <a:gd name="connsiteX46" fmla="*/ 1651569 w 3420938"/>
                    <a:gd name="connsiteY46" fmla="*/ 1754592 h 3855444"/>
                    <a:gd name="connsiteX47" fmla="*/ 1462436 w 3420938"/>
                    <a:gd name="connsiteY47" fmla="*/ 1440915 h 3855444"/>
                    <a:gd name="connsiteX48" fmla="*/ 1336816 w 3420938"/>
                    <a:gd name="connsiteY48" fmla="*/ 1468896 h 3855444"/>
                    <a:gd name="connsiteX49" fmla="*/ 1424185 w 3420938"/>
                    <a:gd name="connsiteY49" fmla="*/ 1650182 h 3855444"/>
                    <a:gd name="connsiteX50" fmla="*/ 1450487 w 3420938"/>
                    <a:gd name="connsiteY50" fmla="*/ 1876283 h 3855444"/>
                    <a:gd name="connsiteX51" fmla="*/ 1455951 w 3420938"/>
                    <a:gd name="connsiteY51" fmla="*/ 2491502 h 3855444"/>
                    <a:gd name="connsiteX52" fmla="*/ 1280853 w 3420938"/>
                    <a:gd name="connsiteY52" fmla="*/ 2024574 h 3855444"/>
                    <a:gd name="connsiteX53" fmla="*/ 1274149 w 3420938"/>
                    <a:gd name="connsiteY53" fmla="*/ 1806846 h 3855444"/>
                    <a:gd name="connsiteX54" fmla="*/ 1054455 w 3420938"/>
                    <a:gd name="connsiteY54" fmla="*/ 1601803 h 3855444"/>
                    <a:gd name="connsiteX55" fmla="*/ 889344 w 3420938"/>
                    <a:gd name="connsiteY55" fmla="*/ 1710448 h 3855444"/>
                    <a:gd name="connsiteX56" fmla="*/ 1157636 w 3420938"/>
                    <a:gd name="connsiteY56" fmla="*/ 1953238 h 3855444"/>
                    <a:gd name="connsiteX57" fmla="*/ 1053874 w 3420938"/>
                    <a:gd name="connsiteY57" fmla="*/ 2783332 h 3855444"/>
                    <a:gd name="connsiteX58" fmla="*/ 989966 w 3420938"/>
                    <a:gd name="connsiteY58" fmla="*/ 2286820 h 3855444"/>
                    <a:gd name="connsiteX59" fmla="*/ 1016126 w 3420938"/>
                    <a:gd name="connsiteY59" fmla="*/ 2093430 h 3855444"/>
                    <a:gd name="connsiteX60" fmla="*/ 983379 w 3420938"/>
                    <a:gd name="connsiteY60" fmla="*/ 2050915 h 3855444"/>
                    <a:gd name="connsiteX61" fmla="*/ 777637 w 3420938"/>
                    <a:gd name="connsiteY61" fmla="*/ 1856982 h 3855444"/>
                    <a:gd name="connsiteX62" fmla="*/ 702878 w 3420938"/>
                    <a:gd name="connsiteY62" fmla="*/ 2052336 h 3855444"/>
                    <a:gd name="connsiteX63" fmla="*/ 844530 w 3420938"/>
                    <a:gd name="connsiteY63" fmla="*/ 2335859 h 3855444"/>
                    <a:gd name="connsiteX64" fmla="*/ 881374 w 3420938"/>
                    <a:gd name="connsiteY64" fmla="*/ 2464399 h 3855444"/>
                    <a:gd name="connsiteX65" fmla="*/ 820410 w 3420938"/>
                    <a:gd name="connsiteY65" fmla="*/ 3081646 h 3855444"/>
                    <a:gd name="connsiteX66" fmla="*/ 716649 w 3420938"/>
                    <a:gd name="connsiteY66" fmla="*/ 2692540 h 3855444"/>
                    <a:gd name="connsiteX67" fmla="*/ 738946 w 3420938"/>
                    <a:gd name="connsiteY67" fmla="*/ 2394225 h 3855444"/>
                    <a:gd name="connsiteX68" fmla="*/ 609825 w 3420938"/>
                    <a:gd name="connsiteY68" fmla="*/ 2273270 h 3855444"/>
                    <a:gd name="connsiteX69" fmla="*/ 511314 w 3420938"/>
                    <a:gd name="connsiteY69" fmla="*/ 2412665 h 3855444"/>
                    <a:gd name="connsiteX70" fmla="*/ 563410 w 3420938"/>
                    <a:gd name="connsiteY70" fmla="*/ 2660618 h 3855444"/>
                    <a:gd name="connsiteX71" fmla="*/ 380664 w 3420938"/>
                    <a:gd name="connsiteY71" fmla="*/ 3619109 h 3855444"/>
                    <a:gd name="connsiteX72" fmla="*/ 378402 w 3420938"/>
                    <a:gd name="connsiteY72" fmla="*/ 2957848 h 3855444"/>
                    <a:gd name="connsiteX73" fmla="*/ 170298 w 3420938"/>
                    <a:gd name="connsiteY73" fmla="*/ 3802075 h 3855444"/>
                    <a:gd name="connsiteX74" fmla="*/ 171900 w 3420938"/>
                    <a:gd name="connsiteY74" fmla="*/ 3697732 h 3855444"/>
                    <a:gd name="connsiteX75" fmla="*/ 71199 w 3420938"/>
                    <a:gd name="connsiteY75" fmla="*/ 3855415 h 3855444"/>
                    <a:gd name="connsiteX76" fmla="*/ 114916 w 3420938"/>
                    <a:gd name="connsiteY76" fmla="*/ 3652556 h 3855444"/>
                    <a:gd name="connsiteX77" fmla="*/ 4010 w 3420938"/>
                    <a:gd name="connsiteY77"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307630 w 3420938"/>
                    <a:gd name="connsiteY30" fmla="*/ 1876050 h 3855444"/>
                    <a:gd name="connsiteX31" fmla="*/ 3420938 w 3420938"/>
                    <a:gd name="connsiteY31" fmla="*/ 2212642 h 3855444"/>
                    <a:gd name="connsiteX32" fmla="*/ 3229305 w 3420938"/>
                    <a:gd name="connsiteY32" fmla="*/ 1843262 h 3855444"/>
                    <a:gd name="connsiteX33" fmla="*/ 3181945 w 3420938"/>
                    <a:gd name="connsiteY33" fmla="*/ 1497175 h 3855444"/>
                    <a:gd name="connsiteX34" fmla="*/ 2999702 w 3420938"/>
                    <a:gd name="connsiteY34" fmla="*/ 1368919 h 3855444"/>
                    <a:gd name="connsiteX35" fmla="*/ 2882674 w 3420938"/>
                    <a:gd name="connsiteY35" fmla="*/ 1486310 h 3855444"/>
                    <a:gd name="connsiteX36" fmla="*/ 2409262 w 3420938"/>
                    <a:gd name="connsiteY36" fmla="*/ 2497987 h 3855444"/>
                    <a:gd name="connsiteX37" fmla="*/ 2752972 w 3420938"/>
                    <a:gd name="connsiteY37" fmla="*/ 1525221 h 3855444"/>
                    <a:gd name="connsiteX38" fmla="*/ 2422232 w 3420938"/>
                    <a:gd name="connsiteY38" fmla="*/ 1473340 h 3855444"/>
                    <a:gd name="connsiteX39" fmla="*/ 2487083 w 3420938"/>
                    <a:gd name="connsiteY39" fmla="*/ 1590072 h 3855444"/>
                    <a:gd name="connsiteX40" fmla="*/ 2441687 w 3420938"/>
                    <a:gd name="connsiteY40" fmla="*/ 1979178 h 3855444"/>
                    <a:gd name="connsiteX41" fmla="*/ 2376836 w 3420938"/>
                    <a:gd name="connsiteY41" fmla="*/ 1622498 h 3855444"/>
                    <a:gd name="connsiteX42" fmla="*/ 2091491 w 3420938"/>
                    <a:gd name="connsiteY42" fmla="*/ 1499281 h 3855444"/>
                    <a:gd name="connsiteX43" fmla="*/ 2123917 w 3420938"/>
                    <a:gd name="connsiteY43" fmla="*/ 1667893 h 3855444"/>
                    <a:gd name="connsiteX44" fmla="*/ 2331440 w 3420938"/>
                    <a:gd name="connsiteY44" fmla="*/ 2050515 h 3855444"/>
                    <a:gd name="connsiteX45" fmla="*/ 2054593 w 3420938"/>
                    <a:gd name="connsiteY45" fmla="*/ 1677631 h 3855444"/>
                    <a:gd name="connsiteX46" fmla="*/ 1651569 w 3420938"/>
                    <a:gd name="connsiteY46" fmla="*/ 1754592 h 3855444"/>
                    <a:gd name="connsiteX47" fmla="*/ 1462436 w 3420938"/>
                    <a:gd name="connsiteY47" fmla="*/ 1440915 h 3855444"/>
                    <a:gd name="connsiteX48" fmla="*/ 1336816 w 3420938"/>
                    <a:gd name="connsiteY48" fmla="*/ 1468896 h 3855444"/>
                    <a:gd name="connsiteX49" fmla="*/ 1424185 w 3420938"/>
                    <a:gd name="connsiteY49" fmla="*/ 1650182 h 3855444"/>
                    <a:gd name="connsiteX50" fmla="*/ 1450487 w 3420938"/>
                    <a:gd name="connsiteY50" fmla="*/ 1876283 h 3855444"/>
                    <a:gd name="connsiteX51" fmla="*/ 1455951 w 3420938"/>
                    <a:gd name="connsiteY51" fmla="*/ 2491502 h 3855444"/>
                    <a:gd name="connsiteX52" fmla="*/ 1280853 w 3420938"/>
                    <a:gd name="connsiteY52" fmla="*/ 2024574 h 3855444"/>
                    <a:gd name="connsiteX53" fmla="*/ 1274149 w 3420938"/>
                    <a:gd name="connsiteY53" fmla="*/ 1806846 h 3855444"/>
                    <a:gd name="connsiteX54" fmla="*/ 1054455 w 3420938"/>
                    <a:gd name="connsiteY54" fmla="*/ 1601803 h 3855444"/>
                    <a:gd name="connsiteX55" fmla="*/ 889344 w 3420938"/>
                    <a:gd name="connsiteY55" fmla="*/ 1710448 h 3855444"/>
                    <a:gd name="connsiteX56" fmla="*/ 1157636 w 3420938"/>
                    <a:gd name="connsiteY56" fmla="*/ 1953238 h 3855444"/>
                    <a:gd name="connsiteX57" fmla="*/ 1053874 w 3420938"/>
                    <a:gd name="connsiteY57" fmla="*/ 2783332 h 3855444"/>
                    <a:gd name="connsiteX58" fmla="*/ 989966 w 3420938"/>
                    <a:gd name="connsiteY58" fmla="*/ 2286820 h 3855444"/>
                    <a:gd name="connsiteX59" fmla="*/ 1016126 w 3420938"/>
                    <a:gd name="connsiteY59" fmla="*/ 2093430 h 3855444"/>
                    <a:gd name="connsiteX60" fmla="*/ 983379 w 3420938"/>
                    <a:gd name="connsiteY60" fmla="*/ 2050915 h 3855444"/>
                    <a:gd name="connsiteX61" fmla="*/ 777637 w 3420938"/>
                    <a:gd name="connsiteY61" fmla="*/ 1856982 h 3855444"/>
                    <a:gd name="connsiteX62" fmla="*/ 702878 w 3420938"/>
                    <a:gd name="connsiteY62" fmla="*/ 2052336 h 3855444"/>
                    <a:gd name="connsiteX63" fmla="*/ 844530 w 3420938"/>
                    <a:gd name="connsiteY63" fmla="*/ 2335859 h 3855444"/>
                    <a:gd name="connsiteX64" fmla="*/ 881374 w 3420938"/>
                    <a:gd name="connsiteY64" fmla="*/ 2464399 h 3855444"/>
                    <a:gd name="connsiteX65" fmla="*/ 820410 w 3420938"/>
                    <a:gd name="connsiteY65" fmla="*/ 3081646 h 3855444"/>
                    <a:gd name="connsiteX66" fmla="*/ 716649 w 3420938"/>
                    <a:gd name="connsiteY66" fmla="*/ 2692540 h 3855444"/>
                    <a:gd name="connsiteX67" fmla="*/ 738946 w 3420938"/>
                    <a:gd name="connsiteY67" fmla="*/ 2394225 h 3855444"/>
                    <a:gd name="connsiteX68" fmla="*/ 609825 w 3420938"/>
                    <a:gd name="connsiteY68" fmla="*/ 2273270 h 3855444"/>
                    <a:gd name="connsiteX69" fmla="*/ 511314 w 3420938"/>
                    <a:gd name="connsiteY69" fmla="*/ 2412665 h 3855444"/>
                    <a:gd name="connsiteX70" fmla="*/ 563410 w 3420938"/>
                    <a:gd name="connsiteY70" fmla="*/ 2660618 h 3855444"/>
                    <a:gd name="connsiteX71" fmla="*/ 380664 w 3420938"/>
                    <a:gd name="connsiteY71" fmla="*/ 3619109 h 3855444"/>
                    <a:gd name="connsiteX72" fmla="*/ 378402 w 3420938"/>
                    <a:gd name="connsiteY72" fmla="*/ 2957848 h 3855444"/>
                    <a:gd name="connsiteX73" fmla="*/ 170298 w 3420938"/>
                    <a:gd name="connsiteY73" fmla="*/ 3802075 h 3855444"/>
                    <a:gd name="connsiteX74" fmla="*/ 171900 w 3420938"/>
                    <a:gd name="connsiteY74" fmla="*/ 3697732 h 3855444"/>
                    <a:gd name="connsiteX75" fmla="*/ 71199 w 3420938"/>
                    <a:gd name="connsiteY75" fmla="*/ 3855415 h 3855444"/>
                    <a:gd name="connsiteX76" fmla="*/ 114916 w 3420938"/>
                    <a:gd name="connsiteY76" fmla="*/ 3652556 h 3855444"/>
                    <a:gd name="connsiteX77" fmla="*/ 4010 w 3420938"/>
                    <a:gd name="connsiteY77"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307630 w 3420938"/>
                    <a:gd name="connsiteY30" fmla="*/ 1876050 h 3855444"/>
                    <a:gd name="connsiteX31" fmla="*/ 3420938 w 3420938"/>
                    <a:gd name="connsiteY31" fmla="*/ 2212642 h 3855444"/>
                    <a:gd name="connsiteX32" fmla="*/ 3229305 w 3420938"/>
                    <a:gd name="connsiteY32" fmla="*/ 1843262 h 3855444"/>
                    <a:gd name="connsiteX33" fmla="*/ 3181945 w 3420938"/>
                    <a:gd name="connsiteY33" fmla="*/ 1497175 h 3855444"/>
                    <a:gd name="connsiteX34" fmla="*/ 2999702 w 3420938"/>
                    <a:gd name="connsiteY34" fmla="*/ 1368919 h 3855444"/>
                    <a:gd name="connsiteX35" fmla="*/ 2851708 w 3420938"/>
                    <a:gd name="connsiteY35" fmla="*/ 1493596 h 3855444"/>
                    <a:gd name="connsiteX36" fmla="*/ 2409262 w 3420938"/>
                    <a:gd name="connsiteY36" fmla="*/ 2497987 h 3855444"/>
                    <a:gd name="connsiteX37" fmla="*/ 2752972 w 3420938"/>
                    <a:gd name="connsiteY37" fmla="*/ 1525221 h 3855444"/>
                    <a:gd name="connsiteX38" fmla="*/ 2422232 w 3420938"/>
                    <a:gd name="connsiteY38" fmla="*/ 1473340 h 3855444"/>
                    <a:gd name="connsiteX39" fmla="*/ 2487083 w 3420938"/>
                    <a:gd name="connsiteY39" fmla="*/ 1590072 h 3855444"/>
                    <a:gd name="connsiteX40" fmla="*/ 2441687 w 3420938"/>
                    <a:gd name="connsiteY40" fmla="*/ 1979178 h 3855444"/>
                    <a:gd name="connsiteX41" fmla="*/ 2376836 w 3420938"/>
                    <a:gd name="connsiteY41" fmla="*/ 1622498 h 3855444"/>
                    <a:gd name="connsiteX42" fmla="*/ 2091491 w 3420938"/>
                    <a:gd name="connsiteY42" fmla="*/ 1499281 h 3855444"/>
                    <a:gd name="connsiteX43" fmla="*/ 2123917 w 3420938"/>
                    <a:gd name="connsiteY43" fmla="*/ 1667893 h 3855444"/>
                    <a:gd name="connsiteX44" fmla="*/ 2331440 w 3420938"/>
                    <a:gd name="connsiteY44" fmla="*/ 2050515 h 3855444"/>
                    <a:gd name="connsiteX45" fmla="*/ 2054593 w 3420938"/>
                    <a:gd name="connsiteY45" fmla="*/ 1677631 h 3855444"/>
                    <a:gd name="connsiteX46" fmla="*/ 1651569 w 3420938"/>
                    <a:gd name="connsiteY46" fmla="*/ 1754592 h 3855444"/>
                    <a:gd name="connsiteX47" fmla="*/ 1462436 w 3420938"/>
                    <a:gd name="connsiteY47" fmla="*/ 1440915 h 3855444"/>
                    <a:gd name="connsiteX48" fmla="*/ 1336816 w 3420938"/>
                    <a:gd name="connsiteY48" fmla="*/ 1468896 h 3855444"/>
                    <a:gd name="connsiteX49" fmla="*/ 1424185 w 3420938"/>
                    <a:gd name="connsiteY49" fmla="*/ 1650182 h 3855444"/>
                    <a:gd name="connsiteX50" fmla="*/ 1450487 w 3420938"/>
                    <a:gd name="connsiteY50" fmla="*/ 1876283 h 3855444"/>
                    <a:gd name="connsiteX51" fmla="*/ 1455951 w 3420938"/>
                    <a:gd name="connsiteY51" fmla="*/ 2491502 h 3855444"/>
                    <a:gd name="connsiteX52" fmla="*/ 1280853 w 3420938"/>
                    <a:gd name="connsiteY52" fmla="*/ 2024574 h 3855444"/>
                    <a:gd name="connsiteX53" fmla="*/ 1274149 w 3420938"/>
                    <a:gd name="connsiteY53" fmla="*/ 1806846 h 3855444"/>
                    <a:gd name="connsiteX54" fmla="*/ 1054455 w 3420938"/>
                    <a:gd name="connsiteY54" fmla="*/ 1601803 h 3855444"/>
                    <a:gd name="connsiteX55" fmla="*/ 889344 w 3420938"/>
                    <a:gd name="connsiteY55" fmla="*/ 1710448 h 3855444"/>
                    <a:gd name="connsiteX56" fmla="*/ 1157636 w 3420938"/>
                    <a:gd name="connsiteY56" fmla="*/ 1953238 h 3855444"/>
                    <a:gd name="connsiteX57" fmla="*/ 1053874 w 3420938"/>
                    <a:gd name="connsiteY57" fmla="*/ 2783332 h 3855444"/>
                    <a:gd name="connsiteX58" fmla="*/ 989966 w 3420938"/>
                    <a:gd name="connsiteY58" fmla="*/ 2286820 h 3855444"/>
                    <a:gd name="connsiteX59" fmla="*/ 1016126 w 3420938"/>
                    <a:gd name="connsiteY59" fmla="*/ 2093430 h 3855444"/>
                    <a:gd name="connsiteX60" fmla="*/ 983379 w 3420938"/>
                    <a:gd name="connsiteY60" fmla="*/ 2050915 h 3855444"/>
                    <a:gd name="connsiteX61" fmla="*/ 777637 w 3420938"/>
                    <a:gd name="connsiteY61" fmla="*/ 1856982 h 3855444"/>
                    <a:gd name="connsiteX62" fmla="*/ 702878 w 3420938"/>
                    <a:gd name="connsiteY62" fmla="*/ 2052336 h 3855444"/>
                    <a:gd name="connsiteX63" fmla="*/ 844530 w 3420938"/>
                    <a:gd name="connsiteY63" fmla="*/ 2335859 h 3855444"/>
                    <a:gd name="connsiteX64" fmla="*/ 881374 w 3420938"/>
                    <a:gd name="connsiteY64" fmla="*/ 2464399 h 3855444"/>
                    <a:gd name="connsiteX65" fmla="*/ 820410 w 3420938"/>
                    <a:gd name="connsiteY65" fmla="*/ 3081646 h 3855444"/>
                    <a:gd name="connsiteX66" fmla="*/ 716649 w 3420938"/>
                    <a:gd name="connsiteY66" fmla="*/ 2692540 h 3855444"/>
                    <a:gd name="connsiteX67" fmla="*/ 738946 w 3420938"/>
                    <a:gd name="connsiteY67" fmla="*/ 2394225 h 3855444"/>
                    <a:gd name="connsiteX68" fmla="*/ 609825 w 3420938"/>
                    <a:gd name="connsiteY68" fmla="*/ 2273270 h 3855444"/>
                    <a:gd name="connsiteX69" fmla="*/ 511314 w 3420938"/>
                    <a:gd name="connsiteY69" fmla="*/ 2412665 h 3855444"/>
                    <a:gd name="connsiteX70" fmla="*/ 563410 w 3420938"/>
                    <a:gd name="connsiteY70" fmla="*/ 2660618 h 3855444"/>
                    <a:gd name="connsiteX71" fmla="*/ 380664 w 3420938"/>
                    <a:gd name="connsiteY71" fmla="*/ 3619109 h 3855444"/>
                    <a:gd name="connsiteX72" fmla="*/ 378402 w 3420938"/>
                    <a:gd name="connsiteY72" fmla="*/ 2957848 h 3855444"/>
                    <a:gd name="connsiteX73" fmla="*/ 170298 w 3420938"/>
                    <a:gd name="connsiteY73" fmla="*/ 3802075 h 3855444"/>
                    <a:gd name="connsiteX74" fmla="*/ 171900 w 3420938"/>
                    <a:gd name="connsiteY74" fmla="*/ 3697732 h 3855444"/>
                    <a:gd name="connsiteX75" fmla="*/ 71199 w 3420938"/>
                    <a:gd name="connsiteY75" fmla="*/ 3855415 h 3855444"/>
                    <a:gd name="connsiteX76" fmla="*/ 114916 w 3420938"/>
                    <a:gd name="connsiteY76" fmla="*/ 3652556 h 3855444"/>
                    <a:gd name="connsiteX77" fmla="*/ 4010 w 3420938"/>
                    <a:gd name="connsiteY77"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307630 w 3420938"/>
                    <a:gd name="connsiteY30" fmla="*/ 1876050 h 3855444"/>
                    <a:gd name="connsiteX31" fmla="*/ 3420938 w 3420938"/>
                    <a:gd name="connsiteY31" fmla="*/ 2212642 h 3855444"/>
                    <a:gd name="connsiteX32" fmla="*/ 3229305 w 3420938"/>
                    <a:gd name="connsiteY32" fmla="*/ 1843262 h 3855444"/>
                    <a:gd name="connsiteX33" fmla="*/ 3181945 w 3420938"/>
                    <a:gd name="connsiteY33" fmla="*/ 1497175 h 3855444"/>
                    <a:gd name="connsiteX34" fmla="*/ 2999702 w 3420938"/>
                    <a:gd name="connsiteY34" fmla="*/ 1368919 h 3855444"/>
                    <a:gd name="connsiteX35" fmla="*/ 2851708 w 3420938"/>
                    <a:gd name="connsiteY35" fmla="*/ 1493596 h 3855444"/>
                    <a:gd name="connsiteX36" fmla="*/ 2409262 w 3420938"/>
                    <a:gd name="connsiteY36" fmla="*/ 2497987 h 3855444"/>
                    <a:gd name="connsiteX37" fmla="*/ 2752972 w 3420938"/>
                    <a:gd name="connsiteY37" fmla="*/ 1525221 h 3855444"/>
                    <a:gd name="connsiteX38" fmla="*/ 2422232 w 3420938"/>
                    <a:gd name="connsiteY38" fmla="*/ 1473340 h 3855444"/>
                    <a:gd name="connsiteX39" fmla="*/ 2487083 w 3420938"/>
                    <a:gd name="connsiteY39" fmla="*/ 1590072 h 3855444"/>
                    <a:gd name="connsiteX40" fmla="*/ 2441687 w 3420938"/>
                    <a:gd name="connsiteY40" fmla="*/ 1979178 h 3855444"/>
                    <a:gd name="connsiteX41" fmla="*/ 2376836 w 3420938"/>
                    <a:gd name="connsiteY41" fmla="*/ 1622498 h 3855444"/>
                    <a:gd name="connsiteX42" fmla="*/ 2091491 w 3420938"/>
                    <a:gd name="connsiteY42" fmla="*/ 1499281 h 3855444"/>
                    <a:gd name="connsiteX43" fmla="*/ 2123917 w 3420938"/>
                    <a:gd name="connsiteY43" fmla="*/ 1667893 h 3855444"/>
                    <a:gd name="connsiteX44" fmla="*/ 2331440 w 3420938"/>
                    <a:gd name="connsiteY44" fmla="*/ 2050515 h 3855444"/>
                    <a:gd name="connsiteX45" fmla="*/ 2054593 w 3420938"/>
                    <a:gd name="connsiteY45" fmla="*/ 1677631 h 3855444"/>
                    <a:gd name="connsiteX46" fmla="*/ 1651569 w 3420938"/>
                    <a:gd name="connsiteY46" fmla="*/ 1754592 h 3855444"/>
                    <a:gd name="connsiteX47" fmla="*/ 1462436 w 3420938"/>
                    <a:gd name="connsiteY47" fmla="*/ 1440915 h 3855444"/>
                    <a:gd name="connsiteX48" fmla="*/ 1336816 w 3420938"/>
                    <a:gd name="connsiteY48" fmla="*/ 1468896 h 3855444"/>
                    <a:gd name="connsiteX49" fmla="*/ 1424185 w 3420938"/>
                    <a:gd name="connsiteY49" fmla="*/ 1650182 h 3855444"/>
                    <a:gd name="connsiteX50" fmla="*/ 1450487 w 3420938"/>
                    <a:gd name="connsiteY50" fmla="*/ 1876283 h 3855444"/>
                    <a:gd name="connsiteX51" fmla="*/ 1455951 w 3420938"/>
                    <a:gd name="connsiteY51" fmla="*/ 2491502 h 3855444"/>
                    <a:gd name="connsiteX52" fmla="*/ 1280853 w 3420938"/>
                    <a:gd name="connsiteY52" fmla="*/ 2024574 h 3855444"/>
                    <a:gd name="connsiteX53" fmla="*/ 1274149 w 3420938"/>
                    <a:gd name="connsiteY53" fmla="*/ 1806846 h 3855444"/>
                    <a:gd name="connsiteX54" fmla="*/ 1054455 w 3420938"/>
                    <a:gd name="connsiteY54" fmla="*/ 1601803 h 3855444"/>
                    <a:gd name="connsiteX55" fmla="*/ 889344 w 3420938"/>
                    <a:gd name="connsiteY55" fmla="*/ 1710448 h 3855444"/>
                    <a:gd name="connsiteX56" fmla="*/ 1157636 w 3420938"/>
                    <a:gd name="connsiteY56" fmla="*/ 1953238 h 3855444"/>
                    <a:gd name="connsiteX57" fmla="*/ 1053874 w 3420938"/>
                    <a:gd name="connsiteY57" fmla="*/ 2783332 h 3855444"/>
                    <a:gd name="connsiteX58" fmla="*/ 989966 w 3420938"/>
                    <a:gd name="connsiteY58" fmla="*/ 2286820 h 3855444"/>
                    <a:gd name="connsiteX59" fmla="*/ 1016126 w 3420938"/>
                    <a:gd name="connsiteY59" fmla="*/ 2093430 h 3855444"/>
                    <a:gd name="connsiteX60" fmla="*/ 983379 w 3420938"/>
                    <a:gd name="connsiteY60" fmla="*/ 2050915 h 3855444"/>
                    <a:gd name="connsiteX61" fmla="*/ 777637 w 3420938"/>
                    <a:gd name="connsiteY61" fmla="*/ 1856982 h 3855444"/>
                    <a:gd name="connsiteX62" fmla="*/ 702878 w 3420938"/>
                    <a:gd name="connsiteY62" fmla="*/ 2052336 h 3855444"/>
                    <a:gd name="connsiteX63" fmla="*/ 844530 w 3420938"/>
                    <a:gd name="connsiteY63" fmla="*/ 2335859 h 3855444"/>
                    <a:gd name="connsiteX64" fmla="*/ 881374 w 3420938"/>
                    <a:gd name="connsiteY64" fmla="*/ 2464399 h 3855444"/>
                    <a:gd name="connsiteX65" fmla="*/ 820410 w 3420938"/>
                    <a:gd name="connsiteY65" fmla="*/ 3081646 h 3855444"/>
                    <a:gd name="connsiteX66" fmla="*/ 716649 w 3420938"/>
                    <a:gd name="connsiteY66" fmla="*/ 2692540 h 3855444"/>
                    <a:gd name="connsiteX67" fmla="*/ 738946 w 3420938"/>
                    <a:gd name="connsiteY67" fmla="*/ 2394225 h 3855444"/>
                    <a:gd name="connsiteX68" fmla="*/ 609825 w 3420938"/>
                    <a:gd name="connsiteY68" fmla="*/ 2273270 h 3855444"/>
                    <a:gd name="connsiteX69" fmla="*/ 511314 w 3420938"/>
                    <a:gd name="connsiteY69" fmla="*/ 2412665 h 3855444"/>
                    <a:gd name="connsiteX70" fmla="*/ 563410 w 3420938"/>
                    <a:gd name="connsiteY70" fmla="*/ 2660618 h 3855444"/>
                    <a:gd name="connsiteX71" fmla="*/ 380664 w 3420938"/>
                    <a:gd name="connsiteY71" fmla="*/ 3619109 h 3855444"/>
                    <a:gd name="connsiteX72" fmla="*/ 378402 w 3420938"/>
                    <a:gd name="connsiteY72" fmla="*/ 2957848 h 3855444"/>
                    <a:gd name="connsiteX73" fmla="*/ 170298 w 3420938"/>
                    <a:gd name="connsiteY73" fmla="*/ 3802075 h 3855444"/>
                    <a:gd name="connsiteX74" fmla="*/ 171900 w 3420938"/>
                    <a:gd name="connsiteY74" fmla="*/ 3697732 h 3855444"/>
                    <a:gd name="connsiteX75" fmla="*/ 71199 w 3420938"/>
                    <a:gd name="connsiteY75" fmla="*/ 3855415 h 3855444"/>
                    <a:gd name="connsiteX76" fmla="*/ 114916 w 3420938"/>
                    <a:gd name="connsiteY76" fmla="*/ 3652556 h 3855444"/>
                    <a:gd name="connsiteX77" fmla="*/ 4010 w 3420938"/>
                    <a:gd name="connsiteY77"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307630 w 3420938"/>
                    <a:gd name="connsiteY30" fmla="*/ 1876050 h 3855444"/>
                    <a:gd name="connsiteX31" fmla="*/ 3420938 w 3420938"/>
                    <a:gd name="connsiteY31" fmla="*/ 2212642 h 3855444"/>
                    <a:gd name="connsiteX32" fmla="*/ 3229305 w 3420938"/>
                    <a:gd name="connsiteY32" fmla="*/ 1843262 h 3855444"/>
                    <a:gd name="connsiteX33" fmla="*/ 3181945 w 3420938"/>
                    <a:gd name="connsiteY33" fmla="*/ 1497175 h 3855444"/>
                    <a:gd name="connsiteX34" fmla="*/ 2999702 w 3420938"/>
                    <a:gd name="connsiteY34" fmla="*/ 1368919 h 3855444"/>
                    <a:gd name="connsiteX35" fmla="*/ 2851708 w 3420938"/>
                    <a:gd name="connsiteY35" fmla="*/ 1493596 h 3855444"/>
                    <a:gd name="connsiteX36" fmla="*/ 2409262 w 3420938"/>
                    <a:gd name="connsiteY36" fmla="*/ 2497987 h 3855444"/>
                    <a:gd name="connsiteX37" fmla="*/ 2754794 w 3420938"/>
                    <a:gd name="connsiteY37" fmla="*/ 1508828 h 3855444"/>
                    <a:gd name="connsiteX38" fmla="*/ 2422232 w 3420938"/>
                    <a:gd name="connsiteY38" fmla="*/ 1473340 h 3855444"/>
                    <a:gd name="connsiteX39" fmla="*/ 2487083 w 3420938"/>
                    <a:gd name="connsiteY39" fmla="*/ 1590072 h 3855444"/>
                    <a:gd name="connsiteX40" fmla="*/ 2441687 w 3420938"/>
                    <a:gd name="connsiteY40" fmla="*/ 1979178 h 3855444"/>
                    <a:gd name="connsiteX41" fmla="*/ 2376836 w 3420938"/>
                    <a:gd name="connsiteY41" fmla="*/ 1622498 h 3855444"/>
                    <a:gd name="connsiteX42" fmla="*/ 2091491 w 3420938"/>
                    <a:gd name="connsiteY42" fmla="*/ 1499281 h 3855444"/>
                    <a:gd name="connsiteX43" fmla="*/ 2123917 w 3420938"/>
                    <a:gd name="connsiteY43" fmla="*/ 1667893 h 3855444"/>
                    <a:gd name="connsiteX44" fmla="*/ 2331440 w 3420938"/>
                    <a:gd name="connsiteY44" fmla="*/ 2050515 h 3855444"/>
                    <a:gd name="connsiteX45" fmla="*/ 2054593 w 3420938"/>
                    <a:gd name="connsiteY45" fmla="*/ 1677631 h 3855444"/>
                    <a:gd name="connsiteX46" fmla="*/ 1651569 w 3420938"/>
                    <a:gd name="connsiteY46" fmla="*/ 1754592 h 3855444"/>
                    <a:gd name="connsiteX47" fmla="*/ 1462436 w 3420938"/>
                    <a:gd name="connsiteY47" fmla="*/ 1440915 h 3855444"/>
                    <a:gd name="connsiteX48" fmla="*/ 1336816 w 3420938"/>
                    <a:gd name="connsiteY48" fmla="*/ 1468896 h 3855444"/>
                    <a:gd name="connsiteX49" fmla="*/ 1424185 w 3420938"/>
                    <a:gd name="connsiteY49" fmla="*/ 1650182 h 3855444"/>
                    <a:gd name="connsiteX50" fmla="*/ 1450487 w 3420938"/>
                    <a:gd name="connsiteY50" fmla="*/ 1876283 h 3855444"/>
                    <a:gd name="connsiteX51" fmla="*/ 1455951 w 3420938"/>
                    <a:gd name="connsiteY51" fmla="*/ 2491502 h 3855444"/>
                    <a:gd name="connsiteX52" fmla="*/ 1280853 w 3420938"/>
                    <a:gd name="connsiteY52" fmla="*/ 2024574 h 3855444"/>
                    <a:gd name="connsiteX53" fmla="*/ 1274149 w 3420938"/>
                    <a:gd name="connsiteY53" fmla="*/ 1806846 h 3855444"/>
                    <a:gd name="connsiteX54" fmla="*/ 1054455 w 3420938"/>
                    <a:gd name="connsiteY54" fmla="*/ 1601803 h 3855444"/>
                    <a:gd name="connsiteX55" fmla="*/ 889344 w 3420938"/>
                    <a:gd name="connsiteY55" fmla="*/ 1710448 h 3855444"/>
                    <a:gd name="connsiteX56" fmla="*/ 1157636 w 3420938"/>
                    <a:gd name="connsiteY56" fmla="*/ 1953238 h 3855444"/>
                    <a:gd name="connsiteX57" fmla="*/ 1053874 w 3420938"/>
                    <a:gd name="connsiteY57" fmla="*/ 2783332 h 3855444"/>
                    <a:gd name="connsiteX58" fmla="*/ 989966 w 3420938"/>
                    <a:gd name="connsiteY58" fmla="*/ 2286820 h 3855444"/>
                    <a:gd name="connsiteX59" fmla="*/ 1016126 w 3420938"/>
                    <a:gd name="connsiteY59" fmla="*/ 2093430 h 3855444"/>
                    <a:gd name="connsiteX60" fmla="*/ 983379 w 3420938"/>
                    <a:gd name="connsiteY60" fmla="*/ 2050915 h 3855444"/>
                    <a:gd name="connsiteX61" fmla="*/ 777637 w 3420938"/>
                    <a:gd name="connsiteY61" fmla="*/ 1856982 h 3855444"/>
                    <a:gd name="connsiteX62" fmla="*/ 702878 w 3420938"/>
                    <a:gd name="connsiteY62" fmla="*/ 2052336 h 3855444"/>
                    <a:gd name="connsiteX63" fmla="*/ 844530 w 3420938"/>
                    <a:gd name="connsiteY63" fmla="*/ 2335859 h 3855444"/>
                    <a:gd name="connsiteX64" fmla="*/ 881374 w 3420938"/>
                    <a:gd name="connsiteY64" fmla="*/ 2464399 h 3855444"/>
                    <a:gd name="connsiteX65" fmla="*/ 820410 w 3420938"/>
                    <a:gd name="connsiteY65" fmla="*/ 3081646 h 3855444"/>
                    <a:gd name="connsiteX66" fmla="*/ 716649 w 3420938"/>
                    <a:gd name="connsiteY66" fmla="*/ 2692540 h 3855444"/>
                    <a:gd name="connsiteX67" fmla="*/ 738946 w 3420938"/>
                    <a:gd name="connsiteY67" fmla="*/ 2394225 h 3855444"/>
                    <a:gd name="connsiteX68" fmla="*/ 609825 w 3420938"/>
                    <a:gd name="connsiteY68" fmla="*/ 2273270 h 3855444"/>
                    <a:gd name="connsiteX69" fmla="*/ 511314 w 3420938"/>
                    <a:gd name="connsiteY69" fmla="*/ 2412665 h 3855444"/>
                    <a:gd name="connsiteX70" fmla="*/ 563410 w 3420938"/>
                    <a:gd name="connsiteY70" fmla="*/ 2660618 h 3855444"/>
                    <a:gd name="connsiteX71" fmla="*/ 380664 w 3420938"/>
                    <a:gd name="connsiteY71" fmla="*/ 3619109 h 3855444"/>
                    <a:gd name="connsiteX72" fmla="*/ 378402 w 3420938"/>
                    <a:gd name="connsiteY72" fmla="*/ 2957848 h 3855444"/>
                    <a:gd name="connsiteX73" fmla="*/ 170298 w 3420938"/>
                    <a:gd name="connsiteY73" fmla="*/ 3802075 h 3855444"/>
                    <a:gd name="connsiteX74" fmla="*/ 171900 w 3420938"/>
                    <a:gd name="connsiteY74" fmla="*/ 3697732 h 3855444"/>
                    <a:gd name="connsiteX75" fmla="*/ 71199 w 3420938"/>
                    <a:gd name="connsiteY75" fmla="*/ 3855415 h 3855444"/>
                    <a:gd name="connsiteX76" fmla="*/ 114916 w 3420938"/>
                    <a:gd name="connsiteY76" fmla="*/ 3652556 h 3855444"/>
                    <a:gd name="connsiteX77" fmla="*/ 4010 w 3420938"/>
                    <a:gd name="connsiteY77"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307630 w 3420938"/>
                    <a:gd name="connsiteY30" fmla="*/ 1876050 h 3855444"/>
                    <a:gd name="connsiteX31" fmla="*/ 3420938 w 3420938"/>
                    <a:gd name="connsiteY31" fmla="*/ 2212642 h 3855444"/>
                    <a:gd name="connsiteX32" fmla="*/ 3229305 w 3420938"/>
                    <a:gd name="connsiteY32" fmla="*/ 1843262 h 3855444"/>
                    <a:gd name="connsiteX33" fmla="*/ 3181945 w 3420938"/>
                    <a:gd name="connsiteY33" fmla="*/ 1497175 h 3855444"/>
                    <a:gd name="connsiteX34" fmla="*/ 2999702 w 3420938"/>
                    <a:gd name="connsiteY34" fmla="*/ 1368919 h 3855444"/>
                    <a:gd name="connsiteX35" fmla="*/ 2851708 w 3420938"/>
                    <a:gd name="connsiteY35" fmla="*/ 1493596 h 3855444"/>
                    <a:gd name="connsiteX36" fmla="*/ 2777569 w 3420938"/>
                    <a:gd name="connsiteY36" fmla="*/ 1797725 h 3855444"/>
                    <a:gd name="connsiteX37" fmla="*/ 2409262 w 3420938"/>
                    <a:gd name="connsiteY37" fmla="*/ 2497987 h 3855444"/>
                    <a:gd name="connsiteX38" fmla="*/ 2754794 w 3420938"/>
                    <a:gd name="connsiteY38" fmla="*/ 1508828 h 3855444"/>
                    <a:gd name="connsiteX39" fmla="*/ 2422232 w 3420938"/>
                    <a:gd name="connsiteY39" fmla="*/ 1473340 h 3855444"/>
                    <a:gd name="connsiteX40" fmla="*/ 2487083 w 3420938"/>
                    <a:gd name="connsiteY40" fmla="*/ 1590072 h 3855444"/>
                    <a:gd name="connsiteX41" fmla="*/ 2441687 w 3420938"/>
                    <a:gd name="connsiteY41" fmla="*/ 1979178 h 3855444"/>
                    <a:gd name="connsiteX42" fmla="*/ 2376836 w 3420938"/>
                    <a:gd name="connsiteY42" fmla="*/ 1622498 h 3855444"/>
                    <a:gd name="connsiteX43" fmla="*/ 2091491 w 3420938"/>
                    <a:gd name="connsiteY43" fmla="*/ 1499281 h 3855444"/>
                    <a:gd name="connsiteX44" fmla="*/ 2123917 w 3420938"/>
                    <a:gd name="connsiteY44" fmla="*/ 1667893 h 3855444"/>
                    <a:gd name="connsiteX45" fmla="*/ 2331440 w 3420938"/>
                    <a:gd name="connsiteY45" fmla="*/ 2050515 h 3855444"/>
                    <a:gd name="connsiteX46" fmla="*/ 2054593 w 3420938"/>
                    <a:gd name="connsiteY46" fmla="*/ 1677631 h 3855444"/>
                    <a:gd name="connsiteX47" fmla="*/ 1651569 w 3420938"/>
                    <a:gd name="connsiteY47" fmla="*/ 1754592 h 3855444"/>
                    <a:gd name="connsiteX48" fmla="*/ 1462436 w 3420938"/>
                    <a:gd name="connsiteY48" fmla="*/ 1440915 h 3855444"/>
                    <a:gd name="connsiteX49" fmla="*/ 1336816 w 3420938"/>
                    <a:gd name="connsiteY49" fmla="*/ 1468896 h 3855444"/>
                    <a:gd name="connsiteX50" fmla="*/ 1424185 w 3420938"/>
                    <a:gd name="connsiteY50" fmla="*/ 1650182 h 3855444"/>
                    <a:gd name="connsiteX51" fmla="*/ 1450487 w 3420938"/>
                    <a:gd name="connsiteY51" fmla="*/ 1876283 h 3855444"/>
                    <a:gd name="connsiteX52" fmla="*/ 1455951 w 3420938"/>
                    <a:gd name="connsiteY52" fmla="*/ 2491502 h 3855444"/>
                    <a:gd name="connsiteX53" fmla="*/ 1280853 w 3420938"/>
                    <a:gd name="connsiteY53" fmla="*/ 2024574 h 3855444"/>
                    <a:gd name="connsiteX54" fmla="*/ 1274149 w 3420938"/>
                    <a:gd name="connsiteY54" fmla="*/ 1806846 h 3855444"/>
                    <a:gd name="connsiteX55" fmla="*/ 1054455 w 3420938"/>
                    <a:gd name="connsiteY55" fmla="*/ 1601803 h 3855444"/>
                    <a:gd name="connsiteX56" fmla="*/ 889344 w 3420938"/>
                    <a:gd name="connsiteY56" fmla="*/ 1710448 h 3855444"/>
                    <a:gd name="connsiteX57" fmla="*/ 1157636 w 3420938"/>
                    <a:gd name="connsiteY57" fmla="*/ 1953238 h 3855444"/>
                    <a:gd name="connsiteX58" fmla="*/ 1053874 w 3420938"/>
                    <a:gd name="connsiteY58" fmla="*/ 2783332 h 3855444"/>
                    <a:gd name="connsiteX59" fmla="*/ 989966 w 3420938"/>
                    <a:gd name="connsiteY59" fmla="*/ 2286820 h 3855444"/>
                    <a:gd name="connsiteX60" fmla="*/ 1016126 w 3420938"/>
                    <a:gd name="connsiteY60" fmla="*/ 2093430 h 3855444"/>
                    <a:gd name="connsiteX61" fmla="*/ 983379 w 3420938"/>
                    <a:gd name="connsiteY61" fmla="*/ 2050915 h 3855444"/>
                    <a:gd name="connsiteX62" fmla="*/ 777637 w 3420938"/>
                    <a:gd name="connsiteY62" fmla="*/ 1856982 h 3855444"/>
                    <a:gd name="connsiteX63" fmla="*/ 702878 w 3420938"/>
                    <a:gd name="connsiteY63" fmla="*/ 2052336 h 3855444"/>
                    <a:gd name="connsiteX64" fmla="*/ 844530 w 3420938"/>
                    <a:gd name="connsiteY64" fmla="*/ 2335859 h 3855444"/>
                    <a:gd name="connsiteX65" fmla="*/ 881374 w 3420938"/>
                    <a:gd name="connsiteY65" fmla="*/ 2464399 h 3855444"/>
                    <a:gd name="connsiteX66" fmla="*/ 820410 w 3420938"/>
                    <a:gd name="connsiteY66" fmla="*/ 3081646 h 3855444"/>
                    <a:gd name="connsiteX67" fmla="*/ 716649 w 3420938"/>
                    <a:gd name="connsiteY67" fmla="*/ 2692540 h 3855444"/>
                    <a:gd name="connsiteX68" fmla="*/ 738946 w 3420938"/>
                    <a:gd name="connsiteY68" fmla="*/ 2394225 h 3855444"/>
                    <a:gd name="connsiteX69" fmla="*/ 609825 w 3420938"/>
                    <a:gd name="connsiteY69" fmla="*/ 2273270 h 3855444"/>
                    <a:gd name="connsiteX70" fmla="*/ 511314 w 3420938"/>
                    <a:gd name="connsiteY70" fmla="*/ 2412665 h 3855444"/>
                    <a:gd name="connsiteX71" fmla="*/ 563410 w 3420938"/>
                    <a:gd name="connsiteY71" fmla="*/ 2660618 h 3855444"/>
                    <a:gd name="connsiteX72" fmla="*/ 380664 w 3420938"/>
                    <a:gd name="connsiteY72" fmla="*/ 3619109 h 3855444"/>
                    <a:gd name="connsiteX73" fmla="*/ 378402 w 3420938"/>
                    <a:gd name="connsiteY73" fmla="*/ 2957848 h 3855444"/>
                    <a:gd name="connsiteX74" fmla="*/ 170298 w 3420938"/>
                    <a:gd name="connsiteY74" fmla="*/ 3802075 h 3855444"/>
                    <a:gd name="connsiteX75" fmla="*/ 171900 w 3420938"/>
                    <a:gd name="connsiteY75" fmla="*/ 3697732 h 3855444"/>
                    <a:gd name="connsiteX76" fmla="*/ 71199 w 3420938"/>
                    <a:gd name="connsiteY76" fmla="*/ 3855415 h 3855444"/>
                    <a:gd name="connsiteX77" fmla="*/ 114916 w 3420938"/>
                    <a:gd name="connsiteY77" fmla="*/ 3652556 h 3855444"/>
                    <a:gd name="connsiteX78" fmla="*/ 4010 w 3420938"/>
                    <a:gd name="connsiteY78"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307630 w 3420938"/>
                    <a:gd name="connsiteY30" fmla="*/ 1876050 h 3855444"/>
                    <a:gd name="connsiteX31" fmla="*/ 3420938 w 3420938"/>
                    <a:gd name="connsiteY31" fmla="*/ 2212642 h 3855444"/>
                    <a:gd name="connsiteX32" fmla="*/ 3229305 w 3420938"/>
                    <a:gd name="connsiteY32" fmla="*/ 1843262 h 3855444"/>
                    <a:gd name="connsiteX33" fmla="*/ 3181945 w 3420938"/>
                    <a:gd name="connsiteY33" fmla="*/ 1497175 h 3855444"/>
                    <a:gd name="connsiteX34" fmla="*/ 2999702 w 3420938"/>
                    <a:gd name="connsiteY34" fmla="*/ 1368919 h 3855444"/>
                    <a:gd name="connsiteX35" fmla="*/ 2851708 w 3420938"/>
                    <a:gd name="connsiteY35" fmla="*/ 1493596 h 3855444"/>
                    <a:gd name="connsiteX36" fmla="*/ 2777569 w 3420938"/>
                    <a:gd name="connsiteY36" fmla="*/ 1797725 h 3855444"/>
                    <a:gd name="connsiteX37" fmla="*/ 2409262 w 3420938"/>
                    <a:gd name="connsiteY37" fmla="*/ 2497987 h 3855444"/>
                    <a:gd name="connsiteX38" fmla="*/ 2754794 w 3420938"/>
                    <a:gd name="connsiteY38" fmla="*/ 1508828 h 3855444"/>
                    <a:gd name="connsiteX39" fmla="*/ 2422232 w 3420938"/>
                    <a:gd name="connsiteY39" fmla="*/ 1473340 h 3855444"/>
                    <a:gd name="connsiteX40" fmla="*/ 2487083 w 3420938"/>
                    <a:gd name="connsiteY40" fmla="*/ 1590072 h 3855444"/>
                    <a:gd name="connsiteX41" fmla="*/ 2441687 w 3420938"/>
                    <a:gd name="connsiteY41" fmla="*/ 1979178 h 3855444"/>
                    <a:gd name="connsiteX42" fmla="*/ 2376836 w 3420938"/>
                    <a:gd name="connsiteY42" fmla="*/ 1622498 h 3855444"/>
                    <a:gd name="connsiteX43" fmla="*/ 2091491 w 3420938"/>
                    <a:gd name="connsiteY43" fmla="*/ 1499281 h 3855444"/>
                    <a:gd name="connsiteX44" fmla="*/ 2123917 w 3420938"/>
                    <a:gd name="connsiteY44" fmla="*/ 1667893 h 3855444"/>
                    <a:gd name="connsiteX45" fmla="*/ 2331440 w 3420938"/>
                    <a:gd name="connsiteY45" fmla="*/ 2050515 h 3855444"/>
                    <a:gd name="connsiteX46" fmla="*/ 2054593 w 3420938"/>
                    <a:gd name="connsiteY46" fmla="*/ 1677631 h 3855444"/>
                    <a:gd name="connsiteX47" fmla="*/ 1651569 w 3420938"/>
                    <a:gd name="connsiteY47" fmla="*/ 1754592 h 3855444"/>
                    <a:gd name="connsiteX48" fmla="*/ 1462436 w 3420938"/>
                    <a:gd name="connsiteY48" fmla="*/ 1440915 h 3855444"/>
                    <a:gd name="connsiteX49" fmla="*/ 1336816 w 3420938"/>
                    <a:gd name="connsiteY49" fmla="*/ 1468896 h 3855444"/>
                    <a:gd name="connsiteX50" fmla="*/ 1424185 w 3420938"/>
                    <a:gd name="connsiteY50" fmla="*/ 1650182 h 3855444"/>
                    <a:gd name="connsiteX51" fmla="*/ 1450487 w 3420938"/>
                    <a:gd name="connsiteY51" fmla="*/ 1876283 h 3855444"/>
                    <a:gd name="connsiteX52" fmla="*/ 1455951 w 3420938"/>
                    <a:gd name="connsiteY52" fmla="*/ 2491502 h 3855444"/>
                    <a:gd name="connsiteX53" fmla="*/ 1280853 w 3420938"/>
                    <a:gd name="connsiteY53" fmla="*/ 2024574 h 3855444"/>
                    <a:gd name="connsiteX54" fmla="*/ 1274149 w 3420938"/>
                    <a:gd name="connsiteY54" fmla="*/ 1806846 h 3855444"/>
                    <a:gd name="connsiteX55" fmla="*/ 1054455 w 3420938"/>
                    <a:gd name="connsiteY55" fmla="*/ 1601803 h 3855444"/>
                    <a:gd name="connsiteX56" fmla="*/ 889344 w 3420938"/>
                    <a:gd name="connsiteY56" fmla="*/ 1710448 h 3855444"/>
                    <a:gd name="connsiteX57" fmla="*/ 1157636 w 3420938"/>
                    <a:gd name="connsiteY57" fmla="*/ 1953238 h 3855444"/>
                    <a:gd name="connsiteX58" fmla="*/ 1053874 w 3420938"/>
                    <a:gd name="connsiteY58" fmla="*/ 2783332 h 3855444"/>
                    <a:gd name="connsiteX59" fmla="*/ 989966 w 3420938"/>
                    <a:gd name="connsiteY59" fmla="*/ 2286820 h 3855444"/>
                    <a:gd name="connsiteX60" fmla="*/ 1016126 w 3420938"/>
                    <a:gd name="connsiteY60" fmla="*/ 2093430 h 3855444"/>
                    <a:gd name="connsiteX61" fmla="*/ 983379 w 3420938"/>
                    <a:gd name="connsiteY61" fmla="*/ 2050915 h 3855444"/>
                    <a:gd name="connsiteX62" fmla="*/ 777637 w 3420938"/>
                    <a:gd name="connsiteY62" fmla="*/ 1856982 h 3855444"/>
                    <a:gd name="connsiteX63" fmla="*/ 702878 w 3420938"/>
                    <a:gd name="connsiteY63" fmla="*/ 2052336 h 3855444"/>
                    <a:gd name="connsiteX64" fmla="*/ 844530 w 3420938"/>
                    <a:gd name="connsiteY64" fmla="*/ 2335859 h 3855444"/>
                    <a:gd name="connsiteX65" fmla="*/ 881374 w 3420938"/>
                    <a:gd name="connsiteY65" fmla="*/ 2464399 h 3855444"/>
                    <a:gd name="connsiteX66" fmla="*/ 820410 w 3420938"/>
                    <a:gd name="connsiteY66" fmla="*/ 3081646 h 3855444"/>
                    <a:gd name="connsiteX67" fmla="*/ 716649 w 3420938"/>
                    <a:gd name="connsiteY67" fmla="*/ 2692540 h 3855444"/>
                    <a:gd name="connsiteX68" fmla="*/ 738946 w 3420938"/>
                    <a:gd name="connsiteY68" fmla="*/ 2394225 h 3855444"/>
                    <a:gd name="connsiteX69" fmla="*/ 609825 w 3420938"/>
                    <a:gd name="connsiteY69" fmla="*/ 2273270 h 3855444"/>
                    <a:gd name="connsiteX70" fmla="*/ 511314 w 3420938"/>
                    <a:gd name="connsiteY70" fmla="*/ 2412665 h 3855444"/>
                    <a:gd name="connsiteX71" fmla="*/ 563410 w 3420938"/>
                    <a:gd name="connsiteY71" fmla="*/ 2660618 h 3855444"/>
                    <a:gd name="connsiteX72" fmla="*/ 380664 w 3420938"/>
                    <a:gd name="connsiteY72" fmla="*/ 3619109 h 3855444"/>
                    <a:gd name="connsiteX73" fmla="*/ 378402 w 3420938"/>
                    <a:gd name="connsiteY73" fmla="*/ 2957848 h 3855444"/>
                    <a:gd name="connsiteX74" fmla="*/ 170298 w 3420938"/>
                    <a:gd name="connsiteY74" fmla="*/ 3802075 h 3855444"/>
                    <a:gd name="connsiteX75" fmla="*/ 171900 w 3420938"/>
                    <a:gd name="connsiteY75" fmla="*/ 3697732 h 3855444"/>
                    <a:gd name="connsiteX76" fmla="*/ 71199 w 3420938"/>
                    <a:gd name="connsiteY76" fmla="*/ 3855415 h 3855444"/>
                    <a:gd name="connsiteX77" fmla="*/ 114916 w 3420938"/>
                    <a:gd name="connsiteY77" fmla="*/ 3652556 h 3855444"/>
                    <a:gd name="connsiteX78" fmla="*/ 4010 w 3420938"/>
                    <a:gd name="connsiteY78"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307630 w 3420938"/>
                    <a:gd name="connsiteY30" fmla="*/ 1876050 h 3855444"/>
                    <a:gd name="connsiteX31" fmla="*/ 3420938 w 3420938"/>
                    <a:gd name="connsiteY31" fmla="*/ 2212642 h 3855444"/>
                    <a:gd name="connsiteX32" fmla="*/ 3229305 w 3420938"/>
                    <a:gd name="connsiteY32" fmla="*/ 1843262 h 3855444"/>
                    <a:gd name="connsiteX33" fmla="*/ 3181945 w 3420938"/>
                    <a:gd name="connsiteY33" fmla="*/ 1497175 h 3855444"/>
                    <a:gd name="connsiteX34" fmla="*/ 2999702 w 3420938"/>
                    <a:gd name="connsiteY34" fmla="*/ 1368919 h 3855444"/>
                    <a:gd name="connsiteX35" fmla="*/ 2851708 w 3420938"/>
                    <a:gd name="connsiteY35" fmla="*/ 1493596 h 3855444"/>
                    <a:gd name="connsiteX36" fmla="*/ 2777569 w 3420938"/>
                    <a:gd name="connsiteY36" fmla="*/ 1797725 h 3855444"/>
                    <a:gd name="connsiteX37" fmla="*/ 2416548 w 3420938"/>
                    <a:gd name="connsiteY37" fmla="*/ 2487058 h 3855444"/>
                    <a:gd name="connsiteX38" fmla="*/ 2754794 w 3420938"/>
                    <a:gd name="connsiteY38" fmla="*/ 1508828 h 3855444"/>
                    <a:gd name="connsiteX39" fmla="*/ 2422232 w 3420938"/>
                    <a:gd name="connsiteY39" fmla="*/ 1473340 h 3855444"/>
                    <a:gd name="connsiteX40" fmla="*/ 2487083 w 3420938"/>
                    <a:gd name="connsiteY40" fmla="*/ 1590072 h 3855444"/>
                    <a:gd name="connsiteX41" fmla="*/ 2441687 w 3420938"/>
                    <a:gd name="connsiteY41" fmla="*/ 1979178 h 3855444"/>
                    <a:gd name="connsiteX42" fmla="*/ 2376836 w 3420938"/>
                    <a:gd name="connsiteY42" fmla="*/ 1622498 h 3855444"/>
                    <a:gd name="connsiteX43" fmla="*/ 2091491 w 3420938"/>
                    <a:gd name="connsiteY43" fmla="*/ 1499281 h 3855444"/>
                    <a:gd name="connsiteX44" fmla="*/ 2123917 w 3420938"/>
                    <a:gd name="connsiteY44" fmla="*/ 1667893 h 3855444"/>
                    <a:gd name="connsiteX45" fmla="*/ 2331440 w 3420938"/>
                    <a:gd name="connsiteY45" fmla="*/ 2050515 h 3855444"/>
                    <a:gd name="connsiteX46" fmla="*/ 2054593 w 3420938"/>
                    <a:gd name="connsiteY46" fmla="*/ 1677631 h 3855444"/>
                    <a:gd name="connsiteX47" fmla="*/ 1651569 w 3420938"/>
                    <a:gd name="connsiteY47" fmla="*/ 1754592 h 3855444"/>
                    <a:gd name="connsiteX48" fmla="*/ 1462436 w 3420938"/>
                    <a:gd name="connsiteY48" fmla="*/ 1440915 h 3855444"/>
                    <a:gd name="connsiteX49" fmla="*/ 1336816 w 3420938"/>
                    <a:gd name="connsiteY49" fmla="*/ 1468896 h 3855444"/>
                    <a:gd name="connsiteX50" fmla="*/ 1424185 w 3420938"/>
                    <a:gd name="connsiteY50" fmla="*/ 1650182 h 3855444"/>
                    <a:gd name="connsiteX51" fmla="*/ 1450487 w 3420938"/>
                    <a:gd name="connsiteY51" fmla="*/ 1876283 h 3855444"/>
                    <a:gd name="connsiteX52" fmla="*/ 1455951 w 3420938"/>
                    <a:gd name="connsiteY52" fmla="*/ 2491502 h 3855444"/>
                    <a:gd name="connsiteX53" fmla="*/ 1280853 w 3420938"/>
                    <a:gd name="connsiteY53" fmla="*/ 2024574 h 3855444"/>
                    <a:gd name="connsiteX54" fmla="*/ 1274149 w 3420938"/>
                    <a:gd name="connsiteY54" fmla="*/ 1806846 h 3855444"/>
                    <a:gd name="connsiteX55" fmla="*/ 1054455 w 3420938"/>
                    <a:gd name="connsiteY55" fmla="*/ 1601803 h 3855444"/>
                    <a:gd name="connsiteX56" fmla="*/ 889344 w 3420938"/>
                    <a:gd name="connsiteY56" fmla="*/ 1710448 h 3855444"/>
                    <a:gd name="connsiteX57" fmla="*/ 1157636 w 3420938"/>
                    <a:gd name="connsiteY57" fmla="*/ 1953238 h 3855444"/>
                    <a:gd name="connsiteX58" fmla="*/ 1053874 w 3420938"/>
                    <a:gd name="connsiteY58" fmla="*/ 2783332 h 3855444"/>
                    <a:gd name="connsiteX59" fmla="*/ 989966 w 3420938"/>
                    <a:gd name="connsiteY59" fmla="*/ 2286820 h 3855444"/>
                    <a:gd name="connsiteX60" fmla="*/ 1016126 w 3420938"/>
                    <a:gd name="connsiteY60" fmla="*/ 2093430 h 3855444"/>
                    <a:gd name="connsiteX61" fmla="*/ 983379 w 3420938"/>
                    <a:gd name="connsiteY61" fmla="*/ 2050915 h 3855444"/>
                    <a:gd name="connsiteX62" fmla="*/ 777637 w 3420938"/>
                    <a:gd name="connsiteY62" fmla="*/ 1856982 h 3855444"/>
                    <a:gd name="connsiteX63" fmla="*/ 702878 w 3420938"/>
                    <a:gd name="connsiteY63" fmla="*/ 2052336 h 3855444"/>
                    <a:gd name="connsiteX64" fmla="*/ 844530 w 3420938"/>
                    <a:gd name="connsiteY64" fmla="*/ 2335859 h 3855444"/>
                    <a:gd name="connsiteX65" fmla="*/ 881374 w 3420938"/>
                    <a:gd name="connsiteY65" fmla="*/ 2464399 h 3855444"/>
                    <a:gd name="connsiteX66" fmla="*/ 820410 w 3420938"/>
                    <a:gd name="connsiteY66" fmla="*/ 3081646 h 3855444"/>
                    <a:gd name="connsiteX67" fmla="*/ 716649 w 3420938"/>
                    <a:gd name="connsiteY67" fmla="*/ 2692540 h 3855444"/>
                    <a:gd name="connsiteX68" fmla="*/ 738946 w 3420938"/>
                    <a:gd name="connsiteY68" fmla="*/ 2394225 h 3855444"/>
                    <a:gd name="connsiteX69" fmla="*/ 609825 w 3420938"/>
                    <a:gd name="connsiteY69" fmla="*/ 2273270 h 3855444"/>
                    <a:gd name="connsiteX70" fmla="*/ 511314 w 3420938"/>
                    <a:gd name="connsiteY70" fmla="*/ 2412665 h 3855444"/>
                    <a:gd name="connsiteX71" fmla="*/ 563410 w 3420938"/>
                    <a:gd name="connsiteY71" fmla="*/ 2660618 h 3855444"/>
                    <a:gd name="connsiteX72" fmla="*/ 380664 w 3420938"/>
                    <a:gd name="connsiteY72" fmla="*/ 3619109 h 3855444"/>
                    <a:gd name="connsiteX73" fmla="*/ 378402 w 3420938"/>
                    <a:gd name="connsiteY73" fmla="*/ 2957848 h 3855444"/>
                    <a:gd name="connsiteX74" fmla="*/ 170298 w 3420938"/>
                    <a:gd name="connsiteY74" fmla="*/ 3802075 h 3855444"/>
                    <a:gd name="connsiteX75" fmla="*/ 171900 w 3420938"/>
                    <a:gd name="connsiteY75" fmla="*/ 3697732 h 3855444"/>
                    <a:gd name="connsiteX76" fmla="*/ 71199 w 3420938"/>
                    <a:gd name="connsiteY76" fmla="*/ 3855415 h 3855444"/>
                    <a:gd name="connsiteX77" fmla="*/ 114916 w 3420938"/>
                    <a:gd name="connsiteY77" fmla="*/ 3652556 h 3855444"/>
                    <a:gd name="connsiteX78" fmla="*/ 4010 w 3420938"/>
                    <a:gd name="connsiteY78"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307630 w 3420938"/>
                    <a:gd name="connsiteY30" fmla="*/ 1876050 h 3855444"/>
                    <a:gd name="connsiteX31" fmla="*/ 3420938 w 3420938"/>
                    <a:gd name="connsiteY31" fmla="*/ 2212642 h 3855444"/>
                    <a:gd name="connsiteX32" fmla="*/ 3229305 w 3420938"/>
                    <a:gd name="connsiteY32" fmla="*/ 1843262 h 3855444"/>
                    <a:gd name="connsiteX33" fmla="*/ 3181945 w 3420938"/>
                    <a:gd name="connsiteY33" fmla="*/ 1497175 h 3855444"/>
                    <a:gd name="connsiteX34" fmla="*/ 2999702 w 3420938"/>
                    <a:gd name="connsiteY34" fmla="*/ 1368919 h 3855444"/>
                    <a:gd name="connsiteX35" fmla="*/ 2851708 w 3420938"/>
                    <a:gd name="connsiteY35" fmla="*/ 1493596 h 3855444"/>
                    <a:gd name="connsiteX36" fmla="*/ 2777569 w 3420938"/>
                    <a:gd name="connsiteY36" fmla="*/ 1797725 h 3855444"/>
                    <a:gd name="connsiteX37" fmla="*/ 2416548 w 3420938"/>
                    <a:gd name="connsiteY37" fmla="*/ 2487058 h 3855444"/>
                    <a:gd name="connsiteX38" fmla="*/ 2754794 w 3420938"/>
                    <a:gd name="connsiteY38" fmla="*/ 1508828 h 3855444"/>
                    <a:gd name="connsiteX39" fmla="*/ 2422232 w 3420938"/>
                    <a:gd name="connsiteY39" fmla="*/ 1473340 h 3855444"/>
                    <a:gd name="connsiteX40" fmla="*/ 2487083 w 3420938"/>
                    <a:gd name="connsiteY40" fmla="*/ 1590072 h 3855444"/>
                    <a:gd name="connsiteX41" fmla="*/ 2441687 w 3420938"/>
                    <a:gd name="connsiteY41" fmla="*/ 1979178 h 3855444"/>
                    <a:gd name="connsiteX42" fmla="*/ 2376836 w 3420938"/>
                    <a:gd name="connsiteY42" fmla="*/ 1622498 h 3855444"/>
                    <a:gd name="connsiteX43" fmla="*/ 2091491 w 3420938"/>
                    <a:gd name="connsiteY43" fmla="*/ 1499281 h 3855444"/>
                    <a:gd name="connsiteX44" fmla="*/ 2123917 w 3420938"/>
                    <a:gd name="connsiteY44" fmla="*/ 1667893 h 3855444"/>
                    <a:gd name="connsiteX45" fmla="*/ 2331440 w 3420938"/>
                    <a:gd name="connsiteY45" fmla="*/ 2050515 h 3855444"/>
                    <a:gd name="connsiteX46" fmla="*/ 2054593 w 3420938"/>
                    <a:gd name="connsiteY46" fmla="*/ 1677631 h 3855444"/>
                    <a:gd name="connsiteX47" fmla="*/ 1651569 w 3420938"/>
                    <a:gd name="connsiteY47" fmla="*/ 1754592 h 3855444"/>
                    <a:gd name="connsiteX48" fmla="*/ 1462436 w 3420938"/>
                    <a:gd name="connsiteY48" fmla="*/ 1440915 h 3855444"/>
                    <a:gd name="connsiteX49" fmla="*/ 1336816 w 3420938"/>
                    <a:gd name="connsiteY49" fmla="*/ 1468896 h 3855444"/>
                    <a:gd name="connsiteX50" fmla="*/ 1424185 w 3420938"/>
                    <a:gd name="connsiteY50" fmla="*/ 1650182 h 3855444"/>
                    <a:gd name="connsiteX51" fmla="*/ 1450487 w 3420938"/>
                    <a:gd name="connsiteY51" fmla="*/ 1876283 h 3855444"/>
                    <a:gd name="connsiteX52" fmla="*/ 1455951 w 3420938"/>
                    <a:gd name="connsiteY52" fmla="*/ 2491502 h 3855444"/>
                    <a:gd name="connsiteX53" fmla="*/ 1280853 w 3420938"/>
                    <a:gd name="connsiteY53" fmla="*/ 2024574 h 3855444"/>
                    <a:gd name="connsiteX54" fmla="*/ 1274149 w 3420938"/>
                    <a:gd name="connsiteY54" fmla="*/ 1806846 h 3855444"/>
                    <a:gd name="connsiteX55" fmla="*/ 1054455 w 3420938"/>
                    <a:gd name="connsiteY55" fmla="*/ 1601803 h 3855444"/>
                    <a:gd name="connsiteX56" fmla="*/ 889344 w 3420938"/>
                    <a:gd name="connsiteY56" fmla="*/ 1710448 h 3855444"/>
                    <a:gd name="connsiteX57" fmla="*/ 1157636 w 3420938"/>
                    <a:gd name="connsiteY57" fmla="*/ 1953238 h 3855444"/>
                    <a:gd name="connsiteX58" fmla="*/ 1053874 w 3420938"/>
                    <a:gd name="connsiteY58" fmla="*/ 2783332 h 3855444"/>
                    <a:gd name="connsiteX59" fmla="*/ 989966 w 3420938"/>
                    <a:gd name="connsiteY59" fmla="*/ 2286820 h 3855444"/>
                    <a:gd name="connsiteX60" fmla="*/ 1016126 w 3420938"/>
                    <a:gd name="connsiteY60" fmla="*/ 2093430 h 3855444"/>
                    <a:gd name="connsiteX61" fmla="*/ 983379 w 3420938"/>
                    <a:gd name="connsiteY61" fmla="*/ 2050915 h 3855444"/>
                    <a:gd name="connsiteX62" fmla="*/ 777637 w 3420938"/>
                    <a:gd name="connsiteY62" fmla="*/ 1856982 h 3855444"/>
                    <a:gd name="connsiteX63" fmla="*/ 702878 w 3420938"/>
                    <a:gd name="connsiteY63" fmla="*/ 2052336 h 3855444"/>
                    <a:gd name="connsiteX64" fmla="*/ 844530 w 3420938"/>
                    <a:gd name="connsiteY64" fmla="*/ 2335859 h 3855444"/>
                    <a:gd name="connsiteX65" fmla="*/ 881374 w 3420938"/>
                    <a:gd name="connsiteY65" fmla="*/ 2464399 h 3855444"/>
                    <a:gd name="connsiteX66" fmla="*/ 820410 w 3420938"/>
                    <a:gd name="connsiteY66" fmla="*/ 3081646 h 3855444"/>
                    <a:gd name="connsiteX67" fmla="*/ 716649 w 3420938"/>
                    <a:gd name="connsiteY67" fmla="*/ 2692540 h 3855444"/>
                    <a:gd name="connsiteX68" fmla="*/ 738946 w 3420938"/>
                    <a:gd name="connsiteY68" fmla="*/ 2394225 h 3855444"/>
                    <a:gd name="connsiteX69" fmla="*/ 609825 w 3420938"/>
                    <a:gd name="connsiteY69" fmla="*/ 2273270 h 3855444"/>
                    <a:gd name="connsiteX70" fmla="*/ 511314 w 3420938"/>
                    <a:gd name="connsiteY70" fmla="*/ 2412665 h 3855444"/>
                    <a:gd name="connsiteX71" fmla="*/ 563410 w 3420938"/>
                    <a:gd name="connsiteY71" fmla="*/ 2660618 h 3855444"/>
                    <a:gd name="connsiteX72" fmla="*/ 380664 w 3420938"/>
                    <a:gd name="connsiteY72" fmla="*/ 3619109 h 3855444"/>
                    <a:gd name="connsiteX73" fmla="*/ 378402 w 3420938"/>
                    <a:gd name="connsiteY73" fmla="*/ 2957848 h 3855444"/>
                    <a:gd name="connsiteX74" fmla="*/ 170298 w 3420938"/>
                    <a:gd name="connsiteY74" fmla="*/ 3802075 h 3855444"/>
                    <a:gd name="connsiteX75" fmla="*/ 171900 w 3420938"/>
                    <a:gd name="connsiteY75" fmla="*/ 3697732 h 3855444"/>
                    <a:gd name="connsiteX76" fmla="*/ 71199 w 3420938"/>
                    <a:gd name="connsiteY76" fmla="*/ 3855415 h 3855444"/>
                    <a:gd name="connsiteX77" fmla="*/ 114916 w 3420938"/>
                    <a:gd name="connsiteY77" fmla="*/ 3652556 h 3855444"/>
                    <a:gd name="connsiteX78" fmla="*/ 4010 w 3420938"/>
                    <a:gd name="connsiteY78"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307630 w 3420938"/>
                    <a:gd name="connsiteY30" fmla="*/ 1876050 h 3855444"/>
                    <a:gd name="connsiteX31" fmla="*/ 3420938 w 3420938"/>
                    <a:gd name="connsiteY31" fmla="*/ 2212642 h 3855444"/>
                    <a:gd name="connsiteX32" fmla="*/ 3229305 w 3420938"/>
                    <a:gd name="connsiteY32" fmla="*/ 1843262 h 3855444"/>
                    <a:gd name="connsiteX33" fmla="*/ 3181945 w 3420938"/>
                    <a:gd name="connsiteY33" fmla="*/ 1497175 h 3855444"/>
                    <a:gd name="connsiteX34" fmla="*/ 2999702 w 3420938"/>
                    <a:gd name="connsiteY34" fmla="*/ 1368919 h 3855444"/>
                    <a:gd name="connsiteX35" fmla="*/ 2851708 w 3420938"/>
                    <a:gd name="connsiteY35" fmla="*/ 1493596 h 3855444"/>
                    <a:gd name="connsiteX36" fmla="*/ 2777569 w 3420938"/>
                    <a:gd name="connsiteY36" fmla="*/ 1797725 h 3855444"/>
                    <a:gd name="connsiteX37" fmla="*/ 2416548 w 3420938"/>
                    <a:gd name="connsiteY37" fmla="*/ 2487058 h 3855444"/>
                    <a:gd name="connsiteX38" fmla="*/ 2686493 w 3420938"/>
                    <a:gd name="connsiteY38" fmla="*/ 1812297 h 3855444"/>
                    <a:gd name="connsiteX39" fmla="*/ 2754794 w 3420938"/>
                    <a:gd name="connsiteY39" fmla="*/ 1508828 h 3855444"/>
                    <a:gd name="connsiteX40" fmla="*/ 2422232 w 3420938"/>
                    <a:gd name="connsiteY40" fmla="*/ 1473340 h 3855444"/>
                    <a:gd name="connsiteX41" fmla="*/ 2487083 w 3420938"/>
                    <a:gd name="connsiteY41" fmla="*/ 1590072 h 3855444"/>
                    <a:gd name="connsiteX42" fmla="*/ 2441687 w 3420938"/>
                    <a:gd name="connsiteY42" fmla="*/ 1979178 h 3855444"/>
                    <a:gd name="connsiteX43" fmla="*/ 2376836 w 3420938"/>
                    <a:gd name="connsiteY43" fmla="*/ 1622498 h 3855444"/>
                    <a:gd name="connsiteX44" fmla="*/ 2091491 w 3420938"/>
                    <a:gd name="connsiteY44" fmla="*/ 1499281 h 3855444"/>
                    <a:gd name="connsiteX45" fmla="*/ 2123917 w 3420938"/>
                    <a:gd name="connsiteY45" fmla="*/ 1667893 h 3855444"/>
                    <a:gd name="connsiteX46" fmla="*/ 2331440 w 3420938"/>
                    <a:gd name="connsiteY46" fmla="*/ 2050515 h 3855444"/>
                    <a:gd name="connsiteX47" fmla="*/ 2054593 w 3420938"/>
                    <a:gd name="connsiteY47" fmla="*/ 1677631 h 3855444"/>
                    <a:gd name="connsiteX48" fmla="*/ 1651569 w 3420938"/>
                    <a:gd name="connsiteY48" fmla="*/ 1754592 h 3855444"/>
                    <a:gd name="connsiteX49" fmla="*/ 1462436 w 3420938"/>
                    <a:gd name="connsiteY49" fmla="*/ 1440915 h 3855444"/>
                    <a:gd name="connsiteX50" fmla="*/ 1336816 w 3420938"/>
                    <a:gd name="connsiteY50" fmla="*/ 1468896 h 3855444"/>
                    <a:gd name="connsiteX51" fmla="*/ 1424185 w 3420938"/>
                    <a:gd name="connsiteY51" fmla="*/ 1650182 h 3855444"/>
                    <a:gd name="connsiteX52" fmla="*/ 1450487 w 3420938"/>
                    <a:gd name="connsiteY52" fmla="*/ 1876283 h 3855444"/>
                    <a:gd name="connsiteX53" fmla="*/ 1455951 w 3420938"/>
                    <a:gd name="connsiteY53" fmla="*/ 2491502 h 3855444"/>
                    <a:gd name="connsiteX54" fmla="*/ 1280853 w 3420938"/>
                    <a:gd name="connsiteY54" fmla="*/ 2024574 h 3855444"/>
                    <a:gd name="connsiteX55" fmla="*/ 1274149 w 3420938"/>
                    <a:gd name="connsiteY55" fmla="*/ 1806846 h 3855444"/>
                    <a:gd name="connsiteX56" fmla="*/ 1054455 w 3420938"/>
                    <a:gd name="connsiteY56" fmla="*/ 1601803 h 3855444"/>
                    <a:gd name="connsiteX57" fmla="*/ 889344 w 3420938"/>
                    <a:gd name="connsiteY57" fmla="*/ 1710448 h 3855444"/>
                    <a:gd name="connsiteX58" fmla="*/ 1157636 w 3420938"/>
                    <a:gd name="connsiteY58" fmla="*/ 1953238 h 3855444"/>
                    <a:gd name="connsiteX59" fmla="*/ 1053874 w 3420938"/>
                    <a:gd name="connsiteY59" fmla="*/ 2783332 h 3855444"/>
                    <a:gd name="connsiteX60" fmla="*/ 989966 w 3420938"/>
                    <a:gd name="connsiteY60" fmla="*/ 2286820 h 3855444"/>
                    <a:gd name="connsiteX61" fmla="*/ 1016126 w 3420938"/>
                    <a:gd name="connsiteY61" fmla="*/ 2093430 h 3855444"/>
                    <a:gd name="connsiteX62" fmla="*/ 983379 w 3420938"/>
                    <a:gd name="connsiteY62" fmla="*/ 2050915 h 3855444"/>
                    <a:gd name="connsiteX63" fmla="*/ 777637 w 3420938"/>
                    <a:gd name="connsiteY63" fmla="*/ 1856982 h 3855444"/>
                    <a:gd name="connsiteX64" fmla="*/ 702878 w 3420938"/>
                    <a:gd name="connsiteY64" fmla="*/ 2052336 h 3855444"/>
                    <a:gd name="connsiteX65" fmla="*/ 844530 w 3420938"/>
                    <a:gd name="connsiteY65" fmla="*/ 2335859 h 3855444"/>
                    <a:gd name="connsiteX66" fmla="*/ 881374 w 3420938"/>
                    <a:gd name="connsiteY66" fmla="*/ 2464399 h 3855444"/>
                    <a:gd name="connsiteX67" fmla="*/ 820410 w 3420938"/>
                    <a:gd name="connsiteY67" fmla="*/ 3081646 h 3855444"/>
                    <a:gd name="connsiteX68" fmla="*/ 716649 w 3420938"/>
                    <a:gd name="connsiteY68" fmla="*/ 2692540 h 3855444"/>
                    <a:gd name="connsiteX69" fmla="*/ 738946 w 3420938"/>
                    <a:gd name="connsiteY69" fmla="*/ 2394225 h 3855444"/>
                    <a:gd name="connsiteX70" fmla="*/ 609825 w 3420938"/>
                    <a:gd name="connsiteY70" fmla="*/ 2273270 h 3855444"/>
                    <a:gd name="connsiteX71" fmla="*/ 511314 w 3420938"/>
                    <a:gd name="connsiteY71" fmla="*/ 2412665 h 3855444"/>
                    <a:gd name="connsiteX72" fmla="*/ 563410 w 3420938"/>
                    <a:gd name="connsiteY72" fmla="*/ 2660618 h 3855444"/>
                    <a:gd name="connsiteX73" fmla="*/ 380664 w 3420938"/>
                    <a:gd name="connsiteY73" fmla="*/ 3619109 h 3855444"/>
                    <a:gd name="connsiteX74" fmla="*/ 378402 w 3420938"/>
                    <a:gd name="connsiteY74" fmla="*/ 2957848 h 3855444"/>
                    <a:gd name="connsiteX75" fmla="*/ 170298 w 3420938"/>
                    <a:gd name="connsiteY75" fmla="*/ 3802075 h 3855444"/>
                    <a:gd name="connsiteX76" fmla="*/ 171900 w 3420938"/>
                    <a:gd name="connsiteY76" fmla="*/ 3697732 h 3855444"/>
                    <a:gd name="connsiteX77" fmla="*/ 71199 w 3420938"/>
                    <a:gd name="connsiteY77" fmla="*/ 3855415 h 3855444"/>
                    <a:gd name="connsiteX78" fmla="*/ 114916 w 3420938"/>
                    <a:gd name="connsiteY78" fmla="*/ 3652556 h 3855444"/>
                    <a:gd name="connsiteX79" fmla="*/ 4010 w 3420938"/>
                    <a:gd name="connsiteY79"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307630 w 3420938"/>
                    <a:gd name="connsiteY30" fmla="*/ 1876050 h 3855444"/>
                    <a:gd name="connsiteX31" fmla="*/ 3420938 w 3420938"/>
                    <a:gd name="connsiteY31" fmla="*/ 2212642 h 3855444"/>
                    <a:gd name="connsiteX32" fmla="*/ 3229305 w 3420938"/>
                    <a:gd name="connsiteY32" fmla="*/ 1843262 h 3855444"/>
                    <a:gd name="connsiteX33" fmla="*/ 3181945 w 3420938"/>
                    <a:gd name="connsiteY33" fmla="*/ 1497175 h 3855444"/>
                    <a:gd name="connsiteX34" fmla="*/ 2999702 w 3420938"/>
                    <a:gd name="connsiteY34" fmla="*/ 1368919 h 3855444"/>
                    <a:gd name="connsiteX35" fmla="*/ 2851708 w 3420938"/>
                    <a:gd name="connsiteY35" fmla="*/ 1493596 h 3855444"/>
                    <a:gd name="connsiteX36" fmla="*/ 2777569 w 3420938"/>
                    <a:gd name="connsiteY36" fmla="*/ 1797725 h 3855444"/>
                    <a:gd name="connsiteX37" fmla="*/ 2416548 w 3420938"/>
                    <a:gd name="connsiteY37" fmla="*/ 2487058 h 3855444"/>
                    <a:gd name="connsiteX38" fmla="*/ 2686493 w 3420938"/>
                    <a:gd name="connsiteY38" fmla="*/ 1812297 h 3855444"/>
                    <a:gd name="connsiteX39" fmla="*/ 2754794 w 3420938"/>
                    <a:gd name="connsiteY39" fmla="*/ 1508828 h 3855444"/>
                    <a:gd name="connsiteX40" fmla="*/ 2422232 w 3420938"/>
                    <a:gd name="connsiteY40" fmla="*/ 1473340 h 3855444"/>
                    <a:gd name="connsiteX41" fmla="*/ 2487083 w 3420938"/>
                    <a:gd name="connsiteY41" fmla="*/ 1590072 h 3855444"/>
                    <a:gd name="connsiteX42" fmla="*/ 2441687 w 3420938"/>
                    <a:gd name="connsiteY42" fmla="*/ 1979178 h 3855444"/>
                    <a:gd name="connsiteX43" fmla="*/ 2376836 w 3420938"/>
                    <a:gd name="connsiteY43" fmla="*/ 1622498 h 3855444"/>
                    <a:gd name="connsiteX44" fmla="*/ 2091491 w 3420938"/>
                    <a:gd name="connsiteY44" fmla="*/ 1499281 h 3855444"/>
                    <a:gd name="connsiteX45" fmla="*/ 2123917 w 3420938"/>
                    <a:gd name="connsiteY45" fmla="*/ 1667893 h 3855444"/>
                    <a:gd name="connsiteX46" fmla="*/ 2331440 w 3420938"/>
                    <a:gd name="connsiteY46" fmla="*/ 2050515 h 3855444"/>
                    <a:gd name="connsiteX47" fmla="*/ 2054593 w 3420938"/>
                    <a:gd name="connsiteY47" fmla="*/ 1677631 h 3855444"/>
                    <a:gd name="connsiteX48" fmla="*/ 1651569 w 3420938"/>
                    <a:gd name="connsiteY48" fmla="*/ 1754592 h 3855444"/>
                    <a:gd name="connsiteX49" fmla="*/ 1462436 w 3420938"/>
                    <a:gd name="connsiteY49" fmla="*/ 1440915 h 3855444"/>
                    <a:gd name="connsiteX50" fmla="*/ 1336816 w 3420938"/>
                    <a:gd name="connsiteY50" fmla="*/ 1468896 h 3855444"/>
                    <a:gd name="connsiteX51" fmla="*/ 1424185 w 3420938"/>
                    <a:gd name="connsiteY51" fmla="*/ 1650182 h 3855444"/>
                    <a:gd name="connsiteX52" fmla="*/ 1450487 w 3420938"/>
                    <a:gd name="connsiteY52" fmla="*/ 1876283 h 3855444"/>
                    <a:gd name="connsiteX53" fmla="*/ 1455951 w 3420938"/>
                    <a:gd name="connsiteY53" fmla="*/ 2491502 h 3855444"/>
                    <a:gd name="connsiteX54" fmla="*/ 1280853 w 3420938"/>
                    <a:gd name="connsiteY54" fmla="*/ 2024574 h 3855444"/>
                    <a:gd name="connsiteX55" fmla="*/ 1274149 w 3420938"/>
                    <a:gd name="connsiteY55" fmla="*/ 1806846 h 3855444"/>
                    <a:gd name="connsiteX56" fmla="*/ 1054455 w 3420938"/>
                    <a:gd name="connsiteY56" fmla="*/ 1601803 h 3855444"/>
                    <a:gd name="connsiteX57" fmla="*/ 889344 w 3420938"/>
                    <a:gd name="connsiteY57" fmla="*/ 1710448 h 3855444"/>
                    <a:gd name="connsiteX58" fmla="*/ 1157636 w 3420938"/>
                    <a:gd name="connsiteY58" fmla="*/ 1953238 h 3855444"/>
                    <a:gd name="connsiteX59" fmla="*/ 1053874 w 3420938"/>
                    <a:gd name="connsiteY59" fmla="*/ 2783332 h 3855444"/>
                    <a:gd name="connsiteX60" fmla="*/ 989966 w 3420938"/>
                    <a:gd name="connsiteY60" fmla="*/ 2286820 h 3855444"/>
                    <a:gd name="connsiteX61" fmla="*/ 1016126 w 3420938"/>
                    <a:gd name="connsiteY61" fmla="*/ 2093430 h 3855444"/>
                    <a:gd name="connsiteX62" fmla="*/ 983379 w 3420938"/>
                    <a:gd name="connsiteY62" fmla="*/ 2050915 h 3855444"/>
                    <a:gd name="connsiteX63" fmla="*/ 777637 w 3420938"/>
                    <a:gd name="connsiteY63" fmla="*/ 1856982 h 3855444"/>
                    <a:gd name="connsiteX64" fmla="*/ 702878 w 3420938"/>
                    <a:gd name="connsiteY64" fmla="*/ 2052336 h 3855444"/>
                    <a:gd name="connsiteX65" fmla="*/ 844530 w 3420938"/>
                    <a:gd name="connsiteY65" fmla="*/ 2335859 h 3855444"/>
                    <a:gd name="connsiteX66" fmla="*/ 881374 w 3420938"/>
                    <a:gd name="connsiteY66" fmla="*/ 2464399 h 3855444"/>
                    <a:gd name="connsiteX67" fmla="*/ 820410 w 3420938"/>
                    <a:gd name="connsiteY67" fmla="*/ 3081646 h 3855444"/>
                    <a:gd name="connsiteX68" fmla="*/ 716649 w 3420938"/>
                    <a:gd name="connsiteY68" fmla="*/ 2692540 h 3855444"/>
                    <a:gd name="connsiteX69" fmla="*/ 738946 w 3420938"/>
                    <a:gd name="connsiteY69" fmla="*/ 2394225 h 3855444"/>
                    <a:gd name="connsiteX70" fmla="*/ 609825 w 3420938"/>
                    <a:gd name="connsiteY70" fmla="*/ 2273270 h 3855444"/>
                    <a:gd name="connsiteX71" fmla="*/ 511314 w 3420938"/>
                    <a:gd name="connsiteY71" fmla="*/ 2412665 h 3855444"/>
                    <a:gd name="connsiteX72" fmla="*/ 563410 w 3420938"/>
                    <a:gd name="connsiteY72" fmla="*/ 2660618 h 3855444"/>
                    <a:gd name="connsiteX73" fmla="*/ 380664 w 3420938"/>
                    <a:gd name="connsiteY73" fmla="*/ 3619109 h 3855444"/>
                    <a:gd name="connsiteX74" fmla="*/ 378402 w 3420938"/>
                    <a:gd name="connsiteY74" fmla="*/ 2957848 h 3855444"/>
                    <a:gd name="connsiteX75" fmla="*/ 170298 w 3420938"/>
                    <a:gd name="connsiteY75" fmla="*/ 3802075 h 3855444"/>
                    <a:gd name="connsiteX76" fmla="*/ 171900 w 3420938"/>
                    <a:gd name="connsiteY76" fmla="*/ 3697732 h 3855444"/>
                    <a:gd name="connsiteX77" fmla="*/ 71199 w 3420938"/>
                    <a:gd name="connsiteY77" fmla="*/ 3855415 h 3855444"/>
                    <a:gd name="connsiteX78" fmla="*/ 114916 w 3420938"/>
                    <a:gd name="connsiteY78" fmla="*/ 3652556 h 3855444"/>
                    <a:gd name="connsiteX79" fmla="*/ 4010 w 3420938"/>
                    <a:gd name="connsiteY79"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307630 w 3420938"/>
                    <a:gd name="connsiteY30" fmla="*/ 1876050 h 3855444"/>
                    <a:gd name="connsiteX31" fmla="*/ 3420938 w 3420938"/>
                    <a:gd name="connsiteY31" fmla="*/ 2212642 h 3855444"/>
                    <a:gd name="connsiteX32" fmla="*/ 3229305 w 3420938"/>
                    <a:gd name="connsiteY32" fmla="*/ 1843262 h 3855444"/>
                    <a:gd name="connsiteX33" fmla="*/ 3181945 w 3420938"/>
                    <a:gd name="connsiteY33" fmla="*/ 1497175 h 3855444"/>
                    <a:gd name="connsiteX34" fmla="*/ 2999702 w 3420938"/>
                    <a:gd name="connsiteY34" fmla="*/ 1368919 h 3855444"/>
                    <a:gd name="connsiteX35" fmla="*/ 2851708 w 3420938"/>
                    <a:gd name="connsiteY35" fmla="*/ 1493596 h 3855444"/>
                    <a:gd name="connsiteX36" fmla="*/ 2777569 w 3420938"/>
                    <a:gd name="connsiteY36" fmla="*/ 1797725 h 3855444"/>
                    <a:gd name="connsiteX37" fmla="*/ 2416548 w 3420938"/>
                    <a:gd name="connsiteY37" fmla="*/ 2487058 h 3855444"/>
                    <a:gd name="connsiteX38" fmla="*/ 2686493 w 3420938"/>
                    <a:gd name="connsiteY38" fmla="*/ 1812297 h 3855444"/>
                    <a:gd name="connsiteX39" fmla="*/ 2754794 w 3420938"/>
                    <a:gd name="connsiteY39" fmla="*/ 1508828 h 3855444"/>
                    <a:gd name="connsiteX40" fmla="*/ 2422232 w 3420938"/>
                    <a:gd name="connsiteY40" fmla="*/ 1473340 h 3855444"/>
                    <a:gd name="connsiteX41" fmla="*/ 2487083 w 3420938"/>
                    <a:gd name="connsiteY41" fmla="*/ 1590072 h 3855444"/>
                    <a:gd name="connsiteX42" fmla="*/ 2441687 w 3420938"/>
                    <a:gd name="connsiteY42" fmla="*/ 1979178 h 3855444"/>
                    <a:gd name="connsiteX43" fmla="*/ 2376836 w 3420938"/>
                    <a:gd name="connsiteY43" fmla="*/ 1622498 h 3855444"/>
                    <a:gd name="connsiteX44" fmla="*/ 2091491 w 3420938"/>
                    <a:gd name="connsiteY44" fmla="*/ 1499281 h 3855444"/>
                    <a:gd name="connsiteX45" fmla="*/ 2123917 w 3420938"/>
                    <a:gd name="connsiteY45" fmla="*/ 1667893 h 3855444"/>
                    <a:gd name="connsiteX46" fmla="*/ 2331440 w 3420938"/>
                    <a:gd name="connsiteY46" fmla="*/ 2050515 h 3855444"/>
                    <a:gd name="connsiteX47" fmla="*/ 2054593 w 3420938"/>
                    <a:gd name="connsiteY47" fmla="*/ 1677631 h 3855444"/>
                    <a:gd name="connsiteX48" fmla="*/ 1651569 w 3420938"/>
                    <a:gd name="connsiteY48" fmla="*/ 1754592 h 3855444"/>
                    <a:gd name="connsiteX49" fmla="*/ 1462436 w 3420938"/>
                    <a:gd name="connsiteY49" fmla="*/ 1440915 h 3855444"/>
                    <a:gd name="connsiteX50" fmla="*/ 1336816 w 3420938"/>
                    <a:gd name="connsiteY50" fmla="*/ 1468896 h 3855444"/>
                    <a:gd name="connsiteX51" fmla="*/ 1424185 w 3420938"/>
                    <a:gd name="connsiteY51" fmla="*/ 1650182 h 3855444"/>
                    <a:gd name="connsiteX52" fmla="*/ 1450487 w 3420938"/>
                    <a:gd name="connsiteY52" fmla="*/ 1876283 h 3855444"/>
                    <a:gd name="connsiteX53" fmla="*/ 1455951 w 3420938"/>
                    <a:gd name="connsiteY53" fmla="*/ 2491502 h 3855444"/>
                    <a:gd name="connsiteX54" fmla="*/ 1280853 w 3420938"/>
                    <a:gd name="connsiteY54" fmla="*/ 2024574 h 3855444"/>
                    <a:gd name="connsiteX55" fmla="*/ 1274149 w 3420938"/>
                    <a:gd name="connsiteY55" fmla="*/ 1806846 h 3855444"/>
                    <a:gd name="connsiteX56" fmla="*/ 1054455 w 3420938"/>
                    <a:gd name="connsiteY56" fmla="*/ 1601803 h 3855444"/>
                    <a:gd name="connsiteX57" fmla="*/ 889344 w 3420938"/>
                    <a:gd name="connsiteY57" fmla="*/ 1710448 h 3855444"/>
                    <a:gd name="connsiteX58" fmla="*/ 1157636 w 3420938"/>
                    <a:gd name="connsiteY58" fmla="*/ 1953238 h 3855444"/>
                    <a:gd name="connsiteX59" fmla="*/ 1053874 w 3420938"/>
                    <a:gd name="connsiteY59" fmla="*/ 2783332 h 3855444"/>
                    <a:gd name="connsiteX60" fmla="*/ 989966 w 3420938"/>
                    <a:gd name="connsiteY60" fmla="*/ 2286820 h 3855444"/>
                    <a:gd name="connsiteX61" fmla="*/ 1016126 w 3420938"/>
                    <a:gd name="connsiteY61" fmla="*/ 2093430 h 3855444"/>
                    <a:gd name="connsiteX62" fmla="*/ 983379 w 3420938"/>
                    <a:gd name="connsiteY62" fmla="*/ 2050915 h 3855444"/>
                    <a:gd name="connsiteX63" fmla="*/ 777637 w 3420938"/>
                    <a:gd name="connsiteY63" fmla="*/ 1856982 h 3855444"/>
                    <a:gd name="connsiteX64" fmla="*/ 702878 w 3420938"/>
                    <a:gd name="connsiteY64" fmla="*/ 2052336 h 3855444"/>
                    <a:gd name="connsiteX65" fmla="*/ 844530 w 3420938"/>
                    <a:gd name="connsiteY65" fmla="*/ 2335859 h 3855444"/>
                    <a:gd name="connsiteX66" fmla="*/ 881374 w 3420938"/>
                    <a:gd name="connsiteY66" fmla="*/ 2464399 h 3855444"/>
                    <a:gd name="connsiteX67" fmla="*/ 820410 w 3420938"/>
                    <a:gd name="connsiteY67" fmla="*/ 3081646 h 3855444"/>
                    <a:gd name="connsiteX68" fmla="*/ 716649 w 3420938"/>
                    <a:gd name="connsiteY68" fmla="*/ 2692540 h 3855444"/>
                    <a:gd name="connsiteX69" fmla="*/ 738946 w 3420938"/>
                    <a:gd name="connsiteY69" fmla="*/ 2394225 h 3855444"/>
                    <a:gd name="connsiteX70" fmla="*/ 609825 w 3420938"/>
                    <a:gd name="connsiteY70" fmla="*/ 2273270 h 3855444"/>
                    <a:gd name="connsiteX71" fmla="*/ 511314 w 3420938"/>
                    <a:gd name="connsiteY71" fmla="*/ 2412665 h 3855444"/>
                    <a:gd name="connsiteX72" fmla="*/ 563410 w 3420938"/>
                    <a:gd name="connsiteY72" fmla="*/ 2660618 h 3855444"/>
                    <a:gd name="connsiteX73" fmla="*/ 380664 w 3420938"/>
                    <a:gd name="connsiteY73" fmla="*/ 3619109 h 3855444"/>
                    <a:gd name="connsiteX74" fmla="*/ 378402 w 3420938"/>
                    <a:gd name="connsiteY74" fmla="*/ 2957848 h 3855444"/>
                    <a:gd name="connsiteX75" fmla="*/ 170298 w 3420938"/>
                    <a:gd name="connsiteY75" fmla="*/ 3802075 h 3855444"/>
                    <a:gd name="connsiteX76" fmla="*/ 171900 w 3420938"/>
                    <a:gd name="connsiteY76" fmla="*/ 3697732 h 3855444"/>
                    <a:gd name="connsiteX77" fmla="*/ 71199 w 3420938"/>
                    <a:gd name="connsiteY77" fmla="*/ 3855415 h 3855444"/>
                    <a:gd name="connsiteX78" fmla="*/ 114916 w 3420938"/>
                    <a:gd name="connsiteY78" fmla="*/ 3652556 h 3855444"/>
                    <a:gd name="connsiteX79" fmla="*/ 4010 w 3420938"/>
                    <a:gd name="connsiteY79"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307630 w 3420938"/>
                    <a:gd name="connsiteY30" fmla="*/ 1876050 h 3855444"/>
                    <a:gd name="connsiteX31" fmla="*/ 3420938 w 3420938"/>
                    <a:gd name="connsiteY31" fmla="*/ 2212642 h 3855444"/>
                    <a:gd name="connsiteX32" fmla="*/ 3229305 w 3420938"/>
                    <a:gd name="connsiteY32" fmla="*/ 1843262 h 3855444"/>
                    <a:gd name="connsiteX33" fmla="*/ 3181945 w 3420938"/>
                    <a:gd name="connsiteY33" fmla="*/ 1497175 h 3855444"/>
                    <a:gd name="connsiteX34" fmla="*/ 2999702 w 3420938"/>
                    <a:gd name="connsiteY34" fmla="*/ 1368919 h 3855444"/>
                    <a:gd name="connsiteX35" fmla="*/ 2851708 w 3420938"/>
                    <a:gd name="connsiteY35" fmla="*/ 1493596 h 3855444"/>
                    <a:gd name="connsiteX36" fmla="*/ 2777569 w 3420938"/>
                    <a:gd name="connsiteY36" fmla="*/ 1797725 h 3855444"/>
                    <a:gd name="connsiteX37" fmla="*/ 2416548 w 3420938"/>
                    <a:gd name="connsiteY37" fmla="*/ 2487058 h 3855444"/>
                    <a:gd name="connsiteX38" fmla="*/ 2686493 w 3420938"/>
                    <a:gd name="connsiteY38" fmla="*/ 1812297 h 3855444"/>
                    <a:gd name="connsiteX39" fmla="*/ 2754794 w 3420938"/>
                    <a:gd name="connsiteY39" fmla="*/ 1508828 h 3855444"/>
                    <a:gd name="connsiteX40" fmla="*/ 2422232 w 3420938"/>
                    <a:gd name="connsiteY40" fmla="*/ 1473340 h 3855444"/>
                    <a:gd name="connsiteX41" fmla="*/ 2487083 w 3420938"/>
                    <a:gd name="connsiteY41" fmla="*/ 1590072 h 3855444"/>
                    <a:gd name="connsiteX42" fmla="*/ 2441687 w 3420938"/>
                    <a:gd name="connsiteY42" fmla="*/ 1979178 h 3855444"/>
                    <a:gd name="connsiteX43" fmla="*/ 2376836 w 3420938"/>
                    <a:gd name="connsiteY43" fmla="*/ 1622498 h 3855444"/>
                    <a:gd name="connsiteX44" fmla="*/ 2091491 w 3420938"/>
                    <a:gd name="connsiteY44" fmla="*/ 1499281 h 3855444"/>
                    <a:gd name="connsiteX45" fmla="*/ 2123917 w 3420938"/>
                    <a:gd name="connsiteY45" fmla="*/ 1667893 h 3855444"/>
                    <a:gd name="connsiteX46" fmla="*/ 2331440 w 3420938"/>
                    <a:gd name="connsiteY46" fmla="*/ 2050515 h 3855444"/>
                    <a:gd name="connsiteX47" fmla="*/ 2054593 w 3420938"/>
                    <a:gd name="connsiteY47" fmla="*/ 1677631 h 3855444"/>
                    <a:gd name="connsiteX48" fmla="*/ 1651569 w 3420938"/>
                    <a:gd name="connsiteY48" fmla="*/ 1754592 h 3855444"/>
                    <a:gd name="connsiteX49" fmla="*/ 1462436 w 3420938"/>
                    <a:gd name="connsiteY49" fmla="*/ 1440915 h 3855444"/>
                    <a:gd name="connsiteX50" fmla="*/ 1336816 w 3420938"/>
                    <a:gd name="connsiteY50" fmla="*/ 1468896 h 3855444"/>
                    <a:gd name="connsiteX51" fmla="*/ 1424185 w 3420938"/>
                    <a:gd name="connsiteY51" fmla="*/ 1650182 h 3855444"/>
                    <a:gd name="connsiteX52" fmla="*/ 1450487 w 3420938"/>
                    <a:gd name="connsiteY52" fmla="*/ 1876283 h 3855444"/>
                    <a:gd name="connsiteX53" fmla="*/ 1455951 w 3420938"/>
                    <a:gd name="connsiteY53" fmla="*/ 2491502 h 3855444"/>
                    <a:gd name="connsiteX54" fmla="*/ 1280853 w 3420938"/>
                    <a:gd name="connsiteY54" fmla="*/ 2024574 h 3855444"/>
                    <a:gd name="connsiteX55" fmla="*/ 1274149 w 3420938"/>
                    <a:gd name="connsiteY55" fmla="*/ 1806846 h 3855444"/>
                    <a:gd name="connsiteX56" fmla="*/ 1054455 w 3420938"/>
                    <a:gd name="connsiteY56" fmla="*/ 1601803 h 3855444"/>
                    <a:gd name="connsiteX57" fmla="*/ 889344 w 3420938"/>
                    <a:gd name="connsiteY57" fmla="*/ 1710448 h 3855444"/>
                    <a:gd name="connsiteX58" fmla="*/ 1157636 w 3420938"/>
                    <a:gd name="connsiteY58" fmla="*/ 1953238 h 3855444"/>
                    <a:gd name="connsiteX59" fmla="*/ 1053874 w 3420938"/>
                    <a:gd name="connsiteY59" fmla="*/ 2783332 h 3855444"/>
                    <a:gd name="connsiteX60" fmla="*/ 989966 w 3420938"/>
                    <a:gd name="connsiteY60" fmla="*/ 2286820 h 3855444"/>
                    <a:gd name="connsiteX61" fmla="*/ 1016126 w 3420938"/>
                    <a:gd name="connsiteY61" fmla="*/ 2093430 h 3855444"/>
                    <a:gd name="connsiteX62" fmla="*/ 983379 w 3420938"/>
                    <a:gd name="connsiteY62" fmla="*/ 2050915 h 3855444"/>
                    <a:gd name="connsiteX63" fmla="*/ 777637 w 3420938"/>
                    <a:gd name="connsiteY63" fmla="*/ 1856982 h 3855444"/>
                    <a:gd name="connsiteX64" fmla="*/ 702878 w 3420938"/>
                    <a:gd name="connsiteY64" fmla="*/ 2052336 h 3855444"/>
                    <a:gd name="connsiteX65" fmla="*/ 844530 w 3420938"/>
                    <a:gd name="connsiteY65" fmla="*/ 2335859 h 3855444"/>
                    <a:gd name="connsiteX66" fmla="*/ 881374 w 3420938"/>
                    <a:gd name="connsiteY66" fmla="*/ 2464399 h 3855444"/>
                    <a:gd name="connsiteX67" fmla="*/ 820410 w 3420938"/>
                    <a:gd name="connsiteY67" fmla="*/ 3081646 h 3855444"/>
                    <a:gd name="connsiteX68" fmla="*/ 716649 w 3420938"/>
                    <a:gd name="connsiteY68" fmla="*/ 2692540 h 3855444"/>
                    <a:gd name="connsiteX69" fmla="*/ 738946 w 3420938"/>
                    <a:gd name="connsiteY69" fmla="*/ 2394225 h 3855444"/>
                    <a:gd name="connsiteX70" fmla="*/ 609825 w 3420938"/>
                    <a:gd name="connsiteY70" fmla="*/ 2273270 h 3855444"/>
                    <a:gd name="connsiteX71" fmla="*/ 511314 w 3420938"/>
                    <a:gd name="connsiteY71" fmla="*/ 2412665 h 3855444"/>
                    <a:gd name="connsiteX72" fmla="*/ 563410 w 3420938"/>
                    <a:gd name="connsiteY72" fmla="*/ 2660618 h 3855444"/>
                    <a:gd name="connsiteX73" fmla="*/ 380664 w 3420938"/>
                    <a:gd name="connsiteY73" fmla="*/ 3619109 h 3855444"/>
                    <a:gd name="connsiteX74" fmla="*/ 378402 w 3420938"/>
                    <a:gd name="connsiteY74" fmla="*/ 2957848 h 3855444"/>
                    <a:gd name="connsiteX75" fmla="*/ 170298 w 3420938"/>
                    <a:gd name="connsiteY75" fmla="*/ 3802075 h 3855444"/>
                    <a:gd name="connsiteX76" fmla="*/ 171900 w 3420938"/>
                    <a:gd name="connsiteY76" fmla="*/ 3697732 h 3855444"/>
                    <a:gd name="connsiteX77" fmla="*/ 71199 w 3420938"/>
                    <a:gd name="connsiteY77" fmla="*/ 3855415 h 3855444"/>
                    <a:gd name="connsiteX78" fmla="*/ 114916 w 3420938"/>
                    <a:gd name="connsiteY78" fmla="*/ 3652556 h 3855444"/>
                    <a:gd name="connsiteX79" fmla="*/ 4010 w 3420938"/>
                    <a:gd name="connsiteY79"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307630 w 3420938"/>
                    <a:gd name="connsiteY30" fmla="*/ 1876050 h 3855444"/>
                    <a:gd name="connsiteX31" fmla="*/ 3420938 w 3420938"/>
                    <a:gd name="connsiteY31" fmla="*/ 2212642 h 3855444"/>
                    <a:gd name="connsiteX32" fmla="*/ 3229305 w 3420938"/>
                    <a:gd name="connsiteY32" fmla="*/ 1843262 h 3855444"/>
                    <a:gd name="connsiteX33" fmla="*/ 3181945 w 3420938"/>
                    <a:gd name="connsiteY33" fmla="*/ 1497175 h 3855444"/>
                    <a:gd name="connsiteX34" fmla="*/ 2999702 w 3420938"/>
                    <a:gd name="connsiteY34" fmla="*/ 1368919 h 3855444"/>
                    <a:gd name="connsiteX35" fmla="*/ 2851708 w 3420938"/>
                    <a:gd name="connsiteY35" fmla="*/ 1493596 h 3855444"/>
                    <a:gd name="connsiteX36" fmla="*/ 2777569 w 3420938"/>
                    <a:gd name="connsiteY36" fmla="*/ 1797725 h 3855444"/>
                    <a:gd name="connsiteX37" fmla="*/ 2416548 w 3420938"/>
                    <a:gd name="connsiteY37" fmla="*/ 2487058 h 3855444"/>
                    <a:gd name="connsiteX38" fmla="*/ 2686493 w 3420938"/>
                    <a:gd name="connsiteY38" fmla="*/ 1812297 h 3855444"/>
                    <a:gd name="connsiteX39" fmla="*/ 2754794 w 3420938"/>
                    <a:gd name="connsiteY39" fmla="*/ 1508828 h 3855444"/>
                    <a:gd name="connsiteX40" fmla="*/ 2394910 w 3420938"/>
                    <a:gd name="connsiteY40" fmla="*/ 1482448 h 3855444"/>
                    <a:gd name="connsiteX41" fmla="*/ 2487083 w 3420938"/>
                    <a:gd name="connsiteY41" fmla="*/ 1590072 h 3855444"/>
                    <a:gd name="connsiteX42" fmla="*/ 2441687 w 3420938"/>
                    <a:gd name="connsiteY42" fmla="*/ 1979178 h 3855444"/>
                    <a:gd name="connsiteX43" fmla="*/ 2376836 w 3420938"/>
                    <a:gd name="connsiteY43" fmla="*/ 1622498 h 3855444"/>
                    <a:gd name="connsiteX44" fmla="*/ 2091491 w 3420938"/>
                    <a:gd name="connsiteY44" fmla="*/ 1499281 h 3855444"/>
                    <a:gd name="connsiteX45" fmla="*/ 2123917 w 3420938"/>
                    <a:gd name="connsiteY45" fmla="*/ 1667893 h 3855444"/>
                    <a:gd name="connsiteX46" fmla="*/ 2331440 w 3420938"/>
                    <a:gd name="connsiteY46" fmla="*/ 2050515 h 3855444"/>
                    <a:gd name="connsiteX47" fmla="*/ 2054593 w 3420938"/>
                    <a:gd name="connsiteY47" fmla="*/ 1677631 h 3855444"/>
                    <a:gd name="connsiteX48" fmla="*/ 1651569 w 3420938"/>
                    <a:gd name="connsiteY48" fmla="*/ 1754592 h 3855444"/>
                    <a:gd name="connsiteX49" fmla="*/ 1462436 w 3420938"/>
                    <a:gd name="connsiteY49" fmla="*/ 1440915 h 3855444"/>
                    <a:gd name="connsiteX50" fmla="*/ 1336816 w 3420938"/>
                    <a:gd name="connsiteY50" fmla="*/ 1468896 h 3855444"/>
                    <a:gd name="connsiteX51" fmla="*/ 1424185 w 3420938"/>
                    <a:gd name="connsiteY51" fmla="*/ 1650182 h 3855444"/>
                    <a:gd name="connsiteX52" fmla="*/ 1450487 w 3420938"/>
                    <a:gd name="connsiteY52" fmla="*/ 1876283 h 3855444"/>
                    <a:gd name="connsiteX53" fmla="*/ 1455951 w 3420938"/>
                    <a:gd name="connsiteY53" fmla="*/ 2491502 h 3855444"/>
                    <a:gd name="connsiteX54" fmla="*/ 1280853 w 3420938"/>
                    <a:gd name="connsiteY54" fmla="*/ 2024574 h 3855444"/>
                    <a:gd name="connsiteX55" fmla="*/ 1274149 w 3420938"/>
                    <a:gd name="connsiteY55" fmla="*/ 1806846 h 3855444"/>
                    <a:gd name="connsiteX56" fmla="*/ 1054455 w 3420938"/>
                    <a:gd name="connsiteY56" fmla="*/ 1601803 h 3855444"/>
                    <a:gd name="connsiteX57" fmla="*/ 889344 w 3420938"/>
                    <a:gd name="connsiteY57" fmla="*/ 1710448 h 3855444"/>
                    <a:gd name="connsiteX58" fmla="*/ 1157636 w 3420938"/>
                    <a:gd name="connsiteY58" fmla="*/ 1953238 h 3855444"/>
                    <a:gd name="connsiteX59" fmla="*/ 1053874 w 3420938"/>
                    <a:gd name="connsiteY59" fmla="*/ 2783332 h 3855444"/>
                    <a:gd name="connsiteX60" fmla="*/ 989966 w 3420938"/>
                    <a:gd name="connsiteY60" fmla="*/ 2286820 h 3855444"/>
                    <a:gd name="connsiteX61" fmla="*/ 1016126 w 3420938"/>
                    <a:gd name="connsiteY61" fmla="*/ 2093430 h 3855444"/>
                    <a:gd name="connsiteX62" fmla="*/ 983379 w 3420938"/>
                    <a:gd name="connsiteY62" fmla="*/ 2050915 h 3855444"/>
                    <a:gd name="connsiteX63" fmla="*/ 777637 w 3420938"/>
                    <a:gd name="connsiteY63" fmla="*/ 1856982 h 3855444"/>
                    <a:gd name="connsiteX64" fmla="*/ 702878 w 3420938"/>
                    <a:gd name="connsiteY64" fmla="*/ 2052336 h 3855444"/>
                    <a:gd name="connsiteX65" fmla="*/ 844530 w 3420938"/>
                    <a:gd name="connsiteY65" fmla="*/ 2335859 h 3855444"/>
                    <a:gd name="connsiteX66" fmla="*/ 881374 w 3420938"/>
                    <a:gd name="connsiteY66" fmla="*/ 2464399 h 3855444"/>
                    <a:gd name="connsiteX67" fmla="*/ 820410 w 3420938"/>
                    <a:gd name="connsiteY67" fmla="*/ 3081646 h 3855444"/>
                    <a:gd name="connsiteX68" fmla="*/ 716649 w 3420938"/>
                    <a:gd name="connsiteY68" fmla="*/ 2692540 h 3855444"/>
                    <a:gd name="connsiteX69" fmla="*/ 738946 w 3420938"/>
                    <a:gd name="connsiteY69" fmla="*/ 2394225 h 3855444"/>
                    <a:gd name="connsiteX70" fmla="*/ 609825 w 3420938"/>
                    <a:gd name="connsiteY70" fmla="*/ 2273270 h 3855444"/>
                    <a:gd name="connsiteX71" fmla="*/ 511314 w 3420938"/>
                    <a:gd name="connsiteY71" fmla="*/ 2412665 h 3855444"/>
                    <a:gd name="connsiteX72" fmla="*/ 563410 w 3420938"/>
                    <a:gd name="connsiteY72" fmla="*/ 2660618 h 3855444"/>
                    <a:gd name="connsiteX73" fmla="*/ 380664 w 3420938"/>
                    <a:gd name="connsiteY73" fmla="*/ 3619109 h 3855444"/>
                    <a:gd name="connsiteX74" fmla="*/ 378402 w 3420938"/>
                    <a:gd name="connsiteY74" fmla="*/ 2957848 h 3855444"/>
                    <a:gd name="connsiteX75" fmla="*/ 170298 w 3420938"/>
                    <a:gd name="connsiteY75" fmla="*/ 3802075 h 3855444"/>
                    <a:gd name="connsiteX76" fmla="*/ 171900 w 3420938"/>
                    <a:gd name="connsiteY76" fmla="*/ 3697732 h 3855444"/>
                    <a:gd name="connsiteX77" fmla="*/ 71199 w 3420938"/>
                    <a:gd name="connsiteY77" fmla="*/ 3855415 h 3855444"/>
                    <a:gd name="connsiteX78" fmla="*/ 114916 w 3420938"/>
                    <a:gd name="connsiteY78" fmla="*/ 3652556 h 3855444"/>
                    <a:gd name="connsiteX79" fmla="*/ 4010 w 3420938"/>
                    <a:gd name="connsiteY79"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307630 w 3420938"/>
                    <a:gd name="connsiteY30" fmla="*/ 1876050 h 3855444"/>
                    <a:gd name="connsiteX31" fmla="*/ 3420938 w 3420938"/>
                    <a:gd name="connsiteY31" fmla="*/ 2212642 h 3855444"/>
                    <a:gd name="connsiteX32" fmla="*/ 3229305 w 3420938"/>
                    <a:gd name="connsiteY32" fmla="*/ 1843262 h 3855444"/>
                    <a:gd name="connsiteX33" fmla="*/ 3181945 w 3420938"/>
                    <a:gd name="connsiteY33" fmla="*/ 1497175 h 3855444"/>
                    <a:gd name="connsiteX34" fmla="*/ 2999702 w 3420938"/>
                    <a:gd name="connsiteY34" fmla="*/ 1368919 h 3855444"/>
                    <a:gd name="connsiteX35" fmla="*/ 2851708 w 3420938"/>
                    <a:gd name="connsiteY35" fmla="*/ 1493596 h 3855444"/>
                    <a:gd name="connsiteX36" fmla="*/ 2777569 w 3420938"/>
                    <a:gd name="connsiteY36" fmla="*/ 1797725 h 3855444"/>
                    <a:gd name="connsiteX37" fmla="*/ 2416548 w 3420938"/>
                    <a:gd name="connsiteY37" fmla="*/ 2487058 h 3855444"/>
                    <a:gd name="connsiteX38" fmla="*/ 2686493 w 3420938"/>
                    <a:gd name="connsiteY38" fmla="*/ 1812297 h 3855444"/>
                    <a:gd name="connsiteX39" fmla="*/ 2754794 w 3420938"/>
                    <a:gd name="connsiteY39" fmla="*/ 1508828 h 3855444"/>
                    <a:gd name="connsiteX40" fmla="*/ 2394910 w 3420938"/>
                    <a:gd name="connsiteY40" fmla="*/ 1482448 h 3855444"/>
                    <a:gd name="connsiteX41" fmla="*/ 2487083 w 3420938"/>
                    <a:gd name="connsiteY41" fmla="*/ 1590072 h 3855444"/>
                    <a:gd name="connsiteX42" fmla="*/ 2441687 w 3420938"/>
                    <a:gd name="connsiteY42" fmla="*/ 1979178 h 3855444"/>
                    <a:gd name="connsiteX43" fmla="*/ 2376836 w 3420938"/>
                    <a:gd name="connsiteY43" fmla="*/ 1622498 h 3855444"/>
                    <a:gd name="connsiteX44" fmla="*/ 2091491 w 3420938"/>
                    <a:gd name="connsiteY44" fmla="*/ 1499281 h 3855444"/>
                    <a:gd name="connsiteX45" fmla="*/ 2123917 w 3420938"/>
                    <a:gd name="connsiteY45" fmla="*/ 1667893 h 3855444"/>
                    <a:gd name="connsiteX46" fmla="*/ 2331440 w 3420938"/>
                    <a:gd name="connsiteY46" fmla="*/ 2050515 h 3855444"/>
                    <a:gd name="connsiteX47" fmla="*/ 2054593 w 3420938"/>
                    <a:gd name="connsiteY47" fmla="*/ 1677631 h 3855444"/>
                    <a:gd name="connsiteX48" fmla="*/ 1651569 w 3420938"/>
                    <a:gd name="connsiteY48" fmla="*/ 1754592 h 3855444"/>
                    <a:gd name="connsiteX49" fmla="*/ 1462436 w 3420938"/>
                    <a:gd name="connsiteY49" fmla="*/ 1440915 h 3855444"/>
                    <a:gd name="connsiteX50" fmla="*/ 1336816 w 3420938"/>
                    <a:gd name="connsiteY50" fmla="*/ 1468896 h 3855444"/>
                    <a:gd name="connsiteX51" fmla="*/ 1424185 w 3420938"/>
                    <a:gd name="connsiteY51" fmla="*/ 1650182 h 3855444"/>
                    <a:gd name="connsiteX52" fmla="*/ 1450487 w 3420938"/>
                    <a:gd name="connsiteY52" fmla="*/ 1876283 h 3855444"/>
                    <a:gd name="connsiteX53" fmla="*/ 1455951 w 3420938"/>
                    <a:gd name="connsiteY53" fmla="*/ 2491502 h 3855444"/>
                    <a:gd name="connsiteX54" fmla="*/ 1280853 w 3420938"/>
                    <a:gd name="connsiteY54" fmla="*/ 2024574 h 3855444"/>
                    <a:gd name="connsiteX55" fmla="*/ 1274149 w 3420938"/>
                    <a:gd name="connsiteY55" fmla="*/ 1806846 h 3855444"/>
                    <a:gd name="connsiteX56" fmla="*/ 1054455 w 3420938"/>
                    <a:gd name="connsiteY56" fmla="*/ 1601803 h 3855444"/>
                    <a:gd name="connsiteX57" fmla="*/ 889344 w 3420938"/>
                    <a:gd name="connsiteY57" fmla="*/ 1710448 h 3855444"/>
                    <a:gd name="connsiteX58" fmla="*/ 1157636 w 3420938"/>
                    <a:gd name="connsiteY58" fmla="*/ 1953238 h 3855444"/>
                    <a:gd name="connsiteX59" fmla="*/ 1053874 w 3420938"/>
                    <a:gd name="connsiteY59" fmla="*/ 2783332 h 3855444"/>
                    <a:gd name="connsiteX60" fmla="*/ 989966 w 3420938"/>
                    <a:gd name="connsiteY60" fmla="*/ 2286820 h 3855444"/>
                    <a:gd name="connsiteX61" fmla="*/ 1016126 w 3420938"/>
                    <a:gd name="connsiteY61" fmla="*/ 2093430 h 3855444"/>
                    <a:gd name="connsiteX62" fmla="*/ 983379 w 3420938"/>
                    <a:gd name="connsiteY62" fmla="*/ 2050915 h 3855444"/>
                    <a:gd name="connsiteX63" fmla="*/ 777637 w 3420938"/>
                    <a:gd name="connsiteY63" fmla="*/ 1856982 h 3855444"/>
                    <a:gd name="connsiteX64" fmla="*/ 702878 w 3420938"/>
                    <a:gd name="connsiteY64" fmla="*/ 2052336 h 3855444"/>
                    <a:gd name="connsiteX65" fmla="*/ 844530 w 3420938"/>
                    <a:gd name="connsiteY65" fmla="*/ 2335859 h 3855444"/>
                    <a:gd name="connsiteX66" fmla="*/ 881374 w 3420938"/>
                    <a:gd name="connsiteY66" fmla="*/ 2464399 h 3855444"/>
                    <a:gd name="connsiteX67" fmla="*/ 820410 w 3420938"/>
                    <a:gd name="connsiteY67" fmla="*/ 3081646 h 3855444"/>
                    <a:gd name="connsiteX68" fmla="*/ 716649 w 3420938"/>
                    <a:gd name="connsiteY68" fmla="*/ 2692540 h 3855444"/>
                    <a:gd name="connsiteX69" fmla="*/ 738946 w 3420938"/>
                    <a:gd name="connsiteY69" fmla="*/ 2394225 h 3855444"/>
                    <a:gd name="connsiteX70" fmla="*/ 609825 w 3420938"/>
                    <a:gd name="connsiteY70" fmla="*/ 2273270 h 3855444"/>
                    <a:gd name="connsiteX71" fmla="*/ 511314 w 3420938"/>
                    <a:gd name="connsiteY71" fmla="*/ 2412665 h 3855444"/>
                    <a:gd name="connsiteX72" fmla="*/ 563410 w 3420938"/>
                    <a:gd name="connsiteY72" fmla="*/ 2660618 h 3855444"/>
                    <a:gd name="connsiteX73" fmla="*/ 380664 w 3420938"/>
                    <a:gd name="connsiteY73" fmla="*/ 3619109 h 3855444"/>
                    <a:gd name="connsiteX74" fmla="*/ 378402 w 3420938"/>
                    <a:gd name="connsiteY74" fmla="*/ 2957848 h 3855444"/>
                    <a:gd name="connsiteX75" fmla="*/ 170298 w 3420938"/>
                    <a:gd name="connsiteY75" fmla="*/ 3802075 h 3855444"/>
                    <a:gd name="connsiteX76" fmla="*/ 171900 w 3420938"/>
                    <a:gd name="connsiteY76" fmla="*/ 3697732 h 3855444"/>
                    <a:gd name="connsiteX77" fmla="*/ 71199 w 3420938"/>
                    <a:gd name="connsiteY77" fmla="*/ 3855415 h 3855444"/>
                    <a:gd name="connsiteX78" fmla="*/ 114916 w 3420938"/>
                    <a:gd name="connsiteY78" fmla="*/ 3652556 h 3855444"/>
                    <a:gd name="connsiteX79" fmla="*/ 4010 w 3420938"/>
                    <a:gd name="connsiteY79"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307630 w 3420938"/>
                    <a:gd name="connsiteY30" fmla="*/ 1876050 h 3855444"/>
                    <a:gd name="connsiteX31" fmla="*/ 3420938 w 3420938"/>
                    <a:gd name="connsiteY31" fmla="*/ 2212642 h 3855444"/>
                    <a:gd name="connsiteX32" fmla="*/ 3229305 w 3420938"/>
                    <a:gd name="connsiteY32" fmla="*/ 1843262 h 3855444"/>
                    <a:gd name="connsiteX33" fmla="*/ 3181945 w 3420938"/>
                    <a:gd name="connsiteY33" fmla="*/ 1497175 h 3855444"/>
                    <a:gd name="connsiteX34" fmla="*/ 2999702 w 3420938"/>
                    <a:gd name="connsiteY34" fmla="*/ 1368919 h 3855444"/>
                    <a:gd name="connsiteX35" fmla="*/ 2851708 w 3420938"/>
                    <a:gd name="connsiteY35" fmla="*/ 1493596 h 3855444"/>
                    <a:gd name="connsiteX36" fmla="*/ 2777569 w 3420938"/>
                    <a:gd name="connsiteY36" fmla="*/ 1797725 h 3855444"/>
                    <a:gd name="connsiteX37" fmla="*/ 2416548 w 3420938"/>
                    <a:gd name="connsiteY37" fmla="*/ 2487058 h 3855444"/>
                    <a:gd name="connsiteX38" fmla="*/ 2686493 w 3420938"/>
                    <a:gd name="connsiteY38" fmla="*/ 1812297 h 3855444"/>
                    <a:gd name="connsiteX39" fmla="*/ 2754794 w 3420938"/>
                    <a:gd name="connsiteY39" fmla="*/ 1508828 h 3855444"/>
                    <a:gd name="connsiteX40" fmla="*/ 2394910 w 3420938"/>
                    <a:gd name="connsiteY40" fmla="*/ 1482448 h 3855444"/>
                    <a:gd name="connsiteX41" fmla="*/ 2487083 w 3420938"/>
                    <a:gd name="connsiteY41" fmla="*/ 1590072 h 3855444"/>
                    <a:gd name="connsiteX42" fmla="*/ 2423471 w 3420938"/>
                    <a:gd name="connsiteY42" fmla="*/ 2004680 h 3855444"/>
                    <a:gd name="connsiteX43" fmla="*/ 2376836 w 3420938"/>
                    <a:gd name="connsiteY43" fmla="*/ 1622498 h 3855444"/>
                    <a:gd name="connsiteX44" fmla="*/ 2091491 w 3420938"/>
                    <a:gd name="connsiteY44" fmla="*/ 1499281 h 3855444"/>
                    <a:gd name="connsiteX45" fmla="*/ 2123917 w 3420938"/>
                    <a:gd name="connsiteY45" fmla="*/ 1667893 h 3855444"/>
                    <a:gd name="connsiteX46" fmla="*/ 2331440 w 3420938"/>
                    <a:gd name="connsiteY46" fmla="*/ 2050515 h 3855444"/>
                    <a:gd name="connsiteX47" fmla="*/ 2054593 w 3420938"/>
                    <a:gd name="connsiteY47" fmla="*/ 1677631 h 3855444"/>
                    <a:gd name="connsiteX48" fmla="*/ 1651569 w 3420938"/>
                    <a:gd name="connsiteY48" fmla="*/ 1754592 h 3855444"/>
                    <a:gd name="connsiteX49" fmla="*/ 1462436 w 3420938"/>
                    <a:gd name="connsiteY49" fmla="*/ 1440915 h 3855444"/>
                    <a:gd name="connsiteX50" fmla="*/ 1336816 w 3420938"/>
                    <a:gd name="connsiteY50" fmla="*/ 1468896 h 3855444"/>
                    <a:gd name="connsiteX51" fmla="*/ 1424185 w 3420938"/>
                    <a:gd name="connsiteY51" fmla="*/ 1650182 h 3855444"/>
                    <a:gd name="connsiteX52" fmla="*/ 1450487 w 3420938"/>
                    <a:gd name="connsiteY52" fmla="*/ 1876283 h 3855444"/>
                    <a:gd name="connsiteX53" fmla="*/ 1455951 w 3420938"/>
                    <a:gd name="connsiteY53" fmla="*/ 2491502 h 3855444"/>
                    <a:gd name="connsiteX54" fmla="*/ 1280853 w 3420938"/>
                    <a:gd name="connsiteY54" fmla="*/ 2024574 h 3855444"/>
                    <a:gd name="connsiteX55" fmla="*/ 1274149 w 3420938"/>
                    <a:gd name="connsiteY55" fmla="*/ 1806846 h 3855444"/>
                    <a:gd name="connsiteX56" fmla="*/ 1054455 w 3420938"/>
                    <a:gd name="connsiteY56" fmla="*/ 1601803 h 3855444"/>
                    <a:gd name="connsiteX57" fmla="*/ 889344 w 3420938"/>
                    <a:gd name="connsiteY57" fmla="*/ 1710448 h 3855444"/>
                    <a:gd name="connsiteX58" fmla="*/ 1157636 w 3420938"/>
                    <a:gd name="connsiteY58" fmla="*/ 1953238 h 3855444"/>
                    <a:gd name="connsiteX59" fmla="*/ 1053874 w 3420938"/>
                    <a:gd name="connsiteY59" fmla="*/ 2783332 h 3855444"/>
                    <a:gd name="connsiteX60" fmla="*/ 989966 w 3420938"/>
                    <a:gd name="connsiteY60" fmla="*/ 2286820 h 3855444"/>
                    <a:gd name="connsiteX61" fmla="*/ 1016126 w 3420938"/>
                    <a:gd name="connsiteY61" fmla="*/ 2093430 h 3855444"/>
                    <a:gd name="connsiteX62" fmla="*/ 983379 w 3420938"/>
                    <a:gd name="connsiteY62" fmla="*/ 2050915 h 3855444"/>
                    <a:gd name="connsiteX63" fmla="*/ 777637 w 3420938"/>
                    <a:gd name="connsiteY63" fmla="*/ 1856982 h 3855444"/>
                    <a:gd name="connsiteX64" fmla="*/ 702878 w 3420938"/>
                    <a:gd name="connsiteY64" fmla="*/ 2052336 h 3855444"/>
                    <a:gd name="connsiteX65" fmla="*/ 844530 w 3420938"/>
                    <a:gd name="connsiteY65" fmla="*/ 2335859 h 3855444"/>
                    <a:gd name="connsiteX66" fmla="*/ 881374 w 3420938"/>
                    <a:gd name="connsiteY66" fmla="*/ 2464399 h 3855444"/>
                    <a:gd name="connsiteX67" fmla="*/ 820410 w 3420938"/>
                    <a:gd name="connsiteY67" fmla="*/ 3081646 h 3855444"/>
                    <a:gd name="connsiteX68" fmla="*/ 716649 w 3420938"/>
                    <a:gd name="connsiteY68" fmla="*/ 2692540 h 3855444"/>
                    <a:gd name="connsiteX69" fmla="*/ 738946 w 3420938"/>
                    <a:gd name="connsiteY69" fmla="*/ 2394225 h 3855444"/>
                    <a:gd name="connsiteX70" fmla="*/ 609825 w 3420938"/>
                    <a:gd name="connsiteY70" fmla="*/ 2273270 h 3855444"/>
                    <a:gd name="connsiteX71" fmla="*/ 511314 w 3420938"/>
                    <a:gd name="connsiteY71" fmla="*/ 2412665 h 3855444"/>
                    <a:gd name="connsiteX72" fmla="*/ 563410 w 3420938"/>
                    <a:gd name="connsiteY72" fmla="*/ 2660618 h 3855444"/>
                    <a:gd name="connsiteX73" fmla="*/ 380664 w 3420938"/>
                    <a:gd name="connsiteY73" fmla="*/ 3619109 h 3855444"/>
                    <a:gd name="connsiteX74" fmla="*/ 378402 w 3420938"/>
                    <a:gd name="connsiteY74" fmla="*/ 2957848 h 3855444"/>
                    <a:gd name="connsiteX75" fmla="*/ 170298 w 3420938"/>
                    <a:gd name="connsiteY75" fmla="*/ 3802075 h 3855444"/>
                    <a:gd name="connsiteX76" fmla="*/ 171900 w 3420938"/>
                    <a:gd name="connsiteY76" fmla="*/ 3697732 h 3855444"/>
                    <a:gd name="connsiteX77" fmla="*/ 71199 w 3420938"/>
                    <a:gd name="connsiteY77" fmla="*/ 3855415 h 3855444"/>
                    <a:gd name="connsiteX78" fmla="*/ 114916 w 3420938"/>
                    <a:gd name="connsiteY78" fmla="*/ 3652556 h 3855444"/>
                    <a:gd name="connsiteX79" fmla="*/ 4010 w 3420938"/>
                    <a:gd name="connsiteY79"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307630 w 3420938"/>
                    <a:gd name="connsiteY30" fmla="*/ 1876050 h 3855444"/>
                    <a:gd name="connsiteX31" fmla="*/ 3420938 w 3420938"/>
                    <a:gd name="connsiteY31" fmla="*/ 2212642 h 3855444"/>
                    <a:gd name="connsiteX32" fmla="*/ 3229305 w 3420938"/>
                    <a:gd name="connsiteY32" fmla="*/ 1843262 h 3855444"/>
                    <a:gd name="connsiteX33" fmla="*/ 3181945 w 3420938"/>
                    <a:gd name="connsiteY33" fmla="*/ 1497175 h 3855444"/>
                    <a:gd name="connsiteX34" fmla="*/ 2999702 w 3420938"/>
                    <a:gd name="connsiteY34" fmla="*/ 1368919 h 3855444"/>
                    <a:gd name="connsiteX35" fmla="*/ 2851708 w 3420938"/>
                    <a:gd name="connsiteY35" fmla="*/ 1493596 h 3855444"/>
                    <a:gd name="connsiteX36" fmla="*/ 2777569 w 3420938"/>
                    <a:gd name="connsiteY36" fmla="*/ 1797725 h 3855444"/>
                    <a:gd name="connsiteX37" fmla="*/ 2416548 w 3420938"/>
                    <a:gd name="connsiteY37" fmla="*/ 2487058 h 3855444"/>
                    <a:gd name="connsiteX38" fmla="*/ 2686493 w 3420938"/>
                    <a:gd name="connsiteY38" fmla="*/ 1812297 h 3855444"/>
                    <a:gd name="connsiteX39" fmla="*/ 2754794 w 3420938"/>
                    <a:gd name="connsiteY39" fmla="*/ 1508828 h 3855444"/>
                    <a:gd name="connsiteX40" fmla="*/ 2394910 w 3420938"/>
                    <a:gd name="connsiteY40" fmla="*/ 1482448 h 3855444"/>
                    <a:gd name="connsiteX41" fmla="*/ 2487083 w 3420938"/>
                    <a:gd name="connsiteY41" fmla="*/ 1590072 h 3855444"/>
                    <a:gd name="connsiteX42" fmla="*/ 2423471 w 3420938"/>
                    <a:gd name="connsiteY42" fmla="*/ 2004680 h 3855444"/>
                    <a:gd name="connsiteX43" fmla="*/ 2376836 w 3420938"/>
                    <a:gd name="connsiteY43" fmla="*/ 1622498 h 3855444"/>
                    <a:gd name="connsiteX44" fmla="*/ 2091491 w 3420938"/>
                    <a:gd name="connsiteY44" fmla="*/ 1499281 h 3855444"/>
                    <a:gd name="connsiteX45" fmla="*/ 2123917 w 3420938"/>
                    <a:gd name="connsiteY45" fmla="*/ 1667893 h 3855444"/>
                    <a:gd name="connsiteX46" fmla="*/ 2331440 w 3420938"/>
                    <a:gd name="connsiteY46" fmla="*/ 2050515 h 3855444"/>
                    <a:gd name="connsiteX47" fmla="*/ 2054593 w 3420938"/>
                    <a:gd name="connsiteY47" fmla="*/ 1677631 h 3855444"/>
                    <a:gd name="connsiteX48" fmla="*/ 1651569 w 3420938"/>
                    <a:gd name="connsiteY48" fmla="*/ 1754592 h 3855444"/>
                    <a:gd name="connsiteX49" fmla="*/ 1462436 w 3420938"/>
                    <a:gd name="connsiteY49" fmla="*/ 1440915 h 3855444"/>
                    <a:gd name="connsiteX50" fmla="*/ 1336816 w 3420938"/>
                    <a:gd name="connsiteY50" fmla="*/ 1468896 h 3855444"/>
                    <a:gd name="connsiteX51" fmla="*/ 1424185 w 3420938"/>
                    <a:gd name="connsiteY51" fmla="*/ 1650182 h 3855444"/>
                    <a:gd name="connsiteX52" fmla="*/ 1450487 w 3420938"/>
                    <a:gd name="connsiteY52" fmla="*/ 1876283 h 3855444"/>
                    <a:gd name="connsiteX53" fmla="*/ 1455951 w 3420938"/>
                    <a:gd name="connsiteY53" fmla="*/ 2491502 h 3855444"/>
                    <a:gd name="connsiteX54" fmla="*/ 1280853 w 3420938"/>
                    <a:gd name="connsiteY54" fmla="*/ 2024574 h 3855444"/>
                    <a:gd name="connsiteX55" fmla="*/ 1274149 w 3420938"/>
                    <a:gd name="connsiteY55" fmla="*/ 1806846 h 3855444"/>
                    <a:gd name="connsiteX56" fmla="*/ 1054455 w 3420938"/>
                    <a:gd name="connsiteY56" fmla="*/ 1601803 h 3855444"/>
                    <a:gd name="connsiteX57" fmla="*/ 889344 w 3420938"/>
                    <a:gd name="connsiteY57" fmla="*/ 1710448 h 3855444"/>
                    <a:gd name="connsiteX58" fmla="*/ 1157636 w 3420938"/>
                    <a:gd name="connsiteY58" fmla="*/ 1953238 h 3855444"/>
                    <a:gd name="connsiteX59" fmla="*/ 1053874 w 3420938"/>
                    <a:gd name="connsiteY59" fmla="*/ 2783332 h 3855444"/>
                    <a:gd name="connsiteX60" fmla="*/ 989966 w 3420938"/>
                    <a:gd name="connsiteY60" fmla="*/ 2286820 h 3855444"/>
                    <a:gd name="connsiteX61" fmla="*/ 1016126 w 3420938"/>
                    <a:gd name="connsiteY61" fmla="*/ 2093430 h 3855444"/>
                    <a:gd name="connsiteX62" fmla="*/ 983379 w 3420938"/>
                    <a:gd name="connsiteY62" fmla="*/ 2050915 h 3855444"/>
                    <a:gd name="connsiteX63" fmla="*/ 777637 w 3420938"/>
                    <a:gd name="connsiteY63" fmla="*/ 1856982 h 3855444"/>
                    <a:gd name="connsiteX64" fmla="*/ 702878 w 3420938"/>
                    <a:gd name="connsiteY64" fmla="*/ 2052336 h 3855444"/>
                    <a:gd name="connsiteX65" fmla="*/ 844530 w 3420938"/>
                    <a:gd name="connsiteY65" fmla="*/ 2335859 h 3855444"/>
                    <a:gd name="connsiteX66" fmla="*/ 881374 w 3420938"/>
                    <a:gd name="connsiteY66" fmla="*/ 2464399 h 3855444"/>
                    <a:gd name="connsiteX67" fmla="*/ 820410 w 3420938"/>
                    <a:gd name="connsiteY67" fmla="*/ 3081646 h 3855444"/>
                    <a:gd name="connsiteX68" fmla="*/ 716649 w 3420938"/>
                    <a:gd name="connsiteY68" fmla="*/ 2692540 h 3855444"/>
                    <a:gd name="connsiteX69" fmla="*/ 738946 w 3420938"/>
                    <a:gd name="connsiteY69" fmla="*/ 2394225 h 3855444"/>
                    <a:gd name="connsiteX70" fmla="*/ 609825 w 3420938"/>
                    <a:gd name="connsiteY70" fmla="*/ 2273270 h 3855444"/>
                    <a:gd name="connsiteX71" fmla="*/ 511314 w 3420938"/>
                    <a:gd name="connsiteY71" fmla="*/ 2412665 h 3855444"/>
                    <a:gd name="connsiteX72" fmla="*/ 563410 w 3420938"/>
                    <a:gd name="connsiteY72" fmla="*/ 2660618 h 3855444"/>
                    <a:gd name="connsiteX73" fmla="*/ 380664 w 3420938"/>
                    <a:gd name="connsiteY73" fmla="*/ 3619109 h 3855444"/>
                    <a:gd name="connsiteX74" fmla="*/ 378402 w 3420938"/>
                    <a:gd name="connsiteY74" fmla="*/ 2957848 h 3855444"/>
                    <a:gd name="connsiteX75" fmla="*/ 170298 w 3420938"/>
                    <a:gd name="connsiteY75" fmla="*/ 3802075 h 3855444"/>
                    <a:gd name="connsiteX76" fmla="*/ 171900 w 3420938"/>
                    <a:gd name="connsiteY76" fmla="*/ 3697732 h 3855444"/>
                    <a:gd name="connsiteX77" fmla="*/ 71199 w 3420938"/>
                    <a:gd name="connsiteY77" fmla="*/ 3855415 h 3855444"/>
                    <a:gd name="connsiteX78" fmla="*/ 114916 w 3420938"/>
                    <a:gd name="connsiteY78" fmla="*/ 3652556 h 3855444"/>
                    <a:gd name="connsiteX79" fmla="*/ 4010 w 3420938"/>
                    <a:gd name="connsiteY79"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307630 w 3420938"/>
                    <a:gd name="connsiteY30" fmla="*/ 1876050 h 3855444"/>
                    <a:gd name="connsiteX31" fmla="*/ 3420938 w 3420938"/>
                    <a:gd name="connsiteY31" fmla="*/ 2212642 h 3855444"/>
                    <a:gd name="connsiteX32" fmla="*/ 3229305 w 3420938"/>
                    <a:gd name="connsiteY32" fmla="*/ 1843262 h 3855444"/>
                    <a:gd name="connsiteX33" fmla="*/ 3181945 w 3420938"/>
                    <a:gd name="connsiteY33" fmla="*/ 1497175 h 3855444"/>
                    <a:gd name="connsiteX34" fmla="*/ 2999702 w 3420938"/>
                    <a:gd name="connsiteY34" fmla="*/ 1368919 h 3855444"/>
                    <a:gd name="connsiteX35" fmla="*/ 2851708 w 3420938"/>
                    <a:gd name="connsiteY35" fmla="*/ 1493596 h 3855444"/>
                    <a:gd name="connsiteX36" fmla="*/ 2777569 w 3420938"/>
                    <a:gd name="connsiteY36" fmla="*/ 1797725 h 3855444"/>
                    <a:gd name="connsiteX37" fmla="*/ 2416548 w 3420938"/>
                    <a:gd name="connsiteY37" fmla="*/ 2487058 h 3855444"/>
                    <a:gd name="connsiteX38" fmla="*/ 2686493 w 3420938"/>
                    <a:gd name="connsiteY38" fmla="*/ 1812297 h 3855444"/>
                    <a:gd name="connsiteX39" fmla="*/ 2754794 w 3420938"/>
                    <a:gd name="connsiteY39" fmla="*/ 1508828 h 3855444"/>
                    <a:gd name="connsiteX40" fmla="*/ 2394910 w 3420938"/>
                    <a:gd name="connsiteY40" fmla="*/ 1482448 h 3855444"/>
                    <a:gd name="connsiteX41" fmla="*/ 2487083 w 3420938"/>
                    <a:gd name="connsiteY41" fmla="*/ 1590072 h 3855444"/>
                    <a:gd name="connsiteX42" fmla="*/ 2436221 w 3420938"/>
                    <a:gd name="connsiteY42" fmla="*/ 1981000 h 3855444"/>
                    <a:gd name="connsiteX43" fmla="*/ 2376836 w 3420938"/>
                    <a:gd name="connsiteY43" fmla="*/ 1622498 h 3855444"/>
                    <a:gd name="connsiteX44" fmla="*/ 2091491 w 3420938"/>
                    <a:gd name="connsiteY44" fmla="*/ 1499281 h 3855444"/>
                    <a:gd name="connsiteX45" fmla="*/ 2123917 w 3420938"/>
                    <a:gd name="connsiteY45" fmla="*/ 1667893 h 3855444"/>
                    <a:gd name="connsiteX46" fmla="*/ 2331440 w 3420938"/>
                    <a:gd name="connsiteY46" fmla="*/ 2050515 h 3855444"/>
                    <a:gd name="connsiteX47" fmla="*/ 2054593 w 3420938"/>
                    <a:gd name="connsiteY47" fmla="*/ 1677631 h 3855444"/>
                    <a:gd name="connsiteX48" fmla="*/ 1651569 w 3420938"/>
                    <a:gd name="connsiteY48" fmla="*/ 1754592 h 3855444"/>
                    <a:gd name="connsiteX49" fmla="*/ 1462436 w 3420938"/>
                    <a:gd name="connsiteY49" fmla="*/ 1440915 h 3855444"/>
                    <a:gd name="connsiteX50" fmla="*/ 1336816 w 3420938"/>
                    <a:gd name="connsiteY50" fmla="*/ 1468896 h 3855444"/>
                    <a:gd name="connsiteX51" fmla="*/ 1424185 w 3420938"/>
                    <a:gd name="connsiteY51" fmla="*/ 1650182 h 3855444"/>
                    <a:gd name="connsiteX52" fmla="*/ 1450487 w 3420938"/>
                    <a:gd name="connsiteY52" fmla="*/ 1876283 h 3855444"/>
                    <a:gd name="connsiteX53" fmla="*/ 1455951 w 3420938"/>
                    <a:gd name="connsiteY53" fmla="*/ 2491502 h 3855444"/>
                    <a:gd name="connsiteX54" fmla="*/ 1280853 w 3420938"/>
                    <a:gd name="connsiteY54" fmla="*/ 2024574 h 3855444"/>
                    <a:gd name="connsiteX55" fmla="*/ 1274149 w 3420938"/>
                    <a:gd name="connsiteY55" fmla="*/ 1806846 h 3855444"/>
                    <a:gd name="connsiteX56" fmla="*/ 1054455 w 3420938"/>
                    <a:gd name="connsiteY56" fmla="*/ 1601803 h 3855444"/>
                    <a:gd name="connsiteX57" fmla="*/ 889344 w 3420938"/>
                    <a:gd name="connsiteY57" fmla="*/ 1710448 h 3855444"/>
                    <a:gd name="connsiteX58" fmla="*/ 1157636 w 3420938"/>
                    <a:gd name="connsiteY58" fmla="*/ 1953238 h 3855444"/>
                    <a:gd name="connsiteX59" fmla="*/ 1053874 w 3420938"/>
                    <a:gd name="connsiteY59" fmla="*/ 2783332 h 3855444"/>
                    <a:gd name="connsiteX60" fmla="*/ 989966 w 3420938"/>
                    <a:gd name="connsiteY60" fmla="*/ 2286820 h 3855444"/>
                    <a:gd name="connsiteX61" fmla="*/ 1016126 w 3420938"/>
                    <a:gd name="connsiteY61" fmla="*/ 2093430 h 3855444"/>
                    <a:gd name="connsiteX62" fmla="*/ 983379 w 3420938"/>
                    <a:gd name="connsiteY62" fmla="*/ 2050915 h 3855444"/>
                    <a:gd name="connsiteX63" fmla="*/ 777637 w 3420938"/>
                    <a:gd name="connsiteY63" fmla="*/ 1856982 h 3855444"/>
                    <a:gd name="connsiteX64" fmla="*/ 702878 w 3420938"/>
                    <a:gd name="connsiteY64" fmla="*/ 2052336 h 3855444"/>
                    <a:gd name="connsiteX65" fmla="*/ 844530 w 3420938"/>
                    <a:gd name="connsiteY65" fmla="*/ 2335859 h 3855444"/>
                    <a:gd name="connsiteX66" fmla="*/ 881374 w 3420938"/>
                    <a:gd name="connsiteY66" fmla="*/ 2464399 h 3855444"/>
                    <a:gd name="connsiteX67" fmla="*/ 820410 w 3420938"/>
                    <a:gd name="connsiteY67" fmla="*/ 3081646 h 3855444"/>
                    <a:gd name="connsiteX68" fmla="*/ 716649 w 3420938"/>
                    <a:gd name="connsiteY68" fmla="*/ 2692540 h 3855444"/>
                    <a:gd name="connsiteX69" fmla="*/ 738946 w 3420938"/>
                    <a:gd name="connsiteY69" fmla="*/ 2394225 h 3855444"/>
                    <a:gd name="connsiteX70" fmla="*/ 609825 w 3420938"/>
                    <a:gd name="connsiteY70" fmla="*/ 2273270 h 3855444"/>
                    <a:gd name="connsiteX71" fmla="*/ 511314 w 3420938"/>
                    <a:gd name="connsiteY71" fmla="*/ 2412665 h 3855444"/>
                    <a:gd name="connsiteX72" fmla="*/ 563410 w 3420938"/>
                    <a:gd name="connsiteY72" fmla="*/ 2660618 h 3855444"/>
                    <a:gd name="connsiteX73" fmla="*/ 380664 w 3420938"/>
                    <a:gd name="connsiteY73" fmla="*/ 3619109 h 3855444"/>
                    <a:gd name="connsiteX74" fmla="*/ 378402 w 3420938"/>
                    <a:gd name="connsiteY74" fmla="*/ 2957848 h 3855444"/>
                    <a:gd name="connsiteX75" fmla="*/ 170298 w 3420938"/>
                    <a:gd name="connsiteY75" fmla="*/ 3802075 h 3855444"/>
                    <a:gd name="connsiteX76" fmla="*/ 171900 w 3420938"/>
                    <a:gd name="connsiteY76" fmla="*/ 3697732 h 3855444"/>
                    <a:gd name="connsiteX77" fmla="*/ 71199 w 3420938"/>
                    <a:gd name="connsiteY77" fmla="*/ 3855415 h 3855444"/>
                    <a:gd name="connsiteX78" fmla="*/ 114916 w 3420938"/>
                    <a:gd name="connsiteY78" fmla="*/ 3652556 h 3855444"/>
                    <a:gd name="connsiteX79" fmla="*/ 4010 w 3420938"/>
                    <a:gd name="connsiteY79"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307630 w 3420938"/>
                    <a:gd name="connsiteY30" fmla="*/ 1876050 h 3855444"/>
                    <a:gd name="connsiteX31" fmla="*/ 3420938 w 3420938"/>
                    <a:gd name="connsiteY31" fmla="*/ 2212642 h 3855444"/>
                    <a:gd name="connsiteX32" fmla="*/ 3229305 w 3420938"/>
                    <a:gd name="connsiteY32" fmla="*/ 1843262 h 3855444"/>
                    <a:gd name="connsiteX33" fmla="*/ 3181945 w 3420938"/>
                    <a:gd name="connsiteY33" fmla="*/ 1497175 h 3855444"/>
                    <a:gd name="connsiteX34" fmla="*/ 2999702 w 3420938"/>
                    <a:gd name="connsiteY34" fmla="*/ 1368919 h 3855444"/>
                    <a:gd name="connsiteX35" fmla="*/ 2851708 w 3420938"/>
                    <a:gd name="connsiteY35" fmla="*/ 1493596 h 3855444"/>
                    <a:gd name="connsiteX36" fmla="*/ 2777569 w 3420938"/>
                    <a:gd name="connsiteY36" fmla="*/ 1797725 h 3855444"/>
                    <a:gd name="connsiteX37" fmla="*/ 2416548 w 3420938"/>
                    <a:gd name="connsiteY37" fmla="*/ 2487058 h 3855444"/>
                    <a:gd name="connsiteX38" fmla="*/ 2686493 w 3420938"/>
                    <a:gd name="connsiteY38" fmla="*/ 1812297 h 3855444"/>
                    <a:gd name="connsiteX39" fmla="*/ 2754794 w 3420938"/>
                    <a:gd name="connsiteY39" fmla="*/ 1508828 h 3855444"/>
                    <a:gd name="connsiteX40" fmla="*/ 2394910 w 3420938"/>
                    <a:gd name="connsiteY40" fmla="*/ 1482448 h 3855444"/>
                    <a:gd name="connsiteX41" fmla="*/ 2487083 w 3420938"/>
                    <a:gd name="connsiteY41" fmla="*/ 1590072 h 3855444"/>
                    <a:gd name="connsiteX42" fmla="*/ 2436221 w 3420938"/>
                    <a:gd name="connsiteY42" fmla="*/ 1981000 h 3855444"/>
                    <a:gd name="connsiteX43" fmla="*/ 2376836 w 3420938"/>
                    <a:gd name="connsiteY43" fmla="*/ 1622498 h 3855444"/>
                    <a:gd name="connsiteX44" fmla="*/ 2091491 w 3420938"/>
                    <a:gd name="connsiteY44" fmla="*/ 1499281 h 3855444"/>
                    <a:gd name="connsiteX45" fmla="*/ 2123917 w 3420938"/>
                    <a:gd name="connsiteY45" fmla="*/ 1667893 h 3855444"/>
                    <a:gd name="connsiteX46" fmla="*/ 2331440 w 3420938"/>
                    <a:gd name="connsiteY46" fmla="*/ 2050515 h 3855444"/>
                    <a:gd name="connsiteX47" fmla="*/ 2054593 w 3420938"/>
                    <a:gd name="connsiteY47" fmla="*/ 1677631 h 3855444"/>
                    <a:gd name="connsiteX48" fmla="*/ 1651569 w 3420938"/>
                    <a:gd name="connsiteY48" fmla="*/ 1754592 h 3855444"/>
                    <a:gd name="connsiteX49" fmla="*/ 1462436 w 3420938"/>
                    <a:gd name="connsiteY49" fmla="*/ 1440915 h 3855444"/>
                    <a:gd name="connsiteX50" fmla="*/ 1336816 w 3420938"/>
                    <a:gd name="connsiteY50" fmla="*/ 1468896 h 3855444"/>
                    <a:gd name="connsiteX51" fmla="*/ 1424185 w 3420938"/>
                    <a:gd name="connsiteY51" fmla="*/ 1650182 h 3855444"/>
                    <a:gd name="connsiteX52" fmla="*/ 1450487 w 3420938"/>
                    <a:gd name="connsiteY52" fmla="*/ 1876283 h 3855444"/>
                    <a:gd name="connsiteX53" fmla="*/ 1455951 w 3420938"/>
                    <a:gd name="connsiteY53" fmla="*/ 2491502 h 3855444"/>
                    <a:gd name="connsiteX54" fmla="*/ 1280853 w 3420938"/>
                    <a:gd name="connsiteY54" fmla="*/ 2024574 h 3855444"/>
                    <a:gd name="connsiteX55" fmla="*/ 1274149 w 3420938"/>
                    <a:gd name="connsiteY55" fmla="*/ 1806846 h 3855444"/>
                    <a:gd name="connsiteX56" fmla="*/ 1054455 w 3420938"/>
                    <a:gd name="connsiteY56" fmla="*/ 1601803 h 3855444"/>
                    <a:gd name="connsiteX57" fmla="*/ 889344 w 3420938"/>
                    <a:gd name="connsiteY57" fmla="*/ 1710448 h 3855444"/>
                    <a:gd name="connsiteX58" fmla="*/ 1157636 w 3420938"/>
                    <a:gd name="connsiteY58" fmla="*/ 1953238 h 3855444"/>
                    <a:gd name="connsiteX59" fmla="*/ 1053874 w 3420938"/>
                    <a:gd name="connsiteY59" fmla="*/ 2783332 h 3855444"/>
                    <a:gd name="connsiteX60" fmla="*/ 989966 w 3420938"/>
                    <a:gd name="connsiteY60" fmla="*/ 2286820 h 3855444"/>
                    <a:gd name="connsiteX61" fmla="*/ 1016126 w 3420938"/>
                    <a:gd name="connsiteY61" fmla="*/ 2093430 h 3855444"/>
                    <a:gd name="connsiteX62" fmla="*/ 983379 w 3420938"/>
                    <a:gd name="connsiteY62" fmla="*/ 2050915 h 3855444"/>
                    <a:gd name="connsiteX63" fmla="*/ 777637 w 3420938"/>
                    <a:gd name="connsiteY63" fmla="*/ 1856982 h 3855444"/>
                    <a:gd name="connsiteX64" fmla="*/ 702878 w 3420938"/>
                    <a:gd name="connsiteY64" fmla="*/ 2052336 h 3855444"/>
                    <a:gd name="connsiteX65" fmla="*/ 844530 w 3420938"/>
                    <a:gd name="connsiteY65" fmla="*/ 2335859 h 3855444"/>
                    <a:gd name="connsiteX66" fmla="*/ 881374 w 3420938"/>
                    <a:gd name="connsiteY66" fmla="*/ 2464399 h 3855444"/>
                    <a:gd name="connsiteX67" fmla="*/ 820410 w 3420938"/>
                    <a:gd name="connsiteY67" fmla="*/ 3081646 h 3855444"/>
                    <a:gd name="connsiteX68" fmla="*/ 716649 w 3420938"/>
                    <a:gd name="connsiteY68" fmla="*/ 2692540 h 3855444"/>
                    <a:gd name="connsiteX69" fmla="*/ 738946 w 3420938"/>
                    <a:gd name="connsiteY69" fmla="*/ 2394225 h 3855444"/>
                    <a:gd name="connsiteX70" fmla="*/ 609825 w 3420938"/>
                    <a:gd name="connsiteY70" fmla="*/ 2273270 h 3855444"/>
                    <a:gd name="connsiteX71" fmla="*/ 511314 w 3420938"/>
                    <a:gd name="connsiteY71" fmla="*/ 2412665 h 3855444"/>
                    <a:gd name="connsiteX72" fmla="*/ 563410 w 3420938"/>
                    <a:gd name="connsiteY72" fmla="*/ 2660618 h 3855444"/>
                    <a:gd name="connsiteX73" fmla="*/ 380664 w 3420938"/>
                    <a:gd name="connsiteY73" fmla="*/ 3619109 h 3855444"/>
                    <a:gd name="connsiteX74" fmla="*/ 378402 w 3420938"/>
                    <a:gd name="connsiteY74" fmla="*/ 2957848 h 3855444"/>
                    <a:gd name="connsiteX75" fmla="*/ 170298 w 3420938"/>
                    <a:gd name="connsiteY75" fmla="*/ 3802075 h 3855444"/>
                    <a:gd name="connsiteX76" fmla="*/ 171900 w 3420938"/>
                    <a:gd name="connsiteY76" fmla="*/ 3697732 h 3855444"/>
                    <a:gd name="connsiteX77" fmla="*/ 71199 w 3420938"/>
                    <a:gd name="connsiteY77" fmla="*/ 3855415 h 3855444"/>
                    <a:gd name="connsiteX78" fmla="*/ 114916 w 3420938"/>
                    <a:gd name="connsiteY78" fmla="*/ 3652556 h 3855444"/>
                    <a:gd name="connsiteX79" fmla="*/ 4010 w 3420938"/>
                    <a:gd name="connsiteY79"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307630 w 3420938"/>
                    <a:gd name="connsiteY30" fmla="*/ 1876050 h 3855444"/>
                    <a:gd name="connsiteX31" fmla="*/ 3420938 w 3420938"/>
                    <a:gd name="connsiteY31" fmla="*/ 2212642 h 3855444"/>
                    <a:gd name="connsiteX32" fmla="*/ 3229305 w 3420938"/>
                    <a:gd name="connsiteY32" fmla="*/ 1843262 h 3855444"/>
                    <a:gd name="connsiteX33" fmla="*/ 3181945 w 3420938"/>
                    <a:gd name="connsiteY33" fmla="*/ 1497175 h 3855444"/>
                    <a:gd name="connsiteX34" fmla="*/ 2999702 w 3420938"/>
                    <a:gd name="connsiteY34" fmla="*/ 1368919 h 3855444"/>
                    <a:gd name="connsiteX35" fmla="*/ 2851708 w 3420938"/>
                    <a:gd name="connsiteY35" fmla="*/ 1493596 h 3855444"/>
                    <a:gd name="connsiteX36" fmla="*/ 2777569 w 3420938"/>
                    <a:gd name="connsiteY36" fmla="*/ 1797725 h 3855444"/>
                    <a:gd name="connsiteX37" fmla="*/ 2416548 w 3420938"/>
                    <a:gd name="connsiteY37" fmla="*/ 2487058 h 3855444"/>
                    <a:gd name="connsiteX38" fmla="*/ 2686493 w 3420938"/>
                    <a:gd name="connsiteY38" fmla="*/ 1812297 h 3855444"/>
                    <a:gd name="connsiteX39" fmla="*/ 2754794 w 3420938"/>
                    <a:gd name="connsiteY39" fmla="*/ 1508828 h 3855444"/>
                    <a:gd name="connsiteX40" fmla="*/ 2394910 w 3420938"/>
                    <a:gd name="connsiteY40" fmla="*/ 1482448 h 3855444"/>
                    <a:gd name="connsiteX41" fmla="*/ 2487083 w 3420938"/>
                    <a:gd name="connsiteY41" fmla="*/ 1590072 h 3855444"/>
                    <a:gd name="connsiteX42" fmla="*/ 2436221 w 3420938"/>
                    <a:gd name="connsiteY42" fmla="*/ 1981000 h 3855444"/>
                    <a:gd name="connsiteX43" fmla="*/ 2376836 w 3420938"/>
                    <a:gd name="connsiteY43" fmla="*/ 1622498 h 3855444"/>
                    <a:gd name="connsiteX44" fmla="*/ 2091491 w 3420938"/>
                    <a:gd name="connsiteY44" fmla="*/ 1499281 h 3855444"/>
                    <a:gd name="connsiteX45" fmla="*/ 2123917 w 3420938"/>
                    <a:gd name="connsiteY45" fmla="*/ 1667893 h 3855444"/>
                    <a:gd name="connsiteX46" fmla="*/ 2331440 w 3420938"/>
                    <a:gd name="connsiteY46" fmla="*/ 2050515 h 3855444"/>
                    <a:gd name="connsiteX47" fmla="*/ 2054593 w 3420938"/>
                    <a:gd name="connsiteY47" fmla="*/ 1677631 h 3855444"/>
                    <a:gd name="connsiteX48" fmla="*/ 1651569 w 3420938"/>
                    <a:gd name="connsiteY48" fmla="*/ 1754592 h 3855444"/>
                    <a:gd name="connsiteX49" fmla="*/ 1462436 w 3420938"/>
                    <a:gd name="connsiteY49" fmla="*/ 1440915 h 3855444"/>
                    <a:gd name="connsiteX50" fmla="*/ 1336816 w 3420938"/>
                    <a:gd name="connsiteY50" fmla="*/ 1468896 h 3855444"/>
                    <a:gd name="connsiteX51" fmla="*/ 1424185 w 3420938"/>
                    <a:gd name="connsiteY51" fmla="*/ 1650182 h 3855444"/>
                    <a:gd name="connsiteX52" fmla="*/ 1450487 w 3420938"/>
                    <a:gd name="connsiteY52" fmla="*/ 1876283 h 3855444"/>
                    <a:gd name="connsiteX53" fmla="*/ 1455951 w 3420938"/>
                    <a:gd name="connsiteY53" fmla="*/ 2491502 h 3855444"/>
                    <a:gd name="connsiteX54" fmla="*/ 1280853 w 3420938"/>
                    <a:gd name="connsiteY54" fmla="*/ 2024574 h 3855444"/>
                    <a:gd name="connsiteX55" fmla="*/ 1274149 w 3420938"/>
                    <a:gd name="connsiteY55" fmla="*/ 1806846 h 3855444"/>
                    <a:gd name="connsiteX56" fmla="*/ 1054455 w 3420938"/>
                    <a:gd name="connsiteY56" fmla="*/ 1601803 h 3855444"/>
                    <a:gd name="connsiteX57" fmla="*/ 889344 w 3420938"/>
                    <a:gd name="connsiteY57" fmla="*/ 1710448 h 3855444"/>
                    <a:gd name="connsiteX58" fmla="*/ 1157636 w 3420938"/>
                    <a:gd name="connsiteY58" fmla="*/ 1953238 h 3855444"/>
                    <a:gd name="connsiteX59" fmla="*/ 1053874 w 3420938"/>
                    <a:gd name="connsiteY59" fmla="*/ 2783332 h 3855444"/>
                    <a:gd name="connsiteX60" fmla="*/ 989966 w 3420938"/>
                    <a:gd name="connsiteY60" fmla="*/ 2286820 h 3855444"/>
                    <a:gd name="connsiteX61" fmla="*/ 1016126 w 3420938"/>
                    <a:gd name="connsiteY61" fmla="*/ 2093430 h 3855444"/>
                    <a:gd name="connsiteX62" fmla="*/ 983379 w 3420938"/>
                    <a:gd name="connsiteY62" fmla="*/ 2050915 h 3855444"/>
                    <a:gd name="connsiteX63" fmla="*/ 777637 w 3420938"/>
                    <a:gd name="connsiteY63" fmla="*/ 1856982 h 3855444"/>
                    <a:gd name="connsiteX64" fmla="*/ 702878 w 3420938"/>
                    <a:gd name="connsiteY64" fmla="*/ 2052336 h 3855444"/>
                    <a:gd name="connsiteX65" fmla="*/ 844530 w 3420938"/>
                    <a:gd name="connsiteY65" fmla="*/ 2335859 h 3855444"/>
                    <a:gd name="connsiteX66" fmla="*/ 881374 w 3420938"/>
                    <a:gd name="connsiteY66" fmla="*/ 2464399 h 3855444"/>
                    <a:gd name="connsiteX67" fmla="*/ 820410 w 3420938"/>
                    <a:gd name="connsiteY67" fmla="*/ 3081646 h 3855444"/>
                    <a:gd name="connsiteX68" fmla="*/ 716649 w 3420938"/>
                    <a:gd name="connsiteY68" fmla="*/ 2692540 h 3855444"/>
                    <a:gd name="connsiteX69" fmla="*/ 738946 w 3420938"/>
                    <a:gd name="connsiteY69" fmla="*/ 2394225 h 3855444"/>
                    <a:gd name="connsiteX70" fmla="*/ 609825 w 3420938"/>
                    <a:gd name="connsiteY70" fmla="*/ 2273270 h 3855444"/>
                    <a:gd name="connsiteX71" fmla="*/ 511314 w 3420938"/>
                    <a:gd name="connsiteY71" fmla="*/ 2412665 h 3855444"/>
                    <a:gd name="connsiteX72" fmla="*/ 563410 w 3420938"/>
                    <a:gd name="connsiteY72" fmla="*/ 2660618 h 3855444"/>
                    <a:gd name="connsiteX73" fmla="*/ 380664 w 3420938"/>
                    <a:gd name="connsiteY73" fmla="*/ 3619109 h 3855444"/>
                    <a:gd name="connsiteX74" fmla="*/ 378402 w 3420938"/>
                    <a:gd name="connsiteY74" fmla="*/ 2957848 h 3855444"/>
                    <a:gd name="connsiteX75" fmla="*/ 170298 w 3420938"/>
                    <a:gd name="connsiteY75" fmla="*/ 3802075 h 3855444"/>
                    <a:gd name="connsiteX76" fmla="*/ 171900 w 3420938"/>
                    <a:gd name="connsiteY76" fmla="*/ 3697732 h 3855444"/>
                    <a:gd name="connsiteX77" fmla="*/ 71199 w 3420938"/>
                    <a:gd name="connsiteY77" fmla="*/ 3855415 h 3855444"/>
                    <a:gd name="connsiteX78" fmla="*/ 114916 w 3420938"/>
                    <a:gd name="connsiteY78" fmla="*/ 3652556 h 3855444"/>
                    <a:gd name="connsiteX79" fmla="*/ 4010 w 3420938"/>
                    <a:gd name="connsiteY79"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307630 w 3420938"/>
                    <a:gd name="connsiteY30" fmla="*/ 1876050 h 3855444"/>
                    <a:gd name="connsiteX31" fmla="*/ 3420938 w 3420938"/>
                    <a:gd name="connsiteY31" fmla="*/ 2212642 h 3855444"/>
                    <a:gd name="connsiteX32" fmla="*/ 3229305 w 3420938"/>
                    <a:gd name="connsiteY32" fmla="*/ 1843262 h 3855444"/>
                    <a:gd name="connsiteX33" fmla="*/ 3181945 w 3420938"/>
                    <a:gd name="connsiteY33" fmla="*/ 1497175 h 3855444"/>
                    <a:gd name="connsiteX34" fmla="*/ 2999702 w 3420938"/>
                    <a:gd name="connsiteY34" fmla="*/ 1368919 h 3855444"/>
                    <a:gd name="connsiteX35" fmla="*/ 2851708 w 3420938"/>
                    <a:gd name="connsiteY35" fmla="*/ 1493596 h 3855444"/>
                    <a:gd name="connsiteX36" fmla="*/ 2777569 w 3420938"/>
                    <a:gd name="connsiteY36" fmla="*/ 1797725 h 3855444"/>
                    <a:gd name="connsiteX37" fmla="*/ 2416548 w 3420938"/>
                    <a:gd name="connsiteY37" fmla="*/ 2487058 h 3855444"/>
                    <a:gd name="connsiteX38" fmla="*/ 2686493 w 3420938"/>
                    <a:gd name="connsiteY38" fmla="*/ 1812297 h 3855444"/>
                    <a:gd name="connsiteX39" fmla="*/ 2754794 w 3420938"/>
                    <a:gd name="connsiteY39" fmla="*/ 1508828 h 3855444"/>
                    <a:gd name="connsiteX40" fmla="*/ 2394910 w 3420938"/>
                    <a:gd name="connsiteY40" fmla="*/ 1482448 h 3855444"/>
                    <a:gd name="connsiteX41" fmla="*/ 2487083 w 3420938"/>
                    <a:gd name="connsiteY41" fmla="*/ 1590072 h 3855444"/>
                    <a:gd name="connsiteX42" fmla="*/ 2436221 w 3420938"/>
                    <a:gd name="connsiteY42" fmla="*/ 1981000 h 3855444"/>
                    <a:gd name="connsiteX43" fmla="*/ 2395051 w 3420938"/>
                    <a:gd name="connsiteY43" fmla="*/ 1622498 h 3855444"/>
                    <a:gd name="connsiteX44" fmla="*/ 2091491 w 3420938"/>
                    <a:gd name="connsiteY44" fmla="*/ 1499281 h 3855444"/>
                    <a:gd name="connsiteX45" fmla="*/ 2123917 w 3420938"/>
                    <a:gd name="connsiteY45" fmla="*/ 1667893 h 3855444"/>
                    <a:gd name="connsiteX46" fmla="*/ 2331440 w 3420938"/>
                    <a:gd name="connsiteY46" fmla="*/ 2050515 h 3855444"/>
                    <a:gd name="connsiteX47" fmla="*/ 2054593 w 3420938"/>
                    <a:gd name="connsiteY47" fmla="*/ 1677631 h 3855444"/>
                    <a:gd name="connsiteX48" fmla="*/ 1651569 w 3420938"/>
                    <a:gd name="connsiteY48" fmla="*/ 1754592 h 3855444"/>
                    <a:gd name="connsiteX49" fmla="*/ 1462436 w 3420938"/>
                    <a:gd name="connsiteY49" fmla="*/ 1440915 h 3855444"/>
                    <a:gd name="connsiteX50" fmla="*/ 1336816 w 3420938"/>
                    <a:gd name="connsiteY50" fmla="*/ 1468896 h 3855444"/>
                    <a:gd name="connsiteX51" fmla="*/ 1424185 w 3420938"/>
                    <a:gd name="connsiteY51" fmla="*/ 1650182 h 3855444"/>
                    <a:gd name="connsiteX52" fmla="*/ 1450487 w 3420938"/>
                    <a:gd name="connsiteY52" fmla="*/ 1876283 h 3855444"/>
                    <a:gd name="connsiteX53" fmla="*/ 1455951 w 3420938"/>
                    <a:gd name="connsiteY53" fmla="*/ 2491502 h 3855444"/>
                    <a:gd name="connsiteX54" fmla="*/ 1280853 w 3420938"/>
                    <a:gd name="connsiteY54" fmla="*/ 2024574 h 3855444"/>
                    <a:gd name="connsiteX55" fmla="*/ 1274149 w 3420938"/>
                    <a:gd name="connsiteY55" fmla="*/ 1806846 h 3855444"/>
                    <a:gd name="connsiteX56" fmla="*/ 1054455 w 3420938"/>
                    <a:gd name="connsiteY56" fmla="*/ 1601803 h 3855444"/>
                    <a:gd name="connsiteX57" fmla="*/ 889344 w 3420938"/>
                    <a:gd name="connsiteY57" fmla="*/ 1710448 h 3855444"/>
                    <a:gd name="connsiteX58" fmla="*/ 1157636 w 3420938"/>
                    <a:gd name="connsiteY58" fmla="*/ 1953238 h 3855444"/>
                    <a:gd name="connsiteX59" fmla="*/ 1053874 w 3420938"/>
                    <a:gd name="connsiteY59" fmla="*/ 2783332 h 3855444"/>
                    <a:gd name="connsiteX60" fmla="*/ 989966 w 3420938"/>
                    <a:gd name="connsiteY60" fmla="*/ 2286820 h 3855444"/>
                    <a:gd name="connsiteX61" fmla="*/ 1016126 w 3420938"/>
                    <a:gd name="connsiteY61" fmla="*/ 2093430 h 3855444"/>
                    <a:gd name="connsiteX62" fmla="*/ 983379 w 3420938"/>
                    <a:gd name="connsiteY62" fmla="*/ 2050915 h 3855444"/>
                    <a:gd name="connsiteX63" fmla="*/ 777637 w 3420938"/>
                    <a:gd name="connsiteY63" fmla="*/ 1856982 h 3855444"/>
                    <a:gd name="connsiteX64" fmla="*/ 702878 w 3420938"/>
                    <a:gd name="connsiteY64" fmla="*/ 2052336 h 3855444"/>
                    <a:gd name="connsiteX65" fmla="*/ 844530 w 3420938"/>
                    <a:gd name="connsiteY65" fmla="*/ 2335859 h 3855444"/>
                    <a:gd name="connsiteX66" fmla="*/ 881374 w 3420938"/>
                    <a:gd name="connsiteY66" fmla="*/ 2464399 h 3855444"/>
                    <a:gd name="connsiteX67" fmla="*/ 820410 w 3420938"/>
                    <a:gd name="connsiteY67" fmla="*/ 3081646 h 3855444"/>
                    <a:gd name="connsiteX68" fmla="*/ 716649 w 3420938"/>
                    <a:gd name="connsiteY68" fmla="*/ 2692540 h 3855444"/>
                    <a:gd name="connsiteX69" fmla="*/ 738946 w 3420938"/>
                    <a:gd name="connsiteY69" fmla="*/ 2394225 h 3855444"/>
                    <a:gd name="connsiteX70" fmla="*/ 609825 w 3420938"/>
                    <a:gd name="connsiteY70" fmla="*/ 2273270 h 3855444"/>
                    <a:gd name="connsiteX71" fmla="*/ 511314 w 3420938"/>
                    <a:gd name="connsiteY71" fmla="*/ 2412665 h 3855444"/>
                    <a:gd name="connsiteX72" fmla="*/ 563410 w 3420938"/>
                    <a:gd name="connsiteY72" fmla="*/ 2660618 h 3855444"/>
                    <a:gd name="connsiteX73" fmla="*/ 380664 w 3420938"/>
                    <a:gd name="connsiteY73" fmla="*/ 3619109 h 3855444"/>
                    <a:gd name="connsiteX74" fmla="*/ 378402 w 3420938"/>
                    <a:gd name="connsiteY74" fmla="*/ 2957848 h 3855444"/>
                    <a:gd name="connsiteX75" fmla="*/ 170298 w 3420938"/>
                    <a:gd name="connsiteY75" fmla="*/ 3802075 h 3855444"/>
                    <a:gd name="connsiteX76" fmla="*/ 171900 w 3420938"/>
                    <a:gd name="connsiteY76" fmla="*/ 3697732 h 3855444"/>
                    <a:gd name="connsiteX77" fmla="*/ 71199 w 3420938"/>
                    <a:gd name="connsiteY77" fmla="*/ 3855415 h 3855444"/>
                    <a:gd name="connsiteX78" fmla="*/ 114916 w 3420938"/>
                    <a:gd name="connsiteY78" fmla="*/ 3652556 h 3855444"/>
                    <a:gd name="connsiteX79" fmla="*/ 4010 w 3420938"/>
                    <a:gd name="connsiteY79"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307630 w 3420938"/>
                    <a:gd name="connsiteY30" fmla="*/ 1876050 h 3855444"/>
                    <a:gd name="connsiteX31" fmla="*/ 3420938 w 3420938"/>
                    <a:gd name="connsiteY31" fmla="*/ 2212642 h 3855444"/>
                    <a:gd name="connsiteX32" fmla="*/ 3229305 w 3420938"/>
                    <a:gd name="connsiteY32" fmla="*/ 1843262 h 3855444"/>
                    <a:gd name="connsiteX33" fmla="*/ 3181945 w 3420938"/>
                    <a:gd name="connsiteY33" fmla="*/ 1497175 h 3855444"/>
                    <a:gd name="connsiteX34" fmla="*/ 2999702 w 3420938"/>
                    <a:gd name="connsiteY34" fmla="*/ 1368919 h 3855444"/>
                    <a:gd name="connsiteX35" fmla="*/ 2851708 w 3420938"/>
                    <a:gd name="connsiteY35" fmla="*/ 1493596 h 3855444"/>
                    <a:gd name="connsiteX36" fmla="*/ 2777569 w 3420938"/>
                    <a:gd name="connsiteY36" fmla="*/ 1797725 h 3855444"/>
                    <a:gd name="connsiteX37" fmla="*/ 2416548 w 3420938"/>
                    <a:gd name="connsiteY37" fmla="*/ 2487058 h 3855444"/>
                    <a:gd name="connsiteX38" fmla="*/ 2686493 w 3420938"/>
                    <a:gd name="connsiteY38" fmla="*/ 1812297 h 3855444"/>
                    <a:gd name="connsiteX39" fmla="*/ 2754794 w 3420938"/>
                    <a:gd name="connsiteY39" fmla="*/ 1508828 h 3855444"/>
                    <a:gd name="connsiteX40" fmla="*/ 2394910 w 3420938"/>
                    <a:gd name="connsiteY40" fmla="*/ 1482448 h 3855444"/>
                    <a:gd name="connsiteX41" fmla="*/ 2487083 w 3420938"/>
                    <a:gd name="connsiteY41" fmla="*/ 1590072 h 3855444"/>
                    <a:gd name="connsiteX42" fmla="*/ 2436221 w 3420938"/>
                    <a:gd name="connsiteY42" fmla="*/ 1981000 h 3855444"/>
                    <a:gd name="connsiteX43" fmla="*/ 2395051 w 3420938"/>
                    <a:gd name="connsiteY43" fmla="*/ 1622498 h 3855444"/>
                    <a:gd name="connsiteX44" fmla="*/ 2091491 w 3420938"/>
                    <a:gd name="connsiteY44" fmla="*/ 1499281 h 3855444"/>
                    <a:gd name="connsiteX45" fmla="*/ 2123917 w 3420938"/>
                    <a:gd name="connsiteY45" fmla="*/ 1667893 h 3855444"/>
                    <a:gd name="connsiteX46" fmla="*/ 2331440 w 3420938"/>
                    <a:gd name="connsiteY46" fmla="*/ 2050515 h 3855444"/>
                    <a:gd name="connsiteX47" fmla="*/ 2054593 w 3420938"/>
                    <a:gd name="connsiteY47" fmla="*/ 1677631 h 3855444"/>
                    <a:gd name="connsiteX48" fmla="*/ 1651569 w 3420938"/>
                    <a:gd name="connsiteY48" fmla="*/ 1754592 h 3855444"/>
                    <a:gd name="connsiteX49" fmla="*/ 1462436 w 3420938"/>
                    <a:gd name="connsiteY49" fmla="*/ 1440915 h 3855444"/>
                    <a:gd name="connsiteX50" fmla="*/ 1336816 w 3420938"/>
                    <a:gd name="connsiteY50" fmla="*/ 1468896 h 3855444"/>
                    <a:gd name="connsiteX51" fmla="*/ 1424185 w 3420938"/>
                    <a:gd name="connsiteY51" fmla="*/ 1650182 h 3855444"/>
                    <a:gd name="connsiteX52" fmla="*/ 1450487 w 3420938"/>
                    <a:gd name="connsiteY52" fmla="*/ 1876283 h 3855444"/>
                    <a:gd name="connsiteX53" fmla="*/ 1455951 w 3420938"/>
                    <a:gd name="connsiteY53" fmla="*/ 2491502 h 3855444"/>
                    <a:gd name="connsiteX54" fmla="*/ 1280853 w 3420938"/>
                    <a:gd name="connsiteY54" fmla="*/ 2024574 h 3855444"/>
                    <a:gd name="connsiteX55" fmla="*/ 1274149 w 3420938"/>
                    <a:gd name="connsiteY55" fmla="*/ 1806846 h 3855444"/>
                    <a:gd name="connsiteX56" fmla="*/ 1054455 w 3420938"/>
                    <a:gd name="connsiteY56" fmla="*/ 1601803 h 3855444"/>
                    <a:gd name="connsiteX57" fmla="*/ 889344 w 3420938"/>
                    <a:gd name="connsiteY57" fmla="*/ 1710448 h 3855444"/>
                    <a:gd name="connsiteX58" fmla="*/ 1157636 w 3420938"/>
                    <a:gd name="connsiteY58" fmla="*/ 1953238 h 3855444"/>
                    <a:gd name="connsiteX59" fmla="*/ 1053874 w 3420938"/>
                    <a:gd name="connsiteY59" fmla="*/ 2783332 h 3855444"/>
                    <a:gd name="connsiteX60" fmla="*/ 989966 w 3420938"/>
                    <a:gd name="connsiteY60" fmla="*/ 2286820 h 3855444"/>
                    <a:gd name="connsiteX61" fmla="*/ 1016126 w 3420938"/>
                    <a:gd name="connsiteY61" fmla="*/ 2093430 h 3855444"/>
                    <a:gd name="connsiteX62" fmla="*/ 983379 w 3420938"/>
                    <a:gd name="connsiteY62" fmla="*/ 2050915 h 3855444"/>
                    <a:gd name="connsiteX63" fmla="*/ 777637 w 3420938"/>
                    <a:gd name="connsiteY63" fmla="*/ 1856982 h 3855444"/>
                    <a:gd name="connsiteX64" fmla="*/ 702878 w 3420938"/>
                    <a:gd name="connsiteY64" fmla="*/ 2052336 h 3855444"/>
                    <a:gd name="connsiteX65" fmla="*/ 844530 w 3420938"/>
                    <a:gd name="connsiteY65" fmla="*/ 2335859 h 3855444"/>
                    <a:gd name="connsiteX66" fmla="*/ 881374 w 3420938"/>
                    <a:gd name="connsiteY66" fmla="*/ 2464399 h 3855444"/>
                    <a:gd name="connsiteX67" fmla="*/ 820410 w 3420938"/>
                    <a:gd name="connsiteY67" fmla="*/ 3081646 h 3855444"/>
                    <a:gd name="connsiteX68" fmla="*/ 716649 w 3420938"/>
                    <a:gd name="connsiteY68" fmla="*/ 2692540 h 3855444"/>
                    <a:gd name="connsiteX69" fmla="*/ 738946 w 3420938"/>
                    <a:gd name="connsiteY69" fmla="*/ 2394225 h 3855444"/>
                    <a:gd name="connsiteX70" fmla="*/ 609825 w 3420938"/>
                    <a:gd name="connsiteY70" fmla="*/ 2273270 h 3855444"/>
                    <a:gd name="connsiteX71" fmla="*/ 511314 w 3420938"/>
                    <a:gd name="connsiteY71" fmla="*/ 2412665 h 3855444"/>
                    <a:gd name="connsiteX72" fmla="*/ 563410 w 3420938"/>
                    <a:gd name="connsiteY72" fmla="*/ 2660618 h 3855444"/>
                    <a:gd name="connsiteX73" fmla="*/ 380664 w 3420938"/>
                    <a:gd name="connsiteY73" fmla="*/ 3619109 h 3855444"/>
                    <a:gd name="connsiteX74" fmla="*/ 378402 w 3420938"/>
                    <a:gd name="connsiteY74" fmla="*/ 2957848 h 3855444"/>
                    <a:gd name="connsiteX75" fmla="*/ 170298 w 3420938"/>
                    <a:gd name="connsiteY75" fmla="*/ 3802075 h 3855444"/>
                    <a:gd name="connsiteX76" fmla="*/ 171900 w 3420938"/>
                    <a:gd name="connsiteY76" fmla="*/ 3697732 h 3855444"/>
                    <a:gd name="connsiteX77" fmla="*/ 71199 w 3420938"/>
                    <a:gd name="connsiteY77" fmla="*/ 3855415 h 3855444"/>
                    <a:gd name="connsiteX78" fmla="*/ 114916 w 3420938"/>
                    <a:gd name="connsiteY78" fmla="*/ 3652556 h 3855444"/>
                    <a:gd name="connsiteX79" fmla="*/ 4010 w 3420938"/>
                    <a:gd name="connsiteY79"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307630 w 3420938"/>
                    <a:gd name="connsiteY30" fmla="*/ 1876050 h 3855444"/>
                    <a:gd name="connsiteX31" fmla="*/ 3420938 w 3420938"/>
                    <a:gd name="connsiteY31" fmla="*/ 2212642 h 3855444"/>
                    <a:gd name="connsiteX32" fmla="*/ 3229305 w 3420938"/>
                    <a:gd name="connsiteY32" fmla="*/ 1843262 h 3855444"/>
                    <a:gd name="connsiteX33" fmla="*/ 3181945 w 3420938"/>
                    <a:gd name="connsiteY33" fmla="*/ 1497175 h 3855444"/>
                    <a:gd name="connsiteX34" fmla="*/ 2999702 w 3420938"/>
                    <a:gd name="connsiteY34" fmla="*/ 1368919 h 3855444"/>
                    <a:gd name="connsiteX35" fmla="*/ 2851708 w 3420938"/>
                    <a:gd name="connsiteY35" fmla="*/ 1493596 h 3855444"/>
                    <a:gd name="connsiteX36" fmla="*/ 2777569 w 3420938"/>
                    <a:gd name="connsiteY36" fmla="*/ 1797725 h 3855444"/>
                    <a:gd name="connsiteX37" fmla="*/ 2416548 w 3420938"/>
                    <a:gd name="connsiteY37" fmla="*/ 2487058 h 3855444"/>
                    <a:gd name="connsiteX38" fmla="*/ 2686493 w 3420938"/>
                    <a:gd name="connsiteY38" fmla="*/ 1812297 h 3855444"/>
                    <a:gd name="connsiteX39" fmla="*/ 2754794 w 3420938"/>
                    <a:gd name="connsiteY39" fmla="*/ 1508828 h 3855444"/>
                    <a:gd name="connsiteX40" fmla="*/ 2394910 w 3420938"/>
                    <a:gd name="connsiteY40" fmla="*/ 1482448 h 3855444"/>
                    <a:gd name="connsiteX41" fmla="*/ 2487083 w 3420938"/>
                    <a:gd name="connsiteY41" fmla="*/ 1590072 h 3855444"/>
                    <a:gd name="connsiteX42" fmla="*/ 2436221 w 3420938"/>
                    <a:gd name="connsiteY42" fmla="*/ 1981000 h 3855444"/>
                    <a:gd name="connsiteX43" fmla="*/ 2395051 w 3420938"/>
                    <a:gd name="connsiteY43" fmla="*/ 1622498 h 3855444"/>
                    <a:gd name="connsiteX44" fmla="*/ 2091491 w 3420938"/>
                    <a:gd name="connsiteY44" fmla="*/ 1499281 h 3855444"/>
                    <a:gd name="connsiteX45" fmla="*/ 2123917 w 3420938"/>
                    <a:gd name="connsiteY45" fmla="*/ 1667893 h 3855444"/>
                    <a:gd name="connsiteX46" fmla="*/ 2331440 w 3420938"/>
                    <a:gd name="connsiteY46" fmla="*/ 2050515 h 3855444"/>
                    <a:gd name="connsiteX47" fmla="*/ 2054593 w 3420938"/>
                    <a:gd name="connsiteY47" fmla="*/ 1677631 h 3855444"/>
                    <a:gd name="connsiteX48" fmla="*/ 1651569 w 3420938"/>
                    <a:gd name="connsiteY48" fmla="*/ 1754592 h 3855444"/>
                    <a:gd name="connsiteX49" fmla="*/ 1462436 w 3420938"/>
                    <a:gd name="connsiteY49" fmla="*/ 1440915 h 3855444"/>
                    <a:gd name="connsiteX50" fmla="*/ 1336816 w 3420938"/>
                    <a:gd name="connsiteY50" fmla="*/ 1468896 h 3855444"/>
                    <a:gd name="connsiteX51" fmla="*/ 1424185 w 3420938"/>
                    <a:gd name="connsiteY51" fmla="*/ 1650182 h 3855444"/>
                    <a:gd name="connsiteX52" fmla="*/ 1450487 w 3420938"/>
                    <a:gd name="connsiteY52" fmla="*/ 1876283 h 3855444"/>
                    <a:gd name="connsiteX53" fmla="*/ 1455951 w 3420938"/>
                    <a:gd name="connsiteY53" fmla="*/ 2491502 h 3855444"/>
                    <a:gd name="connsiteX54" fmla="*/ 1280853 w 3420938"/>
                    <a:gd name="connsiteY54" fmla="*/ 2024574 h 3855444"/>
                    <a:gd name="connsiteX55" fmla="*/ 1274149 w 3420938"/>
                    <a:gd name="connsiteY55" fmla="*/ 1806846 h 3855444"/>
                    <a:gd name="connsiteX56" fmla="*/ 1054455 w 3420938"/>
                    <a:gd name="connsiteY56" fmla="*/ 1601803 h 3855444"/>
                    <a:gd name="connsiteX57" fmla="*/ 889344 w 3420938"/>
                    <a:gd name="connsiteY57" fmla="*/ 1710448 h 3855444"/>
                    <a:gd name="connsiteX58" fmla="*/ 1157636 w 3420938"/>
                    <a:gd name="connsiteY58" fmla="*/ 1953238 h 3855444"/>
                    <a:gd name="connsiteX59" fmla="*/ 1053874 w 3420938"/>
                    <a:gd name="connsiteY59" fmla="*/ 2783332 h 3855444"/>
                    <a:gd name="connsiteX60" fmla="*/ 989966 w 3420938"/>
                    <a:gd name="connsiteY60" fmla="*/ 2286820 h 3855444"/>
                    <a:gd name="connsiteX61" fmla="*/ 1016126 w 3420938"/>
                    <a:gd name="connsiteY61" fmla="*/ 2093430 h 3855444"/>
                    <a:gd name="connsiteX62" fmla="*/ 983379 w 3420938"/>
                    <a:gd name="connsiteY62" fmla="*/ 2050915 h 3855444"/>
                    <a:gd name="connsiteX63" fmla="*/ 777637 w 3420938"/>
                    <a:gd name="connsiteY63" fmla="*/ 1856982 h 3855444"/>
                    <a:gd name="connsiteX64" fmla="*/ 702878 w 3420938"/>
                    <a:gd name="connsiteY64" fmla="*/ 2052336 h 3855444"/>
                    <a:gd name="connsiteX65" fmla="*/ 844530 w 3420938"/>
                    <a:gd name="connsiteY65" fmla="*/ 2335859 h 3855444"/>
                    <a:gd name="connsiteX66" fmla="*/ 881374 w 3420938"/>
                    <a:gd name="connsiteY66" fmla="*/ 2464399 h 3855444"/>
                    <a:gd name="connsiteX67" fmla="*/ 820410 w 3420938"/>
                    <a:gd name="connsiteY67" fmla="*/ 3081646 h 3855444"/>
                    <a:gd name="connsiteX68" fmla="*/ 716649 w 3420938"/>
                    <a:gd name="connsiteY68" fmla="*/ 2692540 h 3855444"/>
                    <a:gd name="connsiteX69" fmla="*/ 738946 w 3420938"/>
                    <a:gd name="connsiteY69" fmla="*/ 2394225 h 3855444"/>
                    <a:gd name="connsiteX70" fmla="*/ 609825 w 3420938"/>
                    <a:gd name="connsiteY70" fmla="*/ 2273270 h 3855444"/>
                    <a:gd name="connsiteX71" fmla="*/ 511314 w 3420938"/>
                    <a:gd name="connsiteY71" fmla="*/ 2412665 h 3855444"/>
                    <a:gd name="connsiteX72" fmla="*/ 563410 w 3420938"/>
                    <a:gd name="connsiteY72" fmla="*/ 2660618 h 3855444"/>
                    <a:gd name="connsiteX73" fmla="*/ 380664 w 3420938"/>
                    <a:gd name="connsiteY73" fmla="*/ 3619109 h 3855444"/>
                    <a:gd name="connsiteX74" fmla="*/ 378402 w 3420938"/>
                    <a:gd name="connsiteY74" fmla="*/ 2957848 h 3855444"/>
                    <a:gd name="connsiteX75" fmla="*/ 170298 w 3420938"/>
                    <a:gd name="connsiteY75" fmla="*/ 3802075 h 3855444"/>
                    <a:gd name="connsiteX76" fmla="*/ 171900 w 3420938"/>
                    <a:gd name="connsiteY76" fmla="*/ 3697732 h 3855444"/>
                    <a:gd name="connsiteX77" fmla="*/ 71199 w 3420938"/>
                    <a:gd name="connsiteY77" fmla="*/ 3855415 h 3855444"/>
                    <a:gd name="connsiteX78" fmla="*/ 114916 w 3420938"/>
                    <a:gd name="connsiteY78" fmla="*/ 3652556 h 3855444"/>
                    <a:gd name="connsiteX79" fmla="*/ 4010 w 3420938"/>
                    <a:gd name="connsiteY79"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307630 w 3420938"/>
                    <a:gd name="connsiteY30" fmla="*/ 1876050 h 3855444"/>
                    <a:gd name="connsiteX31" fmla="*/ 3420938 w 3420938"/>
                    <a:gd name="connsiteY31" fmla="*/ 2212642 h 3855444"/>
                    <a:gd name="connsiteX32" fmla="*/ 3229305 w 3420938"/>
                    <a:gd name="connsiteY32" fmla="*/ 1843262 h 3855444"/>
                    <a:gd name="connsiteX33" fmla="*/ 3181945 w 3420938"/>
                    <a:gd name="connsiteY33" fmla="*/ 1497175 h 3855444"/>
                    <a:gd name="connsiteX34" fmla="*/ 2999702 w 3420938"/>
                    <a:gd name="connsiteY34" fmla="*/ 1368919 h 3855444"/>
                    <a:gd name="connsiteX35" fmla="*/ 2851708 w 3420938"/>
                    <a:gd name="connsiteY35" fmla="*/ 1493596 h 3855444"/>
                    <a:gd name="connsiteX36" fmla="*/ 2777569 w 3420938"/>
                    <a:gd name="connsiteY36" fmla="*/ 1797725 h 3855444"/>
                    <a:gd name="connsiteX37" fmla="*/ 2416548 w 3420938"/>
                    <a:gd name="connsiteY37" fmla="*/ 2487058 h 3855444"/>
                    <a:gd name="connsiteX38" fmla="*/ 2686493 w 3420938"/>
                    <a:gd name="connsiteY38" fmla="*/ 1812297 h 3855444"/>
                    <a:gd name="connsiteX39" fmla="*/ 2754794 w 3420938"/>
                    <a:gd name="connsiteY39" fmla="*/ 1508828 h 3855444"/>
                    <a:gd name="connsiteX40" fmla="*/ 2394910 w 3420938"/>
                    <a:gd name="connsiteY40" fmla="*/ 1482448 h 3855444"/>
                    <a:gd name="connsiteX41" fmla="*/ 2487083 w 3420938"/>
                    <a:gd name="connsiteY41" fmla="*/ 1590072 h 3855444"/>
                    <a:gd name="connsiteX42" fmla="*/ 2436221 w 3420938"/>
                    <a:gd name="connsiteY42" fmla="*/ 1981000 h 3855444"/>
                    <a:gd name="connsiteX43" fmla="*/ 2395051 w 3420938"/>
                    <a:gd name="connsiteY43" fmla="*/ 1622498 h 3855444"/>
                    <a:gd name="connsiteX44" fmla="*/ 2102420 w 3420938"/>
                    <a:gd name="connsiteY44" fmla="*/ 1510210 h 3855444"/>
                    <a:gd name="connsiteX45" fmla="*/ 2123917 w 3420938"/>
                    <a:gd name="connsiteY45" fmla="*/ 1667893 h 3855444"/>
                    <a:gd name="connsiteX46" fmla="*/ 2331440 w 3420938"/>
                    <a:gd name="connsiteY46" fmla="*/ 2050515 h 3855444"/>
                    <a:gd name="connsiteX47" fmla="*/ 2054593 w 3420938"/>
                    <a:gd name="connsiteY47" fmla="*/ 1677631 h 3855444"/>
                    <a:gd name="connsiteX48" fmla="*/ 1651569 w 3420938"/>
                    <a:gd name="connsiteY48" fmla="*/ 1754592 h 3855444"/>
                    <a:gd name="connsiteX49" fmla="*/ 1462436 w 3420938"/>
                    <a:gd name="connsiteY49" fmla="*/ 1440915 h 3855444"/>
                    <a:gd name="connsiteX50" fmla="*/ 1336816 w 3420938"/>
                    <a:gd name="connsiteY50" fmla="*/ 1468896 h 3855444"/>
                    <a:gd name="connsiteX51" fmla="*/ 1424185 w 3420938"/>
                    <a:gd name="connsiteY51" fmla="*/ 1650182 h 3855444"/>
                    <a:gd name="connsiteX52" fmla="*/ 1450487 w 3420938"/>
                    <a:gd name="connsiteY52" fmla="*/ 1876283 h 3855444"/>
                    <a:gd name="connsiteX53" fmla="*/ 1455951 w 3420938"/>
                    <a:gd name="connsiteY53" fmla="*/ 2491502 h 3855444"/>
                    <a:gd name="connsiteX54" fmla="*/ 1280853 w 3420938"/>
                    <a:gd name="connsiteY54" fmla="*/ 2024574 h 3855444"/>
                    <a:gd name="connsiteX55" fmla="*/ 1274149 w 3420938"/>
                    <a:gd name="connsiteY55" fmla="*/ 1806846 h 3855444"/>
                    <a:gd name="connsiteX56" fmla="*/ 1054455 w 3420938"/>
                    <a:gd name="connsiteY56" fmla="*/ 1601803 h 3855444"/>
                    <a:gd name="connsiteX57" fmla="*/ 889344 w 3420938"/>
                    <a:gd name="connsiteY57" fmla="*/ 1710448 h 3855444"/>
                    <a:gd name="connsiteX58" fmla="*/ 1157636 w 3420938"/>
                    <a:gd name="connsiteY58" fmla="*/ 1953238 h 3855444"/>
                    <a:gd name="connsiteX59" fmla="*/ 1053874 w 3420938"/>
                    <a:gd name="connsiteY59" fmla="*/ 2783332 h 3855444"/>
                    <a:gd name="connsiteX60" fmla="*/ 989966 w 3420938"/>
                    <a:gd name="connsiteY60" fmla="*/ 2286820 h 3855444"/>
                    <a:gd name="connsiteX61" fmla="*/ 1016126 w 3420938"/>
                    <a:gd name="connsiteY61" fmla="*/ 2093430 h 3855444"/>
                    <a:gd name="connsiteX62" fmla="*/ 983379 w 3420938"/>
                    <a:gd name="connsiteY62" fmla="*/ 2050915 h 3855444"/>
                    <a:gd name="connsiteX63" fmla="*/ 777637 w 3420938"/>
                    <a:gd name="connsiteY63" fmla="*/ 1856982 h 3855444"/>
                    <a:gd name="connsiteX64" fmla="*/ 702878 w 3420938"/>
                    <a:gd name="connsiteY64" fmla="*/ 2052336 h 3855444"/>
                    <a:gd name="connsiteX65" fmla="*/ 844530 w 3420938"/>
                    <a:gd name="connsiteY65" fmla="*/ 2335859 h 3855444"/>
                    <a:gd name="connsiteX66" fmla="*/ 881374 w 3420938"/>
                    <a:gd name="connsiteY66" fmla="*/ 2464399 h 3855444"/>
                    <a:gd name="connsiteX67" fmla="*/ 820410 w 3420938"/>
                    <a:gd name="connsiteY67" fmla="*/ 3081646 h 3855444"/>
                    <a:gd name="connsiteX68" fmla="*/ 716649 w 3420938"/>
                    <a:gd name="connsiteY68" fmla="*/ 2692540 h 3855444"/>
                    <a:gd name="connsiteX69" fmla="*/ 738946 w 3420938"/>
                    <a:gd name="connsiteY69" fmla="*/ 2394225 h 3855444"/>
                    <a:gd name="connsiteX70" fmla="*/ 609825 w 3420938"/>
                    <a:gd name="connsiteY70" fmla="*/ 2273270 h 3855444"/>
                    <a:gd name="connsiteX71" fmla="*/ 511314 w 3420938"/>
                    <a:gd name="connsiteY71" fmla="*/ 2412665 h 3855444"/>
                    <a:gd name="connsiteX72" fmla="*/ 563410 w 3420938"/>
                    <a:gd name="connsiteY72" fmla="*/ 2660618 h 3855444"/>
                    <a:gd name="connsiteX73" fmla="*/ 380664 w 3420938"/>
                    <a:gd name="connsiteY73" fmla="*/ 3619109 h 3855444"/>
                    <a:gd name="connsiteX74" fmla="*/ 378402 w 3420938"/>
                    <a:gd name="connsiteY74" fmla="*/ 2957848 h 3855444"/>
                    <a:gd name="connsiteX75" fmla="*/ 170298 w 3420938"/>
                    <a:gd name="connsiteY75" fmla="*/ 3802075 h 3855444"/>
                    <a:gd name="connsiteX76" fmla="*/ 171900 w 3420938"/>
                    <a:gd name="connsiteY76" fmla="*/ 3697732 h 3855444"/>
                    <a:gd name="connsiteX77" fmla="*/ 71199 w 3420938"/>
                    <a:gd name="connsiteY77" fmla="*/ 3855415 h 3855444"/>
                    <a:gd name="connsiteX78" fmla="*/ 114916 w 3420938"/>
                    <a:gd name="connsiteY78" fmla="*/ 3652556 h 3855444"/>
                    <a:gd name="connsiteX79" fmla="*/ 4010 w 3420938"/>
                    <a:gd name="connsiteY79"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307630 w 3420938"/>
                    <a:gd name="connsiteY30" fmla="*/ 1876050 h 3855444"/>
                    <a:gd name="connsiteX31" fmla="*/ 3420938 w 3420938"/>
                    <a:gd name="connsiteY31" fmla="*/ 2212642 h 3855444"/>
                    <a:gd name="connsiteX32" fmla="*/ 3229305 w 3420938"/>
                    <a:gd name="connsiteY32" fmla="*/ 1843262 h 3855444"/>
                    <a:gd name="connsiteX33" fmla="*/ 3181945 w 3420938"/>
                    <a:gd name="connsiteY33" fmla="*/ 1497175 h 3855444"/>
                    <a:gd name="connsiteX34" fmla="*/ 2999702 w 3420938"/>
                    <a:gd name="connsiteY34" fmla="*/ 1368919 h 3855444"/>
                    <a:gd name="connsiteX35" fmla="*/ 2851708 w 3420938"/>
                    <a:gd name="connsiteY35" fmla="*/ 1493596 h 3855444"/>
                    <a:gd name="connsiteX36" fmla="*/ 2777569 w 3420938"/>
                    <a:gd name="connsiteY36" fmla="*/ 1797725 h 3855444"/>
                    <a:gd name="connsiteX37" fmla="*/ 2416548 w 3420938"/>
                    <a:gd name="connsiteY37" fmla="*/ 2487058 h 3855444"/>
                    <a:gd name="connsiteX38" fmla="*/ 2686493 w 3420938"/>
                    <a:gd name="connsiteY38" fmla="*/ 1812297 h 3855444"/>
                    <a:gd name="connsiteX39" fmla="*/ 2754794 w 3420938"/>
                    <a:gd name="connsiteY39" fmla="*/ 1508828 h 3855444"/>
                    <a:gd name="connsiteX40" fmla="*/ 2394910 w 3420938"/>
                    <a:gd name="connsiteY40" fmla="*/ 1482448 h 3855444"/>
                    <a:gd name="connsiteX41" fmla="*/ 2487083 w 3420938"/>
                    <a:gd name="connsiteY41" fmla="*/ 1590072 h 3855444"/>
                    <a:gd name="connsiteX42" fmla="*/ 2436221 w 3420938"/>
                    <a:gd name="connsiteY42" fmla="*/ 1981000 h 3855444"/>
                    <a:gd name="connsiteX43" fmla="*/ 2395051 w 3420938"/>
                    <a:gd name="connsiteY43" fmla="*/ 1622498 h 3855444"/>
                    <a:gd name="connsiteX44" fmla="*/ 2102420 w 3420938"/>
                    <a:gd name="connsiteY44" fmla="*/ 1510210 h 3855444"/>
                    <a:gd name="connsiteX45" fmla="*/ 2123917 w 3420938"/>
                    <a:gd name="connsiteY45" fmla="*/ 1667893 h 3855444"/>
                    <a:gd name="connsiteX46" fmla="*/ 2331440 w 3420938"/>
                    <a:gd name="connsiteY46" fmla="*/ 2050515 h 3855444"/>
                    <a:gd name="connsiteX47" fmla="*/ 2054593 w 3420938"/>
                    <a:gd name="connsiteY47" fmla="*/ 1677631 h 3855444"/>
                    <a:gd name="connsiteX48" fmla="*/ 1651569 w 3420938"/>
                    <a:gd name="connsiteY48" fmla="*/ 1754592 h 3855444"/>
                    <a:gd name="connsiteX49" fmla="*/ 1462436 w 3420938"/>
                    <a:gd name="connsiteY49" fmla="*/ 1440915 h 3855444"/>
                    <a:gd name="connsiteX50" fmla="*/ 1336816 w 3420938"/>
                    <a:gd name="connsiteY50" fmla="*/ 1468896 h 3855444"/>
                    <a:gd name="connsiteX51" fmla="*/ 1424185 w 3420938"/>
                    <a:gd name="connsiteY51" fmla="*/ 1650182 h 3855444"/>
                    <a:gd name="connsiteX52" fmla="*/ 1450487 w 3420938"/>
                    <a:gd name="connsiteY52" fmla="*/ 1876283 h 3855444"/>
                    <a:gd name="connsiteX53" fmla="*/ 1455951 w 3420938"/>
                    <a:gd name="connsiteY53" fmla="*/ 2491502 h 3855444"/>
                    <a:gd name="connsiteX54" fmla="*/ 1280853 w 3420938"/>
                    <a:gd name="connsiteY54" fmla="*/ 2024574 h 3855444"/>
                    <a:gd name="connsiteX55" fmla="*/ 1274149 w 3420938"/>
                    <a:gd name="connsiteY55" fmla="*/ 1806846 h 3855444"/>
                    <a:gd name="connsiteX56" fmla="*/ 1054455 w 3420938"/>
                    <a:gd name="connsiteY56" fmla="*/ 1601803 h 3855444"/>
                    <a:gd name="connsiteX57" fmla="*/ 889344 w 3420938"/>
                    <a:gd name="connsiteY57" fmla="*/ 1710448 h 3855444"/>
                    <a:gd name="connsiteX58" fmla="*/ 1157636 w 3420938"/>
                    <a:gd name="connsiteY58" fmla="*/ 1953238 h 3855444"/>
                    <a:gd name="connsiteX59" fmla="*/ 1053874 w 3420938"/>
                    <a:gd name="connsiteY59" fmla="*/ 2783332 h 3855444"/>
                    <a:gd name="connsiteX60" fmla="*/ 989966 w 3420938"/>
                    <a:gd name="connsiteY60" fmla="*/ 2286820 h 3855444"/>
                    <a:gd name="connsiteX61" fmla="*/ 1016126 w 3420938"/>
                    <a:gd name="connsiteY61" fmla="*/ 2093430 h 3855444"/>
                    <a:gd name="connsiteX62" fmla="*/ 983379 w 3420938"/>
                    <a:gd name="connsiteY62" fmla="*/ 2050915 h 3855444"/>
                    <a:gd name="connsiteX63" fmla="*/ 777637 w 3420938"/>
                    <a:gd name="connsiteY63" fmla="*/ 1856982 h 3855444"/>
                    <a:gd name="connsiteX64" fmla="*/ 702878 w 3420938"/>
                    <a:gd name="connsiteY64" fmla="*/ 2052336 h 3855444"/>
                    <a:gd name="connsiteX65" fmla="*/ 844530 w 3420938"/>
                    <a:gd name="connsiteY65" fmla="*/ 2335859 h 3855444"/>
                    <a:gd name="connsiteX66" fmla="*/ 881374 w 3420938"/>
                    <a:gd name="connsiteY66" fmla="*/ 2464399 h 3855444"/>
                    <a:gd name="connsiteX67" fmla="*/ 820410 w 3420938"/>
                    <a:gd name="connsiteY67" fmla="*/ 3081646 h 3855444"/>
                    <a:gd name="connsiteX68" fmla="*/ 716649 w 3420938"/>
                    <a:gd name="connsiteY68" fmla="*/ 2692540 h 3855444"/>
                    <a:gd name="connsiteX69" fmla="*/ 738946 w 3420938"/>
                    <a:gd name="connsiteY69" fmla="*/ 2394225 h 3855444"/>
                    <a:gd name="connsiteX70" fmla="*/ 609825 w 3420938"/>
                    <a:gd name="connsiteY70" fmla="*/ 2273270 h 3855444"/>
                    <a:gd name="connsiteX71" fmla="*/ 511314 w 3420938"/>
                    <a:gd name="connsiteY71" fmla="*/ 2412665 h 3855444"/>
                    <a:gd name="connsiteX72" fmla="*/ 563410 w 3420938"/>
                    <a:gd name="connsiteY72" fmla="*/ 2660618 h 3855444"/>
                    <a:gd name="connsiteX73" fmla="*/ 380664 w 3420938"/>
                    <a:gd name="connsiteY73" fmla="*/ 3619109 h 3855444"/>
                    <a:gd name="connsiteX74" fmla="*/ 378402 w 3420938"/>
                    <a:gd name="connsiteY74" fmla="*/ 2957848 h 3855444"/>
                    <a:gd name="connsiteX75" fmla="*/ 170298 w 3420938"/>
                    <a:gd name="connsiteY75" fmla="*/ 3802075 h 3855444"/>
                    <a:gd name="connsiteX76" fmla="*/ 171900 w 3420938"/>
                    <a:gd name="connsiteY76" fmla="*/ 3697732 h 3855444"/>
                    <a:gd name="connsiteX77" fmla="*/ 71199 w 3420938"/>
                    <a:gd name="connsiteY77" fmla="*/ 3855415 h 3855444"/>
                    <a:gd name="connsiteX78" fmla="*/ 114916 w 3420938"/>
                    <a:gd name="connsiteY78" fmla="*/ 3652556 h 3855444"/>
                    <a:gd name="connsiteX79" fmla="*/ 4010 w 3420938"/>
                    <a:gd name="connsiteY79"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307630 w 3420938"/>
                    <a:gd name="connsiteY30" fmla="*/ 1876050 h 3855444"/>
                    <a:gd name="connsiteX31" fmla="*/ 3420938 w 3420938"/>
                    <a:gd name="connsiteY31" fmla="*/ 2212642 h 3855444"/>
                    <a:gd name="connsiteX32" fmla="*/ 3229305 w 3420938"/>
                    <a:gd name="connsiteY32" fmla="*/ 1843262 h 3855444"/>
                    <a:gd name="connsiteX33" fmla="*/ 3181945 w 3420938"/>
                    <a:gd name="connsiteY33" fmla="*/ 1497175 h 3855444"/>
                    <a:gd name="connsiteX34" fmla="*/ 2999702 w 3420938"/>
                    <a:gd name="connsiteY34" fmla="*/ 1368919 h 3855444"/>
                    <a:gd name="connsiteX35" fmla="*/ 2851708 w 3420938"/>
                    <a:gd name="connsiteY35" fmla="*/ 1493596 h 3855444"/>
                    <a:gd name="connsiteX36" fmla="*/ 2777569 w 3420938"/>
                    <a:gd name="connsiteY36" fmla="*/ 1797725 h 3855444"/>
                    <a:gd name="connsiteX37" fmla="*/ 2416548 w 3420938"/>
                    <a:gd name="connsiteY37" fmla="*/ 2487058 h 3855444"/>
                    <a:gd name="connsiteX38" fmla="*/ 2686493 w 3420938"/>
                    <a:gd name="connsiteY38" fmla="*/ 1812297 h 3855444"/>
                    <a:gd name="connsiteX39" fmla="*/ 2754794 w 3420938"/>
                    <a:gd name="connsiteY39" fmla="*/ 1508828 h 3855444"/>
                    <a:gd name="connsiteX40" fmla="*/ 2394910 w 3420938"/>
                    <a:gd name="connsiteY40" fmla="*/ 1482448 h 3855444"/>
                    <a:gd name="connsiteX41" fmla="*/ 2487083 w 3420938"/>
                    <a:gd name="connsiteY41" fmla="*/ 1590072 h 3855444"/>
                    <a:gd name="connsiteX42" fmla="*/ 2436221 w 3420938"/>
                    <a:gd name="connsiteY42" fmla="*/ 1981000 h 3855444"/>
                    <a:gd name="connsiteX43" fmla="*/ 2395051 w 3420938"/>
                    <a:gd name="connsiteY43" fmla="*/ 1622498 h 3855444"/>
                    <a:gd name="connsiteX44" fmla="*/ 2102420 w 3420938"/>
                    <a:gd name="connsiteY44" fmla="*/ 1510210 h 3855444"/>
                    <a:gd name="connsiteX45" fmla="*/ 2134846 w 3420938"/>
                    <a:gd name="connsiteY45" fmla="*/ 1673358 h 3855444"/>
                    <a:gd name="connsiteX46" fmla="*/ 2331440 w 3420938"/>
                    <a:gd name="connsiteY46" fmla="*/ 2050515 h 3855444"/>
                    <a:gd name="connsiteX47" fmla="*/ 2054593 w 3420938"/>
                    <a:gd name="connsiteY47" fmla="*/ 1677631 h 3855444"/>
                    <a:gd name="connsiteX48" fmla="*/ 1651569 w 3420938"/>
                    <a:gd name="connsiteY48" fmla="*/ 1754592 h 3855444"/>
                    <a:gd name="connsiteX49" fmla="*/ 1462436 w 3420938"/>
                    <a:gd name="connsiteY49" fmla="*/ 1440915 h 3855444"/>
                    <a:gd name="connsiteX50" fmla="*/ 1336816 w 3420938"/>
                    <a:gd name="connsiteY50" fmla="*/ 1468896 h 3855444"/>
                    <a:gd name="connsiteX51" fmla="*/ 1424185 w 3420938"/>
                    <a:gd name="connsiteY51" fmla="*/ 1650182 h 3855444"/>
                    <a:gd name="connsiteX52" fmla="*/ 1450487 w 3420938"/>
                    <a:gd name="connsiteY52" fmla="*/ 1876283 h 3855444"/>
                    <a:gd name="connsiteX53" fmla="*/ 1455951 w 3420938"/>
                    <a:gd name="connsiteY53" fmla="*/ 2491502 h 3855444"/>
                    <a:gd name="connsiteX54" fmla="*/ 1280853 w 3420938"/>
                    <a:gd name="connsiteY54" fmla="*/ 2024574 h 3855444"/>
                    <a:gd name="connsiteX55" fmla="*/ 1274149 w 3420938"/>
                    <a:gd name="connsiteY55" fmla="*/ 1806846 h 3855444"/>
                    <a:gd name="connsiteX56" fmla="*/ 1054455 w 3420938"/>
                    <a:gd name="connsiteY56" fmla="*/ 1601803 h 3855444"/>
                    <a:gd name="connsiteX57" fmla="*/ 889344 w 3420938"/>
                    <a:gd name="connsiteY57" fmla="*/ 1710448 h 3855444"/>
                    <a:gd name="connsiteX58" fmla="*/ 1157636 w 3420938"/>
                    <a:gd name="connsiteY58" fmla="*/ 1953238 h 3855444"/>
                    <a:gd name="connsiteX59" fmla="*/ 1053874 w 3420938"/>
                    <a:gd name="connsiteY59" fmla="*/ 2783332 h 3855444"/>
                    <a:gd name="connsiteX60" fmla="*/ 989966 w 3420938"/>
                    <a:gd name="connsiteY60" fmla="*/ 2286820 h 3855444"/>
                    <a:gd name="connsiteX61" fmla="*/ 1016126 w 3420938"/>
                    <a:gd name="connsiteY61" fmla="*/ 2093430 h 3855444"/>
                    <a:gd name="connsiteX62" fmla="*/ 983379 w 3420938"/>
                    <a:gd name="connsiteY62" fmla="*/ 2050915 h 3855444"/>
                    <a:gd name="connsiteX63" fmla="*/ 777637 w 3420938"/>
                    <a:gd name="connsiteY63" fmla="*/ 1856982 h 3855444"/>
                    <a:gd name="connsiteX64" fmla="*/ 702878 w 3420938"/>
                    <a:gd name="connsiteY64" fmla="*/ 2052336 h 3855444"/>
                    <a:gd name="connsiteX65" fmla="*/ 844530 w 3420938"/>
                    <a:gd name="connsiteY65" fmla="*/ 2335859 h 3855444"/>
                    <a:gd name="connsiteX66" fmla="*/ 881374 w 3420938"/>
                    <a:gd name="connsiteY66" fmla="*/ 2464399 h 3855444"/>
                    <a:gd name="connsiteX67" fmla="*/ 820410 w 3420938"/>
                    <a:gd name="connsiteY67" fmla="*/ 3081646 h 3855444"/>
                    <a:gd name="connsiteX68" fmla="*/ 716649 w 3420938"/>
                    <a:gd name="connsiteY68" fmla="*/ 2692540 h 3855444"/>
                    <a:gd name="connsiteX69" fmla="*/ 738946 w 3420938"/>
                    <a:gd name="connsiteY69" fmla="*/ 2394225 h 3855444"/>
                    <a:gd name="connsiteX70" fmla="*/ 609825 w 3420938"/>
                    <a:gd name="connsiteY70" fmla="*/ 2273270 h 3855444"/>
                    <a:gd name="connsiteX71" fmla="*/ 511314 w 3420938"/>
                    <a:gd name="connsiteY71" fmla="*/ 2412665 h 3855444"/>
                    <a:gd name="connsiteX72" fmla="*/ 563410 w 3420938"/>
                    <a:gd name="connsiteY72" fmla="*/ 2660618 h 3855444"/>
                    <a:gd name="connsiteX73" fmla="*/ 380664 w 3420938"/>
                    <a:gd name="connsiteY73" fmla="*/ 3619109 h 3855444"/>
                    <a:gd name="connsiteX74" fmla="*/ 378402 w 3420938"/>
                    <a:gd name="connsiteY74" fmla="*/ 2957848 h 3855444"/>
                    <a:gd name="connsiteX75" fmla="*/ 170298 w 3420938"/>
                    <a:gd name="connsiteY75" fmla="*/ 3802075 h 3855444"/>
                    <a:gd name="connsiteX76" fmla="*/ 171900 w 3420938"/>
                    <a:gd name="connsiteY76" fmla="*/ 3697732 h 3855444"/>
                    <a:gd name="connsiteX77" fmla="*/ 71199 w 3420938"/>
                    <a:gd name="connsiteY77" fmla="*/ 3855415 h 3855444"/>
                    <a:gd name="connsiteX78" fmla="*/ 114916 w 3420938"/>
                    <a:gd name="connsiteY78" fmla="*/ 3652556 h 3855444"/>
                    <a:gd name="connsiteX79" fmla="*/ 4010 w 3420938"/>
                    <a:gd name="connsiteY79"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307630 w 3420938"/>
                    <a:gd name="connsiteY30" fmla="*/ 1876050 h 3855444"/>
                    <a:gd name="connsiteX31" fmla="*/ 3420938 w 3420938"/>
                    <a:gd name="connsiteY31" fmla="*/ 2212642 h 3855444"/>
                    <a:gd name="connsiteX32" fmla="*/ 3229305 w 3420938"/>
                    <a:gd name="connsiteY32" fmla="*/ 1843262 h 3855444"/>
                    <a:gd name="connsiteX33" fmla="*/ 3181945 w 3420938"/>
                    <a:gd name="connsiteY33" fmla="*/ 1497175 h 3855444"/>
                    <a:gd name="connsiteX34" fmla="*/ 2999702 w 3420938"/>
                    <a:gd name="connsiteY34" fmla="*/ 1368919 h 3855444"/>
                    <a:gd name="connsiteX35" fmla="*/ 2851708 w 3420938"/>
                    <a:gd name="connsiteY35" fmla="*/ 1493596 h 3855444"/>
                    <a:gd name="connsiteX36" fmla="*/ 2777569 w 3420938"/>
                    <a:gd name="connsiteY36" fmla="*/ 1797725 h 3855444"/>
                    <a:gd name="connsiteX37" fmla="*/ 2416548 w 3420938"/>
                    <a:gd name="connsiteY37" fmla="*/ 2487058 h 3855444"/>
                    <a:gd name="connsiteX38" fmla="*/ 2686493 w 3420938"/>
                    <a:gd name="connsiteY38" fmla="*/ 1812297 h 3855444"/>
                    <a:gd name="connsiteX39" fmla="*/ 2754794 w 3420938"/>
                    <a:gd name="connsiteY39" fmla="*/ 1508828 h 3855444"/>
                    <a:gd name="connsiteX40" fmla="*/ 2394910 w 3420938"/>
                    <a:gd name="connsiteY40" fmla="*/ 1482448 h 3855444"/>
                    <a:gd name="connsiteX41" fmla="*/ 2487083 w 3420938"/>
                    <a:gd name="connsiteY41" fmla="*/ 1590072 h 3855444"/>
                    <a:gd name="connsiteX42" fmla="*/ 2436221 w 3420938"/>
                    <a:gd name="connsiteY42" fmla="*/ 1981000 h 3855444"/>
                    <a:gd name="connsiteX43" fmla="*/ 2395051 w 3420938"/>
                    <a:gd name="connsiteY43" fmla="*/ 1622498 h 3855444"/>
                    <a:gd name="connsiteX44" fmla="*/ 2102420 w 3420938"/>
                    <a:gd name="connsiteY44" fmla="*/ 1510210 h 3855444"/>
                    <a:gd name="connsiteX45" fmla="*/ 2134846 w 3420938"/>
                    <a:gd name="connsiteY45" fmla="*/ 1673358 h 3855444"/>
                    <a:gd name="connsiteX46" fmla="*/ 2331440 w 3420938"/>
                    <a:gd name="connsiteY46" fmla="*/ 2050515 h 3855444"/>
                    <a:gd name="connsiteX47" fmla="*/ 2054593 w 3420938"/>
                    <a:gd name="connsiteY47" fmla="*/ 1677631 h 3855444"/>
                    <a:gd name="connsiteX48" fmla="*/ 1651569 w 3420938"/>
                    <a:gd name="connsiteY48" fmla="*/ 1754592 h 3855444"/>
                    <a:gd name="connsiteX49" fmla="*/ 1462436 w 3420938"/>
                    <a:gd name="connsiteY49" fmla="*/ 1440915 h 3855444"/>
                    <a:gd name="connsiteX50" fmla="*/ 1336816 w 3420938"/>
                    <a:gd name="connsiteY50" fmla="*/ 1468896 h 3855444"/>
                    <a:gd name="connsiteX51" fmla="*/ 1424185 w 3420938"/>
                    <a:gd name="connsiteY51" fmla="*/ 1650182 h 3855444"/>
                    <a:gd name="connsiteX52" fmla="*/ 1450487 w 3420938"/>
                    <a:gd name="connsiteY52" fmla="*/ 1876283 h 3855444"/>
                    <a:gd name="connsiteX53" fmla="*/ 1455951 w 3420938"/>
                    <a:gd name="connsiteY53" fmla="*/ 2491502 h 3855444"/>
                    <a:gd name="connsiteX54" fmla="*/ 1280853 w 3420938"/>
                    <a:gd name="connsiteY54" fmla="*/ 2024574 h 3855444"/>
                    <a:gd name="connsiteX55" fmla="*/ 1274149 w 3420938"/>
                    <a:gd name="connsiteY55" fmla="*/ 1806846 h 3855444"/>
                    <a:gd name="connsiteX56" fmla="*/ 1054455 w 3420938"/>
                    <a:gd name="connsiteY56" fmla="*/ 1601803 h 3855444"/>
                    <a:gd name="connsiteX57" fmla="*/ 889344 w 3420938"/>
                    <a:gd name="connsiteY57" fmla="*/ 1710448 h 3855444"/>
                    <a:gd name="connsiteX58" fmla="*/ 1157636 w 3420938"/>
                    <a:gd name="connsiteY58" fmla="*/ 1953238 h 3855444"/>
                    <a:gd name="connsiteX59" fmla="*/ 1053874 w 3420938"/>
                    <a:gd name="connsiteY59" fmla="*/ 2783332 h 3855444"/>
                    <a:gd name="connsiteX60" fmla="*/ 989966 w 3420938"/>
                    <a:gd name="connsiteY60" fmla="*/ 2286820 h 3855444"/>
                    <a:gd name="connsiteX61" fmla="*/ 1016126 w 3420938"/>
                    <a:gd name="connsiteY61" fmla="*/ 2093430 h 3855444"/>
                    <a:gd name="connsiteX62" fmla="*/ 983379 w 3420938"/>
                    <a:gd name="connsiteY62" fmla="*/ 2050915 h 3855444"/>
                    <a:gd name="connsiteX63" fmla="*/ 777637 w 3420938"/>
                    <a:gd name="connsiteY63" fmla="*/ 1856982 h 3855444"/>
                    <a:gd name="connsiteX64" fmla="*/ 702878 w 3420938"/>
                    <a:gd name="connsiteY64" fmla="*/ 2052336 h 3855444"/>
                    <a:gd name="connsiteX65" fmla="*/ 844530 w 3420938"/>
                    <a:gd name="connsiteY65" fmla="*/ 2335859 h 3855444"/>
                    <a:gd name="connsiteX66" fmla="*/ 881374 w 3420938"/>
                    <a:gd name="connsiteY66" fmla="*/ 2464399 h 3855444"/>
                    <a:gd name="connsiteX67" fmla="*/ 820410 w 3420938"/>
                    <a:gd name="connsiteY67" fmla="*/ 3081646 h 3855444"/>
                    <a:gd name="connsiteX68" fmla="*/ 716649 w 3420938"/>
                    <a:gd name="connsiteY68" fmla="*/ 2692540 h 3855444"/>
                    <a:gd name="connsiteX69" fmla="*/ 738946 w 3420938"/>
                    <a:gd name="connsiteY69" fmla="*/ 2394225 h 3855444"/>
                    <a:gd name="connsiteX70" fmla="*/ 609825 w 3420938"/>
                    <a:gd name="connsiteY70" fmla="*/ 2273270 h 3855444"/>
                    <a:gd name="connsiteX71" fmla="*/ 511314 w 3420938"/>
                    <a:gd name="connsiteY71" fmla="*/ 2412665 h 3855444"/>
                    <a:gd name="connsiteX72" fmla="*/ 563410 w 3420938"/>
                    <a:gd name="connsiteY72" fmla="*/ 2660618 h 3855444"/>
                    <a:gd name="connsiteX73" fmla="*/ 380664 w 3420938"/>
                    <a:gd name="connsiteY73" fmla="*/ 3619109 h 3855444"/>
                    <a:gd name="connsiteX74" fmla="*/ 378402 w 3420938"/>
                    <a:gd name="connsiteY74" fmla="*/ 2957848 h 3855444"/>
                    <a:gd name="connsiteX75" fmla="*/ 170298 w 3420938"/>
                    <a:gd name="connsiteY75" fmla="*/ 3802075 h 3855444"/>
                    <a:gd name="connsiteX76" fmla="*/ 171900 w 3420938"/>
                    <a:gd name="connsiteY76" fmla="*/ 3697732 h 3855444"/>
                    <a:gd name="connsiteX77" fmla="*/ 71199 w 3420938"/>
                    <a:gd name="connsiteY77" fmla="*/ 3855415 h 3855444"/>
                    <a:gd name="connsiteX78" fmla="*/ 114916 w 3420938"/>
                    <a:gd name="connsiteY78" fmla="*/ 3652556 h 3855444"/>
                    <a:gd name="connsiteX79" fmla="*/ 4010 w 3420938"/>
                    <a:gd name="connsiteY79"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307630 w 3420938"/>
                    <a:gd name="connsiteY30" fmla="*/ 1876050 h 3855444"/>
                    <a:gd name="connsiteX31" fmla="*/ 3420938 w 3420938"/>
                    <a:gd name="connsiteY31" fmla="*/ 2212642 h 3855444"/>
                    <a:gd name="connsiteX32" fmla="*/ 3229305 w 3420938"/>
                    <a:gd name="connsiteY32" fmla="*/ 1843262 h 3855444"/>
                    <a:gd name="connsiteX33" fmla="*/ 3181945 w 3420938"/>
                    <a:gd name="connsiteY33" fmla="*/ 1497175 h 3855444"/>
                    <a:gd name="connsiteX34" fmla="*/ 2999702 w 3420938"/>
                    <a:gd name="connsiteY34" fmla="*/ 1368919 h 3855444"/>
                    <a:gd name="connsiteX35" fmla="*/ 2851708 w 3420938"/>
                    <a:gd name="connsiteY35" fmla="*/ 1493596 h 3855444"/>
                    <a:gd name="connsiteX36" fmla="*/ 2777569 w 3420938"/>
                    <a:gd name="connsiteY36" fmla="*/ 1797725 h 3855444"/>
                    <a:gd name="connsiteX37" fmla="*/ 2416548 w 3420938"/>
                    <a:gd name="connsiteY37" fmla="*/ 2487058 h 3855444"/>
                    <a:gd name="connsiteX38" fmla="*/ 2686493 w 3420938"/>
                    <a:gd name="connsiteY38" fmla="*/ 1812297 h 3855444"/>
                    <a:gd name="connsiteX39" fmla="*/ 2754794 w 3420938"/>
                    <a:gd name="connsiteY39" fmla="*/ 1508828 h 3855444"/>
                    <a:gd name="connsiteX40" fmla="*/ 2394910 w 3420938"/>
                    <a:gd name="connsiteY40" fmla="*/ 1482448 h 3855444"/>
                    <a:gd name="connsiteX41" fmla="*/ 2487083 w 3420938"/>
                    <a:gd name="connsiteY41" fmla="*/ 1590072 h 3855444"/>
                    <a:gd name="connsiteX42" fmla="*/ 2436221 w 3420938"/>
                    <a:gd name="connsiteY42" fmla="*/ 1981000 h 3855444"/>
                    <a:gd name="connsiteX43" fmla="*/ 2395051 w 3420938"/>
                    <a:gd name="connsiteY43" fmla="*/ 1622498 h 3855444"/>
                    <a:gd name="connsiteX44" fmla="*/ 2102420 w 3420938"/>
                    <a:gd name="connsiteY44" fmla="*/ 1510210 h 3855444"/>
                    <a:gd name="connsiteX45" fmla="*/ 2134846 w 3420938"/>
                    <a:gd name="connsiteY45" fmla="*/ 1673358 h 3855444"/>
                    <a:gd name="connsiteX46" fmla="*/ 2331440 w 3420938"/>
                    <a:gd name="connsiteY46" fmla="*/ 2050515 h 3855444"/>
                    <a:gd name="connsiteX47" fmla="*/ 2054593 w 3420938"/>
                    <a:gd name="connsiteY47" fmla="*/ 1677631 h 3855444"/>
                    <a:gd name="connsiteX48" fmla="*/ 1651569 w 3420938"/>
                    <a:gd name="connsiteY48" fmla="*/ 1754592 h 3855444"/>
                    <a:gd name="connsiteX49" fmla="*/ 1462436 w 3420938"/>
                    <a:gd name="connsiteY49" fmla="*/ 1440915 h 3855444"/>
                    <a:gd name="connsiteX50" fmla="*/ 1336816 w 3420938"/>
                    <a:gd name="connsiteY50" fmla="*/ 1468896 h 3855444"/>
                    <a:gd name="connsiteX51" fmla="*/ 1424185 w 3420938"/>
                    <a:gd name="connsiteY51" fmla="*/ 1650182 h 3855444"/>
                    <a:gd name="connsiteX52" fmla="*/ 1450487 w 3420938"/>
                    <a:gd name="connsiteY52" fmla="*/ 1876283 h 3855444"/>
                    <a:gd name="connsiteX53" fmla="*/ 1455951 w 3420938"/>
                    <a:gd name="connsiteY53" fmla="*/ 2491502 h 3855444"/>
                    <a:gd name="connsiteX54" fmla="*/ 1280853 w 3420938"/>
                    <a:gd name="connsiteY54" fmla="*/ 2024574 h 3855444"/>
                    <a:gd name="connsiteX55" fmla="*/ 1274149 w 3420938"/>
                    <a:gd name="connsiteY55" fmla="*/ 1806846 h 3855444"/>
                    <a:gd name="connsiteX56" fmla="*/ 1054455 w 3420938"/>
                    <a:gd name="connsiteY56" fmla="*/ 1601803 h 3855444"/>
                    <a:gd name="connsiteX57" fmla="*/ 889344 w 3420938"/>
                    <a:gd name="connsiteY57" fmla="*/ 1710448 h 3855444"/>
                    <a:gd name="connsiteX58" fmla="*/ 1157636 w 3420938"/>
                    <a:gd name="connsiteY58" fmla="*/ 1953238 h 3855444"/>
                    <a:gd name="connsiteX59" fmla="*/ 1053874 w 3420938"/>
                    <a:gd name="connsiteY59" fmla="*/ 2783332 h 3855444"/>
                    <a:gd name="connsiteX60" fmla="*/ 989966 w 3420938"/>
                    <a:gd name="connsiteY60" fmla="*/ 2286820 h 3855444"/>
                    <a:gd name="connsiteX61" fmla="*/ 1016126 w 3420938"/>
                    <a:gd name="connsiteY61" fmla="*/ 2093430 h 3855444"/>
                    <a:gd name="connsiteX62" fmla="*/ 983379 w 3420938"/>
                    <a:gd name="connsiteY62" fmla="*/ 2050915 h 3855444"/>
                    <a:gd name="connsiteX63" fmla="*/ 777637 w 3420938"/>
                    <a:gd name="connsiteY63" fmla="*/ 1856982 h 3855444"/>
                    <a:gd name="connsiteX64" fmla="*/ 702878 w 3420938"/>
                    <a:gd name="connsiteY64" fmla="*/ 2052336 h 3855444"/>
                    <a:gd name="connsiteX65" fmla="*/ 844530 w 3420938"/>
                    <a:gd name="connsiteY65" fmla="*/ 2335859 h 3855444"/>
                    <a:gd name="connsiteX66" fmla="*/ 881374 w 3420938"/>
                    <a:gd name="connsiteY66" fmla="*/ 2464399 h 3855444"/>
                    <a:gd name="connsiteX67" fmla="*/ 820410 w 3420938"/>
                    <a:gd name="connsiteY67" fmla="*/ 3081646 h 3855444"/>
                    <a:gd name="connsiteX68" fmla="*/ 716649 w 3420938"/>
                    <a:gd name="connsiteY68" fmla="*/ 2692540 h 3855444"/>
                    <a:gd name="connsiteX69" fmla="*/ 738946 w 3420938"/>
                    <a:gd name="connsiteY69" fmla="*/ 2394225 h 3855444"/>
                    <a:gd name="connsiteX70" fmla="*/ 609825 w 3420938"/>
                    <a:gd name="connsiteY70" fmla="*/ 2273270 h 3855444"/>
                    <a:gd name="connsiteX71" fmla="*/ 511314 w 3420938"/>
                    <a:gd name="connsiteY71" fmla="*/ 2412665 h 3855444"/>
                    <a:gd name="connsiteX72" fmla="*/ 563410 w 3420938"/>
                    <a:gd name="connsiteY72" fmla="*/ 2660618 h 3855444"/>
                    <a:gd name="connsiteX73" fmla="*/ 380664 w 3420938"/>
                    <a:gd name="connsiteY73" fmla="*/ 3619109 h 3855444"/>
                    <a:gd name="connsiteX74" fmla="*/ 378402 w 3420938"/>
                    <a:gd name="connsiteY74" fmla="*/ 2957848 h 3855444"/>
                    <a:gd name="connsiteX75" fmla="*/ 170298 w 3420938"/>
                    <a:gd name="connsiteY75" fmla="*/ 3802075 h 3855444"/>
                    <a:gd name="connsiteX76" fmla="*/ 171900 w 3420938"/>
                    <a:gd name="connsiteY76" fmla="*/ 3697732 h 3855444"/>
                    <a:gd name="connsiteX77" fmla="*/ 71199 w 3420938"/>
                    <a:gd name="connsiteY77" fmla="*/ 3855415 h 3855444"/>
                    <a:gd name="connsiteX78" fmla="*/ 114916 w 3420938"/>
                    <a:gd name="connsiteY78" fmla="*/ 3652556 h 3855444"/>
                    <a:gd name="connsiteX79" fmla="*/ 4010 w 3420938"/>
                    <a:gd name="connsiteY79"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307630 w 3420938"/>
                    <a:gd name="connsiteY30" fmla="*/ 1876050 h 3855444"/>
                    <a:gd name="connsiteX31" fmla="*/ 3420938 w 3420938"/>
                    <a:gd name="connsiteY31" fmla="*/ 2212642 h 3855444"/>
                    <a:gd name="connsiteX32" fmla="*/ 3229305 w 3420938"/>
                    <a:gd name="connsiteY32" fmla="*/ 1843262 h 3855444"/>
                    <a:gd name="connsiteX33" fmla="*/ 3181945 w 3420938"/>
                    <a:gd name="connsiteY33" fmla="*/ 1497175 h 3855444"/>
                    <a:gd name="connsiteX34" fmla="*/ 2999702 w 3420938"/>
                    <a:gd name="connsiteY34" fmla="*/ 1368919 h 3855444"/>
                    <a:gd name="connsiteX35" fmla="*/ 2851708 w 3420938"/>
                    <a:gd name="connsiteY35" fmla="*/ 1493596 h 3855444"/>
                    <a:gd name="connsiteX36" fmla="*/ 2777569 w 3420938"/>
                    <a:gd name="connsiteY36" fmla="*/ 1797725 h 3855444"/>
                    <a:gd name="connsiteX37" fmla="*/ 2416548 w 3420938"/>
                    <a:gd name="connsiteY37" fmla="*/ 2487058 h 3855444"/>
                    <a:gd name="connsiteX38" fmla="*/ 2686493 w 3420938"/>
                    <a:gd name="connsiteY38" fmla="*/ 1812297 h 3855444"/>
                    <a:gd name="connsiteX39" fmla="*/ 2754794 w 3420938"/>
                    <a:gd name="connsiteY39" fmla="*/ 1508828 h 3855444"/>
                    <a:gd name="connsiteX40" fmla="*/ 2394910 w 3420938"/>
                    <a:gd name="connsiteY40" fmla="*/ 1482448 h 3855444"/>
                    <a:gd name="connsiteX41" fmla="*/ 2487083 w 3420938"/>
                    <a:gd name="connsiteY41" fmla="*/ 1590072 h 3855444"/>
                    <a:gd name="connsiteX42" fmla="*/ 2436221 w 3420938"/>
                    <a:gd name="connsiteY42" fmla="*/ 1981000 h 3855444"/>
                    <a:gd name="connsiteX43" fmla="*/ 2395051 w 3420938"/>
                    <a:gd name="connsiteY43" fmla="*/ 1622498 h 3855444"/>
                    <a:gd name="connsiteX44" fmla="*/ 2102420 w 3420938"/>
                    <a:gd name="connsiteY44" fmla="*/ 1510210 h 3855444"/>
                    <a:gd name="connsiteX45" fmla="*/ 2134846 w 3420938"/>
                    <a:gd name="connsiteY45" fmla="*/ 1673358 h 3855444"/>
                    <a:gd name="connsiteX46" fmla="*/ 2331440 w 3420938"/>
                    <a:gd name="connsiteY46" fmla="*/ 2050515 h 3855444"/>
                    <a:gd name="connsiteX47" fmla="*/ 2054593 w 3420938"/>
                    <a:gd name="connsiteY47" fmla="*/ 1677631 h 3855444"/>
                    <a:gd name="connsiteX48" fmla="*/ 1651569 w 3420938"/>
                    <a:gd name="connsiteY48" fmla="*/ 1754592 h 3855444"/>
                    <a:gd name="connsiteX49" fmla="*/ 1462436 w 3420938"/>
                    <a:gd name="connsiteY49" fmla="*/ 1440915 h 3855444"/>
                    <a:gd name="connsiteX50" fmla="*/ 1336816 w 3420938"/>
                    <a:gd name="connsiteY50" fmla="*/ 1468896 h 3855444"/>
                    <a:gd name="connsiteX51" fmla="*/ 1424185 w 3420938"/>
                    <a:gd name="connsiteY51" fmla="*/ 1650182 h 3855444"/>
                    <a:gd name="connsiteX52" fmla="*/ 1450487 w 3420938"/>
                    <a:gd name="connsiteY52" fmla="*/ 1876283 h 3855444"/>
                    <a:gd name="connsiteX53" fmla="*/ 1455951 w 3420938"/>
                    <a:gd name="connsiteY53" fmla="*/ 2491502 h 3855444"/>
                    <a:gd name="connsiteX54" fmla="*/ 1280853 w 3420938"/>
                    <a:gd name="connsiteY54" fmla="*/ 2024574 h 3855444"/>
                    <a:gd name="connsiteX55" fmla="*/ 1274149 w 3420938"/>
                    <a:gd name="connsiteY55" fmla="*/ 1806846 h 3855444"/>
                    <a:gd name="connsiteX56" fmla="*/ 1054455 w 3420938"/>
                    <a:gd name="connsiteY56" fmla="*/ 1601803 h 3855444"/>
                    <a:gd name="connsiteX57" fmla="*/ 889344 w 3420938"/>
                    <a:gd name="connsiteY57" fmla="*/ 1710448 h 3855444"/>
                    <a:gd name="connsiteX58" fmla="*/ 1157636 w 3420938"/>
                    <a:gd name="connsiteY58" fmla="*/ 1953238 h 3855444"/>
                    <a:gd name="connsiteX59" fmla="*/ 1053874 w 3420938"/>
                    <a:gd name="connsiteY59" fmla="*/ 2783332 h 3855444"/>
                    <a:gd name="connsiteX60" fmla="*/ 989966 w 3420938"/>
                    <a:gd name="connsiteY60" fmla="*/ 2286820 h 3855444"/>
                    <a:gd name="connsiteX61" fmla="*/ 1016126 w 3420938"/>
                    <a:gd name="connsiteY61" fmla="*/ 2093430 h 3855444"/>
                    <a:gd name="connsiteX62" fmla="*/ 983379 w 3420938"/>
                    <a:gd name="connsiteY62" fmla="*/ 2050915 h 3855444"/>
                    <a:gd name="connsiteX63" fmla="*/ 777637 w 3420938"/>
                    <a:gd name="connsiteY63" fmla="*/ 1856982 h 3855444"/>
                    <a:gd name="connsiteX64" fmla="*/ 702878 w 3420938"/>
                    <a:gd name="connsiteY64" fmla="*/ 2052336 h 3855444"/>
                    <a:gd name="connsiteX65" fmla="*/ 844530 w 3420938"/>
                    <a:gd name="connsiteY65" fmla="*/ 2335859 h 3855444"/>
                    <a:gd name="connsiteX66" fmla="*/ 881374 w 3420938"/>
                    <a:gd name="connsiteY66" fmla="*/ 2464399 h 3855444"/>
                    <a:gd name="connsiteX67" fmla="*/ 820410 w 3420938"/>
                    <a:gd name="connsiteY67" fmla="*/ 3081646 h 3855444"/>
                    <a:gd name="connsiteX68" fmla="*/ 716649 w 3420938"/>
                    <a:gd name="connsiteY68" fmla="*/ 2692540 h 3855444"/>
                    <a:gd name="connsiteX69" fmla="*/ 738946 w 3420938"/>
                    <a:gd name="connsiteY69" fmla="*/ 2394225 h 3855444"/>
                    <a:gd name="connsiteX70" fmla="*/ 609825 w 3420938"/>
                    <a:gd name="connsiteY70" fmla="*/ 2273270 h 3855444"/>
                    <a:gd name="connsiteX71" fmla="*/ 511314 w 3420938"/>
                    <a:gd name="connsiteY71" fmla="*/ 2412665 h 3855444"/>
                    <a:gd name="connsiteX72" fmla="*/ 563410 w 3420938"/>
                    <a:gd name="connsiteY72" fmla="*/ 2660618 h 3855444"/>
                    <a:gd name="connsiteX73" fmla="*/ 380664 w 3420938"/>
                    <a:gd name="connsiteY73" fmla="*/ 3619109 h 3855444"/>
                    <a:gd name="connsiteX74" fmla="*/ 378402 w 3420938"/>
                    <a:gd name="connsiteY74" fmla="*/ 2957848 h 3855444"/>
                    <a:gd name="connsiteX75" fmla="*/ 170298 w 3420938"/>
                    <a:gd name="connsiteY75" fmla="*/ 3802075 h 3855444"/>
                    <a:gd name="connsiteX76" fmla="*/ 171900 w 3420938"/>
                    <a:gd name="connsiteY76" fmla="*/ 3697732 h 3855444"/>
                    <a:gd name="connsiteX77" fmla="*/ 71199 w 3420938"/>
                    <a:gd name="connsiteY77" fmla="*/ 3855415 h 3855444"/>
                    <a:gd name="connsiteX78" fmla="*/ 114916 w 3420938"/>
                    <a:gd name="connsiteY78" fmla="*/ 3652556 h 3855444"/>
                    <a:gd name="connsiteX79" fmla="*/ 4010 w 3420938"/>
                    <a:gd name="connsiteY79"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307630 w 3420938"/>
                    <a:gd name="connsiteY30" fmla="*/ 1876050 h 3855444"/>
                    <a:gd name="connsiteX31" fmla="*/ 3420938 w 3420938"/>
                    <a:gd name="connsiteY31" fmla="*/ 2212642 h 3855444"/>
                    <a:gd name="connsiteX32" fmla="*/ 3229305 w 3420938"/>
                    <a:gd name="connsiteY32" fmla="*/ 1843262 h 3855444"/>
                    <a:gd name="connsiteX33" fmla="*/ 3181945 w 3420938"/>
                    <a:gd name="connsiteY33" fmla="*/ 1497175 h 3855444"/>
                    <a:gd name="connsiteX34" fmla="*/ 2999702 w 3420938"/>
                    <a:gd name="connsiteY34" fmla="*/ 1368919 h 3855444"/>
                    <a:gd name="connsiteX35" fmla="*/ 2851708 w 3420938"/>
                    <a:gd name="connsiteY35" fmla="*/ 1493596 h 3855444"/>
                    <a:gd name="connsiteX36" fmla="*/ 2777569 w 3420938"/>
                    <a:gd name="connsiteY36" fmla="*/ 1797725 h 3855444"/>
                    <a:gd name="connsiteX37" fmla="*/ 2416548 w 3420938"/>
                    <a:gd name="connsiteY37" fmla="*/ 2487058 h 3855444"/>
                    <a:gd name="connsiteX38" fmla="*/ 2686493 w 3420938"/>
                    <a:gd name="connsiteY38" fmla="*/ 1812297 h 3855444"/>
                    <a:gd name="connsiteX39" fmla="*/ 2754794 w 3420938"/>
                    <a:gd name="connsiteY39" fmla="*/ 1508828 h 3855444"/>
                    <a:gd name="connsiteX40" fmla="*/ 2394910 w 3420938"/>
                    <a:gd name="connsiteY40" fmla="*/ 1482448 h 3855444"/>
                    <a:gd name="connsiteX41" fmla="*/ 2487083 w 3420938"/>
                    <a:gd name="connsiteY41" fmla="*/ 1590072 h 3855444"/>
                    <a:gd name="connsiteX42" fmla="*/ 2436221 w 3420938"/>
                    <a:gd name="connsiteY42" fmla="*/ 1981000 h 3855444"/>
                    <a:gd name="connsiteX43" fmla="*/ 2395051 w 3420938"/>
                    <a:gd name="connsiteY43" fmla="*/ 1622498 h 3855444"/>
                    <a:gd name="connsiteX44" fmla="*/ 2102420 w 3420938"/>
                    <a:gd name="connsiteY44" fmla="*/ 1510210 h 3855444"/>
                    <a:gd name="connsiteX45" fmla="*/ 2134846 w 3420938"/>
                    <a:gd name="connsiteY45" fmla="*/ 1673358 h 3855444"/>
                    <a:gd name="connsiteX46" fmla="*/ 2331440 w 3420938"/>
                    <a:gd name="connsiteY46" fmla="*/ 2050515 h 3855444"/>
                    <a:gd name="connsiteX47" fmla="*/ 2140039 w 3420938"/>
                    <a:gd name="connsiteY47" fmla="*/ 1854192 h 3855444"/>
                    <a:gd name="connsiteX48" fmla="*/ 2054593 w 3420938"/>
                    <a:gd name="connsiteY48" fmla="*/ 1677631 h 3855444"/>
                    <a:gd name="connsiteX49" fmla="*/ 1651569 w 3420938"/>
                    <a:gd name="connsiteY49" fmla="*/ 1754592 h 3855444"/>
                    <a:gd name="connsiteX50" fmla="*/ 1462436 w 3420938"/>
                    <a:gd name="connsiteY50" fmla="*/ 1440915 h 3855444"/>
                    <a:gd name="connsiteX51" fmla="*/ 1336816 w 3420938"/>
                    <a:gd name="connsiteY51" fmla="*/ 1468896 h 3855444"/>
                    <a:gd name="connsiteX52" fmla="*/ 1424185 w 3420938"/>
                    <a:gd name="connsiteY52" fmla="*/ 1650182 h 3855444"/>
                    <a:gd name="connsiteX53" fmla="*/ 1450487 w 3420938"/>
                    <a:gd name="connsiteY53" fmla="*/ 1876283 h 3855444"/>
                    <a:gd name="connsiteX54" fmla="*/ 1455951 w 3420938"/>
                    <a:gd name="connsiteY54" fmla="*/ 2491502 h 3855444"/>
                    <a:gd name="connsiteX55" fmla="*/ 1280853 w 3420938"/>
                    <a:gd name="connsiteY55" fmla="*/ 2024574 h 3855444"/>
                    <a:gd name="connsiteX56" fmla="*/ 1274149 w 3420938"/>
                    <a:gd name="connsiteY56" fmla="*/ 1806846 h 3855444"/>
                    <a:gd name="connsiteX57" fmla="*/ 1054455 w 3420938"/>
                    <a:gd name="connsiteY57" fmla="*/ 1601803 h 3855444"/>
                    <a:gd name="connsiteX58" fmla="*/ 889344 w 3420938"/>
                    <a:gd name="connsiteY58" fmla="*/ 1710448 h 3855444"/>
                    <a:gd name="connsiteX59" fmla="*/ 1157636 w 3420938"/>
                    <a:gd name="connsiteY59" fmla="*/ 1953238 h 3855444"/>
                    <a:gd name="connsiteX60" fmla="*/ 1053874 w 3420938"/>
                    <a:gd name="connsiteY60" fmla="*/ 2783332 h 3855444"/>
                    <a:gd name="connsiteX61" fmla="*/ 989966 w 3420938"/>
                    <a:gd name="connsiteY61" fmla="*/ 2286820 h 3855444"/>
                    <a:gd name="connsiteX62" fmla="*/ 1016126 w 3420938"/>
                    <a:gd name="connsiteY62" fmla="*/ 2093430 h 3855444"/>
                    <a:gd name="connsiteX63" fmla="*/ 983379 w 3420938"/>
                    <a:gd name="connsiteY63" fmla="*/ 2050915 h 3855444"/>
                    <a:gd name="connsiteX64" fmla="*/ 777637 w 3420938"/>
                    <a:gd name="connsiteY64" fmla="*/ 1856982 h 3855444"/>
                    <a:gd name="connsiteX65" fmla="*/ 702878 w 3420938"/>
                    <a:gd name="connsiteY65" fmla="*/ 2052336 h 3855444"/>
                    <a:gd name="connsiteX66" fmla="*/ 844530 w 3420938"/>
                    <a:gd name="connsiteY66" fmla="*/ 2335859 h 3855444"/>
                    <a:gd name="connsiteX67" fmla="*/ 881374 w 3420938"/>
                    <a:gd name="connsiteY67" fmla="*/ 2464399 h 3855444"/>
                    <a:gd name="connsiteX68" fmla="*/ 820410 w 3420938"/>
                    <a:gd name="connsiteY68" fmla="*/ 3081646 h 3855444"/>
                    <a:gd name="connsiteX69" fmla="*/ 716649 w 3420938"/>
                    <a:gd name="connsiteY69" fmla="*/ 2692540 h 3855444"/>
                    <a:gd name="connsiteX70" fmla="*/ 738946 w 3420938"/>
                    <a:gd name="connsiteY70" fmla="*/ 2394225 h 3855444"/>
                    <a:gd name="connsiteX71" fmla="*/ 609825 w 3420938"/>
                    <a:gd name="connsiteY71" fmla="*/ 2273270 h 3855444"/>
                    <a:gd name="connsiteX72" fmla="*/ 511314 w 3420938"/>
                    <a:gd name="connsiteY72" fmla="*/ 2412665 h 3855444"/>
                    <a:gd name="connsiteX73" fmla="*/ 563410 w 3420938"/>
                    <a:gd name="connsiteY73" fmla="*/ 2660618 h 3855444"/>
                    <a:gd name="connsiteX74" fmla="*/ 380664 w 3420938"/>
                    <a:gd name="connsiteY74" fmla="*/ 3619109 h 3855444"/>
                    <a:gd name="connsiteX75" fmla="*/ 378402 w 3420938"/>
                    <a:gd name="connsiteY75" fmla="*/ 2957848 h 3855444"/>
                    <a:gd name="connsiteX76" fmla="*/ 170298 w 3420938"/>
                    <a:gd name="connsiteY76" fmla="*/ 3802075 h 3855444"/>
                    <a:gd name="connsiteX77" fmla="*/ 171900 w 3420938"/>
                    <a:gd name="connsiteY77" fmla="*/ 3697732 h 3855444"/>
                    <a:gd name="connsiteX78" fmla="*/ 71199 w 3420938"/>
                    <a:gd name="connsiteY78" fmla="*/ 3855415 h 3855444"/>
                    <a:gd name="connsiteX79" fmla="*/ 114916 w 3420938"/>
                    <a:gd name="connsiteY79" fmla="*/ 3652556 h 3855444"/>
                    <a:gd name="connsiteX80" fmla="*/ 4010 w 3420938"/>
                    <a:gd name="connsiteY80"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307630 w 3420938"/>
                    <a:gd name="connsiteY30" fmla="*/ 1876050 h 3855444"/>
                    <a:gd name="connsiteX31" fmla="*/ 3420938 w 3420938"/>
                    <a:gd name="connsiteY31" fmla="*/ 2212642 h 3855444"/>
                    <a:gd name="connsiteX32" fmla="*/ 3229305 w 3420938"/>
                    <a:gd name="connsiteY32" fmla="*/ 1843262 h 3855444"/>
                    <a:gd name="connsiteX33" fmla="*/ 3181945 w 3420938"/>
                    <a:gd name="connsiteY33" fmla="*/ 1497175 h 3855444"/>
                    <a:gd name="connsiteX34" fmla="*/ 2999702 w 3420938"/>
                    <a:gd name="connsiteY34" fmla="*/ 1368919 h 3855444"/>
                    <a:gd name="connsiteX35" fmla="*/ 2851708 w 3420938"/>
                    <a:gd name="connsiteY35" fmla="*/ 1493596 h 3855444"/>
                    <a:gd name="connsiteX36" fmla="*/ 2777569 w 3420938"/>
                    <a:gd name="connsiteY36" fmla="*/ 1797725 h 3855444"/>
                    <a:gd name="connsiteX37" fmla="*/ 2416548 w 3420938"/>
                    <a:gd name="connsiteY37" fmla="*/ 2487058 h 3855444"/>
                    <a:gd name="connsiteX38" fmla="*/ 2686493 w 3420938"/>
                    <a:gd name="connsiteY38" fmla="*/ 1812297 h 3855444"/>
                    <a:gd name="connsiteX39" fmla="*/ 2754794 w 3420938"/>
                    <a:gd name="connsiteY39" fmla="*/ 1508828 h 3855444"/>
                    <a:gd name="connsiteX40" fmla="*/ 2394910 w 3420938"/>
                    <a:gd name="connsiteY40" fmla="*/ 1482448 h 3855444"/>
                    <a:gd name="connsiteX41" fmla="*/ 2487083 w 3420938"/>
                    <a:gd name="connsiteY41" fmla="*/ 1590072 h 3855444"/>
                    <a:gd name="connsiteX42" fmla="*/ 2436221 w 3420938"/>
                    <a:gd name="connsiteY42" fmla="*/ 1981000 h 3855444"/>
                    <a:gd name="connsiteX43" fmla="*/ 2395051 w 3420938"/>
                    <a:gd name="connsiteY43" fmla="*/ 1622498 h 3855444"/>
                    <a:gd name="connsiteX44" fmla="*/ 2102420 w 3420938"/>
                    <a:gd name="connsiteY44" fmla="*/ 1510210 h 3855444"/>
                    <a:gd name="connsiteX45" fmla="*/ 2134846 w 3420938"/>
                    <a:gd name="connsiteY45" fmla="*/ 1673358 h 3855444"/>
                    <a:gd name="connsiteX46" fmla="*/ 2331440 w 3420938"/>
                    <a:gd name="connsiteY46" fmla="*/ 2050515 h 3855444"/>
                    <a:gd name="connsiteX47" fmla="*/ 2140039 w 3420938"/>
                    <a:gd name="connsiteY47" fmla="*/ 1854192 h 3855444"/>
                    <a:gd name="connsiteX48" fmla="*/ 2054593 w 3420938"/>
                    <a:gd name="connsiteY48" fmla="*/ 1677631 h 3855444"/>
                    <a:gd name="connsiteX49" fmla="*/ 1651569 w 3420938"/>
                    <a:gd name="connsiteY49" fmla="*/ 1754592 h 3855444"/>
                    <a:gd name="connsiteX50" fmla="*/ 1462436 w 3420938"/>
                    <a:gd name="connsiteY50" fmla="*/ 1440915 h 3855444"/>
                    <a:gd name="connsiteX51" fmla="*/ 1336816 w 3420938"/>
                    <a:gd name="connsiteY51" fmla="*/ 1468896 h 3855444"/>
                    <a:gd name="connsiteX52" fmla="*/ 1424185 w 3420938"/>
                    <a:gd name="connsiteY52" fmla="*/ 1650182 h 3855444"/>
                    <a:gd name="connsiteX53" fmla="*/ 1450487 w 3420938"/>
                    <a:gd name="connsiteY53" fmla="*/ 1876283 h 3855444"/>
                    <a:gd name="connsiteX54" fmla="*/ 1455951 w 3420938"/>
                    <a:gd name="connsiteY54" fmla="*/ 2491502 h 3855444"/>
                    <a:gd name="connsiteX55" fmla="*/ 1280853 w 3420938"/>
                    <a:gd name="connsiteY55" fmla="*/ 2024574 h 3855444"/>
                    <a:gd name="connsiteX56" fmla="*/ 1274149 w 3420938"/>
                    <a:gd name="connsiteY56" fmla="*/ 1806846 h 3855444"/>
                    <a:gd name="connsiteX57" fmla="*/ 1054455 w 3420938"/>
                    <a:gd name="connsiteY57" fmla="*/ 1601803 h 3855444"/>
                    <a:gd name="connsiteX58" fmla="*/ 889344 w 3420938"/>
                    <a:gd name="connsiteY58" fmla="*/ 1710448 h 3855444"/>
                    <a:gd name="connsiteX59" fmla="*/ 1157636 w 3420938"/>
                    <a:gd name="connsiteY59" fmla="*/ 1953238 h 3855444"/>
                    <a:gd name="connsiteX60" fmla="*/ 1053874 w 3420938"/>
                    <a:gd name="connsiteY60" fmla="*/ 2783332 h 3855444"/>
                    <a:gd name="connsiteX61" fmla="*/ 989966 w 3420938"/>
                    <a:gd name="connsiteY61" fmla="*/ 2286820 h 3855444"/>
                    <a:gd name="connsiteX62" fmla="*/ 1016126 w 3420938"/>
                    <a:gd name="connsiteY62" fmla="*/ 2093430 h 3855444"/>
                    <a:gd name="connsiteX63" fmla="*/ 983379 w 3420938"/>
                    <a:gd name="connsiteY63" fmla="*/ 2050915 h 3855444"/>
                    <a:gd name="connsiteX64" fmla="*/ 777637 w 3420938"/>
                    <a:gd name="connsiteY64" fmla="*/ 1856982 h 3855444"/>
                    <a:gd name="connsiteX65" fmla="*/ 702878 w 3420938"/>
                    <a:gd name="connsiteY65" fmla="*/ 2052336 h 3855444"/>
                    <a:gd name="connsiteX66" fmla="*/ 844530 w 3420938"/>
                    <a:gd name="connsiteY66" fmla="*/ 2335859 h 3855444"/>
                    <a:gd name="connsiteX67" fmla="*/ 881374 w 3420938"/>
                    <a:gd name="connsiteY67" fmla="*/ 2464399 h 3855444"/>
                    <a:gd name="connsiteX68" fmla="*/ 820410 w 3420938"/>
                    <a:gd name="connsiteY68" fmla="*/ 3081646 h 3855444"/>
                    <a:gd name="connsiteX69" fmla="*/ 716649 w 3420938"/>
                    <a:gd name="connsiteY69" fmla="*/ 2692540 h 3855444"/>
                    <a:gd name="connsiteX70" fmla="*/ 738946 w 3420938"/>
                    <a:gd name="connsiteY70" fmla="*/ 2394225 h 3855444"/>
                    <a:gd name="connsiteX71" fmla="*/ 609825 w 3420938"/>
                    <a:gd name="connsiteY71" fmla="*/ 2273270 h 3855444"/>
                    <a:gd name="connsiteX72" fmla="*/ 511314 w 3420938"/>
                    <a:gd name="connsiteY72" fmla="*/ 2412665 h 3855444"/>
                    <a:gd name="connsiteX73" fmla="*/ 563410 w 3420938"/>
                    <a:gd name="connsiteY73" fmla="*/ 2660618 h 3855444"/>
                    <a:gd name="connsiteX74" fmla="*/ 380664 w 3420938"/>
                    <a:gd name="connsiteY74" fmla="*/ 3619109 h 3855444"/>
                    <a:gd name="connsiteX75" fmla="*/ 378402 w 3420938"/>
                    <a:gd name="connsiteY75" fmla="*/ 2957848 h 3855444"/>
                    <a:gd name="connsiteX76" fmla="*/ 170298 w 3420938"/>
                    <a:gd name="connsiteY76" fmla="*/ 3802075 h 3855444"/>
                    <a:gd name="connsiteX77" fmla="*/ 171900 w 3420938"/>
                    <a:gd name="connsiteY77" fmla="*/ 3697732 h 3855444"/>
                    <a:gd name="connsiteX78" fmla="*/ 71199 w 3420938"/>
                    <a:gd name="connsiteY78" fmla="*/ 3855415 h 3855444"/>
                    <a:gd name="connsiteX79" fmla="*/ 114916 w 3420938"/>
                    <a:gd name="connsiteY79" fmla="*/ 3652556 h 3855444"/>
                    <a:gd name="connsiteX80" fmla="*/ 4010 w 3420938"/>
                    <a:gd name="connsiteY80" fmla="*/ 3826995 h 3855444"/>
                    <a:gd name="connsiteX0" fmla="*/ 4010 w 3420938"/>
                    <a:gd name="connsiteY0" fmla="*/ 3826995 h 3855444"/>
                    <a:gd name="connsiteX1" fmla="*/ 70800 w 3420938"/>
                    <a:gd name="connsiteY1" fmla="*/ 3582808 h 3855444"/>
                    <a:gd name="connsiteX2" fmla="*/ 162446 w 3420938"/>
                    <a:gd name="connsiteY2" fmla="*/ 3132433 h 3855444"/>
                    <a:gd name="connsiteX3" fmla="*/ 147699 w 3420938"/>
                    <a:gd name="connsiteY3" fmla="*/ 2650274 h 3855444"/>
                    <a:gd name="connsiteX4" fmla="*/ 200960 w 3420938"/>
                    <a:gd name="connsiteY4" fmla="*/ 2386959 h 3855444"/>
                    <a:gd name="connsiteX5" fmla="*/ 168491 w 3420938"/>
                    <a:gd name="connsiteY5" fmla="*/ 2237187 h 3855444"/>
                    <a:gd name="connsiteX6" fmla="*/ 221202 w 3420938"/>
                    <a:gd name="connsiteY6" fmla="*/ 2082159 h 3855444"/>
                    <a:gd name="connsiteX7" fmla="*/ 206513 w 3420938"/>
                    <a:gd name="connsiteY7" fmla="*/ 1946284 h 3855444"/>
                    <a:gd name="connsiteX8" fmla="*/ 298320 w 3420938"/>
                    <a:gd name="connsiteY8" fmla="*/ 1740636 h 3855444"/>
                    <a:gd name="connsiteX9" fmla="*/ 294707 w 3420938"/>
                    <a:gd name="connsiteY9" fmla="*/ 1472442 h 3855444"/>
                    <a:gd name="connsiteX10" fmla="*/ 459725 w 3420938"/>
                    <a:gd name="connsiteY10" fmla="*/ 1266911 h 3855444"/>
                    <a:gd name="connsiteX11" fmla="*/ 497874 w 3420938"/>
                    <a:gd name="connsiteY11" fmla="*/ 1055637 h 3855444"/>
                    <a:gd name="connsiteX12" fmla="*/ 726068 w 3420938"/>
                    <a:gd name="connsiteY12" fmla="*/ 840866 h 3855444"/>
                    <a:gd name="connsiteX13" fmla="*/ 915529 w 3420938"/>
                    <a:gd name="connsiteY13" fmla="*/ 539592 h 3855444"/>
                    <a:gd name="connsiteX14" fmla="*/ 1131930 w 3420938"/>
                    <a:gd name="connsiteY14" fmla="*/ 447990 h 3855444"/>
                    <a:gd name="connsiteX15" fmla="*/ 1286166 w 3420938"/>
                    <a:gd name="connsiteY15" fmla="*/ 260703 h 3855444"/>
                    <a:gd name="connsiteX16" fmla="*/ 1513848 w 3420938"/>
                    <a:gd name="connsiteY16" fmla="*/ 205619 h 3855444"/>
                    <a:gd name="connsiteX17" fmla="*/ 1698087 w 3420938"/>
                    <a:gd name="connsiteY17" fmla="*/ 35132 h 3855444"/>
                    <a:gd name="connsiteX18" fmla="*/ 1901348 w 3420938"/>
                    <a:gd name="connsiteY18" fmla="*/ 71360 h 3855444"/>
                    <a:gd name="connsiteX19" fmla="*/ 2083141 w 3420938"/>
                    <a:gd name="connsiteY19" fmla="*/ 0 h 3855444"/>
                    <a:gd name="connsiteX20" fmla="*/ 2307063 w 3420938"/>
                    <a:gd name="connsiteY20" fmla="*/ 113753 h 3855444"/>
                    <a:gd name="connsiteX21" fmla="*/ 2520055 w 3420938"/>
                    <a:gd name="connsiteY21" fmla="*/ 95450 h 3855444"/>
                    <a:gd name="connsiteX22" fmla="*/ 2674291 w 3420938"/>
                    <a:gd name="connsiteY22" fmla="*/ 218429 h 3855444"/>
                    <a:gd name="connsiteX23" fmla="*/ 2832200 w 3420938"/>
                    <a:gd name="connsiteY23" fmla="*/ 286409 h 3855444"/>
                    <a:gd name="connsiteX24" fmla="*/ 2938726 w 3420938"/>
                    <a:gd name="connsiteY24" fmla="*/ 390996 h 3855444"/>
                    <a:gd name="connsiteX25" fmla="*/ 3052537 w 3420938"/>
                    <a:gd name="connsiteY25" fmla="*/ 440645 h 3855444"/>
                    <a:gd name="connsiteX26" fmla="*/ 3170569 w 3420938"/>
                    <a:gd name="connsiteY26" fmla="*/ 647595 h 3855444"/>
                    <a:gd name="connsiteX27" fmla="*/ 3193959 w 3420938"/>
                    <a:gd name="connsiteY27" fmla="*/ 999927 h 3855444"/>
                    <a:gd name="connsiteX28" fmla="*/ 3122623 w 3420938"/>
                    <a:gd name="connsiteY28" fmla="*/ 1226906 h 3855444"/>
                    <a:gd name="connsiteX29" fmla="*/ 3261653 w 3420938"/>
                    <a:gd name="connsiteY29" fmla="*/ 1439455 h 3855444"/>
                    <a:gd name="connsiteX30" fmla="*/ 3307630 w 3420938"/>
                    <a:gd name="connsiteY30" fmla="*/ 1876050 h 3855444"/>
                    <a:gd name="connsiteX31" fmla="*/ 3420938 w 3420938"/>
                    <a:gd name="connsiteY31" fmla="*/ 2212642 h 3855444"/>
                    <a:gd name="connsiteX32" fmla="*/ 3229305 w 3420938"/>
                    <a:gd name="connsiteY32" fmla="*/ 1843262 h 3855444"/>
                    <a:gd name="connsiteX33" fmla="*/ 3181945 w 3420938"/>
                    <a:gd name="connsiteY33" fmla="*/ 1497175 h 3855444"/>
                    <a:gd name="connsiteX34" fmla="*/ 2999702 w 3420938"/>
                    <a:gd name="connsiteY34" fmla="*/ 1368919 h 3855444"/>
                    <a:gd name="connsiteX35" fmla="*/ 2851708 w 3420938"/>
                    <a:gd name="connsiteY35" fmla="*/ 1493596 h 3855444"/>
                    <a:gd name="connsiteX36" fmla="*/ 2777569 w 3420938"/>
                    <a:gd name="connsiteY36" fmla="*/ 1797725 h 3855444"/>
                    <a:gd name="connsiteX37" fmla="*/ 2416548 w 3420938"/>
                    <a:gd name="connsiteY37" fmla="*/ 2487058 h 3855444"/>
                    <a:gd name="connsiteX38" fmla="*/ 2686493 w 3420938"/>
                    <a:gd name="connsiteY38" fmla="*/ 1812297 h 3855444"/>
                    <a:gd name="connsiteX39" fmla="*/ 2754794 w 3420938"/>
                    <a:gd name="connsiteY39" fmla="*/ 1508828 h 3855444"/>
                    <a:gd name="connsiteX40" fmla="*/ 2394910 w 3420938"/>
                    <a:gd name="connsiteY40" fmla="*/ 1482448 h 3855444"/>
                    <a:gd name="connsiteX41" fmla="*/ 2487083 w 3420938"/>
                    <a:gd name="connsiteY41" fmla="*/ 1590072 h 3855444"/>
                    <a:gd name="connsiteX42" fmla="*/ 2436221 w 3420938"/>
                    <a:gd name="connsiteY42" fmla="*/ 1981000 h 3855444"/>
                    <a:gd name="connsiteX43" fmla="*/ 2395051 w 3420938"/>
                    <a:gd name="connsiteY43" fmla="*/ 1622498 h 3855444"/>
                    <a:gd name="connsiteX44" fmla="*/ 2102420 w 3420938"/>
                    <a:gd name="connsiteY44" fmla="*/ 1510210 h 3855444"/>
                    <a:gd name="connsiteX45" fmla="*/ 2134846 w 3420938"/>
                    <a:gd name="connsiteY45" fmla="*/ 1673358 h 3855444"/>
                    <a:gd name="connsiteX46" fmla="*/ 2331440 w 3420938"/>
                    <a:gd name="connsiteY46" fmla="*/ 2050515 h 3855444"/>
                    <a:gd name="connsiteX47" fmla="*/ 2140039 w 3420938"/>
                    <a:gd name="connsiteY47" fmla="*/ 1854192 h 3855444"/>
                    <a:gd name="connsiteX48" fmla="*/ 2054593 w 3420938"/>
                    <a:gd name="connsiteY48" fmla="*/ 1677631 h 3855444"/>
                    <a:gd name="connsiteX49" fmla="*/ 1651569 w 3420938"/>
                    <a:gd name="connsiteY49" fmla="*/ 1754592 h 3855444"/>
                    <a:gd name="connsiteX50" fmla="*/ 1462436 w 3420938"/>
                    <a:gd name="connsiteY50" fmla="*/ 1440915 h 3855444"/>
                    <a:gd name="connsiteX51" fmla="*/ 1336816 w 3420938"/>
                    <a:gd name="connsiteY51" fmla="*/ 1468896 h 3855444"/>
                    <a:gd name="connsiteX52" fmla="*/ 1424185 w 3420938"/>
                    <a:gd name="connsiteY52" fmla="*/ 1650182 h 3855444"/>
                    <a:gd name="connsiteX53" fmla="*/ 1450487 w 3420938"/>
                    <a:gd name="connsiteY53" fmla="*/ 1876283 h 3855444"/>
                    <a:gd name="connsiteX54" fmla="*/ 1455951 w 3420938"/>
                    <a:gd name="connsiteY54" fmla="*/ 2491502 h 3855444"/>
                    <a:gd name="connsiteX55" fmla="*/ 1280853 w 3420938"/>
                    <a:gd name="connsiteY55" fmla="*/ 2024574 h 3855444"/>
                    <a:gd name="connsiteX56" fmla="*/ 1274149 w 3420938"/>
                    <a:gd name="connsiteY56" fmla="*/ 1806846 h 3855444"/>
                    <a:gd name="connsiteX57" fmla="*/ 1054455 w 3420938"/>
                    <a:gd name="connsiteY57" fmla="*/ 1601803 h 3855444"/>
                    <a:gd name="connsiteX58" fmla="*/ 889344 w 3420938"/>
                    <a:gd name="connsiteY58" fmla="*/ 1710448 h 3855444"/>
                    <a:gd name="connsiteX59" fmla="*/ 1157636 w 3420938"/>
                    <a:gd name="connsiteY59" fmla="*/ 1953238 h 3855444"/>
                    <a:gd name="connsiteX60" fmla="*/ 1053874 w 3420938"/>
                    <a:gd name="connsiteY60" fmla="*/ 2783332 h 3855444"/>
                    <a:gd name="connsiteX61" fmla="*/ 989966 w 3420938"/>
                    <a:gd name="connsiteY61" fmla="*/ 2286820 h 3855444"/>
                    <a:gd name="connsiteX62" fmla="*/ 1016126 w 3420938"/>
                    <a:gd name="connsiteY62" fmla="*/ 2093430 h 3855444"/>
                    <a:gd name="connsiteX63" fmla="*/ 983379 w 3420938"/>
                    <a:gd name="connsiteY63" fmla="*/ 2050915 h 3855444"/>
                    <a:gd name="connsiteX64" fmla="*/ 777637 w 3420938"/>
                    <a:gd name="connsiteY64" fmla="*/ 1856982 h 3855444"/>
                    <a:gd name="connsiteX65" fmla="*/ 702878 w 3420938"/>
                    <a:gd name="connsiteY65" fmla="*/ 2052336 h 3855444"/>
                    <a:gd name="connsiteX66" fmla="*/ 844530 w 3420938"/>
                    <a:gd name="connsiteY66" fmla="*/ 2335859 h 3855444"/>
                    <a:gd name="connsiteX67" fmla="*/ 881374 w 3420938"/>
                    <a:gd name="connsiteY67" fmla="*/ 2464399 h 3855444"/>
                    <a:gd name="connsiteX68" fmla="*/ 820410 w 3420938"/>
                    <a:gd name="connsiteY68" fmla="*/ 3081646 h 3855444"/>
                    <a:gd name="connsiteX69" fmla="*/ 716649 w 3420938"/>
                    <a:gd name="connsiteY69" fmla="*/ 2692540 h 3855444"/>
                    <a:gd name="connsiteX70" fmla="*/ 738946 w 3420938"/>
                    <a:gd name="connsiteY70" fmla="*/ 2394225 h 3855444"/>
                    <a:gd name="connsiteX71" fmla="*/ 609825 w 3420938"/>
                    <a:gd name="connsiteY71" fmla="*/ 2273270 h 3855444"/>
                    <a:gd name="connsiteX72" fmla="*/ 511314 w 3420938"/>
                    <a:gd name="connsiteY72" fmla="*/ 2412665 h 3855444"/>
                    <a:gd name="connsiteX73" fmla="*/ 563410 w 3420938"/>
                    <a:gd name="connsiteY73" fmla="*/ 2660618 h 3855444"/>
                    <a:gd name="connsiteX74" fmla="*/ 380664 w 3420938"/>
                    <a:gd name="connsiteY74" fmla="*/ 3619109 h 3855444"/>
                    <a:gd name="connsiteX75" fmla="*/ 378402 w 3420938"/>
                    <a:gd name="connsiteY75" fmla="*/ 2957848 h 3855444"/>
                    <a:gd name="connsiteX76" fmla="*/ 170298 w 3420938"/>
                    <a:gd name="connsiteY76" fmla="*/ 3802075 h 3855444"/>
                    <a:gd name="connsiteX77" fmla="*/ 171900 w 3420938"/>
                    <a:gd name="connsiteY77" fmla="*/ 3697732 h 3855444"/>
                    <a:gd name="connsiteX78" fmla="*/ 71199 w 3420938"/>
                    <a:gd name="connsiteY78" fmla="*/ 3855415 h 3855444"/>
                    <a:gd name="connsiteX79" fmla="*/ 114916 w 3420938"/>
                    <a:gd name="connsiteY79" fmla="*/ 3652556 h 3855444"/>
                    <a:gd name="connsiteX80" fmla="*/ 4010 w 3420938"/>
                    <a:gd name="connsiteY80" fmla="*/ 3826995 h 385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420938" h="3855444">
                      <a:moveTo>
                        <a:pt x="4010" y="3826995"/>
                      </a:moveTo>
                      <a:cubicBezTo>
                        <a:pt x="-8807" y="3818710"/>
                        <a:pt x="7964" y="3740462"/>
                        <a:pt x="70800" y="3582808"/>
                      </a:cubicBezTo>
                      <a:cubicBezTo>
                        <a:pt x="102671" y="3467048"/>
                        <a:pt x="145379" y="3275712"/>
                        <a:pt x="162446" y="3132433"/>
                      </a:cubicBezTo>
                      <a:cubicBezTo>
                        <a:pt x="165814" y="2971245"/>
                        <a:pt x="142191" y="2774520"/>
                        <a:pt x="147699" y="2650274"/>
                      </a:cubicBezTo>
                      <a:cubicBezTo>
                        <a:pt x="140456" y="2491419"/>
                        <a:pt x="203630" y="2476774"/>
                        <a:pt x="200960" y="2386959"/>
                      </a:cubicBezTo>
                      <a:cubicBezTo>
                        <a:pt x="190137" y="2337035"/>
                        <a:pt x="168385" y="2303505"/>
                        <a:pt x="168491" y="2237187"/>
                      </a:cubicBezTo>
                      <a:cubicBezTo>
                        <a:pt x="167619" y="2149744"/>
                        <a:pt x="217293" y="2164037"/>
                        <a:pt x="221202" y="2082159"/>
                      </a:cubicBezTo>
                      <a:cubicBezTo>
                        <a:pt x="226932" y="2036711"/>
                        <a:pt x="189376" y="1998308"/>
                        <a:pt x="206513" y="1946284"/>
                      </a:cubicBezTo>
                      <a:cubicBezTo>
                        <a:pt x="215303" y="1842692"/>
                        <a:pt x="282407" y="1822038"/>
                        <a:pt x="298320" y="1740636"/>
                      </a:cubicBezTo>
                      <a:cubicBezTo>
                        <a:pt x="314233" y="1659234"/>
                        <a:pt x="263493" y="1541603"/>
                        <a:pt x="294707" y="1472442"/>
                      </a:cubicBezTo>
                      <a:cubicBezTo>
                        <a:pt x="348613" y="1330611"/>
                        <a:pt x="427078" y="1333950"/>
                        <a:pt x="459725" y="1266911"/>
                      </a:cubicBezTo>
                      <a:cubicBezTo>
                        <a:pt x="492372" y="1199872"/>
                        <a:pt x="443402" y="1122350"/>
                        <a:pt x="497874" y="1055637"/>
                      </a:cubicBezTo>
                      <a:cubicBezTo>
                        <a:pt x="565421" y="874927"/>
                        <a:pt x="648546" y="916435"/>
                        <a:pt x="726068" y="840866"/>
                      </a:cubicBezTo>
                      <a:cubicBezTo>
                        <a:pt x="803590" y="765298"/>
                        <a:pt x="838411" y="598349"/>
                        <a:pt x="915529" y="539592"/>
                      </a:cubicBezTo>
                      <a:cubicBezTo>
                        <a:pt x="1018145" y="446886"/>
                        <a:pt x="1075622" y="490221"/>
                        <a:pt x="1131930" y="447990"/>
                      </a:cubicBezTo>
                      <a:cubicBezTo>
                        <a:pt x="1188238" y="405759"/>
                        <a:pt x="1217005" y="294978"/>
                        <a:pt x="1286166" y="260703"/>
                      </a:cubicBezTo>
                      <a:cubicBezTo>
                        <a:pt x="1357164" y="221532"/>
                        <a:pt x="1442850" y="244790"/>
                        <a:pt x="1513848" y="205619"/>
                      </a:cubicBezTo>
                      <a:cubicBezTo>
                        <a:pt x="1575261" y="148790"/>
                        <a:pt x="1589315" y="97426"/>
                        <a:pt x="1698087" y="35132"/>
                      </a:cubicBezTo>
                      <a:cubicBezTo>
                        <a:pt x="1764188" y="-7099"/>
                        <a:pt x="1835351" y="76608"/>
                        <a:pt x="1901348" y="71360"/>
                      </a:cubicBezTo>
                      <a:cubicBezTo>
                        <a:pt x="1967345" y="66112"/>
                        <a:pt x="2015816" y="0"/>
                        <a:pt x="2083141" y="0"/>
                      </a:cubicBezTo>
                      <a:cubicBezTo>
                        <a:pt x="2150466" y="0"/>
                        <a:pt x="2236066" y="96004"/>
                        <a:pt x="2307063" y="113753"/>
                      </a:cubicBezTo>
                      <a:cubicBezTo>
                        <a:pt x="2378060" y="131502"/>
                        <a:pt x="2429705" y="69235"/>
                        <a:pt x="2520055" y="95450"/>
                      </a:cubicBezTo>
                      <a:cubicBezTo>
                        <a:pt x="2571467" y="121156"/>
                        <a:pt x="2622879" y="192723"/>
                        <a:pt x="2674291" y="218429"/>
                      </a:cubicBezTo>
                      <a:cubicBezTo>
                        <a:pt x="2724479" y="257600"/>
                        <a:pt x="2782012" y="247238"/>
                        <a:pt x="2832200" y="286409"/>
                      </a:cubicBezTo>
                      <a:cubicBezTo>
                        <a:pt x="2877492" y="311503"/>
                        <a:pt x="2902003" y="365290"/>
                        <a:pt x="2938726" y="390996"/>
                      </a:cubicBezTo>
                      <a:cubicBezTo>
                        <a:pt x="2975449" y="416702"/>
                        <a:pt x="3015723" y="403623"/>
                        <a:pt x="3052537" y="440645"/>
                      </a:cubicBezTo>
                      <a:cubicBezTo>
                        <a:pt x="3094917" y="501735"/>
                        <a:pt x="3146404" y="562825"/>
                        <a:pt x="3170569" y="647595"/>
                      </a:cubicBezTo>
                      <a:cubicBezTo>
                        <a:pt x="3242332" y="857776"/>
                        <a:pt x="3228664" y="863660"/>
                        <a:pt x="3193959" y="999927"/>
                      </a:cubicBezTo>
                      <a:lnTo>
                        <a:pt x="3122623" y="1226906"/>
                      </a:lnTo>
                      <a:cubicBezTo>
                        <a:pt x="3170181" y="1287434"/>
                        <a:pt x="3235954" y="1340675"/>
                        <a:pt x="3261653" y="1439455"/>
                      </a:cubicBezTo>
                      <a:cubicBezTo>
                        <a:pt x="3285479" y="1549771"/>
                        <a:pt x="3283804" y="1765734"/>
                        <a:pt x="3307630" y="1876050"/>
                      </a:cubicBezTo>
                      <a:lnTo>
                        <a:pt x="3420938" y="2212642"/>
                      </a:lnTo>
                      <a:cubicBezTo>
                        <a:pt x="3331558" y="2083443"/>
                        <a:pt x="3285897" y="1981568"/>
                        <a:pt x="3229305" y="1843262"/>
                      </a:cubicBezTo>
                      <a:cubicBezTo>
                        <a:pt x="3203196" y="1755829"/>
                        <a:pt x="3208054" y="1584608"/>
                        <a:pt x="3181945" y="1497175"/>
                      </a:cubicBezTo>
                      <a:cubicBezTo>
                        <a:pt x="3119376" y="1450780"/>
                        <a:pt x="3140596" y="1360669"/>
                        <a:pt x="2999702" y="1368919"/>
                      </a:cubicBezTo>
                      <a:cubicBezTo>
                        <a:pt x="2950371" y="1410478"/>
                        <a:pt x="2948398" y="1486646"/>
                        <a:pt x="2851708" y="1493596"/>
                      </a:cubicBezTo>
                      <a:cubicBezTo>
                        <a:pt x="2856747" y="1597400"/>
                        <a:pt x="2819890" y="1703028"/>
                        <a:pt x="2777569" y="1797725"/>
                      </a:cubicBezTo>
                      <a:cubicBezTo>
                        <a:pt x="2657229" y="2027503"/>
                        <a:pt x="2505922" y="2228135"/>
                        <a:pt x="2416548" y="2487058"/>
                      </a:cubicBezTo>
                      <a:cubicBezTo>
                        <a:pt x="2388315" y="2499505"/>
                        <a:pt x="2402430" y="2250384"/>
                        <a:pt x="2686493" y="1812297"/>
                      </a:cubicBezTo>
                      <a:cubicBezTo>
                        <a:pt x="2742867" y="1649259"/>
                        <a:pt x="2785783" y="1575339"/>
                        <a:pt x="2754794" y="1508828"/>
                      </a:cubicBezTo>
                      <a:lnTo>
                        <a:pt x="2394910" y="1482448"/>
                      </a:lnTo>
                      <a:lnTo>
                        <a:pt x="2487083" y="1590072"/>
                      </a:lnTo>
                      <a:cubicBezTo>
                        <a:pt x="2539347" y="1745275"/>
                        <a:pt x="2464104" y="1851298"/>
                        <a:pt x="2436221" y="1981000"/>
                      </a:cubicBezTo>
                      <a:cubicBezTo>
                        <a:pt x="2373315" y="1862714"/>
                        <a:pt x="2396024" y="1760821"/>
                        <a:pt x="2395051" y="1622498"/>
                      </a:cubicBezTo>
                      <a:cubicBezTo>
                        <a:pt x="2279292" y="1623321"/>
                        <a:pt x="2203607" y="1551282"/>
                        <a:pt x="2102420" y="1510210"/>
                      </a:cubicBezTo>
                      <a:cubicBezTo>
                        <a:pt x="2144195" y="1601023"/>
                        <a:pt x="2140431" y="1617154"/>
                        <a:pt x="2134846" y="1673358"/>
                      </a:cubicBezTo>
                      <a:cubicBezTo>
                        <a:pt x="2200377" y="1799077"/>
                        <a:pt x="2353342" y="1844649"/>
                        <a:pt x="2331440" y="2050515"/>
                      </a:cubicBezTo>
                      <a:cubicBezTo>
                        <a:pt x="2334127" y="2076100"/>
                        <a:pt x="2186180" y="1916339"/>
                        <a:pt x="2140039" y="1854192"/>
                      </a:cubicBezTo>
                      <a:cubicBezTo>
                        <a:pt x="2106649" y="1775651"/>
                        <a:pt x="2081359" y="1740680"/>
                        <a:pt x="2054593" y="1677631"/>
                      </a:cubicBezTo>
                      <a:cubicBezTo>
                        <a:pt x="1897199" y="1817285"/>
                        <a:pt x="1794450" y="1814625"/>
                        <a:pt x="1651569" y="1754592"/>
                      </a:cubicBezTo>
                      <a:cubicBezTo>
                        <a:pt x="1582395" y="1637860"/>
                        <a:pt x="1568479" y="1531941"/>
                        <a:pt x="1462436" y="1440915"/>
                      </a:cubicBezTo>
                      <a:lnTo>
                        <a:pt x="1336816" y="1468896"/>
                      </a:lnTo>
                      <a:cubicBezTo>
                        <a:pt x="1348331" y="1523860"/>
                        <a:pt x="1412670" y="1595218"/>
                        <a:pt x="1424185" y="1650182"/>
                      </a:cubicBezTo>
                      <a:lnTo>
                        <a:pt x="1450487" y="1876283"/>
                      </a:lnTo>
                      <a:cubicBezTo>
                        <a:pt x="1450487" y="2118394"/>
                        <a:pt x="1508775" y="2205675"/>
                        <a:pt x="1455951" y="2491502"/>
                      </a:cubicBezTo>
                      <a:lnTo>
                        <a:pt x="1280853" y="2024574"/>
                      </a:lnTo>
                      <a:cubicBezTo>
                        <a:pt x="1243402" y="1941069"/>
                        <a:pt x="1280634" y="1897637"/>
                        <a:pt x="1274149" y="1806846"/>
                      </a:cubicBezTo>
                      <a:cubicBezTo>
                        <a:pt x="1163274" y="1743355"/>
                        <a:pt x="1128900" y="1681687"/>
                        <a:pt x="1054455" y="1601803"/>
                      </a:cubicBezTo>
                      <a:cubicBezTo>
                        <a:pt x="1001239" y="1634982"/>
                        <a:pt x="953489" y="1690019"/>
                        <a:pt x="889344" y="1710448"/>
                      </a:cubicBezTo>
                      <a:cubicBezTo>
                        <a:pt x="944166" y="1800485"/>
                        <a:pt x="1097350" y="1850450"/>
                        <a:pt x="1157636" y="1953238"/>
                      </a:cubicBezTo>
                      <a:cubicBezTo>
                        <a:pt x="1257841" y="2184399"/>
                        <a:pt x="1166786" y="2539421"/>
                        <a:pt x="1053874" y="2783332"/>
                      </a:cubicBezTo>
                      <a:cubicBezTo>
                        <a:pt x="1032571" y="2617828"/>
                        <a:pt x="969374" y="2441395"/>
                        <a:pt x="989966" y="2286820"/>
                      </a:cubicBezTo>
                      <a:cubicBezTo>
                        <a:pt x="998686" y="2222357"/>
                        <a:pt x="981905" y="2176109"/>
                        <a:pt x="1016126" y="2093430"/>
                      </a:cubicBezTo>
                      <a:cubicBezTo>
                        <a:pt x="1003996" y="2079866"/>
                        <a:pt x="995509" y="2064479"/>
                        <a:pt x="983379" y="2050915"/>
                      </a:cubicBezTo>
                      <a:cubicBezTo>
                        <a:pt x="906298" y="2048202"/>
                        <a:pt x="829216" y="1947127"/>
                        <a:pt x="777637" y="1856982"/>
                      </a:cubicBezTo>
                      <a:lnTo>
                        <a:pt x="702878" y="2052336"/>
                      </a:lnTo>
                      <a:cubicBezTo>
                        <a:pt x="812633" y="2159594"/>
                        <a:pt x="824029" y="2243172"/>
                        <a:pt x="844530" y="2335859"/>
                      </a:cubicBezTo>
                      <a:cubicBezTo>
                        <a:pt x="844061" y="2387813"/>
                        <a:pt x="856341" y="2416088"/>
                        <a:pt x="881374" y="2464399"/>
                      </a:cubicBezTo>
                      <a:cubicBezTo>
                        <a:pt x="902340" y="2696257"/>
                        <a:pt x="883234" y="2884397"/>
                        <a:pt x="820410" y="3081646"/>
                      </a:cubicBezTo>
                      <a:cubicBezTo>
                        <a:pt x="785823" y="2951944"/>
                        <a:pt x="747593" y="2845922"/>
                        <a:pt x="716649" y="2692540"/>
                      </a:cubicBezTo>
                      <a:lnTo>
                        <a:pt x="738946" y="2394225"/>
                      </a:lnTo>
                      <a:lnTo>
                        <a:pt x="609825" y="2273270"/>
                      </a:lnTo>
                      <a:cubicBezTo>
                        <a:pt x="564982" y="2334385"/>
                        <a:pt x="521549" y="2364300"/>
                        <a:pt x="511314" y="2412665"/>
                      </a:cubicBezTo>
                      <a:cubicBezTo>
                        <a:pt x="499535" y="2566355"/>
                        <a:pt x="546045" y="2577967"/>
                        <a:pt x="563410" y="2660618"/>
                      </a:cubicBezTo>
                      <a:cubicBezTo>
                        <a:pt x="577784" y="2811321"/>
                        <a:pt x="490154" y="3382794"/>
                        <a:pt x="380664" y="3619109"/>
                      </a:cubicBezTo>
                      <a:cubicBezTo>
                        <a:pt x="378089" y="3405368"/>
                        <a:pt x="435623" y="3169768"/>
                        <a:pt x="378402" y="2957848"/>
                      </a:cubicBezTo>
                      <a:cubicBezTo>
                        <a:pt x="343642" y="3188255"/>
                        <a:pt x="319813" y="3690067"/>
                        <a:pt x="170298" y="3802075"/>
                      </a:cubicBezTo>
                      <a:cubicBezTo>
                        <a:pt x="147152" y="3807367"/>
                        <a:pt x="171366" y="3732513"/>
                        <a:pt x="171900" y="3697732"/>
                      </a:cubicBezTo>
                      <a:cubicBezTo>
                        <a:pt x="138333" y="3750293"/>
                        <a:pt x="101123" y="3857500"/>
                        <a:pt x="71199" y="3855415"/>
                      </a:cubicBezTo>
                      <a:cubicBezTo>
                        <a:pt x="36591" y="3846690"/>
                        <a:pt x="109451" y="3715926"/>
                        <a:pt x="114916" y="3652556"/>
                      </a:cubicBezTo>
                      <a:cubicBezTo>
                        <a:pt x="78555" y="3710702"/>
                        <a:pt x="40371" y="3797993"/>
                        <a:pt x="4010" y="38269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450" name="Freeform: Shape 449">
                  <a:extLst>
                    <a:ext uri="{FF2B5EF4-FFF2-40B4-BE49-F238E27FC236}">
                      <a16:creationId xmlns:a16="http://schemas.microsoft.com/office/drawing/2014/main" id="{3FA13CE3-B129-4563-9D70-7E2F6D194C8F}"/>
                    </a:ext>
                  </a:extLst>
                </p:cNvPr>
                <p:cNvSpPr/>
                <p:nvPr/>
              </p:nvSpPr>
              <p:spPr>
                <a:xfrm>
                  <a:off x="8169490" y="3355229"/>
                  <a:ext cx="606564" cy="570134"/>
                </a:xfrm>
                <a:custGeom>
                  <a:avLst/>
                  <a:gdLst>
                    <a:gd name="connsiteX0" fmla="*/ 0 w 606564"/>
                    <a:gd name="connsiteY0" fmla="*/ 156650 h 570134"/>
                    <a:gd name="connsiteX1" fmla="*/ 606564 w 606564"/>
                    <a:gd name="connsiteY1" fmla="*/ 570134 h 570134"/>
                    <a:gd name="connsiteX2" fmla="*/ 460843 w 606564"/>
                    <a:gd name="connsiteY2" fmla="*/ 320586 h 570134"/>
                    <a:gd name="connsiteX3" fmla="*/ 369767 w 606564"/>
                    <a:gd name="connsiteY3" fmla="*/ 289620 h 570134"/>
                    <a:gd name="connsiteX4" fmla="*/ 198545 w 606564"/>
                    <a:gd name="connsiteY4" fmla="*/ 0 h 570134"/>
                    <a:gd name="connsiteX5" fmla="*/ 0 w 606564"/>
                    <a:gd name="connsiteY5" fmla="*/ 156650 h 570134"/>
                    <a:gd name="connsiteX0" fmla="*/ 0 w 606564"/>
                    <a:gd name="connsiteY0" fmla="*/ 156650 h 570134"/>
                    <a:gd name="connsiteX1" fmla="*/ 429877 w 606564"/>
                    <a:gd name="connsiteY1" fmla="*/ 384339 h 570134"/>
                    <a:gd name="connsiteX2" fmla="*/ 606564 w 606564"/>
                    <a:gd name="connsiteY2" fmla="*/ 570134 h 570134"/>
                    <a:gd name="connsiteX3" fmla="*/ 460843 w 606564"/>
                    <a:gd name="connsiteY3" fmla="*/ 320586 h 570134"/>
                    <a:gd name="connsiteX4" fmla="*/ 369767 w 606564"/>
                    <a:gd name="connsiteY4" fmla="*/ 289620 h 570134"/>
                    <a:gd name="connsiteX5" fmla="*/ 198545 w 606564"/>
                    <a:gd name="connsiteY5" fmla="*/ 0 h 570134"/>
                    <a:gd name="connsiteX6" fmla="*/ 0 w 606564"/>
                    <a:gd name="connsiteY6" fmla="*/ 156650 h 570134"/>
                    <a:gd name="connsiteX0" fmla="*/ 0 w 606564"/>
                    <a:gd name="connsiteY0" fmla="*/ 156650 h 570134"/>
                    <a:gd name="connsiteX1" fmla="*/ 429877 w 606564"/>
                    <a:gd name="connsiteY1" fmla="*/ 384339 h 570134"/>
                    <a:gd name="connsiteX2" fmla="*/ 606564 w 606564"/>
                    <a:gd name="connsiteY2" fmla="*/ 570134 h 570134"/>
                    <a:gd name="connsiteX3" fmla="*/ 460843 w 606564"/>
                    <a:gd name="connsiteY3" fmla="*/ 320586 h 570134"/>
                    <a:gd name="connsiteX4" fmla="*/ 369767 w 606564"/>
                    <a:gd name="connsiteY4" fmla="*/ 289620 h 570134"/>
                    <a:gd name="connsiteX5" fmla="*/ 198545 w 606564"/>
                    <a:gd name="connsiteY5" fmla="*/ 0 h 570134"/>
                    <a:gd name="connsiteX6" fmla="*/ 0 w 606564"/>
                    <a:gd name="connsiteY6" fmla="*/ 156650 h 570134"/>
                    <a:gd name="connsiteX0" fmla="*/ 0 w 606564"/>
                    <a:gd name="connsiteY0" fmla="*/ 156650 h 570134"/>
                    <a:gd name="connsiteX1" fmla="*/ 429877 w 606564"/>
                    <a:gd name="connsiteY1" fmla="*/ 384339 h 570134"/>
                    <a:gd name="connsiteX2" fmla="*/ 606564 w 606564"/>
                    <a:gd name="connsiteY2" fmla="*/ 570134 h 570134"/>
                    <a:gd name="connsiteX3" fmla="*/ 460843 w 606564"/>
                    <a:gd name="connsiteY3" fmla="*/ 320586 h 570134"/>
                    <a:gd name="connsiteX4" fmla="*/ 369767 w 606564"/>
                    <a:gd name="connsiteY4" fmla="*/ 289620 h 570134"/>
                    <a:gd name="connsiteX5" fmla="*/ 198545 w 606564"/>
                    <a:gd name="connsiteY5" fmla="*/ 0 h 570134"/>
                    <a:gd name="connsiteX6" fmla="*/ 0 w 606564"/>
                    <a:gd name="connsiteY6" fmla="*/ 156650 h 570134"/>
                    <a:gd name="connsiteX0" fmla="*/ 0 w 606564"/>
                    <a:gd name="connsiteY0" fmla="*/ 156650 h 570134"/>
                    <a:gd name="connsiteX1" fmla="*/ 429877 w 606564"/>
                    <a:gd name="connsiteY1" fmla="*/ 384339 h 570134"/>
                    <a:gd name="connsiteX2" fmla="*/ 606564 w 606564"/>
                    <a:gd name="connsiteY2" fmla="*/ 570134 h 570134"/>
                    <a:gd name="connsiteX3" fmla="*/ 488165 w 606564"/>
                    <a:gd name="connsiteY3" fmla="*/ 351552 h 570134"/>
                    <a:gd name="connsiteX4" fmla="*/ 369767 w 606564"/>
                    <a:gd name="connsiteY4" fmla="*/ 289620 h 570134"/>
                    <a:gd name="connsiteX5" fmla="*/ 198545 w 606564"/>
                    <a:gd name="connsiteY5" fmla="*/ 0 h 570134"/>
                    <a:gd name="connsiteX6" fmla="*/ 0 w 606564"/>
                    <a:gd name="connsiteY6" fmla="*/ 156650 h 570134"/>
                    <a:gd name="connsiteX0" fmla="*/ 0 w 606564"/>
                    <a:gd name="connsiteY0" fmla="*/ 156650 h 570134"/>
                    <a:gd name="connsiteX1" fmla="*/ 429877 w 606564"/>
                    <a:gd name="connsiteY1" fmla="*/ 384339 h 570134"/>
                    <a:gd name="connsiteX2" fmla="*/ 606564 w 606564"/>
                    <a:gd name="connsiteY2" fmla="*/ 570134 h 570134"/>
                    <a:gd name="connsiteX3" fmla="*/ 488165 w 606564"/>
                    <a:gd name="connsiteY3" fmla="*/ 351552 h 570134"/>
                    <a:gd name="connsiteX4" fmla="*/ 369767 w 606564"/>
                    <a:gd name="connsiteY4" fmla="*/ 289620 h 570134"/>
                    <a:gd name="connsiteX5" fmla="*/ 198545 w 606564"/>
                    <a:gd name="connsiteY5" fmla="*/ 0 h 570134"/>
                    <a:gd name="connsiteX6" fmla="*/ 0 w 606564"/>
                    <a:gd name="connsiteY6" fmla="*/ 156650 h 570134"/>
                    <a:gd name="connsiteX0" fmla="*/ 0 w 606564"/>
                    <a:gd name="connsiteY0" fmla="*/ 156650 h 570134"/>
                    <a:gd name="connsiteX1" fmla="*/ 429877 w 606564"/>
                    <a:gd name="connsiteY1" fmla="*/ 384339 h 570134"/>
                    <a:gd name="connsiteX2" fmla="*/ 606564 w 606564"/>
                    <a:gd name="connsiteY2" fmla="*/ 570134 h 570134"/>
                    <a:gd name="connsiteX3" fmla="*/ 488165 w 606564"/>
                    <a:gd name="connsiteY3" fmla="*/ 351552 h 570134"/>
                    <a:gd name="connsiteX4" fmla="*/ 369767 w 606564"/>
                    <a:gd name="connsiteY4" fmla="*/ 289620 h 570134"/>
                    <a:gd name="connsiteX5" fmla="*/ 198545 w 606564"/>
                    <a:gd name="connsiteY5" fmla="*/ 0 h 570134"/>
                    <a:gd name="connsiteX6" fmla="*/ 0 w 606564"/>
                    <a:gd name="connsiteY6" fmla="*/ 156650 h 570134"/>
                    <a:gd name="connsiteX0" fmla="*/ 0 w 606564"/>
                    <a:gd name="connsiteY0" fmla="*/ 156650 h 570134"/>
                    <a:gd name="connsiteX1" fmla="*/ 429877 w 606564"/>
                    <a:gd name="connsiteY1" fmla="*/ 384339 h 570134"/>
                    <a:gd name="connsiteX2" fmla="*/ 606564 w 606564"/>
                    <a:gd name="connsiteY2" fmla="*/ 570134 h 570134"/>
                    <a:gd name="connsiteX3" fmla="*/ 488165 w 606564"/>
                    <a:gd name="connsiteY3" fmla="*/ 351552 h 570134"/>
                    <a:gd name="connsiteX4" fmla="*/ 369767 w 606564"/>
                    <a:gd name="connsiteY4" fmla="*/ 289620 h 570134"/>
                    <a:gd name="connsiteX5" fmla="*/ 198545 w 606564"/>
                    <a:gd name="connsiteY5" fmla="*/ 0 h 570134"/>
                    <a:gd name="connsiteX6" fmla="*/ 0 w 606564"/>
                    <a:gd name="connsiteY6" fmla="*/ 156650 h 570134"/>
                    <a:gd name="connsiteX0" fmla="*/ 0 w 606564"/>
                    <a:gd name="connsiteY0" fmla="*/ 156650 h 570134"/>
                    <a:gd name="connsiteX1" fmla="*/ 429877 w 606564"/>
                    <a:gd name="connsiteY1" fmla="*/ 384339 h 570134"/>
                    <a:gd name="connsiteX2" fmla="*/ 606564 w 606564"/>
                    <a:gd name="connsiteY2" fmla="*/ 570134 h 570134"/>
                    <a:gd name="connsiteX3" fmla="*/ 488165 w 606564"/>
                    <a:gd name="connsiteY3" fmla="*/ 351552 h 570134"/>
                    <a:gd name="connsiteX4" fmla="*/ 369767 w 606564"/>
                    <a:gd name="connsiteY4" fmla="*/ 289620 h 570134"/>
                    <a:gd name="connsiteX5" fmla="*/ 198545 w 606564"/>
                    <a:gd name="connsiteY5" fmla="*/ 0 h 570134"/>
                    <a:gd name="connsiteX6" fmla="*/ 0 w 606564"/>
                    <a:gd name="connsiteY6" fmla="*/ 156650 h 570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6564" h="570134">
                      <a:moveTo>
                        <a:pt x="0" y="156650"/>
                      </a:moveTo>
                      <a:cubicBezTo>
                        <a:pt x="120827" y="238618"/>
                        <a:pt x="272620" y="302371"/>
                        <a:pt x="429877" y="384339"/>
                      </a:cubicBezTo>
                      <a:cubicBezTo>
                        <a:pt x="510631" y="437163"/>
                        <a:pt x="536739" y="444449"/>
                        <a:pt x="606564" y="570134"/>
                      </a:cubicBezTo>
                      <a:cubicBezTo>
                        <a:pt x="598064" y="486343"/>
                        <a:pt x="589563" y="433520"/>
                        <a:pt x="488165" y="351552"/>
                      </a:cubicBezTo>
                      <a:lnTo>
                        <a:pt x="369767" y="289620"/>
                      </a:lnTo>
                      <a:cubicBezTo>
                        <a:pt x="296300" y="200366"/>
                        <a:pt x="255619" y="96540"/>
                        <a:pt x="198545" y="0"/>
                      </a:cubicBezTo>
                      <a:lnTo>
                        <a:pt x="0" y="15665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grpSp>
            <p:nvGrpSpPr>
              <p:cNvPr id="232" name="Group 231">
                <a:extLst>
                  <a:ext uri="{FF2B5EF4-FFF2-40B4-BE49-F238E27FC236}">
                    <a16:creationId xmlns:a16="http://schemas.microsoft.com/office/drawing/2014/main" id="{C65DAD3D-C10B-458D-90BB-8E47238297AB}"/>
                  </a:ext>
                </a:extLst>
              </p:cNvPr>
              <p:cNvGrpSpPr/>
              <p:nvPr/>
            </p:nvGrpSpPr>
            <p:grpSpPr>
              <a:xfrm>
                <a:off x="3009489" y="894453"/>
                <a:ext cx="832144" cy="766870"/>
                <a:chOff x="1615786" y="4760760"/>
                <a:chExt cx="1083796" cy="1230243"/>
              </a:xfrm>
              <a:solidFill>
                <a:srgbClr val="2774AA"/>
              </a:solidFill>
            </p:grpSpPr>
            <p:grpSp>
              <p:nvGrpSpPr>
                <p:cNvPr id="430" name="Group 429">
                  <a:extLst>
                    <a:ext uri="{FF2B5EF4-FFF2-40B4-BE49-F238E27FC236}">
                      <a16:creationId xmlns:a16="http://schemas.microsoft.com/office/drawing/2014/main" id="{2221B0A3-C899-4A2E-A4EC-A1158E70CEC2}"/>
                    </a:ext>
                  </a:extLst>
                </p:cNvPr>
                <p:cNvGrpSpPr/>
                <p:nvPr/>
              </p:nvGrpSpPr>
              <p:grpSpPr>
                <a:xfrm>
                  <a:off x="2003417" y="4760760"/>
                  <a:ext cx="696165" cy="1230243"/>
                  <a:chOff x="2914674" y="-136935"/>
                  <a:chExt cx="3297766" cy="5827719"/>
                </a:xfrm>
                <a:grpFill/>
              </p:grpSpPr>
              <p:sp>
                <p:nvSpPr>
                  <p:cNvPr id="444" name="Rectangle 9">
                    <a:extLst>
                      <a:ext uri="{FF2B5EF4-FFF2-40B4-BE49-F238E27FC236}">
                        <a16:creationId xmlns:a16="http://schemas.microsoft.com/office/drawing/2014/main" id="{5022572B-50EF-4932-95F3-E75BEEC43C4E}"/>
                      </a:ext>
                    </a:extLst>
                  </p:cNvPr>
                  <p:cNvSpPr/>
                  <p:nvPr/>
                </p:nvSpPr>
                <p:spPr>
                  <a:xfrm>
                    <a:off x="4655156" y="1538691"/>
                    <a:ext cx="216976" cy="4152093"/>
                  </a:xfrm>
                  <a:custGeom>
                    <a:avLst/>
                    <a:gdLst>
                      <a:gd name="connsiteX0" fmla="*/ 0 w 216976"/>
                      <a:gd name="connsiteY0" fmla="*/ 0 h 4409268"/>
                      <a:gd name="connsiteX1" fmla="*/ 216976 w 216976"/>
                      <a:gd name="connsiteY1" fmla="*/ 0 h 4409268"/>
                      <a:gd name="connsiteX2" fmla="*/ 216976 w 216976"/>
                      <a:gd name="connsiteY2" fmla="*/ 4409268 h 4409268"/>
                      <a:gd name="connsiteX3" fmla="*/ 0 w 216976"/>
                      <a:gd name="connsiteY3" fmla="*/ 4409268 h 4409268"/>
                      <a:gd name="connsiteX4" fmla="*/ 0 w 216976"/>
                      <a:gd name="connsiteY4" fmla="*/ 0 h 4409268"/>
                      <a:gd name="connsiteX0" fmla="*/ 0 w 216976"/>
                      <a:gd name="connsiteY0" fmla="*/ 0 h 4409268"/>
                      <a:gd name="connsiteX1" fmla="*/ 113788 w 216976"/>
                      <a:gd name="connsiteY1" fmla="*/ 455612 h 4409268"/>
                      <a:gd name="connsiteX2" fmla="*/ 216976 w 216976"/>
                      <a:gd name="connsiteY2" fmla="*/ 4409268 h 4409268"/>
                      <a:gd name="connsiteX3" fmla="*/ 0 w 216976"/>
                      <a:gd name="connsiteY3" fmla="*/ 4409268 h 4409268"/>
                      <a:gd name="connsiteX4" fmla="*/ 0 w 216976"/>
                      <a:gd name="connsiteY4" fmla="*/ 0 h 4409268"/>
                      <a:gd name="connsiteX0" fmla="*/ 22225 w 216976"/>
                      <a:gd name="connsiteY0" fmla="*/ 0 h 4152093"/>
                      <a:gd name="connsiteX1" fmla="*/ 113788 w 216976"/>
                      <a:gd name="connsiteY1" fmla="*/ 198437 h 4152093"/>
                      <a:gd name="connsiteX2" fmla="*/ 216976 w 216976"/>
                      <a:gd name="connsiteY2" fmla="*/ 4152093 h 4152093"/>
                      <a:gd name="connsiteX3" fmla="*/ 0 w 216976"/>
                      <a:gd name="connsiteY3" fmla="*/ 4152093 h 4152093"/>
                      <a:gd name="connsiteX4" fmla="*/ 22225 w 216976"/>
                      <a:gd name="connsiteY4" fmla="*/ 0 h 41520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976" h="4152093">
                        <a:moveTo>
                          <a:pt x="22225" y="0"/>
                        </a:moveTo>
                        <a:lnTo>
                          <a:pt x="113788" y="198437"/>
                        </a:lnTo>
                        <a:lnTo>
                          <a:pt x="216976" y="4152093"/>
                        </a:lnTo>
                        <a:lnTo>
                          <a:pt x="0" y="4152093"/>
                        </a:lnTo>
                        <a:lnTo>
                          <a:pt x="22225"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5" name="Oval 444">
                    <a:extLst>
                      <a:ext uri="{FF2B5EF4-FFF2-40B4-BE49-F238E27FC236}">
                        <a16:creationId xmlns:a16="http://schemas.microsoft.com/office/drawing/2014/main" id="{DDB9FCB4-20F2-4561-928B-CC16BF1EA418}"/>
                      </a:ext>
                    </a:extLst>
                  </p:cNvPr>
                  <p:cNvSpPr>
                    <a:spLocks noChangeAspect="1"/>
                  </p:cNvSpPr>
                  <p:nvPr/>
                </p:nvSpPr>
                <p:spPr>
                  <a:xfrm>
                    <a:off x="4586893" y="1466848"/>
                    <a:ext cx="301627" cy="301627"/>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46" name="Freeform: Shape 445">
                    <a:extLst>
                      <a:ext uri="{FF2B5EF4-FFF2-40B4-BE49-F238E27FC236}">
                        <a16:creationId xmlns:a16="http://schemas.microsoft.com/office/drawing/2014/main" id="{D6968679-8904-4FFA-9F91-57BC75FB5661}"/>
                      </a:ext>
                    </a:extLst>
                  </p:cNvPr>
                  <p:cNvSpPr/>
                  <p:nvPr/>
                </p:nvSpPr>
                <p:spPr>
                  <a:xfrm>
                    <a:off x="4672799" y="1609278"/>
                    <a:ext cx="1539641" cy="1575711"/>
                  </a:xfrm>
                  <a:custGeom>
                    <a:avLst/>
                    <a:gdLst>
                      <a:gd name="connsiteX0" fmla="*/ 0 w 1500027"/>
                      <a:gd name="connsiteY0" fmla="*/ 0 h 1517151"/>
                      <a:gd name="connsiteX1" fmla="*/ 1500027 w 1500027"/>
                      <a:gd name="connsiteY1" fmla="*/ 1517151 h 1517151"/>
                      <a:gd name="connsiteX2" fmla="*/ 434940 w 1500027"/>
                      <a:gd name="connsiteY2" fmla="*/ 260279 h 1517151"/>
                      <a:gd name="connsiteX3" fmla="*/ 0 w 1500027"/>
                      <a:gd name="connsiteY3" fmla="*/ 0 h 1517151"/>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44844 w 1534689"/>
                      <a:gd name="connsiteY2" fmla="*/ 349408 h 1540258"/>
                      <a:gd name="connsiteX3" fmla="*/ 0 w 1534689"/>
                      <a:gd name="connsiteY3" fmla="*/ 0 h 1540258"/>
                      <a:gd name="connsiteX0" fmla="*/ 0 w 1534689"/>
                      <a:gd name="connsiteY0" fmla="*/ 0 h 1540258"/>
                      <a:gd name="connsiteX1" fmla="*/ 1534689 w 1534689"/>
                      <a:gd name="connsiteY1" fmla="*/ 1540258 h 1540258"/>
                      <a:gd name="connsiteX2" fmla="*/ 477855 w 1534689"/>
                      <a:gd name="connsiteY2" fmla="*/ 296591 h 1540258"/>
                      <a:gd name="connsiteX3" fmla="*/ 0 w 1534689"/>
                      <a:gd name="connsiteY3" fmla="*/ 0 h 1540258"/>
                      <a:gd name="connsiteX0" fmla="*/ 0 w 1534689"/>
                      <a:gd name="connsiteY0" fmla="*/ 0 h 1540258"/>
                      <a:gd name="connsiteX1" fmla="*/ 1534689 w 1534689"/>
                      <a:gd name="connsiteY1" fmla="*/ 1540258 h 1540258"/>
                      <a:gd name="connsiteX2" fmla="*/ 477855 w 1534689"/>
                      <a:gd name="connsiteY2" fmla="*/ 296591 h 1540258"/>
                      <a:gd name="connsiteX3" fmla="*/ 0 w 1534689"/>
                      <a:gd name="connsiteY3" fmla="*/ 0 h 1540258"/>
                      <a:gd name="connsiteX0" fmla="*/ 0 w 1534689"/>
                      <a:gd name="connsiteY0" fmla="*/ 45356 h 1585614"/>
                      <a:gd name="connsiteX1" fmla="*/ 1534689 w 1534689"/>
                      <a:gd name="connsiteY1" fmla="*/ 1585614 h 1585614"/>
                      <a:gd name="connsiteX2" fmla="*/ 477855 w 1534689"/>
                      <a:gd name="connsiteY2" fmla="*/ 341947 h 1585614"/>
                      <a:gd name="connsiteX3" fmla="*/ 24642 w 1534689"/>
                      <a:gd name="connsiteY3" fmla="*/ 0 h 1585614"/>
                      <a:gd name="connsiteX4" fmla="*/ 0 w 1534689"/>
                      <a:gd name="connsiteY4" fmla="*/ 45356 h 1585614"/>
                      <a:gd name="connsiteX0" fmla="*/ 0 w 1534689"/>
                      <a:gd name="connsiteY0" fmla="*/ 45356 h 1585614"/>
                      <a:gd name="connsiteX1" fmla="*/ 1534689 w 1534689"/>
                      <a:gd name="connsiteY1" fmla="*/ 1585614 h 1585614"/>
                      <a:gd name="connsiteX2" fmla="*/ 477855 w 1534689"/>
                      <a:gd name="connsiteY2" fmla="*/ 341947 h 1585614"/>
                      <a:gd name="connsiteX3" fmla="*/ 24642 w 1534689"/>
                      <a:gd name="connsiteY3" fmla="*/ 0 h 1585614"/>
                      <a:gd name="connsiteX4" fmla="*/ 0 w 1534689"/>
                      <a:gd name="connsiteY4" fmla="*/ 45356 h 1585614"/>
                      <a:gd name="connsiteX0" fmla="*/ 0 w 1534689"/>
                      <a:gd name="connsiteY0" fmla="*/ 45356 h 1585614"/>
                      <a:gd name="connsiteX1" fmla="*/ 1534689 w 1534689"/>
                      <a:gd name="connsiteY1" fmla="*/ 1585614 h 1585614"/>
                      <a:gd name="connsiteX2" fmla="*/ 477855 w 1534689"/>
                      <a:gd name="connsiteY2" fmla="*/ 341947 h 1585614"/>
                      <a:gd name="connsiteX3" fmla="*/ 24642 w 1534689"/>
                      <a:gd name="connsiteY3" fmla="*/ 0 h 1585614"/>
                      <a:gd name="connsiteX4" fmla="*/ 0 w 1534689"/>
                      <a:gd name="connsiteY4" fmla="*/ 45356 h 1585614"/>
                      <a:gd name="connsiteX0" fmla="*/ 0 w 1534689"/>
                      <a:gd name="connsiteY0" fmla="*/ 35453 h 1575711"/>
                      <a:gd name="connsiteX1" fmla="*/ 1534689 w 1534689"/>
                      <a:gd name="connsiteY1" fmla="*/ 1575711 h 1575711"/>
                      <a:gd name="connsiteX2" fmla="*/ 477855 w 1534689"/>
                      <a:gd name="connsiteY2" fmla="*/ 332044 h 1575711"/>
                      <a:gd name="connsiteX3" fmla="*/ 18040 w 1534689"/>
                      <a:gd name="connsiteY3" fmla="*/ 0 h 1575711"/>
                      <a:gd name="connsiteX4" fmla="*/ 0 w 1534689"/>
                      <a:gd name="connsiteY4" fmla="*/ 35453 h 1575711"/>
                      <a:gd name="connsiteX0" fmla="*/ 0 w 1539641"/>
                      <a:gd name="connsiteY0" fmla="*/ 47007 h 1575711"/>
                      <a:gd name="connsiteX1" fmla="*/ 1539641 w 1539641"/>
                      <a:gd name="connsiteY1" fmla="*/ 1575711 h 1575711"/>
                      <a:gd name="connsiteX2" fmla="*/ 482807 w 1539641"/>
                      <a:gd name="connsiteY2" fmla="*/ 332044 h 1575711"/>
                      <a:gd name="connsiteX3" fmla="*/ 22992 w 1539641"/>
                      <a:gd name="connsiteY3" fmla="*/ 0 h 1575711"/>
                      <a:gd name="connsiteX4" fmla="*/ 0 w 1539641"/>
                      <a:gd name="connsiteY4" fmla="*/ 47007 h 1575711"/>
                      <a:gd name="connsiteX0" fmla="*/ 0 w 1539641"/>
                      <a:gd name="connsiteY0" fmla="*/ 47007 h 1575711"/>
                      <a:gd name="connsiteX1" fmla="*/ 1539641 w 1539641"/>
                      <a:gd name="connsiteY1" fmla="*/ 1575711 h 1575711"/>
                      <a:gd name="connsiteX2" fmla="*/ 482807 w 1539641"/>
                      <a:gd name="connsiteY2" fmla="*/ 332044 h 1575711"/>
                      <a:gd name="connsiteX3" fmla="*/ 22992 w 1539641"/>
                      <a:gd name="connsiteY3" fmla="*/ 0 h 1575711"/>
                      <a:gd name="connsiteX4" fmla="*/ 0 w 1539641"/>
                      <a:gd name="connsiteY4" fmla="*/ 47007 h 1575711"/>
                      <a:gd name="connsiteX0" fmla="*/ 0 w 1539641"/>
                      <a:gd name="connsiteY0" fmla="*/ 47007 h 1575711"/>
                      <a:gd name="connsiteX1" fmla="*/ 1539641 w 1539641"/>
                      <a:gd name="connsiteY1" fmla="*/ 1575711 h 1575711"/>
                      <a:gd name="connsiteX2" fmla="*/ 482807 w 1539641"/>
                      <a:gd name="connsiteY2" fmla="*/ 332044 h 1575711"/>
                      <a:gd name="connsiteX3" fmla="*/ 22992 w 1539641"/>
                      <a:gd name="connsiteY3" fmla="*/ 0 h 1575711"/>
                      <a:gd name="connsiteX4" fmla="*/ 0 w 1539641"/>
                      <a:gd name="connsiteY4" fmla="*/ 47007 h 157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9641" h="1575711">
                        <a:moveTo>
                          <a:pt x="0" y="47007"/>
                        </a:moveTo>
                        <a:cubicBezTo>
                          <a:pt x="438940" y="624797"/>
                          <a:pt x="1009922" y="1085399"/>
                          <a:pt x="1539641" y="1575711"/>
                        </a:cubicBezTo>
                        <a:cubicBezTo>
                          <a:pt x="1201118" y="1140249"/>
                          <a:pt x="846088" y="731195"/>
                          <a:pt x="482807" y="332044"/>
                        </a:cubicBezTo>
                        <a:cubicBezTo>
                          <a:pt x="349342" y="237317"/>
                          <a:pt x="153156" y="94726"/>
                          <a:pt x="22992" y="0"/>
                        </a:cubicBezTo>
                        <a:cubicBezTo>
                          <a:pt x="15328" y="15669"/>
                          <a:pt x="15917" y="24736"/>
                          <a:pt x="0" y="4700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7" name="Freeform: Shape 446">
                    <a:extLst>
                      <a:ext uri="{FF2B5EF4-FFF2-40B4-BE49-F238E27FC236}">
                        <a16:creationId xmlns:a16="http://schemas.microsoft.com/office/drawing/2014/main" id="{90EFC921-7FAF-4436-A577-86A19442FCE1}"/>
                      </a:ext>
                    </a:extLst>
                  </p:cNvPr>
                  <p:cNvSpPr/>
                  <p:nvPr/>
                </p:nvSpPr>
                <p:spPr>
                  <a:xfrm rot="14537698">
                    <a:off x="4310856" y="-154970"/>
                    <a:ext cx="1539641" cy="1575711"/>
                  </a:xfrm>
                  <a:custGeom>
                    <a:avLst/>
                    <a:gdLst>
                      <a:gd name="connsiteX0" fmla="*/ 0 w 1500027"/>
                      <a:gd name="connsiteY0" fmla="*/ 0 h 1517151"/>
                      <a:gd name="connsiteX1" fmla="*/ 1500027 w 1500027"/>
                      <a:gd name="connsiteY1" fmla="*/ 1517151 h 1517151"/>
                      <a:gd name="connsiteX2" fmla="*/ 434940 w 1500027"/>
                      <a:gd name="connsiteY2" fmla="*/ 260279 h 1517151"/>
                      <a:gd name="connsiteX3" fmla="*/ 0 w 1500027"/>
                      <a:gd name="connsiteY3" fmla="*/ 0 h 1517151"/>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44844 w 1534689"/>
                      <a:gd name="connsiteY2" fmla="*/ 349408 h 1540258"/>
                      <a:gd name="connsiteX3" fmla="*/ 0 w 1534689"/>
                      <a:gd name="connsiteY3" fmla="*/ 0 h 1540258"/>
                      <a:gd name="connsiteX0" fmla="*/ 0 w 1534689"/>
                      <a:gd name="connsiteY0" fmla="*/ 0 h 1540258"/>
                      <a:gd name="connsiteX1" fmla="*/ 1534689 w 1534689"/>
                      <a:gd name="connsiteY1" fmla="*/ 1540258 h 1540258"/>
                      <a:gd name="connsiteX2" fmla="*/ 477855 w 1534689"/>
                      <a:gd name="connsiteY2" fmla="*/ 296591 h 1540258"/>
                      <a:gd name="connsiteX3" fmla="*/ 0 w 1534689"/>
                      <a:gd name="connsiteY3" fmla="*/ 0 h 1540258"/>
                      <a:gd name="connsiteX0" fmla="*/ 0 w 1534689"/>
                      <a:gd name="connsiteY0" fmla="*/ 0 h 1540258"/>
                      <a:gd name="connsiteX1" fmla="*/ 1534689 w 1534689"/>
                      <a:gd name="connsiteY1" fmla="*/ 1540258 h 1540258"/>
                      <a:gd name="connsiteX2" fmla="*/ 477855 w 1534689"/>
                      <a:gd name="connsiteY2" fmla="*/ 296591 h 1540258"/>
                      <a:gd name="connsiteX3" fmla="*/ 0 w 1534689"/>
                      <a:gd name="connsiteY3" fmla="*/ 0 h 1540258"/>
                      <a:gd name="connsiteX0" fmla="*/ 0 w 1534689"/>
                      <a:gd name="connsiteY0" fmla="*/ 45356 h 1585614"/>
                      <a:gd name="connsiteX1" fmla="*/ 1534689 w 1534689"/>
                      <a:gd name="connsiteY1" fmla="*/ 1585614 h 1585614"/>
                      <a:gd name="connsiteX2" fmla="*/ 477855 w 1534689"/>
                      <a:gd name="connsiteY2" fmla="*/ 341947 h 1585614"/>
                      <a:gd name="connsiteX3" fmla="*/ 24642 w 1534689"/>
                      <a:gd name="connsiteY3" fmla="*/ 0 h 1585614"/>
                      <a:gd name="connsiteX4" fmla="*/ 0 w 1534689"/>
                      <a:gd name="connsiteY4" fmla="*/ 45356 h 1585614"/>
                      <a:gd name="connsiteX0" fmla="*/ 0 w 1534689"/>
                      <a:gd name="connsiteY0" fmla="*/ 45356 h 1585614"/>
                      <a:gd name="connsiteX1" fmla="*/ 1534689 w 1534689"/>
                      <a:gd name="connsiteY1" fmla="*/ 1585614 h 1585614"/>
                      <a:gd name="connsiteX2" fmla="*/ 477855 w 1534689"/>
                      <a:gd name="connsiteY2" fmla="*/ 341947 h 1585614"/>
                      <a:gd name="connsiteX3" fmla="*/ 24642 w 1534689"/>
                      <a:gd name="connsiteY3" fmla="*/ 0 h 1585614"/>
                      <a:gd name="connsiteX4" fmla="*/ 0 w 1534689"/>
                      <a:gd name="connsiteY4" fmla="*/ 45356 h 1585614"/>
                      <a:gd name="connsiteX0" fmla="*/ 0 w 1534689"/>
                      <a:gd name="connsiteY0" fmla="*/ 45356 h 1585614"/>
                      <a:gd name="connsiteX1" fmla="*/ 1534689 w 1534689"/>
                      <a:gd name="connsiteY1" fmla="*/ 1585614 h 1585614"/>
                      <a:gd name="connsiteX2" fmla="*/ 477855 w 1534689"/>
                      <a:gd name="connsiteY2" fmla="*/ 341947 h 1585614"/>
                      <a:gd name="connsiteX3" fmla="*/ 24642 w 1534689"/>
                      <a:gd name="connsiteY3" fmla="*/ 0 h 1585614"/>
                      <a:gd name="connsiteX4" fmla="*/ 0 w 1534689"/>
                      <a:gd name="connsiteY4" fmla="*/ 45356 h 1585614"/>
                      <a:gd name="connsiteX0" fmla="*/ 0 w 1534689"/>
                      <a:gd name="connsiteY0" fmla="*/ 35453 h 1575711"/>
                      <a:gd name="connsiteX1" fmla="*/ 1534689 w 1534689"/>
                      <a:gd name="connsiteY1" fmla="*/ 1575711 h 1575711"/>
                      <a:gd name="connsiteX2" fmla="*/ 477855 w 1534689"/>
                      <a:gd name="connsiteY2" fmla="*/ 332044 h 1575711"/>
                      <a:gd name="connsiteX3" fmla="*/ 18040 w 1534689"/>
                      <a:gd name="connsiteY3" fmla="*/ 0 h 1575711"/>
                      <a:gd name="connsiteX4" fmla="*/ 0 w 1534689"/>
                      <a:gd name="connsiteY4" fmla="*/ 35453 h 1575711"/>
                      <a:gd name="connsiteX0" fmla="*/ 0 w 1539641"/>
                      <a:gd name="connsiteY0" fmla="*/ 47007 h 1575711"/>
                      <a:gd name="connsiteX1" fmla="*/ 1539641 w 1539641"/>
                      <a:gd name="connsiteY1" fmla="*/ 1575711 h 1575711"/>
                      <a:gd name="connsiteX2" fmla="*/ 482807 w 1539641"/>
                      <a:gd name="connsiteY2" fmla="*/ 332044 h 1575711"/>
                      <a:gd name="connsiteX3" fmla="*/ 22992 w 1539641"/>
                      <a:gd name="connsiteY3" fmla="*/ 0 h 1575711"/>
                      <a:gd name="connsiteX4" fmla="*/ 0 w 1539641"/>
                      <a:gd name="connsiteY4" fmla="*/ 47007 h 1575711"/>
                      <a:gd name="connsiteX0" fmla="*/ 0 w 1539641"/>
                      <a:gd name="connsiteY0" fmla="*/ 47007 h 1575711"/>
                      <a:gd name="connsiteX1" fmla="*/ 1539641 w 1539641"/>
                      <a:gd name="connsiteY1" fmla="*/ 1575711 h 1575711"/>
                      <a:gd name="connsiteX2" fmla="*/ 482807 w 1539641"/>
                      <a:gd name="connsiteY2" fmla="*/ 332044 h 1575711"/>
                      <a:gd name="connsiteX3" fmla="*/ 22992 w 1539641"/>
                      <a:gd name="connsiteY3" fmla="*/ 0 h 1575711"/>
                      <a:gd name="connsiteX4" fmla="*/ 0 w 1539641"/>
                      <a:gd name="connsiteY4" fmla="*/ 47007 h 1575711"/>
                      <a:gd name="connsiteX0" fmla="*/ 0 w 1539641"/>
                      <a:gd name="connsiteY0" fmla="*/ 47007 h 1575711"/>
                      <a:gd name="connsiteX1" fmla="*/ 1539641 w 1539641"/>
                      <a:gd name="connsiteY1" fmla="*/ 1575711 h 1575711"/>
                      <a:gd name="connsiteX2" fmla="*/ 482807 w 1539641"/>
                      <a:gd name="connsiteY2" fmla="*/ 332044 h 1575711"/>
                      <a:gd name="connsiteX3" fmla="*/ 22992 w 1539641"/>
                      <a:gd name="connsiteY3" fmla="*/ 0 h 1575711"/>
                      <a:gd name="connsiteX4" fmla="*/ 0 w 1539641"/>
                      <a:gd name="connsiteY4" fmla="*/ 47007 h 157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9641" h="1575711">
                        <a:moveTo>
                          <a:pt x="0" y="47007"/>
                        </a:moveTo>
                        <a:cubicBezTo>
                          <a:pt x="438940" y="624797"/>
                          <a:pt x="1009922" y="1085399"/>
                          <a:pt x="1539641" y="1575711"/>
                        </a:cubicBezTo>
                        <a:cubicBezTo>
                          <a:pt x="1201118" y="1140249"/>
                          <a:pt x="846088" y="731195"/>
                          <a:pt x="482807" y="332044"/>
                        </a:cubicBezTo>
                        <a:cubicBezTo>
                          <a:pt x="349342" y="237317"/>
                          <a:pt x="153156" y="94726"/>
                          <a:pt x="22992" y="0"/>
                        </a:cubicBezTo>
                        <a:cubicBezTo>
                          <a:pt x="15328" y="15669"/>
                          <a:pt x="15917" y="24736"/>
                          <a:pt x="0" y="4700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8" name="Freeform: Shape 447">
                    <a:extLst>
                      <a:ext uri="{FF2B5EF4-FFF2-40B4-BE49-F238E27FC236}">
                        <a16:creationId xmlns:a16="http://schemas.microsoft.com/office/drawing/2014/main" id="{F233E0DD-D963-4578-8CCC-4AC3EC744CD3}"/>
                      </a:ext>
                    </a:extLst>
                  </p:cNvPr>
                  <p:cNvSpPr/>
                  <p:nvPr/>
                </p:nvSpPr>
                <p:spPr>
                  <a:xfrm rot="7528493">
                    <a:off x="2932709" y="1005440"/>
                    <a:ext cx="1539641" cy="1575711"/>
                  </a:xfrm>
                  <a:custGeom>
                    <a:avLst/>
                    <a:gdLst>
                      <a:gd name="connsiteX0" fmla="*/ 0 w 1500027"/>
                      <a:gd name="connsiteY0" fmla="*/ 0 h 1517151"/>
                      <a:gd name="connsiteX1" fmla="*/ 1500027 w 1500027"/>
                      <a:gd name="connsiteY1" fmla="*/ 1517151 h 1517151"/>
                      <a:gd name="connsiteX2" fmla="*/ 434940 w 1500027"/>
                      <a:gd name="connsiteY2" fmla="*/ 260279 h 1517151"/>
                      <a:gd name="connsiteX3" fmla="*/ 0 w 1500027"/>
                      <a:gd name="connsiteY3" fmla="*/ 0 h 1517151"/>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44844 w 1534689"/>
                      <a:gd name="connsiteY2" fmla="*/ 349408 h 1540258"/>
                      <a:gd name="connsiteX3" fmla="*/ 0 w 1534689"/>
                      <a:gd name="connsiteY3" fmla="*/ 0 h 1540258"/>
                      <a:gd name="connsiteX0" fmla="*/ 0 w 1534689"/>
                      <a:gd name="connsiteY0" fmla="*/ 0 h 1540258"/>
                      <a:gd name="connsiteX1" fmla="*/ 1534689 w 1534689"/>
                      <a:gd name="connsiteY1" fmla="*/ 1540258 h 1540258"/>
                      <a:gd name="connsiteX2" fmla="*/ 477855 w 1534689"/>
                      <a:gd name="connsiteY2" fmla="*/ 296591 h 1540258"/>
                      <a:gd name="connsiteX3" fmla="*/ 0 w 1534689"/>
                      <a:gd name="connsiteY3" fmla="*/ 0 h 1540258"/>
                      <a:gd name="connsiteX0" fmla="*/ 0 w 1534689"/>
                      <a:gd name="connsiteY0" fmla="*/ 0 h 1540258"/>
                      <a:gd name="connsiteX1" fmla="*/ 1534689 w 1534689"/>
                      <a:gd name="connsiteY1" fmla="*/ 1540258 h 1540258"/>
                      <a:gd name="connsiteX2" fmla="*/ 477855 w 1534689"/>
                      <a:gd name="connsiteY2" fmla="*/ 296591 h 1540258"/>
                      <a:gd name="connsiteX3" fmla="*/ 0 w 1534689"/>
                      <a:gd name="connsiteY3" fmla="*/ 0 h 1540258"/>
                      <a:gd name="connsiteX0" fmla="*/ 0 w 1534689"/>
                      <a:gd name="connsiteY0" fmla="*/ 45356 h 1585614"/>
                      <a:gd name="connsiteX1" fmla="*/ 1534689 w 1534689"/>
                      <a:gd name="connsiteY1" fmla="*/ 1585614 h 1585614"/>
                      <a:gd name="connsiteX2" fmla="*/ 477855 w 1534689"/>
                      <a:gd name="connsiteY2" fmla="*/ 341947 h 1585614"/>
                      <a:gd name="connsiteX3" fmla="*/ 24642 w 1534689"/>
                      <a:gd name="connsiteY3" fmla="*/ 0 h 1585614"/>
                      <a:gd name="connsiteX4" fmla="*/ 0 w 1534689"/>
                      <a:gd name="connsiteY4" fmla="*/ 45356 h 1585614"/>
                      <a:gd name="connsiteX0" fmla="*/ 0 w 1534689"/>
                      <a:gd name="connsiteY0" fmla="*/ 45356 h 1585614"/>
                      <a:gd name="connsiteX1" fmla="*/ 1534689 w 1534689"/>
                      <a:gd name="connsiteY1" fmla="*/ 1585614 h 1585614"/>
                      <a:gd name="connsiteX2" fmla="*/ 477855 w 1534689"/>
                      <a:gd name="connsiteY2" fmla="*/ 341947 h 1585614"/>
                      <a:gd name="connsiteX3" fmla="*/ 24642 w 1534689"/>
                      <a:gd name="connsiteY3" fmla="*/ 0 h 1585614"/>
                      <a:gd name="connsiteX4" fmla="*/ 0 w 1534689"/>
                      <a:gd name="connsiteY4" fmla="*/ 45356 h 1585614"/>
                      <a:gd name="connsiteX0" fmla="*/ 0 w 1534689"/>
                      <a:gd name="connsiteY0" fmla="*/ 45356 h 1585614"/>
                      <a:gd name="connsiteX1" fmla="*/ 1534689 w 1534689"/>
                      <a:gd name="connsiteY1" fmla="*/ 1585614 h 1585614"/>
                      <a:gd name="connsiteX2" fmla="*/ 477855 w 1534689"/>
                      <a:gd name="connsiteY2" fmla="*/ 341947 h 1585614"/>
                      <a:gd name="connsiteX3" fmla="*/ 24642 w 1534689"/>
                      <a:gd name="connsiteY3" fmla="*/ 0 h 1585614"/>
                      <a:gd name="connsiteX4" fmla="*/ 0 w 1534689"/>
                      <a:gd name="connsiteY4" fmla="*/ 45356 h 1585614"/>
                      <a:gd name="connsiteX0" fmla="*/ 0 w 1534689"/>
                      <a:gd name="connsiteY0" fmla="*/ 35453 h 1575711"/>
                      <a:gd name="connsiteX1" fmla="*/ 1534689 w 1534689"/>
                      <a:gd name="connsiteY1" fmla="*/ 1575711 h 1575711"/>
                      <a:gd name="connsiteX2" fmla="*/ 477855 w 1534689"/>
                      <a:gd name="connsiteY2" fmla="*/ 332044 h 1575711"/>
                      <a:gd name="connsiteX3" fmla="*/ 18040 w 1534689"/>
                      <a:gd name="connsiteY3" fmla="*/ 0 h 1575711"/>
                      <a:gd name="connsiteX4" fmla="*/ 0 w 1534689"/>
                      <a:gd name="connsiteY4" fmla="*/ 35453 h 1575711"/>
                      <a:gd name="connsiteX0" fmla="*/ 0 w 1539641"/>
                      <a:gd name="connsiteY0" fmla="*/ 47007 h 1575711"/>
                      <a:gd name="connsiteX1" fmla="*/ 1539641 w 1539641"/>
                      <a:gd name="connsiteY1" fmla="*/ 1575711 h 1575711"/>
                      <a:gd name="connsiteX2" fmla="*/ 482807 w 1539641"/>
                      <a:gd name="connsiteY2" fmla="*/ 332044 h 1575711"/>
                      <a:gd name="connsiteX3" fmla="*/ 22992 w 1539641"/>
                      <a:gd name="connsiteY3" fmla="*/ 0 h 1575711"/>
                      <a:gd name="connsiteX4" fmla="*/ 0 w 1539641"/>
                      <a:gd name="connsiteY4" fmla="*/ 47007 h 1575711"/>
                      <a:gd name="connsiteX0" fmla="*/ 0 w 1539641"/>
                      <a:gd name="connsiteY0" fmla="*/ 47007 h 1575711"/>
                      <a:gd name="connsiteX1" fmla="*/ 1539641 w 1539641"/>
                      <a:gd name="connsiteY1" fmla="*/ 1575711 h 1575711"/>
                      <a:gd name="connsiteX2" fmla="*/ 482807 w 1539641"/>
                      <a:gd name="connsiteY2" fmla="*/ 332044 h 1575711"/>
                      <a:gd name="connsiteX3" fmla="*/ 22992 w 1539641"/>
                      <a:gd name="connsiteY3" fmla="*/ 0 h 1575711"/>
                      <a:gd name="connsiteX4" fmla="*/ 0 w 1539641"/>
                      <a:gd name="connsiteY4" fmla="*/ 47007 h 1575711"/>
                      <a:gd name="connsiteX0" fmla="*/ 0 w 1539641"/>
                      <a:gd name="connsiteY0" fmla="*/ 47007 h 1575711"/>
                      <a:gd name="connsiteX1" fmla="*/ 1539641 w 1539641"/>
                      <a:gd name="connsiteY1" fmla="*/ 1575711 h 1575711"/>
                      <a:gd name="connsiteX2" fmla="*/ 482807 w 1539641"/>
                      <a:gd name="connsiteY2" fmla="*/ 332044 h 1575711"/>
                      <a:gd name="connsiteX3" fmla="*/ 22992 w 1539641"/>
                      <a:gd name="connsiteY3" fmla="*/ 0 h 1575711"/>
                      <a:gd name="connsiteX4" fmla="*/ 0 w 1539641"/>
                      <a:gd name="connsiteY4" fmla="*/ 47007 h 157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9641" h="1575711">
                        <a:moveTo>
                          <a:pt x="0" y="47007"/>
                        </a:moveTo>
                        <a:cubicBezTo>
                          <a:pt x="438940" y="624797"/>
                          <a:pt x="1009922" y="1085399"/>
                          <a:pt x="1539641" y="1575711"/>
                        </a:cubicBezTo>
                        <a:cubicBezTo>
                          <a:pt x="1201118" y="1140249"/>
                          <a:pt x="846088" y="731195"/>
                          <a:pt x="482807" y="332044"/>
                        </a:cubicBezTo>
                        <a:cubicBezTo>
                          <a:pt x="349342" y="237317"/>
                          <a:pt x="153156" y="94726"/>
                          <a:pt x="22992" y="0"/>
                        </a:cubicBezTo>
                        <a:cubicBezTo>
                          <a:pt x="15328" y="15669"/>
                          <a:pt x="15917" y="24736"/>
                          <a:pt x="0" y="4700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31" name="Group 430">
                  <a:extLst>
                    <a:ext uri="{FF2B5EF4-FFF2-40B4-BE49-F238E27FC236}">
                      <a16:creationId xmlns:a16="http://schemas.microsoft.com/office/drawing/2014/main" id="{D3F7335A-9940-428A-9972-4A229FB3BCA8}"/>
                    </a:ext>
                  </a:extLst>
                </p:cNvPr>
                <p:cNvGrpSpPr>
                  <a:grpSpLocks noChangeAspect="1"/>
                </p:cNvGrpSpPr>
                <p:nvPr/>
              </p:nvGrpSpPr>
              <p:grpSpPr>
                <a:xfrm>
                  <a:off x="1852400" y="5244633"/>
                  <a:ext cx="417476" cy="746370"/>
                  <a:chOff x="951993" y="-205003"/>
                  <a:chExt cx="3297766" cy="5895787"/>
                </a:xfrm>
                <a:grpFill/>
              </p:grpSpPr>
              <p:sp>
                <p:nvSpPr>
                  <p:cNvPr id="438" name="Rectangle 9">
                    <a:extLst>
                      <a:ext uri="{FF2B5EF4-FFF2-40B4-BE49-F238E27FC236}">
                        <a16:creationId xmlns:a16="http://schemas.microsoft.com/office/drawing/2014/main" id="{884CA3BE-6E83-456A-A458-EF8C5301EA4A}"/>
                      </a:ext>
                    </a:extLst>
                  </p:cNvPr>
                  <p:cNvSpPr/>
                  <p:nvPr/>
                </p:nvSpPr>
                <p:spPr>
                  <a:xfrm>
                    <a:off x="2634217" y="1538691"/>
                    <a:ext cx="216976" cy="4152093"/>
                  </a:xfrm>
                  <a:custGeom>
                    <a:avLst/>
                    <a:gdLst>
                      <a:gd name="connsiteX0" fmla="*/ 0 w 216976"/>
                      <a:gd name="connsiteY0" fmla="*/ 0 h 4409268"/>
                      <a:gd name="connsiteX1" fmla="*/ 216976 w 216976"/>
                      <a:gd name="connsiteY1" fmla="*/ 0 h 4409268"/>
                      <a:gd name="connsiteX2" fmla="*/ 216976 w 216976"/>
                      <a:gd name="connsiteY2" fmla="*/ 4409268 h 4409268"/>
                      <a:gd name="connsiteX3" fmla="*/ 0 w 216976"/>
                      <a:gd name="connsiteY3" fmla="*/ 4409268 h 4409268"/>
                      <a:gd name="connsiteX4" fmla="*/ 0 w 216976"/>
                      <a:gd name="connsiteY4" fmla="*/ 0 h 4409268"/>
                      <a:gd name="connsiteX0" fmla="*/ 0 w 216976"/>
                      <a:gd name="connsiteY0" fmla="*/ 0 h 4409268"/>
                      <a:gd name="connsiteX1" fmla="*/ 113788 w 216976"/>
                      <a:gd name="connsiteY1" fmla="*/ 455612 h 4409268"/>
                      <a:gd name="connsiteX2" fmla="*/ 216976 w 216976"/>
                      <a:gd name="connsiteY2" fmla="*/ 4409268 h 4409268"/>
                      <a:gd name="connsiteX3" fmla="*/ 0 w 216976"/>
                      <a:gd name="connsiteY3" fmla="*/ 4409268 h 4409268"/>
                      <a:gd name="connsiteX4" fmla="*/ 0 w 216976"/>
                      <a:gd name="connsiteY4" fmla="*/ 0 h 4409268"/>
                      <a:gd name="connsiteX0" fmla="*/ 22225 w 216976"/>
                      <a:gd name="connsiteY0" fmla="*/ 0 h 4152093"/>
                      <a:gd name="connsiteX1" fmla="*/ 113788 w 216976"/>
                      <a:gd name="connsiteY1" fmla="*/ 198437 h 4152093"/>
                      <a:gd name="connsiteX2" fmla="*/ 216976 w 216976"/>
                      <a:gd name="connsiteY2" fmla="*/ 4152093 h 4152093"/>
                      <a:gd name="connsiteX3" fmla="*/ 0 w 216976"/>
                      <a:gd name="connsiteY3" fmla="*/ 4152093 h 4152093"/>
                      <a:gd name="connsiteX4" fmla="*/ 22225 w 216976"/>
                      <a:gd name="connsiteY4" fmla="*/ 0 h 41520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976" h="4152093">
                        <a:moveTo>
                          <a:pt x="22225" y="0"/>
                        </a:moveTo>
                        <a:lnTo>
                          <a:pt x="113788" y="198437"/>
                        </a:lnTo>
                        <a:lnTo>
                          <a:pt x="216976" y="4152093"/>
                        </a:lnTo>
                        <a:lnTo>
                          <a:pt x="0" y="4152093"/>
                        </a:lnTo>
                        <a:lnTo>
                          <a:pt x="22225"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39" name="Oval 438">
                    <a:extLst>
                      <a:ext uri="{FF2B5EF4-FFF2-40B4-BE49-F238E27FC236}">
                        <a16:creationId xmlns:a16="http://schemas.microsoft.com/office/drawing/2014/main" id="{12ABAA37-F5C6-4403-B62B-F9675639EABA}"/>
                      </a:ext>
                    </a:extLst>
                  </p:cNvPr>
                  <p:cNvSpPr>
                    <a:spLocks noChangeAspect="1"/>
                  </p:cNvSpPr>
                  <p:nvPr/>
                </p:nvSpPr>
                <p:spPr>
                  <a:xfrm>
                    <a:off x="2565954" y="1466848"/>
                    <a:ext cx="301627" cy="301627"/>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440" name="Group 439">
                    <a:extLst>
                      <a:ext uri="{FF2B5EF4-FFF2-40B4-BE49-F238E27FC236}">
                        <a16:creationId xmlns:a16="http://schemas.microsoft.com/office/drawing/2014/main" id="{6A0139D3-20FC-42B0-A936-9F45862E9B47}"/>
                      </a:ext>
                    </a:extLst>
                  </p:cNvPr>
                  <p:cNvGrpSpPr/>
                  <p:nvPr/>
                </p:nvGrpSpPr>
                <p:grpSpPr>
                  <a:xfrm rot="1021697">
                    <a:off x="951993" y="-205003"/>
                    <a:ext cx="3297766" cy="3321924"/>
                    <a:chOff x="893735" y="-136935"/>
                    <a:chExt cx="3297766" cy="3321924"/>
                  </a:xfrm>
                  <a:grpFill/>
                </p:grpSpPr>
                <p:sp>
                  <p:nvSpPr>
                    <p:cNvPr id="441" name="Freeform: Shape 440">
                      <a:extLst>
                        <a:ext uri="{FF2B5EF4-FFF2-40B4-BE49-F238E27FC236}">
                          <a16:creationId xmlns:a16="http://schemas.microsoft.com/office/drawing/2014/main" id="{79C54AE2-D60F-4FC1-93DE-6B4AE9E1C2B6}"/>
                        </a:ext>
                      </a:extLst>
                    </p:cNvPr>
                    <p:cNvSpPr/>
                    <p:nvPr/>
                  </p:nvSpPr>
                  <p:spPr>
                    <a:xfrm>
                      <a:off x="2651860" y="1609278"/>
                      <a:ext cx="1539641" cy="1575711"/>
                    </a:xfrm>
                    <a:custGeom>
                      <a:avLst/>
                      <a:gdLst>
                        <a:gd name="connsiteX0" fmla="*/ 0 w 1500027"/>
                        <a:gd name="connsiteY0" fmla="*/ 0 h 1517151"/>
                        <a:gd name="connsiteX1" fmla="*/ 1500027 w 1500027"/>
                        <a:gd name="connsiteY1" fmla="*/ 1517151 h 1517151"/>
                        <a:gd name="connsiteX2" fmla="*/ 434940 w 1500027"/>
                        <a:gd name="connsiteY2" fmla="*/ 260279 h 1517151"/>
                        <a:gd name="connsiteX3" fmla="*/ 0 w 1500027"/>
                        <a:gd name="connsiteY3" fmla="*/ 0 h 1517151"/>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44844 w 1534689"/>
                        <a:gd name="connsiteY2" fmla="*/ 349408 h 1540258"/>
                        <a:gd name="connsiteX3" fmla="*/ 0 w 1534689"/>
                        <a:gd name="connsiteY3" fmla="*/ 0 h 1540258"/>
                        <a:gd name="connsiteX0" fmla="*/ 0 w 1534689"/>
                        <a:gd name="connsiteY0" fmla="*/ 0 h 1540258"/>
                        <a:gd name="connsiteX1" fmla="*/ 1534689 w 1534689"/>
                        <a:gd name="connsiteY1" fmla="*/ 1540258 h 1540258"/>
                        <a:gd name="connsiteX2" fmla="*/ 477855 w 1534689"/>
                        <a:gd name="connsiteY2" fmla="*/ 296591 h 1540258"/>
                        <a:gd name="connsiteX3" fmla="*/ 0 w 1534689"/>
                        <a:gd name="connsiteY3" fmla="*/ 0 h 1540258"/>
                        <a:gd name="connsiteX0" fmla="*/ 0 w 1534689"/>
                        <a:gd name="connsiteY0" fmla="*/ 0 h 1540258"/>
                        <a:gd name="connsiteX1" fmla="*/ 1534689 w 1534689"/>
                        <a:gd name="connsiteY1" fmla="*/ 1540258 h 1540258"/>
                        <a:gd name="connsiteX2" fmla="*/ 477855 w 1534689"/>
                        <a:gd name="connsiteY2" fmla="*/ 296591 h 1540258"/>
                        <a:gd name="connsiteX3" fmla="*/ 0 w 1534689"/>
                        <a:gd name="connsiteY3" fmla="*/ 0 h 1540258"/>
                        <a:gd name="connsiteX0" fmla="*/ 0 w 1534689"/>
                        <a:gd name="connsiteY0" fmla="*/ 45356 h 1585614"/>
                        <a:gd name="connsiteX1" fmla="*/ 1534689 w 1534689"/>
                        <a:gd name="connsiteY1" fmla="*/ 1585614 h 1585614"/>
                        <a:gd name="connsiteX2" fmla="*/ 477855 w 1534689"/>
                        <a:gd name="connsiteY2" fmla="*/ 341947 h 1585614"/>
                        <a:gd name="connsiteX3" fmla="*/ 24642 w 1534689"/>
                        <a:gd name="connsiteY3" fmla="*/ 0 h 1585614"/>
                        <a:gd name="connsiteX4" fmla="*/ 0 w 1534689"/>
                        <a:gd name="connsiteY4" fmla="*/ 45356 h 1585614"/>
                        <a:gd name="connsiteX0" fmla="*/ 0 w 1534689"/>
                        <a:gd name="connsiteY0" fmla="*/ 45356 h 1585614"/>
                        <a:gd name="connsiteX1" fmla="*/ 1534689 w 1534689"/>
                        <a:gd name="connsiteY1" fmla="*/ 1585614 h 1585614"/>
                        <a:gd name="connsiteX2" fmla="*/ 477855 w 1534689"/>
                        <a:gd name="connsiteY2" fmla="*/ 341947 h 1585614"/>
                        <a:gd name="connsiteX3" fmla="*/ 24642 w 1534689"/>
                        <a:gd name="connsiteY3" fmla="*/ 0 h 1585614"/>
                        <a:gd name="connsiteX4" fmla="*/ 0 w 1534689"/>
                        <a:gd name="connsiteY4" fmla="*/ 45356 h 1585614"/>
                        <a:gd name="connsiteX0" fmla="*/ 0 w 1534689"/>
                        <a:gd name="connsiteY0" fmla="*/ 45356 h 1585614"/>
                        <a:gd name="connsiteX1" fmla="*/ 1534689 w 1534689"/>
                        <a:gd name="connsiteY1" fmla="*/ 1585614 h 1585614"/>
                        <a:gd name="connsiteX2" fmla="*/ 477855 w 1534689"/>
                        <a:gd name="connsiteY2" fmla="*/ 341947 h 1585614"/>
                        <a:gd name="connsiteX3" fmla="*/ 24642 w 1534689"/>
                        <a:gd name="connsiteY3" fmla="*/ 0 h 1585614"/>
                        <a:gd name="connsiteX4" fmla="*/ 0 w 1534689"/>
                        <a:gd name="connsiteY4" fmla="*/ 45356 h 1585614"/>
                        <a:gd name="connsiteX0" fmla="*/ 0 w 1534689"/>
                        <a:gd name="connsiteY0" fmla="*/ 35453 h 1575711"/>
                        <a:gd name="connsiteX1" fmla="*/ 1534689 w 1534689"/>
                        <a:gd name="connsiteY1" fmla="*/ 1575711 h 1575711"/>
                        <a:gd name="connsiteX2" fmla="*/ 477855 w 1534689"/>
                        <a:gd name="connsiteY2" fmla="*/ 332044 h 1575711"/>
                        <a:gd name="connsiteX3" fmla="*/ 18040 w 1534689"/>
                        <a:gd name="connsiteY3" fmla="*/ 0 h 1575711"/>
                        <a:gd name="connsiteX4" fmla="*/ 0 w 1534689"/>
                        <a:gd name="connsiteY4" fmla="*/ 35453 h 1575711"/>
                        <a:gd name="connsiteX0" fmla="*/ 0 w 1539641"/>
                        <a:gd name="connsiteY0" fmla="*/ 47007 h 1575711"/>
                        <a:gd name="connsiteX1" fmla="*/ 1539641 w 1539641"/>
                        <a:gd name="connsiteY1" fmla="*/ 1575711 h 1575711"/>
                        <a:gd name="connsiteX2" fmla="*/ 482807 w 1539641"/>
                        <a:gd name="connsiteY2" fmla="*/ 332044 h 1575711"/>
                        <a:gd name="connsiteX3" fmla="*/ 22992 w 1539641"/>
                        <a:gd name="connsiteY3" fmla="*/ 0 h 1575711"/>
                        <a:gd name="connsiteX4" fmla="*/ 0 w 1539641"/>
                        <a:gd name="connsiteY4" fmla="*/ 47007 h 1575711"/>
                        <a:gd name="connsiteX0" fmla="*/ 0 w 1539641"/>
                        <a:gd name="connsiteY0" fmla="*/ 47007 h 1575711"/>
                        <a:gd name="connsiteX1" fmla="*/ 1539641 w 1539641"/>
                        <a:gd name="connsiteY1" fmla="*/ 1575711 h 1575711"/>
                        <a:gd name="connsiteX2" fmla="*/ 482807 w 1539641"/>
                        <a:gd name="connsiteY2" fmla="*/ 332044 h 1575711"/>
                        <a:gd name="connsiteX3" fmla="*/ 22992 w 1539641"/>
                        <a:gd name="connsiteY3" fmla="*/ 0 h 1575711"/>
                        <a:gd name="connsiteX4" fmla="*/ 0 w 1539641"/>
                        <a:gd name="connsiteY4" fmla="*/ 47007 h 1575711"/>
                        <a:gd name="connsiteX0" fmla="*/ 0 w 1539641"/>
                        <a:gd name="connsiteY0" fmla="*/ 47007 h 1575711"/>
                        <a:gd name="connsiteX1" fmla="*/ 1539641 w 1539641"/>
                        <a:gd name="connsiteY1" fmla="*/ 1575711 h 1575711"/>
                        <a:gd name="connsiteX2" fmla="*/ 482807 w 1539641"/>
                        <a:gd name="connsiteY2" fmla="*/ 332044 h 1575711"/>
                        <a:gd name="connsiteX3" fmla="*/ 22992 w 1539641"/>
                        <a:gd name="connsiteY3" fmla="*/ 0 h 1575711"/>
                        <a:gd name="connsiteX4" fmla="*/ 0 w 1539641"/>
                        <a:gd name="connsiteY4" fmla="*/ 47007 h 157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9641" h="1575711">
                          <a:moveTo>
                            <a:pt x="0" y="47007"/>
                          </a:moveTo>
                          <a:cubicBezTo>
                            <a:pt x="438940" y="624797"/>
                            <a:pt x="1009922" y="1085399"/>
                            <a:pt x="1539641" y="1575711"/>
                          </a:cubicBezTo>
                          <a:cubicBezTo>
                            <a:pt x="1201118" y="1140249"/>
                            <a:pt x="846088" y="731195"/>
                            <a:pt x="482807" y="332044"/>
                          </a:cubicBezTo>
                          <a:cubicBezTo>
                            <a:pt x="349342" y="237317"/>
                            <a:pt x="153156" y="94726"/>
                            <a:pt x="22992" y="0"/>
                          </a:cubicBezTo>
                          <a:cubicBezTo>
                            <a:pt x="15328" y="15669"/>
                            <a:pt x="15917" y="24736"/>
                            <a:pt x="0" y="4700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2" name="Freeform: Shape 441">
                      <a:extLst>
                        <a:ext uri="{FF2B5EF4-FFF2-40B4-BE49-F238E27FC236}">
                          <a16:creationId xmlns:a16="http://schemas.microsoft.com/office/drawing/2014/main" id="{0E5205A4-1156-424F-AE3D-47D0E55ECBDA}"/>
                        </a:ext>
                      </a:extLst>
                    </p:cNvPr>
                    <p:cNvSpPr/>
                    <p:nvPr/>
                  </p:nvSpPr>
                  <p:spPr>
                    <a:xfrm rot="14537698">
                      <a:off x="2289917" y="-154970"/>
                      <a:ext cx="1539641" cy="1575711"/>
                    </a:xfrm>
                    <a:custGeom>
                      <a:avLst/>
                      <a:gdLst>
                        <a:gd name="connsiteX0" fmla="*/ 0 w 1500027"/>
                        <a:gd name="connsiteY0" fmla="*/ 0 h 1517151"/>
                        <a:gd name="connsiteX1" fmla="*/ 1500027 w 1500027"/>
                        <a:gd name="connsiteY1" fmla="*/ 1517151 h 1517151"/>
                        <a:gd name="connsiteX2" fmla="*/ 434940 w 1500027"/>
                        <a:gd name="connsiteY2" fmla="*/ 260279 h 1517151"/>
                        <a:gd name="connsiteX3" fmla="*/ 0 w 1500027"/>
                        <a:gd name="connsiteY3" fmla="*/ 0 h 1517151"/>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44844 w 1534689"/>
                        <a:gd name="connsiteY2" fmla="*/ 349408 h 1540258"/>
                        <a:gd name="connsiteX3" fmla="*/ 0 w 1534689"/>
                        <a:gd name="connsiteY3" fmla="*/ 0 h 1540258"/>
                        <a:gd name="connsiteX0" fmla="*/ 0 w 1534689"/>
                        <a:gd name="connsiteY0" fmla="*/ 0 h 1540258"/>
                        <a:gd name="connsiteX1" fmla="*/ 1534689 w 1534689"/>
                        <a:gd name="connsiteY1" fmla="*/ 1540258 h 1540258"/>
                        <a:gd name="connsiteX2" fmla="*/ 477855 w 1534689"/>
                        <a:gd name="connsiteY2" fmla="*/ 296591 h 1540258"/>
                        <a:gd name="connsiteX3" fmla="*/ 0 w 1534689"/>
                        <a:gd name="connsiteY3" fmla="*/ 0 h 1540258"/>
                        <a:gd name="connsiteX0" fmla="*/ 0 w 1534689"/>
                        <a:gd name="connsiteY0" fmla="*/ 0 h 1540258"/>
                        <a:gd name="connsiteX1" fmla="*/ 1534689 w 1534689"/>
                        <a:gd name="connsiteY1" fmla="*/ 1540258 h 1540258"/>
                        <a:gd name="connsiteX2" fmla="*/ 477855 w 1534689"/>
                        <a:gd name="connsiteY2" fmla="*/ 296591 h 1540258"/>
                        <a:gd name="connsiteX3" fmla="*/ 0 w 1534689"/>
                        <a:gd name="connsiteY3" fmla="*/ 0 h 1540258"/>
                        <a:gd name="connsiteX0" fmla="*/ 0 w 1534689"/>
                        <a:gd name="connsiteY0" fmla="*/ 45356 h 1585614"/>
                        <a:gd name="connsiteX1" fmla="*/ 1534689 w 1534689"/>
                        <a:gd name="connsiteY1" fmla="*/ 1585614 h 1585614"/>
                        <a:gd name="connsiteX2" fmla="*/ 477855 w 1534689"/>
                        <a:gd name="connsiteY2" fmla="*/ 341947 h 1585614"/>
                        <a:gd name="connsiteX3" fmla="*/ 24642 w 1534689"/>
                        <a:gd name="connsiteY3" fmla="*/ 0 h 1585614"/>
                        <a:gd name="connsiteX4" fmla="*/ 0 w 1534689"/>
                        <a:gd name="connsiteY4" fmla="*/ 45356 h 1585614"/>
                        <a:gd name="connsiteX0" fmla="*/ 0 w 1534689"/>
                        <a:gd name="connsiteY0" fmla="*/ 45356 h 1585614"/>
                        <a:gd name="connsiteX1" fmla="*/ 1534689 w 1534689"/>
                        <a:gd name="connsiteY1" fmla="*/ 1585614 h 1585614"/>
                        <a:gd name="connsiteX2" fmla="*/ 477855 w 1534689"/>
                        <a:gd name="connsiteY2" fmla="*/ 341947 h 1585614"/>
                        <a:gd name="connsiteX3" fmla="*/ 24642 w 1534689"/>
                        <a:gd name="connsiteY3" fmla="*/ 0 h 1585614"/>
                        <a:gd name="connsiteX4" fmla="*/ 0 w 1534689"/>
                        <a:gd name="connsiteY4" fmla="*/ 45356 h 1585614"/>
                        <a:gd name="connsiteX0" fmla="*/ 0 w 1534689"/>
                        <a:gd name="connsiteY0" fmla="*/ 45356 h 1585614"/>
                        <a:gd name="connsiteX1" fmla="*/ 1534689 w 1534689"/>
                        <a:gd name="connsiteY1" fmla="*/ 1585614 h 1585614"/>
                        <a:gd name="connsiteX2" fmla="*/ 477855 w 1534689"/>
                        <a:gd name="connsiteY2" fmla="*/ 341947 h 1585614"/>
                        <a:gd name="connsiteX3" fmla="*/ 24642 w 1534689"/>
                        <a:gd name="connsiteY3" fmla="*/ 0 h 1585614"/>
                        <a:gd name="connsiteX4" fmla="*/ 0 w 1534689"/>
                        <a:gd name="connsiteY4" fmla="*/ 45356 h 1585614"/>
                        <a:gd name="connsiteX0" fmla="*/ 0 w 1534689"/>
                        <a:gd name="connsiteY0" fmla="*/ 35453 h 1575711"/>
                        <a:gd name="connsiteX1" fmla="*/ 1534689 w 1534689"/>
                        <a:gd name="connsiteY1" fmla="*/ 1575711 h 1575711"/>
                        <a:gd name="connsiteX2" fmla="*/ 477855 w 1534689"/>
                        <a:gd name="connsiteY2" fmla="*/ 332044 h 1575711"/>
                        <a:gd name="connsiteX3" fmla="*/ 18040 w 1534689"/>
                        <a:gd name="connsiteY3" fmla="*/ 0 h 1575711"/>
                        <a:gd name="connsiteX4" fmla="*/ 0 w 1534689"/>
                        <a:gd name="connsiteY4" fmla="*/ 35453 h 1575711"/>
                        <a:gd name="connsiteX0" fmla="*/ 0 w 1539641"/>
                        <a:gd name="connsiteY0" fmla="*/ 47007 h 1575711"/>
                        <a:gd name="connsiteX1" fmla="*/ 1539641 w 1539641"/>
                        <a:gd name="connsiteY1" fmla="*/ 1575711 h 1575711"/>
                        <a:gd name="connsiteX2" fmla="*/ 482807 w 1539641"/>
                        <a:gd name="connsiteY2" fmla="*/ 332044 h 1575711"/>
                        <a:gd name="connsiteX3" fmla="*/ 22992 w 1539641"/>
                        <a:gd name="connsiteY3" fmla="*/ 0 h 1575711"/>
                        <a:gd name="connsiteX4" fmla="*/ 0 w 1539641"/>
                        <a:gd name="connsiteY4" fmla="*/ 47007 h 1575711"/>
                        <a:gd name="connsiteX0" fmla="*/ 0 w 1539641"/>
                        <a:gd name="connsiteY0" fmla="*/ 47007 h 1575711"/>
                        <a:gd name="connsiteX1" fmla="*/ 1539641 w 1539641"/>
                        <a:gd name="connsiteY1" fmla="*/ 1575711 h 1575711"/>
                        <a:gd name="connsiteX2" fmla="*/ 482807 w 1539641"/>
                        <a:gd name="connsiteY2" fmla="*/ 332044 h 1575711"/>
                        <a:gd name="connsiteX3" fmla="*/ 22992 w 1539641"/>
                        <a:gd name="connsiteY3" fmla="*/ 0 h 1575711"/>
                        <a:gd name="connsiteX4" fmla="*/ 0 w 1539641"/>
                        <a:gd name="connsiteY4" fmla="*/ 47007 h 1575711"/>
                        <a:gd name="connsiteX0" fmla="*/ 0 w 1539641"/>
                        <a:gd name="connsiteY0" fmla="*/ 47007 h 1575711"/>
                        <a:gd name="connsiteX1" fmla="*/ 1539641 w 1539641"/>
                        <a:gd name="connsiteY1" fmla="*/ 1575711 h 1575711"/>
                        <a:gd name="connsiteX2" fmla="*/ 482807 w 1539641"/>
                        <a:gd name="connsiteY2" fmla="*/ 332044 h 1575711"/>
                        <a:gd name="connsiteX3" fmla="*/ 22992 w 1539641"/>
                        <a:gd name="connsiteY3" fmla="*/ 0 h 1575711"/>
                        <a:gd name="connsiteX4" fmla="*/ 0 w 1539641"/>
                        <a:gd name="connsiteY4" fmla="*/ 47007 h 157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9641" h="1575711">
                          <a:moveTo>
                            <a:pt x="0" y="47007"/>
                          </a:moveTo>
                          <a:cubicBezTo>
                            <a:pt x="438940" y="624797"/>
                            <a:pt x="1009922" y="1085399"/>
                            <a:pt x="1539641" y="1575711"/>
                          </a:cubicBezTo>
                          <a:cubicBezTo>
                            <a:pt x="1201118" y="1140249"/>
                            <a:pt x="846088" y="731195"/>
                            <a:pt x="482807" y="332044"/>
                          </a:cubicBezTo>
                          <a:cubicBezTo>
                            <a:pt x="349342" y="237317"/>
                            <a:pt x="153156" y="94726"/>
                            <a:pt x="22992" y="0"/>
                          </a:cubicBezTo>
                          <a:cubicBezTo>
                            <a:pt x="15328" y="15669"/>
                            <a:pt x="15917" y="24736"/>
                            <a:pt x="0" y="4700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3" name="Freeform: Shape 442">
                      <a:extLst>
                        <a:ext uri="{FF2B5EF4-FFF2-40B4-BE49-F238E27FC236}">
                          <a16:creationId xmlns:a16="http://schemas.microsoft.com/office/drawing/2014/main" id="{436ABE7B-3672-41A5-A529-04138C6B224B}"/>
                        </a:ext>
                      </a:extLst>
                    </p:cNvPr>
                    <p:cNvSpPr/>
                    <p:nvPr/>
                  </p:nvSpPr>
                  <p:spPr>
                    <a:xfrm rot="7528493">
                      <a:off x="911770" y="1005440"/>
                      <a:ext cx="1539641" cy="1575711"/>
                    </a:xfrm>
                    <a:custGeom>
                      <a:avLst/>
                      <a:gdLst>
                        <a:gd name="connsiteX0" fmla="*/ 0 w 1500027"/>
                        <a:gd name="connsiteY0" fmla="*/ 0 h 1517151"/>
                        <a:gd name="connsiteX1" fmla="*/ 1500027 w 1500027"/>
                        <a:gd name="connsiteY1" fmla="*/ 1517151 h 1517151"/>
                        <a:gd name="connsiteX2" fmla="*/ 434940 w 1500027"/>
                        <a:gd name="connsiteY2" fmla="*/ 260279 h 1517151"/>
                        <a:gd name="connsiteX3" fmla="*/ 0 w 1500027"/>
                        <a:gd name="connsiteY3" fmla="*/ 0 h 1517151"/>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44844 w 1534689"/>
                        <a:gd name="connsiteY2" fmla="*/ 349408 h 1540258"/>
                        <a:gd name="connsiteX3" fmla="*/ 0 w 1534689"/>
                        <a:gd name="connsiteY3" fmla="*/ 0 h 1540258"/>
                        <a:gd name="connsiteX0" fmla="*/ 0 w 1534689"/>
                        <a:gd name="connsiteY0" fmla="*/ 0 h 1540258"/>
                        <a:gd name="connsiteX1" fmla="*/ 1534689 w 1534689"/>
                        <a:gd name="connsiteY1" fmla="*/ 1540258 h 1540258"/>
                        <a:gd name="connsiteX2" fmla="*/ 477855 w 1534689"/>
                        <a:gd name="connsiteY2" fmla="*/ 296591 h 1540258"/>
                        <a:gd name="connsiteX3" fmla="*/ 0 w 1534689"/>
                        <a:gd name="connsiteY3" fmla="*/ 0 h 1540258"/>
                        <a:gd name="connsiteX0" fmla="*/ 0 w 1534689"/>
                        <a:gd name="connsiteY0" fmla="*/ 0 h 1540258"/>
                        <a:gd name="connsiteX1" fmla="*/ 1534689 w 1534689"/>
                        <a:gd name="connsiteY1" fmla="*/ 1540258 h 1540258"/>
                        <a:gd name="connsiteX2" fmla="*/ 477855 w 1534689"/>
                        <a:gd name="connsiteY2" fmla="*/ 296591 h 1540258"/>
                        <a:gd name="connsiteX3" fmla="*/ 0 w 1534689"/>
                        <a:gd name="connsiteY3" fmla="*/ 0 h 1540258"/>
                        <a:gd name="connsiteX0" fmla="*/ 0 w 1534689"/>
                        <a:gd name="connsiteY0" fmla="*/ 45356 h 1585614"/>
                        <a:gd name="connsiteX1" fmla="*/ 1534689 w 1534689"/>
                        <a:gd name="connsiteY1" fmla="*/ 1585614 h 1585614"/>
                        <a:gd name="connsiteX2" fmla="*/ 477855 w 1534689"/>
                        <a:gd name="connsiteY2" fmla="*/ 341947 h 1585614"/>
                        <a:gd name="connsiteX3" fmla="*/ 24642 w 1534689"/>
                        <a:gd name="connsiteY3" fmla="*/ 0 h 1585614"/>
                        <a:gd name="connsiteX4" fmla="*/ 0 w 1534689"/>
                        <a:gd name="connsiteY4" fmla="*/ 45356 h 1585614"/>
                        <a:gd name="connsiteX0" fmla="*/ 0 w 1534689"/>
                        <a:gd name="connsiteY0" fmla="*/ 45356 h 1585614"/>
                        <a:gd name="connsiteX1" fmla="*/ 1534689 w 1534689"/>
                        <a:gd name="connsiteY1" fmla="*/ 1585614 h 1585614"/>
                        <a:gd name="connsiteX2" fmla="*/ 477855 w 1534689"/>
                        <a:gd name="connsiteY2" fmla="*/ 341947 h 1585614"/>
                        <a:gd name="connsiteX3" fmla="*/ 24642 w 1534689"/>
                        <a:gd name="connsiteY3" fmla="*/ 0 h 1585614"/>
                        <a:gd name="connsiteX4" fmla="*/ 0 w 1534689"/>
                        <a:gd name="connsiteY4" fmla="*/ 45356 h 1585614"/>
                        <a:gd name="connsiteX0" fmla="*/ 0 w 1534689"/>
                        <a:gd name="connsiteY0" fmla="*/ 45356 h 1585614"/>
                        <a:gd name="connsiteX1" fmla="*/ 1534689 w 1534689"/>
                        <a:gd name="connsiteY1" fmla="*/ 1585614 h 1585614"/>
                        <a:gd name="connsiteX2" fmla="*/ 477855 w 1534689"/>
                        <a:gd name="connsiteY2" fmla="*/ 341947 h 1585614"/>
                        <a:gd name="connsiteX3" fmla="*/ 24642 w 1534689"/>
                        <a:gd name="connsiteY3" fmla="*/ 0 h 1585614"/>
                        <a:gd name="connsiteX4" fmla="*/ 0 w 1534689"/>
                        <a:gd name="connsiteY4" fmla="*/ 45356 h 1585614"/>
                        <a:gd name="connsiteX0" fmla="*/ 0 w 1534689"/>
                        <a:gd name="connsiteY0" fmla="*/ 35453 h 1575711"/>
                        <a:gd name="connsiteX1" fmla="*/ 1534689 w 1534689"/>
                        <a:gd name="connsiteY1" fmla="*/ 1575711 h 1575711"/>
                        <a:gd name="connsiteX2" fmla="*/ 477855 w 1534689"/>
                        <a:gd name="connsiteY2" fmla="*/ 332044 h 1575711"/>
                        <a:gd name="connsiteX3" fmla="*/ 18040 w 1534689"/>
                        <a:gd name="connsiteY3" fmla="*/ 0 h 1575711"/>
                        <a:gd name="connsiteX4" fmla="*/ 0 w 1534689"/>
                        <a:gd name="connsiteY4" fmla="*/ 35453 h 1575711"/>
                        <a:gd name="connsiteX0" fmla="*/ 0 w 1539641"/>
                        <a:gd name="connsiteY0" fmla="*/ 47007 h 1575711"/>
                        <a:gd name="connsiteX1" fmla="*/ 1539641 w 1539641"/>
                        <a:gd name="connsiteY1" fmla="*/ 1575711 h 1575711"/>
                        <a:gd name="connsiteX2" fmla="*/ 482807 w 1539641"/>
                        <a:gd name="connsiteY2" fmla="*/ 332044 h 1575711"/>
                        <a:gd name="connsiteX3" fmla="*/ 22992 w 1539641"/>
                        <a:gd name="connsiteY3" fmla="*/ 0 h 1575711"/>
                        <a:gd name="connsiteX4" fmla="*/ 0 w 1539641"/>
                        <a:gd name="connsiteY4" fmla="*/ 47007 h 1575711"/>
                        <a:gd name="connsiteX0" fmla="*/ 0 w 1539641"/>
                        <a:gd name="connsiteY0" fmla="*/ 47007 h 1575711"/>
                        <a:gd name="connsiteX1" fmla="*/ 1539641 w 1539641"/>
                        <a:gd name="connsiteY1" fmla="*/ 1575711 h 1575711"/>
                        <a:gd name="connsiteX2" fmla="*/ 482807 w 1539641"/>
                        <a:gd name="connsiteY2" fmla="*/ 332044 h 1575711"/>
                        <a:gd name="connsiteX3" fmla="*/ 22992 w 1539641"/>
                        <a:gd name="connsiteY3" fmla="*/ 0 h 1575711"/>
                        <a:gd name="connsiteX4" fmla="*/ 0 w 1539641"/>
                        <a:gd name="connsiteY4" fmla="*/ 47007 h 1575711"/>
                        <a:gd name="connsiteX0" fmla="*/ 0 w 1539641"/>
                        <a:gd name="connsiteY0" fmla="*/ 47007 h 1575711"/>
                        <a:gd name="connsiteX1" fmla="*/ 1539641 w 1539641"/>
                        <a:gd name="connsiteY1" fmla="*/ 1575711 h 1575711"/>
                        <a:gd name="connsiteX2" fmla="*/ 482807 w 1539641"/>
                        <a:gd name="connsiteY2" fmla="*/ 332044 h 1575711"/>
                        <a:gd name="connsiteX3" fmla="*/ 22992 w 1539641"/>
                        <a:gd name="connsiteY3" fmla="*/ 0 h 1575711"/>
                        <a:gd name="connsiteX4" fmla="*/ 0 w 1539641"/>
                        <a:gd name="connsiteY4" fmla="*/ 47007 h 157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9641" h="1575711">
                          <a:moveTo>
                            <a:pt x="0" y="47007"/>
                          </a:moveTo>
                          <a:cubicBezTo>
                            <a:pt x="438940" y="624797"/>
                            <a:pt x="1009922" y="1085399"/>
                            <a:pt x="1539641" y="1575711"/>
                          </a:cubicBezTo>
                          <a:cubicBezTo>
                            <a:pt x="1201118" y="1140249"/>
                            <a:pt x="846088" y="731195"/>
                            <a:pt x="482807" y="332044"/>
                          </a:cubicBezTo>
                          <a:cubicBezTo>
                            <a:pt x="349342" y="237317"/>
                            <a:pt x="153156" y="94726"/>
                            <a:pt x="22992" y="0"/>
                          </a:cubicBezTo>
                          <a:cubicBezTo>
                            <a:pt x="15328" y="15669"/>
                            <a:pt x="15917" y="24736"/>
                            <a:pt x="0" y="4700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432" name="Group 431">
                  <a:extLst>
                    <a:ext uri="{FF2B5EF4-FFF2-40B4-BE49-F238E27FC236}">
                      <a16:creationId xmlns:a16="http://schemas.microsoft.com/office/drawing/2014/main" id="{B6CA16A8-BC4A-442A-83DD-1698CE4D1FE8}"/>
                    </a:ext>
                  </a:extLst>
                </p:cNvPr>
                <p:cNvGrpSpPr>
                  <a:grpSpLocks noChangeAspect="1"/>
                </p:cNvGrpSpPr>
                <p:nvPr/>
              </p:nvGrpSpPr>
              <p:grpSpPr>
                <a:xfrm>
                  <a:off x="1615786" y="5512550"/>
                  <a:ext cx="270745" cy="478453"/>
                  <a:chOff x="2914674" y="-136935"/>
                  <a:chExt cx="3297766" cy="5827719"/>
                </a:xfrm>
                <a:grpFill/>
              </p:grpSpPr>
              <p:sp>
                <p:nvSpPr>
                  <p:cNvPr id="433" name="Rectangle 9">
                    <a:extLst>
                      <a:ext uri="{FF2B5EF4-FFF2-40B4-BE49-F238E27FC236}">
                        <a16:creationId xmlns:a16="http://schemas.microsoft.com/office/drawing/2014/main" id="{B0E0962D-FF66-4BD5-BD02-F6BD9FD9D1EF}"/>
                      </a:ext>
                    </a:extLst>
                  </p:cNvPr>
                  <p:cNvSpPr/>
                  <p:nvPr/>
                </p:nvSpPr>
                <p:spPr>
                  <a:xfrm>
                    <a:off x="4655156" y="1538691"/>
                    <a:ext cx="216976" cy="4152093"/>
                  </a:xfrm>
                  <a:custGeom>
                    <a:avLst/>
                    <a:gdLst>
                      <a:gd name="connsiteX0" fmla="*/ 0 w 216976"/>
                      <a:gd name="connsiteY0" fmla="*/ 0 h 4409268"/>
                      <a:gd name="connsiteX1" fmla="*/ 216976 w 216976"/>
                      <a:gd name="connsiteY1" fmla="*/ 0 h 4409268"/>
                      <a:gd name="connsiteX2" fmla="*/ 216976 w 216976"/>
                      <a:gd name="connsiteY2" fmla="*/ 4409268 h 4409268"/>
                      <a:gd name="connsiteX3" fmla="*/ 0 w 216976"/>
                      <a:gd name="connsiteY3" fmla="*/ 4409268 h 4409268"/>
                      <a:gd name="connsiteX4" fmla="*/ 0 w 216976"/>
                      <a:gd name="connsiteY4" fmla="*/ 0 h 4409268"/>
                      <a:gd name="connsiteX0" fmla="*/ 0 w 216976"/>
                      <a:gd name="connsiteY0" fmla="*/ 0 h 4409268"/>
                      <a:gd name="connsiteX1" fmla="*/ 113788 w 216976"/>
                      <a:gd name="connsiteY1" fmla="*/ 455612 h 4409268"/>
                      <a:gd name="connsiteX2" fmla="*/ 216976 w 216976"/>
                      <a:gd name="connsiteY2" fmla="*/ 4409268 h 4409268"/>
                      <a:gd name="connsiteX3" fmla="*/ 0 w 216976"/>
                      <a:gd name="connsiteY3" fmla="*/ 4409268 h 4409268"/>
                      <a:gd name="connsiteX4" fmla="*/ 0 w 216976"/>
                      <a:gd name="connsiteY4" fmla="*/ 0 h 4409268"/>
                      <a:gd name="connsiteX0" fmla="*/ 22225 w 216976"/>
                      <a:gd name="connsiteY0" fmla="*/ 0 h 4152093"/>
                      <a:gd name="connsiteX1" fmla="*/ 113788 w 216976"/>
                      <a:gd name="connsiteY1" fmla="*/ 198437 h 4152093"/>
                      <a:gd name="connsiteX2" fmla="*/ 216976 w 216976"/>
                      <a:gd name="connsiteY2" fmla="*/ 4152093 h 4152093"/>
                      <a:gd name="connsiteX3" fmla="*/ 0 w 216976"/>
                      <a:gd name="connsiteY3" fmla="*/ 4152093 h 4152093"/>
                      <a:gd name="connsiteX4" fmla="*/ 22225 w 216976"/>
                      <a:gd name="connsiteY4" fmla="*/ 0 h 41520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976" h="4152093">
                        <a:moveTo>
                          <a:pt x="22225" y="0"/>
                        </a:moveTo>
                        <a:lnTo>
                          <a:pt x="113788" y="198437"/>
                        </a:lnTo>
                        <a:lnTo>
                          <a:pt x="216976" y="4152093"/>
                        </a:lnTo>
                        <a:lnTo>
                          <a:pt x="0" y="4152093"/>
                        </a:lnTo>
                        <a:lnTo>
                          <a:pt x="22225"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4" name="Oval 433">
                    <a:extLst>
                      <a:ext uri="{FF2B5EF4-FFF2-40B4-BE49-F238E27FC236}">
                        <a16:creationId xmlns:a16="http://schemas.microsoft.com/office/drawing/2014/main" id="{E8C203EC-6E3F-473E-839F-CAE72C2A58D7}"/>
                      </a:ext>
                    </a:extLst>
                  </p:cNvPr>
                  <p:cNvSpPr>
                    <a:spLocks noChangeAspect="1"/>
                  </p:cNvSpPr>
                  <p:nvPr/>
                </p:nvSpPr>
                <p:spPr>
                  <a:xfrm>
                    <a:off x="4586893" y="1466848"/>
                    <a:ext cx="301627" cy="301627"/>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35" name="Freeform: Shape 434">
                    <a:extLst>
                      <a:ext uri="{FF2B5EF4-FFF2-40B4-BE49-F238E27FC236}">
                        <a16:creationId xmlns:a16="http://schemas.microsoft.com/office/drawing/2014/main" id="{073D939B-EA4D-46BE-8E83-E9ABBFF7843D}"/>
                      </a:ext>
                    </a:extLst>
                  </p:cNvPr>
                  <p:cNvSpPr/>
                  <p:nvPr/>
                </p:nvSpPr>
                <p:spPr>
                  <a:xfrm>
                    <a:off x="4672799" y="1609278"/>
                    <a:ext cx="1539641" cy="1575711"/>
                  </a:xfrm>
                  <a:custGeom>
                    <a:avLst/>
                    <a:gdLst>
                      <a:gd name="connsiteX0" fmla="*/ 0 w 1500027"/>
                      <a:gd name="connsiteY0" fmla="*/ 0 h 1517151"/>
                      <a:gd name="connsiteX1" fmla="*/ 1500027 w 1500027"/>
                      <a:gd name="connsiteY1" fmla="*/ 1517151 h 1517151"/>
                      <a:gd name="connsiteX2" fmla="*/ 434940 w 1500027"/>
                      <a:gd name="connsiteY2" fmla="*/ 260279 h 1517151"/>
                      <a:gd name="connsiteX3" fmla="*/ 0 w 1500027"/>
                      <a:gd name="connsiteY3" fmla="*/ 0 h 1517151"/>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44844 w 1534689"/>
                      <a:gd name="connsiteY2" fmla="*/ 349408 h 1540258"/>
                      <a:gd name="connsiteX3" fmla="*/ 0 w 1534689"/>
                      <a:gd name="connsiteY3" fmla="*/ 0 h 1540258"/>
                      <a:gd name="connsiteX0" fmla="*/ 0 w 1534689"/>
                      <a:gd name="connsiteY0" fmla="*/ 0 h 1540258"/>
                      <a:gd name="connsiteX1" fmla="*/ 1534689 w 1534689"/>
                      <a:gd name="connsiteY1" fmla="*/ 1540258 h 1540258"/>
                      <a:gd name="connsiteX2" fmla="*/ 477855 w 1534689"/>
                      <a:gd name="connsiteY2" fmla="*/ 296591 h 1540258"/>
                      <a:gd name="connsiteX3" fmla="*/ 0 w 1534689"/>
                      <a:gd name="connsiteY3" fmla="*/ 0 h 1540258"/>
                      <a:gd name="connsiteX0" fmla="*/ 0 w 1534689"/>
                      <a:gd name="connsiteY0" fmla="*/ 0 h 1540258"/>
                      <a:gd name="connsiteX1" fmla="*/ 1534689 w 1534689"/>
                      <a:gd name="connsiteY1" fmla="*/ 1540258 h 1540258"/>
                      <a:gd name="connsiteX2" fmla="*/ 477855 w 1534689"/>
                      <a:gd name="connsiteY2" fmla="*/ 296591 h 1540258"/>
                      <a:gd name="connsiteX3" fmla="*/ 0 w 1534689"/>
                      <a:gd name="connsiteY3" fmla="*/ 0 h 1540258"/>
                      <a:gd name="connsiteX0" fmla="*/ 0 w 1534689"/>
                      <a:gd name="connsiteY0" fmla="*/ 45356 h 1585614"/>
                      <a:gd name="connsiteX1" fmla="*/ 1534689 w 1534689"/>
                      <a:gd name="connsiteY1" fmla="*/ 1585614 h 1585614"/>
                      <a:gd name="connsiteX2" fmla="*/ 477855 w 1534689"/>
                      <a:gd name="connsiteY2" fmla="*/ 341947 h 1585614"/>
                      <a:gd name="connsiteX3" fmla="*/ 24642 w 1534689"/>
                      <a:gd name="connsiteY3" fmla="*/ 0 h 1585614"/>
                      <a:gd name="connsiteX4" fmla="*/ 0 w 1534689"/>
                      <a:gd name="connsiteY4" fmla="*/ 45356 h 1585614"/>
                      <a:gd name="connsiteX0" fmla="*/ 0 w 1534689"/>
                      <a:gd name="connsiteY0" fmla="*/ 45356 h 1585614"/>
                      <a:gd name="connsiteX1" fmla="*/ 1534689 w 1534689"/>
                      <a:gd name="connsiteY1" fmla="*/ 1585614 h 1585614"/>
                      <a:gd name="connsiteX2" fmla="*/ 477855 w 1534689"/>
                      <a:gd name="connsiteY2" fmla="*/ 341947 h 1585614"/>
                      <a:gd name="connsiteX3" fmla="*/ 24642 w 1534689"/>
                      <a:gd name="connsiteY3" fmla="*/ 0 h 1585614"/>
                      <a:gd name="connsiteX4" fmla="*/ 0 w 1534689"/>
                      <a:gd name="connsiteY4" fmla="*/ 45356 h 1585614"/>
                      <a:gd name="connsiteX0" fmla="*/ 0 w 1534689"/>
                      <a:gd name="connsiteY0" fmla="*/ 45356 h 1585614"/>
                      <a:gd name="connsiteX1" fmla="*/ 1534689 w 1534689"/>
                      <a:gd name="connsiteY1" fmla="*/ 1585614 h 1585614"/>
                      <a:gd name="connsiteX2" fmla="*/ 477855 w 1534689"/>
                      <a:gd name="connsiteY2" fmla="*/ 341947 h 1585614"/>
                      <a:gd name="connsiteX3" fmla="*/ 24642 w 1534689"/>
                      <a:gd name="connsiteY3" fmla="*/ 0 h 1585614"/>
                      <a:gd name="connsiteX4" fmla="*/ 0 w 1534689"/>
                      <a:gd name="connsiteY4" fmla="*/ 45356 h 1585614"/>
                      <a:gd name="connsiteX0" fmla="*/ 0 w 1534689"/>
                      <a:gd name="connsiteY0" fmla="*/ 35453 h 1575711"/>
                      <a:gd name="connsiteX1" fmla="*/ 1534689 w 1534689"/>
                      <a:gd name="connsiteY1" fmla="*/ 1575711 h 1575711"/>
                      <a:gd name="connsiteX2" fmla="*/ 477855 w 1534689"/>
                      <a:gd name="connsiteY2" fmla="*/ 332044 h 1575711"/>
                      <a:gd name="connsiteX3" fmla="*/ 18040 w 1534689"/>
                      <a:gd name="connsiteY3" fmla="*/ 0 h 1575711"/>
                      <a:gd name="connsiteX4" fmla="*/ 0 w 1534689"/>
                      <a:gd name="connsiteY4" fmla="*/ 35453 h 1575711"/>
                      <a:gd name="connsiteX0" fmla="*/ 0 w 1539641"/>
                      <a:gd name="connsiteY0" fmla="*/ 47007 h 1575711"/>
                      <a:gd name="connsiteX1" fmla="*/ 1539641 w 1539641"/>
                      <a:gd name="connsiteY1" fmla="*/ 1575711 h 1575711"/>
                      <a:gd name="connsiteX2" fmla="*/ 482807 w 1539641"/>
                      <a:gd name="connsiteY2" fmla="*/ 332044 h 1575711"/>
                      <a:gd name="connsiteX3" fmla="*/ 22992 w 1539641"/>
                      <a:gd name="connsiteY3" fmla="*/ 0 h 1575711"/>
                      <a:gd name="connsiteX4" fmla="*/ 0 w 1539641"/>
                      <a:gd name="connsiteY4" fmla="*/ 47007 h 1575711"/>
                      <a:gd name="connsiteX0" fmla="*/ 0 w 1539641"/>
                      <a:gd name="connsiteY0" fmla="*/ 47007 h 1575711"/>
                      <a:gd name="connsiteX1" fmla="*/ 1539641 w 1539641"/>
                      <a:gd name="connsiteY1" fmla="*/ 1575711 h 1575711"/>
                      <a:gd name="connsiteX2" fmla="*/ 482807 w 1539641"/>
                      <a:gd name="connsiteY2" fmla="*/ 332044 h 1575711"/>
                      <a:gd name="connsiteX3" fmla="*/ 22992 w 1539641"/>
                      <a:gd name="connsiteY3" fmla="*/ 0 h 1575711"/>
                      <a:gd name="connsiteX4" fmla="*/ 0 w 1539641"/>
                      <a:gd name="connsiteY4" fmla="*/ 47007 h 1575711"/>
                      <a:gd name="connsiteX0" fmla="*/ 0 w 1539641"/>
                      <a:gd name="connsiteY0" fmla="*/ 47007 h 1575711"/>
                      <a:gd name="connsiteX1" fmla="*/ 1539641 w 1539641"/>
                      <a:gd name="connsiteY1" fmla="*/ 1575711 h 1575711"/>
                      <a:gd name="connsiteX2" fmla="*/ 482807 w 1539641"/>
                      <a:gd name="connsiteY2" fmla="*/ 332044 h 1575711"/>
                      <a:gd name="connsiteX3" fmla="*/ 22992 w 1539641"/>
                      <a:gd name="connsiteY3" fmla="*/ 0 h 1575711"/>
                      <a:gd name="connsiteX4" fmla="*/ 0 w 1539641"/>
                      <a:gd name="connsiteY4" fmla="*/ 47007 h 157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9641" h="1575711">
                        <a:moveTo>
                          <a:pt x="0" y="47007"/>
                        </a:moveTo>
                        <a:cubicBezTo>
                          <a:pt x="438940" y="624797"/>
                          <a:pt x="1009922" y="1085399"/>
                          <a:pt x="1539641" y="1575711"/>
                        </a:cubicBezTo>
                        <a:cubicBezTo>
                          <a:pt x="1201118" y="1140249"/>
                          <a:pt x="846088" y="731195"/>
                          <a:pt x="482807" y="332044"/>
                        </a:cubicBezTo>
                        <a:cubicBezTo>
                          <a:pt x="349342" y="237317"/>
                          <a:pt x="153156" y="94726"/>
                          <a:pt x="22992" y="0"/>
                        </a:cubicBezTo>
                        <a:cubicBezTo>
                          <a:pt x="15328" y="15669"/>
                          <a:pt x="15917" y="24736"/>
                          <a:pt x="0" y="4700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6" name="Freeform: Shape 435">
                    <a:extLst>
                      <a:ext uri="{FF2B5EF4-FFF2-40B4-BE49-F238E27FC236}">
                        <a16:creationId xmlns:a16="http://schemas.microsoft.com/office/drawing/2014/main" id="{54D0567B-8094-41C9-8D97-D2370587AEB0}"/>
                      </a:ext>
                    </a:extLst>
                  </p:cNvPr>
                  <p:cNvSpPr/>
                  <p:nvPr/>
                </p:nvSpPr>
                <p:spPr>
                  <a:xfrm rot="14537698">
                    <a:off x="4310856" y="-154970"/>
                    <a:ext cx="1539641" cy="1575711"/>
                  </a:xfrm>
                  <a:custGeom>
                    <a:avLst/>
                    <a:gdLst>
                      <a:gd name="connsiteX0" fmla="*/ 0 w 1500027"/>
                      <a:gd name="connsiteY0" fmla="*/ 0 h 1517151"/>
                      <a:gd name="connsiteX1" fmla="*/ 1500027 w 1500027"/>
                      <a:gd name="connsiteY1" fmla="*/ 1517151 h 1517151"/>
                      <a:gd name="connsiteX2" fmla="*/ 434940 w 1500027"/>
                      <a:gd name="connsiteY2" fmla="*/ 260279 h 1517151"/>
                      <a:gd name="connsiteX3" fmla="*/ 0 w 1500027"/>
                      <a:gd name="connsiteY3" fmla="*/ 0 h 1517151"/>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44844 w 1534689"/>
                      <a:gd name="connsiteY2" fmla="*/ 349408 h 1540258"/>
                      <a:gd name="connsiteX3" fmla="*/ 0 w 1534689"/>
                      <a:gd name="connsiteY3" fmla="*/ 0 h 1540258"/>
                      <a:gd name="connsiteX0" fmla="*/ 0 w 1534689"/>
                      <a:gd name="connsiteY0" fmla="*/ 0 h 1540258"/>
                      <a:gd name="connsiteX1" fmla="*/ 1534689 w 1534689"/>
                      <a:gd name="connsiteY1" fmla="*/ 1540258 h 1540258"/>
                      <a:gd name="connsiteX2" fmla="*/ 477855 w 1534689"/>
                      <a:gd name="connsiteY2" fmla="*/ 296591 h 1540258"/>
                      <a:gd name="connsiteX3" fmla="*/ 0 w 1534689"/>
                      <a:gd name="connsiteY3" fmla="*/ 0 h 1540258"/>
                      <a:gd name="connsiteX0" fmla="*/ 0 w 1534689"/>
                      <a:gd name="connsiteY0" fmla="*/ 0 h 1540258"/>
                      <a:gd name="connsiteX1" fmla="*/ 1534689 w 1534689"/>
                      <a:gd name="connsiteY1" fmla="*/ 1540258 h 1540258"/>
                      <a:gd name="connsiteX2" fmla="*/ 477855 w 1534689"/>
                      <a:gd name="connsiteY2" fmla="*/ 296591 h 1540258"/>
                      <a:gd name="connsiteX3" fmla="*/ 0 w 1534689"/>
                      <a:gd name="connsiteY3" fmla="*/ 0 h 1540258"/>
                      <a:gd name="connsiteX0" fmla="*/ 0 w 1534689"/>
                      <a:gd name="connsiteY0" fmla="*/ 45356 h 1585614"/>
                      <a:gd name="connsiteX1" fmla="*/ 1534689 w 1534689"/>
                      <a:gd name="connsiteY1" fmla="*/ 1585614 h 1585614"/>
                      <a:gd name="connsiteX2" fmla="*/ 477855 w 1534689"/>
                      <a:gd name="connsiteY2" fmla="*/ 341947 h 1585614"/>
                      <a:gd name="connsiteX3" fmla="*/ 24642 w 1534689"/>
                      <a:gd name="connsiteY3" fmla="*/ 0 h 1585614"/>
                      <a:gd name="connsiteX4" fmla="*/ 0 w 1534689"/>
                      <a:gd name="connsiteY4" fmla="*/ 45356 h 1585614"/>
                      <a:gd name="connsiteX0" fmla="*/ 0 w 1534689"/>
                      <a:gd name="connsiteY0" fmla="*/ 45356 h 1585614"/>
                      <a:gd name="connsiteX1" fmla="*/ 1534689 w 1534689"/>
                      <a:gd name="connsiteY1" fmla="*/ 1585614 h 1585614"/>
                      <a:gd name="connsiteX2" fmla="*/ 477855 w 1534689"/>
                      <a:gd name="connsiteY2" fmla="*/ 341947 h 1585614"/>
                      <a:gd name="connsiteX3" fmla="*/ 24642 w 1534689"/>
                      <a:gd name="connsiteY3" fmla="*/ 0 h 1585614"/>
                      <a:gd name="connsiteX4" fmla="*/ 0 w 1534689"/>
                      <a:gd name="connsiteY4" fmla="*/ 45356 h 1585614"/>
                      <a:gd name="connsiteX0" fmla="*/ 0 w 1534689"/>
                      <a:gd name="connsiteY0" fmla="*/ 45356 h 1585614"/>
                      <a:gd name="connsiteX1" fmla="*/ 1534689 w 1534689"/>
                      <a:gd name="connsiteY1" fmla="*/ 1585614 h 1585614"/>
                      <a:gd name="connsiteX2" fmla="*/ 477855 w 1534689"/>
                      <a:gd name="connsiteY2" fmla="*/ 341947 h 1585614"/>
                      <a:gd name="connsiteX3" fmla="*/ 24642 w 1534689"/>
                      <a:gd name="connsiteY3" fmla="*/ 0 h 1585614"/>
                      <a:gd name="connsiteX4" fmla="*/ 0 w 1534689"/>
                      <a:gd name="connsiteY4" fmla="*/ 45356 h 1585614"/>
                      <a:gd name="connsiteX0" fmla="*/ 0 w 1534689"/>
                      <a:gd name="connsiteY0" fmla="*/ 35453 h 1575711"/>
                      <a:gd name="connsiteX1" fmla="*/ 1534689 w 1534689"/>
                      <a:gd name="connsiteY1" fmla="*/ 1575711 h 1575711"/>
                      <a:gd name="connsiteX2" fmla="*/ 477855 w 1534689"/>
                      <a:gd name="connsiteY2" fmla="*/ 332044 h 1575711"/>
                      <a:gd name="connsiteX3" fmla="*/ 18040 w 1534689"/>
                      <a:gd name="connsiteY3" fmla="*/ 0 h 1575711"/>
                      <a:gd name="connsiteX4" fmla="*/ 0 w 1534689"/>
                      <a:gd name="connsiteY4" fmla="*/ 35453 h 1575711"/>
                      <a:gd name="connsiteX0" fmla="*/ 0 w 1539641"/>
                      <a:gd name="connsiteY0" fmla="*/ 47007 h 1575711"/>
                      <a:gd name="connsiteX1" fmla="*/ 1539641 w 1539641"/>
                      <a:gd name="connsiteY1" fmla="*/ 1575711 h 1575711"/>
                      <a:gd name="connsiteX2" fmla="*/ 482807 w 1539641"/>
                      <a:gd name="connsiteY2" fmla="*/ 332044 h 1575711"/>
                      <a:gd name="connsiteX3" fmla="*/ 22992 w 1539641"/>
                      <a:gd name="connsiteY3" fmla="*/ 0 h 1575711"/>
                      <a:gd name="connsiteX4" fmla="*/ 0 w 1539641"/>
                      <a:gd name="connsiteY4" fmla="*/ 47007 h 1575711"/>
                      <a:gd name="connsiteX0" fmla="*/ 0 w 1539641"/>
                      <a:gd name="connsiteY0" fmla="*/ 47007 h 1575711"/>
                      <a:gd name="connsiteX1" fmla="*/ 1539641 w 1539641"/>
                      <a:gd name="connsiteY1" fmla="*/ 1575711 h 1575711"/>
                      <a:gd name="connsiteX2" fmla="*/ 482807 w 1539641"/>
                      <a:gd name="connsiteY2" fmla="*/ 332044 h 1575711"/>
                      <a:gd name="connsiteX3" fmla="*/ 22992 w 1539641"/>
                      <a:gd name="connsiteY3" fmla="*/ 0 h 1575711"/>
                      <a:gd name="connsiteX4" fmla="*/ 0 w 1539641"/>
                      <a:gd name="connsiteY4" fmla="*/ 47007 h 1575711"/>
                      <a:gd name="connsiteX0" fmla="*/ 0 w 1539641"/>
                      <a:gd name="connsiteY0" fmla="*/ 47007 h 1575711"/>
                      <a:gd name="connsiteX1" fmla="*/ 1539641 w 1539641"/>
                      <a:gd name="connsiteY1" fmla="*/ 1575711 h 1575711"/>
                      <a:gd name="connsiteX2" fmla="*/ 482807 w 1539641"/>
                      <a:gd name="connsiteY2" fmla="*/ 332044 h 1575711"/>
                      <a:gd name="connsiteX3" fmla="*/ 22992 w 1539641"/>
                      <a:gd name="connsiteY3" fmla="*/ 0 h 1575711"/>
                      <a:gd name="connsiteX4" fmla="*/ 0 w 1539641"/>
                      <a:gd name="connsiteY4" fmla="*/ 47007 h 157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9641" h="1575711">
                        <a:moveTo>
                          <a:pt x="0" y="47007"/>
                        </a:moveTo>
                        <a:cubicBezTo>
                          <a:pt x="438940" y="624797"/>
                          <a:pt x="1009922" y="1085399"/>
                          <a:pt x="1539641" y="1575711"/>
                        </a:cubicBezTo>
                        <a:cubicBezTo>
                          <a:pt x="1201118" y="1140249"/>
                          <a:pt x="846088" y="731195"/>
                          <a:pt x="482807" y="332044"/>
                        </a:cubicBezTo>
                        <a:cubicBezTo>
                          <a:pt x="349342" y="237317"/>
                          <a:pt x="153156" y="94726"/>
                          <a:pt x="22992" y="0"/>
                        </a:cubicBezTo>
                        <a:cubicBezTo>
                          <a:pt x="15328" y="15669"/>
                          <a:pt x="15917" y="24736"/>
                          <a:pt x="0" y="4700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7" name="Freeform: Shape 436">
                    <a:extLst>
                      <a:ext uri="{FF2B5EF4-FFF2-40B4-BE49-F238E27FC236}">
                        <a16:creationId xmlns:a16="http://schemas.microsoft.com/office/drawing/2014/main" id="{C75033CA-1AB0-4F1B-821B-585F313466D2}"/>
                      </a:ext>
                    </a:extLst>
                  </p:cNvPr>
                  <p:cNvSpPr/>
                  <p:nvPr/>
                </p:nvSpPr>
                <p:spPr>
                  <a:xfrm rot="7528493">
                    <a:off x="2932709" y="1005440"/>
                    <a:ext cx="1539641" cy="1575711"/>
                  </a:xfrm>
                  <a:custGeom>
                    <a:avLst/>
                    <a:gdLst>
                      <a:gd name="connsiteX0" fmla="*/ 0 w 1500027"/>
                      <a:gd name="connsiteY0" fmla="*/ 0 h 1517151"/>
                      <a:gd name="connsiteX1" fmla="*/ 1500027 w 1500027"/>
                      <a:gd name="connsiteY1" fmla="*/ 1517151 h 1517151"/>
                      <a:gd name="connsiteX2" fmla="*/ 434940 w 1500027"/>
                      <a:gd name="connsiteY2" fmla="*/ 260279 h 1517151"/>
                      <a:gd name="connsiteX3" fmla="*/ 0 w 1500027"/>
                      <a:gd name="connsiteY3" fmla="*/ 0 h 1517151"/>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69602 w 1534689"/>
                      <a:gd name="connsiteY2" fmla="*/ 283386 h 1540258"/>
                      <a:gd name="connsiteX3" fmla="*/ 0 w 1534689"/>
                      <a:gd name="connsiteY3" fmla="*/ 0 h 1540258"/>
                      <a:gd name="connsiteX0" fmla="*/ 0 w 1534689"/>
                      <a:gd name="connsiteY0" fmla="*/ 0 h 1540258"/>
                      <a:gd name="connsiteX1" fmla="*/ 1534689 w 1534689"/>
                      <a:gd name="connsiteY1" fmla="*/ 1540258 h 1540258"/>
                      <a:gd name="connsiteX2" fmla="*/ 444844 w 1534689"/>
                      <a:gd name="connsiteY2" fmla="*/ 349408 h 1540258"/>
                      <a:gd name="connsiteX3" fmla="*/ 0 w 1534689"/>
                      <a:gd name="connsiteY3" fmla="*/ 0 h 1540258"/>
                      <a:gd name="connsiteX0" fmla="*/ 0 w 1534689"/>
                      <a:gd name="connsiteY0" fmla="*/ 0 h 1540258"/>
                      <a:gd name="connsiteX1" fmla="*/ 1534689 w 1534689"/>
                      <a:gd name="connsiteY1" fmla="*/ 1540258 h 1540258"/>
                      <a:gd name="connsiteX2" fmla="*/ 477855 w 1534689"/>
                      <a:gd name="connsiteY2" fmla="*/ 296591 h 1540258"/>
                      <a:gd name="connsiteX3" fmla="*/ 0 w 1534689"/>
                      <a:gd name="connsiteY3" fmla="*/ 0 h 1540258"/>
                      <a:gd name="connsiteX0" fmla="*/ 0 w 1534689"/>
                      <a:gd name="connsiteY0" fmla="*/ 0 h 1540258"/>
                      <a:gd name="connsiteX1" fmla="*/ 1534689 w 1534689"/>
                      <a:gd name="connsiteY1" fmla="*/ 1540258 h 1540258"/>
                      <a:gd name="connsiteX2" fmla="*/ 477855 w 1534689"/>
                      <a:gd name="connsiteY2" fmla="*/ 296591 h 1540258"/>
                      <a:gd name="connsiteX3" fmla="*/ 0 w 1534689"/>
                      <a:gd name="connsiteY3" fmla="*/ 0 h 1540258"/>
                      <a:gd name="connsiteX0" fmla="*/ 0 w 1534689"/>
                      <a:gd name="connsiteY0" fmla="*/ 45356 h 1585614"/>
                      <a:gd name="connsiteX1" fmla="*/ 1534689 w 1534689"/>
                      <a:gd name="connsiteY1" fmla="*/ 1585614 h 1585614"/>
                      <a:gd name="connsiteX2" fmla="*/ 477855 w 1534689"/>
                      <a:gd name="connsiteY2" fmla="*/ 341947 h 1585614"/>
                      <a:gd name="connsiteX3" fmla="*/ 24642 w 1534689"/>
                      <a:gd name="connsiteY3" fmla="*/ 0 h 1585614"/>
                      <a:gd name="connsiteX4" fmla="*/ 0 w 1534689"/>
                      <a:gd name="connsiteY4" fmla="*/ 45356 h 1585614"/>
                      <a:gd name="connsiteX0" fmla="*/ 0 w 1534689"/>
                      <a:gd name="connsiteY0" fmla="*/ 45356 h 1585614"/>
                      <a:gd name="connsiteX1" fmla="*/ 1534689 w 1534689"/>
                      <a:gd name="connsiteY1" fmla="*/ 1585614 h 1585614"/>
                      <a:gd name="connsiteX2" fmla="*/ 477855 w 1534689"/>
                      <a:gd name="connsiteY2" fmla="*/ 341947 h 1585614"/>
                      <a:gd name="connsiteX3" fmla="*/ 24642 w 1534689"/>
                      <a:gd name="connsiteY3" fmla="*/ 0 h 1585614"/>
                      <a:gd name="connsiteX4" fmla="*/ 0 w 1534689"/>
                      <a:gd name="connsiteY4" fmla="*/ 45356 h 1585614"/>
                      <a:gd name="connsiteX0" fmla="*/ 0 w 1534689"/>
                      <a:gd name="connsiteY0" fmla="*/ 45356 h 1585614"/>
                      <a:gd name="connsiteX1" fmla="*/ 1534689 w 1534689"/>
                      <a:gd name="connsiteY1" fmla="*/ 1585614 h 1585614"/>
                      <a:gd name="connsiteX2" fmla="*/ 477855 w 1534689"/>
                      <a:gd name="connsiteY2" fmla="*/ 341947 h 1585614"/>
                      <a:gd name="connsiteX3" fmla="*/ 24642 w 1534689"/>
                      <a:gd name="connsiteY3" fmla="*/ 0 h 1585614"/>
                      <a:gd name="connsiteX4" fmla="*/ 0 w 1534689"/>
                      <a:gd name="connsiteY4" fmla="*/ 45356 h 1585614"/>
                      <a:gd name="connsiteX0" fmla="*/ 0 w 1534689"/>
                      <a:gd name="connsiteY0" fmla="*/ 35453 h 1575711"/>
                      <a:gd name="connsiteX1" fmla="*/ 1534689 w 1534689"/>
                      <a:gd name="connsiteY1" fmla="*/ 1575711 h 1575711"/>
                      <a:gd name="connsiteX2" fmla="*/ 477855 w 1534689"/>
                      <a:gd name="connsiteY2" fmla="*/ 332044 h 1575711"/>
                      <a:gd name="connsiteX3" fmla="*/ 18040 w 1534689"/>
                      <a:gd name="connsiteY3" fmla="*/ 0 h 1575711"/>
                      <a:gd name="connsiteX4" fmla="*/ 0 w 1534689"/>
                      <a:gd name="connsiteY4" fmla="*/ 35453 h 1575711"/>
                      <a:gd name="connsiteX0" fmla="*/ 0 w 1539641"/>
                      <a:gd name="connsiteY0" fmla="*/ 47007 h 1575711"/>
                      <a:gd name="connsiteX1" fmla="*/ 1539641 w 1539641"/>
                      <a:gd name="connsiteY1" fmla="*/ 1575711 h 1575711"/>
                      <a:gd name="connsiteX2" fmla="*/ 482807 w 1539641"/>
                      <a:gd name="connsiteY2" fmla="*/ 332044 h 1575711"/>
                      <a:gd name="connsiteX3" fmla="*/ 22992 w 1539641"/>
                      <a:gd name="connsiteY3" fmla="*/ 0 h 1575711"/>
                      <a:gd name="connsiteX4" fmla="*/ 0 w 1539641"/>
                      <a:gd name="connsiteY4" fmla="*/ 47007 h 1575711"/>
                      <a:gd name="connsiteX0" fmla="*/ 0 w 1539641"/>
                      <a:gd name="connsiteY0" fmla="*/ 47007 h 1575711"/>
                      <a:gd name="connsiteX1" fmla="*/ 1539641 w 1539641"/>
                      <a:gd name="connsiteY1" fmla="*/ 1575711 h 1575711"/>
                      <a:gd name="connsiteX2" fmla="*/ 482807 w 1539641"/>
                      <a:gd name="connsiteY2" fmla="*/ 332044 h 1575711"/>
                      <a:gd name="connsiteX3" fmla="*/ 22992 w 1539641"/>
                      <a:gd name="connsiteY3" fmla="*/ 0 h 1575711"/>
                      <a:gd name="connsiteX4" fmla="*/ 0 w 1539641"/>
                      <a:gd name="connsiteY4" fmla="*/ 47007 h 1575711"/>
                      <a:gd name="connsiteX0" fmla="*/ 0 w 1539641"/>
                      <a:gd name="connsiteY0" fmla="*/ 47007 h 1575711"/>
                      <a:gd name="connsiteX1" fmla="*/ 1539641 w 1539641"/>
                      <a:gd name="connsiteY1" fmla="*/ 1575711 h 1575711"/>
                      <a:gd name="connsiteX2" fmla="*/ 482807 w 1539641"/>
                      <a:gd name="connsiteY2" fmla="*/ 332044 h 1575711"/>
                      <a:gd name="connsiteX3" fmla="*/ 22992 w 1539641"/>
                      <a:gd name="connsiteY3" fmla="*/ 0 h 1575711"/>
                      <a:gd name="connsiteX4" fmla="*/ 0 w 1539641"/>
                      <a:gd name="connsiteY4" fmla="*/ 47007 h 157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9641" h="1575711">
                        <a:moveTo>
                          <a:pt x="0" y="47007"/>
                        </a:moveTo>
                        <a:cubicBezTo>
                          <a:pt x="438940" y="624797"/>
                          <a:pt x="1009922" y="1085399"/>
                          <a:pt x="1539641" y="1575711"/>
                        </a:cubicBezTo>
                        <a:cubicBezTo>
                          <a:pt x="1201118" y="1140249"/>
                          <a:pt x="846088" y="731195"/>
                          <a:pt x="482807" y="332044"/>
                        </a:cubicBezTo>
                        <a:cubicBezTo>
                          <a:pt x="349342" y="237317"/>
                          <a:pt x="153156" y="94726"/>
                          <a:pt x="22992" y="0"/>
                        </a:cubicBezTo>
                        <a:cubicBezTo>
                          <a:pt x="15328" y="15669"/>
                          <a:pt x="15917" y="24736"/>
                          <a:pt x="0" y="4700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233" name="Freeform: Shape 232">
                <a:extLst>
                  <a:ext uri="{FF2B5EF4-FFF2-40B4-BE49-F238E27FC236}">
                    <a16:creationId xmlns:a16="http://schemas.microsoft.com/office/drawing/2014/main" id="{76342CE8-B3CE-480F-9CC6-C6F0DA88BC11}"/>
                  </a:ext>
                </a:extLst>
              </p:cNvPr>
              <p:cNvSpPr>
                <a:spLocks noChangeAspect="1"/>
              </p:cNvSpPr>
              <p:nvPr/>
            </p:nvSpPr>
            <p:spPr>
              <a:xfrm rot="20789024">
                <a:off x="4560803" y="2682056"/>
                <a:ext cx="298994" cy="535750"/>
              </a:xfrm>
              <a:custGeom>
                <a:avLst/>
                <a:gdLst>
                  <a:gd name="connsiteX0" fmla="*/ 1608926 w 2160358"/>
                  <a:gd name="connsiteY0" fmla="*/ 3880965 h 3880965"/>
                  <a:gd name="connsiteX1" fmla="*/ 2160358 w 2160358"/>
                  <a:gd name="connsiteY1" fmla="*/ 2114987 h 3880965"/>
                  <a:gd name="connsiteX2" fmla="*/ 1430932 w 2160358"/>
                  <a:gd name="connsiteY2" fmla="*/ 1040043 h 3880965"/>
                  <a:gd name="connsiteX3" fmla="*/ 1298309 w 2160358"/>
                  <a:gd name="connsiteY3" fmla="*/ 767817 h 3880965"/>
                  <a:gd name="connsiteX4" fmla="*/ 1141255 w 2160358"/>
                  <a:gd name="connsiteY4" fmla="*/ 656135 h 3880965"/>
                  <a:gd name="connsiteX5" fmla="*/ 823658 w 2160358"/>
                  <a:gd name="connsiteY5" fmla="*/ 205915 h 3880965"/>
                  <a:gd name="connsiteX6" fmla="*/ 460690 w 2160358"/>
                  <a:gd name="connsiteY6" fmla="*/ 0 h 3880965"/>
                  <a:gd name="connsiteX7" fmla="*/ 889970 w 2160358"/>
                  <a:gd name="connsiteY7" fmla="*/ 397869 h 3880965"/>
                  <a:gd name="connsiteX8" fmla="*/ 582843 w 2160358"/>
                  <a:gd name="connsiteY8" fmla="*/ 275716 h 3880965"/>
                  <a:gd name="connsiteX9" fmla="*/ 314107 w 2160358"/>
                  <a:gd name="connsiteY9" fmla="*/ 293167 h 3880965"/>
                  <a:gd name="connsiteX10" fmla="*/ 830639 w 2160358"/>
                  <a:gd name="connsiteY10" fmla="*/ 439750 h 3880965"/>
                  <a:gd name="connsiteX11" fmla="*/ 610764 w 2160358"/>
                  <a:gd name="connsiteY11" fmla="*/ 499081 h 3880965"/>
                  <a:gd name="connsiteX12" fmla="*/ 387399 w 2160358"/>
                  <a:gd name="connsiteY12" fmla="*/ 624724 h 3880965"/>
                  <a:gd name="connsiteX13" fmla="*/ 886480 w 2160358"/>
                  <a:gd name="connsiteY13" fmla="*/ 516532 h 3880965"/>
                  <a:gd name="connsiteX14" fmla="*/ 1026083 w 2160358"/>
                  <a:gd name="connsiteY14" fmla="*/ 725936 h 3880965"/>
                  <a:gd name="connsiteX15" fmla="*/ 1277368 w 2160358"/>
                  <a:gd name="connsiteY15" fmla="*/ 1008632 h 3880965"/>
                  <a:gd name="connsiteX16" fmla="*/ 917890 w 2160358"/>
                  <a:gd name="connsiteY16" fmla="*/ 837619 h 3880965"/>
                  <a:gd name="connsiteX17" fmla="*/ 670095 w 2160358"/>
                  <a:gd name="connsiteY17" fmla="*/ 645665 h 3880965"/>
                  <a:gd name="connsiteX18" fmla="*/ 0 w 2160358"/>
                  <a:gd name="connsiteY18" fmla="*/ 739897 h 3880965"/>
                  <a:gd name="connsiteX19" fmla="*/ 366458 w 2160358"/>
                  <a:gd name="connsiteY19" fmla="*/ 753857 h 3880965"/>
                  <a:gd name="connsiteX20" fmla="*/ 17451 w 2160358"/>
                  <a:gd name="connsiteY20" fmla="*/ 1008632 h 3880965"/>
                  <a:gd name="connsiteX21" fmla="*/ 443240 w 2160358"/>
                  <a:gd name="connsiteY21" fmla="*/ 823658 h 3880965"/>
                  <a:gd name="connsiteX22" fmla="*/ 38391 w 2160358"/>
                  <a:gd name="connsiteY22" fmla="*/ 1357640 h 3880965"/>
                  <a:gd name="connsiteX23" fmla="*/ 614254 w 2160358"/>
                  <a:gd name="connsiteY23" fmla="*/ 750367 h 3880965"/>
                  <a:gd name="connsiteX24" fmla="*/ 757347 w 2160358"/>
                  <a:gd name="connsiteY24" fmla="*/ 889970 h 3880965"/>
                  <a:gd name="connsiteX25" fmla="*/ 621234 w 2160358"/>
                  <a:gd name="connsiteY25" fmla="*/ 1137765 h 3880965"/>
                  <a:gd name="connsiteX26" fmla="*/ 610764 w 2160358"/>
                  <a:gd name="connsiteY26" fmla="*/ 1389051 h 3880965"/>
                  <a:gd name="connsiteX27" fmla="*/ 834129 w 2160358"/>
                  <a:gd name="connsiteY27" fmla="*/ 924871 h 3880965"/>
                  <a:gd name="connsiteX28" fmla="*/ 1148235 w 2160358"/>
                  <a:gd name="connsiteY28" fmla="*/ 1074944 h 3880965"/>
                  <a:gd name="connsiteX29" fmla="*/ 855069 w 2160358"/>
                  <a:gd name="connsiteY29" fmla="*/ 1685707 h 3880965"/>
                  <a:gd name="connsiteX30" fmla="*/ 991182 w 2160358"/>
                  <a:gd name="connsiteY30" fmla="*/ 1661277 h 3880965"/>
                  <a:gd name="connsiteX31" fmla="*/ 607274 w 2160358"/>
                  <a:gd name="connsiteY31" fmla="*/ 2610578 h 3880965"/>
                  <a:gd name="connsiteX32" fmla="*/ 1608926 w 2160358"/>
                  <a:gd name="connsiteY32" fmla="*/ 3880965 h 3880965"/>
                  <a:gd name="connsiteX0" fmla="*/ 1608926 w 2160692"/>
                  <a:gd name="connsiteY0" fmla="*/ 3880965 h 3880965"/>
                  <a:gd name="connsiteX1" fmla="*/ 2160358 w 2160692"/>
                  <a:gd name="connsiteY1" fmla="*/ 2114987 h 3880965"/>
                  <a:gd name="connsiteX2" fmla="*/ 1430932 w 2160692"/>
                  <a:gd name="connsiteY2" fmla="*/ 1040043 h 3880965"/>
                  <a:gd name="connsiteX3" fmla="*/ 1298309 w 2160692"/>
                  <a:gd name="connsiteY3" fmla="*/ 767817 h 3880965"/>
                  <a:gd name="connsiteX4" fmla="*/ 1141255 w 2160692"/>
                  <a:gd name="connsiteY4" fmla="*/ 656135 h 3880965"/>
                  <a:gd name="connsiteX5" fmla="*/ 823658 w 2160692"/>
                  <a:gd name="connsiteY5" fmla="*/ 205915 h 3880965"/>
                  <a:gd name="connsiteX6" fmla="*/ 460690 w 2160692"/>
                  <a:gd name="connsiteY6" fmla="*/ 0 h 3880965"/>
                  <a:gd name="connsiteX7" fmla="*/ 889970 w 2160692"/>
                  <a:gd name="connsiteY7" fmla="*/ 397869 h 3880965"/>
                  <a:gd name="connsiteX8" fmla="*/ 582843 w 2160692"/>
                  <a:gd name="connsiteY8" fmla="*/ 275716 h 3880965"/>
                  <a:gd name="connsiteX9" fmla="*/ 314107 w 2160692"/>
                  <a:gd name="connsiteY9" fmla="*/ 293167 h 3880965"/>
                  <a:gd name="connsiteX10" fmla="*/ 830639 w 2160692"/>
                  <a:gd name="connsiteY10" fmla="*/ 439750 h 3880965"/>
                  <a:gd name="connsiteX11" fmla="*/ 610764 w 2160692"/>
                  <a:gd name="connsiteY11" fmla="*/ 499081 h 3880965"/>
                  <a:gd name="connsiteX12" fmla="*/ 387399 w 2160692"/>
                  <a:gd name="connsiteY12" fmla="*/ 624724 h 3880965"/>
                  <a:gd name="connsiteX13" fmla="*/ 886480 w 2160692"/>
                  <a:gd name="connsiteY13" fmla="*/ 516532 h 3880965"/>
                  <a:gd name="connsiteX14" fmla="*/ 1026083 w 2160692"/>
                  <a:gd name="connsiteY14" fmla="*/ 725936 h 3880965"/>
                  <a:gd name="connsiteX15" fmla="*/ 1277368 w 2160692"/>
                  <a:gd name="connsiteY15" fmla="*/ 1008632 h 3880965"/>
                  <a:gd name="connsiteX16" fmla="*/ 917890 w 2160692"/>
                  <a:gd name="connsiteY16" fmla="*/ 837619 h 3880965"/>
                  <a:gd name="connsiteX17" fmla="*/ 670095 w 2160692"/>
                  <a:gd name="connsiteY17" fmla="*/ 645665 h 3880965"/>
                  <a:gd name="connsiteX18" fmla="*/ 0 w 2160692"/>
                  <a:gd name="connsiteY18" fmla="*/ 739897 h 3880965"/>
                  <a:gd name="connsiteX19" fmla="*/ 366458 w 2160692"/>
                  <a:gd name="connsiteY19" fmla="*/ 753857 h 3880965"/>
                  <a:gd name="connsiteX20" fmla="*/ 17451 w 2160692"/>
                  <a:gd name="connsiteY20" fmla="*/ 1008632 h 3880965"/>
                  <a:gd name="connsiteX21" fmla="*/ 443240 w 2160692"/>
                  <a:gd name="connsiteY21" fmla="*/ 823658 h 3880965"/>
                  <a:gd name="connsiteX22" fmla="*/ 38391 w 2160692"/>
                  <a:gd name="connsiteY22" fmla="*/ 1357640 h 3880965"/>
                  <a:gd name="connsiteX23" fmla="*/ 614254 w 2160692"/>
                  <a:gd name="connsiteY23" fmla="*/ 750367 h 3880965"/>
                  <a:gd name="connsiteX24" fmla="*/ 757347 w 2160692"/>
                  <a:gd name="connsiteY24" fmla="*/ 889970 h 3880965"/>
                  <a:gd name="connsiteX25" fmla="*/ 621234 w 2160692"/>
                  <a:gd name="connsiteY25" fmla="*/ 1137765 h 3880965"/>
                  <a:gd name="connsiteX26" fmla="*/ 610764 w 2160692"/>
                  <a:gd name="connsiteY26" fmla="*/ 1389051 h 3880965"/>
                  <a:gd name="connsiteX27" fmla="*/ 834129 w 2160692"/>
                  <a:gd name="connsiteY27" fmla="*/ 924871 h 3880965"/>
                  <a:gd name="connsiteX28" fmla="*/ 1148235 w 2160692"/>
                  <a:gd name="connsiteY28" fmla="*/ 1074944 h 3880965"/>
                  <a:gd name="connsiteX29" fmla="*/ 855069 w 2160692"/>
                  <a:gd name="connsiteY29" fmla="*/ 1685707 h 3880965"/>
                  <a:gd name="connsiteX30" fmla="*/ 991182 w 2160692"/>
                  <a:gd name="connsiteY30" fmla="*/ 1661277 h 3880965"/>
                  <a:gd name="connsiteX31" fmla="*/ 607274 w 2160692"/>
                  <a:gd name="connsiteY31" fmla="*/ 2610578 h 3880965"/>
                  <a:gd name="connsiteX32" fmla="*/ 1608926 w 2160692"/>
                  <a:gd name="connsiteY32" fmla="*/ 3880965 h 3880965"/>
                  <a:gd name="connsiteX0" fmla="*/ 1608926 w 2160757"/>
                  <a:gd name="connsiteY0" fmla="*/ 3880965 h 3880965"/>
                  <a:gd name="connsiteX1" fmla="*/ 2160358 w 2160757"/>
                  <a:gd name="connsiteY1" fmla="*/ 2114987 h 3880965"/>
                  <a:gd name="connsiteX2" fmla="*/ 1430932 w 2160757"/>
                  <a:gd name="connsiteY2" fmla="*/ 1040043 h 3880965"/>
                  <a:gd name="connsiteX3" fmla="*/ 1298309 w 2160757"/>
                  <a:gd name="connsiteY3" fmla="*/ 767817 h 3880965"/>
                  <a:gd name="connsiteX4" fmla="*/ 1141255 w 2160757"/>
                  <a:gd name="connsiteY4" fmla="*/ 656135 h 3880965"/>
                  <a:gd name="connsiteX5" fmla="*/ 823658 w 2160757"/>
                  <a:gd name="connsiteY5" fmla="*/ 205915 h 3880965"/>
                  <a:gd name="connsiteX6" fmla="*/ 460690 w 2160757"/>
                  <a:gd name="connsiteY6" fmla="*/ 0 h 3880965"/>
                  <a:gd name="connsiteX7" fmla="*/ 889970 w 2160757"/>
                  <a:gd name="connsiteY7" fmla="*/ 397869 h 3880965"/>
                  <a:gd name="connsiteX8" fmla="*/ 582843 w 2160757"/>
                  <a:gd name="connsiteY8" fmla="*/ 275716 h 3880965"/>
                  <a:gd name="connsiteX9" fmla="*/ 314107 w 2160757"/>
                  <a:gd name="connsiteY9" fmla="*/ 293167 h 3880965"/>
                  <a:gd name="connsiteX10" fmla="*/ 830639 w 2160757"/>
                  <a:gd name="connsiteY10" fmla="*/ 439750 h 3880965"/>
                  <a:gd name="connsiteX11" fmla="*/ 610764 w 2160757"/>
                  <a:gd name="connsiteY11" fmla="*/ 499081 h 3880965"/>
                  <a:gd name="connsiteX12" fmla="*/ 387399 w 2160757"/>
                  <a:gd name="connsiteY12" fmla="*/ 624724 h 3880965"/>
                  <a:gd name="connsiteX13" fmla="*/ 886480 w 2160757"/>
                  <a:gd name="connsiteY13" fmla="*/ 516532 h 3880965"/>
                  <a:gd name="connsiteX14" fmla="*/ 1026083 w 2160757"/>
                  <a:gd name="connsiteY14" fmla="*/ 725936 h 3880965"/>
                  <a:gd name="connsiteX15" fmla="*/ 1277368 w 2160757"/>
                  <a:gd name="connsiteY15" fmla="*/ 1008632 h 3880965"/>
                  <a:gd name="connsiteX16" fmla="*/ 917890 w 2160757"/>
                  <a:gd name="connsiteY16" fmla="*/ 837619 h 3880965"/>
                  <a:gd name="connsiteX17" fmla="*/ 670095 w 2160757"/>
                  <a:gd name="connsiteY17" fmla="*/ 645665 h 3880965"/>
                  <a:gd name="connsiteX18" fmla="*/ 0 w 2160757"/>
                  <a:gd name="connsiteY18" fmla="*/ 739897 h 3880965"/>
                  <a:gd name="connsiteX19" fmla="*/ 366458 w 2160757"/>
                  <a:gd name="connsiteY19" fmla="*/ 753857 h 3880965"/>
                  <a:gd name="connsiteX20" fmla="*/ 17451 w 2160757"/>
                  <a:gd name="connsiteY20" fmla="*/ 1008632 h 3880965"/>
                  <a:gd name="connsiteX21" fmla="*/ 443240 w 2160757"/>
                  <a:gd name="connsiteY21" fmla="*/ 823658 h 3880965"/>
                  <a:gd name="connsiteX22" fmla="*/ 38391 w 2160757"/>
                  <a:gd name="connsiteY22" fmla="*/ 1357640 h 3880965"/>
                  <a:gd name="connsiteX23" fmla="*/ 614254 w 2160757"/>
                  <a:gd name="connsiteY23" fmla="*/ 750367 h 3880965"/>
                  <a:gd name="connsiteX24" fmla="*/ 757347 w 2160757"/>
                  <a:gd name="connsiteY24" fmla="*/ 889970 h 3880965"/>
                  <a:gd name="connsiteX25" fmla="*/ 621234 w 2160757"/>
                  <a:gd name="connsiteY25" fmla="*/ 1137765 h 3880965"/>
                  <a:gd name="connsiteX26" fmla="*/ 610764 w 2160757"/>
                  <a:gd name="connsiteY26" fmla="*/ 1389051 h 3880965"/>
                  <a:gd name="connsiteX27" fmla="*/ 834129 w 2160757"/>
                  <a:gd name="connsiteY27" fmla="*/ 924871 h 3880965"/>
                  <a:gd name="connsiteX28" fmla="*/ 1148235 w 2160757"/>
                  <a:gd name="connsiteY28" fmla="*/ 1074944 h 3880965"/>
                  <a:gd name="connsiteX29" fmla="*/ 855069 w 2160757"/>
                  <a:gd name="connsiteY29" fmla="*/ 1685707 h 3880965"/>
                  <a:gd name="connsiteX30" fmla="*/ 991182 w 2160757"/>
                  <a:gd name="connsiteY30" fmla="*/ 1661277 h 3880965"/>
                  <a:gd name="connsiteX31" fmla="*/ 607274 w 2160757"/>
                  <a:gd name="connsiteY31" fmla="*/ 2610578 h 3880965"/>
                  <a:gd name="connsiteX32" fmla="*/ 1608926 w 2160757"/>
                  <a:gd name="connsiteY32" fmla="*/ 3880965 h 3880965"/>
                  <a:gd name="connsiteX0" fmla="*/ 1608926 w 2162232"/>
                  <a:gd name="connsiteY0" fmla="*/ 3880965 h 3880965"/>
                  <a:gd name="connsiteX1" fmla="*/ 2160358 w 2162232"/>
                  <a:gd name="connsiteY1" fmla="*/ 2114987 h 3880965"/>
                  <a:gd name="connsiteX2" fmla="*/ 1430932 w 2162232"/>
                  <a:gd name="connsiteY2" fmla="*/ 1040043 h 3880965"/>
                  <a:gd name="connsiteX3" fmla="*/ 1298309 w 2162232"/>
                  <a:gd name="connsiteY3" fmla="*/ 767817 h 3880965"/>
                  <a:gd name="connsiteX4" fmla="*/ 1141255 w 2162232"/>
                  <a:gd name="connsiteY4" fmla="*/ 656135 h 3880965"/>
                  <a:gd name="connsiteX5" fmla="*/ 823658 w 2162232"/>
                  <a:gd name="connsiteY5" fmla="*/ 205915 h 3880965"/>
                  <a:gd name="connsiteX6" fmla="*/ 460690 w 2162232"/>
                  <a:gd name="connsiteY6" fmla="*/ 0 h 3880965"/>
                  <a:gd name="connsiteX7" fmla="*/ 889970 w 2162232"/>
                  <a:gd name="connsiteY7" fmla="*/ 397869 h 3880965"/>
                  <a:gd name="connsiteX8" fmla="*/ 582843 w 2162232"/>
                  <a:gd name="connsiteY8" fmla="*/ 275716 h 3880965"/>
                  <a:gd name="connsiteX9" fmla="*/ 314107 w 2162232"/>
                  <a:gd name="connsiteY9" fmla="*/ 293167 h 3880965"/>
                  <a:gd name="connsiteX10" fmla="*/ 830639 w 2162232"/>
                  <a:gd name="connsiteY10" fmla="*/ 439750 h 3880965"/>
                  <a:gd name="connsiteX11" fmla="*/ 610764 w 2162232"/>
                  <a:gd name="connsiteY11" fmla="*/ 499081 h 3880965"/>
                  <a:gd name="connsiteX12" fmla="*/ 387399 w 2162232"/>
                  <a:gd name="connsiteY12" fmla="*/ 624724 h 3880965"/>
                  <a:gd name="connsiteX13" fmla="*/ 886480 w 2162232"/>
                  <a:gd name="connsiteY13" fmla="*/ 516532 h 3880965"/>
                  <a:gd name="connsiteX14" fmla="*/ 1026083 w 2162232"/>
                  <a:gd name="connsiteY14" fmla="*/ 725936 h 3880965"/>
                  <a:gd name="connsiteX15" fmla="*/ 1277368 w 2162232"/>
                  <a:gd name="connsiteY15" fmla="*/ 1008632 h 3880965"/>
                  <a:gd name="connsiteX16" fmla="*/ 917890 w 2162232"/>
                  <a:gd name="connsiteY16" fmla="*/ 837619 h 3880965"/>
                  <a:gd name="connsiteX17" fmla="*/ 670095 w 2162232"/>
                  <a:gd name="connsiteY17" fmla="*/ 645665 h 3880965"/>
                  <a:gd name="connsiteX18" fmla="*/ 0 w 2162232"/>
                  <a:gd name="connsiteY18" fmla="*/ 739897 h 3880965"/>
                  <a:gd name="connsiteX19" fmla="*/ 366458 w 2162232"/>
                  <a:gd name="connsiteY19" fmla="*/ 753857 h 3880965"/>
                  <a:gd name="connsiteX20" fmla="*/ 17451 w 2162232"/>
                  <a:gd name="connsiteY20" fmla="*/ 1008632 h 3880965"/>
                  <a:gd name="connsiteX21" fmla="*/ 443240 w 2162232"/>
                  <a:gd name="connsiteY21" fmla="*/ 823658 h 3880965"/>
                  <a:gd name="connsiteX22" fmla="*/ 38391 w 2162232"/>
                  <a:gd name="connsiteY22" fmla="*/ 1357640 h 3880965"/>
                  <a:gd name="connsiteX23" fmla="*/ 614254 w 2162232"/>
                  <a:gd name="connsiteY23" fmla="*/ 750367 h 3880965"/>
                  <a:gd name="connsiteX24" fmla="*/ 757347 w 2162232"/>
                  <a:gd name="connsiteY24" fmla="*/ 889970 h 3880965"/>
                  <a:gd name="connsiteX25" fmla="*/ 621234 w 2162232"/>
                  <a:gd name="connsiteY25" fmla="*/ 1137765 h 3880965"/>
                  <a:gd name="connsiteX26" fmla="*/ 610764 w 2162232"/>
                  <a:gd name="connsiteY26" fmla="*/ 1389051 h 3880965"/>
                  <a:gd name="connsiteX27" fmla="*/ 834129 w 2162232"/>
                  <a:gd name="connsiteY27" fmla="*/ 924871 h 3880965"/>
                  <a:gd name="connsiteX28" fmla="*/ 1148235 w 2162232"/>
                  <a:gd name="connsiteY28" fmla="*/ 1074944 h 3880965"/>
                  <a:gd name="connsiteX29" fmla="*/ 855069 w 2162232"/>
                  <a:gd name="connsiteY29" fmla="*/ 1685707 h 3880965"/>
                  <a:gd name="connsiteX30" fmla="*/ 991182 w 2162232"/>
                  <a:gd name="connsiteY30" fmla="*/ 1661277 h 3880965"/>
                  <a:gd name="connsiteX31" fmla="*/ 607274 w 2162232"/>
                  <a:gd name="connsiteY31" fmla="*/ 2610578 h 3880965"/>
                  <a:gd name="connsiteX32" fmla="*/ 1608926 w 2162232"/>
                  <a:gd name="connsiteY32" fmla="*/ 3880965 h 3880965"/>
                  <a:gd name="connsiteX0" fmla="*/ 1608926 w 2161949"/>
                  <a:gd name="connsiteY0" fmla="*/ 3880965 h 3880965"/>
                  <a:gd name="connsiteX1" fmla="*/ 2160358 w 2161949"/>
                  <a:gd name="connsiteY1" fmla="*/ 2114987 h 3880965"/>
                  <a:gd name="connsiteX2" fmla="*/ 1430932 w 2161949"/>
                  <a:gd name="connsiteY2" fmla="*/ 1040043 h 3880965"/>
                  <a:gd name="connsiteX3" fmla="*/ 1298309 w 2161949"/>
                  <a:gd name="connsiteY3" fmla="*/ 767817 h 3880965"/>
                  <a:gd name="connsiteX4" fmla="*/ 1141255 w 2161949"/>
                  <a:gd name="connsiteY4" fmla="*/ 656135 h 3880965"/>
                  <a:gd name="connsiteX5" fmla="*/ 823658 w 2161949"/>
                  <a:gd name="connsiteY5" fmla="*/ 205915 h 3880965"/>
                  <a:gd name="connsiteX6" fmla="*/ 460690 w 2161949"/>
                  <a:gd name="connsiteY6" fmla="*/ 0 h 3880965"/>
                  <a:gd name="connsiteX7" fmla="*/ 889970 w 2161949"/>
                  <a:gd name="connsiteY7" fmla="*/ 397869 h 3880965"/>
                  <a:gd name="connsiteX8" fmla="*/ 582843 w 2161949"/>
                  <a:gd name="connsiteY8" fmla="*/ 275716 h 3880965"/>
                  <a:gd name="connsiteX9" fmla="*/ 314107 w 2161949"/>
                  <a:gd name="connsiteY9" fmla="*/ 293167 h 3880965"/>
                  <a:gd name="connsiteX10" fmla="*/ 830639 w 2161949"/>
                  <a:gd name="connsiteY10" fmla="*/ 439750 h 3880965"/>
                  <a:gd name="connsiteX11" fmla="*/ 610764 w 2161949"/>
                  <a:gd name="connsiteY11" fmla="*/ 499081 h 3880965"/>
                  <a:gd name="connsiteX12" fmla="*/ 387399 w 2161949"/>
                  <a:gd name="connsiteY12" fmla="*/ 624724 h 3880965"/>
                  <a:gd name="connsiteX13" fmla="*/ 886480 w 2161949"/>
                  <a:gd name="connsiteY13" fmla="*/ 516532 h 3880965"/>
                  <a:gd name="connsiteX14" fmla="*/ 1026083 w 2161949"/>
                  <a:gd name="connsiteY14" fmla="*/ 725936 h 3880965"/>
                  <a:gd name="connsiteX15" fmla="*/ 1277368 w 2161949"/>
                  <a:gd name="connsiteY15" fmla="*/ 1008632 h 3880965"/>
                  <a:gd name="connsiteX16" fmla="*/ 917890 w 2161949"/>
                  <a:gd name="connsiteY16" fmla="*/ 837619 h 3880965"/>
                  <a:gd name="connsiteX17" fmla="*/ 670095 w 2161949"/>
                  <a:gd name="connsiteY17" fmla="*/ 645665 h 3880965"/>
                  <a:gd name="connsiteX18" fmla="*/ 0 w 2161949"/>
                  <a:gd name="connsiteY18" fmla="*/ 739897 h 3880965"/>
                  <a:gd name="connsiteX19" fmla="*/ 366458 w 2161949"/>
                  <a:gd name="connsiteY19" fmla="*/ 753857 h 3880965"/>
                  <a:gd name="connsiteX20" fmla="*/ 17451 w 2161949"/>
                  <a:gd name="connsiteY20" fmla="*/ 1008632 h 3880965"/>
                  <a:gd name="connsiteX21" fmla="*/ 443240 w 2161949"/>
                  <a:gd name="connsiteY21" fmla="*/ 823658 h 3880965"/>
                  <a:gd name="connsiteX22" fmla="*/ 38391 w 2161949"/>
                  <a:gd name="connsiteY22" fmla="*/ 1357640 h 3880965"/>
                  <a:gd name="connsiteX23" fmla="*/ 614254 w 2161949"/>
                  <a:gd name="connsiteY23" fmla="*/ 750367 h 3880965"/>
                  <a:gd name="connsiteX24" fmla="*/ 757347 w 2161949"/>
                  <a:gd name="connsiteY24" fmla="*/ 889970 h 3880965"/>
                  <a:gd name="connsiteX25" fmla="*/ 621234 w 2161949"/>
                  <a:gd name="connsiteY25" fmla="*/ 1137765 h 3880965"/>
                  <a:gd name="connsiteX26" fmla="*/ 610764 w 2161949"/>
                  <a:gd name="connsiteY26" fmla="*/ 1389051 h 3880965"/>
                  <a:gd name="connsiteX27" fmla="*/ 834129 w 2161949"/>
                  <a:gd name="connsiteY27" fmla="*/ 924871 h 3880965"/>
                  <a:gd name="connsiteX28" fmla="*/ 1148235 w 2161949"/>
                  <a:gd name="connsiteY28" fmla="*/ 1074944 h 3880965"/>
                  <a:gd name="connsiteX29" fmla="*/ 855069 w 2161949"/>
                  <a:gd name="connsiteY29" fmla="*/ 1685707 h 3880965"/>
                  <a:gd name="connsiteX30" fmla="*/ 991182 w 2161949"/>
                  <a:gd name="connsiteY30" fmla="*/ 1661277 h 3880965"/>
                  <a:gd name="connsiteX31" fmla="*/ 607274 w 2161949"/>
                  <a:gd name="connsiteY31" fmla="*/ 2610578 h 3880965"/>
                  <a:gd name="connsiteX32" fmla="*/ 1608926 w 2161949"/>
                  <a:gd name="connsiteY32" fmla="*/ 3880965 h 3880965"/>
                  <a:gd name="connsiteX0" fmla="*/ 1608926 w 2165905"/>
                  <a:gd name="connsiteY0" fmla="*/ 3880965 h 3880965"/>
                  <a:gd name="connsiteX1" fmla="*/ 2160358 w 2165905"/>
                  <a:gd name="connsiteY1" fmla="*/ 2114987 h 3880965"/>
                  <a:gd name="connsiteX2" fmla="*/ 1430932 w 2165905"/>
                  <a:gd name="connsiteY2" fmla="*/ 1040043 h 3880965"/>
                  <a:gd name="connsiteX3" fmla="*/ 1298309 w 2165905"/>
                  <a:gd name="connsiteY3" fmla="*/ 767817 h 3880965"/>
                  <a:gd name="connsiteX4" fmla="*/ 1141255 w 2165905"/>
                  <a:gd name="connsiteY4" fmla="*/ 656135 h 3880965"/>
                  <a:gd name="connsiteX5" fmla="*/ 823658 w 2165905"/>
                  <a:gd name="connsiteY5" fmla="*/ 205915 h 3880965"/>
                  <a:gd name="connsiteX6" fmla="*/ 460690 w 2165905"/>
                  <a:gd name="connsiteY6" fmla="*/ 0 h 3880965"/>
                  <a:gd name="connsiteX7" fmla="*/ 889970 w 2165905"/>
                  <a:gd name="connsiteY7" fmla="*/ 397869 h 3880965"/>
                  <a:gd name="connsiteX8" fmla="*/ 582843 w 2165905"/>
                  <a:gd name="connsiteY8" fmla="*/ 275716 h 3880965"/>
                  <a:gd name="connsiteX9" fmla="*/ 314107 w 2165905"/>
                  <a:gd name="connsiteY9" fmla="*/ 293167 h 3880965"/>
                  <a:gd name="connsiteX10" fmla="*/ 830639 w 2165905"/>
                  <a:gd name="connsiteY10" fmla="*/ 439750 h 3880965"/>
                  <a:gd name="connsiteX11" fmla="*/ 610764 w 2165905"/>
                  <a:gd name="connsiteY11" fmla="*/ 499081 h 3880965"/>
                  <a:gd name="connsiteX12" fmla="*/ 387399 w 2165905"/>
                  <a:gd name="connsiteY12" fmla="*/ 624724 h 3880965"/>
                  <a:gd name="connsiteX13" fmla="*/ 886480 w 2165905"/>
                  <a:gd name="connsiteY13" fmla="*/ 516532 h 3880965"/>
                  <a:gd name="connsiteX14" fmla="*/ 1026083 w 2165905"/>
                  <a:gd name="connsiteY14" fmla="*/ 725936 h 3880965"/>
                  <a:gd name="connsiteX15" fmla="*/ 1277368 w 2165905"/>
                  <a:gd name="connsiteY15" fmla="*/ 1008632 h 3880965"/>
                  <a:gd name="connsiteX16" fmla="*/ 917890 w 2165905"/>
                  <a:gd name="connsiteY16" fmla="*/ 837619 h 3880965"/>
                  <a:gd name="connsiteX17" fmla="*/ 670095 w 2165905"/>
                  <a:gd name="connsiteY17" fmla="*/ 645665 h 3880965"/>
                  <a:gd name="connsiteX18" fmla="*/ 0 w 2165905"/>
                  <a:gd name="connsiteY18" fmla="*/ 739897 h 3880965"/>
                  <a:gd name="connsiteX19" fmla="*/ 366458 w 2165905"/>
                  <a:gd name="connsiteY19" fmla="*/ 753857 h 3880965"/>
                  <a:gd name="connsiteX20" fmla="*/ 17451 w 2165905"/>
                  <a:gd name="connsiteY20" fmla="*/ 1008632 h 3880965"/>
                  <a:gd name="connsiteX21" fmla="*/ 443240 w 2165905"/>
                  <a:gd name="connsiteY21" fmla="*/ 823658 h 3880965"/>
                  <a:gd name="connsiteX22" fmla="*/ 38391 w 2165905"/>
                  <a:gd name="connsiteY22" fmla="*/ 1357640 h 3880965"/>
                  <a:gd name="connsiteX23" fmla="*/ 614254 w 2165905"/>
                  <a:gd name="connsiteY23" fmla="*/ 750367 h 3880965"/>
                  <a:gd name="connsiteX24" fmla="*/ 757347 w 2165905"/>
                  <a:gd name="connsiteY24" fmla="*/ 889970 h 3880965"/>
                  <a:gd name="connsiteX25" fmla="*/ 621234 w 2165905"/>
                  <a:gd name="connsiteY25" fmla="*/ 1137765 h 3880965"/>
                  <a:gd name="connsiteX26" fmla="*/ 610764 w 2165905"/>
                  <a:gd name="connsiteY26" fmla="*/ 1389051 h 3880965"/>
                  <a:gd name="connsiteX27" fmla="*/ 834129 w 2165905"/>
                  <a:gd name="connsiteY27" fmla="*/ 924871 h 3880965"/>
                  <a:gd name="connsiteX28" fmla="*/ 1148235 w 2165905"/>
                  <a:gd name="connsiteY28" fmla="*/ 1074944 h 3880965"/>
                  <a:gd name="connsiteX29" fmla="*/ 855069 w 2165905"/>
                  <a:gd name="connsiteY29" fmla="*/ 1685707 h 3880965"/>
                  <a:gd name="connsiteX30" fmla="*/ 991182 w 2165905"/>
                  <a:gd name="connsiteY30" fmla="*/ 1661277 h 3880965"/>
                  <a:gd name="connsiteX31" fmla="*/ 607274 w 2165905"/>
                  <a:gd name="connsiteY31" fmla="*/ 2610578 h 3880965"/>
                  <a:gd name="connsiteX32" fmla="*/ 1608926 w 2165905"/>
                  <a:gd name="connsiteY32" fmla="*/ 3880965 h 3880965"/>
                  <a:gd name="connsiteX0" fmla="*/ 1608926 w 2165905"/>
                  <a:gd name="connsiteY0" fmla="*/ 3880965 h 3880965"/>
                  <a:gd name="connsiteX1" fmla="*/ 2160358 w 2165905"/>
                  <a:gd name="connsiteY1" fmla="*/ 2114987 h 3880965"/>
                  <a:gd name="connsiteX2" fmla="*/ 1430932 w 2165905"/>
                  <a:gd name="connsiteY2" fmla="*/ 1040043 h 3880965"/>
                  <a:gd name="connsiteX3" fmla="*/ 1298309 w 2165905"/>
                  <a:gd name="connsiteY3" fmla="*/ 767817 h 3880965"/>
                  <a:gd name="connsiteX4" fmla="*/ 1141255 w 2165905"/>
                  <a:gd name="connsiteY4" fmla="*/ 656135 h 3880965"/>
                  <a:gd name="connsiteX5" fmla="*/ 823658 w 2165905"/>
                  <a:gd name="connsiteY5" fmla="*/ 205915 h 3880965"/>
                  <a:gd name="connsiteX6" fmla="*/ 460690 w 2165905"/>
                  <a:gd name="connsiteY6" fmla="*/ 0 h 3880965"/>
                  <a:gd name="connsiteX7" fmla="*/ 889970 w 2165905"/>
                  <a:gd name="connsiteY7" fmla="*/ 397869 h 3880965"/>
                  <a:gd name="connsiteX8" fmla="*/ 582843 w 2165905"/>
                  <a:gd name="connsiteY8" fmla="*/ 275716 h 3880965"/>
                  <a:gd name="connsiteX9" fmla="*/ 314107 w 2165905"/>
                  <a:gd name="connsiteY9" fmla="*/ 293167 h 3880965"/>
                  <a:gd name="connsiteX10" fmla="*/ 830639 w 2165905"/>
                  <a:gd name="connsiteY10" fmla="*/ 439750 h 3880965"/>
                  <a:gd name="connsiteX11" fmla="*/ 610764 w 2165905"/>
                  <a:gd name="connsiteY11" fmla="*/ 499081 h 3880965"/>
                  <a:gd name="connsiteX12" fmla="*/ 387399 w 2165905"/>
                  <a:gd name="connsiteY12" fmla="*/ 624724 h 3880965"/>
                  <a:gd name="connsiteX13" fmla="*/ 886480 w 2165905"/>
                  <a:gd name="connsiteY13" fmla="*/ 516532 h 3880965"/>
                  <a:gd name="connsiteX14" fmla="*/ 1026083 w 2165905"/>
                  <a:gd name="connsiteY14" fmla="*/ 725936 h 3880965"/>
                  <a:gd name="connsiteX15" fmla="*/ 1277368 w 2165905"/>
                  <a:gd name="connsiteY15" fmla="*/ 1008632 h 3880965"/>
                  <a:gd name="connsiteX16" fmla="*/ 917890 w 2165905"/>
                  <a:gd name="connsiteY16" fmla="*/ 837619 h 3880965"/>
                  <a:gd name="connsiteX17" fmla="*/ 670095 w 2165905"/>
                  <a:gd name="connsiteY17" fmla="*/ 645665 h 3880965"/>
                  <a:gd name="connsiteX18" fmla="*/ 0 w 2165905"/>
                  <a:gd name="connsiteY18" fmla="*/ 739897 h 3880965"/>
                  <a:gd name="connsiteX19" fmla="*/ 366458 w 2165905"/>
                  <a:gd name="connsiteY19" fmla="*/ 753857 h 3880965"/>
                  <a:gd name="connsiteX20" fmla="*/ 17451 w 2165905"/>
                  <a:gd name="connsiteY20" fmla="*/ 1008632 h 3880965"/>
                  <a:gd name="connsiteX21" fmla="*/ 443240 w 2165905"/>
                  <a:gd name="connsiteY21" fmla="*/ 823658 h 3880965"/>
                  <a:gd name="connsiteX22" fmla="*/ 38391 w 2165905"/>
                  <a:gd name="connsiteY22" fmla="*/ 1357640 h 3880965"/>
                  <a:gd name="connsiteX23" fmla="*/ 614254 w 2165905"/>
                  <a:gd name="connsiteY23" fmla="*/ 750367 h 3880965"/>
                  <a:gd name="connsiteX24" fmla="*/ 757347 w 2165905"/>
                  <a:gd name="connsiteY24" fmla="*/ 889970 h 3880965"/>
                  <a:gd name="connsiteX25" fmla="*/ 621234 w 2165905"/>
                  <a:gd name="connsiteY25" fmla="*/ 1137765 h 3880965"/>
                  <a:gd name="connsiteX26" fmla="*/ 610764 w 2165905"/>
                  <a:gd name="connsiteY26" fmla="*/ 1389051 h 3880965"/>
                  <a:gd name="connsiteX27" fmla="*/ 834129 w 2165905"/>
                  <a:gd name="connsiteY27" fmla="*/ 924871 h 3880965"/>
                  <a:gd name="connsiteX28" fmla="*/ 1148235 w 2165905"/>
                  <a:gd name="connsiteY28" fmla="*/ 1074944 h 3880965"/>
                  <a:gd name="connsiteX29" fmla="*/ 855069 w 2165905"/>
                  <a:gd name="connsiteY29" fmla="*/ 1685707 h 3880965"/>
                  <a:gd name="connsiteX30" fmla="*/ 991182 w 2165905"/>
                  <a:gd name="connsiteY30" fmla="*/ 1661277 h 3880965"/>
                  <a:gd name="connsiteX31" fmla="*/ 607274 w 2165905"/>
                  <a:gd name="connsiteY31" fmla="*/ 2610578 h 3880965"/>
                  <a:gd name="connsiteX32" fmla="*/ 1608926 w 2165905"/>
                  <a:gd name="connsiteY32" fmla="*/ 3880965 h 3880965"/>
                  <a:gd name="connsiteX0" fmla="*/ 1608926 w 2165905"/>
                  <a:gd name="connsiteY0" fmla="*/ 3880965 h 3880965"/>
                  <a:gd name="connsiteX1" fmla="*/ 2160358 w 2165905"/>
                  <a:gd name="connsiteY1" fmla="*/ 2114987 h 3880965"/>
                  <a:gd name="connsiteX2" fmla="*/ 1430932 w 2165905"/>
                  <a:gd name="connsiteY2" fmla="*/ 1040043 h 3880965"/>
                  <a:gd name="connsiteX3" fmla="*/ 1298309 w 2165905"/>
                  <a:gd name="connsiteY3" fmla="*/ 767817 h 3880965"/>
                  <a:gd name="connsiteX4" fmla="*/ 1141255 w 2165905"/>
                  <a:gd name="connsiteY4" fmla="*/ 656135 h 3880965"/>
                  <a:gd name="connsiteX5" fmla="*/ 823658 w 2165905"/>
                  <a:gd name="connsiteY5" fmla="*/ 205915 h 3880965"/>
                  <a:gd name="connsiteX6" fmla="*/ 460690 w 2165905"/>
                  <a:gd name="connsiteY6" fmla="*/ 0 h 3880965"/>
                  <a:gd name="connsiteX7" fmla="*/ 889970 w 2165905"/>
                  <a:gd name="connsiteY7" fmla="*/ 397869 h 3880965"/>
                  <a:gd name="connsiteX8" fmla="*/ 582843 w 2165905"/>
                  <a:gd name="connsiteY8" fmla="*/ 275716 h 3880965"/>
                  <a:gd name="connsiteX9" fmla="*/ 314107 w 2165905"/>
                  <a:gd name="connsiteY9" fmla="*/ 293167 h 3880965"/>
                  <a:gd name="connsiteX10" fmla="*/ 830639 w 2165905"/>
                  <a:gd name="connsiteY10" fmla="*/ 439750 h 3880965"/>
                  <a:gd name="connsiteX11" fmla="*/ 610764 w 2165905"/>
                  <a:gd name="connsiteY11" fmla="*/ 499081 h 3880965"/>
                  <a:gd name="connsiteX12" fmla="*/ 387399 w 2165905"/>
                  <a:gd name="connsiteY12" fmla="*/ 624724 h 3880965"/>
                  <a:gd name="connsiteX13" fmla="*/ 886480 w 2165905"/>
                  <a:gd name="connsiteY13" fmla="*/ 516532 h 3880965"/>
                  <a:gd name="connsiteX14" fmla="*/ 1026083 w 2165905"/>
                  <a:gd name="connsiteY14" fmla="*/ 725936 h 3880965"/>
                  <a:gd name="connsiteX15" fmla="*/ 1277368 w 2165905"/>
                  <a:gd name="connsiteY15" fmla="*/ 1008632 h 3880965"/>
                  <a:gd name="connsiteX16" fmla="*/ 917890 w 2165905"/>
                  <a:gd name="connsiteY16" fmla="*/ 837619 h 3880965"/>
                  <a:gd name="connsiteX17" fmla="*/ 670095 w 2165905"/>
                  <a:gd name="connsiteY17" fmla="*/ 645665 h 3880965"/>
                  <a:gd name="connsiteX18" fmla="*/ 0 w 2165905"/>
                  <a:gd name="connsiteY18" fmla="*/ 739897 h 3880965"/>
                  <a:gd name="connsiteX19" fmla="*/ 366458 w 2165905"/>
                  <a:gd name="connsiteY19" fmla="*/ 753857 h 3880965"/>
                  <a:gd name="connsiteX20" fmla="*/ 17451 w 2165905"/>
                  <a:gd name="connsiteY20" fmla="*/ 1008632 h 3880965"/>
                  <a:gd name="connsiteX21" fmla="*/ 443240 w 2165905"/>
                  <a:gd name="connsiteY21" fmla="*/ 823658 h 3880965"/>
                  <a:gd name="connsiteX22" fmla="*/ 38391 w 2165905"/>
                  <a:gd name="connsiteY22" fmla="*/ 1357640 h 3880965"/>
                  <a:gd name="connsiteX23" fmla="*/ 614254 w 2165905"/>
                  <a:gd name="connsiteY23" fmla="*/ 750367 h 3880965"/>
                  <a:gd name="connsiteX24" fmla="*/ 757347 w 2165905"/>
                  <a:gd name="connsiteY24" fmla="*/ 889970 h 3880965"/>
                  <a:gd name="connsiteX25" fmla="*/ 621234 w 2165905"/>
                  <a:gd name="connsiteY25" fmla="*/ 1137765 h 3880965"/>
                  <a:gd name="connsiteX26" fmla="*/ 610764 w 2165905"/>
                  <a:gd name="connsiteY26" fmla="*/ 1389051 h 3880965"/>
                  <a:gd name="connsiteX27" fmla="*/ 834129 w 2165905"/>
                  <a:gd name="connsiteY27" fmla="*/ 924871 h 3880965"/>
                  <a:gd name="connsiteX28" fmla="*/ 1148235 w 2165905"/>
                  <a:gd name="connsiteY28" fmla="*/ 1074944 h 3880965"/>
                  <a:gd name="connsiteX29" fmla="*/ 855069 w 2165905"/>
                  <a:gd name="connsiteY29" fmla="*/ 1685707 h 3880965"/>
                  <a:gd name="connsiteX30" fmla="*/ 991182 w 2165905"/>
                  <a:gd name="connsiteY30" fmla="*/ 1661277 h 3880965"/>
                  <a:gd name="connsiteX31" fmla="*/ 607274 w 2165905"/>
                  <a:gd name="connsiteY31" fmla="*/ 2610578 h 3880965"/>
                  <a:gd name="connsiteX32" fmla="*/ 1608926 w 2165905"/>
                  <a:gd name="connsiteY32" fmla="*/ 3880965 h 3880965"/>
                  <a:gd name="connsiteX0" fmla="*/ 1608926 w 2165905"/>
                  <a:gd name="connsiteY0" fmla="*/ 3880965 h 3880965"/>
                  <a:gd name="connsiteX1" fmla="*/ 2160358 w 2165905"/>
                  <a:gd name="connsiteY1" fmla="*/ 2114987 h 3880965"/>
                  <a:gd name="connsiteX2" fmla="*/ 1430932 w 2165905"/>
                  <a:gd name="connsiteY2" fmla="*/ 1040043 h 3880965"/>
                  <a:gd name="connsiteX3" fmla="*/ 1298309 w 2165905"/>
                  <a:gd name="connsiteY3" fmla="*/ 767817 h 3880965"/>
                  <a:gd name="connsiteX4" fmla="*/ 1141255 w 2165905"/>
                  <a:gd name="connsiteY4" fmla="*/ 656135 h 3880965"/>
                  <a:gd name="connsiteX5" fmla="*/ 823658 w 2165905"/>
                  <a:gd name="connsiteY5" fmla="*/ 205915 h 3880965"/>
                  <a:gd name="connsiteX6" fmla="*/ 460690 w 2165905"/>
                  <a:gd name="connsiteY6" fmla="*/ 0 h 3880965"/>
                  <a:gd name="connsiteX7" fmla="*/ 889970 w 2165905"/>
                  <a:gd name="connsiteY7" fmla="*/ 397869 h 3880965"/>
                  <a:gd name="connsiteX8" fmla="*/ 582843 w 2165905"/>
                  <a:gd name="connsiteY8" fmla="*/ 275716 h 3880965"/>
                  <a:gd name="connsiteX9" fmla="*/ 314107 w 2165905"/>
                  <a:gd name="connsiteY9" fmla="*/ 293167 h 3880965"/>
                  <a:gd name="connsiteX10" fmla="*/ 830639 w 2165905"/>
                  <a:gd name="connsiteY10" fmla="*/ 439750 h 3880965"/>
                  <a:gd name="connsiteX11" fmla="*/ 610764 w 2165905"/>
                  <a:gd name="connsiteY11" fmla="*/ 499081 h 3880965"/>
                  <a:gd name="connsiteX12" fmla="*/ 387399 w 2165905"/>
                  <a:gd name="connsiteY12" fmla="*/ 624724 h 3880965"/>
                  <a:gd name="connsiteX13" fmla="*/ 886480 w 2165905"/>
                  <a:gd name="connsiteY13" fmla="*/ 516532 h 3880965"/>
                  <a:gd name="connsiteX14" fmla="*/ 1026083 w 2165905"/>
                  <a:gd name="connsiteY14" fmla="*/ 725936 h 3880965"/>
                  <a:gd name="connsiteX15" fmla="*/ 1277368 w 2165905"/>
                  <a:gd name="connsiteY15" fmla="*/ 1008632 h 3880965"/>
                  <a:gd name="connsiteX16" fmla="*/ 917890 w 2165905"/>
                  <a:gd name="connsiteY16" fmla="*/ 837619 h 3880965"/>
                  <a:gd name="connsiteX17" fmla="*/ 670095 w 2165905"/>
                  <a:gd name="connsiteY17" fmla="*/ 645665 h 3880965"/>
                  <a:gd name="connsiteX18" fmla="*/ 0 w 2165905"/>
                  <a:gd name="connsiteY18" fmla="*/ 739897 h 3880965"/>
                  <a:gd name="connsiteX19" fmla="*/ 366458 w 2165905"/>
                  <a:gd name="connsiteY19" fmla="*/ 753857 h 3880965"/>
                  <a:gd name="connsiteX20" fmla="*/ 17451 w 2165905"/>
                  <a:gd name="connsiteY20" fmla="*/ 1008632 h 3880965"/>
                  <a:gd name="connsiteX21" fmla="*/ 443240 w 2165905"/>
                  <a:gd name="connsiteY21" fmla="*/ 823658 h 3880965"/>
                  <a:gd name="connsiteX22" fmla="*/ 38391 w 2165905"/>
                  <a:gd name="connsiteY22" fmla="*/ 1357640 h 3880965"/>
                  <a:gd name="connsiteX23" fmla="*/ 614254 w 2165905"/>
                  <a:gd name="connsiteY23" fmla="*/ 750367 h 3880965"/>
                  <a:gd name="connsiteX24" fmla="*/ 757347 w 2165905"/>
                  <a:gd name="connsiteY24" fmla="*/ 889970 h 3880965"/>
                  <a:gd name="connsiteX25" fmla="*/ 621234 w 2165905"/>
                  <a:gd name="connsiteY25" fmla="*/ 1137765 h 3880965"/>
                  <a:gd name="connsiteX26" fmla="*/ 610764 w 2165905"/>
                  <a:gd name="connsiteY26" fmla="*/ 1389051 h 3880965"/>
                  <a:gd name="connsiteX27" fmla="*/ 834129 w 2165905"/>
                  <a:gd name="connsiteY27" fmla="*/ 924871 h 3880965"/>
                  <a:gd name="connsiteX28" fmla="*/ 1148235 w 2165905"/>
                  <a:gd name="connsiteY28" fmla="*/ 1074944 h 3880965"/>
                  <a:gd name="connsiteX29" fmla="*/ 855069 w 2165905"/>
                  <a:gd name="connsiteY29" fmla="*/ 1685707 h 3880965"/>
                  <a:gd name="connsiteX30" fmla="*/ 991182 w 2165905"/>
                  <a:gd name="connsiteY30" fmla="*/ 1661277 h 3880965"/>
                  <a:gd name="connsiteX31" fmla="*/ 607274 w 2165905"/>
                  <a:gd name="connsiteY31" fmla="*/ 2610578 h 3880965"/>
                  <a:gd name="connsiteX32" fmla="*/ 1608926 w 2165905"/>
                  <a:gd name="connsiteY32" fmla="*/ 3880965 h 3880965"/>
                  <a:gd name="connsiteX0" fmla="*/ 1608926 w 2165905"/>
                  <a:gd name="connsiteY0" fmla="*/ 3880965 h 3880965"/>
                  <a:gd name="connsiteX1" fmla="*/ 2160358 w 2165905"/>
                  <a:gd name="connsiteY1" fmla="*/ 2114987 h 3880965"/>
                  <a:gd name="connsiteX2" fmla="*/ 1430932 w 2165905"/>
                  <a:gd name="connsiteY2" fmla="*/ 1040043 h 3880965"/>
                  <a:gd name="connsiteX3" fmla="*/ 1298309 w 2165905"/>
                  <a:gd name="connsiteY3" fmla="*/ 767817 h 3880965"/>
                  <a:gd name="connsiteX4" fmla="*/ 1141255 w 2165905"/>
                  <a:gd name="connsiteY4" fmla="*/ 656135 h 3880965"/>
                  <a:gd name="connsiteX5" fmla="*/ 823658 w 2165905"/>
                  <a:gd name="connsiteY5" fmla="*/ 205915 h 3880965"/>
                  <a:gd name="connsiteX6" fmla="*/ 460690 w 2165905"/>
                  <a:gd name="connsiteY6" fmla="*/ 0 h 3880965"/>
                  <a:gd name="connsiteX7" fmla="*/ 889970 w 2165905"/>
                  <a:gd name="connsiteY7" fmla="*/ 397869 h 3880965"/>
                  <a:gd name="connsiteX8" fmla="*/ 582843 w 2165905"/>
                  <a:gd name="connsiteY8" fmla="*/ 275716 h 3880965"/>
                  <a:gd name="connsiteX9" fmla="*/ 314107 w 2165905"/>
                  <a:gd name="connsiteY9" fmla="*/ 293167 h 3880965"/>
                  <a:gd name="connsiteX10" fmla="*/ 830639 w 2165905"/>
                  <a:gd name="connsiteY10" fmla="*/ 439750 h 3880965"/>
                  <a:gd name="connsiteX11" fmla="*/ 610764 w 2165905"/>
                  <a:gd name="connsiteY11" fmla="*/ 499081 h 3880965"/>
                  <a:gd name="connsiteX12" fmla="*/ 387399 w 2165905"/>
                  <a:gd name="connsiteY12" fmla="*/ 624724 h 3880965"/>
                  <a:gd name="connsiteX13" fmla="*/ 886480 w 2165905"/>
                  <a:gd name="connsiteY13" fmla="*/ 516532 h 3880965"/>
                  <a:gd name="connsiteX14" fmla="*/ 1026083 w 2165905"/>
                  <a:gd name="connsiteY14" fmla="*/ 725936 h 3880965"/>
                  <a:gd name="connsiteX15" fmla="*/ 1277368 w 2165905"/>
                  <a:gd name="connsiteY15" fmla="*/ 1008632 h 3880965"/>
                  <a:gd name="connsiteX16" fmla="*/ 917890 w 2165905"/>
                  <a:gd name="connsiteY16" fmla="*/ 837619 h 3880965"/>
                  <a:gd name="connsiteX17" fmla="*/ 670095 w 2165905"/>
                  <a:gd name="connsiteY17" fmla="*/ 645665 h 3880965"/>
                  <a:gd name="connsiteX18" fmla="*/ 0 w 2165905"/>
                  <a:gd name="connsiteY18" fmla="*/ 739897 h 3880965"/>
                  <a:gd name="connsiteX19" fmla="*/ 366458 w 2165905"/>
                  <a:gd name="connsiteY19" fmla="*/ 753857 h 3880965"/>
                  <a:gd name="connsiteX20" fmla="*/ 17451 w 2165905"/>
                  <a:gd name="connsiteY20" fmla="*/ 1008632 h 3880965"/>
                  <a:gd name="connsiteX21" fmla="*/ 443240 w 2165905"/>
                  <a:gd name="connsiteY21" fmla="*/ 823658 h 3880965"/>
                  <a:gd name="connsiteX22" fmla="*/ 38391 w 2165905"/>
                  <a:gd name="connsiteY22" fmla="*/ 1357640 h 3880965"/>
                  <a:gd name="connsiteX23" fmla="*/ 614254 w 2165905"/>
                  <a:gd name="connsiteY23" fmla="*/ 750367 h 3880965"/>
                  <a:gd name="connsiteX24" fmla="*/ 757347 w 2165905"/>
                  <a:gd name="connsiteY24" fmla="*/ 889970 h 3880965"/>
                  <a:gd name="connsiteX25" fmla="*/ 621234 w 2165905"/>
                  <a:gd name="connsiteY25" fmla="*/ 1137765 h 3880965"/>
                  <a:gd name="connsiteX26" fmla="*/ 610764 w 2165905"/>
                  <a:gd name="connsiteY26" fmla="*/ 1389051 h 3880965"/>
                  <a:gd name="connsiteX27" fmla="*/ 834129 w 2165905"/>
                  <a:gd name="connsiteY27" fmla="*/ 924871 h 3880965"/>
                  <a:gd name="connsiteX28" fmla="*/ 1148235 w 2165905"/>
                  <a:gd name="connsiteY28" fmla="*/ 1074944 h 3880965"/>
                  <a:gd name="connsiteX29" fmla="*/ 855069 w 2165905"/>
                  <a:gd name="connsiteY29" fmla="*/ 1685707 h 3880965"/>
                  <a:gd name="connsiteX30" fmla="*/ 991182 w 2165905"/>
                  <a:gd name="connsiteY30" fmla="*/ 1661277 h 3880965"/>
                  <a:gd name="connsiteX31" fmla="*/ 607274 w 2165905"/>
                  <a:gd name="connsiteY31" fmla="*/ 2610578 h 3880965"/>
                  <a:gd name="connsiteX32" fmla="*/ 1608926 w 2165905"/>
                  <a:gd name="connsiteY32" fmla="*/ 3880965 h 3880965"/>
                  <a:gd name="connsiteX0" fmla="*/ 1608926 w 2165905"/>
                  <a:gd name="connsiteY0" fmla="*/ 3880965 h 3880965"/>
                  <a:gd name="connsiteX1" fmla="*/ 2160358 w 2165905"/>
                  <a:gd name="connsiteY1" fmla="*/ 2114987 h 3880965"/>
                  <a:gd name="connsiteX2" fmla="*/ 1430932 w 2165905"/>
                  <a:gd name="connsiteY2" fmla="*/ 1040043 h 3880965"/>
                  <a:gd name="connsiteX3" fmla="*/ 1298309 w 2165905"/>
                  <a:gd name="connsiteY3" fmla="*/ 767817 h 3880965"/>
                  <a:gd name="connsiteX4" fmla="*/ 1141255 w 2165905"/>
                  <a:gd name="connsiteY4" fmla="*/ 656135 h 3880965"/>
                  <a:gd name="connsiteX5" fmla="*/ 823658 w 2165905"/>
                  <a:gd name="connsiteY5" fmla="*/ 205915 h 3880965"/>
                  <a:gd name="connsiteX6" fmla="*/ 460690 w 2165905"/>
                  <a:gd name="connsiteY6" fmla="*/ 0 h 3880965"/>
                  <a:gd name="connsiteX7" fmla="*/ 889970 w 2165905"/>
                  <a:gd name="connsiteY7" fmla="*/ 397869 h 3880965"/>
                  <a:gd name="connsiteX8" fmla="*/ 582843 w 2165905"/>
                  <a:gd name="connsiteY8" fmla="*/ 275716 h 3880965"/>
                  <a:gd name="connsiteX9" fmla="*/ 314107 w 2165905"/>
                  <a:gd name="connsiteY9" fmla="*/ 293167 h 3880965"/>
                  <a:gd name="connsiteX10" fmla="*/ 830639 w 2165905"/>
                  <a:gd name="connsiteY10" fmla="*/ 439750 h 3880965"/>
                  <a:gd name="connsiteX11" fmla="*/ 610764 w 2165905"/>
                  <a:gd name="connsiteY11" fmla="*/ 499081 h 3880965"/>
                  <a:gd name="connsiteX12" fmla="*/ 387399 w 2165905"/>
                  <a:gd name="connsiteY12" fmla="*/ 624724 h 3880965"/>
                  <a:gd name="connsiteX13" fmla="*/ 886480 w 2165905"/>
                  <a:gd name="connsiteY13" fmla="*/ 516532 h 3880965"/>
                  <a:gd name="connsiteX14" fmla="*/ 1026083 w 2165905"/>
                  <a:gd name="connsiteY14" fmla="*/ 725936 h 3880965"/>
                  <a:gd name="connsiteX15" fmla="*/ 1277368 w 2165905"/>
                  <a:gd name="connsiteY15" fmla="*/ 1008632 h 3880965"/>
                  <a:gd name="connsiteX16" fmla="*/ 917890 w 2165905"/>
                  <a:gd name="connsiteY16" fmla="*/ 837619 h 3880965"/>
                  <a:gd name="connsiteX17" fmla="*/ 670095 w 2165905"/>
                  <a:gd name="connsiteY17" fmla="*/ 645665 h 3880965"/>
                  <a:gd name="connsiteX18" fmla="*/ 0 w 2165905"/>
                  <a:gd name="connsiteY18" fmla="*/ 739897 h 3880965"/>
                  <a:gd name="connsiteX19" fmla="*/ 366458 w 2165905"/>
                  <a:gd name="connsiteY19" fmla="*/ 753857 h 3880965"/>
                  <a:gd name="connsiteX20" fmla="*/ 17451 w 2165905"/>
                  <a:gd name="connsiteY20" fmla="*/ 1008632 h 3880965"/>
                  <a:gd name="connsiteX21" fmla="*/ 443240 w 2165905"/>
                  <a:gd name="connsiteY21" fmla="*/ 823658 h 3880965"/>
                  <a:gd name="connsiteX22" fmla="*/ 38391 w 2165905"/>
                  <a:gd name="connsiteY22" fmla="*/ 1357640 h 3880965"/>
                  <a:gd name="connsiteX23" fmla="*/ 614254 w 2165905"/>
                  <a:gd name="connsiteY23" fmla="*/ 750367 h 3880965"/>
                  <a:gd name="connsiteX24" fmla="*/ 757347 w 2165905"/>
                  <a:gd name="connsiteY24" fmla="*/ 889970 h 3880965"/>
                  <a:gd name="connsiteX25" fmla="*/ 621234 w 2165905"/>
                  <a:gd name="connsiteY25" fmla="*/ 1137765 h 3880965"/>
                  <a:gd name="connsiteX26" fmla="*/ 610764 w 2165905"/>
                  <a:gd name="connsiteY26" fmla="*/ 1389051 h 3880965"/>
                  <a:gd name="connsiteX27" fmla="*/ 834129 w 2165905"/>
                  <a:gd name="connsiteY27" fmla="*/ 924871 h 3880965"/>
                  <a:gd name="connsiteX28" fmla="*/ 1148235 w 2165905"/>
                  <a:gd name="connsiteY28" fmla="*/ 1074944 h 3880965"/>
                  <a:gd name="connsiteX29" fmla="*/ 855069 w 2165905"/>
                  <a:gd name="connsiteY29" fmla="*/ 1685707 h 3880965"/>
                  <a:gd name="connsiteX30" fmla="*/ 991182 w 2165905"/>
                  <a:gd name="connsiteY30" fmla="*/ 1671747 h 3880965"/>
                  <a:gd name="connsiteX31" fmla="*/ 607274 w 2165905"/>
                  <a:gd name="connsiteY31" fmla="*/ 2610578 h 3880965"/>
                  <a:gd name="connsiteX32" fmla="*/ 1608926 w 2165905"/>
                  <a:gd name="connsiteY32" fmla="*/ 3880965 h 3880965"/>
                  <a:gd name="connsiteX0" fmla="*/ 1608926 w 2165905"/>
                  <a:gd name="connsiteY0" fmla="*/ 3880965 h 3880965"/>
                  <a:gd name="connsiteX1" fmla="*/ 2160358 w 2165905"/>
                  <a:gd name="connsiteY1" fmla="*/ 2114987 h 3880965"/>
                  <a:gd name="connsiteX2" fmla="*/ 1430932 w 2165905"/>
                  <a:gd name="connsiteY2" fmla="*/ 1040043 h 3880965"/>
                  <a:gd name="connsiteX3" fmla="*/ 1298309 w 2165905"/>
                  <a:gd name="connsiteY3" fmla="*/ 767817 h 3880965"/>
                  <a:gd name="connsiteX4" fmla="*/ 1141255 w 2165905"/>
                  <a:gd name="connsiteY4" fmla="*/ 656135 h 3880965"/>
                  <a:gd name="connsiteX5" fmla="*/ 823658 w 2165905"/>
                  <a:gd name="connsiteY5" fmla="*/ 205915 h 3880965"/>
                  <a:gd name="connsiteX6" fmla="*/ 460690 w 2165905"/>
                  <a:gd name="connsiteY6" fmla="*/ 0 h 3880965"/>
                  <a:gd name="connsiteX7" fmla="*/ 889970 w 2165905"/>
                  <a:gd name="connsiteY7" fmla="*/ 397869 h 3880965"/>
                  <a:gd name="connsiteX8" fmla="*/ 582843 w 2165905"/>
                  <a:gd name="connsiteY8" fmla="*/ 275716 h 3880965"/>
                  <a:gd name="connsiteX9" fmla="*/ 314107 w 2165905"/>
                  <a:gd name="connsiteY9" fmla="*/ 293167 h 3880965"/>
                  <a:gd name="connsiteX10" fmla="*/ 830639 w 2165905"/>
                  <a:gd name="connsiteY10" fmla="*/ 439750 h 3880965"/>
                  <a:gd name="connsiteX11" fmla="*/ 610764 w 2165905"/>
                  <a:gd name="connsiteY11" fmla="*/ 499081 h 3880965"/>
                  <a:gd name="connsiteX12" fmla="*/ 387399 w 2165905"/>
                  <a:gd name="connsiteY12" fmla="*/ 624724 h 3880965"/>
                  <a:gd name="connsiteX13" fmla="*/ 886480 w 2165905"/>
                  <a:gd name="connsiteY13" fmla="*/ 516532 h 3880965"/>
                  <a:gd name="connsiteX14" fmla="*/ 1026083 w 2165905"/>
                  <a:gd name="connsiteY14" fmla="*/ 725936 h 3880965"/>
                  <a:gd name="connsiteX15" fmla="*/ 1277368 w 2165905"/>
                  <a:gd name="connsiteY15" fmla="*/ 1008632 h 3880965"/>
                  <a:gd name="connsiteX16" fmla="*/ 917890 w 2165905"/>
                  <a:gd name="connsiteY16" fmla="*/ 837619 h 3880965"/>
                  <a:gd name="connsiteX17" fmla="*/ 670095 w 2165905"/>
                  <a:gd name="connsiteY17" fmla="*/ 645665 h 3880965"/>
                  <a:gd name="connsiteX18" fmla="*/ 0 w 2165905"/>
                  <a:gd name="connsiteY18" fmla="*/ 739897 h 3880965"/>
                  <a:gd name="connsiteX19" fmla="*/ 366458 w 2165905"/>
                  <a:gd name="connsiteY19" fmla="*/ 753857 h 3880965"/>
                  <a:gd name="connsiteX20" fmla="*/ 17451 w 2165905"/>
                  <a:gd name="connsiteY20" fmla="*/ 1008632 h 3880965"/>
                  <a:gd name="connsiteX21" fmla="*/ 443240 w 2165905"/>
                  <a:gd name="connsiteY21" fmla="*/ 823658 h 3880965"/>
                  <a:gd name="connsiteX22" fmla="*/ 38391 w 2165905"/>
                  <a:gd name="connsiteY22" fmla="*/ 1357640 h 3880965"/>
                  <a:gd name="connsiteX23" fmla="*/ 614254 w 2165905"/>
                  <a:gd name="connsiteY23" fmla="*/ 750367 h 3880965"/>
                  <a:gd name="connsiteX24" fmla="*/ 757347 w 2165905"/>
                  <a:gd name="connsiteY24" fmla="*/ 889970 h 3880965"/>
                  <a:gd name="connsiteX25" fmla="*/ 621234 w 2165905"/>
                  <a:gd name="connsiteY25" fmla="*/ 1137765 h 3880965"/>
                  <a:gd name="connsiteX26" fmla="*/ 610764 w 2165905"/>
                  <a:gd name="connsiteY26" fmla="*/ 1389051 h 3880965"/>
                  <a:gd name="connsiteX27" fmla="*/ 834129 w 2165905"/>
                  <a:gd name="connsiteY27" fmla="*/ 924871 h 3880965"/>
                  <a:gd name="connsiteX28" fmla="*/ 1148235 w 2165905"/>
                  <a:gd name="connsiteY28" fmla="*/ 1074944 h 3880965"/>
                  <a:gd name="connsiteX29" fmla="*/ 855069 w 2165905"/>
                  <a:gd name="connsiteY29" fmla="*/ 1685707 h 3880965"/>
                  <a:gd name="connsiteX30" fmla="*/ 991182 w 2165905"/>
                  <a:gd name="connsiteY30" fmla="*/ 1671747 h 3880965"/>
                  <a:gd name="connsiteX31" fmla="*/ 607274 w 2165905"/>
                  <a:gd name="connsiteY31" fmla="*/ 2610578 h 3880965"/>
                  <a:gd name="connsiteX32" fmla="*/ 1608926 w 2165905"/>
                  <a:gd name="connsiteY32" fmla="*/ 3880965 h 3880965"/>
                  <a:gd name="connsiteX0" fmla="*/ 1608926 w 2165905"/>
                  <a:gd name="connsiteY0" fmla="*/ 3880965 h 3880965"/>
                  <a:gd name="connsiteX1" fmla="*/ 2160358 w 2165905"/>
                  <a:gd name="connsiteY1" fmla="*/ 2114987 h 3880965"/>
                  <a:gd name="connsiteX2" fmla="*/ 1430932 w 2165905"/>
                  <a:gd name="connsiteY2" fmla="*/ 1040043 h 3880965"/>
                  <a:gd name="connsiteX3" fmla="*/ 1298309 w 2165905"/>
                  <a:gd name="connsiteY3" fmla="*/ 767817 h 3880965"/>
                  <a:gd name="connsiteX4" fmla="*/ 1141255 w 2165905"/>
                  <a:gd name="connsiteY4" fmla="*/ 656135 h 3880965"/>
                  <a:gd name="connsiteX5" fmla="*/ 823658 w 2165905"/>
                  <a:gd name="connsiteY5" fmla="*/ 205915 h 3880965"/>
                  <a:gd name="connsiteX6" fmla="*/ 460690 w 2165905"/>
                  <a:gd name="connsiteY6" fmla="*/ 0 h 3880965"/>
                  <a:gd name="connsiteX7" fmla="*/ 889970 w 2165905"/>
                  <a:gd name="connsiteY7" fmla="*/ 397869 h 3880965"/>
                  <a:gd name="connsiteX8" fmla="*/ 582843 w 2165905"/>
                  <a:gd name="connsiteY8" fmla="*/ 275716 h 3880965"/>
                  <a:gd name="connsiteX9" fmla="*/ 314107 w 2165905"/>
                  <a:gd name="connsiteY9" fmla="*/ 293167 h 3880965"/>
                  <a:gd name="connsiteX10" fmla="*/ 830639 w 2165905"/>
                  <a:gd name="connsiteY10" fmla="*/ 439750 h 3880965"/>
                  <a:gd name="connsiteX11" fmla="*/ 610764 w 2165905"/>
                  <a:gd name="connsiteY11" fmla="*/ 499081 h 3880965"/>
                  <a:gd name="connsiteX12" fmla="*/ 387399 w 2165905"/>
                  <a:gd name="connsiteY12" fmla="*/ 624724 h 3880965"/>
                  <a:gd name="connsiteX13" fmla="*/ 886480 w 2165905"/>
                  <a:gd name="connsiteY13" fmla="*/ 516532 h 3880965"/>
                  <a:gd name="connsiteX14" fmla="*/ 1026083 w 2165905"/>
                  <a:gd name="connsiteY14" fmla="*/ 725936 h 3880965"/>
                  <a:gd name="connsiteX15" fmla="*/ 1277368 w 2165905"/>
                  <a:gd name="connsiteY15" fmla="*/ 1008632 h 3880965"/>
                  <a:gd name="connsiteX16" fmla="*/ 917890 w 2165905"/>
                  <a:gd name="connsiteY16" fmla="*/ 837619 h 3880965"/>
                  <a:gd name="connsiteX17" fmla="*/ 670095 w 2165905"/>
                  <a:gd name="connsiteY17" fmla="*/ 645665 h 3880965"/>
                  <a:gd name="connsiteX18" fmla="*/ 0 w 2165905"/>
                  <a:gd name="connsiteY18" fmla="*/ 739897 h 3880965"/>
                  <a:gd name="connsiteX19" fmla="*/ 366458 w 2165905"/>
                  <a:gd name="connsiteY19" fmla="*/ 753857 h 3880965"/>
                  <a:gd name="connsiteX20" fmla="*/ 17451 w 2165905"/>
                  <a:gd name="connsiteY20" fmla="*/ 1008632 h 3880965"/>
                  <a:gd name="connsiteX21" fmla="*/ 443240 w 2165905"/>
                  <a:gd name="connsiteY21" fmla="*/ 823658 h 3880965"/>
                  <a:gd name="connsiteX22" fmla="*/ 38391 w 2165905"/>
                  <a:gd name="connsiteY22" fmla="*/ 1357640 h 3880965"/>
                  <a:gd name="connsiteX23" fmla="*/ 614254 w 2165905"/>
                  <a:gd name="connsiteY23" fmla="*/ 750367 h 3880965"/>
                  <a:gd name="connsiteX24" fmla="*/ 757347 w 2165905"/>
                  <a:gd name="connsiteY24" fmla="*/ 889970 h 3880965"/>
                  <a:gd name="connsiteX25" fmla="*/ 621234 w 2165905"/>
                  <a:gd name="connsiteY25" fmla="*/ 1137765 h 3880965"/>
                  <a:gd name="connsiteX26" fmla="*/ 610764 w 2165905"/>
                  <a:gd name="connsiteY26" fmla="*/ 1389051 h 3880965"/>
                  <a:gd name="connsiteX27" fmla="*/ 834129 w 2165905"/>
                  <a:gd name="connsiteY27" fmla="*/ 924871 h 3880965"/>
                  <a:gd name="connsiteX28" fmla="*/ 1148235 w 2165905"/>
                  <a:gd name="connsiteY28" fmla="*/ 1074944 h 3880965"/>
                  <a:gd name="connsiteX29" fmla="*/ 855069 w 2165905"/>
                  <a:gd name="connsiteY29" fmla="*/ 1685707 h 3880965"/>
                  <a:gd name="connsiteX30" fmla="*/ 991182 w 2165905"/>
                  <a:gd name="connsiteY30" fmla="*/ 1671747 h 3880965"/>
                  <a:gd name="connsiteX31" fmla="*/ 607274 w 2165905"/>
                  <a:gd name="connsiteY31" fmla="*/ 2610578 h 3880965"/>
                  <a:gd name="connsiteX32" fmla="*/ 1608926 w 2165905"/>
                  <a:gd name="connsiteY32" fmla="*/ 3880965 h 3880965"/>
                  <a:gd name="connsiteX0" fmla="*/ 1608926 w 2165905"/>
                  <a:gd name="connsiteY0" fmla="*/ 3880965 h 3880965"/>
                  <a:gd name="connsiteX1" fmla="*/ 2160358 w 2165905"/>
                  <a:gd name="connsiteY1" fmla="*/ 2114987 h 3880965"/>
                  <a:gd name="connsiteX2" fmla="*/ 1430932 w 2165905"/>
                  <a:gd name="connsiteY2" fmla="*/ 1040043 h 3880965"/>
                  <a:gd name="connsiteX3" fmla="*/ 1298309 w 2165905"/>
                  <a:gd name="connsiteY3" fmla="*/ 767817 h 3880965"/>
                  <a:gd name="connsiteX4" fmla="*/ 1141255 w 2165905"/>
                  <a:gd name="connsiteY4" fmla="*/ 656135 h 3880965"/>
                  <a:gd name="connsiteX5" fmla="*/ 823658 w 2165905"/>
                  <a:gd name="connsiteY5" fmla="*/ 205915 h 3880965"/>
                  <a:gd name="connsiteX6" fmla="*/ 460690 w 2165905"/>
                  <a:gd name="connsiteY6" fmla="*/ 0 h 3880965"/>
                  <a:gd name="connsiteX7" fmla="*/ 889970 w 2165905"/>
                  <a:gd name="connsiteY7" fmla="*/ 397869 h 3880965"/>
                  <a:gd name="connsiteX8" fmla="*/ 582843 w 2165905"/>
                  <a:gd name="connsiteY8" fmla="*/ 275716 h 3880965"/>
                  <a:gd name="connsiteX9" fmla="*/ 314107 w 2165905"/>
                  <a:gd name="connsiteY9" fmla="*/ 293167 h 3880965"/>
                  <a:gd name="connsiteX10" fmla="*/ 830639 w 2165905"/>
                  <a:gd name="connsiteY10" fmla="*/ 439750 h 3880965"/>
                  <a:gd name="connsiteX11" fmla="*/ 610764 w 2165905"/>
                  <a:gd name="connsiteY11" fmla="*/ 499081 h 3880965"/>
                  <a:gd name="connsiteX12" fmla="*/ 387399 w 2165905"/>
                  <a:gd name="connsiteY12" fmla="*/ 624724 h 3880965"/>
                  <a:gd name="connsiteX13" fmla="*/ 886480 w 2165905"/>
                  <a:gd name="connsiteY13" fmla="*/ 516532 h 3880965"/>
                  <a:gd name="connsiteX14" fmla="*/ 1026083 w 2165905"/>
                  <a:gd name="connsiteY14" fmla="*/ 725936 h 3880965"/>
                  <a:gd name="connsiteX15" fmla="*/ 1277368 w 2165905"/>
                  <a:gd name="connsiteY15" fmla="*/ 1008632 h 3880965"/>
                  <a:gd name="connsiteX16" fmla="*/ 917890 w 2165905"/>
                  <a:gd name="connsiteY16" fmla="*/ 837619 h 3880965"/>
                  <a:gd name="connsiteX17" fmla="*/ 670095 w 2165905"/>
                  <a:gd name="connsiteY17" fmla="*/ 645665 h 3880965"/>
                  <a:gd name="connsiteX18" fmla="*/ 0 w 2165905"/>
                  <a:gd name="connsiteY18" fmla="*/ 739897 h 3880965"/>
                  <a:gd name="connsiteX19" fmla="*/ 366458 w 2165905"/>
                  <a:gd name="connsiteY19" fmla="*/ 753857 h 3880965"/>
                  <a:gd name="connsiteX20" fmla="*/ 17451 w 2165905"/>
                  <a:gd name="connsiteY20" fmla="*/ 1008632 h 3880965"/>
                  <a:gd name="connsiteX21" fmla="*/ 443240 w 2165905"/>
                  <a:gd name="connsiteY21" fmla="*/ 823658 h 3880965"/>
                  <a:gd name="connsiteX22" fmla="*/ 38391 w 2165905"/>
                  <a:gd name="connsiteY22" fmla="*/ 1357640 h 3880965"/>
                  <a:gd name="connsiteX23" fmla="*/ 614254 w 2165905"/>
                  <a:gd name="connsiteY23" fmla="*/ 750367 h 3880965"/>
                  <a:gd name="connsiteX24" fmla="*/ 757347 w 2165905"/>
                  <a:gd name="connsiteY24" fmla="*/ 889970 h 3880965"/>
                  <a:gd name="connsiteX25" fmla="*/ 621234 w 2165905"/>
                  <a:gd name="connsiteY25" fmla="*/ 1137765 h 3880965"/>
                  <a:gd name="connsiteX26" fmla="*/ 610764 w 2165905"/>
                  <a:gd name="connsiteY26" fmla="*/ 1389051 h 3880965"/>
                  <a:gd name="connsiteX27" fmla="*/ 834129 w 2165905"/>
                  <a:gd name="connsiteY27" fmla="*/ 924871 h 3880965"/>
                  <a:gd name="connsiteX28" fmla="*/ 1162196 w 2165905"/>
                  <a:gd name="connsiteY28" fmla="*/ 1095884 h 3880965"/>
                  <a:gd name="connsiteX29" fmla="*/ 855069 w 2165905"/>
                  <a:gd name="connsiteY29" fmla="*/ 1685707 h 3880965"/>
                  <a:gd name="connsiteX30" fmla="*/ 991182 w 2165905"/>
                  <a:gd name="connsiteY30" fmla="*/ 1671747 h 3880965"/>
                  <a:gd name="connsiteX31" fmla="*/ 607274 w 2165905"/>
                  <a:gd name="connsiteY31" fmla="*/ 2610578 h 3880965"/>
                  <a:gd name="connsiteX32" fmla="*/ 1608926 w 2165905"/>
                  <a:gd name="connsiteY32" fmla="*/ 3880965 h 3880965"/>
                  <a:gd name="connsiteX0" fmla="*/ 1608926 w 2165905"/>
                  <a:gd name="connsiteY0" fmla="*/ 3880965 h 3880965"/>
                  <a:gd name="connsiteX1" fmla="*/ 2160358 w 2165905"/>
                  <a:gd name="connsiteY1" fmla="*/ 2114987 h 3880965"/>
                  <a:gd name="connsiteX2" fmla="*/ 1430932 w 2165905"/>
                  <a:gd name="connsiteY2" fmla="*/ 1040043 h 3880965"/>
                  <a:gd name="connsiteX3" fmla="*/ 1298309 w 2165905"/>
                  <a:gd name="connsiteY3" fmla="*/ 767817 h 3880965"/>
                  <a:gd name="connsiteX4" fmla="*/ 1141255 w 2165905"/>
                  <a:gd name="connsiteY4" fmla="*/ 656135 h 3880965"/>
                  <a:gd name="connsiteX5" fmla="*/ 823658 w 2165905"/>
                  <a:gd name="connsiteY5" fmla="*/ 205915 h 3880965"/>
                  <a:gd name="connsiteX6" fmla="*/ 460690 w 2165905"/>
                  <a:gd name="connsiteY6" fmla="*/ 0 h 3880965"/>
                  <a:gd name="connsiteX7" fmla="*/ 889970 w 2165905"/>
                  <a:gd name="connsiteY7" fmla="*/ 397869 h 3880965"/>
                  <a:gd name="connsiteX8" fmla="*/ 582843 w 2165905"/>
                  <a:gd name="connsiteY8" fmla="*/ 275716 h 3880965"/>
                  <a:gd name="connsiteX9" fmla="*/ 314107 w 2165905"/>
                  <a:gd name="connsiteY9" fmla="*/ 293167 h 3880965"/>
                  <a:gd name="connsiteX10" fmla="*/ 830639 w 2165905"/>
                  <a:gd name="connsiteY10" fmla="*/ 439750 h 3880965"/>
                  <a:gd name="connsiteX11" fmla="*/ 610764 w 2165905"/>
                  <a:gd name="connsiteY11" fmla="*/ 499081 h 3880965"/>
                  <a:gd name="connsiteX12" fmla="*/ 387399 w 2165905"/>
                  <a:gd name="connsiteY12" fmla="*/ 624724 h 3880965"/>
                  <a:gd name="connsiteX13" fmla="*/ 886480 w 2165905"/>
                  <a:gd name="connsiteY13" fmla="*/ 516532 h 3880965"/>
                  <a:gd name="connsiteX14" fmla="*/ 1026083 w 2165905"/>
                  <a:gd name="connsiteY14" fmla="*/ 725936 h 3880965"/>
                  <a:gd name="connsiteX15" fmla="*/ 1277368 w 2165905"/>
                  <a:gd name="connsiteY15" fmla="*/ 1008632 h 3880965"/>
                  <a:gd name="connsiteX16" fmla="*/ 917890 w 2165905"/>
                  <a:gd name="connsiteY16" fmla="*/ 837619 h 3880965"/>
                  <a:gd name="connsiteX17" fmla="*/ 670095 w 2165905"/>
                  <a:gd name="connsiteY17" fmla="*/ 645665 h 3880965"/>
                  <a:gd name="connsiteX18" fmla="*/ 0 w 2165905"/>
                  <a:gd name="connsiteY18" fmla="*/ 739897 h 3880965"/>
                  <a:gd name="connsiteX19" fmla="*/ 366458 w 2165905"/>
                  <a:gd name="connsiteY19" fmla="*/ 753857 h 3880965"/>
                  <a:gd name="connsiteX20" fmla="*/ 17451 w 2165905"/>
                  <a:gd name="connsiteY20" fmla="*/ 1008632 h 3880965"/>
                  <a:gd name="connsiteX21" fmla="*/ 443240 w 2165905"/>
                  <a:gd name="connsiteY21" fmla="*/ 823658 h 3880965"/>
                  <a:gd name="connsiteX22" fmla="*/ 38391 w 2165905"/>
                  <a:gd name="connsiteY22" fmla="*/ 1357640 h 3880965"/>
                  <a:gd name="connsiteX23" fmla="*/ 614254 w 2165905"/>
                  <a:gd name="connsiteY23" fmla="*/ 750367 h 3880965"/>
                  <a:gd name="connsiteX24" fmla="*/ 757347 w 2165905"/>
                  <a:gd name="connsiteY24" fmla="*/ 889970 h 3880965"/>
                  <a:gd name="connsiteX25" fmla="*/ 621234 w 2165905"/>
                  <a:gd name="connsiteY25" fmla="*/ 1137765 h 3880965"/>
                  <a:gd name="connsiteX26" fmla="*/ 610764 w 2165905"/>
                  <a:gd name="connsiteY26" fmla="*/ 1389051 h 3880965"/>
                  <a:gd name="connsiteX27" fmla="*/ 834129 w 2165905"/>
                  <a:gd name="connsiteY27" fmla="*/ 924871 h 3880965"/>
                  <a:gd name="connsiteX28" fmla="*/ 1162196 w 2165905"/>
                  <a:gd name="connsiteY28" fmla="*/ 1095884 h 3880965"/>
                  <a:gd name="connsiteX29" fmla="*/ 855069 w 2165905"/>
                  <a:gd name="connsiteY29" fmla="*/ 1685707 h 3880965"/>
                  <a:gd name="connsiteX30" fmla="*/ 991182 w 2165905"/>
                  <a:gd name="connsiteY30" fmla="*/ 1671747 h 3880965"/>
                  <a:gd name="connsiteX31" fmla="*/ 607274 w 2165905"/>
                  <a:gd name="connsiteY31" fmla="*/ 2610578 h 3880965"/>
                  <a:gd name="connsiteX32" fmla="*/ 1608926 w 2165905"/>
                  <a:gd name="connsiteY32" fmla="*/ 3880965 h 3880965"/>
                  <a:gd name="connsiteX0" fmla="*/ 1608926 w 2165905"/>
                  <a:gd name="connsiteY0" fmla="*/ 3880965 h 3880965"/>
                  <a:gd name="connsiteX1" fmla="*/ 2160358 w 2165905"/>
                  <a:gd name="connsiteY1" fmla="*/ 2114987 h 3880965"/>
                  <a:gd name="connsiteX2" fmla="*/ 1430932 w 2165905"/>
                  <a:gd name="connsiteY2" fmla="*/ 1040043 h 3880965"/>
                  <a:gd name="connsiteX3" fmla="*/ 1298309 w 2165905"/>
                  <a:gd name="connsiteY3" fmla="*/ 767817 h 3880965"/>
                  <a:gd name="connsiteX4" fmla="*/ 1141255 w 2165905"/>
                  <a:gd name="connsiteY4" fmla="*/ 656135 h 3880965"/>
                  <a:gd name="connsiteX5" fmla="*/ 823658 w 2165905"/>
                  <a:gd name="connsiteY5" fmla="*/ 205915 h 3880965"/>
                  <a:gd name="connsiteX6" fmla="*/ 460690 w 2165905"/>
                  <a:gd name="connsiteY6" fmla="*/ 0 h 3880965"/>
                  <a:gd name="connsiteX7" fmla="*/ 889970 w 2165905"/>
                  <a:gd name="connsiteY7" fmla="*/ 397869 h 3880965"/>
                  <a:gd name="connsiteX8" fmla="*/ 582843 w 2165905"/>
                  <a:gd name="connsiteY8" fmla="*/ 275716 h 3880965"/>
                  <a:gd name="connsiteX9" fmla="*/ 314107 w 2165905"/>
                  <a:gd name="connsiteY9" fmla="*/ 293167 h 3880965"/>
                  <a:gd name="connsiteX10" fmla="*/ 830639 w 2165905"/>
                  <a:gd name="connsiteY10" fmla="*/ 439750 h 3880965"/>
                  <a:gd name="connsiteX11" fmla="*/ 610764 w 2165905"/>
                  <a:gd name="connsiteY11" fmla="*/ 499081 h 3880965"/>
                  <a:gd name="connsiteX12" fmla="*/ 387399 w 2165905"/>
                  <a:gd name="connsiteY12" fmla="*/ 624724 h 3880965"/>
                  <a:gd name="connsiteX13" fmla="*/ 886480 w 2165905"/>
                  <a:gd name="connsiteY13" fmla="*/ 516532 h 3880965"/>
                  <a:gd name="connsiteX14" fmla="*/ 1026083 w 2165905"/>
                  <a:gd name="connsiteY14" fmla="*/ 725936 h 3880965"/>
                  <a:gd name="connsiteX15" fmla="*/ 1277368 w 2165905"/>
                  <a:gd name="connsiteY15" fmla="*/ 1008632 h 3880965"/>
                  <a:gd name="connsiteX16" fmla="*/ 917890 w 2165905"/>
                  <a:gd name="connsiteY16" fmla="*/ 837619 h 3880965"/>
                  <a:gd name="connsiteX17" fmla="*/ 670095 w 2165905"/>
                  <a:gd name="connsiteY17" fmla="*/ 645665 h 3880965"/>
                  <a:gd name="connsiteX18" fmla="*/ 0 w 2165905"/>
                  <a:gd name="connsiteY18" fmla="*/ 739897 h 3880965"/>
                  <a:gd name="connsiteX19" fmla="*/ 366458 w 2165905"/>
                  <a:gd name="connsiteY19" fmla="*/ 753857 h 3880965"/>
                  <a:gd name="connsiteX20" fmla="*/ 17451 w 2165905"/>
                  <a:gd name="connsiteY20" fmla="*/ 1008632 h 3880965"/>
                  <a:gd name="connsiteX21" fmla="*/ 443240 w 2165905"/>
                  <a:gd name="connsiteY21" fmla="*/ 823658 h 3880965"/>
                  <a:gd name="connsiteX22" fmla="*/ 38391 w 2165905"/>
                  <a:gd name="connsiteY22" fmla="*/ 1357640 h 3880965"/>
                  <a:gd name="connsiteX23" fmla="*/ 614254 w 2165905"/>
                  <a:gd name="connsiteY23" fmla="*/ 750367 h 3880965"/>
                  <a:gd name="connsiteX24" fmla="*/ 757347 w 2165905"/>
                  <a:gd name="connsiteY24" fmla="*/ 889970 h 3880965"/>
                  <a:gd name="connsiteX25" fmla="*/ 621234 w 2165905"/>
                  <a:gd name="connsiteY25" fmla="*/ 1137765 h 3880965"/>
                  <a:gd name="connsiteX26" fmla="*/ 610764 w 2165905"/>
                  <a:gd name="connsiteY26" fmla="*/ 1389051 h 3880965"/>
                  <a:gd name="connsiteX27" fmla="*/ 834129 w 2165905"/>
                  <a:gd name="connsiteY27" fmla="*/ 924871 h 3880965"/>
                  <a:gd name="connsiteX28" fmla="*/ 1162196 w 2165905"/>
                  <a:gd name="connsiteY28" fmla="*/ 1095884 h 3880965"/>
                  <a:gd name="connsiteX29" fmla="*/ 855069 w 2165905"/>
                  <a:gd name="connsiteY29" fmla="*/ 1685707 h 3880965"/>
                  <a:gd name="connsiteX30" fmla="*/ 991182 w 2165905"/>
                  <a:gd name="connsiteY30" fmla="*/ 1671747 h 3880965"/>
                  <a:gd name="connsiteX31" fmla="*/ 607274 w 2165905"/>
                  <a:gd name="connsiteY31" fmla="*/ 2610578 h 3880965"/>
                  <a:gd name="connsiteX32" fmla="*/ 1608926 w 2165905"/>
                  <a:gd name="connsiteY32" fmla="*/ 3880965 h 3880965"/>
                  <a:gd name="connsiteX0" fmla="*/ 1608926 w 2165905"/>
                  <a:gd name="connsiteY0" fmla="*/ 3880965 h 3880965"/>
                  <a:gd name="connsiteX1" fmla="*/ 2160358 w 2165905"/>
                  <a:gd name="connsiteY1" fmla="*/ 2114987 h 3880965"/>
                  <a:gd name="connsiteX2" fmla="*/ 1430932 w 2165905"/>
                  <a:gd name="connsiteY2" fmla="*/ 1040043 h 3880965"/>
                  <a:gd name="connsiteX3" fmla="*/ 1298309 w 2165905"/>
                  <a:gd name="connsiteY3" fmla="*/ 767817 h 3880965"/>
                  <a:gd name="connsiteX4" fmla="*/ 1141255 w 2165905"/>
                  <a:gd name="connsiteY4" fmla="*/ 656135 h 3880965"/>
                  <a:gd name="connsiteX5" fmla="*/ 823658 w 2165905"/>
                  <a:gd name="connsiteY5" fmla="*/ 205915 h 3880965"/>
                  <a:gd name="connsiteX6" fmla="*/ 460690 w 2165905"/>
                  <a:gd name="connsiteY6" fmla="*/ 0 h 3880965"/>
                  <a:gd name="connsiteX7" fmla="*/ 889970 w 2165905"/>
                  <a:gd name="connsiteY7" fmla="*/ 397869 h 3880965"/>
                  <a:gd name="connsiteX8" fmla="*/ 582843 w 2165905"/>
                  <a:gd name="connsiteY8" fmla="*/ 275716 h 3880965"/>
                  <a:gd name="connsiteX9" fmla="*/ 314107 w 2165905"/>
                  <a:gd name="connsiteY9" fmla="*/ 293167 h 3880965"/>
                  <a:gd name="connsiteX10" fmla="*/ 830639 w 2165905"/>
                  <a:gd name="connsiteY10" fmla="*/ 439750 h 3880965"/>
                  <a:gd name="connsiteX11" fmla="*/ 610764 w 2165905"/>
                  <a:gd name="connsiteY11" fmla="*/ 499081 h 3880965"/>
                  <a:gd name="connsiteX12" fmla="*/ 387399 w 2165905"/>
                  <a:gd name="connsiteY12" fmla="*/ 624724 h 3880965"/>
                  <a:gd name="connsiteX13" fmla="*/ 886480 w 2165905"/>
                  <a:gd name="connsiteY13" fmla="*/ 516532 h 3880965"/>
                  <a:gd name="connsiteX14" fmla="*/ 1026083 w 2165905"/>
                  <a:gd name="connsiteY14" fmla="*/ 725936 h 3880965"/>
                  <a:gd name="connsiteX15" fmla="*/ 1277368 w 2165905"/>
                  <a:gd name="connsiteY15" fmla="*/ 1008632 h 3880965"/>
                  <a:gd name="connsiteX16" fmla="*/ 917890 w 2165905"/>
                  <a:gd name="connsiteY16" fmla="*/ 837619 h 3880965"/>
                  <a:gd name="connsiteX17" fmla="*/ 670095 w 2165905"/>
                  <a:gd name="connsiteY17" fmla="*/ 645665 h 3880965"/>
                  <a:gd name="connsiteX18" fmla="*/ 0 w 2165905"/>
                  <a:gd name="connsiteY18" fmla="*/ 739897 h 3880965"/>
                  <a:gd name="connsiteX19" fmla="*/ 366458 w 2165905"/>
                  <a:gd name="connsiteY19" fmla="*/ 753857 h 3880965"/>
                  <a:gd name="connsiteX20" fmla="*/ 17451 w 2165905"/>
                  <a:gd name="connsiteY20" fmla="*/ 1008632 h 3880965"/>
                  <a:gd name="connsiteX21" fmla="*/ 443240 w 2165905"/>
                  <a:gd name="connsiteY21" fmla="*/ 823658 h 3880965"/>
                  <a:gd name="connsiteX22" fmla="*/ 38391 w 2165905"/>
                  <a:gd name="connsiteY22" fmla="*/ 1357640 h 3880965"/>
                  <a:gd name="connsiteX23" fmla="*/ 614254 w 2165905"/>
                  <a:gd name="connsiteY23" fmla="*/ 750367 h 3880965"/>
                  <a:gd name="connsiteX24" fmla="*/ 757347 w 2165905"/>
                  <a:gd name="connsiteY24" fmla="*/ 889970 h 3880965"/>
                  <a:gd name="connsiteX25" fmla="*/ 621234 w 2165905"/>
                  <a:gd name="connsiteY25" fmla="*/ 1137765 h 3880965"/>
                  <a:gd name="connsiteX26" fmla="*/ 610764 w 2165905"/>
                  <a:gd name="connsiteY26" fmla="*/ 1389051 h 3880965"/>
                  <a:gd name="connsiteX27" fmla="*/ 834129 w 2165905"/>
                  <a:gd name="connsiteY27" fmla="*/ 924871 h 3880965"/>
                  <a:gd name="connsiteX28" fmla="*/ 1162196 w 2165905"/>
                  <a:gd name="connsiteY28" fmla="*/ 1095884 h 3880965"/>
                  <a:gd name="connsiteX29" fmla="*/ 855069 w 2165905"/>
                  <a:gd name="connsiteY29" fmla="*/ 1685707 h 3880965"/>
                  <a:gd name="connsiteX30" fmla="*/ 991182 w 2165905"/>
                  <a:gd name="connsiteY30" fmla="*/ 1671747 h 3880965"/>
                  <a:gd name="connsiteX31" fmla="*/ 607274 w 2165905"/>
                  <a:gd name="connsiteY31" fmla="*/ 2610578 h 3880965"/>
                  <a:gd name="connsiteX32" fmla="*/ 1608926 w 2165905"/>
                  <a:gd name="connsiteY32" fmla="*/ 3880965 h 3880965"/>
                  <a:gd name="connsiteX0" fmla="*/ 1608926 w 2165905"/>
                  <a:gd name="connsiteY0" fmla="*/ 3880965 h 3880965"/>
                  <a:gd name="connsiteX1" fmla="*/ 2160358 w 2165905"/>
                  <a:gd name="connsiteY1" fmla="*/ 2114987 h 3880965"/>
                  <a:gd name="connsiteX2" fmla="*/ 1430932 w 2165905"/>
                  <a:gd name="connsiteY2" fmla="*/ 1040043 h 3880965"/>
                  <a:gd name="connsiteX3" fmla="*/ 1284349 w 2165905"/>
                  <a:gd name="connsiteY3" fmla="*/ 792248 h 3880965"/>
                  <a:gd name="connsiteX4" fmla="*/ 1141255 w 2165905"/>
                  <a:gd name="connsiteY4" fmla="*/ 656135 h 3880965"/>
                  <a:gd name="connsiteX5" fmla="*/ 823658 w 2165905"/>
                  <a:gd name="connsiteY5" fmla="*/ 205915 h 3880965"/>
                  <a:gd name="connsiteX6" fmla="*/ 460690 w 2165905"/>
                  <a:gd name="connsiteY6" fmla="*/ 0 h 3880965"/>
                  <a:gd name="connsiteX7" fmla="*/ 889970 w 2165905"/>
                  <a:gd name="connsiteY7" fmla="*/ 397869 h 3880965"/>
                  <a:gd name="connsiteX8" fmla="*/ 582843 w 2165905"/>
                  <a:gd name="connsiteY8" fmla="*/ 275716 h 3880965"/>
                  <a:gd name="connsiteX9" fmla="*/ 314107 w 2165905"/>
                  <a:gd name="connsiteY9" fmla="*/ 293167 h 3880965"/>
                  <a:gd name="connsiteX10" fmla="*/ 830639 w 2165905"/>
                  <a:gd name="connsiteY10" fmla="*/ 439750 h 3880965"/>
                  <a:gd name="connsiteX11" fmla="*/ 610764 w 2165905"/>
                  <a:gd name="connsiteY11" fmla="*/ 499081 h 3880965"/>
                  <a:gd name="connsiteX12" fmla="*/ 387399 w 2165905"/>
                  <a:gd name="connsiteY12" fmla="*/ 624724 h 3880965"/>
                  <a:gd name="connsiteX13" fmla="*/ 886480 w 2165905"/>
                  <a:gd name="connsiteY13" fmla="*/ 516532 h 3880965"/>
                  <a:gd name="connsiteX14" fmla="*/ 1026083 w 2165905"/>
                  <a:gd name="connsiteY14" fmla="*/ 725936 h 3880965"/>
                  <a:gd name="connsiteX15" fmla="*/ 1277368 w 2165905"/>
                  <a:gd name="connsiteY15" fmla="*/ 1008632 h 3880965"/>
                  <a:gd name="connsiteX16" fmla="*/ 917890 w 2165905"/>
                  <a:gd name="connsiteY16" fmla="*/ 837619 h 3880965"/>
                  <a:gd name="connsiteX17" fmla="*/ 670095 w 2165905"/>
                  <a:gd name="connsiteY17" fmla="*/ 645665 h 3880965"/>
                  <a:gd name="connsiteX18" fmla="*/ 0 w 2165905"/>
                  <a:gd name="connsiteY18" fmla="*/ 739897 h 3880965"/>
                  <a:gd name="connsiteX19" fmla="*/ 366458 w 2165905"/>
                  <a:gd name="connsiteY19" fmla="*/ 753857 h 3880965"/>
                  <a:gd name="connsiteX20" fmla="*/ 17451 w 2165905"/>
                  <a:gd name="connsiteY20" fmla="*/ 1008632 h 3880965"/>
                  <a:gd name="connsiteX21" fmla="*/ 443240 w 2165905"/>
                  <a:gd name="connsiteY21" fmla="*/ 823658 h 3880965"/>
                  <a:gd name="connsiteX22" fmla="*/ 38391 w 2165905"/>
                  <a:gd name="connsiteY22" fmla="*/ 1357640 h 3880965"/>
                  <a:gd name="connsiteX23" fmla="*/ 614254 w 2165905"/>
                  <a:gd name="connsiteY23" fmla="*/ 750367 h 3880965"/>
                  <a:gd name="connsiteX24" fmla="*/ 757347 w 2165905"/>
                  <a:gd name="connsiteY24" fmla="*/ 889970 h 3880965"/>
                  <a:gd name="connsiteX25" fmla="*/ 621234 w 2165905"/>
                  <a:gd name="connsiteY25" fmla="*/ 1137765 h 3880965"/>
                  <a:gd name="connsiteX26" fmla="*/ 610764 w 2165905"/>
                  <a:gd name="connsiteY26" fmla="*/ 1389051 h 3880965"/>
                  <a:gd name="connsiteX27" fmla="*/ 834129 w 2165905"/>
                  <a:gd name="connsiteY27" fmla="*/ 924871 h 3880965"/>
                  <a:gd name="connsiteX28" fmla="*/ 1162196 w 2165905"/>
                  <a:gd name="connsiteY28" fmla="*/ 1095884 h 3880965"/>
                  <a:gd name="connsiteX29" fmla="*/ 855069 w 2165905"/>
                  <a:gd name="connsiteY29" fmla="*/ 1685707 h 3880965"/>
                  <a:gd name="connsiteX30" fmla="*/ 991182 w 2165905"/>
                  <a:gd name="connsiteY30" fmla="*/ 1671747 h 3880965"/>
                  <a:gd name="connsiteX31" fmla="*/ 607274 w 2165905"/>
                  <a:gd name="connsiteY31" fmla="*/ 2610578 h 3880965"/>
                  <a:gd name="connsiteX32" fmla="*/ 1608926 w 2165905"/>
                  <a:gd name="connsiteY32" fmla="*/ 3880965 h 3880965"/>
                  <a:gd name="connsiteX0" fmla="*/ 1608926 w 2165905"/>
                  <a:gd name="connsiteY0" fmla="*/ 3880965 h 3880965"/>
                  <a:gd name="connsiteX1" fmla="*/ 2160358 w 2165905"/>
                  <a:gd name="connsiteY1" fmla="*/ 2114987 h 3880965"/>
                  <a:gd name="connsiteX2" fmla="*/ 1430932 w 2165905"/>
                  <a:gd name="connsiteY2" fmla="*/ 1040043 h 3880965"/>
                  <a:gd name="connsiteX3" fmla="*/ 1284349 w 2165905"/>
                  <a:gd name="connsiteY3" fmla="*/ 792248 h 3880965"/>
                  <a:gd name="connsiteX4" fmla="*/ 1141255 w 2165905"/>
                  <a:gd name="connsiteY4" fmla="*/ 656135 h 3880965"/>
                  <a:gd name="connsiteX5" fmla="*/ 823658 w 2165905"/>
                  <a:gd name="connsiteY5" fmla="*/ 205915 h 3880965"/>
                  <a:gd name="connsiteX6" fmla="*/ 460690 w 2165905"/>
                  <a:gd name="connsiteY6" fmla="*/ 0 h 3880965"/>
                  <a:gd name="connsiteX7" fmla="*/ 889970 w 2165905"/>
                  <a:gd name="connsiteY7" fmla="*/ 397869 h 3880965"/>
                  <a:gd name="connsiteX8" fmla="*/ 582843 w 2165905"/>
                  <a:gd name="connsiteY8" fmla="*/ 275716 h 3880965"/>
                  <a:gd name="connsiteX9" fmla="*/ 314107 w 2165905"/>
                  <a:gd name="connsiteY9" fmla="*/ 293167 h 3880965"/>
                  <a:gd name="connsiteX10" fmla="*/ 830639 w 2165905"/>
                  <a:gd name="connsiteY10" fmla="*/ 439750 h 3880965"/>
                  <a:gd name="connsiteX11" fmla="*/ 610764 w 2165905"/>
                  <a:gd name="connsiteY11" fmla="*/ 499081 h 3880965"/>
                  <a:gd name="connsiteX12" fmla="*/ 387399 w 2165905"/>
                  <a:gd name="connsiteY12" fmla="*/ 624724 h 3880965"/>
                  <a:gd name="connsiteX13" fmla="*/ 886480 w 2165905"/>
                  <a:gd name="connsiteY13" fmla="*/ 516532 h 3880965"/>
                  <a:gd name="connsiteX14" fmla="*/ 1026083 w 2165905"/>
                  <a:gd name="connsiteY14" fmla="*/ 725936 h 3880965"/>
                  <a:gd name="connsiteX15" fmla="*/ 1277368 w 2165905"/>
                  <a:gd name="connsiteY15" fmla="*/ 1008632 h 3880965"/>
                  <a:gd name="connsiteX16" fmla="*/ 917890 w 2165905"/>
                  <a:gd name="connsiteY16" fmla="*/ 837619 h 3880965"/>
                  <a:gd name="connsiteX17" fmla="*/ 670095 w 2165905"/>
                  <a:gd name="connsiteY17" fmla="*/ 645665 h 3880965"/>
                  <a:gd name="connsiteX18" fmla="*/ 0 w 2165905"/>
                  <a:gd name="connsiteY18" fmla="*/ 739897 h 3880965"/>
                  <a:gd name="connsiteX19" fmla="*/ 366458 w 2165905"/>
                  <a:gd name="connsiteY19" fmla="*/ 753857 h 3880965"/>
                  <a:gd name="connsiteX20" fmla="*/ 17451 w 2165905"/>
                  <a:gd name="connsiteY20" fmla="*/ 1008632 h 3880965"/>
                  <a:gd name="connsiteX21" fmla="*/ 443240 w 2165905"/>
                  <a:gd name="connsiteY21" fmla="*/ 823658 h 3880965"/>
                  <a:gd name="connsiteX22" fmla="*/ 38391 w 2165905"/>
                  <a:gd name="connsiteY22" fmla="*/ 1357640 h 3880965"/>
                  <a:gd name="connsiteX23" fmla="*/ 614254 w 2165905"/>
                  <a:gd name="connsiteY23" fmla="*/ 750367 h 3880965"/>
                  <a:gd name="connsiteX24" fmla="*/ 757347 w 2165905"/>
                  <a:gd name="connsiteY24" fmla="*/ 889970 h 3880965"/>
                  <a:gd name="connsiteX25" fmla="*/ 621234 w 2165905"/>
                  <a:gd name="connsiteY25" fmla="*/ 1137765 h 3880965"/>
                  <a:gd name="connsiteX26" fmla="*/ 610764 w 2165905"/>
                  <a:gd name="connsiteY26" fmla="*/ 1389051 h 3880965"/>
                  <a:gd name="connsiteX27" fmla="*/ 834129 w 2165905"/>
                  <a:gd name="connsiteY27" fmla="*/ 924871 h 3880965"/>
                  <a:gd name="connsiteX28" fmla="*/ 1162196 w 2165905"/>
                  <a:gd name="connsiteY28" fmla="*/ 1095884 h 3880965"/>
                  <a:gd name="connsiteX29" fmla="*/ 855069 w 2165905"/>
                  <a:gd name="connsiteY29" fmla="*/ 1685707 h 3880965"/>
                  <a:gd name="connsiteX30" fmla="*/ 991182 w 2165905"/>
                  <a:gd name="connsiteY30" fmla="*/ 1671747 h 3880965"/>
                  <a:gd name="connsiteX31" fmla="*/ 607274 w 2165905"/>
                  <a:gd name="connsiteY31" fmla="*/ 2610578 h 3880965"/>
                  <a:gd name="connsiteX32" fmla="*/ 1608926 w 2165905"/>
                  <a:gd name="connsiteY32" fmla="*/ 3880965 h 3880965"/>
                  <a:gd name="connsiteX0" fmla="*/ 1608926 w 2165905"/>
                  <a:gd name="connsiteY0" fmla="*/ 3880965 h 3880965"/>
                  <a:gd name="connsiteX1" fmla="*/ 2160358 w 2165905"/>
                  <a:gd name="connsiteY1" fmla="*/ 2114987 h 3880965"/>
                  <a:gd name="connsiteX2" fmla="*/ 1430932 w 2165905"/>
                  <a:gd name="connsiteY2" fmla="*/ 1040043 h 3880965"/>
                  <a:gd name="connsiteX3" fmla="*/ 1284349 w 2165905"/>
                  <a:gd name="connsiteY3" fmla="*/ 792248 h 3880965"/>
                  <a:gd name="connsiteX4" fmla="*/ 1141255 w 2165905"/>
                  <a:gd name="connsiteY4" fmla="*/ 656135 h 3880965"/>
                  <a:gd name="connsiteX5" fmla="*/ 823658 w 2165905"/>
                  <a:gd name="connsiteY5" fmla="*/ 205915 h 3880965"/>
                  <a:gd name="connsiteX6" fmla="*/ 460690 w 2165905"/>
                  <a:gd name="connsiteY6" fmla="*/ 0 h 3880965"/>
                  <a:gd name="connsiteX7" fmla="*/ 889970 w 2165905"/>
                  <a:gd name="connsiteY7" fmla="*/ 397869 h 3880965"/>
                  <a:gd name="connsiteX8" fmla="*/ 582843 w 2165905"/>
                  <a:gd name="connsiteY8" fmla="*/ 275716 h 3880965"/>
                  <a:gd name="connsiteX9" fmla="*/ 314107 w 2165905"/>
                  <a:gd name="connsiteY9" fmla="*/ 293167 h 3880965"/>
                  <a:gd name="connsiteX10" fmla="*/ 830639 w 2165905"/>
                  <a:gd name="connsiteY10" fmla="*/ 439750 h 3880965"/>
                  <a:gd name="connsiteX11" fmla="*/ 610764 w 2165905"/>
                  <a:gd name="connsiteY11" fmla="*/ 499081 h 3880965"/>
                  <a:gd name="connsiteX12" fmla="*/ 387399 w 2165905"/>
                  <a:gd name="connsiteY12" fmla="*/ 624724 h 3880965"/>
                  <a:gd name="connsiteX13" fmla="*/ 886480 w 2165905"/>
                  <a:gd name="connsiteY13" fmla="*/ 516532 h 3880965"/>
                  <a:gd name="connsiteX14" fmla="*/ 1026083 w 2165905"/>
                  <a:gd name="connsiteY14" fmla="*/ 725936 h 3880965"/>
                  <a:gd name="connsiteX15" fmla="*/ 1277368 w 2165905"/>
                  <a:gd name="connsiteY15" fmla="*/ 1008632 h 3880965"/>
                  <a:gd name="connsiteX16" fmla="*/ 917890 w 2165905"/>
                  <a:gd name="connsiteY16" fmla="*/ 837619 h 3880965"/>
                  <a:gd name="connsiteX17" fmla="*/ 670095 w 2165905"/>
                  <a:gd name="connsiteY17" fmla="*/ 645665 h 3880965"/>
                  <a:gd name="connsiteX18" fmla="*/ 0 w 2165905"/>
                  <a:gd name="connsiteY18" fmla="*/ 739897 h 3880965"/>
                  <a:gd name="connsiteX19" fmla="*/ 366458 w 2165905"/>
                  <a:gd name="connsiteY19" fmla="*/ 753857 h 3880965"/>
                  <a:gd name="connsiteX20" fmla="*/ 17451 w 2165905"/>
                  <a:gd name="connsiteY20" fmla="*/ 1008632 h 3880965"/>
                  <a:gd name="connsiteX21" fmla="*/ 443240 w 2165905"/>
                  <a:gd name="connsiteY21" fmla="*/ 823658 h 3880965"/>
                  <a:gd name="connsiteX22" fmla="*/ 38391 w 2165905"/>
                  <a:gd name="connsiteY22" fmla="*/ 1357640 h 3880965"/>
                  <a:gd name="connsiteX23" fmla="*/ 614254 w 2165905"/>
                  <a:gd name="connsiteY23" fmla="*/ 750367 h 3880965"/>
                  <a:gd name="connsiteX24" fmla="*/ 757347 w 2165905"/>
                  <a:gd name="connsiteY24" fmla="*/ 889970 h 3880965"/>
                  <a:gd name="connsiteX25" fmla="*/ 621234 w 2165905"/>
                  <a:gd name="connsiteY25" fmla="*/ 1137765 h 3880965"/>
                  <a:gd name="connsiteX26" fmla="*/ 610764 w 2165905"/>
                  <a:gd name="connsiteY26" fmla="*/ 1389051 h 3880965"/>
                  <a:gd name="connsiteX27" fmla="*/ 834129 w 2165905"/>
                  <a:gd name="connsiteY27" fmla="*/ 924871 h 3880965"/>
                  <a:gd name="connsiteX28" fmla="*/ 1162196 w 2165905"/>
                  <a:gd name="connsiteY28" fmla="*/ 1095884 h 3880965"/>
                  <a:gd name="connsiteX29" fmla="*/ 855069 w 2165905"/>
                  <a:gd name="connsiteY29" fmla="*/ 1685707 h 3880965"/>
                  <a:gd name="connsiteX30" fmla="*/ 991182 w 2165905"/>
                  <a:gd name="connsiteY30" fmla="*/ 1671747 h 3880965"/>
                  <a:gd name="connsiteX31" fmla="*/ 607274 w 2165905"/>
                  <a:gd name="connsiteY31" fmla="*/ 2610578 h 3880965"/>
                  <a:gd name="connsiteX32" fmla="*/ 1608926 w 2165905"/>
                  <a:gd name="connsiteY32" fmla="*/ 3880965 h 3880965"/>
                  <a:gd name="connsiteX0" fmla="*/ 1608926 w 2165905"/>
                  <a:gd name="connsiteY0" fmla="*/ 3880986 h 3880986"/>
                  <a:gd name="connsiteX1" fmla="*/ 2160358 w 2165905"/>
                  <a:gd name="connsiteY1" fmla="*/ 2115008 h 3880986"/>
                  <a:gd name="connsiteX2" fmla="*/ 1430932 w 2165905"/>
                  <a:gd name="connsiteY2" fmla="*/ 1040064 h 3880986"/>
                  <a:gd name="connsiteX3" fmla="*/ 1284349 w 2165905"/>
                  <a:gd name="connsiteY3" fmla="*/ 792269 h 3880986"/>
                  <a:gd name="connsiteX4" fmla="*/ 1141255 w 2165905"/>
                  <a:gd name="connsiteY4" fmla="*/ 656156 h 3880986"/>
                  <a:gd name="connsiteX5" fmla="*/ 823658 w 2165905"/>
                  <a:gd name="connsiteY5" fmla="*/ 205936 h 3880986"/>
                  <a:gd name="connsiteX6" fmla="*/ 460690 w 2165905"/>
                  <a:gd name="connsiteY6" fmla="*/ 21 h 3880986"/>
                  <a:gd name="connsiteX7" fmla="*/ 691035 w 2165905"/>
                  <a:gd name="connsiteY7" fmla="*/ 171035 h 3880986"/>
                  <a:gd name="connsiteX8" fmla="*/ 889970 w 2165905"/>
                  <a:gd name="connsiteY8" fmla="*/ 397890 h 3880986"/>
                  <a:gd name="connsiteX9" fmla="*/ 582843 w 2165905"/>
                  <a:gd name="connsiteY9" fmla="*/ 275737 h 3880986"/>
                  <a:gd name="connsiteX10" fmla="*/ 314107 w 2165905"/>
                  <a:gd name="connsiteY10" fmla="*/ 293188 h 3880986"/>
                  <a:gd name="connsiteX11" fmla="*/ 830639 w 2165905"/>
                  <a:gd name="connsiteY11" fmla="*/ 439771 h 3880986"/>
                  <a:gd name="connsiteX12" fmla="*/ 610764 w 2165905"/>
                  <a:gd name="connsiteY12" fmla="*/ 499102 h 3880986"/>
                  <a:gd name="connsiteX13" fmla="*/ 387399 w 2165905"/>
                  <a:gd name="connsiteY13" fmla="*/ 624745 h 3880986"/>
                  <a:gd name="connsiteX14" fmla="*/ 886480 w 2165905"/>
                  <a:gd name="connsiteY14" fmla="*/ 516553 h 3880986"/>
                  <a:gd name="connsiteX15" fmla="*/ 1026083 w 2165905"/>
                  <a:gd name="connsiteY15" fmla="*/ 725957 h 3880986"/>
                  <a:gd name="connsiteX16" fmla="*/ 1277368 w 2165905"/>
                  <a:gd name="connsiteY16" fmla="*/ 1008653 h 3880986"/>
                  <a:gd name="connsiteX17" fmla="*/ 917890 w 2165905"/>
                  <a:gd name="connsiteY17" fmla="*/ 837640 h 3880986"/>
                  <a:gd name="connsiteX18" fmla="*/ 670095 w 2165905"/>
                  <a:gd name="connsiteY18" fmla="*/ 645686 h 3880986"/>
                  <a:gd name="connsiteX19" fmla="*/ 0 w 2165905"/>
                  <a:gd name="connsiteY19" fmla="*/ 739918 h 3880986"/>
                  <a:gd name="connsiteX20" fmla="*/ 366458 w 2165905"/>
                  <a:gd name="connsiteY20" fmla="*/ 753878 h 3880986"/>
                  <a:gd name="connsiteX21" fmla="*/ 17451 w 2165905"/>
                  <a:gd name="connsiteY21" fmla="*/ 1008653 h 3880986"/>
                  <a:gd name="connsiteX22" fmla="*/ 443240 w 2165905"/>
                  <a:gd name="connsiteY22" fmla="*/ 823679 h 3880986"/>
                  <a:gd name="connsiteX23" fmla="*/ 38391 w 2165905"/>
                  <a:gd name="connsiteY23" fmla="*/ 1357661 h 3880986"/>
                  <a:gd name="connsiteX24" fmla="*/ 614254 w 2165905"/>
                  <a:gd name="connsiteY24" fmla="*/ 750388 h 3880986"/>
                  <a:gd name="connsiteX25" fmla="*/ 757347 w 2165905"/>
                  <a:gd name="connsiteY25" fmla="*/ 889991 h 3880986"/>
                  <a:gd name="connsiteX26" fmla="*/ 621234 w 2165905"/>
                  <a:gd name="connsiteY26" fmla="*/ 1137786 h 3880986"/>
                  <a:gd name="connsiteX27" fmla="*/ 610764 w 2165905"/>
                  <a:gd name="connsiteY27" fmla="*/ 1389072 h 3880986"/>
                  <a:gd name="connsiteX28" fmla="*/ 834129 w 2165905"/>
                  <a:gd name="connsiteY28" fmla="*/ 924892 h 3880986"/>
                  <a:gd name="connsiteX29" fmla="*/ 1162196 w 2165905"/>
                  <a:gd name="connsiteY29" fmla="*/ 1095905 h 3880986"/>
                  <a:gd name="connsiteX30" fmla="*/ 855069 w 2165905"/>
                  <a:gd name="connsiteY30" fmla="*/ 1685728 h 3880986"/>
                  <a:gd name="connsiteX31" fmla="*/ 991182 w 2165905"/>
                  <a:gd name="connsiteY31" fmla="*/ 1671768 h 3880986"/>
                  <a:gd name="connsiteX32" fmla="*/ 607274 w 2165905"/>
                  <a:gd name="connsiteY32" fmla="*/ 2610599 h 3880986"/>
                  <a:gd name="connsiteX33" fmla="*/ 1608926 w 2165905"/>
                  <a:gd name="connsiteY33" fmla="*/ 3880986 h 3880986"/>
                  <a:gd name="connsiteX0" fmla="*/ 1608926 w 2165905"/>
                  <a:gd name="connsiteY0" fmla="*/ 3880986 h 3880986"/>
                  <a:gd name="connsiteX1" fmla="*/ 2160358 w 2165905"/>
                  <a:gd name="connsiteY1" fmla="*/ 2115008 h 3880986"/>
                  <a:gd name="connsiteX2" fmla="*/ 1430932 w 2165905"/>
                  <a:gd name="connsiteY2" fmla="*/ 1040064 h 3880986"/>
                  <a:gd name="connsiteX3" fmla="*/ 1284349 w 2165905"/>
                  <a:gd name="connsiteY3" fmla="*/ 792269 h 3880986"/>
                  <a:gd name="connsiteX4" fmla="*/ 1141255 w 2165905"/>
                  <a:gd name="connsiteY4" fmla="*/ 656156 h 3880986"/>
                  <a:gd name="connsiteX5" fmla="*/ 823658 w 2165905"/>
                  <a:gd name="connsiteY5" fmla="*/ 205936 h 3880986"/>
                  <a:gd name="connsiteX6" fmla="*/ 460690 w 2165905"/>
                  <a:gd name="connsiteY6" fmla="*/ 21 h 3880986"/>
                  <a:gd name="connsiteX7" fmla="*/ 691035 w 2165905"/>
                  <a:gd name="connsiteY7" fmla="*/ 171035 h 3880986"/>
                  <a:gd name="connsiteX8" fmla="*/ 889970 w 2165905"/>
                  <a:gd name="connsiteY8" fmla="*/ 397890 h 3880986"/>
                  <a:gd name="connsiteX9" fmla="*/ 582843 w 2165905"/>
                  <a:gd name="connsiteY9" fmla="*/ 275737 h 3880986"/>
                  <a:gd name="connsiteX10" fmla="*/ 314107 w 2165905"/>
                  <a:gd name="connsiteY10" fmla="*/ 293188 h 3880986"/>
                  <a:gd name="connsiteX11" fmla="*/ 830639 w 2165905"/>
                  <a:gd name="connsiteY11" fmla="*/ 439771 h 3880986"/>
                  <a:gd name="connsiteX12" fmla="*/ 610764 w 2165905"/>
                  <a:gd name="connsiteY12" fmla="*/ 499102 h 3880986"/>
                  <a:gd name="connsiteX13" fmla="*/ 387399 w 2165905"/>
                  <a:gd name="connsiteY13" fmla="*/ 624745 h 3880986"/>
                  <a:gd name="connsiteX14" fmla="*/ 886480 w 2165905"/>
                  <a:gd name="connsiteY14" fmla="*/ 516553 h 3880986"/>
                  <a:gd name="connsiteX15" fmla="*/ 1026083 w 2165905"/>
                  <a:gd name="connsiteY15" fmla="*/ 725957 h 3880986"/>
                  <a:gd name="connsiteX16" fmla="*/ 1277368 w 2165905"/>
                  <a:gd name="connsiteY16" fmla="*/ 1008653 h 3880986"/>
                  <a:gd name="connsiteX17" fmla="*/ 917890 w 2165905"/>
                  <a:gd name="connsiteY17" fmla="*/ 837640 h 3880986"/>
                  <a:gd name="connsiteX18" fmla="*/ 670095 w 2165905"/>
                  <a:gd name="connsiteY18" fmla="*/ 645686 h 3880986"/>
                  <a:gd name="connsiteX19" fmla="*/ 0 w 2165905"/>
                  <a:gd name="connsiteY19" fmla="*/ 739918 h 3880986"/>
                  <a:gd name="connsiteX20" fmla="*/ 366458 w 2165905"/>
                  <a:gd name="connsiteY20" fmla="*/ 753878 h 3880986"/>
                  <a:gd name="connsiteX21" fmla="*/ 17451 w 2165905"/>
                  <a:gd name="connsiteY21" fmla="*/ 1008653 h 3880986"/>
                  <a:gd name="connsiteX22" fmla="*/ 443240 w 2165905"/>
                  <a:gd name="connsiteY22" fmla="*/ 823679 h 3880986"/>
                  <a:gd name="connsiteX23" fmla="*/ 38391 w 2165905"/>
                  <a:gd name="connsiteY23" fmla="*/ 1357661 h 3880986"/>
                  <a:gd name="connsiteX24" fmla="*/ 614254 w 2165905"/>
                  <a:gd name="connsiteY24" fmla="*/ 750388 h 3880986"/>
                  <a:gd name="connsiteX25" fmla="*/ 757347 w 2165905"/>
                  <a:gd name="connsiteY25" fmla="*/ 889991 h 3880986"/>
                  <a:gd name="connsiteX26" fmla="*/ 621234 w 2165905"/>
                  <a:gd name="connsiteY26" fmla="*/ 1137786 h 3880986"/>
                  <a:gd name="connsiteX27" fmla="*/ 610764 w 2165905"/>
                  <a:gd name="connsiteY27" fmla="*/ 1389072 h 3880986"/>
                  <a:gd name="connsiteX28" fmla="*/ 834129 w 2165905"/>
                  <a:gd name="connsiteY28" fmla="*/ 924892 h 3880986"/>
                  <a:gd name="connsiteX29" fmla="*/ 1162196 w 2165905"/>
                  <a:gd name="connsiteY29" fmla="*/ 1095905 h 3880986"/>
                  <a:gd name="connsiteX30" fmla="*/ 855069 w 2165905"/>
                  <a:gd name="connsiteY30" fmla="*/ 1685728 h 3880986"/>
                  <a:gd name="connsiteX31" fmla="*/ 991182 w 2165905"/>
                  <a:gd name="connsiteY31" fmla="*/ 1671768 h 3880986"/>
                  <a:gd name="connsiteX32" fmla="*/ 607274 w 2165905"/>
                  <a:gd name="connsiteY32" fmla="*/ 2610599 h 3880986"/>
                  <a:gd name="connsiteX33" fmla="*/ 1608926 w 2165905"/>
                  <a:gd name="connsiteY33" fmla="*/ 3880986 h 3880986"/>
                  <a:gd name="connsiteX0" fmla="*/ 1608926 w 2165905"/>
                  <a:gd name="connsiteY0" fmla="*/ 3880986 h 3880986"/>
                  <a:gd name="connsiteX1" fmla="*/ 2160358 w 2165905"/>
                  <a:gd name="connsiteY1" fmla="*/ 2115008 h 3880986"/>
                  <a:gd name="connsiteX2" fmla="*/ 1430932 w 2165905"/>
                  <a:gd name="connsiteY2" fmla="*/ 1040064 h 3880986"/>
                  <a:gd name="connsiteX3" fmla="*/ 1284349 w 2165905"/>
                  <a:gd name="connsiteY3" fmla="*/ 792269 h 3880986"/>
                  <a:gd name="connsiteX4" fmla="*/ 1141255 w 2165905"/>
                  <a:gd name="connsiteY4" fmla="*/ 656156 h 3880986"/>
                  <a:gd name="connsiteX5" fmla="*/ 823658 w 2165905"/>
                  <a:gd name="connsiteY5" fmla="*/ 205936 h 3880986"/>
                  <a:gd name="connsiteX6" fmla="*/ 460690 w 2165905"/>
                  <a:gd name="connsiteY6" fmla="*/ 21 h 3880986"/>
                  <a:gd name="connsiteX7" fmla="*/ 691035 w 2165905"/>
                  <a:gd name="connsiteY7" fmla="*/ 171035 h 3880986"/>
                  <a:gd name="connsiteX8" fmla="*/ 889970 w 2165905"/>
                  <a:gd name="connsiteY8" fmla="*/ 397890 h 3880986"/>
                  <a:gd name="connsiteX9" fmla="*/ 582843 w 2165905"/>
                  <a:gd name="connsiteY9" fmla="*/ 275737 h 3880986"/>
                  <a:gd name="connsiteX10" fmla="*/ 314107 w 2165905"/>
                  <a:gd name="connsiteY10" fmla="*/ 293188 h 3880986"/>
                  <a:gd name="connsiteX11" fmla="*/ 830639 w 2165905"/>
                  <a:gd name="connsiteY11" fmla="*/ 439771 h 3880986"/>
                  <a:gd name="connsiteX12" fmla="*/ 610764 w 2165905"/>
                  <a:gd name="connsiteY12" fmla="*/ 499102 h 3880986"/>
                  <a:gd name="connsiteX13" fmla="*/ 387399 w 2165905"/>
                  <a:gd name="connsiteY13" fmla="*/ 624745 h 3880986"/>
                  <a:gd name="connsiteX14" fmla="*/ 886480 w 2165905"/>
                  <a:gd name="connsiteY14" fmla="*/ 516553 h 3880986"/>
                  <a:gd name="connsiteX15" fmla="*/ 1026083 w 2165905"/>
                  <a:gd name="connsiteY15" fmla="*/ 725957 h 3880986"/>
                  <a:gd name="connsiteX16" fmla="*/ 1277368 w 2165905"/>
                  <a:gd name="connsiteY16" fmla="*/ 1008653 h 3880986"/>
                  <a:gd name="connsiteX17" fmla="*/ 917890 w 2165905"/>
                  <a:gd name="connsiteY17" fmla="*/ 837640 h 3880986"/>
                  <a:gd name="connsiteX18" fmla="*/ 670095 w 2165905"/>
                  <a:gd name="connsiteY18" fmla="*/ 645686 h 3880986"/>
                  <a:gd name="connsiteX19" fmla="*/ 0 w 2165905"/>
                  <a:gd name="connsiteY19" fmla="*/ 739918 h 3880986"/>
                  <a:gd name="connsiteX20" fmla="*/ 366458 w 2165905"/>
                  <a:gd name="connsiteY20" fmla="*/ 753878 h 3880986"/>
                  <a:gd name="connsiteX21" fmla="*/ 17451 w 2165905"/>
                  <a:gd name="connsiteY21" fmla="*/ 1008653 h 3880986"/>
                  <a:gd name="connsiteX22" fmla="*/ 443240 w 2165905"/>
                  <a:gd name="connsiteY22" fmla="*/ 823679 h 3880986"/>
                  <a:gd name="connsiteX23" fmla="*/ 38391 w 2165905"/>
                  <a:gd name="connsiteY23" fmla="*/ 1357661 h 3880986"/>
                  <a:gd name="connsiteX24" fmla="*/ 614254 w 2165905"/>
                  <a:gd name="connsiteY24" fmla="*/ 750388 h 3880986"/>
                  <a:gd name="connsiteX25" fmla="*/ 757347 w 2165905"/>
                  <a:gd name="connsiteY25" fmla="*/ 889991 h 3880986"/>
                  <a:gd name="connsiteX26" fmla="*/ 621234 w 2165905"/>
                  <a:gd name="connsiteY26" fmla="*/ 1137786 h 3880986"/>
                  <a:gd name="connsiteX27" fmla="*/ 610764 w 2165905"/>
                  <a:gd name="connsiteY27" fmla="*/ 1389072 h 3880986"/>
                  <a:gd name="connsiteX28" fmla="*/ 834129 w 2165905"/>
                  <a:gd name="connsiteY28" fmla="*/ 924892 h 3880986"/>
                  <a:gd name="connsiteX29" fmla="*/ 1162196 w 2165905"/>
                  <a:gd name="connsiteY29" fmla="*/ 1095905 h 3880986"/>
                  <a:gd name="connsiteX30" fmla="*/ 855069 w 2165905"/>
                  <a:gd name="connsiteY30" fmla="*/ 1685728 h 3880986"/>
                  <a:gd name="connsiteX31" fmla="*/ 991182 w 2165905"/>
                  <a:gd name="connsiteY31" fmla="*/ 1671768 h 3880986"/>
                  <a:gd name="connsiteX32" fmla="*/ 607274 w 2165905"/>
                  <a:gd name="connsiteY32" fmla="*/ 2610599 h 3880986"/>
                  <a:gd name="connsiteX33" fmla="*/ 1608926 w 2165905"/>
                  <a:gd name="connsiteY33" fmla="*/ 3880986 h 3880986"/>
                  <a:gd name="connsiteX0" fmla="*/ 1608926 w 2165905"/>
                  <a:gd name="connsiteY0" fmla="*/ 3880986 h 3880986"/>
                  <a:gd name="connsiteX1" fmla="*/ 2160358 w 2165905"/>
                  <a:gd name="connsiteY1" fmla="*/ 2115008 h 3880986"/>
                  <a:gd name="connsiteX2" fmla="*/ 1430932 w 2165905"/>
                  <a:gd name="connsiteY2" fmla="*/ 1040064 h 3880986"/>
                  <a:gd name="connsiteX3" fmla="*/ 1284349 w 2165905"/>
                  <a:gd name="connsiteY3" fmla="*/ 792269 h 3880986"/>
                  <a:gd name="connsiteX4" fmla="*/ 1120315 w 2165905"/>
                  <a:gd name="connsiteY4" fmla="*/ 656156 h 3880986"/>
                  <a:gd name="connsiteX5" fmla="*/ 823658 w 2165905"/>
                  <a:gd name="connsiteY5" fmla="*/ 205936 h 3880986"/>
                  <a:gd name="connsiteX6" fmla="*/ 460690 w 2165905"/>
                  <a:gd name="connsiteY6" fmla="*/ 21 h 3880986"/>
                  <a:gd name="connsiteX7" fmla="*/ 691035 w 2165905"/>
                  <a:gd name="connsiteY7" fmla="*/ 171035 h 3880986"/>
                  <a:gd name="connsiteX8" fmla="*/ 889970 w 2165905"/>
                  <a:gd name="connsiteY8" fmla="*/ 397890 h 3880986"/>
                  <a:gd name="connsiteX9" fmla="*/ 582843 w 2165905"/>
                  <a:gd name="connsiteY9" fmla="*/ 275737 h 3880986"/>
                  <a:gd name="connsiteX10" fmla="*/ 314107 w 2165905"/>
                  <a:gd name="connsiteY10" fmla="*/ 293188 h 3880986"/>
                  <a:gd name="connsiteX11" fmla="*/ 830639 w 2165905"/>
                  <a:gd name="connsiteY11" fmla="*/ 439771 h 3880986"/>
                  <a:gd name="connsiteX12" fmla="*/ 610764 w 2165905"/>
                  <a:gd name="connsiteY12" fmla="*/ 499102 h 3880986"/>
                  <a:gd name="connsiteX13" fmla="*/ 387399 w 2165905"/>
                  <a:gd name="connsiteY13" fmla="*/ 624745 h 3880986"/>
                  <a:gd name="connsiteX14" fmla="*/ 886480 w 2165905"/>
                  <a:gd name="connsiteY14" fmla="*/ 516553 h 3880986"/>
                  <a:gd name="connsiteX15" fmla="*/ 1026083 w 2165905"/>
                  <a:gd name="connsiteY15" fmla="*/ 725957 h 3880986"/>
                  <a:gd name="connsiteX16" fmla="*/ 1277368 w 2165905"/>
                  <a:gd name="connsiteY16" fmla="*/ 1008653 h 3880986"/>
                  <a:gd name="connsiteX17" fmla="*/ 917890 w 2165905"/>
                  <a:gd name="connsiteY17" fmla="*/ 837640 h 3880986"/>
                  <a:gd name="connsiteX18" fmla="*/ 670095 w 2165905"/>
                  <a:gd name="connsiteY18" fmla="*/ 645686 h 3880986"/>
                  <a:gd name="connsiteX19" fmla="*/ 0 w 2165905"/>
                  <a:gd name="connsiteY19" fmla="*/ 739918 h 3880986"/>
                  <a:gd name="connsiteX20" fmla="*/ 366458 w 2165905"/>
                  <a:gd name="connsiteY20" fmla="*/ 753878 h 3880986"/>
                  <a:gd name="connsiteX21" fmla="*/ 17451 w 2165905"/>
                  <a:gd name="connsiteY21" fmla="*/ 1008653 h 3880986"/>
                  <a:gd name="connsiteX22" fmla="*/ 443240 w 2165905"/>
                  <a:gd name="connsiteY22" fmla="*/ 823679 h 3880986"/>
                  <a:gd name="connsiteX23" fmla="*/ 38391 w 2165905"/>
                  <a:gd name="connsiteY23" fmla="*/ 1357661 h 3880986"/>
                  <a:gd name="connsiteX24" fmla="*/ 614254 w 2165905"/>
                  <a:gd name="connsiteY24" fmla="*/ 750388 h 3880986"/>
                  <a:gd name="connsiteX25" fmla="*/ 757347 w 2165905"/>
                  <a:gd name="connsiteY25" fmla="*/ 889991 h 3880986"/>
                  <a:gd name="connsiteX26" fmla="*/ 621234 w 2165905"/>
                  <a:gd name="connsiteY26" fmla="*/ 1137786 h 3880986"/>
                  <a:gd name="connsiteX27" fmla="*/ 610764 w 2165905"/>
                  <a:gd name="connsiteY27" fmla="*/ 1389072 h 3880986"/>
                  <a:gd name="connsiteX28" fmla="*/ 834129 w 2165905"/>
                  <a:gd name="connsiteY28" fmla="*/ 924892 h 3880986"/>
                  <a:gd name="connsiteX29" fmla="*/ 1162196 w 2165905"/>
                  <a:gd name="connsiteY29" fmla="*/ 1095905 h 3880986"/>
                  <a:gd name="connsiteX30" fmla="*/ 855069 w 2165905"/>
                  <a:gd name="connsiteY30" fmla="*/ 1685728 h 3880986"/>
                  <a:gd name="connsiteX31" fmla="*/ 991182 w 2165905"/>
                  <a:gd name="connsiteY31" fmla="*/ 1671768 h 3880986"/>
                  <a:gd name="connsiteX32" fmla="*/ 607274 w 2165905"/>
                  <a:gd name="connsiteY32" fmla="*/ 2610599 h 3880986"/>
                  <a:gd name="connsiteX33" fmla="*/ 1608926 w 2165905"/>
                  <a:gd name="connsiteY33" fmla="*/ 3880986 h 3880986"/>
                  <a:gd name="connsiteX0" fmla="*/ 1608926 w 2165905"/>
                  <a:gd name="connsiteY0" fmla="*/ 3880986 h 3880986"/>
                  <a:gd name="connsiteX1" fmla="*/ 2160358 w 2165905"/>
                  <a:gd name="connsiteY1" fmla="*/ 2115008 h 3880986"/>
                  <a:gd name="connsiteX2" fmla="*/ 1430932 w 2165905"/>
                  <a:gd name="connsiteY2" fmla="*/ 1040064 h 3880986"/>
                  <a:gd name="connsiteX3" fmla="*/ 1284349 w 2165905"/>
                  <a:gd name="connsiteY3" fmla="*/ 792269 h 3880986"/>
                  <a:gd name="connsiteX4" fmla="*/ 1120315 w 2165905"/>
                  <a:gd name="connsiteY4" fmla="*/ 656156 h 3880986"/>
                  <a:gd name="connsiteX5" fmla="*/ 823658 w 2165905"/>
                  <a:gd name="connsiteY5" fmla="*/ 205936 h 3880986"/>
                  <a:gd name="connsiteX6" fmla="*/ 460690 w 2165905"/>
                  <a:gd name="connsiteY6" fmla="*/ 21 h 3880986"/>
                  <a:gd name="connsiteX7" fmla="*/ 691035 w 2165905"/>
                  <a:gd name="connsiteY7" fmla="*/ 171035 h 3880986"/>
                  <a:gd name="connsiteX8" fmla="*/ 889970 w 2165905"/>
                  <a:gd name="connsiteY8" fmla="*/ 397890 h 3880986"/>
                  <a:gd name="connsiteX9" fmla="*/ 582843 w 2165905"/>
                  <a:gd name="connsiteY9" fmla="*/ 275737 h 3880986"/>
                  <a:gd name="connsiteX10" fmla="*/ 314107 w 2165905"/>
                  <a:gd name="connsiteY10" fmla="*/ 293188 h 3880986"/>
                  <a:gd name="connsiteX11" fmla="*/ 830639 w 2165905"/>
                  <a:gd name="connsiteY11" fmla="*/ 439771 h 3880986"/>
                  <a:gd name="connsiteX12" fmla="*/ 610764 w 2165905"/>
                  <a:gd name="connsiteY12" fmla="*/ 499102 h 3880986"/>
                  <a:gd name="connsiteX13" fmla="*/ 387399 w 2165905"/>
                  <a:gd name="connsiteY13" fmla="*/ 624745 h 3880986"/>
                  <a:gd name="connsiteX14" fmla="*/ 886480 w 2165905"/>
                  <a:gd name="connsiteY14" fmla="*/ 516553 h 3880986"/>
                  <a:gd name="connsiteX15" fmla="*/ 1026083 w 2165905"/>
                  <a:gd name="connsiteY15" fmla="*/ 725957 h 3880986"/>
                  <a:gd name="connsiteX16" fmla="*/ 1277368 w 2165905"/>
                  <a:gd name="connsiteY16" fmla="*/ 1008653 h 3880986"/>
                  <a:gd name="connsiteX17" fmla="*/ 917890 w 2165905"/>
                  <a:gd name="connsiteY17" fmla="*/ 837640 h 3880986"/>
                  <a:gd name="connsiteX18" fmla="*/ 670095 w 2165905"/>
                  <a:gd name="connsiteY18" fmla="*/ 645686 h 3880986"/>
                  <a:gd name="connsiteX19" fmla="*/ 0 w 2165905"/>
                  <a:gd name="connsiteY19" fmla="*/ 739918 h 3880986"/>
                  <a:gd name="connsiteX20" fmla="*/ 366458 w 2165905"/>
                  <a:gd name="connsiteY20" fmla="*/ 753878 h 3880986"/>
                  <a:gd name="connsiteX21" fmla="*/ 17451 w 2165905"/>
                  <a:gd name="connsiteY21" fmla="*/ 1008653 h 3880986"/>
                  <a:gd name="connsiteX22" fmla="*/ 443240 w 2165905"/>
                  <a:gd name="connsiteY22" fmla="*/ 823679 h 3880986"/>
                  <a:gd name="connsiteX23" fmla="*/ 38391 w 2165905"/>
                  <a:gd name="connsiteY23" fmla="*/ 1357661 h 3880986"/>
                  <a:gd name="connsiteX24" fmla="*/ 614254 w 2165905"/>
                  <a:gd name="connsiteY24" fmla="*/ 750388 h 3880986"/>
                  <a:gd name="connsiteX25" fmla="*/ 757347 w 2165905"/>
                  <a:gd name="connsiteY25" fmla="*/ 889991 h 3880986"/>
                  <a:gd name="connsiteX26" fmla="*/ 621234 w 2165905"/>
                  <a:gd name="connsiteY26" fmla="*/ 1137786 h 3880986"/>
                  <a:gd name="connsiteX27" fmla="*/ 610764 w 2165905"/>
                  <a:gd name="connsiteY27" fmla="*/ 1389072 h 3880986"/>
                  <a:gd name="connsiteX28" fmla="*/ 834129 w 2165905"/>
                  <a:gd name="connsiteY28" fmla="*/ 924892 h 3880986"/>
                  <a:gd name="connsiteX29" fmla="*/ 1162196 w 2165905"/>
                  <a:gd name="connsiteY29" fmla="*/ 1095905 h 3880986"/>
                  <a:gd name="connsiteX30" fmla="*/ 855069 w 2165905"/>
                  <a:gd name="connsiteY30" fmla="*/ 1685728 h 3880986"/>
                  <a:gd name="connsiteX31" fmla="*/ 991182 w 2165905"/>
                  <a:gd name="connsiteY31" fmla="*/ 1671768 h 3880986"/>
                  <a:gd name="connsiteX32" fmla="*/ 607274 w 2165905"/>
                  <a:gd name="connsiteY32" fmla="*/ 2610599 h 3880986"/>
                  <a:gd name="connsiteX33" fmla="*/ 1608926 w 2165905"/>
                  <a:gd name="connsiteY33" fmla="*/ 3880986 h 3880986"/>
                  <a:gd name="connsiteX0" fmla="*/ 1608926 w 2165905"/>
                  <a:gd name="connsiteY0" fmla="*/ 3880986 h 3880986"/>
                  <a:gd name="connsiteX1" fmla="*/ 2160358 w 2165905"/>
                  <a:gd name="connsiteY1" fmla="*/ 2115008 h 3880986"/>
                  <a:gd name="connsiteX2" fmla="*/ 1430932 w 2165905"/>
                  <a:gd name="connsiteY2" fmla="*/ 1040064 h 3880986"/>
                  <a:gd name="connsiteX3" fmla="*/ 1284349 w 2165905"/>
                  <a:gd name="connsiteY3" fmla="*/ 792269 h 3880986"/>
                  <a:gd name="connsiteX4" fmla="*/ 1120315 w 2165905"/>
                  <a:gd name="connsiteY4" fmla="*/ 656156 h 3880986"/>
                  <a:gd name="connsiteX5" fmla="*/ 823658 w 2165905"/>
                  <a:gd name="connsiteY5" fmla="*/ 205936 h 3880986"/>
                  <a:gd name="connsiteX6" fmla="*/ 460690 w 2165905"/>
                  <a:gd name="connsiteY6" fmla="*/ 21 h 3880986"/>
                  <a:gd name="connsiteX7" fmla="*/ 691035 w 2165905"/>
                  <a:gd name="connsiteY7" fmla="*/ 171035 h 3880986"/>
                  <a:gd name="connsiteX8" fmla="*/ 889970 w 2165905"/>
                  <a:gd name="connsiteY8" fmla="*/ 397890 h 3880986"/>
                  <a:gd name="connsiteX9" fmla="*/ 582843 w 2165905"/>
                  <a:gd name="connsiteY9" fmla="*/ 275737 h 3880986"/>
                  <a:gd name="connsiteX10" fmla="*/ 314107 w 2165905"/>
                  <a:gd name="connsiteY10" fmla="*/ 293188 h 3880986"/>
                  <a:gd name="connsiteX11" fmla="*/ 607274 w 2165905"/>
                  <a:gd name="connsiteY11" fmla="*/ 345539 h 3880986"/>
                  <a:gd name="connsiteX12" fmla="*/ 830639 w 2165905"/>
                  <a:gd name="connsiteY12" fmla="*/ 439771 h 3880986"/>
                  <a:gd name="connsiteX13" fmla="*/ 610764 w 2165905"/>
                  <a:gd name="connsiteY13" fmla="*/ 499102 h 3880986"/>
                  <a:gd name="connsiteX14" fmla="*/ 387399 w 2165905"/>
                  <a:gd name="connsiteY14" fmla="*/ 624745 h 3880986"/>
                  <a:gd name="connsiteX15" fmla="*/ 886480 w 2165905"/>
                  <a:gd name="connsiteY15" fmla="*/ 516553 h 3880986"/>
                  <a:gd name="connsiteX16" fmla="*/ 1026083 w 2165905"/>
                  <a:gd name="connsiteY16" fmla="*/ 725957 h 3880986"/>
                  <a:gd name="connsiteX17" fmla="*/ 1277368 w 2165905"/>
                  <a:gd name="connsiteY17" fmla="*/ 1008653 h 3880986"/>
                  <a:gd name="connsiteX18" fmla="*/ 917890 w 2165905"/>
                  <a:gd name="connsiteY18" fmla="*/ 837640 h 3880986"/>
                  <a:gd name="connsiteX19" fmla="*/ 670095 w 2165905"/>
                  <a:gd name="connsiteY19" fmla="*/ 645686 h 3880986"/>
                  <a:gd name="connsiteX20" fmla="*/ 0 w 2165905"/>
                  <a:gd name="connsiteY20" fmla="*/ 739918 h 3880986"/>
                  <a:gd name="connsiteX21" fmla="*/ 366458 w 2165905"/>
                  <a:gd name="connsiteY21" fmla="*/ 753878 h 3880986"/>
                  <a:gd name="connsiteX22" fmla="*/ 17451 w 2165905"/>
                  <a:gd name="connsiteY22" fmla="*/ 1008653 h 3880986"/>
                  <a:gd name="connsiteX23" fmla="*/ 443240 w 2165905"/>
                  <a:gd name="connsiteY23" fmla="*/ 823679 h 3880986"/>
                  <a:gd name="connsiteX24" fmla="*/ 38391 w 2165905"/>
                  <a:gd name="connsiteY24" fmla="*/ 1357661 h 3880986"/>
                  <a:gd name="connsiteX25" fmla="*/ 614254 w 2165905"/>
                  <a:gd name="connsiteY25" fmla="*/ 750388 h 3880986"/>
                  <a:gd name="connsiteX26" fmla="*/ 757347 w 2165905"/>
                  <a:gd name="connsiteY26" fmla="*/ 889991 h 3880986"/>
                  <a:gd name="connsiteX27" fmla="*/ 621234 w 2165905"/>
                  <a:gd name="connsiteY27" fmla="*/ 1137786 h 3880986"/>
                  <a:gd name="connsiteX28" fmla="*/ 610764 w 2165905"/>
                  <a:gd name="connsiteY28" fmla="*/ 1389072 h 3880986"/>
                  <a:gd name="connsiteX29" fmla="*/ 834129 w 2165905"/>
                  <a:gd name="connsiteY29" fmla="*/ 924892 h 3880986"/>
                  <a:gd name="connsiteX30" fmla="*/ 1162196 w 2165905"/>
                  <a:gd name="connsiteY30" fmla="*/ 1095905 h 3880986"/>
                  <a:gd name="connsiteX31" fmla="*/ 855069 w 2165905"/>
                  <a:gd name="connsiteY31" fmla="*/ 1685728 h 3880986"/>
                  <a:gd name="connsiteX32" fmla="*/ 991182 w 2165905"/>
                  <a:gd name="connsiteY32" fmla="*/ 1671768 h 3880986"/>
                  <a:gd name="connsiteX33" fmla="*/ 607274 w 2165905"/>
                  <a:gd name="connsiteY33" fmla="*/ 2610599 h 3880986"/>
                  <a:gd name="connsiteX34" fmla="*/ 1608926 w 2165905"/>
                  <a:gd name="connsiteY34" fmla="*/ 3880986 h 3880986"/>
                  <a:gd name="connsiteX0" fmla="*/ 1608926 w 2165905"/>
                  <a:gd name="connsiteY0" fmla="*/ 3880986 h 3880986"/>
                  <a:gd name="connsiteX1" fmla="*/ 2160358 w 2165905"/>
                  <a:gd name="connsiteY1" fmla="*/ 2115008 h 3880986"/>
                  <a:gd name="connsiteX2" fmla="*/ 1430932 w 2165905"/>
                  <a:gd name="connsiteY2" fmla="*/ 1040064 h 3880986"/>
                  <a:gd name="connsiteX3" fmla="*/ 1284349 w 2165905"/>
                  <a:gd name="connsiteY3" fmla="*/ 792269 h 3880986"/>
                  <a:gd name="connsiteX4" fmla="*/ 1120315 w 2165905"/>
                  <a:gd name="connsiteY4" fmla="*/ 656156 h 3880986"/>
                  <a:gd name="connsiteX5" fmla="*/ 823658 w 2165905"/>
                  <a:gd name="connsiteY5" fmla="*/ 205936 h 3880986"/>
                  <a:gd name="connsiteX6" fmla="*/ 460690 w 2165905"/>
                  <a:gd name="connsiteY6" fmla="*/ 21 h 3880986"/>
                  <a:gd name="connsiteX7" fmla="*/ 691035 w 2165905"/>
                  <a:gd name="connsiteY7" fmla="*/ 171035 h 3880986"/>
                  <a:gd name="connsiteX8" fmla="*/ 889970 w 2165905"/>
                  <a:gd name="connsiteY8" fmla="*/ 397890 h 3880986"/>
                  <a:gd name="connsiteX9" fmla="*/ 582843 w 2165905"/>
                  <a:gd name="connsiteY9" fmla="*/ 275737 h 3880986"/>
                  <a:gd name="connsiteX10" fmla="*/ 314107 w 2165905"/>
                  <a:gd name="connsiteY10" fmla="*/ 300168 h 3880986"/>
                  <a:gd name="connsiteX11" fmla="*/ 607274 w 2165905"/>
                  <a:gd name="connsiteY11" fmla="*/ 345539 h 3880986"/>
                  <a:gd name="connsiteX12" fmla="*/ 830639 w 2165905"/>
                  <a:gd name="connsiteY12" fmla="*/ 439771 h 3880986"/>
                  <a:gd name="connsiteX13" fmla="*/ 610764 w 2165905"/>
                  <a:gd name="connsiteY13" fmla="*/ 499102 h 3880986"/>
                  <a:gd name="connsiteX14" fmla="*/ 387399 w 2165905"/>
                  <a:gd name="connsiteY14" fmla="*/ 624745 h 3880986"/>
                  <a:gd name="connsiteX15" fmla="*/ 886480 w 2165905"/>
                  <a:gd name="connsiteY15" fmla="*/ 516553 h 3880986"/>
                  <a:gd name="connsiteX16" fmla="*/ 1026083 w 2165905"/>
                  <a:gd name="connsiteY16" fmla="*/ 725957 h 3880986"/>
                  <a:gd name="connsiteX17" fmla="*/ 1277368 w 2165905"/>
                  <a:gd name="connsiteY17" fmla="*/ 1008653 h 3880986"/>
                  <a:gd name="connsiteX18" fmla="*/ 917890 w 2165905"/>
                  <a:gd name="connsiteY18" fmla="*/ 837640 h 3880986"/>
                  <a:gd name="connsiteX19" fmla="*/ 670095 w 2165905"/>
                  <a:gd name="connsiteY19" fmla="*/ 645686 h 3880986"/>
                  <a:gd name="connsiteX20" fmla="*/ 0 w 2165905"/>
                  <a:gd name="connsiteY20" fmla="*/ 739918 h 3880986"/>
                  <a:gd name="connsiteX21" fmla="*/ 366458 w 2165905"/>
                  <a:gd name="connsiteY21" fmla="*/ 753878 h 3880986"/>
                  <a:gd name="connsiteX22" fmla="*/ 17451 w 2165905"/>
                  <a:gd name="connsiteY22" fmla="*/ 1008653 h 3880986"/>
                  <a:gd name="connsiteX23" fmla="*/ 443240 w 2165905"/>
                  <a:gd name="connsiteY23" fmla="*/ 823679 h 3880986"/>
                  <a:gd name="connsiteX24" fmla="*/ 38391 w 2165905"/>
                  <a:gd name="connsiteY24" fmla="*/ 1357661 h 3880986"/>
                  <a:gd name="connsiteX25" fmla="*/ 614254 w 2165905"/>
                  <a:gd name="connsiteY25" fmla="*/ 750388 h 3880986"/>
                  <a:gd name="connsiteX26" fmla="*/ 757347 w 2165905"/>
                  <a:gd name="connsiteY26" fmla="*/ 889991 h 3880986"/>
                  <a:gd name="connsiteX27" fmla="*/ 621234 w 2165905"/>
                  <a:gd name="connsiteY27" fmla="*/ 1137786 h 3880986"/>
                  <a:gd name="connsiteX28" fmla="*/ 610764 w 2165905"/>
                  <a:gd name="connsiteY28" fmla="*/ 1389072 h 3880986"/>
                  <a:gd name="connsiteX29" fmla="*/ 834129 w 2165905"/>
                  <a:gd name="connsiteY29" fmla="*/ 924892 h 3880986"/>
                  <a:gd name="connsiteX30" fmla="*/ 1162196 w 2165905"/>
                  <a:gd name="connsiteY30" fmla="*/ 1095905 h 3880986"/>
                  <a:gd name="connsiteX31" fmla="*/ 855069 w 2165905"/>
                  <a:gd name="connsiteY31" fmla="*/ 1685728 h 3880986"/>
                  <a:gd name="connsiteX32" fmla="*/ 991182 w 2165905"/>
                  <a:gd name="connsiteY32" fmla="*/ 1671768 h 3880986"/>
                  <a:gd name="connsiteX33" fmla="*/ 607274 w 2165905"/>
                  <a:gd name="connsiteY33" fmla="*/ 2610599 h 3880986"/>
                  <a:gd name="connsiteX34" fmla="*/ 1608926 w 2165905"/>
                  <a:gd name="connsiteY34" fmla="*/ 3880986 h 3880986"/>
                  <a:gd name="connsiteX0" fmla="*/ 1608926 w 2165905"/>
                  <a:gd name="connsiteY0" fmla="*/ 3880986 h 3880986"/>
                  <a:gd name="connsiteX1" fmla="*/ 2160358 w 2165905"/>
                  <a:gd name="connsiteY1" fmla="*/ 2115008 h 3880986"/>
                  <a:gd name="connsiteX2" fmla="*/ 1430932 w 2165905"/>
                  <a:gd name="connsiteY2" fmla="*/ 1040064 h 3880986"/>
                  <a:gd name="connsiteX3" fmla="*/ 1284349 w 2165905"/>
                  <a:gd name="connsiteY3" fmla="*/ 792269 h 3880986"/>
                  <a:gd name="connsiteX4" fmla="*/ 1120315 w 2165905"/>
                  <a:gd name="connsiteY4" fmla="*/ 656156 h 3880986"/>
                  <a:gd name="connsiteX5" fmla="*/ 823658 w 2165905"/>
                  <a:gd name="connsiteY5" fmla="*/ 205936 h 3880986"/>
                  <a:gd name="connsiteX6" fmla="*/ 460690 w 2165905"/>
                  <a:gd name="connsiteY6" fmla="*/ 21 h 3880986"/>
                  <a:gd name="connsiteX7" fmla="*/ 691035 w 2165905"/>
                  <a:gd name="connsiteY7" fmla="*/ 171035 h 3880986"/>
                  <a:gd name="connsiteX8" fmla="*/ 889970 w 2165905"/>
                  <a:gd name="connsiteY8" fmla="*/ 397890 h 3880986"/>
                  <a:gd name="connsiteX9" fmla="*/ 582843 w 2165905"/>
                  <a:gd name="connsiteY9" fmla="*/ 289698 h 3880986"/>
                  <a:gd name="connsiteX10" fmla="*/ 314107 w 2165905"/>
                  <a:gd name="connsiteY10" fmla="*/ 300168 h 3880986"/>
                  <a:gd name="connsiteX11" fmla="*/ 607274 w 2165905"/>
                  <a:gd name="connsiteY11" fmla="*/ 345539 h 3880986"/>
                  <a:gd name="connsiteX12" fmla="*/ 830639 w 2165905"/>
                  <a:gd name="connsiteY12" fmla="*/ 439771 h 3880986"/>
                  <a:gd name="connsiteX13" fmla="*/ 610764 w 2165905"/>
                  <a:gd name="connsiteY13" fmla="*/ 499102 h 3880986"/>
                  <a:gd name="connsiteX14" fmla="*/ 387399 w 2165905"/>
                  <a:gd name="connsiteY14" fmla="*/ 624745 h 3880986"/>
                  <a:gd name="connsiteX15" fmla="*/ 886480 w 2165905"/>
                  <a:gd name="connsiteY15" fmla="*/ 516553 h 3880986"/>
                  <a:gd name="connsiteX16" fmla="*/ 1026083 w 2165905"/>
                  <a:gd name="connsiteY16" fmla="*/ 725957 h 3880986"/>
                  <a:gd name="connsiteX17" fmla="*/ 1277368 w 2165905"/>
                  <a:gd name="connsiteY17" fmla="*/ 1008653 h 3880986"/>
                  <a:gd name="connsiteX18" fmla="*/ 917890 w 2165905"/>
                  <a:gd name="connsiteY18" fmla="*/ 837640 h 3880986"/>
                  <a:gd name="connsiteX19" fmla="*/ 670095 w 2165905"/>
                  <a:gd name="connsiteY19" fmla="*/ 645686 h 3880986"/>
                  <a:gd name="connsiteX20" fmla="*/ 0 w 2165905"/>
                  <a:gd name="connsiteY20" fmla="*/ 739918 h 3880986"/>
                  <a:gd name="connsiteX21" fmla="*/ 366458 w 2165905"/>
                  <a:gd name="connsiteY21" fmla="*/ 753878 h 3880986"/>
                  <a:gd name="connsiteX22" fmla="*/ 17451 w 2165905"/>
                  <a:gd name="connsiteY22" fmla="*/ 1008653 h 3880986"/>
                  <a:gd name="connsiteX23" fmla="*/ 443240 w 2165905"/>
                  <a:gd name="connsiteY23" fmla="*/ 823679 h 3880986"/>
                  <a:gd name="connsiteX24" fmla="*/ 38391 w 2165905"/>
                  <a:gd name="connsiteY24" fmla="*/ 1357661 h 3880986"/>
                  <a:gd name="connsiteX25" fmla="*/ 614254 w 2165905"/>
                  <a:gd name="connsiteY25" fmla="*/ 750388 h 3880986"/>
                  <a:gd name="connsiteX26" fmla="*/ 757347 w 2165905"/>
                  <a:gd name="connsiteY26" fmla="*/ 889991 h 3880986"/>
                  <a:gd name="connsiteX27" fmla="*/ 621234 w 2165905"/>
                  <a:gd name="connsiteY27" fmla="*/ 1137786 h 3880986"/>
                  <a:gd name="connsiteX28" fmla="*/ 610764 w 2165905"/>
                  <a:gd name="connsiteY28" fmla="*/ 1389072 h 3880986"/>
                  <a:gd name="connsiteX29" fmla="*/ 834129 w 2165905"/>
                  <a:gd name="connsiteY29" fmla="*/ 924892 h 3880986"/>
                  <a:gd name="connsiteX30" fmla="*/ 1162196 w 2165905"/>
                  <a:gd name="connsiteY30" fmla="*/ 1095905 h 3880986"/>
                  <a:gd name="connsiteX31" fmla="*/ 855069 w 2165905"/>
                  <a:gd name="connsiteY31" fmla="*/ 1685728 h 3880986"/>
                  <a:gd name="connsiteX32" fmla="*/ 991182 w 2165905"/>
                  <a:gd name="connsiteY32" fmla="*/ 1671768 h 3880986"/>
                  <a:gd name="connsiteX33" fmla="*/ 607274 w 2165905"/>
                  <a:gd name="connsiteY33" fmla="*/ 2610599 h 3880986"/>
                  <a:gd name="connsiteX34" fmla="*/ 1608926 w 2165905"/>
                  <a:gd name="connsiteY34" fmla="*/ 3880986 h 3880986"/>
                  <a:gd name="connsiteX0" fmla="*/ 1608926 w 2165905"/>
                  <a:gd name="connsiteY0" fmla="*/ 3880986 h 3880986"/>
                  <a:gd name="connsiteX1" fmla="*/ 2160358 w 2165905"/>
                  <a:gd name="connsiteY1" fmla="*/ 2115008 h 3880986"/>
                  <a:gd name="connsiteX2" fmla="*/ 1430932 w 2165905"/>
                  <a:gd name="connsiteY2" fmla="*/ 1040064 h 3880986"/>
                  <a:gd name="connsiteX3" fmla="*/ 1284349 w 2165905"/>
                  <a:gd name="connsiteY3" fmla="*/ 792269 h 3880986"/>
                  <a:gd name="connsiteX4" fmla="*/ 1120315 w 2165905"/>
                  <a:gd name="connsiteY4" fmla="*/ 656156 h 3880986"/>
                  <a:gd name="connsiteX5" fmla="*/ 823658 w 2165905"/>
                  <a:gd name="connsiteY5" fmla="*/ 205936 h 3880986"/>
                  <a:gd name="connsiteX6" fmla="*/ 460690 w 2165905"/>
                  <a:gd name="connsiteY6" fmla="*/ 21 h 3880986"/>
                  <a:gd name="connsiteX7" fmla="*/ 691035 w 2165905"/>
                  <a:gd name="connsiteY7" fmla="*/ 171035 h 3880986"/>
                  <a:gd name="connsiteX8" fmla="*/ 889970 w 2165905"/>
                  <a:gd name="connsiteY8" fmla="*/ 397890 h 3880986"/>
                  <a:gd name="connsiteX9" fmla="*/ 582843 w 2165905"/>
                  <a:gd name="connsiteY9" fmla="*/ 289698 h 3880986"/>
                  <a:gd name="connsiteX10" fmla="*/ 314107 w 2165905"/>
                  <a:gd name="connsiteY10" fmla="*/ 300168 h 3880986"/>
                  <a:gd name="connsiteX11" fmla="*/ 607274 w 2165905"/>
                  <a:gd name="connsiteY11" fmla="*/ 345539 h 3880986"/>
                  <a:gd name="connsiteX12" fmla="*/ 851579 w 2165905"/>
                  <a:gd name="connsiteY12" fmla="*/ 453731 h 3880986"/>
                  <a:gd name="connsiteX13" fmla="*/ 610764 w 2165905"/>
                  <a:gd name="connsiteY13" fmla="*/ 499102 h 3880986"/>
                  <a:gd name="connsiteX14" fmla="*/ 387399 w 2165905"/>
                  <a:gd name="connsiteY14" fmla="*/ 624745 h 3880986"/>
                  <a:gd name="connsiteX15" fmla="*/ 886480 w 2165905"/>
                  <a:gd name="connsiteY15" fmla="*/ 516553 h 3880986"/>
                  <a:gd name="connsiteX16" fmla="*/ 1026083 w 2165905"/>
                  <a:gd name="connsiteY16" fmla="*/ 725957 h 3880986"/>
                  <a:gd name="connsiteX17" fmla="*/ 1277368 w 2165905"/>
                  <a:gd name="connsiteY17" fmla="*/ 1008653 h 3880986"/>
                  <a:gd name="connsiteX18" fmla="*/ 917890 w 2165905"/>
                  <a:gd name="connsiteY18" fmla="*/ 837640 h 3880986"/>
                  <a:gd name="connsiteX19" fmla="*/ 670095 w 2165905"/>
                  <a:gd name="connsiteY19" fmla="*/ 645686 h 3880986"/>
                  <a:gd name="connsiteX20" fmla="*/ 0 w 2165905"/>
                  <a:gd name="connsiteY20" fmla="*/ 739918 h 3880986"/>
                  <a:gd name="connsiteX21" fmla="*/ 366458 w 2165905"/>
                  <a:gd name="connsiteY21" fmla="*/ 753878 h 3880986"/>
                  <a:gd name="connsiteX22" fmla="*/ 17451 w 2165905"/>
                  <a:gd name="connsiteY22" fmla="*/ 1008653 h 3880986"/>
                  <a:gd name="connsiteX23" fmla="*/ 443240 w 2165905"/>
                  <a:gd name="connsiteY23" fmla="*/ 823679 h 3880986"/>
                  <a:gd name="connsiteX24" fmla="*/ 38391 w 2165905"/>
                  <a:gd name="connsiteY24" fmla="*/ 1357661 h 3880986"/>
                  <a:gd name="connsiteX25" fmla="*/ 614254 w 2165905"/>
                  <a:gd name="connsiteY25" fmla="*/ 750388 h 3880986"/>
                  <a:gd name="connsiteX26" fmla="*/ 757347 w 2165905"/>
                  <a:gd name="connsiteY26" fmla="*/ 889991 h 3880986"/>
                  <a:gd name="connsiteX27" fmla="*/ 621234 w 2165905"/>
                  <a:gd name="connsiteY27" fmla="*/ 1137786 h 3880986"/>
                  <a:gd name="connsiteX28" fmla="*/ 610764 w 2165905"/>
                  <a:gd name="connsiteY28" fmla="*/ 1389072 h 3880986"/>
                  <a:gd name="connsiteX29" fmla="*/ 834129 w 2165905"/>
                  <a:gd name="connsiteY29" fmla="*/ 924892 h 3880986"/>
                  <a:gd name="connsiteX30" fmla="*/ 1162196 w 2165905"/>
                  <a:gd name="connsiteY30" fmla="*/ 1095905 h 3880986"/>
                  <a:gd name="connsiteX31" fmla="*/ 855069 w 2165905"/>
                  <a:gd name="connsiteY31" fmla="*/ 1685728 h 3880986"/>
                  <a:gd name="connsiteX32" fmla="*/ 991182 w 2165905"/>
                  <a:gd name="connsiteY32" fmla="*/ 1671768 h 3880986"/>
                  <a:gd name="connsiteX33" fmla="*/ 607274 w 2165905"/>
                  <a:gd name="connsiteY33" fmla="*/ 2610599 h 3880986"/>
                  <a:gd name="connsiteX34" fmla="*/ 1608926 w 2165905"/>
                  <a:gd name="connsiteY34" fmla="*/ 3880986 h 3880986"/>
                  <a:gd name="connsiteX0" fmla="*/ 1608926 w 2165905"/>
                  <a:gd name="connsiteY0" fmla="*/ 3880986 h 3880986"/>
                  <a:gd name="connsiteX1" fmla="*/ 2160358 w 2165905"/>
                  <a:gd name="connsiteY1" fmla="*/ 2115008 h 3880986"/>
                  <a:gd name="connsiteX2" fmla="*/ 1430932 w 2165905"/>
                  <a:gd name="connsiteY2" fmla="*/ 1040064 h 3880986"/>
                  <a:gd name="connsiteX3" fmla="*/ 1284349 w 2165905"/>
                  <a:gd name="connsiteY3" fmla="*/ 792269 h 3880986"/>
                  <a:gd name="connsiteX4" fmla="*/ 1120315 w 2165905"/>
                  <a:gd name="connsiteY4" fmla="*/ 656156 h 3880986"/>
                  <a:gd name="connsiteX5" fmla="*/ 823658 w 2165905"/>
                  <a:gd name="connsiteY5" fmla="*/ 205936 h 3880986"/>
                  <a:gd name="connsiteX6" fmla="*/ 460690 w 2165905"/>
                  <a:gd name="connsiteY6" fmla="*/ 21 h 3880986"/>
                  <a:gd name="connsiteX7" fmla="*/ 691035 w 2165905"/>
                  <a:gd name="connsiteY7" fmla="*/ 171035 h 3880986"/>
                  <a:gd name="connsiteX8" fmla="*/ 889970 w 2165905"/>
                  <a:gd name="connsiteY8" fmla="*/ 397890 h 3880986"/>
                  <a:gd name="connsiteX9" fmla="*/ 582843 w 2165905"/>
                  <a:gd name="connsiteY9" fmla="*/ 289698 h 3880986"/>
                  <a:gd name="connsiteX10" fmla="*/ 314107 w 2165905"/>
                  <a:gd name="connsiteY10" fmla="*/ 300168 h 3880986"/>
                  <a:gd name="connsiteX11" fmla="*/ 607274 w 2165905"/>
                  <a:gd name="connsiteY11" fmla="*/ 345539 h 3880986"/>
                  <a:gd name="connsiteX12" fmla="*/ 851579 w 2165905"/>
                  <a:gd name="connsiteY12" fmla="*/ 453731 h 3880986"/>
                  <a:gd name="connsiteX13" fmla="*/ 610764 w 2165905"/>
                  <a:gd name="connsiteY13" fmla="*/ 499102 h 3880986"/>
                  <a:gd name="connsiteX14" fmla="*/ 387399 w 2165905"/>
                  <a:gd name="connsiteY14" fmla="*/ 624745 h 3880986"/>
                  <a:gd name="connsiteX15" fmla="*/ 886480 w 2165905"/>
                  <a:gd name="connsiteY15" fmla="*/ 516553 h 3880986"/>
                  <a:gd name="connsiteX16" fmla="*/ 1026083 w 2165905"/>
                  <a:gd name="connsiteY16" fmla="*/ 725957 h 3880986"/>
                  <a:gd name="connsiteX17" fmla="*/ 1277368 w 2165905"/>
                  <a:gd name="connsiteY17" fmla="*/ 1008653 h 3880986"/>
                  <a:gd name="connsiteX18" fmla="*/ 917890 w 2165905"/>
                  <a:gd name="connsiteY18" fmla="*/ 837640 h 3880986"/>
                  <a:gd name="connsiteX19" fmla="*/ 670095 w 2165905"/>
                  <a:gd name="connsiteY19" fmla="*/ 645686 h 3880986"/>
                  <a:gd name="connsiteX20" fmla="*/ 0 w 2165905"/>
                  <a:gd name="connsiteY20" fmla="*/ 739918 h 3880986"/>
                  <a:gd name="connsiteX21" fmla="*/ 366458 w 2165905"/>
                  <a:gd name="connsiteY21" fmla="*/ 753878 h 3880986"/>
                  <a:gd name="connsiteX22" fmla="*/ 17451 w 2165905"/>
                  <a:gd name="connsiteY22" fmla="*/ 1008653 h 3880986"/>
                  <a:gd name="connsiteX23" fmla="*/ 443240 w 2165905"/>
                  <a:gd name="connsiteY23" fmla="*/ 823679 h 3880986"/>
                  <a:gd name="connsiteX24" fmla="*/ 38391 w 2165905"/>
                  <a:gd name="connsiteY24" fmla="*/ 1357661 h 3880986"/>
                  <a:gd name="connsiteX25" fmla="*/ 614254 w 2165905"/>
                  <a:gd name="connsiteY25" fmla="*/ 750388 h 3880986"/>
                  <a:gd name="connsiteX26" fmla="*/ 757347 w 2165905"/>
                  <a:gd name="connsiteY26" fmla="*/ 889991 h 3880986"/>
                  <a:gd name="connsiteX27" fmla="*/ 621234 w 2165905"/>
                  <a:gd name="connsiteY27" fmla="*/ 1137786 h 3880986"/>
                  <a:gd name="connsiteX28" fmla="*/ 610764 w 2165905"/>
                  <a:gd name="connsiteY28" fmla="*/ 1389072 h 3880986"/>
                  <a:gd name="connsiteX29" fmla="*/ 834129 w 2165905"/>
                  <a:gd name="connsiteY29" fmla="*/ 924892 h 3880986"/>
                  <a:gd name="connsiteX30" fmla="*/ 1162196 w 2165905"/>
                  <a:gd name="connsiteY30" fmla="*/ 1095905 h 3880986"/>
                  <a:gd name="connsiteX31" fmla="*/ 855069 w 2165905"/>
                  <a:gd name="connsiteY31" fmla="*/ 1685728 h 3880986"/>
                  <a:gd name="connsiteX32" fmla="*/ 991182 w 2165905"/>
                  <a:gd name="connsiteY32" fmla="*/ 1671768 h 3880986"/>
                  <a:gd name="connsiteX33" fmla="*/ 607274 w 2165905"/>
                  <a:gd name="connsiteY33" fmla="*/ 2610599 h 3880986"/>
                  <a:gd name="connsiteX34" fmla="*/ 1608926 w 2165905"/>
                  <a:gd name="connsiteY34" fmla="*/ 3880986 h 3880986"/>
                  <a:gd name="connsiteX0" fmla="*/ 1608926 w 2165905"/>
                  <a:gd name="connsiteY0" fmla="*/ 3880986 h 3880986"/>
                  <a:gd name="connsiteX1" fmla="*/ 2160358 w 2165905"/>
                  <a:gd name="connsiteY1" fmla="*/ 2115008 h 3880986"/>
                  <a:gd name="connsiteX2" fmla="*/ 1430932 w 2165905"/>
                  <a:gd name="connsiteY2" fmla="*/ 1040064 h 3880986"/>
                  <a:gd name="connsiteX3" fmla="*/ 1284349 w 2165905"/>
                  <a:gd name="connsiteY3" fmla="*/ 792269 h 3880986"/>
                  <a:gd name="connsiteX4" fmla="*/ 1120315 w 2165905"/>
                  <a:gd name="connsiteY4" fmla="*/ 656156 h 3880986"/>
                  <a:gd name="connsiteX5" fmla="*/ 823658 w 2165905"/>
                  <a:gd name="connsiteY5" fmla="*/ 205936 h 3880986"/>
                  <a:gd name="connsiteX6" fmla="*/ 460690 w 2165905"/>
                  <a:gd name="connsiteY6" fmla="*/ 21 h 3880986"/>
                  <a:gd name="connsiteX7" fmla="*/ 691035 w 2165905"/>
                  <a:gd name="connsiteY7" fmla="*/ 171035 h 3880986"/>
                  <a:gd name="connsiteX8" fmla="*/ 889970 w 2165905"/>
                  <a:gd name="connsiteY8" fmla="*/ 397890 h 3880986"/>
                  <a:gd name="connsiteX9" fmla="*/ 582843 w 2165905"/>
                  <a:gd name="connsiteY9" fmla="*/ 289698 h 3880986"/>
                  <a:gd name="connsiteX10" fmla="*/ 314107 w 2165905"/>
                  <a:gd name="connsiteY10" fmla="*/ 300168 h 3880986"/>
                  <a:gd name="connsiteX11" fmla="*/ 607274 w 2165905"/>
                  <a:gd name="connsiteY11" fmla="*/ 345539 h 3880986"/>
                  <a:gd name="connsiteX12" fmla="*/ 851579 w 2165905"/>
                  <a:gd name="connsiteY12" fmla="*/ 453731 h 3880986"/>
                  <a:gd name="connsiteX13" fmla="*/ 610764 w 2165905"/>
                  <a:gd name="connsiteY13" fmla="*/ 499102 h 3880986"/>
                  <a:gd name="connsiteX14" fmla="*/ 387399 w 2165905"/>
                  <a:gd name="connsiteY14" fmla="*/ 624745 h 3880986"/>
                  <a:gd name="connsiteX15" fmla="*/ 886480 w 2165905"/>
                  <a:gd name="connsiteY15" fmla="*/ 516553 h 3880986"/>
                  <a:gd name="connsiteX16" fmla="*/ 1026083 w 2165905"/>
                  <a:gd name="connsiteY16" fmla="*/ 725957 h 3880986"/>
                  <a:gd name="connsiteX17" fmla="*/ 1277368 w 2165905"/>
                  <a:gd name="connsiteY17" fmla="*/ 1008653 h 3880986"/>
                  <a:gd name="connsiteX18" fmla="*/ 917890 w 2165905"/>
                  <a:gd name="connsiteY18" fmla="*/ 837640 h 3880986"/>
                  <a:gd name="connsiteX19" fmla="*/ 670095 w 2165905"/>
                  <a:gd name="connsiteY19" fmla="*/ 645686 h 3880986"/>
                  <a:gd name="connsiteX20" fmla="*/ 0 w 2165905"/>
                  <a:gd name="connsiteY20" fmla="*/ 739918 h 3880986"/>
                  <a:gd name="connsiteX21" fmla="*/ 366458 w 2165905"/>
                  <a:gd name="connsiteY21" fmla="*/ 753878 h 3880986"/>
                  <a:gd name="connsiteX22" fmla="*/ 17451 w 2165905"/>
                  <a:gd name="connsiteY22" fmla="*/ 1008653 h 3880986"/>
                  <a:gd name="connsiteX23" fmla="*/ 443240 w 2165905"/>
                  <a:gd name="connsiteY23" fmla="*/ 823679 h 3880986"/>
                  <a:gd name="connsiteX24" fmla="*/ 38391 w 2165905"/>
                  <a:gd name="connsiteY24" fmla="*/ 1357661 h 3880986"/>
                  <a:gd name="connsiteX25" fmla="*/ 614254 w 2165905"/>
                  <a:gd name="connsiteY25" fmla="*/ 750388 h 3880986"/>
                  <a:gd name="connsiteX26" fmla="*/ 757347 w 2165905"/>
                  <a:gd name="connsiteY26" fmla="*/ 889991 h 3880986"/>
                  <a:gd name="connsiteX27" fmla="*/ 621234 w 2165905"/>
                  <a:gd name="connsiteY27" fmla="*/ 1137786 h 3880986"/>
                  <a:gd name="connsiteX28" fmla="*/ 610764 w 2165905"/>
                  <a:gd name="connsiteY28" fmla="*/ 1389072 h 3880986"/>
                  <a:gd name="connsiteX29" fmla="*/ 834129 w 2165905"/>
                  <a:gd name="connsiteY29" fmla="*/ 924892 h 3880986"/>
                  <a:gd name="connsiteX30" fmla="*/ 1162196 w 2165905"/>
                  <a:gd name="connsiteY30" fmla="*/ 1095905 h 3880986"/>
                  <a:gd name="connsiteX31" fmla="*/ 855069 w 2165905"/>
                  <a:gd name="connsiteY31" fmla="*/ 1685728 h 3880986"/>
                  <a:gd name="connsiteX32" fmla="*/ 991182 w 2165905"/>
                  <a:gd name="connsiteY32" fmla="*/ 1671768 h 3880986"/>
                  <a:gd name="connsiteX33" fmla="*/ 607274 w 2165905"/>
                  <a:gd name="connsiteY33" fmla="*/ 2610599 h 3880986"/>
                  <a:gd name="connsiteX34" fmla="*/ 1608926 w 2165905"/>
                  <a:gd name="connsiteY34" fmla="*/ 3880986 h 3880986"/>
                  <a:gd name="connsiteX0" fmla="*/ 1608926 w 2165905"/>
                  <a:gd name="connsiteY0" fmla="*/ 3880986 h 3880986"/>
                  <a:gd name="connsiteX1" fmla="*/ 2160358 w 2165905"/>
                  <a:gd name="connsiteY1" fmla="*/ 2115008 h 3880986"/>
                  <a:gd name="connsiteX2" fmla="*/ 1430932 w 2165905"/>
                  <a:gd name="connsiteY2" fmla="*/ 1040064 h 3880986"/>
                  <a:gd name="connsiteX3" fmla="*/ 1284349 w 2165905"/>
                  <a:gd name="connsiteY3" fmla="*/ 792269 h 3880986"/>
                  <a:gd name="connsiteX4" fmla="*/ 1120315 w 2165905"/>
                  <a:gd name="connsiteY4" fmla="*/ 656156 h 3880986"/>
                  <a:gd name="connsiteX5" fmla="*/ 823658 w 2165905"/>
                  <a:gd name="connsiteY5" fmla="*/ 205936 h 3880986"/>
                  <a:gd name="connsiteX6" fmla="*/ 460690 w 2165905"/>
                  <a:gd name="connsiteY6" fmla="*/ 21 h 3880986"/>
                  <a:gd name="connsiteX7" fmla="*/ 691035 w 2165905"/>
                  <a:gd name="connsiteY7" fmla="*/ 171035 h 3880986"/>
                  <a:gd name="connsiteX8" fmla="*/ 889970 w 2165905"/>
                  <a:gd name="connsiteY8" fmla="*/ 397890 h 3880986"/>
                  <a:gd name="connsiteX9" fmla="*/ 582843 w 2165905"/>
                  <a:gd name="connsiteY9" fmla="*/ 289698 h 3880986"/>
                  <a:gd name="connsiteX10" fmla="*/ 314107 w 2165905"/>
                  <a:gd name="connsiteY10" fmla="*/ 300168 h 3880986"/>
                  <a:gd name="connsiteX11" fmla="*/ 607274 w 2165905"/>
                  <a:gd name="connsiteY11" fmla="*/ 345539 h 3880986"/>
                  <a:gd name="connsiteX12" fmla="*/ 851579 w 2165905"/>
                  <a:gd name="connsiteY12" fmla="*/ 453731 h 3880986"/>
                  <a:gd name="connsiteX13" fmla="*/ 610764 w 2165905"/>
                  <a:gd name="connsiteY13" fmla="*/ 499102 h 3880986"/>
                  <a:gd name="connsiteX14" fmla="*/ 387399 w 2165905"/>
                  <a:gd name="connsiteY14" fmla="*/ 624745 h 3880986"/>
                  <a:gd name="connsiteX15" fmla="*/ 670095 w 2165905"/>
                  <a:gd name="connsiteY15" fmla="*/ 547963 h 3880986"/>
                  <a:gd name="connsiteX16" fmla="*/ 886480 w 2165905"/>
                  <a:gd name="connsiteY16" fmla="*/ 516553 h 3880986"/>
                  <a:gd name="connsiteX17" fmla="*/ 1026083 w 2165905"/>
                  <a:gd name="connsiteY17" fmla="*/ 725957 h 3880986"/>
                  <a:gd name="connsiteX18" fmla="*/ 1277368 w 2165905"/>
                  <a:gd name="connsiteY18" fmla="*/ 1008653 h 3880986"/>
                  <a:gd name="connsiteX19" fmla="*/ 917890 w 2165905"/>
                  <a:gd name="connsiteY19" fmla="*/ 837640 h 3880986"/>
                  <a:gd name="connsiteX20" fmla="*/ 670095 w 2165905"/>
                  <a:gd name="connsiteY20" fmla="*/ 645686 h 3880986"/>
                  <a:gd name="connsiteX21" fmla="*/ 0 w 2165905"/>
                  <a:gd name="connsiteY21" fmla="*/ 739918 h 3880986"/>
                  <a:gd name="connsiteX22" fmla="*/ 366458 w 2165905"/>
                  <a:gd name="connsiteY22" fmla="*/ 753878 h 3880986"/>
                  <a:gd name="connsiteX23" fmla="*/ 17451 w 2165905"/>
                  <a:gd name="connsiteY23" fmla="*/ 1008653 h 3880986"/>
                  <a:gd name="connsiteX24" fmla="*/ 443240 w 2165905"/>
                  <a:gd name="connsiteY24" fmla="*/ 823679 h 3880986"/>
                  <a:gd name="connsiteX25" fmla="*/ 38391 w 2165905"/>
                  <a:gd name="connsiteY25" fmla="*/ 1357661 h 3880986"/>
                  <a:gd name="connsiteX26" fmla="*/ 614254 w 2165905"/>
                  <a:gd name="connsiteY26" fmla="*/ 750388 h 3880986"/>
                  <a:gd name="connsiteX27" fmla="*/ 757347 w 2165905"/>
                  <a:gd name="connsiteY27" fmla="*/ 889991 h 3880986"/>
                  <a:gd name="connsiteX28" fmla="*/ 621234 w 2165905"/>
                  <a:gd name="connsiteY28" fmla="*/ 1137786 h 3880986"/>
                  <a:gd name="connsiteX29" fmla="*/ 610764 w 2165905"/>
                  <a:gd name="connsiteY29" fmla="*/ 1389072 h 3880986"/>
                  <a:gd name="connsiteX30" fmla="*/ 834129 w 2165905"/>
                  <a:gd name="connsiteY30" fmla="*/ 924892 h 3880986"/>
                  <a:gd name="connsiteX31" fmla="*/ 1162196 w 2165905"/>
                  <a:gd name="connsiteY31" fmla="*/ 1095905 h 3880986"/>
                  <a:gd name="connsiteX32" fmla="*/ 855069 w 2165905"/>
                  <a:gd name="connsiteY32" fmla="*/ 1685728 h 3880986"/>
                  <a:gd name="connsiteX33" fmla="*/ 991182 w 2165905"/>
                  <a:gd name="connsiteY33" fmla="*/ 1671768 h 3880986"/>
                  <a:gd name="connsiteX34" fmla="*/ 607274 w 2165905"/>
                  <a:gd name="connsiteY34" fmla="*/ 2610599 h 3880986"/>
                  <a:gd name="connsiteX35" fmla="*/ 1608926 w 2165905"/>
                  <a:gd name="connsiteY35" fmla="*/ 3880986 h 3880986"/>
                  <a:gd name="connsiteX0" fmla="*/ 1608926 w 2165905"/>
                  <a:gd name="connsiteY0" fmla="*/ 3880986 h 3880986"/>
                  <a:gd name="connsiteX1" fmla="*/ 2160358 w 2165905"/>
                  <a:gd name="connsiteY1" fmla="*/ 2115008 h 3880986"/>
                  <a:gd name="connsiteX2" fmla="*/ 1430932 w 2165905"/>
                  <a:gd name="connsiteY2" fmla="*/ 1040064 h 3880986"/>
                  <a:gd name="connsiteX3" fmla="*/ 1284349 w 2165905"/>
                  <a:gd name="connsiteY3" fmla="*/ 792269 h 3880986"/>
                  <a:gd name="connsiteX4" fmla="*/ 1120315 w 2165905"/>
                  <a:gd name="connsiteY4" fmla="*/ 656156 h 3880986"/>
                  <a:gd name="connsiteX5" fmla="*/ 823658 w 2165905"/>
                  <a:gd name="connsiteY5" fmla="*/ 205936 h 3880986"/>
                  <a:gd name="connsiteX6" fmla="*/ 460690 w 2165905"/>
                  <a:gd name="connsiteY6" fmla="*/ 21 h 3880986"/>
                  <a:gd name="connsiteX7" fmla="*/ 691035 w 2165905"/>
                  <a:gd name="connsiteY7" fmla="*/ 171035 h 3880986"/>
                  <a:gd name="connsiteX8" fmla="*/ 889970 w 2165905"/>
                  <a:gd name="connsiteY8" fmla="*/ 397890 h 3880986"/>
                  <a:gd name="connsiteX9" fmla="*/ 582843 w 2165905"/>
                  <a:gd name="connsiteY9" fmla="*/ 289698 h 3880986"/>
                  <a:gd name="connsiteX10" fmla="*/ 314107 w 2165905"/>
                  <a:gd name="connsiteY10" fmla="*/ 300168 h 3880986"/>
                  <a:gd name="connsiteX11" fmla="*/ 607274 w 2165905"/>
                  <a:gd name="connsiteY11" fmla="*/ 345539 h 3880986"/>
                  <a:gd name="connsiteX12" fmla="*/ 851579 w 2165905"/>
                  <a:gd name="connsiteY12" fmla="*/ 453731 h 3880986"/>
                  <a:gd name="connsiteX13" fmla="*/ 610764 w 2165905"/>
                  <a:gd name="connsiteY13" fmla="*/ 499102 h 3880986"/>
                  <a:gd name="connsiteX14" fmla="*/ 387399 w 2165905"/>
                  <a:gd name="connsiteY14" fmla="*/ 624745 h 3880986"/>
                  <a:gd name="connsiteX15" fmla="*/ 670095 w 2165905"/>
                  <a:gd name="connsiteY15" fmla="*/ 547963 h 3880986"/>
                  <a:gd name="connsiteX16" fmla="*/ 886480 w 2165905"/>
                  <a:gd name="connsiteY16" fmla="*/ 516553 h 3880986"/>
                  <a:gd name="connsiteX17" fmla="*/ 1026083 w 2165905"/>
                  <a:gd name="connsiteY17" fmla="*/ 725957 h 3880986"/>
                  <a:gd name="connsiteX18" fmla="*/ 1277368 w 2165905"/>
                  <a:gd name="connsiteY18" fmla="*/ 1008653 h 3880986"/>
                  <a:gd name="connsiteX19" fmla="*/ 917890 w 2165905"/>
                  <a:gd name="connsiteY19" fmla="*/ 837640 h 3880986"/>
                  <a:gd name="connsiteX20" fmla="*/ 670095 w 2165905"/>
                  <a:gd name="connsiteY20" fmla="*/ 645686 h 3880986"/>
                  <a:gd name="connsiteX21" fmla="*/ 0 w 2165905"/>
                  <a:gd name="connsiteY21" fmla="*/ 739918 h 3880986"/>
                  <a:gd name="connsiteX22" fmla="*/ 366458 w 2165905"/>
                  <a:gd name="connsiteY22" fmla="*/ 753878 h 3880986"/>
                  <a:gd name="connsiteX23" fmla="*/ 17451 w 2165905"/>
                  <a:gd name="connsiteY23" fmla="*/ 1008653 h 3880986"/>
                  <a:gd name="connsiteX24" fmla="*/ 443240 w 2165905"/>
                  <a:gd name="connsiteY24" fmla="*/ 823679 h 3880986"/>
                  <a:gd name="connsiteX25" fmla="*/ 38391 w 2165905"/>
                  <a:gd name="connsiteY25" fmla="*/ 1357661 h 3880986"/>
                  <a:gd name="connsiteX26" fmla="*/ 614254 w 2165905"/>
                  <a:gd name="connsiteY26" fmla="*/ 750388 h 3880986"/>
                  <a:gd name="connsiteX27" fmla="*/ 757347 w 2165905"/>
                  <a:gd name="connsiteY27" fmla="*/ 889991 h 3880986"/>
                  <a:gd name="connsiteX28" fmla="*/ 621234 w 2165905"/>
                  <a:gd name="connsiteY28" fmla="*/ 1137786 h 3880986"/>
                  <a:gd name="connsiteX29" fmla="*/ 610764 w 2165905"/>
                  <a:gd name="connsiteY29" fmla="*/ 1389072 h 3880986"/>
                  <a:gd name="connsiteX30" fmla="*/ 834129 w 2165905"/>
                  <a:gd name="connsiteY30" fmla="*/ 924892 h 3880986"/>
                  <a:gd name="connsiteX31" fmla="*/ 1162196 w 2165905"/>
                  <a:gd name="connsiteY31" fmla="*/ 1095905 h 3880986"/>
                  <a:gd name="connsiteX32" fmla="*/ 855069 w 2165905"/>
                  <a:gd name="connsiteY32" fmla="*/ 1685728 h 3880986"/>
                  <a:gd name="connsiteX33" fmla="*/ 991182 w 2165905"/>
                  <a:gd name="connsiteY33" fmla="*/ 1671768 h 3880986"/>
                  <a:gd name="connsiteX34" fmla="*/ 607274 w 2165905"/>
                  <a:gd name="connsiteY34" fmla="*/ 2610599 h 3880986"/>
                  <a:gd name="connsiteX35" fmla="*/ 1608926 w 2165905"/>
                  <a:gd name="connsiteY35" fmla="*/ 3880986 h 3880986"/>
                  <a:gd name="connsiteX0" fmla="*/ 1608926 w 2165905"/>
                  <a:gd name="connsiteY0" fmla="*/ 3880986 h 3880986"/>
                  <a:gd name="connsiteX1" fmla="*/ 2160358 w 2165905"/>
                  <a:gd name="connsiteY1" fmla="*/ 2115008 h 3880986"/>
                  <a:gd name="connsiteX2" fmla="*/ 1430932 w 2165905"/>
                  <a:gd name="connsiteY2" fmla="*/ 1040064 h 3880986"/>
                  <a:gd name="connsiteX3" fmla="*/ 1284349 w 2165905"/>
                  <a:gd name="connsiteY3" fmla="*/ 792269 h 3880986"/>
                  <a:gd name="connsiteX4" fmla="*/ 1120315 w 2165905"/>
                  <a:gd name="connsiteY4" fmla="*/ 656156 h 3880986"/>
                  <a:gd name="connsiteX5" fmla="*/ 823658 w 2165905"/>
                  <a:gd name="connsiteY5" fmla="*/ 205936 h 3880986"/>
                  <a:gd name="connsiteX6" fmla="*/ 460690 w 2165905"/>
                  <a:gd name="connsiteY6" fmla="*/ 21 h 3880986"/>
                  <a:gd name="connsiteX7" fmla="*/ 691035 w 2165905"/>
                  <a:gd name="connsiteY7" fmla="*/ 171035 h 3880986"/>
                  <a:gd name="connsiteX8" fmla="*/ 889970 w 2165905"/>
                  <a:gd name="connsiteY8" fmla="*/ 397890 h 3880986"/>
                  <a:gd name="connsiteX9" fmla="*/ 582843 w 2165905"/>
                  <a:gd name="connsiteY9" fmla="*/ 289698 h 3880986"/>
                  <a:gd name="connsiteX10" fmla="*/ 314107 w 2165905"/>
                  <a:gd name="connsiteY10" fmla="*/ 300168 h 3880986"/>
                  <a:gd name="connsiteX11" fmla="*/ 607274 w 2165905"/>
                  <a:gd name="connsiteY11" fmla="*/ 345539 h 3880986"/>
                  <a:gd name="connsiteX12" fmla="*/ 851579 w 2165905"/>
                  <a:gd name="connsiteY12" fmla="*/ 453731 h 3880986"/>
                  <a:gd name="connsiteX13" fmla="*/ 610764 w 2165905"/>
                  <a:gd name="connsiteY13" fmla="*/ 499102 h 3880986"/>
                  <a:gd name="connsiteX14" fmla="*/ 387399 w 2165905"/>
                  <a:gd name="connsiteY14" fmla="*/ 624745 h 3880986"/>
                  <a:gd name="connsiteX15" fmla="*/ 670095 w 2165905"/>
                  <a:gd name="connsiteY15" fmla="*/ 547963 h 3880986"/>
                  <a:gd name="connsiteX16" fmla="*/ 886480 w 2165905"/>
                  <a:gd name="connsiteY16" fmla="*/ 516553 h 3880986"/>
                  <a:gd name="connsiteX17" fmla="*/ 1026083 w 2165905"/>
                  <a:gd name="connsiteY17" fmla="*/ 725957 h 3880986"/>
                  <a:gd name="connsiteX18" fmla="*/ 1277368 w 2165905"/>
                  <a:gd name="connsiteY18" fmla="*/ 1008653 h 3880986"/>
                  <a:gd name="connsiteX19" fmla="*/ 917890 w 2165905"/>
                  <a:gd name="connsiteY19" fmla="*/ 837640 h 3880986"/>
                  <a:gd name="connsiteX20" fmla="*/ 670095 w 2165905"/>
                  <a:gd name="connsiteY20" fmla="*/ 645686 h 3880986"/>
                  <a:gd name="connsiteX21" fmla="*/ 0 w 2165905"/>
                  <a:gd name="connsiteY21" fmla="*/ 739918 h 3880986"/>
                  <a:gd name="connsiteX22" fmla="*/ 359478 w 2165905"/>
                  <a:gd name="connsiteY22" fmla="*/ 764348 h 3880986"/>
                  <a:gd name="connsiteX23" fmla="*/ 17451 w 2165905"/>
                  <a:gd name="connsiteY23" fmla="*/ 1008653 h 3880986"/>
                  <a:gd name="connsiteX24" fmla="*/ 443240 w 2165905"/>
                  <a:gd name="connsiteY24" fmla="*/ 823679 h 3880986"/>
                  <a:gd name="connsiteX25" fmla="*/ 38391 w 2165905"/>
                  <a:gd name="connsiteY25" fmla="*/ 1357661 h 3880986"/>
                  <a:gd name="connsiteX26" fmla="*/ 614254 w 2165905"/>
                  <a:gd name="connsiteY26" fmla="*/ 750388 h 3880986"/>
                  <a:gd name="connsiteX27" fmla="*/ 757347 w 2165905"/>
                  <a:gd name="connsiteY27" fmla="*/ 889991 h 3880986"/>
                  <a:gd name="connsiteX28" fmla="*/ 621234 w 2165905"/>
                  <a:gd name="connsiteY28" fmla="*/ 1137786 h 3880986"/>
                  <a:gd name="connsiteX29" fmla="*/ 610764 w 2165905"/>
                  <a:gd name="connsiteY29" fmla="*/ 1389072 h 3880986"/>
                  <a:gd name="connsiteX30" fmla="*/ 834129 w 2165905"/>
                  <a:gd name="connsiteY30" fmla="*/ 924892 h 3880986"/>
                  <a:gd name="connsiteX31" fmla="*/ 1162196 w 2165905"/>
                  <a:gd name="connsiteY31" fmla="*/ 1095905 h 3880986"/>
                  <a:gd name="connsiteX32" fmla="*/ 855069 w 2165905"/>
                  <a:gd name="connsiteY32" fmla="*/ 1685728 h 3880986"/>
                  <a:gd name="connsiteX33" fmla="*/ 991182 w 2165905"/>
                  <a:gd name="connsiteY33" fmla="*/ 1671768 h 3880986"/>
                  <a:gd name="connsiteX34" fmla="*/ 607274 w 2165905"/>
                  <a:gd name="connsiteY34" fmla="*/ 2610599 h 3880986"/>
                  <a:gd name="connsiteX35" fmla="*/ 1608926 w 2165905"/>
                  <a:gd name="connsiteY35" fmla="*/ 3880986 h 3880986"/>
                  <a:gd name="connsiteX0" fmla="*/ 1608926 w 2165905"/>
                  <a:gd name="connsiteY0" fmla="*/ 3880986 h 3880986"/>
                  <a:gd name="connsiteX1" fmla="*/ 2160358 w 2165905"/>
                  <a:gd name="connsiteY1" fmla="*/ 2115008 h 3880986"/>
                  <a:gd name="connsiteX2" fmla="*/ 1430932 w 2165905"/>
                  <a:gd name="connsiteY2" fmla="*/ 1040064 h 3880986"/>
                  <a:gd name="connsiteX3" fmla="*/ 1284349 w 2165905"/>
                  <a:gd name="connsiteY3" fmla="*/ 792269 h 3880986"/>
                  <a:gd name="connsiteX4" fmla="*/ 1120315 w 2165905"/>
                  <a:gd name="connsiteY4" fmla="*/ 656156 h 3880986"/>
                  <a:gd name="connsiteX5" fmla="*/ 823658 w 2165905"/>
                  <a:gd name="connsiteY5" fmla="*/ 205936 h 3880986"/>
                  <a:gd name="connsiteX6" fmla="*/ 460690 w 2165905"/>
                  <a:gd name="connsiteY6" fmla="*/ 21 h 3880986"/>
                  <a:gd name="connsiteX7" fmla="*/ 691035 w 2165905"/>
                  <a:gd name="connsiteY7" fmla="*/ 171035 h 3880986"/>
                  <a:gd name="connsiteX8" fmla="*/ 889970 w 2165905"/>
                  <a:gd name="connsiteY8" fmla="*/ 397890 h 3880986"/>
                  <a:gd name="connsiteX9" fmla="*/ 582843 w 2165905"/>
                  <a:gd name="connsiteY9" fmla="*/ 289698 h 3880986"/>
                  <a:gd name="connsiteX10" fmla="*/ 314107 w 2165905"/>
                  <a:gd name="connsiteY10" fmla="*/ 300168 h 3880986"/>
                  <a:gd name="connsiteX11" fmla="*/ 607274 w 2165905"/>
                  <a:gd name="connsiteY11" fmla="*/ 345539 h 3880986"/>
                  <a:gd name="connsiteX12" fmla="*/ 851579 w 2165905"/>
                  <a:gd name="connsiteY12" fmla="*/ 453731 h 3880986"/>
                  <a:gd name="connsiteX13" fmla="*/ 610764 w 2165905"/>
                  <a:gd name="connsiteY13" fmla="*/ 499102 h 3880986"/>
                  <a:gd name="connsiteX14" fmla="*/ 387399 w 2165905"/>
                  <a:gd name="connsiteY14" fmla="*/ 624745 h 3880986"/>
                  <a:gd name="connsiteX15" fmla="*/ 670095 w 2165905"/>
                  <a:gd name="connsiteY15" fmla="*/ 547963 h 3880986"/>
                  <a:gd name="connsiteX16" fmla="*/ 886480 w 2165905"/>
                  <a:gd name="connsiteY16" fmla="*/ 516553 h 3880986"/>
                  <a:gd name="connsiteX17" fmla="*/ 1026083 w 2165905"/>
                  <a:gd name="connsiteY17" fmla="*/ 725957 h 3880986"/>
                  <a:gd name="connsiteX18" fmla="*/ 1277368 w 2165905"/>
                  <a:gd name="connsiteY18" fmla="*/ 1008653 h 3880986"/>
                  <a:gd name="connsiteX19" fmla="*/ 917890 w 2165905"/>
                  <a:gd name="connsiteY19" fmla="*/ 837640 h 3880986"/>
                  <a:gd name="connsiteX20" fmla="*/ 670095 w 2165905"/>
                  <a:gd name="connsiteY20" fmla="*/ 645686 h 3880986"/>
                  <a:gd name="connsiteX21" fmla="*/ 0 w 2165905"/>
                  <a:gd name="connsiteY21" fmla="*/ 739918 h 3880986"/>
                  <a:gd name="connsiteX22" fmla="*/ 359478 w 2165905"/>
                  <a:gd name="connsiteY22" fmla="*/ 764348 h 3880986"/>
                  <a:gd name="connsiteX23" fmla="*/ 17451 w 2165905"/>
                  <a:gd name="connsiteY23" fmla="*/ 1008653 h 3880986"/>
                  <a:gd name="connsiteX24" fmla="*/ 443240 w 2165905"/>
                  <a:gd name="connsiteY24" fmla="*/ 823679 h 3880986"/>
                  <a:gd name="connsiteX25" fmla="*/ 38391 w 2165905"/>
                  <a:gd name="connsiteY25" fmla="*/ 1357661 h 3880986"/>
                  <a:gd name="connsiteX26" fmla="*/ 614254 w 2165905"/>
                  <a:gd name="connsiteY26" fmla="*/ 750388 h 3880986"/>
                  <a:gd name="connsiteX27" fmla="*/ 757347 w 2165905"/>
                  <a:gd name="connsiteY27" fmla="*/ 889991 h 3880986"/>
                  <a:gd name="connsiteX28" fmla="*/ 621234 w 2165905"/>
                  <a:gd name="connsiteY28" fmla="*/ 1137786 h 3880986"/>
                  <a:gd name="connsiteX29" fmla="*/ 610764 w 2165905"/>
                  <a:gd name="connsiteY29" fmla="*/ 1389072 h 3880986"/>
                  <a:gd name="connsiteX30" fmla="*/ 834129 w 2165905"/>
                  <a:gd name="connsiteY30" fmla="*/ 924892 h 3880986"/>
                  <a:gd name="connsiteX31" fmla="*/ 1162196 w 2165905"/>
                  <a:gd name="connsiteY31" fmla="*/ 1095905 h 3880986"/>
                  <a:gd name="connsiteX32" fmla="*/ 855069 w 2165905"/>
                  <a:gd name="connsiteY32" fmla="*/ 1685728 h 3880986"/>
                  <a:gd name="connsiteX33" fmla="*/ 991182 w 2165905"/>
                  <a:gd name="connsiteY33" fmla="*/ 1671768 h 3880986"/>
                  <a:gd name="connsiteX34" fmla="*/ 607274 w 2165905"/>
                  <a:gd name="connsiteY34" fmla="*/ 2610599 h 3880986"/>
                  <a:gd name="connsiteX35" fmla="*/ 1608926 w 2165905"/>
                  <a:gd name="connsiteY35" fmla="*/ 3880986 h 3880986"/>
                  <a:gd name="connsiteX0" fmla="*/ 1608926 w 2165905"/>
                  <a:gd name="connsiteY0" fmla="*/ 3880986 h 3880986"/>
                  <a:gd name="connsiteX1" fmla="*/ 2160358 w 2165905"/>
                  <a:gd name="connsiteY1" fmla="*/ 2115008 h 3880986"/>
                  <a:gd name="connsiteX2" fmla="*/ 1430932 w 2165905"/>
                  <a:gd name="connsiteY2" fmla="*/ 1040064 h 3880986"/>
                  <a:gd name="connsiteX3" fmla="*/ 1284349 w 2165905"/>
                  <a:gd name="connsiteY3" fmla="*/ 792269 h 3880986"/>
                  <a:gd name="connsiteX4" fmla="*/ 1120315 w 2165905"/>
                  <a:gd name="connsiteY4" fmla="*/ 656156 h 3880986"/>
                  <a:gd name="connsiteX5" fmla="*/ 823658 w 2165905"/>
                  <a:gd name="connsiteY5" fmla="*/ 205936 h 3880986"/>
                  <a:gd name="connsiteX6" fmla="*/ 460690 w 2165905"/>
                  <a:gd name="connsiteY6" fmla="*/ 21 h 3880986"/>
                  <a:gd name="connsiteX7" fmla="*/ 691035 w 2165905"/>
                  <a:gd name="connsiteY7" fmla="*/ 171035 h 3880986"/>
                  <a:gd name="connsiteX8" fmla="*/ 889970 w 2165905"/>
                  <a:gd name="connsiteY8" fmla="*/ 397890 h 3880986"/>
                  <a:gd name="connsiteX9" fmla="*/ 582843 w 2165905"/>
                  <a:gd name="connsiteY9" fmla="*/ 289698 h 3880986"/>
                  <a:gd name="connsiteX10" fmla="*/ 314107 w 2165905"/>
                  <a:gd name="connsiteY10" fmla="*/ 300168 h 3880986"/>
                  <a:gd name="connsiteX11" fmla="*/ 607274 w 2165905"/>
                  <a:gd name="connsiteY11" fmla="*/ 345539 h 3880986"/>
                  <a:gd name="connsiteX12" fmla="*/ 851579 w 2165905"/>
                  <a:gd name="connsiteY12" fmla="*/ 453731 h 3880986"/>
                  <a:gd name="connsiteX13" fmla="*/ 610764 w 2165905"/>
                  <a:gd name="connsiteY13" fmla="*/ 499102 h 3880986"/>
                  <a:gd name="connsiteX14" fmla="*/ 387399 w 2165905"/>
                  <a:gd name="connsiteY14" fmla="*/ 624745 h 3880986"/>
                  <a:gd name="connsiteX15" fmla="*/ 670095 w 2165905"/>
                  <a:gd name="connsiteY15" fmla="*/ 547963 h 3880986"/>
                  <a:gd name="connsiteX16" fmla="*/ 886480 w 2165905"/>
                  <a:gd name="connsiteY16" fmla="*/ 516553 h 3880986"/>
                  <a:gd name="connsiteX17" fmla="*/ 1026083 w 2165905"/>
                  <a:gd name="connsiteY17" fmla="*/ 725957 h 3880986"/>
                  <a:gd name="connsiteX18" fmla="*/ 1277368 w 2165905"/>
                  <a:gd name="connsiteY18" fmla="*/ 1008653 h 3880986"/>
                  <a:gd name="connsiteX19" fmla="*/ 917890 w 2165905"/>
                  <a:gd name="connsiteY19" fmla="*/ 837640 h 3880986"/>
                  <a:gd name="connsiteX20" fmla="*/ 670095 w 2165905"/>
                  <a:gd name="connsiteY20" fmla="*/ 645686 h 3880986"/>
                  <a:gd name="connsiteX21" fmla="*/ 268736 w 2165905"/>
                  <a:gd name="connsiteY21" fmla="*/ 725957 h 3880986"/>
                  <a:gd name="connsiteX22" fmla="*/ 0 w 2165905"/>
                  <a:gd name="connsiteY22" fmla="*/ 739918 h 3880986"/>
                  <a:gd name="connsiteX23" fmla="*/ 359478 w 2165905"/>
                  <a:gd name="connsiteY23" fmla="*/ 764348 h 3880986"/>
                  <a:gd name="connsiteX24" fmla="*/ 17451 w 2165905"/>
                  <a:gd name="connsiteY24" fmla="*/ 1008653 h 3880986"/>
                  <a:gd name="connsiteX25" fmla="*/ 443240 w 2165905"/>
                  <a:gd name="connsiteY25" fmla="*/ 823679 h 3880986"/>
                  <a:gd name="connsiteX26" fmla="*/ 38391 w 2165905"/>
                  <a:gd name="connsiteY26" fmla="*/ 1357661 h 3880986"/>
                  <a:gd name="connsiteX27" fmla="*/ 614254 w 2165905"/>
                  <a:gd name="connsiteY27" fmla="*/ 750388 h 3880986"/>
                  <a:gd name="connsiteX28" fmla="*/ 757347 w 2165905"/>
                  <a:gd name="connsiteY28" fmla="*/ 889991 h 3880986"/>
                  <a:gd name="connsiteX29" fmla="*/ 621234 w 2165905"/>
                  <a:gd name="connsiteY29" fmla="*/ 1137786 h 3880986"/>
                  <a:gd name="connsiteX30" fmla="*/ 610764 w 2165905"/>
                  <a:gd name="connsiteY30" fmla="*/ 1389072 h 3880986"/>
                  <a:gd name="connsiteX31" fmla="*/ 834129 w 2165905"/>
                  <a:gd name="connsiteY31" fmla="*/ 924892 h 3880986"/>
                  <a:gd name="connsiteX32" fmla="*/ 1162196 w 2165905"/>
                  <a:gd name="connsiteY32" fmla="*/ 1095905 h 3880986"/>
                  <a:gd name="connsiteX33" fmla="*/ 855069 w 2165905"/>
                  <a:gd name="connsiteY33" fmla="*/ 1685728 h 3880986"/>
                  <a:gd name="connsiteX34" fmla="*/ 991182 w 2165905"/>
                  <a:gd name="connsiteY34" fmla="*/ 1671768 h 3880986"/>
                  <a:gd name="connsiteX35" fmla="*/ 607274 w 2165905"/>
                  <a:gd name="connsiteY35" fmla="*/ 2610599 h 3880986"/>
                  <a:gd name="connsiteX36" fmla="*/ 1608926 w 2165905"/>
                  <a:gd name="connsiteY36" fmla="*/ 3880986 h 3880986"/>
                  <a:gd name="connsiteX0" fmla="*/ 1608926 w 2165905"/>
                  <a:gd name="connsiteY0" fmla="*/ 3880986 h 3880986"/>
                  <a:gd name="connsiteX1" fmla="*/ 2160358 w 2165905"/>
                  <a:gd name="connsiteY1" fmla="*/ 2115008 h 3880986"/>
                  <a:gd name="connsiteX2" fmla="*/ 1430932 w 2165905"/>
                  <a:gd name="connsiteY2" fmla="*/ 1040064 h 3880986"/>
                  <a:gd name="connsiteX3" fmla="*/ 1284349 w 2165905"/>
                  <a:gd name="connsiteY3" fmla="*/ 792269 h 3880986"/>
                  <a:gd name="connsiteX4" fmla="*/ 1120315 w 2165905"/>
                  <a:gd name="connsiteY4" fmla="*/ 656156 h 3880986"/>
                  <a:gd name="connsiteX5" fmla="*/ 823658 w 2165905"/>
                  <a:gd name="connsiteY5" fmla="*/ 205936 h 3880986"/>
                  <a:gd name="connsiteX6" fmla="*/ 460690 w 2165905"/>
                  <a:gd name="connsiteY6" fmla="*/ 21 h 3880986"/>
                  <a:gd name="connsiteX7" fmla="*/ 691035 w 2165905"/>
                  <a:gd name="connsiteY7" fmla="*/ 171035 h 3880986"/>
                  <a:gd name="connsiteX8" fmla="*/ 889970 w 2165905"/>
                  <a:gd name="connsiteY8" fmla="*/ 397890 h 3880986"/>
                  <a:gd name="connsiteX9" fmla="*/ 582843 w 2165905"/>
                  <a:gd name="connsiteY9" fmla="*/ 289698 h 3880986"/>
                  <a:gd name="connsiteX10" fmla="*/ 314107 w 2165905"/>
                  <a:gd name="connsiteY10" fmla="*/ 300168 h 3880986"/>
                  <a:gd name="connsiteX11" fmla="*/ 607274 w 2165905"/>
                  <a:gd name="connsiteY11" fmla="*/ 345539 h 3880986"/>
                  <a:gd name="connsiteX12" fmla="*/ 851579 w 2165905"/>
                  <a:gd name="connsiteY12" fmla="*/ 453731 h 3880986"/>
                  <a:gd name="connsiteX13" fmla="*/ 610764 w 2165905"/>
                  <a:gd name="connsiteY13" fmla="*/ 499102 h 3880986"/>
                  <a:gd name="connsiteX14" fmla="*/ 387399 w 2165905"/>
                  <a:gd name="connsiteY14" fmla="*/ 624745 h 3880986"/>
                  <a:gd name="connsiteX15" fmla="*/ 670095 w 2165905"/>
                  <a:gd name="connsiteY15" fmla="*/ 547963 h 3880986"/>
                  <a:gd name="connsiteX16" fmla="*/ 886480 w 2165905"/>
                  <a:gd name="connsiteY16" fmla="*/ 516553 h 3880986"/>
                  <a:gd name="connsiteX17" fmla="*/ 1026083 w 2165905"/>
                  <a:gd name="connsiteY17" fmla="*/ 725957 h 3880986"/>
                  <a:gd name="connsiteX18" fmla="*/ 1277368 w 2165905"/>
                  <a:gd name="connsiteY18" fmla="*/ 1008653 h 3880986"/>
                  <a:gd name="connsiteX19" fmla="*/ 917890 w 2165905"/>
                  <a:gd name="connsiteY19" fmla="*/ 837640 h 3880986"/>
                  <a:gd name="connsiteX20" fmla="*/ 670095 w 2165905"/>
                  <a:gd name="connsiteY20" fmla="*/ 645686 h 3880986"/>
                  <a:gd name="connsiteX21" fmla="*/ 268736 w 2165905"/>
                  <a:gd name="connsiteY21" fmla="*/ 725957 h 3880986"/>
                  <a:gd name="connsiteX22" fmla="*/ 0 w 2165905"/>
                  <a:gd name="connsiteY22" fmla="*/ 739918 h 3880986"/>
                  <a:gd name="connsiteX23" fmla="*/ 359478 w 2165905"/>
                  <a:gd name="connsiteY23" fmla="*/ 764348 h 3880986"/>
                  <a:gd name="connsiteX24" fmla="*/ 17451 w 2165905"/>
                  <a:gd name="connsiteY24" fmla="*/ 1008653 h 3880986"/>
                  <a:gd name="connsiteX25" fmla="*/ 443240 w 2165905"/>
                  <a:gd name="connsiteY25" fmla="*/ 823679 h 3880986"/>
                  <a:gd name="connsiteX26" fmla="*/ 38391 w 2165905"/>
                  <a:gd name="connsiteY26" fmla="*/ 1357661 h 3880986"/>
                  <a:gd name="connsiteX27" fmla="*/ 614254 w 2165905"/>
                  <a:gd name="connsiteY27" fmla="*/ 750388 h 3880986"/>
                  <a:gd name="connsiteX28" fmla="*/ 757347 w 2165905"/>
                  <a:gd name="connsiteY28" fmla="*/ 889991 h 3880986"/>
                  <a:gd name="connsiteX29" fmla="*/ 621234 w 2165905"/>
                  <a:gd name="connsiteY29" fmla="*/ 1137786 h 3880986"/>
                  <a:gd name="connsiteX30" fmla="*/ 610764 w 2165905"/>
                  <a:gd name="connsiteY30" fmla="*/ 1389072 h 3880986"/>
                  <a:gd name="connsiteX31" fmla="*/ 834129 w 2165905"/>
                  <a:gd name="connsiteY31" fmla="*/ 924892 h 3880986"/>
                  <a:gd name="connsiteX32" fmla="*/ 1162196 w 2165905"/>
                  <a:gd name="connsiteY32" fmla="*/ 1095905 h 3880986"/>
                  <a:gd name="connsiteX33" fmla="*/ 855069 w 2165905"/>
                  <a:gd name="connsiteY33" fmla="*/ 1685728 h 3880986"/>
                  <a:gd name="connsiteX34" fmla="*/ 991182 w 2165905"/>
                  <a:gd name="connsiteY34" fmla="*/ 1671768 h 3880986"/>
                  <a:gd name="connsiteX35" fmla="*/ 607274 w 2165905"/>
                  <a:gd name="connsiteY35" fmla="*/ 2610599 h 3880986"/>
                  <a:gd name="connsiteX36" fmla="*/ 1608926 w 2165905"/>
                  <a:gd name="connsiteY36" fmla="*/ 3880986 h 3880986"/>
                  <a:gd name="connsiteX0" fmla="*/ 1608926 w 2165905"/>
                  <a:gd name="connsiteY0" fmla="*/ 3880986 h 3880986"/>
                  <a:gd name="connsiteX1" fmla="*/ 2160358 w 2165905"/>
                  <a:gd name="connsiteY1" fmla="*/ 2115008 h 3880986"/>
                  <a:gd name="connsiteX2" fmla="*/ 1430932 w 2165905"/>
                  <a:gd name="connsiteY2" fmla="*/ 1040064 h 3880986"/>
                  <a:gd name="connsiteX3" fmla="*/ 1284349 w 2165905"/>
                  <a:gd name="connsiteY3" fmla="*/ 792269 h 3880986"/>
                  <a:gd name="connsiteX4" fmla="*/ 1120315 w 2165905"/>
                  <a:gd name="connsiteY4" fmla="*/ 656156 h 3880986"/>
                  <a:gd name="connsiteX5" fmla="*/ 823658 w 2165905"/>
                  <a:gd name="connsiteY5" fmla="*/ 205936 h 3880986"/>
                  <a:gd name="connsiteX6" fmla="*/ 460690 w 2165905"/>
                  <a:gd name="connsiteY6" fmla="*/ 21 h 3880986"/>
                  <a:gd name="connsiteX7" fmla="*/ 691035 w 2165905"/>
                  <a:gd name="connsiteY7" fmla="*/ 171035 h 3880986"/>
                  <a:gd name="connsiteX8" fmla="*/ 889970 w 2165905"/>
                  <a:gd name="connsiteY8" fmla="*/ 397890 h 3880986"/>
                  <a:gd name="connsiteX9" fmla="*/ 582843 w 2165905"/>
                  <a:gd name="connsiteY9" fmla="*/ 289698 h 3880986"/>
                  <a:gd name="connsiteX10" fmla="*/ 314107 w 2165905"/>
                  <a:gd name="connsiteY10" fmla="*/ 300168 h 3880986"/>
                  <a:gd name="connsiteX11" fmla="*/ 607274 w 2165905"/>
                  <a:gd name="connsiteY11" fmla="*/ 345539 h 3880986"/>
                  <a:gd name="connsiteX12" fmla="*/ 851579 w 2165905"/>
                  <a:gd name="connsiteY12" fmla="*/ 453731 h 3880986"/>
                  <a:gd name="connsiteX13" fmla="*/ 610764 w 2165905"/>
                  <a:gd name="connsiteY13" fmla="*/ 499102 h 3880986"/>
                  <a:gd name="connsiteX14" fmla="*/ 387399 w 2165905"/>
                  <a:gd name="connsiteY14" fmla="*/ 624745 h 3880986"/>
                  <a:gd name="connsiteX15" fmla="*/ 670095 w 2165905"/>
                  <a:gd name="connsiteY15" fmla="*/ 547963 h 3880986"/>
                  <a:gd name="connsiteX16" fmla="*/ 886480 w 2165905"/>
                  <a:gd name="connsiteY16" fmla="*/ 516553 h 3880986"/>
                  <a:gd name="connsiteX17" fmla="*/ 1026083 w 2165905"/>
                  <a:gd name="connsiteY17" fmla="*/ 725957 h 3880986"/>
                  <a:gd name="connsiteX18" fmla="*/ 1277368 w 2165905"/>
                  <a:gd name="connsiteY18" fmla="*/ 1008653 h 3880986"/>
                  <a:gd name="connsiteX19" fmla="*/ 917890 w 2165905"/>
                  <a:gd name="connsiteY19" fmla="*/ 837640 h 3880986"/>
                  <a:gd name="connsiteX20" fmla="*/ 670095 w 2165905"/>
                  <a:gd name="connsiteY20" fmla="*/ 645686 h 3880986"/>
                  <a:gd name="connsiteX21" fmla="*/ 268736 w 2165905"/>
                  <a:gd name="connsiteY21" fmla="*/ 725957 h 3880986"/>
                  <a:gd name="connsiteX22" fmla="*/ 0 w 2165905"/>
                  <a:gd name="connsiteY22" fmla="*/ 739918 h 3880986"/>
                  <a:gd name="connsiteX23" fmla="*/ 359478 w 2165905"/>
                  <a:gd name="connsiteY23" fmla="*/ 764348 h 3880986"/>
                  <a:gd name="connsiteX24" fmla="*/ 17451 w 2165905"/>
                  <a:gd name="connsiteY24" fmla="*/ 1008653 h 3880986"/>
                  <a:gd name="connsiteX25" fmla="*/ 443240 w 2165905"/>
                  <a:gd name="connsiteY25" fmla="*/ 823679 h 3880986"/>
                  <a:gd name="connsiteX26" fmla="*/ 38391 w 2165905"/>
                  <a:gd name="connsiteY26" fmla="*/ 1357661 h 3880986"/>
                  <a:gd name="connsiteX27" fmla="*/ 614254 w 2165905"/>
                  <a:gd name="connsiteY27" fmla="*/ 750388 h 3880986"/>
                  <a:gd name="connsiteX28" fmla="*/ 757347 w 2165905"/>
                  <a:gd name="connsiteY28" fmla="*/ 889991 h 3880986"/>
                  <a:gd name="connsiteX29" fmla="*/ 621234 w 2165905"/>
                  <a:gd name="connsiteY29" fmla="*/ 1137786 h 3880986"/>
                  <a:gd name="connsiteX30" fmla="*/ 610764 w 2165905"/>
                  <a:gd name="connsiteY30" fmla="*/ 1389072 h 3880986"/>
                  <a:gd name="connsiteX31" fmla="*/ 834129 w 2165905"/>
                  <a:gd name="connsiteY31" fmla="*/ 924892 h 3880986"/>
                  <a:gd name="connsiteX32" fmla="*/ 1162196 w 2165905"/>
                  <a:gd name="connsiteY32" fmla="*/ 1095905 h 3880986"/>
                  <a:gd name="connsiteX33" fmla="*/ 855069 w 2165905"/>
                  <a:gd name="connsiteY33" fmla="*/ 1685728 h 3880986"/>
                  <a:gd name="connsiteX34" fmla="*/ 991182 w 2165905"/>
                  <a:gd name="connsiteY34" fmla="*/ 1671768 h 3880986"/>
                  <a:gd name="connsiteX35" fmla="*/ 607274 w 2165905"/>
                  <a:gd name="connsiteY35" fmla="*/ 2610599 h 3880986"/>
                  <a:gd name="connsiteX36" fmla="*/ 1608926 w 2165905"/>
                  <a:gd name="connsiteY36" fmla="*/ 3880986 h 3880986"/>
                  <a:gd name="connsiteX0" fmla="*/ 1608926 w 2165905"/>
                  <a:gd name="connsiteY0" fmla="*/ 3880986 h 3880986"/>
                  <a:gd name="connsiteX1" fmla="*/ 2160358 w 2165905"/>
                  <a:gd name="connsiteY1" fmla="*/ 2115008 h 3880986"/>
                  <a:gd name="connsiteX2" fmla="*/ 1430932 w 2165905"/>
                  <a:gd name="connsiteY2" fmla="*/ 1040064 h 3880986"/>
                  <a:gd name="connsiteX3" fmla="*/ 1284349 w 2165905"/>
                  <a:gd name="connsiteY3" fmla="*/ 792269 h 3880986"/>
                  <a:gd name="connsiteX4" fmla="*/ 1120315 w 2165905"/>
                  <a:gd name="connsiteY4" fmla="*/ 656156 h 3880986"/>
                  <a:gd name="connsiteX5" fmla="*/ 823658 w 2165905"/>
                  <a:gd name="connsiteY5" fmla="*/ 205936 h 3880986"/>
                  <a:gd name="connsiteX6" fmla="*/ 460690 w 2165905"/>
                  <a:gd name="connsiteY6" fmla="*/ 21 h 3880986"/>
                  <a:gd name="connsiteX7" fmla="*/ 691035 w 2165905"/>
                  <a:gd name="connsiteY7" fmla="*/ 171035 h 3880986"/>
                  <a:gd name="connsiteX8" fmla="*/ 889970 w 2165905"/>
                  <a:gd name="connsiteY8" fmla="*/ 397890 h 3880986"/>
                  <a:gd name="connsiteX9" fmla="*/ 582843 w 2165905"/>
                  <a:gd name="connsiteY9" fmla="*/ 289698 h 3880986"/>
                  <a:gd name="connsiteX10" fmla="*/ 314107 w 2165905"/>
                  <a:gd name="connsiteY10" fmla="*/ 300168 h 3880986"/>
                  <a:gd name="connsiteX11" fmla="*/ 607274 w 2165905"/>
                  <a:gd name="connsiteY11" fmla="*/ 345539 h 3880986"/>
                  <a:gd name="connsiteX12" fmla="*/ 851579 w 2165905"/>
                  <a:gd name="connsiteY12" fmla="*/ 453731 h 3880986"/>
                  <a:gd name="connsiteX13" fmla="*/ 610764 w 2165905"/>
                  <a:gd name="connsiteY13" fmla="*/ 499102 h 3880986"/>
                  <a:gd name="connsiteX14" fmla="*/ 387399 w 2165905"/>
                  <a:gd name="connsiteY14" fmla="*/ 624745 h 3880986"/>
                  <a:gd name="connsiteX15" fmla="*/ 670095 w 2165905"/>
                  <a:gd name="connsiteY15" fmla="*/ 547963 h 3880986"/>
                  <a:gd name="connsiteX16" fmla="*/ 886480 w 2165905"/>
                  <a:gd name="connsiteY16" fmla="*/ 516553 h 3880986"/>
                  <a:gd name="connsiteX17" fmla="*/ 1026083 w 2165905"/>
                  <a:gd name="connsiteY17" fmla="*/ 725957 h 3880986"/>
                  <a:gd name="connsiteX18" fmla="*/ 1277368 w 2165905"/>
                  <a:gd name="connsiteY18" fmla="*/ 1008653 h 3880986"/>
                  <a:gd name="connsiteX19" fmla="*/ 917890 w 2165905"/>
                  <a:gd name="connsiteY19" fmla="*/ 837640 h 3880986"/>
                  <a:gd name="connsiteX20" fmla="*/ 670095 w 2165905"/>
                  <a:gd name="connsiteY20" fmla="*/ 645686 h 3880986"/>
                  <a:gd name="connsiteX21" fmla="*/ 268736 w 2165905"/>
                  <a:gd name="connsiteY21" fmla="*/ 725957 h 3880986"/>
                  <a:gd name="connsiteX22" fmla="*/ 0 w 2165905"/>
                  <a:gd name="connsiteY22" fmla="*/ 739918 h 3880986"/>
                  <a:gd name="connsiteX23" fmla="*/ 359478 w 2165905"/>
                  <a:gd name="connsiteY23" fmla="*/ 764348 h 3880986"/>
                  <a:gd name="connsiteX24" fmla="*/ 17451 w 2165905"/>
                  <a:gd name="connsiteY24" fmla="*/ 1008653 h 3880986"/>
                  <a:gd name="connsiteX25" fmla="*/ 443240 w 2165905"/>
                  <a:gd name="connsiteY25" fmla="*/ 823679 h 3880986"/>
                  <a:gd name="connsiteX26" fmla="*/ 38391 w 2165905"/>
                  <a:gd name="connsiteY26" fmla="*/ 1357661 h 3880986"/>
                  <a:gd name="connsiteX27" fmla="*/ 614254 w 2165905"/>
                  <a:gd name="connsiteY27" fmla="*/ 750388 h 3880986"/>
                  <a:gd name="connsiteX28" fmla="*/ 757347 w 2165905"/>
                  <a:gd name="connsiteY28" fmla="*/ 889991 h 3880986"/>
                  <a:gd name="connsiteX29" fmla="*/ 621234 w 2165905"/>
                  <a:gd name="connsiteY29" fmla="*/ 1137786 h 3880986"/>
                  <a:gd name="connsiteX30" fmla="*/ 610764 w 2165905"/>
                  <a:gd name="connsiteY30" fmla="*/ 1389072 h 3880986"/>
                  <a:gd name="connsiteX31" fmla="*/ 834129 w 2165905"/>
                  <a:gd name="connsiteY31" fmla="*/ 924892 h 3880986"/>
                  <a:gd name="connsiteX32" fmla="*/ 1162196 w 2165905"/>
                  <a:gd name="connsiteY32" fmla="*/ 1095905 h 3880986"/>
                  <a:gd name="connsiteX33" fmla="*/ 855069 w 2165905"/>
                  <a:gd name="connsiteY33" fmla="*/ 1685728 h 3880986"/>
                  <a:gd name="connsiteX34" fmla="*/ 991182 w 2165905"/>
                  <a:gd name="connsiteY34" fmla="*/ 1671768 h 3880986"/>
                  <a:gd name="connsiteX35" fmla="*/ 607274 w 2165905"/>
                  <a:gd name="connsiteY35" fmla="*/ 2610599 h 3880986"/>
                  <a:gd name="connsiteX36" fmla="*/ 1608926 w 2165905"/>
                  <a:gd name="connsiteY36" fmla="*/ 3880986 h 3880986"/>
                  <a:gd name="connsiteX0" fmla="*/ 1608926 w 2165905"/>
                  <a:gd name="connsiteY0" fmla="*/ 3880986 h 3880986"/>
                  <a:gd name="connsiteX1" fmla="*/ 2160358 w 2165905"/>
                  <a:gd name="connsiteY1" fmla="*/ 2115008 h 3880986"/>
                  <a:gd name="connsiteX2" fmla="*/ 1430932 w 2165905"/>
                  <a:gd name="connsiteY2" fmla="*/ 1040064 h 3880986"/>
                  <a:gd name="connsiteX3" fmla="*/ 1284349 w 2165905"/>
                  <a:gd name="connsiteY3" fmla="*/ 792269 h 3880986"/>
                  <a:gd name="connsiteX4" fmla="*/ 1120315 w 2165905"/>
                  <a:gd name="connsiteY4" fmla="*/ 656156 h 3880986"/>
                  <a:gd name="connsiteX5" fmla="*/ 823658 w 2165905"/>
                  <a:gd name="connsiteY5" fmla="*/ 205936 h 3880986"/>
                  <a:gd name="connsiteX6" fmla="*/ 460690 w 2165905"/>
                  <a:gd name="connsiteY6" fmla="*/ 21 h 3880986"/>
                  <a:gd name="connsiteX7" fmla="*/ 691035 w 2165905"/>
                  <a:gd name="connsiteY7" fmla="*/ 171035 h 3880986"/>
                  <a:gd name="connsiteX8" fmla="*/ 889970 w 2165905"/>
                  <a:gd name="connsiteY8" fmla="*/ 397890 h 3880986"/>
                  <a:gd name="connsiteX9" fmla="*/ 582843 w 2165905"/>
                  <a:gd name="connsiteY9" fmla="*/ 289698 h 3880986"/>
                  <a:gd name="connsiteX10" fmla="*/ 314107 w 2165905"/>
                  <a:gd name="connsiteY10" fmla="*/ 300168 h 3880986"/>
                  <a:gd name="connsiteX11" fmla="*/ 607274 w 2165905"/>
                  <a:gd name="connsiteY11" fmla="*/ 345539 h 3880986"/>
                  <a:gd name="connsiteX12" fmla="*/ 851579 w 2165905"/>
                  <a:gd name="connsiteY12" fmla="*/ 453731 h 3880986"/>
                  <a:gd name="connsiteX13" fmla="*/ 610764 w 2165905"/>
                  <a:gd name="connsiteY13" fmla="*/ 499102 h 3880986"/>
                  <a:gd name="connsiteX14" fmla="*/ 387399 w 2165905"/>
                  <a:gd name="connsiteY14" fmla="*/ 624745 h 3880986"/>
                  <a:gd name="connsiteX15" fmla="*/ 670095 w 2165905"/>
                  <a:gd name="connsiteY15" fmla="*/ 547963 h 3880986"/>
                  <a:gd name="connsiteX16" fmla="*/ 886480 w 2165905"/>
                  <a:gd name="connsiteY16" fmla="*/ 516553 h 3880986"/>
                  <a:gd name="connsiteX17" fmla="*/ 1026083 w 2165905"/>
                  <a:gd name="connsiteY17" fmla="*/ 725957 h 3880986"/>
                  <a:gd name="connsiteX18" fmla="*/ 1277368 w 2165905"/>
                  <a:gd name="connsiteY18" fmla="*/ 1008653 h 3880986"/>
                  <a:gd name="connsiteX19" fmla="*/ 917890 w 2165905"/>
                  <a:gd name="connsiteY19" fmla="*/ 837640 h 3880986"/>
                  <a:gd name="connsiteX20" fmla="*/ 670095 w 2165905"/>
                  <a:gd name="connsiteY20" fmla="*/ 645686 h 3880986"/>
                  <a:gd name="connsiteX21" fmla="*/ 268736 w 2165905"/>
                  <a:gd name="connsiteY21" fmla="*/ 725957 h 3880986"/>
                  <a:gd name="connsiteX22" fmla="*/ 0 w 2165905"/>
                  <a:gd name="connsiteY22" fmla="*/ 739918 h 3880986"/>
                  <a:gd name="connsiteX23" fmla="*/ 359478 w 2165905"/>
                  <a:gd name="connsiteY23" fmla="*/ 764348 h 3880986"/>
                  <a:gd name="connsiteX24" fmla="*/ 17451 w 2165905"/>
                  <a:gd name="connsiteY24" fmla="*/ 1008653 h 3880986"/>
                  <a:gd name="connsiteX25" fmla="*/ 443240 w 2165905"/>
                  <a:gd name="connsiteY25" fmla="*/ 823679 h 3880986"/>
                  <a:gd name="connsiteX26" fmla="*/ 38391 w 2165905"/>
                  <a:gd name="connsiteY26" fmla="*/ 1357661 h 3880986"/>
                  <a:gd name="connsiteX27" fmla="*/ 614254 w 2165905"/>
                  <a:gd name="connsiteY27" fmla="*/ 750388 h 3880986"/>
                  <a:gd name="connsiteX28" fmla="*/ 757347 w 2165905"/>
                  <a:gd name="connsiteY28" fmla="*/ 889991 h 3880986"/>
                  <a:gd name="connsiteX29" fmla="*/ 621234 w 2165905"/>
                  <a:gd name="connsiteY29" fmla="*/ 1137786 h 3880986"/>
                  <a:gd name="connsiteX30" fmla="*/ 610764 w 2165905"/>
                  <a:gd name="connsiteY30" fmla="*/ 1389072 h 3880986"/>
                  <a:gd name="connsiteX31" fmla="*/ 834129 w 2165905"/>
                  <a:gd name="connsiteY31" fmla="*/ 924892 h 3880986"/>
                  <a:gd name="connsiteX32" fmla="*/ 1162196 w 2165905"/>
                  <a:gd name="connsiteY32" fmla="*/ 1095905 h 3880986"/>
                  <a:gd name="connsiteX33" fmla="*/ 855069 w 2165905"/>
                  <a:gd name="connsiteY33" fmla="*/ 1685728 h 3880986"/>
                  <a:gd name="connsiteX34" fmla="*/ 991182 w 2165905"/>
                  <a:gd name="connsiteY34" fmla="*/ 1671768 h 3880986"/>
                  <a:gd name="connsiteX35" fmla="*/ 607274 w 2165905"/>
                  <a:gd name="connsiteY35" fmla="*/ 2610599 h 3880986"/>
                  <a:gd name="connsiteX36" fmla="*/ 1608926 w 2165905"/>
                  <a:gd name="connsiteY36" fmla="*/ 3880986 h 3880986"/>
                  <a:gd name="connsiteX0" fmla="*/ 1608926 w 2165905"/>
                  <a:gd name="connsiteY0" fmla="*/ 3880986 h 3880986"/>
                  <a:gd name="connsiteX1" fmla="*/ 2160358 w 2165905"/>
                  <a:gd name="connsiteY1" fmla="*/ 2115008 h 3880986"/>
                  <a:gd name="connsiteX2" fmla="*/ 1430932 w 2165905"/>
                  <a:gd name="connsiteY2" fmla="*/ 1040064 h 3880986"/>
                  <a:gd name="connsiteX3" fmla="*/ 1284349 w 2165905"/>
                  <a:gd name="connsiteY3" fmla="*/ 792269 h 3880986"/>
                  <a:gd name="connsiteX4" fmla="*/ 1120315 w 2165905"/>
                  <a:gd name="connsiteY4" fmla="*/ 656156 h 3880986"/>
                  <a:gd name="connsiteX5" fmla="*/ 823658 w 2165905"/>
                  <a:gd name="connsiteY5" fmla="*/ 205936 h 3880986"/>
                  <a:gd name="connsiteX6" fmla="*/ 460690 w 2165905"/>
                  <a:gd name="connsiteY6" fmla="*/ 21 h 3880986"/>
                  <a:gd name="connsiteX7" fmla="*/ 691035 w 2165905"/>
                  <a:gd name="connsiteY7" fmla="*/ 171035 h 3880986"/>
                  <a:gd name="connsiteX8" fmla="*/ 889970 w 2165905"/>
                  <a:gd name="connsiteY8" fmla="*/ 397890 h 3880986"/>
                  <a:gd name="connsiteX9" fmla="*/ 582843 w 2165905"/>
                  <a:gd name="connsiteY9" fmla="*/ 289698 h 3880986"/>
                  <a:gd name="connsiteX10" fmla="*/ 314107 w 2165905"/>
                  <a:gd name="connsiteY10" fmla="*/ 300168 h 3880986"/>
                  <a:gd name="connsiteX11" fmla="*/ 607274 w 2165905"/>
                  <a:gd name="connsiteY11" fmla="*/ 345539 h 3880986"/>
                  <a:gd name="connsiteX12" fmla="*/ 851579 w 2165905"/>
                  <a:gd name="connsiteY12" fmla="*/ 453731 h 3880986"/>
                  <a:gd name="connsiteX13" fmla="*/ 610764 w 2165905"/>
                  <a:gd name="connsiteY13" fmla="*/ 499102 h 3880986"/>
                  <a:gd name="connsiteX14" fmla="*/ 387399 w 2165905"/>
                  <a:gd name="connsiteY14" fmla="*/ 624745 h 3880986"/>
                  <a:gd name="connsiteX15" fmla="*/ 670095 w 2165905"/>
                  <a:gd name="connsiteY15" fmla="*/ 547963 h 3880986"/>
                  <a:gd name="connsiteX16" fmla="*/ 886480 w 2165905"/>
                  <a:gd name="connsiteY16" fmla="*/ 516553 h 3880986"/>
                  <a:gd name="connsiteX17" fmla="*/ 1026083 w 2165905"/>
                  <a:gd name="connsiteY17" fmla="*/ 725957 h 3880986"/>
                  <a:gd name="connsiteX18" fmla="*/ 1277368 w 2165905"/>
                  <a:gd name="connsiteY18" fmla="*/ 1008653 h 3880986"/>
                  <a:gd name="connsiteX19" fmla="*/ 917890 w 2165905"/>
                  <a:gd name="connsiteY19" fmla="*/ 837640 h 3880986"/>
                  <a:gd name="connsiteX20" fmla="*/ 670095 w 2165905"/>
                  <a:gd name="connsiteY20" fmla="*/ 645686 h 3880986"/>
                  <a:gd name="connsiteX21" fmla="*/ 268736 w 2165905"/>
                  <a:gd name="connsiteY21" fmla="*/ 725957 h 3880986"/>
                  <a:gd name="connsiteX22" fmla="*/ 0 w 2165905"/>
                  <a:gd name="connsiteY22" fmla="*/ 739918 h 3880986"/>
                  <a:gd name="connsiteX23" fmla="*/ 359478 w 2165905"/>
                  <a:gd name="connsiteY23" fmla="*/ 764348 h 3880986"/>
                  <a:gd name="connsiteX24" fmla="*/ 17451 w 2165905"/>
                  <a:gd name="connsiteY24" fmla="*/ 1008653 h 3880986"/>
                  <a:gd name="connsiteX25" fmla="*/ 443240 w 2165905"/>
                  <a:gd name="connsiteY25" fmla="*/ 823679 h 3880986"/>
                  <a:gd name="connsiteX26" fmla="*/ 38391 w 2165905"/>
                  <a:gd name="connsiteY26" fmla="*/ 1357661 h 3880986"/>
                  <a:gd name="connsiteX27" fmla="*/ 614254 w 2165905"/>
                  <a:gd name="connsiteY27" fmla="*/ 750388 h 3880986"/>
                  <a:gd name="connsiteX28" fmla="*/ 757347 w 2165905"/>
                  <a:gd name="connsiteY28" fmla="*/ 889991 h 3880986"/>
                  <a:gd name="connsiteX29" fmla="*/ 621234 w 2165905"/>
                  <a:gd name="connsiteY29" fmla="*/ 1137786 h 3880986"/>
                  <a:gd name="connsiteX30" fmla="*/ 610764 w 2165905"/>
                  <a:gd name="connsiteY30" fmla="*/ 1389072 h 3880986"/>
                  <a:gd name="connsiteX31" fmla="*/ 834129 w 2165905"/>
                  <a:gd name="connsiteY31" fmla="*/ 924892 h 3880986"/>
                  <a:gd name="connsiteX32" fmla="*/ 1162196 w 2165905"/>
                  <a:gd name="connsiteY32" fmla="*/ 1095905 h 3880986"/>
                  <a:gd name="connsiteX33" fmla="*/ 855069 w 2165905"/>
                  <a:gd name="connsiteY33" fmla="*/ 1685728 h 3880986"/>
                  <a:gd name="connsiteX34" fmla="*/ 991182 w 2165905"/>
                  <a:gd name="connsiteY34" fmla="*/ 1671768 h 3880986"/>
                  <a:gd name="connsiteX35" fmla="*/ 607274 w 2165905"/>
                  <a:gd name="connsiteY35" fmla="*/ 2610599 h 3880986"/>
                  <a:gd name="connsiteX36" fmla="*/ 1608926 w 2165905"/>
                  <a:gd name="connsiteY36" fmla="*/ 3880986 h 3880986"/>
                  <a:gd name="connsiteX0" fmla="*/ 1608926 w 2165905"/>
                  <a:gd name="connsiteY0" fmla="*/ 3880986 h 3880986"/>
                  <a:gd name="connsiteX1" fmla="*/ 2160358 w 2165905"/>
                  <a:gd name="connsiteY1" fmla="*/ 2115008 h 3880986"/>
                  <a:gd name="connsiteX2" fmla="*/ 1430932 w 2165905"/>
                  <a:gd name="connsiteY2" fmla="*/ 1040064 h 3880986"/>
                  <a:gd name="connsiteX3" fmla="*/ 1284349 w 2165905"/>
                  <a:gd name="connsiteY3" fmla="*/ 792269 h 3880986"/>
                  <a:gd name="connsiteX4" fmla="*/ 1120315 w 2165905"/>
                  <a:gd name="connsiteY4" fmla="*/ 656156 h 3880986"/>
                  <a:gd name="connsiteX5" fmla="*/ 823658 w 2165905"/>
                  <a:gd name="connsiteY5" fmla="*/ 205936 h 3880986"/>
                  <a:gd name="connsiteX6" fmla="*/ 460690 w 2165905"/>
                  <a:gd name="connsiteY6" fmla="*/ 21 h 3880986"/>
                  <a:gd name="connsiteX7" fmla="*/ 691035 w 2165905"/>
                  <a:gd name="connsiteY7" fmla="*/ 171035 h 3880986"/>
                  <a:gd name="connsiteX8" fmla="*/ 889970 w 2165905"/>
                  <a:gd name="connsiteY8" fmla="*/ 397890 h 3880986"/>
                  <a:gd name="connsiteX9" fmla="*/ 582843 w 2165905"/>
                  <a:gd name="connsiteY9" fmla="*/ 289698 h 3880986"/>
                  <a:gd name="connsiteX10" fmla="*/ 314107 w 2165905"/>
                  <a:gd name="connsiteY10" fmla="*/ 300168 h 3880986"/>
                  <a:gd name="connsiteX11" fmla="*/ 607274 w 2165905"/>
                  <a:gd name="connsiteY11" fmla="*/ 345539 h 3880986"/>
                  <a:gd name="connsiteX12" fmla="*/ 851579 w 2165905"/>
                  <a:gd name="connsiteY12" fmla="*/ 453731 h 3880986"/>
                  <a:gd name="connsiteX13" fmla="*/ 610764 w 2165905"/>
                  <a:gd name="connsiteY13" fmla="*/ 499102 h 3880986"/>
                  <a:gd name="connsiteX14" fmla="*/ 387399 w 2165905"/>
                  <a:gd name="connsiteY14" fmla="*/ 624745 h 3880986"/>
                  <a:gd name="connsiteX15" fmla="*/ 670095 w 2165905"/>
                  <a:gd name="connsiteY15" fmla="*/ 547963 h 3880986"/>
                  <a:gd name="connsiteX16" fmla="*/ 886480 w 2165905"/>
                  <a:gd name="connsiteY16" fmla="*/ 516553 h 3880986"/>
                  <a:gd name="connsiteX17" fmla="*/ 1026083 w 2165905"/>
                  <a:gd name="connsiteY17" fmla="*/ 725957 h 3880986"/>
                  <a:gd name="connsiteX18" fmla="*/ 1277368 w 2165905"/>
                  <a:gd name="connsiteY18" fmla="*/ 1008653 h 3880986"/>
                  <a:gd name="connsiteX19" fmla="*/ 917890 w 2165905"/>
                  <a:gd name="connsiteY19" fmla="*/ 837640 h 3880986"/>
                  <a:gd name="connsiteX20" fmla="*/ 670095 w 2165905"/>
                  <a:gd name="connsiteY20" fmla="*/ 645686 h 3880986"/>
                  <a:gd name="connsiteX21" fmla="*/ 268736 w 2165905"/>
                  <a:gd name="connsiteY21" fmla="*/ 725957 h 3880986"/>
                  <a:gd name="connsiteX22" fmla="*/ 0 w 2165905"/>
                  <a:gd name="connsiteY22" fmla="*/ 739918 h 3880986"/>
                  <a:gd name="connsiteX23" fmla="*/ 359478 w 2165905"/>
                  <a:gd name="connsiteY23" fmla="*/ 764348 h 3880986"/>
                  <a:gd name="connsiteX24" fmla="*/ 17451 w 2165905"/>
                  <a:gd name="connsiteY24" fmla="*/ 1008653 h 3880986"/>
                  <a:gd name="connsiteX25" fmla="*/ 443240 w 2165905"/>
                  <a:gd name="connsiteY25" fmla="*/ 823679 h 3880986"/>
                  <a:gd name="connsiteX26" fmla="*/ 38391 w 2165905"/>
                  <a:gd name="connsiteY26" fmla="*/ 1357661 h 3880986"/>
                  <a:gd name="connsiteX27" fmla="*/ 394379 w 2165905"/>
                  <a:gd name="connsiteY27" fmla="*/ 998183 h 3880986"/>
                  <a:gd name="connsiteX28" fmla="*/ 614254 w 2165905"/>
                  <a:gd name="connsiteY28" fmla="*/ 750388 h 3880986"/>
                  <a:gd name="connsiteX29" fmla="*/ 757347 w 2165905"/>
                  <a:gd name="connsiteY29" fmla="*/ 889991 h 3880986"/>
                  <a:gd name="connsiteX30" fmla="*/ 621234 w 2165905"/>
                  <a:gd name="connsiteY30" fmla="*/ 1137786 h 3880986"/>
                  <a:gd name="connsiteX31" fmla="*/ 610764 w 2165905"/>
                  <a:gd name="connsiteY31" fmla="*/ 1389072 h 3880986"/>
                  <a:gd name="connsiteX32" fmla="*/ 834129 w 2165905"/>
                  <a:gd name="connsiteY32" fmla="*/ 924892 h 3880986"/>
                  <a:gd name="connsiteX33" fmla="*/ 1162196 w 2165905"/>
                  <a:gd name="connsiteY33" fmla="*/ 1095905 h 3880986"/>
                  <a:gd name="connsiteX34" fmla="*/ 855069 w 2165905"/>
                  <a:gd name="connsiteY34" fmla="*/ 1685728 h 3880986"/>
                  <a:gd name="connsiteX35" fmla="*/ 991182 w 2165905"/>
                  <a:gd name="connsiteY35" fmla="*/ 1671768 h 3880986"/>
                  <a:gd name="connsiteX36" fmla="*/ 607274 w 2165905"/>
                  <a:gd name="connsiteY36" fmla="*/ 2610599 h 3880986"/>
                  <a:gd name="connsiteX37" fmla="*/ 1608926 w 2165905"/>
                  <a:gd name="connsiteY37" fmla="*/ 3880986 h 3880986"/>
                  <a:gd name="connsiteX0" fmla="*/ 1608926 w 2165905"/>
                  <a:gd name="connsiteY0" fmla="*/ 3880986 h 3880986"/>
                  <a:gd name="connsiteX1" fmla="*/ 2160358 w 2165905"/>
                  <a:gd name="connsiteY1" fmla="*/ 2115008 h 3880986"/>
                  <a:gd name="connsiteX2" fmla="*/ 1430932 w 2165905"/>
                  <a:gd name="connsiteY2" fmla="*/ 1040064 h 3880986"/>
                  <a:gd name="connsiteX3" fmla="*/ 1284349 w 2165905"/>
                  <a:gd name="connsiteY3" fmla="*/ 792269 h 3880986"/>
                  <a:gd name="connsiteX4" fmla="*/ 1120315 w 2165905"/>
                  <a:gd name="connsiteY4" fmla="*/ 656156 h 3880986"/>
                  <a:gd name="connsiteX5" fmla="*/ 823658 w 2165905"/>
                  <a:gd name="connsiteY5" fmla="*/ 205936 h 3880986"/>
                  <a:gd name="connsiteX6" fmla="*/ 460690 w 2165905"/>
                  <a:gd name="connsiteY6" fmla="*/ 21 h 3880986"/>
                  <a:gd name="connsiteX7" fmla="*/ 691035 w 2165905"/>
                  <a:gd name="connsiteY7" fmla="*/ 171035 h 3880986"/>
                  <a:gd name="connsiteX8" fmla="*/ 889970 w 2165905"/>
                  <a:gd name="connsiteY8" fmla="*/ 397890 h 3880986"/>
                  <a:gd name="connsiteX9" fmla="*/ 582843 w 2165905"/>
                  <a:gd name="connsiteY9" fmla="*/ 289698 h 3880986"/>
                  <a:gd name="connsiteX10" fmla="*/ 314107 w 2165905"/>
                  <a:gd name="connsiteY10" fmla="*/ 300168 h 3880986"/>
                  <a:gd name="connsiteX11" fmla="*/ 607274 w 2165905"/>
                  <a:gd name="connsiteY11" fmla="*/ 345539 h 3880986"/>
                  <a:gd name="connsiteX12" fmla="*/ 851579 w 2165905"/>
                  <a:gd name="connsiteY12" fmla="*/ 453731 h 3880986"/>
                  <a:gd name="connsiteX13" fmla="*/ 610764 w 2165905"/>
                  <a:gd name="connsiteY13" fmla="*/ 499102 h 3880986"/>
                  <a:gd name="connsiteX14" fmla="*/ 387399 w 2165905"/>
                  <a:gd name="connsiteY14" fmla="*/ 624745 h 3880986"/>
                  <a:gd name="connsiteX15" fmla="*/ 670095 w 2165905"/>
                  <a:gd name="connsiteY15" fmla="*/ 547963 h 3880986"/>
                  <a:gd name="connsiteX16" fmla="*/ 886480 w 2165905"/>
                  <a:gd name="connsiteY16" fmla="*/ 516553 h 3880986"/>
                  <a:gd name="connsiteX17" fmla="*/ 1026083 w 2165905"/>
                  <a:gd name="connsiteY17" fmla="*/ 725957 h 3880986"/>
                  <a:gd name="connsiteX18" fmla="*/ 1277368 w 2165905"/>
                  <a:gd name="connsiteY18" fmla="*/ 1008653 h 3880986"/>
                  <a:gd name="connsiteX19" fmla="*/ 917890 w 2165905"/>
                  <a:gd name="connsiteY19" fmla="*/ 837640 h 3880986"/>
                  <a:gd name="connsiteX20" fmla="*/ 670095 w 2165905"/>
                  <a:gd name="connsiteY20" fmla="*/ 645686 h 3880986"/>
                  <a:gd name="connsiteX21" fmla="*/ 268736 w 2165905"/>
                  <a:gd name="connsiteY21" fmla="*/ 725957 h 3880986"/>
                  <a:gd name="connsiteX22" fmla="*/ 0 w 2165905"/>
                  <a:gd name="connsiteY22" fmla="*/ 739918 h 3880986"/>
                  <a:gd name="connsiteX23" fmla="*/ 359478 w 2165905"/>
                  <a:gd name="connsiteY23" fmla="*/ 764348 h 3880986"/>
                  <a:gd name="connsiteX24" fmla="*/ 17451 w 2165905"/>
                  <a:gd name="connsiteY24" fmla="*/ 1008653 h 3880986"/>
                  <a:gd name="connsiteX25" fmla="*/ 443240 w 2165905"/>
                  <a:gd name="connsiteY25" fmla="*/ 823679 h 3880986"/>
                  <a:gd name="connsiteX26" fmla="*/ 38391 w 2165905"/>
                  <a:gd name="connsiteY26" fmla="*/ 1357661 h 3880986"/>
                  <a:gd name="connsiteX27" fmla="*/ 394379 w 2165905"/>
                  <a:gd name="connsiteY27" fmla="*/ 998183 h 3880986"/>
                  <a:gd name="connsiteX28" fmla="*/ 614254 w 2165905"/>
                  <a:gd name="connsiteY28" fmla="*/ 750388 h 3880986"/>
                  <a:gd name="connsiteX29" fmla="*/ 757347 w 2165905"/>
                  <a:gd name="connsiteY29" fmla="*/ 889991 h 3880986"/>
                  <a:gd name="connsiteX30" fmla="*/ 621234 w 2165905"/>
                  <a:gd name="connsiteY30" fmla="*/ 1137786 h 3880986"/>
                  <a:gd name="connsiteX31" fmla="*/ 610764 w 2165905"/>
                  <a:gd name="connsiteY31" fmla="*/ 1389072 h 3880986"/>
                  <a:gd name="connsiteX32" fmla="*/ 834129 w 2165905"/>
                  <a:gd name="connsiteY32" fmla="*/ 924892 h 3880986"/>
                  <a:gd name="connsiteX33" fmla="*/ 1162196 w 2165905"/>
                  <a:gd name="connsiteY33" fmla="*/ 1095905 h 3880986"/>
                  <a:gd name="connsiteX34" fmla="*/ 855069 w 2165905"/>
                  <a:gd name="connsiteY34" fmla="*/ 1685728 h 3880986"/>
                  <a:gd name="connsiteX35" fmla="*/ 991182 w 2165905"/>
                  <a:gd name="connsiteY35" fmla="*/ 1671768 h 3880986"/>
                  <a:gd name="connsiteX36" fmla="*/ 607274 w 2165905"/>
                  <a:gd name="connsiteY36" fmla="*/ 2610599 h 3880986"/>
                  <a:gd name="connsiteX37" fmla="*/ 1608926 w 2165905"/>
                  <a:gd name="connsiteY37" fmla="*/ 3880986 h 3880986"/>
                  <a:gd name="connsiteX0" fmla="*/ 1608926 w 2165905"/>
                  <a:gd name="connsiteY0" fmla="*/ 3880986 h 3880986"/>
                  <a:gd name="connsiteX1" fmla="*/ 2160358 w 2165905"/>
                  <a:gd name="connsiteY1" fmla="*/ 2115008 h 3880986"/>
                  <a:gd name="connsiteX2" fmla="*/ 1430932 w 2165905"/>
                  <a:gd name="connsiteY2" fmla="*/ 1040064 h 3880986"/>
                  <a:gd name="connsiteX3" fmla="*/ 1284349 w 2165905"/>
                  <a:gd name="connsiteY3" fmla="*/ 792269 h 3880986"/>
                  <a:gd name="connsiteX4" fmla="*/ 1120315 w 2165905"/>
                  <a:gd name="connsiteY4" fmla="*/ 656156 h 3880986"/>
                  <a:gd name="connsiteX5" fmla="*/ 823658 w 2165905"/>
                  <a:gd name="connsiteY5" fmla="*/ 205936 h 3880986"/>
                  <a:gd name="connsiteX6" fmla="*/ 460690 w 2165905"/>
                  <a:gd name="connsiteY6" fmla="*/ 21 h 3880986"/>
                  <a:gd name="connsiteX7" fmla="*/ 691035 w 2165905"/>
                  <a:gd name="connsiteY7" fmla="*/ 171035 h 3880986"/>
                  <a:gd name="connsiteX8" fmla="*/ 889970 w 2165905"/>
                  <a:gd name="connsiteY8" fmla="*/ 397890 h 3880986"/>
                  <a:gd name="connsiteX9" fmla="*/ 582843 w 2165905"/>
                  <a:gd name="connsiteY9" fmla="*/ 289698 h 3880986"/>
                  <a:gd name="connsiteX10" fmla="*/ 314107 w 2165905"/>
                  <a:gd name="connsiteY10" fmla="*/ 300168 h 3880986"/>
                  <a:gd name="connsiteX11" fmla="*/ 607274 w 2165905"/>
                  <a:gd name="connsiteY11" fmla="*/ 345539 h 3880986"/>
                  <a:gd name="connsiteX12" fmla="*/ 851579 w 2165905"/>
                  <a:gd name="connsiteY12" fmla="*/ 453731 h 3880986"/>
                  <a:gd name="connsiteX13" fmla="*/ 610764 w 2165905"/>
                  <a:gd name="connsiteY13" fmla="*/ 499102 h 3880986"/>
                  <a:gd name="connsiteX14" fmla="*/ 387399 w 2165905"/>
                  <a:gd name="connsiteY14" fmla="*/ 624745 h 3880986"/>
                  <a:gd name="connsiteX15" fmla="*/ 670095 w 2165905"/>
                  <a:gd name="connsiteY15" fmla="*/ 547963 h 3880986"/>
                  <a:gd name="connsiteX16" fmla="*/ 886480 w 2165905"/>
                  <a:gd name="connsiteY16" fmla="*/ 516553 h 3880986"/>
                  <a:gd name="connsiteX17" fmla="*/ 1026083 w 2165905"/>
                  <a:gd name="connsiteY17" fmla="*/ 725957 h 3880986"/>
                  <a:gd name="connsiteX18" fmla="*/ 1277368 w 2165905"/>
                  <a:gd name="connsiteY18" fmla="*/ 1008653 h 3880986"/>
                  <a:gd name="connsiteX19" fmla="*/ 917890 w 2165905"/>
                  <a:gd name="connsiteY19" fmla="*/ 837640 h 3880986"/>
                  <a:gd name="connsiteX20" fmla="*/ 670095 w 2165905"/>
                  <a:gd name="connsiteY20" fmla="*/ 645686 h 3880986"/>
                  <a:gd name="connsiteX21" fmla="*/ 268736 w 2165905"/>
                  <a:gd name="connsiteY21" fmla="*/ 725957 h 3880986"/>
                  <a:gd name="connsiteX22" fmla="*/ 0 w 2165905"/>
                  <a:gd name="connsiteY22" fmla="*/ 739918 h 3880986"/>
                  <a:gd name="connsiteX23" fmla="*/ 359478 w 2165905"/>
                  <a:gd name="connsiteY23" fmla="*/ 764348 h 3880986"/>
                  <a:gd name="connsiteX24" fmla="*/ 17451 w 2165905"/>
                  <a:gd name="connsiteY24" fmla="*/ 1008653 h 3880986"/>
                  <a:gd name="connsiteX25" fmla="*/ 443240 w 2165905"/>
                  <a:gd name="connsiteY25" fmla="*/ 823679 h 3880986"/>
                  <a:gd name="connsiteX26" fmla="*/ 38391 w 2165905"/>
                  <a:gd name="connsiteY26" fmla="*/ 1357661 h 3880986"/>
                  <a:gd name="connsiteX27" fmla="*/ 394379 w 2165905"/>
                  <a:gd name="connsiteY27" fmla="*/ 998183 h 3880986"/>
                  <a:gd name="connsiteX28" fmla="*/ 614254 w 2165905"/>
                  <a:gd name="connsiteY28" fmla="*/ 750388 h 3880986"/>
                  <a:gd name="connsiteX29" fmla="*/ 757347 w 2165905"/>
                  <a:gd name="connsiteY29" fmla="*/ 889991 h 3880986"/>
                  <a:gd name="connsiteX30" fmla="*/ 621234 w 2165905"/>
                  <a:gd name="connsiteY30" fmla="*/ 1137786 h 3880986"/>
                  <a:gd name="connsiteX31" fmla="*/ 610764 w 2165905"/>
                  <a:gd name="connsiteY31" fmla="*/ 1389072 h 3880986"/>
                  <a:gd name="connsiteX32" fmla="*/ 834129 w 2165905"/>
                  <a:gd name="connsiteY32" fmla="*/ 924892 h 3880986"/>
                  <a:gd name="connsiteX33" fmla="*/ 1162196 w 2165905"/>
                  <a:gd name="connsiteY33" fmla="*/ 1095905 h 3880986"/>
                  <a:gd name="connsiteX34" fmla="*/ 855069 w 2165905"/>
                  <a:gd name="connsiteY34" fmla="*/ 1685728 h 3880986"/>
                  <a:gd name="connsiteX35" fmla="*/ 991182 w 2165905"/>
                  <a:gd name="connsiteY35" fmla="*/ 1671768 h 3880986"/>
                  <a:gd name="connsiteX36" fmla="*/ 607274 w 2165905"/>
                  <a:gd name="connsiteY36" fmla="*/ 2610599 h 3880986"/>
                  <a:gd name="connsiteX37" fmla="*/ 1608926 w 2165905"/>
                  <a:gd name="connsiteY37" fmla="*/ 3880986 h 3880986"/>
                  <a:gd name="connsiteX0" fmla="*/ 1608926 w 2165905"/>
                  <a:gd name="connsiteY0" fmla="*/ 3880986 h 3880986"/>
                  <a:gd name="connsiteX1" fmla="*/ 2160358 w 2165905"/>
                  <a:gd name="connsiteY1" fmla="*/ 2115008 h 3880986"/>
                  <a:gd name="connsiteX2" fmla="*/ 1430932 w 2165905"/>
                  <a:gd name="connsiteY2" fmla="*/ 1040064 h 3880986"/>
                  <a:gd name="connsiteX3" fmla="*/ 1284349 w 2165905"/>
                  <a:gd name="connsiteY3" fmla="*/ 792269 h 3880986"/>
                  <a:gd name="connsiteX4" fmla="*/ 1120315 w 2165905"/>
                  <a:gd name="connsiteY4" fmla="*/ 656156 h 3880986"/>
                  <a:gd name="connsiteX5" fmla="*/ 823658 w 2165905"/>
                  <a:gd name="connsiteY5" fmla="*/ 205936 h 3880986"/>
                  <a:gd name="connsiteX6" fmla="*/ 460690 w 2165905"/>
                  <a:gd name="connsiteY6" fmla="*/ 21 h 3880986"/>
                  <a:gd name="connsiteX7" fmla="*/ 691035 w 2165905"/>
                  <a:gd name="connsiteY7" fmla="*/ 171035 h 3880986"/>
                  <a:gd name="connsiteX8" fmla="*/ 889970 w 2165905"/>
                  <a:gd name="connsiteY8" fmla="*/ 397890 h 3880986"/>
                  <a:gd name="connsiteX9" fmla="*/ 582843 w 2165905"/>
                  <a:gd name="connsiteY9" fmla="*/ 289698 h 3880986"/>
                  <a:gd name="connsiteX10" fmla="*/ 314107 w 2165905"/>
                  <a:gd name="connsiteY10" fmla="*/ 300168 h 3880986"/>
                  <a:gd name="connsiteX11" fmla="*/ 607274 w 2165905"/>
                  <a:gd name="connsiteY11" fmla="*/ 345539 h 3880986"/>
                  <a:gd name="connsiteX12" fmla="*/ 851579 w 2165905"/>
                  <a:gd name="connsiteY12" fmla="*/ 453731 h 3880986"/>
                  <a:gd name="connsiteX13" fmla="*/ 610764 w 2165905"/>
                  <a:gd name="connsiteY13" fmla="*/ 499102 h 3880986"/>
                  <a:gd name="connsiteX14" fmla="*/ 387399 w 2165905"/>
                  <a:gd name="connsiteY14" fmla="*/ 624745 h 3880986"/>
                  <a:gd name="connsiteX15" fmla="*/ 670095 w 2165905"/>
                  <a:gd name="connsiteY15" fmla="*/ 547963 h 3880986"/>
                  <a:gd name="connsiteX16" fmla="*/ 886480 w 2165905"/>
                  <a:gd name="connsiteY16" fmla="*/ 516553 h 3880986"/>
                  <a:gd name="connsiteX17" fmla="*/ 1026083 w 2165905"/>
                  <a:gd name="connsiteY17" fmla="*/ 725957 h 3880986"/>
                  <a:gd name="connsiteX18" fmla="*/ 1277368 w 2165905"/>
                  <a:gd name="connsiteY18" fmla="*/ 1008653 h 3880986"/>
                  <a:gd name="connsiteX19" fmla="*/ 917890 w 2165905"/>
                  <a:gd name="connsiteY19" fmla="*/ 837640 h 3880986"/>
                  <a:gd name="connsiteX20" fmla="*/ 670095 w 2165905"/>
                  <a:gd name="connsiteY20" fmla="*/ 645686 h 3880986"/>
                  <a:gd name="connsiteX21" fmla="*/ 268736 w 2165905"/>
                  <a:gd name="connsiteY21" fmla="*/ 725957 h 3880986"/>
                  <a:gd name="connsiteX22" fmla="*/ 0 w 2165905"/>
                  <a:gd name="connsiteY22" fmla="*/ 739918 h 3880986"/>
                  <a:gd name="connsiteX23" fmla="*/ 359478 w 2165905"/>
                  <a:gd name="connsiteY23" fmla="*/ 764348 h 3880986"/>
                  <a:gd name="connsiteX24" fmla="*/ 17451 w 2165905"/>
                  <a:gd name="connsiteY24" fmla="*/ 1008653 h 3880986"/>
                  <a:gd name="connsiteX25" fmla="*/ 443240 w 2165905"/>
                  <a:gd name="connsiteY25" fmla="*/ 823679 h 3880986"/>
                  <a:gd name="connsiteX26" fmla="*/ 38391 w 2165905"/>
                  <a:gd name="connsiteY26" fmla="*/ 1357661 h 3880986"/>
                  <a:gd name="connsiteX27" fmla="*/ 394379 w 2165905"/>
                  <a:gd name="connsiteY27" fmla="*/ 998183 h 3880986"/>
                  <a:gd name="connsiteX28" fmla="*/ 614254 w 2165905"/>
                  <a:gd name="connsiteY28" fmla="*/ 750388 h 3880986"/>
                  <a:gd name="connsiteX29" fmla="*/ 757347 w 2165905"/>
                  <a:gd name="connsiteY29" fmla="*/ 889991 h 3880986"/>
                  <a:gd name="connsiteX30" fmla="*/ 621234 w 2165905"/>
                  <a:gd name="connsiteY30" fmla="*/ 1137786 h 3880986"/>
                  <a:gd name="connsiteX31" fmla="*/ 610764 w 2165905"/>
                  <a:gd name="connsiteY31" fmla="*/ 1389072 h 3880986"/>
                  <a:gd name="connsiteX32" fmla="*/ 834129 w 2165905"/>
                  <a:gd name="connsiteY32" fmla="*/ 924892 h 3880986"/>
                  <a:gd name="connsiteX33" fmla="*/ 1162196 w 2165905"/>
                  <a:gd name="connsiteY33" fmla="*/ 1095905 h 3880986"/>
                  <a:gd name="connsiteX34" fmla="*/ 855069 w 2165905"/>
                  <a:gd name="connsiteY34" fmla="*/ 1685728 h 3880986"/>
                  <a:gd name="connsiteX35" fmla="*/ 991182 w 2165905"/>
                  <a:gd name="connsiteY35" fmla="*/ 1671768 h 3880986"/>
                  <a:gd name="connsiteX36" fmla="*/ 607274 w 2165905"/>
                  <a:gd name="connsiteY36" fmla="*/ 2610599 h 3880986"/>
                  <a:gd name="connsiteX37" fmla="*/ 1608926 w 2165905"/>
                  <a:gd name="connsiteY37" fmla="*/ 3880986 h 3880986"/>
                  <a:gd name="connsiteX0" fmla="*/ 1608926 w 2165905"/>
                  <a:gd name="connsiteY0" fmla="*/ 3880986 h 3880986"/>
                  <a:gd name="connsiteX1" fmla="*/ 2160358 w 2165905"/>
                  <a:gd name="connsiteY1" fmla="*/ 2115008 h 3880986"/>
                  <a:gd name="connsiteX2" fmla="*/ 1430932 w 2165905"/>
                  <a:gd name="connsiteY2" fmla="*/ 1040064 h 3880986"/>
                  <a:gd name="connsiteX3" fmla="*/ 1284349 w 2165905"/>
                  <a:gd name="connsiteY3" fmla="*/ 792269 h 3880986"/>
                  <a:gd name="connsiteX4" fmla="*/ 1120315 w 2165905"/>
                  <a:gd name="connsiteY4" fmla="*/ 656156 h 3880986"/>
                  <a:gd name="connsiteX5" fmla="*/ 823658 w 2165905"/>
                  <a:gd name="connsiteY5" fmla="*/ 205936 h 3880986"/>
                  <a:gd name="connsiteX6" fmla="*/ 460690 w 2165905"/>
                  <a:gd name="connsiteY6" fmla="*/ 21 h 3880986"/>
                  <a:gd name="connsiteX7" fmla="*/ 691035 w 2165905"/>
                  <a:gd name="connsiteY7" fmla="*/ 171035 h 3880986"/>
                  <a:gd name="connsiteX8" fmla="*/ 889970 w 2165905"/>
                  <a:gd name="connsiteY8" fmla="*/ 397890 h 3880986"/>
                  <a:gd name="connsiteX9" fmla="*/ 582843 w 2165905"/>
                  <a:gd name="connsiteY9" fmla="*/ 289698 h 3880986"/>
                  <a:gd name="connsiteX10" fmla="*/ 314107 w 2165905"/>
                  <a:gd name="connsiteY10" fmla="*/ 300168 h 3880986"/>
                  <a:gd name="connsiteX11" fmla="*/ 607274 w 2165905"/>
                  <a:gd name="connsiteY11" fmla="*/ 345539 h 3880986"/>
                  <a:gd name="connsiteX12" fmla="*/ 851579 w 2165905"/>
                  <a:gd name="connsiteY12" fmla="*/ 453731 h 3880986"/>
                  <a:gd name="connsiteX13" fmla="*/ 610764 w 2165905"/>
                  <a:gd name="connsiteY13" fmla="*/ 499102 h 3880986"/>
                  <a:gd name="connsiteX14" fmla="*/ 387399 w 2165905"/>
                  <a:gd name="connsiteY14" fmla="*/ 624745 h 3880986"/>
                  <a:gd name="connsiteX15" fmla="*/ 670095 w 2165905"/>
                  <a:gd name="connsiteY15" fmla="*/ 547963 h 3880986"/>
                  <a:gd name="connsiteX16" fmla="*/ 886480 w 2165905"/>
                  <a:gd name="connsiteY16" fmla="*/ 516553 h 3880986"/>
                  <a:gd name="connsiteX17" fmla="*/ 1026083 w 2165905"/>
                  <a:gd name="connsiteY17" fmla="*/ 725957 h 3880986"/>
                  <a:gd name="connsiteX18" fmla="*/ 1277368 w 2165905"/>
                  <a:gd name="connsiteY18" fmla="*/ 1008653 h 3880986"/>
                  <a:gd name="connsiteX19" fmla="*/ 917890 w 2165905"/>
                  <a:gd name="connsiteY19" fmla="*/ 837640 h 3880986"/>
                  <a:gd name="connsiteX20" fmla="*/ 670095 w 2165905"/>
                  <a:gd name="connsiteY20" fmla="*/ 645686 h 3880986"/>
                  <a:gd name="connsiteX21" fmla="*/ 268736 w 2165905"/>
                  <a:gd name="connsiteY21" fmla="*/ 725957 h 3880986"/>
                  <a:gd name="connsiteX22" fmla="*/ 0 w 2165905"/>
                  <a:gd name="connsiteY22" fmla="*/ 739918 h 3880986"/>
                  <a:gd name="connsiteX23" fmla="*/ 359478 w 2165905"/>
                  <a:gd name="connsiteY23" fmla="*/ 764348 h 3880986"/>
                  <a:gd name="connsiteX24" fmla="*/ 17451 w 2165905"/>
                  <a:gd name="connsiteY24" fmla="*/ 1008653 h 3880986"/>
                  <a:gd name="connsiteX25" fmla="*/ 443240 w 2165905"/>
                  <a:gd name="connsiteY25" fmla="*/ 823679 h 3880986"/>
                  <a:gd name="connsiteX26" fmla="*/ 38391 w 2165905"/>
                  <a:gd name="connsiteY26" fmla="*/ 1357661 h 3880986"/>
                  <a:gd name="connsiteX27" fmla="*/ 394379 w 2165905"/>
                  <a:gd name="connsiteY27" fmla="*/ 998183 h 3880986"/>
                  <a:gd name="connsiteX28" fmla="*/ 614254 w 2165905"/>
                  <a:gd name="connsiteY28" fmla="*/ 750388 h 3880986"/>
                  <a:gd name="connsiteX29" fmla="*/ 757347 w 2165905"/>
                  <a:gd name="connsiteY29" fmla="*/ 889991 h 3880986"/>
                  <a:gd name="connsiteX30" fmla="*/ 621234 w 2165905"/>
                  <a:gd name="connsiteY30" fmla="*/ 1137786 h 3880986"/>
                  <a:gd name="connsiteX31" fmla="*/ 610764 w 2165905"/>
                  <a:gd name="connsiteY31" fmla="*/ 1389072 h 3880986"/>
                  <a:gd name="connsiteX32" fmla="*/ 834129 w 2165905"/>
                  <a:gd name="connsiteY32" fmla="*/ 924892 h 3880986"/>
                  <a:gd name="connsiteX33" fmla="*/ 1162196 w 2165905"/>
                  <a:gd name="connsiteY33" fmla="*/ 1095905 h 3880986"/>
                  <a:gd name="connsiteX34" fmla="*/ 855069 w 2165905"/>
                  <a:gd name="connsiteY34" fmla="*/ 1685728 h 3880986"/>
                  <a:gd name="connsiteX35" fmla="*/ 991182 w 2165905"/>
                  <a:gd name="connsiteY35" fmla="*/ 1671768 h 3880986"/>
                  <a:gd name="connsiteX36" fmla="*/ 607274 w 2165905"/>
                  <a:gd name="connsiteY36" fmla="*/ 2610599 h 3880986"/>
                  <a:gd name="connsiteX37" fmla="*/ 1608926 w 2165905"/>
                  <a:gd name="connsiteY37" fmla="*/ 3880986 h 3880986"/>
                  <a:gd name="connsiteX0" fmla="*/ 1608926 w 2165905"/>
                  <a:gd name="connsiteY0" fmla="*/ 3880986 h 3880986"/>
                  <a:gd name="connsiteX1" fmla="*/ 2160358 w 2165905"/>
                  <a:gd name="connsiteY1" fmla="*/ 2115008 h 3880986"/>
                  <a:gd name="connsiteX2" fmla="*/ 1430932 w 2165905"/>
                  <a:gd name="connsiteY2" fmla="*/ 1040064 h 3880986"/>
                  <a:gd name="connsiteX3" fmla="*/ 1284349 w 2165905"/>
                  <a:gd name="connsiteY3" fmla="*/ 792269 h 3880986"/>
                  <a:gd name="connsiteX4" fmla="*/ 1120315 w 2165905"/>
                  <a:gd name="connsiteY4" fmla="*/ 656156 h 3880986"/>
                  <a:gd name="connsiteX5" fmla="*/ 823658 w 2165905"/>
                  <a:gd name="connsiteY5" fmla="*/ 205936 h 3880986"/>
                  <a:gd name="connsiteX6" fmla="*/ 460690 w 2165905"/>
                  <a:gd name="connsiteY6" fmla="*/ 21 h 3880986"/>
                  <a:gd name="connsiteX7" fmla="*/ 691035 w 2165905"/>
                  <a:gd name="connsiteY7" fmla="*/ 171035 h 3880986"/>
                  <a:gd name="connsiteX8" fmla="*/ 889970 w 2165905"/>
                  <a:gd name="connsiteY8" fmla="*/ 397890 h 3880986"/>
                  <a:gd name="connsiteX9" fmla="*/ 582843 w 2165905"/>
                  <a:gd name="connsiteY9" fmla="*/ 289698 h 3880986"/>
                  <a:gd name="connsiteX10" fmla="*/ 314107 w 2165905"/>
                  <a:gd name="connsiteY10" fmla="*/ 300168 h 3880986"/>
                  <a:gd name="connsiteX11" fmla="*/ 607274 w 2165905"/>
                  <a:gd name="connsiteY11" fmla="*/ 345539 h 3880986"/>
                  <a:gd name="connsiteX12" fmla="*/ 851579 w 2165905"/>
                  <a:gd name="connsiteY12" fmla="*/ 453731 h 3880986"/>
                  <a:gd name="connsiteX13" fmla="*/ 610764 w 2165905"/>
                  <a:gd name="connsiteY13" fmla="*/ 499102 h 3880986"/>
                  <a:gd name="connsiteX14" fmla="*/ 387399 w 2165905"/>
                  <a:gd name="connsiteY14" fmla="*/ 624745 h 3880986"/>
                  <a:gd name="connsiteX15" fmla="*/ 670095 w 2165905"/>
                  <a:gd name="connsiteY15" fmla="*/ 547963 h 3880986"/>
                  <a:gd name="connsiteX16" fmla="*/ 886480 w 2165905"/>
                  <a:gd name="connsiteY16" fmla="*/ 516553 h 3880986"/>
                  <a:gd name="connsiteX17" fmla="*/ 1026083 w 2165905"/>
                  <a:gd name="connsiteY17" fmla="*/ 725957 h 3880986"/>
                  <a:gd name="connsiteX18" fmla="*/ 1277368 w 2165905"/>
                  <a:gd name="connsiteY18" fmla="*/ 1008653 h 3880986"/>
                  <a:gd name="connsiteX19" fmla="*/ 917890 w 2165905"/>
                  <a:gd name="connsiteY19" fmla="*/ 837640 h 3880986"/>
                  <a:gd name="connsiteX20" fmla="*/ 670095 w 2165905"/>
                  <a:gd name="connsiteY20" fmla="*/ 645686 h 3880986"/>
                  <a:gd name="connsiteX21" fmla="*/ 268736 w 2165905"/>
                  <a:gd name="connsiteY21" fmla="*/ 725957 h 3880986"/>
                  <a:gd name="connsiteX22" fmla="*/ 0 w 2165905"/>
                  <a:gd name="connsiteY22" fmla="*/ 739918 h 3880986"/>
                  <a:gd name="connsiteX23" fmla="*/ 359478 w 2165905"/>
                  <a:gd name="connsiteY23" fmla="*/ 764348 h 3880986"/>
                  <a:gd name="connsiteX24" fmla="*/ 17451 w 2165905"/>
                  <a:gd name="connsiteY24" fmla="*/ 1008653 h 3880986"/>
                  <a:gd name="connsiteX25" fmla="*/ 443240 w 2165905"/>
                  <a:gd name="connsiteY25" fmla="*/ 823679 h 3880986"/>
                  <a:gd name="connsiteX26" fmla="*/ 38391 w 2165905"/>
                  <a:gd name="connsiteY26" fmla="*/ 1357661 h 3880986"/>
                  <a:gd name="connsiteX27" fmla="*/ 394379 w 2165905"/>
                  <a:gd name="connsiteY27" fmla="*/ 998183 h 3880986"/>
                  <a:gd name="connsiteX28" fmla="*/ 614254 w 2165905"/>
                  <a:gd name="connsiteY28" fmla="*/ 750388 h 3880986"/>
                  <a:gd name="connsiteX29" fmla="*/ 757347 w 2165905"/>
                  <a:gd name="connsiteY29" fmla="*/ 889991 h 3880986"/>
                  <a:gd name="connsiteX30" fmla="*/ 638684 w 2165905"/>
                  <a:gd name="connsiteY30" fmla="*/ 1102885 h 3880986"/>
                  <a:gd name="connsiteX31" fmla="*/ 610764 w 2165905"/>
                  <a:gd name="connsiteY31" fmla="*/ 1389072 h 3880986"/>
                  <a:gd name="connsiteX32" fmla="*/ 834129 w 2165905"/>
                  <a:gd name="connsiteY32" fmla="*/ 924892 h 3880986"/>
                  <a:gd name="connsiteX33" fmla="*/ 1162196 w 2165905"/>
                  <a:gd name="connsiteY33" fmla="*/ 1095905 h 3880986"/>
                  <a:gd name="connsiteX34" fmla="*/ 855069 w 2165905"/>
                  <a:gd name="connsiteY34" fmla="*/ 1685728 h 3880986"/>
                  <a:gd name="connsiteX35" fmla="*/ 991182 w 2165905"/>
                  <a:gd name="connsiteY35" fmla="*/ 1671768 h 3880986"/>
                  <a:gd name="connsiteX36" fmla="*/ 607274 w 2165905"/>
                  <a:gd name="connsiteY36" fmla="*/ 2610599 h 3880986"/>
                  <a:gd name="connsiteX37" fmla="*/ 1608926 w 2165905"/>
                  <a:gd name="connsiteY37" fmla="*/ 3880986 h 3880986"/>
                  <a:gd name="connsiteX0" fmla="*/ 1608926 w 2165905"/>
                  <a:gd name="connsiteY0" fmla="*/ 3880986 h 3880986"/>
                  <a:gd name="connsiteX1" fmla="*/ 2160358 w 2165905"/>
                  <a:gd name="connsiteY1" fmla="*/ 2115008 h 3880986"/>
                  <a:gd name="connsiteX2" fmla="*/ 1430932 w 2165905"/>
                  <a:gd name="connsiteY2" fmla="*/ 1040064 h 3880986"/>
                  <a:gd name="connsiteX3" fmla="*/ 1284349 w 2165905"/>
                  <a:gd name="connsiteY3" fmla="*/ 792269 h 3880986"/>
                  <a:gd name="connsiteX4" fmla="*/ 1120315 w 2165905"/>
                  <a:gd name="connsiteY4" fmla="*/ 656156 h 3880986"/>
                  <a:gd name="connsiteX5" fmla="*/ 823658 w 2165905"/>
                  <a:gd name="connsiteY5" fmla="*/ 205936 h 3880986"/>
                  <a:gd name="connsiteX6" fmla="*/ 460690 w 2165905"/>
                  <a:gd name="connsiteY6" fmla="*/ 21 h 3880986"/>
                  <a:gd name="connsiteX7" fmla="*/ 691035 w 2165905"/>
                  <a:gd name="connsiteY7" fmla="*/ 171035 h 3880986"/>
                  <a:gd name="connsiteX8" fmla="*/ 889970 w 2165905"/>
                  <a:gd name="connsiteY8" fmla="*/ 397890 h 3880986"/>
                  <a:gd name="connsiteX9" fmla="*/ 582843 w 2165905"/>
                  <a:gd name="connsiteY9" fmla="*/ 289698 h 3880986"/>
                  <a:gd name="connsiteX10" fmla="*/ 314107 w 2165905"/>
                  <a:gd name="connsiteY10" fmla="*/ 300168 h 3880986"/>
                  <a:gd name="connsiteX11" fmla="*/ 607274 w 2165905"/>
                  <a:gd name="connsiteY11" fmla="*/ 345539 h 3880986"/>
                  <a:gd name="connsiteX12" fmla="*/ 851579 w 2165905"/>
                  <a:gd name="connsiteY12" fmla="*/ 453731 h 3880986"/>
                  <a:gd name="connsiteX13" fmla="*/ 610764 w 2165905"/>
                  <a:gd name="connsiteY13" fmla="*/ 499102 h 3880986"/>
                  <a:gd name="connsiteX14" fmla="*/ 387399 w 2165905"/>
                  <a:gd name="connsiteY14" fmla="*/ 624745 h 3880986"/>
                  <a:gd name="connsiteX15" fmla="*/ 670095 w 2165905"/>
                  <a:gd name="connsiteY15" fmla="*/ 547963 h 3880986"/>
                  <a:gd name="connsiteX16" fmla="*/ 886480 w 2165905"/>
                  <a:gd name="connsiteY16" fmla="*/ 516553 h 3880986"/>
                  <a:gd name="connsiteX17" fmla="*/ 1026083 w 2165905"/>
                  <a:gd name="connsiteY17" fmla="*/ 725957 h 3880986"/>
                  <a:gd name="connsiteX18" fmla="*/ 1277368 w 2165905"/>
                  <a:gd name="connsiteY18" fmla="*/ 1008653 h 3880986"/>
                  <a:gd name="connsiteX19" fmla="*/ 917890 w 2165905"/>
                  <a:gd name="connsiteY19" fmla="*/ 837640 h 3880986"/>
                  <a:gd name="connsiteX20" fmla="*/ 670095 w 2165905"/>
                  <a:gd name="connsiteY20" fmla="*/ 645686 h 3880986"/>
                  <a:gd name="connsiteX21" fmla="*/ 268736 w 2165905"/>
                  <a:gd name="connsiteY21" fmla="*/ 725957 h 3880986"/>
                  <a:gd name="connsiteX22" fmla="*/ 0 w 2165905"/>
                  <a:gd name="connsiteY22" fmla="*/ 739918 h 3880986"/>
                  <a:gd name="connsiteX23" fmla="*/ 359478 w 2165905"/>
                  <a:gd name="connsiteY23" fmla="*/ 764348 h 3880986"/>
                  <a:gd name="connsiteX24" fmla="*/ 17451 w 2165905"/>
                  <a:gd name="connsiteY24" fmla="*/ 1008653 h 3880986"/>
                  <a:gd name="connsiteX25" fmla="*/ 443240 w 2165905"/>
                  <a:gd name="connsiteY25" fmla="*/ 823679 h 3880986"/>
                  <a:gd name="connsiteX26" fmla="*/ 38391 w 2165905"/>
                  <a:gd name="connsiteY26" fmla="*/ 1357661 h 3880986"/>
                  <a:gd name="connsiteX27" fmla="*/ 394379 w 2165905"/>
                  <a:gd name="connsiteY27" fmla="*/ 998183 h 3880986"/>
                  <a:gd name="connsiteX28" fmla="*/ 614254 w 2165905"/>
                  <a:gd name="connsiteY28" fmla="*/ 750388 h 3880986"/>
                  <a:gd name="connsiteX29" fmla="*/ 757347 w 2165905"/>
                  <a:gd name="connsiteY29" fmla="*/ 889991 h 3880986"/>
                  <a:gd name="connsiteX30" fmla="*/ 638684 w 2165905"/>
                  <a:gd name="connsiteY30" fmla="*/ 1102885 h 3880986"/>
                  <a:gd name="connsiteX31" fmla="*/ 610764 w 2165905"/>
                  <a:gd name="connsiteY31" fmla="*/ 1389072 h 3880986"/>
                  <a:gd name="connsiteX32" fmla="*/ 834129 w 2165905"/>
                  <a:gd name="connsiteY32" fmla="*/ 924892 h 3880986"/>
                  <a:gd name="connsiteX33" fmla="*/ 1162196 w 2165905"/>
                  <a:gd name="connsiteY33" fmla="*/ 1095905 h 3880986"/>
                  <a:gd name="connsiteX34" fmla="*/ 855069 w 2165905"/>
                  <a:gd name="connsiteY34" fmla="*/ 1685728 h 3880986"/>
                  <a:gd name="connsiteX35" fmla="*/ 991182 w 2165905"/>
                  <a:gd name="connsiteY35" fmla="*/ 1671768 h 3880986"/>
                  <a:gd name="connsiteX36" fmla="*/ 607274 w 2165905"/>
                  <a:gd name="connsiteY36" fmla="*/ 2610599 h 3880986"/>
                  <a:gd name="connsiteX37" fmla="*/ 1608926 w 2165905"/>
                  <a:gd name="connsiteY37" fmla="*/ 3880986 h 3880986"/>
                  <a:gd name="connsiteX0" fmla="*/ 1608926 w 2165905"/>
                  <a:gd name="connsiteY0" fmla="*/ 3880986 h 3880986"/>
                  <a:gd name="connsiteX1" fmla="*/ 2160358 w 2165905"/>
                  <a:gd name="connsiteY1" fmla="*/ 2115008 h 3880986"/>
                  <a:gd name="connsiteX2" fmla="*/ 1430932 w 2165905"/>
                  <a:gd name="connsiteY2" fmla="*/ 1040064 h 3880986"/>
                  <a:gd name="connsiteX3" fmla="*/ 1284349 w 2165905"/>
                  <a:gd name="connsiteY3" fmla="*/ 792269 h 3880986"/>
                  <a:gd name="connsiteX4" fmla="*/ 1120315 w 2165905"/>
                  <a:gd name="connsiteY4" fmla="*/ 656156 h 3880986"/>
                  <a:gd name="connsiteX5" fmla="*/ 823658 w 2165905"/>
                  <a:gd name="connsiteY5" fmla="*/ 205936 h 3880986"/>
                  <a:gd name="connsiteX6" fmla="*/ 460690 w 2165905"/>
                  <a:gd name="connsiteY6" fmla="*/ 21 h 3880986"/>
                  <a:gd name="connsiteX7" fmla="*/ 691035 w 2165905"/>
                  <a:gd name="connsiteY7" fmla="*/ 171035 h 3880986"/>
                  <a:gd name="connsiteX8" fmla="*/ 889970 w 2165905"/>
                  <a:gd name="connsiteY8" fmla="*/ 397890 h 3880986"/>
                  <a:gd name="connsiteX9" fmla="*/ 582843 w 2165905"/>
                  <a:gd name="connsiteY9" fmla="*/ 289698 h 3880986"/>
                  <a:gd name="connsiteX10" fmla="*/ 314107 w 2165905"/>
                  <a:gd name="connsiteY10" fmla="*/ 300168 h 3880986"/>
                  <a:gd name="connsiteX11" fmla="*/ 607274 w 2165905"/>
                  <a:gd name="connsiteY11" fmla="*/ 345539 h 3880986"/>
                  <a:gd name="connsiteX12" fmla="*/ 851579 w 2165905"/>
                  <a:gd name="connsiteY12" fmla="*/ 453731 h 3880986"/>
                  <a:gd name="connsiteX13" fmla="*/ 610764 w 2165905"/>
                  <a:gd name="connsiteY13" fmla="*/ 499102 h 3880986"/>
                  <a:gd name="connsiteX14" fmla="*/ 387399 w 2165905"/>
                  <a:gd name="connsiteY14" fmla="*/ 624745 h 3880986"/>
                  <a:gd name="connsiteX15" fmla="*/ 670095 w 2165905"/>
                  <a:gd name="connsiteY15" fmla="*/ 547963 h 3880986"/>
                  <a:gd name="connsiteX16" fmla="*/ 886480 w 2165905"/>
                  <a:gd name="connsiteY16" fmla="*/ 516553 h 3880986"/>
                  <a:gd name="connsiteX17" fmla="*/ 1026083 w 2165905"/>
                  <a:gd name="connsiteY17" fmla="*/ 725957 h 3880986"/>
                  <a:gd name="connsiteX18" fmla="*/ 1277368 w 2165905"/>
                  <a:gd name="connsiteY18" fmla="*/ 1008653 h 3880986"/>
                  <a:gd name="connsiteX19" fmla="*/ 917890 w 2165905"/>
                  <a:gd name="connsiteY19" fmla="*/ 837640 h 3880986"/>
                  <a:gd name="connsiteX20" fmla="*/ 670095 w 2165905"/>
                  <a:gd name="connsiteY20" fmla="*/ 645686 h 3880986"/>
                  <a:gd name="connsiteX21" fmla="*/ 268736 w 2165905"/>
                  <a:gd name="connsiteY21" fmla="*/ 725957 h 3880986"/>
                  <a:gd name="connsiteX22" fmla="*/ 0 w 2165905"/>
                  <a:gd name="connsiteY22" fmla="*/ 739918 h 3880986"/>
                  <a:gd name="connsiteX23" fmla="*/ 359478 w 2165905"/>
                  <a:gd name="connsiteY23" fmla="*/ 764348 h 3880986"/>
                  <a:gd name="connsiteX24" fmla="*/ 17451 w 2165905"/>
                  <a:gd name="connsiteY24" fmla="*/ 1008653 h 3880986"/>
                  <a:gd name="connsiteX25" fmla="*/ 443240 w 2165905"/>
                  <a:gd name="connsiteY25" fmla="*/ 823679 h 3880986"/>
                  <a:gd name="connsiteX26" fmla="*/ 38391 w 2165905"/>
                  <a:gd name="connsiteY26" fmla="*/ 1357661 h 3880986"/>
                  <a:gd name="connsiteX27" fmla="*/ 394379 w 2165905"/>
                  <a:gd name="connsiteY27" fmla="*/ 998183 h 3880986"/>
                  <a:gd name="connsiteX28" fmla="*/ 614254 w 2165905"/>
                  <a:gd name="connsiteY28" fmla="*/ 750388 h 3880986"/>
                  <a:gd name="connsiteX29" fmla="*/ 757347 w 2165905"/>
                  <a:gd name="connsiteY29" fmla="*/ 889991 h 3880986"/>
                  <a:gd name="connsiteX30" fmla="*/ 638684 w 2165905"/>
                  <a:gd name="connsiteY30" fmla="*/ 1102885 h 3880986"/>
                  <a:gd name="connsiteX31" fmla="*/ 610764 w 2165905"/>
                  <a:gd name="connsiteY31" fmla="*/ 1389072 h 3880986"/>
                  <a:gd name="connsiteX32" fmla="*/ 704996 w 2165905"/>
                  <a:gd name="connsiteY32" fmla="*/ 1155237 h 3880986"/>
                  <a:gd name="connsiteX33" fmla="*/ 834129 w 2165905"/>
                  <a:gd name="connsiteY33" fmla="*/ 924892 h 3880986"/>
                  <a:gd name="connsiteX34" fmla="*/ 1162196 w 2165905"/>
                  <a:gd name="connsiteY34" fmla="*/ 1095905 h 3880986"/>
                  <a:gd name="connsiteX35" fmla="*/ 855069 w 2165905"/>
                  <a:gd name="connsiteY35" fmla="*/ 1685728 h 3880986"/>
                  <a:gd name="connsiteX36" fmla="*/ 991182 w 2165905"/>
                  <a:gd name="connsiteY36" fmla="*/ 1671768 h 3880986"/>
                  <a:gd name="connsiteX37" fmla="*/ 607274 w 2165905"/>
                  <a:gd name="connsiteY37" fmla="*/ 2610599 h 3880986"/>
                  <a:gd name="connsiteX38" fmla="*/ 1608926 w 2165905"/>
                  <a:gd name="connsiteY38" fmla="*/ 3880986 h 3880986"/>
                  <a:gd name="connsiteX0" fmla="*/ 1608926 w 2165905"/>
                  <a:gd name="connsiteY0" fmla="*/ 3880986 h 3880986"/>
                  <a:gd name="connsiteX1" fmla="*/ 2160358 w 2165905"/>
                  <a:gd name="connsiteY1" fmla="*/ 2115008 h 3880986"/>
                  <a:gd name="connsiteX2" fmla="*/ 1430932 w 2165905"/>
                  <a:gd name="connsiteY2" fmla="*/ 1040064 h 3880986"/>
                  <a:gd name="connsiteX3" fmla="*/ 1284349 w 2165905"/>
                  <a:gd name="connsiteY3" fmla="*/ 792269 h 3880986"/>
                  <a:gd name="connsiteX4" fmla="*/ 1120315 w 2165905"/>
                  <a:gd name="connsiteY4" fmla="*/ 656156 h 3880986"/>
                  <a:gd name="connsiteX5" fmla="*/ 823658 w 2165905"/>
                  <a:gd name="connsiteY5" fmla="*/ 205936 h 3880986"/>
                  <a:gd name="connsiteX6" fmla="*/ 460690 w 2165905"/>
                  <a:gd name="connsiteY6" fmla="*/ 21 h 3880986"/>
                  <a:gd name="connsiteX7" fmla="*/ 691035 w 2165905"/>
                  <a:gd name="connsiteY7" fmla="*/ 171035 h 3880986"/>
                  <a:gd name="connsiteX8" fmla="*/ 889970 w 2165905"/>
                  <a:gd name="connsiteY8" fmla="*/ 397890 h 3880986"/>
                  <a:gd name="connsiteX9" fmla="*/ 582843 w 2165905"/>
                  <a:gd name="connsiteY9" fmla="*/ 289698 h 3880986"/>
                  <a:gd name="connsiteX10" fmla="*/ 314107 w 2165905"/>
                  <a:gd name="connsiteY10" fmla="*/ 300168 h 3880986"/>
                  <a:gd name="connsiteX11" fmla="*/ 607274 w 2165905"/>
                  <a:gd name="connsiteY11" fmla="*/ 345539 h 3880986"/>
                  <a:gd name="connsiteX12" fmla="*/ 851579 w 2165905"/>
                  <a:gd name="connsiteY12" fmla="*/ 453731 h 3880986"/>
                  <a:gd name="connsiteX13" fmla="*/ 610764 w 2165905"/>
                  <a:gd name="connsiteY13" fmla="*/ 499102 h 3880986"/>
                  <a:gd name="connsiteX14" fmla="*/ 387399 w 2165905"/>
                  <a:gd name="connsiteY14" fmla="*/ 624745 h 3880986"/>
                  <a:gd name="connsiteX15" fmla="*/ 670095 w 2165905"/>
                  <a:gd name="connsiteY15" fmla="*/ 547963 h 3880986"/>
                  <a:gd name="connsiteX16" fmla="*/ 886480 w 2165905"/>
                  <a:gd name="connsiteY16" fmla="*/ 516553 h 3880986"/>
                  <a:gd name="connsiteX17" fmla="*/ 1026083 w 2165905"/>
                  <a:gd name="connsiteY17" fmla="*/ 725957 h 3880986"/>
                  <a:gd name="connsiteX18" fmla="*/ 1277368 w 2165905"/>
                  <a:gd name="connsiteY18" fmla="*/ 1008653 h 3880986"/>
                  <a:gd name="connsiteX19" fmla="*/ 917890 w 2165905"/>
                  <a:gd name="connsiteY19" fmla="*/ 837640 h 3880986"/>
                  <a:gd name="connsiteX20" fmla="*/ 670095 w 2165905"/>
                  <a:gd name="connsiteY20" fmla="*/ 645686 h 3880986"/>
                  <a:gd name="connsiteX21" fmla="*/ 268736 w 2165905"/>
                  <a:gd name="connsiteY21" fmla="*/ 725957 h 3880986"/>
                  <a:gd name="connsiteX22" fmla="*/ 0 w 2165905"/>
                  <a:gd name="connsiteY22" fmla="*/ 739918 h 3880986"/>
                  <a:gd name="connsiteX23" fmla="*/ 359478 w 2165905"/>
                  <a:gd name="connsiteY23" fmla="*/ 764348 h 3880986"/>
                  <a:gd name="connsiteX24" fmla="*/ 17451 w 2165905"/>
                  <a:gd name="connsiteY24" fmla="*/ 1008653 h 3880986"/>
                  <a:gd name="connsiteX25" fmla="*/ 443240 w 2165905"/>
                  <a:gd name="connsiteY25" fmla="*/ 823679 h 3880986"/>
                  <a:gd name="connsiteX26" fmla="*/ 38391 w 2165905"/>
                  <a:gd name="connsiteY26" fmla="*/ 1357661 h 3880986"/>
                  <a:gd name="connsiteX27" fmla="*/ 394379 w 2165905"/>
                  <a:gd name="connsiteY27" fmla="*/ 998183 h 3880986"/>
                  <a:gd name="connsiteX28" fmla="*/ 614254 w 2165905"/>
                  <a:gd name="connsiteY28" fmla="*/ 750388 h 3880986"/>
                  <a:gd name="connsiteX29" fmla="*/ 757347 w 2165905"/>
                  <a:gd name="connsiteY29" fmla="*/ 889991 h 3880986"/>
                  <a:gd name="connsiteX30" fmla="*/ 638684 w 2165905"/>
                  <a:gd name="connsiteY30" fmla="*/ 1102885 h 3880986"/>
                  <a:gd name="connsiteX31" fmla="*/ 610764 w 2165905"/>
                  <a:gd name="connsiteY31" fmla="*/ 1389072 h 3880986"/>
                  <a:gd name="connsiteX32" fmla="*/ 704996 w 2165905"/>
                  <a:gd name="connsiteY32" fmla="*/ 1155237 h 3880986"/>
                  <a:gd name="connsiteX33" fmla="*/ 834129 w 2165905"/>
                  <a:gd name="connsiteY33" fmla="*/ 924892 h 3880986"/>
                  <a:gd name="connsiteX34" fmla="*/ 1162196 w 2165905"/>
                  <a:gd name="connsiteY34" fmla="*/ 1095905 h 3880986"/>
                  <a:gd name="connsiteX35" fmla="*/ 855069 w 2165905"/>
                  <a:gd name="connsiteY35" fmla="*/ 1685728 h 3880986"/>
                  <a:gd name="connsiteX36" fmla="*/ 991182 w 2165905"/>
                  <a:gd name="connsiteY36" fmla="*/ 1671768 h 3880986"/>
                  <a:gd name="connsiteX37" fmla="*/ 607274 w 2165905"/>
                  <a:gd name="connsiteY37" fmla="*/ 2610599 h 3880986"/>
                  <a:gd name="connsiteX38" fmla="*/ 1608926 w 2165905"/>
                  <a:gd name="connsiteY38" fmla="*/ 3880986 h 3880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165905" h="3880986">
                    <a:moveTo>
                      <a:pt x="1608926" y="3880986"/>
                    </a:moveTo>
                    <a:cubicBezTo>
                      <a:pt x="1715955" y="3257426"/>
                      <a:pt x="2224342" y="2724607"/>
                      <a:pt x="2160358" y="2115008"/>
                    </a:cubicBezTo>
                    <a:cubicBezTo>
                      <a:pt x="2175482" y="1309963"/>
                      <a:pt x="1757836" y="1122663"/>
                      <a:pt x="1430932" y="1040064"/>
                    </a:cubicBezTo>
                    <a:cubicBezTo>
                      <a:pt x="1442565" y="855090"/>
                      <a:pt x="1366947" y="858581"/>
                      <a:pt x="1284349" y="792269"/>
                    </a:cubicBezTo>
                    <a:lnTo>
                      <a:pt x="1120315" y="656156"/>
                    </a:lnTo>
                    <a:cubicBezTo>
                      <a:pt x="1038879" y="474672"/>
                      <a:pt x="922544" y="356009"/>
                      <a:pt x="823658" y="205936"/>
                    </a:cubicBezTo>
                    <a:lnTo>
                      <a:pt x="460690" y="21"/>
                    </a:lnTo>
                    <a:cubicBezTo>
                      <a:pt x="434515" y="-1724"/>
                      <a:pt x="619488" y="104724"/>
                      <a:pt x="691035" y="171035"/>
                    </a:cubicBezTo>
                    <a:cubicBezTo>
                      <a:pt x="762582" y="237347"/>
                      <a:pt x="903930" y="384512"/>
                      <a:pt x="889970" y="397890"/>
                    </a:cubicBezTo>
                    <a:lnTo>
                      <a:pt x="582843" y="289698"/>
                    </a:lnTo>
                    <a:lnTo>
                      <a:pt x="314107" y="300168"/>
                    </a:lnTo>
                    <a:cubicBezTo>
                      <a:pt x="411829" y="325762"/>
                      <a:pt x="509552" y="319945"/>
                      <a:pt x="607274" y="345539"/>
                    </a:cubicBezTo>
                    <a:lnTo>
                      <a:pt x="851579" y="453731"/>
                    </a:lnTo>
                    <a:cubicBezTo>
                      <a:pt x="701506" y="458385"/>
                      <a:pt x="691036" y="483978"/>
                      <a:pt x="610764" y="499102"/>
                    </a:cubicBezTo>
                    <a:lnTo>
                      <a:pt x="387399" y="624745"/>
                    </a:lnTo>
                    <a:cubicBezTo>
                      <a:pt x="481631" y="603805"/>
                      <a:pt x="575863" y="568903"/>
                      <a:pt x="670095" y="547963"/>
                    </a:cubicBezTo>
                    <a:lnTo>
                      <a:pt x="886480" y="516553"/>
                    </a:lnTo>
                    <a:lnTo>
                      <a:pt x="1026083" y="725957"/>
                    </a:lnTo>
                    <a:lnTo>
                      <a:pt x="1277368" y="1008653"/>
                    </a:lnTo>
                    <a:cubicBezTo>
                      <a:pt x="1157542" y="951649"/>
                      <a:pt x="1044696" y="933035"/>
                      <a:pt x="917890" y="837640"/>
                    </a:cubicBezTo>
                    <a:lnTo>
                      <a:pt x="670095" y="645686"/>
                    </a:lnTo>
                    <a:cubicBezTo>
                      <a:pt x="524675" y="649176"/>
                      <a:pt x="438587" y="670116"/>
                      <a:pt x="268736" y="725957"/>
                    </a:cubicBezTo>
                    <a:cubicBezTo>
                      <a:pt x="154727" y="751551"/>
                      <a:pt x="89579" y="735264"/>
                      <a:pt x="0" y="739918"/>
                    </a:cubicBezTo>
                    <a:cubicBezTo>
                      <a:pt x="80272" y="863233"/>
                      <a:pt x="237325" y="770166"/>
                      <a:pt x="359478" y="764348"/>
                    </a:cubicBezTo>
                    <a:cubicBezTo>
                      <a:pt x="245469" y="845783"/>
                      <a:pt x="152401" y="941179"/>
                      <a:pt x="17451" y="1008653"/>
                    </a:cubicBezTo>
                    <a:cubicBezTo>
                      <a:pt x="159381" y="1009816"/>
                      <a:pt x="301310" y="885337"/>
                      <a:pt x="443240" y="823679"/>
                    </a:cubicBezTo>
                    <a:cubicBezTo>
                      <a:pt x="308290" y="1001673"/>
                      <a:pt x="187301" y="1200607"/>
                      <a:pt x="38391" y="1357661"/>
                    </a:cubicBezTo>
                    <a:cubicBezTo>
                      <a:pt x="31993" y="1388490"/>
                      <a:pt x="253031" y="1280879"/>
                      <a:pt x="394379" y="998183"/>
                    </a:cubicBezTo>
                    <a:cubicBezTo>
                      <a:pt x="490356" y="896971"/>
                      <a:pt x="555504" y="770165"/>
                      <a:pt x="614254" y="750388"/>
                    </a:cubicBezTo>
                    <a:lnTo>
                      <a:pt x="757347" y="889991"/>
                    </a:lnTo>
                    <a:lnTo>
                      <a:pt x="638684" y="1102885"/>
                    </a:lnTo>
                    <a:cubicBezTo>
                      <a:pt x="622397" y="1208751"/>
                      <a:pt x="620071" y="1293676"/>
                      <a:pt x="610764" y="1389072"/>
                    </a:cubicBezTo>
                    <a:cubicBezTo>
                      <a:pt x="646828" y="1309964"/>
                      <a:pt x="668932" y="1234345"/>
                      <a:pt x="704996" y="1155237"/>
                    </a:cubicBezTo>
                    <a:cubicBezTo>
                      <a:pt x="748040" y="1078455"/>
                      <a:pt x="798065" y="1008654"/>
                      <a:pt x="834129" y="924892"/>
                    </a:cubicBezTo>
                    <a:lnTo>
                      <a:pt x="1162196" y="1095905"/>
                    </a:lnTo>
                    <a:cubicBezTo>
                      <a:pt x="829475" y="1243652"/>
                      <a:pt x="1027247" y="1531001"/>
                      <a:pt x="855069" y="1685728"/>
                    </a:cubicBezTo>
                    <a:lnTo>
                      <a:pt x="991182" y="1671768"/>
                    </a:lnTo>
                    <a:cubicBezTo>
                      <a:pt x="796902" y="1956791"/>
                      <a:pt x="627051" y="2175502"/>
                      <a:pt x="607274" y="2610599"/>
                    </a:cubicBezTo>
                    <a:cubicBezTo>
                      <a:pt x="606110" y="3201584"/>
                      <a:pt x="1446055" y="3405173"/>
                      <a:pt x="1608926" y="3880986"/>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234" name="Freeform: Shape 233">
                <a:extLst>
                  <a:ext uri="{FF2B5EF4-FFF2-40B4-BE49-F238E27FC236}">
                    <a16:creationId xmlns:a16="http://schemas.microsoft.com/office/drawing/2014/main" id="{09544254-723A-4E61-9EF4-0D24EEE97CC4}"/>
                  </a:ext>
                </a:extLst>
              </p:cNvPr>
              <p:cNvSpPr>
                <a:spLocks noChangeAspect="1"/>
              </p:cNvSpPr>
              <p:nvPr/>
            </p:nvSpPr>
            <p:spPr>
              <a:xfrm>
                <a:off x="3523791" y="2433983"/>
                <a:ext cx="110000" cy="140487"/>
              </a:xfrm>
              <a:custGeom>
                <a:avLst/>
                <a:gdLst>
                  <a:gd name="connsiteX0" fmla="*/ 344487 w 355600"/>
                  <a:gd name="connsiteY0" fmla="*/ 119063 h 487363"/>
                  <a:gd name="connsiteX1" fmla="*/ 354012 w 355600"/>
                  <a:gd name="connsiteY1" fmla="*/ 36513 h 487363"/>
                  <a:gd name="connsiteX2" fmla="*/ 165100 w 355600"/>
                  <a:gd name="connsiteY2" fmla="*/ 0 h 487363"/>
                  <a:gd name="connsiteX3" fmla="*/ 0 w 355600"/>
                  <a:gd name="connsiteY3" fmla="*/ 246063 h 487363"/>
                  <a:gd name="connsiteX4" fmla="*/ 165100 w 355600"/>
                  <a:gd name="connsiteY4" fmla="*/ 487363 h 487363"/>
                  <a:gd name="connsiteX5" fmla="*/ 355600 w 355600"/>
                  <a:gd name="connsiteY5" fmla="*/ 444500 h 487363"/>
                  <a:gd name="connsiteX6" fmla="*/ 347662 w 355600"/>
                  <a:gd name="connsiteY6" fmla="*/ 363538 h 487363"/>
                  <a:gd name="connsiteX7" fmla="*/ 104775 w 355600"/>
                  <a:gd name="connsiteY7" fmla="*/ 233363 h 487363"/>
                  <a:gd name="connsiteX8" fmla="*/ 344487 w 355600"/>
                  <a:gd name="connsiteY8" fmla="*/ 119063 h 487363"/>
                  <a:gd name="connsiteX0" fmla="*/ 344487 w 355600"/>
                  <a:gd name="connsiteY0" fmla="*/ 119063 h 487363"/>
                  <a:gd name="connsiteX1" fmla="*/ 354012 w 355600"/>
                  <a:gd name="connsiteY1" fmla="*/ 36513 h 487363"/>
                  <a:gd name="connsiteX2" fmla="*/ 165100 w 355600"/>
                  <a:gd name="connsiteY2" fmla="*/ 0 h 487363"/>
                  <a:gd name="connsiteX3" fmla="*/ 0 w 355600"/>
                  <a:gd name="connsiteY3" fmla="*/ 246063 h 487363"/>
                  <a:gd name="connsiteX4" fmla="*/ 165100 w 355600"/>
                  <a:gd name="connsiteY4" fmla="*/ 487363 h 487363"/>
                  <a:gd name="connsiteX5" fmla="*/ 355600 w 355600"/>
                  <a:gd name="connsiteY5" fmla="*/ 444500 h 487363"/>
                  <a:gd name="connsiteX6" fmla="*/ 347662 w 355600"/>
                  <a:gd name="connsiteY6" fmla="*/ 363538 h 487363"/>
                  <a:gd name="connsiteX7" fmla="*/ 104775 w 355600"/>
                  <a:gd name="connsiteY7" fmla="*/ 233363 h 487363"/>
                  <a:gd name="connsiteX8" fmla="*/ 344487 w 355600"/>
                  <a:gd name="connsiteY8" fmla="*/ 119063 h 487363"/>
                  <a:gd name="connsiteX0" fmla="*/ 344487 w 355600"/>
                  <a:gd name="connsiteY0" fmla="*/ 119063 h 490238"/>
                  <a:gd name="connsiteX1" fmla="*/ 354012 w 355600"/>
                  <a:gd name="connsiteY1" fmla="*/ 36513 h 490238"/>
                  <a:gd name="connsiteX2" fmla="*/ 165100 w 355600"/>
                  <a:gd name="connsiteY2" fmla="*/ 0 h 490238"/>
                  <a:gd name="connsiteX3" fmla="*/ 0 w 355600"/>
                  <a:gd name="connsiteY3" fmla="*/ 246063 h 490238"/>
                  <a:gd name="connsiteX4" fmla="*/ 165100 w 355600"/>
                  <a:gd name="connsiteY4" fmla="*/ 487363 h 490238"/>
                  <a:gd name="connsiteX5" fmla="*/ 355600 w 355600"/>
                  <a:gd name="connsiteY5" fmla="*/ 444500 h 490238"/>
                  <a:gd name="connsiteX6" fmla="*/ 347662 w 355600"/>
                  <a:gd name="connsiteY6" fmla="*/ 363538 h 490238"/>
                  <a:gd name="connsiteX7" fmla="*/ 104775 w 355600"/>
                  <a:gd name="connsiteY7" fmla="*/ 233363 h 490238"/>
                  <a:gd name="connsiteX8" fmla="*/ 344487 w 355600"/>
                  <a:gd name="connsiteY8" fmla="*/ 119063 h 490238"/>
                  <a:gd name="connsiteX0" fmla="*/ 345973 w 357086"/>
                  <a:gd name="connsiteY0" fmla="*/ 119063 h 490238"/>
                  <a:gd name="connsiteX1" fmla="*/ 355498 w 357086"/>
                  <a:gd name="connsiteY1" fmla="*/ 36513 h 490238"/>
                  <a:gd name="connsiteX2" fmla="*/ 166586 w 357086"/>
                  <a:gd name="connsiteY2" fmla="*/ 0 h 490238"/>
                  <a:gd name="connsiteX3" fmla="*/ 1486 w 357086"/>
                  <a:gd name="connsiteY3" fmla="*/ 246063 h 490238"/>
                  <a:gd name="connsiteX4" fmla="*/ 166586 w 357086"/>
                  <a:gd name="connsiteY4" fmla="*/ 487363 h 490238"/>
                  <a:gd name="connsiteX5" fmla="*/ 357086 w 357086"/>
                  <a:gd name="connsiteY5" fmla="*/ 444500 h 490238"/>
                  <a:gd name="connsiteX6" fmla="*/ 349148 w 357086"/>
                  <a:gd name="connsiteY6" fmla="*/ 363538 h 490238"/>
                  <a:gd name="connsiteX7" fmla="*/ 106261 w 357086"/>
                  <a:gd name="connsiteY7" fmla="*/ 233363 h 490238"/>
                  <a:gd name="connsiteX8" fmla="*/ 345973 w 357086"/>
                  <a:gd name="connsiteY8" fmla="*/ 119063 h 490238"/>
                  <a:gd name="connsiteX0" fmla="*/ 345973 w 357086"/>
                  <a:gd name="connsiteY0" fmla="*/ 119063 h 490238"/>
                  <a:gd name="connsiteX1" fmla="*/ 355498 w 357086"/>
                  <a:gd name="connsiteY1" fmla="*/ 36513 h 490238"/>
                  <a:gd name="connsiteX2" fmla="*/ 166586 w 357086"/>
                  <a:gd name="connsiteY2" fmla="*/ 0 h 490238"/>
                  <a:gd name="connsiteX3" fmla="*/ 1486 w 357086"/>
                  <a:gd name="connsiteY3" fmla="*/ 246063 h 490238"/>
                  <a:gd name="connsiteX4" fmla="*/ 166586 w 357086"/>
                  <a:gd name="connsiteY4" fmla="*/ 487363 h 490238"/>
                  <a:gd name="connsiteX5" fmla="*/ 357086 w 357086"/>
                  <a:gd name="connsiteY5" fmla="*/ 444500 h 490238"/>
                  <a:gd name="connsiteX6" fmla="*/ 349148 w 357086"/>
                  <a:gd name="connsiteY6" fmla="*/ 363538 h 490238"/>
                  <a:gd name="connsiteX7" fmla="*/ 106261 w 357086"/>
                  <a:gd name="connsiteY7" fmla="*/ 233363 h 490238"/>
                  <a:gd name="connsiteX8" fmla="*/ 345973 w 357086"/>
                  <a:gd name="connsiteY8" fmla="*/ 119063 h 490238"/>
                  <a:gd name="connsiteX0" fmla="*/ 345973 w 357086"/>
                  <a:gd name="connsiteY0" fmla="*/ 119063 h 490238"/>
                  <a:gd name="connsiteX1" fmla="*/ 355498 w 357086"/>
                  <a:gd name="connsiteY1" fmla="*/ 36513 h 490238"/>
                  <a:gd name="connsiteX2" fmla="*/ 166586 w 357086"/>
                  <a:gd name="connsiteY2" fmla="*/ 0 h 490238"/>
                  <a:gd name="connsiteX3" fmla="*/ 1486 w 357086"/>
                  <a:gd name="connsiteY3" fmla="*/ 246063 h 490238"/>
                  <a:gd name="connsiteX4" fmla="*/ 166586 w 357086"/>
                  <a:gd name="connsiteY4" fmla="*/ 487363 h 490238"/>
                  <a:gd name="connsiteX5" fmla="*/ 357086 w 357086"/>
                  <a:gd name="connsiteY5" fmla="*/ 444500 h 490238"/>
                  <a:gd name="connsiteX6" fmla="*/ 349148 w 357086"/>
                  <a:gd name="connsiteY6" fmla="*/ 363538 h 490238"/>
                  <a:gd name="connsiteX7" fmla="*/ 106261 w 357086"/>
                  <a:gd name="connsiteY7" fmla="*/ 233363 h 490238"/>
                  <a:gd name="connsiteX8" fmla="*/ 345973 w 357086"/>
                  <a:gd name="connsiteY8" fmla="*/ 119063 h 490238"/>
                  <a:gd name="connsiteX0" fmla="*/ 345973 w 357086"/>
                  <a:gd name="connsiteY0" fmla="*/ 119063 h 490238"/>
                  <a:gd name="connsiteX1" fmla="*/ 355498 w 357086"/>
                  <a:gd name="connsiteY1" fmla="*/ 36513 h 490238"/>
                  <a:gd name="connsiteX2" fmla="*/ 166586 w 357086"/>
                  <a:gd name="connsiteY2" fmla="*/ 0 h 490238"/>
                  <a:gd name="connsiteX3" fmla="*/ 1486 w 357086"/>
                  <a:gd name="connsiteY3" fmla="*/ 246063 h 490238"/>
                  <a:gd name="connsiteX4" fmla="*/ 166586 w 357086"/>
                  <a:gd name="connsiteY4" fmla="*/ 487363 h 490238"/>
                  <a:gd name="connsiteX5" fmla="*/ 357086 w 357086"/>
                  <a:gd name="connsiteY5" fmla="*/ 444500 h 490238"/>
                  <a:gd name="connsiteX6" fmla="*/ 349148 w 357086"/>
                  <a:gd name="connsiteY6" fmla="*/ 363538 h 490238"/>
                  <a:gd name="connsiteX7" fmla="*/ 106261 w 357086"/>
                  <a:gd name="connsiteY7" fmla="*/ 233363 h 490238"/>
                  <a:gd name="connsiteX8" fmla="*/ 345973 w 357086"/>
                  <a:gd name="connsiteY8" fmla="*/ 119063 h 490238"/>
                  <a:gd name="connsiteX0" fmla="*/ 345973 w 357086"/>
                  <a:gd name="connsiteY0" fmla="*/ 125747 h 496922"/>
                  <a:gd name="connsiteX1" fmla="*/ 355498 w 357086"/>
                  <a:gd name="connsiteY1" fmla="*/ 43197 h 496922"/>
                  <a:gd name="connsiteX2" fmla="*/ 166586 w 357086"/>
                  <a:gd name="connsiteY2" fmla="*/ 6684 h 496922"/>
                  <a:gd name="connsiteX3" fmla="*/ 1486 w 357086"/>
                  <a:gd name="connsiteY3" fmla="*/ 252747 h 496922"/>
                  <a:gd name="connsiteX4" fmla="*/ 166586 w 357086"/>
                  <a:gd name="connsiteY4" fmla="*/ 494047 h 496922"/>
                  <a:gd name="connsiteX5" fmla="*/ 357086 w 357086"/>
                  <a:gd name="connsiteY5" fmla="*/ 451184 h 496922"/>
                  <a:gd name="connsiteX6" fmla="*/ 349148 w 357086"/>
                  <a:gd name="connsiteY6" fmla="*/ 370222 h 496922"/>
                  <a:gd name="connsiteX7" fmla="*/ 106261 w 357086"/>
                  <a:gd name="connsiteY7" fmla="*/ 240047 h 496922"/>
                  <a:gd name="connsiteX8" fmla="*/ 345973 w 357086"/>
                  <a:gd name="connsiteY8" fmla="*/ 125747 h 496922"/>
                  <a:gd name="connsiteX0" fmla="*/ 345973 w 357086"/>
                  <a:gd name="connsiteY0" fmla="*/ 125747 h 496922"/>
                  <a:gd name="connsiteX1" fmla="*/ 355498 w 357086"/>
                  <a:gd name="connsiteY1" fmla="*/ 43197 h 496922"/>
                  <a:gd name="connsiteX2" fmla="*/ 166586 w 357086"/>
                  <a:gd name="connsiteY2" fmla="*/ 6684 h 496922"/>
                  <a:gd name="connsiteX3" fmla="*/ 1486 w 357086"/>
                  <a:gd name="connsiteY3" fmla="*/ 252747 h 496922"/>
                  <a:gd name="connsiteX4" fmla="*/ 166586 w 357086"/>
                  <a:gd name="connsiteY4" fmla="*/ 494047 h 496922"/>
                  <a:gd name="connsiteX5" fmla="*/ 357086 w 357086"/>
                  <a:gd name="connsiteY5" fmla="*/ 451184 h 496922"/>
                  <a:gd name="connsiteX6" fmla="*/ 349148 w 357086"/>
                  <a:gd name="connsiteY6" fmla="*/ 370222 h 496922"/>
                  <a:gd name="connsiteX7" fmla="*/ 106261 w 357086"/>
                  <a:gd name="connsiteY7" fmla="*/ 240047 h 496922"/>
                  <a:gd name="connsiteX8" fmla="*/ 345973 w 357086"/>
                  <a:gd name="connsiteY8" fmla="*/ 125747 h 496922"/>
                  <a:gd name="connsiteX0" fmla="*/ 345973 w 357086"/>
                  <a:gd name="connsiteY0" fmla="*/ 125747 h 496922"/>
                  <a:gd name="connsiteX1" fmla="*/ 355498 w 357086"/>
                  <a:gd name="connsiteY1" fmla="*/ 43197 h 496922"/>
                  <a:gd name="connsiteX2" fmla="*/ 166586 w 357086"/>
                  <a:gd name="connsiteY2" fmla="*/ 6684 h 496922"/>
                  <a:gd name="connsiteX3" fmla="*/ 1486 w 357086"/>
                  <a:gd name="connsiteY3" fmla="*/ 252747 h 496922"/>
                  <a:gd name="connsiteX4" fmla="*/ 166586 w 357086"/>
                  <a:gd name="connsiteY4" fmla="*/ 494047 h 496922"/>
                  <a:gd name="connsiteX5" fmla="*/ 357086 w 357086"/>
                  <a:gd name="connsiteY5" fmla="*/ 451184 h 496922"/>
                  <a:gd name="connsiteX6" fmla="*/ 349148 w 357086"/>
                  <a:gd name="connsiteY6" fmla="*/ 370222 h 496922"/>
                  <a:gd name="connsiteX7" fmla="*/ 106261 w 357086"/>
                  <a:gd name="connsiteY7" fmla="*/ 240047 h 496922"/>
                  <a:gd name="connsiteX8" fmla="*/ 345973 w 357086"/>
                  <a:gd name="connsiteY8" fmla="*/ 125747 h 496922"/>
                  <a:gd name="connsiteX0" fmla="*/ 345973 w 357086"/>
                  <a:gd name="connsiteY0" fmla="*/ 125747 h 496922"/>
                  <a:gd name="connsiteX1" fmla="*/ 355498 w 357086"/>
                  <a:gd name="connsiteY1" fmla="*/ 43197 h 496922"/>
                  <a:gd name="connsiteX2" fmla="*/ 166586 w 357086"/>
                  <a:gd name="connsiteY2" fmla="*/ 6684 h 496922"/>
                  <a:gd name="connsiteX3" fmla="*/ 1486 w 357086"/>
                  <a:gd name="connsiteY3" fmla="*/ 252747 h 496922"/>
                  <a:gd name="connsiteX4" fmla="*/ 166586 w 357086"/>
                  <a:gd name="connsiteY4" fmla="*/ 494047 h 496922"/>
                  <a:gd name="connsiteX5" fmla="*/ 357086 w 357086"/>
                  <a:gd name="connsiteY5" fmla="*/ 451184 h 496922"/>
                  <a:gd name="connsiteX6" fmla="*/ 349148 w 357086"/>
                  <a:gd name="connsiteY6" fmla="*/ 370222 h 496922"/>
                  <a:gd name="connsiteX7" fmla="*/ 106261 w 357086"/>
                  <a:gd name="connsiteY7" fmla="*/ 240047 h 496922"/>
                  <a:gd name="connsiteX8" fmla="*/ 345973 w 357086"/>
                  <a:gd name="connsiteY8" fmla="*/ 125747 h 496922"/>
                  <a:gd name="connsiteX0" fmla="*/ 345973 w 357086"/>
                  <a:gd name="connsiteY0" fmla="*/ 125747 h 496922"/>
                  <a:gd name="connsiteX1" fmla="*/ 355498 w 357086"/>
                  <a:gd name="connsiteY1" fmla="*/ 43197 h 496922"/>
                  <a:gd name="connsiteX2" fmla="*/ 166586 w 357086"/>
                  <a:gd name="connsiteY2" fmla="*/ 6684 h 496922"/>
                  <a:gd name="connsiteX3" fmla="*/ 1486 w 357086"/>
                  <a:gd name="connsiteY3" fmla="*/ 252747 h 496922"/>
                  <a:gd name="connsiteX4" fmla="*/ 166586 w 357086"/>
                  <a:gd name="connsiteY4" fmla="*/ 494047 h 496922"/>
                  <a:gd name="connsiteX5" fmla="*/ 357086 w 357086"/>
                  <a:gd name="connsiteY5" fmla="*/ 451184 h 496922"/>
                  <a:gd name="connsiteX6" fmla="*/ 349148 w 357086"/>
                  <a:gd name="connsiteY6" fmla="*/ 370222 h 496922"/>
                  <a:gd name="connsiteX7" fmla="*/ 106261 w 357086"/>
                  <a:gd name="connsiteY7" fmla="*/ 240047 h 496922"/>
                  <a:gd name="connsiteX8" fmla="*/ 345973 w 357086"/>
                  <a:gd name="connsiteY8" fmla="*/ 125747 h 496922"/>
                  <a:gd name="connsiteX0" fmla="*/ 345973 w 357086"/>
                  <a:gd name="connsiteY0" fmla="*/ 125747 h 496922"/>
                  <a:gd name="connsiteX1" fmla="*/ 355498 w 357086"/>
                  <a:gd name="connsiteY1" fmla="*/ 43197 h 496922"/>
                  <a:gd name="connsiteX2" fmla="*/ 166586 w 357086"/>
                  <a:gd name="connsiteY2" fmla="*/ 6684 h 496922"/>
                  <a:gd name="connsiteX3" fmla="*/ 1486 w 357086"/>
                  <a:gd name="connsiteY3" fmla="*/ 252747 h 496922"/>
                  <a:gd name="connsiteX4" fmla="*/ 166586 w 357086"/>
                  <a:gd name="connsiteY4" fmla="*/ 494047 h 496922"/>
                  <a:gd name="connsiteX5" fmla="*/ 357086 w 357086"/>
                  <a:gd name="connsiteY5" fmla="*/ 451184 h 496922"/>
                  <a:gd name="connsiteX6" fmla="*/ 349148 w 357086"/>
                  <a:gd name="connsiteY6" fmla="*/ 370222 h 496922"/>
                  <a:gd name="connsiteX7" fmla="*/ 106261 w 357086"/>
                  <a:gd name="connsiteY7" fmla="*/ 240047 h 496922"/>
                  <a:gd name="connsiteX8" fmla="*/ 345973 w 357086"/>
                  <a:gd name="connsiteY8" fmla="*/ 125747 h 496922"/>
                  <a:gd name="connsiteX0" fmla="*/ 345973 w 357086"/>
                  <a:gd name="connsiteY0" fmla="*/ 125747 h 498608"/>
                  <a:gd name="connsiteX1" fmla="*/ 355498 w 357086"/>
                  <a:gd name="connsiteY1" fmla="*/ 43197 h 498608"/>
                  <a:gd name="connsiteX2" fmla="*/ 166586 w 357086"/>
                  <a:gd name="connsiteY2" fmla="*/ 6684 h 498608"/>
                  <a:gd name="connsiteX3" fmla="*/ 1486 w 357086"/>
                  <a:gd name="connsiteY3" fmla="*/ 252747 h 498608"/>
                  <a:gd name="connsiteX4" fmla="*/ 166586 w 357086"/>
                  <a:gd name="connsiteY4" fmla="*/ 494047 h 498608"/>
                  <a:gd name="connsiteX5" fmla="*/ 357086 w 357086"/>
                  <a:gd name="connsiteY5" fmla="*/ 451184 h 498608"/>
                  <a:gd name="connsiteX6" fmla="*/ 349148 w 357086"/>
                  <a:gd name="connsiteY6" fmla="*/ 370222 h 498608"/>
                  <a:gd name="connsiteX7" fmla="*/ 106261 w 357086"/>
                  <a:gd name="connsiteY7" fmla="*/ 240047 h 498608"/>
                  <a:gd name="connsiteX8" fmla="*/ 345973 w 357086"/>
                  <a:gd name="connsiteY8" fmla="*/ 125747 h 498608"/>
                  <a:gd name="connsiteX0" fmla="*/ 344487 w 355600"/>
                  <a:gd name="connsiteY0" fmla="*/ 125747 h 498608"/>
                  <a:gd name="connsiteX1" fmla="*/ 354012 w 355600"/>
                  <a:gd name="connsiteY1" fmla="*/ 43197 h 498608"/>
                  <a:gd name="connsiteX2" fmla="*/ 165100 w 355600"/>
                  <a:gd name="connsiteY2" fmla="*/ 6684 h 498608"/>
                  <a:gd name="connsiteX3" fmla="*/ 0 w 355600"/>
                  <a:gd name="connsiteY3" fmla="*/ 252747 h 498608"/>
                  <a:gd name="connsiteX4" fmla="*/ 165100 w 355600"/>
                  <a:gd name="connsiteY4" fmla="*/ 494047 h 498608"/>
                  <a:gd name="connsiteX5" fmla="*/ 355600 w 355600"/>
                  <a:gd name="connsiteY5" fmla="*/ 451184 h 498608"/>
                  <a:gd name="connsiteX6" fmla="*/ 347662 w 355600"/>
                  <a:gd name="connsiteY6" fmla="*/ 370222 h 498608"/>
                  <a:gd name="connsiteX7" fmla="*/ 104775 w 355600"/>
                  <a:gd name="connsiteY7" fmla="*/ 240047 h 498608"/>
                  <a:gd name="connsiteX8" fmla="*/ 344487 w 355600"/>
                  <a:gd name="connsiteY8" fmla="*/ 125747 h 498608"/>
                  <a:gd name="connsiteX0" fmla="*/ 344487 w 355600"/>
                  <a:gd name="connsiteY0" fmla="*/ 125747 h 498608"/>
                  <a:gd name="connsiteX1" fmla="*/ 354012 w 355600"/>
                  <a:gd name="connsiteY1" fmla="*/ 43197 h 498608"/>
                  <a:gd name="connsiteX2" fmla="*/ 165100 w 355600"/>
                  <a:gd name="connsiteY2" fmla="*/ 6684 h 498608"/>
                  <a:gd name="connsiteX3" fmla="*/ 0 w 355600"/>
                  <a:gd name="connsiteY3" fmla="*/ 252747 h 498608"/>
                  <a:gd name="connsiteX4" fmla="*/ 165100 w 355600"/>
                  <a:gd name="connsiteY4" fmla="*/ 494047 h 498608"/>
                  <a:gd name="connsiteX5" fmla="*/ 355600 w 355600"/>
                  <a:gd name="connsiteY5" fmla="*/ 451184 h 498608"/>
                  <a:gd name="connsiteX6" fmla="*/ 347662 w 355600"/>
                  <a:gd name="connsiteY6" fmla="*/ 370222 h 498608"/>
                  <a:gd name="connsiteX7" fmla="*/ 104775 w 355600"/>
                  <a:gd name="connsiteY7" fmla="*/ 240047 h 498608"/>
                  <a:gd name="connsiteX8" fmla="*/ 344487 w 355600"/>
                  <a:gd name="connsiteY8" fmla="*/ 125747 h 498608"/>
                  <a:gd name="connsiteX0" fmla="*/ 344487 w 355600"/>
                  <a:gd name="connsiteY0" fmla="*/ 125747 h 498608"/>
                  <a:gd name="connsiteX1" fmla="*/ 354012 w 355600"/>
                  <a:gd name="connsiteY1" fmla="*/ 43197 h 498608"/>
                  <a:gd name="connsiteX2" fmla="*/ 165100 w 355600"/>
                  <a:gd name="connsiteY2" fmla="*/ 6684 h 498608"/>
                  <a:gd name="connsiteX3" fmla="*/ 0 w 355600"/>
                  <a:gd name="connsiteY3" fmla="*/ 252747 h 498608"/>
                  <a:gd name="connsiteX4" fmla="*/ 165100 w 355600"/>
                  <a:gd name="connsiteY4" fmla="*/ 494047 h 498608"/>
                  <a:gd name="connsiteX5" fmla="*/ 355600 w 355600"/>
                  <a:gd name="connsiteY5" fmla="*/ 451184 h 498608"/>
                  <a:gd name="connsiteX6" fmla="*/ 347662 w 355600"/>
                  <a:gd name="connsiteY6" fmla="*/ 370222 h 498608"/>
                  <a:gd name="connsiteX7" fmla="*/ 104775 w 355600"/>
                  <a:gd name="connsiteY7" fmla="*/ 240047 h 498608"/>
                  <a:gd name="connsiteX8" fmla="*/ 344487 w 355600"/>
                  <a:gd name="connsiteY8" fmla="*/ 125747 h 498608"/>
                  <a:gd name="connsiteX0" fmla="*/ 344487 w 355600"/>
                  <a:gd name="connsiteY0" fmla="*/ 125747 h 498608"/>
                  <a:gd name="connsiteX1" fmla="*/ 354012 w 355600"/>
                  <a:gd name="connsiteY1" fmla="*/ 43197 h 498608"/>
                  <a:gd name="connsiteX2" fmla="*/ 165100 w 355600"/>
                  <a:gd name="connsiteY2" fmla="*/ 6684 h 498608"/>
                  <a:gd name="connsiteX3" fmla="*/ 0 w 355600"/>
                  <a:gd name="connsiteY3" fmla="*/ 252747 h 498608"/>
                  <a:gd name="connsiteX4" fmla="*/ 165100 w 355600"/>
                  <a:gd name="connsiteY4" fmla="*/ 494047 h 498608"/>
                  <a:gd name="connsiteX5" fmla="*/ 355600 w 355600"/>
                  <a:gd name="connsiteY5" fmla="*/ 451184 h 498608"/>
                  <a:gd name="connsiteX6" fmla="*/ 347662 w 355600"/>
                  <a:gd name="connsiteY6" fmla="*/ 370222 h 498608"/>
                  <a:gd name="connsiteX7" fmla="*/ 104775 w 355600"/>
                  <a:gd name="connsiteY7" fmla="*/ 240047 h 498608"/>
                  <a:gd name="connsiteX8" fmla="*/ 344487 w 355600"/>
                  <a:gd name="connsiteY8" fmla="*/ 125747 h 498608"/>
                  <a:gd name="connsiteX0" fmla="*/ 344487 w 355600"/>
                  <a:gd name="connsiteY0" fmla="*/ 125747 h 498608"/>
                  <a:gd name="connsiteX1" fmla="*/ 354012 w 355600"/>
                  <a:gd name="connsiteY1" fmla="*/ 43197 h 498608"/>
                  <a:gd name="connsiteX2" fmla="*/ 165100 w 355600"/>
                  <a:gd name="connsiteY2" fmla="*/ 6684 h 498608"/>
                  <a:gd name="connsiteX3" fmla="*/ 0 w 355600"/>
                  <a:gd name="connsiteY3" fmla="*/ 252747 h 498608"/>
                  <a:gd name="connsiteX4" fmla="*/ 165100 w 355600"/>
                  <a:gd name="connsiteY4" fmla="*/ 494047 h 498608"/>
                  <a:gd name="connsiteX5" fmla="*/ 355600 w 355600"/>
                  <a:gd name="connsiteY5" fmla="*/ 451184 h 498608"/>
                  <a:gd name="connsiteX6" fmla="*/ 347662 w 355600"/>
                  <a:gd name="connsiteY6" fmla="*/ 370222 h 498608"/>
                  <a:gd name="connsiteX7" fmla="*/ 104775 w 355600"/>
                  <a:gd name="connsiteY7" fmla="*/ 240047 h 498608"/>
                  <a:gd name="connsiteX8" fmla="*/ 344487 w 355600"/>
                  <a:gd name="connsiteY8" fmla="*/ 125747 h 498608"/>
                  <a:gd name="connsiteX0" fmla="*/ 344487 w 355600"/>
                  <a:gd name="connsiteY0" fmla="*/ 125747 h 498608"/>
                  <a:gd name="connsiteX1" fmla="*/ 354012 w 355600"/>
                  <a:gd name="connsiteY1" fmla="*/ 43197 h 498608"/>
                  <a:gd name="connsiteX2" fmla="*/ 165100 w 355600"/>
                  <a:gd name="connsiteY2" fmla="*/ 6684 h 498608"/>
                  <a:gd name="connsiteX3" fmla="*/ 0 w 355600"/>
                  <a:gd name="connsiteY3" fmla="*/ 252747 h 498608"/>
                  <a:gd name="connsiteX4" fmla="*/ 165100 w 355600"/>
                  <a:gd name="connsiteY4" fmla="*/ 494047 h 498608"/>
                  <a:gd name="connsiteX5" fmla="*/ 355600 w 355600"/>
                  <a:gd name="connsiteY5" fmla="*/ 451184 h 498608"/>
                  <a:gd name="connsiteX6" fmla="*/ 347662 w 355600"/>
                  <a:gd name="connsiteY6" fmla="*/ 370222 h 498608"/>
                  <a:gd name="connsiteX7" fmla="*/ 104775 w 355600"/>
                  <a:gd name="connsiteY7" fmla="*/ 240047 h 498608"/>
                  <a:gd name="connsiteX8" fmla="*/ 344487 w 355600"/>
                  <a:gd name="connsiteY8" fmla="*/ 125747 h 498608"/>
                  <a:gd name="connsiteX0" fmla="*/ 344487 w 355600"/>
                  <a:gd name="connsiteY0" fmla="*/ 125747 h 498608"/>
                  <a:gd name="connsiteX1" fmla="*/ 354012 w 355600"/>
                  <a:gd name="connsiteY1" fmla="*/ 43197 h 498608"/>
                  <a:gd name="connsiteX2" fmla="*/ 165100 w 355600"/>
                  <a:gd name="connsiteY2" fmla="*/ 6684 h 498608"/>
                  <a:gd name="connsiteX3" fmla="*/ 0 w 355600"/>
                  <a:gd name="connsiteY3" fmla="*/ 252747 h 498608"/>
                  <a:gd name="connsiteX4" fmla="*/ 165100 w 355600"/>
                  <a:gd name="connsiteY4" fmla="*/ 494047 h 498608"/>
                  <a:gd name="connsiteX5" fmla="*/ 355600 w 355600"/>
                  <a:gd name="connsiteY5" fmla="*/ 451184 h 498608"/>
                  <a:gd name="connsiteX6" fmla="*/ 347662 w 355600"/>
                  <a:gd name="connsiteY6" fmla="*/ 370222 h 498608"/>
                  <a:gd name="connsiteX7" fmla="*/ 104775 w 355600"/>
                  <a:gd name="connsiteY7" fmla="*/ 240047 h 498608"/>
                  <a:gd name="connsiteX8" fmla="*/ 344487 w 355600"/>
                  <a:gd name="connsiteY8" fmla="*/ 125747 h 498608"/>
                  <a:gd name="connsiteX0" fmla="*/ 344487 w 355600"/>
                  <a:gd name="connsiteY0" fmla="*/ 125747 h 498608"/>
                  <a:gd name="connsiteX1" fmla="*/ 354012 w 355600"/>
                  <a:gd name="connsiteY1" fmla="*/ 43197 h 498608"/>
                  <a:gd name="connsiteX2" fmla="*/ 165100 w 355600"/>
                  <a:gd name="connsiteY2" fmla="*/ 6684 h 498608"/>
                  <a:gd name="connsiteX3" fmla="*/ 0 w 355600"/>
                  <a:gd name="connsiteY3" fmla="*/ 252747 h 498608"/>
                  <a:gd name="connsiteX4" fmla="*/ 165100 w 355600"/>
                  <a:gd name="connsiteY4" fmla="*/ 494047 h 498608"/>
                  <a:gd name="connsiteX5" fmla="*/ 355600 w 355600"/>
                  <a:gd name="connsiteY5" fmla="*/ 451184 h 498608"/>
                  <a:gd name="connsiteX6" fmla="*/ 347662 w 355600"/>
                  <a:gd name="connsiteY6" fmla="*/ 370222 h 498608"/>
                  <a:gd name="connsiteX7" fmla="*/ 104775 w 355600"/>
                  <a:gd name="connsiteY7" fmla="*/ 240047 h 498608"/>
                  <a:gd name="connsiteX8" fmla="*/ 344487 w 355600"/>
                  <a:gd name="connsiteY8" fmla="*/ 125747 h 498608"/>
                  <a:gd name="connsiteX0" fmla="*/ 344487 w 359303"/>
                  <a:gd name="connsiteY0" fmla="*/ 125747 h 498608"/>
                  <a:gd name="connsiteX1" fmla="*/ 354012 w 359303"/>
                  <a:gd name="connsiteY1" fmla="*/ 43197 h 498608"/>
                  <a:gd name="connsiteX2" fmla="*/ 165100 w 359303"/>
                  <a:gd name="connsiteY2" fmla="*/ 6684 h 498608"/>
                  <a:gd name="connsiteX3" fmla="*/ 0 w 359303"/>
                  <a:gd name="connsiteY3" fmla="*/ 252747 h 498608"/>
                  <a:gd name="connsiteX4" fmla="*/ 165100 w 359303"/>
                  <a:gd name="connsiteY4" fmla="*/ 494047 h 498608"/>
                  <a:gd name="connsiteX5" fmla="*/ 355600 w 359303"/>
                  <a:gd name="connsiteY5" fmla="*/ 451184 h 498608"/>
                  <a:gd name="connsiteX6" fmla="*/ 347662 w 359303"/>
                  <a:gd name="connsiteY6" fmla="*/ 370222 h 498608"/>
                  <a:gd name="connsiteX7" fmla="*/ 104775 w 359303"/>
                  <a:gd name="connsiteY7" fmla="*/ 240047 h 498608"/>
                  <a:gd name="connsiteX8" fmla="*/ 344487 w 359303"/>
                  <a:gd name="connsiteY8" fmla="*/ 125747 h 498608"/>
                  <a:gd name="connsiteX0" fmla="*/ 344487 w 359303"/>
                  <a:gd name="connsiteY0" fmla="*/ 120753 h 493614"/>
                  <a:gd name="connsiteX1" fmla="*/ 354012 w 359303"/>
                  <a:gd name="connsiteY1" fmla="*/ 38203 h 493614"/>
                  <a:gd name="connsiteX2" fmla="*/ 165100 w 359303"/>
                  <a:gd name="connsiteY2" fmla="*/ 1690 h 493614"/>
                  <a:gd name="connsiteX3" fmla="*/ 0 w 359303"/>
                  <a:gd name="connsiteY3" fmla="*/ 247753 h 493614"/>
                  <a:gd name="connsiteX4" fmla="*/ 165100 w 359303"/>
                  <a:gd name="connsiteY4" fmla="*/ 489053 h 493614"/>
                  <a:gd name="connsiteX5" fmla="*/ 355600 w 359303"/>
                  <a:gd name="connsiteY5" fmla="*/ 446190 h 493614"/>
                  <a:gd name="connsiteX6" fmla="*/ 347662 w 359303"/>
                  <a:gd name="connsiteY6" fmla="*/ 365228 h 493614"/>
                  <a:gd name="connsiteX7" fmla="*/ 104775 w 359303"/>
                  <a:gd name="connsiteY7" fmla="*/ 235053 h 493614"/>
                  <a:gd name="connsiteX8" fmla="*/ 344487 w 359303"/>
                  <a:gd name="connsiteY8" fmla="*/ 120753 h 493614"/>
                  <a:gd name="connsiteX0" fmla="*/ 344487 w 359303"/>
                  <a:gd name="connsiteY0" fmla="*/ 121558 h 494419"/>
                  <a:gd name="connsiteX1" fmla="*/ 354012 w 359303"/>
                  <a:gd name="connsiteY1" fmla="*/ 39008 h 494419"/>
                  <a:gd name="connsiteX2" fmla="*/ 165100 w 359303"/>
                  <a:gd name="connsiteY2" fmla="*/ 2495 h 494419"/>
                  <a:gd name="connsiteX3" fmla="*/ 0 w 359303"/>
                  <a:gd name="connsiteY3" fmla="*/ 248558 h 494419"/>
                  <a:gd name="connsiteX4" fmla="*/ 165100 w 359303"/>
                  <a:gd name="connsiteY4" fmla="*/ 489858 h 494419"/>
                  <a:gd name="connsiteX5" fmla="*/ 355600 w 359303"/>
                  <a:gd name="connsiteY5" fmla="*/ 446995 h 494419"/>
                  <a:gd name="connsiteX6" fmla="*/ 347662 w 359303"/>
                  <a:gd name="connsiteY6" fmla="*/ 366033 h 494419"/>
                  <a:gd name="connsiteX7" fmla="*/ 104775 w 359303"/>
                  <a:gd name="connsiteY7" fmla="*/ 235858 h 494419"/>
                  <a:gd name="connsiteX8" fmla="*/ 344487 w 359303"/>
                  <a:gd name="connsiteY8" fmla="*/ 121558 h 494419"/>
                  <a:gd name="connsiteX0" fmla="*/ 344487 w 355600"/>
                  <a:gd name="connsiteY0" fmla="*/ 121558 h 494419"/>
                  <a:gd name="connsiteX1" fmla="*/ 354012 w 355600"/>
                  <a:gd name="connsiteY1" fmla="*/ 39008 h 494419"/>
                  <a:gd name="connsiteX2" fmla="*/ 165100 w 355600"/>
                  <a:gd name="connsiteY2" fmla="*/ 2495 h 494419"/>
                  <a:gd name="connsiteX3" fmla="*/ 0 w 355600"/>
                  <a:gd name="connsiteY3" fmla="*/ 248558 h 494419"/>
                  <a:gd name="connsiteX4" fmla="*/ 165100 w 355600"/>
                  <a:gd name="connsiteY4" fmla="*/ 489858 h 494419"/>
                  <a:gd name="connsiteX5" fmla="*/ 355600 w 355600"/>
                  <a:gd name="connsiteY5" fmla="*/ 446995 h 494419"/>
                  <a:gd name="connsiteX6" fmla="*/ 347662 w 355600"/>
                  <a:gd name="connsiteY6" fmla="*/ 366033 h 494419"/>
                  <a:gd name="connsiteX7" fmla="*/ 104775 w 355600"/>
                  <a:gd name="connsiteY7" fmla="*/ 235858 h 494419"/>
                  <a:gd name="connsiteX8" fmla="*/ 344487 w 355600"/>
                  <a:gd name="connsiteY8" fmla="*/ 121558 h 494419"/>
                  <a:gd name="connsiteX0" fmla="*/ 344487 w 368924"/>
                  <a:gd name="connsiteY0" fmla="*/ 121558 h 494419"/>
                  <a:gd name="connsiteX1" fmla="*/ 355600 w 368924"/>
                  <a:gd name="connsiteY1" fmla="*/ 78695 h 494419"/>
                  <a:gd name="connsiteX2" fmla="*/ 354012 w 368924"/>
                  <a:gd name="connsiteY2" fmla="*/ 39008 h 494419"/>
                  <a:gd name="connsiteX3" fmla="*/ 165100 w 368924"/>
                  <a:gd name="connsiteY3" fmla="*/ 2495 h 494419"/>
                  <a:gd name="connsiteX4" fmla="*/ 0 w 368924"/>
                  <a:gd name="connsiteY4" fmla="*/ 248558 h 494419"/>
                  <a:gd name="connsiteX5" fmla="*/ 165100 w 368924"/>
                  <a:gd name="connsiteY5" fmla="*/ 489858 h 494419"/>
                  <a:gd name="connsiteX6" fmla="*/ 355600 w 368924"/>
                  <a:gd name="connsiteY6" fmla="*/ 446995 h 494419"/>
                  <a:gd name="connsiteX7" fmla="*/ 347662 w 368924"/>
                  <a:gd name="connsiteY7" fmla="*/ 366033 h 494419"/>
                  <a:gd name="connsiteX8" fmla="*/ 104775 w 368924"/>
                  <a:gd name="connsiteY8" fmla="*/ 235858 h 494419"/>
                  <a:gd name="connsiteX9" fmla="*/ 344487 w 368924"/>
                  <a:gd name="connsiteY9" fmla="*/ 121558 h 494419"/>
                  <a:gd name="connsiteX0" fmla="*/ 344487 w 368924"/>
                  <a:gd name="connsiteY0" fmla="*/ 121558 h 494419"/>
                  <a:gd name="connsiteX1" fmla="*/ 355600 w 368924"/>
                  <a:gd name="connsiteY1" fmla="*/ 78695 h 494419"/>
                  <a:gd name="connsiteX2" fmla="*/ 354012 w 368924"/>
                  <a:gd name="connsiteY2" fmla="*/ 39008 h 494419"/>
                  <a:gd name="connsiteX3" fmla="*/ 165100 w 368924"/>
                  <a:gd name="connsiteY3" fmla="*/ 2495 h 494419"/>
                  <a:gd name="connsiteX4" fmla="*/ 0 w 368924"/>
                  <a:gd name="connsiteY4" fmla="*/ 248558 h 494419"/>
                  <a:gd name="connsiteX5" fmla="*/ 165100 w 368924"/>
                  <a:gd name="connsiteY5" fmla="*/ 489858 h 494419"/>
                  <a:gd name="connsiteX6" fmla="*/ 355600 w 368924"/>
                  <a:gd name="connsiteY6" fmla="*/ 446995 h 494419"/>
                  <a:gd name="connsiteX7" fmla="*/ 356363 w 368924"/>
                  <a:gd name="connsiteY7" fmla="*/ 396119 h 494419"/>
                  <a:gd name="connsiteX8" fmla="*/ 347662 w 368924"/>
                  <a:gd name="connsiteY8" fmla="*/ 366033 h 494419"/>
                  <a:gd name="connsiteX9" fmla="*/ 104775 w 368924"/>
                  <a:gd name="connsiteY9" fmla="*/ 235858 h 494419"/>
                  <a:gd name="connsiteX10" fmla="*/ 344487 w 368924"/>
                  <a:gd name="connsiteY10" fmla="*/ 121558 h 494419"/>
                  <a:gd name="connsiteX0" fmla="*/ 344487 w 368924"/>
                  <a:gd name="connsiteY0" fmla="*/ 121558 h 494419"/>
                  <a:gd name="connsiteX1" fmla="*/ 355600 w 368924"/>
                  <a:gd name="connsiteY1" fmla="*/ 78695 h 494419"/>
                  <a:gd name="connsiteX2" fmla="*/ 354012 w 368924"/>
                  <a:gd name="connsiteY2" fmla="*/ 39008 h 494419"/>
                  <a:gd name="connsiteX3" fmla="*/ 165100 w 368924"/>
                  <a:gd name="connsiteY3" fmla="*/ 2495 h 494419"/>
                  <a:gd name="connsiteX4" fmla="*/ 0 w 368924"/>
                  <a:gd name="connsiteY4" fmla="*/ 248558 h 494419"/>
                  <a:gd name="connsiteX5" fmla="*/ 165100 w 368924"/>
                  <a:gd name="connsiteY5" fmla="*/ 489858 h 494419"/>
                  <a:gd name="connsiteX6" fmla="*/ 355600 w 368924"/>
                  <a:gd name="connsiteY6" fmla="*/ 446995 h 494419"/>
                  <a:gd name="connsiteX7" fmla="*/ 356363 w 368924"/>
                  <a:gd name="connsiteY7" fmla="*/ 396119 h 494419"/>
                  <a:gd name="connsiteX8" fmla="*/ 327325 w 368924"/>
                  <a:gd name="connsiteY8" fmla="*/ 375603 h 494419"/>
                  <a:gd name="connsiteX9" fmla="*/ 104775 w 368924"/>
                  <a:gd name="connsiteY9" fmla="*/ 235858 h 494419"/>
                  <a:gd name="connsiteX10" fmla="*/ 344487 w 368924"/>
                  <a:gd name="connsiteY10" fmla="*/ 121558 h 494419"/>
                  <a:gd name="connsiteX0" fmla="*/ 325346 w 368924"/>
                  <a:gd name="connsiteY0" fmla="*/ 116773 h 494419"/>
                  <a:gd name="connsiteX1" fmla="*/ 355600 w 368924"/>
                  <a:gd name="connsiteY1" fmla="*/ 78695 h 494419"/>
                  <a:gd name="connsiteX2" fmla="*/ 354012 w 368924"/>
                  <a:gd name="connsiteY2" fmla="*/ 39008 h 494419"/>
                  <a:gd name="connsiteX3" fmla="*/ 165100 w 368924"/>
                  <a:gd name="connsiteY3" fmla="*/ 2495 h 494419"/>
                  <a:gd name="connsiteX4" fmla="*/ 0 w 368924"/>
                  <a:gd name="connsiteY4" fmla="*/ 248558 h 494419"/>
                  <a:gd name="connsiteX5" fmla="*/ 165100 w 368924"/>
                  <a:gd name="connsiteY5" fmla="*/ 489858 h 494419"/>
                  <a:gd name="connsiteX6" fmla="*/ 355600 w 368924"/>
                  <a:gd name="connsiteY6" fmla="*/ 446995 h 494419"/>
                  <a:gd name="connsiteX7" fmla="*/ 356363 w 368924"/>
                  <a:gd name="connsiteY7" fmla="*/ 396119 h 494419"/>
                  <a:gd name="connsiteX8" fmla="*/ 327325 w 368924"/>
                  <a:gd name="connsiteY8" fmla="*/ 375603 h 494419"/>
                  <a:gd name="connsiteX9" fmla="*/ 104775 w 368924"/>
                  <a:gd name="connsiteY9" fmla="*/ 235858 h 494419"/>
                  <a:gd name="connsiteX10" fmla="*/ 325346 w 368924"/>
                  <a:gd name="connsiteY10" fmla="*/ 116773 h 494419"/>
                  <a:gd name="connsiteX0" fmla="*/ 325346 w 368924"/>
                  <a:gd name="connsiteY0" fmla="*/ 116773 h 494419"/>
                  <a:gd name="connsiteX1" fmla="*/ 355600 w 368924"/>
                  <a:gd name="connsiteY1" fmla="*/ 78695 h 494419"/>
                  <a:gd name="connsiteX2" fmla="*/ 354012 w 368924"/>
                  <a:gd name="connsiteY2" fmla="*/ 39008 h 494419"/>
                  <a:gd name="connsiteX3" fmla="*/ 165100 w 368924"/>
                  <a:gd name="connsiteY3" fmla="*/ 2495 h 494419"/>
                  <a:gd name="connsiteX4" fmla="*/ 0 w 368924"/>
                  <a:gd name="connsiteY4" fmla="*/ 248558 h 494419"/>
                  <a:gd name="connsiteX5" fmla="*/ 165100 w 368924"/>
                  <a:gd name="connsiteY5" fmla="*/ 489858 h 494419"/>
                  <a:gd name="connsiteX6" fmla="*/ 355600 w 368924"/>
                  <a:gd name="connsiteY6" fmla="*/ 446995 h 494419"/>
                  <a:gd name="connsiteX7" fmla="*/ 356363 w 368924"/>
                  <a:gd name="connsiteY7" fmla="*/ 396119 h 494419"/>
                  <a:gd name="connsiteX8" fmla="*/ 327325 w 368924"/>
                  <a:gd name="connsiteY8" fmla="*/ 375603 h 494419"/>
                  <a:gd name="connsiteX9" fmla="*/ 104775 w 368924"/>
                  <a:gd name="connsiteY9" fmla="*/ 235858 h 494419"/>
                  <a:gd name="connsiteX10" fmla="*/ 325346 w 368924"/>
                  <a:gd name="connsiteY10" fmla="*/ 116773 h 494419"/>
                  <a:gd name="connsiteX0" fmla="*/ 325346 w 356920"/>
                  <a:gd name="connsiteY0" fmla="*/ 120407 h 498053"/>
                  <a:gd name="connsiteX1" fmla="*/ 355600 w 356920"/>
                  <a:gd name="connsiteY1" fmla="*/ 82329 h 498053"/>
                  <a:gd name="connsiteX2" fmla="*/ 330684 w 356920"/>
                  <a:gd name="connsiteY2" fmla="*/ 30081 h 498053"/>
                  <a:gd name="connsiteX3" fmla="*/ 165100 w 356920"/>
                  <a:gd name="connsiteY3" fmla="*/ 6129 h 498053"/>
                  <a:gd name="connsiteX4" fmla="*/ 0 w 356920"/>
                  <a:gd name="connsiteY4" fmla="*/ 252192 h 498053"/>
                  <a:gd name="connsiteX5" fmla="*/ 165100 w 356920"/>
                  <a:gd name="connsiteY5" fmla="*/ 493492 h 498053"/>
                  <a:gd name="connsiteX6" fmla="*/ 355600 w 356920"/>
                  <a:gd name="connsiteY6" fmla="*/ 450629 h 498053"/>
                  <a:gd name="connsiteX7" fmla="*/ 356363 w 356920"/>
                  <a:gd name="connsiteY7" fmla="*/ 399753 h 498053"/>
                  <a:gd name="connsiteX8" fmla="*/ 327325 w 356920"/>
                  <a:gd name="connsiteY8" fmla="*/ 379237 h 498053"/>
                  <a:gd name="connsiteX9" fmla="*/ 104775 w 356920"/>
                  <a:gd name="connsiteY9" fmla="*/ 239492 h 498053"/>
                  <a:gd name="connsiteX10" fmla="*/ 325346 w 356920"/>
                  <a:gd name="connsiteY10" fmla="*/ 120407 h 498053"/>
                  <a:gd name="connsiteX0" fmla="*/ 325346 w 356903"/>
                  <a:gd name="connsiteY0" fmla="*/ 120407 h 498053"/>
                  <a:gd name="connsiteX1" fmla="*/ 355600 w 356903"/>
                  <a:gd name="connsiteY1" fmla="*/ 82329 h 498053"/>
                  <a:gd name="connsiteX2" fmla="*/ 330684 w 356903"/>
                  <a:gd name="connsiteY2" fmla="*/ 30081 h 498053"/>
                  <a:gd name="connsiteX3" fmla="*/ 165100 w 356903"/>
                  <a:gd name="connsiteY3" fmla="*/ 6129 h 498053"/>
                  <a:gd name="connsiteX4" fmla="*/ 0 w 356903"/>
                  <a:gd name="connsiteY4" fmla="*/ 252192 h 498053"/>
                  <a:gd name="connsiteX5" fmla="*/ 165100 w 356903"/>
                  <a:gd name="connsiteY5" fmla="*/ 493492 h 498053"/>
                  <a:gd name="connsiteX6" fmla="*/ 355600 w 356903"/>
                  <a:gd name="connsiteY6" fmla="*/ 450629 h 498053"/>
                  <a:gd name="connsiteX7" fmla="*/ 356363 w 356903"/>
                  <a:gd name="connsiteY7" fmla="*/ 399753 h 498053"/>
                  <a:gd name="connsiteX8" fmla="*/ 327325 w 356903"/>
                  <a:gd name="connsiteY8" fmla="*/ 379237 h 498053"/>
                  <a:gd name="connsiteX9" fmla="*/ 104775 w 356903"/>
                  <a:gd name="connsiteY9" fmla="*/ 239492 h 498053"/>
                  <a:gd name="connsiteX10" fmla="*/ 325346 w 356903"/>
                  <a:gd name="connsiteY10" fmla="*/ 120407 h 498053"/>
                  <a:gd name="connsiteX0" fmla="*/ 325346 w 356903"/>
                  <a:gd name="connsiteY0" fmla="*/ 120407 h 498053"/>
                  <a:gd name="connsiteX1" fmla="*/ 355600 w 356903"/>
                  <a:gd name="connsiteY1" fmla="*/ 82329 h 498053"/>
                  <a:gd name="connsiteX2" fmla="*/ 330684 w 356903"/>
                  <a:gd name="connsiteY2" fmla="*/ 30081 h 498053"/>
                  <a:gd name="connsiteX3" fmla="*/ 165100 w 356903"/>
                  <a:gd name="connsiteY3" fmla="*/ 6129 h 498053"/>
                  <a:gd name="connsiteX4" fmla="*/ 0 w 356903"/>
                  <a:gd name="connsiteY4" fmla="*/ 252192 h 498053"/>
                  <a:gd name="connsiteX5" fmla="*/ 165100 w 356903"/>
                  <a:gd name="connsiteY5" fmla="*/ 493492 h 498053"/>
                  <a:gd name="connsiteX6" fmla="*/ 355600 w 356903"/>
                  <a:gd name="connsiteY6" fmla="*/ 450629 h 498053"/>
                  <a:gd name="connsiteX7" fmla="*/ 356363 w 356903"/>
                  <a:gd name="connsiteY7" fmla="*/ 399753 h 498053"/>
                  <a:gd name="connsiteX8" fmla="*/ 327325 w 356903"/>
                  <a:gd name="connsiteY8" fmla="*/ 379237 h 498053"/>
                  <a:gd name="connsiteX9" fmla="*/ 104775 w 356903"/>
                  <a:gd name="connsiteY9" fmla="*/ 239492 h 498053"/>
                  <a:gd name="connsiteX10" fmla="*/ 325346 w 356903"/>
                  <a:gd name="connsiteY10" fmla="*/ 120407 h 498053"/>
                  <a:gd name="connsiteX0" fmla="*/ 325346 w 356903"/>
                  <a:gd name="connsiteY0" fmla="*/ 120407 h 498053"/>
                  <a:gd name="connsiteX1" fmla="*/ 355600 w 356903"/>
                  <a:gd name="connsiteY1" fmla="*/ 82329 h 498053"/>
                  <a:gd name="connsiteX2" fmla="*/ 330684 w 356903"/>
                  <a:gd name="connsiteY2" fmla="*/ 30081 h 498053"/>
                  <a:gd name="connsiteX3" fmla="*/ 165100 w 356903"/>
                  <a:gd name="connsiteY3" fmla="*/ 6129 h 498053"/>
                  <a:gd name="connsiteX4" fmla="*/ 0 w 356903"/>
                  <a:gd name="connsiteY4" fmla="*/ 252192 h 498053"/>
                  <a:gd name="connsiteX5" fmla="*/ 165100 w 356903"/>
                  <a:gd name="connsiteY5" fmla="*/ 493492 h 498053"/>
                  <a:gd name="connsiteX6" fmla="*/ 355600 w 356903"/>
                  <a:gd name="connsiteY6" fmla="*/ 450629 h 498053"/>
                  <a:gd name="connsiteX7" fmla="*/ 356363 w 356903"/>
                  <a:gd name="connsiteY7" fmla="*/ 399753 h 498053"/>
                  <a:gd name="connsiteX8" fmla="*/ 327325 w 356903"/>
                  <a:gd name="connsiteY8" fmla="*/ 379237 h 498053"/>
                  <a:gd name="connsiteX9" fmla="*/ 104775 w 356903"/>
                  <a:gd name="connsiteY9" fmla="*/ 239492 h 498053"/>
                  <a:gd name="connsiteX10" fmla="*/ 325346 w 356903"/>
                  <a:gd name="connsiteY10" fmla="*/ 120407 h 498053"/>
                  <a:gd name="connsiteX0" fmla="*/ 325346 w 356903"/>
                  <a:gd name="connsiteY0" fmla="*/ 120407 h 498053"/>
                  <a:gd name="connsiteX1" fmla="*/ 355600 w 356903"/>
                  <a:gd name="connsiteY1" fmla="*/ 82329 h 498053"/>
                  <a:gd name="connsiteX2" fmla="*/ 330684 w 356903"/>
                  <a:gd name="connsiteY2" fmla="*/ 30081 h 498053"/>
                  <a:gd name="connsiteX3" fmla="*/ 165100 w 356903"/>
                  <a:gd name="connsiteY3" fmla="*/ 6129 h 498053"/>
                  <a:gd name="connsiteX4" fmla="*/ 0 w 356903"/>
                  <a:gd name="connsiteY4" fmla="*/ 252192 h 498053"/>
                  <a:gd name="connsiteX5" fmla="*/ 165100 w 356903"/>
                  <a:gd name="connsiteY5" fmla="*/ 493492 h 498053"/>
                  <a:gd name="connsiteX6" fmla="*/ 355600 w 356903"/>
                  <a:gd name="connsiteY6" fmla="*/ 450629 h 498053"/>
                  <a:gd name="connsiteX7" fmla="*/ 356363 w 356903"/>
                  <a:gd name="connsiteY7" fmla="*/ 399753 h 498053"/>
                  <a:gd name="connsiteX8" fmla="*/ 327325 w 356903"/>
                  <a:gd name="connsiteY8" fmla="*/ 379237 h 498053"/>
                  <a:gd name="connsiteX9" fmla="*/ 104775 w 356903"/>
                  <a:gd name="connsiteY9" fmla="*/ 239492 h 498053"/>
                  <a:gd name="connsiteX10" fmla="*/ 325346 w 356903"/>
                  <a:gd name="connsiteY10" fmla="*/ 120407 h 498053"/>
                  <a:gd name="connsiteX0" fmla="*/ 325346 w 356903"/>
                  <a:gd name="connsiteY0" fmla="*/ 117847 h 495493"/>
                  <a:gd name="connsiteX1" fmla="*/ 355600 w 356903"/>
                  <a:gd name="connsiteY1" fmla="*/ 79769 h 495493"/>
                  <a:gd name="connsiteX2" fmla="*/ 330684 w 356903"/>
                  <a:gd name="connsiteY2" fmla="*/ 27521 h 495493"/>
                  <a:gd name="connsiteX3" fmla="*/ 165100 w 356903"/>
                  <a:gd name="connsiteY3" fmla="*/ 3569 h 495493"/>
                  <a:gd name="connsiteX4" fmla="*/ 0 w 356903"/>
                  <a:gd name="connsiteY4" fmla="*/ 249632 h 495493"/>
                  <a:gd name="connsiteX5" fmla="*/ 165100 w 356903"/>
                  <a:gd name="connsiteY5" fmla="*/ 490932 h 495493"/>
                  <a:gd name="connsiteX6" fmla="*/ 355600 w 356903"/>
                  <a:gd name="connsiteY6" fmla="*/ 448069 h 495493"/>
                  <a:gd name="connsiteX7" fmla="*/ 356363 w 356903"/>
                  <a:gd name="connsiteY7" fmla="*/ 397193 h 495493"/>
                  <a:gd name="connsiteX8" fmla="*/ 327325 w 356903"/>
                  <a:gd name="connsiteY8" fmla="*/ 376677 h 495493"/>
                  <a:gd name="connsiteX9" fmla="*/ 104775 w 356903"/>
                  <a:gd name="connsiteY9" fmla="*/ 236932 h 495493"/>
                  <a:gd name="connsiteX10" fmla="*/ 325346 w 356903"/>
                  <a:gd name="connsiteY10" fmla="*/ 117847 h 495493"/>
                  <a:gd name="connsiteX0" fmla="*/ 325346 w 356903"/>
                  <a:gd name="connsiteY0" fmla="*/ 117847 h 495493"/>
                  <a:gd name="connsiteX1" fmla="*/ 355600 w 356903"/>
                  <a:gd name="connsiteY1" fmla="*/ 79769 h 495493"/>
                  <a:gd name="connsiteX2" fmla="*/ 330684 w 356903"/>
                  <a:gd name="connsiteY2" fmla="*/ 27521 h 495493"/>
                  <a:gd name="connsiteX3" fmla="*/ 165100 w 356903"/>
                  <a:gd name="connsiteY3" fmla="*/ 3569 h 495493"/>
                  <a:gd name="connsiteX4" fmla="*/ 0 w 356903"/>
                  <a:gd name="connsiteY4" fmla="*/ 249632 h 495493"/>
                  <a:gd name="connsiteX5" fmla="*/ 165100 w 356903"/>
                  <a:gd name="connsiteY5" fmla="*/ 490932 h 495493"/>
                  <a:gd name="connsiteX6" fmla="*/ 355600 w 356903"/>
                  <a:gd name="connsiteY6" fmla="*/ 448069 h 495493"/>
                  <a:gd name="connsiteX7" fmla="*/ 356363 w 356903"/>
                  <a:gd name="connsiteY7" fmla="*/ 397193 h 495493"/>
                  <a:gd name="connsiteX8" fmla="*/ 327325 w 356903"/>
                  <a:gd name="connsiteY8" fmla="*/ 376677 h 495493"/>
                  <a:gd name="connsiteX9" fmla="*/ 104775 w 356903"/>
                  <a:gd name="connsiteY9" fmla="*/ 236932 h 495493"/>
                  <a:gd name="connsiteX10" fmla="*/ 325346 w 356903"/>
                  <a:gd name="connsiteY10" fmla="*/ 117847 h 495493"/>
                  <a:gd name="connsiteX0" fmla="*/ 325346 w 356903"/>
                  <a:gd name="connsiteY0" fmla="*/ 119439 h 497085"/>
                  <a:gd name="connsiteX1" fmla="*/ 355600 w 356903"/>
                  <a:gd name="connsiteY1" fmla="*/ 81361 h 497085"/>
                  <a:gd name="connsiteX2" fmla="*/ 330684 w 356903"/>
                  <a:gd name="connsiteY2" fmla="*/ 29113 h 497085"/>
                  <a:gd name="connsiteX3" fmla="*/ 165100 w 356903"/>
                  <a:gd name="connsiteY3" fmla="*/ 5161 h 497085"/>
                  <a:gd name="connsiteX4" fmla="*/ 0 w 356903"/>
                  <a:gd name="connsiteY4" fmla="*/ 251224 h 497085"/>
                  <a:gd name="connsiteX5" fmla="*/ 165100 w 356903"/>
                  <a:gd name="connsiteY5" fmla="*/ 492524 h 497085"/>
                  <a:gd name="connsiteX6" fmla="*/ 355600 w 356903"/>
                  <a:gd name="connsiteY6" fmla="*/ 449661 h 497085"/>
                  <a:gd name="connsiteX7" fmla="*/ 356363 w 356903"/>
                  <a:gd name="connsiteY7" fmla="*/ 398785 h 497085"/>
                  <a:gd name="connsiteX8" fmla="*/ 327325 w 356903"/>
                  <a:gd name="connsiteY8" fmla="*/ 378269 h 497085"/>
                  <a:gd name="connsiteX9" fmla="*/ 104775 w 356903"/>
                  <a:gd name="connsiteY9" fmla="*/ 238524 h 497085"/>
                  <a:gd name="connsiteX10" fmla="*/ 325346 w 356903"/>
                  <a:gd name="connsiteY10" fmla="*/ 119439 h 497085"/>
                  <a:gd name="connsiteX0" fmla="*/ 325346 w 356903"/>
                  <a:gd name="connsiteY0" fmla="*/ 116968 h 494614"/>
                  <a:gd name="connsiteX1" fmla="*/ 355600 w 356903"/>
                  <a:gd name="connsiteY1" fmla="*/ 78890 h 494614"/>
                  <a:gd name="connsiteX2" fmla="*/ 330684 w 356903"/>
                  <a:gd name="connsiteY2" fmla="*/ 26642 h 494614"/>
                  <a:gd name="connsiteX3" fmla="*/ 157324 w 356903"/>
                  <a:gd name="connsiteY3" fmla="*/ 6279 h 494614"/>
                  <a:gd name="connsiteX4" fmla="*/ 0 w 356903"/>
                  <a:gd name="connsiteY4" fmla="*/ 248753 h 494614"/>
                  <a:gd name="connsiteX5" fmla="*/ 165100 w 356903"/>
                  <a:gd name="connsiteY5" fmla="*/ 490053 h 494614"/>
                  <a:gd name="connsiteX6" fmla="*/ 355600 w 356903"/>
                  <a:gd name="connsiteY6" fmla="*/ 447190 h 494614"/>
                  <a:gd name="connsiteX7" fmla="*/ 356363 w 356903"/>
                  <a:gd name="connsiteY7" fmla="*/ 396314 h 494614"/>
                  <a:gd name="connsiteX8" fmla="*/ 327325 w 356903"/>
                  <a:gd name="connsiteY8" fmla="*/ 375798 h 494614"/>
                  <a:gd name="connsiteX9" fmla="*/ 104775 w 356903"/>
                  <a:gd name="connsiteY9" fmla="*/ 236053 h 494614"/>
                  <a:gd name="connsiteX10" fmla="*/ 325346 w 356903"/>
                  <a:gd name="connsiteY10" fmla="*/ 116968 h 494614"/>
                  <a:gd name="connsiteX0" fmla="*/ 325346 w 356903"/>
                  <a:gd name="connsiteY0" fmla="*/ 116968 h 494614"/>
                  <a:gd name="connsiteX1" fmla="*/ 355600 w 356903"/>
                  <a:gd name="connsiteY1" fmla="*/ 78890 h 494614"/>
                  <a:gd name="connsiteX2" fmla="*/ 330684 w 356903"/>
                  <a:gd name="connsiteY2" fmla="*/ 26642 h 494614"/>
                  <a:gd name="connsiteX3" fmla="*/ 157324 w 356903"/>
                  <a:gd name="connsiteY3" fmla="*/ 6279 h 494614"/>
                  <a:gd name="connsiteX4" fmla="*/ 0 w 356903"/>
                  <a:gd name="connsiteY4" fmla="*/ 248753 h 494614"/>
                  <a:gd name="connsiteX5" fmla="*/ 165100 w 356903"/>
                  <a:gd name="connsiteY5" fmla="*/ 490053 h 494614"/>
                  <a:gd name="connsiteX6" fmla="*/ 355600 w 356903"/>
                  <a:gd name="connsiteY6" fmla="*/ 447190 h 494614"/>
                  <a:gd name="connsiteX7" fmla="*/ 356363 w 356903"/>
                  <a:gd name="connsiteY7" fmla="*/ 396314 h 494614"/>
                  <a:gd name="connsiteX8" fmla="*/ 327325 w 356903"/>
                  <a:gd name="connsiteY8" fmla="*/ 375798 h 494614"/>
                  <a:gd name="connsiteX9" fmla="*/ 104775 w 356903"/>
                  <a:gd name="connsiteY9" fmla="*/ 236053 h 494614"/>
                  <a:gd name="connsiteX10" fmla="*/ 325346 w 356903"/>
                  <a:gd name="connsiteY10" fmla="*/ 116968 h 494614"/>
                  <a:gd name="connsiteX0" fmla="*/ 325346 w 356903"/>
                  <a:gd name="connsiteY0" fmla="*/ 116968 h 494614"/>
                  <a:gd name="connsiteX1" fmla="*/ 355600 w 356903"/>
                  <a:gd name="connsiteY1" fmla="*/ 78890 h 494614"/>
                  <a:gd name="connsiteX2" fmla="*/ 330684 w 356903"/>
                  <a:gd name="connsiteY2" fmla="*/ 26642 h 494614"/>
                  <a:gd name="connsiteX3" fmla="*/ 157324 w 356903"/>
                  <a:gd name="connsiteY3" fmla="*/ 6279 h 494614"/>
                  <a:gd name="connsiteX4" fmla="*/ 0 w 356903"/>
                  <a:gd name="connsiteY4" fmla="*/ 248753 h 494614"/>
                  <a:gd name="connsiteX5" fmla="*/ 165100 w 356903"/>
                  <a:gd name="connsiteY5" fmla="*/ 490053 h 494614"/>
                  <a:gd name="connsiteX6" fmla="*/ 355600 w 356903"/>
                  <a:gd name="connsiteY6" fmla="*/ 447190 h 494614"/>
                  <a:gd name="connsiteX7" fmla="*/ 356363 w 356903"/>
                  <a:gd name="connsiteY7" fmla="*/ 396314 h 494614"/>
                  <a:gd name="connsiteX8" fmla="*/ 327325 w 356903"/>
                  <a:gd name="connsiteY8" fmla="*/ 377592 h 494614"/>
                  <a:gd name="connsiteX9" fmla="*/ 104775 w 356903"/>
                  <a:gd name="connsiteY9" fmla="*/ 236053 h 494614"/>
                  <a:gd name="connsiteX10" fmla="*/ 325346 w 356903"/>
                  <a:gd name="connsiteY10" fmla="*/ 116968 h 494614"/>
                  <a:gd name="connsiteX0" fmla="*/ 325346 w 356903"/>
                  <a:gd name="connsiteY0" fmla="*/ 116968 h 494614"/>
                  <a:gd name="connsiteX1" fmla="*/ 355600 w 356903"/>
                  <a:gd name="connsiteY1" fmla="*/ 78890 h 494614"/>
                  <a:gd name="connsiteX2" fmla="*/ 330684 w 356903"/>
                  <a:gd name="connsiteY2" fmla="*/ 26642 h 494614"/>
                  <a:gd name="connsiteX3" fmla="*/ 157324 w 356903"/>
                  <a:gd name="connsiteY3" fmla="*/ 6279 h 494614"/>
                  <a:gd name="connsiteX4" fmla="*/ 0 w 356903"/>
                  <a:gd name="connsiteY4" fmla="*/ 248753 h 494614"/>
                  <a:gd name="connsiteX5" fmla="*/ 165100 w 356903"/>
                  <a:gd name="connsiteY5" fmla="*/ 490053 h 494614"/>
                  <a:gd name="connsiteX6" fmla="*/ 355600 w 356903"/>
                  <a:gd name="connsiteY6" fmla="*/ 447190 h 494614"/>
                  <a:gd name="connsiteX7" fmla="*/ 356363 w 356903"/>
                  <a:gd name="connsiteY7" fmla="*/ 396314 h 494614"/>
                  <a:gd name="connsiteX8" fmla="*/ 327325 w 356903"/>
                  <a:gd name="connsiteY8" fmla="*/ 377592 h 494614"/>
                  <a:gd name="connsiteX9" fmla="*/ 104775 w 356903"/>
                  <a:gd name="connsiteY9" fmla="*/ 236053 h 494614"/>
                  <a:gd name="connsiteX10" fmla="*/ 325346 w 356903"/>
                  <a:gd name="connsiteY10" fmla="*/ 116968 h 494614"/>
                  <a:gd name="connsiteX0" fmla="*/ 325346 w 356903"/>
                  <a:gd name="connsiteY0" fmla="*/ 116968 h 494614"/>
                  <a:gd name="connsiteX1" fmla="*/ 355600 w 356903"/>
                  <a:gd name="connsiteY1" fmla="*/ 78890 h 494614"/>
                  <a:gd name="connsiteX2" fmla="*/ 330684 w 356903"/>
                  <a:gd name="connsiteY2" fmla="*/ 26642 h 494614"/>
                  <a:gd name="connsiteX3" fmla="*/ 157324 w 356903"/>
                  <a:gd name="connsiteY3" fmla="*/ 6279 h 494614"/>
                  <a:gd name="connsiteX4" fmla="*/ 0 w 356903"/>
                  <a:gd name="connsiteY4" fmla="*/ 248753 h 494614"/>
                  <a:gd name="connsiteX5" fmla="*/ 165100 w 356903"/>
                  <a:gd name="connsiteY5" fmla="*/ 490053 h 494614"/>
                  <a:gd name="connsiteX6" fmla="*/ 355600 w 356903"/>
                  <a:gd name="connsiteY6" fmla="*/ 447190 h 494614"/>
                  <a:gd name="connsiteX7" fmla="*/ 356363 w 356903"/>
                  <a:gd name="connsiteY7" fmla="*/ 396314 h 494614"/>
                  <a:gd name="connsiteX8" fmla="*/ 327325 w 356903"/>
                  <a:gd name="connsiteY8" fmla="*/ 377592 h 494614"/>
                  <a:gd name="connsiteX9" fmla="*/ 104775 w 356903"/>
                  <a:gd name="connsiteY9" fmla="*/ 236053 h 494614"/>
                  <a:gd name="connsiteX10" fmla="*/ 325346 w 356903"/>
                  <a:gd name="connsiteY10" fmla="*/ 116968 h 494614"/>
                  <a:gd name="connsiteX0" fmla="*/ 325346 w 356388"/>
                  <a:gd name="connsiteY0" fmla="*/ 116968 h 494614"/>
                  <a:gd name="connsiteX1" fmla="*/ 355600 w 356388"/>
                  <a:gd name="connsiteY1" fmla="*/ 78890 h 494614"/>
                  <a:gd name="connsiteX2" fmla="*/ 330684 w 356388"/>
                  <a:gd name="connsiteY2" fmla="*/ 26642 h 494614"/>
                  <a:gd name="connsiteX3" fmla="*/ 157324 w 356388"/>
                  <a:gd name="connsiteY3" fmla="*/ 6279 h 494614"/>
                  <a:gd name="connsiteX4" fmla="*/ 0 w 356388"/>
                  <a:gd name="connsiteY4" fmla="*/ 248753 h 494614"/>
                  <a:gd name="connsiteX5" fmla="*/ 165100 w 356388"/>
                  <a:gd name="connsiteY5" fmla="*/ 490053 h 494614"/>
                  <a:gd name="connsiteX6" fmla="*/ 355600 w 356388"/>
                  <a:gd name="connsiteY6" fmla="*/ 447190 h 494614"/>
                  <a:gd name="connsiteX7" fmla="*/ 356363 w 356388"/>
                  <a:gd name="connsiteY7" fmla="*/ 396314 h 494614"/>
                  <a:gd name="connsiteX8" fmla="*/ 327325 w 356388"/>
                  <a:gd name="connsiteY8" fmla="*/ 377592 h 494614"/>
                  <a:gd name="connsiteX9" fmla="*/ 104775 w 356388"/>
                  <a:gd name="connsiteY9" fmla="*/ 236053 h 494614"/>
                  <a:gd name="connsiteX10" fmla="*/ 325346 w 356388"/>
                  <a:gd name="connsiteY10" fmla="*/ 116968 h 494614"/>
                  <a:gd name="connsiteX0" fmla="*/ 325346 w 355796"/>
                  <a:gd name="connsiteY0" fmla="*/ 116968 h 494614"/>
                  <a:gd name="connsiteX1" fmla="*/ 355600 w 355796"/>
                  <a:gd name="connsiteY1" fmla="*/ 78890 h 494614"/>
                  <a:gd name="connsiteX2" fmla="*/ 330684 w 355796"/>
                  <a:gd name="connsiteY2" fmla="*/ 26642 h 494614"/>
                  <a:gd name="connsiteX3" fmla="*/ 157324 w 355796"/>
                  <a:gd name="connsiteY3" fmla="*/ 6279 h 494614"/>
                  <a:gd name="connsiteX4" fmla="*/ 0 w 355796"/>
                  <a:gd name="connsiteY4" fmla="*/ 248753 h 494614"/>
                  <a:gd name="connsiteX5" fmla="*/ 165100 w 355796"/>
                  <a:gd name="connsiteY5" fmla="*/ 490053 h 494614"/>
                  <a:gd name="connsiteX6" fmla="*/ 355600 w 355796"/>
                  <a:gd name="connsiteY6" fmla="*/ 447190 h 494614"/>
                  <a:gd name="connsiteX7" fmla="*/ 355765 w 355796"/>
                  <a:gd name="connsiteY7" fmla="*/ 397510 h 494614"/>
                  <a:gd name="connsiteX8" fmla="*/ 327325 w 355796"/>
                  <a:gd name="connsiteY8" fmla="*/ 377592 h 494614"/>
                  <a:gd name="connsiteX9" fmla="*/ 104775 w 355796"/>
                  <a:gd name="connsiteY9" fmla="*/ 236053 h 494614"/>
                  <a:gd name="connsiteX10" fmla="*/ 325346 w 355796"/>
                  <a:gd name="connsiteY10" fmla="*/ 116968 h 494614"/>
                  <a:gd name="connsiteX0" fmla="*/ 325346 w 355768"/>
                  <a:gd name="connsiteY0" fmla="*/ 116968 h 496848"/>
                  <a:gd name="connsiteX1" fmla="*/ 355600 w 355768"/>
                  <a:gd name="connsiteY1" fmla="*/ 78890 h 496848"/>
                  <a:gd name="connsiteX2" fmla="*/ 330684 w 355768"/>
                  <a:gd name="connsiteY2" fmla="*/ 26642 h 496848"/>
                  <a:gd name="connsiteX3" fmla="*/ 157324 w 355768"/>
                  <a:gd name="connsiteY3" fmla="*/ 6279 h 496848"/>
                  <a:gd name="connsiteX4" fmla="*/ 0 w 355768"/>
                  <a:gd name="connsiteY4" fmla="*/ 248753 h 496848"/>
                  <a:gd name="connsiteX5" fmla="*/ 165100 w 355768"/>
                  <a:gd name="connsiteY5" fmla="*/ 490053 h 496848"/>
                  <a:gd name="connsiteX6" fmla="*/ 335263 w 355768"/>
                  <a:gd name="connsiteY6" fmla="*/ 460349 h 496848"/>
                  <a:gd name="connsiteX7" fmla="*/ 355765 w 355768"/>
                  <a:gd name="connsiteY7" fmla="*/ 397510 h 496848"/>
                  <a:gd name="connsiteX8" fmla="*/ 327325 w 355768"/>
                  <a:gd name="connsiteY8" fmla="*/ 377592 h 496848"/>
                  <a:gd name="connsiteX9" fmla="*/ 104775 w 355768"/>
                  <a:gd name="connsiteY9" fmla="*/ 236053 h 496848"/>
                  <a:gd name="connsiteX10" fmla="*/ 325346 w 355768"/>
                  <a:gd name="connsiteY10" fmla="*/ 116968 h 496848"/>
                  <a:gd name="connsiteX0" fmla="*/ 325346 w 356033"/>
                  <a:gd name="connsiteY0" fmla="*/ 116968 h 496848"/>
                  <a:gd name="connsiteX1" fmla="*/ 355600 w 356033"/>
                  <a:gd name="connsiteY1" fmla="*/ 78890 h 496848"/>
                  <a:gd name="connsiteX2" fmla="*/ 330684 w 356033"/>
                  <a:gd name="connsiteY2" fmla="*/ 26642 h 496848"/>
                  <a:gd name="connsiteX3" fmla="*/ 157324 w 356033"/>
                  <a:gd name="connsiteY3" fmla="*/ 6279 h 496848"/>
                  <a:gd name="connsiteX4" fmla="*/ 0 w 356033"/>
                  <a:gd name="connsiteY4" fmla="*/ 248753 h 496848"/>
                  <a:gd name="connsiteX5" fmla="*/ 165100 w 356033"/>
                  <a:gd name="connsiteY5" fmla="*/ 490053 h 496848"/>
                  <a:gd name="connsiteX6" fmla="*/ 335263 w 356033"/>
                  <a:gd name="connsiteY6" fmla="*/ 460349 h 496848"/>
                  <a:gd name="connsiteX7" fmla="*/ 355765 w 356033"/>
                  <a:gd name="connsiteY7" fmla="*/ 397510 h 496848"/>
                  <a:gd name="connsiteX8" fmla="*/ 327325 w 356033"/>
                  <a:gd name="connsiteY8" fmla="*/ 377592 h 496848"/>
                  <a:gd name="connsiteX9" fmla="*/ 104775 w 356033"/>
                  <a:gd name="connsiteY9" fmla="*/ 236053 h 496848"/>
                  <a:gd name="connsiteX10" fmla="*/ 325346 w 356033"/>
                  <a:gd name="connsiteY10" fmla="*/ 116968 h 496848"/>
                  <a:gd name="connsiteX0" fmla="*/ 325346 w 356033"/>
                  <a:gd name="connsiteY0" fmla="*/ 116968 h 494619"/>
                  <a:gd name="connsiteX1" fmla="*/ 355600 w 356033"/>
                  <a:gd name="connsiteY1" fmla="*/ 78890 h 494619"/>
                  <a:gd name="connsiteX2" fmla="*/ 330684 w 356033"/>
                  <a:gd name="connsiteY2" fmla="*/ 26642 h 494619"/>
                  <a:gd name="connsiteX3" fmla="*/ 157324 w 356033"/>
                  <a:gd name="connsiteY3" fmla="*/ 6279 h 494619"/>
                  <a:gd name="connsiteX4" fmla="*/ 0 w 356033"/>
                  <a:gd name="connsiteY4" fmla="*/ 248753 h 494619"/>
                  <a:gd name="connsiteX5" fmla="*/ 165100 w 356033"/>
                  <a:gd name="connsiteY5" fmla="*/ 490053 h 494619"/>
                  <a:gd name="connsiteX6" fmla="*/ 335263 w 356033"/>
                  <a:gd name="connsiteY6" fmla="*/ 460349 h 494619"/>
                  <a:gd name="connsiteX7" fmla="*/ 355765 w 356033"/>
                  <a:gd name="connsiteY7" fmla="*/ 397510 h 494619"/>
                  <a:gd name="connsiteX8" fmla="*/ 327325 w 356033"/>
                  <a:gd name="connsiteY8" fmla="*/ 377592 h 494619"/>
                  <a:gd name="connsiteX9" fmla="*/ 104775 w 356033"/>
                  <a:gd name="connsiteY9" fmla="*/ 236053 h 494619"/>
                  <a:gd name="connsiteX10" fmla="*/ 325346 w 356033"/>
                  <a:gd name="connsiteY10" fmla="*/ 116968 h 494619"/>
                  <a:gd name="connsiteX0" fmla="*/ 325346 w 356033"/>
                  <a:gd name="connsiteY0" fmla="*/ 116968 h 492295"/>
                  <a:gd name="connsiteX1" fmla="*/ 355600 w 356033"/>
                  <a:gd name="connsiteY1" fmla="*/ 78890 h 492295"/>
                  <a:gd name="connsiteX2" fmla="*/ 330684 w 356033"/>
                  <a:gd name="connsiteY2" fmla="*/ 26642 h 492295"/>
                  <a:gd name="connsiteX3" fmla="*/ 157324 w 356033"/>
                  <a:gd name="connsiteY3" fmla="*/ 6279 h 492295"/>
                  <a:gd name="connsiteX4" fmla="*/ 0 w 356033"/>
                  <a:gd name="connsiteY4" fmla="*/ 248753 h 492295"/>
                  <a:gd name="connsiteX5" fmla="*/ 165100 w 356033"/>
                  <a:gd name="connsiteY5" fmla="*/ 490053 h 492295"/>
                  <a:gd name="connsiteX6" fmla="*/ 335263 w 356033"/>
                  <a:gd name="connsiteY6" fmla="*/ 460349 h 492295"/>
                  <a:gd name="connsiteX7" fmla="*/ 355765 w 356033"/>
                  <a:gd name="connsiteY7" fmla="*/ 397510 h 492295"/>
                  <a:gd name="connsiteX8" fmla="*/ 327325 w 356033"/>
                  <a:gd name="connsiteY8" fmla="*/ 377592 h 492295"/>
                  <a:gd name="connsiteX9" fmla="*/ 104775 w 356033"/>
                  <a:gd name="connsiteY9" fmla="*/ 236053 h 492295"/>
                  <a:gd name="connsiteX10" fmla="*/ 325346 w 356033"/>
                  <a:gd name="connsiteY10" fmla="*/ 116968 h 492295"/>
                  <a:gd name="connsiteX0" fmla="*/ 325346 w 356033"/>
                  <a:gd name="connsiteY0" fmla="*/ 116968 h 492453"/>
                  <a:gd name="connsiteX1" fmla="*/ 355600 w 356033"/>
                  <a:gd name="connsiteY1" fmla="*/ 78890 h 492453"/>
                  <a:gd name="connsiteX2" fmla="*/ 330684 w 356033"/>
                  <a:gd name="connsiteY2" fmla="*/ 26642 h 492453"/>
                  <a:gd name="connsiteX3" fmla="*/ 157324 w 356033"/>
                  <a:gd name="connsiteY3" fmla="*/ 6279 h 492453"/>
                  <a:gd name="connsiteX4" fmla="*/ 0 w 356033"/>
                  <a:gd name="connsiteY4" fmla="*/ 248753 h 492453"/>
                  <a:gd name="connsiteX5" fmla="*/ 165100 w 356033"/>
                  <a:gd name="connsiteY5" fmla="*/ 490053 h 492453"/>
                  <a:gd name="connsiteX6" fmla="*/ 335263 w 356033"/>
                  <a:gd name="connsiteY6" fmla="*/ 460349 h 492453"/>
                  <a:gd name="connsiteX7" fmla="*/ 355765 w 356033"/>
                  <a:gd name="connsiteY7" fmla="*/ 397510 h 492453"/>
                  <a:gd name="connsiteX8" fmla="*/ 327325 w 356033"/>
                  <a:gd name="connsiteY8" fmla="*/ 377592 h 492453"/>
                  <a:gd name="connsiteX9" fmla="*/ 104775 w 356033"/>
                  <a:gd name="connsiteY9" fmla="*/ 236053 h 492453"/>
                  <a:gd name="connsiteX10" fmla="*/ 325346 w 356033"/>
                  <a:gd name="connsiteY10" fmla="*/ 116968 h 492453"/>
                  <a:gd name="connsiteX0" fmla="*/ 325346 w 356033"/>
                  <a:gd name="connsiteY0" fmla="*/ 116968 h 492453"/>
                  <a:gd name="connsiteX1" fmla="*/ 355600 w 356033"/>
                  <a:gd name="connsiteY1" fmla="*/ 78890 h 492453"/>
                  <a:gd name="connsiteX2" fmla="*/ 330684 w 356033"/>
                  <a:gd name="connsiteY2" fmla="*/ 26642 h 492453"/>
                  <a:gd name="connsiteX3" fmla="*/ 157324 w 356033"/>
                  <a:gd name="connsiteY3" fmla="*/ 6279 h 492453"/>
                  <a:gd name="connsiteX4" fmla="*/ 0 w 356033"/>
                  <a:gd name="connsiteY4" fmla="*/ 248753 h 492453"/>
                  <a:gd name="connsiteX5" fmla="*/ 165100 w 356033"/>
                  <a:gd name="connsiteY5" fmla="*/ 490053 h 492453"/>
                  <a:gd name="connsiteX6" fmla="*/ 335263 w 356033"/>
                  <a:gd name="connsiteY6" fmla="*/ 460349 h 492453"/>
                  <a:gd name="connsiteX7" fmla="*/ 355765 w 356033"/>
                  <a:gd name="connsiteY7" fmla="*/ 397510 h 492453"/>
                  <a:gd name="connsiteX8" fmla="*/ 327325 w 356033"/>
                  <a:gd name="connsiteY8" fmla="*/ 377592 h 492453"/>
                  <a:gd name="connsiteX9" fmla="*/ 104775 w 356033"/>
                  <a:gd name="connsiteY9" fmla="*/ 236053 h 492453"/>
                  <a:gd name="connsiteX10" fmla="*/ 325346 w 356033"/>
                  <a:gd name="connsiteY10" fmla="*/ 116968 h 492453"/>
                  <a:gd name="connsiteX0" fmla="*/ 325346 w 356033"/>
                  <a:gd name="connsiteY0" fmla="*/ 116968 h 490324"/>
                  <a:gd name="connsiteX1" fmla="*/ 355600 w 356033"/>
                  <a:gd name="connsiteY1" fmla="*/ 78890 h 490324"/>
                  <a:gd name="connsiteX2" fmla="*/ 330684 w 356033"/>
                  <a:gd name="connsiteY2" fmla="*/ 26642 h 490324"/>
                  <a:gd name="connsiteX3" fmla="*/ 157324 w 356033"/>
                  <a:gd name="connsiteY3" fmla="*/ 6279 h 490324"/>
                  <a:gd name="connsiteX4" fmla="*/ 0 w 356033"/>
                  <a:gd name="connsiteY4" fmla="*/ 248753 h 490324"/>
                  <a:gd name="connsiteX5" fmla="*/ 165100 w 356033"/>
                  <a:gd name="connsiteY5" fmla="*/ 487660 h 490324"/>
                  <a:gd name="connsiteX6" fmla="*/ 335263 w 356033"/>
                  <a:gd name="connsiteY6" fmla="*/ 460349 h 490324"/>
                  <a:gd name="connsiteX7" fmla="*/ 355765 w 356033"/>
                  <a:gd name="connsiteY7" fmla="*/ 397510 h 490324"/>
                  <a:gd name="connsiteX8" fmla="*/ 327325 w 356033"/>
                  <a:gd name="connsiteY8" fmla="*/ 377592 h 490324"/>
                  <a:gd name="connsiteX9" fmla="*/ 104775 w 356033"/>
                  <a:gd name="connsiteY9" fmla="*/ 236053 h 490324"/>
                  <a:gd name="connsiteX10" fmla="*/ 325346 w 356033"/>
                  <a:gd name="connsiteY10" fmla="*/ 116968 h 490324"/>
                  <a:gd name="connsiteX0" fmla="*/ 325346 w 356033"/>
                  <a:gd name="connsiteY0" fmla="*/ 116968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327325 w 356033"/>
                  <a:gd name="connsiteY8" fmla="*/ 377592 h 492286"/>
                  <a:gd name="connsiteX9" fmla="*/ 104775 w 356033"/>
                  <a:gd name="connsiteY9" fmla="*/ 236053 h 492286"/>
                  <a:gd name="connsiteX10" fmla="*/ 325346 w 356033"/>
                  <a:gd name="connsiteY10" fmla="*/ 116968 h 492286"/>
                  <a:gd name="connsiteX0" fmla="*/ 325346 w 356033"/>
                  <a:gd name="connsiteY0" fmla="*/ 116968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327325 w 356033"/>
                  <a:gd name="connsiteY8" fmla="*/ 377592 h 492286"/>
                  <a:gd name="connsiteX9" fmla="*/ 104775 w 356033"/>
                  <a:gd name="connsiteY9" fmla="*/ 236053 h 492286"/>
                  <a:gd name="connsiteX10" fmla="*/ 325346 w 356033"/>
                  <a:gd name="connsiteY10" fmla="*/ 116968 h 492286"/>
                  <a:gd name="connsiteX0" fmla="*/ 325346 w 356033"/>
                  <a:gd name="connsiteY0" fmla="*/ 116968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327325 w 356033"/>
                  <a:gd name="connsiteY8" fmla="*/ 377592 h 492286"/>
                  <a:gd name="connsiteX9" fmla="*/ 104775 w 356033"/>
                  <a:gd name="connsiteY9" fmla="*/ 236053 h 492286"/>
                  <a:gd name="connsiteX10" fmla="*/ 325346 w 356033"/>
                  <a:gd name="connsiteY10" fmla="*/ 116968 h 492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6033" h="492286">
                    <a:moveTo>
                      <a:pt x="325346" y="116968"/>
                    </a:moveTo>
                    <a:cubicBezTo>
                      <a:pt x="359374" y="139224"/>
                      <a:pt x="354611" y="94443"/>
                      <a:pt x="355600" y="78890"/>
                    </a:cubicBezTo>
                    <a:cubicBezTo>
                      <a:pt x="355991" y="57356"/>
                      <a:pt x="352864" y="39940"/>
                      <a:pt x="330684" y="26642"/>
                    </a:cubicBezTo>
                    <a:cubicBezTo>
                      <a:pt x="266517" y="-6720"/>
                      <a:pt x="189928" y="-2602"/>
                      <a:pt x="157324" y="6279"/>
                    </a:cubicBezTo>
                    <a:cubicBezTo>
                      <a:pt x="90442" y="24134"/>
                      <a:pt x="1058" y="87357"/>
                      <a:pt x="0" y="248753"/>
                    </a:cubicBezTo>
                    <a:cubicBezTo>
                      <a:pt x="8375" y="325781"/>
                      <a:pt x="5360" y="449169"/>
                      <a:pt x="165100" y="487660"/>
                    </a:cubicBezTo>
                    <a:cubicBezTo>
                      <a:pt x="228579" y="500751"/>
                      <a:pt x="289686" y="484301"/>
                      <a:pt x="335263" y="460349"/>
                    </a:cubicBezTo>
                    <a:cubicBezTo>
                      <a:pt x="358845" y="446780"/>
                      <a:pt x="356109" y="416463"/>
                      <a:pt x="355765" y="397510"/>
                    </a:cubicBezTo>
                    <a:cubicBezTo>
                      <a:pt x="355058" y="387082"/>
                      <a:pt x="360332" y="355122"/>
                      <a:pt x="327325" y="377592"/>
                    </a:cubicBezTo>
                    <a:cubicBezTo>
                      <a:pt x="189258" y="450734"/>
                      <a:pt x="111125" y="398507"/>
                      <a:pt x="104775" y="236053"/>
                    </a:cubicBezTo>
                    <a:cubicBezTo>
                      <a:pt x="113863" y="72011"/>
                      <a:pt x="224804" y="47118"/>
                      <a:pt x="325346" y="116968"/>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nvGrpSpPr>
              <p:cNvPr id="235" name="Group 234">
                <a:extLst>
                  <a:ext uri="{FF2B5EF4-FFF2-40B4-BE49-F238E27FC236}">
                    <a16:creationId xmlns:a16="http://schemas.microsoft.com/office/drawing/2014/main" id="{FA342C0A-BE7F-4153-A88F-C7D9CF58EE3C}"/>
                  </a:ext>
                </a:extLst>
              </p:cNvPr>
              <p:cNvGrpSpPr>
                <a:grpSpLocks noChangeAspect="1"/>
              </p:cNvGrpSpPr>
              <p:nvPr/>
            </p:nvGrpSpPr>
            <p:grpSpPr>
              <a:xfrm>
                <a:off x="3878734" y="2119270"/>
                <a:ext cx="200407" cy="187706"/>
                <a:chOff x="4696294" y="1089440"/>
                <a:chExt cx="4351025" cy="4075294"/>
              </a:xfrm>
              <a:solidFill>
                <a:srgbClr val="2774AA"/>
              </a:solidFill>
            </p:grpSpPr>
            <p:grpSp>
              <p:nvGrpSpPr>
                <p:cNvPr id="426" name="Group 425">
                  <a:extLst>
                    <a:ext uri="{FF2B5EF4-FFF2-40B4-BE49-F238E27FC236}">
                      <a16:creationId xmlns:a16="http://schemas.microsoft.com/office/drawing/2014/main" id="{76107029-E73D-4812-8FF9-014C99CA7414}"/>
                    </a:ext>
                  </a:extLst>
                </p:cNvPr>
                <p:cNvGrpSpPr/>
                <p:nvPr/>
              </p:nvGrpSpPr>
              <p:grpSpPr>
                <a:xfrm>
                  <a:off x="4696294" y="1089440"/>
                  <a:ext cx="2751557" cy="2989032"/>
                  <a:chOff x="4696294" y="1089440"/>
                  <a:chExt cx="2751557" cy="2989032"/>
                </a:xfrm>
                <a:grpFill/>
              </p:grpSpPr>
              <p:sp>
                <p:nvSpPr>
                  <p:cNvPr id="428" name="Freeform: Shape 427">
                    <a:extLst>
                      <a:ext uri="{FF2B5EF4-FFF2-40B4-BE49-F238E27FC236}">
                        <a16:creationId xmlns:a16="http://schemas.microsoft.com/office/drawing/2014/main" id="{01DDE42C-CB20-4365-AABF-8D54E44E9D93}"/>
                      </a:ext>
                    </a:extLst>
                  </p:cNvPr>
                  <p:cNvSpPr>
                    <a:spLocks noChangeAspect="1"/>
                  </p:cNvSpPr>
                  <p:nvPr/>
                </p:nvSpPr>
                <p:spPr>
                  <a:xfrm>
                    <a:off x="4696294" y="1089440"/>
                    <a:ext cx="2158221" cy="2989032"/>
                  </a:xfrm>
                  <a:custGeom>
                    <a:avLst/>
                    <a:gdLst>
                      <a:gd name="connsiteX0" fmla="*/ 344487 w 355600"/>
                      <a:gd name="connsiteY0" fmla="*/ 119063 h 487363"/>
                      <a:gd name="connsiteX1" fmla="*/ 354012 w 355600"/>
                      <a:gd name="connsiteY1" fmla="*/ 36513 h 487363"/>
                      <a:gd name="connsiteX2" fmla="*/ 165100 w 355600"/>
                      <a:gd name="connsiteY2" fmla="*/ 0 h 487363"/>
                      <a:gd name="connsiteX3" fmla="*/ 0 w 355600"/>
                      <a:gd name="connsiteY3" fmla="*/ 246063 h 487363"/>
                      <a:gd name="connsiteX4" fmla="*/ 165100 w 355600"/>
                      <a:gd name="connsiteY4" fmla="*/ 487363 h 487363"/>
                      <a:gd name="connsiteX5" fmla="*/ 355600 w 355600"/>
                      <a:gd name="connsiteY5" fmla="*/ 444500 h 487363"/>
                      <a:gd name="connsiteX6" fmla="*/ 347662 w 355600"/>
                      <a:gd name="connsiteY6" fmla="*/ 363538 h 487363"/>
                      <a:gd name="connsiteX7" fmla="*/ 104775 w 355600"/>
                      <a:gd name="connsiteY7" fmla="*/ 233363 h 487363"/>
                      <a:gd name="connsiteX8" fmla="*/ 344487 w 355600"/>
                      <a:gd name="connsiteY8" fmla="*/ 119063 h 487363"/>
                      <a:gd name="connsiteX0" fmla="*/ 344487 w 355600"/>
                      <a:gd name="connsiteY0" fmla="*/ 119063 h 487363"/>
                      <a:gd name="connsiteX1" fmla="*/ 354012 w 355600"/>
                      <a:gd name="connsiteY1" fmla="*/ 36513 h 487363"/>
                      <a:gd name="connsiteX2" fmla="*/ 165100 w 355600"/>
                      <a:gd name="connsiteY2" fmla="*/ 0 h 487363"/>
                      <a:gd name="connsiteX3" fmla="*/ 0 w 355600"/>
                      <a:gd name="connsiteY3" fmla="*/ 246063 h 487363"/>
                      <a:gd name="connsiteX4" fmla="*/ 165100 w 355600"/>
                      <a:gd name="connsiteY4" fmla="*/ 487363 h 487363"/>
                      <a:gd name="connsiteX5" fmla="*/ 355600 w 355600"/>
                      <a:gd name="connsiteY5" fmla="*/ 444500 h 487363"/>
                      <a:gd name="connsiteX6" fmla="*/ 347662 w 355600"/>
                      <a:gd name="connsiteY6" fmla="*/ 363538 h 487363"/>
                      <a:gd name="connsiteX7" fmla="*/ 104775 w 355600"/>
                      <a:gd name="connsiteY7" fmla="*/ 233363 h 487363"/>
                      <a:gd name="connsiteX8" fmla="*/ 344487 w 355600"/>
                      <a:gd name="connsiteY8" fmla="*/ 119063 h 487363"/>
                      <a:gd name="connsiteX0" fmla="*/ 344487 w 355600"/>
                      <a:gd name="connsiteY0" fmla="*/ 119063 h 490238"/>
                      <a:gd name="connsiteX1" fmla="*/ 354012 w 355600"/>
                      <a:gd name="connsiteY1" fmla="*/ 36513 h 490238"/>
                      <a:gd name="connsiteX2" fmla="*/ 165100 w 355600"/>
                      <a:gd name="connsiteY2" fmla="*/ 0 h 490238"/>
                      <a:gd name="connsiteX3" fmla="*/ 0 w 355600"/>
                      <a:gd name="connsiteY3" fmla="*/ 246063 h 490238"/>
                      <a:gd name="connsiteX4" fmla="*/ 165100 w 355600"/>
                      <a:gd name="connsiteY4" fmla="*/ 487363 h 490238"/>
                      <a:gd name="connsiteX5" fmla="*/ 355600 w 355600"/>
                      <a:gd name="connsiteY5" fmla="*/ 444500 h 490238"/>
                      <a:gd name="connsiteX6" fmla="*/ 347662 w 355600"/>
                      <a:gd name="connsiteY6" fmla="*/ 363538 h 490238"/>
                      <a:gd name="connsiteX7" fmla="*/ 104775 w 355600"/>
                      <a:gd name="connsiteY7" fmla="*/ 233363 h 490238"/>
                      <a:gd name="connsiteX8" fmla="*/ 344487 w 355600"/>
                      <a:gd name="connsiteY8" fmla="*/ 119063 h 490238"/>
                      <a:gd name="connsiteX0" fmla="*/ 345973 w 357086"/>
                      <a:gd name="connsiteY0" fmla="*/ 119063 h 490238"/>
                      <a:gd name="connsiteX1" fmla="*/ 355498 w 357086"/>
                      <a:gd name="connsiteY1" fmla="*/ 36513 h 490238"/>
                      <a:gd name="connsiteX2" fmla="*/ 166586 w 357086"/>
                      <a:gd name="connsiteY2" fmla="*/ 0 h 490238"/>
                      <a:gd name="connsiteX3" fmla="*/ 1486 w 357086"/>
                      <a:gd name="connsiteY3" fmla="*/ 246063 h 490238"/>
                      <a:gd name="connsiteX4" fmla="*/ 166586 w 357086"/>
                      <a:gd name="connsiteY4" fmla="*/ 487363 h 490238"/>
                      <a:gd name="connsiteX5" fmla="*/ 357086 w 357086"/>
                      <a:gd name="connsiteY5" fmla="*/ 444500 h 490238"/>
                      <a:gd name="connsiteX6" fmla="*/ 349148 w 357086"/>
                      <a:gd name="connsiteY6" fmla="*/ 363538 h 490238"/>
                      <a:gd name="connsiteX7" fmla="*/ 106261 w 357086"/>
                      <a:gd name="connsiteY7" fmla="*/ 233363 h 490238"/>
                      <a:gd name="connsiteX8" fmla="*/ 345973 w 357086"/>
                      <a:gd name="connsiteY8" fmla="*/ 119063 h 490238"/>
                      <a:gd name="connsiteX0" fmla="*/ 345973 w 357086"/>
                      <a:gd name="connsiteY0" fmla="*/ 119063 h 490238"/>
                      <a:gd name="connsiteX1" fmla="*/ 355498 w 357086"/>
                      <a:gd name="connsiteY1" fmla="*/ 36513 h 490238"/>
                      <a:gd name="connsiteX2" fmla="*/ 166586 w 357086"/>
                      <a:gd name="connsiteY2" fmla="*/ 0 h 490238"/>
                      <a:gd name="connsiteX3" fmla="*/ 1486 w 357086"/>
                      <a:gd name="connsiteY3" fmla="*/ 246063 h 490238"/>
                      <a:gd name="connsiteX4" fmla="*/ 166586 w 357086"/>
                      <a:gd name="connsiteY4" fmla="*/ 487363 h 490238"/>
                      <a:gd name="connsiteX5" fmla="*/ 357086 w 357086"/>
                      <a:gd name="connsiteY5" fmla="*/ 444500 h 490238"/>
                      <a:gd name="connsiteX6" fmla="*/ 349148 w 357086"/>
                      <a:gd name="connsiteY6" fmla="*/ 363538 h 490238"/>
                      <a:gd name="connsiteX7" fmla="*/ 106261 w 357086"/>
                      <a:gd name="connsiteY7" fmla="*/ 233363 h 490238"/>
                      <a:gd name="connsiteX8" fmla="*/ 345973 w 357086"/>
                      <a:gd name="connsiteY8" fmla="*/ 119063 h 490238"/>
                      <a:gd name="connsiteX0" fmla="*/ 345973 w 357086"/>
                      <a:gd name="connsiteY0" fmla="*/ 119063 h 490238"/>
                      <a:gd name="connsiteX1" fmla="*/ 355498 w 357086"/>
                      <a:gd name="connsiteY1" fmla="*/ 36513 h 490238"/>
                      <a:gd name="connsiteX2" fmla="*/ 166586 w 357086"/>
                      <a:gd name="connsiteY2" fmla="*/ 0 h 490238"/>
                      <a:gd name="connsiteX3" fmla="*/ 1486 w 357086"/>
                      <a:gd name="connsiteY3" fmla="*/ 246063 h 490238"/>
                      <a:gd name="connsiteX4" fmla="*/ 166586 w 357086"/>
                      <a:gd name="connsiteY4" fmla="*/ 487363 h 490238"/>
                      <a:gd name="connsiteX5" fmla="*/ 357086 w 357086"/>
                      <a:gd name="connsiteY5" fmla="*/ 444500 h 490238"/>
                      <a:gd name="connsiteX6" fmla="*/ 349148 w 357086"/>
                      <a:gd name="connsiteY6" fmla="*/ 363538 h 490238"/>
                      <a:gd name="connsiteX7" fmla="*/ 106261 w 357086"/>
                      <a:gd name="connsiteY7" fmla="*/ 233363 h 490238"/>
                      <a:gd name="connsiteX8" fmla="*/ 345973 w 357086"/>
                      <a:gd name="connsiteY8" fmla="*/ 119063 h 490238"/>
                      <a:gd name="connsiteX0" fmla="*/ 345973 w 357086"/>
                      <a:gd name="connsiteY0" fmla="*/ 119063 h 490238"/>
                      <a:gd name="connsiteX1" fmla="*/ 355498 w 357086"/>
                      <a:gd name="connsiteY1" fmla="*/ 36513 h 490238"/>
                      <a:gd name="connsiteX2" fmla="*/ 166586 w 357086"/>
                      <a:gd name="connsiteY2" fmla="*/ 0 h 490238"/>
                      <a:gd name="connsiteX3" fmla="*/ 1486 w 357086"/>
                      <a:gd name="connsiteY3" fmla="*/ 246063 h 490238"/>
                      <a:gd name="connsiteX4" fmla="*/ 166586 w 357086"/>
                      <a:gd name="connsiteY4" fmla="*/ 487363 h 490238"/>
                      <a:gd name="connsiteX5" fmla="*/ 357086 w 357086"/>
                      <a:gd name="connsiteY5" fmla="*/ 444500 h 490238"/>
                      <a:gd name="connsiteX6" fmla="*/ 349148 w 357086"/>
                      <a:gd name="connsiteY6" fmla="*/ 363538 h 490238"/>
                      <a:gd name="connsiteX7" fmla="*/ 106261 w 357086"/>
                      <a:gd name="connsiteY7" fmla="*/ 233363 h 490238"/>
                      <a:gd name="connsiteX8" fmla="*/ 345973 w 357086"/>
                      <a:gd name="connsiteY8" fmla="*/ 119063 h 490238"/>
                      <a:gd name="connsiteX0" fmla="*/ 345973 w 357086"/>
                      <a:gd name="connsiteY0" fmla="*/ 125747 h 496922"/>
                      <a:gd name="connsiteX1" fmla="*/ 355498 w 357086"/>
                      <a:gd name="connsiteY1" fmla="*/ 43197 h 496922"/>
                      <a:gd name="connsiteX2" fmla="*/ 166586 w 357086"/>
                      <a:gd name="connsiteY2" fmla="*/ 6684 h 496922"/>
                      <a:gd name="connsiteX3" fmla="*/ 1486 w 357086"/>
                      <a:gd name="connsiteY3" fmla="*/ 252747 h 496922"/>
                      <a:gd name="connsiteX4" fmla="*/ 166586 w 357086"/>
                      <a:gd name="connsiteY4" fmla="*/ 494047 h 496922"/>
                      <a:gd name="connsiteX5" fmla="*/ 357086 w 357086"/>
                      <a:gd name="connsiteY5" fmla="*/ 451184 h 496922"/>
                      <a:gd name="connsiteX6" fmla="*/ 349148 w 357086"/>
                      <a:gd name="connsiteY6" fmla="*/ 370222 h 496922"/>
                      <a:gd name="connsiteX7" fmla="*/ 106261 w 357086"/>
                      <a:gd name="connsiteY7" fmla="*/ 240047 h 496922"/>
                      <a:gd name="connsiteX8" fmla="*/ 345973 w 357086"/>
                      <a:gd name="connsiteY8" fmla="*/ 125747 h 496922"/>
                      <a:gd name="connsiteX0" fmla="*/ 345973 w 357086"/>
                      <a:gd name="connsiteY0" fmla="*/ 125747 h 496922"/>
                      <a:gd name="connsiteX1" fmla="*/ 355498 w 357086"/>
                      <a:gd name="connsiteY1" fmla="*/ 43197 h 496922"/>
                      <a:gd name="connsiteX2" fmla="*/ 166586 w 357086"/>
                      <a:gd name="connsiteY2" fmla="*/ 6684 h 496922"/>
                      <a:gd name="connsiteX3" fmla="*/ 1486 w 357086"/>
                      <a:gd name="connsiteY3" fmla="*/ 252747 h 496922"/>
                      <a:gd name="connsiteX4" fmla="*/ 166586 w 357086"/>
                      <a:gd name="connsiteY4" fmla="*/ 494047 h 496922"/>
                      <a:gd name="connsiteX5" fmla="*/ 357086 w 357086"/>
                      <a:gd name="connsiteY5" fmla="*/ 451184 h 496922"/>
                      <a:gd name="connsiteX6" fmla="*/ 349148 w 357086"/>
                      <a:gd name="connsiteY6" fmla="*/ 370222 h 496922"/>
                      <a:gd name="connsiteX7" fmla="*/ 106261 w 357086"/>
                      <a:gd name="connsiteY7" fmla="*/ 240047 h 496922"/>
                      <a:gd name="connsiteX8" fmla="*/ 345973 w 357086"/>
                      <a:gd name="connsiteY8" fmla="*/ 125747 h 496922"/>
                      <a:gd name="connsiteX0" fmla="*/ 345973 w 357086"/>
                      <a:gd name="connsiteY0" fmla="*/ 125747 h 496922"/>
                      <a:gd name="connsiteX1" fmla="*/ 355498 w 357086"/>
                      <a:gd name="connsiteY1" fmla="*/ 43197 h 496922"/>
                      <a:gd name="connsiteX2" fmla="*/ 166586 w 357086"/>
                      <a:gd name="connsiteY2" fmla="*/ 6684 h 496922"/>
                      <a:gd name="connsiteX3" fmla="*/ 1486 w 357086"/>
                      <a:gd name="connsiteY3" fmla="*/ 252747 h 496922"/>
                      <a:gd name="connsiteX4" fmla="*/ 166586 w 357086"/>
                      <a:gd name="connsiteY4" fmla="*/ 494047 h 496922"/>
                      <a:gd name="connsiteX5" fmla="*/ 357086 w 357086"/>
                      <a:gd name="connsiteY5" fmla="*/ 451184 h 496922"/>
                      <a:gd name="connsiteX6" fmla="*/ 349148 w 357086"/>
                      <a:gd name="connsiteY6" fmla="*/ 370222 h 496922"/>
                      <a:gd name="connsiteX7" fmla="*/ 106261 w 357086"/>
                      <a:gd name="connsiteY7" fmla="*/ 240047 h 496922"/>
                      <a:gd name="connsiteX8" fmla="*/ 345973 w 357086"/>
                      <a:gd name="connsiteY8" fmla="*/ 125747 h 496922"/>
                      <a:gd name="connsiteX0" fmla="*/ 345973 w 357086"/>
                      <a:gd name="connsiteY0" fmla="*/ 125747 h 496922"/>
                      <a:gd name="connsiteX1" fmla="*/ 355498 w 357086"/>
                      <a:gd name="connsiteY1" fmla="*/ 43197 h 496922"/>
                      <a:gd name="connsiteX2" fmla="*/ 166586 w 357086"/>
                      <a:gd name="connsiteY2" fmla="*/ 6684 h 496922"/>
                      <a:gd name="connsiteX3" fmla="*/ 1486 w 357086"/>
                      <a:gd name="connsiteY3" fmla="*/ 252747 h 496922"/>
                      <a:gd name="connsiteX4" fmla="*/ 166586 w 357086"/>
                      <a:gd name="connsiteY4" fmla="*/ 494047 h 496922"/>
                      <a:gd name="connsiteX5" fmla="*/ 357086 w 357086"/>
                      <a:gd name="connsiteY5" fmla="*/ 451184 h 496922"/>
                      <a:gd name="connsiteX6" fmla="*/ 349148 w 357086"/>
                      <a:gd name="connsiteY6" fmla="*/ 370222 h 496922"/>
                      <a:gd name="connsiteX7" fmla="*/ 106261 w 357086"/>
                      <a:gd name="connsiteY7" fmla="*/ 240047 h 496922"/>
                      <a:gd name="connsiteX8" fmla="*/ 345973 w 357086"/>
                      <a:gd name="connsiteY8" fmla="*/ 125747 h 496922"/>
                      <a:gd name="connsiteX0" fmla="*/ 345973 w 357086"/>
                      <a:gd name="connsiteY0" fmla="*/ 125747 h 496922"/>
                      <a:gd name="connsiteX1" fmla="*/ 355498 w 357086"/>
                      <a:gd name="connsiteY1" fmla="*/ 43197 h 496922"/>
                      <a:gd name="connsiteX2" fmla="*/ 166586 w 357086"/>
                      <a:gd name="connsiteY2" fmla="*/ 6684 h 496922"/>
                      <a:gd name="connsiteX3" fmla="*/ 1486 w 357086"/>
                      <a:gd name="connsiteY3" fmla="*/ 252747 h 496922"/>
                      <a:gd name="connsiteX4" fmla="*/ 166586 w 357086"/>
                      <a:gd name="connsiteY4" fmla="*/ 494047 h 496922"/>
                      <a:gd name="connsiteX5" fmla="*/ 357086 w 357086"/>
                      <a:gd name="connsiteY5" fmla="*/ 451184 h 496922"/>
                      <a:gd name="connsiteX6" fmla="*/ 349148 w 357086"/>
                      <a:gd name="connsiteY6" fmla="*/ 370222 h 496922"/>
                      <a:gd name="connsiteX7" fmla="*/ 106261 w 357086"/>
                      <a:gd name="connsiteY7" fmla="*/ 240047 h 496922"/>
                      <a:gd name="connsiteX8" fmla="*/ 345973 w 357086"/>
                      <a:gd name="connsiteY8" fmla="*/ 125747 h 496922"/>
                      <a:gd name="connsiteX0" fmla="*/ 345973 w 357086"/>
                      <a:gd name="connsiteY0" fmla="*/ 125747 h 496922"/>
                      <a:gd name="connsiteX1" fmla="*/ 355498 w 357086"/>
                      <a:gd name="connsiteY1" fmla="*/ 43197 h 496922"/>
                      <a:gd name="connsiteX2" fmla="*/ 166586 w 357086"/>
                      <a:gd name="connsiteY2" fmla="*/ 6684 h 496922"/>
                      <a:gd name="connsiteX3" fmla="*/ 1486 w 357086"/>
                      <a:gd name="connsiteY3" fmla="*/ 252747 h 496922"/>
                      <a:gd name="connsiteX4" fmla="*/ 166586 w 357086"/>
                      <a:gd name="connsiteY4" fmla="*/ 494047 h 496922"/>
                      <a:gd name="connsiteX5" fmla="*/ 357086 w 357086"/>
                      <a:gd name="connsiteY5" fmla="*/ 451184 h 496922"/>
                      <a:gd name="connsiteX6" fmla="*/ 349148 w 357086"/>
                      <a:gd name="connsiteY6" fmla="*/ 370222 h 496922"/>
                      <a:gd name="connsiteX7" fmla="*/ 106261 w 357086"/>
                      <a:gd name="connsiteY7" fmla="*/ 240047 h 496922"/>
                      <a:gd name="connsiteX8" fmla="*/ 345973 w 357086"/>
                      <a:gd name="connsiteY8" fmla="*/ 125747 h 496922"/>
                      <a:gd name="connsiteX0" fmla="*/ 345973 w 357086"/>
                      <a:gd name="connsiteY0" fmla="*/ 125747 h 498608"/>
                      <a:gd name="connsiteX1" fmla="*/ 355498 w 357086"/>
                      <a:gd name="connsiteY1" fmla="*/ 43197 h 498608"/>
                      <a:gd name="connsiteX2" fmla="*/ 166586 w 357086"/>
                      <a:gd name="connsiteY2" fmla="*/ 6684 h 498608"/>
                      <a:gd name="connsiteX3" fmla="*/ 1486 w 357086"/>
                      <a:gd name="connsiteY3" fmla="*/ 252747 h 498608"/>
                      <a:gd name="connsiteX4" fmla="*/ 166586 w 357086"/>
                      <a:gd name="connsiteY4" fmla="*/ 494047 h 498608"/>
                      <a:gd name="connsiteX5" fmla="*/ 357086 w 357086"/>
                      <a:gd name="connsiteY5" fmla="*/ 451184 h 498608"/>
                      <a:gd name="connsiteX6" fmla="*/ 349148 w 357086"/>
                      <a:gd name="connsiteY6" fmla="*/ 370222 h 498608"/>
                      <a:gd name="connsiteX7" fmla="*/ 106261 w 357086"/>
                      <a:gd name="connsiteY7" fmla="*/ 240047 h 498608"/>
                      <a:gd name="connsiteX8" fmla="*/ 345973 w 357086"/>
                      <a:gd name="connsiteY8" fmla="*/ 125747 h 498608"/>
                      <a:gd name="connsiteX0" fmla="*/ 344487 w 355600"/>
                      <a:gd name="connsiteY0" fmla="*/ 125747 h 498608"/>
                      <a:gd name="connsiteX1" fmla="*/ 354012 w 355600"/>
                      <a:gd name="connsiteY1" fmla="*/ 43197 h 498608"/>
                      <a:gd name="connsiteX2" fmla="*/ 165100 w 355600"/>
                      <a:gd name="connsiteY2" fmla="*/ 6684 h 498608"/>
                      <a:gd name="connsiteX3" fmla="*/ 0 w 355600"/>
                      <a:gd name="connsiteY3" fmla="*/ 252747 h 498608"/>
                      <a:gd name="connsiteX4" fmla="*/ 165100 w 355600"/>
                      <a:gd name="connsiteY4" fmla="*/ 494047 h 498608"/>
                      <a:gd name="connsiteX5" fmla="*/ 355600 w 355600"/>
                      <a:gd name="connsiteY5" fmla="*/ 451184 h 498608"/>
                      <a:gd name="connsiteX6" fmla="*/ 347662 w 355600"/>
                      <a:gd name="connsiteY6" fmla="*/ 370222 h 498608"/>
                      <a:gd name="connsiteX7" fmla="*/ 104775 w 355600"/>
                      <a:gd name="connsiteY7" fmla="*/ 240047 h 498608"/>
                      <a:gd name="connsiteX8" fmla="*/ 344487 w 355600"/>
                      <a:gd name="connsiteY8" fmla="*/ 125747 h 498608"/>
                      <a:gd name="connsiteX0" fmla="*/ 344487 w 355600"/>
                      <a:gd name="connsiteY0" fmla="*/ 125747 h 498608"/>
                      <a:gd name="connsiteX1" fmla="*/ 354012 w 355600"/>
                      <a:gd name="connsiteY1" fmla="*/ 43197 h 498608"/>
                      <a:gd name="connsiteX2" fmla="*/ 165100 w 355600"/>
                      <a:gd name="connsiteY2" fmla="*/ 6684 h 498608"/>
                      <a:gd name="connsiteX3" fmla="*/ 0 w 355600"/>
                      <a:gd name="connsiteY3" fmla="*/ 252747 h 498608"/>
                      <a:gd name="connsiteX4" fmla="*/ 165100 w 355600"/>
                      <a:gd name="connsiteY4" fmla="*/ 494047 h 498608"/>
                      <a:gd name="connsiteX5" fmla="*/ 355600 w 355600"/>
                      <a:gd name="connsiteY5" fmla="*/ 451184 h 498608"/>
                      <a:gd name="connsiteX6" fmla="*/ 347662 w 355600"/>
                      <a:gd name="connsiteY6" fmla="*/ 370222 h 498608"/>
                      <a:gd name="connsiteX7" fmla="*/ 104775 w 355600"/>
                      <a:gd name="connsiteY7" fmla="*/ 240047 h 498608"/>
                      <a:gd name="connsiteX8" fmla="*/ 344487 w 355600"/>
                      <a:gd name="connsiteY8" fmla="*/ 125747 h 498608"/>
                      <a:gd name="connsiteX0" fmla="*/ 344487 w 355600"/>
                      <a:gd name="connsiteY0" fmla="*/ 125747 h 498608"/>
                      <a:gd name="connsiteX1" fmla="*/ 354012 w 355600"/>
                      <a:gd name="connsiteY1" fmla="*/ 43197 h 498608"/>
                      <a:gd name="connsiteX2" fmla="*/ 165100 w 355600"/>
                      <a:gd name="connsiteY2" fmla="*/ 6684 h 498608"/>
                      <a:gd name="connsiteX3" fmla="*/ 0 w 355600"/>
                      <a:gd name="connsiteY3" fmla="*/ 252747 h 498608"/>
                      <a:gd name="connsiteX4" fmla="*/ 165100 w 355600"/>
                      <a:gd name="connsiteY4" fmla="*/ 494047 h 498608"/>
                      <a:gd name="connsiteX5" fmla="*/ 355600 w 355600"/>
                      <a:gd name="connsiteY5" fmla="*/ 451184 h 498608"/>
                      <a:gd name="connsiteX6" fmla="*/ 347662 w 355600"/>
                      <a:gd name="connsiteY6" fmla="*/ 370222 h 498608"/>
                      <a:gd name="connsiteX7" fmla="*/ 104775 w 355600"/>
                      <a:gd name="connsiteY7" fmla="*/ 240047 h 498608"/>
                      <a:gd name="connsiteX8" fmla="*/ 344487 w 355600"/>
                      <a:gd name="connsiteY8" fmla="*/ 125747 h 498608"/>
                      <a:gd name="connsiteX0" fmla="*/ 344487 w 355600"/>
                      <a:gd name="connsiteY0" fmla="*/ 125747 h 498608"/>
                      <a:gd name="connsiteX1" fmla="*/ 354012 w 355600"/>
                      <a:gd name="connsiteY1" fmla="*/ 43197 h 498608"/>
                      <a:gd name="connsiteX2" fmla="*/ 165100 w 355600"/>
                      <a:gd name="connsiteY2" fmla="*/ 6684 h 498608"/>
                      <a:gd name="connsiteX3" fmla="*/ 0 w 355600"/>
                      <a:gd name="connsiteY3" fmla="*/ 252747 h 498608"/>
                      <a:gd name="connsiteX4" fmla="*/ 165100 w 355600"/>
                      <a:gd name="connsiteY4" fmla="*/ 494047 h 498608"/>
                      <a:gd name="connsiteX5" fmla="*/ 355600 w 355600"/>
                      <a:gd name="connsiteY5" fmla="*/ 451184 h 498608"/>
                      <a:gd name="connsiteX6" fmla="*/ 347662 w 355600"/>
                      <a:gd name="connsiteY6" fmla="*/ 370222 h 498608"/>
                      <a:gd name="connsiteX7" fmla="*/ 104775 w 355600"/>
                      <a:gd name="connsiteY7" fmla="*/ 240047 h 498608"/>
                      <a:gd name="connsiteX8" fmla="*/ 344487 w 355600"/>
                      <a:gd name="connsiteY8" fmla="*/ 125747 h 498608"/>
                      <a:gd name="connsiteX0" fmla="*/ 344487 w 355600"/>
                      <a:gd name="connsiteY0" fmla="*/ 125747 h 498608"/>
                      <a:gd name="connsiteX1" fmla="*/ 354012 w 355600"/>
                      <a:gd name="connsiteY1" fmla="*/ 43197 h 498608"/>
                      <a:gd name="connsiteX2" fmla="*/ 165100 w 355600"/>
                      <a:gd name="connsiteY2" fmla="*/ 6684 h 498608"/>
                      <a:gd name="connsiteX3" fmla="*/ 0 w 355600"/>
                      <a:gd name="connsiteY3" fmla="*/ 252747 h 498608"/>
                      <a:gd name="connsiteX4" fmla="*/ 165100 w 355600"/>
                      <a:gd name="connsiteY4" fmla="*/ 494047 h 498608"/>
                      <a:gd name="connsiteX5" fmla="*/ 355600 w 355600"/>
                      <a:gd name="connsiteY5" fmla="*/ 451184 h 498608"/>
                      <a:gd name="connsiteX6" fmla="*/ 347662 w 355600"/>
                      <a:gd name="connsiteY6" fmla="*/ 370222 h 498608"/>
                      <a:gd name="connsiteX7" fmla="*/ 104775 w 355600"/>
                      <a:gd name="connsiteY7" fmla="*/ 240047 h 498608"/>
                      <a:gd name="connsiteX8" fmla="*/ 344487 w 355600"/>
                      <a:gd name="connsiteY8" fmla="*/ 125747 h 498608"/>
                      <a:gd name="connsiteX0" fmla="*/ 344487 w 355600"/>
                      <a:gd name="connsiteY0" fmla="*/ 125747 h 498608"/>
                      <a:gd name="connsiteX1" fmla="*/ 354012 w 355600"/>
                      <a:gd name="connsiteY1" fmla="*/ 43197 h 498608"/>
                      <a:gd name="connsiteX2" fmla="*/ 165100 w 355600"/>
                      <a:gd name="connsiteY2" fmla="*/ 6684 h 498608"/>
                      <a:gd name="connsiteX3" fmla="*/ 0 w 355600"/>
                      <a:gd name="connsiteY3" fmla="*/ 252747 h 498608"/>
                      <a:gd name="connsiteX4" fmla="*/ 165100 w 355600"/>
                      <a:gd name="connsiteY4" fmla="*/ 494047 h 498608"/>
                      <a:gd name="connsiteX5" fmla="*/ 355600 w 355600"/>
                      <a:gd name="connsiteY5" fmla="*/ 451184 h 498608"/>
                      <a:gd name="connsiteX6" fmla="*/ 347662 w 355600"/>
                      <a:gd name="connsiteY6" fmla="*/ 370222 h 498608"/>
                      <a:gd name="connsiteX7" fmla="*/ 104775 w 355600"/>
                      <a:gd name="connsiteY7" fmla="*/ 240047 h 498608"/>
                      <a:gd name="connsiteX8" fmla="*/ 344487 w 355600"/>
                      <a:gd name="connsiteY8" fmla="*/ 125747 h 498608"/>
                      <a:gd name="connsiteX0" fmla="*/ 344487 w 355600"/>
                      <a:gd name="connsiteY0" fmla="*/ 125747 h 498608"/>
                      <a:gd name="connsiteX1" fmla="*/ 354012 w 355600"/>
                      <a:gd name="connsiteY1" fmla="*/ 43197 h 498608"/>
                      <a:gd name="connsiteX2" fmla="*/ 165100 w 355600"/>
                      <a:gd name="connsiteY2" fmla="*/ 6684 h 498608"/>
                      <a:gd name="connsiteX3" fmla="*/ 0 w 355600"/>
                      <a:gd name="connsiteY3" fmla="*/ 252747 h 498608"/>
                      <a:gd name="connsiteX4" fmla="*/ 165100 w 355600"/>
                      <a:gd name="connsiteY4" fmla="*/ 494047 h 498608"/>
                      <a:gd name="connsiteX5" fmla="*/ 355600 w 355600"/>
                      <a:gd name="connsiteY5" fmla="*/ 451184 h 498608"/>
                      <a:gd name="connsiteX6" fmla="*/ 347662 w 355600"/>
                      <a:gd name="connsiteY6" fmla="*/ 370222 h 498608"/>
                      <a:gd name="connsiteX7" fmla="*/ 104775 w 355600"/>
                      <a:gd name="connsiteY7" fmla="*/ 240047 h 498608"/>
                      <a:gd name="connsiteX8" fmla="*/ 344487 w 355600"/>
                      <a:gd name="connsiteY8" fmla="*/ 125747 h 498608"/>
                      <a:gd name="connsiteX0" fmla="*/ 344487 w 355600"/>
                      <a:gd name="connsiteY0" fmla="*/ 125747 h 498608"/>
                      <a:gd name="connsiteX1" fmla="*/ 354012 w 355600"/>
                      <a:gd name="connsiteY1" fmla="*/ 43197 h 498608"/>
                      <a:gd name="connsiteX2" fmla="*/ 165100 w 355600"/>
                      <a:gd name="connsiteY2" fmla="*/ 6684 h 498608"/>
                      <a:gd name="connsiteX3" fmla="*/ 0 w 355600"/>
                      <a:gd name="connsiteY3" fmla="*/ 252747 h 498608"/>
                      <a:gd name="connsiteX4" fmla="*/ 165100 w 355600"/>
                      <a:gd name="connsiteY4" fmla="*/ 494047 h 498608"/>
                      <a:gd name="connsiteX5" fmla="*/ 355600 w 355600"/>
                      <a:gd name="connsiteY5" fmla="*/ 451184 h 498608"/>
                      <a:gd name="connsiteX6" fmla="*/ 347662 w 355600"/>
                      <a:gd name="connsiteY6" fmla="*/ 370222 h 498608"/>
                      <a:gd name="connsiteX7" fmla="*/ 104775 w 355600"/>
                      <a:gd name="connsiteY7" fmla="*/ 240047 h 498608"/>
                      <a:gd name="connsiteX8" fmla="*/ 344487 w 355600"/>
                      <a:gd name="connsiteY8" fmla="*/ 125747 h 498608"/>
                      <a:gd name="connsiteX0" fmla="*/ 344487 w 359303"/>
                      <a:gd name="connsiteY0" fmla="*/ 125747 h 498608"/>
                      <a:gd name="connsiteX1" fmla="*/ 354012 w 359303"/>
                      <a:gd name="connsiteY1" fmla="*/ 43197 h 498608"/>
                      <a:gd name="connsiteX2" fmla="*/ 165100 w 359303"/>
                      <a:gd name="connsiteY2" fmla="*/ 6684 h 498608"/>
                      <a:gd name="connsiteX3" fmla="*/ 0 w 359303"/>
                      <a:gd name="connsiteY3" fmla="*/ 252747 h 498608"/>
                      <a:gd name="connsiteX4" fmla="*/ 165100 w 359303"/>
                      <a:gd name="connsiteY4" fmla="*/ 494047 h 498608"/>
                      <a:gd name="connsiteX5" fmla="*/ 355600 w 359303"/>
                      <a:gd name="connsiteY5" fmla="*/ 451184 h 498608"/>
                      <a:gd name="connsiteX6" fmla="*/ 347662 w 359303"/>
                      <a:gd name="connsiteY6" fmla="*/ 370222 h 498608"/>
                      <a:gd name="connsiteX7" fmla="*/ 104775 w 359303"/>
                      <a:gd name="connsiteY7" fmla="*/ 240047 h 498608"/>
                      <a:gd name="connsiteX8" fmla="*/ 344487 w 359303"/>
                      <a:gd name="connsiteY8" fmla="*/ 125747 h 498608"/>
                      <a:gd name="connsiteX0" fmla="*/ 344487 w 359303"/>
                      <a:gd name="connsiteY0" fmla="*/ 120753 h 493614"/>
                      <a:gd name="connsiteX1" fmla="*/ 354012 w 359303"/>
                      <a:gd name="connsiteY1" fmla="*/ 38203 h 493614"/>
                      <a:gd name="connsiteX2" fmla="*/ 165100 w 359303"/>
                      <a:gd name="connsiteY2" fmla="*/ 1690 h 493614"/>
                      <a:gd name="connsiteX3" fmla="*/ 0 w 359303"/>
                      <a:gd name="connsiteY3" fmla="*/ 247753 h 493614"/>
                      <a:gd name="connsiteX4" fmla="*/ 165100 w 359303"/>
                      <a:gd name="connsiteY4" fmla="*/ 489053 h 493614"/>
                      <a:gd name="connsiteX5" fmla="*/ 355600 w 359303"/>
                      <a:gd name="connsiteY5" fmla="*/ 446190 h 493614"/>
                      <a:gd name="connsiteX6" fmla="*/ 347662 w 359303"/>
                      <a:gd name="connsiteY6" fmla="*/ 365228 h 493614"/>
                      <a:gd name="connsiteX7" fmla="*/ 104775 w 359303"/>
                      <a:gd name="connsiteY7" fmla="*/ 235053 h 493614"/>
                      <a:gd name="connsiteX8" fmla="*/ 344487 w 359303"/>
                      <a:gd name="connsiteY8" fmla="*/ 120753 h 493614"/>
                      <a:gd name="connsiteX0" fmla="*/ 344487 w 359303"/>
                      <a:gd name="connsiteY0" fmla="*/ 121558 h 494419"/>
                      <a:gd name="connsiteX1" fmla="*/ 354012 w 359303"/>
                      <a:gd name="connsiteY1" fmla="*/ 39008 h 494419"/>
                      <a:gd name="connsiteX2" fmla="*/ 165100 w 359303"/>
                      <a:gd name="connsiteY2" fmla="*/ 2495 h 494419"/>
                      <a:gd name="connsiteX3" fmla="*/ 0 w 359303"/>
                      <a:gd name="connsiteY3" fmla="*/ 248558 h 494419"/>
                      <a:gd name="connsiteX4" fmla="*/ 165100 w 359303"/>
                      <a:gd name="connsiteY4" fmla="*/ 489858 h 494419"/>
                      <a:gd name="connsiteX5" fmla="*/ 355600 w 359303"/>
                      <a:gd name="connsiteY5" fmla="*/ 446995 h 494419"/>
                      <a:gd name="connsiteX6" fmla="*/ 347662 w 359303"/>
                      <a:gd name="connsiteY6" fmla="*/ 366033 h 494419"/>
                      <a:gd name="connsiteX7" fmla="*/ 104775 w 359303"/>
                      <a:gd name="connsiteY7" fmla="*/ 235858 h 494419"/>
                      <a:gd name="connsiteX8" fmla="*/ 344487 w 359303"/>
                      <a:gd name="connsiteY8" fmla="*/ 121558 h 494419"/>
                      <a:gd name="connsiteX0" fmla="*/ 344487 w 355600"/>
                      <a:gd name="connsiteY0" fmla="*/ 121558 h 494419"/>
                      <a:gd name="connsiteX1" fmla="*/ 354012 w 355600"/>
                      <a:gd name="connsiteY1" fmla="*/ 39008 h 494419"/>
                      <a:gd name="connsiteX2" fmla="*/ 165100 w 355600"/>
                      <a:gd name="connsiteY2" fmla="*/ 2495 h 494419"/>
                      <a:gd name="connsiteX3" fmla="*/ 0 w 355600"/>
                      <a:gd name="connsiteY3" fmla="*/ 248558 h 494419"/>
                      <a:gd name="connsiteX4" fmla="*/ 165100 w 355600"/>
                      <a:gd name="connsiteY4" fmla="*/ 489858 h 494419"/>
                      <a:gd name="connsiteX5" fmla="*/ 355600 w 355600"/>
                      <a:gd name="connsiteY5" fmla="*/ 446995 h 494419"/>
                      <a:gd name="connsiteX6" fmla="*/ 347662 w 355600"/>
                      <a:gd name="connsiteY6" fmla="*/ 366033 h 494419"/>
                      <a:gd name="connsiteX7" fmla="*/ 104775 w 355600"/>
                      <a:gd name="connsiteY7" fmla="*/ 235858 h 494419"/>
                      <a:gd name="connsiteX8" fmla="*/ 344487 w 355600"/>
                      <a:gd name="connsiteY8" fmla="*/ 121558 h 494419"/>
                      <a:gd name="connsiteX0" fmla="*/ 344487 w 368924"/>
                      <a:gd name="connsiteY0" fmla="*/ 121558 h 494419"/>
                      <a:gd name="connsiteX1" fmla="*/ 355600 w 368924"/>
                      <a:gd name="connsiteY1" fmla="*/ 78695 h 494419"/>
                      <a:gd name="connsiteX2" fmla="*/ 354012 w 368924"/>
                      <a:gd name="connsiteY2" fmla="*/ 39008 h 494419"/>
                      <a:gd name="connsiteX3" fmla="*/ 165100 w 368924"/>
                      <a:gd name="connsiteY3" fmla="*/ 2495 h 494419"/>
                      <a:gd name="connsiteX4" fmla="*/ 0 w 368924"/>
                      <a:gd name="connsiteY4" fmla="*/ 248558 h 494419"/>
                      <a:gd name="connsiteX5" fmla="*/ 165100 w 368924"/>
                      <a:gd name="connsiteY5" fmla="*/ 489858 h 494419"/>
                      <a:gd name="connsiteX6" fmla="*/ 355600 w 368924"/>
                      <a:gd name="connsiteY6" fmla="*/ 446995 h 494419"/>
                      <a:gd name="connsiteX7" fmla="*/ 347662 w 368924"/>
                      <a:gd name="connsiteY7" fmla="*/ 366033 h 494419"/>
                      <a:gd name="connsiteX8" fmla="*/ 104775 w 368924"/>
                      <a:gd name="connsiteY8" fmla="*/ 235858 h 494419"/>
                      <a:gd name="connsiteX9" fmla="*/ 344487 w 368924"/>
                      <a:gd name="connsiteY9" fmla="*/ 121558 h 494419"/>
                      <a:gd name="connsiteX0" fmla="*/ 344487 w 368924"/>
                      <a:gd name="connsiteY0" fmla="*/ 121558 h 494419"/>
                      <a:gd name="connsiteX1" fmla="*/ 355600 w 368924"/>
                      <a:gd name="connsiteY1" fmla="*/ 78695 h 494419"/>
                      <a:gd name="connsiteX2" fmla="*/ 354012 w 368924"/>
                      <a:gd name="connsiteY2" fmla="*/ 39008 h 494419"/>
                      <a:gd name="connsiteX3" fmla="*/ 165100 w 368924"/>
                      <a:gd name="connsiteY3" fmla="*/ 2495 h 494419"/>
                      <a:gd name="connsiteX4" fmla="*/ 0 w 368924"/>
                      <a:gd name="connsiteY4" fmla="*/ 248558 h 494419"/>
                      <a:gd name="connsiteX5" fmla="*/ 165100 w 368924"/>
                      <a:gd name="connsiteY5" fmla="*/ 489858 h 494419"/>
                      <a:gd name="connsiteX6" fmla="*/ 355600 w 368924"/>
                      <a:gd name="connsiteY6" fmla="*/ 446995 h 494419"/>
                      <a:gd name="connsiteX7" fmla="*/ 356363 w 368924"/>
                      <a:gd name="connsiteY7" fmla="*/ 396119 h 494419"/>
                      <a:gd name="connsiteX8" fmla="*/ 347662 w 368924"/>
                      <a:gd name="connsiteY8" fmla="*/ 366033 h 494419"/>
                      <a:gd name="connsiteX9" fmla="*/ 104775 w 368924"/>
                      <a:gd name="connsiteY9" fmla="*/ 235858 h 494419"/>
                      <a:gd name="connsiteX10" fmla="*/ 344487 w 368924"/>
                      <a:gd name="connsiteY10" fmla="*/ 121558 h 494419"/>
                      <a:gd name="connsiteX0" fmla="*/ 344487 w 368924"/>
                      <a:gd name="connsiteY0" fmla="*/ 121558 h 494419"/>
                      <a:gd name="connsiteX1" fmla="*/ 355600 w 368924"/>
                      <a:gd name="connsiteY1" fmla="*/ 78695 h 494419"/>
                      <a:gd name="connsiteX2" fmla="*/ 354012 w 368924"/>
                      <a:gd name="connsiteY2" fmla="*/ 39008 h 494419"/>
                      <a:gd name="connsiteX3" fmla="*/ 165100 w 368924"/>
                      <a:gd name="connsiteY3" fmla="*/ 2495 h 494419"/>
                      <a:gd name="connsiteX4" fmla="*/ 0 w 368924"/>
                      <a:gd name="connsiteY4" fmla="*/ 248558 h 494419"/>
                      <a:gd name="connsiteX5" fmla="*/ 165100 w 368924"/>
                      <a:gd name="connsiteY5" fmla="*/ 489858 h 494419"/>
                      <a:gd name="connsiteX6" fmla="*/ 355600 w 368924"/>
                      <a:gd name="connsiteY6" fmla="*/ 446995 h 494419"/>
                      <a:gd name="connsiteX7" fmla="*/ 356363 w 368924"/>
                      <a:gd name="connsiteY7" fmla="*/ 396119 h 494419"/>
                      <a:gd name="connsiteX8" fmla="*/ 327325 w 368924"/>
                      <a:gd name="connsiteY8" fmla="*/ 375603 h 494419"/>
                      <a:gd name="connsiteX9" fmla="*/ 104775 w 368924"/>
                      <a:gd name="connsiteY9" fmla="*/ 235858 h 494419"/>
                      <a:gd name="connsiteX10" fmla="*/ 344487 w 368924"/>
                      <a:gd name="connsiteY10" fmla="*/ 121558 h 494419"/>
                      <a:gd name="connsiteX0" fmla="*/ 325346 w 368924"/>
                      <a:gd name="connsiteY0" fmla="*/ 116773 h 494419"/>
                      <a:gd name="connsiteX1" fmla="*/ 355600 w 368924"/>
                      <a:gd name="connsiteY1" fmla="*/ 78695 h 494419"/>
                      <a:gd name="connsiteX2" fmla="*/ 354012 w 368924"/>
                      <a:gd name="connsiteY2" fmla="*/ 39008 h 494419"/>
                      <a:gd name="connsiteX3" fmla="*/ 165100 w 368924"/>
                      <a:gd name="connsiteY3" fmla="*/ 2495 h 494419"/>
                      <a:gd name="connsiteX4" fmla="*/ 0 w 368924"/>
                      <a:gd name="connsiteY4" fmla="*/ 248558 h 494419"/>
                      <a:gd name="connsiteX5" fmla="*/ 165100 w 368924"/>
                      <a:gd name="connsiteY5" fmla="*/ 489858 h 494419"/>
                      <a:gd name="connsiteX6" fmla="*/ 355600 w 368924"/>
                      <a:gd name="connsiteY6" fmla="*/ 446995 h 494419"/>
                      <a:gd name="connsiteX7" fmla="*/ 356363 w 368924"/>
                      <a:gd name="connsiteY7" fmla="*/ 396119 h 494419"/>
                      <a:gd name="connsiteX8" fmla="*/ 327325 w 368924"/>
                      <a:gd name="connsiteY8" fmla="*/ 375603 h 494419"/>
                      <a:gd name="connsiteX9" fmla="*/ 104775 w 368924"/>
                      <a:gd name="connsiteY9" fmla="*/ 235858 h 494419"/>
                      <a:gd name="connsiteX10" fmla="*/ 325346 w 368924"/>
                      <a:gd name="connsiteY10" fmla="*/ 116773 h 494419"/>
                      <a:gd name="connsiteX0" fmla="*/ 325346 w 368924"/>
                      <a:gd name="connsiteY0" fmla="*/ 116773 h 494419"/>
                      <a:gd name="connsiteX1" fmla="*/ 355600 w 368924"/>
                      <a:gd name="connsiteY1" fmla="*/ 78695 h 494419"/>
                      <a:gd name="connsiteX2" fmla="*/ 354012 w 368924"/>
                      <a:gd name="connsiteY2" fmla="*/ 39008 h 494419"/>
                      <a:gd name="connsiteX3" fmla="*/ 165100 w 368924"/>
                      <a:gd name="connsiteY3" fmla="*/ 2495 h 494419"/>
                      <a:gd name="connsiteX4" fmla="*/ 0 w 368924"/>
                      <a:gd name="connsiteY4" fmla="*/ 248558 h 494419"/>
                      <a:gd name="connsiteX5" fmla="*/ 165100 w 368924"/>
                      <a:gd name="connsiteY5" fmla="*/ 489858 h 494419"/>
                      <a:gd name="connsiteX6" fmla="*/ 355600 w 368924"/>
                      <a:gd name="connsiteY6" fmla="*/ 446995 h 494419"/>
                      <a:gd name="connsiteX7" fmla="*/ 356363 w 368924"/>
                      <a:gd name="connsiteY7" fmla="*/ 396119 h 494419"/>
                      <a:gd name="connsiteX8" fmla="*/ 327325 w 368924"/>
                      <a:gd name="connsiteY8" fmla="*/ 375603 h 494419"/>
                      <a:gd name="connsiteX9" fmla="*/ 104775 w 368924"/>
                      <a:gd name="connsiteY9" fmla="*/ 235858 h 494419"/>
                      <a:gd name="connsiteX10" fmla="*/ 325346 w 368924"/>
                      <a:gd name="connsiteY10" fmla="*/ 116773 h 494419"/>
                      <a:gd name="connsiteX0" fmla="*/ 325346 w 356920"/>
                      <a:gd name="connsiteY0" fmla="*/ 120407 h 498053"/>
                      <a:gd name="connsiteX1" fmla="*/ 355600 w 356920"/>
                      <a:gd name="connsiteY1" fmla="*/ 82329 h 498053"/>
                      <a:gd name="connsiteX2" fmla="*/ 330684 w 356920"/>
                      <a:gd name="connsiteY2" fmla="*/ 30081 h 498053"/>
                      <a:gd name="connsiteX3" fmla="*/ 165100 w 356920"/>
                      <a:gd name="connsiteY3" fmla="*/ 6129 h 498053"/>
                      <a:gd name="connsiteX4" fmla="*/ 0 w 356920"/>
                      <a:gd name="connsiteY4" fmla="*/ 252192 h 498053"/>
                      <a:gd name="connsiteX5" fmla="*/ 165100 w 356920"/>
                      <a:gd name="connsiteY5" fmla="*/ 493492 h 498053"/>
                      <a:gd name="connsiteX6" fmla="*/ 355600 w 356920"/>
                      <a:gd name="connsiteY6" fmla="*/ 450629 h 498053"/>
                      <a:gd name="connsiteX7" fmla="*/ 356363 w 356920"/>
                      <a:gd name="connsiteY7" fmla="*/ 399753 h 498053"/>
                      <a:gd name="connsiteX8" fmla="*/ 327325 w 356920"/>
                      <a:gd name="connsiteY8" fmla="*/ 379237 h 498053"/>
                      <a:gd name="connsiteX9" fmla="*/ 104775 w 356920"/>
                      <a:gd name="connsiteY9" fmla="*/ 239492 h 498053"/>
                      <a:gd name="connsiteX10" fmla="*/ 325346 w 356920"/>
                      <a:gd name="connsiteY10" fmla="*/ 120407 h 498053"/>
                      <a:gd name="connsiteX0" fmla="*/ 325346 w 356903"/>
                      <a:gd name="connsiteY0" fmla="*/ 120407 h 498053"/>
                      <a:gd name="connsiteX1" fmla="*/ 355600 w 356903"/>
                      <a:gd name="connsiteY1" fmla="*/ 82329 h 498053"/>
                      <a:gd name="connsiteX2" fmla="*/ 330684 w 356903"/>
                      <a:gd name="connsiteY2" fmla="*/ 30081 h 498053"/>
                      <a:gd name="connsiteX3" fmla="*/ 165100 w 356903"/>
                      <a:gd name="connsiteY3" fmla="*/ 6129 h 498053"/>
                      <a:gd name="connsiteX4" fmla="*/ 0 w 356903"/>
                      <a:gd name="connsiteY4" fmla="*/ 252192 h 498053"/>
                      <a:gd name="connsiteX5" fmla="*/ 165100 w 356903"/>
                      <a:gd name="connsiteY5" fmla="*/ 493492 h 498053"/>
                      <a:gd name="connsiteX6" fmla="*/ 355600 w 356903"/>
                      <a:gd name="connsiteY6" fmla="*/ 450629 h 498053"/>
                      <a:gd name="connsiteX7" fmla="*/ 356363 w 356903"/>
                      <a:gd name="connsiteY7" fmla="*/ 399753 h 498053"/>
                      <a:gd name="connsiteX8" fmla="*/ 327325 w 356903"/>
                      <a:gd name="connsiteY8" fmla="*/ 379237 h 498053"/>
                      <a:gd name="connsiteX9" fmla="*/ 104775 w 356903"/>
                      <a:gd name="connsiteY9" fmla="*/ 239492 h 498053"/>
                      <a:gd name="connsiteX10" fmla="*/ 325346 w 356903"/>
                      <a:gd name="connsiteY10" fmla="*/ 120407 h 498053"/>
                      <a:gd name="connsiteX0" fmla="*/ 325346 w 356903"/>
                      <a:gd name="connsiteY0" fmla="*/ 120407 h 498053"/>
                      <a:gd name="connsiteX1" fmla="*/ 355600 w 356903"/>
                      <a:gd name="connsiteY1" fmla="*/ 82329 h 498053"/>
                      <a:gd name="connsiteX2" fmla="*/ 330684 w 356903"/>
                      <a:gd name="connsiteY2" fmla="*/ 30081 h 498053"/>
                      <a:gd name="connsiteX3" fmla="*/ 165100 w 356903"/>
                      <a:gd name="connsiteY3" fmla="*/ 6129 h 498053"/>
                      <a:gd name="connsiteX4" fmla="*/ 0 w 356903"/>
                      <a:gd name="connsiteY4" fmla="*/ 252192 h 498053"/>
                      <a:gd name="connsiteX5" fmla="*/ 165100 w 356903"/>
                      <a:gd name="connsiteY5" fmla="*/ 493492 h 498053"/>
                      <a:gd name="connsiteX6" fmla="*/ 355600 w 356903"/>
                      <a:gd name="connsiteY6" fmla="*/ 450629 h 498053"/>
                      <a:gd name="connsiteX7" fmla="*/ 356363 w 356903"/>
                      <a:gd name="connsiteY7" fmla="*/ 399753 h 498053"/>
                      <a:gd name="connsiteX8" fmla="*/ 327325 w 356903"/>
                      <a:gd name="connsiteY8" fmla="*/ 379237 h 498053"/>
                      <a:gd name="connsiteX9" fmla="*/ 104775 w 356903"/>
                      <a:gd name="connsiteY9" fmla="*/ 239492 h 498053"/>
                      <a:gd name="connsiteX10" fmla="*/ 325346 w 356903"/>
                      <a:gd name="connsiteY10" fmla="*/ 120407 h 498053"/>
                      <a:gd name="connsiteX0" fmla="*/ 325346 w 356903"/>
                      <a:gd name="connsiteY0" fmla="*/ 120407 h 498053"/>
                      <a:gd name="connsiteX1" fmla="*/ 355600 w 356903"/>
                      <a:gd name="connsiteY1" fmla="*/ 82329 h 498053"/>
                      <a:gd name="connsiteX2" fmla="*/ 330684 w 356903"/>
                      <a:gd name="connsiteY2" fmla="*/ 30081 h 498053"/>
                      <a:gd name="connsiteX3" fmla="*/ 165100 w 356903"/>
                      <a:gd name="connsiteY3" fmla="*/ 6129 h 498053"/>
                      <a:gd name="connsiteX4" fmla="*/ 0 w 356903"/>
                      <a:gd name="connsiteY4" fmla="*/ 252192 h 498053"/>
                      <a:gd name="connsiteX5" fmla="*/ 165100 w 356903"/>
                      <a:gd name="connsiteY5" fmla="*/ 493492 h 498053"/>
                      <a:gd name="connsiteX6" fmla="*/ 355600 w 356903"/>
                      <a:gd name="connsiteY6" fmla="*/ 450629 h 498053"/>
                      <a:gd name="connsiteX7" fmla="*/ 356363 w 356903"/>
                      <a:gd name="connsiteY7" fmla="*/ 399753 h 498053"/>
                      <a:gd name="connsiteX8" fmla="*/ 327325 w 356903"/>
                      <a:gd name="connsiteY8" fmla="*/ 379237 h 498053"/>
                      <a:gd name="connsiteX9" fmla="*/ 104775 w 356903"/>
                      <a:gd name="connsiteY9" fmla="*/ 239492 h 498053"/>
                      <a:gd name="connsiteX10" fmla="*/ 325346 w 356903"/>
                      <a:gd name="connsiteY10" fmla="*/ 120407 h 498053"/>
                      <a:gd name="connsiteX0" fmla="*/ 325346 w 356903"/>
                      <a:gd name="connsiteY0" fmla="*/ 120407 h 498053"/>
                      <a:gd name="connsiteX1" fmla="*/ 355600 w 356903"/>
                      <a:gd name="connsiteY1" fmla="*/ 82329 h 498053"/>
                      <a:gd name="connsiteX2" fmla="*/ 330684 w 356903"/>
                      <a:gd name="connsiteY2" fmla="*/ 30081 h 498053"/>
                      <a:gd name="connsiteX3" fmla="*/ 165100 w 356903"/>
                      <a:gd name="connsiteY3" fmla="*/ 6129 h 498053"/>
                      <a:gd name="connsiteX4" fmla="*/ 0 w 356903"/>
                      <a:gd name="connsiteY4" fmla="*/ 252192 h 498053"/>
                      <a:gd name="connsiteX5" fmla="*/ 165100 w 356903"/>
                      <a:gd name="connsiteY5" fmla="*/ 493492 h 498053"/>
                      <a:gd name="connsiteX6" fmla="*/ 355600 w 356903"/>
                      <a:gd name="connsiteY6" fmla="*/ 450629 h 498053"/>
                      <a:gd name="connsiteX7" fmla="*/ 356363 w 356903"/>
                      <a:gd name="connsiteY7" fmla="*/ 399753 h 498053"/>
                      <a:gd name="connsiteX8" fmla="*/ 327325 w 356903"/>
                      <a:gd name="connsiteY8" fmla="*/ 379237 h 498053"/>
                      <a:gd name="connsiteX9" fmla="*/ 104775 w 356903"/>
                      <a:gd name="connsiteY9" fmla="*/ 239492 h 498053"/>
                      <a:gd name="connsiteX10" fmla="*/ 325346 w 356903"/>
                      <a:gd name="connsiteY10" fmla="*/ 120407 h 498053"/>
                      <a:gd name="connsiteX0" fmla="*/ 325346 w 356903"/>
                      <a:gd name="connsiteY0" fmla="*/ 117847 h 495493"/>
                      <a:gd name="connsiteX1" fmla="*/ 355600 w 356903"/>
                      <a:gd name="connsiteY1" fmla="*/ 79769 h 495493"/>
                      <a:gd name="connsiteX2" fmla="*/ 330684 w 356903"/>
                      <a:gd name="connsiteY2" fmla="*/ 27521 h 495493"/>
                      <a:gd name="connsiteX3" fmla="*/ 165100 w 356903"/>
                      <a:gd name="connsiteY3" fmla="*/ 3569 h 495493"/>
                      <a:gd name="connsiteX4" fmla="*/ 0 w 356903"/>
                      <a:gd name="connsiteY4" fmla="*/ 249632 h 495493"/>
                      <a:gd name="connsiteX5" fmla="*/ 165100 w 356903"/>
                      <a:gd name="connsiteY5" fmla="*/ 490932 h 495493"/>
                      <a:gd name="connsiteX6" fmla="*/ 355600 w 356903"/>
                      <a:gd name="connsiteY6" fmla="*/ 448069 h 495493"/>
                      <a:gd name="connsiteX7" fmla="*/ 356363 w 356903"/>
                      <a:gd name="connsiteY7" fmla="*/ 397193 h 495493"/>
                      <a:gd name="connsiteX8" fmla="*/ 327325 w 356903"/>
                      <a:gd name="connsiteY8" fmla="*/ 376677 h 495493"/>
                      <a:gd name="connsiteX9" fmla="*/ 104775 w 356903"/>
                      <a:gd name="connsiteY9" fmla="*/ 236932 h 495493"/>
                      <a:gd name="connsiteX10" fmla="*/ 325346 w 356903"/>
                      <a:gd name="connsiteY10" fmla="*/ 117847 h 495493"/>
                      <a:gd name="connsiteX0" fmla="*/ 325346 w 356903"/>
                      <a:gd name="connsiteY0" fmla="*/ 117847 h 495493"/>
                      <a:gd name="connsiteX1" fmla="*/ 355600 w 356903"/>
                      <a:gd name="connsiteY1" fmla="*/ 79769 h 495493"/>
                      <a:gd name="connsiteX2" fmla="*/ 330684 w 356903"/>
                      <a:gd name="connsiteY2" fmla="*/ 27521 h 495493"/>
                      <a:gd name="connsiteX3" fmla="*/ 165100 w 356903"/>
                      <a:gd name="connsiteY3" fmla="*/ 3569 h 495493"/>
                      <a:gd name="connsiteX4" fmla="*/ 0 w 356903"/>
                      <a:gd name="connsiteY4" fmla="*/ 249632 h 495493"/>
                      <a:gd name="connsiteX5" fmla="*/ 165100 w 356903"/>
                      <a:gd name="connsiteY5" fmla="*/ 490932 h 495493"/>
                      <a:gd name="connsiteX6" fmla="*/ 355600 w 356903"/>
                      <a:gd name="connsiteY6" fmla="*/ 448069 h 495493"/>
                      <a:gd name="connsiteX7" fmla="*/ 356363 w 356903"/>
                      <a:gd name="connsiteY7" fmla="*/ 397193 h 495493"/>
                      <a:gd name="connsiteX8" fmla="*/ 327325 w 356903"/>
                      <a:gd name="connsiteY8" fmla="*/ 376677 h 495493"/>
                      <a:gd name="connsiteX9" fmla="*/ 104775 w 356903"/>
                      <a:gd name="connsiteY9" fmla="*/ 236932 h 495493"/>
                      <a:gd name="connsiteX10" fmla="*/ 325346 w 356903"/>
                      <a:gd name="connsiteY10" fmla="*/ 117847 h 495493"/>
                      <a:gd name="connsiteX0" fmla="*/ 325346 w 356903"/>
                      <a:gd name="connsiteY0" fmla="*/ 119439 h 497085"/>
                      <a:gd name="connsiteX1" fmla="*/ 355600 w 356903"/>
                      <a:gd name="connsiteY1" fmla="*/ 81361 h 497085"/>
                      <a:gd name="connsiteX2" fmla="*/ 330684 w 356903"/>
                      <a:gd name="connsiteY2" fmla="*/ 29113 h 497085"/>
                      <a:gd name="connsiteX3" fmla="*/ 165100 w 356903"/>
                      <a:gd name="connsiteY3" fmla="*/ 5161 h 497085"/>
                      <a:gd name="connsiteX4" fmla="*/ 0 w 356903"/>
                      <a:gd name="connsiteY4" fmla="*/ 251224 h 497085"/>
                      <a:gd name="connsiteX5" fmla="*/ 165100 w 356903"/>
                      <a:gd name="connsiteY5" fmla="*/ 492524 h 497085"/>
                      <a:gd name="connsiteX6" fmla="*/ 355600 w 356903"/>
                      <a:gd name="connsiteY6" fmla="*/ 449661 h 497085"/>
                      <a:gd name="connsiteX7" fmla="*/ 356363 w 356903"/>
                      <a:gd name="connsiteY7" fmla="*/ 398785 h 497085"/>
                      <a:gd name="connsiteX8" fmla="*/ 327325 w 356903"/>
                      <a:gd name="connsiteY8" fmla="*/ 378269 h 497085"/>
                      <a:gd name="connsiteX9" fmla="*/ 104775 w 356903"/>
                      <a:gd name="connsiteY9" fmla="*/ 238524 h 497085"/>
                      <a:gd name="connsiteX10" fmla="*/ 325346 w 356903"/>
                      <a:gd name="connsiteY10" fmla="*/ 119439 h 497085"/>
                      <a:gd name="connsiteX0" fmla="*/ 325346 w 356903"/>
                      <a:gd name="connsiteY0" fmla="*/ 116968 h 494614"/>
                      <a:gd name="connsiteX1" fmla="*/ 355600 w 356903"/>
                      <a:gd name="connsiteY1" fmla="*/ 78890 h 494614"/>
                      <a:gd name="connsiteX2" fmla="*/ 330684 w 356903"/>
                      <a:gd name="connsiteY2" fmla="*/ 26642 h 494614"/>
                      <a:gd name="connsiteX3" fmla="*/ 157324 w 356903"/>
                      <a:gd name="connsiteY3" fmla="*/ 6279 h 494614"/>
                      <a:gd name="connsiteX4" fmla="*/ 0 w 356903"/>
                      <a:gd name="connsiteY4" fmla="*/ 248753 h 494614"/>
                      <a:gd name="connsiteX5" fmla="*/ 165100 w 356903"/>
                      <a:gd name="connsiteY5" fmla="*/ 490053 h 494614"/>
                      <a:gd name="connsiteX6" fmla="*/ 355600 w 356903"/>
                      <a:gd name="connsiteY6" fmla="*/ 447190 h 494614"/>
                      <a:gd name="connsiteX7" fmla="*/ 356363 w 356903"/>
                      <a:gd name="connsiteY7" fmla="*/ 396314 h 494614"/>
                      <a:gd name="connsiteX8" fmla="*/ 327325 w 356903"/>
                      <a:gd name="connsiteY8" fmla="*/ 375798 h 494614"/>
                      <a:gd name="connsiteX9" fmla="*/ 104775 w 356903"/>
                      <a:gd name="connsiteY9" fmla="*/ 236053 h 494614"/>
                      <a:gd name="connsiteX10" fmla="*/ 325346 w 356903"/>
                      <a:gd name="connsiteY10" fmla="*/ 116968 h 494614"/>
                      <a:gd name="connsiteX0" fmla="*/ 325346 w 356903"/>
                      <a:gd name="connsiteY0" fmla="*/ 116968 h 494614"/>
                      <a:gd name="connsiteX1" fmla="*/ 355600 w 356903"/>
                      <a:gd name="connsiteY1" fmla="*/ 78890 h 494614"/>
                      <a:gd name="connsiteX2" fmla="*/ 330684 w 356903"/>
                      <a:gd name="connsiteY2" fmla="*/ 26642 h 494614"/>
                      <a:gd name="connsiteX3" fmla="*/ 157324 w 356903"/>
                      <a:gd name="connsiteY3" fmla="*/ 6279 h 494614"/>
                      <a:gd name="connsiteX4" fmla="*/ 0 w 356903"/>
                      <a:gd name="connsiteY4" fmla="*/ 248753 h 494614"/>
                      <a:gd name="connsiteX5" fmla="*/ 165100 w 356903"/>
                      <a:gd name="connsiteY5" fmla="*/ 490053 h 494614"/>
                      <a:gd name="connsiteX6" fmla="*/ 355600 w 356903"/>
                      <a:gd name="connsiteY6" fmla="*/ 447190 h 494614"/>
                      <a:gd name="connsiteX7" fmla="*/ 356363 w 356903"/>
                      <a:gd name="connsiteY7" fmla="*/ 396314 h 494614"/>
                      <a:gd name="connsiteX8" fmla="*/ 327325 w 356903"/>
                      <a:gd name="connsiteY8" fmla="*/ 375798 h 494614"/>
                      <a:gd name="connsiteX9" fmla="*/ 104775 w 356903"/>
                      <a:gd name="connsiteY9" fmla="*/ 236053 h 494614"/>
                      <a:gd name="connsiteX10" fmla="*/ 325346 w 356903"/>
                      <a:gd name="connsiteY10" fmla="*/ 116968 h 494614"/>
                      <a:gd name="connsiteX0" fmla="*/ 325346 w 356903"/>
                      <a:gd name="connsiteY0" fmla="*/ 116968 h 494614"/>
                      <a:gd name="connsiteX1" fmla="*/ 355600 w 356903"/>
                      <a:gd name="connsiteY1" fmla="*/ 78890 h 494614"/>
                      <a:gd name="connsiteX2" fmla="*/ 330684 w 356903"/>
                      <a:gd name="connsiteY2" fmla="*/ 26642 h 494614"/>
                      <a:gd name="connsiteX3" fmla="*/ 157324 w 356903"/>
                      <a:gd name="connsiteY3" fmla="*/ 6279 h 494614"/>
                      <a:gd name="connsiteX4" fmla="*/ 0 w 356903"/>
                      <a:gd name="connsiteY4" fmla="*/ 248753 h 494614"/>
                      <a:gd name="connsiteX5" fmla="*/ 165100 w 356903"/>
                      <a:gd name="connsiteY5" fmla="*/ 490053 h 494614"/>
                      <a:gd name="connsiteX6" fmla="*/ 355600 w 356903"/>
                      <a:gd name="connsiteY6" fmla="*/ 447190 h 494614"/>
                      <a:gd name="connsiteX7" fmla="*/ 356363 w 356903"/>
                      <a:gd name="connsiteY7" fmla="*/ 396314 h 494614"/>
                      <a:gd name="connsiteX8" fmla="*/ 327325 w 356903"/>
                      <a:gd name="connsiteY8" fmla="*/ 377592 h 494614"/>
                      <a:gd name="connsiteX9" fmla="*/ 104775 w 356903"/>
                      <a:gd name="connsiteY9" fmla="*/ 236053 h 494614"/>
                      <a:gd name="connsiteX10" fmla="*/ 325346 w 356903"/>
                      <a:gd name="connsiteY10" fmla="*/ 116968 h 494614"/>
                      <a:gd name="connsiteX0" fmla="*/ 325346 w 356903"/>
                      <a:gd name="connsiteY0" fmla="*/ 116968 h 494614"/>
                      <a:gd name="connsiteX1" fmla="*/ 355600 w 356903"/>
                      <a:gd name="connsiteY1" fmla="*/ 78890 h 494614"/>
                      <a:gd name="connsiteX2" fmla="*/ 330684 w 356903"/>
                      <a:gd name="connsiteY2" fmla="*/ 26642 h 494614"/>
                      <a:gd name="connsiteX3" fmla="*/ 157324 w 356903"/>
                      <a:gd name="connsiteY3" fmla="*/ 6279 h 494614"/>
                      <a:gd name="connsiteX4" fmla="*/ 0 w 356903"/>
                      <a:gd name="connsiteY4" fmla="*/ 248753 h 494614"/>
                      <a:gd name="connsiteX5" fmla="*/ 165100 w 356903"/>
                      <a:gd name="connsiteY5" fmla="*/ 490053 h 494614"/>
                      <a:gd name="connsiteX6" fmla="*/ 355600 w 356903"/>
                      <a:gd name="connsiteY6" fmla="*/ 447190 h 494614"/>
                      <a:gd name="connsiteX7" fmla="*/ 356363 w 356903"/>
                      <a:gd name="connsiteY7" fmla="*/ 396314 h 494614"/>
                      <a:gd name="connsiteX8" fmla="*/ 327325 w 356903"/>
                      <a:gd name="connsiteY8" fmla="*/ 377592 h 494614"/>
                      <a:gd name="connsiteX9" fmla="*/ 104775 w 356903"/>
                      <a:gd name="connsiteY9" fmla="*/ 236053 h 494614"/>
                      <a:gd name="connsiteX10" fmla="*/ 325346 w 356903"/>
                      <a:gd name="connsiteY10" fmla="*/ 116968 h 494614"/>
                      <a:gd name="connsiteX0" fmla="*/ 325346 w 356903"/>
                      <a:gd name="connsiteY0" fmla="*/ 116968 h 494614"/>
                      <a:gd name="connsiteX1" fmla="*/ 355600 w 356903"/>
                      <a:gd name="connsiteY1" fmla="*/ 78890 h 494614"/>
                      <a:gd name="connsiteX2" fmla="*/ 330684 w 356903"/>
                      <a:gd name="connsiteY2" fmla="*/ 26642 h 494614"/>
                      <a:gd name="connsiteX3" fmla="*/ 157324 w 356903"/>
                      <a:gd name="connsiteY3" fmla="*/ 6279 h 494614"/>
                      <a:gd name="connsiteX4" fmla="*/ 0 w 356903"/>
                      <a:gd name="connsiteY4" fmla="*/ 248753 h 494614"/>
                      <a:gd name="connsiteX5" fmla="*/ 165100 w 356903"/>
                      <a:gd name="connsiteY5" fmla="*/ 490053 h 494614"/>
                      <a:gd name="connsiteX6" fmla="*/ 355600 w 356903"/>
                      <a:gd name="connsiteY6" fmla="*/ 447190 h 494614"/>
                      <a:gd name="connsiteX7" fmla="*/ 356363 w 356903"/>
                      <a:gd name="connsiteY7" fmla="*/ 396314 h 494614"/>
                      <a:gd name="connsiteX8" fmla="*/ 327325 w 356903"/>
                      <a:gd name="connsiteY8" fmla="*/ 377592 h 494614"/>
                      <a:gd name="connsiteX9" fmla="*/ 104775 w 356903"/>
                      <a:gd name="connsiteY9" fmla="*/ 236053 h 494614"/>
                      <a:gd name="connsiteX10" fmla="*/ 325346 w 356903"/>
                      <a:gd name="connsiteY10" fmla="*/ 116968 h 494614"/>
                      <a:gd name="connsiteX0" fmla="*/ 325346 w 356388"/>
                      <a:gd name="connsiteY0" fmla="*/ 116968 h 494614"/>
                      <a:gd name="connsiteX1" fmla="*/ 355600 w 356388"/>
                      <a:gd name="connsiteY1" fmla="*/ 78890 h 494614"/>
                      <a:gd name="connsiteX2" fmla="*/ 330684 w 356388"/>
                      <a:gd name="connsiteY2" fmla="*/ 26642 h 494614"/>
                      <a:gd name="connsiteX3" fmla="*/ 157324 w 356388"/>
                      <a:gd name="connsiteY3" fmla="*/ 6279 h 494614"/>
                      <a:gd name="connsiteX4" fmla="*/ 0 w 356388"/>
                      <a:gd name="connsiteY4" fmla="*/ 248753 h 494614"/>
                      <a:gd name="connsiteX5" fmla="*/ 165100 w 356388"/>
                      <a:gd name="connsiteY5" fmla="*/ 490053 h 494614"/>
                      <a:gd name="connsiteX6" fmla="*/ 355600 w 356388"/>
                      <a:gd name="connsiteY6" fmla="*/ 447190 h 494614"/>
                      <a:gd name="connsiteX7" fmla="*/ 356363 w 356388"/>
                      <a:gd name="connsiteY7" fmla="*/ 396314 h 494614"/>
                      <a:gd name="connsiteX8" fmla="*/ 327325 w 356388"/>
                      <a:gd name="connsiteY8" fmla="*/ 377592 h 494614"/>
                      <a:gd name="connsiteX9" fmla="*/ 104775 w 356388"/>
                      <a:gd name="connsiteY9" fmla="*/ 236053 h 494614"/>
                      <a:gd name="connsiteX10" fmla="*/ 325346 w 356388"/>
                      <a:gd name="connsiteY10" fmla="*/ 116968 h 494614"/>
                      <a:gd name="connsiteX0" fmla="*/ 325346 w 355796"/>
                      <a:gd name="connsiteY0" fmla="*/ 116968 h 494614"/>
                      <a:gd name="connsiteX1" fmla="*/ 355600 w 355796"/>
                      <a:gd name="connsiteY1" fmla="*/ 78890 h 494614"/>
                      <a:gd name="connsiteX2" fmla="*/ 330684 w 355796"/>
                      <a:gd name="connsiteY2" fmla="*/ 26642 h 494614"/>
                      <a:gd name="connsiteX3" fmla="*/ 157324 w 355796"/>
                      <a:gd name="connsiteY3" fmla="*/ 6279 h 494614"/>
                      <a:gd name="connsiteX4" fmla="*/ 0 w 355796"/>
                      <a:gd name="connsiteY4" fmla="*/ 248753 h 494614"/>
                      <a:gd name="connsiteX5" fmla="*/ 165100 w 355796"/>
                      <a:gd name="connsiteY5" fmla="*/ 490053 h 494614"/>
                      <a:gd name="connsiteX6" fmla="*/ 355600 w 355796"/>
                      <a:gd name="connsiteY6" fmla="*/ 447190 h 494614"/>
                      <a:gd name="connsiteX7" fmla="*/ 355765 w 355796"/>
                      <a:gd name="connsiteY7" fmla="*/ 397510 h 494614"/>
                      <a:gd name="connsiteX8" fmla="*/ 327325 w 355796"/>
                      <a:gd name="connsiteY8" fmla="*/ 377592 h 494614"/>
                      <a:gd name="connsiteX9" fmla="*/ 104775 w 355796"/>
                      <a:gd name="connsiteY9" fmla="*/ 236053 h 494614"/>
                      <a:gd name="connsiteX10" fmla="*/ 325346 w 355796"/>
                      <a:gd name="connsiteY10" fmla="*/ 116968 h 494614"/>
                      <a:gd name="connsiteX0" fmla="*/ 325346 w 355768"/>
                      <a:gd name="connsiteY0" fmla="*/ 116968 h 496848"/>
                      <a:gd name="connsiteX1" fmla="*/ 355600 w 355768"/>
                      <a:gd name="connsiteY1" fmla="*/ 78890 h 496848"/>
                      <a:gd name="connsiteX2" fmla="*/ 330684 w 355768"/>
                      <a:gd name="connsiteY2" fmla="*/ 26642 h 496848"/>
                      <a:gd name="connsiteX3" fmla="*/ 157324 w 355768"/>
                      <a:gd name="connsiteY3" fmla="*/ 6279 h 496848"/>
                      <a:gd name="connsiteX4" fmla="*/ 0 w 355768"/>
                      <a:gd name="connsiteY4" fmla="*/ 248753 h 496848"/>
                      <a:gd name="connsiteX5" fmla="*/ 165100 w 355768"/>
                      <a:gd name="connsiteY5" fmla="*/ 490053 h 496848"/>
                      <a:gd name="connsiteX6" fmla="*/ 335263 w 355768"/>
                      <a:gd name="connsiteY6" fmla="*/ 460349 h 496848"/>
                      <a:gd name="connsiteX7" fmla="*/ 355765 w 355768"/>
                      <a:gd name="connsiteY7" fmla="*/ 397510 h 496848"/>
                      <a:gd name="connsiteX8" fmla="*/ 327325 w 355768"/>
                      <a:gd name="connsiteY8" fmla="*/ 377592 h 496848"/>
                      <a:gd name="connsiteX9" fmla="*/ 104775 w 355768"/>
                      <a:gd name="connsiteY9" fmla="*/ 236053 h 496848"/>
                      <a:gd name="connsiteX10" fmla="*/ 325346 w 355768"/>
                      <a:gd name="connsiteY10" fmla="*/ 116968 h 496848"/>
                      <a:gd name="connsiteX0" fmla="*/ 325346 w 356033"/>
                      <a:gd name="connsiteY0" fmla="*/ 116968 h 496848"/>
                      <a:gd name="connsiteX1" fmla="*/ 355600 w 356033"/>
                      <a:gd name="connsiteY1" fmla="*/ 78890 h 496848"/>
                      <a:gd name="connsiteX2" fmla="*/ 330684 w 356033"/>
                      <a:gd name="connsiteY2" fmla="*/ 26642 h 496848"/>
                      <a:gd name="connsiteX3" fmla="*/ 157324 w 356033"/>
                      <a:gd name="connsiteY3" fmla="*/ 6279 h 496848"/>
                      <a:gd name="connsiteX4" fmla="*/ 0 w 356033"/>
                      <a:gd name="connsiteY4" fmla="*/ 248753 h 496848"/>
                      <a:gd name="connsiteX5" fmla="*/ 165100 w 356033"/>
                      <a:gd name="connsiteY5" fmla="*/ 490053 h 496848"/>
                      <a:gd name="connsiteX6" fmla="*/ 335263 w 356033"/>
                      <a:gd name="connsiteY6" fmla="*/ 460349 h 496848"/>
                      <a:gd name="connsiteX7" fmla="*/ 355765 w 356033"/>
                      <a:gd name="connsiteY7" fmla="*/ 397510 h 496848"/>
                      <a:gd name="connsiteX8" fmla="*/ 327325 w 356033"/>
                      <a:gd name="connsiteY8" fmla="*/ 377592 h 496848"/>
                      <a:gd name="connsiteX9" fmla="*/ 104775 w 356033"/>
                      <a:gd name="connsiteY9" fmla="*/ 236053 h 496848"/>
                      <a:gd name="connsiteX10" fmla="*/ 325346 w 356033"/>
                      <a:gd name="connsiteY10" fmla="*/ 116968 h 496848"/>
                      <a:gd name="connsiteX0" fmla="*/ 325346 w 356033"/>
                      <a:gd name="connsiteY0" fmla="*/ 116968 h 494619"/>
                      <a:gd name="connsiteX1" fmla="*/ 355600 w 356033"/>
                      <a:gd name="connsiteY1" fmla="*/ 78890 h 494619"/>
                      <a:gd name="connsiteX2" fmla="*/ 330684 w 356033"/>
                      <a:gd name="connsiteY2" fmla="*/ 26642 h 494619"/>
                      <a:gd name="connsiteX3" fmla="*/ 157324 w 356033"/>
                      <a:gd name="connsiteY3" fmla="*/ 6279 h 494619"/>
                      <a:gd name="connsiteX4" fmla="*/ 0 w 356033"/>
                      <a:gd name="connsiteY4" fmla="*/ 248753 h 494619"/>
                      <a:gd name="connsiteX5" fmla="*/ 165100 w 356033"/>
                      <a:gd name="connsiteY5" fmla="*/ 490053 h 494619"/>
                      <a:gd name="connsiteX6" fmla="*/ 335263 w 356033"/>
                      <a:gd name="connsiteY6" fmla="*/ 460349 h 494619"/>
                      <a:gd name="connsiteX7" fmla="*/ 355765 w 356033"/>
                      <a:gd name="connsiteY7" fmla="*/ 397510 h 494619"/>
                      <a:gd name="connsiteX8" fmla="*/ 327325 w 356033"/>
                      <a:gd name="connsiteY8" fmla="*/ 377592 h 494619"/>
                      <a:gd name="connsiteX9" fmla="*/ 104775 w 356033"/>
                      <a:gd name="connsiteY9" fmla="*/ 236053 h 494619"/>
                      <a:gd name="connsiteX10" fmla="*/ 325346 w 356033"/>
                      <a:gd name="connsiteY10" fmla="*/ 116968 h 494619"/>
                      <a:gd name="connsiteX0" fmla="*/ 325346 w 356033"/>
                      <a:gd name="connsiteY0" fmla="*/ 116968 h 492295"/>
                      <a:gd name="connsiteX1" fmla="*/ 355600 w 356033"/>
                      <a:gd name="connsiteY1" fmla="*/ 78890 h 492295"/>
                      <a:gd name="connsiteX2" fmla="*/ 330684 w 356033"/>
                      <a:gd name="connsiteY2" fmla="*/ 26642 h 492295"/>
                      <a:gd name="connsiteX3" fmla="*/ 157324 w 356033"/>
                      <a:gd name="connsiteY3" fmla="*/ 6279 h 492295"/>
                      <a:gd name="connsiteX4" fmla="*/ 0 w 356033"/>
                      <a:gd name="connsiteY4" fmla="*/ 248753 h 492295"/>
                      <a:gd name="connsiteX5" fmla="*/ 165100 w 356033"/>
                      <a:gd name="connsiteY5" fmla="*/ 490053 h 492295"/>
                      <a:gd name="connsiteX6" fmla="*/ 335263 w 356033"/>
                      <a:gd name="connsiteY6" fmla="*/ 460349 h 492295"/>
                      <a:gd name="connsiteX7" fmla="*/ 355765 w 356033"/>
                      <a:gd name="connsiteY7" fmla="*/ 397510 h 492295"/>
                      <a:gd name="connsiteX8" fmla="*/ 327325 w 356033"/>
                      <a:gd name="connsiteY8" fmla="*/ 377592 h 492295"/>
                      <a:gd name="connsiteX9" fmla="*/ 104775 w 356033"/>
                      <a:gd name="connsiteY9" fmla="*/ 236053 h 492295"/>
                      <a:gd name="connsiteX10" fmla="*/ 325346 w 356033"/>
                      <a:gd name="connsiteY10" fmla="*/ 116968 h 492295"/>
                      <a:gd name="connsiteX0" fmla="*/ 325346 w 356033"/>
                      <a:gd name="connsiteY0" fmla="*/ 116968 h 492453"/>
                      <a:gd name="connsiteX1" fmla="*/ 355600 w 356033"/>
                      <a:gd name="connsiteY1" fmla="*/ 78890 h 492453"/>
                      <a:gd name="connsiteX2" fmla="*/ 330684 w 356033"/>
                      <a:gd name="connsiteY2" fmla="*/ 26642 h 492453"/>
                      <a:gd name="connsiteX3" fmla="*/ 157324 w 356033"/>
                      <a:gd name="connsiteY3" fmla="*/ 6279 h 492453"/>
                      <a:gd name="connsiteX4" fmla="*/ 0 w 356033"/>
                      <a:gd name="connsiteY4" fmla="*/ 248753 h 492453"/>
                      <a:gd name="connsiteX5" fmla="*/ 165100 w 356033"/>
                      <a:gd name="connsiteY5" fmla="*/ 490053 h 492453"/>
                      <a:gd name="connsiteX6" fmla="*/ 335263 w 356033"/>
                      <a:gd name="connsiteY6" fmla="*/ 460349 h 492453"/>
                      <a:gd name="connsiteX7" fmla="*/ 355765 w 356033"/>
                      <a:gd name="connsiteY7" fmla="*/ 397510 h 492453"/>
                      <a:gd name="connsiteX8" fmla="*/ 327325 w 356033"/>
                      <a:gd name="connsiteY8" fmla="*/ 377592 h 492453"/>
                      <a:gd name="connsiteX9" fmla="*/ 104775 w 356033"/>
                      <a:gd name="connsiteY9" fmla="*/ 236053 h 492453"/>
                      <a:gd name="connsiteX10" fmla="*/ 325346 w 356033"/>
                      <a:gd name="connsiteY10" fmla="*/ 116968 h 492453"/>
                      <a:gd name="connsiteX0" fmla="*/ 325346 w 356033"/>
                      <a:gd name="connsiteY0" fmla="*/ 116968 h 492453"/>
                      <a:gd name="connsiteX1" fmla="*/ 355600 w 356033"/>
                      <a:gd name="connsiteY1" fmla="*/ 78890 h 492453"/>
                      <a:gd name="connsiteX2" fmla="*/ 330684 w 356033"/>
                      <a:gd name="connsiteY2" fmla="*/ 26642 h 492453"/>
                      <a:gd name="connsiteX3" fmla="*/ 157324 w 356033"/>
                      <a:gd name="connsiteY3" fmla="*/ 6279 h 492453"/>
                      <a:gd name="connsiteX4" fmla="*/ 0 w 356033"/>
                      <a:gd name="connsiteY4" fmla="*/ 248753 h 492453"/>
                      <a:gd name="connsiteX5" fmla="*/ 165100 w 356033"/>
                      <a:gd name="connsiteY5" fmla="*/ 490053 h 492453"/>
                      <a:gd name="connsiteX6" fmla="*/ 335263 w 356033"/>
                      <a:gd name="connsiteY6" fmla="*/ 460349 h 492453"/>
                      <a:gd name="connsiteX7" fmla="*/ 355765 w 356033"/>
                      <a:gd name="connsiteY7" fmla="*/ 397510 h 492453"/>
                      <a:gd name="connsiteX8" fmla="*/ 327325 w 356033"/>
                      <a:gd name="connsiteY8" fmla="*/ 377592 h 492453"/>
                      <a:gd name="connsiteX9" fmla="*/ 104775 w 356033"/>
                      <a:gd name="connsiteY9" fmla="*/ 236053 h 492453"/>
                      <a:gd name="connsiteX10" fmla="*/ 325346 w 356033"/>
                      <a:gd name="connsiteY10" fmla="*/ 116968 h 492453"/>
                      <a:gd name="connsiteX0" fmla="*/ 325346 w 356033"/>
                      <a:gd name="connsiteY0" fmla="*/ 116968 h 490324"/>
                      <a:gd name="connsiteX1" fmla="*/ 355600 w 356033"/>
                      <a:gd name="connsiteY1" fmla="*/ 78890 h 490324"/>
                      <a:gd name="connsiteX2" fmla="*/ 330684 w 356033"/>
                      <a:gd name="connsiteY2" fmla="*/ 26642 h 490324"/>
                      <a:gd name="connsiteX3" fmla="*/ 157324 w 356033"/>
                      <a:gd name="connsiteY3" fmla="*/ 6279 h 490324"/>
                      <a:gd name="connsiteX4" fmla="*/ 0 w 356033"/>
                      <a:gd name="connsiteY4" fmla="*/ 248753 h 490324"/>
                      <a:gd name="connsiteX5" fmla="*/ 165100 w 356033"/>
                      <a:gd name="connsiteY5" fmla="*/ 487660 h 490324"/>
                      <a:gd name="connsiteX6" fmla="*/ 335263 w 356033"/>
                      <a:gd name="connsiteY6" fmla="*/ 460349 h 490324"/>
                      <a:gd name="connsiteX7" fmla="*/ 355765 w 356033"/>
                      <a:gd name="connsiteY7" fmla="*/ 397510 h 490324"/>
                      <a:gd name="connsiteX8" fmla="*/ 327325 w 356033"/>
                      <a:gd name="connsiteY8" fmla="*/ 377592 h 490324"/>
                      <a:gd name="connsiteX9" fmla="*/ 104775 w 356033"/>
                      <a:gd name="connsiteY9" fmla="*/ 236053 h 490324"/>
                      <a:gd name="connsiteX10" fmla="*/ 325346 w 356033"/>
                      <a:gd name="connsiteY10" fmla="*/ 116968 h 490324"/>
                      <a:gd name="connsiteX0" fmla="*/ 325346 w 356033"/>
                      <a:gd name="connsiteY0" fmla="*/ 116968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327325 w 356033"/>
                      <a:gd name="connsiteY8" fmla="*/ 377592 h 492286"/>
                      <a:gd name="connsiteX9" fmla="*/ 104775 w 356033"/>
                      <a:gd name="connsiteY9" fmla="*/ 236053 h 492286"/>
                      <a:gd name="connsiteX10" fmla="*/ 325346 w 356033"/>
                      <a:gd name="connsiteY10" fmla="*/ 116968 h 492286"/>
                      <a:gd name="connsiteX0" fmla="*/ 325346 w 356033"/>
                      <a:gd name="connsiteY0" fmla="*/ 116968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327325 w 356033"/>
                      <a:gd name="connsiteY8" fmla="*/ 377592 h 492286"/>
                      <a:gd name="connsiteX9" fmla="*/ 104775 w 356033"/>
                      <a:gd name="connsiteY9" fmla="*/ 236053 h 492286"/>
                      <a:gd name="connsiteX10" fmla="*/ 325346 w 356033"/>
                      <a:gd name="connsiteY10" fmla="*/ 116968 h 492286"/>
                      <a:gd name="connsiteX0" fmla="*/ 325346 w 356033"/>
                      <a:gd name="connsiteY0" fmla="*/ 116968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327325 w 356033"/>
                      <a:gd name="connsiteY8" fmla="*/ 377592 h 492286"/>
                      <a:gd name="connsiteX9" fmla="*/ 104775 w 356033"/>
                      <a:gd name="connsiteY9" fmla="*/ 236053 h 492286"/>
                      <a:gd name="connsiteX10" fmla="*/ 325346 w 356033"/>
                      <a:gd name="connsiteY10" fmla="*/ 116968 h 492286"/>
                      <a:gd name="connsiteX0" fmla="*/ 325346 w 356033"/>
                      <a:gd name="connsiteY0" fmla="*/ 116968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327325 w 356033"/>
                      <a:gd name="connsiteY8" fmla="*/ 377592 h 492286"/>
                      <a:gd name="connsiteX9" fmla="*/ 104775 w 356033"/>
                      <a:gd name="connsiteY9" fmla="*/ 236053 h 492286"/>
                      <a:gd name="connsiteX10" fmla="*/ 325346 w 356033"/>
                      <a:gd name="connsiteY10" fmla="*/ 116968 h 492286"/>
                      <a:gd name="connsiteX0" fmla="*/ 325346 w 356033"/>
                      <a:gd name="connsiteY0" fmla="*/ 116968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327325 w 356033"/>
                      <a:gd name="connsiteY8" fmla="*/ 377592 h 492286"/>
                      <a:gd name="connsiteX9" fmla="*/ 104775 w 356033"/>
                      <a:gd name="connsiteY9" fmla="*/ 236053 h 492286"/>
                      <a:gd name="connsiteX10" fmla="*/ 325346 w 356033"/>
                      <a:gd name="connsiteY10" fmla="*/ 116968 h 492286"/>
                      <a:gd name="connsiteX0" fmla="*/ 325346 w 356033"/>
                      <a:gd name="connsiteY0" fmla="*/ 116968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327325 w 356033"/>
                      <a:gd name="connsiteY8" fmla="*/ 377592 h 492286"/>
                      <a:gd name="connsiteX9" fmla="*/ 104775 w 356033"/>
                      <a:gd name="connsiteY9" fmla="*/ 236053 h 492286"/>
                      <a:gd name="connsiteX10" fmla="*/ 325346 w 356033"/>
                      <a:gd name="connsiteY10" fmla="*/ 116968 h 492286"/>
                      <a:gd name="connsiteX0" fmla="*/ 325346 w 356033"/>
                      <a:gd name="connsiteY0" fmla="*/ 116968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327325 w 356033"/>
                      <a:gd name="connsiteY8" fmla="*/ 377592 h 492286"/>
                      <a:gd name="connsiteX9" fmla="*/ 104775 w 356033"/>
                      <a:gd name="connsiteY9" fmla="*/ 236053 h 492286"/>
                      <a:gd name="connsiteX10" fmla="*/ 325346 w 356033"/>
                      <a:gd name="connsiteY10" fmla="*/ 116968 h 492286"/>
                      <a:gd name="connsiteX0" fmla="*/ 325346 w 356033"/>
                      <a:gd name="connsiteY0" fmla="*/ 116968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327325 w 356033"/>
                      <a:gd name="connsiteY8" fmla="*/ 377592 h 492286"/>
                      <a:gd name="connsiteX9" fmla="*/ 104775 w 356033"/>
                      <a:gd name="connsiteY9" fmla="*/ 236053 h 492286"/>
                      <a:gd name="connsiteX10" fmla="*/ 325346 w 356033"/>
                      <a:gd name="connsiteY10" fmla="*/ 116968 h 492286"/>
                      <a:gd name="connsiteX0" fmla="*/ 325346 w 356033"/>
                      <a:gd name="connsiteY0" fmla="*/ 116968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296221 w 356033"/>
                      <a:gd name="connsiteY8" fmla="*/ 394340 h 492286"/>
                      <a:gd name="connsiteX9" fmla="*/ 104775 w 356033"/>
                      <a:gd name="connsiteY9" fmla="*/ 236053 h 492286"/>
                      <a:gd name="connsiteX10" fmla="*/ 325346 w 356033"/>
                      <a:gd name="connsiteY10" fmla="*/ 116968 h 492286"/>
                      <a:gd name="connsiteX0" fmla="*/ 325346 w 356033"/>
                      <a:gd name="connsiteY0" fmla="*/ 116968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296221 w 356033"/>
                      <a:gd name="connsiteY8" fmla="*/ 394340 h 492286"/>
                      <a:gd name="connsiteX9" fmla="*/ 104775 w 356033"/>
                      <a:gd name="connsiteY9" fmla="*/ 236053 h 492286"/>
                      <a:gd name="connsiteX10" fmla="*/ 325346 w 356033"/>
                      <a:gd name="connsiteY10" fmla="*/ 116968 h 492286"/>
                      <a:gd name="connsiteX0" fmla="*/ 325346 w 356033"/>
                      <a:gd name="connsiteY0" fmla="*/ 116968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296221 w 356033"/>
                      <a:gd name="connsiteY8" fmla="*/ 394340 h 492286"/>
                      <a:gd name="connsiteX9" fmla="*/ 104775 w 356033"/>
                      <a:gd name="connsiteY9" fmla="*/ 236053 h 492286"/>
                      <a:gd name="connsiteX10" fmla="*/ 325346 w 356033"/>
                      <a:gd name="connsiteY10" fmla="*/ 116968 h 492286"/>
                      <a:gd name="connsiteX0" fmla="*/ 325346 w 356033"/>
                      <a:gd name="connsiteY0" fmla="*/ 116968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296221 w 356033"/>
                      <a:gd name="connsiteY8" fmla="*/ 394340 h 492286"/>
                      <a:gd name="connsiteX9" fmla="*/ 104775 w 356033"/>
                      <a:gd name="connsiteY9" fmla="*/ 236053 h 492286"/>
                      <a:gd name="connsiteX10" fmla="*/ 325346 w 356033"/>
                      <a:gd name="connsiteY10" fmla="*/ 116968 h 492286"/>
                      <a:gd name="connsiteX0" fmla="*/ 281681 w 356033"/>
                      <a:gd name="connsiteY0" fmla="*/ 88855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296221 w 356033"/>
                      <a:gd name="connsiteY8" fmla="*/ 394340 h 492286"/>
                      <a:gd name="connsiteX9" fmla="*/ 104775 w 356033"/>
                      <a:gd name="connsiteY9" fmla="*/ 236053 h 492286"/>
                      <a:gd name="connsiteX10" fmla="*/ 281681 w 356033"/>
                      <a:gd name="connsiteY10" fmla="*/ 88855 h 492286"/>
                      <a:gd name="connsiteX0" fmla="*/ 281681 w 356033"/>
                      <a:gd name="connsiteY0" fmla="*/ 88855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296221 w 356033"/>
                      <a:gd name="connsiteY8" fmla="*/ 394340 h 492286"/>
                      <a:gd name="connsiteX9" fmla="*/ 104775 w 356033"/>
                      <a:gd name="connsiteY9" fmla="*/ 236053 h 492286"/>
                      <a:gd name="connsiteX10" fmla="*/ 281681 w 356033"/>
                      <a:gd name="connsiteY10" fmla="*/ 88855 h 492286"/>
                      <a:gd name="connsiteX0" fmla="*/ 281681 w 356033"/>
                      <a:gd name="connsiteY0" fmla="*/ 88855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296221 w 356033"/>
                      <a:gd name="connsiteY8" fmla="*/ 394340 h 492286"/>
                      <a:gd name="connsiteX9" fmla="*/ 104775 w 356033"/>
                      <a:gd name="connsiteY9" fmla="*/ 236053 h 492286"/>
                      <a:gd name="connsiteX10" fmla="*/ 281681 w 356033"/>
                      <a:gd name="connsiteY10" fmla="*/ 88855 h 492286"/>
                      <a:gd name="connsiteX0" fmla="*/ 281681 w 356033"/>
                      <a:gd name="connsiteY0" fmla="*/ 88855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296221 w 356033"/>
                      <a:gd name="connsiteY8" fmla="*/ 394340 h 492286"/>
                      <a:gd name="connsiteX9" fmla="*/ 104775 w 356033"/>
                      <a:gd name="connsiteY9" fmla="*/ 236053 h 492286"/>
                      <a:gd name="connsiteX10" fmla="*/ 281681 w 356033"/>
                      <a:gd name="connsiteY10" fmla="*/ 88855 h 492286"/>
                      <a:gd name="connsiteX0" fmla="*/ 281681 w 356033"/>
                      <a:gd name="connsiteY0" fmla="*/ 88855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296221 w 356033"/>
                      <a:gd name="connsiteY8" fmla="*/ 394340 h 492286"/>
                      <a:gd name="connsiteX9" fmla="*/ 104775 w 356033"/>
                      <a:gd name="connsiteY9" fmla="*/ 236053 h 492286"/>
                      <a:gd name="connsiteX10" fmla="*/ 281681 w 356033"/>
                      <a:gd name="connsiteY10" fmla="*/ 88855 h 492286"/>
                      <a:gd name="connsiteX0" fmla="*/ 281681 w 356033"/>
                      <a:gd name="connsiteY0" fmla="*/ 88257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296221 w 356033"/>
                      <a:gd name="connsiteY8" fmla="*/ 394340 h 492286"/>
                      <a:gd name="connsiteX9" fmla="*/ 104775 w 356033"/>
                      <a:gd name="connsiteY9" fmla="*/ 236053 h 492286"/>
                      <a:gd name="connsiteX10" fmla="*/ 281681 w 356033"/>
                      <a:gd name="connsiteY10" fmla="*/ 88257 h 492286"/>
                      <a:gd name="connsiteX0" fmla="*/ 281681 w 357182"/>
                      <a:gd name="connsiteY0" fmla="*/ 91526 h 495555"/>
                      <a:gd name="connsiteX1" fmla="*/ 355600 w 357182"/>
                      <a:gd name="connsiteY1" fmla="*/ 82159 h 495555"/>
                      <a:gd name="connsiteX2" fmla="*/ 341451 w 357182"/>
                      <a:gd name="connsiteY2" fmla="*/ 22135 h 495555"/>
                      <a:gd name="connsiteX3" fmla="*/ 157324 w 357182"/>
                      <a:gd name="connsiteY3" fmla="*/ 9548 h 495555"/>
                      <a:gd name="connsiteX4" fmla="*/ 0 w 357182"/>
                      <a:gd name="connsiteY4" fmla="*/ 252022 h 495555"/>
                      <a:gd name="connsiteX5" fmla="*/ 165100 w 357182"/>
                      <a:gd name="connsiteY5" fmla="*/ 490929 h 495555"/>
                      <a:gd name="connsiteX6" fmla="*/ 335263 w 357182"/>
                      <a:gd name="connsiteY6" fmla="*/ 463618 h 495555"/>
                      <a:gd name="connsiteX7" fmla="*/ 355765 w 357182"/>
                      <a:gd name="connsiteY7" fmla="*/ 400779 h 495555"/>
                      <a:gd name="connsiteX8" fmla="*/ 296221 w 357182"/>
                      <a:gd name="connsiteY8" fmla="*/ 397609 h 495555"/>
                      <a:gd name="connsiteX9" fmla="*/ 104775 w 357182"/>
                      <a:gd name="connsiteY9" fmla="*/ 239322 h 495555"/>
                      <a:gd name="connsiteX10" fmla="*/ 281681 w 357182"/>
                      <a:gd name="connsiteY10" fmla="*/ 91526 h 495555"/>
                      <a:gd name="connsiteX0" fmla="*/ 281681 w 357182"/>
                      <a:gd name="connsiteY0" fmla="*/ 90651 h 494680"/>
                      <a:gd name="connsiteX1" fmla="*/ 355600 w 357182"/>
                      <a:gd name="connsiteY1" fmla="*/ 81284 h 494680"/>
                      <a:gd name="connsiteX2" fmla="*/ 341451 w 357182"/>
                      <a:gd name="connsiteY2" fmla="*/ 21260 h 494680"/>
                      <a:gd name="connsiteX3" fmla="*/ 157324 w 357182"/>
                      <a:gd name="connsiteY3" fmla="*/ 8673 h 494680"/>
                      <a:gd name="connsiteX4" fmla="*/ 0 w 357182"/>
                      <a:gd name="connsiteY4" fmla="*/ 251147 h 494680"/>
                      <a:gd name="connsiteX5" fmla="*/ 165100 w 357182"/>
                      <a:gd name="connsiteY5" fmla="*/ 490054 h 494680"/>
                      <a:gd name="connsiteX6" fmla="*/ 335263 w 357182"/>
                      <a:gd name="connsiteY6" fmla="*/ 462743 h 494680"/>
                      <a:gd name="connsiteX7" fmla="*/ 355765 w 357182"/>
                      <a:gd name="connsiteY7" fmla="*/ 399904 h 494680"/>
                      <a:gd name="connsiteX8" fmla="*/ 296221 w 357182"/>
                      <a:gd name="connsiteY8" fmla="*/ 396734 h 494680"/>
                      <a:gd name="connsiteX9" fmla="*/ 104775 w 357182"/>
                      <a:gd name="connsiteY9" fmla="*/ 238447 h 494680"/>
                      <a:gd name="connsiteX10" fmla="*/ 281681 w 357182"/>
                      <a:gd name="connsiteY10" fmla="*/ 90651 h 49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7182" h="494680">
                        <a:moveTo>
                          <a:pt x="281681" y="90651"/>
                        </a:moveTo>
                        <a:cubicBezTo>
                          <a:pt x="318700" y="100944"/>
                          <a:pt x="354611" y="96837"/>
                          <a:pt x="355600" y="81284"/>
                        </a:cubicBezTo>
                        <a:cubicBezTo>
                          <a:pt x="355991" y="59750"/>
                          <a:pt x="363631" y="34558"/>
                          <a:pt x="341451" y="21260"/>
                        </a:cubicBezTo>
                        <a:cubicBezTo>
                          <a:pt x="277882" y="-9709"/>
                          <a:pt x="189928" y="-208"/>
                          <a:pt x="157324" y="8673"/>
                        </a:cubicBezTo>
                        <a:cubicBezTo>
                          <a:pt x="90442" y="26528"/>
                          <a:pt x="1058" y="89751"/>
                          <a:pt x="0" y="251147"/>
                        </a:cubicBezTo>
                        <a:cubicBezTo>
                          <a:pt x="8375" y="328175"/>
                          <a:pt x="10145" y="462330"/>
                          <a:pt x="165100" y="490054"/>
                        </a:cubicBezTo>
                        <a:cubicBezTo>
                          <a:pt x="228579" y="503145"/>
                          <a:pt x="289686" y="486695"/>
                          <a:pt x="335263" y="462743"/>
                        </a:cubicBezTo>
                        <a:cubicBezTo>
                          <a:pt x="358845" y="449174"/>
                          <a:pt x="356109" y="418857"/>
                          <a:pt x="355765" y="399904"/>
                        </a:cubicBezTo>
                        <a:cubicBezTo>
                          <a:pt x="355058" y="389476"/>
                          <a:pt x="329228" y="374264"/>
                          <a:pt x="296221" y="396734"/>
                        </a:cubicBezTo>
                        <a:cubicBezTo>
                          <a:pt x="194641" y="443558"/>
                          <a:pt x="99162" y="415257"/>
                          <a:pt x="104775" y="238447"/>
                        </a:cubicBezTo>
                        <a:cubicBezTo>
                          <a:pt x="98311" y="68424"/>
                          <a:pt x="239758" y="64467"/>
                          <a:pt x="281681" y="9065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dirty="0">
                      <a:solidFill>
                        <a:prstClr val="white"/>
                      </a:solidFill>
                      <a:latin typeface="Calibri" panose="020F0502020204030204"/>
                    </a:endParaRPr>
                  </a:p>
                </p:txBody>
              </p:sp>
              <p:sp>
                <p:nvSpPr>
                  <p:cNvPr id="429" name="Freeform: Shape 428">
                    <a:extLst>
                      <a:ext uri="{FF2B5EF4-FFF2-40B4-BE49-F238E27FC236}">
                        <a16:creationId xmlns:a16="http://schemas.microsoft.com/office/drawing/2014/main" id="{2CDA490A-67A5-4CC8-A970-96BBE5971C02}"/>
                      </a:ext>
                    </a:extLst>
                  </p:cNvPr>
                  <p:cNvSpPr>
                    <a:spLocks noChangeAspect="1"/>
                  </p:cNvSpPr>
                  <p:nvPr/>
                </p:nvSpPr>
                <p:spPr>
                  <a:xfrm flipH="1" flipV="1">
                    <a:off x="5289630" y="1089440"/>
                    <a:ext cx="2158221" cy="2989032"/>
                  </a:xfrm>
                  <a:custGeom>
                    <a:avLst/>
                    <a:gdLst>
                      <a:gd name="connsiteX0" fmla="*/ 344487 w 355600"/>
                      <a:gd name="connsiteY0" fmla="*/ 119063 h 487363"/>
                      <a:gd name="connsiteX1" fmla="*/ 354012 w 355600"/>
                      <a:gd name="connsiteY1" fmla="*/ 36513 h 487363"/>
                      <a:gd name="connsiteX2" fmla="*/ 165100 w 355600"/>
                      <a:gd name="connsiteY2" fmla="*/ 0 h 487363"/>
                      <a:gd name="connsiteX3" fmla="*/ 0 w 355600"/>
                      <a:gd name="connsiteY3" fmla="*/ 246063 h 487363"/>
                      <a:gd name="connsiteX4" fmla="*/ 165100 w 355600"/>
                      <a:gd name="connsiteY4" fmla="*/ 487363 h 487363"/>
                      <a:gd name="connsiteX5" fmla="*/ 355600 w 355600"/>
                      <a:gd name="connsiteY5" fmla="*/ 444500 h 487363"/>
                      <a:gd name="connsiteX6" fmla="*/ 347662 w 355600"/>
                      <a:gd name="connsiteY6" fmla="*/ 363538 h 487363"/>
                      <a:gd name="connsiteX7" fmla="*/ 104775 w 355600"/>
                      <a:gd name="connsiteY7" fmla="*/ 233363 h 487363"/>
                      <a:gd name="connsiteX8" fmla="*/ 344487 w 355600"/>
                      <a:gd name="connsiteY8" fmla="*/ 119063 h 487363"/>
                      <a:gd name="connsiteX0" fmla="*/ 344487 w 355600"/>
                      <a:gd name="connsiteY0" fmla="*/ 119063 h 487363"/>
                      <a:gd name="connsiteX1" fmla="*/ 354012 w 355600"/>
                      <a:gd name="connsiteY1" fmla="*/ 36513 h 487363"/>
                      <a:gd name="connsiteX2" fmla="*/ 165100 w 355600"/>
                      <a:gd name="connsiteY2" fmla="*/ 0 h 487363"/>
                      <a:gd name="connsiteX3" fmla="*/ 0 w 355600"/>
                      <a:gd name="connsiteY3" fmla="*/ 246063 h 487363"/>
                      <a:gd name="connsiteX4" fmla="*/ 165100 w 355600"/>
                      <a:gd name="connsiteY4" fmla="*/ 487363 h 487363"/>
                      <a:gd name="connsiteX5" fmla="*/ 355600 w 355600"/>
                      <a:gd name="connsiteY5" fmla="*/ 444500 h 487363"/>
                      <a:gd name="connsiteX6" fmla="*/ 347662 w 355600"/>
                      <a:gd name="connsiteY6" fmla="*/ 363538 h 487363"/>
                      <a:gd name="connsiteX7" fmla="*/ 104775 w 355600"/>
                      <a:gd name="connsiteY7" fmla="*/ 233363 h 487363"/>
                      <a:gd name="connsiteX8" fmla="*/ 344487 w 355600"/>
                      <a:gd name="connsiteY8" fmla="*/ 119063 h 487363"/>
                      <a:gd name="connsiteX0" fmla="*/ 344487 w 355600"/>
                      <a:gd name="connsiteY0" fmla="*/ 119063 h 490238"/>
                      <a:gd name="connsiteX1" fmla="*/ 354012 w 355600"/>
                      <a:gd name="connsiteY1" fmla="*/ 36513 h 490238"/>
                      <a:gd name="connsiteX2" fmla="*/ 165100 w 355600"/>
                      <a:gd name="connsiteY2" fmla="*/ 0 h 490238"/>
                      <a:gd name="connsiteX3" fmla="*/ 0 w 355600"/>
                      <a:gd name="connsiteY3" fmla="*/ 246063 h 490238"/>
                      <a:gd name="connsiteX4" fmla="*/ 165100 w 355600"/>
                      <a:gd name="connsiteY4" fmla="*/ 487363 h 490238"/>
                      <a:gd name="connsiteX5" fmla="*/ 355600 w 355600"/>
                      <a:gd name="connsiteY5" fmla="*/ 444500 h 490238"/>
                      <a:gd name="connsiteX6" fmla="*/ 347662 w 355600"/>
                      <a:gd name="connsiteY6" fmla="*/ 363538 h 490238"/>
                      <a:gd name="connsiteX7" fmla="*/ 104775 w 355600"/>
                      <a:gd name="connsiteY7" fmla="*/ 233363 h 490238"/>
                      <a:gd name="connsiteX8" fmla="*/ 344487 w 355600"/>
                      <a:gd name="connsiteY8" fmla="*/ 119063 h 490238"/>
                      <a:gd name="connsiteX0" fmla="*/ 345973 w 357086"/>
                      <a:gd name="connsiteY0" fmla="*/ 119063 h 490238"/>
                      <a:gd name="connsiteX1" fmla="*/ 355498 w 357086"/>
                      <a:gd name="connsiteY1" fmla="*/ 36513 h 490238"/>
                      <a:gd name="connsiteX2" fmla="*/ 166586 w 357086"/>
                      <a:gd name="connsiteY2" fmla="*/ 0 h 490238"/>
                      <a:gd name="connsiteX3" fmla="*/ 1486 w 357086"/>
                      <a:gd name="connsiteY3" fmla="*/ 246063 h 490238"/>
                      <a:gd name="connsiteX4" fmla="*/ 166586 w 357086"/>
                      <a:gd name="connsiteY4" fmla="*/ 487363 h 490238"/>
                      <a:gd name="connsiteX5" fmla="*/ 357086 w 357086"/>
                      <a:gd name="connsiteY5" fmla="*/ 444500 h 490238"/>
                      <a:gd name="connsiteX6" fmla="*/ 349148 w 357086"/>
                      <a:gd name="connsiteY6" fmla="*/ 363538 h 490238"/>
                      <a:gd name="connsiteX7" fmla="*/ 106261 w 357086"/>
                      <a:gd name="connsiteY7" fmla="*/ 233363 h 490238"/>
                      <a:gd name="connsiteX8" fmla="*/ 345973 w 357086"/>
                      <a:gd name="connsiteY8" fmla="*/ 119063 h 490238"/>
                      <a:gd name="connsiteX0" fmla="*/ 345973 w 357086"/>
                      <a:gd name="connsiteY0" fmla="*/ 119063 h 490238"/>
                      <a:gd name="connsiteX1" fmla="*/ 355498 w 357086"/>
                      <a:gd name="connsiteY1" fmla="*/ 36513 h 490238"/>
                      <a:gd name="connsiteX2" fmla="*/ 166586 w 357086"/>
                      <a:gd name="connsiteY2" fmla="*/ 0 h 490238"/>
                      <a:gd name="connsiteX3" fmla="*/ 1486 w 357086"/>
                      <a:gd name="connsiteY3" fmla="*/ 246063 h 490238"/>
                      <a:gd name="connsiteX4" fmla="*/ 166586 w 357086"/>
                      <a:gd name="connsiteY4" fmla="*/ 487363 h 490238"/>
                      <a:gd name="connsiteX5" fmla="*/ 357086 w 357086"/>
                      <a:gd name="connsiteY5" fmla="*/ 444500 h 490238"/>
                      <a:gd name="connsiteX6" fmla="*/ 349148 w 357086"/>
                      <a:gd name="connsiteY6" fmla="*/ 363538 h 490238"/>
                      <a:gd name="connsiteX7" fmla="*/ 106261 w 357086"/>
                      <a:gd name="connsiteY7" fmla="*/ 233363 h 490238"/>
                      <a:gd name="connsiteX8" fmla="*/ 345973 w 357086"/>
                      <a:gd name="connsiteY8" fmla="*/ 119063 h 490238"/>
                      <a:gd name="connsiteX0" fmla="*/ 345973 w 357086"/>
                      <a:gd name="connsiteY0" fmla="*/ 119063 h 490238"/>
                      <a:gd name="connsiteX1" fmla="*/ 355498 w 357086"/>
                      <a:gd name="connsiteY1" fmla="*/ 36513 h 490238"/>
                      <a:gd name="connsiteX2" fmla="*/ 166586 w 357086"/>
                      <a:gd name="connsiteY2" fmla="*/ 0 h 490238"/>
                      <a:gd name="connsiteX3" fmla="*/ 1486 w 357086"/>
                      <a:gd name="connsiteY3" fmla="*/ 246063 h 490238"/>
                      <a:gd name="connsiteX4" fmla="*/ 166586 w 357086"/>
                      <a:gd name="connsiteY4" fmla="*/ 487363 h 490238"/>
                      <a:gd name="connsiteX5" fmla="*/ 357086 w 357086"/>
                      <a:gd name="connsiteY5" fmla="*/ 444500 h 490238"/>
                      <a:gd name="connsiteX6" fmla="*/ 349148 w 357086"/>
                      <a:gd name="connsiteY6" fmla="*/ 363538 h 490238"/>
                      <a:gd name="connsiteX7" fmla="*/ 106261 w 357086"/>
                      <a:gd name="connsiteY7" fmla="*/ 233363 h 490238"/>
                      <a:gd name="connsiteX8" fmla="*/ 345973 w 357086"/>
                      <a:gd name="connsiteY8" fmla="*/ 119063 h 490238"/>
                      <a:gd name="connsiteX0" fmla="*/ 345973 w 357086"/>
                      <a:gd name="connsiteY0" fmla="*/ 119063 h 490238"/>
                      <a:gd name="connsiteX1" fmla="*/ 355498 w 357086"/>
                      <a:gd name="connsiteY1" fmla="*/ 36513 h 490238"/>
                      <a:gd name="connsiteX2" fmla="*/ 166586 w 357086"/>
                      <a:gd name="connsiteY2" fmla="*/ 0 h 490238"/>
                      <a:gd name="connsiteX3" fmla="*/ 1486 w 357086"/>
                      <a:gd name="connsiteY3" fmla="*/ 246063 h 490238"/>
                      <a:gd name="connsiteX4" fmla="*/ 166586 w 357086"/>
                      <a:gd name="connsiteY4" fmla="*/ 487363 h 490238"/>
                      <a:gd name="connsiteX5" fmla="*/ 357086 w 357086"/>
                      <a:gd name="connsiteY5" fmla="*/ 444500 h 490238"/>
                      <a:gd name="connsiteX6" fmla="*/ 349148 w 357086"/>
                      <a:gd name="connsiteY6" fmla="*/ 363538 h 490238"/>
                      <a:gd name="connsiteX7" fmla="*/ 106261 w 357086"/>
                      <a:gd name="connsiteY7" fmla="*/ 233363 h 490238"/>
                      <a:gd name="connsiteX8" fmla="*/ 345973 w 357086"/>
                      <a:gd name="connsiteY8" fmla="*/ 119063 h 490238"/>
                      <a:gd name="connsiteX0" fmla="*/ 345973 w 357086"/>
                      <a:gd name="connsiteY0" fmla="*/ 125747 h 496922"/>
                      <a:gd name="connsiteX1" fmla="*/ 355498 w 357086"/>
                      <a:gd name="connsiteY1" fmla="*/ 43197 h 496922"/>
                      <a:gd name="connsiteX2" fmla="*/ 166586 w 357086"/>
                      <a:gd name="connsiteY2" fmla="*/ 6684 h 496922"/>
                      <a:gd name="connsiteX3" fmla="*/ 1486 w 357086"/>
                      <a:gd name="connsiteY3" fmla="*/ 252747 h 496922"/>
                      <a:gd name="connsiteX4" fmla="*/ 166586 w 357086"/>
                      <a:gd name="connsiteY4" fmla="*/ 494047 h 496922"/>
                      <a:gd name="connsiteX5" fmla="*/ 357086 w 357086"/>
                      <a:gd name="connsiteY5" fmla="*/ 451184 h 496922"/>
                      <a:gd name="connsiteX6" fmla="*/ 349148 w 357086"/>
                      <a:gd name="connsiteY6" fmla="*/ 370222 h 496922"/>
                      <a:gd name="connsiteX7" fmla="*/ 106261 w 357086"/>
                      <a:gd name="connsiteY7" fmla="*/ 240047 h 496922"/>
                      <a:gd name="connsiteX8" fmla="*/ 345973 w 357086"/>
                      <a:gd name="connsiteY8" fmla="*/ 125747 h 496922"/>
                      <a:gd name="connsiteX0" fmla="*/ 345973 w 357086"/>
                      <a:gd name="connsiteY0" fmla="*/ 125747 h 496922"/>
                      <a:gd name="connsiteX1" fmla="*/ 355498 w 357086"/>
                      <a:gd name="connsiteY1" fmla="*/ 43197 h 496922"/>
                      <a:gd name="connsiteX2" fmla="*/ 166586 w 357086"/>
                      <a:gd name="connsiteY2" fmla="*/ 6684 h 496922"/>
                      <a:gd name="connsiteX3" fmla="*/ 1486 w 357086"/>
                      <a:gd name="connsiteY3" fmla="*/ 252747 h 496922"/>
                      <a:gd name="connsiteX4" fmla="*/ 166586 w 357086"/>
                      <a:gd name="connsiteY4" fmla="*/ 494047 h 496922"/>
                      <a:gd name="connsiteX5" fmla="*/ 357086 w 357086"/>
                      <a:gd name="connsiteY5" fmla="*/ 451184 h 496922"/>
                      <a:gd name="connsiteX6" fmla="*/ 349148 w 357086"/>
                      <a:gd name="connsiteY6" fmla="*/ 370222 h 496922"/>
                      <a:gd name="connsiteX7" fmla="*/ 106261 w 357086"/>
                      <a:gd name="connsiteY7" fmla="*/ 240047 h 496922"/>
                      <a:gd name="connsiteX8" fmla="*/ 345973 w 357086"/>
                      <a:gd name="connsiteY8" fmla="*/ 125747 h 496922"/>
                      <a:gd name="connsiteX0" fmla="*/ 345973 w 357086"/>
                      <a:gd name="connsiteY0" fmla="*/ 125747 h 496922"/>
                      <a:gd name="connsiteX1" fmla="*/ 355498 w 357086"/>
                      <a:gd name="connsiteY1" fmla="*/ 43197 h 496922"/>
                      <a:gd name="connsiteX2" fmla="*/ 166586 w 357086"/>
                      <a:gd name="connsiteY2" fmla="*/ 6684 h 496922"/>
                      <a:gd name="connsiteX3" fmla="*/ 1486 w 357086"/>
                      <a:gd name="connsiteY3" fmla="*/ 252747 h 496922"/>
                      <a:gd name="connsiteX4" fmla="*/ 166586 w 357086"/>
                      <a:gd name="connsiteY4" fmla="*/ 494047 h 496922"/>
                      <a:gd name="connsiteX5" fmla="*/ 357086 w 357086"/>
                      <a:gd name="connsiteY5" fmla="*/ 451184 h 496922"/>
                      <a:gd name="connsiteX6" fmla="*/ 349148 w 357086"/>
                      <a:gd name="connsiteY6" fmla="*/ 370222 h 496922"/>
                      <a:gd name="connsiteX7" fmla="*/ 106261 w 357086"/>
                      <a:gd name="connsiteY7" fmla="*/ 240047 h 496922"/>
                      <a:gd name="connsiteX8" fmla="*/ 345973 w 357086"/>
                      <a:gd name="connsiteY8" fmla="*/ 125747 h 496922"/>
                      <a:gd name="connsiteX0" fmla="*/ 345973 w 357086"/>
                      <a:gd name="connsiteY0" fmla="*/ 125747 h 496922"/>
                      <a:gd name="connsiteX1" fmla="*/ 355498 w 357086"/>
                      <a:gd name="connsiteY1" fmla="*/ 43197 h 496922"/>
                      <a:gd name="connsiteX2" fmla="*/ 166586 w 357086"/>
                      <a:gd name="connsiteY2" fmla="*/ 6684 h 496922"/>
                      <a:gd name="connsiteX3" fmla="*/ 1486 w 357086"/>
                      <a:gd name="connsiteY3" fmla="*/ 252747 h 496922"/>
                      <a:gd name="connsiteX4" fmla="*/ 166586 w 357086"/>
                      <a:gd name="connsiteY4" fmla="*/ 494047 h 496922"/>
                      <a:gd name="connsiteX5" fmla="*/ 357086 w 357086"/>
                      <a:gd name="connsiteY5" fmla="*/ 451184 h 496922"/>
                      <a:gd name="connsiteX6" fmla="*/ 349148 w 357086"/>
                      <a:gd name="connsiteY6" fmla="*/ 370222 h 496922"/>
                      <a:gd name="connsiteX7" fmla="*/ 106261 w 357086"/>
                      <a:gd name="connsiteY7" fmla="*/ 240047 h 496922"/>
                      <a:gd name="connsiteX8" fmla="*/ 345973 w 357086"/>
                      <a:gd name="connsiteY8" fmla="*/ 125747 h 496922"/>
                      <a:gd name="connsiteX0" fmla="*/ 345973 w 357086"/>
                      <a:gd name="connsiteY0" fmla="*/ 125747 h 496922"/>
                      <a:gd name="connsiteX1" fmla="*/ 355498 w 357086"/>
                      <a:gd name="connsiteY1" fmla="*/ 43197 h 496922"/>
                      <a:gd name="connsiteX2" fmla="*/ 166586 w 357086"/>
                      <a:gd name="connsiteY2" fmla="*/ 6684 h 496922"/>
                      <a:gd name="connsiteX3" fmla="*/ 1486 w 357086"/>
                      <a:gd name="connsiteY3" fmla="*/ 252747 h 496922"/>
                      <a:gd name="connsiteX4" fmla="*/ 166586 w 357086"/>
                      <a:gd name="connsiteY4" fmla="*/ 494047 h 496922"/>
                      <a:gd name="connsiteX5" fmla="*/ 357086 w 357086"/>
                      <a:gd name="connsiteY5" fmla="*/ 451184 h 496922"/>
                      <a:gd name="connsiteX6" fmla="*/ 349148 w 357086"/>
                      <a:gd name="connsiteY6" fmla="*/ 370222 h 496922"/>
                      <a:gd name="connsiteX7" fmla="*/ 106261 w 357086"/>
                      <a:gd name="connsiteY7" fmla="*/ 240047 h 496922"/>
                      <a:gd name="connsiteX8" fmla="*/ 345973 w 357086"/>
                      <a:gd name="connsiteY8" fmla="*/ 125747 h 496922"/>
                      <a:gd name="connsiteX0" fmla="*/ 345973 w 357086"/>
                      <a:gd name="connsiteY0" fmla="*/ 125747 h 496922"/>
                      <a:gd name="connsiteX1" fmla="*/ 355498 w 357086"/>
                      <a:gd name="connsiteY1" fmla="*/ 43197 h 496922"/>
                      <a:gd name="connsiteX2" fmla="*/ 166586 w 357086"/>
                      <a:gd name="connsiteY2" fmla="*/ 6684 h 496922"/>
                      <a:gd name="connsiteX3" fmla="*/ 1486 w 357086"/>
                      <a:gd name="connsiteY3" fmla="*/ 252747 h 496922"/>
                      <a:gd name="connsiteX4" fmla="*/ 166586 w 357086"/>
                      <a:gd name="connsiteY4" fmla="*/ 494047 h 496922"/>
                      <a:gd name="connsiteX5" fmla="*/ 357086 w 357086"/>
                      <a:gd name="connsiteY5" fmla="*/ 451184 h 496922"/>
                      <a:gd name="connsiteX6" fmla="*/ 349148 w 357086"/>
                      <a:gd name="connsiteY6" fmla="*/ 370222 h 496922"/>
                      <a:gd name="connsiteX7" fmla="*/ 106261 w 357086"/>
                      <a:gd name="connsiteY7" fmla="*/ 240047 h 496922"/>
                      <a:gd name="connsiteX8" fmla="*/ 345973 w 357086"/>
                      <a:gd name="connsiteY8" fmla="*/ 125747 h 496922"/>
                      <a:gd name="connsiteX0" fmla="*/ 345973 w 357086"/>
                      <a:gd name="connsiteY0" fmla="*/ 125747 h 498608"/>
                      <a:gd name="connsiteX1" fmla="*/ 355498 w 357086"/>
                      <a:gd name="connsiteY1" fmla="*/ 43197 h 498608"/>
                      <a:gd name="connsiteX2" fmla="*/ 166586 w 357086"/>
                      <a:gd name="connsiteY2" fmla="*/ 6684 h 498608"/>
                      <a:gd name="connsiteX3" fmla="*/ 1486 w 357086"/>
                      <a:gd name="connsiteY3" fmla="*/ 252747 h 498608"/>
                      <a:gd name="connsiteX4" fmla="*/ 166586 w 357086"/>
                      <a:gd name="connsiteY4" fmla="*/ 494047 h 498608"/>
                      <a:gd name="connsiteX5" fmla="*/ 357086 w 357086"/>
                      <a:gd name="connsiteY5" fmla="*/ 451184 h 498608"/>
                      <a:gd name="connsiteX6" fmla="*/ 349148 w 357086"/>
                      <a:gd name="connsiteY6" fmla="*/ 370222 h 498608"/>
                      <a:gd name="connsiteX7" fmla="*/ 106261 w 357086"/>
                      <a:gd name="connsiteY7" fmla="*/ 240047 h 498608"/>
                      <a:gd name="connsiteX8" fmla="*/ 345973 w 357086"/>
                      <a:gd name="connsiteY8" fmla="*/ 125747 h 498608"/>
                      <a:gd name="connsiteX0" fmla="*/ 344487 w 355600"/>
                      <a:gd name="connsiteY0" fmla="*/ 125747 h 498608"/>
                      <a:gd name="connsiteX1" fmla="*/ 354012 w 355600"/>
                      <a:gd name="connsiteY1" fmla="*/ 43197 h 498608"/>
                      <a:gd name="connsiteX2" fmla="*/ 165100 w 355600"/>
                      <a:gd name="connsiteY2" fmla="*/ 6684 h 498608"/>
                      <a:gd name="connsiteX3" fmla="*/ 0 w 355600"/>
                      <a:gd name="connsiteY3" fmla="*/ 252747 h 498608"/>
                      <a:gd name="connsiteX4" fmla="*/ 165100 w 355600"/>
                      <a:gd name="connsiteY4" fmla="*/ 494047 h 498608"/>
                      <a:gd name="connsiteX5" fmla="*/ 355600 w 355600"/>
                      <a:gd name="connsiteY5" fmla="*/ 451184 h 498608"/>
                      <a:gd name="connsiteX6" fmla="*/ 347662 w 355600"/>
                      <a:gd name="connsiteY6" fmla="*/ 370222 h 498608"/>
                      <a:gd name="connsiteX7" fmla="*/ 104775 w 355600"/>
                      <a:gd name="connsiteY7" fmla="*/ 240047 h 498608"/>
                      <a:gd name="connsiteX8" fmla="*/ 344487 w 355600"/>
                      <a:gd name="connsiteY8" fmla="*/ 125747 h 498608"/>
                      <a:gd name="connsiteX0" fmla="*/ 344487 w 355600"/>
                      <a:gd name="connsiteY0" fmla="*/ 125747 h 498608"/>
                      <a:gd name="connsiteX1" fmla="*/ 354012 w 355600"/>
                      <a:gd name="connsiteY1" fmla="*/ 43197 h 498608"/>
                      <a:gd name="connsiteX2" fmla="*/ 165100 w 355600"/>
                      <a:gd name="connsiteY2" fmla="*/ 6684 h 498608"/>
                      <a:gd name="connsiteX3" fmla="*/ 0 w 355600"/>
                      <a:gd name="connsiteY3" fmla="*/ 252747 h 498608"/>
                      <a:gd name="connsiteX4" fmla="*/ 165100 w 355600"/>
                      <a:gd name="connsiteY4" fmla="*/ 494047 h 498608"/>
                      <a:gd name="connsiteX5" fmla="*/ 355600 w 355600"/>
                      <a:gd name="connsiteY5" fmla="*/ 451184 h 498608"/>
                      <a:gd name="connsiteX6" fmla="*/ 347662 w 355600"/>
                      <a:gd name="connsiteY6" fmla="*/ 370222 h 498608"/>
                      <a:gd name="connsiteX7" fmla="*/ 104775 w 355600"/>
                      <a:gd name="connsiteY7" fmla="*/ 240047 h 498608"/>
                      <a:gd name="connsiteX8" fmla="*/ 344487 w 355600"/>
                      <a:gd name="connsiteY8" fmla="*/ 125747 h 498608"/>
                      <a:gd name="connsiteX0" fmla="*/ 344487 w 355600"/>
                      <a:gd name="connsiteY0" fmla="*/ 125747 h 498608"/>
                      <a:gd name="connsiteX1" fmla="*/ 354012 w 355600"/>
                      <a:gd name="connsiteY1" fmla="*/ 43197 h 498608"/>
                      <a:gd name="connsiteX2" fmla="*/ 165100 w 355600"/>
                      <a:gd name="connsiteY2" fmla="*/ 6684 h 498608"/>
                      <a:gd name="connsiteX3" fmla="*/ 0 w 355600"/>
                      <a:gd name="connsiteY3" fmla="*/ 252747 h 498608"/>
                      <a:gd name="connsiteX4" fmla="*/ 165100 w 355600"/>
                      <a:gd name="connsiteY4" fmla="*/ 494047 h 498608"/>
                      <a:gd name="connsiteX5" fmla="*/ 355600 w 355600"/>
                      <a:gd name="connsiteY5" fmla="*/ 451184 h 498608"/>
                      <a:gd name="connsiteX6" fmla="*/ 347662 w 355600"/>
                      <a:gd name="connsiteY6" fmla="*/ 370222 h 498608"/>
                      <a:gd name="connsiteX7" fmla="*/ 104775 w 355600"/>
                      <a:gd name="connsiteY7" fmla="*/ 240047 h 498608"/>
                      <a:gd name="connsiteX8" fmla="*/ 344487 w 355600"/>
                      <a:gd name="connsiteY8" fmla="*/ 125747 h 498608"/>
                      <a:gd name="connsiteX0" fmla="*/ 344487 w 355600"/>
                      <a:gd name="connsiteY0" fmla="*/ 125747 h 498608"/>
                      <a:gd name="connsiteX1" fmla="*/ 354012 w 355600"/>
                      <a:gd name="connsiteY1" fmla="*/ 43197 h 498608"/>
                      <a:gd name="connsiteX2" fmla="*/ 165100 w 355600"/>
                      <a:gd name="connsiteY2" fmla="*/ 6684 h 498608"/>
                      <a:gd name="connsiteX3" fmla="*/ 0 w 355600"/>
                      <a:gd name="connsiteY3" fmla="*/ 252747 h 498608"/>
                      <a:gd name="connsiteX4" fmla="*/ 165100 w 355600"/>
                      <a:gd name="connsiteY4" fmla="*/ 494047 h 498608"/>
                      <a:gd name="connsiteX5" fmla="*/ 355600 w 355600"/>
                      <a:gd name="connsiteY5" fmla="*/ 451184 h 498608"/>
                      <a:gd name="connsiteX6" fmla="*/ 347662 w 355600"/>
                      <a:gd name="connsiteY6" fmla="*/ 370222 h 498608"/>
                      <a:gd name="connsiteX7" fmla="*/ 104775 w 355600"/>
                      <a:gd name="connsiteY7" fmla="*/ 240047 h 498608"/>
                      <a:gd name="connsiteX8" fmla="*/ 344487 w 355600"/>
                      <a:gd name="connsiteY8" fmla="*/ 125747 h 498608"/>
                      <a:gd name="connsiteX0" fmla="*/ 344487 w 355600"/>
                      <a:gd name="connsiteY0" fmla="*/ 125747 h 498608"/>
                      <a:gd name="connsiteX1" fmla="*/ 354012 w 355600"/>
                      <a:gd name="connsiteY1" fmla="*/ 43197 h 498608"/>
                      <a:gd name="connsiteX2" fmla="*/ 165100 w 355600"/>
                      <a:gd name="connsiteY2" fmla="*/ 6684 h 498608"/>
                      <a:gd name="connsiteX3" fmla="*/ 0 w 355600"/>
                      <a:gd name="connsiteY3" fmla="*/ 252747 h 498608"/>
                      <a:gd name="connsiteX4" fmla="*/ 165100 w 355600"/>
                      <a:gd name="connsiteY4" fmla="*/ 494047 h 498608"/>
                      <a:gd name="connsiteX5" fmla="*/ 355600 w 355600"/>
                      <a:gd name="connsiteY5" fmla="*/ 451184 h 498608"/>
                      <a:gd name="connsiteX6" fmla="*/ 347662 w 355600"/>
                      <a:gd name="connsiteY6" fmla="*/ 370222 h 498608"/>
                      <a:gd name="connsiteX7" fmla="*/ 104775 w 355600"/>
                      <a:gd name="connsiteY7" fmla="*/ 240047 h 498608"/>
                      <a:gd name="connsiteX8" fmla="*/ 344487 w 355600"/>
                      <a:gd name="connsiteY8" fmla="*/ 125747 h 498608"/>
                      <a:gd name="connsiteX0" fmla="*/ 344487 w 355600"/>
                      <a:gd name="connsiteY0" fmla="*/ 125747 h 498608"/>
                      <a:gd name="connsiteX1" fmla="*/ 354012 w 355600"/>
                      <a:gd name="connsiteY1" fmla="*/ 43197 h 498608"/>
                      <a:gd name="connsiteX2" fmla="*/ 165100 w 355600"/>
                      <a:gd name="connsiteY2" fmla="*/ 6684 h 498608"/>
                      <a:gd name="connsiteX3" fmla="*/ 0 w 355600"/>
                      <a:gd name="connsiteY3" fmla="*/ 252747 h 498608"/>
                      <a:gd name="connsiteX4" fmla="*/ 165100 w 355600"/>
                      <a:gd name="connsiteY4" fmla="*/ 494047 h 498608"/>
                      <a:gd name="connsiteX5" fmla="*/ 355600 w 355600"/>
                      <a:gd name="connsiteY5" fmla="*/ 451184 h 498608"/>
                      <a:gd name="connsiteX6" fmla="*/ 347662 w 355600"/>
                      <a:gd name="connsiteY6" fmla="*/ 370222 h 498608"/>
                      <a:gd name="connsiteX7" fmla="*/ 104775 w 355600"/>
                      <a:gd name="connsiteY7" fmla="*/ 240047 h 498608"/>
                      <a:gd name="connsiteX8" fmla="*/ 344487 w 355600"/>
                      <a:gd name="connsiteY8" fmla="*/ 125747 h 498608"/>
                      <a:gd name="connsiteX0" fmla="*/ 344487 w 355600"/>
                      <a:gd name="connsiteY0" fmla="*/ 125747 h 498608"/>
                      <a:gd name="connsiteX1" fmla="*/ 354012 w 355600"/>
                      <a:gd name="connsiteY1" fmla="*/ 43197 h 498608"/>
                      <a:gd name="connsiteX2" fmla="*/ 165100 w 355600"/>
                      <a:gd name="connsiteY2" fmla="*/ 6684 h 498608"/>
                      <a:gd name="connsiteX3" fmla="*/ 0 w 355600"/>
                      <a:gd name="connsiteY3" fmla="*/ 252747 h 498608"/>
                      <a:gd name="connsiteX4" fmla="*/ 165100 w 355600"/>
                      <a:gd name="connsiteY4" fmla="*/ 494047 h 498608"/>
                      <a:gd name="connsiteX5" fmla="*/ 355600 w 355600"/>
                      <a:gd name="connsiteY5" fmla="*/ 451184 h 498608"/>
                      <a:gd name="connsiteX6" fmla="*/ 347662 w 355600"/>
                      <a:gd name="connsiteY6" fmla="*/ 370222 h 498608"/>
                      <a:gd name="connsiteX7" fmla="*/ 104775 w 355600"/>
                      <a:gd name="connsiteY7" fmla="*/ 240047 h 498608"/>
                      <a:gd name="connsiteX8" fmla="*/ 344487 w 355600"/>
                      <a:gd name="connsiteY8" fmla="*/ 125747 h 498608"/>
                      <a:gd name="connsiteX0" fmla="*/ 344487 w 355600"/>
                      <a:gd name="connsiteY0" fmla="*/ 125747 h 498608"/>
                      <a:gd name="connsiteX1" fmla="*/ 354012 w 355600"/>
                      <a:gd name="connsiteY1" fmla="*/ 43197 h 498608"/>
                      <a:gd name="connsiteX2" fmla="*/ 165100 w 355600"/>
                      <a:gd name="connsiteY2" fmla="*/ 6684 h 498608"/>
                      <a:gd name="connsiteX3" fmla="*/ 0 w 355600"/>
                      <a:gd name="connsiteY3" fmla="*/ 252747 h 498608"/>
                      <a:gd name="connsiteX4" fmla="*/ 165100 w 355600"/>
                      <a:gd name="connsiteY4" fmla="*/ 494047 h 498608"/>
                      <a:gd name="connsiteX5" fmla="*/ 355600 w 355600"/>
                      <a:gd name="connsiteY5" fmla="*/ 451184 h 498608"/>
                      <a:gd name="connsiteX6" fmla="*/ 347662 w 355600"/>
                      <a:gd name="connsiteY6" fmla="*/ 370222 h 498608"/>
                      <a:gd name="connsiteX7" fmla="*/ 104775 w 355600"/>
                      <a:gd name="connsiteY7" fmla="*/ 240047 h 498608"/>
                      <a:gd name="connsiteX8" fmla="*/ 344487 w 355600"/>
                      <a:gd name="connsiteY8" fmla="*/ 125747 h 498608"/>
                      <a:gd name="connsiteX0" fmla="*/ 344487 w 359303"/>
                      <a:gd name="connsiteY0" fmla="*/ 125747 h 498608"/>
                      <a:gd name="connsiteX1" fmla="*/ 354012 w 359303"/>
                      <a:gd name="connsiteY1" fmla="*/ 43197 h 498608"/>
                      <a:gd name="connsiteX2" fmla="*/ 165100 w 359303"/>
                      <a:gd name="connsiteY2" fmla="*/ 6684 h 498608"/>
                      <a:gd name="connsiteX3" fmla="*/ 0 w 359303"/>
                      <a:gd name="connsiteY3" fmla="*/ 252747 h 498608"/>
                      <a:gd name="connsiteX4" fmla="*/ 165100 w 359303"/>
                      <a:gd name="connsiteY4" fmla="*/ 494047 h 498608"/>
                      <a:gd name="connsiteX5" fmla="*/ 355600 w 359303"/>
                      <a:gd name="connsiteY5" fmla="*/ 451184 h 498608"/>
                      <a:gd name="connsiteX6" fmla="*/ 347662 w 359303"/>
                      <a:gd name="connsiteY6" fmla="*/ 370222 h 498608"/>
                      <a:gd name="connsiteX7" fmla="*/ 104775 w 359303"/>
                      <a:gd name="connsiteY7" fmla="*/ 240047 h 498608"/>
                      <a:gd name="connsiteX8" fmla="*/ 344487 w 359303"/>
                      <a:gd name="connsiteY8" fmla="*/ 125747 h 498608"/>
                      <a:gd name="connsiteX0" fmla="*/ 344487 w 359303"/>
                      <a:gd name="connsiteY0" fmla="*/ 120753 h 493614"/>
                      <a:gd name="connsiteX1" fmla="*/ 354012 w 359303"/>
                      <a:gd name="connsiteY1" fmla="*/ 38203 h 493614"/>
                      <a:gd name="connsiteX2" fmla="*/ 165100 w 359303"/>
                      <a:gd name="connsiteY2" fmla="*/ 1690 h 493614"/>
                      <a:gd name="connsiteX3" fmla="*/ 0 w 359303"/>
                      <a:gd name="connsiteY3" fmla="*/ 247753 h 493614"/>
                      <a:gd name="connsiteX4" fmla="*/ 165100 w 359303"/>
                      <a:gd name="connsiteY4" fmla="*/ 489053 h 493614"/>
                      <a:gd name="connsiteX5" fmla="*/ 355600 w 359303"/>
                      <a:gd name="connsiteY5" fmla="*/ 446190 h 493614"/>
                      <a:gd name="connsiteX6" fmla="*/ 347662 w 359303"/>
                      <a:gd name="connsiteY6" fmla="*/ 365228 h 493614"/>
                      <a:gd name="connsiteX7" fmla="*/ 104775 w 359303"/>
                      <a:gd name="connsiteY7" fmla="*/ 235053 h 493614"/>
                      <a:gd name="connsiteX8" fmla="*/ 344487 w 359303"/>
                      <a:gd name="connsiteY8" fmla="*/ 120753 h 493614"/>
                      <a:gd name="connsiteX0" fmla="*/ 344487 w 359303"/>
                      <a:gd name="connsiteY0" fmla="*/ 121558 h 494419"/>
                      <a:gd name="connsiteX1" fmla="*/ 354012 w 359303"/>
                      <a:gd name="connsiteY1" fmla="*/ 39008 h 494419"/>
                      <a:gd name="connsiteX2" fmla="*/ 165100 w 359303"/>
                      <a:gd name="connsiteY2" fmla="*/ 2495 h 494419"/>
                      <a:gd name="connsiteX3" fmla="*/ 0 w 359303"/>
                      <a:gd name="connsiteY3" fmla="*/ 248558 h 494419"/>
                      <a:gd name="connsiteX4" fmla="*/ 165100 w 359303"/>
                      <a:gd name="connsiteY4" fmla="*/ 489858 h 494419"/>
                      <a:gd name="connsiteX5" fmla="*/ 355600 w 359303"/>
                      <a:gd name="connsiteY5" fmla="*/ 446995 h 494419"/>
                      <a:gd name="connsiteX6" fmla="*/ 347662 w 359303"/>
                      <a:gd name="connsiteY6" fmla="*/ 366033 h 494419"/>
                      <a:gd name="connsiteX7" fmla="*/ 104775 w 359303"/>
                      <a:gd name="connsiteY7" fmla="*/ 235858 h 494419"/>
                      <a:gd name="connsiteX8" fmla="*/ 344487 w 359303"/>
                      <a:gd name="connsiteY8" fmla="*/ 121558 h 494419"/>
                      <a:gd name="connsiteX0" fmla="*/ 344487 w 355600"/>
                      <a:gd name="connsiteY0" fmla="*/ 121558 h 494419"/>
                      <a:gd name="connsiteX1" fmla="*/ 354012 w 355600"/>
                      <a:gd name="connsiteY1" fmla="*/ 39008 h 494419"/>
                      <a:gd name="connsiteX2" fmla="*/ 165100 w 355600"/>
                      <a:gd name="connsiteY2" fmla="*/ 2495 h 494419"/>
                      <a:gd name="connsiteX3" fmla="*/ 0 w 355600"/>
                      <a:gd name="connsiteY3" fmla="*/ 248558 h 494419"/>
                      <a:gd name="connsiteX4" fmla="*/ 165100 w 355600"/>
                      <a:gd name="connsiteY4" fmla="*/ 489858 h 494419"/>
                      <a:gd name="connsiteX5" fmla="*/ 355600 w 355600"/>
                      <a:gd name="connsiteY5" fmla="*/ 446995 h 494419"/>
                      <a:gd name="connsiteX6" fmla="*/ 347662 w 355600"/>
                      <a:gd name="connsiteY6" fmla="*/ 366033 h 494419"/>
                      <a:gd name="connsiteX7" fmla="*/ 104775 w 355600"/>
                      <a:gd name="connsiteY7" fmla="*/ 235858 h 494419"/>
                      <a:gd name="connsiteX8" fmla="*/ 344487 w 355600"/>
                      <a:gd name="connsiteY8" fmla="*/ 121558 h 494419"/>
                      <a:gd name="connsiteX0" fmla="*/ 344487 w 368924"/>
                      <a:gd name="connsiteY0" fmla="*/ 121558 h 494419"/>
                      <a:gd name="connsiteX1" fmla="*/ 355600 w 368924"/>
                      <a:gd name="connsiteY1" fmla="*/ 78695 h 494419"/>
                      <a:gd name="connsiteX2" fmla="*/ 354012 w 368924"/>
                      <a:gd name="connsiteY2" fmla="*/ 39008 h 494419"/>
                      <a:gd name="connsiteX3" fmla="*/ 165100 w 368924"/>
                      <a:gd name="connsiteY3" fmla="*/ 2495 h 494419"/>
                      <a:gd name="connsiteX4" fmla="*/ 0 w 368924"/>
                      <a:gd name="connsiteY4" fmla="*/ 248558 h 494419"/>
                      <a:gd name="connsiteX5" fmla="*/ 165100 w 368924"/>
                      <a:gd name="connsiteY5" fmla="*/ 489858 h 494419"/>
                      <a:gd name="connsiteX6" fmla="*/ 355600 w 368924"/>
                      <a:gd name="connsiteY6" fmla="*/ 446995 h 494419"/>
                      <a:gd name="connsiteX7" fmla="*/ 347662 w 368924"/>
                      <a:gd name="connsiteY7" fmla="*/ 366033 h 494419"/>
                      <a:gd name="connsiteX8" fmla="*/ 104775 w 368924"/>
                      <a:gd name="connsiteY8" fmla="*/ 235858 h 494419"/>
                      <a:gd name="connsiteX9" fmla="*/ 344487 w 368924"/>
                      <a:gd name="connsiteY9" fmla="*/ 121558 h 494419"/>
                      <a:gd name="connsiteX0" fmla="*/ 344487 w 368924"/>
                      <a:gd name="connsiteY0" fmla="*/ 121558 h 494419"/>
                      <a:gd name="connsiteX1" fmla="*/ 355600 w 368924"/>
                      <a:gd name="connsiteY1" fmla="*/ 78695 h 494419"/>
                      <a:gd name="connsiteX2" fmla="*/ 354012 w 368924"/>
                      <a:gd name="connsiteY2" fmla="*/ 39008 h 494419"/>
                      <a:gd name="connsiteX3" fmla="*/ 165100 w 368924"/>
                      <a:gd name="connsiteY3" fmla="*/ 2495 h 494419"/>
                      <a:gd name="connsiteX4" fmla="*/ 0 w 368924"/>
                      <a:gd name="connsiteY4" fmla="*/ 248558 h 494419"/>
                      <a:gd name="connsiteX5" fmla="*/ 165100 w 368924"/>
                      <a:gd name="connsiteY5" fmla="*/ 489858 h 494419"/>
                      <a:gd name="connsiteX6" fmla="*/ 355600 w 368924"/>
                      <a:gd name="connsiteY6" fmla="*/ 446995 h 494419"/>
                      <a:gd name="connsiteX7" fmla="*/ 356363 w 368924"/>
                      <a:gd name="connsiteY7" fmla="*/ 396119 h 494419"/>
                      <a:gd name="connsiteX8" fmla="*/ 347662 w 368924"/>
                      <a:gd name="connsiteY8" fmla="*/ 366033 h 494419"/>
                      <a:gd name="connsiteX9" fmla="*/ 104775 w 368924"/>
                      <a:gd name="connsiteY9" fmla="*/ 235858 h 494419"/>
                      <a:gd name="connsiteX10" fmla="*/ 344487 w 368924"/>
                      <a:gd name="connsiteY10" fmla="*/ 121558 h 494419"/>
                      <a:gd name="connsiteX0" fmla="*/ 344487 w 368924"/>
                      <a:gd name="connsiteY0" fmla="*/ 121558 h 494419"/>
                      <a:gd name="connsiteX1" fmla="*/ 355600 w 368924"/>
                      <a:gd name="connsiteY1" fmla="*/ 78695 h 494419"/>
                      <a:gd name="connsiteX2" fmla="*/ 354012 w 368924"/>
                      <a:gd name="connsiteY2" fmla="*/ 39008 h 494419"/>
                      <a:gd name="connsiteX3" fmla="*/ 165100 w 368924"/>
                      <a:gd name="connsiteY3" fmla="*/ 2495 h 494419"/>
                      <a:gd name="connsiteX4" fmla="*/ 0 w 368924"/>
                      <a:gd name="connsiteY4" fmla="*/ 248558 h 494419"/>
                      <a:gd name="connsiteX5" fmla="*/ 165100 w 368924"/>
                      <a:gd name="connsiteY5" fmla="*/ 489858 h 494419"/>
                      <a:gd name="connsiteX6" fmla="*/ 355600 w 368924"/>
                      <a:gd name="connsiteY6" fmla="*/ 446995 h 494419"/>
                      <a:gd name="connsiteX7" fmla="*/ 356363 w 368924"/>
                      <a:gd name="connsiteY7" fmla="*/ 396119 h 494419"/>
                      <a:gd name="connsiteX8" fmla="*/ 327325 w 368924"/>
                      <a:gd name="connsiteY8" fmla="*/ 375603 h 494419"/>
                      <a:gd name="connsiteX9" fmla="*/ 104775 w 368924"/>
                      <a:gd name="connsiteY9" fmla="*/ 235858 h 494419"/>
                      <a:gd name="connsiteX10" fmla="*/ 344487 w 368924"/>
                      <a:gd name="connsiteY10" fmla="*/ 121558 h 494419"/>
                      <a:gd name="connsiteX0" fmla="*/ 325346 w 368924"/>
                      <a:gd name="connsiteY0" fmla="*/ 116773 h 494419"/>
                      <a:gd name="connsiteX1" fmla="*/ 355600 w 368924"/>
                      <a:gd name="connsiteY1" fmla="*/ 78695 h 494419"/>
                      <a:gd name="connsiteX2" fmla="*/ 354012 w 368924"/>
                      <a:gd name="connsiteY2" fmla="*/ 39008 h 494419"/>
                      <a:gd name="connsiteX3" fmla="*/ 165100 w 368924"/>
                      <a:gd name="connsiteY3" fmla="*/ 2495 h 494419"/>
                      <a:gd name="connsiteX4" fmla="*/ 0 w 368924"/>
                      <a:gd name="connsiteY4" fmla="*/ 248558 h 494419"/>
                      <a:gd name="connsiteX5" fmla="*/ 165100 w 368924"/>
                      <a:gd name="connsiteY5" fmla="*/ 489858 h 494419"/>
                      <a:gd name="connsiteX6" fmla="*/ 355600 w 368924"/>
                      <a:gd name="connsiteY6" fmla="*/ 446995 h 494419"/>
                      <a:gd name="connsiteX7" fmla="*/ 356363 w 368924"/>
                      <a:gd name="connsiteY7" fmla="*/ 396119 h 494419"/>
                      <a:gd name="connsiteX8" fmla="*/ 327325 w 368924"/>
                      <a:gd name="connsiteY8" fmla="*/ 375603 h 494419"/>
                      <a:gd name="connsiteX9" fmla="*/ 104775 w 368924"/>
                      <a:gd name="connsiteY9" fmla="*/ 235858 h 494419"/>
                      <a:gd name="connsiteX10" fmla="*/ 325346 w 368924"/>
                      <a:gd name="connsiteY10" fmla="*/ 116773 h 494419"/>
                      <a:gd name="connsiteX0" fmla="*/ 325346 w 368924"/>
                      <a:gd name="connsiteY0" fmla="*/ 116773 h 494419"/>
                      <a:gd name="connsiteX1" fmla="*/ 355600 w 368924"/>
                      <a:gd name="connsiteY1" fmla="*/ 78695 h 494419"/>
                      <a:gd name="connsiteX2" fmla="*/ 354012 w 368924"/>
                      <a:gd name="connsiteY2" fmla="*/ 39008 h 494419"/>
                      <a:gd name="connsiteX3" fmla="*/ 165100 w 368924"/>
                      <a:gd name="connsiteY3" fmla="*/ 2495 h 494419"/>
                      <a:gd name="connsiteX4" fmla="*/ 0 w 368924"/>
                      <a:gd name="connsiteY4" fmla="*/ 248558 h 494419"/>
                      <a:gd name="connsiteX5" fmla="*/ 165100 w 368924"/>
                      <a:gd name="connsiteY5" fmla="*/ 489858 h 494419"/>
                      <a:gd name="connsiteX6" fmla="*/ 355600 w 368924"/>
                      <a:gd name="connsiteY6" fmla="*/ 446995 h 494419"/>
                      <a:gd name="connsiteX7" fmla="*/ 356363 w 368924"/>
                      <a:gd name="connsiteY7" fmla="*/ 396119 h 494419"/>
                      <a:gd name="connsiteX8" fmla="*/ 327325 w 368924"/>
                      <a:gd name="connsiteY8" fmla="*/ 375603 h 494419"/>
                      <a:gd name="connsiteX9" fmla="*/ 104775 w 368924"/>
                      <a:gd name="connsiteY9" fmla="*/ 235858 h 494419"/>
                      <a:gd name="connsiteX10" fmla="*/ 325346 w 368924"/>
                      <a:gd name="connsiteY10" fmla="*/ 116773 h 494419"/>
                      <a:gd name="connsiteX0" fmla="*/ 325346 w 356920"/>
                      <a:gd name="connsiteY0" fmla="*/ 120407 h 498053"/>
                      <a:gd name="connsiteX1" fmla="*/ 355600 w 356920"/>
                      <a:gd name="connsiteY1" fmla="*/ 82329 h 498053"/>
                      <a:gd name="connsiteX2" fmla="*/ 330684 w 356920"/>
                      <a:gd name="connsiteY2" fmla="*/ 30081 h 498053"/>
                      <a:gd name="connsiteX3" fmla="*/ 165100 w 356920"/>
                      <a:gd name="connsiteY3" fmla="*/ 6129 h 498053"/>
                      <a:gd name="connsiteX4" fmla="*/ 0 w 356920"/>
                      <a:gd name="connsiteY4" fmla="*/ 252192 h 498053"/>
                      <a:gd name="connsiteX5" fmla="*/ 165100 w 356920"/>
                      <a:gd name="connsiteY5" fmla="*/ 493492 h 498053"/>
                      <a:gd name="connsiteX6" fmla="*/ 355600 w 356920"/>
                      <a:gd name="connsiteY6" fmla="*/ 450629 h 498053"/>
                      <a:gd name="connsiteX7" fmla="*/ 356363 w 356920"/>
                      <a:gd name="connsiteY7" fmla="*/ 399753 h 498053"/>
                      <a:gd name="connsiteX8" fmla="*/ 327325 w 356920"/>
                      <a:gd name="connsiteY8" fmla="*/ 379237 h 498053"/>
                      <a:gd name="connsiteX9" fmla="*/ 104775 w 356920"/>
                      <a:gd name="connsiteY9" fmla="*/ 239492 h 498053"/>
                      <a:gd name="connsiteX10" fmla="*/ 325346 w 356920"/>
                      <a:gd name="connsiteY10" fmla="*/ 120407 h 498053"/>
                      <a:gd name="connsiteX0" fmla="*/ 325346 w 356903"/>
                      <a:gd name="connsiteY0" fmla="*/ 120407 h 498053"/>
                      <a:gd name="connsiteX1" fmla="*/ 355600 w 356903"/>
                      <a:gd name="connsiteY1" fmla="*/ 82329 h 498053"/>
                      <a:gd name="connsiteX2" fmla="*/ 330684 w 356903"/>
                      <a:gd name="connsiteY2" fmla="*/ 30081 h 498053"/>
                      <a:gd name="connsiteX3" fmla="*/ 165100 w 356903"/>
                      <a:gd name="connsiteY3" fmla="*/ 6129 h 498053"/>
                      <a:gd name="connsiteX4" fmla="*/ 0 w 356903"/>
                      <a:gd name="connsiteY4" fmla="*/ 252192 h 498053"/>
                      <a:gd name="connsiteX5" fmla="*/ 165100 w 356903"/>
                      <a:gd name="connsiteY5" fmla="*/ 493492 h 498053"/>
                      <a:gd name="connsiteX6" fmla="*/ 355600 w 356903"/>
                      <a:gd name="connsiteY6" fmla="*/ 450629 h 498053"/>
                      <a:gd name="connsiteX7" fmla="*/ 356363 w 356903"/>
                      <a:gd name="connsiteY7" fmla="*/ 399753 h 498053"/>
                      <a:gd name="connsiteX8" fmla="*/ 327325 w 356903"/>
                      <a:gd name="connsiteY8" fmla="*/ 379237 h 498053"/>
                      <a:gd name="connsiteX9" fmla="*/ 104775 w 356903"/>
                      <a:gd name="connsiteY9" fmla="*/ 239492 h 498053"/>
                      <a:gd name="connsiteX10" fmla="*/ 325346 w 356903"/>
                      <a:gd name="connsiteY10" fmla="*/ 120407 h 498053"/>
                      <a:gd name="connsiteX0" fmla="*/ 325346 w 356903"/>
                      <a:gd name="connsiteY0" fmla="*/ 120407 h 498053"/>
                      <a:gd name="connsiteX1" fmla="*/ 355600 w 356903"/>
                      <a:gd name="connsiteY1" fmla="*/ 82329 h 498053"/>
                      <a:gd name="connsiteX2" fmla="*/ 330684 w 356903"/>
                      <a:gd name="connsiteY2" fmla="*/ 30081 h 498053"/>
                      <a:gd name="connsiteX3" fmla="*/ 165100 w 356903"/>
                      <a:gd name="connsiteY3" fmla="*/ 6129 h 498053"/>
                      <a:gd name="connsiteX4" fmla="*/ 0 w 356903"/>
                      <a:gd name="connsiteY4" fmla="*/ 252192 h 498053"/>
                      <a:gd name="connsiteX5" fmla="*/ 165100 w 356903"/>
                      <a:gd name="connsiteY5" fmla="*/ 493492 h 498053"/>
                      <a:gd name="connsiteX6" fmla="*/ 355600 w 356903"/>
                      <a:gd name="connsiteY6" fmla="*/ 450629 h 498053"/>
                      <a:gd name="connsiteX7" fmla="*/ 356363 w 356903"/>
                      <a:gd name="connsiteY7" fmla="*/ 399753 h 498053"/>
                      <a:gd name="connsiteX8" fmla="*/ 327325 w 356903"/>
                      <a:gd name="connsiteY8" fmla="*/ 379237 h 498053"/>
                      <a:gd name="connsiteX9" fmla="*/ 104775 w 356903"/>
                      <a:gd name="connsiteY9" fmla="*/ 239492 h 498053"/>
                      <a:gd name="connsiteX10" fmla="*/ 325346 w 356903"/>
                      <a:gd name="connsiteY10" fmla="*/ 120407 h 498053"/>
                      <a:gd name="connsiteX0" fmla="*/ 325346 w 356903"/>
                      <a:gd name="connsiteY0" fmla="*/ 120407 h 498053"/>
                      <a:gd name="connsiteX1" fmla="*/ 355600 w 356903"/>
                      <a:gd name="connsiteY1" fmla="*/ 82329 h 498053"/>
                      <a:gd name="connsiteX2" fmla="*/ 330684 w 356903"/>
                      <a:gd name="connsiteY2" fmla="*/ 30081 h 498053"/>
                      <a:gd name="connsiteX3" fmla="*/ 165100 w 356903"/>
                      <a:gd name="connsiteY3" fmla="*/ 6129 h 498053"/>
                      <a:gd name="connsiteX4" fmla="*/ 0 w 356903"/>
                      <a:gd name="connsiteY4" fmla="*/ 252192 h 498053"/>
                      <a:gd name="connsiteX5" fmla="*/ 165100 w 356903"/>
                      <a:gd name="connsiteY5" fmla="*/ 493492 h 498053"/>
                      <a:gd name="connsiteX6" fmla="*/ 355600 w 356903"/>
                      <a:gd name="connsiteY6" fmla="*/ 450629 h 498053"/>
                      <a:gd name="connsiteX7" fmla="*/ 356363 w 356903"/>
                      <a:gd name="connsiteY7" fmla="*/ 399753 h 498053"/>
                      <a:gd name="connsiteX8" fmla="*/ 327325 w 356903"/>
                      <a:gd name="connsiteY8" fmla="*/ 379237 h 498053"/>
                      <a:gd name="connsiteX9" fmla="*/ 104775 w 356903"/>
                      <a:gd name="connsiteY9" fmla="*/ 239492 h 498053"/>
                      <a:gd name="connsiteX10" fmla="*/ 325346 w 356903"/>
                      <a:gd name="connsiteY10" fmla="*/ 120407 h 498053"/>
                      <a:gd name="connsiteX0" fmla="*/ 325346 w 356903"/>
                      <a:gd name="connsiteY0" fmla="*/ 120407 h 498053"/>
                      <a:gd name="connsiteX1" fmla="*/ 355600 w 356903"/>
                      <a:gd name="connsiteY1" fmla="*/ 82329 h 498053"/>
                      <a:gd name="connsiteX2" fmla="*/ 330684 w 356903"/>
                      <a:gd name="connsiteY2" fmla="*/ 30081 h 498053"/>
                      <a:gd name="connsiteX3" fmla="*/ 165100 w 356903"/>
                      <a:gd name="connsiteY3" fmla="*/ 6129 h 498053"/>
                      <a:gd name="connsiteX4" fmla="*/ 0 w 356903"/>
                      <a:gd name="connsiteY4" fmla="*/ 252192 h 498053"/>
                      <a:gd name="connsiteX5" fmla="*/ 165100 w 356903"/>
                      <a:gd name="connsiteY5" fmla="*/ 493492 h 498053"/>
                      <a:gd name="connsiteX6" fmla="*/ 355600 w 356903"/>
                      <a:gd name="connsiteY6" fmla="*/ 450629 h 498053"/>
                      <a:gd name="connsiteX7" fmla="*/ 356363 w 356903"/>
                      <a:gd name="connsiteY7" fmla="*/ 399753 h 498053"/>
                      <a:gd name="connsiteX8" fmla="*/ 327325 w 356903"/>
                      <a:gd name="connsiteY8" fmla="*/ 379237 h 498053"/>
                      <a:gd name="connsiteX9" fmla="*/ 104775 w 356903"/>
                      <a:gd name="connsiteY9" fmla="*/ 239492 h 498053"/>
                      <a:gd name="connsiteX10" fmla="*/ 325346 w 356903"/>
                      <a:gd name="connsiteY10" fmla="*/ 120407 h 498053"/>
                      <a:gd name="connsiteX0" fmla="*/ 325346 w 356903"/>
                      <a:gd name="connsiteY0" fmla="*/ 117847 h 495493"/>
                      <a:gd name="connsiteX1" fmla="*/ 355600 w 356903"/>
                      <a:gd name="connsiteY1" fmla="*/ 79769 h 495493"/>
                      <a:gd name="connsiteX2" fmla="*/ 330684 w 356903"/>
                      <a:gd name="connsiteY2" fmla="*/ 27521 h 495493"/>
                      <a:gd name="connsiteX3" fmla="*/ 165100 w 356903"/>
                      <a:gd name="connsiteY3" fmla="*/ 3569 h 495493"/>
                      <a:gd name="connsiteX4" fmla="*/ 0 w 356903"/>
                      <a:gd name="connsiteY4" fmla="*/ 249632 h 495493"/>
                      <a:gd name="connsiteX5" fmla="*/ 165100 w 356903"/>
                      <a:gd name="connsiteY5" fmla="*/ 490932 h 495493"/>
                      <a:gd name="connsiteX6" fmla="*/ 355600 w 356903"/>
                      <a:gd name="connsiteY6" fmla="*/ 448069 h 495493"/>
                      <a:gd name="connsiteX7" fmla="*/ 356363 w 356903"/>
                      <a:gd name="connsiteY7" fmla="*/ 397193 h 495493"/>
                      <a:gd name="connsiteX8" fmla="*/ 327325 w 356903"/>
                      <a:gd name="connsiteY8" fmla="*/ 376677 h 495493"/>
                      <a:gd name="connsiteX9" fmla="*/ 104775 w 356903"/>
                      <a:gd name="connsiteY9" fmla="*/ 236932 h 495493"/>
                      <a:gd name="connsiteX10" fmla="*/ 325346 w 356903"/>
                      <a:gd name="connsiteY10" fmla="*/ 117847 h 495493"/>
                      <a:gd name="connsiteX0" fmla="*/ 325346 w 356903"/>
                      <a:gd name="connsiteY0" fmla="*/ 117847 h 495493"/>
                      <a:gd name="connsiteX1" fmla="*/ 355600 w 356903"/>
                      <a:gd name="connsiteY1" fmla="*/ 79769 h 495493"/>
                      <a:gd name="connsiteX2" fmla="*/ 330684 w 356903"/>
                      <a:gd name="connsiteY2" fmla="*/ 27521 h 495493"/>
                      <a:gd name="connsiteX3" fmla="*/ 165100 w 356903"/>
                      <a:gd name="connsiteY3" fmla="*/ 3569 h 495493"/>
                      <a:gd name="connsiteX4" fmla="*/ 0 w 356903"/>
                      <a:gd name="connsiteY4" fmla="*/ 249632 h 495493"/>
                      <a:gd name="connsiteX5" fmla="*/ 165100 w 356903"/>
                      <a:gd name="connsiteY5" fmla="*/ 490932 h 495493"/>
                      <a:gd name="connsiteX6" fmla="*/ 355600 w 356903"/>
                      <a:gd name="connsiteY6" fmla="*/ 448069 h 495493"/>
                      <a:gd name="connsiteX7" fmla="*/ 356363 w 356903"/>
                      <a:gd name="connsiteY7" fmla="*/ 397193 h 495493"/>
                      <a:gd name="connsiteX8" fmla="*/ 327325 w 356903"/>
                      <a:gd name="connsiteY8" fmla="*/ 376677 h 495493"/>
                      <a:gd name="connsiteX9" fmla="*/ 104775 w 356903"/>
                      <a:gd name="connsiteY9" fmla="*/ 236932 h 495493"/>
                      <a:gd name="connsiteX10" fmla="*/ 325346 w 356903"/>
                      <a:gd name="connsiteY10" fmla="*/ 117847 h 495493"/>
                      <a:gd name="connsiteX0" fmla="*/ 325346 w 356903"/>
                      <a:gd name="connsiteY0" fmla="*/ 119439 h 497085"/>
                      <a:gd name="connsiteX1" fmla="*/ 355600 w 356903"/>
                      <a:gd name="connsiteY1" fmla="*/ 81361 h 497085"/>
                      <a:gd name="connsiteX2" fmla="*/ 330684 w 356903"/>
                      <a:gd name="connsiteY2" fmla="*/ 29113 h 497085"/>
                      <a:gd name="connsiteX3" fmla="*/ 165100 w 356903"/>
                      <a:gd name="connsiteY3" fmla="*/ 5161 h 497085"/>
                      <a:gd name="connsiteX4" fmla="*/ 0 w 356903"/>
                      <a:gd name="connsiteY4" fmla="*/ 251224 h 497085"/>
                      <a:gd name="connsiteX5" fmla="*/ 165100 w 356903"/>
                      <a:gd name="connsiteY5" fmla="*/ 492524 h 497085"/>
                      <a:gd name="connsiteX6" fmla="*/ 355600 w 356903"/>
                      <a:gd name="connsiteY6" fmla="*/ 449661 h 497085"/>
                      <a:gd name="connsiteX7" fmla="*/ 356363 w 356903"/>
                      <a:gd name="connsiteY7" fmla="*/ 398785 h 497085"/>
                      <a:gd name="connsiteX8" fmla="*/ 327325 w 356903"/>
                      <a:gd name="connsiteY8" fmla="*/ 378269 h 497085"/>
                      <a:gd name="connsiteX9" fmla="*/ 104775 w 356903"/>
                      <a:gd name="connsiteY9" fmla="*/ 238524 h 497085"/>
                      <a:gd name="connsiteX10" fmla="*/ 325346 w 356903"/>
                      <a:gd name="connsiteY10" fmla="*/ 119439 h 497085"/>
                      <a:gd name="connsiteX0" fmla="*/ 325346 w 356903"/>
                      <a:gd name="connsiteY0" fmla="*/ 116968 h 494614"/>
                      <a:gd name="connsiteX1" fmla="*/ 355600 w 356903"/>
                      <a:gd name="connsiteY1" fmla="*/ 78890 h 494614"/>
                      <a:gd name="connsiteX2" fmla="*/ 330684 w 356903"/>
                      <a:gd name="connsiteY2" fmla="*/ 26642 h 494614"/>
                      <a:gd name="connsiteX3" fmla="*/ 157324 w 356903"/>
                      <a:gd name="connsiteY3" fmla="*/ 6279 h 494614"/>
                      <a:gd name="connsiteX4" fmla="*/ 0 w 356903"/>
                      <a:gd name="connsiteY4" fmla="*/ 248753 h 494614"/>
                      <a:gd name="connsiteX5" fmla="*/ 165100 w 356903"/>
                      <a:gd name="connsiteY5" fmla="*/ 490053 h 494614"/>
                      <a:gd name="connsiteX6" fmla="*/ 355600 w 356903"/>
                      <a:gd name="connsiteY6" fmla="*/ 447190 h 494614"/>
                      <a:gd name="connsiteX7" fmla="*/ 356363 w 356903"/>
                      <a:gd name="connsiteY7" fmla="*/ 396314 h 494614"/>
                      <a:gd name="connsiteX8" fmla="*/ 327325 w 356903"/>
                      <a:gd name="connsiteY8" fmla="*/ 375798 h 494614"/>
                      <a:gd name="connsiteX9" fmla="*/ 104775 w 356903"/>
                      <a:gd name="connsiteY9" fmla="*/ 236053 h 494614"/>
                      <a:gd name="connsiteX10" fmla="*/ 325346 w 356903"/>
                      <a:gd name="connsiteY10" fmla="*/ 116968 h 494614"/>
                      <a:gd name="connsiteX0" fmla="*/ 325346 w 356903"/>
                      <a:gd name="connsiteY0" fmla="*/ 116968 h 494614"/>
                      <a:gd name="connsiteX1" fmla="*/ 355600 w 356903"/>
                      <a:gd name="connsiteY1" fmla="*/ 78890 h 494614"/>
                      <a:gd name="connsiteX2" fmla="*/ 330684 w 356903"/>
                      <a:gd name="connsiteY2" fmla="*/ 26642 h 494614"/>
                      <a:gd name="connsiteX3" fmla="*/ 157324 w 356903"/>
                      <a:gd name="connsiteY3" fmla="*/ 6279 h 494614"/>
                      <a:gd name="connsiteX4" fmla="*/ 0 w 356903"/>
                      <a:gd name="connsiteY4" fmla="*/ 248753 h 494614"/>
                      <a:gd name="connsiteX5" fmla="*/ 165100 w 356903"/>
                      <a:gd name="connsiteY5" fmla="*/ 490053 h 494614"/>
                      <a:gd name="connsiteX6" fmla="*/ 355600 w 356903"/>
                      <a:gd name="connsiteY6" fmla="*/ 447190 h 494614"/>
                      <a:gd name="connsiteX7" fmla="*/ 356363 w 356903"/>
                      <a:gd name="connsiteY7" fmla="*/ 396314 h 494614"/>
                      <a:gd name="connsiteX8" fmla="*/ 327325 w 356903"/>
                      <a:gd name="connsiteY8" fmla="*/ 375798 h 494614"/>
                      <a:gd name="connsiteX9" fmla="*/ 104775 w 356903"/>
                      <a:gd name="connsiteY9" fmla="*/ 236053 h 494614"/>
                      <a:gd name="connsiteX10" fmla="*/ 325346 w 356903"/>
                      <a:gd name="connsiteY10" fmla="*/ 116968 h 494614"/>
                      <a:gd name="connsiteX0" fmla="*/ 325346 w 356903"/>
                      <a:gd name="connsiteY0" fmla="*/ 116968 h 494614"/>
                      <a:gd name="connsiteX1" fmla="*/ 355600 w 356903"/>
                      <a:gd name="connsiteY1" fmla="*/ 78890 h 494614"/>
                      <a:gd name="connsiteX2" fmla="*/ 330684 w 356903"/>
                      <a:gd name="connsiteY2" fmla="*/ 26642 h 494614"/>
                      <a:gd name="connsiteX3" fmla="*/ 157324 w 356903"/>
                      <a:gd name="connsiteY3" fmla="*/ 6279 h 494614"/>
                      <a:gd name="connsiteX4" fmla="*/ 0 w 356903"/>
                      <a:gd name="connsiteY4" fmla="*/ 248753 h 494614"/>
                      <a:gd name="connsiteX5" fmla="*/ 165100 w 356903"/>
                      <a:gd name="connsiteY5" fmla="*/ 490053 h 494614"/>
                      <a:gd name="connsiteX6" fmla="*/ 355600 w 356903"/>
                      <a:gd name="connsiteY6" fmla="*/ 447190 h 494614"/>
                      <a:gd name="connsiteX7" fmla="*/ 356363 w 356903"/>
                      <a:gd name="connsiteY7" fmla="*/ 396314 h 494614"/>
                      <a:gd name="connsiteX8" fmla="*/ 327325 w 356903"/>
                      <a:gd name="connsiteY8" fmla="*/ 377592 h 494614"/>
                      <a:gd name="connsiteX9" fmla="*/ 104775 w 356903"/>
                      <a:gd name="connsiteY9" fmla="*/ 236053 h 494614"/>
                      <a:gd name="connsiteX10" fmla="*/ 325346 w 356903"/>
                      <a:gd name="connsiteY10" fmla="*/ 116968 h 494614"/>
                      <a:gd name="connsiteX0" fmla="*/ 325346 w 356903"/>
                      <a:gd name="connsiteY0" fmla="*/ 116968 h 494614"/>
                      <a:gd name="connsiteX1" fmla="*/ 355600 w 356903"/>
                      <a:gd name="connsiteY1" fmla="*/ 78890 h 494614"/>
                      <a:gd name="connsiteX2" fmla="*/ 330684 w 356903"/>
                      <a:gd name="connsiteY2" fmla="*/ 26642 h 494614"/>
                      <a:gd name="connsiteX3" fmla="*/ 157324 w 356903"/>
                      <a:gd name="connsiteY3" fmla="*/ 6279 h 494614"/>
                      <a:gd name="connsiteX4" fmla="*/ 0 w 356903"/>
                      <a:gd name="connsiteY4" fmla="*/ 248753 h 494614"/>
                      <a:gd name="connsiteX5" fmla="*/ 165100 w 356903"/>
                      <a:gd name="connsiteY5" fmla="*/ 490053 h 494614"/>
                      <a:gd name="connsiteX6" fmla="*/ 355600 w 356903"/>
                      <a:gd name="connsiteY6" fmla="*/ 447190 h 494614"/>
                      <a:gd name="connsiteX7" fmla="*/ 356363 w 356903"/>
                      <a:gd name="connsiteY7" fmla="*/ 396314 h 494614"/>
                      <a:gd name="connsiteX8" fmla="*/ 327325 w 356903"/>
                      <a:gd name="connsiteY8" fmla="*/ 377592 h 494614"/>
                      <a:gd name="connsiteX9" fmla="*/ 104775 w 356903"/>
                      <a:gd name="connsiteY9" fmla="*/ 236053 h 494614"/>
                      <a:gd name="connsiteX10" fmla="*/ 325346 w 356903"/>
                      <a:gd name="connsiteY10" fmla="*/ 116968 h 494614"/>
                      <a:gd name="connsiteX0" fmla="*/ 325346 w 356903"/>
                      <a:gd name="connsiteY0" fmla="*/ 116968 h 494614"/>
                      <a:gd name="connsiteX1" fmla="*/ 355600 w 356903"/>
                      <a:gd name="connsiteY1" fmla="*/ 78890 h 494614"/>
                      <a:gd name="connsiteX2" fmla="*/ 330684 w 356903"/>
                      <a:gd name="connsiteY2" fmla="*/ 26642 h 494614"/>
                      <a:gd name="connsiteX3" fmla="*/ 157324 w 356903"/>
                      <a:gd name="connsiteY3" fmla="*/ 6279 h 494614"/>
                      <a:gd name="connsiteX4" fmla="*/ 0 w 356903"/>
                      <a:gd name="connsiteY4" fmla="*/ 248753 h 494614"/>
                      <a:gd name="connsiteX5" fmla="*/ 165100 w 356903"/>
                      <a:gd name="connsiteY5" fmla="*/ 490053 h 494614"/>
                      <a:gd name="connsiteX6" fmla="*/ 355600 w 356903"/>
                      <a:gd name="connsiteY6" fmla="*/ 447190 h 494614"/>
                      <a:gd name="connsiteX7" fmla="*/ 356363 w 356903"/>
                      <a:gd name="connsiteY7" fmla="*/ 396314 h 494614"/>
                      <a:gd name="connsiteX8" fmla="*/ 327325 w 356903"/>
                      <a:gd name="connsiteY8" fmla="*/ 377592 h 494614"/>
                      <a:gd name="connsiteX9" fmla="*/ 104775 w 356903"/>
                      <a:gd name="connsiteY9" fmla="*/ 236053 h 494614"/>
                      <a:gd name="connsiteX10" fmla="*/ 325346 w 356903"/>
                      <a:gd name="connsiteY10" fmla="*/ 116968 h 494614"/>
                      <a:gd name="connsiteX0" fmla="*/ 325346 w 356388"/>
                      <a:gd name="connsiteY0" fmla="*/ 116968 h 494614"/>
                      <a:gd name="connsiteX1" fmla="*/ 355600 w 356388"/>
                      <a:gd name="connsiteY1" fmla="*/ 78890 h 494614"/>
                      <a:gd name="connsiteX2" fmla="*/ 330684 w 356388"/>
                      <a:gd name="connsiteY2" fmla="*/ 26642 h 494614"/>
                      <a:gd name="connsiteX3" fmla="*/ 157324 w 356388"/>
                      <a:gd name="connsiteY3" fmla="*/ 6279 h 494614"/>
                      <a:gd name="connsiteX4" fmla="*/ 0 w 356388"/>
                      <a:gd name="connsiteY4" fmla="*/ 248753 h 494614"/>
                      <a:gd name="connsiteX5" fmla="*/ 165100 w 356388"/>
                      <a:gd name="connsiteY5" fmla="*/ 490053 h 494614"/>
                      <a:gd name="connsiteX6" fmla="*/ 355600 w 356388"/>
                      <a:gd name="connsiteY6" fmla="*/ 447190 h 494614"/>
                      <a:gd name="connsiteX7" fmla="*/ 356363 w 356388"/>
                      <a:gd name="connsiteY7" fmla="*/ 396314 h 494614"/>
                      <a:gd name="connsiteX8" fmla="*/ 327325 w 356388"/>
                      <a:gd name="connsiteY8" fmla="*/ 377592 h 494614"/>
                      <a:gd name="connsiteX9" fmla="*/ 104775 w 356388"/>
                      <a:gd name="connsiteY9" fmla="*/ 236053 h 494614"/>
                      <a:gd name="connsiteX10" fmla="*/ 325346 w 356388"/>
                      <a:gd name="connsiteY10" fmla="*/ 116968 h 494614"/>
                      <a:gd name="connsiteX0" fmla="*/ 325346 w 355796"/>
                      <a:gd name="connsiteY0" fmla="*/ 116968 h 494614"/>
                      <a:gd name="connsiteX1" fmla="*/ 355600 w 355796"/>
                      <a:gd name="connsiteY1" fmla="*/ 78890 h 494614"/>
                      <a:gd name="connsiteX2" fmla="*/ 330684 w 355796"/>
                      <a:gd name="connsiteY2" fmla="*/ 26642 h 494614"/>
                      <a:gd name="connsiteX3" fmla="*/ 157324 w 355796"/>
                      <a:gd name="connsiteY3" fmla="*/ 6279 h 494614"/>
                      <a:gd name="connsiteX4" fmla="*/ 0 w 355796"/>
                      <a:gd name="connsiteY4" fmla="*/ 248753 h 494614"/>
                      <a:gd name="connsiteX5" fmla="*/ 165100 w 355796"/>
                      <a:gd name="connsiteY5" fmla="*/ 490053 h 494614"/>
                      <a:gd name="connsiteX6" fmla="*/ 355600 w 355796"/>
                      <a:gd name="connsiteY6" fmla="*/ 447190 h 494614"/>
                      <a:gd name="connsiteX7" fmla="*/ 355765 w 355796"/>
                      <a:gd name="connsiteY7" fmla="*/ 397510 h 494614"/>
                      <a:gd name="connsiteX8" fmla="*/ 327325 w 355796"/>
                      <a:gd name="connsiteY8" fmla="*/ 377592 h 494614"/>
                      <a:gd name="connsiteX9" fmla="*/ 104775 w 355796"/>
                      <a:gd name="connsiteY9" fmla="*/ 236053 h 494614"/>
                      <a:gd name="connsiteX10" fmla="*/ 325346 w 355796"/>
                      <a:gd name="connsiteY10" fmla="*/ 116968 h 494614"/>
                      <a:gd name="connsiteX0" fmla="*/ 325346 w 355768"/>
                      <a:gd name="connsiteY0" fmla="*/ 116968 h 496848"/>
                      <a:gd name="connsiteX1" fmla="*/ 355600 w 355768"/>
                      <a:gd name="connsiteY1" fmla="*/ 78890 h 496848"/>
                      <a:gd name="connsiteX2" fmla="*/ 330684 w 355768"/>
                      <a:gd name="connsiteY2" fmla="*/ 26642 h 496848"/>
                      <a:gd name="connsiteX3" fmla="*/ 157324 w 355768"/>
                      <a:gd name="connsiteY3" fmla="*/ 6279 h 496848"/>
                      <a:gd name="connsiteX4" fmla="*/ 0 w 355768"/>
                      <a:gd name="connsiteY4" fmla="*/ 248753 h 496848"/>
                      <a:gd name="connsiteX5" fmla="*/ 165100 w 355768"/>
                      <a:gd name="connsiteY5" fmla="*/ 490053 h 496848"/>
                      <a:gd name="connsiteX6" fmla="*/ 335263 w 355768"/>
                      <a:gd name="connsiteY6" fmla="*/ 460349 h 496848"/>
                      <a:gd name="connsiteX7" fmla="*/ 355765 w 355768"/>
                      <a:gd name="connsiteY7" fmla="*/ 397510 h 496848"/>
                      <a:gd name="connsiteX8" fmla="*/ 327325 w 355768"/>
                      <a:gd name="connsiteY8" fmla="*/ 377592 h 496848"/>
                      <a:gd name="connsiteX9" fmla="*/ 104775 w 355768"/>
                      <a:gd name="connsiteY9" fmla="*/ 236053 h 496848"/>
                      <a:gd name="connsiteX10" fmla="*/ 325346 w 355768"/>
                      <a:gd name="connsiteY10" fmla="*/ 116968 h 496848"/>
                      <a:gd name="connsiteX0" fmla="*/ 325346 w 356033"/>
                      <a:gd name="connsiteY0" fmla="*/ 116968 h 496848"/>
                      <a:gd name="connsiteX1" fmla="*/ 355600 w 356033"/>
                      <a:gd name="connsiteY1" fmla="*/ 78890 h 496848"/>
                      <a:gd name="connsiteX2" fmla="*/ 330684 w 356033"/>
                      <a:gd name="connsiteY2" fmla="*/ 26642 h 496848"/>
                      <a:gd name="connsiteX3" fmla="*/ 157324 w 356033"/>
                      <a:gd name="connsiteY3" fmla="*/ 6279 h 496848"/>
                      <a:gd name="connsiteX4" fmla="*/ 0 w 356033"/>
                      <a:gd name="connsiteY4" fmla="*/ 248753 h 496848"/>
                      <a:gd name="connsiteX5" fmla="*/ 165100 w 356033"/>
                      <a:gd name="connsiteY5" fmla="*/ 490053 h 496848"/>
                      <a:gd name="connsiteX6" fmla="*/ 335263 w 356033"/>
                      <a:gd name="connsiteY6" fmla="*/ 460349 h 496848"/>
                      <a:gd name="connsiteX7" fmla="*/ 355765 w 356033"/>
                      <a:gd name="connsiteY7" fmla="*/ 397510 h 496848"/>
                      <a:gd name="connsiteX8" fmla="*/ 327325 w 356033"/>
                      <a:gd name="connsiteY8" fmla="*/ 377592 h 496848"/>
                      <a:gd name="connsiteX9" fmla="*/ 104775 w 356033"/>
                      <a:gd name="connsiteY9" fmla="*/ 236053 h 496848"/>
                      <a:gd name="connsiteX10" fmla="*/ 325346 w 356033"/>
                      <a:gd name="connsiteY10" fmla="*/ 116968 h 496848"/>
                      <a:gd name="connsiteX0" fmla="*/ 325346 w 356033"/>
                      <a:gd name="connsiteY0" fmla="*/ 116968 h 494619"/>
                      <a:gd name="connsiteX1" fmla="*/ 355600 w 356033"/>
                      <a:gd name="connsiteY1" fmla="*/ 78890 h 494619"/>
                      <a:gd name="connsiteX2" fmla="*/ 330684 w 356033"/>
                      <a:gd name="connsiteY2" fmla="*/ 26642 h 494619"/>
                      <a:gd name="connsiteX3" fmla="*/ 157324 w 356033"/>
                      <a:gd name="connsiteY3" fmla="*/ 6279 h 494619"/>
                      <a:gd name="connsiteX4" fmla="*/ 0 w 356033"/>
                      <a:gd name="connsiteY4" fmla="*/ 248753 h 494619"/>
                      <a:gd name="connsiteX5" fmla="*/ 165100 w 356033"/>
                      <a:gd name="connsiteY5" fmla="*/ 490053 h 494619"/>
                      <a:gd name="connsiteX6" fmla="*/ 335263 w 356033"/>
                      <a:gd name="connsiteY6" fmla="*/ 460349 h 494619"/>
                      <a:gd name="connsiteX7" fmla="*/ 355765 w 356033"/>
                      <a:gd name="connsiteY7" fmla="*/ 397510 h 494619"/>
                      <a:gd name="connsiteX8" fmla="*/ 327325 w 356033"/>
                      <a:gd name="connsiteY8" fmla="*/ 377592 h 494619"/>
                      <a:gd name="connsiteX9" fmla="*/ 104775 w 356033"/>
                      <a:gd name="connsiteY9" fmla="*/ 236053 h 494619"/>
                      <a:gd name="connsiteX10" fmla="*/ 325346 w 356033"/>
                      <a:gd name="connsiteY10" fmla="*/ 116968 h 494619"/>
                      <a:gd name="connsiteX0" fmla="*/ 325346 w 356033"/>
                      <a:gd name="connsiteY0" fmla="*/ 116968 h 492295"/>
                      <a:gd name="connsiteX1" fmla="*/ 355600 w 356033"/>
                      <a:gd name="connsiteY1" fmla="*/ 78890 h 492295"/>
                      <a:gd name="connsiteX2" fmla="*/ 330684 w 356033"/>
                      <a:gd name="connsiteY2" fmla="*/ 26642 h 492295"/>
                      <a:gd name="connsiteX3" fmla="*/ 157324 w 356033"/>
                      <a:gd name="connsiteY3" fmla="*/ 6279 h 492295"/>
                      <a:gd name="connsiteX4" fmla="*/ 0 w 356033"/>
                      <a:gd name="connsiteY4" fmla="*/ 248753 h 492295"/>
                      <a:gd name="connsiteX5" fmla="*/ 165100 w 356033"/>
                      <a:gd name="connsiteY5" fmla="*/ 490053 h 492295"/>
                      <a:gd name="connsiteX6" fmla="*/ 335263 w 356033"/>
                      <a:gd name="connsiteY6" fmla="*/ 460349 h 492295"/>
                      <a:gd name="connsiteX7" fmla="*/ 355765 w 356033"/>
                      <a:gd name="connsiteY7" fmla="*/ 397510 h 492295"/>
                      <a:gd name="connsiteX8" fmla="*/ 327325 w 356033"/>
                      <a:gd name="connsiteY8" fmla="*/ 377592 h 492295"/>
                      <a:gd name="connsiteX9" fmla="*/ 104775 w 356033"/>
                      <a:gd name="connsiteY9" fmla="*/ 236053 h 492295"/>
                      <a:gd name="connsiteX10" fmla="*/ 325346 w 356033"/>
                      <a:gd name="connsiteY10" fmla="*/ 116968 h 492295"/>
                      <a:gd name="connsiteX0" fmla="*/ 325346 w 356033"/>
                      <a:gd name="connsiteY0" fmla="*/ 116968 h 492453"/>
                      <a:gd name="connsiteX1" fmla="*/ 355600 w 356033"/>
                      <a:gd name="connsiteY1" fmla="*/ 78890 h 492453"/>
                      <a:gd name="connsiteX2" fmla="*/ 330684 w 356033"/>
                      <a:gd name="connsiteY2" fmla="*/ 26642 h 492453"/>
                      <a:gd name="connsiteX3" fmla="*/ 157324 w 356033"/>
                      <a:gd name="connsiteY3" fmla="*/ 6279 h 492453"/>
                      <a:gd name="connsiteX4" fmla="*/ 0 w 356033"/>
                      <a:gd name="connsiteY4" fmla="*/ 248753 h 492453"/>
                      <a:gd name="connsiteX5" fmla="*/ 165100 w 356033"/>
                      <a:gd name="connsiteY5" fmla="*/ 490053 h 492453"/>
                      <a:gd name="connsiteX6" fmla="*/ 335263 w 356033"/>
                      <a:gd name="connsiteY6" fmla="*/ 460349 h 492453"/>
                      <a:gd name="connsiteX7" fmla="*/ 355765 w 356033"/>
                      <a:gd name="connsiteY7" fmla="*/ 397510 h 492453"/>
                      <a:gd name="connsiteX8" fmla="*/ 327325 w 356033"/>
                      <a:gd name="connsiteY8" fmla="*/ 377592 h 492453"/>
                      <a:gd name="connsiteX9" fmla="*/ 104775 w 356033"/>
                      <a:gd name="connsiteY9" fmla="*/ 236053 h 492453"/>
                      <a:gd name="connsiteX10" fmla="*/ 325346 w 356033"/>
                      <a:gd name="connsiteY10" fmla="*/ 116968 h 492453"/>
                      <a:gd name="connsiteX0" fmla="*/ 325346 w 356033"/>
                      <a:gd name="connsiteY0" fmla="*/ 116968 h 492453"/>
                      <a:gd name="connsiteX1" fmla="*/ 355600 w 356033"/>
                      <a:gd name="connsiteY1" fmla="*/ 78890 h 492453"/>
                      <a:gd name="connsiteX2" fmla="*/ 330684 w 356033"/>
                      <a:gd name="connsiteY2" fmla="*/ 26642 h 492453"/>
                      <a:gd name="connsiteX3" fmla="*/ 157324 w 356033"/>
                      <a:gd name="connsiteY3" fmla="*/ 6279 h 492453"/>
                      <a:gd name="connsiteX4" fmla="*/ 0 w 356033"/>
                      <a:gd name="connsiteY4" fmla="*/ 248753 h 492453"/>
                      <a:gd name="connsiteX5" fmla="*/ 165100 w 356033"/>
                      <a:gd name="connsiteY5" fmla="*/ 490053 h 492453"/>
                      <a:gd name="connsiteX6" fmla="*/ 335263 w 356033"/>
                      <a:gd name="connsiteY6" fmla="*/ 460349 h 492453"/>
                      <a:gd name="connsiteX7" fmla="*/ 355765 w 356033"/>
                      <a:gd name="connsiteY7" fmla="*/ 397510 h 492453"/>
                      <a:gd name="connsiteX8" fmla="*/ 327325 w 356033"/>
                      <a:gd name="connsiteY8" fmla="*/ 377592 h 492453"/>
                      <a:gd name="connsiteX9" fmla="*/ 104775 w 356033"/>
                      <a:gd name="connsiteY9" fmla="*/ 236053 h 492453"/>
                      <a:gd name="connsiteX10" fmla="*/ 325346 w 356033"/>
                      <a:gd name="connsiteY10" fmla="*/ 116968 h 492453"/>
                      <a:gd name="connsiteX0" fmla="*/ 325346 w 356033"/>
                      <a:gd name="connsiteY0" fmla="*/ 116968 h 490324"/>
                      <a:gd name="connsiteX1" fmla="*/ 355600 w 356033"/>
                      <a:gd name="connsiteY1" fmla="*/ 78890 h 490324"/>
                      <a:gd name="connsiteX2" fmla="*/ 330684 w 356033"/>
                      <a:gd name="connsiteY2" fmla="*/ 26642 h 490324"/>
                      <a:gd name="connsiteX3" fmla="*/ 157324 w 356033"/>
                      <a:gd name="connsiteY3" fmla="*/ 6279 h 490324"/>
                      <a:gd name="connsiteX4" fmla="*/ 0 w 356033"/>
                      <a:gd name="connsiteY4" fmla="*/ 248753 h 490324"/>
                      <a:gd name="connsiteX5" fmla="*/ 165100 w 356033"/>
                      <a:gd name="connsiteY5" fmla="*/ 487660 h 490324"/>
                      <a:gd name="connsiteX6" fmla="*/ 335263 w 356033"/>
                      <a:gd name="connsiteY6" fmla="*/ 460349 h 490324"/>
                      <a:gd name="connsiteX7" fmla="*/ 355765 w 356033"/>
                      <a:gd name="connsiteY7" fmla="*/ 397510 h 490324"/>
                      <a:gd name="connsiteX8" fmla="*/ 327325 w 356033"/>
                      <a:gd name="connsiteY8" fmla="*/ 377592 h 490324"/>
                      <a:gd name="connsiteX9" fmla="*/ 104775 w 356033"/>
                      <a:gd name="connsiteY9" fmla="*/ 236053 h 490324"/>
                      <a:gd name="connsiteX10" fmla="*/ 325346 w 356033"/>
                      <a:gd name="connsiteY10" fmla="*/ 116968 h 490324"/>
                      <a:gd name="connsiteX0" fmla="*/ 325346 w 356033"/>
                      <a:gd name="connsiteY0" fmla="*/ 116968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327325 w 356033"/>
                      <a:gd name="connsiteY8" fmla="*/ 377592 h 492286"/>
                      <a:gd name="connsiteX9" fmla="*/ 104775 w 356033"/>
                      <a:gd name="connsiteY9" fmla="*/ 236053 h 492286"/>
                      <a:gd name="connsiteX10" fmla="*/ 325346 w 356033"/>
                      <a:gd name="connsiteY10" fmla="*/ 116968 h 492286"/>
                      <a:gd name="connsiteX0" fmla="*/ 325346 w 356033"/>
                      <a:gd name="connsiteY0" fmla="*/ 116968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327325 w 356033"/>
                      <a:gd name="connsiteY8" fmla="*/ 377592 h 492286"/>
                      <a:gd name="connsiteX9" fmla="*/ 104775 w 356033"/>
                      <a:gd name="connsiteY9" fmla="*/ 236053 h 492286"/>
                      <a:gd name="connsiteX10" fmla="*/ 325346 w 356033"/>
                      <a:gd name="connsiteY10" fmla="*/ 116968 h 492286"/>
                      <a:gd name="connsiteX0" fmla="*/ 325346 w 356033"/>
                      <a:gd name="connsiteY0" fmla="*/ 116968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327325 w 356033"/>
                      <a:gd name="connsiteY8" fmla="*/ 377592 h 492286"/>
                      <a:gd name="connsiteX9" fmla="*/ 104775 w 356033"/>
                      <a:gd name="connsiteY9" fmla="*/ 236053 h 492286"/>
                      <a:gd name="connsiteX10" fmla="*/ 325346 w 356033"/>
                      <a:gd name="connsiteY10" fmla="*/ 116968 h 492286"/>
                      <a:gd name="connsiteX0" fmla="*/ 325346 w 356033"/>
                      <a:gd name="connsiteY0" fmla="*/ 116968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327325 w 356033"/>
                      <a:gd name="connsiteY8" fmla="*/ 377592 h 492286"/>
                      <a:gd name="connsiteX9" fmla="*/ 104775 w 356033"/>
                      <a:gd name="connsiteY9" fmla="*/ 236053 h 492286"/>
                      <a:gd name="connsiteX10" fmla="*/ 325346 w 356033"/>
                      <a:gd name="connsiteY10" fmla="*/ 116968 h 492286"/>
                      <a:gd name="connsiteX0" fmla="*/ 325346 w 356033"/>
                      <a:gd name="connsiteY0" fmla="*/ 116968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327325 w 356033"/>
                      <a:gd name="connsiteY8" fmla="*/ 377592 h 492286"/>
                      <a:gd name="connsiteX9" fmla="*/ 104775 w 356033"/>
                      <a:gd name="connsiteY9" fmla="*/ 236053 h 492286"/>
                      <a:gd name="connsiteX10" fmla="*/ 325346 w 356033"/>
                      <a:gd name="connsiteY10" fmla="*/ 116968 h 492286"/>
                      <a:gd name="connsiteX0" fmla="*/ 325346 w 356033"/>
                      <a:gd name="connsiteY0" fmla="*/ 116968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327325 w 356033"/>
                      <a:gd name="connsiteY8" fmla="*/ 377592 h 492286"/>
                      <a:gd name="connsiteX9" fmla="*/ 104775 w 356033"/>
                      <a:gd name="connsiteY9" fmla="*/ 236053 h 492286"/>
                      <a:gd name="connsiteX10" fmla="*/ 325346 w 356033"/>
                      <a:gd name="connsiteY10" fmla="*/ 116968 h 492286"/>
                      <a:gd name="connsiteX0" fmla="*/ 325346 w 356033"/>
                      <a:gd name="connsiteY0" fmla="*/ 116968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327325 w 356033"/>
                      <a:gd name="connsiteY8" fmla="*/ 377592 h 492286"/>
                      <a:gd name="connsiteX9" fmla="*/ 104775 w 356033"/>
                      <a:gd name="connsiteY9" fmla="*/ 236053 h 492286"/>
                      <a:gd name="connsiteX10" fmla="*/ 325346 w 356033"/>
                      <a:gd name="connsiteY10" fmla="*/ 116968 h 492286"/>
                      <a:gd name="connsiteX0" fmla="*/ 325346 w 356033"/>
                      <a:gd name="connsiteY0" fmla="*/ 116968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327325 w 356033"/>
                      <a:gd name="connsiteY8" fmla="*/ 377592 h 492286"/>
                      <a:gd name="connsiteX9" fmla="*/ 104775 w 356033"/>
                      <a:gd name="connsiteY9" fmla="*/ 236053 h 492286"/>
                      <a:gd name="connsiteX10" fmla="*/ 325346 w 356033"/>
                      <a:gd name="connsiteY10" fmla="*/ 116968 h 492286"/>
                      <a:gd name="connsiteX0" fmla="*/ 325346 w 356033"/>
                      <a:gd name="connsiteY0" fmla="*/ 116968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296221 w 356033"/>
                      <a:gd name="connsiteY8" fmla="*/ 394340 h 492286"/>
                      <a:gd name="connsiteX9" fmla="*/ 104775 w 356033"/>
                      <a:gd name="connsiteY9" fmla="*/ 236053 h 492286"/>
                      <a:gd name="connsiteX10" fmla="*/ 325346 w 356033"/>
                      <a:gd name="connsiteY10" fmla="*/ 116968 h 492286"/>
                      <a:gd name="connsiteX0" fmla="*/ 325346 w 356033"/>
                      <a:gd name="connsiteY0" fmla="*/ 116968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296221 w 356033"/>
                      <a:gd name="connsiteY8" fmla="*/ 394340 h 492286"/>
                      <a:gd name="connsiteX9" fmla="*/ 104775 w 356033"/>
                      <a:gd name="connsiteY9" fmla="*/ 236053 h 492286"/>
                      <a:gd name="connsiteX10" fmla="*/ 325346 w 356033"/>
                      <a:gd name="connsiteY10" fmla="*/ 116968 h 492286"/>
                      <a:gd name="connsiteX0" fmla="*/ 325346 w 356033"/>
                      <a:gd name="connsiteY0" fmla="*/ 116968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296221 w 356033"/>
                      <a:gd name="connsiteY8" fmla="*/ 394340 h 492286"/>
                      <a:gd name="connsiteX9" fmla="*/ 104775 w 356033"/>
                      <a:gd name="connsiteY9" fmla="*/ 236053 h 492286"/>
                      <a:gd name="connsiteX10" fmla="*/ 325346 w 356033"/>
                      <a:gd name="connsiteY10" fmla="*/ 116968 h 492286"/>
                      <a:gd name="connsiteX0" fmla="*/ 325346 w 356033"/>
                      <a:gd name="connsiteY0" fmla="*/ 116968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296221 w 356033"/>
                      <a:gd name="connsiteY8" fmla="*/ 394340 h 492286"/>
                      <a:gd name="connsiteX9" fmla="*/ 104775 w 356033"/>
                      <a:gd name="connsiteY9" fmla="*/ 236053 h 492286"/>
                      <a:gd name="connsiteX10" fmla="*/ 325346 w 356033"/>
                      <a:gd name="connsiteY10" fmla="*/ 116968 h 492286"/>
                      <a:gd name="connsiteX0" fmla="*/ 281681 w 356033"/>
                      <a:gd name="connsiteY0" fmla="*/ 88855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296221 w 356033"/>
                      <a:gd name="connsiteY8" fmla="*/ 394340 h 492286"/>
                      <a:gd name="connsiteX9" fmla="*/ 104775 w 356033"/>
                      <a:gd name="connsiteY9" fmla="*/ 236053 h 492286"/>
                      <a:gd name="connsiteX10" fmla="*/ 281681 w 356033"/>
                      <a:gd name="connsiteY10" fmla="*/ 88855 h 492286"/>
                      <a:gd name="connsiteX0" fmla="*/ 281681 w 356033"/>
                      <a:gd name="connsiteY0" fmla="*/ 88855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296221 w 356033"/>
                      <a:gd name="connsiteY8" fmla="*/ 394340 h 492286"/>
                      <a:gd name="connsiteX9" fmla="*/ 104775 w 356033"/>
                      <a:gd name="connsiteY9" fmla="*/ 236053 h 492286"/>
                      <a:gd name="connsiteX10" fmla="*/ 281681 w 356033"/>
                      <a:gd name="connsiteY10" fmla="*/ 88855 h 492286"/>
                      <a:gd name="connsiteX0" fmla="*/ 281681 w 356033"/>
                      <a:gd name="connsiteY0" fmla="*/ 88855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296221 w 356033"/>
                      <a:gd name="connsiteY8" fmla="*/ 394340 h 492286"/>
                      <a:gd name="connsiteX9" fmla="*/ 104775 w 356033"/>
                      <a:gd name="connsiteY9" fmla="*/ 236053 h 492286"/>
                      <a:gd name="connsiteX10" fmla="*/ 281681 w 356033"/>
                      <a:gd name="connsiteY10" fmla="*/ 88855 h 492286"/>
                      <a:gd name="connsiteX0" fmla="*/ 281681 w 356033"/>
                      <a:gd name="connsiteY0" fmla="*/ 88855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296221 w 356033"/>
                      <a:gd name="connsiteY8" fmla="*/ 394340 h 492286"/>
                      <a:gd name="connsiteX9" fmla="*/ 104775 w 356033"/>
                      <a:gd name="connsiteY9" fmla="*/ 236053 h 492286"/>
                      <a:gd name="connsiteX10" fmla="*/ 281681 w 356033"/>
                      <a:gd name="connsiteY10" fmla="*/ 88855 h 492286"/>
                      <a:gd name="connsiteX0" fmla="*/ 281681 w 356033"/>
                      <a:gd name="connsiteY0" fmla="*/ 88855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296221 w 356033"/>
                      <a:gd name="connsiteY8" fmla="*/ 394340 h 492286"/>
                      <a:gd name="connsiteX9" fmla="*/ 104775 w 356033"/>
                      <a:gd name="connsiteY9" fmla="*/ 236053 h 492286"/>
                      <a:gd name="connsiteX10" fmla="*/ 281681 w 356033"/>
                      <a:gd name="connsiteY10" fmla="*/ 88855 h 492286"/>
                      <a:gd name="connsiteX0" fmla="*/ 281681 w 356033"/>
                      <a:gd name="connsiteY0" fmla="*/ 88257 h 492286"/>
                      <a:gd name="connsiteX1" fmla="*/ 355600 w 356033"/>
                      <a:gd name="connsiteY1" fmla="*/ 78890 h 492286"/>
                      <a:gd name="connsiteX2" fmla="*/ 330684 w 356033"/>
                      <a:gd name="connsiteY2" fmla="*/ 26642 h 492286"/>
                      <a:gd name="connsiteX3" fmla="*/ 157324 w 356033"/>
                      <a:gd name="connsiteY3" fmla="*/ 6279 h 492286"/>
                      <a:gd name="connsiteX4" fmla="*/ 0 w 356033"/>
                      <a:gd name="connsiteY4" fmla="*/ 248753 h 492286"/>
                      <a:gd name="connsiteX5" fmla="*/ 165100 w 356033"/>
                      <a:gd name="connsiteY5" fmla="*/ 487660 h 492286"/>
                      <a:gd name="connsiteX6" fmla="*/ 335263 w 356033"/>
                      <a:gd name="connsiteY6" fmla="*/ 460349 h 492286"/>
                      <a:gd name="connsiteX7" fmla="*/ 355765 w 356033"/>
                      <a:gd name="connsiteY7" fmla="*/ 397510 h 492286"/>
                      <a:gd name="connsiteX8" fmla="*/ 296221 w 356033"/>
                      <a:gd name="connsiteY8" fmla="*/ 394340 h 492286"/>
                      <a:gd name="connsiteX9" fmla="*/ 104775 w 356033"/>
                      <a:gd name="connsiteY9" fmla="*/ 236053 h 492286"/>
                      <a:gd name="connsiteX10" fmla="*/ 281681 w 356033"/>
                      <a:gd name="connsiteY10" fmla="*/ 88257 h 492286"/>
                      <a:gd name="connsiteX0" fmla="*/ 281681 w 357182"/>
                      <a:gd name="connsiteY0" fmla="*/ 91526 h 495555"/>
                      <a:gd name="connsiteX1" fmla="*/ 355600 w 357182"/>
                      <a:gd name="connsiteY1" fmla="*/ 82159 h 495555"/>
                      <a:gd name="connsiteX2" fmla="*/ 341451 w 357182"/>
                      <a:gd name="connsiteY2" fmla="*/ 22135 h 495555"/>
                      <a:gd name="connsiteX3" fmla="*/ 157324 w 357182"/>
                      <a:gd name="connsiteY3" fmla="*/ 9548 h 495555"/>
                      <a:gd name="connsiteX4" fmla="*/ 0 w 357182"/>
                      <a:gd name="connsiteY4" fmla="*/ 252022 h 495555"/>
                      <a:gd name="connsiteX5" fmla="*/ 165100 w 357182"/>
                      <a:gd name="connsiteY5" fmla="*/ 490929 h 495555"/>
                      <a:gd name="connsiteX6" fmla="*/ 335263 w 357182"/>
                      <a:gd name="connsiteY6" fmla="*/ 463618 h 495555"/>
                      <a:gd name="connsiteX7" fmla="*/ 355765 w 357182"/>
                      <a:gd name="connsiteY7" fmla="*/ 400779 h 495555"/>
                      <a:gd name="connsiteX8" fmla="*/ 296221 w 357182"/>
                      <a:gd name="connsiteY8" fmla="*/ 397609 h 495555"/>
                      <a:gd name="connsiteX9" fmla="*/ 104775 w 357182"/>
                      <a:gd name="connsiteY9" fmla="*/ 239322 h 495555"/>
                      <a:gd name="connsiteX10" fmla="*/ 281681 w 357182"/>
                      <a:gd name="connsiteY10" fmla="*/ 91526 h 495555"/>
                      <a:gd name="connsiteX0" fmla="*/ 281681 w 357182"/>
                      <a:gd name="connsiteY0" fmla="*/ 90651 h 494680"/>
                      <a:gd name="connsiteX1" fmla="*/ 355600 w 357182"/>
                      <a:gd name="connsiteY1" fmla="*/ 81284 h 494680"/>
                      <a:gd name="connsiteX2" fmla="*/ 341451 w 357182"/>
                      <a:gd name="connsiteY2" fmla="*/ 21260 h 494680"/>
                      <a:gd name="connsiteX3" fmla="*/ 157324 w 357182"/>
                      <a:gd name="connsiteY3" fmla="*/ 8673 h 494680"/>
                      <a:gd name="connsiteX4" fmla="*/ 0 w 357182"/>
                      <a:gd name="connsiteY4" fmla="*/ 251147 h 494680"/>
                      <a:gd name="connsiteX5" fmla="*/ 165100 w 357182"/>
                      <a:gd name="connsiteY5" fmla="*/ 490054 h 494680"/>
                      <a:gd name="connsiteX6" fmla="*/ 335263 w 357182"/>
                      <a:gd name="connsiteY6" fmla="*/ 462743 h 494680"/>
                      <a:gd name="connsiteX7" fmla="*/ 355765 w 357182"/>
                      <a:gd name="connsiteY7" fmla="*/ 399904 h 494680"/>
                      <a:gd name="connsiteX8" fmla="*/ 296221 w 357182"/>
                      <a:gd name="connsiteY8" fmla="*/ 396734 h 494680"/>
                      <a:gd name="connsiteX9" fmla="*/ 104775 w 357182"/>
                      <a:gd name="connsiteY9" fmla="*/ 238447 h 494680"/>
                      <a:gd name="connsiteX10" fmla="*/ 281681 w 357182"/>
                      <a:gd name="connsiteY10" fmla="*/ 90651 h 494680"/>
                      <a:gd name="connsiteX0" fmla="*/ 296036 w 357182"/>
                      <a:gd name="connsiteY0" fmla="*/ 79884 h 494680"/>
                      <a:gd name="connsiteX1" fmla="*/ 355600 w 357182"/>
                      <a:gd name="connsiteY1" fmla="*/ 81284 h 494680"/>
                      <a:gd name="connsiteX2" fmla="*/ 341451 w 357182"/>
                      <a:gd name="connsiteY2" fmla="*/ 21260 h 494680"/>
                      <a:gd name="connsiteX3" fmla="*/ 157324 w 357182"/>
                      <a:gd name="connsiteY3" fmla="*/ 8673 h 494680"/>
                      <a:gd name="connsiteX4" fmla="*/ 0 w 357182"/>
                      <a:gd name="connsiteY4" fmla="*/ 251147 h 494680"/>
                      <a:gd name="connsiteX5" fmla="*/ 165100 w 357182"/>
                      <a:gd name="connsiteY5" fmla="*/ 490054 h 494680"/>
                      <a:gd name="connsiteX6" fmla="*/ 335263 w 357182"/>
                      <a:gd name="connsiteY6" fmla="*/ 462743 h 494680"/>
                      <a:gd name="connsiteX7" fmla="*/ 355765 w 357182"/>
                      <a:gd name="connsiteY7" fmla="*/ 399904 h 494680"/>
                      <a:gd name="connsiteX8" fmla="*/ 296221 w 357182"/>
                      <a:gd name="connsiteY8" fmla="*/ 396734 h 494680"/>
                      <a:gd name="connsiteX9" fmla="*/ 104775 w 357182"/>
                      <a:gd name="connsiteY9" fmla="*/ 238447 h 494680"/>
                      <a:gd name="connsiteX10" fmla="*/ 296036 w 357182"/>
                      <a:gd name="connsiteY10" fmla="*/ 79884 h 494680"/>
                      <a:gd name="connsiteX0" fmla="*/ 296036 w 357182"/>
                      <a:gd name="connsiteY0" fmla="*/ 79884 h 494680"/>
                      <a:gd name="connsiteX1" fmla="*/ 355600 w 357182"/>
                      <a:gd name="connsiteY1" fmla="*/ 81284 h 494680"/>
                      <a:gd name="connsiteX2" fmla="*/ 341451 w 357182"/>
                      <a:gd name="connsiteY2" fmla="*/ 21260 h 494680"/>
                      <a:gd name="connsiteX3" fmla="*/ 157324 w 357182"/>
                      <a:gd name="connsiteY3" fmla="*/ 8673 h 494680"/>
                      <a:gd name="connsiteX4" fmla="*/ 0 w 357182"/>
                      <a:gd name="connsiteY4" fmla="*/ 251147 h 494680"/>
                      <a:gd name="connsiteX5" fmla="*/ 165100 w 357182"/>
                      <a:gd name="connsiteY5" fmla="*/ 490054 h 494680"/>
                      <a:gd name="connsiteX6" fmla="*/ 335263 w 357182"/>
                      <a:gd name="connsiteY6" fmla="*/ 462743 h 494680"/>
                      <a:gd name="connsiteX7" fmla="*/ 355765 w 357182"/>
                      <a:gd name="connsiteY7" fmla="*/ 399904 h 494680"/>
                      <a:gd name="connsiteX8" fmla="*/ 301006 w 357182"/>
                      <a:gd name="connsiteY8" fmla="*/ 403314 h 494680"/>
                      <a:gd name="connsiteX9" fmla="*/ 104775 w 357182"/>
                      <a:gd name="connsiteY9" fmla="*/ 238447 h 494680"/>
                      <a:gd name="connsiteX10" fmla="*/ 296036 w 357182"/>
                      <a:gd name="connsiteY10" fmla="*/ 79884 h 494680"/>
                      <a:gd name="connsiteX0" fmla="*/ 296036 w 357182"/>
                      <a:gd name="connsiteY0" fmla="*/ 79884 h 494680"/>
                      <a:gd name="connsiteX1" fmla="*/ 355600 w 357182"/>
                      <a:gd name="connsiteY1" fmla="*/ 81284 h 494680"/>
                      <a:gd name="connsiteX2" fmla="*/ 341451 w 357182"/>
                      <a:gd name="connsiteY2" fmla="*/ 21260 h 494680"/>
                      <a:gd name="connsiteX3" fmla="*/ 157324 w 357182"/>
                      <a:gd name="connsiteY3" fmla="*/ 8673 h 494680"/>
                      <a:gd name="connsiteX4" fmla="*/ 0 w 357182"/>
                      <a:gd name="connsiteY4" fmla="*/ 251147 h 494680"/>
                      <a:gd name="connsiteX5" fmla="*/ 165100 w 357182"/>
                      <a:gd name="connsiteY5" fmla="*/ 490054 h 494680"/>
                      <a:gd name="connsiteX6" fmla="*/ 335263 w 357182"/>
                      <a:gd name="connsiteY6" fmla="*/ 462743 h 494680"/>
                      <a:gd name="connsiteX7" fmla="*/ 355765 w 357182"/>
                      <a:gd name="connsiteY7" fmla="*/ 399904 h 494680"/>
                      <a:gd name="connsiteX8" fmla="*/ 301006 w 357182"/>
                      <a:gd name="connsiteY8" fmla="*/ 403314 h 494680"/>
                      <a:gd name="connsiteX9" fmla="*/ 104775 w 357182"/>
                      <a:gd name="connsiteY9" fmla="*/ 238447 h 494680"/>
                      <a:gd name="connsiteX10" fmla="*/ 296036 w 357182"/>
                      <a:gd name="connsiteY10" fmla="*/ 79884 h 49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7182" h="494680">
                        <a:moveTo>
                          <a:pt x="296036" y="79884"/>
                        </a:moveTo>
                        <a:cubicBezTo>
                          <a:pt x="333055" y="90177"/>
                          <a:pt x="354611" y="96837"/>
                          <a:pt x="355600" y="81284"/>
                        </a:cubicBezTo>
                        <a:cubicBezTo>
                          <a:pt x="355991" y="59750"/>
                          <a:pt x="363631" y="34558"/>
                          <a:pt x="341451" y="21260"/>
                        </a:cubicBezTo>
                        <a:cubicBezTo>
                          <a:pt x="277882" y="-9709"/>
                          <a:pt x="189928" y="-208"/>
                          <a:pt x="157324" y="8673"/>
                        </a:cubicBezTo>
                        <a:cubicBezTo>
                          <a:pt x="90442" y="26528"/>
                          <a:pt x="1058" y="89751"/>
                          <a:pt x="0" y="251147"/>
                        </a:cubicBezTo>
                        <a:cubicBezTo>
                          <a:pt x="8375" y="328175"/>
                          <a:pt x="10145" y="462330"/>
                          <a:pt x="165100" y="490054"/>
                        </a:cubicBezTo>
                        <a:cubicBezTo>
                          <a:pt x="228579" y="503145"/>
                          <a:pt x="289686" y="486695"/>
                          <a:pt x="335263" y="462743"/>
                        </a:cubicBezTo>
                        <a:cubicBezTo>
                          <a:pt x="358845" y="449174"/>
                          <a:pt x="356109" y="418857"/>
                          <a:pt x="355765" y="399904"/>
                        </a:cubicBezTo>
                        <a:cubicBezTo>
                          <a:pt x="355058" y="389476"/>
                          <a:pt x="334013" y="380844"/>
                          <a:pt x="301006" y="403314"/>
                        </a:cubicBezTo>
                        <a:cubicBezTo>
                          <a:pt x="200622" y="441764"/>
                          <a:pt x="99162" y="415257"/>
                          <a:pt x="104775" y="238447"/>
                        </a:cubicBezTo>
                        <a:cubicBezTo>
                          <a:pt x="98311" y="68424"/>
                          <a:pt x="254113" y="53700"/>
                          <a:pt x="296036" y="79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dirty="0">
                      <a:solidFill>
                        <a:prstClr val="white"/>
                      </a:solidFill>
                      <a:latin typeface="Calibri" panose="020F0502020204030204"/>
                    </a:endParaRPr>
                  </a:p>
                </p:txBody>
              </p:sp>
            </p:grpSp>
            <p:sp>
              <p:nvSpPr>
                <p:cNvPr id="427" name="Freeform: Shape 426">
                  <a:extLst>
                    <a:ext uri="{FF2B5EF4-FFF2-40B4-BE49-F238E27FC236}">
                      <a16:creationId xmlns:a16="http://schemas.microsoft.com/office/drawing/2014/main" id="{C39F7974-419F-4A8B-893B-90FC04DFB2C0}"/>
                    </a:ext>
                  </a:extLst>
                </p:cNvPr>
                <p:cNvSpPr/>
                <p:nvPr/>
              </p:nvSpPr>
              <p:spPr>
                <a:xfrm>
                  <a:off x="7752792" y="3199827"/>
                  <a:ext cx="1294527" cy="1964907"/>
                </a:xfrm>
                <a:custGeom>
                  <a:avLst/>
                  <a:gdLst>
                    <a:gd name="connsiteX0" fmla="*/ 93970 w 1304737"/>
                    <a:gd name="connsiteY0" fmla="*/ 495149 h 1948070"/>
                    <a:gd name="connsiteX1" fmla="*/ 65056 w 1304737"/>
                    <a:gd name="connsiteY1" fmla="*/ 151798 h 1948070"/>
                    <a:gd name="connsiteX2" fmla="*/ 878258 w 1304737"/>
                    <a:gd name="connsiteY2" fmla="*/ 0 h 1948070"/>
                    <a:gd name="connsiteX3" fmla="*/ 1228838 w 1304737"/>
                    <a:gd name="connsiteY3" fmla="*/ 430093 h 1948070"/>
                    <a:gd name="connsiteX4" fmla="*/ 487921 w 1304737"/>
                    <a:gd name="connsiteY4" fmla="*/ 1615561 h 1948070"/>
                    <a:gd name="connsiteX5" fmla="*/ 1174625 w 1304737"/>
                    <a:gd name="connsiteY5" fmla="*/ 1615561 h 1948070"/>
                    <a:gd name="connsiteX6" fmla="*/ 1304737 w 1304737"/>
                    <a:gd name="connsiteY6" fmla="*/ 1792658 h 1948070"/>
                    <a:gd name="connsiteX7" fmla="*/ 1189081 w 1304737"/>
                    <a:gd name="connsiteY7" fmla="*/ 1944455 h 1948070"/>
                    <a:gd name="connsiteX8" fmla="*/ 140955 w 1304737"/>
                    <a:gd name="connsiteY8" fmla="*/ 1948070 h 1948070"/>
                    <a:gd name="connsiteX9" fmla="*/ 0 w 1304737"/>
                    <a:gd name="connsiteY9" fmla="*/ 1774587 h 1948070"/>
                    <a:gd name="connsiteX10" fmla="*/ 86742 w 1304737"/>
                    <a:gd name="connsiteY10" fmla="*/ 1554119 h 1948070"/>
                    <a:gd name="connsiteX11" fmla="*/ 650561 w 1304737"/>
                    <a:gd name="connsiteY11" fmla="*/ 925243 h 1948070"/>
                    <a:gd name="connsiteX12" fmla="*/ 628876 w 1304737"/>
                    <a:gd name="connsiteY12" fmla="*/ 346966 h 1948070"/>
                    <a:gd name="connsiteX13" fmla="*/ 184326 w 1304737"/>
                    <a:gd name="connsiteY13" fmla="*/ 437322 h 1948070"/>
                    <a:gd name="connsiteX14" fmla="*/ 93970 w 1304737"/>
                    <a:gd name="connsiteY14" fmla="*/ 495149 h 1948070"/>
                    <a:gd name="connsiteX0" fmla="*/ 93970 w 1304737"/>
                    <a:gd name="connsiteY0" fmla="*/ 495149 h 1948070"/>
                    <a:gd name="connsiteX1" fmla="*/ 65056 w 1304737"/>
                    <a:gd name="connsiteY1" fmla="*/ 151798 h 1948070"/>
                    <a:gd name="connsiteX2" fmla="*/ 878258 w 1304737"/>
                    <a:gd name="connsiteY2" fmla="*/ 0 h 1948070"/>
                    <a:gd name="connsiteX3" fmla="*/ 1228838 w 1304737"/>
                    <a:gd name="connsiteY3" fmla="*/ 430093 h 1948070"/>
                    <a:gd name="connsiteX4" fmla="*/ 487921 w 1304737"/>
                    <a:gd name="connsiteY4" fmla="*/ 1615561 h 1948070"/>
                    <a:gd name="connsiteX5" fmla="*/ 1174625 w 1304737"/>
                    <a:gd name="connsiteY5" fmla="*/ 1615561 h 1948070"/>
                    <a:gd name="connsiteX6" fmla="*/ 1304737 w 1304737"/>
                    <a:gd name="connsiteY6" fmla="*/ 1792658 h 1948070"/>
                    <a:gd name="connsiteX7" fmla="*/ 1189081 w 1304737"/>
                    <a:gd name="connsiteY7" fmla="*/ 1944455 h 1948070"/>
                    <a:gd name="connsiteX8" fmla="*/ 140955 w 1304737"/>
                    <a:gd name="connsiteY8" fmla="*/ 1948070 h 1948070"/>
                    <a:gd name="connsiteX9" fmla="*/ 0 w 1304737"/>
                    <a:gd name="connsiteY9" fmla="*/ 1774587 h 1948070"/>
                    <a:gd name="connsiteX10" fmla="*/ 86742 w 1304737"/>
                    <a:gd name="connsiteY10" fmla="*/ 1554119 h 1948070"/>
                    <a:gd name="connsiteX11" fmla="*/ 650561 w 1304737"/>
                    <a:gd name="connsiteY11" fmla="*/ 925243 h 1948070"/>
                    <a:gd name="connsiteX12" fmla="*/ 628876 w 1304737"/>
                    <a:gd name="connsiteY12" fmla="*/ 346966 h 1948070"/>
                    <a:gd name="connsiteX13" fmla="*/ 184326 w 1304737"/>
                    <a:gd name="connsiteY13" fmla="*/ 437322 h 1948070"/>
                    <a:gd name="connsiteX14" fmla="*/ 93970 w 1304737"/>
                    <a:gd name="connsiteY14" fmla="*/ 495149 h 1948070"/>
                    <a:gd name="connsiteX0" fmla="*/ 93970 w 1304737"/>
                    <a:gd name="connsiteY0" fmla="*/ 495149 h 1948070"/>
                    <a:gd name="connsiteX1" fmla="*/ 65056 w 1304737"/>
                    <a:gd name="connsiteY1" fmla="*/ 151798 h 1948070"/>
                    <a:gd name="connsiteX2" fmla="*/ 878258 w 1304737"/>
                    <a:gd name="connsiteY2" fmla="*/ 0 h 1948070"/>
                    <a:gd name="connsiteX3" fmla="*/ 1228838 w 1304737"/>
                    <a:gd name="connsiteY3" fmla="*/ 430093 h 1948070"/>
                    <a:gd name="connsiteX4" fmla="*/ 487921 w 1304737"/>
                    <a:gd name="connsiteY4" fmla="*/ 1615561 h 1948070"/>
                    <a:gd name="connsiteX5" fmla="*/ 1174625 w 1304737"/>
                    <a:gd name="connsiteY5" fmla="*/ 1615561 h 1948070"/>
                    <a:gd name="connsiteX6" fmla="*/ 1304737 w 1304737"/>
                    <a:gd name="connsiteY6" fmla="*/ 1792658 h 1948070"/>
                    <a:gd name="connsiteX7" fmla="*/ 1189081 w 1304737"/>
                    <a:gd name="connsiteY7" fmla="*/ 1944455 h 1948070"/>
                    <a:gd name="connsiteX8" fmla="*/ 140955 w 1304737"/>
                    <a:gd name="connsiteY8" fmla="*/ 1948070 h 1948070"/>
                    <a:gd name="connsiteX9" fmla="*/ 0 w 1304737"/>
                    <a:gd name="connsiteY9" fmla="*/ 1774587 h 1948070"/>
                    <a:gd name="connsiteX10" fmla="*/ 86742 w 1304737"/>
                    <a:gd name="connsiteY10" fmla="*/ 1554119 h 1948070"/>
                    <a:gd name="connsiteX11" fmla="*/ 650561 w 1304737"/>
                    <a:gd name="connsiteY11" fmla="*/ 925243 h 1948070"/>
                    <a:gd name="connsiteX12" fmla="*/ 628876 w 1304737"/>
                    <a:gd name="connsiteY12" fmla="*/ 346966 h 1948070"/>
                    <a:gd name="connsiteX13" fmla="*/ 184326 w 1304737"/>
                    <a:gd name="connsiteY13" fmla="*/ 437322 h 1948070"/>
                    <a:gd name="connsiteX14" fmla="*/ 93970 w 1304737"/>
                    <a:gd name="connsiteY14" fmla="*/ 495149 h 1948070"/>
                    <a:gd name="connsiteX0" fmla="*/ 93970 w 1304737"/>
                    <a:gd name="connsiteY0" fmla="*/ 495149 h 1948070"/>
                    <a:gd name="connsiteX1" fmla="*/ 65056 w 1304737"/>
                    <a:gd name="connsiteY1" fmla="*/ 151798 h 1948070"/>
                    <a:gd name="connsiteX2" fmla="*/ 878258 w 1304737"/>
                    <a:gd name="connsiteY2" fmla="*/ 0 h 1948070"/>
                    <a:gd name="connsiteX3" fmla="*/ 1228838 w 1304737"/>
                    <a:gd name="connsiteY3" fmla="*/ 430093 h 1948070"/>
                    <a:gd name="connsiteX4" fmla="*/ 487921 w 1304737"/>
                    <a:gd name="connsiteY4" fmla="*/ 1615561 h 1948070"/>
                    <a:gd name="connsiteX5" fmla="*/ 1174625 w 1304737"/>
                    <a:gd name="connsiteY5" fmla="*/ 1615561 h 1948070"/>
                    <a:gd name="connsiteX6" fmla="*/ 1304737 w 1304737"/>
                    <a:gd name="connsiteY6" fmla="*/ 1792658 h 1948070"/>
                    <a:gd name="connsiteX7" fmla="*/ 1189081 w 1304737"/>
                    <a:gd name="connsiteY7" fmla="*/ 1944455 h 1948070"/>
                    <a:gd name="connsiteX8" fmla="*/ 140955 w 1304737"/>
                    <a:gd name="connsiteY8" fmla="*/ 1948070 h 1948070"/>
                    <a:gd name="connsiteX9" fmla="*/ 0 w 1304737"/>
                    <a:gd name="connsiteY9" fmla="*/ 1774587 h 1948070"/>
                    <a:gd name="connsiteX10" fmla="*/ 86742 w 1304737"/>
                    <a:gd name="connsiteY10" fmla="*/ 1554119 h 1948070"/>
                    <a:gd name="connsiteX11" fmla="*/ 650561 w 1304737"/>
                    <a:gd name="connsiteY11" fmla="*/ 925243 h 1948070"/>
                    <a:gd name="connsiteX12" fmla="*/ 628876 w 1304737"/>
                    <a:gd name="connsiteY12" fmla="*/ 346966 h 1948070"/>
                    <a:gd name="connsiteX13" fmla="*/ 184326 w 1304737"/>
                    <a:gd name="connsiteY13" fmla="*/ 437322 h 1948070"/>
                    <a:gd name="connsiteX14" fmla="*/ 93970 w 1304737"/>
                    <a:gd name="connsiteY14" fmla="*/ 495149 h 1948070"/>
                    <a:gd name="connsiteX0" fmla="*/ 93970 w 1304737"/>
                    <a:gd name="connsiteY0" fmla="*/ 495149 h 1948070"/>
                    <a:gd name="connsiteX1" fmla="*/ 65056 w 1304737"/>
                    <a:gd name="connsiteY1" fmla="*/ 151798 h 1948070"/>
                    <a:gd name="connsiteX2" fmla="*/ 878258 w 1304737"/>
                    <a:gd name="connsiteY2" fmla="*/ 0 h 1948070"/>
                    <a:gd name="connsiteX3" fmla="*/ 1228838 w 1304737"/>
                    <a:gd name="connsiteY3" fmla="*/ 430093 h 1948070"/>
                    <a:gd name="connsiteX4" fmla="*/ 487921 w 1304737"/>
                    <a:gd name="connsiteY4" fmla="*/ 1622790 h 1948070"/>
                    <a:gd name="connsiteX5" fmla="*/ 1174625 w 1304737"/>
                    <a:gd name="connsiteY5" fmla="*/ 1615561 h 1948070"/>
                    <a:gd name="connsiteX6" fmla="*/ 1304737 w 1304737"/>
                    <a:gd name="connsiteY6" fmla="*/ 1792658 h 1948070"/>
                    <a:gd name="connsiteX7" fmla="*/ 1189081 w 1304737"/>
                    <a:gd name="connsiteY7" fmla="*/ 1944455 h 1948070"/>
                    <a:gd name="connsiteX8" fmla="*/ 140955 w 1304737"/>
                    <a:gd name="connsiteY8" fmla="*/ 1948070 h 1948070"/>
                    <a:gd name="connsiteX9" fmla="*/ 0 w 1304737"/>
                    <a:gd name="connsiteY9" fmla="*/ 1774587 h 1948070"/>
                    <a:gd name="connsiteX10" fmla="*/ 86742 w 1304737"/>
                    <a:gd name="connsiteY10" fmla="*/ 1554119 h 1948070"/>
                    <a:gd name="connsiteX11" fmla="*/ 650561 w 1304737"/>
                    <a:gd name="connsiteY11" fmla="*/ 925243 h 1948070"/>
                    <a:gd name="connsiteX12" fmla="*/ 628876 w 1304737"/>
                    <a:gd name="connsiteY12" fmla="*/ 346966 h 1948070"/>
                    <a:gd name="connsiteX13" fmla="*/ 184326 w 1304737"/>
                    <a:gd name="connsiteY13" fmla="*/ 437322 h 1948070"/>
                    <a:gd name="connsiteX14" fmla="*/ 93970 w 1304737"/>
                    <a:gd name="connsiteY14" fmla="*/ 495149 h 1948070"/>
                    <a:gd name="connsiteX0" fmla="*/ 93970 w 1304737"/>
                    <a:gd name="connsiteY0" fmla="*/ 495149 h 1948070"/>
                    <a:gd name="connsiteX1" fmla="*/ 65056 w 1304737"/>
                    <a:gd name="connsiteY1" fmla="*/ 151798 h 1948070"/>
                    <a:gd name="connsiteX2" fmla="*/ 878258 w 1304737"/>
                    <a:gd name="connsiteY2" fmla="*/ 0 h 1948070"/>
                    <a:gd name="connsiteX3" fmla="*/ 1228838 w 1304737"/>
                    <a:gd name="connsiteY3" fmla="*/ 430093 h 1948070"/>
                    <a:gd name="connsiteX4" fmla="*/ 487921 w 1304737"/>
                    <a:gd name="connsiteY4" fmla="*/ 1622790 h 1948070"/>
                    <a:gd name="connsiteX5" fmla="*/ 1174625 w 1304737"/>
                    <a:gd name="connsiteY5" fmla="*/ 1622789 h 1948070"/>
                    <a:gd name="connsiteX6" fmla="*/ 1304737 w 1304737"/>
                    <a:gd name="connsiteY6" fmla="*/ 1792658 h 1948070"/>
                    <a:gd name="connsiteX7" fmla="*/ 1189081 w 1304737"/>
                    <a:gd name="connsiteY7" fmla="*/ 1944455 h 1948070"/>
                    <a:gd name="connsiteX8" fmla="*/ 140955 w 1304737"/>
                    <a:gd name="connsiteY8" fmla="*/ 1948070 h 1948070"/>
                    <a:gd name="connsiteX9" fmla="*/ 0 w 1304737"/>
                    <a:gd name="connsiteY9" fmla="*/ 1774587 h 1948070"/>
                    <a:gd name="connsiteX10" fmla="*/ 86742 w 1304737"/>
                    <a:gd name="connsiteY10" fmla="*/ 1554119 h 1948070"/>
                    <a:gd name="connsiteX11" fmla="*/ 650561 w 1304737"/>
                    <a:gd name="connsiteY11" fmla="*/ 925243 h 1948070"/>
                    <a:gd name="connsiteX12" fmla="*/ 628876 w 1304737"/>
                    <a:gd name="connsiteY12" fmla="*/ 346966 h 1948070"/>
                    <a:gd name="connsiteX13" fmla="*/ 184326 w 1304737"/>
                    <a:gd name="connsiteY13" fmla="*/ 437322 h 1948070"/>
                    <a:gd name="connsiteX14" fmla="*/ 93970 w 1304737"/>
                    <a:gd name="connsiteY14" fmla="*/ 495149 h 1948070"/>
                    <a:gd name="connsiteX0" fmla="*/ 93970 w 1304737"/>
                    <a:gd name="connsiteY0" fmla="*/ 495149 h 1948070"/>
                    <a:gd name="connsiteX1" fmla="*/ 65056 w 1304737"/>
                    <a:gd name="connsiteY1" fmla="*/ 151798 h 1948070"/>
                    <a:gd name="connsiteX2" fmla="*/ 878258 w 1304737"/>
                    <a:gd name="connsiteY2" fmla="*/ 0 h 1948070"/>
                    <a:gd name="connsiteX3" fmla="*/ 1228838 w 1304737"/>
                    <a:gd name="connsiteY3" fmla="*/ 430093 h 1948070"/>
                    <a:gd name="connsiteX4" fmla="*/ 487921 w 1304737"/>
                    <a:gd name="connsiteY4" fmla="*/ 1622790 h 1948070"/>
                    <a:gd name="connsiteX5" fmla="*/ 1174625 w 1304737"/>
                    <a:gd name="connsiteY5" fmla="*/ 1622789 h 1948070"/>
                    <a:gd name="connsiteX6" fmla="*/ 1304737 w 1304737"/>
                    <a:gd name="connsiteY6" fmla="*/ 1792658 h 1948070"/>
                    <a:gd name="connsiteX7" fmla="*/ 1189081 w 1304737"/>
                    <a:gd name="connsiteY7" fmla="*/ 1944455 h 1948070"/>
                    <a:gd name="connsiteX8" fmla="*/ 140955 w 1304737"/>
                    <a:gd name="connsiteY8" fmla="*/ 1948070 h 1948070"/>
                    <a:gd name="connsiteX9" fmla="*/ 0 w 1304737"/>
                    <a:gd name="connsiteY9" fmla="*/ 1774587 h 1948070"/>
                    <a:gd name="connsiteX10" fmla="*/ 86742 w 1304737"/>
                    <a:gd name="connsiteY10" fmla="*/ 1554119 h 1948070"/>
                    <a:gd name="connsiteX11" fmla="*/ 650561 w 1304737"/>
                    <a:gd name="connsiteY11" fmla="*/ 925243 h 1948070"/>
                    <a:gd name="connsiteX12" fmla="*/ 628876 w 1304737"/>
                    <a:gd name="connsiteY12" fmla="*/ 346966 h 1948070"/>
                    <a:gd name="connsiteX13" fmla="*/ 184326 w 1304737"/>
                    <a:gd name="connsiteY13" fmla="*/ 437322 h 1948070"/>
                    <a:gd name="connsiteX14" fmla="*/ 93970 w 1304737"/>
                    <a:gd name="connsiteY14" fmla="*/ 495149 h 1948070"/>
                    <a:gd name="connsiteX0" fmla="*/ 93970 w 1304737"/>
                    <a:gd name="connsiteY0" fmla="*/ 495149 h 1948070"/>
                    <a:gd name="connsiteX1" fmla="*/ 65056 w 1304737"/>
                    <a:gd name="connsiteY1" fmla="*/ 151798 h 1948070"/>
                    <a:gd name="connsiteX2" fmla="*/ 878258 w 1304737"/>
                    <a:gd name="connsiteY2" fmla="*/ 0 h 1948070"/>
                    <a:gd name="connsiteX3" fmla="*/ 1228838 w 1304737"/>
                    <a:gd name="connsiteY3" fmla="*/ 430093 h 1948070"/>
                    <a:gd name="connsiteX4" fmla="*/ 487921 w 1304737"/>
                    <a:gd name="connsiteY4" fmla="*/ 1622790 h 1948070"/>
                    <a:gd name="connsiteX5" fmla="*/ 1174625 w 1304737"/>
                    <a:gd name="connsiteY5" fmla="*/ 1622789 h 1948070"/>
                    <a:gd name="connsiteX6" fmla="*/ 1304737 w 1304737"/>
                    <a:gd name="connsiteY6" fmla="*/ 1792658 h 1948070"/>
                    <a:gd name="connsiteX7" fmla="*/ 1189081 w 1304737"/>
                    <a:gd name="connsiteY7" fmla="*/ 1944455 h 1948070"/>
                    <a:gd name="connsiteX8" fmla="*/ 140955 w 1304737"/>
                    <a:gd name="connsiteY8" fmla="*/ 1948070 h 1948070"/>
                    <a:gd name="connsiteX9" fmla="*/ 0 w 1304737"/>
                    <a:gd name="connsiteY9" fmla="*/ 1774587 h 1948070"/>
                    <a:gd name="connsiteX10" fmla="*/ 86742 w 1304737"/>
                    <a:gd name="connsiteY10" fmla="*/ 1554119 h 1948070"/>
                    <a:gd name="connsiteX11" fmla="*/ 650561 w 1304737"/>
                    <a:gd name="connsiteY11" fmla="*/ 925243 h 1948070"/>
                    <a:gd name="connsiteX12" fmla="*/ 628876 w 1304737"/>
                    <a:gd name="connsiteY12" fmla="*/ 346966 h 1948070"/>
                    <a:gd name="connsiteX13" fmla="*/ 184326 w 1304737"/>
                    <a:gd name="connsiteY13" fmla="*/ 437322 h 1948070"/>
                    <a:gd name="connsiteX14" fmla="*/ 93970 w 1304737"/>
                    <a:gd name="connsiteY14" fmla="*/ 495149 h 1948070"/>
                    <a:gd name="connsiteX0" fmla="*/ 93970 w 1304737"/>
                    <a:gd name="connsiteY0" fmla="*/ 495149 h 1948070"/>
                    <a:gd name="connsiteX1" fmla="*/ 65056 w 1304737"/>
                    <a:gd name="connsiteY1" fmla="*/ 151798 h 1948070"/>
                    <a:gd name="connsiteX2" fmla="*/ 878258 w 1304737"/>
                    <a:gd name="connsiteY2" fmla="*/ 0 h 1948070"/>
                    <a:gd name="connsiteX3" fmla="*/ 1228838 w 1304737"/>
                    <a:gd name="connsiteY3" fmla="*/ 430093 h 1948070"/>
                    <a:gd name="connsiteX4" fmla="*/ 487921 w 1304737"/>
                    <a:gd name="connsiteY4" fmla="*/ 1622790 h 1948070"/>
                    <a:gd name="connsiteX5" fmla="*/ 1174625 w 1304737"/>
                    <a:gd name="connsiteY5" fmla="*/ 1622789 h 1948070"/>
                    <a:gd name="connsiteX6" fmla="*/ 1304737 w 1304737"/>
                    <a:gd name="connsiteY6" fmla="*/ 1792658 h 1948070"/>
                    <a:gd name="connsiteX7" fmla="*/ 1189081 w 1304737"/>
                    <a:gd name="connsiteY7" fmla="*/ 1944455 h 1948070"/>
                    <a:gd name="connsiteX8" fmla="*/ 140955 w 1304737"/>
                    <a:gd name="connsiteY8" fmla="*/ 1948070 h 1948070"/>
                    <a:gd name="connsiteX9" fmla="*/ 0 w 1304737"/>
                    <a:gd name="connsiteY9" fmla="*/ 1774587 h 1948070"/>
                    <a:gd name="connsiteX10" fmla="*/ 86742 w 1304737"/>
                    <a:gd name="connsiteY10" fmla="*/ 1554119 h 1948070"/>
                    <a:gd name="connsiteX11" fmla="*/ 650561 w 1304737"/>
                    <a:gd name="connsiteY11" fmla="*/ 925243 h 1948070"/>
                    <a:gd name="connsiteX12" fmla="*/ 628876 w 1304737"/>
                    <a:gd name="connsiteY12" fmla="*/ 346966 h 1948070"/>
                    <a:gd name="connsiteX13" fmla="*/ 184326 w 1304737"/>
                    <a:gd name="connsiteY13" fmla="*/ 437322 h 1948070"/>
                    <a:gd name="connsiteX14" fmla="*/ 93970 w 1304737"/>
                    <a:gd name="connsiteY14" fmla="*/ 495149 h 1948070"/>
                    <a:gd name="connsiteX0" fmla="*/ 93970 w 1304737"/>
                    <a:gd name="connsiteY0" fmla="*/ 495149 h 1948070"/>
                    <a:gd name="connsiteX1" fmla="*/ 65056 w 1304737"/>
                    <a:gd name="connsiteY1" fmla="*/ 151798 h 1948070"/>
                    <a:gd name="connsiteX2" fmla="*/ 878258 w 1304737"/>
                    <a:gd name="connsiteY2" fmla="*/ 0 h 1948070"/>
                    <a:gd name="connsiteX3" fmla="*/ 1228838 w 1304737"/>
                    <a:gd name="connsiteY3" fmla="*/ 430093 h 1948070"/>
                    <a:gd name="connsiteX4" fmla="*/ 487921 w 1304737"/>
                    <a:gd name="connsiteY4" fmla="*/ 1622790 h 1948070"/>
                    <a:gd name="connsiteX5" fmla="*/ 1174625 w 1304737"/>
                    <a:gd name="connsiteY5" fmla="*/ 1622789 h 1948070"/>
                    <a:gd name="connsiteX6" fmla="*/ 1304737 w 1304737"/>
                    <a:gd name="connsiteY6" fmla="*/ 1792658 h 1948070"/>
                    <a:gd name="connsiteX7" fmla="*/ 1189081 w 1304737"/>
                    <a:gd name="connsiteY7" fmla="*/ 1944455 h 1948070"/>
                    <a:gd name="connsiteX8" fmla="*/ 140955 w 1304737"/>
                    <a:gd name="connsiteY8" fmla="*/ 1948070 h 1948070"/>
                    <a:gd name="connsiteX9" fmla="*/ 0 w 1304737"/>
                    <a:gd name="connsiteY9" fmla="*/ 1774587 h 1948070"/>
                    <a:gd name="connsiteX10" fmla="*/ 86742 w 1304737"/>
                    <a:gd name="connsiteY10" fmla="*/ 1554119 h 1948070"/>
                    <a:gd name="connsiteX11" fmla="*/ 650561 w 1304737"/>
                    <a:gd name="connsiteY11" fmla="*/ 925243 h 1948070"/>
                    <a:gd name="connsiteX12" fmla="*/ 628876 w 1304737"/>
                    <a:gd name="connsiteY12" fmla="*/ 346966 h 1948070"/>
                    <a:gd name="connsiteX13" fmla="*/ 184326 w 1304737"/>
                    <a:gd name="connsiteY13" fmla="*/ 437322 h 1948070"/>
                    <a:gd name="connsiteX14" fmla="*/ 93970 w 1304737"/>
                    <a:gd name="connsiteY14" fmla="*/ 495149 h 1948070"/>
                    <a:gd name="connsiteX0" fmla="*/ 93970 w 1304737"/>
                    <a:gd name="connsiteY0" fmla="*/ 495149 h 1948070"/>
                    <a:gd name="connsiteX1" fmla="*/ 65056 w 1304737"/>
                    <a:gd name="connsiteY1" fmla="*/ 151798 h 1948070"/>
                    <a:gd name="connsiteX2" fmla="*/ 878258 w 1304737"/>
                    <a:gd name="connsiteY2" fmla="*/ 0 h 1948070"/>
                    <a:gd name="connsiteX3" fmla="*/ 1228838 w 1304737"/>
                    <a:gd name="connsiteY3" fmla="*/ 430093 h 1948070"/>
                    <a:gd name="connsiteX4" fmla="*/ 487921 w 1304737"/>
                    <a:gd name="connsiteY4" fmla="*/ 1622790 h 1948070"/>
                    <a:gd name="connsiteX5" fmla="*/ 1174625 w 1304737"/>
                    <a:gd name="connsiteY5" fmla="*/ 1622789 h 1948070"/>
                    <a:gd name="connsiteX6" fmla="*/ 1304737 w 1304737"/>
                    <a:gd name="connsiteY6" fmla="*/ 1792658 h 1948070"/>
                    <a:gd name="connsiteX7" fmla="*/ 1189081 w 1304737"/>
                    <a:gd name="connsiteY7" fmla="*/ 1944455 h 1948070"/>
                    <a:gd name="connsiteX8" fmla="*/ 140955 w 1304737"/>
                    <a:gd name="connsiteY8" fmla="*/ 1948070 h 1948070"/>
                    <a:gd name="connsiteX9" fmla="*/ 0 w 1304737"/>
                    <a:gd name="connsiteY9" fmla="*/ 1774587 h 1948070"/>
                    <a:gd name="connsiteX10" fmla="*/ 86742 w 1304737"/>
                    <a:gd name="connsiteY10" fmla="*/ 1554119 h 1948070"/>
                    <a:gd name="connsiteX11" fmla="*/ 650561 w 1304737"/>
                    <a:gd name="connsiteY11" fmla="*/ 925243 h 1948070"/>
                    <a:gd name="connsiteX12" fmla="*/ 628876 w 1304737"/>
                    <a:gd name="connsiteY12" fmla="*/ 346966 h 1948070"/>
                    <a:gd name="connsiteX13" fmla="*/ 184326 w 1304737"/>
                    <a:gd name="connsiteY13" fmla="*/ 437322 h 1948070"/>
                    <a:gd name="connsiteX14" fmla="*/ 93970 w 1304737"/>
                    <a:gd name="connsiteY14" fmla="*/ 495149 h 1948070"/>
                    <a:gd name="connsiteX0" fmla="*/ 93970 w 1304737"/>
                    <a:gd name="connsiteY0" fmla="*/ 495149 h 1948070"/>
                    <a:gd name="connsiteX1" fmla="*/ 65056 w 1304737"/>
                    <a:gd name="connsiteY1" fmla="*/ 151798 h 1948070"/>
                    <a:gd name="connsiteX2" fmla="*/ 878258 w 1304737"/>
                    <a:gd name="connsiteY2" fmla="*/ 0 h 1948070"/>
                    <a:gd name="connsiteX3" fmla="*/ 1228838 w 1304737"/>
                    <a:gd name="connsiteY3" fmla="*/ 430093 h 1948070"/>
                    <a:gd name="connsiteX4" fmla="*/ 487921 w 1304737"/>
                    <a:gd name="connsiteY4" fmla="*/ 1622790 h 1948070"/>
                    <a:gd name="connsiteX5" fmla="*/ 1174625 w 1304737"/>
                    <a:gd name="connsiteY5" fmla="*/ 1622789 h 1948070"/>
                    <a:gd name="connsiteX6" fmla="*/ 1304737 w 1304737"/>
                    <a:gd name="connsiteY6" fmla="*/ 1792658 h 1948070"/>
                    <a:gd name="connsiteX7" fmla="*/ 1189081 w 1304737"/>
                    <a:gd name="connsiteY7" fmla="*/ 1944455 h 1948070"/>
                    <a:gd name="connsiteX8" fmla="*/ 140955 w 1304737"/>
                    <a:gd name="connsiteY8" fmla="*/ 1948070 h 1948070"/>
                    <a:gd name="connsiteX9" fmla="*/ 0 w 1304737"/>
                    <a:gd name="connsiteY9" fmla="*/ 1774587 h 1948070"/>
                    <a:gd name="connsiteX10" fmla="*/ 86742 w 1304737"/>
                    <a:gd name="connsiteY10" fmla="*/ 1554119 h 1948070"/>
                    <a:gd name="connsiteX11" fmla="*/ 650561 w 1304737"/>
                    <a:gd name="connsiteY11" fmla="*/ 925243 h 1948070"/>
                    <a:gd name="connsiteX12" fmla="*/ 628876 w 1304737"/>
                    <a:gd name="connsiteY12" fmla="*/ 346966 h 1948070"/>
                    <a:gd name="connsiteX13" fmla="*/ 184326 w 1304737"/>
                    <a:gd name="connsiteY13" fmla="*/ 437322 h 1948070"/>
                    <a:gd name="connsiteX14" fmla="*/ 93970 w 1304737"/>
                    <a:gd name="connsiteY14" fmla="*/ 495149 h 1948070"/>
                    <a:gd name="connsiteX0" fmla="*/ 93970 w 1307982"/>
                    <a:gd name="connsiteY0" fmla="*/ 495149 h 1948070"/>
                    <a:gd name="connsiteX1" fmla="*/ 65056 w 1307982"/>
                    <a:gd name="connsiteY1" fmla="*/ 151798 h 1948070"/>
                    <a:gd name="connsiteX2" fmla="*/ 878258 w 1307982"/>
                    <a:gd name="connsiteY2" fmla="*/ 0 h 1948070"/>
                    <a:gd name="connsiteX3" fmla="*/ 1228838 w 1307982"/>
                    <a:gd name="connsiteY3" fmla="*/ 430093 h 1948070"/>
                    <a:gd name="connsiteX4" fmla="*/ 487921 w 1307982"/>
                    <a:gd name="connsiteY4" fmla="*/ 1622790 h 1948070"/>
                    <a:gd name="connsiteX5" fmla="*/ 1174625 w 1307982"/>
                    <a:gd name="connsiteY5" fmla="*/ 1622789 h 1948070"/>
                    <a:gd name="connsiteX6" fmla="*/ 1304737 w 1307982"/>
                    <a:gd name="connsiteY6" fmla="*/ 1792658 h 1948070"/>
                    <a:gd name="connsiteX7" fmla="*/ 1189081 w 1307982"/>
                    <a:gd name="connsiteY7" fmla="*/ 1944455 h 1948070"/>
                    <a:gd name="connsiteX8" fmla="*/ 140955 w 1307982"/>
                    <a:gd name="connsiteY8" fmla="*/ 1948070 h 1948070"/>
                    <a:gd name="connsiteX9" fmla="*/ 0 w 1307982"/>
                    <a:gd name="connsiteY9" fmla="*/ 1774587 h 1948070"/>
                    <a:gd name="connsiteX10" fmla="*/ 86742 w 1307982"/>
                    <a:gd name="connsiteY10" fmla="*/ 1554119 h 1948070"/>
                    <a:gd name="connsiteX11" fmla="*/ 650561 w 1307982"/>
                    <a:gd name="connsiteY11" fmla="*/ 925243 h 1948070"/>
                    <a:gd name="connsiteX12" fmla="*/ 628876 w 1307982"/>
                    <a:gd name="connsiteY12" fmla="*/ 346966 h 1948070"/>
                    <a:gd name="connsiteX13" fmla="*/ 184326 w 1307982"/>
                    <a:gd name="connsiteY13" fmla="*/ 437322 h 1948070"/>
                    <a:gd name="connsiteX14" fmla="*/ 93970 w 1307982"/>
                    <a:gd name="connsiteY14" fmla="*/ 495149 h 1948070"/>
                    <a:gd name="connsiteX0" fmla="*/ 93970 w 1304737"/>
                    <a:gd name="connsiteY0" fmla="*/ 495149 h 1948070"/>
                    <a:gd name="connsiteX1" fmla="*/ 65056 w 1304737"/>
                    <a:gd name="connsiteY1" fmla="*/ 151798 h 1948070"/>
                    <a:gd name="connsiteX2" fmla="*/ 878258 w 1304737"/>
                    <a:gd name="connsiteY2" fmla="*/ 0 h 1948070"/>
                    <a:gd name="connsiteX3" fmla="*/ 1228838 w 1304737"/>
                    <a:gd name="connsiteY3" fmla="*/ 430093 h 1948070"/>
                    <a:gd name="connsiteX4" fmla="*/ 487921 w 1304737"/>
                    <a:gd name="connsiteY4" fmla="*/ 1622790 h 1948070"/>
                    <a:gd name="connsiteX5" fmla="*/ 1174625 w 1304737"/>
                    <a:gd name="connsiteY5" fmla="*/ 1622789 h 1948070"/>
                    <a:gd name="connsiteX6" fmla="*/ 1304737 w 1304737"/>
                    <a:gd name="connsiteY6" fmla="*/ 1792658 h 1948070"/>
                    <a:gd name="connsiteX7" fmla="*/ 1189081 w 1304737"/>
                    <a:gd name="connsiteY7" fmla="*/ 1944455 h 1948070"/>
                    <a:gd name="connsiteX8" fmla="*/ 140955 w 1304737"/>
                    <a:gd name="connsiteY8" fmla="*/ 1948070 h 1948070"/>
                    <a:gd name="connsiteX9" fmla="*/ 0 w 1304737"/>
                    <a:gd name="connsiteY9" fmla="*/ 1774587 h 1948070"/>
                    <a:gd name="connsiteX10" fmla="*/ 86742 w 1304737"/>
                    <a:gd name="connsiteY10" fmla="*/ 1554119 h 1948070"/>
                    <a:gd name="connsiteX11" fmla="*/ 650561 w 1304737"/>
                    <a:gd name="connsiteY11" fmla="*/ 925243 h 1948070"/>
                    <a:gd name="connsiteX12" fmla="*/ 628876 w 1304737"/>
                    <a:gd name="connsiteY12" fmla="*/ 346966 h 1948070"/>
                    <a:gd name="connsiteX13" fmla="*/ 184326 w 1304737"/>
                    <a:gd name="connsiteY13" fmla="*/ 437322 h 1948070"/>
                    <a:gd name="connsiteX14" fmla="*/ 93970 w 1304737"/>
                    <a:gd name="connsiteY14" fmla="*/ 495149 h 1948070"/>
                    <a:gd name="connsiteX0" fmla="*/ 93970 w 1304737"/>
                    <a:gd name="connsiteY0" fmla="*/ 495149 h 1948070"/>
                    <a:gd name="connsiteX1" fmla="*/ 65056 w 1304737"/>
                    <a:gd name="connsiteY1" fmla="*/ 151798 h 1948070"/>
                    <a:gd name="connsiteX2" fmla="*/ 878258 w 1304737"/>
                    <a:gd name="connsiteY2" fmla="*/ 0 h 1948070"/>
                    <a:gd name="connsiteX3" fmla="*/ 1228838 w 1304737"/>
                    <a:gd name="connsiteY3" fmla="*/ 430093 h 1948070"/>
                    <a:gd name="connsiteX4" fmla="*/ 487921 w 1304737"/>
                    <a:gd name="connsiteY4" fmla="*/ 1622790 h 1948070"/>
                    <a:gd name="connsiteX5" fmla="*/ 1174625 w 1304737"/>
                    <a:gd name="connsiteY5" fmla="*/ 1622789 h 1948070"/>
                    <a:gd name="connsiteX6" fmla="*/ 1304737 w 1304737"/>
                    <a:gd name="connsiteY6" fmla="*/ 1792658 h 1948070"/>
                    <a:gd name="connsiteX7" fmla="*/ 1189081 w 1304737"/>
                    <a:gd name="connsiteY7" fmla="*/ 1944455 h 1948070"/>
                    <a:gd name="connsiteX8" fmla="*/ 140955 w 1304737"/>
                    <a:gd name="connsiteY8" fmla="*/ 1948070 h 1948070"/>
                    <a:gd name="connsiteX9" fmla="*/ 0 w 1304737"/>
                    <a:gd name="connsiteY9" fmla="*/ 1774587 h 1948070"/>
                    <a:gd name="connsiteX10" fmla="*/ 86742 w 1304737"/>
                    <a:gd name="connsiteY10" fmla="*/ 1554119 h 1948070"/>
                    <a:gd name="connsiteX11" fmla="*/ 650561 w 1304737"/>
                    <a:gd name="connsiteY11" fmla="*/ 925243 h 1948070"/>
                    <a:gd name="connsiteX12" fmla="*/ 628876 w 1304737"/>
                    <a:gd name="connsiteY12" fmla="*/ 346966 h 1948070"/>
                    <a:gd name="connsiteX13" fmla="*/ 184326 w 1304737"/>
                    <a:gd name="connsiteY13" fmla="*/ 437322 h 1948070"/>
                    <a:gd name="connsiteX14" fmla="*/ 93970 w 1304737"/>
                    <a:gd name="connsiteY14" fmla="*/ 495149 h 1948070"/>
                    <a:gd name="connsiteX0" fmla="*/ 93970 w 1309962"/>
                    <a:gd name="connsiteY0" fmla="*/ 495149 h 1948070"/>
                    <a:gd name="connsiteX1" fmla="*/ 65056 w 1309962"/>
                    <a:gd name="connsiteY1" fmla="*/ 151798 h 1948070"/>
                    <a:gd name="connsiteX2" fmla="*/ 878258 w 1309962"/>
                    <a:gd name="connsiteY2" fmla="*/ 0 h 1948070"/>
                    <a:gd name="connsiteX3" fmla="*/ 1228838 w 1309962"/>
                    <a:gd name="connsiteY3" fmla="*/ 430093 h 1948070"/>
                    <a:gd name="connsiteX4" fmla="*/ 487921 w 1309962"/>
                    <a:gd name="connsiteY4" fmla="*/ 1622790 h 1948070"/>
                    <a:gd name="connsiteX5" fmla="*/ 1174625 w 1309962"/>
                    <a:gd name="connsiteY5" fmla="*/ 1622789 h 1948070"/>
                    <a:gd name="connsiteX6" fmla="*/ 1304737 w 1309962"/>
                    <a:gd name="connsiteY6" fmla="*/ 1792658 h 1948070"/>
                    <a:gd name="connsiteX7" fmla="*/ 1189081 w 1309962"/>
                    <a:gd name="connsiteY7" fmla="*/ 1944455 h 1948070"/>
                    <a:gd name="connsiteX8" fmla="*/ 140955 w 1309962"/>
                    <a:gd name="connsiteY8" fmla="*/ 1948070 h 1948070"/>
                    <a:gd name="connsiteX9" fmla="*/ 0 w 1309962"/>
                    <a:gd name="connsiteY9" fmla="*/ 1774587 h 1948070"/>
                    <a:gd name="connsiteX10" fmla="*/ 86742 w 1309962"/>
                    <a:gd name="connsiteY10" fmla="*/ 1554119 h 1948070"/>
                    <a:gd name="connsiteX11" fmla="*/ 650561 w 1309962"/>
                    <a:gd name="connsiteY11" fmla="*/ 925243 h 1948070"/>
                    <a:gd name="connsiteX12" fmla="*/ 628876 w 1309962"/>
                    <a:gd name="connsiteY12" fmla="*/ 346966 h 1948070"/>
                    <a:gd name="connsiteX13" fmla="*/ 184326 w 1309962"/>
                    <a:gd name="connsiteY13" fmla="*/ 437322 h 1948070"/>
                    <a:gd name="connsiteX14" fmla="*/ 93970 w 1309962"/>
                    <a:gd name="connsiteY14" fmla="*/ 495149 h 1948070"/>
                    <a:gd name="connsiteX0" fmla="*/ 93970 w 1305625"/>
                    <a:gd name="connsiteY0" fmla="*/ 495149 h 1948070"/>
                    <a:gd name="connsiteX1" fmla="*/ 65056 w 1305625"/>
                    <a:gd name="connsiteY1" fmla="*/ 151798 h 1948070"/>
                    <a:gd name="connsiteX2" fmla="*/ 878258 w 1305625"/>
                    <a:gd name="connsiteY2" fmla="*/ 0 h 1948070"/>
                    <a:gd name="connsiteX3" fmla="*/ 1228838 w 1305625"/>
                    <a:gd name="connsiteY3" fmla="*/ 430093 h 1948070"/>
                    <a:gd name="connsiteX4" fmla="*/ 487921 w 1305625"/>
                    <a:gd name="connsiteY4" fmla="*/ 1622790 h 1948070"/>
                    <a:gd name="connsiteX5" fmla="*/ 1174625 w 1305625"/>
                    <a:gd name="connsiteY5" fmla="*/ 1622789 h 1948070"/>
                    <a:gd name="connsiteX6" fmla="*/ 1304737 w 1305625"/>
                    <a:gd name="connsiteY6" fmla="*/ 1792658 h 1948070"/>
                    <a:gd name="connsiteX7" fmla="*/ 1189081 w 1305625"/>
                    <a:gd name="connsiteY7" fmla="*/ 1944455 h 1948070"/>
                    <a:gd name="connsiteX8" fmla="*/ 140955 w 1305625"/>
                    <a:gd name="connsiteY8" fmla="*/ 1948070 h 1948070"/>
                    <a:gd name="connsiteX9" fmla="*/ 0 w 1305625"/>
                    <a:gd name="connsiteY9" fmla="*/ 1774587 h 1948070"/>
                    <a:gd name="connsiteX10" fmla="*/ 86742 w 1305625"/>
                    <a:gd name="connsiteY10" fmla="*/ 1554119 h 1948070"/>
                    <a:gd name="connsiteX11" fmla="*/ 650561 w 1305625"/>
                    <a:gd name="connsiteY11" fmla="*/ 925243 h 1948070"/>
                    <a:gd name="connsiteX12" fmla="*/ 628876 w 1305625"/>
                    <a:gd name="connsiteY12" fmla="*/ 346966 h 1948070"/>
                    <a:gd name="connsiteX13" fmla="*/ 184326 w 1305625"/>
                    <a:gd name="connsiteY13" fmla="*/ 437322 h 1948070"/>
                    <a:gd name="connsiteX14" fmla="*/ 93970 w 1305625"/>
                    <a:gd name="connsiteY14" fmla="*/ 495149 h 1948070"/>
                    <a:gd name="connsiteX0" fmla="*/ 93970 w 1310307"/>
                    <a:gd name="connsiteY0" fmla="*/ 495149 h 1948070"/>
                    <a:gd name="connsiteX1" fmla="*/ 65056 w 1310307"/>
                    <a:gd name="connsiteY1" fmla="*/ 151798 h 1948070"/>
                    <a:gd name="connsiteX2" fmla="*/ 878258 w 1310307"/>
                    <a:gd name="connsiteY2" fmla="*/ 0 h 1948070"/>
                    <a:gd name="connsiteX3" fmla="*/ 1228838 w 1310307"/>
                    <a:gd name="connsiteY3" fmla="*/ 430093 h 1948070"/>
                    <a:gd name="connsiteX4" fmla="*/ 487921 w 1310307"/>
                    <a:gd name="connsiteY4" fmla="*/ 1622790 h 1948070"/>
                    <a:gd name="connsiteX5" fmla="*/ 1203200 w 1310307"/>
                    <a:gd name="connsiteY5" fmla="*/ 1622789 h 1948070"/>
                    <a:gd name="connsiteX6" fmla="*/ 1304737 w 1310307"/>
                    <a:gd name="connsiteY6" fmla="*/ 1792658 h 1948070"/>
                    <a:gd name="connsiteX7" fmla="*/ 1189081 w 1310307"/>
                    <a:gd name="connsiteY7" fmla="*/ 1944455 h 1948070"/>
                    <a:gd name="connsiteX8" fmla="*/ 140955 w 1310307"/>
                    <a:gd name="connsiteY8" fmla="*/ 1948070 h 1948070"/>
                    <a:gd name="connsiteX9" fmla="*/ 0 w 1310307"/>
                    <a:gd name="connsiteY9" fmla="*/ 1774587 h 1948070"/>
                    <a:gd name="connsiteX10" fmla="*/ 86742 w 1310307"/>
                    <a:gd name="connsiteY10" fmla="*/ 1554119 h 1948070"/>
                    <a:gd name="connsiteX11" fmla="*/ 650561 w 1310307"/>
                    <a:gd name="connsiteY11" fmla="*/ 925243 h 1948070"/>
                    <a:gd name="connsiteX12" fmla="*/ 628876 w 1310307"/>
                    <a:gd name="connsiteY12" fmla="*/ 346966 h 1948070"/>
                    <a:gd name="connsiteX13" fmla="*/ 184326 w 1310307"/>
                    <a:gd name="connsiteY13" fmla="*/ 437322 h 1948070"/>
                    <a:gd name="connsiteX14" fmla="*/ 93970 w 1310307"/>
                    <a:gd name="connsiteY14" fmla="*/ 495149 h 1948070"/>
                    <a:gd name="connsiteX0" fmla="*/ 93970 w 1305639"/>
                    <a:gd name="connsiteY0" fmla="*/ 495149 h 1948070"/>
                    <a:gd name="connsiteX1" fmla="*/ 65056 w 1305639"/>
                    <a:gd name="connsiteY1" fmla="*/ 151798 h 1948070"/>
                    <a:gd name="connsiteX2" fmla="*/ 878258 w 1305639"/>
                    <a:gd name="connsiteY2" fmla="*/ 0 h 1948070"/>
                    <a:gd name="connsiteX3" fmla="*/ 1228838 w 1305639"/>
                    <a:gd name="connsiteY3" fmla="*/ 430093 h 1948070"/>
                    <a:gd name="connsiteX4" fmla="*/ 487921 w 1305639"/>
                    <a:gd name="connsiteY4" fmla="*/ 1622790 h 1948070"/>
                    <a:gd name="connsiteX5" fmla="*/ 1203200 w 1305639"/>
                    <a:gd name="connsiteY5" fmla="*/ 1622789 h 1948070"/>
                    <a:gd name="connsiteX6" fmla="*/ 1304737 w 1305639"/>
                    <a:gd name="connsiteY6" fmla="*/ 1792658 h 1948070"/>
                    <a:gd name="connsiteX7" fmla="*/ 1189081 w 1305639"/>
                    <a:gd name="connsiteY7" fmla="*/ 1944455 h 1948070"/>
                    <a:gd name="connsiteX8" fmla="*/ 140955 w 1305639"/>
                    <a:gd name="connsiteY8" fmla="*/ 1948070 h 1948070"/>
                    <a:gd name="connsiteX9" fmla="*/ 0 w 1305639"/>
                    <a:gd name="connsiteY9" fmla="*/ 1774587 h 1948070"/>
                    <a:gd name="connsiteX10" fmla="*/ 86742 w 1305639"/>
                    <a:gd name="connsiteY10" fmla="*/ 1554119 h 1948070"/>
                    <a:gd name="connsiteX11" fmla="*/ 650561 w 1305639"/>
                    <a:gd name="connsiteY11" fmla="*/ 925243 h 1948070"/>
                    <a:gd name="connsiteX12" fmla="*/ 628876 w 1305639"/>
                    <a:gd name="connsiteY12" fmla="*/ 346966 h 1948070"/>
                    <a:gd name="connsiteX13" fmla="*/ 184326 w 1305639"/>
                    <a:gd name="connsiteY13" fmla="*/ 437322 h 1948070"/>
                    <a:gd name="connsiteX14" fmla="*/ 93970 w 1305639"/>
                    <a:gd name="connsiteY14" fmla="*/ 495149 h 1948070"/>
                    <a:gd name="connsiteX0" fmla="*/ 93970 w 1305639"/>
                    <a:gd name="connsiteY0" fmla="*/ 495149 h 1948070"/>
                    <a:gd name="connsiteX1" fmla="*/ 65056 w 1305639"/>
                    <a:gd name="connsiteY1" fmla="*/ 151798 h 1948070"/>
                    <a:gd name="connsiteX2" fmla="*/ 878258 w 1305639"/>
                    <a:gd name="connsiteY2" fmla="*/ 0 h 1948070"/>
                    <a:gd name="connsiteX3" fmla="*/ 1228838 w 1305639"/>
                    <a:gd name="connsiteY3" fmla="*/ 430093 h 1948070"/>
                    <a:gd name="connsiteX4" fmla="*/ 487921 w 1305639"/>
                    <a:gd name="connsiteY4" fmla="*/ 1622790 h 1948070"/>
                    <a:gd name="connsiteX5" fmla="*/ 1203200 w 1305639"/>
                    <a:gd name="connsiteY5" fmla="*/ 1622789 h 1948070"/>
                    <a:gd name="connsiteX6" fmla="*/ 1304737 w 1305639"/>
                    <a:gd name="connsiteY6" fmla="*/ 1792658 h 1948070"/>
                    <a:gd name="connsiteX7" fmla="*/ 1209719 w 1305639"/>
                    <a:gd name="connsiteY7" fmla="*/ 1944455 h 1948070"/>
                    <a:gd name="connsiteX8" fmla="*/ 140955 w 1305639"/>
                    <a:gd name="connsiteY8" fmla="*/ 1948070 h 1948070"/>
                    <a:gd name="connsiteX9" fmla="*/ 0 w 1305639"/>
                    <a:gd name="connsiteY9" fmla="*/ 1774587 h 1948070"/>
                    <a:gd name="connsiteX10" fmla="*/ 86742 w 1305639"/>
                    <a:gd name="connsiteY10" fmla="*/ 1554119 h 1948070"/>
                    <a:gd name="connsiteX11" fmla="*/ 650561 w 1305639"/>
                    <a:gd name="connsiteY11" fmla="*/ 925243 h 1948070"/>
                    <a:gd name="connsiteX12" fmla="*/ 628876 w 1305639"/>
                    <a:gd name="connsiteY12" fmla="*/ 346966 h 1948070"/>
                    <a:gd name="connsiteX13" fmla="*/ 184326 w 1305639"/>
                    <a:gd name="connsiteY13" fmla="*/ 437322 h 1948070"/>
                    <a:gd name="connsiteX14" fmla="*/ 93970 w 1305639"/>
                    <a:gd name="connsiteY14" fmla="*/ 495149 h 1948070"/>
                    <a:gd name="connsiteX0" fmla="*/ 93970 w 1305639"/>
                    <a:gd name="connsiteY0" fmla="*/ 495149 h 1948070"/>
                    <a:gd name="connsiteX1" fmla="*/ 65056 w 1305639"/>
                    <a:gd name="connsiteY1" fmla="*/ 151798 h 1948070"/>
                    <a:gd name="connsiteX2" fmla="*/ 878258 w 1305639"/>
                    <a:gd name="connsiteY2" fmla="*/ 0 h 1948070"/>
                    <a:gd name="connsiteX3" fmla="*/ 1228838 w 1305639"/>
                    <a:gd name="connsiteY3" fmla="*/ 430093 h 1948070"/>
                    <a:gd name="connsiteX4" fmla="*/ 487921 w 1305639"/>
                    <a:gd name="connsiteY4" fmla="*/ 1622790 h 1948070"/>
                    <a:gd name="connsiteX5" fmla="*/ 1203200 w 1305639"/>
                    <a:gd name="connsiteY5" fmla="*/ 1622789 h 1948070"/>
                    <a:gd name="connsiteX6" fmla="*/ 1304737 w 1305639"/>
                    <a:gd name="connsiteY6" fmla="*/ 1792658 h 1948070"/>
                    <a:gd name="connsiteX7" fmla="*/ 1209719 w 1305639"/>
                    <a:gd name="connsiteY7" fmla="*/ 1944455 h 1948070"/>
                    <a:gd name="connsiteX8" fmla="*/ 140955 w 1305639"/>
                    <a:gd name="connsiteY8" fmla="*/ 1948070 h 1948070"/>
                    <a:gd name="connsiteX9" fmla="*/ 0 w 1305639"/>
                    <a:gd name="connsiteY9" fmla="*/ 1774587 h 1948070"/>
                    <a:gd name="connsiteX10" fmla="*/ 86742 w 1305639"/>
                    <a:gd name="connsiteY10" fmla="*/ 1554119 h 1948070"/>
                    <a:gd name="connsiteX11" fmla="*/ 650561 w 1305639"/>
                    <a:gd name="connsiteY11" fmla="*/ 925243 h 1948070"/>
                    <a:gd name="connsiteX12" fmla="*/ 628876 w 1305639"/>
                    <a:gd name="connsiteY12" fmla="*/ 346966 h 1948070"/>
                    <a:gd name="connsiteX13" fmla="*/ 184326 w 1305639"/>
                    <a:gd name="connsiteY13" fmla="*/ 437322 h 1948070"/>
                    <a:gd name="connsiteX14" fmla="*/ 93970 w 1305639"/>
                    <a:gd name="connsiteY14" fmla="*/ 495149 h 1948070"/>
                    <a:gd name="connsiteX0" fmla="*/ 93970 w 1305639"/>
                    <a:gd name="connsiteY0" fmla="*/ 495149 h 1948070"/>
                    <a:gd name="connsiteX1" fmla="*/ 65056 w 1305639"/>
                    <a:gd name="connsiteY1" fmla="*/ 151798 h 1948070"/>
                    <a:gd name="connsiteX2" fmla="*/ 878258 w 1305639"/>
                    <a:gd name="connsiteY2" fmla="*/ 0 h 1948070"/>
                    <a:gd name="connsiteX3" fmla="*/ 1228838 w 1305639"/>
                    <a:gd name="connsiteY3" fmla="*/ 430093 h 1948070"/>
                    <a:gd name="connsiteX4" fmla="*/ 487921 w 1305639"/>
                    <a:gd name="connsiteY4" fmla="*/ 1622790 h 1948070"/>
                    <a:gd name="connsiteX5" fmla="*/ 1203200 w 1305639"/>
                    <a:gd name="connsiteY5" fmla="*/ 1622789 h 1948070"/>
                    <a:gd name="connsiteX6" fmla="*/ 1304737 w 1305639"/>
                    <a:gd name="connsiteY6" fmla="*/ 1792658 h 1948070"/>
                    <a:gd name="connsiteX7" fmla="*/ 1209719 w 1305639"/>
                    <a:gd name="connsiteY7" fmla="*/ 1944455 h 1948070"/>
                    <a:gd name="connsiteX8" fmla="*/ 140955 w 1305639"/>
                    <a:gd name="connsiteY8" fmla="*/ 1948070 h 1948070"/>
                    <a:gd name="connsiteX9" fmla="*/ 0 w 1305639"/>
                    <a:gd name="connsiteY9" fmla="*/ 1774587 h 1948070"/>
                    <a:gd name="connsiteX10" fmla="*/ 86742 w 1305639"/>
                    <a:gd name="connsiteY10" fmla="*/ 1554119 h 1948070"/>
                    <a:gd name="connsiteX11" fmla="*/ 650561 w 1305639"/>
                    <a:gd name="connsiteY11" fmla="*/ 925243 h 1948070"/>
                    <a:gd name="connsiteX12" fmla="*/ 628876 w 1305639"/>
                    <a:gd name="connsiteY12" fmla="*/ 346966 h 1948070"/>
                    <a:gd name="connsiteX13" fmla="*/ 184326 w 1305639"/>
                    <a:gd name="connsiteY13" fmla="*/ 437322 h 1948070"/>
                    <a:gd name="connsiteX14" fmla="*/ 93970 w 1305639"/>
                    <a:gd name="connsiteY14" fmla="*/ 495149 h 1948070"/>
                    <a:gd name="connsiteX0" fmla="*/ 93970 w 1305639"/>
                    <a:gd name="connsiteY0" fmla="*/ 495149 h 1948070"/>
                    <a:gd name="connsiteX1" fmla="*/ 65056 w 1305639"/>
                    <a:gd name="connsiteY1" fmla="*/ 151798 h 1948070"/>
                    <a:gd name="connsiteX2" fmla="*/ 878258 w 1305639"/>
                    <a:gd name="connsiteY2" fmla="*/ 0 h 1948070"/>
                    <a:gd name="connsiteX3" fmla="*/ 1228838 w 1305639"/>
                    <a:gd name="connsiteY3" fmla="*/ 430093 h 1948070"/>
                    <a:gd name="connsiteX4" fmla="*/ 487921 w 1305639"/>
                    <a:gd name="connsiteY4" fmla="*/ 1622790 h 1948070"/>
                    <a:gd name="connsiteX5" fmla="*/ 1203200 w 1305639"/>
                    <a:gd name="connsiteY5" fmla="*/ 1622789 h 1948070"/>
                    <a:gd name="connsiteX6" fmla="*/ 1304737 w 1305639"/>
                    <a:gd name="connsiteY6" fmla="*/ 1792658 h 1948070"/>
                    <a:gd name="connsiteX7" fmla="*/ 1209719 w 1305639"/>
                    <a:gd name="connsiteY7" fmla="*/ 1944455 h 1948070"/>
                    <a:gd name="connsiteX8" fmla="*/ 140955 w 1305639"/>
                    <a:gd name="connsiteY8" fmla="*/ 1948070 h 1948070"/>
                    <a:gd name="connsiteX9" fmla="*/ 0 w 1305639"/>
                    <a:gd name="connsiteY9" fmla="*/ 1774587 h 1948070"/>
                    <a:gd name="connsiteX10" fmla="*/ 86742 w 1305639"/>
                    <a:gd name="connsiteY10" fmla="*/ 1554119 h 1948070"/>
                    <a:gd name="connsiteX11" fmla="*/ 650561 w 1305639"/>
                    <a:gd name="connsiteY11" fmla="*/ 925243 h 1948070"/>
                    <a:gd name="connsiteX12" fmla="*/ 628876 w 1305639"/>
                    <a:gd name="connsiteY12" fmla="*/ 346966 h 1948070"/>
                    <a:gd name="connsiteX13" fmla="*/ 184326 w 1305639"/>
                    <a:gd name="connsiteY13" fmla="*/ 437322 h 1948070"/>
                    <a:gd name="connsiteX14" fmla="*/ 93970 w 1305639"/>
                    <a:gd name="connsiteY14" fmla="*/ 495149 h 1948070"/>
                    <a:gd name="connsiteX0" fmla="*/ 93970 w 1305639"/>
                    <a:gd name="connsiteY0" fmla="*/ 495149 h 1948070"/>
                    <a:gd name="connsiteX1" fmla="*/ 65056 w 1305639"/>
                    <a:gd name="connsiteY1" fmla="*/ 151798 h 1948070"/>
                    <a:gd name="connsiteX2" fmla="*/ 878258 w 1305639"/>
                    <a:gd name="connsiteY2" fmla="*/ 0 h 1948070"/>
                    <a:gd name="connsiteX3" fmla="*/ 1228838 w 1305639"/>
                    <a:gd name="connsiteY3" fmla="*/ 430093 h 1948070"/>
                    <a:gd name="connsiteX4" fmla="*/ 487921 w 1305639"/>
                    <a:gd name="connsiteY4" fmla="*/ 1622790 h 1948070"/>
                    <a:gd name="connsiteX5" fmla="*/ 1203200 w 1305639"/>
                    <a:gd name="connsiteY5" fmla="*/ 1622789 h 1948070"/>
                    <a:gd name="connsiteX6" fmla="*/ 1304737 w 1305639"/>
                    <a:gd name="connsiteY6" fmla="*/ 1792658 h 1948070"/>
                    <a:gd name="connsiteX7" fmla="*/ 1209719 w 1305639"/>
                    <a:gd name="connsiteY7" fmla="*/ 1944455 h 1948070"/>
                    <a:gd name="connsiteX8" fmla="*/ 140955 w 1305639"/>
                    <a:gd name="connsiteY8" fmla="*/ 1948070 h 1948070"/>
                    <a:gd name="connsiteX9" fmla="*/ 0 w 1305639"/>
                    <a:gd name="connsiteY9" fmla="*/ 1774587 h 1948070"/>
                    <a:gd name="connsiteX10" fmla="*/ 86742 w 1305639"/>
                    <a:gd name="connsiteY10" fmla="*/ 1554119 h 1948070"/>
                    <a:gd name="connsiteX11" fmla="*/ 650561 w 1305639"/>
                    <a:gd name="connsiteY11" fmla="*/ 925243 h 1948070"/>
                    <a:gd name="connsiteX12" fmla="*/ 628876 w 1305639"/>
                    <a:gd name="connsiteY12" fmla="*/ 346966 h 1948070"/>
                    <a:gd name="connsiteX13" fmla="*/ 184326 w 1305639"/>
                    <a:gd name="connsiteY13" fmla="*/ 437322 h 1948070"/>
                    <a:gd name="connsiteX14" fmla="*/ 93970 w 1305639"/>
                    <a:gd name="connsiteY14" fmla="*/ 495149 h 1948070"/>
                    <a:gd name="connsiteX0" fmla="*/ 93970 w 1305639"/>
                    <a:gd name="connsiteY0" fmla="*/ 495149 h 1948070"/>
                    <a:gd name="connsiteX1" fmla="*/ 65056 w 1305639"/>
                    <a:gd name="connsiteY1" fmla="*/ 151798 h 1948070"/>
                    <a:gd name="connsiteX2" fmla="*/ 878258 w 1305639"/>
                    <a:gd name="connsiteY2" fmla="*/ 0 h 1948070"/>
                    <a:gd name="connsiteX3" fmla="*/ 1228838 w 1305639"/>
                    <a:gd name="connsiteY3" fmla="*/ 430093 h 1948070"/>
                    <a:gd name="connsiteX4" fmla="*/ 487921 w 1305639"/>
                    <a:gd name="connsiteY4" fmla="*/ 1622790 h 1948070"/>
                    <a:gd name="connsiteX5" fmla="*/ 1203200 w 1305639"/>
                    <a:gd name="connsiteY5" fmla="*/ 1622789 h 1948070"/>
                    <a:gd name="connsiteX6" fmla="*/ 1304737 w 1305639"/>
                    <a:gd name="connsiteY6" fmla="*/ 1792658 h 1948070"/>
                    <a:gd name="connsiteX7" fmla="*/ 1209719 w 1305639"/>
                    <a:gd name="connsiteY7" fmla="*/ 1944455 h 1948070"/>
                    <a:gd name="connsiteX8" fmla="*/ 140955 w 1305639"/>
                    <a:gd name="connsiteY8" fmla="*/ 1948070 h 1948070"/>
                    <a:gd name="connsiteX9" fmla="*/ 0 w 1305639"/>
                    <a:gd name="connsiteY9" fmla="*/ 1774587 h 1948070"/>
                    <a:gd name="connsiteX10" fmla="*/ 86742 w 1305639"/>
                    <a:gd name="connsiteY10" fmla="*/ 1554119 h 1948070"/>
                    <a:gd name="connsiteX11" fmla="*/ 650561 w 1305639"/>
                    <a:gd name="connsiteY11" fmla="*/ 925243 h 1948070"/>
                    <a:gd name="connsiteX12" fmla="*/ 628876 w 1305639"/>
                    <a:gd name="connsiteY12" fmla="*/ 346966 h 1948070"/>
                    <a:gd name="connsiteX13" fmla="*/ 184326 w 1305639"/>
                    <a:gd name="connsiteY13" fmla="*/ 437322 h 1948070"/>
                    <a:gd name="connsiteX14" fmla="*/ 93970 w 1305639"/>
                    <a:gd name="connsiteY14" fmla="*/ 495149 h 1948070"/>
                    <a:gd name="connsiteX0" fmla="*/ 85537 w 1297206"/>
                    <a:gd name="connsiteY0" fmla="*/ 495149 h 1948070"/>
                    <a:gd name="connsiteX1" fmla="*/ 56623 w 1297206"/>
                    <a:gd name="connsiteY1" fmla="*/ 151798 h 1948070"/>
                    <a:gd name="connsiteX2" fmla="*/ 869825 w 1297206"/>
                    <a:gd name="connsiteY2" fmla="*/ 0 h 1948070"/>
                    <a:gd name="connsiteX3" fmla="*/ 1220405 w 1297206"/>
                    <a:gd name="connsiteY3" fmla="*/ 430093 h 1948070"/>
                    <a:gd name="connsiteX4" fmla="*/ 479488 w 1297206"/>
                    <a:gd name="connsiteY4" fmla="*/ 1622790 h 1948070"/>
                    <a:gd name="connsiteX5" fmla="*/ 1194767 w 1297206"/>
                    <a:gd name="connsiteY5" fmla="*/ 1622789 h 1948070"/>
                    <a:gd name="connsiteX6" fmla="*/ 1296304 w 1297206"/>
                    <a:gd name="connsiteY6" fmla="*/ 1792658 h 1948070"/>
                    <a:gd name="connsiteX7" fmla="*/ 1201286 w 1297206"/>
                    <a:gd name="connsiteY7" fmla="*/ 1944455 h 1948070"/>
                    <a:gd name="connsiteX8" fmla="*/ 132522 w 1297206"/>
                    <a:gd name="connsiteY8" fmla="*/ 1948070 h 1948070"/>
                    <a:gd name="connsiteX9" fmla="*/ 2679 w 1297206"/>
                    <a:gd name="connsiteY9" fmla="*/ 1771412 h 1948070"/>
                    <a:gd name="connsiteX10" fmla="*/ 78309 w 1297206"/>
                    <a:gd name="connsiteY10" fmla="*/ 1554119 h 1948070"/>
                    <a:gd name="connsiteX11" fmla="*/ 642128 w 1297206"/>
                    <a:gd name="connsiteY11" fmla="*/ 925243 h 1948070"/>
                    <a:gd name="connsiteX12" fmla="*/ 620443 w 1297206"/>
                    <a:gd name="connsiteY12" fmla="*/ 346966 h 1948070"/>
                    <a:gd name="connsiteX13" fmla="*/ 175893 w 1297206"/>
                    <a:gd name="connsiteY13" fmla="*/ 437322 h 1948070"/>
                    <a:gd name="connsiteX14" fmla="*/ 85537 w 1297206"/>
                    <a:gd name="connsiteY14" fmla="*/ 495149 h 1948070"/>
                    <a:gd name="connsiteX0" fmla="*/ 84130 w 1295799"/>
                    <a:gd name="connsiteY0" fmla="*/ 495149 h 1948070"/>
                    <a:gd name="connsiteX1" fmla="*/ 55216 w 1295799"/>
                    <a:gd name="connsiteY1" fmla="*/ 151798 h 1948070"/>
                    <a:gd name="connsiteX2" fmla="*/ 868418 w 1295799"/>
                    <a:gd name="connsiteY2" fmla="*/ 0 h 1948070"/>
                    <a:gd name="connsiteX3" fmla="*/ 1218998 w 1295799"/>
                    <a:gd name="connsiteY3" fmla="*/ 430093 h 1948070"/>
                    <a:gd name="connsiteX4" fmla="*/ 478081 w 1295799"/>
                    <a:gd name="connsiteY4" fmla="*/ 1622790 h 1948070"/>
                    <a:gd name="connsiteX5" fmla="*/ 1193360 w 1295799"/>
                    <a:gd name="connsiteY5" fmla="*/ 1622789 h 1948070"/>
                    <a:gd name="connsiteX6" fmla="*/ 1294897 w 1295799"/>
                    <a:gd name="connsiteY6" fmla="*/ 1792658 h 1948070"/>
                    <a:gd name="connsiteX7" fmla="*/ 1199879 w 1295799"/>
                    <a:gd name="connsiteY7" fmla="*/ 1944455 h 1948070"/>
                    <a:gd name="connsiteX8" fmla="*/ 131115 w 1295799"/>
                    <a:gd name="connsiteY8" fmla="*/ 1948070 h 1948070"/>
                    <a:gd name="connsiteX9" fmla="*/ 1272 w 1295799"/>
                    <a:gd name="connsiteY9" fmla="*/ 1771412 h 1948070"/>
                    <a:gd name="connsiteX10" fmla="*/ 76902 w 1295799"/>
                    <a:gd name="connsiteY10" fmla="*/ 1554119 h 1948070"/>
                    <a:gd name="connsiteX11" fmla="*/ 640721 w 1295799"/>
                    <a:gd name="connsiteY11" fmla="*/ 925243 h 1948070"/>
                    <a:gd name="connsiteX12" fmla="*/ 619036 w 1295799"/>
                    <a:gd name="connsiteY12" fmla="*/ 346966 h 1948070"/>
                    <a:gd name="connsiteX13" fmla="*/ 174486 w 1295799"/>
                    <a:gd name="connsiteY13" fmla="*/ 437322 h 1948070"/>
                    <a:gd name="connsiteX14" fmla="*/ 84130 w 1295799"/>
                    <a:gd name="connsiteY14" fmla="*/ 495149 h 1948070"/>
                    <a:gd name="connsiteX0" fmla="*/ 82858 w 1294527"/>
                    <a:gd name="connsiteY0" fmla="*/ 495149 h 1948070"/>
                    <a:gd name="connsiteX1" fmla="*/ 53944 w 1294527"/>
                    <a:gd name="connsiteY1" fmla="*/ 151798 h 1948070"/>
                    <a:gd name="connsiteX2" fmla="*/ 867146 w 1294527"/>
                    <a:gd name="connsiteY2" fmla="*/ 0 h 1948070"/>
                    <a:gd name="connsiteX3" fmla="*/ 1217726 w 1294527"/>
                    <a:gd name="connsiteY3" fmla="*/ 430093 h 1948070"/>
                    <a:gd name="connsiteX4" fmla="*/ 476809 w 1294527"/>
                    <a:gd name="connsiteY4" fmla="*/ 1622790 h 1948070"/>
                    <a:gd name="connsiteX5" fmla="*/ 1192088 w 1294527"/>
                    <a:gd name="connsiteY5" fmla="*/ 1622789 h 1948070"/>
                    <a:gd name="connsiteX6" fmla="*/ 1293625 w 1294527"/>
                    <a:gd name="connsiteY6" fmla="*/ 1792658 h 1948070"/>
                    <a:gd name="connsiteX7" fmla="*/ 1198607 w 1294527"/>
                    <a:gd name="connsiteY7" fmla="*/ 1944455 h 1948070"/>
                    <a:gd name="connsiteX8" fmla="*/ 129843 w 1294527"/>
                    <a:gd name="connsiteY8" fmla="*/ 1948070 h 1948070"/>
                    <a:gd name="connsiteX9" fmla="*/ 0 w 1294527"/>
                    <a:gd name="connsiteY9" fmla="*/ 1771412 h 1948070"/>
                    <a:gd name="connsiteX10" fmla="*/ 75630 w 1294527"/>
                    <a:gd name="connsiteY10" fmla="*/ 1554119 h 1948070"/>
                    <a:gd name="connsiteX11" fmla="*/ 639449 w 1294527"/>
                    <a:gd name="connsiteY11" fmla="*/ 925243 h 1948070"/>
                    <a:gd name="connsiteX12" fmla="*/ 617764 w 1294527"/>
                    <a:gd name="connsiteY12" fmla="*/ 346966 h 1948070"/>
                    <a:gd name="connsiteX13" fmla="*/ 173214 w 1294527"/>
                    <a:gd name="connsiteY13" fmla="*/ 437322 h 1948070"/>
                    <a:gd name="connsiteX14" fmla="*/ 82858 w 1294527"/>
                    <a:gd name="connsiteY14" fmla="*/ 495149 h 1948070"/>
                    <a:gd name="connsiteX0" fmla="*/ 82858 w 1294527"/>
                    <a:gd name="connsiteY0" fmla="*/ 495149 h 1948070"/>
                    <a:gd name="connsiteX1" fmla="*/ 53944 w 1294527"/>
                    <a:gd name="connsiteY1" fmla="*/ 151798 h 1948070"/>
                    <a:gd name="connsiteX2" fmla="*/ 867146 w 1294527"/>
                    <a:gd name="connsiteY2" fmla="*/ 0 h 1948070"/>
                    <a:gd name="connsiteX3" fmla="*/ 1217726 w 1294527"/>
                    <a:gd name="connsiteY3" fmla="*/ 430093 h 1948070"/>
                    <a:gd name="connsiteX4" fmla="*/ 476809 w 1294527"/>
                    <a:gd name="connsiteY4" fmla="*/ 1622790 h 1948070"/>
                    <a:gd name="connsiteX5" fmla="*/ 1192088 w 1294527"/>
                    <a:gd name="connsiteY5" fmla="*/ 1622789 h 1948070"/>
                    <a:gd name="connsiteX6" fmla="*/ 1293625 w 1294527"/>
                    <a:gd name="connsiteY6" fmla="*/ 1792658 h 1948070"/>
                    <a:gd name="connsiteX7" fmla="*/ 1198607 w 1294527"/>
                    <a:gd name="connsiteY7" fmla="*/ 1944455 h 1948070"/>
                    <a:gd name="connsiteX8" fmla="*/ 129843 w 1294527"/>
                    <a:gd name="connsiteY8" fmla="*/ 1948070 h 1948070"/>
                    <a:gd name="connsiteX9" fmla="*/ 0 w 1294527"/>
                    <a:gd name="connsiteY9" fmla="*/ 1771412 h 1948070"/>
                    <a:gd name="connsiteX10" fmla="*/ 75630 w 1294527"/>
                    <a:gd name="connsiteY10" fmla="*/ 1554119 h 1948070"/>
                    <a:gd name="connsiteX11" fmla="*/ 639449 w 1294527"/>
                    <a:gd name="connsiteY11" fmla="*/ 925243 h 1948070"/>
                    <a:gd name="connsiteX12" fmla="*/ 617764 w 1294527"/>
                    <a:gd name="connsiteY12" fmla="*/ 346966 h 1948070"/>
                    <a:gd name="connsiteX13" fmla="*/ 173214 w 1294527"/>
                    <a:gd name="connsiteY13" fmla="*/ 437322 h 1948070"/>
                    <a:gd name="connsiteX14" fmla="*/ 82858 w 1294527"/>
                    <a:gd name="connsiteY14" fmla="*/ 495149 h 1948070"/>
                    <a:gd name="connsiteX0" fmla="*/ 82858 w 1294527"/>
                    <a:gd name="connsiteY0" fmla="*/ 495149 h 1948070"/>
                    <a:gd name="connsiteX1" fmla="*/ 53944 w 1294527"/>
                    <a:gd name="connsiteY1" fmla="*/ 151798 h 1948070"/>
                    <a:gd name="connsiteX2" fmla="*/ 867146 w 1294527"/>
                    <a:gd name="connsiteY2" fmla="*/ 0 h 1948070"/>
                    <a:gd name="connsiteX3" fmla="*/ 1217726 w 1294527"/>
                    <a:gd name="connsiteY3" fmla="*/ 430093 h 1948070"/>
                    <a:gd name="connsiteX4" fmla="*/ 476809 w 1294527"/>
                    <a:gd name="connsiteY4" fmla="*/ 1622790 h 1948070"/>
                    <a:gd name="connsiteX5" fmla="*/ 1192088 w 1294527"/>
                    <a:gd name="connsiteY5" fmla="*/ 1622789 h 1948070"/>
                    <a:gd name="connsiteX6" fmla="*/ 1293625 w 1294527"/>
                    <a:gd name="connsiteY6" fmla="*/ 1792658 h 1948070"/>
                    <a:gd name="connsiteX7" fmla="*/ 1198607 w 1294527"/>
                    <a:gd name="connsiteY7" fmla="*/ 1944455 h 1948070"/>
                    <a:gd name="connsiteX8" fmla="*/ 129843 w 1294527"/>
                    <a:gd name="connsiteY8" fmla="*/ 1948070 h 1948070"/>
                    <a:gd name="connsiteX9" fmla="*/ 0 w 1294527"/>
                    <a:gd name="connsiteY9" fmla="*/ 1771412 h 1948070"/>
                    <a:gd name="connsiteX10" fmla="*/ 75630 w 1294527"/>
                    <a:gd name="connsiteY10" fmla="*/ 1554119 h 1948070"/>
                    <a:gd name="connsiteX11" fmla="*/ 639449 w 1294527"/>
                    <a:gd name="connsiteY11" fmla="*/ 925243 h 1948070"/>
                    <a:gd name="connsiteX12" fmla="*/ 617764 w 1294527"/>
                    <a:gd name="connsiteY12" fmla="*/ 346966 h 1948070"/>
                    <a:gd name="connsiteX13" fmla="*/ 173214 w 1294527"/>
                    <a:gd name="connsiteY13" fmla="*/ 437322 h 1948070"/>
                    <a:gd name="connsiteX14" fmla="*/ 82858 w 1294527"/>
                    <a:gd name="connsiteY14" fmla="*/ 495149 h 1948070"/>
                    <a:gd name="connsiteX0" fmla="*/ 82858 w 1294527"/>
                    <a:gd name="connsiteY0" fmla="*/ 495149 h 1948070"/>
                    <a:gd name="connsiteX1" fmla="*/ 53944 w 1294527"/>
                    <a:gd name="connsiteY1" fmla="*/ 151798 h 1948070"/>
                    <a:gd name="connsiteX2" fmla="*/ 867146 w 1294527"/>
                    <a:gd name="connsiteY2" fmla="*/ 0 h 1948070"/>
                    <a:gd name="connsiteX3" fmla="*/ 1217726 w 1294527"/>
                    <a:gd name="connsiteY3" fmla="*/ 430093 h 1948070"/>
                    <a:gd name="connsiteX4" fmla="*/ 476809 w 1294527"/>
                    <a:gd name="connsiteY4" fmla="*/ 1622790 h 1948070"/>
                    <a:gd name="connsiteX5" fmla="*/ 1192088 w 1294527"/>
                    <a:gd name="connsiteY5" fmla="*/ 1622789 h 1948070"/>
                    <a:gd name="connsiteX6" fmla="*/ 1293625 w 1294527"/>
                    <a:gd name="connsiteY6" fmla="*/ 1792658 h 1948070"/>
                    <a:gd name="connsiteX7" fmla="*/ 1198607 w 1294527"/>
                    <a:gd name="connsiteY7" fmla="*/ 1944455 h 1948070"/>
                    <a:gd name="connsiteX8" fmla="*/ 129843 w 1294527"/>
                    <a:gd name="connsiteY8" fmla="*/ 1948070 h 1948070"/>
                    <a:gd name="connsiteX9" fmla="*/ 0 w 1294527"/>
                    <a:gd name="connsiteY9" fmla="*/ 1771412 h 1948070"/>
                    <a:gd name="connsiteX10" fmla="*/ 75630 w 1294527"/>
                    <a:gd name="connsiteY10" fmla="*/ 1554119 h 1948070"/>
                    <a:gd name="connsiteX11" fmla="*/ 639449 w 1294527"/>
                    <a:gd name="connsiteY11" fmla="*/ 925243 h 1948070"/>
                    <a:gd name="connsiteX12" fmla="*/ 617764 w 1294527"/>
                    <a:gd name="connsiteY12" fmla="*/ 346966 h 1948070"/>
                    <a:gd name="connsiteX13" fmla="*/ 173214 w 1294527"/>
                    <a:gd name="connsiteY13" fmla="*/ 437322 h 1948070"/>
                    <a:gd name="connsiteX14" fmla="*/ 82858 w 1294527"/>
                    <a:gd name="connsiteY14" fmla="*/ 495149 h 1948070"/>
                    <a:gd name="connsiteX0" fmla="*/ 82858 w 1294527"/>
                    <a:gd name="connsiteY0" fmla="*/ 495149 h 1948070"/>
                    <a:gd name="connsiteX1" fmla="*/ 53944 w 1294527"/>
                    <a:gd name="connsiteY1" fmla="*/ 151798 h 1948070"/>
                    <a:gd name="connsiteX2" fmla="*/ 867146 w 1294527"/>
                    <a:gd name="connsiteY2" fmla="*/ 0 h 1948070"/>
                    <a:gd name="connsiteX3" fmla="*/ 1217726 w 1294527"/>
                    <a:gd name="connsiteY3" fmla="*/ 430093 h 1948070"/>
                    <a:gd name="connsiteX4" fmla="*/ 476809 w 1294527"/>
                    <a:gd name="connsiteY4" fmla="*/ 1622790 h 1948070"/>
                    <a:gd name="connsiteX5" fmla="*/ 1192088 w 1294527"/>
                    <a:gd name="connsiteY5" fmla="*/ 1622789 h 1948070"/>
                    <a:gd name="connsiteX6" fmla="*/ 1293625 w 1294527"/>
                    <a:gd name="connsiteY6" fmla="*/ 1792658 h 1948070"/>
                    <a:gd name="connsiteX7" fmla="*/ 1198607 w 1294527"/>
                    <a:gd name="connsiteY7" fmla="*/ 1944455 h 1948070"/>
                    <a:gd name="connsiteX8" fmla="*/ 129843 w 1294527"/>
                    <a:gd name="connsiteY8" fmla="*/ 1948070 h 1948070"/>
                    <a:gd name="connsiteX9" fmla="*/ 0 w 1294527"/>
                    <a:gd name="connsiteY9" fmla="*/ 1771412 h 1948070"/>
                    <a:gd name="connsiteX10" fmla="*/ 75630 w 1294527"/>
                    <a:gd name="connsiteY10" fmla="*/ 1554119 h 1948070"/>
                    <a:gd name="connsiteX11" fmla="*/ 639449 w 1294527"/>
                    <a:gd name="connsiteY11" fmla="*/ 925243 h 1948070"/>
                    <a:gd name="connsiteX12" fmla="*/ 565377 w 1294527"/>
                    <a:gd name="connsiteY12" fmla="*/ 332679 h 1948070"/>
                    <a:gd name="connsiteX13" fmla="*/ 173214 w 1294527"/>
                    <a:gd name="connsiteY13" fmla="*/ 437322 h 1948070"/>
                    <a:gd name="connsiteX14" fmla="*/ 82858 w 1294527"/>
                    <a:gd name="connsiteY14" fmla="*/ 495149 h 1948070"/>
                    <a:gd name="connsiteX0" fmla="*/ 82858 w 1294527"/>
                    <a:gd name="connsiteY0" fmla="*/ 495149 h 1948070"/>
                    <a:gd name="connsiteX1" fmla="*/ 53944 w 1294527"/>
                    <a:gd name="connsiteY1" fmla="*/ 151798 h 1948070"/>
                    <a:gd name="connsiteX2" fmla="*/ 867146 w 1294527"/>
                    <a:gd name="connsiteY2" fmla="*/ 0 h 1948070"/>
                    <a:gd name="connsiteX3" fmla="*/ 1217726 w 1294527"/>
                    <a:gd name="connsiteY3" fmla="*/ 430093 h 1948070"/>
                    <a:gd name="connsiteX4" fmla="*/ 476809 w 1294527"/>
                    <a:gd name="connsiteY4" fmla="*/ 1622790 h 1948070"/>
                    <a:gd name="connsiteX5" fmla="*/ 1192088 w 1294527"/>
                    <a:gd name="connsiteY5" fmla="*/ 1622789 h 1948070"/>
                    <a:gd name="connsiteX6" fmla="*/ 1293625 w 1294527"/>
                    <a:gd name="connsiteY6" fmla="*/ 1792658 h 1948070"/>
                    <a:gd name="connsiteX7" fmla="*/ 1198607 w 1294527"/>
                    <a:gd name="connsiteY7" fmla="*/ 1944455 h 1948070"/>
                    <a:gd name="connsiteX8" fmla="*/ 129843 w 1294527"/>
                    <a:gd name="connsiteY8" fmla="*/ 1948070 h 1948070"/>
                    <a:gd name="connsiteX9" fmla="*/ 0 w 1294527"/>
                    <a:gd name="connsiteY9" fmla="*/ 1771412 h 1948070"/>
                    <a:gd name="connsiteX10" fmla="*/ 75630 w 1294527"/>
                    <a:gd name="connsiteY10" fmla="*/ 1554119 h 1948070"/>
                    <a:gd name="connsiteX11" fmla="*/ 639449 w 1294527"/>
                    <a:gd name="connsiteY11" fmla="*/ 925243 h 1948070"/>
                    <a:gd name="connsiteX12" fmla="*/ 565377 w 1294527"/>
                    <a:gd name="connsiteY12" fmla="*/ 332679 h 1948070"/>
                    <a:gd name="connsiteX13" fmla="*/ 173214 w 1294527"/>
                    <a:gd name="connsiteY13" fmla="*/ 437322 h 1948070"/>
                    <a:gd name="connsiteX14" fmla="*/ 82858 w 1294527"/>
                    <a:gd name="connsiteY14" fmla="*/ 495149 h 1948070"/>
                    <a:gd name="connsiteX0" fmla="*/ 82858 w 1294527"/>
                    <a:gd name="connsiteY0" fmla="*/ 495149 h 1948070"/>
                    <a:gd name="connsiteX1" fmla="*/ 53944 w 1294527"/>
                    <a:gd name="connsiteY1" fmla="*/ 151798 h 1948070"/>
                    <a:gd name="connsiteX2" fmla="*/ 867146 w 1294527"/>
                    <a:gd name="connsiteY2" fmla="*/ 0 h 1948070"/>
                    <a:gd name="connsiteX3" fmla="*/ 1217726 w 1294527"/>
                    <a:gd name="connsiteY3" fmla="*/ 430093 h 1948070"/>
                    <a:gd name="connsiteX4" fmla="*/ 476809 w 1294527"/>
                    <a:gd name="connsiteY4" fmla="*/ 1622790 h 1948070"/>
                    <a:gd name="connsiteX5" fmla="*/ 1192088 w 1294527"/>
                    <a:gd name="connsiteY5" fmla="*/ 1622789 h 1948070"/>
                    <a:gd name="connsiteX6" fmla="*/ 1293625 w 1294527"/>
                    <a:gd name="connsiteY6" fmla="*/ 1792658 h 1948070"/>
                    <a:gd name="connsiteX7" fmla="*/ 1198607 w 1294527"/>
                    <a:gd name="connsiteY7" fmla="*/ 1944455 h 1948070"/>
                    <a:gd name="connsiteX8" fmla="*/ 129843 w 1294527"/>
                    <a:gd name="connsiteY8" fmla="*/ 1948070 h 1948070"/>
                    <a:gd name="connsiteX9" fmla="*/ 0 w 1294527"/>
                    <a:gd name="connsiteY9" fmla="*/ 1771412 h 1948070"/>
                    <a:gd name="connsiteX10" fmla="*/ 75630 w 1294527"/>
                    <a:gd name="connsiteY10" fmla="*/ 1554119 h 1948070"/>
                    <a:gd name="connsiteX11" fmla="*/ 639449 w 1294527"/>
                    <a:gd name="connsiteY11" fmla="*/ 925243 h 1948070"/>
                    <a:gd name="connsiteX12" fmla="*/ 563790 w 1294527"/>
                    <a:gd name="connsiteY12" fmla="*/ 343791 h 1948070"/>
                    <a:gd name="connsiteX13" fmla="*/ 173214 w 1294527"/>
                    <a:gd name="connsiteY13" fmla="*/ 437322 h 1948070"/>
                    <a:gd name="connsiteX14" fmla="*/ 82858 w 1294527"/>
                    <a:gd name="connsiteY14" fmla="*/ 495149 h 1948070"/>
                    <a:gd name="connsiteX0" fmla="*/ 82858 w 1294527"/>
                    <a:gd name="connsiteY0" fmla="*/ 495149 h 1948070"/>
                    <a:gd name="connsiteX1" fmla="*/ 53944 w 1294527"/>
                    <a:gd name="connsiteY1" fmla="*/ 151798 h 1948070"/>
                    <a:gd name="connsiteX2" fmla="*/ 867146 w 1294527"/>
                    <a:gd name="connsiteY2" fmla="*/ 0 h 1948070"/>
                    <a:gd name="connsiteX3" fmla="*/ 1217726 w 1294527"/>
                    <a:gd name="connsiteY3" fmla="*/ 430093 h 1948070"/>
                    <a:gd name="connsiteX4" fmla="*/ 476809 w 1294527"/>
                    <a:gd name="connsiteY4" fmla="*/ 1622790 h 1948070"/>
                    <a:gd name="connsiteX5" fmla="*/ 1192088 w 1294527"/>
                    <a:gd name="connsiteY5" fmla="*/ 1622789 h 1948070"/>
                    <a:gd name="connsiteX6" fmla="*/ 1293625 w 1294527"/>
                    <a:gd name="connsiteY6" fmla="*/ 1792658 h 1948070"/>
                    <a:gd name="connsiteX7" fmla="*/ 1198607 w 1294527"/>
                    <a:gd name="connsiteY7" fmla="*/ 1944455 h 1948070"/>
                    <a:gd name="connsiteX8" fmla="*/ 129843 w 1294527"/>
                    <a:gd name="connsiteY8" fmla="*/ 1948070 h 1948070"/>
                    <a:gd name="connsiteX9" fmla="*/ 0 w 1294527"/>
                    <a:gd name="connsiteY9" fmla="*/ 1771412 h 1948070"/>
                    <a:gd name="connsiteX10" fmla="*/ 75630 w 1294527"/>
                    <a:gd name="connsiteY10" fmla="*/ 1554119 h 1948070"/>
                    <a:gd name="connsiteX11" fmla="*/ 639449 w 1294527"/>
                    <a:gd name="connsiteY11" fmla="*/ 925243 h 1948070"/>
                    <a:gd name="connsiteX12" fmla="*/ 563790 w 1294527"/>
                    <a:gd name="connsiteY12" fmla="*/ 343791 h 1948070"/>
                    <a:gd name="connsiteX13" fmla="*/ 173214 w 1294527"/>
                    <a:gd name="connsiteY13" fmla="*/ 437322 h 1948070"/>
                    <a:gd name="connsiteX14" fmla="*/ 82858 w 1294527"/>
                    <a:gd name="connsiteY14" fmla="*/ 495149 h 1948070"/>
                    <a:gd name="connsiteX0" fmla="*/ 82858 w 1294527"/>
                    <a:gd name="connsiteY0" fmla="*/ 495149 h 1948070"/>
                    <a:gd name="connsiteX1" fmla="*/ 53944 w 1294527"/>
                    <a:gd name="connsiteY1" fmla="*/ 151798 h 1948070"/>
                    <a:gd name="connsiteX2" fmla="*/ 867146 w 1294527"/>
                    <a:gd name="connsiteY2" fmla="*/ 0 h 1948070"/>
                    <a:gd name="connsiteX3" fmla="*/ 1217726 w 1294527"/>
                    <a:gd name="connsiteY3" fmla="*/ 430093 h 1948070"/>
                    <a:gd name="connsiteX4" fmla="*/ 476809 w 1294527"/>
                    <a:gd name="connsiteY4" fmla="*/ 1622790 h 1948070"/>
                    <a:gd name="connsiteX5" fmla="*/ 1192088 w 1294527"/>
                    <a:gd name="connsiteY5" fmla="*/ 1622789 h 1948070"/>
                    <a:gd name="connsiteX6" fmla="*/ 1293625 w 1294527"/>
                    <a:gd name="connsiteY6" fmla="*/ 1792658 h 1948070"/>
                    <a:gd name="connsiteX7" fmla="*/ 1198607 w 1294527"/>
                    <a:gd name="connsiteY7" fmla="*/ 1944455 h 1948070"/>
                    <a:gd name="connsiteX8" fmla="*/ 129843 w 1294527"/>
                    <a:gd name="connsiteY8" fmla="*/ 1948070 h 1948070"/>
                    <a:gd name="connsiteX9" fmla="*/ 0 w 1294527"/>
                    <a:gd name="connsiteY9" fmla="*/ 1771412 h 1948070"/>
                    <a:gd name="connsiteX10" fmla="*/ 75630 w 1294527"/>
                    <a:gd name="connsiteY10" fmla="*/ 1554119 h 1948070"/>
                    <a:gd name="connsiteX11" fmla="*/ 639449 w 1294527"/>
                    <a:gd name="connsiteY11" fmla="*/ 925243 h 1948070"/>
                    <a:gd name="connsiteX12" fmla="*/ 563790 w 1294527"/>
                    <a:gd name="connsiteY12" fmla="*/ 343791 h 1948070"/>
                    <a:gd name="connsiteX13" fmla="*/ 173214 w 1294527"/>
                    <a:gd name="connsiteY13" fmla="*/ 437322 h 1948070"/>
                    <a:gd name="connsiteX14" fmla="*/ 82858 w 1294527"/>
                    <a:gd name="connsiteY14" fmla="*/ 495149 h 1948070"/>
                    <a:gd name="connsiteX0" fmla="*/ 82858 w 1294527"/>
                    <a:gd name="connsiteY0" fmla="*/ 495149 h 1948070"/>
                    <a:gd name="connsiteX1" fmla="*/ 53944 w 1294527"/>
                    <a:gd name="connsiteY1" fmla="*/ 151798 h 1948070"/>
                    <a:gd name="connsiteX2" fmla="*/ 867146 w 1294527"/>
                    <a:gd name="connsiteY2" fmla="*/ 0 h 1948070"/>
                    <a:gd name="connsiteX3" fmla="*/ 1217726 w 1294527"/>
                    <a:gd name="connsiteY3" fmla="*/ 430093 h 1948070"/>
                    <a:gd name="connsiteX4" fmla="*/ 476809 w 1294527"/>
                    <a:gd name="connsiteY4" fmla="*/ 1622790 h 1948070"/>
                    <a:gd name="connsiteX5" fmla="*/ 1192088 w 1294527"/>
                    <a:gd name="connsiteY5" fmla="*/ 1622789 h 1948070"/>
                    <a:gd name="connsiteX6" fmla="*/ 1293625 w 1294527"/>
                    <a:gd name="connsiteY6" fmla="*/ 1792658 h 1948070"/>
                    <a:gd name="connsiteX7" fmla="*/ 1198607 w 1294527"/>
                    <a:gd name="connsiteY7" fmla="*/ 1944455 h 1948070"/>
                    <a:gd name="connsiteX8" fmla="*/ 129843 w 1294527"/>
                    <a:gd name="connsiteY8" fmla="*/ 1948070 h 1948070"/>
                    <a:gd name="connsiteX9" fmla="*/ 0 w 1294527"/>
                    <a:gd name="connsiteY9" fmla="*/ 1771412 h 1948070"/>
                    <a:gd name="connsiteX10" fmla="*/ 75630 w 1294527"/>
                    <a:gd name="connsiteY10" fmla="*/ 1554119 h 1948070"/>
                    <a:gd name="connsiteX11" fmla="*/ 639449 w 1294527"/>
                    <a:gd name="connsiteY11" fmla="*/ 925243 h 1948070"/>
                    <a:gd name="connsiteX12" fmla="*/ 563790 w 1294527"/>
                    <a:gd name="connsiteY12" fmla="*/ 343791 h 1948070"/>
                    <a:gd name="connsiteX13" fmla="*/ 173214 w 1294527"/>
                    <a:gd name="connsiteY13" fmla="*/ 437322 h 1948070"/>
                    <a:gd name="connsiteX14" fmla="*/ 82858 w 1294527"/>
                    <a:gd name="connsiteY14" fmla="*/ 495149 h 1948070"/>
                    <a:gd name="connsiteX0" fmla="*/ 35233 w 1294527"/>
                    <a:gd name="connsiteY0" fmla="*/ 342749 h 1948070"/>
                    <a:gd name="connsiteX1" fmla="*/ 53944 w 1294527"/>
                    <a:gd name="connsiteY1" fmla="*/ 151798 h 1948070"/>
                    <a:gd name="connsiteX2" fmla="*/ 867146 w 1294527"/>
                    <a:gd name="connsiteY2" fmla="*/ 0 h 1948070"/>
                    <a:gd name="connsiteX3" fmla="*/ 1217726 w 1294527"/>
                    <a:gd name="connsiteY3" fmla="*/ 430093 h 1948070"/>
                    <a:gd name="connsiteX4" fmla="*/ 476809 w 1294527"/>
                    <a:gd name="connsiteY4" fmla="*/ 1622790 h 1948070"/>
                    <a:gd name="connsiteX5" fmla="*/ 1192088 w 1294527"/>
                    <a:gd name="connsiteY5" fmla="*/ 1622789 h 1948070"/>
                    <a:gd name="connsiteX6" fmla="*/ 1293625 w 1294527"/>
                    <a:gd name="connsiteY6" fmla="*/ 1792658 h 1948070"/>
                    <a:gd name="connsiteX7" fmla="*/ 1198607 w 1294527"/>
                    <a:gd name="connsiteY7" fmla="*/ 1944455 h 1948070"/>
                    <a:gd name="connsiteX8" fmla="*/ 129843 w 1294527"/>
                    <a:gd name="connsiteY8" fmla="*/ 1948070 h 1948070"/>
                    <a:gd name="connsiteX9" fmla="*/ 0 w 1294527"/>
                    <a:gd name="connsiteY9" fmla="*/ 1771412 h 1948070"/>
                    <a:gd name="connsiteX10" fmla="*/ 75630 w 1294527"/>
                    <a:gd name="connsiteY10" fmla="*/ 1554119 h 1948070"/>
                    <a:gd name="connsiteX11" fmla="*/ 639449 w 1294527"/>
                    <a:gd name="connsiteY11" fmla="*/ 925243 h 1948070"/>
                    <a:gd name="connsiteX12" fmla="*/ 563790 w 1294527"/>
                    <a:gd name="connsiteY12" fmla="*/ 343791 h 1948070"/>
                    <a:gd name="connsiteX13" fmla="*/ 173214 w 1294527"/>
                    <a:gd name="connsiteY13" fmla="*/ 437322 h 1948070"/>
                    <a:gd name="connsiteX14" fmla="*/ 35233 w 1294527"/>
                    <a:gd name="connsiteY14" fmla="*/ 342749 h 1948070"/>
                    <a:gd name="connsiteX0" fmla="*/ 35233 w 1294527"/>
                    <a:gd name="connsiteY0" fmla="*/ 342749 h 1948070"/>
                    <a:gd name="connsiteX1" fmla="*/ 53944 w 1294527"/>
                    <a:gd name="connsiteY1" fmla="*/ 151798 h 1948070"/>
                    <a:gd name="connsiteX2" fmla="*/ 867146 w 1294527"/>
                    <a:gd name="connsiteY2" fmla="*/ 0 h 1948070"/>
                    <a:gd name="connsiteX3" fmla="*/ 1217726 w 1294527"/>
                    <a:gd name="connsiteY3" fmla="*/ 430093 h 1948070"/>
                    <a:gd name="connsiteX4" fmla="*/ 476809 w 1294527"/>
                    <a:gd name="connsiteY4" fmla="*/ 1622790 h 1948070"/>
                    <a:gd name="connsiteX5" fmla="*/ 1192088 w 1294527"/>
                    <a:gd name="connsiteY5" fmla="*/ 1622789 h 1948070"/>
                    <a:gd name="connsiteX6" fmla="*/ 1293625 w 1294527"/>
                    <a:gd name="connsiteY6" fmla="*/ 1792658 h 1948070"/>
                    <a:gd name="connsiteX7" fmla="*/ 1198607 w 1294527"/>
                    <a:gd name="connsiteY7" fmla="*/ 1944455 h 1948070"/>
                    <a:gd name="connsiteX8" fmla="*/ 129843 w 1294527"/>
                    <a:gd name="connsiteY8" fmla="*/ 1948070 h 1948070"/>
                    <a:gd name="connsiteX9" fmla="*/ 0 w 1294527"/>
                    <a:gd name="connsiteY9" fmla="*/ 1771412 h 1948070"/>
                    <a:gd name="connsiteX10" fmla="*/ 75630 w 1294527"/>
                    <a:gd name="connsiteY10" fmla="*/ 1554119 h 1948070"/>
                    <a:gd name="connsiteX11" fmla="*/ 639449 w 1294527"/>
                    <a:gd name="connsiteY11" fmla="*/ 925243 h 1948070"/>
                    <a:gd name="connsiteX12" fmla="*/ 563790 w 1294527"/>
                    <a:gd name="connsiteY12" fmla="*/ 343791 h 1948070"/>
                    <a:gd name="connsiteX13" fmla="*/ 173214 w 1294527"/>
                    <a:gd name="connsiteY13" fmla="*/ 437322 h 1948070"/>
                    <a:gd name="connsiteX14" fmla="*/ 35233 w 1294527"/>
                    <a:gd name="connsiteY14" fmla="*/ 342749 h 1948070"/>
                    <a:gd name="connsiteX0" fmla="*/ 35233 w 1294527"/>
                    <a:gd name="connsiteY0" fmla="*/ 342749 h 1948070"/>
                    <a:gd name="connsiteX1" fmla="*/ 53944 w 1294527"/>
                    <a:gd name="connsiteY1" fmla="*/ 151798 h 1948070"/>
                    <a:gd name="connsiteX2" fmla="*/ 867146 w 1294527"/>
                    <a:gd name="connsiteY2" fmla="*/ 0 h 1948070"/>
                    <a:gd name="connsiteX3" fmla="*/ 1217726 w 1294527"/>
                    <a:gd name="connsiteY3" fmla="*/ 430093 h 1948070"/>
                    <a:gd name="connsiteX4" fmla="*/ 476809 w 1294527"/>
                    <a:gd name="connsiteY4" fmla="*/ 1622790 h 1948070"/>
                    <a:gd name="connsiteX5" fmla="*/ 1192088 w 1294527"/>
                    <a:gd name="connsiteY5" fmla="*/ 1622789 h 1948070"/>
                    <a:gd name="connsiteX6" fmla="*/ 1293625 w 1294527"/>
                    <a:gd name="connsiteY6" fmla="*/ 1792658 h 1948070"/>
                    <a:gd name="connsiteX7" fmla="*/ 1198607 w 1294527"/>
                    <a:gd name="connsiteY7" fmla="*/ 1944455 h 1948070"/>
                    <a:gd name="connsiteX8" fmla="*/ 129843 w 1294527"/>
                    <a:gd name="connsiteY8" fmla="*/ 1948070 h 1948070"/>
                    <a:gd name="connsiteX9" fmla="*/ 0 w 1294527"/>
                    <a:gd name="connsiteY9" fmla="*/ 1771412 h 1948070"/>
                    <a:gd name="connsiteX10" fmla="*/ 75630 w 1294527"/>
                    <a:gd name="connsiteY10" fmla="*/ 1554119 h 1948070"/>
                    <a:gd name="connsiteX11" fmla="*/ 639449 w 1294527"/>
                    <a:gd name="connsiteY11" fmla="*/ 925243 h 1948070"/>
                    <a:gd name="connsiteX12" fmla="*/ 563790 w 1294527"/>
                    <a:gd name="connsiteY12" fmla="*/ 343791 h 1948070"/>
                    <a:gd name="connsiteX13" fmla="*/ 173214 w 1294527"/>
                    <a:gd name="connsiteY13" fmla="*/ 437322 h 1948070"/>
                    <a:gd name="connsiteX14" fmla="*/ 35233 w 1294527"/>
                    <a:gd name="connsiteY14" fmla="*/ 342749 h 1948070"/>
                    <a:gd name="connsiteX0" fmla="*/ 35233 w 1294527"/>
                    <a:gd name="connsiteY0" fmla="*/ 342749 h 1948070"/>
                    <a:gd name="connsiteX1" fmla="*/ 114269 w 1294527"/>
                    <a:gd name="connsiteY1" fmla="*/ 124810 h 1948070"/>
                    <a:gd name="connsiteX2" fmla="*/ 867146 w 1294527"/>
                    <a:gd name="connsiteY2" fmla="*/ 0 h 1948070"/>
                    <a:gd name="connsiteX3" fmla="*/ 1217726 w 1294527"/>
                    <a:gd name="connsiteY3" fmla="*/ 430093 h 1948070"/>
                    <a:gd name="connsiteX4" fmla="*/ 476809 w 1294527"/>
                    <a:gd name="connsiteY4" fmla="*/ 1622790 h 1948070"/>
                    <a:gd name="connsiteX5" fmla="*/ 1192088 w 1294527"/>
                    <a:gd name="connsiteY5" fmla="*/ 1622789 h 1948070"/>
                    <a:gd name="connsiteX6" fmla="*/ 1293625 w 1294527"/>
                    <a:gd name="connsiteY6" fmla="*/ 1792658 h 1948070"/>
                    <a:gd name="connsiteX7" fmla="*/ 1198607 w 1294527"/>
                    <a:gd name="connsiteY7" fmla="*/ 1944455 h 1948070"/>
                    <a:gd name="connsiteX8" fmla="*/ 129843 w 1294527"/>
                    <a:gd name="connsiteY8" fmla="*/ 1948070 h 1948070"/>
                    <a:gd name="connsiteX9" fmla="*/ 0 w 1294527"/>
                    <a:gd name="connsiteY9" fmla="*/ 1771412 h 1948070"/>
                    <a:gd name="connsiteX10" fmla="*/ 75630 w 1294527"/>
                    <a:gd name="connsiteY10" fmla="*/ 1554119 h 1948070"/>
                    <a:gd name="connsiteX11" fmla="*/ 639449 w 1294527"/>
                    <a:gd name="connsiteY11" fmla="*/ 925243 h 1948070"/>
                    <a:gd name="connsiteX12" fmla="*/ 563790 w 1294527"/>
                    <a:gd name="connsiteY12" fmla="*/ 343791 h 1948070"/>
                    <a:gd name="connsiteX13" fmla="*/ 173214 w 1294527"/>
                    <a:gd name="connsiteY13" fmla="*/ 437322 h 1948070"/>
                    <a:gd name="connsiteX14" fmla="*/ 35233 w 1294527"/>
                    <a:gd name="connsiteY14" fmla="*/ 342749 h 1948070"/>
                    <a:gd name="connsiteX0" fmla="*/ 35233 w 1294527"/>
                    <a:gd name="connsiteY0" fmla="*/ 342749 h 1948070"/>
                    <a:gd name="connsiteX1" fmla="*/ 114269 w 1294527"/>
                    <a:gd name="connsiteY1" fmla="*/ 124810 h 1948070"/>
                    <a:gd name="connsiteX2" fmla="*/ 867146 w 1294527"/>
                    <a:gd name="connsiteY2" fmla="*/ 0 h 1948070"/>
                    <a:gd name="connsiteX3" fmla="*/ 1217726 w 1294527"/>
                    <a:gd name="connsiteY3" fmla="*/ 430093 h 1948070"/>
                    <a:gd name="connsiteX4" fmla="*/ 476809 w 1294527"/>
                    <a:gd name="connsiteY4" fmla="*/ 1622790 h 1948070"/>
                    <a:gd name="connsiteX5" fmla="*/ 1192088 w 1294527"/>
                    <a:gd name="connsiteY5" fmla="*/ 1622789 h 1948070"/>
                    <a:gd name="connsiteX6" fmla="*/ 1293625 w 1294527"/>
                    <a:gd name="connsiteY6" fmla="*/ 1792658 h 1948070"/>
                    <a:gd name="connsiteX7" fmla="*/ 1198607 w 1294527"/>
                    <a:gd name="connsiteY7" fmla="*/ 1944455 h 1948070"/>
                    <a:gd name="connsiteX8" fmla="*/ 129843 w 1294527"/>
                    <a:gd name="connsiteY8" fmla="*/ 1948070 h 1948070"/>
                    <a:gd name="connsiteX9" fmla="*/ 0 w 1294527"/>
                    <a:gd name="connsiteY9" fmla="*/ 1771412 h 1948070"/>
                    <a:gd name="connsiteX10" fmla="*/ 75630 w 1294527"/>
                    <a:gd name="connsiteY10" fmla="*/ 1554119 h 1948070"/>
                    <a:gd name="connsiteX11" fmla="*/ 639449 w 1294527"/>
                    <a:gd name="connsiteY11" fmla="*/ 925243 h 1948070"/>
                    <a:gd name="connsiteX12" fmla="*/ 563790 w 1294527"/>
                    <a:gd name="connsiteY12" fmla="*/ 343791 h 1948070"/>
                    <a:gd name="connsiteX13" fmla="*/ 173214 w 1294527"/>
                    <a:gd name="connsiteY13" fmla="*/ 437322 h 1948070"/>
                    <a:gd name="connsiteX14" fmla="*/ 35233 w 1294527"/>
                    <a:gd name="connsiteY14" fmla="*/ 342749 h 1948070"/>
                    <a:gd name="connsiteX0" fmla="*/ 35233 w 1294527"/>
                    <a:gd name="connsiteY0" fmla="*/ 342749 h 1948070"/>
                    <a:gd name="connsiteX1" fmla="*/ 114269 w 1294527"/>
                    <a:gd name="connsiteY1" fmla="*/ 124810 h 1948070"/>
                    <a:gd name="connsiteX2" fmla="*/ 867146 w 1294527"/>
                    <a:gd name="connsiteY2" fmla="*/ 0 h 1948070"/>
                    <a:gd name="connsiteX3" fmla="*/ 1217726 w 1294527"/>
                    <a:gd name="connsiteY3" fmla="*/ 430093 h 1948070"/>
                    <a:gd name="connsiteX4" fmla="*/ 476809 w 1294527"/>
                    <a:gd name="connsiteY4" fmla="*/ 1622790 h 1948070"/>
                    <a:gd name="connsiteX5" fmla="*/ 1192088 w 1294527"/>
                    <a:gd name="connsiteY5" fmla="*/ 1622789 h 1948070"/>
                    <a:gd name="connsiteX6" fmla="*/ 1293625 w 1294527"/>
                    <a:gd name="connsiteY6" fmla="*/ 1792658 h 1948070"/>
                    <a:gd name="connsiteX7" fmla="*/ 1198607 w 1294527"/>
                    <a:gd name="connsiteY7" fmla="*/ 1944455 h 1948070"/>
                    <a:gd name="connsiteX8" fmla="*/ 129843 w 1294527"/>
                    <a:gd name="connsiteY8" fmla="*/ 1948070 h 1948070"/>
                    <a:gd name="connsiteX9" fmla="*/ 0 w 1294527"/>
                    <a:gd name="connsiteY9" fmla="*/ 1771412 h 1948070"/>
                    <a:gd name="connsiteX10" fmla="*/ 75630 w 1294527"/>
                    <a:gd name="connsiteY10" fmla="*/ 1554119 h 1948070"/>
                    <a:gd name="connsiteX11" fmla="*/ 639449 w 1294527"/>
                    <a:gd name="connsiteY11" fmla="*/ 925243 h 1948070"/>
                    <a:gd name="connsiteX12" fmla="*/ 563790 w 1294527"/>
                    <a:gd name="connsiteY12" fmla="*/ 343791 h 1948070"/>
                    <a:gd name="connsiteX13" fmla="*/ 173214 w 1294527"/>
                    <a:gd name="connsiteY13" fmla="*/ 437322 h 1948070"/>
                    <a:gd name="connsiteX14" fmla="*/ 35233 w 1294527"/>
                    <a:gd name="connsiteY14" fmla="*/ 342749 h 1948070"/>
                    <a:gd name="connsiteX0" fmla="*/ 35233 w 1294527"/>
                    <a:gd name="connsiteY0" fmla="*/ 326874 h 1932195"/>
                    <a:gd name="connsiteX1" fmla="*/ 114269 w 1294527"/>
                    <a:gd name="connsiteY1" fmla="*/ 108935 h 1932195"/>
                    <a:gd name="connsiteX2" fmla="*/ 867146 w 1294527"/>
                    <a:gd name="connsiteY2" fmla="*/ 0 h 1932195"/>
                    <a:gd name="connsiteX3" fmla="*/ 1217726 w 1294527"/>
                    <a:gd name="connsiteY3" fmla="*/ 414218 h 1932195"/>
                    <a:gd name="connsiteX4" fmla="*/ 476809 w 1294527"/>
                    <a:gd name="connsiteY4" fmla="*/ 1606915 h 1932195"/>
                    <a:gd name="connsiteX5" fmla="*/ 1192088 w 1294527"/>
                    <a:gd name="connsiteY5" fmla="*/ 1606914 h 1932195"/>
                    <a:gd name="connsiteX6" fmla="*/ 1293625 w 1294527"/>
                    <a:gd name="connsiteY6" fmla="*/ 1776783 h 1932195"/>
                    <a:gd name="connsiteX7" fmla="*/ 1198607 w 1294527"/>
                    <a:gd name="connsiteY7" fmla="*/ 1928580 h 1932195"/>
                    <a:gd name="connsiteX8" fmla="*/ 129843 w 1294527"/>
                    <a:gd name="connsiteY8" fmla="*/ 1932195 h 1932195"/>
                    <a:gd name="connsiteX9" fmla="*/ 0 w 1294527"/>
                    <a:gd name="connsiteY9" fmla="*/ 1755537 h 1932195"/>
                    <a:gd name="connsiteX10" fmla="*/ 75630 w 1294527"/>
                    <a:gd name="connsiteY10" fmla="*/ 1538244 h 1932195"/>
                    <a:gd name="connsiteX11" fmla="*/ 639449 w 1294527"/>
                    <a:gd name="connsiteY11" fmla="*/ 909368 h 1932195"/>
                    <a:gd name="connsiteX12" fmla="*/ 563790 w 1294527"/>
                    <a:gd name="connsiteY12" fmla="*/ 327916 h 1932195"/>
                    <a:gd name="connsiteX13" fmla="*/ 173214 w 1294527"/>
                    <a:gd name="connsiteY13" fmla="*/ 421447 h 1932195"/>
                    <a:gd name="connsiteX14" fmla="*/ 35233 w 1294527"/>
                    <a:gd name="connsiteY14" fmla="*/ 326874 h 1932195"/>
                    <a:gd name="connsiteX0" fmla="*/ 35233 w 1294527"/>
                    <a:gd name="connsiteY0" fmla="*/ 359586 h 1964907"/>
                    <a:gd name="connsiteX1" fmla="*/ 114269 w 1294527"/>
                    <a:gd name="connsiteY1" fmla="*/ 141647 h 1964907"/>
                    <a:gd name="connsiteX2" fmla="*/ 867146 w 1294527"/>
                    <a:gd name="connsiteY2" fmla="*/ 32712 h 1964907"/>
                    <a:gd name="connsiteX3" fmla="*/ 1217726 w 1294527"/>
                    <a:gd name="connsiteY3" fmla="*/ 446930 h 1964907"/>
                    <a:gd name="connsiteX4" fmla="*/ 476809 w 1294527"/>
                    <a:gd name="connsiteY4" fmla="*/ 1639627 h 1964907"/>
                    <a:gd name="connsiteX5" fmla="*/ 1192088 w 1294527"/>
                    <a:gd name="connsiteY5" fmla="*/ 1639626 h 1964907"/>
                    <a:gd name="connsiteX6" fmla="*/ 1293625 w 1294527"/>
                    <a:gd name="connsiteY6" fmla="*/ 1809495 h 1964907"/>
                    <a:gd name="connsiteX7" fmla="*/ 1198607 w 1294527"/>
                    <a:gd name="connsiteY7" fmla="*/ 1961292 h 1964907"/>
                    <a:gd name="connsiteX8" fmla="*/ 129843 w 1294527"/>
                    <a:gd name="connsiteY8" fmla="*/ 1964907 h 1964907"/>
                    <a:gd name="connsiteX9" fmla="*/ 0 w 1294527"/>
                    <a:gd name="connsiteY9" fmla="*/ 1788249 h 1964907"/>
                    <a:gd name="connsiteX10" fmla="*/ 75630 w 1294527"/>
                    <a:gd name="connsiteY10" fmla="*/ 1570956 h 1964907"/>
                    <a:gd name="connsiteX11" fmla="*/ 639449 w 1294527"/>
                    <a:gd name="connsiteY11" fmla="*/ 942080 h 1964907"/>
                    <a:gd name="connsiteX12" fmla="*/ 563790 w 1294527"/>
                    <a:gd name="connsiteY12" fmla="*/ 360628 h 1964907"/>
                    <a:gd name="connsiteX13" fmla="*/ 173214 w 1294527"/>
                    <a:gd name="connsiteY13" fmla="*/ 454159 h 1964907"/>
                    <a:gd name="connsiteX14" fmla="*/ 35233 w 1294527"/>
                    <a:gd name="connsiteY14" fmla="*/ 359586 h 1964907"/>
                    <a:gd name="connsiteX0" fmla="*/ 35233 w 1294527"/>
                    <a:gd name="connsiteY0" fmla="*/ 359586 h 1964907"/>
                    <a:gd name="connsiteX1" fmla="*/ 114269 w 1294527"/>
                    <a:gd name="connsiteY1" fmla="*/ 141647 h 1964907"/>
                    <a:gd name="connsiteX2" fmla="*/ 867146 w 1294527"/>
                    <a:gd name="connsiteY2" fmla="*/ 32712 h 1964907"/>
                    <a:gd name="connsiteX3" fmla="*/ 1217726 w 1294527"/>
                    <a:gd name="connsiteY3" fmla="*/ 446930 h 1964907"/>
                    <a:gd name="connsiteX4" fmla="*/ 476809 w 1294527"/>
                    <a:gd name="connsiteY4" fmla="*/ 1639627 h 1964907"/>
                    <a:gd name="connsiteX5" fmla="*/ 1192088 w 1294527"/>
                    <a:gd name="connsiteY5" fmla="*/ 1639626 h 1964907"/>
                    <a:gd name="connsiteX6" fmla="*/ 1293625 w 1294527"/>
                    <a:gd name="connsiteY6" fmla="*/ 1809495 h 1964907"/>
                    <a:gd name="connsiteX7" fmla="*/ 1198607 w 1294527"/>
                    <a:gd name="connsiteY7" fmla="*/ 1961292 h 1964907"/>
                    <a:gd name="connsiteX8" fmla="*/ 129843 w 1294527"/>
                    <a:gd name="connsiteY8" fmla="*/ 1964907 h 1964907"/>
                    <a:gd name="connsiteX9" fmla="*/ 0 w 1294527"/>
                    <a:gd name="connsiteY9" fmla="*/ 1788249 h 1964907"/>
                    <a:gd name="connsiteX10" fmla="*/ 75630 w 1294527"/>
                    <a:gd name="connsiteY10" fmla="*/ 1570956 h 1964907"/>
                    <a:gd name="connsiteX11" fmla="*/ 639449 w 1294527"/>
                    <a:gd name="connsiteY11" fmla="*/ 942080 h 1964907"/>
                    <a:gd name="connsiteX12" fmla="*/ 563790 w 1294527"/>
                    <a:gd name="connsiteY12" fmla="*/ 360628 h 1964907"/>
                    <a:gd name="connsiteX13" fmla="*/ 173214 w 1294527"/>
                    <a:gd name="connsiteY13" fmla="*/ 454159 h 1964907"/>
                    <a:gd name="connsiteX14" fmla="*/ 35233 w 1294527"/>
                    <a:gd name="connsiteY14" fmla="*/ 359586 h 1964907"/>
                    <a:gd name="connsiteX0" fmla="*/ 35233 w 1294527"/>
                    <a:gd name="connsiteY0" fmla="*/ 359586 h 1964907"/>
                    <a:gd name="connsiteX1" fmla="*/ 114269 w 1294527"/>
                    <a:gd name="connsiteY1" fmla="*/ 141647 h 1964907"/>
                    <a:gd name="connsiteX2" fmla="*/ 867146 w 1294527"/>
                    <a:gd name="connsiteY2" fmla="*/ 32712 h 1964907"/>
                    <a:gd name="connsiteX3" fmla="*/ 1217726 w 1294527"/>
                    <a:gd name="connsiteY3" fmla="*/ 446930 h 1964907"/>
                    <a:gd name="connsiteX4" fmla="*/ 476809 w 1294527"/>
                    <a:gd name="connsiteY4" fmla="*/ 1639627 h 1964907"/>
                    <a:gd name="connsiteX5" fmla="*/ 1192088 w 1294527"/>
                    <a:gd name="connsiteY5" fmla="*/ 1639626 h 1964907"/>
                    <a:gd name="connsiteX6" fmla="*/ 1293625 w 1294527"/>
                    <a:gd name="connsiteY6" fmla="*/ 1809495 h 1964907"/>
                    <a:gd name="connsiteX7" fmla="*/ 1198607 w 1294527"/>
                    <a:gd name="connsiteY7" fmla="*/ 1961292 h 1964907"/>
                    <a:gd name="connsiteX8" fmla="*/ 129843 w 1294527"/>
                    <a:gd name="connsiteY8" fmla="*/ 1964907 h 1964907"/>
                    <a:gd name="connsiteX9" fmla="*/ 0 w 1294527"/>
                    <a:gd name="connsiteY9" fmla="*/ 1788249 h 1964907"/>
                    <a:gd name="connsiteX10" fmla="*/ 75630 w 1294527"/>
                    <a:gd name="connsiteY10" fmla="*/ 1570956 h 1964907"/>
                    <a:gd name="connsiteX11" fmla="*/ 639449 w 1294527"/>
                    <a:gd name="connsiteY11" fmla="*/ 942080 h 1964907"/>
                    <a:gd name="connsiteX12" fmla="*/ 563790 w 1294527"/>
                    <a:gd name="connsiteY12" fmla="*/ 360628 h 1964907"/>
                    <a:gd name="connsiteX13" fmla="*/ 173214 w 1294527"/>
                    <a:gd name="connsiteY13" fmla="*/ 454159 h 1964907"/>
                    <a:gd name="connsiteX14" fmla="*/ 35233 w 1294527"/>
                    <a:gd name="connsiteY14" fmla="*/ 359586 h 1964907"/>
                    <a:gd name="connsiteX0" fmla="*/ 35233 w 1294527"/>
                    <a:gd name="connsiteY0" fmla="*/ 359586 h 1964907"/>
                    <a:gd name="connsiteX1" fmla="*/ 114269 w 1294527"/>
                    <a:gd name="connsiteY1" fmla="*/ 141647 h 1964907"/>
                    <a:gd name="connsiteX2" fmla="*/ 867146 w 1294527"/>
                    <a:gd name="connsiteY2" fmla="*/ 32712 h 1964907"/>
                    <a:gd name="connsiteX3" fmla="*/ 1217726 w 1294527"/>
                    <a:gd name="connsiteY3" fmla="*/ 446930 h 1964907"/>
                    <a:gd name="connsiteX4" fmla="*/ 476809 w 1294527"/>
                    <a:gd name="connsiteY4" fmla="*/ 1639627 h 1964907"/>
                    <a:gd name="connsiteX5" fmla="*/ 1192088 w 1294527"/>
                    <a:gd name="connsiteY5" fmla="*/ 1639626 h 1964907"/>
                    <a:gd name="connsiteX6" fmla="*/ 1293625 w 1294527"/>
                    <a:gd name="connsiteY6" fmla="*/ 1809495 h 1964907"/>
                    <a:gd name="connsiteX7" fmla="*/ 1198607 w 1294527"/>
                    <a:gd name="connsiteY7" fmla="*/ 1961292 h 1964907"/>
                    <a:gd name="connsiteX8" fmla="*/ 129843 w 1294527"/>
                    <a:gd name="connsiteY8" fmla="*/ 1964907 h 1964907"/>
                    <a:gd name="connsiteX9" fmla="*/ 0 w 1294527"/>
                    <a:gd name="connsiteY9" fmla="*/ 1788249 h 1964907"/>
                    <a:gd name="connsiteX10" fmla="*/ 75630 w 1294527"/>
                    <a:gd name="connsiteY10" fmla="*/ 1570956 h 1964907"/>
                    <a:gd name="connsiteX11" fmla="*/ 639449 w 1294527"/>
                    <a:gd name="connsiteY11" fmla="*/ 942080 h 1964907"/>
                    <a:gd name="connsiteX12" fmla="*/ 563790 w 1294527"/>
                    <a:gd name="connsiteY12" fmla="*/ 360628 h 1964907"/>
                    <a:gd name="connsiteX13" fmla="*/ 173214 w 1294527"/>
                    <a:gd name="connsiteY13" fmla="*/ 454159 h 1964907"/>
                    <a:gd name="connsiteX14" fmla="*/ 35233 w 1294527"/>
                    <a:gd name="connsiteY14" fmla="*/ 359586 h 1964907"/>
                    <a:gd name="connsiteX0" fmla="*/ 35233 w 1294527"/>
                    <a:gd name="connsiteY0" fmla="*/ 359586 h 1964907"/>
                    <a:gd name="connsiteX1" fmla="*/ 114269 w 1294527"/>
                    <a:gd name="connsiteY1" fmla="*/ 141647 h 1964907"/>
                    <a:gd name="connsiteX2" fmla="*/ 867146 w 1294527"/>
                    <a:gd name="connsiteY2" fmla="*/ 32712 h 1964907"/>
                    <a:gd name="connsiteX3" fmla="*/ 1217726 w 1294527"/>
                    <a:gd name="connsiteY3" fmla="*/ 446930 h 1964907"/>
                    <a:gd name="connsiteX4" fmla="*/ 476809 w 1294527"/>
                    <a:gd name="connsiteY4" fmla="*/ 1639627 h 1964907"/>
                    <a:gd name="connsiteX5" fmla="*/ 1192088 w 1294527"/>
                    <a:gd name="connsiteY5" fmla="*/ 1639626 h 1964907"/>
                    <a:gd name="connsiteX6" fmla="*/ 1293625 w 1294527"/>
                    <a:gd name="connsiteY6" fmla="*/ 1809495 h 1964907"/>
                    <a:gd name="connsiteX7" fmla="*/ 1198607 w 1294527"/>
                    <a:gd name="connsiteY7" fmla="*/ 1961292 h 1964907"/>
                    <a:gd name="connsiteX8" fmla="*/ 129843 w 1294527"/>
                    <a:gd name="connsiteY8" fmla="*/ 1964907 h 1964907"/>
                    <a:gd name="connsiteX9" fmla="*/ 0 w 1294527"/>
                    <a:gd name="connsiteY9" fmla="*/ 1788249 h 1964907"/>
                    <a:gd name="connsiteX10" fmla="*/ 75630 w 1294527"/>
                    <a:gd name="connsiteY10" fmla="*/ 1570956 h 1964907"/>
                    <a:gd name="connsiteX11" fmla="*/ 639449 w 1294527"/>
                    <a:gd name="connsiteY11" fmla="*/ 942080 h 1964907"/>
                    <a:gd name="connsiteX12" fmla="*/ 563790 w 1294527"/>
                    <a:gd name="connsiteY12" fmla="*/ 360628 h 1964907"/>
                    <a:gd name="connsiteX13" fmla="*/ 173214 w 1294527"/>
                    <a:gd name="connsiteY13" fmla="*/ 454159 h 1964907"/>
                    <a:gd name="connsiteX14" fmla="*/ 35233 w 1294527"/>
                    <a:gd name="connsiteY14" fmla="*/ 359586 h 1964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4527" h="1964907">
                      <a:moveTo>
                        <a:pt x="35233" y="359586"/>
                      </a:moveTo>
                      <a:cubicBezTo>
                        <a:pt x="61578" y="286940"/>
                        <a:pt x="-8914" y="220643"/>
                        <a:pt x="114269" y="141647"/>
                      </a:cubicBezTo>
                      <a:cubicBezTo>
                        <a:pt x="416028" y="-41243"/>
                        <a:pt x="687624" y="-9823"/>
                        <a:pt x="867146" y="32712"/>
                      </a:cubicBezTo>
                      <a:cubicBezTo>
                        <a:pt x="1118943" y="124747"/>
                        <a:pt x="1202466" y="277107"/>
                        <a:pt x="1217726" y="446930"/>
                      </a:cubicBezTo>
                      <a:cubicBezTo>
                        <a:pt x="1249050" y="1026412"/>
                        <a:pt x="752695" y="1309527"/>
                        <a:pt x="476809" y="1639627"/>
                      </a:cubicBezTo>
                      <a:lnTo>
                        <a:pt x="1192088" y="1639626"/>
                      </a:lnTo>
                      <a:cubicBezTo>
                        <a:pt x="1300044" y="1645650"/>
                        <a:pt x="1296292" y="1740172"/>
                        <a:pt x="1293625" y="1809495"/>
                      </a:cubicBezTo>
                      <a:cubicBezTo>
                        <a:pt x="1285235" y="1893432"/>
                        <a:pt x="1297860" y="1975140"/>
                        <a:pt x="1198607" y="1961292"/>
                      </a:cubicBezTo>
                      <a:lnTo>
                        <a:pt x="129843" y="1964907"/>
                      </a:lnTo>
                      <a:cubicBezTo>
                        <a:pt x="-24250" y="1951159"/>
                        <a:pt x="10472" y="1863539"/>
                        <a:pt x="0" y="1788249"/>
                      </a:cubicBezTo>
                      <a:cubicBezTo>
                        <a:pt x="3514" y="1644910"/>
                        <a:pt x="22903" y="1649208"/>
                        <a:pt x="75630" y="1570956"/>
                      </a:cubicBezTo>
                      <a:cubicBezTo>
                        <a:pt x="263570" y="1361331"/>
                        <a:pt x="457859" y="1180280"/>
                        <a:pt x="639449" y="942080"/>
                      </a:cubicBezTo>
                      <a:cubicBezTo>
                        <a:pt x="878283" y="503258"/>
                        <a:pt x="677381" y="391462"/>
                        <a:pt x="563790" y="360628"/>
                      </a:cubicBezTo>
                      <a:cubicBezTo>
                        <a:pt x="441535" y="326717"/>
                        <a:pt x="289119" y="392820"/>
                        <a:pt x="173214" y="454159"/>
                      </a:cubicBezTo>
                      <a:cubicBezTo>
                        <a:pt x="73245" y="514710"/>
                        <a:pt x="62177" y="545097"/>
                        <a:pt x="35233" y="35958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grpSp>
            <p:nvGrpSpPr>
              <p:cNvPr id="236" name="Group 235">
                <a:extLst>
                  <a:ext uri="{FF2B5EF4-FFF2-40B4-BE49-F238E27FC236}">
                    <a16:creationId xmlns:a16="http://schemas.microsoft.com/office/drawing/2014/main" id="{52F1369C-4F5D-4BBC-8E99-8869D528777D}"/>
                  </a:ext>
                </a:extLst>
              </p:cNvPr>
              <p:cNvGrpSpPr>
                <a:grpSpLocks noChangeAspect="1"/>
              </p:cNvGrpSpPr>
              <p:nvPr/>
            </p:nvGrpSpPr>
            <p:grpSpPr>
              <a:xfrm>
                <a:off x="3982026" y="3178802"/>
                <a:ext cx="172807" cy="186457"/>
                <a:chOff x="13187842" y="-2404113"/>
                <a:chExt cx="2442865" cy="2635812"/>
              </a:xfrm>
              <a:solidFill>
                <a:srgbClr val="2774AA"/>
              </a:solidFill>
            </p:grpSpPr>
            <p:grpSp>
              <p:nvGrpSpPr>
                <p:cNvPr id="421" name="Group 420">
                  <a:extLst>
                    <a:ext uri="{FF2B5EF4-FFF2-40B4-BE49-F238E27FC236}">
                      <a16:creationId xmlns:a16="http://schemas.microsoft.com/office/drawing/2014/main" id="{CFD106ED-787A-4D1F-89B7-808EBFBEAF36}"/>
                    </a:ext>
                  </a:extLst>
                </p:cNvPr>
                <p:cNvGrpSpPr>
                  <a:grpSpLocks noChangeAspect="1"/>
                </p:cNvGrpSpPr>
                <p:nvPr/>
              </p:nvGrpSpPr>
              <p:grpSpPr>
                <a:xfrm>
                  <a:off x="13187842" y="-2404113"/>
                  <a:ext cx="1442280" cy="2097674"/>
                  <a:chOff x="9708932" y="-1903184"/>
                  <a:chExt cx="1323812" cy="1925373"/>
                </a:xfrm>
                <a:grpFill/>
              </p:grpSpPr>
              <p:sp>
                <p:nvSpPr>
                  <p:cNvPr id="423" name="Rectangle 19">
                    <a:extLst>
                      <a:ext uri="{FF2B5EF4-FFF2-40B4-BE49-F238E27FC236}">
                        <a16:creationId xmlns:a16="http://schemas.microsoft.com/office/drawing/2014/main" id="{B02B0F85-E3C6-4672-A9B5-E434A65D30E6}"/>
                      </a:ext>
                    </a:extLst>
                  </p:cNvPr>
                  <p:cNvSpPr/>
                  <p:nvPr/>
                </p:nvSpPr>
                <p:spPr>
                  <a:xfrm rot="5400000">
                    <a:off x="9043817" y="-1060624"/>
                    <a:ext cx="1619375" cy="289146"/>
                  </a:xfrm>
                  <a:custGeom>
                    <a:avLst/>
                    <a:gdLst>
                      <a:gd name="connsiteX0" fmla="*/ 0 w 756000"/>
                      <a:gd name="connsiteY0" fmla="*/ 0 h 166054"/>
                      <a:gd name="connsiteX1" fmla="*/ 756000 w 756000"/>
                      <a:gd name="connsiteY1" fmla="*/ 0 h 166054"/>
                      <a:gd name="connsiteX2" fmla="*/ 756000 w 756000"/>
                      <a:gd name="connsiteY2" fmla="*/ 166054 h 166054"/>
                      <a:gd name="connsiteX3" fmla="*/ 0 w 756000"/>
                      <a:gd name="connsiteY3" fmla="*/ 166054 h 166054"/>
                      <a:gd name="connsiteX4" fmla="*/ 0 w 756000"/>
                      <a:gd name="connsiteY4" fmla="*/ 0 h 166054"/>
                      <a:gd name="connsiteX0" fmla="*/ 30339 w 786339"/>
                      <a:gd name="connsiteY0" fmla="*/ 0 h 166054"/>
                      <a:gd name="connsiteX1" fmla="*/ 786339 w 786339"/>
                      <a:gd name="connsiteY1" fmla="*/ 0 h 166054"/>
                      <a:gd name="connsiteX2" fmla="*/ 786339 w 786339"/>
                      <a:gd name="connsiteY2" fmla="*/ 166054 h 166054"/>
                      <a:gd name="connsiteX3" fmla="*/ 30339 w 786339"/>
                      <a:gd name="connsiteY3" fmla="*/ 166054 h 166054"/>
                      <a:gd name="connsiteX4" fmla="*/ 30339 w 786339"/>
                      <a:gd name="connsiteY4" fmla="*/ 0 h 166054"/>
                      <a:gd name="connsiteX0" fmla="*/ 47692 w 803692"/>
                      <a:gd name="connsiteY0" fmla="*/ 0 h 166054"/>
                      <a:gd name="connsiteX1" fmla="*/ 803692 w 803692"/>
                      <a:gd name="connsiteY1" fmla="*/ 0 h 166054"/>
                      <a:gd name="connsiteX2" fmla="*/ 803692 w 803692"/>
                      <a:gd name="connsiteY2" fmla="*/ 166054 h 166054"/>
                      <a:gd name="connsiteX3" fmla="*/ 47692 w 803692"/>
                      <a:gd name="connsiteY3" fmla="*/ 166054 h 166054"/>
                      <a:gd name="connsiteX4" fmla="*/ 47692 w 803692"/>
                      <a:gd name="connsiteY4" fmla="*/ 0 h 166054"/>
                      <a:gd name="connsiteX0" fmla="*/ 47077 w 803077"/>
                      <a:gd name="connsiteY0" fmla="*/ 0 h 166054"/>
                      <a:gd name="connsiteX1" fmla="*/ 803077 w 803077"/>
                      <a:gd name="connsiteY1" fmla="*/ 0 h 166054"/>
                      <a:gd name="connsiteX2" fmla="*/ 803077 w 803077"/>
                      <a:gd name="connsiteY2" fmla="*/ 166054 h 166054"/>
                      <a:gd name="connsiteX3" fmla="*/ 47077 w 803077"/>
                      <a:gd name="connsiteY3" fmla="*/ 166054 h 166054"/>
                      <a:gd name="connsiteX4" fmla="*/ 47077 w 803077"/>
                      <a:gd name="connsiteY4" fmla="*/ 0 h 166054"/>
                      <a:gd name="connsiteX0" fmla="*/ 48823 w 804823"/>
                      <a:gd name="connsiteY0" fmla="*/ 0 h 166068"/>
                      <a:gd name="connsiteX1" fmla="*/ 804823 w 804823"/>
                      <a:gd name="connsiteY1" fmla="*/ 0 h 166068"/>
                      <a:gd name="connsiteX2" fmla="*/ 804823 w 804823"/>
                      <a:gd name="connsiteY2" fmla="*/ 166054 h 166068"/>
                      <a:gd name="connsiteX3" fmla="*/ 48823 w 804823"/>
                      <a:gd name="connsiteY3" fmla="*/ 166054 h 166068"/>
                      <a:gd name="connsiteX4" fmla="*/ 48823 w 804823"/>
                      <a:gd name="connsiteY4" fmla="*/ 0 h 166068"/>
                      <a:gd name="connsiteX0" fmla="*/ 48823 w 840806"/>
                      <a:gd name="connsiteY0" fmla="*/ 0 h 166068"/>
                      <a:gd name="connsiteX1" fmla="*/ 804823 w 840806"/>
                      <a:gd name="connsiteY1" fmla="*/ 0 h 166068"/>
                      <a:gd name="connsiteX2" fmla="*/ 804823 w 840806"/>
                      <a:gd name="connsiteY2" fmla="*/ 166054 h 166068"/>
                      <a:gd name="connsiteX3" fmla="*/ 48823 w 840806"/>
                      <a:gd name="connsiteY3" fmla="*/ 166054 h 166068"/>
                      <a:gd name="connsiteX4" fmla="*/ 48823 w 840806"/>
                      <a:gd name="connsiteY4" fmla="*/ 0 h 166068"/>
                      <a:gd name="connsiteX0" fmla="*/ 48823 w 851321"/>
                      <a:gd name="connsiteY0" fmla="*/ 14 h 166082"/>
                      <a:gd name="connsiteX1" fmla="*/ 804823 w 851321"/>
                      <a:gd name="connsiteY1" fmla="*/ 14 h 166082"/>
                      <a:gd name="connsiteX2" fmla="*/ 804823 w 851321"/>
                      <a:gd name="connsiteY2" fmla="*/ 166068 h 166082"/>
                      <a:gd name="connsiteX3" fmla="*/ 48823 w 851321"/>
                      <a:gd name="connsiteY3" fmla="*/ 166068 h 166082"/>
                      <a:gd name="connsiteX4" fmla="*/ 48823 w 851321"/>
                      <a:gd name="connsiteY4" fmla="*/ 14 h 166082"/>
                      <a:gd name="connsiteX0" fmla="*/ 48823 w 838255"/>
                      <a:gd name="connsiteY0" fmla="*/ 14 h 166082"/>
                      <a:gd name="connsiteX1" fmla="*/ 804823 w 838255"/>
                      <a:gd name="connsiteY1" fmla="*/ 14 h 166082"/>
                      <a:gd name="connsiteX2" fmla="*/ 804823 w 838255"/>
                      <a:gd name="connsiteY2" fmla="*/ 166068 h 166082"/>
                      <a:gd name="connsiteX3" fmla="*/ 48823 w 838255"/>
                      <a:gd name="connsiteY3" fmla="*/ 166068 h 166082"/>
                      <a:gd name="connsiteX4" fmla="*/ 48823 w 838255"/>
                      <a:gd name="connsiteY4" fmla="*/ 14 h 166082"/>
                      <a:gd name="connsiteX0" fmla="*/ 46430 w 835862"/>
                      <a:gd name="connsiteY0" fmla="*/ 14 h 166068"/>
                      <a:gd name="connsiteX1" fmla="*/ 802430 w 835862"/>
                      <a:gd name="connsiteY1" fmla="*/ 14 h 166068"/>
                      <a:gd name="connsiteX2" fmla="*/ 802430 w 835862"/>
                      <a:gd name="connsiteY2" fmla="*/ 166068 h 166068"/>
                      <a:gd name="connsiteX3" fmla="*/ 46430 w 835862"/>
                      <a:gd name="connsiteY3" fmla="*/ 166068 h 166068"/>
                      <a:gd name="connsiteX4" fmla="*/ 46430 w 835862"/>
                      <a:gd name="connsiteY4" fmla="*/ 14 h 166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862" h="166068">
                        <a:moveTo>
                          <a:pt x="46430" y="14"/>
                        </a:moveTo>
                        <a:lnTo>
                          <a:pt x="802430" y="14"/>
                        </a:lnTo>
                        <a:cubicBezTo>
                          <a:pt x="842118" y="-1785"/>
                          <a:pt x="851642" y="163104"/>
                          <a:pt x="802430" y="166068"/>
                        </a:cubicBezTo>
                        <a:lnTo>
                          <a:pt x="46430" y="166068"/>
                        </a:lnTo>
                        <a:cubicBezTo>
                          <a:pt x="-10516" y="166042"/>
                          <a:pt x="-20245" y="-197"/>
                          <a:pt x="46430" y="1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424" name="Rectangle 19">
                    <a:extLst>
                      <a:ext uri="{FF2B5EF4-FFF2-40B4-BE49-F238E27FC236}">
                        <a16:creationId xmlns:a16="http://schemas.microsoft.com/office/drawing/2014/main" id="{AC6C46C7-32D0-433E-A797-9E302F3E6917}"/>
                      </a:ext>
                    </a:extLst>
                  </p:cNvPr>
                  <p:cNvSpPr/>
                  <p:nvPr/>
                </p:nvSpPr>
                <p:spPr>
                  <a:xfrm rot="16200000" flipV="1">
                    <a:off x="10079567" y="-1066269"/>
                    <a:ext cx="1614806" cy="291548"/>
                  </a:xfrm>
                  <a:custGeom>
                    <a:avLst/>
                    <a:gdLst>
                      <a:gd name="connsiteX0" fmla="*/ 0 w 756000"/>
                      <a:gd name="connsiteY0" fmla="*/ 0 h 166054"/>
                      <a:gd name="connsiteX1" fmla="*/ 756000 w 756000"/>
                      <a:gd name="connsiteY1" fmla="*/ 0 h 166054"/>
                      <a:gd name="connsiteX2" fmla="*/ 756000 w 756000"/>
                      <a:gd name="connsiteY2" fmla="*/ 166054 h 166054"/>
                      <a:gd name="connsiteX3" fmla="*/ 0 w 756000"/>
                      <a:gd name="connsiteY3" fmla="*/ 166054 h 166054"/>
                      <a:gd name="connsiteX4" fmla="*/ 0 w 756000"/>
                      <a:gd name="connsiteY4" fmla="*/ 0 h 166054"/>
                      <a:gd name="connsiteX0" fmla="*/ 30339 w 786339"/>
                      <a:gd name="connsiteY0" fmla="*/ 0 h 166054"/>
                      <a:gd name="connsiteX1" fmla="*/ 786339 w 786339"/>
                      <a:gd name="connsiteY1" fmla="*/ 0 h 166054"/>
                      <a:gd name="connsiteX2" fmla="*/ 786339 w 786339"/>
                      <a:gd name="connsiteY2" fmla="*/ 166054 h 166054"/>
                      <a:gd name="connsiteX3" fmla="*/ 30339 w 786339"/>
                      <a:gd name="connsiteY3" fmla="*/ 166054 h 166054"/>
                      <a:gd name="connsiteX4" fmla="*/ 30339 w 786339"/>
                      <a:gd name="connsiteY4" fmla="*/ 0 h 166054"/>
                      <a:gd name="connsiteX0" fmla="*/ 47692 w 803692"/>
                      <a:gd name="connsiteY0" fmla="*/ 0 h 166054"/>
                      <a:gd name="connsiteX1" fmla="*/ 803692 w 803692"/>
                      <a:gd name="connsiteY1" fmla="*/ 0 h 166054"/>
                      <a:gd name="connsiteX2" fmla="*/ 803692 w 803692"/>
                      <a:gd name="connsiteY2" fmla="*/ 166054 h 166054"/>
                      <a:gd name="connsiteX3" fmla="*/ 47692 w 803692"/>
                      <a:gd name="connsiteY3" fmla="*/ 166054 h 166054"/>
                      <a:gd name="connsiteX4" fmla="*/ 47692 w 803692"/>
                      <a:gd name="connsiteY4" fmla="*/ 0 h 166054"/>
                      <a:gd name="connsiteX0" fmla="*/ 47077 w 803077"/>
                      <a:gd name="connsiteY0" fmla="*/ 0 h 166054"/>
                      <a:gd name="connsiteX1" fmla="*/ 803077 w 803077"/>
                      <a:gd name="connsiteY1" fmla="*/ 0 h 166054"/>
                      <a:gd name="connsiteX2" fmla="*/ 803077 w 803077"/>
                      <a:gd name="connsiteY2" fmla="*/ 166054 h 166054"/>
                      <a:gd name="connsiteX3" fmla="*/ 47077 w 803077"/>
                      <a:gd name="connsiteY3" fmla="*/ 166054 h 166054"/>
                      <a:gd name="connsiteX4" fmla="*/ 47077 w 803077"/>
                      <a:gd name="connsiteY4" fmla="*/ 0 h 166054"/>
                      <a:gd name="connsiteX0" fmla="*/ 48823 w 804823"/>
                      <a:gd name="connsiteY0" fmla="*/ 0 h 166068"/>
                      <a:gd name="connsiteX1" fmla="*/ 804823 w 804823"/>
                      <a:gd name="connsiteY1" fmla="*/ 0 h 166068"/>
                      <a:gd name="connsiteX2" fmla="*/ 804823 w 804823"/>
                      <a:gd name="connsiteY2" fmla="*/ 166054 h 166068"/>
                      <a:gd name="connsiteX3" fmla="*/ 48823 w 804823"/>
                      <a:gd name="connsiteY3" fmla="*/ 166054 h 166068"/>
                      <a:gd name="connsiteX4" fmla="*/ 48823 w 804823"/>
                      <a:gd name="connsiteY4" fmla="*/ 0 h 166068"/>
                      <a:gd name="connsiteX0" fmla="*/ 48823 w 840806"/>
                      <a:gd name="connsiteY0" fmla="*/ 0 h 166068"/>
                      <a:gd name="connsiteX1" fmla="*/ 804823 w 840806"/>
                      <a:gd name="connsiteY1" fmla="*/ 0 h 166068"/>
                      <a:gd name="connsiteX2" fmla="*/ 804823 w 840806"/>
                      <a:gd name="connsiteY2" fmla="*/ 166054 h 166068"/>
                      <a:gd name="connsiteX3" fmla="*/ 48823 w 840806"/>
                      <a:gd name="connsiteY3" fmla="*/ 166054 h 166068"/>
                      <a:gd name="connsiteX4" fmla="*/ 48823 w 840806"/>
                      <a:gd name="connsiteY4" fmla="*/ 0 h 166068"/>
                      <a:gd name="connsiteX0" fmla="*/ 48823 w 851321"/>
                      <a:gd name="connsiteY0" fmla="*/ 14 h 166082"/>
                      <a:gd name="connsiteX1" fmla="*/ 804823 w 851321"/>
                      <a:gd name="connsiteY1" fmla="*/ 14 h 166082"/>
                      <a:gd name="connsiteX2" fmla="*/ 804823 w 851321"/>
                      <a:gd name="connsiteY2" fmla="*/ 166068 h 166082"/>
                      <a:gd name="connsiteX3" fmla="*/ 48823 w 851321"/>
                      <a:gd name="connsiteY3" fmla="*/ 166068 h 166082"/>
                      <a:gd name="connsiteX4" fmla="*/ 48823 w 851321"/>
                      <a:gd name="connsiteY4" fmla="*/ 14 h 166082"/>
                      <a:gd name="connsiteX0" fmla="*/ 48823 w 838255"/>
                      <a:gd name="connsiteY0" fmla="*/ 14 h 166082"/>
                      <a:gd name="connsiteX1" fmla="*/ 804823 w 838255"/>
                      <a:gd name="connsiteY1" fmla="*/ 14 h 166082"/>
                      <a:gd name="connsiteX2" fmla="*/ 804823 w 838255"/>
                      <a:gd name="connsiteY2" fmla="*/ 166068 h 166082"/>
                      <a:gd name="connsiteX3" fmla="*/ 48823 w 838255"/>
                      <a:gd name="connsiteY3" fmla="*/ 166068 h 166082"/>
                      <a:gd name="connsiteX4" fmla="*/ 48823 w 838255"/>
                      <a:gd name="connsiteY4" fmla="*/ 14 h 166082"/>
                      <a:gd name="connsiteX0" fmla="*/ 46064 w 835496"/>
                      <a:gd name="connsiteY0" fmla="*/ 14 h 166082"/>
                      <a:gd name="connsiteX1" fmla="*/ 802064 w 835496"/>
                      <a:gd name="connsiteY1" fmla="*/ 14 h 166082"/>
                      <a:gd name="connsiteX2" fmla="*/ 802064 w 835496"/>
                      <a:gd name="connsiteY2" fmla="*/ 166068 h 166082"/>
                      <a:gd name="connsiteX3" fmla="*/ 46064 w 835496"/>
                      <a:gd name="connsiteY3" fmla="*/ 166068 h 166082"/>
                      <a:gd name="connsiteX4" fmla="*/ 46064 w 835496"/>
                      <a:gd name="connsiteY4" fmla="*/ 14 h 166082"/>
                      <a:gd name="connsiteX0" fmla="*/ 41670 w 831102"/>
                      <a:gd name="connsiteY0" fmla="*/ 14 h 166082"/>
                      <a:gd name="connsiteX1" fmla="*/ 797670 w 831102"/>
                      <a:gd name="connsiteY1" fmla="*/ 14 h 166082"/>
                      <a:gd name="connsiteX2" fmla="*/ 797670 w 831102"/>
                      <a:gd name="connsiteY2" fmla="*/ 166068 h 166082"/>
                      <a:gd name="connsiteX3" fmla="*/ 41670 w 831102"/>
                      <a:gd name="connsiteY3" fmla="*/ 166068 h 166082"/>
                      <a:gd name="connsiteX4" fmla="*/ 41670 w 831102"/>
                      <a:gd name="connsiteY4" fmla="*/ 14 h 166082"/>
                      <a:gd name="connsiteX0" fmla="*/ 45162 w 834594"/>
                      <a:gd name="connsiteY0" fmla="*/ 64 h 166132"/>
                      <a:gd name="connsiteX1" fmla="*/ 801162 w 834594"/>
                      <a:gd name="connsiteY1" fmla="*/ 64 h 166132"/>
                      <a:gd name="connsiteX2" fmla="*/ 801162 w 834594"/>
                      <a:gd name="connsiteY2" fmla="*/ 166118 h 166132"/>
                      <a:gd name="connsiteX3" fmla="*/ 45162 w 834594"/>
                      <a:gd name="connsiteY3" fmla="*/ 166118 h 166132"/>
                      <a:gd name="connsiteX4" fmla="*/ 45162 w 834594"/>
                      <a:gd name="connsiteY4" fmla="*/ 64 h 166132"/>
                      <a:gd name="connsiteX0" fmla="*/ 72874 w 862306"/>
                      <a:gd name="connsiteY0" fmla="*/ 15 h 166069"/>
                      <a:gd name="connsiteX1" fmla="*/ 828874 w 862306"/>
                      <a:gd name="connsiteY1" fmla="*/ 15 h 166069"/>
                      <a:gd name="connsiteX2" fmla="*/ 828874 w 862306"/>
                      <a:gd name="connsiteY2" fmla="*/ 166069 h 166069"/>
                      <a:gd name="connsiteX3" fmla="*/ 72874 w 862306"/>
                      <a:gd name="connsiteY3" fmla="*/ 166069 h 166069"/>
                      <a:gd name="connsiteX4" fmla="*/ 29786 w 862306"/>
                      <a:gd name="connsiteY4" fmla="*/ 71767 h 166069"/>
                      <a:gd name="connsiteX5" fmla="*/ 72874 w 862306"/>
                      <a:gd name="connsiteY5" fmla="*/ 15 h 166069"/>
                      <a:gd name="connsiteX0" fmla="*/ 72874 w 862306"/>
                      <a:gd name="connsiteY0" fmla="*/ 15 h 167406"/>
                      <a:gd name="connsiteX1" fmla="*/ 828874 w 862306"/>
                      <a:gd name="connsiteY1" fmla="*/ 15 h 167406"/>
                      <a:gd name="connsiteX2" fmla="*/ 828874 w 862306"/>
                      <a:gd name="connsiteY2" fmla="*/ 166069 h 167406"/>
                      <a:gd name="connsiteX3" fmla="*/ 72874 w 862306"/>
                      <a:gd name="connsiteY3" fmla="*/ 166069 h 167406"/>
                      <a:gd name="connsiteX4" fmla="*/ 29786 w 862306"/>
                      <a:gd name="connsiteY4" fmla="*/ 71767 h 167406"/>
                      <a:gd name="connsiteX5" fmla="*/ 72874 w 862306"/>
                      <a:gd name="connsiteY5" fmla="*/ 15 h 167406"/>
                      <a:gd name="connsiteX0" fmla="*/ 45350 w 834782"/>
                      <a:gd name="connsiteY0" fmla="*/ 106 h 167497"/>
                      <a:gd name="connsiteX1" fmla="*/ 801350 w 834782"/>
                      <a:gd name="connsiteY1" fmla="*/ 106 h 167497"/>
                      <a:gd name="connsiteX2" fmla="*/ 801350 w 834782"/>
                      <a:gd name="connsiteY2" fmla="*/ 166160 h 167497"/>
                      <a:gd name="connsiteX3" fmla="*/ 45350 w 834782"/>
                      <a:gd name="connsiteY3" fmla="*/ 166160 h 167497"/>
                      <a:gd name="connsiteX4" fmla="*/ 2262 w 834782"/>
                      <a:gd name="connsiteY4" fmla="*/ 71858 h 167497"/>
                      <a:gd name="connsiteX5" fmla="*/ 45350 w 834782"/>
                      <a:gd name="connsiteY5" fmla="*/ 106 h 167497"/>
                      <a:gd name="connsiteX0" fmla="*/ 45350 w 834782"/>
                      <a:gd name="connsiteY0" fmla="*/ 224 h 167615"/>
                      <a:gd name="connsiteX1" fmla="*/ 801350 w 834782"/>
                      <a:gd name="connsiteY1" fmla="*/ 224 h 167615"/>
                      <a:gd name="connsiteX2" fmla="*/ 801350 w 834782"/>
                      <a:gd name="connsiteY2" fmla="*/ 166278 h 167615"/>
                      <a:gd name="connsiteX3" fmla="*/ 45350 w 834782"/>
                      <a:gd name="connsiteY3" fmla="*/ 166278 h 167615"/>
                      <a:gd name="connsiteX4" fmla="*/ 2262 w 834782"/>
                      <a:gd name="connsiteY4" fmla="*/ 71976 h 167615"/>
                      <a:gd name="connsiteX5" fmla="*/ 45350 w 834782"/>
                      <a:gd name="connsiteY5" fmla="*/ 224 h 167615"/>
                      <a:gd name="connsiteX0" fmla="*/ 45350 w 834782"/>
                      <a:gd name="connsiteY0" fmla="*/ 15 h 167406"/>
                      <a:gd name="connsiteX1" fmla="*/ 801350 w 834782"/>
                      <a:gd name="connsiteY1" fmla="*/ 15 h 167406"/>
                      <a:gd name="connsiteX2" fmla="*/ 801350 w 834782"/>
                      <a:gd name="connsiteY2" fmla="*/ 166069 h 167406"/>
                      <a:gd name="connsiteX3" fmla="*/ 45350 w 834782"/>
                      <a:gd name="connsiteY3" fmla="*/ 166069 h 167406"/>
                      <a:gd name="connsiteX4" fmla="*/ 2262 w 834782"/>
                      <a:gd name="connsiteY4" fmla="*/ 71767 h 167406"/>
                      <a:gd name="connsiteX5" fmla="*/ 45350 w 834782"/>
                      <a:gd name="connsiteY5" fmla="*/ 15 h 167406"/>
                      <a:gd name="connsiteX0" fmla="*/ 45350 w 834782"/>
                      <a:gd name="connsiteY0" fmla="*/ 15 h 167406"/>
                      <a:gd name="connsiteX1" fmla="*/ 801350 w 834782"/>
                      <a:gd name="connsiteY1" fmla="*/ 15 h 167406"/>
                      <a:gd name="connsiteX2" fmla="*/ 801350 w 834782"/>
                      <a:gd name="connsiteY2" fmla="*/ 166069 h 167406"/>
                      <a:gd name="connsiteX3" fmla="*/ 45350 w 834782"/>
                      <a:gd name="connsiteY3" fmla="*/ 166069 h 167406"/>
                      <a:gd name="connsiteX4" fmla="*/ 2262 w 834782"/>
                      <a:gd name="connsiteY4" fmla="*/ 71767 h 167406"/>
                      <a:gd name="connsiteX5" fmla="*/ 45350 w 834782"/>
                      <a:gd name="connsiteY5" fmla="*/ 15 h 167406"/>
                      <a:gd name="connsiteX0" fmla="*/ 60101 w 834782"/>
                      <a:gd name="connsiteY0" fmla="*/ 13 h 167406"/>
                      <a:gd name="connsiteX1" fmla="*/ 801350 w 834782"/>
                      <a:gd name="connsiteY1" fmla="*/ 15 h 167406"/>
                      <a:gd name="connsiteX2" fmla="*/ 801350 w 834782"/>
                      <a:gd name="connsiteY2" fmla="*/ 166069 h 167406"/>
                      <a:gd name="connsiteX3" fmla="*/ 45350 w 834782"/>
                      <a:gd name="connsiteY3" fmla="*/ 166069 h 167406"/>
                      <a:gd name="connsiteX4" fmla="*/ 2262 w 834782"/>
                      <a:gd name="connsiteY4" fmla="*/ 71767 h 167406"/>
                      <a:gd name="connsiteX5" fmla="*/ 60101 w 834782"/>
                      <a:gd name="connsiteY5" fmla="*/ 13 h 167406"/>
                      <a:gd name="connsiteX0" fmla="*/ 60101 w 834782"/>
                      <a:gd name="connsiteY0" fmla="*/ 13 h 167406"/>
                      <a:gd name="connsiteX1" fmla="*/ 801350 w 834782"/>
                      <a:gd name="connsiteY1" fmla="*/ 15 h 167406"/>
                      <a:gd name="connsiteX2" fmla="*/ 801350 w 834782"/>
                      <a:gd name="connsiteY2" fmla="*/ 166069 h 167406"/>
                      <a:gd name="connsiteX3" fmla="*/ 45350 w 834782"/>
                      <a:gd name="connsiteY3" fmla="*/ 166069 h 167406"/>
                      <a:gd name="connsiteX4" fmla="*/ 2262 w 834782"/>
                      <a:gd name="connsiteY4" fmla="*/ 71767 h 167406"/>
                      <a:gd name="connsiteX5" fmla="*/ 60101 w 834782"/>
                      <a:gd name="connsiteY5" fmla="*/ 13 h 167406"/>
                      <a:gd name="connsiteX0" fmla="*/ 60101 w 869264"/>
                      <a:gd name="connsiteY0" fmla="*/ 13 h 167406"/>
                      <a:gd name="connsiteX1" fmla="*/ 801350 w 869264"/>
                      <a:gd name="connsiteY1" fmla="*/ 15 h 167406"/>
                      <a:gd name="connsiteX2" fmla="*/ 833144 w 869264"/>
                      <a:gd name="connsiteY2" fmla="*/ 85443 h 167406"/>
                      <a:gd name="connsiteX3" fmla="*/ 801350 w 869264"/>
                      <a:gd name="connsiteY3" fmla="*/ 166069 h 167406"/>
                      <a:gd name="connsiteX4" fmla="*/ 45350 w 869264"/>
                      <a:gd name="connsiteY4" fmla="*/ 166069 h 167406"/>
                      <a:gd name="connsiteX5" fmla="*/ 2262 w 869264"/>
                      <a:gd name="connsiteY5" fmla="*/ 71767 h 167406"/>
                      <a:gd name="connsiteX6" fmla="*/ 60101 w 869264"/>
                      <a:gd name="connsiteY6" fmla="*/ 13 h 167406"/>
                      <a:gd name="connsiteX0" fmla="*/ 60101 w 869265"/>
                      <a:gd name="connsiteY0" fmla="*/ 13 h 167406"/>
                      <a:gd name="connsiteX1" fmla="*/ 801350 w 869265"/>
                      <a:gd name="connsiteY1" fmla="*/ 15 h 167406"/>
                      <a:gd name="connsiteX2" fmla="*/ 833144 w 869265"/>
                      <a:gd name="connsiteY2" fmla="*/ 85443 h 167406"/>
                      <a:gd name="connsiteX3" fmla="*/ 801352 w 869265"/>
                      <a:gd name="connsiteY3" fmla="*/ 166067 h 167406"/>
                      <a:gd name="connsiteX4" fmla="*/ 45350 w 869265"/>
                      <a:gd name="connsiteY4" fmla="*/ 166069 h 167406"/>
                      <a:gd name="connsiteX5" fmla="*/ 2262 w 869265"/>
                      <a:gd name="connsiteY5" fmla="*/ 71767 h 167406"/>
                      <a:gd name="connsiteX6" fmla="*/ 60101 w 869265"/>
                      <a:gd name="connsiteY6" fmla="*/ 13 h 167406"/>
                      <a:gd name="connsiteX0" fmla="*/ 60101 w 868200"/>
                      <a:gd name="connsiteY0" fmla="*/ 13 h 167406"/>
                      <a:gd name="connsiteX1" fmla="*/ 801350 w 868200"/>
                      <a:gd name="connsiteY1" fmla="*/ 15 h 167406"/>
                      <a:gd name="connsiteX2" fmla="*/ 833144 w 868200"/>
                      <a:gd name="connsiteY2" fmla="*/ 85443 h 167406"/>
                      <a:gd name="connsiteX3" fmla="*/ 801352 w 868200"/>
                      <a:gd name="connsiteY3" fmla="*/ 166067 h 167406"/>
                      <a:gd name="connsiteX4" fmla="*/ 45350 w 868200"/>
                      <a:gd name="connsiteY4" fmla="*/ 166069 h 167406"/>
                      <a:gd name="connsiteX5" fmla="*/ 2262 w 868200"/>
                      <a:gd name="connsiteY5" fmla="*/ 71767 h 167406"/>
                      <a:gd name="connsiteX6" fmla="*/ 60101 w 868200"/>
                      <a:gd name="connsiteY6" fmla="*/ 13 h 167406"/>
                      <a:gd name="connsiteX0" fmla="*/ 60101 w 833504"/>
                      <a:gd name="connsiteY0" fmla="*/ 55 h 167448"/>
                      <a:gd name="connsiteX1" fmla="*/ 801350 w 833504"/>
                      <a:gd name="connsiteY1" fmla="*/ 57 h 167448"/>
                      <a:gd name="connsiteX2" fmla="*/ 833144 w 833504"/>
                      <a:gd name="connsiteY2" fmla="*/ 85485 h 167448"/>
                      <a:gd name="connsiteX3" fmla="*/ 801352 w 833504"/>
                      <a:gd name="connsiteY3" fmla="*/ 166109 h 167448"/>
                      <a:gd name="connsiteX4" fmla="*/ 45350 w 833504"/>
                      <a:gd name="connsiteY4" fmla="*/ 166111 h 167448"/>
                      <a:gd name="connsiteX5" fmla="*/ 2262 w 833504"/>
                      <a:gd name="connsiteY5" fmla="*/ 71809 h 167448"/>
                      <a:gd name="connsiteX6" fmla="*/ 60101 w 833504"/>
                      <a:gd name="connsiteY6" fmla="*/ 55 h 167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3504" h="167448">
                        <a:moveTo>
                          <a:pt x="60101" y="55"/>
                        </a:moveTo>
                        <a:lnTo>
                          <a:pt x="801350" y="57"/>
                        </a:lnTo>
                        <a:cubicBezTo>
                          <a:pt x="839236" y="-2116"/>
                          <a:pt x="833144" y="57809"/>
                          <a:pt x="833144" y="85485"/>
                        </a:cubicBezTo>
                        <a:cubicBezTo>
                          <a:pt x="833144" y="113161"/>
                          <a:pt x="833503" y="169994"/>
                          <a:pt x="801352" y="166109"/>
                        </a:cubicBezTo>
                        <a:lnTo>
                          <a:pt x="45350" y="166111"/>
                        </a:lnTo>
                        <a:cubicBezTo>
                          <a:pt x="-14903" y="178659"/>
                          <a:pt x="2262" y="99485"/>
                          <a:pt x="2262" y="71809"/>
                        </a:cubicBezTo>
                        <a:cubicBezTo>
                          <a:pt x="7178" y="37749"/>
                          <a:pt x="16240" y="-754"/>
                          <a:pt x="60101" y="5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425" name="Rectangle 19">
                    <a:extLst>
                      <a:ext uri="{FF2B5EF4-FFF2-40B4-BE49-F238E27FC236}">
                        <a16:creationId xmlns:a16="http://schemas.microsoft.com/office/drawing/2014/main" id="{9D5083FF-E632-42A7-A213-85C3DF811458}"/>
                      </a:ext>
                    </a:extLst>
                  </p:cNvPr>
                  <p:cNvSpPr/>
                  <p:nvPr/>
                </p:nvSpPr>
                <p:spPr>
                  <a:xfrm rot="14549461" flipV="1">
                    <a:off x="9453269" y="-1130967"/>
                    <a:ext cx="1925373" cy="380939"/>
                  </a:xfrm>
                  <a:custGeom>
                    <a:avLst/>
                    <a:gdLst>
                      <a:gd name="connsiteX0" fmla="*/ 0 w 756000"/>
                      <a:gd name="connsiteY0" fmla="*/ 0 h 166054"/>
                      <a:gd name="connsiteX1" fmla="*/ 756000 w 756000"/>
                      <a:gd name="connsiteY1" fmla="*/ 0 h 166054"/>
                      <a:gd name="connsiteX2" fmla="*/ 756000 w 756000"/>
                      <a:gd name="connsiteY2" fmla="*/ 166054 h 166054"/>
                      <a:gd name="connsiteX3" fmla="*/ 0 w 756000"/>
                      <a:gd name="connsiteY3" fmla="*/ 166054 h 166054"/>
                      <a:gd name="connsiteX4" fmla="*/ 0 w 756000"/>
                      <a:gd name="connsiteY4" fmla="*/ 0 h 166054"/>
                      <a:gd name="connsiteX0" fmla="*/ 30339 w 786339"/>
                      <a:gd name="connsiteY0" fmla="*/ 0 h 166054"/>
                      <a:gd name="connsiteX1" fmla="*/ 786339 w 786339"/>
                      <a:gd name="connsiteY1" fmla="*/ 0 h 166054"/>
                      <a:gd name="connsiteX2" fmla="*/ 786339 w 786339"/>
                      <a:gd name="connsiteY2" fmla="*/ 166054 h 166054"/>
                      <a:gd name="connsiteX3" fmla="*/ 30339 w 786339"/>
                      <a:gd name="connsiteY3" fmla="*/ 166054 h 166054"/>
                      <a:gd name="connsiteX4" fmla="*/ 30339 w 786339"/>
                      <a:gd name="connsiteY4" fmla="*/ 0 h 166054"/>
                      <a:gd name="connsiteX0" fmla="*/ 47692 w 803692"/>
                      <a:gd name="connsiteY0" fmla="*/ 0 h 166054"/>
                      <a:gd name="connsiteX1" fmla="*/ 803692 w 803692"/>
                      <a:gd name="connsiteY1" fmla="*/ 0 h 166054"/>
                      <a:gd name="connsiteX2" fmla="*/ 803692 w 803692"/>
                      <a:gd name="connsiteY2" fmla="*/ 166054 h 166054"/>
                      <a:gd name="connsiteX3" fmla="*/ 47692 w 803692"/>
                      <a:gd name="connsiteY3" fmla="*/ 166054 h 166054"/>
                      <a:gd name="connsiteX4" fmla="*/ 47692 w 803692"/>
                      <a:gd name="connsiteY4" fmla="*/ 0 h 166054"/>
                      <a:gd name="connsiteX0" fmla="*/ 47077 w 803077"/>
                      <a:gd name="connsiteY0" fmla="*/ 0 h 166054"/>
                      <a:gd name="connsiteX1" fmla="*/ 803077 w 803077"/>
                      <a:gd name="connsiteY1" fmla="*/ 0 h 166054"/>
                      <a:gd name="connsiteX2" fmla="*/ 803077 w 803077"/>
                      <a:gd name="connsiteY2" fmla="*/ 166054 h 166054"/>
                      <a:gd name="connsiteX3" fmla="*/ 47077 w 803077"/>
                      <a:gd name="connsiteY3" fmla="*/ 166054 h 166054"/>
                      <a:gd name="connsiteX4" fmla="*/ 47077 w 803077"/>
                      <a:gd name="connsiteY4" fmla="*/ 0 h 166054"/>
                      <a:gd name="connsiteX0" fmla="*/ 48823 w 804823"/>
                      <a:gd name="connsiteY0" fmla="*/ 0 h 166068"/>
                      <a:gd name="connsiteX1" fmla="*/ 804823 w 804823"/>
                      <a:gd name="connsiteY1" fmla="*/ 0 h 166068"/>
                      <a:gd name="connsiteX2" fmla="*/ 804823 w 804823"/>
                      <a:gd name="connsiteY2" fmla="*/ 166054 h 166068"/>
                      <a:gd name="connsiteX3" fmla="*/ 48823 w 804823"/>
                      <a:gd name="connsiteY3" fmla="*/ 166054 h 166068"/>
                      <a:gd name="connsiteX4" fmla="*/ 48823 w 804823"/>
                      <a:gd name="connsiteY4" fmla="*/ 0 h 166068"/>
                      <a:gd name="connsiteX0" fmla="*/ 48823 w 840806"/>
                      <a:gd name="connsiteY0" fmla="*/ 0 h 166068"/>
                      <a:gd name="connsiteX1" fmla="*/ 804823 w 840806"/>
                      <a:gd name="connsiteY1" fmla="*/ 0 h 166068"/>
                      <a:gd name="connsiteX2" fmla="*/ 804823 w 840806"/>
                      <a:gd name="connsiteY2" fmla="*/ 166054 h 166068"/>
                      <a:gd name="connsiteX3" fmla="*/ 48823 w 840806"/>
                      <a:gd name="connsiteY3" fmla="*/ 166054 h 166068"/>
                      <a:gd name="connsiteX4" fmla="*/ 48823 w 840806"/>
                      <a:gd name="connsiteY4" fmla="*/ 0 h 166068"/>
                      <a:gd name="connsiteX0" fmla="*/ 48823 w 851321"/>
                      <a:gd name="connsiteY0" fmla="*/ 14 h 166082"/>
                      <a:gd name="connsiteX1" fmla="*/ 804823 w 851321"/>
                      <a:gd name="connsiteY1" fmla="*/ 14 h 166082"/>
                      <a:gd name="connsiteX2" fmla="*/ 804823 w 851321"/>
                      <a:gd name="connsiteY2" fmla="*/ 166068 h 166082"/>
                      <a:gd name="connsiteX3" fmla="*/ 48823 w 851321"/>
                      <a:gd name="connsiteY3" fmla="*/ 166068 h 166082"/>
                      <a:gd name="connsiteX4" fmla="*/ 48823 w 851321"/>
                      <a:gd name="connsiteY4" fmla="*/ 14 h 166082"/>
                      <a:gd name="connsiteX0" fmla="*/ 48823 w 838255"/>
                      <a:gd name="connsiteY0" fmla="*/ 14 h 166082"/>
                      <a:gd name="connsiteX1" fmla="*/ 804823 w 838255"/>
                      <a:gd name="connsiteY1" fmla="*/ 14 h 166082"/>
                      <a:gd name="connsiteX2" fmla="*/ 804823 w 838255"/>
                      <a:gd name="connsiteY2" fmla="*/ 166068 h 166082"/>
                      <a:gd name="connsiteX3" fmla="*/ 48823 w 838255"/>
                      <a:gd name="connsiteY3" fmla="*/ 166068 h 166082"/>
                      <a:gd name="connsiteX4" fmla="*/ 48823 w 838255"/>
                      <a:gd name="connsiteY4" fmla="*/ 14 h 166082"/>
                      <a:gd name="connsiteX0" fmla="*/ 48823 w 890041"/>
                      <a:gd name="connsiteY0" fmla="*/ 1 h 201787"/>
                      <a:gd name="connsiteX1" fmla="*/ 804823 w 890041"/>
                      <a:gd name="connsiteY1" fmla="*/ 1 h 201787"/>
                      <a:gd name="connsiteX2" fmla="*/ 876507 w 890041"/>
                      <a:gd name="connsiteY2" fmla="*/ 194818 h 201787"/>
                      <a:gd name="connsiteX3" fmla="*/ 804823 w 890041"/>
                      <a:gd name="connsiteY3" fmla="*/ 166055 h 201787"/>
                      <a:gd name="connsiteX4" fmla="*/ 48823 w 890041"/>
                      <a:gd name="connsiteY4" fmla="*/ 166055 h 201787"/>
                      <a:gd name="connsiteX5" fmla="*/ 48823 w 890041"/>
                      <a:gd name="connsiteY5" fmla="*/ 1 h 201787"/>
                      <a:gd name="connsiteX0" fmla="*/ 72499 w 913717"/>
                      <a:gd name="connsiteY0" fmla="*/ 33430 h 235216"/>
                      <a:gd name="connsiteX1" fmla="*/ 828499 w 913717"/>
                      <a:gd name="connsiteY1" fmla="*/ 33430 h 235216"/>
                      <a:gd name="connsiteX2" fmla="*/ 900183 w 913717"/>
                      <a:gd name="connsiteY2" fmla="*/ 228247 h 235216"/>
                      <a:gd name="connsiteX3" fmla="*/ 828499 w 913717"/>
                      <a:gd name="connsiteY3" fmla="*/ 199484 h 235216"/>
                      <a:gd name="connsiteX4" fmla="*/ 72499 w 913717"/>
                      <a:gd name="connsiteY4" fmla="*/ 199484 h 235216"/>
                      <a:gd name="connsiteX5" fmla="*/ 29761 w 913717"/>
                      <a:gd name="connsiteY5" fmla="*/ 7435 h 235216"/>
                      <a:gd name="connsiteX6" fmla="*/ 72499 w 913717"/>
                      <a:gd name="connsiteY6" fmla="*/ 33430 h 235216"/>
                      <a:gd name="connsiteX0" fmla="*/ 72499 w 950934"/>
                      <a:gd name="connsiteY0" fmla="*/ 33430 h 244904"/>
                      <a:gd name="connsiteX1" fmla="*/ 828499 w 950934"/>
                      <a:gd name="connsiteY1" fmla="*/ 33430 h 244904"/>
                      <a:gd name="connsiteX2" fmla="*/ 900183 w 950934"/>
                      <a:gd name="connsiteY2" fmla="*/ 228247 h 244904"/>
                      <a:gd name="connsiteX3" fmla="*/ 828499 w 950934"/>
                      <a:gd name="connsiteY3" fmla="*/ 199484 h 244904"/>
                      <a:gd name="connsiteX4" fmla="*/ 72499 w 950934"/>
                      <a:gd name="connsiteY4" fmla="*/ 199484 h 244904"/>
                      <a:gd name="connsiteX5" fmla="*/ 29761 w 950934"/>
                      <a:gd name="connsiteY5" fmla="*/ 7435 h 244904"/>
                      <a:gd name="connsiteX6" fmla="*/ 72499 w 950934"/>
                      <a:gd name="connsiteY6" fmla="*/ 33430 h 244904"/>
                      <a:gd name="connsiteX0" fmla="*/ 72499 w 950934"/>
                      <a:gd name="connsiteY0" fmla="*/ 33430 h 244904"/>
                      <a:gd name="connsiteX1" fmla="*/ 828499 w 950934"/>
                      <a:gd name="connsiteY1" fmla="*/ 33430 h 244904"/>
                      <a:gd name="connsiteX2" fmla="*/ 900183 w 950934"/>
                      <a:gd name="connsiteY2" fmla="*/ 228247 h 244904"/>
                      <a:gd name="connsiteX3" fmla="*/ 828499 w 950934"/>
                      <a:gd name="connsiteY3" fmla="*/ 199484 h 244904"/>
                      <a:gd name="connsiteX4" fmla="*/ 72499 w 950934"/>
                      <a:gd name="connsiteY4" fmla="*/ 199484 h 244904"/>
                      <a:gd name="connsiteX5" fmla="*/ 29761 w 950934"/>
                      <a:gd name="connsiteY5" fmla="*/ 7435 h 244904"/>
                      <a:gd name="connsiteX6" fmla="*/ 72499 w 950934"/>
                      <a:gd name="connsiteY6" fmla="*/ 33430 h 244904"/>
                      <a:gd name="connsiteX0" fmla="*/ 72499 w 943125"/>
                      <a:gd name="connsiteY0" fmla="*/ 33430 h 256548"/>
                      <a:gd name="connsiteX1" fmla="*/ 828499 w 943125"/>
                      <a:gd name="connsiteY1" fmla="*/ 33430 h 256548"/>
                      <a:gd name="connsiteX2" fmla="*/ 888136 w 943125"/>
                      <a:gd name="connsiteY2" fmla="*/ 240509 h 256548"/>
                      <a:gd name="connsiteX3" fmla="*/ 828499 w 943125"/>
                      <a:gd name="connsiteY3" fmla="*/ 199484 h 256548"/>
                      <a:gd name="connsiteX4" fmla="*/ 72499 w 943125"/>
                      <a:gd name="connsiteY4" fmla="*/ 199484 h 256548"/>
                      <a:gd name="connsiteX5" fmla="*/ 29761 w 943125"/>
                      <a:gd name="connsiteY5" fmla="*/ 7435 h 256548"/>
                      <a:gd name="connsiteX6" fmla="*/ 72499 w 943125"/>
                      <a:gd name="connsiteY6" fmla="*/ 33430 h 256548"/>
                      <a:gd name="connsiteX0" fmla="*/ 72499 w 939784"/>
                      <a:gd name="connsiteY0" fmla="*/ 33430 h 256840"/>
                      <a:gd name="connsiteX1" fmla="*/ 828499 w 939784"/>
                      <a:gd name="connsiteY1" fmla="*/ 33430 h 256840"/>
                      <a:gd name="connsiteX2" fmla="*/ 888136 w 939784"/>
                      <a:gd name="connsiteY2" fmla="*/ 240509 h 256840"/>
                      <a:gd name="connsiteX3" fmla="*/ 828499 w 939784"/>
                      <a:gd name="connsiteY3" fmla="*/ 199484 h 256840"/>
                      <a:gd name="connsiteX4" fmla="*/ 72499 w 939784"/>
                      <a:gd name="connsiteY4" fmla="*/ 199484 h 256840"/>
                      <a:gd name="connsiteX5" fmla="*/ 29761 w 939784"/>
                      <a:gd name="connsiteY5" fmla="*/ 7435 h 256840"/>
                      <a:gd name="connsiteX6" fmla="*/ 72499 w 939784"/>
                      <a:gd name="connsiteY6" fmla="*/ 33430 h 256840"/>
                      <a:gd name="connsiteX0" fmla="*/ 72499 w 979537"/>
                      <a:gd name="connsiteY0" fmla="*/ 33430 h 199484"/>
                      <a:gd name="connsiteX1" fmla="*/ 828499 w 979537"/>
                      <a:gd name="connsiteY1" fmla="*/ 33430 h 199484"/>
                      <a:gd name="connsiteX2" fmla="*/ 942604 w 979537"/>
                      <a:gd name="connsiteY2" fmla="*/ 178543 h 199484"/>
                      <a:gd name="connsiteX3" fmla="*/ 828499 w 979537"/>
                      <a:gd name="connsiteY3" fmla="*/ 199484 h 199484"/>
                      <a:gd name="connsiteX4" fmla="*/ 72499 w 979537"/>
                      <a:gd name="connsiteY4" fmla="*/ 199484 h 199484"/>
                      <a:gd name="connsiteX5" fmla="*/ 29761 w 979537"/>
                      <a:gd name="connsiteY5" fmla="*/ 7435 h 199484"/>
                      <a:gd name="connsiteX6" fmla="*/ 72499 w 979537"/>
                      <a:gd name="connsiteY6" fmla="*/ 33430 h 199484"/>
                      <a:gd name="connsiteX0" fmla="*/ 72499 w 942604"/>
                      <a:gd name="connsiteY0" fmla="*/ 33430 h 199484"/>
                      <a:gd name="connsiteX1" fmla="*/ 828499 w 942604"/>
                      <a:gd name="connsiteY1" fmla="*/ 33430 h 199484"/>
                      <a:gd name="connsiteX2" fmla="*/ 942604 w 942604"/>
                      <a:gd name="connsiteY2" fmla="*/ 178543 h 199484"/>
                      <a:gd name="connsiteX3" fmla="*/ 828499 w 942604"/>
                      <a:gd name="connsiteY3" fmla="*/ 199484 h 199484"/>
                      <a:gd name="connsiteX4" fmla="*/ 72499 w 942604"/>
                      <a:gd name="connsiteY4" fmla="*/ 199484 h 199484"/>
                      <a:gd name="connsiteX5" fmla="*/ 29761 w 942604"/>
                      <a:gd name="connsiteY5" fmla="*/ 7435 h 199484"/>
                      <a:gd name="connsiteX6" fmla="*/ 72499 w 942604"/>
                      <a:gd name="connsiteY6" fmla="*/ 33430 h 199484"/>
                      <a:gd name="connsiteX0" fmla="*/ 72499 w 942604"/>
                      <a:gd name="connsiteY0" fmla="*/ 33430 h 199484"/>
                      <a:gd name="connsiteX1" fmla="*/ 828499 w 942604"/>
                      <a:gd name="connsiteY1" fmla="*/ 33430 h 199484"/>
                      <a:gd name="connsiteX2" fmla="*/ 942604 w 942604"/>
                      <a:gd name="connsiteY2" fmla="*/ 178543 h 199484"/>
                      <a:gd name="connsiteX3" fmla="*/ 828499 w 942604"/>
                      <a:gd name="connsiteY3" fmla="*/ 199484 h 199484"/>
                      <a:gd name="connsiteX4" fmla="*/ 72499 w 942604"/>
                      <a:gd name="connsiteY4" fmla="*/ 199484 h 199484"/>
                      <a:gd name="connsiteX5" fmla="*/ 29761 w 942604"/>
                      <a:gd name="connsiteY5" fmla="*/ 7435 h 199484"/>
                      <a:gd name="connsiteX6" fmla="*/ 72499 w 942604"/>
                      <a:gd name="connsiteY6" fmla="*/ 33430 h 199484"/>
                      <a:gd name="connsiteX0" fmla="*/ 72499 w 942604"/>
                      <a:gd name="connsiteY0" fmla="*/ 33430 h 199484"/>
                      <a:gd name="connsiteX1" fmla="*/ 828499 w 942604"/>
                      <a:gd name="connsiteY1" fmla="*/ 33430 h 199484"/>
                      <a:gd name="connsiteX2" fmla="*/ 942604 w 942604"/>
                      <a:gd name="connsiteY2" fmla="*/ 178543 h 199484"/>
                      <a:gd name="connsiteX3" fmla="*/ 828499 w 942604"/>
                      <a:gd name="connsiteY3" fmla="*/ 199484 h 199484"/>
                      <a:gd name="connsiteX4" fmla="*/ 72499 w 942604"/>
                      <a:gd name="connsiteY4" fmla="*/ 199484 h 199484"/>
                      <a:gd name="connsiteX5" fmla="*/ 29761 w 942604"/>
                      <a:gd name="connsiteY5" fmla="*/ 7435 h 199484"/>
                      <a:gd name="connsiteX6" fmla="*/ 72499 w 942604"/>
                      <a:gd name="connsiteY6" fmla="*/ 33430 h 199484"/>
                      <a:gd name="connsiteX0" fmla="*/ 72499 w 942604"/>
                      <a:gd name="connsiteY0" fmla="*/ 33430 h 199484"/>
                      <a:gd name="connsiteX1" fmla="*/ 828499 w 942604"/>
                      <a:gd name="connsiteY1" fmla="*/ 33430 h 199484"/>
                      <a:gd name="connsiteX2" fmla="*/ 942604 w 942604"/>
                      <a:gd name="connsiteY2" fmla="*/ 178543 h 199484"/>
                      <a:gd name="connsiteX3" fmla="*/ 828499 w 942604"/>
                      <a:gd name="connsiteY3" fmla="*/ 199484 h 199484"/>
                      <a:gd name="connsiteX4" fmla="*/ 72499 w 942604"/>
                      <a:gd name="connsiteY4" fmla="*/ 199484 h 199484"/>
                      <a:gd name="connsiteX5" fmla="*/ 29761 w 942604"/>
                      <a:gd name="connsiteY5" fmla="*/ 7435 h 199484"/>
                      <a:gd name="connsiteX6" fmla="*/ 72499 w 942604"/>
                      <a:gd name="connsiteY6" fmla="*/ 33430 h 199484"/>
                      <a:gd name="connsiteX0" fmla="*/ 72499 w 942604"/>
                      <a:gd name="connsiteY0" fmla="*/ 33430 h 199484"/>
                      <a:gd name="connsiteX1" fmla="*/ 828499 w 942604"/>
                      <a:gd name="connsiteY1" fmla="*/ 33430 h 199484"/>
                      <a:gd name="connsiteX2" fmla="*/ 942604 w 942604"/>
                      <a:gd name="connsiteY2" fmla="*/ 178543 h 199484"/>
                      <a:gd name="connsiteX3" fmla="*/ 828499 w 942604"/>
                      <a:gd name="connsiteY3" fmla="*/ 199484 h 199484"/>
                      <a:gd name="connsiteX4" fmla="*/ 72499 w 942604"/>
                      <a:gd name="connsiteY4" fmla="*/ 199484 h 199484"/>
                      <a:gd name="connsiteX5" fmla="*/ 29761 w 942604"/>
                      <a:gd name="connsiteY5" fmla="*/ 7435 h 199484"/>
                      <a:gd name="connsiteX6" fmla="*/ 72499 w 942604"/>
                      <a:gd name="connsiteY6" fmla="*/ 33430 h 199484"/>
                      <a:gd name="connsiteX0" fmla="*/ 72499 w 942604"/>
                      <a:gd name="connsiteY0" fmla="*/ 33430 h 199484"/>
                      <a:gd name="connsiteX1" fmla="*/ 828499 w 942604"/>
                      <a:gd name="connsiteY1" fmla="*/ 33430 h 199484"/>
                      <a:gd name="connsiteX2" fmla="*/ 942604 w 942604"/>
                      <a:gd name="connsiteY2" fmla="*/ 178543 h 199484"/>
                      <a:gd name="connsiteX3" fmla="*/ 828499 w 942604"/>
                      <a:gd name="connsiteY3" fmla="*/ 199484 h 199484"/>
                      <a:gd name="connsiteX4" fmla="*/ 72499 w 942604"/>
                      <a:gd name="connsiteY4" fmla="*/ 199484 h 199484"/>
                      <a:gd name="connsiteX5" fmla="*/ 29761 w 942604"/>
                      <a:gd name="connsiteY5" fmla="*/ 7435 h 199484"/>
                      <a:gd name="connsiteX6" fmla="*/ 72499 w 942604"/>
                      <a:gd name="connsiteY6" fmla="*/ 33430 h 199484"/>
                      <a:gd name="connsiteX0" fmla="*/ 72499 w 944746"/>
                      <a:gd name="connsiteY0" fmla="*/ 33430 h 199484"/>
                      <a:gd name="connsiteX1" fmla="*/ 828499 w 944746"/>
                      <a:gd name="connsiteY1" fmla="*/ 33430 h 199484"/>
                      <a:gd name="connsiteX2" fmla="*/ 944746 w 944746"/>
                      <a:gd name="connsiteY2" fmla="*/ 177377 h 199484"/>
                      <a:gd name="connsiteX3" fmla="*/ 828499 w 944746"/>
                      <a:gd name="connsiteY3" fmla="*/ 199484 h 199484"/>
                      <a:gd name="connsiteX4" fmla="*/ 72499 w 944746"/>
                      <a:gd name="connsiteY4" fmla="*/ 199484 h 199484"/>
                      <a:gd name="connsiteX5" fmla="*/ 29761 w 944746"/>
                      <a:gd name="connsiteY5" fmla="*/ 7435 h 199484"/>
                      <a:gd name="connsiteX6" fmla="*/ 72499 w 944746"/>
                      <a:gd name="connsiteY6" fmla="*/ 33430 h 199484"/>
                      <a:gd name="connsiteX0" fmla="*/ 72499 w 944746"/>
                      <a:gd name="connsiteY0" fmla="*/ 33430 h 199484"/>
                      <a:gd name="connsiteX1" fmla="*/ 826387 w 944746"/>
                      <a:gd name="connsiteY1" fmla="*/ 36480 h 199484"/>
                      <a:gd name="connsiteX2" fmla="*/ 944746 w 944746"/>
                      <a:gd name="connsiteY2" fmla="*/ 177377 h 199484"/>
                      <a:gd name="connsiteX3" fmla="*/ 828499 w 944746"/>
                      <a:gd name="connsiteY3" fmla="*/ 199484 h 199484"/>
                      <a:gd name="connsiteX4" fmla="*/ 72499 w 944746"/>
                      <a:gd name="connsiteY4" fmla="*/ 199484 h 199484"/>
                      <a:gd name="connsiteX5" fmla="*/ 29761 w 944746"/>
                      <a:gd name="connsiteY5" fmla="*/ 7435 h 199484"/>
                      <a:gd name="connsiteX6" fmla="*/ 72499 w 944746"/>
                      <a:gd name="connsiteY6" fmla="*/ 33430 h 199484"/>
                      <a:gd name="connsiteX0" fmla="*/ 72499 w 944746"/>
                      <a:gd name="connsiteY0" fmla="*/ 33430 h 199484"/>
                      <a:gd name="connsiteX1" fmla="*/ 826387 w 944746"/>
                      <a:gd name="connsiteY1" fmla="*/ 36480 h 199484"/>
                      <a:gd name="connsiteX2" fmla="*/ 944746 w 944746"/>
                      <a:gd name="connsiteY2" fmla="*/ 177377 h 199484"/>
                      <a:gd name="connsiteX3" fmla="*/ 828499 w 944746"/>
                      <a:gd name="connsiteY3" fmla="*/ 199484 h 199484"/>
                      <a:gd name="connsiteX4" fmla="*/ 72499 w 944746"/>
                      <a:gd name="connsiteY4" fmla="*/ 199484 h 199484"/>
                      <a:gd name="connsiteX5" fmla="*/ 29761 w 944746"/>
                      <a:gd name="connsiteY5" fmla="*/ 7435 h 199484"/>
                      <a:gd name="connsiteX6" fmla="*/ 72499 w 944746"/>
                      <a:gd name="connsiteY6" fmla="*/ 33430 h 199484"/>
                      <a:gd name="connsiteX0" fmla="*/ 72499 w 944746"/>
                      <a:gd name="connsiteY0" fmla="*/ 33430 h 199484"/>
                      <a:gd name="connsiteX1" fmla="*/ 826387 w 944746"/>
                      <a:gd name="connsiteY1" fmla="*/ 36480 h 199484"/>
                      <a:gd name="connsiteX2" fmla="*/ 944746 w 944746"/>
                      <a:gd name="connsiteY2" fmla="*/ 177377 h 199484"/>
                      <a:gd name="connsiteX3" fmla="*/ 828499 w 944746"/>
                      <a:gd name="connsiteY3" fmla="*/ 199484 h 199484"/>
                      <a:gd name="connsiteX4" fmla="*/ 97663 w 944746"/>
                      <a:gd name="connsiteY4" fmla="*/ 197167 h 199484"/>
                      <a:gd name="connsiteX5" fmla="*/ 29761 w 944746"/>
                      <a:gd name="connsiteY5" fmla="*/ 7435 h 199484"/>
                      <a:gd name="connsiteX6" fmla="*/ 72499 w 944746"/>
                      <a:gd name="connsiteY6" fmla="*/ 33430 h 199484"/>
                      <a:gd name="connsiteX0" fmla="*/ 89716 w 961963"/>
                      <a:gd name="connsiteY0" fmla="*/ 33430 h 199484"/>
                      <a:gd name="connsiteX1" fmla="*/ 843604 w 961963"/>
                      <a:gd name="connsiteY1" fmla="*/ 36480 h 199484"/>
                      <a:gd name="connsiteX2" fmla="*/ 961963 w 961963"/>
                      <a:gd name="connsiteY2" fmla="*/ 177377 h 199484"/>
                      <a:gd name="connsiteX3" fmla="*/ 845716 w 961963"/>
                      <a:gd name="connsiteY3" fmla="*/ 199484 h 199484"/>
                      <a:gd name="connsiteX4" fmla="*/ 114880 w 961963"/>
                      <a:gd name="connsiteY4" fmla="*/ 197167 h 199484"/>
                      <a:gd name="connsiteX5" fmla="*/ 46978 w 961963"/>
                      <a:gd name="connsiteY5" fmla="*/ 7435 h 199484"/>
                      <a:gd name="connsiteX6" fmla="*/ 89716 w 961963"/>
                      <a:gd name="connsiteY6" fmla="*/ 33430 h 199484"/>
                      <a:gd name="connsiteX0" fmla="*/ 89716 w 961963"/>
                      <a:gd name="connsiteY0" fmla="*/ 32029 h 198083"/>
                      <a:gd name="connsiteX1" fmla="*/ 843604 w 961963"/>
                      <a:gd name="connsiteY1" fmla="*/ 35079 h 198083"/>
                      <a:gd name="connsiteX2" fmla="*/ 961963 w 961963"/>
                      <a:gd name="connsiteY2" fmla="*/ 175976 h 198083"/>
                      <a:gd name="connsiteX3" fmla="*/ 845716 w 961963"/>
                      <a:gd name="connsiteY3" fmla="*/ 198083 h 198083"/>
                      <a:gd name="connsiteX4" fmla="*/ 114880 w 961963"/>
                      <a:gd name="connsiteY4" fmla="*/ 195766 h 198083"/>
                      <a:gd name="connsiteX5" fmla="*/ 46978 w 961963"/>
                      <a:gd name="connsiteY5" fmla="*/ 6034 h 198083"/>
                      <a:gd name="connsiteX6" fmla="*/ 89716 w 961963"/>
                      <a:gd name="connsiteY6" fmla="*/ 32029 h 198083"/>
                      <a:gd name="connsiteX0" fmla="*/ 77751 w 949998"/>
                      <a:gd name="connsiteY0" fmla="*/ 26243 h 192297"/>
                      <a:gd name="connsiteX1" fmla="*/ 831639 w 949998"/>
                      <a:gd name="connsiteY1" fmla="*/ 29293 h 192297"/>
                      <a:gd name="connsiteX2" fmla="*/ 949998 w 949998"/>
                      <a:gd name="connsiteY2" fmla="*/ 170190 h 192297"/>
                      <a:gd name="connsiteX3" fmla="*/ 833751 w 949998"/>
                      <a:gd name="connsiteY3" fmla="*/ 192297 h 192297"/>
                      <a:gd name="connsiteX4" fmla="*/ 102915 w 949998"/>
                      <a:gd name="connsiteY4" fmla="*/ 189980 h 192297"/>
                      <a:gd name="connsiteX5" fmla="*/ 35013 w 949998"/>
                      <a:gd name="connsiteY5" fmla="*/ 248 h 192297"/>
                      <a:gd name="connsiteX6" fmla="*/ 77751 w 949998"/>
                      <a:gd name="connsiteY6" fmla="*/ 26243 h 192297"/>
                      <a:gd name="connsiteX0" fmla="*/ 77751 w 949998"/>
                      <a:gd name="connsiteY0" fmla="*/ 38963 h 205017"/>
                      <a:gd name="connsiteX1" fmla="*/ 831639 w 949998"/>
                      <a:gd name="connsiteY1" fmla="*/ 42013 h 205017"/>
                      <a:gd name="connsiteX2" fmla="*/ 949998 w 949998"/>
                      <a:gd name="connsiteY2" fmla="*/ 182910 h 205017"/>
                      <a:gd name="connsiteX3" fmla="*/ 833751 w 949998"/>
                      <a:gd name="connsiteY3" fmla="*/ 205017 h 205017"/>
                      <a:gd name="connsiteX4" fmla="*/ 102915 w 949998"/>
                      <a:gd name="connsiteY4" fmla="*/ 202700 h 205017"/>
                      <a:gd name="connsiteX5" fmla="*/ 35013 w 949998"/>
                      <a:gd name="connsiteY5" fmla="*/ 12968 h 205017"/>
                      <a:gd name="connsiteX6" fmla="*/ 77751 w 949998"/>
                      <a:gd name="connsiteY6" fmla="*/ 38963 h 205017"/>
                      <a:gd name="connsiteX0" fmla="*/ 77751 w 949998"/>
                      <a:gd name="connsiteY0" fmla="*/ 25995 h 192049"/>
                      <a:gd name="connsiteX1" fmla="*/ 831639 w 949998"/>
                      <a:gd name="connsiteY1" fmla="*/ 29045 h 192049"/>
                      <a:gd name="connsiteX2" fmla="*/ 949998 w 949998"/>
                      <a:gd name="connsiteY2" fmla="*/ 169942 h 192049"/>
                      <a:gd name="connsiteX3" fmla="*/ 833751 w 949998"/>
                      <a:gd name="connsiteY3" fmla="*/ 192049 h 192049"/>
                      <a:gd name="connsiteX4" fmla="*/ 102915 w 949998"/>
                      <a:gd name="connsiteY4" fmla="*/ 189732 h 192049"/>
                      <a:gd name="connsiteX5" fmla="*/ 35013 w 949998"/>
                      <a:gd name="connsiteY5" fmla="*/ 0 h 192049"/>
                      <a:gd name="connsiteX6" fmla="*/ 77751 w 949998"/>
                      <a:gd name="connsiteY6" fmla="*/ 25995 h 192049"/>
                      <a:gd name="connsiteX0" fmla="*/ 95287 w 949998"/>
                      <a:gd name="connsiteY0" fmla="*/ 19289 h 192049"/>
                      <a:gd name="connsiteX1" fmla="*/ 831639 w 949998"/>
                      <a:gd name="connsiteY1" fmla="*/ 29045 h 192049"/>
                      <a:gd name="connsiteX2" fmla="*/ 949998 w 949998"/>
                      <a:gd name="connsiteY2" fmla="*/ 169942 h 192049"/>
                      <a:gd name="connsiteX3" fmla="*/ 833751 w 949998"/>
                      <a:gd name="connsiteY3" fmla="*/ 192049 h 192049"/>
                      <a:gd name="connsiteX4" fmla="*/ 102915 w 949998"/>
                      <a:gd name="connsiteY4" fmla="*/ 189732 h 192049"/>
                      <a:gd name="connsiteX5" fmla="*/ 35013 w 949998"/>
                      <a:gd name="connsiteY5" fmla="*/ 0 h 192049"/>
                      <a:gd name="connsiteX6" fmla="*/ 95287 w 949998"/>
                      <a:gd name="connsiteY6" fmla="*/ 19289 h 192049"/>
                      <a:gd name="connsiteX0" fmla="*/ 98291 w 949998"/>
                      <a:gd name="connsiteY0" fmla="*/ 27148 h 192049"/>
                      <a:gd name="connsiteX1" fmla="*/ 831639 w 949998"/>
                      <a:gd name="connsiteY1" fmla="*/ 29045 h 192049"/>
                      <a:gd name="connsiteX2" fmla="*/ 949998 w 949998"/>
                      <a:gd name="connsiteY2" fmla="*/ 169942 h 192049"/>
                      <a:gd name="connsiteX3" fmla="*/ 833751 w 949998"/>
                      <a:gd name="connsiteY3" fmla="*/ 192049 h 192049"/>
                      <a:gd name="connsiteX4" fmla="*/ 102915 w 949998"/>
                      <a:gd name="connsiteY4" fmla="*/ 189732 h 192049"/>
                      <a:gd name="connsiteX5" fmla="*/ 35013 w 949998"/>
                      <a:gd name="connsiteY5" fmla="*/ 0 h 192049"/>
                      <a:gd name="connsiteX6" fmla="*/ 98291 w 949998"/>
                      <a:gd name="connsiteY6" fmla="*/ 27148 h 192049"/>
                      <a:gd name="connsiteX0" fmla="*/ 98291 w 949998"/>
                      <a:gd name="connsiteY0" fmla="*/ 27148 h 192049"/>
                      <a:gd name="connsiteX1" fmla="*/ 831639 w 949998"/>
                      <a:gd name="connsiteY1" fmla="*/ 29045 h 192049"/>
                      <a:gd name="connsiteX2" fmla="*/ 949998 w 949998"/>
                      <a:gd name="connsiteY2" fmla="*/ 169942 h 192049"/>
                      <a:gd name="connsiteX3" fmla="*/ 833751 w 949998"/>
                      <a:gd name="connsiteY3" fmla="*/ 192049 h 192049"/>
                      <a:gd name="connsiteX4" fmla="*/ 102915 w 949998"/>
                      <a:gd name="connsiteY4" fmla="*/ 189732 h 192049"/>
                      <a:gd name="connsiteX5" fmla="*/ 35013 w 949998"/>
                      <a:gd name="connsiteY5" fmla="*/ 0 h 192049"/>
                      <a:gd name="connsiteX6" fmla="*/ 98291 w 949998"/>
                      <a:gd name="connsiteY6" fmla="*/ 27148 h 192049"/>
                      <a:gd name="connsiteX0" fmla="*/ 87784 w 939491"/>
                      <a:gd name="connsiteY0" fmla="*/ 44795 h 209696"/>
                      <a:gd name="connsiteX1" fmla="*/ 821132 w 939491"/>
                      <a:gd name="connsiteY1" fmla="*/ 46692 h 209696"/>
                      <a:gd name="connsiteX2" fmla="*/ 939491 w 939491"/>
                      <a:gd name="connsiteY2" fmla="*/ 187589 h 209696"/>
                      <a:gd name="connsiteX3" fmla="*/ 823244 w 939491"/>
                      <a:gd name="connsiteY3" fmla="*/ 209696 h 209696"/>
                      <a:gd name="connsiteX4" fmla="*/ 92408 w 939491"/>
                      <a:gd name="connsiteY4" fmla="*/ 207379 h 209696"/>
                      <a:gd name="connsiteX5" fmla="*/ 42950 w 939491"/>
                      <a:gd name="connsiteY5" fmla="*/ 0 h 209696"/>
                      <a:gd name="connsiteX6" fmla="*/ 87784 w 939491"/>
                      <a:gd name="connsiteY6" fmla="*/ 44795 h 209696"/>
                      <a:gd name="connsiteX0" fmla="*/ 121393 w 973100"/>
                      <a:gd name="connsiteY0" fmla="*/ 44795 h 209696"/>
                      <a:gd name="connsiteX1" fmla="*/ 854741 w 973100"/>
                      <a:gd name="connsiteY1" fmla="*/ 46692 h 209696"/>
                      <a:gd name="connsiteX2" fmla="*/ 973100 w 973100"/>
                      <a:gd name="connsiteY2" fmla="*/ 187589 h 209696"/>
                      <a:gd name="connsiteX3" fmla="*/ 856853 w 973100"/>
                      <a:gd name="connsiteY3" fmla="*/ 209696 h 209696"/>
                      <a:gd name="connsiteX4" fmla="*/ 126017 w 973100"/>
                      <a:gd name="connsiteY4" fmla="*/ 207379 h 209696"/>
                      <a:gd name="connsiteX5" fmla="*/ 673 w 973100"/>
                      <a:gd name="connsiteY5" fmla="*/ 73636 h 209696"/>
                      <a:gd name="connsiteX6" fmla="*/ 76559 w 973100"/>
                      <a:gd name="connsiteY6" fmla="*/ 0 h 209696"/>
                      <a:gd name="connsiteX7" fmla="*/ 121393 w 973100"/>
                      <a:gd name="connsiteY7" fmla="*/ 44795 h 209696"/>
                      <a:gd name="connsiteX0" fmla="*/ 121393 w 973100"/>
                      <a:gd name="connsiteY0" fmla="*/ 44795 h 209696"/>
                      <a:gd name="connsiteX1" fmla="*/ 854741 w 973100"/>
                      <a:gd name="connsiteY1" fmla="*/ 46692 h 209696"/>
                      <a:gd name="connsiteX2" fmla="*/ 973100 w 973100"/>
                      <a:gd name="connsiteY2" fmla="*/ 187589 h 209696"/>
                      <a:gd name="connsiteX3" fmla="*/ 856853 w 973100"/>
                      <a:gd name="connsiteY3" fmla="*/ 209696 h 209696"/>
                      <a:gd name="connsiteX4" fmla="*/ 126017 w 973100"/>
                      <a:gd name="connsiteY4" fmla="*/ 207379 h 209696"/>
                      <a:gd name="connsiteX5" fmla="*/ 673 w 973100"/>
                      <a:gd name="connsiteY5" fmla="*/ 73636 h 209696"/>
                      <a:gd name="connsiteX6" fmla="*/ 76559 w 973100"/>
                      <a:gd name="connsiteY6" fmla="*/ 0 h 209696"/>
                      <a:gd name="connsiteX7" fmla="*/ 121393 w 973100"/>
                      <a:gd name="connsiteY7" fmla="*/ 44795 h 209696"/>
                      <a:gd name="connsiteX0" fmla="*/ 121393 w 973100"/>
                      <a:gd name="connsiteY0" fmla="*/ 44795 h 209696"/>
                      <a:gd name="connsiteX1" fmla="*/ 854741 w 973100"/>
                      <a:gd name="connsiteY1" fmla="*/ 46692 h 209696"/>
                      <a:gd name="connsiteX2" fmla="*/ 973100 w 973100"/>
                      <a:gd name="connsiteY2" fmla="*/ 187589 h 209696"/>
                      <a:gd name="connsiteX3" fmla="*/ 856853 w 973100"/>
                      <a:gd name="connsiteY3" fmla="*/ 209696 h 209696"/>
                      <a:gd name="connsiteX4" fmla="*/ 126017 w 973100"/>
                      <a:gd name="connsiteY4" fmla="*/ 207379 h 209696"/>
                      <a:gd name="connsiteX5" fmla="*/ 673 w 973100"/>
                      <a:gd name="connsiteY5" fmla="*/ 73636 h 209696"/>
                      <a:gd name="connsiteX6" fmla="*/ 76559 w 973100"/>
                      <a:gd name="connsiteY6" fmla="*/ 0 h 209696"/>
                      <a:gd name="connsiteX7" fmla="*/ 121393 w 973100"/>
                      <a:gd name="connsiteY7" fmla="*/ 44795 h 209696"/>
                      <a:gd name="connsiteX0" fmla="*/ 121393 w 973100"/>
                      <a:gd name="connsiteY0" fmla="*/ 44795 h 209696"/>
                      <a:gd name="connsiteX1" fmla="*/ 854741 w 973100"/>
                      <a:gd name="connsiteY1" fmla="*/ 46692 h 209696"/>
                      <a:gd name="connsiteX2" fmla="*/ 973100 w 973100"/>
                      <a:gd name="connsiteY2" fmla="*/ 187589 h 209696"/>
                      <a:gd name="connsiteX3" fmla="*/ 856853 w 973100"/>
                      <a:gd name="connsiteY3" fmla="*/ 209696 h 209696"/>
                      <a:gd name="connsiteX4" fmla="*/ 126017 w 973100"/>
                      <a:gd name="connsiteY4" fmla="*/ 207379 h 209696"/>
                      <a:gd name="connsiteX5" fmla="*/ 673 w 973100"/>
                      <a:gd name="connsiteY5" fmla="*/ 73636 h 209696"/>
                      <a:gd name="connsiteX6" fmla="*/ 76559 w 973100"/>
                      <a:gd name="connsiteY6" fmla="*/ 0 h 209696"/>
                      <a:gd name="connsiteX7" fmla="*/ 121393 w 973100"/>
                      <a:gd name="connsiteY7" fmla="*/ 44795 h 209696"/>
                      <a:gd name="connsiteX0" fmla="*/ 124225 w 975932"/>
                      <a:gd name="connsiteY0" fmla="*/ 44795 h 209696"/>
                      <a:gd name="connsiteX1" fmla="*/ 857573 w 975932"/>
                      <a:gd name="connsiteY1" fmla="*/ 46692 h 209696"/>
                      <a:gd name="connsiteX2" fmla="*/ 975932 w 975932"/>
                      <a:gd name="connsiteY2" fmla="*/ 187589 h 209696"/>
                      <a:gd name="connsiteX3" fmla="*/ 859685 w 975932"/>
                      <a:gd name="connsiteY3" fmla="*/ 209696 h 209696"/>
                      <a:gd name="connsiteX4" fmla="*/ 128849 w 975932"/>
                      <a:gd name="connsiteY4" fmla="*/ 207379 h 209696"/>
                      <a:gd name="connsiteX5" fmla="*/ 649 w 975932"/>
                      <a:gd name="connsiteY5" fmla="*/ 75192 h 209696"/>
                      <a:gd name="connsiteX6" fmla="*/ 79391 w 975932"/>
                      <a:gd name="connsiteY6" fmla="*/ 0 h 209696"/>
                      <a:gd name="connsiteX7" fmla="*/ 124225 w 975932"/>
                      <a:gd name="connsiteY7" fmla="*/ 44795 h 209696"/>
                      <a:gd name="connsiteX0" fmla="*/ 124225 w 975932"/>
                      <a:gd name="connsiteY0" fmla="*/ 44795 h 209696"/>
                      <a:gd name="connsiteX1" fmla="*/ 857573 w 975932"/>
                      <a:gd name="connsiteY1" fmla="*/ 46692 h 209696"/>
                      <a:gd name="connsiteX2" fmla="*/ 975932 w 975932"/>
                      <a:gd name="connsiteY2" fmla="*/ 187589 h 209696"/>
                      <a:gd name="connsiteX3" fmla="*/ 859685 w 975932"/>
                      <a:gd name="connsiteY3" fmla="*/ 209696 h 209696"/>
                      <a:gd name="connsiteX4" fmla="*/ 128849 w 975932"/>
                      <a:gd name="connsiteY4" fmla="*/ 207379 h 209696"/>
                      <a:gd name="connsiteX5" fmla="*/ 649 w 975932"/>
                      <a:gd name="connsiteY5" fmla="*/ 75192 h 209696"/>
                      <a:gd name="connsiteX6" fmla="*/ 79391 w 975932"/>
                      <a:gd name="connsiteY6" fmla="*/ 0 h 209696"/>
                      <a:gd name="connsiteX7" fmla="*/ 124225 w 975932"/>
                      <a:gd name="connsiteY7" fmla="*/ 44795 h 209696"/>
                      <a:gd name="connsiteX0" fmla="*/ 124225 w 975932"/>
                      <a:gd name="connsiteY0" fmla="*/ 44795 h 209696"/>
                      <a:gd name="connsiteX1" fmla="*/ 857573 w 975932"/>
                      <a:gd name="connsiteY1" fmla="*/ 46692 h 209696"/>
                      <a:gd name="connsiteX2" fmla="*/ 975932 w 975932"/>
                      <a:gd name="connsiteY2" fmla="*/ 187589 h 209696"/>
                      <a:gd name="connsiteX3" fmla="*/ 859685 w 975932"/>
                      <a:gd name="connsiteY3" fmla="*/ 209696 h 209696"/>
                      <a:gd name="connsiteX4" fmla="*/ 128849 w 975932"/>
                      <a:gd name="connsiteY4" fmla="*/ 207379 h 209696"/>
                      <a:gd name="connsiteX5" fmla="*/ 649 w 975932"/>
                      <a:gd name="connsiteY5" fmla="*/ 75192 h 209696"/>
                      <a:gd name="connsiteX6" fmla="*/ 79391 w 975932"/>
                      <a:gd name="connsiteY6" fmla="*/ 0 h 209696"/>
                      <a:gd name="connsiteX7" fmla="*/ 124225 w 975932"/>
                      <a:gd name="connsiteY7" fmla="*/ 44795 h 209696"/>
                      <a:gd name="connsiteX0" fmla="*/ 124225 w 975932"/>
                      <a:gd name="connsiteY0" fmla="*/ 44795 h 209696"/>
                      <a:gd name="connsiteX1" fmla="*/ 857573 w 975932"/>
                      <a:gd name="connsiteY1" fmla="*/ 46692 h 209696"/>
                      <a:gd name="connsiteX2" fmla="*/ 975932 w 975932"/>
                      <a:gd name="connsiteY2" fmla="*/ 187589 h 209696"/>
                      <a:gd name="connsiteX3" fmla="*/ 859685 w 975932"/>
                      <a:gd name="connsiteY3" fmla="*/ 209696 h 209696"/>
                      <a:gd name="connsiteX4" fmla="*/ 128849 w 975932"/>
                      <a:gd name="connsiteY4" fmla="*/ 207379 h 209696"/>
                      <a:gd name="connsiteX5" fmla="*/ 649 w 975932"/>
                      <a:gd name="connsiteY5" fmla="*/ 75192 h 209696"/>
                      <a:gd name="connsiteX6" fmla="*/ 79391 w 975932"/>
                      <a:gd name="connsiteY6" fmla="*/ 0 h 209696"/>
                      <a:gd name="connsiteX7" fmla="*/ 124225 w 975932"/>
                      <a:gd name="connsiteY7" fmla="*/ 44795 h 209696"/>
                      <a:gd name="connsiteX0" fmla="*/ 124546 w 976253"/>
                      <a:gd name="connsiteY0" fmla="*/ 37187 h 202088"/>
                      <a:gd name="connsiteX1" fmla="*/ 857894 w 976253"/>
                      <a:gd name="connsiteY1" fmla="*/ 39084 h 202088"/>
                      <a:gd name="connsiteX2" fmla="*/ 976253 w 976253"/>
                      <a:gd name="connsiteY2" fmla="*/ 179981 h 202088"/>
                      <a:gd name="connsiteX3" fmla="*/ 860006 w 976253"/>
                      <a:gd name="connsiteY3" fmla="*/ 202088 h 202088"/>
                      <a:gd name="connsiteX4" fmla="*/ 129170 w 976253"/>
                      <a:gd name="connsiteY4" fmla="*/ 199771 h 202088"/>
                      <a:gd name="connsiteX5" fmla="*/ 970 w 976253"/>
                      <a:gd name="connsiteY5" fmla="*/ 67584 h 202088"/>
                      <a:gd name="connsiteX6" fmla="*/ 53550 w 976253"/>
                      <a:gd name="connsiteY6" fmla="*/ 0 h 202088"/>
                      <a:gd name="connsiteX7" fmla="*/ 124546 w 976253"/>
                      <a:gd name="connsiteY7" fmla="*/ 37187 h 202088"/>
                      <a:gd name="connsiteX0" fmla="*/ 124546 w 976253"/>
                      <a:gd name="connsiteY0" fmla="*/ 37200 h 202101"/>
                      <a:gd name="connsiteX1" fmla="*/ 857894 w 976253"/>
                      <a:gd name="connsiteY1" fmla="*/ 39097 h 202101"/>
                      <a:gd name="connsiteX2" fmla="*/ 976253 w 976253"/>
                      <a:gd name="connsiteY2" fmla="*/ 179994 h 202101"/>
                      <a:gd name="connsiteX3" fmla="*/ 860006 w 976253"/>
                      <a:gd name="connsiteY3" fmla="*/ 202101 h 202101"/>
                      <a:gd name="connsiteX4" fmla="*/ 129170 w 976253"/>
                      <a:gd name="connsiteY4" fmla="*/ 199784 h 202101"/>
                      <a:gd name="connsiteX5" fmla="*/ 970 w 976253"/>
                      <a:gd name="connsiteY5" fmla="*/ 67597 h 202101"/>
                      <a:gd name="connsiteX6" fmla="*/ 53550 w 976253"/>
                      <a:gd name="connsiteY6" fmla="*/ 13 h 202101"/>
                      <a:gd name="connsiteX7" fmla="*/ 124546 w 976253"/>
                      <a:gd name="connsiteY7" fmla="*/ 37200 h 202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6253" h="202101">
                        <a:moveTo>
                          <a:pt x="124546" y="37200"/>
                        </a:moveTo>
                        <a:lnTo>
                          <a:pt x="857894" y="39097"/>
                        </a:lnTo>
                        <a:cubicBezTo>
                          <a:pt x="919603" y="46637"/>
                          <a:pt x="928485" y="90984"/>
                          <a:pt x="976253" y="179994"/>
                        </a:cubicBezTo>
                        <a:cubicBezTo>
                          <a:pt x="907064" y="203589"/>
                          <a:pt x="991395" y="194326"/>
                          <a:pt x="860006" y="202101"/>
                        </a:cubicBezTo>
                        <a:lnTo>
                          <a:pt x="129170" y="199784"/>
                        </a:lnTo>
                        <a:cubicBezTo>
                          <a:pt x="54225" y="196532"/>
                          <a:pt x="41574" y="145299"/>
                          <a:pt x="970" y="67597"/>
                        </a:cubicBezTo>
                        <a:cubicBezTo>
                          <a:pt x="-7273" y="33034"/>
                          <a:pt x="39295" y="3840"/>
                          <a:pt x="53550" y="13"/>
                        </a:cubicBezTo>
                        <a:cubicBezTo>
                          <a:pt x="91416" y="-816"/>
                          <a:pt x="60231" y="35574"/>
                          <a:pt x="124546" y="372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sp>
              <p:nvSpPr>
                <p:cNvPr id="422" name="Freeform: Shape 421">
                  <a:extLst>
                    <a:ext uri="{FF2B5EF4-FFF2-40B4-BE49-F238E27FC236}">
                      <a16:creationId xmlns:a16="http://schemas.microsoft.com/office/drawing/2014/main" id="{68703389-ED8B-455D-A816-F5A0AA70DF49}"/>
                    </a:ext>
                  </a:extLst>
                </p:cNvPr>
                <p:cNvSpPr/>
                <p:nvPr/>
              </p:nvSpPr>
              <p:spPr>
                <a:xfrm>
                  <a:off x="14876605" y="-912917"/>
                  <a:ext cx="754102" cy="1144616"/>
                </a:xfrm>
                <a:custGeom>
                  <a:avLst/>
                  <a:gdLst>
                    <a:gd name="connsiteX0" fmla="*/ 93970 w 1304737"/>
                    <a:gd name="connsiteY0" fmla="*/ 495149 h 1948070"/>
                    <a:gd name="connsiteX1" fmla="*/ 65056 w 1304737"/>
                    <a:gd name="connsiteY1" fmla="*/ 151798 h 1948070"/>
                    <a:gd name="connsiteX2" fmla="*/ 878258 w 1304737"/>
                    <a:gd name="connsiteY2" fmla="*/ 0 h 1948070"/>
                    <a:gd name="connsiteX3" fmla="*/ 1228838 w 1304737"/>
                    <a:gd name="connsiteY3" fmla="*/ 430093 h 1948070"/>
                    <a:gd name="connsiteX4" fmla="*/ 487921 w 1304737"/>
                    <a:gd name="connsiteY4" fmla="*/ 1615561 h 1948070"/>
                    <a:gd name="connsiteX5" fmla="*/ 1174625 w 1304737"/>
                    <a:gd name="connsiteY5" fmla="*/ 1615561 h 1948070"/>
                    <a:gd name="connsiteX6" fmla="*/ 1304737 w 1304737"/>
                    <a:gd name="connsiteY6" fmla="*/ 1792658 h 1948070"/>
                    <a:gd name="connsiteX7" fmla="*/ 1189081 w 1304737"/>
                    <a:gd name="connsiteY7" fmla="*/ 1944455 h 1948070"/>
                    <a:gd name="connsiteX8" fmla="*/ 140955 w 1304737"/>
                    <a:gd name="connsiteY8" fmla="*/ 1948070 h 1948070"/>
                    <a:gd name="connsiteX9" fmla="*/ 0 w 1304737"/>
                    <a:gd name="connsiteY9" fmla="*/ 1774587 h 1948070"/>
                    <a:gd name="connsiteX10" fmla="*/ 86742 w 1304737"/>
                    <a:gd name="connsiteY10" fmla="*/ 1554119 h 1948070"/>
                    <a:gd name="connsiteX11" fmla="*/ 650561 w 1304737"/>
                    <a:gd name="connsiteY11" fmla="*/ 925243 h 1948070"/>
                    <a:gd name="connsiteX12" fmla="*/ 628876 w 1304737"/>
                    <a:gd name="connsiteY12" fmla="*/ 346966 h 1948070"/>
                    <a:gd name="connsiteX13" fmla="*/ 184326 w 1304737"/>
                    <a:gd name="connsiteY13" fmla="*/ 437322 h 1948070"/>
                    <a:gd name="connsiteX14" fmla="*/ 93970 w 1304737"/>
                    <a:gd name="connsiteY14" fmla="*/ 495149 h 1948070"/>
                    <a:gd name="connsiteX0" fmla="*/ 93970 w 1304737"/>
                    <a:gd name="connsiteY0" fmla="*/ 495149 h 1948070"/>
                    <a:gd name="connsiteX1" fmla="*/ 65056 w 1304737"/>
                    <a:gd name="connsiteY1" fmla="*/ 151798 h 1948070"/>
                    <a:gd name="connsiteX2" fmla="*/ 878258 w 1304737"/>
                    <a:gd name="connsiteY2" fmla="*/ 0 h 1948070"/>
                    <a:gd name="connsiteX3" fmla="*/ 1228838 w 1304737"/>
                    <a:gd name="connsiteY3" fmla="*/ 430093 h 1948070"/>
                    <a:gd name="connsiteX4" fmla="*/ 487921 w 1304737"/>
                    <a:gd name="connsiteY4" fmla="*/ 1615561 h 1948070"/>
                    <a:gd name="connsiteX5" fmla="*/ 1174625 w 1304737"/>
                    <a:gd name="connsiteY5" fmla="*/ 1615561 h 1948070"/>
                    <a:gd name="connsiteX6" fmla="*/ 1304737 w 1304737"/>
                    <a:gd name="connsiteY6" fmla="*/ 1792658 h 1948070"/>
                    <a:gd name="connsiteX7" fmla="*/ 1189081 w 1304737"/>
                    <a:gd name="connsiteY7" fmla="*/ 1944455 h 1948070"/>
                    <a:gd name="connsiteX8" fmla="*/ 140955 w 1304737"/>
                    <a:gd name="connsiteY8" fmla="*/ 1948070 h 1948070"/>
                    <a:gd name="connsiteX9" fmla="*/ 0 w 1304737"/>
                    <a:gd name="connsiteY9" fmla="*/ 1774587 h 1948070"/>
                    <a:gd name="connsiteX10" fmla="*/ 86742 w 1304737"/>
                    <a:gd name="connsiteY10" fmla="*/ 1554119 h 1948070"/>
                    <a:gd name="connsiteX11" fmla="*/ 650561 w 1304737"/>
                    <a:gd name="connsiteY11" fmla="*/ 925243 h 1948070"/>
                    <a:gd name="connsiteX12" fmla="*/ 628876 w 1304737"/>
                    <a:gd name="connsiteY12" fmla="*/ 346966 h 1948070"/>
                    <a:gd name="connsiteX13" fmla="*/ 184326 w 1304737"/>
                    <a:gd name="connsiteY13" fmla="*/ 437322 h 1948070"/>
                    <a:gd name="connsiteX14" fmla="*/ 93970 w 1304737"/>
                    <a:gd name="connsiteY14" fmla="*/ 495149 h 1948070"/>
                    <a:gd name="connsiteX0" fmla="*/ 93970 w 1304737"/>
                    <a:gd name="connsiteY0" fmla="*/ 495149 h 1948070"/>
                    <a:gd name="connsiteX1" fmla="*/ 65056 w 1304737"/>
                    <a:gd name="connsiteY1" fmla="*/ 151798 h 1948070"/>
                    <a:gd name="connsiteX2" fmla="*/ 878258 w 1304737"/>
                    <a:gd name="connsiteY2" fmla="*/ 0 h 1948070"/>
                    <a:gd name="connsiteX3" fmla="*/ 1228838 w 1304737"/>
                    <a:gd name="connsiteY3" fmla="*/ 430093 h 1948070"/>
                    <a:gd name="connsiteX4" fmla="*/ 487921 w 1304737"/>
                    <a:gd name="connsiteY4" fmla="*/ 1615561 h 1948070"/>
                    <a:gd name="connsiteX5" fmla="*/ 1174625 w 1304737"/>
                    <a:gd name="connsiteY5" fmla="*/ 1615561 h 1948070"/>
                    <a:gd name="connsiteX6" fmla="*/ 1304737 w 1304737"/>
                    <a:gd name="connsiteY6" fmla="*/ 1792658 h 1948070"/>
                    <a:gd name="connsiteX7" fmla="*/ 1189081 w 1304737"/>
                    <a:gd name="connsiteY7" fmla="*/ 1944455 h 1948070"/>
                    <a:gd name="connsiteX8" fmla="*/ 140955 w 1304737"/>
                    <a:gd name="connsiteY8" fmla="*/ 1948070 h 1948070"/>
                    <a:gd name="connsiteX9" fmla="*/ 0 w 1304737"/>
                    <a:gd name="connsiteY9" fmla="*/ 1774587 h 1948070"/>
                    <a:gd name="connsiteX10" fmla="*/ 86742 w 1304737"/>
                    <a:gd name="connsiteY10" fmla="*/ 1554119 h 1948070"/>
                    <a:gd name="connsiteX11" fmla="*/ 650561 w 1304737"/>
                    <a:gd name="connsiteY11" fmla="*/ 925243 h 1948070"/>
                    <a:gd name="connsiteX12" fmla="*/ 628876 w 1304737"/>
                    <a:gd name="connsiteY12" fmla="*/ 346966 h 1948070"/>
                    <a:gd name="connsiteX13" fmla="*/ 184326 w 1304737"/>
                    <a:gd name="connsiteY13" fmla="*/ 437322 h 1948070"/>
                    <a:gd name="connsiteX14" fmla="*/ 93970 w 1304737"/>
                    <a:gd name="connsiteY14" fmla="*/ 495149 h 1948070"/>
                    <a:gd name="connsiteX0" fmla="*/ 93970 w 1304737"/>
                    <a:gd name="connsiteY0" fmla="*/ 495149 h 1948070"/>
                    <a:gd name="connsiteX1" fmla="*/ 65056 w 1304737"/>
                    <a:gd name="connsiteY1" fmla="*/ 151798 h 1948070"/>
                    <a:gd name="connsiteX2" fmla="*/ 878258 w 1304737"/>
                    <a:gd name="connsiteY2" fmla="*/ 0 h 1948070"/>
                    <a:gd name="connsiteX3" fmla="*/ 1228838 w 1304737"/>
                    <a:gd name="connsiteY3" fmla="*/ 430093 h 1948070"/>
                    <a:gd name="connsiteX4" fmla="*/ 487921 w 1304737"/>
                    <a:gd name="connsiteY4" fmla="*/ 1615561 h 1948070"/>
                    <a:gd name="connsiteX5" fmla="*/ 1174625 w 1304737"/>
                    <a:gd name="connsiteY5" fmla="*/ 1615561 h 1948070"/>
                    <a:gd name="connsiteX6" fmla="*/ 1304737 w 1304737"/>
                    <a:gd name="connsiteY6" fmla="*/ 1792658 h 1948070"/>
                    <a:gd name="connsiteX7" fmla="*/ 1189081 w 1304737"/>
                    <a:gd name="connsiteY7" fmla="*/ 1944455 h 1948070"/>
                    <a:gd name="connsiteX8" fmla="*/ 140955 w 1304737"/>
                    <a:gd name="connsiteY8" fmla="*/ 1948070 h 1948070"/>
                    <a:gd name="connsiteX9" fmla="*/ 0 w 1304737"/>
                    <a:gd name="connsiteY9" fmla="*/ 1774587 h 1948070"/>
                    <a:gd name="connsiteX10" fmla="*/ 86742 w 1304737"/>
                    <a:gd name="connsiteY10" fmla="*/ 1554119 h 1948070"/>
                    <a:gd name="connsiteX11" fmla="*/ 650561 w 1304737"/>
                    <a:gd name="connsiteY11" fmla="*/ 925243 h 1948070"/>
                    <a:gd name="connsiteX12" fmla="*/ 628876 w 1304737"/>
                    <a:gd name="connsiteY12" fmla="*/ 346966 h 1948070"/>
                    <a:gd name="connsiteX13" fmla="*/ 184326 w 1304737"/>
                    <a:gd name="connsiteY13" fmla="*/ 437322 h 1948070"/>
                    <a:gd name="connsiteX14" fmla="*/ 93970 w 1304737"/>
                    <a:gd name="connsiteY14" fmla="*/ 495149 h 1948070"/>
                    <a:gd name="connsiteX0" fmla="*/ 93970 w 1304737"/>
                    <a:gd name="connsiteY0" fmla="*/ 495149 h 1948070"/>
                    <a:gd name="connsiteX1" fmla="*/ 65056 w 1304737"/>
                    <a:gd name="connsiteY1" fmla="*/ 151798 h 1948070"/>
                    <a:gd name="connsiteX2" fmla="*/ 878258 w 1304737"/>
                    <a:gd name="connsiteY2" fmla="*/ 0 h 1948070"/>
                    <a:gd name="connsiteX3" fmla="*/ 1228838 w 1304737"/>
                    <a:gd name="connsiteY3" fmla="*/ 430093 h 1948070"/>
                    <a:gd name="connsiteX4" fmla="*/ 487921 w 1304737"/>
                    <a:gd name="connsiteY4" fmla="*/ 1622790 h 1948070"/>
                    <a:gd name="connsiteX5" fmla="*/ 1174625 w 1304737"/>
                    <a:gd name="connsiteY5" fmla="*/ 1615561 h 1948070"/>
                    <a:gd name="connsiteX6" fmla="*/ 1304737 w 1304737"/>
                    <a:gd name="connsiteY6" fmla="*/ 1792658 h 1948070"/>
                    <a:gd name="connsiteX7" fmla="*/ 1189081 w 1304737"/>
                    <a:gd name="connsiteY7" fmla="*/ 1944455 h 1948070"/>
                    <a:gd name="connsiteX8" fmla="*/ 140955 w 1304737"/>
                    <a:gd name="connsiteY8" fmla="*/ 1948070 h 1948070"/>
                    <a:gd name="connsiteX9" fmla="*/ 0 w 1304737"/>
                    <a:gd name="connsiteY9" fmla="*/ 1774587 h 1948070"/>
                    <a:gd name="connsiteX10" fmla="*/ 86742 w 1304737"/>
                    <a:gd name="connsiteY10" fmla="*/ 1554119 h 1948070"/>
                    <a:gd name="connsiteX11" fmla="*/ 650561 w 1304737"/>
                    <a:gd name="connsiteY11" fmla="*/ 925243 h 1948070"/>
                    <a:gd name="connsiteX12" fmla="*/ 628876 w 1304737"/>
                    <a:gd name="connsiteY12" fmla="*/ 346966 h 1948070"/>
                    <a:gd name="connsiteX13" fmla="*/ 184326 w 1304737"/>
                    <a:gd name="connsiteY13" fmla="*/ 437322 h 1948070"/>
                    <a:gd name="connsiteX14" fmla="*/ 93970 w 1304737"/>
                    <a:gd name="connsiteY14" fmla="*/ 495149 h 1948070"/>
                    <a:gd name="connsiteX0" fmla="*/ 93970 w 1304737"/>
                    <a:gd name="connsiteY0" fmla="*/ 495149 h 1948070"/>
                    <a:gd name="connsiteX1" fmla="*/ 65056 w 1304737"/>
                    <a:gd name="connsiteY1" fmla="*/ 151798 h 1948070"/>
                    <a:gd name="connsiteX2" fmla="*/ 878258 w 1304737"/>
                    <a:gd name="connsiteY2" fmla="*/ 0 h 1948070"/>
                    <a:gd name="connsiteX3" fmla="*/ 1228838 w 1304737"/>
                    <a:gd name="connsiteY3" fmla="*/ 430093 h 1948070"/>
                    <a:gd name="connsiteX4" fmla="*/ 487921 w 1304737"/>
                    <a:gd name="connsiteY4" fmla="*/ 1622790 h 1948070"/>
                    <a:gd name="connsiteX5" fmla="*/ 1174625 w 1304737"/>
                    <a:gd name="connsiteY5" fmla="*/ 1622789 h 1948070"/>
                    <a:gd name="connsiteX6" fmla="*/ 1304737 w 1304737"/>
                    <a:gd name="connsiteY6" fmla="*/ 1792658 h 1948070"/>
                    <a:gd name="connsiteX7" fmla="*/ 1189081 w 1304737"/>
                    <a:gd name="connsiteY7" fmla="*/ 1944455 h 1948070"/>
                    <a:gd name="connsiteX8" fmla="*/ 140955 w 1304737"/>
                    <a:gd name="connsiteY8" fmla="*/ 1948070 h 1948070"/>
                    <a:gd name="connsiteX9" fmla="*/ 0 w 1304737"/>
                    <a:gd name="connsiteY9" fmla="*/ 1774587 h 1948070"/>
                    <a:gd name="connsiteX10" fmla="*/ 86742 w 1304737"/>
                    <a:gd name="connsiteY10" fmla="*/ 1554119 h 1948070"/>
                    <a:gd name="connsiteX11" fmla="*/ 650561 w 1304737"/>
                    <a:gd name="connsiteY11" fmla="*/ 925243 h 1948070"/>
                    <a:gd name="connsiteX12" fmla="*/ 628876 w 1304737"/>
                    <a:gd name="connsiteY12" fmla="*/ 346966 h 1948070"/>
                    <a:gd name="connsiteX13" fmla="*/ 184326 w 1304737"/>
                    <a:gd name="connsiteY13" fmla="*/ 437322 h 1948070"/>
                    <a:gd name="connsiteX14" fmla="*/ 93970 w 1304737"/>
                    <a:gd name="connsiteY14" fmla="*/ 495149 h 1948070"/>
                    <a:gd name="connsiteX0" fmla="*/ 93970 w 1304737"/>
                    <a:gd name="connsiteY0" fmla="*/ 495149 h 1948070"/>
                    <a:gd name="connsiteX1" fmla="*/ 65056 w 1304737"/>
                    <a:gd name="connsiteY1" fmla="*/ 151798 h 1948070"/>
                    <a:gd name="connsiteX2" fmla="*/ 878258 w 1304737"/>
                    <a:gd name="connsiteY2" fmla="*/ 0 h 1948070"/>
                    <a:gd name="connsiteX3" fmla="*/ 1228838 w 1304737"/>
                    <a:gd name="connsiteY3" fmla="*/ 430093 h 1948070"/>
                    <a:gd name="connsiteX4" fmla="*/ 487921 w 1304737"/>
                    <a:gd name="connsiteY4" fmla="*/ 1622790 h 1948070"/>
                    <a:gd name="connsiteX5" fmla="*/ 1174625 w 1304737"/>
                    <a:gd name="connsiteY5" fmla="*/ 1622789 h 1948070"/>
                    <a:gd name="connsiteX6" fmla="*/ 1304737 w 1304737"/>
                    <a:gd name="connsiteY6" fmla="*/ 1792658 h 1948070"/>
                    <a:gd name="connsiteX7" fmla="*/ 1189081 w 1304737"/>
                    <a:gd name="connsiteY7" fmla="*/ 1944455 h 1948070"/>
                    <a:gd name="connsiteX8" fmla="*/ 140955 w 1304737"/>
                    <a:gd name="connsiteY8" fmla="*/ 1948070 h 1948070"/>
                    <a:gd name="connsiteX9" fmla="*/ 0 w 1304737"/>
                    <a:gd name="connsiteY9" fmla="*/ 1774587 h 1948070"/>
                    <a:gd name="connsiteX10" fmla="*/ 86742 w 1304737"/>
                    <a:gd name="connsiteY10" fmla="*/ 1554119 h 1948070"/>
                    <a:gd name="connsiteX11" fmla="*/ 650561 w 1304737"/>
                    <a:gd name="connsiteY11" fmla="*/ 925243 h 1948070"/>
                    <a:gd name="connsiteX12" fmla="*/ 628876 w 1304737"/>
                    <a:gd name="connsiteY12" fmla="*/ 346966 h 1948070"/>
                    <a:gd name="connsiteX13" fmla="*/ 184326 w 1304737"/>
                    <a:gd name="connsiteY13" fmla="*/ 437322 h 1948070"/>
                    <a:gd name="connsiteX14" fmla="*/ 93970 w 1304737"/>
                    <a:gd name="connsiteY14" fmla="*/ 495149 h 1948070"/>
                    <a:gd name="connsiteX0" fmla="*/ 93970 w 1304737"/>
                    <a:gd name="connsiteY0" fmla="*/ 495149 h 1948070"/>
                    <a:gd name="connsiteX1" fmla="*/ 65056 w 1304737"/>
                    <a:gd name="connsiteY1" fmla="*/ 151798 h 1948070"/>
                    <a:gd name="connsiteX2" fmla="*/ 878258 w 1304737"/>
                    <a:gd name="connsiteY2" fmla="*/ 0 h 1948070"/>
                    <a:gd name="connsiteX3" fmla="*/ 1228838 w 1304737"/>
                    <a:gd name="connsiteY3" fmla="*/ 430093 h 1948070"/>
                    <a:gd name="connsiteX4" fmla="*/ 487921 w 1304737"/>
                    <a:gd name="connsiteY4" fmla="*/ 1622790 h 1948070"/>
                    <a:gd name="connsiteX5" fmla="*/ 1174625 w 1304737"/>
                    <a:gd name="connsiteY5" fmla="*/ 1622789 h 1948070"/>
                    <a:gd name="connsiteX6" fmla="*/ 1304737 w 1304737"/>
                    <a:gd name="connsiteY6" fmla="*/ 1792658 h 1948070"/>
                    <a:gd name="connsiteX7" fmla="*/ 1189081 w 1304737"/>
                    <a:gd name="connsiteY7" fmla="*/ 1944455 h 1948070"/>
                    <a:gd name="connsiteX8" fmla="*/ 140955 w 1304737"/>
                    <a:gd name="connsiteY8" fmla="*/ 1948070 h 1948070"/>
                    <a:gd name="connsiteX9" fmla="*/ 0 w 1304737"/>
                    <a:gd name="connsiteY9" fmla="*/ 1774587 h 1948070"/>
                    <a:gd name="connsiteX10" fmla="*/ 86742 w 1304737"/>
                    <a:gd name="connsiteY10" fmla="*/ 1554119 h 1948070"/>
                    <a:gd name="connsiteX11" fmla="*/ 650561 w 1304737"/>
                    <a:gd name="connsiteY11" fmla="*/ 925243 h 1948070"/>
                    <a:gd name="connsiteX12" fmla="*/ 628876 w 1304737"/>
                    <a:gd name="connsiteY12" fmla="*/ 346966 h 1948070"/>
                    <a:gd name="connsiteX13" fmla="*/ 184326 w 1304737"/>
                    <a:gd name="connsiteY13" fmla="*/ 437322 h 1948070"/>
                    <a:gd name="connsiteX14" fmla="*/ 93970 w 1304737"/>
                    <a:gd name="connsiteY14" fmla="*/ 495149 h 1948070"/>
                    <a:gd name="connsiteX0" fmla="*/ 93970 w 1304737"/>
                    <a:gd name="connsiteY0" fmla="*/ 495149 h 1948070"/>
                    <a:gd name="connsiteX1" fmla="*/ 65056 w 1304737"/>
                    <a:gd name="connsiteY1" fmla="*/ 151798 h 1948070"/>
                    <a:gd name="connsiteX2" fmla="*/ 878258 w 1304737"/>
                    <a:gd name="connsiteY2" fmla="*/ 0 h 1948070"/>
                    <a:gd name="connsiteX3" fmla="*/ 1228838 w 1304737"/>
                    <a:gd name="connsiteY3" fmla="*/ 430093 h 1948070"/>
                    <a:gd name="connsiteX4" fmla="*/ 487921 w 1304737"/>
                    <a:gd name="connsiteY4" fmla="*/ 1622790 h 1948070"/>
                    <a:gd name="connsiteX5" fmla="*/ 1174625 w 1304737"/>
                    <a:gd name="connsiteY5" fmla="*/ 1622789 h 1948070"/>
                    <a:gd name="connsiteX6" fmla="*/ 1304737 w 1304737"/>
                    <a:gd name="connsiteY6" fmla="*/ 1792658 h 1948070"/>
                    <a:gd name="connsiteX7" fmla="*/ 1189081 w 1304737"/>
                    <a:gd name="connsiteY7" fmla="*/ 1944455 h 1948070"/>
                    <a:gd name="connsiteX8" fmla="*/ 140955 w 1304737"/>
                    <a:gd name="connsiteY8" fmla="*/ 1948070 h 1948070"/>
                    <a:gd name="connsiteX9" fmla="*/ 0 w 1304737"/>
                    <a:gd name="connsiteY9" fmla="*/ 1774587 h 1948070"/>
                    <a:gd name="connsiteX10" fmla="*/ 86742 w 1304737"/>
                    <a:gd name="connsiteY10" fmla="*/ 1554119 h 1948070"/>
                    <a:gd name="connsiteX11" fmla="*/ 650561 w 1304737"/>
                    <a:gd name="connsiteY11" fmla="*/ 925243 h 1948070"/>
                    <a:gd name="connsiteX12" fmla="*/ 628876 w 1304737"/>
                    <a:gd name="connsiteY12" fmla="*/ 346966 h 1948070"/>
                    <a:gd name="connsiteX13" fmla="*/ 184326 w 1304737"/>
                    <a:gd name="connsiteY13" fmla="*/ 437322 h 1948070"/>
                    <a:gd name="connsiteX14" fmla="*/ 93970 w 1304737"/>
                    <a:gd name="connsiteY14" fmla="*/ 495149 h 1948070"/>
                    <a:gd name="connsiteX0" fmla="*/ 93970 w 1304737"/>
                    <a:gd name="connsiteY0" fmla="*/ 495149 h 1948070"/>
                    <a:gd name="connsiteX1" fmla="*/ 65056 w 1304737"/>
                    <a:gd name="connsiteY1" fmla="*/ 151798 h 1948070"/>
                    <a:gd name="connsiteX2" fmla="*/ 878258 w 1304737"/>
                    <a:gd name="connsiteY2" fmla="*/ 0 h 1948070"/>
                    <a:gd name="connsiteX3" fmla="*/ 1228838 w 1304737"/>
                    <a:gd name="connsiteY3" fmla="*/ 430093 h 1948070"/>
                    <a:gd name="connsiteX4" fmla="*/ 487921 w 1304737"/>
                    <a:gd name="connsiteY4" fmla="*/ 1622790 h 1948070"/>
                    <a:gd name="connsiteX5" fmla="*/ 1174625 w 1304737"/>
                    <a:gd name="connsiteY5" fmla="*/ 1622789 h 1948070"/>
                    <a:gd name="connsiteX6" fmla="*/ 1304737 w 1304737"/>
                    <a:gd name="connsiteY6" fmla="*/ 1792658 h 1948070"/>
                    <a:gd name="connsiteX7" fmla="*/ 1189081 w 1304737"/>
                    <a:gd name="connsiteY7" fmla="*/ 1944455 h 1948070"/>
                    <a:gd name="connsiteX8" fmla="*/ 140955 w 1304737"/>
                    <a:gd name="connsiteY8" fmla="*/ 1948070 h 1948070"/>
                    <a:gd name="connsiteX9" fmla="*/ 0 w 1304737"/>
                    <a:gd name="connsiteY9" fmla="*/ 1774587 h 1948070"/>
                    <a:gd name="connsiteX10" fmla="*/ 86742 w 1304737"/>
                    <a:gd name="connsiteY10" fmla="*/ 1554119 h 1948070"/>
                    <a:gd name="connsiteX11" fmla="*/ 650561 w 1304737"/>
                    <a:gd name="connsiteY11" fmla="*/ 925243 h 1948070"/>
                    <a:gd name="connsiteX12" fmla="*/ 628876 w 1304737"/>
                    <a:gd name="connsiteY12" fmla="*/ 346966 h 1948070"/>
                    <a:gd name="connsiteX13" fmla="*/ 184326 w 1304737"/>
                    <a:gd name="connsiteY13" fmla="*/ 437322 h 1948070"/>
                    <a:gd name="connsiteX14" fmla="*/ 93970 w 1304737"/>
                    <a:gd name="connsiteY14" fmla="*/ 495149 h 1948070"/>
                    <a:gd name="connsiteX0" fmla="*/ 93970 w 1304737"/>
                    <a:gd name="connsiteY0" fmla="*/ 495149 h 1948070"/>
                    <a:gd name="connsiteX1" fmla="*/ 65056 w 1304737"/>
                    <a:gd name="connsiteY1" fmla="*/ 151798 h 1948070"/>
                    <a:gd name="connsiteX2" fmla="*/ 878258 w 1304737"/>
                    <a:gd name="connsiteY2" fmla="*/ 0 h 1948070"/>
                    <a:gd name="connsiteX3" fmla="*/ 1228838 w 1304737"/>
                    <a:gd name="connsiteY3" fmla="*/ 430093 h 1948070"/>
                    <a:gd name="connsiteX4" fmla="*/ 487921 w 1304737"/>
                    <a:gd name="connsiteY4" fmla="*/ 1622790 h 1948070"/>
                    <a:gd name="connsiteX5" fmla="*/ 1174625 w 1304737"/>
                    <a:gd name="connsiteY5" fmla="*/ 1622789 h 1948070"/>
                    <a:gd name="connsiteX6" fmla="*/ 1304737 w 1304737"/>
                    <a:gd name="connsiteY6" fmla="*/ 1792658 h 1948070"/>
                    <a:gd name="connsiteX7" fmla="*/ 1189081 w 1304737"/>
                    <a:gd name="connsiteY7" fmla="*/ 1944455 h 1948070"/>
                    <a:gd name="connsiteX8" fmla="*/ 140955 w 1304737"/>
                    <a:gd name="connsiteY8" fmla="*/ 1948070 h 1948070"/>
                    <a:gd name="connsiteX9" fmla="*/ 0 w 1304737"/>
                    <a:gd name="connsiteY9" fmla="*/ 1774587 h 1948070"/>
                    <a:gd name="connsiteX10" fmla="*/ 86742 w 1304737"/>
                    <a:gd name="connsiteY10" fmla="*/ 1554119 h 1948070"/>
                    <a:gd name="connsiteX11" fmla="*/ 650561 w 1304737"/>
                    <a:gd name="connsiteY11" fmla="*/ 925243 h 1948070"/>
                    <a:gd name="connsiteX12" fmla="*/ 628876 w 1304737"/>
                    <a:gd name="connsiteY12" fmla="*/ 346966 h 1948070"/>
                    <a:gd name="connsiteX13" fmla="*/ 184326 w 1304737"/>
                    <a:gd name="connsiteY13" fmla="*/ 437322 h 1948070"/>
                    <a:gd name="connsiteX14" fmla="*/ 93970 w 1304737"/>
                    <a:gd name="connsiteY14" fmla="*/ 495149 h 1948070"/>
                    <a:gd name="connsiteX0" fmla="*/ 93970 w 1304737"/>
                    <a:gd name="connsiteY0" fmla="*/ 495149 h 1948070"/>
                    <a:gd name="connsiteX1" fmla="*/ 65056 w 1304737"/>
                    <a:gd name="connsiteY1" fmla="*/ 151798 h 1948070"/>
                    <a:gd name="connsiteX2" fmla="*/ 878258 w 1304737"/>
                    <a:gd name="connsiteY2" fmla="*/ 0 h 1948070"/>
                    <a:gd name="connsiteX3" fmla="*/ 1228838 w 1304737"/>
                    <a:gd name="connsiteY3" fmla="*/ 430093 h 1948070"/>
                    <a:gd name="connsiteX4" fmla="*/ 487921 w 1304737"/>
                    <a:gd name="connsiteY4" fmla="*/ 1622790 h 1948070"/>
                    <a:gd name="connsiteX5" fmla="*/ 1174625 w 1304737"/>
                    <a:gd name="connsiteY5" fmla="*/ 1622789 h 1948070"/>
                    <a:gd name="connsiteX6" fmla="*/ 1304737 w 1304737"/>
                    <a:gd name="connsiteY6" fmla="*/ 1792658 h 1948070"/>
                    <a:gd name="connsiteX7" fmla="*/ 1189081 w 1304737"/>
                    <a:gd name="connsiteY7" fmla="*/ 1944455 h 1948070"/>
                    <a:gd name="connsiteX8" fmla="*/ 140955 w 1304737"/>
                    <a:gd name="connsiteY8" fmla="*/ 1948070 h 1948070"/>
                    <a:gd name="connsiteX9" fmla="*/ 0 w 1304737"/>
                    <a:gd name="connsiteY9" fmla="*/ 1774587 h 1948070"/>
                    <a:gd name="connsiteX10" fmla="*/ 86742 w 1304737"/>
                    <a:gd name="connsiteY10" fmla="*/ 1554119 h 1948070"/>
                    <a:gd name="connsiteX11" fmla="*/ 650561 w 1304737"/>
                    <a:gd name="connsiteY11" fmla="*/ 925243 h 1948070"/>
                    <a:gd name="connsiteX12" fmla="*/ 628876 w 1304737"/>
                    <a:gd name="connsiteY12" fmla="*/ 346966 h 1948070"/>
                    <a:gd name="connsiteX13" fmla="*/ 184326 w 1304737"/>
                    <a:gd name="connsiteY13" fmla="*/ 437322 h 1948070"/>
                    <a:gd name="connsiteX14" fmla="*/ 93970 w 1304737"/>
                    <a:gd name="connsiteY14" fmla="*/ 495149 h 1948070"/>
                    <a:gd name="connsiteX0" fmla="*/ 93970 w 1307982"/>
                    <a:gd name="connsiteY0" fmla="*/ 495149 h 1948070"/>
                    <a:gd name="connsiteX1" fmla="*/ 65056 w 1307982"/>
                    <a:gd name="connsiteY1" fmla="*/ 151798 h 1948070"/>
                    <a:gd name="connsiteX2" fmla="*/ 878258 w 1307982"/>
                    <a:gd name="connsiteY2" fmla="*/ 0 h 1948070"/>
                    <a:gd name="connsiteX3" fmla="*/ 1228838 w 1307982"/>
                    <a:gd name="connsiteY3" fmla="*/ 430093 h 1948070"/>
                    <a:gd name="connsiteX4" fmla="*/ 487921 w 1307982"/>
                    <a:gd name="connsiteY4" fmla="*/ 1622790 h 1948070"/>
                    <a:gd name="connsiteX5" fmla="*/ 1174625 w 1307982"/>
                    <a:gd name="connsiteY5" fmla="*/ 1622789 h 1948070"/>
                    <a:gd name="connsiteX6" fmla="*/ 1304737 w 1307982"/>
                    <a:gd name="connsiteY6" fmla="*/ 1792658 h 1948070"/>
                    <a:gd name="connsiteX7" fmla="*/ 1189081 w 1307982"/>
                    <a:gd name="connsiteY7" fmla="*/ 1944455 h 1948070"/>
                    <a:gd name="connsiteX8" fmla="*/ 140955 w 1307982"/>
                    <a:gd name="connsiteY8" fmla="*/ 1948070 h 1948070"/>
                    <a:gd name="connsiteX9" fmla="*/ 0 w 1307982"/>
                    <a:gd name="connsiteY9" fmla="*/ 1774587 h 1948070"/>
                    <a:gd name="connsiteX10" fmla="*/ 86742 w 1307982"/>
                    <a:gd name="connsiteY10" fmla="*/ 1554119 h 1948070"/>
                    <a:gd name="connsiteX11" fmla="*/ 650561 w 1307982"/>
                    <a:gd name="connsiteY11" fmla="*/ 925243 h 1948070"/>
                    <a:gd name="connsiteX12" fmla="*/ 628876 w 1307982"/>
                    <a:gd name="connsiteY12" fmla="*/ 346966 h 1948070"/>
                    <a:gd name="connsiteX13" fmla="*/ 184326 w 1307982"/>
                    <a:gd name="connsiteY13" fmla="*/ 437322 h 1948070"/>
                    <a:gd name="connsiteX14" fmla="*/ 93970 w 1307982"/>
                    <a:gd name="connsiteY14" fmla="*/ 495149 h 1948070"/>
                    <a:gd name="connsiteX0" fmla="*/ 93970 w 1304737"/>
                    <a:gd name="connsiteY0" fmla="*/ 495149 h 1948070"/>
                    <a:gd name="connsiteX1" fmla="*/ 65056 w 1304737"/>
                    <a:gd name="connsiteY1" fmla="*/ 151798 h 1948070"/>
                    <a:gd name="connsiteX2" fmla="*/ 878258 w 1304737"/>
                    <a:gd name="connsiteY2" fmla="*/ 0 h 1948070"/>
                    <a:gd name="connsiteX3" fmla="*/ 1228838 w 1304737"/>
                    <a:gd name="connsiteY3" fmla="*/ 430093 h 1948070"/>
                    <a:gd name="connsiteX4" fmla="*/ 487921 w 1304737"/>
                    <a:gd name="connsiteY4" fmla="*/ 1622790 h 1948070"/>
                    <a:gd name="connsiteX5" fmla="*/ 1174625 w 1304737"/>
                    <a:gd name="connsiteY5" fmla="*/ 1622789 h 1948070"/>
                    <a:gd name="connsiteX6" fmla="*/ 1304737 w 1304737"/>
                    <a:gd name="connsiteY6" fmla="*/ 1792658 h 1948070"/>
                    <a:gd name="connsiteX7" fmla="*/ 1189081 w 1304737"/>
                    <a:gd name="connsiteY7" fmla="*/ 1944455 h 1948070"/>
                    <a:gd name="connsiteX8" fmla="*/ 140955 w 1304737"/>
                    <a:gd name="connsiteY8" fmla="*/ 1948070 h 1948070"/>
                    <a:gd name="connsiteX9" fmla="*/ 0 w 1304737"/>
                    <a:gd name="connsiteY9" fmla="*/ 1774587 h 1948070"/>
                    <a:gd name="connsiteX10" fmla="*/ 86742 w 1304737"/>
                    <a:gd name="connsiteY10" fmla="*/ 1554119 h 1948070"/>
                    <a:gd name="connsiteX11" fmla="*/ 650561 w 1304737"/>
                    <a:gd name="connsiteY11" fmla="*/ 925243 h 1948070"/>
                    <a:gd name="connsiteX12" fmla="*/ 628876 w 1304737"/>
                    <a:gd name="connsiteY12" fmla="*/ 346966 h 1948070"/>
                    <a:gd name="connsiteX13" fmla="*/ 184326 w 1304737"/>
                    <a:gd name="connsiteY13" fmla="*/ 437322 h 1948070"/>
                    <a:gd name="connsiteX14" fmla="*/ 93970 w 1304737"/>
                    <a:gd name="connsiteY14" fmla="*/ 495149 h 1948070"/>
                    <a:gd name="connsiteX0" fmla="*/ 93970 w 1304737"/>
                    <a:gd name="connsiteY0" fmla="*/ 495149 h 1948070"/>
                    <a:gd name="connsiteX1" fmla="*/ 65056 w 1304737"/>
                    <a:gd name="connsiteY1" fmla="*/ 151798 h 1948070"/>
                    <a:gd name="connsiteX2" fmla="*/ 878258 w 1304737"/>
                    <a:gd name="connsiteY2" fmla="*/ 0 h 1948070"/>
                    <a:gd name="connsiteX3" fmla="*/ 1228838 w 1304737"/>
                    <a:gd name="connsiteY3" fmla="*/ 430093 h 1948070"/>
                    <a:gd name="connsiteX4" fmla="*/ 487921 w 1304737"/>
                    <a:gd name="connsiteY4" fmla="*/ 1622790 h 1948070"/>
                    <a:gd name="connsiteX5" fmla="*/ 1174625 w 1304737"/>
                    <a:gd name="connsiteY5" fmla="*/ 1622789 h 1948070"/>
                    <a:gd name="connsiteX6" fmla="*/ 1304737 w 1304737"/>
                    <a:gd name="connsiteY6" fmla="*/ 1792658 h 1948070"/>
                    <a:gd name="connsiteX7" fmla="*/ 1189081 w 1304737"/>
                    <a:gd name="connsiteY7" fmla="*/ 1944455 h 1948070"/>
                    <a:gd name="connsiteX8" fmla="*/ 140955 w 1304737"/>
                    <a:gd name="connsiteY8" fmla="*/ 1948070 h 1948070"/>
                    <a:gd name="connsiteX9" fmla="*/ 0 w 1304737"/>
                    <a:gd name="connsiteY9" fmla="*/ 1774587 h 1948070"/>
                    <a:gd name="connsiteX10" fmla="*/ 86742 w 1304737"/>
                    <a:gd name="connsiteY10" fmla="*/ 1554119 h 1948070"/>
                    <a:gd name="connsiteX11" fmla="*/ 650561 w 1304737"/>
                    <a:gd name="connsiteY11" fmla="*/ 925243 h 1948070"/>
                    <a:gd name="connsiteX12" fmla="*/ 628876 w 1304737"/>
                    <a:gd name="connsiteY12" fmla="*/ 346966 h 1948070"/>
                    <a:gd name="connsiteX13" fmla="*/ 184326 w 1304737"/>
                    <a:gd name="connsiteY13" fmla="*/ 437322 h 1948070"/>
                    <a:gd name="connsiteX14" fmla="*/ 93970 w 1304737"/>
                    <a:gd name="connsiteY14" fmla="*/ 495149 h 1948070"/>
                    <a:gd name="connsiteX0" fmla="*/ 93970 w 1309962"/>
                    <a:gd name="connsiteY0" fmla="*/ 495149 h 1948070"/>
                    <a:gd name="connsiteX1" fmla="*/ 65056 w 1309962"/>
                    <a:gd name="connsiteY1" fmla="*/ 151798 h 1948070"/>
                    <a:gd name="connsiteX2" fmla="*/ 878258 w 1309962"/>
                    <a:gd name="connsiteY2" fmla="*/ 0 h 1948070"/>
                    <a:gd name="connsiteX3" fmla="*/ 1228838 w 1309962"/>
                    <a:gd name="connsiteY3" fmla="*/ 430093 h 1948070"/>
                    <a:gd name="connsiteX4" fmla="*/ 487921 w 1309962"/>
                    <a:gd name="connsiteY4" fmla="*/ 1622790 h 1948070"/>
                    <a:gd name="connsiteX5" fmla="*/ 1174625 w 1309962"/>
                    <a:gd name="connsiteY5" fmla="*/ 1622789 h 1948070"/>
                    <a:gd name="connsiteX6" fmla="*/ 1304737 w 1309962"/>
                    <a:gd name="connsiteY6" fmla="*/ 1792658 h 1948070"/>
                    <a:gd name="connsiteX7" fmla="*/ 1189081 w 1309962"/>
                    <a:gd name="connsiteY7" fmla="*/ 1944455 h 1948070"/>
                    <a:gd name="connsiteX8" fmla="*/ 140955 w 1309962"/>
                    <a:gd name="connsiteY8" fmla="*/ 1948070 h 1948070"/>
                    <a:gd name="connsiteX9" fmla="*/ 0 w 1309962"/>
                    <a:gd name="connsiteY9" fmla="*/ 1774587 h 1948070"/>
                    <a:gd name="connsiteX10" fmla="*/ 86742 w 1309962"/>
                    <a:gd name="connsiteY10" fmla="*/ 1554119 h 1948070"/>
                    <a:gd name="connsiteX11" fmla="*/ 650561 w 1309962"/>
                    <a:gd name="connsiteY11" fmla="*/ 925243 h 1948070"/>
                    <a:gd name="connsiteX12" fmla="*/ 628876 w 1309962"/>
                    <a:gd name="connsiteY12" fmla="*/ 346966 h 1948070"/>
                    <a:gd name="connsiteX13" fmla="*/ 184326 w 1309962"/>
                    <a:gd name="connsiteY13" fmla="*/ 437322 h 1948070"/>
                    <a:gd name="connsiteX14" fmla="*/ 93970 w 1309962"/>
                    <a:gd name="connsiteY14" fmla="*/ 495149 h 1948070"/>
                    <a:gd name="connsiteX0" fmla="*/ 93970 w 1305625"/>
                    <a:gd name="connsiteY0" fmla="*/ 495149 h 1948070"/>
                    <a:gd name="connsiteX1" fmla="*/ 65056 w 1305625"/>
                    <a:gd name="connsiteY1" fmla="*/ 151798 h 1948070"/>
                    <a:gd name="connsiteX2" fmla="*/ 878258 w 1305625"/>
                    <a:gd name="connsiteY2" fmla="*/ 0 h 1948070"/>
                    <a:gd name="connsiteX3" fmla="*/ 1228838 w 1305625"/>
                    <a:gd name="connsiteY3" fmla="*/ 430093 h 1948070"/>
                    <a:gd name="connsiteX4" fmla="*/ 487921 w 1305625"/>
                    <a:gd name="connsiteY4" fmla="*/ 1622790 h 1948070"/>
                    <a:gd name="connsiteX5" fmla="*/ 1174625 w 1305625"/>
                    <a:gd name="connsiteY5" fmla="*/ 1622789 h 1948070"/>
                    <a:gd name="connsiteX6" fmla="*/ 1304737 w 1305625"/>
                    <a:gd name="connsiteY6" fmla="*/ 1792658 h 1948070"/>
                    <a:gd name="connsiteX7" fmla="*/ 1189081 w 1305625"/>
                    <a:gd name="connsiteY7" fmla="*/ 1944455 h 1948070"/>
                    <a:gd name="connsiteX8" fmla="*/ 140955 w 1305625"/>
                    <a:gd name="connsiteY8" fmla="*/ 1948070 h 1948070"/>
                    <a:gd name="connsiteX9" fmla="*/ 0 w 1305625"/>
                    <a:gd name="connsiteY9" fmla="*/ 1774587 h 1948070"/>
                    <a:gd name="connsiteX10" fmla="*/ 86742 w 1305625"/>
                    <a:gd name="connsiteY10" fmla="*/ 1554119 h 1948070"/>
                    <a:gd name="connsiteX11" fmla="*/ 650561 w 1305625"/>
                    <a:gd name="connsiteY11" fmla="*/ 925243 h 1948070"/>
                    <a:gd name="connsiteX12" fmla="*/ 628876 w 1305625"/>
                    <a:gd name="connsiteY12" fmla="*/ 346966 h 1948070"/>
                    <a:gd name="connsiteX13" fmla="*/ 184326 w 1305625"/>
                    <a:gd name="connsiteY13" fmla="*/ 437322 h 1948070"/>
                    <a:gd name="connsiteX14" fmla="*/ 93970 w 1305625"/>
                    <a:gd name="connsiteY14" fmla="*/ 495149 h 1948070"/>
                    <a:gd name="connsiteX0" fmla="*/ 93970 w 1310307"/>
                    <a:gd name="connsiteY0" fmla="*/ 495149 h 1948070"/>
                    <a:gd name="connsiteX1" fmla="*/ 65056 w 1310307"/>
                    <a:gd name="connsiteY1" fmla="*/ 151798 h 1948070"/>
                    <a:gd name="connsiteX2" fmla="*/ 878258 w 1310307"/>
                    <a:gd name="connsiteY2" fmla="*/ 0 h 1948070"/>
                    <a:gd name="connsiteX3" fmla="*/ 1228838 w 1310307"/>
                    <a:gd name="connsiteY3" fmla="*/ 430093 h 1948070"/>
                    <a:gd name="connsiteX4" fmla="*/ 487921 w 1310307"/>
                    <a:gd name="connsiteY4" fmla="*/ 1622790 h 1948070"/>
                    <a:gd name="connsiteX5" fmla="*/ 1203200 w 1310307"/>
                    <a:gd name="connsiteY5" fmla="*/ 1622789 h 1948070"/>
                    <a:gd name="connsiteX6" fmla="*/ 1304737 w 1310307"/>
                    <a:gd name="connsiteY6" fmla="*/ 1792658 h 1948070"/>
                    <a:gd name="connsiteX7" fmla="*/ 1189081 w 1310307"/>
                    <a:gd name="connsiteY7" fmla="*/ 1944455 h 1948070"/>
                    <a:gd name="connsiteX8" fmla="*/ 140955 w 1310307"/>
                    <a:gd name="connsiteY8" fmla="*/ 1948070 h 1948070"/>
                    <a:gd name="connsiteX9" fmla="*/ 0 w 1310307"/>
                    <a:gd name="connsiteY9" fmla="*/ 1774587 h 1948070"/>
                    <a:gd name="connsiteX10" fmla="*/ 86742 w 1310307"/>
                    <a:gd name="connsiteY10" fmla="*/ 1554119 h 1948070"/>
                    <a:gd name="connsiteX11" fmla="*/ 650561 w 1310307"/>
                    <a:gd name="connsiteY11" fmla="*/ 925243 h 1948070"/>
                    <a:gd name="connsiteX12" fmla="*/ 628876 w 1310307"/>
                    <a:gd name="connsiteY12" fmla="*/ 346966 h 1948070"/>
                    <a:gd name="connsiteX13" fmla="*/ 184326 w 1310307"/>
                    <a:gd name="connsiteY13" fmla="*/ 437322 h 1948070"/>
                    <a:gd name="connsiteX14" fmla="*/ 93970 w 1310307"/>
                    <a:gd name="connsiteY14" fmla="*/ 495149 h 1948070"/>
                    <a:gd name="connsiteX0" fmla="*/ 93970 w 1305639"/>
                    <a:gd name="connsiteY0" fmla="*/ 495149 h 1948070"/>
                    <a:gd name="connsiteX1" fmla="*/ 65056 w 1305639"/>
                    <a:gd name="connsiteY1" fmla="*/ 151798 h 1948070"/>
                    <a:gd name="connsiteX2" fmla="*/ 878258 w 1305639"/>
                    <a:gd name="connsiteY2" fmla="*/ 0 h 1948070"/>
                    <a:gd name="connsiteX3" fmla="*/ 1228838 w 1305639"/>
                    <a:gd name="connsiteY3" fmla="*/ 430093 h 1948070"/>
                    <a:gd name="connsiteX4" fmla="*/ 487921 w 1305639"/>
                    <a:gd name="connsiteY4" fmla="*/ 1622790 h 1948070"/>
                    <a:gd name="connsiteX5" fmla="*/ 1203200 w 1305639"/>
                    <a:gd name="connsiteY5" fmla="*/ 1622789 h 1948070"/>
                    <a:gd name="connsiteX6" fmla="*/ 1304737 w 1305639"/>
                    <a:gd name="connsiteY6" fmla="*/ 1792658 h 1948070"/>
                    <a:gd name="connsiteX7" fmla="*/ 1189081 w 1305639"/>
                    <a:gd name="connsiteY7" fmla="*/ 1944455 h 1948070"/>
                    <a:gd name="connsiteX8" fmla="*/ 140955 w 1305639"/>
                    <a:gd name="connsiteY8" fmla="*/ 1948070 h 1948070"/>
                    <a:gd name="connsiteX9" fmla="*/ 0 w 1305639"/>
                    <a:gd name="connsiteY9" fmla="*/ 1774587 h 1948070"/>
                    <a:gd name="connsiteX10" fmla="*/ 86742 w 1305639"/>
                    <a:gd name="connsiteY10" fmla="*/ 1554119 h 1948070"/>
                    <a:gd name="connsiteX11" fmla="*/ 650561 w 1305639"/>
                    <a:gd name="connsiteY11" fmla="*/ 925243 h 1948070"/>
                    <a:gd name="connsiteX12" fmla="*/ 628876 w 1305639"/>
                    <a:gd name="connsiteY12" fmla="*/ 346966 h 1948070"/>
                    <a:gd name="connsiteX13" fmla="*/ 184326 w 1305639"/>
                    <a:gd name="connsiteY13" fmla="*/ 437322 h 1948070"/>
                    <a:gd name="connsiteX14" fmla="*/ 93970 w 1305639"/>
                    <a:gd name="connsiteY14" fmla="*/ 495149 h 1948070"/>
                    <a:gd name="connsiteX0" fmla="*/ 93970 w 1305639"/>
                    <a:gd name="connsiteY0" fmla="*/ 495149 h 1948070"/>
                    <a:gd name="connsiteX1" fmla="*/ 65056 w 1305639"/>
                    <a:gd name="connsiteY1" fmla="*/ 151798 h 1948070"/>
                    <a:gd name="connsiteX2" fmla="*/ 878258 w 1305639"/>
                    <a:gd name="connsiteY2" fmla="*/ 0 h 1948070"/>
                    <a:gd name="connsiteX3" fmla="*/ 1228838 w 1305639"/>
                    <a:gd name="connsiteY3" fmla="*/ 430093 h 1948070"/>
                    <a:gd name="connsiteX4" fmla="*/ 487921 w 1305639"/>
                    <a:gd name="connsiteY4" fmla="*/ 1622790 h 1948070"/>
                    <a:gd name="connsiteX5" fmla="*/ 1203200 w 1305639"/>
                    <a:gd name="connsiteY5" fmla="*/ 1622789 h 1948070"/>
                    <a:gd name="connsiteX6" fmla="*/ 1304737 w 1305639"/>
                    <a:gd name="connsiteY6" fmla="*/ 1792658 h 1948070"/>
                    <a:gd name="connsiteX7" fmla="*/ 1209719 w 1305639"/>
                    <a:gd name="connsiteY7" fmla="*/ 1944455 h 1948070"/>
                    <a:gd name="connsiteX8" fmla="*/ 140955 w 1305639"/>
                    <a:gd name="connsiteY8" fmla="*/ 1948070 h 1948070"/>
                    <a:gd name="connsiteX9" fmla="*/ 0 w 1305639"/>
                    <a:gd name="connsiteY9" fmla="*/ 1774587 h 1948070"/>
                    <a:gd name="connsiteX10" fmla="*/ 86742 w 1305639"/>
                    <a:gd name="connsiteY10" fmla="*/ 1554119 h 1948070"/>
                    <a:gd name="connsiteX11" fmla="*/ 650561 w 1305639"/>
                    <a:gd name="connsiteY11" fmla="*/ 925243 h 1948070"/>
                    <a:gd name="connsiteX12" fmla="*/ 628876 w 1305639"/>
                    <a:gd name="connsiteY12" fmla="*/ 346966 h 1948070"/>
                    <a:gd name="connsiteX13" fmla="*/ 184326 w 1305639"/>
                    <a:gd name="connsiteY13" fmla="*/ 437322 h 1948070"/>
                    <a:gd name="connsiteX14" fmla="*/ 93970 w 1305639"/>
                    <a:gd name="connsiteY14" fmla="*/ 495149 h 1948070"/>
                    <a:gd name="connsiteX0" fmla="*/ 93970 w 1305639"/>
                    <a:gd name="connsiteY0" fmla="*/ 495149 h 1948070"/>
                    <a:gd name="connsiteX1" fmla="*/ 65056 w 1305639"/>
                    <a:gd name="connsiteY1" fmla="*/ 151798 h 1948070"/>
                    <a:gd name="connsiteX2" fmla="*/ 878258 w 1305639"/>
                    <a:gd name="connsiteY2" fmla="*/ 0 h 1948070"/>
                    <a:gd name="connsiteX3" fmla="*/ 1228838 w 1305639"/>
                    <a:gd name="connsiteY3" fmla="*/ 430093 h 1948070"/>
                    <a:gd name="connsiteX4" fmla="*/ 487921 w 1305639"/>
                    <a:gd name="connsiteY4" fmla="*/ 1622790 h 1948070"/>
                    <a:gd name="connsiteX5" fmla="*/ 1203200 w 1305639"/>
                    <a:gd name="connsiteY5" fmla="*/ 1622789 h 1948070"/>
                    <a:gd name="connsiteX6" fmla="*/ 1304737 w 1305639"/>
                    <a:gd name="connsiteY6" fmla="*/ 1792658 h 1948070"/>
                    <a:gd name="connsiteX7" fmla="*/ 1209719 w 1305639"/>
                    <a:gd name="connsiteY7" fmla="*/ 1944455 h 1948070"/>
                    <a:gd name="connsiteX8" fmla="*/ 140955 w 1305639"/>
                    <a:gd name="connsiteY8" fmla="*/ 1948070 h 1948070"/>
                    <a:gd name="connsiteX9" fmla="*/ 0 w 1305639"/>
                    <a:gd name="connsiteY9" fmla="*/ 1774587 h 1948070"/>
                    <a:gd name="connsiteX10" fmla="*/ 86742 w 1305639"/>
                    <a:gd name="connsiteY10" fmla="*/ 1554119 h 1948070"/>
                    <a:gd name="connsiteX11" fmla="*/ 650561 w 1305639"/>
                    <a:gd name="connsiteY11" fmla="*/ 925243 h 1948070"/>
                    <a:gd name="connsiteX12" fmla="*/ 628876 w 1305639"/>
                    <a:gd name="connsiteY12" fmla="*/ 346966 h 1948070"/>
                    <a:gd name="connsiteX13" fmla="*/ 184326 w 1305639"/>
                    <a:gd name="connsiteY13" fmla="*/ 437322 h 1948070"/>
                    <a:gd name="connsiteX14" fmla="*/ 93970 w 1305639"/>
                    <a:gd name="connsiteY14" fmla="*/ 495149 h 1948070"/>
                    <a:gd name="connsiteX0" fmla="*/ 93970 w 1305639"/>
                    <a:gd name="connsiteY0" fmla="*/ 495149 h 1948070"/>
                    <a:gd name="connsiteX1" fmla="*/ 65056 w 1305639"/>
                    <a:gd name="connsiteY1" fmla="*/ 151798 h 1948070"/>
                    <a:gd name="connsiteX2" fmla="*/ 878258 w 1305639"/>
                    <a:gd name="connsiteY2" fmla="*/ 0 h 1948070"/>
                    <a:gd name="connsiteX3" fmla="*/ 1228838 w 1305639"/>
                    <a:gd name="connsiteY3" fmla="*/ 430093 h 1948070"/>
                    <a:gd name="connsiteX4" fmla="*/ 487921 w 1305639"/>
                    <a:gd name="connsiteY4" fmla="*/ 1622790 h 1948070"/>
                    <a:gd name="connsiteX5" fmla="*/ 1203200 w 1305639"/>
                    <a:gd name="connsiteY5" fmla="*/ 1622789 h 1948070"/>
                    <a:gd name="connsiteX6" fmla="*/ 1304737 w 1305639"/>
                    <a:gd name="connsiteY6" fmla="*/ 1792658 h 1948070"/>
                    <a:gd name="connsiteX7" fmla="*/ 1209719 w 1305639"/>
                    <a:gd name="connsiteY7" fmla="*/ 1944455 h 1948070"/>
                    <a:gd name="connsiteX8" fmla="*/ 140955 w 1305639"/>
                    <a:gd name="connsiteY8" fmla="*/ 1948070 h 1948070"/>
                    <a:gd name="connsiteX9" fmla="*/ 0 w 1305639"/>
                    <a:gd name="connsiteY9" fmla="*/ 1774587 h 1948070"/>
                    <a:gd name="connsiteX10" fmla="*/ 86742 w 1305639"/>
                    <a:gd name="connsiteY10" fmla="*/ 1554119 h 1948070"/>
                    <a:gd name="connsiteX11" fmla="*/ 650561 w 1305639"/>
                    <a:gd name="connsiteY11" fmla="*/ 925243 h 1948070"/>
                    <a:gd name="connsiteX12" fmla="*/ 628876 w 1305639"/>
                    <a:gd name="connsiteY12" fmla="*/ 346966 h 1948070"/>
                    <a:gd name="connsiteX13" fmla="*/ 184326 w 1305639"/>
                    <a:gd name="connsiteY13" fmla="*/ 437322 h 1948070"/>
                    <a:gd name="connsiteX14" fmla="*/ 93970 w 1305639"/>
                    <a:gd name="connsiteY14" fmla="*/ 495149 h 1948070"/>
                    <a:gd name="connsiteX0" fmla="*/ 93970 w 1305639"/>
                    <a:gd name="connsiteY0" fmla="*/ 495149 h 1948070"/>
                    <a:gd name="connsiteX1" fmla="*/ 65056 w 1305639"/>
                    <a:gd name="connsiteY1" fmla="*/ 151798 h 1948070"/>
                    <a:gd name="connsiteX2" fmla="*/ 878258 w 1305639"/>
                    <a:gd name="connsiteY2" fmla="*/ 0 h 1948070"/>
                    <a:gd name="connsiteX3" fmla="*/ 1228838 w 1305639"/>
                    <a:gd name="connsiteY3" fmla="*/ 430093 h 1948070"/>
                    <a:gd name="connsiteX4" fmla="*/ 487921 w 1305639"/>
                    <a:gd name="connsiteY4" fmla="*/ 1622790 h 1948070"/>
                    <a:gd name="connsiteX5" fmla="*/ 1203200 w 1305639"/>
                    <a:gd name="connsiteY5" fmla="*/ 1622789 h 1948070"/>
                    <a:gd name="connsiteX6" fmla="*/ 1304737 w 1305639"/>
                    <a:gd name="connsiteY6" fmla="*/ 1792658 h 1948070"/>
                    <a:gd name="connsiteX7" fmla="*/ 1209719 w 1305639"/>
                    <a:gd name="connsiteY7" fmla="*/ 1944455 h 1948070"/>
                    <a:gd name="connsiteX8" fmla="*/ 140955 w 1305639"/>
                    <a:gd name="connsiteY8" fmla="*/ 1948070 h 1948070"/>
                    <a:gd name="connsiteX9" fmla="*/ 0 w 1305639"/>
                    <a:gd name="connsiteY9" fmla="*/ 1774587 h 1948070"/>
                    <a:gd name="connsiteX10" fmla="*/ 86742 w 1305639"/>
                    <a:gd name="connsiteY10" fmla="*/ 1554119 h 1948070"/>
                    <a:gd name="connsiteX11" fmla="*/ 650561 w 1305639"/>
                    <a:gd name="connsiteY11" fmla="*/ 925243 h 1948070"/>
                    <a:gd name="connsiteX12" fmla="*/ 628876 w 1305639"/>
                    <a:gd name="connsiteY12" fmla="*/ 346966 h 1948070"/>
                    <a:gd name="connsiteX13" fmla="*/ 184326 w 1305639"/>
                    <a:gd name="connsiteY13" fmla="*/ 437322 h 1948070"/>
                    <a:gd name="connsiteX14" fmla="*/ 93970 w 1305639"/>
                    <a:gd name="connsiteY14" fmla="*/ 495149 h 1948070"/>
                    <a:gd name="connsiteX0" fmla="*/ 93970 w 1305639"/>
                    <a:gd name="connsiteY0" fmla="*/ 495149 h 1948070"/>
                    <a:gd name="connsiteX1" fmla="*/ 65056 w 1305639"/>
                    <a:gd name="connsiteY1" fmla="*/ 151798 h 1948070"/>
                    <a:gd name="connsiteX2" fmla="*/ 878258 w 1305639"/>
                    <a:gd name="connsiteY2" fmla="*/ 0 h 1948070"/>
                    <a:gd name="connsiteX3" fmla="*/ 1228838 w 1305639"/>
                    <a:gd name="connsiteY3" fmla="*/ 430093 h 1948070"/>
                    <a:gd name="connsiteX4" fmla="*/ 487921 w 1305639"/>
                    <a:gd name="connsiteY4" fmla="*/ 1622790 h 1948070"/>
                    <a:gd name="connsiteX5" fmla="*/ 1203200 w 1305639"/>
                    <a:gd name="connsiteY5" fmla="*/ 1622789 h 1948070"/>
                    <a:gd name="connsiteX6" fmla="*/ 1304737 w 1305639"/>
                    <a:gd name="connsiteY6" fmla="*/ 1792658 h 1948070"/>
                    <a:gd name="connsiteX7" fmla="*/ 1209719 w 1305639"/>
                    <a:gd name="connsiteY7" fmla="*/ 1944455 h 1948070"/>
                    <a:gd name="connsiteX8" fmla="*/ 140955 w 1305639"/>
                    <a:gd name="connsiteY8" fmla="*/ 1948070 h 1948070"/>
                    <a:gd name="connsiteX9" fmla="*/ 0 w 1305639"/>
                    <a:gd name="connsiteY9" fmla="*/ 1774587 h 1948070"/>
                    <a:gd name="connsiteX10" fmla="*/ 86742 w 1305639"/>
                    <a:gd name="connsiteY10" fmla="*/ 1554119 h 1948070"/>
                    <a:gd name="connsiteX11" fmla="*/ 650561 w 1305639"/>
                    <a:gd name="connsiteY11" fmla="*/ 925243 h 1948070"/>
                    <a:gd name="connsiteX12" fmla="*/ 628876 w 1305639"/>
                    <a:gd name="connsiteY12" fmla="*/ 346966 h 1948070"/>
                    <a:gd name="connsiteX13" fmla="*/ 184326 w 1305639"/>
                    <a:gd name="connsiteY13" fmla="*/ 437322 h 1948070"/>
                    <a:gd name="connsiteX14" fmla="*/ 93970 w 1305639"/>
                    <a:gd name="connsiteY14" fmla="*/ 495149 h 1948070"/>
                    <a:gd name="connsiteX0" fmla="*/ 93970 w 1305639"/>
                    <a:gd name="connsiteY0" fmla="*/ 495149 h 1948070"/>
                    <a:gd name="connsiteX1" fmla="*/ 65056 w 1305639"/>
                    <a:gd name="connsiteY1" fmla="*/ 151798 h 1948070"/>
                    <a:gd name="connsiteX2" fmla="*/ 878258 w 1305639"/>
                    <a:gd name="connsiteY2" fmla="*/ 0 h 1948070"/>
                    <a:gd name="connsiteX3" fmla="*/ 1228838 w 1305639"/>
                    <a:gd name="connsiteY3" fmla="*/ 430093 h 1948070"/>
                    <a:gd name="connsiteX4" fmla="*/ 487921 w 1305639"/>
                    <a:gd name="connsiteY4" fmla="*/ 1622790 h 1948070"/>
                    <a:gd name="connsiteX5" fmla="*/ 1203200 w 1305639"/>
                    <a:gd name="connsiteY5" fmla="*/ 1622789 h 1948070"/>
                    <a:gd name="connsiteX6" fmla="*/ 1304737 w 1305639"/>
                    <a:gd name="connsiteY6" fmla="*/ 1792658 h 1948070"/>
                    <a:gd name="connsiteX7" fmla="*/ 1209719 w 1305639"/>
                    <a:gd name="connsiteY7" fmla="*/ 1944455 h 1948070"/>
                    <a:gd name="connsiteX8" fmla="*/ 140955 w 1305639"/>
                    <a:gd name="connsiteY8" fmla="*/ 1948070 h 1948070"/>
                    <a:gd name="connsiteX9" fmla="*/ 0 w 1305639"/>
                    <a:gd name="connsiteY9" fmla="*/ 1774587 h 1948070"/>
                    <a:gd name="connsiteX10" fmla="*/ 86742 w 1305639"/>
                    <a:gd name="connsiteY10" fmla="*/ 1554119 h 1948070"/>
                    <a:gd name="connsiteX11" fmla="*/ 650561 w 1305639"/>
                    <a:gd name="connsiteY11" fmla="*/ 925243 h 1948070"/>
                    <a:gd name="connsiteX12" fmla="*/ 628876 w 1305639"/>
                    <a:gd name="connsiteY12" fmla="*/ 346966 h 1948070"/>
                    <a:gd name="connsiteX13" fmla="*/ 184326 w 1305639"/>
                    <a:gd name="connsiteY13" fmla="*/ 437322 h 1948070"/>
                    <a:gd name="connsiteX14" fmla="*/ 93970 w 1305639"/>
                    <a:gd name="connsiteY14" fmla="*/ 495149 h 1948070"/>
                    <a:gd name="connsiteX0" fmla="*/ 85537 w 1297206"/>
                    <a:gd name="connsiteY0" fmla="*/ 495149 h 1948070"/>
                    <a:gd name="connsiteX1" fmla="*/ 56623 w 1297206"/>
                    <a:gd name="connsiteY1" fmla="*/ 151798 h 1948070"/>
                    <a:gd name="connsiteX2" fmla="*/ 869825 w 1297206"/>
                    <a:gd name="connsiteY2" fmla="*/ 0 h 1948070"/>
                    <a:gd name="connsiteX3" fmla="*/ 1220405 w 1297206"/>
                    <a:gd name="connsiteY3" fmla="*/ 430093 h 1948070"/>
                    <a:gd name="connsiteX4" fmla="*/ 479488 w 1297206"/>
                    <a:gd name="connsiteY4" fmla="*/ 1622790 h 1948070"/>
                    <a:gd name="connsiteX5" fmla="*/ 1194767 w 1297206"/>
                    <a:gd name="connsiteY5" fmla="*/ 1622789 h 1948070"/>
                    <a:gd name="connsiteX6" fmla="*/ 1296304 w 1297206"/>
                    <a:gd name="connsiteY6" fmla="*/ 1792658 h 1948070"/>
                    <a:gd name="connsiteX7" fmla="*/ 1201286 w 1297206"/>
                    <a:gd name="connsiteY7" fmla="*/ 1944455 h 1948070"/>
                    <a:gd name="connsiteX8" fmla="*/ 132522 w 1297206"/>
                    <a:gd name="connsiteY8" fmla="*/ 1948070 h 1948070"/>
                    <a:gd name="connsiteX9" fmla="*/ 2679 w 1297206"/>
                    <a:gd name="connsiteY9" fmla="*/ 1771412 h 1948070"/>
                    <a:gd name="connsiteX10" fmla="*/ 78309 w 1297206"/>
                    <a:gd name="connsiteY10" fmla="*/ 1554119 h 1948070"/>
                    <a:gd name="connsiteX11" fmla="*/ 642128 w 1297206"/>
                    <a:gd name="connsiteY11" fmla="*/ 925243 h 1948070"/>
                    <a:gd name="connsiteX12" fmla="*/ 620443 w 1297206"/>
                    <a:gd name="connsiteY12" fmla="*/ 346966 h 1948070"/>
                    <a:gd name="connsiteX13" fmla="*/ 175893 w 1297206"/>
                    <a:gd name="connsiteY13" fmla="*/ 437322 h 1948070"/>
                    <a:gd name="connsiteX14" fmla="*/ 85537 w 1297206"/>
                    <a:gd name="connsiteY14" fmla="*/ 495149 h 1948070"/>
                    <a:gd name="connsiteX0" fmla="*/ 84130 w 1295799"/>
                    <a:gd name="connsiteY0" fmla="*/ 495149 h 1948070"/>
                    <a:gd name="connsiteX1" fmla="*/ 55216 w 1295799"/>
                    <a:gd name="connsiteY1" fmla="*/ 151798 h 1948070"/>
                    <a:gd name="connsiteX2" fmla="*/ 868418 w 1295799"/>
                    <a:gd name="connsiteY2" fmla="*/ 0 h 1948070"/>
                    <a:gd name="connsiteX3" fmla="*/ 1218998 w 1295799"/>
                    <a:gd name="connsiteY3" fmla="*/ 430093 h 1948070"/>
                    <a:gd name="connsiteX4" fmla="*/ 478081 w 1295799"/>
                    <a:gd name="connsiteY4" fmla="*/ 1622790 h 1948070"/>
                    <a:gd name="connsiteX5" fmla="*/ 1193360 w 1295799"/>
                    <a:gd name="connsiteY5" fmla="*/ 1622789 h 1948070"/>
                    <a:gd name="connsiteX6" fmla="*/ 1294897 w 1295799"/>
                    <a:gd name="connsiteY6" fmla="*/ 1792658 h 1948070"/>
                    <a:gd name="connsiteX7" fmla="*/ 1199879 w 1295799"/>
                    <a:gd name="connsiteY7" fmla="*/ 1944455 h 1948070"/>
                    <a:gd name="connsiteX8" fmla="*/ 131115 w 1295799"/>
                    <a:gd name="connsiteY8" fmla="*/ 1948070 h 1948070"/>
                    <a:gd name="connsiteX9" fmla="*/ 1272 w 1295799"/>
                    <a:gd name="connsiteY9" fmla="*/ 1771412 h 1948070"/>
                    <a:gd name="connsiteX10" fmla="*/ 76902 w 1295799"/>
                    <a:gd name="connsiteY10" fmla="*/ 1554119 h 1948070"/>
                    <a:gd name="connsiteX11" fmla="*/ 640721 w 1295799"/>
                    <a:gd name="connsiteY11" fmla="*/ 925243 h 1948070"/>
                    <a:gd name="connsiteX12" fmla="*/ 619036 w 1295799"/>
                    <a:gd name="connsiteY12" fmla="*/ 346966 h 1948070"/>
                    <a:gd name="connsiteX13" fmla="*/ 174486 w 1295799"/>
                    <a:gd name="connsiteY13" fmla="*/ 437322 h 1948070"/>
                    <a:gd name="connsiteX14" fmla="*/ 84130 w 1295799"/>
                    <a:gd name="connsiteY14" fmla="*/ 495149 h 1948070"/>
                    <a:gd name="connsiteX0" fmla="*/ 82858 w 1294527"/>
                    <a:gd name="connsiteY0" fmla="*/ 495149 h 1948070"/>
                    <a:gd name="connsiteX1" fmla="*/ 53944 w 1294527"/>
                    <a:gd name="connsiteY1" fmla="*/ 151798 h 1948070"/>
                    <a:gd name="connsiteX2" fmla="*/ 867146 w 1294527"/>
                    <a:gd name="connsiteY2" fmla="*/ 0 h 1948070"/>
                    <a:gd name="connsiteX3" fmla="*/ 1217726 w 1294527"/>
                    <a:gd name="connsiteY3" fmla="*/ 430093 h 1948070"/>
                    <a:gd name="connsiteX4" fmla="*/ 476809 w 1294527"/>
                    <a:gd name="connsiteY4" fmla="*/ 1622790 h 1948070"/>
                    <a:gd name="connsiteX5" fmla="*/ 1192088 w 1294527"/>
                    <a:gd name="connsiteY5" fmla="*/ 1622789 h 1948070"/>
                    <a:gd name="connsiteX6" fmla="*/ 1293625 w 1294527"/>
                    <a:gd name="connsiteY6" fmla="*/ 1792658 h 1948070"/>
                    <a:gd name="connsiteX7" fmla="*/ 1198607 w 1294527"/>
                    <a:gd name="connsiteY7" fmla="*/ 1944455 h 1948070"/>
                    <a:gd name="connsiteX8" fmla="*/ 129843 w 1294527"/>
                    <a:gd name="connsiteY8" fmla="*/ 1948070 h 1948070"/>
                    <a:gd name="connsiteX9" fmla="*/ 0 w 1294527"/>
                    <a:gd name="connsiteY9" fmla="*/ 1771412 h 1948070"/>
                    <a:gd name="connsiteX10" fmla="*/ 75630 w 1294527"/>
                    <a:gd name="connsiteY10" fmla="*/ 1554119 h 1948070"/>
                    <a:gd name="connsiteX11" fmla="*/ 639449 w 1294527"/>
                    <a:gd name="connsiteY11" fmla="*/ 925243 h 1948070"/>
                    <a:gd name="connsiteX12" fmla="*/ 617764 w 1294527"/>
                    <a:gd name="connsiteY12" fmla="*/ 346966 h 1948070"/>
                    <a:gd name="connsiteX13" fmla="*/ 173214 w 1294527"/>
                    <a:gd name="connsiteY13" fmla="*/ 437322 h 1948070"/>
                    <a:gd name="connsiteX14" fmla="*/ 82858 w 1294527"/>
                    <a:gd name="connsiteY14" fmla="*/ 495149 h 1948070"/>
                    <a:gd name="connsiteX0" fmla="*/ 82858 w 1294527"/>
                    <a:gd name="connsiteY0" fmla="*/ 495149 h 1948070"/>
                    <a:gd name="connsiteX1" fmla="*/ 53944 w 1294527"/>
                    <a:gd name="connsiteY1" fmla="*/ 151798 h 1948070"/>
                    <a:gd name="connsiteX2" fmla="*/ 867146 w 1294527"/>
                    <a:gd name="connsiteY2" fmla="*/ 0 h 1948070"/>
                    <a:gd name="connsiteX3" fmla="*/ 1217726 w 1294527"/>
                    <a:gd name="connsiteY3" fmla="*/ 430093 h 1948070"/>
                    <a:gd name="connsiteX4" fmla="*/ 476809 w 1294527"/>
                    <a:gd name="connsiteY4" fmla="*/ 1622790 h 1948070"/>
                    <a:gd name="connsiteX5" fmla="*/ 1192088 w 1294527"/>
                    <a:gd name="connsiteY5" fmla="*/ 1622789 h 1948070"/>
                    <a:gd name="connsiteX6" fmla="*/ 1293625 w 1294527"/>
                    <a:gd name="connsiteY6" fmla="*/ 1792658 h 1948070"/>
                    <a:gd name="connsiteX7" fmla="*/ 1198607 w 1294527"/>
                    <a:gd name="connsiteY7" fmla="*/ 1944455 h 1948070"/>
                    <a:gd name="connsiteX8" fmla="*/ 129843 w 1294527"/>
                    <a:gd name="connsiteY8" fmla="*/ 1948070 h 1948070"/>
                    <a:gd name="connsiteX9" fmla="*/ 0 w 1294527"/>
                    <a:gd name="connsiteY9" fmla="*/ 1771412 h 1948070"/>
                    <a:gd name="connsiteX10" fmla="*/ 75630 w 1294527"/>
                    <a:gd name="connsiteY10" fmla="*/ 1554119 h 1948070"/>
                    <a:gd name="connsiteX11" fmla="*/ 639449 w 1294527"/>
                    <a:gd name="connsiteY11" fmla="*/ 925243 h 1948070"/>
                    <a:gd name="connsiteX12" fmla="*/ 617764 w 1294527"/>
                    <a:gd name="connsiteY12" fmla="*/ 346966 h 1948070"/>
                    <a:gd name="connsiteX13" fmla="*/ 173214 w 1294527"/>
                    <a:gd name="connsiteY13" fmla="*/ 437322 h 1948070"/>
                    <a:gd name="connsiteX14" fmla="*/ 82858 w 1294527"/>
                    <a:gd name="connsiteY14" fmla="*/ 495149 h 1948070"/>
                    <a:gd name="connsiteX0" fmla="*/ 82858 w 1294527"/>
                    <a:gd name="connsiteY0" fmla="*/ 495149 h 1948070"/>
                    <a:gd name="connsiteX1" fmla="*/ 53944 w 1294527"/>
                    <a:gd name="connsiteY1" fmla="*/ 151798 h 1948070"/>
                    <a:gd name="connsiteX2" fmla="*/ 867146 w 1294527"/>
                    <a:gd name="connsiteY2" fmla="*/ 0 h 1948070"/>
                    <a:gd name="connsiteX3" fmla="*/ 1217726 w 1294527"/>
                    <a:gd name="connsiteY3" fmla="*/ 430093 h 1948070"/>
                    <a:gd name="connsiteX4" fmla="*/ 476809 w 1294527"/>
                    <a:gd name="connsiteY4" fmla="*/ 1622790 h 1948070"/>
                    <a:gd name="connsiteX5" fmla="*/ 1192088 w 1294527"/>
                    <a:gd name="connsiteY5" fmla="*/ 1622789 h 1948070"/>
                    <a:gd name="connsiteX6" fmla="*/ 1293625 w 1294527"/>
                    <a:gd name="connsiteY6" fmla="*/ 1792658 h 1948070"/>
                    <a:gd name="connsiteX7" fmla="*/ 1198607 w 1294527"/>
                    <a:gd name="connsiteY7" fmla="*/ 1944455 h 1948070"/>
                    <a:gd name="connsiteX8" fmla="*/ 129843 w 1294527"/>
                    <a:gd name="connsiteY8" fmla="*/ 1948070 h 1948070"/>
                    <a:gd name="connsiteX9" fmla="*/ 0 w 1294527"/>
                    <a:gd name="connsiteY9" fmla="*/ 1771412 h 1948070"/>
                    <a:gd name="connsiteX10" fmla="*/ 75630 w 1294527"/>
                    <a:gd name="connsiteY10" fmla="*/ 1554119 h 1948070"/>
                    <a:gd name="connsiteX11" fmla="*/ 639449 w 1294527"/>
                    <a:gd name="connsiteY11" fmla="*/ 925243 h 1948070"/>
                    <a:gd name="connsiteX12" fmla="*/ 617764 w 1294527"/>
                    <a:gd name="connsiteY12" fmla="*/ 346966 h 1948070"/>
                    <a:gd name="connsiteX13" fmla="*/ 173214 w 1294527"/>
                    <a:gd name="connsiteY13" fmla="*/ 437322 h 1948070"/>
                    <a:gd name="connsiteX14" fmla="*/ 82858 w 1294527"/>
                    <a:gd name="connsiteY14" fmla="*/ 495149 h 1948070"/>
                    <a:gd name="connsiteX0" fmla="*/ 82858 w 1294527"/>
                    <a:gd name="connsiteY0" fmla="*/ 495149 h 1948070"/>
                    <a:gd name="connsiteX1" fmla="*/ 53944 w 1294527"/>
                    <a:gd name="connsiteY1" fmla="*/ 151798 h 1948070"/>
                    <a:gd name="connsiteX2" fmla="*/ 867146 w 1294527"/>
                    <a:gd name="connsiteY2" fmla="*/ 0 h 1948070"/>
                    <a:gd name="connsiteX3" fmla="*/ 1217726 w 1294527"/>
                    <a:gd name="connsiteY3" fmla="*/ 430093 h 1948070"/>
                    <a:gd name="connsiteX4" fmla="*/ 476809 w 1294527"/>
                    <a:gd name="connsiteY4" fmla="*/ 1622790 h 1948070"/>
                    <a:gd name="connsiteX5" fmla="*/ 1192088 w 1294527"/>
                    <a:gd name="connsiteY5" fmla="*/ 1622789 h 1948070"/>
                    <a:gd name="connsiteX6" fmla="*/ 1293625 w 1294527"/>
                    <a:gd name="connsiteY6" fmla="*/ 1792658 h 1948070"/>
                    <a:gd name="connsiteX7" fmla="*/ 1198607 w 1294527"/>
                    <a:gd name="connsiteY7" fmla="*/ 1944455 h 1948070"/>
                    <a:gd name="connsiteX8" fmla="*/ 129843 w 1294527"/>
                    <a:gd name="connsiteY8" fmla="*/ 1948070 h 1948070"/>
                    <a:gd name="connsiteX9" fmla="*/ 0 w 1294527"/>
                    <a:gd name="connsiteY9" fmla="*/ 1771412 h 1948070"/>
                    <a:gd name="connsiteX10" fmla="*/ 75630 w 1294527"/>
                    <a:gd name="connsiteY10" fmla="*/ 1554119 h 1948070"/>
                    <a:gd name="connsiteX11" fmla="*/ 639449 w 1294527"/>
                    <a:gd name="connsiteY11" fmla="*/ 925243 h 1948070"/>
                    <a:gd name="connsiteX12" fmla="*/ 617764 w 1294527"/>
                    <a:gd name="connsiteY12" fmla="*/ 346966 h 1948070"/>
                    <a:gd name="connsiteX13" fmla="*/ 173214 w 1294527"/>
                    <a:gd name="connsiteY13" fmla="*/ 437322 h 1948070"/>
                    <a:gd name="connsiteX14" fmla="*/ 82858 w 1294527"/>
                    <a:gd name="connsiteY14" fmla="*/ 495149 h 1948070"/>
                    <a:gd name="connsiteX0" fmla="*/ 82858 w 1294527"/>
                    <a:gd name="connsiteY0" fmla="*/ 495149 h 1948070"/>
                    <a:gd name="connsiteX1" fmla="*/ 53944 w 1294527"/>
                    <a:gd name="connsiteY1" fmla="*/ 151798 h 1948070"/>
                    <a:gd name="connsiteX2" fmla="*/ 867146 w 1294527"/>
                    <a:gd name="connsiteY2" fmla="*/ 0 h 1948070"/>
                    <a:gd name="connsiteX3" fmla="*/ 1217726 w 1294527"/>
                    <a:gd name="connsiteY3" fmla="*/ 430093 h 1948070"/>
                    <a:gd name="connsiteX4" fmla="*/ 476809 w 1294527"/>
                    <a:gd name="connsiteY4" fmla="*/ 1622790 h 1948070"/>
                    <a:gd name="connsiteX5" fmla="*/ 1192088 w 1294527"/>
                    <a:gd name="connsiteY5" fmla="*/ 1622789 h 1948070"/>
                    <a:gd name="connsiteX6" fmla="*/ 1293625 w 1294527"/>
                    <a:gd name="connsiteY6" fmla="*/ 1792658 h 1948070"/>
                    <a:gd name="connsiteX7" fmla="*/ 1198607 w 1294527"/>
                    <a:gd name="connsiteY7" fmla="*/ 1944455 h 1948070"/>
                    <a:gd name="connsiteX8" fmla="*/ 129843 w 1294527"/>
                    <a:gd name="connsiteY8" fmla="*/ 1948070 h 1948070"/>
                    <a:gd name="connsiteX9" fmla="*/ 0 w 1294527"/>
                    <a:gd name="connsiteY9" fmla="*/ 1771412 h 1948070"/>
                    <a:gd name="connsiteX10" fmla="*/ 75630 w 1294527"/>
                    <a:gd name="connsiteY10" fmla="*/ 1554119 h 1948070"/>
                    <a:gd name="connsiteX11" fmla="*/ 639449 w 1294527"/>
                    <a:gd name="connsiteY11" fmla="*/ 925243 h 1948070"/>
                    <a:gd name="connsiteX12" fmla="*/ 565377 w 1294527"/>
                    <a:gd name="connsiteY12" fmla="*/ 332679 h 1948070"/>
                    <a:gd name="connsiteX13" fmla="*/ 173214 w 1294527"/>
                    <a:gd name="connsiteY13" fmla="*/ 437322 h 1948070"/>
                    <a:gd name="connsiteX14" fmla="*/ 82858 w 1294527"/>
                    <a:gd name="connsiteY14" fmla="*/ 495149 h 1948070"/>
                    <a:gd name="connsiteX0" fmla="*/ 82858 w 1294527"/>
                    <a:gd name="connsiteY0" fmla="*/ 495149 h 1948070"/>
                    <a:gd name="connsiteX1" fmla="*/ 53944 w 1294527"/>
                    <a:gd name="connsiteY1" fmla="*/ 151798 h 1948070"/>
                    <a:gd name="connsiteX2" fmla="*/ 867146 w 1294527"/>
                    <a:gd name="connsiteY2" fmla="*/ 0 h 1948070"/>
                    <a:gd name="connsiteX3" fmla="*/ 1217726 w 1294527"/>
                    <a:gd name="connsiteY3" fmla="*/ 430093 h 1948070"/>
                    <a:gd name="connsiteX4" fmla="*/ 476809 w 1294527"/>
                    <a:gd name="connsiteY4" fmla="*/ 1622790 h 1948070"/>
                    <a:gd name="connsiteX5" fmla="*/ 1192088 w 1294527"/>
                    <a:gd name="connsiteY5" fmla="*/ 1622789 h 1948070"/>
                    <a:gd name="connsiteX6" fmla="*/ 1293625 w 1294527"/>
                    <a:gd name="connsiteY6" fmla="*/ 1792658 h 1948070"/>
                    <a:gd name="connsiteX7" fmla="*/ 1198607 w 1294527"/>
                    <a:gd name="connsiteY7" fmla="*/ 1944455 h 1948070"/>
                    <a:gd name="connsiteX8" fmla="*/ 129843 w 1294527"/>
                    <a:gd name="connsiteY8" fmla="*/ 1948070 h 1948070"/>
                    <a:gd name="connsiteX9" fmla="*/ 0 w 1294527"/>
                    <a:gd name="connsiteY9" fmla="*/ 1771412 h 1948070"/>
                    <a:gd name="connsiteX10" fmla="*/ 75630 w 1294527"/>
                    <a:gd name="connsiteY10" fmla="*/ 1554119 h 1948070"/>
                    <a:gd name="connsiteX11" fmla="*/ 639449 w 1294527"/>
                    <a:gd name="connsiteY11" fmla="*/ 925243 h 1948070"/>
                    <a:gd name="connsiteX12" fmla="*/ 565377 w 1294527"/>
                    <a:gd name="connsiteY12" fmla="*/ 332679 h 1948070"/>
                    <a:gd name="connsiteX13" fmla="*/ 173214 w 1294527"/>
                    <a:gd name="connsiteY13" fmla="*/ 437322 h 1948070"/>
                    <a:gd name="connsiteX14" fmla="*/ 82858 w 1294527"/>
                    <a:gd name="connsiteY14" fmla="*/ 495149 h 1948070"/>
                    <a:gd name="connsiteX0" fmla="*/ 82858 w 1294527"/>
                    <a:gd name="connsiteY0" fmla="*/ 495149 h 1948070"/>
                    <a:gd name="connsiteX1" fmla="*/ 53944 w 1294527"/>
                    <a:gd name="connsiteY1" fmla="*/ 151798 h 1948070"/>
                    <a:gd name="connsiteX2" fmla="*/ 867146 w 1294527"/>
                    <a:gd name="connsiteY2" fmla="*/ 0 h 1948070"/>
                    <a:gd name="connsiteX3" fmla="*/ 1217726 w 1294527"/>
                    <a:gd name="connsiteY3" fmla="*/ 430093 h 1948070"/>
                    <a:gd name="connsiteX4" fmla="*/ 476809 w 1294527"/>
                    <a:gd name="connsiteY4" fmla="*/ 1622790 h 1948070"/>
                    <a:gd name="connsiteX5" fmla="*/ 1192088 w 1294527"/>
                    <a:gd name="connsiteY5" fmla="*/ 1622789 h 1948070"/>
                    <a:gd name="connsiteX6" fmla="*/ 1293625 w 1294527"/>
                    <a:gd name="connsiteY6" fmla="*/ 1792658 h 1948070"/>
                    <a:gd name="connsiteX7" fmla="*/ 1198607 w 1294527"/>
                    <a:gd name="connsiteY7" fmla="*/ 1944455 h 1948070"/>
                    <a:gd name="connsiteX8" fmla="*/ 129843 w 1294527"/>
                    <a:gd name="connsiteY8" fmla="*/ 1948070 h 1948070"/>
                    <a:gd name="connsiteX9" fmla="*/ 0 w 1294527"/>
                    <a:gd name="connsiteY9" fmla="*/ 1771412 h 1948070"/>
                    <a:gd name="connsiteX10" fmla="*/ 75630 w 1294527"/>
                    <a:gd name="connsiteY10" fmla="*/ 1554119 h 1948070"/>
                    <a:gd name="connsiteX11" fmla="*/ 639449 w 1294527"/>
                    <a:gd name="connsiteY11" fmla="*/ 925243 h 1948070"/>
                    <a:gd name="connsiteX12" fmla="*/ 563790 w 1294527"/>
                    <a:gd name="connsiteY12" fmla="*/ 343791 h 1948070"/>
                    <a:gd name="connsiteX13" fmla="*/ 173214 w 1294527"/>
                    <a:gd name="connsiteY13" fmla="*/ 437322 h 1948070"/>
                    <a:gd name="connsiteX14" fmla="*/ 82858 w 1294527"/>
                    <a:gd name="connsiteY14" fmla="*/ 495149 h 1948070"/>
                    <a:gd name="connsiteX0" fmla="*/ 82858 w 1294527"/>
                    <a:gd name="connsiteY0" fmla="*/ 495149 h 1948070"/>
                    <a:gd name="connsiteX1" fmla="*/ 53944 w 1294527"/>
                    <a:gd name="connsiteY1" fmla="*/ 151798 h 1948070"/>
                    <a:gd name="connsiteX2" fmla="*/ 867146 w 1294527"/>
                    <a:gd name="connsiteY2" fmla="*/ 0 h 1948070"/>
                    <a:gd name="connsiteX3" fmla="*/ 1217726 w 1294527"/>
                    <a:gd name="connsiteY3" fmla="*/ 430093 h 1948070"/>
                    <a:gd name="connsiteX4" fmla="*/ 476809 w 1294527"/>
                    <a:gd name="connsiteY4" fmla="*/ 1622790 h 1948070"/>
                    <a:gd name="connsiteX5" fmla="*/ 1192088 w 1294527"/>
                    <a:gd name="connsiteY5" fmla="*/ 1622789 h 1948070"/>
                    <a:gd name="connsiteX6" fmla="*/ 1293625 w 1294527"/>
                    <a:gd name="connsiteY6" fmla="*/ 1792658 h 1948070"/>
                    <a:gd name="connsiteX7" fmla="*/ 1198607 w 1294527"/>
                    <a:gd name="connsiteY7" fmla="*/ 1944455 h 1948070"/>
                    <a:gd name="connsiteX8" fmla="*/ 129843 w 1294527"/>
                    <a:gd name="connsiteY8" fmla="*/ 1948070 h 1948070"/>
                    <a:gd name="connsiteX9" fmla="*/ 0 w 1294527"/>
                    <a:gd name="connsiteY9" fmla="*/ 1771412 h 1948070"/>
                    <a:gd name="connsiteX10" fmla="*/ 75630 w 1294527"/>
                    <a:gd name="connsiteY10" fmla="*/ 1554119 h 1948070"/>
                    <a:gd name="connsiteX11" fmla="*/ 639449 w 1294527"/>
                    <a:gd name="connsiteY11" fmla="*/ 925243 h 1948070"/>
                    <a:gd name="connsiteX12" fmla="*/ 563790 w 1294527"/>
                    <a:gd name="connsiteY12" fmla="*/ 343791 h 1948070"/>
                    <a:gd name="connsiteX13" fmla="*/ 173214 w 1294527"/>
                    <a:gd name="connsiteY13" fmla="*/ 437322 h 1948070"/>
                    <a:gd name="connsiteX14" fmla="*/ 82858 w 1294527"/>
                    <a:gd name="connsiteY14" fmla="*/ 495149 h 1948070"/>
                    <a:gd name="connsiteX0" fmla="*/ 82858 w 1294527"/>
                    <a:gd name="connsiteY0" fmla="*/ 495149 h 1948070"/>
                    <a:gd name="connsiteX1" fmla="*/ 53944 w 1294527"/>
                    <a:gd name="connsiteY1" fmla="*/ 151798 h 1948070"/>
                    <a:gd name="connsiteX2" fmla="*/ 867146 w 1294527"/>
                    <a:gd name="connsiteY2" fmla="*/ 0 h 1948070"/>
                    <a:gd name="connsiteX3" fmla="*/ 1217726 w 1294527"/>
                    <a:gd name="connsiteY3" fmla="*/ 430093 h 1948070"/>
                    <a:gd name="connsiteX4" fmla="*/ 476809 w 1294527"/>
                    <a:gd name="connsiteY4" fmla="*/ 1622790 h 1948070"/>
                    <a:gd name="connsiteX5" fmla="*/ 1192088 w 1294527"/>
                    <a:gd name="connsiteY5" fmla="*/ 1622789 h 1948070"/>
                    <a:gd name="connsiteX6" fmla="*/ 1293625 w 1294527"/>
                    <a:gd name="connsiteY6" fmla="*/ 1792658 h 1948070"/>
                    <a:gd name="connsiteX7" fmla="*/ 1198607 w 1294527"/>
                    <a:gd name="connsiteY7" fmla="*/ 1944455 h 1948070"/>
                    <a:gd name="connsiteX8" fmla="*/ 129843 w 1294527"/>
                    <a:gd name="connsiteY8" fmla="*/ 1948070 h 1948070"/>
                    <a:gd name="connsiteX9" fmla="*/ 0 w 1294527"/>
                    <a:gd name="connsiteY9" fmla="*/ 1771412 h 1948070"/>
                    <a:gd name="connsiteX10" fmla="*/ 75630 w 1294527"/>
                    <a:gd name="connsiteY10" fmla="*/ 1554119 h 1948070"/>
                    <a:gd name="connsiteX11" fmla="*/ 639449 w 1294527"/>
                    <a:gd name="connsiteY11" fmla="*/ 925243 h 1948070"/>
                    <a:gd name="connsiteX12" fmla="*/ 563790 w 1294527"/>
                    <a:gd name="connsiteY12" fmla="*/ 343791 h 1948070"/>
                    <a:gd name="connsiteX13" fmla="*/ 173214 w 1294527"/>
                    <a:gd name="connsiteY13" fmla="*/ 437322 h 1948070"/>
                    <a:gd name="connsiteX14" fmla="*/ 82858 w 1294527"/>
                    <a:gd name="connsiteY14" fmla="*/ 495149 h 1948070"/>
                    <a:gd name="connsiteX0" fmla="*/ 82858 w 1294527"/>
                    <a:gd name="connsiteY0" fmla="*/ 495149 h 1948070"/>
                    <a:gd name="connsiteX1" fmla="*/ 53944 w 1294527"/>
                    <a:gd name="connsiteY1" fmla="*/ 151798 h 1948070"/>
                    <a:gd name="connsiteX2" fmla="*/ 867146 w 1294527"/>
                    <a:gd name="connsiteY2" fmla="*/ 0 h 1948070"/>
                    <a:gd name="connsiteX3" fmla="*/ 1217726 w 1294527"/>
                    <a:gd name="connsiteY3" fmla="*/ 430093 h 1948070"/>
                    <a:gd name="connsiteX4" fmla="*/ 476809 w 1294527"/>
                    <a:gd name="connsiteY4" fmla="*/ 1622790 h 1948070"/>
                    <a:gd name="connsiteX5" fmla="*/ 1192088 w 1294527"/>
                    <a:gd name="connsiteY5" fmla="*/ 1622789 h 1948070"/>
                    <a:gd name="connsiteX6" fmla="*/ 1293625 w 1294527"/>
                    <a:gd name="connsiteY6" fmla="*/ 1792658 h 1948070"/>
                    <a:gd name="connsiteX7" fmla="*/ 1198607 w 1294527"/>
                    <a:gd name="connsiteY7" fmla="*/ 1944455 h 1948070"/>
                    <a:gd name="connsiteX8" fmla="*/ 129843 w 1294527"/>
                    <a:gd name="connsiteY8" fmla="*/ 1948070 h 1948070"/>
                    <a:gd name="connsiteX9" fmla="*/ 0 w 1294527"/>
                    <a:gd name="connsiteY9" fmla="*/ 1771412 h 1948070"/>
                    <a:gd name="connsiteX10" fmla="*/ 75630 w 1294527"/>
                    <a:gd name="connsiteY10" fmla="*/ 1554119 h 1948070"/>
                    <a:gd name="connsiteX11" fmla="*/ 639449 w 1294527"/>
                    <a:gd name="connsiteY11" fmla="*/ 925243 h 1948070"/>
                    <a:gd name="connsiteX12" fmla="*/ 563790 w 1294527"/>
                    <a:gd name="connsiteY12" fmla="*/ 343791 h 1948070"/>
                    <a:gd name="connsiteX13" fmla="*/ 173214 w 1294527"/>
                    <a:gd name="connsiteY13" fmla="*/ 437322 h 1948070"/>
                    <a:gd name="connsiteX14" fmla="*/ 82858 w 1294527"/>
                    <a:gd name="connsiteY14" fmla="*/ 495149 h 1948070"/>
                    <a:gd name="connsiteX0" fmla="*/ 35233 w 1294527"/>
                    <a:gd name="connsiteY0" fmla="*/ 342749 h 1948070"/>
                    <a:gd name="connsiteX1" fmla="*/ 53944 w 1294527"/>
                    <a:gd name="connsiteY1" fmla="*/ 151798 h 1948070"/>
                    <a:gd name="connsiteX2" fmla="*/ 867146 w 1294527"/>
                    <a:gd name="connsiteY2" fmla="*/ 0 h 1948070"/>
                    <a:gd name="connsiteX3" fmla="*/ 1217726 w 1294527"/>
                    <a:gd name="connsiteY3" fmla="*/ 430093 h 1948070"/>
                    <a:gd name="connsiteX4" fmla="*/ 476809 w 1294527"/>
                    <a:gd name="connsiteY4" fmla="*/ 1622790 h 1948070"/>
                    <a:gd name="connsiteX5" fmla="*/ 1192088 w 1294527"/>
                    <a:gd name="connsiteY5" fmla="*/ 1622789 h 1948070"/>
                    <a:gd name="connsiteX6" fmla="*/ 1293625 w 1294527"/>
                    <a:gd name="connsiteY6" fmla="*/ 1792658 h 1948070"/>
                    <a:gd name="connsiteX7" fmla="*/ 1198607 w 1294527"/>
                    <a:gd name="connsiteY7" fmla="*/ 1944455 h 1948070"/>
                    <a:gd name="connsiteX8" fmla="*/ 129843 w 1294527"/>
                    <a:gd name="connsiteY8" fmla="*/ 1948070 h 1948070"/>
                    <a:gd name="connsiteX9" fmla="*/ 0 w 1294527"/>
                    <a:gd name="connsiteY9" fmla="*/ 1771412 h 1948070"/>
                    <a:gd name="connsiteX10" fmla="*/ 75630 w 1294527"/>
                    <a:gd name="connsiteY10" fmla="*/ 1554119 h 1948070"/>
                    <a:gd name="connsiteX11" fmla="*/ 639449 w 1294527"/>
                    <a:gd name="connsiteY11" fmla="*/ 925243 h 1948070"/>
                    <a:gd name="connsiteX12" fmla="*/ 563790 w 1294527"/>
                    <a:gd name="connsiteY12" fmla="*/ 343791 h 1948070"/>
                    <a:gd name="connsiteX13" fmla="*/ 173214 w 1294527"/>
                    <a:gd name="connsiteY13" fmla="*/ 437322 h 1948070"/>
                    <a:gd name="connsiteX14" fmla="*/ 35233 w 1294527"/>
                    <a:gd name="connsiteY14" fmla="*/ 342749 h 1948070"/>
                    <a:gd name="connsiteX0" fmla="*/ 35233 w 1294527"/>
                    <a:gd name="connsiteY0" fmla="*/ 342749 h 1948070"/>
                    <a:gd name="connsiteX1" fmla="*/ 53944 w 1294527"/>
                    <a:gd name="connsiteY1" fmla="*/ 151798 h 1948070"/>
                    <a:gd name="connsiteX2" fmla="*/ 867146 w 1294527"/>
                    <a:gd name="connsiteY2" fmla="*/ 0 h 1948070"/>
                    <a:gd name="connsiteX3" fmla="*/ 1217726 w 1294527"/>
                    <a:gd name="connsiteY3" fmla="*/ 430093 h 1948070"/>
                    <a:gd name="connsiteX4" fmla="*/ 476809 w 1294527"/>
                    <a:gd name="connsiteY4" fmla="*/ 1622790 h 1948070"/>
                    <a:gd name="connsiteX5" fmla="*/ 1192088 w 1294527"/>
                    <a:gd name="connsiteY5" fmla="*/ 1622789 h 1948070"/>
                    <a:gd name="connsiteX6" fmla="*/ 1293625 w 1294527"/>
                    <a:gd name="connsiteY6" fmla="*/ 1792658 h 1948070"/>
                    <a:gd name="connsiteX7" fmla="*/ 1198607 w 1294527"/>
                    <a:gd name="connsiteY7" fmla="*/ 1944455 h 1948070"/>
                    <a:gd name="connsiteX8" fmla="*/ 129843 w 1294527"/>
                    <a:gd name="connsiteY8" fmla="*/ 1948070 h 1948070"/>
                    <a:gd name="connsiteX9" fmla="*/ 0 w 1294527"/>
                    <a:gd name="connsiteY9" fmla="*/ 1771412 h 1948070"/>
                    <a:gd name="connsiteX10" fmla="*/ 75630 w 1294527"/>
                    <a:gd name="connsiteY10" fmla="*/ 1554119 h 1948070"/>
                    <a:gd name="connsiteX11" fmla="*/ 639449 w 1294527"/>
                    <a:gd name="connsiteY11" fmla="*/ 925243 h 1948070"/>
                    <a:gd name="connsiteX12" fmla="*/ 563790 w 1294527"/>
                    <a:gd name="connsiteY12" fmla="*/ 343791 h 1948070"/>
                    <a:gd name="connsiteX13" fmla="*/ 173214 w 1294527"/>
                    <a:gd name="connsiteY13" fmla="*/ 437322 h 1948070"/>
                    <a:gd name="connsiteX14" fmla="*/ 35233 w 1294527"/>
                    <a:gd name="connsiteY14" fmla="*/ 342749 h 1948070"/>
                    <a:gd name="connsiteX0" fmla="*/ 35233 w 1294527"/>
                    <a:gd name="connsiteY0" fmla="*/ 342749 h 1948070"/>
                    <a:gd name="connsiteX1" fmla="*/ 53944 w 1294527"/>
                    <a:gd name="connsiteY1" fmla="*/ 151798 h 1948070"/>
                    <a:gd name="connsiteX2" fmla="*/ 867146 w 1294527"/>
                    <a:gd name="connsiteY2" fmla="*/ 0 h 1948070"/>
                    <a:gd name="connsiteX3" fmla="*/ 1217726 w 1294527"/>
                    <a:gd name="connsiteY3" fmla="*/ 430093 h 1948070"/>
                    <a:gd name="connsiteX4" fmla="*/ 476809 w 1294527"/>
                    <a:gd name="connsiteY4" fmla="*/ 1622790 h 1948070"/>
                    <a:gd name="connsiteX5" fmla="*/ 1192088 w 1294527"/>
                    <a:gd name="connsiteY5" fmla="*/ 1622789 h 1948070"/>
                    <a:gd name="connsiteX6" fmla="*/ 1293625 w 1294527"/>
                    <a:gd name="connsiteY6" fmla="*/ 1792658 h 1948070"/>
                    <a:gd name="connsiteX7" fmla="*/ 1198607 w 1294527"/>
                    <a:gd name="connsiteY7" fmla="*/ 1944455 h 1948070"/>
                    <a:gd name="connsiteX8" fmla="*/ 129843 w 1294527"/>
                    <a:gd name="connsiteY8" fmla="*/ 1948070 h 1948070"/>
                    <a:gd name="connsiteX9" fmla="*/ 0 w 1294527"/>
                    <a:gd name="connsiteY9" fmla="*/ 1771412 h 1948070"/>
                    <a:gd name="connsiteX10" fmla="*/ 75630 w 1294527"/>
                    <a:gd name="connsiteY10" fmla="*/ 1554119 h 1948070"/>
                    <a:gd name="connsiteX11" fmla="*/ 639449 w 1294527"/>
                    <a:gd name="connsiteY11" fmla="*/ 925243 h 1948070"/>
                    <a:gd name="connsiteX12" fmla="*/ 563790 w 1294527"/>
                    <a:gd name="connsiteY12" fmla="*/ 343791 h 1948070"/>
                    <a:gd name="connsiteX13" fmla="*/ 173214 w 1294527"/>
                    <a:gd name="connsiteY13" fmla="*/ 437322 h 1948070"/>
                    <a:gd name="connsiteX14" fmla="*/ 35233 w 1294527"/>
                    <a:gd name="connsiteY14" fmla="*/ 342749 h 1948070"/>
                    <a:gd name="connsiteX0" fmla="*/ 35233 w 1294527"/>
                    <a:gd name="connsiteY0" fmla="*/ 342749 h 1948070"/>
                    <a:gd name="connsiteX1" fmla="*/ 114269 w 1294527"/>
                    <a:gd name="connsiteY1" fmla="*/ 124810 h 1948070"/>
                    <a:gd name="connsiteX2" fmla="*/ 867146 w 1294527"/>
                    <a:gd name="connsiteY2" fmla="*/ 0 h 1948070"/>
                    <a:gd name="connsiteX3" fmla="*/ 1217726 w 1294527"/>
                    <a:gd name="connsiteY3" fmla="*/ 430093 h 1948070"/>
                    <a:gd name="connsiteX4" fmla="*/ 476809 w 1294527"/>
                    <a:gd name="connsiteY4" fmla="*/ 1622790 h 1948070"/>
                    <a:gd name="connsiteX5" fmla="*/ 1192088 w 1294527"/>
                    <a:gd name="connsiteY5" fmla="*/ 1622789 h 1948070"/>
                    <a:gd name="connsiteX6" fmla="*/ 1293625 w 1294527"/>
                    <a:gd name="connsiteY6" fmla="*/ 1792658 h 1948070"/>
                    <a:gd name="connsiteX7" fmla="*/ 1198607 w 1294527"/>
                    <a:gd name="connsiteY7" fmla="*/ 1944455 h 1948070"/>
                    <a:gd name="connsiteX8" fmla="*/ 129843 w 1294527"/>
                    <a:gd name="connsiteY8" fmla="*/ 1948070 h 1948070"/>
                    <a:gd name="connsiteX9" fmla="*/ 0 w 1294527"/>
                    <a:gd name="connsiteY9" fmla="*/ 1771412 h 1948070"/>
                    <a:gd name="connsiteX10" fmla="*/ 75630 w 1294527"/>
                    <a:gd name="connsiteY10" fmla="*/ 1554119 h 1948070"/>
                    <a:gd name="connsiteX11" fmla="*/ 639449 w 1294527"/>
                    <a:gd name="connsiteY11" fmla="*/ 925243 h 1948070"/>
                    <a:gd name="connsiteX12" fmla="*/ 563790 w 1294527"/>
                    <a:gd name="connsiteY12" fmla="*/ 343791 h 1948070"/>
                    <a:gd name="connsiteX13" fmla="*/ 173214 w 1294527"/>
                    <a:gd name="connsiteY13" fmla="*/ 437322 h 1948070"/>
                    <a:gd name="connsiteX14" fmla="*/ 35233 w 1294527"/>
                    <a:gd name="connsiteY14" fmla="*/ 342749 h 1948070"/>
                    <a:gd name="connsiteX0" fmla="*/ 35233 w 1294527"/>
                    <a:gd name="connsiteY0" fmla="*/ 342749 h 1948070"/>
                    <a:gd name="connsiteX1" fmla="*/ 114269 w 1294527"/>
                    <a:gd name="connsiteY1" fmla="*/ 124810 h 1948070"/>
                    <a:gd name="connsiteX2" fmla="*/ 867146 w 1294527"/>
                    <a:gd name="connsiteY2" fmla="*/ 0 h 1948070"/>
                    <a:gd name="connsiteX3" fmla="*/ 1217726 w 1294527"/>
                    <a:gd name="connsiteY3" fmla="*/ 430093 h 1948070"/>
                    <a:gd name="connsiteX4" fmla="*/ 476809 w 1294527"/>
                    <a:gd name="connsiteY4" fmla="*/ 1622790 h 1948070"/>
                    <a:gd name="connsiteX5" fmla="*/ 1192088 w 1294527"/>
                    <a:gd name="connsiteY5" fmla="*/ 1622789 h 1948070"/>
                    <a:gd name="connsiteX6" fmla="*/ 1293625 w 1294527"/>
                    <a:gd name="connsiteY6" fmla="*/ 1792658 h 1948070"/>
                    <a:gd name="connsiteX7" fmla="*/ 1198607 w 1294527"/>
                    <a:gd name="connsiteY7" fmla="*/ 1944455 h 1948070"/>
                    <a:gd name="connsiteX8" fmla="*/ 129843 w 1294527"/>
                    <a:gd name="connsiteY8" fmla="*/ 1948070 h 1948070"/>
                    <a:gd name="connsiteX9" fmla="*/ 0 w 1294527"/>
                    <a:gd name="connsiteY9" fmla="*/ 1771412 h 1948070"/>
                    <a:gd name="connsiteX10" fmla="*/ 75630 w 1294527"/>
                    <a:gd name="connsiteY10" fmla="*/ 1554119 h 1948070"/>
                    <a:gd name="connsiteX11" fmla="*/ 639449 w 1294527"/>
                    <a:gd name="connsiteY11" fmla="*/ 925243 h 1948070"/>
                    <a:gd name="connsiteX12" fmla="*/ 563790 w 1294527"/>
                    <a:gd name="connsiteY12" fmla="*/ 343791 h 1948070"/>
                    <a:gd name="connsiteX13" fmla="*/ 173214 w 1294527"/>
                    <a:gd name="connsiteY13" fmla="*/ 437322 h 1948070"/>
                    <a:gd name="connsiteX14" fmla="*/ 35233 w 1294527"/>
                    <a:gd name="connsiteY14" fmla="*/ 342749 h 1948070"/>
                    <a:gd name="connsiteX0" fmla="*/ 35233 w 1294527"/>
                    <a:gd name="connsiteY0" fmla="*/ 342749 h 1948070"/>
                    <a:gd name="connsiteX1" fmla="*/ 114269 w 1294527"/>
                    <a:gd name="connsiteY1" fmla="*/ 124810 h 1948070"/>
                    <a:gd name="connsiteX2" fmla="*/ 867146 w 1294527"/>
                    <a:gd name="connsiteY2" fmla="*/ 0 h 1948070"/>
                    <a:gd name="connsiteX3" fmla="*/ 1217726 w 1294527"/>
                    <a:gd name="connsiteY3" fmla="*/ 430093 h 1948070"/>
                    <a:gd name="connsiteX4" fmla="*/ 476809 w 1294527"/>
                    <a:gd name="connsiteY4" fmla="*/ 1622790 h 1948070"/>
                    <a:gd name="connsiteX5" fmla="*/ 1192088 w 1294527"/>
                    <a:gd name="connsiteY5" fmla="*/ 1622789 h 1948070"/>
                    <a:gd name="connsiteX6" fmla="*/ 1293625 w 1294527"/>
                    <a:gd name="connsiteY6" fmla="*/ 1792658 h 1948070"/>
                    <a:gd name="connsiteX7" fmla="*/ 1198607 w 1294527"/>
                    <a:gd name="connsiteY7" fmla="*/ 1944455 h 1948070"/>
                    <a:gd name="connsiteX8" fmla="*/ 129843 w 1294527"/>
                    <a:gd name="connsiteY8" fmla="*/ 1948070 h 1948070"/>
                    <a:gd name="connsiteX9" fmla="*/ 0 w 1294527"/>
                    <a:gd name="connsiteY9" fmla="*/ 1771412 h 1948070"/>
                    <a:gd name="connsiteX10" fmla="*/ 75630 w 1294527"/>
                    <a:gd name="connsiteY10" fmla="*/ 1554119 h 1948070"/>
                    <a:gd name="connsiteX11" fmla="*/ 639449 w 1294527"/>
                    <a:gd name="connsiteY11" fmla="*/ 925243 h 1948070"/>
                    <a:gd name="connsiteX12" fmla="*/ 563790 w 1294527"/>
                    <a:gd name="connsiteY12" fmla="*/ 343791 h 1948070"/>
                    <a:gd name="connsiteX13" fmla="*/ 173214 w 1294527"/>
                    <a:gd name="connsiteY13" fmla="*/ 437322 h 1948070"/>
                    <a:gd name="connsiteX14" fmla="*/ 35233 w 1294527"/>
                    <a:gd name="connsiteY14" fmla="*/ 342749 h 1948070"/>
                    <a:gd name="connsiteX0" fmla="*/ 35233 w 1294527"/>
                    <a:gd name="connsiteY0" fmla="*/ 326874 h 1932195"/>
                    <a:gd name="connsiteX1" fmla="*/ 114269 w 1294527"/>
                    <a:gd name="connsiteY1" fmla="*/ 108935 h 1932195"/>
                    <a:gd name="connsiteX2" fmla="*/ 867146 w 1294527"/>
                    <a:gd name="connsiteY2" fmla="*/ 0 h 1932195"/>
                    <a:gd name="connsiteX3" fmla="*/ 1217726 w 1294527"/>
                    <a:gd name="connsiteY3" fmla="*/ 414218 h 1932195"/>
                    <a:gd name="connsiteX4" fmla="*/ 476809 w 1294527"/>
                    <a:gd name="connsiteY4" fmla="*/ 1606915 h 1932195"/>
                    <a:gd name="connsiteX5" fmla="*/ 1192088 w 1294527"/>
                    <a:gd name="connsiteY5" fmla="*/ 1606914 h 1932195"/>
                    <a:gd name="connsiteX6" fmla="*/ 1293625 w 1294527"/>
                    <a:gd name="connsiteY6" fmla="*/ 1776783 h 1932195"/>
                    <a:gd name="connsiteX7" fmla="*/ 1198607 w 1294527"/>
                    <a:gd name="connsiteY7" fmla="*/ 1928580 h 1932195"/>
                    <a:gd name="connsiteX8" fmla="*/ 129843 w 1294527"/>
                    <a:gd name="connsiteY8" fmla="*/ 1932195 h 1932195"/>
                    <a:gd name="connsiteX9" fmla="*/ 0 w 1294527"/>
                    <a:gd name="connsiteY9" fmla="*/ 1755537 h 1932195"/>
                    <a:gd name="connsiteX10" fmla="*/ 75630 w 1294527"/>
                    <a:gd name="connsiteY10" fmla="*/ 1538244 h 1932195"/>
                    <a:gd name="connsiteX11" fmla="*/ 639449 w 1294527"/>
                    <a:gd name="connsiteY11" fmla="*/ 909368 h 1932195"/>
                    <a:gd name="connsiteX12" fmla="*/ 563790 w 1294527"/>
                    <a:gd name="connsiteY12" fmla="*/ 327916 h 1932195"/>
                    <a:gd name="connsiteX13" fmla="*/ 173214 w 1294527"/>
                    <a:gd name="connsiteY13" fmla="*/ 421447 h 1932195"/>
                    <a:gd name="connsiteX14" fmla="*/ 35233 w 1294527"/>
                    <a:gd name="connsiteY14" fmla="*/ 326874 h 1932195"/>
                    <a:gd name="connsiteX0" fmla="*/ 35233 w 1294527"/>
                    <a:gd name="connsiteY0" fmla="*/ 359586 h 1964907"/>
                    <a:gd name="connsiteX1" fmla="*/ 114269 w 1294527"/>
                    <a:gd name="connsiteY1" fmla="*/ 141647 h 1964907"/>
                    <a:gd name="connsiteX2" fmla="*/ 867146 w 1294527"/>
                    <a:gd name="connsiteY2" fmla="*/ 32712 h 1964907"/>
                    <a:gd name="connsiteX3" fmla="*/ 1217726 w 1294527"/>
                    <a:gd name="connsiteY3" fmla="*/ 446930 h 1964907"/>
                    <a:gd name="connsiteX4" fmla="*/ 476809 w 1294527"/>
                    <a:gd name="connsiteY4" fmla="*/ 1639627 h 1964907"/>
                    <a:gd name="connsiteX5" fmla="*/ 1192088 w 1294527"/>
                    <a:gd name="connsiteY5" fmla="*/ 1639626 h 1964907"/>
                    <a:gd name="connsiteX6" fmla="*/ 1293625 w 1294527"/>
                    <a:gd name="connsiteY6" fmla="*/ 1809495 h 1964907"/>
                    <a:gd name="connsiteX7" fmla="*/ 1198607 w 1294527"/>
                    <a:gd name="connsiteY7" fmla="*/ 1961292 h 1964907"/>
                    <a:gd name="connsiteX8" fmla="*/ 129843 w 1294527"/>
                    <a:gd name="connsiteY8" fmla="*/ 1964907 h 1964907"/>
                    <a:gd name="connsiteX9" fmla="*/ 0 w 1294527"/>
                    <a:gd name="connsiteY9" fmla="*/ 1788249 h 1964907"/>
                    <a:gd name="connsiteX10" fmla="*/ 75630 w 1294527"/>
                    <a:gd name="connsiteY10" fmla="*/ 1570956 h 1964907"/>
                    <a:gd name="connsiteX11" fmla="*/ 639449 w 1294527"/>
                    <a:gd name="connsiteY11" fmla="*/ 942080 h 1964907"/>
                    <a:gd name="connsiteX12" fmla="*/ 563790 w 1294527"/>
                    <a:gd name="connsiteY12" fmla="*/ 360628 h 1964907"/>
                    <a:gd name="connsiteX13" fmla="*/ 173214 w 1294527"/>
                    <a:gd name="connsiteY13" fmla="*/ 454159 h 1964907"/>
                    <a:gd name="connsiteX14" fmla="*/ 35233 w 1294527"/>
                    <a:gd name="connsiteY14" fmla="*/ 359586 h 1964907"/>
                    <a:gd name="connsiteX0" fmla="*/ 35233 w 1294527"/>
                    <a:gd name="connsiteY0" fmla="*/ 359586 h 1964907"/>
                    <a:gd name="connsiteX1" fmla="*/ 114269 w 1294527"/>
                    <a:gd name="connsiteY1" fmla="*/ 141647 h 1964907"/>
                    <a:gd name="connsiteX2" fmla="*/ 867146 w 1294527"/>
                    <a:gd name="connsiteY2" fmla="*/ 32712 h 1964907"/>
                    <a:gd name="connsiteX3" fmla="*/ 1217726 w 1294527"/>
                    <a:gd name="connsiteY3" fmla="*/ 446930 h 1964907"/>
                    <a:gd name="connsiteX4" fmla="*/ 476809 w 1294527"/>
                    <a:gd name="connsiteY4" fmla="*/ 1639627 h 1964907"/>
                    <a:gd name="connsiteX5" fmla="*/ 1192088 w 1294527"/>
                    <a:gd name="connsiteY5" fmla="*/ 1639626 h 1964907"/>
                    <a:gd name="connsiteX6" fmla="*/ 1293625 w 1294527"/>
                    <a:gd name="connsiteY6" fmla="*/ 1809495 h 1964907"/>
                    <a:gd name="connsiteX7" fmla="*/ 1198607 w 1294527"/>
                    <a:gd name="connsiteY7" fmla="*/ 1961292 h 1964907"/>
                    <a:gd name="connsiteX8" fmla="*/ 129843 w 1294527"/>
                    <a:gd name="connsiteY8" fmla="*/ 1964907 h 1964907"/>
                    <a:gd name="connsiteX9" fmla="*/ 0 w 1294527"/>
                    <a:gd name="connsiteY9" fmla="*/ 1788249 h 1964907"/>
                    <a:gd name="connsiteX10" fmla="*/ 75630 w 1294527"/>
                    <a:gd name="connsiteY10" fmla="*/ 1570956 h 1964907"/>
                    <a:gd name="connsiteX11" fmla="*/ 639449 w 1294527"/>
                    <a:gd name="connsiteY11" fmla="*/ 942080 h 1964907"/>
                    <a:gd name="connsiteX12" fmla="*/ 563790 w 1294527"/>
                    <a:gd name="connsiteY12" fmla="*/ 360628 h 1964907"/>
                    <a:gd name="connsiteX13" fmla="*/ 173214 w 1294527"/>
                    <a:gd name="connsiteY13" fmla="*/ 454159 h 1964907"/>
                    <a:gd name="connsiteX14" fmla="*/ 35233 w 1294527"/>
                    <a:gd name="connsiteY14" fmla="*/ 359586 h 1964907"/>
                    <a:gd name="connsiteX0" fmla="*/ 35233 w 1294527"/>
                    <a:gd name="connsiteY0" fmla="*/ 359586 h 1964907"/>
                    <a:gd name="connsiteX1" fmla="*/ 114269 w 1294527"/>
                    <a:gd name="connsiteY1" fmla="*/ 141647 h 1964907"/>
                    <a:gd name="connsiteX2" fmla="*/ 867146 w 1294527"/>
                    <a:gd name="connsiteY2" fmla="*/ 32712 h 1964907"/>
                    <a:gd name="connsiteX3" fmla="*/ 1217726 w 1294527"/>
                    <a:gd name="connsiteY3" fmla="*/ 446930 h 1964907"/>
                    <a:gd name="connsiteX4" fmla="*/ 476809 w 1294527"/>
                    <a:gd name="connsiteY4" fmla="*/ 1639627 h 1964907"/>
                    <a:gd name="connsiteX5" fmla="*/ 1192088 w 1294527"/>
                    <a:gd name="connsiteY5" fmla="*/ 1639626 h 1964907"/>
                    <a:gd name="connsiteX6" fmla="*/ 1293625 w 1294527"/>
                    <a:gd name="connsiteY6" fmla="*/ 1809495 h 1964907"/>
                    <a:gd name="connsiteX7" fmla="*/ 1198607 w 1294527"/>
                    <a:gd name="connsiteY7" fmla="*/ 1961292 h 1964907"/>
                    <a:gd name="connsiteX8" fmla="*/ 129843 w 1294527"/>
                    <a:gd name="connsiteY8" fmla="*/ 1964907 h 1964907"/>
                    <a:gd name="connsiteX9" fmla="*/ 0 w 1294527"/>
                    <a:gd name="connsiteY9" fmla="*/ 1788249 h 1964907"/>
                    <a:gd name="connsiteX10" fmla="*/ 75630 w 1294527"/>
                    <a:gd name="connsiteY10" fmla="*/ 1570956 h 1964907"/>
                    <a:gd name="connsiteX11" fmla="*/ 639449 w 1294527"/>
                    <a:gd name="connsiteY11" fmla="*/ 942080 h 1964907"/>
                    <a:gd name="connsiteX12" fmla="*/ 563790 w 1294527"/>
                    <a:gd name="connsiteY12" fmla="*/ 360628 h 1964907"/>
                    <a:gd name="connsiteX13" fmla="*/ 173214 w 1294527"/>
                    <a:gd name="connsiteY13" fmla="*/ 454159 h 1964907"/>
                    <a:gd name="connsiteX14" fmla="*/ 35233 w 1294527"/>
                    <a:gd name="connsiteY14" fmla="*/ 359586 h 1964907"/>
                    <a:gd name="connsiteX0" fmla="*/ 35233 w 1294527"/>
                    <a:gd name="connsiteY0" fmla="*/ 359586 h 1964907"/>
                    <a:gd name="connsiteX1" fmla="*/ 114269 w 1294527"/>
                    <a:gd name="connsiteY1" fmla="*/ 141647 h 1964907"/>
                    <a:gd name="connsiteX2" fmla="*/ 867146 w 1294527"/>
                    <a:gd name="connsiteY2" fmla="*/ 32712 h 1964907"/>
                    <a:gd name="connsiteX3" fmla="*/ 1217726 w 1294527"/>
                    <a:gd name="connsiteY3" fmla="*/ 446930 h 1964907"/>
                    <a:gd name="connsiteX4" fmla="*/ 476809 w 1294527"/>
                    <a:gd name="connsiteY4" fmla="*/ 1639627 h 1964907"/>
                    <a:gd name="connsiteX5" fmla="*/ 1192088 w 1294527"/>
                    <a:gd name="connsiteY5" fmla="*/ 1639626 h 1964907"/>
                    <a:gd name="connsiteX6" fmla="*/ 1293625 w 1294527"/>
                    <a:gd name="connsiteY6" fmla="*/ 1809495 h 1964907"/>
                    <a:gd name="connsiteX7" fmla="*/ 1198607 w 1294527"/>
                    <a:gd name="connsiteY7" fmla="*/ 1961292 h 1964907"/>
                    <a:gd name="connsiteX8" fmla="*/ 129843 w 1294527"/>
                    <a:gd name="connsiteY8" fmla="*/ 1964907 h 1964907"/>
                    <a:gd name="connsiteX9" fmla="*/ 0 w 1294527"/>
                    <a:gd name="connsiteY9" fmla="*/ 1788249 h 1964907"/>
                    <a:gd name="connsiteX10" fmla="*/ 75630 w 1294527"/>
                    <a:gd name="connsiteY10" fmla="*/ 1570956 h 1964907"/>
                    <a:gd name="connsiteX11" fmla="*/ 639449 w 1294527"/>
                    <a:gd name="connsiteY11" fmla="*/ 942080 h 1964907"/>
                    <a:gd name="connsiteX12" fmla="*/ 563790 w 1294527"/>
                    <a:gd name="connsiteY12" fmla="*/ 360628 h 1964907"/>
                    <a:gd name="connsiteX13" fmla="*/ 173214 w 1294527"/>
                    <a:gd name="connsiteY13" fmla="*/ 454159 h 1964907"/>
                    <a:gd name="connsiteX14" fmla="*/ 35233 w 1294527"/>
                    <a:gd name="connsiteY14" fmla="*/ 359586 h 1964907"/>
                    <a:gd name="connsiteX0" fmla="*/ 35233 w 1294527"/>
                    <a:gd name="connsiteY0" fmla="*/ 359586 h 1964907"/>
                    <a:gd name="connsiteX1" fmla="*/ 114269 w 1294527"/>
                    <a:gd name="connsiteY1" fmla="*/ 141647 h 1964907"/>
                    <a:gd name="connsiteX2" fmla="*/ 867146 w 1294527"/>
                    <a:gd name="connsiteY2" fmla="*/ 32712 h 1964907"/>
                    <a:gd name="connsiteX3" fmla="*/ 1217726 w 1294527"/>
                    <a:gd name="connsiteY3" fmla="*/ 446930 h 1964907"/>
                    <a:gd name="connsiteX4" fmla="*/ 476809 w 1294527"/>
                    <a:gd name="connsiteY4" fmla="*/ 1639627 h 1964907"/>
                    <a:gd name="connsiteX5" fmla="*/ 1192088 w 1294527"/>
                    <a:gd name="connsiteY5" fmla="*/ 1639626 h 1964907"/>
                    <a:gd name="connsiteX6" fmla="*/ 1293625 w 1294527"/>
                    <a:gd name="connsiteY6" fmla="*/ 1809495 h 1964907"/>
                    <a:gd name="connsiteX7" fmla="*/ 1198607 w 1294527"/>
                    <a:gd name="connsiteY7" fmla="*/ 1961292 h 1964907"/>
                    <a:gd name="connsiteX8" fmla="*/ 129843 w 1294527"/>
                    <a:gd name="connsiteY8" fmla="*/ 1964907 h 1964907"/>
                    <a:gd name="connsiteX9" fmla="*/ 0 w 1294527"/>
                    <a:gd name="connsiteY9" fmla="*/ 1788249 h 1964907"/>
                    <a:gd name="connsiteX10" fmla="*/ 75630 w 1294527"/>
                    <a:gd name="connsiteY10" fmla="*/ 1570956 h 1964907"/>
                    <a:gd name="connsiteX11" fmla="*/ 639449 w 1294527"/>
                    <a:gd name="connsiteY11" fmla="*/ 942080 h 1964907"/>
                    <a:gd name="connsiteX12" fmla="*/ 563790 w 1294527"/>
                    <a:gd name="connsiteY12" fmla="*/ 360628 h 1964907"/>
                    <a:gd name="connsiteX13" fmla="*/ 173214 w 1294527"/>
                    <a:gd name="connsiteY13" fmla="*/ 454159 h 1964907"/>
                    <a:gd name="connsiteX14" fmla="*/ 35233 w 1294527"/>
                    <a:gd name="connsiteY14" fmla="*/ 359586 h 1964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4527" h="1964907">
                      <a:moveTo>
                        <a:pt x="35233" y="359586"/>
                      </a:moveTo>
                      <a:cubicBezTo>
                        <a:pt x="61578" y="286940"/>
                        <a:pt x="-8914" y="220643"/>
                        <a:pt x="114269" y="141647"/>
                      </a:cubicBezTo>
                      <a:cubicBezTo>
                        <a:pt x="416028" y="-41243"/>
                        <a:pt x="687624" y="-9823"/>
                        <a:pt x="867146" y="32712"/>
                      </a:cubicBezTo>
                      <a:cubicBezTo>
                        <a:pt x="1118943" y="124747"/>
                        <a:pt x="1202466" y="277107"/>
                        <a:pt x="1217726" y="446930"/>
                      </a:cubicBezTo>
                      <a:cubicBezTo>
                        <a:pt x="1249050" y="1026412"/>
                        <a:pt x="752695" y="1309527"/>
                        <a:pt x="476809" y="1639627"/>
                      </a:cubicBezTo>
                      <a:lnTo>
                        <a:pt x="1192088" y="1639626"/>
                      </a:lnTo>
                      <a:cubicBezTo>
                        <a:pt x="1300044" y="1645650"/>
                        <a:pt x="1296292" y="1740172"/>
                        <a:pt x="1293625" y="1809495"/>
                      </a:cubicBezTo>
                      <a:cubicBezTo>
                        <a:pt x="1285235" y="1893432"/>
                        <a:pt x="1297860" y="1975140"/>
                        <a:pt x="1198607" y="1961292"/>
                      </a:cubicBezTo>
                      <a:lnTo>
                        <a:pt x="129843" y="1964907"/>
                      </a:lnTo>
                      <a:cubicBezTo>
                        <a:pt x="-24250" y="1951159"/>
                        <a:pt x="10472" y="1863539"/>
                        <a:pt x="0" y="1788249"/>
                      </a:cubicBezTo>
                      <a:cubicBezTo>
                        <a:pt x="3514" y="1644910"/>
                        <a:pt x="22903" y="1649208"/>
                        <a:pt x="75630" y="1570956"/>
                      </a:cubicBezTo>
                      <a:cubicBezTo>
                        <a:pt x="263570" y="1361331"/>
                        <a:pt x="457859" y="1180280"/>
                        <a:pt x="639449" y="942080"/>
                      </a:cubicBezTo>
                      <a:cubicBezTo>
                        <a:pt x="878283" y="503258"/>
                        <a:pt x="677381" y="391462"/>
                        <a:pt x="563790" y="360628"/>
                      </a:cubicBezTo>
                      <a:cubicBezTo>
                        <a:pt x="441535" y="326717"/>
                        <a:pt x="289119" y="392820"/>
                        <a:pt x="173214" y="454159"/>
                      </a:cubicBezTo>
                      <a:cubicBezTo>
                        <a:pt x="73245" y="514710"/>
                        <a:pt x="62177" y="545097"/>
                        <a:pt x="35233" y="35958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grpSp>
            <p:nvGrpSpPr>
              <p:cNvPr id="237" name="Group 236">
                <a:extLst>
                  <a:ext uri="{FF2B5EF4-FFF2-40B4-BE49-F238E27FC236}">
                    <a16:creationId xmlns:a16="http://schemas.microsoft.com/office/drawing/2014/main" id="{A2D9A5BC-2FDE-4AC1-85AA-76237B3B666A}"/>
                  </a:ext>
                </a:extLst>
              </p:cNvPr>
              <p:cNvGrpSpPr>
                <a:grpSpLocks noChangeAspect="1"/>
              </p:cNvGrpSpPr>
              <p:nvPr/>
            </p:nvGrpSpPr>
            <p:grpSpPr>
              <a:xfrm rot="21061832" flipH="1">
                <a:off x="4105125" y="2387389"/>
                <a:ext cx="603103" cy="326401"/>
                <a:chOff x="3492500" y="1879600"/>
                <a:chExt cx="5804122" cy="3141205"/>
              </a:xfrm>
              <a:solidFill>
                <a:srgbClr val="2774AA"/>
              </a:solidFill>
            </p:grpSpPr>
            <p:grpSp>
              <p:nvGrpSpPr>
                <p:cNvPr id="414" name="Group 413">
                  <a:extLst>
                    <a:ext uri="{FF2B5EF4-FFF2-40B4-BE49-F238E27FC236}">
                      <a16:creationId xmlns:a16="http://schemas.microsoft.com/office/drawing/2014/main" id="{E0F7BFEF-8213-4DA1-8442-2A3C3DF5BB82}"/>
                    </a:ext>
                  </a:extLst>
                </p:cNvPr>
                <p:cNvGrpSpPr/>
                <p:nvPr/>
              </p:nvGrpSpPr>
              <p:grpSpPr>
                <a:xfrm>
                  <a:off x="3625336" y="2640117"/>
                  <a:ext cx="5671286" cy="2380688"/>
                  <a:chOff x="3612636" y="2678217"/>
                  <a:chExt cx="5671286" cy="2380688"/>
                </a:xfrm>
                <a:grpFill/>
              </p:grpSpPr>
              <p:sp>
                <p:nvSpPr>
                  <p:cNvPr id="418" name="Rectangle 417">
                    <a:extLst>
                      <a:ext uri="{FF2B5EF4-FFF2-40B4-BE49-F238E27FC236}">
                        <a16:creationId xmlns:a16="http://schemas.microsoft.com/office/drawing/2014/main" id="{C6AC8C6E-3F7B-4886-9D21-34B7F4B223A6}"/>
                      </a:ext>
                    </a:extLst>
                  </p:cNvPr>
                  <p:cNvSpPr/>
                  <p:nvPr/>
                </p:nvSpPr>
                <p:spPr>
                  <a:xfrm rot="1169367" flipV="1">
                    <a:off x="4207394" y="3414870"/>
                    <a:ext cx="4469513" cy="90050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419" name="Oval 418">
                    <a:extLst>
                      <a:ext uri="{FF2B5EF4-FFF2-40B4-BE49-F238E27FC236}">
                        <a16:creationId xmlns:a16="http://schemas.microsoft.com/office/drawing/2014/main" id="{C5A6AD61-0954-4577-9AE2-AD63E79BFFC0}"/>
                      </a:ext>
                    </a:extLst>
                  </p:cNvPr>
                  <p:cNvSpPr/>
                  <p:nvPr/>
                </p:nvSpPr>
                <p:spPr>
                  <a:xfrm rot="1140000">
                    <a:off x="7801766" y="4158905"/>
                    <a:ext cx="1482156" cy="9000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420" name="Oval 419">
                    <a:extLst>
                      <a:ext uri="{FF2B5EF4-FFF2-40B4-BE49-F238E27FC236}">
                        <a16:creationId xmlns:a16="http://schemas.microsoft.com/office/drawing/2014/main" id="{9B9D7C06-5196-42FA-81ED-D8F77D73D02A}"/>
                      </a:ext>
                    </a:extLst>
                  </p:cNvPr>
                  <p:cNvSpPr/>
                  <p:nvPr/>
                </p:nvSpPr>
                <p:spPr>
                  <a:xfrm rot="1140000">
                    <a:off x="3612636" y="2678217"/>
                    <a:ext cx="1482156" cy="9000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sp>
              <p:nvSpPr>
                <p:cNvPr id="415" name="Freeform: Shape 414">
                  <a:extLst>
                    <a:ext uri="{FF2B5EF4-FFF2-40B4-BE49-F238E27FC236}">
                      <a16:creationId xmlns:a16="http://schemas.microsoft.com/office/drawing/2014/main" id="{4865372F-E1DD-4FA6-B12E-F7296E33B700}"/>
                    </a:ext>
                  </a:extLst>
                </p:cNvPr>
                <p:cNvSpPr/>
                <p:nvPr/>
              </p:nvSpPr>
              <p:spPr>
                <a:xfrm>
                  <a:off x="6102350" y="2355850"/>
                  <a:ext cx="717550" cy="1327150"/>
                </a:xfrm>
                <a:custGeom>
                  <a:avLst/>
                  <a:gdLst>
                    <a:gd name="connsiteX0" fmla="*/ 63500 w 717550"/>
                    <a:gd name="connsiteY0" fmla="*/ 1060450 h 1327150"/>
                    <a:gd name="connsiteX1" fmla="*/ 0 w 717550"/>
                    <a:gd name="connsiteY1" fmla="*/ 0 h 1327150"/>
                    <a:gd name="connsiteX2" fmla="*/ 400050 w 717550"/>
                    <a:gd name="connsiteY2" fmla="*/ 146050 h 1327150"/>
                    <a:gd name="connsiteX3" fmla="*/ 717550 w 717550"/>
                    <a:gd name="connsiteY3" fmla="*/ 1327150 h 1327150"/>
                    <a:gd name="connsiteX4" fmla="*/ 6350 w 717550"/>
                    <a:gd name="connsiteY4" fmla="*/ 1035050 h 132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550" h="1327150">
                      <a:moveTo>
                        <a:pt x="63500" y="1060450"/>
                      </a:moveTo>
                      <a:lnTo>
                        <a:pt x="0" y="0"/>
                      </a:lnTo>
                      <a:lnTo>
                        <a:pt x="400050" y="146050"/>
                      </a:lnTo>
                      <a:lnTo>
                        <a:pt x="717550" y="1327150"/>
                      </a:lnTo>
                      <a:lnTo>
                        <a:pt x="6350" y="1035050"/>
                      </a:lnTo>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416" name="Freeform: Shape 415">
                  <a:extLst>
                    <a:ext uri="{FF2B5EF4-FFF2-40B4-BE49-F238E27FC236}">
                      <a16:creationId xmlns:a16="http://schemas.microsoft.com/office/drawing/2014/main" id="{2708AAFF-3329-44D9-BC97-7635C0185219}"/>
                    </a:ext>
                  </a:extLst>
                </p:cNvPr>
                <p:cNvSpPr/>
                <p:nvPr/>
              </p:nvSpPr>
              <p:spPr>
                <a:xfrm>
                  <a:off x="3746500" y="3848100"/>
                  <a:ext cx="2552700" cy="717550"/>
                </a:xfrm>
                <a:custGeom>
                  <a:avLst/>
                  <a:gdLst>
                    <a:gd name="connsiteX0" fmla="*/ 2374900 w 2552700"/>
                    <a:gd name="connsiteY0" fmla="*/ 19050 h 717550"/>
                    <a:gd name="connsiteX1" fmla="*/ 2552700 w 2552700"/>
                    <a:gd name="connsiteY1" fmla="*/ 349250 h 717550"/>
                    <a:gd name="connsiteX2" fmla="*/ 438150 w 2552700"/>
                    <a:gd name="connsiteY2" fmla="*/ 717550 h 717550"/>
                    <a:gd name="connsiteX3" fmla="*/ 0 w 2552700"/>
                    <a:gd name="connsiteY3" fmla="*/ 546100 h 717550"/>
                    <a:gd name="connsiteX4" fmla="*/ 2266950 w 2552700"/>
                    <a:gd name="connsiteY4" fmla="*/ 0 h 717550"/>
                    <a:gd name="connsiteX5" fmla="*/ 2374900 w 2552700"/>
                    <a:gd name="connsiteY5" fmla="*/ 19050 h 71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2700" h="717550">
                      <a:moveTo>
                        <a:pt x="2374900" y="19050"/>
                      </a:moveTo>
                      <a:lnTo>
                        <a:pt x="2552700" y="349250"/>
                      </a:lnTo>
                      <a:lnTo>
                        <a:pt x="438150" y="717550"/>
                      </a:lnTo>
                      <a:lnTo>
                        <a:pt x="0" y="546100"/>
                      </a:lnTo>
                      <a:lnTo>
                        <a:pt x="2266950" y="0"/>
                      </a:lnTo>
                      <a:lnTo>
                        <a:pt x="2374900" y="1905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417" name="Freeform: Shape 416">
                  <a:extLst>
                    <a:ext uri="{FF2B5EF4-FFF2-40B4-BE49-F238E27FC236}">
                      <a16:creationId xmlns:a16="http://schemas.microsoft.com/office/drawing/2014/main" id="{A27111B5-075E-4A13-8D67-25297F757F9E}"/>
                    </a:ext>
                  </a:extLst>
                </p:cNvPr>
                <p:cNvSpPr/>
                <p:nvPr/>
              </p:nvSpPr>
              <p:spPr>
                <a:xfrm>
                  <a:off x="3492500" y="1879600"/>
                  <a:ext cx="1066800" cy="1174750"/>
                </a:xfrm>
                <a:custGeom>
                  <a:avLst/>
                  <a:gdLst>
                    <a:gd name="connsiteX0" fmla="*/ 762000 w 1066800"/>
                    <a:gd name="connsiteY0" fmla="*/ 812800 h 1174750"/>
                    <a:gd name="connsiteX1" fmla="*/ 558800 w 1066800"/>
                    <a:gd name="connsiteY1" fmla="*/ 622300 h 1174750"/>
                    <a:gd name="connsiteX2" fmla="*/ 330200 w 1066800"/>
                    <a:gd name="connsiteY2" fmla="*/ 0 h 1174750"/>
                    <a:gd name="connsiteX3" fmla="*/ 0 w 1066800"/>
                    <a:gd name="connsiteY3" fmla="*/ 31750 h 1174750"/>
                    <a:gd name="connsiteX4" fmla="*/ 152400 w 1066800"/>
                    <a:gd name="connsiteY4" fmla="*/ 546100 h 1174750"/>
                    <a:gd name="connsiteX5" fmla="*/ 114300 w 1066800"/>
                    <a:gd name="connsiteY5" fmla="*/ 647700 h 1174750"/>
                    <a:gd name="connsiteX6" fmla="*/ 215900 w 1066800"/>
                    <a:gd name="connsiteY6" fmla="*/ 869950 h 1174750"/>
                    <a:gd name="connsiteX7" fmla="*/ 1066800 w 1066800"/>
                    <a:gd name="connsiteY7" fmla="*/ 1174750 h 1174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6800" h="1174750">
                      <a:moveTo>
                        <a:pt x="762000" y="812800"/>
                      </a:moveTo>
                      <a:lnTo>
                        <a:pt x="558800" y="622300"/>
                      </a:lnTo>
                      <a:lnTo>
                        <a:pt x="330200" y="0"/>
                      </a:lnTo>
                      <a:lnTo>
                        <a:pt x="0" y="31750"/>
                      </a:lnTo>
                      <a:lnTo>
                        <a:pt x="152400" y="546100"/>
                      </a:lnTo>
                      <a:lnTo>
                        <a:pt x="114300" y="647700"/>
                      </a:lnTo>
                      <a:lnTo>
                        <a:pt x="215900" y="869950"/>
                      </a:lnTo>
                      <a:lnTo>
                        <a:pt x="1066800" y="1174750"/>
                      </a:lnTo>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sp>
            <p:nvSpPr>
              <p:cNvPr id="238" name="Freeform: Shape 237">
                <a:extLst>
                  <a:ext uri="{FF2B5EF4-FFF2-40B4-BE49-F238E27FC236}">
                    <a16:creationId xmlns:a16="http://schemas.microsoft.com/office/drawing/2014/main" id="{2BC59263-E857-4A38-A1D4-E90AB697F686}"/>
                  </a:ext>
                </a:extLst>
              </p:cNvPr>
              <p:cNvSpPr>
                <a:spLocks noChangeAspect="1"/>
              </p:cNvSpPr>
              <p:nvPr/>
            </p:nvSpPr>
            <p:spPr>
              <a:xfrm rot="21103472">
                <a:off x="3873715" y="1530796"/>
                <a:ext cx="560171" cy="548695"/>
              </a:xfrm>
              <a:custGeom>
                <a:avLst/>
                <a:gdLst>
                  <a:gd name="connsiteX0" fmla="*/ 5761408 w 6373299"/>
                  <a:gd name="connsiteY0" fmla="*/ 6139543 h 6139543"/>
                  <a:gd name="connsiteX1" fmla="*/ 6373299 w 6373299"/>
                  <a:gd name="connsiteY1" fmla="*/ 6118917 h 6139543"/>
                  <a:gd name="connsiteX2" fmla="*/ 5321396 w 6373299"/>
                  <a:gd name="connsiteY2" fmla="*/ 4173239 h 6139543"/>
                  <a:gd name="connsiteX3" fmla="*/ 4138863 w 6373299"/>
                  <a:gd name="connsiteY3" fmla="*/ 2873828 h 6139543"/>
                  <a:gd name="connsiteX4" fmla="*/ 3313841 w 6373299"/>
                  <a:gd name="connsiteY4" fmla="*/ 2248186 h 6139543"/>
                  <a:gd name="connsiteX5" fmla="*/ 3203838 w 6373299"/>
                  <a:gd name="connsiteY5" fmla="*/ 2310063 h 6139543"/>
                  <a:gd name="connsiteX6" fmla="*/ 2571321 w 6373299"/>
                  <a:gd name="connsiteY6" fmla="*/ 2021305 h 6139543"/>
                  <a:gd name="connsiteX7" fmla="*/ 2206936 w 6373299"/>
                  <a:gd name="connsiteY7" fmla="*/ 1196282 h 6139543"/>
                  <a:gd name="connsiteX8" fmla="*/ 2715699 w 6373299"/>
                  <a:gd name="connsiteY8" fmla="*/ 268132 h 6139543"/>
                  <a:gd name="connsiteX9" fmla="*/ 2585071 w 6373299"/>
                  <a:gd name="connsiteY9" fmla="*/ 103127 h 6139543"/>
                  <a:gd name="connsiteX10" fmla="*/ 2461318 w 6373299"/>
                  <a:gd name="connsiteY10" fmla="*/ 151254 h 6139543"/>
                  <a:gd name="connsiteX11" fmla="*/ 2495693 w 6373299"/>
                  <a:gd name="connsiteY11" fmla="*/ 275007 h 6139543"/>
                  <a:gd name="connsiteX12" fmla="*/ 1890677 w 6373299"/>
                  <a:gd name="connsiteY12" fmla="*/ 501888 h 6139543"/>
                  <a:gd name="connsiteX13" fmla="*/ 1918178 w 6373299"/>
                  <a:gd name="connsiteY13" fmla="*/ 598141 h 6139543"/>
                  <a:gd name="connsiteX14" fmla="*/ 1175657 w 6373299"/>
                  <a:gd name="connsiteY14" fmla="*/ 185630 h 6139543"/>
                  <a:gd name="connsiteX15" fmla="*/ 921275 w 6373299"/>
                  <a:gd name="connsiteY15" fmla="*/ 0 h 6139543"/>
                  <a:gd name="connsiteX16" fmla="*/ 1870051 w 6373299"/>
                  <a:gd name="connsiteY16" fmla="*/ 1079404 h 6139543"/>
                  <a:gd name="connsiteX17" fmla="*/ 1883802 w 6373299"/>
                  <a:gd name="connsiteY17" fmla="*/ 2241311 h 6139543"/>
                  <a:gd name="connsiteX18" fmla="*/ 2055681 w 6373299"/>
                  <a:gd name="connsiteY18" fmla="*/ 2550694 h 6139543"/>
                  <a:gd name="connsiteX19" fmla="*/ 0 w 6373299"/>
                  <a:gd name="connsiteY19" fmla="*/ 3210712 h 6139543"/>
                  <a:gd name="connsiteX20" fmla="*/ 625642 w 6373299"/>
                  <a:gd name="connsiteY20" fmla="*/ 3389467 h 6139543"/>
                  <a:gd name="connsiteX21" fmla="*/ 2227561 w 6373299"/>
                  <a:gd name="connsiteY21" fmla="*/ 2901329 h 6139543"/>
                  <a:gd name="connsiteX22" fmla="*/ 2942581 w 6373299"/>
                  <a:gd name="connsiteY22" fmla="*/ 4035735 h 6139543"/>
                  <a:gd name="connsiteX23" fmla="*/ 3430719 w 6373299"/>
                  <a:gd name="connsiteY23" fmla="*/ 4393245 h 6139543"/>
                  <a:gd name="connsiteX24" fmla="*/ 2825703 w 6373299"/>
                  <a:gd name="connsiteY24" fmla="*/ 4682003 h 6139543"/>
                  <a:gd name="connsiteX25" fmla="*/ 3086960 w 6373299"/>
                  <a:gd name="connsiteY25" fmla="*/ 4922634 h 6139543"/>
                  <a:gd name="connsiteX26" fmla="*/ 3643850 w 6373299"/>
                  <a:gd name="connsiteY26" fmla="*/ 4798881 h 6139543"/>
                  <a:gd name="connsiteX27" fmla="*/ 3774478 w 6373299"/>
                  <a:gd name="connsiteY27" fmla="*/ 4867633 h 6139543"/>
                  <a:gd name="connsiteX28" fmla="*/ 3918857 w 6373299"/>
                  <a:gd name="connsiteY28" fmla="*/ 4716379 h 6139543"/>
                  <a:gd name="connsiteX29" fmla="*/ 5486400 w 6373299"/>
                  <a:gd name="connsiteY29" fmla="*/ 5864535 h 6139543"/>
                  <a:gd name="connsiteX30" fmla="*/ 5637654 w 6373299"/>
                  <a:gd name="connsiteY30" fmla="*/ 6063915 h 6139543"/>
                  <a:gd name="connsiteX31" fmla="*/ 5761408 w 6373299"/>
                  <a:gd name="connsiteY31"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313841 w 6373299"/>
                  <a:gd name="connsiteY4" fmla="*/ 2248186 h 6139543"/>
                  <a:gd name="connsiteX5" fmla="*/ 3203838 w 6373299"/>
                  <a:gd name="connsiteY5" fmla="*/ 2310063 h 6139543"/>
                  <a:gd name="connsiteX6" fmla="*/ 2571321 w 6373299"/>
                  <a:gd name="connsiteY6" fmla="*/ 2021305 h 6139543"/>
                  <a:gd name="connsiteX7" fmla="*/ 2206936 w 6373299"/>
                  <a:gd name="connsiteY7" fmla="*/ 1196282 h 6139543"/>
                  <a:gd name="connsiteX8" fmla="*/ 2715699 w 6373299"/>
                  <a:gd name="connsiteY8" fmla="*/ 268132 h 6139543"/>
                  <a:gd name="connsiteX9" fmla="*/ 2585071 w 6373299"/>
                  <a:gd name="connsiteY9" fmla="*/ 103127 h 6139543"/>
                  <a:gd name="connsiteX10" fmla="*/ 2461318 w 6373299"/>
                  <a:gd name="connsiteY10" fmla="*/ 151254 h 6139543"/>
                  <a:gd name="connsiteX11" fmla="*/ 2495693 w 6373299"/>
                  <a:gd name="connsiteY11" fmla="*/ 275007 h 6139543"/>
                  <a:gd name="connsiteX12" fmla="*/ 1890677 w 6373299"/>
                  <a:gd name="connsiteY12" fmla="*/ 501888 h 6139543"/>
                  <a:gd name="connsiteX13" fmla="*/ 1918178 w 6373299"/>
                  <a:gd name="connsiteY13" fmla="*/ 598141 h 6139543"/>
                  <a:gd name="connsiteX14" fmla="*/ 1175657 w 6373299"/>
                  <a:gd name="connsiteY14" fmla="*/ 185630 h 6139543"/>
                  <a:gd name="connsiteX15" fmla="*/ 921275 w 6373299"/>
                  <a:gd name="connsiteY15" fmla="*/ 0 h 6139543"/>
                  <a:gd name="connsiteX16" fmla="*/ 1870051 w 6373299"/>
                  <a:gd name="connsiteY16" fmla="*/ 1079404 h 6139543"/>
                  <a:gd name="connsiteX17" fmla="*/ 1883802 w 6373299"/>
                  <a:gd name="connsiteY17" fmla="*/ 2241311 h 6139543"/>
                  <a:gd name="connsiteX18" fmla="*/ 2055681 w 6373299"/>
                  <a:gd name="connsiteY18" fmla="*/ 2550694 h 6139543"/>
                  <a:gd name="connsiteX19" fmla="*/ 0 w 6373299"/>
                  <a:gd name="connsiteY19" fmla="*/ 3210712 h 6139543"/>
                  <a:gd name="connsiteX20" fmla="*/ 625642 w 6373299"/>
                  <a:gd name="connsiteY20" fmla="*/ 3389467 h 6139543"/>
                  <a:gd name="connsiteX21" fmla="*/ 2227561 w 6373299"/>
                  <a:gd name="connsiteY21" fmla="*/ 2901329 h 6139543"/>
                  <a:gd name="connsiteX22" fmla="*/ 2942581 w 6373299"/>
                  <a:gd name="connsiteY22" fmla="*/ 4035735 h 6139543"/>
                  <a:gd name="connsiteX23" fmla="*/ 3430719 w 6373299"/>
                  <a:gd name="connsiteY23" fmla="*/ 4393245 h 6139543"/>
                  <a:gd name="connsiteX24" fmla="*/ 2825703 w 6373299"/>
                  <a:gd name="connsiteY24" fmla="*/ 4682003 h 6139543"/>
                  <a:gd name="connsiteX25" fmla="*/ 3086960 w 6373299"/>
                  <a:gd name="connsiteY25" fmla="*/ 4922634 h 6139543"/>
                  <a:gd name="connsiteX26" fmla="*/ 3643850 w 6373299"/>
                  <a:gd name="connsiteY26" fmla="*/ 4798881 h 6139543"/>
                  <a:gd name="connsiteX27" fmla="*/ 3774478 w 6373299"/>
                  <a:gd name="connsiteY27" fmla="*/ 4867633 h 6139543"/>
                  <a:gd name="connsiteX28" fmla="*/ 3918857 w 6373299"/>
                  <a:gd name="connsiteY28" fmla="*/ 4716379 h 6139543"/>
                  <a:gd name="connsiteX29" fmla="*/ 5486400 w 6373299"/>
                  <a:gd name="connsiteY29" fmla="*/ 5864535 h 6139543"/>
                  <a:gd name="connsiteX30" fmla="*/ 5637654 w 6373299"/>
                  <a:gd name="connsiteY30" fmla="*/ 6063915 h 6139543"/>
                  <a:gd name="connsiteX31" fmla="*/ 5761408 w 6373299"/>
                  <a:gd name="connsiteY31"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313841 w 6373299"/>
                  <a:gd name="connsiteY4" fmla="*/ 2248186 h 6139543"/>
                  <a:gd name="connsiteX5" fmla="*/ 3203838 w 6373299"/>
                  <a:gd name="connsiteY5" fmla="*/ 2310063 h 6139543"/>
                  <a:gd name="connsiteX6" fmla="*/ 2571321 w 6373299"/>
                  <a:gd name="connsiteY6" fmla="*/ 2021305 h 6139543"/>
                  <a:gd name="connsiteX7" fmla="*/ 2206936 w 6373299"/>
                  <a:gd name="connsiteY7" fmla="*/ 1196282 h 6139543"/>
                  <a:gd name="connsiteX8" fmla="*/ 2715699 w 6373299"/>
                  <a:gd name="connsiteY8" fmla="*/ 268132 h 6139543"/>
                  <a:gd name="connsiteX9" fmla="*/ 2585071 w 6373299"/>
                  <a:gd name="connsiteY9" fmla="*/ 103127 h 6139543"/>
                  <a:gd name="connsiteX10" fmla="*/ 2461318 w 6373299"/>
                  <a:gd name="connsiteY10" fmla="*/ 151254 h 6139543"/>
                  <a:gd name="connsiteX11" fmla="*/ 2495693 w 6373299"/>
                  <a:gd name="connsiteY11" fmla="*/ 275007 h 6139543"/>
                  <a:gd name="connsiteX12" fmla="*/ 1890677 w 6373299"/>
                  <a:gd name="connsiteY12" fmla="*/ 501888 h 6139543"/>
                  <a:gd name="connsiteX13" fmla="*/ 1918178 w 6373299"/>
                  <a:gd name="connsiteY13" fmla="*/ 598141 h 6139543"/>
                  <a:gd name="connsiteX14" fmla="*/ 1175657 w 6373299"/>
                  <a:gd name="connsiteY14" fmla="*/ 185630 h 6139543"/>
                  <a:gd name="connsiteX15" fmla="*/ 921275 w 6373299"/>
                  <a:gd name="connsiteY15" fmla="*/ 0 h 6139543"/>
                  <a:gd name="connsiteX16" fmla="*/ 1870051 w 6373299"/>
                  <a:gd name="connsiteY16" fmla="*/ 1079404 h 6139543"/>
                  <a:gd name="connsiteX17" fmla="*/ 1883802 w 6373299"/>
                  <a:gd name="connsiteY17" fmla="*/ 2241311 h 6139543"/>
                  <a:gd name="connsiteX18" fmla="*/ 2055681 w 6373299"/>
                  <a:gd name="connsiteY18" fmla="*/ 2550694 h 6139543"/>
                  <a:gd name="connsiteX19" fmla="*/ 0 w 6373299"/>
                  <a:gd name="connsiteY19" fmla="*/ 3210712 h 6139543"/>
                  <a:gd name="connsiteX20" fmla="*/ 625642 w 6373299"/>
                  <a:gd name="connsiteY20" fmla="*/ 3389467 h 6139543"/>
                  <a:gd name="connsiteX21" fmla="*/ 2227561 w 6373299"/>
                  <a:gd name="connsiteY21" fmla="*/ 2901329 h 6139543"/>
                  <a:gd name="connsiteX22" fmla="*/ 2942581 w 6373299"/>
                  <a:gd name="connsiteY22" fmla="*/ 4035735 h 6139543"/>
                  <a:gd name="connsiteX23" fmla="*/ 3430719 w 6373299"/>
                  <a:gd name="connsiteY23" fmla="*/ 4393245 h 6139543"/>
                  <a:gd name="connsiteX24" fmla="*/ 2825703 w 6373299"/>
                  <a:gd name="connsiteY24" fmla="*/ 4682003 h 6139543"/>
                  <a:gd name="connsiteX25" fmla="*/ 3086960 w 6373299"/>
                  <a:gd name="connsiteY25" fmla="*/ 4922634 h 6139543"/>
                  <a:gd name="connsiteX26" fmla="*/ 3643850 w 6373299"/>
                  <a:gd name="connsiteY26" fmla="*/ 4798881 h 6139543"/>
                  <a:gd name="connsiteX27" fmla="*/ 3774478 w 6373299"/>
                  <a:gd name="connsiteY27" fmla="*/ 4867633 h 6139543"/>
                  <a:gd name="connsiteX28" fmla="*/ 3918857 w 6373299"/>
                  <a:gd name="connsiteY28" fmla="*/ 4716379 h 6139543"/>
                  <a:gd name="connsiteX29" fmla="*/ 5486400 w 6373299"/>
                  <a:gd name="connsiteY29" fmla="*/ 5864535 h 6139543"/>
                  <a:gd name="connsiteX30" fmla="*/ 5637654 w 6373299"/>
                  <a:gd name="connsiteY30" fmla="*/ 6063915 h 6139543"/>
                  <a:gd name="connsiteX31" fmla="*/ 5761408 w 6373299"/>
                  <a:gd name="connsiteY31"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313841 w 6373299"/>
                  <a:gd name="connsiteY4" fmla="*/ 2248186 h 6139543"/>
                  <a:gd name="connsiteX5" fmla="*/ 3203838 w 6373299"/>
                  <a:gd name="connsiteY5" fmla="*/ 2310063 h 6139543"/>
                  <a:gd name="connsiteX6" fmla="*/ 2571321 w 6373299"/>
                  <a:gd name="connsiteY6" fmla="*/ 2021305 h 6139543"/>
                  <a:gd name="connsiteX7" fmla="*/ 2206936 w 6373299"/>
                  <a:gd name="connsiteY7" fmla="*/ 1196282 h 6139543"/>
                  <a:gd name="connsiteX8" fmla="*/ 2715699 w 6373299"/>
                  <a:gd name="connsiteY8" fmla="*/ 268132 h 6139543"/>
                  <a:gd name="connsiteX9" fmla="*/ 2585071 w 6373299"/>
                  <a:gd name="connsiteY9" fmla="*/ 103127 h 6139543"/>
                  <a:gd name="connsiteX10" fmla="*/ 2461318 w 6373299"/>
                  <a:gd name="connsiteY10" fmla="*/ 151254 h 6139543"/>
                  <a:gd name="connsiteX11" fmla="*/ 2495693 w 6373299"/>
                  <a:gd name="connsiteY11" fmla="*/ 275007 h 6139543"/>
                  <a:gd name="connsiteX12" fmla="*/ 1890677 w 6373299"/>
                  <a:gd name="connsiteY12" fmla="*/ 501888 h 6139543"/>
                  <a:gd name="connsiteX13" fmla="*/ 1918178 w 6373299"/>
                  <a:gd name="connsiteY13" fmla="*/ 598141 h 6139543"/>
                  <a:gd name="connsiteX14" fmla="*/ 1175657 w 6373299"/>
                  <a:gd name="connsiteY14" fmla="*/ 185630 h 6139543"/>
                  <a:gd name="connsiteX15" fmla="*/ 921275 w 6373299"/>
                  <a:gd name="connsiteY15" fmla="*/ 0 h 6139543"/>
                  <a:gd name="connsiteX16" fmla="*/ 1870051 w 6373299"/>
                  <a:gd name="connsiteY16" fmla="*/ 1079404 h 6139543"/>
                  <a:gd name="connsiteX17" fmla="*/ 1883802 w 6373299"/>
                  <a:gd name="connsiteY17" fmla="*/ 2241311 h 6139543"/>
                  <a:gd name="connsiteX18" fmla="*/ 2055681 w 6373299"/>
                  <a:gd name="connsiteY18" fmla="*/ 2550694 h 6139543"/>
                  <a:gd name="connsiteX19" fmla="*/ 0 w 6373299"/>
                  <a:gd name="connsiteY19" fmla="*/ 3210712 h 6139543"/>
                  <a:gd name="connsiteX20" fmla="*/ 625642 w 6373299"/>
                  <a:gd name="connsiteY20" fmla="*/ 3389467 h 6139543"/>
                  <a:gd name="connsiteX21" fmla="*/ 2227561 w 6373299"/>
                  <a:gd name="connsiteY21" fmla="*/ 2901329 h 6139543"/>
                  <a:gd name="connsiteX22" fmla="*/ 2942581 w 6373299"/>
                  <a:gd name="connsiteY22" fmla="*/ 4035735 h 6139543"/>
                  <a:gd name="connsiteX23" fmla="*/ 3430719 w 6373299"/>
                  <a:gd name="connsiteY23" fmla="*/ 4393245 h 6139543"/>
                  <a:gd name="connsiteX24" fmla="*/ 2825703 w 6373299"/>
                  <a:gd name="connsiteY24" fmla="*/ 4682003 h 6139543"/>
                  <a:gd name="connsiteX25" fmla="*/ 3086960 w 6373299"/>
                  <a:gd name="connsiteY25" fmla="*/ 4922634 h 6139543"/>
                  <a:gd name="connsiteX26" fmla="*/ 3643850 w 6373299"/>
                  <a:gd name="connsiteY26" fmla="*/ 4798881 h 6139543"/>
                  <a:gd name="connsiteX27" fmla="*/ 3774478 w 6373299"/>
                  <a:gd name="connsiteY27" fmla="*/ 4867633 h 6139543"/>
                  <a:gd name="connsiteX28" fmla="*/ 3918857 w 6373299"/>
                  <a:gd name="connsiteY28" fmla="*/ 4716379 h 6139543"/>
                  <a:gd name="connsiteX29" fmla="*/ 5486400 w 6373299"/>
                  <a:gd name="connsiteY29" fmla="*/ 5864535 h 6139543"/>
                  <a:gd name="connsiteX30" fmla="*/ 5637654 w 6373299"/>
                  <a:gd name="connsiteY30" fmla="*/ 6063915 h 6139543"/>
                  <a:gd name="connsiteX31" fmla="*/ 5761408 w 6373299"/>
                  <a:gd name="connsiteY31"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313841 w 6373299"/>
                  <a:gd name="connsiteY4" fmla="*/ 2248186 h 6139543"/>
                  <a:gd name="connsiteX5" fmla="*/ 3203838 w 6373299"/>
                  <a:gd name="connsiteY5" fmla="*/ 2310063 h 6139543"/>
                  <a:gd name="connsiteX6" fmla="*/ 2571321 w 6373299"/>
                  <a:gd name="connsiteY6" fmla="*/ 2021305 h 6139543"/>
                  <a:gd name="connsiteX7" fmla="*/ 2206936 w 6373299"/>
                  <a:gd name="connsiteY7" fmla="*/ 1196282 h 6139543"/>
                  <a:gd name="connsiteX8" fmla="*/ 2715699 w 6373299"/>
                  <a:gd name="connsiteY8" fmla="*/ 268132 h 6139543"/>
                  <a:gd name="connsiteX9" fmla="*/ 2585071 w 6373299"/>
                  <a:gd name="connsiteY9" fmla="*/ 103127 h 6139543"/>
                  <a:gd name="connsiteX10" fmla="*/ 2461318 w 6373299"/>
                  <a:gd name="connsiteY10" fmla="*/ 151254 h 6139543"/>
                  <a:gd name="connsiteX11" fmla="*/ 2495693 w 6373299"/>
                  <a:gd name="connsiteY11" fmla="*/ 275007 h 6139543"/>
                  <a:gd name="connsiteX12" fmla="*/ 1890677 w 6373299"/>
                  <a:gd name="connsiteY12" fmla="*/ 501888 h 6139543"/>
                  <a:gd name="connsiteX13" fmla="*/ 1918178 w 6373299"/>
                  <a:gd name="connsiteY13" fmla="*/ 598141 h 6139543"/>
                  <a:gd name="connsiteX14" fmla="*/ 1175657 w 6373299"/>
                  <a:gd name="connsiteY14" fmla="*/ 185630 h 6139543"/>
                  <a:gd name="connsiteX15" fmla="*/ 921275 w 6373299"/>
                  <a:gd name="connsiteY15" fmla="*/ 0 h 6139543"/>
                  <a:gd name="connsiteX16" fmla="*/ 1870051 w 6373299"/>
                  <a:gd name="connsiteY16" fmla="*/ 1079404 h 6139543"/>
                  <a:gd name="connsiteX17" fmla="*/ 1883802 w 6373299"/>
                  <a:gd name="connsiteY17" fmla="*/ 2241311 h 6139543"/>
                  <a:gd name="connsiteX18" fmla="*/ 2055681 w 6373299"/>
                  <a:gd name="connsiteY18" fmla="*/ 2550694 h 6139543"/>
                  <a:gd name="connsiteX19" fmla="*/ 0 w 6373299"/>
                  <a:gd name="connsiteY19" fmla="*/ 3210712 h 6139543"/>
                  <a:gd name="connsiteX20" fmla="*/ 625642 w 6373299"/>
                  <a:gd name="connsiteY20" fmla="*/ 3389467 h 6139543"/>
                  <a:gd name="connsiteX21" fmla="*/ 2227561 w 6373299"/>
                  <a:gd name="connsiteY21" fmla="*/ 2901329 h 6139543"/>
                  <a:gd name="connsiteX22" fmla="*/ 2942581 w 6373299"/>
                  <a:gd name="connsiteY22" fmla="*/ 4035735 h 6139543"/>
                  <a:gd name="connsiteX23" fmla="*/ 3430719 w 6373299"/>
                  <a:gd name="connsiteY23" fmla="*/ 4393245 h 6139543"/>
                  <a:gd name="connsiteX24" fmla="*/ 2825703 w 6373299"/>
                  <a:gd name="connsiteY24" fmla="*/ 4682003 h 6139543"/>
                  <a:gd name="connsiteX25" fmla="*/ 3086960 w 6373299"/>
                  <a:gd name="connsiteY25" fmla="*/ 4922634 h 6139543"/>
                  <a:gd name="connsiteX26" fmla="*/ 3643850 w 6373299"/>
                  <a:gd name="connsiteY26" fmla="*/ 4798881 h 6139543"/>
                  <a:gd name="connsiteX27" fmla="*/ 3774478 w 6373299"/>
                  <a:gd name="connsiteY27" fmla="*/ 4867633 h 6139543"/>
                  <a:gd name="connsiteX28" fmla="*/ 3918857 w 6373299"/>
                  <a:gd name="connsiteY28" fmla="*/ 4716379 h 6139543"/>
                  <a:gd name="connsiteX29" fmla="*/ 5486400 w 6373299"/>
                  <a:gd name="connsiteY29" fmla="*/ 5864535 h 6139543"/>
                  <a:gd name="connsiteX30" fmla="*/ 5637654 w 6373299"/>
                  <a:gd name="connsiteY30" fmla="*/ 6063915 h 6139543"/>
                  <a:gd name="connsiteX31" fmla="*/ 5761408 w 6373299"/>
                  <a:gd name="connsiteY31"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311758 w 6373299"/>
                  <a:gd name="connsiteY4" fmla="*/ 2298176 h 6139543"/>
                  <a:gd name="connsiteX5" fmla="*/ 3203838 w 6373299"/>
                  <a:gd name="connsiteY5" fmla="*/ 2310063 h 6139543"/>
                  <a:gd name="connsiteX6" fmla="*/ 2571321 w 6373299"/>
                  <a:gd name="connsiteY6" fmla="*/ 2021305 h 6139543"/>
                  <a:gd name="connsiteX7" fmla="*/ 2206936 w 6373299"/>
                  <a:gd name="connsiteY7" fmla="*/ 1196282 h 6139543"/>
                  <a:gd name="connsiteX8" fmla="*/ 2715699 w 6373299"/>
                  <a:gd name="connsiteY8" fmla="*/ 268132 h 6139543"/>
                  <a:gd name="connsiteX9" fmla="*/ 2585071 w 6373299"/>
                  <a:gd name="connsiteY9" fmla="*/ 103127 h 6139543"/>
                  <a:gd name="connsiteX10" fmla="*/ 2461318 w 6373299"/>
                  <a:gd name="connsiteY10" fmla="*/ 151254 h 6139543"/>
                  <a:gd name="connsiteX11" fmla="*/ 2495693 w 6373299"/>
                  <a:gd name="connsiteY11" fmla="*/ 275007 h 6139543"/>
                  <a:gd name="connsiteX12" fmla="*/ 1890677 w 6373299"/>
                  <a:gd name="connsiteY12" fmla="*/ 501888 h 6139543"/>
                  <a:gd name="connsiteX13" fmla="*/ 1918178 w 6373299"/>
                  <a:gd name="connsiteY13" fmla="*/ 598141 h 6139543"/>
                  <a:gd name="connsiteX14" fmla="*/ 1175657 w 6373299"/>
                  <a:gd name="connsiteY14" fmla="*/ 185630 h 6139543"/>
                  <a:gd name="connsiteX15" fmla="*/ 921275 w 6373299"/>
                  <a:gd name="connsiteY15" fmla="*/ 0 h 6139543"/>
                  <a:gd name="connsiteX16" fmla="*/ 1870051 w 6373299"/>
                  <a:gd name="connsiteY16" fmla="*/ 1079404 h 6139543"/>
                  <a:gd name="connsiteX17" fmla="*/ 1883802 w 6373299"/>
                  <a:gd name="connsiteY17" fmla="*/ 2241311 h 6139543"/>
                  <a:gd name="connsiteX18" fmla="*/ 2055681 w 6373299"/>
                  <a:gd name="connsiteY18" fmla="*/ 2550694 h 6139543"/>
                  <a:gd name="connsiteX19" fmla="*/ 0 w 6373299"/>
                  <a:gd name="connsiteY19" fmla="*/ 3210712 h 6139543"/>
                  <a:gd name="connsiteX20" fmla="*/ 625642 w 6373299"/>
                  <a:gd name="connsiteY20" fmla="*/ 3389467 h 6139543"/>
                  <a:gd name="connsiteX21" fmla="*/ 2227561 w 6373299"/>
                  <a:gd name="connsiteY21" fmla="*/ 2901329 h 6139543"/>
                  <a:gd name="connsiteX22" fmla="*/ 2942581 w 6373299"/>
                  <a:gd name="connsiteY22" fmla="*/ 4035735 h 6139543"/>
                  <a:gd name="connsiteX23" fmla="*/ 3430719 w 6373299"/>
                  <a:gd name="connsiteY23" fmla="*/ 4393245 h 6139543"/>
                  <a:gd name="connsiteX24" fmla="*/ 2825703 w 6373299"/>
                  <a:gd name="connsiteY24" fmla="*/ 4682003 h 6139543"/>
                  <a:gd name="connsiteX25" fmla="*/ 3086960 w 6373299"/>
                  <a:gd name="connsiteY25" fmla="*/ 4922634 h 6139543"/>
                  <a:gd name="connsiteX26" fmla="*/ 3643850 w 6373299"/>
                  <a:gd name="connsiteY26" fmla="*/ 4798881 h 6139543"/>
                  <a:gd name="connsiteX27" fmla="*/ 3774478 w 6373299"/>
                  <a:gd name="connsiteY27" fmla="*/ 4867633 h 6139543"/>
                  <a:gd name="connsiteX28" fmla="*/ 3918857 w 6373299"/>
                  <a:gd name="connsiteY28" fmla="*/ 4716379 h 6139543"/>
                  <a:gd name="connsiteX29" fmla="*/ 5486400 w 6373299"/>
                  <a:gd name="connsiteY29" fmla="*/ 5864535 h 6139543"/>
                  <a:gd name="connsiteX30" fmla="*/ 5637654 w 6373299"/>
                  <a:gd name="connsiteY30" fmla="*/ 6063915 h 6139543"/>
                  <a:gd name="connsiteX31" fmla="*/ 5761408 w 6373299"/>
                  <a:gd name="connsiteY31"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311758 w 6373299"/>
                  <a:gd name="connsiteY4" fmla="*/ 2298176 h 6139543"/>
                  <a:gd name="connsiteX5" fmla="*/ 3203838 w 6373299"/>
                  <a:gd name="connsiteY5" fmla="*/ 2310063 h 6139543"/>
                  <a:gd name="connsiteX6" fmla="*/ 2571321 w 6373299"/>
                  <a:gd name="connsiteY6" fmla="*/ 2021305 h 6139543"/>
                  <a:gd name="connsiteX7" fmla="*/ 2206936 w 6373299"/>
                  <a:gd name="connsiteY7" fmla="*/ 1196282 h 6139543"/>
                  <a:gd name="connsiteX8" fmla="*/ 2715699 w 6373299"/>
                  <a:gd name="connsiteY8" fmla="*/ 268132 h 6139543"/>
                  <a:gd name="connsiteX9" fmla="*/ 2585071 w 6373299"/>
                  <a:gd name="connsiteY9" fmla="*/ 103127 h 6139543"/>
                  <a:gd name="connsiteX10" fmla="*/ 2461318 w 6373299"/>
                  <a:gd name="connsiteY10" fmla="*/ 151254 h 6139543"/>
                  <a:gd name="connsiteX11" fmla="*/ 2495693 w 6373299"/>
                  <a:gd name="connsiteY11" fmla="*/ 275007 h 6139543"/>
                  <a:gd name="connsiteX12" fmla="*/ 1890677 w 6373299"/>
                  <a:gd name="connsiteY12" fmla="*/ 501888 h 6139543"/>
                  <a:gd name="connsiteX13" fmla="*/ 1918178 w 6373299"/>
                  <a:gd name="connsiteY13" fmla="*/ 598141 h 6139543"/>
                  <a:gd name="connsiteX14" fmla="*/ 1175657 w 6373299"/>
                  <a:gd name="connsiteY14" fmla="*/ 185630 h 6139543"/>
                  <a:gd name="connsiteX15" fmla="*/ 921275 w 6373299"/>
                  <a:gd name="connsiteY15" fmla="*/ 0 h 6139543"/>
                  <a:gd name="connsiteX16" fmla="*/ 1870051 w 6373299"/>
                  <a:gd name="connsiteY16" fmla="*/ 1079404 h 6139543"/>
                  <a:gd name="connsiteX17" fmla="*/ 1883802 w 6373299"/>
                  <a:gd name="connsiteY17" fmla="*/ 2241311 h 6139543"/>
                  <a:gd name="connsiteX18" fmla="*/ 2055681 w 6373299"/>
                  <a:gd name="connsiteY18" fmla="*/ 2550694 h 6139543"/>
                  <a:gd name="connsiteX19" fmla="*/ 0 w 6373299"/>
                  <a:gd name="connsiteY19" fmla="*/ 3210712 h 6139543"/>
                  <a:gd name="connsiteX20" fmla="*/ 625642 w 6373299"/>
                  <a:gd name="connsiteY20" fmla="*/ 3389467 h 6139543"/>
                  <a:gd name="connsiteX21" fmla="*/ 2227561 w 6373299"/>
                  <a:gd name="connsiteY21" fmla="*/ 2901329 h 6139543"/>
                  <a:gd name="connsiteX22" fmla="*/ 2942581 w 6373299"/>
                  <a:gd name="connsiteY22" fmla="*/ 4035735 h 6139543"/>
                  <a:gd name="connsiteX23" fmla="*/ 3430719 w 6373299"/>
                  <a:gd name="connsiteY23" fmla="*/ 4393245 h 6139543"/>
                  <a:gd name="connsiteX24" fmla="*/ 2825703 w 6373299"/>
                  <a:gd name="connsiteY24" fmla="*/ 4682003 h 6139543"/>
                  <a:gd name="connsiteX25" fmla="*/ 3086960 w 6373299"/>
                  <a:gd name="connsiteY25" fmla="*/ 4922634 h 6139543"/>
                  <a:gd name="connsiteX26" fmla="*/ 3643850 w 6373299"/>
                  <a:gd name="connsiteY26" fmla="*/ 4798881 h 6139543"/>
                  <a:gd name="connsiteX27" fmla="*/ 3774478 w 6373299"/>
                  <a:gd name="connsiteY27" fmla="*/ 4867633 h 6139543"/>
                  <a:gd name="connsiteX28" fmla="*/ 3918857 w 6373299"/>
                  <a:gd name="connsiteY28" fmla="*/ 4716379 h 6139543"/>
                  <a:gd name="connsiteX29" fmla="*/ 5486400 w 6373299"/>
                  <a:gd name="connsiteY29" fmla="*/ 5864535 h 6139543"/>
                  <a:gd name="connsiteX30" fmla="*/ 5637654 w 6373299"/>
                  <a:gd name="connsiteY30" fmla="*/ 6063915 h 6139543"/>
                  <a:gd name="connsiteX31" fmla="*/ 5761408 w 6373299"/>
                  <a:gd name="connsiteY31"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49711 w 6373299"/>
                  <a:gd name="connsiteY4" fmla="*/ 2524838 h 6139543"/>
                  <a:gd name="connsiteX5" fmla="*/ 3311758 w 6373299"/>
                  <a:gd name="connsiteY5" fmla="*/ 2298176 h 6139543"/>
                  <a:gd name="connsiteX6" fmla="*/ 3203838 w 6373299"/>
                  <a:gd name="connsiteY6" fmla="*/ 2310063 h 6139543"/>
                  <a:gd name="connsiteX7" fmla="*/ 2571321 w 6373299"/>
                  <a:gd name="connsiteY7" fmla="*/ 2021305 h 6139543"/>
                  <a:gd name="connsiteX8" fmla="*/ 2206936 w 6373299"/>
                  <a:gd name="connsiteY8" fmla="*/ 1196282 h 6139543"/>
                  <a:gd name="connsiteX9" fmla="*/ 2715699 w 6373299"/>
                  <a:gd name="connsiteY9" fmla="*/ 268132 h 6139543"/>
                  <a:gd name="connsiteX10" fmla="*/ 2585071 w 6373299"/>
                  <a:gd name="connsiteY10" fmla="*/ 103127 h 6139543"/>
                  <a:gd name="connsiteX11" fmla="*/ 2461318 w 6373299"/>
                  <a:gd name="connsiteY11" fmla="*/ 151254 h 6139543"/>
                  <a:gd name="connsiteX12" fmla="*/ 2495693 w 6373299"/>
                  <a:gd name="connsiteY12" fmla="*/ 275007 h 6139543"/>
                  <a:gd name="connsiteX13" fmla="*/ 1890677 w 6373299"/>
                  <a:gd name="connsiteY13" fmla="*/ 501888 h 6139543"/>
                  <a:gd name="connsiteX14" fmla="*/ 1918178 w 6373299"/>
                  <a:gd name="connsiteY14" fmla="*/ 598141 h 6139543"/>
                  <a:gd name="connsiteX15" fmla="*/ 1175657 w 6373299"/>
                  <a:gd name="connsiteY15" fmla="*/ 185630 h 6139543"/>
                  <a:gd name="connsiteX16" fmla="*/ 921275 w 6373299"/>
                  <a:gd name="connsiteY16" fmla="*/ 0 h 6139543"/>
                  <a:gd name="connsiteX17" fmla="*/ 1870051 w 6373299"/>
                  <a:gd name="connsiteY17" fmla="*/ 1079404 h 6139543"/>
                  <a:gd name="connsiteX18" fmla="*/ 1883802 w 6373299"/>
                  <a:gd name="connsiteY18" fmla="*/ 2241311 h 6139543"/>
                  <a:gd name="connsiteX19" fmla="*/ 2055681 w 6373299"/>
                  <a:gd name="connsiteY19" fmla="*/ 2550694 h 6139543"/>
                  <a:gd name="connsiteX20" fmla="*/ 0 w 6373299"/>
                  <a:gd name="connsiteY20" fmla="*/ 3210712 h 6139543"/>
                  <a:gd name="connsiteX21" fmla="*/ 625642 w 6373299"/>
                  <a:gd name="connsiteY21" fmla="*/ 3389467 h 6139543"/>
                  <a:gd name="connsiteX22" fmla="*/ 2227561 w 6373299"/>
                  <a:gd name="connsiteY22" fmla="*/ 2901329 h 6139543"/>
                  <a:gd name="connsiteX23" fmla="*/ 2942581 w 6373299"/>
                  <a:gd name="connsiteY23" fmla="*/ 4035735 h 6139543"/>
                  <a:gd name="connsiteX24" fmla="*/ 3430719 w 6373299"/>
                  <a:gd name="connsiteY24" fmla="*/ 4393245 h 6139543"/>
                  <a:gd name="connsiteX25" fmla="*/ 2825703 w 6373299"/>
                  <a:gd name="connsiteY25" fmla="*/ 4682003 h 6139543"/>
                  <a:gd name="connsiteX26" fmla="*/ 3086960 w 6373299"/>
                  <a:gd name="connsiteY26" fmla="*/ 4922634 h 6139543"/>
                  <a:gd name="connsiteX27" fmla="*/ 3643850 w 6373299"/>
                  <a:gd name="connsiteY27" fmla="*/ 4798881 h 6139543"/>
                  <a:gd name="connsiteX28" fmla="*/ 3774478 w 6373299"/>
                  <a:gd name="connsiteY28" fmla="*/ 4867633 h 6139543"/>
                  <a:gd name="connsiteX29" fmla="*/ 3918857 w 6373299"/>
                  <a:gd name="connsiteY29" fmla="*/ 4716379 h 6139543"/>
                  <a:gd name="connsiteX30" fmla="*/ 5486400 w 6373299"/>
                  <a:gd name="connsiteY30" fmla="*/ 5864535 h 6139543"/>
                  <a:gd name="connsiteX31" fmla="*/ 5637654 w 6373299"/>
                  <a:gd name="connsiteY31" fmla="*/ 6063915 h 6139543"/>
                  <a:gd name="connsiteX32" fmla="*/ 5761408 w 6373299"/>
                  <a:gd name="connsiteY32"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49711 w 6373299"/>
                  <a:gd name="connsiteY4" fmla="*/ 2524838 h 6139543"/>
                  <a:gd name="connsiteX5" fmla="*/ 3311758 w 6373299"/>
                  <a:gd name="connsiteY5" fmla="*/ 2298176 h 6139543"/>
                  <a:gd name="connsiteX6" fmla="*/ 3203838 w 6373299"/>
                  <a:gd name="connsiteY6" fmla="*/ 2310063 h 6139543"/>
                  <a:gd name="connsiteX7" fmla="*/ 2571321 w 6373299"/>
                  <a:gd name="connsiteY7" fmla="*/ 2021305 h 6139543"/>
                  <a:gd name="connsiteX8" fmla="*/ 2206936 w 6373299"/>
                  <a:gd name="connsiteY8" fmla="*/ 1196282 h 6139543"/>
                  <a:gd name="connsiteX9" fmla="*/ 2715699 w 6373299"/>
                  <a:gd name="connsiteY9" fmla="*/ 268132 h 6139543"/>
                  <a:gd name="connsiteX10" fmla="*/ 2585071 w 6373299"/>
                  <a:gd name="connsiteY10" fmla="*/ 103127 h 6139543"/>
                  <a:gd name="connsiteX11" fmla="*/ 2461318 w 6373299"/>
                  <a:gd name="connsiteY11" fmla="*/ 151254 h 6139543"/>
                  <a:gd name="connsiteX12" fmla="*/ 2495693 w 6373299"/>
                  <a:gd name="connsiteY12" fmla="*/ 275007 h 6139543"/>
                  <a:gd name="connsiteX13" fmla="*/ 1890677 w 6373299"/>
                  <a:gd name="connsiteY13" fmla="*/ 501888 h 6139543"/>
                  <a:gd name="connsiteX14" fmla="*/ 1918178 w 6373299"/>
                  <a:gd name="connsiteY14" fmla="*/ 598141 h 6139543"/>
                  <a:gd name="connsiteX15" fmla="*/ 1175657 w 6373299"/>
                  <a:gd name="connsiteY15" fmla="*/ 185630 h 6139543"/>
                  <a:gd name="connsiteX16" fmla="*/ 921275 w 6373299"/>
                  <a:gd name="connsiteY16" fmla="*/ 0 h 6139543"/>
                  <a:gd name="connsiteX17" fmla="*/ 1870051 w 6373299"/>
                  <a:gd name="connsiteY17" fmla="*/ 1079404 h 6139543"/>
                  <a:gd name="connsiteX18" fmla="*/ 1883802 w 6373299"/>
                  <a:gd name="connsiteY18" fmla="*/ 2241311 h 6139543"/>
                  <a:gd name="connsiteX19" fmla="*/ 2055681 w 6373299"/>
                  <a:gd name="connsiteY19" fmla="*/ 2550694 h 6139543"/>
                  <a:gd name="connsiteX20" fmla="*/ 0 w 6373299"/>
                  <a:gd name="connsiteY20" fmla="*/ 3210712 h 6139543"/>
                  <a:gd name="connsiteX21" fmla="*/ 625642 w 6373299"/>
                  <a:gd name="connsiteY21" fmla="*/ 3389467 h 6139543"/>
                  <a:gd name="connsiteX22" fmla="*/ 2227561 w 6373299"/>
                  <a:gd name="connsiteY22" fmla="*/ 2901329 h 6139543"/>
                  <a:gd name="connsiteX23" fmla="*/ 2942581 w 6373299"/>
                  <a:gd name="connsiteY23" fmla="*/ 4035735 h 6139543"/>
                  <a:gd name="connsiteX24" fmla="*/ 3430719 w 6373299"/>
                  <a:gd name="connsiteY24" fmla="*/ 4393245 h 6139543"/>
                  <a:gd name="connsiteX25" fmla="*/ 2825703 w 6373299"/>
                  <a:gd name="connsiteY25" fmla="*/ 4682003 h 6139543"/>
                  <a:gd name="connsiteX26" fmla="*/ 3086960 w 6373299"/>
                  <a:gd name="connsiteY26" fmla="*/ 4922634 h 6139543"/>
                  <a:gd name="connsiteX27" fmla="*/ 3643850 w 6373299"/>
                  <a:gd name="connsiteY27" fmla="*/ 4798881 h 6139543"/>
                  <a:gd name="connsiteX28" fmla="*/ 3774478 w 6373299"/>
                  <a:gd name="connsiteY28" fmla="*/ 4867633 h 6139543"/>
                  <a:gd name="connsiteX29" fmla="*/ 3918857 w 6373299"/>
                  <a:gd name="connsiteY29" fmla="*/ 4716379 h 6139543"/>
                  <a:gd name="connsiteX30" fmla="*/ 5486400 w 6373299"/>
                  <a:gd name="connsiteY30" fmla="*/ 5864535 h 6139543"/>
                  <a:gd name="connsiteX31" fmla="*/ 5637654 w 6373299"/>
                  <a:gd name="connsiteY31" fmla="*/ 6063915 h 6139543"/>
                  <a:gd name="connsiteX32" fmla="*/ 5761408 w 6373299"/>
                  <a:gd name="connsiteY32"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49711 w 6373299"/>
                  <a:gd name="connsiteY4" fmla="*/ 2524838 h 6139543"/>
                  <a:gd name="connsiteX5" fmla="*/ 3311758 w 6373299"/>
                  <a:gd name="connsiteY5" fmla="*/ 2298176 h 6139543"/>
                  <a:gd name="connsiteX6" fmla="*/ 3203838 w 6373299"/>
                  <a:gd name="connsiteY6" fmla="*/ 2310063 h 6139543"/>
                  <a:gd name="connsiteX7" fmla="*/ 2571321 w 6373299"/>
                  <a:gd name="connsiteY7" fmla="*/ 2021305 h 6139543"/>
                  <a:gd name="connsiteX8" fmla="*/ 2206936 w 6373299"/>
                  <a:gd name="connsiteY8" fmla="*/ 1196282 h 6139543"/>
                  <a:gd name="connsiteX9" fmla="*/ 2715699 w 6373299"/>
                  <a:gd name="connsiteY9" fmla="*/ 268132 h 6139543"/>
                  <a:gd name="connsiteX10" fmla="*/ 2585071 w 6373299"/>
                  <a:gd name="connsiteY10" fmla="*/ 103127 h 6139543"/>
                  <a:gd name="connsiteX11" fmla="*/ 2461318 w 6373299"/>
                  <a:gd name="connsiteY11" fmla="*/ 151254 h 6139543"/>
                  <a:gd name="connsiteX12" fmla="*/ 2495693 w 6373299"/>
                  <a:gd name="connsiteY12" fmla="*/ 275007 h 6139543"/>
                  <a:gd name="connsiteX13" fmla="*/ 1890677 w 6373299"/>
                  <a:gd name="connsiteY13" fmla="*/ 501888 h 6139543"/>
                  <a:gd name="connsiteX14" fmla="*/ 1918178 w 6373299"/>
                  <a:gd name="connsiteY14" fmla="*/ 598141 h 6139543"/>
                  <a:gd name="connsiteX15" fmla="*/ 1175657 w 6373299"/>
                  <a:gd name="connsiteY15" fmla="*/ 185630 h 6139543"/>
                  <a:gd name="connsiteX16" fmla="*/ 921275 w 6373299"/>
                  <a:gd name="connsiteY16" fmla="*/ 0 h 6139543"/>
                  <a:gd name="connsiteX17" fmla="*/ 1870051 w 6373299"/>
                  <a:gd name="connsiteY17" fmla="*/ 1079404 h 6139543"/>
                  <a:gd name="connsiteX18" fmla="*/ 1883802 w 6373299"/>
                  <a:gd name="connsiteY18" fmla="*/ 2241311 h 6139543"/>
                  <a:gd name="connsiteX19" fmla="*/ 2055681 w 6373299"/>
                  <a:gd name="connsiteY19" fmla="*/ 2550694 h 6139543"/>
                  <a:gd name="connsiteX20" fmla="*/ 0 w 6373299"/>
                  <a:gd name="connsiteY20" fmla="*/ 3210712 h 6139543"/>
                  <a:gd name="connsiteX21" fmla="*/ 625642 w 6373299"/>
                  <a:gd name="connsiteY21" fmla="*/ 3389467 h 6139543"/>
                  <a:gd name="connsiteX22" fmla="*/ 2227561 w 6373299"/>
                  <a:gd name="connsiteY22" fmla="*/ 2901329 h 6139543"/>
                  <a:gd name="connsiteX23" fmla="*/ 2942581 w 6373299"/>
                  <a:gd name="connsiteY23" fmla="*/ 4035735 h 6139543"/>
                  <a:gd name="connsiteX24" fmla="*/ 3430719 w 6373299"/>
                  <a:gd name="connsiteY24" fmla="*/ 4393245 h 6139543"/>
                  <a:gd name="connsiteX25" fmla="*/ 2825703 w 6373299"/>
                  <a:gd name="connsiteY25" fmla="*/ 4682003 h 6139543"/>
                  <a:gd name="connsiteX26" fmla="*/ 3086960 w 6373299"/>
                  <a:gd name="connsiteY26" fmla="*/ 4922634 h 6139543"/>
                  <a:gd name="connsiteX27" fmla="*/ 3643850 w 6373299"/>
                  <a:gd name="connsiteY27" fmla="*/ 4798881 h 6139543"/>
                  <a:gd name="connsiteX28" fmla="*/ 3774478 w 6373299"/>
                  <a:gd name="connsiteY28" fmla="*/ 4867633 h 6139543"/>
                  <a:gd name="connsiteX29" fmla="*/ 3918857 w 6373299"/>
                  <a:gd name="connsiteY29" fmla="*/ 4716379 h 6139543"/>
                  <a:gd name="connsiteX30" fmla="*/ 5486400 w 6373299"/>
                  <a:gd name="connsiteY30" fmla="*/ 5864535 h 6139543"/>
                  <a:gd name="connsiteX31" fmla="*/ 5637654 w 6373299"/>
                  <a:gd name="connsiteY31" fmla="*/ 6063915 h 6139543"/>
                  <a:gd name="connsiteX32" fmla="*/ 5761408 w 6373299"/>
                  <a:gd name="connsiteY32"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5960 w 6373299"/>
                  <a:gd name="connsiteY4" fmla="*/ 2512341 h 6139543"/>
                  <a:gd name="connsiteX5" fmla="*/ 3311758 w 6373299"/>
                  <a:gd name="connsiteY5" fmla="*/ 2298176 h 6139543"/>
                  <a:gd name="connsiteX6" fmla="*/ 3203838 w 6373299"/>
                  <a:gd name="connsiteY6" fmla="*/ 2310063 h 6139543"/>
                  <a:gd name="connsiteX7" fmla="*/ 2571321 w 6373299"/>
                  <a:gd name="connsiteY7" fmla="*/ 2021305 h 6139543"/>
                  <a:gd name="connsiteX8" fmla="*/ 2206936 w 6373299"/>
                  <a:gd name="connsiteY8" fmla="*/ 1196282 h 6139543"/>
                  <a:gd name="connsiteX9" fmla="*/ 2715699 w 6373299"/>
                  <a:gd name="connsiteY9" fmla="*/ 268132 h 6139543"/>
                  <a:gd name="connsiteX10" fmla="*/ 2585071 w 6373299"/>
                  <a:gd name="connsiteY10" fmla="*/ 103127 h 6139543"/>
                  <a:gd name="connsiteX11" fmla="*/ 2461318 w 6373299"/>
                  <a:gd name="connsiteY11" fmla="*/ 151254 h 6139543"/>
                  <a:gd name="connsiteX12" fmla="*/ 2495693 w 6373299"/>
                  <a:gd name="connsiteY12" fmla="*/ 275007 h 6139543"/>
                  <a:gd name="connsiteX13" fmla="*/ 1890677 w 6373299"/>
                  <a:gd name="connsiteY13" fmla="*/ 501888 h 6139543"/>
                  <a:gd name="connsiteX14" fmla="*/ 1918178 w 6373299"/>
                  <a:gd name="connsiteY14" fmla="*/ 598141 h 6139543"/>
                  <a:gd name="connsiteX15" fmla="*/ 1175657 w 6373299"/>
                  <a:gd name="connsiteY15" fmla="*/ 185630 h 6139543"/>
                  <a:gd name="connsiteX16" fmla="*/ 921275 w 6373299"/>
                  <a:gd name="connsiteY16" fmla="*/ 0 h 6139543"/>
                  <a:gd name="connsiteX17" fmla="*/ 1870051 w 6373299"/>
                  <a:gd name="connsiteY17" fmla="*/ 1079404 h 6139543"/>
                  <a:gd name="connsiteX18" fmla="*/ 1883802 w 6373299"/>
                  <a:gd name="connsiteY18" fmla="*/ 2241311 h 6139543"/>
                  <a:gd name="connsiteX19" fmla="*/ 2055681 w 6373299"/>
                  <a:gd name="connsiteY19" fmla="*/ 2550694 h 6139543"/>
                  <a:gd name="connsiteX20" fmla="*/ 0 w 6373299"/>
                  <a:gd name="connsiteY20" fmla="*/ 3210712 h 6139543"/>
                  <a:gd name="connsiteX21" fmla="*/ 625642 w 6373299"/>
                  <a:gd name="connsiteY21" fmla="*/ 3389467 h 6139543"/>
                  <a:gd name="connsiteX22" fmla="*/ 2227561 w 6373299"/>
                  <a:gd name="connsiteY22" fmla="*/ 2901329 h 6139543"/>
                  <a:gd name="connsiteX23" fmla="*/ 2942581 w 6373299"/>
                  <a:gd name="connsiteY23" fmla="*/ 4035735 h 6139543"/>
                  <a:gd name="connsiteX24" fmla="*/ 3430719 w 6373299"/>
                  <a:gd name="connsiteY24" fmla="*/ 4393245 h 6139543"/>
                  <a:gd name="connsiteX25" fmla="*/ 2825703 w 6373299"/>
                  <a:gd name="connsiteY25" fmla="*/ 4682003 h 6139543"/>
                  <a:gd name="connsiteX26" fmla="*/ 3086960 w 6373299"/>
                  <a:gd name="connsiteY26" fmla="*/ 4922634 h 6139543"/>
                  <a:gd name="connsiteX27" fmla="*/ 3643850 w 6373299"/>
                  <a:gd name="connsiteY27" fmla="*/ 4798881 h 6139543"/>
                  <a:gd name="connsiteX28" fmla="*/ 3774478 w 6373299"/>
                  <a:gd name="connsiteY28" fmla="*/ 4867633 h 6139543"/>
                  <a:gd name="connsiteX29" fmla="*/ 3918857 w 6373299"/>
                  <a:gd name="connsiteY29" fmla="*/ 4716379 h 6139543"/>
                  <a:gd name="connsiteX30" fmla="*/ 5486400 w 6373299"/>
                  <a:gd name="connsiteY30" fmla="*/ 5864535 h 6139543"/>
                  <a:gd name="connsiteX31" fmla="*/ 5637654 w 6373299"/>
                  <a:gd name="connsiteY31" fmla="*/ 6063915 h 6139543"/>
                  <a:gd name="connsiteX32" fmla="*/ 5761408 w 6373299"/>
                  <a:gd name="connsiteY32"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1321 w 6373299"/>
                  <a:gd name="connsiteY7" fmla="*/ 2021305 h 6139543"/>
                  <a:gd name="connsiteX8" fmla="*/ 2206936 w 6373299"/>
                  <a:gd name="connsiteY8" fmla="*/ 1196282 h 6139543"/>
                  <a:gd name="connsiteX9" fmla="*/ 2715699 w 6373299"/>
                  <a:gd name="connsiteY9" fmla="*/ 268132 h 6139543"/>
                  <a:gd name="connsiteX10" fmla="*/ 2585071 w 6373299"/>
                  <a:gd name="connsiteY10" fmla="*/ 103127 h 6139543"/>
                  <a:gd name="connsiteX11" fmla="*/ 2461318 w 6373299"/>
                  <a:gd name="connsiteY11" fmla="*/ 151254 h 6139543"/>
                  <a:gd name="connsiteX12" fmla="*/ 2495693 w 6373299"/>
                  <a:gd name="connsiteY12" fmla="*/ 275007 h 6139543"/>
                  <a:gd name="connsiteX13" fmla="*/ 1890677 w 6373299"/>
                  <a:gd name="connsiteY13" fmla="*/ 501888 h 6139543"/>
                  <a:gd name="connsiteX14" fmla="*/ 1918178 w 6373299"/>
                  <a:gd name="connsiteY14" fmla="*/ 598141 h 6139543"/>
                  <a:gd name="connsiteX15" fmla="*/ 1175657 w 6373299"/>
                  <a:gd name="connsiteY15" fmla="*/ 185630 h 6139543"/>
                  <a:gd name="connsiteX16" fmla="*/ 921275 w 6373299"/>
                  <a:gd name="connsiteY16" fmla="*/ 0 h 6139543"/>
                  <a:gd name="connsiteX17" fmla="*/ 1870051 w 6373299"/>
                  <a:gd name="connsiteY17" fmla="*/ 1079404 h 6139543"/>
                  <a:gd name="connsiteX18" fmla="*/ 1883802 w 6373299"/>
                  <a:gd name="connsiteY18" fmla="*/ 2241311 h 6139543"/>
                  <a:gd name="connsiteX19" fmla="*/ 2055681 w 6373299"/>
                  <a:gd name="connsiteY19" fmla="*/ 2550694 h 6139543"/>
                  <a:gd name="connsiteX20" fmla="*/ 0 w 6373299"/>
                  <a:gd name="connsiteY20" fmla="*/ 3210712 h 6139543"/>
                  <a:gd name="connsiteX21" fmla="*/ 625642 w 6373299"/>
                  <a:gd name="connsiteY21" fmla="*/ 3389467 h 6139543"/>
                  <a:gd name="connsiteX22" fmla="*/ 2227561 w 6373299"/>
                  <a:gd name="connsiteY22" fmla="*/ 2901329 h 6139543"/>
                  <a:gd name="connsiteX23" fmla="*/ 2942581 w 6373299"/>
                  <a:gd name="connsiteY23" fmla="*/ 4035735 h 6139543"/>
                  <a:gd name="connsiteX24" fmla="*/ 3430719 w 6373299"/>
                  <a:gd name="connsiteY24" fmla="*/ 4393245 h 6139543"/>
                  <a:gd name="connsiteX25" fmla="*/ 2825703 w 6373299"/>
                  <a:gd name="connsiteY25" fmla="*/ 4682003 h 6139543"/>
                  <a:gd name="connsiteX26" fmla="*/ 3086960 w 6373299"/>
                  <a:gd name="connsiteY26" fmla="*/ 4922634 h 6139543"/>
                  <a:gd name="connsiteX27" fmla="*/ 3643850 w 6373299"/>
                  <a:gd name="connsiteY27" fmla="*/ 4798881 h 6139543"/>
                  <a:gd name="connsiteX28" fmla="*/ 3774478 w 6373299"/>
                  <a:gd name="connsiteY28" fmla="*/ 4867633 h 6139543"/>
                  <a:gd name="connsiteX29" fmla="*/ 3918857 w 6373299"/>
                  <a:gd name="connsiteY29" fmla="*/ 4716379 h 6139543"/>
                  <a:gd name="connsiteX30" fmla="*/ 5486400 w 6373299"/>
                  <a:gd name="connsiteY30" fmla="*/ 5864535 h 6139543"/>
                  <a:gd name="connsiteX31" fmla="*/ 5637654 w 6373299"/>
                  <a:gd name="connsiteY31" fmla="*/ 6063915 h 6139543"/>
                  <a:gd name="connsiteX32" fmla="*/ 5761408 w 6373299"/>
                  <a:gd name="connsiteY32"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1321 w 6373299"/>
                  <a:gd name="connsiteY7" fmla="*/ 2021305 h 6139543"/>
                  <a:gd name="connsiteX8" fmla="*/ 2206936 w 6373299"/>
                  <a:gd name="connsiteY8" fmla="*/ 1196282 h 6139543"/>
                  <a:gd name="connsiteX9" fmla="*/ 2715699 w 6373299"/>
                  <a:gd name="connsiteY9" fmla="*/ 268132 h 6139543"/>
                  <a:gd name="connsiteX10" fmla="*/ 2585071 w 6373299"/>
                  <a:gd name="connsiteY10" fmla="*/ 103127 h 6139543"/>
                  <a:gd name="connsiteX11" fmla="*/ 2461318 w 6373299"/>
                  <a:gd name="connsiteY11" fmla="*/ 151254 h 6139543"/>
                  <a:gd name="connsiteX12" fmla="*/ 2495693 w 6373299"/>
                  <a:gd name="connsiteY12" fmla="*/ 275007 h 6139543"/>
                  <a:gd name="connsiteX13" fmla="*/ 1890677 w 6373299"/>
                  <a:gd name="connsiteY13" fmla="*/ 501888 h 6139543"/>
                  <a:gd name="connsiteX14" fmla="*/ 1918178 w 6373299"/>
                  <a:gd name="connsiteY14" fmla="*/ 598141 h 6139543"/>
                  <a:gd name="connsiteX15" fmla="*/ 1175657 w 6373299"/>
                  <a:gd name="connsiteY15" fmla="*/ 185630 h 6139543"/>
                  <a:gd name="connsiteX16" fmla="*/ 921275 w 6373299"/>
                  <a:gd name="connsiteY16" fmla="*/ 0 h 6139543"/>
                  <a:gd name="connsiteX17" fmla="*/ 1870051 w 6373299"/>
                  <a:gd name="connsiteY17" fmla="*/ 1079404 h 6139543"/>
                  <a:gd name="connsiteX18" fmla="*/ 1883802 w 6373299"/>
                  <a:gd name="connsiteY18" fmla="*/ 2241311 h 6139543"/>
                  <a:gd name="connsiteX19" fmla="*/ 2055681 w 6373299"/>
                  <a:gd name="connsiteY19" fmla="*/ 2550694 h 6139543"/>
                  <a:gd name="connsiteX20" fmla="*/ 0 w 6373299"/>
                  <a:gd name="connsiteY20" fmla="*/ 3210712 h 6139543"/>
                  <a:gd name="connsiteX21" fmla="*/ 625642 w 6373299"/>
                  <a:gd name="connsiteY21" fmla="*/ 3389467 h 6139543"/>
                  <a:gd name="connsiteX22" fmla="*/ 2227561 w 6373299"/>
                  <a:gd name="connsiteY22" fmla="*/ 2901329 h 6139543"/>
                  <a:gd name="connsiteX23" fmla="*/ 2942581 w 6373299"/>
                  <a:gd name="connsiteY23" fmla="*/ 4035735 h 6139543"/>
                  <a:gd name="connsiteX24" fmla="*/ 3430719 w 6373299"/>
                  <a:gd name="connsiteY24" fmla="*/ 4393245 h 6139543"/>
                  <a:gd name="connsiteX25" fmla="*/ 2825703 w 6373299"/>
                  <a:gd name="connsiteY25" fmla="*/ 4682003 h 6139543"/>
                  <a:gd name="connsiteX26" fmla="*/ 3086960 w 6373299"/>
                  <a:gd name="connsiteY26" fmla="*/ 4922634 h 6139543"/>
                  <a:gd name="connsiteX27" fmla="*/ 3643850 w 6373299"/>
                  <a:gd name="connsiteY27" fmla="*/ 4798881 h 6139543"/>
                  <a:gd name="connsiteX28" fmla="*/ 3774478 w 6373299"/>
                  <a:gd name="connsiteY28" fmla="*/ 4867633 h 6139543"/>
                  <a:gd name="connsiteX29" fmla="*/ 3918857 w 6373299"/>
                  <a:gd name="connsiteY29" fmla="*/ 4716379 h 6139543"/>
                  <a:gd name="connsiteX30" fmla="*/ 5486400 w 6373299"/>
                  <a:gd name="connsiteY30" fmla="*/ 5864535 h 6139543"/>
                  <a:gd name="connsiteX31" fmla="*/ 5637654 w 6373299"/>
                  <a:gd name="connsiteY31" fmla="*/ 6063915 h 6139543"/>
                  <a:gd name="connsiteX32" fmla="*/ 5761408 w 6373299"/>
                  <a:gd name="connsiteY32"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1321 w 6373299"/>
                  <a:gd name="connsiteY7" fmla="*/ 2021305 h 6139543"/>
                  <a:gd name="connsiteX8" fmla="*/ 2206936 w 6373299"/>
                  <a:gd name="connsiteY8" fmla="*/ 1196282 h 6139543"/>
                  <a:gd name="connsiteX9" fmla="*/ 2715699 w 6373299"/>
                  <a:gd name="connsiteY9" fmla="*/ 268132 h 6139543"/>
                  <a:gd name="connsiteX10" fmla="*/ 2585071 w 6373299"/>
                  <a:gd name="connsiteY10" fmla="*/ 103127 h 6139543"/>
                  <a:gd name="connsiteX11" fmla="*/ 2461318 w 6373299"/>
                  <a:gd name="connsiteY11" fmla="*/ 151254 h 6139543"/>
                  <a:gd name="connsiteX12" fmla="*/ 2495693 w 6373299"/>
                  <a:gd name="connsiteY12" fmla="*/ 275007 h 6139543"/>
                  <a:gd name="connsiteX13" fmla="*/ 1890677 w 6373299"/>
                  <a:gd name="connsiteY13" fmla="*/ 501888 h 6139543"/>
                  <a:gd name="connsiteX14" fmla="*/ 1918178 w 6373299"/>
                  <a:gd name="connsiteY14" fmla="*/ 598141 h 6139543"/>
                  <a:gd name="connsiteX15" fmla="*/ 1175657 w 6373299"/>
                  <a:gd name="connsiteY15" fmla="*/ 185630 h 6139543"/>
                  <a:gd name="connsiteX16" fmla="*/ 921275 w 6373299"/>
                  <a:gd name="connsiteY16" fmla="*/ 0 h 6139543"/>
                  <a:gd name="connsiteX17" fmla="*/ 1870051 w 6373299"/>
                  <a:gd name="connsiteY17" fmla="*/ 1079404 h 6139543"/>
                  <a:gd name="connsiteX18" fmla="*/ 1883802 w 6373299"/>
                  <a:gd name="connsiteY18" fmla="*/ 2241311 h 6139543"/>
                  <a:gd name="connsiteX19" fmla="*/ 2055681 w 6373299"/>
                  <a:gd name="connsiteY19" fmla="*/ 2550694 h 6139543"/>
                  <a:gd name="connsiteX20" fmla="*/ 0 w 6373299"/>
                  <a:gd name="connsiteY20" fmla="*/ 3210712 h 6139543"/>
                  <a:gd name="connsiteX21" fmla="*/ 625642 w 6373299"/>
                  <a:gd name="connsiteY21" fmla="*/ 3389467 h 6139543"/>
                  <a:gd name="connsiteX22" fmla="*/ 2183819 w 6373299"/>
                  <a:gd name="connsiteY22" fmla="*/ 2934655 h 6139543"/>
                  <a:gd name="connsiteX23" fmla="*/ 2942581 w 6373299"/>
                  <a:gd name="connsiteY23" fmla="*/ 4035735 h 6139543"/>
                  <a:gd name="connsiteX24" fmla="*/ 3430719 w 6373299"/>
                  <a:gd name="connsiteY24" fmla="*/ 4393245 h 6139543"/>
                  <a:gd name="connsiteX25" fmla="*/ 2825703 w 6373299"/>
                  <a:gd name="connsiteY25" fmla="*/ 4682003 h 6139543"/>
                  <a:gd name="connsiteX26" fmla="*/ 3086960 w 6373299"/>
                  <a:gd name="connsiteY26" fmla="*/ 4922634 h 6139543"/>
                  <a:gd name="connsiteX27" fmla="*/ 3643850 w 6373299"/>
                  <a:gd name="connsiteY27" fmla="*/ 4798881 h 6139543"/>
                  <a:gd name="connsiteX28" fmla="*/ 3774478 w 6373299"/>
                  <a:gd name="connsiteY28" fmla="*/ 4867633 h 6139543"/>
                  <a:gd name="connsiteX29" fmla="*/ 3918857 w 6373299"/>
                  <a:gd name="connsiteY29" fmla="*/ 4716379 h 6139543"/>
                  <a:gd name="connsiteX30" fmla="*/ 5486400 w 6373299"/>
                  <a:gd name="connsiteY30" fmla="*/ 5864535 h 6139543"/>
                  <a:gd name="connsiteX31" fmla="*/ 5637654 w 6373299"/>
                  <a:gd name="connsiteY31" fmla="*/ 6063915 h 6139543"/>
                  <a:gd name="connsiteX32" fmla="*/ 5761408 w 6373299"/>
                  <a:gd name="connsiteY32"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1321 w 6373299"/>
                  <a:gd name="connsiteY7" fmla="*/ 2021305 h 6139543"/>
                  <a:gd name="connsiteX8" fmla="*/ 2206936 w 6373299"/>
                  <a:gd name="connsiteY8" fmla="*/ 1196282 h 6139543"/>
                  <a:gd name="connsiteX9" fmla="*/ 2715699 w 6373299"/>
                  <a:gd name="connsiteY9" fmla="*/ 268132 h 6139543"/>
                  <a:gd name="connsiteX10" fmla="*/ 2585071 w 6373299"/>
                  <a:gd name="connsiteY10" fmla="*/ 103127 h 6139543"/>
                  <a:gd name="connsiteX11" fmla="*/ 2461318 w 6373299"/>
                  <a:gd name="connsiteY11" fmla="*/ 151254 h 6139543"/>
                  <a:gd name="connsiteX12" fmla="*/ 2495693 w 6373299"/>
                  <a:gd name="connsiteY12" fmla="*/ 275007 h 6139543"/>
                  <a:gd name="connsiteX13" fmla="*/ 1890677 w 6373299"/>
                  <a:gd name="connsiteY13" fmla="*/ 501888 h 6139543"/>
                  <a:gd name="connsiteX14" fmla="*/ 1918178 w 6373299"/>
                  <a:gd name="connsiteY14" fmla="*/ 598141 h 6139543"/>
                  <a:gd name="connsiteX15" fmla="*/ 1175657 w 6373299"/>
                  <a:gd name="connsiteY15" fmla="*/ 185630 h 6139543"/>
                  <a:gd name="connsiteX16" fmla="*/ 921275 w 6373299"/>
                  <a:gd name="connsiteY16" fmla="*/ 0 h 6139543"/>
                  <a:gd name="connsiteX17" fmla="*/ 1870051 w 6373299"/>
                  <a:gd name="connsiteY17" fmla="*/ 1079404 h 6139543"/>
                  <a:gd name="connsiteX18" fmla="*/ 1883802 w 6373299"/>
                  <a:gd name="connsiteY18" fmla="*/ 2241311 h 6139543"/>
                  <a:gd name="connsiteX19" fmla="*/ 2055681 w 6373299"/>
                  <a:gd name="connsiteY19" fmla="*/ 2550694 h 6139543"/>
                  <a:gd name="connsiteX20" fmla="*/ 0 w 6373299"/>
                  <a:gd name="connsiteY20" fmla="*/ 3210712 h 6139543"/>
                  <a:gd name="connsiteX21" fmla="*/ 625642 w 6373299"/>
                  <a:gd name="connsiteY21" fmla="*/ 3389467 h 6139543"/>
                  <a:gd name="connsiteX22" fmla="*/ 2183819 w 6373299"/>
                  <a:gd name="connsiteY22" fmla="*/ 2934655 h 6139543"/>
                  <a:gd name="connsiteX23" fmla="*/ 2948830 w 6373299"/>
                  <a:gd name="connsiteY23" fmla="*/ 4023238 h 6139543"/>
                  <a:gd name="connsiteX24" fmla="*/ 3430719 w 6373299"/>
                  <a:gd name="connsiteY24" fmla="*/ 4393245 h 6139543"/>
                  <a:gd name="connsiteX25" fmla="*/ 2825703 w 6373299"/>
                  <a:gd name="connsiteY25" fmla="*/ 4682003 h 6139543"/>
                  <a:gd name="connsiteX26" fmla="*/ 3086960 w 6373299"/>
                  <a:gd name="connsiteY26" fmla="*/ 4922634 h 6139543"/>
                  <a:gd name="connsiteX27" fmla="*/ 3643850 w 6373299"/>
                  <a:gd name="connsiteY27" fmla="*/ 4798881 h 6139543"/>
                  <a:gd name="connsiteX28" fmla="*/ 3774478 w 6373299"/>
                  <a:gd name="connsiteY28" fmla="*/ 4867633 h 6139543"/>
                  <a:gd name="connsiteX29" fmla="*/ 3918857 w 6373299"/>
                  <a:gd name="connsiteY29" fmla="*/ 4716379 h 6139543"/>
                  <a:gd name="connsiteX30" fmla="*/ 5486400 w 6373299"/>
                  <a:gd name="connsiteY30" fmla="*/ 5864535 h 6139543"/>
                  <a:gd name="connsiteX31" fmla="*/ 5637654 w 6373299"/>
                  <a:gd name="connsiteY31" fmla="*/ 6063915 h 6139543"/>
                  <a:gd name="connsiteX32" fmla="*/ 5761408 w 6373299"/>
                  <a:gd name="connsiteY32"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1321 w 6373299"/>
                  <a:gd name="connsiteY7" fmla="*/ 2021305 h 6139543"/>
                  <a:gd name="connsiteX8" fmla="*/ 2206936 w 6373299"/>
                  <a:gd name="connsiteY8" fmla="*/ 1196282 h 6139543"/>
                  <a:gd name="connsiteX9" fmla="*/ 2715699 w 6373299"/>
                  <a:gd name="connsiteY9" fmla="*/ 268132 h 6139543"/>
                  <a:gd name="connsiteX10" fmla="*/ 2585071 w 6373299"/>
                  <a:gd name="connsiteY10" fmla="*/ 103127 h 6139543"/>
                  <a:gd name="connsiteX11" fmla="*/ 2461318 w 6373299"/>
                  <a:gd name="connsiteY11" fmla="*/ 151254 h 6139543"/>
                  <a:gd name="connsiteX12" fmla="*/ 2495693 w 6373299"/>
                  <a:gd name="connsiteY12" fmla="*/ 275007 h 6139543"/>
                  <a:gd name="connsiteX13" fmla="*/ 1890677 w 6373299"/>
                  <a:gd name="connsiteY13" fmla="*/ 501888 h 6139543"/>
                  <a:gd name="connsiteX14" fmla="*/ 1918178 w 6373299"/>
                  <a:gd name="connsiteY14" fmla="*/ 598141 h 6139543"/>
                  <a:gd name="connsiteX15" fmla="*/ 1175657 w 6373299"/>
                  <a:gd name="connsiteY15" fmla="*/ 185630 h 6139543"/>
                  <a:gd name="connsiteX16" fmla="*/ 921275 w 6373299"/>
                  <a:gd name="connsiteY16" fmla="*/ 0 h 6139543"/>
                  <a:gd name="connsiteX17" fmla="*/ 1870051 w 6373299"/>
                  <a:gd name="connsiteY17" fmla="*/ 1079404 h 6139543"/>
                  <a:gd name="connsiteX18" fmla="*/ 1883802 w 6373299"/>
                  <a:gd name="connsiteY18" fmla="*/ 2241311 h 6139543"/>
                  <a:gd name="connsiteX19" fmla="*/ 2055681 w 6373299"/>
                  <a:gd name="connsiteY19" fmla="*/ 2550694 h 6139543"/>
                  <a:gd name="connsiteX20" fmla="*/ 0 w 6373299"/>
                  <a:gd name="connsiteY20" fmla="*/ 3210712 h 6139543"/>
                  <a:gd name="connsiteX21" fmla="*/ 625642 w 6373299"/>
                  <a:gd name="connsiteY21" fmla="*/ 3389467 h 6139543"/>
                  <a:gd name="connsiteX22" fmla="*/ 2183819 w 6373299"/>
                  <a:gd name="connsiteY22" fmla="*/ 2934655 h 6139543"/>
                  <a:gd name="connsiteX23" fmla="*/ 2948830 w 6373299"/>
                  <a:gd name="connsiteY23" fmla="*/ 4023238 h 6139543"/>
                  <a:gd name="connsiteX24" fmla="*/ 3430719 w 6373299"/>
                  <a:gd name="connsiteY24" fmla="*/ 4393245 h 6139543"/>
                  <a:gd name="connsiteX25" fmla="*/ 2825703 w 6373299"/>
                  <a:gd name="connsiteY25" fmla="*/ 4682003 h 6139543"/>
                  <a:gd name="connsiteX26" fmla="*/ 3086960 w 6373299"/>
                  <a:gd name="connsiteY26" fmla="*/ 4922634 h 6139543"/>
                  <a:gd name="connsiteX27" fmla="*/ 3643850 w 6373299"/>
                  <a:gd name="connsiteY27" fmla="*/ 4798881 h 6139543"/>
                  <a:gd name="connsiteX28" fmla="*/ 3774478 w 6373299"/>
                  <a:gd name="connsiteY28" fmla="*/ 4867633 h 6139543"/>
                  <a:gd name="connsiteX29" fmla="*/ 3918857 w 6373299"/>
                  <a:gd name="connsiteY29" fmla="*/ 4716379 h 6139543"/>
                  <a:gd name="connsiteX30" fmla="*/ 5486400 w 6373299"/>
                  <a:gd name="connsiteY30" fmla="*/ 5864535 h 6139543"/>
                  <a:gd name="connsiteX31" fmla="*/ 5637654 w 6373299"/>
                  <a:gd name="connsiteY31" fmla="*/ 6063915 h 6139543"/>
                  <a:gd name="connsiteX32" fmla="*/ 5761408 w 6373299"/>
                  <a:gd name="connsiteY32"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1321 w 6373299"/>
                  <a:gd name="connsiteY7" fmla="*/ 2021305 h 6139543"/>
                  <a:gd name="connsiteX8" fmla="*/ 2206936 w 6373299"/>
                  <a:gd name="connsiteY8" fmla="*/ 1196282 h 6139543"/>
                  <a:gd name="connsiteX9" fmla="*/ 2715699 w 6373299"/>
                  <a:gd name="connsiteY9" fmla="*/ 268132 h 6139543"/>
                  <a:gd name="connsiteX10" fmla="*/ 2585071 w 6373299"/>
                  <a:gd name="connsiteY10" fmla="*/ 103127 h 6139543"/>
                  <a:gd name="connsiteX11" fmla="*/ 2461318 w 6373299"/>
                  <a:gd name="connsiteY11" fmla="*/ 151254 h 6139543"/>
                  <a:gd name="connsiteX12" fmla="*/ 2495693 w 6373299"/>
                  <a:gd name="connsiteY12" fmla="*/ 275007 h 6139543"/>
                  <a:gd name="connsiteX13" fmla="*/ 1890677 w 6373299"/>
                  <a:gd name="connsiteY13" fmla="*/ 501888 h 6139543"/>
                  <a:gd name="connsiteX14" fmla="*/ 1918178 w 6373299"/>
                  <a:gd name="connsiteY14" fmla="*/ 598141 h 6139543"/>
                  <a:gd name="connsiteX15" fmla="*/ 1175657 w 6373299"/>
                  <a:gd name="connsiteY15" fmla="*/ 185630 h 6139543"/>
                  <a:gd name="connsiteX16" fmla="*/ 921275 w 6373299"/>
                  <a:gd name="connsiteY16" fmla="*/ 0 h 6139543"/>
                  <a:gd name="connsiteX17" fmla="*/ 1870051 w 6373299"/>
                  <a:gd name="connsiteY17" fmla="*/ 1079404 h 6139543"/>
                  <a:gd name="connsiteX18" fmla="*/ 1883802 w 6373299"/>
                  <a:gd name="connsiteY18" fmla="*/ 2241311 h 6139543"/>
                  <a:gd name="connsiteX19" fmla="*/ 2055681 w 6373299"/>
                  <a:gd name="connsiteY19" fmla="*/ 2550694 h 6139543"/>
                  <a:gd name="connsiteX20" fmla="*/ 0 w 6373299"/>
                  <a:gd name="connsiteY20" fmla="*/ 3210712 h 6139543"/>
                  <a:gd name="connsiteX21" fmla="*/ 625642 w 6373299"/>
                  <a:gd name="connsiteY21" fmla="*/ 3389467 h 6139543"/>
                  <a:gd name="connsiteX22" fmla="*/ 2183819 w 6373299"/>
                  <a:gd name="connsiteY22" fmla="*/ 2934655 h 6139543"/>
                  <a:gd name="connsiteX23" fmla="*/ 2948830 w 6373299"/>
                  <a:gd name="connsiteY23" fmla="*/ 4023238 h 6139543"/>
                  <a:gd name="connsiteX24" fmla="*/ 3430719 w 6373299"/>
                  <a:gd name="connsiteY24" fmla="*/ 4393245 h 6139543"/>
                  <a:gd name="connsiteX25" fmla="*/ 2825703 w 6373299"/>
                  <a:gd name="connsiteY25" fmla="*/ 4682003 h 6139543"/>
                  <a:gd name="connsiteX26" fmla="*/ 3086960 w 6373299"/>
                  <a:gd name="connsiteY26" fmla="*/ 4922634 h 6139543"/>
                  <a:gd name="connsiteX27" fmla="*/ 3643850 w 6373299"/>
                  <a:gd name="connsiteY27" fmla="*/ 4798881 h 6139543"/>
                  <a:gd name="connsiteX28" fmla="*/ 3774478 w 6373299"/>
                  <a:gd name="connsiteY28" fmla="*/ 4867633 h 6139543"/>
                  <a:gd name="connsiteX29" fmla="*/ 3918857 w 6373299"/>
                  <a:gd name="connsiteY29" fmla="*/ 4716379 h 6139543"/>
                  <a:gd name="connsiteX30" fmla="*/ 5486400 w 6373299"/>
                  <a:gd name="connsiteY30" fmla="*/ 5864535 h 6139543"/>
                  <a:gd name="connsiteX31" fmla="*/ 5637654 w 6373299"/>
                  <a:gd name="connsiteY31" fmla="*/ 6063915 h 6139543"/>
                  <a:gd name="connsiteX32" fmla="*/ 5761408 w 6373299"/>
                  <a:gd name="connsiteY32"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1321 w 6373299"/>
                  <a:gd name="connsiteY7" fmla="*/ 2021305 h 6139543"/>
                  <a:gd name="connsiteX8" fmla="*/ 2206936 w 6373299"/>
                  <a:gd name="connsiteY8" fmla="*/ 1196282 h 6139543"/>
                  <a:gd name="connsiteX9" fmla="*/ 2715699 w 6373299"/>
                  <a:gd name="connsiteY9" fmla="*/ 268132 h 6139543"/>
                  <a:gd name="connsiteX10" fmla="*/ 2585071 w 6373299"/>
                  <a:gd name="connsiteY10" fmla="*/ 103127 h 6139543"/>
                  <a:gd name="connsiteX11" fmla="*/ 2461318 w 6373299"/>
                  <a:gd name="connsiteY11" fmla="*/ 151254 h 6139543"/>
                  <a:gd name="connsiteX12" fmla="*/ 2495693 w 6373299"/>
                  <a:gd name="connsiteY12" fmla="*/ 275007 h 6139543"/>
                  <a:gd name="connsiteX13" fmla="*/ 1890677 w 6373299"/>
                  <a:gd name="connsiteY13" fmla="*/ 501888 h 6139543"/>
                  <a:gd name="connsiteX14" fmla="*/ 1918178 w 6373299"/>
                  <a:gd name="connsiteY14" fmla="*/ 598141 h 6139543"/>
                  <a:gd name="connsiteX15" fmla="*/ 1175657 w 6373299"/>
                  <a:gd name="connsiteY15" fmla="*/ 185630 h 6139543"/>
                  <a:gd name="connsiteX16" fmla="*/ 921275 w 6373299"/>
                  <a:gd name="connsiteY16" fmla="*/ 0 h 6139543"/>
                  <a:gd name="connsiteX17" fmla="*/ 1870051 w 6373299"/>
                  <a:gd name="connsiteY17" fmla="*/ 1079404 h 6139543"/>
                  <a:gd name="connsiteX18" fmla="*/ 1883802 w 6373299"/>
                  <a:gd name="connsiteY18" fmla="*/ 2241311 h 6139543"/>
                  <a:gd name="connsiteX19" fmla="*/ 2055681 w 6373299"/>
                  <a:gd name="connsiteY19" fmla="*/ 2550694 h 6139543"/>
                  <a:gd name="connsiteX20" fmla="*/ 0 w 6373299"/>
                  <a:gd name="connsiteY20" fmla="*/ 3210712 h 6139543"/>
                  <a:gd name="connsiteX21" fmla="*/ 625642 w 6373299"/>
                  <a:gd name="connsiteY21" fmla="*/ 3389467 h 6139543"/>
                  <a:gd name="connsiteX22" fmla="*/ 2183819 w 6373299"/>
                  <a:gd name="connsiteY22" fmla="*/ 2934655 h 6139543"/>
                  <a:gd name="connsiteX23" fmla="*/ 2948830 w 6373299"/>
                  <a:gd name="connsiteY23" fmla="*/ 4023238 h 6139543"/>
                  <a:gd name="connsiteX24" fmla="*/ 3430719 w 6373299"/>
                  <a:gd name="connsiteY24" fmla="*/ 4393245 h 6139543"/>
                  <a:gd name="connsiteX25" fmla="*/ 2825703 w 6373299"/>
                  <a:gd name="connsiteY25" fmla="*/ 4682003 h 6139543"/>
                  <a:gd name="connsiteX26" fmla="*/ 3086960 w 6373299"/>
                  <a:gd name="connsiteY26" fmla="*/ 4922634 h 6139543"/>
                  <a:gd name="connsiteX27" fmla="*/ 3643850 w 6373299"/>
                  <a:gd name="connsiteY27" fmla="*/ 4798881 h 6139543"/>
                  <a:gd name="connsiteX28" fmla="*/ 3774478 w 6373299"/>
                  <a:gd name="connsiteY28" fmla="*/ 4867633 h 6139543"/>
                  <a:gd name="connsiteX29" fmla="*/ 3918857 w 6373299"/>
                  <a:gd name="connsiteY29" fmla="*/ 4716379 h 6139543"/>
                  <a:gd name="connsiteX30" fmla="*/ 5486400 w 6373299"/>
                  <a:gd name="connsiteY30" fmla="*/ 5864535 h 6139543"/>
                  <a:gd name="connsiteX31" fmla="*/ 5637654 w 6373299"/>
                  <a:gd name="connsiteY31" fmla="*/ 6063915 h 6139543"/>
                  <a:gd name="connsiteX32" fmla="*/ 5761408 w 6373299"/>
                  <a:gd name="connsiteY32"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1321 w 6373299"/>
                  <a:gd name="connsiteY7" fmla="*/ 2021305 h 6139543"/>
                  <a:gd name="connsiteX8" fmla="*/ 2206936 w 6373299"/>
                  <a:gd name="connsiteY8" fmla="*/ 1196282 h 6139543"/>
                  <a:gd name="connsiteX9" fmla="*/ 2715699 w 6373299"/>
                  <a:gd name="connsiteY9" fmla="*/ 268132 h 6139543"/>
                  <a:gd name="connsiteX10" fmla="*/ 2585071 w 6373299"/>
                  <a:gd name="connsiteY10" fmla="*/ 103127 h 6139543"/>
                  <a:gd name="connsiteX11" fmla="*/ 2461318 w 6373299"/>
                  <a:gd name="connsiteY11" fmla="*/ 151254 h 6139543"/>
                  <a:gd name="connsiteX12" fmla="*/ 2495693 w 6373299"/>
                  <a:gd name="connsiteY12" fmla="*/ 275007 h 6139543"/>
                  <a:gd name="connsiteX13" fmla="*/ 1890677 w 6373299"/>
                  <a:gd name="connsiteY13" fmla="*/ 501888 h 6139543"/>
                  <a:gd name="connsiteX14" fmla="*/ 1918178 w 6373299"/>
                  <a:gd name="connsiteY14" fmla="*/ 598141 h 6139543"/>
                  <a:gd name="connsiteX15" fmla="*/ 1175657 w 6373299"/>
                  <a:gd name="connsiteY15" fmla="*/ 185630 h 6139543"/>
                  <a:gd name="connsiteX16" fmla="*/ 921275 w 6373299"/>
                  <a:gd name="connsiteY16" fmla="*/ 0 h 6139543"/>
                  <a:gd name="connsiteX17" fmla="*/ 1870051 w 6373299"/>
                  <a:gd name="connsiteY17" fmla="*/ 1079404 h 6139543"/>
                  <a:gd name="connsiteX18" fmla="*/ 1883802 w 6373299"/>
                  <a:gd name="connsiteY18" fmla="*/ 2241311 h 6139543"/>
                  <a:gd name="connsiteX19" fmla="*/ 2055681 w 6373299"/>
                  <a:gd name="connsiteY19" fmla="*/ 2550694 h 6139543"/>
                  <a:gd name="connsiteX20" fmla="*/ 0 w 6373299"/>
                  <a:gd name="connsiteY20" fmla="*/ 3210712 h 6139543"/>
                  <a:gd name="connsiteX21" fmla="*/ 625642 w 6373299"/>
                  <a:gd name="connsiteY21" fmla="*/ 3389467 h 6139543"/>
                  <a:gd name="connsiteX22" fmla="*/ 2183819 w 6373299"/>
                  <a:gd name="connsiteY22" fmla="*/ 2934655 h 6139543"/>
                  <a:gd name="connsiteX23" fmla="*/ 2948830 w 6373299"/>
                  <a:gd name="connsiteY23" fmla="*/ 4023238 h 6139543"/>
                  <a:gd name="connsiteX24" fmla="*/ 3430719 w 6373299"/>
                  <a:gd name="connsiteY24" fmla="*/ 4393245 h 6139543"/>
                  <a:gd name="connsiteX25" fmla="*/ 2825703 w 6373299"/>
                  <a:gd name="connsiteY25" fmla="*/ 4682003 h 6139543"/>
                  <a:gd name="connsiteX26" fmla="*/ 3086960 w 6373299"/>
                  <a:gd name="connsiteY26" fmla="*/ 4922634 h 6139543"/>
                  <a:gd name="connsiteX27" fmla="*/ 3643850 w 6373299"/>
                  <a:gd name="connsiteY27" fmla="*/ 4798881 h 6139543"/>
                  <a:gd name="connsiteX28" fmla="*/ 3774478 w 6373299"/>
                  <a:gd name="connsiteY28" fmla="*/ 4867633 h 6139543"/>
                  <a:gd name="connsiteX29" fmla="*/ 3918857 w 6373299"/>
                  <a:gd name="connsiteY29" fmla="*/ 4716379 h 6139543"/>
                  <a:gd name="connsiteX30" fmla="*/ 5486400 w 6373299"/>
                  <a:gd name="connsiteY30" fmla="*/ 5864535 h 6139543"/>
                  <a:gd name="connsiteX31" fmla="*/ 5637654 w 6373299"/>
                  <a:gd name="connsiteY31" fmla="*/ 6063915 h 6139543"/>
                  <a:gd name="connsiteX32" fmla="*/ 5761408 w 6373299"/>
                  <a:gd name="connsiteY32"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5487 w 6373299"/>
                  <a:gd name="connsiteY7" fmla="*/ 2010891 h 6139543"/>
                  <a:gd name="connsiteX8" fmla="*/ 2206936 w 6373299"/>
                  <a:gd name="connsiteY8" fmla="*/ 1196282 h 6139543"/>
                  <a:gd name="connsiteX9" fmla="*/ 2715699 w 6373299"/>
                  <a:gd name="connsiteY9" fmla="*/ 268132 h 6139543"/>
                  <a:gd name="connsiteX10" fmla="*/ 2585071 w 6373299"/>
                  <a:gd name="connsiteY10" fmla="*/ 103127 h 6139543"/>
                  <a:gd name="connsiteX11" fmla="*/ 2461318 w 6373299"/>
                  <a:gd name="connsiteY11" fmla="*/ 151254 h 6139543"/>
                  <a:gd name="connsiteX12" fmla="*/ 2495693 w 6373299"/>
                  <a:gd name="connsiteY12" fmla="*/ 275007 h 6139543"/>
                  <a:gd name="connsiteX13" fmla="*/ 1890677 w 6373299"/>
                  <a:gd name="connsiteY13" fmla="*/ 501888 h 6139543"/>
                  <a:gd name="connsiteX14" fmla="*/ 1918178 w 6373299"/>
                  <a:gd name="connsiteY14" fmla="*/ 598141 h 6139543"/>
                  <a:gd name="connsiteX15" fmla="*/ 1175657 w 6373299"/>
                  <a:gd name="connsiteY15" fmla="*/ 185630 h 6139543"/>
                  <a:gd name="connsiteX16" fmla="*/ 921275 w 6373299"/>
                  <a:gd name="connsiteY16" fmla="*/ 0 h 6139543"/>
                  <a:gd name="connsiteX17" fmla="*/ 1870051 w 6373299"/>
                  <a:gd name="connsiteY17" fmla="*/ 1079404 h 6139543"/>
                  <a:gd name="connsiteX18" fmla="*/ 1883802 w 6373299"/>
                  <a:gd name="connsiteY18" fmla="*/ 2241311 h 6139543"/>
                  <a:gd name="connsiteX19" fmla="*/ 2055681 w 6373299"/>
                  <a:gd name="connsiteY19" fmla="*/ 2550694 h 6139543"/>
                  <a:gd name="connsiteX20" fmla="*/ 0 w 6373299"/>
                  <a:gd name="connsiteY20" fmla="*/ 3210712 h 6139543"/>
                  <a:gd name="connsiteX21" fmla="*/ 625642 w 6373299"/>
                  <a:gd name="connsiteY21" fmla="*/ 3389467 h 6139543"/>
                  <a:gd name="connsiteX22" fmla="*/ 2183819 w 6373299"/>
                  <a:gd name="connsiteY22" fmla="*/ 2934655 h 6139543"/>
                  <a:gd name="connsiteX23" fmla="*/ 2948830 w 6373299"/>
                  <a:gd name="connsiteY23" fmla="*/ 4023238 h 6139543"/>
                  <a:gd name="connsiteX24" fmla="*/ 3430719 w 6373299"/>
                  <a:gd name="connsiteY24" fmla="*/ 4393245 h 6139543"/>
                  <a:gd name="connsiteX25" fmla="*/ 2825703 w 6373299"/>
                  <a:gd name="connsiteY25" fmla="*/ 4682003 h 6139543"/>
                  <a:gd name="connsiteX26" fmla="*/ 3086960 w 6373299"/>
                  <a:gd name="connsiteY26" fmla="*/ 4922634 h 6139543"/>
                  <a:gd name="connsiteX27" fmla="*/ 3643850 w 6373299"/>
                  <a:gd name="connsiteY27" fmla="*/ 4798881 h 6139543"/>
                  <a:gd name="connsiteX28" fmla="*/ 3774478 w 6373299"/>
                  <a:gd name="connsiteY28" fmla="*/ 4867633 h 6139543"/>
                  <a:gd name="connsiteX29" fmla="*/ 3918857 w 6373299"/>
                  <a:gd name="connsiteY29" fmla="*/ 4716379 h 6139543"/>
                  <a:gd name="connsiteX30" fmla="*/ 5486400 w 6373299"/>
                  <a:gd name="connsiteY30" fmla="*/ 5864535 h 6139543"/>
                  <a:gd name="connsiteX31" fmla="*/ 5637654 w 6373299"/>
                  <a:gd name="connsiteY31" fmla="*/ 6063915 h 6139543"/>
                  <a:gd name="connsiteX32" fmla="*/ 5761408 w 6373299"/>
                  <a:gd name="connsiteY32"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5487 w 6373299"/>
                  <a:gd name="connsiteY7" fmla="*/ 2010891 h 6139543"/>
                  <a:gd name="connsiteX8" fmla="*/ 2206936 w 6373299"/>
                  <a:gd name="connsiteY8" fmla="*/ 1196282 h 6139543"/>
                  <a:gd name="connsiteX9" fmla="*/ 2715699 w 6373299"/>
                  <a:gd name="connsiteY9" fmla="*/ 268132 h 6139543"/>
                  <a:gd name="connsiteX10" fmla="*/ 2585071 w 6373299"/>
                  <a:gd name="connsiteY10" fmla="*/ 103127 h 6139543"/>
                  <a:gd name="connsiteX11" fmla="*/ 2461318 w 6373299"/>
                  <a:gd name="connsiteY11" fmla="*/ 151254 h 6139543"/>
                  <a:gd name="connsiteX12" fmla="*/ 2495693 w 6373299"/>
                  <a:gd name="connsiteY12" fmla="*/ 275007 h 6139543"/>
                  <a:gd name="connsiteX13" fmla="*/ 1890677 w 6373299"/>
                  <a:gd name="connsiteY13" fmla="*/ 501888 h 6139543"/>
                  <a:gd name="connsiteX14" fmla="*/ 1918178 w 6373299"/>
                  <a:gd name="connsiteY14" fmla="*/ 598141 h 6139543"/>
                  <a:gd name="connsiteX15" fmla="*/ 1175657 w 6373299"/>
                  <a:gd name="connsiteY15" fmla="*/ 185630 h 6139543"/>
                  <a:gd name="connsiteX16" fmla="*/ 921275 w 6373299"/>
                  <a:gd name="connsiteY16" fmla="*/ 0 h 6139543"/>
                  <a:gd name="connsiteX17" fmla="*/ 1870051 w 6373299"/>
                  <a:gd name="connsiteY17" fmla="*/ 1079404 h 6139543"/>
                  <a:gd name="connsiteX18" fmla="*/ 1883802 w 6373299"/>
                  <a:gd name="connsiteY18" fmla="*/ 2241311 h 6139543"/>
                  <a:gd name="connsiteX19" fmla="*/ 2055681 w 6373299"/>
                  <a:gd name="connsiteY19" fmla="*/ 2550694 h 6139543"/>
                  <a:gd name="connsiteX20" fmla="*/ 0 w 6373299"/>
                  <a:gd name="connsiteY20" fmla="*/ 3210712 h 6139543"/>
                  <a:gd name="connsiteX21" fmla="*/ 625642 w 6373299"/>
                  <a:gd name="connsiteY21" fmla="*/ 3389467 h 6139543"/>
                  <a:gd name="connsiteX22" fmla="*/ 2183819 w 6373299"/>
                  <a:gd name="connsiteY22" fmla="*/ 2934655 h 6139543"/>
                  <a:gd name="connsiteX23" fmla="*/ 2948830 w 6373299"/>
                  <a:gd name="connsiteY23" fmla="*/ 4023238 h 6139543"/>
                  <a:gd name="connsiteX24" fmla="*/ 3430719 w 6373299"/>
                  <a:gd name="connsiteY24" fmla="*/ 4393245 h 6139543"/>
                  <a:gd name="connsiteX25" fmla="*/ 2825703 w 6373299"/>
                  <a:gd name="connsiteY25" fmla="*/ 4682003 h 6139543"/>
                  <a:gd name="connsiteX26" fmla="*/ 3086960 w 6373299"/>
                  <a:gd name="connsiteY26" fmla="*/ 4922634 h 6139543"/>
                  <a:gd name="connsiteX27" fmla="*/ 3643850 w 6373299"/>
                  <a:gd name="connsiteY27" fmla="*/ 4798881 h 6139543"/>
                  <a:gd name="connsiteX28" fmla="*/ 3774478 w 6373299"/>
                  <a:gd name="connsiteY28" fmla="*/ 4867633 h 6139543"/>
                  <a:gd name="connsiteX29" fmla="*/ 3918857 w 6373299"/>
                  <a:gd name="connsiteY29" fmla="*/ 4716379 h 6139543"/>
                  <a:gd name="connsiteX30" fmla="*/ 5486400 w 6373299"/>
                  <a:gd name="connsiteY30" fmla="*/ 5864535 h 6139543"/>
                  <a:gd name="connsiteX31" fmla="*/ 5637654 w 6373299"/>
                  <a:gd name="connsiteY31" fmla="*/ 6063915 h 6139543"/>
                  <a:gd name="connsiteX32" fmla="*/ 5761408 w 6373299"/>
                  <a:gd name="connsiteY32"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5487 w 6373299"/>
                  <a:gd name="connsiteY7" fmla="*/ 2010891 h 6139543"/>
                  <a:gd name="connsiteX8" fmla="*/ 2181941 w 6373299"/>
                  <a:gd name="connsiteY8" fmla="*/ 1198365 h 6139543"/>
                  <a:gd name="connsiteX9" fmla="*/ 2715699 w 6373299"/>
                  <a:gd name="connsiteY9" fmla="*/ 268132 h 6139543"/>
                  <a:gd name="connsiteX10" fmla="*/ 2585071 w 6373299"/>
                  <a:gd name="connsiteY10" fmla="*/ 103127 h 6139543"/>
                  <a:gd name="connsiteX11" fmla="*/ 2461318 w 6373299"/>
                  <a:gd name="connsiteY11" fmla="*/ 151254 h 6139543"/>
                  <a:gd name="connsiteX12" fmla="*/ 2495693 w 6373299"/>
                  <a:gd name="connsiteY12" fmla="*/ 275007 h 6139543"/>
                  <a:gd name="connsiteX13" fmla="*/ 1890677 w 6373299"/>
                  <a:gd name="connsiteY13" fmla="*/ 501888 h 6139543"/>
                  <a:gd name="connsiteX14" fmla="*/ 1918178 w 6373299"/>
                  <a:gd name="connsiteY14" fmla="*/ 598141 h 6139543"/>
                  <a:gd name="connsiteX15" fmla="*/ 1175657 w 6373299"/>
                  <a:gd name="connsiteY15" fmla="*/ 185630 h 6139543"/>
                  <a:gd name="connsiteX16" fmla="*/ 921275 w 6373299"/>
                  <a:gd name="connsiteY16" fmla="*/ 0 h 6139543"/>
                  <a:gd name="connsiteX17" fmla="*/ 1870051 w 6373299"/>
                  <a:gd name="connsiteY17" fmla="*/ 1079404 h 6139543"/>
                  <a:gd name="connsiteX18" fmla="*/ 1883802 w 6373299"/>
                  <a:gd name="connsiteY18" fmla="*/ 2241311 h 6139543"/>
                  <a:gd name="connsiteX19" fmla="*/ 2055681 w 6373299"/>
                  <a:gd name="connsiteY19" fmla="*/ 2550694 h 6139543"/>
                  <a:gd name="connsiteX20" fmla="*/ 0 w 6373299"/>
                  <a:gd name="connsiteY20" fmla="*/ 3210712 h 6139543"/>
                  <a:gd name="connsiteX21" fmla="*/ 625642 w 6373299"/>
                  <a:gd name="connsiteY21" fmla="*/ 3389467 h 6139543"/>
                  <a:gd name="connsiteX22" fmla="*/ 2183819 w 6373299"/>
                  <a:gd name="connsiteY22" fmla="*/ 2934655 h 6139543"/>
                  <a:gd name="connsiteX23" fmla="*/ 2948830 w 6373299"/>
                  <a:gd name="connsiteY23" fmla="*/ 4023238 h 6139543"/>
                  <a:gd name="connsiteX24" fmla="*/ 3430719 w 6373299"/>
                  <a:gd name="connsiteY24" fmla="*/ 4393245 h 6139543"/>
                  <a:gd name="connsiteX25" fmla="*/ 2825703 w 6373299"/>
                  <a:gd name="connsiteY25" fmla="*/ 4682003 h 6139543"/>
                  <a:gd name="connsiteX26" fmla="*/ 3086960 w 6373299"/>
                  <a:gd name="connsiteY26" fmla="*/ 4922634 h 6139543"/>
                  <a:gd name="connsiteX27" fmla="*/ 3643850 w 6373299"/>
                  <a:gd name="connsiteY27" fmla="*/ 4798881 h 6139543"/>
                  <a:gd name="connsiteX28" fmla="*/ 3774478 w 6373299"/>
                  <a:gd name="connsiteY28" fmla="*/ 4867633 h 6139543"/>
                  <a:gd name="connsiteX29" fmla="*/ 3918857 w 6373299"/>
                  <a:gd name="connsiteY29" fmla="*/ 4716379 h 6139543"/>
                  <a:gd name="connsiteX30" fmla="*/ 5486400 w 6373299"/>
                  <a:gd name="connsiteY30" fmla="*/ 5864535 h 6139543"/>
                  <a:gd name="connsiteX31" fmla="*/ 5637654 w 6373299"/>
                  <a:gd name="connsiteY31" fmla="*/ 6063915 h 6139543"/>
                  <a:gd name="connsiteX32" fmla="*/ 5761408 w 6373299"/>
                  <a:gd name="connsiteY32"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5487 w 6373299"/>
                  <a:gd name="connsiteY7" fmla="*/ 2010891 h 6139543"/>
                  <a:gd name="connsiteX8" fmla="*/ 2181941 w 6373299"/>
                  <a:gd name="connsiteY8" fmla="*/ 1198365 h 6139543"/>
                  <a:gd name="connsiteX9" fmla="*/ 2715699 w 6373299"/>
                  <a:gd name="connsiteY9" fmla="*/ 268132 h 6139543"/>
                  <a:gd name="connsiteX10" fmla="*/ 2585071 w 6373299"/>
                  <a:gd name="connsiteY10" fmla="*/ 103127 h 6139543"/>
                  <a:gd name="connsiteX11" fmla="*/ 2461318 w 6373299"/>
                  <a:gd name="connsiteY11" fmla="*/ 151254 h 6139543"/>
                  <a:gd name="connsiteX12" fmla="*/ 2495693 w 6373299"/>
                  <a:gd name="connsiteY12" fmla="*/ 275007 h 6139543"/>
                  <a:gd name="connsiteX13" fmla="*/ 1890677 w 6373299"/>
                  <a:gd name="connsiteY13" fmla="*/ 501888 h 6139543"/>
                  <a:gd name="connsiteX14" fmla="*/ 1918178 w 6373299"/>
                  <a:gd name="connsiteY14" fmla="*/ 598141 h 6139543"/>
                  <a:gd name="connsiteX15" fmla="*/ 1175657 w 6373299"/>
                  <a:gd name="connsiteY15" fmla="*/ 185630 h 6139543"/>
                  <a:gd name="connsiteX16" fmla="*/ 921275 w 6373299"/>
                  <a:gd name="connsiteY16" fmla="*/ 0 h 6139543"/>
                  <a:gd name="connsiteX17" fmla="*/ 1870051 w 6373299"/>
                  <a:gd name="connsiteY17" fmla="*/ 1079404 h 6139543"/>
                  <a:gd name="connsiteX18" fmla="*/ 1883802 w 6373299"/>
                  <a:gd name="connsiteY18" fmla="*/ 2241311 h 6139543"/>
                  <a:gd name="connsiteX19" fmla="*/ 2055681 w 6373299"/>
                  <a:gd name="connsiteY19" fmla="*/ 2550694 h 6139543"/>
                  <a:gd name="connsiteX20" fmla="*/ 0 w 6373299"/>
                  <a:gd name="connsiteY20" fmla="*/ 3210712 h 6139543"/>
                  <a:gd name="connsiteX21" fmla="*/ 625642 w 6373299"/>
                  <a:gd name="connsiteY21" fmla="*/ 3389467 h 6139543"/>
                  <a:gd name="connsiteX22" fmla="*/ 2183819 w 6373299"/>
                  <a:gd name="connsiteY22" fmla="*/ 2934655 h 6139543"/>
                  <a:gd name="connsiteX23" fmla="*/ 2948830 w 6373299"/>
                  <a:gd name="connsiteY23" fmla="*/ 4023238 h 6139543"/>
                  <a:gd name="connsiteX24" fmla="*/ 3430719 w 6373299"/>
                  <a:gd name="connsiteY24" fmla="*/ 4393245 h 6139543"/>
                  <a:gd name="connsiteX25" fmla="*/ 2825703 w 6373299"/>
                  <a:gd name="connsiteY25" fmla="*/ 4682003 h 6139543"/>
                  <a:gd name="connsiteX26" fmla="*/ 3086960 w 6373299"/>
                  <a:gd name="connsiteY26" fmla="*/ 4922634 h 6139543"/>
                  <a:gd name="connsiteX27" fmla="*/ 3643850 w 6373299"/>
                  <a:gd name="connsiteY27" fmla="*/ 4798881 h 6139543"/>
                  <a:gd name="connsiteX28" fmla="*/ 3774478 w 6373299"/>
                  <a:gd name="connsiteY28" fmla="*/ 4867633 h 6139543"/>
                  <a:gd name="connsiteX29" fmla="*/ 3918857 w 6373299"/>
                  <a:gd name="connsiteY29" fmla="*/ 4716379 h 6139543"/>
                  <a:gd name="connsiteX30" fmla="*/ 5486400 w 6373299"/>
                  <a:gd name="connsiteY30" fmla="*/ 5864535 h 6139543"/>
                  <a:gd name="connsiteX31" fmla="*/ 5637654 w 6373299"/>
                  <a:gd name="connsiteY31" fmla="*/ 6063915 h 6139543"/>
                  <a:gd name="connsiteX32" fmla="*/ 5761408 w 6373299"/>
                  <a:gd name="connsiteY32"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5487 w 6373299"/>
                  <a:gd name="connsiteY7" fmla="*/ 2010891 h 6139543"/>
                  <a:gd name="connsiteX8" fmla="*/ 2181941 w 6373299"/>
                  <a:gd name="connsiteY8" fmla="*/ 1198365 h 6139543"/>
                  <a:gd name="connsiteX9" fmla="*/ 2715699 w 6373299"/>
                  <a:gd name="connsiteY9" fmla="*/ 268132 h 6139543"/>
                  <a:gd name="connsiteX10" fmla="*/ 2585071 w 6373299"/>
                  <a:gd name="connsiteY10" fmla="*/ 103127 h 6139543"/>
                  <a:gd name="connsiteX11" fmla="*/ 2461318 w 6373299"/>
                  <a:gd name="connsiteY11" fmla="*/ 151254 h 6139543"/>
                  <a:gd name="connsiteX12" fmla="*/ 2495693 w 6373299"/>
                  <a:gd name="connsiteY12" fmla="*/ 275007 h 6139543"/>
                  <a:gd name="connsiteX13" fmla="*/ 1890677 w 6373299"/>
                  <a:gd name="connsiteY13" fmla="*/ 501888 h 6139543"/>
                  <a:gd name="connsiteX14" fmla="*/ 1918178 w 6373299"/>
                  <a:gd name="connsiteY14" fmla="*/ 598141 h 6139543"/>
                  <a:gd name="connsiteX15" fmla="*/ 1175657 w 6373299"/>
                  <a:gd name="connsiteY15" fmla="*/ 185630 h 6139543"/>
                  <a:gd name="connsiteX16" fmla="*/ 921275 w 6373299"/>
                  <a:gd name="connsiteY16" fmla="*/ 0 h 6139543"/>
                  <a:gd name="connsiteX17" fmla="*/ 1870051 w 6373299"/>
                  <a:gd name="connsiteY17" fmla="*/ 1079404 h 6139543"/>
                  <a:gd name="connsiteX18" fmla="*/ 1883802 w 6373299"/>
                  <a:gd name="connsiteY18" fmla="*/ 2241311 h 6139543"/>
                  <a:gd name="connsiteX19" fmla="*/ 2055681 w 6373299"/>
                  <a:gd name="connsiteY19" fmla="*/ 2550694 h 6139543"/>
                  <a:gd name="connsiteX20" fmla="*/ 0 w 6373299"/>
                  <a:gd name="connsiteY20" fmla="*/ 3210712 h 6139543"/>
                  <a:gd name="connsiteX21" fmla="*/ 625642 w 6373299"/>
                  <a:gd name="connsiteY21" fmla="*/ 3389467 h 6139543"/>
                  <a:gd name="connsiteX22" fmla="*/ 2183819 w 6373299"/>
                  <a:gd name="connsiteY22" fmla="*/ 2934655 h 6139543"/>
                  <a:gd name="connsiteX23" fmla="*/ 2948830 w 6373299"/>
                  <a:gd name="connsiteY23" fmla="*/ 4023238 h 6139543"/>
                  <a:gd name="connsiteX24" fmla="*/ 3430719 w 6373299"/>
                  <a:gd name="connsiteY24" fmla="*/ 4393245 h 6139543"/>
                  <a:gd name="connsiteX25" fmla="*/ 2825703 w 6373299"/>
                  <a:gd name="connsiteY25" fmla="*/ 4682003 h 6139543"/>
                  <a:gd name="connsiteX26" fmla="*/ 3086960 w 6373299"/>
                  <a:gd name="connsiteY26" fmla="*/ 4922634 h 6139543"/>
                  <a:gd name="connsiteX27" fmla="*/ 3643850 w 6373299"/>
                  <a:gd name="connsiteY27" fmla="*/ 4798881 h 6139543"/>
                  <a:gd name="connsiteX28" fmla="*/ 3774478 w 6373299"/>
                  <a:gd name="connsiteY28" fmla="*/ 4867633 h 6139543"/>
                  <a:gd name="connsiteX29" fmla="*/ 3918857 w 6373299"/>
                  <a:gd name="connsiteY29" fmla="*/ 4716379 h 6139543"/>
                  <a:gd name="connsiteX30" fmla="*/ 5486400 w 6373299"/>
                  <a:gd name="connsiteY30" fmla="*/ 5864535 h 6139543"/>
                  <a:gd name="connsiteX31" fmla="*/ 5637654 w 6373299"/>
                  <a:gd name="connsiteY31" fmla="*/ 6063915 h 6139543"/>
                  <a:gd name="connsiteX32" fmla="*/ 5761408 w 6373299"/>
                  <a:gd name="connsiteY32"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5487 w 6373299"/>
                  <a:gd name="connsiteY7" fmla="*/ 2010891 h 6139543"/>
                  <a:gd name="connsiteX8" fmla="*/ 2181941 w 6373299"/>
                  <a:gd name="connsiteY8" fmla="*/ 1198365 h 6139543"/>
                  <a:gd name="connsiteX9" fmla="*/ 2595736 w 6373299"/>
                  <a:gd name="connsiteY9" fmla="*/ 777272 h 6139543"/>
                  <a:gd name="connsiteX10" fmla="*/ 2715699 w 6373299"/>
                  <a:gd name="connsiteY10" fmla="*/ 268132 h 6139543"/>
                  <a:gd name="connsiteX11" fmla="*/ 2585071 w 6373299"/>
                  <a:gd name="connsiteY11" fmla="*/ 103127 h 6139543"/>
                  <a:gd name="connsiteX12" fmla="*/ 2461318 w 6373299"/>
                  <a:gd name="connsiteY12" fmla="*/ 151254 h 6139543"/>
                  <a:gd name="connsiteX13" fmla="*/ 2495693 w 6373299"/>
                  <a:gd name="connsiteY13" fmla="*/ 275007 h 6139543"/>
                  <a:gd name="connsiteX14" fmla="*/ 1890677 w 6373299"/>
                  <a:gd name="connsiteY14" fmla="*/ 501888 h 6139543"/>
                  <a:gd name="connsiteX15" fmla="*/ 1918178 w 6373299"/>
                  <a:gd name="connsiteY15" fmla="*/ 598141 h 6139543"/>
                  <a:gd name="connsiteX16" fmla="*/ 1175657 w 6373299"/>
                  <a:gd name="connsiteY16" fmla="*/ 185630 h 6139543"/>
                  <a:gd name="connsiteX17" fmla="*/ 921275 w 6373299"/>
                  <a:gd name="connsiteY17" fmla="*/ 0 h 6139543"/>
                  <a:gd name="connsiteX18" fmla="*/ 1870051 w 6373299"/>
                  <a:gd name="connsiteY18" fmla="*/ 1079404 h 6139543"/>
                  <a:gd name="connsiteX19" fmla="*/ 1883802 w 6373299"/>
                  <a:gd name="connsiteY19" fmla="*/ 2241311 h 6139543"/>
                  <a:gd name="connsiteX20" fmla="*/ 2055681 w 6373299"/>
                  <a:gd name="connsiteY20" fmla="*/ 2550694 h 6139543"/>
                  <a:gd name="connsiteX21" fmla="*/ 0 w 6373299"/>
                  <a:gd name="connsiteY21" fmla="*/ 3210712 h 6139543"/>
                  <a:gd name="connsiteX22" fmla="*/ 625642 w 6373299"/>
                  <a:gd name="connsiteY22" fmla="*/ 3389467 h 6139543"/>
                  <a:gd name="connsiteX23" fmla="*/ 2183819 w 6373299"/>
                  <a:gd name="connsiteY23" fmla="*/ 2934655 h 6139543"/>
                  <a:gd name="connsiteX24" fmla="*/ 2948830 w 6373299"/>
                  <a:gd name="connsiteY24" fmla="*/ 4023238 h 6139543"/>
                  <a:gd name="connsiteX25" fmla="*/ 3430719 w 6373299"/>
                  <a:gd name="connsiteY25" fmla="*/ 4393245 h 6139543"/>
                  <a:gd name="connsiteX26" fmla="*/ 2825703 w 6373299"/>
                  <a:gd name="connsiteY26" fmla="*/ 4682003 h 6139543"/>
                  <a:gd name="connsiteX27" fmla="*/ 3086960 w 6373299"/>
                  <a:gd name="connsiteY27" fmla="*/ 4922634 h 6139543"/>
                  <a:gd name="connsiteX28" fmla="*/ 3643850 w 6373299"/>
                  <a:gd name="connsiteY28" fmla="*/ 4798881 h 6139543"/>
                  <a:gd name="connsiteX29" fmla="*/ 3774478 w 6373299"/>
                  <a:gd name="connsiteY29" fmla="*/ 4867633 h 6139543"/>
                  <a:gd name="connsiteX30" fmla="*/ 3918857 w 6373299"/>
                  <a:gd name="connsiteY30" fmla="*/ 4716379 h 6139543"/>
                  <a:gd name="connsiteX31" fmla="*/ 5486400 w 6373299"/>
                  <a:gd name="connsiteY31" fmla="*/ 5864535 h 6139543"/>
                  <a:gd name="connsiteX32" fmla="*/ 5637654 w 6373299"/>
                  <a:gd name="connsiteY32" fmla="*/ 6063915 h 6139543"/>
                  <a:gd name="connsiteX33" fmla="*/ 5761408 w 6373299"/>
                  <a:gd name="connsiteY33"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5487 w 6373299"/>
                  <a:gd name="connsiteY7" fmla="*/ 2010891 h 6139543"/>
                  <a:gd name="connsiteX8" fmla="*/ 2181941 w 6373299"/>
                  <a:gd name="connsiteY8" fmla="*/ 1198365 h 6139543"/>
                  <a:gd name="connsiteX9" fmla="*/ 2595736 w 6373299"/>
                  <a:gd name="connsiteY9" fmla="*/ 777272 h 6139543"/>
                  <a:gd name="connsiteX10" fmla="*/ 2715699 w 6373299"/>
                  <a:gd name="connsiteY10" fmla="*/ 268132 h 6139543"/>
                  <a:gd name="connsiteX11" fmla="*/ 2585071 w 6373299"/>
                  <a:gd name="connsiteY11" fmla="*/ 103127 h 6139543"/>
                  <a:gd name="connsiteX12" fmla="*/ 2461318 w 6373299"/>
                  <a:gd name="connsiteY12" fmla="*/ 151254 h 6139543"/>
                  <a:gd name="connsiteX13" fmla="*/ 2495693 w 6373299"/>
                  <a:gd name="connsiteY13" fmla="*/ 275007 h 6139543"/>
                  <a:gd name="connsiteX14" fmla="*/ 1890677 w 6373299"/>
                  <a:gd name="connsiteY14" fmla="*/ 501888 h 6139543"/>
                  <a:gd name="connsiteX15" fmla="*/ 1918178 w 6373299"/>
                  <a:gd name="connsiteY15" fmla="*/ 598141 h 6139543"/>
                  <a:gd name="connsiteX16" fmla="*/ 1175657 w 6373299"/>
                  <a:gd name="connsiteY16" fmla="*/ 185630 h 6139543"/>
                  <a:gd name="connsiteX17" fmla="*/ 921275 w 6373299"/>
                  <a:gd name="connsiteY17" fmla="*/ 0 h 6139543"/>
                  <a:gd name="connsiteX18" fmla="*/ 1870051 w 6373299"/>
                  <a:gd name="connsiteY18" fmla="*/ 1079404 h 6139543"/>
                  <a:gd name="connsiteX19" fmla="*/ 1883802 w 6373299"/>
                  <a:gd name="connsiteY19" fmla="*/ 2241311 h 6139543"/>
                  <a:gd name="connsiteX20" fmla="*/ 2055681 w 6373299"/>
                  <a:gd name="connsiteY20" fmla="*/ 2550694 h 6139543"/>
                  <a:gd name="connsiteX21" fmla="*/ 0 w 6373299"/>
                  <a:gd name="connsiteY21" fmla="*/ 3210712 h 6139543"/>
                  <a:gd name="connsiteX22" fmla="*/ 625642 w 6373299"/>
                  <a:gd name="connsiteY22" fmla="*/ 3389467 h 6139543"/>
                  <a:gd name="connsiteX23" fmla="*/ 2183819 w 6373299"/>
                  <a:gd name="connsiteY23" fmla="*/ 2934655 h 6139543"/>
                  <a:gd name="connsiteX24" fmla="*/ 2948830 w 6373299"/>
                  <a:gd name="connsiteY24" fmla="*/ 4023238 h 6139543"/>
                  <a:gd name="connsiteX25" fmla="*/ 3430719 w 6373299"/>
                  <a:gd name="connsiteY25" fmla="*/ 4393245 h 6139543"/>
                  <a:gd name="connsiteX26" fmla="*/ 2825703 w 6373299"/>
                  <a:gd name="connsiteY26" fmla="*/ 4682003 h 6139543"/>
                  <a:gd name="connsiteX27" fmla="*/ 3086960 w 6373299"/>
                  <a:gd name="connsiteY27" fmla="*/ 4922634 h 6139543"/>
                  <a:gd name="connsiteX28" fmla="*/ 3643850 w 6373299"/>
                  <a:gd name="connsiteY28" fmla="*/ 4798881 h 6139543"/>
                  <a:gd name="connsiteX29" fmla="*/ 3774478 w 6373299"/>
                  <a:gd name="connsiteY29" fmla="*/ 4867633 h 6139543"/>
                  <a:gd name="connsiteX30" fmla="*/ 3918857 w 6373299"/>
                  <a:gd name="connsiteY30" fmla="*/ 4716379 h 6139543"/>
                  <a:gd name="connsiteX31" fmla="*/ 5486400 w 6373299"/>
                  <a:gd name="connsiteY31" fmla="*/ 5864535 h 6139543"/>
                  <a:gd name="connsiteX32" fmla="*/ 5637654 w 6373299"/>
                  <a:gd name="connsiteY32" fmla="*/ 6063915 h 6139543"/>
                  <a:gd name="connsiteX33" fmla="*/ 5761408 w 6373299"/>
                  <a:gd name="connsiteY33"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5487 w 6373299"/>
                  <a:gd name="connsiteY7" fmla="*/ 2010891 h 6139543"/>
                  <a:gd name="connsiteX8" fmla="*/ 2181941 w 6373299"/>
                  <a:gd name="connsiteY8" fmla="*/ 1198365 h 6139543"/>
                  <a:gd name="connsiteX9" fmla="*/ 2595736 w 6373299"/>
                  <a:gd name="connsiteY9" fmla="*/ 777272 h 6139543"/>
                  <a:gd name="connsiteX10" fmla="*/ 2715699 w 6373299"/>
                  <a:gd name="connsiteY10" fmla="*/ 268132 h 6139543"/>
                  <a:gd name="connsiteX11" fmla="*/ 2585071 w 6373299"/>
                  <a:gd name="connsiteY11" fmla="*/ 103127 h 6139543"/>
                  <a:gd name="connsiteX12" fmla="*/ 2461318 w 6373299"/>
                  <a:gd name="connsiteY12" fmla="*/ 151254 h 6139543"/>
                  <a:gd name="connsiteX13" fmla="*/ 2495693 w 6373299"/>
                  <a:gd name="connsiteY13" fmla="*/ 275007 h 6139543"/>
                  <a:gd name="connsiteX14" fmla="*/ 1890677 w 6373299"/>
                  <a:gd name="connsiteY14" fmla="*/ 501888 h 6139543"/>
                  <a:gd name="connsiteX15" fmla="*/ 1918178 w 6373299"/>
                  <a:gd name="connsiteY15" fmla="*/ 598141 h 6139543"/>
                  <a:gd name="connsiteX16" fmla="*/ 1175657 w 6373299"/>
                  <a:gd name="connsiteY16" fmla="*/ 185630 h 6139543"/>
                  <a:gd name="connsiteX17" fmla="*/ 921275 w 6373299"/>
                  <a:gd name="connsiteY17" fmla="*/ 0 h 6139543"/>
                  <a:gd name="connsiteX18" fmla="*/ 1870051 w 6373299"/>
                  <a:gd name="connsiteY18" fmla="*/ 1079404 h 6139543"/>
                  <a:gd name="connsiteX19" fmla="*/ 1883802 w 6373299"/>
                  <a:gd name="connsiteY19" fmla="*/ 2241311 h 6139543"/>
                  <a:gd name="connsiteX20" fmla="*/ 2055681 w 6373299"/>
                  <a:gd name="connsiteY20" fmla="*/ 2550694 h 6139543"/>
                  <a:gd name="connsiteX21" fmla="*/ 0 w 6373299"/>
                  <a:gd name="connsiteY21" fmla="*/ 3210712 h 6139543"/>
                  <a:gd name="connsiteX22" fmla="*/ 625642 w 6373299"/>
                  <a:gd name="connsiteY22" fmla="*/ 3389467 h 6139543"/>
                  <a:gd name="connsiteX23" fmla="*/ 2183819 w 6373299"/>
                  <a:gd name="connsiteY23" fmla="*/ 2934655 h 6139543"/>
                  <a:gd name="connsiteX24" fmla="*/ 2948830 w 6373299"/>
                  <a:gd name="connsiteY24" fmla="*/ 4023238 h 6139543"/>
                  <a:gd name="connsiteX25" fmla="*/ 3430719 w 6373299"/>
                  <a:gd name="connsiteY25" fmla="*/ 4393245 h 6139543"/>
                  <a:gd name="connsiteX26" fmla="*/ 2825703 w 6373299"/>
                  <a:gd name="connsiteY26" fmla="*/ 4682003 h 6139543"/>
                  <a:gd name="connsiteX27" fmla="*/ 3086960 w 6373299"/>
                  <a:gd name="connsiteY27" fmla="*/ 4922634 h 6139543"/>
                  <a:gd name="connsiteX28" fmla="*/ 3643850 w 6373299"/>
                  <a:gd name="connsiteY28" fmla="*/ 4798881 h 6139543"/>
                  <a:gd name="connsiteX29" fmla="*/ 3774478 w 6373299"/>
                  <a:gd name="connsiteY29" fmla="*/ 4867633 h 6139543"/>
                  <a:gd name="connsiteX30" fmla="*/ 3918857 w 6373299"/>
                  <a:gd name="connsiteY30" fmla="*/ 4716379 h 6139543"/>
                  <a:gd name="connsiteX31" fmla="*/ 5486400 w 6373299"/>
                  <a:gd name="connsiteY31" fmla="*/ 5864535 h 6139543"/>
                  <a:gd name="connsiteX32" fmla="*/ 5637654 w 6373299"/>
                  <a:gd name="connsiteY32" fmla="*/ 6063915 h 6139543"/>
                  <a:gd name="connsiteX33" fmla="*/ 5761408 w 6373299"/>
                  <a:gd name="connsiteY33"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5487 w 6373299"/>
                  <a:gd name="connsiteY7" fmla="*/ 2010891 h 6139543"/>
                  <a:gd name="connsiteX8" fmla="*/ 2181941 w 6373299"/>
                  <a:gd name="connsiteY8" fmla="*/ 1198365 h 6139543"/>
                  <a:gd name="connsiteX9" fmla="*/ 2595736 w 6373299"/>
                  <a:gd name="connsiteY9" fmla="*/ 777272 h 6139543"/>
                  <a:gd name="connsiteX10" fmla="*/ 2715699 w 6373299"/>
                  <a:gd name="connsiteY10" fmla="*/ 268132 h 6139543"/>
                  <a:gd name="connsiteX11" fmla="*/ 2585071 w 6373299"/>
                  <a:gd name="connsiteY11" fmla="*/ 103127 h 6139543"/>
                  <a:gd name="connsiteX12" fmla="*/ 2461318 w 6373299"/>
                  <a:gd name="connsiteY12" fmla="*/ 151254 h 6139543"/>
                  <a:gd name="connsiteX13" fmla="*/ 2495693 w 6373299"/>
                  <a:gd name="connsiteY13" fmla="*/ 275007 h 6139543"/>
                  <a:gd name="connsiteX14" fmla="*/ 1890677 w 6373299"/>
                  <a:gd name="connsiteY14" fmla="*/ 501888 h 6139543"/>
                  <a:gd name="connsiteX15" fmla="*/ 1918178 w 6373299"/>
                  <a:gd name="connsiteY15" fmla="*/ 598141 h 6139543"/>
                  <a:gd name="connsiteX16" fmla="*/ 1175657 w 6373299"/>
                  <a:gd name="connsiteY16" fmla="*/ 185630 h 6139543"/>
                  <a:gd name="connsiteX17" fmla="*/ 921275 w 6373299"/>
                  <a:gd name="connsiteY17" fmla="*/ 0 h 6139543"/>
                  <a:gd name="connsiteX18" fmla="*/ 1870051 w 6373299"/>
                  <a:gd name="connsiteY18" fmla="*/ 1079404 h 6139543"/>
                  <a:gd name="connsiteX19" fmla="*/ 1883802 w 6373299"/>
                  <a:gd name="connsiteY19" fmla="*/ 2241311 h 6139543"/>
                  <a:gd name="connsiteX20" fmla="*/ 2055681 w 6373299"/>
                  <a:gd name="connsiteY20" fmla="*/ 2550694 h 6139543"/>
                  <a:gd name="connsiteX21" fmla="*/ 0 w 6373299"/>
                  <a:gd name="connsiteY21" fmla="*/ 3210712 h 6139543"/>
                  <a:gd name="connsiteX22" fmla="*/ 625642 w 6373299"/>
                  <a:gd name="connsiteY22" fmla="*/ 3389467 h 6139543"/>
                  <a:gd name="connsiteX23" fmla="*/ 2183819 w 6373299"/>
                  <a:gd name="connsiteY23" fmla="*/ 2934655 h 6139543"/>
                  <a:gd name="connsiteX24" fmla="*/ 2948830 w 6373299"/>
                  <a:gd name="connsiteY24" fmla="*/ 4023238 h 6139543"/>
                  <a:gd name="connsiteX25" fmla="*/ 3430719 w 6373299"/>
                  <a:gd name="connsiteY25" fmla="*/ 4393245 h 6139543"/>
                  <a:gd name="connsiteX26" fmla="*/ 2825703 w 6373299"/>
                  <a:gd name="connsiteY26" fmla="*/ 4682003 h 6139543"/>
                  <a:gd name="connsiteX27" fmla="*/ 3086960 w 6373299"/>
                  <a:gd name="connsiteY27" fmla="*/ 4922634 h 6139543"/>
                  <a:gd name="connsiteX28" fmla="*/ 3643850 w 6373299"/>
                  <a:gd name="connsiteY28" fmla="*/ 4798881 h 6139543"/>
                  <a:gd name="connsiteX29" fmla="*/ 3774478 w 6373299"/>
                  <a:gd name="connsiteY29" fmla="*/ 4867633 h 6139543"/>
                  <a:gd name="connsiteX30" fmla="*/ 3918857 w 6373299"/>
                  <a:gd name="connsiteY30" fmla="*/ 4716379 h 6139543"/>
                  <a:gd name="connsiteX31" fmla="*/ 5486400 w 6373299"/>
                  <a:gd name="connsiteY31" fmla="*/ 5864535 h 6139543"/>
                  <a:gd name="connsiteX32" fmla="*/ 5637654 w 6373299"/>
                  <a:gd name="connsiteY32" fmla="*/ 6063915 h 6139543"/>
                  <a:gd name="connsiteX33" fmla="*/ 5761408 w 6373299"/>
                  <a:gd name="connsiteY33"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5487 w 6373299"/>
                  <a:gd name="connsiteY7" fmla="*/ 2010891 h 6139543"/>
                  <a:gd name="connsiteX8" fmla="*/ 2181941 w 6373299"/>
                  <a:gd name="connsiteY8" fmla="*/ 1198365 h 6139543"/>
                  <a:gd name="connsiteX9" fmla="*/ 2589487 w 6373299"/>
                  <a:gd name="connsiteY9" fmla="*/ 764775 h 6139543"/>
                  <a:gd name="connsiteX10" fmla="*/ 2715699 w 6373299"/>
                  <a:gd name="connsiteY10" fmla="*/ 268132 h 6139543"/>
                  <a:gd name="connsiteX11" fmla="*/ 2585071 w 6373299"/>
                  <a:gd name="connsiteY11" fmla="*/ 103127 h 6139543"/>
                  <a:gd name="connsiteX12" fmla="*/ 2461318 w 6373299"/>
                  <a:gd name="connsiteY12" fmla="*/ 151254 h 6139543"/>
                  <a:gd name="connsiteX13" fmla="*/ 2495693 w 6373299"/>
                  <a:gd name="connsiteY13" fmla="*/ 275007 h 6139543"/>
                  <a:gd name="connsiteX14" fmla="*/ 1890677 w 6373299"/>
                  <a:gd name="connsiteY14" fmla="*/ 501888 h 6139543"/>
                  <a:gd name="connsiteX15" fmla="*/ 1918178 w 6373299"/>
                  <a:gd name="connsiteY15" fmla="*/ 598141 h 6139543"/>
                  <a:gd name="connsiteX16" fmla="*/ 1175657 w 6373299"/>
                  <a:gd name="connsiteY16" fmla="*/ 185630 h 6139543"/>
                  <a:gd name="connsiteX17" fmla="*/ 921275 w 6373299"/>
                  <a:gd name="connsiteY17" fmla="*/ 0 h 6139543"/>
                  <a:gd name="connsiteX18" fmla="*/ 1870051 w 6373299"/>
                  <a:gd name="connsiteY18" fmla="*/ 1079404 h 6139543"/>
                  <a:gd name="connsiteX19" fmla="*/ 1883802 w 6373299"/>
                  <a:gd name="connsiteY19" fmla="*/ 2241311 h 6139543"/>
                  <a:gd name="connsiteX20" fmla="*/ 2055681 w 6373299"/>
                  <a:gd name="connsiteY20" fmla="*/ 2550694 h 6139543"/>
                  <a:gd name="connsiteX21" fmla="*/ 0 w 6373299"/>
                  <a:gd name="connsiteY21" fmla="*/ 3210712 h 6139543"/>
                  <a:gd name="connsiteX22" fmla="*/ 625642 w 6373299"/>
                  <a:gd name="connsiteY22" fmla="*/ 3389467 h 6139543"/>
                  <a:gd name="connsiteX23" fmla="*/ 2183819 w 6373299"/>
                  <a:gd name="connsiteY23" fmla="*/ 2934655 h 6139543"/>
                  <a:gd name="connsiteX24" fmla="*/ 2948830 w 6373299"/>
                  <a:gd name="connsiteY24" fmla="*/ 4023238 h 6139543"/>
                  <a:gd name="connsiteX25" fmla="*/ 3430719 w 6373299"/>
                  <a:gd name="connsiteY25" fmla="*/ 4393245 h 6139543"/>
                  <a:gd name="connsiteX26" fmla="*/ 2825703 w 6373299"/>
                  <a:gd name="connsiteY26" fmla="*/ 4682003 h 6139543"/>
                  <a:gd name="connsiteX27" fmla="*/ 3086960 w 6373299"/>
                  <a:gd name="connsiteY27" fmla="*/ 4922634 h 6139543"/>
                  <a:gd name="connsiteX28" fmla="*/ 3643850 w 6373299"/>
                  <a:gd name="connsiteY28" fmla="*/ 4798881 h 6139543"/>
                  <a:gd name="connsiteX29" fmla="*/ 3774478 w 6373299"/>
                  <a:gd name="connsiteY29" fmla="*/ 4867633 h 6139543"/>
                  <a:gd name="connsiteX30" fmla="*/ 3918857 w 6373299"/>
                  <a:gd name="connsiteY30" fmla="*/ 4716379 h 6139543"/>
                  <a:gd name="connsiteX31" fmla="*/ 5486400 w 6373299"/>
                  <a:gd name="connsiteY31" fmla="*/ 5864535 h 6139543"/>
                  <a:gd name="connsiteX32" fmla="*/ 5637654 w 6373299"/>
                  <a:gd name="connsiteY32" fmla="*/ 6063915 h 6139543"/>
                  <a:gd name="connsiteX33" fmla="*/ 5761408 w 6373299"/>
                  <a:gd name="connsiteY33"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5487 w 6373299"/>
                  <a:gd name="connsiteY7" fmla="*/ 2010891 h 6139543"/>
                  <a:gd name="connsiteX8" fmla="*/ 2181941 w 6373299"/>
                  <a:gd name="connsiteY8" fmla="*/ 1198365 h 6139543"/>
                  <a:gd name="connsiteX9" fmla="*/ 2589487 w 6373299"/>
                  <a:gd name="connsiteY9" fmla="*/ 764775 h 6139543"/>
                  <a:gd name="connsiteX10" fmla="*/ 2715699 w 6373299"/>
                  <a:gd name="connsiteY10" fmla="*/ 268132 h 6139543"/>
                  <a:gd name="connsiteX11" fmla="*/ 2585071 w 6373299"/>
                  <a:gd name="connsiteY11" fmla="*/ 103127 h 6139543"/>
                  <a:gd name="connsiteX12" fmla="*/ 2461318 w 6373299"/>
                  <a:gd name="connsiteY12" fmla="*/ 151254 h 6139543"/>
                  <a:gd name="connsiteX13" fmla="*/ 2495693 w 6373299"/>
                  <a:gd name="connsiteY13" fmla="*/ 275007 h 6139543"/>
                  <a:gd name="connsiteX14" fmla="*/ 1890677 w 6373299"/>
                  <a:gd name="connsiteY14" fmla="*/ 501888 h 6139543"/>
                  <a:gd name="connsiteX15" fmla="*/ 1918178 w 6373299"/>
                  <a:gd name="connsiteY15" fmla="*/ 598141 h 6139543"/>
                  <a:gd name="connsiteX16" fmla="*/ 1175657 w 6373299"/>
                  <a:gd name="connsiteY16" fmla="*/ 185630 h 6139543"/>
                  <a:gd name="connsiteX17" fmla="*/ 921275 w 6373299"/>
                  <a:gd name="connsiteY17" fmla="*/ 0 h 6139543"/>
                  <a:gd name="connsiteX18" fmla="*/ 1870051 w 6373299"/>
                  <a:gd name="connsiteY18" fmla="*/ 1079404 h 6139543"/>
                  <a:gd name="connsiteX19" fmla="*/ 1883802 w 6373299"/>
                  <a:gd name="connsiteY19" fmla="*/ 2241311 h 6139543"/>
                  <a:gd name="connsiteX20" fmla="*/ 2055681 w 6373299"/>
                  <a:gd name="connsiteY20" fmla="*/ 2550694 h 6139543"/>
                  <a:gd name="connsiteX21" fmla="*/ 0 w 6373299"/>
                  <a:gd name="connsiteY21" fmla="*/ 3210712 h 6139543"/>
                  <a:gd name="connsiteX22" fmla="*/ 625642 w 6373299"/>
                  <a:gd name="connsiteY22" fmla="*/ 3389467 h 6139543"/>
                  <a:gd name="connsiteX23" fmla="*/ 2183819 w 6373299"/>
                  <a:gd name="connsiteY23" fmla="*/ 2934655 h 6139543"/>
                  <a:gd name="connsiteX24" fmla="*/ 2948830 w 6373299"/>
                  <a:gd name="connsiteY24" fmla="*/ 4023238 h 6139543"/>
                  <a:gd name="connsiteX25" fmla="*/ 3430719 w 6373299"/>
                  <a:gd name="connsiteY25" fmla="*/ 4393245 h 6139543"/>
                  <a:gd name="connsiteX26" fmla="*/ 2825703 w 6373299"/>
                  <a:gd name="connsiteY26" fmla="*/ 4682003 h 6139543"/>
                  <a:gd name="connsiteX27" fmla="*/ 3086960 w 6373299"/>
                  <a:gd name="connsiteY27" fmla="*/ 4922634 h 6139543"/>
                  <a:gd name="connsiteX28" fmla="*/ 3643850 w 6373299"/>
                  <a:gd name="connsiteY28" fmla="*/ 4798881 h 6139543"/>
                  <a:gd name="connsiteX29" fmla="*/ 3774478 w 6373299"/>
                  <a:gd name="connsiteY29" fmla="*/ 4867633 h 6139543"/>
                  <a:gd name="connsiteX30" fmla="*/ 3918857 w 6373299"/>
                  <a:gd name="connsiteY30" fmla="*/ 4716379 h 6139543"/>
                  <a:gd name="connsiteX31" fmla="*/ 5486400 w 6373299"/>
                  <a:gd name="connsiteY31" fmla="*/ 5864535 h 6139543"/>
                  <a:gd name="connsiteX32" fmla="*/ 5637654 w 6373299"/>
                  <a:gd name="connsiteY32" fmla="*/ 6063915 h 6139543"/>
                  <a:gd name="connsiteX33" fmla="*/ 5761408 w 6373299"/>
                  <a:gd name="connsiteY33"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5487 w 6373299"/>
                  <a:gd name="connsiteY7" fmla="*/ 2010891 h 6139543"/>
                  <a:gd name="connsiteX8" fmla="*/ 2181941 w 6373299"/>
                  <a:gd name="connsiteY8" fmla="*/ 1198365 h 6139543"/>
                  <a:gd name="connsiteX9" fmla="*/ 2589487 w 6373299"/>
                  <a:gd name="connsiteY9" fmla="*/ 764775 h 6139543"/>
                  <a:gd name="connsiteX10" fmla="*/ 2715699 w 6373299"/>
                  <a:gd name="connsiteY10" fmla="*/ 268132 h 6139543"/>
                  <a:gd name="connsiteX11" fmla="*/ 2585071 w 6373299"/>
                  <a:gd name="connsiteY11" fmla="*/ 103127 h 6139543"/>
                  <a:gd name="connsiteX12" fmla="*/ 2461318 w 6373299"/>
                  <a:gd name="connsiteY12" fmla="*/ 151254 h 6139543"/>
                  <a:gd name="connsiteX13" fmla="*/ 2495693 w 6373299"/>
                  <a:gd name="connsiteY13" fmla="*/ 275007 h 6139543"/>
                  <a:gd name="connsiteX14" fmla="*/ 1890677 w 6373299"/>
                  <a:gd name="connsiteY14" fmla="*/ 501888 h 6139543"/>
                  <a:gd name="connsiteX15" fmla="*/ 1918178 w 6373299"/>
                  <a:gd name="connsiteY15" fmla="*/ 598141 h 6139543"/>
                  <a:gd name="connsiteX16" fmla="*/ 1175657 w 6373299"/>
                  <a:gd name="connsiteY16" fmla="*/ 185630 h 6139543"/>
                  <a:gd name="connsiteX17" fmla="*/ 921275 w 6373299"/>
                  <a:gd name="connsiteY17" fmla="*/ 0 h 6139543"/>
                  <a:gd name="connsiteX18" fmla="*/ 1870051 w 6373299"/>
                  <a:gd name="connsiteY18" fmla="*/ 1079404 h 6139543"/>
                  <a:gd name="connsiteX19" fmla="*/ 1883802 w 6373299"/>
                  <a:gd name="connsiteY19" fmla="*/ 2241311 h 6139543"/>
                  <a:gd name="connsiteX20" fmla="*/ 2055681 w 6373299"/>
                  <a:gd name="connsiteY20" fmla="*/ 2550694 h 6139543"/>
                  <a:gd name="connsiteX21" fmla="*/ 0 w 6373299"/>
                  <a:gd name="connsiteY21" fmla="*/ 3210712 h 6139543"/>
                  <a:gd name="connsiteX22" fmla="*/ 625642 w 6373299"/>
                  <a:gd name="connsiteY22" fmla="*/ 3389467 h 6139543"/>
                  <a:gd name="connsiteX23" fmla="*/ 2183819 w 6373299"/>
                  <a:gd name="connsiteY23" fmla="*/ 2934655 h 6139543"/>
                  <a:gd name="connsiteX24" fmla="*/ 2948830 w 6373299"/>
                  <a:gd name="connsiteY24" fmla="*/ 4023238 h 6139543"/>
                  <a:gd name="connsiteX25" fmla="*/ 3430719 w 6373299"/>
                  <a:gd name="connsiteY25" fmla="*/ 4393245 h 6139543"/>
                  <a:gd name="connsiteX26" fmla="*/ 2825703 w 6373299"/>
                  <a:gd name="connsiteY26" fmla="*/ 4682003 h 6139543"/>
                  <a:gd name="connsiteX27" fmla="*/ 3086960 w 6373299"/>
                  <a:gd name="connsiteY27" fmla="*/ 4922634 h 6139543"/>
                  <a:gd name="connsiteX28" fmla="*/ 3643850 w 6373299"/>
                  <a:gd name="connsiteY28" fmla="*/ 4798881 h 6139543"/>
                  <a:gd name="connsiteX29" fmla="*/ 3774478 w 6373299"/>
                  <a:gd name="connsiteY29" fmla="*/ 4867633 h 6139543"/>
                  <a:gd name="connsiteX30" fmla="*/ 3918857 w 6373299"/>
                  <a:gd name="connsiteY30" fmla="*/ 4716379 h 6139543"/>
                  <a:gd name="connsiteX31" fmla="*/ 5486400 w 6373299"/>
                  <a:gd name="connsiteY31" fmla="*/ 5864535 h 6139543"/>
                  <a:gd name="connsiteX32" fmla="*/ 5637654 w 6373299"/>
                  <a:gd name="connsiteY32" fmla="*/ 6063915 h 6139543"/>
                  <a:gd name="connsiteX33" fmla="*/ 5761408 w 6373299"/>
                  <a:gd name="connsiteY33"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5487 w 6373299"/>
                  <a:gd name="connsiteY7" fmla="*/ 2010891 h 6139543"/>
                  <a:gd name="connsiteX8" fmla="*/ 2181941 w 6373299"/>
                  <a:gd name="connsiteY8" fmla="*/ 1198365 h 6139543"/>
                  <a:gd name="connsiteX9" fmla="*/ 2597819 w 6373299"/>
                  <a:gd name="connsiteY9" fmla="*/ 760609 h 6139543"/>
                  <a:gd name="connsiteX10" fmla="*/ 2715699 w 6373299"/>
                  <a:gd name="connsiteY10" fmla="*/ 268132 h 6139543"/>
                  <a:gd name="connsiteX11" fmla="*/ 2585071 w 6373299"/>
                  <a:gd name="connsiteY11" fmla="*/ 103127 h 6139543"/>
                  <a:gd name="connsiteX12" fmla="*/ 2461318 w 6373299"/>
                  <a:gd name="connsiteY12" fmla="*/ 151254 h 6139543"/>
                  <a:gd name="connsiteX13" fmla="*/ 2495693 w 6373299"/>
                  <a:gd name="connsiteY13" fmla="*/ 275007 h 6139543"/>
                  <a:gd name="connsiteX14" fmla="*/ 1890677 w 6373299"/>
                  <a:gd name="connsiteY14" fmla="*/ 501888 h 6139543"/>
                  <a:gd name="connsiteX15" fmla="*/ 1918178 w 6373299"/>
                  <a:gd name="connsiteY15" fmla="*/ 598141 h 6139543"/>
                  <a:gd name="connsiteX16" fmla="*/ 1175657 w 6373299"/>
                  <a:gd name="connsiteY16" fmla="*/ 185630 h 6139543"/>
                  <a:gd name="connsiteX17" fmla="*/ 921275 w 6373299"/>
                  <a:gd name="connsiteY17" fmla="*/ 0 h 6139543"/>
                  <a:gd name="connsiteX18" fmla="*/ 1870051 w 6373299"/>
                  <a:gd name="connsiteY18" fmla="*/ 1079404 h 6139543"/>
                  <a:gd name="connsiteX19" fmla="*/ 1883802 w 6373299"/>
                  <a:gd name="connsiteY19" fmla="*/ 2241311 h 6139543"/>
                  <a:gd name="connsiteX20" fmla="*/ 2055681 w 6373299"/>
                  <a:gd name="connsiteY20" fmla="*/ 2550694 h 6139543"/>
                  <a:gd name="connsiteX21" fmla="*/ 0 w 6373299"/>
                  <a:gd name="connsiteY21" fmla="*/ 3210712 h 6139543"/>
                  <a:gd name="connsiteX22" fmla="*/ 625642 w 6373299"/>
                  <a:gd name="connsiteY22" fmla="*/ 3389467 h 6139543"/>
                  <a:gd name="connsiteX23" fmla="*/ 2183819 w 6373299"/>
                  <a:gd name="connsiteY23" fmla="*/ 2934655 h 6139543"/>
                  <a:gd name="connsiteX24" fmla="*/ 2948830 w 6373299"/>
                  <a:gd name="connsiteY24" fmla="*/ 4023238 h 6139543"/>
                  <a:gd name="connsiteX25" fmla="*/ 3430719 w 6373299"/>
                  <a:gd name="connsiteY25" fmla="*/ 4393245 h 6139543"/>
                  <a:gd name="connsiteX26" fmla="*/ 2825703 w 6373299"/>
                  <a:gd name="connsiteY26" fmla="*/ 4682003 h 6139543"/>
                  <a:gd name="connsiteX27" fmla="*/ 3086960 w 6373299"/>
                  <a:gd name="connsiteY27" fmla="*/ 4922634 h 6139543"/>
                  <a:gd name="connsiteX28" fmla="*/ 3643850 w 6373299"/>
                  <a:gd name="connsiteY28" fmla="*/ 4798881 h 6139543"/>
                  <a:gd name="connsiteX29" fmla="*/ 3774478 w 6373299"/>
                  <a:gd name="connsiteY29" fmla="*/ 4867633 h 6139543"/>
                  <a:gd name="connsiteX30" fmla="*/ 3918857 w 6373299"/>
                  <a:gd name="connsiteY30" fmla="*/ 4716379 h 6139543"/>
                  <a:gd name="connsiteX31" fmla="*/ 5486400 w 6373299"/>
                  <a:gd name="connsiteY31" fmla="*/ 5864535 h 6139543"/>
                  <a:gd name="connsiteX32" fmla="*/ 5637654 w 6373299"/>
                  <a:gd name="connsiteY32" fmla="*/ 6063915 h 6139543"/>
                  <a:gd name="connsiteX33" fmla="*/ 5761408 w 6373299"/>
                  <a:gd name="connsiteY33"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5487 w 6373299"/>
                  <a:gd name="connsiteY7" fmla="*/ 2010891 h 6139543"/>
                  <a:gd name="connsiteX8" fmla="*/ 2181941 w 6373299"/>
                  <a:gd name="connsiteY8" fmla="*/ 1198365 h 6139543"/>
                  <a:gd name="connsiteX9" fmla="*/ 2597819 w 6373299"/>
                  <a:gd name="connsiteY9" fmla="*/ 760609 h 6139543"/>
                  <a:gd name="connsiteX10" fmla="*/ 2701119 w 6373299"/>
                  <a:gd name="connsiteY10" fmla="*/ 238971 h 6139543"/>
                  <a:gd name="connsiteX11" fmla="*/ 2585071 w 6373299"/>
                  <a:gd name="connsiteY11" fmla="*/ 103127 h 6139543"/>
                  <a:gd name="connsiteX12" fmla="*/ 2461318 w 6373299"/>
                  <a:gd name="connsiteY12" fmla="*/ 151254 h 6139543"/>
                  <a:gd name="connsiteX13" fmla="*/ 2495693 w 6373299"/>
                  <a:gd name="connsiteY13" fmla="*/ 275007 h 6139543"/>
                  <a:gd name="connsiteX14" fmla="*/ 1890677 w 6373299"/>
                  <a:gd name="connsiteY14" fmla="*/ 501888 h 6139543"/>
                  <a:gd name="connsiteX15" fmla="*/ 1918178 w 6373299"/>
                  <a:gd name="connsiteY15" fmla="*/ 598141 h 6139543"/>
                  <a:gd name="connsiteX16" fmla="*/ 1175657 w 6373299"/>
                  <a:gd name="connsiteY16" fmla="*/ 185630 h 6139543"/>
                  <a:gd name="connsiteX17" fmla="*/ 921275 w 6373299"/>
                  <a:gd name="connsiteY17" fmla="*/ 0 h 6139543"/>
                  <a:gd name="connsiteX18" fmla="*/ 1870051 w 6373299"/>
                  <a:gd name="connsiteY18" fmla="*/ 1079404 h 6139543"/>
                  <a:gd name="connsiteX19" fmla="*/ 1883802 w 6373299"/>
                  <a:gd name="connsiteY19" fmla="*/ 2241311 h 6139543"/>
                  <a:gd name="connsiteX20" fmla="*/ 2055681 w 6373299"/>
                  <a:gd name="connsiteY20" fmla="*/ 2550694 h 6139543"/>
                  <a:gd name="connsiteX21" fmla="*/ 0 w 6373299"/>
                  <a:gd name="connsiteY21" fmla="*/ 3210712 h 6139543"/>
                  <a:gd name="connsiteX22" fmla="*/ 625642 w 6373299"/>
                  <a:gd name="connsiteY22" fmla="*/ 3389467 h 6139543"/>
                  <a:gd name="connsiteX23" fmla="*/ 2183819 w 6373299"/>
                  <a:gd name="connsiteY23" fmla="*/ 2934655 h 6139543"/>
                  <a:gd name="connsiteX24" fmla="*/ 2948830 w 6373299"/>
                  <a:gd name="connsiteY24" fmla="*/ 4023238 h 6139543"/>
                  <a:gd name="connsiteX25" fmla="*/ 3430719 w 6373299"/>
                  <a:gd name="connsiteY25" fmla="*/ 4393245 h 6139543"/>
                  <a:gd name="connsiteX26" fmla="*/ 2825703 w 6373299"/>
                  <a:gd name="connsiteY26" fmla="*/ 4682003 h 6139543"/>
                  <a:gd name="connsiteX27" fmla="*/ 3086960 w 6373299"/>
                  <a:gd name="connsiteY27" fmla="*/ 4922634 h 6139543"/>
                  <a:gd name="connsiteX28" fmla="*/ 3643850 w 6373299"/>
                  <a:gd name="connsiteY28" fmla="*/ 4798881 h 6139543"/>
                  <a:gd name="connsiteX29" fmla="*/ 3774478 w 6373299"/>
                  <a:gd name="connsiteY29" fmla="*/ 4867633 h 6139543"/>
                  <a:gd name="connsiteX30" fmla="*/ 3918857 w 6373299"/>
                  <a:gd name="connsiteY30" fmla="*/ 4716379 h 6139543"/>
                  <a:gd name="connsiteX31" fmla="*/ 5486400 w 6373299"/>
                  <a:gd name="connsiteY31" fmla="*/ 5864535 h 6139543"/>
                  <a:gd name="connsiteX32" fmla="*/ 5637654 w 6373299"/>
                  <a:gd name="connsiteY32" fmla="*/ 6063915 h 6139543"/>
                  <a:gd name="connsiteX33" fmla="*/ 5761408 w 6373299"/>
                  <a:gd name="connsiteY33"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5487 w 6373299"/>
                  <a:gd name="connsiteY7" fmla="*/ 2010891 h 6139543"/>
                  <a:gd name="connsiteX8" fmla="*/ 2181941 w 6373299"/>
                  <a:gd name="connsiteY8" fmla="*/ 1198365 h 6139543"/>
                  <a:gd name="connsiteX9" fmla="*/ 2597819 w 6373299"/>
                  <a:gd name="connsiteY9" fmla="*/ 760609 h 6139543"/>
                  <a:gd name="connsiteX10" fmla="*/ 2701119 w 6373299"/>
                  <a:gd name="connsiteY10" fmla="*/ 238971 h 6139543"/>
                  <a:gd name="connsiteX11" fmla="*/ 2585071 w 6373299"/>
                  <a:gd name="connsiteY11" fmla="*/ 103127 h 6139543"/>
                  <a:gd name="connsiteX12" fmla="*/ 2461318 w 6373299"/>
                  <a:gd name="connsiteY12" fmla="*/ 151254 h 6139543"/>
                  <a:gd name="connsiteX13" fmla="*/ 2495693 w 6373299"/>
                  <a:gd name="connsiteY13" fmla="*/ 275007 h 6139543"/>
                  <a:gd name="connsiteX14" fmla="*/ 2229143 w 6373299"/>
                  <a:gd name="connsiteY14" fmla="*/ 321113 h 6139543"/>
                  <a:gd name="connsiteX15" fmla="*/ 1890677 w 6373299"/>
                  <a:gd name="connsiteY15" fmla="*/ 501888 h 6139543"/>
                  <a:gd name="connsiteX16" fmla="*/ 1918178 w 6373299"/>
                  <a:gd name="connsiteY16" fmla="*/ 598141 h 6139543"/>
                  <a:gd name="connsiteX17" fmla="*/ 1175657 w 6373299"/>
                  <a:gd name="connsiteY17" fmla="*/ 185630 h 6139543"/>
                  <a:gd name="connsiteX18" fmla="*/ 921275 w 6373299"/>
                  <a:gd name="connsiteY18" fmla="*/ 0 h 6139543"/>
                  <a:gd name="connsiteX19" fmla="*/ 1870051 w 6373299"/>
                  <a:gd name="connsiteY19" fmla="*/ 1079404 h 6139543"/>
                  <a:gd name="connsiteX20" fmla="*/ 1883802 w 6373299"/>
                  <a:gd name="connsiteY20" fmla="*/ 2241311 h 6139543"/>
                  <a:gd name="connsiteX21" fmla="*/ 2055681 w 6373299"/>
                  <a:gd name="connsiteY21" fmla="*/ 2550694 h 6139543"/>
                  <a:gd name="connsiteX22" fmla="*/ 0 w 6373299"/>
                  <a:gd name="connsiteY22" fmla="*/ 3210712 h 6139543"/>
                  <a:gd name="connsiteX23" fmla="*/ 625642 w 6373299"/>
                  <a:gd name="connsiteY23" fmla="*/ 3389467 h 6139543"/>
                  <a:gd name="connsiteX24" fmla="*/ 2183819 w 6373299"/>
                  <a:gd name="connsiteY24" fmla="*/ 2934655 h 6139543"/>
                  <a:gd name="connsiteX25" fmla="*/ 2948830 w 6373299"/>
                  <a:gd name="connsiteY25" fmla="*/ 4023238 h 6139543"/>
                  <a:gd name="connsiteX26" fmla="*/ 3430719 w 6373299"/>
                  <a:gd name="connsiteY26" fmla="*/ 4393245 h 6139543"/>
                  <a:gd name="connsiteX27" fmla="*/ 2825703 w 6373299"/>
                  <a:gd name="connsiteY27" fmla="*/ 4682003 h 6139543"/>
                  <a:gd name="connsiteX28" fmla="*/ 3086960 w 6373299"/>
                  <a:gd name="connsiteY28" fmla="*/ 4922634 h 6139543"/>
                  <a:gd name="connsiteX29" fmla="*/ 3643850 w 6373299"/>
                  <a:gd name="connsiteY29" fmla="*/ 4798881 h 6139543"/>
                  <a:gd name="connsiteX30" fmla="*/ 3774478 w 6373299"/>
                  <a:gd name="connsiteY30" fmla="*/ 4867633 h 6139543"/>
                  <a:gd name="connsiteX31" fmla="*/ 3918857 w 6373299"/>
                  <a:gd name="connsiteY31" fmla="*/ 4716379 h 6139543"/>
                  <a:gd name="connsiteX32" fmla="*/ 5486400 w 6373299"/>
                  <a:gd name="connsiteY32" fmla="*/ 5864535 h 6139543"/>
                  <a:gd name="connsiteX33" fmla="*/ 5637654 w 6373299"/>
                  <a:gd name="connsiteY33" fmla="*/ 6063915 h 6139543"/>
                  <a:gd name="connsiteX34" fmla="*/ 5761408 w 6373299"/>
                  <a:gd name="connsiteY34"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5487 w 6373299"/>
                  <a:gd name="connsiteY7" fmla="*/ 2010891 h 6139543"/>
                  <a:gd name="connsiteX8" fmla="*/ 2181941 w 6373299"/>
                  <a:gd name="connsiteY8" fmla="*/ 1198365 h 6139543"/>
                  <a:gd name="connsiteX9" fmla="*/ 2597819 w 6373299"/>
                  <a:gd name="connsiteY9" fmla="*/ 760609 h 6139543"/>
                  <a:gd name="connsiteX10" fmla="*/ 2701119 w 6373299"/>
                  <a:gd name="connsiteY10" fmla="*/ 238971 h 6139543"/>
                  <a:gd name="connsiteX11" fmla="*/ 2585071 w 6373299"/>
                  <a:gd name="connsiteY11" fmla="*/ 103127 h 6139543"/>
                  <a:gd name="connsiteX12" fmla="*/ 2461318 w 6373299"/>
                  <a:gd name="connsiteY12" fmla="*/ 151254 h 6139543"/>
                  <a:gd name="connsiteX13" fmla="*/ 2495693 w 6373299"/>
                  <a:gd name="connsiteY13" fmla="*/ 275007 h 6139543"/>
                  <a:gd name="connsiteX14" fmla="*/ 2229143 w 6373299"/>
                  <a:gd name="connsiteY14" fmla="*/ 321113 h 6139543"/>
                  <a:gd name="connsiteX15" fmla="*/ 1921921 w 6373299"/>
                  <a:gd name="connsiteY15" fmla="*/ 526883 h 6139543"/>
                  <a:gd name="connsiteX16" fmla="*/ 1918178 w 6373299"/>
                  <a:gd name="connsiteY16" fmla="*/ 598141 h 6139543"/>
                  <a:gd name="connsiteX17" fmla="*/ 1175657 w 6373299"/>
                  <a:gd name="connsiteY17" fmla="*/ 185630 h 6139543"/>
                  <a:gd name="connsiteX18" fmla="*/ 921275 w 6373299"/>
                  <a:gd name="connsiteY18" fmla="*/ 0 h 6139543"/>
                  <a:gd name="connsiteX19" fmla="*/ 1870051 w 6373299"/>
                  <a:gd name="connsiteY19" fmla="*/ 1079404 h 6139543"/>
                  <a:gd name="connsiteX20" fmla="*/ 1883802 w 6373299"/>
                  <a:gd name="connsiteY20" fmla="*/ 2241311 h 6139543"/>
                  <a:gd name="connsiteX21" fmla="*/ 2055681 w 6373299"/>
                  <a:gd name="connsiteY21" fmla="*/ 2550694 h 6139543"/>
                  <a:gd name="connsiteX22" fmla="*/ 0 w 6373299"/>
                  <a:gd name="connsiteY22" fmla="*/ 3210712 h 6139543"/>
                  <a:gd name="connsiteX23" fmla="*/ 625642 w 6373299"/>
                  <a:gd name="connsiteY23" fmla="*/ 3389467 h 6139543"/>
                  <a:gd name="connsiteX24" fmla="*/ 2183819 w 6373299"/>
                  <a:gd name="connsiteY24" fmla="*/ 2934655 h 6139543"/>
                  <a:gd name="connsiteX25" fmla="*/ 2948830 w 6373299"/>
                  <a:gd name="connsiteY25" fmla="*/ 4023238 h 6139543"/>
                  <a:gd name="connsiteX26" fmla="*/ 3430719 w 6373299"/>
                  <a:gd name="connsiteY26" fmla="*/ 4393245 h 6139543"/>
                  <a:gd name="connsiteX27" fmla="*/ 2825703 w 6373299"/>
                  <a:gd name="connsiteY27" fmla="*/ 4682003 h 6139543"/>
                  <a:gd name="connsiteX28" fmla="*/ 3086960 w 6373299"/>
                  <a:gd name="connsiteY28" fmla="*/ 4922634 h 6139543"/>
                  <a:gd name="connsiteX29" fmla="*/ 3643850 w 6373299"/>
                  <a:gd name="connsiteY29" fmla="*/ 4798881 h 6139543"/>
                  <a:gd name="connsiteX30" fmla="*/ 3774478 w 6373299"/>
                  <a:gd name="connsiteY30" fmla="*/ 4867633 h 6139543"/>
                  <a:gd name="connsiteX31" fmla="*/ 3918857 w 6373299"/>
                  <a:gd name="connsiteY31" fmla="*/ 4716379 h 6139543"/>
                  <a:gd name="connsiteX32" fmla="*/ 5486400 w 6373299"/>
                  <a:gd name="connsiteY32" fmla="*/ 5864535 h 6139543"/>
                  <a:gd name="connsiteX33" fmla="*/ 5637654 w 6373299"/>
                  <a:gd name="connsiteY33" fmla="*/ 6063915 h 6139543"/>
                  <a:gd name="connsiteX34" fmla="*/ 5761408 w 6373299"/>
                  <a:gd name="connsiteY34"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5487 w 6373299"/>
                  <a:gd name="connsiteY7" fmla="*/ 2010891 h 6139543"/>
                  <a:gd name="connsiteX8" fmla="*/ 2181941 w 6373299"/>
                  <a:gd name="connsiteY8" fmla="*/ 1198365 h 6139543"/>
                  <a:gd name="connsiteX9" fmla="*/ 2597819 w 6373299"/>
                  <a:gd name="connsiteY9" fmla="*/ 760609 h 6139543"/>
                  <a:gd name="connsiteX10" fmla="*/ 2701119 w 6373299"/>
                  <a:gd name="connsiteY10" fmla="*/ 238971 h 6139543"/>
                  <a:gd name="connsiteX11" fmla="*/ 2585071 w 6373299"/>
                  <a:gd name="connsiteY11" fmla="*/ 103127 h 6139543"/>
                  <a:gd name="connsiteX12" fmla="*/ 2461318 w 6373299"/>
                  <a:gd name="connsiteY12" fmla="*/ 151254 h 6139543"/>
                  <a:gd name="connsiteX13" fmla="*/ 2531102 w 6373299"/>
                  <a:gd name="connsiteY13" fmla="*/ 254178 h 6139543"/>
                  <a:gd name="connsiteX14" fmla="*/ 2229143 w 6373299"/>
                  <a:gd name="connsiteY14" fmla="*/ 321113 h 6139543"/>
                  <a:gd name="connsiteX15" fmla="*/ 1921921 w 6373299"/>
                  <a:gd name="connsiteY15" fmla="*/ 526883 h 6139543"/>
                  <a:gd name="connsiteX16" fmla="*/ 1918178 w 6373299"/>
                  <a:gd name="connsiteY16" fmla="*/ 598141 h 6139543"/>
                  <a:gd name="connsiteX17" fmla="*/ 1175657 w 6373299"/>
                  <a:gd name="connsiteY17" fmla="*/ 185630 h 6139543"/>
                  <a:gd name="connsiteX18" fmla="*/ 921275 w 6373299"/>
                  <a:gd name="connsiteY18" fmla="*/ 0 h 6139543"/>
                  <a:gd name="connsiteX19" fmla="*/ 1870051 w 6373299"/>
                  <a:gd name="connsiteY19" fmla="*/ 1079404 h 6139543"/>
                  <a:gd name="connsiteX20" fmla="*/ 1883802 w 6373299"/>
                  <a:gd name="connsiteY20" fmla="*/ 2241311 h 6139543"/>
                  <a:gd name="connsiteX21" fmla="*/ 2055681 w 6373299"/>
                  <a:gd name="connsiteY21" fmla="*/ 2550694 h 6139543"/>
                  <a:gd name="connsiteX22" fmla="*/ 0 w 6373299"/>
                  <a:gd name="connsiteY22" fmla="*/ 3210712 h 6139543"/>
                  <a:gd name="connsiteX23" fmla="*/ 625642 w 6373299"/>
                  <a:gd name="connsiteY23" fmla="*/ 3389467 h 6139543"/>
                  <a:gd name="connsiteX24" fmla="*/ 2183819 w 6373299"/>
                  <a:gd name="connsiteY24" fmla="*/ 2934655 h 6139543"/>
                  <a:gd name="connsiteX25" fmla="*/ 2948830 w 6373299"/>
                  <a:gd name="connsiteY25" fmla="*/ 4023238 h 6139543"/>
                  <a:gd name="connsiteX26" fmla="*/ 3430719 w 6373299"/>
                  <a:gd name="connsiteY26" fmla="*/ 4393245 h 6139543"/>
                  <a:gd name="connsiteX27" fmla="*/ 2825703 w 6373299"/>
                  <a:gd name="connsiteY27" fmla="*/ 4682003 h 6139543"/>
                  <a:gd name="connsiteX28" fmla="*/ 3086960 w 6373299"/>
                  <a:gd name="connsiteY28" fmla="*/ 4922634 h 6139543"/>
                  <a:gd name="connsiteX29" fmla="*/ 3643850 w 6373299"/>
                  <a:gd name="connsiteY29" fmla="*/ 4798881 h 6139543"/>
                  <a:gd name="connsiteX30" fmla="*/ 3774478 w 6373299"/>
                  <a:gd name="connsiteY30" fmla="*/ 4867633 h 6139543"/>
                  <a:gd name="connsiteX31" fmla="*/ 3918857 w 6373299"/>
                  <a:gd name="connsiteY31" fmla="*/ 4716379 h 6139543"/>
                  <a:gd name="connsiteX32" fmla="*/ 5486400 w 6373299"/>
                  <a:gd name="connsiteY32" fmla="*/ 5864535 h 6139543"/>
                  <a:gd name="connsiteX33" fmla="*/ 5637654 w 6373299"/>
                  <a:gd name="connsiteY33" fmla="*/ 6063915 h 6139543"/>
                  <a:gd name="connsiteX34" fmla="*/ 5761408 w 6373299"/>
                  <a:gd name="connsiteY34"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5487 w 6373299"/>
                  <a:gd name="connsiteY7" fmla="*/ 2010891 h 6139543"/>
                  <a:gd name="connsiteX8" fmla="*/ 2181941 w 6373299"/>
                  <a:gd name="connsiteY8" fmla="*/ 1198365 h 6139543"/>
                  <a:gd name="connsiteX9" fmla="*/ 2597819 w 6373299"/>
                  <a:gd name="connsiteY9" fmla="*/ 760609 h 6139543"/>
                  <a:gd name="connsiteX10" fmla="*/ 2701119 w 6373299"/>
                  <a:gd name="connsiteY10" fmla="*/ 238971 h 6139543"/>
                  <a:gd name="connsiteX11" fmla="*/ 2585071 w 6373299"/>
                  <a:gd name="connsiteY11" fmla="*/ 103127 h 6139543"/>
                  <a:gd name="connsiteX12" fmla="*/ 2484230 w 6373299"/>
                  <a:gd name="connsiteY12" fmla="*/ 151254 h 6139543"/>
                  <a:gd name="connsiteX13" fmla="*/ 2531102 w 6373299"/>
                  <a:gd name="connsiteY13" fmla="*/ 254178 h 6139543"/>
                  <a:gd name="connsiteX14" fmla="*/ 2229143 w 6373299"/>
                  <a:gd name="connsiteY14" fmla="*/ 321113 h 6139543"/>
                  <a:gd name="connsiteX15" fmla="*/ 1921921 w 6373299"/>
                  <a:gd name="connsiteY15" fmla="*/ 526883 h 6139543"/>
                  <a:gd name="connsiteX16" fmla="*/ 1918178 w 6373299"/>
                  <a:gd name="connsiteY16" fmla="*/ 598141 h 6139543"/>
                  <a:gd name="connsiteX17" fmla="*/ 1175657 w 6373299"/>
                  <a:gd name="connsiteY17" fmla="*/ 185630 h 6139543"/>
                  <a:gd name="connsiteX18" fmla="*/ 921275 w 6373299"/>
                  <a:gd name="connsiteY18" fmla="*/ 0 h 6139543"/>
                  <a:gd name="connsiteX19" fmla="*/ 1870051 w 6373299"/>
                  <a:gd name="connsiteY19" fmla="*/ 1079404 h 6139543"/>
                  <a:gd name="connsiteX20" fmla="*/ 1883802 w 6373299"/>
                  <a:gd name="connsiteY20" fmla="*/ 2241311 h 6139543"/>
                  <a:gd name="connsiteX21" fmla="*/ 2055681 w 6373299"/>
                  <a:gd name="connsiteY21" fmla="*/ 2550694 h 6139543"/>
                  <a:gd name="connsiteX22" fmla="*/ 0 w 6373299"/>
                  <a:gd name="connsiteY22" fmla="*/ 3210712 h 6139543"/>
                  <a:gd name="connsiteX23" fmla="*/ 625642 w 6373299"/>
                  <a:gd name="connsiteY23" fmla="*/ 3389467 h 6139543"/>
                  <a:gd name="connsiteX24" fmla="*/ 2183819 w 6373299"/>
                  <a:gd name="connsiteY24" fmla="*/ 2934655 h 6139543"/>
                  <a:gd name="connsiteX25" fmla="*/ 2948830 w 6373299"/>
                  <a:gd name="connsiteY25" fmla="*/ 4023238 h 6139543"/>
                  <a:gd name="connsiteX26" fmla="*/ 3430719 w 6373299"/>
                  <a:gd name="connsiteY26" fmla="*/ 4393245 h 6139543"/>
                  <a:gd name="connsiteX27" fmla="*/ 2825703 w 6373299"/>
                  <a:gd name="connsiteY27" fmla="*/ 4682003 h 6139543"/>
                  <a:gd name="connsiteX28" fmla="*/ 3086960 w 6373299"/>
                  <a:gd name="connsiteY28" fmla="*/ 4922634 h 6139543"/>
                  <a:gd name="connsiteX29" fmla="*/ 3643850 w 6373299"/>
                  <a:gd name="connsiteY29" fmla="*/ 4798881 h 6139543"/>
                  <a:gd name="connsiteX30" fmla="*/ 3774478 w 6373299"/>
                  <a:gd name="connsiteY30" fmla="*/ 4867633 h 6139543"/>
                  <a:gd name="connsiteX31" fmla="*/ 3918857 w 6373299"/>
                  <a:gd name="connsiteY31" fmla="*/ 4716379 h 6139543"/>
                  <a:gd name="connsiteX32" fmla="*/ 5486400 w 6373299"/>
                  <a:gd name="connsiteY32" fmla="*/ 5864535 h 6139543"/>
                  <a:gd name="connsiteX33" fmla="*/ 5637654 w 6373299"/>
                  <a:gd name="connsiteY33" fmla="*/ 6063915 h 6139543"/>
                  <a:gd name="connsiteX34" fmla="*/ 5761408 w 6373299"/>
                  <a:gd name="connsiteY34"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5487 w 6373299"/>
                  <a:gd name="connsiteY7" fmla="*/ 2010891 h 6139543"/>
                  <a:gd name="connsiteX8" fmla="*/ 2181941 w 6373299"/>
                  <a:gd name="connsiteY8" fmla="*/ 1198365 h 6139543"/>
                  <a:gd name="connsiteX9" fmla="*/ 2597819 w 6373299"/>
                  <a:gd name="connsiteY9" fmla="*/ 760609 h 6139543"/>
                  <a:gd name="connsiteX10" fmla="*/ 2701119 w 6373299"/>
                  <a:gd name="connsiteY10" fmla="*/ 238971 h 6139543"/>
                  <a:gd name="connsiteX11" fmla="*/ 2585071 w 6373299"/>
                  <a:gd name="connsiteY11" fmla="*/ 103127 h 6139543"/>
                  <a:gd name="connsiteX12" fmla="*/ 2484230 w 6373299"/>
                  <a:gd name="connsiteY12" fmla="*/ 151254 h 6139543"/>
                  <a:gd name="connsiteX13" fmla="*/ 2531102 w 6373299"/>
                  <a:gd name="connsiteY13" fmla="*/ 254178 h 6139543"/>
                  <a:gd name="connsiteX14" fmla="*/ 2229143 w 6373299"/>
                  <a:gd name="connsiteY14" fmla="*/ 321113 h 6139543"/>
                  <a:gd name="connsiteX15" fmla="*/ 1921921 w 6373299"/>
                  <a:gd name="connsiteY15" fmla="*/ 526883 h 6139543"/>
                  <a:gd name="connsiteX16" fmla="*/ 1918178 w 6373299"/>
                  <a:gd name="connsiteY16" fmla="*/ 598141 h 6139543"/>
                  <a:gd name="connsiteX17" fmla="*/ 1175657 w 6373299"/>
                  <a:gd name="connsiteY17" fmla="*/ 185630 h 6139543"/>
                  <a:gd name="connsiteX18" fmla="*/ 921275 w 6373299"/>
                  <a:gd name="connsiteY18" fmla="*/ 0 h 6139543"/>
                  <a:gd name="connsiteX19" fmla="*/ 1870051 w 6373299"/>
                  <a:gd name="connsiteY19" fmla="*/ 1079404 h 6139543"/>
                  <a:gd name="connsiteX20" fmla="*/ 1883802 w 6373299"/>
                  <a:gd name="connsiteY20" fmla="*/ 2241311 h 6139543"/>
                  <a:gd name="connsiteX21" fmla="*/ 2055681 w 6373299"/>
                  <a:gd name="connsiteY21" fmla="*/ 2550694 h 6139543"/>
                  <a:gd name="connsiteX22" fmla="*/ 0 w 6373299"/>
                  <a:gd name="connsiteY22" fmla="*/ 3210712 h 6139543"/>
                  <a:gd name="connsiteX23" fmla="*/ 625642 w 6373299"/>
                  <a:gd name="connsiteY23" fmla="*/ 3389467 h 6139543"/>
                  <a:gd name="connsiteX24" fmla="*/ 2183819 w 6373299"/>
                  <a:gd name="connsiteY24" fmla="*/ 2934655 h 6139543"/>
                  <a:gd name="connsiteX25" fmla="*/ 2948830 w 6373299"/>
                  <a:gd name="connsiteY25" fmla="*/ 4023238 h 6139543"/>
                  <a:gd name="connsiteX26" fmla="*/ 3430719 w 6373299"/>
                  <a:gd name="connsiteY26" fmla="*/ 4393245 h 6139543"/>
                  <a:gd name="connsiteX27" fmla="*/ 2825703 w 6373299"/>
                  <a:gd name="connsiteY27" fmla="*/ 4682003 h 6139543"/>
                  <a:gd name="connsiteX28" fmla="*/ 3086960 w 6373299"/>
                  <a:gd name="connsiteY28" fmla="*/ 4922634 h 6139543"/>
                  <a:gd name="connsiteX29" fmla="*/ 3643850 w 6373299"/>
                  <a:gd name="connsiteY29" fmla="*/ 4798881 h 6139543"/>
                  <a:gd name="connsiteX30" fmla="*/ 3774478 w 6373299"/>
                  <a:gd name="connsiteY30" fmla="*/ 4867633 h 6139543"/>
                  <a:gd name="connsiteX31" fmla="*/ 3918857 w 6373299"/>
                  <a:gd name="connsiteY31" fmla="*/ 4716379 h 6139543"/>
                  <a:gd name="connsiteX32" fmla="*/ 5486400 w 6373299"/>
                  <a:gd name="connsiteY32" fmla="*/ 5864535 h 6139543"/>
                  <a:gd name="connsiteX33" fmla="*/ 5637654 w 6373299"/>
                  <a:gd name="connsiteY33" fmla="*/ 6063915 h 6139543"/>
                  <a:gd name="connsiteX34" fmla="*/ 5761408 w 6373299"/>
                  <a:gd name="connsiteY34"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5487 w 6373299"/>
                  <a:gd name="connsiteY7" fmla="*/ 2010891 h 6139543"/>
                  <a:gd name="connsiteX8" fmla="*/ 2181941 w 6373299"/>
                  <a:gd name="connsiteY8" fmla="*/ 1198365 h 6139543"/>
                  <a:gd name="connsiteX9" fmla="*/ 2597819 w 6373299"/>
                  <a:gd name="connsiteY9" fmla="*/ 760609 h 6139543"/>
                  <a:gd name="connsiteX10" fmla="*/ 2701119 w 6373299"/>
                  <a:gd name="connsiteY10" fmla="*/ 238971 h 6139543"/>
                  <a:gd name="connsiteX11" fmla="*/ 2585071 w 6373299"/>
                  <a:gd name="connsiteY11" fmla="*/ 103127 h 6139543"/>
                  <a:gd name="connsiteX12" fmla="*/ 2484230 w 6373299"/>
                  <a:gd name="connsiteY12" fmla="*/ 151254 h 6139543"/>
                  <a:gd name="connsiteX13" fmla="*/ 2531102 w 6373299"/>
                  <a:gd name="connsiteY13" fmla="*/ 254178 h 6139543"/>
                  <a:gd name="connsiteX14" fmla="*/ 2229143 w 6373299"/>
                  <a:gd name="connsiteY14" fmla="*/ 321113 h 6139543"/>
                  <a:gd name="connsiteX15" fmla="*/ 1921921 w 6373299"/>
                  <a:gd name="connsiteY15" fmla="*/ 526883 h 6139543"/>
                  <a:gd name="connsiteX16" fmla="*/ 1918178 w 6373299"/>
                  <a:gd name="connsiteY16" fmla="*/ 598141 h 6139543"/>
                  <a:gd name="connsiteX17" fmla="*/ 1175657 w 6373299"/>
                  <a:gd name="connsiteY17" fmla="*/ 185630 h 6139543"/>
                  <a:gd name="connsiteX18" fmla="*/ 921275 w 6373299"/>
                  <a:gd name="connsiteY18" fmla="*/ 0 h 6139543"/>
                  <a:gd name="connsiteX19" fmla="*/ 1870051 w 6373299"/>
                  <a:gd name="connsiteY19" fmla="*/ 1079404 h 6139543"/>
                  <a:gd name="connsiteX20" fmla="*/ 1883802 w 6373299"/>
                  <a:gd name="connsiteY20" fmla="*/ 2241311 h 6139543"/>
                  <a:gd name="connsiteX21" fmla="*/ 2055681 w 6373299"/>
                  <a:gd name="connsiteY21" fmla="*/ 2550694 h 6139543"/>
                  <a:gd name="connsiteX22" fmla="*/ 0 w 6373299"/>
                  <a:gd name="connsiteY22" fmla="*/ 3210712 h 6139543"/>
                  <a:gd name="connsiteX23" fmla="*/ 625642 w 6373299"/>
                  <a:gd name="connsiteY23" fmla="*/ 3389467 h 6139543"/>
                  <a:gd name="connsiteX24" fmla="*/ 2183819 w 6373299"/>
                  <a:gd name="connsiteY24" fmla="*/ 2934655 h 6139543"/>
                  <a:gd name="connsiteX25" fmla="*/ 2948830 w 6373299"/>
                  <a:gd name="connsiteY25" fmla="*/ 4023238 h 6139543"/>
                  <a:gd name="connsiteX26" fmla="*/ 3430719 w 6373299"/>
                  <a:gd name="connsiteY26" fmla="*/ 4393245 h 6139543"/>
                  <a:gd name="connsiteX27" fmla="*/ 2825703 w 6373299"/>
                  <a:gd name="connsiteY27" fmla="*/ 4682003 h 6139543"/>
                  <a:gd name="connsiteX28" fmla="*/ 3086960 w 6373299"/>
                  <a:gd name="connsiteY28" fmla="*/ 4922634 h 6139543"/>
                  <a:gd name="connsiteX29" fmla="*/ 3643850 w 6373299"/>
                  <a:gd name="connsiteY29" fmla="*/ 4798881 h 6139543"/>
                  <a:gd name="connsiteX30" fmla="*/ 3774478 w 6373299"/>
                  <a:gd name="connsiteY30" fmla="*/ 4867633 h 6139543"/>
                  <a:gd name="connsiteX31" fmla="*/ 3918857 w 6373299"/>
                  <a:gd name="connsiteY31" fmla="*/ 4716379 h 6139543"/>
                  <a:gd name="connsiteX32" fmla="*/ 5486400 w 6373299"/>
                  <a:gd name="connsiteY32" fmla="*/ 5864535 h 6139543"/>
                  <a:gd name="connsiteX33" fmla="*/ 5637654 w 6373299"/>
                  <a:gd name="connsiteY33" fmla="*/ 6063915 h 6139543"/>
                  <a:gd name="connsiteX34" fmla="*/ 5761408 w 6373299"/>
                  <a:gd name="connsiteY34"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5487 w 6373299"/>
                  <a:gd name="connsiteY7" fmla="*/ 2010891 h 6139543"/>
                  <a:gd name="connsiteX8" fmla="*/ 2181941 w 6373299"/>
                  <a:gd name="connsiteY8" fmla="*/ 1198365 h 6139543"/>
                  <a:gd name="connsiteX9" fmla="*/ 2597819 w 6373299"/>
                  <a:gd name="connsiteY9" fmla="*/ 760609 h 6139543"/>
                  <a:gd name="connsiteX10" fmla="*/ 2701119 w 6373299"/>
                  <a:gd name="connsiteY10" fmla="*/ 238971 h 6139543"/>
                  <a:gd name="connsiteX11" fmla="*/ 2585071 w 6373299"/>
                  <a:gd name="connsiteY11" fmla="*/ 103127 h 6139543"/>
                  <a:gd name="connsiteX12" fmla="*/ 2517557 w 6373299"/>
                  <a:gd name="connsiteY12" fmla="*/ 186664 h 6139543"/>
                  <a:gd name="connsiteX13" fmla="*/ 2531102 w 6373299"/>
                  <a:gd name="connsiteY13" fmla="*/ 254178 h 6139543"/>
                  <a:gd name="connsiteX14" fmla="*/ 2229143 w 6373299"/>
                  <a:gd name="connsiteY14" fmla="*/ 321113 h 6139543"/>
                  <a:gd name="connsiteX15" fmla="*/ 1921921 w 6373299"/>
                  <a:gd name="connsiteY15" fmla="*/ 526883 h 6139543"/>
                  <a:gd name="connsiteX16" fmla="*/ 1918178 w 6373299"/>
                  <a:gd name="connsiteY16" fmla="*/ 598141 h 6139543"/>
                  <a:gd name="connsiteX17" fmla="*/ 1175657 w 6373299"/>
                  <a:gd name="connsiteY17" fmla="*/ 185630 h 6139543"/>
                  <a:gd name="connsiteX18" fmla="*/ 921275 w 6373299"/>
                  <a:gd name="connsiteY18" fmla="*/ 0 h 6139543"/>
                  <a:gd name="connsiteX19" fmla="*/ 1870051 w 6373299"/>
                  <a:gd name="connsiteY19" fmla="*/ 1079404 h 6139543"/>
                  <a:gd name="connsiteX20" fmla="*/ 1883802 w 6373299"/>
                  <a:gd name="connsiteY20" fmla="*/ 2241311 h 6139543"/>
                  <a:gd name="connsiteX21" fmla="*/ 2055681 w 6373299"/>
                  <a:gd name="connsiteY21" fmla="*/ 2550694 h 6139543"/>
                  <a:gd name="connsiteX22" fmla="*/ 0 w 6373299"/>
                  <a:gd name="connsiteY22" fmla="*/ 3210712 h 6139543"/>
                  <a:gd name="connsiteX23" fmla="*/ 625642 w 6373299"/>
                  <a:gd name="connsiteY23" fmla="*/ 3389467 h 6139543"/>
                  <a:gd name="connsiteX24" fmla="*/ 2183819 w 6373299"/>
                  <a:gd name="connsiteY24" fmla="*/ 2934655 h 6139543"/>
                  <a:gd name="connsiteX25" fmla="*/ 2948830 w 6373299"/>
                  <a:gd name="connsiteY25" fmla="*/ 4023238 h 6139543"/>
                  <a:gd name="connsiteX26" fmla="*/ 3430719 w 6373299"/>
                  <a:gd name="connsiteY26" fmla="*/ 4393245 h 6139543"/>
                  <a:gd name="connsiteX27" fmla="*/ 2825703 w 6373299"/>
                  <a:gd name="connsiteY27" fmla="*/ 4682003 h 6139543"/>
                  <a:gd name="connsiteX28" fmla="*/ 3086960 w 6373299"/>
                  <a:gd name="connsiteY28" fmla="*/ 4922634 h 6139543"/>
                  <a:gd name="connsiteX29" fmla="*/ 3643850 w 6373299"/>
                  <a:gd name="connsiteY29" fmla="*/ 4798881 h 6139543"/>
                  <a:gd name="connsiteX30" fmla="*/ 3774478 w 6373299"/>
                  <a:gd name="connsiteY30" fmla="*/ 4867633 h 6139543"/>
                  <a:gd name="connsiteX31" fmla="*/ 3918857 w 6373299"/>
                  <a:gd name="connsiteY31" fmla="*/ 4716379 h 6139543"/>
                  <a:gd name="connsiteX32" fmla="*/ 5486400 w 6373299"/>
                  <a:gd name="connsiteY32" fmla="*/ 5864535 h 6139543"/>
                  <a:gd name="connsiteX33" fmla="*/ 5637654 w 6373299"/>
                  <a:gd name="connsiteY33" fmla="*/ 6063915 h 6139543"/>
                  <a:gd name="connsiteX34" fmla="*/ 5761408 w 6373299"/>
                  <a:gd name="connsiteY34"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5487 w 6373299"/>
                  <a:gd name="connsiteY7" fmla="*/ 2010891 h 6139543"/>
                  <a:gd name="connsiteX8" fmla="*/ 2181941 w 6373299"/>
                  <a:gd name="connsiteY8" fmla="*/ 1198365 h 6139543"/>
                  <a:gd name="connsiteX9" fmla="*/ 2597819 w 6373299"/>
                  <a:gd name="connsiteY9" fmla="*/ 760609 h 6139543"/>
                  <a:gd name="connsiteX10" fmla="*/ 2701119 w 6373299"/>
                  <a:gd name="connsiteY10" fmla="*/ 238971 h 6139543"/>
                  <a:gd name="connsiteX11" fmla="*/ 2605900 w 6373299"/>
                  <a:gd name="connsiteY11" fmla="*/ 109376 h 6139543"/>
                  <a:gd name="connsiteX12" fmla="*/ 2517557 w 6373299"/>
                  <a:gd name="connsiteY12" fmla="*/ 186664 h 6139543"/>
                  <a:gd name="connsiteX13" fmla="*/ 2531102 w 6373299"/>
                  <a:gd name="connsiteY13" fmla="*/ 254178 h 6139543"/>
                  <a:gd name="connsiteX14" fmla="*/ 2229143 w 6373299"/>
                  <a:gd name="connsiteY14" fmla="*/ 321113 h 6139543"/>
                  <a:gd name="connsiteX15" fmla="*/ 1921921 w 6373299"/>
                  <a:gd name="connsiteY15" fmla="*/ 526883 h 6139543"/>
                  <a:gd name="connsiteX16" fmla="*/ 1918178 w 6373299"/>
                  <a:gd name="connsiteY16" fmla="*/ 598141 h 6139543"/>
                  <a:gd name="connsiteX17" fmla="*/ 1175657 w 6373299"/>
                  <a:gd name="connsiteY17" fmla="*/ 185630 h 6139543"/>
                  <a:gd name="connsiteX18" fmla="*/ 921275 w 6373299"/>
                  <a:gd name="connsiteY18" fmla="*/ 0 h 6139543"/>
                  <a:gd name="connsiteX19" fmla="*/ 1870051 w 6373299"/>
                  <a:gd name="connsiteY19" fmla="*/ 1079404 h 6139543"/>
                  <a:gd name="connsiteX20" fmla="*/ 1883802 w 6373299"/>
                  <a:gd name="connsiteY20" fmla="*/ 2241311 h 6139543"/>
                  <a:gd name="connsiteX21" fmla="*/ 2055681 w 6373299"/>
                  <a:gd name="connsiteY21" fmla="*/ 2550694 h 6139543"/>
                  <a:gd name="connsiteX22" fmla="*/ 0 w 6373299"/>
                  <a:gd name="connsiteY22" fmla="*/ 3210712 h 6139543"/>
                  <a:gd name="connsiteX23" fmla="*/ 625642 w 6373299"/>
                  <a:gd name="connsiteY23" fmla="*/ 3389467 h 6139543"/>
                  <a:gd name="connsiteX24" fmla="*/ 2183819 w 6373299"/>
                  <a:gd name="connsiteY24" fmla="*/ 2934655 h 6139543"/>
                  <a:gd name="connsiteX25" fmla="*/ 2948830 w 6373299"/>
                  <a:gd name="connsiteY25" fmla="*/ 4023238 h 6139543"/>
                  <a:gd name="connsiteX26" fmla="*/ 3430719 w 6373299"/>
                  <a:gd name="connsiteY26" fmla="*/ 4393245 h 6139543"/>
                  <a:gd name="connsiteX27" fmla="*/ 2825703 w 6373299"/>
                  <a:gd name="connsiteY27" fmla="*/ 4682003 h 6139543"/>
                  <a:gd name="connsiteX28" fmla="*/ 3086960 w 6373299"/>
                  <a:gd name="connsiteY28" fmla="*/ 4922634 h 6139543"/>
                  <a:gd name="connsiteX29" fmla="*/ 3643850 w 6373299"/>
                  <a:gd name="connsiteY29" fmla="*/ 4798881 h 6139543"/>
                  <a:gd name="connsiteX30" fmla="*/ 3774478 w 6373299"/>
                  <a:gd name="connsiteY30" fmla="*/ 4867633 h 6139543"/>
                  <a:gd name="connsiteX31" fmla="*/ 3918857 w 6373299"/>
                  <a:gd name="connsiteY31" fmla="*/ 4716379 h 6139543"/>
                  <a:gd name="connsiteX32" fmla="*/ 5486400 w 6373299"/>
                  <a:gd name="connsiteY32" fmla="*/ 5864535 h 6139543"/>
                  <a:gd name="connsiteX33" fmla="*/ 5637654 w 6373299"/>
                  <a:gd name="connsiteY33" fmla="*/ 6063915 h 6139543"/>
                  <a:gd name="connsiteX34" fmla="*/ 5761408 w 6373299"/>
                  <a:gd name="connsiteY34"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5487 w 6373299"/>
                  <a:gd name="connsiteY7" fmla="*/ 2010891 h 6139543"/>
                  <a:gd name="connsiteX8" fmla="*/ 2181941 w 6373299"/>
                  <a:gd name="connsiteY8" fmla="*/ 1198365 h 6139543"/>
                  <a:gd name="connsiteX9" fmla="*/ 2597819 w 6373299"/>
                  <a:gd name="connsiteY9" fmla="*/ 760609 h 6139543"/>
                  <a:gd name="connsiteX10" fmla="*/ 2701119 w 6373299"/>
                  <a:gd name="connsiteY10" fmla="*/ 238971 h 6139543"/>
                  <a:gd name="connsiteX11" fmla="*/ 2605900 w 6373299"/>
                  <a:gd name="connsiteY11" fmla="*/ 109376 h 6139543"/>
                  <a:gd name="connsiteX12" fmla="*/ 2517557 w 6373299"/>
                  <a:gd name="connsiteY12" fmla="*/ 186664 h 6139543"/>
                  <a:gd name="connsiteX13" fmla="*/ 2531102 w 6373299"/>
                  <a:gd name="connsiteY13" fmla="*/ 254178 h 6139543"/>
                  <a:gd name="connsiteX14" fmla="*/ 2229143 w 6373299"/>
                  <a:gd name="connsiteY14" fmla="*/ 321113 h 6139543"/>
                  <a:gd name="connsiteX15" fmla="*/ 1921921 w 6373299"/>
                  <a:gd name="connsiteY15" fmla="*/ 526883 h 6139543"/>
                  <a:gd name="connsiteX16" fmla="*/ 1918178 w 6373299"/>
                  <a:gd name="connsiteY16" fmla="*/ 598141 h 6139543"/>
                  <a:gd name="connsiteX17" fmla="*/ 1175657 w 6373299"/>
                  <a:gd name="connsiteY17" fmla="*/ 185630 h 6139543"/>
                  <a:gd name="connsiteX18" fmla="*/ 921275 w 6373299"/>
                  <a:gd name="connsiteY18" fmla="*/ 0 h 6139543"/>
                  <a:gd name="connsiteX19" fmla="*/ 1870051 w 6373299"/>
                  <a:gd name="connsiteY19" fmla="*/ 1079404 h 6139543"/>
                  <a:gd name="connsiteX20" fmla="*/ 1883802 w 6373299"/>
                  <a:gd name="connsiteY20" fmla="*/ 2241311 h 6139543"/>
                  <a:gd name="connsiteX21" fmla="*/ 2055681 w 6373299"/>
                  <a:gd name="connsiteY21" fmla="*/ 2550694 h 6139543"/>
                  <a:gd name="connsiteX22" fmla="*/ 0 w 6373299"/>
                  <a:gd name="connsiteY22" fmla="*/ 3210712 h 6139543"/>
                  <a:gd name="connsiteX23" fmla="*/ 625642 w 6373299"/>
                  <a:gd name="connsiteY23" fmla="*/ 3389467 h 6139543"/>
                  <a:gd name="connsiteX24" fmla="*/ 2183819 w 6373299"/>
                  <a:gd name="connsiteY24" fmla="*/ 2934655 h 6139543"/>
                  <a:gd name="connsiteX25" fmla="*/ 2948830 w 6373299"/>
                  <a:gd name="connsiteY25" fmla="*/ 4023238 h 6139543"/>
                  <a:gd name="connsiteX26" fmla="*/ 3430719 w 6373299"/>
                  <a:gd name="connsiteY26" fmla="*/ 4393245 h 6139543"/>
                  <a:gd name="connsiteX27" fmla="*/ 2825703 w 6373299"/>
                  <a:gd name="connsiteY27" fmla="*/ 4682003 h 6139543"/>
                  <a:gd name="connsiteX28" fmla="*/ 3086960 w 6373299"/>
                  <a:gd name="connsiteY28" fmla="*/ 4922634 h 6139543"/>
                  <a:gd name="connsiteX29" fmla="*/ 3643850 w 6373299"/>
                  <a:gd name="connsiteY29" fmla="*/ 4798881 h 6139543"/>
                  <a:gd name="connsiteX30" fmla="*/ 3774478 w 6373299"/>
                  <a:gd name="connsiteY30" fmla="*/ 4867633 h 6139543"/>
                  <a:gd name="connsiteX31" fmla="*/ 3918857 w 6373299"/>
                  <a:gd name="connsiteY31" fmla="*/ 4716379 h 6139543"/>
                  <a:gd name="connsiteX32" fmla="*/ 5486400 w 6373299"/>
                  <a:gd name="connsiteY32" fmla="*/ 5864535 h 6139543"/>
                  <a:gd name="connsiteX33" fmla="*/ 5637654 w 6373299"/>
                  <a:gd name="connsiteY33" fmla="*/ 6063915 h 6139543"/>
                  <a:gd name="connsiteX34" fmla="*/ 5761408 w 6373299"/>
                  <a:gd name="connsiteY34"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5487 w 6373299"/>
                  <a:gd name="connsiteY7" fmla="*/ 2010891 h 6139543"/>
                  <a:gd name="connsiteX8" fmla="*/ 2181941 w 6373299"/>
                  <a:gd name="connsiteY8" fmla="*/ 1198365 h 6139543"/>
                  <a:gd name="connsiteX9" fmla="*/ 2597819 w 6373299"/>
                  <a:gd name="connsiteY9" fmla="*/ 760609 h 6139543"/>
                  <a:gd name="connsiteX10" fmla="*/ 2701119 w 6373299"/>
                  <a:gd name="connsiteY10" fmla="*/ 238971 h 6139543"/>
                  <a:gd name="connsiteX11" fmla="*/ 2605900 w 6373299"/>
                  <a:gd name="connsiteY11" fmla="*/ 109376 h 6139543"/>
                  <a:gd name="connsiteX12" fmla="*/ 2517557 w 6373299"/>
                  <a:gd name="connsiteY12" fmla="*/ 186664 h 6139543"/>
                  <a:gd name="connsiteX13" fmla="*/ 2531102 w 6373299"/>
                  <a:gd name="connsiteY13" fmla="*/ 254178 h 6139543"/>
                  <a:gd name="connsiteX14" fmla="*/ 2229143 w 6373299"/>
                  <a:gd name="connsiteY14" fmla="*/ 321113 h 6139543"/>
                  <a:gd name="connsiteX15" fmla="*/ 1921921 w 6373299"/>
                  <a:gd name="connsiteY15" fmla="*/ 526883 h 6139543"/>
                  <a:gd name="connsiteX16" fmla="*/ 1918178 w 6373299"/>
                  <a:gd name="connsiteY16" fmla="*/ 598141 h 6139543"/>
                  <a:gd name="connsiteX17" fmla="*/ 1175657 w 6373299"/>
                  <a:gd name="connsiteY17" fmla="*/ 185630 h 6139543"/>
                  <a:gd name="connsiteX18" fmla="*/ 921275 w 6373299"/>
                  <a:gd name="connsiteY18" fmla="*/ 0 h 6139543"/>
                  <a:gd name="connsiteX19" fmla="*/ 1870051 w 6373299"/>
                  <a:gd name="connsiteY19" fmla="*/ 1079404 h 6139543"/>
                  <a:gd name="connsiteX20" fmla="*/ 1883802 w 6373299"/>
                  <a:gd name="connsiteY20" fmla="*/ 2241311 h 6139543"/>
                  <a:gd name="connsiteX21" fmla="*/ 2055681 w 6373299"/>
                  <a:gd name="connsiteY21" fmla="*/ 2550694 h 6139543"/>
                  <a:gd name="connsiteX22" fmla="*/ 0 w 6373299"/>
                  <a:gd name="connsiteY22" fmla="*/ 3210712 h 6139543"/>
                  <a:gd name="connsiteX23" fmla="*/ 625642 w 6373299"/>
                  <a:gd name="connsiteY23" fmla="*/ 3389467 h 6139543"/>
                  <a:gd name="connsiteX24" fmla="*/ 2183819 w 6373299"/>
                  <a:gd name="connsiteY24" fmla="*/ 2934655 h 6139543"/>
                  <a:gd name="connsiteX25" fmla="*/ 2948830 w 6373299"/>
                  <a:gd name="connsiteY25" fmla="*/ 4023238 h 6139543"/>
                  <a:gd name="connsiteX26" fmla="*/ 3430719 w 6373299"/>
                  <a:gd name="connsiteY26" fmla="*/ 4393245 h 6139543"/>
                  <a:gd name="connsiteX27" fmla="*/ 2825703 w 6373299"/>
                  <a:gd name="connsiteY27" fmla="*/ 4682003 h 6139543"/>
                  <a:gd name="connsiteX28" fmla="*/ 3086960 w 6373299"/>
                  <a:gd name="connsiteY28" fmla="*/ 4922634 h 6139543"/>
                  <a:gd name="connsiteX29" fmla="*/ 3643850 w 6373299"/>
                  <a:gd name="connsiteY29" fmla="*/ 4798881 h 6139543"/>
                  <a:gd name="connsiteX30" fmla="*/ 3774478 w 6373299"/>
                  <a:gd name="connsiteY30" fmla="*/ 4867633 h 6139543"/>
                  <a:gd name="connsiteX31" fmla="*/ 3918857 w 6373299"/>
                  <a:gd name="connsiteY31" fmla="*/ 4716379 h 6139543"/>
                  <a:gd name="connsiteX32" fmla="*/ 5486400 w 6373299"/>
                  <a:gd name="connsiteY32" fmla="*/ 5864535 h 6139543"/>
                  <a:gd name="connsiteX33" fmla="*/ 5637654 w 6373299"/>
                  <a:gd name="connsiteY33" fmla="*/ 6063915 h 6139543"/>
                  <a:gd name="connsiteX34" fmla="*/ 5761408 w 6373299"/>
                  <a:gd name="connsiteY34"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5487 w 6373299"/>
                  <a:gd name="connsiteY7" fmla="*/ 2010891 h 6139543"/>
                  <a:gd name="connsiteX8" fmla="*/ 2181941 w 6373299"/>
                  <a:gd name="connsiteY8" fmla="*/ 1198365 h 6139543"/>
                  <a:gd name="connsiteX9" fmla="*/ 2597819 w 6373299"/>
                  <a:gd name="connsiteY9" fmla="*/ 760609 h 6139543"/>
                  <a:gd name="connsiteX10" fmla="*/ 2701119 w 6373299"/>
                  <a:gd name="connsiteY10" fmla="*/ 238971 h 6139543"/>
                  <a:gd name="connsiteX11" fmla="*/ 2605900 w 6373299"/>
                  <a:gd name="connsiteY11" fmla="*/ 109376 h 6139543"/>
                  <a:gd name="connsiteX12" fmla="*/ 2517557 w 6373299"/>
                  <a:gd name="connsiteY12" fmla="*/ 186664 h 6139543"/>
                  <a:gd name="connsiteX13" fmla="*/ 2531102 w 6373299"/>
                  <a:gd name="connsiteY13" fmla="*/ 254178 h 6139543"/>
                  <a:gd name="connsiteX14" fmla="*/ 2229143 w 6373299"/>
                  <a:gd name="connsiteY14" fmla="*/ 321113 h 6139543"/>
                  <a:gd name="connsiteX15" fmla="*/ 1921921 w 6373299"/>
                  <a:gd name="connsiteY15" fmla="*/ 526883 h 6139543"/>
                  <a:gd name="connsiteX16" fmla="*/ 1918178 w 6373299"/>
                  <a:gd name="connsiteY16" fmla="*/ 598141 h 6139543"/>
                  <a:gd name="connsiteX17" fmla="*/ 1175657 w 6373299"/>
                  <a:gd name="connsiteY17" fmla="*/ 185630 h 6139543"/>
                  <a:gd name="connsiteX18" fmla="*/ 921275 w 6373299"/>
                  <a:gd name="connsiteY18" fmla="*/ 0 h 6139543"/>
                  <a:gd name="connsiteX19" fmla="*/ 1870051 w 6373299"/>
                  <a:gd name="connsiteY19" fmla="*/ 1079404 h 6139543"/>
                  <a:gd name="connsiteX20" fmla="*/ 1883802 w 6373299"/>
                  <a:gd name="connsiteY20" fmla="*/ 2241311 h 6139543"/>
                  <a:gd name="connsiteX21" fmla="*/ 2055681 w 6373299"/>
                  <a:gd name="connsiteY21" fmla="*/ 2550694 h 6139543"/>
                  <a:gd name="connsiteX22" fmla="*/ 0 w 6373299"/>
                  <a:gd name="connsiteY22" fmla="*/ 3210712 h 6139543"/>
                  <a:gd name="connsiteX23" fmla="*/ 625642 w 6373299"/>
                  <a:gd name="connsiteY23" fmla="*/ 3389467 h 6139543"/>
                  <a:gd name="connsiteX24" fmla="*/ 2183819 w 6373299"/>
                  <a:gd name="connsiteY24" fmla="*/ 2934655 h 6139543"/>
                  <a:gd name="connsiteX25" fmla="*/ 2948830 w 6373299"/>
                  <a:gd name="connsiteY25" fmla="*/ 4023238 h 6139543"/>
                  <a:gd name="connsiteX26" fmla="*/ 3430719 w 6373299"/>
                  <a:gd name="connsiteY26" fmla="*/ 4393245 h 6139543"/>
                  <a:gd name="connsiteX27" fmla="*/ 2825703 w 6373299"/>
                  <a:gd name="connsiteY27" fmla="*/ 4682003 h 6139543"/>
                  <a:gd name="connsiteX28" fmla="*/ 3086960 w 6373299"/>
                  <a:gd name="connsiteY28" fmla="*/ 4922634 h 6139543"/>
                  <a:gd name="connsiteX29" fmla="*/ 3643850 w 6373299"/>
                  <a:gd name="connsiteY29" fmla="*/ 4798881 h 6139543"/>
                  <a:gd name="connsiteX30" fmla="*/ 3774478 w 6373299"/>
                  <a:gd name="connsiteY30" fmla="*/ 4867633 h 6139543"/>
                  <a:gd name="connsiteX31" fmla="*/ 3918857 w 6373299"/>
                  <a:gd name="connsiteY31" fmla="*/ 4716379 h 6139543"/>
                  <a:gd name="connsiteX32" fmla="*/ 5486400 w 6373299"/>
                  <a:gd name="connsiteY32" fmla="*/ 5864535 h 6139543"/>
                  <a:gd name="connsiteX33" fmla="*/ 5637654 w 6373299"/>
                  <a:gd name="connsiteY33" fmla="*/ 6063915 h 6139543"/>
                  <a:gd name="connsiteX34" fmla="*/ 5761408 w 6373299"/>
                  <a:gd name="connsiteY34"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5487 w 6373299"/>
                  <a:gd name="connsiteY7" fmla="*/ 2010891 h 6139543"/>
                  <a:gd name="connsiteX8" fmla="*/ 2181941 w 6373299"/>
                  <a:gd name="connsiteY8" fmla="*/ 1198365 h 6139543"/>
                  <a:gd name="connsiteX9" fmla="*/ 2597819 w 6373299"/>
                  <a:gd name="connsiteY9" fmla="*/ 760609 h 6139543"/>
                  <a:gd name="connsiteX10" fmla="*/ 2701119 w 6373299"/>
                  <a:gd name="connsiteY10" fmla="*/ 238971 h 6139543"/>
                  <a:gd name="connsiteX11" fmla="*/ 2605900 w 6373299"/>
                  <a:gd name="connsiteY11" fmla="*/ 109376 h 6139543"/>
                  <a:gd name="connsiteX12" fmla="*/ 2517557 w 6373299"/>
                  <a:gd name="connsiteY12" fmla="*/ 186664 h 6139543"/>
                  <a:gd name="connsiteX13" fmla="*/ 2531102 w 6373299"/>
                  <a:gd name="connsiteY13" fmla="*/ 254178 h 6139543"/>
                  <a:gd name="connsiteX14" fmla="*/ 2295796 w 6373299"/>
                  <a:gd name="connsiteY14" fmla="*/ 321113 h 6139543"/>
                  <a:gd name="connsiteX15" fmla="*/ 1921921 w 6373299"/>
                  <a:gd name="connsiteY15" fmla="*/ 526883 h 6139543"/>
                  <a:gd name="connsiteX16" fmla="*/ 1918178 w 6373299"/>
                  <a:gd name="connsiteY16" fmla="*/ 598141 h 6139543"/>
                  <a:gd name="connsiteX17" fmla="*/ 1175657 w 6373299"/>
                  <a:gd name="connsiteY17" fmla="*/ 185630 h 6139543"/>
                  <a:gd name="connsiteX18" fmla="*/ 921275 w 6373299"/>
                  <a:gd name="connsiteY18" fmla="*/ 0 h 6139543"/>
                  <a:gd name="connsiteX19" fmla="*/ 1870051 w 6373299"/>
                  <a:gd name="connsiteY19" fmla="*/ 1079404 h 6139543"/>
                  <a:gd name="connsiteX20" fmla="*/ 1883802 w 6373299"/>
                  <a:gd name="connsiteY20" fmla="*/ 2241311 h 6139543"/>
                  <a:gd name="connsiteX21" fmla="*/ 2055681 w 6373299"/>
                  <a:gd name="connsiteY21" fmla="*/ 2550694 h 6139543"/>
                  <a:gd name="connsiteX22" fmla="*/ 0 w 6373299"/>
                  <a:gd name="connsiteY22" fmla="*/ 3210712 h 6139543"/>
                  <a:gd name="connsiteX23" fmla="*/ 625642 w 6373299"/>
                  <a:gd name="connsiteY23" fmla="*/ 3389467 h 6139543"/>
                  <a:gd name="connsiteX24" fmla="*/ 2183819 w 6373299"/>
                  <a:gd name="connsiteY24" fmla="*/ 2934655 h 6139543"/>
                  <a:gd name="connsiteX25" fmla="*/ 2948830 w 6373299"/>
                  <a:gd name="connsiteY25" fmla="*/ 4023238 h 6139543"/>
                  <a:gd name="connsiteX26" fmla="*/ 3430719 w 6373299"/>
                  <a:gd name="connsiteY26" fmla="*/ 4393245 h 6139543"/>
                  <a:gd name="connsiteX27" fmla="*/ 2825703 w 6373299"/>
                  <a:gd name="connsiteY27" fmla="*/ 4682003 h 6139543"/>
                  <a:gd name="connsiteX28" fmla="*/ 3086960 w 6373299"/>
                  <a:gd name="connsiteY28" fmla="*/ 4922634 h 6139543"/>
                  <a:gd name="connsiteX29" fmla="*/ 3643850 w 6373299"/>
                  <a:gd name="connsiteY29" fmla="*/ 4798881 h 6139543"/>
                  <a:gd name="connsiteX30" fmla="*/ 3774478 w 6373299"/>
                  <a:gd name="connsiteY30" fmla="*/ 4867633 h 6139543"/>
                  <a:gd name="connsiteX31" fmla="*/ 3918857 w 6373299"/>
                  <a:gd name="connsiteY31" fmla="*/ 4716379 h 6139543"/>
                  <a:gd name="connsiteX32" fmla="*/ 5486400 w 6373299"/>
                  <a:gd name="connsiteY32" fmla="*/ 5864535 h 6139543"/>
                  <a:gd name="connsiteX33" fmla="*/ 5637654 w 6373299"/>
                  <a:gd name="connsiteY33" fmla="*/ 6063915 h 6139543"/>
                  <a:gd name="connsiteX34" fmla="*/ 5761408 w 6373299"/>
                  <a:gd name="connsiteY34"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5487 w 6373299"/>
                  <a:gd name="connsiteY7" fmla="*/ 2010891 h 6139543"/>
                  <a:gd name="connsiteX8" fmla="*/ 2181941 w 6373299"/>
                  <a:gd name="connsiteY8" fmla="*/ 1198365 h 6139543"/>
                  <a:gd name="connsiteX9" fmla="*/ 2597819 w 6373299"/>
                  <a:gd name="connsiteY9" fmla="*/ 760609 h 6139543"/>
                  <a:gd name="connsiteX10" fmla="*/ 2701119 w 6373299"/>
                  <a:gd name="connsiteY10" fmla="*/ 238971 h 6139543"/>
                  <a:gd name="connsiteX11" fmla="*/ 2605900 w 6373299"/>
                  <a:gd name="connsiteY11" fmla="*/ 109376 h 6139543"/>
                  <a:gd name="connsiteX12" fmla="*/ 2517557 w 6373299"/>
                  <a:gd name="connsiteY12" fmla="*/ 186664 h 6139543"/>
                  <a:gd name="connsiteX13" fmla="*/ 2531102 w 6373299"/>
                  <a:gd name="connsiteY13" fmla="*/ 254178 h 6139543"/>
                  <a:gd name="connsiteX14" fmla="*/ 2295796 w 6373299"/>
                  <a:gd name="connsiteY14" fmla="*/ 321113 h 6139543"/>
                  <a:gd name="connsiteX15" fmla="*/ 1921921 w 6373299"/>
                  <a:gd name="connsiteY15" fmla="*/ 526883 h 6139543"/>
                  <a:gd name="connsiteX16" fmla="*/ 1916095 w 6373299"/>
                  <a:gd name="connsiteY16" fmla="*/ 604390 h 6139543"/>
                  <a:gd name="connsiteX17" fmla="*/ 1175657 w 6373299"/>
                  <a:gd name="connsiteY17" fmla="*/ 185630 h 6139543"/>
                  <a:gd name="connsiteX18" fmla="*/ 921275 w 6373299"/>
                  <a:gd name="connsiteY18" fmla="*/ 0 h 6139543"/>
                  <a:gd name="connsiteX19" fmla="*/ 1870051 w 6373299"/>
                  <a:gd name="connsiteY19" fmla="*/ 1079404 h 6139543"/>
                  <a:gd name="connsiteX20" fmla="*/ 1883802 w 6373299"/>
                  <a:gd name="connsiteY20" fmla="*/ 2241311 h 6139543"/>
                  <a:gd name="connsiteX21" fmla="*/ 2055681 w 6373299"/>
                  <a:gd name="connsiteY21" fmla="*/ 2550694 h 6139543"/>
                  <a:gd name="connsiteX22" fmla="*/ 0 w 6373299"/>
                  <a:gd name="connsiteY22" fmla="*/ 3210712 h 6139543"/>
                  <a:gd name="connsiteX23" fmla="*/ 625642 w 6373299"/>
                  <a:gd name="connsiteY23" fmla="*/ 3389467 h 6139543"/>
                  <a:gd name="connsiteX24" fmla="*/ 2183819 w 6373299"/>
                  <a:gd name="connsiteY24" fmla="*/ 2934655 h 6139543"/>
                  <a:gd name="connsiteX25" fmla="*/ 2948830 w 6373299"/>
                  <a:gd name="connsiteY25" fmla="*/ 4023238 h 6139543"/>
                  <a:gd name="connsiteX26" fmla="*/ 3430719 w 6373299"/>
                  <a:gd name="connsiteY26" fmla="*/ 4393245 h 6139543"/>
                  <a:gd name="connsiteX27" fmla="*/ 2825703 w 6373299"/>
                  <a:gd name="connsiteY27" fmla="*/ 4682003 h 6139543"/>
                  <a:gd name="connsiteX28" fmla="*/ 3086960 w 6373299"/>
                  <a:gd name="connsiteY28" fmla="*/ 4922634 h 6139543"/>
                  <a:gd name="connsiteX29" fmla="*/ 3643850 w 6373299"/>
                  <a:gd name="connsiteY29" fmla="*/ 4798881 h 6139543"/>
                  <a:gd name="connsiteX30" fmla="*/ 3774478 w 6373299"/>
                  <a:gd name="connsiteY30" fmla="*/ 4867633 h 6139543"/>
                  <a:gd name="connsiteX31" fmla="*/ 3918857 w 6373299"/>
                  <a:gd name="connsiteY31" fmla="*/ 4716379 h 6139543"/>
                  <a:gd name="connsiteX32" fmla="*/ 5486400 w 6373299"/>
                  <a:gd name="connsiteY32" fmla="*/ 5864535 h 6139543"/>
                  <a:gd name="connsiteX33" fmla="*/ 5637654 w 6373299"/>
                  <a:gd name="connsiteY33" fmla="*/ 6063915 h 6139543"/>
                  <a:gd name="connsiteX34" fmla="*/ 5761408 w 6373299"/>
                  <a:gd name="connsiteY34"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5487 w 6373299"/>
                  <a:gd name="connsiteY7" fmla="*/ 2010891 h 6139543"/>
                  <a:gd name="connsiteX8" fmla="*/ 2181941 w 6373299"/>
                  <a:gd name="connsiteY8" fmla="*/ 1198365 h 6139543"/>
                  <a:gd name="connsiteX9" fmla="*/ 2597819 w 6373299"/>
                  <a:gd name="connsiteY9" fmla="*/ 760609 h 6139543"/>
                  <a:gd name="connsiteX10" fmla="*/ 2701119 w 6373299"/>
                  <a:gd name="connsiteY10" fmla="*/ 238971 h 6139543"/>
                  <a:gd name="connsiteX11" fmla="*/ 2605900 w 6373299"/>
                  <a:gd name="connsiteY11" fmla="*/ 109376 h 6139543"/>
                  <a:gd name="connsiteX12" fmla="*/ 2517557 w 6373299"/>
                  <a:gd name="connsiteY12" fmla="*/ 186664 h 6139543"/>
                  <a:gd name="connsiteX13" fmla="*/ 2531102 w 6373299"/>
                  <a:gd name="connsiteY13" fmla="*/ 254178 h 6139543"/>
                  <a:gd name="connsiteX14" fmla="*/ 2295796 w 6373299"/>
                  <a:gd name="connsiteY14" fmla="*/ 321113 h 6139543"/>
                  <a:gd name="connsiteX15" fmla="*/ 1921921 w 6373299"/>
                  <a:gd name="connsiteY15" fmla="*/ 526883 h 6139543"/>
                  <a:gd name="connsiteX16" fmla="*/ 1916095 w 6373299"/>
                  <a:gd name="connsiteY16" fmla="*/ 604390 h 6139543"/>
                  <a:gd name="connsiteX17" fmla="*/ 1175657 w 6373299"/>
                  <a:gd name="connsiteY17" fmla="*/ 185630 h 6139543"/>
                  <a:gd name="connsiteX18" fmla="*/ 921275 w 6373299"/>
                  <a:gd name="connsiteY18" fmla="*/ 0 h 6139543"/>
                  <a:gd name="connsiteX19" fmla="*/ 1870051 w 6373299"/>
                  <a:gd name="connsiteY19" fmla="*/ 1079404 h 6139543"/>
                  <a:gd name="connsiteX20" fmla="*/ 1883802 w 6373299"/>
                  <a:gd name="connsiteY20" fmla="*/ 2241311 h 6139543"/>
                  <a:gd name="connsiteX21" fmla="*/ 2055681 w 6373299"/>
                  <a:gd name="connsiteY21" fmla="*/ 2550694 h 6139543"/>
                  <a:gd name="connsiteX22" fmla="*/ 0 w 6373299"/>
                  <a:gd name="connsiteY22" fmla="*/ 3210712 h 6139543"/>
                  <a:gd name="connsiteX23" fmla="*/ 625642 w 6373299"/>
                  <a:gd name="connsiteY23" fmla="*/ 3389467 h 6139543"/>
                  <a:gd name="connsiteX24" fmla="*/ 2183819 w 6373299"/>
                  <a:gd name="connsiteY24" fmla="*/ 2934655 h 6139543"/>
                  <a:gd name="connsiteX25" fmla="*/ 2948830 w 6373299"/>
                  <a:gd name="connsiteY25" fmla="*/ 4023238 h 6139543"/>
                  <a:gd name="connsiteX26" fmla="*/ 3430719 w 6373299"/>
                  <a:gd name="connsiteY26" fmla="*/ 4393245 h 6139543"/>
                  <a:gd name="connsiteX27" fmla="*/ 2825703 w 6373299"/>
                  <a:gd name="connsiteY27" fmla="*/ 4682003 h 6139543"/>
                  <a:gd name="connsiteX28" fmla="*/ 3086960 w 6373299"/>
                  <a:gd name="connsiteY28" fmla="*/ 4922634 h 6139543"/>
                  <a:gd name="connsiteX29" fmla="*/ 3643850 w 6373299"/>
                  <a:gd name="connsiteY29" fmla="*/ 4798881 h 6139543"/>
                  <a:gd name="connsiteX30" fmla="*/ 3774478 w 6373299"/>
                  <a:gd name="connsiteY30" fmla="*/ 4867633 h 6139543"/>
                  <a:gd name="connsiteX31" fmla="*/ 3918857 w 6373299"/>
                  <a:gd name="connsiteY31" fmla="*/ 4716379 h 6139543"/>
                  <a:gd name="connsiteX32" fmla="*/ 5486400 w 6373299"/>
                  <a:gd name="connsiteY32" fmla="*/ 5864535 h 6139543"/>
                  <a:gd name="connsiteX33" fmla="*/ 5637654 w 6373299"/>
                  <a:gd name="connsiteY33" fmla="*/ 6063915 h 6139543"/>
                  <a:gd name="connsiteX34" fmla="*/ 5761408 w 6373299"/>
                  <a:gd name="connsiteY34"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5487 w 6373299"/>
                  <a:gd name="connsiteY7" fmla="*/ 2010891 h 6139543"/>
                  <a:gd name="connsiteX8" fmla="*/ 2181941 w 6373299"/>
                  <a:gd name="connsiteY8" fmla="*/ 1198365 h 6139543"/>
                  <a:gd name="connsiteX9" fmla="*/ 2597819 w 6373299"/>
                  <a:gd name="connsiteY9" fmla="*/ 760609 h 6139543"/>
                  <a:gd name="connsiteX10" fmla="*/ 2701119 w 6373299"/>
                  <a:gd name="connsiteY10" fmla="*/ 238971 h 6139543"/>
                  <a:gd name="connsiteX11" fmla="*/ 2605900 w 6373299"/>
                  <a:gd name="connsiteY11" fmla="*/ 109376 h 6139543"/>
                  <a:gd name="connsiteX12" fmla="*/ 2517557 w 6373299"/>
                  <a:gd name="connsiteY12" fmla="*/ 186664 h 6139543"/>
                  <a:gd name="connsiteX13" fmla="*/ 2531102 w 6373299"/>
                  <a:gd name="connsiteY13" fmla="*/ 254178 h 6139543"/>
                  <a:gd name="connsiteX14" fmla="*/ 2295796 w 6373299"/>
                  <a:gd name="connsiteY14" fmla="*/ 321113 h 6139543"/>
                  <a:gd name="connsiteX15" fmla="*/ 1921921 w 6373299"/>
                  <a:gd name="connsiteY15" fmla="*/ 526883 h 6139543"/>
                  <a:gd name="connsiteX16" fmla="*/ 1916095 w 6373299"/>
                  <a:gd name="connsiteY16" fmla="*/ 604390 h 6139543"/>
                  <a:gd name="connsiteX17" fmla="*/ 1175657 w 6373299"/>
                  <a:gd name="connsiteY17" fmla="*/ 185630 h 6139543"/>
                  <a:gd name="connsiteX18" fmla="*/ 921275 w 6373299"/>
                  <a:gd name="connsiteY18" fmla="*/ 0 h 6139543"/>
                  <a:gd name="connsiteX19" fmla="*/ 1865885 w 6373299"/>
                  <a:gd name="connsiteY19" fmla="*/ 1114813 h 6139543"/>
                  <a:gd name="connsiteX20" fmla="*/ 1883802 w 6373299"/>
                  <a:gd name="connsiteY20" fmla="*/ 2241311 h 6139543"/>
                  <a:gd name="connsiteX21" fmla="*/ 2055681 w 6373299"/>
                  <a:gd name="connsiteY21" fmla="*/ 2550694 h 6139543"/>
                  <a:gd name="connsiteX22" fmla="*/ 0 w 6373299"/>
                  <a:gd name="connsiteY22" fmla="*/ 3210712 h 6139543"/>
                  <a:gd name="connsiteX23" fmla="*/ 625642 w 6373299"/>
                  <a:gd name="connsiteY23" fmla="*/ 3389467 h 6139543"/>
                  <a:gd name="connsiteX24" fmla="*/ 2183819 w 6373299"/>
                  <a:gd name="connsiteY24" fmla="*/ 2934655 h 6139543"/>
                  <a:gd name="connsiteX25" fmla="*/ 2948830 w 6373299"/>
                  <a:gd name="connsiteY25" fmla="*/ 4023238 h 6139543"/>
                  <a:gd name="connsiteX26" fmla="*/ 3430719 w 6373299"/>
                  <a:gd name="connsiteY26" fmla="*/ 4393245 h 6139543"/>
                  <a:gd name="connsiteX27" fmla="*/ 2825703 w 6373299"/>
                  <a:gd name="connsiteY27" fmla="*/ 4682003 h 6139543"/>
                  <a:gd name="connsiteX28" fmla="*/ 3086960 w 6373299"/>
                  <a:gd name="connsiteY28" fmla="*/ 4922634 h 6139543"/>
                  <a:gd name="connsiteX29" fmla="*/ 3643850 w 6373299"/>
                  <a:gd name="connsiteY29" fmla="*/ 4798881 h 6139543"/>
                  <a:gd name="connsiteX30" fmla="*/ 3774478 w 6373299"/>
                  <a:gd name="connsiteY30" fmla="*/ 4867633 h 6139543"/>
                  <a:gd name="connsiteX31" fmla="*/ 3918857 w 6373299"/>
                  <a:gd name="connsiteY31" fmla="*/ 4716379 h 6139543"/>
                  <a:gd name="connsiteX32" fmla="*/ 5486400 w 6373299"/>
                  <a:gd name="connsiteY32" fmla="*/ 5864535 h 6139543"/>
                  <a:gd name="connsiteX33" fmla="*/ 5637654 w 6373299"/>
                  <a:gd name="connsiteY33" fmla="*/ 6063915 h 6139543"/>
                  <a:gd name="connsiteX34" fmla="*/ 5761408 w 6373299"/>
                  <a:gd name="connsiteY34" fmla="*/ 6139543 h 6139543"/>
                  <a:gd name="connsiteX0" fmla="*/ 5761408 w 6373299"/>
                  <a:gd name="connsiteY0" fmla="*/ 6139543 h 6139543"/>
                  <a:gd name="connsiteX1" fmla="*/ 6373299 w 6373299"/>
                  <a:gd name="connsiteY1" fmla="*/ 6118917 h 6139543"/>
                  <a:gd name="connsiteX2" fmla="*/ 5321396 w 6373299"/>
                  <a:gd name="connsiteY2" fmla="*/ 4173239 h 6139543"/>
                  <a:gd name="connsiteX3" fmla="*/ 4149277 w 6373299"/>
                  <a:gd name="connsiteY3" fmla="*/ 2892575 h 6139543"/>
                  <a:gd name="connsiteX4" fmla="*/ 3558043 w 6373299"/>
                  <a:gd name="connsiteY4" fmla="*/ 2524839 h 6139543"/>
                  <a:gd name="connsiteX5" fmla="*/ 3311758 w 6373299"/>
                  <a:gd name="connsiteY5" fmla="*/ 2298176 h 6139543"/>
                  <a:gd name="connsiteX6" fmla="*/ 3203838 w 6373299"/>
                  <a:gd name="connsiteY6" fmla="*/ 2310063 h 6139543"/>
                  <a:gd name="connsiteX7" fmla="*/ 2575487 w 6373299"/>
                  <a:gd name="connsiteY7" fmla="*/ 2010891 h 6139543"/>
                  <a:gd name="connsiteX8" fmla="*/ 2181941 w 6373299"/>
                  <a:gd name="connsiteY8" fmla="*/ 1198365 h 6139543"/>
                  <a:gd name="connsiteX9" fmla="*/ 2597819 w 6373299"/>
                  <a:gd name="connsiteY9" fmla="*/ 760609 h 6139543"/>
                  <a:gd name="connsiteX10" fmla="*/ 2701119 w 6373299"/>
                  <a:gd name="connsiteY10" fmla="*/ 238971 h 6139543"/>
                  <a:gd name="connsiteX11" fmla="*/ 2605900 w 6373299"/>
                  <a:gd name="connsiteY11" fmla="*/ 109376 h 6139543"/>
                  <a:gd name="connsiteX12" fmla="*/ 2517557 w 6373299"/>
                  <a:gd name="connsiteY12" fmla="*/ 186664 h 6139543"/>
                  <a:gd name="connsiteX13" fmla="*/ 2531102 w 6373299"/>
                  <a:gd name="connsiteY13" fmla="*/ 254178 h 6139543"/>
                  <a:gd name="connsiteX14" fmla="*/ 2295796 w 6373299"/>
                  <a:gd name="connsiteY14" fmla="*/ 321113 h 6139543"/>
                  <a:gd name="connsiteX15" fmla="*/ 1921921 w 6373299"/>
                  <a:gd name="connsiteY15" fmla="*/ 526883 h 6139543"/>
                  <a:gd name="connsiteX16" fmla="*/ 1916095 w 6373299"/>
                  <a:gd name="connsiteY16" fmla="*/ 604390 h 6139543"/>
                  <a:gd name="connsiteX17" fmla="*/ 1175657 w 6373299"/>
                  <a:gd name="connsiteY17" fmla="*/ 185630 h 6139543"/>
                  <a:gd name="connsiteX18" fmla="*/ 921275 w 6373299"/>
                  <a:gd name="connsiteY18" fmla="*/ 0 h 6139543"/>
                  <a:gd name="connsiteX19" fmla="*/ 1865885 w 6373299"/>
                  <a:gd name="connsiteY19" fmla="*/ 1114813 h 6139543"/>
                  <a:gd name="connsiteX20" fmla="*/ 1883802 w 6373299"/>
                  <a:gd name="connsiteY20" fmla="*/ 2241311 h 6139543"/>
                  <a:gd name="connsiteX21" fmla="*/ 2055681 w 6373299"/>
                  <a:gd name="connsiteY21" fmla="*/ 2550694 h 6139543"/>
                  <a:gd name="connsiteX22" fmla="*/ 0 w 6373299"/>
                  <a:gd name="connsiteY22" fmla="*/ 3210712 h 6139543"/>
                  <a:gd name="connsiteX23" fmla="*/ 625642 w 6373299"/>
                  <a:gd name="connsiteY23" fmla="*/ 3389467 h 6139543"/>
                  <a:gd name="connsiteX24" fmla="*/ 2183819 w 6373299"/>
                  <a:gd name="connsiteY24" fmla="*/ 2934655 h 6139543"/>
                  <a:gd name="connsiteX25" fmla="*/ 2948830 w 6373299"/>
                  <a:gd name="connsiteY25" fmla="*/ 4023238 h 6139543"/>
                  <a:gd name="connsiteX26" fmla="*/ 3430719 w 6373299"/>
                  <a:gd name="connsiteY26" fmla="*/ 4393245 h 6139543"/>
                  <a:gd name="connsiteX27" fmla="*/ 2825703 w 6373299"/>
                  <a:gd name="connsiteY27" fmla="*/ 4682003 h 6139543"/>
                  <a:gd name="connsiteX28" fmla="*/ 3086960 w 6373299"/>
                  <a:gd name="connsiteY28" fmla="*/ 4922634 h 6139543"/>
                  <a:gd name="connsiteX29" fmla="*/ 3643850 w 6373299"/>
                  <a:gd name="connsiteY29" fmla="*/ 4798881 h 6139543"/>
                  <a:gd name="connsiteX30" fmla="*/ 3774478 w 6373299"/>
                  <a:gd name="connsiteY30" fmla="*/ 4867633 h 6139543"/>
                  <a:gd name="connsiteX31" fmla="*/ 3918857 w 6373299"/>
                  <a:gd name="connsiteY31" fmla="*/ 4716379 h 6139543"/>
                  <a:gd name="connsiteX32" fmla="*/ 5486400 w 6373299"/>
                  <a:gd name="connsiteY32" fmla="*/ 5864535 h 6139543"/>
                  <a:gd name="connsiteX33" fmla="*/ 5637654 w 6373299"/>
                  <a:gd name="connsiteY33" fmla="*/ 6063915 h 6139543"/>
                  <a:gd name="connsiteX34" fmla="*/ 5761408 w 6373299"/>
                  <a:gd name="connsiteY34" fmla="*/ 6139543 h 6139543"/>
                  <a:gd name="connsiteX0" fmla="*/ 5761408 w 6373299"/>
                  <a:gd name="connsiteY0" fmla="*/ 6140422 h 6140422"/>
                  <a:gd name="connsiteX1" fmla="*/ 6373299 w 6373299"/>
                  <a:gd name="connsiteY1" fmla="*/ 6119796 h 6140422"/>
                  <a:gd name="connsiteX2" fmla="*/ 5321396 w 6373299"/>
                  <a:gd name="connsiteY2" fmla="*/ 4174118 h 6140422"/>
                  <a:gd name="connsiteX3" fmla="*/ 4149277 w 6373299"/>
                  <a:gd name="connsiteY3" fmla="*/ 2893454 h 6140422"/>
                  <a:gd name="connsiteX4" fmla="*/ 3558043 w 6373299"/>
                  <a:gd name="connsiteY4" fmla="*/ 2525718 h 6140422"/>
                  <a:gd name="connsiteX5" fmla="*/ 3311758 w 6373299"/>
                  <a:gd name="connsiteY5" fmla="*/ 2299055 h 6140422"/>
                  <a:gd name="connsiteX6" fmla="*/ 3203838 w 6373299"/>
                  <a:gd name="connsiteY6" fmla="*/ 2310942 h 6140422"/>
                  <a:gd name="connsiteX7" fmla="*/ 2575487 w 6373299"/>
                  <a:gd name="connsiteY7" fmla="*/ 2011770 h 6140422"/>
                  <a:gd name="connsiteX8" fmla="*/ 2181941 w 6373299"/>
                  <a:gd name="connsiteY8" fmla="*/ 1199244 h 6140422"/>
                  <a:gd name="connsiteX9" fmla="*/ 2597819 w 6373299"/>
                  <a:gd name="connsiteY9" fmla="*/ 761488 h 6140422"/>
                  <a:gd name="connsiteX10" fmla="*/ 2701119 w 6373299"/>
                  <a:gd name="connsiteY10" fmla="*/ 239850 h 6140422"/>
                  <a:gd name="connsiteX11" fmla="*/ 2605900 w 6373299"/>
                  <a:gd name="connsiteY11" fmla="*/ 110255 h 6140422"/>
                  <a:gd name="connsiteX12" fmla="*/ 2517557 w 6373299"/>
                  <a:gd name="connsiteY12" fmla="*/ 187543 h 6140422"/>
                  <a:gd name="connsiteX13" fmla="*/ 2531102 w 6373299"/>
                  <a:gd name="connsiteY13" fmla="*/ 255057 h 6140422"/>
                  <a:gd name="connsiteX14" fmla="*/ 2295796 w 6373299"/>
                  <a:gd name="connsiteY14" fmla="*/ 321992 h 6140422"/>
                  <a:gd name="connsiteX15" fmla="*/ 1921921 w 6373299"/>
                  <a:gd name="connsiteY15" fmla="*/ 527762 h 6140422"/>
                  <a:gd name="connsiteX16" fmla="*/ 1916095 w 6373299"/>
                  <a:gd name="connsiteY16" fmla="*/ 605269 h 6140422"/>
                  <a:gd name="connsiteX17" fmla="*/ 1175657 w 6373299"/>
                  <a:gd name="connsiteY17" fmla="*/ 186509 h 6140422"/>
                  <a:gd name="connsiteX18" fmla="*/ 921275 w 6373299"/>
                  <a:gd name="connsiteY18" fmla="*/ 879 h 6140422"/>
                  <a:gd name="connsiteX19" fmla="*/ 1865885 w 6373299"/>
                  <a:gd name="connsiteY19" fmla="*/ 1115692 h 6140422"/>
                  <a:gd name="connsiteX20" fmla="*/ 1883802 w 6373299"/>
                  <a:gd name="connsiteY20" fmla="*/ 2242190 h 6140422"/>
                  <a:gd name="connsiteX21" fmla="*/ 2055681 w 6373299"/>
                  <a:gd name="connsiteY21" fmla="*/ 2551573 h 6140422"/>
                  <a:gd name="connsiteX22" fmla="*/ 0 w 6373299"/>
                  <a:gd name="connsiteY22" fmla="*/ 3211591 h 6140422"/>
                  <a:gd name="connsiteX23" fmla="*/ 625642 w 6373299"/>
                  <a:gd name="connsiteY23" fmla="*/ 3390346 h 6140422"/>
                  <a:gd name="connsiteX24" fmla="*/ 2183819 w 6373299"/>
                  <a:gd name="connsiteY24" fmla="*/ 2935534 h 6140422"/>
                  <a:gd name="connsiteX25" fmla="*/ 2948830 w 6373299"/>
                  <a:gd name="connsiteY25" fmla="*/ 4024117 h 6140422"/>
                  <a:gd name="connsiteX26" fmla="*/ 3430719 w 6373299"/>
                  <a:gd name="connsiteY26" fmla="*/ 4394124 h 6140422"/>
                  <a:gd name="connsiteX27" fmla="*/ 2825703 w 6373299"/>
                  <a:gd name="connsiteY27" fmla="*/ 4682882 h 6140422"/>
                  <a:gd name="connsiteX28" fmla="*/ 3086960 w 6373299"/>
                  <a:gd name="connsiteY28" fmla="*/ 4923513 h 6140422"/>
                  <a:gd name="connsiteX29" fmla="*/ 3643850 w 6373299"/>
                  <a:gd name="connsiteY29" fmla="*/ 4799760 h 6140422"/>
                  <a:gd name="connsiteX30" fmla="*/ 3774478 w 6373299"/>
                  <a:gd name="connsiteY30" fmla="*/ 4868512 h 6140422"/>
                  <a:gd name="connsiteX31" fmla="*/ 3918857 w 6373299"/>
                  <a:gd name="connsiteY31" fmla="*/ 4717258 h 6140422"/>
                  <a:gd name="connsiteX32" fmla="*/ 5486400 w 6373299"/>
                  <a:gd name="connsiteY32" fmla="*/ 5865414 h 6140422"/>
                  <a:gd name="connsiteX33" fmla="*/ 5637654 w 6373299"/>
                  <a:gd name="connsiteY33" fmla="*/ 6064794 h 6140422"/>
                  <a:gd name="connsiteX34" fmla="*/ 5761408 w 6373299"/>
                  <a:gd name="connsiteY34" fmla="*/ 6140422 h 6140422"/>
                  <a:gd name="connsiteX0" fmla="*/ 5761408 w 6373299"/>
                  <a:gd name="connsiteY0" fmla="*/ 6140422 h 6140422"/>
                  <a:gd name="connsiteX1" fmla="*/ 6373299 w 6373299"/>
                  <a:gd name="connsiteY1" fmla="*/ 6119796 h 6140422"/>
                  <a:gd name="connsiteX2" fmla="*/ 5321396 w 6373299"/>
                  <a:gd name="connsiteY2" fmla="*/ 4174118 h 6140422"/>
                  <a:gd name="connsiteX3" fmla="*/ 4149277 w 6373299"/>
                  <a:gd name="connsiteY3" fmla="*/ 2893454 h 6140422"/>
                  <a:gd name="connsiteX4" fmla="*/ 3558043 w 6373299"/>
                  <a:gd name="connsiteY4" fmla="*/ 2525718 h 6140422"/>
                  <a:gd name="connsiteX5" fmla="*/ 3311758 w 6373299"/>
                  <a:gd name="connsiteY5" fmla="*/ 2299055 h 6140422"/>
                  <a:gd name="connsiteX6" fmla="*/ 3203838 w 6373299"/>
                  <a:gd name="connsiteY6" fmla="*/ 2310942 h 6140422"/>
                  <a:gd name="connsiteX7" fmla="*/ 2575487 w 6373299"/>
                  <a:gd name="connsiteY7" fmla="*/ 2011770 h 6140422"/>
                  <a:gd name="connsiteX8" fmla="*/ 2181941 w 6373299"/>
                  <a:gd name="connsiteY8" fmla="*/ 1199244 h 6140422"/>
                  <a:gd name="connsiteX9" fmla="*/ 2597819 w 6373299"/>
                  <a:gd name="connsiteY9" fmla="*/ 761488 h 6140422"/>
                  <a:gd name="connsiteX10" fmla="*/ 2701119 w 6373299"/>
                  <a:gd name="connsiteY10" fmla="*/ 239850 h 6140422"/>
                  <a:gd name="connsiteX11" fmla="*/ 2605900 w 6373299"/>
                  <a:gd name="connsiteY11" fmla="*/ 110255 h 6140422"/>
                  <a:gd name="connsiteX12" fmla="*/ 2517557 w 6373299"/>
                  <a:gd name="connsiteY12" fmla="*/ 187543 h 6140422"/>
                  <a:gd name="connsiteX13" fmla="*/ 2531102 w 6373299"/>
                  <a:gd name="connsiteY13" fmla="*/ 255057 h 6140422"/>
                  <a:gd name="connsiteX14" fmla="*/ 2295796 w 6373299"/>
                  <a:gd name="connsiteY14" fmla="*/ 321992 h 6140422"/>
                  <a:gd name="connsiteX15" fmla="*/ 1921921 w 6373299"/>
                  <a:gd name="connsiteY15" fmla="*/ 527762 h 6140422"/>
                  <a:gd name="connsiteX16" fmla="*/ 1916095 w 6373299"/>
                  <a:gd name="connsiteY16" fmla="*/ 605269 h 6140422"/>
                  <a:gd name="connsiteX17" fmla="*/ 1175657 w 6373299"/>
                  <a:gd name="connsiteY17" fmla="*/ 186509 h 6140422"/>
                  <a:gd name="connsiteX18" fmla="*/ 921275 w 6373299"/>
                  <a:gd name="connsiteY18" fmla="*/ 879 h 6140422"/>
                  <a:gd name="connsiteX19" fmla="*/ 1865885 w 6373299"/>
                  <a:gd name="connsiteY19" fmla="*/ 1115692 h 6140422"/>
                  <a:gd name="connsiteX20" fmla="*/ 1883802 w 6373299"/>
                  <a:gd name="connsiteY20" fmla="*/ 2242190 h 6140422"/>
                  <a:gd name="connsiteX21" fmla="*/ 2055681 w 6373299"/>
                  <a:gd name="connsiteY21" fmla="*/ 2551573 h 6140422"/>
                  <a:gd name="connsiteX22" fmla="*/ 0 w 6373299"/>
                  <a:gd name="connsiteY22" fmla="*/ 3211591 h 6140422"/>
                  <a:gd name="connsiteX23" fmla="*/ 625642 w 6373299"/>
                  <a:gd name="connsiteY23" fmla="*/ 3390346 h 6140422"/>
                  <a:gd name="connsiteX24" fmla="*/ 2183819 w 6373299"/>
                  <a:gd name="connsiteY24" fmla="*/ 2935534 h 6140422"/>
                  <a:gd name="connsiteX25" fmla="*/ 2948830 w 6373299"/>
                  <a:gd name="connsiteY25" fmla="*/ 4024117 h 6140422"/>
                  <a:gd name="connsiteX26" fmla="*/ 3430719 w 6373299"/>
                  <a:gd name="connsiteY26" fmla="*/ 4394124 h 6140422"/>
                  <a:gd name="connsiteX27" fmla="*/ 2825703 w 6373299"/>
                  <a:gd name="connsiteY27" fmla="*/ 4682882 h 6140422"/>
                  <a:gd name="connsiteX28" fmla="*/ 3086960 w 6373299"/>
                  <a:gd name="connsiteY28" fmla="*/ 4923513 h 6140422"/>
                  <a:gd name="connsiteX29" fmla="*/ 3643850 w 6373299"/>
                  <a:gd name="connsiteY29" fmla="*/ 4799760 h 6140422"/>
                  <a:gd name="connsiteX30" fmla="*/ 3774478 w 6373299"/>
                  <a:gd name="connsiteY30" fmla="*/ 4868512 h 6140422"/>
                  <a:gd name="connsiteX31" fmla="*/ 3918857 w 6373299"/>
                  <a:gd name="connsiteY31" fmla="*/ 4717258 h 6140422"/>
                  <a:gd name="connsiteX32" fmla="*/ 5486400 w 6373299"/>
                  <a:gd name="connsiteY32" fmla="*/ 5865414 h 6140422"/>
                  <a:gd name="connsiteX33" fmla="*/ 5637654 w 6373299"/>
                  <a:gd name="connsiteY33" fmla="*/ 6064794 h 6140422"/>
                  <a:gd name="connsiteX34" fmla="*/ 5761408 w 6373299"/>
                  <a:gd name="connsiteY34" fmla="*/ 6140422 h 6140422"/>
                  <a:gd name="connsiteX0" fmla="*/ 5761408 w 6373299"/>
                  <a:gd name="connsiteY0" fmla="*/ 6140422 h 6140422"/>
                  <a:gd name="connsiteX1" fmla="*/ 6373299 w 6373299"/>
                  <a:gd name="connsiteY1" fmla="*/ 6119796 h 6140422"/>
                  <a:gd name="connsiteX2" fmla="*/ 5321396 w 6373299"/>
                  <a:gd name="connsiteY2" fmla="*/ 4174118 h 6140422"/>
                  <a:gd name="connsiteX3" fmla="*/ 4149277 w 6373299"/>
                  <a:gd name="connsiteY3" fmla="*/ 2893454 h 6140422"/>
                  <a:gd name="connsiteX4" fmla="*/ 3558043 w 6373299"/>
                  <a:gd name="connsiteY4" fmla="*/ 2525718 h 6140422"/>
                  <a:gd name="connsiteX5" fmla="*/ 3311758 w 6373299"/>
                  <a:gd name="connsiteY5" fmla="*/ 2299055 h 6140422"/>
                  <a:gd name="connsiteX6" fmla="*/ 3203838 w 6373299"/>
                  <a:gd name="connsiteY6" fmla="*/ 2310942 h 6140422"/>
                  <a:gd name="connsiteX7" fmla="*/ 2575487 w 6373299"/>
                  <a:gd name="connsiteY7" fmla="*/ 2011770 h 6140422"/>
                  <a:gd name="connsiteX8" fmla="*/ 2181941 w 6373299"/>
                  <a:gd name="connsiteY8" fmla="*/ 1199244 h 6140422"/>
                  <a:gd name="connsiteX9" fmla="*/ 2597819 w 6373299"/>
                  <a:gd name="connsiteY9" fmla="*/ 761488 h 6140422"/>
                  <a:gd name="connsiteX10" fmla="*/ 2701119 w 6373299"/>
                  <a:gd name="connsiteY10" fmla="*/ 239850 h 6140422"/>
                  <a:gd name="connsiteX11" fmla="*/ 2605900 w 6373299"/>
                  <a:gd name="connsiteY11" fmla="*/ 110255 h 6140422"/>
                  <a:gd name="connsiteX12" fmla="*/ 2517557 w 6373299"/>
                  <a:gd name="connsiteY12" fmla="*/ 187543 h 6140422"/>
                  <a:gd name="connsiteX13" fmla="*/ 2531102 w 6373299"/>
                  <a:gd name="connsiteY13" fmla="*/ 255057 h 6140422"/>
                  <a:gd name="connsiteX14" fmla="*/ 2295796 w 6373299"/>
                  <a:gd name="connsiteY14" fmla="*/ 321992 h 6140422"/>
                  <a:gd name="connsiteX15" fmla="*/ 1921921 w 6373299"/>
                  <a:gd name="connsiteY15" fmla="*/ 527762 h 6140422"/>
                  <a:gd name="connsiteX16" fmla="*/ 1916095 w 6373299"/>
                  <a:gd name="connsiteY16" fmla="*/ 605269 h 6140422"/>
                  <a:gd name="connsiteX17" fmla="*/ 1175657 w 6373299"/>
                  <a:gd name="connsiteY17" fmla="*/ 186509 h 6140422"/>
                  <a:gd name="connsiteX18" fmla="*/ 921275 w 6373299"/>
                  <a:gd name="connsiteY18" fmla="*/ 879 h 6140422"/>
                  <a:gd name="connsiteX19" fmla="*/ 1239758 w 6373299"/>
                  <a:gd name="connsiteY19" fmla="*/ 476128 h 6140422"/>
                  <a:gd name="connsiteX20" fmla="*/ 1865885 w 6373299"/>
                  <a:gd name="connsiteY20" fmla="*/ 1115692 h 6140422"/>
                  <a:gd name="connsiteX21" fmla="*/ 1883802 w 6373299"/>
                  <a:gd name="connsiteY21" fmla="*/ 2242190 h 6140422"/>
                  <a:gd name="connsiteX22" fmla="*/ 2055681 w 6373299"/>
                  <a:gd name="connsiteY22" fmla="*/ 2551573 h 6140422"/>
                  <a:gd name="connsiteX23" fmla="*/ 0 w 6373299"/>
                  <a:gd name="connsiteY23" fmla="*/ 3211591 h 6140422"/>
                  <a:gd name="connsiteX24" fmla="*/ 625642 w 6373299"/>
                  <a:gd name="connsiteY24" fmla="*/ 3390346 h 6140422"/>
                  <a:gd name="connsiteX25" fmla="*/ 2183819 w 6373299"/>
                  <a:gd name="connsiteY25" fmla="*/ 2935534 h 6140422"/>
                  <a:gd name="connsiteX26" fmla="*/ 2948830 w 6373299"/>
                  <a:gd name="connsiteY26" fmla="*/ 4024117 h 6140422"/>
                  <a:gd name="connsiteX27" fmla="*/ 3430719 w 6373299"/>
                  <a:gd name="connsiteY27" fmla="*/ 4394124 h 6140422"/>
                  <a:gd name="connsiteX28" fmla="*/ 2825703 w 6373299"/>
                  <a:gd name="connsiteY28" fmla="*/ 4682882 h 6140422"/>
                  <a:gd name="connsiteX29" fmla="*/ 3086960 w 6373299"/>
                  <a:gd name="connsiteY29" fmla="*/ 4923513 h 6140422"/>
                  <a:gd name="connsiteX30" fmla="*/ 3643850 w 6373299"/>
                  <a:gd name="connsiteY30" fmla="*/ 4799760 h 6140422"/>
                  <a:gd name="connsiteX31" fmla="*/ 3774478 w 6373299"/>
                  <a:gd name="connsiteY31" fmla="*/ 4868512 h 6140422"/>
                  <a:gd name="connsiteX32" fmla="*/ 3918857 w 6373299"/>
                  <a:gd name="connsiteY32" fmla="*/ 4717258 h 6140422"/>
                  <a:gd name="connsiteX33" fmla="*/ 5486400 w 6373299"/>
                  <a:gd name="connsiteY33" fmla="*/ 5865414 h 6140422"/>
                  <a:gd name="connsiteX34" fmla="*/ 5637654 w 6373299"/>
                  <a:gd name="connsiteY34" fmla="*/ 6064794 h 6140422"/>
                  <a:gd name="connsiteX35" fmla="*/ 5761408 w 6373299"/>
                  <a:gd name="connsiteY35" fmla="*/ 6140422 h 6140422"/>
                  <a:gd name="connsiteX0" fmla="*/ 5761408 w 6373299"/>
                  <a:gd name="connsiteY0" fmla="*/ 6140422 h 6140422"/>
                  <a:gd name="connsiteX1" fmla="*/ 6373299 w 6373299"/>
                  <a:gd name="connsiteY1" fmla="*/ 6119796 h 6140422"/>
                  <a:gd name="connsiteX2" fmla="*/ 5321396 w 6373299"/>
                  <a:gd name="connsiteY2" fmla="*/ 4174118 h 6140422"/>
                  <a:gd name="connsiteX3" fmla="*/ 4149277 w 6373299"/>
                  <a:gd name="connsiteY3" fmla="*/ 2893454 h 6140422"/>
                  <a:gd name="connsiteX4" fmla="*/ 3558043 w 6373299"/>
                  <a:gd name="connsiteY4" fmla="*/ 2525718 h 6140422"/>
                  <a:gd name="connsiteX5" fmla="*/ 3311758 w 6373299"/>
                  <a:gd name="connsiteY5" fmla="*/ 2299055 h 6140422"/>
                  <a:gd name="connsiteX6" fmla="*/ 3203838 w 6373299"/>
                  <a:gd name="connsiteY6" fmla="*/ 2310942 h 6140422"/>
                  <a:gd name="connsiteX7" fmla="*/ 2575487 w 6373299"/>
                  <a:gd name="connsiteY7" fmla="*/ 2011770 h 6140422"/>
                  <a:gd name="connsiteX8" fmla="*/ 2181941 w 6373299"/>
                  <a:gd name="connsiteY8" fmla="*/ 1199244 h 6140422"/>
                  <a:gd name="connsiteX9" fmla="*/ 2597819 w 6373299"/>
                  <a:gd name="connsiteY9" fmla="*/ 761488 h 6140422"/>
                  <a:gd name="connsiteX10" fmla="*/ 2701119 w 6373299"/>
                  <a:gd name="connsiteY10" fmla="*/ 239850 h 6140422"/>
                  <a:gd name="connsiteX11" fmla="*/ 2605900 w 6373299"/>
                  <a:gd name="connsiteY11" fmla="*/ 110255 h 6140422"/>
                  <a:gd name="connsiteX12" fmla="*/ 2517557 w 6373299"/>
                  <a:gd name="connsiteY12" fmla="*/ 187543 h 6140422"/>
                  <a:gd name="connsiteX13" fmla="*/ 2531102 w 6373299"/>
                  <a:gd name="connsiteY13" fmla="*/ 255057 h 6140422"/>
                  <a:gd name="connsiteX14" fmla="*/ 2295796 w 6373299"/>
                  <a:gd name="connsiteY14" fmla="*/ 321992 h 6140422"/>
                  <a:gd name="connsiteX15" fmla="*/ 1921921 w 6373299"/>
                  <a:gd name="connsiteY15" fmla="*/ 527762 h 6140422"/>
                  <a:gd name="connsiteX16" fmla="*/ 1916095 w 6373299"/>
                  <a:gd name="connsiteY16" fmla="*/ 605269 h 6140422"/>
                  <a:gd name="connsiteX17" fmla="*/ 1175657 w 6373299"/>
                  <a:gd name="connsiteY17" fmla="*/ 186509 h 6140422"/>
                  <a:gd name="connsiteX18" fmla="*/ 921275 w 6373299"/>
                  <a:gd name="connsiteY18" fmla="*/ 879 h 6140422"/>
                  <a:gd name="connsiteX19" fmla="*/ 1239758 w 6373299"/>
                  <a:gd name="connsiteY19" fmla="*/ 476128 h 6140422"/>
                  <a:gd name="connsiteX20" fmla="*/ 1865885 w 6373299"/>
                  <a:gd name="connsiteY20" fmla="*/ 1115692 h 6140422"/>
                  <a:gd name="connsiteX21" fmla="*/ 1883802 w 6373299"/>
                  <a:gd name="connsiteY21" fmla="*/ 2242190 h 6140422"/>
                  <a:gd name="connsiteX22" fmla="*/ 2055681 w 6373299"/>
                  <a:gd name="connsiteY22" fmla="*/ 2551573 h 6140422"/>
                  <a:gd name="connsiteX23" fmla="*/ 0 w 6373299"/>
                  <a:gd name="connsiteY23" fmla="*/ 3211591 h 6140422"/>
                  <a:gd name="connsiteX24" fmla="*/ 625642 w 6373299"/>
                  <a:gd name="connsiteY24" fmla="*/ 3390346 h 6140422"/>
                  <a:gd name="connsiteX25" fmla="*/ 2183819 w 6373299"/>
                  <a:gd name="connsiteY25" fmla="*/ 2935534 h 6140422"/>
                  <a:gd name="connsiteX26" fmla="*/ 2948830 w 6373299"/>
                  <a:gd name="connsiteY26" fmla="*/ 4024117 h 6140422"/>
                  <a:gd name="connsiteX27" fmla="*/ 3430719 w 6373299"/>
                  <a:gd name="connsiteY27" fmla="*/ 4394124 h 6140422"/>
                  <a:gd name="connsiteX28" fmla="*/ 2825703 w 6373299"/>
                  <a:gd name="connsiteY28" fmla="*/ 4682882 h 6140422"/>
                  <a:gd name="connsiteX29" fmla="*/ 3086960 w 6373299"/>
                  <a:gd name="connsiteY29" fmla="*/ 4923513 h 6140422"/>
                  <a:gd name="connsiteX30" fmla="*/ 3643850 w 6373299"/>
                  <a:gd name="connsiteY30" fmla="*/ 4799760 h 6140422"/>
                  <a:gd name="connsiteX31" fmla="*/ 3774478 w 6373299"/>
                  <a:gd name="connsiteY31" fmla="*/ 4868512 h 6140422"/>
                  <a:gd name="connsiteX32" fmla="*/ 3918857 w 6373299"/>
                  <a:gd name="connsiteY32" fmla="*/ 4717258 h 6140422"/>
                  <a:gd name="connsiteX33" fmla="*/ 5486400 w 6373299"/>
                  <a:gd name="connsiteY33" fmla="*/ 5865414 h 6140422"/>
                  <a:gd name="connsiteX34" fmla="*/ 5637654 w 6373299"/>
                  <a:gd name="connsiteY34" fmla="*/ 6064794 h 6140422"/>
                  <a:gd name="connsiteX35" fmla="*/ 5761408 w 6373299"/>
                  <a:gd name="connsiteY35" fmla="*/ 6140422 h 6140422"/>
                  <a:gd name="connsiteX0" fmla="*/ 5761408 w 6373299"/>
                  <a:gd name="connsiteY0" fmla="*/ 6140297 h 6140297"/>
                  <a:gd name="connsiteX1" fmla="*/ 6373299 w 6373299"/>
                  <a:gd name="connsiteY1" fmla="*/ 6119671 h 6140297"/>
                  <a:gd name="connsiteX2" fmla="*/ 5321396 w 6373299"/>
                  <a:gd name="connsiteY2" fmla="*/ 4173993 h 6140297"/>
                  <a:gd name="connsiteX3" fmla="*/ 4149277 w 6373299"/>
                  <a:gd name="connsiteY3" fmla="*/ 2893329 h 6140297"/>
                  <a:gd name="connsiteX4" fmla="*/ 3558043 w 6373299"/>
                  <a:gd name="connsiteY4" fmla="*/ 2525593 h 6140297"/>
                  <a:gd name="connsiteX5" fmla="*/ 3311758 w 6373299"/>
                  <a:gd name="connsiteY5" fmla="*/ 2298930 h 6140297"/>
                  <a:gd name="connsiteX6" fmla="*/ 3203838 w 6373299"/>
                  <a:gd name="connsiteY6" fmla="*/ 2310817 h 6140297"/>
                  <a:gd name="connsiteX7" fmla="*/ 2575487 w 6373299"/>
                  <a:gd name="connsiteY7" fmla="*/ 2011645 h 6140297"/>
                  <a:gd name="connsiteX8" fmla="*/ 2181941 w 6373299"/>
                  <a:gd name="connsiteY8" fmla="*/ 1199119 h 6140297"/>
                  <a:gd name="connsiteX9" fmla="*/ 2597819 w 6373299"/>
                  <a:gd name="connsiteY9" fmla="*/ 761363 h 6140297"/>
                  <a:gd name="connsiteX10" fmla="*/ 2701119 w 6373299"/>
                  <a:gd name="connsiteY10" fmla="*/ 239725 h 6140297"/>
                  <a:gd name="connsiteX11" fmla="*/ 2605900 w 6373299"/>
                  <a:gd name="connsiteY11" fmla="*/ 110130 h 6140297"/>
                  <a:gd name="connsiteX12" fmla="*/ 2517557 w 6373299"/>
                  <a:gd name="connsiteY12" fmla="*/ 187418 h 6140297"/>
                  <a:gd name="connsiteX13" fmla="*/ 2531102 w 6373299"/>
                  <a:gd name="connsiteY13" fmla="*/ 254932 h 6140297"/>
                  <a:gd name="connsiteX14" fmla="*/ 2295796 w 6373299"/>
                  <a:gd name="connsiteY14" fmla="*/ 321867 h 6140297"/>
                  <a:gd name="connsiteX15" fmla="*/ 1921921 w 6373299"/>
                  <a:gd name="connsiteY15" fmla="*/ 527637 h 6140297"/>
                  <a:gd name="connsiteX16" fmla="*/ 1916095 w 6373299"/>
                  <a:gd name="connsiteY16" fmla="*/ 605144 h 6140297"/>
                  <a:gd name="connsiteX17" fmla="*/ 1175657 w 6373299"/>
                  <a:gd name="connsiteY17" fmla="*/ 186384 h 6140297"/>
                  <a:gd name="connsiteX18" fmla="*/ 921275 w 6373299"/>
                  <a:gd name="connsiteY18" fmla="*/ 754 h 6140297"/>
                  <a:gd name="connsiteX19" fmla="*/ 1239758 w 6373299"/>
                  <a:gd name="connsiteY19" fmla="*/ 476003 h 6140297"/>
                  <a:gd name="connsiteX20" fmla="*/ 1865885 w 6373299"/>
                  <a:gd name="connsiteY20" fmla="*/ 1115567 h 6140297"/>
                  <a:gd name="connsiteX21" fmla="*/ 1883802 w 6373299"/>
                  <a:gd name="connsiteY21" fmla="*/ 2242065 h 6140297"/>
                  <a:gd name="connsiteX22" fmla="*/ 2055681 w 6373299"/>
                  <a:gd name="connsiteY22" fmla="*/ 2551448 h 6140297"/>
                  <a:gd name="connsiteX23" fmla="*/ 0 w 6373299"/>
                  <a:gd name="connsiteY23" fmla="*/ 3211466 h 6140297"/>
                  <a:gd name="connsiteX24" fmla="*/ 625642 w 6373299"/>
                  <a:gd name="connsiteY24" fmla="*/ 3390221 h 6140297"/>
                  <a:gd name="connsiteX25" fmla="*/ 2183819 w 6373299"/>
                  <a:gd name="connsiteY25" fmla="*/ 2935409 h 6140297"/>
                  <a:gd name="connsiteX26" fmla="*/ 2948830 w 6373299"/>
                  <a:gd name="connsiteY26" fmla="*/ 4023992 h 6140297"/>
                  <a:gd name="connsiteX27" fmla="*/ 3430719 w 6373299"/>
                  <a:gd name="connsiteY27" fmla="*/ 4393999 h 6140297"/>
                  <a:gd name="connsiteX28" fmla="*/ 2825703 w 6373299"/>
                  <a:gd name="connsiteY28" fmla="*/ 4682757 h 6140297"/>
                  <a:gd name="connsiteX29" fmla="*/ 3086960 w 6373299"/>
                  <a:gd name="connsiteY29" fmla="*/ 4923388 h 6140297"/>
                  <a:gd name="connsiteX30" fmla="*/ 3643850 w 6373299"/>
                  <a:gd name="connsiteY30" fmla="*/ 4799635 h 6140297"/>
                  <a:gd name="connsiteX31" fmla="*/ 3774478 w 6373299"/>
                  <a:gd name="connsiteY31" fmla="*/ 4868387 h 6140297"/>
                  <a:gd name="connsiteX32" fmla="*/ 3918857 w 6373299"/>
                  <a:gd name="connsiteY32" fmla="*/ 4717133 h 6140297"/>
                  <a:gd name="connsiteX33" fmla="*/ 5486400 w 6373299"/>
                  <a:gd name="connsiteY33" fmla="*/ 5865289 h 6140297"/>
                  <a:gd name="connsiteX34" fmla="*/ 5637654 w 6373299"/>
                  <a:gd name="connsiteY34" fmla="*/ 6064669 h 6140297"/>
                  <a:gd name="connsiteX35" fmla="*/ 5761408 w 6373299"/>
                  <a:gd name="connsiteY35" fmla="*/ 6140297 h 6140297"/>
                  <a:gd name="connsiteX0" fmla="*/ 5761408 w 6373299"/>
                  <a:gd name="connsiteY0" fmla="*/ 6140297 h 6140297"/>
                  <a:gd name="connsiteX1" fmla="*/ 6373299 w 6373299"/>
                  <a:gd name="connsiteY1" fmla="*/ 6119671 h 6140297"/>
                  <a:gd name="connsiteX2" fmla="*/ 5321396 w 6373299"/>
                  <a:gd name="connsiteY2" fmla="*/ 4173993 h 6140297"/>
                  <a:gd name="connsiteX3" fmla="*/ 4149277 w 6373299"/>
                  <a:gd name="connsiteY3" fmla="*/ 2893329 h 6140297"/>
                  <a:gd name="connsiteX4" fmla="*/ 3558043 w 6373299"/>
                  <a:gd name="connsiteY4" fmla="*/ 2525593 h 6140297"/>
                  <a:gd name="connsiteX5" fmla="*/ 3311758 w 6373299"/>
                  <a:gd name="connsiteY5" fmla="*/ 2298930 h 6140297"/>
                  <a:gd name="connsiteX6" fmla="*/ 3203838 w 6373299"/>
                  <a:gd name="connsiteY6" fmla="*/ 2310817 h 6140297"/>
                  <a:gd name="connsiteX7" fmla="*/ 2575487 w 6373299"/>
                  <a:gd name="connsiteY7" fmla="*/ 2011645 h 6140297"/>
                  <a:gd name="connsiteX8" fmla="*/ 2181941 w 6373299"/>
                  <a:gd name="connsiteY8" fmla="*/ 1199119 h 6140297"/>
                  <a:gd name="connsiteX9" fmla="*/ 2597819 w 6373299"/>
                  <a:gd name="connsiteY9" fmla="*/ 761363 h 6140297"/>
                  <a:gd name="connsiteX10" fmla="*/ 2701119 w 6373299"/>
                  <a:gd name="connsiteY10" fmla="*/ 239725 h 6140297"/>
                  <a:gd name="connsiteX11" fmla="*/ 2605900 w 6373299"/>
                  <a:gd name="connsiteY11" fmla="*/ 110130 h 6140297"/>
                  <a:gd name="connsiteX12" fmla="*/ 2517557 w 6373299"/>
                  <a:gd name="connsiteY12" fmla="*/ 187418 h 6140297"/>
                  <a:gd name="connsiteX13" fmla="*/ 2531102 w 6373299"/>
                  <a:gd name="connsiteY13" fmla="*/ 254932 h 6140297"/>
                  <a:gd name="connsiteX14" fmla="*/ 2295796 w 6373299"/>
                  <a:gd name="connsiteY14" fmla="*/ 321867 h 6140297"/>
                  <a:gd name="connsiteX15" fmla="*/ 1921921 w 6373299"/>
                  <a:gd name="connsiteY15" fmla="*/ 527637 h 6140297"/>
                  <a:gd name="connsiteX16" fmla="*/ 1916095 w 6373299"/>
                  <a:gd name="connsiteY16" fmla="*/ 605144 h 6140297"/>
                  <a:gd name="connsiteX17" fmla="*/ 1175657 w 6373299"/>
                  <a:gd name="connsiteY17" fmla="*/ 186384 h 6140297"/>
                  <a:gd name="connsiteX18" fmla="*/ 921275 w 6373299"/>
                  <a:gd name="connsiteY18" fmla="*/ 754 h 6140297"/>
                  <a:gd name="connsiteX19" fmla="*/ 1239758 w 6373299"/>
                  <a:gd name="connsiteY19" fmla="*/ 476003 h 6140297"/>
                  <a:gd name="connsiteX20" fmla="*/ 1865885 w 6373299"/>
                  <a:gd name="connsiteY20" fmla="*/ 1115567 h 6140297"/>
                  <a:gd name="connsiteX21" fmla="*/ 1883802 w 6373299"/>
                  <a:gd name="connsiteY21" fmla="*/ 2242065 h 6140297"/>
                  <a:gd name="connsiteX22" fmla="*/ 2055681 w 6373299"/>
                  <a:gd name="connsiteY22" fmla="*/ 2551448 h 6140297"/>
                  <a:gd name="connsiteX23" fmla="*/ 0 w 6373299"/>
                  <a:gd name="connsiteY23" fmla="*/ 3211466 h 6140297"/>
                  <a:gd name="connsiteX24" fmla="*/ 625642 w 6373299"/>
                  <a:gd name="connsiteY24" fmla="*/ 3390221 h 6140297"/>
                  <a:gd name="connsiteX25" fmla="*/ 2183819 w 6373299"/>
                  <a:gd name="connsiteY25" fmla="*/ 2935409 h 6140297"/>
                  <a:gd name="connsiteX26" fmla="*/ 2948830 w 6373299"/>
                  <a:gd name="connsiteY26" fmla="*/ 4023992 h 6140297"/>
                  <a:gd name="connsiteX27" fmla="*/ 3430719 w 6373299"/>
                  <a:gd name="connsiteY27" fmla="*/ 4393999 h 6140297"/>
                  <a:gd name="connsiteX28" fmla="*/ 2825703 w 6373299"/>
                  <a:gd name="connsiteY28" fmla="*/ 4682757 h 6140297"/>
                  <a:gd name="connsiteX29" fmla="*/ 3086960 w 6373299"/>
                  <a:gd name="connsiteY29" fmla="*/ 4923388 h 6140297"/>
                  <a:gd name="connsiteX30" fmla="*/ 3643850 w 6373299"/>
                  <a:gd name="connsiteY30" fmla="*/ 4799635 h 6140297"/>
                  <a:gd name="connsiteX31" fmla="*/ 3774478 w 6373299"/>
                  <a:gd name="connsiteY31" fmla="*/ 4868387 h 6140297"/>
                  <a:gd name="connsiteX32" fmla="*/ 3918857 w 6373299"/>
                  <a:gd name="connsiteY32" fmla="*/ 4717133 h 6140297"/>
                  <a:gd name="connsiteX33" fmla="*/ 5486400 w 6373299"/>
                  <a:gd name="connsiteY33" fmla="*/ 5865289 h 6140297"/>
                  <a:gd name="connsiteX34" fmla="*/ 5637654 w 6373299"/>
                  <a:gd name="connsiteY34" fmla="*/ 6064669 h 6140297"/>
                  <a:gd name="connsiteX35" fmla="*/ 5761408 w 6373299"/>
                  <a:gd name="connsiteY35" fmla="*/ 6140297 h 6140297"/>
                  <a:gd name="connsiteX0" fmla="*/ 5761408 w 6373299"/>
                  <a:gd name="connsiteY0" fmla="*/ 6147173 h 6147173"/>
                  <a:gd name="connsiteX1" fmla="*/ 6373299 w 6373299"/>
                  <a:gd name="connsiteY1" fmla="*/ 6126547 h 6147173"/>
                  <a:gd name="connsiteX2" fmla="*/ 5321396 w 6373299"/>
                  <a:gd name="connsiteY2" fmla="*/ 4180869 h 6147173"/>
                  <a:gd name="connsiteX3" fmla="*/ 4149277 w 6373299"/>
                  <a:gd name="connsiteY3" fmla="*/ 2900205 h 6147173"/>
                  <a:gd name="connsiteX4" fmla="*/ 3558043 w 6373299"/>
                  <a:gd name="connsiteY4" fmla="*/ 2532469 h 6147173"/>
                  <a:gd name="connsiteX5" fmla="*/ 3311758 w 6373299"/>
                  <a:gd name="connsiteY5" fmla="*/ 2305806 h 6147173"/>
                  <a:gd name="connsiteX6" fmla="*/ 3203838 w 6373299"/>
                  <a:gd name="connsiteY6" fmla="*/ 2317693 h 6147173"/>
                  <a:gd name="connsiteX7" fmla="*/ 2575487 w 6373299"/>
                  <a:gd name="connsiteY7" fmla="*/ 2018521 h 6147173"/>
                  <a:gd name="connsiteX8" fmla="*/ 2181941 w 6373299"/>
                  <a:gd name="connsiteY8" fmla="*/ 1205995 h 6147173"/>
                  <a:gd name="connsiteX9" fmla="*/ 2597819 w 6373299"/>
                  <a:gd name="connsiteY9" fmla="*/ 768239 h 6147173"/>
                  <a:gd name="connsiteX10" fmla="*/ 2701119 w 6373299"/>
                  <a:gd name="connsiteY10" fmla="*/ 246601 h 6147173"/>
                  <a:gd name="connsiteX11" fmla="*/ 2605900 w 6373299"/>
                  <a:gd name="connsiteY11" fmla="*/ 117006 h 6147173"/>
                  <a:gd name="connsiteX12" fmla="*/ 2517557 w 6373299"/>
                  <a:gd name="connsiteY12" fmla="*/ 194294 h 6147173"/>
                  <a:gd name="connsiteX13" fmla="*/ 2531102 w 6373299"/>
                  <a:gd name="connsiteY13" fmla="*/ 261808 h 6147173"/>
                  <a:gd name="connsiteX14" fmla="*/ 2295796 w 6373299"/>
                  <a:gd name="connsiteY14" fmla="*/ 328743 h 6147173"/>
                  <a:gd name="connsiteX15" fmla="*/ 1921921 w 6373299"/>
                  <a:gd name="connsiteY15" fmla="*/ 534513 h 6147173"/>
                  <a:gd name="connsiteX16" fmla="*/ 1916095 w 6373299"/>
                  <a:gd name="connsiteY16" fmla="*/ 612020 h 6147173"/>
                  <a:gd name="connsiteX17" fmla="*/ 1175657 w 6373299"/>
                  <a:gd name="connsiteY17" fmla="*/ 193260 h 6147173"/>
                  <a:gd name="connsiteX18" fmla="*/ 921275 w 6373299"/>
                  <a:gd name="connsiteY18" fmla="*/ 7630 h 6147173"/>
                  <a:gd name="connsiteX19" fmla="*/ 1239758 w 6373299"/>
                  <a:gd name="connsiteY19" fmla="*/ 482879 h 6147173"/>
                  <a:gd name="connsiteX20" fmla="*/ 1865885 w 6373299"/>
                  <a:gd name="connsiteY20" fmla="*/ 1122443 h 6147173"/>
                  <a:gd name="connsiteX21" fmla="*/ 1883802 w 6373299"/>
                  <a:gd name="connsiteY21" fmla="*/ 2248941 h 6147173"/>
                  <a:gd name="connsiteX22" fmla="*/ 2055681 w 6373299"/>
                  <a:gd name="connsiteY22" fmla="*/ 2558324 h 6147173"/>
                  <a:gd name="connsiteX23" fmla="*/ 0 w 6373299"/>
                  <a:gd name="connsiteY23" fmla="*/ 3218342 h 6147173"/>
                  <a:gd name="connsiteX24" fmla="*/ 625642 w 6373299"/>
                  <a:gd name="connsiteY24" fmla="*/ 3397097 h 6147173"/>
                  <a:gd name="connsiteX25" fmla="*/ 2183819 w 6373299"/>
                  <a:gd name="connsiteY25" fmla="*/ 2942285 h 6147173"/>
                  <a:gd name="connsiteX26" fmla="*/ 2948830 w 6373299"/>
                  <a:gd name="connsiteY26" fmla="*/ 4030868 h 6147173"/>
                  <a:gd name="connsiteX27" fmla="*/ 3430719 w 6373299"/>
                  <a:gd name="connsiteY27" fmla="*/ 4400875 h 6147173"/>
                  <a:gd name="connsiteX28" fmla="*/ 2825703 w 6373299"/>
                  <a:gd name="connsiteY28" fmla="*/ 4689633 h 6147173"/>
                  <a:gd name="connsiteX29" fmla="*/ 3086960 w 6373299"/>
                  <a:gd name="connsiteY29" fmla="*/ 4930264 h 6147173"/>
                  <a:gd name="connsiteX30" fmla="*/ 3643850 w 6373299"/>
                  <a:gd name="connsiteY30" fmla="*/ 4806511 h 6147173"/>
                  <a:gd name="connsiteX31" fmla="*/ 3774478 w 6373299"/>
                  <a:gd name="connsiteY31" fmla="*/ 4875263 h 6147173"/>
                  <a:gd name="connsiteX32" fmla="*/ 3918857 w 6373299"/>
                  <a:gd name="connsiteY32" fmla="*/ 4724009 h 6147173"/>
                  <a:gd name="connsiteX33" fmla="*/ 5486400 w 6373299"/>
                  <a:gd name="connsiteY33" fmla="*/ 5872165 h 6147173"/>
                  <a:gd name="connsiteX34" fmla="*/ 5637654 w 6373299"/>
                  <a:gd name="connsiteY34" fmla="*/ 6071545 h 6147173"/>
                  <a:gd name="connsiteX35" fmla="*/ 5761408 w 6373299"/>
                  <a:gd name="connsiteY35" fmla="*/ 6147173 h 6147173"/>
                  <a:gd name="connsiteX0" fmla="*/ 5761408 w 6373299"/>
                  <a:gd name="connsiteY0" fmla="*/ 6147173 h 6147173"/>
                  <a:gd name="connsiteX1" fmla="*/ 6373299 w 6373299"/>
                  <a:gd name="connsiteY1" fmla="*/ 6126547 h 6147173"/>
                  <a:gd name="connsiteX2" fmla="*/ 5321396 w 6373299"/>
                  <a:gd name="connsiteY2" fmla="*/ 4180869 h 6147173"/>
                  <a:gd name="connsiteX3" fmla="*/ 4149277 w 6373299"/>
                  <a:gd name="connsiteY3" fmla="*/ 2900205 h 6147173"/>
                  <a:gd name="connsiteX4" fmla="*/ 3558043 w 6373299"/>
                  <a:gd name="connsiteY4" fmla="*/ 2532469 h 6147173"/>
                  <a:gd name="connsiteX5" fmla="*/ 3311758 w 6373299"/>
                  <a:gd name="connsiteY5" fmla="*/ 2305806 h 6147173"/>
                  <a:gd name="connsiteX6" fmla="*/ 3203838 w 6373299"/>
                  <a:gd name="connsiteY6" fmla="*/ 2317693 h 6147173"/>
                  <a:gd name="connsiteX7" fmla="*/ 2575487 w 6373299"/>
                  <a:gd name="connsiteY7" fmla="*/ 2018521 h 6147173"/>
                  <a:gd name="connsiteX8" fmla="*/ 2181941 w 6373299"/>
                  <a:gd name="connsiteY8" fmla="*/ 1205995 h 6147173"/>
                  <a:gd name="connsiteX9" fmla="*/ 2597819 w 6373299"/>
                  <a:gd name="connsiteY9" fmla="*/ 768239 h 6147173"/>
                  <a:gd name="connsiteX10" fmla="*/ 2701119 w 6373299"/>
                  <a:gd name="connsiteY10" fmla="*/ 246601 h 6147173"/>
                  <a:gd name="connsiteX11" fmla="*/ 2605900 w 6373299"/>
                  <a:gd name="connsiteY11" fmla="*/ 117006 h 6147173"/>
                  <a:gd name="connsiteX12" fmla="*/ 2517557 w 6373299"/>
                  <a:gd name="connsiteY12" fmla="*/ 194294 h 6147173"/>
                  <a:gd name="connsiteX13" fmla="*/ 2531102 w 6373299"/>
                  <a:gd name="connsiteY13" fmla="*/ 261808 h 6147173"/>
                  <a:gd name="connsiteX14" fmla="*/ 2295796 w 6373299"/>
                  <a:gd name="connsiteY14" fmla="*/ 328743 h 6147173"/>
                  <a:gd name="connsiteX15" fmla="*/ 1921921 w 6373299"/>
                  <a:gd name="connsiteY15" fmla="*/ 534513 h 6147173"/>
                  <a:gd name="connsiteX16" fmla="*/ 1916095 w 6373299"/>
                  <a:gd name="connsiteY16" fmla="*/ 612020 h 6147173"/>
                  <a:gd name="connsiteX17" fmla="*/ 1175657 w 6373299"/>
                  <a:gd name="connsiteY17" fmla="*/ 193260 h 6147173"/>
                  <a:gd name="connsiteX18" fmla="*/ 921275 w 6373299"/>
                  <a:gd name="connsiteY18" fmla="*/ 7630 h 6147173"/>
                  <a:gd name="connsiteX19" fmla="*/ 1239758 w 6373299"/>
                  <a:gd name="connsiteY19" fmla="*/ 482879 h 6147173"/>
                  <a:gd name="connsiteX20" fmla="*/ 1865885 w 6373299"/>
                  <a:gd name="connsiteY20" fmla="*/ 1122443 h 6147173"/>
                  <a:gd name="connsiteX21" fmla="*/ 1883802 w 6373299"/>
                  <a:gd name="connsiteY21" fmla="*/ 2248941 h 6147173"/>
                  <a:gd name="connsiteX22" fmla="*/ 2055681 w 6373299"/>
                  <a:gd name="connsiteY22" fmla="*/ 2558324 h 6147173"/>
                  <a:gd name="connsiteX23" fmla="*/ 0 w 6373299"/>
                  <a:gd name="connsiteY23" fmla="*/ 3218342 h 6147173"/>
                  <a:gd name="connsiteX24" fmla="*/ 625642 w 6373299"/>
                  <a:gd name="connsiteY24" fmla="*/ 3397097 h 6147173"/>
                  <a:gd name="connsiteX25" fmla="*/ 2183819 w 6373299"/>
                  <a:gd name="connsiteY25" fmla="*/ 2942285 h 6147173"/>
                  <a:gd name="connsiteX26" fmla="*/ 2948830 w 6373299"/>
                  <a:gd name="connsiteY26" fmla="*/ 4030868 h 6147173"/>
                  <a:gd name="connsiteX27" fmla="*/ 3430719 w 6373299"/>
                  <a:gd name="connsiteY27" fmla="*/ 4400875 h 6147173"/>
                  <a:gd name="connsiteX28" fmla="*/ 2825703 w 6373299"/>
                  <a:gd name="connsiteY28" fmla="*/ 4689633 h 6147173"/>
                  <a:gd name="connsiteX29" fmla="*/ 3086960 w 6373299"/>
                  <a:gd name="connsiteY29" fmla="*/ 4930264 h 6147173"/>
                  <a:gd name="connsiteX30" fmla="*/ 3643850 w 6373299"/>
                  <a:gd name="connsiteY30" fmla="*/ 4806511 h 6147173"/>
                  <a:gd name="connsiteX31" fmla="*/ 3774478 w 6373299"/>
                  <a:gd name="connsiteY31" fmla="*/ 4875263 h 6147173"/>
                  <a:gd name="connsiteX32" fmla="*/ 3918857 w 6373299"/>
                  <a:gd name="connsiteY32" fmla="*/ 4724009 h 6147173"/>
                  <a:gd name="connsiteX33" fmla="*/ 5486400 w 6373299"/>
                  <a:gd name="connsiteY33" fmla="*/ 5872165 h 6147173"/>
                  <a:gd name="connsiteX34" fmla="*/ 5637654 w 6373299"/>
                  <a:gd name="connsiteY34" fmla="*/ 6071545 h 6147173"/>
                  <a:gd name="connsiteX35" fmla="*/ 5761408 w 6373299"/>
                  <a:gd name="connsiteY35" fmla="*/ 6147173 h 6147173"/>
                  <a:gd name="connsiteX0" fmla="*/ 5761408 w 6373299"/>
                  <a:gd name="connsiteY0" fmla="*/ 6133102 h 6133102"/>
                  <a:gd name="connsiteX1" fmla="*/ 6373299 w 6373299"/>
                  <a:gd name="connsiteY1" fmla="*/ 6112476 h 6133102"/>
                  <a:gd name="connsiteX2" fmla="*/ 5321396 w 6373299"/>
                  <a:gd name="connsiteY2" fmla="*/ 4166798 h 6133102"/>
                  <a:gd name="connsiteX3" fmla="*/ 4149277 w 6373299"/>
                  <a:gd name="connsiteY3" fmla="*/ 2886134 h 6133102"/>
                  <a:gd name="connsiteX4" fmla="*/ 3558043 w 6373299"/>
                  <a:gd name="connsiteY4" fmla="*/ 2518398 h 6133102"/>
                  <a:gd name="connsiteX5" fmla="*/ 3311758 w 6373299"/>
                  <a:gd name="connsiteY5" fmla="*/ 2291735 h 6133102"/>
                  <a:gd name="connsiteX6" fmla="*/ 3203838 w 6373299"/>
                  <a:gd name="connsiteY6" fmla="*/ 2303622 h 6133102"/>
                  <a:gd name="connsiteX7" fmla="*/ 2575487 w 6373299"/>
                  <a:gd name="connsiteY7" fmla="*/ 2004450 h 6133102"/>
                  <a:gd name="connsiteX8" fmla="*/ 2181941 w 6373299"/>
                  <a:gd name="connsiteY8" fmla="*/ 1191924 h 6133102"/>
                  <a:gd name="connsiteX9" fmla="*/ 2597819 w 6373299"/>
                  <a:gd name="connsiteY9" fmla="*/ 754168 h 6133102"/>
                  <a:gd name="connsiteX10" fmla="*/ 2701119 w 6373299"/>
                  <a:gd name="connsiteY10" fmla="*/ 232530 h 6133102"/>
                  <a:gd name="connsiteX11" fmla="*/ 2605900 w 6373299"/>
                  <a:gd name="connsiteY11" fmla="*/ 102935 h 6133102"/>
                  <a:gd name="connsiteX12" fmla="*/ 2517557 w 6373299"/>
                  <a:gd name="connsiteY12" fmla="*/ 180223 h 6133102"/>
                  <a:gd name="connsiteX13" fmla="*/ 2531102 w 6373299"/>
                  <a:gd name="connsiteY13" fmla="*/ 247737 h 6133102"/>
                  <a:gd name="connsiteX14" fmla="*/ 2295796 w 6373299"/>
                  <a:gd name="connsiteY14" fmla="*/ 314672 h 6133102"/>
                  <a:gd name="connsiteX15" fmla="*/ 1921921 w 6373299"/>
                  <a:gd name="connsiteY15" fmla="*/ 520442 h 6133102"/>
                  <a:gd name="connsiteX16" fmla="*/ 1916095 w 6373299"/>
                  <a:gd name="connsiteY16" fmla="*/ 597949 h 6133102"/>
                  <a:gd name="connsiteX17" fmla="*/ 1175657 w 6373299"/>
                  <a:gd name="connsiteY17" fmla="*/ 179189 h 6133102"/>
                  <a:gd name="connsiteX18" fmla="*/ 919192 w 6373299"/>
                  <a:gd name="connsiteY18" fmla="*/ 8140 h 6133102"/>
                  <a:gd name="connsiteX19" fmla="*/ 1239758 w 6373299"/>
                  <a:gd name="connsiteY19" fmla="*/ 468808 h 6133102"/>
                  <a:gd name="connsiteX20" fmla="*/ 1865885 w 6373299"/>
                  <a:gd name="connsiteY20" fmla="*/ 1108372 h 6133102"/>
                  <a:gd name="connsiteX21" fmla="*/ 1883802 w 6373299"/>
                  <a:gd name="connsiteY21" fmla="*/ 2234870 h 6133102"/>
                  <a:gd name="connsiteX22" fmla="*/ 2055681 w 6373299"/>
                  <a:gd name="connsiteY22" fmla="*/ 2544253 h 6133102"/>
                  <a:gd name="connsiteX23" fmla="*/ 0 w 6373299"/>
                  <a:gd name="connsiteY23" fmla="*/ 3204271 h 6133102"/>
                  <a:gd name="connsiteX24" fmla="*/ 625642 w 6373299"/>
                  <a:gd name="connsiteY24" fmla="*/ 3383026 h 6133102"/>
                  <a:gd name="connsiteX25" fmla="*/ 2183819 w 6373299"/>
                  <a:gd name="connsiteY25" fmla="*/ 2928214 h 6133102"/>
                  <a:gd name="connsiteX26" fmla="*/ 2948830 w 6373299"/>
                  <a:gd name="connsiteY26" fmla="*/ 4016797 h 6133102"/>
                  <a:gd name="connsiteX27" fmla="*/ 3430719 w 6373299"/>
                  <a:gd name="connsiteY27" fmla="*/ 4386804 h 6133102"/>
                  <a:gd name="connsiteX28" fmla="*/ 2825703 w 6373299"/>
                  <a:gd name="connsiteY28" fmla="*/ 4675562 h 6133102"/>
                  <a:gd name="connsiteX29" fmla="*/ 3086960 w 6373299"/>
                  <a:gd name="connsiteY29" fmla="*/ 4916193 h 6133102"/>
                  <a:gd name="connsiteX30" fmla="*/ 3643850 w 6373299"/>
                  <a:gd name="connsiteY30" fmla="*/ 4792440 h 6133102"/>
                  <a:gd name="connsiteX31" fmla="*/ 3774478 w 6373299"/>
                  <a:gd name="connsiteY31" fmla="*/ 4861192 h 6133102"/>
                  <a:gd name="connsiteX32" fmla="*/ 3918857 w 6373299"/>
                  <a:gd name="connsiteY32" fmla="*/ 4709938 h 6133102"/>
                  <a:gd name="connsiteX33" fmla="*/ 5486400 w 6373299"/>
                  <a:gd name="connsiteY33" fmla="*/ 5858094 h 6133102"/>
                  <a:gd name="connsiteX34" fmla="*/ 5637654 w 6373299"/>
                  <a:gd name="connsiteY34" fmla="*/ 6057474 h 6133102"/>
                  <a:gd name="connsiteX35" fmla="*/ 5761408 w 6373299"/>
                  <a:gd name="connsiteY35" fmla="*/ 6133102 h 6133102"/>
                  <a:gd name="connsiteX0" fmla="*/ 5761408 w 6373299"/>
                  <a:gd name="connsiteY0" fmla="*/ 6133102 h 6133102"/>
                  <a:gd name="connsiteX1" fmla="*/ 6373299 w 6373299"/>
                  <a:gd name="connsiteY1" fmla="*/ 6112476 h 6133102"/>
                  <a:gd name="connsiteX2" fmla="*/ 5321396 w 6373299"/>
                  <a:gd name="connsiteY2" fmla="*/ 4166798 h 6133102"/>
                  <a:gd name="connsiteX3" fmla="*/ 4149277 w 6373299"/>
                  <a:gd name="connsiteY3" fmla="*/ 2886134 h 6133102"/>
                  <a:gd name="connsiteX4" fmla="*/ 3558043 w 6373299"/>
                  <a:gd name="connsiteY4" fmla="*/ 2518398 h 6133102"/>
                  <a:gd name="connsiteX5" fmla="*/ 3311758 w 6373299"/>
                  <a:gd name="connsiteY5" fmla="*/ 2291735 h 6133102"/>
                  <a:gd name="connsiteX6" fmla="*/ 3203838 w 6373299"/>
                  <a:gd name="connsiteY6" fmla="*/ 2303622 h 6133102"/>
                  <a:gd name="connsiteX7" fmla="*/ 2575487 w 6373299"/>
                  <a:gd name="connsiteY7" fmla="*/ 2004450 h 6133102"/>
                  <a:gd name="connsiteX8" fmla="*/ 2181941 w 6373299"/>
                  <a:gd name="connsiteY8" fmla="*/ 1191924 h 6133102"/>
                  <a:gd name="connsiteX9" fmla="*/ 2597819 w 6373299"/>
                  <a:gd name="connsiteY9" fmla="*/ 754168 h 6133102"/>
                  <a:gd name="connsiteX10" fmla="*/ 2701119 w 6373299"/>
                  <a:gd name="connsiteY10" fmla="*/ 232530 h 6133102"/>
                  <a:gd name="connsiteX11" fmla="*/ 2605900 w 6373299"/>
                  <a:gd name="connsiteY11" fmla="*/ 102935 h 6133102"/>
                  <a:gd name="connsiteX12" fmla="*/ 2517557 w 6373299"/>
                  <a:gd name="connsiteY12" fmla="*/ 180223 h 6133102"/>
                  <a:gd name="connsiteX13" fmla="*/ 2531102 w 6373299"/>
                  <a:gd name="connsiteY13" fmla="*/ 247737 h 6133102"/>
                  <a:gd name="connsiteX14" fmla="*/ 2295796 w 6373299"/>
                  <a:gd name="connsiteY14" fmla="*/ 314672 h 6133102"/>
                  <a:gd name="connsiteX15" fmla="*/ 1921921 w 6373299"/>
                  <a:gd name="connsiteY15" fmla="*/ 520442 h 6133102"/>
                  <a:gd name="connsiteX16" fmla="*/ 1916095 w 6373299"/>
                  <a:gd name="connsiteY16" fmla="*/ 597949 h 6133102"/>
                  <a:gd name="connsiteX17" fmla="*/ 1175657 w 6373299"/>
                  <a:gd name="connsiteY17" fmla="*/ 179189 h 6133102"/>
                  <a:gd name="connsiteX18" fmla="*/ 919192 w 6373299"/>
                  <a:gd name="connsiteY18" fmla="*/ 8140 h 6133102"/>
                  <a:gd name="connsiteX19" fmla="*/ 1239758 w 6373299"/>
                  <a:gd name="connsiteY19" fmla="*/ 468808 h 6133102"/>
                  <a:gd name="connsiteX20" fmla="*/ 1865885 w 6373299"/>
                  <a:gd name="connsiteY20" fmla="*/ 1108372 h 6133102"/>
                  <a:gd name="connsiteX21" fmla="*/ 1883802 w 6373299"/>
                  <a:gd name="connsiteY21" fmla="*/ 2234870 h 6133102"/>
                  <a:gd name="connsiteX22" fmla="*/ 2055681 w 6373299"/>
                  <a:gd name="connsiteY22" fmla="*/ 2544253 h 6133102"/>
                  <a:gd name="connsiteX23" fmla="*/ 0 w 6373299"/>
                  <a:gd name="connsiteY23" fmla="*/ 3204271 h 6133102"/>
                  <a:gd name="connsiteX24" fmla="*/ 625642 w 6373299"/>
                  <a:gd name="connsiteY24" fmla="*/ 3383026 h 6133102"/>
                  <a:gd name="connsiteX25" fmla="*/ 2183819 w 6373299"/>
                  <a:gd name="connsiteY25" fmla="*/ 2928214 h 6133102"/>
                  <a:gd name="connsiteX26" fmla="*/ 2948830 w 6373299"/>
                  <a:gd name="connsiteY26" fmla="*/ 4016797 h 6133102"/>
                  <a:gd name="connsiteX27" fmla="*/ 3430719 w 6373299"/>
                  <a:gd name="connsiteY27" fmla="*/ 4386804 h 6133102"/>
                  <a:gd name="connsiteX28" fmla="*/ 2825703 w 6373299"/>
                  <a:gd name="connsiteY28" fmla="*/ 4675562 h 6133102"/>
                  <a:gd name="connsiteX29" fmla="*/ 3086960 w 6373299"/>
                  <a:gd name="connsiteY29" fmla="*/ 4916193 h 6133102"/>
                  <a:gd name="connsiteX30" fmla="*/ 3643850 w 6373299"/>
                  <a:gd name="connsiteY30" fmla="*/ 4792440 h 6133102"/>
                  <a:gd name="connsiteX31" fmla="*/ 3774478 w 6373299"/>
                  <a:gd name="connsiteY31" fmla="*/ 4861192 h 6133102"/>
                  <a:gd name="connsiteX32" fmla="*/ 3918857 w 6373299"/>
                  <a:gd name="connsiteY32" fmla="*/ 4709938 h 6133102"/>
                  <a:gd name="connsiteX33" fmla="*/ 5486400 w 6373299"/>
                  <a:gd name="connsiteY33" fmla="*/ 5858094 h 6133102"/>
                  <a:gd name="connsiteX34" fmla="*/ 5637654 w 6373299"/>
                  <a:gd name="connsiteY34" fmla="*/ 6057474 h 6133102"/>
                  <a:gd name="connsiteX35" fmla="*/ 5761408 w 6373299"/>
                  <a:gd name="connsiteY35" fmla="*/ 6133102 h 6133102"/>
                  <a:gd name="connsiteX0" fmla="*/ 5761408 w 6373299"/>
                  <a:gd name="connsiteY0" fmla="*/ 6133102 h 6133102"/>
                  <a:gd name="connsiteX1" fmla="*/ 6373299 w 6373299"/>
                  <a:gd name="connsiteY1" fmla="*/ 6112476 h 6133102"/>
                  <a:gd name="connsiteX2" fmla="*/ 5321396 w 6373299"/>
                  <a:gd name="connsiteY2" fmla="*/ 4166798 h 6133102"/>
                  <a:gd name="connsiteX3" fmla="*/ 4149277 w 6373299"/>
                  <a:gd name="connsiteY3" fmla="*/ 2886134 h 6133102"/>
                  <a:gd name="connsiteX4" fmla="*/ 3558043 w 6373299"/>
                  <a:gd name="connsiteY4" fmla="*/ 2518398 h 6133102"/>
                  <a:gd name="connsiteX5" fmla="*/ 3311758 w 6373299"/>
                  <a:gd name="connsiteY5" fmla="*/ 2291735 h 6133102"/>
                  <a:gd name="connsiteX6" fmla="*/ 3203838 w 6373299"/>
                  <a:gd name="connsiteY6" fmla="*/ 2303622 h 6133102"/>
                  <a:gd name="connsiteX7" fmla="*/ 2575487 w 6373299"/>
                  <a:gd name="connsiteY7" fmla="*/ 2004450 h 6133102"/>
                  <a:gd name="connsiteX8" fmla="*/ 2181941 w 6373299"/>
                  <a:gd name="connsiteY8" fmla="*/ 1191924 h 6133102"/>
                  <a:gd name="connsiteX9" fmla="*/ 2597819 w 6373299"/>
                  <a:gd name="connsiteY9" fmla="*/ 754168 h 6133102"/>
                  <a:gd name="connsiteX10" fmla="*/ 2701119 w 6373299"/>
                  <a:gd name="connsiteY10" fmla="*/ 232530 h 6133102"/>
                  <a:gd name="connsiteX11" fmla="*/ 2605900 w 6373299"/>
                  <a:gd name="connsiteY11" fmla="*/ 102935 h 6133102"/>
                  <a:gd name="connsiteX12" fmla="*/ 2517557 w 6373299"/>
                  <a:gd name="connsiteY12" fmla="*/ 180223 h 6133102"/>
                  <a:gd name="connsiteX13" fmla="*/ 2531102 w 6373299"/>
                  <a:gd name="connsiteY13" fmla="*/ 247737 h 6133102"/>
                  <a:gd name="connsiteX14" fmla="*/ 2295796 w 6373299"/>
                  <a:gd name="connsiteY14" fmla="*/ 314672 h 6133102"/>
                  <a:gd name="connsiteX15" fmla="*/ 1917755 w 6373299"/>
                  <a:gd name="connsiteY15" fmla="*/ 541271 h 6133102"/>
                  <a:gd name="connsiteX16" fmla="*/ 1916095 w 6373299"/>
                  <a:gd name="connsiteY16" fmla="*/ 597949 h 6133102"/>
                  <a:gd name="connsiteX17" fmla="*/ 1175657 w 6373299"/>
                  <a:gd name="connsiteY17" fmla="*/ 179189 h 6133102"/>
                  <a:gd name="connsiteX18" fmla="*/ 919192 w 6373299"/>
                  <a:gd name="connsiteY18" fmla="*/ 8140 h 6133102"/>
                  <a:gd name="connsiteX19" fmla="*/ 1239758 w 6373299"/>
                  <a:gd name="connsiteY19" fmla="*/ 468808 h 6133102"/>
                  <a:gd name="connsiteX20" fmla="*/ 1865885 w 6373299"/>
                  <a:gd name="connsiteY20" fmla="*/ 1108372 h 6133102"/>
                  <a:gd name="connsiteX21" fmla="*/ 1883802 w 6373299"/>
                  <a:gd name="connsiteY21" fmla="*/ 2234870 h 6133102"/>
                  <a:gd name="connsiteX22" fmla="*/ 2055681 w 6373299"/>
                  <a:gd name="connsiteY22" fmla="*/ 2544253 h 6133102"/>
                  <a:gd name="connsiteX23" fmla="*/ 0 w 6373299"/>
                  <a:gd name="connsiteY23" fmla="*/ 3204271 h 6133102"/>
                  <a:gd name="connsiteX24" fmla="*/ 625642 w 6373299"/>
                  <a:gd name="connsiteY24" fmla="*/ 3383026 h 6133102"/>
                  <a:gd name="connsiteX25" fmla="*/ 2183819 w 6373299"/>
                  <a:gd name="connsiteY25" fmla="*/ 2928214 h 6133102"/>
                  <a:gd name="connsiteX26" fmla="*/ 2948830 w 6373299"/>
                  <a:gd name="connsiteY26" fmla="*/ 4016797 h 6133102"/>
                  <a:gd name="connsiteX27" fmla="*/ 3430719 w 6373299"/>
                  <a:gd name="connsiteY27" fmla="*/ 4386804 h 6133102"/>
                  <a:gd name="connsiteX28" fmla="*/ 2825703 w 6373299"/>
                  <a:gd name="connsiteY28" fmla="*/ 4675562 h 6133102"/>
                  <a:gd name="connsiteX29" fmla="*/ 3086960 w 6373299"/>
                  <a:gd name="connsiteY29" fmla="*/ 4916193 h 6133102"/>
                  <a:gd name="connsiteX30" fmla="*/ 3643850 w 6373299"/>
                  <a:gd name="connsiteY30" fmla="*/ 4792440 h 6133102"/>
                  <a:gd name="connsiteX31" fmla="*/ 3774478 w 6373299"/>
                  <a:gd name="connsiteY31" fmla="*/ 4861192 h 6133102"/>
                  <a:gd name="connsiteX32" fmla="*/ 3918857 w 6373299"/>
                  <a:gd name="connsiteY32" fmla="*/ 4709938 h 6133102"/>
                  <a:gd name="connsiteX33" fmla="*/ 5486400 w 6373299"/>
                  <a:gd name="connsiteY33" fmla="*/ 5858094 h 6133102"/>
                  <a:gd name="connsiteX34" fmla="*/ 5637654 w 6373299"/>
                  <a:gd name="connsiteY34" fmla="*/ 6057474 h 6133102"/>
                  <a:gd name="connsiteX35" fmla="*/ 5761408 w 6373299"/>
                  <a:gd name="connsiteY35" fmla="*/ 6133102 h 6133102"/>
                  <a:gd name="connsiteX0" fmla="*/ 5761408 w 6373299"/>
                  <a:gd name="connsiteY0" fmla="*/ 6133102 h 6133102"/>
                  <a:gd name="connsiteX1" fmla="*/ 6373299 w 6373299"/>
                  <a:gd name="connsiteY1" fmla="*/ 6112476 h 6133102"/>
                  <a:gd name="connsiteX2" fmla="*/ 5321396 w 6373299"/>
                  <a:gd name="connsiteY2" fmla="*/ 4166798 h 6133102"/>
                  <a:gd name="connsiteX3" fmla="*/ 4149277 w 6373299"/>
                  <a:gd name="connsiteY3" fmla="*/ 2886134 h 6133102"/>
                  <a:gd name="connsiteX4" fmla="*/ 3558043 w 6373299"/>
                  <a:gd name="connsiteY4" fmla="*/ 2518398 h 6133102"/>
                  <a:gd name="connsiteX5" fmla="*/ 3311758 w 6373299"/>
                  <a:gd name="connsiteY5" fmla="*/ 2291735 h 6133102"/>
                  <a:gd name="connsiteX6" fmla="*/ 3203838 w 6373299"/>
                  <a:gd name="connsiteY6" fmla="*/ 2303622 h 6133102"/>
                  <a:gd name="connsiteX7" fmla="*/ 2575487 w 6373299"/>
                  <a:gd name="connsiteY7" fmla="*/ 2004450 h 6133102"/>
                  <a:gd name="connsiteX8" fmla="*/ 2181941 w 6373299"/>
                  <a:gd name="connsiteY8" fmla="*/ 1191924 h 6133102"/>
                  <a:gd name="connsiteX9" fmla="*/ 2597819 w 6373299"/>
                  <a:gd name="connsiteY9" fmla="*/ 754168 h 6133102"/>
                  <a:gd name="connsiteX10" fmla="*/ 2701119 w 6373299"/>
                  <a:gd name="connsiteY10" fmla="*/ 232530 h 6133102"/>
                  <a:gd name="connsiteX11" fmla="*/ 2605900 w 6373299"/>
                  <a:gd name="connsiteY11" fmla="*/ 102935 h 6133102"/>
                  <a:gd name="connsiteX12" fmla="*/ 2517557 w 6373299"/>
                  <a:gd name="connsiteY12" fmla="*/ 180223 h 6133102"/>
                  <a:gd name="connsiteX13" fmla="*/ 2531102 w 6373299"/>
                  <a:gd name="connsiteY13" fmla="*/ 247737 h 6133102"/>
                  <a:gd name="connsiteX14" fmla="*/ 2295796 w 6373299"/>
                  <a:gd name="connsiteY14" fmla="*/ 314672 h 6133102"/>
                  <a:gd name="connsiteX15" fmla="*/ 1917755 w 6373299"/>
                  <a:gd name="connsiteY15" fmla="*/ 541271 h 6133102"/>
                  <a:gd name="connsiteX16" fmla="*/ 1916095 w 6373299"/>
                  <a:gd name="connsiteY16" fmla="*/ 597949 h 6133102"/>
                  <a:gd name="connsiteX17" fmla="*/ 1175657 w 6373299"/>
                  <a:gd name="connsiteY17" fmla="*/ 179189 h 6133102"/>
                  <a:gd name="connsiteX18" fmla="*/ 919192 w 6373299"/>
                  <a:gd name="connsiteY18" fmla="*/ 8140 h 6133102"/>
                  <a:gd name="connsiteX19" fmla="*/ 1239758 w 6373299"/>
                  <a:gd name="connsiteY19" fmla="*/ 468808 h 6133102"/>
                  <a:gd name="connsiteX20" fmla="*/ 1865885 w 6373299"/>
                  <a:gd name="connsiteY20" fmla="*/ 1108372 h 6133102"/>
                  <a:gd name="connsiteX21" fmla="*/ 1883802 w 6373299"/>
                  <a:gd name="connsiteY21" fmla="*/ 2234870 h 6133102"/>
                  <a:gd name="connsiteX22" fmla="*/ 2055681 w 6373299"/>
                  <a:gd name="connsiteY22" fmla="*/ 2544253 h 6133102"/>
                  <a:gd name="connsiteX23" fmla="*/ 0 w 6373299"/>
                  <a:gd name="connsiteY23" fmla="*/ 3204271 h 6133102"/>
                  <a:gd name="connsiteX24" fmla="*/ 625642 w 6373299"/>
                  <a:gd name="connsiteY24" fmla="*/ 3383026 h 6133102"/>
                  <a:gd name="connsiteX25" fmla="*/ 2183819 w 6373299"/>
                  <a:gd name="connsiteY25" fmla="*/ 2928214 h 6133102"/>
                  <a:gd name="connsiteX26" fmla="*/ 2948830 w 6373299"/>
                  <a:gd name="connsiteY26" fmla="*/ 4016797 h 6133102"/>
                  <a:gd name="connsiteX27" fmla="*/ 3430719 w 6373299"/>
                  <a:gd name="connsiteY27" fmla="*/ 4386804 h 6133102"/>
                  <a:gd name="connsiteX28" fmla="*/ 2825703 w 6373299"/>
                  <a:gd name="connsiteY28" fmla="*/ 4675562 h 6133102"/>
                  <a:gd name="connsiteX29" fmla="*/ 3086960 w 6373299"/>
                  <a:gd name="connsiteY29" fmla="*/ 4916193 h 6133102"/>
                  <a:gd name="connsiteX30" fmla="*/ 3643850 w 6373299"/>
                  <a:gd name="connsiteY30" fmla="*/ 4792440 h 6133102"/>
                  <a:gd name="connsiteX31" fmla="*/ 3774478 w 6373299"/>
                  <a:gd name="connsiteY31" fmla="*/ 4861192 h 6133102"/>
                  <a:gd name="connsiteX32" fmla="*/ 3918857 w 6373299"/>
                  <a:gd name="connsiteY32" fmla="*/ 4709938 h 6133102"/>
                  <a:gd name="connsiteX33" fmla="*/ 5486400 w 6373299"/>
                  <a:gd name="connsiteY33" fmla="*/ 5858094 h 6133102"/>
                  <a:gd name="connsiteX34" fmla="*/ 5637654 w 6373299"/>
                  <a:gd name="connsiteY34" fmla="*/ 6057474 h 6133102"/>
                  <a:gd name="connsiteX35" fmla="*/ 5761408 w 6373299"/>
                  <a:gd name="connsiteY35" fmla="*/ 6133102 h 6133102"/>
                  <a:gd name="connsiteX0" fmla="*/ 5761408 w 6373299"/>
                  <a:gd name="connsiteY0" fmla="*/ 6133102 h 6133102"/>
                  <a:gd name="connsiteX1" fmla="*/ 6373299 w 6373299"/>
                  <a:gd name="connsiteY1" fmla="*/ 6112476 h 6133102"/>
                  <a:gd name="connsiteX2" fmla="*/ 5321396 w 6373299"/>
                  <a:gd name="connsiteY2" fmla="*/ 4166798 h 6133102"/>
                  <a:gd name="connsiteX3" fmla="*/ 4149277 w 6373299"/>
                  <a:gd name="connsiteY3" fmla="*/ 2886134 h 6133102"/>
                  <a:gd name="connsiteX4" fmla="*/ 3558043 w 6373299"/>
                  <a:gd name="connsiteY4" fmla="*/ 2518398 h 6133102"/>
                  <a:gd name="connsiteX5" fmla="*/ 3311758 w 6373299"/>
                  <a:gd name="connsiteY5" fmla="*/ 2291735 h 6133102"/>
                  <a:gd name="connsiteX6" fmla="*/ 3203838 w 6373299"/>
                  <a:gd name="connsiteY6" fmla="*/ 2303622 h 6133102"/>
                  <a:gd name="connsiteX7" fmla="*/ 2575487 w 6373299"/>
                  <a:gd name="connsiteY7" fmla="*/ 2004450 h 6133102"/>
                  <a:gd name="connsiteX8" fmla="*/ 2181941 w 6373299"/>
                  <a:gd name="connsiteY8" fmla="*/ 1191924 h 6133102"/>
                  <a:gd name="connsiteX9" fmla="*/ 2597819 w 6373299"/>
                  <a:gd name="connsiteY9" fmla="*/ 754168 h 6133102"/>
                  <a:gd name="connsiteX10" fmla="*/ 2701119 w 6373299"/>
                  <a:gd name="connsiteY10" fmla="*/ 232530 h 6133102"/>
                  <a:gd name="connsiteX11" fmla="*/ 2605900 w 6373299"/>
                  <a:gd name="connsiteY11" fmla="*/ 102935 h 6133102"/>
                  <a:gd name="connsiteX12" fmla="*/ 2517557 w 6373299"/>
                  <a:gd name="connsiteY12" fmla="*/ 180223 h 6133102"/>
                  <a:gd name="connsiteX13" fmla="*/ 2531102 w 6373299"/>
                  <a:gd name="connsiteY13" fmla="*/ 247737 h 6133102"/>
                  <a:gd name="connsiteX14" fmla="*/ 2295796 w 6373299"/>
                  <a:gd name="connsiteY14" fmla="*/ 314672 h 6133102"/>
                  <a:gd name="connsiteX15" fmla="*/ 1917755 w 6373299"/>
                  <a:gd name="connsiteY15" fmla="*/ 541271 h 6133102"/>
                  <a:gd name="connsiteX16" fmla="*/ 1916095 w 6373299"/>
                  <a:gd name="connsiteY16" fmla="*/ 597949 h 6133102"/>
                  <a:gd name="connsiteX17" fmla="*/ 1175657 w 6373299"/>
                  <a:gd name="connsiteY17" fmla="*/ 179189 h 6133102"/>
                  <a:gd name="connsiteX18" fmla="*/ 919192 w 6373299"/>
                  <a:gd name="connsiteY18" fmla="*/ 8140 h 6133102"/>
                  <a:gd name="connsiteX19" fmla="*/ 1239758 w 6373299"/>
                  <a:gd name="connsiteY19" fmla="*/ 468808 h 6133102"/>
                  <a:gd name="connsiteX20" fmla="*/ 1863802 w 6373299"/>
                  <a:gd name="connsiteY20" fmla="*/ 1097958 h 6133102"/>
                  <a:gd name="connsiteX21" fmla="*/ 1883802 w 6373299"/>
                  <a:gd name="connsiteY21" fmla="*/ 2234870 h 6133102"/>
                  <a:gd name="connsiteX22" fmla="*/ 2055681 w 6373299"/>
                  <a:gd name="connsiteY22" fmla="*/ 2544253 h 6133102"/>
                  <a:gd name="connsiteX23" fmla="*/ 0 w 6373299"/>
                  <a:gd name="connsiteY23" fmla="*/ 3204271 h 6133102"/>
                  <a:gd name="connsiteX24" fmla="*/ 625642 w 6373299"/>
                  <a:gd name="connsiteY24" fmla="*/ 3383026 h 6133102"/>
                  <a:gd name="connsiteX25" fmla="*/ 2183819 w 6373299"/>
                  <a:gd name="connsiteY25" fmla="*/ 2928214 h 6133102"/>
                  <a:gd name="connsiteX26" fmla="*/ 2948830 w 6373299"/>
                  <a:gd name="connsiteY26" fmla="*/ 4016797 h 6133102"/>
                  <a:gd name="connsiteX27" fmla="*/ 3430719 w 6373299"/>
                  <a:gd name="connsiteY27" fmla="*/ 4386804 h 6133102"/>
                  <a:gd name="connsiteX28" fmla="*/ 2825703 w 6373299"/>
                  <a:gd name="connsiteY28" fmla="*/ 4675562 h 6133102"/>
                  <a:gd name="connsiteX29" fmla="*/ 3086960 w 6373299"/>
                  <a:gd name="connsiteY29" fmla="*/ 4916193 h 6133102"/>
                  <a:gd name="connsiteX30" fmla="*/ 3643850 w 6373299"/>
                  <a:gd name="connsiteY30" fmla="*/ 4792440 h 6133102"/>
                  <a:gd name="connsiteX31" fmla="*/ 3774478 w 6373299"/>
                  <a:gd name="connsiteY31" fmla="*/ 4861192 h 6133102"/>
                  <a:gd name="connsiteX32" fmla="*/ 3918857 w 6373299"/>
                  <a:gd name="connsiteY32" fmla="*/ 4709938 h 6133102"/>
                  <a:gd name="connsiteX33" fmla="*/ 5486400 w 6373299"/>
                  <a:gd name="connsiteY33" fmla="*/ 5858094 h 6133102"/>
                  <a:gd name="connsiteX34" fmla="*/ 5637654 w 6373299"/>
                  <a:gd name="connsiteY34" fmla="*/ 6057474 h 6133102"/>
                  <a:gd name="connsiteX35" fmla="*/ 5761408 w 6373299"/>
                  <a:gd name="connsiteY35" fmla="*/ 6133102 h 6133102"/>
                  <a:gd name="connsiteX0" fmla="*/ 5761408 w 6373299"/>
                  <a:gd name="connsiteY0" fmla="*/ 6133102 h 6133102"/>
                  <a:gd name="connsiteX1" fmla="*/ 6373299 w 6373299"/>
                  <a:gd name="connsiteY1" fmla="*/ 6112476 h 6133102"/>
                  <a:gd name="connsiteX2" fmla="*/ 5321396 w 6373299"/>
                  <a:gd name="connsiteY2" fmla="*/ 4166798 h 6133102"/>
                  <a:gd name="connsiteX3" fmla="*/ 4149277 w 6373299"/>
                  <a:gd name="connsiteY3" fmla="*/ 2886134 h 6133102"/>
                  <a:gd name="connsiteX4" fmla="*/ 3558043 w 6373299"/>
                  <a:gd name="connsiteY4" fmla="*/ 2518398 h 6133102"/>
                  <a:gd name="connsiteX5" fmla="*/ 3311758 w 6373299"/>
                  <a:gd name="connsiteY5" fmla="*/ 2291735 h 6133102"/>
                  <a:gd name="connsiteX6" fmla="*/ 3203838 w 6373299"/>
                  <a:gd name="connsiteY6" fmla="*/ 2303622 h 6133102"/>
                  <a:gd name="connsiteX7" fmla="*/ 2575487 w 6373299"/>
                  <a:gd name="connsiteY7" fmla="*/ 2004450 h 6133102"/>
                  <a:gd name="connsiteX8" fmla="*/ 2181941 w 6373299"/>
                  <a:gd name="connsiteY8" fmla="*/ 1191924 h 6133102"/>
                  <a:gd name="connsiteX9" fmla="*/ 2597819 w 6373299"/>
                  <a:gd name="connsiteY9" fmla="*/ 754168 h 6133102"/>
                  <a:gd name="connsiteX10" fmla="*/ 2701119 w 6373299"/>
                  <a:gd name="connsiteY10" fmla="*/ 232530 h 6133102"/>
                  <a:gd name="connsiteX11" fmla="*/ 2605900 w 6373299"/>
                  <a:gd name="connsiteY11" fmla="*/ 102935 h 6133102"/>
                  <a:gd name="connsiteX12" fmla="*/ 2517557 w 6373299"/>
                  <a:gd name="connsiteY12" fmla="*/ 180223 h 6133102"/>
                  <a:gd name="connsiteX13" fmla="*/ 2531102 w 6373299"/>
                  <a:gd name="connsiteY13" fmla="*/ 247737 h 6133102"/>
                  <a:gd name="connsiteX14" fmla="*/ 2295796 w 6373299"/>
                  <a:gd name="connsiteY14" fmla="*/ 314672 h 6133102"/>
                  <a:gd name="connsiteX15" fmla="*/ 1917755 w 6373299"/>
                  <a:gd name="connsiteY15" fmla="*/ 541271 h 6133102"/>
                  <a:gd name="connsiteX16" fmla="*/ 1916095 w 6373299"/>
                  <a:gd name="connsiteY16" fmla="*/ 597949 h 6133102"/>
                  <a:gd name="connsiteX17" fmla="*/ 1175657 w 6373299"/>
                  <a:gd name="connsiteY17" fmla="*/ 179189 h 6133102"/>
                  <a:gd name="connsiteX18" fmla="*/ 919192 w 6373299"/>
                  <a:gd name="connsiteY18" fmla="*/ 8140 h 6133102"/>
                  <a:gd name="connsiteX19" fmla="*/ 1239758 w 6373299"/>
                  <a:gd name="connsiteY19" fmla="*/ 468808 h 6133102"/>
                  <a:gd name="connsiteX20" fmla="*/ 1863802 w 6373299"/>
                  <a:gd name="connsiteY20" fmla="*/ 1097958 h 6133102"/>
                  <a:gd name="connsiteX21" fmla="*/ 1883802 w 6373299"/>
                  <a:gd name="connsiteY21" fmla="*/ 2234870 h 6133102"/>
                  <a:gd name="connsiteX22" fmla="*/ 2055681 w 6373299"/>
                  <a:gd name="connsiteY22" fmla="*/ 2544253 h 6133102"/>
                  <a:gd name="connsiteX23" fmla="*/ 0 w 6373299"/>
                  <a:gd name="connsiteY23" fmla="*/ 3204271 h 6133102"/>
                  <a:gd name="connsiteX24" fmla="*/ 625642 w 6373299"/>
                  <a:gd name="connsiteY24" fmla="*/ 3383026 h 6133102"/>
                  <a:gd name="connsiteX25" fmla="*/ 2183819 w 6373299"/>
                  <a:gd name="connsiteY25" fmla="*/ 2928214 h 6133102"/>
                  <a:gd name="connsiteX26" fmla="*/ 2948830 w 6373299"/>
                  <a:gd name="connsiteY26" fmla="*/ 4016797 h 6133102"/>
                  <a:gd name="connsiteX27" fmla="*/ 3430719 w 6373299"/>
                  <a:gd name="connsiteY27" fmla="*/ 4386804 h 6133102"/>
                  <a:gd name="connsiteX28" fmla="*/ 2825703 w 6373299"/>
                  <a:gd name="connsiteY28" fmla="*/ 4675562 h 6133102"/>
                  <a:gd name="connsiteX29" fmla="*/ 3086960 w 6373299"/>
                  <a:gd name="connsiteY29" fmla="*/ 4916193 h 6133102"/>
                  <a:gd name="connsiteX30" fmla="*/ 3643850 w 6373299"/>
                  <a:gd name="connsiteY30" fmla="*/ 4792440 h 6133102"/>
                  <a:gd name="connsiteX31" fmla="*/ 3774478 w 6373299"/>
                  <a:gd name="connsiteY31" fmla="*/ 4861192 h 6133102"/>
                  <a:gd name="connsiteX32" fmla="*/ 3918857 w 6373299"/>
                  <a:gd name="connsiteY32" fmla="*/ 4709938 h 6133102"/>
                  <a:gd name="connsiteX33" fmla="*/ 5486400 w 6373299"/>
                  <a:gd name="connsiteY33" fmla="*/ 5858094 h 6133102"/>
                  <a:gd name="connsiteX34" fmla="*/ 5637654 w 6373299"/>
                  <a:gd name="connsiteY34" fmla="*/ 6057474 h 6133102"/>
                  <a:gd name="connsiteX35" fmla="*/ 5761408 w 6373299"/>
                  <a:gd name="connsiteY35" fmla="*/ 6133102 h 6133102"/>
                  <a:gd name="connsiteX0" fmla="*/ 5761408 w 6373299"/>
                  <a:gd name="connsiteY0" fmla="*/ 6133102 h 6133102"/>
                  <a:gd name="connsiteX1" fmla="*/ 6373299 w 6373299"/>
                  <a:gd name="connsiteY1" fmla="*/ 6112476 h 6133102"/>
                  <a:gd name="connsiteX2" fmla="*/ 5321396 w 6373299"/>
                  <a:gd name="connsiteY2" fmla="*/ 4166798 h 6133102"/>
                  <a:gd name="connsiteX3" fmla="*/ 4149277 w 6373299"/>
                  <a:gd name="connsiteY3" fmla="*/ 2886134 h 6133102"/>
                  <a:gd name="connsiteX4" fmla="*/ 3558043 w 6373299"/>
                  <a:gd name="connsiteY4" fmla="*/ 2518398 h 6133102"/>
                  <a:gd name="connsiteX5" fmla="*/ 3311758 w 6373299"/>
                  <a:gd name="connsiteY5" fmla="*/ 2291735 h 6133102"/>
                  <a:gd name="connsiteX6" fmla="*/ 3203838 w 6373299"/>
                  <a:gd name="connsiteY6" fmla="*/ 2303622 h 6133102"/>
                  <a:gd name="connsiteX7" fmla="*/ 2575487 w 6373299"/>
                  <a:gd name="connsiteY7" fmla="*/ 2004450 h 6133102"/>
                  <a:gd name="connsiteX8" fmla="*/ 2181941 w 6373299"/>
                  <a:gd name="connsiteY8" fmla="*/ 1175261 h 6133102"/>
                  <a:gd name="connsiteX9" fmla="*/ 2597819 w 6373299"/>
                  <a:gd name="connsiteY9" fmla="*/ 754168 h 6133102"/>
                  <a:gd name="connsiteX10" fmla="*/ 2701119 w 6373299"/>
                  <a:gd name="connsiteY10" fmla="*/ 232530 h 6133102"/>
                  <a:gd name="connsiteX11" fmla="*/ 2605900 w 6373299"/>
                  <a:gd name="connsiteY11" fmla="*/ 102935 h 6133102"/>
                  <a:gd name="connsiteX12" fmla="*/ 2517557 w 6373299"/>
                  <a:gd name="connsiteY12" fmla="*/ 180223 h 6133102"/>
                  <a:gd name="connsiteX13" fmla="*/ 2531102 w 6373299"/>
                  <a:gd name="connsiteY13" fmla="*/ 247737 h 6133102"/>
                  <a:gd name="connsiteX14" fmla="*/ 2295796 w 6373299"/>
                  <a:gd name="connsiteY14" fmla="*/ 314672 h 6133102"/>
                  <a:gd name="connsiteX15" fmla="*/ 1917755 w 6373299"/>
                  <a:gd name="connsiteY15" fmla="*/ 541271 h 6133102"/>
                  <a:gd name="connsiteX16" fmla="*/ 1916095 w 6373299"/>
                  <a:gd name="connsiteY16" fmla="*/ 597949 h 6133102"/>
                  <a:gd name="connsiteX17" fmla="*/ 1175657 w 6373299"/>
                  <a:gd name="connsiteY17" fmla="*/ 179189 h 6133102"/>
                  <a:gd name="connsiteX18" fmla="*/ 919192 w 6373299"/>
                  <a:gd name="connsiteY18" fmla="*/ 8140 h 6133102"/>
                  <a:gd name="connsiteX19" fmla="*/ 1239758 w 6373299"/>
                  <a:gd name="connsiteY19" fmla="*/ 468808 h 6133102"/>
                  <a:gd name="connsiteX20" fmla="*/ 1863802 w 6373299"/>
                  <a:gd name="connsiteY20" fmla="*/ 1097958 h 6133102"/>
                  <a:gd name="connsiteX21" fmla="*/ 1883802 w 6373299"/>
                  <a:gd name="connsiteY21" fmla="*/ 2234870 h 6133102"/>
                  <a:gd name="connsiteX22" fmla="*/ 2055681 w 6373299"/>
                  <a:gd name="connsiteY22" fmla="*/ 2544253 h 6133102"/>
                  <a:gd name="connsiteX23" fmla="*/ 0 w 6373299"/>
                  <a:gd name="connsiteY23" fmla="*/ 3204271 h 6133102"/>
                  <a:gd name="connsiteX24" fmla="*/ 625642 w 6373299"/>
                  <a:gd name="connsiteY24" fmla="*/ 3383026 h 6133102"/>
                  <a:gd name="connsiteX25" fmla="*/ 2183819 w 6373299"/>
                  <a:gd name="connsiteY25" fmla="*/ 2928214 h 6133102"/>
                  <a:gd name="connsiteX26" fmla="*/ 2948830 w 6373299"/>
                  <a:gd name="connsiteY26" fmla="*/ 4016797 h 6133102"/>
                  <a:gd name="connsiteX27" fmla="*/ 3430719 w 6373299"/>
                  <a:gd name="connsiteY27" fmla="*/ 4386804 h 6133102"/>
                  <a:gd name="connsiteX28" fmla="*/ 2825703 w 6373299"/>
                  <a:gd name="connsiteY28" fmla="*/ 4675562 h 6133102"/>
                  <a:gd name="connsiteX29" fmla="*/ 3086960 w 6373299"/>
                  <a:gd name="connsiteY29" fmla="*/ 4916193 h 6133102"/>
                  <a:gd name="connsiteX30" fmla="*/ 3643850 w 6373299"/>
                  <a:gd name="connsiteY30" fmla="*/ 4792440 h 6133102"/>
                  <a:gd name="connsiteX31" fmla="*/ 3774478 w 6373299"/>
                  <a:gd name="connsiteY31" fmla="*/ 4861192 h 6133102"/>
                  <a:gd name="connsiteX32" fmla="*/ 3918857 w 6373299"/>
                  <a:gd name="connsiteY32" fmla="*/ 4709938 h 6133102"/>
                  <a:gd name="connsiteX33" fmla="*/ 5486400 w 6373299"/>
                  <a:gd name="connsiteY33" fmla="*/ 5858094 h 6133102"/>
                  <a:gd name="connsiteX34" fmla="*/ 5637654 w 6373299"/>
                  <a:gd name="connsiteY34" fmla="*/ 6057474 h 6133102"/>
                  <a:gd name="connsiteX35" fmla="*/ 5761408 w 6373299"/>
                  <a:gd name="connsiteY35" fmla="*/ 6133102 h 6133102"/>
                  <a:gd name="connsiteX0" fmla="*/ 5761408 w 6373299"/>
                  <a:gd name="connsiteY0" fmla="*/ 6133102 h 6133102"/>
                  <a:gd name="connsiteX1" fmla="*/ 6373299 w 6373299"/>
                  <a:gd name="connsiteY1" fmla="*/ 6112476 h 6133102"/>
                  <a:gd name="connsiteX2" fmla="*/ 5321396 w 6373299"/>
                  <a:gd name="connsiteY2" fmla="*/ 4166798 h 6133102"/>
                  <a:gd name="connsiteX3" fmla="*/ 4149277 w 6373299"/>
                  <a:gd name="connsiteY3" fmla="*/ 2886134 h 6133102"/>
                  <a:gd name="connsiteX4" fmla="*/ 3558043 w 6373299"/>
                  <a:gd name="connsiteY4" fmla="*/ 2518398 h 6133102"/>
                  <a:gd name="connsiteX5" fmla="*/ 3311758 w 6373299"/>
                  <a:gd name="connsiteY5" fmla="*/ 2291735 h 6133102"/>
                  <a:gd name="connsiteX6" fmla="*/ 3203838 w 6373299"/>
                  <a:gd name="connsiteY6" fmla="*/ 2303622 h 6133102"/>
                  <a:gd name="connsiteX7" fmla="*/ 2575487 w 6373299"/>
                  <a:gd name="connsiteY7" fmla="*/ 2004450 h 6133102"/>
                  <a:gd name="connsiteX8" fmla="*/ 2181941 w 6373299"/>
                  <a:gd name="connsiteY8" fmla="*/ 1175261 h 6133102"/>
                  <a:gd name="connsiteX9" fmla="*/ 2597819 w 6373299"/>
                  <a:gd name="connsiteY9" fmla="*/ 754168 h 6133102"/>
                  <a:gd name="connsiteX10" fmla="*/ 2701119 w 6373299"/>
                  <a:gd name="connsiteY10" fmla="*/ 232530 h 6133102"/>
                  <a:gd name="connsiteX11" fmla="*/ 2605900 w 6373299"/>
                  <a:gd name="connsiteY11" fmla="*/ 102935 h 6133102"/>
                  <a:gd name="connsiteX12" fmla="*/ 2517557 w 6373299"/>
                  <a:gd name="connsiteY12" fmla="*/ 180223 h 6133102"/>
                  <a:gd name="connsiteX13" fmla="*/ 2531102 w 6373299"/>
                  <a:gd name="connsiteY13" fmla="*/ 247737 h 6133102"/>
                  <a:gd name="connsiteX14" fmla="*/ 2295796 w 6373299"/>
                  <a:gd name="connsiteY14" fmla="*/ 314672 h 6133102"/>
                  <a:gd name="connsiteX15" fmla="*/ 1917755 w 6373299"/>
                  <a:gd name="connsiteY15" fmla="*/ 541271 h 6133102"/>
                  <a:gd name="connsiteX16" fmla="*/ 1916095 w 6373299"/>
                  <a:gd name="connsiteY16" fmla="*/ 597949 h 6133102"/>
                  <a:gd name="connsiteX17" fmla="*/ 1175657 w 6373299"/>
                  <a:gd name="connsiteY17" fmla="*/ 179189 h 6133102"/>
                  <a:gd name="connsiteX18" fmla="*/ 919192 w 6373299"/>
                  <a:gd name="connsiteY18" fmla="*/ 8140 h 6133102"/>
                  <a:gd name="connsiteX19" fmla="*/ 1239758 w 6373299"/>
                  <a:gd name="connsiteY19" fmla="*/ 468808 h 6133102"/>
                  <a:gd name="connsiteX20" fmla="*/ 1863802 w 6373299"/>
                  <a:gd name="connsiteY20" fmla="*/ 1097958 h 6133102"/>
                  <a:gd name="connsiteX21" fmla="*/ 1883802 w 6373299"/>
                  <a:gd name="connsiteY21" fmla="*/ 2234870 h 6133102"/>
                  <a:gd name="connsiteX22" fmla="*/ 2055681 w 6373299"/>
                  <a:gd name="connsiteY22" fmla="*/ 2544253 h 6133102"/>
                  <a:gd name="connsiteX23" fmla="*/ 0 w 6373299"/>
                  <a:gd name="connsiteY23" fmla="*/ 3204271 h 6133102"/>
                  <a:gd name="connsiteX24" fmla="*/ 625642 w 6373299"/>
                  <a:gd name="connsiteY24" fmla="*/ 3383026 h 6133102"/>
                  <a:gd name="connsiteX25" fmla="*/ 2183819 w 6373299"/>
                  <a:gd name="connsiteY25" fmla="*/ 2928214 h 6133102"/>
                  <a:gd name="connsiteX26" fmla="*/ 2948830 w 6373299"/>
                  <a:gd name="connsiteY26" fmla="*/ 4016797 h 6133102"/>
                  <a:gd name="connsiteX27" fmla="*/ 3430719 w 6373299"/>
                  <a:gd name="connsiteY27" fmla="*/ 4386804 h 6133102"/>
                  <a:gd name="connsiteX28" fmla="*/ 2825703 w 6373299"/>
                  <a:gd name="connsiteY28" fmla="*/ 4675562 h 6133102"/>
                  <a:gd name="connsiteX29" fmla="*/ 3086960 w 6373299"/>
                  <a:gd name="connsiteY29" fmla="*/ 4916193 h 6133102"/>
                  <a:gd name="connsiteX30" fmla="*/ 3643850 w 6373299"/>
                  <a:gd name="connsiteY30" fmla="*/ 4792440 h 6133102"/>
                  <a:gd name="connsiteX31" fmla="*/ 3774478 w 6373299"/>
                  <a:gd name="connsiteY31" fmla="*/ 4861192 h 6133102"/>
                  <a:gd name="connsiteX32" fmla="*/ 3918857 w 6373299"/>
                  <a:gd name="connsiteY32" fmla="*/ 4709938 h 6133102"/>
                  <a:gd name="connsiteX33" fmla="*/ 5486400 w 6373299"/>
                  <a:gd name="connsiteY33" fmla="*/ 5858094 h 6133102"/>
                  <a:gd name="connsiteX34" fmla="*/ 5637654 w 6373299"/>
                  <a:gd name="connsiteY34" fmla="*/ 6057474 h 6133102"/>
                  <a:gd name="connsiteX35" fmla="*/ 5761408 w 6373299"/>
                  <a:gd name="connsiteY35" fmla="*/ 6133102 h 6133102"/>
                  <a:gd name="connsiteX0" fmla="*/ 5761408 w 6373299"/>
                  <a:gd name="connsiteY0" fmla="*/ 6133102 h 6133102"/>
                  <a:gd name="connsiteX1" fmla="*/ 6373299 w 6373299"/>
                  <a:gd name="connsiteY1" fmla="*/ 6112476 h 6133102"/>
                  <a:gd name="connsiteX2" fmla="*/ 5321396 w 6373299"/>
                  <a:gd name="connsiteY2" fmla="*/ 4166798 h 6133102"/>
                  <a:gd name="connsiteX3" fmla="*/ 4149277 w 6373299"/>
                  <a:gd name="connsiteY3" fmla="*/ 2886134 h 6133102"/>
                  <a:gd name="connsiteX4" fmla="*/ 3558043 w 6373299"/>
                  <a:gd name="connsiteY4" fmla="*/ 2518398 h 6133102"/>
                  <a:gd name="connsiteX5" fmla="*/ 3311758 w 6373299"/>
                  <a:gd name="connsiteY5" fmla="*/ 2291735 h 6133102"/>
                  <a:gd name="connsiteX6" fmla="*/ 3203838 w 6373299"/>
                  <a:gd name="connsiteY6" fmla="*/ 2303622 h 6133102"/>
                  <a:gd name="connsiteX7" fmla="*/ 2575487 w 6373299"/>
                  <a:gd name="connsiteY7" fmla="*/ 2004450 h 6133102"/>
                  <a:gd name="connsiteX8" fmla="*/ 2181941 w 6373299"/>
                  <a:gd name="connsiteY8" fmla="*/ 1175261 h 6133102"/>
                  <a:gd name="connsiteX9" fmla="*/ 2597819 w 6373299"/>
                  <a:gd name="connsiteY9" fmla="*/ 754168 h 6133102"/>
                  <a:gd name="connsiteX10" fmla="*/ 2701119 w 6373299"/>
                  <a:gd name="connsiteY10" fmla="*/ 232530 h 6133102"/>
                  <a:gd name="connsiteX11" fmla="*/ 2605900 w 6373299"/>
                  <a:gd name="connsiteY11" fmla="*/ 102935 h 6133102"/>
                  <a:gd name="connsiteX12" fmla="*/ 2517557 w 6373299"/>
                  <a:gd name="connsiteY12" fmla="*/ 180223 h 6133102"/>
                  <a:gd name="connsiteX13" fmla="*/ 2531102 w 6373299"/>
                  <a:gd name="connsiteY13" fmla="*/ 247737 h 6133102"/>
                  <a:gd name="connsiteX14" fmla="*/ 2295796 w 6373299"/>
                  <a:gd name="connsiteY14" fmla="*/ 314672 h 6133102"/>
                  <a:gd name="connsiteX15" fmla="*/ 1917755 w 6373299"/>
                  <a:gd name="connsiteY15" fmla="*/ 541271 h 6133102"/>
                  <a:gd name="connsiteX16" fmla="*/ 1916095 w 6373299"/>
                  <a:gd name="connsiteY16" fmla="*/ 597949 h 6133102"/>
                  <a:gd name="connsiteX17" fmla="*/ 1175657 w 6373299"/>
                  <a:gd name="connsiteY17" fmla="*/ 179189 h 6133102"/>
                  <a:gd name="connsiteX18" fmla="*/ 919192 w 6373299"/>
                  <a:gd name="connsiteY18" fmla="*/ 8140 h 6133102"/>
                  <a:gd name="connsiteX19" fmla="*/ 1239758 w 6373299"/>
                  <a:gd name="connsiteY19" fmla="*/ 468808 h 6133102"/>
                  <a:gd name="connsiteX20" fmla="*/ 1863802 w 6373299"/>
                  <a:gd name="connsiteY20" fmla="*/ 1097958 h 6133102"/>
                  <a:gd name="connsiteX21" fmla="*/ 1883802 w 6373299"/>
                  <a:gd name="connsiteY21" fmla="*/ 2234870 h 6133102"/>
                  <a:gd name="connsiteX22" fmla="*/ 2055681 w 6373299"/>
                  <a:gd name="connsiteY22" fmla="*/ 2544253 h 6133102"/>
                  <a:gd name="connsiteX23" fmla="*/ 0 w 6373299"/>
                  <a:gd name="connsiteY23" fmla="*/ 3204271 h 6133102"/>
                  <a:gd name="connsiteX24" fmla="*/ 625642 w 6373299"/>
                  <a:gd name="connsiteY24" fmla="*/ 3383026 h 6133102"/>
                  <a:gd name="connsiteX25" fmla="*/ 2183819 w 6373299"/>
                  <a:gd name="connsiteY25" fmla="*/ 2928214 h 6133102"/>
                  <a:gd name="connsiteX26" fmla="*/ 2948830 w 6373299"/>
                  <a:gd name="connsiteY26" fmla="*/ 4016797 h 6133102"/>
                  <a:gd name="connsiteX27" fmla="*/ 3430719 w 6373299"/>
                  <a:gd name="connsiteY27" fmla="*/ 4386804 h 6133102"/>
                  <a:gd name="connsiteX28" fmla="*/ 2825703 w 6373299"/>
                  <a:gd name="connsiteY28" fmla="*/ 4675562 h 6133102"/>
                  <a:gd name="connsiteX29" fmla="*/ 3086960 w 6373299"/>
                  <a:gd name="connsiteY29" fmla="*/ 4916193 h 6133102"/>
                  <a:gd name="connsiteX30" fmla="*/ 3643850 w 6373299"/>
                  <a:gd name="connsiteY30" fmla="*/ 4792440 h 6133102"/>
                  <a:gd name="connsiteX31" fmla="*/ 3774478 w 6373299"/>
                  <a:gd name="connsiteY31" fmla="*/ 4861192 h 6133102"/>
                  <a:gd name="connsiteX32" fmla="*/ 3918857 w 6373299"/>
                  <a:gd name="connsiteY32" fmla="*/ 4709938 h 6133102"/>
                  <a:gd name="connsiteX33" fmla="*/ 5486400 w 6373299"/>
                  <a:gd name="connsiteY33" fmla="*/ 5858094 h 6133102"/>
                  <a:gd name="connsiteX34" fmla="*/ 5637654 w 6373299"/>
                  <a:gd name="connsiteY34" fmla="*/ 6057474 h 6133102"/>
                  <a:gd name="connsiteX35" fmla="*/ 5761408 w 6373299"/>
                  <a:gd name="connsiteY35" fmla="*/ 6133102 h 6133102"/>
                  <a:gd name="connsiteX0" fmla="*/ 5761408 w 6373299"/>
                  <a:gd name="connsiteY0" fmla="*/ 6133102 h 6133102"/>
                  <a:gd name="connsiteX1" fmla="*/ 6373299 w 6373299"/>
                  <a:gd name="connsiteY1" fmla="*/ 6112476 h 6133102"/>
                  <a:gd name="connsiteX2" fmla="*/ 5321396 w 6373299"/>
                  <a:gd name="connsiteY2" fmla="*/ 4166798 h 6133102"/>
                  <a:gd name="connsiteX3" fmla="*/ 4149277 w 6373299"/>
                  <a:gd name="connsiteY3" fmla="*/ 2886134 h 6133102"/>
                  <a:gd name="connsiteX4" fmla="*/ 3558043 w 6373299"/>
                  <a:gd name="connsiteY4" fmla="*/ 2518398 h 6133102"/>
                  <a:gd name="connsiteX5" fmla="*/ 3311758 w 6373299"/>
                  <a:gd name="connsiteY5" fmla="*/ 2291735 h 6133102"/>
                  <a:gd name="connsiteX6" fmla="*/ 3203838 w 6373299"/>
                  <a:gd name="connsiteY6" fmla="*/ 2303622 h 6133102"/>
                  <a:gd name="connsiteX7" fmla="*/ 2575487 w 6373299"/>
                  <a:gd name="connsiteY7" fmla="*/ 2004450 h 6133102"/>
                  <a:gd name="connsiteX8" fmla="*/ 2186107 w 6373299"/>
                  <a:gd name="connsiteY8" fmla="*/ 1194008 h 6133102"/>
                  <a:gd name="connsiteX9" fmla="*/ 2597819 w 6373299"/>
                  <a:gd name="connsiteY9" fmla="*/ 754168 h 6133102"/>
                  <a:gd name="connsiteX10" fmla="*/ 2701119 w 6373299"/>
                  <a:gd name="connsiteY10" fmla="*/ 232530 h 6133102"/>
                  <a:gd name="connsiteX11" fmla="*/ 2605900 w 6373299"/>
                  <a:gd name="connsiteY11" fmla="*/ 102935 h 6133102"/>
                  <a:gd name="connsiteX12" fmla="*/ 2517557 w 6373299"/>
                  <a:gd name="connsiteY12" fmla="*/ 180223 h 6133102"/>
                  <a:gd name="connsiteX13" fmla="*/ 2531102 w 6373299"/>
                  <a:gd name="connsiteY13" fmla="*/ 247737 h 6133102"/>
                  <a:gd name="connsiteX14" fmla="*/ 2295796 w 6373299"/>
                  <a:gd name="connsiteY14" fmla="*/ 314672 h 6133102"/>
                  <a:gd name="connsiteX15" fmla="*/ 1917755 w 6373299"/>
                  <a:gd name="connsiteY15" fmla="*/ 541271 h 6133102"/>
                  <a:gd name="connsiteX16" fmla="*/ 1916095 w 6373299"/>
                  <a:gd name="connsiteY16" fmla="*/ 597949 h 6133102"/>
                  <a:gd name="connsiteX17" fmla="*/ 1175657 w 6373299"/>
                  <a:gd name="connsiteY17" fmla="*/ 179189 h 6133102"/>
                  <a:gd name="connsiteX18" fmla="*/ 919192 w 6373299"/>
                  <a:gd name="connsiteY18" fmla="*/ 8140 h 6133102"/>
                  <a:gd name="connsiteX19" fmla="*/ 1239758 w 6373299"/>
                  <a:gd name="connsiteY19" fmla="*/ 468808 h 6133102"/>
                  <a:gd name="connsiteX20" fmla="*/ 1863802 w 6373299"/>
                  <a:gd name="connsiteY20" fmla="*/ 1097958 h 6133102"/>
                  <a:gd name="connsiteX21" fmla="*/ 1883802 w 6373299"/>
                  <a:gd name="connsiteY21" fmla="*/ 2234870 h 6133102"/>
                  <a:gd name="connsiteX22" fmla="*/ 2055681 w 6373299"/>
                  <a:gd name="connsiteY22" fmla="*/ 2544253 h 6133102"/>
                  <a:gd name="connsiteX23" fmla="*/ 0 w 6373299"/>
                  <a:gd name="connsiteY23" fmla="*/ 3204271 h 6133102"/>
                  <a:gd name="connsiteX24" fmla="*/ 625642 w 6373299"/>
                  <a:gd name="connsiteY24" fmla="*/ 3383026 h 6133102"/>
                  <a:gd name="connsiteX25" fmla="*/ 2183819 w 6373299"/>
                  <a:gd name="connsiteY25" fmla="*/ 2928214 h 6133102"/>
                  <a:gd name="connsiteX26" fmla="*/ 2948830 w 6373299"/>
                  <a:gd name="connsiteY26" fmla="*/ 4016797 h 6133102"/>
                  <a:gd name="connsiteX27" fmla="*/ 3430719 w 6373299"/>
                  <a:gd name="connsiteY27" fmla="*/ 4386804 h 6133102"/>
                  <a:gd name="connsiteX28" fmla="*/ 2825703 w 6373299"/>
                  <a:gd name="connsiteY28" fmla="*/ 4675562 h 6133102"/>
                  <a:gd name="connsiteX29" fmla="*/ 3086960 w 6373299"/>
                  <a:gd name="connsiteY29" fmla="*/ 4916193 h 6133102"/>
                  <a:gd name="connsiteX30" fmla="*/ 3643850 w 6373299"/>
                  <a:gd name="connsiteY30" fmla="*/ 4792440 h 6133102"/>
                  <a:gd name="connsiteX31" fmla="*/ 3774478 w 6373299"/>
                  <a:gd name="connsiteY31" fmla="*/ 4861192 h 6133102"/>
                  <a:gd name="connsiteX32" fmla="*/ 3918857 w 6373299"/>
                  <a:gd name="connsiteY32" fmla="*/ 4709938 h 6133102"/>
                  <a:gd name="connsiteX33" fmla="*/ 5486400 w 6373299"/>
                  <a:gd name="connsiteY33" fmla="*/ 5858094 h 6133102"/>
                  <a:gd name="connsiteX34" fmla="*/ 5637654 w 6373299"/>
                  <a:gd name="connsiteY34" fmla="*/ 6057474 h 6133102"/>
                  <a:gd name="connsiteX35" fmla="*/ 5761408 w 6373299"/>
                  <a:gd name="connsiteY35" fmla="*/ 6133102 h 6133102"/>
                  <a:gd name="connsiteX0" fmla="*/ 5761408 w 6373299"/>
                  <a:gd name="connsiteY0" fmla="*/ 6133102 h 6133102"/>
                  <a:gd name="connsiteX1" fmla="*/ 6373299 w 6373299"/>
                  <a:gd name="connsiteY1" fmla="*/ 6112476 h 6133102"/>
                  <a:gd name="connsiteX2" fmla="*/ 5321396 w 6373299"/>
                  <a:gd name="connsiteY2" fmla="*/ 4166798 h 6133102"/>
                  <a:gd name="connsiteX3" fmla="*/ 4149277 w 6373299"/>
                  <a:gd name="connsiteY3" fmla="*/ 2886134 h 6133102"/>
                  <a:gd name="connsiteX4" fmla="*/ 3558043 w 6373299"/>
                  <a:gd name="connsiteY4" fmla="*/ 2518398 h 6133102"/>
                  <a:gd name="connsiteX5" fmla="*/ 3311758 w 6373299"/>
                  <a:gd name="connsiteY5" fmla="*/ 2291735 h 6133102"/>
                  <a:gd name="connsiteX6" fmla="*/ 3203838 w 6373299"/>
                  <a:gd name="connsiteY6" fmla="*/ 2303622 h 6133102"/>
                  <a:gd name="connsiteX7" fmla="*/ 2575487 w 6373299"/>
                  <a:gd name="connsiteY7" fmla="*/ 2004450 h 6133102"/>
                  <a:gd name="connsiteX8" fmla="*/ 2186107 w 6373299"/>
                  <a:gd name="connsiteY8" fmla="*/ 1194008 h 6133102"/>
                  <a:gd name="connsiteX9" fmla="*/ 2597819 w 6373299"/>
                  <a:gd name="connsiteY9" fmla="*/ 754168 h 6133102"/>
                  <a:gd name="connsiteX10" fmla="*/ 2701119 w 6373299"/>
                  <a:gd name="connsiteY10" fmla="*/ 232530 h 6133102"/>
                  <a:gd name="connsiteX11" fmla="*/ 2605900 w 6373299"/>
                  <a:gd name="connsiteY11" fmla="*/ 102935 h 6133102"/>
                  <a:gd name="connsiteX12" fmla="*/ 2517557 w 6373299"/>
                  <a:gd name="connsiteY12" fmla="*/ 180223 h 6133102"/>
                  <a:gd name="connsiteX13" fmla="*/ 2531102 w 6373299"/>
                  <a:gd name="connsiteY13" fmla="*/ 247737 h 6133102"/>
                  <a:gd name="connsiteX14" fmla="*/ 2295796 w 6373299"/>
                  <a:gd name="connsiteY14" fmla="*/ 314672 h 6133102"/>
                  <a:gd name="connsiteX15" fmla="*/ 1917755 w 6373299"/>
                  <a:gd name="connsiteY15" fmla="*/ 541271 h 6133102"/>
                  <a:gd name="connsiteX16" fmla="*/ 1916095 w 6373299"/>
                  <a:gd name="connsiteY16" fmla="*/ 597949 h 6133102"/>
                  <a:gd name="connsiteX17" fmla="*/ 1175657 w 6373299"/>
                  <a:gd name="connsiteY17" fmla="*/ 179189 h 6133102"/>
                  <a:gd name="connsiteX18" fmla="*/ 919192 w 6373299"/>
                  <a:gd name="connsiteY18" fmla="*/ 8140 h 6133102"/>
                  <a:gd name="connsiteX19" fmla="*/ 1239758 w 6373299"/>
                  <a:gd name="connsiteY19" fmla="*/ 468808 h 6133102"/>
                  <a:gd name="connsiteX20" fmla="*/ 1863802 w 6373299"/>
                  <a:gd name="connsiteY20" fmla="*/ 1097958 h 6133102"/>
                  <a:gd name="connsiteX21" fmla="*/ 1883802 w 6373299"/>
                  <a:gd name="connsiteY21" fmla="*/ 2234870 h 6133102"/>
                  <a:gd name="connsiteX22" fmla="*/ 2055681 w 6373299"/>
                  <a:gd name="connsiteY22" fmla="*/ 2544253 h 6133102"/>
                  <a:gd name="connsiteX23" fmla="*/ 0 w 6373299"/>
                  <a:gd name="connsiteY23" fmla="*/ 3204271 h 6133102"/>
                  <a:gd name="connsiteX24" fmla="*/ 625642 w 6373299"/>
                  <a:gd name="connsiteY24" fmla="*/ 3383026 h 6133102"/>
                  <a:gd name="connsiteX25" fmla="*/ 2183819 w 6373299"/>
                  <a:gd name="connsiteY25" fmla="*/ 2928214 h 6133102"/>
                  <a:gd name="connsiteX26" fmla="*/ 2948830 w 6373299"/>
                  <a:gd name="connsiteY26" fmla="*/ 4016797 h 6133102"/>
                  <a:gd name="connsiteX27" fmla="*/ 3430719 w 6373299"/>
                  <a:gd name="connsiteY27" fmla="*/ 4386804 h 6133102"/>
                  <a:gd name="connsiteX28" fmla="*/ 2825703 w 6373299"/>
                  <a:gd name="connsiteY28" fmla="*/ 4675562 h 6133102"/>
                  <a:gd name="connsiteX29" fmla="*/ 3086960 w 6373299"/>
                  <a:gd name="connsiteY29" fmla="*/ 4916193 h 6133102"/>
                  <a:gd name="connsiteX30" fmla="*/ 3643850 w 6373299"/>
                  <a:gd name="connsiteY30" fmla="*/ 4792440 h 6133102"/>
                  <a:gd name="connsiteX31" fmla="*/ 3774478 w 6373299"/>
                  <a:gd name="connsiteY31" fmla="*/ 4861192 h 6133102"/>
                  <a:gd name="connsiteX32" fmla="*/ 3918857 w 6373299"/>
                  <a:gd name="connsiteY32" fmla="*/ 4709938 h 6133102"/>
                  <a:gd name="connsiteX33" fmla="*/ 5486400 w 6373299"/>
                  <a:gd name="connsiteY33" fmla="*/ 5858094 h 6133102"/>
                  <a:gd name="connsiteX34" fmla="*/ 5637654 w 6373299"/>
                  <a:gd name="connsiteY34" fmla="*/ 6057474 h 6133102"/>
                  <a:gd name="connsiteX35" fmla="*/ 5761408 w 6373299"/>
                  <a:gd name="connsiteY35" fmla="*/ 6133102 h 6133102"/>
                  <a:gd name="connsiteX0" fmla="*/ 5761408 w 6373299"/>
                  <a:gd name="connsiteY0" fmla="*/ 6133102 h 6133102"/>
                  <a:gd name="connsiteX1" fmla="*/ 6373299 w 6373299"/>
                  <a:gd name="connsiteY1" fmla="*/ 6112476 h 6133102"/>
                  <a:gd name="connsiteX2" fmla="*/ 5321396 w 6373299"/>
                  <a:gd name="connsiteY2" fmla="*/ 4166798 h 6133102"/>
                  <a:gd name="connsiteX3" fmla="*/ 4149277 w 6373299"/>
                  <a:gd name="connsiteY3" fmla="*/ 2886134 h 6133102"/>
                  <a:gd name="connsiteX4" fmla="*/ 3558043 w 6373299"/>
                  <a:gd name="connsiteY4" fmla="*/ 2518398 h 6133102"/>
                  <a:gd name="connsiteX5" fmla="*/ 3311758 w 6373299"/>
                  <a:gd name="connsiteY5" fmla="*/ 2291735 h 6133102"/>
                  <a:gd name="connsiteX6" fmla="*/ 3203838 w 6373299"/>
                  <a:gd name="connsiteY6" fmla="*/ 2303622 h 6133102"/>
                  <a:gd name="connsiteX7" fmla="*/ 2575487 w 6373299"/>
                  <a:gd name="connsiteY7" fmla="*/ 2004450 h 6133102"/>
                  <a:gd name="connsiteX8" fmla="*/ 2186107 w 6373299"/>
                  <a:gd name="connsiteY8" fmla="*/ 1194008 h 6133102"/>
                  <a:gd name="connsiteX9" fmla="*/ 2597819 w 6373299"/>
                  <a:gd name="connsiteY9" fmla="*/ 754168 h 6133102"/>
                  <a:gd name="connsiteX10" fmla="*/ 2701119 w 6373299"/>
                  <a:gd name="connsiteY10" fmla="*/ 232530 h 6133102"/>
                  <a:gd name="connsiteX11" fmla="*/ 2605900 w 6373299"/>
                  <a:gd name="connsiteY11" fmla="*/ 102935 h 6133102"/>
                  <a:gd name="connsiteX12" fmla="*/ 2517557 w 6373299"/>
                  <a:gd name="connsiteY12" fmla="*/ 180223 h 6133102"/>
                  <a:gd name="connsiteX13" fmla="*/ 2531102 w 6373299"/>
                  <a:gd name="connsiteY13" fmla="*/ 247737 h 6133102"/>
                  <a:gd name="connsiteX14" fmla="*/ 2295796 w 6373299"/>
                  <a:gd name="connsiteY14" fmla="*/ 314672 h 6133102"/>
                  <a:gd name="connsiteX15" fmla="*/ 1917755 w 6373299"/>
                  <a:gd name="connsiteY15" fmla="*/ 541271 h 6133102"/>
                  <a:gd name="connsiteX16" fmla="*/ 1916095 w 6373299"/>
                  <a:gd name="connsiteY16" fmla="*/ 597949 h 6133102"/>
                  <a:gd name="connsiteX17" fmla="*/ 1175657 w 6373299"/>
                  <a:gd name="connsiteY17" fmla="*/ 179189 h 6133102"/>
                  <a:gd name="connsiteX18" fmla="*/ 919192 w 6373299"/>
                  <a:gd name="connsiteY18" fmla="*/ 8140 h 6133102"/>
                  <a:gd name="connsiteX19" fmla="*/ 1239758 w 6373299"/>
                  <a:gd name="connsiteY19" fmla="*/ 468808 h 6133102"/>
                  <a:gd name="connsiteX20" fmla="*/ 1863802 w 6373299"/>
                  <a:gd name="connsiteY20" fmla="*/ 1097958 h 6133102"/>
                  <a:gd name="connsiteX21" fmla="*/ 1883802 w 6373299"/>
                  <a:gd name="connsiteY21" fmla="*/ 2234870 h 6133102"/>
                  <a:gd name="connsiteX22" fmla="*/ 2055681 w 6373299"/>
                  <a:gd name="connsiteY22" fmla="*/ 2544253 h 6133102"/>
                  <a:gd name="connsiteX23" fmla="*/ 0 w 6373299"/>
                  <a:gd name="connsiteY23" fmla="*/ 3204271 h 6133102"/>
                  <a:gd name="connsiteX24" fmla="*/ 625642 w 6373299"/>
                  <a:gd name="connsiteY24" fmla="*/ 3383026 h 6133102"/>
                  <a:gd name="connsiteX25" fmla="*/ 2183819 w 6373299"/>
                  <a:gd name="connsiteY25" fmla="*/ 2928214 h 6133102"/>
                  <a:gd name="connsiteX26" fmla="*/ 2948830 w 6373299"/>
                  <a:gd name="connsiteY26" fmla="*/ 4016797 h 6133102"/>
                  <a:gd name="connsiteX27" fmla="*/ 3430719 w 6373299"/>
                  <a:gd name="connsiteY27" fmla="*/ 4386804 h 6133102"/>
                  <a:gd name="connsiteX28" fmla="*/ 2825703 w 6373299"/>
                  <a:gd name="connsiteY28" fmla="*/ 4675562 h 6133102"/>
                  <a:gd name="connsiteX29" fmla="*/ 3086960 w 6373299"/>
                  <a:gd name="connsiteY29" fmla="*/ 4916193 h 6133102"/>
                  <a:gd name="connsiteX30" fmla="*/ 3643850 w 6373299"/>
                  <a:gd name="connsiteY30" fmla="*/ 4792440 h 6133102"/>
                  <a:gd name="connsiteX31" fmla="*/ 3774478 w 6373299"/>
                  <a:gd name="connsiteY31" fmla="*/ 4861192 h 6133102"/>
                  <a:gd name="connsiteX32" fmla="*/ 3918857 w 6373299"/>
                  <a:gd name="connsiteY32" fmla="*/ 4709938 h 6133102"/>
                  <a:gd name="connsiteX33" fmla="*/ 5486400 w 6373299"/>
                  <a:gd name="connsiteY33" fmla="*/ 5858094 h 6133102"/>
                  <a:gd name="connsiteX34" fmla="*/ 5637654 w 6373299"/>
                  <a:gd name="connsiteY34" fmla="*/ 6057474 h 6133102"/>
                  <a:gd name="connsiteX35" fmla="*/ 5761408 w 6373299"/>
                  <a:gd name="connsiteY35" fmla="*/ 6133102 h 6133102"/>
                  <a:gd name="connsiteX0" fmla="*/ 5761408 w 6373299"/>
                  <a:gd name="connsiteY0" fmla="*/ 6133102 h 6133102"/>
                  <a:gd name="connsiteX1" fmla="*/ 6373299 w 6373299"/>
                  <a:gd name="connsiteY1" fmla="*/ 6112476 h 6133102"/>
                  <a:gd name="connsiteX2" fmla="*/ 5321396 w 6373299"/>
                  <a:gd name="connsiteY2" fmla="*/ 4166798 h 6133102"/>
                  <a:gd name="connsiteX3" fmla="*/ 4149277 w 6373299"/>
                  <a:gd name="connsiteY3" fmla="*/ 2886134 h 6133102"/>
                  <a:gd name="connsiteX4" fmla="*/ 3558043 w 6373299"/>
                  <a:gd name="connsiteY4" fmla="*/ 2518398 h 6133102"/>
                  <a:gd name="connsiteX5" fmla="*/ 3311758 w 6373299"/>
                  <a:gd name="connsiteY5" fmla="*/ 2291735 h 6133102"/>
                  <a:gd name="connsiteX6" fmla="*/ 3203838 w 6373299"/>
                  <a:gd name="connsiteY6" fmla="*/ 2303622 h 6133102"/>
                  <a:gd name="connsiteX7" fmla="*/ 2575487 w 6373299"/>
                  <a:gd name="connsiteY7" fmla="*/ 2004450 h 6133102"/>
                  <a:gd name="connsiteX8" fmla="*/ 2186107 w 6373299"/>
                  <a:gd name="connsiteY8" fmla="*/ 1194008 h 6133102"/>
                  <a:gd name="connsiteX9" fmla="*/ 2597819 w 6373299"/>
                  <a:gd name="connsiteY9" fmla="*/ 754168 h 6133102"/>
                  <a:gd name="connsiteX10" fmla="*/ 2701119 w 6373299"/>
                  <a:gd name="connsiteY10" fmla="*/ 232530 h 6133102"/>
                  <a:gd name="connsiteX11" fmla="*/ 2605900 w 6373299"/>
                  <a:gd name="connsiteY11" fmla="*/ 102935 h 6133102"/>
                  <a:gd name="connsiteX12" fmla="*/ 2517557 w 6373299"/>
                  <a:gd name="connsiteY12" fmla="*/ 180223 h 6133102"/>
                  <a:gd name="connsiteX13" fmla="*/ 2531102 w 6373299"/>
                  <a:gd name="connsiteY13" fmla="*/ 247737 h 6133102"/>
                  <a:gd name="connsiteX14" fmla="*/ 2295796 w 6373299"/>
                  <a:gd name="connsiteY14" fmla="*/ 314672 h 6133102"/>
                  <a:gd name="connsiteX15" fmla="*/ 1917755 w 6373299"/>
                  <a:gd name="connsiteY15" fmla="*/ 541271 h 6133102"/>
                  <a:gd name="connsiteX16" fmla="*/ 1916095 w 6373299"/>
                  <a:gd name="connsiteY16" fmla="*/ 597949 h 6133102"/>
                  <a:gd name="connsiteX17" fmla="*/ 1175657 w 6373299"/>
                  <a:gd name="connsiteY17" fmla="*/ 179189 h 6133102"/>
                  <a:gd name="connsiteX18" fmla="*/ 919192 w 6373299"/>
                  <a:gd name="connsiteY18" fmla="*/ 8140 h 6133102"/>
                  <a:gd name="connsiteX19" fmla="*/ 1239758 w 6373299"/>
                  <a:gd name="connsiteY19" fmla="*/ 468808 h 6133102"/>
                  <a:gd name="connsiteX20" fmla="*/ 1863802 w 6373299"/>
                  <a:gd name="connsiteY20" fmla="*/ 1097958 h 6133102"/>
                  <a:gd name="connsiteX21" fmla="*/ 1883802 w 6373299"/>
                  <a:gd name="connsiteY21" fmla="*/ 2234870 h 6133102"/>
                  <a:gd name="connsiteX22" fmla="*/ 2055681 w 6373299"/>
                  <a:gd name="connsiteY22" fmla="*/ 2544253 h 6133102"/>
                  <a:gd name="connsiteX23" fmla="*/ 0 w 6373299"/>
                  <a:gd name="connsiteY23" fmla="*/ 3204271 h 6133102"/>
                  <a:gd name="connsiteX24" fmla="*/ 625642 w 6373299"/>
                  <a:gd name="connsiteY24" fmla="*/ 3383026 h 6133102"/>
                  <a:gd name="connsiteX25" fmla="*/ 2183819 w 6373299"/>
                  <a:gd name="connsiteY25" fmla="*/ 2928214 h 6133102"/>
                  <a:gd name="connsiteX26" fmla="*/ 2948830 w 6373299"/>
                  <a:gd name="connsiteY26" fmla="*/ 4016797 h 6133102"/>
                  <a:gd name="connsiteX27" fmla="*/ 3430719 w 6373299"/>
                  <a:gd name="connsiteY27" fmla="*/ 4386804 h 6133102"/>
                  <a:gd name="connsiteX28" fmla="*/ 2825703 w 6373299"/>
                  <a:gd name="connsiteY28" fmla="*/ 4675562 h 6133102"/>
                  <a:gd name="connsiteX29" fmla="*/ 3086960 w 6373299"/>
                  <a:gd name="connsiteY29" fmla="*/ 4916193 h 6133102"/>
                  <a:gd name="connsiteX30" fmla="*/ 3643850 w 6373299"/>
                  <a:gd name="connsiteY30" fmla="*/ 4792440 h 6133102"/>
                  <a:gd name="connsiteX31" fmla="*/ 3774478 w 6373299"/>
                  <a:gd name="connsiteY31" fmla="*/ 4861192 h 6133102"/>
                  <a:gd name="connsiteX32" fmla="*/ 3918857 w 6373299"/>
                  <a:gd name="connsiteY32" fmla="*/ 4709938 h 6133102"/>
                  <a:gd name="connsiteX33" fmla="*/ 5486400 w 6373299"/>
                  <a:gd name="connsiteY33" fmla="*/ 5858094 h 6133102"/>
                  <a:gd name="connsiteX34" fmla="*/ 5637654 w 6373299"/>
                  <a:gd name="connsiteY34" fmla="*/ 6057474 h 6133102"/>
                  <a:gd name="connsiteX35" fmla="*/ 5761408 w 6373299"/>
                  <a:gd name="connsiteY35" fmla="*/ 6133102 h 6133102"/>
                  <a:gd name="connsiteX0" fmla="*/ 5761408 w 6373299"/>
                  <a:gd name="connsiteY0" fmla="*/ 6133102 h 6133102"/>
                  <a:gd name="connsiteX1" fmla="*/ 6373299 w 6373299"/>
                  <a:gd name="connsiteY1" fmla="*/ 6112476 h 6133102"/>
                  <a:gd name="connsiteX2" fmla="*/ 5321396 w 6373299"/>
                  <a:gd name="connsiteY2" fmla="*/ 4166798 h 6133102"/>
                  <a:gd name="connsiteX3" fmla="*/ 4149277 w 6373299"/>
                  <a:gd name="connsiteY3" fmla="*/ 2886134 h 6133102"/>
                  <a:gd name="connsiteX4" fmla="*/ 3558043 w 6373299"/>
                  <a:gd name="connsiteY4" fmla="*/ 2518398 h 6133102"/>
                  <a:gd name="connsiteX5" fmla="*/ 3311758 w 6373299"/>
                  <a:gd name="connsiteY5" fmla="*/ 2291735 h 6133102"/>
                  <a:gd name="connsiteX6" fmla="*/ 3203838 w 6373299"/>
                  <a:gd name="connsiteY6" fmla="*/ 2303622 h 6133102"/>
                  <a:gd name="connsiteX7" fmla="*/ 2575487 w 6373299"/>
                  <a:gd name="connsiteY7" fmla="*/ 2004450 h 6133102"/>
                  <a:gd name="connsiteX8" fmla="*/ 2186107 w 6373299"/>
                  <a:gd name="connsiteY8" fmla="*/ 1194008 h 6133102"/>
                  <a:gd name="connsiteX9" fmla="*/ 2597819 w 6373299"/>
                  <a:gd name="connsiteY9" fmla="*/ 754168 h 6133102"/>
                  <a:gd name="connsiteX10" fmla="*/ 2701119 w 6373299"/>
                  <a:gd name="connsiteY10" fmla="*/ 232530 h 6133102"/>
                  <a:gd name="connsiteX11" fmla="*/ 2605900 w 6373299"/>
                  <a:gd name="connsiteY11" fmla="*/ 102935 h 6133102"/>
                  <a:gd name="connsiteX12" fmla="*/ 2517557 w 6373299"/>
                  <a:gd name="connsiteY12" fmla="*/ 180223 h 6133102"/>
                  <a:gd name="connsiteX13" fmla="*/ 2531102 w 6373299"/>
                  <a:gd name="connsiteY13" fmla="*/ 247737 h 6133102"/>
                  <a:gd name="connsiteX14" fmla="*/ 2295796 w 6373299"/>
                  <a:gd name="connsiteY14" fmla="*/ 314672 h 6133102"/>
                  <a:gd name="connsiteX15" fmla="*/ 1917755 w 6373299"/>
                  <a:gd name="connsiteY15" fmla="*/ 541271 h 6133102"/>
                  <a:gd name="connsiteX16" fmla="*/ 1916095 w 6373299"/>
                  <a:gd name="connsiteY16" fmla="*/ 597949 h 6133102"/>
                  <a:gd name="connsiteX17" fmla="*/ 1175657 w 6373299"/>
                  <a:gd name="connsiteY17" fmla="*/ 179189 h 6133102"/>
                  <a:gd name="connsiteX18" fmla="*/ 919192 w 6373299"/>
                  <a:gd name="connsiteY18" fmla="*/ 8140 h 6133102"/>
                  <a:gd name="connsiteX19" fmla="*/ 1239758 w 6373299"/>
                  <a:gd name="connsiteY19" fmla="*/ 468808 h 6133102"/>
                  <a:gd name="connsiteX20" fmla="*/ 1863802 w 6373299"/>
                  <a:gd name="connsiteY20" fmla="*/ 1097958 h 6133102"/>
                  <a:gd name="connsiteX21" fmla="*/ 1883802 w 6373299"/>
                  <a:gd name="connsiteY21" fmla="*/ 2234870 h 6133102"/>
                  <a:gd name="connsiteX22" fmla="*/ 2055681 w 6373299"/>
                  <a:gd name="connsiteY22" fmla="*/ 2544253 h 6133102"/>
                  <a:gd name="connsiteX23" fmla="*/ 0 w 6373299"/>
                  <a:gd name="connsiteY23" fmla="*/ 3204271 h 6133102"/>
                  <a:gd name="connsiteX24" fmla="*/ 625642 w 6373299"/>
                  <a:gd name="connsiteY24" fmla="*/ 3383026 h 6133102"/>
                  <a:gd name="connsiteX25" fmla="*/ 2183819 w 6373299"/>
                  <a:gd name="connsiteY25" fmla="*/ 2928214 h 6133102"/>
                  <a:gd name="connsiteX26" fmla="*/ 2948830 w 6373299"/>
                  <a:gd name="connsiteY26" fmla="*/ 4016797 h 6133102"/>
                  <a:gd name="connsiteX27" fmla="*/ 3430719 w 6373299"/>
                  <a:gd name="connsiteY27" fmla="*/ 4386804 h 6133102"/>
                  <a:gd name="connsiteX28" fmla="*/ 2825703 w 6373299"/>
                  <a:gd name="connsiteY28" fmla="*/ 4675562 h 6133102"/>
                  <a:gd name="connsiteX29" fmla="*/ 3086960 w 6373299"/>
                  <a:gd name="connsiteY29" fmla="*/ 4916193 h 6133102"/>
                  <a:gd name="connsiteX30" fmla="*/ 3643850 w 6373299"/>
                  <a:gd name="connsiteY30" fmla="*/ 4792440 h 6133102"/>
                  <a:gd name="connsiteX31" fmla="*/ 3774478 w 6373299"/>
                  <a:gd name="connsiteY31" fmla="*/ 4861192 h 6133102"/>
                  <a:gd name="connsiteX32" fmla="*/ 3918857 w 6373299"/>
                  <a:gd name="connsiteY32" fmla="*/ 4709938 h 6133102"/>
                  <a:gd name="connsiteX33" fmla="*/ 5486400 w 6373299"/>
                  <a:gd name="connsiteY33" fmla="*/ 5858094 h 6133102"/>
                  <a:gd name="connsiteX34" fmla="*/ 5637654 w 6373299"/>
                  <a:gd name="connsiteY34" fmla="*/ 6057474 h 6133102"/>
                  <a:gd name="connsiteX35" fmla="*/ 5761408 w 6373299"/>
                  <a:gd name="connsiteY35" fmla="*/ 6133102 h 6133102"/>
                  <a:gd name="connsiteX0" fmla="*/ 5761408 w 6373299"/>
                  <a:gd name="connsiteY0" fmla="*/ 6133102 h 6133102"/>
                  <a:gd name="connsiteX1" fmla="*/ 6373299 w 6373299"/>
                  <a:gd name="connsiteY1" fmla="*/ 6112476 h 6133102"/>
                  <a:gd name="connsiteX2" fmla="*/ 5321396 w 6373299"/>
                  <a:gd name="connsiteY2" fmla="*/ 4166798 h 6133102"/>
                  <a:gd name="connsiteX3" fmla="*/ 4149277 w 6373299"/>
                  <a:gd name="connsiteY3" fmla="*/ 2886134 h 6133102"/>
                  <a:gd name="connsiteX4" fmla="*/ 3558043 w 6373299"/>
                  <a:gd name="connsiteY4" fmla="*/ 2518398 h 6133102"/>
                  <a:gd name="connsiteX5" fmla="*/ 3311758 w 6373299"/>
                  <a:gd name="connsiteY5" fmla="*/ 2291735 h 6133102"/>
                  <a:gd name="connsiteX6" fmla="*/ 3203838 w 6373299"/>
                  <a:gd name="connsiteY6" fmla="*/ 2303622 h 6133102"/>
                  <a:gd name="connsiteX7" fmla="*/ 2575487 w 6373299"/>
                  <a:gd name="connsiteY7" fmla="*/ 2004450 h 6133102"/>
                  <a:gd name="connsiteX8" fmla="*/ 2186107 w 6373299"/>
                  <a:gd name="connsiteY8" fmla="*/ 1194008 h 6133102"/>
                  <a:gd name="connsiteX9" fmla="*/ 2597819 w 6373299"/>
                  <a:gd name="connsiteY9" fmla="*/ 754168 h 6133102"/>
                  <a:gd name="connsiteX10" fmla="*/ 2701119 w 6373299"/>
                  <a:gd name="connsiteY10" fmla="*/ 232530 h 6133102"/>
                  <a:gd name="connsiteX11" fmla="*/ 2605900 w 6373299"/>
                  <a:gd name="connsiteY11" fmla="*/ 102935 h 6133102"/>
                  <a:gd name="connsiteX12" fmla="*/ 2517557 w 6373299"/>
                  <a:gd name="connsiteY12" fmla="*/ 180223 h 6133102"/>
                  <a:gd name="connsiteX13" fmla="*/ 2531102 w 6373299"/>
                  <a:gd name="connsiteY13" fmla="*/ 247737 h 6133102"/>
                  <a:gd name="connsiteX14" fmla="*/ 2295796 w 6373299"/>
                  <a:gd name="connsiteY14" fmla="*/ 314672 h 6133102"/>
                  <a:gd name="connsiteX15" fmla="*/ 1917755 w 6373299"/>
                  <a:gd name="connsiteY15" fmla="*/ 541271 h 6133102"/>
                  <a:gd name="connsiteX16" fmla="*/ 1916095 w 6373299"/>
                  <a:gd name="connsiteY16" fmla="*/ 597949 h 6133102"/>
                  <a:gd name="connsiteX17" fmla="*/ 1175657 w 6373299"/>
                  <a:gd name="connsiteY17" fmla="*/ 179189 h 6133102"/>
                  <a:gd name="connsiteX18" fmla="*/ 919192 w 6373299"/>
                  <a:gd name="connsiteY18" fmla="*/ 8140 h 6133102"/>
                  <a:gd name="connsiteX19" fmla="*/ 1239758 w 6373299"/>
                  <a:gd name="connsiteY19" fmla="*/ 468808 h 6133102"/>
                  <a:gd name="connsiteX20" fmla="*/ 1863802 w 6373299"/>
                  <a:gd name="connsiteY20" fmla="*/ 1097958 h 6133102"/>
                  <a:gd name="connsiteX21" fmla="*/ 1883802 w 6373299"/>
                  <a:gd name="connsiteY21" fmla="*/ 2234870 h 6133102"/>
                  <a:gd name="connsiteX22" fmla="*/ 2055681 w 6373299"/>
                  <a:gd name="connsiteY22" fmla="*/ 2544253 h 6133102"/>
                  <a:gd name="connsiteX23" fmla="*/ 0 w 6373299"/>
                  <a:gd name="connsiteY23" fmla="*/ 3204271 h 6133102"/>
                  <a:gd name="connsiteX24" fmla="*/ 625642 w 6373299"/>
                  <a:gd name="connsiteY24" fmla="*/ 3383026 h 6133102"/>
                  <a:gd name="connsiteX25" fmla="*/ 2183819 w 6373299"/>
                  <a:gd name="connsiteY25" fmla="*/ 2928214 h 6133102"/>
                  <a:gd name="connsiteX26" fmla="*/ 2948830 w 6373299"/>
                  <a:gd name="connsiteY26" fmla="*/ 4016797 h 6133102"/>
                  <a:gd name="connsiteX27" fmla="*/ 3430719 w 6373299"/>
                  <a:gd name="connsiteY27" fmla="*/ 4386804 h 6133102"/>
                  <a:gd name="connsiteX28" fmla="*/ 2825703 w 6373299"/>
                  <a:gd name="connsiteY28" fmla="*/ 4675562 h 6133102"/>
                  <a:gd name="connsiteX29" fmla="*/ 3086960 w 6373299"/>
                  <a:gd name="connsiteY29" fmla="*/ 4916193 h 6133102"/>
                  <a:gd name="connsiteX30" fmla="*/ 3643850 w 6373299"/>
                  <a:gd name="connsiteY30" fmla="*/ 4792440 h 6133102"/>
                  <a:gd name="connsiteX31" fmla="*/ 3774478 w 6373299"/>
                  <a:gd name="connsiteY31" fmla="*/ 4861192 h 6133102"/>
                  <a:gd name="connsiteX32" fmla="*/ 3918857 w 6373299"/>
                  <a:gd name="connsiteY32" fmla="*/ 4709938 h 6133102"/>
                  <a:gd name="connsiteX33" fmla="*/ 5486400 w 6373299"/>
                  <a:gd name="connsiteY33" fmla="*/ 5858094 h 6133102"/>
                  <a:gd name="connsiteX34" fmla="*/ 5637654 w 6373299"/>
                  <a:gd name="connsiteY34" fmla="*/ 6057474 h 6133102"/>
                  <a:gd name="connsiteX35" fmla="*/ 5761408 w 6373299"/>
                  <a:gd name="connsiteY35" fmla="*/ 6133102 h 6133102"/>
                  <a:gd name="connsiteX0" fmla="*/ 5761408 w 6373299"/>
                  <a:gd name="connsiteY0" fmla="*/ 6133102 h 6133102"/>
                  <a:gd name="connsiteX1" fmla="*/ 6373299 w 6373299"/>
                  <a:gd name="connsiteY1" fmla="*/ 6112476 h 6133102"/>
                  <a:gd name="connsiteX2" fmla="*/ 5321396 w 6373299"/>
                  <a:gd name="connsiteY2" fmla="*/ 4166798 h 6133102"/>
                  <a:gd name="connsiteX3" fmla="*/ 4149277 w 6373299"/>
                  <a:gd name="connsiteY3" fmla="*/ 2886134 h 6133102"/>
                  <a:gd name="connsiteX4" fmla="*/ 3558043 w 6373299"/>
                  <a:gd name="connsiteY4" fmla="*/ 2518398 h 6133102"/>
                  <a:gd name="connsiteX5" fmla="*/ 3311758 w 6373299"/>
                  <a:gd name="connsiteY5" fmla="*/ 2291735 h 6133102"/>
                  <a:gd name="connsiteX6" fmla="*/ 3203838 w 6373299"/>
                  <a:gd name="connsiteY6" fmla="*/ 2303622 h 6133102"/>
                  <a:gd name="connsiteX7" fmla="*/ 2575487 w 6373299"/>
                  <a:gd name="connsiteY7" fmla="*/ 2004450 h 6133102"/>
                  <a:gd name="connsiteX8" fmla="*/ 2186107 w 6373299"/>
                  <a:gd name="connsiteY8" fmla="*/ 1194008 h 6133102"/>
                  <a:gd name="connsiteX9" fmla="*/ 2597819 w 6373299"/>
                  <a:gd name="connsiteY9" fmla="*/ 754168 h 6133102"/>
                  <a:gd name="connsiteX10" fmla="*/ 2701119 w 6373299"/>
                  <a:gd name="connsiteY10" fmla="*/ 232530 h 6133102"/>
                  <a:gd name="connsiteX11" fmla="*/ 2605900 w 6373299"/>
                  <a:gd name="connsiteY11" fmla="*/ 102935 h 6133102"/>
                  <a:gd name="connsiteX12" fmla="*/ 2517557 w 6373299"/>
                  <a:gd name="connsiteY12" fmla="*/ 180223 h 6133102"/>
                  <a:gd name="connsiteX13" fmla="*/ 2531102 w 6373299"/>
                  <a:gd name="connsiteY13" fmla="*/ 247737 h 6133102"/>
                  <a:gd name="connsiteX14" fmla="*/ 2295796 w 6373299"/>
                  <a:gd name="connsiteY14" fmla="*/ 314672 h 6133102"/>
                  <a:gd name="connsiteX15" fmla="*/ 1917755 w 6373299"/>
                  <a:gd name="connsiteY15" fmla="*/ 541271 h 6133102"/>
                  <a:gd name="connsiteX16" fmla="*/ 1916095 w 6373299"/>
                  <a:gd name="connsiteY16" fmla="*/ 597949 h 6133102"/>
                  <a:gd name="connsiteX17" fmla="*/ 1175657 w 6373299"/>
                  <a:gd name="connsiteY17" fmla="*/ 179189 h 6133102"/>
                  <a:gd name="connsiteX18" fmla="*/ 919192 w 6373299"/>
                  <a:gd name="connsiteY18" fmla="*/ 8140 h 6133102"/>
                  <a:gd name="connsiteX19" fmla="*/ 1239758 w 6373299"/>
                  <a:gd name="connsiteY19" fmla="*/ 468808 h 6133102"/>
                  <a:gd name="connsiteX20" fmla="*/ 1863802 w 6373299"/>
                  <a:gd name="connsiteY20" fmla="*/ 1097958 h 6133102"/>
                  <a:gd name="connsiteX21" fmla="*/ 1885885 w 6373299"/>
                  <a:gd name="connsiteY21" fmla="*/ 2222372 h 6133102"/>
                  <a:gd name="connsiteX22" fmla="*/ 2055681 w 6373299"/>
                  <a:gd name="connsiteY22" fmla="*/ 2544253 h 6133102"/>
                  <a:gd name="connsiteX23" fmla="*/ 0 w 6373299"/>
                  <a:gd name="connsiteY23" fmla="*/ 3204271 h 6133102"/>
                  <a:gd name="connsiteX24" fmla="*/ 625642 w 6373299"/>
                  <a:gd name="connsiteY24" fmla="*/ 3383026 h 6133102"/>
                  <a:gd name="connsiteX25" fmla="*/ 2183819 w 6373299"/>
                  <a:gd name="connsiteY25" fmla="*/ 2928214 h 6133102"/>
                  <a:gd name="connsiteX26" fmla="*/ 2948830 w 6373299"/>
                  <a:gd name="connsiteY26" fmla="*/ 4016797 h 6133102"/>
                  <a:gd name="connsiteX27" fmla="*/ 3430719 w 6373299"/>
                  <a:gd name="connsiteY27" fmla="*/ 4386804 h 6133102"/>
                  <a:gd name="connsiteX28" fmla="*/ 2825703 w 6373299"/>
                  <a:gd name="connsiteY28" fmla="*/ 4675562 h 6133102"/>
                  <a:gd name="connsiteX29" fmla="*/ 3086960 w 6373299"/>
                  <a:gd name="connsiteY29" fmla="*/ 4916193 h 6133102"/>
                  <a:gd name="connsiteX30" fmla="*/ 3643850 w 6373299"/>
                  <a:gd name="connsiteY30" fmla="*/ 4792440 h 6133102"/>
                  <a:gd name="connsiteX31" fmla="*/ 3774478 w 6373299"/>
                  <a:gd name="connsiteY31" fmla="*/ 4861192 h 6133102"/>
                  <a:gd name="connsiteX32" fmla="*/ 3918857 w 6373299"/>
                  <a:gd name="connsiteY32" fmla="*/ 4709938 h 6133102"/>
                  <a:gd name="connsiteX33" fmla="*/ 5486400 w 6373299"/>
                  <a:gd name="connsiteY33" fmla="*/ 5858094 h 6133102"/>
                  <a:gd name="connsiteX34" fmla="*/ 5637654 w 6373299"/>
                  <a:gd name="connsiteY34" fmla="*/ 6057474 h 6133102"/>
                  <a:gd name="connsiteX35" fmla="*/ 5761408 w 6373299"/>
                  <a:gd name="connsiteY35" fmla="*/ 6133102 h 6133102"/>
                  <a:gd name="connsiteX0" fmla="*/ 5761408 w 6373299"/>
                  <a:gd name="connsiteY0" fmla="*/ 6133102 h 6133102"/>
                  <a:gd name="connsiteX1" fmla="*/ 6373299 w 6373299"/>
                  <a:gd name="connsiteY1" fmla="*/ 6112476 h 6133102"/>
                  <a:gd name="connsiteX2" fmla="*/ 5321396 w 6373299"/>
                  <a:gd name="connsiteY2" fmla="*/ 4166798 h 6133102"/>
                  <a:gd name="connsiteX3" fmla="*/ 4149277 w 6373299"/>
                  <a:gd name="connsiteY3" fmla="*/ 2886134 h 6133102"/>
                  <a:gd name="connsiteX4" fmla="*/ 3558043 w 6373299"/>
                  <a:gd name="connsiteY4" fmla="*/ 2518398 h 6133102"/>
                  <a:gd name="connsiteX5" fmla="*/ 3311758 w 6373299"/>
                  <a:gd name="connsiteY5" fmla="*/ 2291735 h 6133102"/>
                  <a:gd name="connsiteX6" fmla="*/ 3203838 w 6373299"/>
                  <a:gd name="connsiteY6" fmla="*/ 2303622 h 6133102"/>
                  <a:gd name="connsiteX7" fmla="*/ 2575487 w 6373299"/>
                  <a:gd name="connsiteY7" fmla="*/ 2004450 h 6133102"/>
                  <a:gd name="connsiteX8" fmla="*/ 2186107 w 6373299"/>
                  <a:gd name="connsiteY8" fmla="*/ 1194008 h 6133102"/>
                  <a:gd name="connsiteX9" fmla="*/ 2597819 w 6373299"/>
                  <a:gd name="connsiteY9" fmla="*/ 754168 h 6133102"/>
                  <a:gd name="connsiteX10" fmla="*/ 2701119 w 6373299"/>
                  <a:gd name="connsiteY10" fmla="*/ 232530 h 6133102"/>
                  <a:gd name="connsiteX11" fmla="*/ 2605900 w 6373299"/>
                  <a:gd name="connsiteY11" fmla="*/ 102935 h 6133102"/>
                  <a:gd name="connsiteX12" fmla="*/ 2517557 w 6373299"/>
                  <a:gd name="connsiteY12" fmla="*/ 180223 h 6133102"/>
                  <a:gd name="connsiteX13" fmla="*/ 2531102 w 6373299"/>
                  <a:gd name="connsiteY13" fmla="*/ 247737 h 6133102"/>
                  <a:gd name="connsiteX14" fmla="*/ 2295796 w 6373299"/>
                  <a:gd name="connsiteY14" fmla="*/ 314672 h 6133102"/>
                  <a:gd name="connsiteX15" fmla="*/ 1917755 w 6373299"/>
                  <a:gd name="connsiteY15" fmla="*/ 541271 h 6133102"/>
                  <a:gd name="connsiteX16" fmla="*/ 1916095 w 6373299"/>
                  <a:gd name="connsiteY16" fmla="*/ 597949 h 6133102"/>
                  <a:gd name="connsiteX17" fmla="*/ 1175657 w 6373299"/>
                  <a:gd name="connsiteY17" fmla="*/ 179189 h 6133102"/>
                  <a:gd name="connsiteX18" fmla="*/ 919192 w 6373299"/>
                  <a:gd name="connsiteY18" fmla="*/ 8140 h 6133102"/>
                  <a:gd name="connsiteX19" fmla="*/ 1239758 w 6373299"/>
                  <a:gd name="connsiteY19" fmla="*/ 468808 h 6133102"/>
                  <a:gd name="connsiteX20" fmla="*/ 1863802 w 6373299"/>
                  <a:gd name="connsiteY20" fmla="*/ 1097958 h 6133102"/>
                  <a:gd name="connsiteX21" fmla="*/ 1885885 w 6373299"/>
                  <a:gd name="connsiteY21" fmla="*/ 2222372 h 6133102"/>
                  <a:gd name="connsiteX22" fmla="*/ 2055681 w 6373299"/>
                  <a:gd name="connsiteY22" fmla="*/ 2544253 h 6133102"/>
                  <a:gd name="connsiteX23" fmla="*/ 0 w 6373299"/>
                  <a:gd name="connsiteY23" fmla="*/ 3204271 h 6133102"/>
                  <a:gd name="connsiteX24" fmla="*/ 625642 w 6373299"/>
                  <a:gd name="connsiteY24" fmla="*/ 3383026 h 6133102"/>
                  <a:gd name="connsiteX25" fmla="*/ 2183819 w 6373299"/>
                  <a:gd name="connsiteY25" fmla="*/ 2928214 h 6133102"/>
                  <a:gd name="connsiteX26" fmla="*/ 2948830 w 6373299"/>
                  <a:gd name="connsiteY26" fmla="*/ 4016797 h 6133102"/>
                  <a:gd name="connsiteX27" fmla="*/ 3430719 w 6373299"/>
                  <a:gd name="connsiteY27" fmla="*/ 4386804 h 6133102"/>
                  <a:gd name="connsiteX28" fmla="*/ 2825703 w 6373299"/>
                  <a:gd name="connsiteY28" fmla="*/ 4675562 h 6133102"/>
                  <a:gd name="connsiteX29" fmla="*/ 3086960 w 6373299"/>
                  <a:gd name="connsiteY29" fmla="*/ 4916193 h 6133102"/>
                  <a:gd name="connsiteX30" fmla="*/ 3643850 w 6373299"/>
                  <a:gd name="connsiteY30" fmla="*/ 4792440 h 6133102"/>
                  <a:gd name="connsiteX31" fmla="*/ 3774478 w 6373299"/>
                  <a:gd name="connsiteY31" fmla="*/ 4861192 h 6133102"/>
                  <a:gd name="connsiteX32" fmla="*/ 3918857 w 6373299"/>
                  <a:gd name="connsiteY32" fmla="*/ 4709938 h 6133102"/>
                  <a:gd name="connsiteX33" fmla="*/ 5486400 w 6373299"/>
                  <a:gd name="connsiteY33" fmla="*/ 5858094 h 6133102"/>
                  <a:gd name="connsiteX34" fmla="*/ 5637654 w 6373299"/>
                  <a:gd name="connsiteY34" fmla="*/ 6057474 h 6133102"/>
                  <a:gd name="connsiteX35" fmla="*/ 5761408 w 6373299"/>
                  <a:gd name="connsiteY35" fmla="*/ 6133102 h 6133102"/>
                  <a:gd name="connsiteX0" fmla="*/ 5761408 w 6373299"/>
                  <a:gd name="connsiteY0" fmla="*/ 6133102 h 6133102"/>
                  <a:gd name="connsiteX1" fmla="*/ 6373299 w 6373299"/>
                  <a:gd name="connsiteY1" fmla="*/ 6112476 h 6133102"/>
                  <a:gd name="connsiteX2" fmla="*/ 5321396 w 6373299"/>
                  <a:gd name="connsiteY2" fmla="*/ 4166798 h 6133102"/>
                  <a:gd name="connsiteX3" fmla="*/ 4149277 w 6373299"/>
                  <a:gd name="connsiteY3" fmla="*/ 2886134 h 6133102"/>
                  <a:gd name="connsiteX4" fmla="*/ 3558043 w 6373299"/>
                  <a:gd name="connsiteY4" fmla="*/ 2518398 h 6133102"/>
                  <a:gd name="connsiteX5" fmla="*/ 3311758 w 6373299"/>
                  <a:gd name="connsiteY5" fmla="*/ 2291735 h 6133102"/>
                  <a:gd name="connsiteX6" fmla="*/ 3203838 w 6373299"/>
                  <a:gd name="connsiteY6" fmla="*/ 2303622 h 6133102"/>
                  <a:gd name="connsiteX7" fmla="*/ 2575487 w 6373299"/>
                  <a:gd name="connsiteY7" fmla="*/ 2004450 h 6133102"/>
                  <a:gd name="connsiteX8" fmla="*/ 2186107 w 6373299"/>
                  <a:gd name="connsiteY8" fmla="*/ 1194008 h 6133102"/>
                  <a:gd name="connsiteX9" fmla="*/ 2597819 w 6373299"/>
                  <a:gd name="connsiteY9" fmla="*/ 754168 h 6133102"/>
                  <a:gd name="connsiteX10" fmla="*/ 2701119 w 6373299"/>
                  <a:gd name="connsiteY10" fmla="*/ 232530 h 6133102"/>
                  <a:gd name="connsiteX11" fmla="*/ 2605900 w 6373299"/>
                  <a:gd name="connsiteY11" fmla="*/ 102935 h 6133102"/>
                  <a:gd name="connsiteX12" fmla="*/ 2517557 w 6373299"/>
                  <a:gd name="connsiteY12" fmla="*/ 180223 h 6133102"/>
                  <a:gd name="connsiteX13" fmla="*/ 2531102 w 6373299"/>
                  <a:gd name="connsiteY13" fmla="*/ 247737 h 6133102"/>
                  <a:gd name="connsiteX14" fmla="*/ 2295796 w 6373299"/>
                  <a:gd name="connsiteY14" fmla="*/ 314672 h 6133102"/>
                  <a:gd name="connsiteX15" fmla="*/ 1917755 w 6373299"/>
                  <a:gd name="connsiteY15" fmla="*/ 541271 h 6133102"/>
                  <a:gd name="connsiteX16" fmla="*/ 1916095 w 6373299"/>
                  <a:gd name="connsiteY16" fmla="*/ 597949 h 6133102"/>
                  <a:gd name="connsiteX17" fmla="*/ 1175657 w 6373299"/>
                  <a:gd name="connsiteY17" fmla="*/ 179189 h 6133102"/>
                  <a:gd name="connsiteX18" fmla="*/ 919192 w 6373299"/>
                  <a:gd name="connsiteY18" fmla="*/ 8140 h 6133102"/>
                  <a:gd name="connsiteX19" fmla="*/ 1239758 w 6373299"/>
                  <a:gd name="connsiteY19" fmla="*/ 468808 h 6133102"/>
                  <a:gd name="connsiteX20" fmla="*/ 1863802 w 6373299"/>
                  <a:gd name="connsiteY20" fmla="*/ 1097958 h 6133102"/>
                  <a:gd name="connsiteX21" fmla="*/ 1873388 w 6373299"/>
                  <a:gd name="connsiteY21" fmla="*/ 2136972 h 6133102"/>
                  <a:gd name="connsiteX22" fmla="*/ 2055681 w 6373299"/>
                  <a:gd name="connsiteY22" fmla="*/ 2544253 h 6133102"/>
                  <a:gd name="connsiteX23" fmla="*/ 0 w 6373299"/>
                  <a:gd name="connsiteY23" fmla="*/ 3204271 h 6133102"/>
                  <a:gd name="connsiteX24" fmla="*/ 625642 w 6373299"/>
                  <a:gd name="connsiteY24" fmla="*/ 3383026 h 6133102"/>
                  <a:gd name="connsiteX25" fmla="*/ 2183819 w 6373299"/>
                  <a:gd name="connsiteY25" fmla="*/ 2928214 h 6133102"/>
                  <a:gd name="connsiteX26" fmla="*/ 2948830 w 6373299"/>
                  <a:gd name="connsiteY26" fmla="*/ 4016797 h 6133102"/>
                  <a:gd name="connsiteX27" fmla="*/ 3430719 w 6373299"/>
                  <a:gd name="connsiteY27" fmla="*/ 4386804 h 6133102"/>
                  <a:gd name="connsiteX28" fmla="*/ 2825703 w 6373299"/>
                  <a:gd name="connsiteY28" fmla="*/ 4675562 h 6133102"/>
                  <a:gd name="connsiteX29" fmla="*/ 3086960 w 6373299"/>
                  <a:gd name="connsiteY29" fmla="*/ 4916193 h 6133102"/>
                  <a:gd name="connsiteX30" fmla="*/ 3643850 w 6373299"/>
                  <a:gd name="connsiteY30" fmla="*/ 4792440 h 6133102"/>
                  <a:gd name="connsiteX31" fmla="*/ 3774478 w 6373299"/>
                  <a:gd name="connsiteY31" fmla="*/ 4861192 h 6133102"/>
                  <a:gd name="connsiteX32" fmla="*/ 3918857 w 6373299"/>
                  <a:gd name="connsiteY32" fmla="*/ 4709938 h 6133102"/>
                  <a:gd name="connsiteX33" fmla="*/ 5486400 w 6373299"/>
                  <a:gd name="connsiteY33" fmla="*/ 5858094 h 6133102"/>
                  <a:gd name="connsiteX34" fmla="*/ 5637654 w 6373299"/>
                  <a:gd name="connsiteY34" fmla="*/ 6057474 h 6133102"/>
                  <a:gd name="connsiteX35" fmla="*/ 5761408 w 6373299"/>
                  <a:gd name="connsiteY35" fmla="*/ 6133102 h 6133102"/>
                  <a:gd name="connsiteX0" fmla="*/ 5761408 w 6373299"/>
                  <a:gd name="connsiteY0" fmla="*/ 6133102 h 6133102"/>
                  <a:gd name="connsiteX1" fmla="*/ 6373299 w 6373299"/>
                  <a:gd name="connsiteY1" fmla="*/ 6112476 h 6133102"/>
                  <a:gd name="connsiteX2" fmla="*/ 5321396 w 6373299"/>
                  <a:gd name="connsiteY2" fmla="*/ 4166798 h 6133102"/>
                  <a:gd name="connsiteX3" fmla="*/ 4149277 w 6373299"/>
                  <a:gd name="connsiteY3" fmla="*/ 2886134 h 6133102"/>
                  <a:gd name="connsiteX4" fmla="*/ 3558043 w 6373299"/>
                  <a:gd name="connsiteY4" fmla="*/ 2518398 h 6133102"/>
                  <a:gd name="connsiteX5" fmla="*/ 3311758 w 6373299"/>
                  <a:gd name="connsiteY5" fmla="*/ 2291735 h 6133102"/>
                  <a:gd name="connsiteX6" fmla="*/ 3203838 w 6373299"/>
                  <a:gd name="connsiteY6" fmla="*/ 2303622 h 6133102"/>
                  <a:gd name="connsiteX7" fmla="*/ 2575487 w 6373299"/>
                  <a:gd name="connsiteY7" fmla="*/ 2004450 h 6133102"/>
                  <a:gd name="connsiteX8" fmla="*/ 2186107 w 6373299"/>
                  <a:gd name="connsiteY8" fmla="*/ 1194008 h 6133102"/>
                  <a:gd name="connsiteX9" fmla="*/ 2597819 w 6373299"/>
                  <a:gd name="connsiteY9" fmla="*/ 754168 h 6133102"/>
                  <a:gd name="connsiteX10" fmla="*/ 2701119 w 6373299"/>
                  <a:gd name="connsiteY10" fmla="*/ 232530 h 6133102"/>
                  <a:gd name="connsiteX11" fmla="*/ 2605900 w 6373299"/>
                  <a:gd name="connsiteY11" fmla="*/ 102935 h 6133102"/>
                  <a:gd name="connsiteX12" fmla="*/ 2517557 w 6373299"/>
                  <a:gd name="connsiteY12" fmla="*/ 180223 h 6133102"/>
                  <a:gd name="connsiteX13" fmla="*/ 2531102 w 6373299"/>
                  <a:gd name="connsiteY13" fmla="*/ 247737 h 6133102"/>
                  <a:gd name="connsiteX14" fmla="*/ 2295796 w 6373299"/>
                  <a:gd name="connsiteY14" fmla="*/ 314672 h 6133102"/>
                  <a:gd name="connsiteX15" fmla="*/ 1917755 w 6373299"/>
                  <a:gd name="connsiteY15" fmla="*/ 541271 h 6133102"/>
                  <a:gd name="connsiteX16" fmla="*/ 1916095 w 6373299"/>
                  <a:gd name="connsiteY16" fmla="*/ 597949 h 6133102"/>
                  <a:gd name="connsiteX17" fmla="*/ 1175657 w 6373299"/>
                  <a:gd name="connsiteY17" fmla="*/ 179189 h 6133102"/>
                  <a:gd name="connsiteX18" fmla="*/ 919192 w 6373299"/>
                  <a:gd name="connsiteY18" fmla="*/ 8140 h 6133102"/>
                  <a:gd name="connsiteX19" fmla="*/ 1239758 w 6373299"/>
                  <a:gd name="connsiteY19" fmla="*/ 468808 h 6133102"/>
                  <a:gd name="connsiteX20" fmla="*/ 1863802 w 6373299"/>
                  <a:gd name="connsiteY20" fmla="*/ 1097958 h 6133102"/>
                  <a:gd name="connsiteX21" fmla="*/ 1873388 w 6373299"/>
                  <a:gd name="connsiteY21" fmla="*/ 2136972 h 6133102"/>
                  <a:gd name="connsiteX22" fmla="*/ 2055681 w 6373299"/>
                  <a:gd name="connsiteY22" fmla="*/ 2544253 h 6133102"/>
                  <a:gd name="connsiteX23" fmla="*/ 0 w 6373299"/>
                  <a:gd name="connsiteY23" fmla="*/ 3204271 h 6133102"/>
                  <a:gd name="connsiteX24" fmla="*/ 625642 w 6373299"/>
                  <a:gd name="connsiteY24" fmla="*/ 3383026 h 6133102"/>
                  <a:gd name="connsiteX25" fmla="*/ 2183819 w 6373299"/>
                  <a:gd name="connsiteY25" fmla="*/ 2928214 h 6133102"/>
                  <a:gd name="connsiteX26" fmla="*/ 2948830 w 6373299"/>
                  <a:gd name="connsiteY26" fmla="*/ 4016797 h 6133102"/>
                  <a:gd name="connsiteX27" fmla="*/ 3430719 w 6373299"/>
                  <a:gd name="connsiteY27" fmla="*/ 4386804 h 6133102"/>
                  <a:gd name="connsiteX28" fmla="*/ 2825703 w 6373299"/>
                  <a:gd name="connsiteY28" fmla="*/ 4675562 h 6133102"/>
                  <a:gd name="connsiteX29" fmla="*/ 3086960 w 6373299"/>
                  <a:gd name="connsiteY29" fmla="*/ 4916193 h 6133102"/>
                  <a:gd name="connsiteX30" fmla="*/ 3643850 w 6373299"/>
                  <a:gd name="connsiteY30" fmla="*/ 4792440 h 6133102"/>
                  <a:gd name="connsiteX31" fmla="*/ 3774478 w 6373299"/>
                  <a:gd name="connsiteY31" fmla="*/ 4861192 h 6133102"/>
                  <a:gd name="connsiteX32" fmla="*/ 3918857 w 6373299"/>
                  <a:gd name="connsiteY32" fmla="*/ 4709938 h 6133102"/>
                  <a:gd name="connsiteX33" fmla="*/ 5486400 w 6373299"/>
                  <a:gd name="connsiteY33" fmla="*/ 5858094 h 6133102"/>
                  <a:gd name="connsiteX34" fmla="*/ 5637654 w 6373299"/>
                  <a:gd name="connsiteY34" fmla="*/ 6057474 h 6133102"/>
                  <a:gd name="connsiteX35" fmla="*/ 5761408 w 6373299"/>
                  <a:gd name="connsiteY35" fmla="*/ 6133102 h 6133102"/>
                  <a:gd name="connsiteX0" fmla="*/ 5761408 w 6373299"/>
                  <a:gd name="connsiteY0" fmla="*/ 6133102 h 6133102"/>
                  <a:gd name="connsiteX1" fmla="*/ 6373299 w 6373299"/>
                  <a:gd name="connsiteY1" fmla="*/ 6112476 h 6133102"/>
                  <a:gd name="connsiteX2" fmla="*/ 5321396 w 6373299"/>
                  <a:gd name="connsiteY2" fmla="*/ 4166798 h 6133102"/>
                  <a:gd name="connsiteX3" fmla="*/ 4149277 w 6373299"/>
                  <a:gd name="connsiteY3" fmla="*/ 2886134 h 6133102"/>
                  <a:gd name="connsiteX4" fmla="*/ 3558043 w 6373299"/>
                  <a:gd name="connsiteY4" fmla="*/ 2518398 h 6133102"/>
                  <a:gd name="connsiteX5" fmla="*/ 3311758 w 6373299"/>
                  <a:gd name="connsiteY5" fmla="*/ 2291735 h 6133102"/>
                  <a:gd name="connsiteX6" fmla="*/ 3203838 w 6373299"/>
                  <a:gd name="connsiteY6" fmla="*/ 2303622 h 6133102"/>
                  <a:gd name="connsiteX7" fmla="*/ 2575487 w 6373299"/>
                  <a:gd name="connsiteY7" fmla="*/ 2004450 h 6133102"/>
                  <a:gd name="connsiteX8" fmla="*/ 2186107 w 6373299"/>
                  <a:gd name="connsiteY8" fmla="*/ 1194008 h 6133102"/>
                  <a:gd name="connsiteX9" fmla="*/ 2597819 w 6373299"/>
                  <a:gd name="connsiteY9" fmla="*/ 754168 h 6133102"/>
                  <a:gd name="connsiteX10" fmla="*/ 2701119 w 6373299"/>
                  <a:gd name="connsiteY10" fmla="*/ 232530 h 6133102"/>
                  <a:gd name="connsiteX11" fmla="*/ 2605900 w 6373299"/>
                  <a:gd name="connsiteY11" fmla="*/ 102935 h 6133102"/>
                  <a:gd name="connsiteX12" fmla="*/ 2517557 w 6373299"/>
                  <a:gd name="connsiteY12" fmla="*/ 180223 h 6133102"/>
                  <a:gd name="connsiteX13" fmla="*/ 2531102 w 6373299"/>
                  <a:gd name="connsiteY13" fmla="*/ 247737 h 6133102"/>
                  <a:gd name="connsiteX14" fmla="*/ 2295796 w 6373299"/>
                  <a:gd name="connsiteY14" fmla="*/ 314672 h 6133102"/>
                  <a:gd name="connsiteX15" fmla="*/ 1917755 w 6373299"/>
                  <a:gd name="connsiteY15" fmla="*/ 541271 h 6133102"/>
                  <a:gd name="connsiteX16" fmla="*/ 1916095 w 6373299"/>
                  <a:gd name="connsiteY16" fmla="*/ 597949 h 6133102"/>
                  <a:gd name="connsiteX17" fmla="*/ 1175657 w 6373299"/>
                  <a:gd name="connsiteY17" fmla="*/ 179189 h 6133102"/>
                  <a:gd name="connsiteX18" fmla="*/ 919192 w 6373299"/>
                  <a:gd name="connsiteY18" fmla="*/ 8140 h 6133102"/>
                  <a:gd name="connsiteX19" fmla="*/ 1239758 w 6373299"/>
                  <a:gd name="connsiteY19" fmla="*/ 468808 h 6133102"/>
                  <a:gd name="connsiteX20" fmla="*/ 1863802 w 6373299"/>
                  <a:gd name="connsiteY20" fmla="*/ 1097958 h 6133102"/>
                  <a:gd name="connsiteX21" fmla="*/ 1873388 w 6373299"/>
                  <a:gd name="connsiteY21" fmla="*/ 2136972 h 6133102"/>
                  <a:gd name="connsiteX22" fmla="*/ 2055681 w 6373299"/>
                  <a:gd name="connsiteY22" fmla="*/ 2544253 h 6133102"/>
                  <a:gd name="connsiteX23" fmla="*/ 0 w 6373299"/>
                  <a:gd name="connsiteY23" fmla="*/ 3204271 h 6133102"/>
                  <a:gd name="connsiteX24" fmla="*/ 625642 w 6373299"/>
                  <a:gd name="connsiteY24" fmla="*/ 3383026 h 6133102"/>
                  <a:gd name="connsiteX25" fmla="*/ 2183819 w 6373299"/>
                  <a:gd name="connsiteY25" fmla="*/ 2928214 h 6133102"/>
                  <a:gd name="connsiteX26" fmla="*/ 2948830 w 6373299"/>
                  <a:gd name="connsiteY26" fmla="*/ 4016797 h 6133102"/>
                  <a:gd name="connsiteX27" fmla="*/ 3430719 w 6373299"/>
                  <a:gd name="connsiteY27" fmla="*/ 4386804 h 6133102"/>
                  <a:gd name="connsiteX28" fmla="*/ 2825703 w 6373299"/>
                  <a:gd name="connsiteY28" fmla="*/ 4675562 h 6133102"/>
                  <a:gd name="connsiteX29" fmla="*/ 3086960 w 6373299"/>
                  <a:gd name="connsiteY29" fmla="*/ 4916193 h 6133102"/>
                  <a:gd name="connsiteX30" fmla="*/ 3643850 w 6373299"/>
                  <a:gd name="connsiteY30" fmla="*/ 4792440 h 6133102"/>
                  <a:gd name="connsiteX31" fmla="*/ 3774478 w 6373299"/>
                  <a:gd name="connsiteY31" fmla="*/ 4861192 h 6133102"/>
                  <a:gd name="connsiteX32" fmla="*/ 3918857 w 6373299"/>
                  <a:gd name="connsiteY32" fmla="*/ 4709938 h 6133102"/>
                  <a:gd name="connsiteX33" fmla="*/ 5486400 w 6373299"/>
                  <a:gd name="connsiteY33" fmla="*/ 5858094 h 6133102"/>
                  <a:gd name="connsiteX34" fmla="*/ 5637654 w 6373299"/>
                  <a:gd name="connsiteY34" fmla="*/ 6057474 h 6133102"/>
                  <a:gd name="connsiteX35" fmla="*/ 5761408 w 6373299"/>
                  <a:gd name="connsiteY35" fmla="*/ 6133102 h 6133102"/>
                  <a:gd name="connsiteX0" fmla="*/ 5761664 w 6373555"/>
                  <a:gd name="connsiteY0" fmla="*/ 6133102 h 6133102"/>
                  <a:gd name="connsiteX1" fmla="*/ 6373555 w 6373555"/>
                  <a:gd name="connsiteY1" fmla="*/ 6112476 h 6133102"/>
                  <a:gd name="connsiteX2" fmla="*/ 5321652 w 6373555"/>
                  <a:gd name="connsiteY2" fmla="*/ 4166798 h 6133102"/>
                  <a:gd name="connsiteX3" fmla="*/ 4149533 w 6373555"/>
                  <a:gd name="connsiteY3" fmla="*/ 2886134 h 6133102"/>
                  <a:gd name="connsiteX4" fmla="*/ 3558299 w 6373555"/>
                  <a:gd name="connsiteY4" fmla="*/ 2518398 h 6133102"/>
                  <a:gd name="connsiteX5" fmla="*/ 3312014 w 6373555"/>
                  <a:gd name="connsiteY5" fmla="*/ 2291735 h 6133102"/>
                  <a:gd name="connsiteX6" fmla="*/ 3204094 w 6373555"/>
                  <a:gd name="connsiteY6" fmla="*/ 2303622 h 6133102"/>
                  <a:gd name="connsiteX7" fmla="*/ 2575743 w 6373555"/>
                  <a:gd name="connsiteY7" fmla="*/ 2004450 h 6133102"/>
                  <a:gd name="connsiteX8" fmla="*/ 2186363 w 6373555"/>
                  <a:gd name="connsiteY8" fmla="*/ 1194008 h 6133102"/>
                  <a:gd name="connsiteX9" fmla="*/ 2598075 w 6373555"/>
                  <a:gd name="connsiteY9" fmla="*/ 754168 h 6133102"/>
                  <a:gd name="connsiteX10" fmla="*/ 2701375 w 6373555"/>
                  <a:gd name="connsiteY10" fmla="*/ 232530 h 6133102"/>
                  <a:gd name="connsiteX11" fmla="*/ 2606156 w 6373555"/>
                  <a:gd name="connsiteY11" fmla="*/ 102935 h 6133102"/>
                  <a:gd name="connsiteX12" fmla="*/ 2517813 w 6373555"/>
                  <a:gd name="connsiteY12" fmla="*/ 180223 h 6133102"/>
                  <a:gd name="connsiteX13" fmla="*/ 2531358 w 6373555"/>
                  <a:gd name="connsiteY13" fmla="*/ 247737 h 6133102"/>
                  <a:gd name="connsiteX14" fmla="*/ 2296052 w 6373555"/>
                  <a:gd name="connsiteY14" fmla="*/ 314672 h 6133102"/>
                  <a:gd name="connsiteX15" fmla="*/ 1918011 w 6373555"/>
                  <a:gd name="connsiteY15" fmla="*/ 541271 h 6133102"/>
                  <a:gd name="connsiteX16" fmla="*/ 1916351 w 6373555"/>
                  <a:gd name="connsiteY16" fmla="*/ 597949 h 6133102"/>
                  <a:gd name="connsiteX17" fmla="*/ 1175913 w 6373555"/>
                  <a:gd name="connsiteY17" fmla="*/ 179189 h 6133102"/>
                  <a:gd name="connsiteX18" fmla="*/ 919448 w 6373555"/>
                  <a:gd name="connsiteY18" fmla="*/ 8140 h 6133102"/>
                  <a:gd name="connsiteX19" fmla="*/ 1240014 w 6373555"/>
                  <a:gd name="connsiteY19" fmla="*/ 468808 h 6133102"/>
                  <a:gd name="connsiteX20" fmla="*/ 1864058 w 6373555"/>
                  <a:gd name="connsiteY20" fmla="*/ 1097958 h 6133102"/>
                  <a:gd name="connsiteX21" fmla="*/ 1873644 w 6373555"/>
                  <a:gd name="connsiteY21" fmla="*/ 2136972 h 6133102"/>
                  <a:gd name="connsiteX22" fmla="*/ 2055937 w 6373555"/>
                  <a:gd name="connsiteY22" fmla="*/ 2544253 h 6133102"/>
                  <a:gd name="connsiteX23" fmla="*/ 256 w 6373555"/>
                  <a:gd name="connsiteY23" fmla="*/ 3204271 h 6133102"/>
                  <a:gd name="connsiteX24" fmla="*/ 625898 w 6373555"/>
                  <a:gd name="connsiteY24" fmla="*/ 3383026 h 6133102"/>
                  <a:gd name="connsiteX25" fmla="*/ 2184075 w 6373555"/>
                  <a:gd name="connsiteY25" fmla="*/ 2928214 h 6133102"/>
                  <a:gd name="connsiteX26" fmla="*/ 2949086 w 6373555"/>
                  <a:gd name="connsiteY26" fmla="*/ 4016797 h 6133102"/>
                  <a:gd name="connsiteX27" fmla="*/ 3430975 w 6373555"/>
                  <a:gd name="connsiteY27" fmla="*/ 4386804 h 6133102"/>
                  <a:gd name="connsiteX28" fmla="*/ 2825959 w 6373555"/>
                  <a:gd name="connsiteY28" fmla="*/ 4675562 h 6133102"/>
                  <a:gd name="connsiteX29" fmla="*/ 3087216 w 6373555"/>
                  <a:gd name="connsiteY29" fmla="*/ 4916193 h 6133102"/>
                  <a:gd name="connsiteX30" fmla="*/ 3644106 w 6373555"/>
                  <a:gd name="connsiteY30" fmla="*/ 4792440 h 6133102"/>
                  <a:gd name="connsiteX31" fmla="*/ 3774734 w 6373555"/>
                  <a:gd name="connsiteY31" fmla="*/ 4861192 h 6133102"/>
                  <a:gd name="connsiteX32" fmla="*/ 3919113 w 6373555"/>
                  <a:gd name="connsiteY32" fmla="*/ 4709938 h 6133102"/>
                  <a:gd name="connsiteX33" fmla="*/ 5486656 w 6373555"/>
                  <a:gd name="connsiteY33" fmla="*/ 5858094 h 6133102"/>
                  <a:gd name="connsiteX34" fmla="*/ 5637910 w 6373555"/>
                  <a:gd name="connsiteY34" fmla="*/ 6057474 h 6133102"/>
                  <a:gd name="connsiteX35" fmla="*/ 5761664 w 6373555"/>
                  <a:gd name="connsiteY35" fmla="*/ 6133102 h 6133102"/>
                  <a:gd name="connsiteX0" fmla="*/ 5761664 w 6373555"/>
                  <a:gd name="connsiteY0" fmla="*/ 6133102 h 6133102"/>
                  <a:gd name="connsiteX1" fmla="*/ 6373555 w 6373555"/>
                  <a:gd name="connsiteY1" fmla="*/ 6112476 h 6133102"/>
                  <a:gd name="connsiteX2" fmla="*/ 5321652 w 6373555"/>
                  <a:gd name="connsiteY2" fmla="*/ 4166798 h 6133102"/>
                  <a:gd name="connsiteX3" fmla="*/ 4149533 w 6373555"/>
                  <a:gd name="connsiteY3" fmla="*/ 2886134 h 6133102"/>
                  <a:gd name="connsiteX4" fmla="*/ 3558299 w 6373555"/>
                  <a:gd name="connsiteY4" fmla="*/ 2518398 h 6133102"/>
                  <a:gd name="connsiteX5" fmla="*/ 3312014 w 6373555"/>
                  <a:gd name="connsiteY5" fmla="*/ 2291735 h 6133102"/>
                  <a:gd name="connsiteX6" fmla="*/ 3204094 w 6373555"/>
                  <a:gd name="connsiteY6" fmla="*/ 2303622 h 6133102"/>
                  <a:gd name="connsiteX7" fmla="*/ 2575743 w 6373555"/>
                  <a:gd name="connsiteY7" fmla="*/ 2004450 h 6133102"/>
                  <a:gd name="connsiteX8" fmla="*/ 2186363 w 6373555"/>
                  <a:gd name="connsiteY8" fmla="*/ 1194008 h 6133102"/>
                  <a:gd name="connsiteX9" fmla="*/ 2598075 w 6373555"/>
                  <a:gd name="connsiteY9" fmla="*/ 754168 h 6133102"/>
                  <a:gd name="connsiteX10" fmla="*/ 2701375 w 6373555"/>
                  <a:gd name="connsiteY10" fmla="*/ 232530 h 6133102"/>
                  <a:gd name="connsiteX11" fmla="*/ 2606156 w 6373555"/>
                  <a:gd name="connsiteY11" fmla="*/ 102935 h 6133102"/>
                  <a:gd name="connsiteX12" fmla="*/ 2517813 w 6373555"/>
                  <a:gd name="connsiteY12" fmla="*/ 180223 h 6133102"/>
                  <a:gd name="connsiteX13" fmla="*/ 2531358 w 6373555"/>
                  <a:gd name="connsiteY13" fmla="*/ 247737 h 6133102"/>
                  <a:gd name="connsiteX14" fmla="*/ 2296052 w 6373555"/>
                  <a:gd name="connsiteY14" fmla="*/ 314672 h 6133102"/>
                  <a:gd name="connsiteX15" fmla="*/ 1918011 w 6373555"/>
                  <a:gd name="connsiteY15" fmla="*/ 541271 h 6133102"/>
                  <a:gd name="connsiteX16" fmla="*/ 1916351 w 6373555"/>
                  <a:gd name="connsiteY16" fmla="*/ 597949 h 6133102"/>
                  <a:gd name="connsiteX17" fmla="*/ 1175913 w 6373555"/>
                  <a:gd name="connsiteY17" fmla="*/ 179189 h 6133102"/>
                  <a:gd name="connsiteX18" fmla="*/ 919448 w 6373555"/>
                  <a:gd name="connsiteY18" fmla="*/ 8140 h 6133102"/>
                  <a:gd name="connsiteX19" fmla="*/ 1240014 w 6373555"/>
                  <a:gd name="connsiteY19" fmla="*/ 468808 h 6133102"/>
                  <a:gd name="connsiteX20" fmla="*/ 1864058 w 6373555"/>
                  <a:gd name="connsiteY20" fmla="*/ 1097958 h 6133102"/>
                  <a:gd name="connsiteX21" fmla="*/ 1873644 w 6373555"/>
                  <a:gd name="connsiteY21" fmla="*/ 2136972 h 6133102"/>
                  <a:gd name="connsiteX22" fmla="*/ 2055937 w 6373555"/>
                  <a:gd name="connsiteY22" fmla="*/ 2544253 h 6133102"/>
                  <a:gd name="connsiteX23" fmla="*/ 256 w 6373555"/>
                  <a:gd name="connsiteY23" fmla="*/ 3204271 h 6133102"/>
                  <a:gd name="connsiteX24" fmla="*/ 625898 w 6373555"/>
                  <a:gd name="connsiteY24" fmla="*/ 3383026 h 6133102"/>
                  <a:gd name="connsiteX25" fmla="*/ 2184075 w 6373555"/>
                  <a:gd name="connsiteY25" fmla="*/ 2928214 h 6133102"/>
                  <a:gd name="connsiteX26" fmla="*/ 2949086 w 6373555"/>
                  <a:gd name="connsiteY26" fmla="*/ 4016797 h 6133102"/>
                  <a:gd name="connsiteX27" fmla="*/ 3430975 w 6373555"/>
                  <a:gd name="connsiteY27" fmla="*/ 4386804 h 6133102"/>
                  <a:gd name="connsiteX28" fmla="*/ 2825959 w 6373555"/>
                  <a:gd name="connsiteY28" fmla="*/ 4675562 h 6133102"/>
                  <a:gd name="connsiteX29" fmla="*/ 3087216 w 6373555"/>
                  <a:gd name="connsiteY29" fmla="*/ 4916193 h 6133102"/>
                  <a:gd name="connsiteX30" fmla="*/ 3644106 w 6373555"/>
                  <a:gd name="connsiteY30" fmla="*/ 4792440 h 6133102"/>
                  <a:gd name="connsiteX31" fmla="*/ 3774734 w 6373555"/>
                  <a:gd name="connsiteY31" fmla="*/ 4861192 h 6133102"/>
                  <a:gd name="connsiteX32" fmla="*/ 3919113 w 6373555"/>
                  <a:gd name="connsiteY32" fmla="*/ 4709938 h 6133102"/>
                  <a:gd name="connsiteX33" fmla="*/ 5486656 w 6373555"/>
                  <a:gd name="connsiteY33" fmla="*/ 5858094 h 6133102"/>
                  <a:gd name="connsiteX34" fmla="*/ 5637910 w 6373555"/>
                  <a:gd name="connsiteY34" fmla="*/ 6057474 h 6133102"/>
                  <a:gd name="connsiteX35" fmla="*/ 5761664 w 6373555"/>
                  <a:gd name="connsiteY35" fmla="*/ 6133102 h 6133102"/>
                  <a:gd name="connsiteX0" fmla="*/ 5761664 w 6373555"/>
                  <a:gd name="connsiteY0" fmla="*/ 6133102 h 6133102"/>
                  <a:gd name="connsiteX1" fmla="*/ 6373555 w 6373555"/>
                  <a:gd name="connsiteY1" fmla="*/ 6112476 h 6133102"/>
                  <a:gd name="connsiteX2" fmla="*/ 5321652 w 6373555"/>
                  <a:gd name="connsiteY2" fmla="*/ 4166798 h 6133102"/>
                  <a:gd name="connsiteX3" fmla="*/ 4149533 w 6373555"/>
                  <a:gd name="connsiteY3" fmla="*/ 2886134 h 6133102"/>
                  <a:gd name="connsiteX4" fmla="*/ 3558299 w 6373555"/>
                  <a:gd name="connsiteY4" fmla="*/ 2518398 h 6133102"/>
                  <a:gd name="connsiteX5" fmla="*/ 3312014 w 6373555"/>
                  <a:gd name="connsiteY5" fmla="*/ 2291735 h 6133102"/>
                  <a:gd name="connsiteX6" fmla="*/ 3204094 w 6373555"/>
                  <a:gd name="connsiteY6" fmla="*/ 2303622 h 6133102"/>
                  <a:gd name="connsiteX7" fmla="*/ 2575743 w 6373555"/>
                  <a:gd name="connsiteY7" fmla="*/ 2004450 h 6133102"/>
                  <a:gd name="connsiteX8" fmla="*/ 2186363 w 6373555"/>
                  <a:gd name="connsiteY8" fmla="*/ 1194008 h 6133102"/>
                  <a:gd name="connsiteX9" fmla="*/ 2598075 w 6373555"/>
                  <a:gd name="connsiteY9" fmla="*/ 754168 h 6133102"/>
                  <a:gd name="connsiteX10" fmla="*/ 2701375 w 6373555"/>
                  <a:gd name="connsiteY10" fmla="*/ 232530 h 6133102"/>
                  <a:gd name="connsiteX11" fmla="*/ 2606156 w 6373555"/>
                  <a:gd name="connsiteY11" fmla="*/ 102935 h 6133102"/>
                  <a:gd name="connsiteX12" fmla="*/ 2517813 w 6373555"/>
                  <a:gd name="connsiteY12" fmla="*/ 180223 h 6133102"/>
                  <a:gd name="connsiteX13" fmla="*/ 2531358 w 6373555"/>
                  <a:gd name="connsiteY13" fmla="*/ 247737 h 6133102"/>
                  <a:gd name="connsiteX14" fmla="*/ 2296052 w 6373555"/>
                  <a:gd name="connsiteY14" fmla="*/ 314672 h 6133102"/>
                  <a:gd name="connsiteX15" fmla="*/ 1918011 w 6373555"/>
                  <a:gd name="connsiteY15" fmla="*/ 541271 h 6133102"/>
                  <a:gd name="connsiteX16" fmla="*/ 1916351 w 6373555"/>
                  <a:gd name="connsiteY16" fmla="*/ 597949 h 6133102"/>
                  <a:gd name="connsiteX17" fmla="*/ 1175913 w 6373555"/>
                  <a:gd name="connsiteY17" fmla="*/ 179189 h 6133102"/>
                  <a:gd name="connsiteX18" fmla="*/ 919448 w 6373555"/>
                  <a:gd name="connsiteY18" fmla="*/ 8140 h 6133102"/>
                  <a:gd name="connsiteX19" fmla="*/ 1240014 w 6373555"/>
                  <a:gd name="connsiteY19" fmla="*/ 468808 h 6133102"/>
                  <a:gd name="connsiteX20" fmla="*/ 1864058 w 6373555"/>
                  <a:gd name="connsiteY20" fmla="*/ 1097958 h 6133102"/>
                  <a:gd name="connsiteX21" fmla="*/ 1873644 w 6373555"/>
                  <a:gd name="connsiteY21" fmla="*/ 2136972 h 6133102"/>
                  <a:gd name="connsiteX22" fmla="*/ 2055937 w 6373555"/>
                  <a:gd name="connsiteY22" fmla="*/ 2544253 h 6133102"/>
                  <a:gd name="connsiteX23" fmla="*/ 256 w 6373555"/>
                  <a:gd name="connsiteY23" fmla="*/ 3204271 h 6133102"/>
                  <a:gd name="connsiteX24" fmla="*/ 625898 w 6373555"/>
                  <a:gd name="connsiteY24" fmla="*/ 3383026 h 6133102"/>
                  <a:gd name="connsiteX25" fmla="*/ 2184075 w 6373555"/>
                  <a:gd name="connsiteY25" fmla="*/ 2928214 h 6133102"/>
                  <a:gd name="connsiteX26" fmla="*/ 2949086 w 6373555"/>
                  <a:gd name="connsiteY26" fmla="*/ 4016797 h 6133102"/>
                  <a:gd name="connsiteX27" fmla="*/ 3430975 w 6373555"/>
                  <a:gd name="connsiteY27" fmla="*/ 4386804 h 6133102"/>
                  <a:gd name="connsiteX28" fmla="*/ 2825959 w 6373555"/>
                  <a:gd name="connsiteY28" fmla="*/ 4675562 h 6133102"/>
                  <a:gd name="connsiteX29" fmla="*/ 3087216 w 6373555"/>
                  <a:gd name="connsiteY29" fmla="*/ 4916193 h 6133102"/>
                  <a:gd name="connsiteX30" fmla="*/ 3644106 w 6373555"/>
                  <a:gd name="connsiteY30" fmla="*/ 4792440 h 6133102"/>
                  <a:gd name="connsiteX31" fmla="*/ 3774734 w 6373555"/>
                  <a:gd name="connsiteY31" fmla="*/ 4861192 h 6133102"/>
                  <a:gd name="connsiteX32" fmla="*/ 3919113 w 6373555"/>
                  <a:gd name="connsiteY32" fmla="*/ 4709938 h 6133102"/>
                  <a:gd name="connsiteX33" fmla="*/ 5486656 w 6373555"/>
                  <a:gd name="connsiteY33" fmla="*/ 5858094 h 6133102"/>
                  <a:gd name="connsiteX34" fmla="*/ 5637910 w 6373555"/>
                  <a:gd name="connsiteY34" fmla="*/ 6057474 h 6133102"/>
                  <a:gd name="connsiteX35" fmla="*/ 5761664 w 6373555"/>
                  <a:gd name="connsiteY35" fmla="*/ 6133102 h 6133102"/>
                  <a:gd name="connsiteX0" fmla="*/ 5761689 w 6373580"/>
                  <a:gd name="connsiteY0" fmla="*/ 6133102 h 6133102"/>
                  <a:gd name="connsiteX1" fmla="*/ 6373580 w 6373580"/>
                  <a:gd name="connsiteY1" fmla="*/ 6112476 h 6133102"/>
                  <a:gd name="connsiteX2" fmla="*/ 5321677 w 6373580"/>
                  <a:gd name="connsiteY2" fmla="*/ 4166798 h 6133102"/>
                  <a:gd name="connsiteX3" fmla="*/ 4149558 w 6373580"/>
                  <a:gd name="connsiteY3" fmla="*/ 2886134 h 6133102"/>
                  <a:gd name="connsiteX4" fmla="*/ 3558324 w 6373580"/>
                  <a:gd name="connsiteY4" fmla="*/ 2518398 h 6133102"/>
                  <a:gd name="connsiteX5" fmla="*/ 3312039 w 6373580"/>
                  <a:gd name="connsiteY5" fmla="*/ 2291735 h 6133102"/>
                  <a:gd name="connsiteX6" fmla="*/ 3204119 w 6373580"/>
                  <a:gd name="connsiteY6" fmla="*/ 2303622 h 6133102"/>
                  <a:gd name="connsiteX7" fmla="*/ 2575768 w 6373580"/>
                  <a:gd name="connsiteY7" fmla="*/ 2004450 h 6133102"/>
                  <a:gd name="connsiteX8" fmla="*/ 2186388 w 6373580"/>
                  <a:gd name="connsiteY8" fmla="*/ 1194008 h 6133102"/>
                  <a:gd name="connsiteX9" fmla="*/ 2598100 w 6373580"/>
                  <a:gd name="connsiteY9" fmla="*/ 754168 h 6133102"/>
                  <a:gd name="connsiteX10" fmla="*/ 2701400 w 6373580"/>
                  <a:gd name="connsiteY10" fmla="*/ 232530 h 6133102"/>
                  <a:gd name="connsiteX11" fmla="*/ 2606181 w 6373580"/>
                  <a:gd name="connsiteY11" fmla="*/ 102935 h 6133102"/>
                  <a:gd name="connsiteX12" fmla="*/ 2517838 w 6373580"/>
                  <a:gd name="connsiteY12" fmla="*/ 180223 h 6133102"/>
                  <a:gd name="connsiteX13" fmla="*/ 2531383 w 6373580"/>
                  <a:gd name="connsiteY13" fmla="*/ 247737 h 6133102"/>
                  <a:gd name="connsiteX14" fmla="*/ 2296077 w 6373580"/>
                  <a:gd name="connsiteY14" fmla="*/ 314672 h 6133102"/>
                  <a:gd name="connsiteX15" fmla="*/ 1918036 w 6373580"/>
                  <a:gd name="connsiteY15" fmla="*/ 541271 h 6133102"/>
                  <a:gd name="connsiteX16" fmla="*/ 1916376 w 6373580"/>
                  <a:gd name="connsiteY16" fmla="*/ 597949 h 6133102"/>
                  <a:gd name="connsiteX17" fmla="*/ 1175938 w 6373580"/>
                  <a:gd name="connsiteY17" fmla="*/ 179189 h 6133102"/>
                  <a:gd name="connsiteX18" fmla="*/ 919473 w 6373580"/>
                  <a:gd name="connsiteY18" fmla="*/ 8140 h 6133102"/>
                  <a:gd name="connsiteX19" fmla="*/ 1240039 w 6373580"/>
                  <a:gd name="connsiteY19" fmla="*/ 468808 h 6133102"/>
                  <a:gd name="connsiteX20" fmla="*/ 1864083 w 6373580"/>
                  <a:gd name="connsiteY20" fmla="*/ 1097958 h 6133102"/>
                  <a:gd name="connsiteX21" fmla="*/ 1873669 w 6373580"/>
                  <a:gd name="connsiteY21" fmla="*/ 2136972 h 6133102"/>
                  <a:gd name="connsiteX22" fmla="*/ 2055962 w 6373580"/>
                  <a:gd name="connsiteY22" fmla="*/ 2544253 h 6133102"/>
                  <a:gd name="connsiteX23" fmla="*/ 281 w 6373580"/>
                  <a:gd name="connsiteY23" fmla="*/ 3204271 h 6133102"/>
                  <a:gd name="connsiteX24" fmla="*/ 625923 w 6373580"/>
                  <a:gd name="connsiteY24" fmla="*/ 3383026 h 6133102"/>
                  <a:gd name="connsiteX25" fmla="*/ 2184100 w 6373580"/>
                  <a:gd name="connsiteY25" fmla="*/ 2928214 h 6133102"/>
                  <a:gd name="connsiteX26" fmla="*/ 2949111 w 6373580"/>
                  <a:gd name="connsiteY26" fmla="*/ 4016797 h 6133102"/>
                  <a:gd name="connsiteX27" fmla="*/ 3431000 w 6373580"/>
                  <a:gd name="connsiteY27" fmla="*/ 4386804 h 6133102"/>
                  <a:gd name="connsiteX28" fmla="*/ 2825984 w 6373580"/>
                  <a:gd name="connsiteY28" fmla="*/ 4675562 h 6133102"/>
                  <a:gd name="connsiteX29" fmla="*/ 3087241 w 6373580"/>
                  <a:gd name="connsiteY29" fmla="*/ 4916193 h 6133102"/>
                  <a:gd name="connsiteX30" fmla="*/ 3644131 w 6373580"/>
                  <a:gd name="connsiteY30" fmla="*/ 4792440 h 6133102"/>
                  <a:gd name="connsiteX31" fmla="*/ 3774759 w 6373580"/>
                  <a:gd name="connsiteY31" fmla="*/ 4861192 h 6133102"/>
                  <a:gd name="connsiteX32" fmla="*/ 3919138 w 6373580"/>
                  <a:gd name="connsiteY32" fmla="*/ 4709938 h 6133102"/>
                  <a:gd name="connsiteX33" fmla="*/ 5486681 w 6373580"/>
                  <a:gd name="connsiteY33" fmla="*/ 5858094 h 6133102"/>
                  <a:gd name="connsiteX34" fmla="*/ 5637935 w 6373580"/>
                  <a:gd name="connsiteY34" fmla="*/ 6057474 h 6133102"/>
                  <a:gd name="connsiteX35" fmla="*/ 5761689 w 6373580"/>
                  <a:gd name="connsiteY35" fmla="*/ 6133102 h 6133102"/>
                  <a:gd name="connsiteX0" fmla="*/ 5761666 w 6373557"/>
                  <a:gd name="connsiteY0" fmla="*/ 6133102 h 6133102"/>
                  <a:gd name="connsiteX1" fmla="*/ 6373557 w 6373557"/>
                  <a:gd name="connsiteY1" fmla="*/ 6112476 h 6133102"/>
                  <a:gd name="connsiteX2" fmla="*/ 5321654 w 6373557"/>
                  <a:gd name="connsiteY2" fmla="*/ 4166798 h 6133102"/>
                  <a:gd name="connsiteX3" fmla="*/ 4149535 w 6373557"/>
                  <a:gd name="connsiteY3" fmla="*/ 2886134 h 6133102"/>
                  <a:gd name="connsiteX4" fmla="*/ 3558301 w 6373557"/>
                  <a:gd name="connsiteY4" fmla="*/ 2518398 h 6133102"/>
                  <a:gd name="connsiteX5" fmla="*/ 3312016 w 6373557"/>
                  <a:gd name="connsiteY5" fmla="*/ 2291735 h 6133102"/>
                  <a:gd name="connsiteX6" fmla="*/ 3204096 w 6373557"/>
                  <a:gd name="connsiteY6" fmla="*/ 2303622 h 6133102"/>
                  <a:gd name="connsiteX7" fmla="*/ 2575745 w 6373557"/>
                  <a:gd name="connsiteY7" fmla="*/ 2004450 h 6133102"/>
                  <a:gd name="connsiteX8" fmla="*/ 2186365 w 6373557"/>
                  <a:gd name="connsiteY8" fmla="*/ 1194008 h 6133102"/>
                  <a:gd name="connsiteX9" fmla="*/ 2598077 w 6373557"/>
                  <a:gd name="connsiteY9" fmla="*/ 754168 h 6133102"/>
                  <a:gd name="connsiteX10" fmla="*/ 2701377 w 6373557"/>
                  <a:gd name="connsiteY10" fmla="*/ 232530 h 6133102"/>
                  <a:gd name="connsiteX11" fmla="*/ 2606158 w 6373557"/>
                  <a:gd name="connsiteY11" fmla="*/ 102935 h 6133102"/>
                  <a:gd name="connsiteX12" fmla="*/ 2517815 w 6373557"/>
                  <a:gd name="connsiteY12" fmla="*/ 180223 h 6133102"/>
                  <a:gd name="connsiteX13" fmla="*/ 2531360 w 6373557"/>
                  <a:gd name="connsiteY13" fmla="*/ 247737 h 6133102"/>
                  <a:gd name="connsiteX14" fmla="*/ 2296054 w 6373557"/>
                  <a:gd name="connsiteY14" fmla="*/ 314672 h 6133102"/>
                  <a:gd name="connsiteX15" fmla="*/ 1918013 w 6373557"/>
                  <a:gd name="connsiteY15" fmla="*/ 541271 h 6133102"/>
                  <a:gd name="connsiteX16" fmla="*/ 1916353 w 6373557"/>
                  <a:gd name="connsiteY16" fmla="*/ 597949 h 6133102"/>
                  <a:gd name="connsiteX17" fmla="*/ 1175915 w 6373557"/>
                  <a:gd name="connsiteY17" fmla="*/ 179189 h 6133102"/>
                  <a:gd name="connsiteX18" fmla="*/ 919450 w 6373557"/>
                  <a:gd name="connsiteY18" fmla="*/ 8140 h 6133102"/>
                  <a:gd name="connsiteX19" fmla="*/ 1240016 w 6373557"/>
                  <a:gd name="connsiteY19" fmla="*/ 468808 h 6133102"/>
                  <a:gd name="connsiteX20" fmla="*/ 1864060 w 6373557"/>
                  <a:gd name="connsiteY20" fmla="*/ 1097958 h 6133102"/>
                  <a:gd name="connsiteX21" fmla="*/ 1873646 w 6373557"/>
                  <a:gd name="connsiteY21" fmla="*/ 2136972 h 6133102"/>
                  <a:gd name="connsiteX22" fmla="*/ 2055939 w 6373557"/>
                  <a:gd name="connsiteY22" fmla="*/ 2544253 h 6133102"/>
                  <a:gd name="connsiteX23" fmla="*/ 258 w 6373557"/>
                  <a:gd name="connsiteY23" fmla="*/ 3204271 h 6133102"/>
                  <a:gd name="connsiteX24" fmla="*/ 663392 w 6373557"/>
                  <a:gd name="connsiteY24" fmla="*/ 3360114 h 6133102"/>
                  <a:gd name="connsiteX25" fmla="*/ 2184077 w 6373557"/>
                  <a:gd name="connsiteY25" fmla="*/ 2928214 h 6133102"/>
                  <a:gd name="connsiteX26" fmla="*/ 2949088 w 6373557"/>
                  <a:gd name="connsiteY26" fmla="*/ 4016797 h 6133102"/>
                  <a:gd name="connsiteX27" fmla="*/ 3430977 w 6373557"/>
                  <a:gd name="connsiteY27" fmla="*/ 4386804 h 6133102"/>
                  <a:gd name="connsiteX28" fmla="*/ 2825961 w 6373557"/>
                  <a:gd name="connsiteY28" fmla="*/ 4675562 h 6133102"/>
                  <a:gd name="connsiteX29" fmla="*/ 3087218 w 6373557"/>
                  <a:gd name="connsiteY29" fmla="*/ 4916193 h 6133102"/>
                  <a:gd name="connsiteX30" fmla="*/ 3644108 w 6373557"/>
                  <a:gd name="connsiteY30" fmla="*/ 4792440 h 6133102"/>
                  <a:gd name="connsiteX31" fmla="*/ 3774736 w 6373557"/>
                  <a:gd name="connsiteY31" fmla="*/ 4861192 h 6133102"/>
                  <a:gd name="connsiteX32" fmla="*/ 3919115 w 6373557"/>
                  <a:gd name="connsiteY32" fmla="*/ 4709938 h 6133102"/>
                  <a:gd name="connsiteX33" fmla="*/ 5486658 w 6373557"/>
                  <a:gd name="connsiteY33" fmla="*/ 5858094 h 6133102"/>
                  <a:gd name="connsiteX34" fmla="*/ 5637912 w 6373557"/>
                  <a:gd name="connsiteY34" fmla="*/ 6057474 h 6133102"/>
                  <a:gd name="connsiteX35" fmla="*/ 5761666 w 6373557"/>
                  <a:gd name="connsiteY35" fmla="*/ 6133102 h 6133102"/>
                  <a:gd name="connsiteX0" fmla="*/ 5761666 w 6373557"/>
                  <a:gd name="connsiteY0" fmla="*/ 6133102 h 6133102"/>
                  <a:gd name="connsiteX1" fmla="*/ 6373557 w 6373557"/>
                  <a:gd name="connsiteY1" fmla="*/ 6112476 h 6133102"/>
                  <a:gd name="connsiteX2" fmla="*/ 5321654 w 6373557"/>
                  <a:gd name="connsiteY2" fmla="*/ 4166798 h 6133102"/>
                  <a:gd name="connsiteX3" fmla="*/ 4149535 w 6373557"/>
                  <a:gd name="connsiteY3" fmla="*/ 2886134 h 6133102"/>
                  <a:gd name="connsiteX4" fmla="*/ 3558301 w 6373557"/>
                  <a:gd name="connsiteY4" fmla="*/ 2518398 h 6133102"/>
                  <a:gd name="connsiteX5" fmla="*/ 3312016 w 6373557"/>
                  <a:gd name="connsiteY5" fmla="*/ 2291735 h 6133102"/>
                  <a:gd name="connsiteX6" fmla="*/ 3204096 w 6373557"/>
                  <a:gd name="connsiteY6" fmla="*/ 2303622 h 6133102"/>
                  <a:gd name="connsiteX7" fmla="*/ 2575745 w 6373557"/>
                  <a:gd name="connsiteY7" fmla="*/ 2004450 h 6133102"/>
                  <a:gd name="connsiteX8" fmla="*/ 2186365 w 6373557"/>
                  <a:gd name="connsiteY8" fmla="*/ 1194008 h 6133102"/>
                  <a:gd name="connsiteX9" fmla="*/ 2598077 w 6373557"/>
                  <a:gd name="connsiteY9" fmla="*/ 754168 h 6133102"/>
                  <a:gd name="connsiteX10" fmla="*/ 2701377 w 6373557"/>
                  <a:gd name="connsiteY10" fmla="*/ 232530 h 6133102"/>
                  <a:gd name="connsiteX11" fmla="*/ 2606158 w 6373557"/>
                  <a:gd name="connsiteY11" fmla="*/ 102935 h 6133102"/>
                  <a:gd name="connsiteX12" fmla="*/ 2517815 w 6373557"/>
                  <a:gd name="connsiteY12" fmla="*/ 180223 h 6133102"/>
                  <a:gd name="connsiteX13" fmla="*/ 2531360 w 6373557"/>
                  <a:gd name="connsiteY13" fmla="*/ 247737 h 6133102"/>
                  <a:gd name="connsiteX14" fmla="*/ 2296054 w 6373557"/>
                  <a:gd name="connsiteY14" fmla="*/ 314672 h 6133102"/>
                  <a:gd name="connsiteX15" fmla="*/ 1918013 w 6373557"/>
                  <a:gd name="connsiteY15" fmla="*/ 541271 h 6133102"/>
                  <a:gd name="connsiteX16" fmla="*/ 1916353 w 6373557"/>
                  <a:gd name="connsiteY16" fmla="*/ 597949 h 6133102"/>
                  <a:gd name="connsiteX17" fmla="*/ 1175915 w 6373557"/>
                  <a:gd name="connsiteY17" fmla="*/ 179189 h 6133102"/>
                  <a:gd name="connsiteX18" fmla="*/ 919450 w 6373557"/>
                  <a:gd name="connsiteY18" fmla="*/ 8140 h 6133102"/>
                  <a:gd name="connsiteX19" fmla="*/ 1240016 w 6373557"/>
                  <a:gd name="connsiteY19" fmla="*/ 468808 h 6133102"/>
                  <a:gd name="connsiteX20" fmla="*/ 1864060 w 6373557"/>
                  <a:gd name="connsiteY20" fmla="*/ 1097958 h 6133102"/>
                  <a:gd name="connsiteX21" fmla="*/ 1873646 w 6373557"/>
                  <a:gd name="connsiteY21" fmla="*/ 2136972 h 6133102"/>
                  <a:gd name="connsiteX22" fmla="*/ 2055939 w 6373557"/>
                  <a:gd name="connsiteY22" fmla="*/ 2544253 h 6133102"/>
                  <a:gd name="connsiteX23" fmla="*/ 258 w 6373557"/>
                  <a:gd name="connsiteY23" fmla="*/ 3204271 h 6133102"/>
                  <a:gd name="connsiteX24" fmla="*/ 663392 w 6373557"/>
                  <a:gd name="connsiteY24" fmla="*/ 3280963 h 6133102"/>
                  <a:gd name="connsiteX25" fmla="*/ 2184077 w 6373557"/>
                  <a:gd name="connsiteY25" fmla="*/ 2928214 h 6133102"/>
                  <a:gd name="connsiteX26" fmla="*/ 2949088 w 6373557"/>
                  <a:gd name="connsiteY26" fmla="*/ 4016797 h 6133102"/>
                  <a:gd name="connsiteX27" fmla="*/ 3430977 w 6373557"/>
                  <a:gd name="connsiteY27" fmla="*/ 4386804 h 6133102"/>
                  <a:gd name="connsiteX28" fmla="*/ 2825961 w 6373557"/>
                  <a:gd name="connsiteY28" fmla="*/ 4675562 h 6133102"/>
                  <a:gd name="connsiteX29" fmla="*/ 3087218 w 6373557"/>
                  <a:gd name="connsiteY29" fmla="*/ 4916193 h 6133102"/>
                  <a:gd name="connsiteX30" fmla="*/ 3644108 w 6373557"/>
                  <a:gd name="connsiteY30" fmla="*/ 4792440 h 6133102"/>
                  <a:gd name="connsiteX31" fmla="*/ 3774736 w 6373557"/>
                  <a:gd name="connsiteY31" fmla="*/ 4861192 h 6133102"/>
                  <a:gd name="connsiteX32" fmla="*/ 3919115 w 6373557"/>
                  <a:gd name="connsiteY32" fmla="*/ 4709938 h 6133102"/>
                  <a:gd name="connsiteX33" fmla="*/ 5486658 w 6373557"/>
                  <a:gd name="connsiteY33" fmla="*/ 5858094 h 6133102"/>
                  <a:gd name="connsiteX34" fmla="*/ 5637912 w 6373557"/>
                  <a:gd name="connsiteY34" fmla="*/ 6057474 h 6133102"/>
                  <a:gd name="connsiteX35" fmla="*/ 5761666 w 6373557"/>
                  <a:gd name="connsiteY35" fmla="*/ 6133102 h 6133102"/>
                  <a:gd name="connsiteX0" fmla="*/ 5761658 w 6373549"/>
                  <a:gd name="connsiteY0" fmla="*/ 6133102 h 6133102"/>
                  <a:gd name="connsiteX1" fmla="*/ 6373549 w 6373549"/>
                  <a:gd name="connsiteY1" fmla="*/ 6112476 h 6133102"/>
                  <a:gd name="connsiteX2" fmla="*/ 5321646 w 6373549"/>
                  <a:gd name="connsiteY2" fmla="*/ 4166798 h 6133102"/>
                  <a:gd name="connsiteX3" fmla="*/ 4149527 w 6373549"/>
                  <a:gd name="connsiteY3" fmla="*/ 2886134 h 6133102"/>
                  <a:gd name="connsiteX4" fmla="*/ 3558293 w 6373549"/>
                  <a:gd name="connsiteY4" fmla="*/ 2518398 h 6133102"/>
                  <a:gd name="connsiteX5" fmla="*/ 3312008 w 6373549"/>
                  <a:gd name="connsiteY5" fmla="*/ 2291735 h 6133102"/>
                  <a:gd name="connsiteX6" fmla="*/ 3204088 w 6373549"/>
                  <a:gd name="connsiteY6" fmla="*/ 2303622 h 6133102"/>
                  <a:gd name="connsiteX7" fmla="*/ 2575737 w 6373549"/>
                  <a:gd name="connsiteY7" fmla="*/ 2004450 h 6133102"/>
                  <a:gd name="connsiteX8" fmla="*/ 2186357 w 6373549"/>
                  <a:gd name="connsiteY8" fmla="*/ 1194008 h 6133102"/>
                  <a:gd name="connsiteX9" fmla="*/ 2598069 w 6373549"/>
                  <a:gd name="connsiteY9" fmla="*/ 754168 h 6133102"/>
                  <a:gd name="connsiteX10" fmla="*/ 2701369 w 6373549"/>
                  <a:gd name="connsiteY10" fmla="*/ 232530 h 6133102"/>
                  <a:gd name="connsiteX11" fmla="*/ 2606150 w 6373549"/>
                  <a:gd name="connsiteY11" fmla="*/ 102935 h 6133102"/>
                  <a:gd name="connsiteX12" fmla="*/ 2517807 w 6373549"/>
                  <a:gd name="connsiteY12" fmla="*/ 180223 h 6133102"/>
                  <a:gd name="connsiteX13" fmla="*/ 2531352 w 6373549"/>
                  <a:gd name="connsiteY13" fmla="*/ 247737 h 6133102"/>
                  <a:gd name="connsiteX14" fmla="*/ 2296046 w 6373549"/>
                  <a:gd name="connsiteY14" fmla="*/ 314672 h 6133102"/>
                  <a:gd name="connsiteX15" fmla="*/ 1918005 w 6373549"/>
                  <a:gd name="connsiteY15" fmla="*/ 541271 h 6133102"/>
                  <a:gd name="connsiteX16" fmla="*/ 1916345 w 6373549"/>
                  <a:gd name="connsiteY16" fmla="*/ 597949 h 6133102"/>
                  <a:gd name="connsiteX17" fmla="*/ 1175907 w 6373549"/>
                  <a:gd name="connsiteY17" fmla="*/ 179189 h 6133102"/>
                  <a:gd name="connsiteX18" fmla="*/ 919442 w 6373549"/>
                  <a:gd name="connsiteY18" fmla="*/ 8140 h 6133102"/>
                  <a:gd name="connsiteX19" fmla="*/ 1240008 w 6373549"/>
                  <a:gd name="connsiteY19" fmla="*/ 468808 h 6133102"/>
                  <a:gd name="connsiteX20" fmla="*/ 1864052 w 6373549"/>
                  <a:gd name="connsiteY20" fmla="*/ 1097958 h 6133102"/>
                  <a:gd name="connsiteX21" fmla="*/ 1873638 w 6373549"/>
                  <a:gd name="connsiteY21" fmla="*/ 2136972 h 6133102"/>
                  <a:gd name="connsiteX22" fmla="*/ 2055931 w 6373549"/>
                  <a:gd name="connsiteY22" fmla="*/ 2544253 h 6133102"/>
                  <a:gd name="connsiteX23" fmla="*/ 250 w 6373549"/>
                  <a:gd name="connsiteY23" fmla="*/ 3204271 h 6133102"/>
                  <a:gd name="connsiteX24" fmla="*/ 677965 w 6373549"/>
                  <a:gd name="connsiteY24" fmla="*/ 3333035 h 6133102"/>
                  <a:gd name="connsiteX25" fmla="*/ 2184069 w 6373549"/>
                  <a:gd name="connsiteY25" fmla="*/ 2928214 h 6133102"/>
                  <a:gd name="connsiteX26" fmla="*/ 2949080 w 6373549"/>
                  <a:gd name="connsiteY26" fmla="*/ 4016797 h 6133102"/>
                  <a:gd name="connsiteX27" fmla="*/ 3430969 w 6373549"/>
                  <a:gd name="connsiteY27" fmla="*/ 4386804 h 6133102"/>
                  <a:gd name="connsiteX28" fmla="*/ 2825953 w 6373549"/>
                  <a:gd name="connsiteY28" fmla="*/ 4675562 h 6133102"/>
                  <a:gd name="connsiteX29" fmla="*/ 3087210 w 6373549"/>
                  <a:gd name="connsiteY29" fmla="*/ 4916193 h 6133102"/>
                  <a:gd name="connsiteX30" fmla="*/ 3644100 w 6373549"/>
                  <a:gd name="connsiteY30" fmla="*/ 4792440 h 6133102"/>
                  <a:gd name="connsiteX31" fmla="*/ 3774728 w 6373549"/>
                  <a:gd name="connsiteY31" fmla="*/ 4861192 h 6133102"/>
                  <a:gd name="connsiteX32" fmla="*/ 3919107 w 6373549"/>
                  <a:gd name="connsiteY32" fmla="*/ 4709938 h 6133102"/>
                  <a:gd name="connsiteX33" fmla="*/ 5486650 w 6373549"/>
                  <a:gd name="connsiteY33" fmla="*/ 5858094 h 6133102"/>
                  <a:gd name="connsiteX34" fmla="*/ 5637904 w 6373549"/>
                  <a:gd name="connsiteY34" fmla="*/ 6057474 h 6133102"/>
                  <a:gd name="connsiteX35" fmla="*/ 5761658 w 6373549"/>
                  <a:gd name="connsiteY35" fmla="*/ 6133102 h 6133102"/>
                  <a:gd name="connsiteX0" fmla="*/ 5665911 w 6277802"/>
                  <a:gd name="connsiteY0" fmla="*/ 6133102 h 6133102"/>
                  <a:gd name="connsiteX1" fmla="*/ 6277802 w 6277802"/>
                  <a:gd name="connsiteY1" fmla="*/ 6112476 h 6133102"/>
                  <a:gd name="connsiteX2" fmla="*/ 5225899 w 6277802"/>
                  <a:gd name="connsiteY2" fmla="*/ 4166798 h 6133102"/>
                  <a:gd name="connsiteX3" fmla="*/ 4053780 w 6277802"/>
                  <a:gd name="connsiteY3" fmla="*/ 2886134 h 6133102"/>
                  <a:gd name="connsiteX4" fmla="*/ 3462546 w 6277802"/>
                  <a:gd name="connsiteY4" fmla="*/ 2518398 h 6133102"/>
                  <a:gd name="connsiteX5" fmla="*/ 3216261 w 6277802"/>
                  <a:gd name="connsiteY5" fmla="*/ 2291735 h 6133102"/>
                  <a:gd name="connsiteX6" fmla="*/ 3108341 w 6277802"/>
                  <a:gd name="connsiteY6" fmla="*/ 2303622 h 6133102"/>
                  <a:gd name="connsiteX7" fmla="*/ 2479990 w 6277802"/>
                  <a:gd name="connsiteY7" fmla="*/ 2004450 h 6133102"/>
                  <a:gd name="connsiteX8" fmla="*/ 2090610 w 6277802"/>
                  <a:gd name="connsiteY8" fmla="*/ 1194008 h 6133102"/>
                  <a:gd name="connsiteX9" fmla="*/ 2502322 w 6277802"/>
                  <a:gd name="connsiteY9" fmla="*/ 754168 h 6133102"/>
                  <a:gd name="connsiteX10" fmla="*/ 2605622 w 6277802"/>
                  <a:gd name="connsiteY10" fmla="*/ 232530 h 6133102"/>
                  <a:gd name="connsiteX11" fmla="*/ 2510403 w 6277802"/>
                  <a:gd name="connsiteY11" fmla="*/ 102935 h 6133102"/>
                  <a:gd name="connsiteX12" fmla="*/ 2422060 w 6277802"/>
                  <a:gd name="connsiteY12" fmla="*/ 180223 h 6133102"/>
                  <a:gd name="connsiteX13" fmla="*/ 2435605 w 6277802"/>
                  <a:gd name="connsiteY13" fmla="*/ 247737 h 6133102"/>
                  <a:gd name="connsiteX14" fmla="*/ 2200299 w 6277802"/>
                  <a:gd name="connsiteY14" fmla="*/ 314672 h 6133102"/>
                  <a:gd name="connsiteX15" fmla="*/ 1822258 w 6277802"/>
                  <a:gd name="connsiteY15" fmla="*/ 541271 h 6133102"/>
                  <a:gd name="connsiteX16" fmla="*/ 1820598 w 6277802"/>
                  <a:gd name="connsiteY16" fmla="*/ 597949 h 6133102"/>
                  <a:gd name="connsiteX17" fmla="*/ 1080160 w 6277802"/>
                  <a:gd name="connsiteY17" fmla="*/ 179189 h 6133102"/>
                  <a:gd name="connsiteX18" fmla="*/ 823695 w 6277802"/>
                  <a:gd name="connsiteY18" fmla="*/ 8140 h 6133102"/>
                  <a:gd name="connsiteX19" fmla="*/ 1144261 w 6277802"/>
                  <a:gd name="connsiteY19" fmla="*/ 468808 h 6133102"/>
                  <a:gd name="connsiteX20" fmla="*/ 1768305 w 6277802"/>
                  <a:gd name="connsiteY20" fmla="*/ 1097958 h 6133102"/>
                  <a:gd name="connsiteX21" fmla="*/ 1777891 w 6277802"/>
                  <a:gd name="connsiteY21" fmla="*/ 2136972 h 6133102"/>
                  <a:gd name="connsiteX22" fmla="*/ 1960184 w 6277802"/>
                  <a:gd name="connsiteY22" fmla="*/ 2544253 h 6133102"/>
                  <a:gd name="connsiteX23" fmla="*/ 317 w 6277802"/>
                  <a:gd name="connsiteY23" fmla="*/ 3162613 h 6133102"/>
                  <a:gd name="connsiteX24" fmla="*/ 582218 w 6277802"/>
                  <a:gd name="connsiteY24" fmla="*/ 3333035 h 6133102"/>
                  <a:gd name="connsiteX25" fmla="*/ 2088322 w 6277802"/>
                  <a:gd name="connsiteY25" fmla="*/ 2928214 h 6133102"/>
                  <a:gd name="connsiteX26" fmla="*/ 2853333 w 6277802"/>
                  <a:gd name="connsiteY26" fmla="*/ 4016797 h 6133102"/>
                  <a:gd name="connsiteX27" fmla="*/ 3335222 w 6277802"/>
                  <a:gd name="connsiteY27" fmla="*/ 4386804 h 6133102"/>
                  <a:gd name="connsiteX28" fmla="*/ 2730206 w 6277802"/>
                  <a:gd name="connsiteY28" fmla="*/ 4675562 h 6133102"/>
                  <a:gd name="connsiteX29" fmla="*/ 2991463 w 6277802"/>
                  <a:gd name="connsiteY29" fmla="*/ 4916193 h 6133102"/>
                  <a:gd name="connsiteX30" fmla="*/ 3548353 w 6277802"/>
                  <a:gd name="connsiteY30" fmla="*/ 4792440 h 6133102"/>
                  <a:gd name="connsiteX31" fmla="*/ 3678981 w 6277802"/>
                  <a:gd name="connsiteY31" fmla="*/ 4861192 h 6133102"/>
                  <a:gd name="connsiteX32" fmla="*/ 3823360 w 6277802"/>
                  <a:gd name="connsiteY32" fmla="*/ 4709938 h 6133102"/>
                  <a:gd name="connsiteX33" fmla="*/ 5390903 w 6277802"/>
                  <a:gd name="connsiteY33" fmla="*/ 5858094 h 6133102"/>
                  <a:gd name="connsiteX34" fmla="*/ 5542157 w 6277802"/>
                  <a:gd name="connsiteY34" fmla="*/ 6057474 h 6133102"/>
                  <a:gd name="connsiteX35" fmla="*/ 5665911 w 6277802"/>
                  <a:gd name="connsiteY35" fmla="*/ 6133102 h 6133102"/>
                  <a:gd name="connsiteX0" fmla="*/ 5758452 w 6370343"/>
                  <a:gd name="connsiteY0" fmla="*/ 6133102 h 6133102"/>
                  <a:gd name="connsiteX1" fmla="*/ 6370343 w 6370343"/>
                  <a:gd name="connsiteY1" fmla="*/ 6112476 h 6133102"/>
                  <a:gd name="connsiteX2" fmla="*/ 5318440 w 6370343"/>
                  <a:gd name="connsiteY2" fmla="*/ 4166798 h 6133102"/>
                  <a:gd name="connsiteX3" fmla="*/ 4146321 w 6370343"/>
                  <a:gd name="connsiteY3" fmla="*/ 2886134 h 6133102"/>
                  <a:gd name="connsiteX4" fmla="*/ 3555087 w 6370343"/>
                  <a:gd name="connsiteY4" fmla="*/ 2518398 h 6133102"/>
                  <a:gd name="connsiteX5" fmla="*/ 3308802 w 6370343"/>
                  <a:gd name="connsiteY5" fmla="*/ 2291735 h 6133102"/>
                  <a:gd name="connsiteX6" fmla="*/ 3200882 w 6370343"/>
                  <a:gd name="connsiteY6" fmla="*/ 2303622 h 6133102"/>
                  <a:gd name="connsiteX7" fmla="*/ 2572531 w 6370343"/>
                  <a:gd name="connsiteY7" fmla="*/ 2004450 h 6133102"/>
                  <a:gd name="connsiteX8" fmla="*/ 2183151 w 6370343"/>
                  <a:gd name="connsiteY8" fmla="*/ 1194008 h 6133102"/>
                  <a:gd name="connsiteX9" fmla="*/ 2594863 w 6370343"/>
                  <a:gd name="connsiteY9" fmla="*/ 754168 h 6133102"/>
                  <a:gd name="connsiteX10" fmla="*/ 2698163 w 6370343"/>
                  <a:gd name="connsiteY10" fmla="*/ 232530 h 6133102"/>
                  <a:gd name="connsiteX11" fmla="*/ 2602944 w 6370343"/>
                  <a:gd name="connsiteY11" fmla="*/ 102935 h 6133102"/>
                  <a:gd name="connsiteX12" fmla="*/ 2514601 w 6370343"/>
                  <a:gd name="connsiteY12" fmla="*/ 180223 h 6133102"/>
                  <a:gd name="connsiteX13" fmla="*/ 2528146 w 6370343"/>
                  <a:gd name="connsiteY13" fmla="*/ 247737 h 6133102"/>
                  <a:gd name="connsiteX14" fmla="*/ 2292840 w 6370343"/>
                  <a:gd name="connsiteY14" fmla="*/ 314672 h 6133102"/>
                  <a:gd name="connsiteX15" fmla="*/ 1914799 w 6370343"/>
                  <a:gd name="connsiteY15" fmla="*/ 541271 h 6133102"/>
                  <a:gd name="connsiteX16" fmla="*/ 1913139 w 6370343"/>
                  <a:gd name="connsiteY16" fmla="*/ 597949 h 6133102"/>
                  <a:gd name="connsiteX17" fmla="*/ 1172701 w 6370343"/>
                  <a:gd name="connsiteY17" fmla="*/ 179189 h 6133102"/>
                  <a:gd name="connsiteX18" fmla="*/ 916236 w 6370343"/>
                  <a:gd name="connsiteY18" fmla="*/ 8140 h 6133102"/>
                  <a:gd name="connsiteX19" fmla="*/ 1236802 w 6370343"/>
                  <a:gd name="connsiteY19" fmla="*/ 468808 h 6133102"/>
                  <a:gd name="connsiteX20" fmla="*/ 1860846 w 6370343"/>
                  <a:gd name="connsiteY20" fmla="*/ 1097958 h 6133102"/>
                  <a:gd name="connsiteX21" fmla="*/ 1870432 w 6370343"/>
                  <a:gd name="connsiteY21" fmla="*/ 2136972 h 6133102"/>
                  <a:gd name="connsiteX22" fmla="*/ 2052725 w 6370343"/>
                  <a:gd name="connsiteY22" fmla="*/ 2544253 h 6133102"/>
                  <a:gd name="connsiteX23" fmla="*/ 92858 w 6370343"/>
                  <a:gd name="connsiteY23" fmla="*/ 3162613 h 6133102"/>
                  <a:gd name="connsiteX24" fmla="*/ 674759 w 6370343"/>
                  <a:gd name="connsiteY24" fmla="*/ 3333035 h 6133102"/>
                  <a:gd name="connsiteX25" fmla="*/ 2180863 w 6370343"/>
                  <a:gd name="connsiteY25" fmla="*/ 2928214 h 6133102"/>
                  <a:gd name="connsiteX26" fmla="*/ 2945874 w 6370343"/>
                  <a:gd name="connsiteY26" fmla="*/ 4016797 h 6133102"/>
                  <a:gd name="connsiteX27" fmla="*/ 3427763 w 6370343"/>
                  <a:gd name="connsiteY27" fmla="*/ 4386804 h 6133102"/>
                  <a:gd name="connsiteX28" fmla="*/ 2822747 w 6370343"/>
                  <a:gd name="connsiteY28" fmla="*/ 4675562 h 6133102"/>
                  <a:gd name="connsiteX29" fmla="*/ 3084004 w 6370343"/>
                  <a:gd name="connsiteY29" fmla="*/ 4916193 h 6133102"/>
                  <a:gd name="connsiteX30" fmla="*/ 3640894 w 6370343"/>
                  <a:gd name="connsiteY30" fmla="*/ 4792440 h 6133102"/>
                  <a:gd name="connsiteX31" fmla="*/ 3771522 w 6370343"/>
                  <a:gd name="connsiteY31" fmla="*/ 4861192 h 6133102"/>
                  <a:gd name="connsiteX32" fmla="*/ 3915901 w 6370343"/>
                  <a:gd name="connsiteY32" fmla="*/ 4709938 h 6133102"/>
                  <a:gd name="connsiteX33" fmla="*/ 5483444 w 6370343"/>
                  <a:gd name="connsiteY33" fmla="*/ 5858094 h 6133102"/>
                  <a:gd name="connsiteX34" fmla="*/ 5634698 w 6370343"/>
                  <a:gd name="connsiteY34" fmla="*/ 6057474 h 6133102"/>
                  <a:gd name="connsiteX35" fmla="*/ 5758452 w 6370343"/>
                  <a:gd name="connsiteY35" fmla="*/ 6133102 h 6133102"/>
                  <a:gd name="connsiteX0" fmla="*/ 5758452 w 6370343"/>
                  <a:gd name="connsiteY0" fmla="*/ 6133102 h 6133102"/>
                  <a:gd name="connsiteX1" fmla="*/ 6370343 w 6370343"/>
                  <a:gd name="connsiteY1" fmla="*/ 6112476 h 6133102"/>
                  <a:gd name="connsiteX2" fmla="*/ 5318440 w 6370343"/>
                  <a:gd name="connsiteY2" fmla="*/ 4166798 h 6133102"/>
                  <a:gd name="connsiteX3" fmla="*/ 4146321 w 6370343"/>
                  <a:gd name="connsiteY3" fmla="*/ 2886134 h 6133102"/>
                  <a:gd name="connsiteX4" fmla="*/ 3555087 w 6370343"/>
                  <a:gd name="connsiteY4" fmla="*/ 2518398 h 6133102"/>
                  <a:gd name="connsiteX5" fmla="*/ 3308802 w 6370343"/>
                  <a:gd name="connsiteY5" fmla="*/ 2291735 h 6133102"/>
                  <a:gd name="connsiteX6" fmla="*/ 3200882 w 6370343"/>
                  <a:gd name="connsiteY6" fmla="*/ 2303622 h 6133102"/>
                  <a:gd name="connsiteX7" fmla="*/ 2572531 w 6370343"/>
                  <a:gd name="connsiteY7" fmla="*/ 2004450 h 6133102"/>
                  <a:gd name="connsiteX8" fmla="*/ 2183151 w 6370343"/>
                  <a:gd name="connsiteY8" fmla="*/ 1194008 h 6133102"/>
                  <a:gd name="connsiteX9" fmla="*/ 2594863 w 6370343"/>
                  <a:gd name="connsiteY9" fmla="*/ 754168 h 6133102"/>
                  <a:gd name="connsiteX10" fmla="*/ 2698163 w 6370343"/>
                  <a:gd name="connsiteY10" fmla="*/ 232530 h 6133102"/>
                  <a:gd name="connsiteX11" fmla="*/ 2602944 w 6370343"/>
                  <a:gd name="connsiteY11" fmla="*/ 102935 h 6133102"/>
                  <a:gd name="connsiteX12" fmla="*/ 2514601 w 6370343"/>
                  <a:gd name="connsiteY12" fmla="*/ 180223 h 6133102"/>
                  <a:gd name="connsiteX13" fmla="*/ 2528146 w 6370343"/>
                  <a:gd name="connsiteY13" fmla="*/ 247737 h 6133102"/>
                  <a:gd name="connsiteX14" fmla="*/ 2292840 w 6370343"/>
                  <a:gd name="connsiteY14" fmla="*/ 314672 h 6133102"/>
                  <a:gd name="connsiteX15" fmla="*/ 1914799 w 6370343"/>
                  <a:gd name="connsiteY15" fmla="*/ 541271 h 6133102"/>
                  <a:gd name="connsiteX16" fmla="*/ 1913139 w 6370343"/>
                  <a:gd name="connsiteY16" fmla="*/ 597949 h 6133102"/>
                  <a:gd name="connsiteX17" fmla="*/ 1172701 w 6370343"/>
                  <a:gd name="connsiteY17" fmla="*/ 179189 h 6133102"/>
                  <a:gd name="connsiteX18" fmla="*/ 916236 w 6370343"/>
                  <a:gd name="connsiteY18" fmla="*/ 8140 h 6133102"/>
                  <a:gd name="connsiteX19" fmla="*/ 1236802 w 6370343"/>
                  <a:gd name="connsiteY19" fmla="*/ 468808 h 6133102"/>
                  <a:gd name="connsiteX20" fmla="*/ 1860846 w 6370343"/>
                  <a:gd name="connsiteY20" fmla="*/ 1097958 h 6133102"/>
                  <a:gd name="connsiteX21" fmla="*/ 1870432 w 6370343"/>
                  <a:gd name="connsiteY21" fmla="*/ 2136972 h 6133102"/>
                  <a:gd name="connsiteX22" fmla="*/ 2052725 w 6370343"/>
                  <a:gd name="connsiteY22" fmla="*/ 2544253 h 6133102"/>
                  <a:gd name="connsiteX23" fmla="*/ 92858 w 6370343"/>
                  <a:gd name="connsiteY23" fmla="*/ 3162613 h 6133102"/>
                  <a:gd name="connsiteX24" fmla="*/ 674759 w 6370343"/>
                  <a:gd name="connsiteY24" fmla="*/ 3333035 h 6133102"/>
                  <a:gd name="connsiteX25" fmla="*/ 2180863 w 6370343"/>
                  <a:gd name="connsiteY25" fmla="*/ 2928214 h 6133102"/>
                  <a:gd name="connsiteX26" fmla="*/ 2945874 w 6370343"/>
                  <a:gd name="connsiteY26" fmla="*/ 4016797 h 6133102"/>
                  <a:gd name="connsiteX27" fmla="*/ 3427763 w 6370343"/>
                  <a:gd name="connsiteY27" fmla="*/ 4386804 h 6133102"/>
                  <a:gd name="connsiteX28" fmla="*/ 2822747 w 6370343"/>
                  <a:gd name="connsiteY28" fmla="*/ 4675562 h 6133102"/>
                  <a:gd name="connsiteX29" fmla="*/ 3084004 w 6370343"/>
                  <a:gd name="connsiteY29" fmla="*/ 4916193 h 6133102"/>
                  <a:gd name="connsiteX30" fmla="*/ 3640894 w 6370343"/>
                  <a:gd name="connsiteY30" fmla="*/ 4792440 h 6133102"/>
                  <a:gd name="connsiteX31" fmla="*/ 3771522 w 6370343"/>
                  <a:gd name="connsiteY31" fmla="*/ 4861192 h 6133102"/>
                  <a:gd name="connsiteX32" fmla="*/ 3915901 w 6370343"/>
                  <a:gd name="connsiteY32" fmla="*/ 4709938 h 6133102"/>
                  <a:gd name="connsiteX33" fmla="*/ 5483444 w 6370343"/>
                  <a:gd name="connsiteY33" fmla="*/ 5858094 h 6133102"/>
                  <a:gd name="connsiteX34" fmla="*/ 5634698 w 6370343"/>
                  <a:gd name="connsiteY34" fmla="*/ 6057474 h 6133102"/>
                  <a:gd name="connsiteX35" fmla="*/ 5758452 w 6370343"/>
                  <a:gd name="connsiteY35" fmla="*/ 6133102 h 6133102"/>
                  <a:gd name="connsiteX0" fmla="*/ 5759795 w 6371686"/>
                  <a:gd name="connsiteY0" fmla="*/ 6133102 h 6133102"/>
                  <a:gd name="connsiteX1" fmla="*/ 6371686 w 6371686"/>
                  <a:gd name="connsiteY1" fmla="*/ 6112476 h 6133102"/>
                  <a:gd name="connsiteX2" fmla="*/ 5319783 w 6371686"/>
                  <a:gd name="connsiteY2" fmla="*/ 4166798 h 6133102"/>
                  <a:gd name="connsiteX3" fmla="*/ 4147664 w 6371686"/>
                  <a:gd name="connsiteY3" fmla="*/ 2886134 h 6133102"/>
                  <a:gd name="connsiteX4" fmla="*/ 3556430 w 6371686"/>
                  <a:gd name="connsiteY4" fmla="*/ 2518398 h 6133102"/>
                  <a:gd name="connsiteX5" fmla="*/ 3310145 w 6371686"/>
                  <a:gd name="connsiteY5" fmla="*/ 2291735 h 6133102"/>
                  <a:gd name="connsiteX6" fmla="*/ 3202225 w 6371686"/>
                  <a:gd name="connsiteY6" fmla="*/ 2303622 h 6133102"/>
                  <a:gd name="connsiteX7" fmla="*/ 2573874 w 6371686"/>
                  <a:gd name="connsiteY7" fmla="*/ 2004450 h 6133102"/>
                  <a:gd name="connsiteX8" fmla="*/ 2184494 w 6371686"/>
                  <a:gd name="connsiteY8" fmla="*/ 1194008 h 6133102"/>
                  <a:gd name="connsiteX9" fmla="*/ 2596206 w 6371686"/>
                  <a:gd name="connsiteY9" fmla="*/ 754168 h 6133102"/>
                  <a:gd name="connsiteX10" fmla="*/ 2699506 w 6371686"/>
                  <a:gd name="connsiteY10" fmla="*/ 232530 h 6133102"/>
                  <a:gd name="connsiteX11" fmla="*/ 2604287 w 6371686"/>
                  <a:gd name="connsiteY11" fmla="*/ 102935 h 6133102"/>
                  <a:gd name="connsiteX12" fmla="*/ 2515944 w 6371686"/>
                  <a:gd name="connsiteY12" fmla="*/ 180223 h 6133102"/>
                  <a:gd name="connsiteX13" fmla="*/ 2529489 w 6371686"/>
                  <a:gd name="connsiteY13" fmla="*/ 247737 h 6133102"/>
                  <a:gd name="connsiteX14" fmla="*/ 2294183 w 6371686"/>
                  <a:gd name="connsiteY14" fmla="*/ 314672 h 6133102"/>
                  <a:gd name="connsiteX15" fmla="*/ 1916142 w 6371686"/>
                  <a:gd name="connsiteY15" fmla="*/ 541271 h 6133102"/>
                  <a:gd name="connsiteX16" fmla="*/ 1914482 w 6371686"/>
                  <a:gd name="connsiteY16" fmla="*/ 597949 h 6133102"/>
                  <a:gd name="connsiteX17" fmla="*/ 1174044 w 6371686"/>
                  <a:gd name="connsiteY17" fmla="*/ 179189 h 6133102"/>
                  <a:gd name="connsiteX18" fmla="*/ 917579 w 6371686"/>
                  <a:gd name="connsiteY18" fmla="*/ 8140 h 6133102"/>
                  <a:gd name="connsiteX19" fmla="*/ 1238145 w 6371686"/>
                  <a:gd name="connsiteY19" fmla="*/ 468808 h 6133102"/>
                  <a:gd name="connsiteX20" fmla="*/ 1862189 w 6371686"/>
                  <a:gd name="connsiteY20" fmla="*/ 1097958 h 6133102"/>
                  <a:gd name="connsiteX21" fmla="*/ 1871775 w 6371686"/>
                  <a:gd name="connsiteY21" fmla="*/ 2136972 h 6133102"/>
                  <a:gd name="connsiteX22" fmla="*/ 2054068 w 6371686"/>
                  <a:gd name="connsiteY22" fmla="*/ 2544253 h 6133102"/>
                  <a:gd name="connsiteX23" fmla="*/ 94201 w 6371686"/>
                  <a:gd name="connsiteY23" fmla="*/ 3162613 h 6133102"/>
                  <a:gd name="connsiteX24" fmla="*/ 676102 w 6371686"/>
                  <a:gd name="connsiteY24" fmla="*/ 3333035 h 6133102"/>
                  <a:gd name="connsiteX25" fmla="*/ 2182206 w 6371686"/>
                  <a:gd name="connsiteY25" fmla="*/ 2928214 h 6133102"/>
                  <a:gd name="connsiteX26" fmla="*/ 2947217 w 6371686"/>
                  <a:gd name="connsiteY26" fmla="*/ 4016797 h 6133102"/>
                  <a:gd name="connsiteX27" fmla="*/ 3429106 w 6371686"/>
                  <a:gd name="connsiteY27" fmla="*/ 4386804 h 6133102"/>
                  <a:gd name="connsiteX28" fmla="*/ 2824090 w 6371686"/>
                  <a:gd name="connsiteY28" fmla="*/ 4675562 h 6133102"/>
                  <a:gd name="connsiteX29" fmla="*/ 3085347 w 6371686"/>
                  <a:gd name="connsiteY29" fmla="*/ 4916193 h 6133102"/>
                  <a:gd name="connsiteX30" fmla="*/ 3642237 w 6371686"/>
                  <a:gd name="connsiteY30" fmla="*/ 4792440 h 6133102"/>
                  <a:gd name="connsiteX31" fmla="*/ 3772865 w 6371686"/>
                  <a:gd name="connsiteY31" fmla="*/ 4861192 h 6133102"/>
                  <a:gd name="connsiteX32" fmla="*/ 3917244 w 6371686"/>
                  <a:gd name="connsiteY32" fmla="*/ 4709938 h 6133102"/>
                  <a:gd name="connsiteX33" fmla="*/ 5484787 w 6371686"/>
                  <a:gd name="connsiteY33" fmla="*/ 5858094 h 6133102"/>
                  <a:gd name="connsiteX34" fmla="*/ 5636041 w 6371686"/>
                  <a:gd name="connsiteY34" fmla="*/ 6057474 h 6133102"/>
                  <a:gd name="connsiteX35" fmla="*/ 5759795 w 6371686"/>
                  <a:gd name="connsiteY35" fmla="*/ 6133102 h 6133102"/>
                  <a:gd name="connsiteX0" fmla="*/ 5759795 w 6371686"/>
                  <a:gd name="connsiteY0" fmla="*/ 6133102 h 6133102"/>
                  <a:gd name="connsiteX1" fmla="*/ 6371686 w 6371686"/>
                  <a:gd name="connsiteY1" fmla="*/ 6112476 h 6133102"/>
                  <a:gd name="connsiteX2" fmla="*/ 5319783 w 6371686"/>
                  <a:gd name="connsiteY2" fmla="*/ 4166798 h 6133102"/>
                  <a:gd name="connsiteX3" fmla="*/ 4147664 w 6371686"/>
                  <a:gd name="connsiteY3" fmla="*/ 2886134 h 6133102"/>
                  <a:gd name="connsiteX4" fmla="*/ 3556430 w 6371686"/>
                  <a:gd name="connsiteY4" fmla="*/ 2518398 h 6133102"/>
                  <a:gd name="connsiteX5" fmla="*/ 3310145 w 6371686"/>
                  <a:gd name="connsiteY5" fmla="*/ 2291735 h 6133102"/>
                  <a:gd name="connsiteX6" fmla="*/ 3202225 w 6371686"/>
                  <a:gd name="connsiteY6" fmla="*/ 2303622 h 6133102"/>
                  <a:gd name="connsiteX7" fmla="*/ 2573874 w 6371686"/>
                  <a:gd name="connsiteY7" fmla="*/ 2004450 h 6133102"/>
                  <a:gd name="connsiteX8" fmla="*/ 2184494 w 6371686"/>
                  <a:gd name="connsiteY8" fmla="*/ 1194008 h 6133102"/>
                  <a:gd name="connsiteX9" fmla="*/ 2596206 w 6371686"/>
                  <a:gd name="connsiteY9" fmla="*/ 754168 h 6133102"/>
                  <a:gd name="connsiteX10" fmla="*/ 2699506 w 6371686"/>
                  <a:gd name="connsiteY10" fmla="*/ 232530 h 6133102"/>
                  <a:gd name="connsiteX11" fmla="*/ 2604287 w 6371686"/>
                  <a:gd name="connsiteY11" fmla="*/ 102935 h 6133102"/>
                  <a:gd name="connsiteX12" fmla="*/ 2515944 w 6371686"/>
                  <a:gd name="connsiteY12" fmla="*/ 180223 h 6133102"/>
                  <a:gd name="connsiteX13" fmla="*/ 2529489 w 6371686"/>
                  <a:gd name="connsiteY13" fmla="*/ 247737 h 6133102"/>
                  <a:gd name="connsiteX14" fmla="*/ 2294183 w 6371686"/>
                  <a:gd name="connsiteY14" fmla="*/ 314672 h 6133102"/>
                  <a:gd name="connsiteX15" fmla="*/ 1916142 w 6371686"/>
                  <a:gd name="connsiteY15" fmla="*/ 541271 h 6133102"/>
                  <a:gd name="connsiteX16" fmla="*/ 1914482 w 6371686"/>
                  <a:gd name="connsiteY16" fmla="*/ 597949 h 6133102"/>
                  <a:gd name="connsiteX17" fmla="*/ 1174044 w 6371686"/>
                  <a:gd name="connsiteY17" fmla="*/ 179189 h 6133102"/>
                  <a:gd name="connsiteX18" fmla="*/ 917579 w 6371686"/>
                  <a:gd name="connsiteY18" fmla="*/ 8140 h 6133102"/>
                  <a:gd name="connsiteX19" fmla="*/ 1238145 w 6371686"/>
                  <a:gd name="connsiteY19" fmla="*/ 468808 h 6133102"/>
                  <a:gd name="connsiteX20" fmla="*/ 1862189 w 6371686"/>
                  <a:gd name="connsiteY20" fmla="*/ 1097958 h 6133102"/>
                  <a:gd name="connsiteX21" fmla="*/ 1871775 w 6371686"/>
                  <a:gd name="connsiteY21" fmla="*/ 2136972 h 6133102"/>
                  <a:gd name="connsiteX22" fmla="*/ 2054068 w 6371686"/>
                  <a:gd name="connsiteY22" fmla="*/ 2544253 h 6133102"/>
                  <a:gd name="connsiteX23" fmla="*/ 94201 w 6371686"/>
                  <a:gd name="connsiteY23" fmla="*/ 3162613 h 6133102"/>
                  <a:gd name="connsiteX24" fmla="*/ 676102 w 6371686"/>
                  <a:gd name="connsiteY24" fmla="*/ 3333035 h 6133102"/>
                  <a:gd name="connsiteX25" fmla="*/ 1792201 w 6371686"/>
                  <a:gd name="connsiteY25" fmla="*/ 2993301 h 6133102"/>
                  <a:gd name="connsiteX26" fmla="*/ 2182206 w 6371686"/>
                  <a:gd name="connsiteY26" fmla="*/ 2928214 h 6133102"/>
                  <a:gd name="connsiteX27" fmla="*/ 2947217 w 6371686"/>
                  <a:gd name="connsiteY27" fmla="*/ 4016797 h 6133102"/>
                  <a:gd name="connsiteX28" fmla="*/ 3429106 w 6371686"/>
                  <a:gd name="connsiteY28" fmla="*/ 4386804 h 6133102"/>
                  <a:gd name="connsiteX29" fmla="*/ 2824090 w 6371686"/>
                  <a:gd name="connsiteY29" fmla="*/ 4675562 h 6133102"/>
                  <a:gd name="connsiteX30" fmla="*/ 3085347 w 6371686"/>
                  <a:gd name="connsiteY30" fmla="*/ 4916193 h 6133102"/>
                  <a:gd name="connsiteX31" fmla="*/ 3642237 w 6371686"/>
                  <a:gd name="connsiteY31" fmla="*/ 4792440 h 6133102"/>
                  <a:gd name="connsiteX32" fmla="*/ 3772865 w 6371686"/>
                  <a:gd name="connsiteY32" fmla="*/ 4861192 h 6133102"/>
                  <a:gd name="connsiteX33" fmla="*/ 3917244 w 6371686"/>
                  <a:gd name="connsiteY33" fmla="*/ 4709938 h 6133102"/>
                  <a:gd name="connsiteX34" fmla="*/ 5484787 w 6371686"/>
                  <a:gd name="connsiteY34" fmla="*/ 5858094 h 6133102"/>
                  <a:gd name="connsiteX35" fmla="*/ 5636041 w 6371686"/>
                  <a:gd name="connsiteY35" fmla="*/ 6057474 h 6133102"/>
                  <a:gd name="connsiteX36" fmla="*/ 5759795 w 6371686"/>
                  <a:gd name="connsiteY36" fmla="*/ 6133102 h 6133102"/>
                  <a:gd name="connsiteX0" fmla="*/ 5759795 w 6371686"/>
                  <a:gd name="connsiteY0" fmla="*/ 6133102 h 6133102"/>
                  <a:gd name="connsiteX1" fmla="*/ 6371686 w 6371686"/>
                  <a:gd name="connsiteY1" fmla="*/ 6112476 h 6133102"/>
                  <a:gd name="connsiteX2" fmla="*/ 5319783 w 6371686"/>
                  <a:gd name="connsiteY2" fmla="*/ 4166798 h 6133102"/>
                  <a:gd name="connsiteX3" fmla="*/ 4147664 w 6371686"/>
                  <a:gd name="connsiteY3" fmla="*/ 2886134 h 6133102"/>
                  <a:gd name="connsiteX4" fmla="*/ 3556430 w 6371686"/>
                  <a:gd name="connsiteY4" fmla="*/ 2518398 h 6133102"/>
                  <a:gd name="connsiteX5" fmla="*/ 3310145 w 6371686"/>
                  <a:gd name="connsiteY5" fmla="*/ 2291735 h 6133102"/>
                  <a:gd name="connsiteX6" fmla="*/ 3202225 w 6371686"/>
                  <a:gd name="connsiteY6" fmla="*/ 2303622 h 6133102"/>
                  <a:gd name="connsiteX7" fmla="*/ 2573874 w 6371686"/>
                  <a:gd name="connsiteY7" fmla="*/ 2004450 h 6133102"/>
                  <a:gd name="connsiteX8" fmla="*/ 2184494 w 6371686"/>
                  <a:gd name="connsiteY8" fmla="*/ 1194008 h 6133102"/>
                  <a:gd name="connsiteX9" fmla="*/ 2596206 w 6371686"/>
                  <a:gd name="connsiteY9" fmla="*/ 754168 h 6133102"/>
                  <a:gd name="connsiteX10" fmla="*/ 2699506 w 6371686"/>
                  <a:gd name="connsiteY10" fmla="*/ 232530 h 6133102"/>
                  <a:gd name="connsiteX11" fmla="*/ 2604287 w 6371686"/>
                  <a:gd name="connsiteY11" fmla="*/ 102935 h 6133102"/>
                  <a:gd name="connsiteX12" fmla="*/ 2515944 w 6371686"/>
                  <a:gd name="connsiteY12" fmla="*/ 180223 h 6133102"/>
                  <a:gd name="connsiteX13" fmla="*/ 2529489 w 6371686"/>
                  <a:gd name="connsiteY13" fmla="*/ 247737 h 6133102"/>
                  <a:gd name="connsiteX14" fmla="*/ 2294183 w 6371686"/>
                  <a:gd name="connsiteY14" fmla="*/ 314672 h 6133102"/>
                  <a:gd name="connsiteX15" fmla="*/ 1916142 w 6371686"/>
                  <a:gd name="connsiteY15" fmla="*/ 541271 h 6133102"/>
                  <a:gd name="connsiteX16" fmla="*/ 1914482 w 6371686"/>
                  <a:gd name="connsiteY16" fmla="*/ 597949 h 6133102"/>
                  <a:gd name="connsiteX17" fmla="*/ 1174044 w 6371686"/>
                  <a:gd name="connsiteY17" fmla="*/ 179189 h 6133102"/>
                  <a:gd name="connsiteX18" fmla="*/ 917579 w 6371686"/>
                  <a:gd name="connsiteY18" fmla="*/ 8140 h 6133102"/>
                  <a:gd name="connsiteX19" fmla="*/ 1238145 w 6371686"/>
                  <a:gd name="connsiteY19" fmla="*/ 468808 h 6133102"/>
                  <a:gd name="connsiteX20" fmla="*/ 1862189 w 6371686"/>
                  <a:gd name="connsiteY20" fmla="*/ 1097958 h 6133102"/>
                  <a:gd name="connsiteX21" fmla="*/ 1871775 w 6371686"/>
                  <a:gd name="connsiteY21" fmla="*/ 2136972 h 6133102"/>
                  <a:gd name="connsiteX22" fmla="*/ 2054068 w 6371686"/>
                  <a:gd name="connsiteY22" fmla="*/ 2544253 h 6133102"/>
                  <a:gd name="connsiteX23" fmla="*/ 94201 w 6371686"/>
                  <a:gd name="connsiteY23" fmla="*/ 3162613 h 6133102"/>
                  <a:gd name="connsiteX24" fmla="*/ 676102 w 6371686"/>
                  <a:gd name="connsiteY24" fmla="*/ 3333035 h 6133102"/>
                  <a:gd name="connsiteX25" fmla="*/ 1600572 w 6371686"/>
                  <a:gd name="connsiteY25" fmla="*/ 3057871 h 6133102"/>
                  <a:gd name="connsiteX26" fmla="*/ 1792201 w 6371686"/>
                  <a:gd name="connsiteY26" fmla="*/ 2993301 h 6133102"/>
                  <a:gd name="connsiteX27" fmla="*/ 2182206 w 6371686"/>
                  <a:gd name="connsiteY27" fmla="*/ 2928214 h 6133102"/>
                  <a:gd name="connsiteX28" fmla="*/ 2947217 w 6371686"/>
                  <a:gd name="connsiteY28" fmla="*/ 4016797 h 6133102"/>
                  <a:gd name="connsiteX29" fmla="*/ 3429106 w 6371686"/>
                  <a:gd name="connsiteY29" fmla="*/ 4386804 h 6133102"/>
                  <a:gd name="connsiteX30" fmla="*/ 2824090 w 6371686"/>
                  <a:gd name="connsiteY30" fmla="*/ 4675562 h 6133102"/>
                  <a:gd name="connsiteX31" fmla="*/ 3085347 w 6371686"/>
                  <a:gd name="connsiteY31" fmla="*/ 4916193 h 6133102"/>
                  <a:gd name="connsiteX32" fmla="*/ 3642237 w 6371686"/>
                  <a:gd name="connsiteY32" fmla="*/ 4792440 h 6133102"/>
                  <a:gd name="connsiteX33" fmla="*/ 3772865 w 6371686"/>
                  <a:gd name="connsiteY33" fmla="*/ 4861192 h 6133102"/>
                  <a:gd name="connsiteX34" fmla="*/ 3917244 w 6371686"/>
                  <a:gd name="connsiteY34" fmla="*/ 4709938 h 6133102"/>
                  <a:gd name="connsiteX35" fmla="*/ 5484787 w 6371686"/>
                  <a:gd name="connsiteY35" fmla="*/ 5858094 h 6133102"/>
                  <a:gd name="connsiteX36" fmla="*/ 5636041 w 6371686"/>
                  <a:gd name="connsiteY36" fmla="*/ 6057474 h 6133102"/>
                  <a:gd name="connsiteX37" fmla="*/ 5759795 w 6371686"/>
                  <a:gd name="connsiteY37" fmla="*/ 6133102 h 6133102"/>
                  <a:gd name="connsiteX0" fmla="*/ 5759795 w 6371686"/>
                  <a:gd name="connsiteY0" fmla="*/ 6133102 h 6133102"/>
                  <a:gd name="connsiteX1" fmla="*/ 6371686 w 6371686"/>
                  <a:gd name="connsiteY1" fmla="*/ 6112476 h 6133102"/>
                  <a:gd name="connsiteX2" fmla="*/ 5319783 w 6371686"/>
                  <a:gd name="connsiteY2" fmla="*/ 4166798 h 6133102"/>
                  <a:gd name="connsiteX3" fmla="*/ 4147664 w 6371686"/>
                  <a:gd name="connsiteY3" fmla="*/ 2886134 h 6133102"/>
                  <a:gd name="connsiteX4" fmla="*/ 3556430 w 6371686"/>
                  <a:gd name="connsiteY4" fmla="*/ 2518398 h 6133102"/>
                  <a:gd name="connsiteX5" fmla="*/ 3310145 w 6371686"/>
                  <a:gd name="connsiteY5" fmla="*/ 2291735 h 6133102"/>
                  <a:gd name="connsiteX6" fmla="*/ 3202225 w 6371686"/>
                  <a:gd name="connsiteY6" fmla="*/ 2303622 h 6133102"/>
                  <a:gd name="connsiteX7" fmla="*/ 2573874 w 6371686"/>
                  <a:gd name="connsiteY7" fmla="*/ 2004450 h 6133102"/>
                  <a:gd name="connsiteX8" fmla="*/ 2184494 w 6371686"/>
                  <a:gd name="connsiteY8" fmla="*/ 1194008 h 6133102"/>
                  <a:gd name="connsiteX9" fmla="*/ 2596206 w 6371686"/>
                  <a:gd name="connsiteY9" fmla="*/ 754168 h 6133102"/>
                  <a:gd name="connsiteX10" fmla="*/ 2699506 w 6371686"/>
                  <a:gd name="connsiteY10" fmla="*/ 232530 h 6133102"/>
                  <a:gd name="connsiteX11" fmla="*/ 2604287 w 6371686"/>
                  <a:gd name="connsiteY11" fmla="*/ 102935 h 6133102"/>
                  <a:gd name="connsiteX12" fmla="*/ 2515944 w 6371686"/>
                  <a:gd name="connsiteY12" fmla="*/ 180223 h 6133102"/>
                  <a:gd name="connsiteX13" fmla="*/ 2529489 w 6371686"/>
                  <a:gd name="connsiteY13" fmla="*/ 247737 h 6133102"/>
                  <a:gd name="connsiteX14" fmla="*/ 2294183 w 6371686"/>
                  <a:gd name="connsiteY14" fmla="*/ 314672 h 6133102"/>
                  <a:gd name="connsiteX15" fmla="*/ 1916142 w 6371686"/>
                  <a:gd name="connsiteY15" fmla="*/ 541271 h 6133102"/>
                  <a:gd name="connsiteX16" fmla="*/ 1914482 w 6371686"/>
                  <a:gd name="connsiteY16" fmla="*/ 597949 h 6133102"/>
                  <a:gd name="connsiteX17" fmla="*/ 1174044 w 6371686"/>
                  <a:gd name="connsiteY17" fmla="*/ 179189 h 6133102"/>
                  <a:gd name="connsiteX18" fmla="*/ 917579 w 6371686"/>
                  <a:gd name="connsiteY18" fmla="*/ 8140 h 6133102"/>
                  <a:gd name="connsiteX19" fmla="*/ 1238145 w 6371686"/>
                  <a:gd name="connsiteY19" fmla="*/ 468808 h 6133102"/>
                  <a:gd name="connsiteX20" fmla="*/ 1862189 w 6371686"/>
                  <a:gd name="connsiteY20" fmla="*/ 1097958 h 6133102"/>
                  <a:gd name="connsiteX21" fmla="*/ 1871775 w 6371686"/>
                  <a:gd name="connsiteY21" fmla="*/ 2136972 h 6133102"/>
                  <a:gd name="connsiteX22" fmla="*/ 2054068 w 6371686"/>
                  <a:gd name="connsiteY22" fmla="*/ 2544253 h 6133102"/>
                  <a:gd name="connsiteX23" fmla="*/ 94201 w 6371686"/>
                  <a:gd name="connsiteY23" fmla="*/ 3162613 h 6133102"/>
                  <a:gd name="connsiteX24" fmla="*/ 676102 w 6371686"/>
                  <a:gd name="connsiteY24" fmla="*/ 3333035 h 6133102"/>
                  <a:gd name="connsiteX25" fmla="*/ 1338125 w 6371686"/>
                  <a:gd name="connsiteY25" fmla="*/ 3122442 h 6133102"/>
                  <a:gd name="connsiteX26" fmla="*/ 1600572 w 6371686"/>
                  <a:gd name="connsiteY26" fmla="*/ 3057871 h 6133102"/>
                  <a:gd name="connsiteX27" fmla="*/ 1792201 w 6371686"/>
                  <a:gd name="connsiteY27" fmla="*/ 2993301 h 6133102"/>
                  <a:gd name="connsiteX28" fmla="*/ 2182206 w 6371686"/>
                  <a:gd name="connsiteY28" fmla="*/ 2928214 h 6133102"/>
                  <a:gd name="connsiteX29" fmla="*/ 2947217 w 6371686"/>
                  <a:gd name="connsiteY29" fmla="*/ 4016797 h 6133102"/>
                  <a:gd name="connsiteX30" fmla="*/ 3429106 w 6371686"/>
                  <a:gd name="connsiteY30" fmla="*/ 4386804 h 6133102"/>
                  <a:gd name="connsiteX31" fmla="*/ 2824090 w 6371686"/>
                  <a:gd name="connsiteY31" fmla="*/ 4675562 h 6133102"/>
                  <a:gd name="connsiteX32" fmla="*/ 3085347 w 6371686"/>
                  <a:gd name="connsiteY32" fmla="*/ 4916193 h 6133102"/>
                  <a:gd name="connsiteX33" fmla="*/ 3642237 w 6371686"/>
                  <a:gd name="connsiteY33" fmla="*/ 4792440 h 6133102"/>
                  <a:gd name="connsiteX34" fmla="*/ 3772865 w 6371686"/>
                  <a:gd name="connsiteY34" fmla="*/ 4861192 h 6133102"/>
                  <a:gd name="connsiteX35" fmla="*/ 3917244 w 6371686"/>
                  <a:gd name="connsiteY35" fmla="*/ 4709938 h 6133102"/>
                  <a:gd name="connsiteX36" fmla="*/ 5484787 w 6371686"/>
                  <a:gd name="connsiteY36" fmla="*/ 5858094 h 6133102"/>
                  <a:gd name="connsiteX37" fmla="*/ 5636041 w 6371686"/>
                  <a:gd name="connsiteY37" fmla="*/ 6057474 h 6133102"/>
                  <a:gd name="connsiteX38" fmla="*/ 5759795 w 6371686"/>
                  <a:gd name="connsiteY38" fmla="*/ 6133102 h 6133102"/>
                  <a:gd name="connsiteX0" fmla="*/ 5759795 w 6371686"/>
                  <a:gd name="connsiteY0" fmla="*/ 6133102 h 6133102"/>
                  <a:gd name="connsiteX1" fmla="*/ 6371686 w 6371686"/>
                  <a:gd name="connsiteY1" fmla="*/ 6112476 h 6133102"/>
                  <a:gd name="connsiteX2" fmla="*/ 5319783 w 6371686"/>
                  <a:gd name="connsiteY2" fmla="*/ 4166798 h 6133102"/>
                  <a:gd name="connsiteX3" fmla="*/ 4147664 w 6371686"/>
                  <a:gd name="connsiteY3" fmla="*/ 2886134 h 6133102"/>
                  <a:gd name="connsiteX4" fmla="*/ 3556430 w 6371686"/>
                  <a:gd name="connsiteY4" fmla="*/ 2518398 h 6133102"/>
                  <a:gd name="connsiteX5" fmla="*/ 3310145 w 6371686"/>
                  <a:gd name="connsiteY5" fmla="*/ 2291735 h 6133102"/>
                  <a:gd name="connsiteX6" fmla="*/ 3202225 w 6371686"/>
                  <a:gd name="connsiteY6" fmla="*/ 2303622 h 6133102"/>
                  <a:gd name="connsiteX7" fmla="*/ 2573874 w 6371686"/>
                  <a:gd name="connsiteY7" fmla="*/ 2004450 h 6133102"/>
                  <a:gd name="connsiteX8" fmla="*/ 2184494 w 6371686"/>
                  <a:gd name="connsiteY8" fmla="*/ 1194008 h 6133102"/>
                  <a:gd name="connsiteX9" fmla="*/ 2596206 w 6371686"/>
                  <a:gd name="connsiteY9" fmla="*/ 754168 h 6133102"/>
                  <a:gd name="connsiteX10" fmla="*/ 2699506 w 6371686"/>
                  <a:gd name="connsiteY10" fmla="*/ 232530 h 6133102"/>
                  <a:gd name="connsiteX11" fmla="*/ 2604287 w 6371686"/>
                  <a:gd name="connsiteY11" fmla="*/ 102935 h 6133102"/>
                  <a:gd name="connsiteX12" fmla="*/ 2515944 w 6371686"/>
                  <a:gd name="connsiteY12" fmla="*/ 180223 h 6133102"/>
                  <a:gd name="connsiteX13" fmla="*/ 2529489 w 6371686"/>
                  <a:gd name="connsiteY13" fmla="*/ 247737 h 6133102"/>
                  <a:gd name="connsiteX14" fmla="*/ 2294183 w 6371686"/>
                  <a:gd name="connsiteY14" fmla="*/ 314672 h 6133102"/>
                  <a:gd name="connsiteX15" fmla="*/ 1916142 w 6371686"/>
                  <a:gd name="connsiteY15" fmla="*/ 541271 h 6133102"/>
                  <a:gd name="connsiteX16" fmla="*/ 1914482 w 6371686"/>
                  <a:gd name="connsiteY16" fmla="*/ 597949 h 6133102"/>
                  <a:gd name="connsiteX17" fmla="*/ 1174044 w 6371686"/>
                  <a:gd name="connsiteY17" fmla="*/ 179189 h 6133102"/>
                  <a:gd name="connsiteX18" fmla="*/ 917579 w 6371686"/>
                  <a:gd name="connsiteY18" fmla="*/ 8140 h 6133102"/>
                  <a:gd name="connsiteX19" fmla="*/ 1238145 w 6371686"/>
                  <a:gd name="connsiteY19" fmla="*/ 468808 h 6133102"/>
                  <a:gd name="connsiteX20" fmla="*/ 1862189 w 6371686"/>
                  <a:gd name="connsiteY20" fmla="*/ 1097958 h 6133102"/>
                  <a:gd name="connsiteX21" fmla="*/ 1871775 w 6371686"/>
                  <a:gd name="connsiteY21" fmla="*/ 2136972 h 6133102"/>
                  <a:gd name="connsiteX22" fmla="*/ 2054068 w 6371686"/>
                  <a:gd name="connsiteY22" fmla="*/ 2544253 h 6133102"/>
                  <a:gd name="connsiteX23" fmla="*/ 94201 w 6371686"/>
                  <a:gd name="connsiteY23" fmla="*/ 3162613 h 6133102"/>
                  <a:gd name="connsiteX24" fmla="*/ 676102 w 6371686"/>
                  <a:gd name="connsiteY24" fmla="*/ 3333035 h 6133102"/>
                  <a:gd name="connsiteX25" fmla="*/ 904878 w 6371686"/>
                  <a:gd name="connsiteY25" fmla="*/ 3270329 h 6133102"/>
                  <a:gd name="connsiteX26" fmla="*/ 1338125 w 6371686"/>
                  <a:gd name="connsiteY26" fmla="*/ 3122442 h 6133102"/>
                  <a:gd name="connsiteX27" fmla="*/ 1600572 w 6371686"/>
                  <a:gd name="connsiteY27" fmla="*/ 3057871 h 6133102"/>
                  <a:gd name="connsiteX28" fmla="*/ 1792201 w 6371686"/>
                  <a:gd name="connsiteY28" fmla="*/ 2993301 h 6133102"/>
                  <a:gd name="connsiteX29" fmla="*/ 2182206 w 6371686"/>
                  <a:gd name="connsiteY29" fmla="*/ 2928214 h 6133102"/>
                  <a:gd name="connsiteX30" fmla="*/ 2947217 w 6371686"/>
                  <a:gd name="connsiteY30" fmla="*/ 4016797 h 6133102"/>
                  <a:gd name="connsiteX31" fmla="*/ 3429106 w 6371686"/>
                  <a:gd name="connsiteY31" fmla="*/ 4386804 h 6133102"/>
                  <a:gd name="connsiteX32" fmla="*/ 2824090 w 6371686"/>
                  <a:gd name="connsiteY32" fmla="*/ 4675562 h 6133102"/>
                  <a:gd name="connsiteX33" fmla="*/ 3085347 w 6371686"/>
                  <a:gd name="connsiteY33" fmla="*/ 4916193 h 6133102"/>
                  <a:gd name="connsiteX34" fmla="*/ 3642237 w 6371686"/>
                  <a:gd name="connsiteY34" fmla="*/ 4792440 h 6133102"/>
                  <a:gd name="connsiteX35" fmla="*/ 3772865 w 6371686"/>
                  <a:gd name="connsiteY35" fmla="*/ 4861192 h 6133102"/>
                  <a:gd name="connsiteX36" fmla="*/ 3917244 w 6371686"/>
                  <a:gd name="connsiteY36" fmla="*/ 4709938 h 6133102"/>
                  <a:gd name="connsiteX37" fmla="*/ 5484787 w 6371686"/>
                  <a:gd name="connsiteY37" fmla="*/ 5858094 h 6133102"/>
                  <a:gd name="connsiteX38" fmla="*/ 5636041 w 6371686"/>
                  <a:gd name="connsiteY38" fmla="*/ 6057474 h 6133102"/>
                  <a:gd name="connsiteX39" fmla="*/ 5759795 w 6371686"/>
                  <a:gd name="connsiteY39" fmla="*/ 6133102 h 6133102"/>
                  <a:gd name="connsiteX0" fmla="*/ 5759795 w 6371686"/>
                  <a:gd name="connsiteY0" fmla="*/ 6133102 h 6133102"/>
                  <a:gd name="connsiteX1" fmla="*/ 6371686 w 6371686"/>
                  <a:gd name="connsiteY1" fmla="*/ 6112476 h 6133102"/>
                  <a:gd name="connsiteX2" fmla="*/ 5319783 w 6371686"/>
                  <a:gd name="connsiteY2" fmla="*/ 4166798 h 6133102"/>
                  <a:gd name="connsiteX3" fmla="*/ 4147664 w 6371686"/>
                  <a:gd name="connsiteY3" fmla="*/ 2886134 h 6133102"/>
                  <a:gd name="connsiteX4" fmla="*/ 3556430 w 6371686"/>
                  <a:gd name="connsiteY4" fmla="*/ 2518398 h 6133102"/>
                  <a:gd name="connsiteX5" fmla="*/ 3310145 w 6371686"/>
                  <a:gd name="connsiteY5" fmla="*/ 2291735 h 6133102"/>
                  <a:gd name="connsiteX6" fmla="*/ 3202225 w 6371686"/>
                  <a:gd name="connsiteY6" fmla="*/ 2303622 h 6133102"/>
                  <a:gd name="connsiteX7" fmla="*/ 2573874 w 6371686"/>
                  <a:gd name="connsiteY7" fmla="*/ 2004450 h 6133102"/>
                  <a:gd name="connsiteX8" fmla="*/ 2184494 w 6371686"/>
                  <a:gd name="connsiteY8" fmla="*/ 1194008 h 6133102"/>
                  <a:gd name="connsiteX9" fmla="*/ 2596206 w 6371686"/>
                  <a:gd name="connsiteY9" fmla="*/ 754168 h 6133102"/>
                  <a:gd name="connsiteX10" fmla="*/ 2699506 w 6371686"/>
                  <a:gd name="connsiteY10" fmla="*/ 232530 h 6133102"/>
                  <a:gd name="connsiteX11" fmla="*/ 2604287 w 6371686"/>
                  <a:gd name="connsiteY11" fmla="*/ 102935 h 6133102"/>
                  <a:gd name="connsiteX12" fmla="*/ 2515944 w 6371686"/>
                  <a:gd name="connsiteY12" fmla="*/ 180223 h 6133102"/>
                  <a:gd name="connsiteX13" fmla="*/ 2529489 w 6371686"/>
                  <a:gd name="connsiteY13" fmla="*/ 247737 h 6133102"/>
                  <a:gd name="connsiteX14" fmla="*/ 2294183 w 6371686"/>
                  <a:gd name="connsiteY14" fmla="*/ 314672 h 6133102"/>
                  <a:gd name="connsiteX15" fmla="*/ 1916142 w 6371686"/>
                  <a:gd name="connsiteY15" fmla="*/ 541271 h 6133102"/>
                  <a:gd name="connsiteX16" fmla="*/ 1914482 w 6371686"/>
                  <a:gd name="connsiteY16" fmla="*/ 597949 h 6133102"/>
                  <a:gd name="connsiteX17" fmla="*/ 1174044 w 6371686"/>
                  <a:gd name="connsiteY17" fmla="*/ 179189 h 6133102"/>
                  <a:gd name="connsiteX18" fmla="*/ 917579 w 6371686"/>
                  <a:gd name="connsiteY18" fmla="*/ 8140 h 6133102"/>
                  <a:gd name="connsiteX19" fmla="*/ 1238145 w 6371686"/>
                  <a:gd name="connsiteY19" fmla="*/ 468808 h 6133102"/>
                  <a:gd name="connsiteX20" fmla="*/ 1862189 w 6371686"/>
                  <a:gd name="connsiteY20" fmla="*/ 1097958 h 6133102"/>
                  <a:gd name="connsiteX21" fmla="*/ 1871775 w 6371686"/>
                  <a:gd name="connsiteY21" fmla="*/ 2136972 h 6133102"/>
                  <a:gd name="connsiteX22" fmla="*/ 2054068 w 6371686"/>
                  <a:gd name="connsiteY22" fmla="*/ 2544253 h 6133102"/>
                  <a:gd name="connsiteX23" fmla="*/ 94201 w 6371686"/>
                  <a:gd name="connsiteY23" fmla="*/ 3162613 h 6133102"/>
                  <a:gd name="connsiteX24" fmla="*/ 676102 w 6371686"/>
                  <a:gd name="connsiteY24" fmla="*/ 3333035 h 6133102"/>
                  <a:gd name="connsiteX25" fmla="*/ 904878 w 6371686"/>
                  <a:gd name="connsiteY25" fmla="*/ 3270329 h 6133102"/>
                  <a:gd name="connsiteX26" fmla="*/ 1338125 w 6371686"/>
                  <a:gd name="connsiteY26" fmla="*/ 3120359 h 6133102"/>
                  <a:gd name="connsiteX27" fmla="*/ 1600572 w 6371686"/>
                  <a:gd name="connsiteY27" fmla="*/ 3057871 h 6133102"/>
                  <a:gd name="connsiteX28" fmla="*/ 1792201 w 6371686"/>
                  <a:gd name="connsiteY28" fmla="*/ 2993301 h 6133102"/>
                  <a:gd name="connsiteX29" fmla="*/ 2182206 w 6371686"/>
                  <a:gd name="connsiteY29" fmla="*/ 2928214 h 6133102"/>
                  <a:gd name="connsiteX30" fmla="*/ 2947217 w 6371686"/>
                  <a:gd name="connsiteY30" fmla="*/ 4016797 h 6133102"/>
                  <a:gd name="connsiteX31" fmla="*/ 3429106 w 6371686"/>
                  <a:gd name="connsiteY31" fmla="*/ 4386804 h 6133102"/>
                  <a:gd name="connsiteX32" fmla="*/ 2824090 w 6371686"/>
                  <a:gd name="connsiteY32" fmla="*/ 4675562 h 6133102"/>
                  <a:gd name="connsiteX33" fmla="*/ 3085347 w 6371686"/>
                  <a:gd name="connsiteY33" fmla="*/ 4916193 h 6133102"/>
                  <a:gd name="connsiteX34" fmla="*/ 3642237 w 6371686"/>
                  <a:gd name="connsiteY34" fmla="*/ 4792440 h 6133102"/>
                  <a:gd name="connsiteX35" fmla="*/ 3772865 w 6371686"/>
                  <a:gd name="connsiteY35" fmla="*/ 4861192 h 6133102"/>
                  <a:gd name="connsiteX36" fmla="*/ 3917244 w 6371686"/>
                  <a:gd name="connsiteY36" fmla="*/ 4709938 h 6133102"/>
                  <a:gd name="connsiteX37" fmla="*/ 5484787 w 6371686"/>
                  <a:gd name="connsiteY37" fmla="*/ 5858094 h 6133102"/>
                  <a:gd name="connsiteX38" fmla="*/ 5636041 w 6371686"/>
                  <a:gd name="connsiteY38" fmla="*/ 6057474 h 6133102"/>
                  <a:gd name="connsiteX39" fmla="*/ 5759795 w 6371686"/>
                  <a:gd name="connsiteY39" fmla="*/ 6133102 h 6133102"/>
                  <a:gd name="connsiteX0" fmla="*/ 5759795 w 6371686"/>
                  <a:gd name="connsiteY0" fmla="*/ 6133102 h 6133102"/>
                  <a:gd name="connsiteX1" fmla="*/ 6371686 w 6371686"/>
                  <a:gd name="connsiteY1" fmla="*/ 6112476 h 6133102"/>
                  <a:gd name="connsiteX2" fmla="*/ 5319783 w 6371686"/>
                  <a:gd name="connsiteY2" fmla="*/ 4166798 h 6133102"/>
                  <a:gd name="connsiteX3" fmla="*/ 4147664 w 6371686"/>
                  <a:gd name="connsiteY3" fmla="*/ 2886134 h 6133102"/>
                  <a:gd name="connsiteX4" fmla="*/ 3556430 w 6371686"/>
                  <a:gd name="connsiteY4" fmla="*/ 2518398 h 6133102"/>
                  <a:gd name="connsiteX5" fmla="*/ 3310145 w 6371686"/>
                  <a:gd name="connsiteY5" fmla="*/ 2291735 h 6133102"/>
                  <a:gd name="connsiteX6" fmla="*/ 3202225 w 6371686"/>
                  <a:gd name="connsiteY6" fmla="*/ 2303622 h 6133102"/>
                  <a:gd name="connsiteX7" fmla="*/ 2573874 w 6371686"/>
                  <a:gd name="connsiteY7" fmla="*/ 2004450 h 6133102"/>
                  <a:gd name="connsiteX8" fmla="*/ 2184494 w 6371686"/>
                  <a:gd name="connsiteY8" fmla="*/ 1194008 h 6133102"/>
                  <a:gd name="connsiteX9" fmla="*/ 2596206 w 6371686"/>
                  <a:gd name="connsiteY9" fmla="*/ 754168 h 6133102"/>
                  <a:gd name="connsiteX10" fmla="*/ 2699506 w 6371686"/>
                  <a:gd name="connsiteY10" fmla="*/ 232530 h 6133102"/>
                  <a:gd name="connsiteX11" fmla="*/ 2604287 w 6371686"/>
                  <a:gd name="connsiteY11" fmla="*/ 102935 h 6133102"/>
                  <a:gd name="connsiteX12" fmla="*/ 2515944 w 6371686"/>
                  <a:gd name="connsiteY12" fmla="*/ 180223 h 6133102"/>
                  <a:gd name="connsiteX13" fmla="*/ 2529489 w 6371686"/>
                  <a:gd name="connsiteY13" fmla="*/ 247737 h 6133102"/>
                  <a:gd name="connsiteX14" fmla="*/ 2294183 w 6371686"/>
                  <a:gd name="connsiteY14" fmla="*/ 314672 h 6133102"/>
                  <a:gd name="connsiteX15" fmla="*/ 1916142 w 6371686"/>
                  <a:gd name="connsiteY15" fmla="*/ 541271 h 6133102"/>
                  <a:gd name="connsiteX16" fmla="*/ 1914482 w 6371686"/>
                  <a:gd name="connsiteY16" fmla="*/ 597949 h 6133102"/>
                  <a:gd name="connsiteX17" fmla="*/ 1174044 w 6371686"/>
                  <a:gd name="connsiteY17" fmla="*/ 179189 h 6133102"/>
                  <a:gd name="connsiteX18" fmla="*/ 917579 w 6371686"/>
                  <a:gd name="connsiteY18" fmla="*/ 8140 h 6133102"/>
                  <a:gd name="connsiteX19" fmla="*/ 1238145 w 6371686"/>
                  <a:gd name="connsiteY19" fmla="*/ 468808 h 6133102"/>
                  <a:gd name="connsiteX20" fmla="*/ 1862189 w 6371686"/>
                  <a:gd name="connsiteY20" fmla="*/ 1097958 h 6133102"/>
                  <a:gd name="connsiteX21" fmla="*/ 1871775 w 6371686"/>
                  <a:gd name="connsiteY21" fmla="*/ 2136972 h 6133102"/>
                  <a:gd name="connsiteX22" fmla="*/ 2054068 w 6371686"/>
                  <a:gd name="connsiteY22" fmla="*/ 2544253 h 6133102"/>
                  <a:gd name="connsiteX23" fmla="*/ 94201 w 6371686"/>
                  <a:gd name="connsiteY23" fmla="*/ 3162613 h 6133102"/>
                  <a:gd name="connsiteX24" fmla="*/ 676102 w 6371686"/>
                  <a:gd name="connsiteY24" fmla="*/ 3333035 h 6133102"/>
                  <a:gd name="connsiteX25" fmla="*/ 904878 w 6371686"/>
                  <a:gd name="connsiteY25" fmla="*/ 3270329 h 6133102"/>
                  <a:gd name="connsiteX26" fmla="*/ 1338125 w 6371686"/>
                  <a:gd name="connsiteY26" fmla="*/ 3120359 h 6133102"/>
                  <a:gd name="connsiteX27" fmla="*/ 1600572 w 6371686"/>
                  <a:gd name="connsiteY27" fmla="*/ 3057871 h 6133102"/>
                  <a:gd name="connsiteX28" fmla="*/ 1792201 w 6371686"/>
                  <a:gd name="connsiteY28" fmla="*/ 2993301 h 6133102"/>
                  <a:gd name="connsiteX29" fmla="*/ 2182206 w 6371686"/>
                  <a:gd name="connsiteY29" fmla="*/ 2928214 h 6133102"/>
                  <a:gd name="connsiteX30" fmla="*/ 2947217 w 6371686"/>
                  <a:gd name="connsiteY30" fmla="*/ 4016797 h 6133102"/>
                  <a:gd name="connsiteX31" fmla="*/ 3429106 w 6371686"/>
                  <a:gd name="connsiteY31" fmla="*/ 4386804 h 6133102"/>
                  <a:gd name="connsiteX32" fmla="*/ 2824090 w 6371686"/>
                  <a:gd name="connsiteY32" fmla="*/ 4675562 h 6133102"/>
                  <a:gd name="connsiteX33" fmla="*/ 3085347 w 6371686"/>
                  <a:gd name="connsiteY33" fmla="*/ 4916193 h 6133102"/>
                  <a:gd name="connsiteX34" fmla="*/ 3642237 w 6371686"/>
                  <a:gd name="connsiteY34" fmla="*/ 4792440 h 6133102"/>
                  <a:gd name="connsiteX35" fmla="*/ 3772865 w 6371686"/>
                  <a:gd name="connsiteY35" fmla="*/ 4861192 h 6133102"/>
                  <a:gd name="connsiteX36" fmla="*/ 3917244 w 6371686"/>
                  <a:gd name="connsiteY36" fmla="*/ 4709938 h 6133102"/>
                  <a:gd name="connsiteX37" fmla="*/ 5484787 w 6371686"/>
                  <a:gd name="connsiteY37" fmla="*/ 5858094 h 6133102"/>
                  <a:gd name="connsiteX38" fmla="*/ 5636041 w 6371686"/>
                  <a:gd name="connsiteY38" fmla="*/ 6057474 h 6133102"/>
                  <a:gd name="connsiteX39" fmla="*/ 5759795 w 6371686"/>
                  <a:gd name="connsiteY39" fmla="*/ 6133102 h 6133102"/>
                  <a:gd name="connsiteX0" fmla="*/ 5759795 w 6371686"/>
                  <a:gd name="connsiteY0" fmla="*/ 6133102 h 6133102"/>
                  <a:gd name="connsiteX1" fmla="*/ 6371686 w 6371686"/>
                  <a:gd name="connsiteY1" fmla="*/ 6112476 h 6133102"/>
                  <a:gd name="connsiteX2" fmla="*/ 5319783 w 6371686"/>
                  <a:gd name="connsiteY2" fmla="*/ 4166798 h 6133102"/>
                  <a:gd name="connsiteX3" fmla="*/ 4147664 w 6371686"/>
                  <a:gd name="connsiteY3" fmla="*/ 2886134 h 6133102"/>
                  <a:gd name="connsiteX4" fmla="*/ 3556430 w 6371686"/>
                  <a:gd name="connsiteY4" fmla="*/ 2518398 h 6133102"/>
                  <a:gd name="connsiteX5" fmla="*/ 3310145 w 6371686"/>
                  <a:gd name="connsiteY5" fmla="*/ 2291735 h 6133102"/>
                  <a:gd name="connsiteX6" fmla="*/ 3202225 w 6371686"/>
                  <a:gd name="connsiteY6" fmla="*/ 2303622 h 6133102"/>
                  <a:gd name="connsiteX7" fmla="*/ 2573874 w 6371686"/>
                  <a:gd name="connsiteY7" fmla="*/ 2004450 h 6133102"/>
                  <a:gd name="connsiteX8" fmla="*/ 2184494 w 6371686"/>
                  <a:gd name="connsiteY8" fmla="*/ 1194008 h 6133102"/>
                  <a:gd name="connsiteX9" fmla="*/ 2596206 w 6371686"/>
                  <a:gd name="connsiteY9" fmla="*/ 754168 h 6133102"/>
                  <a:gd name="connsiteX10" fmla="*/ 2699506 w 6371686"/>
                  <a:gd name="connsiteY10" fmla="*/ 232530 h 6133102"/>
                  <a:gd name="connsiteX11" fmla="*/ 2604287 w 6371686"/>
                  <a:gd name="connsiteY11" fmla="*/ 102935 h 6133102"/>
                  <a:gd name="connsiteX12" fmla="*/ 2515944 w 6371686"/>
                  <a:gd name="connsiteY12" fmla="*/ 180223 h 6133102"/>
                  <a:gd name="connsiteX13" fmla="*/ 2529489 w 6371686"/>
                  <a:gd name="connsiteY13" fmla="*/ 247737 h 6133102"/>
                  <a:gd name="connsiteX14" fmla="*/ 2294183 w 6371686"/>
                  <a:gd name="connsiteY14" fmla="*/ 314672 h 6133102"/>
                  <a:gd name="connsiteX15" fmla="*/ 1916142 w 6371686"/>
                  <a:gd name="connsiteY15" fmla="*/ 541271 h 6133102"/>
                  <a:gd name="connsiteX16" fmla="*/ 1914482 w 6371686"/>
                  <a:gd name="connsiteY16" fmla="*/ 597949 h 6133102"/>
                  <a:gd name="connsiteX17" fmla="*/ 1174044 w 6371686"/>
                  <a:gd name="connsiteY17" fmla="*/ 179189 h 6133102"/>
                  <a:gd name="connsiteX18" fmla="*/ 917579 w 6371686"/>
                  <a:gd name="connsiteY18" fmla="*/ 8140 h 6133102"/>
                  <a:gd name="connsiteX19" fmla="*/ 1238145 w 6371686"/>
                  <a:gd name="connsiteY19" fmla="*/ 468808 h 6133102"/>
                  <a:gd name="connsiteX20" fmla="*/ 1862189 w 6371686"/>
                  <a:gd name="connsiteY20" fmla="*/ 1097958 h 6133102"/>
                  <a:gd name="connsiteX21" fmla="*/ 1871775 w 6371686"/>
                  <a:gd name="connsiteY21" fmla="*/ 2136972 h 6133102"/>
                  <a:gd name="connsiteX22" fmla="*/ 2054068 w 6371686"/>
                  <a:gd name="connsiteY22" fmla="*/ 2544253 h 6133102"/>
                  <a:gd name="connsiteX23" fmla="*/ 94201 w 6371686"/>
                  <a:gd name="connsiteY23" fmla="*/ 3162613 h 6133102"/>
                  <a:gd name="connsiteX24" fmla="*/ 676102 w 6371686"/>
                  <a:gd name="connsiteY24" fmla="*/ 3333035 h 6133102"/>
                  <a:gd name="connsiteX25" fmla="*/ 904878 w 6371686"/>
                  <a:gd name="connsiteY25" fmla="*/ 3270329 h 6133102"/>
                  <a:gd name="connsiteX26" fmla="*/ 1338125 w 6371686"/>
                  <a:gd name="connsiteY26" fmla="*/ 3120359 h 6133102"/>
                  <a:gd name="connsiteX27" fmla="*/ 1600572 w 6371686"/>
                  <a:gd name="connsiteY27" fmla="*/ 3057871 h 6133102"/>
                  <a:gd name="connsiteX28" fmla="*/ 1788035 w 6371686"/>
                  <a:gd name="connsiteY28" fmla="*/ 2991218 h 6133102"/>
                  <a:gd name="connsiteX29" fmla="*/ 2182206 w 6371686"/>
                  <a:gd name="connsiteY29" fmla="*/ 2928214 h 6133102"/>
                  <a:gd name="connsiteX30" fmla="*/ 2947217 w 6371686"/>
                  <a:gd name="connsiteY30" fmla="*/ 4016797 h 6133102"/>
                  <a:gd name="connsiteX31" fmla="*/ 3429106 w 6371686"/>
                  <a:gd name="connsiteY31" fmla="*/ 4386804 h 6133102"/>
                  <a:gd name="connsiteX32" fmla="*/ 2824090 w 6371686"/>
                  <a:gd name="connsiteY32" fmla="*/ 4675562 h 6133102"/>
                  <a:gd name="connsiteX33" fmla="*/ 3085347 w 6371686"/>
                  <a:gd name="connsiteY33" fmla="*/ 4916193 h 6133102"/>
                  <a:gd name="connsiteX34" fmla="*/ 3642237 w 6371686"/>
                  <a:gd name="connsiteY34" fmla="*/ 4792440 h 6133102"/>
                  <a:gd name="connsiteX35" fmla="*/ 3772865 w 6371686"/>
                  <a:gd name="connsiteY35" fmla="*/ 4861192 h 6133102"/>
                  <a:gd name="connsiteX36" fmla="*/ 3917244 w 6371686"/>
                  <a:gd name="connsiteY36" fmla="*/ 4709938 h 6133102"/>
                  <a:gd name="connsiteX37" fmla="*/ 5484787 w 6371686"/>
                  <a:gd name="connsiteY37" fmla="*/ 5858094 h 6133102"/>
                  <a:gd name="connsiteX38" fmla="*/ 5636041 w 6371686"/>
                  <a:gd name="connsiteY38" fmla="*/ 6057474 h 6133102"/>
                  <a:gd name="connsiteX39" fmla="*/ 5759795 w 6371686"/>
                  <a:gd name="connsiteY39" fmla="*/ 6133102 h 6133102"/>
                  <a:gd name="connsiteX0" fmla="*/ 5759795 w 6371686"/>
                  <a:gd name="connsiteY0" fmla="*/ 6133102 h 6133102"/>
                  <a:gd name="connsiteX1" fmla="*/ 6371686 w 6371686"/>
                  <a:gd name="connsiteY1" fmla="*/ 6112476 h 6133102"/>
                  <a:gd name="connsiteX2" fmla="*/ 5319783 w 6371686"/>
                  <a:gd name="connsiteY2" fmla="*/ 4166798 h 6133102"/>
                  <a:gd name="connsiteX3" fmla="*/ 4147664 w 6371686"/>
                  <a:gd name="connsiteY3" fmla="*/ 2886134 h 6133102"/>
                  <a:gd name="connsiteX4" fmla="*/ 3556430 w 6371686"/>
                  <a:gd name="connsiteY4" fmla="*/ 2518398 h 6133102"/>
                  <a:gd name="connsiteX5" fmla="*/ 3310145 w 6371686"/>
                  <a:gd name="connsiteY5" fmla="*/ 2291735 h 6133102"/>
                  <a:gd name="connsiteX6" fmla="*/ 3202225 w 6371686"/>
                  <a:gd name="connsiteY6" fmla="*/ 2303622 h 6133102"/>
                  <a:gd name="connsiteX7" fmla="*/ 2573874 w 6371686"/>
                  <a:gd name="connsiteY7" fmla="*/ 2004450 h 6133102"/>
                  <a:gd name="connsiteX8" fmla="*/ 2184494 w 6371686"/>
                  <a:gd name="connsiteY8" fmla="*/ 1194008 h 6133102"/>
                  <a:gd name="connsiteX9" fmla="*/ 2596206 w 6371686"/>
                  <a:gd name="connsiteY9" fmla="*/ 754168 h 6133102"/>
                  <a:gd name="connsiteX10" fmla="*/ 2699506 w 6371686"/>
                  <a:gd name="connsiteY10" fmla="*/ 232530 h 6133102"/>
                  <a:gd name="connsiteX11" fmla="*/ 2604287 w 6371686"/>
                  <a:gd name="connsiteY11" fmla="*/ 102935 h 6133102"/>
                  <a:gd name="connsiteX12" fmla="*/ 2515944 w 6371686"/>
                  <a:gd name="connsiteY12" fmla="*/ 180223 h 6133102"/>
                  <a:gd name="connsiteX13" fmla="*/ 2529489 w 6371686"/>
                  <a:gd name="connsiteY13" fmla="*/ 247737 h 6133102"/>
                  <a:gd name="connsiteX14" fmla="*/ 2294183 w 6371686"/>
                  <a:gd name="connsiteY14" fmla="*/ 314672 h 6133102"/>
                  <a:gd name="connsiteX15" fmla="*/ 1916142 w 6371686"/>
                  <a:gd name="connsiteY15" fmla="*/ 541271 h 6133102"/>
                  <a:gd name="connsiteX16" fmla="*/ 1914482 w 6371686"/>
                  <a:gd name="connsiteY16" fmla="*/ 597949 h 6133102"/>
                  <a:gd name="connsiteX17" fmla="*/ 1174044 w 6371686"/>
                  <a:gd name="connsiteY17" fmla="*/ 179189 h 6133102"/>
                  <a:gd name="connsiteX18" fmla="*/ 917579 w 6371686"/>
                  <a:gd name="connsiteY18" fmla="*/ 8140 h 6133102"/>
                  <a:gd name="connsiteX19" fmla="*/ 1238145 w 6371686"/>
                  <a:gd name="connsiteY19" fmla="*/ 468808 h 6133102"/>
                  <a:gd name="connsiteX20" fmla="*/ 1862189 w 6371686"/>
                  <a:gd name="connsiteY20" fmla="*/ 1097958 h 6133102"/>
                  <a:gd name="connsiteX21" fmla="*/ 1871775 w 6371686"/>
                  <a:gd name="connsiteY21" fmla="*/ 2136972 h 6133102"/>
                  <a:gd name="connsiteX22" fmla="*/ 2054068 w 6371686"/>
                  <a:gd name="connsiteY22" fmla="*/ 2544253 h 6133102"/>
                  <a:gd name="connsiteX23" fmla="*/ 94201 w 6371686"/>
                  <a:gd name="connsiteY23" fmla="*/ 3162613 h 6133102"/>
                  <a:gd name="connsiteX24" fmla="*/ 676102 w 6371686"/>
                  <a:gd name="connsiteY24" fmla="*/ 3333035 h 6133102"/>
                  <a:gd name="connsiteX25" fmla="*/ 904878 w 6371686"/>
                  <a:gd name="connsiteY25" fmla="*/ 3270329 h 6133102"/>
                  <a:gd name="connsiteX26" fmla="*/ 1338125 w 6371686"/>
                  <a:gd name="connsiteY26" fmla="*/ 3120359 h 6133102"/>
                  <a:gd name="connsiteX27" fmla="*/ 1600572 w 6371686"/>
                  <a:gd name="connsiteY27" fmla="*/ 3057871 h 6133102"/>
                  <a:gd name="connsiteX28" fmla="*/ 1788035 w 6371686"/>
                  <a:gd name="connsiteY28" fmla="*/ 2991218 h 6133102"/>
                  <a:gd name="connsiteX29" fmla="*/ 2182206 w 6371686"/>
                  <a:gd name="connsiteY29" fmla="*/ 2928214 h 6133102"/>
                  <a:gd name="connsiteX30" fmla="*/ 2947217 w 6371686"/>
                  <a:gd name="connsiteY30" fmla="*/ 4016797 h 6133102"/>
                  <a:gd name="connsiteX31" fmla="*/ 3429106 w 6371686"/>
                  <a:gd name="connsiteY31" fmla="*/ 4386804 h 6133102"/>
                  <a:gd name="connsiteX32" fmla="*/ 2824090 w 6371686"/>
                  <a:gd name="connsiteY32" fmla="*/ 4675562 h 6133102"/>
                  <a:gd name="connsiteX33" fmla="*/ 3085347 w 6371686"/>
                  <a:gd name="connsiteY33" fmla="*/ 4916193 h 6133102"/>
                  <a:gd name="connsiteX34" fmla="*/ 3642237 w 6371686"/>
                  <a:gd name="connsiteY34" fmla="*/ 4792440 h 6133102"/>
                  <a:gd name="connsiteX35" fmla="*/ 3772865 w 6371686"/>
                  <a:gd name="connsiteY35" fmla="*/ 4861192 h 6133102"/>
                  <a:gd name="connsiteX36" fmla="*/ 3917244 w 6371686"/>
                  <a:gd name="connsiteY36" fmla="*/ 4709938 h 6133102"/>
                  <a:gd name="connsiteX37" fmla="*/ 5484787 w 6371686"/>
                  <a:gd name="connsiteY37" fmla="*/ 5858094 h 6133102"/>
                  <a:gd name="connsiteX38" fmla="*/ 5636041 w 6371686"/>
                  <a:gd name="connsiteY38" fmla="*/ 6057474 h 6133102"/>
                  <a:gd name="connsiteX39" fmla="*/ 5759795 w 6371686"/>
                  <a:gd name="connsiteY39" fmla="*/ 6133102 h 6133102"/>
                  <a:gd name="connsiteX0" fmla="*/ 5759795 w 6371686"/>
                  <a:gd name="connsiteY0" fmla="*/ 6133102 h 6133102"/>
                  <a:gd name="connsiteX1" fmla="*/ 6371686 w 6371686"/>
                  <a:gd name="connsiteY1" fmla="*/ 6112476 h 6133102"/>
                  <a:gd name="connsiteX2" fmla="*/ 5319783 w 6371686"/>
                  <a:gd name="connsiteY2" fmla="*/ 4166798 h 6133102"/>
                  <a:gd name="connsiteX3" fmla="*/ 4147664 w 6371686"/>
                  <a:gd name="connsiteY3" fmla="*/ 2886134 h 6133102"/>
                  <a:gd name="connsiteX4" fmla="*/ 3556430 w 6371686"/>
                  <a:gd name="connsiteY4" fmla="*/ 2518398 h 6133102"/>
                  <a:gd name="connsiteX5" fmla="*/ 3310145 w 6371686"/>
                  <a:gd name="connsiteY5" fmla="*/ 2291735 h 6133102"/>
                  <a:gd name="connsiteX6" fmla="*/ 3202225 w 6371686"/>
                  <a:gd name="connsiteY6" fmla="*/ 2303622 h 6133102"/>
                  <a:gd name="connsiteX7" fmla="*/ 2573874 w 6371686"/>
                  <a:gd name="connsiteY7" fmla="*/ 2004450 h 6133102"/>
                  <a:gd name="connsiteX8" fmla="*/ 2184494 w 6371686"/>
                  <a:gd name="connsiteY8" fmla="*/ 1194008 h 6133102"/>
                  <a:gd name="connsiteX9" fmla="*/ 2596206 w 6371686"/>
                  <a:gd name="connsiteY9" fmla="*/ 754168 h 6133102"/>
                  <a:gd name="connsiteX10" fmla="*/ 2699506 w 6371686"/>
                  <a:gd name="connsiteY10" fmla="*/ 232530 h 6133102"/>
                  <a:gd name="connsiteX11" fmla="*/ 2604287 w 6371686"/>
                  <a:gd name="connsiteY11" fmla="*/ 102935 h 6133102"/>
                  <a:gd name="connsiteX12" fmla="*/ 2515944 w 6371686"/>
                  <a:gd name="connsiteY12" fmla="*/ 180223 h 6133102"/>
                  <a:gd name="connsiteX13" fmla="*/ 2529489 w 6371686"/>
                  <a:gd name="connsiteY13" fmla="*/ 247737 h 6133102"/>
                  <a:gd name="connsiteX14" fmla="*/ 2294183 w 6371686"/>
                  <a:gd name="connsiteY14" fmla="*/ 314672 h 6133102"/>
                  <a:gd name="connsiteX15" fmla="*/ 1916142 w 6371686"/>
                  <a:gd name="connsiteY15" fmla="*/ 541271 h 6133102"/>
                  <a:gd name="connsiteX16" fmla="*/ 1914482 w 6371686"/>
                  <a:gd name="connsiteY16" fmla="*/ 597949 h 6133102"/>
                  <a:gd name="connsiteX17" fmla="*/ 1174044 w 6371686"/>
                  <a:gd name="connsiteY17" fmla="*/ 179189 h 6133102"/>
                  <a:gd name="connsiteX18" fmla="*/ 917579 w 6371686"/>
                  <a:gd name="connsiteY18" fmla="*/ 8140 h 6133102"/>
                  <a:gd name="connsiteX19" fmla="*/ 1238145 w 6371686"/>
                  <a:gd name="connsiteY19" fmla="*/ 468808 h 6133102"/>
                  <a:gd name="connsiteX20" fmla="*/ 1862189 w 6371686"/>
                  <a:gd name="connsiteY20" fmla="*/ 1097958 h 6133102"/>
                  <a:gd name="connsiteX21" fmla="*/ 1871775 w 6371686"/>
                  <a:gd name="connsiteY21" fmla="*/ 2136972 h 6133102"/>
                  <a:gd name="connsiteX22" fmla="*/ 2054068 w 6371686"/>
                  <a:gd name="connsiteY22" fmla="*/ 2544253 h 6133102"/>
                  <a:gd name="connsiteX23" fmla="*/ 94201 w 6371686"/>
                  <a:gd name="connsiteY23" fmla="*/ 3162613 h 6133102"/>
                  <a:gd name="connsiteX24" fmla="*/ 676102 w 6371686"/>
                  <a:gd name="connsiteY24" fmla="*/ 3333035 h 6133102"/>
                  <a:gd name="connsiteX25" fmla="*/ 904878 w 6371686"/>
                  <a:gd name="connsiteY25" fmla="*/ 3270329 h 6133102"/>
                  <a:gd name="connsiteX26" fmla="*/ 1338125 w 6371686"/>
                  <a:gd name="connsiteY26" fmla="*/ 3120359 h 6133102"/>
                  <a:gd name="connsiteX27" fmla="*/ 1600572 w 6371686"/>
                  <a:gd name="connsiteY27" fmla="*/ 3057871 h 6133102"/>
                  <a:gd name="connsiteX28" fmla="*/ 1790118 w 6371686"/>
                  <a:gd name="connsiteY28" fmla="*/ 2980803 h 6133102"/>
                  <a:gd name="connsiteX29" fmla="*/ 2182206 w 6371686"/>
                  <a:gd name="connsiteY29" fmla="*/ 2928214 h 6133102"/>
                  <a:gd name="connsiteX30" fmla="*/ 2947217 w 6371686"/>
                  <a:gd name="connsiteY30" fmla="*/ 4016797 h 6133102"/>
                  <a:gd name="connsiteX31" fmla="*/ 3429106 w 6371686"/>
                  <a:gd name="connsiteY31" fmla="*/ 4386804 h 6133102"/>
                  <a:gd name="connsiteX32" fmla="*/ 2824090 w 6371686"/>
                  <a:gd name="connsiteY32" fmla="*/ 4675562 h 6133102"/>
                  <a:gd name="connsiteX33" fmla="*/ 3085347 w 6371686"/>
                  <a:gd name="connsiteY33" fmla="*/ 4916193 h 6133102"/>
                  <a:gd name="connsiteX34" fmla="*/ 3642237 w 6371686"/>
                  <a:gd name="connsiteY34" fmla="*/ 4792440 h 6133102"/>
                  <a:gd name="connsiteX35" fmla="*/ 3772865 w 6371686"/>
                  <a:gd name="connsiteY35" fmla="*/ 4861192 h 6133102"/>
                  <a:gd name="connsiteX36" fmla="*/ 3917244 w 6371686"/>
                  <a:gd name="connsiteY36" fmla="*/ 4709938 h 6133102"/>
                  <a:gd name="connsiteX37" fmla="*/ 5484787 w 6371686"/>
                  <a:gd name="connsiteY37" fmla="*/ 5858094 h 6133102"/>
                  <a:gd name="connsiteX38" fmla="*/ 5636041 w 6371686"/>
                  <a:gd name="connsiteY38" fmla="*/ 6057474 h 6133102"/>
                  <a:gd name="connsiteX39" fmla="*/ 5759795 w 6371686"/>
                  <a:gd name="connsiteY39" fmla="*/ 6133102 h 6133102"/>
                  <a:gd name="connsiteX0" fmla="*/ 5759795 w 6371686"/>
                  <a:gd name="connsiteY0" fmla="*/ 6133102 h 6133102"/>
                  <a:gd name="connsiteX1" fmla="*/ 6371686 w 6371686"/>
                  <a:gd name="connsiteY1" fmla="*/ 6112476 h 6133102"/>
                  <a:gd name="connsiteX2" fmla="*/ 5319783 w 6371686"/>
                  <a:gd name="connsiteY2" fmla="*/ 4166798 h 6133102"/>
                  <a:gd name="connsiteX3" fmla="*/ 4147664 w 6371686"/>
                  <a:gd name="connsiteY3" fmla="*/ 2886134 h 6133102"/>
                  <a:gd name="connsiteX4" fmla="*/ 3556430 w 6371686"/>
                  <a:gd name="connsiteY4" fmla="*/ 2518398 h 6133102"/>
                  <a:gd name="connsiteX5" fmla="*/ 3310145 w 6371686"/>
                  <a:gd name="connsiteY5" fmla="*/ 2291735 h 6133102"/>
                  <a:gd name="connsiteX6" fmla="*/ 3202225 w 6371686"/>
                  <a:gd name="connsiteY6" fmla="*/ 2303622 h 6133102"/>
                  <a:gd name="connsiteX7" fmla="*/ 2573874 w 6371686"/>
                  <a:gd name="connsiteY7" fmla="*/ 2004450 h 6133102"/>
                  <a:gd name="connsiteX8" fmla="*/ 2184494 w 6371686"/>
                  <a:gd name="connsiteY8" fmla="*/ 1194008 h 6133102"/>
                  <a:gd name="connsiteX9" fmla="*/ 2596206 w 6371686"/>
                  <a:gd name="connsiteY9" fmla="*/ 754168 h 6133102"/>
                  <a:gd name="connsiteX10" fmla="*/ 2699506 w 6371686"/>
                  <a:gd name="connsiteY10" fmla="*/ 232530 h 6133102"/>
                  <a:gd name="connsiteX11" fmla="*/ 2604287 w 6371686"/>
                  <a:gd name="connsiteY11" fmla="*/ 102935 h 6133102"/>
                  <a:gd name="connsiteX12" fmla="*/ 2515944 w 6371686"/>
                  <a:gd name="connsiteY12" fmla="*/ 180223 h 6133102"/>
                  <a:gd name="connsiteX13" fmla="*/ 2529489 w 6371686"/>
                  <a:gd name="connsiteY13" fmla="*/ 247737 h 6133102"/>
                  <a:gd name="connsiteX14" fmla="*/ 2294183 w 6371686"/>
                  <a:gd name="connsiteY14" fmla="*/ 314672 h 6133102"/>
                  <a:gd name="connsiteX15" fmla="*/ 1916142 w 6371686"/>
                  <a:gd name="connsiteY15" fmla="*/ 541271 h 6133102"/>
                  <a:gd name="connsiteX16" fmla="*/ 1914482 w 6371686"/>
                  <a:gd name="connsiteY16" fmla="*/ 597949 h 6133102"/>
                  <a:gd name="connsiteX17" fmla="*/ 1174044 w 6371686"/>
                  <a:gd name="connsiteY17" fmla="*/ 179189 h 6133102"/>
                  <a:gd name="connsiteX18" fmla="*/ 917579 w 6371686"/>
                  <a:gd name="connsiteY18" fmla="*/ 8140 h 6133102"/>
                  <a:gd name="connsiteX19" fmla="*/ 1238145 w 6371686"/>
                  <a:gd name="connsiteY19" fmla="*/ 468808 h 6133102"/>
                  <a:gd name="connsiteX20" fmla="*/ 1862189 w 6371686"/>
                  <a:gd name="connsiteY20" fmla="*/ 1097958 h 6133102"/>
                  <a:gd name="connsiteX21" fmla="*/ 1871775 w 6371686"/>
                  <a:gd name="connsiteY21" fmla="*/ 2136972 h 6133102"/>
                  <a:gd name="connsiteX22" fmla="*/ 2054068 w 6371686"/>
                  <a:gd name="connsiteY22" fmla="*/ 2544253 h 6133102"/>
                  <a:gd name="connsiteX23" fmla="*/ 94201 w 6371686"/>
                  <a:gd name="connsiteY23" fmla="*/ 3162613 h 6133102"/>
                  <a:gd name="connsiteX24" fmla="*/ 676102 w 6371686"/>
                  <a:gd name="connsiteY24" fmla="*/ 3333035 h 6133102"/>
                  <a:gd name="connsiteX25" fmla="*/ 904878 w 6371686"/>
                  <a:gd name="connsiteY25" fmla="*/ 3270329 h 6133102"/>
                  <a:gd name="connsiteX26" fmla="*/ 1338125 w 6371686"/>
                  <a:gd name="connsiteY26" fmla="*/ 3120359 h 6133102"/>
                  <a:gd name="connsiteX27" fmla="*/ 1600572 w 6371686"/>
                  <a:gd name="connsiteY27" fmla="*/ 3057871 h 6133102"/>
                  <a:gd name="connsiteX28" fmla="*/ 1790118 w 6371686"/>
                  <a:gd name="connsiteY28" fmla="*/ 2980803 h 6133102"/>
                  <a:gd name="connsiteX29" fmla="*/ 2182206 w 6371686"/>
                  <a:gd name="connsiteY29" fmla="*/ 2928214 h 6133102"/>
                  <a:gd name="connsiteX30" fmla="*/ 2947217 w 6371686"/>
                  <a:gd name="connsiteY30" fmla="*/ 4016797 h 6133102"/>
                  <a:gd name="connsiteX31" fmla="*/ 3429106 w 6371686"/>
                  <a:gd name="connsiteY31" fmla="*/ 4386804 h 6133102"/>
                  <a:gd name="connsiteX32" fmla="*/ 2824090 w 6371686"/>
                  <a:gd name="connsiteY32" fmla="*/ 4675562 h 6133102"/>
                  <a:gd name="connsiteX33" fmla="*/ 3085347 w 6371686"/>
                  <a:gd name="connsiteY33" fmla="*/ 4916193 h 6133102"/>
                  <a:gd name="connsiteX34" fmla="*/ 3642237 w 6371686"/>
                  <a:gd name="connsiteY34" fmla="*/ 4792440 h 6133102"/>
                  <a:gd name="connsiteX35" fmla="*/ 3772865 w 6371686"/>
                  <a:gd name="connsiteY35" fmla="*/ 4861192 h 6133102"/>
                  <a:gd name="connsiteX36" fmla="*/ 3917244 w 6371686"/>
                  <a:gd name="connsiteY36" fmla="*/ 4709938 h 6133102"/>
                  <a:gd name="connsiteX37" fmla="*/ 5484787 w 6371686"/>
                  <a:gd name="connsiteY37" fmla="*/ 5858094 h 6133102"/>
                  <a:gd name="connsiteX38" fmla="*/ 5636041 w 6371686"/>
                  <a:gd name="connsiteY38" fmla="*/ 6057474 h 6133102"/>
                  <a:gd name="connsiteX39" fmla="*/ 5759795 w 6371686"/>
                  <a:gd name="connsiteY39" fmla="*/ 6133102 h 6133102"/>
                  <a:gd name="connsiteX0" fmla="*/ 5759795 w 6371686"/>
                  <a:gd name="connsiteY0" fmla="*/ 6133102 h 6133102"/>
                  <a:gd name="connsiteX1" fmla="*/ 6371686 w 6371686"/>
                  <a:gd name="connsiteY1" fmla="*/ 6112476 h 6133102"/>
                  <a:gd name="connsiteX2" fmla="*/ 5319783 w 6371686"/>
                  <a:gd name="connsiteY2" fmla="*/ 4166798 h 6133102"/>
                  <a:gd name="connsiteX3" fmla="*/ 4147664 w 6371686"/>
                  <a:gd name="connsiteY3" fmla="*/ 2886134 h 6133102"/>
                  <a:gd name="connsiteX4" fmla="*/ 3556430 w 6371686"/>
                  <a:gd name="connsiteY4" fmla="*/ 2518398 h 6133102"/>
                  <a:gd name="connsiteX5" fmla="*/ 3310145 w 6371686"/>
                  <a:gd name="connsiteY5" fmla="*/ 2291735 h 6133102"/>
                  <a:gd name="connsiteX6" fmla="*/ 3202225 w 6371686"/>
                  <a:gd name="connsiteY6" fmla="*/ 2303622 h 6133102"/>
                  <a:gd name="connsiteX7" fmla="*/ 2573874 w 6371686"/>
                  <a:gd name="connsiteY7" fmla="*/ 2004450 h 6133102"/>
                  <a:gd name="connsiteX8" fmla="*/ 2184494 w 6371686"/>
                  <a:gd name="connsiteY8" fmla="*/ 1194008 h 6133102"/>
                  <a:gd name="connsiteX9" fmla="*/ 2596206 w 6371686"/>
                  <a:gd name="connsiteY9" fmla="*/ 754168 h 6133102"/>
                  <a:gd name="connsiteX10" fmla="*/ 2699506 w 6371686"/>
                  <a:gd name="connsiteY10" fmla="*/ 232530 h 6133102"/>
                  <a:gd name="connsiteX11" fmla="*/ 2604287 w 6371686"/>
                  <a:gd name="connsiteY11" fmla="*/ 102935 h 6133102"/>
                  <a:gd name="connsiteX12" fmla="*/ 2515944 w 6371686"/>
                  <a:gd name="connsiteY12" fmla="*/ 180223 h 6133102"/>
                  <a:gd name="connsiteX13" fmla="*/ 2529489 w 6371686"/>
                  <a:gd name="connsiteY13" fmla="*/ 247737 h 6133102"/>
                  <a:gd name="connsiteX14" fmla="*/ 2294183 w 6371686"/>
                  <a:gd name="connsiteY14" fmla="*/ 314672 h 6133102"/>
                  <a:gd name="connsiteX15" fmla="*/ 1916142 w 6371686"/>
                  <a:gd name="connsiteY15" fmla="*/ 541271 h 6133102"/>
                  <a:gd name="connsiteX16" fmla="*/ 1914482 w 6371686"/>
                  <a:gd name="connsiteY16" fmla="*/ 597949 h 6133102"/>
                  <a:gd name="connsiteX17" fmla="*/ 1174044 w 6371686"/>
                  <a:gd name="connsiteY17" fmla="*/ 179189 h 6133102"/>
                  <a:gd name="connsiteX18" fmla="*/ 917579 w 6371686"/>
                  <a:gd name="connsiteY18" fmla="*/ 8140 h 6133102"/>
                  <a:gd name="connsiteX19" fmla="*/ 1238145 w 6371686"/>
                  <a:gd name="connsiteY19" fmla="*/ 468808 h 6133102"/>
                  <a:gd name="connsiteX20" fmla="*/ 1862189 w 6371686"/>
                  <a:gd name="connsiteY20" fmla="*/ 1097958 h 6133102"/>
                  <a:gd name="connsiteX21" fmla="*/ 1871775 w 6371686"/>
                  <a:gd name="connsiteY21" fmla="*/ 2136972 h 6133102"/>
                  <a:gd name="connsiteX22" fmla="*/ 2054068 w 6371686"/>
                  <a:gd name="connsiteY22" fmla="*/ 2544253 h 6133102"/>
                  <a:gd name="connsiteX23" fmla="*/ 94201 w 6371686"/>
                  <a:gd name="connsiteY23" fmla="*/ 3162613 h 6133102"/>
                  <a:gd name="connsiteX24" fmla="*/ 676102 w 6371686"/>
                  <a:gd name="connsiteY24" fmla="*/ 3333035 h 6133102"/>
                  <a:gd name="connsiteX25" fmla="*/ 904878 w 6371686"/>
                  <a:gd name="connsiteY25" fmla="*/ 3270329 h 6133102"/>
                  <a:gd name="connsiteX26" fmla="*/ 1338125 w 6371686"/>
                  <a:gd name="connsiteY26" fmla="*/ 3120359 h 6133102"/>
                  <a:gd name="connsiteX27" fmla="*/ 1600572 w 6371686"/>
                  <a:gd name="connsiteY27" fmla="*/ 3057871 h 6133102"/>
                  <a:gd name="connsiteX28" fmla="*/ 1790118 w 6371686"/>
                  <a:gd name="connsiteY28" fmla="*/ 2980803 h 6133102"/>
                  <a:gd name="connsiteX29" fmla="*/ 2178041 w 6371686"/>
                  <a:gd name="connsiteY29" fmla="*/ 2924049 h 6133102"/>
                  <a:gd name="connsiteX30" fmla="*/ 2947217 w 6371686"/>
                  <a:gd name="connsiteY30" fmla="*/ 4016797 h 6133102"/>
                  <a:gd name="connsiteX31" fmla="*/ 3429106 w 6371686"/>
                  <a:gd name="connsiteY31" fmla="*/ 4386804 h 6133102"/>
                  <a:gd name="connsiteX32" fmla="*/ 2824090 w 6371686"/>
                  <a:gd name="connsiteY32" fmla="*/ 4675562 h 6133102"/>
                  <a:gd name="connsiteX33" fmla="*/ 3085347 w 6371686"/>
                  <a:gd name="connsiteY33" fmla="*/ 4916193 h 6133102"/>
                  <a:gd name="connsiteX34" fmla="*/ 3642237 w 6371686"/>
                  <a:gd name="connsiteY34" fmla="*/ 4792440 h 6133102"/>
                  <a:gd name="connsiteX35" fmla="*/ 3772865 w 6371686"/>
                  <a:gd name="connsiteY35" fmla="*/ 4861192 h 6133102"/>
                  <a:gd name="connsiteX36" fmla="*/ 3917244 w 6371686"/>
                  <a:gd name="connsiteY36" fmla="*/ 4709938 h 6133102"/>
                  <a:gd name="connsiteX37" fmla="*/ 5484787 w 6371686"/>
                  <a:gd name="connsiteY37" fmla="*/ 5858094 h 6133102"/>
                  <a:gd name="connsiteX38" fmla="*/ 5636041 w 6371686"/>
                  <a:gd name="connsiteY38" fmla="*/ 6057474 h 6133102"/>
                  <a:gd name="connsiteX39" fmla="*/ 5759795 w 6371686"/>
                  <a:gd name="connsiteY39" fmla="*/ 6133102 h 6133102"/>
                  <a:gd name="connsiteX0" fmla="*/ 5759795 w 6371686"/>
                  <a:gd name="connsiteY0" fmla="*/ 6133102 h 6133102"/>
                  <a:gd name="connsiteX1" fmla="*/ 6371686 w 6371686"/>
                  <a:gd name="connsiteY1" fmla="*/ 6112476 h 6133102"/>
                  <a:gd name="connsiteX2" fmla="*/ 5319783 w 6371686"/>
                  <a:gd name="connsiteY2" fmla="*/ 4166798 h 6133102"/>
                  <a:gd name="connsiteX3" fmla="*/ 4147664 w 6371686"/>
                  <a:gd name="connsiteY3" fmla="*/ 2886134 h 6133102"/>
                  <a:gd name="connsiteX4" fmla="*/ 3556430 w 6371686"/>
                  <a:gd name="connsiteY4" fmla="*/ 2518398 h 6133102"/>
                  <a:gd name="connsiteX5" fmla="*/ 3310145 w 6371686"/>
                  <a:gd name="connsiteY5" fmla="*/ 2291735 h 6133102"/>
                  <a:gd name="connsiteX6" fmla="*/ 3202225 w 6371686"/>
                  <a:gd name="connsiteY6" fmla="*/ 2303622 h 6133102"/>
                  <a:gd name="connsiteX7" fmla="*/ 2573874 w 6371686"/>
                  <a:gd name="connsiteY7" fmla="*/ 2004450 h 6133102"/>
                  <a:gd name="connsiteX8" fmla="*/ 2184494 w 6371686"/>
                  <a:gd name="connsiteY8" fmla="*/ 1194008 h 6133102"/>
                  <a:gd name="connsiteX9" fmla="*/ 2596206 w 6371686"/>
                  <a:gd name="connsiteY9" fmla="*/ 754168 h 6133102"/>
                  <a:gd name="connsiteX10" fmla="*/ 2699506 w 6371686"/>
                  <a:gd name="connsiteY10" fmla="*/ 232530 h 6133102"/>
                  <a:gd name="connsiteX11" fmla="*/ 2604287 w 6371686"/>
                  <a:gd name="connsiteY11" fmla="*/ 102935 h 6133102"/>
                  <a:gd name="connsiteX12" fmla="*/ 2515944 w 6371686"/>
                  <a:gd name="connsiteY12" fmla="*/ 180223 h 6133102"/>
                  <a:gd name="connsiteX13" fmla="*/ 2529489 w 6371686"/>
                  <a:gd name="connsiteY13" fmla="*/ 247737 h 6133102"/>
                  <a:gd name="connsiteX14" fmla="*/ 2294183 w 6371686"/>
                  <a:gd name="connsiteY14" fmla="*/ 314672 h 6133102"/>
                  <a:gd name="connsiteX15" fmla="*/ 1916142 w 6371686"/>
                  <a:gd name="connsiteY15" fmla="*/ 541271 h 6133102"/>
                  <a:gd name="connsiteX16" fmla="*/ 1914482 w 6371686"/>
                  <a:gd name="connsiteY16" fmla="*/ 597949 h 6133102"/>
                  <a:gd name="connsiteX17" fmla="*/ 1174044 w 6371686"/>
                  <a:gd name="connsiteY17" fmla="*/ 179189 h 6133102"/>
                  <a:gd name="connsiteX18" fmla="*/ 917579 w 6371686"/>
                  <a:gd name="connsiteY18" fmla="*/ 8140 h 6133102"/>
                  <a:gd name="connsiteX19" fmla="*/ 1238145 w 6371686"/>
                  <a:gd name="connsiteY19" fmla="*/ 468808 h 6133102"/>
                  <a:gd name="connsiteX20" fmla="*/ 1862189 w 6371686"/>
                  <a:gd name="connsiteY20" fmla="*/ 1097958 h 6133102"/>
                  <a:gd name="connsiteX21" fmla="*/ 1871775 w 6371686"/>
                  <a:gd name="connsiteY21" fmla="*/ 2136972 h 6133102"/>
                  <a:gd name="connsiteX22" fmla="*/ 2054068 w 6371686"/>
                  <a:gd name="connsiteY22" fmla="*/ 2544253 h 6133102"/>
                  <a:gd name="connsiteX23" fmla="*/ 94201 w 6371686"/>
                  <a:gd name="connsiteY23" fmla="*/ 3162613 h 6133102"/>
                  <a:gd name="connsiteX24" fmla="*/ 676102 w 6371686"/>
                  <a:gd name="connsiteY24" fmla="*/ 3333035 h 6133102"/>
                  <a:gd name="connsiteX25" fmla="*/ 904878 w 6371686"/>
                  <a:gd name="connsiteY25" fmla="*/ 3270329 h 6133102"/>
                  <a:gd name="connsiteX26" fmla="*/ 1338125 w 6371686"/>
                  <a:gd name="connsiteY26" fmla="*/ 3120359 h 6133102"/>
                  <a:gd name="connsiteX27" fmla="*/ 1600572 w 6371686"/>
                  <a:gd name="connsiteY27" fmla="*/ 3057871 h 6133102"/>
                  <a:gd name="connsiteX28" fmla="*/ 1790118 w 6371686"/>
                  <a:gd name="connsiteY28" fmla="*/ 2980803 h 6133102"/>
                  <a:gd name="connsiteX29" fmla="*/ 2178041 w 6371686"/>
                  <a:gd name="connsiteY29" fmla="*/ 2924049 h 6133102"/>
                  <a:gd name="connsiteX30" fmla="*/ 2947217 w 6371686"/>
                  <a:gd name="connsiteY30" fmla="*/ 4016797 h 6133102"/>
                  <a:gd name="connsiteX31" fmla="*/ 3429106 w 6371686"/>
                  <a:gd name="connsiteY31" fmla="*/ 4386804 h 6133102"/>
                  <a:gd name="connsiteX32" fmla="*/ 2824090 w 6371686"/>
                  <a:gd name="connsiteY32" fmla="*/ 4675562 h 6133102"/>
                  <a:gd name="connsiteX33" fmla="*/ 3085347 w 6371686"/>
                  <a:gd name="connsiteY33" fmla="*/ 4916193 h 6133102"/>
                  <a:gd name="connsiteX34" fmla="*/ 3642237 w 6371686"/>
                  <a:gd name="connsiteY34" fmla="*/ 4792440 h 6133102"/>
                  <a:gd name="connsiteX35" fmla="*/ 3772865 w 6371686"/>
                  <a:gd name="connsiteY35" fmla="*/ 4861192 h 6133102"/>
                  <a:gd name="connsiteX36" fmla="*/ 3917244 w 6371686"/>
                  <a:gd name="connsiteY36" fmla="*/ 4709938 h 6133102"/>
                  <a:gd name="connsiteX37" fmla="*/ 5484787 w 6371686"/>
                  <a:gd name="connsiteY37" fmla="*/ 5858094 h 6133102"/>
                  <a:gd name="connsiteX38" fmla="*/ 5636041 w 6371686"/>
                  <a:gd name="connsiteY38" fmla="*/ 6057474 h 6133102"/>
                  <a:gd name="connsiteX39" fmla="*/ 5759795 w 6371686"/>
                  <a:gd name="connsiteY39" fmla="*/ 6133102 h 6133102"/>
                  <a:gd name="connsiteX0" fmla="*/ 5762826 w 6374717"/>
                  <a:gd name="connsiteY0" fmla="*/ 6133102 h 6133102"/>
                  <a:gd name="connsiteX1" fmla="*/ 6374717 w 6374717"/>
                  <a:gd name="connsiteY1" fmla="*/ 6112476 h 6133102"/>
                  <a:gd name="connsiteX2" fmla="*/ 5322814 w 6374717"/>
                  <a:gd name="connsiteY2" fmla="*/ 4166798 h 6133102"/>
                  <a:gd name="connsiteX3" fmla="*/ 4150695 w 6374717"/>
                  <a:gd name="connsiteY3" fmla="*/ 2886134 h 6133102"/>
                  <a:gd name="connsiteX4" fmla="*/ 3559461 w 6374717"/>
                  <a:gd name="connsiteY4" fmla="*/ 2518398 h 6133102"/>
                  <a:gd name="connsiteX5" fmla="*/ 3313176 w 6374717"/>
                  <a:gd name="connsiteY5" fmla="*/ 2291735 h 6133102"/>
                  <a:gd name="connsiteX6" fmla="*/ 3205256 w 6374717"/>
                  <a:gd name="connsiteY6" fmla="*/ 2303622 h 6133102"/>
                  <a:gd name="connsiteX7" fmla="*/ 2576905 w 6374717"/>
                  <a:gd name="connsiteY7" fmla="*/ 2004450 h 6133102"/>
                  <a:gd name="connsiteX8" fmla="*/ 2187525 w 6374717"/>
                  <a:gd name="connsiteY8" fmla="*/ 1194008 h 6133102"/>
                  <a:gd name="connsiteX9" fmla="*/ 2599237 w 6374717"/>
                  <a:gd name="connsiteY9" fmla="*/ 754168 h 6133102"/>
                  <a:gd name="connsiteX10" fmla="*/ 2702537 w 6374717"/>
                  <a:gd name="connsiteY10" fmla="*/ 232530 h 6133102"/>
                  <a:gd name="connsiteX11" fmla="*/ 2607318 w 6374717"/>
                  <a:gd name="connsiteY11" fmla="*/ 102935 h 6133102"/>
                  <a:gd name="connsiteX12" fmla="*/ 2518975 w 6374717"/>
                  <a:gd name="connsiteY12" fmla="*/ 180223 h 6133102"/>
                  <a:gd name="connsiteX13" fmla="*/ 2532520 w 6374717"/>
                  <a:gd name="connsiteY13" fmla="*/ 247737 h 6133102"/>
                  <a:gd name="connsiteX14" fmla="*/ 2297214 w 6374717"/>
                  <a:gd name="connsiteY14" fmla="*/ 314672 h 6133102"/>
                  <a:gd name="connsiteX15" fmla="*/ 1919173 w 6374717"/>
                  <a:gd name="connsiteY15" fmla="*/ 541271 h 6133102"/>
                  <a:gd name="connsiteX16" fmla="*/ 1917513 w 6374717"/>
                  <a:gd name="connsiteY16" fmla="*/ 597949 h 6133102"/>
                  <a:gd name="connsiteX17" fmla="*/ 1177075 w 6374717"/>
                  <a:gd name="connsiteY17" fmla="*/ 179189 h 6133102"/>
                  <a:gd name="connsiteX18" fmla="*/ 920610 w 6374717"/>
                  <a:gd name="connsiteY18" fmla="*/ 8140 h 6133102"/>
                  <a:gd name="connsiteX19" fmla="*/ 1241176 w 6374717"/>
                  <a:gd name="connsiteY19" fmla="*/ 468808 h 6133102"/>
                  <a:gd name="connsiteX20" fmla="*/ 1865220 w 6374717"/>
                  <a:gd name="connsiteY20" fmla="*/ 1097958 h 6133102"/>
                  <a:gd name="connsiteX21" fmla="*/ 1874806 w 6374717"/>
                  <a:gd name="connsiteY21" fmla="*/ 2136972 h 6133102"/>
                  <a:gd name="connsiteX22" fmla="*/ 2057099 w 6374717"/>
                  <a:gd name="connsiteY22" fmla="*/ 2544253 h 6133102"/>
                  <a:gd name="connsiteX23" fmla="*/ 97232 w 6374717"/>
                  <a:gd name="connsiteY23" fmla="*/ 3162613 h 6133102"/>
                  <a:gd name="connsiteX24" fmla="*/ 649973 w 6374717"/>
                  <a:gd name="connsiteY24" fmla="*/ 3322621 h 6133102"/>
                  <a:gd name="connsiteX25" fmla="*/ 907909 w 6374717"/>
                  <a:gd name="connsiteY25" fmla="*/ 3270329 h 6133102"/>
                  <a:gd name="connsiteX26" fmla="*/ 1341156 w 6374717"/>
                  <a:gd name="connsiteY26" fmla="*/ 3120359 h 6133102"/>
                  <a:gd name="connsiteX27" fmla="*/ 1603603 w 6374717"/>
                  <a:gd name="connsiteY27" fmla="*/ 3057871 h 6133102"/>
                  <a:gd name="connsiteX28" fmla="*/ 1793149 w 6374717"/>
                  <a:gd name="connsiteY28" fmla="*/ 2980803 h 6133102"/>
                  <a:gd name="connsiteX29" fmla="*/ 2181072 w 6374717"/>
                  <a:gd name="connsiteY29" fmla="*/ 2924049 h 6133102"/>
                  <a:gd name="connsiteX30" fmla="*/ 2950248 w 6374717"/>
                  <a:gd name="connsiteY30" fmla="*/ 4016797 h 6133102"/>
                  <a:gd name="connsiteX31" fmla="*/ 3432137 w 6374717"/>
                  <a:gd name="connsiteY31" fmla="*/ 4386804 h 6133102"/>
                  <a:gd name="connsiteX32" fmla="*/ 2827121 w 6374717"/>
                  <a:gd name="connsiteY32" fmla="*/ 4675562 h 6133102"/>
                  <a:gd name="connsiteX33" fmla="*/ 3088378 w 6374717"/>
                  <a:gd name="connsiteY33" fmla="*/ 4916193 h 6133102"/>
                  <a:gd name="connsiteX34" fmla="*/ 3645268 w 6374717"/>
                  <a:gd name="connsiteY34" fmla="*/ 4792440 h 6133102"/>
                  <a:gd name="connsiteX35" fmla="*/ 3775896 w 6374717"/>
                  <a:gd name="connsiteY35" fmla="*/ 4861192 h 6133102"/>
                  <a:gd name="connsiteX36" fmla="*/ 3920275 w 6374717"/>
                  <a:gd name="connsiteY36" fmla="*/ 4709938 h 6133102"/>
                  <a:gd name="connsiteX37" fmla="*/ 5487818 w 6374717"/>
                  <a:gd name="connsiteY37" fmla="*/ 5858094 h 6133102"/>
                  <a:gd name="connsiteX38" fmla="*/ 5639072 w 6374717"/>
                  <a:gd name="connsiteY38" fmla="*/ 6057474 h 6133102"/>
                  <a:gd name="connsiteX39" fmla="*/ 5762826 w 6374717"/>
                  <a:gd name="connsiteY39" fmla="*/ 6133102 h 6133102"/>
                  <a:gd name="connsiteX0" fmla="*/ 5762826 w 6374717"/>
                  <a:gd name="connsiteY0" fmla="*/ 6133102 h 6133102"/>
                  <a:gd name="connsiteX1" fmla="*/ 6374717 w 6374717"/>
                  <a:gd name="connsiteY1" fmla="*/ 6112476 h 6133102"/>
                  <a:gd name="connsiteX2" fmla="*/ 5322814 w 6374717"/>
                  <a:gd name="connsiteY2" fmla="*/ 4166798 h 6133102"/>
                  <a:gd name="connsiteX3" fmla="*/ 4150695 w 6374717"/>
                  <a:gd name="connsiteY3" fmla="*/ 2886134 h 6133102"/>
                  <a:gd name="connsiteX4" fmla="*/ 3559461 w 6374717"/>
                  <a:gd name="connsiteY4" fmla="*/ 2518398 h 6133102"/>
                  <a:gd name="connsiteX5" fmla="*/ 3313176 w 6374717"/>
                  <a:gd name="connsiteY5" fmla="*/ 2291735 h 6133102"/>
                  <a:gd name="connsiteX6" fmla="*/ 3205256 w 6374717"/>
                  <a:gd name="connsiteY6" fmla="*/ 2303622 h 6133102"/>
                  <a:gd name="connsiteX7" fmla="*/ 2576905 w 6374717"/>
                  <a:gd name="connsiteY7" fmla="*/ 2004450 h 6133102"/>
                  <a:gd name="connsiteX8" fmla="*/ 2187525 w 6374717"/>
                  <a:gd name="connsiteY8" fmla="*/ 1194008 h 6133102"/>
                  <a:gd name="connsiteX9" fmla="*/ 2599237 w 6374717"/>
                  <a:gd name="connsiteY9" fmla="*/ 754168 h 6133102"/>
                  <a:gd name="connsiteX10" fmla="*/ 2702537 w 6374717"/>
                  <a:gd name="connsiteY10" fmla="*/ 232530 h 6133102"/>
                  <a:gd name="connsiteX11" fmla="*/ 2607318 w 6374717"/>
                  <a:gd name="connsiteY11" fmla="*/ 102935 h 6133102"/>
                  <a:gd name="connsiteX12" fmla="*/ 2518975 w 6374717"/>
                  <a:gd name="connsiteY12" fmla="*/ 180223 h 6133102"/>
                  <a:gd name="connsiteX13" fmla="*/ 2532520 w 6374717"/>
                  <a:gd name="connsiteY13" fmla="*/ 247737 h 6133102"/>
                  <a:gd name="connsiteX14" fmla="*/ 2297214 w 6374717"/>
                  <a:gd name="connsiteY14" fmla="*/ 314672 h 6133102"/>
                  <a:gd name="connsiteX15" fmla="*/ 1919173 w 6374717"/>
                  <a:gd name="connsiteY15" fmla="*/ 541271 h 6133102"/>
                  <a:gd name="connsiteX16" fmla="*/ 1917513 w 6374717"/>
                  <a:gd name="connsiteY16" fmla="*/ 597949 h 6133102"/>
                  <a:gd name="connsiteX17" fmla="*/ 1177075 w 6374717"/>
                  <a:gd name="connsiteY17" fmla="*/ 179189 h 6133102"/>
                  <a:gd name="connsiteX18" fmla="*/ 920610 w 6374717"/>
                  <a:gd name="connsiteY18" fmla="*/ 8140 h 6133102"/>
                  <a:gd name="connsiteX19" fmla="*/ 1241176 w 6374717"/>
                  <a:gd name="connsiteY19" fmla="*/ 468808 h 6133102"/>
                  <a:gd name="connsiteX20" fmla="*/ 1865220 w 6374717"/>
                  <a:gd name="connsiteY20" fmla="*/ 1097958 h 6133102"/>
                  <a:gd name="connsiteX21" fmla="*/ 1874806 w 6374717"/>
                  <a:gd name="connsiteY21" fmla="*/ 2136972 h 6133102"/>
                  <a:gd name="connsiteX22" fmla="*/ 2057099 w 6374717"/>
                  <a:gd name="connsiteY22" fmla="*/ 2544253 h 6133102"/>
                  <a:gd name="connsiteX23" fmla="*/ 97232 w 6374717"/>
                  <a:gd name="connsiteY23" fmla="*/ 3162613 h 6133102"/>
                  <a:gd name="connsiteX24" fmla="*/ 649973 w 6374717"/>
                  <a:gd name="connsiteY24" fmla="*/ 3322621 h 6133102"/>
                  <a:gd name="connsiteX25" fmla="*/ 914158 w 6374717"/>
                  <a:gd name="connsiteY25" fmla="*/ 3257831 h 6133102"/>
                  <a:gd name="connsiteX26" fmla="*/ 1341156 w 6374717"/>
                  <a:gd name="connsiteY26" fmla="*/ 3120359 h 6133102"/>
                  <a:gd name="connsiteX27" fmla="*/ 1603603 w 6374717"/>
                  <a:gd name="connsiteY27" fmla="*/ 3057871 h 6133102"/>
                  <a:gd name="connsiteX28" fmla="*/ 1793149 w 6374717"/>
                  <a:gd name="connsiteY28" fmla="*/ 2980803 h 6133102"/>
                  <a:gd name="connsiteX29" fmla="*/ 2181072 w 6374717"/>
                  <a:gd name="connsiteY29" fmla="*/ 2924049 h 6133102"/>
                  <a:gd name="connsiteX30" fmla="*/ 2950248 w 6374717"/>
                  <a:gd name="connsiteY30" fmla="*/ 4016797 h 6133102"/>
                  <a:gd name="connsiteX31" fmla="*/ 3432137 w 6374717"/>
                  <a:gd name="connsiteY31" fmla="*/ 4386804 h 6133102"/>
                  <a:gd name="connsiteX32" fmla="*/ 2827121 w 6374717"/>
                  <a:gd name="connsiteY32" fmla="*/ 4675562 h 6133102"/>
                  <a:gd name="connsiteX33" fmla="*/ 3088378 w 6374717"/>
                  <a:gd name="connsiteY33" fmla="*/ 4916193 h 6133102"/>
                  <a:gd name="connsiteX34" fmla="*/ 3645268 w 6374717"/>
                  <a:gd name="connsiteY34" fmla="*/ 4792440 h 6133102"/>
                  <a:gd name="connsiteX35" fmla="*/ 3775896 w 6374717"/>
                  <a:gd name="connsiteY35" fmla="*/ 4861192 h 6133102"/>
                  <a:gd name="connsiteX36" fmla="*/ 3920275 w 6374717"/>
                  <a:gd name="connsiteY36" fmla="*/ 4709938 h 6133102"/>
                  <a:gd name="connsiteX37" fmla="*/ 5487818 w 6374717"/>
                  <a:gd name="connsiteY37" fmla="*/ 5858094 h 6133102"/>
                  <a:gd name="connsiteX38" fmla="*/ 5639072 w 6374717"/>
                  <a:gd name="connsiteY38" fmla="*/ 6057474 h 6133102"/>
                  <a:gd name="connsiteX39" fmla="*/ 5762826 w 6374717"/>
                  <a:gd name="connsiteY39" fmla="*/ 6133102 h 6133102"/>
                  <a:gd name="connsiteX0" fmla="*/ 5762826 w 6374717"/>
                  <a:gd name="connsiteY0" fmla="*/ 6133102 h 6133102"/>
                  <a:gd name="connsiteX1" fmla="*/ 6374717 w 6374717"/>
                  <a:gd name="connsiteY1" fmla="*/ 6112476 h 6133102"/>
                  <a:gd name="connsiteX2" fmla="*/ 5322814 w 6374717"/>
                  <a:gd name="connsiteY2" fmla="*/ 4166798 h 6133102"/>
                  <a:gd name="connsiteX3" fmla="*/ 4150695 w 6374717"/>
                  <a:gd name="connsiteY3" fmla="*/ 2886134 h 6133102"/>
                  <a:gd name="connsiteX4" fmla="*/ 3559461 w 6374717"/>
                  <a:gd name="connsiteY4" fmla="*/ 2518398 h 6133102"/>
                  <a:gd name="connsiteX5" fmla="*/ 3313176 w 6374717"/>
                  <a:gd name="connsiteY5" fmla="*/ 2291735 h 6133102"/>
                  <a:gd name="connsiteX6" fmla="*/ 3205256 w 6374717"/>
                  <a:gd name="connsiteY6" fmla="*/ 2303622 h 6133102"/>
                  <a:gd name="connsiteX7" fmla="*/ 2576905 w 6374717"/>
                  <a:gd name="connsiteY7" fmla="*/ 2004450 h 6133102"/>
                  <a:gd name="connsiteX8" fmla="*/ 2187525 w 6374717"/>
                  <a:gd name="connsiteY8" fmla="*/ 1194008 h 6133102"/>
                  <a:gd name="connsiteX9" fmla="*/ 2599237 w 6374717"/>
                  <a:gd name="connsiteY9" fmla="*/ 754168 h 6133102"/>
                  <a:gd name="connsiteX10" fmla="*/ 2702537 w 6374717"/>
                  <a:gd name="connsiteY10" fmla="*/ 232530 h 6133102"/>
                  <a:gd name="connsiteX11" fmla="*/ 2607318 w 6374717"/>
                  <a:gd name="connsiteY11" fmla="*/ 102935 h 6133102"/>
                  <a:gd name="connsiteX12" fmla="*/ 2518975 w 6374717"/>
                  <a:gd name="connsiteY12" fmla="*/ 180223 h 6133102"/>
                  <a:gd name="connsiteX13" fmla="*/ 2532520 w 6374717"/>
                  <a:gd name="connsiteY13" fmla="*/ 247737 h 6133102"/>
                  <a:gd name="connsiteX14" fmla="*/ 2297214 w 6374717"/>
                  <a:gd name="connsiteY14" fmla="*/ 314672 h 6133102"/>
                  <a:gd name="connsiteX15" fmla="*/ 1919173 w 6374717"/>
                  <a:gd name="connsiteY15" fmla="*/ 541271 h 6133102"/>
                  <a:gd name="connsiteX16" fmla="*/ 1917513 w 6374717"/>
                  <a:gd name="connsiteY16" fmla="*/ 597949 h 6133102"/>
                  <a:gd name="connsiteX17" fmla="*/ 1177075 w 6374717"/>
                  <a:gd name="connsiteY17" fmla="*/ 179189 h 6133102"/>
                  <a:gd name="connsiteX18" fmla="*/ 920610 w 6374717"/>
                  <a:gd name="connsiteY18" fmla="*/ 8140 h 6133102"/>
                  <a:gd name="connsiteX19" fmla="*/ 1241176 w 6374717"/>
                  <a:gd name="connsiteY19" fmla="*/ 468808 h 6133102"/>
                  <a:gd name="connsiteX20" fmla="*/ 1865220 w 6374717"/>
                  <a:gd name="connsiteY20" fmla="*/ 1097958 h 6133102"/>
                  <a:gd name="connsiteX21" fmla="*/ 1874806 w 6374717"/>
                  <a:gd name="connsiteY21" fmla="*/ 2136972 h 6133102"/>
                  <a:gd name="connsiteX22" fmla="*/ 2057099 w 6374717"/>
                  <a:gd name="connsiteY22" fmla="*/ 2544253 h 6133102"/>
                  <a:gd name="connsiteX23" fmla="*/ 97232 w 6374717"/>
                  <a:gd name="connsiteY23" fmla="*/ 3162613 h 6133102"/>
                  <a:gd name="connsiteX24" fmla="*/ 649973 w 6374717"/>
                  <a:gd name="connsiteY24" fmla="*/ 3322621 h 6133102"/>
                  <a:gd name="connsiteX25" fmla="*/ 914158 w 6374717"/>
                  <a:gd name="connsiteY25" fmla="*/ 3257831 h 6133102"/>
                  <a:gd name="connsiteX26" fmla="*/ 1130782 w 6374717"/>
                  <a:gd name="connsiteY26" fmla="*/ 3205758 h 6133102"/>
                  <a:gd name="connsiteX27" fmla="*/ 1341156 w 6374717"/>
                  <a:gd name="connsiteY27" fmla="*/ 3120359 h 6133102"/>
                  <a:gd name="connsiteX28" fmla="*/ 1603603 w 6374717"/>
                  <a:gd name="connsiteY28" fmla="*/ 3057871 h 6133102"/>
                  <a:gd name="connsiteX29" fmla="*/ 1793149 w 6374717"/>
                  <a:gd name="connsiteY29" fmla="*/ 2980803 h 6133102"/>
                  <a:gd name="connsiteX30" fmla="*/ 2181072 w 6374717"/>
                  <a:gd name="connsiteY30" fmla="*/ 2924049 h 6133102"/>
                  <a:gd name="connsiteX31" fmla="*/ 2950248 w 6374717"/>
                  <a:gd name="connsiteY31" fmla="*/ 4016797 h 6133102"/>
                  <a:gd name="connsiteX32" fmla="*/ 3432137 w 6374717"/>
                  <a:gd name="connsiteY32" fmla="*/ 4386804 h 6133102"/>
                  <a:gd name="connsiteX33" fmla="*/ 2827121 w 6374717"/>
                  <a:gd name="connsiteY33" fmla="*/ 4675562 h 6133102"/>
                  <a:gd name="connsiteX34" fmla="*/ 3088378 w 6374717"/>
                  <a:gd name="connsiteY34" fmla="*/ 4916193 h 6133102"/>
                  <a:gd name="connsiteX35" fmla="*/ 3645268 w 6374717"/>
                  <a:gd name="connsiteY35" fmla="*/ 4792440 h 6133102"/>
                  <a:gd name="connsiteX36" fmla="*/ 3775896 w 6374717"/>
                  <a:gd name="connsiteY36" fmla="*/ 4861192 h 6133102"/>
                  <a:gd name="connsiteX37" fmla="*/ 3920275 w 6374717"/>
                  <a:gd name="connsiteY37" fmla="*/ 4709938 h 6133102"/>
                  <a:gd name="connsiteX38" fmla="*/ 5487818 w 6374717"/>
                  <a:gd name="connsiteY38" fmla="*/ 5858094 h 6133102"/>
                  <a:gd name="connsiteX39" fmla="*/ 5639072 w 6374717"/>
                  <a:gd name="connsiteY39" fmla="*/ 6057474 h 6133102"/>
                  <a:gd name="connsiteX40" fmla="*/ 5762826 w 6374717"/>
                  <a:gd name="connsiteY40" fmla="*/ 6133102 h 6133102"/>
                  <a:gd name="connsiteX0" fmla="*/ 5762826 w 6374717"/>
                  <a:gd name="connsiteY0" fmla="*/ 6133102 h 6133102"/>
                  <a:gd name="connsiteX1" fmla="*/ 6374717 w 6374717"/>
                  <a:gd name="connsiteY1" fmla="*/ 6112476 h 6133102"/>
                  <a:gd name="connsiteX2" fmla="*/ 5322814 w 6374717"/>
                  <a:gd name="connsiteY2" fmla="*/ 4166798 h 6133102"/>
                  <a:gd name="connsiteX3" fmla="*/ 4150695 w 6374717"/>
                  <a:gd name="connsiteY3" fmla="*/ 2886134 h 6133102"/>
                  <a:gd name="connsiteX4" fmla="*/ 3559461 w 6374717"/>
                  <a:gd name="connsiteY4" fmla="*/ 2518398 h 6133102"/>
                  <a:gd name="connsiteX5" fmla="*/ 3313176 w 6374717"/>
                  <a:gd name="connsiteY5" fmla="*/ 2291735 h 6133102"/>
                  <a:gd name="connsiteX6" fmla="*/ 3205256 w 6374717"/>
                  <a:gd name="connsiteY6" fmla="*/ 2303622 h 6133102"/>
                  <a:gd name="connsiteX7" fmla="*/ 2576905 w 6374717"/>
                  <a:gd name="connsiteY7" fmla="*/ 2004450 h 6133102"/>
                  <a:gd name="connsiteX8" fmla="*/ 2187525 w 6374717"/>
                  <a:gd name="connsiteY8" fmla="*/ 1194008 h 6133102"/>
                  <a:gd name="connsiteX9" fmla="*/ 2599237 w 6374717"/>
                  <a:gd name="connsiteY9" fmla="*/ 754168 h 6133102"/>
                  <a:gd name="connsiteX10" fmla="*/ 2702537 w 6374717"/>
                  <a:gd name="connsiteY10" fmla="*/ 232530 h 6133102"/>
                  <a:gd name="connsiteX11" fmla="*/ 2607318 w 6374717"/>
                  <a:gd name="connsiteY11" fmla="*/ 102935 h 6133102"/>
                  <a:gd name="connsiteX12" fmla="*/ 2518975 w 6374717"/>
                  <a:gd name="connsiteY12" fmla="*/ 180223 h 6133102"/>
                  <a:gd name="connsiteX13" fmla="*/ 2532520 w 6374717"/>
                  <a:gd name="connsiteY13" fmla="*/ 247737 h 6133102"/>
                  <a:gd name="connsiteX14" fmla="*/ 2297214 w 6374717"/>
                  <a:gd name="connsiteY14" fmla="*/ 314672 h 6133102"/>
                  <a:gd name="connsiteX15" fmla="*/ 1919173 w 6374717"/>
                  <a:gd name="connsiteY15" fmla="*/ 541271 h 6133102"/>
                  <a:gd name="connsiteX16" fmla="*/ 1917513 w 6374717"/>
                  <a:gd name="connsiteY16" fmla="*/ 597949 h 6133102"/>
                  <a:gd name="connsiteX17" fmla="*/ 1177075 w 6374717"/>
                  <a:gd name="connsiteY17" fmla="*/ 179189 h 6133102"/>
                  <a:gd name="connsiteX18" fmla="*/ 920610 w 6374717"/>
                  <a:gd name="connsiteY18" fmla="*/ 8140 h 6133102"/>
                  <a:gd name="connsiteX19" fmla="*/ 1241176 w 6374717"/>
                  <a:gd name="connsiteY19" fmla="*/ 468808 h 6133102"/>
                  <a:gd name="connsiteX20" fmla="*/ 1865220 w 6374717"/>
                  <a:gd name="connsiteY20" fmla="*/ 1097958 h 6133102"/>
                  <a:gd name="connsiteX21" fmla="*/ 1874806 w 6374717"/>
                  <a:gd name="connsiteY21" fmla="*/ 2136972 h 6133102"/>
                  <a:gd name="connsiteX22" fmla="*/ 2057099 w 6374717"/>
                  <a:gd name="connsiteY22" fmla="*/ 2544253 h 6133102"/>
                  <a:gd name="connsiteX23" fmla="*/ 97232 w 6374717"/>
                  <a:gd name="connsiteY23" fmla="*/ 3162613 h 6133102"/>
                  <a:gd name="connsiteX24" fmla="*/ 649973 w 6374717"/>
                  <a:gd name="connsiteY24" fmla="*/ 3322621 h 6133102"/>
                  <a:gd name="connsiteX25" fmla="*/ 914158 w 6374717"/>
                  <a:gd name="connsiteY25" fmla="*/ 3257831 h 6133102"/>
                  <a:gd name="connsiteX26" fmla="*/ 1018305 w 6374717"/>
                  <a:gd name="connsiteY26" fmla="*/ 3226587 h 6133102"/>
                  <a:gd name="connsiteX27" fmla="*/ 1130782 w 6374717"/>
                  <a:gd name="connsiteY27" fmla="*/ 3205758 h 6133102"/>
                  <a:gd name="connsiteX28" fmla="*/ 1341156 w 6374717"/>
                  <a:gd name="connsiteY28" fmla="*/ 3120359 h 6133102"/>
                  <a:gd name="connsiteX29" fmla="*/ 1603603 w 6374717"/>
                  <a:gd name="connsiteY29" fmla="*/ 3057871 h 6133102"/>
                  <a:gd name="connsiteX30" fmla="*/ 1793149 w 6374717"/>
                  <a:gd name="connsiteY30" fmla="*/ 2980803 h 6133102"/>
                  <a:gd name="connsiteX31" fmla="*/ 2181072 w 6374717"/>
                  <a:gd name="connsiteY31" fmla="*/ 2924049 h 6133102"/>
                  <a:gd name="connsiteX32" fmla="*/ 2950248 w 6374717"/>
                  <a:gd name="connsiteY32" fmla="*/ 4016797 h 6133102"/>
                  <a:gd name="connsiteX33" fmla="*/ 3432137 w 6374717"/>
                  <a:gd name="connsiteY33" fmla="*/ 4386804 h 6133102"/>
                  <a:gd name="connsiteX34" fmla="*/ 2827121 w 6374717"/>
                  <a:gd name="connsiteY34" fmla="*/ 4675562 h 6133102"/>
                  <a:gd name="connsiteX35" fmla="*/ 3088378 w 6374717"/>
                  <a:gd name="connsiteY35" fmla="*/ 4916193 h 6133102"/>
                  <a:gd name="connsiteX36" fmla="*/ 3645268 w 6374717"/>
                  <a:gd name="connsiteY36" fmla="*/ 4792440 h 6133102"/>
                  <a:gd name="connsiteX37" fmla="*/ 3775896 w 6374717"/>
                  <a:gd name="connsiteY37" fmla="*/ 4861192 h 6133102"/>
                  <a:gd name="connsiteX38" fmla="*/ 3920275 w 6374717"/>
                  <a:gd name="connsiteY38" fmla="*/ 4709938 h 6133102"/>
                  <a:gd name="connsiteX39" fmla="*/ 5487818 w 6374717"/>
                  <a:gd name="connsiteY39" fmla="*/ 5858094 h 6133102"/>
                  <a:gd name="connsiteX40" fmla="*/ 5639072 w 6374717"/>
                  <a:gd name="connsiteY40" fmla="*/ 6057474 h 6133102"/>
                  <a:gd name="connsiteX41" fmla="*/ 5762826 w 6374717"/>
                  <a:gd name="connsiteY41" fmla="*/ 6133102 h 6133102"/>
                  <a:gd name="connsiteX0" fmla="*/ 5762826 w 6374717"/>
                  <a:gd name="connsiteY0" fmla="*/ 6133102 h 6133102"/>
                  <a:gd name="connsiteX1" fmla="*/ 6374717 w 6374717"/>
                  <a:gd name="connsiteY1" fmla="*/ 6112476 h 6133102"/>
                  <a:gd name="connsiteX2" fmla="*/ 5322814 w 6374717"/>
                  <a:gd name="connsiteY2" fmla="*/ 4166798 h 6133102"/>
                  <a:gd name="connsiteX3" fmla="*/ 4150695 w 6374717"/>
                  <a:gd name="connsiteY3" fmla="*/ 2886134 h 6133102"/>
                  <a:gd name="connsiteX4" fmla="*/ 3559461 w 6374717"/>
                  <a:gd name="connsiteY4" fmla="*/ 2518398 h 6133102"/>
                  <a:gd name="connsiteX5" fmla="*/ 3313176 w 6374717"/>
                  <a:gd name="connsiteY5" fmla="*/ 2291735 h 6133102"/>
                  <a:gd name="connsiteX6" fmla="*/ 3205256 w 6374717"/>
                  <a:gd name="connsiteY6" fmla="*/ 2303622 h 6133102"/>
                  <a:gd name="connsiteX7" fmla="*/ 2576905 w 6374717"/>
                  <a:gd name="connsiteY7" fmla="*/ 2004450 h 6133102"/>
                  <a:gd name="connsiteX8" fmla="*/ 2187525 w 6374717"/>
                  <a:gd name="connsiteY8" fmla="*/ 1194008 h 6133102"/>
                  <a:gd name="connsiteX9" fmla="*/ 2599237 w 6374717"/>
                  <a:gd name="connsiteY9" fmla="*/ 754168 h 6133102"/>
                  <a:gd name="connsiteX10" fmla="*/ 2702537 w 6374717"/>
                  <a:gd name="connsiteY10" fmla="*/ 232530 h 6133102"/>
                  <a:gd name="connsiteX11" fmla="*/ 2607318 w 6374717"/>
                  <a:gd name="connsiteY11" fmla="*/ 102935 h 6133102"/>
                  <a:gd name="connsiteX12" fmla="*/ 2518975 w 6374717"/>
                  <a:gd name="connsiteY12" fmla="*/ 180223 h 6133102"/>
                  <a:gd name="connsiteX13" fmla="*/ 2532520 w 6374717"/>
                  <a:gd name="connsiteY13" fmla="*/ 247737 h 6133102"/>
                  <a:gd name="connsiteX14" fmla="*/ 2297214 w 6374717"/>
                  <a:gd name="connsiteY14" fmla="*/ 314672 h 6133102"/>
                  <a:gd name="connsiteX15" fmla="*/ 1919173 w 6374717"/>
                  <a:gd name="connsiteY15" fmla="*/ 541271 h 6133102"/>
                  <a:gd name="connsiteX16" fmla="*/ 1917513 w 6374717"/>
                  <a:gd name="connsiteY16" fmla="*/ 597949 h 6133102"/>
                  <a:gd name="connsiteX17" fmla="*/ 1177075 w 6374717"/>
                  <a:gd name="connsiteY17" fmla="*/ 179189 h 6133102"/>
                  <a:gd name="connsiteX18" fmla="*/ 920610 w 6374717"/>
                  <a:gd name="connsiteY18" fmla="*/ 8140 h 6133102"/>
                  <a:gd name="connsiteX19" fmla="*/ 1241176 w 6374717"/>
                  <a:gd name="connsiteY19" fmla="*/ 468808 h 6133102"/>
                  <a:gd name="connsiteX20" fmla="*/ 1865220 w 6374717"/>
                  <a:gd name="connsiteY20" fmla="*/ 1097958 h 6133102"/>
                  <a:gd name="connsiteX21" fmla="*/ 1874806 w 6374717"/>
                  <a:gd name="connsiteY21" fmla="*/ 2136972 h 6133102"/>
                  <a:gd name="connsiteX22" fmla="*/ 2057099 w 6374717"/>
                  <a:gd name="connsiteY22" fmla="*/ 2544253 h 6133102"/>
                  <a:gd name="connsiteX23" fmla="*/ 97232 w 6374717"/>
                  <a:gd name="connsiteY23" fmla="*/ 3162613 h 6133102"/>
                  <a:gd name="connsiteX24" fmla="*/ 649973 w 6374717"/>
                  <a:gd name="connsiteY24" fmla="*/ 3322621 h 6133102"/>
                  <a:gd name="connsiteX25" fmla="*/ 914158 w 6374717"/>
                  <a:gd name="connsiteY25" fmla="*/ 3257831 h 6133102"/>
                  <a:gd name="connsiteX26" fmla="*/ 1018305 w 6374717"/>
                  <a:gd name="connsiteY26" fmla="*/ 3226587 h 6133102"/>
                  <a:gd name="connsiteX27" fmla="*/ 1130782 w 6374717"/>
                  <a:gd name="connsiteY27" fmla="*/ 3205758 h 6133102"/>
                  <a:gd name="connsiteX28" fmla="*/ 1341156 w 6374717"/>
                  <a:gd name="connsiteY28" fmla="*/ 3120359 h 6133102"/>
                  <a:gd name="connsiteX29" fmla="*/ 1603603 w 6374717"/>
                  <a:gd name="connsiteY29" fmla="*/ 3057871 h 6133102"/>
                  <a:gd name="connsiteX30" fmla="*/ 1793149 w 6374717"/>
                  <a:gd name="connsiteY30" fmla="*/ 2980803 h 6133102"/>
                  <a:gd name="connsiteX31" fmla="*/ 2181072 w 6374717"/>
                  <a:gd name="connsiteY31" fmla="*/ 2924049 h 6133102"/>
                  <a:gd name="connsiteX32" fmla="*/ 2950248 w 6374717"/>
                  <a:gd name="connsiteY32" fmla="*/ 4016797 h 6133102"/>
                  <a:gd name="connsiteX33" fmla="*/ 3432137 w 6374717"/>
                  <a:gd name="connsiteY33" fmla="*/ 4386804 h 6133102"/>
                  <a:gd name="connsiteX34" fmla="*/ 2827121 w 6374717"/>
                  <a:gd name="connsiteY34" fmla="*/ 4675562 h 6133102"/>
                  <a:gd name="connsiteX35" fmla="*/ 3088378 w 6374717"/>
                  <a:gd name="connsiteY35" fmla="*/ 4916193 h 6133102"/>
                  <a:gd name="connsiteX36" fmla="*/ 3645268 w 6374717"/>
                  <a:gd name="connsiteY36" fmla="*/ 4792440 h 6133102"/>
                  <a:gd name="connsiteX37" fmla="*/ 3775896 w 6374717"/>
                  <a:gd name="connsiteY37" fmla="*/ 4861192 h 6133102"/>
                  <a:gd name="connsiteX38" fmla="*/ 3920275 w 6374717"/>
                  <a:gd name="connsiteY38" fmla="*/ 4709938 h 6133102"/>
                  <a:gd name="connsiteX39" fmla="*/ 5487818 w 6374717"/>
                  <a:gd name="connsiteY39" fmla="*/ 5858094 h 6133102"/>
                  <a:gd name="connsiteX40" fmla="*/ 5639072 w 6374717"/>
                  <a:gd name="connsiteY40" fmla="*/ 6057474 h 6133102"/>
                  <a:gd name="connsiteX41" fmla="*/ 5762826 w 6374717"/>
                  <a:gd name="connsiteY41" fmla="*/ 6133102 h 6133102"/>
                  <a:gd name="connsiteX0" fmla="*/ 5762826 w 6374717"/>
                  <a:gd name="connsiteY0" fmla="*/ 6133102 h 6133102"/>
                  <a:gd name="connsiteX1" fmla="*/ 6374717 w 6374717"/>
                  <a:gd name="connsiteY1" fmla="*/ 6112476 h 6133102"/>
                  <a:gd name="connsiteX2" fmla="*/ 5322814 w 6374717"/>
                  <a:gd name="connsiteY2" fmla="*/ 4166798 h 6133102"/>
                  <a:gd name="connsiteX3" fmla="*/ 4150695 w 6374717"/>
                  <a:gd name="connsiteY3" fmla="*/ 2886134 h 6133102"/>
                  <a:gd name="connsiteX4" fmla="*/ 3559461 w 6374717"/>
                  <a:gd name="connsiteY4" fmla="*/ 2518398 h 6133102"/>
                  <a:gd name="connsiteX5" fmla="*/ 3313176 w 6374717"/>
                  <a:gd name="connsiteY5" fmla="*/ 2291735 h 6133102"/>
                  <a:gd name="connsiteX6" fmla="*/ 3205256 w 6374717"/>
                  <a:gd name="connsiteY6" fmla="*/ 2303622 h 6133102"/>
                  <a:gd name="connsiteX7" fmla="*/ 2576905 w 6374717"/>
                  <a:gd name="connsiteY7" fmla="*/ 2004450 h 6133102"/>
                  <a:gd name="connsiteX8" fmla="*/ 2187525 w 6374717"/>
                  <a:gd name="connsiteY8" fmla="*/ 1194008 h 6133102"/>
                  <a:gd name="connsiteX9" fmla="*/ 2599237 w 6374717"/>
                  <a:gd name="connsiteY9" fmla="*/ 754168 h 6133102"/>
                  <a:gd name="connsiteX10" fmla="*/ 2702537 w 6374717"/>
                  <a:gd name="connsiteY10" fmla="*/ 232530 h 6133102"/>
                  <a:gd name="connsiteX11" fmla="*/ 2607318 w 6374717"/>
                  <a:gd name="connsiteY11" fmla="*/ 102935 h 6133102"/>
                  <a:gd name="connsiteX12" fmla="*/ 2518975 w 6374717"/>
                  <a:gd name="connsiteY12" fmla="*/ 180223 h 6133102"/>
                  <a:gd name="connsiteX13" fmla="*/ 2532520 w 6374717"/>
                  <a:gd name="connsiteY13" fmla="*/ 247737 h 6133102"/>
                  <a:gd name="connsiteX14" fmla="*/ 2297214 w 6374717"/>
                  <a:gd name="connsiteY14" fmla="*/ 314672 h 6133102"/>
                  <a:gd name="connsiteX15" fmla="*/ 1919173 w 6374717"/>
                  <a:gd name="connsiteY15" fmla="*/ 541271 h 6133102"/>
                  <a:gd name="connsiteX16" fmla="*/ 1917513 w 6374717"/>
                  <a:gd name="connsiteY16" fmla="*/ 597949 h 6133102"/>
                  <a:gd name="connsiteX17" fmla="*/ 1177075 w 6374717"/>
                  <a:gd name="connsiteY17" fmla="*/ 179189 h 6133102"/>
                  <a:gd name="connsiteX18" fmla="*/ 920610 w 6374717"/>
                  <a:gd name="connsiteY18" fmla="*/ 8140 h 6133102"/>
                  <a:gd name="connsiteX19" fmla="*/ 1241176 w 6374717"/>
                  <a:gd name="connsiteY19" fmla="*/ 468808 h 6133102"/>
                  <a:gd name="connsiteX20" fmla="*/ 1865220 w 6374717"/>
                  <a:gd name="connsiteY20" fmla="*/ 1097958 h 6133102"/>
                  <a:gd name="connsiteX21" fmla="*/ 1874806 w 6374717"/>
                  <a:gd name="connsiteY21" fmla="*/ 2136972 h 6133102"/>
                  <a:gd name="connsiteX22" fmla="*/ 2057099 w 6374717"/>
                  <a:gd name="connsiteY22" fmla="*/ 2544253 h 6133102"/>
                  <a:gd name="connsiteX23" fmla="*/ 97232 w 6374717"/>
                  <a:gd name="connsiteY23" fmla="*/ 3162613 h 6133102"/>
                  <a:gd name="connsiteX24" fmla="*/ 649973 w 6374717"/>
                  <a:gd name="connsiteY24" fmla="*/ 3322621 h 6133102"/>
                  <a:gd name="connsiteX25" fmla="*/ 914158 w 6374717"/>
                  <a:gd name="connsiteY25" fmla="*/ 3257831 h 6133102"/>
                  <a:gd name="connsiteX26" fmla="*/ 1018305 w 6374717"/>
                  <a:gd name="connsiteY26" fmla="*/ 3226587 h 6133102"/>
                  <a:gd name="connsiteX27" fmla="*/ 1130782 w 6374717"/>
                  <a:gd name="connsiteY27" fmla="*/ 3205758 h 6133102"/>
                  <a:gd name="connsiteX28" fmla="*/ 1341156 w 6374717"/>
                  <a:gd name="connsiteY28" fmla="*/ 3120359 h 6133102"/>
                  <a:gd name="connsiteX29" fmla="*/ 1603603 w 6374717"/>
                  <a:gd name="connsiteY29" fmla="*/ 3057871 h 6133102"/>
                  <a:gd name="connsiteX30" fmla="*/ 1793149 w 6374717"/>
                  <a:gd name="connsiteY30" fmla="*/ 2980803 h 6133102"/>
                  <a:gd name="connsiteX31" fmla="*/ 2181072 w 6374717"/>
                  <a:gd name="connsiteY31" fmla="*/ 2924049 h 6133102"/>
                  <a:gd name="connsiteX32" fmla="*/ 2950248 w 6374717"/>
                  <a:gd name="connsiteY32" fmla="*/ 4016797 h 6133102"/>
                  <a:gd name="connsiteX33" fmla="*/ 3432137 w 6374717"/>
                  <a:gd name="connsiteY33" fmla="*/ 4386804 h 6133102"/>
                  <a:gd name="connsiteX34" fmla="*/ 2954179 w 6374717"/>
                  <a:gd name="connsiteY34" fmla="*/ 4656816 h 6133102"/>
                  <a:gd name="connsiteX35" fmla="*/ 3088378 w 6374717"/>
                  <a:gd name="connsiteY35" fmla="*/ 4916193 h 6133102"/>
                  <a:gd name="connsiteX36" fmla="*/ 3645268 w 6374717"/>
                  <a:gd name="connsiteY36" fmla="*/ 4792440 h 6133102"/>
                  <a:gd name="connsiteX37" fmla="*/ 3775896 w 6374717"/>
                  <a:gd name="connsiteY37" fmla="*/ 4861192 h 6133102"/>
                  <a:gd name="connsiteX38" fmla="*/ 3920275 w 6374717"/>
                  <a:gd name="connsiteY38" fmla="*/ 4709938 h 6133102"/>
                  <a:gd name="connsiteX39" fmla="*/ 5487818 w 6374717"/>
                  <a:gd name="connsiteY39" fmla="*/ 5858094 h 6133102"/>
                  <a:gd name="connsiteX40" fmla="*/ 5639072 w 6374717"/>
                  <a:gd name="connsiteY40" fmla="*/ 6057474 h 6133102"/>
                  <a:gd name="connsiteX41" fmla="*/ 5762826 w 6374717"/>
                  <a:gd name="connsiteY41" fmla="*/ 6133102 h 6133102"/>
                  <a:gd name="connsiteX0" fmla="*/ 5762826 w 6374717"/>
                  <a:gd name="connsiteY0" fmla="*/ 6133102 h 6133102"/>
                  <a:gd name="connsiteX1" fmla="*/ 6374717 w 6374717"/>
                  <a:gd name="connsiteY1" fmla="*/ 6112476 h 6133102"/>
                  <a:gd name="connsiteX2" fmla="*/ 5322814 w 6374717"/>
                  <a:gd name="connsiteY2" fmla="*/ 4166798 h 6133102"/>
                  <a:gd name="connsiteX3" fmla="*/ 4150695 w 6374717"/>
                  <a:gd name="connsiteY3" fmla="*/ 2886134 h 6133102"/>
                  <a:gd name="connsiteX4" fmla="*/ 3559461 w 6374717"/>
                  <a:gd name="connsiteY4" fmla="*/ 2518398 h 6133102"/>
                  <a:gd name="connsiteX5" fmla="*/ 3313176 w 6374717"/>
                  <a:gd name="connsiteY5" fmla="*/ 2291735 h 6133102"/>
                  <a:gd name="connsiteX6" fmla="*/ 3205256 w 6374717"/>
                  <a:gd name="connsiteY6" fmla="*/ 2303622 h 6133102"/>
                  <a:gd name="connsiteX7" fmla="*/ 2576905 w 6374717"/>
                  <a:gd name="connsiteY7" fmla="*/ 2004450 h 6133102"/>
                  <a:gd name="connsiteX8" fmla="*/ 2187525 w 6374717"/>
                  <a:gd name="connsiteY8" fmla="*/ 1194008 h 6133102"/>
                  <a:gd name="connsiteX9" fmla="*/ 2599237 w 6374717"/>
                  <a:gd name="connsiteY9" fmla="*/ 754168 h 6133102"/>
                  <a:gd name="connsiteX10" fmla="*/ 2702537 w 6374717"/>
                  <a:gd name="connsiteY10" fmla="*/ 232530 h 6133102"/>
                  <a:gd name="connsiteX11" fmla="*/ 2607318 w 6374717"/>
                  <a:gd name="connsiteY11" fmla="*/ 102935 h 6133102"/>
                  <a:gd name="connsiteX12" fmla="*/ 2518975 w 6374717"/>
                  <a:gd name="connsiteY12" fmla="*/ 180223 h 6133102"/>
                  <a:gd name="connsiteX13" fmla="*/ 2532520 w 6374717"/>
                  <a:gd name="connsiteY13" fmla="*/ 247737 h 6133102"/>
                  <a:gd name="connsiteX14" fmla="*/ 2297214 w 6374717"/>
                  <a:gd name="connsiteY14" fmla="*/ 314672 h 6133102"/>
                  <a:gd name="connsiteX15" fmla="*/ 1919173 w 6374717"/>
                  <a:gd name="connsiteY15" fmla="*/ 541271 h 6133102"/>
                  <a:gd name="connsiteX16" fmla="*/ 1917513 w 6374717"/>
                  <a:gd name="connsiteY16" fmla="*/ 597949 h 6133102"/>
                  <a:gd name="connsiteX17" fmla="*/ 1177075 w 6374717"/>
                  <a:gd name="connsiteY17" fmla="*/ 179189 h 6133102"/>
                  <a:gd name="connsiteX18" fmla="*/ 920610 w 6374717"/>
                  <a:gd name="connsiteY18" fmla="*/ 8140 h 6133102"/>
                  <a:gd name="connsiteX19" fmla="*/ 1241176 w 6374717"/>
                  <a:gd name="connsiteY19" fmla="*/ 468808 h 6133102"/>
                  <a:gd name="connsiteX20" fmla="*/ 1865220 w 6374717"/>
                  <a:gd name="connsiteY20" fmla="*/ 1097958 h 6133102"/>
                  <a:gd name="connsiteX21" fmla="*/ 1874806 w 6374717"/>
                  <a:gd name="connsiteY21" fmla="*/ 2136972 h 6133102"/>
                  <a:gd name="connsiteX22" fmla="*/ 2057099 w 6374717"/>
                  <a:gd name="connsiteY22" fmla="*/ 2544253 h 6133102"/>
                  <a:gd name="connsiteX23" fmla="*/ 97232 w 6374717"/>
                  <a:gd name="connsiteY23" fmla="*/ 3162613 h 6133102"/>
                  <a:gd name="connsiteX24" fmla="*/ 649973 w 6374717"/>
                  <a:gd name="connsiteY24" fmla="*/ 3322621 h 6133102"/>
                  <a:gd name="connsiteX25" fmla="*/ 914158 w 6374717"/>
                  <a:gd name="connsiteY25" fmla="*/ 3257831 h 6133102"/>
                  <a:gd name="connsiteX26" fmla="*/ 1018305 w 6374717"/>
                  <a:gd name="connsiteY26" fmla="*/ 3226587 h 6133102"/>
                  <a:gd name="connsiteX27" fmla="*/ 1130782 w 6374717"/>
                  <a:gd name="connsiteY27" fmla="*/ 3205758 h 6133102"/>
                  <a:gd name="connsiteX28" fmla="*/ 1341156 w 6374717"/>
                  <a:gd name="connsiteY28" fmla="*/ 3120359 h 6133102"/>
                  <a:gd name="connsiteX29" fmla="*/ 1603603 w 6374717"/>
                  <a:gd name="connsiteY29" fmla="*/ 3057871 h 6133102"/>
                  <a:gd name="connsiteX30" fmla="*/ 1793149 w 6374717"/>
                  <a:gd name="connsiteY30" fmla="*/ 2980803 h 6133102"/>
                  <a:gd name="connsiteX31" fmla="*/ 2181072 w 6374717"/>
                  <a:gd name="connsiteY31" fmla="*/ 2924049 h 6133102"/>
                  <a:gd name="connsiteX32" fmla="*/ 2950248 w 6374717"/>
                  <a:gd name="connsiteY32" fmla="*/ 4016797 h 6133102"/>
                  <a:gd name="connsiteX33" fmla="*/ 3432137 w 6374717"/>
                  <a:gd name="connsiteY33" fmla="*/ 4386804 h 6133102"/>
                  <a:gd name="connsiteX34" fmla="*/ 2954179 w 6374717"/>
                  <a:gd name="connsiteY34" fmla="*/ 4656816 h 6133102"/>
                  <a:gd name="connsiteX35" fmla="*/ 3088378 w 6374717"/>
                  <a:gd name="connsiteY35" fmla="*/ 4916193 h 6133102"/>
                  <a:gd name="connsiteX36" fmla="*/ 3645268 w 6374717"/>
                  <a:gd name="connsiteY36" fmla="*/ 4792440 h 6133102"/>
                  <a:gd name="connsiteX37" fmla="*/ 3775896 w 6374717"/>
                  <a:gd name="connsiteY37" fmla="*/ 4861192 h 6133102"/>
                  <a:gd name="connsiteX38" fmla="*/ 3920275 w 6374717"/>
                  <a:gd name="connsiteY38" fmla="*/ 4709938 h 6133102"/>
                  <a:gd name="connsiteX39" fmla="*/ 5487818 w 6374717"/>
                  <a:gd name="connsiteY39" fmla="*/ 5858094 h 6133102"/>
                  <a:gd name="connsiteX40" fmla="*/ 5639072 w 6374717"/>
                  <a:gd name="connsiteY40" fmla="*/ 6057474 h 6133102"/>
                  <a:gd name="connsiteX41" fmla="*/ 5762826 w 6374717"/>
                  <a:gd name="connsiteY41" fmla="*/ 6133102 h 6133102"/>
                  <a:gd name="connsiteX0" fmla="*/ 5762826 w 6374717"/>
                  <a:gd name="connsiteY0" fmla="*/ 6133102 h 6133102"/>
                  <a:gd name="connsiteX1" fmla="*/ 6374717 w 6374717"/>
                  <a:gd name="connsiteY1" fmla="*/ 6112476 h 6133102"/>
                  <a:gd name="connsiteX2" fmla="*/ 5322814 w 6374717"/>
                  <a:gd name="connsiteY2" fmla="*/ 4166798 h 6133102"/>
                  <a:gd name="connsiteX3" fmla="*/ 4150695 w 6374717"/>
                  <a:gd name="connsiteY3" fmla="*/ 2886134 h 6133102"/>
                  <a:gd name="connsiteX4" fmla="*/ 3559461 w 6374717"/>
                  <a:gd name="connsiteY4" fmla="*/ 2518398 h 6133102"/>
                  <a:gd name="connsiteX5" fmla="*/ 3313176 w 6374717"/>
                  <a:gd name="connsiteY5" fmla="*/ 2291735 h 6133102"/>
                  <a:gd name="connsiteX6" fmla="*/ 3205256 w 6374717"/>
                  <a:gd name="connsiteY6" fmla="*/ 2303622 h 6133102"/>
                  <a:gd name="connsiteX7" fmla="*/ 2576905 w 6374717"/>
                  <a:gd name="connsiteY7" fmla="*/ 2004450 h 6133102"/>
                  <a:gd name="connsiteX8" fmla="*/ 2187525 w 6374717"/>
                  <a:gd name="connsiteY8" fmla="*/ 1194008 h 6133102"/>
                  <a:gd name="connsiteX9" fmla="*/ 2599237 w 6374717"/>
                  <a:gd name="connsiteY9" fmla="*/ 754168 h 6133102"/>
                  <a:gd name="connsiteX10" fmla="*/ 2702537 w 6374717"/>
                  <a:gd name="connsiteY10" fmla="*/ 232530 h 6133102"/>
                  <a:gd name="connsiteX11" fmla="*/ 2607318 w 6374717"/>
                  <a:gd name="connsiteY11" fmla="*/ 102935 h 6133102"/>
                  <a:gd name="connsiteX12" fmla="*/ 2518975 w 6374717"/>
                  <a:gd name="connsiteY12" fmla="*/ 180223 h 6133102"/>
                  <a:gd name="connsiteX13" fmla="*/ 2532520 w 6374717"/>
                  <a:gd name="connsiteY13" fmla="*/ 247737 h 6133102"/>
                  <a:gd name="connsiteX14" fmla="*/ 2297214 w 6374717"/>
                  <a:gd name="connsiteY14" fmla="*/ 314672 h 6133102"/>
                  <a:gd name="connsiteX15" fmla="*/ 1919173 w 6374717"/>
                  <a:gd name="connsiteY15" fmla="*/ 541271 h 6133102"/>
                  <a:gd name="connsiteX16" fmla="*/ 1917513 w 6374717"/>
                  <a:gd name="connsiteY16" fmla="*/ 597949 h 6133102"/>
                  <a:gd name="connsiteX17" fmla="*/ 1177075 w 6374717"/>
                  <a:gd name="connsiteY17" fmla="*/ 179189 h 6133102"/>
                  <a:gd name="connsiteX18" fmla="*/ 920610 w 6374717"/>
                  <a:gd name="connsiteY18" fmla="*/ 8140 h 6133102"/>
                  <a:gd name="connsiteX19" fmla="*/ 1241176 w 6374717"/>
                  <a:gd name="connsiteY19" fmla="*/ 468808 h 6133102"/>
                  <a:gd name="connsiteX20" fmla="*/ 1865220 w 6374717"/>
                  <a:gd name="connsiteY20" fmla="*/ 1097958 h 6133102"/>
                  <a:gd name="connsiteX21" fmla="*/ 1874806 w 6374717"/>
                  <a:gd name="connsiteY21" fmla="*/ 2136972 h 6133102"/>
                  <a:gd name="connsiteX22" fmla="*/ 2057099 w 6374717"/>
                  <a:gd name="connsiteY22" fmla="*/ 2544253 h 6133102"/>
                  <a:gd name="connsiteX23" fmla="*/ 97232 w 6374717"/>
                  <a:gd name="connsiteY23" fmla="*/ 3162613 h 6133102"/>
                  <a:gd name="connsiteX24" fmla="*/ 649973 w 6374717"/>
                  <a:gd name="connsiteY24" fmla="*/ 3322621 h 6133102"/>
                  <a:gd name="connsiteX25" fmla="*/ 914158 w 6374717"/>
                  <a:gd name="connsiteY25" fmla="*/ 3257831 h 6133102"/>
                  <a:gd name="connsiteX26" fmla="*/ 1018305 w 6374717"/>
                  <a:gd name="connsiteY26" fmla="*/ 3226587 h 6133102"/>
                  <a:gd name="connsiteX27" fmla="*/ 1130782 w 6374717"/>
                  <a:gd name="connsiteY27" fmla="*/ 3205758 h 6133102"/>
                  <a:gd name="connsiteX28" fmla="*/ 1341156 w 6374717"/>
                  <a:gd name="connsiteY28" fmla="*/ 3120359 h 6133102"/>
                  <a:gd name="connsiteX29" fmla="*/ 1603603 w 6374717"/>
                  <a:gd name="connsiteY29" fmla="*/ 3057871 h 6133102"/>
                  <a:gd name="connsiteX30" fmla="*/ 1793149 w 6374717"/>
                  <a:gd name="connsiteY30" fmla="*/ 2980803 h 6133102"/>
                  <a:gd name="connsiteX31" fmla="*/ 2181072 w 6374717"/>
                  <a:gd name="connsiteY31" fmla="*/ 2924049 h 6133102"/>
                  <a:gd name="connsiteX32" fmla="*/ 2950248 w 6374717"/>
                  <a:gd name="connsiteY32" fmla="*/ 4016797 h 6133102"/>
                  <a:gd name="connsiteX33" fmla="*/ 3432137 w 6374717"/>
                  <a:gd name="connsiteY33" fmla="*/ 4386804 h 6133102"/>
                  <a:gd name="connsiteX34" fmla="*/ 2954179 w 6374717"/>
                  <a:gd name="connsiteY34" fmla="*/ 4656816 h 6133102"/>
                  <a:gd name="connsiteX35" fmla="*/ 3088378 w 6374717"/>
                  <a:gd name="connsiteY35" fmla="*/ 4916193 h 6133102"/>
                  <a:gd name="connsiteX36" fmla="*/ 3645268 w 6374717"/>
                  <a:gd name="connsiteY36" fmla="*/ 4792440 h 6133102"/>
                  <a:gd name="connsiteX37" fmla="*/ 3775896 w 6374717"/>
                  <a:gd name="connsiteY37" fmla="*/ 4861192 h 6133102"/>
                  <a:gd name="connsiteX38" fmla="*/ 3920275 w 6374717"/>
                  <a:gd name="connsiteY38" fmla="*/ 4709938 h 6133102"/>
                  <a:gd name="connsiteX39" fmla="*/ 5487818 w 6374717"/>
                  <a:gd name="connsiteY39" fmla="*/ 5858094 h 6133102"/>
                  <a:gd name="connsiteX40" fmla="*/ 5639072 w 6374717"/>
                  <a:gd name="connsiteY40" fmla="*/ 6057474 h 6133102"/>
                  <a:gd name="connsiteX41" fmla="*/ 5762826 w 6374717"/>
                  <a:gd name="connsiteY41" fmla="*/ 6133102 h 6133102"/>
                  <a:gd name="connsiteX0" fmla="*/ 5762826 w 6374717"/>
                  <a:gd name="connsiteY0" fmla="*/ 6133102 h 6133102"/>
                  <a:gd name="connsiteX1" fmla="*/ 6374717 w 6374717"/>
                  <a:gd name="connsiteY1" fmla="*/ 6112476 h 6133102"/>
                  <a:gd name="connsiteX2" fmla="*/ 5322814 w 6374717"/>
                  <a:gd name="connsiteY2" fmla="*/ 4166798 h 6133102"/>
                  <a:gd name="connsiteX3" fmla="*/ 4150695 w 6374717"/>
                  <a:gd name="connsiteY3" fmla="*/ 2886134 h 6133102"/>
                  <a:gd name="connsiteX4" fmla="*/ 3559461 w 6374717"/>
                  <a:gd name="connsiteY4" fmla="*/ 2518398 h 6133102"/>
                  <a:gd name="connsiteX5" fmla="*/ 3313176 w 6374717"/>
                  <a:gd name="connsiteY5" fmla="*/ 2291735 h 6133102"/>
                  <a:gd name="connsiteX6" fmla="*/ 3205256 w 6374717"/>
                  <a:gd name="connsiteY6" fmla="*/ 2303622 h 6133102"/>
                  <a:gd name="connsiteX7" fmla="*/ 2576905 w 6374717"/>
                  <a:gd name="connsiteY7" fmla="*/ 2004450 h 6133102"/>
                  <a:gd name="connsiteX8" fmla="*/ 2187525 w 6374717"/>
                  <a:gd name="connsiteY8" fmla="*/ 1194008 h 6133102"/>
                  <a:gd name="connsiteX9" fmla="*/ 2599237 w 6374717"/>
                  <a:gd name="connsiteY9" fmla="*/ 754168 h 6133102"/>
                  <a:gd name="connsiteX10" fmla="*/ 2702537 w 6374717"/>
                  <a:gd name="connsiteY10" fmla="*/ 232530 h 6133102"/>
                  <a:gd name="connsiteX11" fmla="*/ 2607318 w 6374717"/>
                  <a:gd name="connsiteY11" fmla="*/ 102935 h 6133102"/>
                  <a:gd name="connsiteX12" fmla="*/ 2518975 w 6374717"/>
                  <a:gd name="connsiteY12" fmla="*/ 180223 h 6133102"/>
                  <a:gd name="connsiteX13" fmla="*/ 2532520 w 6374717"/>
                  <a:gd name="connsiteY13" fmla="*/ 247737 h 6133102"/>
                  <a:gd name="connsiteX14" fmla="*/ 2297214 w 6374717"/>
                  <a:gd name="connsiteY14" fmla="*/ 314672 h 6133102"/>
                  <a:gd name="connsiteX15" fmla="*/ 1919173 w 6374717"/>
                  <a:gd name="connsiteY15" fmla="*/ 541271 h 6133102"/>
                  <a:gd name="connsiteX16" fmla="*/ 1917513 w 6374717"/>
                  <a:gd name="connsiteY16" fmla="*/ 597949 h 6133102"/>
                  <a:gd name="connsiteX17" fmla="*/ 1177075 w 6374717"/>
                  <a:gd name="connsiteY17" fmla="*/ 179189 h 6133102"/>
                  <a:gd name="connsiteX18" fmla="*/ 920610 w 6374717"/>
                  <a:gd name="connsiteY18" fmla="*/ 8140 h 6133102"/>
                  <a:gd name="connsiteX19" fmla="*/ 1241176 w 6374717"/>
                  <a:gd name="connsiteY19" fmla="*/ 468808 h 6133102"/>
                  <a:gd name="connsiteX20" fmla="*/ 1865220 w 6374717"/>
                  <a:gd name="connsiteY20" fmla="*/ 1097958 h 6133102"/>
                  <a:gd name="connsiteX21" fmla="*/ 1874806 w 6374717"/>
                  <a:gd name="connsiteY21" fmla="*/ 2136972 h 6133102"/>
                  <a:gd name="connsiteX22" fmla="*/ 2057099 w 6374717"/>
                  <a:gd name="connsiteY22" fmla="*/ 2544253 h 6133102"/>
                  <a:gd name="connsiteX23" fmla="*/ 97232 w 6374717"/>
                  <a:gd name="connsiteY23" fmla="*/ 3162613 h 6133102"/>
                  <a:gd name="connsiteX24" fmla="*/ 649973 w 6374717"/>
                  <a:gd name="connsiteY24" fmla="*/ 3322621 h 6133102"/>
                  <a:gd name="connsiteX25" fmla="*/ 914158 w 6374717"/>
                  <a:gd name="connsiteY25" fmla="*/ 3257831 h 6133102"/>
                  <a:gd name="connsiteX26" fmla="*/ 1018305 w 6374717"/>
                  <a:gd name="connsiteY26" fmla="*/ 3226587 h 6133102"/>
                  <a:gd name="connsiteX27" fmla="*/ 1130782 w 6374717"/>
                  <a:gd name="connsiteY27" fmla="*/ 3205758 h 6133102"/>
                  <a:gd name="connsiteX28" fmla="*/ 1341156 w 6374717"/>
                  <a:gd name="connsiteY28" fmla="*/ 3120359 h 6133102"/>
                  <a:gd name="connsiteX29" fmla="*/ 1603603 w 6374717"/>
                  <a:gd name="connsiteY29" fmla="*/ 3057871 h 6133102"/>
                  <a:gd name="connsiteX30" fmla="*/ 1793149 w 6374717"/>
                  <a:gd name="connsiteY30" fmla="*/ 2980803 h 6133102"/>
                  <a:gd name="connsiteX31" fmla="*/ 2181072 w 6374717"/>
                  <a:gd name="connsiteY31" fmla="*/ 2924049 h 6133102"/>
                  <a:gd name="connsiteX32" fmla="*/ 2950248 w 6374717"/>
                  <a:gd name="connsiteY32" fmla="*/ 4016797 h 6133102"/>
                  <a:gd name="connsiteX33" fmla="*/ 3432137 w 6374717"/>
                  <a:gd name="connsiteY33" fmla="*/ 4386804 h 6133102"/>
                  <a:gd name="connsiteX34" fmla="*/ 2968760 w 6374717"/>
                  <a:gd name="connsiteY34" fmla="*/ 4633903 h 6133102"/>
                  <a:gd name="connsiteX35" fmla="*/ 3088378 w 6374717"/>
                  <a:gd name="connsiteY35" fmla="*/ 4916193 h 6133102"/>
                  <a:gd name="connsiteX36" fmla="*/ 3645268 w 6374717"/>
                  <a:gd name="connsiteY36" fmla="*/ 4792440 h 6133102"/>
                  <a:gd name="connsiteX37" fmla="*/ 3775896 w 6374717"/>
                  <a:gd name="connsiteY37" fmla="*/ 4861192 h 6133102"/>
                  <a:gd name="connsiteX38" fmla="*/ 3920275 w 6374717"/>
                  <a:gd name="connsiteY38" fmla="*/ 4709938 h 6133102"/>
                  <a:gd name="connsiteX39" fmla="*/ 5487818 w 6374717"/>
                  <a:gd name="connsiteY39" fmla="*/ 5858094 h 6133102"/>
                  <a:gd name="connsiteX40" fmla="*/ 5639072 w 6374717"/>
                  <a:gd name="connsiteY40" fmla="*/ 6057474 h 6133102"/>
                  <a:gd name="connsiteX41" fmla="*/ 5762826 w 6374717"/>
                  <a:gd name="connsiteY41" fmla="*/ 6133102 h 6133102"/>
                  <a:gd name="connsiteX0" fmla="*/ 5762826 w 6374717"/>
                  <a:gd name="connsiteY0" fmla="*/ 6133102 h 6133102"/>
                  <a:gd name="connsiteX1" fmla="*/ 6374717 w 6374717"/>
                  <a:gd name="connsiteY1" fmla="*/ 6112476 h 6133102"/>
                  <a:gd name="connsiteX2" fmla="*/ 5322814 w 6374717"/>
                  <a:gd name="connsiteY2" fmla="*/ 4166798 h 6133102"/>
                  <a:gd name="connsiteX3" fmla="*/ 4150695 w 6374717"/>
                  <a:gd name="connsiteY3" fmla="*/ 2886134 h 6133102"/>
                  <a:gd name="connsiteX4" fmla="*/ 3559461 w 6374717"/>
                  <a:gd name="connsiteY4" fmla="*/ 2518398 h 6133102"/>
                  <a:gd name="connsiteX5" fmla="*/ 3313176 w 6374717"/>
                  <a:gd name="connsiteY5" fmla="*/ 2291735 h 6133102"/>
                  <a:gd name="connsiteX6" fmla="*/ 3205256 w 6374717"/>
                  <a:gd name="connsiteY6" fmla="*/ 2303622 h 6133102"/>
                  <a:gd name="connsiteX7" fmla="*/ 2576905 w 6374717"/>
                  <a:gd name="connsiteY7" fmla="*/ 2004450 h 6133102"/>
                  <a:gd name="connsiteX8" fmla="*/ 2187525 w 6374717"/>
                  <a:gd name="connsiteY8" fmla="*/ 1194008 h 6133102"/>
                  <a:gd name="connsiteX9" fmla="*/ 2599237 w 6374717"/>
                  <a:gd name="connsiteY9" fmla="*/ 754168 h 6133102"/>
                  <a:gd name="connsiteX10" fmla="*/ 2702537 w 6374717"/>
                  <a:gd name="connsiteY10" fmla="*/ 232530 h 6133102"/>
                  <a:gd name="connsiteX11" fmla="*/ 2607318 w 6374717"/>
                  <a:gd name="connsiteY11" fmla="*/ 102935 h 6133102"/>
                  <a:gd name="connsiteX12" fmla="*/ 2518975 w 6374717"/>
                  <a:gd name="connsiteY12" fmla="*/ 180223 h 6133102"/>
                  <a:gd name="connsiteX13" fmla="*/ 2532520 w 6374717"/>
                  <a:gd name="connsiteY13" fmla="*/ 247737 h 6133102"/>
                  <a:gd name="connsiteX14" fmla="*/ 2297214 w 6374717"/>
                  <a:gd name="connsiteY14" fmla="*/ 314672 h 6133102"/>
                  <a:gd name="connsiteX15" fmla="*/ 1919173 w 6374717"/>
                  <a:gd name="connsiteY15" fmla="*/ 541271 h 6133102"/>
                  <a:gd name="connsiteX16" fmla="*/ 1917513 w 6374717"/>
                  <a:gd name="connsiteY16" fmla="*/ 597949 h 6133102"/>
                  <a:gd name="connsiteX17" fmla="*/ 1177075 w 6374717"/>
                  <a:gd name="connsiteY17" fmla="*/ 179189 h 6133102"/>
                  <a:gd name="connsiteX18" fmla="*/ 920610 w 6374717"/>
                  <a:gd name="connsiteY18" fmla="*/ 8140 h 6133102"/>
                  <a:gd name="connsiteX19" fmla="*/ 1241176 w 6374717"/>
                  <a:gd name="connsiteY19" fmla="*/ 468808 h 6133102"/>
                  <a:gd name="connsiteX20" fmla="*/ 1865220 w 6374717"/>
                  <a:gd name="connsiteY20" fmla="*/ 1097958 h 6133102"/>
                  <a:gd name="connsiteX21" fmla="*/ 1874806 w 6374717"/>
                  <a:gd name="connsiteY21" fmla="*/ 2136972 h 6133102"/>
                  <a:gd name="connsiteX22" fmla="*/ 2057099 w 6374717"/>
                  <a:gd name="connsiteY22" fmla="*/ 2544253 h 6133102"/>
                  <a:gd name="connsiteX23" fmla="*/ 97232 w 6374717"/>
                  <a:gd name="connsiteY23" fmla="*/ 3162613 h 6133102"/>
                  <a:gd name="connsiteX24" fmla="*/ 649973 w 6374717"/>
                  <a:gd name="connsiteY24" fmla="*/ 3322621 h 6133102"/>
                  <a:gd name="connsiteX25" fmla="*/ 914158 w 6374717"/>
                  <a:gd name="connsiteY25" fmla="*/ 3257831 h 6133102"/>
                  <a:gd name="connsiteX26" fmla="*/ 1018305 w 6374717"/>
                  <a:gd name="connsiteY26" fmla="*/ 3226587 h 6133102"/>
                  <a:gd name="connsiteX27" fmla="*/ 1130782 w 6374717"/>
                  <a:gd name="connsiteY27" fmla="*/ 3205758 h 6133102"/>
                  <a:gd name="connsiteX28" fmla="*/ 1341156 w 6374717"/>
                  <a:gd name="connsiteY28" fmla="*/ 3120359 h 6133102"/>
                  <a:gd name="connsiteX29" fmla="*/ 1603603 w 6374717"/>
                  <a:gd name="connsiteY29" fmla="*/ 3057871 h 6133102"/>
                  <a:gd name="connsiteX30" fmla="*/ 1793149 w 6374717"/>
                  <a:gd name="connsiteY30" fmla="*/ 2980803 h 6133102"/>
                  <a:gd name="connsiteX31" fmla="*/ 2181072 w 6374717"/>
                  <a:gd name="connsiteY31" fmla="*/ 2924049 h 6133102"/>
                  <a:gd name="connsiteX32" fmla="*/ 2950248 w 6374717"/>
                  <a:gd name="connsiteY32" fmla="*/ 4016797 h 6133102"/>
                  <a:gd name="connsiteX33" fmla="*/ 3432137 w 6374717"/>
                  <a:gd name="connsiteY33" fmla="*/ 4386804 h 6133102"/>
                  <a:gd name="connsiteX34" fmla="*/ 2968760 w 6374717"/>
                  <a:gd name="connsiteY34" fmla="*/ 4633903 h 6133102"/>
                  <a:gd name="connsiteX35" fmla="*/ 3088378 w 6374717"/>
                  <a:gd name="connsiteY35" fmla="*/ 4916193 h 6133102"/>
                  <a:gd name="connsiteX36" fmla="*/ 3645268 w 6374717"/>
                  <a:gd name="connsiteY36" fmla="*/ 4792440 h 6133102"/>
                  <a:gd name="connsiteX37" fmla="*/ 3775896 w 6374717"/>
                  <a:gd name="connsiteY37" fmla="*/ 4861192 h 6133102"/>
                  <a:gd name="connsiteX38" fmla="*/ 3895280 w 6374717"/>
                  <a:gd name="connsiteY38" fmla="*/ 4728685 h 6133102"/>
                  <a:gd name="connsiteX39" fmla="*/ 5487818 w 6374717"/>
                  <a:gd name="connsiteY39" fmla="*/ 5858094 h 6133102"/>
                  <a:gd name="connsiteX40" fmla="*/ 5639072 w 6374717"/>
                  <a:gd name="connsiteY40" fmla="*/ 6057474 h 6133102"/>
                  <a:gd name="connsiteX41" fmla="*/ 5762826 w 6374717"/>
                  <a:gd name="connsiteY41" fmla="*/ 6133102 h 6133102"/>
                  <a:gd name="connsiteX0" fmla="*/ 5762826 w 6374717"/>
                  <a:gd name="connsiteY0" fmla="*/ 6133102 h 6133102"/>
                  <a:gd name="connsiteX1" fmla="*/ 6374717 w 6374717"/>
                  <a:gd name="connsiteY1" fmla="*/ 6112476 h 6133102"/>
                  <a:gd name="connsiteX2" fmla="*/ 5322814 w 6374717"/>
                  <a:gd name="connsiteY2" fmla="*/ 4166798 h 6133102"/>
                  <a:gd name="connsiteX3" fmla="*/ 4150695 w 6374717"/>
                  <a:gd name="connsiteY3" fmla="*/ 2886134 h 6133102"/>
                  <a:gd name="connsiteX4" fmla="*/ 3559461 w 6374717"/>
                  <a:gd name="connsiteY4" fmla="*/ 2518398 h 6133102"/>
                  <a:gd name="connsiteX5" fmla="*/ 3313176 w 6374717"/>
                  <a:gd name="connsiteY5" fmla="*/ 2291735 h 6133102"/>
                  <a:gd name="connsiteX6" fmla="*/ 3205256 w 6374717"/>
                  <a:gd name="connsiteY6" fmla="*/ 2303622 h 6133102"/>
                  <a:gd name="connsiteX7" fmla="*/ 2576905 w 6374717"/>
                  <a:gd name="connsiteY7" fmla="*/ 2004450 h 6133102"/>
                  <a:gd name="connsiteX8" fmla="*/ 2187525 w 6374717"/>
                  <a:gd name="connsiteY8" fmla="*/ 1194008 h 6133102"/>
                  <a:gd name="connsiteX9" fmla="*/ 2599237 w 6374717"/>
                  <a:gd name="connsiteY9" fmla="*/ 754168 h 6133102"/>
                  <a:gd name="connsiteX10" fmla="*/ 2702537 w 6374717"/>
                  <a:gd name="connsiteY10" fmla="*/ 232530 h 6133102"/>
                  <a:gd name="connsiteX11" fmla="*/ 2607318 w 6374717"/>
                  <a:gd name="connsiteY11" fmla="*/ 102935 h 6133102"/>
                  <a:gd name="connsiteX12" fmla="*/ 2518975 w 6374717"/>
                  <a:gd name="connsiteY12" fmla="*/ 180223 h 6133102"/>
                  <a:gd name="connsiteX13" fmla="*/ 2532520 w 6374717"/>
                  <a:gd name="connsiteY13" fmla="*/ 247737 h 6133102"/>
                  <a:gd name="connsiteX14" fmla="*/ 2297214 w 6374717"/>
                  <a:gd name="connsiteY14" fmla="*/ 314672 h 6133102"/>
                  <a:gd name="connsiteX15" fmla="*/ 1919173 w 6374717"/>
                  <a:gd name="connsiteY15" fmla="*/ 541271 h 6133102"/>
                  <a:gd name="connsiteX16" fmla="*/ 1917513 w 6374717"/>
                  <a:gd name="connsiteY16" fmla="*/ 597949 h 6133102"/>
                  <a:gd name="connsiteX17" fmla="*/ 1177075 w 6374717"/>
                  <a:gd name="connsiteY17" fmla="*/ 179189 h 6133102"/>
                  <a:gd name="connsiteX18" fmla="*/ 920610 w 6374717"/>
                  <a:gd name="connsiteY18" fmla="*/ 8140 h 6133102"/>
                  <a:gd name="connsiteX19" fmla="*/ 1241176 w 6374717"/>
                  <a:gd name="connsiteY19" fmla="*/ 468808 h 6133102"/>
                  <a:gd name="connsiteX20" fmla="*/ 1865220 w 6374717"/>
                  <a:gd name="connsiteY20" fmla="*/ 1097958 h 6133102"/>
                  <a:gd name="connsiteX21" fmla="*/ 1874806 w 6374717"/>
                  <a:gd name="connsiteY21" fmla="*/ 2136972 h 6133102"/>
                  <a:gd name="connsiteX22" fmla="*/ 2057099 w 6374717"/>
                  <a:gd name="connsiteY22" fmla="*/ 2544253 h 6133102"/>
                  <a:gd name="connsiteX23" fmla="*/ 97232 w 6374717"/>
                  <a:gd name="connsiteY23" fmla="*/ 3162613 h 6133102"/>
                  <a:gd name="connsiteX24" fmla="*/ 649973 w 6374717"/>
                  <a:gd name="connsiteY24" fmla="*/ 3322621 h 6133102"/>
                  <a:gd name="connsiteX25" fmla="*/ 914158 w 6374717"/>
                  <a:gd name="connsiteY25" fmla="*/ 3257831 h 6133102"/>
                  <a:gd name="connsiteX26" fmla="*/ 1018305 w 6374717"/>
                  <a:gd name="connsiteY26" fmla="*/ 3226587 h 6133102"/>
                  <a:gd name="connsiteX27" fmla="*/ 1130782 w 6374717"/>
                  <a:gd name="connsiteY27" fmla="*/ 3205758 h 6133102"/>
                  <a:gd name="connsiteX28" fmla="*/ 1341156 w 6374717"/>
                  <a:gd name="connsiteY28" fmla="*/ 3120359 h 6133102"/>
                  <a:gd name="connsiteX29" fmla="*/ 1603603 w 6374717"/>
                  <a:gd name="connsiteY29" fmla="*/ 3057871 h 6133102"/>
                  <a:gd name="connsiteX30" fmla="*/ 1793149 w 6374717"/>
                  <a:gd name="connsiteY30" fmla="*/ 2980803 h 6133102"/>
                  <a:gd name="connsiteX31" fmla="*/ 2181072 w 6374717"/>
                  <a:gd name="connsiteY31" fmla="*/ 2924049 h 6133102"/>
                  <a:gd name="connsiteX32" fmla="*/ 2950248 w 6374717"/>
                  <a:gd name="connsiteY32" fmla="*/ 4016797 h 6133102"/>
                  <a:gd name="connsiteX33" fmla="*/ 3432137 w 6374717"/>
                  <a:gd name="connsiteY33" fmla="*/ 4386804 h 6133102"/>
                  <a:gd name="connsiteX34" fmla="*/ 2968760 w 6374717"/>
                  <a:gd name="connsiteY34" fmla="*/ 4633903 h 6133102"/>
                  <a:gd name="connsiteX35" fmla="*/ 3088378 w 6374717"/>
                  <a:gd name="connsiteY35" fmla="*/ 4916193 h 6133102"/>
                  <a:gd name="connsiteX36" fmla="*/ 3645268 w 6374717"/>
                  <a:gd name="connsiteY36" fmla="*/ 4792440 h 6133102"/>
                  <a:gd name="connsiteX37" fmla="*/ 3775896 w 6374717"/>
                  <a:gd name="connsiteY37" fmla="*/ 4861192 h 6133102"/>
                  <a:gd name="connsiteX38" fmla="*/ 3895280 w 6374717"/>
                  <a:gd name="connsiteY38" fmla="*/ 4728685 h 6133102"/>
                  <a:gd name="connsiteX39" fmla="*/ 5487818 w 6374717"/>
                  <a:gd name="connsiteY39" fmla="*/ 5858094 h 6133102"/>
                  <a:gd name="connsiteX40" fmla="*/ 5639072 w 6374717"/>
                  <a:gd name="connsiteY40" fmla="*/ 6057474 h 6133102"/>
                  <a:gd name="connsiteX41" fmla="*/ 5762826 w 6374717"/>
                  <a:gd name="connsiteY41" fmla="*/ 6133102 h 6133102"/>
                  <a:gd name="connsiteX0" fmla="*/ 5762826 w 6374717"/>
                  <a:gd name="connsiteY0" fmla="*/ 6133102 h 6133102"/>
                  <a:gd name="connsiteX1" fmla="*/ 6374717 w 6374717"/>
                  <a:gd name="connsiteY1" fmla="*/ 6112476 h 6133102"/>
                  <a:gd name="connsiteX2" fmla="*/ 5322814 w 6374717"/>
                  <a:gd name="connsiteY2" fmla="*/ 4166798 h 6133102"/>
                  <a:gd name="connsiteX3" fmla="*/ 4150695 w 6374717"/>
                  <a:gd name="connsiteY3" fmla="*/ 2886134 h 6133102"/>
                  <a:gd name="connsiteX4" fmla="*/ 3559461 w 6374717"/>
                  <a:gd name="connsiteY4" fmla="*/ 2518398 h 6133102"/>
                  <a:gd name="connsiteX5" fmla="*/ 3313176 w 6374717"/>
                  <a:gd name="connsiteY5" fmla="*/ 2291735 h 6133102"/>
                  <a:gd name="connsiteX6" fmla="*/ 3205256 w 6374717"/>
                  <a:gd name="connsiteY6" fmla="*/ 2303622 h 6133102"/>
                  <a:gd name="connsiteX7" fmla="*/ 2576905 w 6374717"/>
                  <a:gd name="connsiteY7" fmla="*/ 2004450 h 6133102"/>
                  <a:gd name="connsiteX8" fmla="*/ 2187525 w 6374717"/>
                  <a:gd name="connsiteY8" fmla="*/ 1194008 h 6133102"/>
                  <a:gd name="connsiteX9" fmla="*/ 2599237 w 6374717"/>
                  <a:gd name="connsiteY9" fmla="*/ 754168 h 6133102"/>
                  <a:gd name="connsiteX10" fmla="*/ 2702537 w 6374717"/>
                  <a:gd name="connsiteY10" fmla="*/ 232530 h 6133102"/>
                  <a:gd name="connsiteX11" fmla="*/ 2607318 w 6374717"/>
                  <a:gd name="connsiteY11" fmla="*/ 102935 h 6133102"/>
                  <a:gd name="connsiteX12" fmla="*/ 2518975 w 6374717"/>
                  <a:gd name="connsiteY12" fmla="*/ 180223 h 6133102"/>
                  <a:gd name="connsiteX13" fmla="*/ 2532520 w 6374717"/>
                  <a:gd name="connsiteY13" fmla="*/ 247737 h 6133102"/>
                  <a:gd name="connsiteX14" fmla="*/ 2297214 w 6374717"/>
                  <a:gd name="connsiteY14" fmla="*/ 314672 h 6133102"/>
                  <a:gd name="connsiteX15" fmla="*/ 1919173 w 6374717"/>
                  <a:gd name="connsiteY15" fmla="*/ 541271 h 6133102"/>
                  <a:gd name="connsiteX16" fmla="*/ 1917513 w 6374717"/>
                  <a:gd name="connsiteY16" fmla="*/ 597949 h 6133102"/>
                  <a:gd name="connsiteX17" fmla="*/ 1177075 w 6374717"/>
                  <a:gd name="connsiteY17" fmla="*/ 179189 h 6133102"/>
                  <a:gd name="connsiteX18" fmla="*/ 920610 w 6374717"/>
                  <a:gd name="connsiteY18" fmla="*/ 8140 h 6133102"/>
                  <a:gd name="connsiteX19" fmla="*/ 1241176 w 6374717"/>
                  <a:gd name="connsiteY19" fmla="*/ 468808 h 6133102"/>
                  <a:gd name="connsiteX20" fmla="*/ 1865220 w 6374717"/>
                  <a:gd name="connsiteY20" fmla="*/ 1097958 h 6133102"/>
                  <a:gd name="connsiteX21" fmla="*/ 1874806 w 6374717"/>
                  <a:gd name="connsiteY21" fmla="*/ 2136972 h 6133102"/>
                  <a:gd name="connsiteX22" fmla="*/ 2057099 w 6374717"/>
                  <a:gd name="connsiteY22" fmla="*/ 2544253 h 6133102"/>
                  <a:gd name="connsiteX23" fmla="*/ 97232 w 6374717"/>
                  <a:gd name="connsiteY23" fmla="*/ 3162613 h 6133102"/>
                  <a:gd name="connsiteX24" fmla="*/ 649973 w 6374717"/>
                  <a:gd name="connsiteY24" fmla="*/ 3322621 h 6133102"/>
                  <a:gd name="connsiteX25" fmla="*/ 914158 w 6374717"/>
                  <a:gd name="connsiteY25" fmla="*/ 3257831 h 6133102"/>
                  <a:gd name="connsiteX26" fmla="*/ 1018305 w 6374717"/>
                  <a:gd name="connsiteY26" fmla="*/ 3226587 h 6133102"/>
                  <a:gd name="connsiteX27" fmla="*/ 1130782 w 6374717"/>
                  <a:gd name="connsiteY27" fmla="*/ 3205758 h 6133102"/>
                  <a:gd name="connsiteX28" fmla="*/ 1341156 w 6374717"/>
                  <a:gd name="connsiteY28" fmla="*/ 3120359 h 6133102"/>
                  <a:gd name="connsiteX29" fmla="*/ 1603603 w 6374717"/>
                  <a:gd name="connsiteY29" fmla="*/ 3057871 h 6133102"/>
                  <a:gd name="connsiteX30" fmla="*/ 1793149 w 6374717"/>
                  <a:gd name="connsiteY30" fmla="*/ 2980803 h 6133102"/>
                  <a:gd name="connsiteX31" fmla="*/ 2181072 w 6374717"/>
                  <a:gd name="connsiteY31" fmla="*/ 2924049 h 6133102"/>
                  <a:gd name="connsiteX32" fmla="*/ 2950248 w 6374717"/>
                  <a:gd name="connsiteY32" fmla="*/ 4016797 h 6133102"/>
                  <a:gd name="connsiteX33" fmla="*/ 3432137 w 6374717"/>
                  <a:gd name="connsiteY33" fmla="*/ 4386804 h 6133102"/>
                  <a:gd name="connsiteX34" fmla="*/ 2968760 w 6374717"/>
                  <a:gd name="connsiteY34" fmla="*/ 4633903 h 6133102"/>
                  <a:gd name="connsiteX35" fmla="*/ 3088378 w 6374717"/>
                  <a:gd name="connsiteY35" fmla="*/ 4916193 h 6133102"/>
                  <a:gd name="connsiteX36" fmla="*/ 3645268 w 6374717"/>
                  <a:gd name="connsiteY36" fmla="*/ 4792440 h 6133102"/>
                  <a:gd name="connsiteX37" fmla="*/ 3775896 w 6374717"/>
                  <a:gd name="connsiteY37" fmla="*/ 4861192 h 6133102"/>
                  <a:gd name="connsiteX38" fmla="*/ 3895280 w 6374717"/>
                  <a:gd name="connsiteY38" fmla="*/ 4728685 h 6133102"/>
                  <a:gd name="connsiteX39" fmla="*/ 5487818 w 6374717"/>
                  <a:gd name="connsiteY39" fmla="*/ 5858094 h 6133102"/>
                  <a:gd name="connsiteX40" fmla="*/ 5639072 w 6374717"/>
                  <a:gd name="connsiteY40" fmla="*/ 6057474 h 6133102"/>
                  <a:gd name="connsiteX41" fmla="*/ 5762826 w 6374717"/>
                  <a:gd name="connsiteY41" fmla="*/ 6133102 h 6133102"/>
                  <a:gd name="connsiteX0" fmla="*/ 5762826 w 6374717"/>
                  <a:gd name="connsiteY0" fmla="*/ 6133102 h 6133102"/>
                  <a:gd name="connsiteX1" fmla="*/ 6374717 w 6374717"/>
                  <a:gd name="connsiteY1" fmla="*/ 6112476 h 6133102"/>
                  <a:gd name="connsiteX2" fmla="*/ 5322814 w 6374717"/>
                  <a:gd name="connsiteY2" fmla="*/ 4166798 h 6133102"/>
                  <a:gd name="connsiteX3" fmla="*/ 4150695 w 6374717"/>
                  <a:gd name="connsiteY3" fmla="*/ 2886134 h 6133102"/>
                  <a:gd name="connsiteX4" fmla="*/ 3559461 w 6374717"/>
                  <a:gd name="connsiteY4" fmla="*/ 2518398 h 6133102"/>
                  <a:gd name="connsiteX5" fmla="*/ 3313176 w 6374717"/>
                  <a:gd name="connsiteY5" fmla="*/ 2291735 h 6133102"/>
                  <a:gd name="connsiteX6" fmla="*/ 3205256 w 6374717"/>
                  <a:gd name="connsiteY6" fmla="*/ 2303622 h 6133102"/>
                  <a:gd name="connsiteX7" fmla="*/ 2576905 w 6374717"/>
                  <a:gd name="connsiteY7" fmla="*/ 2004450 h 6133102"/>
                  <a:gd name="connsiteX8" fmla="*/ 2187525 w 6374717"/>
                  <a:gd name="connsiteY8" fmla="*/ 1194008 h 6133102"/>
                  <a:gd name="connsiteX9" fmla="*/ 2599237 w 6374717"/>
                  <a:gd name="connsiteY9" fmla="*/ 754168 h 6133102"/>
                  <a:gd name="connsiteX10" fmla="*/ 2702537 w 6374717"/>
                  <a:gd name="connsiteY10" fmla="*/ 232530 h 6133102"/>
                  <a:gd name="connsiteX11" fmla="*/ 2607318 w 6374717"/>
                  <a:gd name="connsiteY11" fmla="*/ 102935 h 6133102"/>
                  <a:gd name="connsiteX12" fmla="*/ 2518975 w 6374717"/>
                  <a:gd name="connsiteY12" fmla="*/ 180223 h 6133102"/>
                  <a:gd name="connsiteX13" fmla="*/ 2532520 w 6374717"/>
                  <a:gd name="connsiteY13" fmla="*/ 247737 h 6133102"/>
                  <a:gd name="connsiteX14" fmla="*/ 2297214 w 6374717"/>
                  <a:gd name="connsiteY14" fmla="*/ 314672 h 6133102"/>
                  <a:gd name="connsiteX15" fmla="*/ 1919173 w 6374717"/>
                  <a:gd name="connsiteY15" fmla="*/ 541271 h 6133102"/>
                  <a:gd name="connsiteX16" fmla="*/ 1917513 w 6374717"/>
                  <a:gd name="connsiteY16" fmla="*/ 597949 h 6133102"/>
                  <a:gd name="connsiteX17" fmla="*/ 1177075 w 6374717"/>
                  <a:gd name="connsiteY17" fmla="*/ 179189 h 6133102"/>
                  <a:gd name="connsiteX18" fmla="*/ 920610 w 6374717"/>
                  <a:gd name="connsiteY18" fmla="*/ 8140 h 6133102"/>
                  <a:gd name="connsiteX19" fmla="*/ 1241176 w 6374717"/>
                  <a:gd name="connsiteY19" fmla="*/ 468808 h 6133102"/>
                  <a:gd name="connsiteX20" fmla="*/ 1865220 w 6374717"/>
                  <a:gd name="connsiteY20" fmla="*/ 1097958 h 6133102"/>
                  <a:gd name="connsiteX21" fmla="*/ 1874806 w 6374717"/>
                  <a:gd name="connsiteY21" fmla="*/ 2136972 h 6133102"/>
                  <a:gd name="connsiteX22" fmla="*/ 2057099 w 6374717"/>
                  <a:gd name="connsiteY22" fmla="*/ 2544253 h 6133102"/>
                  <a:gd name="connsiteX23" fmla="*/ 97232 w 6374717"/>
                  <a:gd name="connsiteY23" fmla="*/ 3162613 h 6133102"/>
                  <a:gd name="connsiteX24" fmla="*/ 649973 w 6374717"/>
                  <a:gd name="connsiteY24" fmla="*/ 3322621 h 6133102"/>
                  <a:gd name="connsiteX25" fmla="*/ 914158 w 6374717"/>
                  <a:gd name="connsiteY25" fmla="*/ 3257831 h 6133102"/>
                  <a:gd name="connsiteX26" fmla="*/ 1018305 w 6374717"/>
                  <a:gd name="connsiteY26" fmla="*/ 3226587 h 6133102"/>
                  <a:gd name="connsiteX27" fmla="*/ 1130782 w 6374717"/>
                  <a:gd name="connsiteY27" fmla="*/ 3205758 h 6133102"/>
                  <a:gd name="connsiteX28" fmla="*/ 1341156 w 6374717"/>
                  <a:gd name="connsiteY28" fmla="*/ 3120359 h 6133102"/>
                  <a:gd name="connsiteX29" fmla="*/ 1603603 w 6374717"/>
                  <a:gd name="connsiteY29" fmla="*/ 3057871 h 6133102"/>
                  <a:gd name="connsiteX30" fmla="*/ 1793149 w 6374717"/>
                  <a:gd name="connsiteY30" fmla="*/ 2980803 h 6133102"/>
                  <a:gd name="connsiteX31" fmla="*/ 2181072 w 6374717"/>
                  <a:gd name="connsiteY31" fmla="*/ 2924049 h 6133102"/>
                  <a:gd name="connsiteX32" fmla="*/ 2950248 w 6374717"/>
                  <a:gd name="connsiteY32" fmla="*/ 4016797 h 6133102"/>
                  <a:gd name="connsiteX33" fmla="*/ 3432137 w 6374717"/>
                  <a:gd name="connsiteY33" fmla="*/ 4386804 h 6133102"/>
                  <a:gd name="connsiteX34" fmla="*/ 2968760 w 6374717"/>
                  <a:gd name="connsiteY34" fmla="*/ 4633903 h 6133102"/>
                  <a:gd name="connsiteX35" fmla="*/ 3088378 w 6374717"/>
                  <a:gd name="connsiteY35" fmla="*/ 4916193 h 6133102"/>
                  <a:gd name="connsiteX36" fmla="*/ 3645268 w 6374717"/>
                  <a:gd name="connsiteY36" fmla="*/ 4792440 h 6133102"/>
                  <a:gd name="connsiteX37" fmla="*/ 3775896 w 6374717"/>
                  <a:gd name="connsiteY37" fmla="*/ 4861192 h 6133102"/>
                  <a:gd name="connsiteX38" fmla="*/ 3895280 w 6374717"/>
                  <a:gd name="connsiteY38" fmla="*/ 4728685 h 6133102"/>
                  <a:gd name="connsiteX39" fmla="*/ 5487818 w 6374717"/>
                  <a:gd name="connsiteY39" fmla="*/ 5858094 h 6133102"/>
                  <a:gd name="connsiteX40" fmla="*/ 5639072 w 6374717"/>
                  <a:gd name="connsiteY40" fmla="*/ 6057474 h 6133102"/>
                  <a:gd name="connsiteX41" fmla="*/ 5762826 w 6374717"/>
                  <a:gd name="connsiteY41" fmla="*/ 6133102 h 6133102"/>
                  <a:gd name="connsiteX0" fmla="*/ 5762826 w 6374717"/>
                  <a:gd name="connsiteY0" fmla="*/ 6133102 h 6133102"/>
                  <a:gd name="connsiteX1" fmla="*/ 6374717 w 6374717"/>
                  <a:gd name="connsiteY1" fmla="*/ 6112476 h 6133102"/>
                  <a:gd name="connsiteX2" fmla="*/ 5322814 w 6374717"/>
                  <a:gd name="connsiteY2" fmla="*/ 4166798 h 6133102"/>
                  <a:gd name="connsiteX3" fmla="*/ 4150695 w 6374717"/>
                  <a:gd name="connsiteY3" fmla="*/ 2886134 h 6133102"/>
                  <a:gd name="connsiteX4" fmla="*/ 3559461 w 6374717"/>
                  <a:gd name="connsiteY4" fmla="*/ 2518398 h 6133102"/>
                  <a:gd name="connsiteX5" fmla="*/ 3313176 w 6374717"/>
                  <a:gd name="connsiteY5" fmla="*/ 2291735 h 6133102"/>
                  <a:gd name="connsiteX6" fmla="*/ 3205256 w 6374717"/>
                  <a:gd name="connsiteY6" fmla="*/ 2303622 h 6133102"/>
                  <a:gd name="connsiteX7" fmla="*/ 2576905 w 6374717"/>
                  <a:gd name="connsiteY7" fmla="*/ 2004450 h 6133102"/>
                  <a:gd name="connsiteX8" fmla="*/ 2187525 w 6374717"/>
                  <a:gd name="connsiteY8" fmla="*/ 1194008 h 6133102"/>
                  <a:gd name="connsiteX9" fmla="*/ 2599237 w 6374717"/>
                  <a:gd name="connsiteY9" fmla="*/ 754168 h 6133102"/>
                  <a:gd name="connsiteX10" fmla="*/ 2702537 w 6374717"/>
                  <a:gd name="connsiteY10" fmla="*/ 232530 h 6133102"/>
                  <a:gd name="connsiteX11" fmla="*/ 2607318 w 6374717"/>
                  <a:gd name="connsiteY11" fmla="*/ 102935 h 6133102"/>
                  <a:gd name="connsiteX12" fmla="*/ 2518975 w 6374717"/>
                  <a:gd name="connsiteY12" fmla="*/ 180223 h 6133102"/>
                  <a:gd name="connsiteX13" fmla="*/ 2532520 w 6374717"/>
                  <a:gd name="connsiteY13" fmla="*/ 247737 h 6133102"/>
                  <a:gd name="connsiteX14" fmla="*/ 2297214 w 6374717"/>
                  <a:gd name="connsiteY14" fmla="*/ 314672 h 6133102"/>
                  <a:gd name="connsiteX15" fmla="*/ 1919173 w 6374717"/>
                  <a:gd name="connsiteY15" fmla="*/ 541271 h 6133102"/>
                  <a:gd name="connsiteX16" fmla="*/ 1917513 w 6374717"/>
                  <a:gd name="connsiteY16" fmla="*/ 597949 h 6133102"/>
                  <a:gd name="connsiteX17" fmla="*/ 1177075 w 6374717"/>
                  <a:gd name="connsiteY17" fmla="*/ 179189 h 6133102"/>
                  <a:gd name="connsiteX18" fmla="*/ 920610 w 6374717"/>
                  <a:gd name="connsiteY18" fmla="*/ 8140 h 6133102"/>
                  <a:gd name="connsiteX19" fmla="*/ 1241176 w 6374717"/>
                  <a:gd name="connsiteY19" fmla="*/ 468808 h 6133102"/>
                  <a:gd name="connsiteX20" fmla="*/ 1865220 w 6374717"/>
                  <a:gd name="connsiteY20" fmla="*/ 1097958 h 6133102"/>
                  <a:gd name="connsiteX21" fmla="*/ 1874806 w 6374717"/>
                  <a:gd name="connsiteY21" fmla="*/ 2136972 h 6133102"/>
                  <a:gd name="connsiteX22" fmla="*/ 2057099 w 6374717"/>
                  <a:gd name="connsiteY22" fmla="*/ 2544253 h 6133102"/>
                  <a:gd name="connsiteX23" fmla="*/ 97232 w 6374717"/>
                  <a:gd name="connsiteY23" fmla="*/ 3162613 h 6133102"/>
                  <a:gd name="connsiteX24" fmla="*/ 649973 w 6374717"/>
                  <a:gd name="connsiteY24" fmla="*/ 3322621 h 6133102"/>
                  <a:gd name="connsiteX25" fmla="*/ 914158 w 6374717"/>
                  <a:gd name="connsiteY25" fmla="*/ 3257831 h 6133102"/>
                  <a:gd name="connsiteX26" fmla="*/ 1018305 w 6374717"/>
                  <a:gd name="connsiteY26" fmla="*/ 3226587 h 6133102"/>
                  <a:gd name="connsiteX27" fmla="*/ 1130782 w 6374717"/>
                  <a:gd name="connsiteY27" fmla="*/ 3205758 h 6133102"/>
                  <a:gd name="connsiteX28" fmla="*/ 1341156 w 6374717"/>
                  <a:gd name="connsiteY28" fmla="*/ 3120359 h 6133102"/>
                  <a:gd name="connsiteX29" fmla="*/ 1603603 w 6374717"/>
                  <a:gd name="connsiteY29" fmla="*/ 3057871 h 6133102"/>
                  <a:gd name="connsiteX30" fmla="*/ 1793149 w 6374717"/>
                  <a:gd name="connsiteY30" fmla="*/ 2980803 h 6133102"/>
                  <a:gd name="connsiteX31" fmla="*/ 2181072 w 6374717"/>
                  <a:gd name="connsiteY31" fmla="*/ 2924049 h 6133102"/>
                  <a:gd name="connsiteX32" fmla="*/ 2950248 w 6374717"/>
                  <a:gd name="connsiteY32" fmla="*/ 4016797 h 6133102"/>
                  <a:gd name="connsiteX33" fmla="*/ 3432137 w 6374717"/>
                  <a:gd name="connsiteY33" fmla="*/ 4386804 h 6133102"/>
                  <a:gd name="connsiteX34" fmla="*/ 2968760 w 6374717"/>
                  <a:gd name="connsiteY34" fmla="*/ 4633903 h 6133102"/>
                  <a:gd name="connsiteX35" fmla="*/ 3088378 w 6374717"/>
                  <a:gd name="connsiteY35" fmla="*/ 4916193 h 6133102"/>
                  <a:gd name="connsiteX36" fmla="*/ 3645268 w 6374717"/>
                  <a:gd name="connsiteY36" fmla="*/ 4792440 h 6133102"/>
                  <a:gd name="connsiteX37" fmla="*/ 3780062 w 6374717"/>
                  <a:gd name="connsiteY37" fmla="*/ 4844529 h 6133102"/>
                  <a:gd name="connsiteX38" fmla="*/ 3895280 w 6374717"/>
                  <a:gd name="connsiteY38" fmla="*/ 4728685 h 6133102"/>
                  <a:gd name="connsiteX39" fmla="*/ 5487818 w 6374717"/>
                  <a:gd name="connsiteY39" fmla="*/ 5858094 h 6133102"/>
                  <a:gd name="connsiteX40" fmla="*/ 5639072 w 6374717"/>
                  <a:gd name="connsiteY40" fmla="*/ 6057474 h 6133102"/>
                  <a:gd name="connsiteX41" fmla="*/ 5762826 w 6374717"/>
                  <a:gd name="connsiteY41" fmla="*/ 6133102 h 6133102"/>
                  <a:gd name="connsiteX0" fmla="*/ 5762826 w 6374717"/>
                  <a:gd name="connsiteY0" fmla="*/ 6133102 h 6133102"/>
                  <a:gd name="connsiteX1" fmla="*/ 6374717 w 6374717"/>
                  <a:gd name="connsiteY1" fmla="*/ 6112476 h 6133102"/>
                  <a:gd name="connsiteX2" fmla="*/ 5322814 w 6374717"/>
                  <a:gd name="connsiteY2" fmla="*/ 4166798 h 6133102"/>
                  <a:gd name="connsiteX3" fmla="*/ 4150695 w 6374717"/>
                  <a:gd name="connsiteY3" fmla="*/ 2886134 h 6133102"/>
                  <a:gd name="connsiteX4" fmla="*/ 3559461 w 6374717"/>
                  <a:gd name="connsiteY4" fmla="*/ 2518398 h 6133102"/>
                  <a:gd name="connsiteX5" fmla="*/ 3313176 w 6374717"/>
                  <a:gd name="connsiteY5" fmla="*/ 2291735 h 6133102"/>
                  <a:gd name="connsiteX6" fmla="*/ 3205256 w 6374717"/>
                  <a:gd name="connsiteY6" fmla="*/ 2303622 h 6133102"/>
                  <a:gd name="connsiteX7" fmla="*/ 2576905 w 6374717"/>
                  <a:gd name="connsiteY7" fmla="*/ 2004450 h 6133102"/>
                  <a:gd name="connsiteX8" fmla="*/ 2187525 w 6374717"/>
                  <a:gd name="connsiteY8" fmla="*/ 1194008 h 6133102"/>
                  <a:gd name="connsiteX9" fmla="*/ 2599237 w 6374717"/>
                  <a:gd name="connsiteY9" fmla="*/ 754168 h 6133102"/>
                  <a:gd name="connsiteX10" fmla="*/ 2702537 w 6374717"/>
                  <a:gd name="connsiteY10" fmla="*/ 232530 h 6133102"/>
                  <a:gd name="connsiteX11" fmla="*/ 2607318 w 6374717"/>
                  <a:gd name="connsiteY11" fmla="*/ 102935 h 6133102"/>
                  <a:gd name="connsiteX12" fmla="*/ 2518975 w 6374717"/>
                  <a:gd name="connsiteY12" fmla="*/ 180223 h 6133102"/>
                  <a:gd name="connsiteX13" fmla="*/ 2532520 w 6374717"/>
                  <a:gd name="connsiteY13" fmla="*/ 247737 h 6133102"/>
                  <a:gd name="connsiteX14" fmla="*/ 2297214 w 6374717"/>
                  <a:gd name="connsiteY14" fmla="*/ 314672 h 6133102"/>
                  <a:gd name="connsiteX15" fmla="*/ 1919173 w 6374717"/>
                  <a:gd name="connsiteY15" fmla="*/ 541271 h 6133102"/>
                  <a:gd name="connsiteX16" fmla="*/ 1917513 w 6374717"/>
                  <a:gd name="connsiteY16" fmla="*/ 597949 h 6133102"/>
                  <a:gd name="connsiteX17" fmla="*/ 1177075 w 6374717"/>
                  <a:gd name="connsiteY17" fmla="*/ 179189 h 6133102"/>
                  <a:gd name="connsiteX18" fmla="*/ 920610 w 6374717"/>
                  <a:gd name="connsiteY18" fmla="*/ 8140 h 6133102"/>
                  <a:gd name="connsiteX19" fmla="*/ 1241176 w 6374717"/>
                  <a:gd name="connsiteY19" fmla="*/ 468808 h 6133102"/>
                  <a:gd name="connsiteX20" fmla="*/ 1865220 w 6374717"/>
                  <a:gd name="connsiteY20" fmla="*/ 1097958 h 6133102"/>
                  <a:gd name="connsiteX21" fmla="*/ 1874806 w 6374717"/>
                  <a:gd name="connsiteY21" fmla="*/ 2136972 h 6133102"/>
                  <a:gd name="connsiteX22" fmla="*/ 2057099 w 6374717"/>
                  <a:gd name="connsiteY22" fmla="*/ 2544253 h 6133102"/>
                  <a:gd name="connsiteX23" fmla="*/ 97232 w 6374717"/>
                  <a:gd name="connsiteY23" fmla="*/ 3162613 h 6133102"/>
                  <a:gd name="connsiteX24" fmla="*/ 649973 w 6374717"/>
                  <a:gd name="connsiteY24" fmla="*/ 3322621 h 6133102"/>
                  <a:gd name="connsiteX25" fmla="*/ 914158 w 6374717"/>
                  <a:gd name="connsiteY25" fmla="*/ 3257831 h 6133102"/>
                  <a:gd name="connsiteX26" fmla="*/ 1018305 w 6374717"/>
                  <a:gd name="connsiteY26" fmla="*/ 3226587 h 6133102"/>
                  <a:gd name="connsiteX27" fmla="*/ 1130782 w 6374717"/>
                  <a:gd name="connsiteY27" fmla="*/ 3205758 h 6133102"/>
                  <a:gd name="connsiteX28" fmla="*/ 1341156 w 6374717"/>
                  <a:gd name="connsiteY28" fmla="*/ 3120359 h 6133102"/>
                  <a:gd name="connsiteX29" fmla="*/ 1603603 w 6374717"/>
                  <a:gd name="connsiteY29" fmla="*/ 3057871 h 6133102"/>
                  <a:gd name="connsiteX30" fmla="*/ 1793149 w 6374717"/>
                  <a:gd name="connsiteY30" fmla="*/ 2980803 h 6133102"/>
                  <a:gd name="connsiteX31" fmla="*/ 2181072 w 6374717"/>
                  <a:gd name="connsiteY31" fmla="*/ 2924049 h 6133102"/>
                  <a:gd name="connsiteX32" fmla="*/ 2950248 w 6374717"/>
                  <a:gd name="connsiteY32" fmla="*/ 4016797 h 6133102"/>
                  <a:gd name="connsiteX33" fmla="*/ 3432137 w 6374717"/>
                  <a:gd name="connsiteY33" fmla="*/ 4386804 h 6133102"/>
                  <a:gd name="connsiteX34" fmla="*/ 2968760 w 6374717"/>
                  <a:gd name="connsiteY34" fmla="*/ 4633903 h 6133102"/>
                  <a:gd name="connsiteX35" fmla="*/ 2961665 w 6374717"/>
                  <a:gd name="connsiteY35" fmla="*/ 4830432 h 6133102"/>
                  <a:gd name="connsiteX36" fmla="*/ 3088378 w 6374717"/>
                  <a:gd name="connsiteY36" fmla="*/ 4916193 h 6133102"/>
                  <a:gd name="connsiteX37" fmla="*/ 3645268 w 6374717"/>
                  <a:gd name="connsiteY37" fmla="*/ 4792440 h 6133102"/>
                  <a:gd name="connsiteX38" fmla="*/ 3780062 w 6374717"/>
                  <a:gd name="connsiteY38" fmla="*/ 4844529 h 6133102"/>
                  <a:gd name="connsiteX39" fmla="*/ 3895280 w 6374717"/>
                  <a:gd name="connsiteY39" fmla="*/ 4728685 h 6133102"/>
                  <a:gd name="connsiteX40" fmla="*/ 5487818 w 6374717"/>
                  <a:gd name="connsiteY40" fmla="*/ 5858094 h 6133102"/>
                  <a:gd name="connsiteX41" fmla="*/ 5639072 w 6374717"/>
                  <a:gd name="connsiteY41" fmla="*/ 6057474 h 6133102"/>
                  <a:gd name="connsiteX42" fmla="*/ 5762826 w 6374717"/>
                  <a:gd name="connsiteY42" fmla="*/ 6133102 h 6133102"/>
                  <a:gd name="connsiteX0" fmla="*/ 5762826 w 6374717"/>
                  <a:gd name="connsiteY0" fmla="*/ 6133102 h 6133102"/>
                  <a:gd name="connsiteX1" fmla="*/ 6374717 w 6374717"/>
                  <a:gd name="connsiteY1" fmla="*/ 6112476 h 6133102"/>
                  <a:gd name="connsiteX2" fmla="*/ 5322814 w 6374717"/>
                  <a:gd name="connsiteY2" fmla="*/ 4166798 h 6133102"/>
                  <a:gd name="connsiteX3" fmla="*/ 4150695 w 6374717"/>
                  <a:gd name="connsiteY3" fmla="*/ 2886134 h 6133102"/>
                  <a:gd name="connsiteX4" fmla="*/ 3559461 w 6374717"/>
                  <a:gd name="connsiteY4" fmla="*/ 2518398 h 6133102"/>
                  <a:gd name="connsiteX5" fmla="*/ 3313176 w 6374717"/>
                  <a:gd name="connsiteY5" fmla="*/ 2291735 h 6133102"/>
                  <a:gd name="connsiteX6" fmla="*/ 3205256 w 6374717"/>
                  <a:gd name="connsiteY6" fmla="*/ 2303622 h 6133102"/>
                  <a:gd name="connsiteX7" fmla="*/ 2576905 w 6374717"/>
                  <a:gd name="connsiteY7" fmla="*/ 2004450 h 6133102"/>
                  <a:gd name="connsiteX8" fmla="*/ 2187525 w 6374717"/>
                  <a:gd name="connsiteY8" fmla="*/ 1194008 h 6133102"/>
                  <a:gd name="connsiteX9" fmla="*/ 2599237 w 6374717"/>
                  <a:gd name="connsiteY9" fmla="*/ 754168 h 6133102"/>
                  <a:gd name="connsiteX10" fmla="*/ 2702537 w 6374717"/>
                  <a:gd name="connsiteY10" fmla="*/ 232530 h 6133102"/>
                  <a:gd name="connsiteX11" fmla="*/ 2607318 w 6374717"/>
                  <a:gd name="connsiteY11" fmla="*/ 102935 h 6133102"/>
                  <a:gd name="connsiteX12" fmla="*/ 2518975 w 6374717"/>
                  <a:gd name="connsiteY12" fmla="*/ 180223 h 6133102"/>
                  <a:gd name="connsiteX13" fmla="*/ 2532520 w 6374717"/>
                  <a:gd name="connsiteY13" fmla="*/ 247737 h 6133102"/>
                  <a:gd name="connsiteX14" fmla="*/ 2297214 w 6374717"/>
                  <a:gd name="connsiteY14" fmla="*/ 314672 h 6133102"/>
                  <a:gd name="connsiteX15" fmla="*/ 1919173 w 6374717"/>
                  <a:gd name="connsiteY15" fmla="*/ 541271 h 6133102"/>
                  <a:gd name="connsiteX16" fmla="*/ 1917513 w 6374717"/>
                  <a:gd name="connsiteY16" fmla="*/ 597949 h 6133102"/>
                  <a:gd name="connsiteX17" fmla="*/ 1177075 w 6374717"/>
                  <a:gd name="connsiteY17" fmla="*/ 179189 h 6133102"/>
                  <a:gd name="connsiteX18" fmla="*/ 920610 w 6374717"/>
                  <a:gd name="connsiteY18" fmla="*/ 8140 h 6133102"/>
                  <a:gd name="connsiteX19" fmla="*/ 1241176 w 6374717"/>
                  <a:gd name="connsiteY19" fmla="*/ 468808 h 6133102"/>
                  <a:gd name="connsiteX20" fmla="*/ 1865220 w 6374717"/>
                  <a:gd name="connsiteY20" fmla="*/ 1097958 h 6133102"/>
                  <a:gd name="connsiteX21" fmla="*/ 1874806 w 6374717"/>
                  <a:gd name="connsiteY21" fmla="*/ 2136972 h 6133102"/>
                  <a:gd name="connsiteX22" fmla="*/ 2057099 w 6374717"/>
                  <a:gd name="connsiteY22" fmla="*/ 2544253 h 6133102"/>
                  <a:gd name="connsiteX23" fmla="*/ 97232 w 6374717"/>
                  <a:gd name="connsiteY23" fmla="*/ 3162613 h 6133102"/>
                  <a:gd name="connsiteX24" fmla="*/ 649973 w 6374717"/>
                  <a:gd name="connsiteY24" fmla="*/ 3322621 h 6133102"/>
                  <a:gd name="connsiteX25" fmla="*/ 914158 w 6374717"/>
                  <a:gd name="connsiteY25" fmla="*/ 3257831 h 6133102"/>
                  <a:gd name="connsiteX26" fmla="*/ 1018305 w 6374717"/>
                  <a:gd name="connsiteY26" fmla="*/ 3226587 h 6133102"/>
                  <a:gd name="connsiteX27" fmla="*/ 1130782 w 6374717"/>
                  <a:gd name="connsiteY27" fmla="*/ 3205758 h 6133102"/>
                  <a:gd name="connsiteX28" fmla="*/ 1341156 w 6374717"/>
                  <a:gd name="connsiteY28" fmla="*/ 3120359 h 6133102"/>
                  <a:gd name="connsiteX29" fmla="*/ 1603603 w 6374717"/>
                  <a:gd name="connsiteY29" fmla="*/ 3057871 h 6133102"/>
                  <a:gd name="connsiteX30" fmla="*/ 1793149 w 6374717"/>
                  <a:gd name="connsiteY30" fmla="*/ 2980803 h 6133102"/>
                  <a:gd name="connsiteX31" fmla="*/ 2181072 w 6374717"/>
                  <a:gd name="connsiteY31" fmla="*/ 2924049 h 6133102"/>
                  <a:gd name="connsiteX32" fmla="*/ 2950248 w 6374717"/>
                  <a:gd name="connsiteY32" fmla="*/ 4016797 h 6133102"/>
                  <a:gd name="connsiteX33" fmla="*/ 3432137 w 6374717"/>
                  <a:gd name="connsiteY33" fmla="*/ 4386804 h 6133102"/>
                  <a:gd name="connsiteX34" fmla="*/ 2968760 w 6374717"/>
                  <a:gd name="connsiteY34" fmla="*/ 4633903 h 6133102"/>
                  <a:gd name="connsiteX35" fmla="*/ 2961665 w 6374717"/>
                  <a:gd name="connsiteY35" fmla="*/ 4830432 h 6133102"/>
                  <a:gd name="connsiteX36" fmla="*/ 3088378 w 6374717"/>
                  <a:gd name="connsiteY36" fmla="*/ 4916193 h 6133102"/>
                  <a:gd name="connsiteX37" fmla="*/ 3645268 w 6374717"/>
                  <a:gd name="connsiteY37" fmla="*/ 4792440 h 6133102"/>
                  <a:gd name="connsiteX38" fmla="*/ 3780062 w 6374717"/>
                  <a:gd name="connsiteY38" fmla="*/ 4844529 h 6133102"/>
                  <a:gd name="connsiteX39" fmla="*/ 3895280 w 6374717"/>
                  <a:gd name="connsiteY39" fmla="*/ 4728685 h 6133102"/>
                  <a:gd name="connsiteX40" fmla="*/ 5487818 w 6374717"/>
                  <a:gd name="connsiteY40" fmla="*/ 5858094 h 6133102"/>
                  <a:gd name="connsiteX41" fmla="*/ 5639072 w 6374717"/>
                  <a:gd name="connsiteY41" fmla="*/ 6057474 h 6133102"/>
                  <a:gd name="connsiteX42" fmla="*/ 5762826 w 6374717"/>
                  <a:gd name="connsiteY42" fmla="*/ 6133102 h 6133102"/>
                  <a:gd name="connsiteX0" fmla="*/ 5762826 w 6374717"/>
                  <a:gd name="connsiteY0" fmla="*/ 6133102 h 6133102"/>
                  <a:gd name="connsiteX1" fmla="*/ 6374717 w 6374717"/>
                  <a:gd name="connsiteY1" fmla="*/ 6112476 h 6133102"/>
                  <a:gd name="connsiteX2" fmla="*/ 5322814 w 6374717"/>
                  <a:gd name="connsiteY2" fmla="*/ 4166798 h 6133102"/>
                  <a:gd name="connsiteX3" fmla="*/ 4150695 w 6374717"/>
                  <a:gd name="connsiteY3" fmla="*/ 2886134 h 6133102"/>
                  <a:gd name="connsiteX4" fmla="*/ 3559461 w 6374717"/>
                  <a:gd name="connsiteY4" fmla="*/ 2518398 h 6133102"/>
                  <a:gd name="connsiteX5" fmla="*/ 3313176 w 6374717"/>
                  <a:gd name="connsiteY5" fmla="*/ 2291735 h 6133102"/>
                  <a:gd name="connsiteX6" fmla="*/ 3205256 w 6374717"/>
                  <a:gd name="connsiteY6" fmla="*/ 2303622 h 6133102"/>
                  <a:gd name="connsiteX7" fmla="*/ 2576905 w 6374717"/>
                  <a:gd name="connsiteY7" fmla="*/ 2004450 h 6133102"/>
                  <a:gd name="connsiteX8" fmla="*/ 2187525 w 6374717"/>
                  <a:gd name="connsiteY8" fmla="*/ 1194008 h 6133102"/>
                  <a:gd name="connsiteX9" fmla="*/ 2599237 w 6374717"/>
                  <a:gd name="connsiteY9" fmla="*/ 754168 h 6133102"/>
                  <a:gd name="connsiteX10" fmla="*/ 2702537 w 6374717"/>
                  <a:gd name="connsiteY10" fmla="*/ 232530 h 6133102"/>
                  <a:gd name="connsiteX11" fmla="*/ 2607318 w 6374717"/>
                  <a:gd name="connsiteY11" fmla="*/ 102935 h 6133102"/>
                  <a:gd name="connsiteX12" fmla="*/ 2518975 w 6374717"/>
                  <a:gd name="connsiteY12" fmla="*/ 180223 h 6133102"/>
                  <a:gd name="connsiteX13" fmla="*/ 2532520 w 6374717"/>
                  <a:gd name="connsiteY13" fmla="*/ 247737 h 6133102"/>
                  <a:gd name="connsiteX14" fmla="*/ 2297214 w 6374717"/>
                  <a:gd name="connsiteY14" fmla="*/ 314672 h 6133102"/>
                  <a:gd name="connsiteX15" fmla="*/ 1919173 w 6374717"/>
                  <a:gd name="connsiteY15" fmla="*/ 541271 h 6133102"/>
                  <a:gd name="connsiteX16" fmla="*/ 1917513 w 6374717"/>
                  <a:gd name="connsiteY16" fmla="*/ 597949 h 6133102"/>
                  <a:gd name="connsiteX17" fmla="*/ 1177075 w 6374717"/>
                  <a:gd name="connsiteY17" fmla="*/ 179189 h 6133102"/>
                  <a:gd name="connsiteX18" fmla="*/ 920610 w 6374717"/>
                  <a:gd name="connsiteY18" fmla="*/ 8140 h 6133102"/>
                  <a:gd name="connsiteX19" fmla="*/ 1241176 w 6374717"/>
                  <a:gd name="connsiteY19" fmla="*/ 468808 h 6133102"/>
                  <a:gd name="connsiteX20" fmla="*/ 1865220 w 6374717"/>
                  <a:gd name="connsiteY20" fmla="*/ 1097958 h 6133102"/>
                  <a:gd name="connsiteX21" fmla="*/ 1874806 w 6374717"/>
                  <a:gd name="connsiteY21" fmla="*/ 2136972 h 6133102"/>
                  <a:gd name="connsiteX22" fmla="*/ 2057099 w 6374717"/>
                  <a:gd name="connsiteY22" fmla="*/ 2544253 h 6133102"/>
                  <a:gd name="connsiteX23" fmla="*/ 97232 w 6374717"/>
                  <a:gd name="connsiteY23" fmla="*/ 3162613 h 6133102"/>
                  <a:gd name="connsiteX24" fmla="*/ 649973 w 6374717"/>
                  <a:gd name="connsiteY24" fmla="*/ 3322621 h 6133102"/>
                  <a:gd name="connsiteX25" fmla="*/ 914158 w 6374717"/>
                  <a:gd name="connsiteY25" fmla="*/ 3257831 h 6133102"/>
                  <a:gd name="connsiteX26" fmla="*/ 1018305 w 6374717"/>
                  <a:gd name="connsiteY26" fmla="*/ 3226587 h 6133102"/>
                  <a:gd name="connsiteX27" fmla="*/ 1130782 w 6374717"/>
                  <a:gd name="connsiteY27" fmla="*/ 3205758 h 6133102"/>
                  <a:gd name="connsiteX28" fmla="*/ 1341156 w 6374717"/>
                  <a:gd name="connsiteY28" fmla="*/ 3120359 h 6133102"/>
                  <a:gd name="connsiteX29" fmla="*/ 1603603 w 6374717"/>
                  <a:gd name="connsiteY29" fmla="*/ 3057871 h 6133102"/>
                  <a:gd name="connsiteX30" fmla="*/ 1793149 w 6374717"/>
                  <a:gd name="connsiteY30" fmla="*/ 2980803 h 6133102"/>
                  <a:gd name="connsiteX31" fmla="*/ 2181072 w 6374717"/>
                  <a:gd name="connsiteY31" fmla="*/ 2924049 h 6133102"/>
                  <a:gd name="connsiteX32" fmla="*/ 2950248 w 6374717"/>
                  <a:gd name="connsiteY32" fmla="*/ 4016797 h 6133102"/>
                  <a:gd name="connsiteX33" fmla="*/ 3432137 w 6374717"/>
                  <a:gd name="connsiteY33" fmla="*/ 4386804 h 6133102"/>
                  <a:gd name="connsiteX34" fmla="*/ 2968760 w 6374717"/>
                  <a:gd name="connsiteY34" fmla="*/ 4633903 h 6133102"/>
                  <a:gd name="connsiteX35" fmla="*/ 2961665 w 6374717"/>
                  <a:gd name="connsiteY35" fmla="*/ 4830432 h 6133102"/>
                  <a:gd name="connsiteX36" fmla="*/ 3088378 w 6374717"/>
                  <a:gd name="connsiteY36" fmla="*/ 4916193 h 6133102"/>
                  <a:gd name="connsiteX37" fmla="*/ 3645268 w 6374717"/>
                  <a:gd name="connsiteY37" fmla="*/ 4792440 h 6133102"/>
                  <a:gd name="connsiteX38" fmla="*/ 3780062 w 6374717"/>
                  <a:gd name="connsiteY38" fmla="*/ 4844529 h 6133102"/>
                  <a:gd name="connsiteX39" fmla="*/ 3895280 w 6374717"/>
                  <a:gd name="connsiteY39" fmla="*/ 4728685 h 6133102"/>
                  <a:gd name="connsiteX40" fmla="*/ 5487818 w 6374717"/>
                  <a:gd name="connsiteY40" fmla="*/ 5858094 h 6133102"/>
                  <a:gd name="connsiteX41" fmla="*/ 5639072 w 6374717"/>
                  <a:gd name="connsiteY41" fmla="*/ 6057474 h 6133102"/>
                  <a:gd name="connsiteX42" fmla="*/ 5762826 w 6374717"/>
                  <a:gd name="connsiteY42" fmla="*/ 6133102 h 6133102"/>
                  <a:gd name="connsiteX0" fmla="*/ 5762826 w 6374717"/>
                  <a:gd name="connsiteY0" fmla="*/ 6133102 h 6133102"/>
                  <a:gd name="connsiteX1" fmla="*/ 6374717 w 6374717"/>
                  <a:gd name="connsiteY1" fmla="*/ 6112476 h 6133102"/>
                  <a:gd name="connsiteX2" fmla="*/ 5322814 w 6374717"/>
                  <a:gd name="connsiteY2" fmla="*/ 4166798 h 6133102"/>
                  <a:gd name="connsiteX3" fmla="*/ 4150695 w 6374717"/>
                  <a:gd name="connsiteY3" fmla="*/ 2886134 h 6133102"/>
                  <a:gd name="connsiteX4" fmla="*/ 3559461 w 6374717"/>
                  <a:gd name="connsiteY4" fmla="*/ 2518398 h 6133102"/>
                  <a:gd name="connsiteX5" fmla="*/ 3313176 w 6374717"/>
                  <a:gd name="connsiteY5" fmla="*/ 2291735 h 6133102"/>
                  <a:gd name="connsiteX6" fmla="*/ 3205256 w 6374717"/>
                  <a:gd name="connsiteY6" fmla="*/ 2303622 h 6133102"/>
                  <a:gd name="connsiteX7" fmla="*/ 2576905 w 6374717"/>
                  <a:gd name="connsiteY7" fmla="*/ 2004450 h 6133102"/>
                  <a:gd name="connsiteX8" fmla="*/ 2187525 w 6374717"/>
                  <a:gd name="connsiteY8" fmla="*/ 1194008 h 6133102"/>
                  <a:gd name="connsiteX9" fmla="*/ 2599237 w 6374717"/>
                  <a:gd name="connsiteY9" fmla="*/ 754168 h 6133102"/>
                  <a:gd name="connsiteX10" fmla="*/ 2702537 w 6374717"/>
                  <a:gd name="connsiteY10" fmla="*/ 232530 h 6133102"/>
                  <a:gd name="connsiteX11" fmla="*/ 2607318 w 6374717"/>
                  <a:gd name="connsiteY11" fmla="*/ 102935 h 6133102"/>
                  <a:gd name="connsiteX12" fmla="*/ 2518975 w 6374717"/>
                  <a:gd name="connsiteY12" fmla="*/ 180223 h 6133102"/>
                  <a:gd name="connsiteX13" fmla="*/ 2532520 w 6374717"/>
                  <a:gd name="connsiteY13" fmla="*/ 247737 h 6133102"/>
                  <a:gd name="connsiteX14" fmla="*/ 2297214 w 6374717"/>
                  <a:gd name="connsiteY14" fmla="*/ 314672 h 6133102"/>
                  <a:gd name="connsiteX15" fmla="*/ 1919173 w 6374717"/>
                  <a:gd name="connsiteY15" fmla="*/ 541271 h 6133102"/>
                  <a:gd name="connsiteX16" fmla="*/ 1917513 w 6374717"/>
                  <a:gd name="connsiteY16" fmla="*/ 597949 h 6133102"/>
                  <a:gd name="connsiteX17" fmla="*/ 1177075 w 6374717"/>
                  <a:gd name="connsiteY17" fmla="*/ 179189 h 6133102"/>
                  <a:gd name="connsiteX18" fmla="*/ 920610 w 6374717"/>
                  <a:gd name="connsiteY18" fmla="*/ 8140 h 6133102"/>
                  <a:gd name="connsiteX19" fmla="*/ 1241176 w 6374717"/>
                  <a:gd name="connsiteY19" fmla="*/ 468808 h 6133102"/>
                  <a:gd name="connsiteX20" fmla="*/ 1865220 w 6374717"/>
                  <a:gd name="connsiteY20" fmla="*/ 1097958 h 6133102"/>
                  <a:gd name="connsiteX21" fmla="*/ 1874806 w 6374717"/>
                  <a:gd name="connsiteY21" fmla="*/ 2136972 h 6133102"/>
                  <a:gd name="connsiteX22" fmla="*/ 2057099 w 6374717"/>
                  <a:gd name="connsiteY22" fmla="*/ 2544253 h 6133102"/>
                  <a:gd name="connsiteX23" fmla="*/ 97232 w 6374717"/>
                  <a:gd name="connsiteY23" fmla="*/ 3162613 h 6133102"/>
                  <a:gd name="connsiteX24" fmla="*/ 649973 w 6374717"/>
                  <a:gd name="connsiteY24" fmla="*/ 3322621 h 6133102"/>
                  <a:gd name="connsiteX25" fmla="*/ 914158 w 6374717"/>
                  <a:gd name="connsiteY25" fmla="*/ 3257831 h 6133102"/>
                  <a:gd name="connsiteX26" fmla="*/ 1018305 w 6374717"/>
                  <a:gd name="connsiteY26" fmla="*/ 3226587 h 6133102"/>
                  <a:gd name="connsiteX27" fmla="*/ 1130782 w 6374717"/>
                  <a:gd name="connsiteY27" fmla="*/ 3205758 h 6133102"/>
                  <a:gd name="connsiteX28" fmla="*/ 1341156 w 6374717"/>
                  <a:gd name="connsiteY28" fmla="*/ 3120359 h 6133102"/>
                  <a:gd name="connsiteX29" fmla="*/ 1603603 w 6374717"/>
                  <a:gd name="connsiteY29" fmla="*/ 3057871 h 6133102"/>
                  <a:gd name="connsiteX30" fmla="*/ 1793149 w 6374717"/>
                  <a:gd name="connsiteY30" fmla="*/ 2980803 h 6133102"/>
                  <a:gd name="connsiteX31" fmla="*/ 2181072 w 6374717"/>
                  <a:gd name="connsiteY31" fmla="*/ 2924049 h 6133102"/>
                  <a:gd name="connsiteX32" fmla="*/ 2950248 w 6374717"/>
                  <a:gd name="connsiteY32" fmla="*/ 4016797 h 6133102"/>
                  <a:gd name="connsiteX33" fmla="*/ 3432137 w 6374717"/>
                  <a:gd name="connsiteY33" fmla="*/ 4386804 h 6133102"/>
                  <a:gd name="connsiteX34" fmla="*/ 2968760 w 6374717"/>
                  <a:gd name="connsiteY34" fmla="*/ 4633903 h 6133102"/>
                  <a:gd name="connsiteX35" fmla="*/ 2961665 w 6374717"/>
                  <a:gd name="connsiteY35" fmla="*/ 4830432 h 6133102"/>
                  <a:gd name="connsiteX36" fmla="*/ 3088378 w 6374717"/>
                  <a:gd name="connsiteY36" fmla="*/ 4916193 h 6133102"/>
                  <a:gd name="connsiteX37" fmla="*/ 3645268 w 6374717"/>
                  <a:gd name="connsiteY37" fmla="*/ 4792440 h 6133102"/>
                  <a:gd name="connsiteX38" fmla="*/ 3780062 w 6374717"/>
                  <a:gd name="connsiteY38" fmla="*/ 4844529 h 6133102"/>
                  <a:gd name="connsiteX39" fmla="*/ 3895280 w 6374717"/>
                  <a:gd name="connsiteY39" fmla="*/ 4728685 h 6133102"/>
                  <a:gd name="connsiteX40" fmla="*/ 5487818 w 6374717"/>
                  <a:gd name="connsiteY40" fmla="*/ 5858094 h 6133102"/>
                  <a:gd name="connsiteX41" fmla="*/ 5639072 w 6374717"/>
                  <a:gd name="connsiteY41" fmla="*/ 6057474 h 6133102"/>
                  <a:gd name="connsiteX42" fmla="*/ 5762826 w 6374717"/>
                  <a:gd name="connsiteY42" fmla="*/ 6133102 h 6133102"/>
                  <a:gd name="connsiteX0" fmla="*/ 5762826 w 6374717"/>
                  <a:gd name="connsiteY0" fmla="*/ 6133102 h 6133102"/>
                  <a:gd name="connsiteX1" fmla="*/ 6374717 w 6374717"/>
                  <a:gd name="connsiteY1" fmla="*/ 6112476 h 6133102"/>
                  <a:gd name="connsiteX2" fmla="*/ 5322814 w 6374717"/>
                  <a:gd name="connsiteY2" fmla="*/ 4166798 h 6133102"/>
                  <a:gd name="connsiteX3" fmla="*/ 4150695 w 6374717"/>
                  <a:gd name="connsiteY3" fmla="*/ 2886134 h 6133102"/>
                  <a:gd name="connsiteX4" fmla="*/ 3559461 w 6374717"/>
                  <a:gd name="connsiteY4" fmla="*/ 2518398 h 6133102"/>
                  <a:gd name="connsiteX5" fmla="*/ 3313176 w 6374717"/>
                  <a:gd name="connsiteY5" fmla="*/ 2291735 h 6133102"/>
                  <a:gd name="connsiteX6" fmla="*/ 3205256 w 6374717"/>
                  <a:gd name="connsiteY6" fmla="*/ 2303622 h 6133102"/>
                  <a:gd name="connsiteX7" fmla="*/ 2576905 w 6374717"/>
                  <a:gd name="connsiteY7" fmla="*/ 2004450 h 6133102"/>
                  <a:gd name="connsiteX8" fmla="*/ 2187525 w 6374717"/>
                  <a:gd name="connsiteY8" fmla="*/ 1194008 h 6133102"/>
                  <a:gd name="connsiteX9" fmla="*/ 2599237 w 6374717"/>
                  <a:gd name="connsiteY9" fmla="*/ 754168 h 6133102"/>
                  <a:gd name="connsiteX10" fmla="*/ 2702537 w 6374717"/>
                  <a:gd name="connsiteY10" fmla="*/ 232530 h 6133102"/>
                  <a:gd name="connsiteX11" fmla="*/ 2607318 w 6374717"/>
                  <a:gd name="connsiteY11" fmla="*/ 102935 h 6133102"/>
                  <a:gd name="connsiteX12" fmla="*/ 2518975 w 6374717"/>
                  <a:gd name="connsiteY12" fmla="*/ 180223 h 6133102"/>
                  <a:gd name="connsiteX13" fmla="*/ 2532520 w 6374717"/>
                  <a:gd name="connsiteY13" fmla="*/ 247737 h 6133102"/>
                  <a:gd name="connsiteX14" fmla="*/ 2297214 w 6374717"/>
                  <a:gd name="connsiteY14" fmla="*/ 314672 h 6133102"/>
                  <a:gd name="connsiteX15" fmla="*/ 1919173 w 6374717"/>
                  <a:gd name="connsiteY15" fmla="*/ 541271 h 6133102"/>
                  <a:gd name="connsiteX16" fmla="*/ 1917513 w 6374717"/>
                  <a:gd name="connsiteY16" fmla="*/ 597949 h 6133102"/>
                  <a:gd name="connsiteX17" fmla="*/ 1177075 w 6374717"/>
                  <a:gd name="connsiteY17" fmla="*/ 179189 h 6133102"/>
                  <a:gd name="connsiteX18" fmla="*/ 920610 w 6374717"/>
                  <a:gd name="connsiteY18" fmla="*/ 8140 h 6133102"/>
                  <a:gd name="connsiteX19" fmla="*/ 1241176 w 6374717"/>
                  <a:gd name="connsiteY19" fmla="*/ 468808 h 6133102"/>
                  <a:gd name="connsiteX20" fmla="*/ 1865220 w 6374717"/>
                  <a:gd name="connsiteY20" fmla="*/ 1097958 h 6133102"/>
                  <a:gd name="connsiteX21" fmla="*/ 1874806 w 6374717"/>
                  <a:gd name="connsiteY21" fmla="*/ 2136972 h 6133102"/>
                  <a:gd name="connsiteX22" fmla="*/ 2057099 w 6374717"/>
                  <a:gd name="connsiteY22" fmla="*/ 2544253 h 6133102"/>
                  <a:gd name="connsiteX23" fmla="*/ 97232 w 6374717"/>
                  <a:gd name="connsiteY23" fmla="*/ 3162613 h 6133102"/>
                  <a:gd name="connsiteX24" fmla="*/ 649973 w 6374717"/>
                  <a:gd name="connsiteY24" fmla="*/ 3322621 h 6133102"/>
                  <a:gd name="connsiteX25" fmla="*/ 914158 w 6374717"/>
                  <a:gd name="connsiteY25" fmla="*/ 3257831 h 6133102"/>
                  <a:gd name="connsiteX26" fmla="*/ 1018305 w 6374717"/>
                  <a:gd name="connsiteY26" fmla="*/ 3226587 h 6133102"/>
                  <a:gd name="connsiteX27" fmla="*/ 1130782 w 6374717"/>
                  <a:gd name="connsiteY27" fmla="*/ 3205758 h 6133102"/>
                  <a:gd name="connsiteX28" fmla="*/ 1341156 w 6374717"/>
                  <a:gd name="connsiteY28" fmla="*/ 3120359 h 6133102"/>
                  <a:gd name="connsiteX29" fmla="*/ 1603603 w 6374717"/>
                  <a:gd name="connsiteY29" fmla="*/ 3057871 h 6133102"/>
                  <a:gd name="connsiteX30" fmla="*/ 1793149 w 6374717"/>
                  <a:gd name="connsiteY30" fmla="*/ 2980803 h 6133102"/>
                  <a:gd name="connsiteX31" fmla="*/ 2181072 w 6374717"/>
                  <a:gd name="connsiteY31" fmla="*/ 2924049 h 6133102"/>
                  <a:gd name="connsiteX32" fmla="*/ 2950248 w 6374717"/>
                  <a:gd name="connsiteY32" fmla="*/ 4016797 h 6133102"/>
                  <a:gd name="connsiteX33" fmla="*/ 3432137 w 6374717"/>
                  <a:gd name="connsiteY33" fmla="*/ 4386804 h 6133102"/>
                  <a:gd name="connsiteX34" fmla="*/ 2968760 w 6374717"/>
                  <a:gd name="connsiteY34" fmla="*/ 4633903 h 6133102"/>
                  <a:gd name="connsiteX35" fmla="*/ 2961665 w 6374717"/>
                  <a:gd name="connsiteY35" fmla="*/ 4830432 h 6133102"/>
                  <a:gd name="connsiteX36" fmla="*/ 3182110 w 6374717"/>
                  <a:gd name="connsiteY36" fmla="*/ 4914110 h 6133102"/>
                  <a:gd name="connsiteX37" fmla="*/ 3645268 w 6374717"/>
                  <a:gd name="connsiteY37" fmla="*/ 4792440 h 6133102"/>
                  <a:gd name="connsiteX38" fmla="*/ 3780062 w 6374717"/>
                  <a:gd name="connsiteY38" fmla="*/ 4844529 h 6133102"/>
                  <a:gd name="connsiteX39" fmla="*/ 3895280 w 6374717"/>
                  <a:gd name="connsiteY39" fmla="*/ 4728685 h 6133102"/>
                  <a:gd name="connsiteX40" fmla="*/ 5487818 w 6374717"/>
                  <a:gd name="connsiteY40" fmla="*/ 5858094 h 6133102"/>
                  <a:gd name="connsiteX41" fmla="*/ 5639072 w 6374717"/>
                  <a:gd name="connsiteY41" fmla="*/ 6057474 h 6133102"/>
                  <a:gd name="connsiteX42" fmla="*/ 5762826 w 6374717"/>
                  <a:gd name="connsiteY42" fmla="*/ 6133102 h 6133102"/>
                  <a:gd name="connsiteX0" fmla="*/ 5762826 w 6374717"/>
                  <a:gd name="connsiteY0" fmla="*/ 6133102 h 6133102"/>
                  <a:gd name="connsiteX1" fmla="*/ 6374717 w 6374717"/>
                  <a:gd name="connsiteY1" fmla="*/ 6112476 h 6133102"/>
                  <a:gd name="connsiteX2" fmla="*/ 5322814 w 6374717"/>
                  <a:gd name="connsiteY2" fmla="*/ 4166798 h 6133102"/>
                  <a:gd name="connsiteX3" fmla="*/ 4150695 w 6374717"/>
                  <a:gd name="connsiteY3" fmla="*/ 2886134 h 6133102"/>
                  <a:gd name="connsiteX4" fmla="*/ 3559461 w 6374717"/>
                  <a:gd name="connsiteY4" fmla="*/ 2518398 h 6133102"/>
                  <a:gd name="connsiteX5" fmla="*/ 3313176 w 6374717"/>
                  <a:gd name="connsiteY5" fmla="*/ 2291735 h 6133102"/>
                  <a:gd name="connsiteX6" fmla="*/ 3205256 w 6374717"/>
                  <a:gd name="connsiteY6" fmla="*/ 2303622 h 6133102"/>
                  <a:gd name="connsiteX7" fmla="*/ 2576905 w 6374717"/>
                  <a:gd name="connsiteY7" fmla="*/ 2004450 h 6133102"/>
                  <a:gd name="connsiteX8" fmla="*/ 2187525 w 6374717"/>
                  <a:gd name="connsiteY8" fmla="*/ 1194008 h 6133102"/>
                  <a:gd name="connsiteX9" fmla="*/ 2599237 w 6374717"/>
                  <a:gd name="connsiteY9" fmla="*/ 754168 h 6133102"/>
                  <a:gd name="connsiteX10" fmla="*/ 2702537 w 6374717"/>
                  <a:gd name="connsiteY10" fmla="*/ 232530 h 6133102"/>
                  <a:gd name="connsiteX11" fmla="*/ 2607318 w 6374717"/>
                  <a:gd name="connsiteY11" fmla="*/ 102935 h 6133102"/>
                  <a:gd name="connsiteX12" fmla="*/ 2518975 w 6374717"/>
                  <a:gd name="connsiteY12" fmla="*/ 180223 h 6133102"/>
                  <a:gd name="connsiteX13" fmla="*/ 2532520 w 6374717"/>
                  <a:gd name="connsiteY13" fmla="*/ 247737 h 6133102"/>
                  <a:gd name="connsiteX14" fmla="*/ 2297214 w 6374717"/>
                  <a:gd name="connsiteY14" fmla="*/ 314672 h 6133102"/>
                  <a:gd name="connsiteX15" fmla="*/ 1919173 w 6374717"/>
                  <a:gd name="connsiteY15" fmla="*/ 541271 h 6133102"/>
                  <a:gd name="connsiteX16" fmla="*/ 1917513 w 6374717"/>
                  <a:gd name="connsiteY16" fmla="*/ 597949 h 6133102"/>
                  <a:gd name="connsiteX17" fmla="*/ 1177075 w 6374717"/>
                  <a:gd name="connsiteY17" fmla="*/ 179189 h 6133102"/>
                  <a:gd name="connsiteX18" fmla="*/ 920610 w 6374717"/>
                  <a:gd name="connsiteY18" fmla="*/ 8140 h 6133102"/>
                  <a:gd name="connsiteX19" fmla="*/ 1241176 w 6374717"/>
                  <a:gd name="connsiteY19" fmla="*/ 468808 h 6133102"/>
                  <a:gd name="connsiteX20" fmla="*/ 1865220 w 6374717"/>
                  <a:gd name="connsiteY20" fmla="*/ 1097958 h 6133102"/>
                  <a:gd name="connsiteX21" fmla="*/ 1874806 w 6374717"/>
                  <a:gd name="connsiteY21" fmla="*/ 2136972 h 6133102"/>
                  <a:gd name="connsiteX22" fmla="*/ 2057099 w 6374717"/>
                  <a:gd name="connsiteY22" fmla="*/ 2544253 h 6133102"/>
                  <a:gd name="connsiteX23" fmla="*/ 97232 w 6374717"/>
                  <a:gd name="connsiteY23" fmla="*/ 3162613 h 6133102"/>
                  <a:gd name="connsiteX24" fmla="*/ 649973 w 6374717"/>
                  <a:gd name="connsiteY24" fmla="*/ 3322621 h 6133102"/>
                  <a:gd name="connsiteX25" fmla="*/ 914158 w 6374717"/>
                  <a:gd name="connsiteY25" fmla="*/ 3257831 h 6133102"/>
                  <a:gd name="connsiteX26" fmla="*/ 1018305 w 6374717"/>
                  <a:gd name="connsiteY26" fmla="*/ 3226587 h 6133102"/>
                  <a:gd name="connsiteX27" fmla="*/ 1130782 w 6374717"/>
                  <a:gd name="connsiteY27" fmla="*/ 3205758 h 6133102"/>
                  <a:gd name="connsiteX28" fmla="*/ 1341156 w 6374717"/>
                  <a:gd name="connsiteY28" fmla="*/ 3120359 h 6133102"/>
                  <a:gd name="connsiteX29" fmla="*/ 1603603 w 6374717"/>
                  <a:gd name="connsiteY29" fmla="*/ 3057871 h 6133102"/>
                  <a:gd name="connsiteX30" fmla="*/ 1793149 w 6374717"/>
                  <a:gd name="connsiteY30" fmla="*/ 2980803 h 6133102"/>
                  <a:gd name="connsiteX31" fmla="*/ 2181072 w 6374717"/>
                  <a:gd name="connsiteY31" fmla="*/ 2924049 h 6133102"/>
                  <a:gd name="connsiteX32" fmla="*/ 2950248 w 6374717"/>
                  <a:gd name="connsiteY32" fmla="*/ 4016797 h 6133102"/>
                  <a:gd name="connsiteX33" fmla="*/ 3432137 w 6374717"/>
                  <a:gd name="connsiteY33" fmla="*/ 4386804 h 6133102"/>
                  <a:gd name="connsiteX34" fmla="*/ 2968760 w 6374717"/>
                  <a:gd name="connsiteY34" fmla="*/ 4633903 h 6133102"/>
                  <a:gd name="connsiteX35" fmla="*/ 2961665 w 6374717"/>
                  <a:gd name="connsiteY35" fmla="*/ 4830432 h 6133102"/>
                  <a:gd name="connsiteX36" fmla="*/ 3182110 w 6374717"/>
                  <a:gd name="connsiteY36" fmla="*/ 4914110 h 6133102"/>
                  <a:gd name="connsiteX37" fmla="*/ 3480311 w 6374717"/>
                  <a:gd name="connsiteY37" fmla="*/ 4915832 h 6133102"/>
                  <a:gd name="connsiteX38" fmla="*/ 3645268 w 6374717"/>
                  <a:gd name="connsiteY38" fmla="*/ 4792440 h 6133102"/>
                  <a:gd name="connsiteX39" fmla="*/ 3780062 w 6374717"/>
                  <a:gd name="connsiteY39" fmla="*/ 4844529 h 6133102"/>
                  <a:gd name="connsiteX40" fmla="*/ 3895280 w 6374717"/>
                  <a:gd name="connsiteY40" fmla="*/ 4728685 h 6133102"/>
                  <a:gd name="connsiteX41" fmla="*/ 5487818 w 6374717"/>
                  <a:gd name="connsiteY41" fmla="*/ 5858094 h 6133102"/>
                  <a:gd name="connsiteX42" fmla="*/ 5639072 w 6374717"/>
                  <a:gd name="connsiteY42" fmla="*/ 6057474 h 6133102"/>
                  <a:gd name="connsiteX43" fmla="*/ 5762826 w 6374717"/>
                  <a:gd name="connsiteY43" fmla="*/ 6133102 h 6133102"/>
                  <a:gd name="connsiteX0" fmla="*/ 5762826 w 6374717"/>
                  <a:gd name="connsiteY0" fmla="*/ 6133102 h 6133102"/>
                  <a:gd name="connsiteX1" fmla="*/ 6374717 w 6374717"/>
                  <a:gd name="connsiteY1" fmla="*/ 6112476 h 6133102"/>
                  <a:gd name="connsiteX2" fmla="*/ 5322814 w 6374717"/>
                  <a:gd name="connsiteY2" fmla="*/ 4166798 h 6133102"/>
                  <a:gd name="connsiteX3" fmla="*/ 4150695 w 6374717"/>
                  <a:gd name="connsiteY3" fmla="*/ 2886134 h 6133102"/>
                  <a:gd name="connsiteX4" fmla="*/ 3559461 w 6374717"/>
                  <a:gd name="connsiteY4" fmla="*/ 2518398 h 6133102"/>
                  <a:gd name="connsiteX5" fmla="*/ 3313176 w 6374717"/>
                  <a:gd name="connsiteY5" fmla="*/ 2291735 h 6133102"/>
                  <a:gd name="connsiteX6" fmla="*/ 3205256 w 6374717"/>
                  <a:gd name="connsiteY6" fmla="*/ 2303622 h 6133102"/>
                  <a:gd name="connsiteX7" fmla="*/ 2576905 w 6374717"/>
                  <a:gd name="connsiteY7" fmla="*/ 2004450 h 6133102"/>
                  <a:gd name="connsiteX8" fmla="*/ 2187525 w 6374717"/>
                  <a:gd name="connsiteY8" fmla="*/ 1194008 h 6133102"/>
                  <a:gd name="connsiteX9" fmla="*/ 2599237 w 6374717"/>
                  <a:gd name="connsiteY9" fmla="*/ 754168 h 6133102"/>
                  <a:gd name="connsiteX10" fmla="*/ 2702537 w 6374717"/>
                  <a:gd name="connsiteY10" fmla="*/ 232530 h 6133102"/>
                  <a:gd name="connsiteX11" fmla="*/ 2607318 w 6374717"/>
                  <a:gd name="connsiteY11" fmla="*/ 102935 h 6133102"/>
                  <a:gd name="connsiteX12" fmla="*/ 2518975 w 6374717"/>
                  <a:gd name="connsiteY12" fmla="*/ 180223 h 6133102"/>
                  <a:gd name="connsiteX13" fmla="*/ 2532520 w 6374717"/>
                  <a:gd name="connsiteY13" fmla="*/ 247737 h 6133102"/>
                  <a:gd name="connsiteX14" fmla="*/ 2297214 w 6374717"/>
                  <a:gd name="connsiteY14" fmla="*/ 314672 h 6133102"/>
                  <a:gd name="connsiteX15" fmla="*/ 1919173 w 6374717"/>
                  <a:gd name="connsiteY15" fmla="*/ 541271 h 6133102"/>
                  <a:gd name="connsiteX16" fmla="*/ 1917513 w 6374717"/>
                  <a:gd name="connsiteY16" fmla="*/ 597949 h 6133102"/>
                  <a:gd name="connsiteX17" fmla="*/ 1177075 w 6374717"/>
                  <a:gd name="connsiteY17" fmla="*/ 179189 h 6133102"/>
                  <a:gd name="connsiteX18" fmla="*/ 920610 w 6374717"/>
                  <a:gd name="connsiteY18" fmla="*/ 8140 h 6133102"/>
                  <a:gd name="connsiteX19" fmla="*/ 1241176 w 6374717"/>
                  <a:gd name="connsiteY19" fmla="*/ 468808 h 6133102"/>
                  <a:gd name="connsiteX20" fmla="*/ 1865220 w 6374717"/>
                  <a:gd name="connsiteY20" fmla="*/ 1097958 h 6133102"/>
                  <a:gd name="connsiteX21" fmla="*/ 1874806 w 6374717"/>
                  <a:gd name="connsiteY21" fmla="*/ 2136972 h 6133102"/>
                  <a:gd name="connsiteX22" fmla="*/ 2057099 w 6374717"/>
                  <a:gd name="connsiteY22" fmla="*/ 2544253 h 6133102"/>
                  <a:gd name="connsiteX23" fmla="*/ 97232 w 6374717"/>
                  <a:gd name="connsiteY23" fmla="*/ 3162613 h 6133102"/>
                  <a:gd name="connsiteX24" fmla="*/ 649973 w 6374717"/>
                  <a:gd name="connsiteY24" fmla="*/ 3322621 h 6133102"/>
                  <a:gd name="connsiteX25" fmla="*/ 914158 w 6374717"/>
                  <a:gd name="connsiteY25" fmla="*/ 3257831 h 6133102"/>
                  <a:gd name="connsiteX26" fmla="*/ 1018305 w 6374717"/>
                  <a:gd name="connsiteY26" fmla="*/ 3226587 h 6133102"/>
                  <a:gd name="connsiteX27" fmla="*/ 1130782 w 6374717"/>
                  <a:gd name="connsiteY27" fmla="*/ 3205758 h 6133102"/>
                  <a:gd name="connsiteX28" fmla="*/ 1341156 w 6374717"/>
                  <a:gd name="connsiteY28" fmla="*/ 3120359 h 6133102"/>
                  <a:gd name="connsiteX29" fmla="*/ 1603603 w 6374717"/>
                  <a:gd name="connsiteY29" fmla="*/ 3057871 h 6133102"/>
                  <a:gd name="connsiteX30" fmla="*/ 1793149 w 6374717"/>
                  <a:gd name="connsiteY30" fmla="*/ 2980803 h 6133102"/>
                  <a:gd name="connsiteX31" fmla="*/ 2181072 w 6374717"/>
                  <a:gd name="connsiteY31" fmla="*/ 2924049 h 6133102"/>
                  <a:gd name="connsiteX32" fmla="*/ 2950248 w 6374717"/>
                  <a:gd name="connsiteY32" fmla="*/ 4016797 h 6133102"/>
                  <a:gd name="connsiteX33" fmla="*/ 3432137 w 6374717"/>
                  <a:gd name="connsiteY33" fmla="*/ 4386804 h 6133102"/>
                  <a:gd name="connsiteX34" fmla="*/ 2968760 w 6374717"/>
                  <a:gd name="connsiteY34" fmla="*/ 4633903 h 6133102"/>
                  <a:gd name="connsiteX35" fmla="*/ 2961665 w 6374717"/>
                  <a:gd name="connsiteY35" fmla="*/ 4830432 h 6133102"/>
                  <a:gd name="connsiteX36" fmla="*/ 3182110 w 6374717"/>
                  <a:gd name="connsiteY36" fmla="*/ 4914110 h 6133102"/>
                  <a:gd name="connsiteX37" fmla="*/ 3319927 w 6374717"/>
                  <a:gd name="connsiteY37" fmla="*/ 4882505 h 6133102"/>
                  <a:gd name="connsiteX38" fmla="*/ 3480311 w 6374717"/>
                  <a:gd name="connsiteY38" fmla="*/ 4915832 h 6133102"/>
                  <a:gd name="connsiteX39" fmla="*/ 3645268 w 6374717"/>
                  <a:gd name="connsiteY39" fmla="*/ 4792440 h 6133102"/>
                  <a:gd name="connsiteX40" fmla="*/ 3780062 w 6374717"/>
                  <a:gd name="connsiteY40" fmla="*/ 4844529 h 6133102"/>
                  <a:gd name="connsiteX41" fmla="*/ 3895280 w 6374717"/>
                  <a:gd name="connsiteY41" fmla="*/ 4728685 h 6133102"/>
                  <a:gd name="connsiteX42" fmla="*/ 5487818 w 6374717"/>
                  <a:gd name="connsiteY42" fmla="*/ 5858094 h 6133102"/>
                  <a:gd name="connsiteX43" fmla="*/ 5639072 w 6374717"/>
                  <a:gd name="connsiteY43" fmla="*/ 6057474 h 6133102"/>
                  <a:gd name="connsiteX44" fmla="*/ 5762826 w 6374717"/>
                  <a:gd name="connsiteY44" fmla="*/ 6133102 h 6133102"/>
                  <a:gd name="connsiteX0" fmla="*/ 5762826 w 6374717"/>
                  <a:gd name="connsiteY0" fmla="*/ 6133102 h 6133102"/>
                  <a:gd name="connsiteX1" fmla="*/ 6374717 w 6374717"/>
                  <a:gd name="connsiteY1" fmla="*/ 6112476 h 6133102"/>
                  <a:gd name="connsiteX2" fmla="*/ 5322814 w 6374717"/>
                  <a:gd name="connsiteY2" fmla="*/ 4166798 h 6133102"/>
                  <a:gd name="connsiteX3" fmla="*/ 4150695 w 6374717"/>
                  <a:gd name="connsiteY3" fmla="*/ 2886134 h 6133102"/>
                  <a:gd name="connsiteX4" fmla="*/ 3559461 w 6374717"/>
                  <a:gd name="connsiteY4" fmla="*/ 2518398 h 6133102"/>
                  <a:gd name="connsiteX5" fmla="*/ 3313176 w 6374717"/>
                  <a:gd name="connsiteY5" fmla="*/ 2291735 h 6133102"/>
                  <a:gd name="connsiteX6" fmla="*/ 3205256 w 6374717"/>
                  <a:gd name="connsiteY6" fmla="*/ 2303622 h 6133102"/>
                  <a:gd name="connsiteX7" fmla="*/ 2576905 w 6374717"/>
                  <a:gd name="connsiteY7" fmla="*/ 2004450 h 6133102"/>
                  <a:gd name="connsiteX8" fmla="*/ 2187525 w 6374717"/>
                  <a:gd name="connsiteY8" fmla="*/ 1194008 h 6133102"/>
                  <a:gd name="connsiteX9" fmla="*/ 2599237 w 6374717"/>
                  <a:gd name="connsiteY9" fmla="*/ 754168 h 6133102"/>
                  <a:gd name="connsiteX10" fmla="*/ 2702537 w 6374717"/>
                  <a:gd name="connsiteY10" fmla="*/ 232530 h 6133102"/>
                  <a:gd name="connsiteX11" fmla="*/ 2607318 w 6374717"/>
                  <a:gd name="connsiteY11" fmla="*/ 102935 h 6133102"/>
                  <a:gd name="connsiteX12" fmla="*/ 2518975 w 6374717"/>
                  <a:gd name="connsiteY12" fmla="*/ 180223 h 6133102"/>
                  <a:gd name="connsiteX13" fmla="*/ 2532520 w 6374717"/>
                  <a:gd name="connsiteY13" fmla="*/ 247737 h 6133102"/>
                  <a:gd name="connsiteX14" fmla="*/ 2297214 w 6374717"/>
                  <a:gd name="connsiteY14" fmla="*/ 314672 h 6133102"/>
                  <a:gd name="connsiteX15" fmla="*/ 1919173 w 6374717"/>
                  <a:gd name="connsiteY15" fmla="*/ 541271 h 6133102"/>
                  <a:gd name="connsiteX16" fmla="*/ 1917513 w 6374717"/>
                  <a:gd name="connsiteY16" fmla="*/ 597949 h 6133102"/>
                  <a:gd name="connsiteX17" fmla="*/ 1177075 w 6374717"/>
                  <a:gd name="connsiteY17" fmla="*/ 179189 h 6133102"/>
                  <a:gd name="connsiteX18" fmla="*/ 920610 w 6374717"/>
                  <a:gd name="connsiteY18" fmla="*/ 8140 h 6133102"/>
                  <a:gd name="connsiteX19" fmla="*/ 1241176 w 6374717"/>
                  <a:gd name="connsiteY19" fmla="*/ 468808 h 6133102"/>
                  <a:gd name="connsiteX20" fmla="*/ 1865220 w 6374717"/>
                  <a:gd name="connsiteY20" fmla="*/ 1097958 h 6133102"/>
                  <a:gd name="connsiteX21" fmla="*/ 1874806 w 6374717"/>
                  <a:gd name="connsiteY21" fmla="*/ 2136972 h 6133102"/>
                  <a:gd name="connsiteX22" fmla="*/ 2057099 w 6374717"/>
                  <a:gd name="connsiteY22" fmla="*/ 2544253 h 6133102"/>
                  <a:gd name="connsiteX23" fmla="*/ 97232 w 6374717"/>
                  <a:gd name="connsiteY23" fmla="*/ 3162613 h 6133102"/>
                  <a:gd name="connsiteX24" fmla="*/ 649973 w 6374717"/>
                  <a:gd name="connsiteY24" fmla="*/ 3322621 h 6133102"/>
                  <a:gd name="connsiteX25" fmla="*/ 914158 w 6374717"/>
                  <a:gd name="connsiteY25" fmla="*/ 3257831 h 6133102"/>
                  <a:gd name="connsiteX26" fmla="*/ 1018305 w 6374717"/>
                  <a:gd name="connsiteY26" fmla="*/ 3226587 h 6133102"/>
                  <a:gd name="connsiteX27" fmla="*/ 1130782 w 6374717"/>
                  <a:gd name="connsiteY27" fmla="*/ 3205758 h 6133102"/>
                  <a:gd name="connsiteX28" fmla="*/ 1341156 w 6374717"/>
                  <a:gd name="connsiteY28" fmla="*/ 3120359 h 6133102"/>
                  <a:gd name="connsiteX29" fmla="*/ 1603603 w 6374717"/>
                  <a:gd name="connsiteY29" fmla="*/ 3057871 h 6133102"/>
                  <a:gd name="connsiteX30" fmla="*/ 1793149 w 6374717"/>
                  <a:gd name="connsiteY30" fmla="*/ 2980803 h 6133102"/>
                  <a:gd name="connsiteX31" fmla="*/ 2181072 w 6374717"/>
                  <a:gd name="connsiteY31" fmla="*/ 2924049 h 6133102"/>
                  <a:gd name="connsiteX32" fmla="*/ 2950248 w 6374717"/>
                  <a:gd name="connsiteY32" fmla="*/ 4016797 h 6133102"/>
                  <a:gd name="connsiteX33" fmla="*/ 3432137 w 6374717"/>
                  <a:gd name="connsiteY33" fmla="*/ 4386804 h 6133102"/>
                  <a:gd name="connsiteX34" fmla="*/ 2968760 w 6374717"/>
                  <a:gd name="connsiteY34" fmla="*/ 4633903 h 6133102"/>
                  <a:gd name="connsiteX35" fmla="*/ 2961665 w 6374717"/>
                  <a:gd name="connsiteY35" fmla="*/ 4830432 h 6133102"/>
                  <a:gd name="connsiteX36" fmla="*/ 3182110 w 6374717"/>
                  <a:gd name="connsiteY36" fmla="*/ 4914110 h 6133102"/>
                  <a:gd name="connsiteX37" fmla="*/ 3319927 w 6374717"/>
                  <a:gd name="connsiteY37" fmla="*/ 4882505 h 6133102"/>
                  <a:gd name="connsiteX38" fmla="*/ 3480311 w 6374717"/>
                  <a:gd name="connsiteY38" fmla="*/ 4915832 h 6133102"/>
                  <a:gd name="connsiteX39" fmla="*/ 3594872 w 6374717"/>
                  <a:gd name="connsiteY39" fmla="*/ 4824184 h 6133102"/>
                  <a:gd name="connsiteX40" fmla="*/ 3645268 w 6374717"/>
                  <a:gd name="connsiteY40" fmla="*/ 4792440 h 6133102"/>
                  <a:gd name="connsiteX41" fmla="*/ 3780062 w 6374717"/>
                  <a:gd name="connsiteY41" fmla="*/ 4844529 h 6133102"/>
                  <a:gd name="connsiteX42" fmla="*/ 3895280 w 6374717"/>
                  <a:gd name="connsiteY42" fmla="*/ 4728685 h 6133102"/>
                  <a:gd name="connsiteX43" fmla="*/ 5487818 w 6374717"/>
                  <a:gd name="connsiteY43" fmla="*/ 5858094 h 6133102"/>
                  <a:gd name="connsiteX44" fmla="*/ 5639072 w 6374717"/>
                  <a:gd name="connsiteY44" fmla="*/ 6057474 h 6133102"/>
                  <a:gd name="connsiteX45" fmla="*/ 5762826 w 6374717"/>
                  <a:gd name="connsiteY45" fmla="*/ 6133102 h 6133102"/>
                  <a:gd name="connsiteX0" fmla="*/ 5762826 w 6374717"/>
                  <a:gd name="connsiteY0" fmla="*/ 6133102 h 6133102"/>
                  <a:gd name="connsiteX1" fmla="*/ 6374717 w 6374717"/>
                  <a:gd name="connsiteY1" fmla="*/ 6112476 h 6133102"/>
                  <a:gd name="connsiteX2" fmla="*/ 5322814 w 6374717"/>
                  <a:gd name="connsiteY2" fmla="*/ 4166798 h 6133102"/>
                  <a:gd name="connsiteX3" fmla="*/ 4150695 w 6374717"/>
                  <a:gd name="connsiteY3" fmla="*/ 2886134 h 6133102"/>
                  <a:gd name="connsiteX4" fmla="*/ 3559461 w 6374717"/>
                  <a:gd name="connsiteY4" fmla="*/ 2518398 h 6133102"/>
                  <a:gd name="connsiteX5" fmla="*/ 3313176 w 6374717"/>
                  <a:gd name="connsiteY5" fmla="*/ 2291735 h 6133102"/>
                  <a:gd name="connsiteX6" fmla="*/ 3205256 w 6374717"/>
                  <a:gd name="connsiteY6" fmla="*/ 2303622 h 6133102"/>
                  <a:gd name="connsiteX7" fmla="*/ 2576905 w 6374717"/>
                  <a:gd name="connsiteY7" fmla="*/ 2004450 h 6133102"/>
                  <a:gd name="connsiteX8" fmla="*/ 2187525 w 6374717"/>
                  <a:gd name="connsiteY8" fmla="*/ 1194008 h 6133102"/>
                  <a:gd name="connsiteX9" fmla="*/ 2599237 w 6374717"/>
                  <a:gd name="connsiteY9" fmla="*/ 754168 h 6133102"/>
                  <a:gd name="connsiteX10" fmla="*/ 2702537 w 6374717"/>
                  <a:gd name="connsiteY10" fmla="*/ 232530 h 6133102"/>
                  <a:gd name="connsiteX11" fmla="*/ 2607318 w 6374717"/>
                  <a:gd name="connsiteY11" fmla="*/ 102935 h 6133102"/>
                  <a:gd name="connsiteX12" fmla="*/ 2518975 w 6374717"/>
                  <a:gd name="connsiteY12" fmla="*/ 180223 h 6133102"/>
                  <a:gd name="connsiteX13" fmla="*/ 2532520 w 6374717"/>
                  <a:gd name="connsiteY13" fmla="*/ 247737 h 6133102"/>
                  <a:gd name="connsiteX14" fmla="*/ 2297214 w 6374717"/>
                  <a:gd name="connsiteY14" fmla="*/ 314672 h 6133102"/>
                  <a:gd name="connsiteX15" fmla="*/ 1919173 w 6374717"/>
                  <a:gd name="connsiteY15" fmla="*/ 541271 h 6133102"/>
                  <a:gd name="connsiteX16" fmla="*/ 1917513 w 6374717"/>
                  <a:gd name="connsiteY16" fmla="*/ 597949 h 6133102"/>
                  <a:gd name="connsiteX17" fmla="*/ 1177075 w 6374717"/>
                  <a:gd name="connsiteY17" fmla="*/ 179189 h 6133102"/>
                  <a:gd name="connsiteX18" fmla="*/ 920610 w 6374717"/>
                  <a:gd name="connsiteY18" fmla="*/ 8140 h 6133102"/>
                  <a:gd name="connsiteX19" fmla="*/ 1241176 w 6374717"/>
                  <a:gd name="connsiteY19" fmla="*/ 468808 h 6133102"/>
                  <a:gd name="connsiteX20" fmla="*/ 1865220 w 6374717"/>
                  <a:gd name="connsiteY20" fmla="*/ 1097958 h 6133102"/>
                  <a:gd name="connsiteX21" fmla="*/ 1874806 w 6374717"/>
                  <a:gd name="connsiteY21" fmla="*/ 2136972 h 6133102"/>
                  <a:gd name="connsiteX22" fmla="*/ 2057099 w 6374717"/>
                  <a:gd name="connsiteY22" fmla="*/ 2544253 h 6133102"/>
                  <a:gd name="connsiteX23" fmla="*/ 97232 w 6374717"/>
                  <a:gd name="connsiteY23" fmla="*/ 3162613 h 6133102"/>
                  <a:gd name="connsiteX24" fmla="*/ 649973 w 6374717"/>
                  <a:gd name="connsiteY24" fmla="*/ 3322621 h 6133102"/>
                  <a:gd name="connsiteX25" fmla="*/ 914158 w 6374717"/>
                  <a:gd name="connsiteY25" fmla="*/ 3257831 h 6133102"/>
                  <a:gd name="connsiteX26" fmla="*/ 1018305 w 6374717"/>
                  <a:gd name="connsiteY26" fmla="*/ 3226587 h 6133102"/>
                  <a:gd name="connsiteX27" fmla="*/ 1130782 w 6374717"/>
                  <a:gd name="connsiteY27" fmla="*/ 3205758 h 6133102"/>
                  <a:gd name="connsiteX28" fmla="*/ 1341156 w 6374717"/>
                  <a:gd name="connsiteY28" fmla="*/ 3120359 h 6133102"/>
                  <a:gd name="connsiteX29" fmla="*/ 1603603 w 6374717"/>
                  <a:gd name="connsiteY29" fmla="*/ 3057871 h 6133102"/>
                  <a:gd name="connsiteX30" fmla="*/ 1793149 w 6374717"/>
                  <a:gd name="connsiteY30" fmla="*/ 2980803 h 6133102"/>
                  <a:gd name="connsiteX31" fmla="*/ 2181072 w 6374717"/>
                  <a:gd name="connsiteY31" fmla="*/ 2924049 h 6133102"/>
                  <a:gd name="connsiteX32" fmla="*/ 2950248 w 6374717"/>
                  <a:gd name="connsiteY32" fmla="*/ 4016797 h 6133102"/>
                  <a:gd name="connsiteX33" fmla="*/ 3432137 w 6374717"/>
                  <a:gd name="connsiteY33" fmla="*/ 4386804 h 6133102"/>
                  <a:gd name="connsiteX34" fmla="*/ 2968760 w 6374717"/>
                  <a:gd name="connsiteY34" fmla="*/ 4633903 h 6133102"/>
                  <a:gd name="connsiteX35" fmla="*/ 2961665 w 6374717"/>
                  <a:gd name="connsiteY35" fmla="*/ 4830432 h 6133102"/>
                  <a:gd name="connsiteX36" fmla="*/ 3182110 w 6374717"/>
                  <a:gd name="connsiteY36" fmla="*/ 4914110 h 6133102"/>
                  <a:gd name="connsiteX37" fmla="*/ 3319927 w 6374717"/>
                  <a:gd name="connsiteY37" fmla="*/ 4882505 h 6133102"/>
                  <a:gd name="connsiteX38" fmla="*/ 3480311 w 6374717"/>
                  <a:gd name="connsiteY38" fmla="*/ 4915832 h 6133102"/>
                  <a:gd name="connsiteX39" fmla="*/ 3594872 w 6374717"/>
                  <a:gd name="connsiteY39" fmla="*/ 4824184 h 6133102"/>
                  <a:gd name="connsiteX40" fmla="*/ 3645268 w 6374717"/>
                  <a:gd name="connsiteY40" fmla="*/ 4804938 h 6133102"/>
                  <a:gd name="connsiteX41" fmla="*/ 3780062 w 6374717"/>
                  <a:gd name="connsiteY41" fmla="*/ 4844529 h 6133102"/>
                  <a:gd name="connsiteX42" fmla="*/ 3895280 w 6374717"/>
                  <a:gd name="connsiteY42" fmla="*/ 4728685 h 6133102"/>
                  <a:gd name="connsiteX43" fmla="*/ 5487818 w 6374717"/>
                  <a:gd name="connsiteY43" fmla="*/ 5858094 h 6133102"/>
                  <a:gd name="connsiteX44" fmla="*/ 5639072 w 6374717"/>
                  <a:gd name="connsiteY44" fmla="*/ 6057474 h 6133102"/>
                  <a:gd name="connsiteX45" fmla="*/ 5762826 w 6374717"/>
                  <a:gd name="connsiteY45" fmla="*/ 6133102 h 6133102"/>
                  <a:gd name="connsiteX0" fmla="*/ 5762826 w 6374717"/>
                  <a:gd name="connsiteY0" fmla="*/ 6133102 h 6133102"/>
                  <a:gd name="connsiteX1" fmla="*/ 6374717 w 6374717"/>
                  <a:gd name="connsiteY1" fmla="*/ 6112476 h 6133102"/>
                  <a:gd name="connsiteX2" fmla="*/ 5322814 w 6374717"/>
                  <a:gd name="connsiteY2" fmla="*/ 4166798 h 6133102"/>
                  <a:gd name="connsiteX3" fmla="*/ 4150695 w 6374717"/>
                  <a:gd name="connsiteY3" fmla="*/ 2886134 h 6133102"/>
                  <a:gd name="connsiteX4" fmla="*/ 3559461 w 6374717"/>
                  <a:gd name="connsiteY4" fmla="*/ 2518398 h 6133102"/>
                  <a:gd name="connsiteX5" fmla="*/ 3313176 w 6374717"/>
                  <a:gd name="connsiteY5" fmla="*/ 2291735 h 6133102"/>
                  <a:gd name="connsiteX6" fmla="*/ 3205256 w 6374717"/>
                  <a:gd name="connsiteY6" fmla="*/ 2303622 h 6133102"/>
                  <a:gd name="connsiteX7" fmla="*/ 2576905 w 6374717"/>
                  <a:gd name="connsiteY7" fmla="*/ 2004450 h 6133102"/>
                  <a:gd name="connsiteX8" fmla="*/ 2187525 w 6374717"/>
                  <a:gd name="connsiteY8" fmla="*/ 1194008 h 6133102"/>
                  <a:gd name="connsiteX9" fmla="*/ 2599237 w 6374717"/>
                  <a:gd name="connsiteY9" fmla="*/ 754168 h 6133102"/>
                  <a:gd name="connsiteX10" fmla="*/ 2702537 w 6374717"/>
                  <a:gd name="connsiteY10" fmla="*/ 232530 h 6133102"/>
                  <a:gd name="connsiteX11" fmla="*/ 2607318 w 6374717"/>
                  <a:gd name="connsiteY11" fmla="*/ 102935 h 6133102"/>
                  <a:gd name="connsiteX12" fmla="*/ 2518975 w 6374717"/>
                  <a:gd name="connsiteY12" fmla="*/ 180223 h 6133102"/>
                  <a:gd name="connsiteX13" fmla="*/ 2532520 w 6374717"/>
                  <a:gd name="connsiteY13" fmla="*/ 247737 h 6133102"/>
                  <a:gd name="connsiteX14" fmla="*/ 2297214 w 6374717"/>
                  <a:gd name="connsiteY14" fmla="*/ 314672 h 6133102"/>
                  <a:gd name="connsiteX15" fmla="*/ 1919173 w 6374717"/>
                  <a:gd name="connsiteY15" fmla="*/ 541271 h 6133102"/>
                  <a:gd name="connsiteX16" fmla="*/ 1917513 w 6374717"/>
                  <a:gd name="connsiteY16" fmla="*/ 597949 h 6133102"/>
                  <a:gd name="connsiteX17" fmla="*/ 1177075 w 6374717"/>
                  <a:gd name="connsiteY17" fmla="*/ 179189 h 6133102"/>
                  <a:gd name="connsiteX18" fmla="*/ 920610 w 6374717"/>
                  <a:gd name="connsiteY18" fmla="*/ 8140 h 6133102"/>
                  <a:gd name="connsiteX19" fmla="*/ 1241176 w 6374717"/>
                  <a:gd name="connsiteY19" fmla="*/ 468808 h 6133102"/>
                  <a:gd name="connsiteX20" fmla="*/ 1865220 w 6374717"/>
                  <a:gd name="connsiteY20" fmla="*/ 1097958 h 6133102"/>
                  <a:gd name="connsiteX21" fmla="*/ 1874806 w 6374717"/>
                  <a:gd name="connsiteY21" fmla="*/ 2136972 h 6133102"/>
                  <a:gd name="connsiteX22" fmla="*/ 2057099 w 6374717"/>
                  <a:gd name="connsiteY22" fmla="*/ 2544253 h 6133102"/>
                  <a:gd name="connsiteX23" fmla="*/ 97232 w 6374717"/>
                  <a:gd name="connsiteY23" fmla="*/ 3162613 h 6133102"/>
                  <a:gd name="connsiteX24" fmla="*/ 649973 w 6374717"/>
                  <a:gd name="connsiteY24" fmla="*/ 3322621 h 6133102"/>
                  <a:gd name="connsiteX25" fmla="*/ 914158 w 6374717"/>
                  <a:gd name="connsiteY25" fmla="*/ 3257831 h 6133102"/>
                  <a:gd name="connsiteX26" fmla="*/ 1018305 w 6374717"/>
                  <a:gd name="connsiteY26" fmla="*/ 3226587 h 6133102"/>
                  <a:gd name="connsiteX27" fmla="*/ 1130782 w 6374717"/>
                  <a:gd name="connsiteY27" fmla="*/ 3205758 h 6133102"/>
                  <a:gd name="connsiteX28" fmla="*/ 1341156 w 6374717"/>
                  <a:gd name="connsiteY28" fmla="*/ 3120359 h 6133102"/>
                  <a:gd name="connsiteX29" fmla="*/ 1603603 w 6374717"/>
                  <a:gd name="connsiteY29" fmla="*/ 3057871 h 6133102"/>
                  <a:gd name="connsiteX30" fmla="*/ 1793149 w 6374717"/>
                  <a:gd name="connsiteY30" fmla="*/ 2980803 h 6133102"/>
                  <a:gd name="connsiteX31" fmla="*/ 2181072 w 6374717"/>
                  <a:gd name="connsiteY31" fmla="*/ 2924049 h 6133102"/>
                  <a:gd name="connsiteX32" fmla="*/ 2950248 w 6374717"/>
                  <a:gd name="connsiteY32" fmla="*/ 4016797 h 6133102"/>
                  <a:gd name="connsiteX33" fmla="*/ 3432137 w 6374717"/>
                  <a:gd name="connsiteY33" fmla="*/ 4386804 h 6133102"/>
                  <a:gd name="connsiteX34" fmla="*/ 2968760 w 6374717"/>
                  <a:gd name="connsiteY34" fmla="*/ 4633903 h 6133102"/>
                  <a:gd name="connsiteX35" fmla="*/ 2961665 w 6374717"/>
                  <a:gd name="connsiteY35" fmla="*/ 4830432 h 6133102"/>
                  <a:gd name="connsiteX36" fmla="*/ 3182110 w 6374717"/>
                  <a:gd name="connsiteY36" fmla="*/ 4914110 h 6133102"/>
                  <a:gd name="connsiteX37" fmla="*/ 3319927 w 6374717"/>
                  <a:gd name="connsiteY37" fmla="*/ 4882505 h 6133102"/>
                  <a:gd name="connsiteX38" fmla="*/ 3480311 w 6374717"/>
                  <a:gd name="connsiteY38" fmla="*/ 4915832 h 6133102"/>
                  <a:gd name="connsiteX39" fmla="*/ 3594872 w 6374717"/>
                  <a:gd name="connsiteY39" fmla="*/ 4824184 h 6133102"/>
                  <a:gd name="connsiteX40" fmla="*/ 3645268 w 6374717"/>
                  <a:gd name="connsiteY40" fmla="*/ 4804938 h 6133102"/>
                  <a:gd name="connsiteX41" fmla="*/ 3780062 w 6374717"/>
                  <a:gd name="connsiteY41" fmla="*/ 4844529 h 6133102"/>
                  <a:gd name="connsiteX42" fmla="*/ 3895280 w 6374717"/>
                  <a:gd name="connsiteY42" fmla="*/ 4728685 h 6133102"/>
                  <a:gd name="connsiteX43" fmla="*/ 5477403 w 6374717"/>
                  <a:gd name="connsiteY43" fmla="*/ 5872675 h 6133102"/>
                  <a:gd name="connsiteX44" fmla="*/ 5639072 w 6374717"/>
                  <a:gd name="connsiteY44" fmla="*/ 6057474 h 6133102"/>
                  <a:gd name="connsiteX45" fmla="*/ 5762826 w 6374717"/>
                  <a:gd name="connsiteY45" fmla="*/ 6133102 h 6133102"/>
                  <a:gd name="connsiteX0" fmla="*/ 5723251 w 6374717"/>
                  <a:gd name="connsiteY0" fmla="*/ 6122687 h 6122687"/>
                  <a:gd name="connsiteX1" fmla="*/ 6374717 w 6374717"/>
                  <a:gd name="connsiteY1" fmla="*/ 6112476 h 6122687"/>
                  <a:gd name="connsiteX2" fmla="*/ 5322814 w 6374717"/>
                  <a:gd name="connsiteY2" fmla="*/ 4166798 h 6122687"/>
                  <a:gd name="connsiteX3" fmla="*/ 4150695 w 6374717"/>
                  <a:gd name="connsiteY3" fmla="*/ 2886134 h 6122687"/>
                  <a:gd name="connsiteX4" fmla="*/ 3559461 w 6374717"/>
                  <a:gd name="connsiteY4" fmla="*/ 2518398 h 6122687"/>
                  <a:gd name="connsiteX5" fmla="*/ 3313176 w 6374717"/>
                  <a:gd name="connsiteY5" fmla="*/ 2291735 h 6122687"/>
                  <a:gd name="connsiteX6" fmla="*/ 3205256 w 6374717"/>
                  <a:gd name="connsiteY6" fmla="*/ 2303622 h 6122687"/>
                  <a:gd name="connsiteX7" fmla="*/ 2576905 w 6374717"/>
                  <a:gd name="connsiteY7" fmla="*/ 2004450 h 6122687"/>
                  <a:gd name="connsiteX8" fmla="*/ 2187525 w 6374717"/>
                  <a:gd name="connsiteY8" fmla="*/ 1194008 h 6122687"/>
                  <a:gd name="connsiteX9" fmla="*/ 2599237 w 6374717"/>
                  <a:gd name="connsiteY9" fmla="*/ 754168 h 6122687"/>
                  <a:gd name="connsiteX10" fmla="*/ 2702537 w 6374717"/>
                  <a:gd name="connsiteY10" fmla="*/ 232530 h 6122687"/>
                  <a:gd name="connsiteX11" fmla="*/ 2607318 w 6374717"/>
                  <a:gd name="connsiteY11" fmla="*/ 102935 h 6122687"/>
                  <a:gd name="connsiteX12" fmla="*/ 2518975 w 6374717"/>
                  <a:gd name="connsiteY12" fmla="*/ 180223 h 6122687"/>
                  <a:gd name="connsiteX13" fmla="*/ 2532520 w 6374717"/>
                  <a:gd name="connsiteY13" fmla="*/ 247737 h 6122687"/>
                  <a:gd name="connsiteX14" fmla="*/ 2297214 w 6374717"/>
                  <a:gd name="connsiteY14" fmla="*/ 314672 h 6122687"/>
                  <a:gd name="connsiteX15" fmla="*/ 1919173 w 6374717"/>
                  <a:gd name="connsiteY15" fmla="*/ 541271 h 6122687"/>
                  <a:gd name="connsiteX16" fmla="*/ 1917513 w 6374717"/>
                  <a:gd name="connsiteY16" fmla="*/ 597949 h 6122687"/>
                  <a:gd name="connsiteX17" fmla="*/ 1177075 w 6374717"/>
                  <a:gd name="connsiteY17" fmla="*/ 179189 h 6122687"/>
                  <a:gd name="connsiteX18" fmla="*/ 920610 w 6374717"/>
                  <a:gd name="connsiteY18" fmla="*/ 8140 h 6122687"/>
                  <a:gd name="connsiteX19" fmla="*/ 1241176 w 6374717"/>
                  <a:gd name="connsiteY19" fmla="*/ 468808 h 6122687"/>
                  <a:gd name="connsiteX20" fmla="*/ 1865220 w 6374717"/>
                  <a:gd name="connsiteY20" fmla="*/ 1097958 h 6122687"/>
                  <a:gd name="connsiteX21" fmla="*/ 1874806 w 6374717"/>
                  <a:gd name="connsiteY21" fmla="*/ 2136972 h 6122687"/>
                  <a:gd name="connsiteX22" fmla="*/ 2057099 w 6374717"/>
                  <a:gd name="connsiteY22" fmla="*/ 2544253 h 6122687"/>
                  <a:gd name="connsiteX23" fmla="*/ 97232 w 6374717"/>
                  <a:gd name="connsiteY23" fmla="*/ 3162613 h 6122687"/>
                  <a:gd name="connsiteX24" fmla="*/ 649973 w 6374717"/>
                  <a:gd name="connsiteY24" fmla="*/ 3322621 h 6122687"/>
                  <a:gd name="connsiteX25" fmla="*/ 914158 w 6374717"/>
                  <a:gd name="connsiteY25" fmla="*/ 3257831 h 6122687"/>
                  <a:gd name="connsiteX26" fmla="*/ 1018305 w 6374717"/>
                  <a:gd name="connsiteY26" fmla="*/ 3226587 h 6122687"/>
                  <a:gd name="connsiteX27" fmla="*/ 1130782 w 6374717"/>
                  <a:gd name="connsiteY27" fmla="*/ 3205758 h 6122687"/>
                  <a:gd name="connsiteX28" fmla="*/ 1341156 w 6374717"/>
                  <a:gd name="connsiteY28" fmla="*/ 3120359 h 6122687"/>
                  <a:gd name="connsiteX29" fmla="*/ 1603603 w 6374717"/>
                  <a:gd name="connsiteY29" fmla="*/ 3057871 h 6122687"/>
                  <a:gd name="connsiteX30" fmla="*/ 1793149 w 6374717"/>
                  <a:gd name="connsiteY30" fmla="*/ 2980803 h 6122687"/>
                  <a:gd name="connsiteX31" fmla="*/ 2181072 w 6374717"/>
                  <a:gd name="connsiteY31" fmla="*/ 2924049 h 6122687"/>
                  <a:gd name="connsiteX32" fmla="*/ 2950248 w 6374717"/>
                  <a:gd name="connsiteY32" fmla="*/ 4016797 h 6122687"/>
                  <a:gd name="connsiteX33" fmla="*/ 3432137 w 6374717"/>
                  <a:gd name="connsiteY33" fmla="*/ 4386804 h 6122687"/>
                  <a:gd name="connsiteX34" fmla="*/ 2968760 w 6374717"/>
                  <a:gd name="connsiteY34" fmla="*/ 4633903 h 6122687"/>
                  <a:gd name="connsiteX35" fmla="*/ 2961665 w 6374717"/>
                  <a:gd name="connsiteY35" fmla="*/ 4830432 h 6122687"/>
                  <a:gd name="connsiteX36" fmla="*/ 3182110 w 6374717"/>
                  <a:gd name="connsiteY36" fmla="*/ 4914110 h 6122687"/>
                  <a:gd name="connsiteX37" fmla="*/ 3319927 w 6374717"/>
                  <a:gd name="connsiteY37" fmla="*/ 4882505 h 6122687"/>
                  <a:gd name="connsiteX38" fmla="*/ 3480311 w 6374717"/>
                  <a:gd name="connsiteY38" fmla="*/ 4915832 h 6122687"/>
                  <a:gd name="connsiteX39" fmla="*/ 3594872 w 6374717"/>
                  <a:gd name="connsiteY39" fmla="*/ 4824184 h 6122687"/>
                  <a:gd name="connsiteX40" fmla="*/ 3645268 w 6374717"/>
                  <a:gd name="connsiteY40" fmla="*/ 4804938 h 6122687"/>
                  <a:gd name="connsiteX41" fmla="*/ 3780062 w 6374717"/>
                  <a:gd name="connsiteY41" fmla="*/ 4844529 h 6122687"/>
                  <a:gd name="connsiteX42" fmla="*/ 3895280 w 6374717"/>
                  <a:gd name="connsiteY42" fmla="*/ 4728685 h 6122687"/>
                  <a:gd name="connsiteX43" fmla="*/ 5477403 w 6374717"/>
                  <a:gd name="connsiteY43" fmla="*/ 5872675 h 6122687"/>
                  <a:gd name="connsiteX44" fmla="*/ 5639072 w 6374717"/>
                  <a:gd name="connsiteY44" fmla="*/ 6057474 h 6122687"/>
                  <a:gd name="connsiteX45" fmla="*/ 5723251 w 6374717"/>
                  <a:gd name="connsiteY45" fmla="*/ 6122687 h 6122687"/>
                  <a:gd name="connsiteX0" fmla="*/ 5723251 w 6374717"/>
                  <a:gd name="connsiteY0" fmla="*/ 6122687 h 6122687"/>
                  <a:gd name="connsiteX1" fmla="*/ 6374717 w 6374717"/>
                  <a:gd name="connsiteY1" fmla="*/ 6112476 h 6122687"/>
                  <a:gd name="connsiteX2" fmla="*/ 5322814 w 6374717"/>
                  <a:gd name="connsiteY2" fmla="*/ 4166798 h 6122687"/>
                  <a:gd name="connsiteX3" fmla="*/ 4150695 w 6374717"/>
                  <a:gd name="connsiteY3" fmla="*/ 2886134 h 6122687"/>
                  <a:gd name="connsiteX4" fmla="*/ 3559461 w 6374717"/>
                  <a:gd name="connsiteY4" fmla="*/ 2518398 h 6122687"/>
                  <a:gd name="connsiteX5" fmla="*/ 3313176 w 6374717"/>
                  <a:gd name="connsiteY5" fmla="*/ 2291735 h 6122687"/>
                  <a:gd name="connsiteX6" fmla="*/ 3205256 w 6374717"/>
                  <a:gd name="connsiteY6" fmla="*/ 2303622 h 6122687"/>
                  <a:gd name="connsiteX7" fmla="*/ 2576905 w 6374717"/>
                  <a:gd name="connsiteY7" fmla="*/ 2004450 h 6122687"/>
                  <a:gd name="connsiteX8" fmla="*/ 2187525 w 6374717"/>
                  <a:gd name="connsiteY8" fmla="*/ 1194008 h 6122687"/>
                  <a:gd name="connsiteX9" fmla="*/ 2599237 w 6374717"/>
                  <a:gd name="connsiteY9" fmla="*/ 754168 h 6122687"/>
                  <a:gd name="connsiteX10" fmla="*/ 2702537 w 6374717"/>
                  <a:gd name="connsiteY10" fmla="*/ 232530 h 6122687"/>
                  <a:gd name="connsiteX11" fmla="*/ 2607318 w 6374717"/>
                  <a:gd name="connsiteY11" fmla="*/ 102935 h 6122687"/>
                  <a:gd name="connsiteX12" fmla="*/ 2518975 w 6374717"/>
                  <a:gd name="connsiteY12" fmla="*/ 180223 h 6122687"/>
                  <a:gd name="connsiteX13" fmla="*/ 2532520 w 6374717"/>
                  <a:gd name="connsiteY13" fmla="*/ 247737 h 6122687"/>
                  <a:gd name="connsiteX14" fmla="*/ 2297214 w 6374717"/>
                  <a:gd name="connsiteY14" fmla="*/ 314672 h 6122687"/>
                  <a:gd name="connsiteX15" fmla="*/ 1919173 w 6374717"/>
                  <a:gd name="connsiteY15" fmla="*/ 541271 h 6122687"/>
                  <a:gd name="connsiteX16" fmla="*/ 1917513 w 6374717"/>
                  <a:gd name="connsiteY16" fmla="*/ 597949 h 6122687"/>
                  <a:gd name="connsiteX17" fmla="*/ 1177075 w 6374717"/>
                  <a:gd name="connsiteY17" fmla="*/ 179189 h 6122687"/>
                  <a:gd name="connsiteX18" fmla="*/ 920610 w 6374717"/>
                  <a:gd name="connsiteY18" fmla="*/ 8140 h 6122687"/>
                  <a:gd name="connsiteX19" fmla="*/ 1241176 w 6374717"/>
                  <a:gd name="connsiteY19" fmla="*/ 468808 h 6122687"/>
                  <a:gd name="connsiteX20" fmla="*/ 1865220 w 6374717"/>
                  <a:gd name="connsiteY20" fmla="*/ 1097958 h 6122687"/>
                  <a:gd name="connsiteX21" fmla="*/ 1874806 w 6374717"/>
                  <a:gd name="connsiteY21" fmla="*/ 2136972 h 6122687"/>
                  <a:gd name="connsiteX22" fmla="*/ 2057099 w 6374717"/>
                  <a:gd name="connsiteY22" fmla="*/ 2544253 h 6122687"/>
                  <a:gd name="connsiteX23" fmla="*/ 97232 w 6374717"/>
                  <a:gd name="connsiteY23" fmla="*/ 3162613 h 6122687"/>
                  <a:gd name="connsiteX24" fmla="*/ 649973 w 6374717"/>
                  <a:gd name="connsiteY24" fmla="*/ 3322621 h 6122687"/>
                  <a:gd name="connsiteX25" fmla="*/ 914158 w 6374717"/>
                  <a:gd name="connsiteY25" fmla="*/ 3257831 h 6122687"/>
                  <a:gd name="connsiteX26" fmla="*/ 1018305 w 6374717"/>
                  <a:gd name="connsiteY26" fmla="*/ 3226587 h 6122687"/>
                  <a:gd name="connsiteX27" fmla="*/ 1130782 w 6374717"/>
                  <a:gd name="connsiteY27" fmla="*/ 3205758 h 6122687"/>
                  <a:gd name="connsiteX28" fmla="*/ 1341156 w 6374717"/>
                  <a:gd name="connsiteY28" fmla="*/ 3120359 h 6122687"/>
                  <a:gd name="connsiteX29" fmla="*/ 1603603 w 6374717"/>
                  <a:gd name="connsiteY29" fmla="*/ 3057871 h 6122687"/>
                  <a:gd name="connsiteX30" fmla="*/ 1793149 w 6374717"/>
                  <a:gd name="connsiteY30" fmla="*/ 2980803 h 6122687"/>
                  <a:gd name="connsiteX31" fmla="*/ 2181072 w 6374717"/>
                  <a:gd name="connsiteY31" fmla="*/ 2924049 h 6122687"/>
                  <a:gd name="connsiteX32" fmla="*/ 2950248 w 6374717"/>
                  <a:gd name="connsiteY32" fmla="*/ 4016797 h 6122687"/>
                  <a:gd name="connsiteX33" fmla="*/ 3432137 w 6374717"/>
                  <a:gd name="connsiteY33" fmla="*/ 4386804 h 6122687"/>
                  <a:gd name="connsiteX34" fmla="*/ 2968760 w 6374717"/>
                  <a:gd name="connsiteY34" fmla="*/ 4633903 h 6122687"/>
                  <a:gd name="connsiteX35" fmla="*/ 2961665 w 6374717"/>
                  <a:gd name="connsiteY35" fmla="*/ 4830432 h 6122687"/>
                  <a:gd name="connsiteX36" fmla="*/ 3182110 w 6374717"/>
                  <a:gd name="connsiteY36" fmla="*/ 4914110 h 6122687"/>
                  <a:gd name="connsiteX37" fmla="*/ 3319927 w 6374717"/>
                  <a:gd name="connsiteY37" fmla="*/ 4882505 h 6122687"/>
                  <a:gd name="connsiteX38" fmla="*/ 3480311 w 6374717"/>
                  <a:gd name="connsiteY38" fmla="*/ 4915832 h 6122687"/>
                  <a:gd name="connsiteX39" fmla="*/ 3594872 w 6374717"/>
                  <a:gd name="connsiteY39" fmla="*/ 4824184 h 6122687"/>
                  <a:gd name="connsiteX40" fmla="*/ 3645268 w 6374717"/>
                  <a:gd name="connsiteY40" fmla="*/ 4804938 h 6122687"/>
                  <a:gd name="connsiteX41" fmla="*/ 3780062 w 6374717"/>
                  <a:gd name="connsiteY41" fmla="*/ 4844529 h 6122687"/>
                  <a:gd name="connsiteX42" fmla="*/ 3895280 w 6374717"/>
                  <a:gd name="connsiteY42" fmla="*/ 4728685 h 6122687"/>
                  <a:gd name="connsiteX43" fmla="*/ 5477403 w 6374717"/>
                  <a:gd name="connsiteY43" fmla="*/ 5872675 h 6122687"/>
                  <a:gd name="connsiteX44" fmla="*/ 5639072 w 6374717"/>
                  <a:gd name="connsiteY44" fmla="*/ 6057474 h 6122687"/>
                  <a:gd name="connsiteX45" fmla="*/ 5723251 w 6374717"/>
                  <a:gd name="connsiteY45" fmla="*/ 6122687 h 6122687"/>
                  <a:gd name="connsiteX0" fmla="*/ 5723251 w 6374717"/>
                  <a:gd name="connsiteY0" fmla="*/ 6122687 h 6122687"/>
                  <a:gd name="connsiteX1" fmla="*/ 6374717 w 6374717"/>
                  <a:gd name="connsiteY1" fmla="*/ 6112476 h 6122687"/>
                  <a:gd name="connsiteX2" fmla="*/ 5322814 w 6374717"/>
                  <a:gd name="connsiteY2" fmla="*/ 4166798 h 6122687"/>
                  <a:gd name="connsiteX3" fmla="*/ 4150695 w 6374717"/>
                  <a:gd name="connsiteY3" fmla="*/ 2886134 h 6122687"/>
                  <a:gd name="connsiteX4" fmla="*/ 3559461 w 6374717"/>
                  <a:gd name="connsiteY4" fmla="*/ 2518398 h 6122687"/>
                  <a:gd name="connsiteX5" fmla="*/ 3313176 w 6374717"/>
                  <a:gd name="connsiteY5" fmla="*/ 2291735 h 6122687"/>
                  <a:gd name="connsiteX6" fmla="*/ 3205256 w 6374717"/>
                  <a:gd name="connsiteY6" fmla="*/ 2303622 h 6122687"/>
                  <a:gd name="connsiteX7" fmla="*/ 2576905 w 6374717"/>
                  <a:gd name="connsiteY7" fmla="*/ 2004450 h 6122687"/>
                  <a:gd name="connsiteX8" fmla="*/ 2187525 w 6374717"/>
                  <a:gd name="connsiteY8" fmla="*/ 1194008 h 6122687"/>
                  <a:gd name="connsiteX9" fmla="*/ 2599237 w 6374717"/>
                  <a:gd name="connsiteY9" fmla="*/ 754168 h 6122687"/>
                  <a:gd name="connsiteX10" fmla="*/ 2702537 w 6374717"/>
                  <a:gd name="connsiteY10" fmla="*/ 232530 h 6122687"/>
                  <a:gd name="connsiteX11" fmla="*/ 2607318 w 6374717"/>
                  <a:gd name="connsiteY11" fmla="*/ 102935 h 6122687"/>
                  <a:gd name="connsiteX12" fmla="*/ 2518975 w 6374717"/>
                  <a:gd name="connsiteY12" fmla="*/ 180223 h 6122687"/>
                  <a:gd name="connsiteX13" fmla="*/ 2532520 w 6374717"/>
                  <a:gd name="connsiteY13" fmla="*/ 247737 h 6122687"/>
                  <a:gd name="connsiteX14" fmla="*/ 2297214 w 6374717"/>
                  <a:gd name="connsiteY14" fmla="*/ 314672 h 6122687"/>
                  <a:gd name="connsiteX15" fmla="*/ 1919173 w 6374717"/>
                  <a:gd name="connsiteY15" fmla="*/ 541271 h 6122687"/>
                  <a:gd name="connsiteX16" fmla="*/ 1917513 w 6374717"/>
                  <a:gd name="connsiteY16" fmla="*/ 597949 h 6122687"/>
                  <a:gd name="connsiteX17" fmla="*/ 1177075 w 6374717"/>
                  <a:gd name="connsiteY17" fmla="*/ 179189 h 6122687"/>
                  <a:gd name="connsiteX18" fmla="*/ 920610 w 6374717"/>
                  <a:gd name="connsiteY18" fmla="*/ 8140 h 6122687"/>
                  <a:gd name="connsiteX19" fmla="*/ 1241176 w 6374717"/>
                  <a:gd name="connsiteY19" fmla="*/ 468808 h 6122687"/>
                  <a:gd name="connsiteX20" fmla="*/ 1865220 w 6374717"/>
                  <a:gd name="connsiteY20" fmla="*/ 1097958 h 6122687"/>
                  <a:gd name="connsiteX21" fmla="*/ 1874806 w 6374717"/>
                  <a:gd name="connsiteY21" fmla="*/ 2136972 h 6122687"/>
                  <a:gd name="connsiteX22" fmla="*/ 2057099 w 6374717"/>
                  <a:gd name="connsiteY22" fmla="*/ 2544253 h 6122687"/>
                  <a:gd name="connsiteX23" fmla="*/ 97232 w 6374717"/>
                  <a:gd name="connsiteY23" fmla="*/ 3162613 h 6122687"/>
                  <a:gd name="connsiteX24" fmla="*/ 649973 w 6374717"/>
                  <a:gd name="connsiteY24" fmla="*/ 3322621 h 6122687"/>
                  <a:gd name="connsiteX25" fmla="*/ 914158 w 6374717"/>
                  <a:gd name="connsiteY25" fmla="*/ 3257831 h 6122687"/>
                  <a:gd name="connsiteX26" fmla="*/ 1018305 w 6374717"/>
                  <a:gd name="connsiteY26" fmla="*/ 3226587 h 6122687"/>
                  <a:gd name="connsiteX27" fmla="*/ 1130782 w 6374717"/>
                  <a:gd name="connsiteY27" fmla="*/ 3205758 h 6122687"/>
                  <a:gd name="connsiteX28" fmla="*/ 1341156 w 6374717"/>
                  <a:gd name="connsiteY28" fmla="*/ 3120359 h 6122687"/>
                  <a:gd name="connsiteX29" fmla="*/ 1603603 w 6374717"/>
                  <a:gd name="connsiteY29" fmla="*/ 3057871 h 6122687"/>
                  <a:gd name="connsiteX30" fmla="*/ 1793149 w 6374717"/>
                  <a:gd name="connsiteY30" fmla="*/ 2980803 h 6122687"/>
                  <a:gd name="connsiteX31" fmla="*/ 2181072 w 6374717"/>
                  <a:gd name="connsiteY31" fmla="*/ 2924049 h 6122687"/>
                  <a:gd name="connsiteX32" fmla="*/ 2950248 w 6374717"/>
                  <a:gd name="connsiteY32" fmla="*/ 4016797 h 6122687"/>
                  <a:gd name="connsiteX33" fmla="*/ 3432137 w 6374717"/>
                  <a:gd name="connsiteY33" fmla="*/ 4386804 h 6122687"/>
                  <a:gd name="connsiteX34" fmla="*/ 2968760 w 6374717"/>
                  <a:gd name="connsiteY34" fmla="*/ 4633903 h 6122687"/>
                  <a:gd name="connsiteX35" fmla="*/ 2961665 w 6374717"/>
                  <a:gd name="connsiteY35" fmla="*/ 4830432 h 6122687"/>
                  <a:gd name="connsiteX36" fmla="*/ 3182110 w 6374717"/>
                  <a:gd name="connsiteY36" fmla="*/ 4914110 h 6122687"/>
                  <a:gd name="connsiteX37" fmla="*/ 3319927 w 6374717"/>
                  <a:gd name="connsiteY37" fmla="*/ 4882505 h 6122687"/>
                  <a:gd name="connsiteX38" fmla="*/ 3480311 w 6374717"/>
                  <a:gd name="connsiteY38" fmla="*/ 4915832 h 6122687"/>
                  <a:gd name="connsiteX39" fmla="*/ 3594872 w 6374717"/>
                  <a:gd name="connsiteY39" fmla="*/ 4824184 h 6122687"/>
                  <a:gd name="connsiteX40" fmla="*/ 3645268 w 6374717"/>
                  <a:gd name="connsiteY40" fmla="*/ 4804938 h 6122687"/>
                  <a:gd name="connsiteX41" fmla="*/ 3780062 w 6374717"/>
                  <a:gd name="connsiteY41" fmla="*/ 4844529 h 6122687"/>
                  <a:gd name="connsiteX42" fmla="*/ 3895280 w 6374717"/>
                  <a:gd name="connsiteY42" fmla="*/ 4728685 h 6122687"/>
                  <a:gd name="connsiteX43" fmla="*/ 5477403 w 6374717"/>
                  <a:gd name="connsiteY43" fmla="*/ 5872675 h 6122687"/>
                  <a:gd name="connsiteX44" fmla="*/ 5639072 w 6374717"/>
                  <a:gd name="connsiteY44" fmla="*/ 6057474 h 6122687"/>
                  <a:gd name="connsiteX45" fmla="*/ 5723251 w 6374717"/>
                  <a:gd name="connsiteY45" fmla="*/ 6122687 h 6122687"/>
                  <a:gd name="connsiteX0" fmla="*/ 5771158 w 6374717"/>
                  <a:gd name="connsiteY0" fmla="*/ 6095609 h 6112476"/>
                  <a:gd name="connsiteX1" fmla="*/ 6374717 w 6374717"/>
                  <a:gd name="connsiteY1" fmla="*/ 6112476 h 6112476"/>
                  <a:gd name="connsiteX2" fmla="*/ 5322814 w 6374717"/>
                  <a:gd name="connsiteY2" fmla="*/ 4166798 h 6112476"/>
                  <a:gd name="connsiteX3" fmla="*/ 4150695 w 6374717"/>
                  <a:gd name="connsiteY3" fmla="*/ 2886134 h 6112476"/>
                  <a:gd name="connsiteX4" fmla="*/ 3559461 w 6374717"/>
                  <a:gd name="connsiteY4" fmla="*/ 2518398 h 6112476"/>
                  <a:gd name="connsiteX5" fmla="*/ 3313176 w 6374717"/>
                  <a:gd name="connsiteY5" fmla="*/ 2291735 h 6112476"/>
                  <a:gd name="connsiteX6" fmla="*/ 3205256 w 6374717"/>
                  <a:gd name="connsiteY6" fmla="*/ 2303622 h 6112476"/>
                  <a:gd name="connsiteX7" fmla="*/ 2576905 w 6374717"/>
                  <a:gd name="connsiteY7" fmla="*/ 2004450 h 6112476"/>
                  <a:gd name="connsiteX8" fmla="*/ 2187525 w 6374717"/>
                  <a:gd name="connsiteY8" fmla="*/ 1194008 h 6112476"/>
                  <a:gd name="connsiteX9" fmla="*/ 2599237 w 6374717"/>
                  <a:gd name="connsiteY9" fmla="*/ 754168 h 6112476"/>
                  <a:gd name="connsiteX10" fmla="*/ 2702537 w 6374717"/>
                  <a:gd name="connsiteY10" fmla="*/ 232530 h 6112476"/>
                  <a:gd name="connsiteX11" fmla="*/ 2607318 w 6374717"/>
                  <a:gd name="connsiteY11" fmla="*/ 102935 h 6112476"/>
                  <a:gd name="connsiteX12" fmla="*/ 2518975 w 6374717"/>
                  <a:gd name="connsiteY12" fmla="*/ 180223 h 6112476"/>
                  <a:gd name="connsiteX13" fmla="*/ 2532520 w 6374717"/>
                  <a:gd name="connsiteY13" fmla="*/ 247737 h 6112476"/>
                  <a:gd name="connsiteX14" fmla="*/ 2297214 w 6374717"/>
                  <a:gd name="connsiteY14" fmla="*/ 314672 h 6112476"/>
                  <a:gd name="connsiteX15" fmla="*/ 1919173 w 6374717"/>
                  <a:gd name="connsiteY15" fmla="*/ 541271 h 6112476"/>
                  <a:gd name="connsiteX16" fmla="*/ 1917513 w 6374717"/>
                  <a:gd name="connsiteY16" fmla="*/ 597949 h 6112476"/>
                  <a:gd name="connsiteX17" fmla="*/ 1177075 w 6374717"/>
                  <a:gd name="connsiteY17" fmla="*/ 179189 h 6112476"/>
                  <a:gd name="connsiteX18" fmla="*/ 920610 w 6374717"/>
                  <a:gd name="connsiteY18" fmla="*/ 8140 h 6112476"/>
                  <a:gd name="connsiteX19" fmla="*/ 1241176 w 6374717"/>
                  <a:gd name="connsiteY19" fmla="*/ 468808 h 6112476"/>
                  <a:gd name="connsiteX20" fmla="*/ 1865220 w 6374717"/>
                  <a:gd name="connsiteY20" fmla="*/ 1097958 h 6112476"/>
                  <a:gd name="connsiteX21" fmla="*/ 1874806 w 6374717"/>
                  <a:gd name="connsiteY21" fmla="*/ 2136972 h 6112476"/>
                  <a:gd name="connsiteX22" fmla="*/ 2057099 w 6374717"/>
                  <a:gd name="connsiteY22" fmla="*/ 2544253 h 6112476"/>
                  <a:gd name="connsiteX23" fmla="*/ 97232 w 6374717"/>
                  <a:gd name="connsiteY23" fmla="*/ 3162613 h 6112476"/>
                  <a:gd name="connsiteX24" fmla="*/ 649973 w 6374717"/>
                  <a:gd name="connsiteY24" fmla="*/ 3322621 h 6112476"/>
                  <a:gd name="connsiteX25" fmla="*/ 914158 w 6374717"/>
                  <a:gd name="connsiteY25" fmla="*/ 3257831 h 6112476"/>
                  <a:gd name="connsiteX26" fmla="*/ 1018305 w 6374717"/>
                  <a:gd name="connsiteY26" fmla="*/ 3226587 h 6112476"/>
                  <a:gd name="connsiteX27" fmla="*/ 1130782 w 6374717"/>
                  <a:gd name="connsiteY27" fmla="*/ 3205758 h 6112476"/>
                  <a:gd name="connsiteX28" fmla="*/ 1341156 w 6374717"/>
                  <a:gd name="connsiteY28" fmla="*/ 3120359 h 6112476"/>
                  <a:gd name="connsiteX29" fmla="*/ 1603603 w 6374717"/>
                  <a:gd name="connsiteY29" fmla="*/ 3057871 h 6112476"/>
                  <a:gd name="connsiteX30" fmla="*/ 1793149 w 6374717"/>
                  <a:gd name="connsiteY30" fmla="*/ 2980803 h 6112476"/>
                  <a:gd name="connsiteX31" fmla="*/ 2181072 w 6374717"/>
                  <a:gd name="connsiteY31" fmla="*/ 2924049 h 6112476"/>
                  <a:gd name="connsiteX32" fmla="*/ 2950248 w 6374717"/>
                  <a:gd name="connsiteY32" fmla="*/ 4016797 h 6112476"/>
                  <a:gd name="connsiteX33" fmla="*/ 3432137 w 6374717"/>
                  <a:gd name="connsiteY33" fmla="*/ 4386804 h 6112476"/>
                  <a:gd name="connsiteX34" fmla="*/ 2968760 w 6374717"/>
                  <a:gd name="connsiteY34" fmla="*/ 4633903 h 6112476"/>
                  <a:gd name="connsiteX35" fmla="*/ 2961665 w 6374717"/>
                  <a:gd name="connsiteY35" fmla="*/ 4830432 h 6112476"/>
                  <a:gd name="connsiteX36" fmla="*/ 3182110 w 6374717"/>
                  <a:gd name="connsiteY36" fmla="*/ 4914110 h 6112476"/>
                  <a:gd name="connsiteX37" fmla="*/ 3319927 w 6374717"/>
                  <a:gd name="connsiteY37" fmla="*/ 4882505 h 6112476"/>
                  <a:gd name="connsiteX38" fmla="*/ 3480311 w 6374717"/>
                  <a:gd name="connsiteY38" fmla="*/ 4915832 h 6112476"/>
                  <a:gd name="connsiteX39" fmla="*/ 3594872 w 6374717"/>
                  <a:gd name="connsiteY39" fmla="*/ 4824184 h 6112476"/>
                  <a:gd name="connsiteX40" fmla="*/ 3645268 w 6374717"/>
                  <a:gd name="connsiteY40" fmla="*/ 4804938 h 6112476"/>
                  <a:gd name="connsiteX41" fmla="*/ 3780062 w 6374717"/>
                  <a:gd name="connsiteY41" fmla="*/ 4844529 h 6112476"/>
                  <a:gd name="connsiteX42" fmla="*/ 3895280 w 6374717"/>
                  <a:gd name="connsiteY42" fmla="*/ 4728685 h 6112476"/>
                  <a:gd name="connsiteX43" fmla="*/ 5477403 w 6374717"/>
                  <a:gd name="connsiteY43" fmla="*/ 5872675 h 6112476"/>
                  <a:gd name="connsiteX44" fmla="*/ 5639072 w 6374717"/>
                  <a:gd name="connsiteY44" fmla="*/ 6057474 h 6112476"/>
                  <a:gd name="connsiteX45" fmla="*/ 5771158 w 6374717"/>
                  <a:gd name="connsiteY45" fmla="*/ 6095609 h 6112476"/>
                  <a:gd name="connsiteX0" fmla="*/ 5771158 w 6374717"/>
                  <a:gd name="connsiteY0" fmla="*/ 6095609 h 6112476"/>
                  <a:gd name="connsiteX1" fmla="*/ 6374717 w 6374717"/>
                  <a:gd name="connsiteY1" fmla="*/ 6112476 h 6112476"/>
                  <a:gd name="connsiteX2" fmla="*/ 5322814 w 6374717"/>
                  <a:gd name="connsiteY2" fmla="*/ 4166798 h 6112476"/>
                  <a:gd name="connsiteX3" fmla="*/ 4150695 w 6374717"/>
                  <a:gd name="connsiteY3" fmla="*/ 2886134 h 6112476"/>
                  <a:gd name="connsiteX4" fmla="*/ 3559461 w 6374717"/>
                  <a:gd name="connsiteY4" fmla="*/ 2518398 h 6112476"/>
                  <a:gd name="connsiteX5" fmla="*/ 3313176 w 6374717"/>
                  <a:gd name="connsiteY5" fmla="*/ 2291735 h 6112476"/>
                  <a:gd name="connsiteX6" fmla="*/ 3205256 w 6374717"/>
                  <a:gd name="connsiteY6" fmla="*/ 2303622 h 6112476"/>
                  <a:gd name="connsiteX7" fmla="*/ 2576905 w 6374717"/>
                  <a:gd name="connsiteY7" fmla="*/ 2004450 h 6112476"/>
                  <a:gd name="connsiteX8" fmla="*/ 2187525 w 6374717"/>
                  <a:gd name="connsiteY8" fmla="*/ 1194008 h 6112476"/>
                  <a:gd name="connsiteX9" fmla="*/ 2599237 w 6374717"/>
                  <a:gd name="connsiteY9" fmla="*/ 754168 h 6112476"/>
                  <a:gd name="connsiteX10" fmla="*/ 2702537 w 6374717"/>
                  <a:gd name="connsiteY10" fmla="*/ 232530 h 6112476"/>
                  <a:gd name="connsiteX11" fmla="*/ 2607318 w 6374717"/>
                  <a:gd name="connsiteY11" fmla="*/ 102935 h 6112476"/>
                  <a:gd name="connsiteX12" fmla="*/ 2518975 w 6374717"/>
                  <a:gd name="connsiteY12" fmla="*/ 180223 h 6112476"/>
                  <a:gd name="connsiteX13" fmla="*/ 2532520 w 6374717"/>
                  <a:gd name="connsiteY13" fmla="*/ 247737 h 6112476"/>
                  <a:gd name="connsiteX14" fmla="*/ 2297214 w 6374717"/>
                  <a:gd name="connsiteY14" fmla="*/ 314672 h 6112476"/>
                  <a:gd name="connsiteX15" fmla="*/ 1919173 w 6374717"/>
                  <a:gd name="connsiteY15" fmla="*/ 541271 h 6112476"/>
                  <a:gd name="connsiteX16" fmla="*/ 1917513 w 6374717"/>
                  <a:gd name="connsiteY16" fmla="*/ 597949 h 6112476"/>
                  <a:gd name="connsiteX17" fmla="*/ 1177075 w 6374717"/>
                  <a:gd name="connsiteY17" fmla="*/ 179189 h 6112476"/>
                  <a:gd name="connsiteX18" fmla="*/ 920610 w 6374717"/>
                  <a:gd name="connsiteY18" fmla="*/ 8140 h 6112476"/>
                  <a:gd name="connsiteX19" fmla="*/ 1241176 w 6374717"/>
                  <a:gd name="connsiteY19" fmla="*/ 468808 h 6112476"/>
                  <a:gd name="connsiteX20" fmla="*/ 1865220 w 6374717"/>
                  <a:gd name="connsiteY20" fmla="*/ 1097958 h 6112476"/>
                  <a:gd name="connsiteX21" fmla="*/ 1874806 w 6374717"/>
                  <a:gd name="connsiteY21" fmla="*/ 2136972 h 6112476"/>
                  <a:gd name="connsiteX22" fmla="*/ 2057099 w 6374717"/>
                  <a:gd name="connsiteY22" fmla="*/ 2544253 h 6112476"/>
                  <a:gd name="connsiteX23" fmla="*/ 97232 w 6374717"/>
                  <a:gd name="connsiteY23" fmla="*/ 3162613 h 6112476"/>
                  <a:gd name="connsiteX24" fmla="*/ 649973 w 6374717"/>
                  <a:gd name="connsiteY24" fmla="*/ 3322621 h 6112476"/>
                  <a:gd name="connsiteX25" fmla="*/ 914158 w 6374717"/>
                  <a:gd name="connsiteY25" fmla="*/ 3257831 h 6112476"/>
                  <a:gd name="connsiteX26" fmla="*/ 1018305 w 6374717"/>
                  <a:gd name="connsiteY26" fmla="*/ 3226587 h 6112476"/>
                  <a:gd name="connsiteX27" fmla="*/ 1130782 w 6374717"/>
                  <a:gd name="connsiteY27" fmla="*/ 3205758 h 6112476"/>
                  <a:gd name="connsiteX28" fmla="*/ 1341156 w 6374717"/>
                  <a:gd name="connsiteY28" fmla="*/ 3120359 h 6112476"/>
                  <a:gd name="connsiteX29" fmla="*/ 1603603 w 6374717"/>
                  <a:gd name="connsiteY29" fmla="*/ 3057871 h 6112476"/>
                  <a:gd name="connsiteX30" fmla="*/ 1793149 w 6374717"/>
                  <a:gd name="connsiteY30" fmla="*/ 2980803 h 6112476"/>
                  <a:gd name="connsiteX31" fmla="*/ 2181072 w 6374717"/>
                  <a:gd name="connsiteY31" fmla="*/ 2924049 h 6112476"/>
                  <a:gd name="connsiteX32" fmla="*/ 2950248 w 6374717"/>
                  <a:gd name="connsiteY32" fmla="*/ 4016797 h 6112476"/>
                  <a:gd name="connsiteX33" fmla="*/ 3432137 w 6374717"/>
                  <a:gd name="connsiteY33" fmla="*/ 4386804 h 6112476"/>
                  <a:gd name="connsiteX34" fmla="*/ 2968760 w 6374717"/>
                  <a:gd name="connsiteY34" fmla="*/ 4633903 h 6112476"/>
                  <a:gd name="connsiteX35" fmla="*/ 2961665 w 6374717"/>
                  <a:gd name="connsiteY35" fmla="*/ 4830432 h 6112476"/>
                  <a:gd name="connsiteX36" fmla="*/ 3182110 w 6374717"/>
                  <a:gd name="connsiteY36" fmla="*/ 4914110 h 6112476"/>
                  <a:gd name="connsiteX37" fmla="*/ 3319927 w 6374717"/>
                  <a:gd name="connsiteY37" fmla="*/ 4882505 h 6112476"/>
                  <a:gd name="connsiteX38" fmla="*/ 3480311 w 6374717"/>
                  <a:gd name="connsiteY38" fmla="*/ 4915832 h 6112476"/>
                  <a:gd name="connsiteX39" fmla="*/ 3594872 w 6374717"/>
                  <a:gd name="connsiteY39" fmla="*/ 4824184 h 6112476"/>
                  <a:gd name="connsiteX40" fmla="*/ 3645268 w 6374717"/>
                  <a:gd name="connsiteY40" fmla="*/ 4804938 h 6112476"/>
                  <a:gd name="connsiteX41" fmla="*/ 3780062 w 6374717"/>
                  <a:gd name="connsiteY41" fmla="*/ 4844529 h 6112476"/>
                  <a:gd name="connsiteX42" fmla="*/ 3895280 w 6374717"/>
                  <a:gd name="connsiteY42" fmla="*/ 4728685 h 6112476"/>
                  <a:gd name="connsiteX43" fmla="*/ 5477403 w 6374717"/>
                  <a:gd name="connsiteY43" fmla="*/ 5872675 h 6112476"/>
                  <a:gd name="connsiteX44" fmla="*/ 5639072 w 6374717"/>
                  <a:gd name="connsiteY44" fmla="*/ 6057474 h 6112476"/>
                  <a:gd name="connsiteX45" fmla="*/ 5771158 w 6374717"/>
                  <a:gd name="connsiteY45" fmla="*/ 6095609 h 6112476"/>
                  <a:gd name="connsiteX0" fmla="*/ 5771158 w 6374717"/>
                  <a:gd name="connsiteY0" fmla="*/ 6095609 h 6159334"/>
                  <a:gd name="connsiteX1" fmla="*/ 6019386 w 6374717"/>
                  <a:gd name="connsiteY1" fmla="*/ 6159334 h 6159334"/>
                  <a:gd name="connsiteX2" fmla="*/ 6374717 w 6374717"/>
                  <a:gd name="connsiteY2" fmla="*/ 6112476 h 6159334"/>
                  <a:gd name="connsiteX3" fmla="*/ 5322814 w 6374717"/>
                  <a:gd name="connsiteY3" fmla="*/ 4166798 h 6159334"/>
                  <a:gd name="connsiteX4" fmla="*/ 4150695 w 6374717"/>
                  <a:gd name="connsiteY4" fmla="*/ 2886134 h 6159334"/>
                  <a:gd name="connsiteX5" fmla="*/ 3559461 w 6374717"/>
                  <a:gd name="connsiteY5" fmla="*/ 2518398 h 6159334"/>
                  <a:gd name="connsiteX6" fmla="*/ 3313176 w 6374717"/>
                  <a:gd name="connsiteY6" fmla="*/ 2291735 h 6159334"/>
                  <a:gd name="connsiteX7" fmla="*/ 3205256 w 6374717"/>
                  <a:gd name="connsiteY7" fmla="*/ 2303622 h 6159334"/>
                  <a:gd name="connsiteX8" fmla="*/ 2576905 w 6374717"/>
                  <a:gd name="connsiteY8" fmla="*/ 2004450 h 6159334"/>
                  <a:gd name="connsiteX9" fmla="*/ 2187525 w 6374717"/>
                  <a:gd name="connsiteY9" fmla="*/ 1194008 h 6159334"/>
                  <a:gd name="connsiteX10" fmla="*/ 2599237 w 6374717"/>
                  <a:gd name="connsiteY10" fmla="*/ 754168 h 6159334"/>
                  <a:gd name="connsiteX11" fmla="*/ 2702537 w 6374717"/>
                  <a:gd name="connsiteY11" fmla="*/ 232530 h 6159334"/>
                  <a:gd name="connsiteX12" fmla="*/ 2607318 w 6374717"/>
                  <a:gd name="connsiteY12" fmla="*/ 102935 h 6159334"/>
                  <a:gd name="connsiteX13" fmla="*/ 2518975 w 6374717"/>
                  <a:gd name="connsiteY13" fmla="*/ 180223 h 6159334"/>
                  <a:gd name="connsiteX14" fmla="*/ 2532520 w 6374717"/>
                  <a:gd name="connsiteY14" fmla="*/ 247737 h 6159334"/>
                  <a:gd name="connsiteX15" fmla="*/ 2297214 w 6374717"/>
                  <a:gd name="connsiteY15" fmla="*/ 314672 h 6159334"/>
                  <a:gd name="connsiteX16" fmla="*/ 1919173 w 6374717"/>
                  <a:gd name="connsiteY16" fmla="*/ 541271 h 6159334"/>
                  <a:gd name="connsiteX17" fmla="*/ 1917513 w 6374717"/>
                  <a:gd name="connsiteY17" fmla="*/ 597949 h 6159334"/>
                  <a:gd name="connsiteX18" fmla="*/ 1177075 w 6374717"/>
                  <a:gd name="connsiteY18" fmla="*/ 179189 h 6159334"/>
                  <a:gd name="connsiteX19" fmla="*/ 920610 w 6374717"/>
                  <a:gd name="connsiteY19" fmla="*/ 8140 h 6159334"/>
                  <a:gd name="connsiteX20" fmla="*/ 1241176 w 6374717"/>
                  <a:gd name="connsiteY20" fmla="*/ 468808 h 6159334"/>
                  <a:gd name="connsiteX21" fmla="*/ 1865220 w 6374717"/>
                  <a:gd name="connsiteY21" fmla="*/ 1097958 h 6159334"/>
                  <a:gd name="connsiteX22" fmla="*/ 1874806 w 6374717"/>
                  <a:gd name="connsiteY22" fmla="*/ 2136972 h 6159334"/>
                  <a:gd name="connsiteX23" fmla="*/ 2057099 w 6374717"/>
                  <a:gd name="connsiteY23" fmla="*/ 2544253 h 6159334"/>
                  <a:gd name="connsiteX24" fmla="*/ 97232 w 6374717"/>
                  <a:gd name="connsiteY24" fmla="*/ 3162613 h 6159334"/>
                  <a:gd name="connsiteX25" fmla="*/ 649973 w 6374717"/>
                  <a:gd name="connsiteY25" fmla="*/ 3322621 h 6159334"/>
                  <a:gd name="connsiteX26" fmla="*/ 914158 w 6374717"/>
                  <a:gd name="connsiteY26" fmla="*/ 3257831 h 6159334"/>
                  <a:gd name="connsiteX27" fmla="*/ 1018305 w 6374717"/>
                  <a:gd name="connsiteY27" fmla="*/ 3226587 h 6159334"/>
                  <a:gd name="connsiteX28" fmla="*/ 1130782 w 6374717"/>
                  <a:gd name="connsiteY28" fmla="*/ 3205758 h 6159334"/>
                  <a:gd name="connsiteX29" fmla="*/ 1341156 w 6374717"/>
                  <a:gd name="connsiteY29" fmla="*/ 3120359 h 6159334"/>
                  <a:gd name="connsiteX30" fmla="*/ 1603603 w 6374717"/>
                  <a:gd name="connsiteY30" fmla="*/ 3057871 h 6159334"/>
                  <a:gd name="connsiteX31" fmla="*/ 1793149 w 6374717"/>
                  <a:gd name="connsiteY31" fmla="*/ 2980803 h 6159334"/>
                  <a:gd name="connsiteX32" fmla="*/ 2181072 w 6374717"/>
                  <a:gd name="connsiteY32" fmla="*/ 2924049 h 6159334"/>
                  <a:gd name="connsiteX33" fmla="*/ 2950248 w 6374717"/>
                  <a:gd name="connsiteY33" fmla="*/ 4016797 h 6159334"/>
                  <a:gd name="connsiteX34" fmla="*/ 3432137 w 6374717"/>
                  <a:gd name="connsiteY34" fmla="*/ 4386804 h 6159334"/>
                  <a:gd name="connsiteX35" fmla="*/ 2968760 w 6374717"/>
                  <a:gd name="connsiteY35" fmla="*/ 4633903 h 6159334"/>
                  <a:gd name="connsiteX36" fmla="*/ 2961665 w 6374717"/>
                  <a:gd name="connsiteY36" fmla="*/ 4830432 h 6159334"/>
                  <a:gd name="connsiteX37" fmla="*/ 3182110 w 6374717"/>
                  <a:gd name="connsiteY37" fmla="*/ 4914110 h 6159334"/>
                  <a:gd name="connsiteX38" fmla="*/ 3319927 w 6374717"/>
                  <a:gd name="connsiteY38" fmla="*/ 4882505 h 6159334"/>
                  <a:gd name="connsiteX39" fmla="*/ 3480311 w 6374717"/>
                  <a:gd name="connsiteY39" fmla="*/ 4915832 h 6159334"/>
                  <a:gd name="connsiteX40" fmla="*/ 3594872 w 6374717"/>
                  <a:gd name="connsiteY40" fmla="*/ 4824184 h 6159334"/>
                  <a:gd name="connsiteX41" fmla="*/ 3645268 w 6374717"/>
                  <a:gd name="connsiteY41" fmla="*/ 4804938 h 6159334"/>
                  <a:gd name="connsiteX42" fmla="*/ 3780062 w 6374717"/>
                  <a:gd name="connsiteY42" fmla="*/ 4844529 h 6159334"/>
                  <a:gd name="connsiteX43" fmla="*/ 3895280 w 6374717"/>
                  <a:gd name="connsiteY43" fmla="*/ 4728685 h 6159334"/>
                  <a:gd name="connsiteX44" fmla="*/ 5477403 w 6374717"/>
                  <a:gd name="connsiteY44" fmla="*/ 5872675 h 6159334"/>
                  <a:gd name="connsiteX45" fmla="*/ 5639072 w 6374717"/>
                  <a:gd name="connsiteY45" fmla="*/ 6057474 h 6159334"/>
                  <a:gd name="connsiteX46" fmla="*/ 5771158 w 6374717"/>
                  <a:gd name="connsiteY46" fmla="*/ 6095609 h 6159334"/>
                  <a:gd name="connsiteX0" fmla="*/ 5771158 w 6374717"/>
                  <a:gd name="connsiteY0" fmla="*/ 6095609 h 6222528"/>
                  <a:gd name="connsiteX1" fmla="*/ 6019386 w 6374717"/>
                  <a:gd name="connsiteY1" fmla="*/ 6159334 h 6222528"/>
                  <a:gd name="connsiteX2" fmla="*/ 6192268 w 6374717"/>
                  <a:gd name="connsiteY2" fmla="*/ 6221821 h 6222528"/>
                  <a:gd name="connsiteX3" fmla="*/ 6374717 w 6374717"/>
                  <a:gd name="connsiteY3" fmla="*/ 6112476 h 6222528"/>
                  <a:gd name="connsiteX4" fmla="*/ 5322814 w 6374717"/>
                  <a:gd name="connsiteY4" fmla="*/ 4166798 h 6222528"/>
                  <a:gd name="connsiteX5" fmla="*/ 4150695 w 6374717"/>
                  <a:gd name="connsiteY5" fmla="*/ 2886134 h 6222528"/>
                  <a:gd name="connsiteX6" fmla="*/ 3559461 w 6374717"/>
                  <a:gd name="connsiteY6" fmla="*/ 2518398 h 6222528"/>
                  <a:gd name="connsiteX7" fmla="*/ 3313176 w 6374717"/>
                  <a:gd name="connsiteY7" fmla="*/ 2291735 h 6222528"/>
                  <a:gd name="connsiteX8" fmla="*/ 3205256 w 6374717"/>
                  <a:gd name="connsiteY8" fmla="*/ 2303622 h 6222528"/>
                  <a:gd name="connsiteX9" fmla="*/ 2576905 w 6374717"/>
                  <a:gd name="connsiteY9" fmla="*/ 2004450 h 6222528"/>
                  <a:gd name="connsiteX10" fmla="*/ 2187525 w 6374717"/>
                  <a:gd name="connsiteY10" fmla="*/ 1194008 h 6222528"/>
                  <a:gd name="connsiteX11" fmla="*/ 2599237 w 6374717"/>
                  <a:gd name="connsiteY11" fmla="*/ 754168 h 6222528"/>
                  <a:gd name="connsiteX12" fmla="*/ 2702537 w 6374717"/>
                  <a:gd name="connsiteY12" fmla="*/ 232530 h 6222528"/>
                  <a:gd name="connsiteX13" fmla="*/ 2607318 w 6374717"/>
                  <a:gd name="connsiteY13" fmla="*/ 102935 h 6222528"/>
                  <a:gd name="connsiteX14" fmla="*/ 2518975 w 6374717"/>
                  <a:gd name="connsiteY14" fmla="*/ 180223 h 6222528"/>
                  <a:gd name="connsiteX15" fmla="*/ 2532520 w 6374717"/>
                  <a:gd name="connsiteY15" fmla="*/ 247737 h 6222528"/>
                  <a:gd name="connsiteX16" fmla="*/ 2297214 w 6374717"/>
                  <a:gd name="connsiteY16" fmla="*/ 314672 h 6222528"/>
                  <a:gd name="connsiteX17" fmla="*/ 1919173 w 6374717"/>
                  <a:gd name="connsiteY17" fmla="*/ 541271 h 6222528"/>
                  <a:gd name="connsiteX18" fmla="*/ 1917513 w 6374717"/>
                  <a:gd name="connsiteY18" fmla="*/ 597949 h 6222528"/>
                  <a:gd name="connsiteX19" fmla="*/ 1177075 w 6374717"/>
                  <a:gd name="connsiteY19" fmla="*/ 179189 h 6222528"/>
                  <a:gd name="connsiteX20" fmla="*/ 920610 w 6374717"/>
                  <a:gd name="connsiteY20" fmla="*/ 8140 h 6222528"/>
                  <a:gd name="connsiteX21" fmla="*/ 1241176 w 6374717"/>
                  <a:gd name="connsiteY21" fmla="*/ 468808 h 6222528"/>
                  <a:gd name="connsiteX22" fmla="*/ 1865220 w 6374717"/>
                  <a:gd name="connsiteY22" fmla="*/ 1097958 h 6222528"/>
                  <a:gd name="connsiteX23" fmla="*/ 1874806 w 6374717"/>
                  <a:gd name="connsiteY23" fmla="*/ 2136972 h 6222528"/>
                  <a:gd name="connsiteX24" fmla="*/ 2057099 w 6374717"/>
                  <a:gd name="connsiteY24" fmla="*/ 2544253 h 6222528"/>
                  <a:gd name="connsiteX25" fmla="*/ 97232 w 6374717"/>
                  <a:gd name="connsiteY25" fmla="*/ 3162613 h 6222528"/>
                  <a:gd name="connsiteX26" fmla="*/ 649973 w 6374717"/>
                  <a:gd name="connsiteY26" fmla="*/ 3322621 h 6222528"/>
                  <a:gd name="connsiteX27" fmla="*/ 914158 w 6374717"/>
                  <a:gd name="connsiteY27" fmla="*/ 3257831 h 6222528"/>
                  <a:gd name="connsiteX28" fmla="*/ 1018305 w 6374717"/>
                  <a:gd name="connsiteY28" fmla="*/ 3226587 h 6222528"/>
                  <a:gd name="connsiteX29" fmla="*/ 1130782 w 6374717"/>
                  <a:gd name="connsiteY29" fmla="*/ 3205758 h 6222528"/>
                  <a:gd name="connsiteX30" fmla="*/ 1341156 w 6374717"/>
                  <a:gd name="connsiteY30" fmla="*/ 3120359 h 6222528"/>
                  <a:gd name="connsiteX31" fmla="*/ 1603603 w 6374717"/>
                  <a:gd name="connsiteY31" fmla="*/ 3057871 h 6222528"/>
                  <a:gd name="connsiteX32" fmla="*/ 1793149 w 6374717"/>
                  <a:gd name="connsiteY32" fmla="*/ 2980803 h 6222528"/>
                  <a:gd name="connsiteX33" fmla="*/ 2181072 w 6374717"/>
                  <a:gd name="connsiteY33" fmla="*/ 2924049 h 6222528"/>
                  <a:gd name="connsiteX34" fmla="*/ 2950248 w 6374717"/>
                  <a:gd name="connsiteY34" fmla="*/ 4016797 h 6222528"/>
                  <a:gd name="connsiteX35" fmla="*/ 3432137 w 6374717"/>
                  <a:gd name="connsiteY35" fmla="*/ 4386804 h 6222528"/>
                  <a:gd name="connsiteX36" fmla="*/ 2968760 w 6374717"/>
                  <a:gd name="connsiteY36" fmla="*/ 4633903 h 6222528"/>
                  <a:gd name="connsiteX37" fmla="*/ 2961665 w 6374717"/>
                  <a:gd name="connsiteY37" fmla="*/ 4830432 h 6222528"/>
                  <a:gd name="connsiteX38" fmla="*/ 3182110 w 6374717"/>
                  <a:gd name="connsiteY38" fmla="*/ 4914110 h 6222528"/>
                  <a:gd name="connsiteX39" fmla="*/ 3319927 w 6374717"/>
                  <a:gd name="connsiteY39" fmla="*/ 4882505 h 6222528"/>
                  <a:gd name="connsiteX40" fmla="*/ 3480311 w 6374717"/>
                  <a:gd name="connsiteY40" fmla="*/ 4915832 h 6222528"/>
                  <a:gd name="connsiteX41" fmla="*/ 3594872 w 6374717"/>
                  <a:gd name="connsiteY41" fmla="*/ 4824184 h 6222528"/>
                  <a:gd name="connsiteX42" fmla="*/ 3645268 w 6374717"/>
                  <a:gd name="connsiteY42" fmla="*/ 4804938 h 6222528"/>
                  <a:gd name="connsiteX43" fmla="*/ 3780062 w 6374717"/>
                  <a:gd name="connsiteY43" fmla="*/ 4844529 h 6222528"/>
                  <a:gd name="connsiteX44" fmla="*/ 3895280 w 6374717"/>
                  <a:gd name="connsiteY44" fmla="*/ 4728685 h 6222528"/>
                  <a:gd name="connsiteX45" fmla="*/ 5477403 w 6374717"/>
                  <a:gd name="connsiteY45" fmla="*/ 5872675 h 6222528"/>
                  <a:gd name="connsiteX46" fmla="*/ 5639072 w 6374717"/>
                  <a:gd name="connsiteY46" fmla="*/ 6057474 h 6222528"/>
                  <a:gd name="connsiteX47" fmla="*/ 5771158 w 6374717"/>
                  <a:gd name="connsiteY47" fmla="*/ 6095609 h 6222528"/>
                  <a:gd name="connsiteX0" fmla="*/ 5771158 w 6320561"/>
                  <a:gd name="connsiteY0" fmla="*/ 6095609 h 6222528"/>
                  <a:gd name="connsiteX1" fmla="*/ 6019386 w 6320561"/>
                  <a:gd name="connsiteY1" fmla="*/ 6159334 h 6222528"/>
                  <a:gd name="connsiteX2" fmla="*/ 6192268 w 6320561"/>
                  <a:gd name="connsiteY2" fmla="*/ 6221821 h 6222528"/>
                  <a:gd name="connsiteX3" fmla="*/ 6320561 w 6320561"/>
                  <a:gd name="connsiteY3" fmla="*/ 6074983 h 6222528"/>
                  <a:gd name="connsiteX4" fmla="*/ 5322814 w 6320561"/>
                  <a:gd name="connsiteY4" fmla="*/ 4166798 h 6222528"/>
                  <a:gd name="connsiteX5" fmla="*/ 4150695 w 6320561"/>
                  <a:gd name="connsiteY5" fmla="*/ 2886134 h 6222528"/>
                  <a:gd name="connsiteX6" fmla="*/ 3559461 w 6320561"/>
                  <a:gd name="connsiteY6" fmla="*/ 2518398 h 6222528"/>
                  <a:gd name="connsiteX7" fmla="*/ 3313176 w 6320561"/>
                  <a:gd name="connsiteY7" fmla="*/ 2291735 h 6222528"/>
                  <a:gd name="connsiteX8" fmla="*/ 3205256 w 6320561"/>
                  <a:gd name="connsiteY8" fmla="*/ 2303622 h 6222528"/>
                  <a:gd name="connsiteX9" fmla="*/ 2576905 w 6320561"/>
                  <a:gd name="connsiteY9" fmla="*/ 2004450 h 6222528"/>
                  <a:gd name="connsiteX10" fmla="*/ 2187525 w 6320561"/>
                  <a:gd name="connsiteY10" fmla="*/ 1194008 h 6222528"/>
                  <a:gd name="connsiteX11" fmla="*/ 2599237 w 6320561"/>
                  <a:gd name="connsiteY11" fmla="*/ 754168 h 6222528"/>
                  <a:gd name="connsiteX12" fmla="*/ 2702537 w 6320561"/>
                  <a:gd name="connsiteY12" fmla="*/ 232530 h 6222528"/>
                  <a:gd name="connsiteX13" fmla="*/ 2607318 w 6320561"/>
                  <a:gd name="connsiteY13" fmla="*/ 102935 h 6222528"/>
                  <a:gd name="connsiteX14" fmla="*/ 2518975 w 6320561"/>
                  <a:gd name="connsiteY14" fmla="*/ 180223 h 6222528"/>
                  <a:gd name="connsiteX15" fmla="*/ 2532520 w 6320561"/>
                  <a:gd name="connsiteY15" fmla="*/ 247737 h 6222528"/>
                  <a:gd name="connsiteX16" fmla="*/ 2297214 w 6320561"/>
                  <a:gd name="connsiteY16" fmla="*/ 314672 h 6222528"/>
                  <a:gd name="connsiteX17" fmla="*/ 1919173 w 6320561"/>
                  <a:gd name="connsiteY17" fmla="*/ 541271 h 6222528"/>
                  <a:gd name="connsiteX18" fmla="*/ 1917513 w 6320561"/>
                  <a:gd name="connsiteY18" fmla="*/ 597949 h 6222528"/>
                  <a:gd name="connsiteX19" fmla="*/ 1177075 w 6320561"/>
                  <a:gd name="connsiteY19" fmla="*/ 179189 h 6222528"/>
                  <a:gd name="connsiteX20" fmla="*/ 920610 w 6320561"/>
                  <a:gd name="connsiteY20" fmla="*/ 8140 h 6222528"/>
                  <a:gd name="connsiteX21" fmla="*/ 1241176 w 6320561"/>
                  <a:gd name="connsiteY21" fmla="*/ 468808 h 6222528"/>
                  <a:gd name="connsiteX22" fmla="*/ 1865220 w 6320561"/>
                  <a:gd name="connsiteY22" fmla="*/ 1097958 h 6222528"/>
                  <a:gd name="connsiteX23" fmla="*/ 1874806 w 6320561"/>
                  <a:gd name="connsiteY23" fmla="*/ 2136972 h 6222528"/>
                  <a:gd name="connsiteX24" fmla="*/ 2057099 w 6320561"/>
                  <a:gd name="connsiteY24" fmla="*/ 2544253 h 6222528"/>
                  <a:gd name="connsiteX25" fmla="*/ 97232 w 6320561"/>
                  <a:gd name="connsiteY25" fmla="*/ 3162613 h 6222528"/>
                  <a:gd name="connsiteX26" fmla="*/ 649973 w 6320561"/>
                  <a:gd name="connsiteY26" fmla="*/ 3322621 h 6222528"/>
                  <a:gd name="connsiteX27" fmla="*/ 914158 w 6320561"/>
                  <a:gd name="connsiteY27" fmla="*/ 3257831 h 6222528"/>
                  <a:gd name="connsiteX28" fmla="*/ 1018305 w 6320561"/>
                  <a:gd name="connsiteY28" fmla="*/ 3226587 h 6222528"/>
                  <a:gd name="connsiteX29" fmla="*/ 1130782 w 6320561"/>
                  <a:gd name="connsiteY29" fmla="*/ 3205758 h 6222528"/>
                  <a:gd name="connsiteX30" fmla="*/ 1341156 w 6320561"/>
                  <a:gd name="connsiteY30" fmla="*/ 3120359 h 6222528"/>
                  <a:gd name="connsiteX31" fmla="*/ 1603603 w 6320561"/>
                  <a:gd name="connsiteY31" fmla="*/ 3057871 h 6222528"/>
                  <a:gd name="connsiteX32" fmla="*/ 1793149 w 6320561"/>
                  <a:gd name="connsiteY32" fmla="*/ 2980803 h 6222528"/>
                  <a:gd name="connsiteX33" fmla="*/ 2181072 w 6320561"/>
                  <a:gd name="connsiteY33" fmla="*/ 2924049 h 6222528"/>
                  <a:gd name="connsiteX34" fmla="*/ 2950248 w 6320561"/>
                  <a:gd name="connsiteY34" fmla="*/ 4016797 h 6222528"/>
                  <a:gd name="connsiteX35" fmla="*/ 3432137 w 6320561"/>
                  <a:gd name="connsiteY35" fmla="*/ 4386804 h 6222528"/>
                  <a:gd name="connsiteX36" fmla="*/ 2968760 w 6320561"/>
                  <a:gd name="connsiteY36" fmla="*/ 4633903 h 6222528"/>
                  <a:gd name="connsiteX37" fmla="*/ 2961665 w 6320561"/>
                  <a:gd name="connsiteY37" fmla="*/ 4830432 h 6222528"/>
                  <a:gd name="connsiteX38" fmla="*/ 3182110 w 6320561"/>
                  <a:gd name="connsiteY38" fmla="*/ 4914110 h 6222528"/>
                  <a:gd name="connsiteX39" fmla="*/ 3319927 w 6320561"/>
                  <a:gd name="connsiteY39" fmla="*/ 4882505 h 6222528"/>
                  <a:gd name="connsiteX40" fmla="*/ 3480311 w 6320561"/>
                  <a:gd name="connsiteY40" fmla="*/ 4915832 h 6222528"/>
                  <a:gd name="connsiteX41" fmla="*/ 3594872 w 6320561"/>
                  <a:gd name="connsiteY41" fmla="*/ 4824184 h 6222528"/>
                  <a:gd name="connsiteX42" fmla="*/ 3645268 w 6320561"/>
                  <a:gd name="connsiteY42" fmla="*/ 4804938 h 6222528"/>
                  <a:gd name="connsiteX43" fmla="*/ 3780062 w 6320561"/>
                  <a:gd name="connsiteY43" fmla="*/ 4844529 h 6222528"/>
                  <a:gd name="connsiteX44" fmla="*/ 3895280 w 6320561"/>
                  <a:gd name="connsiteY44" fmla="*/ 4728685 h 6222528"/>
                  <a:gd name="connsiteX45" fmla="*/ 5477403 w 6320561"/>
                  <a:gd name="connsiteY45" fmla="*/ 5872675 h 6222528"/>
                  <a:gd name="connsiteX46" fmla="*/ 5639072 w 6320561"/>
                  <a:gd name="connsiteY46" fmla="*/ 6057474 h 6222528"/>
                  <a:gd name="connsiteX47" fmla="*/ 5771158 w 6320561"/>
                  <a:gd name="connsiteY47" fmla="*/ 6095609 h 6222528"/>
                  <a:gd name="connsiteX0" fmla="*/ 5771158 w 6321199"/>
                  <a:gd name="connsiteY0" fmla="*/ 6095609 h 6222528"/>
                  <a:gd name="connsiteX1" fmla="*/ 6019386 w 6321199"/>
                  <a:gd name="connsiteY1" fmla="*/ 6159334 h 6222528"/>
                  <a:gd name="connsiteX2" fmla="*/ 6192268 w 6321199"/>
                  <a:gd name="connsiteY2" fmla="*/ 6221821 h 6222528"/>
                  <a:gd name="connsiteX3" fmla="*/ 6320561 w 6321199"/>
                  <a:gd name="connsiteY3" fmla="*/ 6074983 h 6222528"/>
                  <a:gd name="connsiteX4" fmla="*/ 5322814 w 6321199"/>
                  <a:gd name="connsiteY4" fmla="*/ 4166798 h 6222528"/>
                  <a:gd name="connsiteX5" fmla="*/ 4150695 w 6321199"/>
                  <a:gd name="connsiteY5" fmla="*/ 2886134 h 6222528"/>
                  <a:gd name="connsiteX6" fmla="*/ 3559461 w 6321199"/>
                  <a:gd name="connsiteY6" fmla="*/ 2518398 h 6222528"/>
                  <a:gd name="connsiteX7" fmla="*/ 3313176 w 6321199"/>
                  <a:gd name="connsiteY7" fmla="*/ 2291735 h 6222528"/>
                  <a:gd name="connsiteX8" fmla="*/ 3205256 w 6321199"/>
                  <a:gd name="connsiteY8" fmla="*/ 2303622 h 6222528"/>
                  <a:gd name="connsiteX9" fmla="*/ 2576905 w 6321199"/>
                  <a:gd name="connsiteY9" fmla="*/ 2004450 h 6222528"/>
                  <a:gd name="connsiteX10" fmla="*/ 2187525 w 6321199"/>
                  <a:gd name="connsiteY10" fmla="*/ 1194008 h 6222528"/>
                  <a:gd name="connsiteX11" fmla="*/ 2599237 w 6321199"/>
                  <a:gd name="connsiteY11" fmla="*/ 754168 h 6222528"/>
                  <a:gd name="connsiteX12" fmla="*/ 2702537 w 6321199"/>
                  <a:gd name="connsiteY12" fmla="*/ 232530 h 6222528"/>
                  <a:gd name="connsiteX13" fmla="*/ 2607318 w 6321199"/>
                  <a:gd name="connsiteY13" fmla="*/ 102935 h 6222528"/>
                  <a:gd name="connsiteX14" fmla="*/ 2518975 w 6321199"/>
                  <a:gd name="connsiteY14" fmla="*/ 180223 h 6222528"/>
                  <a:gd name="connsiteX15" fmla="*/ 2532520 w 6321199"/>
                  <a:gd name="connsiteY15" fmla="*/ 247737 h 6222528"/>
                  <a:gd name="connsiteX16" fmla="*/ 2297214 w 6321199"/>
                  <a:gd name="connsiteY16" fmla="*/ 314672 h 6222528"/>
                  <a:gd name="connsiteX17" fmla="*/ 1919173 w 6321199"/>
                  <a:gd name="connsiteY17" fmla="*/ 541271 h 6222528"/>
                  <a:gd name="connsiteX18" fmla="*/ 1917513 w 6321199"/>
                  <a:gd name="connsiteY18" fmla="*/ 597949 h 6222528"/>
                  <a:gd name="connsiteX19" fmla="*/ 1177075 w 6321199"/>
                  <a:gd name="connsiteY19" fmla="*/ 179189 h 6222528"/>
                  <a:gd name="connsiteX20" fmla="*/ 920610 w 6321199"/>
                  <a:gd name="connsiteY20" fmla="*/ 8140 h 6222528"/>
                  <a:gd name="connsiteX21" fmla="*/ 1241176 w 6321199"/>
                  <a:gd name="connsiteY21" fmla="*/ 468808 h 6222528"/>
                  <a:gd name="connsiteX22" fmla="*/ 1865220 w 6321199"/>
                  <a:gd name="connsiteY22" fmla="*/ 1097958 h 6222528"/>
                  <a:gd name="connsiteX23" fmla="*/ 1874806 w 6321199"/>
                  <a:gd name="connsiteY23" fmla="*/ 2136972 h 6222528"/>
                  <a:gd name="connsiteX24" fmla="*/ 2057099 w 6321199"/>
                  <a:gd name="connsiteY24" fmla="*/ 2544253 h 6222528"/>
                  <a:gd name="connsiteX25" fmla="*/ 97232 w 6321199"/>
                  <a:gd name="connsiteY25" fmla="*/ 3162613 h 6222528"/>
                  <a:gd name="connsiteX26" fmla="*/ 649973 w 6321199"/>
                  <a:gd name="connsiteY26" fmla="*/ 3322621 h 6222528"/>
                  <a:gd name="connsiteX27" fmla="*/ 914158 w 6321199"/>
                  <a:gd name="connsiteY27" fmla="*/ 3257831 h 6222528"/>
                  <a:gd name="connsiteX28" fmla="*/ 1018305 w 6321199"/>
                  <a:gd name="connsiteY28" fmla="*/ 3226587 h 6222528"/>
                  <a:gd name="connsiteX29" fmla="*/ 1130782 w 6321199"/>
                  <a:gd name="connsiteY29" fmla="*/ 3205758 h 6222528"/>
                  <a:gd name="connsiteX30" fmla="*/ 1341156 w 6321199"/>
                  <a:gd name="connsiteY30" fmla="*/ 3120359 h 6222528"/>
                  <a:gd name="connsiteX31" fmla="*/ 1603603 w 6321199"/>
                  <a:gd name="connsiteY31" fmla="*/ 3057871 h 6222528"/>
                  <a:gd name="connsiteX32" fmla="*/ 1793149 w 6321199"/>
                  <a:gd name="connsiteY32" fmla="*/ 2980803 h 6222528"/>
                  <a:gd name="connsiteX33" fmla="*/ 2181072 w 6321199"/>
                  <a:gd name="connsiteY33" fmla="*/ 2924049 h 6222528"/>
                  <a:gd name="connsiteX34" fmla="*/ 2950248 w 6321199"/>
                  <a:gd name="connsiteY34" fmla="*/ 4016797 h 6222528"/>
                  <a:gd name="connsiteX35" fmla="*/ 3432137 w 6321199"/>
                  <a:gd name="connsiteY35" fmla="*/ 4386804 h 6222528"/>
                  <a:gd name="connsiteX36" fmla="*/ 2968760 w 6321199"/>
                  <a:gd name="connsiteY36" fmla="*/ 4633903 h 6222528"/>
                  <a:gd name="connsiteX37" fmla="*/ 2961665 w 6321199"/>
                  <a:gd name="connsiteY37" fmla="*/ 4830432 h 6222528"/>
                  <a:gd name="connsiteX38" fmla="*/ 3182110 w 6321199"/>
                  <a:gd name="connsiteY38" fmla="*/ 4914110 h 6222528"/>
                  <a:gd name="connsiteX39" fmla="*/ 3319927 w 6321199"/>
                  <a:gd name="connsiteY39" fmla="*/ 4882505 h 6222528"/>
                  <a:gd name="connsiteX40" fmla="*/ 3480311 w 6321199"/>
                  <a:gd name="connsiteY40" fmla="*/ 4915832 h 6222528"/>
                  <a:gd name="connsiteX41" fmla="*/ 3594872 w 6321199"/>
                  <a:gd name="connsiteY41" fmla="*/ 4824184 h 6222528"/>
                  <a:gd name="connsiteX42" fmla="*/ 3645268 w 6321199"/>
                  <a:gd name="connsiteY42" fmla="*/ 4804938 h 6222528"/>
                  <a:gd name="connsiteX43" fmla="*/ 3780062 w 6321199"/>
                  <a:gd name="connsiteY43" fmla="*/ 4844529 h 6222528"/>
                  <a:gd name="connsiteX44" fmla="*/ 3895280 w 6321199"/>
                  <a:gd name="connsiteY44" fmla="*/ 4728685 h 6222528"/>
                  <a:gd name="connsiteX45" fmla="*/ 5477403 w 6321199"/>
                  <a:gd name="connsiteY45" fmla="*/ 5872675 h 6222528"/>
                  <a:gd name="connsiteX46" fmla="*/ 5639072 w 6321199"/>
                  <a:gd name="connsiteY46" fmla="*/ 6057474 h 6222528"/>
                  <a:gd name="connsiteX47" fmla="*/ 5771158 w 6321199"/>
                  <a:gd name="connsiteY47" fmla="*/ 6095609 h 6222528"/>
                  <a:gd name="connsiteX0" fmla="*/ 5771158 w 6321130"/>
                  <a:gd name="connsiteY0" fmla="*/ 6095609 h 6210150"/>
                  <a:gd name="connsiteX1" fmla="*/ 6019386 w 6321130"/>
                  <a:gd name="connsiteY1" fmla="*/ 6159334 h 6210150"/>
                  <a:gd name="connsiteX2" fmla="*/ 6179770 w 6321130"/>
                  <a:gd name="connsiteY2" fmla="*/ 6209324 h 6210150"/>
                  <a:gd name="connsiteX3" fmla="*/ 6320561 w 6321130"/>
                  <a:gd name="connsiteY3" fmla="*/ 6074983 h 6210150"/>
                  <a:gd name="connsiteX4" fmla="*/ 5322814 w 6321130"/>
                  <a:gd name="connsiteY4" fmla="*/ 4166798 h 6210150"/>
                  <a:gd name="connsiteX5" fmla="*/ 4150695 w 6321130"/>
                  <a:gd name="connsiteY5" fmla="*/ 2886134 h 6210150"/>
                  <a:gd name="connsiteX6" fmla="*/ 3559461 w 6321130"/>
                  <a:gd name="connsiteY6" fmla="*/ 2518398 h 6210150"/>
                  <a:gd name="connsiteX7" fmla="*/ 3313176 w 6321130"/>
                  <a:gd name="connsiteY7" fmla="*/ 2291735 h 6210150"/>
                  <a:gd name="connsiteX8" fmla="*/ 3205256 w 6321130"/>
                  <a:gd name="connsiteY8" fmla="*/ 2303622 h 6210150"/>
                  <a:gd name="connsiteX9" fmla="*/ 2576905 w 6321130"/>
                  <a:gd name="connsiteY9" fmla="*/ 2004450 h 6210150"/>
                  <a:gd name="connsiteX10" fmla="*/ 2187525 w 6321130"/>
                  <a:gd name="connsiteY10" fmla="*/ 1194008 h 6210150"/>
                  <a:gd name="connsiteX11" fmla="*/ 2599237 w 6321130"/>
                  <a:gd name="connsiteY11" fmla="*/ 754168 h 6210150"/>
                  <a:gd name="connsiteX12" fmla="*/ 2702537 w 6321130"/>
                  <a:gd name="connsiteY12" fmla="*/ 232530 h 6210150"/>
                  <a:gd name="connsiteX13" fmla="*/ 2607318 w 6321130"/>
                  <a:gd name="connsiteY13" fmla="*/ 102935 h 6210150"/>
                  <a:gd name="connsiteX14" fmla="*/ 2518975 w 6321130"/>
                  <a:gd name="connsiteY14" fmla="*/ 180223 h 6210150"/>
                  <a:gd name="connsiteX15" fmla="*/ 2532520 w 6321130"/>
                  <a:gd name="connsiteY15" fmla="*/ 247737 h 6210150"/>
                  <a:gd name="connsiteX16" fmla="*/ 2297214 w 6321130"/>
                  <a:gd name="connsiteY16" fmla="*/ 314672 h 6210150"/>
                  <a:gd name="connsiteX17" fmla="*/ 1919173 w 6321130"/>
                  <a:gd name="connsiteY17" fmla="*/ 541271 h 6210150"/>
                  <a:gd name="connsiteX18" fmla="*/ 1917513 w 6321130"/>
                  <a:gd name="connsiteY18" fmla="*/ 597949 h 6210150"/>
                  <a:gd name="connsiteX19" fmla="*/ 1177075 w 6321130"/>
                  <a:gd name="connsiteY19" fmla="*/ 179189 h 6210150"/>
                  <a:gd name="connsiteX20" fmla="*/ 920610 w 6321130"/>
                  <a:gd name="connsiteY20" fmla="*/ 8140 h 6210150"/>
                  <a:gd name="connsiteX21" fmla="*/ 1241176 w 6321130"/>
                  <a:gd name="connsiteY21" fmla="*/ 468808 h 6210150"/>
                  <a:gd name="connsiteX22" fmla="*/ 1865220 w 6321130"/>
                  <a:gd name="connsiteY22" fmla="*/ 1097958 h 6210150"/>
                  <a:gd name="connsiteX23" fmla="*/ 1874806 w 6321130"/>
                  <a:gd name="connsiteY23" fmla="*/ 2136972 h 6210150"/>
                  <a:gd name="connsiteX24" fmla="*/ 2057099 w 6321130"/>
                  <a:gd name="connsiteY24" fmla="*/ 2544253 h 6210150"/>
                  <a:gd name="connsiteX25" fmla="*/ 97232 w 6321130"/>
                  <a:gd name="connsiteY25" fmla="*/ 3162613 h 6210150"/>
                  <a:gd name="connsiteX26" fmla="*/ 649973 w 6321130"/>
                  <a:gd name="connsiteY26" fmla="*/ 3322621 h 6210150"/>
                  <a:gd name="connsiteX27" fmla="*/ 914158 w 6321130"/>
                  <a:gd name="connsiteY27" fmla="*/ 3257831 h 6210150"/>
                  <a:gd name="connsiteX28" fmla="*/ 1018305 w 6321130"/>
                  <a:gd name="connsiteY28" fmla="*/ 3226587 h 6210150"/>
                  <a:gd name="connsiteX29" fmla="*/ 1130782 w 6321130"/>
                  <a:gd name="connsiteY29" fmla="*/ 3205758 h 6210150"/>
                  <a:gd name="connsiteX30" fmla="*/ 1341156 w 6321130"/>
                  <a:gd name="connsiteY30" fmla="*/ 3120359 h 6210150"/>
                  <a:gd name="connsiteX31" fmla="*/ 1603603 w 6321130"/>
                  <a:gd name="connsiteY31" fmla="*/ 3057871 h 6210150"/>
                  <a:gd name="connsiteX32" fmla="*/ 1793149 w 6321130"/>
                  <a:gd name="connsiteY32" fmla="*/ 2980803 h 6210150"/>
                  <a:gd name="connsiteX33" fmla="*/ 2181072 w 6321130"/>
                  <a:gd name="connsiteY33" fmla="*/ 2924049 h 6210150"/>
                  <a:gd name="connsiteX34" fmla="*/ 2950248 w 6321130"/>
                  <a:gd name="connsiteY34" fmla="*/ 4016797 h 6210150"/>
                  <a:gd name="connsiteX35" fmla="*/ 3432137 w 6321130"/>
                  <a:gd name="connsiteY35" fmla="*/ 4386804 h 6210150"/>
                  <a:gd name="connsiteX36" fmla="*/ 2968760 w 6321130"/>
                  <a:gd name="connsiteY36" fmla="*/ 4633903 h 6210150"/>
                  <a:gd name="connsiteX37" fmla="*/ 2961665 w 6321130"/>
                  <a:gd name="connsiteY37" fmla="*/ 4830432 h 6210150"/>
                  <a:gd name="connsiteX38" fmla="*/ 3182110 w 6321130"/>
                  <a:gd name="connsiteY38" fmla="*/ 4914110 h 6210150"/>
                  <a:gd name="connsiteX39" fmla="*/ 3319927 w 6321130"/>
                  <a:gd name="connsiteY39" fmla="*/ 4882505 h 6210150"/>
                  <a:gd name="connsiteX40" fmla="*/ 3480311 w 6321130"/>
                  <a:gd name="connsiteY40" fmla="*/ 4915832 h 6210150"/>
                  <a:gd name="connsiteX41" fmla="*/ 3594872 w 6321130"/>
                  <a:gd name="connsiteY41" fmla="*/ 4824184 h 6210150"/>
                  <a:gd name="connsiteX42" fmla="*/ 3645268 w 6321130"/>
                  <a:gd name="connsiteY42" fmla="*/ 4804938 h 6210150"/>
                  <a:gd name="connsiteX43" fmla="*/ 3780062 w 6321130"/>
                  <a:gd name="connsiteY43" fmla="*/ 4844529 h 6210150"/>
                  <a:gd name="connsiteX44" fmla="*/ 3895280 w 6321130"/>
                  <a:gd name="connsiteY44" fmla="*/ 4728685 h 6210150"/>
                  <a:gd name="connsiteX45" fmla="*/ 5477403 w 6321130"/>
                  <a:gd name="connsiteY45" fmla="*/ 5872675 h 6210150"/>
                  <a:gd name="connsiteX46" fmla="*/ 5639072 w 6321130"/>
                  <a:gd name="connsiteY46" fmla="*/ 6057474 h 6210150"/>
                  <a:gd name="connsiteX47" fmla="*/ 5771158 w 6321130"/>
                  <a:gd name="connsiteY47" fmla="*/ 6095609 h 6210150"/>
                  <a:gd name="connsiteX0" fmla="*/ 5771158 w 6321140"/>
                  <a:gd name="connsiteY0" fmla="*/ 6095609 h 6210150"/>
                  <a:gd name="connsiteX1" fmla="*/ 6019386 w 6321140"/>
                  <a:gd name="connsiteY1" fmla="*/ 6159334 h 6210150"/>
                  <a:gd name="connsiteX2" fmla="*/ 6179770 w 6321140"/>
                  <a:gd name="connsiteY2" fmla="*/ 6209324 h 6210150"/>
                  <a:gd name="connsiteX3" fmla="*/ 6320561 w 6321140"/>
                  <a:gd name="connsiteY3" fmla="*/ 6074983 h 6210150"/>
                  <a:gd name="connsiteX4" fmla="*/ 5322814 w 6321140"/>
                  <a:gd name="connsiteY4" fmla="*/ 4166798 h 6210150"/>
                  <a:gd name="connsiteX5" fmla="*/ 4150695 w 6321140"/>
                  <a:gd name="connsiteY5" fmla="*/ 2886134 h 6210150"/>
                  <a:gd name="connsiteX6" fmla="*/ 3559461 w 6321140"/>
                  <a:gd name="connsiteY6" fmla="*/ 2518398 h 6210150"/>
                  <a:gd name="connsiteX7" fmla="*/ 3313176 w 6321140"/>
                  <a:gd name="connsiteY7" fmla="*/ 2291735 h 6210150"/>
                  <a:gd name="connsiteX8" fmla="*/ 3205256 w 6321140"/>
                  <a:gd name="connsiteY8" fmla="*/ 2303622 h 6210150"/>
                  <a:gd name="connsiteX9" fmla="*/ 2576905 w 6321140"/>
                  <a:gd name="connsiteY9" fmla="*/ 2004450 h 6210150"/>
                  <a:gd name="connsiteX10" fmla="*/ 2187525 w 6321140"/>
                  <a:gd name="connsiteY10" fmla="*/ 1194008 h 6210150"/>
                  <a:gd name="connsiteX11" fmla="*/ 2599237 w 6321140"/>
                  <a:gd name="connsiteY11" fmla="*/ 754168 h 6210150"/>
                  <a:gd name="connsiteX12" fmla="*/ 2702537 w 6321140"/>
                  <a:gd name="connsiteY12" fmla="*/ 232530 h 6210150"/>
                  <a:gd name="connsiteX13" fmla="*/ 2607318 w 6321140"/>
                  <a:gd name="connsiteY13" fmla="*/ 102935 h 6210150"/>
                  <a:gd name="connsiteX14" fmla="*/ 2518975 w 6321140"/>
                  <a:gd name="connsiteY14" fmla="*/ 180223 h 6210150"/>
                  <a:gd name="connsiteX15" fmla="*/ 2532520 w 6321140"/>
                  <a:gd name="connsiteY15" fmla="*/ 247737 h 6210150"/>
                  <a:gd name="connsiteX16" fmla="*/ 2297214 w 6321140"/>
                  <a:gd name="connsiteY16" fmla="*/ 314672 h 6210150"/>
                  <a:gd name="connsiteX17" fmla="*/ 1919173 w 6321140"/>
                  <a:gd name="connsiteY17" fmla="*/ 541271 h 6210150"/>
                  <a:gd name="connsiteX18" fmla="*/ 1917513 w 6321140"/>
                  <a:gd name="connsiteY18" fmla="*/ 597949 h 6210150"/>
                  <a:gd name="connsiteX19" fmla="*/ 1177075 w 6321140"/>
                  <a:gd name="connsiteY19" fmla="*/ 179189 h 6210150"/>
                  <a:gd name="connsiteX20" fmla="*/ 920610 w 6321140"/>
                  <a:gd name="connsiteY20" fmla="*/ 8140 h 6210150"/>
                  <a:gd name="connsiteX21" fmla="*/ 1241176 w 6321140"/>
                  <a:gd name="connsiteY21" fmla="*/ 468808 h 6210150"/>
                  <a:gd name="connsiteX22" fmla="*/ 1865220 w 6321140"/>
                  <a:gd name="connsiteY22" fmla="*/ 1097958 h 6210150"/>
                  <a:gd name="connsiteX23" fmla="*/ 1874806 w 6321140"/>
                  <a:gd name="connsiteY23" fmla="*/ 2136972 h 6210150"/>
                  <a:gd name="connsiteX24" fmla="*/ 2057099 w 6321140"/>
                  <a:gd name="connsiteY24" fmla="*/ 2544253 h 6210150"/>
                  <a:gd name="connsiteX25" fmla="*/ 97232 w 6321140"/>
                  <a:gd name="connsiteY25" fmla="*/ 3162613 h 6210150"/>
                  <a:gd name="connsiteX26" fmla="*/ 649973 w 6321140"/>
                  <a:gd name="connsiteY26" fmla="*/ 3322621 h 6210150"/>
                  <a:gd name="connsiteX27" fmla="*/ 914158 w 6321140"/>
                  <a:gd name="connsiteY27" fmla="*/ 3257831 h 6210150"/>
                  <a:gd name="connsiteX28" fmla="*/ 1018305 w 6321140"/>
                  <a:gd name="connsiteY28" fmla="*/ 3226587 h 6210150"/>
                  <a:gd name="connsiteX29" fmla="*/ 1130782 w 6321140"/>
                  <a:gd name="connsiteY29" fmla="*/ 3205758 h 6210150"/>
                  <a:gd name="connsiteX30" fmla="*/ 1341156 w 6321140"/>
                  <a:gd name="connsiteY30" fmla="*/ 3120359 h 6210150"/>
                  <a:gd name="connsiteX31" fmla="*/ 1603603 w 6321140"/>
                  <a:gd name="connsiteY31" fmla="*/ 3057871 h 6210150"/>
                  <a:gd name="connsiteX32" fmla="*/ 1793149 w 6321140"/>
                  <a:gd name="connsiteY32" fmla="*/ 2980803 h 6210150"/>
                  <a:gd name="connsiteX33" fmla="*/ 2181072 w 6321140"/>
                  <a:gd name="connsiteY33" fmla="*/ 2924049 h 6210150"/>
                  <a:gd name="connsiteX34" fmla="*/ 2950248 w 6321140"/>
                  <a:gd name="connsiteY34" fmla="*/ 4016797 h 6210150"/>
                  <a:gd name="connsiteX35" fmla="*/ 3432137 w 6321140"/>
                  <a:gd name="connsiteY35" fmla="*/ 4386804 h 6210150"/>
                  <a:gd name="connsiteX36" fmla="*/ 2968760 w 6321140"/>
                  <a:gd name="connsiteY36" fmla="*/ 4633903 h 6210150"/>
                  <a:gd name="connsiteX37" fmla="*/ 2961665 w 6321140"/>
                  <a:gd name="connsiteY37" fmla="*/ 4830432 h 6210150"/>
                  <a:gd name="connsiteX38" fmla="*/ 3182110 w 6321140"/>
                  <a:gd name="connsiteY38" fmla="*/ 4914110 h 6210150"/>
                  <a:gd name="connsiteX39" fmla="*/ 3319927 w 6321140"/>
                  <a:gd name="connsiteY39" fmla="*/ 4882505 h 6210150"/>
                  <a:gd name="connsiteX40" fmla="*/ 3480311 w 6321140"/>
                  <a:gd name="connsiteY40" fmla="*/ 4915832 h 6210150"/>
                  <a:gd name="connsiteX41" fmla="*/ 3594872 w 6321140"/>
                  <a:gd name="connsiteY41" fmla="*/ 4824184 h 6210150"/>
                  <a:gd name="connsiteX42" fmla="*/ 3645268 w 6321140"/>
                  <a:gd name="connsiteY42" fmla="*/ 4804938 h 6210150"/>
                  <a:gd name="connsiteX43" fmla="*/ 3780062 w 6321140"/>
                  <a:gd name="connsiteY43" fmla="*/ 4844529 h 6210150"/>
                  <a:gd name="connsiteX44" fmla="*/ 3895280 w 6321140"/>
                  <a:gd name="connsiteY44" fmla="*/ 4728685 h 6210150"/>
                  <a:gd name="connsiteX45" fmla="*/ 5477403 w 6321140"/>
                  <a:gd name="connsiteY45" fmla="*/ 5872675 h 6210150"/>
                  <a:gd name="connsiteX46" fmla="*/ 5639072 w 6321140"/>
                  <a:gd name="connsiteY46" fmla="*/ 6057474 h 6210150"/>
                  <a:gd name="connsiteX47" fmla="*/ 5771158 w 6321140"/>
                  <a:gd name="connsiteY47" fmla="*/ 6095609 h 6210150"/>
                  <a:gd name="connsiteX0" fmla="*/ 5771158 w 6321110"/>
                  <a:gd name="connsiteY0" fmla="*/ 6095609 h 6197822"/>
                  <a:gd name="connsiteX1" fmla="*/ 6019386 w 6321110"/>
                  <a:gd name="connsiteY1" fmla="*/ 6159334 h 6197822"/>
                  <a:gd name="connsiteX2" fmla="*/ 6173521 w 6321110"/>
                  <a:gd name="connsiteY2" fmla="*/ 6196827 h 6197822"/>
                  <a:gd name="connsiteX3" fmla="*/ 6320561 w 6321110"/>
                  <a:gd name="connsiteY3" fmla="*/ 6074983 h 6197822"/>
                  <a:gd name="connsiteX4" fmla="*/ 5322814 w 6321110"/>
                  <a:gd name="connsiteY4" fmla="*/ 4166798 h 6197822"/>
                  <a:gd name="connsiteX5" fmla="*/ 4150695 w 6321110"/>
                  <a:gd name="connsiteY5" fmla="*/ 2886134 h 6197822"/>
                  <a:gd name="connsiteX6" fmla="*/ 3559461 w 6321110"/>
                  <a:gd name="connsiteY6" fmla="*/ 2518398 h 6197822"/>
                  <a:gd name="connsiteX7" fmla="*/ 3313176 w 6321110"/>
                  <a:gd name="connsiteY7" fmla="*/ 2291735 h 6197822"/>
                  <a:gd name="connsiteX8" fmla="*/ 3205256 w 6321110"/>
                  <a:gd name="connsiteY8" fmla="*/ 2303622 h 6197822"/>
                  <a:gd name="connsiteX9" fmla="*/ 2576905 w 6321110"/>
                  <a:gd name="connsiteY9" fmla="*/ 2004450 h 6197822"/>
                  <a:gd name="connsiteX10" fmla="*/ 2187525 w 6321110"/>
                  <a:gd name="connsiteY10" fmla="*/ 1194008 h 6197822"/>
                  <a:gd name="connsiteX11" fmla="*/ 2599237 w 6321110"/>
                  <a:gd name="connsiteY11" fmla="*/ 754168 h 6197822"/>
                  <a:gd name="connsiteX12" fmla="*/ 2702537 w 6321110"/>
                  <a:gd name="connsiteY12" fmla="*/ 232530 h 6197822"/>
                  <a:gd name="connsiteX13" fmla="*/ 2607318 w 6321110"/>
                  <a:gd name="connsiteY13" fmla="*/ 102935 h 6197822"/>
                  <a:gd name="connsiteX14" fmla="*/ 2518975 w 6321110"/>
                  <a:gd name="connsiteY14" fmla="*/ 180223 h 6197822"/>
                  <a:gd name="connsiteX15" fmla="*/ 2532520 w 6321110"/>
                  <a:gd name="connsiteY15" fmla="*/ 247737 h 6197822"/>
                  <a:gd name="connsiteX16" fmla="*/ 2297214 w 6321110"/>
                  <a:gd name="connsiteY16" fmla="*/ 314672 h 6197822"/>
                  <a:gd name="connsiteX17" fmla="*/ 1919173 w 6321110"/>
                  <a:gd name="connsiteY17" fmla="*/ 541271 h 6197822"/>
                  <a:gd name="connsiteX18" fmla="*/ 1917513 w 6321110"/>
                  <a:gd name="connsiteY18" fmla="*/ 597949 h 6197822"/>
                  <a:gd name="connsiteX19" fmla="*/ 1177075 w 6321110"/>
                  <a:gd name="connsiteY19" fmla="*/ 179189 h 6197822"/>
                  <a:gd name="connsiteX20" fmla="*/ 920610 w 6321110"/>
                  <a:gd name="connsiteY20" fmla="*/ 8140 h 6197822"/>
                  <a:gd name="connsiteX21" fmla="*/ 1241176 w 6321110"/>
                  <a:gd name="connsiteY21" fmla="*/ 468808 h 6197822"/>
                  <a:gd name="connsiteX22" fmla="*/ 1865220 w 6321110"/>
                  <a:gd name="connsiteY22" fmla="*/ 1097958 h 6197822"/>
                  <a:gd name="connsiteX23" fmla="*/ 1874806 w 6321110"/>
                  <a:gd name="connsiteY23" fmla="*/ 2136972 h 6197822"/>
                  <a:gd name="connsiteX24" fmla="*/ 2057099 w 6321110"/>
                  <a:gd name="connsiteY24" fmla="*/ 2544253 h 6197822"/>
                  <a:gd name="connsiteX25" fmla="*/ 97232 w 6321110"/>
                  <a:gd name="connsiteY25" fmla="*/ 3162613 h 6197822"/>
                  <a:gd name="connsiteX26" fmla="*/ 649973 w 6321110"/>
                  <a:gd name="connsiteY26" fmla="*/ 3322621 h 6197822"/>
                  <a:gd name="connsiteX27" fmla="*/ 914158 w 6321110"/>
                  <a:gd name="connsiteY27" fmla="*/ 3257831 h 6197822"/>
                  <a:gd name="connsiteX28" fmla="*/ 1018305 w 6321110"/>
                  <a:gd name="connsiteY28" fmla="*/ 3226587 h 6197822"/>
                  <a:gd name="connsiteX29" fmla="*/ 1130782 w 6321110"/>
                  <a:gd name="connsiteY29" fmla="*/ 3205758 h 6197822"/>
                  <a:gd name="connsiteX30" fmla="*/ 1341156 w 6321110"/>
                  <a:gd name="connsiteY30" fmla="*/ 3120359 h 6197822"/>
                  <a:gd name="connsiteX31" fmla="*/ 1603603 w 6321110"/>
                  <a:gd name="connsiteY31" fmla="*/ 3057871 h 6197822"/>
                  <a:gd name="connsiteX32" fmla="*/ 1793149 w 6321110"/>
                  <a:gd name="connsiteY32" fmla="*/ 2980803 h 6197822"/>
                  <a:gd name="connsiteX33" fmla="*/ 2181072 w 6321110"/>
                  <a:gd name="connsiteY33" fmla="*/ 2924049 h 6197822"/>
                  <a:gd name="connsiteX34" fmla="*/ 2950248 w 6321110"/>
                  <a:gd name="connsiteY34" fmla="*/ 4016797 h 6197822"/>
                  <a:gd name="connsiteX35" fmla="*/ 3432137 w 6321110"/>
                  <a:gd name="connsiteY35" fmla="*/ 4386804 h 6197822"/>
                  <a:gd name="connsiteX36" fmla="*/ 2968760 w 6321110"/>
                  <a:gd name="connsiteY36" fmla="*/ 4633903 h 6197822"/>
                  <a:gd name="connsiteX37" fmla="*/ 2961665 w 6321110"/>
                  <a:gd name="connsiteY37" fmla="*/ 4830432 h 6197822"/>
                  <a:gd name="connsiteX38" fmla="*/ 3182110 w 6321110"/>
                  <a:gd name="connsiteY38" fmla="*/ 4914110 h 6197822"/>
                  <a:gd name="connsiteX39" fmla="*/ 3319927 w 6321110"/>
                  <a:gd name="connsiteY39" fmla="*/ 4882505 h 6197822"/>
                  <a:gd name="connsiteX40" fmla="*/ 3480311 w 6321110"/>
                  <a:gd name="connsiteY40" fmla="*/ 4915832 h 6197822"/>
                  <a:gd name="connsiteX41" fmla="*/ 3594872 w 6321110"/>
                  <a:gd name="connsiteY41" fmla="*/ 4824184 h 6197822"/>
                  <a:gd name="connsiteX42" fmla="*/ 3645268 w 6321110"/>
                  <a:gd name="connsiteY42" fmla="*/ 4804938 h 6197822"/>
                  <a:gd name="connsiteX43" fmla="*/ 3780062 w 6321110"/>
                  <a:gd name="connsiteY43" fmla="*/ 4844529 h 6197822"/>
                  <a:gd name="connsiteX44" fmla="*/ 3895280 w 6321110"/>
                  <a:gd name="connsiteY44" fmla="*/ 4728685 h 6197822"/>
                  <a:gd name="connsiteX45" fmla="*/ 5477403 w 6321110"/>
                  <a:gd name="connsiteY45" fmla="*/ 5872675 h 6197822"/>
                  <a:gd name="connsiteX46" fmla="*/ 5639072 w 6321110"/>
                  <a:gd name="connsiteY46" fmla="*/ 6057474 h 6197822"/>
                  <a:gd name="connsiteX47" fmla="*/ 5771158 w 6321110"/>
                  <a:gd name="connsiteY47" fmla="*/ 6095609 h 6197822"/>
                  <a:gd name="connsiteX0" fmla="*/ 5771158 w 6300397"/>
                  <a:gd name="connsiteY0" fmla="*/ 6095609 h 6197822"/>
                  <a:gd name="connsiteX1" fmla="*/ 6019386 w 6300397"/>
                  <a:gd name="connsiteY1" fmla="*/ 6159334 h 6197822"/>
                  <a:gd name="connsiteX2" fmla="*/ 6173521 w 6300397"/>
                  <a:gd name="connsiteY2" fmla="*/ 6196827 h 6197822"/>
                  <a:gd name="connsiteX3" fmla="*/ 6299732 w 6300397"/>
                  <a:gd name="connsiteY3" fmla="*/ 6066651 h 6197822"/>
                  <a:gd name="connsiteX4" fmla="*/ 5322814 w 6300397"/>
                  <a:gd name="connsiteY4" fmla="*/ 4166798 h 6197822"/>
                  <a:gd name="connsiteX5" fmla="*/ 4150695 w 6300397"/>
                  <a:gd name="connsiteY5" fmla="*/ 2886134 h 6197822"/>
                  <a:gd name="connsiteX6" fmla="*/ 3559461 w 6300397"/>
                  <a:gd name="connsiteY6" fmla="*/ 2518398 h 6197822"/>
                  <a:gd name="connsiteX7" fmla="*/ 3313176 w 6300397"/>
                  <a:gd name="connsiteY7" fmla="*/ 2291735 h 6197822"/>
                  <a:gd name="connsiteX8" fmla="*/ 3205256 w 6300397"/>
                  <a:gd name="connsiteY8" fmla="*/ 2303622 h 6197822"/>
                  <a:gd name="connsiteX9" fmla="*/ 2576905 w 6300397"/>
                  <a:gd name="connsiteY9" fmla="*/ 2004450 h 6197822"/>
                  <a:gd name="connsiteX10" fmla="*/ 2187525 w 6300397"/>
                  <a:gd name="connsiteY10" fmla="*/ 1194008 h 6197822"/>
                  <a:gd name="connsiteX11" fmla="*/ 2599237 w 6300397"/>
                  <a:gd name="connsiteY11" fmla="*/ 754168 h 6197822"/>
                  <a:gd name="connsiteX12" fmla="*/ 2702537 w 6300397"/>
                  <a:gd name="connsiteY12" fmla="*/ 232530 h 6197822"/>
                  <a:gd name="connsiteX13" fmla="*/ 2607318 w 6300397"/>
                  <a:gd name="connsiteY13" fmla="*/ 102935 h 6197822"/>
                  <a:gd name="connsiteX14" fmla="*/ 2518975 w 6300397"/>
                  <a:gd name="connsiteY14" fmla="*/ 180223 h 6197822"/>
                  <a:gd name="connsiteX15" fmla="*/ 2532520 w 6300397"/>
                  <a:gd name="connsiteY15" fmla="*/ 247737 h 6197822"/>
                  <a:gd name="connsiteX16" fmla="*/ 2297214 w 6300397"/>
                  <a:gd name="connsiteY16" fmla="*/ 314672 h 6197822"/>
                  <a:gd name="connsiteX17" fmla="*/ 1919173 w 6300397"/>
                  <a:gd name="connsiteY17" fmla="*/ 541271 h 6197822"/>
                  <a:gd name="connsiteX18" fmla="*/ 1917513 w 6300397"/>
                  <a:gd name="connsiteY18" fmla="*/ 597949 h 6197822"/>
                  <a:gd name="connsiteX19" fmla="*/ 1177075 w 6300397"/>
                  <a:gd name="connsiteY19" fmla="*/ 179189 h 6197822"/>
                  <a:gd name="connsiteX20" fmla="*/ 920610 w 6300397"/>
                  <a:gd name="connsiteY20" fmla="*/ 8140 h 6197822"/>
                  <a:gd name="connsiteX21" fmla="*/ 1241176 w 6300397"/>
                  <a:gd name="connsiteY21" fmla="*/ 468808 h 6197822"/>
                  <a:gd name="connsiteX22" fmla="*/ 1865220 w 6300397"/>
                  <a:gd name="connsiteY22" fmla="*/ 1097958 h 6197822"/>
                  <a:gd name="connsiteX23" fmla="*/ 1874806 w 6300397"/>
                  <a:gd name="connsiteY23" fmla="*/ 2136972 h 6197822"/>
                  <a:gd name="connsiteX24" fmla="*/ 2057099 w 6300397"/>
                  <a:gd name="connsiteY24" fmla="*/ 2544253 h 6197822"/>
                  <a:gd name="connsiteX25" fmla="*/ 97232 w 6300397"/>
                  <a:gd name="connsiteY25" fmla="*/ 3162613 h 6197822"/>
                  <a:gd name="connsiteX26" fmla="*/ 649973 w 6300397"/>
                  <a:gd name="connsiteY26" fmla="*/ 3322621 h 6197822"/>
                  <a:gd name="connsiteX27" fmla="*/ 914158 w 6300397"/>
                  <a:gd name="connsiteY27" fmla="*/ 3257831 h 6197822"/>
                  <a:gd name="connsiteX28" fmla="*/ 1018305 w 6300397"/>
                  <a:gd name="connsiteY28" fmla="*/ 3226587 h 6197822"/>
                  <a:gd name="connsiteX29" fmla="*/ 1130782 w 6300397"/>
                  <a:gd name="connsiteY29" fmla="*/ 3205758 h 6197822"/>
                  <a:gd name="connsiteX30" fmla="*/ 1341156 w 6300397"/>
                  <a:gd name="connsiteY30" fmla="*/ 3120359 h 6197822"/>
                  <a:gd name="connsiteX31" fmla="*/ 1603603 w 6300397"/>
                  <a:gd name="connsiteY31" fmla="*/ 3057871 h 6197822"/>
                  <a:gd name="connsiteX32" fmla="*/ 1793149 w 6300397"/>
                  <a:gd name="connsiteY32" fmla="*/ 2980803 h 6197822"/>
                  <a:gd name="connsiteX33" fmla="*/ 2181072 w 6300397"/>
                  <a:gd name="connsiteY33" fmla="*/ 2924049 h 6197822"/>
                  <a:gd name="connsiteX34" fmla="*/ 2950248 w 6300397"/>
                  <a:gd name="connsiteY34" fmla="*/ 4016797 h 6197822"/>
                  <a:gd name="connsiteX35" fmla="*/ 3432137 w 6300397"/>
                  <a:gd name="connsiteY35" fmla="*/ 4386804 h 6197822"/>
                  <a:gd name="connsiteX36" fmla="*/ 2968760 w 6300397"/>
                  <a:gd name="connsiteY36" fmla="*/ 4633903 h 6197822"/>
                  <a:gd name="connsiteX37" fmla="*/ 2961665 w 6300397"/>
                  <a:gd name="connsiteY37" fmla="*/ 4830432 h 6197822"/>
                  <a:gd name="connsiteX38" fmla="*/ 3182110 w 6300397"/>
                  <a:gd name="connsiteY38" fmla="*/ 4914110 h 6197822"/>
                  <a:gd name="connsiteX39" fmla="*/ 3319927 w 6300397"/>
                  <a:gd name="connsiteY39" fmla="*/ 4882505 h 6197822"/>
                  <a:gd name="connsiteX40" fmla="*/ 3480311 w 6300397"/>
                  <a:gd name="connsiteY40" fmla="*/ 4915832 h 6197822"/>
                  <a:gd name="connsiteX41" fmla="*/ 3594872 w 6300397"/>
                  <a:gd name="connsiteY41" fmla="*/ 4824184 h 6197822"/>
                  <a:gd name="connsiteX42" fmla="*/ 3645268 w 6300397"/>
                  <a:gd name="connsiteY42" fmla="*/ 4804938 h 6197822"/>
                  <a:gd name="connsiteX43" fmla="*/ 3780062 w 6300397"/>
                  <a:gd name="connsiteY43" fmla="*/ 4844529 h 6197822"/>
                  <a:gd name="connsiteX44" fmla="*/ 3895280 w 6300397"/>
                  <a:gd name="connsiteY44" fmla="*/ 4728685 h 6197822"/>
                  <a:gd name="connsiteX45" fmla="*/ 5477403 w 6300397"/>
                  <a:gd name="connsiteY45" fmla="*/ 5872675 h 6197822"/>
                  <a:gd name="connsiteX46" fmla="*/ 5639072 w 6300397"/>
                  <a:gd name="connsiteY46" fmla="*/ 6057474 h 6197822"/>
                  <a:gd name="connsiteX47" fmla="*/ 5771158 w 6300397"/>
                  <a:gd name="connsiteY47" fmla="*/ 6095609 h 6197822"/>
                  <a:gd name="connsiteX0" fmla="*/ 5771158 w 6303127"/>
                  <a:gd name="connsiteY0" fmla="*/ 6095609 h 6197822"/>
                  <a:gd name="connsiteX1" fmla="*/ 6019386 w 6303127"/>
                  <a:gd name="connsiteY1" fmla="*/ 6159334 h 6197822"/>
                  <a:gd name="connsiteX2" fmla="*/ 6173521 w 6303127"/>
                  <a:gd name="connsiteY2" fmla="*/ 6196827 h 6197822"/>
                  <a:gd name="connsiteX3" fmla="*/ 6299732 w 6303127"/>
                  <a:gd name="connsiteY3" fmla="*/ 6066651 h 6197822"/>
                  <a:gd name="connsiteX4" fmla="*/ 6288083 w 6303127"/>
                  <a:gd name="connsiteY4" fmla="*/ 5757331 h 6197822"/>
                  <a:gd name="connsiteX5" fmla="*/ 5322814 w 6303127"/>
                  <a:gd name="connsiteY5" fmla="*/ 4166798 h 6197822"/>
                  <a:gd name="connsiteX6" fmla="*/ 4150695 w 6303127"/>
                  <a:gd name="connsiteY6" fmla="*/ 2886134 h 6197822"/>
                  <a:gd name="connsiteX7" fmla="*/ 3559461 w 6303127"/>
                  <a:gd name="connsiteY7" fmla="*/ 2518398 h 6197822"/>
                  <a:gd name="connsiteX8" fmla="*/ 3313176 w 6303127"/>
                  <a:gd name="connsiteY8" fmla="*/ 2291735 h 6197822"/>
                  <a:gd name="connsiteX9" fmla="*/ 3205256 w 6303127"/>
                  <a:gd name="connsiteY9" fmla="*/ 2303622 h 6197822"/>
                  <a:gd name="connsiteX10" fmla="*/ 2576905 w 6303127"/>
                  <a:gd name="connsiteY10" fmla="*/ 2004450 h 6197822"/>
                  <a:gd name="connsiteX11" fmla="*/ 2187525 w 6303127"/>
                  <a:gd name="connsiteY11" fmla="*/ 1194008 h 6197822"/>
                  <a:gd name="connsiteX12" fmla="*/ 2599237 w 6303127"/>
                  <a:gd name="connsiteY12" fmla="*/ 754168 h 6197822"/>
                  <a:gd name="connsiteX13" fmla="*/ 2702537 w 6303127"/>
                  <a:gd name="connsiteY13" fmla="*/ 232530 h 6197822"/>
                  <a:gd name="connsiteX14" fmla="*/ 2607318 w 6303127"/>
                  <a:gd name="connsiteY14" fmla="*/ 102935 h 6197822"/>
                  <a:gd name="connsiteX15" fmla="*/ 2518975 w 6303127"/>
                  <a:gd name="connsiteY15" fmla="*/ 180223 h 6197822"/>
                  <a:gd name="connsiteX16" fmla="*/ 2532520 w 6303127"/>
                  <a:gd name="connsiteY16" fmla="*/ 247737 h 6197822"/>
                  <a:gd name="connsiteX17" fmla="*/ 2297214 w 6303127"/>
                  <a:gd name="connsiteY17" fmla="*/ 314672 h 6197822"/>
                  <a:gd name="connsiteX18" fmla="*/ 1919173 w 6303127"/>
                  <a:gd name="connsiteY18" fmla="*/ 541271 h 6197822"/>
                  <a:gd name="connsiteX19" fmla="*/ 1917513 w 6303127"/>
                  <a:gd name="connsiteY19" fmla="*/ 597949 h 6197822"/>
                  <a:gd name="connsiteX20" fmla="*/ 1177075 w 6303127"/>
                  <a:gd name="connsiteY20" fmla="*/ 179189 h 6197822"/>
                  <a:gd name="connsiteX21" fmla="*/ 920610 w 6303127"/>
                  <a:gd name="connsiteY21" fmla="*/ 8140 h 6197822"/>
                  <a:gd name="connsiteX22" fmla="*/ 1241176 w 6303127"/>
                  <a:gd name="connsiteY22" fmla="*/ 468808 h 6197822"/>
                  <a:gd name="connsiteX23" fmla="*/ 1865220 w 6303127"/>
                  <a:gd name="connsiteY23" fmla="*/ 1097958 h 6197822"/>
                  <a:gd name="connsiteX24" fmla="*/ 1874806 w 6303127"/>
                  <a:gd name="connsiteY24" fmla="*/ 2136972 h 6197822"/>
                  <a:gd name="connsiteX25" fmla="*/ 2057099 w 6303127"/>
                  <a:gd name="connsiteY25" fmla="*/ 2544253 h 6197822"/>
                  <a:gd name="connsiteX26" fmla="*/ 97232 w 6303127"/>
                  <a:gd name="connsiteY26" fmla="*/ 3162613 h 6197822"/>
                  <a:gd name="connsiteX27" fmla="*/ 649973 w 6303127"/>
                  <a:gd name="connsiteY27" fmla="*/ 3322621 h 6197822"/>
                  <a:gd name="connsiteX28" fmla="*/ 914158 w 6303127"/>
                  <a:gd name="connsiteY28" fmla="*/ 3257831 h 6197822"/>
                  <a:gd name="connsiteX29" fmla="*/ 1018305 w 6303127"/>
                  <a:gd name="connsiteY29" fmla="*/ 3226587 h 6197822"/>
                  <a:gd name="connsiteX30" fmla="*/ 1130782 w 6303127"/>
                  <a:gd name="connsiteY30" fmla="*/ 3205758 h 6197822"/>
                  <a:gd name="connsiteX31" fmla="*/ 1341156 w 6303127"/>
                  <a:gd name="connsiteY31" fmla="*/ 3120359 h 6197822"/>
                  <a:gd name="connsiteX32" fmla="*/ 1603603 w 6303127"/>
                  <a:gd name="connsiteY32" fmla="*/ 3057871 h 6197822"/>
                  <a:gd name="connsiteX33" fmla="*/ 1793149 w 6303127"/>
                  <a:gd name="connsiteY33" fmla="*/ 2980803 h 6197822"/>
                  <a:gd name="connsiteX34" fmla="*/ 2181072 w 6303127"/>
                  <a:gd name="connsiteY34" fmla="*/ 2924049 h 6197822"/>
                  <a:gd name="connsiteX35" fmla="*/ 2950248 w 6303127"/>
                  <a:gd name="connsiteY35" fmla="*/ 4016797 h 6197822"/>
                  <a:gd name="connsiteX36" fmla="*/ 3432137 w 6303127"/>
                  <a:gd name="connsiteY36" fmla="*/ 4386804 h 6197822"/>
                  <a:gd name="connsiteX37" fmla="*/ 2968760 w 6303127"/>
                  <a:gd name="connsiteY37" fmla="*/ 4633903 h 6197822"/>
                  <a:gd name="connsiteX38" fmla="*/ 2961665 w 6303127"/>
                  <a:gd name="connsiteY38" fmla="*/ 4830432 h 6197822"/>
                  <a:gd name="connsiteX39" fmla="*/ 3182110 w 6303127"/>
                  <a:gd name="connsiteY39" fmla="*/ 4914110 h 6197822"/>
                  <a:gd name="connsiteX40" fmla="*/ 3319927 w 6303127"/>
                  <a:gd name="connsiteY40" fmla="*/ 4882505 h 6197822"/>
                  <a:gd name="connsiteX41" fmla="*/ 3480311 w 6303127"/>
                  <a:gd name="connsiteY41" fmla="*/ 4915832 h 6197822"/>
                  <a:gd name="connsiteX42" fmla="*/ 3594872 w 6303127"/>
                  <a:gd name="connsiteY42" fmla="*/ 4824184 h 6197822"/>
                  <a:gd name="connsiteX43" fmla="*/ 3645268 w 6303127"/>
                  <a:gd name="connsiteY43" fmla="*/ 4804938 h 6197822"/>
                  <a:gd name="connsiteX44" fmla="*/ 3780062 w 6303127"/>
                  <a:gd name="connsiteY44" fmla="*/ 4844529 h 6197822"/>
                  <a:gd name="connsiteX45" fmla="*/ 3895280 w 6303127"/>
                  <a:gd name="connsiteY45" fmla="*/ 4728685 h 6197822"/>
                  <a:gd name="connsiteX46" fmla="*/ 5477403 w 6303127"/>
                  <a:gd name="connsiteY46" fmla="*/ 5872675 h 6197822"/>
                  <a:gd name="connsiteX47" fmla="*/ 5639072 w 6303127"/>
                  <a:gd name="connsiteY47" fmla="*/ 6057474 h 6197822"/>
                  <a:gd name="connsiteX48" fmla="*/ 5771158 w 6303127"/>
                  <a:gd name="connsiteY48" fmla="*/ 6095609 h 6197822"/>
                  <a:gd name="connsiteX0" fmla="*/ 5771158 w 6363407"/>
                  <a:gd name="connsiteY0" fmla="*/ 6095609 h 6197822"/>
                  <a:gd name="connsiteX1" fmla="*/ 6019386 w 6363407"/>
                  <a:gd name="connsiteY1" fmla="*/ 6159334 h 6197822"/>
                  <a:gd name="connsiteX2" fmla="*/ 6173521 w 6363407"/>
                  <a:gd name="connsiteY2" fmla="*/ 6196827 h 6197822"/>
                  <a:gd name="connsiteX3" fmla="*/ 6299732 w 6363407"/>
                  <a:gd name="connsiteY3" fmla="*/ 6066651 h 6197822"/>
                  <a:gd name="connsiteX4" fmla="*/ 6302663 w 6363407"/>
                  <a:gd name="connsiteY4" fmla="*/ 5946876 h 6197822"/>
                  <a:gd name="connsiteX5" fmla="*/ 6288083 w 6363407"/>
                  <a:gd name="connsiteY5" fmla="*/ 5757331 h 6197822"/>
                  <a:gd name="connsiteX6" fmla="*/ 5322814 w 6363407"/>
                  <a:gd name="connsiteY6" fmla="*/ 4166798 h 6197822"/>
                  <a:gd name="connsiteX7" fmla="*/ 4150695 w 6363407"/>
                  <a:gd name="connsiteY7" fmla="*/ 2886134 h 6197822"/>
                  <a:gd name="connsiteX8" fmla="*/ 3559461 w 6363407"/>
                  <a:gd name="connsiteY8" fmla="*/ 2518398 h 6197822"/>
                  <a:gd name="connsiteX9" fmla="*/ 3313176 w 6363407"/>
                  <a:gd name="connsiteY9" fmla="*/ 2291735 h 6197822"/>
                  <a:gd name="connsiteX10" fmla="*/ 3205256 w 6363407"/>
                  <a:gd name="connsiteY10" fmla="*/ 2303622 h 6197822"/>
                  <a:gd name="connsiteX11" fmla="*/ 2576905 w 6363407"/>
                  <a:gd name="connsiteY11" fmla="*/ 2004450 h 6197822"/>
                  <a:gd name="connsiteX12" fmla="*/ 2187525 w 6363407"/>
                  <a:gd name="connsiteY12" fmla="*/ 1194008 h 6197822"/>
                  <a:gd name="connsiteX13" fmla="*/ 2599237 w 6363407"/>
                  <a:gd name="connsiteY13" fmla="*/ 754168 h 6197822"/>
                  <a:gd name="connsiteX14" fmla="*/ 2702537 w 6363407"/>
                  <a:gd name="connsiteY14" fmla="*/ 232530 h 6197822"/>
                  <a:gd name="connsiteX15" fmla="*/ 2607318 w 6363407"/>
                  <a:gd name="connsiteY15" fmla="*/ 102935 h 6197822"/>
                  <a:gd name="connsiteX16" fmla="*/ 2518975 w 6363407"/>
                  <a:gd name="connsiteY16" fmla="*/ 180223 h 6197822"/>
                  <a:gd name="connsiteX17" fmla="*/ 2532520 w 6363407"/>
                  <a:gd name="connsiteY17" fmla="*/ 247737 h 6197822"/>
                  <a:gd name="connsiteX18" fmla="*/ 2297214 w 6363407"/>
                  <a:gd name="connsiteY18" fmla="*/ 314672 h 6197822"/>
                  <a:gd name="connsiteX19" fmla="*/ 1919173 w 6363407"/>
                  <a:gd name="connsiteY19" fmla="*/ 541271 h 6197822"/>
                  <a:gd name="connsiteX20" fmla="*/ 1917513 w 6363407"/>
                  <a:gd name="connsiteY20" fmla="*/ 597949 h 6197822"/>
                  <a:gd name="connsiteX21" fmla="*/ 1177075 w 6363407"/>
                  <a:gd name="connsiteY21" fmla="*/ 179189 h 6197822"/>
                  <a:gd name="connsiteX22" fmla="*/ 920610 w 6363407"/>
                  <a:gd name="connsiteY22" fmla="*/ 8140 h 6197822"/>
                  <a:gd name="connsiteX23" fmla="*/ 1241176 w 6363407"/>
                  <a:gd name="connsiteY23" fmla="*/ 468808 h 6197822"/>
                  <a:gd name="connsiteX24" fmla="*/ 1865220 w 6363407"/>
                  <a:gd name="connsiteY24" fmla="*/ 1097958 h 6197822"/>
                  <a:gd name="connsiteX25" fmla="*/ 1874806 w 6363407"/>
                  <a:gd name="connsiteY25" fmla="*/ 2136972 h 6197822"/>
                  <a:gd name="connsiteX26" fmla="*/ 2057099 w 6363407"/>
                  <a:gd name="connsiteY26" fmla="*/ 2544253 h 6197822"/>
                  <a:gd name="connsiteX27" fmla="*/ 97232 w 6363407"/>
                  <a:gd name="connsiteY27" fmla="*/ 3162613 h 6197822"/>
                  <a:gd name="connsiteX28" fmla="*/ 649973 w 6363407"/>
                  <a:gd name="connsiteY28" fmla="*/ 3322621 h 6197822"/>
                  <a:gd name="connsiteX29" fmla="*/ 914158 w 6363407"/>
                  <a:gd name="connsiteY29" fmla="*/ 3257831 h 6197822"/>
                  <a:gd name="connsiteX30" fmla="*/ 1018305 w 6363407"/>
                  <a:gd name="connsiteY30" fmla="*/ 3226587 h 6197822"/>
                  <a:gd name="connsiteX31" fmla="*/ 1130782 w 6363407"/>
                  <a:gd name="connsiteY31" fmla="*/ 3205758 h 6197822"/>
                  <a:gd name="connsiteX32" fmla="*/ 1341156 w 6363407"/>
                  <a:gd name="connsiteY32" fmla="*/ 3120359 h 6197822"/>
                  <a:gd name="connsiteX33" fmla="*/ 1603603 w 6363407"/>
                  <a:gd name="connsiteY33" fmla="*/ 3057871 h 6197822"/>
                  <a:gd name="connsiteX34" fmla="*/ 1793149 w 6363407"/>
                  <a:gd name="connsiteY34" fmla="*/ 2980803 h 6197822"/>
                  <a:gd name="connsiteX35" fmla="*/ 2181072 w 6363407"/>
                  <a:gd name="connsiteY35" fmla="*/ 2924049 h 6197822"/>
                  <a:gd name="connsiteX36" fmla="*/ 2950248 w 6363407"/>
                  <a:gd name="connsiteY36" fmla="*/ 4016797 h 6197822"/>
                  <a:gd name="connsiteX37" fmla="*/ 3432137 w 6363407"/>
                  <a:gd name="connsiteY37" fmla="*/ 4386804 h 6197822"/>
                  <a:gd name="connsiteX38" fmla="*/ 2968760 w 6363407"/>
                  <a:gd name="connsiteY38" fmla="*/ 4633903 h 6197822"/>
                  <a:gd name="connsiteX39" fmla="*/ 2961665 w 6363407"/>
                  <a:gd name="connsiteY39" fmla="*/ 4830432 h 6197822"/>
                  <a:gd name="connsiteX40" fmla="*/ 3182110 w 6363407"/>
                  <a:gd name="connsiteY40" fmla="*/ 4914110 h 6197822"/>
                  <a:gd name="connsiteX41" fmla="*/ 3319927 w 6363407"/>
                  <a:gd name="connsiteY41" fmla="*/ 4882505 h 6197822"/>
                  <a:gd name="connsiteX42" fmla="*/ 3480311 w 6363407"/>
                  <a:gd name="connsiteY42" fmla="*/ 4915832 h 6197822"/>
                  <a:gd name="connsiteX43" fmla="*/ 3594872 w 6363407"/>
                  <a:gd name="connsiteY43" fmla="*/ 4824184 h 6197822"/>
                  <a:gd name="connsiteX44" fmla="*/ 3645268 w 6363407"/>
                  <a:gd name="connsiteY44" fmla="*/ 4804938 h 6197822"/>
                  <a:gd name="connsiteX45" fmla="*/ 3780062 w 6363407"/>
                  <a:gd name="connsiteY45" fmla="*/ 4844529 h 6197822"/>
                  <a:gd name="connsiteX46" fmla="*/ 3895280 w 6363407"/>
                  <a:gd name="connsiteY46" fmla="*/ 4728685 h 6197822"/>
                  <a:gd name="connsiteX47" fmla="*/ 5477403 w 6363407"/>
                  <a:gd name="connsiteY47" fmla="*/ 5872675 h 6197822"/>
                  <a:gd name="connsiteX48" fmla="*/ 5639072 w 6363407"/>
                  <a:gd name="connsiteY48" fmla="*/ 6057474 h 6197822"/>
                  <a:gd name="connsiteX49" fmla="*/ 5771158 w 6363407"/>
                  <a:gd name="connsiteY49" fmla="*/ 6095609 h 6197822"/>
                  <a:gd name="connsiteX0" fmla="*/ 5771158 w 6310554"/>
                  <a:gd name="connsiteY0" fmla="*/ 6095609 h 6197822"/>
                  <a:gd name="connsiteX1" fmla="*/ 6019386 w 6310554"/>
                  <a:gd name="connsiteY1" fmla="*/ 6159334 h 6197822"/>
                  <a:gd name="connsiteX2" fmla="*/ 6173521 w 6310554"/>
                  <a:gd name="connsiteY2" fmla="*/ 6196827 h 6197822"/>
                  <a:gd name="connsiteX3" fmla="*/ 6299732 w 6310554"/>
                  <a:gd name="connsiteY3" fmla="*/ 6066651 h 6197822"/>
                  <a:gd name="connsiteX4" fmla="*/ 6302663 w 6310554"/>
                  <a:gd name="connsiteY4" fmla="*/ 5946876 h 6197822"/>
                  <a:gd name="connsiteX5" fmla="*/ 6288083 w 6310554"/>
                  <a:gd name="connsiteY5" fmla="*/ 5757331 h 6197822"/>
                  <a:gd name="connsiteX6" fmla="*/ 6096454 w 6310554"/>
                  <a:gd name="connsiteY6" fmla="*/ 5346997 h 6197822"/>
                  <a:gd name="connsiteX7" fmla="*/ 5322814 w 6310554"/>
                  <a:gd name="connsiteY7" fmla="*/ 4166798 h 6197822"/>
                  <a:gd name="connsiteX8" fmla="*/ 4150695 w 6310554"/>
                  <a:gd name="connsiteY8" fmla="*/ 2886134 h 6197822"/>
                  <a:gd name="connsiteX9" fmla="*/ 3559461 w 6310554"/>
                  <a:gd name="connsiteY9" fmla="*/ 2518398 h 6197822"/>
                  <a:gd name="connsiteX10" fmla="*/ 3313176 w 6310554"/>
                  <a:gd name="connsiteY10" fmla="*/ 2291735 h 6197822"/>
                  <a:gd name="connsiteX11" fmla="*/ 3205256 w 6310554"/>
                  <a:gd name="connsiteY11" fmla="*/ 2303622 h 6197822"/>
                  <a:gd name="connsiteX12" fmla="*/ 2576905 w 6310554"/>
                  <a:gd name="connsiteY12" fmla="*/ 2004450 h 6197822"/>
                  <a:gd name="connsiteX13" fmla="*/ 2187525 w 6310554"/>
                  <a:gd name="connsiteY13" fmla="*/ 1194008 h 6197822"/>
                  <a:gd name="connsiteX14" fmla="*/ 2599237 w 6310554"/>
                  <a:gd name="connsiteY14" fmla="*/ 754168 h 6197822"/>
                  <a:gd name="connsiteX15" fmla="*/ 2702537 w 6310554"/>
                  <a:gd name="connsiteY15" fmla="*/ 232530 h 6197822"/>
                  <a:gd name="connsiteX16" fmla="*/ 2607318 w 6310554"/>
                  <a:gd name="connsiteY16" fmla="*/ 102935 h 6197822"/>
                  <a:gd name="connsiteX17" fmla="*/ 2518975 w 6310554"/>
                  <a:gd name="connsiteY17" fmla="*/ 180223 h 6197822"/>
                  <a:gd name="connsiteX18" fmla="*/ 2532520 w 6310554"/>
                  <a:gd name="connsiteY18" fmla="*/ 247737 h 6197822"/>
                  <a:gd name="connsiteX19" fmla="*/ 2297214 w 6310554"/>
                  <a:gd name="connsiteY19" fmla="*/ 314672 h 6197822"/>
                  <a:gd name="connsiteX20" fmla="*/ 1919173 w 6310554"/>
                  <a:gd name="connsiteY20" fmla="*/ 541271 h 6197822"/>
                  <a:gd name="connsiteX21" fmla="*/ 1917513 w 6310554"/>
                  <a:gd name="connsiteY21" fmla="*/ 597949 h 6197822"/>
                  <a:gd name="connsiteX22" fmla="*/ 1177075 w 6310554"/>
                  <a:gd name="connsiteY22" fmla="*/ 179189 h 6197822"/>
                  <a:gd name="connsiteX23" fmla="*/ 920610 w 6310554"/>
                  <a:gd name="connsiteY23" fmla="*/ 8140 h 6197822"/>
                  <a:gd name="connsiteX24" fmla="*/ 1241176 w 6310554"/>
                  <a:gd name="connsiteY24" fmla="*/ 468808 h 6197822"/>
                  <a:gd name="connsiteX25" fmla="*/ 1865220 w 6310554"/>
                  <a:gd name="connsiteY25" fmla="*/ 1097958 h 6197822"/>
                  <a:gd name="connsiteX26" fmla="*/ 1874806 w 6310554"/>
                  <a:gd name="connsiteY26" fmla="*/ 2136972 h 6197822"/>
                  <a:gd name="connsiteX27" fmla="*/ 2057099 w 6310554"/>
                  <a:gd name="connsiteY27" fmla="*/ 2544253 h 6197822"/>
                  <a:gd name="connsiteX28" fmla="*/ 97232 w 6310554"/>
                  <a:gd name="connsiteY28" fmla="*/ 3162613 h 6197822"/>
                  <a:gd name="connsiteX29" fmla="*/ 649973 w 6310554"/>
                  <a:gd name="connsiteY29" fmla="*/ 3322621 h 6197822"/>
                  <a:gd name="connsiteX30" fmla="*/ 914158 w 6310554"/>
                  <a:gd name="connsiteY30" fmla="*/ 3257831 h 6197822"/>
                  <a:gd name="connsiteX31" fmla="*/ 1018305 w 6310554"/>
                  <a:gd name="connsiteY31" fmla="*/ 3226587 h 6197822"/>
                  <a:gd name="connsiteX32" fmla="*/ 1130782 w 6310554"/>
                  <a:gd name="connsiteY32" fmla="*/ 3205758 h 6197822"/>
                  <a:gd name="connsiteX33" fmla="*/ 1341156 w 6310554"/>
                  <a:gd name="connsiteY33" fmla="*/ 3120359 h 6197822"/>
                  <a:gd name="connsiteX34" fmla="*/ 1603603 w 6310554"/>
                  <a:gd name="connsiteY34" fmla="*/ 3057871 h 6197822"/>
                  <a:gd name="connsiteX35" fmla="*/ 1793149 w 6310554"/>
                  <a:gd name="connsiteY35" fmla="*/ 2980803 h 6197822"/>
                  <a:gd name="connsiteX36" fmla="*/ 2181072 w 6310554"/>
                  <a:gd name="connsiteY36" fmla="*/ 2924049 h 6197822"/>
                  <a:gd name="connsiteX37" fmla="*/ 2950248 w 6310554"/>
                  <a:gd name="connsiteY37" fmla="*/ 4016797 h 6197822"/>
                  <a:gd name="connsiteX38" fmla="*/ 3432137 w 6310554"/>
                  <a:gd name="connsiteY38" fmla="*/ 4386804 h 6197822"/>
                  <a:gd name="connsiteX39" fmla="*/ 2968760 w 6310554"/>
                  <a:gd name="connsiteY39" fmla="*/ 4633903 h 6197822"/>
                  <a:gd name="connsiteX40" fmla="*/ 2961665 w 6310554"/>
                  <a:gd name="connsiteY40" fmla="*/ 4830432 h 6197822"/>
                  <a:gd name="connsiteX41" fmla="*/ 3182110 w 6310554"/>
                  <a:gd name="connsiteY41" fmla="*/ 4914110 h 6197822"/>
                  <a:gd name="connsiteX42" fmla="*/ 3319927 w 6310554"/>
                  <a:gd name="connsiteY42" fmla="*/ 4882505 h 6197822"/>
                  <a:gd name="connsiteX43" fmla="*/ 3480311 w 6310554"/>
                  <a:gd name="connsiteY43" fmla="*/ 4915832 h 6197822"/>
                  <a:gd name="connsiteX44" fmla="*/ 3594872 w 6310554"/>
                  <a:gd name="connsiteY44" fmla="*/ 4824184 h 6197822"/>
                  <a:gd name="connsiteX45" fmla="*/ 3645268 w 6310554"/>
                  <a:gd name="connsiteY45" fmla="*/ 4804938 h 6197822"/>
                  <a:gd name="connsiteX46" fmla="*/ 3780062 w 6310554"/>
                  <a:gd name="connsiteY46" fmla="*/ 4844529 h 6197822"/>
                  <a:gd name="connsiteX47" fmla="*/ 3895280 w 6310554"/>
                  <a:gd name="connsiteY47" fmla="*/ 4728685 h 6197822"/>
                  <a:gd name="connsiteX48" fmla="*/ 5477403 w 6310554"/>
                  <a:gd name="connsiteY48" fmla="*/ 5872675 h 6197822"/>
                  <a:gd name="connsiteX49" fmla="*/ 5639072 w 6310554"/>
                  <a:gd name="connsiteY49" fmla="*/ 6057474 h 6197822"/>
                  <a:gd name="connsiteX50" fmla="*/ 5771158 w 6310554"/>
                  <a:gd name="connsiteY50" fmla="*/ 6095609 h 6197822"/>
                  <a:gd name="connsiteX0" fmla="*/ 5771158 w 6310554"/>
                  <a:gd name="connsiteY0" fmla="*/ 6095609 h 6197822"/>
                  <a:gd name="connsiteX1" fmla="*/ 6019386 w 6310554"/>
                  <a:gd name="connsiteY1" fmla="*/ 6159334 h 6197822"/>
                  <a:gd name="connsiteX2" fmla="*/ 6173521 w 6310554"/>
                  <a:gd name="connsiteY2" fmla="*/ 6196827 h 6197822"/>
                  <a:gd name="connsiteX3" fmla="*/ 6299732 w 6310554"/>
                  <a:gd name="connsiteY3" fmla="*/ 6066651 h 6197822"/>
                  <a:gd name="connsiteX4" fmla="*/ 6302663 w 6310554"/>
                  <a:gd name="connsiteY4" fmla="*/ 5946876 h 6197822"/>
                  <a:gd name="connsiteX5" fmla="*/ 6288083 w 6310554"/>
                  <a:gd name="connsiteY5" fmla="*/ 5757331 h 6197822"/>
                  <a:gd name="connsiteX6" fmla="*/ 6096454 w 6310554"/>
                  <a:gd name="connsiteY6" fmla="*/ 5346997 h 6197822"/>
                  <a:gd name="connsiteX7" fmla="*/ 6033967 w 6310554"/>
                  <a:gd name="connsiteY7" fmla="*/ 5184529 h 6197822"/>
                  <a:gd name="connsiteX8" fmla="*/ 5322814 w 6310554"/>
                  <a:gd name="connsiteY8" fmla="*/ 4166798 h 6197822"/>
                  <a:gd name="connsiteX9" fmla="*/ 4150695 w 6310554"/>
                  <a:gd name="connsiteY9" fmla="*/ 2886134 h 6197822"/>
                  <a:gd name="connsiteX10" fmla="*/ 3559461 w 6310554"/>
                  <a:gd name="connsiteY10" fmla="*/ 2518398 h 6197822"/>
                  <a:gd name="connsiteX11" fmla="*/ 3313176 w 6310554"/>
                  <a:gd name="connsiteY11" fmla="*/ 2291735 h 6197822"/>
                  <a:gd name="connsiteX12" fmla="*/ 3205256 w 6310554"/>
                  <a:gd name="connsiteY12" fmla="*/ 2303622 h 6197822"/>
                  <a:gd name="connsiteX13" fmla="*/ 2576905 w 6310554"/>
                  <a:gd name="connsiteY13" fmla="*/ 2004450 h 6197822"/>
                  <a:gd name="connsiteX14" fmla="*/ 2187525 w 6310554"/>
                  <a:gd name="connsiteY14" fmla="*/ 1194008 h 6197822"/>
                  <a:gd name="connsiteX15" fmla="*/ 2599237 w 6310554"/>
                  <a:gd name="connsiteY15" fmla="*/ 754168 h 6197822"/>
                  <a:gd name="connsiteX16" fmla="*/ 2702537 w 6310554"/>
                  <a:gd name="connsiteY16" fmla="*/ 232530 h 6197822"/>
                  <a:gd name="connsiteX17" fmla="*/ 2607318 w 6310554"/>
                  <a:gd name="connsiteY17" fmla="*/ 102935 h 6197822"/>
                  <a:gd name="connsiteX18" fmla="*/ 2518975 w 6310554"/>
                  <a:gd name="connsiteY18" fmla="*/ 180223 h 6197822"/>
                  <a:gd name="connsiteX19" fmla="*/ 2532520 w 6310554"/>
                  <a:gd name="connsiteY19" fmla="*/ 247737 h 6197822"/>
                  <a:gd name="connsiteX20" fmla="*/ 2297214 w 6310554"/>
                  <a:gd name="connsiteY20" fmla="*/ 314672 h 6197822"/>
                  <a:gd name="connsiteX21" fmla="*/ 1919173 w 6310554"/>
                  <a:gd name="connsiteY21" fmla="*/ 541271 h 6197822"/>
                  <a:gd name="connsiteX22" fmla="*/ 1917513 w 6310554"/>
                  <a:gd name="connsiteY22" fmla="*/ 597949 h 6197822"/>
                  <a:gd name="connsiteX23" fmla="*/ 1177075 w 6310554"/>
                  <a:gd name="connsiteY23" fmla="*/ 179189 h 6197822"/>
                  <a:gd name="connsiteX24" fmla="*/ 920610 w 6310554"/>
                  <a:gd name="connsiteY24" fmla="*/ 8140 h 6197822"/>
                  <a:gd name="connsiteX25" fmla="*/ 1241176 w 6310554"/>
                  <a:gd name="connsiteY25" fmla="*/ 468808 h 6197822"/>
                  <a:gd name="connsiteX26" fmla="*/ 1865220 w 6310554"/>
                  <a:gd name="connsiteY26" fmla="*/ 1097958 h 6197822"/>
                  <a:gd name="connsiteX27" fmla="*/ 1874806 w 6310554"/>
                  <a:gd name="connsiteY27" fmla="*/ 2136972 h 6197822"/>
                  <a:gd name="connsiteX28" fmla="*/ 2057099 w 6310554"/>
                  <a:gd name="connsiteY28" fmla="*/ 2544253 h 6197822"/>
                  <a:gd name="connsiteX29" fmla="*/ 97232 w 6310554"/>
                  <a:gd name="connsiteY29" fmla="*/ 3162613 h 6197822"/>
                  <a:gd name="connsiteX30" fmla="*/ 649973 w 6310554"/>
                  <a:gd name="connsiteY30" fmla="*/ 3322621 h 6197822"/>
                  <a:gd name="connsiteX31" fmla="*/ 914158 w 6310554"/>
                  <a:gd name="connsiteY31" fmla="*/ 3257831 h 6197822"/>
                  <a:gd name="connsiteX32" fmla="*/ 1018305 w 6310554"/>
                  <a:gd name="connsiteY32" fmla="*/ 3226587 h 6197822"/>
                  <a:gd name="connsiteX33" fmla="*/ 1130782 w 6310554"/>
                  <a:gd name="connsiteY33" fmla="*/ 3205758 h 6197822"/>
                  <a:gd name="connsiteX34" fmla="*/ 1341156 w 6310554"/>
                  <a:gd name="connsiteY34" fmla="*/ 3120359 h 6197822"/>
                  <a:gd name="connsiteX35" fmla="*/ 1603603 w 6310554"/>
                  <a:gd name="connsiteY35" fmla="*/ 3057871 h 6197822"/>
                  <a:gd name="connsiteX36" fmla="*/ 1793149 w 6310554"/>
                  <a:gd name="connsiteY36" fmla="*/ 2980803 h 6197822"/>
                  <a:gd name="connsiteX37" fmla="*/ 2181072 w 6310554"/>
                  <a:gd name="connsiteY37" fmla="*/ 2924049 h 6197822"/>
                  <a:gd name="connsiteX38" fmla="*/ 2950248 w 6310554"/>
                  <a:gd name="connsiteY38" fmla="*/ 4016797 h 6197822"/>
                  <a:gd name="connsiteX39" fmla="*/ 3432137 w 6310554"/>
                  <a:gd name="connsiteY39" fmla="*/ 4386804 h 6197822"/>
                  <a:gd name="connsiteX40" fmla="*/ 2968760 w 6310554"/>
                  <a:gd name="connsiteY40" fmla="*/ 4633903 h 6197822"/>
                  <a:gd name="connsiteX41" fmla="*/ 2961665 w 6310554"/>
                  <a:gd name="connsiteY41" fmla="*/ 4830432 h 6197822"/>
                  <a:gd name="connsiteX42" fmla="*/ 3182110 w 6310554"/>
                  <a:gd name="connsiteY42" fmla="*/ 4914110 h 6197822"/>
                  <a:gd name="connsiteX43" fmla="*/ 3319927 w 6310554"/>
                  <a:gd name="connsiteY43" fmla="*/ 4882505 h 6197822"/>
                  <a:gd name="connsiteX44" fmla="*/ 3480311 w 6310554"/>
                  <a:gd name="connsiteY44" fmla="*/ 4915832 h 6197822"/>
                  <a:gd name="connsiteX45" fmla="*/ 3594872 w 6310554"/>
                  <a:gd name="connsiteY45" fmla="*/ 4824184 h 6197822"/>
                  <a:gd name="connsiteX46" fmla="*/ 3645268 w 6310554"/>
                  <a:gd name="connsiteY46" fmla="*/ 4804938 h 6197822"/>
                  <a:gd name="connsiteX47" fmla="*/ 3780062 w 6310554"/>
                  <a:gd name="connsiteY47" fmla="*/ 4844529 h 6197822"/>
                  <a:gd name="connsiteX48" fmla="*/ 3895280 w 6310554"/>
                  <a:gd name="connsiteY48" fmla="*/ 4728685 h 6197822"/>
                  <a:gd name="connsiteX49" fmla="*/ 5477403 w 6310554"/>
                  <a:gd name="connsiteY49" fmla="*/ 5872675 h 6197822"/>
                  <a:gd name="connsiteX50" fmla="*/ 5639072 w 6310554"/>
                  <a:gd name="connsiteY50" fmla="*/ 6057474 h 6197822"/>
                  <a:gd name="connsiteX51" fmla="*/ 5771158 w 6310554"/>
                  <a:gd name="connsiteY51" fmla="*/ 6095609 h 6197822"/>
                  <a:gd name="connsiteX0" fmla="*/ 5771158 w 6310554"/>
                  <a:gd name="connsiteY0" fmla="*/ 6095609 h 6197822"/>
                  <a:gd name="connsiteX1" fmla="*/ 6019386 w 6310554"/>
                  <a:gd name="connsiteY1" fmla="*/ 6159334 h 6197822"/>
                  <a:gd name="connsiteX2" fmla="*/ 6173521 w 6310554"/>
                  <a:gd name="connsiteY2" fmla="*/ 6196827 h 6197822"/>
                  <a:gd name="connsiteX3" fmla="*/ 6299732 w 6310554"/>
                  <a:gd name="connsiteY3" fmla="*/ 6066651 h 6197822"/>
                  <a:gd name="connsiteX4" fmla="*/ 6302663 w 6310554"/>
                  <a:gd name="connsiteY4" fmla="*/ 5946876 h 6197822"/>
                  <a:gd name="connsiteX5" fmla="*/ 6288083 w 6310554"/>
                  <a:gd name="connsiteY5" fmla="*/ 5757331 h 6197822"/>
                  <a:gd name="connsiteX6" fmla="*/ 6096454 w 6310554"/>
                  <a:gd name="connsiteY6" fmla="*/ 5346997 h 6197822"/>
                  <a:gd name="connsiteX7" fmla="*/ 6033967 w 6310554"/>
                  <a:gd name="connsiteY7" fmla="*/ 5184529 h 6197822"/>
                  <a:gd name="connsiteX8" fmla="*/ 5994392 w 6310554"/>
                  <a:gd name="connsiteY8" fmla="*/ 5155368 h 6197822"/>
                  <a:gd name="connsiteX9" fmla="*/ 5322814 w 6310554"/>
                  <a:gd name="connsiteY9" fmla="*/ 4166798 h 6197822"/>
                  <a:gd name="connsiteX10" fmla="*/ 4150695 w 6310554"/>
                  <a:gd name="connsiteY10" fmla="*/ 2886134 h 6197822"/>
                  <a:gd name="connsiteX11" fmla="*/ 3559461 w 6310554"/>
                  <a:gd name="connsiteY11" fmla="*/ 2518398 h 6197822"/>
                  <a:gd name="connsiteX12" fmla="*/ 3313176 w 6310554"/>
                  <a:gd name="connsiteY12" fmla="*/ 2291735 h 6197822"/>
                  <a:gd name="connsiteX13" fmla="*/ 3205256 w 6310554"/>
                  <a:gd name="connsiteY13" fmla="*/ 2303622 h 6197822"/>
                  <a:gd name="connsiteX14" fmla="*/ 2576905 w 6310554"/>
                  <a:gd name="connsiteY14" fmla="*/ 2004450 h 6197822"/>
                  <a:gd name="connsiteX15" fmla="*/ 2187525 w 6310554"/>
                  <a:gd name="connsiteY15" fmla="*/ 1194008 h 6197822"/>
                  <a:gd name="connsiteX16" fmla="*/ 2599237 w 6310554"/>
                  <a:gd name="connsiteY16" fmla="*/ 754168 h 6197822"/>
                  <a:gd name="connsiteX17" fmla="*/ 2702537 w 6310554"/>
                  <a:gd name="connsiteY17" fmla="*/ 232530 h 6197822"/>
                  <a:gd name="connsiteX18" fmla="*/ 2607318 w 6310554"/>
                  <a:gd name="connsiteY18" fmla="*/ 102935 h 6197822"/>
                  <a:gd name="connsiteX19" fmla="*/ 2518975 w 6310554"/>
                  <a:gd name="connsiteY19" fmla="*/ 180223 h 6197822"/>
                  <a:gd name="connsiteX20" fmla="*/ 2532520 w 6310554"/>
                  <a:gd name="connsiteY20" fmla="*/ 247737 h 6197822"/>
                  <a:gd name="connsiteX21" fmla="*/ 2297214 w 6310554"/>
                  <a:gd name="connsiteY21" fmla="*/ 314672 h 6197822"/>
                  <a:gd name="connsiteX22" fmla="*/ 1919173 w 6310554"/>
                  <a:gd name="connsiteY22" fmla="*/ 541271 h 6197822"/>
                  <a:gd name="connsiteX23" fmla="*/ 1917513 w 6310554"/>
                  <a:gd name="connsiteY23" fmla="*/ 597949 h 6197822"/>
                  <a:gd name="connsiteX24" fmla="*/ 1177075 w 6310554"/>
                  <a:gd name="connsiteY24" fmla="*/ 179189 h 6197822"/>
                  <a:gd name="connsiteX25" fmla="*/ 920610 w 6310554"/>
                  <a:gd name="connsiteY25" fmla="*/ 8140 h 6197822"/>
                  <a:gd name="connsiteX26" fmla="*/ 1241176 w 6310554"/>
                  <a:gd name="connsiteY26" fmla="*/ 468808 h 6197822"/>
                  <a:gd name="connsiteX27" fmla="*/ 1865220 w 6310554"/>
                  <a:gd name="connsiteY27" fmla="*/ 1097958 h 6197822"/>
                  <a:gd name="connsiteX28" fmla="*/ 1874806 w 6310554"/>
                  <a:gd name="connsiteY28" fmla="*/ 2136972 h 6197822"/>
                  <a:gd name="connsiteX29" fmla="*/ 2057099 w 6310554"/>
                  <a:gd name="connsiteY29" fmla="*/ 2544253 h 6197822"/>
                  <a:gd name="connsiteX30" fmla="*/ 97232 w 6310554"/>
                  <a:gd name="connsiteY30" fmla="*/ 3162613 h 6197822"/>
                  <a:gd name="connsiteX31" fmla="*/ 649973 w 6310554"/>
                  <a:gd name="connsiteY31" fmla="*/ 3322621 h 6197822"/>
                  <a:gd name="connsiteX32" fmla="*/ 914158 w 6310554"/>
                  <a:gd name="connsiteY32" fmla="*/ 3257831 h 6197822"/>
                  <a:gd name="connsiteX33" fmla="*/ 1018305 w 6310554"/>
                  <a:gd name="connsiteY33" fmla="*/ 3226587 h 6197822"/>
                  <a:gd name="connsiteX34" fmla="*/ 1130782 w 6310554"/>
                  <a:gd name="connsiteY34" fmla="*/ 3205758 h 6197822"/>
                  <a:gd name="connsiteX35" fmla="*/ 1341156 w 6310554"/>
                  <a:gd name="connsiteY35" fmla="*/ 3120359 h 6197822"/>
                  <a:gd name="connsiteX36" fmla="*/ 1603603 w 6310554"/>
                  <a:gd name="connsiteY36" fmla="*/ 3057871 h 6197822"/>
                  <a:gd name="connsiteX37" fmla="*/ 1793149 w 6310554"/>
                  <a:gd name="connsiteY37" fmla="*/ 2980803 h 6197822"/>
                  <a:gd name="connsiteX38" fmla="*/ 2181072 w 6310554"/>
                  <a:gd name="connsiteY38" fmla="*/ 2924049 h 6197822"/>
                  <a:gd name="connsiteX39" fmla="*/ 2950248 w 6310554"/>
                  <a:gd name="connsiteY39" fmla="*/ 4016797 h 6197822"/>
                  <a:gd name="connsiteX40" fmla="*/ 3432137 w 6310554"/>
                  <a:gd name="connsiteY40" fmla="*/ 4386804 h 6197822"/>
                  <a:gd name="connsiteX41" fmla="*/ 2968760 w 6310554"/>
                  <a:gd name="connsiteY41" fmla="*/ 4633903 h 6197822"/>
                  <a:gd name="connsiteX42" fmla="*/ 2961665 w 6310554"/>
                  <a:gd name="connsiteY42" fmla="*/ 4830432 h 6197822"/>
                  <a:gd name="connsiteX43" fmla="*/ 3182110 w 6310554"/>
                  <a:gd name="connsiteY43" fmla="*/ 4914110 h 6197822"/>
                  <a:gd name="connsiteX44" fmla="*/ 3319927 w 6310554"/>
                  <a:gd name="connsiteY44" fmla="*/ 4882505 h 6197822"/>
                  <a:gd name="connsiteX45" fmla="*/ 3480311 w 6310554"/>
                  <a:gd name="connsiteY45" fmla="*/ 4915832 h 6197822"/>
                  <a:gd name="connsiteX46" fmla="*/ 3594872 w 6310554"/>
                  <a:gd name="connsiteY46" fmla="*/ 4824184 h 6197822"/>
                  <a:gd name="connsiteX47" fmla="*/ 3645268 w 6310554"/>
                  <a:gd name="connsiteY47" fmla="*/ 4804938 h 6197822"/>
                  <a:gd name="connsiteX48" fmla="*/ 3780062 w 6310554"/>
                  <a:gd name="connsiteY48" fmla="*/ 4844529 h 6197822"/>
                  <a:gd name="connsiteX49" fmla="*/ 3895280 w 6310554"/>
                  <a:gd name="connsiteY49" fmla="*/ 4728685 h 6197822"/>
                  <a:gd name="connsiteX50" fmla="*/ 5477403 w 6310554"/>
                  <a:gd name="connsiteY50" fmla="*/ 5872675 h 6197822"/>
                  <a:gd name="connsiteX51" fmla="*/ 5639072 w 6310554"/>
                  <a:gd name="connsiteY51" fmla="*/ 6057474 h 6197822"/>
                  <a:gd name="connsiteX52" fmla="*/ 5771158 w 6310554"/>
                  <a:gd name="connsiteY52" fmla="*/ 6095609 h 6197822"/>
                  <a:gd name="connsiteX0" fmla="*/ 5771158 w 6310554"/>
                  <a:gd name="connsiteY0" fmla="*/ 6095609 h 6197822"/>
                  <a:gd name="connsiteX1" fmla="*/ 6019386 w 6310554"/>
                  <a:gd name="connsiteY1" fmla="*/ 6159334 h 6197822"/>
                  <a:gd name="connsiteX2" fmla="*/ 6173521 w 6310554"/>
                  <a:gd name="connsiteY2" fmla="*/ 6196827 h 6197822"/>
                  <a:gd name="connsiteX3" fmla="*/ 6299732 w 6310554"/>
                  <a:gd name="connsiteY3" fmla="*/ 6066651 h 6197822"/>
                  <a:gd name="connsiteX4" fmla="*/ 6302663 w 6310554"/>
                  <a:gd name="connsiteY4" fmla="*/ 5946876 h 6197822"/>
                  <a:gd name="connsiteX5" fmla="*/ 6288083 w 6310554"/>
                  <a:gd name="connsiteY5" fmla="*/ 5757331 h 6197822"/>
                  <a:gd name="connsiteX6" fmla="*/ 6096454 w 6310554"/>
                  <a:gd name="connsiteY6" fmla="*/ 5346997 h 6197822"/>
                  <a:gd name="connsiteX7" fmla="*/ 6050630 w 6310554"/>
                  <a:gd name="connsiteY7" fmla="*/ 5286592 h 6197822"/>
                  <a:gd name="connsiteX8" fmla="*/ 6033967 w 6310554"/>
                  <a:gd name="connsiteY8" fmla="*/ 5184529 h 6197822"/>
                  <a:gd name="connsiteX9" fmla="*/ 5994392 w 6310554"/>
                  <a:gd name="connsiteY9" fmla="*/ 5155368 h 6197822"/>
                  <a:gd name="connsiteX10" fmla="*/ 5322814 w 6310554"/>
                  <a:gd name="connsiteY10" fmla="*/ 4166798 h 6197822"/>
                  <a:gd name="connsiteX11" fmla="*/ 4150695 w 6310554"/>
                  <a:gd name="connsiteY11" fmla="*/ 2886134 h 6197822"/>
                  <a:gd name="connsiteX12" fmla="*/ 3559461 w 6310554"/>
                  <a:gd name="connsiteY12" fmla="*/ 2518398 h 6197822"/>
                  <a:gd name="connsiteX13" fmla="*/ 3313176 w 6310554"/>
                  <a:gd name="connsiteY13" fmla="*/ 2291735 h 6197822"/>
                  <a:gd name="connsiteX14" fmla="*/ 3205256 w 6310554"/>
                  <a:gd name="connsiteY14" fmla="*/ 2303622 h 6197822"/>
                  <a:gd name="connsiteX15" fmla="*/ 2576905 w 6310554"/>
                  <a:gd name="connsiteY15" fmla="*/ 2004450 h 6197822"/>
                  <a:gd name="connsiteX16" fmla="*/ 2187525 w 6310554"/>
                  <a:gd name="connsiteY16" fmla="*/ 1194008 h 6197822"/>
                  <a:gd name="connsiteX17" fmla="*/ 2599237 w 6310554"/>
                  <a:gd name="connsiteY17" fmla="*/ 754168 h 6197822"/>
                  <a:gd name="connsiteX18" fmla="*/ 2702537 w 6310554"/>
                  <a:gd name="connsiteY18" fmla="*/ 232530 h 6197822"/>
                  <a:gd name="connsiteX19" fmla="*/ 2607318 w 6310554"/>
                  <a:gd name="connsiteY19" fmla="*/ 102935 h 6197822"/>
                  <a:gd name="connsiteX20" fmla="*/ 2518975 w 6310554"/>
                  <a:gd name="connsiteY20" fmla="*/ 180223 h 6197822"/>
                  <a:gd name="connsiteX21" fmla="*/ 2532520 w 6310554"/>
                  <a:gd name="connsiteY21" fmla="*/ 247737 h 6197822"/>
                  <a:gd name="connsiteX22" fmla="*/ 2297214 w 6310554"/>
                  <a:gd name="connsiteY22" fmla="*/ 314672 h 6197822"/>
                  <a:gd name="connsiteX23" fmla="*/ 1919173 w 6310554"/>
                  <a:gd name="connsiteY23" fmla="*/ 541271 h 6197822"/>
                  <a:gd name="connsiteX24" fmla="*/ 1917513 w 6310554"/>
                  <a:gd name="connsiteY24" fmla="*/ 597949 h 6197822"/>
                  <a:gd name="connsiteX25" fmla="*/ 1177075 w 6310554"/>
                  <a:gd name="connsiteY25" fmla="*/ 179189 h 6197822"/>
                  <a:gd name="connsiteX26" fmla="*/ 920610 w 6310554"/>
                  <a:gd name="connsiteY26" fmla="*/ 8140 h 6197822"/>
                  <a:gd name="connsiteX27" fmla="*/ 1241176 w 6310554"/>
                  <a:gd name="connsiteY27" fmla="*/ 468808 h 6197822"/>
                  <a:gd name="connsiteX28" fmla="*/ 1865220 w 6310554"/>
                  <a:gd name="connsiteY28" fmla="*/ 1097958 h 6197822"/>
                  <a:gd name="connsiteX29" fmla="*/ 1874806 w 6310554"/>
                  <a:gd name="connsiteY29" fmla="*/ 2136972 h 6197822"/>
                  <a:gd name="connsiteX30" fmla="*/ 2057099 w 6310554"/>
                  <a:gd name="connsiteY30" fmla="*/ 2544253 h 6197822"/>
                  <a:gd name="connsiteX31" fmla="*/ 97232 w 6310554"/>
                  <a:gd name="connsiteY31" fmla="*/ 3162613 h 6197822"/>
                  <a:gd name="connsiteX32" fmla="*/ 649973 w 6310554"/>
                  <a:gd name="connsiteY32" fmla="*/ 3322621 h 6197822"/>
                  <a:gd name="connsiteX33" fmla="*/ 914158 w 6310554"/>
                  <a:gd name="connsiteY33" fmla="*/ 3257831 h 6197822"/>
                  <a:gd name="connsiteX34" fmla="*/ 1018305 w 6310554"/>
                  <a:gd name="connsiteY34" fmla="*/ 3226587 h 6197822"/>
                  <a:gd name="connsiteX35" fmla="*/ 1130782 w 6310554"/>
                  <a:gd name="connsiteY35" fmla="*/ 3205758 h 6197822"/>
                  <a:gd name="connsiteX36" fmla="*/ 1341156 w 6310554"/>
                  <a:gd name="connsiteY36" fmla="*/ 3120359 h 6197822"/>
                  <a:gd name="connsiteX37" fmla="*/ 1603603 w 6310554"/>
                  <a:gd name="connsiteY37" fmla="*/ 3057871 h 6197822"/>
                  <a:gd name="connsiteX38" fmla="*/ 1793149 w 6310554"/>
                  <a:gd name="connsiteY38" fmla="*/ 2980803 h 6197822"/>
                  <a:gd name="connsiteX39" fmla="*/ 2181072 w 6310554"/>
                  <a:gd name="connsiteY39" fmla="*/ 2924049 h 6197822"/>
                  <a:gd name="connsiteX40" fmla="*/ 2950248 w 6310554"/>
                  <a:gd name="connsiteY40" fmla="*/ 4016797 h 6197822"/>
                  <a:gd name="connsiteX41" fmla="*/ 3432137 w 6310554"/>
                  <a:gd name="connsiteY41" fmla="*/ 4386804 h 6197822"/>
                  <a:gd name="connsiteX42" fmla="*/ 2968760 w 6310554"/>
                  <a:gd name="connsiteY42" fmla="*/ 4633903 h 6197822"/>
                  <a:gd name="connsiteX43" fmla="*/ 2961665 w 6310554"/>
                  <a:gd name="connsiteY43" fmla="*/ 4830432 h 6197822"/>
                  <a:gd name="connsiteX44" fmla="*/ 3182110 w 6310554"/>
                  <a:gd name="connsiteY44" fmla="*/ 4914110 h 6197822"/>
                  <a:gd name="connsiteX45" fmla="*/ 3319927 w 6310554"/>
                  <a:gd name="connsiteY45" fmla="*/ 4882505 h 6197822"/>
                  <a:gd name="connsiteX46" fmla="*/ 3480311 w 6310554"/>
                  <a:gd name="connsiteY46" fmla="*/ 4915832 h 6197822"/>
                  <a:gd name="connsiteX47" fmla="*/ 3594872 w 6310554"/>
                  <a:gd name="connsiteY47" fmla="*/ 4824184 h 6197822"/>
                  <a:gd name="connsiteX48" fmla="*/ 3645268 w 6310554"/>
                  <a:gd name="connsiteY48" fmla="*/ 4804938 h 6197822"/>
                  <a:gd name="connsiteX49" fmla="*/ 3780062 w 6310554"/>
                  <a:gd name="connsiteY49" fmla="*/ 4844529 h 6197822"/>
                  <a:gd name="connsiteX50" fmla="*/ 3895280 w 6310554"/>
                  <a:gd name="connsiteY50" fmla="*/ 4728685 h 6197822"/>
                  <a:gd name="connsiteX51" fmla="*/ 5477403 w 6310554"/>
                  <a:gd name="connsiteY51" fmla="*/ 5872675 h 6197822"/>
                  <a:gd name="connsiteX52" fmla="*/ 5639072 w 6310554"/>
                  <a:gd name="connsiteY52" fmla="*/ 6057474 h 6197822"/>
                  <a:gd name="connsiteX53" fmla="*/ 5771158 w 6310554"/>
                  <a:gd name="connsiteY53" fmla="*/ 6095609 h 6197822"/>
                  <a:gd name="connsiteX0" fmla="*/ 5771158 w 6309876"/>
                  <a:gd name="connsiteY0" fmla="*/ 6095609 h 6197822"/>
                  <a:gd name="connsiteX1" fmla="*/ 6019386 w 6309876"/>
                  <a:gd name="connsiteY1" fmla="*/ 6159334 h 6197822"/>
                  <a:gd name="connsiteX2" fmla="*/ 6173521 w 6309876"/>
                  <a:gd name="connsiteY2" fmla="*/ 6196827 h 6197822"/>
                  <a:gd name="connsiteX3" fmla="*/ 6299732 w 6309876"/>
                  <a:gd name="connsiteY3" fmla="*/ 6066651 h 6197822"/>
                  <a:gd name="connsiteX4" fmla="*/ 6302663 w 6309876"/>
                  <a:gd name="connsiteY4" fmla="*/ 5946876 h 6197822"/>
                  <a:gd name="connsiteX5" fmla="*/ 6288083 w 6309876"/>
                  <a:gd name="connsiteY5" fmla="*/ 5757331 h 6197822"/>
                  <a:gd name="connsiteX6" fmla="*/ 6229761 w 6309876"/>
                  <a:gd name="connsiteY6" fmla="*/ 5592781 h 6197822"/>
                  <a:gd name="connsiteX7" fmla="*/ 6096454 w 6309876"/>
                  <a:gd name="connsiteY7" fmla="*/ 5346997 h 6197822"/>
                  <a:gd name="connsiteX8" fmla="*/ 6050630 w 6309876"/>
                  <a:gd name="connsiteY8" fmla="*/ 5286592 h 6197822"/>
                  <a:gd name="connsiteX9" fmla="*/ 6033967 w 6309876"/>
                  <a:gd name="connsiteY9" fmla="*/ 5184529 h 6197822"/>
                  <a:gd name="connsiteX10" fmla="*/ 5994392 w 6309876"/>
                  <a:gd name="connsiteY10" fmla="*/ 5155368 h 6197822"/>
                  <a:gd name="connsiteX11" fmla="*/ 5322814 w 6309876"/>
                  <a:gd name="connsiteY11" fmla="*/ 4166798 h 6197822"/>
                  <a:gd name="connsiteX12" fmla="*/ 4150695 w 6309876"/>
                  <a:gd name="connsiteY12" fmla="*/ 2886134 h 6197822"/>
                  <a:gd name="connsiteX13" fmla="*/ 3559461 w 6309876"/>
                  <a:gd name="connsiteY13" fmla="*/ 2518398 h 6197822"/>
                  <a:gd name="connsiteX14" fmla="*/ 3313176 w 6309876"/>
                  <a:gd name="connsiteY14" fmla="*/ 2291735 h 6197822"/>
                  <a:gd name="connsiteX15" fmla="*/ 3205256 w 6309876"/>
                  <a:gd name="connsiteY15" fmla="*/ 2303622 h 6197822"/>
                  <a:gd name="connsiteX16" fmla="*/ 2576905 w 6309876"/>
                  <a:gd name="connsiteY16" fmla="*/ 2004450 h 6197822"/>
                  <a:gd name="connsiteX17" fmla="*/ 2187525 w 6309876"/>
                  <a:gd name="connsiteY17" fmla="*/ 1194008 h 6197822"/>
                  <a:gd name="connsiteX18" fmla="*/ 2599237 w 6309876"/>
                  <a:gd name="connsiteY18" fmla="*/ 754168 h 6197822"/>
                  <a:gd name="connsiteX19" fmla="*/ 2702537 w 6309876"/>
                  <a:gd name="connsiteY19" fmla="*/ 232530 h 6197822"/>
                  <a:gd name="connsiteX20" fmla="*/ 2607318 w 6309876"/>
                  <a:gd name="connsiteY20" fmla="*/ 102935 h 6197822"/>
                  <a:gd name="connsiteX21" fmla="*/ 2518975 w 6309876"/>
                  <a:gd name="connsiteY21" fmla="*/ 180223 h 6197822"/>
                  <a:gd name="connsiteX22" fmla="*/ 2532520 w 6309876"/>
                  <a:gd name="connsiteY22" fmla="*/ 247737 h 6197822"/>
                  <a:gd name="connsiteX23" fmla="*/ 2297214 w 6309876"/>
                  <a:gd name="connsiteY23" fmla="*/ 314672 h 6197822"/>
                  <a:gd name="connsiteX24" fmla="*/ 1919173 w 6309876"/>
                  <a:gd name="connsiteY24" fmla="*/ 541271 h 6197822"/>
                  <a:gd name="connsiteX25" fmla="*/ 1917513 w 6309876"/>
                  <a:gd name="connsiteY25" fmla="*/ 597949 h 6197822"/>
                  <a:gd name="connsiteX26" fmla="*/ 1177075 w 6309876"/>
                  <a:gd name="connsiteY26" fmla="*/ 179189 h 6197822"/>
                  <a:gd name="connsiteX27" fmla="*/ 920610 w 6309876"/>
                  <a:gd name="connsiteY27" fmla="*/ 8140 h 6197822"/>
                  <a:gd name="connsiteX28" fmla="*/ 1241176 w 6309876"/>
                  <a:gd name="connsiteY28" fmla="*/ 468808 h 6197822"/>
                  <a:gd name="connsiteX29" fmla="*/ 1865220 w 6309876"/>
                  <a:gd name="connsiteY29" fmla="*/ 1097958 h 6197822"/>
                  <a:gd name="connsiteX30" fmla="*/ 1874806 w 6309876"/>
                  <a:gd name="connsiteY30" fmla="*/ 2136972 h 6197822"/>
                  <a:gd name="connsiteX31" fmla="*/ 2057099 w 6309876"/>
                  <a:gd name="connsiteY31" fmla="*/ 2544253 h 6197822"/>
                  <a:gd name="connsiteX32" fmla="*/ 97232 w 6309876"/>
                  <a:gd name="connsiteY32" fmla="*/ 3162613 h 6197822"/>
                  <a:gd name="connsiteX33" fmla="*/ 649973 w 6309876"/>
                  <a:gd name="connsiteY33" fmla="*/ 3322621 h 6197822"/>
                  <a:gd name="connsiteX34" fmla="*/ 914158 w 6309876"/>
                  <a:gd name="connsiteY34" fmla="*/ 3257831 h 6197822"/>
                  <a:gd name="connsiteX35" fmla="*/ 1018305 w 6309876"/>
                  <a:gd name="connsiteY35" fmla="*/ 3226587 h 6197822"/>
                  <a:gd name="connsiteX36" fmla="*/ 1130782 w 6309876"/>
                  <a:gd name="connsiteY36" fmla="*/ 3205758 h 6197822"/>
                  <a:gd name="connsiteX37" fmla="*/ 1341156 w 6309876"/>
                  <a:gd name="connsiteY37" fmla="*/ 3120359 h 6197822"/>
                  <a:gd name="connsiteX38" fmla="*/ 1603603 w 6309876"/>
                  <a:gd name="connsiteY38" fmla="*/ 3057871 h 6197822"/>
                  <a:gd name="connsiteX39" fmla="*/ 1793149 w 6309876"/>
                  <a:gd name="connsiteY39" fmla="*/ 2980803 h 6197822"/>
                  <a:gd name="connsiteX40" fmla="*/ 2181072 w 6309876"/>
                  <a:gd name="connsiteY40" fmla="*/ 2924049 h 6197822"/>
                  <a:gd name="connsiteX41" fmla="*/ 2950248 w 6309876"/>
                  <a:gd name="connsiteY41" fmla="*/ 4016797 h 6197822"/>
                  <a:gd name="connsiteX42" fmla="*/ 3432137 w 6309876"/>
                  <a:gd name="connsiteY42" fmla="*/ 4386804 h 6197822"/>
                  <a:gd name="connsiteX43" fmla="*/ 2968760 w 6309876"/>
                  <a:gd name="connsiteY43" fmla="*/ 4633903 h 6197822"/>
                  <a:gd name="connsiteX44" fmla="*/ 2961665 w 6309876"/>
                  <a:gd name="connsiteY44" fmla="*/ 4830432 h 6197822"/>
                  <a:gd name="connsiteX45" fmla="*/ 3182110 w 6309876"/>
                  <a:gd name="connsiteY45" fmla="*/ 4914110 h 6197822"/>
                  <a:gd name="connsiteX46" fmla="*/ 3319927 w 6309876"/>
                  <a:gd name="connsiteY46" fmla="*/ 4882505 h 6197822"/>
                  <a:gd name="connsiteX47" fmla="*/ 3480311 w 6309876"/>
                  <a:gd name="connsiteY47" fmla="*/ 4915832 h 6197822"/>
                  <a:gd name="connsiteX48" fmla="*/ 3594872 w 6309876"/>
                  <a:gd name="connsiteY48" fmla="*/ 4824184 h 6197822"/>
                  <a:gd name="connsiteX49" fmla="*/ 3645268 w 6309876"/>
                  <a:gd name="connsiteY49" fmla="*/ 4804938 h 6197822"/>
                  <a:gd name="connsiteX50" fmla="*/ 3780062 w 6309876"/>
                  <a:gd name="connsiteY50" fmla="*/ 4844529 h 6197822"/>
                  <a:gd name="connsiteX51" fmla="*/ 3895280 w 6309876"/>
                  <a:gd name="connsiteY51" fmla="*/ 4728685 h 6197822"/>
                  <a:gd name="connsiteX52" fmla="*/ 5477403 w 6309876"/>
                  <a:gd name="connsiteY52" fmla="*/ 5872675 h 6197822"/>
                  <a:gd name="connsiteX53" fmla="*/ 5639072 w 6309876"/>
                  <a:gd name="connsiteY53" fmla="*/ 6057474 h 6197822"/>
                  <a:gd name="connsiteX54" fmla="*/ 5771158 w 6309876"/>
                  <a:gd name="connsiteY54" fmla="*/ 6095609 h 6197822"/>
                  <a:gd name="connsiteX0" fmla="*/ 5771158 w 6309876"/>
                  <a:gd name="connsiteY0" fmla="*/ 6095609 h 6197822"/>
                  <a:gd name="connsiteX1" fmla="*/ 6019386 w 6309876"/>
                  <a:gd name="connsiteY1" fmla="*/ 6159334 h 6197822"/>
                  <a:gd name="connsiteX2" fmla="*/ 6173521 w 6309876"/>
                  <a:gd name="connsiteY2" fmla="*/ 6196827 h 6197822"/>
                  <a:gd name="connsiteX3" fmla="*/ 6299732 w 6309876"/>
                  <a:gd name="connsiteY3" fmla="*/ 6066651 h 6197822"/>
                  <a:gd name="connsiteX4" fmla="*/ 6302663 w 6309876"/>
                  <a:gd name="connsiteY4" fmla="*/ 5946876 h 6197822"/>
                  <a:gd name="connsiteX5" fmla="*/ 6288083 w 6309876"/>
                  <a:gd name="connsiteY5" fmla="*/ 5757331 h 6197822"/>
                  <a:gd name="connsiteX6" fmla="*/ 6229761 w 6309876"/>
                  <a:gd name="connsiteY6" fmla="*/ 5592781 h 6197822"/>
                  <a:gd name="connsiteX7" fmla="*/ 6096454 w 6309876"/>
                  <a:gd name="connsiteY7" fmla="*/ 5346997 h 6197822"/>
                  <a:gd name="connsiteX8" fmla="*/ 6050630 w 6309876"/>
                  <a:gd name="connsiteY8" fmla="*/ 5286592 h 6197822"/>
                  <a:gd name="connsiteX9" fmla="*/ 6033967 w 6309876"/>
                  <a:gd name="connsiteY9" fmla="*/ 5184529 h 6197822"/>
                  <a:gd name="connsiteX10" fmla="*/ 5994392 w 6309876"/>
                  <a:gd name="connsiteY10" fmla="*/ 5155368 h 6197822"/>
                  <a:gd name="connsiteX11" fmla="*/ 5322814 w 6309876"/>
                  <a:gd name="connsiteY11" fmla="*/ 4166798 h 6197822"/>
                  <a:gd name="connsiteX12" fmla="*/ 4150695 w 6309876"/>
                  <a:gd name="connsiteY12" fmla="*/ 2886134 h 6197822"/>
                  <a:gd name="connsiteX13" fmla="*/ 3559461 w 6309876"/>
                  <a:gd name="connsiteY13" fmla="*/ 2518398 h 6197822"/>
                  <a:gd name="connsiteX14" fmla="*/ 3313176 w 6309876"/>
                  <a:gd name="connsiteY14" fmla="*/ 2291735 h 6197822"/>
                  <a:gd name="connsiteX15" fmla="*/ 3205256 w 6309876"/>
                  <a:gd name="connsiteY15" fmla="*/ 2303622 h 6197822"/>
                  <a:gd name="connsiteX16" fmla="*/ 2576905 w 6309876"/>
                  <a:gd name="connsiteY16" fmla="*/ 2004450 h 6197822"/>
                  <a:gd name="connsiteX17" fmla="*/ 2187525 w 6309876"/>
                  <a:gd name="connsiteY17" fmla="*/ 1194008 h 6197822"/>
                  <a:gd name="connsiteX18" fmla="*/ 2599237 w 6309876"/>
                  <a:gd name="connsiteY18" fmla="*/ 754168 h 6197822"/>
                  <a:gd name="connsiteX19" fmla="*/ 2702537 w 6309876"/>
                  <a:gd name="connsiteY19" fmla="*/ 232530 h 6197822"/>
                  <a:gd name="connsiteX20" fmla="*/ 2607318 w 6309876"/>
                  <a:gd name="connsiteY20" fmla="*/ 102935 h 6197822"/>
                  <a:gd name="connsiteX21" fmla="*/ 2518975 w 6309876"/>
                  <a:gd name="connsiteY21" fmla="*/ 180223 h 6197822"/>
                  <a:gd name="connsiteX22" fmla="*/ 2532520 w 6309876"/>
                  <a:gd name="connsiteY22" fmla="*/ 247737 h 6197822"/>
                  <a:gd name="connsiteX23" fmla="*/ 2297214 w 6309876"/>
                  <a:gd name="connsiteY23" fmla="*/ 314672 h 6197822"/>
                  <a:gd name="connsiteX24" fmla="*/ 1919173 w 6309876"/>
                  <a:gd name="connsiteY24" fmla="*/ 541271 h 6197822"/>
                  <a:gd name="connsiteX25" fmla="*/ 1917513 w 6309876"/>
                  <a:gd name="connsiteY25" fmla="*/ 597949 h 6197822"/>
                  <a:gd name="connsiteX26" fmla="*/ 1177075 w 6309876"/>
                  <a:gd name="connsiteY26" fmla="*/ 179189 h 6197822"/>
                  <a:gd name="connsiteX27" fmla="*/ 920610 w 6309876"/>
                  <a:gd name="connsiteY27" fmla="*/ 8140 h 6197822"/>
                  <a:gd name="connsiteX28" fmla="*/ 1241176 w 6309876"/>
                  <a:gd name="connsiteY28" fmla="*/ 468808 h 6197822"/>
                  <a:gd name="connsiteX29" fmla="*/ 1865220 w 6309876"/>
                  <a:gd name="connsiteY29" fmla="*/ 1097958 h 6197822"/>
                  <a:gd name="connsiteX30" fmla="*/ 1874806 w 6309876"/>
                  <a:gd name="connsiteY30" fmla="*/ 2136972 h 6197822"/>
                  <a:gd name="connsiteX31" fmla="*/ 2057099 w 6309876"/>
                  <a:gd name="connsiteY31" fmla="*/ 2544253 h 6197822"/>
                  <a:gd name="connsiteX32" fmla="*/ 97232 w 6309876"/>
                  <a:gd name="connsiteY32" fmla="*/ 3162613 h 6197822"/>
                  <a:gd name="connsiteX33" fmla="*/ 649973 w 6309876"/>
                  <a:gd name="connsiteY33" fmla="*/ 3322621 h 6197822"/>
                  <a:gd name="connsiteX34" fmla="*/ 914158 w 6309876"/>
                  <a:gd name="connsiteY34" fmla="*/ 3257831 h 6197822"/>
                  <a:gd name="connsiteX35" fmla="*/ 1018305 w 6309876"/>
                  <a:gd name="connsiteY35" fmla="*/ 3226587 h 6197822"/>
                  <a:gd name="connsiteX36" fmla="*/ 1130782 w 6309876"/>
                  <a:gd name="connsiteY36" fmla="*/ 3205758 h 6197822"/>
                  <a:gd name="connsiteX37" fmla="*/ 1341156 w 6309876"/>
                  <a:gd name="connsiteY37" fmla="*/ 3120359 h 6197822"/>
                  <a:gd name="connsiteX38" fmla="*/ 1603603 w 6309876"/>
                  <a:gd name="connsiteY38" fmla="*/ 3057871 h 6197822"/>
                  <a:gd name="connsiteX39" fmla="*/ 1793149 w 6309876"/>
                  <a:gd name="connsiteY39" fmla="*/ 2980803 h 6197822"/>
                  <a:gd name="connsiteX40" fmla="*/ 2181072 w 6309876"/>
                  <a:gd name="connsiteY40" fmla="*/ 2924049 h 6197822"/>
                  <a:gd name="connsiteX41" fmla="*/ 2950248 w 6309876"/>
                  <a:gd name="connsiteY41" fmla="*/ 4016797 h 6197822"/>
                  <a:gd name="connsiteX42" fmla="*/ 3432137 w 6309876"/>
                  <a:gd name="connsiteY42" fmla="*/ 4386804 h 6197822"/>
                  <a:gd name="connsiteX43" fmla="*/ 2968760 w 6309876"/>
                  <a:gd name="connsiteY43" fmla="*/ 4633903 h 6197822"/>
                  <a:gd name="connsiteX44" fmla="*/ 2961665 w 6309876"/>
                  <a:gd name="connsiteY44" fmla="*/ 4830432 h 6197822"/>
                  <a:gd name="connsiteX45" fmla="*/ 3182110 w 6309876"/>
                  <a:gd name="connsiteY45" fmla="*/ 4914110 h 6197822"/>
                  <a:gd name="connsiteX46" fmla="*/ 3319927 w 6309876"/>
                  <a:gd name="connsiteY46" fmla="*/ 4882505 h 6197822"/>
                  <a:gd name="connsiteX47" fmla="*/ 3480311 w 6309876"/>
                  <a:gd name="connsiteY47" fmla="*/ 4915832 h 6197822"/>
                  <a:gd name="connsiteX48" fmla="*/ 3594872 w 6309876"/>
                  <a:gd name="connsiteY48" fmla="*/ 4824184 h 6197822"/>
                  <a:gd name="connsiteX49" fmla="*/ 3645268 w 6309876"/>
                  <a:gd name="connsiteY49" fmla="*/ 4804938 h 6197822"/>
                  <a:gd name="connsiteX50" fmla="*/ 3780062 w 6309876"/>
                  <a:gd name="connsiteY50" fmla="*/ 4844529 h 6197822"/>
                  <a:gd name="connsiteX51" fmla="*/ 3895280 w 6309876"/>
                  <a:gd name="connsiteY51" fmla="*/ 4728685 h 6197822"/>
                  <a:gd name="connsiteX52" fmla="*/ 5477403 w 6309876"/>
                  <a:gd name="connsiteY52" fmla="*/ 5872675 h 6197822"/>
                  <a:gd name="connsiteX53" fmla="*/ 5639072 w 6309876"/>
                  <a:gd name="connsiteY53" fmla="*/ 6057474 h 6197822"/>
                  <a:gd name="connsiteX54" fmla="*/ 5771158 w 6309876"/>
                  <a:gd name="connsiteY54" fmla="*/ 6095609 h 6197822"/>
                  <a:gd name="connsiteX0" fmla="*/ 5771158 w 6309876"/>
                  <a:gd name="connsiteY0" fmla="*/ 6095609 h 6197822"/>
                  <a:gd name="connsiteX1" fmla="*/ 6019386 w 6309876"/>
                  <a:gd name="connsiteY1" fmla="*/ 6159334 h 6197822"/>
                  <a:gd name="connsiteX2" fmla="*/ 6173521 w 6309876"/>
                  <a:gd name="connsiteY2" fmla="*/ 6196827 h 6197822"/>
                  <a:gd name="connsiteX3" fmla="*/ 6299732 w 6309876"/>
                  <a:gd name="connsiteY3" fmla="*/ 6066651 h 6197822"/>
                  <a:gd name="connsiteX4" fmla="*/ 6302663 w 6309876"/>
                  <a:gd name="connsiteY4" fmla="*/ 5946876 h 6197822"/>
                  <a:gd name="connsiteX5" fmla="*/ 6288083 w 6309876"/>
                  <a:gd name="connsiteY5" fmla="*/ 5757331 h 6197822"/>
                  <a:gd name="connsiteX6" fmla="*/ 6240176 w 6309876"/>
                  <a:gd name="connsiteY6" fmla="*/ 5653185 h 6197822"/>
                  <a:gd name="connsiteX7" fmla="*/ 6229761 w 6309876"/>
                  <a:gd name="connsiteY7" fmla="*/ 5592781 h 6197822"/>
                  <a:gd name="connsiteX8" fmla="*/ 6096454 w 6309876"/>
                  <a:gd name="connsiteY8" fmla="*/ 5346997 h 6197822"/>
                  <a:gd name="connsiteX9" fmla="*/ 6050630 w 6309876"/>
                  <a:gd name="connsiteY9" fmla="*/ 5286592 h 6197822"/>
                  <a:gd name="connsiteX10" fmla="*/ 6033967 w 6309876"/>
                  <a:gd name="connsiteY10" fmla="*/ 5184529 h 6197822"/>
                  <a:gd name="connsiteX11" fmla="*/ 5994392 w 6309876"/>
                  <a:gd name="connsiteY11" fmla="*/ 5155368 h 6197822"/>
                  <a:gd name="connsiteX12" fmla="*/ 5322814 w 6309876"/>
                  <a:gd name="connsiteY12" fmla="*/ 4166798 h 6197822"/>
                  <a:gd name="connsiteX13" fmla="*/ 4150695 w 6309876"/>
                  <a:gd name="connsiteY13" fmla="*/ 2886134 h 6197822"/>
                  <a:gd name="connsiteX14" fmla="*/ 3559461 w 6309876"/>
                  <a:gd name="connsiteY14" fmla="*/ 2518398 h 6197822"/>
                  <a:gd name="connsiteX15" fmla="*/ 3313176 w 6309876"/>
                  <a:gd name="connsiteY15" fmla="*/ 2291735 h 6197822"/>
                  <a:gd name="connsiteX16" fmla="*/ 3205256 w 6309876"/>
                  <a:gd name="connsiteY16" fmla="*/ 2303622 h 6197822"/>
                  <a:gd name="connsiteX17" fmla="*/ 2576905 w 6309876"/>
                  <a:gd name="connsiteY17" fmla="*/ 2004450 h 6197822"/>
                  <a:gd name="connsiteX18" fmla="*/ 2187525 w 6309876"/>
                  <a:gd name="connsiteY18" fmla="*/ 1194008 h 6197822"/>
                  <a:gd name="connsiteX19" fmla="*/ 2599237 w 6309876"/>
                  <a:gd name="connsiteY19" fmla="*/ 754168 h 6197822"/>
                  <a:gd name="connsiteX20" fmla="*/ 2702537 w 6309876"/>
                  <a:gd name="connsiteY20" fmla="*/ 232530 h 6197822"/>
                  <a:gd name="connsiteX21" fmla="*/ 2607318 w 6309876"/>
                  <a:gd name="connsiteY21" fmla="*/ 102935 h 6197822"/>
                  <a:gd name="connsiteX22" fmla="*/ 2518975 w 6309876"/>
                  <a:gd name="connsiteY22" fmla="*/ 180223 h 6197822"/>
                  <a:gd name="connsiteX23" fmla="*/ 2532520 w 6309876"/>
                  <a:gd name="connsiteY23" fmla="*/ 247737 h 6197822"/>
                  <a:gd name="connsiteX24" fmla="*/ 2297214 w 6309876"/>
                  <a:gd name="connsiteY24" fmla="*/ 314672 h 6197822"/>
                  <a:gd name="connsiteX25" fmla="*/ 1919173 w 6309876"/>
                  <a:gd name="connsiteY25" fmla="*/ 541271 h 6197822"/>
                  <a:gd name="connsiteX26" fmla="*/ 1917513 w 6309876"/>
                  <a:gd name="connsiteY26" fmla="*/ 597949 h 6197822"/>
                  <a:gd name="connsiteX27" fmla="*/ 1177075 w 6309876"/>
                  <a:gd name="connsiteY27" fmla="*/ 179189 h 6197822"/>
                  <a:gd name="connsiteX28" fmla="*/ 920610 w 6309876"/>
                  <a:gd name="connsiteY28" fmla="*/ 8140 h 6197822"/>
                  <a:gd name="connsiteX29" fmla="*/ 1241176 w 6309876"/>
                  <a:gd name="connsiteY29" fmla="*/ 468808 h 6197822"/>
                  <a:gd name="connsiteX30" fmla="*/ 1865220 w 6309876"/>
                  <a:gd name="connsiteY30" fmla="*/ 1097958 h 6197822"/>
                  <a:gd name="connsiteX31" fmla="*/ 1874806 w 6309876"/>
                  <a:gd name="connsiteY31" fmla="*/ 2136972 h 6197822"/>
                  <a:gd name="connsiteX32" fmla="*/ 2057099 w 6309876"/>
                  <a:gd name="connsiteY32" fmla="*/ 2544253 h 6197822"/>
                  <a:gd name="connsiteX33" fmla="*/ 97232 w 6309876"/>
                  <a:gd name="connsiteY33" fmla="*/ 3162613 h 6197822"/>
                  <a:gd name="connsiteX34" fmla="*/ 649973 w 6309876"/>
                  <a:gd name="connsiteY34" fmla="*/ 3322621 h 6197822"/>
                  <a:gd name="connsiteX35" fmla="*/ 914158 w 6309876"/>
                  <a:gd name="connsiteY35" fmla="*/ 3257831 h 6197822"/>
                  <a:gd name="connsiteX36" fmla="*/ 1018305 w 6309876"/>
                  <a:gd name="connsiteY36" fmla="*/ 3226587 h 6197822"/>
                  <a:gd name="connsiteX37" fmla="*/ 1130782 w 6309876"/>
                  <a:gd name="connsiteY37" fmla="*/ 3205758 h 6197822"/>
                  <a:gd name="connsiteX38" fmla="*/ 1341156 w 6309876"/>
                  <a:gd name="connsiteY38" fmla="*/ 3120359 h 6197822"/>
                  <a:gd name="connsiteX39" fmla="*/ 1603603 w 6309876"/>
                  <a:gd name="connsiteY39" fmla="*/ 3057871 h 6197822"/>
                  <a:gd name="connsiteX40" fmla="*/ 1793149 w 6309876"/>
                  <a:gd name="connsiteY40" fmla="*/ 2980803 h 6197822"/>
                  <a:gd name="connsiteX41" fmla="*/ 2181072 w 6309876"/>
                  <a:gd name="connsiteY41" fmla="*/ 2924049 h 6197822"/>
                  <a:gd name="connsiteX42" fmla="*/ 2950248 w 6309876"/>
                  <a:gd name="connsiteY42" fmla="*/ 4016797 h 6197822"/>
                  <a:gd name="connsiteX43" fmla="*/ 3432137 w 6309876"/>
                  <a:gd name="connsiteY43" fmla="*/ 4386804 h 6197822"/>
                  <a:gd name="connsiteX44" fmla="*/ 2968760 w 6309876"/>
                  <a:gd name="connsiteY44" fmla="*/ 4633903 h 6197822"/>
                  <a:gd name="connsiteX45" fmla="*/ 2961665 w 6309876"/>
                  <a:gd name="connsiteY45" fmla="*/ 4830432 h 6197822"/>
                  <a:gd name="connsiteX46" fmla="*/ 3182110 w 6309876"/>
                  <a:gd name="connsiteY46" fmla="*/ 4914110 h 6197822"/>
                  <a:gd name="connsiteX47" fmla="*/ 3319927 w 6309876"/>
                  <a:gd name="connsiteY47" fmla="*/ 4882505 h 6197822"/>
                  <a:gd name="connsiteX48" fmla="*/ 3480311 w 6309876"/>
                  <a:gd name="connsiteY48" fmla="*/ 4915832 h 6197822"/>
                  <a:gd name="connsiteX49" fmla="*/ 3594872 w 6309876"/>
                  <a:gd name="connsiteY49" fmla="*/ 4824184 h 6197822"/>
                  <a:gd name="connsiteX50" fmla="*/ 3645268 w 6309876"/>
                  <a:gd name="connsiteY50" fmla="*/ 4804938 h 6197822"/>
                  <a:gd name="connsiteX51" fmla="*/ 3780062 w 6309876"/>
                  <a:gd name="connsiteY51" fmla="*/ 4844529 h 6197822"/>
                  <a:gd name="connsiteX52" fmla="*/ 3895280 w 6309876"/>
                  <a:gd name="connsiteY52" fmla="*/ 4728685 h 6197822"/>
                  <a:gd name="connsiteX53" fmla="*/ 5477403 w 6309876"/>
                  <a:gd name="connsiteY53" fmla="*/ 5872675 h 6197822"/>
                  <a:gd name="connsiteX54" fmla="*/ 5639072 w 6309876"/>
                  <a:gd name="connsiteY54" fmla="*/ 6057474 h 6197822"/>
                  <a:gd name="connsiteX55" fmla="*/ 5771158 w 6309876"/>
                  <a:gd name="connsiteY55" fmla="*/ 6095609 h 6197822"/>
                  <a:gd name="connsiteX0" fmla="*/ 5771158 w 6327665"/>
                  <a:gd name="connsiteY0" fmla="*/ 6095609 h 6197822"/>
                  <a:gd name="connsiteX1" fmla="*/ 6019386 w 6327665"/>
                  <a:gd name="connsiteY1" fmla="*/ 6159334 h 6197822"/>
                  <a:gd name="connsiteX2" fmla="*/ 6173521 w 6327665"/>
                  <a:gd name="connsiteY2" fmla="*/ 6196827 h 6197822"/>
                  <a:gd name="connsiteX3" fmla="*/ 6299732 w 6327665"/>
                  <a:gd name="connsiteY3" fmla="*/ 6066651 h 6197822"/>
                  <a:gd name="connsiteX4" fmla="*/ 6327658 w 6327665"/>
                  <a:gd name="connsiteY4" fmla="*/ 6001032 h 6197822"/>
                  <a:gd name="connsiteX5" fmla="*/ 6302663 w 6327665"/>
                  <a:gd name="connsiteY5" fmla="*/ 5946876 h 6197822"/>
                  <a:gd name="connsiteX6" fmla="*/ 6288083 w 6327665"/>
                  <a:gd name="connsiteY6" fmla="*/ 5757331 h 6197822"/>
                  <a:gd name="connsiteX7" fmla="*/ 6240176 w 6327665"/>
                  <a:gd name="connsiteY7" fmla="*/ 5653185 h 6197822"/>
                  <a:gd name="connsiteX8" fmla="*/ 6229761 w 6327665"/>
                  <a:gd name="connsiteY8" fmla="*/ 5592781 h 6197822"/>
                  <a:gd name="connsiteX9" fmla="*/ 6096454 w 6327665"/>
                  <a:gd name="connsiteY9" fmla="*/ 5346997 h 6197822"/>
                  <a:gd name="connsiteX10" fmla="*/ 6050630 w 6327665"/>
                  <a:gd name="connsiteY10" fmla="*/ 5286592 h 6197822"/>
                  <a:gd name="connsiteX11" fmla="*/ 6033967 w 6327665"/>
                  <a:gd name="connsiteY11" fmla="*/ 5184529 h 6197822"/>
                  <a:gd name="connsiteX12" fmla="*/ 5994392 w 6327665"/>
                  <a:gd name="connsiteY12" fmla="*/ 5155368 h 6197822"/>
                  <a:gd name="connsiteX13" fmla="*/ 5322814 w 6327665"/>
                  <a:gd name="connsiteY13" fmla="*/ 4166798 h 6197822"/>
                  <a:gd name="connsiteX14" fmla="*/ 4150695 w 6327665"/>
                  <a:gd name="connsiteY14" fmla="*/ 2886134 h 6197822"/>
                  <a:gd name="connsiteX15" fmla="*/ 3559461 w 6327665"/>
                  <a:gd name="connsiteY15" fmla="*/ 2518398 h 6197822"/>
                  <a:gd name="connsiteX16" fmla="*/ 3313176 w 6327665"/>
                  <a:gd name="connsiteY16" fmla="*/ 2291735 h 6197822"/>
                  <a:gd name="connsiteX17" fmla="*/ 3205256 w 6327665"/>
                  <a:gd name="connsiteY17" fmla="*/ 2303622 h 6197822"/>
                  <a:gd name="connsiteX18" fmla="*/ 2576905 w 6327665"/>
                  <a:gd name="connsiteY18" fmla="*/ 2004450 h 6197822"/>
                  <a:gd name="connsiteX19" fmla="*/ 2187525 w 6327665"/>
                  <a:gd name="connsiteY19" fmla="*/ 1194008 h 6197822"/>
                  <a:gd name="connsiteX20" fmla="*/ 2599237 w 6327665"/>
                  <a:gd name="connsiteY20" fmla="*/ 754168 h 6197822"/>
                  <a:gd name="connsiteX21" fmla="*/ 2702537 w 6327665"/>
                  <a:gd name="connsiteY21" fmla="*/ 232530 h 6197822"/>
                  <a:gd name="connsiteX22" fmla="*/ 2607318 w 6327665"/>
                  <a:gd name="connsiteY22" fmla="*/ 102935 h 6197822"/>
                  <a:gd name="connsiteX23" fmla="*/ 2518975 w 6327665"/>
                  <a:gd name="connsiteY23" fmla="*/ 180223 h 6197822"/>
                  <a:gd name="connsiteX24" fmla="*/ 2532520 w 6327665"/>
                  <a:gd name="connsiteY24" fmla="*/ 247737 h 6197822"/>
                  <a:gd name="connsiteX25" fmla="*/ 2297214 w 6327665"/>
                  <a:gd name="connsiteY25" fmla="*/ 314672 h 6197822"/>
                  <a:gd name="connsiteX26" fmla="*/ 1919173 w 6327665"/>
                  <a:gd name="connsiteY26" fmla="*/ 541271 h 6197822"/>
                  <a:gd name="connsiteX27" fmla="*/ 1917513 w 6327665"/>
                  <a:gd name="connsiteY27" fmla="*/ 597949 h 6197822"/>
                  <a:gd name="connsiteX28" fmla="*/ 1177075 w 6327665"/>
                  <a:gd name="connsiteY28" fmla="*/ 179189 h 6197822"/>
                  <a:gd name="connsiteX29" fmla="*/ 920610 w 6327665"/>
                  <a:gd name="connsiteY29" fmla="*/ 8140 h 6197822"/>
                  <a:gd name="connsiteX30" fmla="*/ 1241176 w 6327665"/>
                  <a:gd name="connsiteY30" fmla="*/ 468808 h 6197822"/>
                  <a:gd name="connsiteX31" fmla="*/ 1865220 w 6327665"/>
                  <a:gd name="connsiteY31" fmla="*/ 1097958 h 6197822"/>
                  <a:gd name="connsiteX32" fmla="*/ 1874806 w 6327665"/>
                  <a:gd name="connsiteY32" fmla="*/ 2136972 h 6197822"/>
                  <a:gd name="connsiteX33" fmla="*/ 2057099 w 6327665"/>
                  <a:gd name="connsiteY33" fmla="*/ 2544253 h 6197822"/>
                  <a:gd name="connsiteX34" fmla="*/ 97232 w 6327665"/>
                  <a:gd name="connsiteY34" fmla="*/ 3162613 h 6197822"/>
                  <a:gd name="connsiteX35" fmla="*/ 649973 w 6327665"/>
                  <a:gd name="connsiteY35" fmla="*/ 3322621 h 6197822"/>
                  <a:gd name="connsiteX36" fmla="*/ 914158 w 6327665"/>
                  <a:gd name="connsiteY36" fmla="*/ 3257831 h 6197822"/>
                  <a:gd name="connsiteX37" fmla="*/ 1018305 w 6327665"/>
                  <a:gd name="connsiteY37" fmla="*/ 3226587 h 6197822"/>
                  <a:gd name="connsiteX38" fmla="*/ 1130782 w 6327665"/>
                  <a:gd name="connsiteY38" fmla="*/ 3205758 h 6197822"/>
                  <a:gd name="connsiteX39" fmla="*/ 1341156 w 6327665"/>
                  <a:gd name="connsiteY39" fmla="*/ 3120359 h 6197822"/>
                  <a:gd name="connsiteX40" fmla="*/ 1603603 w 6327665"/>
                  <a:gd name="connsiteY40" fmla="*/ 3057871 h 6197822"/>
                  <a:gd name="connsiteX41" fmla="*/ 1793149 w 6327665"/>
                  <a:gd name="connsiteY41" fmla="*/ 2980803 h 6197822"/>
                  <a:gd name="connsiteX42" fmla="*/ 2181072 w 6327665"/>
                  <a:gd name="connsiteY42" fmla="*/ 2924049 h 6197822"/>
                  <a:gd name="connsiteX43" fmla="*/ 2950248 w 6327665"/>
                  <a:gd name="connsiteY43" fmla="*/ 4016797 h 6197822"/>
                  <a:gd name="connsiteX44" fmla="*/ 3432137 w 6327665"/>
                  <a:gd name="connsiteY44" fmla="*/ 4386804 h 6197822"/>
                  <a:gd name="connsiteX45" fmla="*/ 2968760 w 6327665"/>
                  <a:gd name="connsiteY45" fmla="*/ 4633903 h 6197822"/>
                  <a:gd name="connsiteX46" fmla="*/ 2961665 w 6327665"/>
                  <a:gd name="connsiteY46" fmla="*/ 4830432 h 6197822"/>
                  <a:gd name="connsiteX47" fmla="*/ 3182110 w 6327665"/>
                  <a:gd name="connsiteY47" fmla="*/ 4914110 h 6197822"/>
                  <a:gd name="connsiteX48" fmla="*/ 3319927 w 6327665"/>
                  <a:gd name="connsiteY48" fmla="*/ 4882505 h 6197822"/>
                  <a:gd name="connsiteX49" fmla="*/ 3480311 w 6327665"/>
                  <a:gd name="connsiteY49" fmla="*/ 4915832 h 6197822"/>
                  <a:gd name="connsiteX50" fmla="*/ 3594872 w 6327665"/>
                  <a:gd name="connsiteY50" fmla="*/ 4824184 h 6197822"/>
                  <a:gd name="connsiteX51" fmla="*/ 3645268 w 6327665"/>
                  <a:gd name="connsiteY51" fmla="*/ 4804938 h 6197822"/>
                  <a:gd name="connsiteX52" fmla="*/ 3780062 w 6327665"/>
                  <a:gd name="connsiteY52" fmla="*/ 4844529 h 6197822"/>
                  <a:gd name="connsiteX53" fmla="*/ 3895280 w 6327665"/>
                  <a:gd name="connsiteY53" fmla="*/ 4728685 h 6197822"/>
                  <a:gd name="connsiteX54" fmla="*/ 5477403 w 6327665"/>
                  <a:gd name="connsiteY54" fmla="*/ 5872675 h 6197822"/>
                  <a:gd name="connsiteX55" fmla="*/ 5639072 w 6327665"/>
                  <a:gd name="connsiteY55" fmla="*/ 6057474 h 6197822"/>
                  <a:gd name="connsiteX56" fmla="*/ 5771158 w 6327665"/>
                  <a:gd name="connsiteY56" fmla="*/ 6095609 h 6197822"/>
                  <a:gd name="connsiteX0" fmla="*/ 5771158 w 6327665"/>
                  <a:gd name="connsiteY0" fmla="*/ 6095609 h 6197822"/>
                  <a:gd name="connsiteX1" fmla="*/ 6019386 w 6327665"/>
                  <a:gd name="connsiteY1" fmla="*/ 6159334 h 6197822"/>
                  <a:gd name="connsiteX2" fmla="*/ 6173521 w 6327665"/>
                  <a:gd name="connsiteY2" fmla="*/ 6196827 h 6197822"/>
                  <a:gd name="connsiteX3" fmla="*/ 6299732 w 6327665"/>
                  <a:gd name="connsiteY3" fmla="*/ 6066651 h 6197822"/>
                  <a:gd name="connsiteX4" fmla="*/ 6327658 w 6327665"/>
                  <a:gd name="connsiteY4" fmla="*/ 6001032 h 6197822"/>
                  <a:gd name="connsiteX5" fmla="*/ 6302663 w 6327665"/>
                  <a:gd name="connsiteY5" fmla="*/ 5946876 h 6197822"/>
                  <a:gd name="connsiteX6" fmla="*/ 6321409 w 6327665"/>
                  <a:gd name="connsiteY6" fmla="*/ 5865643 h 6197822"/>
                  <a:gd name="connsiteX7" fmla="*/ 6288083 w 6327665"/>
                  <a:gd name="connsiteY7" fmla="*/ 5757331 h 6197822"/>
                  <a:gd name="connsiteX8" fmla="*/ 6240176 w 6327665"/>
                  <a:gd name="connsiteY8" fmla="*/ 5653185 h 6197822"/>
                  <a:gd name="connsiteX9" fmla="*/ 6229761 w 6327665"/>
                  <a:gd name="connsiteY9" fmla="*/ 5592781 h 6197822"/>
                  <a:gd name="connsiteX10" fmla="*/ 6096454 w 6327665"/>
                  <a:gd name="connsiteY10" fmla="*/ 5346997 h 6197822"/>
                  <a:gd name="connsiteX11" fmla="*/ 6050630 w 6327665"/>
                  <a:gd name="connsiteY11" fmla="*/ 5286592 h 6197822"/>
                  <a:gd name="connsiteX12" fmla="*/ 6033967 w 6327665"/>
                  <a:gd name="connsiteY12" fmla="*/ 5184529 h 6197822"/>
                  <a:gd name="connsiteX13" fmla="*/ 5994392 w 6327665"/>
                  <a:gd name="connsiteY13" fmla="*/ 5155368 h 6197822"/>
                  <a:gd name="connsiteX14" fmla="*/ 5322814 w 6327665"/>
                  <a:gd name="connsiteY14" fmla="*/ 4166798 h 6197822"/>
                  <a:gd name="connsiteX15" fmla="*/ 4150695 w 6327665"/>
                  <a:gd name="connsiteY15" fmla="*/ 2886134 h 6197822"/>
                  <a:gd name="connsiteX16" fmla="*/ 3559461 w 6327665"/>
                  <a:gd name="connsiteY16" fmla="*/ 2518398 h 6197822"/>
                  <a:gd name="connsiteX17" fmla="*/ 3313176 w 6327665"/>
                  <a:gd name="connsiteY17" fmla="*/ 2291735 h 6197822"/>
                  <a:gd name="connsiteX18" fmla="*/ 3205256 w 6327665"/>
                  <a:gd name="connsiteY18" fmla="*/ 2303622 h 6197822"/>
                  <a:gd name="connsiteX19" fmla="*/ 2576905 w 6327665"/>
                  <a:gd name="connsiteY19" fmla="*/ 2004450 h 6197822"/>
                  <a:gd name="connsiteX20" fmla="*/ 2187525 w 6327665"/>
                  <a:gd name="connsiteY20" fmla="*/ 1194008 h 6197822"/>
                  <a:gd name="connsiteX21" fmla="*/ 2599237 w 6327665"/>
                  <a:gd name="connsiteY21" fmla="*/ 754168 h 6197822"/>
                  <a:gd name="connsiteX22" fmla="*/ 2702537 w 6327665"/>
                  <a:gd name="connsiteY22" fmla="*/ 232530 h 6197822"/>
                  <a:gd name="connsiteX23" fmla="*/ 2607318 w 6327665"/>
                  <a:gd name="connsiteY23" fmla="*/ 102935 h 6197822"/>
                  <a:gd name="connsiteX24" fmla="*/ 2518975 w 6327665"/>
                  <a:gd name="connsiteY24" fmla="*/ 180223 h 6197822"/>
                  <a:gd name="connsiteX25" fmla="*/ 2532520 w 6327665"/>
                  <a:gd name="connsiteY25" fmla="*/ 247737 h 6197822"/>
                  <a:gd name="connsiteX26" fmla="*/ 2297214 w 6327665"/>
                  <a:gd name="connsiteY26" fmla="*/ 314672 h 6197822"/>
                  <a:gd name="connsiteX27" fmla="*/ 1919173 w 6327665"/>
                  <a:gd name="connsiteY27" fmla="*/ 541271 h 6197822"/>
                  <a:gd name="connsiteX28" fmla="*/ 1917513 w 6327665"/>
                  <a:gd name="connsiteY28" fmla="*/ 597949 h 6197822"/>
                  <a:gd name="connsiteX29" fmla="*/ 1177075 w 6327665"/>
                  <a:gd name="connsiteY29" fmla="*/ 179189 h 6197822"/>
                  <a:gd name="connsiteX30" fmla="*/ 920610 w 6327665"/>
                  <a:gd name="connsiteY30" fmla="*/ 8140 h 6197822"/>
                  <a:gd name="connsiteX31" fmla="*/ 1241176 w 6327665"/>
                  <a:gd name="connsiteY31" fmla="*/ 468808 h 6197822"/>
                  <a:gd name="connsiteX32" fmla="*/ 1865220 w 6327665"/>
                  <a:gd name="connsiteY32" fmla="*/ 1097958 h 6197822"/>
                  <a:gd name="connsiteX33" fmla="*/ 1874806 w 6327665"/>
                  <a:gd name="connsiteY33" fmla="*/ 2136972 h 6197822"/>
                  <a:gd name="connsiteX34" fmla="*/ 2057099 w 6327665"/>
                  <a:gd name="connsiteY34" fmla="*/ 2544253 h 6197822"/>
                  <a:gd name="connsiteX35" fmla="*/ 97232 w 6327665"/>
                  <a:gd name="connsiteY35" fmla="*/ 3162613 h 6197822"/>
                  <a:gd name="connsiteX36" fmla="*/ 649973 w 6327665"/>
                  <a:gd name="connsiteY36" fmla="*/ 3322621 h 6197822"/>
                  <a:gd name="connsiteX37" fmla="*/ 914158 w 6327665"/>
                  <a:gd name="connsiteY37" fmla="*/ 3257831 h 6197822"/>
                  <a:gd name="connsiteX38" fmla="*/ 1018305 w 6327665"/>
                  <a:gd name="connsiteY38" fmla="*/ 3226587 h 6197822"/>
                  <a:gd name="connsiteX39" fmla="*/ 1130782 w 6327665"/>
                  <a:gd name="connsiteY39" fmla="*/ 3205758 h 6197822"/>
                  <a:gd name="connsiteX40" fmla="*/ 1341156 w 6327665"/>
                  <a:gd name="connsiteY40" fmla="*/ 3120359 h 6197822"/>
                  <a:gd name="connsiteX41" fmla="*/ 1603603 w 6327665"/>
                  <a:gd name="connsiteY41" fmla="*/ 3057871 h 6197822"/>
                  <a:gd name="connsiteX42" fmla="*/ 1793149 w 6327665"/>
                  <a:gd name="connsiteY42" fmla="*/ 2980803 h 6197822"/>
                  <a:gd name="connsiteX43" fmla="*/ 2181072 w 6327665"/>
                  <a:gd name="connsiteY43" fmla="*/ 2924049 h 6197822"/>
                  <a:gd name="connsiteX44" fmla="*/ 2950248 w 6327665"/>
                  <a:gd name="connsiteY44" fmla="*/ 4016797 h 6197822"/>
                  <a:gd name="connsiteX45" fmla="*/ 3432137 w 6327665"/>
                  <a:gd name="connsiteY45" fmla="*/ 4386804 h 6197822"/>
                  <a:gd name="connsiteX46" fmla="*/ 2968760 w 6327665"/>
                  <a:gd name="connsiteY46" fmla="*/ 4633903 h 6197822"/>
                  <a:gd name="connsiteX47" fmla="*/ 2961665 w 6327665"/>
                  <a:gd name="connsiteY47" fmla="*/ 4830432 h 6197822"/>
                  <a:gd name="connsiteX48" fmla="*/ 3182110 w 6327665"/>
                  <a:gd name="connsiteY48" fmla="*/ 4914110 h 6197822"/>
                  <a:gd name="connsiteX49" fmla="*/ 3319927 w 6327665"/>
                  <a:gd name="connsiteY49" fmla="*/ 4882505 h 6197822"/>
                  <a:gd name="connsiteX50" fmla="*/ 3480311 w 6327665"/>
                  <a:gd name="connsiteY50" fmla="*/ 4915832 h 6197822"/>
                  <a:gd name="connsiteX51" fmla="*/ 3594872 w 6327665"/>
                  <a:gd name="connsiteY51" fmla="*/ 4824184 h 6197822"/>
                  <a:gd name="connsiteX52" fmla="*/ 3645268 w 6327665"/>
                  <a:gd name="connsiteY52" fmla="*/ 4804938 h 6197822"/>
                  <a:gd name="connsiteX53" fmla="*/ 3780062 w 6327665"/>
                  <a:gd name="connsiteY53" fmla="*/ 4844529 h 6197822"/>
                  <a:gd name="connsiteX54" fmla="*/ 3895280 w 6327665"/>
                  <a:gd name="connsiteY54" fmla="*/ 4728685 h 6197822"/>
                  <a:gd name="connsiteX55" fmla="*/ 5477403 w 6327665"/>
                  <a:gd name="connsiteY55" fmla="*/ 5872675 h 6197822"/>
                  <a:gd name="connsiteX56" fmla="*/ 5639072 w 6327665"/>
                  <a:gd name="connsiteY56" fmla="*/ 6057474 h 6197822"/>
                  <a:gd name="connsiteX57" fmla="*/ 5771158 w 6327665"/>
                  <a:gd name="connsiteY57" fmla="*/ 6095609 h 6197822"/>
                  <a:gd name="connsiteX0" fmla="*/ 5771158 w 6327665"/>
                  <a:gd name="connsiteY0" fmla="*/ 6095609 h 6197822"/>
                  <a:gd name="connsiteX1" fmla="*/ 6019386 w 6327665"/>
                  <a:gd name="connsiteY1" fmla="*/ 6159334 h 6197822"/>
                  <a:gd name="connsiteX2" fmla="*/ 6173521 w 6327665"/>
                  <a:gd name="connsiteY2" fmla="*/ 6196827 h 6197822"/>
                  <a:gd name="connsiteX3" fmla="*/ 6299732 w 6327665"/>
                  <a:gd name="connsiteY3" fmla="*/ 6066651 h 6197822"/>
                  <a:gd name="connsiteX4" fmla="*/ 6327658 w 6327665"/>
                  <a:gd name="connsiteY4" fmla="*/ 6001032 h 6197822"/>
                  <a:gd name="connsiteX5" fmla="*/ 6302663 w 6327665"/>
                  <a:gd name="connsiteY5" fmla="*/ 5946876 h 6197822"/>
                  <a:gd name="connsiteX6" fmla="*/ 6321409 w 6327665"/>
                  <a:gd name="connsiteY6" fmla="*/ 5865643 h 6197822"/>
                  <a:gd name="connsiteX7" fmla="*/ 6288083 w 6327665"/>
                  <a:gd name="connsiteY7" fmla="*/ 5757331 h 6197822"/>
                  <a:gd name="connsiteX8" fmla="*/ 6240176 w 6327665"/>
                  <a:gd name="connsiteY8" fmla="*/ 5653185 h 6197822"/>
                  <a:gd name="connsiteX9" fmla="*/ 6229761 w 6327665"/>
                  <a:gd name="connsiteY9" fmla="*/ 5592781 h 6197822"/>
                  <a:gd name="connsiteX10" fmla="*/ 6096454 w 6327665"/>
                  <a:gd name="connsiteY10" fmla="*/ 5346997 h 6197822"/>
                  <a:gd name="connsiteX11" fmla="*/ 6050630 w 6327665"/>
                  <a:gd name="connsiteY11" fmla="*/ 5286592 h 6197822"/>
                  <a:gd name="connsiteX12" fmla="*/ 6033967 w 6327665"/>
                  <a:gd name="connsiteY12" fmla="*/ 5184529 h 6197822"/>
                  <a:gd name="connsiteX13" fmla="*/ 5994392 w 6327665"/>
                  <a:gd name="connsiteY13" fmla="*/ 5155368 h 6197822"/>
                  <a:gd name="connsiteX14" fmla="*/ 5322814 w 6327665"/>
                  <a:gd name="connsiteY14" fmla="*/ 4166798 h 6197822"/>
                  <a:gd name="connsiteX15" fmla="*/ 4150695 w 6327665"/>
                  <a:gd name="connsiteY15" fmla="*/ 2886134 h 6197822"/>
                  <a:gd name="connsiteX16" fmla="*/ 3559461 w 6327665"/>
                  <a:gd name="connsiteY16" fmla="*/ 2518398 h 6197822"/>
                  <a:gd name="connsiteX17" fmla="*/ 3313176 w 6327665"/>
                  <a:gd name="connsiteY17" fmla="*/ 2291735 h 6197822"/>
                  <a:gd name="connsiteX18" fmla="*/ 3205256 w 6327665"/>
                  <a:gd name="connsiteY18" fmla="*/ 2303622 h 6197822"/>
                  <a:gd name="connsiteX19" fmla="*/ 2576905 w 6327665"/>
                  <a:gd name="connsiteY19" fmla="*/ 2004450 h 6197822"/>
                  <a:gd name="connsiteX20" fmla="*/ 2187525 w 6327665"/>
                  <a:gd name="connsiteY20" fmla="*/ 1194008 h 6197822"/>
                  <a:gd name="connsiteX21" fmla="*/ 2599237 w 6327665"/>
                  <a:gd name="connsiteY21" fmla="*/ 754168 h 6197822"/>
                  <a:gd name="connsiteX22" fmla="*/ 2702537 w 6327665"/>
                  <a:gd name="connsiteY22" fmla="*/ 232530 h 6197822"/>
                  <a:gd name="connsiteX23" fmla="*/ 2607318 w 6327665"/>
                  <a:gd name="connsiteY23" fmla="*/ 102935 h 6197822"/>
                  <a:gd name="connsiteX24" fmla="*/ 2518975 w 6327665"/>
                  <a:gd name="connsiteY24" fmla="*/ 180223 h 6197822"/>
                  <a:gd name="connsiteX25" fmla="*/ 2532520 w 6327665"/>
                  <a:gd name="connsiteY25" fmla="*/ 247737 h 6197822"/>
                  <a:gd name="connsiteX26" fmla="*/ 2297214 w 6327665"/>
                  <a:gd name="connsiteY26" fmla="*/ 314672 h 6197822"/>
                  <a:gd name="connsiteX27" fmla="*/ 1919173 w 6327665"/>
                  <a:gd name="connsiteY27" fmla="*/ 541271 h 6197822"/>
                  <a:gd name="connsiteX28" fmla="*/ 1917513 w 6327665"/>
                  <a:gd name="connsiteY28" fmla="*/ 597949 h 6197822"/>
                  <a:gd name="connsiteX29" fmla="*/ 1177075 w 6327665"/>
                  <a:gd name="connsiteY29" fmla="*/ 179189 h 6197822"/>
                  <a:gd name="connsiteX30" fmla="*/ 920610 w 6327665"/>
                  <a:gd name="connsiteY30" fmla="*/ 8140 h 6197822"/>
                  <a:gd name="connsiteX31" fmla="*/ 1241176 w 6327665"/>
                  <a:gd name="connsiteY31" fmla="*/ 468808 h 6197822"/>
                  <a:gd name="connsiteX32" fmla="*/ 1865220 w 6327665"/>
                  <a:gd name="connsiteY32" fmla="*/ 1097958 h 6197822"/>
                  <a:gd name="connsiteX33" fmla="*/ 1874806 w 6327665"/>
                  <a:gd name="connsiteY33" fmla="*/ 2136972 h 6197822"/>
                  <a:gd name="connsiteX34" fmla="*/ 2057099 w 6327665"/>
                  <a:gd name="connsiteY34" fmla="*/ 2544253 h 6197822"/>
                  <a:gd name="connsiteX35" fmla="*/ 97232 w 6327665"/>
                  <a:gd name="connsiteY35" fmla="*/ 3162613 h 6197822"/>
                  <a:gd name="connsiteX36" fmla="*/ 649973 w 6327665"/>
                  <a:gd name="connsiteY36" fmla="*/ 3322621 h 6197822"/>
                  <a:gd name="connsiteX37" fmla="*/ 914158 w 6327665"/>
                  <a:gd name="connsiteY37" fmla="*/ 3257831 h 6197822"/>
                  <a:gd name="connsiteX38" fmla="*/ 1018305 w 6327665"/>
                  <a:gd name="connsiteY38" fmla="*/ 3226587 h 6197822"/>
                  <a:gd name="connsiteX39" fmla="*/ 1130782 w 6327665"/>
                  <a:gd name="connsiteY39" fmla="*/ 3205758 h 6197822"/>
                  <a:gd name="connsiteX40" fmla="*/ 1341156 w 6327665"/>
                  <a:gd name="connsiteY40" fmla="*/ 3120359 h 6197822"/>
                  <a:gd name="connsiteX41" fmla="*/ 1603603 w 6327665"/>
                  <a:gd name="connsiteY41" fmla="*/ 3057871 h 6197822"/>
                  <a:gd name="connsiteX42" fmla="*/ 1793149 w 6327665"/>
                  <a:gd name="connsiteY42" fmla="*/ 2980803 h 6197822"/>
                  <a:gd name="connsiteX43" fmla="*/ 2181072 w 6327665"/>
                  <a:gd name="connsiteY43" fmla="*/ 2924049 h 6197822"/>
                  <a:gd name="connsiteX44" fmla="*/ 2950248 w 6327665"/>
                  <a:gd name="connsiteY44" fmla="*/ 4016797 h 6197822"/>
                  <a:gd name="connsiteX45" fmla="*/ 3432137 w 6327665"/>
                  <a:gd name="connsiteY45" fmla="*/ 4386804 h 6197822"/>
                  <a:gd name="connsiteX46" fmla="*/ 2968760 w 6327665"/>
                  <a:gd name="connsiteY46" fmla="*/ 4633903 h 6197822"/>
                  <a:gd name="connsiteX47" fmla="*/ 2961665 w 6327665"/>
                  <a:gd name="connsiteY47" fmla="*/ 4830432 h 6197822"/>
                  <a:gd name="connsiteX48" fmla="*/ 3182110 w 6327665"/>
                  <a:gd name="connsiteY48" fmla="*/ 4914110 h 6197822"/>
                  <a:gd name="connsiteX49" fmla="*/ 3319927 w 6327665"/>
                  <a:gd name="connsiteY49" fmla="*/ 4882505 h 6197822"/>
                  <a:gd name="connsiteX50" fmla="*/ 3480311 w 6327665"/>
                  <a:gd name="connsiteY50" fmla="*/ 4915832 h 6197822"/>
                  <a:gd name="connsiteX51" fmla="*/ 3594872 w 6327665"/>
                  <a:gd name="connsiteY51" fmla="*/ 4824184 h 6197822"/>
                  <a:gd name="connsiteX52" fmla="*/ 3645268 w 6327665"/>
                  <a:gd name="connsiteY52" fmla="*/ 4804938 h 6197822"/>
                  <a:gd name="connsiteX53" fmla="*/ 3780062 w 6327665"/>
                  <a:gd name="connsiteY53" fmla="*/ 4844529 h 6197822"/>
                  <a:gd name="connsiteX54" fmla="*/ 3895280 w 6327665"/>
                  <a:gd name="connsiteY54" fmla="*/ 4728685 h 6197822"/>
                  <a:gd name="connsiteX55" fmla="*/ 5477403 w 6327665"/>
                  <a:gd name="connsiteY55" fmla="*/ 5872675 h 6197822"/>
                  <a:gd name="connsiteX56" fmla="*/ 5639072 w 6327665"/>
                  <a:gd name="connsiteY56" fmla="*/ 6057474 h 6197822"/>
                  <a:gd name="connsiteX57" fmla="*/ 5771158 w 6327665"/>
                  <a:gd name="connsiteY57" fmla="*/ 6095609 h 6197822"/>
                  <a:gd name="connsiteX0" fmla="*/ 5771158 w 6327665"/>
                  <a:gd name="connsiteY0" fmla="*/ 6095609 h 6197822"/>
                  <a:gd name="connsiteX1" fmla="*/ 6019386 w 6327665"/>
                  <a:gd name="connsiteY1" fmla="*/ 6159334 h 6197822"/>
                  <a:gd name="connsiteX2" fmla="*/ 6173521 w 6327665"/>
                  <a:gd name="connsiteY2" fmla="*/ 6196827 h 6197822"/>
                  <a:gd name="connsiteX3" fmla="*/ 6299732 w 6327665"/>
                  <a:gd name="connsiteY3" fmla="*/ 6066651 h 6197822"/>
                  <a:gd name="connsiteX4" fmla="*/ 6327658 w 6327665"/>
                  <a:gd name="connsiteY4" fmla="*/ 6001032 h 6197822"/>
                  <a:gd name="connsiteX5" fmla="*/ 6302663 w 6327665"/>
                  <a:gd name="connsiteY5" fmla="*/ 5946876 h 6197822"/>
                  <a:gd name="connsiteX6" fmla="*/ 6321409 w 6327665"/>
                  <a:gd name="connsiteY6" fmla="*/ 5865643 h 6197822"/>
                  <a:gd name="connsiteX7" fmla="*/ 6288083 w 6327665"/>
                  <a:gd name="connsiteY7" fmla="*/ 5757331 h 6197822"/>
                  <a:gd name="connsiteX8" fmla="*/ 6240176 w 6327665"/>
                  <a:gd name="connsiteY8" fmla="*/ 5653185 h 6197822"/>
                  <a:gd name="connsiteX9" fmla="*/ 6229761 w 6327665"/>
                  <a:gd name="connsiteY9" fmla="*/ 5592781 h 6197822"/>
                  <a:gd name="connsiteX10" fmla="*/ 6096454 w 6327665"/>
                  <a:gd name="connsiteY10" fmla="*/ 5346997 h 6197822"/>
                  <a:gd name="connsiteX11" fmla="*/ 6050630 w 6327665"/>
                  <a:gd name="connsiteY11" fmla="*/ 5286592 h 6197822"/>
                  <a:gd name="connsiteX12" fmla="*/ 6033967 w 6327665"/>
                  <a:gd name="connsiteY12" fmla="*/ 5184529 h 6197822"/>
                  <a:gd name="connsiteX13" fmla="*/ 5994392 w 6327665"/>
                  <a:gd name="connsiteY13" fmla="*/ 5155368 h 6197822"/>
                  <a:gd name="connsiteX14" fmla="*/ 5842339 w 6327665"/>
                  <a:gd name="connsiteY14" fmla="*/ 4903336 h 6197822"/>
                  <a:gd name="connsiteX15" fmla="*/ 5322814 w 6327665"/>
                  <a:gd name="connsiteY15" fmla="*/ 4166798 h 6197822"/>
                  <a:gd name="connsiteX16" fmla="*/ 4150695 w 6327665"/>
                  <a:gd name="connsiteY16" fmla="*/ 2886134 h 6197822"/>
                  <a:gd name="connsiteX17" fmla="*/ 3559461 w 6327665"/>
                  <a:gd name="connsiteY17" fmla="*/ 2518398 h 6197822"/>
                  <a:gd name="connsiteX18" fmla="*/ 3313176 w 6327665"/>
                  <a:gd name="connsiteY18" fmla="*/ 2291735 h 6197822"/>
                  <a:gd name="connsiteX19" fmla="*/ 3205256 w 6327665"/>
                  <a:gd name="connsiteY19" fmla="*/ 2303622 h 6197822"/>
                  <a:gd name="connsiteX20" fmla="*/ 2576905 w 6327665"/>
                  <a:gd name="connsiteY20" fmla="*/ 2004450 h 6197822"/>
                  <a:gd name="connsiteX21" fmla="*/ 2187525 w 6327665"/>
                  <a:gd name="connsiteY21" fmla="*/ 1194008 h 6197822"/>
                  <a:gd name="connsiteX22" fmla="*/ 2599237 w 6327665"/>
                  <a:gd name="connsiteY22" fmla="*/ 754168 h 6197822"/>
                  <a:gd name="connsiteX23" fmla="*/ 2702537 w 6327665"/>
                  <a:gd name="connsiteY23" fmla="*/ 232530 h 6197822"/>
                  <a:gd name="connsiteX24" fmla="*/ 2607318 w 6327665"/>
                  <a:gd name="connsiteY24" fmla="*/ 102935 h 6197822"/>
                  <a:gd name="connsiteX25" fmla="*/ 2518975 w 6327665"/>
                  <a:gd name="connsiteY25" fmla="*/ 180223 h 6197822"/>
                  <a:gd name="connsiteX26" fmla="*/ 2532520 w 6327665"/>
                  <a:gd name="connsiteY26" fmla="*/ 247737 h 6197822"/>
                  <a:gd name="connsiteX27" fmla="*/ 2297214 w 6327665"/>
                  <a:gd name="connsiteY27" fmla="*/ 314672 h 6197822"/>
                  <a:gd name="connsiteX28" fmla="*/ 1919173 w 6327665"/>
                  <a:gd name="connsiteY28" fmla="*/ 541271 h 6197822"/>
                  <a:gd name="connsiteX29" fmla="*/ 1917513 w 6327665"/>
                  <a:gd name="connsiteY29" fmla="*/ 597949 h 6197822"/>
                  <a:gd name="connsiteX30" fmla="*/ 1177075 w 6327665"/>
                  <a:gd name="connsiteY30" fmla="*/ 179189 h 6197822"/>
                  <a:gd name="connsiteX31" fmla="*/ 920610 w 6327665"/>
                  <a:gd name="connsiteY31" fmla="*/ 8140 h 6197822"/>
                  <a:gd name="connsiteX32" fmla="*/ 1241176 w 6327665"/>
                  <a:gd name="connsiteY32" fmla="*/ 468808 h 6197822"/>
                  <a:gd name="connsiteX33" fmla="*/ 1865220 w 6327665"/>
                  <a:gd name="connsiteY33" fmla="*/ 1097958 h 6197822"/>
                  <a:gd name="connsiteX34" fmla="*/ 1874806 w 6327665"/>
                  <a:gd name="connsiteY34" fmla="*/ 2136972 h 6197822"/>
                  <a:gd name="connsiteX35" fmla="*/ 2057099 w 6327665"/>
                  <a:gd name="connsiteY35" fmla="*/ 2544253 h 6197822"/>
                  <a:gd name="connsiteX36" fmla="*/ 97232 w 6327665"/>
                  <a:gd name="connsiteY36" fmla="*/ 3162613 h 6197822"/>
                  <a:gd name="connsiteX37" fmla="*/ 649973 w 6327665"/>
                  <a:gd name="connsiteY37" fmla="*/ 3322621 h 6197822"/>
                  <a:gd name="connsiteX38" fmla="*/ 914158 w 6327665"/>
                  <a:gd name="connsiteY38" fmla="*/ 3257831 h 6197822"/>
                  <a:gd name="connsiteX39" fmla="*/ 1018305 w 6327665"/>
                  <a:gd name="connsiteY39" fmla="*/ 3226587 h 6197822"/>
                  <a:gd name="connsiteX40" fmla="*/ 1130782 w 6327665"/>
                  <a:gd name="connsiteY40" fmla="*/ 3205758 h 6197822"/>
                  <a:gd name="connsiteX41" fmla="*/ 1341156 w 6327665"/>
                  <a:gd name="connsiteY41" fmla="*/ 3120359 h 6197822"/>
                  <a:gd name="connsiteX42" fmla="*/ 1603603 w 6327665"/>
                  <a:gd name="connsiteY42" fmla="*/ 3057871 h 6197822"/>
                  <a:gd name="connsiteX43" fmla="*/ 1793149 w 6327665"/>
                  <a:gd name="connsiteY43" fmla="*/ 2980803 h 6197822"/>
                  <a:gd name="connsiteX44" fmla="*/ 2181072 w 6327665"/>
                  <a:gd name="connsiteY44" fmla="*/ 2924049 h 6197822"/>
                  <a:gd name="connsiteX45" fmla="*/ 2950248 w 6327665"/>
                  <a:gd name="connsiteY45" fmla="*/ 4016797 h 6197822"/>
                  <a:gd name="connsiteX46" fmla="*/ 3432137 w 6327665"/>
                  <a:gd name="connsiteY46" fmla="*/ 4386804 h 6197822"/>
                  <a:gd name="connsiteX47" fmla="*/ 2968760 w 6327665"/>
                  <a:gd name="connsiteY47" fmla="*/ 4633903 h 6197822"/>
                  <a:gd name="connsiteX48" fmla="*/ 2961665 w 6327665"/>
                  <a:gd name="connsiteY48" fmla="*/ 4830432 h 6197822"/>
                  <a:gd name="connsiteX49" fmla="*/ 3182110 w 6327665"/>
                  <a:gd name="connsiteY49" fmla="*/ 4914110 h 6197822"/>
                  <a:gd name="connsiteX50" fmla="*/ 3319927 w 6327665"/>
                  <a:gd name="connsiteY50" fmla="*/ 4882505 h 6197822"/>
                  <a:gd name="connsiteX51" fmla="*/ 3480311 w 6327665"/>
                  <a:gd name="connsiteY51" fmla="*/ 4915832 h 6197822"/>
                  <a:gd name="connsiteX52" fmla="*/ 3594872 w 6327665"/>
                  <a:gd name="connsiteY52" fmla="*/ 4824184 h 6197822"/>
                  <a:gd name="connsiteX53" fmla="*/ 3645268 w 6327665"/>
                  <a:gd name="connsiteY53" fmla="*/ 4804938 h 6197822"/>
                  <a:gd name="connsiteX54" fmla="*/ 3780062 w 6327665"/>
                  <a:gd name="connsiteY54" fmla="*/ 4844529 h 6197822"/>
                  <a:gd name="connsiteX55" fmla="*/ 3895280 w 6327665"/>
                  <a:gd name="connsiteY55" fmla="*/ 4728685 h 6197822"/>
                  <a:gd name="connsiteX56" fmla="*/ 5477403 w 6327665"/>
                  <a:gd name="connsiteY56" fmla="*/ 5872675 h 6197822"/>
                  <a:gd name="connsiteX57" fmla="*/ 5639072 w 6327665"/>
                  <a:gd name="connsiteY57" fmla="*/ 6057474 h 6197822"/>
                  <a:gd name="connsiteX58" fmla="*/ 5771158 w 6327665"/>
                  <a:gd name="connsiteY58" fmla="*/ 6095609 h 6197822"/>
                  <a:gd name="connsiteX0" fmla="*/ 5771158 w 6327665"/>
                  <a:gd name="connsiteY0" fmla="*/ 6095609 h 6197822"/>
                  <a:gd name="connsiteX1" fmla="*/ 6019386 w 6327665"/>
                  <a:gd name="connsiteY1" fmla="*/ 6159334 h 6197822"/>
                  <a:gd name="connsiteX2" fmla="*/ 6173521 w 6327665"/>
                  <a:gd name="connsiteY2" fmla="*/ 6196827 h 6197822"/>
                  <a:gd name="connsiteX3" fmla="*/ 6299732 w 6327665"/>
                  <a:gd name="connsiteY3" fmla="*/ 6066651 h 6197822"/>
                  <a:gd name="connsiteX4" fmla="*/ 6327658 w 6327665"/>
                  <a:gd name="connsiteY4" fmla="*/ 6001032 h 6197822"/>
                  <a:gd name="connsiteX5" fmla="*/ 6302663 w 6327665"/>
                  <a:gd name="connsiteY5" fmla="*/ 5946876 h 6197822"/>
                  <a:gd name="connsiteX6" fmla="*/ 6321409 w 6327665"/>
                  <a:gd name="connsiteY6" fmla="*/ 5865643 h 6197822"/>
                  <a:gd name="connsiteX7" fmla="*/ 6288083 w 6327665"/>
                  <a:gd name="connsiteY7" fmla="*/ 5757331 h 6197822"/>
                  <a:gd name="connsiteX8" fmla="*/ 6240176 w 6327665"/>
                  <a:gd name="connsiteY8" fmla="*/ 5653185 h 6197822"/>
                  <a:gd name="connsiteX9" fmla="*/ 6229761 w 6327665"/>
                  <a:gd name="connsiteY9" fmla="*/ 5592781 h 6197822"/>
                  <a:gd name="connsiteX10" fmla="*/ 6096454 w 6327665"/>
                  <a:gd name="connsiteY10" fmla="*/ 5346997 h 6197822"/>
                  <a:gd name="connsiteX11" fmla="*/ 6050630 w 6327665"/>
                  <a:gd name="connsiteY11" fmla="*/ 5286592 h 6197822"/>
                  <a:gd name="connsiteX12" fmla="*/ 6033967 w 6327665"/>
                  <a:gd name="connsiteY12" fmla="*/ 5184529 h 6197822"/>
                  <a:gd name="connsiteX13" fmla="*/ 5994392 w 6327665"/>
                  <a:gd name="connsiteY13" fmla="*/ 5155368 h 6197822"/>
                  <a:gd name="connsiteX14" fmla="*/ 5875665 w 6327665"/>
                  <a:gd name="connsiteY14" fmla="*/ 4994984 h 6197822"/>
                  <a:gd name="connsiteX15" fmla="*/ 5842339 w 6327665"/>
                  <a:gd name="connsiteY15" fmla="*/ 4903336 h 6197822"/>
                  <a:gd name="connsiteX16" fmla="*/ 5322814 w 6327665"/>
                  <a:gd name="connsiteY16" fmla="*/ 4166798 h 6197822"/>
                  <a:gd name="connsiteX17" fmla="*/ 4150695 w 6327665"/>
                  <a:gd name="connsiteY17" fmla="*/ 2886134 h 6197822"/>
                  <a:gd name="connsiteX18" fmla="*/ 3559461 w 6327665"/>
                  <a:gd name="connsiteY18" fmla="*/ 2518398 h 6197822"/>
                  <a:gd name="connsiteX19" fmla="*/ 3313176 w 6327665"/>
                  <a:gd name="connsiteY19" fmla="*/ 2291735 h 6197822"/>
                  <a:gd name="connsiteX20" fmla="*/ 3205256 w 6327665"/>
                  <a:gd name="connsiteY20" fmla="*/ 2303622 h 6197822"/>
                  <a:gd name="connsiteX21" fmla="*/ 2576905 w 6327665"/>
                  <a:gd name="connsiteY21" fmla="*/ 2004450 h 6197822"/>
                  <a:gd name="connsiteX22" fmla="*/ 2187525 w 6327665"/>
                  <a:gd name="connsiteY22" fmla="*/ 1194008 h 6197822"/>
                  <a:gd name="connsiteX23" fmla="*/ 2599237 w 6327665"/>
                  <a:gd name="connsiteY23" fmla="*/ 754168 h 6197822"/>
                  <a:gd name="connsiteX24" fmla="*/ 2702537 w 6327665"/>
                  <a:gd name="connsiteY24" fmla="*/ 232530 h 6197822"/>
                  <a:gd name="connsiteX25" fmla="*/ 2607318 w 6327665"/>
                  <a:gd name="connsiteY25" fmla="*/ 102935 h 6197822"/>
                  <a:gd name="connsiteX26" fmla="*/ 2518975 w 6327665"/>
                  <a:gd name="connsiteY26" fmla="*/ 180223 h 6197822"/>
                  <a:gd name="connsiteX27" fmla="*/ 2532520 w 6327665"/>
                  <a:gd name="connsiteY27" fmla="*/ 247737 h 6197822"/>
                  <a:gd name="connsiteX28" fmla="*/ 2297214 w 6327665"/>
                  <a:gd name="connsiteY28" fmla="*/ 314672 h 6197822"/>
                  <a:gd name="connsiteX29" fmla="*/ 1919173 w 6327665"/>
                  <a:gd name="connsiteY29" fmla="*/ 541271 h 6197822"/>
                  <a:gd name="connsiteX30" fmla="*/ 1917513 w 6327665"/>
                  <a:gd name="connsiteY30" fmla="*/ 597949 h 6197822"/>
                  <a:gd name="connsiteX31" fmla="*/ 1177075 w 6327665"/>
                  <a:gd name="connsiteY31" fmla="*/ 179189 h 6197822"/>
                  <a:gd name="connsiteX32" fmla="*/ 920610 w 6327665"/>
                  <a:gd name="connsiteY32" fmla="*/ 8140 h 6197822"/>
                  <a:gd name="connsiteX33" fmla="*/ 1241176 w 6327665"/>
                  <a:gd name="connsiteY33" fmla="*/ 468808 h 6197822"/>
                  <a:gd name="connsiteX34" fmla="*/ 1865220 w 6327665"/>
                  <a:gd name="connsiteY34" fmla="*/ 1097958 h 6197822"/>
                  <a:gd name="connsiteX35" fmla="*/ 1874806 w 6327665"/>
                  <a:gd name="connsiteY35" fmla="*/ 2136972 h 6197822"/>
                  <a:gd name="connsiteX36" fmla="*/ 2057099 w 6327665"/>
                  <a:gd name="connsiteY36" fmla="*/ 2544253 h 6197822"/>
                  <a:gd name="connsiteX37" fmla="*/ 97232 w 6327665"/>
                  <a:gd name="connsiteY37" fmla="*/ 3162613 h 6197822"/>
                  <a:gd name="connsiteX38" fmla="*/ 649973 w 6327665"/>
                  <a:gd name="connsiteY38" fmla="*/ 3322621 h 6197822"/>
                  <a:gd name="connsiteX39" fmla="*/ 914158 w 6327665"/>
                  <a:gd name="connsiteY39" fmla="*/ 3257831 h 6197822"/>
                  <a:gd name="connsiteX40" fmla="*/ 1018305 w 6327665"/>
                  <a:gd name="connsiteY40" fmla="*/ 3226587 h 6197822"/>
                  <a:gd name="connsiteX41" fmla="*/ 1130782 w 6327665"/>
                  <a:gd name="connsiteY41" fmla="*/ 3205758 h 6197822"/>
                  <a:gd name="connsiteX42" fmla="*/ 1341156 w 6327665"/>
                  <a:gd name="connsiteY42" fmla="*/ 3120359 h 6197822"/>
                  <a:gd name="connsiteX43" fmla="*/ 1603603 w 6327665"/>
                  <a:gd name="connsiteY43" fmla="*/ 3057871 h 6197822"/>
                  <a:gd name="connsiteX44" fmla="*/ 1793149 w 6327665"/>
                  <a:gd name="connsiteY44" fmla="*/ 2980803 h 6197822"/>
                  <a:gd name="connsiteX45" fmla="*/ 2181072 w 6327665"/>
                  <a:gd name="connsiteY45" fmla="*/ 2924049 h 6197822"/>
                  <a:gd name="connsiteX46" fmla="*/ 2950248 w 6327665"/>
                  <a:gd name="connsiteY46" fmla="*/ 4016797 h 6197822"/>
                  <a:gd name="connsiteX47" fmla="*/ 3432137 w 6327665"/>
                  <a:gd name="connsiteY47" fmla="*/ 4386804 h 6197822"/>
                  <a:gd name="connsiteX48" fmla="*/ 2968760 w 6327665"/>
                  <a:gd name="connsiteY48" fmla="*/ 4633903 h 6197822"/>
                  <a:gd name="connsiteX49" fmla="*/ 2961665 w 6327665"/>
                  <a:gd name="connsiteY49" fmla="*/ 4830432 h 6197822"/>
                  <a:gd name="connsiteX50" fmla="*/ 3182110 w 6327665"/>
                  <a:gd name="connsiteY50" fmla="*/ 4914110 h 6197822"/>
                  <a:gd name="connsiteX51" fmla="*/ 3319927 w 6327665"/>
                  <a:gd name="connsiteY51" fmla="*/ 4882505 h 6197822"/>
                  <a:gd name="connsiteX52" fmla="*/ 3480311 w 6327665"/>
                  <a:gd name="connsiteY52" fmla="*/ 4915832 h 6197822"/>
                  <a:gd name="connsiteX53" fmla="*/ 3594872 w 6327665"/>
                  <a:gd name="connsiteY53" fmla="*/ 4824184 h 6197822"/>
                  <a:gd name="connsiteX54" fmla="*/ 3645268 w 6327665"/>
                  <a:gd name="connsiteY54" fmla="*/ 4804938 h 6197822"/>
                  <a:gd name="connsiteX55" fmla="*/ 3780062 w 6327665"/>
                  <a:gd name="connsiteY55" fmla="*/ 4844529 h 6197822"/>
                  <a:gd name="connsiteX56" fmla="*/ 3895280 w 6327665"/>
                  <a:gd name="connsiteY56" fmla="*/ 4728685 h 6197822"/>
                  <a:gd name="connsiteX57" fmla="*/ 5477403 w 6327665"/>
                  <a:gd name="connsiteY57" fmla="*/ 5872675 h 6197822"/>
                  <a:gd name="connsiteX58" fmla="*/ 5639072 w 6327665"/>
                  <a:gd name="connsiteY58" fmla="*/ 6057474 h 6197822"/>
                  <a:gd name="connsiteX59" fmla="*/ 5771158 w 6327665"/>
                  <a:gd name="connsiteY59" fmla="*/ 6095609 h 6197822"/>
                  <a:gd name="connsiteX0" fmla="*/ 5771158 w 6327665"/>
                  <a:gd name="connsiteY0" fmla="*/ 6095609 h 6197822"/>
                  <a:gd name="connsiteX1" fmla="*/ 6019386 w 6327665"/>
                  <a:gd name="connsiteY1" fmla="*/ 6159334 h 6197822"/>
                  <a:gd name="connsiteX2" fmla="*/ 6173521 w 6327665"/>
                  <a:gd name="connsiteY2" fmla="*/ 6196827 h 6197822"/>
                  <a:gd name="connsiteX3" fmla="*/ 6299732 w 6327665"/>
                  <a:gd name="connsiteY3" fmla="*/ 6066651 h 6197822"/>
                  <a:gd name="connsiteX4" fmla="*/ 6327658 w 6327665"/>
                  <a:gd name="connsiteY4" fmla="*/ 6001032 h 6197822"/>
                  <a:gd name="connsiteX5" fmla="*/ 6302663 w 6327665"/>
                  <a:gd name="connsiteY5" fmla="*/ 5946876 h 6197822"/>
                  <a:gd name="connsiteX6" fmla="*/ 6321409 w 6327665"/>
                  <a:gd name="connsiteY6" fmla="*/ 5865643 h 6197822"/>
                  <a:gd name="connsiteX7" fmla="*/ 6288083 w 6327665"/>
                  <a:gd name="connsiteY7" fmla="*/ 5757331 h 6197822"/>
                  <a:gd name="connsiteX8" fmla="*/ 6240176 w 6327665"/>
                  <a:gd name="connsiteY8" fmla="*/ 5653185 h 6197822"/>
                  <a:gd name="connsiteX9" fmla="*/ 6229761 w 6327665"/>
                  <a:gd name="connsiteY9" fmla="*/ 5592781 h 6197822"/>
                  <a:gd name="connsiteX10" fmla="*/ 6096454 w 6327665"/>
                  <a:gd name="connsiteY10" fmla="*/ 5346997 h 6197822"/>
                  <a:gd name="connsiteX11" fmla="*/ 6050630 w 6327665"/>
                  <a:gd name="connsiteY11" fmla="*/ 5286592 h 6197822"/>
                  <a:gd name="connsiteX12" fmla="*/ 6033967 w 6327665"/>
                  <a:gd name="connsiteY12" fmla="*/ 5184529 h 6197822"/>
                  <a:gd name="connsiteX13" fmla="*/ 5994392 w 6327665"/>
                  <a:gd name="connsiteY13" fmla="*/ 5155368 h 6197822"/>
                  <a:gd name="connsiteX14" fmla="*/ 5875665 w 6327665"/>
                  <a:gd name="connsiteY14" fmla="*/ 4994984 h 6197822"/>
                  <a:gd name="connsiteX15" fmla="*/ 5842339 w 6327665"/>
                  <a:gd name="connsiteY15" fmla="*/ 4903336 h 6197822"/>
                  <a:gd name="connsiteX16" fmla="*/ 5777768 w 6327665"/>
                  <a:gd name="connsiteY16" fmla="*/ 4855428 h 6197822"/>
                  <a:gd name="connsiteX17" fmla="*/ 5322814 w 6327665"/>
                  <a:gd name="connsiteY17" fmla="*/ 4166798 h 6197822"/>
                  <a:gd name="connsiteX18" fmla="*/ 4150695 w 6327665"/>
                  <a:gd name="connsiteY18" fmla="*/ 2886134 h 6197822"/>
                  <a:gd name="connsiteX19" fmla="*/ 3559461 w 6327665"/>
                  <a:gd name="connsiteY19" fmla="*/ 2518398 h 6197822"/>
                  <a:gd name="connsiteX20" fmla="*/ 3313176 w 6327665"/>
                  <a:gd name="connsiteY20" fmla="*/ 2291735 h 6197822"/>
                  <a:gd name="connsiteX21" fmla="*/ 3205256 w 6327665"/>
                  <a:gd name="connsiteY21" fmla="*/ 2303622 h 6197822"/>
                  <a:gd name="connsiteX22" fmla="*/ 2576905 w 6327665"/>
                  <a:gd name="connsiteY22" fmla="*/ 2004450 h 6197822"/>
                  <a:gd name="connsiteX23" fmla="*/ 2187525 w 6327665"/>
                  <a:gd name="connsiteY23" fmla="*/ 1194008 h 6197822"/>
                  <a:gd name="connsiteX24" fmla="*/ 2599237 w 6327665"/>
                  <a:gd name="connsiteY24" fmla="*/ 754168 h 6197822"/>
                  <a:gd name="connsiteX25" fmla="*/ 2702537 w 6327665"/>
                  <a:gd name="connsiteY25" fmla="*/ 232530 h 6197822"/>
                  <a:gd name="connsiteX26" fmla="*/ 2607318 w 6327665"/>
                  <a:gd name="connsiteY26" fmla="*/ 102935 h 6197822"/>
                  <a:gd name="connsiteX27" fmla="*/ 2518975 w 6327665"/>
                  <a:gd name="connsiteY27" fmla="*/ 180223 h 6197822"/>
                  <a:gd name="connsiteX28" fmla="*/ 2532520 w 6327665"/>
                  <a:gd name="connsiteY28" fmla="*/ 247737 h 6197822"/>
                  <a:gd name="connsiteX29" fmla="*/ 2297214 w 6327665"/>
                  <a:gd name="connsiteY29" fmla="*/ 314672 h 6197822"/>
                  <a:gd name="connsiteX30" fmla="*/ 1919173 w 6327665"/>
                  <a:gd name="connsiteY30" fmla="*/ 541271 h 6197822"/>
                  <a:gd name="connsiteX31" fmla="*/ 1917513 w 6327665"/>
                  <a:gd name="connsiteY31" fmla="*/ 597949 h 6197822"/>
                  <a:gd name="connsiteX32" fmla="*/ 1177075 w 6327665"/>
                  <a:gd name="connsiteY32" fmla="*/ 179189 h 6197822"/>
                  <a:gd name="connsiteX33" fmla="*/ 920610 w 6327665"/>
                  <a:gd name="connsiteY33" fmla="*/ 8140 h 6197822"/>
                  <a:gd name="connsiteX34" fmla="*/ 1241176 w 6327665"/>
                  <a:gd name="connsiteY34" fmla="*/ 468808 h 6197822"/>
                  <a:gd name="connsiteX35" fmla="*/ 1865220 w 6327665"/>
                  <a:gd name="connsiteY35" fmla="*/ 1097958 h 6197822"/>
                  <a:gd name="connsiteX36" fmla="*/ 1874806 w 6327665"/>
                  <a:gd name="connsiteY36" fmla="*/ 2136972 h 6197822"/>
                  <a:gd name="connsiteX37" fmla="*/ 2057099 w 6327665"/>
                  <a:gd name="connsiteY37" fmla="*/ 2544253 h 6197822"/>
                  <a:gd name="connsiteX38" fmla="*/ 97232 w 6327665"/>
                  <a:gd name="connsiteY38" fmla="*/ 3162613 h 6197822"/>
                  <a:gd name="connsiteX39" fmla="*/ 649973 w 6327665"/>
                  <a:gd name="connsiteY39" fmla="*/ 3322621 h 6197822"/>
                  <a:gd name="connsiteX40" fmla="*/ 914158 w 6327665"/>
                  <a:gd name="connsiteY40" fmla="*/ 3257831 h 6197822"/>
                  <a:gd name="connsiteX41" fmla="*/ 1018305 w 6327665"/>
                  <a:gd name="connsiteY41" fmla="*/ 3226587 h 6197822"/>
                  <a:gd name="connsiteX42" fmla="*/ 1130782 w 6327665"/>
                  <a:gd name="connsiteY42" fmla="*/ 3205758 h 6197822"/>
                  <a:gd name="connsiteX43" fmla="*/ 1341156 w 6327665"/>
                  <a:gd name="connsiteY43" fmla="*/ 3120359 h 6197822"/>
                  <a:gd name="connsiteX44" fmla="*/ 1603603 w 6327665"/>
                  <a:gd name="connsiteY44" fmla="*/ 3057871 h 6197822"/>
                  <a:gd name="connsiteX45" fmla="*/ 1793149 w 6327665"/>
                  <a:gd name="connsiteY45" fmla="*/ 2980803 h 6197822"/>
                  <a:gd name="connsiteX46" fmla="*/ 2181072 w 6327665"/>
                  <a:gd name="connsiteY46" fmla="*/ 2924049 h 6197822"/>
                  <a:gd name="connsiteX47" fmla="*/ 2950248 w 6327665"/>
                  <a:gd name="connsiteY47" fmla="*/ 4016797 h 6197822"/>
                  <a:gd name="connsiteX48" fmla="*/ 3432137 w 6327665"/>
                  <a:gd name="connsiteY48" fmla="*/ 4386804 h 6197822"/>
                  <a:gd name="connsiteX49" fmla="*/ 2968760 w 6327665"/>
                  <a:gd name="connsiteY49" fmla="*/ 4633903 h 6197822"/>
                  <a:gd name="connsiteX50" fmla="*/ 2961665 w 6327665"/>
                  <a:gd name="connsiteY50" fmla="*/ 4830432 h 6197822"/>
                  <a:gd name="connsiteX51" fmla="*/ 3182110 w 6327665"/>
                  <a:gd name="connsiteY51" fmla="*/ 4914110 h 6197822"/>
                  <a:gd name="connsiteX52" fmla="*/ 3319927 w 6327665"/>
                  <a:gd name="connsiteY52" fmla="*/ 4882505 h 6197822"/>
                  <a:gd name="connsiteX53" fmla="*/ 3480311 w 6327665"/>
                  <a:gd name="connsiteY53" fmla="*/ 4915832 h 6197822"/>
                  <a:gd name="connsiteX54" fmla="*/ 3594872 w 6327665"/>
                  <a:gd name="connsiteY54" fmla="*/ 4824184 h 6197822"/>
                  <a:gd name="connsiteX55" fmla="*/ 3645268 w 6327665"/>
                  <a:gd name="connsiteY55" fmla="*/ 4804938 h 6197822"/>
                  <a:gd name="connsiteX56" fmla="*/ 3780062 w 6327665"/>
                  <a:gd name="connsiteY56" fmla="*/ 4844529 h 6197822"/>
                  <a:gd name="connsiteX57" fmla="*/ 3895280 w 6327665"/>
                  <a:gd name="connsiteY57" fmla="*/ 4728685 h 6197822"/>
                  <a:gd name="connsiteX58" fmla="*/ 5477403 w 6327665"/>
                  <a:gd name="connsiteY58" fmla="*/ 5872675 h 6197822"/>
                  <a:gd name="connsiteX59" fmla="*/ 5639072 w 6327665"/>
                  <a:gd name="connsiteY59" fmla="*/ 6057474 h 6197822"/>
                  <a:gd name="connsiteX60" fmla="*/ 5771158 w 6327665"/>
                  <a:gd name="connsiteY60" fmla="*/ 6095609 h 6197822"/>
                  <a:gd name="connsiteX0" fmla="*/ 5771158 w 6327665"/>
                  <a:gd name="connsiteY0" fmla="*/ 6095609 h 6197822"/>
                  <a:gd name="connsiteX1" fmla="*/ 6019386 w 6327665"/>
                  <a:gd name="connsiteY1" fmla="*/ 6159334 h 6197822"/>
                  <a:gd name="connsiteX2" fmla="*/ 6173521 w 6327665"/>
                  <a:gd name="connsiteY2" fmla="*/ 6196827 h 6197822"/>
                  <a:gd name="connsiteX3" fmla="*/ 6299732 w 6327665"/>
                  <a:gd name="connsiteY3" fmla="*/ 6066651 h 6197822"/>
                  <a:gd name="connsiteX4" fmla="*/ 6327658 w 6327665"/>
                  <a:gd name="connsiteY4" fmla="*/ 6001032 h 6197822"/>
                  <a:gd name="connsiteX5" fmla="*/ 6302663 w 6327665"/>
                  <a:gd name="connsiteY5" fmla="*/ 5946876 h 6197822"/>
                  <a:gd name="connsiteX6" fmla="*/ 6321409 w 6327665"/>
                  <a:gd name="connsiteY6" fmla="*/ 5865643 h 6197822"/>
                  <a:gd name="connsiteX7" fmla="*/ 6288083 w 6327665"/>
                  <a:gd name="connsiteY7" fmla="*/ 5757331 h 6197822"/>
                  <a:gd name="connsiteX8" fmla="*/ 6240176 w 6327665"/>
                  <a:gd name="connsiteY8" fmla="*/ 5653185 h 6197822"/>
                  <a:gd name="connsiteX9" fmla="*/ 6229761 w 6327665"/>
                  <a:gd name="connsiteY9" fmla="*/ 5592781 h 6197822"/>
                  <a:gd name="connsiteX10" fmla="*/ 6096454 w 6327665"/>
                  <a:gd name="connsiteY10" fmla="*/ 5346997 h 6197822"/>
                  <a:gd name="connsiteX11" fmla="*/ 6050630 w 6327665"/>
                  <a:gd name="connsiteY11" fmla="*/ 5286592 h 6197822"/>
                  <a:gd name="connsiteX12" fmla="*/ 6033967 w 6327665"/>
                  <a:gd name="connsiteY12" fmla="*/ 5184529 h 6197822"/>
                  <a:gd name="connsiteX13" fmla="*/ 5994392 w 6327665"/>
                  <a:gd name="connsiteY13" fmla="*/ 5155368 h 6197822"/>
                  <a:gd name="connsiteX14" fmla="*/ 5875665 w 6327665"/>
                  <a:gd name="connsiteY14" fmla="*/ 4994984 h 6197822"/>
                  <a:gd name="connsiteX15" fmla="*/ 5842339 w 6327665"/>
                  <a:gd name="connsiteY15" fmla="*/ 4903336 h 6197822"/>
                  <a:gd name="connsiteX16" fmla="*/ 5777768 w 6327665"/>
                  <a:gd name="connsiteY16" fmla="*/ 4855428 h 6197822"/>
                  <a:gd name="connsiteX17" fmla="*/ 5623633 w 6327665"/>
                  <a:gd name="connsiteY17" fmla="*/ 4578401 h 6197822"/>
                  <a:gd name="connsiteX18" fmla="*/ 5322814 w 6327665"/>
                  <a:gd name="connsiteY18" fmla="*/ 4166798 h 6197822"/>
                  <a:gd name="connsiteX19" fmla="*/ 4150695 w 6327665"/>
                  <a:gd name="connsiteY19" fmla="*/ 2886134 h 6197822"/>
                  <a:gd name="connsiteX20" fmla="*/ 3559461 w 6327665"/>
                  <a:gd name="connsiteY20" fmla="*/ 2518398 h 6197822"/>
                  <a:gd name="connsiteX21" fmla="*/ 3313176 w 6327665"/>
                  <a:gd name="connsiteY21" fmla="*/ 2291735 h 6197822"/>
                  <a:gd name="connsiteX22" fmla="*/ 3205256 w 6327665"/>
                  <a:gd name="connsiteY22" fmla="*/ 2303622 h 6197822"/>
                  <a:gd name="connsiteX23" fmla="*/ 2576905 w 6327665"/>
                  <a:gd name="connsiteY23" fmla="*/ 2004450 h 6197822"/>
                  <a:gd name="connsiteX24" fmla="*/ 2187525 w 6327665"/>
                  <a:gd name="connsiteY24" fmla="*/ 1194008 h 6197822"/>
                  <a:gd name="connsiteX25" fmla="*/ 2599237 w 6327665"/>
                  <a:gd name="connsiteY25" fmla="*/ 754168 h 6197822"/>
                  <a:gd name="connsiteX26" fmla="*/ 2702537 w 6327665"/>
                  <a:gd name="connsiteY26" fmla="*/ 232530 h 6197822"/>
                  <a:gd name="connsiteX27" fmla="*/ 2607318 w 6327665"/>
                  <a:gd name="connsiteY27" fmla="*/ 102935 h 6197822"/>
                  <a:gd name="connsiteX28" fmla="*/ 2518975 w 6327665"/>
                  <a:gd name="connsiteY28" fmla="*/ 180223 h 6197822"/>
                  <a:gd name="connsiteX29" fmla="*/ 2532520 w 6327665"/>
                  <a:gd name="connsiteY29" fmla="*/ 247737 h 6197822"/>
                  <a:gd name="connsiteX30" fmla="*/ 2297214 w 6327665"/>
                  <a:gd name="connsiteY30" fmla="*/ 314672 h 6197822"/>
                  <a:gd name="connsiteX31" fmla="*/ 1919173 w 6327665"/>
                  <a:gd name="connsiteY31" fmla="*/ 541271 h 6197822"/>
                  <a:gd name="connsiteX32" fmla="*/ 1917513 w 6327665"/>
                  <a:gd name="connsiteY32" fmla="*/ 597949 h 6197822"/>
                  <a:gd name="connsiteX33" fmla="*/ 1177075 w 6327665"/>
                  <a:gd name="connsiteY33" fmla="*/ 179189 h 6197822"/>
                  <a:gd name="connsiteX34" fmla="*/ 920610 w 6327665"/>
                  <a:gd name="connsiteY34" fmla="*/ 8140 h 6197822"/>
                  <a:gd name="connsiteX35" fmla="*/ 1241176 w 6327665"/>
                  <a:gd name="connsiteY35" fmla="*/ 468808 h 6197822"/>
                  <a:gd name="connsiteX36" fmla="*/ 1865220 w 6327665"/>
                  <a:gd name="connsiteY36" fmla="*/ 1097958 h 6197822"/>
                  <a:gd name="connsiteX37" fmla="*/ 1874806 w 6327665"/>
                  <a:gd name="connsiteY37" fmla="*/ 2136972 h 6197822"/>
                  <a:gd name="connsiteX38" fmla="*/ 2057099 w 6327665"/>
                  <a:gd name="connsiteY38" fmla="*/ 2544253 h 6197822"/>
                  <a:gd name="connsiteX39" fmla="*/ 97232 w 6327665"/>
                  <a:gd name="connsiteY39" fmla="*/ 3162613 h 6197822"/>
                  <a:gd name="connsiteX40" fmla="*/ 649973 w 6327665"/>
                  <a:gd name="connsiteY40" fmla="*/ 3322621 h 6197822"/>
                  <a:gd name="connsiteX41" fmla="*/ 914158 w 6327665"/>
                  <a:gd name="connsiteY41" fmla="*/ 3257831 h 6197822"/>
                  <a:gd name="connsiteX42" fmla="*/ 1018305 w 6327665"/>
                  <a:gd name="connsiteY42" fmla="*/ 3226587 h 6197822"/>
                  <a:gd name="connsiteX43" fmla="*/ 1130782 w 6327665"/>
                  <a:gd name="connsiteY43" fmla="*/ 3205758 h 6197822"/>
                  <a:gd name="connsiteX44" fmla="*/ 1341156 w 6327665"/>
                  <a:gd name="connsiteY44" fmla="*/ 3120359 h 6197822"/>
                  <a:gd name="connsiteX45" fmla="*/ 1603603 w 6327665"/>
                  <a:gd name="connsiteY45" fmla="*/ 3057871 h 6197822"/>
                  <a:gd name="connsiteX46" fmla="*/ 1793149 w 6327665"/>
                  <a:gd name="connsiteY46" fmla="*/ 2980803 h 6197822"/>
                  <a:gd name="connsiteX47" fmla="*/ 2181072 w 6327665"/>
                  <a:gd name="connsiteY47" fmla="*/ 2924049 h 6197822"/>
                  <a:gd name="connsiteX48" fmla="*/ 2950248 w 6327665"/>
                  <a:gd name="connsiteY48" fmla="*/ 4016797 h 6197822"/>
                  <a:gd name="connsiteX49" fmla="*/ 3432137 w 6327665"/>
                  <a:gd name="connsiteY49" fmla="*/ 4386804 h 6197822"/>
                  <a:gd name="connsiteX50" fmla="*/ 2968760 w 6327665"/>
                  <a:gd name="connsiteY50" fmla="*/ 4633903 h 6197822"/>
                  <a:gd name="connsiteX51" fmla="*/ 2961665 w 6327665"/>
                  <a:gd name="connsiteY51" fmla="*/ 4830432 h 6197822"/>
                  <a:gd name="connsiteX52" fmla="*/ 3182110 w 6327665"/>
                  <a:gd name="connsiteY52" fmla="*/ 4914110 h 6197822"/>
                  <a:gd name="connsiteX53" fmla="*/ 3319927 w 6327665"/>
                  <a:gd name="connsiteY53" fmla="*/ 4882505 h 6197822"/>
                  <a:gd name="connsiteX54" fmla="*/ 3480311 w 6327665"/>
                  <a:gd name="connsiteY54" fmla="*/ 4915832 h 6197822"/>
                  <a:gd name="connsiteX55" fmla="*/ 3594872 w 6327665"/>
                  <a:gd name="connsiteY55" fmla="*/ 4824184 h 6197822"/>
                  <a:gd name="connsiteX56" fmla="*/ 3645268 w 6327665"/>
                  <a:gd name="connsiteY56" fmla="*/ 4804938 h 6197822"/>
                  <a:gd name="connsiteX57" fmla="*/ 3780062 w 6327665"/>
                  <a:gd name="connsiteY57" fmla="*/ 4844529 h 6197822"/>
                  <a:gd name="connsiteX58" fmla="*/ 3895280 w 6327665"/>
                  <a:gd name="connsiteY58" fmla="*/ 4728685 h 6197822"/>
                  <a:gd name="connsiteX59" fmla="*/ 5477403 w 6327665"/>
                  <a:gd name="connsiteY59" fmla="*/ 5872675 h 6197822"/>
                  <a:gd name="connsiteX60" fmla="*/ 5639072 w 6327665"/>
                  <a:gd name="connsiteY60" fmla="*/ 6057474 h 6197822"/>
                  <a:gd name="connsiteX61" fmla="*/ 5771158 w 6327665"/>
                  <a:gd name="connsiteY61" fmla="*/ 6095609 h 6197822"/>
                  <a:gd name="connsiteX0" fmla="*/ 5771158 w 6327665"/>
                  <a:gd name="connsiteY0" fmla="*/ 6095609 h 6197822"/>
                  <a:gd name="connsiteX1" fmla="*/ 6019386 w 6327665"/>
                  <a:gd name="connsiteY1" fmla="*/ 6159334 h 6197822"/>
                  <a:gd name="connsiteX2" fmla="*/ 6173521 w 6327665"/>
                  <a:gd name="connsiteY2" fmla="*/ 6196827 h 6197822"/>
                  <a:gd name="connsiteX3" fmla="*/ 6299732 w 6327665"/>
                  <a:gd name="connsiteY3" fmla="*/ 6066651 h 6197822"/>
                  <a:gd name="connsiteX4" fmla="*/ 6327658 w 6327665"/>
                  <a:gd name="connsiteY4" fmla="*/ 6001032 h 6197822"/>
                  <a:gd name="connsiteX5" fmla="*/ 6302663 w 6327665"/>
                  <a:gd name="connsiteY5" fmla="*/ 5946876 h 6197822"/>
                  <a:gd name="connsiteX6" fmla="*/ 6321409 w 6327665"/>
                  <a:gd name="connsiteY6" fmla="*/ 5865643 h 6197822"/>
                  <a:gd name="connsiteX7" fmla="*/ 6288083 w 6327665"/>
                  <a:gd name="connsiteY7" fmla="*/ 5757331 h 6197822"/>
                  <a:gd name="connsiteX8" fmla="*/ 6240176 w 6327665"/>
                  <a:gd name="connsiteY8" fmla="*/ 5653185 h 6197822"/>
                  <a:gd name="connsiteX9" fmla="*/ 6229761 w 6327665"/>
                  <a:gd name="connsiteY9" fmla="*/ 5592781 h 6197822"/>
                  <a:gd name="connsiteX10" fmla="*/ 6096454 w 6327665"/>
                  <a:gd name="connsiteY10" fmla="*/ 5346997 h 6197822"/>
                  <a:gd name="connsiteX11" fmla="*/ 6050630 w 6327665"/>
                  <a:gd name="connsiteY11" fmla="*/ 5286592 h 6197822"/>
                  <a:gd name="connsiteX12" fmla="*/ 6033967 w 6327665"/>
                  <a:gd name="connsiteY12" fmla="*/ 5184529 h 6197822"/>
                  <a:gd name="connsiteX13" fmla="*/ 5994392 w 6327665"/>
                  <a:gd name="connsiteY13" fmla="*/ 5155368 h 6197822"/>
                  <a:gd name="connsiteX14" fmla="*/ 5875665 w 6327665"/>
                  <a:gd name="connsiteY14" fmla="*/ 4994984 h 6197822"/>
                  <a:gd name="connsiteX15" fmla="*/ 5842339 w 6327665"/>
                  <a:gd name="connsiteY15" fmla="*/ 4903336 h 6197822"/>
                  <a:gd name="connsiteX16" fmla="*/ 5777768 w 6327665"/>
                  <a:gd name="connsiteY16" fmla="*/ 4855428 h 6197822"/>
                  <a:gd name="connsiteX17" fmla="*/ 5623633 w 6327665"/>
                  <a:gd name="connsiteY17" fmla="*/ 4578401 h 6197822"/>
                  <a:gd name="connsiteX18" fmla="*/ 5556979 w 6327665"/>
                  <a:gd name="connsiteY18" fmla="*/ 4536742 h 6197822"/>
                  <a:gd name="connsiteX19" fmla="*/ 5322814 w 6327665"/>
                  <a:gd name="connsiteY19" fmla="*/ 4166798 h 6197822"/>
                  <a:gd name="connsiteX20" fmla="*/ 4150695 w 6327665"/>
                  <a:gd name="connsiteY20" fmla="*/ 2886134 h 6197822"/>
                  <a:gd name="connsiteX21" fmla="*/ 3559461 w 6327665"/>
                  <a:gd name="connsiteY21" fmla="*/ 2518398 h 6197822"/>
                  <a:gd name="connsiteX22" fmla="*/ 3313176 w 6327665"/>
                  <a:gd name="connsiteY22" fmla="*/ 2291735 h 6197822"/>
                  <a:gd name="connsiteX23" fmla="*/ 3205256 w 6327665"/>
                  <a:gd name="connsiteY23" fmla="*/ 2303622 h 6197822"/>
                  <a:gd name="connsiteX24" fmla="*/ 2576905 w 6327665"/>
                  <a:gd name="connsiteY24" fmla="*/ 2004450 h 6197822"/>
                  <a:gd name="connsiteX25" fmla="*/ 2187525 w 6327665"/>
                  <a:gd name="connsiteY25" fmla="*/ 1194008 h 6197822"/>
                  <a:gd name="connsiteX26" fmla="*/ 2599237 w 6327665"/>
                  <a:gd name="connsiteY26" fmla="*/ 754168 h 6197822"/>
                  <a:gd name="connsiteX27" fmla="*/ 2702537 w 6327665"/>
                  <a:gd name="connsiteY27" fmla="*/ 232530 h 6197822"/>
                  <a:gd name="connsiteX28" fmla="*/ 2607318 w 6327665"/>
                  <a:gd name="connsiteY28" fmla="*/ 102935 h 6197822"/>
                  <a:gd name="connsiteX29" fmla="*/ 2518975 w 6327665"/>
                  <a:gd name="connsiteY29" fmla="*/ 180223 h 6197822"/>
                  <a:gd name="connsiteX30" fmla="*/ 2532520 w 6327665"/>
                  <a:gd name="connsiteY30" fmla="*/ 247737 h 6197822"/>
                  <a:gd name="connsiteX31" fmla="*/ 2297214 w 6327665"/>
                  <a:gd name="connsiteY31" fmla="*/ 314672 h 6197822"/>
                  <a:gd name="connsiteX32" fmla="*/ 1919173 w 6327665"/>
                  <a:gd name="connsiteY32" fmla="*/ 541271 h 6197822"/>
                  <a:gd name="connsiteX33" fmla="*/ 1917513 w 6327665"/>
                  <a:gd name="connsiteY33" fmla="*/ 597949 h 6197822"/>
                  <a:gd name="connsiteX34" fmla="*/ 1177075 w 6327665"/>
                  <a:gd name="connsiteY34" fmla="*/ 179189 h 6197822"/>
                  <a:gd name="connsiteX35" fmla="*/ 920610 w 6327665"/>
                  <a:gd name="connsiteY35" fmla="*/ 8140 h 6197822"/>
                  <a:gd name="connsiteX36" fmla="*/ 1241176 w 6327665"/>
                  <a:gd name="connsiteY36" fmla="*/ 468808 h 6197822"/>
                  <a:gd name="connsiteX37" fmla="*/ 1865220 w 6327665"/>
                  <a:gd name="connsiteY37" fmla="*/ 1097958 h 6197822"/>
                  <a:gd name="connsiteX38" fmla="*/ 1874806 w 6327665"/>
                  <a:gd name="connsiteY38" fmla="*/ 2136972 h 6197822"/>
                  <a:gd name="connsiteX39" fmla="*/ 2057099 w 6327665"/>
                  <a:gd name="connsiteY39" fmla="*/ 2544253 h 6197822"/>
                  <a:gd name="connsiteX40" fmla="*/ 97232 w 6327665"/>
                  <a:gd name="connsiteY40" fmla="*/ 3162613 h 6197822"/>
                  <a:gd name="connsiteX41" fmla="*/ 649973 w 6327665"/>
                  <a:gd name="connsiteY41" fmla="*/ 3322621 h 6197822"/>
                  <a:gd name="connsiteX42" fmla="*/ 914158 w 6327665"/>
                  <a:gd name="connsiteY42" fmla="*/ 3257831 h 6197822"/>
                  <a:gd name="connsiteX43" fmla="*/ 1018305 w 6327665"/>
                  <a:gd name="connsiteY43" fmla="*/ 3226587 h 6197822"/>
                  <a:gd name="connsiteX44" fmla="*/ 1130782 w 6327665"/>
                  <a:gd name="connsiteY44" fmla="*/ 3205758 h 6197822"/>
                  <a:gd name="connsiteX45" fmla="*/ 1341156 w 6327665"/>
                  <a:gd name="connsiteY45" fmla="*/ 3120359 h 6197822"/>
                  <a:gd name="connsiteX46" fmla="*/ 1603603 w 6327665"/>
                  <a:gd name="connsiteY46" fmla="*/ 3057871 h 6197822"/>
                  <a:gd name="connsiteX47" fmla="*/ 1793149 w 6327665"/>
                  <a:gd name="connsiteY47" fmla="*/ 2980803 h 6197822"/>
                  <a:gd name="connsiteX48" fmla="*/ 2181072 w 6327665"/>
                  <a:gd name="connsiteY48" fmla="*/ 2924049 h 6197822"/>
                  <a:gd name="connsiteX49" fmla="*/ 2950248 w 6327665"/>
                  <a:gd name="connsiteY49" fmla="*/ 4016797 h 6197822"/>
                  <a:gd name="connsiteX50" fmla="*/ 3432137 w 6327665"/>
                  <a:gd name="connsiteY50" fmla="*/ 4386804 h 6197822"/>
                  <a:gd name="connsiteX51" fmla="*/ 2968760 w 6327665"/>
                  <a:gd name="connsiteY51" fmla="*/ 4633903 h 6197822"/>
                  <a:gd name="connsiteX52" fmla="*/ 2961665 w 6327665"/>
                  <a:gd name="connsiteY52" fmla="*/ 4830432 h 6197822"/>
                  <a:gd name="connsiteX53" fmla="*/ 3182110 w 6327665"/>
                  <a:gd name="connsiteY53" fmla="*/ 4914110 h 6197822"/>
                  <a:gd name="connsiteX54" fmla="*/ 3319927 w 6327665"/>
                  <a:gd name="connsiteY54" fmla="*/ 4882505 h 6197822"/>
                  <a:gd name="connsiteX55" fmla="*/ 3480311 w 6327665"/>
                  <a:gd name="connsiteY55" fmla="*/ 4915832 h 6197822"/>
                  <a:gd name="connsiteX56" fmla="*/ 3594872 w 6327665"/>
                  <a:gd name="connsiteY56" fmla="*/ 4824184 h 6197822"/>
                  <a:gd name="connsiteX57" fmla="*/ 3645268 w 6327665"/>
                  <a:gd name="connsiteY57" fmla="*/ 4804938 h 6197822"/>
                  <a:gd name="connsiteX58" fmla="*/ 3780062 w 6327665"/>
                  <a:gd name="connsiteY58" fmla="*/ 4844529 h 6197822"/>
                  <a:gd name="connsiteX59" fmla="*/ 3895280 w 6327665"/>
                  <a:gd name="connsiteY59" fmla="*/ 4728685 h 6197822"/>
                  <a:gd name="connsiteX60" fmla="*/ 5477403 w 6327665"/>
                  <a:gd name="connsiteY60" fmla="*/ 5872675 h 6197822"/>
                  <a:gd name="connsiteX61" fmla="*/ 5639072 w 6327665"/>
                  <a:gd name="connsiteY61" fmla="*/ 6057474 h 6197822"/>
                  <a:gd name="connsiteX62" fmla="*/ 5771158 w 6327665"/>
                  <a:gd name="connsiteY62" fmla="*/ 6095609 h 6197822"/>
                  <a:gd name="connsiteX0" fmla="*/ 5771158 w 6327665"/>
                  <a:gd name="connsiteY0" fmla="*/ 6095609 h 6197822"/>
                  <a:gd name="connsiteX1" fmla="*/ 6019386 w 6327665"/>
                  <a:gd name="connsiteY1" fmla="*/ 6159334 h 6197822"/>
                  <a:gd name="connsiteX2" fmla="*/ 6173521 w 6327665"/>
                  <a:gd name="connsiteY2" fmla="*/ 6196827 h 6197822"/>
                  <a:gd name="connsiteX3" fmla="*/ 6299732 w 6327665"/>
                  <a:gd name="connsiteY3" fmla="*/ 6066651 h 6197822"/>
                  <a:gd name="connsiteX4" fmla="*/ 6327658 w 6327665"/>
                  <a:gd name="connsiteY4" fmla="*/ 6001032 h 6197822"/>
                  <a:gd name="connsiteX5" fmla="*/ 6302663 w 6327665"/>
                  <a:gd name="connsiteY5" fmla="*/ 5946876 h 6197822"/>
                  <a:gd name="connsiteX6" fmla="*/ 6321409 w 6327665"/>
                  <a:gd name="connsiteY6" fmla="*/ 5865643 h 6197822"/>
                  <a:gd name="connsiteX7" fmla="*/ 6288083 w 6327665"/>
                  <a:gd name="connsiteY7" fmla="*/ 5757331 h 6197822"/>
                  <a:gd name="connsiteX8" fmla="*/ 6240176 w 6327665"/>
                  <a:gd name="connsiteY8" fmla="*/ 5653185 h 6197822"/>
                  <a:gd name="connsiteX9" fmla="*/ 6229761 w 6327665"/>
                  <a:gd name="connsiteY9" fmla="*/ 5592781 h 6197822"/>
                  <a:gd name="connsiteX10" fmla="*/ 6096454 w 6327665"/>
                  <a:gd name="connsiteY10" fmla="*/ 5346997 h 6197822"/>
                  <a:gd name="connsiteX11" fmla="*/ 6050630 w 6327665"/>
                  <a:gd name="connsiteY11" fmla="*/ 5286592 h 6197822"/>
                  <a:gd name="connsiteX12" fmla="*/ 6033967 w 6327665"/>
                  <a:gd name="connsiteY12" fmla="*/ 5184529 h 6197822"/>
                  <a:gd name="connsiteX13" fmla="*/ 5994392 w 6327665"/>
                  <a:gd name="connsiteY13" fmla="*/ 5155368 h 6197822"/>
                  <a:gd name="connsiteX14" fmla="*/ 5875665 w 6327665"/>
                  <a:gd name="connsiteY14" fmla="*/ 4994984 h 6197822"/>
                  <a:gd name="connsiteX15" fmla="*/ 5842339 w 6327665"/>
                  <a:gd name="connsiteY15" fmla="*/ 4903336 h 6197822"/>
                  <a:gd name="connsiteX16" fmla="*/ 5777768 w 6327665"/>
                  <a:gd name="connsiteY16" fmla="*/ 4855428 h 6197822"/>
                  <a:gd name="connsiteX17" fmla="*/ 5623633 w 6327665"/>
                  <a:gd name="connsiteY17" fmla="*/ 4578401 h 6197822"/>
                  <a:gd name="connsiteX18" fmla="*/ 5556979 w 6327665"/>
                  <a:gd name="connsiteY18" fmla="*/ 4536742 h 6197822"/>
                  <a:gd name="connsiteX19" fmla="*/ 5477829 w 6327665"/>
                  <a:gd name="connsiteY19" fmla="*/ 4359695 h 6197822"/>
                  <a:gd name="connsiteX20" fmla="*/ 5322814 w 6327665"/>
                  <a:gd name="connsiteY20" fmla="*/ 4166798 h 6197822"/>
                  <a:gd name="connsiteX21" fmla="*/ 4150695 w 6327665"/>
                  <a:gd name="connsiteY21" fmla="*/ 2886134 h 6197822"/>
                  <a:gd name="connsiteX22" fmla="*/ 3559461 w 6327665"/>
                  <a:gd name="connsiteY22" fmla="*/ 2518398 h 6197822"/>
                  <a:gd name="connsiteX23" fmla="*/ 3313176 w 6327665"/>
                  <a:gd name="connsiteY23" fmla="*/ 2291735 h 6197822"/>
                  <a:gd name="connsiteX24" fmla="*/ 3205256 w 6327665"/>
                  <a:gd name="connsiteY24" fmla="*/ 2303622 h 6197822"/>
                  <a:gd name="connsiteX25" fmla="*/ 2576905 w 6327665"/>
                  <a:gd name="connsiteY25" fmla="*/ 2004450 h 6197822"/>
                  <a:gd name="connsiteX26" fmla="*/ 2187525 w 6327665"/>
                  <a:gd name="connsiteY26" fmla="*/ 1194008 h 6197822"/>
                  <a:gd name="connsiteX27" fmla="*/ 2599237 w 6327665"/>
                  <a:gd name="connsiteY27" fmla="*/ 754168 h 6197822"/>
                  <a:gd name="connsiteX28" fmla="*/ 2702537 w 6327665"/>
                  <a:gd name="connsiteY28" fmla="*/ 232530 h 6197822"/>
                  <a:gd name="connsiteX29" fmla="*/ 2607318 w 6327665"/>
                  <a:gd name="connsiteY29" fmla="*/ 102935 h 6197822"/>
                  <a:gd name="connsiteX30" fmla="*/ 2518975 w 6327665"/>
                  <a:gd name="connsiteY30" fmla="*/ 180223 h 6197822"/>
                  <a:gd name="connsiteX31" fmla="*/ 2532520 w 6327665"/>
                  <a:gd name="connsiteY31" fmla="*/ 247737 h 6197822"/>
                  <a:gd name="connsiteX32" fmla="*/ 2297214 w 6327665"/>
                  <a:gd name="connsiteY32" fmla="*/ 314672 h 6197822"/>
                  <a:gd name="connsiteX33" fmla="*/ 1919173 w 6327665"/>
                  <a:gd name="connsiteY33" fmla="*/ 541271 h 6197822"/>
                  <a:gd name="connsiteX34" fmla="*/ 1917513 w 6327665"/>
                  <a:gd name="connsiteY34" fmla="*/ 597949 h 6197822"/>
                  <a:gd name="connsiteX35" fmla="*/ 1177075 w 6327665"/>
                  <a:gd name="connsiteY35" fmla="*/ 179189 h 6197822"/>
                  <a:gd name="connsiteX36" fmla="*/ 920610 w 6327665"/>
                  <a:gd name="connsiteY36" fmla="*/ 8140 h 6197822"/>
                  <a:gd name="connsiteX37" fmla="*/ 1241176 w 6327665"/>
                  <a:gd name="connsiteY37" fmla="*/ 468808 h 6197822"/>
                  <a:gd name="connsiteX38" fmla="*/ 1865220 w 6327665"/>
                  <a:gd name="connsiteY38" fmla="*/ 1097958 h 6197822"/>
                  <a:gd name="connsiteX39" fmla="*/ 1874806 w 6327665"/>
                  <a:gd name="connsiteY39" fmla="*/ 2136972 h 6197822"/>
                  <a:gd name="connsiteX40" fmla="*/ 2057099 w 6327665"/>
                  <a:gd name="connsiteY40" fmla="*/ 2544253 h 6197822"/>
                  <a:gd name="connsiteX41" fmla="*/ 97232 w 6327665"/>
                  <a:gd name="connsiteY41" fmla="*/ 3162613 h 6197822"/>
                  <a:gd name="connsiteX42" fmla="*/ 649973 w 6327665"/>
                  <a:gd name="connsiteY42" fmla="*/ 3322621 h 6197822"/>
                  <a:gd name="connsiteX43" fmla="*/ 914158 w 6327665"/>
                  <a:gd name="connsiteY43" fmla="*/ 3257831 h 6197822"/>
                  <a:gd name="connsiteX44" fmla="*/ 1018305 w 6327665"/>
                  <a:gd name="connsiteY44" fmla="*/ 3226587 h 6197822"/>
                  <a:gd name="connsiteX45" fmla="*/ 1130782 w 6327665"/>
                  <a:gd name="connsiteY45" fmla="*/ 3205758 h 6197822"/>
                  <a:gd name="connsiteX46" fmla="*/ 1341156 w 6327665"/>
                  <a:gd name="connsiteY46" fmla="*/ 3120359 h 6197822"/>
                  <a:gd name="connsiteX47" fmla="*/ 1603603 w 6327665"/>
                  <a:gd name="connsiteY47" fmla="*/ 3057871 h 6197822"/>
                  <a:gd name="connsiteX48" fmla="*/ 1793149 w 6327665"/>
                  <a:gd name="connsiteY48" fmla="*/ 2980803 h 6197822"/>
                  <a:gd name="connsiteX49" fmla="*/ 2181072 w 6327665"/>
                  <a:gd name="connsiteY49" fmla="*/ 2924049 h 6197822"/>
                  <a:gd name="connsiteX50" fmla="*/ 2950248 w 6327665"/>
                  <a:gd name="connsiteY50" fmla="*/ 4016797 h 6197822"/>
                  <a:gd name="connsiteX51" fmla="*/ 3432137 w 6327665"/>
                  <a:gd name="connsiteY51" fmla="*/ 4386804 h 6197822"/>
                  <a:gd name="connsiteX52" fmla="*/ 2968760 w 6327665"/>
                  <a:gd name="connsiteY52" fmla="*/ 4633903 h 6197822"/>
                  <a:gd name="connsiteX53" fmla="*/ 2961665 w 6327665"/>
                  <a:gd name="connsiteY53" fmla="*/ 4830432 h 6197822"/>
                  <a:gd name="connsiteX54" fmla="*/ 3182110 w 6327665"/>
                  <a:gd name="connsiteY54" fmla="*/ 4914110 h 6197822"/>
                  <a:gd name="connsiteX55" fmla="*/ 3319927 w 6327665"/>
                  <a:gd name="connsiteY55" fmla="*/ 4882505 h 6197822"/>
                  <a:gd name="connsiteX56" fmla="*/ 3480311 w 6327665"/>
                  <a:gd name="connsiteY56" fmla="*/ 4915832 h 6197822"/>
                  <a:gd name="connsiteX57" fmla="*/ 3594872 w 6327665"/>
                  <a:gd name="connsiteY57" fmla="*/ 4824184 h 6197822"/>
                  <a:gd name="connsiteX58" fmla="*/ 3645268 w 6327665"/>
                  <a:gd name="connsiteY58" fmla="*/ 4804938 h 6197822"/>
                  <a:gd name="connsiteX59" fmla="*/ 3780062 w 6327665"/>
                  <a:gd name="connsiteY59" fmla="*/ 4844529 h 6197822"/>
                  <a:gd name="connsiteX60" fmla="*/ 3895280 w 6327665"/>
                  <a:gd name="connsiteY60" fmla="*/ 4728685 h 6197822"/>
                  <a:gd name="connsiteX61" fmla="*/ 5477403 w 6327665"/>
                  <a:gd name="connsiteY61" fmla="*/ 5872675 h 6197822"/>
                  <a:gd name="connsiteX62" fmla="*/ 5639072 w 6327665"/>
                  <a:gd name="connsiteY62" fmla="*/ 6057474 h 6197822"/>
                  <a:gd name="connsiteX63" fmla="*/ 5771158 w 6327665"/>
                  <a:gd name="connsiteY63" fmla="*/ 6095609 h 6197822"/>
                  <a:gd name="connsiteX0" fmla="*/ 5771158 w 6327665"/>
                  <a:gd name="connsiteY0" fmla="*/ 6095609 h 6197822"/>
                  <a:gd name="connsiteX1" fmla="*/ 6019386 w 6327665"/>
                  <a:gd name="connsiteY1" fmla="*/ 6159334 h 6197822"/>
                  <a:gd name="connsiteX2" fmla="*/ 6173521 w 6327665"/>
                  <a:gd name="connsiteY2" fmla="*/ 6196827 h 6197822"/>
                  <a:gd name="connsiteX3" fmla="*/ 6299732 w 6327665"/>
                  <a:gd name="connsiteY3" fmla="*/ 6066651 h 6197822"/>
                  <a:gd name="connsiteX4" fmla="*/ 6327658 w 6327665"/>
                  <a:gd name="connsiteY4" fmla="*/ 6001032 h 6197822"/>
                  <a:gd name="connsiteX5" fmla="*/ 6302663 w 6327665"/>
                  <a:gd name="connsiteY5" fmla="*/ 5946876 h 6197822"/>
                  <a:gd name="connsiteX6" fmla="*/ 6321409 w 6327665"/>
                  <a:gd name="connsiteY6" fmla="*/ 5865643 h 6197822"/>
                  <a:gd name="connsiteX7" fmla="*/ 6288083 w 6327665"/>
                  <a:gd name="connsiteY7" fmla="*/ 5757331 h 6197822"/>
                  <a:gd name="connsiteX8" fmla="*/ 6240176 w 6327665"/>
                  <a:gd name="connsiteY8" fmla="*/ 5653185 h 6197822"/>
                  <a:gd name="connsiteX9" fmla="*/ 6229761 w 6327665"/>
                  <a:gd name="connsiteY9" fmla="*/ 5592781 h 6197822"/>
                  <a:gd name="connsiteX10" fmla="*/ 6096454 w 6327665"/>
                  <a:gd name="connsiteY10" fmla="*/ 5346997 h 6197822"/>
                  <a:gd name="connsiteX11" fmla="*/ 6050630 w 6327665"/>
                  <a:gd name="connsiteY11" fmla="*/ 5286592 h 6197822"/>
                  <a:gd name="connsiteX12" fmla="*/ 6033967 w 6327665"/>
                  <a:gd name="connsiteY12" fmla="*/ 5184529 h 6197822"/>
                  <a:gd name="connsiteX13" fmla="*/ 5994392 w 6327665"/>
                  <a:gd name="connsiteY13" fmla="*/ 5155368 h 6197822"/>
                  <a:gd name="connsiteX14" fmla="*/ 5875665 w 6327665"/>
                  <a:gd name="connsiteY14" fmla="*/ 4994984 h 6197822"/>
                  <a:gd name="connsiteX15" fmla="*/ 5842339 w 6327665"/>
                  <a:gd name="connsiteY15" fmla="*/ 4903336 h 6197822"/>
                  <a:gd name="connsiteX16" fmla="*/ 5777768 w 6327665"/>
                  <a:gd name="connsiteY16" fmla="*/ 4855428 h 6197822"/>
                  <a:gd name="connsiteX17" fmla="*/ 5623633 w 6327665"/>
                  <a:gd name="connsiteY17" fmla="*/ 4578401 h 6197822"/>
                  <a:gd name="connsiteX18" fmla="*/ 5556979 w 6327665"/>
                  <a:gd name="connsiteY18" fmla="*/ 4536742 h 6197822"/>
                  <a:gd name="connsiteX19" fmla="*/ 5494492 w 6327665"/>
                  <a:gd name="connsiteY19" fmla="*/ 4440928 h 6197822"/>
                  <a:gd name="connsiteX20" fmla="*/ 5477829 w 6327665"/>
                  <a:gd name="connsiteY20" fmla="*/ 4359695 h 6197822"/>
                  <a:gd name="connsiteX21" fmla="*/ 5322814 w 6327665"/>
                  <a:gd name="connsiteY21" fmla="*/ 4166798 h 6197822"/>
                  <a:gd name="connsiteX22" fmla="*/ 4150695 w 6327665"/>
                  <a:gd name="connsiteY22" fmla="*/ 2886134 h 6197822"/>
                  <a:gd name="connsiteX23" fmla="*/ 3559461 w 6327665"/>
                  <a:gd name="connsiteY23" fmla="*/ 2518398 h 6197822"/>
                  <a:gd name="connsiteX24" fmla="*/ 3313176 w 6327665"/>
                  <a:gd name="connsiteY24" fmla="*/ 2291735 h 6197822"/>
                  <a:gd name="connsiteX25" fmla="*/ 3205256 w 6327665"/>
                  <a:gd name="connsiteY25" fmla="*/ 2303622 h 6197822"/>
                  <a:gd name="connsiteX26" fmla="*/ 2576905 w 6327665"/>
                  <a:gd name="connsiteY26" fmla="*/ 2004450 h 6197822"/>
                  <a:gd name="connsiteX27" fmla="*/ 2187525 w 6327665"/>
                  <a:gd name="connsiteY27" fmla="*/ 1194008 h 6197822"/>
                  <a:gd name="connsiteX28" fmla="*/ 2599237 w 6327665"/>
                  <a:gd name="connsiteY28" fmla="*/ 754168 h 6197822"/>
                  <a:gd name="connsiteX29" fmla="*/ 2702537 w 6327665"/>
                  <a:gd name="connsiteY29" fmla="*/ 232530 h 6197822"/>
                  <a:gd name="connsiteX30" fmla="*/ 2607318 w 6327665"/>
                  <a:gd name="connsiteY30" fmla="*/ 102935 h 6197822"/>
                  <a:gd name="connsiteX31" fmla="*/ 2518975 w 6327665"/>
                  <a:gd name="connsiteY31" fmla="*/ 180223 h 6197822"/>
                  <a:gd name="connsiteX32" fmla="*/ 2532520 w 6327665"/>
                  <a:gd name="connsiteY32" fmla="*/ 247737 h 6197822"/>
                  <a:gd name="connsiteX33" fmla="*/ 2297214 w 6327665"/>
                  <a:gd name="connsiteY33" fmla="*/ 314672 h 6197822"/>
                  <a:gd name="connsiteX34" fmla="*/ 1919173 w 6327665"/>
                  <a:gd name="connsiteY34" fmla="*/ 541271 h 6197822"/>
                  <a:gd name="connsiteX35" fmla="*/ 1917513 w 6327665"/>
                  <a:gd name="connsiteY35" fmla="*/ 597949 h 6197822"/>
                  <a:gd name="connsiteX36" fmla="*/ 1177075 w 6327665"/>
                  <a:gd name="connsiteY36" fmla="*/ 179189 h 6197822"/>
                  <a:gd name="connsiteX37" fmla="*/ 920610 w 6327665"/>
                  <a:gd name="connsiteY37" fmla="*/ 8140 h 6197822"/>
                  <a:gd name="connsiteX38" fmla="*/ 1241176 w 6327665"/>
                  <a:gd name="connsiteY38" fmla="*/ 468808 h 6197822"/>
                  <a:gd name="connsiteX39" fmla="*/ 1865220 w 6327665"/>
                  <a:gd name="connsiteY39" fmla="*/ 1097958 h 6197822"/>
                  <a:gd name="connsiteX40" fmla="*/ 1874806 w 6327665"/>
                  <a:gd name="connsiteY40" fmla="*/ 2136972 h 6197822"/>
                  <a:gd name="connsiteX41" fmla="*/ 2057099 w 6327665"/>
                  <a:gd name="connsiteY41" fmla="*/ 2544253 h 6197822"/>
                  <a:gd name="connsiteX42" fmla="*/ 97232 w 6327665"/>
                  <a:gd name="connsiteY42" fmla="*/ 3162613 h 6197822"/>
                  <a:gd name="connsiteX43" fmla="*/ 649973 w 6327665"/>
                  <a:gd name="connsiteY43" fmla="*/ 3322621 h 6197822"/>
                  <a:gd name="connsiteX44" fmla="*/ 914158 w 6327665"/>
                  <a:gd name="connsiteY44" fmla="*/ 3257831 h 6197822"/>
                  <a:gd name="connsiteX45" fmla="*/ 1018305 w 6327665"/>
                  <a:gd name="connsiteY45" fmla="*/ 3226587 h 6197822"/>
                  <a:gd name="connsiteX46" fmla="*/ 1130782 w 6327665"/>
                  <a:gd name="connsiteY46" fmla="*/ 3205758 h 6197822"/>
                  <a:gd name="connsiteX47" fmla="*/ 1341156 w 6327665"/>
                  <a:gd name="connsiteY47" fmla="*/ 3120359 h 6197822"/>
                  <a:gd name="connsiteX48" fmla="*/ 1603603 w 6327665"/>
                  <a:gd name="connsiteY48" fmla="*/ 3057871 h 6197822"/>
                  <a:gd name="connsiteX49" fmla="*/ 1793149 w 6327665"/>
                  <a:gd name="connsiteY49" fmla="*/ 2980803 h 6197822"/>
                  <a:gd name="connsiteX50" fmla="*/ 2181072 w 6327665"/>
                  <a:gd name="connsiteY50" fmla="*/ 2924049 h 6197822"/>
                  <a:gd name="connsiteX51" fmla="*/ 2950248 w 6327665"/>
                  <a:gd name="connsiteY51" fmla="*/ 4016797 h 6197822"/>
                  <a:gd name="connsiteX52" fmla="*/ 3432137 w 6327665"/>
                  <a:gd name="connsiteY52" fmla="*/ 4386804 h 6197822"/>
                  <a:gd name="connsiteX53" fmla="*/ 2968760 w 6327665"/>
                  <a:gd name="connsiteY53" fmla="*/ 4633903 h 6197822"/>
                  <a:gd name="connsiteX54" fmla="*/ 2961665 w 6327665"/>
                  <a:gd name="connsiteY54" fmla="*/ 4830432 h 6197822"/>
                  <a:gd name="connsiteX55" fmla="*/ 3182110 w 6327665"/>
                  <a:gd name="connsiteY55" fmla="*/ 4914110 h 6197822"/>
                  <a:gd name="connsiteX56" fmla="*/ 3319927 w 6327665"/>
                  <a:gd name="connsiteY56" fmla="*/ 4882505 h 6197822"/>
                  <a:gd name="connsiteX57" fmla="*/ 3480311 w 6327665"/>
                  <a:gd name="connsiteY57" fmla="*/ 4915832 h 6197822"/>
                  <a:gd name="connsiteX58" fmla="*/ 3594872 w 6327665"/>
                  <a:gd name="connsiteY58" fmla="*/ 4824184 h 6197822"/>
                  <a:gd name="connsiteX59" fmla="*/ 3645268 w 6327665"/>
                  <a:gd name="connsiteY59" fmla="*/ 4804938 h 6197822"/>
                  <a:gd name="connsiteX60" fmla="*/ 3780062 w 6327665"/>
                  <a:gd name="connsiteY60" fmla="*/ 4844529 h 6197822"/>
                  <a:gd name="connsiteX61" fmla="*/ 3895280 w 6327665"/>
                  <a:gd name="connsiteY61" fmla="*/ 4728685 h 6197822"/>
                  <a:gd name="connsiteX62" fmla="*/ 5477403 w 6327665"/>
                  <a:gd name="connsiteY62" fmla="*/ 5872675 h 6197822"/>
                  <a:gd name="connsiteX63" fmla="*/ 5639072 w 6327665"/>
                  <a:gd name="connsiteY63" fmla="*/ 6057474 h 6197822"/>
                  <a:gd name="connsiteX64" fmla="*/ 5771158 w 6327665"/>
                  <a:gd name="connsiteY64" fmla="*/ 6095609 h 6197822"/>
                  <a:gd name="connsiteX0" fmla="*/ 5771158 w 6327665"/>
                  <a:gd name="connsiteY0" fmla="*/ 6095609 h 6197822"/>
                  <a:gd name="connsiteX1" fmla="*/ 6019386 w 6327665"/>
                  <a:gd name="connsiteY1" fmla="*/ 6159334 h 6197822"/>
                  <a:gd name="connsiteX2" fmla="*/ 6173521 w 6327665"/>
                  <a:gd name="connsiteY2" fmla="*/ 6196827 h 6197822"/>
                  <a:gd name="connsiteX3" fmla="*/ 6299732 w 6327665"/>
                  <a:gd name="connsiteY3" fmla="*/ 6066651 h 6197822"/>
                  <a:gd name="connsiteX4" fmla="*/ 6327658 w 6327665"/>
                  <a:gd name="connsiteY4" fmla="*/ 6001032 h 6197822"/>
                  <a:gd name="connsiteX5" fmla="*/ 6302663 w 6327665"/>
                  <a:gd name="connsiteY5" fmla="*/ 5946876 h 6197822"/>
                  <a:gd name="connsiteX6" fmla="*/ 6321409 w 6327665"/>
                  <a:gd name="connsiteY6" fmla="*/ 5865643 h 6197822"/>
                  <a:gd name="connsiteX7" fmla="*/ 6288083 w 6327665"/>
                  <a:gd name="connsiteY7" fmla="*/ 5757331 h 6197822"/>
                  <a:gd name="connsiteX8" fmla="*/ 6240176 w 6327665"/>
                  <a:gd name="connsiteY8" fmla="*/ 5653185 h 6197822"/>
                  <a:gd name="connsiteX9" fmla="*/ 6229761 w 6327665"/>
                  <a:gd name="connsiteY9" fmla="*/ 5592781 h 6197822"/>
                  <a:gd name="connsiteX10" fmla="*/ 6096454 w 6327665"/>
                  <a:gd name="connsiteY10" fmla="*/ 5346997 h 6197822"/>
                  <a:gd name="connsiteX11" fmla="*/ 6050630 w 6327665"/>
                  <a:gd name="connsiteY11" fmla="*/ 5286592 h 6197822"/>
                  <a:gd name="connsiteX12" fmla="*/ 6033967 w 6327665"/>
                  <a:gd name="connsiteY12" fmla="*/ 5184529 h 6197822"/>
                  <a:gd name="connsiteX13" fmla="*/ 5994392 w 6327665"/>
                  <a:gd name="connsiteY13" fmla="*/ 5155368 h 6197822"/>
                  <a:gd name="connsiteX14" fmla="*/ 5875665 w 6327665"/>
                  <a:gd name="connsiteY14" fmla="*/ 4994984 h 6197822"/>
                  <a:gd name="connsiteX15" fmla="*/ 5842339 w 6327665"/>
                  <a:gd name="connsiteY15" fmla="*/ 4903336 h 6197822"/>
                  <a:gd name="connsiteX16" fmla="*/ 5777768 w 6327665"/>
                  <a:gd name="connsiteY16" fmla="*/ 4855428 h 6197822"/>
                  <a:gd name="connsiteX17" fmla="*/ 5638213 w 6327665"/>
                  <a:gd name="connsiteY17" fmla="*/ 4642971 h 6197822"/>
                  <a:gd name="connsiteX18" fmla="*/ 5623633 w 6327665"/>
                  <a:gd name="connsiteY18" fmla="*/ 4578401 h 6197822"/>
                  <a:gd name="connsiteX19" fmla="*/ 5556979 w 6327665"/>
                  <a:gd name="connsiteY19" fmla="*/ 4536742 h 6197822"/>
                  <a:gd name="connsiteX20" fmla="*/ 5494492 w 6327665"/>
                  <a:gd name="connsiteY20" fmla="*/ 4440928 h 6197822"/>
                  <a:gd name="connsiteX21" fmla="*/ 5477829 w 6327665"/>
                  <a:gd name="connsiteY21" fmla="*/ 4359695 h 6197822"/>
                  <a:gd name="connsiteX22" fmla="*/ 5322814 w 6327665"/>
                  <a:gd name="connsiteY22" fmla="*/ 4166798 h 6197822"/>
                  <a:gd name="connsiteX23" fmla="*/ 4150695 w 6327665"/>
                  <a:gd name="connsiteY23" fmla="*/ 2886134 h 6197822"/>
                  <a:gd name="connsiteX24" fmla="*/ 3559461 w 6327665"/>
                  <a:gd name="connsiteY24" fmla="*/ 2518398 h 6197822"/>
                  <a:gd name="connsiteX25" fmla="*/ 3313176 w 6327665"/>
                  <a:gd name="connsiteY25" fmla="*/ 2291735 h 6197822"/>
                  <a:gd name="connsiteX26" fmla="*/ 3205256 w 6327665"/>
                  <a:gd name="connsiteY26" fmla="*/ 2303622 h 6197822"/>
                  <a:gd name="connsiteX27" fmla="*/ 2576905 w 6327665"/>
                  <a:gd name="connsiteY27" fmla="*/ 2004450 h 6197822"/>
                  <a:gd name="connsiteX28" fmla="*/ 2187525 w 6327665"/>
                  <a:gd name="connsiteY28" fmla="*/ 1194008 h 6197822"/>
                  <a:gd name="connsiteX29" fmla="*/ 2599237 w 6327665"/>
                  <a:gd name="connsiteY29" fmla="*/ 754168 h 6197822"/>
                  <a:gd name="connsiteX30" fmla="*/ 2702537 w 6327665"/>
                  <a:gd name="connsiteY30" fmla="*/ 232530 h 6197822"/>
                  <a:gd name="connsiteX31" fmla="*/ 2607318 w 6327665"/>
                  <a:gd name="connsiteY31" fmla="*/ 102935 h 6197822"/>
                  <a:gd name="connsiteX32" fmla="*/ 2518975 w 6327665"/>
                  <a:gd name="connsiteY32" fmla="*/ 180223 h 6197822"/>
                  <a:gd name="connsiteX33" fmla="*/ 2532520 w 6327665"/>
                  <a:gd name="connsiteY33" fmla="*/ 247737 h 6197822"/>
                  <a:gd name="connsiteX34" fmla="*/ 2297214 w 6327665"/>
                  <a:gd name="connsiteY34" fmla="*/ 314672 h 6197822"/>
                  <a:gd name="connsiteX35" fmla="*/ 1919173 w 6327665"/>
                  <a:gd name="connsiteY35" fmla="*/ 541271 h 6197822"/>
                  <a:gd name="connsiteX36" fmla="*/ 1917513 w 6327665"/>
                  <a:gd name="connsiteY36" fmla="*/ 597949 h 6197822"/>
                  <a:gd name="connsiteX37" fmla="*/ 1177075 w 6327665"/>
                  <a:gd name="connsiteY37" fmla="*/ 179189 h 6197822"/>
                  <a:gd name="connsiteX38" fmla="*/ 920610 w 6327665"/>
                  <a:gd name="connsiteY38" fmla="*/ 8140 h 6197822"/>
                  <a:gd name="connsiteX39" fmla="*/ 1241176 w 6327665"/>
                  <a:gd name="connsiteY39" fmla="*/ 468808 h 6197822"/>
                  <a:gd name="connsiteX40" fmla="*/ 1865220 w 6327665"/>
                  <a:gd name="connsiteY40" fmla="*/ 1097958 h 6197822"/>
                  <a:gd name="connsiteX41" fmla="*/ 1874806 w 6327665"/>
                  <a:gd name="connsiteY41" fmla="*/ 2136972 h 6197822"/>
                  <a:gd name="connsiteX42" fmla="*/ 2057099 w 6327665"/>
                  <a:gd name="connsiteY42" fmla="*/ 2544253 h 6197822"/>
                  <a:gd name="connsiteX43" fmla="*/ 97232 w 6327665"/>
                  <a:gd name="connsiteY43" fmla="*/ 3162613 h 6197822"/>
                  <a:gd name="connsiteX44" fmla="*/ 649973 w 6327665"/>
                  <a:gd name="connsiteY44" fmla="*/ 3322621 h 6197822"/>
                  <a:gd name="connsiteX45" fmla="*/ 914158 w 6327665"/>
                  <a:gd name="connsiteY45" fmla="*/ 3257831 h 6197822"/>
                  <a:gd name="connsiteX46" fmla="*/ 1018305 w 6327665"/>
                  <a:gd name="connsiteY46" fmla="*/ 3226587 h 6197822"/>
                  <a:gd name="connsiteX47" fmla="*/ 1130782 w 6327665"/>
                  <a:gd name="connsiteY47" fmla="*/ 3205758 h 6197822"/>
                  <a:gd name="connsiteX48" fmla="*/ 1341156 w 6327665"/>
                  <a:gd name="connsiteY48" fmla="*/ 3120359 h 6197822"/>
                  <a:gd name="connsiteX49" fmla="*/ 1603603 w 6327665"/>
                  <a:gd name="connsiteY49" fmla="*/ 3057871 h 6197822"/>
                  <a:gd name="connsiteX50" fmla="*/ 1793149 w 6327665"/>
                  <a:gd name="connsiteY50" fmla="*/ 2980803 h 6197822"/>
                  <a:gd name="connsiteX51" fmla="*/ 2181072 w 6327665"/>
                  <a:gd name="connsiteY51" fmla="*/ 2924049 h 6197822"/>
                  <a:gd name="connsiteX52" fmla="*/ 2950248 w 6327665"/>
                  <a:gd name="connsiteY52" fmla="*/ 4016797 h 6197822"/>
                  <a:gd name="connsiteX53" fmla="*/ 3432137 w 6327665"/>
                  <a:gd name="connsiteY53" fmla="*/ 4386804 h 6197822"/>
                  <a:gd name="connsiteX54" fmla="*/ 2968760 w 6327665"/>
                  <a:gd name="connsiteY54" fmla="*/ 4633903 h 6197822"/>
                  <a:gd name="connsiteX55" fmla="*/ 2961665 w 6327665"/>
                  <a:gd name="connsiteY55" fmla="*/ 4830432 h 6197822"/>
                  <a:gd name="connsiteX56" fmla="*/ 3182110 w 6327665"/>
                  <a:gd name="connsiteY56" fmla="*/ 4914110 h 6197822"/>
                  <a:gd name="connsiteX57" fmla="*/ 3319927 w 6327665"/>
                  <a:gd name="connsiteY57" fmla="*/ 4882505 h 6197822"/>
                  <a:gd name="connsiteX58" fmla="*/ 3480311 w 6327665"/>
                  <a:gd name="connsiteY58" fmla="*/ 4915832 h 6197822"/>
                  <a:gd name="connsiteX59" fmla="*/ 3594872 w 6327665"/>
                  <a:gd name="connsiteY59" fmla="*/ 4824184 h 6197822"/>
                  <a:gd name="connsiteX60" fmla="*/ 3645268 w 6327665"/>
                  <a:gd name="connsiteY60" fmla="*/ 4804938 h 6197822"/>
                  <a:gd name="connsiteX61" fmla="*/ 3780062 w 6327665"/>
                  <a:gd name="connsiteY61" fmla="*/ 4844529 h 6197822"/>
                  <a:gd name="connsiteX62" fmla="*/ 3895280 w 6327665"/>
                  <a:gd name="connsiteY62" fmla="*/ 4728685 h 6197822"/>
                  <a:gd name="connsiteX63" fmla="*/ 5477403 w 6327665"/>
                  <a:gd name="connsiteY63" fmla="*/ 5872675 h 6197822"/>
                  <a:gd name="connsiteX64" fmla="*/ 5639072 w 6327665"/>
                  <a:gd name="connsiteY64" fmla="*/ 6057474 h 6197822"/>
                  <a:gd name="connsiteX65" fmla="*/ 5771158 w 6327665"/>
                  <a:gd name="connsiteY65" fmla="*/ 6095609 h 6197822"/>
                  <a:gd name="connsiteX0" fmla="*/ 5771158 w 6327665"/>
                  <a:gd name="connsiteY0" fmla="*/ 6095609 h 6197822"/>
                  <a:gd name="connsiteX1" fmla="*/ 6019386 w 6327665"/>
                  <a:gd name="connsiteY1" fmla="*/ 6159334 h 6197822"/>
                  <a:gd name="connsiteX2" fmla="*/ 6173521 w 6327665"/>
                  <a:gd name="connsiteY2" fmla="*/ 6196827 h 6197822"/>
                  <a:gd name="connsiteX3" fmla="*/ 6299732 w 6327665"/>
                  <a:gd name="connsiteY3" fmla="*/ 6066651 h 6197822"/>
                  <a:gd name="connsiteX4" fmla="*/ 6327658 w 6327665"/>
                  <a:gd name="connsiteY4" fmla="*/ 6001032 h 6197822"/>
                  <a:gd name="connsiteX5" fmla="*/ 6302663 w 6327665"/>
                  <a:gd name="connsiteY5" fmla="*/ 5946876 h 6197822"/>
                  <a:gd name="connsiteX6" fmla="*/ 6321409 w 6327665"/>
                  <a:gd name="connsiteY6" fmla="*/ 5865643 h 6197822"/>
                  <a:gd name="connsiteX7" fmla="*/ 6288083 w 6327665"/>
                  <a:gd name="connsiteY7" fmla="*/ 5757331 h 6197822"/>
                  <a:gd name="connsiteX8" fmla="*/ 6240176 w 6327665"/>
                  <a:gd name="connsiteY8" fmla="*/ 5653185 h 6197822"/>
                  <a:gd name="connsiteX9" fmla="*/ 6229761 w 6327665"/>
                  <a:gd name="connsiteY9" fmla="*/ 5592781 h 6197822"/>
                  <a:gd name="connsiteX10" fmla="*/ 6096454 w 6327665"/>
                  <a:gd name="connsiteY10" fmla="*/ 5346997 h 6197822"/>
                  <a:gd name="connsiteX11" fmla="*/ 6050630 w 6327665"/>
                  <a:gd name="connsiteY11" fmla="*/ 5286592 h 6197822"/>
                  <a:gd name="connsiteX12" fmla="*/ 6033967 w 6327665"/>
                  <a:gd name="connsiteY12" fmla="*/ 5184529 h 6197822"/>
                  <a:gd name="connsiteX13" fmla="*/ 5994392 w 6327665"/>
                  <a:gd name="connsiteY13" fmla="*/ 5155368 h 6197822"/>
                  <a:gd name="connsiteX14" fmla="*/ 5875665 w 6327665"/>
                  <a:gd name="connsiteY14" fmla="*/ 4994984 h 6197822"/>
                  <a:gd name="connsiteX15" fmla="*/ 5842339 w 6327665"/>
                  <a:gd name="connsiteY15" fmla="*/ 4903336 h 6197822"/>
                  <a:gd name="connsiteX16" fmla="*/ 5777768 w 6327665"/>
                  <a:gd name="connsiteY16" fmla="*/ 4855428 h 6197822"/>
                  <a:gd name="connsiteX17" fmla="*/ 5638213 w 6327665"/>
                  <a:gd name="connsiteY17" fmla="*/ 4642971 h 6197822"/>
                  <a:gd name="connsiteX18" fmla="*/ 5623633 w 6327665"/>
                  <a:gd name="connsiteY18" fmla="*/ 4578401 h 6197822"/>
                  <a:gd name="connsiteX19" fmla="*/ 5556979 w 6327665"/>
                  <a:gd name="connsiteY19" fmla="*/ 4536742 h 6197822"/>
                  <a:gd name="connsiteX20" fmla="*/ 5494492 w 6327665"/>
                  <a:gd name="connsiteY20" fmla="*/ 4440928 h 6197822"/>
                  <a:gd name="connsiteX21" fmla="*/ 5477829 w 6327665"/>
                  <a:gd name="connsiteY21" fmla="*/ 4359695 h 6197822"/>
                  <a:gd name="connsiteX22" fmla="*/ 5394512 w 6327665"/>
                  <a:gd name="connsiteY22" fmla="*/ 4280544 h 6197822"/>
                  <a:gd name="connsiteX23" fmla="*/ 5322814 w 6327665"/>
                  <a:gd name="connsiteY23" fmla="*/ 4166798 h 6197822"/>
                  <a:gd name="connsiteX24" fmla="*/ 4150695 w 6327665"/>
                  <a:gd name="connsiteY24" fmla="*/ 2886134 h 6197822"/>
                  <a:gd name="connsiteX25" fmla="*/ 3559461 w 6327665"/>
                  <a:gd name="connsiteY25" fmla="*/ 2518398 h 6197822"/>
                  <a:gd name="connsiteX26" fmla="*/ 3313176 w 6327665"/>
                  <a:gd name="connsiteY26" fmla="*/ 2291735 h 6197822"/>
                  <a:gd name="connsiteX27" fmla="*/ 3205256 w 6327665"/>
                  <a:gd name="connsiteY27" fmla="*/ 2303622 h 6197822"/>
                  <a:gd name="connsiteX28" fmla="*/ 2576905 w 6327665"/>
                  <a:gd name="connsiteY28" fmla="*/ 2004450 h 6197822"/>
                  <a:gd name="connsiteX29" fmla="*/ 2187525 w 6327665"/>
                  <a:gd name="connsiteY29" fmla="*/ 1194008 h 6197822"/>
                  <a:gd name="connsiteX30" fmla="*/ 2599237 w 6327665"/>
                  <a:gd name="connsiteY30" fmla="*/ 754168 h 6197822"/>
                  <a:gd name="connsiteX31" fmla="*/ 2702537 w 6327665"/>
                  <a:gd name="connsiteY31" fmla="*/ 232530 h 6197822"/>
                  <a:gd name="connsiteX32" fmla="*/ 2607318 w 6327665"/>
                  <a:gd name="connsiteY32" fmla="*/ 102935 h 6197822"/>
                  <a:gd name="connsiteX33" fmla="*/ 2518975 w 6327665"/>
                  <a:gd name="connsiteY33" fmla="*/ 180223 h 6197822"/>
                  <a:gd name="connsiteX34" fmla="*/ 2532520 w 6327665"/>
                  <a:gd name="connsiteY34" fmla="*/ 247737 h 6197822"/>
                  <a:gd name="connsiteX35" fmla="*/ 2297214 w 6327665"/>
                  <a:gd name="connsiteY35" fmla="*/ 314672 h 6197822"/>
                  <a:gd name="connsiteX36" fmla="*/ 1919173 w 6327665"/>
                  <a:gd name="connsiteY36" fmla="*/ 541271 h 6197822"/>
                  <a:gd name="connsiteX37" fmla="*/ 1917513 w 6327665"/>
                  <a:gd name="connsiteY37" fmla="*/ 597949 h 6197822"/>
                  <a:gd name="connsiteX38" fmla="*/ 1177075 w 6327665"/>
                  <a:gd name="connsiteY38" fmla="*/ 179189 h 6197822"/>
                  <a:gd name="connsiteX39" fmla="*/ 920610 w 6327665"/>
                  <a:gd name="connsiteY39" fmla="*/ 8140 h 6197822"/>
                  <a:gd name="connsiteX40" fmla="*/ 1241176 w 6327665"/>
                  <a:gd name="connsiteY40" fmla="*/ 468808 h 6197822"/>
                  <a:gd name="connsiteX41" fmla="*/ 1865220 w 6327665"/>
                  <a:gd name="connsiteY41" fmla="*/ 1097958 h 6197822"/>
                  <a:gd name="connsiteX42" fmla="*/ 1874806 w 6327665"/>
                  <a:gd name="connsiteY42" fmla="*/ 2136972 h 6197822"/>
                  <a:gd name="connsiteX43" fmla="*/ 2057099 w 6327665"/>
                  <a:gd name="connsiteY43" fmla="*/ 2544253 h 6197822"/>
                  <a:gd name="connsiteX44" fmla="*/ 97232 w 6327665"/>
                  <a:gd name="connsiteY44" fmla="*/ 3162613 h 6197822"/>
                  <a:gd name="connsiteX45" fmla="*/ 649973 w 6327665"/>
                  <a:gd name="connsiteY45" fmla="*/ 3322621 h 6197822"/>
                  <a:gd name="connsiteX46" fmla="*/ 914158 w 6327665"/>
                  <a:gd name="connsiteY46" fmla="*/ 3257831 h 6197822"/>
                  <a:gd name="connsiteX47" fmla="*/ 1018305 w 6327665"/>
                  <a:gd name="connsiteY47" fmla="*/ 3226587 h 6197822"/>
                  <a:gd name="connsiteX48" fmla="*/ 1130782 w 6327665"/>
                  <a:gd name="connsiteY48" fmla="*/ 3205758 h 6197822"/>
                  <a:gd name="connsiteX49" fmla="*/ 1341156 w 6327665"/>
                  <a:gd name="connsiteY49" fmla="*/ 3120359 h 6197822"/>
                  <a:gd name="connsiteX50" fmla="*/ 1603603 w 6327665"/>
                  <a:gd name="connsiteY50" fmla="*/ 3057871 h 6197822"/>
                  <a:gd name="connsiteX51" fmla="*/ 1793149 w 6327665"/>
                  <a:gd name="connsiteY51" fmla="*/ 2980803 h 6197822"/>
                  <a:gd name="connsiteX52" fmla="*/ 2181072 w 6327665"/>
                  <a:gd name="connsiteY52" fmla="*/ 2924049 h 6197822"/>
                  <a:gd name="connsiteX53" fmla="*/ 2950248 w 6327665"/>
                  <a:gd name="connsiteY53" fmla="*/ 4016797 h 6197822"/>
                  <a:gd name="connsiteX54" fmla="*/ 3432137 w 6327665"/>
                  <a:gd name="connsiteY54" fmla="*/ 4386804 h 6197822"/>
                  <a:gd name="connsiteX55" fmla="*/ 2968760 w 6327665"/>
                  <a:gd name="connsiteY55" fmla="*/ 4633903 h 6197822"/>
                  <a:gd name="connsiteX56" fmla="*/ 2961665 w 6327665"/>
                  <a:gd name="connsiteY56" fmla="*/ 4830432 h 6197822"/>
                  <a:gd name="connsiteX57" fmla="*/ 3182110 w 6327665"/>
                  <a:gd name="connsiteY57" fmla="*/ 4914110 h 6197822"/>
                  <a:gd name="connsiteX58" fmla="*/ 3319927 w 6327665"/>
                  <a:gd name="connsiteY58" fmla="*/ 4882505 h 6197822"/>
                  <a:gd name="connsiteX59" fmla="*/ 3480311 w 6327665"/>
                  <a:gd name="connsiteY59" fmla="*/ 4915832 h 6197822"/>
                  <a:gd name="connsiteX60" fmla="*/ 3594872 w 6327665"/>
                  <a:gd name="connsiteY60" fmla="*/ 4824184 h 6197822"/>
                  <a:gd name="connsiteX61" fmla="*/ 3645268 w 6327665"/>
                  <a:gd name="connsiteY61" fmla="*/ 4804938 h 6197822"/>
                  <a:gd name="connsiteX62" fmla="*/ 3780062 w 6327665"/>
                  <a:gd name="connsiteY62" fmla="*/ 4844529 h 6197822"/>
                  <a:gd name="connsiteX63" fmla="*/ 3895280 w 6327665"/>
                  <a:gd name="connsiteY63" fmla="*/ 4728685 h 6197822"/>
                  <a:gd name="connsiteX64" fmla="*/ 5477403 w 6327665"/>
                  <a:gd name="connsiteY64" fmla="*/ 5872675 h 6197822"/>
                  <a:gd name="connsiteX65" fmla="*/ 5639072 w 6327665"/>
                  <a:gd name="connsiteY65" fmla="*/ 6057474 h 6197822"/>
                  <a:gd name="connsiteX66" fmla="*/ 5771158 w 6327665"/>
                  <a:gd name="connsiteY66" fmla="*/ 6095609 h 6197822"/>
                  <a:gd name="connsiteX0" fmla="*/ 5771158 w 6327665"/>
                  <a:gd name="connsiteY0" fmla="*/ 6095609 h 6197822"/>
                  <a:gd name="connsiteX1" fmla="*/ 6019386 w 6327665"/>
                  <a:gd name="connsiteY1" fmla="*/ 6159334 h 6197822"/>
                  <a:gd name="connsiteX2" fmla="*/ 6173521 w 6327665"/>
                  <a:gd name="connsiteY2" fmla="*/ 6196827 h 6197822"/>
                  <a:gd name="connsiteX3" fmla="*/ 6299732 w 6327665"/>
                  <a:gd name="connsiteY3" fmla="*/ 6066651 h 6197822"/>
                  <a:gd name="connsiteX4" fmla="*/ 6327658 w 6327665"/>
                  <a:gd name="connsiteY4" fmla="*/ 6001032 h 6197822"/>
                  <a:gd name="connsiteX5" fmla="*/ 6302663 w 6327665"/>
                  <a:gd name="connsiteY5" fmla="*/ 5946876 h 6197822"/>
                  <a:gd name="connsiteX6" fmla="*/ 6321409 w 6327665"/>
                  <a:gd name="connsiteY6" fmla="*/ 5865643 h 6197822"/>
                  <a:gd name="connsiteX7" fmla="*/ 6288083 w 6327665"/>
                  <a:gd name="connsiteY7" fmla="*/ 5757331 h 6197822"/>
                  <a:gd name="connsiteX8" fmla="*/ 6240176 w 6327665"/>
                  <a:gd name="connsiteY8" fmla="*/ 5653185 h 6197822"/>
                  <a:gd name="connsiteX9" fmla="*/ 6229761 w 6327665"/>
                  <a:gd name="connsiteY9" fmla="*/ 5592781 h 6197822"/>
                  <a:gd name="connsiteX10" fmla="*/ 6096454 w 6327665"/>
                  <a:gd name="connsiteY10" fmla="*/ 5346997 h 6197822"/>
                  <a:gd name="connsiteX11" fmla="*/ 6050630 w 6327665"/>
                  <a:gd name="connsiteY11" fmla="*/ 5286592 h 6197822"/>
                  <a:gd name="connsiteX12" fmla="*/ 6033967 w 6327665"/>
                  <a:gd name="connsiteY12" fmla="*/ 5184529 h 6197822"/>
                  <a:gd name="connsiteX13" fmla="*/ 5994392 w 6327665"/>
                  <a:gd name="connsiteY13" fmla="*/ 5155368 h 6197822"/>
                  <a:gd name="connsiteX14" fmla="*/ 5875665 w 6327665"/>
                  <a:gd name="connsiteY14" fmla="*/ 4994984 h 6197822"/>
                  <a:gd name="connsiteX15" fmla="*/ 5842339 w 6327665"/>
                  <a:gd name="connsiteY15" fmla="*/ 4903336 h 6197822"/>
                  <a:gd name="connsiteX16" fmla="*/ 5777768 w 6327665"/>
                  <a:gd name="connsiteY16" fmla="*/ 4855428 h 6197822"/>
                  <a:gd name="connsiteX17" fmla="*/ 5638213 w 6327665"/>
                  <a:gd name="connsiteY17" fmla="*/ 4642971 h 6197822"/>
                  <a:gd name="connsiteX18" fmla="*/ 5623633 w 6327665"/>
                  <a:gd name="connsiteY18" fmla="*/ 4578401 h 6197822"/>
                  <a:gd name="connsiteX19" fmla="*/ 5556979 w 6327665"/>
                  <a:gd name="connsiteY19" fmla="*/ 4536742 h 6197822"/>
                  <a:gd name="connsiteX20" fmla="*/ 5494492 w 6327665"/>
                  <a:gd name="connsiteY20" fmla="*/ 4440928 h 6197822"/>
                  <a:gd name="connsiteX21" fmla="*/ 5477829 w 6327665"/>
                  <a:gd name="connsiteY21" fmla="*/ 4359695 h 6197822"/>
                  <a:gd name="connsiteX22" fmla="*/ 5394512 w 6327665"/>
                  <a:gd name="connsiteY22" fmla="*/ 4280544 h 6197822"/>
                  <a:gd name="connsiteX23" fmla="*/ 5322814 w 6327665"/>
                  <a:gd name="connsiteY23" fmla="*/ 4166798 h 6197822"/>
                  <a:gd name="connsiteX24" fmla="*/ 5207049 w 6327665"/>
                  <a:gd name="connsiteY24" fmla="*/ 4001433 h 6197822"/>
                  <a:gd name="connsiteX25" fmla="*/ 4150695 w 6327665"/>
                  <a:gd name="connsiteY25" fmla="*/ 2886134 h 6197822"/>
                  <a:gd name="connsiteX26" fmla="*/ 3559461 w 6327665"/>
                  <a:gd name="connsiteY26" fmla="*/ 2518398 h 6197822"/>
                  <a:gd name="connsiteX27" fmla="*/ 3313176 w 6327665"/>
                  <a:gd name="connsiteY27" fmla="*/ 2291735 h 6197822"/>
                  <a:gd name="connsiteX28" fmla="*/ 3205256 w 6327665"/>
                  <a:gd name="connsiteY28" fmla="*/ 2303622 h 6197822"/>
                  <a:gd name="connsiteX29" fmla="*/ 2576905 w 6327665"/>
                  <a:gd name="connsiteY29" fmla="*/ 2004450 h 6197822"/>
                  <a:gd name="connsiteX30" fmla="*/ 2187525 w 6327665"/>
                  <a:gd name="connsiteY30" fmla="*/ 1194008 h 6197822"/>
                  <a:gd name="connsiteX31" fmla="*/ 2599237 w 6327665"/>
                  <a:gd name="connsiteY31" fmla="*/ 754168 h 6197822"/>
                  <a:gd name="connsiteX32" fmla="*/ 2702537 w 6327665"/>
                  <a:gd name="connsiteY32" fmla="*/ 232530 h 6197822"/>
                  <a:gd name="connsiteX33" fmla="*/ 2607318 w 6327665"/>
                  <a:gd name="connsiteY33" fmla="*/ 102935 h 6197822"/>
                  <a:gd name="connsiteX34" fmla="*/ 2518975 w 6327665"/>
                  <a:gd name="connsiteY34" fmla="*/ 180223 h 6197822"/>
                  <a:gd name="connsiteX35" fmla="*/ 2532520 w 6327665"/>
                  <a:gd name="connsiteY35" fmla="*/ 247737 h 6197822"/>
                  <a:gd name="connsiteX36" fmla="*/ 2297214 w 6327665"/>
                  <a:gd name="connsiteY36" fmla="*/ 314672 h 6197822"/>
                  <a:gd name="connsiteX37" fmla="*/ 1919173 w 6327665"/>
                  <a:gd name="connsiteY37" fmla="*/ 541271 h 6197822"/>
                  <a:gd name="connsiteX38" fmla="*/ 1917513 w 6327665"/>
                  <a:gd name="connsiteY38" fmla="*/ 597949 h 6197822"/>
                  <a:gd name="connsiteX39" fmla="*/ 1177075 w 6327665"/>
                  <a:gd name="connsiteY39" fmla="*/ 179189 h 6197822"/>
                  <a:gd name="connsiteX40" fmla="*/ 920610 w 6327665"/>
                  <a:gd name="connsiteY40" fmla="*/ 8140 h 6197822"/>
                  <a:gd name="connsiteX41" fmla="*/ 1241176 w 6327665"/>
                  <a:gd name="connsiteY41" fmla="*/ 468808 h 6197822"/>
                  <a:gd name="connsiteX42" fmla="*/ 1865220 w 6327665"/>
                  <a:gd name="connsiteY42" fmla="*/ 1097958 h 6197822"/>
                  <a:gd name="connsiteX43" fmla="*/ 1874806 w 6327665"/>
                  <a:gd name="connsiteY43" fmla="*/ 2136972 h 6197822"/>
                  <a:gd name="connsiteX44" fmla="*/ 2057099 w 6327665"/>
                  <a:gd name="connsiteY44" fmla="*/ 2544253 h 6197822"/>
                  <a:gd name="connsiteX45" fmla="*/ 97232 w 6327665"/>
                  <a:gd name="connsiteY45" fmla="*/ 3162613 h 6197822"/>
                  <a:gd name="connsiteX46" fmla="*/ 649973 w 6327665"/>
                  <a:gd name="connsiteY46" fmla="*/ 3322621 h 6197822"/>
                  <a:gd name="connsiteX47" fmla="*/ 914158 w 6327665"/>
                  <a:gd name="connsiteY47" fmla="*/ 3257831 h 6197822"/>
                  <a:gd name="connsiteX48" fmla="*/ 1018305 w 6327665"/>
                  <a:gd name="connsiteY48" fmla="*/ 3226587 h 6197822"/>
                  <a:gd name="connsiteX49" fmla="*/ 1130782 w 6327665"/>
                  <a:gd name="connsiteY49" fmla="*/ 3205758 h 6197822"/>
                  <a:gd name="connsiteX50" fmla="*/ 1341156 w 6327665"/>
                  <a:gd name="connsiteY50" fmla="*/ 3120359 h 6197822"/>
                  <a:gd name="connsiteX51" fmla="*/ 1603603 w 6327665"/>
                  <a:gd name="connsiteY51" fmla="*/ 3057871 h 6197822"/>
                  <a:gd name="connsiteX52" fmla="*/ 1793149 w 6327665"/>
                  <a:gd name="connsiteY52" fmla="*/ 2980803 h 6197822"/>
                  <a:gd name="connsiteX53" fmla="*/ 2181072 w 6327665"/>
                  <a:gd name="connsiteY53" fmla="*/ 2924049 h 6197822"/>
                  <a:gd name="connsiteX54" fmla="*/ 2950248 w 6327665"/>
                  <a:gd name="connsiteY54" fmla="*/ 4016797 h 6197822"/>
                  <a:gd name="connsiteX55" fmla="*/ 3432137 w 6327665"/>
                  <a:gd name="connsiteY55" fmla="*/ 4386804 h 6197822"/>
                  <a:gd name="connsiteX56" fmla="*/ 2968760 w 6327665"/>
                  <a:gd name="connsiteY56" fmla="*/ 4633903 h 6197822"/>
                  <a:gd name="connsiteX57" fmla="*/ 2961665 w 6327665"/>
                  <a:gd name="connsiteY57" fmla="*/ 4830432 h 6197822"/>
                  <a:gd name="connsiteX58" fmla="*/ 3182110 w 6327665"/>
                  <a:gd name="connsiteY58" fmla="*/ 4914110 h 6197822"/>
                  <a:gd name="connsiteX59" fmla="*/ 3319927 w 6327665"/>
                  <a:gd name="connsiteY59" fmla="*/ 4882505 h 6197822"/>
                  <a:gd name="connsiteX60" fmla="*/ 3480311 w 6327665"/>
                  <a:gd name="connsiteY60" fmla="*/ 4915832 h 6197822"/>
                  <a:gd name="connsiteX61" fmla="*/ 3594872 w 6327665"/>
                  <a:gd name="connsiteY61" fmla="*/ 4824184 h 6197822"/>
                  <a:gd name="connsiteX62" fmla="*/ 3645268 w 6327665"/>
                  <a:gd name="connsiteY62" fmla="*/ 4804938 h 6197822"/>
                  <a:gd name="connsiteX63" fmla="*/ 3780062 w 6327665"/>
                  <a:gd name="connsiteY63" fmla="*/ 4844529 h 6197822"/>
                  <a:gd name="connsiteX64" fmla="*/ 3895280 w 6327665"/>
                  <a:gd name="connsiteY64" fmla="*/ 4728685 h 6197822"/>
                  <a:gd name="connsiteX65" fmla="*/ 5477403 w 6327665"/>
                  <a:gd name="connsiteY65" fmla="*/ 5872675 h 6197822"/>
                  <a:gd name="connsiteX66" fmla="*/ 5639072 w 6327665"/>
                  <a:gd name="connsiteY66" fmla="*/ 6057474 h 6197822"/>
                  <a:gd name="connsiteX67" fmla="*/ 5771158 w 6327665"/>
                  <a:gd name="connsiteY67" fmla="*/ 6095609 h 6197822"/>
                  <a:gd name="connsiteX0" fmla="*/ 5771158 w 6327665"/>
                  <a:gd name="connsiteY0" fmla="*/ 6095609 h 6197822"/>
                  <a:gd name="connsiteX1" fmla="*/ 6019386 w 6327665"/>
                  <a:gd name="connsiteY1" fmla="*/ 6159334 h 6197822"/>
                  <a:gd name="connsiteX2" fmla="*/ 6173521 w 6327665"/>
                  <a:gd name="connsiteY2" fmla="*/ 6196827 h 6197822"/>
                  <a:gd name="connsiteX3" fmla="*/ 6299732 w 6327665"/>
                  <a:gd name="connsiteY3" fmla="*/ 6066651 h 6197822"/>
                  <a:gd name="connsiteX4" fmla="*/ 6327658 w 6327665"/>
                  <a:gd name="connsiteY4" fmla="*/ 6001032 h 6197822"/>
                  <a:gd name="connsiteX5" fmla="*/ 6302663 w 6327665"/>
                  <a:gd name="connsiteY5" fmla="*/ 5946876 h 6197822"/>
                  <a:gd name="connsiteX6" fmla="*/ 6321409 w 6327665"/>
                  <a:gd name="connsiteY6" fmla="*/ 5865643 h 6197822"/>
                  <a:gd name="connsiteX7" fmla="*/ 6288083 w 6327665"/>
                  <a:gd name="connsiteY7" fmla="*/ 5757331 h 6197822"/>
                  <a:gd name="connsiteX8" fmla="*/ 6240176 w 6327665"/>
                  <a:gd name="connsiteY8" fmla="*/ 5653185 h 6197822"/>
                  <a:gd name="connsiteX9" fmla="*/ 6229761 w 6327665"/>
                  <a:gd name="connsiteY9" fmla="*/ 5592781 h 6197822"/>
                  <a:gd name="connsiteX10" fmla="*/ 6096454 w 6327665"/>
                  <a:gd name="connsiteY10" fmla="*/ 5346997 h 6197822"/>
                  <a:gd name="connsiteX11" fmla="*/ 6050630 w 6327665"/>
                  <a:gd name="connsiteY11" fmla="*/ 5286592 h 6197822"/>
                  <a:gd name="connsiteX12" fmla="*/ 6033967 w 6327665"/>
                  <a:gd name="connsiteY12" fmla="*/ 5184529 h 6197822"/>
                  <a:gd name="connsiteX13" fmla="*/ 5994392 w 6327665"/>
                  <a:gd name="connsiteY13" fmla="*/ 5155368 h 6197822"/>
                  <a:gd name="connsiteX14" fmla="*/ 5875665 w 6327665"/>
                  <a:gd name="connsiteY14" fmla="*/ 4994984 h 6197822"/>
                  <a:gd name="connsiteX15" fmla="*/ 5842339 w 6327665"/>
                  <a:gd name="connsiteY15" fmla="*/ 4903336 h 6197822"/>
                  <a:gd name="connsiteX16" fmla="*/ 5777768 w 6327665"/>
                  <a:gd name="connsiteY16" fmla="*/ 4855428 h 6197822"/>
                  <a:gd name="connsiteX17" fmla="*/ 5638213 w 6327665"/>
                  <a:gd name="connsiteY17" fmla="*/ 4642971 h 6197822"/>
                  <a:gd name="connsiteX18" fmla="*/ 5623633 w 6327665"/>
                  <a:gd name="connsiteY18" fmla="*/ 4578401 h 6197822"/>
                  <a:gd name="connsiteX19" fmla="*/ 5556979 w 6327665"/>
                  <a:gd name="connsiteY19" fmla="*/ 4536742 h 6197822"/>
                  <a:gd name="connsiteX20" fmla="*/ 5494492 w 6327665"/>
                  <a:gd name="connsiteY20" fmla="*/ 4440928 h 6197822"/>
                  <a:gd name="connsiteX21" fmla="*/ 5477829 w 6327665"/>
                  <a:gd name="connsiteY21" fmla="*/ 4359695 h 6197822"/>
                  <a:gd name="connsiteX22" fmla="*/ 5394512 w 6327665"/>
                  <a:gd name="connsiteY22" fmla="*/ 4280544 h 6197822"/>
                  <a:gd name="connsiteX23" fmla="*/ 5322814 w 6327665"/>
                  <a:gd name="connsiteY23" fmla="*/ 4166798 h 6197822"/>
                  <a:gd name="connsiteX24" fmla="*/ 5240376 w 6327665"/>
                  <a:gd name="connsiteY24" fmla="*/ 4080584 h 6197822"/>
                  <a:gd name="connsiteX25" fmla="*/ 5207049 w 6327665"/>
                  <a:gd name="connsiteY25" fmla="*/ 4001433 h 6197822"/>
                  <a:gd name="connsiteX26" fmla="*/ 4150695 w 6327665"/>
                  <a:gd name="connsiteY26" fmla="*/ 2886134 h 6197822"/>
                  <a:gd name="connsiteX27" fmla="*/ 3559461 w 6327665"/>
                  <a:gd name="connsiteY27" fmla="*/ 2518398 h 6197822"/>
                  <a:gd name="connsiteX28" fmla="*/ 3313176 w 6327665"/>
                  <a:gd name="connsiteY28" fmla="*/ 2291735 h 6197822"/>
                  <a:gd name="connsiteX29" fmla="*/ 3205256 w 6327665"/>
                  <a:gd name="connsiteY29" fmla="*/ 2303622 h 6197822"/>
                  <a:gd name="connsiteX30" fmla="*/ 2576905 w 6327665"/>
                  <a:gd name="connsiteY30" fmla="*/ 2004450 h 6197822"/>
                  <a:gd name="connsiteX31" fmla="*/ 2187525 w 6327665"/>
                  <a:gd name="connsiteY31" fmla="*/ 1194008 h 6197822"/>
                  <a:gd name="connsiteX32" fmla="*/ 2599237 w 6327665"/>
                  <a:gd name="connsiteY32" fmla="*/ 754168 h 6197822"/>
                  <a:gd name="connsiteX33" fmla="*/ 2702537 w 6327665"/>
                  <a:gd name="connsiteY33" fmla="*/ 232530 h 6197822"/>
                  <a:gd name="connsiteX34" fmla="*/ 2607318 w 6327665"/>
                  <a:gd name="connsiteY34" fmla="*/ 102935 h 6197822"/>
                  <a:gd name="connsiteX35" fmla="*/ 2518975 w 6327665"/>
                  <a:gd name="connsiteY35" fmla="*/ 180223 h 6197822"/>
                  <a:gd name="connsiteX36" fmla="*/ 2532520 w 6327665"/>
                  <a:gd name="connsiteY36" fmla="*/ 247737 h 6197822"/>
                  <a:gd name="connsiteX37" fmla="*/ 2297214 w 6327665"/>
                  <a:gd name="connsiteY37" fmla="*/ 314672 h 6197822"/>
                  <a:gd name="connsiteX38" fmla="*/ 1919173 w 6327665"/>
                  <a:gd name="connsiteY38" fmla="*/ 541271 h 6197822"/>
                  <a:gd name="connsiteX39" fmla="*/ 1917513 w 6327665"/>
                  <a:gd name="connsiteY39" fmla="*/ 597949 h 6197822"/>
                  <a:gd name="connsiteX40" fmla="*/ 1177075 w 6327665"/>
                  <a:gd name="connsiteY40" fmla="*/ 179189 h 6197822"/>
                  <a:gd name="connsiteX41" fmla="*/ 920610 w 6327665"/>
                  <a:gd name="connsiteY41" fmla="*/ 8140 h 6197822"/>
                  <a:gd name="connsiteX42" fmla="*/ 1241176 w 6327665"/>
                  <a:gd name="connsiteY42" fmla="*/ 468808 h 6197822"/>
                  <a:gd name="connsiteX43" fmla="*/ 1865220 w 6327665"/>
                  <a:gd name="connsiteY43" fmla="*/ 1097958 h 6197822"/>
                  <a:gd name="connsiteX44" fmla="*/ 1874806 w 6327665"/>
                  <a:gd name="connsiteY44" fmla="*/ 2136972 h 6197822"/>
                  <a:gd name="connsiteX45" fmla="*/ 2057099 w 6327665"/>
                  <a:gd name="connsiteY45" fmla="*/ 2544253 h 6197822"/>
                  <a:gd name="connsiteX46" fmla="*/ 97232 w 6327665"/>
                  <a:gd name="connsiteY46" fmla="*/ 3162613 h 6197822"/>
                  <a:gd name="connsiteX47" fmla="*/ 649973 w 6327665"/>
                  <a:gd name="connsiteY47" fmla="*/ 3322621 h 6197822"/>
                  <a:gd name="connsiteX48" fmla="*/ 914158 w 6327665"/>
                  <a:gd name="connsiteY48" fmla="*/ 3257831 h 6197822"/>
                  <a:gd name="connsiteX49" fmla="*/ 1018305 w 6327665"/>
                  <a:gd name="connsiteY49" fmla="*/ 3226587 h 6197822"/>
                  <a:gd name="connsiteX50" fmla="*/ 1130782 w 6327665"/>
                  <a:gd name="connsiteY50" fmla="*/ 3205758 h 6197822"/>
                  <a:gd name="connsiteX51" fmla="*/ 1341156 w 6327665"/>
                  <a:gd name="connsiteY51" fmla="*/ 3120359 h 6197822"/>
                  <a:gd name="connsiteX52" fmla="*/ 1603603 w 6327665"/>
                  <a:gd name="connsiteY52" fmla="*/ 3057871 h 6197822"/>
                  <a:gd name="connsiteX53" fmla="*/ 1793149 w 6327665"/>
                  <a:gd name="connsiteY53" fmla="*/ 2980803 h 6197822"/>
                  <a:gd name="connsiteX54" fmla="*/ 2181072 w 6327665"/>
                  <a:gd name="connsiteY54" fmla="*/ 2924049 h 6197822"/>
                  <a:gd name="connsiteX55" fmla="*/ 2950248 w 6327665"/>
                  <a:gd name="connsiteY55" fmla="*/ 4016797 h 6197822"/>
                  <a:gd name="connsiteX56" fmla="*/ 3432137 w 6327665"/>
                  <a:gd name="connsiteY56" fmla="*/ 4386804 h 6197822"/>
                  <a:gd name="connsiteX57" fmla="*/ 2968760 w 6327665"/>
                  <a:gd name="connsiteY57" fmla="*/ 4633903 h 6197822"/>
                  <a:gd name="connsiteX58" fmla="*/ 2961665 w 6327665"/>
                  <a:gd name="connsiteY58" fmla="*/ 4830432 h 6197822"/>
                  <a:gd name="connsiteX59" fmla="*/ 3182110 w 6327665"/>
                  <a:gd name="connsiteY59" fmla="*/ 4914110 h 6197822"/>
                  <a:gd name="connsiteX60" fmla="*/ 3319927 w 6327665"/>
                  <a:gd name="connsiteY60" fmla="*/ 4882505 h 6197822"/>
                  <a:gd name="connsiteX61" fmla="*/ 3480311 w 6327665"/>
                  <a:gd name="connsiteY61" fmla="*/ 4915832 h 6197822"/>
                  <a:gd name="connsiteX62" fmla="*/ 3594872 w 6327665"/>
                  <a:gd name="connsiteY62" fmla="*/ 4824184 h 6197822"/>
                  <a:gd name="connsiteX63" fmla="*/ 3645268 w 6327665"/>
                  <a:gd name="connsiteY63" fmla="*/ 4804938 h 6197822"/>
                  <a:gd name="connsiteX64" fmla="*/ 3780062 w 6327665"/>
                  <a:gd name="connsiteY64" fmla="*/ 4844529 h 6197822"/>
                  <a:gd name="connsiteX65" fmla="*/ 3895280 w 6327665"/>
                  <a:gd name="connsiteY65" fmla="*/ 4728685 h 6197822"/>
                  <a:gd name="connsiteX66" fmla="*/ 5477403 w 6327665"/>
                  <a:gd name="connsiteY66" fmla="*/ 5872675 h 6197822"/>
                  <a:gd name="connsiteX67" fmla="*/ 5639072 w 6327665"/>
                  <a:gd name="connsiteY67" fmla="*/ 6057474 h 6197822"/>
                  <a:gd name="connsiteX68" fmla="*/ 5771158 w 6327665"/>
                  <a:gd name="connsiteY68" fmla="*/ 6095609 h 6197822"/>
                  <a:gd name="connsiteX0" fmla="*/ 5771158 w 6327665"/>
                  <a:gd name="connsiteY0" fmla="*/ 6095609 h 6197822"/>
                  <a:gd name="connsiteX1" fmla="*/ 6019386 w 6327665"/>
                  <a:gd name="connsiteY1" fmla="*/ 6159334 h 6197822"/>
                  <a:gd name="connsiteX2" fmla="*/ 6173521 w 6327665"/>
                  <a:gd name="connsiteY2" fmla="*/ 6196827 h 6197822"/>
                  <a:gd name="connsiteX3" fmla="*/ 6299732 w 6327665"/>
                  <a:gd name="connsiteY3" fmla="*/ 6066651 h 6197822"/>
                  <a:gd name="connsiteX4" fmla="*/ 6327658 w 6327665"/>
                  <a:gd name="connsiteY4" fmla="*/ 6001032 h 6197822"/>
                  <a:gd name="connsiteX5" fmla="*/ 6302663 w 6327665"/>
                  <a:gd name="connsiteY5" fmla="*/ 5946876 h 6197822"/>
                  <a:gd name="connsiteX6" fmla="*/ 6321409 w 6327665"/>
                  <a:gd name="connsiteY6" fmla="*/ 5865643 h 6197822"/>
                  <a:gd name="connsiteX7" fmla="*/ 6288083 w 6327665"/>
                  <a:gd name="connsiteY7" fmla="*/ 5757331 h 6197822"/>
                  <a:gd name="connsiteX8" fmla="*/ 6240176 w 6327665"/>
                  <a:gd name="connsiteY8" fmla="*/ 5653185 h 6197822"/>
                  <a:gd name="connsiteX9" fmla="*/ 6229761 w 6327665"/>
                  <a:gd name="connsiteY9" fmla="*/ 5592781 h 6197822"/>
                  <a:gd name="connsiteX10" fmla="*/ 6096454 w 6327665"/>
                  <a:gd name="connsiteY10" fmla="*/ 5346997 h 6197822"/>
                  <a:gd name="connsiteX11" fmla="*/ 6050630 w 6327665"/>
                  <a:gd name="connsiteY11" fmla="*/ 5286592 h 6197822"/>
                  <a:gd name="connsiteX12" fmla="*/ 6033967 w 6327665"/>
                  <a:gd name="connsiteY12" fmla="*/ 5184529 h 6197822"/>
                  <a:gd name="connsiteX13" fmla="*/ 5994392 w 6327665"/>
                  <a:gd name="connsiteY13" fmla="*/ 5155368 h 6197822"/>
                  <a:gd name="connsiteX14" fmla="*/ 5875665 w 6327665"/>
                  <a:gd name="connsiteY14" fmla="*/ 4994984 h 6197822"/>
                  <a:gd name="connsiteX15" fmla="*/ 5842339 w 6327665"/>
                  <a:gd name="connsiteY15" fmla="*/ 4903336 h 6197822"/>
                  <a:gd name="connsiteX16" fmla="*/ 5777768 w 6327665"/>
                  <a:gd name="connsiteY16" fmla="*/ 4855428 h 6197822"/>
                  <a:gd name="connsiteX17" fmla="*/ 5638213 w 6327665"/>
                  <a:gd name="connsiteY17" fmla="*/ 4642971 h 6197822"/>
                  <a:gd name="connsiteX18" fmla="*/ 5623633 w 6327665"/>
                  <a:gd name="connsiteY18" fmla="*/ 4578401 h 6197822"/>
                  <a:gd name="connsiteX19" fmla="*/ 5556979 w 6327665"/>
                  <a:gd name="connsiteY19" fmla="*/ 4536742 h 6197822"/>
                  <a:gd name="connsiteX20" fmla="*/ 5494492 w 6327665"/>
                  <a:gd name="connsiteY20" fmla="*/ 4440928 h 6197822"/>
                  <a:gd name="connsiteX21" fmla="*/ 5477829 w 6327665"/>
                  <a:gd name="connsiteY21" fmla="*/ 4359695 h 6197822"/>
                  <a:gd name="connsiteX22" fmla="*/ 5394512 w 6327665"/>
                  <a:gd name="connsiteY22" fmla="*/ 4280544 h 6197822"/>
                  <a:gd name="connsiteX23" fmla="*/ 5322814 w 6327665"/>
                  <a:gd name="connsiteY23" fmla="*/ 4166798 h 6197822"/>
                  <a:gd name="connsiteX24" fmla="*/ 5240376 w 6327665"/>
                  <a:gd name="connsiteY24" fmla="*/ 4080584 h 6197822"/>
                  <a:gd name="connsiteX25" fmla="*/ 5142479 w 6327665"/>
                  <a:gd name="connsiteY25" fmla="*/ 3920199 h 6197822"/>
                  <a:gd name="connsiteX26" fmla="*/ 4150695 w 6327665"/>
                  <a:gd name="connsiteY26" fmla="*/ 2886134 h 6197822"/>
                  <a:gd name="connsiteX27" fmla="*/ 3559461 w 6327665"/>
                  <a:gd name="connsiteY27" fmla="*/ 2518398 h 6197822"/>
                  <a:gd name="connsiteX28" fmla="*/ 3313176 w 6327665"/>
                  <a:gd name="connsiteY28" fmla="*/ 2291735 h 6197822"/>
                  <a:gd name="connsiteX29" fmla="*/ 3205256 w 6327665"/>
                  <a:gd name="connsiteY29" fmla="*/ 2303622 h 6197822"/>
                  <a:gd name="connsiteX30" fmla="*/ 2576905 w 6327665"/>
                  <a:gd name="connsiteY30" fmla="*/ 2004450 h 6197822"/>
                  <a:gd name="connsiteX31" fmla="*/ 2187525 w 6327665"/>
                  <a:gd name="connsiteY31" fmla="*/ 1194008 h 6197822"/>
                  <a:gd name="connsiteX32" fmla="*/ 2599237 w 6327665"/>
                  <a:gd name="connsiteY32" fmla="*/ 754168 h 6197822"/>
                  <a:gd name="connsiteX33" fmla="*/ 2702537 w 6327665"/>
                  <a:gd name="connsiteY33" fmla="*/ 232530 h 6197822"/>
                  <a:gd name="connsiteX34" fmla="*/ 2607318 w 6327665"/>
                  <a:gd name="connsiteY34" fmla="*/ 102935 h 6197822"/>
                  <a:gd name="connsiteX35" fmla="*/ 2518975 w 6327665"/>
                  <a:gd name="connsiteY35" fmla="*/ 180223 h 6197822"/>
                  <a:gd name="connsiteX36" fmla="*/ 2532520 w 6327665"/>
                  <a:gd name="connsiteY36" fmla="*/ 247737 h 6197822"/>
                  <a:gd name="connsiteX37" fmla="*/ 2297214 w 6327665"/>
                  <a:gd name="connsiteY37" fmla="*/ 314672 h 6197822"/>
                  <a:gd name="connsiteX38" fmla="*/ 1919173 w 6327665"/>
                  <a:gd name="connsiteY38" fmla="*/ 541271 h 6197822"/>
                  <a:gd name="connsiteX39" fmla="*/ 1917513 w 6327665"/>
                  <a:gd name="connsiteY39" fmla="*/ 597949 h 6197822"/>
                  <a:gd name="connsiteX40" fmla="*/ 1177075 w 6327665"/>
                  <a:gd name="connsiteY40" fmla="*/ 179189 h 6197822"/>
                  <a:gd name="connsiteX41" fmla="*/ 920610 w 6327665"/>
                  <a:gd name="connsiteY41" fmla="*/ 8140 h 6197822"/>
                  <a:gd name="connsiteX42" fmla="*/ 1241176 w 6327665"/>
                  <a:gd name="connsiteY42" fmla="*/ 468808 h 6197822"/>
                  <a:gd name="connsiteX43" fmla="*/ 1865220 w 6327665"/>
                  <a:gd name="connsiteY43" fmla="*/ 1097958 h 6197822"/>
                  <a:gd name="connsiteX44" fmla="*/ 1874806 w 6327665"/>
                  <a:gd name="connsiteY44" fmla="*/ 2136972 h 6197822"/>
                  <a:gd name="connsiteX45" fmla="*/ 2057099 w 6327665"/>
                  <a:gd name="connsiteY45" fmla="*/ 2544253 h 6197822"/>
                  <a:gd name="connsiteX46" fmla="*/ 97232 w 6327665"/>
                  <a:gd name="connsiteY46" fmla="*/ 3162613 h 6197822"/>
                  <a:gd name="connsiteX47" fmla="*/ 649973 w 6327665"/>
                  <a:gd name="connsiteY47" fmla="*/ 3322621 h 6197822"/>
                  <a:gd name="connsiteX48" fmla="*/ 914158 w 6327665"/>
                  <a:gd name="connsiteY48" fmla="*/ 3257831 h 6197822"/>
                  <a:gd name="connsiteX49" fmla="*/ 1018305 w 6327665"/>
                  <a:gd name="connsiteY49" fmla="*/ 3226587 h 6197822"/>
                  <a:gd name="connsiteX50" fmla="*/ 1130782 w 6327665"/>
                  <a:gd name="connsiteY50" fmla="*/ 3205758 h 6197822"/>
                  <a:gd name="connsiteX51" fmla="*/ 1341156 w 6327665"/>
                  <a:gd name="connsiteY51" fmla="*/ 3120359 h 6197822"/>
                  <a:gd name="connsiteX52" fmla="*/ 1603603 w 6327665"/>
                  <a:gd name="connsiteY52" fmla="*/ 3057871 h 6197822"/>
                  <a:gd name="connsiteX53" fmla="*/ 1793149 w 6327665"/>
                  <a:gd name="connsiteY53" fmla="*/ 2980803 h 6197822"/>
                  <a:gd name="connsiteX54" fmla="*/ 2181072 w 6327665"/>
                  <a:gd name="connsiteY54" fmla="*/ 2924049 h 6197822"/>
                  <a:gd name="connsiteX55" fmla="*/ 2950248 w 6327665"/>
                  <a:gd name="connsiteY55" fmla="*/ 4016797 h 6197822"/>
                  <a:gd name="connsiteX56" fmla="*/ 3432137 w 6327665"/>
                  <a:gd name="connsiteY56" fmla="*/ 4386804 h 6197822"/>
                  <a:gd name="connsiteX57" fmla="*/ 2968760 w 6327665"/>
                  <a:gd name="connsiteY57" fmla="*/ 4633903 h 6197822"/>
                  <a:gd name="connsiteX58" fmla="*/ 2961665 w 6327665"/>
                  <a:gd name="connsiteY58" fmla="*/ 4830432 h 6197822"/>
                  <a:gd name="connsiteX59" fmla="*/ 3182110 w 6327665"/>
                  <a:gd name="connsiteY59" fmla="*/ 4914110 h 6197822"/>
                  <a:gd name="connsiteX60" fmla="*/ 3319927 w 6327665"/>
                  <a:gd name="connsiteY60" fmla="*/ 4882505 h 6197822"/>
                  <a:gd name="connsiteX61" fmla="*/ 3480311 w 6327665"/>
                  <a:gd name="connsiteY61" fmla="*/ 4915832 h 6197822"/>
                  <a:gd name="connsiteX62" fmla="*/ 3594872 w 6327665"/>
                  <a:gd name="connsiteY62" fmla="*/ 4824184 h 6197822"/>
                  <a:gd name="connsiteX63" fmla="*/ 3645268 w 6327665"/>
                  <a:gd name="connsiteY63" fmla="*/ 4804938 h 6197822"/>
                  <a:gd name="connsiteX64" fmla="*/ 3780062 w 6327665"/>
                  <a:gd name="connsiteY64" fmla="*/ 4844529 h 6197822"/>
                  <a:gd name="connsiteX65" fmla="*/ 3895280 w 6327665"/>
                  <a:gd name="connsiteY65" fmla="*/ 4728685 h 6197822"/>
                  <a:gd name="connsiteX66" fmla="*/ 5477403 w 6327665"/>
                  <a:gd name="connsiteY66" fmla="*/ 5872675 h 6197822"/>
                  <a:gd name="connsiteX67" fmla="*/ 5639072 w 6327665"/>
                  <a:gd name="connsiteY67" fmla="*/ 6057474 h 6197822"/>
                  <a:gd name="connsiteX68" fmla="*/ 5771158 w 6327665"/>
                  <a:gd name="connsiteY68" fmla="*/ 6095609 h 6197822"/>
                  <a:gd name="connsiteX0" fmla="*/ 5771158 w 6327665"/>
                  <a:gd name="connsiteY0" fmla="*/ 6095609 h 6197822"/>
                  <a:gd name="connsiteX1" fmla="*/ 6019386 w 6327665"/>
                  <a:gd name="connsiteY1" fmla="*/ 6159334 h 6197822"/>
                  <a:gd name="connsiteX2" fmla="*/ 6173521 w 6327665"/>
                  <a:gd name="connsiteY2" fmla="*/ 6196827 h 6197822"/>
                  <a:gd name="connsiteX3" fmla="*/ 6299732 w 6327665"/>
                  <a:gd name="connsiteY3" fmla="*/ 6066651 h 6197822"/>
                  <a:gd name="connsiteX4" fmla="*/ 6327658 w 6327665"/>
                  <a:gd name="connsiteY4" fmla="*/ 6001032 h 6197822"/>
                  <a:gd name="connsiteX5" fmla="*/ 6302663 w 6327665"/>
                  <a:gd name="connsiteY5" fmla="*/ 5946876 h 6197822"/>
                  <a:gd name="connsiteX6" fmla="*/ 6321409 w 6327665"/>
                  <a:gd name="connsiteY6" fmla="*/ 5865643 h 6197822"/>
                  <a:gd name="connsiteX7" fmla="*/ 6288083 w 6327665"/>
                  <a:gd name="connsiteY7" fmla="*/ 5757331 h 6197822"/>
                  <a:gd name="connsiteX8" fmla="*/ 6240176 w 6327665"/>
                  <a:gd name="connsiteY8" fmla="*/ 5653185 h 6197822"/>
                  <a:gd name="connsiteX9" fmla="*/ 6229761 w 6327665"/>
                  <a:gd name="connsiteY9" fmla="*/ 5592781 h 6197822"/>
                  <a:gd name="connsiteX10" fmla="*/ 6096454 w 6327665"/>
                  <a:gd name="connsiteY10" fmla="*/ 5346997 h 6197822"/>
                  <a:gd name="connsiteX11" fmla="*/ 6050630 w 6327665"/>
                  <a:gd name="connsiteY11" fmla="*/ 5286592 h 6197822"/>
                  <a:gd name="connsiteX12" fmla="*/ 6033967 w 6327665"/>
                  <a:gd name="connsiteY12" fmla="*/ 5184529 h 6197822"/>
                  <a:gd name="connsiteX13" fmla="*/ 5994392 w 6327665"/>
                  <a:gd name="connsiteY13" fmla="*/ 5155368 h 6197822"/>
                  <a:gd name="connsiteX14" fmla="*/ 5875665 w 6327665"/>
                  <a:gd name="connsiteY14" fmla="*/ 4994984 h 6197822"/>
                  <a:gd name="connsiteX15" fmla="*/ 5842339 w 6327665"/>
                  <a:gd name="connsiteY15" fmla="*/ 4903336 h 6197822"/>
                  <a:gd name="connsiteX16" fmla="*/ 5777768 w 6327665"/>
                  <a:gd name="connsiteY16" fmla="*/ 4855428 h 6197822"/>
                  <a:gd name="connsiteX17" fmla="*/ 5638213 w 6327665"/>
                  <a:gd name="connsiteY17" fmla="*/ 4642971 h 6197822"/>
                  <a:gd name="connsiteX18" fmla="*/ 5623633 w 6327665"/>
                  <a:gd name="connsiteY18" fmla="*/ 4578401 h 6197822"/>
                  <a:gd name="connsiteX19" fmla="*/ 5556979 w 6327665"/>
                  <a:gd name="connsiteY19" fmla="*/ 4536742 h 6197822"/>
                  <a:gd name="connsiteX20" fmla="*/ 5494492 w 6327665"/>
                  <a:gd name="connsiteY20" fmla="*/ 4440928 h 6197822"/>
                  <a:gd name="connsiteX21" fmla="*/ 5477829 w 6327665"/>
                  <a:gd name="connsiteY21" fmla="*/ 4359695 h 6197822"/>
                  <a:gd name="connsiteX22" fmla="*/ 5394512 w 6327665"/>
                  <a:gd name="connsiteY22" fmla="*/ 4280544 h 6197822"/>
                  <a:gd name="connsiteX23" fmla="*/ 5322814 w 6327665"/>
                  <a:gd name="connsiteY23" fmla="*/ 4166798 h 6197822"/>
                  <a:gd name="connsiteX24" fmla="*/ 5240376 w 6327665"/>
                  <a:gd name="connsiteY24" fmla="*/ 4080584 h 6197822"/>
                  <a:gd name="connsiteX25" fmla="*/ 5142479 w 6327665"/>
                  <a:gd name="connsiteY25" fmla="*/ 3920199 h 6197822"/>
                  <a:gd name="connsiteX26" fmla="*/ 4150695 w 6327665"/>
                  <a:gd name="connsiteY26" fmla="*/ 2886134 h 6197822"/>
                  <a:gd name="connsiteX27" fmla="*/ 3559461 w 6327665"/>
                  <a:gd name="connsiteY27" fmla="*/ 2518398 h 6197822"/>
                  <a:gd name="connsiteX28" fmla="*/ 3313176 w 6327665"/>
                  <a:gd name="connsiteY28" fmla="*/ 2291735 h 6197822"/>
                  <a:gd name="connsiteX29" fmla="*/ 3205256 w 6327665"/>
                  <a:gd name="connsiteY29" fmla="*/ 2303622 h 6197822"/>
                  <a:gd name="connsiteX30" fmla="*/ 2576905 w 6327665"/>
                  <a:gd name="connsiteY30" fmla="*/ 2004450 h 6197822"/>
                  <a:gd name="connsiteX31" fmla="*/ 2187525 w 6327665"/>
                  <a:gd name="connsiteY31" fmla="*/ 1194008 h 6197822"/>
                  <a:gd name="connsiteX32" fmla="*/ 2599237 w 6327665"/>
                  <a:gd name="connsiteY32" fmla="*/ 754168 h 6197822"/>
                  <a:gd name="connsiteX33" fmla="*/ 2702537 w 6327665"/>
                  <a:gd name="connsiteY33" fmla="*/ 232530 h 6197822"/>
                  <a:gd name="connsiteX34" fmla="*/ 2607318 w 6327665"/>
                  <a:gd name="connsiteY34" fmla="*/ 102935 h 6197822"/>
                  <a:gd name="connsiteX35" fmla="*/ 2518975 w 6327665"/>
                  <a:gd name="connsiteY35" fmla="*/ 180223 h 6197822"/>
                  <a:gd name="connsiteX36" fmla="*/ 2532520 w 6327665"/>
                  <a:gd name="connsiteY36" fmla="*/ 247737 h 6197822"/>
                  <a:gd name="connsiteX37" fmla="*/ 2297214 w 6327665"/>
                  <a:gd name="connsiteY37" fmla="*/ 314672 h 6197822"/>
                  <a:gd name="connsiteX38" fmla="*/ 1919173 w 6327665"/>
                  <a:gd name="connsiteY38" fmla="*/ 541271 h 6197822"/>
                  <a:gd name="connsiteX39" fmla="*/ 1917513 w 6327665"/>
                  <a:gd name="connsiteY39" fmla="*/ 597949 h 6197822"/>
                  <a:gd name="connsiteX40" fmla="*/ 1177075 w 6327665"/>
                  <a:gd name="connsiteY40" fmla="*/ 179189 h 6197822"/>
                  <a:gd name="connsiteX41" fmla="*/ 920610 w 6327665"/>
                  <a:gd name="connsiteY41" fmla="*/ 8140 h 6197822"/>
                  <a:gd name="connsiteX42" fmla="*/ 1241176 w 6327665"/>
                  <a:gd name="connsiteY42" fmla="*/ 468808 h 6197822"/>
                  <a:gd name="connsiteX43" fmla="*/ 1865220 w 6327665"/>
                  <a:gd name="connsiteY43" fmla="*/ 1097958 h 6197822"/>
                  <a:gd name="connsiteX44" fmla="*/ 1874806 w 6327665"/>
                  <a:gd name="connsiteY44" fmla="*/ 2136972 h 6197822"/>
                  <a:gd name="connsiteX45" fmla="*/ 2057099 w 6327665"/>
                  <a:gd name="connsiteY45" fmla="*/ 2544253 h 6197822"/>
                  <a:gd name="connsiteX46" fmla="*/ 97232 w 6327665"/>
                  <a:gd name="connsiteY46" fmla="*/ 3162613 h 6197822"/>
                  <a:gd name="connsiteX47" fmla="*/ 649973 w 6327665"/>
                  <a:gd name="connsiteY47" fmla="*/ 3322621 h 6197822"/>
                  <a:gd name="connsiteX48" fmla="*/ 914158 w 6327665"/>
                  <a:gd name="connsiteY48" fmla="*/ 3257831 h 6197822"/>
                  <a:gd name="connsiteX49" fmla="*/ 1018305 w 6327665"/>
                  <a:gd name="connsiteY49" fmla="*/ 3226587 h 6197822"/>
                  <a:gd name="connsiteX50" fmla="*/ 1130782 w 6327665"/>
                  <a:gd name="connsiteY50" fmla="*/ 3205758 h 6197822"/>
                  <a:gd name="connsiteX51" fmla="*/ 1341156 w 6327665"/>
                  <a:gd name="connsiteY51" fmla="*/ 3120359 h 6197822"/>
                  <a:gd name="connsiteX52" fmla="*/ 1603603 w 6327665"/>
                  <a:gd name="connsiteY52" fmla="*/ 3057871 h 6197822"/>
                  <a:gd name="connsiteX53" fmla="*/ 1793149 w 6327665"/>
                  <a:gd name="connsiteY53" fmla="*/ 2980803 h 6197822"/>
                  <a:gd name="connsiteX54" fmla="*/ 2181072 w 6327665"/>
                  <a:gd name="connsiteY54" fmla="*/ 2924049 h 6197822"/>
                  <a:gd name="connsiteX55" fmla="*/ 2950248 w 6327665"/>
                  <a:gd name="connsiteY55" fmla="*/ 4016797 h 6197822"/>
                  <a:gd name="connsiteX56" fmla="*/ 3432137 w 6327665"/>
                  <a:gd name="connsiteY56" fmla="*/ 4386804 h 6197822"/>
                  <a:gd name="connsiteX57" fmla="*/ 2968760 w 6327665"/>
                  <a:gd name="connsiteY57" fmla="*/ 4633903 h 6197822"/>
                  <a:gd name="connsiteX58" fmla="*/ 2961665 w 6327665"/>
                  <a:gd name="connsiteY58" fmla="*/ 4830432 h 6197822"/>
                  <a:gd name="connsiteX59" fmla="*/ 3182110 w 6327665"/>
                  <a:gd name="connsiteY59" fmla="*/ 4914110 h 6197822"/>
                  <a:gd name="connsiteX60" fmla="*/ 3319927 w 6327665"/>
                  <a:gd name="connsiteY60" fmla="*/ 4882505 h 6197822"/>
                  <a:gd name="connsiteX61" fmla="*/ 3480311 w 6327665"/>
                  <a:gd name="connsiteY61" fmla="*/ 4915832 h 6197822"/>
                  <a:gd name="connsiteX62" fmla="*/ 3594872 w 6327665"/>
                  <a:gd name="connsiteY62" fmla="*/ 4824184 h 6197822"/>
                  <a:gd name="connsiteX63" fmla="*/ 3645268 w 6327665"/>
                  <a:gd name="connsiteY63" fmla="*/ 4804938 h 6197822"/>
                  <a:gd name="connsiteX64" fmla="*/ 3780062 w 6327665"/>
                  <a:gd name="connsiteY64" fmla="*/ 4844529 h 6197822"/>
                  <a:gd name="connsiteX65" fmla="*/ 3895280 w 6327665"/>
                  <a:gd name="connsiteY65" fmla="*/ 4728685 h 6197822"/>
                  <a:gd name="connsiteX66" fmla="*/ 5477403 w 6327665"/>
                  <a:gd name="connsiteY66" fmla="*/ 5872675 h 6197822"/>
                  <a:gd name="connsiteX67" fmla="*/ 5639072 w 6327665"/>
                  <a:gd name="connsiteY67" fmla="*/ 6057474 h 6197822"/>
                  <a:gd name="connsiteX68" fmla="*/ 5771158 w 6327665"/>
                  <a:gd name="connsiteY68" fmla="*/ 6095609 h 6197822"/>
                  <a:gd name="connsiteX0" fmla="*/ 5771158 w 6327665"/>
                  <a:gd name="connsiteY0" fmla="*/ 6095609 h 6197822"/>
                  <a:gd name="connsiteX1" fmla="*/ 6019386 w 6327665"/>
                  <a:gd name="connsiteY1" fmla="*/ 6159334 h 6197822"/>
                  <a:gd name="connsiteX2" fmla="*/ 6173521 w 6327665"/>
                  <a:gd name="connsiteY2" fmla="*/ 6196827 h 6197822"/>
                  <a:gd name="connsiteX3" fmla="*/ 6299732 w 6327665"/>
                  <a:gd name="connsiteY3" fmla="*/ 6066651 h 6197822"/>
                  <a:gd name="connsiteX4" fmla="*/ 6327658 w 6327665"/>
                  <a:gd name="connsiteY4" fmla="*/ 6001032 h 6197822"/>
                  <a:gd name="connsiteX5" fmla="*/ 6302663 w 6327665"/>
                  <a:gd name="connsiteY5" fmla="*/ 5946876 h 6197822"/>
                  <a:gd name="connsiteX6" fmla="*/ 6321409 w 6327665"/>
                  <a:gd name="connsiteY6" fmla="*/ 5865643 h 6197822"/>
                  <a:gd name="connsiteX7" fmla="*/ 6288083 w 6327665"/>
                  <a:gd name="connsiteY7" fmla="*/ 5757331 h 6197822"/>
                  <a:gd name="connsiteX8" fmla="*/ 6240176 w 6327665"/>
                  <a:gd name="connsiteY8" fmla="*/ 5653185 h 6197822"/>
                  <a:gd name="connsiteX9" fmla="*/ 6229761 w 6327665"/>
                  <a:gd name="connsiteY9" fmla="*/ 5592781 h 6197822"/>
                  <a:gd name="connsiteX10" fmla="*/ 6096454 w 6327665"/>
                  <a:gd name="connsiteY10" fmla="*/ 5346997 h 6197822"/>
                  <a:gd name="connsiteX11" fmla="*/ 6050630 w 6327665"/>
                  <a:gd name="connsiteY11" fmla="*/ 5286592 h 6197822"/>
                  <a:gd name="connsiteX12" fmla="*/ 6033967 w 6327665"/>
                  <a:gd name="connsiteY12" fmla="*/ 5184529 h 6197822"/>
                  <a:gd name="connsiteX13" fmla="*/ 5994392 w 6327665"/>
                  <a:gd name="connsiteY13" fmla="*/ 5155368 h 6197822"/>
                  <a:gd name="connsiteX14" fmla="*/ 5875665 w 6327665"/>
                  <a:gd name="connsiteY14" fmla="*/ 4994984 h 6197822"/>
                  <a:gd name="connsiteX15" fmla="*/ 5842339 w 6327665"/>
                  <a:gd name="connsiteY15" fmla="*/ 4903336 h 6197822"/>
                  <a:gd name="connsiteX16" fmla="*/ 5777768 w 6327665"/>
                  <a:gd name="connsiteY16" fmla="*/ 4855428 h 6197822"/>
                  <a:gd name="connsiteX17" fmla="*/ 5638213 w 6327665"/>
                  <a:gd name="connsiteY17" fmla="*/ 4642971 h 6197822"/>
                  <a:gd name="connsiteX18" fmla="*/ 5623633 w 6327665"/>
                  <a:gd name="connsiteY18" fmla="*/ 4578401 h 6197822"/>
                  <a:gd name="connsiteX19" fmla="*/ 5556979 w 6327665"/>
                  <a:gd name="connsiteY19" fmla="*/ 4536742 h 6197822"/>
                  <a:gd name="connsiteX20" fmla="*/ 5494492 w 6327665"/>
                  <a:gd name="connsiteY20" fmla="*/ 4440928 h 6197822"/>
                  <a:gd name="connsiteX21" fmla="*/ 5477829 w 6327665"/>
                  <a:gd name="connsiteY21" fmla="*/ 4359695 h 6197822"/>
                  <a:gd name="connsiteX22" fmla="*/ 5394512 w 6327665"/>
                  <a:gd name="connsiteY22" fmla="*/ 4280544 h 6197822"/>
                  <a:gd name="connsiteX23" fmla="*/ 5322814 w 6327665"/>
                  <a:gd name="connsiteY23" fmla="*/ 4166798 h 6197822"/>
                  <a:gd name="connsiteX24" fmla="*/ 5240376 w 6327665"/>
                  <a:gd name="connsiteY24" fmla="*/ 4080584 h 6197822"/>
                  <a:gd name="connsiteX25" fmla="*/ 5117484 w 6327665"/>
                  <a:gd name="connsiteY25" fmla="*/ 3920199 h 6197822"/>
                  <a:gd name="connsiteX26" fmla="*/ 4150695 w 6327665"/>
                  <a:gd name="connsiteY26" fmla="*/ 2886134 h 6197822"/>
                  <a:gd name="connsiteX27" fmla="*/ 3559461 w 6327665"/>
                  <a:gd name="connsiteY27" fmla="*/ 2518398 h 6197822"/>
                  <a:gd name="connsiteX28" fmla="*/ 3313176 w 6327665"/>
                  <a:gd name="connsiteY28" fmla="*/ 2291735 h 6197822"/>
                  <a:gd name="connsiteX29" fmla="*/ 3205256 w 6327665"/>
                  <a:gd name="connsiteY29" fmla="*/ 2303622 h 6197822"/>
                  <a:gd name="connsiteX30" fmla="*/ 2576905 w 6327665"/>
                  <a:gd name="connsiteY30" fmla="*/ 2004450 h 6197822"/>
                  <a:gd name="connsiteX31" fmla="*/ 2187525 w 6327665"/>
                  <a:gd name="connsiteY31" fmla="*/ 1194008 h 6197822"/>
                  <a:gd name="connsiteX32" fmla="*/ 2599237 w 6327665"/>
                  <a:gd name="connsiteY32" fmla="*/ 754168 h 6197822"/>
                  <a:gd name="connsiteX33" fmla="*/ 2702537 w 6327665"/>
                  <a:gd name="connsiteY33" fmla="*/ 232530 h 6197822"/>
                  <a:gd name="connsiteX34" fmla="*/ 2607318 w 6327665"/>
                  <a:gd name="connsiteY34" fmla="*/ 102935 h 6197822"/>
                  <a:gd name="connsiteX35" fmla="*/ 2518975 w 6327665"/>
                  <a:gd name="connsiteY35" fmla="*/ 180223 h 6197822"/>
                  <a:gd name="connsiteX36" fmla="*/ 2532520 w 6327665"/>
                  <a:gd name="connsiteY36" fmla="*/ 247737 h 6197822"/>
                  <a:gd name="connsiteX37" fmla="*/ 2297214 w 6327665"/>
                  <a:gd name="connsiteY37" fmla="*/ 314672 h 6197822"/>
                  <a:gd name="connsiteX38" fmla="*/ 1919173 w 6327665"/>
                  <a:gd name="connsiteY38" fmla="*/ 541271 h 6197822"/>
                  <a:gd name="connsiteX39" fmla="*/ 1917513 w 6327665"/>
                  <a:gd name="connsiteY39" fmla="*/ 597949 h 6197822"/>
                  <a:gd name="connsiteX40" fmla="*/ 1177075 w 6327665"/>
                  <a:gd name="connsiteY40" fmla="*/ 179189 h 6197822"/>
                  <a:gd name="connsiteX41" fmla="*/ 920610 w 6327665"/>
                  <a:gd name="connsiteY41" fmla="*/ 8140 h 6197822"/>
                  <a:gd name="connsiteX42" fmla="*/ 1241176 w 6327665"/>
                  <a:gd name="connsiteY42" fmla="*/ 468808 h 6197822"/>
                  <a:gd name="connsiteX43" fmla="*/ 1865220 w 6327665"/>
                  <a:gd name="connsiteY43" fmla="*/ 1097958 h 6197822"/>
                  <a:gd name="connsiteX44" fmla="*/ 1874806 w 6327665"/>
                  <a:gd name="connsiteY44" fmla="*/ 2136972 h 6197822"/>
                  <a:gd name="connsiteX45" fmla="*/ 2057099 w 6327665"/>
                  <a:gd name="connsiteY45" fmla="*/ 2544253 h 6197822"/>
                  <a:gd name="connsiteX46" fmla="*/ 97232 w 6327665"/>
                  <a:gd name="connsiteY46" fmla="*/ 3162613 h 6197822"/>
                  <a:gd name="connsiteX47" fmla="*/ 649973 w 6327665"/>
                  <a:gd name="connsiteY47" fmla="*/ 3322621 h 6197822"/>
                  <a:gd name="connsiteX48" fmla="*/ 914158 w 6327665"/>
                  <a:gd name="connsiteY48" fmla="*/ 3257831 h 6197822"/>
                  <a:gd name="connsiteX49" fmla="*/ 1018305 w 6327665"/>
                  <a:gd name="connsiteY49" fmla="*/ 3226587 h 6197822"/>
                  <a:gd name="connsiteX50" fmla="*/ 1130782 w 6327665"/>
                  <a:gd name="connsiteY50" fmla="*/ 3205758 h 6197822"/>
                  <a:gd name="connsiteX51" fmla="*/ 1341156 w 6327665"/>
                  <a:gd name="connsiteY51" fmla="*/ 3120359 h 6197822"/>
                  <a:gd name="connsiteX52" fmla="*/ 1603603 w 6327665"/>
                  <a:gd name="connsiteY52" fmla="*/ 3057871 h 6197822"/>
                  <a:gd name="connsiteX53" fmla="*/ 1793149 w 6327665"/>
                  <a:gd name="connsiteY53" fmla="*/ 2980803 h 6197822"/>
                  <a:gd name="connsiteX54" fmla="*/ 2181072 w 6327665"/>
                  <a:gd name="connsiteY54" fmla="*/ 2924049 h 6197822"/>
                  <a:gd name="connsiteX55" fmla="*/ 2950248 w 6327665"/>
                  <a:gd name="connsiteY55" fmla="*/ 4016797 h 6197822"/>
                  <a:gd name="connsiteX56" fmla="*/ 3432137 w 6327665"/>
                  <a:gd name="connsiteY56" fmla="*/ 4386804 h 6197822"/>
                  <a:gd name="connsiteX57" fmla="*/ 2968760 w 6327665"/>
                  <a:gd name="connsiteY57" fmla="*/ 4633903 h 6197822"/>
                  <a:gd name="connsiteX58" fmla="*/ 2961665 w 6327665"/>
                  <a:gd name="connsiteY58" fmla="*/ 4830432 h 6197822"/>
                  <a:gd name="connsiteX59" fmla="*/ 3182110 w 6327665"/>
                  <a:gd name="connsiteY59" fmla="*/ 4914110 h 6197822"/>
                  <a:gd name="connsiteX60" fmla="*/ 3319927 w 6327665"/>
                  <a:gd name="connsiteY60" fmla="*/ 4882505 h 6197822"/>
                  <a:gd name="connsiteX61" fmla="*/ 3480311 w 6327665"/>
                  <a:gd name="connsiteY61" fmla="*/ 4915832 h 6197822"/>
                  <a:gd name="connsiteX62" fmla="*/ 3594872 w 6327665"/>
                  <a:gd name="connsiteY62" fmla="*/ 4824184 h 6197822"/>
                  <a:gd name="connsiteX63" fmla="*/ 3645268 w 6327665"/>
                  <a:gd name="connsiteY63" fmla="*/ 4804938 h 6197822"/>
                  <a:gd name="connsiteX64" fmla="*/ 3780062 w 6327665"/>
                  <a:gd name="connsiteY64" fmla="*/ 4844529 h 6197822"/>
                  <a:gd name="connsiteX65" fmla="*/ 3895280 w 6327665"/>
                  <a:gd name="connsiteY65" fmla="*/ 4728685 h 6197822"/>
                  <a:gd name="connsiteX66" fmla="*/ 5477403 w 6327665"/>
                  <a:gd name="connsiteY66" fmla="*/ 5872675 h 6197822"/>
                  <a:gd name="connsiteX67" fmla="*/ 5639072 w 6327665"/>
                  <a:gd name="connsiteY67" fmla="*/ 6057474 h 6197822"/>
                  <a:gd name="connsiteX68" fmla="*/ 5771158 w 6327665"/>
                  <a:gd name="connsiteY68" fmla="*/ 6095609 h 6197822"/>
                  <a:gd name="connsiteX0" fmla="*/ 5771158 w 6327665"/>
                  <a:gd name="connsiteY0" fmla="*/ 6095609 h 6197822"/>
                  <a:gd name="connsiteX1" fmla="*/ 6019386 w 6327665"/>
                  <a:gd name="connsiteY1" fmla="*/ 6159334 h 6197822"/>
                  <a:gd name="connsiteX2" fmla="*/ 6173521 w 6327665"/>
                  <a:gd name="connsiteY2" fmla="*/ 6196827 h 6197822"/>
                  <a:gd name="connsiteX3" fmla="*/ 6299732 w 6327665"/>
                  <a:gd name="connsiteY3" fmla="*/ 6066651 h 6197822"/>
                  <a:gd name="connsiteX4" fmla="*/ 6327658 w 6327665"/>
                  <a:gd name="connsiteY4" fmla="*/ 6001032 h 6197822"/>
                  <a:gd name="connsiteX5" fmla="*/ 6302663 w 6327665"/>
                  <a:gd name="connsiteY5" fmla="*/ 5946876 h 6197822"/>
                  <a:gd name="connsiteX6" fmla="*/ 6321409 w 6327665"/>
                  <a:gd name="connsiteY6" fmla="*/ 5865643 h 6197822"/>
                  <a:gd name="connsiteX7" fmla="*/ 6288083 w 6327665"/>
                  <a:gd name="connsiteY7" fmla="*/ 5757331 h 6197822"/>
                  <a:gd name="connsiteX8" fmla="*/ 6240176 w 6327665"/>
                  <a:gd name="connsiteY8" fmla="*/ 5653185 h 6197822"/>
                  <a:gd name="connsiteX9" fmla="*/ 6229761 w 6327665"/>
                  <a:gd name="connsiteY9" fmla="*/ 5592781 h 6197822"/>
                  <a:gd name="connsiteX10" fmla="*/ 6096454 w 6327665"/>
                  <a:gd name="connsiteY10" fmla="*/ 5346997 h 6197822"/>
                  <a:gd name="connsiteX11" fmla="*/ 6050630 w 6327665"/>
                  <a:gd name="connsiteY11" fmla="*/ 5286592 h 6197822"/>
                  <a:gd name="connsiteX12" fmla="*/ 6033967 w 6327665"/>
                  <a:gd name="connsiteY12" fmla="*/ 5184529 h 6197822"/>
                  <a:gd name="connsiteX13" fmla="*/ 5994392 w 6327665"/>
                  <a:gd name="connsiteY13" fmla="*/ 5155368 h 6197822"/>
                  <a:gd name="connsiteX14" fmla="*/ 5875665 w 6327665"/>
                  <a:gd name="connsiteY14" fmla="*/ 4994984 h 6197822"/>
                  <a:gd name="connsiteX15" fmla="*/ 5842339 w 6327665"/>
                  <a:gd name="connsiteY15" fmla="*/ 4903336 h 6197822"/>
                  <a:gd name="connsiteX16" fmla="*/ 5777768 w 6327665"/>
                  <a:gd name="connsiteY16" fmla="*/ 4855428 h 6197822"/>
                  <a:gd name="connsiteX17" fmla="*/ 5638213 w 6327665"/>
                  <a:gd name="connsiteY17" fmla="*/ 4642971 h 6197822"/>
                  <a:gd name="connsiteX18" fmla="*/ 5623633 w 6327665"/>
                  <a:gd name="connsiteY18" fmla="*/ 4578401 h 6197822"/>
                  <a:gd name="connsiteX19" fmla="*/ 5556979 w 6327665"/>
                  <a:gd name="connsiteY19" fmla="*/ 4536742 h 6197822"/>
                  <a:gd name="connsiteX20" fmla="*/ 5494492 w 6327665"/>
                  <a:gd name="connsiteY20" fmla="*/ 4440928 h 6197822"/>
                  <a:gd name="connsiteX21" fmla="*/ 5477829 w 6327665"/>
                  <a:gd name="connsiteY21" fmla="*/ 4359695 h 6197822"/>
                  <a:gd name="connsiteX22" fmla="*/ 5394512 w 6327665"/>
                  <a:gd name="connsiteY22" fmla="*/ 4280544 h 6197822"/>
                  <a:gd name="connsiteX23" fmla="*/ 5322814 w 6327665"/>
                  <a:gd name="connsiteY23" fmla="*/ 4166798 h 6197822"/>
                  <a:gd name="connsiteX24" fmla="*/ 5240376 w 6327665"/>
                  <a:gd name="connsiteY24" fmla="*/ 4080584 h 6197822"/>
                  <a:gd name="connsiteX25" fmla="*/ 5117484 w 6327665"/>
                  <a:gd name="connsiteY25" fmla="*/ 3920199 h 6197822"/>
                  <a:gd name="connsiteX26" fmla="*/ 4150695 w 6327665"/>
                  <a:gd name="connsiteY26" fmla="*/ 2886134 h 6197822"/>
                  <a:gd name="connsiteX27" fmla="*/ 3559461 w 6327665"/>
                  <a:gd name="connsiteY27" fmla="*/ 2518398 h 6197822"/>
                  <a:gd name="connsiteX28" fmla="*/ 3313176 w 6327665"/>
                  <a:gd name="connsiteY28" fmla="*/ 2291735 h 6197822"/>
                  <a:gd name="connsiteX29" fmla="*/ 3205256 w 6327665"/>
                  <a:gd name="connsiteY29" fmla="*/ 2303622 h 6197822"/>
                  <a:gd name="connsiteX30" fmla="*/ 2576905 w 6327665"/>
                  <a:gd name="connsiteY30" fmla="*/ 2004450 h 6197822"/>
                  <a:gd name="connsiteX31" fmla="*/ 2187525 w 6327665"/>
                  <a:gd name="connsiteY31" fmla="*/ 1194008 h 6197822"/>
                  <a:gd name="connsiteX32" fmla="*/ 2599237 w 6327665"/>
                  <a:gd name="connsiteY32" fmla="*/ 754168 h 6197822"/>
                  <a:gd name="connsiteX33" fmla="*/ 2702537 w 6327665"/>
                  <a:gd name="connsiteY33" fmla="*/ 232530 h 6197822"/>
                  <a:gd name="connsiteX34" fmla="*/ 2607318 w 6327665"/>
                  <a:gd name="connsiteY34" fmla="*/ 102935 h 6197822"/>
                  <a:gd name="connsiteX35" fmla="*/ 2518975 w 6327665"/>
                  <a:gd name="connsiteY35" fmla="*/ 180223 h 6197822"/>
                  <a:gd name="connsiteX36" fmla="*/ 2532520 w 6327665"/>
                  <a:gd name="connsiteY36" fmla="*/ 247737 h 6197822"/>
                  <a:gd name="connsiteX37" fmla="*/ 2297214 w 6327665"/>
                  <a:gd name="connsiteY37" fmla="*/ 314672 h 6197822"/>
                  <a:gd name="connsiteX38" fmla="*/ 1919173 w 6327665"/>
                  <a:gd name="connsiteY38" fmla="*/ 541271 h 6197822"/>
                  <a:gd name="connsiteX39" fmla="*/ 1917513 w 6327665"/>
                  <a:gd name="connsiteY39" fmla="*/ 597949 h 6197822"/>
                  <a:gd name="connsiteX40" fmla="*/ 1177075 w 6327665"/>
                  <a:gd name="connsiteY40" fmla="*/ 179189 h 6197822"/>
                  <a:gd name="connsiteX41" fmla="*/ 920610 w 6327665"/>
                  <a:gd name="connsiteY41" fmla="*/ 8140 h 6197822"/>
                  <a:gd name="connsiteX42" fmla="*/ 1241176 w 6327665"/>
                  <a:gd name="connsiteY42" fmla="*/ 468808 h 6197822"/>
                  <a:gd name="connsiteX43" fmla="*/ 1865220 w 6327665"/>
                  <a:gd name="connsiteY43" fmla="*/ 1097958 h 6197822"/>
                  <a:gd name="connsiteX44" fmla="*/ 1874806 w 6327665"/>
                  <a:gd name="connsiteY44" fmla="*/ 2136972 h 6197822"/>
                  <a:gd name="connsiteX45" fmla="*/ 2057099 w 6327665"/>
                  <a:gd name="connsiteY45" fmla="*/ 2544253 h 6197822"/>
                  <a:gd name="connsiteX46" fmla="*/ 97232 w 6327665"/>
                  <a:gd name="connsiteY46" fmla="*/ 3162613 h 6197822"/>
                  <a:gd name="connsiteX47" fmla="*/ 649973 w 6327665"/>
                  <a:gd name="connsiteY47" fmla="*/ 3322621 h 6197822"/>
                  <a:gd name="connsiteX48" fmla="*/ 914158 w 6327665"/>
                  <a:gd name="connsiteY48" fmla="*/ 3257831 h 6197822"/>
                  <a:gd name="connsiteX49" fmla="*/ 1018305 w 6327665"/>
                  <a:gd name="connsiteY49" fmla="*/ 3226587 h 6197822"/>
                  <a:gd name="connsiteX50" fmla="*/ 1130782 w 6327665"/>
                  <a:gd name="connsiteY50" fmla="*/ 3205758 h 6197822"/>
                  <a:gd name="connsiteX51" fmla="*/ 1341156 w 6327665"/>
                  <a:gd name="connsiteY51" fmla="*/ 3120359 h 6197822"/>
                  <a:gd name="connsiteX52" fmla="*/ 1603603 w 6327665"/>
                  <a:gd name="connsiteY52" fmla="*/ 3057871 h 6197822"/>
                  <a:gd name="connsiteX53" fmla="*/ 1793149 w 6327665"/>
                  <a:gd name="connsiteY53" fmla="*/ 2980803 h 6197822"/>
                  <a:gd name="connsiteX54" fmla="*/ 2181072 w 6327665"/>
                  <a:gd name="connsiteY54" fmla="*/ 2924049 h 6197822"/>
                  <a:gd name="connsiteX55" fmla="*/ 2950248 w 6327665"/>
                  <a:gd name="connsiteY55" fmla="*/ 4016797 h 6197822"/>
                  <a:gd name="connsiteX56" fmla="*/ 3432137 w 6327665"/>
                  <a:gd name="connsiteY56" fmla="*/ 4386804 h 6197822"/>
                  <a:gd name="connsiteX57" fmla="*/ 2968760 w 6327665"/>
                  <a:gd name="connsiteY57" fmla="*/ 4633903 h 6197822"/>
                  <a:gd name="connsiteX58" fmla="*/ 2961665 w 6327665"/>
                  <a:gd name="connsiteY58" fmla="*/ 4830432 h 6197822"/>
                  <a:gd name="connsiteX59" fmla="*/ 3182110 w 6327665"/>
                  <a:gd name="connsiteY59" fmla="*/ 4914110 h 6197822"/>
                  <a:gd name="connsiteX60" fmla="*/ 3319927 w 6327665"/>
                  <a:gd name="connsiteY60" fmla="*/ 4882505 h 6197822"/>
                  <a:gd name="connsiteX61" fmla="*/ 3480311 w 6327665"/>
                  <a:gd name="connsiteY61" fmla="*/ 4915832 h 6197822"/>
                  <a:gd name="connsiteX62" fmla="*/ 3594872 w 6327665"/>
                  <a:gd name="connsiteY62" fmla="*/ 4824184 h 6197822"/>
                  <a:gd name="connsiteX63" fmla="*/ 3645268 w 6327665"/>
                  <a:gd name="connsiteY63" fmla="*/ 4804938 h 6197822"/>
                  <a:gd name="connsiteX64" fmla="*/ 3780062 w 6327665"/>
                  <a:gd name="connsiteY64" fmla="*/ 4844529 h 6197822"/>
                  <a:gd name="connsiteX65" fmla="*/ 3895280 w 6327665"/>
                  <a:gd name="connsiteY65" fmla="*/ 4728685 h 6197822"/>
                  <a:gd name="connsiteX66" fmla="*/ 5477403 w 6327665"/>
                  <a:gd name="connsiteY66" fmla="*/ 5872675 h 6197822"/>
                  <a:gd name="connsiteX67" fmla="*/ 5639072 w 6327665"/>
                  <a:gd name="connsiteY67" fmla="*/ 6057474 h 6197822"/>
                  <a:gd name="connsiteX68" fmla="*/ 5771158 w 6327665"/>
                  <a:gd name="connsiteY68" fmla="*/ 6095609 h 6197822"/>
                  <a:gd name="connsiteX0" fmla="*/ 5771158 w 6327665"/>
                  <a:gd name="connsiteY0" fmla="*/ 6095609 h 6197822"/>
                  <a:gd name="connsiteX1" fmla="*/ 6019386 w 6327665"/>
                  <a:gd name="connsiteY1" fmla="*/ 6159334 h 6197822"/>
                  <a:gd name="connsiteX2" fmla="*/ 6173521 w 6327665"/>
                  <a:gd name="connsiteY2" fmla="*/ 6196827 h 6197822"/>
                  <a:gd name="connsiteX3" fmla="*/ 6299732 w 6327665"/>
                  <a:gd name="connsiteY3" fmla="*/ 6066651 h 6197822"/>
                  <a:gd name="connsiteX4" fmla="*/ 6327658 w 6327665"/>
                  <a:gd name="connsiteY4" fmla="*/ 6001032 h 6197822"/>
                  <a:gd name="connsiteX5" fmla="*/ 6302663 w 6327665"/>
                  <a:gd name="connsiteY5" fmla="*/ 5946876 h 6197822"/>
                  <a:gd name="connsiteX6" fmla="*/ 6321409 w 6327665"/>
                  <a:gd name="connsiteY6" fmla="*/ 5865643 h 6197822"/>
                  <a:gd name="connsiteX7" fmla="*/ 6288083 w 6327665"/>
                  <a:gd name="connsiteY7" fmla="*/ 5757331 h 6197822"/>
                  <a:gd name="connsiteX8" fmla="*/ 6240176 w 6327665"/>
                  <a:gd name="connsiteY8" fmla="*/ 5653185 h 6197822"/>
                  <a:gd name="connsiteX9" fmla="*/ 6229761 w 6327665"/>
                  <a:gd name="connsiteY9" fmla="*/ 5592781 h 6197822"/>
                  <a:gd name="connsiteX10" fmla="*/ 6096454 w 6327665"/>
                  <a:gd name="connsiteY10" fmla="*/ 5346997 h 6197822"/>
                  <a:gd name="connsiteX11" fmla="*/ 6050630 w 6327665"/>
                  <a:gd name="connsiteY11" fmla="*/ 5286592 h 6197822"/>
                  <a:gd name="connsiteX12" fmla="*/ 6033967 w 6327665"/>
                  <a:gd name="connsiteY12" fmla="*/ 5184529 h 6197822"/>
                  <a:gd name="connsiteX13" fmla="*/ 5994392 w 6327665"/>
                  <a:gd name="connsiteY13" fmla="*/ 5155368 h 6197822"/>
                  <a:gd name="connsiteX14" fmla="*/ 5875665 w 6327665"/>
                  <a:gd name="connsiteY14" fmla="*/ 4994984 h 6197822"/>
                  <a:gd name="connsiteX15" fmla="*/ 5842339 w 6327665"/>
                  <a:gd name="connsiteY15" fmla="*/ 4903336 h 6197822"/>
                  <a:gd name="connsiteX16" fmla="*/ 5777768 w 6327665"/>
                  <a:gd name="connsiteY16" fmla="*/ 4855428 h 6197822"/>
                  <a:gd name="connsiteX17" fmla="*/ 5638213 w 6327665"/>
                  <a:gd name="connsiteY17" fmla="*/ 4642971 h 6197822"/>
                  <a:gd name="connsiteX18" fmla="*/ 5623633 w 6327665"/>
                  <a:gd name="connsiteY18" fmla="*/ 4578401 h 6197822"/>
                  <a:gd name="connsiteX19" fmla="*/ 5556979 w 6327665"/>
                  <a:gd name="connsiteY19" fmla="*/ 4536742 h 6197822"/>
                  <a:gd name="connsiteX20" fmla="*/ 5494492 w 6327665"/>
                  <a:gd name="connsiteY20" fmla="*/ 4440928 h 6197822"/>
                  <a:gd name="connsiteX21" fmla="*/ 5477829 w 6327665"/>
                  <a:gd name="connsiteY21" fmla="*/ 4359695 h 6197822"/>
                  <a:gd name="connsiteX22" fmla="*/ 5394512 w 6327665"/>
                  <a:gd name="connsiteY22" fmla="*/ 4280544 h 6197822"/>
                  <a:gd name="connsiteX23" fmla="*/ 5322814 w 6327665"/>
                  <a:gd name="connsiteY23" fmla="*/ 4166798 h 6197822"/>
                  <a:gd name="connsiteX24" fmla="*/ 5240376 w 6327665"/>
                  <a:gd name="connsiteY24" fmla="*/ 4080584 h 6197822"/>
                  <a:gd name="connsiteX25" fmla="*/ 5117484 w 6327665"/>
                  <a:gd name="connsiteY25" fmla="*/ 3920199 h 6197822"/>
                  <a:gd name="connsiteX26" fmla="*/ 4827959 w 6327665"/>
                  <a:gd name="connsiteY26" fmla="*/ 3580684 h 6197822"/>
                  <a:gd name="connsiteX27" fmla="*/ 4150695 w 6327665"/>
                  <a:gd name="connsiteY27" fmla="*/ 2886134 h 6197822"/>
                  <a:gd name="connsiteX28" fmla="*/ 3559461 w 6327665"/>
                  <a:gd name="connsiteY28" fmla="*/ 2518398 h 6197822"/>
                  <a:gd name="connsiteX29" fmla="*/ 3313176 w 6327665"/>
                  <a:gd name="connsiteY29" fmla="*/ 2291735 h 6197822"/>
                  <a:gd name="connsiteX30" fmla="*/ 3205256 w 6327665"/>
                  <a:gd name="connsiteY30" fmla="*/ 2303622 h 6197822"/>
                  <a:gd name="connsiteX31" fmla="*/ 2576905 w 6327665"/>
                  <a:gd name="connsiteY31" fmla="*/ 2004450 h 6197822"/>
                  <a:gd name="connsiteX32" fmla="*/ 2187525 w 6327665"/>
                  <a:gd name="connsiteY32" fmla="*/ 1194008 h 6197822"/>
                  <a:gd name="connsiteX33" fmla="*/ 2599237 w 6327665"/>
                  <a:gd name="connsiteY33" fmla="*/ 754168 h 6197822"/>
                  <a:gd name="connsiteX34" fmla="*/ 2702537 w 6327665"/>
                  <a:gd name="connsiteY34" fmla="*/ 232530 h 6197822"/>
                  <a:gd name="connsiteX35" fmla="*/ 2607318 w 6327665"/>
                  <a:gd name="connsiteY35" fmla="*/ 102935 h 6197822"/>
                  <a:gd name="connsiteX36" fmla="*/ 2518975 w 6327665"/>
                  <a:gd name="connsiteY36" fmla="*/ 180223 h 6197822"/>
                  <a:gd name="connsiteX37" fmla="*/ 2532520 w 6327665"/>
                  <a:gd name="connsiteY37" fmla="*/ 247737 h 6197822"/>
                  <a:gd name="connsiteX38" fmla="*/ 2297214 w 6327665"/>
                  <a:gd name="connsiteY38" fmla="*/ 314672 h 6197822"/>
                  <a:gd name="connsiteX39" fmla="*/ 1919173 w 6327665"/>
                  <a:gd name="connsiteY39" fmla="*/ 541271 h 6197822"/>
                  <a:gd name="connsiteX40" fmla="*/ 1917513 w 6327665"/>
                  <a:gd name="connsiteY40" fmla="*/ 597949 h 6197822"/>
                  <a:gd name="connsiteX41" fmla="*/ 1177075 w 6327665"/>
                  <a:gd name="connsiteY41" fmla="*/ 179189 h 6197822"/>
                  <a:gd name="connsiteX42" fmla="*/ 920610 w 6327665"/>
                  <a:gd name="connsiteY42" fmla="*/ 8140 h 6197822"/>
                  <a:gd name="connsiteX43" fmla="*/ 1241176 w 6327665"/>
                  <a:gd name="connsiteY43" fmla="*/ 468808 h 6197822"/>
                  <a:gd name="connsiteX44" fmla="*/ 1865220 w 6327665"/>
                  <a:gd name="connsiteY44" fmla="*/ 1097958 h 6197822"/>
                  <a:gd name="connsiteX45" fmla="*/ 1874806 w 6327665"/>
                  <a:gd name="connsiteY45" fmla="*/ 2136972 h 6197822"/>
                  <a:gd name="connsiteX46" fmla="*/ 2057099 w 6327665"/>
                  <a:gd name="connsiteY46" fmla="*/ 2544253 h 6197822"/>
                  <a:gd name="connsiteX47" fmla="*/ 97232 w 6327665"/>
                  <a:gd name="connsiteY47" fmla="*/ 3162613 h 6197822"/>
                  <a:gd name="connsiteX48" fmla="*/ 649973 w 6327665"/>
                  <a:gd name="connsiteY48" fmla="*/ 3322621 h 6197822"/>
                  <a:gd name="connsiteX49" fmla="*/ 914158 w 6327665"/>
                  <a:gd name="connsiteY49" fmla="*/ 3257831 h 6197822"/>
                  <a:gd name="connsiteX50" fmla="*/ 1018305 w 6327665"/>
                  <a:gd name="connsiteY50" fmla="*/ 3226587 h 6197822"/>
                  <a:gd name="connsiteX51" fmla="*/ 1130782 w 6327665"/>
                  <a:gd name="connsiteY51" fmla="*/ 3205758 h 6197822"/>
                  <a:gd name="connsiteX52" fmla="*/ 1341156 w 6327665"/>
                  <a:gd name="connsiteY52" fmla="*/ 3120359 h 6197822"/>
                  <a:gd name="connsiteX53" fmla="*/ 1603603 w 6327665"/>
                  <a:gd name="connsiteY53" fmla="*/ 3057871 h 6197822"/>
                  <a:gd name="connsiteX54" fmla="*/ 1793149 w 6327665"/>
                  <a:gd name="connsiteY54" fmla="*/ 2980803 h 6197822"/>
                  <a:gd name="connsiteX55" fmla="*/ 2181072 w 6327665"/>
                  <a:gd name="connsiteY55" fmla="*/ 2924049 h 6197822"/>
                  <a:gd name="connsiteX56" fmla="*/ 2950248 w 6327665"/>
                  <a:gd name="connsiteY56" fmla="*/ 4016797 h 6197822"/>
                  <a:gd name="connsiteX57" fmla="*/ 3432137 w 6327665"/>
                  <a:gd name="connsiteY57" fmla="*/ 4386804 h 6197822"/>
                  <a:gd name="connsiteX58" fmla="*/ 2968760 w 6327665"/>
                  <a:gd name="connsiteY58" fmla="*/ 4633903 h 6197822"/>
                  <a:gd name="connsiteX59" fmla="*/ 2961665 w 6327665"/>
                  <a:gd name="connsiteY59" fmla="*/ 4830432 h 6197822"/>
                  <a:gd name="connsiteX60" fmla="*/ 3182110 w 6327665"/>
                  <a:gd name="connsiteY60" fmla="*/ 4914110 h 6197822"/>
                  <a:gd name="connsiteX61" fmla="*/ 3319927 w 6327665"/>
                  <a:gd name="connsiteY61" fmla="*/ 4882505 h 6197822"/>
                  <a:gd name="connsiteX62" fmla="*/ 3480311 w 6327665"/>
                  <a:gd name="connsiteY62" fmla="*/ 4915832 h 6197822"/>
                  <a:gd name="connsiteX63" fmla="*/ 3594872 w 6327665"/>
                  <a:gd name="connsiteY63" fmla="*/ 4824184 h 6197822"/>
                  <a:gd name="connsiteX64" fmla="*/ 3645268 w 6327665"/>
                  <a:gd name="connsiteY64" fmla="*/ 4804938 h 6197822"/>
                  <a:gd name="connsiteX65" fmla="*/ 3780062 w 6327665"/>
                  <a:gd name="connsiteY65" fmla="*/ 4844529 h 6197822"/>
                  <a:gd name="connsiteX66" fmla="*/ 3895280 w 6327665"/>
                  <a:gd name="connsiteY66" fmla="*/ 4728685 h 6197822"/>
                  <a:gd name="connsiteX67" fmla="*/ 5477403 w 6327665"/>
                  <a:gd name="connsiteY67" fmla="*/ 5872675 h 6197822"/>
                  <a:gd name="connsiteX68" fmla="*/ 5639072 w 6327665"/>
                  <a:gd name="connsiteY68" fmla="*/ 6057474 h 6197822"/>
                  <a:gd name="connsiteX69" fmla="*/ 5771158 w 6327665"/>
                  <a:gd name="connsiteY69" fmla="*/ 6095609 h 6197822"/>
                  <a:gd name="connsiteX0" fmla="*/ 5771158 w 6327665"/>
                  <a:gd name="connsiteY0" fmla="*/ 6095609 h 6197822"/>
                  <a:gd name="connsiteX1" fmla="*/ 6019386 w 6327665"/>
                  <a:gd name="connsiteY1" fmla="*/ 6159334 h 6197822"/>
                  <a:gd name="connsiteX2" fmla="*/ 6173521 w 6327665"/>
                  <a:gd name="connsiteY2" fmla="*/ 6196827 h 6197822"/>
                  <a:gd name="connsiteX3" fmla="*/ 6299732 w 6327665"/>
                  <a:gd name="connsiteY3" fmla="*/ 6066651 h 6197822"/>
                  <a:gd name="connsiteX4" fmla="*/ 6327658 w 6327665"/>
                  <a:gd name="connsiteY4" fmla="*/ 6001032 h 6197822"/>
                  <a:gd name="connsiteX5" fmla="*/ 6302663 w 6327665"/>
                  <a:gd name="connsiteY5" fmla="*/ 5946876 h 6197822"/>
                  <a:gd name="connsiteX6" fmla="*/ 6321409 w 6327665"/>
                  <a:gd name="connsiteY6" fmla="*/ 5865643 h 6197822"/>
                  <a:gd name="connsiteX7" fmla="*/ 6288083 w 6327665"/>
                  <a:gd name="connsiteY7" fmla="*/ 5757331 h 6197822"/>
                  <a:gd name="connsiteX8" fmla="*/ 6240176 w 6327665"/>
                  <a:gd name="connsiteY8" fmla="*/ 5653185 h 6197822"/>
                  <a:gd name="connsiteX9" fmla="*/ 6229761 w 6327665"/>
                  <a:gd name="connsiteY9" fmla="*/ 5592781 h 6197822"/>
                  <a:gd name="connsiteX10" fmla="*/ 6096454 w 6327665"/>
                  <a:gd name="connsiteY10" fmla="*/ 5346997 h 6197822"/>
                  <a:gd name="connsiteX11" fmla="*/ 6050630 w 6327665"/>
                  <a:gd name="connsiteY11" fmla="*/ 5286592 h 6197822"/>
                  <a:gd name="connsiteX12" fmla="*/ 6033967 w 6327665"/>
                  <a:gd name="connsiteY12" fmla="*/ 5184529 h 6197822"/>
                  <a:gd name="connsiteX13" fmla="*/ 5994392 w 6327665"/>
                  <a:gd name="connsiteY13" fmla="*/ 5155368 h 6197822"/>
                  <a:gd name="connsiteX14" fmla="*/ 5875665 w 6327665"/>
                  <a:gd name="connsiteY14" fmla="*/ 4994984 h 6197822"/>
                  <a:gd name="connsiteX15" fmla="*/ 5842339 w 6327665"/>
                  <a:gd name="connsiteY15" fmla="*/ 4903336 h 6197822"/>
                  <a:gd name="connsiteX16" fmla="*/ 5777768 w 6327665"/>
                  <a:gd name="connsiteY16" fmla="*/ 4855428 h 6197822"/>
                  <a:gd name="connsiteX17" fmla="*/ 5638213 w 6327665"/>
                  <a:gd name="connsiteY17" fmla="*/ 4642971 h 6197822"/>
                  <a:gd name="connsiteX18" fmla="*/ 5623633 w 6327665"/>
                  <a:gd name="connsiteY18" fmla="*/ 4578401 h 6197822"/>
                  <a:gd name="connsiteX19" fmla="*/ 5556979 w 6327665"/>
                  <a:gd name="connsiteY19" fmla="*/ 4536742 h 6197822"/>
                  <a:gd name="connsiteX20" fmla="*/ 5494492 w 6327665"/>
                  <a:gd name="connsiteY20" fmla="*/ 4440928 h 6197822"/>
                  <a:gd name="connsiteX21" fmla="*/ 5477829 w 6327665"/>
                  <a:gd name="connsiteY21" fmla="*/ 4359695 h 6197822"/>
                  <a:gd name="connsiteX22" fmla="*/ 5394512 w 6327665"/>
                  <a:gd name="connsiteY22" fmla="*/ 4280544 h 6197822"/>
                  <a:gd name="connsiteX23" fmla="*/ 5322814 w 6327665"/>
                  <a:gd name="connsiteY23" fmla="*/ 4166798 h 6197822"/>
                  <a:gd name="connsiteX24" fmla="*/ 5240376 w 6327665"/>
                  <a:gd name="connsiteY24" fmla="*/ 4080584 h 6197822"/>
                  <a:gd name="connsiteX25" fmla="*/ 5117484 w 6327665"/>
                  <a:gd name="connsiteY25" fmla="*/ 3920199 h 6197822"/>
                  <a:gd name="connsiteX26" fmla="*/ 4827959 w 6327665"/>
                  <a:gd name="connsiteY26" fmla="*/ 3580684 h 6197822"/>
                  <a:gd name="connsiteX27" fmla="*/ 4150695 w 6327665"/>
                  <a:gd name="connsiteY27" fmla="*/ 2886134 h 6197822"/>
                  <a:gd name="connsiteX28" fmla="*/ 3559461 w 6327665"/>
                  <a:gd name="connsiteY28" fmla="*/ 2518398 h 6197822"/>
                  <a:gd name="connsiteX29" fmla="*/ 3313176 w 6327665"/>
                  <a:gd name="connsiteY29" fmla="*/ 2291735 h 6197822"/>
                  <a:gd name="connsiteX30" fmla="*/ 3205256 w 6327665"/>
                  <a:gd name="connsiteY30" fmla="*/ 2303622 h 6197822"/>
                  <a:gd name="connsiteX31" fmla="*/ 2576905 w 6327665"/>
                  <a:gd name="connsiteY31" fmla="*/ 2004450 h 6197822"/>
                  <a:gd name="connsiteX32" fmla="*/ 2187525 w 6327665"/>
                  <a:gd name="connsiteY32" fmla="*/ 1194008 h 6197822"/>
                  <a:gd name="connsiteX33" fmla="*/ 2599237 w 6327665"/>
                  <a:gd name="connsiteY33" fmla="*/ 754168 h 6197822"/>
                  <a:gd name="connsiteX34" fmla="*/ 2702537 w 6327665"/>
                  <a:gd name="connsiteY34" fmla="*/ 232530 h 6197822"/>
                  <a:gd name="connsiteX35" fmla="*/ 2607318 w 6327665"/>
                  <a:gd name="connsiteY35" fmla="*/ 102935 h 6197822"/>
                  <a:gd name="connsiteX36" fmla="*/ 2518975 w 6327665"/>
                  <a:gd name="connsiteY36" fmla="*/ 180223 h 6197822"/>
                  <a:gd name="connsiteX37" fmla="*/ 2532520 w 6327665"/>
                  <a:gd name="connsiteY37" fmla="*/ 247737 h 6197822"/>
                  <a:gd name="connsiteX38" fmla="*/ 2297214 w 6327665"/>
                  <a:gd name="connsiteY38" fmla="*/ 314672 h 6197822"/>
                  <a:gd name="connsiteX39" fmla="*/ 1919173 w 6327665"/>
                  <a:gd name="connsiteY39" fmla="*/ 541271 h 6197822"/>
                  <a:gd name="connsiteX40" fmla="*/ 1917513 w 6327665"/>
                  <a:gd name="connsiteY40" fmla="*/ 597949 h 6197822"/>
                  <a:gd name="connsiteX41" fmla="*/ 1177075 w 6327665"/>
                  <a:gd name="connsiteY41" fmla="*/ 179189 h 6197822"/>
                  <a:gd name="connsiteX42" fmla="*/ 920610 w 6327665"/>
                  <a:gd name="connsiteY42" fmla="*/ 8140 h 6197822"/>
                  <a:gd name="connsiteX43" fmla="*/ 1241176 w 6327665"/>
                  <a:gd name="connsiteY43" fmla="*/ 468808 h 6197822"/>
                  <a:gd name="connsiteX44" fmla="*/ 1865220 w 6327665"/>
                  <a:gd name="connsiteY44" fmla="*/ 1097958 h 6197822"/>
                  <a:gd name="connsiteX45" fmla="*/ 1874806 w 6327665"/>
                  <a:gd name="connsiteY45" fmla="*/ 2136972 h 6197822"/>
                  <a:gd name="connsiteX46" fmla="*/ 2057099 w 6327665"/>
                  <a:gd name="connsiteY46" fmla="*/ 2544253 h 6197822"/>
                  <a:gd name="connsiteX47" fmla="*/ 97232 w 6327665"/>
                  <a:gd name="connsiteY47" fmla="*/ 3162613 h 6197822"/>
                  <a:gd name="connsiteX48" fmla="*/ 649973 w 6327665"/>
                  <a:gd name="connsiteY48" fmla="*/ 3322621 h 6197822"/>
                  <a:gd name="connsiteX49" fmla="*/ 914158 w 6327665"/>
                  <a:gd name="connsiteY49" fmla="*/ 3257831 h 6197822"/>
                  <a:gd name="connsiteX50" fmla="*/ 1018305 w 6327665"/>
                  <a:gd name="connsiteY50" fmla="*/ 3226587 h 6197822"/>
                  <a:gd name="connsiteX51" fmla="*/ 1130782 w 6327665"/>
                  <a:gd name="connsiteY51" fmla="*/ 3205758 h 6197822"/>
                  <a:gd name="connsiteX52" fmla="*/ 1341156 w 6327665"/>
                  <a:gd name="connsiteY52" fmla="*/ 3120359 h 6197822"/>
                  <a:gd name="connsiteX53" fmla="*/ 1603603 w 6327665"/>
                  <a:gd name="connsiteY53" fmla="*/ 3057871 h 6197822"/>
                  <a:gd name="connsiteX54" fmla="*/ 1793149 w 6327665"/>
                  <a:gd name="connsiteY54" fmla="*/ 2980803 h 6197822"/>
                  <a:gd name="connsiteX55" fmla="*/ 2181072 w 6327665"/>
                  <a:gd name="connsiteY55" fmla="*/ 2924049 h 6197822"/>
                  <a:gd name="connsiteX56" fmla="*/ 2950248 w 6327665"/>
                  <a:gd name="connsiteY56" fmla="*/ 4016797 h 6197822"/>
                  <a:gd name="connsiteX57" fmla="*/ 3432137 w 6327665"/>
                  <a:gd name="connsiteY57" fmla="*/ 4386804 h 6197822"/>
                  <a:gd name="connsiteX58" fmla="*/ 2968760 w 6327665"/>
                  <a:gd name="connsiteY58" fmla="*/ 4633903 h 6197822"/>
                  <a:gd name="connsiteX59" fmla="*/ 2961665 w 6327665"/>
                  <a:gd name="connsiteY59" fmla="*/ 4830432 h 6197822"/>
                  <a:gd name="connsiteX60" fmla="*/ 3182110 w 6327665"/>
                  <a:gd name="connsiteY60" fmla="*/ 4914110 h 6197822"/>
                  <a:gd name="connsiteX61" fmla="*/ 3319927 w 6327665"/>
                  <a:gd name="connsiteY61" fmla="*/ 4882505 h 6197822"/>
                  <a:gd name="connsiteX62" fmla="*/ 3480311 w 6327665"/>
                  <a:gd name="connsiteY62" fmla="*/ 4915832 h 6197822"/>
                  <a:gd name="connsiteX63" fmla="*/ 3594872 w 6327665"/>
                  <a:gd name="connsiteY63" fmla="*/ 4824184 h 6197822"/>
                  <a:gd name="connsiteX64" fmla="*/ 3645268 w 6327665"/>
                  <a:gd name="connsiteY64" fmla="*/ 4804938 h 6197822"/>
                  <a:gd name="connsiteX65" fmla="*/ 3780062 w 6327665"/>
                  <a:gd name="connsiteY65" fmla="*/ 4844529 h 6197822"/>
                  <a:gd name="connsiteX66" fmla="*/ 3895280 w 6327665"/>
                  <a:gd name="connsiteY66" fmla="*/ 4728685 h 6197822"/>
                  <a:gd name="connsiteX67" fmla="*/ 5477403 w 6327665"/>
                  <a:gd name="connsiteY67" fmla="*/ 5872675 h 6197822"/>
                  <a:gd name="connsiteX68" fmla="*/ 5639072 w 6327665"/>
                  <a:gd name="connsiteY68" fmla="*/ 6057474 h 6197822"/>
                  <a:gd name="connsiteX69" fmla="*/ 5771158 w 6327665"/>
                  <a:gd name="connsiteY69" fmla="*/ 6095609 h 6197822"/>
                  <a:gd name="connsiteX0" fmla="*/ 5771158 w 6327665"/>
                  <a:gd name="connsiteY0" fmla="*/ 6095609 h 6197822"/>
                  <a:gd name="connsiteX1" fmla="*/ 6019386 w 6327665"/>
                  <a:gd name="connsiteY1" fmla="*/ 6159334 h 6197822"/>
                  <a:gd name="connsiteX2" fmla="*/ 6173521 w 6327665"/>
                  <a:gd name="connsiteY2" fmla="*/ 6196827 h 6197822"/>
                  <a:gd name="connsiteX3" fmla="*/ 6299732 w 6327665"/>
                  <a:gd name="connsiteY3" fmla="*/ 6066651 h 6197822"/>
                  <a:gd name="connsiteX4" fmla="*/ 6327658 w 6327665"/>
                  <a:gd name="connsiteY4" fmla="*/ 6001032 h 6197822"/>
                  <a:gd name="connsiteX5" fmla="*/ 6302663 w 6327665"/>
                  <a:gd name="connsiteY5" fmla="*/ 5946876 h 6197822"/>
                  <a:gd name="connsiteX6" fmla="*/ 6321409 w 6327665"/>
                  <a:gd name="connsiteY6" fmla="*/ 5865643 h 6197822"/>
                  <a:gd name="connsiteX7" fmla="*/ 6288083 w 6327665"/>
                  <a:gd name="connsiteY7" fmla="*/ 5757331 h 6197822"/>
                  <a:gd name="connsiteX8" fmla="*/ 6240176 w 6327665"/>
                  <a:gd name="connsiteY8" fmla="*/ 5653185 h 6197822"/>
                  <a:gd name="connsiteX9" fmla="*/ 6229761 w 6327665"/>
                  <a:gd name="connsiteY9" fmla="*/ 5592781 h 6197822"/>
                  <a:gd name="connsiteX10" fmla="*/ 6096454 w 6327665"/>
                  <a:gd name="connsiteY10" fmla="*/ 5346997 h 6197822"/>
                  <a:gd name="connsiteX11" fmla="*/ 6050630 w 6327665"/>
                  <a:gd name="connsiteY11" fmla="*/ 5286592 h 6197822"/>
                  <a:gd name="connsiteX12" fmla="*/ 6033967 w 6327665"/>
                  <a:gd name="connsiteY12" fmla="*/ 5184529 h 6197822"/>
                  <a:gd name="connsiteX13" fmla="*/ 5994392 w 6327665"/>
                  <a:gd name="connsiteY13" fmla="*/ 5155368 h 6197822"/>
                  <a:gd name="connsiteX14" fmla="*/ 5875665 w 6327665"/>
                  <a:gd name="connsiteY14" fmla="*/ 4994984 h 6197822"/>
                  <a:gd name="connsiteX15" fmla="*/ 5842339 w 6327665"/>
                  <a:gd name="connsiteY15" fmla="*/ 4903336 h 6197822"/>
                  <a:gd name="connsiteX16" fmla="*/ 5777768 w 6327665"/>
                  <a:gd name="connsiteY16" fmla="*/ 4855428 h 6197822"/>
                  <a:gd name="connsiteX17" fmla="*/ 5638213 w 6327665"/>
                  <a:gd name="connsiteY17" fmla="*/ 4642971 h 6197822"/>
                  <a:gd name="connsiteX18" fmla="*/ 5623633 w 6327665"/>
                  <a:gd name="connsiteY18" fmla="*/ 4578401 h 6197822"/>
                  <a:gd name="connsiteX19" fmla="*/ 5556979 w 6327665"/>
                  <a:gd name="connsiteY19" fmla="*/ 4536742 h 6197822"/>
                  <a:gd name="connsiteX20" fmla="*/ 5494492 w 6327665"/>
                  <a:gd name="connsiteY20" fmla="*/ 4440928 h 6197822"/>
                  <a:gd name="connsiteX21" fmla="*/ 5477829 w 6327665"/>
                  <a:gd name="connsiteY21" fmla="*/ 4359695 h 6197822"/>
                  <a:gd name="connsiteX22" fmla="*/ 5394512 w 6327665"/>
                  <a:gd name="connsiteY22" fmla="*/ 4280544 h 6197822"/>
                  <a:gd name="connsiteX23" fmla="*/ 5322814 w 6327665"/>
                  <a:gd name="connsiteY23" fmla="*/ 4166798 h 6197822"/>
                  <a:gd name="connsiteX24" fmla="*/ 5240376 w 6327665"/>
                  <a:gd name="connsiteY24" fmla="*/ 4080584 h 6197822"/>
                  <a:gd name="connsiteX25" fmla="*/ 5117484 w 6327665"/>
                  <a:gd name="connsiteY25" fmla="*/ 3920199 h 6197822"/>
                  <a:gd name="connsiteX26" fmla="*/ 4827959 w 6327665"/>
                  <a:gd name="connsiteY26" fmla="*/ 3580684 h 6197822"/>
                  <a:gd name="connsiteX27" fmla="*/ 4150695 w 6327665"/>
                  <a:gd name="connsiteY27" fmla="*/ 2886134 h 6197822"/>
                  <a:gd name="connsiteX28" fmla="*/ 3559461 w 6327665"/>
                  <a:gd name="connsiteY28" fmla="*/ 2518398 h 6197822"/>
                  <a:gd name="connsiteX29" fmla="*/ 3313176 w 6327665"/>
                  <a:gd name="connsiteY29" fmla="*/ 2291735 h 6197822"/>
                  <a:gd name="connsiteX30" fmla="*/ 3205256 w 6327665"/>
                  <a:gd name="connsiteY30" fmla="*/ 2303622 h 6197822"/>
                  <a:gd name="connsiteX31" fmla="*/ 2576905 w 6327665"/>
                  <a:gd name="connsiteY31" fmla="*/ 2004450 h 6197822"/>
                  <a:gd name="connsiteX32" fmla="*/ 2187525 w 6327665"/>
                  <a:gd name="connsiteY32" fmla="*/ 1194008 h 6197822"/>
                  <a:gd name="connsiteX33" fmla="*/ 2599237 w 6327665"/>
                  <a:gd name="connsiteY33" fmla="*/ 754168 h 6197822"/>
                  <a:gd name="connsiteX34" fmla="*/ 2702537 w 6327665"/>
                  <a:gd name="connsiteY34" fmla="*/ 232530 h 6197822"/>
                  <a:gd name="connsiteX35" fmla="*/ 2607318 w 6327665"/>
                  <a:gd name="connsiteY35" fmla="*/ 102935 h 6197822"/>
                  <a:gd name="connsiteX36" fmla="*/ 2518975 w 6327665"/>
                  <a:gd name="connsiteY36" fmla="*/ 180223 h 6197822"/>
                  <a:gd name="connsiteX37" fmla="*/ 2532520 w 6327665"/>
                  <a:gd name="connsiteY37" fmla="*/ 247737 h 6197822"/>
                  <a:gd name="connsiteX38" fmla="*/ 2297214 w 6327665"/>
                  <a:gd name="connsiteY38" fmla="*/ 314672 h 6197822"/>
                  <a:gd name="connsiteX39" fmla="*/ 1919173 w 6327665"/>
                  <a:gd name="connsiteY39" fmla="*/ 541271 h 6197822"/>
                  <a:gd name="connsiteX40" fmla="*/ 1917513 w 6327665"/>
                  <a:gd name="connsiteY40" fmla="*/ 597949 h 6197822"/>
                  <a:gd name="connsiteX41" fmla="*/ 1177075 w 6327665"/>
                  <a:gd name="connsiteY41" fmla="*/ 179189 h 6197822"/>
                  <a:gd name="connsiteX42" fmla="*/ 920610 w 6327665"/>
                  <a:gd name="connsiteY42" fmla="*/ 8140 h 6197822"/>
                  <a:gd name="connsiteX43" fmla="*/ 1241176 w 6327665"/>
                  <a:gd name="connsiteY43" fmla="*/ 468808 h 6197822"/>
                  <a:gd name="connsiteX44" fmla="*/ 1865220 w 6327665"/>
                  <a:gd name="connsiteY44" fmla="*/ 1097958 h 6197822"/>
                  <a:gd name="connsiteX45" fmla="*/ 1874806 w 6327665"/>
                  <a:gd name="connsiteY45" fmla="*/ 2136972 h 6197822"/>
                  <a:gd name="connsiteX46" fmla="*/ 2057099 w 6327665"/>
                  <a:gd name="connsiteY46" fmla="*/ 2544253 h 6197822"/>
                  <a:gd name="connsiteX47" fmla="*/ 97232 w 6327665"/>
                  <a:gd name="connsiteY47" fmla="*/ 3162613 h 6197822"/>
                  <a:gd name="connsiteX48" fmla="*/ 649973 w 6327665"/>
                  <a:gd name="connsiteY48" fmla="*/ 3322621 h 6197822"/>
                  <a:gd name="connsiteX49" fmla="*/ 914158 w 6327665"/>
                  <a:gd name="connsiteY49" fmla="*/ 3257831 h 6197822"/>
                  <a:gd name="connsiteX50" fmla="*/ 1018305 w 6327665"/>
                  <a:gd name="connsiteY50" fmla="*/ 3226587 h 6197822"/>
                  <a:gd name="connsiteX51" fmla="*/ 1130782 w 6327665"/>
                  <a:gd name="connsiteY51" fmla="*/ 3205758 h 6197822"/>
                  <a:gd name="connsiteX52" fmla="*/ 1341156 w 6327665"/>
                  <a:gd name="connsiteY52" fmla="*/ 3120359 h 6197822"/>
                  <a:gd name="connsiteX53" fmla="*/ 1603603 w 6327665"/>
                  <a:gd name="connsiteY53" fmla="*/ 3057871 h 6197822"/>
                  <a:gd name="connsiteX54" fmla="*/ 1793149 w 6327665"/>
                  <a:gd name="connsiteY54" fmla="*/ 2980803 h 6197822"/>
                  <a:gd name="connsiteX55" fmla="*/ 2181072 w 6327665"/>
                  <a:gd name="connsiteY55" fmla="*/ 2924049 h 6197822"/>
                  <a:gd name="connsiteX56" fmla="*/ 2950248 w 6327665"/>
                  <a:gd name="connsiteY56" fmla="*/ 4016797 h 6197822"/>
                  <a:gd name="connsiteX57" fmla="*/ 3432137 w 6327665"/>
                  <a:gd name="connsiteY57" fmla="*/ 4386804 h 6197822"/>
                  <a:gd name="connsiteX58" fmla="*/ 2968760 w 6327665"/>
                  <a:gd name="connsiteY58" fmla="*/ 4633903 h 6197822"/>
                  <a:gd name="connsiteX59" fmla="*/ 2961665 w 6327665"/>
                  <a:gd name="connsiteY59" fmla="*/ 4830432 h 6197822"/>
                  <a:gd name="connsiteX60" fmla="*/ 3182110 w 6327665"/>
                  <a:gd name="connsiteY60" fmla="*/ 4914110 h 6197822"/>
                  <a:gd name="connsiteX61" fmla="*/ 3319927 w 6327665"/>
                  <a:gd name="connsiteY61" fmla="*/ 4882505 h 6197822"/>
                  <a:gd name="connsiteX62" fmla="*/ 3480311 w 6327665"/>
                  <a:gd name="connsiteY62" fmla="*/ 4915832 h 6197822"/>
                  <a:gd name="connsiteX63" fmla="*/ 3594872 w 6327665"/>
                  <a:gd name="connsiteY63" fmla="*/ 4824184 h 6197822"/>
                  <a:gd name="connsiteX64" fmla="*/ 3645268 w 6327665"/>
                  <a:gd name="connsiteY64" fmla="*/ 4804938 h 6197822"/>
                  <a:gd name="connsiteX65" fmla="*/ 3780062 w 6327665"/>
                  <a:gd name="connsiteY65" fmla="*/ 4844529 h 6197822"/>
                  <a:gd name="connsiteX66" fmla="*/ 3895280 w 6327665"/>
                  <a:gd name="connsiteY66" fmla="*/ 4728685 h 6197822"/>
                  <a:gd name="connsiteX67" fmla="*/ 5477403 w 6327665"/>
                  <a:gd name="connsiteY67" fmla="*/ 5872675 h 6197822"/>
                  <a:gd name="connsiteX68" fmla="*/ 5645321 w 6327665"/>
                  <a:gd name="connsiteY68" fmla="*/ 6067889 h 6197822"/>
                  <a:gd name="connsiteX69" fmla="*/ 5771158 w 6327665"/>
                  <a:gd name="connsiteY69" fmla="*/ 6095609 h 6197822"/>
                  <a:gd name="connsiteX0" fmla="*/ 5771158 w 6327665"/>
                  <a:gd name="connsiteY0" fmla="*/ 6095609 h 6198027"/>
                  <a:gd name="connsiteX1" fmla="*/ 6019386 w 6327665"/>
                  <a:gd name="connsiteY1" fmla="*/ 6169749 h 6198027"/>
                  <a:gd name="connsiteX2" fmla="*/ 6173521 w 6327665"/>
                  <a:gd name="connsiteY2" fmla="*/ 6196827 h 6198027"/>
                  <a:gd name="connsiteX3" fmla="*/ 6299732 w 6327665"/>
                  <a:gd name="connsiteY3" fmla="*/ 6066651 h 6198027"/>
                  <a:gd name="connsiteX4" fmla="*/ 6327658 w 6327665"/>
                  <a:gd name="connsiteY4" fmla="*/ 6001032 h 6198027"/>
                  <a:gd name="connsiteX5" fmla="*/ 6302663 w 6327665"/>
                  <a:gd name="connsiteY5" fmla="*/ 5946876 h 6198027"/>
                  <a:gd name="connsiteX6" fmla="*/ 6321409 w 6327665"/>
                  <a:gd name="connsiteY6" fmla="*/ 5865643 h 6198027"/>
                  <a:gd name="connsiteX7" fmla="*/ 6288083 w 6327665"/>
                  <a:gd name="connsiteY7" fmla="*/ 5757331 h 6198027"/>
                  <a:gd name="connsiteX8" fmla="*/ 6240176 w 6327665"/>
                  <a:gd name="connsiteY8" fmla="*/ 5653185 h 6198027"/>
                  <a:gd name="connsiteX9" fmla="*/ 6229761 w 6327665"/>
                  <a:gd name="connsiteY9" fmla="*/ 5592781 h 6198027"/>
                  <a:gd name="connsiteX10" fmla="*/ 6096454 w 6327665"/>
                  <a:gd name="connsiteY10" fmla="*/ 5346997 h 6198027"/>
                  <a:gd name="connsiteX11" fmla="*/ 6050630 w 6327665"/>
                  <a:gd name="connsiteY11" fmla="*/ 5286592 h 6198027"/>
                  <a:gd name="connsiteX12" fmla="*/ 6033967 w 6327665"/>
                  <a:gd name="connsiteY12" fmla="*/ 5184529 h 6198027"/>
                  <a:gd name="connsiteX13" fmla="*/ 5994392 w 6327665"/>
                  <a:gd name="connsiteY13" fmla="*/ 5155368 h 6198027"/>
                  <a:gd name="connsiteX14" fmla="*/ 5875665 w 6327665"/>
                  <a:gd name="connsiteY14" fmla="*/ 4994984 h 6198027"/>
                  <a:gd name="connsiteX15" fmla="*/ 5842339 w 6327665"/>
                  <a:gd name="connsiteY15" fmla="*/ 4903336 h 6198027"/>
                  <a:gd name="connsiteX16" fmla="*/ 5777768 w 6327665"/>
                  <a:gd name="connsiteY16" fmla="*/ 4855428 h 6198027"/>
                  <a:gd name="connsiteX17" fmla="*/ 5638213 w 6327665"/>
                  <a:gd name="connsiteY17" fmla="*/ 4642971 h 6198027"/>
                  <a:gd name="connsiteX18" fmla="*/ 5623633 w 6327665"/>
                  <a:gd name="connsiteY18" fmla="*/ 4578401 h 6198027"/>
                  <a:gd name="connsiteX19" fmla="*/ 5556979 w 6327665"/>
                  <a:gd name="connsiteY19" fmla="*/ 4536742 h 6198027"/>
                  <a:gd name="connsiteX20" fmla="*/ 5494492 w 6327665"/>
                  <a:gd name="connsiteY20" fmla="*/ 4440928 h 6198027"/>
                  <a:gd name="connsiteX21" fmla="*/ 5477829 w 6327665"/>
                  <a:gd name="connsiteY21" fmla="*/ 4359695 h 6198027"/>
                  <a:gd name="connsiteX22" fmla="*/ 5394512 w 6327665"/>
                  <a:gd name="connsiteY22" fmla="*/ 4280544 h 6198027"/>
                  <a:gd name="connsiteX23" fmla="*/ 5322814 w 6327665"/>
                  <a:gd name="connsiteY23" fmla="*/ 4166798 h 6198027"/>
                  <a:gd name="connsiteX24" fmla="*/ 5240376 w 6327665"/>
                  <a:gd name="connsiteY24" fmla="*/ 4080584 h 6198027"/>
                  <a:gd name="connsiteX25" fmla="*/ 5117484 w 6327665"/>
                  <a:gd name="connsiteY25" fmla="*/ 3920199 h 6198027"/>
                  <a:gd name="connsiteX26" fmla="*/ 4827959 w 6327665"/>
                  <a:gd name="connsiteY26" fmla="*/ 3580684 h 6198027"/>
                  <a:gd name="connsiteX27" fmla="*/ 4150695 w 6327665"/>
                  <a:gd name="connsiteY27" fmla="*/ 2886134 h 6198027"/>
                  <a:gd name="connsiteX28" fmla="*/ 3559461 w 6327665"/>
                  <a:gd name="connsiteY28" fmla="*/ 2518398 h 6198027"/>
                  <a:gd name="connsiteX29" fmla="*/ 3313176 w 6327665"/>
                  <a:gd name="connsiteY29" fmla="*/ 2291735 h 6198027"/>
                  <a:gd name="connsiteX30" fmla="*/ 3205256 w 6327665"/>
                  <a:gd name="connsiteY30" fmla="*/ 2303622 h 6198027"/>
                  <a:gd name="connsiteX31" fmla="*/ 2576905 w 6327665"/>
                  <a:gd name="connsiteY31" fmla="*/ 2004450 h 6198027"/>
                  <a:gd name="connsiteX32" fmla="*/ 2187525 w 6327665"/>
                  <a:gd name="connsiteY32" fmla="*/ 1194008 h 6198027"/>
                  <a:gd name="connsiteX33" fmla="*/ 2599237 w 6327665"/>
                  <a:gd name="connsiteY33" fmla="*/ 754168 h 6198027"/>
                  <a:gd name="connsiteX34" fmla="*/ 2702537 w 6327665"/>
                  <a:gd name="connsiteY34" fmla="*/ 232530 h 6198027"/>
                  <a:gd name="connsiteX35" fmla="*/ 2607318 w 6327665"/>
                  <a:gd name="connsiteY35" fmla="*/ 102935 h 6198027"/>
                  <a:gd name="connsiteX36" fmla="*/ 2518975 w 6327665"/>
                  <a:gd name="connsiteY36" fmla="*/ 180223 h 6198027"/>
                  <a:gd name="connsiteX37" fmla="*/ 2532520 w 6327665"/>
                  <a:gd name="connsiteY37" fmla="*/ 247737 h 6198027"/>
                  <a:gd name="connsiteX38" fmla="*/ 2297214 w 6327665"/>
                  <a:gd name="connsiteY38" fmla="*/ 314672 h 6198027"/>
                  <a:gd name="connsiteX39" fmla="*/ 1919173 w 6327665"/>
                  <a:gd name="connsiteY39" fmla="*/ 541271 h 6198027"/>
                  <a:gd name="connsiteX40" fmla="*/ 1917513 w 6327665"/>
                  <a:gd name="connsiteY40" fmla="*/ 597949 h 6198027"/>
                  <a:gd name="connsiteX41" fmla="*/ 1177075 w 6327665"/>
                  <a:gd name="connsiteY41" fmla="*/ 179189 h 6198027"/>
                  <a:gd name="connsiteX42" fmla="*/ 920610 w 6327665"/>
                  <a:gd name="connsiteY42" fmla="*/ 8140 h 6198027"/>
                  <a:gd name="connsiteX43" fmla="*/ 1241176 w 6327665"/>
                  <a:gd name="connsiteY43" fmla="*/ 468808 h 6198027"/>
                  <a:gd name="connsiteX44" fmla="*/ 1865220 w 6327665"/>
                  <a:gd name="connsiteY44" fmla="*/ 1097958 h 6198027"/>
                  <a:gd name="connsiteX45" fmla="*/ 1874806 w 6327665"/>
                  <a:gd name="connsiteY45" fmla="*/ 2136972 h 6198027"/>
                  <a:gd name="connsiteX46" fmla="*/ 2057099 w 6327665"/>
                  <a:gd name="connsiteY46" fmla="*/ 2544253 h 6198027"/>
                  <a:gd name="connsiteX47" fmla="*/ 97232 w 6327665"/>
                  <a:gd name="connsiteY47" fmla="*/ 3162613 h 6198027"/>
                  <a:gd name="connsiteX48" fmla="*/ 649973 w 6327665"/>
                  <a:gd name="connsiteY48" fmla="*/ 3322621 h 6198027"/>
                  <a:gd name="connsiteX49" fmla="*/ 914158 w 6327665"/>
                  <a:gd name="connsiteY49" fmla="*/ 3257831 h 6198027"/>
                  <a:gd name="connsiteX50" fmla="*/ 1018305 w 6327665"/>
                  <a:gd name="connsiteY50" fmla="*/ 3226587 h 6198027"/>
                  <a:gd name="connsiteX51" fmla="*/ 1130782 w 6327665"/>
                  <a:gd name="connsiteY51" fmla="*/ 3205758 h 6198027"/>
                  <a:gd name="connsiteX52" fmla="*/ 1341156 w 6327665"/>
                  <a:gd name="connsiteY52" fmla="*/ 3120359 h 6198027"/>
                  <a:gd name="connsiteX53" fmla="*/ 1603603 w 6327665"/>
                  <a:gd name="connsiteY53" fmla="*/ 3057871 h 6198027"/>
                  <a:gd name="connsiteX54" fmla="*/ 1793149 w 6327665"/>
                  <a:gd name="connsiteY54" fmla="*/ 2980803 h 6198027"/>
                  <a:gd name="connsiteX55" fmla="*/ 2181072 w 6327665"/>
                  <a:gd name="connsiteY55" fmla="*/ 2924049 h 6198027"/>
                  <a:gd name="connsiteX56" fmla="*/ 2950248 w 6327665"/>
                  <a:gd name="connsiteY56" fmla="*/ 4016797 h 6198027"/>
                  <a:gd name="connsiteX57" fmla="*/ 3432137 w 6327665"/>
                  <a:gd name="connsiteY57" fmla="*/ 4386804 h 6198027"/>
                  <a:gd name="connsiteX58" fmla="*/ 2968760 w 6327665"/>
                  <a:gd name="connsiteY58" fmla="*/ 4633903 h 6198027"/>
                  <a:gd name="connsiteX59" fmla="*/ 2961665 w 6327665"/>
                  <a:gd name="connsiteY59" fmla="*/ 4830432 h 6198027"/>
                  <a:gd name="connsiteX60" fmla="*/ 3182110 w 6327665"/>
                  <a:gd name="connsiteY60" fmla="*/ 4914110 h 6198027"/>
                  <a:gd name="connsiteX61" fmla="*/ 3319927 w 6327665"/>
                  <a:gd name="connsiteY61" fmla="*/ 4882505 h 6198027"/>
                  <a:gd name="connsiteX62" fmla="*/ 3480311 w 6327665"/>
                  <a:gd name="connsiteY62" fmla="*/ 4915832 h 6198027"/>
                  <a:gd name="connsiteX63" fmla="*/ 3594872 w 6327665"/>
                  <a:gd name="connsiteY63" fmla="*/ 4824184 h 6198027"/>
                  <a:gd name="connsiteX64" fmla="*/ 3645268 w 6327665"/>
                  <a:gd name="connsiteY64" fmla="*/ 4804938 h 6198027"/>
                  <a:gd name="connsiteX65" fmla="*/ 3780062 w 6327665"/>
                  <a:gd name="connsiteY65" fmla="*/ 4844529 h 6198027"/>
                  <a:gd name="connsiteX66" fmla="*/ 3895280 w 6327665"/>
                  <a:gd name="connsiteY66" fmla="*/ 4728685 h 6198027"/>
                  <a:gd name="connsiteX67" fmla="*/ 5477403 w 6327665"/>
                  <a:gd name="connsiteY67" fmla="*/ 5872675 h 6198027"/>
                  <a:gd name="connsiteX68" fmla="*/ 5645321 w 6327665"/>
                  <a:gd name="connsiteY68" fmla="*/ 6067889 h 6198027"/>
                  <a:gd name="connsiteX69" fmla="*/ 5771158 w 6327665"/>
                  <a:gd name="connsiteY69" fmla="*/ 6095609 h 6198027"/>
                  <a:gd name="connsiteX0" fmla="*/ 5771158 w 6327665"/>
                  <a:gd name="connsiteY0" fmla="*/ 6095609 h 6198027"/>
                  <a:gd name="connsiteX1" fmla="*/ 6019386 w 6327665"/>
                  <a:gd name="connsiteY1" fmla="*/ 6169749 h 6198027"/>
                  <a:gd name="connsiteX2" fmla="*/ 6173521 w 6327665"/>
                  <a:gd name="connsiteY2" fmla="*/ 6196827 h 6198027"/>
                  <a:gd name="connsiteX3" fmla="*/ 6299732 w 6327665"/>
                  <a:gd name="connsiteY3" fmla="*/ 6066651 h 6198027"/>
                  <a:gd name="connsiteX4" fmla="*/ 6327658 w 6327665"/>
                  <a:gd name="connsiteY4" fmla="*/ 6001032 h 6198027"/>
                  <a:gd name="connsiteX5" fmla="*/ 6302663 w 6327665"/>
                  <a:gd name="connsiteY5" fmla="*/ 5946876 h 6198027"/>
                  <a:gd name="connsiteX6" fmla="*/ 6321409 w 6327665"/>
                  <a:gd name="connsiteY6" fmla="*/ 5865643 h 6198027"/>
                  <a:gd name="connsiteX7" fmla="*/ 6288083 w 6327665"/>
                  <a:gd name="connsiteY7" fmla="*/ 5757331 h 6198027"/>
                  <a:gd name="connsiteX8" fmla="*/ 6240176 w 6327665"/>
                  <a:gd name="connsiteY8" fmla="*/ 5653185 h 6198027"/>
                  <a:gd name="connsiteX9" fmla="*/ 6229761 w 6327665"/>
                  <a:gd name="connsiteY9" fmla="*/ 5592781 h 6198027"/>
                  <a:gd name="connsiteX10" fmla="*/ 6190186 w 6327665"/>
                  <a:gd name="connsiteY10" fmla="*/ 5549039 h 6198027"/>
                  <a:gd name="connsiteX11" fmla="*/ 6096454 w 6327665"/>
                  <a:gd name="connsiteY11" fmla="*/ 5346997 h 6198027"/>
                  <a:gd name="connsiteX12" fmla="*/ 6050630 w 6327665"/>
                  <a:gd name="connsiteY12" fmla="*/ 5286592 h 6198027"/>
                  <a:gd name="connsiteX13" fmla="*/ 6033967 w 6327665"/>
                  <a:gd name="connsiteY13" fmla="*/ 5184529 h 6198027"/>
                  <a:gd name="connsiteX14" fmla="*/ 5994392 w 6327665"/>
                  <a:gd name="connsiteY14" fmla="*/ 5155368 h 6198027"/>
                  <a:gd name="connsiteX15" fmla="*/ 5875665 w 6327665"/>
                  <a:gd name="connsiteY15" fmla="*/ 4994984 h 6198027"/>
                  <a:gd name="connsiteX16" fmla="*/ 5842339 w 6327665"/>
                  <a:gd name="connsiteY16" fmla="*/ 4903336 h 6198027"/>
                  <a:gd name="connsiteX17" fmla="*/ 5777768 w 6327665"/>
                  <a:gd name="connsiteY17" fmla="*/ 4855428 h 6198027"/>
                  <a:gd name="connsiteX18" fmla="*/ 5638213 w 6327665"/>
                  <a:gd name="connsiteY18" fmla="*/ 4642971 h 6198027"/>
                  <a:gd name="connsiteX19" fmla="*/ 5623633 w 6327665"/>
                  <a:gd name="connsiteY19" fmla="*/ 4578401 h 6198027"/>
                  <a:gd name="connsiteX20" fmla="*/ 5556979 w 6327665"/>
                  <a:gd name="connsiteY20" fmla="*/ 4536742 h 6198027"/>
                  <a:gd name="connsiteX21" fmla="*/ 5494492 w 6327665"/>
                  <a:gd name="connsiteY21" fmla="*/ 4440928 h 6198027"/>
                  <a:gd name="connsiteX22" fmla="*/ 5477829 w 6327665"/>
                  <a:gd name="connsiteY22" fmla="*/ 4359695 h 6198027"/>
                  <a:gd name="connsiteX23" fmla="*/ 5394512 w 6327665"/>
                  <a:gd name="connsiteY23" fmla="*/ 4280544 h 6198027"/>
                  <a:gd name="connsiteX24" fmla="*/ 5322814 w 6327665"/>
                  <a:gd name="connsiteY24" fmla="*/ 4166798 h 6198027"/>
                  <a:gd name="connsiteX25" fmla="*/ 5240376 w 6327665"/>
                  <a:gd name="connsiteY25" fmla="*/ 4080584 h 6198027"/>
                  <a:gd name="connsiteX26" fmla="*/ 5117484 w 6327665"/>
                  <a:gd name="connsiteY26" fmla="*/ 3920199 h 6198027"/>
                  <a:gd name="connsiteX27" fmla="*/ 4827959 w 6327665"/>
                  <a:gd name="connsiteY27" fmla="*/ 3580684 h 6198027"/>
                  <a:gd name="connsiteX28" fmla="*/ 4150695 w 6327665"/>
                  <a:gd name="connsiteY28" fmla="*/ 2886134 h 6198027"/>
                  <a:gd name="connsiteX29" fmla="*/ 3559461 w 6327665"/>
                  <a:gd name="connsiteY29" fmla="*/ 2518398 h 6198027"/>
                  <a:gd name="connsiteX30" fmla="*/ 3313176 w 6327665"/>
                  <a:gd name="connsiteY30" fmla="*/ 2291735 h 6198027"/>
                  <a:gd name="connsiteX31" fmla="*/ 3205256 w 6327665"/>
                  <a:gd name="connsiteY31" fmla="*/ 2303622 h 6198027"/>
                  <a:gd name="connsiteX32" fmla="*/ 2576905 w 6327665"/>
                  <a:gd name="connsiteY32" fmla="*/ 2004450 h 6198027"/>
                  <a:gd name="connsiteX33" fmla="*/ 2187525 w 6327665"/>
                  <a:gd name="connsiteY33" fmla="*/ 1194008 h 6198027"/>
                  <a:gd name="connsiteX34" fmla="*/ 2599237 w 6327665"/>
                  <a:gd name="connsiteY34" fmla="*/ 754168 h 6198027"/>
                  <a:gd name="connsiteX35" fmla="*/ 2702537 w 6327665"/>
                  <a:gd name="connsiteY35" fmla="*/ 232530 h 6198027"/>
                  <a:gd name="connsiteX36" fmla="*/ 2607318 w 6327665"/>
                  <a:gd name="connsiteY36" fmla="*/ 102935 h 6198027"/>
                  <a:gd name="connsiteX37" fmla="*/ 2518975 w 6327665"/>
                  <a:gd name="connsiteY37" fmla="*/ 180223 h 6198027"/>
                  <a:gd name="connsiteX38" fmla="*/ 2532520 w 6327665"/>
                  <a:gd name="connsiteY38" fmla="*/ 247737 h 6198027"/>
                  <a:gd name="connsiteX39" fmla="*/ 2297214 w 6327665"/>
                  <a:gd name="connsiteY39" fmla="*/ 314672 h 6198027"/>
                  <a:gd name="connsiteX40" fmla="*/ 1919173 w 6327665"/>
                  <a:gd name="connsiteY40" fmla="*/ 541271 h 6198027"/>
                  <a:gd name="connsiteX41" fmla="*/ 1917513 w 6327665"/>
                  <a:gd name="connsiteY41" fmla="*/ 597949 h 6198027"/>
                  <a:gd name="connsiteX42" fmla="*/ 1177075 w 6327665"/>
                  <a:gd name="connsiteY42" fmla="*/ 179189 h 6198027"/>
                  <a:gd name="connsiteX43" fmla="*/ 920610 w 6327665"/>
                  <a:gd name="connsiteY43" fmla="*/ 8140 h 6198027"/>
                  <a:gd name="connsiteX44" fmla="*/ 1241176 w 6327665"/>
                  <a:gd name="connsiteY44" fmla="*/ 468808 h 6198027"/>
                  <a:gd name="connsiteX45" fmla="*/ 1865220 w 6327665"/>
                  <a:gd name="connsiteY45" fmla="*/ 1097958 h 6198027"/>
                  <a:gd name="connsiteX46" fmla="*/ 1874806 w 6327665"/>
                  <a:gd name="connsiteY46" fmla="*/ 2136972 h 6198027"/>
                  <a:gd name="connsiteX47" fmla="*/ 2057099 w 6327665"/>
                  <a:gd name="connsiteY47" fmla="*/ 2544253 h 6198027"/>
                  <a:gd name="connsiteX48" fmla="*/ 97232 w 6327665"/>
                  <a:gd name="connsiteY48" fmla="*/ 3162613 h 6198027"/>
                  <a:gd name="connsiteX49" fmla="*/ 649973 w 6327665"/>
                  <a:gd name="connsiteY49" fmla="*/ 3322621 h 6198027"/>
                  <a:gd name="connsiteX50" fmla="*/ 914158 w 6327665"/>
                  <a:gd name="connsiteY50" fmla="*/ 3257831 h 6198027"/>
                  <a:gd name="connsiteX51" fmla="*/ 1018305 w 6327665"/>
                  <a:gd name="connsiteY51" fmla="*/ 3226587 h 6198027"/>
                  <a:gd name="connsiteX52" fmla="*/ 1130782 w 6327665"/>
                  <a:gd name="connsiteY52" fmla="*/ 3205758 h 6198027"/>
                  <a:gd name="connsiteX53" fmla="*/ 1341156 w 6327665"/>
                  <a:gd name="connsiteY53" fmla="*/ 3120359 h 6198027"/>
                  <a:gd name="connsiteX54" fmla="*/ 1603603 w 6327665"/>
                  <a:gd name="connsiteY54" fmla="*/ 3057871 h 6198027"/>
                  <a:gd name="connsiteX55" fmla="*/ 1793149 w 6327665"/>
                  <a:gd name="connsiteY55" fmla="*/ 2980803 h 6198027"/>
                  <a:gd name="connsiteX56" fmla="*/ 2181072 w 6327665"/>
                  <a:gd name="connsiteY56" fmla="*/ 2924049 h 6198027"/>
                  <a:gd name="connsiteX57" fmla="*/ 2950248 w 6327665"/>
                  <a:gd name="connsiteY57" fmla="*/ 4016797 h 6198027"/>
                  <a:gd name="connsiteX58" fmla="*/ 3432137 w 6327665"/>
                  <a:gd name="connsiteY58" fmla="*/ 4386804 h 6198027"/>
                  <a:gd name="connsiteX59" fmla="*/ 2968760 w 6327665"/>
                  <a:gd name="connsiteY59" fmla="*/ 4633903 h 6198027"/>
                  <a:gd name="connsiteX60" fmla="*/ 2961665 w 6327665"/>
                  <a:gd name="connsiteY60" fmla="*/ 4830432 h 6198027"/>
                  <a:gd name="connsiteX61" fmla="*/ 3182110 w 6327665"/>
                  <a:gd name="connsiteY61" fmla="*/ 4914110 h 6198027"/>
                  <a:gd name="connsiteX62" fmla="*/ 3319927 w 6327665"/>
                  <a:gd name="connsiteY62" fmla="*/ 4882505 h 6198027"/>
                  <a:gd name="connsiteX63" fmla="*/ 3480311 w 6327665"/>
                  <a:gd name="connsiteY63" fmla="*/ 4915832 h 6198027"/>
                  <a:gd name="connsiteX64" fmla="*/ 3594872 w 6327665"/>
                  <a:gd name="connsiteY64" fmla="*/ 4824184 h 6198027"/>
                  <a:gd name="connsiteX65" fmla="*/ 3645268 w 6327665"/>
                  <a:gd name="connsiteY65" fmla="*/ 4804938 h 6198027"/>
                  <a:gd name="connsiteX66" fmla="*/ 3780062 w 6327665"/>
                  <a:gd name="connsiteY66" fmla="*/ 4844529 h 6198027"/>
                  <a:gd name="connsiteX67" fmla="*/ 3895280 w 6327665"/>
                  <a:gd name="connsiteY67" fmla="*/ 4728685 h 6198027"/>
                  <a:gd name="connsiteX68" fmla="*/ 5477403 w 6327665"/>
                  <a:gd name="connsiteY68" fmla="*/ 5872675 h 6198027"/>
                  <a:gd name="connsiteX69" fmla="*/ 5645321 w 6327665"/>
                  <a:gd name="connsiteY69" fmla="*/ 6067889 h 6198027"/>
                  <a:gd name="connsiteX70" fmla="*/ 5771158 w 6327665"/>
                  <a:gd name="connsiteY70" fmla="*/ 6095609 h 6198027"/>
                  <a:gd name="connsiteX0" fmla="*/ 5771158 w 6327665"/>
                  <a:gd name="connsiteY0" fmla="*/ 6095609 h 6198027"/>
                  <a:gd name="connsiteX1" fmla="*/ 6019386 w 6327665"/>
                  <a:gd name="connsiteY1" fmla="*/ 6169749 h 6198027"/>
                  <a:gd name="connsiteX2" fmla="*/ 6173521 w 6327665"/>
                  <a:gd name="connsiteY2" fmla="*/ 6196827 h 6198027"/>
                  <a:gd name="connsiteX3" fmla="*/ 6299732 w 6327665"/>
                  <a:gd name="connsiteY3" fmla="*/ 6066651 h 6198027"/>
                  <a:gd name="connsiteX4" fmla="*/ 6327658 w 6327665"/>
                  <a:gd name="connsiteY4" fmla="*/ 6001032 h 6198027"/>
                  <a:gd name="connsiteX5" fmla="*/ 6302663 w 6327665"/>
                  <a:gd name="connsiteY5" fmla="*/ 5946876 h 6198027"/>
                  <a:gd name="connsiteX6" fmla="*/ 6321409 w 6327665"/>
                  <a:gd name="connsiteY6" fmla="*/ 5865643 h 6198027"/>
                  <a:gd name="connsiteX7" fmla="*/ 6288083 w 6327665"/>
                  <a:gd name="connsiteY7" fmla="*/ 5757331 h 6198027"/>
                  <a:gd name="connsiteX8" fmla="*/ 6240176 w 6327665"/>
                  <a:gd name="connsiteY8" fmla="*/ 5653185 h 6198027"/>
                  <a:gd name="connsiteX9" fmla="*/ 6229761 w 6327665"/>
                  <a:gd name="connsiteY9" fmla="*/ 5592781 h 6198027"/>
                  <a:gd name="connsiteX10" fmla="*/ 6190186 w 6327665"/>
                  <a:gd name="connsiteY10" fmla="*/ 5549039 h 6198027"/>
                  <a:gd name="connsiteX11" fmla="*/ 6096454 w 6327665"/>
                  <a:gd name="connsiteY11" fmla="*/ 5346997 h 6198027"/>
                  <a:gd name="connsiteX12" fmla="*/ 6050630 w 6327665"/>
                  <a:gd name="connsiteY12" fmla="*/ 5286592 h 6198027"/>
                  <a:gd name="connsiteX13" fmla="*/ 6033967 w 6327665"/>
                  <a:gd name="connsiteY13" fmla="*/ 5184529 h 6198027"/>
                  <a:gd name="connsiteX14" fmla="*/ 5994392 w 6327665"/>
                  <a:gd name="connsiteY14" fmla="*/ 5155368 h 6198027"/>
                  <a:gd name="connsiteX15" fmla="*/ 5875665 w 6327665"/>
                  <a:gd name="connsiteY15" fmla="*/ 4994984 h 6198027"/>
                  <a:gd name="connsiteX16" fmla="*/ 5842339 w 6327665"/>
                  <a:gd name="connsiteY16" fmla="*/ 4903336 h 6198027"/>
                  <a:gd name="connsiteX17" fmla="*/ 5777768 w 6327665"/>
                  <a:gd name="connsiteY17" fmla="*/ 4855428 h 6198027"/>
                  <a:gd name="connsiteX18" fmla="*/ 5638213 w 6327665"/>
                  <a:gd name="connsiteY18" fmla="*/ 4642971 h 6198027"/>
                  <a:gd name="connsiteX19" fmla="*/ 5623633 w 6327665"/>
                  <a:gd name="connsiteY19" fmla="*/ 4578401 h 6198027"/>
                  <a:gd name="connsiteX20" fmla="*/ 5556979 w 6327665"/>
                  <a:gd name="connsiteY20" fmla="*/ 4536742 h 6198027"/>
                  <a:gd name="connsiteX21" fmla="*/ 5494492 w 6327665"/>
                  <a:gd name="connsiteY21" fmla="*/ 4440928 h 6198027"/>
                  <a:gd name="connsiteX22" fmla="*/ 5477829 w 6327665"/>
                  <a:gd name="connsiteY22" fmla="*/ 4359695 h 6198027"/>
                  <a:gd name="connsiteX23" fmla="*/ 5394512 w 6327665"/>
                  <a:gd name="connsiteY23" fmla="*/ 4280544 h 6198027"/>
                  <a:gd name="connsiteX24" fmla="*/ 5322814 w 6327665"/>
                  <a:gd name="connsiteY24" fmla="*/ 4166798 h 6198027"/>
                  <a:gd name="connsiteX25" fmla="*/ 5240376 w 6327665"/>
                  <a:gd name="connsiteY25" fmla="*/ 4080584 h 6198027"/>
                  <a:gd name="connsiteX26" fmla="*/ 5117484 w 6327665"/>
                  <a:gd name="connsiteY26" fmla="*/ 3920199 h 6198027"/>
                  <a:gd name="connsiteX27" fmla="*/ 4827959 w 6327665"/>
                  <a:gd name="connsiteY27" fmla="*/ 3580684 h 6198027"/>
                  <a:gd name="connsiteX28" fmla="*/ 4150695 w 6327665"/>
                  <a:gd name="connsiteY28" fmla="*/ 2886134 h 6198027"/>
                  <a:gd name="connsiteX29" fmla="*/ 3559461 w 6327665"/>
                  <a:gd name="connsiteY29" fmla="*/ 2518398 h 6198027"/>
                  <a:gd name="connsiteX30" fmla="*/ 3313176 w 6327665"/>
                  <a:gd name="connsiteY30" fmla="*/ 2291735 h 6198027"/>
                  <a:gd name="connsiteX31" fmla="*/ 3205256 w 6327665"/>
                  <a:gd name="connsiteY31" fmla="*/ 2303622 h 6198027"/>
                  <a:gd name="connsiteX32" fmla="*/ 2576905 w 6327665"/>
                  <a:gd name="connsiteY32" fmla="*/ 2004450 h 6198027"/>
                  <a:gd name="connsiteX33" fmla="*/ 2187525 w 6327665"/>
                  <a:gd name="connsiteY33" fmla="*/ 1194008 h 6198027"/>
                  <a:gd name="connsiteX34" fmla="*/ 2599237 w 6327665"/>
                  <a:gd name="connsiteY34" fmla="*/ 754168 h 6198027"/>
                  <a:gd name="connsiteX35" fmla="*/ 2702537 w 6327665"/>
                  <a:gd name="connsiteY35" fmla="*/ 232530 h 6198027"/>
                  <a:gd name="connsiteX36" fmla="*/ 2607318 w 6327665"/>
                  <a:gd name="connsiteY36" fmla="*/ 102935 h 6198027"/>
                  <a:gd name="connsiteX37" fmla="*/ 2518975 w 6327665"/>
                  <a:gd name="connsiteY37" fmla="*/ 180223 h 6198027"/>
                  <a:gd name="connsiteX38" fmla="*/ 2532520 w 6327665"/>
                  <a:gd name="connsiteY38" fmla="*/ 247737 h 6198027"/>
                  <a:gd name="connsiteX39" fmla="*/ 2297214 w 6327665"/>
                  <a:gd name="connsiteY39" fmla="*/ 314672 h 6198027"/>
                  <a:gd name="connsiteX40" fmla="*/ 1919173 w 6327665"/>
                  <a:gd name="connsiteY40" fmla="*/ 541271 h 6198027"/>
                  <a:gd name="connsiteX41" fmla="*/ 1917513 w 6327665"/>
                  <a:gd name="connsiteY41" fmla="*/ 597949 h 6198027"/>
                  <a:gd name="connsiteX42" fmla="*/ 1177075 w 6327665"/>
                  <a:gd name="connsiteY42" fmla="*/ 179189 h 6198027"/>
                  <a:gd name="connsiteX43" fmla="*/ 920610 w 6327665"/>
                  <a:gd name="connsiteY43" fmla="*/ 8140 h 6198027"/>
                  <a:gd name="connsiteX44" fmla="*/ 1241176 w 6327665"/>
                  <a:gd name="connsiteY44" fmla="*/ 468808 h 6198027"/>
                  <a:gd name="connsiteX45" fmla="*/ 1865220 w 6327665"/>
                  <a:gd name="connsiteY45" fmla="*/ 1097958 h 6198027"/>
                  <a:gd name="connsiteX46" fmla="*/ 1874806 w 6327665"/>
                  <a:gd name="connsiteY46" fmla="*/ 2136972 h 6198027"/>
                  <a:gd name="connsiteX47" fmla="*/ 2057099 w 6327665"/>
                  <a:gd name="connsiteY47" fmla="*/ 2544253 h 6198027"/>
                  <a:gd name="connsiteX48" fmla="*/ 97232 w 6327665"/>
                  <a:gd name="connsiteY48" fmla="*/ 3162613 h 6198027"/>
                  <a:gd name="connsiteX49" fmla="*/ 649973 w 6327665"/>
                  <a:gd name="connsiteY49" fmla="*/ 3322621 h 6198027"/>
                  <a:gd name="connsiteX50" fmla="*/ 914158 w 6327665"/>
                  <a:gd name="connsiteY50" fmla="*/ 3257831 h 6198027"/>
                  <a:gd name="connsiteX51" fmla="*/ 1018305 w 6327665"/>
                  <a:gd name="connsiteY51" fmla="*/ 3226587 h 6198027"/>
                  <a:gd name="connsiteX52" fmla="*/ 1130782 w 6327665"/>
                  <a:gd name="connsiteY52" fmla="*/ 3205758 h 6198027"/>
                  <a:gd name="connsiteX53" fmla="*/ 1341156 w 6327665"/>
                  <a:gd name="connsiteY53" fmla="*/ 3120359 h 6198027"/>
                  <a:gd name="connsiteX54" fmla="*/ 1603603 w 6327665"/>
                  <a:gd name="connsiteY54" fmla="*/ 3057871 h 6198027"/>
                  <a:gd name="connsiteX55" fmla="*/ 1793149 w 6327665"/>
                  <a:gd name="connsiteY55" fmla="*/ 2980803 h 6198027"/>
                  <a:gd name="connsiteX56" fmla="*/ 2181072 w 6327665"/>
                  <a:gd name="connsiteY56" fmla="*/ 2924049 h 6198027"/>
                  <a:gd name="connsiteX57" fmla="*/ 2950248 w 6327665"/>
                  <a:gd name="connsiteY57" fmla="*/ 4016797 h 6198027"/>
                  <a:gd name="connsiteX58" fmla="*/ 3423805 w 6327665"/>
                  <a:gd name="connsiteY58" fmla="*/ 4386804 h 6198027"/>
                  <a:gd name="connsiteX59" fmla="*/ 2968760 w 6327665"/>
                  <a:gd name="connsiteY59" fmla="*/ 4633903 h 6198027"/>
                  <a:gd name="connsiteX60" fmla="*/ 2961665 w 6327665"/>
                  <a:gd name="connsiteY60" fmla="*/ 4830432 h 6198027"/>
                  <a:gd name="connsiteX61" fmla="*/ 3182110 w 6327665"/>
                  <a:gd name="connsiteY61" fmla="*/ 4914110 h 6198027"/>
                  <a:gd name="connsiteX62" fmla="*/ 3319927 w 6327665"/>
                  <a:gd name="connsiteY62" fmla="*/ 4882505 h 6198027"/>
                  <a:gd name="connsiteX63" fmla="*/ 3480311 w 6327665"/>
                  <a:gd name="connsiteY63" fmla="*/ 4915832 h 6198027"/>
                  <a:gd name="connsiteX64" fmla="*/ 3594872 w 6327665"/>
                  <a:gd name="connsiteY64" fmla="*/ 4824184 h 6198027"/>
                  <a:gd name="connsiteX65" fmla="*/ 3645268 w 6327665"/>
                  <a:gd name="connsiteY65" fmla="*/ 4804938 h 6198027"/>
                  <a:gd name="connsiteX66" fmla="*/ 3780062 w 6327665"/>
                  <a:gd name="connsiteY66" fmla="*/ 4844529 h 6198027"/>
                  <a:gd name="connsiteX67" fmla="*/ 3895280 w 6327665"/>
                  <a:gd name="connsiteY67" fmla="*/ 4728685 h 6198027"/>
                  <a:gd name="connsiteX68" fmla="*/ 5477403 w 6327665"/>
                  <a:gd name="connsiteY68" fmla="*/ 5872675 h 6198027"/>
                  <a:gd name="connsiteX69" fmla="*/ 5645321 w 6327665"/>
                  <a:gd name="connsiteY69" fmla="*/ 6067889 h 6198027"/>
                  <a:gd name="connsiteX70" fmla="*/ 5771158 w 6327665"/>
                  <a:gd name="connsiteY70" fmla="*/ 6095609 h 6198027"/>
                  <a:gd name="connsiteX0" fmla="*/ 5771158 w 6327665"/>
                  <a:gd name="connsiteY0" fmla="*/ 6095609 h 6198027"/>
                  <a:gd name="connsiteX1" fmla="*/ 6019386 w 6327665"/>
                  <a:gd name="connsiteY1" fmla="*/ 6169749 h 6198027"/>
                  <a:gd name="connsiteX2" fmla="*/ 6173521 w 6327665"/>
                  <a:gd name="connsiteY2" fmla="*/ 6196827 h 6198027"/>
                  <a:gd name="connsiteX3" fmla="*/ 6299732 w 6327665"/>
                  <a:gd name="connsiteY3" fmla="*/ 6066651 h 6198027"/>
                  <a:gd name="connsiteX4" fmla="*/ 6327658 w 6327665"/>
                  <a:gd name="connsiteY4" fmla="*/ 6001032 h 6198027"/>
                  <a:gd name="connsiteX5" fmla="*/ 6302663 w 6327665"/>
                  <a:gd name="connsiteY5" fmla="*/ 5946876 h 6198027"/>
                  <a:gd name="connsiteX6" fmla="*/ 6321409 w 6327665"/>
                  <a:gd name="connsiteY6" fmla="*/ 5865643 h 6198027"/>
                  <a:gd name="connsiteX7" fmla="*/ 6288083 w 6327665"/>
                  <a:gd name="connsiteY7" fmla="*/ 5757331 h 6198027"/>
                  <a:gd name="connsiteX8" fmla="*/ 6240176 w 6327665"/>
                  <a:gd name="connsiteY8" fmla="*/ 5653185 h 6198027"/>
                  <a:gd name="connsiteX9" fmla="*/ 6229761 w 6327665"/>
                  <a:gd name="connsiteY9" fmla="*/ 5592781 h 6198027"/>
                  <a:gd name="connsiteX10" fmla="*/ 6190186 w 6327665"/>
                  <a:gd name="connsiteY10" fmla="*/ 5549039 h 6198027"/>
                  <a:gd name="connsiteX11" fmla="*/ 6096454 w 6327665"/>
                  <a:gd name="connsiteY11" fmla="*/ 5346997 h 6198027"/>
                  <a:gd name="connsiteX12" fmla="*/ 6050630 w 6327665"/>
                  <a:gd name="connsiteY12" fmla="*/ 5286592 h 6198027"/>
                  <a:gd name="connsiteX13" fmla="*/ 6033967 w 6327665"/>
                  <a:gd name="connsiteY13" fmla="*/ 5184529 h 6198027"/>
                  <a:gd name="connsiteX14" fmla="*/ 5994392 w 6327665"/>
                  <a:gd name="connsiteY14" fmla="*/ 5155368 h 6198027"/>
                  <a:gd name="connsiteX15" fmla="*/ 5875665 w 6327665"/>
                  <a:gd name="connsiteY15" fmla="*/ 4994984 h 6198027"/>
                  <a:gd name="connsiteX16" fmla="*/ 5842339 w 6327665"/>
                  <a:gd name="connsiteY16" fmla="*/ 4903336 h 6198027"/>
                  <a:gd name="connsiteX17" fmla="*/ 5777768 w 6327665"/>
                  <a:gd name="connsiteY17" fmla="*/ 4855428 h 6198027"/>
                  <a:gd name="connsiteX18" fmla="*/ 5638213 w 6327665"/>
                  <a:gd name="connsiteY18" fmla="*/ 4642971 h 6198027"/>
                  <a:gd name="connsiteX19" fmla="*/ 5623633 w 6327665"/>
                  <a:gd name="connsiteY19" fmla="*/ 4578401 h 6198027"/>
                  <a:gd name="connsiteX20" fmla="*/ 5556979 w 6327665"/>
                  <a:gd name="connsiteY20" fmla="*/ 4536742 h 6198027"/>
                  <a:gd name="connsiteX21" fmla="*/ 5494492 w 6327665"/>
                  <a:gd name="connsiteY21" fmla="*/ 4440928 h 6198027"/>
                  <a:gd name="connsiteX22" fmla="*/ 5477829 w 6327665"/>
                  <a:gd name="connsiteY22" fmla="*/ 4359695 h 6198027"/>
                  <a:gd name="connsiteX23" fmla="*/ 5394512 w 6327665"/>
                  <a:gd name="connsiteY23" fmla="*/ 4280544 h 6198027"/>
                  <a:gd name="connsiteX24" fmla="*/ 5322814 w 6327665"/>
                  <a:gd name="connsiteY24" fmla="*/ 4166798 h 6198027"/>
                  <a:gd name="connsiteX25" fmla="*/ 5240376 w 6327665"/>
                  <a:gd name="connsiteY25" fmla="*/ 4080584 h 6198027"/>
                  <a:gd name="connsiteX26" fmla="*/ 5117484 w 6327665"/>
                  <a:gd name="connsiteY26" fmla="*/ 3920199 h 6198027"/>
                  <a:gd name="connsiteX27" fmla="*/ 4827959 w 6327665"/>
                  <a:gd name="connsiteY27" fmla="*/ 3580684 h 6198027"/>
                  <a:gd name="connsiteX28" fmla="*/ 4150695 w 6327665"/>
                  <a:gd name="connsiteY28" fmla="*/ 2886134 h 6198027"/>
                  <a:gd name="connsiteX29" fmla="*/ 3559461 w 6327665"/>
                  <a:gd name="connsiteY29" fmla="*/ 2518398 h 6198027"/>
                  <a:gd name="connsiteX30" fmla="*/ 3313176 w 6327665"/>
                  <a:gd name="connsiteY30" fmla="*/ 2291735 h 6198027"/>
                  <a:gd name="connsiteX31" fmla="*/ 3205256 w 6327665"/>
                  <a:gd name="connsiteY31" fmla="*/ 2303622 h 6198027"/>
                  <a:gd name="connsiteX32" fmla="*/ 2576905 w 6327665"/>
                  <a:gd name="connsiteY32" fmla="*/ 2004450 h 6198027"/>
                  <a:gd name="connsiteX33" fmla="*/ 2187525 w 6327665"/>
                  <a:gd name="connsiteY33" fmla="*/ 1194008 h 6198027"/>
                  <a:gd name="connsiteX34" fmla="*/ 2599237 w 6327665"/>
                  <a:gd name="connsiteY34" fmla="*/ 754168 h 6198027"/>
                  <a:gd name="connsiteX35" fmla="*/ 2702537 w 6327665"/>
                  <a:gd name="connsiteY35" fmla="*/ 232530 h 6198027"/>
                  <a:gd name="connsiteX36" fmla="*/ 2607318 w 6327665"/>
                  <a:gd name="connsiteY36" fmla="*/ 102935 h 6198027"/>
                  <a:gd name="connsiteX37" fmla="*/ 2518975 w 6327665"/>
                  <a:gd name="connsiteY37" fmla="*/ 180223 h 6198027"/>
                  <a:gd name="connsiteX38" fmla="*/ 2532520 w 6327665"/>
                  <a:gd name="connsiteY38" fmla="*/ 247737 h 6198027"/>
                  <a:gd name="connsiteX39" fmla="*/ 2297214 w 6327665"/>
                  <a:gd name="connsiteY39" fmla="*/ 314672 h 6198027"/>
                  <a:gd name="connsiteX40" fmla="*/ 1919173 w 6327665"/>
                  <a:gd name="connsiteY40" fmla="*/ 541271 h 6198027"/>
                  <a:gd name="connsiteX41" fmla="*/ 1917513 w 6327665"/>
                  <a:gd name="connsiteY41" fmla="*/ 597949 h 6198027"/>
                  <a:gd name="connsiteX42" fmla="*/ 1177075 w 6327665"/>
                  <a:gd name="connsiteY42" fmla="*/ 179189 h 6198027"/>
                  <a:gd name="connsiteX43" fmla="*/ 920610 w 6327665"/>
                  <a:gd name="connsiteY43" fmla="*/ 8140 h 6198027"/>
                  <a:gd name="connsiteX44" fmla="*/ 1241176 w 6327665"/>
                  <a:gd name="connsiteY44" fmla="*/ 468808 h 6198027"/>
                  <a:gd name="connsiteX45" fmla="*/ 1865220 w 6327665"/>
                  <a:gd name="connsiteY45" fmla="*/ 1097958 h 6198027"/>
                  <a:gd name="connsiteX46" fmla="*/ 1874806 w 6327665"/>
                  <a:gd name="connsiteY46" fmla="*/ 2136972 h 6198027"/>
                  <a:gd name="connsiteX47" fmla="*/ 2057099 w 6327665"/>
                  <a:gd name="connsiteY47" fmla="*/ 2544253 h 6198027"/>
                  <a:gd name="connsiteX48" fmla="*/ 97232 w 6327665"/>
                  <a:gd name="connsiteY48" fmla="*/ 3162613 h 6198027"/>
                  <a:gd name="connsiteX49" fmla="*/ 649973 w 6327665"/>
                  <a:gd name="connsiteY49" fmla="*/ 3322621 h 6198027"/>
                  <a:gd name="connsiteX50" fmla="*/ 914158 w 6327665"/>
                  <a:gd name="connsiteY50" fmla="*/ 3257831 h 6198027"/>
                  <a:gd name="connsiteX51" fmla="*/ 1018305 w 6327665"/>
                  <a:gd name="connsiteY51" fmla="*/ 3226587 h 6198027"/>
                  <a:gd name="connsiteX52" fmla="*/ 1130782 w 6327665"/>
                  <a:gd name="connsiteY52" fmla="*/ 3205758 h 6198027"/>
                  <a:gd name="connsiteX53" fmla="*/ 1341156 w 6327665"/>
                  <a:gd name="connsiteY53" fmla="*/ 3120359 h 6198027"/>
                  <a:gd name="connsiteX54" fmla="*/ 1603603 w 6327665"/>
                  <a:gd name="connsiteY54" fmla="*/ 3057871 h 6198027"/>
                  <a:gd name="connsiteX55" fmla="*/ 1793149 w 6327665"/>
                  <a:gd name="connsiteY55" fmla="*/ 2980803 h 6198027"/>
                  <a:gd name="connsiteX56" fmla="*/ 2181072 w 6327665"/>
                  <a:gd name="connsiteY56" fmla="*/ 2924049 h 6198027"/>
                  <a:gd name="connsiteX57" fmla="*/ 2950248 w 6327665"/>
                  <a:gd name="connsiteY57" fmla="*/ 4016797 h 6198027"/>
                  <a:gd name="connsiteX58" fmla="*/ 3423805 w 6327665"/>
                  <a:gd name="connsiteY58" fmla="*/ 4386804 h 6198027"/>
                  <a:gd name="connsiteX59" fmla="*/ 2968760 w 6327665"/>
                  <a:gd name="connsiteY59" fmla="*/ 4633903 h 6198027"/>
                  <a:gd name="connsiteX60" fmla="*/ 2961665 w 6327665"/>
                  <a:gd name="connsiteY60" fmla="*/ 4830432 h 6198027"/>
                  <a:gd name="connsiteX61" fmla="*/ 3182110 w 6327665"/>
                  <a:gd name="connsiteY61" fmla="*/ 4914110 h 6198027"/>
                  <a:gd name="connsiteX62" fmla="*/ 3319927 w 6327665"/>
                  <a:gd name="connsiteY62" fmla="*/ 4882505 h 6198027"/>
                  <a:gd name="connsiteX63" fmla="*/ 3480311 w 6327665"/>
                  <a:gd name="connsiteY63" fmla="*/ 4915832 h 6198027"/>
                  <a:gd name="connsiteX64" fmla="*/ 3594872 w 6327665"/>
                  <a:gd name="connsiteY64" fmla="*/ 4824184 h 6198027"/>
                  <a:gd name="connsiteX65" fmla="*/ 3645268 w 6327665"/>
                  <a:gd name="connsiteY65" fmla="*/ 4804938 h 6198027"/>
                  <a:gd name="connsiteX66" fmla="*/ 3780062 w 6327665"/>
                  <a:gd name="connsiteY66" fmla="*/ 4844529 h 6198027"/>
                  <a:gd name="connsiteX67" fmla="*/ 3895280 w 6327665"/>
                  <a:gd name="connsiteY67" fmla="*/ 4728685 h 6198027"/>
                  <a:gd name="connsiteX68" fmla="*/ 5477403 w 6327665"/>
                  <a:gd name="connsiteY68" fmla="*/ 5872675 h 6198027"/>
                  <a:gd name="connsiteX69" fmla="*/ 5645321 w 6327665"/>
                  <a:gd name="connsiteY69" fmla="*/ 6067889 h 6198027"/>
                  <a:gd name="connsiteX70" fmla="*/ 5771158 w 6327665"/>
                  <a:gd name="connsiteY70" fmla="*/ 6095609 h 6198027"/>
                  <a:gd name="connsiteX0" fmla="*/ 5771158 w 6327665"/>
                  <a:gd name="connsiteY0" fmla="*/ 6095609 h 6198027"/>
                  <a:gd name="connsiteX1" fmla="*/ 6019386 w 6327665"/>
                  <a:gd name="connsiteY1" fmla="*/ 6169749 h 6198027"/>
                  <a:gd name="connsiteX2" fmla="*/ 6173521 w 6327665"/>
                  <a:gd name="connsiteY2" fmla="*/ 6196827 h 6198027"/>
                  <a:gd name="connsiteX3" fmla="*/ 6299732 w 6327665"/>
                  <a:gd name="connsiteY3" fmla="*/ 6066651 h 6198027"/>
                  <a:gd name="connsiteX4" fmla="*/ 6327658 w 6327665"/>
                  <a:gd name="connsiteY4" fmla="*/ 6001032 h 6198027"/>
                  <a:gd name="connsiteX5" fmla="*/ 6302663 w 6327665"/>
                  <a:gd name="connsiteY5" fmla="*/ 5946876 h 6198027"/>
                  <a:gd name="connsiteX6" fmla="*/ 6321409 w 6327665"/>
                  <a:gd name="connsiteY6" fmla="*/ 5865643 h 6198027"/>
                  <a:gd name="connsiteX7" fmla="*/ 6288083 w 6327665"/>
                  <a:gd name="connsiteY7" fmla="*/ 5757331 h 6198027"/>
                  <a:gd name="connsiteX8" fmla="*/ 6240176 w 6327665"/>
                  <a:gd name="connsiteY8" fmla="*/ 5653185 h 6198027"/>
                  <a:gd name="connsiteX9" fmla="*/ 6229761 w 6327665"/>
                  <a:gd name="connsiteY9" fmla="*/ 5592781 h 6198027"/>
                  <a:gd name="connsiteX10" fmla="*/ 6190186 w 6327665"/>
                  <a:gd name="connsiteY10" fmla="*/ 5549039 h 6198027"/>
                  <a:gd name="connsiteX11" fmla="*/ 6096454 w 6327665"/>
                  <a:gd name="connsiteY11" fmla="*/ 5346997 h 6198027"/>
                  <a:gd name="connsiteX12" fmla="*/ 6050630 w 6327665"/>
                  <a:gd name="connsiteY12" fmla="*/ 5286592 h 6198027"/>
                  <a:gd name="connsiteX13" fmla="*/ 6033967 w 6327665"/>
                  <a:gd name="connsiteY13" fmla="*/ 5184529 h 6198027"/>
                  <a:gd name="connsiteX14" fmla="*/ 5994392 w 6327665"/>
                  <a:gd name="connsiteY14" fmla="*/ 5155368 h 6198027"/>
                  <a:gd name="connsiteX15" fmla="*/ 5875665 w 6327665"/>
                  <a:gd name="connsiteY15" fmla="*/ 4994984 h 6198027"/>
                  <a:gd name="connsiteX16" fmla="*/ 5842339 w 6327665"/>
                  <a:gd name="connsiteY16" fmla="*/ 4903336 h 6198027"/>
                  <a:gd name="connsiteX17" fmla="*/ 5777768 w 6327665"/>
                  <a:gd name="connsiteY17" fmla="*/ 4855428 h 6198027"/>
                  <a:gd name="connsiteX18" fmla="*/ 5638213 w 6327665"/>
                  <a:gd name="connsiteY18" fmla="*/ 4642971 h 6198027"/>
                  <a:gd name="connsiteX19" fmla="*/ 5623633 w 6327665"/>
                  <a:gd name="connsiteY19" fmla="*/ 4578401 h 6198027"/>
                  <a:gd name="connsiteX20" fmla="*/ 5556979 w 6327665"/>
                  <a:gd name="connsiteY20" fmla="*/ 4536742 h 6198027"/>
                  <a:gd name="connsiteX21" fmla="*/ 5494492 w 6327665"/>
                  <a:gd name="connsiteY21" fmla="*/ 4440928 h 6198027"/>
                  <a:gd name="connsiteX22" fmla="*/ 5477829 w 6327665"/>
                  <a:gd name="connsiteY22" fmla="*/ 4359695 h 6198027"/>
                  <a:gd name="connsiteX23" fmla="*/ 5394512 w 6327665"/>
                  <a:gd name="connsiteY23" fmla="*/ 4280544 h 6198027"/>
                  <a:gd name="connsiteX24" fmla="*/ 5322814 w 6327665"/>
                  <a:gd name="connsiteY24" fmla="*/ 4166798 h 6198027"/>
                  <a:gd name="connsiteX25" fmla="*/ 5240376 w 6327665"/>
                  <a:gd name="connsiteY25" fmla="*/ 4080584 h 6198027"/>
                  <a:gd name="connsiteX26" fmla="*/ 5117484 w 6327665"/>
                  <a:gd name="connsiteY26" fmla="*/ 3920199 h 6198027"/>
                  <a:gd name="connsiteX27" fmla="*/ 4827959 w 6327665"/>
                  <a:gd name="connsiteY27" fmla="*/ 3580684 h 6198027"/>
                  <a:gd name="connsiteX28" fmla="*/ 4150695 w 6327665"/>
                  <a:gd name="connsiteY28" fmla="*/ 2886134 h 6198027"/>
                  <a:gd name="connsiteX29" fmla="*/ 3559461 w 6327665"/>
                  <a:gd name="connsiteY29" fmla="*/ 2518398 h 6198027"/>
                  <a:gd name="connsiteX30" fmla="*/ 3313176 w 6327665"/>
                  <a:gd name="connsiteY30" fmla="*/ 2291735 h 6198027"/>
                  <a:gd name="connsiteX31" fmla="*/ 3205256 w 6327665"/>
                  <a:gd name="connsiteY31" fmla="*/ 2303622 h 6198027"/>
                  <a:gd name="connsiteX32" fmla="*/ 2576905 w 6327665"/>
                  <a:gd name="connsiteY32" fmla="*/ 2004450 h 6198027"/>
                  <a:gd name="connsiteX33" fmla="*/ 2187525 w 6327665"/>
                  <a:gd name="connsiteY33" fmla="*/ 1194008 h 6198027"/>
                  <a:gd name="connsiteX34" fmla="*/ 2599237 w 6327665"/>
                  <a:gd name="connsiteY34" fmla="*/ 754168 h 6198027"/>
                  <a:gd name="connsiteX35" fmla="*/ 2702537 w 6327665"/>
                  <a:gd name="connsiteY35" fmla="*/ 232530 h 6198027"/>
                  <a:gd name="connsiteX36" fmla="*/ 2607318 w 6327665"/>
                  <a:gd name="connsiteY36" fmla="*/ 102935 h 6198027"/>
                  <a:gd name="connsiteX37" fmla="*/ 2518975 w 6327665"/>
                  <a:gd name="connsiteY37" fmla="*/ 180223 h 6198027"/>
                  <a:gd name="connsiteX38" fmla="*/ 2532520 w 6327665"/>
                  <a:gd name="connsiteY38" fmla="*/ 247737 h 6198027"/>
                  <a:gd name="connsiteX39" fmla="*/ 2297214 w 6327665"/>
                  <a:gd name="connsiteY39" fmla="*/ 314672 h 6198027"/>
                  <a:gd name="connsiteX40" fmla="*/ 1919173 w 6327665"/>
                  <a:gd name="connsiteY40" fmla="*/ 541271 h 6198027"/>
                  <a:gd name="connsiteX41" fmla="*/ 1917513 w 6327665"/>
                  <a:gd name="connsiteY41" fmla="*/ 597949 h 6198027"/>
                  <a:gd name="connsiteX42" fmla="*/ 1177075 w 6327665"/>
                  <a:gd name="connsiteY42" fmla="*/ 179189 h 6198027"/>
                  <a:gd name="connsiteX43" fmla="*/ 920610 w 6327665"/>
                  <a:gd name="connsiteY43" fmla="*/ 8140 h 6198027"/>
                  <a:gd name="connsiteX44" fmla="*/ 1241176 w 6327665"/>
                  <a:gd name="connsiteY44" fmla="*/ 468808 h 6198027"/>
                  <a:gd name="connsiteX45" fmla="*/ 1865220 w 6327665"/>
                  <a:gd name="connsiteY45" fmla="*/ 1097958 h 6198027"/>
                  <a:gd name="connsiteX46" fmla="*/ 1874806 w 6327665"/>
                  <a:gd name="connsiteY46" fmla="*/ 2136972 h 6198027"/>
                  <a:gd name="connsiteX47" fmla="*/ 2057099 w 6327665"/>
                  <a:gd name="connsiteY47" fmla="*/ 2544253 h 6198027"/>
                  <a:gd name="connsiteX48" fmla="*/ 97232 w 6327665"/>
                  <a:gd name="connsiteY48" fmla="*/ 3162613 h 6198027"/>
                  <a:gd name="connsiteX49" fmla="*/ 649973 w 6327665"/>
                  <a:gd name="connsiteY49" fmla="*/ 3322621 h 6198027"/>
                  <a:gd name="connsiteX50" fmla="*/ 914158 w 6327665"/>
                  <a:gd name="connsiteY50" fmla="*/ 3257831 h 6198027"/>
                  <a:gd name="connsiteX51" fmla="*/ 1018305 w 6327665"/>
                  <a:gd name="connsiteY51" fmla="*/ 3226587 h 6198027"/>
                  <a:gd name="connsiteX52" fmla="*/ 1130782 w 6327665"/>
                  <a:gd name="connsiteY52" fmla="*/ 3205758 h 6198027"/>
                  <a:gd name="connsiteX53" fmla="*/ 1341156 w 6327665"/>
                  <a:gd name="connsiteY53" fmla="*/ 3120359 h 6198027"/>
                  <a:gd name="connsiteX54" fmla="*/ 1603603 w 6327665"/>
                  <a:gd name="connsiteY54" fmla="*/ 3057871 h 6198027"/>
                  <a:gd name="connsiteX55" fmla="*/ 1793149 w 6327665"/>
                  <a:gd name="connsiteY55" fmla="*/ 2980803 h 6198027"/>
                  <a:gd name="connsiteX56" fmla="*/ 2181072 w 6327665"/>
                  <a:gd name="connsiteY56" fmla="*/ 2924049 h 6198027"/>
                  <a:gd name="connsiteX57" fmla="*/ 2950248 w 6327665"/>
                  <a:gd name="connsiteY57" fmla="*/ 4016797 h 6198027"/>
                  <a:gd name="connsiteX58" fmla="*/ 3423805 w 6327665"/>
                  <a:gd name="connsiteY58" fmla="*/ 4386804 h 6198027"/>
                  <a:gd name="connsiteX59" fmla="*/ 2968760 w 6327665"/>
                  <a:gd name="connsiteY59" fmla="*/ 4633903 h 6198027"/>
                  <a:gd name="connsiteX60" fmla="*/ 2961665 w 6327665"/>
                  <a:gd name="connsiteY60" fmla="*/ 4830432 h 6198027"/>
                  <a:gd name="connsiteX61" fmla="*/ 3182110 w 6327665"/>
                  <a:gd name="connsiteY61" fmla="*/ 4914110 h 6198027"/>
                  <a:gd name="connsiteX62" fmla="*/ 3319927 w 6327665"/>
                  <a:gd name="connsiteY62" fmla="*/ 4882505 h 6198027"/>
                  <a:gd name="connsiteX63" fmla="*/ 3480311 w 6327665"/>
                  <a:gd name="connsiteY63" fmla="*/ 4915832 h 6198027"/>
                  <a:gd name="connsiteX64" fmla="*/ 3594872 w 6327665"/>
                  <a:gd name="connsiteY64" fmla="*/ 4824184 h 6198027"/>
                  <a:gd name="connsiteX65" fmla="*/ 3645268 w 6327665"/>
                  <a:gd name="connsiteY65" fmla="*/ 4804938 h 6198027"/>
                  <a:gd name="connsiteX66" fmla="*/ 3780062 w 6327665"/>
                  <a:gd name="connsiteY66" fmla="*/ 4844529 h 6198027"/>
                  <a:gd name="connsiteX67" fmla="*/ 3895280 w 6327665"/>
                  <a:gd name="connsiteY67" fmla="*/ 4728685 h 6198027"/>
                  <a:gd name="connsiteX68" fmla="*/ 5477403 w 6327665"/>
                  <a:gd name="connsiteY68" fmla="*/ 5872675 h 6198027"/>
                  <a:gd name="connsiteX69" fmla="*/ 5645321 w 6327665"/>
                  <a:gd name="connsiteY69" fmla="*/ 6067889 h 6198027"/>
                  <a:gd name="connsiteX70" fmla="*/ 5771158 w 6327665"/>
                  <a:gd name="connsiteY70" fmla="*/ 6095609 h 6198027"/>
                  <a:gd name="connsiteX0" fmla="*/ 5771158 w 6327665"/>
                  <a:gd name="connsiteY0" fmla="*/ 6095609 h 6198027"/>
                  <a:gd name="connsiteX1" fmla="*/ 6019386 w 6327665"/>
                  <a:gd name="connsiteY1" fmla="*/ 6169749 h 6198027"/>
                  <a:gd name="connsiteX2" fmla="*/ 6173521 w 6327665"/>
                  <a:gd name="connsiteY2" fmla="*/ 6196827 h 6198027"/>
                  <a:gd name="connsiteX3" fmla="*/ 6299732 w 6327665"/>
                  <a:gd name="connsiteY3" fmla="*/ 6066651 h 6198027"/>
                  <a:gd name="connsiteX4" fmla="*/ 6327658 w 6327665"/>
                  <a:gd name="connsiteY4" fmla="*/ 6001032 h 6198027"/>
                  <a:gd name="connsiteX5" fmla="*/ 6302663 w 6327665"/>
                  <a:gd name="connsiteY5" fmla="*/ 5946876 h 6198027"/>
                  <a:gd name="connsiteX6" fmla="*/ 6321409 w 6327665"/>
                  <a:gd name="connsiteY6" fmla="*/ 5865643 h 6198027"/>
                  <a:gd name="connsiteX7" fmla="*/ 6288083 w 6327665"/>
                  <a:gd name="connsiteY7" fmla="*/ 5757331 h 6198027"/>
                  <a:gd name="connsiteX8" fmla="*/ 6240176 w 6327665"/>
                  <a:gd name="connsiteY8" fmla="*/ 5653185 h 6198027"/>
                  <a:gd name="connsiteX9" fmla="*/ 6229761 w 6327665"/>
                  <a:gd name="connsiteY9" fmla="*/ 5592781 h 6198027"/>
                  <a:gd name="connsiteX10" fmla="*/ 6190186 w 6327665"/>
                  <a:gd name="connsiteY10" fmla="*/ 5549039 h 6198027"/>
                  <a:gd name="connsiteX11" fmla="*/ 6096454 w 6327665"/>
                  <a:gd name="connsiteY11" fmla="*/ 5346997 h 6198027"/>
                  <a:gd name="connsiteX12" fmla="*/ 6050630 w 6327665"/>
                  <a:gd name="connsiteY12" fmla="*/ 5286592 h 6198027"/>
                  <a:gd name="connsiteX13" fmla="*/ 6033967 w 6327665"/>
                  <a:gd name="connsiteY13" fmla="*/ 5184529 h 6198027"/>
                  <a:gd name="connsiteX14" fmla="*/ 5994392 w 6327665"/>
                  <a:gd name="connsiteY14" fmla="*/ 5155368 h 6198027"/>
                  <a:gd name="connsiteX15" fmla="*/ 5875665 w 6327665"/>
                  <a:gd name="connsiteY15" fmla="*/ 4994984 h 6198027"/>
                  <a:gd name="connsiteX16" fmla="*/ 5842339 w 6327665"/>
                  <a:gd name="connsiteY16" fmla="*/ 4903336 h 6198027"/>
                  <a:gd name="connsiteX17" fmla="*/ 5777768 w 6327665"/>
                  <a:gd name="connsiteY17" fmla="*/ 4855428 h 6198027"/>
                  <a:gd name="connsiteX18" fmla="*/ 5638213 w 6327665"/>
                  <a:gd name="connsiteY18" fmla="*/ 4642971 h 6198027"/>
                  <a:gd name="connsiteX19" fmla="*/ 5623633 w 6327665"/>
                  <a:gd name="connsiteY19" fmla="*/ 4578401 h 6198027"/>
                  <a:gd name="connsiteX20" fmla="*/ 5556979 w 6327665"/>
                  <a:gd name="connsiteY20" fmla="*/ 4536742 h 6198027"/>
                  <a:gd name="connsiteX21" fmla="*/ 5494492 w 6327665"/>
                  <a:gd name="connsiteY21" fmla="*/ 4440928 h 6198027"/>
                  <a:gd name="connsiteX22" fmla="*/ 5477829 w 6327665"/>
                  <a:gd name="connsiteY22" fmla="*/ 4359695 h 6198027"/>
                  <a:gd name="connsiteX23" fmla="*/ 5394512 w 6327665"/>
                  <a:gd name="connsiteY23" fmla="*/ 4280544 h 6198027"/>
                  <a:gd name="connsiteX24" fmla="*/ 5322814 w 6327665"/>
                  <a:gd name="connsiteY24" fmla="*/ 4166798 h 6198027"/>
                  <a:gd name="connsiteX25" fmla="*/ 5240376 w 6327665"/>
                  <a:gd name="connsiteY25" fmla="*/ 4080584 h 6198027"/>
                  <a:gd name="connsiteX26" fmla="*/ 5117484 w 6327665"/>
                  <a:gd name="connsiteY26" fmla="*/ 3920199 h 6198027"/>
                  <a:gd name="connsiteX27" fmla="*/ 4827959 w 6327665"/>
                  <a:gd name="connsiteY27" fmla="*/ 3580684 h 6198027"/>
                  <a:gd name="connsiteX28" fmla="*/ 4150695 w 6327665"/>
                  <a:gd name="connsiteY28" fmla="*/ 2886134 h 6198027"/>
                  <a:gd name="connsiteX29" fmla="*/ 3559461 w 6327665"/>
                  <a:gd name="connsiteY29" fmla="*/ 2518398 h 6198027"/>
                  <a:gd name="connsiteX30" fmla="*/ 3313176 w 6327665"/>
                  <a:gd name="connsiteY30" fmla="*/ 2291735 h 6198027"/>
                  <a:gd name="connsiteX31" fmla="*/ 3205256 w 6327665"/>
                  <a:gd name="connsiteY31" fmla="*/ 2303622 h 6198027"/>
                  <a:gd name="connsiteX32" fmla="*/ 2576905 w 6327665"/>
                  <a:gd name="connsiteY32" fmla="*/ 2004450 h 6198027"/>
                  <a:gd name="connsiteX33" fmla="*/ 2187525 w 6327665"/>
                  <a:gd name="connsiteY33" fmla="*/ 1194008 h 6198027"/>
                  <a:gd name="connsiteX34" fmla="*/ 2599237 w 6327665"/>
                  <a:gd name="connsiteY34" fmla="*/ 754168 h 6198027"/>
                  <a:gd name="connsiteX35" fmla="*/ 2702537 w 6327665"/>
                  <a:gd name="connsiteY35" fmla="*/ 232530 h 6198027"/>
                  <a:gd name="connsiteX36" fmla="*/ 2607318 w 6327665"/>
                  <a:gd name="connsiteY36" fmla="*/ 102935 h 6198027"/>
                  <a:gd name="connsiteX37" fmla="*/ 2518975 w 6327665"/>
                  <a:gd name="connsiteY37" fmla="*/ 180223 h 6198027"/>
                  <a:gd name="connsiteX38" fmla="*/ 2532520 w 6327665"/>
                  <a:gd name="connsiteY38" fmla="*/ 247737 h 6198027"/>
                  <a:gd name="connsiteX39" fmla="*/ 2297214 w 6327665"/>
                  <a:gd name="connsiteY39" fmla="*/ 314672 h 6198027"/>
                  <a:gd name="connsiteX40" fmla="*/ 1919173 w 6327665"/>
                  <a:gd name="connsiteY40" fmla="*/ 541271 h 6198027"/>
                  <a:gd name="connsiteX41" fmla="*/ 1917513 w 6327665"/>
                  <a:gd name="connsiteY41" fmla="*/ 597949 h 6198027"/>
                  <a:gd name="connsiteX42" fmla="*/ 1177075 w 6327665"/>
                  <a:gd name="connsiteY42" fmla="*/ 179189 h 6198027"/>
                  <a:gd name="connsiteX43" fmla="*/ 920610 w 6327665"/>
                  <a:gd name="connsiteY43" fmla="*/ 8140 h 6198027"/>
                  <a:gd name="connsiteX44" fmla="*/ 1241176 w 6327665"/>
                  <a:gd name="connsiteY44" fmla="*/ 468808 h 6198027"/>
                  <a:gd name="connsiteX45" fmla="*/ 1865220 w 6327665"/>
                  <a:gd name="connsiteY45" fmla="*/ 1097958 h 6198027"/>
                  <a:gd name="connsiteX46" fmla="*/ 1874806 w 6327665"/>
                  <a:gd name="connsiteY46" fmla="*/ 2136972 h 6198027"/>
                  <a:gd name="connsiteX47" fmla="*/ 2057099 w 6327665"/>
                  <a:gd name="connsiteY47" fmla="*/ 2544253 h 6198027"/>
                  <a:gd name="connsiteX48" fmla="*/ 97232 w 6327665"/>
                  <a:gd name="connsiteY48" fmla="*/ 3162613 h 6198027"/>
                  <a:gd name="connsiteX49" fmla="*/ 649973 w 6327665"/>
                  <a:gd name="connsiteY49" fmla="*/ 3322621 h 6198027"/>
                  <a:gd name="connsiteX50" fmla="*/ 914158 w 6327665"/>
                  <a:gd name="connsiteY50" fmla="*/ 3257831 h 6198027"/>
                  <a:gd name="connsiteX51" fmla="*/ 1018305 w 6327665"/>
                  <a:gd name="connsiteY51" fmla="*/ 3226587 h 6198027"/>
                  <a:gd name="connsiteX52" fmla="*/ 1130782 w 6327665"/>
                  <a:gd name="connsiteY52" fmla="*/ 3205758 h 6198027"/>
                  <a:gd name="connsiteX53" fmla="*/ 1341156 w 6327665"/>
                  <a:gd name="connsiteY53" fmla="*/ 3120359 h 6198027"/>
                  <a:gd name="connsiteX54" fmla="*/ 1603603 w 6327665"/>
                  <a:gd name="connsiteY54" fmla="*/ 3057871 h 6198027"/>
                  <a:gd name="connsiteX55" fmla="*/ 1793149 w 6327665"/>
                  <a:gd name="connsiteY55" fmla="*/ 2980803 h 6198027"/>
                  <a:gd name="connsiteX56" fmla="*/ 2181072 w 6327665"/>
                  <a:gd name="connsiteY56" fmla="*/ 2924049 h 6198027"/>
                  <a:gd name="connsiteX57" fmla="*/ 2950248 w 6327665"/>
                  <a:gd name="connsiteY57" fmla="*/ 4016797 h 6198027"/>
                  <a:gd name="connsiteX58" fmla="*/ 3423805 w 6327665"/>
                  <a:gd name="connsiteY58" fmla="*/ 4386804 h 6198027"/>
                  <a:gd name="connsiteX59" fmla="*/ 2968760 w 6327665"/>
                  <a:gd name="connsiteY59" fmla="*/ 4633903 h 6198027"/>
                  <a:gd name="connsiteX60" fmla="*/ 2961665 w 6327665"/>
                  <a:gd name="connsiteY60" fmla="*/ 4830432 h 6198027"/>
                  <a:gd name="connsiteX61" fmla="*/ 3182110 w 6327665"/>
                  <a:gd name="connsiteY61" fmla="*/ 4914110 h 6198027"/>
                  <a:gd name="connsiteX62" fmla="*/ 3319927 w 6327665"/>
                  <a:gd name="connsiteY62" fmla="*/ 4882505 h 6198027"/>
                  <a:gd name="connsiteX63" fmla="*/ 3480311 w 6327665"/>
                  <a:gd name="connsiteY63" fmla="*/ 4915832 h 6198027"/>
                  <a:gd name="connsiteX64" fmla="*/ 3594872 w 6327665"/>
                  <a:gd name="connsiteY64" fmla="*/ 4824184 h 6198027"/>
                  <a:gd name="connsiteX65" fmla="*/ 3645268 w 6327665"/>
                  <a:gd name="connsiteY65" fmla="*/ 4804938 h 6198027"/>
                  <a:gd name="connsiteX66" fmla="*/ 3780062 w 6327665"/>
                  <a:gd name="connsiteY66" fmla="*/ 4844529 h 6198027"/>
                  <a:gd name="connsiteX67" fmla="*/ 3895280 w 6327665"/>
                  <a:gd name="connsiteY67" fmla="*/ 4728685 h 6198027"/>
                  <a:gd name="connsiteX68" fmla="*/ 5477403 w 6327665"/>
                  <a:gd name="connsiteY68" fmla="*/ 5872675 h 6198027"/>
                  <a:gd name="connsiteX69" fmla="*/ 5645321 w 6327665"/>
                  <a:gd name="connsiteY69" fmla="*/ 6067889 h 6198027"/>
                  <a:gd name="connsiteX70" fmla="*/ 5771158 w 6327665"/>
                  <a:gd name="connsiteY70" fmla="*/ 6095609 h 6198027"/>
                  <a:gd name="connsiteX0" fmla="*/ 5771158 w 6327665"/>
                  <a:gd name="connsiteY0" fmla="*/ 6095609 h 6198027"/>
                  <a:gd name="connsiteX1" fmla="*/ 6019386 w 6327665"/>
                  <a:gd name="connsiteY1" fmla="*/ 6169749 h 6198027"/>
                  <a:gd name="connsiteX2" fmla="*/ 6173521 w 6327665"/>
                  <a:gd name="connsiteY2" fmla="*/ 6196827 h 6198027"/>
                  <a:gd name="connsiteX3" fmla="*/ 6299732 w 6327665"/>
                  <a:gd name="connsiteY3" fmla="*/ 6066651 h 6198027"/>
                  <a:gd name="connsiteX4" fmla="*/ 6327658 w 6327665"/>
                  <a:gd name="connsiteY4" fmla="*/ 6001032 h 6198027"/>
                  <a:gd name="connsiteX5" fmla="*/ 6302663 w 6327665"/>
                  <a:gd name="connsiteY5" fmla="*/ 5946876 h 6198027"/>
                  <a:gd name="connsiteX6" fmla="*/ 6321409 w 6327665"/>
                  <a:gd name="connsiteY6" fmla="*/ 5865643 h 6198027"/>
                  <a:gd name="connsiteX7" fmla="*/ 6288083 w 6327665"/>
                  <a:gd name="connsiteY7" fmla="*/ 5757331 h 6198027"/>
                  <a:gd name="connsiteX8" fmla="*/ 6240176 w 6327665"/>
                  <a:gd name="connsiteY8" fmla="*/ 5653185 h 6198027"/>
                  <a:gd name="connsiteX9" fmla="*/ 6229761 w 6327665"/>
                  <a:gd name="connsiteY9" fmla="*/ 5592781 h 6198027"/>
                  <a:gd name="connsiteX10" fmla="*/ 6190186 w 6327665"/>
                  <a:gd name="connsiteY10" fmla="*/ 5549039 h 6198027"/>
                  <a:gd name="connsiteX11" fmla="*/ 6096454 w 6327665"/>
                  <a:gd name="connsiteY11" fmla="*/ 5346997 h 6198027"/>
                  <a:gd name="connsiteX12" fmla="*/ 6050630 w 6327665"/>
                  <a:gd name="connsiteY12" fmla="*/ 5286592 h 6198027"/>
                  <a:gd name="connsiteX13" fmla="*/ 6033967 w 6327665"/>
                  <a:gd name="connsiteY13" fmla="*/ 5184529 h 6198027"/>
                  <a:gd name="connsiteX14" fmla="*/ 5994392 w 6327665"/>
                  <a:gd name="connsiteY14" fmla="*/ 5155368 h 6198027"/>
                  <a:gd name="connsiteX15" fmla="*/ 5875665 w 6327665"/>
                  <a:gd name="connsiteY15" fmla="*/ 4994984 h 6198027"/>
                  <a:gd name="connsiteX16" fmla="*/ 5842339 w 6327665"/>
                  <a:gd name="connsiteY16" fmla="*/ 4903336 h 6198027"/>
                  <a:gd name="connsiteX17" fmla="*/ 5777768 w 6327665"/>
                  <a:gd name="connsiteY17" fmla="*/ 4855428 h 6198027"/>
                  <a:gd name="connsiteX18" fmla="*/ 5638213 w 6327665"/>
                  <a:gd name="connsiteY18" fmla="*/ 4642971 h 6198027"/>
                  <a:gd name="connsiteX19" fmla="*/ 5623633 w 6327665"/>
                  <a:gd name="connsiteY19" fmla="*/ 4578401 h 6198027"/>
                  <a:gd name="connsiteX20" fmla="*/ 5556979 w 6327665"/>
                  <a:gd name="connsiteY20" fmla="*/ 4536742 h 6198027"/>
                  <a:gd name="connsiteX21" fmla="*/ 5494492 w 6327665"/>
                  <a:gd name="connsiteY21" fmla="*/ 4440928 h 6198027"/>
                  <a:gd name="connsiteX22" fmla="*/ 5477829 w 6327665"/>
                  <a:gd name="connsiteY22" fmla="*/ 4359695 h 6198027"/>
                  <a:gd name="connsiteX23" fmla="*/ 5394512 w 6327665"/>
                  <a:gd name="connsiteY23" fmla="*/ 4280544 h 6198027"/>
                  <a:gd name="connsiteX24" fmla="*/ 5322814 w 6327665"/>
                  <a:gd name="connsiteY24" fmla="*/ 4166798 h 6198027"/>
                  <a:gd name="connsiteX25" fmla="*/ 5240376 w 6327665"/>
                  <a:gd name="connsiteY25" fmla="*/ 4080584 h 6198027"/>
                  <a:gd name="connsiteX26" fmla="*/ 5117484 w 6327665"/>
                  <a:gd name="connsiteY26" fmla="*/ 3920199 h 6198027"/>
                  <a:gd name="connsiteX27" fmla="*/ 4827959 w 6327665"/>
                  <a:gd name="connsiteY27" fmla="*/ 3580684 h 6198027"/>
                  <a:gd name="connsiteX28" fmla="*/ 4181939 w 6327665"/>
                  <a:gd name="connsiteY28" fmla="*/ 2909046 h 6198027"/>
                  <a:gd name="connsiteX29" fmla="*/ 3559461 w 6327665"/>
                  <a:gd name="connsiteY29" fmla="*/ 2518398 h 6198027"/>
                  <a:gd name="connsiteX30" fmla="*/ 3313176 w 6327665"/>
                  <a:gd name="connsiteY30" fmla="*/ 2291735 h 6198027"/>
                  <a:gd name="connsiteX31" fmla="*/ 3205256 w 6327665"/>
                  <a:gd name="connsiteY31" fmla="*/ 2303622 h 6198027"/>
                  <a:gd name="connsiteX32" fmla="*/ 2576905 w 6327665"/>
                  <a:gd name="connsiteY32" fmla="*/ 2004450 h 6198027"/>
                  <a:gd name="connsiteX33" fmla="*/ 2187525 w 6327665"/>
                  <a:gd name="connsiteY33" fmla="*/ 1194008 h 6198027"/>
                  <a:gd name="connsiteX34" fmla="*/ 2599237 w 6327665"/>
                  <a:gd name="connsiteY34" fmla="*/ 754168 h 6198027"/>
                  <a:gd name="connsiteX35" fmla="*/ 2702537 w 6327665"/>
                  <a:gd name="connsiteY35" fmla="*/ 232530 h 6198027"/>
                  <a:gd name="connsiteX36" fmla="*/ 2607318 w 6327665"/>
                  <a:gd name="connsiteY36" fmla="*/ 102935 h 6198027"/>
                  <a:gd name="connsiteX37" fmla="*/ 2518975 w 6327665"/>
                  <a:gd name="connsiteY37" fmla="*/ 180223 h 6198027"/>
                  <a:gd name="connsiteX38" fmla="*/ 2532520 w 6327665"/>
                  <a:gd name="connsiteY38" fmla="*/ 247737 h 6198027"/>
                  <a:gd name="connsiteX39" fmla="*/ 2297214 w 6327665"/>
                  <a:gd name="connsiteY39" fmla="*/ 314672 h 6198027"/>
                  <a:gd name="connsiteX40" fmla="*/ 1919173 w 6327665"/>
                  <a:gd name="connsiteY40" fmla="*/ 541271 h 6198027"/>
                  <a:gd name="connsiteX41" fmla="*/ 1917513 w 6327665"/>
                  <a:gd name="connsiteY41" fmla="*/ 597949 h 6198027"/>
                  <a:gd name="connsiteX42" fmla="*/ 1177075 w 6327665"/>
                  <a:gd name="connsiteY42" fmla="*/ 179189 h 6198027"/>
                  <a:gd name="connsiteX43" fmla="*/ 920610 w 6327665"/>
                  <a:gd name="connsiteY43" fmla="*/ 8140 h 6198027"/>
                  <a:gd name="connsiteX44" fmla="*/ 1241176 w 6327665"/>
                  <a:gd name="connsiteY44" fmla="*/ 468808 h 6198027"/>
                  <a:gd name="connsiteX45" fmla="*/ 1865220 w 6327665"/>
                  <a:gd name="connsiteY45" fmla="*/ 1097958 h 6198027"/>
                  <a:gd name="connsiteX46" fmla="*/ 1874806 w 6327665"/>
                  <a:gd name="connsiteY46" fmla="*/ 2136972 h 6198027"/>
                  <a:gd name="connsiteX47" fmla="*/ 2057099 w 6327665"/>
                  <a:gd name="connsiteY47" fmla="*/ 2544253 h 6198027"/>
                  <a:gd name="connsiteX48" fmla="*/ 97232 w 6327665"/>
                  <a:gd name="connsiteY48" fmla="*/ 3162613 h 6198027"/>
                  <a:gd name="connsiteX49" fmla="*/ 649973 w 6327665"/>
                  <a:gd name="connsiteY49" fmla="*/ 3322621 h 6198027"/>
                  <a:gd name="connsiteX50" fmla="*/ 914158 w 6327665"/>
                  <a:gd name="connsiteY50" fmla="*/ 3257831 h 6198027"/>
                  <a:gd name="connsiteX51" fmla="*/ 1018305 w 6327665"/>
                  <a:gd name="connsiteY51" fmla="*/ 3226587 h 6198027"/>
                  <a:gd name="connsiteX52" fmla="*/ 1130782 w 6327665"/>
                  <a:gd name="connsiteY52" fmla="*/ 3205758 h 6198027"/>
                  <a:gd name="connsiteX53" fmla="*/ 1341156 w 6327665"/>
                  <a:gd name="connsiteY53" fmla="*/ 3120359 h 6198027"/>
                  <a:gd name="connsiteX54" fmla="*/ 1603603 w 6327665"/>
                  <a:gd name="connsiteY54" fmla="*/ 3057871 h 6198027"/>
                  <a:gd name="connsiteX55" fmla="*/ 1793149 w 6327665"/>
                  <a:gd name="connsiteY55" fmla="*/ 2980803 h 6198027"/>
                  <a:gd name="connsiteX56" fmla="*/ 2181072 w 6327665"/>
                  <a:gd name="connsiteY56" fmla="*/ 2924049 h 6198027"/>
                  <a:gd name="connsiteX57" fmla="*/ 2950248 w 6327665"/>
                  <a:gd name="connsiteY57" fmla="*/ 4016797 h 6198027"/>
                  <a:gd name="connsiteX58" fmla="*/ 3423805 w 6327665"/>
                  <a:gd name="connsiteY58" fmla="*/ 4386804 h 6198027"/>
                  <a:gd name="connsiteX59" fmla="*/ 2968760 w 6327665"/>
                  <a:gd name="connsiteY59" fmla="*/ 4633903 h 6198027"/>
                  <a:gd name="connsiteX60" fmla="*/ 2961665 w 6327665"/>
                  <a:gd name="connsiteY60" fmla="*/ 4830432 h 6198027"/>
                  <a:gd name="connsiteX61" fmla="*/ 3182110 w 6327665"/>
                  <a:gd name="connsiteY61" fmla="*/ 4914110 h 6198027"/>
                  <a:gd name="connsiteX62" fmla="*/ 3319927 w 6327665"/>
                  <a:gd name="connsiteY62" fmla="*/ 4882505 h 6198027"/>
                  <a:gd name="connsiteX63" fmla="*/ 3480311 w 6327665"/>
                  <a:gd name="connsiteY63" fmla="*/ 4915832 h 6198027"/>
                  <a:gd name="connsiteX64" fmla="*/ 3594872 w 6327665"/>
                  <a:gd name="connsiteY64" fmla="*/ 4824184 h 6198027"/>
                  <a:gd name="connsiteX65" fmla="*/ 3645268 w 6327665"/>
                  <a:gd name="connsiteY65" fmla="*/ 4804938 h 6198027"/>
                  <a:gd name="connsiteX66" fmla="*/ 3780062 w 6327665"/>
                  <a:gd name="connsiteY66" fmla="*/ 4844529 h 6198027"/>
                  <a:gd name="connsiteX67" fmla="*/ 3895280 w 6327665"/>
                  <a:gd name="connsiteY67" fmla="*/ 4728685 h 6198027"/>
                  <a:gd name="connsiteX68" fmla="*/ 5477403 w 6327665"/>
                  <a:gd name="connsiteY68" fmla="*/ 5872675 h 6198027"/>
                  <a:gd name="connsiteX69" fmla="*/ 5645321 w 6327665"/>
                  <a:gd name="connsiteY69" fmla="*/ 6067889 h 6198027"/>
                  <a:gd name="connsiteX70" fmla="*/ 5771158 w 6327665"/>
                  <a:gd name="connsiteY70" fmla="*/ 6095609 h 6198027"/>
                  <a:gd name="connsiteX0" fmla="*/ 5771158 w 6327665"/>
                  <a:gd name="connsiteY0" fmla="*/ 6095609 h 6198027"/>
                  <a:gd name="connsiteX1" fmla="*/ 6019386 w 6327665"/>
                  <a:gd name="connsiteY1" fmla="*/ 6169749 h 6198027"/>
                  <a:gd name="connsiteX2" fmla="*/ 6173521 w 6327665"/>
                  <a:gd name="connsiteY2" fmla="*/ 6196827 h 6198027"/>
                  <a:gd name="connsiteX3" fmla="*/ 6299732 w 6327665"/>
                  <a:gd name="connsiteY3" fmla="*/ 6066651 h 6198027"/>
                  <a:gd name="connsiteX4" fmla="*/ 6327658 w 6327665"/>
                  <a:gd name="connsiteY4" fmla="*/ 6001032 h 6198027"/>
                  <a:gd name="connsiteX5" fmla="*/ 6302663 w 6327665"/>
                  <a:gd name="connsiteY5" fmla="*/ 5946876 h 6198027"/>
                  <a:gd name="connsiteX6" fmla="*/ 6321409 w 6327665"/>
                  <a:gd name="connsiteY6" fmla="*/ 5865643 h 6198027"/>
                  <a:gd name="connsiteX7" fmla="*/ 6288083 w 6327665"/>
                  <a:gd name="connsiteY7" fmla="*/ 5757331 h 6198027"/>
                  <a:gd name="connsiteX8" fmla="*/ 6240176 w 6327665"/>
                  <a:gd name="connsiteY8" fmla="*/ 5653185 h 6198027"/>
                  <a:gd name="connsiteX9" fmla="*/ 6229761 w 6327665"/>
                  <a:gd name="connsiteY9" fmla="*/ 5592781 h 6198027"/>
                  <a:gd name="connsiteX10" fmla="*/ 6190186 w 6327665"/>
                  <a:gd name="connsiteY10" fmla="*/ 5549039 h 6198027"/>
                  <a:gd name="connsiteX11" fmla="*/ 6096454 w 6327665"/>
                  <a:gd name="connsiteY11" fmla="*/ 5346997 h 6198027"/>
                  <a:gd name="connsiteX12" fmla="*/ 6050630 w 6327665"/>
                  <a:gd name="connsiteY12" fmla="*/ 5286592 h 6198027"/>
                  <a:gd name="connsiteX13" fmla="*/ 6033967 w 6327665"/>
                  <a:gd name="connsiteY13" fmla="*/ 5184529 h 6198027"/>
                  <a:gd name="connsiteX14" fmla="*/ 5994392 w 6327665"/>
                  <a:gd name="connsiteY14" fmla="*/ 5155368 h 6198027"/>
                  <a:gd name="connsiteX15" fmla="*/ 5875665 w 6327665"/>
                  <a:gd name="connsiteY15" fmla="*/ 4994984 h 6198027"/>
                  <a:gd name="connsiteX16" fmla="*/ 5842339 w 6327665"/>
                  <a:gd name="connsiteY16" fmla="*/ 4903336 h 6198027"/>
                  <a:gd name="connsiteX17" fmla="*/ 5777768 w 6327665"/>
                  <a:gd name="connsiteY17" fmla="*/ 4855428 h 6198027"/>
                  <a:gd name="connsiteX18" fmla="*/ 5638213 w 6327665"/>
                  <a:gd name="connsiteY18" fmla="*/ 4642971 h 6198027"/>
                  <a:gd name="connsiteX19" fmla="*/ 5623633 w 6327665"/>
                  <a:gd name="connsiteY19" fmla="*/ 4578401 h 6198027"/>
                  <a:gd name="connsiteX20" fmla="*/ 5556979 w 6327665"/>
                  <a:gd name="connsiteY20" fmla="*/ 4536742 h 6198027"/>
                  <a:gd name="connsiteX21" fmla="*/ 5494492 w 6327665"/>
                  <a:gd name="connsiteY21" fmla="*/ 4440928 h 6198027"/>
                  <a:gd name="connsiteX22" fmla="*/ 5477829 w 6327665"/>
                  <a:gd name="connsiteY22" fmla="*/ 4359695 h 6198027"/>
                  <a:gd name="connsiteX23" fmla="*/ 5394512 w 6327665"/>
                  <a:gd name="connsiteY23" fmla="*/ 4280544 h 6198027"/>
                  <a:gd name="connsiteX24" fmla="*/ 5322814 w 6327665"/>
                  <a:gd name="connsiteY24" fmla="*/ 4166798 h 6198027"/>
                  <a:gd name="connsiteX25" fmla="*/ 5240376 w 6327665"/>
                  <a:gd name="connsiteY25" fmla="*/ 4080584 h 6198027"/>
                  <a:gd name="connsiteX26" fmla="*/ 5117484 w 6327665"/>
                  <a:gd name="connsiteY26" fmla="*/ 3920199 h 6198027"/>
                  <a:gd name="connsiteX27" fmla="*/ 4827959 w 6327665"/>
                  <a:gd name="connsiteY27" fmla="*/ 3580684 h 6198027"/>
                  <a:gd name="connsiteX28" fmla="*/ 4181939 w 6327665"/>
                  <a:gd name="connsiteY28" fmla="*/ 2909046 h 6198027"/>
                  <a:gd name="connsiteX29" fmla="*/ 3559461 w 6327665"/>
                  <a:gd name="connsiteY29" fmla="*/ 2518398 h 6198027"/>
                  <a:gd name="connsiteX30" fmla="*/ 3313176 w 6327665"/>
                  <a:gd name="connsiteY30" fmla="*/ 2291735 h 6198027"/>
                  <a:gd name="connsiteX31" fmla="*/ 3205256 w 6327665"/>
                  <a:gd name="connsiteY31" fmla="*/ 2303622 h 6198027"/>
                  <a:gd name="connsiteX32" fmla="*/ 2576905 w 6327665"/>
                  <a:gd name="connsiteY32" fmla="*/ 2004450 h 6198027"/>
                  <a:gd name="connsiteX33" fmla="*/ 2187525 w 6327665"/>
                  <a:gd name="connsiteY33" fmla="*/ 1194008 h 6198027"/>
                  <a:gd name="connsiteX34" fmla="*/ 2599237 w 6327665"/>
                  <a:gd name="connsiteY34" fmla="*/ 754168 h 6198027"/>
                  <a:gd name="connsiteX35" fmla="*/ 2702537 w 6327665"/>
                  <a:gd name="connsiteY35" fmla="*/ 232530 h 6198027"/>
                  <a:gd name="connsiteX36" fmla="*/ 2607318 w 6327665"/>
                  <a:gd name="connsiteY36" fmla="*/ 102935 h 6198027"/>
                  <a:gd name="connsiteX37" fmla="*/ 2518975 w 6327665"/>
                  <a:gd name="connsiteY37" fmla="*/ 180223 h 6198027"/>
                  <a:gd name="connsiteX38" fmla="*/ 2532520 w 6327665"/>
                  <a:gd name="connsiteY38" fmla="*/ 247737 h 6198027"/>
                  <a:gd name="connsiteX39" fmla="*/ 2297214 w 6327665"/>
                  <a:gd name="connsiteY39" fmla="*/ 314672 h 6198027"/>
                  <a:gd name="connsiteX40" fmla="*/ 1919173 w 6327665"/>
                  <a:gd name="connsiteY40" fmla="*/ 541271 h 6198027"/>
                  <a:gd name="connsiteX41" fmla="*/ 1917513 w 6327665"/>
                  <a:gd name="connsiteY41" fmla="*/ 597949 h 6198027"/>
                  <a:gd name="connsiteX42" fmla="*/ 1177075 w 6327665"/>
                  <a:gd name="connsiteY42" fmla="*/ 179189 h 6198027"/>
                  <a:gd name="connsiteX43" fmla="*/ 920610 w 6327665"/>
                  <a:gd name="connsiteY43" fmla="*/ 8140 h 6198027"/>
                  <a:gd name="connsiteX44" fmla="*/ 1241176 w 6327665"/>
                  <a:gd name="connsiteY44" fmla="*/ 468808 h 6198027"/>
                  <a:gd name="connsiteX45" fmla="*/ 1865220 w 6327665"/>
                  <a:gd name="connsiteY45" fmla="*/ 1097958 h 6198027"/>
                  <a:gd name="connsiteX46" fmla="*/ 1874806 w 6327665"/>
                  <a:gd name="connsiteY46" fmla="*/ 2136972 h 6198027"/>
                  <a:gd name="connsiteX47" fmla="*/ 2057099 w 6327665"/>
                  <a:gd name="connsiteY47" fmla="*/ 2544253 h 6198027"/>
                  <a:gd name="connsiteX48" fmla="*/ 97232 w 6327665"/>
                  <a:gd name="connsiteY48" fmla="*/ 3162613 h 6198027"/>
                  <a:gd name="connsiteX49" fmla="*/ 649973 w 6327665"/>
                  <a:gd name="connsiteY49" fmla="*/ 3322621 h 6198027"/>
                  <a:gd name="connsiteX50" fmla="*/ 914158 w 6327665"/>
                  <a:gd name="connsiteY50" fmla="*/ 3257831 h 6198027"/>
                  <a:gd name="connsiteX51" fmla="*/ 1018305 w 6327665"/>
                  <a:gd name="connsiteY51" fmla="*/ 3226587 h 6198027"/>
                  <a:gd name="connsiteX52" fmla="*/ 1130782 w 6327665"/>
                  <a:gd name="connsiteY52" fmla="*/ 3205758 h 6198027"/>
                  <a:gd name="connsiteX53" fmla="*/ 1341156 w 6327665"/>
                  <a:gd name="connsiteY53" fmla="*/ 3120359 h 6198027"/>
                  <a:gd name="connsiteX54" fmla="*/ 1603603 w 6327665"/>
                  <a:gd name="connsiteY54" fmla="*/ 3057871 h 6198027"/>
                  <a:gd name="connsiteX55" fmla="*/ 1793149 w 6327665"/>
                  <a:gd name="connsiteY55" fmla="*/ 2980803 h 6198027"/>
                  <a:gd name="connsiteX56" fmla="*/ 2181072 w 6327665"/>
                  <a:gd name="connsiteY56" fmla="*/ 2924049 h 6198027"/>
                  <a:gd name="connsiteX57" fmla="*/ 2950248 w 6327665"/>
                  <a:gd name="connsiteY57" fmla="*/ 4016797 h 6198027"/>
                  <a:gd name="connsiteX58" fmla="*/ 3423805 w 6327665"/>
                  <a:gd name="connsiteY58" fmla="*/ 4386804 h 6198027"/>
                  <a:gd name="connsiteX59" fmla="*/ 2968760 w 6327665"/>
                  <a:gd name="connsiteY59" fmla="*/ 4633903 h 6198027"/>
                  <a:gd name="connsiteX60" fmla="*/ 2961665 w 6327665"/>
                  <a:gd name="connsiteY60" fmla="*/ 4830432 h 6198027"/>
                  <a:gd name="connsiteX61" fmla="*/ 3182110 w 6327665"/>
                  <a:gd name="connsiteY61" fmla="*/ 4914110 h 6198027"/>
                  <a:gd name="connsiteX62" fmla="*/ 3319927 w 6327665"/>
                  <a:gd name="connsiteY62" fmla="*/ 4882505 h 6198027"/>
                  <a:gd name="connsiteX63" fmla="*/ 3480311 w 6327665"/>
                  <a:gd name="connsiteY63" fmla="*/ 4915832 h 6198027"/>
                  <a:gd name="connsiteX64" fmla="*/ 3594872 w 6327665"/>
                  <a:gd name="connsiteY64" fmla="*/ 4824184 h 6198027"/>
                  <a:gd name="connsiteX65" fmla="*/ 3645268 w 6327665"/>
                  <a:gd name="connsiteY65" fmla="*/ 4804938 h 6198027"/>
                  <a:gd name="connsiteX66" fmla="*/ 3780062 w 6327665"/>
                  <a:gd name="connsiteY66" fmla="*/ 4844529 h 6198027"/>
                  <a:gd name="connsiteX67" fmla="*/ 3895280 w 6327665"/>
                  <a:gd name="connsiteY67" fmla="*/ 4728685 h 6198027"/>
                  <a:gd name="connsiteX68" fmla="*/ 5477403 w 6327665"/>
                  <a:gd name="connsiteY68" fmla="*/ 5872675 h 6198027"/>
                  <a:gd name="connsiteX69" fmla="*/ 5645321 w 6327665"/>
                  <a:gd name="connsiteY69" fmla="*/ 6067889 h 6198027"/>
                  <a:gd name="connsiteX70" fmla="*/ 5771158 w 6327665"/>
                  <a:gd name="connsiteY70" fmla="*/ 6095609 h 6198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6327665" h="6198027">
                    <a:moveTo>
                      <a:pt x="5771158" y="6095609"/>
                    </a:moveTo>
                    <a:cubicBezTo>
                      <a:pt x="5854595" y="6098104"/>
                      <a:pt x="5935949" y="6167254"/>
                      <a:pt x="6019386" y="6169749"/>
                    </a:cubicBezTo>
                    <a:cubicBezTo>
                      <a:pt x="6085345" y="6160723"/>
                      <a:pt x="6107562" y="6205853"/>
                      <a:pt x="6173521" y="6196827"/>
                    </a:cubicBezTo>
                    <a:cubicBezTo>
                      <a:pt x="6218368" y="6197871"/>
                      <a:pt x="6309041" y="6161421"/>
                      <a:pt x="6299732" y="6066651"/>
                    </a:cubicBezTo>
                    <a:cubicBezTo>
                      <a:pt x="6321950" y="6032283"/>
                      <a:pt x="6327170" y="6020995"/>
                      <a:pt x="6327658" y="6001032"/>
                    </a:cubicBezTo>
                    <a:cubicBezTo>
                      <a:pt x="6328147" y="5981070"/>
                      <a:pt x="6305787" y="5985757"/>
                      <a:pt x="6302663" y="5946876"/>
                    </a:cubicBezTo>
                    <a:cubicBezTo>
                      <a:pt x="6298497" y="5925700"/>
                      <a:pt x="6323839" y="5897234"/>
                      <a:pt x="6321409" y="5865643"/>
                    </a:cubicBezTo>
                    <a:cubicBezTo>
                      <a:pt x="6318979" y="5834052"/>
                      <a:pt x="6298498" y="5794129"/>
                      <a:pt x="6288083" y="5757331"/>
                    </a:cubicBezTo>
                    <a:cubicBezTo>
                      <a:pt x="6277669" y="5720533"/>
                      <a:pt x="6249896" y="5680610"/>
                      <a:pt x="6240176" y="5653185"/>
                    </a:cubicBezTo>
                    <a:cubicBezTo>
                      <a:pt x="6230456" y="5625760"/>
                      <a:pt x="6237051" y="5610833"/>
                      <a:pt x="6229761" y="5592781"/>
                    </a:cubicBezTo>
                    <a:cubicBezTo>
                      <a:pt x="6222471" y="5574729"/>
                      <a:pt x="6212404" y="5590003"/>
                      <a:pt x="6190186" y="5549039"/>
                    </a:cubicBezTo>
                    <a:cubicBezTo>
                      <a:pt x="6167968" y="5508075"/>
                      <a:pt x="6120755" y="5390044"/>
                      <a:pt x="6096454" y="5346997"/>
                    </a:cubicBezTo>
                    <a:cubicBezTo>
                      <a:pt x="6058962" y="5266458"/>
                      <a:pt x="6061044" y="5313670"/>
                      <a:pt x="6050630" y="5286592"/>
                    </a:cubicBezTo>
                    <a:cubicBezTo>
                      <a:pt x="6029801" y="5255348"/>
                      <a:pt x="6045423" y="5204317"/>
                      <a:pt x="6033967" y="5184529"/>
                    </a:cubicBezTo>
                    <a:cubicBezTo>
                      <a:pt x="6022858" y="5168560"/>
                      <a:pt x="6005501" y="5171337"/>
                      <a:pt x="5994392" y="5155368"/>
                    </a:cubicBezTo>
                    <a:cubicBezTo>
                      <a:pt x="5973910" y="5126902"/>
                      <a:pt x="5901007" y="5036989"/>
                      <a:pt x="5875665" y="4994984"/>
                    </a:cubicBezTo>
                    <a:cubicBezTo>
                      <a:pt x="5850323" y="4952979"/>
                      <a:pt x="5854142" y="4927984"/>
                      <a:pt x="5842339" y="4903336"/>
                    </a:cubicBezTo>
                    <a:cubicBezTo>
                      <a:pt x="5829841" y="4884590"/>
                      <a:pt x="5790266" y="4874174"/>
                      <a:pt x="5777768" y="4855428"/>
                    </a:cubicBezTo>
                    <a:cubicBezTo>
                      <a:pt x="5746871" y="4809604"/>
                      <a:pt x="5663902" y="4689142"/>
                      <a:pt x="5638213" y="4642971"/>
                    </a:cubicBezTo>
                    <a:cubicBezTo>
                      <a:pt x="5612524" y="4596800"/>
                      <a:pt x="5640296" y="4593676"/>
                      <a:pt x="5623633" y="4578401"/>
                    </a:cubicBezTo>
                    <a:cubicBezTo>
                      <a:pt x="5606970" y="4556877"/>
                      <a:pt x="5573642" y="4558266"/>
                      <a:pt x="5556979" y="4536742"/>
                    </a:cubicBezTo>
                    <a:cubicBezTo>
                      <a:pt x="5539274" y="4513830"/>
                      <a:pt x="5507684" y="4470436"/>
                      <a:pt x="5494492" y="4440928"/>
                    </a:cubicBezTo>
                    <a:cubicBezTo>
                      <a:pt x="5481300" y="4411420"/>
                      <a:pt x="5493451" y="4389203"/>
                      <a:pt x="5477829" y="4359695"/>
                    </a:cubicBezTo>
                    <a:cubicBezTo>
                      <a:pt x="5452140" y="4327757"/>
                      <a:pt x="5420201" y="4312482"/>
                      <a:pt x="5394512" y="4280544"/>
                    </a:cubicBezTo>
                    <a:lnTo>
                      <a:pt x="5322814" y="4166798"/>
                    </a:lnTo>
                    <a:cubicBezTo>
                      <a:pt x="5299902" y="4128611"/>
                      <a:pt x="5259670" y="4108145"/>
                      <a:pt x="5240376" y="4080584"/>
                    </a:cubicBezTo>
                    <a:cubicBezTo>
                      <a:pt x="5221082" y="4053023"/>
                      <a:pt x="5188303" y="4002127"/>
                      <a:pt x="5117484" y="3920199"/>
                    </a:cubicBezTo>
                    <a:cubicBezTo>
                      <a:pt x="5046665" y="3838271"/>
                      <a:pt x="4989090" y="3753028"/>
                      <a:pt x="4827959" y="3580684"/>
                    </a:cubicBezTo>
                    <a:cubicBezTo>
                      <a:pt x="4675159" y="3435418"/>
                      <a:pt x="4391272" y="3087482"/>
                      <a:pt x="4181939" y="2909046"/>
                    </a:cubicBezTo>
                    <a:cubicBezTo>
                      <a:pt x="3882493" y="2725614"/>
                      <a:pt x="3678218" y="2636211"/>
                      <a:pt x="3559461" y="2518398"/>
                    </a:cubicBezTo>
                    <a:cubicBezTo>
                      <a:pt x="3424041" y="2406835"/>
                      <a:pt x="3368739" y="2316769"/>
                      <a:pt x="3313176" y="2291735"/>
                    </a:cubicBezTo>
                    <a:cubicBezTo>
                      <a:pt x="3249430" y="2283200"/>
                      <a:pt x="3241924" y="2272581"/>
                      <a:pt x="3205256" y="2303622"/>
                    </a:cubicBezTo>
                    <a:cubicBezTo>
                      <a:pt x="2994417" y="2207369"/>
                      <a:pt x="2752334" y="2100703"/>
                      <a:pt x="2576905" y="2004450"/>
                    </a:cubicBezTo>
                    <a:cubicBezTo>
                      <a:pt x="2329080" y="1791236"/>
                      <a:pt x="2227058" y="1405139"/>
                      <a:pt x="2187525" y="1194008"/>
                    </a:cubicBezTo>
                    <a:cubicBezTo>
                      <a:pt x="2176181" y="1071696"/>
                      <a:pt x="2458528" y="953549"/>
                      <a:pt x="2599237" y="754168"/>
                    </a:cubicBezTo>
                    <a:cubicBezTo>
                      <a:pt x="2739205" y="561543"/>
                      <a:pt x="2762529" y="377248"/>
                      <a:pt x="2702537" y="232530"/>
                    </a:cubicBezTo>
                    <a:cubicBezTo>
                      <a:pt x="2663854" y="187249"/>
                      <a:pt x="2670996" y="139884"/>
                      <a:pt x="2607318" y="102935"/>
                    </a:cubicBezTo>
                    <a:cubicBezTo>
                      <a:pt x="2573704" y="104397"/>
                      <a:pt x="2517179" y="143352"/>
                      <a:pt x="2518975" y="180223"/>
                    </a:cubicBezTo>
                    <a:lnTo>
                      <a:pt x="2532520" y="247737"/>
                    </a:lnTo>
                    <a:cubicBezTo>
                      <a:pt x="2440893" y="281852"/>
                      <a:pt x="2393007" y="265976"/>
                      <a:pt x="2297214" y="314672"/>
                    </a:cubicBezTo>
                    <a:cubicBezTo>
                      <a:pt x="2194807" y="343686"/>
                      <a:pt x="1904937" y="487261"/>
                      <a:pt x="1919173" y="541271"/>
                    </a:cubicBezTo>
                    <a:cubicBezTo>
                      <a:pt x="1918620" y="560164"/>
                      <a:pt x="1918066" y="579056"/>
                      <a:pt x="1917513" y="597949"/>
                    </a:cubicBezTo>
                    <a:cubicBezTo>
                      <a:pt x="1758183" y="441698"/>
                      <a:pt x="1423888" y="318776"/>
                      <a:pt x="1177075" y="179189"/>
                    </a:cubicBezTo>
                    <a:cubicBezTo>
                      <a:pt x="1065203" y="142307"/>
                      <a:pt x="976243" y="-40377"/>
                      <a:pt x="920610" y="8140"/>
                    </a:cubicBezTo>
                    <a:cubicBezTo>
                      <a:pt x="884774" y="49120"/>
                      <a:pt x="1083741" y="283006"/>
                      <a:pt x="1241176" y="468808"/>
                    </a:cubicBezTo>
                    <a:cubicBezTo>
                      <a:pt x="1398611" y="654610"/>
                      <a:pt x="1619713" y="850481"/>
                      <a:pt x="1865220" y="1097958"/>
                    </a:cubicBezTo>
                    <a:cubicBezTo>
                      <a:pt x="1794125" y="1473457"/>
                      <a:pt x="1833425" y="1813546"/>
                      <a:pt x="1874806" y="2136972"/>
                    </a:cubicBezTo>
                    <a:cubicBezTo>
                      <a:pt x="1900855" y="2277592"/>
                      <a:pt x="1999806" y="2441125"/>
                      <a:pt x="2057099" y="2544253"/>
                    </a:cubicBezTo>
                    <a:cubicBezTo>
                      <a:pt x="1253146" y="2718435"/>
                      <a:pt x="740801" y="2828046"/>
                      <a:pt x="97232" y="3162613"/>
                    </a:cubicBezTo>
                    <a:cubicBezTo>
                      <a:pt x="-239945" y="3376334"/>
                      <a:pt x="387270" y="3385928"/>
                      <a:pt x="649973" y="3322621"/>
                    </a:cubicBezTo>
                    <a:cubicBezTo>
                      <a:pt x="785433" y="3342657"/>
                      <a:pt x="803821" y="3292930"/>
                      <a:pt x="914158" y="3257831"/>
                    </a:cubicBezTo>
                    <a:cubicBezTo>
                      <a:pt x="975547" y="3243214"/>
                      <a:pt x="982201" y="3235266"/>
                      <a:pt x="1018305" y="3226587"/>
                    </a:cubicBezTo>
                    <a:cubicBezTo>
                      <a:pt x="1054409" y="3217908"/>
                      <a:pt x="1076974" y="3224851"/>
                      <a:pt x="1130782" y="3205758"/>
                    </a:cubicBezTo>
                    <a:lnTo>
                      <a:pt x="1341156" y="3120359"/>
                    </a:lnTo>
                    <a:cubicBezTo>
                      <a:pt x="1456758" y="3082867"/>
                      <a:pt x="1530007" y="3099877"/>
                      <a:pt x="1603603" y="3057871"/>
                    </a:cubicBezTo>
                    <a:cubicBezTo>
                      <a:pt x="1677200" y="3032529"/>
                      <a:pt x="1694474" y="3000330"/>
                      <a:pt x="1793149" y="2980803"/>
                    </a:cubicBezTo>
                    <a:cubicBezTo>
                      <a:pt x="2016188" y="2999377"/>
                      <a:pt x="2051765" y="2961713"/>
                      <a:pt x="2181072" y="2924049"/>
                    </a:cubicBezTo>
                    <a:cubicBezTo>
                      <a:pt x="2354842" y="3270247"/>
                      <a:pt x="2507782" y="3645604"/>
                      <a:pt x="2950248" y="4016797"/>
                    </a:cubicBezTo>
                    <a:lnTo>
                      <a:pt x="3423805" y="4386804"/>
                    </a:lnTo>
                    <a:cubicBezTo>
                      <a:pt x="3222133" y="4483057"/>
                      <a:pt x="3141271" y="4643878"/>
                      <a:pt x="2968760" y="4633903"/>
                    </a:cubicBezTo>
                    <a:cubicBezTo>
                      <a:pt x="2703580" y="4661669"/>
                      <a:pt x="2925066" y="4791715"/>
                      <a:pt x="2961665" y="4830432"/>
                    </a:cubicBezTo>
                    <a:cubicBezTo>
                      <a:pt x="3025342" y="4873314"/>
                      <a:pt x="3070954" y="4918012"/>
                      <a:pt x="3182110" y="4914110"/>
                    </a:cubicBezTo>
                    <a:cubicBezTo>
                      <a:pt x="3241820" y="4927302"/>
                      <a:pt x="3270227" y="4882218"/>
                      <a:pt x="3319927" y="4882505"/>
                    </a:cubicBezTo>
                    <a:cubicBezTo>
                      <a:pt x="3369627" y="4882792"/>
                      <a:pt x="3436223" y="4922428"/>
                      <a:pt x="3480311" y="4915832"/>
                    </a:cubicBezTo>
                    <a:cubicBezTo>
                      <a:pt x="3515026" y="4891531"/>
                      <a:pt x="3560157" y="4848485"/>
                      <a:pt x="3594872" y="4824184"/>
                    </a:cubicBezTo>
                    <a:lnTo>
                      <a:pt x="3645268" y="4804938"/>
                    </a:lnTo>
                    <a:cubicBezTo>
                      <a:pt x="3688811" y="4827855"/>
                      <a:pt x="3663617" y="4871602"/>
                      <a:pt x="3780062" y="4844529"/>
                    </a:cubicBezTo>
                    <a:cubicBezTo>
                      <a:pt x="3838604" y="4806609"/>
                      <a:pt x="3826324" y="4747859"/>
                      <a:pt x="3895280" y="4728685"/>
                    </a:cubicBezTo>
                    <a:lnTo>
                      <a:pt x="5477403" y="5872675"/>
                    </a:lnTo>
                    <a:cubicBezTo>
                      <a:pt x="5545874" y="5953021"/>
                      <a:pt x="5572685" y="6010454"/>
                      <a:pt x="5645321" y="6067889"/>
                    </a:cubicBezTo>
                    <a:cubicBezTo>
                      <a:pt x="5689350" y="6080601"/>
                      <a:pt x="5720880" y="6107892"/>
                      <a:pt x="5771158" y="6095609"/>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39" name="Group 238">
                <a:extLst>
                  <a:ext uri="{FF2B5EF4-FFF2-40B4-BE49-F238E27FC236}">
                    <a16:creationId xmlns:a16="http://schemas.microsoft.com/office/drawing/2014/main" id="{C360DC9B-66F2-4343-A5B9-B9919AFCDBDD}"/>
                  </a:ext>
                </a:extLst>
              </p:cNvPr>
              <p:cNvGrpSpPr>
                <a:grpSpLocks noChangeAspect="1"/>
              </p:cNvGrpSpPr>
              <p:nvPr/>
            </p:nvGrpSpPr>
            <p:grpSpPr>
              <a:xfrm flipH="1">
                <a:off x="4356540" y="2060533"/>
                <a:ext cx="885926" cy="288687"/>
                <a:chOff x="2734450" y="5839631"/>
                <a:chExt cx="9676101" cy="3153049"/>
              </a:xfrm>
            </p:grpSpPr>
            <p:sp>
              <p:nvSpPr>
                <p:cNvPr id="411" name="Freeform: Shape 410">
                  <a:extLst>
                    <a:ext uri="{FF2B5EF4-FFF2-40B4-BE49-F238E27FC236}">
                      <a16:creationId xmlns:a16="http://schemas.microsoft.com/office/drawing/2014/main" id="{ECC23F19-4ABD-4416-9A6E-A00ED5522838}"/>
                    </a:ext>
                  </a:extLst>
                </p:cNvPr>
                <p:cNvSpPr/>
                <p:nvPr/>
              </p:nvSpPr>
              <p:spPr>
                <a:xfrm>
                  <a:off x="2734450" y="5839631"/>
                  <a:ext cx="9676101" cy="3153049"/>
                </a:xfrm>
                <a:custGeom>
                  <a:avLst/>
                  <a:gdLst>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32786 w 9687910"/>
                    <a:gd name="connsiteY42" fmla="*/ 1576552 h 3160987"/>
                    <a:gd name="connsiteX43" fmla="*/ 6771290 w 9687910"/>
                    <a:gd name="connsiteY43" fmla="*/ 1584435 h 3160987"/>
                    <a:gd name="connsiteX44" fmla="*/ 7047186 w 9687910"/>
                    <a:gd name="connsiteY44" fmla="*/ 1395249 h 3160987"/>
                    <a:gd name="connsiteX45" fmla="*/ 7338848 w 9687910"/>
                    <a:gd name="connsiteY45" fmla="*/ 1679028 h 3160987"/>
                    <a:gd name="connsiteX46" fmla="*/ 7748752 w 9687910"/>
                    <a:gd name="connsiteY46" fmla="*/ 2057400 h 3160987"/>
                    <a:gd name="connsiteX47" fmla="*/ 8718331 w 9687910"/>
                    <a:gd name="connsiteY47" fmla="*/ 3121573 h 3160987"/>
                    <a:gd name="connsiteX48" fmla="*/ 8584324 w 9687910"/>
                    <a:gd name="connsiteY48" fmla="*/ 3160987 h 3160987"/>
                    <a:gd name="connsiteX49" fmla="*/ 7898524 w 9687910"/>
                    <a:gd name="connsiteY49" fmla="*/ 2435773 h 3160987"/>
                    <a:gd name="connsiteX50" fmla="*/ 7583214 w 9687910"/>
                    <a:gd name="connsiteY50" fmla="*/ 2278118 h 3160987"/>
                    <a:gd name="connsiteX51" fmla="*/ 6921062 w 9687910"/>
                    <a:gd name="connsiteY51" fmla="*/ 1994338 h 3160987"/>
                    <a:gd name="connsiteX52" fmla="*/ 6424448 w 9687910"/>
                    <a:gd name="connsiteY52" fmla="*/ 1923393 h 3160987"/>
                    <a:gd name="connsiteX53" fmla="*/ 5809593 w 9687910"/>
                    <a:gd name="connsiteY53" fmla="*/ 2017987 h 3160987"/>
                    <a:gd name="connsiteX54" fmla="*/ 5533697 w 9687910"/>
                    <a:gd name="connsiteY54" fmla="*/ 2010104 h 3160987"/>
                    <a:gd name="connsiteX55" fmla="*/ 5171090 w 9687910"/>
                    <a:gd name="connsiteY55" fmla="*/ 2167759 h 3160987"/>
                    <a:gd name="connsiteX56" fmla="*/ 4351283 w 9687910"/>
                    <a:gd name="connsiteY56" fmla="*/ 2207173 h 3160987"/>
                    <a:gd name="connsiteX57" fmla="*/ 4004441 w 9687910"/>
                    <a:gd name="connsiteY57" fmla="*/ 2191407 h 3160987"/>
                    <a:gd name="connsiteX58" fmla="*/ 3255579 w 9687910"/>
                    <a:gd name="connsiteY58" fmla="*/ 2104697 h 3160987"/>
                    <a:gd name="connsiteX59" fmla="*/ 3003331 w 9687910"/>
                    <a:gd name="connsiteY59" fmla="*/ 2727435 h 3160987"/>
                    <a:gd name="connsiteX60" fmla="*/ 2065283 w 9687910"/>
                    <a:gd name="connsiteY60" fmla="*/ 2286000 h 3160987"/>
                    <a:gd name="connsiteX61" fmla="*/ 1899745 w 9687910"/>
                    <a:gd name="connsiteY61" fmla="*/ 2025869 h 3160987"/>
                    <a:gd name="connsiteX62" fmla="*/ 1355834 w 9687910"/>
                    <a:gd name="connsiteY62" fmla="*/ 1813035 h 3160987"/>
                    <a:gd name="connsiteX63" fmla="*/ 930166 w 9687910"/>
                    <a:gd name="connsiteY63" fmla="*/ 1552904 h 3160987"/>
                    <a:gd name="connsiteX64" fmla="*/ 843455 w 9687910"/>
                    <a:gd name="connsiteY64" fmla="*/ 1332187 h 3160987"/>
                    <a:gd name="connsiteX65" fmla="*/ 591207 w 9687910"/>
                    <a:gd name="connsiteY65" fmla="*/ 1426780 h 3160987"/>
                    <a:gd name="connsiteX66" fmla="*/ 591207 w 9687910"/>
                    <a:gd name="connsiteY66" fmla="*/ 1529255 h 3160987"/>
                    <a:gd name="connsiteX67" fmla="*/ 307428 w 9687910"/>
                    <a:gd name="connsiteY67"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32786 w 9687910"/>
                    <a:gd name="connsiteY42" fmla="*/ 1576552 h 3160987"/>
                    <a:gd name="connsiteX43" fmla="*/ 6771290 w 9687910"/>
                    <a:gd name="connsiteY43" fmla="*/ 1584435 h 3160987"/>
                    <a:gd name="connsiteX44" fmla="*/ 7047186 w 9687910"/>
                    <a:gd name="connsiteY44" fmla="*/ 1395249 h 3160987"/>
                    <a:gd name="connsiteX45" fmla="*/ 7338848 w 9687910"/>
                    <a:gd name="connsiteY45" fmla="*/ 1679028 h 3160987"/>
                    <a:gd name="connsiteX46" fmla="*/ 7748752 w 9687910"/>
                    <a:gd name="connsiteY46" fmla="*/ 2057400 h 3160987"/>
                    <a:gd name="connsiteX47" fmla="*/ 8718331 w 9687910"/>
                    <a:gd name="connsiteY47" fmla="*/ 3121573 h 3160987"/>
                    <a:gd name="connsiteX48" fmla="*/ 8584324 w 9687910"/>
                    <a:gd name="connsiteY48" fmla="*/ 3160987 h 3160987"/>
                    <a:gd name="connsiteX49" fmla="*/ 7898524 w 9687910"/>
                    <a:gd name="connsiteY49" fmla="*/ 2435773 h 3160987"/>
                    <a:gd name="connsiteX50" fmla="*/ 7583214 w 9687910"/>
                    <a:gd name="connsiteY50" fmla="*/ 2278118 h 3160987"/>
                    <a:gd name="connsiteX51" fmla="*/ 6921062 w 9687910"/>
                    <a:gd name="connsiteY51" fmla="*/ 1994338 h 3160987"/>
                    <a:gd name="connsiteX52" fmla="*/ 6424448 w 9687910"/>
                    <a:gd name="connsiteY52" fmla="*/ 1923393 h 3160987"/>
                    <a:gd name="connsiteX53" fmla="*/ 5809593 w 9687910"/>
                    <a:gd name="connsiteY53" fmla="*/ 2017987 h 3160987"/>
                    <a:gd name="connsiteX54" fmla="*/ 5533697 w 9687910"/>
                    <a:gd name="connsiteY54" fmla="*/ 2010104 h 3160987"/>
                    <a:gd name="connsiteX55" fmla="*/ 5171090 w 9687910"/>
                    <a:gd name="connsiteY55" fmla="*/ 2167759 h 3160987"/>
                    <a:gd name="connsiteX56" fmla="*/ 4351283 w 9687910"/>
                    <a:gd name="connsiteY56" fmla="*/ 2207173 h 3160987"/>
                    <a:gd name="connsiteX57" fmla="*/ 4004441 w 9687910"/>
                    <a:gd name="connsiteY57" fmla="*/ 2191407 h 3160987"/>
                    <a:gd name="connsiteX58" fmla="*/ 3255579 w 9687910"/>
                    <a:gd name="connsiteY58" fmla="*/ 2104697 h 3160987"/>
                    <a:gd name="connsiteX59" fmla="*/ 3003331 w 9687910"/>
                    <a:gd name="connsiteY59" fmla="*/ 2727435 h 3160987"/>
                    <a:gd name="connsiteX60" fmla="*/ 2065283 w 9687910"/>
                    <a:gd name="connsiteY60" fmla="*/ 2286000 h 3160987"/>
                    <a:gd name="connsiteX61" fmla="*/ 1899745 w 9687910"/>
                    <a:gd name="connsiteY61" fmla="*/ 2025869 h 3160987"/>
                    <a:gd name="connsiteX62" fmla="*/ 1355834 w 9687910"/>
                    <a:gd name="connsiteY62" fmla="*/ 1813035 h 3160987"/>
                    <a:gd name="connsiteX63" fmla="*/ 930166 w 9687910"/>
                    <a:gd name="connsiteY63" fmla="*/ 1552904 h 3160987"/>
                    <a:gd name="connsiteX64" fmla="*/ 843455 w 9687910"/>
                    <a:gd name="connsiteY64" fmla="*/ 1332187 h 3160987"/>
                    <a:gd name="connsiteX65" fmla="*/ 591207 w 9687910"/>
                    <a:gd name="connsiteY65" fmla="*/ 1426780 h 3160987"/>
                    <a:gd name="connsiteX66" fmla="*/ 591207 w 9687910"/>
                    <a:gd name="connsiteY66" fmla="*/ 1529255 h 3160987"/>
                    <a:gd name="connsiteX67" fmla="*/ 307428 w 9687910"/>
                    <a:gd name="connsiteY67"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32786 w 9687910"/>
                    <a:gd name="connsiteY42" fmla="*/ 1576552 h 3160987"/>
                    <a:gd name="connsiteX43" fmla="*/ 6771290 w 9687910"/>
                    <a:gd name="connsiteY43" fmla="*/ 1584435 h 3160987"/>
                    <a:gd name="connsiteX44" fmla="*/ 7047186 w 9687910"/>
                    <a:gd name="connsiteY44" fmla="*/ 1395249 h 3160987"/>
                    <a:gd name="connsiteX45" fmla="*/ 7338848 w 9687910"/>
                    <a:gd name="connsiteY45" fmla="*/ 1679028 h 3160987"/>
                    <a:gd name="connsiteX46" fmla="*/ 7748752 w 9687910"/>
                    <a:gd name="connsiteY46" fmla="*/ 2057400 h 3160987"/>
                    <a:gd name="connsiteX47" fmla="*/ 8718331 w 9687910"/>
                    <a:gd name="connsiteY47" fmla="*/ 3121573 h 3160987"/>
                    <a:gd name="connsiteX48" fmla="*/ 8584324 w 9687910"/>
                    <a:gd name="connsiteY48" fmla="*/ 3160987 h 3160987"/>
                    <a:gd name="connsiteX49" fmla="*/ 7898524 w 9687910"/>
                    <a:gd name="connsiteY49" fmla="*/ 2435773 h 3160987"/>
                    <a:gd name="connsiteX50" fmla="*/ 7583214 w 9687910"/>
                    <a:gd name="connsiteY50" fmla="*/ 2278118 h 3160987"/>
                    <a:gd name="connsiteX51" fmla="*/ 6921062 w 9687910"/>
                    <a:gd name="connsiteY51" fmla="*/ 1994338 h 3160987"/>
                    <a:gd name="connsiteX52" fmla="*/ 6424448 w 9687910"/>
                    <a:gd name="connsiteY52" fmla="*/ 1923393 h 3160987"/>
                    <a:gd name="connsiteX53" fmla="*/ 5809593 w 9687910"/>
                    <a:gd name="connsiteY53" fmla="*/ 2017987 h 3160987"/>
                    <a:gd name="connsiteX54" fmla="*/ 5533697 w 9687910"/>
                    <a:gd name="connsiteY54" fmla="*/ 2010104 h 3160987"/>
                    <a:gd name="connsiteX55" fmla="*/ 5171090 w 9687910"/>
                    <a:gd name="connsiteY55" fmla="*/ 2167759 h 3160987"/>
                    <a:gd name="connsiteX56" fmla="*/ 4351283 w 9687910"/>
                    <a:gd name="connsiteY56" fmla="*/ 2207173 h 3160987"/>
                    <a:gd name="connsiteX57" fmla="*/ 4004441 w 9687910"/>
                    <a:gd name="connsiteY57" fmla="*/ 2191407 h 3160987"/>
                    <a:gd name="connsiteX58" fmla="*/ 3255579 w 9687910"/>
                    <a:gd name="connsiteY58" fmla="*/ 2104697 h 3160987"/>
                    <a:gd name="connsiteX59" fmla="*/ 3003331 w 9687910"/>
                    <a:gd name="connsiteY59" fmla="*/ 2727435 h 3160987"/>
                    <a:gd name="connsiteX60" fmla="*/ 2065283 w 9687910"/>
                    <a:gd name="connsiteY60" fmla="*/ 2286000 h 3160987"/>
                    <a:gd name="connsiteX61" fmla="*/ 1899745 w 9687910"/>
                    <a:gd name="connsiteY61" fmla="*/ 2025869 h 3160987"/>
                    <a:gd name="connsiteX62" fmla="*/ 1355834 w 9687910"/>
                    <a:gd name="connsiteY62" fmla="*/ 1813035 h 3160987"/>
                    <a:gd name="connsiteX63" fmla="*/ 930166 w 9687910"/>
                    <a:gd name="connsiteY63" fmla="*/ 1552904 h 3160987"/>
                    <a:gd name="connsiteX64" fmla="*/ 843455 w 9687910"/>
                    <a:gd name="connsiteY64" fmla="*/ 1332187 h 3160987"/>
                    <a:gd name="connsiteX65" fmla="*/ 591207 w 9687910"/>
                    <a:gd name="connsiteY65" fmla="*/ 1426780 h 3160987"/>
                    <a:gd name="connsiteX66" fmla="*/ 591207 w 9687910"/>
                    <a:gd name="connsiteY66" fmla="*/ 1529255 h 3160987"/>
                    <a:gd name="connsiteX67" fmla="*/ 307428 w 9687910"/>
                    <a:gd name="connsiteY67"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32786 w 9687910"/>
                    <a:gd name="connsiteY42" fmla="*/ 1576552 h 3160987"/>
                    <a:gd name="connsiteX43" fmla="*/ 6771290 w 9687910"/>
                    <a:gd name="connsiteY43" fmla="*/ 1584435 h 3160987"/>
                    <a:gd name="connsiteX44" fmla="*/ 7047186 w 9687910"/>
                    <a:gd name="connsiteY44" fmla="*/ 1395249 h 3160987"/>
                    <a:gd name="connsiteX45" fmla="*/ 7338848 w 9687910"/>
                    <a:gd name="connsiteY45" fmla="*/ 1679028 h 3160987"/>
                    <a:gd name="connsiteX46" fmla="*/ 7748752 w 9687910"/>
                    <a:gd name="connsiteY46" fmla="*/ 2057400 h 3160987"/>
                    <a:gd name="connsiteX47" fmla="*/ 8718331 w 9687910"/>
                    <a:gd name="connsiteY47" fmla="*/ 3121573 h 3160987"/>
                    <a:gd name="connsiteX48" fmla="*/ 8584324 w 9687910"/>
                    <a:gd name="connsiteY48" fmla="*/ 3160987 h 3160987"/>
                    <a:gd name="connsiteX49" fmla="*/ 7898524 w 9687910"/>
                    <a:gd name="connsiteY49" fmla="*/ 2435773 h 3160987"/>
                    <a:gd name="connsiteX50" fmla="*/ 7583214 w 9687910"/>
                    <a:gd name="connsiteY50" fmla="*/ 2278118 h 3160987"/>
                    <a:gd name="connsiteX51" fmla="*/ 6921062 w 9687910"/>
                    <a:gd name="connsiteY51" fmla="*/ 1994338 h 3160987"/>
                    <a:gd name="connsiteX52" fmla="*/ 6424448 w 9687910"/>
                    <a:gd name="connsiteY52" fmla="*/ 1923393 h 3160987"/>
                    <a:gd name="connsiteX53" fmla="*/ 5809593 w 9687910"/>
                    <a:gd name="connsiteY53" fmla="*/ 2017987 h 3160987"/>
                    <a:gd name="connsiteX54" fmla="*/ 5533697 w 9687910"/>
                    <a:gd name="connsiteY54" fmla="*/ 2010104 h 3160987"/>
                    <a:gd name="connsiteX55" fmla="*/ 5171090 w 9687910"/>
                    <a:gd name="connsiteY55" fmla="*/ 2167759 h 3160987"/>
                    <a:gd name="connsiteX56" fmla="*/ 4351283 w 9687910"/>
                    <a:gd name="connsiteY56" fmla="*/ 2207173 h 3160987"/>
                    <a:gd name="connsiteX57" fmla="*/ 4004441 w 9687910"/>
                    <a:gd name="connsiteY57" fmla="*/ 2191407 h 3160987"/>
                    <a:gd name="connsiteX58" fmla="*/ 3255579 w 9687910"/>
                    <a:gd name="connsiteY58" fmla="*/ 2104697 h 3160987"/>
                    <a:gd name="connsiteX59" fmla="*/ 3003331 w 9687910"/>
                    <a:gd name="connsiteY59" fmla="*/ 2727435 h 3160987"/>
                    <a:gd name="connsiteX60" fmla="*/ 2065283 w 9687910"/>
                    <a:gd name="connsiteY60" fmla="*/ 2286000 h 3160987"/>
                    <a:gd name="connsiteX61" fmla="*/ 1899745 w 9687910"/>
                    <a:gd name="connsiteY61" fmla="*/ 2025869 h 3160987"/>
                    <a:gd name="connsiteX62" fmla="*/ 1355834 w 9687910"/>
                    <a:gd name="connsiteY62" fmla="*/ 1813035 h 3160987"/>
                    <a:gd name="connsiteX63" fmla="*/ 930166 w 9687910"/>
                    <a:gd name="connsiteY63" fmla="*/ 1552904 h 3160987"/>
                    <a:gd name="connsiteX64" fmla="*/ 843455 w 9687910"/>
                    <a:gd name="connsiteY64" fmla="*/ 1332187 h 3160987"/>
                    <a:gd name="connsiteX65" fmla="*/ 591207 w 9687910"/>
                    <a:gd name="connsiteY65" fmla="*/ 1426780 h 3160987"/>
                    <a:gd name="connsiteX66" fmla="*/ 591207 w 9687910"/>
                    <a:gd name="connsiteY66" fmla="*/ 1529255 h 3160987"/>
                    <a:gd name="connsiteX67" fmla="*/ 307428 w 9687910"/>
                    <a:gd name="connsiteY67"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32786 w 9687910"/>
                    <a:gd name="connsiteY42" fmla="*/ 1576552 h 3160987"/>
                    <a:gd name="connsiteX43" fmla="*/ 6771290 w 9687910"/>
                    <a:gd name="connsiteY43" fmla="*/ 1584435 h 3160987"/>
                    <a:gd name="connsiteX44" fmla="*/ 7047186 w 9687910"/>
                    <a:gd name="connsiteY44" fmla="*/ 1395249 h 3160987"/>
                    <a:gd name="connsiteX45" fmla="*/ 7338848 w 9687910"/>
                    <a:gd name="connsiteY45" fmla="*/ 1679028 h 3160987"/>
                    <a:gd name="connsiteX46" fmla="*/ 7748752 w 9687910"/>
                    <a:gd name="connsiteY46" fmla="*/ 2057400 h 3160987"/>
                    <a:gd name="connsiteX47" fmla="*/ 8718331 w 9687910"/>
                    <a:gd name="connsiteY47" fmla="*/ 3121573 h 3160987"/>
                    <a:gd name="connsiteX48" fmla="*/ 8584324 w 9687910"/>
                    <a:gd name="connsiteY48" fmla="*/ 3160987 h 3160987"/>
                    <a:gd name="connsiteX49" fmla="*/ 7898524 w 9687910"/>
                    <a:gd name="connsiteY49" fmla="*/ 2435773 h 3160987"/>
                    <a:gd name="connsiteX50" fmla="*/ 7583214 w 9687910"/>
                    <a:gd name="connsiteY50" fmla="*/ 2278118 h 3160987"/>
                    <a:gd name="connsiteX51" fmla="*/ 6921062 w 9687910"/>
                    <a:gd name="connsiteY51" fmla="*/ 1994338 h 3160987"/>
                    <a:gd name="connsiteX52" fmla="*/ 6424448 w 9687910"/>
                    <a:gd name="connsiteY52" fmla="*/ 1923393 h 3160987"/>
                    <a:gd name="connsiteX53" fmla="*/ 5809593 w 9687910"/>
                    <a:gd name="connsiteY53" fmla="*/ 1998937 h 3160987"/>
                    <a:gd name="connsiteX54" fmla="*/ 5533697 w 9687910"/>
                    <a:gd name="connsiteY54" fmla="*/ 2010104 h 3160987"/>
                    <a:gd name="connsiteX55" fmla="*/ 5171090 w 9687910"/>
                    <a:gd name="connsiteY55" fmla="*/ 2167759 h 3160987"/>
                    <a:gd name="connsiteX56" fmla="*/ 4351283 w 9687910"/>
                    <a:gd name="connsiteY56" fmla="*/ 2207173 h 3160987"/>
                    <a:gd name="connsiteX57" fmla="*/ 4004441 w 9687910"/>
                    <a:gd name="connsiteY57" fmla="*/ 2191407 h 3160987"/>
                    <a:gd name="connsiteX58" fmla="*/ 3255579 w 9687910"/>
                    <a:gd name="connsiteY58" fmla="*/ 2104697 h 3160987"/>
                    <a:gd name="connsiteX59" fmla="*/ 3003331 w 9687910"/>
                    <a:gd name="connsiteY59" fmla="*/ 2727435 h 3160987"/>
                    <a:gd name="connsiteX60" fmla="*/ 2065283 w 9687910"/>
                    <a:gd name="connsiteY60" fmla="*/ 2286000 h 3160987"/>
                    <a:gd name="connsiteX61" fmla="*/ 1899745 w 9687910"/>
                    <a:gd name="connsiteY61" fmla="*/ 2025869 h 3160987"/>
                    <a:gd name="connsiteX62" fmla="*/ 1355834 w 9687910"/>
                    <a:gd name="connsiteY62" fmla="*/ 1813035 h 3160987"/>
                    <a:gd name="connsiteX63" fmla="*/ 930166 w 9687910"/>
                    <a:gd name="connsiteY63" fmla="*/ 1552904 h 3160987"/>
                    <a:gd name="connsiteX64" fmla="*/ 843455 w 9687910"/>
                    <a:gd name="connsiteY64" fmla="*/ 1332187 h 3160987"/>
                    <a:gd name="connsiteX65" fmla="*/ 591207 w 9687910"/>
                    <a:gd name="connsiteY65" fmla="*/ 1426780 h 3160987"/>
                    <a:gd name="connsiteX66" fmla="*/ 591207 w 9687910"/>
                    <a:gd name="connsiteY66" fmla="*/ 1529255 h 3160987"/>
                    <a:gd name="connsiteX67" fmla="*/ 307428 w 9687910"/>
                    <a:gd name="connsiteY67"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32786 w 9687910"/>
                    <a:gd name="connsiteY42" fmla="*/ 1576552 h 3160987"/>
                    <a:gd name="connsiteX43" fmla="*/ 6771290 w 9687910"/>
                    <a:gd name="connsiteY43" fmla="*/ 1584435 h 3160987"/>
                    <a:gd name="connsiteX44" fmla="*/ 7047186 w 9687910"/>
                    <a:gd name="connsiteY44" fmla="*/ 1395249 h 3160987"/>
                    <a:gd name="connsiteX45" fmla="*/ 7338848 w 9687910"/>
                    <a:gd name="connsiteY45" fmla="*/ 1679028 h 3160987"/>
                    <a:gd name="connsiteX46" fmla="*/ 7748752 w 9687910"/>
                    <a:gd name="connsiteY46" fmla="*/ 2057400 h 3160987"/>
                    <a:gd name="connsiteX47" fmla="*/ 8718331 w 9687910"/>
                    <a:gd name="connsiteY47" fmla="*/ 3121573 h 3160987"/>
                    <a:gd name="connsiteX48" fmla="*/ 8584324 w 9687910"/>
                    <a:gd name="connsiteY48" fmla="*/ 3160987 h 3160987"/>
                    <a:gd name="connsiteX49" fmla="*/ 7898524 w 9687910"/>
                    <a:gd name="connsiteY49" fmla="*/ 2435773 h 3160987"/>
                    <a:gd name="connsiteX50" fmla="*/ 7583214 w 9687910"/>
                    <a:gd name="connsiteY50" fmla="*/ 2278118 h 3160987"/>
                    <a:gd name="connsiteX51" fmla="*/ 6921062 w 9687910"/>
                    <a:gd name="connsiteY51" fmla="*/ 1994338 h 3160987"/>
                    <a:gd name="connsiteX52" fmla="*/ 6424448 w 9687910"/>
                    <a:gd name="connsiteY52" fmla="*/ 1923393 h 3160987"/>
                    <a:gd name="connsiteX53" fmla="*/ 5809593 w 9687910"/>
                    <a:gd name="connsiteY53" fmla="*/ 1998937 h 3160987"/>
                    <a:gd name="connsiteX54" fmla="*/ 5533697 w 9687910"/>
                    <a:gd name="connsiteY54" fmla="*/ 2010104 h 3160987"/>
                    <a:gd name="connsiteX55" fmla="*/ 5171090 w 9687910"/>
                    <a:gd name="connsiteY55" fmla="*/ 2167759 h 3160987"/>
                    <a:gd name="connsiteX56" fmla="*/ 4351283 w 9687910"/>
                    <a:gd name="connsiteY56" fmla="*/ 2207173 h 3160987"/>
                    <a:gd name="connsiteX57" fmla="*/ 4004441 w 9687910"/>
                    <a:gd name="connsiteY57" fmla="*/ 2191407 h 3160987"/>
                    <a:gd name="connsiteX58" fmla="*/ 3255579 w 9687910"/>
                    <a:gd name="connsiteY58" fmla="*/ 2104697 h 3160987"/>
                    <a:gd name="connsiteX59" fmla="*/ 3003331 w 9687910"/>
                    <a:gd name="connsiteY59" fmla="*/ 2727435 h 3160987"/>
                    <a:gd name="connsiteX60" fmla="*/ 2065283 w 9687910"/>
                    <a:gd name="connsiteY60" fmla="*/ 2286000 h 3160987"/>
                    <a:gd name="connsiteX61" fmla="*/ 1899745 w 9687910"/>
                    <a:gd name="connsiteY61" fmla="*/ 2025869 h 3160987"/>
                    <a:gd name="connsiteX62" fmla="*/ 1355834 w 9687910"/>
                    <a:gd name="connsiteY62" fmla="*/ 1813035 h 3160987"/>
                    <a:gd name="connsiteX63" fmla="*/ 930166 w 9687910"/>
                    <a:gd name="connsiteY63" fmla="*/ 1552904 h 3160987"/>
                    <a:gd name="connsiteX64" fmla="*/ 843455 w 9687910"/>
                    <a:gd name="connsiteY64" fmla="*/ 1332187 h 3160987"/>
                    <a:gd name="connsiteX65" fmla="*/ 591207 w 9687910"/>
                    <a:gd name="connsiteY65" fmla="*/ 1426780 h 3160987"/>
                    <a:gd name="connsiteX66" fmla="*/ 591207 w 9687910"/>
                    <a:gd name="connsiteY66" fmla="*/ 1529255 h 3160987"/>
                    <a:gd name="connsiteX67" fmla="*/ 307428 w 9687910"/>
                    <a:gd name="connsiteY67"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32786 w 9687910"/>
                    <a:gd name="connsiteY42" fmla="*/ 1576552 h 3160987"/>
                    <a:gd name="connsiteX43" fmla="*/ 6771290 w 9687910"/>
                    <a:gd name="connsiteY43" fmla="*/ 1584435 h 3160987"/>
                    <a:gd name="connsiteX44" fmla="*/ 7047186 w 9687910"/>
                    <a:gd name="connsiteY44" fmla="*/ 1395249 h 3160987"/>
                    <a:gd name="connsiteX45" fmla="*/ 7338848 w 9687910"/>
                    <a:gd name="connsiteY45" fmla="*/ 1679028 h 3160987"/>
                    <a:gd name="connsiteX46" fmla="*/ 7748752 w 9687910"/>
                    <a:gd name="connsiteY46" fmla="*/ 2057400 h 3160987"/>
                    <a:gd name="connsiteX47" fmla="*/ 8718331 w 9687910"/>
                    <a:gd name="connsiteY47" fmla="*/ 3121573 h 3160987"/>
                    <a:gd name="connsiteX48" fmla="*/ 8584324 w 9687910"/>
                    <a:gd name="connsiteY48" fmla="*/ 3160987 h 3160987"/>
                    <a:gd name="connsiteX49" fmla="*/ 7898524 w 9687910"/>
                    <a:gd name="connsiteY49" fmla="*/ 2435773 h 3160987"/>
                    <a:gd name="connsiteX50" fmla="*/ 7583214 w 9687910"/>
                    <a:gd name="connsiteY50" fmla="*/ 2278118 h 3160987"/>
                    <a:gd name="connsiteX51" fmla="*/ 6921062 w 9687910"/>
                    <a:gd name="connsiteY51" fmla="*/ 1994338 h 3160987"/>
                    <a:gd name="connsiteX52" fmla="*/ 6424448 w 9687910"/>
                    <a:gd name="connsiteY52" fmla="*/ 1923393 h 3160987"/>
                    <a:gd name="connsiteX53" fmla="*/ 5809593 w 9687910"/>
                    <a:gd name="connsiteY53" fmla="*/ 1998937 h 3160987"/>
                    <a:gd name="connsiteX54" fmla="*/ 5533697 w 9687910"/>
                    <a:gd name="connsiteY54" fmla="*/ 2010104 h 3160987"/>
                    <a:gd name="connsiteX55" fmla="*/ 5171090 w 9687910"/>
                    <a:gd name="connsiteY55" fmla="*/ 2167759 h 3160987"/>
                    <a:gd name="connsiteX56" fmla="*/ 4351283 w 9687910"/>
                    <a:gd name="connsiteY56" fmla="*/ 2207173 h 3160987"/>
                    <a:gd name="connsiteX57" fmla="*/ 4004441 w 9687910"/>
                    <a:gd name="connsiteY57" fmla="*/ 2191407 h 3160987"/>
                    <a:gd name="connsiteX58" fmla="*/ 3255579 w 9687910"/>
                    <a:gd name="connsiteY58" fmla="*/ 2104697 h 3160987"/>
                    <a:gd name="connsiteX59" fmla="*/ 3003331 w 9687910"/>
                    <a:gd name="connsiteY59" fmla="*/ 2727435 h 3160987"/>
                    <a:gd name="connsiteX60" fmla="*/ 2065283 w 9687910"/>
                    <a:gd name="connsiteY60" fmla="*/ 2286000 h 3160987"/>
                    <a:gd name="connsiteX61" fmla="*/ 1899745 w 9687910"/>
                    <a:gd name="connsiteY61" fmla="*/ 2025869 h 3160987"/>
                    <a:gd name="connsiteX62" fmla="*/ 1355834 w 9687910"/>
                    <a:gd name="connsiteY62" fmla="*/ 1813035 h 3160987"/>
                    <a:gd name="connsiteX63" fmla="*/ 930166 w 9687910"/>
                    <a:gd name="connsiteY63" fmla="*/ 1552904 h 3160987"/>
                    <a:gd name="connsiteX64" fmla="*/ 843455 w 9687910"/>
                    <a:gd name="connsiteY64" fmla="*/ 1332187 h 3160987"/>
                    <a:gd name="connsiteX65" fmla="*/ 591207 w 9687910"/>
                    <a:gd name="connsiteY65" fmla="*/ 1426780 h 3160987"/>
                    <a:gd name="connsiteX66" fmla="*/ 591207 w 9687910"/>
                    <a:gd name="connsiteY66" fmla="*/ 1529255 h 3160987"/>
                    <a:gd name="connsiteX67" fmla="*/ 307428 w 9687910"/>
                    <a:gd name="connsiteY67"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32786 w 9687910"/>
                    <a:gd name="connsiteY42" fmla="*/ 1576552 h 3160987"/>
                    <a:gd name="connsiteX43" fmla="*/ 6795102 w 9687910"/>
                    <a:gd name="connsiteY43" fmla="*/ 1586022 h 3160987"/>
                    <a:gd name="connsiteX44" fmla="*/ 7047186 w 9687910"/>
                    <a:gd name="connsiteY44" fmla="*/ 1395249 h 3160987"/>
                    <a:gd name="connsiteX45" fmla="*/ 7338848 w 9687910"/>
                    <a:gd name="connsiteY45" fmla="*/ 1679028 h 3160987"/>
                    <a:gd name="connsiteX46" fmla="*/ 7748752 w 9687910"/>
                    <a:gd name="connsiteY46" fmla="*/ 2057400 h 3160987"/>
                    <a:gd name="connsiteX47" fmla="*/ 8718331 w 9687910"/>
                    <a:gd name="connsiteY47" fmla="*/ 3121573 h 3160987"/>
                    <a:gd name="connsiteX48" fmla="*/ 8584324 w 9687910"/>
                    <a:gd name="connsiteY48" fmla="*/ 3160987 h 3160987"/>
                    <a:gd name="connsiteX49" fmla="*/ 7898524 w 9687910"/>
                    <a:gd name="connsiteY49" fmla="*/ 2435773 h 3160987"/>
                    <a:gd name="connsiteX50" fmla="*/ 7583214 w 9687910"/>
                    <a:gd name="connsiteY50" fmla="*/ 2278118 h 3160987"/>
                    <a:gd name="connsiteX51" fmla="*/ 6921062 w 9687910"/>
                    <a:gd name="connsiteY51" fmla="*/ 1994338 h 3160987"/>
                    <a:gd name="connsiteX52" fmla="*/ 6424448 w 9687910"/>
                    <a:gd name="connsiteY52" fmla="*/ 1923393 h 3160987"/>
                    <a:gd name="connsiteX53" fmla="*/ 5809593 w 9687910"/>
                    <a:gd name="connsiteY53" fmla="*/ 1998937 h 3160987"/>
                    <a:gd name="connsiteX54" fmla="*/ 5533697 w 9687910"/>
                    <a:gd name="connsiteY54" fmla="*/ 2010104 h 3160987"/>
                    <a:gd name="connsiteX55" fmla="*/ 5171090 w 9687910"/>
                    <a:gd name="connsiteY55" fmla="*/ 2167759 h 3160987"/>
                    <a:gd name="connsiteX56" fmla="*/ 4351283 w 9687910"/>
                    <a:gd name="connsiteY56" fmla="*/ 2207173 h 3160987"/>
                    <a:gd name="connsiteX57" fmla="*/ 4004441 w 9687910"/>
                    <a:gd name="connsiteY57" fmla="*/ 2191407 h 3160987"/>
                    <a:gd name="connsiteX58" fmla="*/ 3255579 w 9687910"/>
                    <a:gd name="connsiteY58" fmla="*/ 2104697 h 3160987"/>
                    <a:gd name="connsiteX59" fmla="*/ 3003331 w 9687910"/>
                    <a:gd name="connsiteY59" fmla="*/ 2727435 h 3160987"/>
                    <a:gd name="connsiteX60" fmla="*/ 2065283 w 9687910"/>
                    <a:gd name="connsiteY60" fmla="*/ 2286000 h 3160987"/>
                    <a:gd name="connsiteX61" fmla="*/ 1899745 w 9687910"/>
                    <a:gd name="connsiteY61" fmla="*/ 2025869 h 3160987"/>
                    <a:gd name="connsiteX62" fmla="*/ 1355834 w 9687910"/>
                    <a:gd name="connsiteY62" fmla="*/ 1813035 h 3160987"/>
                    <a:gd name="connsiteX63" fmla="*/ 930166 w 9687910"/>
                    <a:gd name="connsiteY63" fmla="*/ 1552904 h 3160987"/>
                    <a:gd name="connsiteX64" fmla="*/ 843455 w 9687910"/>
                    <a:gd name="connsiteY64" fmla="*/ 1332187 h 3160987"/>
                    <a:gd name="connsiteX65" fmla="*/ 591207 w 9687910"/>
                    <a:gd name="connsiteY65" fmla="*/ 1426780 h 3160987"/>
                    <a:gd name="connsiteX66" fmla="*/ 591207 w 9687910"/>
                    <a:gd name="connsiteY66" fmla="*/ 1529255 h 3160987"/>
                    <a:gd name="connsiteX67" fmla="*/ 307428 w 9687910"/>
                    <a:gd name="connsiteY67"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38848 w 9687910"/>
                    <a:gd name="connsiteY45" fmla="*/ 1679028 h 3160987"/>
                    <a:gd name="connsiteX46" fmla="*/ 7748752 w 9687910"/>
                    <a:gd name="connsiteY46" fmla="*/ 2057400 h 3160987"/>
                    <a:gd name="connsiteX47" fmla="*/ 8718331 w 9687910"/>
                    <a:gd name="connsiteY47" fmla="*/ 3121573 h 3160987"/>
                    <a:gd name="connsiteX48" fmla="*/ 8584324 w 9687910"/>
                    <a:gd name="connsiteY48" fmla="*/ 3160987 h 3160987"/>
                    <a:gd name="connsiteX49" fmla="*/ 7898524 w 9687910"/>
                    <a:gd name="connsiteY49" fmla="*/ 2435773 h 3160987"/>
                    <a:gd name="connsiteX50" fmla="*/ 7583214 w 9687910"/>
                    <a:gd name="connsiteY50" fmla="*/ 2278118 h 3160987"/>
                    <a:gd name="connsiteX51" fmla="*/ 6921062 w 9687910"/>
                    <a:gd name="connsiteY51" fmla="*/ 1994338 h 3160987"/>
                    <a:gd name="connsiteX52" fmla="*/ 6424448 w 9687910"/>
                    <a:gd name="connsiteY52" fmla="*/ 1923393 h 3160987"/>
                    <a:gd name="connsiteX53" fmla="*/ 5809593 w 9687910"/>
                    <a:gd name="connsiteY53" fmla="*/ 1998937 h 3160987"/>
                    <a:gd name="connsiteX54" fmla="*/ 5533697 w 9687910"/>
                    <a:gd name="connsiteY54" fmla="*/ 2010104 h 3160987"/>
                    <a:gd name="connsiteX55" fmla="*/ 5171090 w 9687910"/>
                    <a:gd name="connsiteY55" fmla="*/ 2167759 h 3160987"/>
                    <a:gd name="connsiteX56" fmla="*/ 4351283 w 9687910"/>
                    <a:gd name="connsiteY56" fmla="*/ 2207173 h 3160987"/>
                    <a:gd name="connsiteX57" fmla="*/ 4004441 w 9687910"/>
                    <a:gd name="connsiteY57" fmla="*/ 2191407 h 3160987"/>
                    <a:gd name="connsiteX58" fmla="*/ 3255579 w 9687910"/>
                    <a:gd name="connsiteY58" fmla="*/ 2104697 h 3160987"/>
                    <a:gd name="connsiteX59" fmla="*/ 3003331 w 9687910"/>
                    <a:gd name="connsiteY59" fmla="*/ 2727435 h 3160987"/>
                    <a:gd name="connsiteX60" fmla="*/ 2065283 w 9687910"/>
                    <a:gd name="connsiteY60" fmla="*/ 2286000 h 3160987"/>
                    <a:gd name="connsiteX61" fmla="*/ 1899745 w 9687910"/>
                    <a:gd name="connsiteY61" fmla="*/ 2025869 h 3160987"/>
                    <a:gd name="connsiteX62" fmla="*/ 1355834 w 9687910"/>
                    <a:gd name="connsiteY62" fmla="*/ 1813035 h 3160987"/>
                    <a:gd name="connsiteX63" fmla="*/ 930166 w 9687910"/>
                    <a:gd name="connsiteY63" fmla="*/ 1552904 h 3160987"/>
                    <a:gd name="connsiteX64" fmla="*/ 843455 w 9687910"/>
                    <a:gd name="connsiteY64" fmla="*/ 1332187 h 3160987"/>
                    <a:gd name="connsiteX65" fmla="*/ 591207 w 9687910"/>
                    <a:gd name="connsiteY65" fmla="*/ 1426780 h 3160987"/>
                    <a:gd name="connsiteX66" fmla="*/ 591207 w 9687910"/>
                    <a:gd name="connsiteY66" fmla="*/ 1529255 h 3160987"/>
                    <a:gd name="connsiteX67" fmla="*/ 307428 w 9687910"/>
                    <a:gd name="connsiteY67"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38848 w 9687910"/>
                    <a:gd name="connsiteY45" fmla="*/ 1679028 h 3160987"/>
                    <a:gd name="connsiteX46" fmla="*/ 7748752 w 9687910"/>
                    <a:gd name="connsiteY46" fmla="*/ 2057400 h 3160987"/>
                    <a:gd name="connsiteX47" fmla="*/ 8718331 w 9687910"/>
                    <a:gd name="connsiteY47" fmla="*/ 3121573 h 3160987"/>
                    <a:gd name="connsiteX48" fmla="*/ 8584324 w 9687910"/>
                    <a:gd name="connsiteY48" fmla="*/ 3160987 h 3160987"/>
                    <a:gd name="connsiteX49" fmla="*/ 7898524 w 9687910"/>
                    <a:gd name="connsiteY49" fmla="*/ 2435773 h 3160987"/>
                    <a:gd name="connsiteX50" fmla="*/ 7583214 w 9687910"/>
                    <a:gd name="connsiteY50" fmla="*/ 2278118 h 3160987"/>
                    <a:gd name="connsiteX51" fmla="*/ 6921062 w 9687910"/>
                    <a:gd name="connsiteY51" fmla="*/ 1994338 h 3160987"/>
                    <a:gd name="connsiteX52" fmla="*/ 6424448 w 9687910"/>
                    <a:gd name="connsiteY52" fmla="*/ 1923393 h 3160987"/>
                    <a:gd name="connsiteX53" fmla="*/ 5809593 w 9687910"/>
                    <a:gd name="connsiteY53" fmla="*/ 1998937 h 3160987"/>
                    <a:gd name="connsiteX54" fmla="*/ 5533697 w 9687910"/>
                    <a:gd name="connsiteY54" fmla="*/ 2010104 h 3160987"/>
                    <a:gd name="connsiteX55" fmla="*/ 5171090 w 9687910"/>
                    <a:gd name="connsiteY55" fmla="*/ 2167759 h 3160987"/>
                    <a:gd name="connsiteX56" fmla="*/ 4351283 w 9687910"/>
                    <a:gd name="connsiteY56" fmla="*/ 2207173 h 3160987"/>
                    <a:gd name="connsiteX57" fmla="*/ 4004441 w 9687910"/>
                    <a:gd name="connsiteY57" fmla="*/ 2191407 h 3160987"/>
                    <a:gd name="connsiteX58" fmla="*/ 3255579 w 9687910"/>
                    <a:gd name="connsiteY58" fmla="*/ 2104697 h 3160987"/>
                    <a:gd name="connsiteX59" fmla="*/ 3003331 w 9687910"/>
                    <a:gd name="connsiteY59" fmla="*/ 2727435 h 3160987"/>
                    <a:gd name="connsiteX60" fmla="*/ 2065283 w 9687910"/>
                    <a:gd name="connsiteY60" fmla="*/ 2286000 h 3160987"/>
                    <a:gd name="connsiteX61" fmla="*/ 1899745 w 9687910"/>
                    <a:gd name="connsiteY61" fmla="*/ 2025869 h 3160987"/>
                    <a:gd name="connsiteX62" fmla="*/ 1355834 w 9687910"/>
                    <a:gd name="connsiteY62" fmla="*/ 1813035 h 3160987"/>
                    <a:gd name="connsiteX63" fmla="*/ 930166 w 9687910"/>
                    <a:gd name="connsiteY63" fmla="*/ 1552904 h 3160987"/>
                    <a:gd name="connsiteX64" fmla="*/ 843455 w 9687910"/>
                    <a:gd name="connsiteY64" fmla="*/ 1332187 h 3160987"/>
                    <a:gd name="connsiteX65" fmla="*/ 591207 w 9687910"/>
                    <a:gd name="connsiteY65" fmla="*/ 1426780 h 3160987"/>
                    <a:gd name="connsiteX66" fmla="*/ 591207 w 9687910"/>
                    <a:gd name="connsiteY66" fmla="*/ 1529255 h 3160987"/>
                    <a:gd name="connsiteX67" fmla="*/ 307428 w 9687910"/>
                    <a:gd name="connsiteY67"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48752 w 9687910"/>
                    <a:gd name="connsiteY46" fmla="*/ 2057400 h 3160987"/>
                    <a:gd name="connsiteX47" fmla="*/ 8718331 w 9687910"/>
                    <a:gd name="connsiteY47" fmla="*/ 3121573 h 3160987"/>
                    <a:gd name="connsiteX48" fmla="*/ 8584324 w 9687910"/>
                    <a:gd name="connsiteY48" fmla="*/ 3160987 h 3160987"/>
                    <a:gd name="connsiteX49" fmla="*/ 7898524 w 9687910"/>
                    <a:gd name="connsiteY49" fmla="*/ 2435773 h 3160987"/>
                    <a:gd name="connsiteX50" fmla="*/ 7583214 w 9687910"/>
                    <a:gd name="connsiteY50" fmla="*/ 2278118 h 3160987"/>
                    <a:gd name="connsiteX51" fmla="*/ 6921062 w 9687910"/>
                    <a:gd name="connsiteY51" fmla="*/ 1994338 h 3160987"/>
                    <a:gd name="connsiteX52" fmla="*/ 6424448 w 9687910"/>
                    <a:gd name="connsiteY52" fmla="*/ 1923393 h 3160987"/>
                    <a:gd name="connsiteX53" fmla="*/ 5809593 w 9687910"/>
                    <a:gd name="connsiteY53" fmla="*/ 1998937 h 3160987"/>
                    <a:gd name="connsiteX54" fmla="*/ 5533697 w 9687910"/>
                    <a:gd name="connsiteY54" fmla="*/ 2010104 h 3160987"/>
                    <a:gd name="connsiteX55" fmla="*/ 5171090 w 9687910"/>
                    <a:gd name="connsiteY55" fmla="*/ 2167759 h 3160987"/>
                    <a:gd name="connsiteX56" fmla="*/ 4351283 w 9687910"/>
                    <a:gd name="connsiteY56" fmla="*/ 2207173 h 3160987"/>
                    <a:gd name="connsiteX57" fmla="*/ 4004441 w 9687910"/>
                    <a:gd name="connsiteY57" fmla="*/ 2191407 h 3160987"/>
                    <a:gd name="connsiteX58" fmla="*/ 3255579 w 9687910"/>
                    <a:gd name="connsiteY58" fmla="*/ 2104697 h 3160987"/>
                    <a:gd name="connsiteX59" fmla="*/ 3003331 w 9687910"/>
                    <a:gd name="connsiteY59" fmla="*/ 2727435 h 3160987"/>
                    <a:gd name="connsiteX60" fmla="*/ 2065283 w 9687910"/>
                    <a:gd name="connsiteY60" fmla="*/ 2286000 h 3160987"/>
                    <a:gd name="connsiteX61" fmla="*/ 1899745 w 9687910"/>
                    <a:gd name="connsiteY61" fmla="*/ 2025869 h 3160987"/>
                    <a:gd name="connsiteX62" fmla="*/ 1355834 w 9687910"/>
                    <a:gd name="connsiteY62" fmla="*/ 1813035 h 3160987"/>
                    <a:gd name="connsiteX63" fmla="*/ 930166 w 9687910"/>
                    <a:gd name="connsiteY63" fmla="*/ 1552904 h 3160987"/>
                    <a:gd name="connsiteX64" fmla="*/ 843455 w 9687910"/>
                    <a:gd name="connsiteY64" fmla="*/ 1332187 h 3160987"/>
                    <a:gd name="connsiteX65" fmla="*/ 591207 w 9687910"/>
                    <a:gd name="connsiteY65" fmla="*/ 1426780 h 3160987"/>
                    <a:gd name="connsiteX66" fmla="*/ 591207 w 9687910"/>
                    <a:gd name="connsiteY66" fmla="*/ 1529255 h 3160987"/>
                    <a:gd name="connsiteX67" fmla="*/ 307428 w 9687910"/>
                    <a:gd name="connsiteY67"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48752 w 9687910"/>
                    <a:gd name="connsiteY46" fmla="*/ 2057400 h 3160987"/>
                    <a:gd name="connsiteX47" fmla="*/ 8718331 w 9687910"/>
                    <a:gd name="connsiteY47" fmla="*/ 3121573 h 3160987"/>
                    <a:gd name="connsiteX48" fmla="*/ 8584324 w 9687910"/>
                    <a:gd name="connsiteY48" fmla="*/ 3160987 h 3160987"/>
                    <a:gd name="connsiteX49" fmla="*/ 7898524 w 9687910"/>
                    <a:gd name="connsiteY49" fmla="*/ 2435773 h 3160987"/>
                    <a:gd name="connsiteX50" fmla="*/ 7583214 w 9687910"/>
                    <a:gd name="connsiteY50" fmla="*/ 2278118 h 3160987"/>
                    <a:gd name="connsiteX51" fmla="*/ 6921062 w 9687910"/>
                    <a:gd name="connsiteY51" fmla="*/ 1994338 h 3160987"/>
                    <a:gd name="connsiteX52" fmla="*/ 6424448 w 9687910"/>
                    <a:gd name="connsiteY52" fmla="*/ 1923393 h 3160987"/>
                    <a:gd name="connsiteX53" fmla="*/ 5809593 w 9687910"/>
                    <a:gd name="connsiteY53" fmla="*/ 1998937 h 3160987"/>
                    <a:gd name="connsiteX54" fmla="*/ 5533697 w 9687910"/>
                    <a:gd name="connsiteY54" fmla="*/ 2010104 h 3160987"/>
                    <a:gd name="connsiteX55" fmla="*/ 5171090 w 9687910"/>
                    <a:gd name="connsiteY55" fmla="*/ 2167759 h 3160987"/>
                    <a:gd name="connsiteX56" fmla="*/ 4351283 w 9687910"/>
                    <a:gd name="connsiteY56" fmla="*/ 2207173 h 3160987"/>
                    <a:gd name="connsiteX57" fmla="*/ 4004441 w 9687910"/>
                    <a:gd name="connsiteY57" fmla="*/ 2191407 h 3160987"/>
                    <a:gd name="connsiteX58" fmla="*/ 3255579 w 9687910"/>
                    <a:gd name="connsiteY58" fmla="*/ 2104697 h 3160987"/>
                    <a:gd name="connsiteX59" fmla="*/ 3003331 w 9687910"/>
                    <a:gd name="connsiteY59" fmla="*/ 2727435 h 3160987"/>
                    <a:gd name="connsiteX60" fmla="*/ 2065283 w 9687910"/>
                    <a:gd name="connsiteY60" fmla="*/ 2286000 h 3160987"/>
                    <a:gd name="connsiteX61" fmla="*/ 1899745 w 9687910"/>
                    <a:gd name="connsiteY61" fmla="*/ 2025869 h 3160987"/>
                    <a:gd name="connsiteX62" fmla="*/ 1355834 w 9687910"/>
                    <a:gd name="connsiteY62" fmla="*/ 1813035 h 3160987"/>
                    <a:gd name="connsiteX63" fmla="*/ 930166 w 9687910"/>
                    <a:gd name="connsiteY63" fmla="*/ 1552904 h 3160987"/>
                    <a:gd name="connsiteX64" fmla="*/ 843455 w 9687910"/>
                    <a:gd name="connsiteY64" fmla="*/ 1332187 h 3160987"/>
                    <a:gd name="connsiteX65" fmla="*/ 591207 w 9687910"/>
                    <a:gd name="connsiteY65" fmla="*/ 1426780 h 3160987"/>
                    <a:gd name="connsiteX66" fmla="*/ 591207 w 9687910"/>
                    <a:gd name="connsiteY66" fmla="*/ 1529255 h 3160987"/>
                    <a:gd name="connsiteX67" fmla="*/ 307428 w 9687910"/>
                    <a:gd name="connsiteY67"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48752 w 9687910"/>
                    <a:gd name="connsiteY46" fmla="*/ 2057400 h 3160987"/>
                    <a:gd name="connsiteX47" fmla="*/ 8718331 w 9687910"/>
                    <a:gd name="connsiteY47" fmla="*/ 3121573 h 3160987"/>
                    <a:gd name="connsiteX48" fmla="*/ 8584324 w 9687910"/>
                    <a:gd name="connsiteY48" fmla="*/ 3160987 h 3160987"/>
                    <a:gd name="connsiteX49" fmla="*/ 7898524 w 9687910"/>
                    <a:gd name="connsiteY49" fmla="*/ 2435773 h 3160987"/>
                    <a:gd name="connsiteX50" fmla="*/ 7583214 w 9687910"/>
                    <a:gd name="connsiteY50" fmla="*/ 2278118 h 3160987"/>
                    <a:gd name="connsiteX51" fmla="*/ 6921062 w 9687910"/>
                    <a:gd name="connsiteY51" fmla="*/ 1994338 h 3160987"/>
                    <a:gd name="connsiteX52" fmla="*/ 6424448 w 9687910"/>
                    <a:gd name="connsiteY52" fmla="*/ 1923393 h 3160987"/>
                    <a:gd name="connsiteX53" fmla="*/ 5809593 w 9687910"/>
                    <a:gd name="connsiteY53" fmla="*/ 1998937 h 3160987"/>
                    <a:gd name="connsiteX54" fmla="*/ 5533697 w 9687910"/>
                    <a:gd name="connsiteY54" fmla="*/ 2010104 h 3160987"/>
                    <a:gd name="connsiteX55" fmla="*/ 5171090 w 9687910"/>
                    <a:gd name="connsiteY55" fmla="*/ 2167759 h 3160987"/>
                    <a:gd name="connsiteX56" fmla="*/ 4351283 w 9687910"/>
                    <a:gd name="connsiteY56" fmla="*/ 2207173 h 3160987"/>
                    <a:gd name="connsiteX57" fmla="*/ 4004441 w 9687910"/>
                    <a:gd name="connsiteY57" fmla="*/ 2191407 h 3160987"/>
                    <a:gd name="connsiteX58" fmla="*/ 3255579 w 9687910"/>
                    <a:gd name="connsiteY58" fmla="*/ 2104697 h 3160987"/>
                    <a:gd name="connsiteX59" fmla="*/ 3003331 w 9687910"/>
                    <a:gd name="connsiteY59" fmla="*/ 2727435 h 3160987"/>
                    <a:gd name="connsiteX60" fmla="*/ 2065283 w 9687910"/>
                    <a:gd name="connsiteY60" fmla="*/ 2286000 h 3160987"/>
                    <a:gd name="connsiteX61" fmla="*/ 1899745 w 9687910"/>
                    <a:gd name="connsiteY61" fmla="*/ 2025869 h 3160987"/>
                    <a:gd name="connsiteX62" fmla="*/ 1355834 w 9687910"/>
                    <a:gd name="connsiteY62" fmla="*/ 1813035 h 3160987"/>
                    <a:gd name="connsiteX63" fmla="*/ 930166 w 9687910"/>
                    <a:gd name="connsiteY63" fmla="*/ 1552904 h 3160987"/>
                    <a:gd name="connsiteX64" fmla="*/ 843455 w 9687910"/>
                    <a:gd name="connsiteY64" fmla="*/ 1332187 h 3160987"/>
                    <a:gd name="connsiteX65" fmla="*/ 591207 w 9687910"/>
                    <a:gd name="connsiteY65" fmla="*/ 1426780 h 3160987"/>
                    <a:gd name="connsiteX66" fmla="*/ 591207 w 9687910"/>
                    <a:gd name="connsiteY66" fmla="*/ 1529255 h 3160987"/>
                    <a:gd name="connsiteX67" fmla="*/ 307428 w 9687910"/>
                    <a:gd name="connsiteY67"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18331 w 9687910"/>
                    <a:gd name="connsiteY47" fmla="*/ 3121573 h 3160987"/>
                    <a:gd name="connsiteX48" fmla="*/ 8584324 w 9687910"/>
                    <a:gd name="connsiteY48" fmla="*/ 3160987 h 3160987"/>
                    <a:gd name="connsiteX49" fmla="*/ 7898524 w 9687910"/>
                    <a:gd name="connsiteY49" fmla="*/ 2435773 h 3160987"/>
                    <a:gd name="connsiteX50" fmla="*/ 7583214 w 9687910"/>
                    <a:gd name="connsiteY50" fmla="*/ 2278118 h 3160987"/>
                    <a:gd name="connsiteX51" fmla="*/ 6921062 w 9687910"/>
                    <a:gd name="connsiteY51" fmla="*/ 1994338 h 3160987"/>
                    <a:gd name="connsiteX52" fmla="*/ 6424448 w 9687910"/>
                    <a:gd name="connsiteY52" fmla="*/ 1923393 h 3160987"/>
                    <a:gd name="connsiteX53" fmla="*/ 5809593 w 9687910"/>
                    <a:gd name="connsiteY53" fmla="*/ 1998937 h 3160987"/>
                    <a:gd name="connsiteX54" fmla="*/ 5533697 w 9687910"/>
                    <a:gd name="connsiteY54" fmla="*/ 2010104 h 3160987"/>
                    <a:gd name="connsiteX55" fmla="*/ 5171090 w 9687910"/>
                    <a:gd name="connsiteY55" fmla="*/ 2167759 h 3160987"/>
                    <a:gd name="connsiteX56" fmla="*/ 4351283 w 9687910"/>
                    <a:gd name="connsiteY56" fmla="*/ 2207173 h 3160987"/>
                    <a:gd name="connsiteX57" fmla="*/ 4004441 w 9687910"/>
                    <a:gd name="connsiteY57" fmla="*/ 2191407 h 3160987"/>
                    <a:gd name="connsiteX58" fmla="*/ 3255579 w 9687910"/>
                    <a:gd name="connsiteY58" fmla="*/ 2104697 h 3160987"/>
                    <a:gd name="connsiteX59" fmla="*/ 3003331 w 9687910"/>
                    <a:gd name="connsiteY59" fmla="*/ 2727435 h 3160987"/>
                    <a:gd name="connsiteX60" fmla="*/ 2065283 w 9687910"/>
                    <a:gd name="connsiteY60" fmla="*/ 2286000 h 3160987"/>
                    <a:gd name="connsiteX61" fmla="*/ 1899745 w 9687910"/>
                    <a:gd name="connsiteY61" fmla="*/ 2025869 h 3160987"/>
                    <a:gd name="connsiteX62" fmla="*/ 1355834 w 9687910"/>
                    <a:gd name="connsiteY62" fmla="*/ 1813035 h 3160987"/>
                    <a:gd name="connsiteX63" fmla="*/ 930166 w 9687910"/>
                    <a:gd name="connsiteY63" fmla="*/ 1552904 h 3160987"/>
                    <a:gd name="connsiteX64" fmla="*/ 843455 w 9687910"/>
                    <a:gd name="connsiteY64" fmla="*/ 1332187 h 3160987"/>
                    <a:gd name="connsiteX65" fmla="*/ 591207 w 9687910"/>
                    <a:gd name="connsiteY65" fmla="*/ 1426780 h 3160987"/>
                    <a:gd name="connsiteX66" fmla="*/ 591207 w 9687910"/>
                    <a:gd name="connsiteY66" fmla="*/ 1529255 h 3160987"/>
                    <a:gd name="connsiteX67" fmla="*/ 307428 w 9687910"/>
                    <a:gd name="connsiteY67"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18331 w 9687910"/>
                    <a:gd name="connsiteY47" fmla="*/ 3121573 h 3160987"/>
                    <a:gd name="connsiteX48" fmla="*/ 8584324 w 9687910"/>
                    <a:gd name="connsiteY48" fmla="*/ 3160987 h 3160987"/>
                    <a:gd name="connsiteX49" fmla="*/ 7898524 w 9687910"/>
                    <a:gd name="connsiteY49" fmla="*/ 2435773 h 3160987"/>
                    <a:gd name="connsiteX50" fmla="*/ 7583214 w 9687910"/>
                    <a:gd name="connsiteY50" fmla="*/ 2278118 h 3160987"/>
                    <a:gd name="connsiteX51" fmla="*/ 6921062 w 9687910"/>
                    <a:gd name="connsiteY51" fmla="*/ 1994338 h 3160987"/>
                    <a:gd name="connsiteX52" fmla="*/ 6424448 w 9687910"/>
                    <a:gd name="connsiteY52" fmla="*/ 1923393 h 3160987"/>
                    <a:gd name="connsiteX53" fmla="*/ 5809593 w 9687910"/>
                    <a:gd name="connsiteY53" fmla="*/ 1998937 h 3160987"/>
                    <a:gd name="connsiteX54" fmla="*/ 5533697 w 9687910"/>
                    <a:gd name="connsiteY54" fmla="*/ 2010104 h 3160987"/>
                    <a:gd name="connsiteX55" fmla="*/ 5171090 w 9687910"/>
                    <a:gd name="connsiteY55" fmla="*/ 2167759 h 3160987"/>
                    <a:gd name="connsiteX56" fmla="*/ 4351283 w 9687910"/>
                    <a:gd name="connsiteY56" fmla="*/ 2207173 h 3160987"/>
                    <a:gd name="connsiteX57" fmla="*/ 4004441 w 9687910"/>
                    <a:gd name="connsiteY57" fmla="*/ 2191407 h 3160987"/>
                    <a:gd name="connsiteX58" fmla="*/ 3255579 w 9687910"/>
                    <a:gd name="connsiteY58" fmla="*/ 2104697 h 3160987"/>
                    <a:gd name="connsiteX59" fmla="*/ 3003331 w 9687910"/>
                    <a:gd name="connsiteY59" fmla="*/ 2727435 h 3160987"/>
                    <a:gd name="connsiteX60" fmla="*/ 2065283 w 9687910"/>
                    <a:gd name="connsiteY60" fmla="*/ 2286000 h 3160987"/>
                    <a:gd name="connsiteX61" fmla="*/ 1899745 w 9687910"/>
                    <a:gd name="connsiteY61" fmla="*/ 2025869 h 3160987"/>
                    <a:gd name="connsiteX62" fmla="*/ 1355834 w 9687910"/>
                    <a:gd name="connsiteY62" fmla="*/ 1813035 h 3160987"/>
                    <a:gd name="connsiteX63" fmla="*/ 930166 w 9687910"/>
                    <a:gd name="connsiteY63" fmla="*/ 1552904 h 3160987"/>
                    <a:gd name="connsiteX64" fmla="*/ 843455 w 9687910"/>
                    <a:gd name="connsiteY64" fmla="*/ 1332187 h 3160987"/>
                    <a:gd name="connsiteX65" fmla="*/ 591207 w 9687910"/>
                    <a:gd name="connsiteY65" fmla="*/ 1426780 h 3160987"/>
                    <a:gd name="connsiteX66" fmla="*/ 591207 w 9687910"/>
                    <a:gd name="connsiteY66" fmla="*/ 1529255 h 3160987"/>
                    <a:gd name="connsiteX67" fmla="*/ 307428 w 9687910"/>
                    <a:gd name="connsiteY67"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18331 w 9687910"/>
                    <a:gd name="connsiteY47" fmla="*/ 3121573 h 3160987"/>
                    <a:gd name="connsiteX48" fmla="*/ 8584324 w 9687910"/>
                    <a:gd name="connsiteY48" fmla="*/ 3160987 h 3160987"/>
                    <a:gd name="connsiteX49" fmla="*/ 7898524 w 9687910"/>
                    <a:gd name="connsiteY49" fmla="*/ 2435773 h 3160987"/>
                    <a:gd name="connsiteX50" fmla="*/ 7583214 w 9687910"/>
                    <a:gd name="connsiteY50" fmla="*/ 2278118 h 3160987"/>
                    <a:gd name="connsiteX51" fmla="*/ 6921062 w 9687910"/>
                    <a:gd name="connsiteY51" fmla="*/ 1994338 h 3160987"/>
                    <a:gd name="connsiteX52" fmla="*/ 6424448 w 9687910"/>
                    <a:gd name="connsiteY52" fmla="*/ 1923393 h 3160987"/>
                    <a:gd name="connsiteX53" fmla="*/ 5809593 w 9687910"/>
                    <a:gd name="connsiteY53" fmla="*/ 1998937 h 3160987"/>
                    <a:gd name="connsiteX54" fmla="*/ 5533697 w 9687910"/>
                    <a:gd name="connsiteY54" fmla="*/ 2010104 h 3160987"/>
                    <a:gd name="connsiteX55" fmla="*/ 5171090 w 9687910"/>
                    <a:gd name="connsiteY55" fmla="*/ 2167759 h 3160987"/>
                    <a:gd name="connsiteX56" fmla="*/ 4351283 w 9687910"/>
                    <a:gd name="connsiteY56" fmla="*/ 2207173 h 3160987"/>
                    <a:gd name="connsiteX57" fmla="*/ 4004441 w 9687910"/>
                    <a:gd name="connsiteY57" fmla="*/ 2191407 h 3160987"/>
                    <a:gd name="connsiteX58" fmla="*/ 3255579 w 9687910"/>
                    <a:gd name="connsiteY58" fmla="*/ 2104697 h 3160987"/>
                    <a:gd name="connsiteX59" fmla="*/ 3003331 w 9687910"/>
                    <a:gd name="connsiteY59" fmla="*/ 2727435 h 3160987"/>
                    <a:gd name="connsiteX60" fmla="*/ 2065283 w 9687910"/>
                    <a:gd name="connsiteY60" fmla="*/ 2286000 h 3160987"/>
                    <a:gd name="connsiteX61" fmla="*/ 1899745 w 9687910"/>
                    <a:gd name="connsiteY61" fmla="*/ 2025869 h 3160987"/>
                    <a:gd name="connsiteX62" fmla="*/ 1355834 w 9687910"/>
                    <a:gd name="connsiteY62" fmla="*/ 1813035 h 3160987"/>
                    <a:gd name="connsiteX63" fmla="*/ 930166 w 9687910"/>
                    <a:gd name="connsiteY63" fmla="*/ 1552904 h 3160987"/>
                    <a:gd name="connsiteX64" fmla="*/ 843455 w 9687910"/>
                    <a:gd name="connsiteY64" fmla="*/ 1332187 h 3160987"/>
                    <a:gd name="connsiteX65" fmla="*/ 591207 w 9687910"/>
                    <a:gd name="connsiteY65" fmla="*/ 1426780 h 3160987"/>
                    <a:gd name="connsiteX66" fmla="*/ 591207 w 9687910"/>
                    <a:gd name="connsiteY66" fmla="*/ 1529255 h 3160987"/>
                    <a:gd name="connsiteX67" fmla="*/ 307428 w 9687910"/>
                    <a:gd name="connsiteY67"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583214 w 9687910"/>
                    <a:gd name="connsiteY50" fmla="*/ 2278118 h 3160987"/>
                    <a:gd name="connsiteX51" fmla="*/ 6921062 w 9687910"/>
                    <a:gd name="connsiteY51" fmla="*/ 1994338 h 3160987"/>
                    <a:gd name="connsiteX52" fmla="*/ 6424448 w 9687910"/>
                    <a:gd name="connsiteY52" fmla="*/ 1923393 h 3160987"/>
                    <a:gd name="connsiteX53" fmla="*/ 5809593 w 9687910"/>
                    <a:gd name="connsiteY53" fmla="*/ 1998937 h 3160987"/>
                    <a:gd name="connsiteX54" fmla="*/ 5533697 w 9687910"/>
                    <a:gd name="connsiteY54" fmla="*/ 2010104 h 3160987"/>
                    <a:gd name="connsiteX55" fmla="*/ 5171090 w 9687910"/>
                    <a:gd name="connsiteY55" fmla="*/ 2167759 h 3160987"/>
                    <a:gd name="connsiteX56" fmla="*/ 4351283 w 9687910"/>
                    <a:gd name="connsiteY56" fmla="*/ 2207173 h 3160987"/>
                    <a:gd name="connsiteX57" fmla="*/ 4004441 w 9687910"/>
                    <a:gd name="connsiteY57" fmla="*/ 2191407 h 3160987"/>
                    <a:gd name="connsiteX58" fmla="*/ 3255579 w 9687910"/>
                    <a:gd name="connsiteY58" fmla="*/ 2104697 h 3160987"/>
                    <a:gd name="connsiteX59" fmla="*/ 3003331 w 9687910"/>
                    <a:gd name="connsiteY59" fmla="*/ 2727435 h 3160987"/>
                    <a:gd name="connsiteX60" fmla="*/ 2065283 w 9687910"/>
                    <a:gd name="connsiteY60" fmla="*/ 2286000 h 3160987"/>
                    <a:gd name="connsiteX61" fmla="*/ 1899745 w 9687910"/>
                    <a:gd name="connsiteY61" fmla="*/ 2025869 h 3160987"/>
                    <a:gd name="connsiteX62" fmla="*/ 1355834 w 9687910"/>
                    <a:gd name="connsiteY62" fmla="*/ 1813035 h 3160987"/>
                    <a:gd name="connsiteX63" fmla="*/ 930166 w 9687910"/>
                    <a:gd name="connsiteY63" fmla="*/ 1552904 h 3160987"/>
                    <a:gd name="connsiteX64" fmla="*/ 843455 w 9687910"/>
                    <a:gd name="connsiteY64" fmla="*/ 1332187 h 3160987"/>
                    <a:gd name="connsiteX65" fmla="*/ 591207 w 9687910"/>
                    <a:gd name="connsiteY65" fmla="*/ 1426780 h 3160987"/>
                    <a:gd name="connsiteX66" fmla="*/ 591207 w 9687910"/>
                    <a:gd name="connsiteY66" fmla="*/ 1529255 h 3160987"/>
                    <a:gd name="connsiteX67" fmla="*/ 307428 w 9687910"/>
                    <a:gd name="connsiteY67"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583214 w 9687910"/>
                    <a:gd name="connsiteY50" fmla="*/ 2278118 h 3160987"/>
                    <a:gd name="connsiteX51" fmla="*/ 6921062 w 9687910"/>
                    <a:gd name="connsiteY51" fmla="*/ 1994338 h 3160987"/>
                    <a:gd name="connsiteX52" fmla="*/ 6424448 w 9687910"/>
                    <a:gd name="connsiteY52" fmla="*/ 1923393 h 3160987"/>
                    <a:gd name="connsiteX53" fmla="*/ 5809593 w 9687910"/>
                    <a:gd name="connsiteY53" fmla="*/ 1998937 h 3160987"/>
                    <a:gd name="connsiteX54" fmla="*/ 5533697 w 9687910"/>
                    <a:gd name="connsiteY54" fmla="*/ 2010104 h 3160987"/>
                    <a:gd name="connsiteX55" fmla="*/ 5171090 w 9687910"/>
                    <a:gd name="connsiteY55" fmla="*/ 2167759 h 3160987"/>
                    <a:gd name="connsiteX56" fmla="*/ 4351283 w 9687910"/>
                    <a:gd name="connsiteY56" fmla="*/ 2207173 h 3160987"/>
                    <a:gd name="connsiteX57" fmla="*/ 4004441 w 9687910"/>
                    <a:gd name="connsiteY57" fmla="*/ 2191407 h 3160987"/>
                    <a:gd name="connsiteX58" fmla="*/ 3255579 w 9687910"/>
                    <a:gd name="connsiteY58" fmla="*/ 2104697 h 3160987"/>
                    <a:gd name="connsiteX59" fmla="*/ 3003331 w 9687910"/>
                    <a:gd name="connsiteY59" fmla="*/ 2727435 h 3160987"/>
                    <a:gd name="connsiteX60" fmla="*/ 2065283 w 9687910"/>
                    <a:gd name="connsiteY60" fmla="*/ 2286000 h 3160987"/>
                    <a:gd name="connsiteX61" fmla="*/ 1899745 w 9687910"/>
                    <a:gd name="connsiteY61" fmla="*/ 2025869 h 3160987"/>
                    <a:gd name="connsiteX62" fmla="*/ 1355834 w 9687910"/>
                    <a:gd name="connsiteY62" fmla="*/ 1813035 h 3160987"/>
                    <a:gd name="connsiteX63" fmla="*/ 930166 w 9687910"/>
                    <a:gd name="connsiteY63" fmla="*/ 1552904 h 3160987"/>
                    <a:gd name="connsiteX64" fmla="*/ 843455 w 9687910"/>
                    <a:gd name="connsiteY64" fmla="*/ 1332187 h 3160987"/>
                    <a:gd name="connsiteX65" fmla="*/ 591207 w 9687910"/>
                    <a:gd name="connsiteY65" fmla="*/ 1426780 h 3160987"/>
                    <a:gd name="connsiteX66" fmla="*/ 591207 w 9687910"/>
                    <a:gd name="connsiteY66" fmla="*/ 1529255 h 3160987"/>
                    <a:gd name="connsiteX67" fmla="*/ 307428 w 9687910"/>
                    <a:gd name="connsiteY67"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583214 w 9687910"/>
                    <a:gd name="connsiteY50" fmla="*/ 2278118 h 3160987"/>
                    <a:gd name="connsiteX51" fmla="*/ 6921062 w 9687910"/>
                    <a:gd name="connsiteY51" fmla="*/ 1994338 h 3160987"/>
                    <a:gd name="connsiteX52" fmla="*/ 6424448 w 9687910"/>
                    <a:gd name="connsiteY52" fmla="*/ 1923393 h 3160987"/>
                    <a:gd name="connsiteX53" fmla="*/ 5809593 w 9687910"/>
                    <a:gd name="connsiteY53" fmla="*/ 1998937 h 3160987"/>
                    <a:gd name="connsiteX54" fmla="*/ 5533697 w 9687910"/>
                    <a:gd name="connsiteY54" fmla="*/ 2010104 h 3160987"/>
                    <a:gd name="connsiteX55" fmla="*/ 5171090 w 9687910"/>
                    <a:gd name="connsiteY55" fmla="*/ 2167759 h 3160987"/>
                    <a:gd name="connsiteX56" fmla="*/ 4351283 w 9687910"/>
                    <a:gd name="connsiteY56" fmla="*/ 2207173 h 3160987"/>
                    <a:gd name="connsiteX57" fmla="*/ 4004441 w 9687910"/>
                    <a:gd name="connsiteY57" fmla="*/ 2191407 h 3160987"/>
                    <a:gd name="connsiteX58" fmla="*/ 3255579 w 9687910"/>
                    <a:gd name="connsiteY58" fmla="*/ 2104697 h 3160987"/>
                    <a:gd name="connsiteX59" fmla="*/ 3003331 w 9687910"/>
                    <a:gd name="connsiteY59" fmla="*/ 2727435 h 3160987"/>
                    <a:gd name="connsiteX60" fmla="*/ 2065283 w 9687910"/>
                    <a:gd name="connsiteY60" fmla="*/ 2286000 h 3160987"/>
                    <a:gd name="connsiteX61" fmla="*/ 1899745 w 9687910"/>
                    <a:gd name="connsiteY61" fmla="*/ 2025869 h 3160987"/>
                    <a:gd name="connsiteX62" fmla="*/ 1355834 w 9687910"/>
                    <a:gd name="connsiteY62" fmla="*/ 1813035 h 3160987"/>
                    <a:gd name="connsiteX63" fmla="*/ 930166 w 9687910"/>
                    <a:gd name="connsiteY63" fmla="*/ 1552904 h 3160987"/>
                    <a:gd name="connsiteX64" fmla="*/ 843455 w 9687910"/>
                    <a:gd name="connsiteY64" fmla="*/ 1332187 h 3160987"/>
                    <a:gd name="connsiteX65" fmla="*/ 591207 w 9687910"/>
                    <a:gd name="connsiteY65" fmla="*/ 1426780 h 3160987"/>
                    <a:gd name="connsiteX66" fmla="*/ 591207 w 9687910"/>
                    <a:gd name="connsiteY66" fmla="*/ 1529255 h 3160987"/>
                    <a:gd name="connsiteX67" fmla="*/ 307428 w 9687910"/>
                    <a:gd name="connsiteY67"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583214 w 9687910"/>
                    <a:gd name="connsiteY50" fmla="*/ 2278118 h 3160987"/>
                    <a:gd name="connsiteX51" fmla="*/ 6921062 w 9687910"/>
                    <a:gd name="connsiteY51" fmla="*/ 1994338 h 3160987"/>
                    <a:gd name="connsiteX52" fmla="*/ 6424448 w 9687910"/>
                    <a:gd name="connsiteY52" fmla="*/ 1923393 h 3160987"/>
                    <a:gd name="connsiteX53" fmla="*/ 5809593 w 9687910"/>
                    <a:gd name="connsiteY53" fmla="*/ 1998937 h 3160987"/>
                    <a:gd name="connsiteX54" fmla="*/ 5533697 w 9687910"/>
                    <a:gd name="connsiteY54" fmla="*/ 2010104 h 3160987"/>
                    <a:gd name="connsiteX55" fmla="*/ 5171090 w 9687910"/>
                    <a:gd name="connsiteY55" fmla="*/ 2167759 h 3160987"/>
                    <a:gd name="connsiteX56" fmla="*/ 4351283 w 9687910"/>
                    <a:gd name="connsiteY56" fmla="*/ 2207173 h 3160987"/>
                    <a:gd name="connsiteX57" fmla="*/ 4004441 w 9687910"/>
                    <a:gd name="connsiteY57" fmla="*/ 2191407 h 3160987"/>
                    <a:gd name="connsiteX58" fmla="*/ 3255579 w 9687910"/>
                    <a:gd name="connsiteY58" fmla="*/ 2104697 h 3160987"/>
                    <a:gd name="connsiteX59" fmla="*/ 3003331 w 9687910"/>
                    <a:gd name="connsiteY59" fmla="*/ 2727435 h 3160987"/>
                    <a:gd name="connsiteX60" fmla="*/ 2065283 w 9687910"/>
                    <a:gd name="connsiteY60" fmla="*/ 2286000 h 3160987"/>
                    <a:gd name="connsiteX61" fmla="*/ 1899745 w 9687910"/>
                    <a:gd name="connsiteY61" fmla="*/ 2025869 h 3160987"/>
                    <a:gd name="connsiteX62" fmla="*/ 1355834 w 9687910"/>
                    <a:gd name="connsiteY62" fmla="*/ 1813035 h 3160987"/>
                    <a:gd name="connsiteX63" fmla="*/ 930166 w 9687910"/>
                    <a:gd name="connsiteY63" fmla="*/ 1552904 h 3160987"/>
                    <a:gd name="connsiteX64" fmla="*/ 843455 w 9687910"/>
                    <a:gd name="connsiteY64" fmla="*/ 1332187 h 3160987"/>
                    <a:gd name="connsiteX65" fmla="*/ 591207 w 9687910"/>
                    <a:gd name="connsiteY65" fmla="*/ 1426780 h 3160987"/>
                    <a:gd name="connsiteX66" fmla="*/ 591207 w 9687910"/>
                    <a:gd name="connsiteY66" fmla="*/ 1529255 h 3160987"/>
                    <a:gd name="connsiteX67" fmla="*/ 307428 w 9687910"/>
                    <a:gd name="connsiteY67"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583214 w 9687910"/>
                    <a:gd name="connsiteY50" fmla="*/ 2278118 h 3160987"/>
                    <a:gd name="connsiteX51" fmla="*/ 6921062 w 9687910"/>
                    <a:gd name="connsiteY51" fmla="*/ 1994338 h 3160987"/>
                    <a:gd name="connsiteX52" fmla="*/ 6424448 w 9687910"/>
                    <a:gd name="connsiteY52" fmla="*/ 1923393 h 3160987"/>
                    <a:gd name="connsiteX53" fmla="*/ 5809593 w 9687910"/>
                    <a:gd name="connsiteY53" fmla="*/ 1998937 h 3160987"/>
                    <a:gd name="connsiteX54" fmla="*/ 5533697 w 9687910"/>
                    <a:gd name="connsiteY54" fmla="*/ 2010104 h 3160987"/>
                    <a:gd name="connsiteX55" fmla="*/ 5171090 w 9687910"/>
                    <a:gd name="connsiteY55" fmla="*/ 2167759 h 3160987"/>
                    <a:gd name="connsiteX56" fmla="*/ 4351283 w 9687910"/>
                    <a:gd name="connsiteY56" fmla="*/ 2207173 h 3160987"/>
                    <a:gd name="connsiteX57" fmla="*/ 4004441 w 9687910"/>
                    <a:gd name="connsiteY57" fmla="*/ 2191407 h 3160987"/>
                    <a:gd name="connsiteX58" fmla="*/ 3255579 w 9687910"/>
                    <a:gd name="connsiteY58" fmla="*/ 2104697 h 3160987"/>
                    <a:gd name="connsiteX59" fmla="*/ 3003331 w 9687910"/>
                    <a:gd name="connsiteY59" fmla="*/ 2727435 h 3160987"/>
                    <a:gd name="connsiteX60" fmla="*/ 2065283 w 9687910"/>
                    <a:gd name="connsiteY60" fmla="*/ 2286000 h 3160987"/>
                    <a:gd name="connsiteX61" fmla="*/ 1899745 w 9687910"/>
                    <a:gd name="connsiteY61" fmla="*/ 2025869 h 3160987"/>
                    <a:gd name="connsiteX62" fmla="*/ 1355834 w 9687910"/>
                    <a:gd name="connsiteY62" fmla="*/ 1813035 h 3160987"/>
                    <a:gd name="connsiteX63" fmla="*/ 930166 w 9687910"/>
                    <a:gd name="connsiteY63" fmla="*/ 1552904 h 3160987"/>
                    <a:gd name="connsiteX64" fmla="*/ 843455 w 9687910"/>
                    <a:gd name="connsiteY64" fmla="*/ 1332187 h 3160987"/>
                    <a:gd name="connsiteX65" fmla="*/ 591207 w 9687910"/>
                    <a:gd name="connsiteY65" fmla="*/ 1426780 h 3160987"/>
                    <a:gd name="connsiteX66" fmla="*/ 591207 w 9687910"/>
                    <a:gd name="connsiteY66" fmla="*/ 1529255 h 3160987"/>
                    <a:gd name="connsiteX67" fmla="*/ 307428 w 9687910"/>
                    <a:gd name="connsiteY67"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583214 w 9687910"/>
                    <a:gd name="connsiteY50" fmla="*/ 2278118 h 3160987"/>
                    <a:gd name="connsiteX51" fmla="*/ 6921062 w 9687910"/>
                    <a:gd name="connsiteY51" fmla="*/ 1994338 h 3160987"/>
                    <a:gd name="connsiteX52" fmla="*/ 6424448 w 9687910"/>
                    <a:gd name="connsiteY52" fmla="*/ 1923393 h 3160987"/>
                    <a:gd name="connsiteX53" fmla="*/ 5809593 w 9687910"/>
                    <a:gd name="connsiteY53" fmla="*/ 1998937 h 3160987"/>
                    <a:gd name="connsiteX54" fmla="*/ 5533697 w 9687910"/>
                    <a:gd name="connsiteY54" fmla="*/ 2010104 h 3160987"/>
                    <a:gd name="connsiteX55" fmla="*/ 5171090 w 9687910"/>
                    <a:gd name="connsiteY55" fmla="*/ 2167759 h 3160987"/>
                    <a:gd name="connsiteX56" fmla="*/ 4351283 w 9687910"/>
                    <a:gd name="connsiteY56" fmla="*/ 2207173 h 3160987"/>
                    <a:gd name="connsiteX57" fmla="*/ 4004441 w 9687910"/>
                    <a:gd name="connsiteY57" fmla="*/ 2191407 h 3160987"/>
                    <a:gd name="connsiteX58" fmla="*/ 3255579 w 9687910"/>
                    <a:gd name="connsiteY58" fmla="*/ 2104697 h 3160987"/>
                    <a:gd name="connsiteX59" fmla="*/ 3003331 w 9687910"/>
                    <a:gd name="connsiteY59" fmla="*/ 2727435 h 3160987"/>
                    <a:gd name="connsiteX60" fmla="*/ 2065283 w 9687910"/>
                    <a:gd name="connsiteY60" fmla="*/ 2286000 h 3160987"/>
                    <a:gd name="connsiteX61" fmla="*/ 1899745 w 9687910"/>
                    <a:gd name="connsiteY61" fmla="*/ 2025869 h 3160987"/>
                    <a:gd name="connsiteX62" fmla="*/ 1355834 w 9687910"/>
                    <a:gd name="connsiteY62" fmla="*/ 1813035 h 3160987"/>
                    <a:gd name="connsiteX63" fmla="*/ 930166 w 9687910"/>
                    <a:gd name="connsiteY63" fmla="*/ 1552904 h 3160987"/>
                    <a:gd name="connsiteX64" fmla="*/ 843455 w 9687910"/>
                    <a:gd name="connsiteY64" fmla="*/ 1332187 h 3160987"/>
                    <a:gd name="connsiteX65" fmla="*/ 591207 w 9687910"/>
                    <a:gd name="connsiteY65" fmla="*/ 1426780 h 3160987"/>
                    <a:gd name="connsiteX66" fmla="*/ 591207 w 9687910"/>
                    <a:gd name="connsiteY66" fmla="*/ 1529255 h 3160987"/>
                    <a:gd name="connsiteX67" fmla="*/ 307428 w 9687910"/>
                    <a:gd name="connsiteY67"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583214 w 9687910"/>
                    <a:gd name="connsiteY50" fmla="*/ 2278118 h 3160987"/>
                    <a:gd name="connsiteX51" fmla="*/ 7097713 w 9687910"/>
                    <a:gd name="connsiteY51" fmla="*/ 2046671 h 3160987"/>
                    <a:gd name="connsiteX52" fmla="*/ 6921062 w 9687910"/>
                    <a:gd name="connsiteY52" fmla="*/ 1994338 h 3160987"/>
                    <a:gd name="connsiteX53" fmla="*/ 6424448 w 9687910"/>
                    <a:gd name="connsiteY53" fmla="*/ 1923393 h 3160987"/>
                    <a:gd name="connsiteX54" fmla="*/ 5809593 w 9687910"/>
                    <a:gd name="connsiteY54" fmla="*/ 1998937 h 3160987"/>
                    <a:gd name="connsiteX55" fmla="*/ 5533697 w 9687910"/>
                    <a:gd name="connsiteY55" fmla="*/ 2010104 h 3160987"/>
                    <a:gd name="connsiteX56" fmla="*/ 5171090 w 9687910"/>
                    <a:gd name="connsiteY56" fmla="*/ 2167759 h 3160987"/>
                    <a:gd name="connsiteX57" fmla="*/ 4351283 w 9687910"/>
                    <a:gd name="connsiteY57" fmla="*/ 2207173 h 3160987"/>
                    <a:gd name="connsiteX58" fmla="*/ 4004441 w 9687910"/>
                    <a:gd name="connsiteY58" fmla="*/ 2191407 h 3160987"/>
                    <a:gd name="connsiteX59" fmla="*/ 3255579 w 9687910"/>
                    <a:gd name="connsiteY59" fmla="*/ 2104697 h 3160987"/>
                    <a:gd name="connsiteX60" fmla="*/ 3003331 w 9687910"/>
                    <a:gd name="connsiteY60" fmla="*/ 2727435 h 3160987"/>
                    <a:gd name="connsiteX61" fmla="*/ 2065283 w 9687910"/>
                    <a:gd name="connsiteY61" fmla="*/ 2286000 h 3160987"/>
                    <a:gd name="connsiteX62" fmla="*/ 1899745 w 9687910"/>
                    <a:gd name="connsiteY62" fmla="*/ 2025869 h 3160987"/>
                    <a:gd name="connsiteX63" fmla="*/ 1355834 w 9687910"/>
                    <a:gd name="connsiteY63" fmla="*/ 1813035 h 3160987"/>
                    <a:gd name="connsiteX64" fmla="*/ 930166 w 9687910"/>
                    <a:gd name="connsiteY64" fmla="*/ 1552904 h 3160987"/>
                    <a:gd name="connsiteX65" fmla="*/ 843455 w 9687910"/>
                    <a:gd name="connsiteY65" fmla="*/ 1332187 h 3160987"/>
                    <a:gd name="connsiteX66" fmla="*/ 591207 w 9687910"/>
                    <a:gd name="connsiteY66" fmla="*/ 1426780 h 3160987"/>
                    <a:gd name="connsiteX67" fmla="*/ 591207 w 9687910"/>
                    <a:gd name="connsiteY67" fmla="*/ 1529255 h 3160987"/>
                    <a:gd name="connsiteX68" fmla="*/ 307428 w 9687910"/>
                    <a:gd name="connsiteY68"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583214 w 9687910"/>
                    <a:gd name="connsiteY50" fmla="*/ 2278118 h 3160987"/>
                    <a:gd name="connsiteX51" fmla="*/ 7370763 w 9687910"/>
                    <a:gd name="connsiteY51" fmla="*/ 2143509 h 3160987"/>
                    <a:gd name="connsiteX52" fmla="*/ 7097713 w 9687910"/>
                    <a:gd name="connsiteY52" fmla="*/ 2046671 h 3160987"/>
                    <a:gd name="connsiteX53" fmla="*/ 6921062 w 9687910"/>
                    <a:gd name="connsiteY53" fmla="*/ 1994338 h 3160987"/>
                    <a:gd name="connsiteX54" fmla="*/ 6424448 w 9687910"/>
                    <a:gd name="connsiteY54" fmla="*/ 1923393 h 3160987"/>
                    <a:gd name="connsiteX55" fmla="*/ 5809593 w 9687910"/>
                    <a:gd name="connsiteY55" fmla="*/ 1998937 h 3160987"/>
                    <a:gd name="connsiteX56" fmla="*/ 5533697 w 9687910"/>
                    <a:gd name="connsiteY56" fmla="*/ 2010104 h 3160987"/>
                    <a:gd name="connsiteX57" fmla="*/ 5171090 w 9687910"/>
                    <a:gd name="connsiteY57" fmla="*/ 2167759 h 3160987"/>
                    <a:gd name="connsiteX58" fmla="*/ 4351283 w 9687910"/>
                    <a:gd name="connsiteY58" fmla="*/ 2207173 h 3160987"/>
                    <a:gd name="connsiteX59" fmla="*/ 4004441 w 9687910"/>
                    <a:gd name="connsiteY59" fmla="*/ 2191407 h 3160987"/>
                    <a:gd name="connsiteX60" fmla="*/ 3255579 w 9687910"/>
                    <a:gd name="connsiteY60" fmla="*/ 2104697 h 3160987"/>
                    <a:gd name="connsiteX61" fmla="*/ 3003331 w 9687910"/>
                    <a:gd name="connsiteY61" fmla="*/ 2727435 h 3160987"/>
                    <a:gd name="connsiteX62" fmla="*/ 2065283 w 9687910"/>
                    <a:gd name="connsiteY62" fmla="*/ 2286000 h 3160987"/>
                    <a:gd name="connsiteX63" fmla="*/ 1899745 w 9687910"/>
                    <a:gd name="connsiteY63" fmla="*/ 2025869 h 3160987"/>
                    <a:gd name="connsiteX64" fmla="*/ 1355834 w 9687910"/>
                    <a:gd name="connsiteY64" fmla="*/ 1813035 h 3160987"/>
                    <a:gd name="connsiteX65" fmla="*/ 930166 w 9687910"/>
                    <a:gd name="connsiteY65" fmla="*/ 1552904 h 3160987"/>
                    <a:gd name="connsiteX66" fmla="*/ 843455 w 9687910"/>
                    <a:gd name="connsiteY66" fmla="*/ 1332187 h 3160987"/>
                    <a:gd name="connsiteX67" fmla="*/ 591207 w 9687910"/>
                    <a:gd name="connsiteY67" fmla="*/ 1426780 h 3160987"/>
                    <a:gd name="connsiteX68" fmla="*/ 591207 w 9687910"/>
                    <a:gd name="connsiteY68" fmla="*/ 1529255 h 3160987"/>
                    <a:gd name="connsiteX69" fmla="*/ 307428 w 9687910"/>
                    <a:gd name="connsiteY69"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639050 w 9687910"/>
                    <a:gd name="connsiteY50" fmla="*/ 2281621 h 3160987"/>
                    <a:gd name="connsiteX51" fmla="*/ 7583214 w 9687910"/>
                    <a:gd name="connsiteY51" fmla="*/ 2278118 h 3160987"/>
                    <a:gd name="connsiteX52" fmla="*/ 7370763 w 9687910"/>
                    <a:gd name="connsiteY52" fmla="*/ 2143509 h 3160987"/>
                    <a:gd name="connsiteX53" fmla="*/ 7097713 w 9687910"/>
                    <a:gd name="connsiteY53" fmla="*/ 2046671 h 3160987"/>
                    <a:gd name="connsiteX54" fmla="*/ 6921062 w 9687910"/>
                    <a:gd name="connsiteY54" fmla="*/ 1994338 h 3160987"/>
                    <a:gd name="connsiteX55" fmla="*/ 6424448 w 9687910"/>
                    <a:gd name="connsiteY55" fmla="*/ 1923393 h 3160987"/>
                    <a:gd name="connsiteX56" fmla="*/ 5809593 w 9687910"/>
                    <a:gd name="connsiteY56" fmla="*/ 1998937 h 3160987"/>
                    <a:gd name="connsiteX57" fmla="*/ 5533697 w 9687910"/>
                    <a:gd name="connsiteY57" fmla="*/ 2010104 h 3160987"/>
                    <a:gd name="connsiteX58" fmla="*/ 5171090 w 9687910"/>
                    <a:gd name="connsiteY58" fmla="*/ 2167759 h 3160987"/>
                    <a:gd name="connsiteX59" fmla="*/ 4351283 w 9687910"/>
                    <a:gd name="connsiteY59" fmla="*/ 2207173 h 3160987"/>
                    <a:gd name="connsiteX60" fmla="*/ 4004441 w 9687910"/>
                    <a:gd name="connsiteY60" fmla="*/ 2191407 h 3160987"/>
                    <a:gd name="connsiteX61" fmla="*/ 3255579 w 9687910"/>
                    <a:gd name="connsiteY61" fmla="*/ 2104697 h 3160987"/>
                    <a:gd name="connsiteX62" fmla="*/ 3003331 w 9687910"/>
                    <a:gd name="connsiteY62" fmla="*/ 2727435 h 3160987"/>
                    <a:gd name="connsiteX63" fmla="*/ 2065283 w 9687910"/>
                    <a:gd name="connsiteY63" fmla="*/ 2286000 h 3160987"/>
                    <a:gd name="connsiteX64" fmla="*/ 1899745 w 9687910"/>
                    <a:gd name="connsiteY64" fmla="*/ 2025869 h 3160987"/>
                    <a:gd name="connsiteX65" fmla="*/ 1355834 w 9687910"/>
                    <a:gd name="connsiteY65" fmla="*/ 1813035 h 3160987"/>
                    <a:gd name="connsiteX66" fmla="*/ 930166 w 9687910"/>
                    <a:gd name="connsiteY66" fmla="*/ 1552904 h 3160987"/>
                    <a:gd name="connsiteX67" fmla="*/ 843455 w 9687910"/>
                    <a:gd name="connsiteY67" fmla="*/ 1332187 h 3160987"/>
                    <a:gd name="connsiteX68" fmla="*/ 591207 w 9687910"/>
                    <a:gd name="connsiteY68" fmla="*/ 1426780 h 3160987"/>
                    <a:gd name="connsiteX69" fmla="*/ 591207 w 9687910"/>
                    <a:gd name="connsiteY69" fmla="*/ 1529255 h 3160987"/>
                    <a:gd name="connsiteX70" fmla="*/ 307428 w 9687910"/>
                    <a:gd name="connsiteY70"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639050 w 9687910"/>
                    <a:gd name="connsiteY50" fmla="*/ 2281621 h 3160987"/>
                    <a:gd name="connsiteX51" fmla="*/ 7583214 w 9687910"/>
                    <a:gd name="connsiteY51" fmla="*/ 2278118 h 3160987"/>
                    <a:gd name="connsiteX52" fmla="*/ 7370763 w 9687910"/>
                    <a:gd name="connsiteY52" fmla="*/ 2143509 h 3160987"/>
                    <a:gd name="connsiteX53" fmla="*/ 7097713 w 9687910"/>
                    <a:gd name="connsiteY53" fmla="*/ 2046671 h 3160987"/>
                    <a:gd name="connsiteX54" fmla="*/ 6921062 w 9687910"/>
                    <a:gd name="connsiteY54" fmla="*/ 1994338 h 3160987"/>
                    <a:gd name="connsiteX55" fmla="*/ 6424448 w 9687910"/>
                    <a:gd name="connsiteY55" fmla="*/ 1923393 h 3160987"/>
                    <a:gd name="connsiteX56" fmla="*/ 5809593 w 9687910"/>
                    <a:gd name="connsiteY56" fmla="*/ 1998937 h 3160987"/>
                    <a:gd name="connsiteX57" fmla="*/ 5533697 w 9687910"/>
                    <a:gd name="connsiteY57" fmla="*/ 2010104 h 3160987"/>
                    <a:gd name="connsiteX58" fmla="*/ 5171090 w 9687910"/>
                    <a:gd name="connsiteY58" fmla="*/ 2167759 h 3160987"/>
                    <a:gd name="connsiteX59" fmla="*/ 4351283 w 9687910"/>
                    <a:gd name="connsiteY59" fmla="*/ 2207173 h 3160987"/>
                    <a:gd name="connsiteX60" fmla="*/ 4004441 w 9687910"/>
                    <a:gd name="connsiteY60" fmla="*/ 2191407 h 3160987"/>
                    <a:gd name="connsiteX61" fmla="*/ 3255579 w 9687910"/>
                    <a:gd name="connsiteY61" fmla="*/ 2104697 h 3160987"/>
                    <a:gd name="connsiteX62" fmla="*/ 3003331 w 9687910"/>
                    <a:gd name="connsiteY62" fmla="*/ 2727435 h 3160987"/>
                    <a:gd name="connsiteX63" fmla="*/ 2065283 w 9687910"/>
                    <a:gd name="connsiteY63" fmla="*/ 2286000 h 3160987"/>
                    <a:gd name="connsiteX64" fmla="*/ 1899745 w 9687910"/>
                    <a:gd name="connsiteY64" fmla="*/ 2025869 h 3160987"/>
                    <a:gd name="connsiteX65" fmla="*/ 1355834 w 9687910"/>
                    <a:gd name="connsiteY65" fmla="*/ 1813035 h 3160987"/>
                    <a:gd name="connsiteX66" fmla="*/ 930166 w 9687910"/>
                    <a:gd name="connsiteY66" fmla="*/ 1552904 h 3160987"/>
                    <a:gd name="connsiteX67" fmla="*/ 843455 w 9687910"/>
                    <a:gd name="connsiteY67" fmla="*/ 1332187 h 3160987"/>
                    <a:gd name="connsiteX68" fmla="*/ 591207 w 9687910"/>
                    <a:gd name="connsiteY68" fmla="*/ 1426780 h 3160987"/>
                    <a:gd name="connsiteX69" fmla="*/ 591207 w 9687910"/>
                    <a:gd name="connsiteY69" fmla="*/ 1529255 h 3160987"/>
                    <a:gd name="connsiteX70" fmla="*/ 307428 w 9687910"/>
                    <a:gd name="connsiteY70"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639050 w 9687910"/>
                    <a:gd name="connsiteY50" fmla="*/ 2281621 h 3160987"/>
                    <a:gd name="connsiteX51" fmla="*/ 7583214 w 9687910"/>
                    <a:gd name="connsiteY51" fmla="*/ 2278118 h 3160987"/>
                    <a:gd name="connsiteX52" fmla="*/ 7370763 w 9687910"/>
                    <a:gd name="connsiteY52" fmla="*/ 2143509 h 3160987"/>
                    <a:gd name="connsiteX53" fmla="*/ 7097713 w 9687910"/>
                    <a:gd name="connsiteY53" fmla="*/ 2046671 h 3160987"/>
                    <a:gd name="connsiteX54" fmla="*/ 6921062 w 9687910"/>
                    <a:gd name="connsiteY54" fmla="*/ 1994338 h 3160987"/>
                    <a:gd name="connsiteX55" fmla="*/ 6424448 w 9687910"/>
                    <a:gd name="connsiteY55" fmla="*/ 1923393 h 3160987"/>
                    <a:gd name="connsiteX56" fmla="*/ 5809593 w 9687910"/>
                    <a:gd name="connsiteY56" fmla="*/ 1998937 h 3160987"/>
                    <a:gd name="connsiteX57" fmla="*/ 5533697 w 9687910"/>
                    <a:gd name="connsiteY57" fmla="*/ 2010104 h 3160987"/>
                    <a:gd name="connsiteX58" fmla="*/ 5171090 w 9687910"/>
                    <a:gd name="connsiteY58" fmla="*/ 2167759 h 3160987"/>
                    <a:gd name="connsiteX59" fmla="*/ 4351283 w 9687910"/>
                    <a:gd name="connsiteY59" fmla="*/ 2207173 h 3160987"/>
                    <a:gd name="connsiteX60" fmla="*/ 4004441 w 9687910"/>
                    <a:gd name="connsiteY60" fmla="*/ 2191407 h 3160987"/>
                    <a:gd name="connsiteX61" fmla="*/ 3255579 w 9687910"/>
                    <a:gd name="connsiteY61" fmla="*/ 2104697 h 3160987"/>
                    <a:gd name="connsiteX62" fmla="*/ 3003331 w 9687910"/>
                    <a:gd name="connsiteY62" fmla="*/ 2727435 h 3160987"/>
                    <a:gd name="connsiteX63" fmla="*/ 2065283 w 9687910"/>
                    <a:gd name="connsiteY63" fmla="*/ 2286000 h 3160987"/>
                    <a:gd name="connsiteX64" fmla="*/ 1899745 w 9687910"/>
                    <a:gd name="connsiteY64" fmla="*/ 2025869 h 3160987"/>
                    <a:gd name="connsiteX65" fmla="*/ 1355834 w 9687910"/>
                    <a:gd name="connsiteY65" fmla="*/ 1813035 h 3160987"/>
                    <a:gd name="connsiteX66" fmla="*/ 930166 w 9687910"/>
                    <a:gd name="connsiteY66" fmla="*/ 1552904 h 3160987"/>
                    <a:gd name="connsiteX67" fmla="*/ 843455 w 9687910"/>
                    <a:gd name="connsiteY67" fmla="*/ 1332187 h 3160987"/>
                    <a:gd name="connsiteX68" fmla="*/ 591207 w 9687910"/>
                    <a:gd name="connsiteY68" fmla="*/ 1426780 h 3160987"/>
                    <a:gd name="connsiteX69" fmla="*/ 591207 w 9687910"/>
                    <a:gd name="connsiteY69" fmla="*/ 1529255 h 3160987"/>
                    <a:gd name="connsiteX70" fmla="*/ 307428 w 9687910"/>
                    <a:gd name="connsiteY70"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639050 w 9687910"/>
                    <a:gd name="connsiteY50" fmla="*/ 2281621 h 3160987"/>
                    <a:gd name="connsiteX51" fmla="*/ 7583214 w 9687910"/>
                    <a:gd name="connsiteY51" fmla="*/ 2278118 h 3160987"/>
                    <a:gd name="connsiteX52" fmla="*/ 7370763 w 9687910"/>
                    <a:gd name="connsiteY52" fmla="*/ 2143509 h 3160987"/>
                    <a:gd name="connsiteX53" fmla="*/ 7097713 w 9687910"/>
                    <a:gd name="connsiteY53" fmla="*/ 2046671 h 3160987"/>
                    <a:gd name="connsiteX54" fmla="*/ 6921062 w 9687910"/>
                    <a:gd name="connsiteY54" fmla="*/ 1994338 h 3160987"/>
                    <a:gd name="connsiteX55" fmla="*/ 6424448 w 9687910"/>
                    <a:gd name="connsiteY55" fmla="*/ 1923393 h 3160987"/>
                    <a:gd name="connsiteX56" fmla="*/ 5809593 w 9687910"/>
                    <a:gd name="connsiteY56" fmla="*/ 1998937 h 3160987"/>
                    <a:gd name="connsiteX57" fmla="*/ 5533697 w 9687910"/>
                    <a:gd name="connsiteY57" fmla="*/ 2010104 h 3160987"/>
                    <a:gd name="connsiteX58" fmla="*/ 5171090 w 9687910"/>
                    <a:gd name="connsiteY58" fmla="*/ 2167759 h 3160987"/>
                    <a:gd name="connsiteX59" fmla="*/ 4351283 w 9687910"/>
                    <a:gd name="connsiteY59" fmla="*/ 2207173 h 3160987"/>
                    <a:gd name="connsiteX60" fmla="*/ 4004441 w 9687910"/>
                    <a:gd name="connsiteY60" fmla="*/ 2191407 h 3160987"/>
                    <a:gd name="connsiteX61" fmla="*/ 3255579 w 9687910"/>
                    <a:gd name="connsiteY61" fmla="*/ 2104697 h 3160987"/>
                    <a:gd name="connsiteX62" fmla="*/ 3003331 w 9687910"/>
                    <a:gd name="connsiteY62" fmla="*/ 2727435 h 3160987"/>
                    <a:gd name="connsiteX63" fmla="*/ 2065283 w 9687910"/>
                    <a:gd name="connsiteY63" fmla="*/ 2286000 h 3160987"/>
                    <a:gd name="connsiteX64" fmla="*/ 1899745 w 9687910"/>
                    <a:gd name="connsiteY64" fmla="*/ 2025869 h 3160987"/>
                    <a:gd name="connsiteX65" fmla="*/ 1355834 w 9687910"/>
                    <a:gd name="connsiteY65" fmla="*/ 1813035 h 3160987"/>
                    <a:gd name="connsiteX66" fmla="*/ 930166 w 9687910"/>
                    <a:gd name="connsiteY66" fmla="*/ 1552904 h 3160987"/>
                    <a:gd name="connsiteX67" fmla="*/ 843455 w 9687910"/>
                    <a:gd name="connsiteY67" fmla="*/ 1332187 h 3160987"/>
                    <a:gd name="connsiteX68" fmla="*/ 591207 w 9687910"/>
                    <a:gd name="connsiteY68" fmla="*/ 1426780 h 3160987"/>
                    <a:gd name="connsiteX69" fmla="*/ 591207 w 9687910"/>
                    <a:gd name="connsiteY69" fmla="*/ 1529255 h 3160987"/>
                    <a:gd name="connsiteX70" fmla="*/ 307428 w 9687910"/>
                    <a:gd name="connsiteY70"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639050 w 9687910"/>
                    <a:gd name="connsiteY50" fmla="*/ 2281621 h 3160987"/>
                    <a:gd name="connsiteX51" fmla="*/ 7583214 w 9687910"/>
                    <a:gd name="connsiteY51" fmla="*/ 2278118 h 3160987"/>
                    <a:gd name="connsiteX52" fmla="*/ 7370763 w 9687910"/>
                    <a:gd name="connsiteY52" fmla="*/ 2143509 h 3160987"/>
                    <a:gd name="connsiteX53" fmla="*/ 7097713 w 9687910"/>
                    <a:gd name="connsiteY53" fmla="*/ 2046671 h 3160987"/>
                    <a:gd name="connsiteX54" fmla="*/ 6921062 w 9687910"/>
                    <a:gd name="connsiteY54" fmla="*/ 1994338 h 3160987"/>
                    <a:gd name="connsiteX55" fmla="*/ 6424448 w 9687910"/>
                    <a:gd name="connsiteY55" fmla="*/ 1923393 h 3160987"/>
                    <a:gd name="connsiteX56" fmla="*/ 5809593 w 9687910"/>
                    <a:gd name="connsiteY56" fmla="*/ 1998937 h 3160987"/>
                    <a:gd name="connsiteX57" fmla="*/ 5533697 w 9687910"/>
                    <a:gd name="connsiteY57" fmla="*/ 2010104 h 3160987"/>
                    <a:gd name="connsiteX58" fmla="*/ 5164740 w 9687910"/>
                    <a:gd name="connsiteY58" fmla="*/ 2164584 h 3160987"/>
                    <a:gd name="connsiteX59" fmla="*/ 4351283 w 9687910"/>
                    <a:gd name="connsiteY59" fmla="*/ 2207173 h 3160987"/>
                    <a:gd name="connsiteX60" fmla="*/ 4004441 w 9687910"/>
                    <a:gd name="connsiteY60" fmla="*/ 2191407 h 3160987"/>
                    <a:gd name="connsiteX61" fmla="*/ 3255579 w 9687910"/>
                    <a:gd name="connsiteY61" fmla="*/ 2104697 h 3160987"/>
                    <a:gd name="connsiteX62" fmla="*/ 3003331 w 9687910"/>
                    <a:gd name="connsiteY62" fmla="*/ 2727435 h 3160987"/>
                    <a:gd name="connsiteX63" fmla="*/ 2065283 w 9687910"/>
                    <a:gd name="connsiteY63" fmla="*/ 2286000 h 3160987"/>
                    <a:gd name="connsiteX64" fmla="*/ 1899745 w 9687910"/>
                    <a:gd name="connsiteY64" fmla="*/ 2025869 h 3160987"/>
                    <a:gd name="connsiteX65" fmla="*/ 1355834 w 9687910"/>
                    <a:gd name="connsiteY65" fmla="*/ 1813035 h 3160987"/>
                    <a:gd name="connsiteX66" fmla="*/ 930166 w 9687910"/>
                    <a:gd name="connsiteY66" fmla="*/ 1552904 h 3160987"/>
                    <a:gd name="connsiteX67" fmla="*/ 843455 w 9687910"/>
                    <a:gd name="connsiteY67" fmla="*/ 1332187 h 3160987"/>
                    <a:gd name="connsiteX68" fmla="*/ 591207 w 9687910"/>
                    <a:gd name="connsiteY68" fmla="*/ 1426780 h 3160987"/>
                    <a:gd name="connsiteX69" fmla="*/ 591207 w 9687910"/>
                    <a:gd name="connsiteY69" fmla="*/ 1529255 h 3160987"/>
                    <a:gd name="connsiteX70" fmla="*/ 307428 w 9687910"/>
                    <a:gd name="connsiteY70"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639050 w 9687910"/>
                    <a:gd name="connsiteY50" fmla="*/ 2281621 h 3160987"/>
                    <a:gd name="connsiteX51" fmla="*/ 7583214 w 9687910"/>
                    <a:gd name="connsiteY51" fmla="*/ 2278118 h 3160987"/>
                    <a:gd name="connsiteX52" fmla="*/ 7370763 w 9687910"/>
                    <a:gd name="connsiteY52" fmla="*/ 2143509 h 3160987"/>
                    <a:gd name="connsiteX53" fmla="*/ 7097713 w 9687910"/>
                    <a:gd name="connsiteY53" fmla="*/ 2046671 h 3160987"/>
                    <a:gd name="connsiteX54" fmla="*/ 6921062 w 9687910"/>
                    <a:gd name="connsiteY54" fmla="*/ 1994338 h 3160987"/>
                    <a:gd name="connsiteX55" fmla="*/ 6424448 w 9687910"/>
                    <a:gd name="connsiteY55" fmla="*/ 1923393 h 3160987"/>
                    <a:gd name="connsiteX56" fmla="*/ 5809593 w 9687910"/>
                    <a:gd name="connsiteY56" fmla="*/ 1998937 h 3160987"/>
                    <a:gd name="connsiteX57" fmla="*/ 5533697 w 9687910"/>
                    <a:gd name="connsiteY57" fmla="*/ 2010104 h 3160987"/>
                    <a:gd name="connsiteX58" fmla="*/ 5164740 w 9687910"/>
                    <a:gd name="connsiteY58" fmla="*/ 2164584 h 3160987"/>
                    <a:gd name="connsiteX59" fmla="*/ 4351283 w 9687910"/>
                    <a:gd name="connsiteY59" fmla="*/ 2207173 h 3160987"/>
                    <a:gd name="connsiteX60" fmla="*/ 4004441 w 9687910"/>
                    <a:gd name="connsiteY60" fmla="*/ 2191407 h 3160987"/>
                    <a:gd name="connsiteX61" fmla="*/ 3255579 w 9687910"/>
                    <a:gd name="connsiteY61" fmla="*/ 2104697 h 3160987"/>
                    <a:gd name="connsiteX62" fmla="*/ 3003331 w 9687910"/>
                    <a:gd name="connsiteY62" fmla="*/ 2727435 h 3160987"/>
                    <a:gd name="connsiteX63" fmla="*/ 2065283 w 9687910"/>
                    <a:gd name="connsiteY63" fmla="*/ 2286000 h 3160987"/>
                    <a:gd name="connsiteX64" fmla="*/ 1899745 w 9687910"/>
                    <a:gd name="connsiteY64" fmla="*/ 2025869 h 3160987"/>
                    <a:gd name="connsiteX65" fmla="*/ 1355834 w 9687910"/>
                    <a:gd name="connsiteY65" fmla="*/ 1813035 h 3160987"/>
                    <a:gd name="connsiteX66" fmla="*/ 930166 w 9687910"/>
                    <a:gd name="connsiteY66" fmla="*/ 1552904 h 3160987"/>
                    <a:gd name="connsiteX67" fmla="*/ 843455 w 9687910"/>
                    <a:gd name="connsiteY67" fmla="*/ 1332187 h 3160987"/>
                    <a:gd name="connsiteX68" fmla="*/ 591207 w 9687910"/>
                    <a:gd name="connsiteY68" fmla="*/ 1426780 h 3160987"/>
                    <a:gd name="connsiteX69" fmla="*/ 591207 w 9687910"/>
                    <a:gd name="connsiteY69" fmla="*/ 1529255 h 3160987"/>
                    <a:gd name="connsiteX70" fmla="*/ 307428 w 9687910"/>
                    <a:gd name="connsiteY70"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639050 w 9687910"/>
                    <a:gd name="connsiteY50" fmla="*/ 2281621 h 3160987"/>
                    <a:gd name="connsiteX51" fmla="*/ 7583214 w 9687910"/>
                    <a:gd name="connsiteY51" fmla="*/ 2278118 h 3160987"/>
                    <a:gd name="connsiteX52" fmla="*/ 7370763 w 9687910"/>
                    <a:gd name="connsiteY52" fmla="*/ 2143509 h 3160987"/>
                    <a:gd name="connsiteX53" fmla="*/ 7097713 w 9687910"/>
                    <a:gd name="connsiteY53" fmla="*/ 2046671 h 3160987"/>
                    <a:gd name="connsiteX54" fmla="*/ 6921062 w 9687910"/>
                    <a:gd name="connsiteY54" fmla="*/ 1994338 h 3160987"/>
                    <a:gd name="connsiteX55" fmla="*/ 6424448 w 9687910"/>
                    <a:gd name="connsiteY55" fmla="*/ 1923393 h 3160987"/>
                    <a:gd name="connsiteX56" fmla="*/ 5809593 w 9687910"/>
                    <a:gd name="connsiteY56" fmla="*/ 1998937 h 3160987"/>
                    <a:gd name="connsiteX57" fmla="*/ 5533697 w 9687910"/>
                    <a:gd name="connsiteY57" fmla="*/ 2010104 h 3160987"/>
                    <a:gd name="connsiteX58" fmla="*/ 5164740 w 9687910"/>
                    <a:gd name="connsiteY58" fmla="*/ 2164584 h 3160987"/>
                    <a:gd name="connsiteX59" fmla="*/ 4921250 w 9687910"/>
                    <a:gd name="connsiteY59" fmla="*/ 2154621 h 3160987"/>
                    <a:gd name="connsiteX60" fmla="*/ 4351283 w 9687910"/>
                    <a:gd name="connsiteY60" fmla="*/ 2207173 h 3160987"/>
                    <a:gd name="connsiteX61" fmla="*/ 4004441 w 9687910"/>
                    <a:gd name="connsiteY61" fmla="*/ 2191407 h 3160987"/>
                    <a:gd name="connsiteX62" fmla="*/ 3255579 w 9687910"/>
                    <a:gd name="connsiteY62" fmla="*/ 2104697 h 3160987"/>
                    <a:gd name="connsiteX63" fmla="*/ 3003331 w 9687910"/>
                    <a:gd name="connsiteY63" fmla="*/ 2727435 h 3160987"/>
                    <a:gd name="connsiteX64" fmla="*/ 2065283 w 9687910"/>
                    <a:gd name="connsiteY64" fmla="*/ 2286000 h 3160987"/>
                    <a:gd name="connsiteX65" fmla="*/ 1899745 w 9687910"/>
                    <a:gd name="connsiteY65" fmla="*/ 2025869 h 3160987"/>
                    <a:gd name="connsiteX66" fmla="*/ 1355834 w 9687910"/>
                    <a:gd name="connsiteY66" fmla="*/ 1813035 h 3160987"/>
                    <a:gd name="connsiteX67" fmla="*/ 930166 w 9687910"/>
                    <a:gd name="connsiteY67" fmla="*/ 1552904 h 3160987"/>
                    <a:gd name="connsiteX68" fmla="*/ 843455 w 9687910"/>
                    <a:gd name="connsiteY68" fmla="*/ 1332187 h 3160987"/>
                    <a:gd name="connsiteX69" fmla="*/ 591207 w 9687910"/>
                    <a:gd name="connsiteY69" fmla="*/ 1426780 h 3160987"/>
                    <a:gd name="connsiteX70" fmla="*/ 591207 w 9687910"/>
                    <a:gd name="connsiteY70" fmla="*/ 1529255 h 3160987"/>
                    <a:gd name="connsiteX71" fmla="*/ 307428 w 9687910"/>
                    <a:gd name="connsiteY71"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639050 w 9687910"/>
                    <a:gd name="connsiteY50" fmla="*/ 2281621 h 3160987"/>
                    <a:gd name="connsiteX51" fmla="*/ 7583214 w 9687910"/>
                    <a:gd name="connsiteY51" fmla="*/ 2278118 h 3160987"/>
                    <a:gd name="connsiteX52" fmla="*/ 7370763 w 9687910"/>
                    <a:gd name="connsiteY52" fmla="*/ 2143509 h 3160987"/>
                    <a:gd name="connsiteX53" fmla="*/ 7097713 w 9687910"/>
                    <a:gd name="connsiteY53" fmla="*/ 2046671 h 3160987"/>
                    <a:gd name="connsiteX54" fmla="*/ 6921062 w 9687910"/>
                    <a:gd name="connsiteY54" fmla="*/ 1994338 h 3160987"/>
                    <a:gd name="connsiteX55" fmla="*/ 6424448 w 9687910"/>
                    <a:gd name="connsiteY55" fmla="*/ 1923393 h 3160987"/>
                    <a:gd name="connsiteX56" fmla="*/ 5809593 w 9687910"/>
                    <a:gd name="connsiteY56" fmla="*/ 1998937 h 3160987"/>
                    <a:gd name="connsiteX57" fmla="*/ 5533697 w 9687910"/>
                    <a:gd name="connsiteY57" fmla="*/ 2010104 h 3160987"/>
                    <a:gd name="connsiteX58" fmla="*/ 5177440 w 9687910"/>
                    <a:gd name="connsiteY58" fmla="*/ 2159821 h 3160987"/>
                    <a:gd name="connsiteX59" fmla="*/ 4921250 w 9687910"/>
                    <a:gd name="connsiteY59" fmla="*/ 2154621 h 3160987"/>
                    <a:gd name="connsiteX60" fmla="*/ 4351283 w 9687910"/>
                    <a:gd name="connsiteY60" fmla="*/ 2207173 h 3160987"/>
                    <a:gd name="connsiteX61" fmla="*/ 4004441 w 9687910"/>
                    <a:gd name="connsiteY61" fmla="*/ 2191407 h 3160987"/>
                    <a:gd name="connsiteX62" fmla="*/ 3255579 w 9687910"/>
                    <a:gd name="connsiteY62" fmla="*/ 2104697 h 3160987"/>
                    <a:gd name="connsiteX63" fmla="*/ 3003331 w 9687910"/>
                    <a:gd name="connsiteY63" fmla="*/ 2727435 h 3160987"/>
                    <a:gd name="connsiteX64" fmla="*/ 2065283 w 9687910"/>
                    <a:gd name="connsiteY64" fmla="*/ 2286000 h 3160987"/>
                    <a:gd name="connsiteX65" fmla="*/ 1899745 w 9687910"/>
                    <a:gd name="connsiteY65" fmla="*/ 2025869 h 3160987"/>
                    <a:gd name="connsiteX66" fmla="*/ 1355834 w 9687910"/>
                    <a:gd name="connsiteY66" fmla="*/ 1813035 h 3160987"/>
                    <a:gd name="connsiteX67" fmla="*/ 930166 w 9687910"/>
                    <a:gd name="connsiteY67" fmla="*/ 1552904 h 3160987"/>
                    <a:gd name="connsiteX68" fmla="*/ 843455 w 9687910"/>
                    <a:gd name="connsiteY68" fmla="*/ 1332187 h 3160987"/>
                    <a:gd name="connsiteX69" fmla="*/ 591207 w 9687910"/>
                    <a:gd name="connsiteY69" fmla="*/ 1426780 h 3160987"/>
                    <a:gd name="connsiteX70" fmla="*/ 591207 w 9687910"/>
                    <a:gd name="connsiteY70" fmla="*/ 1529255 h 3160987"/>
                    <a:gd name="connsiteX71" fmla="*/ 307428 w 9687910"/>
                    <a:gd name="connsiteY71"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639050 w 9687910"/>
                    <a:gd name="connsiteY50" fmla="*/ 2281621 h 3160987"/>
                    <a:gd name="connsiteX51" fmla="*/ 7583214 w 9687910"/>
                    <a:gd name="connsiteY51" fmla="*/ 2278118 h 3160987"/>
                    <a:gd name="connsiteX52" fmla="*/ 7370763 w 9687910"/>
                    <a:gd name="connsiteY52" fmla="*/ 2143509 h 3160987"/>
                    <a:gd name="connsiteX53" fmla="*/ 7097713 w 9687910"/>
                    <a:gd name="connsiteY53" fmla="*/ 2046671 h 3160987"/>
                    <a:gd name="connsiteX54" fmla="*/ 6921062 w 9687910"/>
                    <a:gd name="connsiteY54" fmla="*/ 1994338 h 3160987"/>
                    <a:gd name="connsiteX55" fmla="*/ 6424448 w 9687910"/>
                    <a:gd name="connsiteY55" fmla="*/ 1923393 h 3160987"/>
                    <a:gd name="connsiteX56" fmla="*/ 5809593 w 9687910"/>
                    <a:gd name="connsiteY56" fmla="*/ 1998937 h 3160987"/>
                    <a:gd name="connsiteX57" fmla="*/ 5533697 w 9687910"/>
                    <a:gd name="connsiteY57" fmla="*/ 2010104 h 3160987"/>
                    <a:gd name="connsiteX58" fmla="*/ 5177440 w 9687910"/>
                    <a:gd name="connsiteY58" fmla="*/ 2159821 h 3160987"/>
                    <a:gd name="connsiteX59" fmla="*/ 4921250 w 9687910"/>
                    <a:gd name="connsiteY59" fmla="*/ 2154621 h 3160987"/>
                    <a:gd name="connsiteX60" fmla="*/ 4354458 w 9687910"/>
                    <a:gd name="connsiteY60" fmla="*/ 2230985 h 3160987"/>
                    <a:gd name="connsiteX61" fmla="*/ 4004441 w 9687910"/>
                    <a:gd name="connsiteY61" fmla="*/ 2191407 h 3160987"/>
                    <a:gd name="connsiteX62" fmla="*/ 3255579 w 9687910"/>
                    <a:gd name="connsiteY62" fmla="*/ 2104697 h 3160987"/>
                    <a:gd name="connsiteX63" fmla="*/ 3003331 w 9687910"/>
                    <a:gd name="connsiteY63" fmla="*/ 2727435 h 3160987"/>
                    <a:gd name="connsiteX64" fmla="*/ 2065283 w 9687910"/>
                    <a:gd name="connsiteY64" fmla="*/ 2286000 h 3160987"/>
                    <a:gd name="connsiteX65" fmla="*/ 1899745 w 9687910"/>
                    <a:gd name="connsiteY65" fmla="*/ 2025869 h 3160987"/>
                    <a:gd name="connsiteX66" fmla="*/ 1355834 w 9687910"/>
                    <a:gd name="connsiteY66" fmla="*/ 1813035 h 3160987"/>
                    <a:gd name="connsiteX67" fmla="*/ 930166 w 9687910"/>
                    <a:gd name="connsiteY67" fmla="*/ 1552904 h 3160987"/>
                    <a:gd name="connsiteX68" fmla="*/ 843455 w 9687910"/>
                    <a:gd name="connsiteY68" fmla="*/ 1332187 h 3160987"/>
                    <a:gd name="connsiteX69" fmla="*/ 591207 w 9687910"/>
                    <a:gd name="connsiteY69" fmla="*/ 1426780 h 3160987"/>
                    <a:gd name="connsiteX70" fmla="*/ 591207 w 9687910"/>
                    <a:gd name="connsiteY70" fmla="*/ 1529255 h 3160987"/>
                    <a:gd name="connsiteX71" fmla="*/ 307428 w 9687910"/>
                    <a:gd name="connsiteY71"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639050 w 9687910"/>
                    <a:gd name="connsiteY50" fmla="*/ 2281621 h 3160987"/>
                    <a:gd name="connsiteX51" fmla="*/ 7583214 w 9687910"/>
                    <a:gd name="connsiteY51" fmla="*/ 2278118 h 3160987"/>
                    <a:gd name="connsiteX52" fmla="*/ 7370763 w 9687910"/>
                    <a:gd name="connsiteY52" fmla="*/ 2143509 h 3160987"/>
                    <a:gd name="connsiteX53" fmla="*/ 7097713 w 9687910"/>
                    <a:gd name="connsiteY53" fmla="*/ 2046671 h 3160987"/>
                    <a:gd name="connsiteX54" fmla="*/ 6921062 w 9687910"/>
                    <a:gd name="connsiteY54" fmla="*/ 1994338 h 3160987"/>
                    <a:gd name="connsiteX55" fmla="*/ 6424448 w 9687910"/>
                    <a:gd name="connsiteY55" fmla="*/ 1923393 h 3160987"/>
                    <a:gd name="connsiteX56" fmla="*/ 5809593 w 9687910"/>
                    <a:gd name="connsiteY56" fmla="*/ 1998937 h 3160987"/>
                    <a:gd name="connsiteX57" fmla="*/ 5533697 w 9687910"/>
                    <a:gd name="connsiteY57" fmla="*/ 2010104 h 3160987"/>
                    <a:gd name="connsiteX58" fmla="*/ 5177440 w 9687910"/>
                    <a:gd name="connsiteY58" fmla="*/ 2159821 h 3160987"/>
                    <a:gd name="connsiteX59" fmla="*/ 4921250 w 9687910"/>
                    <a:gd name="connsiteY59" fmla="*/ 2154621 h 3160987"/>
                    <a:gd name="connsiteX60" fmla="*/ 4354458 w 9687910"/>
                    <a:gd name="connsiteY60" fmla="*/ 2230985 h 3160987"/>
                    <a:gd name="connsiteX61" fmla="*/ 4004441 w 9687910"/>
                    <a:gd name="connsiteY61" fmla="*/ 2191407 h 3160987"/>
                    <a:gd name="connsiteX62" fmla="*/ 3255579 w 9687910"/>
                    <a:gd name="connsiteY62" fmla="*/ 2104697 h 3160987"/>
                    <a:gd name="connsiteX63" fmla="*/ 3003331 w 9687910"/>
                    <a:gd name="connsiteY63" fmla="*/ 2727435 h 3160987"/>
                    <a:gd name="connsiteX64" fmla="*/ 2065283 w 9687910"/>
                    <a:gd name="connsiteY64" fmla="*/ 2286000 h 3160987"/>
                    <a:gd name="connsiteX65" fmla="*/ 1899745 w 9687910"/>
                    <a:gd name="connsiteY65" fmla="*/ 2025869 h 3160987"/>
                    <a:gd name="connsiteX66" fmla="*/ 1355834 w 9687910"/>
                    <a:gd name="connsiteY66" fmla="*/ 1813035 h 3160987"/>
                    <a:gd name="connsiteX67" fmla="*/ 930166 w 9687910"/>
                    <a:gd name="connsiteY67" fmla="*/ 1552904 h 3160987"/>
                    <a:gd name="connsiteX68" fmla="*/ 843455 w 9687910"/>
                    <a:gd name="connsiteY68" fmla="*/ 1332187 h 3160987"/>
                    <a:gd name="connsiteX69" fmla="*/ 591207 w 9687910"/>
                    <a:gd name="connsiteY69" fmla="*/ 1426780 h 3160987"/>
                    <a:gd name="connsiteX70" fmla="*/ 591207 w 9687910"/>
                    <a:gd name="connsiteY70" fmla="*/ 1529255 h 3160987"/>
                    <a:gd name="connsiteX71" fmla="*/ 307428 w 9687910"/>
                    <a:gd name="connsiteY71"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639050 w 9687910"/>
                    <a:gd name="connsiteY50" fmla="*/ 2281621 h 3160987"/>
                    <a:gd name="connsiteX51" fmla="*/ 7583214 w 9687910"/>
                    <a:gd name="connsiteY51" fmla="*/ 2278118 h 3160987"/>
                    <a:gd name="connsiteX52" fmla="*/ 7370763 w 9687910"/>
                    <a:gd name="connsiteY52" fmla="*/ 2143509 h 3160987"/>
                    <a:gd name="connsiteX53" fmla="*/ 7097713 w 9687910"/>
                    <a:gd name="connsiteY53" fmla="*/ 2046671 h 3160987"/>
                    <a:gd name="connsiteX54" fmla="*/ 6921062 w 9687910"/>
                    <a:gd name="connsiteY54" fmla="*/ 1994338 h 3160987"/>
                    <a:gd name="connsiteX55" fmla="*/ 6424448 w 9687910"/>
                    <a:gd name="connsiteY55" fmla="*/ 1923393 h 3160987"/>
                    <a:gd name="connsiteX56" fmla="*/ 5809593 w 9687910"/>
                    <a:gd name="connsiteY56" fmla="*/ 1998937 h 3160987"/>
                    <a:gd name="connsiteX57" fmla="*/ 5533697 w 9687910"/>
                    <a:gd name="connsiteY57" fmla="*/ 2010104 h 3160987"/>
                    <a:gd name="connsiteX58" fmla="*/ 5177440 w 9687910"/>
                    <a:gd name="connsiteY58" fmla="*/ 2159821 h 3160987"/>
                    <a:gd name="connsiteX59" fmla="*/ 4921250 w 9687910"/>
                    <a:gd name="connsiteY59" fmla="*/ 2154621 h 3160987"/>
                    <a:gd name="connsiteX60" fmla="*/ 4354458 w 9687910"/>
                    <a:gd name="connsiteY60" fmla="*/ 2230985 h 3160987"/>
                    <a:gd name="connsiteX61" fmla="*/ 4004441 w 9687910"/>
                    <a:gd name="connsiteY61" fmla="*/ 2191407 h 3160987"/>
                    <a:gd name="connsiteX62" fmla="*/ 3255579 w 9687910"/>
                    <a:gd name="connsiteY62" fmla="*/ 2104697 h 3160987"/>
                    <a:gd name="connsiteX63" fmla="*/ 3003331 w 9687910"/>
                    <a:gd name="connsiteY63" fmla="*/ 2727435 h 3160987"/>
                    <a:gd name="connsiteX64" fmla="*/ 2065283 w 9687910"/>
                    <a:gd name="connsiteY64" fmla="*/ 2286000 h 3160987"/>
                    <a:gd name="connsiteX65" fmla="*/ 1899745 w 9687910"/>
                    <a:gd name="connsiteY65" fmla="*/ 2025869 h 3160987"/>
                    <a:gd name="connsiteX66" fmla="*/ 1355834 w 9687910"/>
                    <a:gd name="connsiteY66" fmla="*/ 1813035 h 3160987"/>
                    <a:gd name="connsiteX67" fmla="*/ 930166 w 9687910"/>
                    <a:gd name="connsiteY67" fmla="*/ 1552904 h 3160987"/>
                    <a:gd name="connsiteX68" fmla="*/ 843455 w 9687910"/>
                    <a:gd name="connsiteY68" fmla="*/ 1332187 h 3160987"/>
                    <a:gd name="connsiteX69" fmla="*/ 591207 w 9687910"/>
                    <a:gd name="connsiteY69" fmla="*/ 1426780 h 3160987"/>
                    <a:gd name="connsiteX70" fmla="*/ 591207 w 9687910"/>
                    <a:gd name="connsiteY70" fmla="*/ 1529255 h 3160987"/>
                    <a:gd name="connsiteX71" fmla="*/ 307428 w 9687910"/>
                    <a:gd name="connsiteY71"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639050 w 9687910"/>
                    <a:gd name="connsiteY50" fmla="*/ 2281621 h 3160987"/>
                    <a:gd name="connsiteX51" fmla="*/ 7583214 w 9687910"/>
                    <a:gd name="connsiteY51" fmla="*/ 2278118 h 3160987"/>
                    <a:gd name="connsiteX52" fmla="*/ 7370763 w 9687910"/>
                    <a:gd name="connsiteY52" fmla="*/ 2143509 h 3160987"/>
                    <a:gd name="connsiteX53" fmla="*/ 7097713 w 9687910"/>
                    <a:gd name="connsiteY53" fmla="*/ 2046671 h 3160987"/>
                    <a:gd name="connsiteX54" fmla="*/ 6921062 w 9687910"/>
                    <a:gd name="connsiteY54" fmla="*/ 1994338 h 3160987"/>
                    <a:gd name="connsiteX55" fmla="*/ 6424448 w 9687910"/>
                    <a:gd name="connsiteY55" fmla="*/ 1923393 h 3160987"/>
                    <a:gd name="connsiteX56" fmla="*/ 5809593 w 9687910"/>
                    <a:gd name="connsiteY56" fmla="*/ 1998937 h 3160987"/>
                    <a:gd name="connsiteX57" fmla="*/ 5533697 w 9687910"/>
                    <a:gd name="connsiteY57" fmla="*/ 2010104 h 3160987"/>
                    <a:gd name="connsiteX58" fmla="*/ 5177440 w 9687910"/>
                    <a:gd name="connsiteY58" fmla="*/ 2159821 h 3160987"/>
                    <a:gd name="connsiteX59" fmla="*/ 4921250 w 9687910"/>
                    <a:gd name="connsiteY59" fmla="*/ 2154621 h 3160987"/>
                    <a:gd name="connsiteX60" fmla="*/ 4354458 w 9687910"/>
                    <a:gd name="connsiteY60" fmla="*/ 2230985 h 3160987"/>
                    <a:gd name="connsiteX61" fmla="*/ 4004441 w 9687910"/>
                    <a:gd name="connsiteY61" fmla="*/ 2191407 h 3160987"/>
                    <a:gd name="connsiteX62" fmla="*/ 3255579 w 9687910"/>
                    <a:gd name="connsiteY62" fmla="*/ 2104697 h 3160987"/>
                    <a:gd name="connsiteX63" fmla="*/ 2890618 w 9687910"/>
                    <a:gd name="connsiteY63" fmla="*/ 2713148 h 3160987"/>
                    <a:gd name="connsiteX64" fmla="*/ 2065283 w 9687910"/>
                    <a:gd name="connsiteY64" fmla="*/ 2286000 h 3160987"/>
                    <a:gd name="connsiteX65" fmla="*/ 1899745 w 9687910"/>
                    <a:gd name="connsiteY65" fmla="*/ 2025869 h 3160987"/>
                    <a:gd name="connsiteX66" fmla="*/ 1355834 w 9687910"/>
                    <a:gd name="connsiteY66" fmla="*/ 1813035 h 3160987"/>
                    <a:gd name="connsiteX67" fmla="*/ 930166 w 9687910"/>
                    <a:gd name="connsiteY67" fmla="*/ 1552904 h 3160987"/>
                    <a:gd name="connsiteX68" fmla="*/ 843455 w 9687910"/>
                    <a:gd name="connsiteY68" fmla="*/ 1332187 h 3160987"/>
                    <a:gd name="connsiteX69" fmla="*/ 591207 w 9687910"/>
                    <a:gd name="connsiteY69" fmla="*/ 1426780 h 3160987"/>
                    <a:gd name="connsiteX70" fmla="*/ 591207 w 9687910"/>
                    <a:gd name="connsiteY70" fmla="*/ 1529255 h 3160987"/>
                    <a:gd name="connsiteX71" fmla="*/ 307428 w 9687910"/>
                    <a:gd name="connsiteY71"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639050 w 9687910"/>
                    <a:gd name="connsiteY50" fmla="*/ 2281621 h 3160987"/>
                    <a:gd name="connsiteX51" fmla="*/ 7583214 w 9687910"/>
                    <a:gd name="connsiteY51" fmla="*/ 2278118 h 3160987"/>
                    <a:gd name="connsiteX52" fmla="*/ 7370763 w 9687910"/>
                    <a:gd name="connsiteY52" fmla="*/ 2143509 h 3160987"/>
                    <a:gd name="connsiteX53" fmla="*/ 7097713 w 9687910"/>
                    <a:gd name="connsiteY53" fmla="*/ 2046671 h 3160987"/>
                    <a:gd name="connsiteX54" fmla="*/ 6921062 w 9687910"/>
                    <a:gd name="connsiteY54" fmla="*/ 1994338 h 3160987"/>
                    <a:gd name="connsiteX55" fmla="*/ 6424448 w 9687910"/>
                    <a:gd name="connsiteY55" fmla="*/ 1923393 h 3160987"/>
                    <a:gd name="connsiteX56" fmla="*/ 5809593 w 9687910"/>
                    <a:gd name="connsiteY56" fmla="*/ 1998937 h 3160987"/>
                    <a:gd name="connsiteX57" fmla="*/ 5533697 w 9687910"/>
                    <a:gd name="connsiteY57" fmla="*/ 2010104 h 3160987"/>
                    <a:gd name="connsiteX58" fmla="*/ 5177440 w 9687910"/>
                    <a:gd name="connsiteY58" fmla="*/ 2159821 h 3160987"/>
                    <a:gd name="connsiteX59" fmla="*/ 4921250 w 9687910"/>
                    <a:gd name="connsiteY59" fmla="*/ 2154621 h 3160987"/>
                    <a:gd name="connsiteX60" fmla="*/ 4354458 w 9687910"/>
                    <a:gd name="connsiteY60" fmla="*/ 2230985 h 3160987"/>
                    <a:gd name="connsiteX61" fmla="*/ 4004441 w 9687910"/>
                    <a:gd name="connsiteY61" fmla="*/ 2191407 h 3160987"/>
                    <a:gd name="connsiteX62" fmla="*/ 3255579 w 9687910"/>
                    <a:gd name="connsiteY62" fmla="*/ 2104697 h 3160987"/>
                    <a:gd name="connsiteX63" fmla="*/ 2890618 w 9687910"/>
                    <a:gd name="connsiteY63" fmla="*/ 2713148 h 3160987"/>
                    <a:gd name="connsiteX64" fmla="*/ 2065283 w 9687910"/>
                    <a:gd name="connsiteY64" fmla="*/ 2286000 h 3160987"/>
                    <a:gd name="connsiteX65" fmla="*/ 1899745 w 9687910"/>
                    <a:gd name="connsiteY65" fmla="*/ 2025869 h 3160987"/>
                    <a:gd name="connsiteX66" fmla="*/ 1355834 w 9687910"/>
                    <a:gd name="connsiteY66" fmla="*/ 1813035 h 3160987"/>
                    <a:gd name="connsiteX67" fmla="*/ 930166 w 9687910"/>
                    <a:gd name="connsiteY67" fmla="*/ 1552904 h 3160987"/>
                    <a:gd name="connsiteX68" fmla="*/ 843455 w 9687910"/>
                    <a:gd name="connsiteY68" fmla="*/ 1332187 h 3160987"/>
                    <a:gd name="connsiteX69" fmla="*/ 591207 w 9687910"/>
                    <a:gd name="connsiteY69" fmla="*/ 1426780 h 3160987"/>
                    <a:gd name="connsiteX70" fmla="*/ 591207 w 9687910"/>
                    <a:gd name="connsiteY70" fmla="*/ 1529255 h 3160987"/>
                    <a:gd name="connsiteX71" fmla="*/ 307428 w 9687910"/>
                    <a:gd name="connsiteY71"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639050 w 9687910"/>
                    <a:gd name="connsiteY50" fmla="*/ 2281621 h 3160987"/>
                    <a:gd name="connsiteX51" fmla="*/ 7583214 w 9687910"/>
                    <a:gd name="connsiteY51" fmla="*/ 2278118 h 3160987"/>
                    <a:gd name="connsiteX52" fmla="*/ 7370763 w 9687910"/>
                    <a:gd name="connsiteY52" fmla="*/ 2143509 h 3160987"/>
                    <a:gd name="connsiteX53" fmla="*/ 7097713 w 9687910"/>
                    <a:gd name="connsiteY53" fmla="*/ 2046671 h 3160987"/>
                    <a:gd name="connsiteX54" fmla="*/ 6921062 w 9687910"/>
                    <a:gd name="connsiteY54" fmla="*/ 1994338 h 3160987"/>
                    <a:gd name="connsiteX55" fmla="*/ 6424448 w 9687910"/>
                    <a:gd name="connsiteY55" fmla="*/ 1923393 h 3160987"/>
                    <a:gd name="connsiteX56" fmla="*/ 5809593 w 9687910"/>
                    <a:gd name="connsiteY56" fmla="*/ 1998937 h 3160987"/>
                    <a:gd name="connsiteX57" fmla="*/ 5533697 w 9687910"/>
                    <a:gd name="connsiteY57" fmla="*/ 2010104 h 3160987"/>
                    <a:gd name="connsiteX58" fmla="*/ 5177440 w 9687910"/>
                    <a:gd name="connsiteY58" fmla="*/ 2159821 h 3160987"/>
                    <a:gd name="connsiteX59" fmla="*/ 4921250 w 9687910"/>
                    <a:gd name="connsiteY59" fmla="*/ 2154621 h 3160987"/>
                    <a:gd name="connsiteX60" fmla="*/ 4354458 w 9687910"/>
                    <a:gd name="connsiteY60" fmla="*/ 2230985 h 3160987"/>
                    <a:gd name="connsiteX61" fmla="*/ 4004441 w 9687910"/>
                    <a:gd name="connsiteY61" fmla="*/ 2191407 h 3160987"/>
                    <a:gd name="connsiteX62" fmla="*/ 3255579 w 9687910"/>
                    <a:gd name="connsiteY62" fmla="*/ 2104697 h 3160987"/>
                    <a:gd name="connsiteX63" fmla="*/ 3043238 w 9687910"/>
                    <a:gd name="connsiteY63" fmla="*/ 2557846 h 3160987"/>
                    <a:gd name="connsiteX64" fmla="*/ 2890618 w 9687910"/>
                    <a:gd name="connsiteY64" fmla="*/ 2713148 h 3160987"/>
                    <a:gd name="connsiteX65" fmla="*/ 2065283 w 9687910"/>
                    <a:gd name="connsiteY65" fmla="*/ 2286000 h 3160987"/>
                    <a:gd name="connsiteX66" fmla="*/ 1899745 w 9687910"/>
                    <a:gd name="connsiteY66" fmla="*/ 2025869 h 3160987"/>
                    <a:gd name="connsiteX67" fmla="*/ 1355834 w 9687910"/>
                    <a:gd name="connsiteY67" fmla="*/ 1813035 h 3160987"/>
                    <a:gd name="connsiteX68" fmla="*/ 930166 w 9687910"/>
                    <a:gd name="connsiteY68" fmla="*/ 1552904 h 3160987"/>
                    <a:gd name="connsiteX69" fmla="*/ 843455 w 9687910"/>
                    <a:gd name="connsiteY69" fmla="*/ 1332187 h 3160987"/>
                    <a:gd name="connsiteX70" fmla="*/ 591207 w 9687910"/>
                    <a:gd name="connsiteY70" fmla="*/ 1426780 h 3160987"/>
                    <a:gd name="connsiteX71" fmla="*/ 591207 w 9687910"/>
                    <a:gd name="connsiteY71" fmla="*/ 1529255 h 3160987"/>
                    <a:gd name="connsiteX72" fmla="*/ 307428 w 9687910"/>
                    <a:gd name="connsiteY72"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639050 w 9687910"/>
                    <a:gd name="connsiteY50" fmla="*/ 2281621 h 3160987"/>
                    <a:gd name="connsiteX51" fmla="*/ 7583214 w 9687910"/>
                    <a:gd name="connsiteY51" fmla="*/ 2278118 h 3160987"/>
                    <a:gd name="connsiteX52" fmla="*/ 7370763 w 9687910"/>
                    <a:gd name="connsiteY52" fmla="*/ 2143509 h 3160987"/>
                    <a:gd name="connsiteX53" fmla="*/ 7097713 w 9687910"/>
                    <a:gd name="connsiteY53" fmla="*/ 2046671 h 3160987"/>
                    <a:gd name="connsiteX54" fmla="*/ 6921062 w 9687910"/>
                    <a:gd name="connsiteY54" fmla="*/ 1994338 h 3160987"/>
                    <a:gd name="connsiteX55" fmla="*/ 6424448 w 9687910"/>
                    <a:gd name="connsiteY55" fmla="*/ 1923393 h 3160987"/>
                    <a:gd name="connsiteX56" fmla="*/ 5809593 w 9687910"/>
                    <a:gd name="connsiteY56" fmla="*/ 1998937 h 3160987"/>
                    <a:gd name="connsiteX57" fmla="*/ 5533697 w 9687910"/>
                    <a:gd name="connsiteY57" fmla="*/ 2010104 h 3160987"/>
                    <a:gd name="connsiteX58" fmla="*/ 5177440 w 9687910"/>
                    <a:gd name="connsiteY58" fmla="*/ 2159821 h 3160987"/>
                    <a:gd name="connsiteX59" fmla="*/ 4921250 w 9687910"/>
                    <a:gd name="connsiteY59" fmla="*/ 2154621 h 3160987"/>
                    <a:gd name="connsiteX60" fmla="*/ 4354458 w 9687910"/>
                    <a:gd name="connsiteY60" fmla="*/ 2230985 h 3160987"/>
                    <a:gd name="connsiteX61" fmla="*/ 4004441 w 9687910"/>
                    <a:gd name="connsiteY61" fmla="*/ 2191407 h 3160987"/>
                    <a:gd name="connsiteX62" fmla="*/ 3255579 w 9687910"/>
                    <a:gd name="connsiteY62" fmla="*/ 2104697 h 3160987"/>
                    <a:gd name="connsiteX63" fmla="*/ 3043238 w 9687910"/>
                    <a:gd name="connsiteY63" fmla="*/ 2557846 h 3160987"/>
                    <a:gd name="connsiteX64" fmla="*/ 2890618 w 9687910"/>
                    <a:gd name="connsiteY64" fmla="*/ 2713148 h 3160987"/>
                    <a:gd name="connsiteX65" fmla="*/ 2065283 w 9687910"/>
                    <a:gd name="connsiteY65" fmla="*/ 2286000 h 3160987"/>
                    <a:gd name="connsiteX66" fmla="*/ 1899745 w 9687910"/>
                    <a:gd name="connsiteY66" fmla="*/ 2025869 h 3160987"/>
                    <a:gd name="connsiteX67" fmla="*/ 1355834 w 9687910"/>
                    <a:gd name="connsiteY67" fmla="*/ 1813035 h 3160987"/>
                    <a:gd name="connsiteX68" fmla="*/ 930166 w 9687910"/>
                    <a:gd name="connsiteY68" fmla="*/ 1552904 h 3160987"/>
                    <a:gd name="connsiteX69" fmla="*/ 843455 w 9687910"/>
                    <a:gd name="connsiteY69" fmla="*/ 1332187 h 3160987"/>
                    <a:gd name="connsiteX70" fmla="*/ 591207 w 9687910"/>
                    <a:gd name="connsiteY70" fmla="*/ 1426780 h 3160987"/>
                    <a:gd name="connsiteX71" fmla="*/ 591207 w 9687910"/>
                    <a:gd name="connsiteY71" fmla="*/ 1529255 h 3160987"/>
                    <a:gd name="connsiteX72" fmla="*/ 307428 w 9687910"/>
                    <a:gd name="connsiteY72"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639050 w 9687910"/>
                    <a:gd name="connsiteY50" fmla="*/ 2281621 h 3160987"/>
                    <a:gd name="connsiteX51" fmla="*/ 7583214 w 9687910"/>
                    <a:gd name="connsiteY51" fmla="*/ 2278118 h 3160987"/>
                    <a:gd name="connsiteX52" fmla="*/ 7370763 w 9687910"/>
                    <a:gd name="connsiteY52" fmla="*/ 2143509 h 3160987"/>
                    <a:gd name="connsiteX53" fmla="*/ 7097713 w 9687910"/>
                    <a:gd name="connsiteY53" fmla="*/ 2046671 h 3160987"/>
                    <a:gd name="connsiteX54" fmla="*/ 6921062 w 9687910"/>
                    <a:gd name="connsiteY54" fmla="*/ 1994338 h 3160987"/>
                    <a:gd name="connsiteX55" fmla="*/ 6424448 w 9687910"/>
                    <a:gd name="connsiteY55" fmla="*/ 1923393 h 3160987"/>
                    <a:gd name="connsiteX56" fmla="*/ 5809593 w 9687910"/>
                    <a:gd name="connsiteY56" fmla="*/ 1998937 h 3160987"/>
                    <a:gd name="connsiteX57" fmla="*/ 5533697 w 9687910"/>
                    <a:gd name="connsiteY57" fmla="*/ 2010104 h 3160987"/>
                    <a:gd name="connsiteX58" fmla="*/ 5177440 w 9687910"/>
                    <a:gd name="connsiteY58" fmla="*/ 2159821 h 3160987"/>
                    <a:gd name="connsiteX59" fmla="*/ 4921250 w 9687910"/>
                    <a:gd name="connsiteY59" fmla="*/ 2154621 h 3160987"/>
                    <a:gd name="connsiteX60" fmla="*/ 4354458 w 9687910"/>
                    <a:gd name="connsiteY60" fmla="*/ 2230985 h 3160987"/>
                    <a:gd name="connsiteX61" fmla="*/ 4004441 w 9687910"/>
                    <a:gd name="connsiteY61" fmla="*/ 2191407 h 3160987"/>
                    <a:gd name="connsiteX62" fmla="*/ 3361941 w 9687910"/>
                    <a:gd name="connsiteY62" fmla="*/ 2139622 h 3160987"/>
                    <a:gd name="connsiteX63" fmla="*/ 3043238 w 9687910"/>
                    <a:gd name="connsiteY63" fmla="*/ 2557846 h 3160987"/>
                    <a:gd name="connsiteX64" fmla="*/ 2890618 w 9687910"/>
                    <a:gd name="connsiteY64" fmla="*/ 2713148 h 3160987"/>
                    <a:gd name="connsiteX65" fmla="*/ 2065283 w 9687910"/>
                    <a:gd name="connsiteY65" fmla="*/ 2286000 h 3160987"/>
                    <a:gd name="connsiteX66" fmla="*/ 1899745 w 9687910"/>
                    <a:gd name="connsiteY66" fmla="*/ 2025869 h 3160987"/>
                    <a:gd name="connsiteX67" fmla="*/ 1355834 w 9687910"/>
                    <a:gd name="connsiteY67" fmla="*/ 1813035 h 3160987"/>
                    <a:gd name="connsiteX68" fmla="*/ 930166 w 9687910"/>
                    <a:gd name="connsiteY68" fmla="*/ 1552904 h 3160987"/>
                    <a:gd name="connsiteX69" fmla="*/ 843455 w 9687910"/>
                    <a:gd name="connsiteY69" fmla="*/ 1332187 h 3160987"/>
                    <a:gd name="connsiteX70" fmla="*/ 591207 w 9687910"/>
                    <a:gd name="connsiteY70" fmla="*/ 1426780 h 3160987"/>
                    <a:gd name="connsiteX71" fmla="*/ 591207 w 9687910"/>
                    <a:gd name="connsiteY71" fmla="*/ 1529255 h 3160987"/>
                    <a:gd name="connsiteX72" fmla="*/ 307428 w 9687910"/>
                    <a:gd name="connsiteY72"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639050 w 9687910"/>
                    <a:gd name="connsiteY50" fmla="*/ 2281621 h 3160987"/>
                    <a:gd name="connsiteX51" fmla="*/ 7583214 w 9687910"/>
                    <a:gd name="connsiteY51" fmla="*/ 2278118 h 3160987"/>
                    <a:gd name="connsiteX52" fmla="*/ 7370763 w 9687910"/>
                    <a:gd name="connsiteY52" fmla="*/ 2143509 h 3160987"/>
                    <a:gd name="connsiteX53" fmla="*/ 7097713 w 9687910"/>
                    <a:gd name="connsiteY53" fmla="*/ 2046671 h 3160987"/>
                    <a:gd name="connsiteX54" fmla="*/ 6921062 w 9687910"/>
                    <a:gd name="connsiteY54" fmla="*/ 1994338 h 3160987"/>
                    <a:gd name="connsiteX55" fmla="*/ 6424448 w 9687910"/>
                    <a:gd name="connsiteY55" fmla="*/ 1923393 h 3160987"/>
                    <a:gd name="connsiteX56" fmla="*/ 5809593 w 9687910"/>
                    <a:gd name="connsiteY56" fmla="*/ 1998937 h 3160987"/>
                    <a:gd name="connsiteX57" fmla="*/ 5533697 w 9687910"/>
                    <a:gd name="connsiteY57" fmla="*/ 2010104 h 3160987"/>
                    <a:gd name="connsiteX58" fmla="*/ 5177440 w 9687910"/>
                    <a:gd name="connsiteY58" fmla="*/ 2159821 h 3160987"/>
                    <a:gd name="connsiteX59" fmla="*/ 4921250 w 9687910"/>
                    <a:gd name="connsiteY59" fmla="*/ 2154621 h 3160987"/>
                    <a:gd name="connsiteX60" fmla="*/ 4354458 w 9687910"/>
                    <a:gd name="connsiteY60" fmla="*/ 2230985 h 3160987"/>
                    <a:gd name="connsiteX61" fmla="*/ 4004441 w 9687910"/>
                    <a:gd name="connsiteY61" fmla="*/ 2191407 h 3160987"/>
                    <a:gd name="connsiteX62" fmla="*/ 3361941 w 9687910"/>
                    <a:gd name="connsiteY62" fmla="*/ 2139622 h 3160987"/>
                    <a:gd name="connsiteX63" fmla="*/ 3043238 w 9687910"/>
                    <a:gd name="connsiteY63" fmla="*/ 2557846 h 3160987"/>
                    <a:gd name="connsiteX64" fmla="*/ 2742981 w 9687910"/>
                    <a:gd name="connsiteY64" fmla="*/ 2684573 h 3160987"/>
                    <a:gd name="connsiteX65" fmla="*/ 2065283 w 9687910"/>
                    <a:gd name="connsiteY65" fmla="*/ 2286000 h 3160987"/>
                    <a:gd name="connsiteX66" fmla="*/ 1899745 w 9687910"/>
                    <a:gd name="connsiteY66" fmla="*/ 2025869 h 3160987"/>
                    <a:gd name="connsiteX67" fmla="*/ 1355834 w 9687910"/>
                    <a:gd name="connsiteY67" fmla="*/ 1813035 h 3160987"/>
                    <a:gd name="connsiteX68" fmla="*/ 930166 w 9687910"/>
                    <a:gd name="connsiteY68" fmla="*/ 1552904 h 3160987"/>
                    <a:gd name="connsiteX69" fmla="*/ 843455 w 9687910"/>
                    <a:gd name="connsiteY69" fmla="*/ 1332187 h 3160987"/>
                    <a:gd name="connsiteX70" fmla="*/ 591207 w 9687910"/>
                    <a:gd name="connsiteY70" fmla="*/ 1426780 h 3160987"/>
                    <a:gd name="connsiteX71" fmla="*/ 591207 w 9687910"/>
                    <a:gd name="connsiteY71" fmla="*/ 1529255 h 3160987"/>
                    <a:gd name="connsiteX72" fmla="*/ 307428 w 9687910"/>
                    <a:gd name="connsiteY72"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639050 w 9687910"/>
                    <a:gd name="connsiteY50" fmla="*/ 2281621 h 3160987"/>
                    <a:gd name="connsiteX51" fmla="*/ 7583214 w 9687910"/>
                    <a:gd name="connsiteY51" fmla="*/ 2278118 h 3160987"/>
                    <a:gd name="connsiteX52" fmla="*/ 7370763 w 9687910"/>
                    <a:gd name="connsiteY52" fmla="*/ 2143509 h 3160987"/>
                    <a:gd name="connsiteX53" fmla="*/ 7097713 w 9687910"/>
                    <a:gd name="connsiteY53" fmla="*/ 2046671 h 3160987"/>
                    <a:gd name="connsiteX54" fmla="*/ 6921062 w 9687910"/>
                    <a:gd name="connsiteY54" fmla="*/ 1994338 h 3160987"/>
                    <a:gd name="connsiteX55" fmla="*/ 6424448 w 9687910"/>
                    <a:gd name="connsiteY55" fmla="*/ 1923393 h 3160987"/>
                    <a:gd name="connsiteX56" fmla="*/ 5809593 w 9687910"/>
                    <a:gd name="connsiteY56" fmla="*/ 1998937 h 3160987"/>
                    <a:gd name="connsiteX57" fmla="*/ 5533697 w 9687910"/>
                    <a:gd name="connsiteY57" fmla="*/ 2010104 h 3160987"/>
                    <a:gd name="connsiteX58" fmla="*/ 5177440 w 9687910"/>
                    <a:gd name="connsiteY58" fmla="*/ 2159821 h 3160987"/>
                    <a:gd name="connsiteX59" fmla="*/ 4921250 w 9687910"/>
                    <a:gd name="connsiteY59" fmla="*/ 2154621 h 3160987"/>
                    <a:gd name="connsiteX60" fmla="*/ 4354458 w 9687910"/>
                    <a:gd name="connsiteY60" fmla="*/ 2230985 h 3160987"/>
                    <a:gd name="connsiteX61" fmla="*/ 4004441 w 9687910"/>
                    <a:gd name="connsiteY61" fmla="*/ 2191407 h 3160987"/>
                    <a:gd name="connsiteX62" fmla="*/ 3361941 w 9687910"/>
                    <a:gd name="connsiteY62" fmla="*/ 2139622 h 3160987"/>
                    <a:gd name="connsiteX63" fmla="*/ 3043238 w 9687910"/>
                    <a:gd name="connsiteY63" fmla="*/ 2557846 h 3160987"/>
                    <a:gd name="connsiteX64" fmla="*/ 2742981 w 9687910"/>
                    <a:gd name="connsiteY64" fmla="*/ 2684573 h 3160987"/>
                    <a:gd name="connsiteX65" fmla="*/ 2065283 w 9687910"/>
                    <a:gd name="connsiteY65" fmla="*/ 2286000 h 3160987"/>
                    <a:gd name="connsiteX66" fmla="*/ 1899745 w 9687910"/>
                    <a:gd name="connsiteY66" fmla="*/ 2025869 h 3160987"/>
                    <a:gd name="connsiteX67" fmla="*/ 1355834 w 9687910"/>
                    <a:gd name="connsiteY67" fmla="*/ 1813035 h 3160987"/>
                    <a:gd name="connsiteX68" fmla="*/ 930166 w 9687910"/>
                    <a:gd name="connsiteY68" fmla="*/ 1552904 h 3160987"/>
                    <a:gd name="connsiteX69" fmla="*/ 843455 w 9687910"/>
                    <a:gd name="connsiteY69" fmla="*/ 1332187 h 3160987"/>
                    <a:gd name="connsiteX70" fmla="*/ 591207 w 9687910"/>
                    <a:gd name="connsiteY70" fmla="*/ 1426780 h 3160987"/>
                    <a:gd name="connsiteX71" fmla="*/ 591207 w 9687910"/>
                    <a:gd name="connsiteY71" fmla="*/ 1529255 h 3160987"/>
                    <a:gd name="connsiteX72" fmla="*/ 307428 w 9687910"/>
                    <a:gd name="connsiteY72"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639050 w 9687910"/>
                    <a:gd name="connsiteY50" fmla="*/ 2281621 h 3160987"/>
                    <a:gd name="connsiteX51" fmla="*/ 7583214 w 9687910"/>
                    <a:gd name="connsiteY51" fmla="*/ 2278118 h 3160987"/>
                    <a:gd name="connsiteX52" fmla="*/ 7370763 w 9687910"/>
                    <a:gd name="connsiteY52" fmla="*/ 2143509 h 3160987"/>
                    <a:gd name="connsiteX53" fmla="*/ 7097713 w 9687910"/>
                    <a:gd name="connsiteY53" fmla="*/ 2046671 h 3160987"/>
                    <a:gd name="connsiteX54" fmla="*/ 6921062 w 9687910"/>
                    <a:gd name="connsiteY54" fmla="*/ 1994338 h 3160987"/>
                    <a:gd name="connsiteX55" fmla="*/ 6424448 w 9687910"/>
                    <a:gd name="connsiteY55" fmla="*/ 1923393 h 3160987"/>
                    <a:gd name="connsiteX56" fmla="*/ 5809593 w 9687910"/>
                    <a:gd name="connsiteY56" fmla="*/ 1998937 h 3160987"/>
                    <a:gd name="connsiteX57" fmla="*/ 5533697 w 9687910"/>
                    <a:gd name="connsiteY57" fmla="*/ 2010104 h 3160987"/>
                    <a:gd name="connsiteX58" fmla="*/ 5177440 w 9687910"/>
                    <a:gd name="connsiteY58" fmla="*/ 2159821 h 3160987"/>
                    <a:gd name="connsiteX59" fmla="*/ 4921250 w 9687910"/>
                    <a:gd name="connsiteY59" fmla="*/ 2154621 h 3160987"/>
                    <a:gd name="connsiteX60" fmla="*/ 4354458 w 9687910"/>
                    <a:gd name="connsiteY60" fmla="*/ 2230985 h 3160987"/>
                    <a:gd name="connsiteX61" fmla="*/ 4004441 w 9687910"/>
                    <a:gd name="connsiteY61" fmla="*/ 2191407 h 3160987"/>
                    <a:gd name="connsiteX62" fmla="*/ 3361941 w 9687910"/>
                    <a:gd name="connsiteY62" fmla="*/ 2139622 h 3160987"/>
                    <a:gd name="connsiteX63" fmla="*/ 3043238 w 9687910"/>
                    <a:gd name="connsiteY63" fmla="*/ 2557846 h 3160987"/>
                    <a:gd name="connsiteX64" fmla="*/ 2742981 w 9687910"/>
                    <a:gd name="connsiteY64" fmla="*/ 2684573 h 3160987"/>
                    <a:gd name="connsiteX65" fmla="*/ 2065283 w 9687910"/>
                    <a:gd name="connsiteY65" fmla="*/ 2286000 h 3160987"/>
                    <a:gd name="connsiteX66" fmla="*/ 1899745 w 9687910"/>
                    <a:gd name="connsiteY66" fmla="*/ 2025869 h 3160987"/>
                    <a:gd name="connsiteX67" fmla="*/ 1355834 w 9687910"/>
                    <a:gd name="connsiteY67" fmla="*/ 1813035 h 3160987"/>
                    <a:gd name="connsiteX68" fmla="*/ 930166 w 9687910"/>
                    <a:gd name="connsiteY68" fmla="*/ 1552904 h 3160987"/>
                    <a:gd name="connsiteX69" fmla="*/ 843455 w 9687910"/>
                    <a:gd name="connsiteY69" fmla="*/ 1332187 h 3160987"/>
                    <a:gd name="connsiteX70" fmla="*/ 591207 w 9687910"/>
                    <a:gd name="connsiteY70" fmla="*/ 1426780 h 3160987"/>
                    <a:gd name="connsiteX71" fmla="*/ 591207 w 9687910"/>
                    <a:gd name="connsiteY71" fmla="*/ 1529255 h 3160987"/>
                    <a:gd name="connsiteX72" fmla="*/ 307428 w 9687910"/>
                    <a:gd name="connsiteY72"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639050 w 9687910"/>
                    <a:gd name="connsiteY50" fmla="*/ 2281621 h 3160987"/>
                    <a:gd name="connsiteX51" fmla="*/ 7583214 w 9687910"/>
                    <a:gd name="connsiteY51" fmla="*/ 2278118 h 3160987"/>
                    <a:gd name="connsiteX52" fmla="*/ 7370763 w 9687910"/>
                    <a:gd name="connsiteY52" fmla="*/ 2143509 h 3160987"/>
                    <a:gd name="connsiteX53" fmla="*/ 7097713 w 9687910"/>
                    <a:gd name="connsiteY53" fmla="*/ 2046671 h 3160987"/>
                    <a:gd name="connsiteX54" fmla="*/ 6921062 w 9687910"/>
                    <a:gd name="connsiteY54" fmla="*/ 1994338 h 3160987"/>
                    <a:gd name="connsiteX55" fmla="*/ 6424448 w 9687910"/>
                    <a:gd name="connsiteY55" fmla="*/ 1923393 h 3160987"/>
                    <a:gd name="connsiteX56" fmla="*/ 5809593 w 9687910"/>
                    <a:gd name="connsiteY56" fmla="*/ 1998937 h 3160987"/>
                    <a:gd name="connsiteX57" fmla="*/ 5533697 w 9687910"/>
                    <a:gd name="connsiteY57" fmla="*/ 2010104 h 3160987"/>
                    <a:gd name="connsiteX58" fmla="*/ 5177440 w 9687910"/>
                    <a:gd name="connsiteY58" fmla="*/ 2159821 h 3160987"/>
                    <a:gd name="connsiteX59" fmla="*/ 4921250 w 9687910"/>
                    <a:gd name="connsiteY59" fmla="*/ 2154621 h 3160987"/>
                    <a:gd name="connsiteX60" fmla="*/ 4354458 w 9687910"/>
                    <a:gd name="connsiteY60" fmla="*/ 2230985 h 3160987"/>
                    <a:gd name="connsiteX61" fmla="*/ 4004441 w 9687910"/>
                    <a:gd name="connsiteY61" fmla="*/ 2191407 h 3160987"/>
                    <a:gd name="connsiteX62" fmla="*/ 3361941 w 9687910"/>
                    <a:gd name="connsiteY62" fmla="*/ 2139622 h 3160987"/>
                    <a:gd name="connsiteX63" fmla="*/ 3043238 w 9687910"/>
                    <a:gd name="connsiteY63" fmla="*/ 2557846 h 3160987"/>
                    <a:gd name="connsiteX64" fmla="*/ 2742981 w 9687910"/>
                    <a:gd name="connsiteY64" fmla="*/ 2684573 h 3160987"/>
                    <a:gd name="connsiteX65" fmla="*/ 2065283 w 9687910"/>
                    <a:gd name="connsiteY65" fmla="*/ 2286000 h 3160987"/>
                    <a:gd name="connsiteX66" fmla="*/ 1899745 w 9687910"/>
                    <a:gd name="connsiteY66" fmla="*/ 2025869 h 3160987"/>
                    <a:gd name="connsiteX67" fmla="*/ 1355834 w 9687910"/>
                    <a:gd name="connsiteY67" fmla="*/ 1813035 h 3160987"/>
                    <a:gd name="connsiteX68" fmla="*/ 930166 w 9687910"/>
                    <a:gd name="connsiteY68" fmla="*/ 1552904 h 3160987"/>
                    <a:gd name="connsiteX69" fmla="*/ 843455 w 9687910"/>
                    <a:gd name="connsiteY69" fmla="*/ 1332187 h 3160987"/>
                    <a:gd name="connsiteX70" fmla="*/ 591207 w 9687910"/>
                    <a:gd name="connsiteY70" fmla="*/ 1426780 h 3160987"/>
                    <a:gd name="connsiteX71" fmla="*/ 591207 w 9687910"/>
                    <a:gd name="connsiteY71" fmla="*/ 1529255 h 3160987"/>
                    <a:gd name="connsiteX72" fmla="*/ 307428 w 9687910"/>
                    <a:gd name="connsiteY72"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639050 w 9687910"/>
                    <a:gd name="connsiteY50" fmla="*/ 2281621 h 3160987"/>
                    <a:gd name="connsiteX51" fmla="*/ 7583214 w 9687910"/>
                    <a:gd name="connsiteY51" fmla="*/ 2278118 h 3160987"/>
                    <a:gd name="connsiteX52" fmla="*/ 7370763 w 9687910"/>
                    <a:gd name="connsiteY52" fmla="*/ 2143509 h 3160987"/>
                    <a:gd name="connsiteX53" fmla="*/ 7097713 w 9687910"/>
                    <a:gd name="connsiteY53" fmla="*/ 2046671 h 3160987"/>
                    <a:gd name="connsiteX54" fmla="*/ 6921062 w 9687910"/>
                    <a:gd name="connsiteY54" fmla="*/ 1994338 h 3160987"/>
                    <a:gd name="connsiteX55" fmla="*/ 6424448 w 9687910"/>
                    <a:gd name="connsiteY55" fmla="*/ 1923393 h 3160987"/>
                    <a:gd name="connsiteX56" fmla="*/ 5809593 w 9687910"/>
                    <a:gd name="connsiteY56" fmla="*/ 1998937 h 3160987"/>
                    <a:gd name="connsiteX57" fmla="*/ 5533697 w 9687910"/>
                    <a:gd name="connsiteY57" fmla="*/ 2010104 h 3160987"/>
                    <a:gd name="connsiteX58" fmla="*/ 5177440 w 9687910"/>
                    <a:gd name="connsiteY58" fmla="*/ 2159821 h 3160987"/>
                    <a:gd name="connsiteX59" fmla="*/ 4921250 w 9687910"/>
                    <a:gd name="connsiteY59" fmla="*/ 2154621 h 3160987"/>
                    <a:gd name="connsiteX60" fmla="*/ 4354458 w 9687910"/>
                    <a:gd name="connsiteY60" fmla="*/ 2230985 h 3160987"/>
                    <a:gd name="connsiteX61" fmla="*/ 4004441 w 9687910"/>
                    <a:gd name="connsiteY61" fmla="*/ 2191407 h 3160987"/>
                    <a:gd name="connsiteX62" fmla="*/ 3361941 w 9687910"/>
                    <a:gd name="connsiteY62" fmla="*/ 2139622 h 3160987"/>
                    <a:gd name="connsiteX63" fmla="*/ 3043238 w 9687910"/>
                    <a:gd name="connsiteY63" fmla="*/ 2557846 h 3160987"/>
                    <a:gd name="connsiteX64" fmla="*/ 2742981 w 9687910"/>
                    <a:gd name="connsiteY64" fmla="*/ 2684573 h 3160987"/>
                    <a:gd name="connsiteX65" fmla="*/ 2073221 w 9687910"/>
                    <a:gd name="connsiteY65" fmla="*/ 2270125 h 3160987"/>
                    <a:gd name="connsiteX66" fmla="*/ 1899745 w 9687910"/>
                    <a:gd name="connsiteY66" fmla="*/ 2025869 h 3160987"/>
                    <a:gd name="connsiteX67" fmla="*/ 1355834 w 9687910"/>
                    <a:gd name="connsiteY67" fmla="*/ 1813035 h 3160987"/>
                    <a:gd name="connsiteX68" fmla="*/ 930166 w 9687910"/>
                    <a:gd name="connsiteY68" fmla="*/ 1552904 h 3160987"/>
                    <a:gd name="connsiteX69" fmla="*/ 843455 w 9687910"/>
                    <a:gd name="connsiteY69" fmla="*/ 1332187 h 3160987"/>
                    <a:gd name="connsiteX70" fmla="*/ 591207 w 9687910"/>
                    <a:gd name="connsiteY70" fmla="*/ 1426780 h 3160987"/>
                    <a:gd name="connsiteX71" fmla="*/ 591207 w 9687910"/>
                    <a:gd name="connsiteY71" fmla="*/ 1529255 h 3160987"/>
                    <a:gd name="connsiteX72" fmla="*/ 307428 w 9687910"/>
                    <a:gd name="connsiteY72"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639050 w 9687910"/>
                    <a:gd name="connsiteY50" fmla="*/ 2281621 h 3160987"/>
                    <a:gd name="connsiteX51" fmla="*/ 7583214 w 9687910"/>
                    <a:gd name="connsiteY51" fmla="*/ 2278118 h 3160987"/>
                    <a:gd name="connsiteX52" fmla="*/ 7370763 w 9687910"/>
                    <a:gd name="connsiteY52" fmla="*/ 2143509 h 3160987"/>
                    <a:gd name="connsiteX53" fmla="*/ 7097713 w 9687910"/>
                    <a:gd name="connsiteY53" fmla="*/ 2046671 h 3160987"/>
                    <a:gd name="connsiteX54" fmla="*/ 6921062 w 9687910"/>
                    <a:gd name="connsiteY54" fmla="*/ 1994338 h 3160987"/>
                    <a:gd name="connsiteX55" fmla="*/ 6424448 w 9687910"/>
                    <a:gd name="connsiteY55" fmla="*/ 1923393 h 3160987"/>
                    <a:gd name="connsiteX56" fmla="*/ 5809593 w 9687910"/>
                    <a:gd name="connsiteY56" fmla="*/ 1998937 h 3160987"/>
                    <a:gd name="connsiteX57" fmla="*/ 5533697 w 9687910"/>
                    <a:gd name="connsiteY57" fmla="*/ 2010104 h 3160987"/>
                    <a:gd name="connsiteX58" fmla="*/ 5177440 w 9687910"/>
                    <a:gd name="connsiteY58" fmla="*/ 2159821 h 3160987"/>
                    <a:gd name="connsiteX59" fmla="*/ 4921250 w 9687910"/>
                    <a:gd name="connsiteY59" fmla="*/ 2154621 h 3160987"/>
                    <a:gd name="connsiteX60" fmla="*/ 4354458 w 9687910"/>
                    <a:gd name="connsiteY60" fmla="*/ 2230985 h 3160987"/>
                    <a:gd name="connsiteX61" fmla="*/ 4004441 w 9687910"/>
                    <a:gd name="connsiteY61" fmla="*/ 2191407 h 3160987"/>
                    <a:gd name="connsiteX62" fmla="*/ 3361941 w 9687910"/>
                    <a:gd name="connsiteY62" fmla="*/ 2139622 h 3160987"/>
                    <a:gd name="connsiteX63" fmla="*/ 3043238 w 9687910"/>
                    <a:gd name="connsiteY63" fmla="*/ 2557846 h 3160987"/>
                    <a:gd name="connsiteX64" fmla="*/ 2742981 w 9687910"/>
                    <a:gd name="connsiteY64" fmla="*/ 2684573 h 3160987"/>
                    <a:gd name="connsiteX65" fmla="*/ 2073221 w 9687910"/>
                    <a:gd name="connsiteY65" fmla="*/ 2270125 h 3160987"/>
                    <a:gd name="connsiteX66" fmla="*/ 1936257 w 9687910"/>
                    <a:gd name="connsiteY66" fmla="*/ 2051269 h 3160987"/>
                    <a:gd name="connsiteX67" fmla="*/ 1355834 w 9687910"/>
                    <a:gd name="connsiteY67" fmla="*/ 1813035 h 3160987"/>
                    <a:gd name="connsiteX68" fmla="*/ 930166 w 9687910"/>
                    <a:gd name="connsiteY68" fmla="*/ 1552904 h 3160987"/>
                    <a:gd name="connsiteX69" fmla="*/ 843455 w 9687910"/>
                    <a:gd name="connsiteY69" fmla="*/ 1332187 h 3160987"/>
                    <a:gd name="connsiteX70" fmla="*/ 591207 w 9687910"/>
                    <a:gd name="connsiteY70" fmla="*/ 1426780 h 3160987"/>
                    <a:gd name="connsiteX71" fmla="*/ 591207 w 9687910"/>
                    <a:gd name="connsiteY71" fmla="*/ 1529255 h 3160987"/>
                    <a:gd name="connsiteX72" fmla="*/ 307428 w 9687910"/>
                    <a:gd name="connsiteY72"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639050 w 9687910"/>
                    <a:gd name="connsiteY50" fmla="*/ 2281621 h 3160987"/>
                    <a:gd name="connsiteX51" fmla="*/ 7583214 w 9687910"/>
                    <a:gd name="connsiteY51" fmla="*/ 2278118 h 3160987"/>
                    <a:gd name="connsiteX52" fmla="*/ 7370763 w 9687910"/>
                    <a:gd name="connsiteY52" fmla="*/ 2143509 h 3160987"/>
                    <a:gd name="connsiteX53" fmla="*/ 7097713 w 9687910"/>
                    <a:gd name="connsiteY53" fmla="*/ 2046671 h 3160987"/>
                    <a:gd name="connsiteX54" fmla="*/ 6921062 w 9687910"/>
                    <a:gd name="connsiteY54" fmla="*/ 1994338 h 3160987"/>
                    <a:gd name="connsiteX55" fmla="*/ 6424448 w 9687910"/>
                    <a:gd name="connsiteY55" fmla="*/ 1923393 h 3160987"/>
                    <a:gd name="connsiteX56" fmla="*/ 5809593 w 9687910"/>
                    <a:gd name="connsiteY56" fmla="*/ 1998937 h 3160987"/>
                    <a:gd name="connsiteX57" fmla="*/ 5533697 w 9687910"/>
                    <a:gd name="connsiteY57" fmla="*/ 2010104 h 3160987"/>
                    <a:gd name="connsiteX58" fmla="*/ 5177440 w 9687910"/>
                    <a:gd name="connsiteY58" fmla="*/ 2159821 h 3160987"/>
                    <a:gd name="connsiteX59" fmla="*/ 4921250 w 9687910"/>
                    <a:gd name="connsiteY59" fmla="*/ 2154621 h 3160987"/>
                    <a:gd name="connsiteX60" fmla="*/ 4354458 w 9687910"/>
                    <a:gd name="connsiteY60" fmla="*/ 2230985 h 3160987"/>
                    <a:gd name="connsiteX61" fmla="*/ 4004441 w 9687910"/>
                    <a:gd name="connsiteY61" fmla="*/ 2191407 h 3160987"/>
                    <a:gd name="connsiteX62" fmla="*/ 3361941 w 9687910"/>
                    <a:gd name="connsiteY62" fmla="*/ 2139622 h 3160987"/>
                    <a:gd name="connsiteX63" fmla="*/ 3043238 w 9687910"/>
                    <a:gd name="connsiteY63" fmla="*/ 2557846 h 3160987"/>
                    <a:gd name="connsiteX64" fmla="*/ 2742981 w 9687910"/>
                    <a:gd name="connsiteY64" fmla="*/ 2684573 h 3160987"/>
                    <a:gd name="connsiteX65" fmla="*/ 2073221 w 9687910"/>
                    <a:gd name="connsiteY65" fmla="*/ 2270125 h 3160987"/>
                    <a:gd name="connsiteX66" fmla="*/ 1936257 w 9687910"/>
                    <a:gd name="connsiteY66" fmla="*/ 2051269 h 3160987"/>
                    <a:gd name="connsiteX67" fmla="*/ 1355834 w 9687910"/>
                    <a:gd name="connsiteY67" fmla="*/ 1813035 h 3160987"/>
                    <a:gd name="connsiteX68" fmla="*/ 930166 w 9687910"/>
                    <a:gd name="connsiteY68" fmla="*/ 1552904 h 3160987"/>
                    <a:gd name="connsiteX69" fmla="*/ 843455 w 9687910"/>
                    <a:gd name="connsiteY69" fmla="*/ 1332187 h 3160987"/>
                    <a:gd name="connsiteX70" fmla="*/ 591207 w 9687910"/>
                    <a:gd name="connsiteY70" fmla="*/ 1426780 h 3160987"/>
                    <a:gd name="connsiteX71" fmla="*/ 591207 w 9687910"/>
                    <a:gd name="connsiteY71" fmla="*/ 1529255 h 3160987"/>
                    <a:gd name="connsiteX72" fmla="*/ 307428 w 9687910"/>
                    <a:gd name="connsiteY72"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639050 w 9687910"/>
                    <a:gd name="connsiteY50" fmla="*/ 2281621 h 3160987"/>
                    <a:gd name="connsiteX51" fmla="*/ 7583214 w 9687910"/>
                    <a:gd name="connsiteY51" fmla="*/ 2278118 h 3160987"/>
                    <a:gd name="connsiteX52" fmla="*/ 7370763 w 9687910"/>
                    <a:gd name="connsiteY52" fmla="*/ 2143509 h 3160987"/>
                    <a:gd name="connsiteX53" fmla="*/ 7097713 w 9687910"/>
                    <a:gd name="connsiteY53" fmla="*/ 2046671 h 3160987"/>
                    <a:gd name="connsiteX54" fmla="*/ 6921062 w 9687910"/>
                    <a:gd name="connsiteY54" fmla="*/ 1994338 h 3160987"/>
                    <a:gd name="connsiteX55" fmla="*/ 6424448 w 9687910"/>
                    <a:gd name="connsiteY55" fmla="*/ 1923393 h 3160987"/>
                    <a:gd name="connsiteX56" fmla="*/ 5809593 w 9687910"/>
                    <a:gd name="connsiteY56" fmla="*/ 1998937 h 3160987"/>
                    <a:gd name="connsiteX57" fmla="*/ 5533697 w 9687910"/>
                    <a:gd name="connsiteY57" fmla="*/ 2010104 h 3160987"/>
                    <a:gd name="connsiteX58" fmla="*/ 5177440 w 9687910"/>
                    <a:gd name="connsiteY58" fmla="*/ 2159821 h 3160987"/>
                    <a:gd name="connsiteX59" fmla="*/ 4921250 w 9687910"/>
                    <a:gd name="connsiteY59" fmla="*/ 2154621 h 3160987"/>
                    <a:gd name="connsiteX60" fmla="*/ 4354458 w 9687910"/>
                    <a:gd name="connsiteY60" fmla="*/ 2230985 h 3160987"/>
                    <a:gd name="connsiteX61" fmla="*/ 4004441 w 9687910"/>
                    <a:gd name="connsiteY61" fmla="*/ 2191407 h 3160987"/>
                    <a:gd name="connsiteX62" fmla="*/ 3361941 w 9687910"/>
                    <a:gd name="connsiteY62" fmla="*/ 2139622 h 3160987"/>
                    <a:gd name="connsiteX63" fmla="*/ 3043238 w 9687910"/>
                    <a:gd name="connsiteY63" fmla="*/ 2557846 h 3160987"/>
                    <a:gd name="connsiteX64" fmla="*/ 2742981 w 9687910"/>
                    <a:gd name="connsiteY64" fmla="*/ 2684573 h 3160987"/>
                    <a:gd name="connsiteX65" fmla="*/ 2073221 w 9687910"/>
                    <a:gd name="connsiteY65" fmla="*/ 2270125 h 3160987"/>
                    <a:gd name="connsiteX66" fmla="*/ 1936257 w 9687910"/>
                    <a:gd name="connsiteY66" fmla="*/ 2051269 h 3160987"/>
                    <a:gd name="connsiteX67" fmla="*/ 1355834 w 9687910"/>
                    <a:gd name="connsiteY67" fmla="*/ 1813035 h 3160987"/>
                    <a:gd name="connsiteX68" fmla="*/ 939691 w 9687910"/>
                    <a:gd name="connsiteY68" fmla="*/ 1546554 h 3160987"/>
                    <a:gd name="connsiteX69" fmla="*/ 843455 w 9687910"/>
                    <a:gd name="connsiteY69" fmla="*/ 1332187 h 3160987"/>
                    <a:gd name="connsiteX70" fmla="*/ 591207 w 9687910"/>
                    <a:gd name="connsiteY70" fmla="*/ 1426780 h 3160987"/>
                    <a:gd name="connsiteX71" fmla="*/ 591207 w 9687910"/>
                    <a:gd name="connsiteY71" fmla="*/ 1529255 h 3160987"/>
                    <a:gd name="connsiteX72" fmla="*/ 307428 w 9687910"/>
                    <a:gd name="connsiteY72"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639050 w 9687910"/>
                    <a:gd name="connsiteY50" fmla="*/ 2281621 h 3160987"/>
                    <a:gd name="connsiteX51" fmla="*/ 7583214 w 9687910"/>
                    <a:gd name="connsiteY51" fmla="*/ 2278118 h 3160987"/>
                    <a:gd name="connsiteX52" fmla="*/ 7370763 w 9687910"/>
                    <a:gd name="connsiteY52" fmla="*/ 2143509 h 3160987"/>
                    <a:gd name="connsiteX53" fmla="*/ 7097713 w 9687910"/>
                    <a:gd name="connsiteY53" fmla="*/ 2046671 h 3160987"/>
                    <a:gd name="connsiteX54" fmla="*/ 6921062 w 9687910"/>
                    <a:gd name="connsiteY54" fmla="*/ 1994338 h 3160987"/>
                    <a:gd name="connsiteX55" fmla="*/ 6424448 w 9687910"/>
                    <a:gd name="connsiteY55" fmla="*/ 1923393 h 3160987"/>
                    <a:gd name="connsiteX56" fmla="*/ 5809593 w 9687910"/>
                    <a:gd name="connsiteY56" fmla="*/ 1998937 h 3160987"/>
                    <a:gd name="connsiteX57" fmla="*/ 5533697 w 9687910"/>
                    <a:gd name="connsiteY57" fmla="*/ 2010104 h 3160987"/>
                    <a:gd name="connsiteX58" fmla="*/ 5177440 w 9687910"/>
                    <a:gd name="connsiteY58" fmla="*/ 2159821 h 3160987"/>
                    <a:gd name="connsiteX59" fmla="*/ 4921250 w 9687910"/>
                    <a:gd name="connsiteY59" fmla="*/ 2154621 h 3160987"/>
                    <a:gd name="connsiteX60" fmla="*/ 4354458 w 9687910"/>
                    <a:gd name="connsiteY60" fmla="*/ 2230985 h 3160987"/>
                    <a:gd name="connsiteX61" fmla="*/ 4004441 w 9687910"/>
                    <a:gd name="connsiteY61" fmla="*/ 2191407 h 3160987"/>
                    <a:gd name="connsiteX62" fmla="*/ 3361941 w 9687910"/>
                    <a:gd name="connsiteY62" fmla="*/ 2139622 h 3160987"/>
                    <a:gd name="connsiteX63" fmla="*/ 3043238 w 9687910"/>
                    <a:gd name="connsiteY63" fmla="*/ 2557846 h 3160987"/>
                    <a:gd name="connsiteX64" fmla="*/ 2742981 w 9687910"/>
                    <a:gd name="connsiteY64" fmla="*/ 2684573 h 3160987"/>
                    <a:gd name="connsiteX65" fmla="*/ 2073221 w 9687910"/>
                    <a:gd name="connsiteY65" fmla="*/ 2270125 h 3160987"/>
                    <a:gd name="connsiteX66" fmla="*/ 1936257 w 9687910"/>
                    <a:gd name="connsiteY66" fmla="*/ 2051269 h 3160987"/>
                    <a:gd name="connsiteX67" fmla="*/ 1355834 w 9687910"/>
                    <a:gd name="connsiteY67" fmla="*/ 1813035 h 3160987"/>
                    <a:gd name="connsiteX68" fmla="*/ 939691 w 9687910"/>
                    <a:gd name="connsiteY68" fmla="*/ 1546554 h 3160987"/>
                    <a:gd name="connsiteX69" fmla="*/ 843455 w 9687910"/>
                    <a:gd name="connsiteY69" fmla="*/ 1332187 h 3160987"/>
                    <a:gd name="connsiteX70" fmla="*/ 591207 w 9687910"/>
                    <a:gd name="connsiteY70" fmla="*/ 1426780 h 3160987"/>
                    <a:gd name="connsiteX71" fmla="*/ 591207 w 9687910"/>
                    <a:gd name="connsiteY71" fmla="*/ 1529255 h 3160987"/>
                    <a:gd name="connsiteX72" fmla="*/ 307428 w 9687910"/>
                    <a:gd name="connsiteY72" fmla="*/ 1615966 h 3160987"/>
                    <a:gd name="connsiteX0" fmla="*/ 307428 w 9687910"/>
                    <a:gd name="connsiteY0" fmla="*/ 1615966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639050 w 9687910"/>
                    <a:gd name="connsiteY50" fmla="*/ 2281621 h 3160987"/>
                    <a:gd name="connsiteX51" fmla="*/ 7583214 w 9687910"/>
                    <a:gd name="connsiteY51" fmla="*/ 2278118 h 3160987"/>
                    <a:gd name="connsiteX52" fmla="*/ 7370763 w 9687910"/>
                    <a:gd name="connsiteY52" fmla="*/ 2143509 h 3160987"/>
                    <a:gd name="connsiteX53" fmla="*/ 7097713 w 9687910"/>
                    <a:gd name="connsiteY53" fmla="*/ 2046671 h 3160987"/>
                    <a:gd name="connsiteX54" fmla="*/ 6921062 w 9687910"/>
                    <a:gd name="connsiteY54" fmla="*/ 1994338 h 3160987"/>
                    <a:gd name="connsiteX55" fmla="*/ 6424448 w 9687910"/>
                    <a:gd name="connsiteY55" fmla="*/ 1923393 h 3160987"/>
                    <a:gd name="connsiteX56" fmla="*/ 5809593 w 9687910"/>
                    <a:gd name="connsiteY56" fmla="*/ 1998937 h 3160987"/>
                    <a:gd name="connsiteX57" fmla="*/ 5533697 w 9687910"/>
                    <a:gd name="connsiteY57" fmla="*/ 2010104 h 3160987"/>
                    <a:gd name="connsiteX58" fmla="*/ 5177440 w 9687910"/>
                    <a:gd name="connsiteY58" fmla="*/ 2159821 h 3160987"/>
                    <a:gd name="connsiteX59" fmla="*/ 4921250 w 9687910"/>
                    <a:gd name="connsiteY59" fmla="*/ 2154621 h 3160987"/>
                    <a:gd name="connsiteX60" fmla="*/ 4354458 w 9687910"/>
                    <a:gd name="connsiteY60" fmla="*/ 2230985 h 3160987"/>
                    <a:gd name="connsiteX61" fmla="*/ 4004441 w 9687910"/>
                    <a:gd name="connsiteY61" fmla="*/ 2191407 h 3160987"/>
                    <a:gd name="connsiteX62" fmla="*/ 3361941 w 9687910"/>
                    <a:gd name="connsiteY62" fmla="*/ 2139622 h 3160987"/>
                    <a:gd name="connsiteX63" fmla="*/ 3043238 w 9687910"/>
                    <a:gd name="connsiteY63" fmla="*/ 2557846 h 3160987"/>
                    <a:gd name="connsiteX64" fmla="*/ 2742981 w 9687910"/>
                    <a:gd name="connsiteY64" fmla="*/ 2684573 h 3160987"/>
                    <a:gd name="connsiteX65" fmla="*/ 2073221 w 9687910"/>
                    <a:gd name="connsiteY65" fmla="*/ 2270125 h 3160987"/>
                    <a:gd name="connsiteX66" fmla="*/ 1936257 w 9687910"/>
                    <a:gd name="connsiteY66" fmla="*/ 2051269 h 3160987"/>
                    <a:gd name="connsiteX67" fmla="*/ 1355834 w 9687910"/>
                    <a:gd name="connsiteY67" fmla="*/ 1813035 h 3160987"/>
                    <a:gd name="connsiteX68" fmla="*/ 939691 w 9687910"/>
                    <a:gd name="connsiteY68" fmla="*/ 1546554 h 3160987"/>
                    <a:gd name="connsiteX69" fmla="*/ 843455 w 9687910"/>
                    <a:gd name="connsiteY69" fmla="*/ 1332187 h 3160987"/>
                    <a:gd name="connsiteX70" fmla="*/ 591207 w 9687910"/>
                    <a:gd name="connsiteY70" fmla="*/ 1426780 h 3160987"/>
                    <a:gd name="connsiteX71" fmla="*/ 591207 w 9687910"/>
                    <a:gd name="connsiteY71" fmla="*/ 1529255 h 3160987"/>
                    <a:gd name="connsiteX72" fmla="*/ 307428 w 9687910"/>
                    <a:gd name="connsiteY72" fmla="*/ 1615966 h 3160987"/>
                    <a:gd name="connsiteX0" fmla="*/ 318540 w 9687910"/>
                    <a:gd name="connsiteY0" fmla="*/ 1601679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639050 w 9687910"/>
                    <a:gd name="connsiteY50" fmla="*/ 2281621 h 3160987"/>
                    <a:gd name="connsiteX51" fmla="*/ 7583214 w 9687910"/>
                    <a:gd name="connsiteY51" fmla="*/ 2278118 h 3160987"/>
                    <a:gd name="connsiteX52" fmla="*/ 7370763 w 9687910"/>
                    <a:gd name="connsiteY52" fmla="*/ 2143509 h 3160987"/>
                    <a:gd name="connsiteX53" fmla="*/ 7097713 w 9687910"/>
                    <a:gd name="connsiteY53" fmla="*/ 2046671 h 3160987"/>
                    <a:gd name="connsiteX54" fmla="*/ 6921062 w 9687910"/>
                    <a:gd name="connsiteY54" fmla="*/ 1994338 h 3160987"/>
                    <a:gd name="connsiteX55" fmla="*/ 6424448 w 9687910"/>
                    <a:gd name="connsiteY55" fmla="*/ 1923393 h 3160987"/>
                    <a:gd name="connsiteX56" fmla="*/ 5809593 w 9687910"/>
                    <a:gd name="connsiteY56" fmla="*/ 1998937 h 3160987"/>
                    <a:gd name="connsiteX57" fmla="*/ 5533697 w 9687910"/>
                    <a:gd name="connsiteY57" fmla="*/ 2010104 h 3160987"/>
                    <a:gd name="connsiteX58" fmla="*/ 5177440 w 9687910"/>
                    <a:gd name="connsiteY58" fmla="*/ 2159821 h 3160987"/>
                    <a:gd name="connsiteX59" fmla="*/ 4921250 w 9687910"/>
                    <a:gd name="connsiteY59" fmla="*/ 2154621 h 3160987"/>
                    <a:gd name="connsiteX60" fmla="*/ 4354458 w 9687910"/>
                    <a:gd name="connsiteY60" fmla="*/ 2230985 h 3160987"/>
                    <a:gd name="connsiteX61" fmla="*/ 4004441 w 9687910"/>
                    <a:gd name="connsiteY61" fmla="*/ 2191407 h 3160987"/>
                    <a:gd name="connsiteX62" fmla="*/ 3361941 w 9687910"/>
                    <a:gd name="connsiteY62" fmla="*/ 2139622 h 3160987"/>
                    <a:gd name="connsiteX63" fmla="*/ 3043238 w 9687910"/>
                    <a:gd name="connsiteY63" fmla="*/ 2557846 h 3160987"/>
                    <a:gd name="connsiteX64" fmla="*/ 2742981 w 9687910"/>
                    <a:gd name="connsiteY64" fmla="*/ 2684573 h 3160987"/>
                    <a:gd name="connsiteX65" fmla="*/ 2073221 w 9687910"/>
                    <a:gd name="connsiteY65" fmla="*/ 2270125 h 3160987"/>
                    <a:gd name="connsiteX66" fmla="*/ 1936257 w 9687910"/>
                    <a:gd name="connsiteY66" fmla="*/ 2051269 h 3160987"/>
                    <a:gd name="connsiteX67" fmla="*/ 1355834 w 9687910"/>
                    <a:gd name="connsiteY67" fmla="*/ 1813035 h 3160987"/>
                    <a:gd name="connsiteX68" fmla="*/ 939691 w 9687910"/>
                    <a:gd name="connsiteY68" fmla="*/ 1546554 h 3160987"/>
                    <a:gd name="connsiteX69" fmla="*/ 843455 w 9687910"/>
                    <a:gd name="connsiteY69" fmla="*/ 1332187 h 3160987"/>
                    <a:gd name="connsiteX70" fmla="*/ 591207 w 9687910"/>
                    <a:gd name="connsiteY70" fmla="*/ 1426780 h 3160987"/>
                    <a:gd name="connsiteX71" fmla="*/ 591207 w 9687910"/>
                    <a:gd name="connsiteY71" fmla="*/ 1529255 h 3160987"/>
                    <a:gd name="connsiteX72" fmla="*/ 318540 w 9687910"/>
                    <a:gd name="connsiteY72" fmla="*/ 1601679 h 3160987"/>
                    <a:gd name="connsiteX0" fmla="*/ 318540 w 9687910"/>
                    <a:gd name="connsiteY0" fmla="*/ 1601679 h 3160987"/>
                    <a:gd name="connsiteX1" fmla="*/ 70945 w 9687910"/>
                    <a:gd name="connsiteY1" fmla="*/ 13558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639050 w 9687910"/>
                    <a:gd name="connsiteY50" fmla="*/ 2281621 h 3160987"/>
                    <a:gd name="connsiteX51" fmla="*/ 7583214 w 9687910"/>
                    <a:gd name="connsiteY51" fmla="*/ 2278118 h 3160987"/>
                    <a:gd name="connsiteX52" fmla="*/ 7370763 w 9687910"/>
                    <a:gd name="connsiteY52" fmla="*/ 2143509 h 3160987"/>
                    <a:gd name="connsiteX53" fmla="*/ 7097713 w 9687910"/>
                    <a:gd name="connsiteY53" fmla="*/ 2046671 h 3160987"/>
                    <a:gd name="connsiteX54" fmla="*/ 6921062 w 9687910"/>
                    <a:gd name="connsiteY54" fmla="*/ 1994338 h 3160987"/>
                    <a:gd name="connsiteX55" fmla="*/ 6424448 w 9687910"/>
                    <a:gd name="connsiteY55" fmla="*/ 1923393 h 3160987"/>
                    <a:gd name="connsiteX56" fmla="*/ 5809593 w 9687910"/>
                    <a:gd name="connsiteY56" fmla="*/ 1998937 h 3160987"/>
                    <a:gd name="connsiteX57" fmla="*/ 5533697 w 9687910"/>
                    <a:gd name="connsiteY57" fmla="*/ 2010104 h 3160987"/>
                    <a:gd name="connsiteX58" fmla="*/ 5177440 w 9687910"/>
                    <a:gd name="connsiteY58" fmla="*/ 2159821 h 3160987"/>
                    <a:gd name="connsiteX59" fmla="*/ 4921250 w 9687910"/>
                    <a:gd name="connsiteY59" fmla="*/ 2154621 h 3160987"/>
                    <a:gd name="connsiteX60" fmla="*/ 4354458 w 9687910"/>
                    <a:gd name="connsiteY60" fmla="*/ 2230985 h 3160987"/>
                    <a:gd name="connsiteX61" fmla="*/ 4004441 w 9687910"/>
                    <a:gd name="connsiteY61" fmla="*/ 2191407 h 3160987"/>
                    <a:gd name="connsiteX62" fmla="*/ 3361941 w 9687910"/>
                    <a:gd name="connsiteY62" fmla="*/ 2139622 h 3160987"/>
                    <a:gd name="connsiteX63" fmla="*/ 3043238 w 9687910"/>
                    <a:gd name="connsiteY63" fmla="*/ 2557846 h 3160987"/>
                    <a:gd name="connsiteX64" fmla="*/ 2742981 w 9687910"/>
                    <a:gd name="connsiteY64" fmla="*/ 2684573 h 3160987"/>
                    <a:gd name="connsiteX65" fmla="*/ 2073221 w 9687910"/>
                    <a:gd name="connsiteY65" fmla="*/ 2270125 h 3160987"/>
                    <a:gd name="connsiteX66" fmla="*/ 1936257 w 9687910"/>
                    <a:gd name="connsiteY66" fmla="*/ 2051269 h 3160987"/>
                    <a:gd name="connsiteX67" fmla="*/ 1355834 w 9687910"/>
                    <a:gd name="connsiteY67" fmla="*/ 1813035 h 3160987"/>
                    <a:gd name="connsiteX68" fmla="*/ 939691 w 9687910"/>
                    <a:gd name="connsiteY68" fmla="*/ 1546554 h 3160987"/>
                    <a:gd name="connsiteX69" fmla="*/ 843455 w 9687910"/>
                    <a:gd name="connsiteY69" fmla="*/ 1332187 h 3160987"/>
                    <a:gd name="connsiteX70" fmla="*/ 591207 w 9687910"/>
                    <a:gd name="connsiteY70" fmla="*/ 1426780 h 3160987"/>
                    <a:gd name="connsiteX71" fmla="*/ 530882 w 9687910"/>
                    <a:gd name="connsiteY71" fmla="*/ 1537193 h 3160987"/>
                    <a:gd name="connsiteX72" fmla="*/ 318540 w 9687910"/>
                    <a:gd name="connsiteY72" fmla="*/ 1601679 h 3160987"/>
                    <a:gd name="connsiteX0" fmla="*/ 318540 w 9687910"/>
                    <a:gd name="connsiteY0" fmla="*/ 1601679 h 3160987"/>
                    <a:gd name="connsiteX1" fmla="*/ 155083 w 9687910"/>
                    <a:gd name="connsiteY1" fmla="*/ 13812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639050 w 9687910"/>
                    <a:gd name="connsiteY50" fmla="*/ 2281621 h 3160987"/>
                    <a:gd name="connsiteX51" fmla="*/ 7583214 w 9687910"/>
                    <a:gd name="connsiteY51" fmla="*/ 2278118 h 3160987"/>
                    <a:gd name="connsiteX52" fmla="*/ 7370763 w 9687910"/>
                    <a:gd name="connsiteY52" fmla="*/ 2143509 h 3160987"/>
                    <a:gd name="connsiteX53" fmla="*/ 7097713 w 9687910"/>
                    <a:gd name="connsiteY53" fmla="*/ 2046671 h 3160987"/>
                    <a:gd name="connsiteX54" fmla="*/ 6921062 w 9687910"/>
                    <a:gd name="connsiteY54" fmla="*/ 1994338 h 3160987"/>
                    <a:gd name="connsiteX55" fmla="*/ 6424448 w 9687910"/>
                    <a:gd name="connsiteY55" fmla="*/ 1923393 h 3160987"/>
                    <a:gd name="connsiteX56" fmla="*/ 5809593 w 9687910"/>
                    <a:gd name="connsiteY56" fmla="*/ 1998937 h 3160987"/>
                    <a:gd name="connsiteX57" fmla="*/ 5533697 w 9687910"/>
                    <a:gd name="connsiteY57" fmla="*/ 2010104 h 3160987"/>
                    <a:gd name="connsiteX58" fmla="*/ 5177440 w 9687910"/>
                    <a:gd name="connsiteY58" fmla="*/ 2159821 h 3160987"/>
                    <a:gd name="connsiteX59" fmla="*/ 4921250 w 9687910"/>
                    <a:gd name="connsiteY59" fmla="*/ 2154621 h 3160987"/>
                    <a:gd name="connsiteX60" fmla="*/ 4354458 w 9687910"/>
                    <a:gd name="connsiteY60" fmla="*/ 2230985 h 3160987"/>
                    <a:gd name="connsiteX61" fmla="*/ 4004441 w 9687910"/>
                    <a:gd name="connsiteY61" fmla="*/ 2191407 h 3160987"/>
                    <a:gd name="connsiteX62" fmla="*/ 3361941 w 9687910"/>
                    <a:gd name="connsiteY62" fmla="*/ 2139622 h 3160987"/>
                    <a:gd name="connsiteX63" fmla="*/ 3043238 w 9687910"/>
                    <a:gd name="connsiteY63" fmla="*/ 2557846 h 3160987"/>
                    <a:gd name="connsiteX64" fmla="*/ 2742981 w 9687910"/>
                    <a:gd name="connsiteY64" fmla="*/ 2684573 h 3160987"/>
                    <a:gd name="connsiteX65" fmla="*/ 2073221 w 9687910"/>
                    <a:gd name="connsiteY65" fmla="*/ 2270125 h 3160987"/>
                    <a:gd name="connsiteX66" fmla="*/ 1936257 w 9687910"/>
                    <a:gd name="connsiteY66" fmla="*/ 2051269 h 3160987"/>
                    <a:gd name="connsiteX67" fmla="*/ 1355834 w 9687910"/>
                    <a:gd name="connsiteY67" fmla="*/ 1813035 h 3160987"/>
                    <a:gd name="connsiteX68" fmla="*/ 939691 w 9687910"/>
                    <a:gd name="connsiteY68" fmla="*/ 1546554 h 3160987"/>
                    <a:gd name="connsiteX69" fmla="*/ 843455 w 9687910"/>
                    <a:gd name="connsiteY69" fmla="*/ 1332187 h 3160987"/>
                    <a:gd name="connsiteX70" fmla="*/ 591207 w 9687910"/>
                    <a:gd name="connsiteY70" fmla="*/ 1426780 h 3160987"/>
                    <a:gd name="connsiteX71" fmla="*/ 530882 w 9687910"/>
                    <a:gd name="connsiteY71" fmla="*/ 1537193 h 3160987"/>
                    <a:gd name="connsiteX72" fmla="*/ 318540 w 9687910"/>
                    <a:gd name="connsiteY72" fmla="*/ 1601679 h 3160987"/>
                    <a:gd name="connsiteX0" fmla="*/ 318540 w 9687910"/>
                    <a:gd name="connsiteY0" fmla="*/ 1601679 h 3160987"/>
                    <a:gd name="connsiteX1" fmla="*/ 155083 w 9687910"/>
                    <a:gd name="connsiteY1" fmla="*/ 13812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639050 w 9687910"/>
                    <a:gd name="connsiteY50" fmla="*/ 2281621 h 3160987"/>
                    <a:gd name="connsiteX51" fmla="*/ 7583214 w 9687910"/>
                    <a:gd name="connsiteY51" fmla="*/ 2278118 h 3160987"/>
                    <a:gd name="connsiteX52" fmla="*/ 7370763 w 9687910"/>
                    <a:gd name="connsiteY52" fmla="*/ 2143509 h 3160987"/>
                    <a:gd name="connsiteX53" fmla="*/ 7097713 w 9687910"/>
                    <a:gd name="connsiteY53" fmla="*/ 2046671 h 3160987"/>
                    <a:gd name="connsiteX54" fmla="*/ 6921062 w 9687910"/>
                    <a:gd name="connsiteY54" fmla="*/ 1994338 h 3160987"/>
                    <a:gd name="connsiteX55" fmla="*/ 6424448 w 9687910"/>
                    <a:gd name="connsiteY55" fmla="*/ 1923393 h 3160987"/>
                    <a:gd name="connsiteX56" fmla="*/ 5809593 w 9687910"/>
                    <a:gd name="connsiteY56" fmla="*/ 1998937 h 3160987"/>
                    <a:gd name="connsiteX57" fmla="*/ 5533697 w 9687910"/>
                    <a:gd name="connsiteY57" fmla="*/ 2010104 h 3160987"/>
                    <a:gd name="connsiteX58" fmla="*/ 5177440 w 9687910"/>
                    <a:gd name="connsiteY58" fmla="*/ 2159821 h 3160987"/>
                    <a:gd name="connsiteX59" fmla="*/ 4921250 w 9687910"/>
                    <a:gd name="connsiteY59" fmla="*/ 2154621 h 3160987"/>
                    <a:gd name="connsiteX60" fmla="*/ 4354458 w 9687910"/>
                    <a:gd name="connsiteY60" fmla="*/ 2230985 h 3160987"/>
                    <a:gd name="connsiteX61" fmla="*/ 4004441 w 9687910"/>
                    <a:gd name="connsiteY61" fmla="*/ 2191407 h 3160987"/>
                    <a:gd name="connsiteX62" fmla="*/ 3361941 w 9687910"/>
                    <a:gd name="connsiteY62" fmla="*/ 2139622 h 3160987"/>
                    <a:gd name="connsiteX63" fmla="*/ 3043238 w 9687910"/>
                    <a:gd name="connsiteY63" fmla="*/ 2557846 h 3160987"/>
                    <a:gd name="connsiteX64" fmla="*/ 2742981 w 9687910"/>
                    <a:gd name="connsiteY64" fmla="*/ 2684573 h 3160987"/>
                    <a:gd name="connsiteX65" fmla="*/ 2073221 w 9687910"/>
                    <a:gd name="connsiteY65" fmla="*/ 2270125 h 3160987"/>
                    <a:gd name="connsiteX66" fmla="*/ 1936257 w 9687910"/>
                    <a:gd name="connsiteY66" fmla="*/ 2051269 h 3160987"/>
                    <a:gd name="connsiteX67" fmla="*/ 1355834 w 9687910"/>
                    <a:gd name="connsiteY67" fmla="*/ 1813035 h 3160987"/>
                    <a:gd name="connsiteX68" fmla="*/ 939691 w 9687910"/>
                    <a:gd name="connsiteY68" fmla="*/ 1546554 h 3160987"/>
                    <a:gd name="connsiteX69" fmla="*/ 843455 w 9687910"/>
                    <a:gd name="connsiteY69" fmla="*/ 1332187 h 3160987"/>
                    <a:gd name="connsiteX70" fmla="*/ 591207 w 9687910"/>
                    <a:gd name="connsiteY70" fmla="*/ 1426780 h 3160987"/>
                    <a:gd name="connsiteX71" fmla="*/ 530882 w 9687910"/>
                    <a:gd name="connsiteY71" fmla="*/ 1537193 h 3160987"/>
                    <a:gd name="connsiteX72" fmla="*/ 318540 w 9687910"/>
                    <a:gd name="connsiteY72" fmla="*/ 1601679 h 3160987"/>
                    <a:gd name="connsiteX0" fmla="*/ 318540 w 9687910"/>
                    <a:gd name="connsiteY0" fmla="*/ 1601679 h 3160987"/>
                    <a:gd name="connsiteX1" fmla="*/ 155083 w 9687910"/>
                    <a:gd name="connsiteY1" fmla="*/ 13812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639050 w 9687910"/>
                    <a:gd name="connsiteY50" fmla="*/ 2281621 h 3160987"/>
                    <a:gd name="connsiteX51" fmla="*/ 7583214 w 9687910"/>
                    <a:gd name="connsiteY51" fmla="*/ 2278118 h 3160987"/>
                    <a:gd name="connsiteX52" fmla="*/ 7370763 w 9687910"/>
                    <a:gd name="connsiteY52" fmla="*/ 2143509 h 3160987"/>
                    <a:gd name="connsiteX53" fmla="*/ 7097713 w 9687910"/>
                    <a:gd name="connsiteY53" fmla="*/ 2046671 h 3160987"/>
                    <a:gd name="connsiteX54" fmla="*/ 6921062 w 9687910"/>
                    <a:gd name="connsiteY54" fmla="*/ 1994338 h 3160987"/>
                    <a:gd name="connsiteX55" fmla="*/ 6424448 w 9687910"/>
                    <a:gd name="connsiteY55" fmla="*/ 1923393 h 3160987"/>
                    <a:gd name="connsiteX56" fmla="*/ 5809593 w 9687910"/>
                    <a:gd name="connsiteY56" fmla="*/ 1998937 h 3160987"/>
                    <a:gd name="connsiteX57" fmla="*/ 5533697 w 9687910"/>
                    <a:gd name="connsiteY57" fmla="*/ 2010104 h 3160987"/>
                    <a:gd name="connsiteX58" fmla="*/ 5177440 w 9687910"/>
                    <a:gd name="connsiteY58" fmla="*/ 2159821 h 3160987"/>
                    <a:gd name="connsiteX59" fmla="*/ 4921250 w 9687910"/>
                    <a:gd name="connsiteY59" fmla="*/ 2154621 h 3160987"/>
                    <a:gd name="connsiteX60" fmla="*/ 4354458 w 9687910"/>
                    <a:gd name="connsiteY60" fmla="*/ 2230985 h 3160987"/>
                    <a:gd name="connsiteX61" fmla="*/ 4004441 w 9687910"/>
                    <a:gd name="connsiteY61" fmla="*/ 2191407 h 3160987"/>
                    <a:gd name="connsiteX62" fmla="*/ 3361941 w 9687910"/>
                    <a:gd name="connsiteY62" fmla="*/ 2139622 h 3160987"/>
                    <a:gd name="connsiteX63" fmla="*/ 3043238 w 9687910"/>
                    <a:gd name="connsiteY63" fmla="*/ 2557846 h 3160987"/>
                    <a:gd name="connsiteX64" fmla="*/ 2742981 w 9687910"/>
                    <a:gd name="connsiteY64" fmla="*/ 2684573 h 3160987"/>
                    <a:gd name="connsiteX65" fmla="*/ 2073221 w 9687910"/>
                    <a:gd name="connsiteY65" fmla="*/ 2270125 h 3160987"/>
                    <a:gd name="connsiteX66" fmla="*/ 1936257 w 9687910"/>
                    <a:gd name="connsiteY66" fmla="*/ 2051269 h 3160987"/>
                    <a:gd name="connsiteX67" fmla="*/ 1355834 w 9687910"/>
                    <a:gd name="connsiteY67" fmla="*/ 1813035 h 3160987"/>
                    <a:gd name="connsiteX68" fmla="*/ 939691 w 9687910"/>
                    <a:gd name="connsiteY68" fmla="*/ 1546554 h 3160987"/>
                    <a:gd name="connsiteX69" fmla="*/ 843455 w 9687910"/>
                    <a:gd name="connsiteY69" fmla="*/ 1332187 h 3160987"/>
                    <a:gd name="connsiteX70" fmla="*/ 591207 w 9687910"/>
                    <a:gd name="connsiteY70" fmla="*/ 1426780 h 3160987"/>
                    <a:gd name="connsiteX71" fmla="*/ 530882 w 9687910"/>
                    <a:gd name="connsiteY71" fmla="*/ 1537193 h 3160987"/>
                    <a:gd name="connsiteX72" fmla="*/ 318540 w 9687910"/>
                    <a:gd name="connsiteY72" fmla="*/ 1601679 h 3160987"/>
                    <a:gd name="connsiteX0" fmla="*/ 318540 w 9687910"/>
                    <a:gd name="connsiteY0" fmla="*/ 1601679 h 3160987"/>
                    <a:gd name="connsiteX1" fmla="*/ 155083 w 9687910"/>
                    <a:gd name="connsiteY1" fmla="*/ 1381235 h 3160987"/>
                    <a:gd name="connsiteX2" fmla="*/ 307428 w 9687910"/>
                    <a:gd name="connsiteY2" fmla="*/ 1237593 h 3160987"/>
                    <a:gd name="connsiteX3" fmla="*/ 307428 w 9687910"/>
                    <a:gd name="connsiteY3" fmla="*/ 1143000 h 3160987"/>
                    <a:gd name="connsiteX4" fmla="*/ 189186 w 9687910"/>
                    <a:gd name="connsiteY4" fmla="*/ 1064173 h 3160987"/>
                    <a:gd name="connsiteX5" fmla="*/ 0 w 9687910"/>
                    <a:gd name="connsiteY5" fmla="*/ 788276 h 3160987"/>
                    <a:gd name="connsiteX6" fmla="*/ 173421 w 9687910"/>
                    <a:gd name="connsiteY6" fmla="*/ 733097 h 3160987"/>
                    <a:gd name="connsiteX7" fmla="*/ 149772 w 9687910"/>
                    <a:gd name="connsiteY7" fmla="*/ 567559 h 3160987"/>
                    <a:gd name="connsiteX8" fmla="*/ 283779 w 9687910"/>
                    <a:gd name="connsiteY8" fmla="*/ 370490 h 3160987"/>
                    <a:gd name="connsiteX9" fmla="*/ 717331 w 9687910"/>
                    <a:gd name="connsiteY9" fmla="*/ 197069 h 3160987"/>
                    <a:gd name="connsiteX10" fmla="*/ 945931 w 9687910"/>
                    <a:gd name="connsiteY10" fmla="*/ 315311 h 3160987"/>
                    <a:gd name="connsiteX11" fmla="*/ 1143000 w 9687910"/>
                    <a:gd name="connsiteY11" fmla="*/ 409904 h 3160987"/>
                    <a:gd name="connsiteX12" fmla="*/ 1292772 w 9687910"/>
                    <a:gd name="connsiteY12" fmla="*/ 173421 h 3160987"/>
                    <a:gd name="connsiteX13" fmla="*/ 1332186 w 9687910"/>
                    <a:gd name="connsiteY13" fmla="*/ 86711 h 3160987"/>
                    <a:gd name="connsiteX14" fmla="*/ 1474076 w 9687910"/>
                    <a:gd name="connsiteY14" fmla="*/ 141890 h 3160987"/>
                    <a:gd name="connsiteX15" fmla="*/ 1584434 w 9687910"/>
                    <a:gd name="connsiteY15" fmla="*/ 110359 h 3160987"/>
                    <a:gd name="connsiteX16" fmla="*/ 1718441 w 9687910"/>
                    <a:gd name="connsiteY16" fmla="*/ 157655 h 3160987"/>
                    <a:gd name="connsiteX17" fmla="*/ 1899745 w 9687910"/>
                    <a:gd name="connsiteY17" fmla="*/ 0 h 3160987"/>
                    <a:gd name="connsiteX18" fmla="*/ 2286000 w 9687910"/>
                    <a:gd name="connsiteY18" fmla="*/ 39414 h 3160987"/>
                    <a:gd name="connsiteX19" fmla="*/ 2325414 w 9687910"/>
                    <a:gd name="connsiteY19" fmla="*/ 7883 h 3160987"/>
                    <a:gd name="connsiteX20" fmla="*/ 2554014 w 9687910"/>
                    <a:gd name="connsiteY20" fmla="*/ 23649 h 3160987"/>
                    <a:gd name="connsiteX21" fmla="*/ 2569779 w 9687910"/>
                    <a:gd name="connsiteY21" fmla="*/ 86711 h 3160987"/>
                    <a:gd name="connsiteX22" fmla="*/ 4359166 w 9687910"/>
                    <a:gd name="connsiteY22" fmla="*/ 299545 h 3160987"/>
                    <a:gd name="connsiteX23" fmla="*/ 4248807 w 9687910"/>
                    <a:gd name="connsiteY23" fmla="*/ 1072055 h 3160987"/>
                    <a:gd name="connsiteX24" fmla="*/ 3090041 w 9687910"/>
                    <a:gd name="connsiteY24" fmla="*/ 938049 h 3160987"/>
                    <a:gd name="connsiteX25" fmla="*/ 3302876 w 9687910"/>
                    <a:gd name="connsiteY25" fmla="*/ 1103587 h 3160987"/>
                    <a:gd name="connsiteX26" fmla="*/ 3909848 w 9687910"/>
                    <a:gd name="connsiteY26" fmla="*/ 1150883 h 3160987"/>
                    <a:gd name="connsiteX27" fmla="*/ 4122683 w 9687910"/>
                    <a:gd name="connsiteY27" fmla="*/ 1261242 h 3160987"/>
                    <a:gd name="connsiteX28" fmla="*/ 5210503 w 9687910"/>
                    <a:gd name="connsiteY28" fmla="*/ 1292773 h 3160987"/>
                    <a:gd name="connsiteX29" fmla="*/ 5990897 w 9687910"/>
                    <a:gd name="connsiteY29" fmla="*/ 1016876 h 3160987"/>
                    <a:gd name="connsiteX30" fmla="*/ 6424448 w 9687910"/>
                    <a:gd name="connsiteY30" fmla="*/ 1024759 h 3160987"/>
                    <a:gd name="connsiteX31" fmla="*/ 7047186 w 9687910"/>
                    <a:gd name="connsiteY31" fmla="*/ 977462 h 3160987"/>
                    <a:gd name="connsiteX32" fmla="*/ 7086600 w 9687910"/>
                    <a:gd name="connsiteY32" fmla="*/ 780393 h 3160987"/>
                    <a:gd name="connsiteX33" fmla="*/ 7220607 w 9687910"/>
                    <a:gd name="connsiteY33" fmla="*/ 662152 h 3160987"/>
                    <a:gd name="connsiteX34" fmla="*/ 8119241 w 9687910"/>
                    <a:gd name="connsiteY34" fmla="*/ 1135118 h 3160987"/>
                    <a:gd name="connsiteX35" fmla="*/ 8576441 w 9687910"/>
                    <a:gd name="connsiteY35" fmla="*/ 1158766 h 3160987"/>
                    <a:gd name="connsiteX36" fmla="*/ 9538138 w 9687910"/>
                    <a:gd name="connsiteY36" fmla="*/ 583324 h 3160987"/>
                    <a:gd name="connsiteX37" fmla="*/ 9687910 w 9687910"/>
                    <a:gd name="connsiteY37" fmla="*/ 709449 h 3160987"/>
                    <a:gd name="connsiteX38" fmla="*/ 8781393 w 9687910"/>
                    <a:gd name="connsiteY38" fmla="*/ 1308538 h 3160987"/>
                    <a:gd name="connsiteX39" fmla="*/ 8064062 w 9687910"/>
                    <a:gd name="connsiteY39" fmla="*/ 1395249 h 3160987"/>
                    <a:gd name="connsiteX40" fmla="*/ 7409793 w 9687910"/>
                    <a:gd name="connsiteY40" fmla="*/ 1363718 h 3160987"/>
                    <a:gd name="connsiteX41" fmla="*/ 6881648 w 9687910"/>
                    <a:gd name="connsiteY41" fmla="*/ 1355835 h 3160987"/>
                    <a:gd name="connsiteX42" fmla="*/ 6104211 w 9687910"/>
                    <a:gd name="connsiteY42" fmla="*/ 1579727 h 3160987"/>
                    <a:gd name="connsiteX43" fmla="*/ 6795102 w 9687910"/>
                    <a:gd name="connsiteY43" fmla="*/ 1586022 h 3160987"/>
                    <a:gd name="connsiteX44" fmla="*/ 7047186 w 9687910"/>
                    <a:gd name="connsiteY44" fmla="*/ 1395249 h 3160987"/>
                    <a:gd name="connsiteX45" fmla="*/ 7307098 w 9687910"/>
                    <a:gd name="connsiteY45" fmla="*/ 1701253 h 3160987"/>
                    <a:gd name="connsiteX46" fmla="*/ 7723352 w 9687910"/>
                    <a:gd name="connsiteY46" fmla="*/ 2117725 h 3160987"/>
                    <a:gd name="connsiteX47" fmla="*/ 8724681 w 9687910"/>
                    <a:gd name="connsiteY47" fmla="*/ 3121573 h 3160987"/>
                    <a:gd name="connsiteX48" fmla="*/ 8584324 w 9687910"/>
                    <a:gd name="connsiteY48" fmla="*/ 3160987 h 3160987"/>
                    <a:gd name="connsiteX49" fmla="*/ 7898524 w 9687910"/>
                    <a:gd name="connsiteY49" fmla="*/ 2435773 h 3160987"/>
                    <a:gd name="connsiteX50" fmla="*/ 7639050 w 9687910"/>
                    <a:gd name="connsiteY50" fmla="*/ 2281621 h 3160987"/>
                    <a:gd name="connsiteX51" fmla="*/ 7583214 w 9687910"/>
                    <a:gd name="connsiteY51" fmla="*/ 2278118 h 3160987"/>
                    <a:gd name="connsiteX52" fmla="*/ 7370763 w 9687910"/>
                    <a:gd name="connsiteY52" fmla="*/ 2143509 h 3160987"/>
                    <a:gd name="connsiteX53" fmla="*/ 7097713 w 9687910"/>
                    <a:gd name="connsiteY53" fmla="*/ 2046671 h 3160987"/>
                    <a:gd name="connsiteX54" fmla="*/ 6921062 w 9687910"/>
                    <a:gd name="connsiteY54" fmla="*/ 1994338 h 3160987"/>
                    <a:gd name="connsiteX55" fmla="*/ 6424448 w 9687910"/>
                    <a:gd name="connsiteY55" fmla="*/ 1923393 h 3160987"/>
                    <a:gd name="connsiteX56" fmla="*/ 5809593 w 9687910"/>
                    <a:gd name="connsiteY56" fmla="*/ 1998937 h 3160987"/>
                    <a:gd name="connsiteX57" fmla="*/ 5533697 w 9687910"/>
                    <a:gd name="connsiteY57" fmla="*/ 2010104 h 3160987"/>
                    <a:gd name="connsiteX58" fmla="*/ 5177440 w 9687910"/>
                    <a:gd name="connsiteY58" fmla="*/ 2159821 h 3160987"/>
                    <a:gd name="connsiteX59" fmla="*/ 4921250 w 9687910"/>
                    <a:gd name="connsiteY59" fmla="*/ 2154621 h 3160987"/>
                    <a:gd name="connsiteX60" fmla="*/ 4354458 w 9687910"/>
                    <a:gd name="connsiteY60" fmla="*/ 2230985 h 3160987"/>
                    <a:gd name="connsiteX61" fmla="*/ 4004441 w 9687910"/>
                    <a:gd name="connsiteY61" fmla="*/ 2191407 h 3160987"/>
                    <a:gd name="connsiteX62" fmla="*/ 3361941 w 9687910"/>
                    <a:gd name="connsiteY62" fmla="*/ 2139622 h 3160987"/>
                    <a:gd name="connsiteX63" fmla="*/ 3043238 w 9687910"/>
                    <a:gd name="connsiteY63" fmla="*/ 2557846 h 3160987"/>
                    <a:gd name="connsiteX64" fmla="*/ 2742981 w 9687910"/>
                    <a:gd name="connsiteY64" fmla="*/ 2684573 h 3160987"/>
                    <a:gd name="connsiteX65" fmla="*/ 2073221 w 9687910"/>
                    <a:gd name="connsiteY65" fmla="*/ 2270125 h 3160987"/>
                    <a:gd name="connsiteX66" fmla="*/ 1936257 w 9687910"/>
                    <a:gd name="connsiteY66" fmla="*/ 2051269 h 3160987"/>
                    <a:gd name="connsiteX67" fmla="*/ 1355834 w 9687910"/>
                    <a:gd name="connsiteY67" fmla="*/ 1813035 h 3160987"/>
                    <a:gd name="connsiteX68" fmla="*/ 939691 w 9687910"/>
                    <a:gd name="connsiteY68" fmla="*/ 1546554 h 3160987"/>
                    <a:gd name="connsiteX69" fmla="*/ 843455 w 9687910"/>
                    <a:gd name="connsiteY69" fmla="*/ 1332187 h 3160987"/>
                    <a:gd name="connsiteX70" fmla="*/ 591207 w 9687910"/>
                    <a:gd name="connsiteY70" fmla="*/ 1426780 h 3160987"/>
                    <a:gd name="connsiteX71" fmla="*/ 530882 w 9687910"/>
                    <a:gd name="connsiteY71" fmla="*/ 1537193 h 3160987"/>
                    <a:gd name="connsiteX72" fmla="*/ 318540 w 9687910"/>
                    <a:gd name="connsiteY72" fmla="*/ 1601679 h 3160987"/>
                    <a:gd name="connsiteX0" fmla="*/ 318540 w 9687910"/>
                    <a:gd name="connsiteY0" fmla="*/ 1601679 h 3160987"/>
                    <a:gd name="connsiteX1" fmla="*/ 155083 w 9687910"/>
                    <a:gd name="connsiteY1" fmla="*/ 1381235 h 3160987"/>
                    <a:gd name="connsiteX2" fmla="*/ 247650 w 9687910"/>
                    <a:gd name="connsiteY2" fmla="*/ 1332296 h 3160987"/>
                    <a:gd name="connsiteX3" fmla="*/ 307428 w 9687910"/>
                    <a:gd name="connsiteY3" fmla="*/ 1237593 h 3160987"/>
                    <a:gd name="connsiteX4" fmla="*/ 307428 w 9687910"/>
                    <a:gd name="connsiteY4" fmla="*/ 1143000 h 3160987"/>
                    <a:gd name="connsiteX5" fmla="*/ 189186 w 9687910"/>
                    <a:gd name="connsiteY5" fmla="*/ 1064173 h 3160987"/>
                    <a:gd name="connsiteX6" fmla="*/ 0 w 9687910"/>
                    <a:gd name="connsiteY6" fmla="*/ 788276 h 3160987"/>
                    <a:gd name="connsiteX7" fmla="*/ 173421 w 9687910"/>
                    <a:gd name="connsiteY7" fmla="*/ 733097 h 3160987"/>
                    <a:gd name="connsiteX8" fmla="*/ 149772 w 9687910"/>
                    <a:gd name="connsiteY8" fmla="*/ 567559 h 3160987"/>
                    <a:gd name="connsiteX9" fmla="*/ 283779 w 9687910"/>
                    <a:gd name="connsiteY9" fmla="*/ 370490 h 3160987"/>
                    <a:gd name="connsiteX10" fmla="*/ 717331 w 9687910"/>
                    <a:gd name="connsiteY10" fmla="*/ 197069 h 3160987"/>
                    <a:gd name="connsiteX11" fmla="*/ 945931 w 9687910"/>
                    <a:gd name="connsiteY11" fmla="*/ 315311 h 3160987"/>
                    <a:gd name="connsiteX12" fmla="*/ 1143000 w 9687910"/>
                    <a:gd name="connsiteY12" fmla="*/ 409904 h 3160987"/>
                    <a:gd name="connsiteX13" fmla="*/ 1292772 w 9687910"/>
                    <a:gd name="connsiteY13" fmla="*/ 173421 h 3160987"/>
                    <a:gd name="connsiteX14" fmla="*/ 1332186 w 9687910"/>
                    <a:gd name="connsiteY14" fmla="*/ 86711 h 3160987"/>
                    <a:gd name="connsiteX15" fmla="*/ 1474076 w 9687910"/>
                    <a:gd name="connsiteY15" fmla="*/ 141890 h 3160987"/>
                    <a:gd name="connsiteX16" fmla="*/ 1584434 w 9687910"/>
                    <a:gd name="connsiteY16" fmla="*/ 110359 h 3160987"/>
                    <a:gd name="connsiteX17" fmla="*/ 1718441 w 9687910"/>
                    <a:gd name="connsiteY17" fmla="*/ 157655 h 3160987"/>
                    <a:gd name="connsiteX18" fmla="*/ 1899745 w 9687910"/>
                    <a:gd name="connsiteY18" fmla="*/ 0 h 3160987"/>
                    <a:gd name="connsiteX19" fmla="*/ 2286000 w 9687910"/>
                    <a:gd name="connsiteY19" fmla="*/ 39414 h 3160987"/>
                    <a:gd name="connsiteX20" fmla="*/ 2325414 w 9687910"/>
                    <a:gd name="connsiteY20" fmla="*/ 7883 h 3160987"/>
                    <a:gd name="connsiteX21" fmla="*/ 2554014 w 9687910"/>
                    <a:gd name="connsiteY21" fmla="*/ 23649 h 3160987"/>
                    <a:gd name="connsiteX22" fmla="*/ 2569779 w 9687910"/>
                    <a:gd name="connsiteY22" fmla="*/ 86711 h 3160987"/>
                    <a:gd name="connsiteX23" fmla="*/ 4359166 w 9687910"/>
                    <a:gd name="connsiteY23" fmla="*/ 299545 h 3160987"/>
                    <a:gd name="connsiteX24" fmla="*/ 4248807 w 9687910"/>
                    <a:gd name="connsiteY24" fmla="*/ 1072055 h 3160987"/>
                    <a:gd name="connsiteX25" fmla="*/ 3090041 w 9687910"/>
                    <a:gd name="connsiteY25" fmla="*/ 938049 h 3160987"/>
                    <a:gd name="connsiteX26" fmla="*/ 3302876 w 9687910"/>
                    <a:gd name="connsiteY26" fmla="*/ 1103587 h 3160987"/>
                    <a:gd name="connsiteX27" fmla="*/ 3909848 w 9687910"/>
                    <a:gd name="connsiteY27" fmla="*/ 1150883 h 3160987"/>
                    <a:gd name="connsiteX28" fmla="*/ 4122683 w 9687910"/>
                    <a:gd name="connsiteY28" fmla="*/ 1261242 h 3160987"/>
                    <a:gd name="connsiteX29" fmla="*/ 5210503 w 9687910"/>
                    <a:gd name="connsiteY29" fmla="*/ 1292773 h 3160987"/>
                    <a:gd name="connsiteX30" fmla="*/ 5990897 w 9687910"/>
                    <a:gd name="connsiteY30" fmla="*/ 1016876 h 3160987"/>
                    <a:gd name="connsiteX31" fmla="*/ 6424448 w 9687910"/>
                    <a:gd name="connsiteY31" fmla="*/ 1024759 h 3160987"/>
                    <a:gd name="connsiteX32" fmla="*/ 7047186 w 9687910"/>
                    <a:gd name="connsiteY32" fmla="*/ 977462 h 3160987"/>
                    <a:gd name="connsiteX33" fmla="*/ 7086600 w 9687910"/>
                    <a:gd name="connsiteY33" fmla="*/ 780393 h 3160987"/>
                    <a:gd name="connsiteX34" fmla="*/ 7220607 w 9687910"/>
                    <a:gd name="connsiteY34" fmla="*/ 662152 h 3160987"/>
                    <a:gd name="connsiteX35" fmla="*/ 8119241 w 9687910"/>
                    <a:gd name="connsiteY35" fmla="*/ 1135118 h 3160987"/>
                    <a:gd name="connsiteX36" fmla="*/ 8576441 w 9687910"/>
                    <a:gd name="connsiteY36" fmla="*/ 1158766 h 3160987"/>
                    <a:gd name="connsiteX37" fmla="*/ 9538138 w 9687910"/>
                    <a:gd name="connsiteY37" fmla="*/ 583324 h 3160987"/>
                    <a:gd name="connsiteX38" fmla="*/ 9687910 w 9687910"/>
                    <a:gd name="connsiteY38" fmla="*/ 709449 h 3160987"/>
                    <a:gd name="connsiteX39" fmla="*/ 8781393 w 9687910"/>
                    <a:gd name="connsiteY39" fmla="*/ 1308538 h 3160987"/>
                    <a:gd name="connsiteX40" fmla="*/ 8064062 w 9687910"/>
                    <a:gd name="connsiteY40" fmla="*/ 1395249 h 3160987"/>
                    <a:gd name="connsiteX41" fmla="*/ 7409793 w 9687910"/>
                    <a:gd name="connsiteY41" fmla="*/ 1363718 h 3160987"/>
                    <a:gd name="connsiteX42" fmla="*/ 6881648 w 9687910"/>
                    <a:gd name="connsiteY42" fmla="*/ 1355835 h 3160987"/>
                    <a:gd name="connsiteX43" fmla="*/ 6104211 w 9687910"/>
                    <a:gd name="connsiteY43" fmla="*/ 1579727 h 3160987"/>
                    <a:gd name="connsiteX44" fmla="*/ 6795102 w 9687910"/>
                    <a:gd name="connsiteY44" fmla="*/ 1586022 h 3160987"/>
                    <a:gd name="connsiteX45" fmla="*/ 7047186 w 9687910"/>
                    <a:gd name="connsiteY45" fmla="*/ 1395249 h 3160987"/>
                    <a:gd name="connsiteX46" fmla="*/ 7307098 w 9687910"/>
                    <a:gd name="connsiteY46" fmla="*/ 1701253 h 3160987"/>
                    <a:gd name="connsiteX47" fmla="*/ 7723352 w 9687910"/>
                    <a:gd name="connsiteY47" fmla="*/ 2117725 h 3160987"/>
                    <a:gd name="connsiteX48" fmla="*/ 8724681 w 9687910"/>
                    <a:gd name="connsiteY48" fmla="*/ 3121573 h 3160987"/>
                    <a:gd name="connsiteX49" fmla="*/ 8584324 w 9687910"/>
                    <a:gd name="connsiteY49" fmla="*/ 3160987 h 3160987"/>
                    <a:gd name="connsiteX50" fmla="*/ 7898524 w 9687910"/>
                    <a:gd name="connsiteY50" fmla="*/ 2435773 h 3160987"/>
                    <a:gd name="connsiteX51" fmla="*/ 7639050 w 9687910"/>
                    <a:gd name="connsiteY51" fmla="*/ 2281621 h 3160987"/>
                    <a:gd name="connsiteX52" fmla="*/ 7583214 w 9687910"/>
                    <a:gd name="connsiteY52" fmla="*/ 2278118 h 3160987"/>
                    <a:gd name="connsiteX53" fmla="*/ 7370763 w 9687910"/>
                    <a:gd name="connsiteY53" fmla="*/ 2143509 h 3160987"/>
                    <a:gd name="connsiteX54" fmla="*/ 7097713 w 9687910"/>
                    <a:gd name="connsiteY54" fmla="*/ 2046671 h 3160987"/>
                    <a:gd name="connsiteX55" fmla="*/ 6921062 w 9687910"/>
                    <a:gd name="connsiteY55" fmla="*/ 1994338 h 3160987"/>
                    <a:gd name="connsiteX56" fmla="*/ 6424448 w 9687910"/>
                    <a:gd name="connsiteY56" fmla="*/ 1923393 h 3160987"/>
                    <a:gd name="connsiteX57" fmla="*/ 5809593 w 9687910"/>
                    <a:gd name="connsiteY57" fmla="*/ 1998937 h 3160987"/>
                    <a:gd name="connsiteX58" fmla="*/ 5533697 w 9687910"/>
                    <a:gd name="connsiteY58" fmla="*/ 2010104 h 3160987"/>
                    <a:gd name="connsiteX59" fmla="*/ 5177440 w 9687910"/>
                    <a:gd name="connsiteY59" fmla="*/ 2159821 h 3160987"/>
                    <a:gd name="connsiteX60" fmla="*/ 4921250 w 9687910"/>
                    <a:gd name="connsiteY60" fmla="*/ 2154621 h 3160987"/>
                    <a:gd name="connsiteX61" fmla="*/ 4354458 w 9687910"/>
                    <a:gd name="connsiteY61" fmla="*/ 2230985 h 3160987"/>
                    <a:gd name="connsiteX62" fmla="*/ 4004441 w 9687910"/>
                    <a:gd name="connsiteY62" fmla="*/ 2191407 h 3160987"/>
                    <a:gd name="connsiteX63" fmla="*/ 3361941 w 9687910"/>
                    <a:gd name="connsiteY63" fmla="*/ 2139622 h 3160987"/>
                    <a:gd name="connsiteX64" fmla="*/ 3043238 w 9687910"/>
                    <a:gd name="connsiteY64" fmla="*/ 2557846 h 3160987"/>
                    <a:gd name="connsiteX65" fmla="*/ 2742981 w 9687910"/>
                    <a:gd name="connsiteY65" fmla="*/ 2684573 h 3160987"/>
                    <a:gd name="connsiteX66" fmla="*/ 2073221 w 9687910"/>
                    <a:gd name="connsiteY66" fmla="*/ 2270125 h 3160987"/>
                    <a:gd name="connsiteX67" fmla="*/ 1936257 w 9687910"/>
                    <a:gd name="connsiteY67" fmla="*/ 2051269 h 3160987"/>
                    <a:gd name="connsiteX68" fmla="*/ 1355834 w 9687910"/>
                    <a:gd name="connsiteY68" fmla="*/ 1813035 h 3160987"/>
                    <a:gd name="connsiteX69" fmla="*/ 939691 w 9687910"/>
                    <a:gd name="connsiteY69" fmla="*/ 1546554 h 3160987"/>
                    <a:gd name="connsiteX70" fmla="*/ 843455 w 9687910"/>
                    <a:gd name="connsiteY70" fmla="*/ 1332187 h 3160987"/>
                    <a:gd name="connsiteX71" fmla="*/ 591207 w 9687910"/>
                    <a:gd name="connsiteY71" fmla="*/ 1426780 h 3160987"/>
                    <a:gd name="connsiteX72" fmla="*/ 530882 w 9687910"/>
                    <a:gd name="connsiteY72" fmla="*/ 1537193 h 3160987"/>
                    <a:gd name="connsiteX73" fmla="*/ 318540 w 9687910"/>
                    <a:gd name="connsiteY73" fmla="*/ 1601679 h 3160987"/>
                    <a:gd name="connsiteX0" fmla="*/ 318540 w 9687910"/>
                    <a:gd name="connsiteY0" fmla="*/ 1601679 h 3160987"/>
                    <a:gd name="connsiteX1" fmla="*/ 155083 w 9687910"/>
                    <a:gd name="connsiteY1" fmla="*/ 1381235 h 3160987"/>
                    <a:gd name="connsiteX2" fmla="*/ 247650 w 9687910"/>
                    <a:gd name="connsiteY2" fmla="*/ 1332296 h 3160987"/>
                    <a:gd name="connsiteX3" fmla="*/ 307428 w 9687910"/>
                    <a:gd name="connsiteY3" fmla="*/ 1237593 h 3160987"/>
                    <a:gd name="connsiteX4" fmla="*/ 307428 w 9687910"/>
                    <a:gd name="connsiteY4" fmla="*/ 1143000 h 3160987"/>
                    <a:gd name="connsiteX5" fmla="*/ 189186 w 9687910"/>
                    <a:gd name="connsiteY5" fmla="*/ 1064173 h 3160987"/>
                    <a:gd name="connsiteX6" fmla="*/ 0 w 9687910"/>
                    <a:gd name="connsiteY6" fmla="*/ 788276 h 3160987"/>
                    <a:gd name="connsiteX7" fmla="*/ 173421 w 9687910"/>
                    <a:gd name="connsiteY7" fmla="*/ 733097 h 3160987"/>
                    <a:gd name="connsiteX8" fmla="*/ 149772 w 9687910"/>
                    <a:gd name="connsiteY8" fmla="*/ 567559 h 3160987"/>
                    <a:gd name="connsiteX9" fmla="*/ 283779 w 9687910"/>
                    <a:gd name="connsiteY9" fmla="*/ 370490 h 3160987"/>
                    <a:gd name="connsiteX10" fmla="*/ 717331 w 9687910"/>
                    <a:gd name="connsiteY10" fmla="*/ 197069 h 3160987"/>
                    <a:gd name="connsiteX11" fmla="*/ 945931 w 9687910"/>
                    <a:gd name="connsiteY11" fmla="*/ 315311 h 3160987"/>
                    <a:gd name="connsiteX12" fmla="*/ 1143000 w 9687910"/>
                    <a:gd name="connsiteY12" fmla="*/ 409904 h 3160987"/>
                    <a:gd name="connsiteX13" fmla="*/ 1292772 w 9687910"/>
                    <a:gd name="connsiteY13" fmla="*/ 173421 h 3160987"/>
                    <a:gd name="connsiteX14" fmla="*/ 1332186 w 9687910"/>
                    <a:gd name="connsiteY14" fmla="*/ 86711 h 3160987"/>
                    <a:gd name="connsiteX15" fmla="*/ 1474076 w 9687910"/>
                    <a:gd name="connsiteY15" fmla="*/ 141890 h 3160987"/>
                    <a:gd name="connsiteX16" fmla="*/ 1584434 w 9687910"/>
                    <a:gd name="connsiteY16" fmla="*/ 110359 h 3160987"/>
                    <a:gd name="connsiteX17" fmla="*/ 1718441 w 9687910"/>
                    <a:gd name="connsiteY17" fmla="*/ 157655 h 3160987"/>
                    <a:gd name="connsiteX18" fmla="*/ 1899745 w 9687910"/>
                    <a:gd name="connsiteY18" fmla="*/ 0 h 3160987"/>
                    <a:gd name="connsiteX19" fmla="*/ 2286000 w 9687910"/>
                    <a:gd name="connsiteY19" fmla="*/ 39414 h 3160987"/>
                    <a:gd name="connsiteX20" fmla="*/ 2325414 w 9687910"/>
                    <a:gd name="connsiteY20" fmla="*/ 7883 h 3160987"/>
                    <a:gd name="connsiteX21" fmla="*/ 2554014 w 9687910"/>
                    <a:gd name="connsiteY21" fmla="*/ 23649 h 3160987"/>
                    <a:gd name="connsiteX22" fmla="*/ 2569779 w 9687910"/>
                    <a:gd name="connsiteY22" fmla="*/ 86711 h 3160987"/>
                    <a:gd name="connsiteX23" fmla="*/ 4359166 w 9687910"/>
                    <a:gd name="connsiteY23" fmla="*/ 299545 h 3160987"/>
                    <a:gd name="connsiteX24" fmla="*/ 4248807 w 9687910"/>
                    <a:gd name="connsiteY24" fmla="*/ 1072055 h 3160987"/>
                    <a:gd name="connsiteX25" fmla="*/ 3090041 w 9687910"/>
                    <a:gd name="connsiteY25" fmla="*/ 938049 h 3160987"/>
                    <a:gd name="connsiteX26" fmla="*/ 3302876 w 9687910"/>
                    <a:gd name="connsiteY26" fmla="*/ 1103587 h 3160987"/>
                    <a:gd name="connsiteX27" fmla="*/ 3909848 w 9687910"/>
                    <a:gd name="connsiteY27" fmla="*/ 1150883 h 3160987"/>
                    <a:gd name="connsiteX28" fmla="*/ 4122683 w 9687910"/>
                    <a:gd name="connsiteY28" fmla="*/ 1261242 h 3160987"/>
                    <a:gd name="connsiteX29" fmla="*/ 5210503 w 9687910"/>
                    <a:gd name="connsiteY29" fmla="*/ 1292773 h 3160987"/>
                    <a:gd name="connsiteX30" fmla="*/ 5990897 w 9687910"/>
                    <a:gd name="connsiteY30" fmla="*/ 1016876 h 3160987"/>
                    <a:gd name="connsiteX31" fmla="*/ 6424448 w 9687910"/>
                    <a:gd name="connsiteY31" fmla="*/ 1024759 h 3160987"/>
                    <a:gd name="connsiteX32" fmla="*/ 7047186 w 9687910"/>
                    <a:gd name="connsiteY32" fmla="*/ 977462 h 3160987"/>
                    <a:gd name="connsiteX33" fmla="*/ 7086600 w 9687910"/>
                    <a:gd name="connsiteY33" fmla="*/ 780393 h 3160987"/>
                    <a:gd name="connsiteX34" fmla="*/ 7220607 w 9687910"/>
                    <a:gd name="connsiteY34" fmla="*/ 662152 h 3160987"/>
                    <a:gd name="connsiteX35" fmla="*/ 8119241 w 9687910"/>
                    <a:gd name="connsiteY35" fmla="*/ 1135118 h 3160987"/>
                    <a:gd name="connsiteX36" fmla="*/ 8576441 w 9687910"/>
                    <a:gd name="connsiteY36" fmla="*/ 1158766 h 3160987"/>
                    <a:gd name="connsiteX37" fmla="*/ 9538138 w 9687910"/>
                    <a:gd name="connsiteY37" fmla="*/ 583324 h 3160987"/>
                    <a:gd name="connsiteX38" fmla="*/ 9687910 w 9687910"/>
                    <a:gd name="connsiteY38" fmla="*/ 709449 h 3160987"/>
                    <a:gd name="connsiteX39" fmla="*/ 8781393 w 9687910"/>
                    <a:gd name="connsiteY39" fmla="*/ 1308538 h 3160987"/>
                    <a:gd name="connsiteX40" fmla="*/ 8064062 w 9687910"/>
                    <a:gd name="connsiteY40" fmla="*/ 1395249 h 3160987"/>
                    <a:gd name="connsiteX41" fmla="*/ 7409793 w 9687910"/>
                    <a:gd name="connsiteY41" fmla="*/ 1363718 h 3160987"/>
                    <a:gd name="connsiteX42" fmla="*/ 6881648 w 9687910"/>
                    <a:gd name="connsiteY42" fmla="*/ 1355835 h 3160987"/>
                    <a:gd name="connsiteX43" fmla="*/ 6104211 w 9687910"/>
                    <a:gd name="connsiteY43" fmla="*/ 1579727 h 3160987"/>
                    <a:gd name="connsiteX44" fmla="*/ 6795102 w 9687910"/>
                    <a:gd name="connsiteY44" fmla="*/ 1586022 h 3160987"/>
                    <a:gd name="connsiteX45" fmla="*/ 7047186 w 9687910"/>
                    <a:gd name="connsiteY45" fmla="*/ 1395249 h 3160987"/>
                    <a:gd name="connsiteX46" fmla="*/ 7307098 w 9687910"/>
                    <a:gd name="connsiteY46" fmla="*/ 1701253 h 3160987"/>
                    <a:gd name="connsiteX47" fmla="*/ 7723352 w 9687910"/>
                    <a:gd name="connsiteY47" fmla="*/ 2117725 h 3160987"/>
                    <a:gd name="connsiteX48" fmla="*/ 8724681 w 9687910"/>
                    <a:gd name="connsiteY48" fmla="*/ 3121573 h 3160987"/>
                    <a:gd name="connsiteX49" fmla="*/ 8584324 w 9687910"/>
                    <a:gd name="connsiteY49" fmla="*/ 3160987 h 3160987"/>
                    <a:gd name="connsiteX50" fmla="*/ 7898524 w 9687910"/>
                    <a:gd name="connsiteY50" fmla="*/ 2435773 h 3160987"/>
                    <a:gd name="connsiteX51" fmla="*/ 7639050 w 9687910"/>
                    <a:gd name="connsiteY51" fmla="*/ 2281621 h 3160987"/>
                    <a:gd name="connsiteX52" fmla="*/ 7583214 w 9687910"/>
                    <a:gd name="connsiteY52" fmla="*/ 2278118 h 3160987"/>
                    <a:gd name="connsiteX53" fmla="*/ 7370763 w 9687910"/>
                    <a:gd name="connsiteY53" fmla="*/ 2143509 h 3160987"/>
                    <a:gd name="connsiteX54" fmla="*/ 7097713 w 9687910"/>
                    <a:gd name="connsiteY54" fmla="*/ 2046671 h 3160987"/>
                    <a:gd name="connsiteX55" fmla="*/ 6921062 w 9687910"/>
                    <a:gd name="connsiteY55" fmla="*/ 1994338 h 3160987"/>
                    <a:gd name="connsiteX56" fmla="*/ 6424448 w 9687910"/>
                    <a:gd name="connsiteY56" fmla="*/ 1923393 h 3160987"/>
                    <a:gd name="connsiteX57" fmla="*/ 5809593 w 9687910"/>
                    <a:gd name="connsiteY57" fmla="*/ 1998937 h 3160987"/>
                    <a:gd name="connsiteX58" fmla="*/ 5533697 w 9687910"/>
                    <a:gd name="connsiteY58" fmla="*/ 2010104 h 3160987"/>
                    <a:gd name="connsiteX59" fmla="*/ 5177440 w 9687910"/>
                    <a:gd name="connsiteY59" fmla="*/ 2159821 h 3160987"/>
                    <a:gd name="connsiteX60" fmla="*/ 4921250 w 9687910"/>
                    <a:gd name="connsiteY60" fmla="*/ 2154621 h 3160987"/>
                    <a:gd name="connsiteX61" fmla="*/ 4354458 w 9687910"/>
                    <a:gd name="connsiteY61" fmla="*/ 2230985 h 3160987"/>
                    <a:gd name="connsiteX62" fmla="*/ 4004441 w 9687910"/>
                    <a:gd name="connsiteY62" fmla="*/ 2191407 h 3160987"/>
                    <a:gd name="connsiteX63" fmla="*/ 3361941 w 9687910"/>
                    <a:gd name="connsiteY63" fmla="*/ 2139622 h 3160987"/>
                    <a:gd name="connsiteX64" fmla="*/ 3043238 w 9687910"/>
                    <a:gd name="connsiteY64" fmla="*/ 2557846 h 3160987"/>
                    <a:gd name="connsiteX65" fmla="*/ 2742981 w 9687910"/>
                    <a:gd name="connsiteY65" fmla="*/ 2684573 h 3160987"/>
                    <a:gd name="connsiteX66" fmla="*/ 2073221 w 9687910"/>
                    <a:gd name="connsiteY66" fmla="*/ 2270125 h 3160987"/>
                    <a:gd name="connsiteX67" fmla="*/ 1936257 w 9687910"/>
                    <a:gd name="connsiteY67" fmla="*/ 2051269 h 3160987"/>
                    <a:gd name="connsiteX68" fmla="*/ 1355834 w 9687910"/>
                    <a:gd name="connsiteY68" fmla="*/ 1813035 h 3160987"/>
                    <a:gd name="connsiteX69" fmla="*/ 939691 w 9687910"/>
                    <a:gd name="connsiteY69" fmla="*/ 1546554 h 3160987"/>
                    <a:gd name="connsiteX70" fmla="*/ 843455 w 9687910"/>
                    <a:gd name="connsiteY70" fmla="*/ 1332187 h 3160987"/>
                    <a:gd name="connsiteX71" fmla="*/ 591207 w 9687910"/>
                    <a:gd name="connsiteY71" fmla="*/ 1426780 h 3160987"/>
                    <a:gd name="connsiteX72" fmla="*/ 530882 w 9687910"/>
                    <a:gd name="connsiteY72" fmla="*/ 1537193 h 3160987"/>
                    <a:gd name="connsiteX73" fmla="*/ 318540 w 9687910"/>
                    <a:gd name="connsiteY73" fmla="*/ 1601679 h 3160987"/>
                    <a:gd name="connsiteX0" fmla="*/ 304252 w 9673622"/>
                    <a:gd name="connsiteY0" fmla="*/ 1601679 h 3160987"/>
                    <a:gd name="connsiteX1" fmla="*/ 140795 w 9673622"/>
                    <a:gd name="connsiteY1" fmla="*/ 1381235 h 3160987"/>
                    <a:gd name="connsiteX2" fmla="*/ 233362 w 9673622"/>
                    <a:gd name="connsiteY2" fmla="*/ 1332296 h 3160987"/>
                    <a:gd name="connsiteX3" fmla="*/ 293140 w 9673622"/>
                    <a:gd name="connsiteY3" fmla="*/ 1237593 h 3160987"/>
                    <a:gd name="connsiteX4" fmla="*/ 293140 w 9673622"/>
                    <a:gd name="connsiteY4" fmla="*/ 1143000 h 3160987"/>
                    <a:gd name="connsiteX5" fmla="*/ 174898 w 9673622"/>
                    <a:gd name="connsiteY5" fmla="*/ 1064173 h 3160987"/>
                    <a:gd name="connsiteX6" fmla="*/ 0 w 9673622"/>
                    <a:gd name="connsiteY6" fmla="*/ 799388 h 3160987"/>
                    <a:gd name="connsiteX7" fmla="*/ 159133 w 9673622"/>
                    <a:gd name="connsiteY7" fmla="*/ 733097 h 3160987"/>
                    <a:gd name="connsiteX8" fmla="*/ 135484 w 9673622"/>
                    <a:gd name="connsiteY8" fmla="*/ 567559 h 3160987"/>
                    <a:gd name="connsiteX9" fmla="*/ 269491 w 9673622"/>
                    <a:gd name="connsiteY9" fmla="*/ 370490 h 3160987"/>
                    <a:gd name="connsiteX10" fmla="*/ 703043 w 9673622"/>
                    <a:gd name="connsiteY10" fmla="*/ 197069 h 3160987"/>
                    <a:gd name="connsiteX11" fmla="*/ 931643 w 9673622"/>
                    <a:gd name="connsiteY11" fmla="*/ 315311 h 3160987"/>
                    <a:gd name="connsiteX12" fmla="*/ 1128712 w 9673622"/>
                    <a:gd name="connsiteY12" fmla="*/ 409904 h 3160987"/>
                    <a:gd name="connsiteX13" fmla="*/ 1278484 w 9673622"/>
                    <a:gd name="connsiteY13" fmla="*/ 173421 h 3160987"/>
                    <a:gd name="connsiteX14" fmla="*/ 1317898 w 9673622"/>
                    <a:gd name="connsiteY14" fmla="*/ 86711 h 3160987"/>
                    <a:gd name="connsiteX15" fmla="*/ 1459788 w 9673622"/>
                    <a:gd name="connsiteY15" fmla="*/ 141890 h 3160987"/>
                    <a:gd name="connsiteX16" fmla="*/ 1570146 w 9673622"/>
                    <a:gd name="connsiteY16" fmla="*/ 110359 h 3160987"/>
                    <a:gd name="connsiteX17" fmla="*/ 1704153 w 9673622"/>
                    <a:gd name="connsiteY17" fmla="*/ 157655 h 3160987"/>
                    <a:gd name="connsiteX18" fmla="*/ 1885457 w 9673622"/>
                    <a:gd name="connsiteY18" fmla="*/ 0 h 3160987"/>
                    <a:gd name="connsiteX19" fmla="*/ 2271712 w 9673622"/>
                    <a:gd name="connsiteY19" fmla="*/ 39414 h 3160987"/>
                    <a:gd name="connsiteX20" fmla="*/ 2311126 w 9673622"/>
                    <a:gd name="connsiteY20" fmla="*/ 7883 h 3160987"/>
                    <a:gd name="connsiteX21" fmla="*/ 2539726 w 9673622"/>
                    <a:gd name="connsiteY21" fmla="*/ 23649 h 3160987"/>
                    <a:gd name="connsiteX22" fmla="*/ 2555491 w 9673622"/>
                    <a:gd name="connsiteY22" fmla="*/ 86711 h 3160987"/>
                    <a:gd name="connsiteX23" fmla="*/ 4344878 w 9673622"/>
                    <a:gd name="connsiteY23" fmla="*/ 299545 h 3160987"/>
                    <a:gd name="connsiteX24" fmla="*/ 4234519 w 9673622"/>
                    <a:gd name="connsiteY24" fmla="*/ 1072055 h 3160987"/>
                    <a:gd name="connsiteX25" fmla="*/ 3075753 w 9673622"/>
                    <a:gd name="connsiteY25" fmla="*/ 938049 h 3160987"/>
                    <a:gd name="connsiteX26" fmla="*/ 3288588 w 9673622"/>
                    <a:gd name="connsiteY26" fmla="*/ 1103587 h 3160987"/>
                    <a:gd name="connsiteX27" fmla="*/ 3895560 w 9673622"/>
                    <a:gd name="connsiteY27" fmla="*/ 1150883 h 3160987"/>
                    <a:gd name="connsiteX28" fmla="*/ 4108395 w 9673622"/>
                    <a:gd name="connsiteY28" fmla="*/ 1261242 h 3160987"/>
                    <a:gd name="connsiteX29" fmla="*/ 5196215 w 9673622"/>
                    <a:gd name="connsiteY29" fmla="*/ 1292773 h 3160987"/>
                    <a:gd name="connsiteX30" fmla="*/ 5976609 w 9673622"/>
                    <a:gd name="connsiteY30" fmla="*/ 1016876 h 3160987"/>
                    <a:gd name="connsiteX31" fmla="*/ 6410160 w 9673622"/>
                    <a:gd name="connsiteY31" fmla="*/ 1024759 h 3160987"/>
                    <a:gd name="connsiteX32" fmla="*/ 7032898 w 9673622"/>
                    <a:gd name="connsiteY32" fmla="*/ 977462 h 3160987"/>
                    <a:gd name="connsiteX33" fmla="*/ 7072312 w 9673622"/>
                    <a:gd name="connsiteY33" fmla="*/ 780393 h 3160987"/>
                    <a:gd name="connsiteX34" fmla="*/ 7206319 w 9673622"/>
                    <a:gd name="connsiteY34" fmla="*/ 662152 h 3160987"/>
                    <a:gd name="connsiteX35" fmla="*/ 8104953 w 9673622"/>
                    <a:gd name="connsiteY35" fmla="*/ 1135118 h 3160987"/>
                    <a:gd name="connsiteX36" fmla="*/ 8562153 w 9673622"/>
                    <a:gd name="connsiteY36" fmla="*/ 1158766 h 3160987"/>
                    <a:gd name="connsiteX37" fmla="*/ 9523850 w 9673622"/>
                    <a:gd name="connsiteY37" fmla="*/ 583324 h 3160987"/>
                    <a:gd name="connsiteX38" fmla="*/ 9673622 w 9673622"/>
                    <a:gd name="connsiteY38" fmla="*/ 709449 h 3160987"/>
                    <a:gd name="connsiteX39" fmla="*/ 8767105 w 9673622"/>
                    <a:gd name="connsiteY39" fmla="*/ 1308538 h 3160987"/>
                    <a:gd name="connsiteX40" fmla="*/ 8049774 w 9673622"/>
                    <a:gd name="connsiteY40" fmla="*/ 1395249 h 3160987"/>
                    <a:gd name="connsiteX41" fmla="*/ 7395505 w 9673622"/>
                    <a:gd name="connsiteY41" fmla="*/ 1363718 h 3160987"/>
                    <a:gd name="connsiteX42" fmla="*/ 6867360 w 9673622"/>
                    <a:gd name="connsiteY42" fmla="*/ 1355835 h 3160987"/>
                    <a:gd name="connsiteX43" fmla="*/ 6089923 w 9673622"/>
                    <a:gd name="connsiteY43" fmla="*/ 1579727 h 3160987"/>
                    <a:gd name="connsiteX44" fmla="*/ 6780814 w 9673622"/>
                    <a:gd name="connsiteY44" fmla="*/ 1586022 h 3160987"/>
                    <a:gd name="connsiteX45" fmla="*/ 7032898 w 9673622"/>
                    <a:gd name="connsiteY45" fmla="*/ 1395249 h 3160987"/>
                    <a:gd name="connsiteX46" fmla="*/ 7292810 w 9673622"/>
                    <a:gd name="connsiteY46" fmla="*/ 1701253 h 3160987"/>
                    <a:gd name="connsiteX47" fmla="*/ 7709064 w 9673622"/>
                    <a:gd name="connsiteY47" fmla="*/ 2117725 h 3160987"/>
                    <a:gd name="connsiteX48" fmla="*/ 8710393 w 9673622"/>
                    <a:gd name="connsiteY48" fmla="*/ 3121573 h 3160987"/>
                    <a:gd name="connsiteX49" fmla="*/ 8570036 w 9673622"/>
                    <a:gd name="connsiteY49" fmla="*/ 3160987 h 3160987"/>
                    <a:gd name="connsiteX50" fmla="*/ 7884236 w 9673622"/>
                    <a:gd name="connsiteY50" fmla="*/ 2435773 h 3160987"/>
                    <a:gd name="connsiteX51" fmla="*/ 7624762 w 9673622"/>
                    <a:gd name="connsiteY51" fmla="*/ 2281621 h 3160987"/>
                    <a:gd name="connsiteX52" fmla="*/ 7568926 w 9673622"/>
                    <a:gd name="connsiteY52" fmla="*/ 2278118 h 3160987"/>
                    <a:gd name="connsiteX53" fmla="*/ 7356475 w 9673622"/>
                    <a:gd name="connsiteY53" fmla="*/ 2143509 h 3160987"/>
                    <a:gd name="connsiteX54" fmla="*/ 7083425 w 9673622"/>
                    <a:gd name="connsiteY54" fmla="*/ 2046671 h 3160987"/>
                    <a:gd name="connsiteX55" fmla="*/ 6906774 w 9673622"/>
                    <a:gd name="connsiteY55" fmla="*/ 1994338 h 3160987"/>
                    <a:gd name="connsiteX56" fmla="*/ 6410160 w 9673622"/>
                    <a:gd name="connsiteY56" fmla="*/ 1923393 h 3160987"/>
                    <a:gd name="connsiteX57" fmla="*/ 5795305 w 9673622"/>
                    <a:gd name="connsiteY57" fmla="*/ 1998937 h 3160987"/>
                    <a:gd name="connsiteX58" fmla="*/ 5519409 w 9673622"/>
                    <a:gd name="connsiteY58" fmla="*/ 2010104 h 3160987"/>
                    <a:gd name="connsiteX59" fmla="*/ 5163152 w 9673622"/>
                    <a:gd name="connsiteY59" fmla="*/ 2159821 h 3160987"/>
                    <a:gd name="connsiteX60" fmla="*/ 4906962 w 9673622"/>
                    <a:gd name="connsiteY60" fmla="*/ 2154621 h 3160987"/>
                    <a:gd name="connsiteX61" fmla="*/ 4340170 w 9673622"/>
                    <a:gd name="connsiteY61" fmla="*/ 2230985 h 3160987"/>
                    <a:gd name="connsiteX62" fmla="*/ 3990153 w 9673622"/>
                    <a:gd name="connsiteY62" fmla="*/ 2191407 h 3160987"/>
                    <a:gd name="connsiteX63" fmla="*/ 3347653 w 9673622"/>
                    <a:gd name="connsiteY63" fmla="*/ 2139622 h 3160987"/>
                    <a:gd name="connsiteX64" fmla="*/ 3028950 w 9673622"/>
                    <a:gd name="connsiteY64" fmla="*/ 2557846 h 3160987"/>
                    <a:gd name="connsiteX65" fmla="*/ 2728693 w 9673622"/>
                    <a:gd name="connsiteY65" fmla="*/ 2684573 h 3160987"/>
                    <a:gd name="connsiteX66" fmla="*/ 2058933 w 9673622"/>
                    <a:gd name="connsiteY66" fmla="*/ 2270125 h 3160987"/>
                    <a:gd name="connsiteX67" fmla="*/ 1921969 w 9673622"/>
                    <a:gd name="connsiteY67" fmla="*/ 2051269 h 3160987"/>
                    <a:gd name="connsiteX68" fmla="*/ 1341546 w 9673622"/>
                    <a:gd name="connsiteY68" fmla="*/ 1813035 h 3160987"/>
                    <a:gd name="connsiteX69" fmla="*/ 925403 w 9673622"/>
                    <a:gd name="connsiteY69" fmla="*/ 1546554 h 3160987"/>
                    <a:gd name="connsiteX70" fmla="*/ 829167 w 9673622"/>
                    <a:gd name="connsiteY70" fmla="*/ 1332187 h 3160987"/>
                    <a:gd name="connsiteX71" fmla="*/ 576919 w 9673622"/>
                    <a:gd name="connsiteY71" fmla="*/ 1426780 h 3160987"/>
                    <a:gd name="connsiteX72" fmla="*/ 516594 w 9673622"/>
                    <a:gd name="connsiteY72" fmla="*/ 1537193 h 3160987"/>
                    <a:gd name="connsiteX73" fmla="*/ 304252 w 9673622"/>
                    <a:gd name="connsiteY73" fmla="*/ 1601679 h 3160987"/>
                    <a:gd name="connsiteX0" fmla="*/ 304252 w 9673622"/>
                    <a:gd name="connsiteY0" fmla="*/ 1601679 h 3160987"/>
                    <a:gd name="connsiteX1" fmla="*/ 140795 w 9673622"/>
                    <a:gd name="connsiteY1" fmla="*/ 1381235 h 3160987"/>
                    <a:gd name="connsiteX2" fmla="*/ 233362 w 9673622"/>
                    <a:gd name="connsiteY2" fmla="*/ 1332296 h 3160987"/>
                    <a:gd name="connsiteX3" fmla="*/ 293140 w 9673622"/>
                    <a:gd name="connsiteY3" fmla="*/ 1237593 h 3160987"/>
                    <a:gd name="connsiteX4" fmla="*/ 293140 w 9673622"/>
                    <a:gd name="connsiteY4" fmla="*/ 1143000 h 3160987"/>
                    <a:gd name="connsiteX5" fmla="*/ 171723 w 9673622"/>
                    <a:gd name="connsiteY5" fmla="*/ 1087986 h 3160987"/>
                    <a:gd name="connsiteX6" fmla="*/ 0 w 9673622"/>
                    <a:gd name="connsiteY6" fmla="*/ 799388 h 3160987"/>
                    <a:gd name="connsiteX7" fmla="*/ 159133 w 9673622"/>
                    <a:gd name="connsiteY7" fmla="*/ 733097 h 3160987"/>
                    <a:gd name="connsiteX8" fmla="*/ 135484 w 9673622"/>
                    <a:gd name="connsiteY8" fmla="*/ 567559 h 3160987"/>
                    <a:gd name="connsiteX9" fmla="*/ 269491 w 9673622"/>
                    <a:gd name="connsiteY9" fmla="*/ 370490 h 3160987"/>
                    <a:gd name="connsiteX10" fmla="*/ 703043 w 9673622"/>
                    <a:gd name="connsiteY10" fmla="*/ 197069 h 3160987"/>
                    <a:gd name="connsiteX11" fmla="*/ 931643 w 9673622"/>
                    <a:gd name="connsiteY11" fmla="*/ 315311 h 3160987"/>
                    <a:gd name="connsiteX12" fmla="*/ 1128712 w 9673622"/>
                    <a:gd name="connsiteY12" fmla="*/ 409904 h 3160987"/>
                    <a:gd name="connsiteX13" fmla="*/ 1278484 w 9673622"/>
                    <a:gd name="connsiteY13" fmla="*/ 173421 h 3160987"/>
                    <a:gd name="connsiteX14" fmla="*/ 1317898 w 9673622"/>
                    <a:gd name="connsiteY14" fmla="*/ 86711 h 3160987"/>
                    <a:gd name="connsiteX15" fmla="*/ 1459788 w 9673622"/>
                    <a:gd name="connsiteY15" fmla="*/ 141890 h 3160987"/>
                    <a:gd name="connsiteX16" fmla="*/ 1570146 w 9673622"/>
                    <a:gd name="connsiteY16" fmla="*/ 110359 h 3160987"/>
                    <a:gd name="connsiteX17" fmla="*/ 1704153 w 9673622"/>
                    <a:gd name="connsiteY17" fmla="*/ 157655 h 3160987"/>
                    <a:gd name="connsiteX18" fmla="*/ 1885457 w 9673622"/>
                    <a:gd name="connsiteY18" fmla="*/ 0 h 3160987"/>
                    <a:gd name="connsiteX19" fmla="*/ 2271712 w 9673622"/>
                    <a:gd name="connsiteY19" fmla="*/ 39414 h 3160987"/>
                    <a:gd name="connsiteX20" fmla="*/ 2311126 w 9673622"/>
                    <a:gd name="connsiteY20" fmla="*/ 7883 h 3160987"/>
                    <a:gd name="connsiteX21" fmla="*/ 2539726 w 9673622"/>
                    <a:gd name="connsiteY21" fmla="*/ 23649 h 3160987"/>
                    <a:gd name="connsiteX22" fmla="*/ 2555491 w 9673622"/>
                    <a:gd name="connsiteY22" fmla="*/ 86711 h 3160987"/>
                    <a:gd name="connsiteX23" fmla="*/ 4344878 w 9673622"/>
                    <a:gd name="connsiteY23" fmla="*/ 299545 h 3160987"/>
                    <a:gd name="connsiteX24" fmla="*/ 4234519 w 9673622"/>
                    <a:gd name="connsiteY24" fmla="*/ 1072055 h 3160987"/>
                    <a:gd name="connsiteX25" fmla="*/ 3075753 w 9673622"/>
                    <a:gd name="connsiteY25" fmla="*/ 938049 h 3160987"/>
                    <a:gd name="connsiteX26" fmla="*/ 3288588 w 9673622"/>
                    <a:gd name="connsiteY26" fmla="*/ 1103587 h 3160987"/>
                    <a:gd name="connsiteX27" fmla="*/ 3895560 w 9673622"/>
                    <a:gd name="connsiteY27" fmla="*/ 1150883 h 3160987"/>
                    <a:gd name="connsiteX28" fmla="*/ 4108395 w 9673622"/>
                    <a:gd name="connsiteY28" fmla="*/ 1261242 h 3160987"/>
                    <a:gd name="connsiteX29" fmla="*/ 5196215 w 9673622"/>
                    <a:gd name="connsiteY29" fmla="*/ 1292773 h 3160987"/>
                    <a:gd name="connsiteX30" fmla="*/ 5976609 w 9673622"/>
                    <a:gd name="connsiteY30" fmla="*/ 1016876 h 3160987"/>
                    <a:gd name="connsiteX31" fmla="*/ 6410160 w 9673622"/>
                    <a:gd name="connsiteY31" fmla="*/ 1024759 h 3160987"/>
                    <a:gd name="connsiteX32" fmla="*/ 7032898 w 9673622"/>
                    <a:gd name="connsiteY32" fmla="*/ 977462 h 3160987"/>
                    <a:gd name="connsiteX33" fmla="*/ 7072312 w 9673622"/>
                    <a:gd name="connsiteY33" fmla="*/ 780393 h 3160987"/>
                    <a:gd name="connsiteX34" fmla="*/ 7206319 w 9673622"/>
                    <a:gd name="connsiteY34" fmla="*/ 662152 h 3160987"/>
                    <a:gd name="connsiteX35" fmla="*/ 8104953 w 9673622"/>
                    <a:gd name="connsiteY35" fmla="*/ 1135118 h 3160987"/>
                    <a:gd name="connsiteX36" fmla="*/ 8562153 w 9673622"/>
                    <a:gd name="connsiteY36" fmla="*/ 1158766 h 3160987"/>
                    <a:gd name="connsiteX37" fmla="*/ 9523850 w 9673622"/>
                    <a:gd name="connsiteY37" fmla="*/ 583324 h 3160987"/>
                    <a:gd name="connsiteX38" fmla="*/ 9673622 w 9673622"/>
                    <a:gd name="connsiteY38" fmla="*/ 709449 h 3160987"/>
                    <a:gd name="connsiteX39" fmla="*/ 8767105 w 9673622"/>
                    <a:gd name="connsiteY39" fmla="*/ 1308538 h 3160987"/>
                    <a:gd name="connsiteX40" fmla="*/ 8049774 w 9673622"/>
                    <a:gd name="connsiteY40" fmla="*/ 1395249 h 3160987"/>
                    <a:gd name="connsiteX41" fmla="*/ 7395505 w 9673622"/>
                    <a:gd name="connsiteY41" fmla="*/ 1363718 h 3160987"/>
                    <a:gd name="connsiteX42" fmla="*/ 6867360 w 9673622"/>
                    <a:gd name="connsiteY42" fmla="*/ 1355835 h 3160987"/>
                    <a:gd name="connsiteX43" fmla="*/ 6089923 w 9673622"/>
                    <a:gd name="connsiteY43" fmla="*/ 1579727 h 3160987"/>
                    <a:gd name="connsiteX44" fmla="*/ 6780814 w 9673622"/>
                    <a:gd name="connsiteY44" fmla="*/ 1586022 h 3160987"/>
                    <a:gd name="connsiteX45" fmla="*/ 7032898 w 9673622"/>
                    <a:gd name="connsiteY45" fmla="*/ 1395249 h 3160987"/>
                    <a:gd name="connsiteX46" fmla="*/ 7292810 w 9673622"/>
                    <a:gd name="connsiteY46" fmla="*/ 1701253 h 3160987"/>
                    <a:gd name="connsiteX47" fmla="*/ 7709064 w 9673622"/>
                    <a:gd name="connsiteY47" fmla="*/ 2117725 h 3160987"/>
                    <a:gd name="connsiteX48" fmla="*/ 8710393 w 9673622"/>
                    <a:gd name="connsiteY48" fmla="*/ 3121573 h 3160987"/>
                    <a:gd name="connsiteX49" fmla="*/ 8570036 w 9673622"/>
                    <a:gd name="connsiteY49" fmla="*/ 3160987 h 3160987"/>
                    <a:gd name="connsiteX50" fmla="*/ 7884236 w 9673622"/>
                    <a:gd name="connsiteY50" fmla="*/ 2435773 h 3160987"/>
                    <a:gd name="connsiteX51" fmla="*/ 7624762 w 9673622"/>
                    <a:gd name="connsiteY51" fmla="*/ 2281621 h 3160987"/>
                    <a:gd name="connsiteX52" fmla="*/ 7568926 w 9673622"/>
                    <a:gd name="connsiteY52" fmla="*/ 2278118 h 3160987"/>
                    <a:gd name="connsiteX53" fmla="*/ 7356475 w 9673622"/>
                    <a:gd name="connsiteY53" fmla="*/ 2143509 h 3160987"/>
                    <a:gd name="connsiteX54" fmla="*/ 7083425 w 9673622"/>
                    <a:gd name="connsiteY54" fmla="*/ 2046671 h 3160987"/>
                    <a:gd name="connsiteX55" fmla="*/ 6906774 w 9673622"/>
                    <a:gd name="connsiteY55" fmla="*/ 1994338 h 3160987"/>
                    <a:gd name="connsiteX56" fmla="*/ 6410160 w 9673622"/>
                    <a:gd name="connsiteY56" fmla="*/ 1923393 h 3160987"/>
                    <a:gd name="connsiteX57" fmla="*/ 5795305 w 9673622"/>
                    <a:gd name="connsiteY57" fmla="*/ 1998937 h 3160987"/>
                    <a:gd name="connsiteX58" fmla="*/ 5519409 w 9673622"/>
                    <a:gd name="connsiteY58" fmla="*/ 2010104 h 3160987"/>
                    <a:gd name="connsiteX59" fmla="*/ 5163152 w 9673622"/>
                    <a:gd name="connsiteY59" fmla="*/ 2159821 h 3160987"/>
                    <a:gd name="connsiteX60" fmla="*/ 4906962 w 9673622"/>
                    <a:gd name="connsiteY60" fmla="*/ 2154621 h 3160987"/>
                    <a:gd name="connsiteX61" fmla="*/ 4340170 w 9673622"/>
                    <a:gd name="connsiteY61" fmla="*/ 2230985 h 3160987"/>
                    <a:gd name="connsiteX62" fmla="*/ 3990153 w 9673622"/>
                    <a:gd name="connsiteY62" fmla="*/ 2191407 h 3160987"/>
                    <a:gd name="connsiteX63" fmla="*/ 3347653 w 9673622"/>
                    <a:gd name="connsiteY63" fmla="*/ 2139622 h 3160987"/>
                    <a:gd name="connsiteX64" fmla="*/ 3028950 w 9673622"/>
                    <a:gd name="connsiteY64" fmla="*/ 2557846 h 3160987"/>
                    <a:gd name="connsiteX65" fmla="*/ 2728693 w 9673622"/>
                    <a:gd name="connsiteY65" fmla="*/ 2684573 h 3160987"/>
                    <a:gd name="connsiteX66" fmla="*/ 2058933 w 9673622"/>
                    <a:gd name="connsiteY66" fmla="*/ 2270125 h 3160987"/>
                    <a:gd name="connsiteX67" fmla="*/ 1921969 w 9673622"/>
                    <a:gd name="connsiteY67" fmla="*/ 2051269 h 3160987"/>
                    <a:gd name="connsiteX68" fmla="*/ 1341546 w 9673622"/>
                    <a:gd name="connsiteY68" fmla="*/ 1813035 h 3160987"/>
                    <a:gd name="connsiteX69" fmla="*/ 925403 w 9673622"/>
                    <a:gd name="connsiteY69" fmla="*/ 1546554 h 3160987"/>
                    <a:gd name="connsiteX70" fmla="*/ 829167 w 9673622"/>
                    <a:gd name="connsiteY70" fmla="*/ 1332187 h 3160987"/>
                    <a:gd name="connsiteX71" fmla="*/ 576919 w 9673622"/>
                    <a:gd name="connsiteY71" fmla="*/ 1426780 h 3160987"/>
                    <a:gd name="connsiteX72" fmla="*/ 516594 w 9673622"/>
                    <a:gd name="connsiteY72" fmla="*/ 1537193 h 3160987"/>
                    <a:gd name="connsiteX73" fmla="*/ 304252 w 9673622"/>
                    <a:gd name="connsiteY73" fmla="*/ 1601679 h 3160987"/>
                    <a:gd name="connsiteX0" fmla="*/ 304252 w 9673622"/>
                    <a:gd name="connsiteY0" fmla="*/ 1601679 h 3160987"/>
                    <a:gd name="connsiteX1" fmla="*/ 140795 w 9673622"/>
                    <a:gd name="connsiteY1" fmla="*/ 1381235 h 3160987"/>
                    <a:gd name="connsiteX2" fmla="*/ 233362 w 9673622"/>
                    <a:gd name="connsiteY2" fmla="*/ 1332296 h 3160987"/>
                    <a:gd name="connsiteX3" fmla="*/ 293140 w 9673622"/>
                    <a:gd name="connsiteY3" fmla="*/ 1237593 h 3160987"/>
                    <a:gd name="connsiteX4" fmla="*/ 283615 w 9673622"/>
                    <a:gd name="connsiteY4" fmla="*/ 1114425 h 3160987"/>
                    <a:gd name="connsiteX5" fmla="*/ 171723 w 9673622"/>
                    <a:gd name="connsiteY5" fmla="*/ 1087986 h 3160987"/>
                    <a:gd name="connsiteX6" fmla="*/ 0 w 9673622"/>
                    <a:gd name="connsiteY6" fmla="*/ 799388 h 3160987"/>
                    <a:gd name="connsiteX7" fmla="*/ 159133 w 9673622"/>
                    <a:gd name="connsiteY7" fmla="*/ 733097 h 3160987"/>
                    <a:gd name="connsiteX8" fmla="*/ 135484 w 9673622"/>
                    <a:gd name="connsiteY8" fmla="*/ 567559 h 3160987"/>
                    <a:gd name="connsiteX9" fmla="*/ 269491 w 9673622"/>
                    <a:gd name="connsiteY9" fmla="*/ 370490 h 3160987"/>
                    <a:gd name="connsiteX10" fmla="*/ 703043 w 9673622"/>
                    <a:gd name="connsiteY10" fmla="*/ 197069 h 3160987"/>
                    <a:gd name="connsiteX11" fmla="*/ 931643 w 9673622"/>
                    <a:gd name="connsiteY11" fmla="*/ 315311 h 3160987"/>
                    <a:gd name="connsiteX12" fmla="*/ 1128712 w 9673622"/>
                    <a:gd name="connsiteY12" fmla="*/ 409904 h 3160987"/>
                    <a:gd name="connsiteX13" fmla="*/ 1278484 w 9673622"/>
                    <a:gd name="connsiteY13" fmla="*/ 173421 h 3160987"/>
                    <a:gd name="connsiteX14" fmla="*/ 1317898 w 9673622"/>
                    <a:gd name="connsiteY14" fmla="*/ 86711 h 3160987"/>
                    <a:gd name="connsiteX15" fmla="*/ 1459788 w 9673622"/>
                    <a:gd name="connsiteY15" fmla="*/ 141890 h 3160987"/>
                    <a:gd name="connsiteX16" fmla="*/ 1570146 w 9673622"/>
                    <a:gd name="connsiteY16" fmla="*/ 110359 h 3160987"/>
                    <a:gd name="connsiteX17" fmla="*/ 1704153 w 9673622"/>
                    <a:gd name="connsiteY17" fmla="*/ 157655 h 3160987"/>
                    <a:gd name="connsiteX18" fmla="*/ 1885457 w 9673622"/>
                    <a:gd name="connsiteY18" fmla="*/ 0 h 3160987"/>
                    <a:gd name="connsiteX19" fmla="*/ 2271712 w 9673622"/>
                    <a:gd name="connsiteY19" fmla="*/ 39414 h 3160987"/>
                    <a:gd name="connsiteX20" fmla="*/ 2311126 w 9673622"/>
                    <a:gd name="connsiteY20" fmla="*/ 7883 h 3160987"/>
                    <a:gd name="connsiteX21" fmla="*/ 2539726 w 9673622"/>
                    <a:gd name="connsiteY21" fmla="*/ 23649 h 3160987"/>
                    <a:gd name="connsiteX22" fmla="*/ 2555491 w 9673622"/>
                    <a:gd name="connsiteY22" fmla="*/ 86711 h 3160987"/>
                    <a:gd name="connsiteX23" fmla="*/ 4344878 w 9673622"/>
                    <a:gd name="connsiteY23" fmla="*/ 299545 h 3160987"/>
                    <a:gd name="connsiteX24" fmla="*/ 4234519 w 9673622"/>
                    <a:gd name="connsiteY24" fmla="*/ 1072055 h 3160987"/>
                    <a:gd name="connsiteX25" fmla="*/ 3075753 w 9673622"/>
                    <a:gd name="connsiteY25" fmla="*/ 938049 h 3160987"/>
                    <a:gd name="connsiteX26" fmla="*/ 3288588 w 9673622"/>
                    <a:gd name="connsiteY26" fmla="*/ 1103587 h 3160987"/>
                    <a:gd name="connsiteX27" fmla="*/ 3895560 w 9673622"/>
                    <a:gd name="connsiteY27" fmla="*/ 1150883 h 3160987"/>
                    <a:gd name="connsiteX28" fmla="*/ 4108395 w 9673622"/>
                    <a:gd name="connsiteY28" fmla="*/ 1261242 h 3160987"/>
                    <a:gd name="connsiteX29" fmla="*/ 5196215 w 9673622"/>
                    <a:gd name="connsiteY29" fmla="*/ 1292773 h 3160987"/>
                    <a:gd name="connsiteX30" fmla="*/ 5976609 w 9673622"/>
                    <a:gd name="connsiteY30" fmla="*/ 1016876 h 3160987"/>
                    <a:gd name="connsiteX31" fmla="*/ 6410160 w 9673622"/>
                    <a:gd name="connsiteY31" fmla="*/ 1024759 h 3160987"/>
                    <a:gd name="connsiteX32" fmla="*/ 7032898 w 9673622"/>
                    <a:gd name="connsiteY32" fmla="*/ 977462 h 3160987"/>
                    <a:gd name="connsiteX33" fmla="*/ 7072312 w 9673622"/>
                    <a:gd name="connsiteY33" fmla="*/ 780393 h 3160987"/>
                    <a:gd name="connsiteX34" fmla="*/ 7206319 w 9673622"/>
                    <a:gd name="connsiteY34" fmla="*/ 662152 h 3160987"/>
                    <a:gd name="connsiteX35" fmla="*/ 8104953 w 9673622"/>
                    <a:gd name="connsiteY35" fmla="*/ 1135118 h 3160987"/>
                    <a:gd name="connsiteX36" fmla="*/ 8562153 w 9673622"/>
                    <a:gd name="connsiteY36" fmla="*/ 1158766 h 3160987"/>
                    <a:gd name="connsiteX37" fmla="*/ 9523850 w 9673622"/>
                    <a:gd name="connsiteY37" fmla="*/ 583324 h 3160987"/>
                    <a:gd name="connsiteX38" fmla="*/ 9673622 w 9673622"/>
                    <a:gd name="connsiteY38" fmla="*/ 709449 h 3160987"/>
                    <a:gd name="connsiteX39" fmla="*/ 8767105 w 9673622"/>
                    <a:gd name="connsiteY39" fmla="*/ 1308538 h 3160987"/>
                    <a:gd name="connsiteX40" fmla="*/ 8049774 w 9673622"/>
                    <a:gd name="connsiteY40" fmla="*/ 1395249 h 3160987"/>
                    <a:gd name="connsiteX41" fmla="*/ 7395505 w 9673622"/>
                    <a:gd name="connsiteY41" fmla="*/ 1363718 h 3160987"/>
                    <a:gd name="connsiteX42" fmla="*/ 6867360 w 9673622"/>
                    <a:gd name="connsiteY42" fmla="*/ 1355835 h 3160987"/>
                    <a:gd name="connsiteX43" fmla="*/ 6089923 w 9673622"/>
                    <a:gd name="connsiteY43" fmla="*/ 1579727 h 3160987"/>
                    <a:gd name="connsiteX44" fmla="*/ 6780814 w 9673622"/>
                    <a:gd name="connsiteY44" fmla="*/ 1586022 h 3160987"/>
                    <a:gd name="connsiteX45" fmla="*/ 7032898 w 9673622"/>
                    <a:gd name="connsiteY45" fmla="*/ 1395249 h 3160987"/>
                    <a:gd name="connsiteX46" fmla="*/ 7292810 w 9673622"/>
                    <a:gd name="connsiteY46" fmla="*/ 1701253 h 3160987"/>
                    <a:gd name="connsiteX47" fmla="*/ 7709064 w 9673622"/>
                    <a:gd name="connsiteY47" fmla="*/ 2117725 h 3160987"/>
                    <a:gd name="connsiteX48" fmla="*/ 8710393 w 9673622"/>
                    <a:gd name="connsiteY48" fmla="*/ 3121573 h 3160987"/>
                    <a:gd name="connsiteX49" fmla="*/ 8570036 w 9673622"/>
                    <a:gd name="connsiteY49" fmla="*/ 3160987 h 3160987"/>
                    <a:gd name="connsiteX50" fmla="*/ 7884236 w 9673622"/>
                    <a:gd name="connsiteY50" fmla="*/ 2435773 h 3160987"/>
                    <a:gd name="connsiteX51" fmla="*/ 7624762 w 9673622"/>
                    <a:gd name="connsiteY51" fmla="*/ 2281621 h 3160987"/>
                    <a:gd name="connsiteX52" fmla="*/ 7568926 w 9673622"/>
                    <a:gd name="connsiteY52" fmla="*/ 2278118 h 3160987"/>
                    <a:gd name="connsiteX53" fmla="*/ 7356475 w 9673622"/>
                    <a:gd name="connsiteY53" fmla="*/ 2143509 h 3160987"/>
                    <a:gd name="connsiteX54" fmla="*/ 7083425 w 9673622"/>
                    <a:gd name="connsiteY54" fmla="*/ 2046671 h 3160987"/>
                    <a:gd name="connsiteX55" fmla="*/ 6906774 w 9673622"/>
                    <a:gd name="connsiteY55" fmla="*/ 1994338 h 3160987"/>
                    <a:gd name="connsiteX56" fmla="*/ 6410160 w 9673622"/>
                    <a:gd name="connsiteY56" fmla="*/ 1923393 h 3160987"/>
                    <a:gd name="connsiteX57" fmla="*/ 5795305 w 9673622"/>
                    <a:gd name="connsiteY57" fmla="*/ 1998937 h 3160987"/>
                    <a:gd name="connsiteX58" fmla="*/ 5519409 w 9673622"/>
                    <a:gd name="connsiteY58" fmla="*/ 2010104 h 3160987"/>
                    <a:gd name="connsiteX59" fmla="*/ 5163152 w 9673622"/>
                    <a:gd name="connsiteY59" fmla="*/ 2159821 h 3160987"/>
                    <a:gd name="connsiteX60" fmla="*/ 4906962 w 9673622"/>
                    <a:gd name="connsiteY60" fmla="*/ 2154621 h 3160987"/>
                    <a:gd name="connsiteX61" fmla="*/ 4340170 w 9673622"/>
                    <a:gd name="connsiteY61" fmla="*/ 2230985 h 3160987"/>
                    <a:gd name="connsiteX62" fmla="*/ 3990153 w 9673622"/>
                    <a:gd name="connsiteY62" fmla="*/ 2191407 h 3160987"/>
                    <a:gd name="connsiteX63" fmla="*/ 3347653 w 9673622"/>
                    <a:gd name="connsiteY63" fmla="*/ 2139622 h 3160987"/>
                    <a:gd name="connsiteX64" fmla="*/ 3028950 w 9673622"/>
                    <a:gd name="connsiteY64" fmla="*/ 2557846 h 3160987"/>
                    <a:gd name="connsiteX65" fmla="*/ 2728693 w 9673622"/>
                    <a:gd name="connsiteY65" fmla="*/ 2684573 h 3160987"/>
                    <a:gd name="connsiteX66" fmla="*/ 2058933 w 9673622"/>
                    <a:gd name="connsiteY66" fmla="*/ 2270125 h 3160987"/>
                    <a:gd name="connsiteX67" fmla="*/ 1921969 w 9673622"/>
                    <a:gd name="connsiteY67" fmla="*/ 2051269 h 3160987"/>
                    <a:gd name="connsiteX68" fmla="*/ 1341546 w 9673622"/>
                    <a:gd name="connsiteY68" fmla="*/ 1813035 h 3160987"/>
                    <a:gd name="connsiteX69" fmla="*/ 925403 w 9673622"/>
                    <a:gd name="connsiteY69" fmla="*/ 1546554 h 3160987"/>
                    <a:gd name="connsiteX70" fmla="*/ 829167 w 9673622"/>
                    <a:gd name="connsiteY70" fmla="*/ 1332187 h 3160987"/>
                    <a:gd name="connsiteX71" fmla="*/ 576919 w 9673622"/>
                    <a:gd name="connsiteY71" fmla="*/ 1426780 h 3160987"/>
                    <a:gd name="connsiteX72" fmla="*/ 516594 w 9673622"/>
                    <a:gd name="connsiteY72" fmla="*/ 1537193 h 3160987"/>
                    <a:gd name="connsiteX73" fmla="*/ 304252 w 9673622"/>
                    <a:gd name="connsiteY73" fmla="*/ 1601679 h 3160987"/>
                    <a:gd name="connsiteX0" fmla="*/ 304252 w 9673622"/>
                    <a:gd name="connsiteY0" fmla="*/ 1601679 h 3160987"/>
                    <a:gd name="connsiteX1" fmla="*/ 140795 w 9673622"/>
                    <a:gd name="connsiteY1" fmla="*/ 1381235 h 3160987"/>
                    <a:gd name="connsiteX2" fmla="*/ 233362 w 9673622"/>
                    <a:gd name="connsiteY2" fmla="*/ 1332296 h 3160987"/>
                    <a:gd name="connsiteX3" fmla="*/ 293140 w 9673622"/>
                    <a:gd name="connsiteY3" fmla="*/ 1237593 h 3160987"/>
                    <a:gd name="connsiteX4" fmla="*/ 283615 w 9673622"/>
                    <a:gd name="connsiteY4" fmla="*/ 1114425 h 3160987"/>
                    <a:gd name="connsiteX5" fmla="*/ 189186 w 9673622"/>
                    <a:gd name="connsiteY5" fmla="*/ 1107036 h 3160987"/>
                    <a:gd name="connsiteX6" fmla="*/ 0 w 9673622"/>
                    <a:gd name="connsiteY6" fmla="*/ 799388 h 3160987"/>
                    <a:gd name="connsiteX7" fmla="*/ 159133 w 9673622"/>
                    <a:gd name="connsiteY7" fmla="*/ 733097 h 3160987"/>
                    <a:gd name="connsiteX8" fmla="*/ 135484 w 9673622"/>
                    <a:gd name="connsiteY8" fmla="*/ 567559 h 3160987"/>
                    <a:gd name="connsiteX9" fmla="*/ 269491 w 9673622"/>
                    <a:gd name="connsiteY9" fmla="*/ 370490 h 3160987"/>
                    <a:gd name="connsiteX10" fmla="*/ 703043 w 9673622"/>
                    <a:gd name="connsiteY10" fmla="*/ 197069 h 3160987"/>
                    <a:gd name="connsiteX11" fmla="*/ 931643 w 9673622"/>
                    <a:gd name="connsiteY11" fmla="*/ 315311 h 3160987"/>
                    <a:gd name="connsiteX12" fmla="*/ 1128712 w 9673622"/>
                    <a:gd name="connsiteY12" fmla="*/ 409904 h 3160987"/>
                    <a:gd name="connsiteX13" fmla="*/ 1278484 w 9673622"/>
                    <a:gd name="connsiteY13" fmla="*/ 173421 h 3160987"/>
                    <a:gd name="connsiteX14" fmla="*/ 1317898 w 9673622"/>
                    <a:gd name="connsiteY14" fmla="*/ 86711 h 3160987"/>
                    <a:gd name="connsiteX15" fmla="*/ 1459788 w 9673622"/>
                    <a:gd name="connsiteY15" fmla="*/ 141890 h 3160987"/>
                    <a:gd name="connsiteX16" fmla="*/ 1570146 w 9673622"/>
                    <a:gd name="connsiteY16" fmla="*/ 110359 h 3160987"/>
                    <a:gd name="connsiteX17" fmla="*/ 1704153 w 9673622"/>
                    <a:gd name="connsiteY17" fmla="*/ 157655 h 3160987"/>
                    <a:gd name="connsiteX18" fmla="*/ 1885457 w 9673622"/>
                    <a:gd name="connsiteY18" fmla="*/ 0 h 3160987"/>
                    <a:gd name="connsiteX19" fmla="*/ 2271712 w 9673622"/>
                    <a:gd name="connsiteY19" fmla="*/ 39414 h 3160987"/>
                    <a:gd name="connsiteX20" fmla="*/ 2311126 w 9673622"/>
                    <a:gd name="connsiteY20" fmla="*/ 7883 h 3160987"/>
                    <a:gd name="connsiteX21" fmla="*/ 2539726 w 9673622"/>
                    <a:gd name="connsiteY21" fmla="*/ 23649 h 3160987"/>
                    <a:gd name="connsiteX22" fmla="*/ 2555491 w 9673622"/>
                    <a:gd name="connsiteY22" fmla="*/ 86711 h 3160987"/>
                    <a:gd name="connsiteX23" fmla="*/ 4344878 w 9673622"/>
                    <a:gd name="connsiteY23" fmla="*/ 299545 h 3160987"/>
                    <a:gd name="connsiteX24" fmla="*/ 4234519 w 9673622"/>
                    <a:gd name="connsiteY24" fmla="*/ 1072055 h 3160987"/>
                    <a:gd name="connsiteX25" fmla="*/ 3075753 w 9673622"/>
                    <a:gd name="connsiteY25" fmla="*/ 938049 h 3160987"/>
                    <a:gd name="connsiteX26" fmla="*/ 3288588 w 9673622"/>
                    <a:gd name="connsiteY26" fmla="*/ 1103587 h 3160987"/>
                    <a:gd name="connsiteX27" fmla="*/ 3895560 w 9673622"/>
                    <a:gd name="connsiteY27" fmla="*/ 1150883 h 3160987"/>
                    <a:gd name="connsiteX28" fmla="*/ 4108395 w 9673622"/>
                    <a:gd name="connsiteY28" fmla="*/ 1261242 h 3160987"/>
                    <a:gd name="connsiteX29" fmla="*/ 5196215 w 9673622"/>
                    <a:gd name="connsiteY29" fmla="*/ 1292773 h 3160987"/>
                    <a:gd name="connsiteX30" fmla="*/ 5976609 w 9673622"/>
                    <a:gd name="connsiteY30" fmla="*/ 1016876 h 3160987"/>
                    <a:gd name="connsiteX31" fmla="*/ 6410160 w 9673622"/>
                    <a:gd name="connsiteY31" fmla="*/ 1024759 h 3160987"/>
                    <a:gd name="connsiteX32" fmla="*/ 7032898 w 9673622"/>
                    <a:gd name="connsiteY32" fmla="*/ 977462 h 3160987"/>
                    <a:gd name="connsiteX33" fmla="*/ 7072312 w 9673622"/>
                    <a:gd name="connsiteY33" fmla="*/ 780393 h 3160987"/>
                    <a:gd name="connsiteX34" fmla="*/ 7206319 w 9673622"/>
                    <a:gd name="connsiteY34" fmla="*/ 662152 h 3160987"/>
                    <a:gd name="connsiteX35" fmla="*/ 8104953 w 9673622"/>
                    <a:gd name="connsiteY35" fmla="*/ 1135118 h 3160987"/>
                    <a:gd name="connsiteX36" fmla="*/ 8562153 w 9673622"/>
                    <a:gd name="connsiteY36" fmla="*/ 1158766 h 3160987"/>
                    <a:gd name="connsiteX37" fmla="*/ 9523850 w 9673622"/>
                    <a:gd name="connsiteY37" fmla="*/ 583324 h 3160987"/>
                    <a:gd name="connsiteX38" fmla="*/ 9673622 w 9673622"/>
                    <a:gd name="connsiteY38" fmla="*/ 709449 h 3160987"/>
                    <a:gd name="connsiteX39" fmla="*/ 8767105 w 9673622"/>
                    <a:gd name="connsiteY39" fmla="*/ 1308538 h 3160987"/>
                    <a:gd name="connsiteX40" fmla="*/ 8049774 w 9673622"/>
                    <a:gd name="connsiteY40" fmla="*/ 1395249 h 3160987"/>
                    <a:gd name="connsiteX41" fmla="*/ 7395505 w 9673622"/>
                    <a:gd name="connsiteY41" fmla="*/ 1363718 h 3160987"/>
                    <a:gd name="connsiteX42" fmla="*/ 6867360 w 9673622"/>
                    <a:gd name="connsiteY42" fmla="*/ 1355835 h 3160987"/>
                    <a:gd name="connsiteX43" fmla="*/ 6089923 w 9673622"/>
                    <a:gd name="connsiteY43" fmla="*/ 1579727 h 3160987"/>
                    <a:gd name="connsiteX44" fmla="*/ 6780814 w 9673622"/>
                    <a:gd name="connsiteY44" fmla="*/ 1586022 h 3160987"/>
                    <a:gd name="connsiteX45" fmla="*/ 7032898 w 9673622"/>
                    <a:gd name="connsiteY45" fmla="*/ 1395249 h 3160987"/>
                    <a:gd name="connsiteX46" fmla="*/ 7292810 w 9673622"/>
                    <a:gd name="connsiteY46" fmla="*/ 1701253 h 3160987"/>
                    <a:gd name="connsiteX47" fmla="*/ 7709064 w 9673622"/>
                    <a:gd name="connsiteY47" fmla="*/ 2117725 h 3160987"/>
                    <a:gd name="connsiteX48" fmla="*/ 8710393 w 9673622"/>
                    <a:gd name="connsiteY48" fmla="*/ 3121573 h 3160987"/>
                    <a:gd name="connsiteX49" fmla="*/ 8570036 w 9673622"/>
                    <a:gd name="connsiteY49" fmla="*/ 3160987 h 3160987"/>
                    <a:gd name="connsiteX50" fmla="*/ 7884236 w 9673622"/>
                    <a:gd name="connsiteY50" fmla="*/ 2435773 h 3160987"/>
                    <a:gd name="connsiteX51" fmla="*/ 7624762 w 9673622"/>
                    <a:gd name="connsiteY51" fmla="*/ 2281621 h 3160987"/>
                    <a:gd name="connsiteX52" fmla="*/ 7568926 w 9673622"/>
                    <a:gd name="connsiteY52" fmla="*/ 2278118 h 3160987"/>
                    <a:gd name="connsiteX53" fmla="*/ 7356475 w 9673622"/>
                    <a:gd name="connsiteY53" fmla="*/ 2143509 h 3160987"/>
                    <a:gd name="connsiteX54" fmla="*/ 7083425 w 9673622"/>
                    <a:gd name="connsiteY54" fmla="*/ 2046671 h 3160987"/>
                    <a:gd name="connsiteX55" fmla="*/ 6906774 w 9673622"/>
                    <a:gd name="connsiteY55" fmla="*/ 1994338 h 3160987"/>
                    <a:gd name="connsiteX56" fmla="*/ 6410160 w 9673622"/>
                    <a:gd name="connsiteY56" fmla="*/ 1923393 h 3160987"/>
                    <a:gd name="connsiteX57" fmla="*/ 5795305 w 9673622"/>
                    <a:gd name="connsiteY57" fmla="*/ 1998937 h 3160987"/>
                    <a:gd name="connsiteX58" fmla="*/ 5519409 w 9673622"/>
                    <a:gd name="connsiteY58" fmla="*/ 2010104 h 3160987"/>
                    <a:gd name="connsiteX59" fmla="*/ 5163152 w 9673622"/>
                    <a:gd name="connsiteY59" fmla="*/ 2159821 h 3160987"/>
                    <a:gd name="connsiteX60" fmla="*/ 4906962 w 9673622"/>
                    <a:gd name="connsiteY60" fmla="*/ 2154621 h 3160987"/>
                    <a:gd name="connsiteX61" fmla="*/ 4340170 w 9673622"/>
                    <a:gd name="connsiteY61" fmla="*/ 2230985 h 3160987"/>
                    <a:gd name="connsiteX62" fmla="*/ 3990153 w 9673622"/>
                    <a:gd name="connsiteY62" fmla="*/ 2191407 h 3160987"/>
                    <a:gd name="connsiteX63" fmla="*/ 3347653 w 9673622"/>
                    <a:gd name="connsiteY63" fmla="*/ 2139622 h 3160987"/>
                    <a:gd name="connsiteX64" fmla="*/ 3028950 w 9673622"/>
                    <a:gd name="connsiteY64" fmla="*/ 2557846 h 3160987"/>
                    <a:gd name="connsiteX65" fmla="*/ 2728693 w 9673622"/>
                    <a:gd name="connsiteY65" fmla="*/ 2684573 h 3160987"/>
                    <a:gd name="connsiteX66" fmla="*/ 2058933 w 9673622"/>
                    <a:gd name="connsiteY66" fmla="*/ 2270125 h 3160987"/>
                    <a:gd name="connsiteX67" fmla="*/ 1921969 w 9673622"/>
                    <a:gd name="connsiteY67" fmla="*/ 2051269 h 3160987"/>
                    <a:gd name="connsiteX68" fmla="*/ 1341546 w 9673622"/>
                    <a:gd name="connsiteY68" fmla="*/ 1813035 h 3160987"/>
                    <a:gd name="connsiteX69" fmla="*/ 925403 w 9673622"/>
                    <a:gd name="connsiteY69" fmla="*/ 1546554 h 3160987"/>
                    <a:gd name="connsiteX70" fmla="*/ 829167 w 9673622"/>
                    <a:gd name="connsiteY70" fmla="*/ 1332187 h 3160987"/>
                    <a:gd name="connsiteX71" fmla="*/ 576919 w 9673622"/>
                    <a:gd name="connsiteY71" fmla="*/ 1426780 h 3160987"/>
                    <a:gd name="connsiteX72" fmla="*/ 516594 w 9673622"/>
                    <a:gd name="connsiteY72" fmla="*/ 1537193 h 3160987"/>
                    <a:gd name="connsiteX73" fmla="*/ 304252 w 9673622"/>
                    <a:gd name="connsiteY73" fmla="*/ 1601679 h 3160987"/>
                    <a:gd name="connsiteX0" fmla="*/ 304252 w 9673622"/>
                    <a:gd name="connsiteY0" fmla="*/ 1601679 h 3160987"/>
                    <a:gd name="connsiteX1" fmla="*/ 140795 w 9673622"/>
                    <a:gd name="connsiteY1" fmla="*/ 1381235 h 3160987"/>
                    <a:gd name="connsiteX2" fmla="*/ 233362 w 9673622"/>
                    <a:gd name="connsiteY2" fmla="*/ 1332296 h 3160987"/>
                    <a:gd name="connsiteX3" fmla="*/ 293140 w 9673622"/>
                    <a:gd name="connsiteY3" fmla="*/ 1237593 h 3160987"/>
                    <a:gd name="connsiteX4" fmla="*/ 283615 w 9673622"/>
                    <a:gd name="connsiteY4" fmla="*/ 1114425 h 3160987"/>
                    <a:gd name="connsiteX5" fmla="*/ 189186 w 9673622"/>
                    <a:gd name="connsiteY5" fmla="*/ 1107036 h 3160987"/>
                    <a:gd name="connsiteX6" fmla="*/ 0 w 9673622"/>
                    <a:gd name="connsiteY6" fmla="*/ 799388 h 3160987"/>
                    <a:gd name="connsiteX7" fmla="*/ 165483 w 9673622"/>
                    <a:gd name="connsiteY7" fmla="*/ 742622 h 3160987"/>
                    <a:gd name="connsiteX8" fmla="*/ 135484 w 9673622"/>
                    <a:gd name="connsiteY8" fmla="*/ 567559 h 3160987"/>
                    <a:gd name="connsiteX9" fmla="*/ 269491 w 9673622"/>
                    <a:gd name="connsiteY9" fmla="*/ 370490 h 3160987"/>
                    <a:gd name="connsiteX10" fmla="*/ 703043 w 9673622"/>
                    <a:gd name="connsiteY10" fmla="*/ 197069 h 3160987"/>
                    <a:gd name="connsiteX11" fmla="*/ 931643 w 9673622"/>
                    <a:gd name="connsiteY11" fmla="*/ 315311 h 3160987"/>
                    <a:gd name="connsiteX12" fmla="*/ 1128712 w 9673622"/>
                    <a:gd name="connsiteY12" fmla="*/ 409904 h 3160987"/>
                    <a:gd name="connsiteX13" fmla="*/ 1278484 w 9673622"/>
                    <a:gd name="connsiteY13" fmla="*/ 173421 h 3160987"/>
                    <a:gd name="connsiteX14" fmla="*/ 1317898 w 9673622"/>
                    <a:gd name="connsiteY14" fmla="*/ 86711 h 3160987"/>
                    <a:gd name="connsiteX15" fmla="*/ 1459788 w 9673622"/>
                    <a:gd name="connsiteY15" fmla="*/ 141890 h 3160987"/>
                    <a:gd name="connsiteX16" fmla="*/ 1570146 w 9673622"/>
                    <a:gd name="connsiteY16" fmla="*/ 110359 h 3160987"/>
                    <a:gd name="connsiteX17" fmla="*/ 1704153 w 9673622"/>
                    <a:gd name="connsiteY17" fmla="*/ 157655 h 3160987"/>
                    <a:gd name="connsiteX18" fmla="*/ 1885457 w 9673622"/>
                    <a:gd name="connsiteY18" fmla="*/ 0 h 3160987"/>
                    <a:gd name="connsiteX19" fmla="*/ 2271712 w 9673622"/>
                    <a:gd name="connsiteY19" fmla="*/ 39414 h 3160987"/>
                    <a:gd name="connsiteX20" fmla="*/ 2311126 w 9673622"/>
                    <a:gd name="connsiteY20" fmla="*/ 7883 h 3160987"/>
                    <a:gd name="connsiteX21" fmla="*/ 2539726 w 9673622"/>
                    <a:gd name="connsiteY21" fmla="*/ 23649 h 3160987"/>
                    <a:gd name="connsiteX22" fmla="*/ 2555491 w 9673622"/>
                    <a:gd name="connsiteY22" fmla="*/ 86711 h 3160987"/>
                    <a:gd name="connsiteX23" fmla="*/ 4344878 w 9673622"/>
                    <a:gd name="connsiteY23" fmla="*/ 299545 h 3160987"/>
                    <a:gd name="connsiteX24" fmla="*/ 4234519 w 9673622"/>
                    <a:gd name="connsiteY24" fmla="*/ 1072055 h 3160987"/>
                    <a:gd name="connsiteX25" fmla="*/ 3075753 w 9673622"/>
                    <a:gd name="connsiteY25" fmla="*/ 938049 h 3160987"/>
                    <a:gd name="connsiteX26" fmla="*/ 3288588 w 9673622"/>
                    <a:gd name="connsiteY26" fmla="*/ 1103587 h 3160987"/>
                    <a:gd name="connsiteX27" fmla="*/ 3895560 w 9673622"/>
                    <a:gd name="connsiteY27" fmla="*/ 1150883 h 3160987"/>
                    <a:gd name="connsiteX28" fmla="*/ 4108395 w 9673622"/>
                    <a:gd name="connsiteY28" fmla="*/ 1261242 h 3160987"/>
                    <a:gd name="connsiteX29" fmla="*/ 5196215 w 9673622"/>
                    <a:gd name="connsiteY29" fmla="*/ 1292773 h 3160987"/>
                    <a:gd name="connsiteX30" fmla="*/ 5976609 w 9673622"/>
                    <a:gd name="connsiteY30" fmla="*/ 1016876 h 3160987"/>
                    <a:gd name="connsiteX31" fmla="*/ 6410160 w 9673622"/>
                    <a:gd name="connsiteY31" fmla="*/ 1024759 h 3160987"/>
                    <a:gd name="connsiteX32" fmla="*/ 7032898 w 9673622"/>
                    <a:gd name="connsiteY32" fmla="*/ 977462 h 3160987"/>
                    <a:gd name="connsiteX33" fmla="*/ 7072312 w 9673622"/>
                    <a:gd name="connsiteY33" fmla="*/ 780393 h 3160987"/>
                    <a:gd name="connsiteX34" fmla="*/ 7206319 w 9673622"/>
                    <a:gd name="connsiteY34" fmla="*/ 662152 h 3160987"/>
                    <a:gd name="connsiteX35" fmla="*/ 8104953 w 9673622"/>
                    <a:gd name="connsiteY35" fmla="*/ 1135118 h 3160987"/>
                    <a:gd name="connsiteX36" fmla="*/ 8562153 w 9673622"/>
                    <a:gd name="connsiteY36" fmla="*/ 1158766 h 3160987"/>
                    <a:gd name="connsiteX37" fmla="*/ 9523850 w 9673622"/>
                    <a:gd name="connsiteY37" fmla="*/ 583324 h 3160987"/>
                    <a:gd name="connsiteX38" fmla="*/ 9673622 w 9673622"/>
                    <a:gd name="connsiteY38" fmla="*/ 709449 h 3160987"/>
                    <a:gd name="connsiteX39" fmla="*/ 8767105 w 9673622"/>
                    <a:gd name="connsiteY39" fmla="*/ 1308538 h 3160987"/>
                    <a:gd name="connsiteX40" fmla="*/ 8049774 w 9673622"/>
                    <a:gd name="connsiteY40" fmla="*/ 1395249 h 3160987"/>
                    <a:gd name="connsiteX41" fmla="*/ 7395505 w 9673622"/>
                    <a:gd name="connsiteY41" fmla="*/ 1363718 h 3160987"/>
                    <a:gd name="connsiteX42" fmla="*/ 6867360 w 9673622"/>
                    <a:gd name="connsiteY42" fmla="*/ 1355835 h 3160987"/>
                    <a:gd name="connsiteX43" fmla="*/ 6089923 w 9673622"/>
                    <a:gd name="connsiteY43" fmla="*/ 1579727 h 3160987"/>
                    <a:gd name="connsiteX44" fmla="*/ 6780814 w 9673622"/>
                    <a:gd name="connsiteY44" fmla="*/ 1586022 h 3160987"/>
                    <a:gd name="connsiteX45" fmla="*/ 7032898 w 9673622"/>
                    <a:gd name="connsiteY45" fmla="*/ 1395249 h 3160987"/>
                    <a:gd name="connsiteX46" fmla="*/ 7292810 w 9673622"/>
                    <a:gd name="connsiteY46" fmla="*/ 1701253 h 3160987"/>
                    <a:gd name="connsiteX47" fmla="*/ 7709064 w 9673622"/>
                    <a:gd name="connsiteY47" fmla="*/ 2117725 h 3160987"/>
                    <a:gd name="connsiteX48" fmla="*/ 8710393 w 9673622"/>
                    <a:gd name="connsiteY48" fmla="*/ 3121573 h 3160987"/>
                    <a:gd name="connsiteX49" fmla="*/ 8570036 w 9673622"/>
                    <a:gd name="connsiteY49" fmla="*/ 3160987 h 3160987"/>
                    <a:gd name="connsiteX50" fmla="*/ 7884236 w 9673622"/>
                    <a:gd name="connsiteY50" fmla="*/ 2435773 h 3160987"/>
                    <a:gd name="connsiteX51" fmla="*/ 7624762 w 9673622"/>
                    <a:gd name="connsiteY51" fmla="*/ 2281621 h 3160987"/>
                    <a:gd name="connsiteX52" fmla="*/ 7568926 w 9673622"/>
                    <a:gd name="connsiteY52" fmla="*/ 2278118 h 3160987"/>
                    <a:gd name="connsiteX53" fmla="*/ 7356475 w 9673622"/>
                    <a:gd name="connsiteY53" fmla="*/ 2143509 h 3160987"/>
                    <a:gd name="connsiteX54" fmla="*/ 7083425 w 9673622"/>
                    <a:gd name="connsiteY54" fmla="*/ 2046671 h 3160987"/>
                    <a:gd name="connsiteX55" fmla="*/ 6906774 w 9673622"/>
                    <a:gd name="connsiteY55" fmla="*/ 1994338 h 3160987"/>
                    <a:gd name="connsiteX56" fmla="*/ 6410160 w 9673622"/>
                    <a:gd name="connsiteY56" fmla="*/ 1923393 h 3160987"/>
                    <a:gd name="connsiteX57" fmla="*/ 5795305 w 9673622"/>
                    <a:gd name="connsiteY57" fmla="*/ 1998937 h 3160987"/>
                    <a:gd name="connsiteX58" fmla="*/ 5519409 w 9673622"/>
                    <a:gd name="connsiteY58" fmla="*/ 2010104 h 3160987"/>
                    <a:gd name="connsiteX59" fmla="*/ 5163152 w 9673622"/>
                    <a:gd name="connsiteY59" fmla="*/ 2159821 h 3160987"/>
                    <a:gd name="connsiteX60" fmla="*/ 4906962 w 9673622"/>
                    <a:gd name="connsiteY60" fmla="*/ 2154621 h 3160987"/>
                    <a:gd name="connsiteX61" fmla="*/ 4340170 w 9673622"/>
                    <a:gd name="connsiteY61" fmla="*/ 2230985 h 3160987"/>
                    <a:gd name="connsiteX62" fmla="*/ 3990153 w 9673622"/>
                    <a:gd name="connsiteY62" fmla="*/ 2191407 h 3160987"/>
                    <a:gd name="connsiteX63" fmla="*/ 3347653 w 9673622"/>
                    <a:gd name="connsiteY63" fmla="*/ 2139622 h 3160987"/>
                    <a:gd name="connsiteX64" fmla="*/ 3028950 w 9673622"/>
                    <a:gd name="connsiteY64" fmla="*/ 2557846 h 3160987"/>
                    <a:gd name="connsiteX65" fmla="*/ 2728693 w 9673622"/>
                    <a:gd name="connsiteY65" fmla="*/ 2684573 h 3160987"/>
                    <a:gd name="connsiteX66" fmla="*/ 2058933 w 9673622"/>
                    <a:gd name="connsiteY66" fmla="*/ 2270125 h 3160987"/>
                    <a:gd name="connsiteX67" fmla="*/ 1921969 w 9673622"/>
                    <a:gd name="connsiteY67" fmla="*/ 2051269 h 3160987"/>
                    <a:gd name="connsiteX68" fmla="*/ 1341546 w 9673622"/>
                    <a:gd name="connsiteY68" fmla="*/ 1813035 h 3160987"/>
                    <a:gd name="connsiteX69" fmla="*/ 925403 w 9673622"/>
                    <a:gd name="connsiteY69" fmla="*/ 1546554 h 3160987"/>
                    <a:gd name="connsiteX70" fmla="*/ 829167 w 9673622"/>
                    <a:gd name="connsiteY70" fmla="*/ 1332187 h 3160987"/>
                    <a:gd name="connsiteX71" fmla="*/ 576919 w 9673622"/>
                    <a:gd name="connsiteY71" fmla="*/ 1426780 h 3160987"/>
                    <a:gd name="connsiteX72" fmla="*/ 516594 w 9673622"/>
                    <a:gd name="connsiteY72" fmla="*/ 1537193 h 3160987"/>
                    <a:gd name="connsiteX73" fmla="*/ 304252 w 9673622"/>
                    <a:gd name="connsiteY73" fmla="*/ 1601679 h 3160987"/>
                    <a:gd name="connsiteX0" fmla="*/ 304252 w 9673622"/>
                    <a:gd name="connsiteY0" fmla="*/ 1601679 h 3160987"/>
                    <a:gd name="connsiteX1" fmla="*/ 140795 w 9673622"/>
                    <a:gd name="connsiteY1" fmla="*/ 1381235 h 3160987"/>
                    <a:gd name="connsiteX2" fmla="*/ 233362 w 9673622"/>
                    <a:gd name="connsiteY2" fmla="*/ 1332296 h 3160987"/>
                    <a:gd name="connsiteX3" fmla="*/ 293140 w 9673622"/>
                    <a:gd name="connsiteY3" fmla="*/ 1237593 h 3160987"/>
                    <a:gd name="connsiteX4" fmla="*/ 283615 w 9673622"/>
                    <a:gd name="connsiteY4" fmla="*/ 1114425 h 3160987"/>
                    <a:gd name="connsiteX5" fmla="*/ 189186 w 9673622"/>
                    <a:gd name="connsiteY5" fmla="*/ 1107036 h 3160987"/>
                    <a:gd name="connsiteX6" fmla="*/ 0 w 9673622"/>
                    <a:gd name="connsiteY6" fmla="*/ 799388 h 3160987"/>
                    <a:gd name="connsiteX7" fmla="*/ 165483 w 9673622"/>
                    <a:gd name="connsiteY7" fmla="*/ 742622 h 3160987"/>
                    <a:gd name="connsiteX8" fmla="*/ 135484 w 9673622"/>
                    <a:gd name="connsiteY8" fmla="*/ 567559 h 3160987"/>
                    <a:gd name="connsiteX9" fmla="*/ 269491 w 9673622"/>
                    <a:gd name="connsiteY9" fmla="*/ 370490 h 3160987"/>
                    <a:gd name="connsiteX10" fmla="*/ 703043 w 9673622"/>
                    <a:gd name="connsiteY10" fmla="*/ 197069 h 3160987"/>
                    <a:gd name="connsiteX11" fmla="*/ 931643 w 9673622"/>
                    <a:gd name="connsiteY11" fmla="*/ 315311 h 3160987"/>
                    <a:gd name="connsiteX12" fmla="*/ 1128712 w 9673622"/>
                    <a:gd name="connsiteY12" fmla="*/ 409904 h 3160987"/>
                    <a:gd name="connsiteX13" fmla="*/ 1278484 w 9673622"/>
                    <a:gd name="connsiteY13" fmla="*/ 173421 h 3160987"/>
                    <a:gd name="connsiteX14" fmla="*/ 1317898 w 9673622"/>
                    <a:gd name="connsiteY14" fmla="*/ 86711 h 3160987"/>
                    <a:gd name="connsiteX15" fmla="*/ 1459788 w 9673622"/>
                    <a:gd name="connsiteY15" fmla="*/ 141890 h 3160987"/>
                    <a:gd name="connsiteX16" fmla="*/ 1570146 w 9673622"/>
                    <a:gd name="connsiteY16" fmla="*/ 110359 h 3160987"/>
                    <a:gd name="connsiteX17" fmla="*/ 1704153 w 9673622"/>
                    <a:gd name="connsiteY17" fmla="*/ 157655 h 3160987"/>
                    <a:gd name="connsiteX18" fmla="*/ 1885457 w 9673622"/>
                    <a:gd name="connsiteY18" fmla="*/ 0 h 3160987"/>
                    <a:gd name="connsiteX19" fmla="*/ 2271712 w 9673622"/>
                    <a:gd name="connsiteY19" fmla="*/ 39414 h 3160987"/>
                    <a:gd name="connsiteX20" fmla="*/ 2311126 w 9673622"/>
                    <a:gd name="connsiteY20" fmla="*/ 7883 h 3160987"/>
                    <a:gd name="connsiteX21" fmla="*/ 2539726 w 9673622"/>
                    <a:gd name="connsiteY21" fmla="*/ 23649 h 3160987"/>
                    <a:gd name="connsiteX22" fmla="*/ 2555491 w 9673622"/>
                    <a:gd name="connsiteY22" fmla="*/ 86711 h 3160987"/>
                    <a:gd name="connsiteX23" fmla="*/ 4344878 w 9673622"/>
                    <a:gd name="connsiteY23" fmla="*/ 299545 h 3160987"/>
                    <a:gd name="connsiteX24" fmla="*/ 4234519 w 9673622"/>
                    <a:gd name="connsiteY24" fmla="*/ 1072055 h 3160987"/>
                    <a:gd name="connsiteX25" fmla="*/ 3075753 w 9673622"/>
                    <a:gd name="connsiteY25" fmla="*/ 938049 h 3160987"/>
                    <a:gd name="connsiteX26" fmla="*/ 3288588 w 9673622"/>
                    <a:gd name="connsiteY26" fmla="*/ 1103587 h 3160987"/>
                    <a:gd name="connsiteX27" fmla="*/ 3895560 w 9673622"/>
                    <a:gd name="connsiteY27" fmla="*/ 1150883 h 3160987"/>
                    <a:gd name="connsiteX28" fmla="*/ 4108395 w 9673622"/>
                    <a:gd name="connsiteY28" fmla="*/ 1261242 h 3160987"/>
                    <a:gd name="connsiteX29" fmla="*/ 5196215 w 9673622"/>
                    <a:gd name="connsiteY29" fmla="*/ 1292773 h 3160987"/>
                    <a:gd name="connsiteX30" fmla="*/ 5976609 w 9673622"/>
                    <a:gd name="connsiteY30" fmla="*/ 1016876 h 3160987"/>
                    <a:gd name="connsiteX31" fmla="*/ 6410160 w 9673622"/>
                    <a:gd name="connsiteY31" fmla="*/ 1024759 h 3160987"/>
                    <a:gd name="connsiteX32" fmla="*/ 7032898 w 9673622"/>
                    <a:gd name="connsiteY32" fmla="*/ 977462 h 3160987"/>
                    <a:gd name="connsiteX33" fmla="*/ 7072312 w 9673622"/>
                    <a:gd name="connsiteY33" fmla="*/ 780393 h 3160987"/>
                    <a:gd name="connsiteX34" fmla="*/ 7206319 w 9673622"/>
                    <a:gd name="connsiteY34" fmla="*/ 662152 h 3160987"/>
                    <a:gd name="connsiteX35" fmla="*/ 8104953 w 9673622"/>
                    <a:gd name="connsiteY35" fmla="*/ 1135118 h 3160987"/>
                    <a:gd name="connsiteX36" fmla="*/ 8562153 w 9673622"/>
                    <a:gd name="connsiteY36" fmla="*/ 1158766 h 3160987"/>
                    <a:gd name="connsiteX37" fmla="*/ 9523850 w 9673622"/>
                    <a:gd name="connsiteY37" fmla="*/ 583324 h 3160987"/>
                    <a:gd name="connsiteX38" fmla="*/ 9673622 w 9673622"/>
                    <a:gd name="connsiteY38" fmla="*/ 709449 h 3160987"/>
                    <a:gd name="connsiteX39" fmla="*/ 8767105 w 9673622"/>
                    <a:gd name="connsiteY39" fmla="*/ 1308538 h 3160987"/>
                    <a:gd name="connsiteX40" fmla="*/ 8049774 w 9673622"/>
                    <a:gd name="connsiteY40" fmla="*/ 1395249 h 3160987"/>
                    <a:gd name="connsiteX41" fmla="*/ 7395505 w 9673622"/>
                    <a:gd name="connsiteY41" fmla="*/ 1363718 h 3160987"/>
                    <a:gd name="connsiteX42" fmla="*/ 6867360 w 9673622"/>
                    <a:gd name="connsiteY42" fmla="*/ 1355835 h 3160987"/>
                    <a:gd name="connsiteX43" fmla="*/ 6089923 w 9673622"/>
                    <a:gd name="connsiteY43" fmla="*/ 1579727 h 3160987"/>
                    <a:gd name="connsiteX44" fmla="*/ 6780814 w 9673622"/>
                    <a:gd name="connsiteY44" fmla="*/ 1586022 h 3160987"/>
                    <a:gd name="connsiteX45" fmla="*/ 7032898 w 9673622"/>
                    <a:gd name="connsiteY45" fmla="*/ 1395249 h 3160987"/>
                    <a:gd name="connsiteX46" fmla="*/ 7292810 w 9673622"/>
                    <a:gd name="connsiteY46" fmla="*/ 1701253 h 3160987"/>
                    <a:gd name="connsiteX47" fmla="*/ 7709064 w 9673622"/>
                    <a:gd name="connsiteY47" fmla="*/ 2117725 h 3160987"/>
                    <a:gd name="connsiteX48" fmla="*/ 8710393 w 9673622"/>
                    <a:gd name="connsiteY48" fmla="*/ 3121573 h 3160987"/>
                    <a:gd name="connsiteX49" fmla="*/ 8570036 w 9673622"/>
                    <a:gd name="connsiteY49" fmla="*/ 3160987 h 3160987"/>
                    <a:gd name="connsiteX50" fmla="*/ 7884236 w 9673622"/>
                    <a:gd name="connsiteY50" fmla="*/ 2435773 h 3160987"/>
                    <a:gd name="connsiteX51" fmla="*/ 7624762 w 9673622"/>
                    <a:gd name="connsiteY51" fmla="*/ 2281621 h 3160987"/>
                    <a:gd name="connsiteX52" fmla="*/ 7568926 w 9673622"/>
                    <a:gd name="connsiteY52" fmla="*/ 2278118 h 3160987"/>
                    <a:gd name="connsiteX53" fmla="*/ 7356475 w 9673622"/>
                    <a:gd name="connsiteY53" fmla="*/ 2143509 h 3160987"/>
                    <a:gd name="connsiteX54" fmla="*/ 7083425 w 9673622"/>
                    <a:gd name="connsiteY54" fmla="*/ 2046671 h 3160987"/>
                    <a:gd name="connsiteX55" fmla="*/ 6906774 w 9673622"/>
                    <a:gd name="connsiteY55" fmla="*/ 1994338 h 3160987"/>
                    <a:gd name="connsiteX56" fmla="*/ 6410160 w 9673622"/>
                    <a:gd name="connsiteY56" fmla="*/ 1923393 h 3160987"/>
                    <a:gd name="connsiteX57" fmla="*/ 5795305 w 9673622"/>
                    <a:gd name="connsiteY57" fmla="*/ 1998937 h 3160987"/>
                    <a:gd name="connsiteX58" fmla="*/ 5519409 w 9673622"/>
                    <a:gd name="connsiteY58" fmla="*/ 2010104 h 3160987"/>
                    <a:gd name="connsiteX59" fmla="*/ 5163152 w 9673622"/>
                    <a:gd name="connsiteY59" fmla="*/ 2159821 h 3160987"/>
                    <a:gd name="connsiteX60" fmla="*/ 4906962 w 9673622"/>
                    <a:gd name="connsiteY60" fmla="*/ 2154621 h 3160987"/>
                    <a:gd name="connsiteX61" fmla="*/ 4340170 w 9673622"/>
                    <a:gd name="connsiteY61" fmla="*/ 2230985 h 3160987"/>
                    <a:gd name="connsiteX62" fmla="*/ 3990153 w 9673622"/>
                    <a:gd name="connsiteY62" fmla="*/ 2191407 h 3160987"/>
                    <a:gd name="connsiteX63" fmla="*/ 3347653 w 9673622"/>
                    <a:gd name="connsiteY63" fmla="*/ 2139622 h 3160987"/>
                    <a:gd name="connsiteX64" fmla="*/ 3028950 w 9673622"/>
                    <a:gd name="connsiteY64" fmla="*/ 2557846 h 3160987"/>
                    <a:gd name="connsiteX65" fmla="*/ 2728693 w 9673622"/>
                    <a:gd name="connsiteY65" fmla="*/ 2684573 h 3160987"/>
                    <a:gd name="connsiteX66" fmla="*/ 2058933 w 9673622"/>
                    <a:gd name="connsiteY66" fmla="*/ 2270125 h 3160987"/>
                    <a:gd name="connsiteX67" fmla="*/ 1921969 w 9673622"/>
                    <a:gd name="connsiteY67" fmla="*/ 2051269 h 3160987"/>
                    <a:gd name="connsiteX68" fmla="*/ 1341546 w 9673622"/>
                    <a:gd name="connsiteY68" fmla="*/ 1813035 h 3160987"/>
                    <a:gd name="connsiteX69" fmla="*/ 925403 w 9673622"/>
                    <a:gd name="connsiteY69" fmla="*/ 1546554 h 3160987"/>
                    <a:gd name="connsiteX70" fmla="*/ 829167 w 9673622"/>
                    <a:gd name="connsiteY70" fmla="*/ 1332187 h 3160987"/>
                    <a:gd name="connsiteX71" fmla="*/ 576919 w 9673622"/>
                    <a:gd name="connsiteY71" fmla="*/ 1426780 h 3160987"/>
                    <a:gd name="connsiteX72" fmla="*/ 516594 w 9673622"/>
                    <a:gd name="connsiteY72" fmla="*/ 1537193 h 3160987"/>
                    <a:gd name="connsiteX73" fmla="*/ 304252 w 9673622"/>
                    <a:gd name="connsiteY73" fmla="*/ 1601679 h 3160987"/>
                    <a:gd name="connsiteX0" fmla="*/ 297902 w 9667272"/>
                    <a:gd name="connsiteY0" fmla="*/ 1601679 h 3160987"/>
                    <a:gd name="connsiteX1" fmla="*/ 134445 w 9667272"/>
                    <a:gd name="connsiteY1" fmla="*/ 1381235 h 3160987"/>
                    <a:gd name="connsiteX2" fmla="*/ 227012 w 9667272"/>
                    <a:gd name="connsiteY2" fmla="*/ 1332296 h 3160987"/>
                    <a:gd name="connsiteX3" fmla="*/ 286790 w 9667272"/>
                    <a:gd name="connsiteY3" fmla="*/ 1237593 h 3160987"/>
                    <a:gd name="connsiteX4" fmla="*/ 277265 w 9667272"/>
                    <a:gd name="connsiteY4" fmla="*/ 1114425 h 3160987"/>
                    <a:gd name="connsiteX5" fmla="*/ 182836 w 9667272"/>
                    <a:gd name="connsiteY5" fmla="*/ 1107036 h 3160987"/>
                    <a:gd name="connsiteX6" fmla="*/ 0 w 9667272"/>
                    <a:gd name="connsiteY6" fmla="*/ 807326 h 3160987"/>
                    <a:gd name="connsiteX7" fmla="*/ 159133 w 9667272"/>
                    <a:gd name="connsiteY7" fmla="*/ 742622 h 3160987"/>
                    <a:gd name="connsiteX8" fmla="*/ 129134 w 9667272"/>
                    <a:gd name="connsiteY8" fmla="*/ 567559 h 3160987"/>
                    <a:gd name="connsiteX9" fmla="*/ 263141 w 9667272"/>
                    <a:gd name="connsiteY9" fmla="*/ 370490 h 3160987"/>
                    <a:gd name="connsiteX10" fmla="*/ 696693 w 9667272"/>
                    <a:gd name="connsiteY10" fmla="*/ 197069 h 3160987"/>
                    <a:gd name="connsiteX11" fmla="*/ 925293 w 9667272"/>
                    <a:gd name="connsiteY11" fmla="*/ 315311 h 3160987"/>
                    <a:gd name="connsiteX12" fmla="*/ 1122362 w 9667272"/>
                    <a:gd name="connsiteY12" fmla="*/ 409904 h 3160987"/>
                    <a:gd name="connsiteX13" fmla="*/ 1272134 w 9667272"/>
                    <a:gd name="connsiteY13" fmla="*/ 173421 h 3160987"/>
                    <a:gd name="connsiteX14" fmla="*/ 1311548 w 9667272"/>
                    <a:gd name="connsiteY14" fmla="*/ 86711 h 3160987"/>
                    <a:gd name="connsiteX15" fmla="*/ 1453438 w 9667272"/>
                    <a:gd name="connsiteY15" fmla="*/ 141890 h 3160987"/>
                    <a:gd name="connsiteX16" fmla="*/ 1563796 w 9667272"/>
                    <a:gd name="connsiteY16" fmla="*/ 110359 h 3160987"/>
                    <a:gd name="connsiteX17" fmla="*/ 1697803 w 9667272"/>
                    <a:gd name="connsiteY17" fmla="*/ 157655 h 3160987"/>
                    <a:gd name="connsiteX18" fmla="*/ 1879107 w 9667272"/>
                    <a:gd name="connsiteY18" fmla="*/ 0 h 3160987"/>
                    <a:gd name="connsiteX19" fmla="*/ 2265362 w 9667272"/>
                    <a:gd name="connsiteY19" fmla="*/ 39414 h 3160987"/>
                    <a:gd name="connsiteX20" fmla="*/ 2304776 w 9667272"/>
                    <a:gd name="connsiteY20" fmla="*/ 7883 h 3160987"/>
                    <a:gd name="connsiteX21" fmla="*/ 2533376 w 9667272"/>
                    <a:gd name="connsiteY21" fmla="*/ 23649 h 3160987"/>
                    <a:gd name="connsiteX22" fmla="*/ 2549141 w 9667272"/>
                    <a:gd name="connsiteY22" fmla="*/ 86711 h 3160987"/>
                    <a:gd name="connsiteX23" fmla="*/ 4338528 w 9667272"/>
                    <a:gd name="connsiteY23" fmla="*/ 299545 h 3160987"/>
                    <a:gd name="connsiteX24" fmla="*/ 4228169 w 9667272"/>
                    <a:gd name="connsiteY24" fmla="*/ 1072055 h 3160987"/>
                    <a:gd name="connsiteX25" fmla="*/ 3069403 w 9667272"/>
                    <a:gd name="connsiteY25" fmla="*/ 938049 h 3160987"/>
                    <a:gd name="connsiteX26" fmla="*/ 3282238 w 9667272"/>
                    <a:gd name="connsiteY26" fmla="*/ 1103587 h 3160987"/>
                    <a:gd name="connsiteX27" fmla="*/ 3889210 w 9667272"/>
                    <a:gd name="connsiteY27" fmla="*/ 1150883 h 3160987"/>
                    <a:gd name="connsiteX28" fmla="*/ 4102045 w 9667272"/>
                    <a:gd name="connsiteY28" fmla="*/ 1261242 h 3160987"/>
                    <a:gd name="connsiteX29" fmla="*/ 5189865 w 9667272"/>
                    <a:gd name="connsiteY29" fmla="*/ 1292773 h 3160987"/>
                    <a:gd name="connsiteX30" fmla="*/ 5970259 w 9667272"/>
                    <a:gd name="connsiteY30" fmla="*/ 1016876 h 3160987"/>
                    <a:gd name="connsiteX31" fmla="*/ 6403810 w 9667272"/>
                    <a:gd name="connsiteY31" fmla="*/ 1024759 h 3160987"/>
                    <a:gd name="connsiteX32" fmla="*/ 7026548 w 9667272"/>
                    <a:gd name="connsiteY32" fmla="*/ 977462 h 3160987"/>
                    <a:gd name="connsiteX33" fmla="*/ 7065962 w 9667272"/>
                    <a:gd name="connsiteY33" fmla="*/ 780393 h 3160987"/>
                    <a:gd name="connsiteX34" fmla="*/ 7199969 w 9667272"/>
                    <a:gd name="connsiteY34" fmla="*/ 662152 h 3160987"/>
                    <a:gd name="connsiteX35" fmla="*/ 8098603 w 9667272"/>
                    <a:gd name="connsiteY35" fmla="*/ 1135118 h 3160987"/>
                    <a:gd name="connsiteX36" fmla="*/ 8555803 w 9667272"/>
                    <a:gd name="connsiteY36" fmla="*/ 1158766 h 3160987"/>
                    <a:gd name="connsiteX37" fmla="*/ 9517500 w 9667272"/>
                    <a:gd name="connsiteY37" fmla="*/ 583324 h 3160987"/>
                    <a:gd name="connsiteX38" fmla="*/ 9667272 w 9667272"/>
                    <a:gd name="connsiteY38" fmla="*/ 709449 h 3160987"/>
                    <a:gd name="connsiteX39" fmla="*/ 8760755 w 9667272"/>
                    <a:gd name="connsiteY39" fmla="*/ 1308538 h 3160987"/>
                    <a:gd name="connsiteX40" fmla="*/ 8043424 w 9667272"/>
                    <a:gd name="connsiteY40" fmla="*/ 1395249 h 3160987"/>
                    <a:gd name="connsiteX41" fmla="*/ 7389155 w 9667272"/>
                    <a:gd name="connsiteY41" fmla="*/ 1363718 h 3160987"/>
                    <a:gd name="connsiteX42" fmla="*/ 6861010 w 9667272"/>
                    <a:gd name="connsiteY42" fmla="*/ 1355835 h 3160987"/>
                    <a:gd name="connsiteX43" fmla="*/ 6083573 w 9667272"/>
                    <a:gd name="connsiteY43" fmla="*/ 1579727 h 3160987"/>
                    <a:gd name="connsiteX44" fmla="*/ 6774464 w 9667272"/>
                    <a:gd name="connsiteY44" fmla="*/ 1586022 h 3160987"/>
                    <a:gd name="connsiteX45" fmla="*/ 7026548 w 9667272"/>
                    <a:gd name="connsiteY45" fmla="*/ 1395249 h 3160987"/>
                    <a:gd name="connsiteX46" fmla="*/ 7286460 w 9667272"/>
                    <a:gd name="connsiteY46" fmla="*/ 1701253 h 3160987"/>
                    <a:gd name="connsiteX47" fmla="*/ 7702714 w 9667272"/>
                    <a:gd name="connsiteY47" fmla="*/ 2117725 h 3160987"/>
                    <a:gd name="connsiteX48" fmla="*/ 8704043 w 9667272"/>
                    <a:gd name="connsiteY48" fmla="*/ 3121573 h 3160987"/>
                    <a:gd name="connsiteX49" fmla="*/ 8563686 w 9667272"/>
                    <a:gd name="connsiteY49" fmla="*/ 3160987 h 3160987"/>
                    <a:gd name="connsiteX50" fmla="*/ 7877886 w 9667272"/>
                    <a:gd name="connsiteY50" fmla="*/ 2435773 h 3160987"/>
                    <a:gd name="connsiteX51" fmla="*/ 7618412 w 9667272"/>
                    <a:gd name="connsiteY51" fmla="*/ 2281621 h 3160987"/>
                    <a:gd name="connsiteX52" fmla="*/ 7562576 w 9667272"/>
                    <a:gd name="connsiteY52" fmla="*/ 2278118 h 3160987"/>
                    <a:gd name="connsiteX53" fmla="*/ 7350125 w 9667272"/>
                    <a:gd name="connsiteY53" fmla="*/ 2143509 h 3160987"/>
                    <a:gd name="connsiteX54" fmla="*/ 7077075 w 9667272"/>
                    <a:gd name="connsiteY54" fmla="*/ 2046671 h 3160987"/>
                    <a:gd name="connsiteX55" fmla="*/ 6900424 w 9667272"/>
                    <a:gd name="connsiteY55" fmla="*/ 1994338 h 3160987"/>
                    <a:gd name="connsiteX56" fmla="*/ 6403810 w 9667272"/>
                    <a:gd name="connsiteY56" fmla="*/ 1923393 h 3160987"/>
                    <a:gd name="connsiteX57" fmla="*/ 5788955 w 9667272"/>
                    <a:gd name="connsiteY57" fmla="*/ 1998937 h 3160987"/>
                    <a:gd name="connsiteX58" fmla="*/ 5513059 w 9667272"/>
                    <a:gd name="connsiteY58" fmla="*/ 2010104 h 3160987"/>
                    <a:gd name="connsiteX59" fmla="*/ 5156802 w 9667272"/>
                    <a:gd name="connsiteY59" fmla="*/ 2159821 h 3160987"/>
                    <a:gd name="connsiteX60" fmla="*/ 4900612 w 9667272"/>
                    <a:gd name="connsiteY60" fmla="*/ 2154621 h 3160987"/>
                    <a:gd name="connsiteX61" fmla="*/ 4333820 w 9667272"/>
                    <a:gd name="connsiteY61" fmla="*/ 2230985 h 3160987"/>
                    <a:gd name="connsiteX62" fmla="*/ 3983803 w 9667272"/>
                    <a:gd name="connsiteY62" fmla="*/ 2191407 h 3160987"/>
                    <a:gd name="connsiteX63" fmla="*/ 3341303 w 9667272"/>
                    <a:gd name="connsiteY63" fmla="*/ 2139622 h 3160987"/>
                    <a:gd name="connsiteX64" fmla="*/ 3022600 w 9667272"/>
                    <a:gd name="connsiteY64" fmla="*/ 2557846 h 3160987"/>
                    <a:gd name="connsiteX65" fmla="*/ 2722343 w 9667272"/>
                    <a:gd name="connsiteY65" fmla="*/ 2684573 h 3160987"/>
                    <a:gd name="connsiteX66" fmla="*/ 2052583 w 9667272"/>
                    <a:gd name="connsiteY66" fmla="*/ 2270125 h 3160987"/>
                    <a:gd name="connsiteX67" fmla="*/ 1915619 w 9667272"/>
                    <a:gd name="connsiteY67" fmla="*/ 2051269 h 3160987"/>
                    <a:gd name="connsiteX68" fmla="*/ 1335196 w 9667272"/>
                    <a:gd name="connsiteY68" fmla="*/ 1813035 h 3160987"/>
                    <a:gd name="connsiteX69" fmla="*/ 919053 w 9667272"/>
                    <a:gd name="connsiteY69" fmla="*/ 1546554 h 3160987"/>
                    <a:gd name="connsiteX70" fmla="*/ 822817 w 9667272"/>
                    <a:gd name="connsiteY70" fmla="*/ 1332187 h 3160987"/>
                    <a:gd name="connsiteX71" fmla="*/ 570569 w 9667272"/>
                    <a:gd name="connsiteY71" fmla="*/ 1426780 h 3160987"/>
                    <a:gd name="connsiteX72" fmla="*/ 510244 w 9667272"/>
                    <a:gd name="connsiteY72" fmla="*/ 1537193 h 3160987"/>
                    <a:gd name="connsiteX73" fmla="*/ 297902 w 9667272"/>
                    <a:gd name="connsiteY73" fmla="*/ 1601679 h 3160987"/>
                    <a:gd name="connsiteX0" fmla="*/ 297902 w 9667272"/>
                    <a:gd name="connsiteY0" fmla="*/ 1601679 h 3160987"/>
                    <a:gd name="connsiteX1" fmla="*/ 134445 w 9667272"/>
                    <a:gd name="connsiteY1" fmla="*/ 1381235 h 3160987"/>
                    <a:gd name="connsiteX2" fmla="*/ 227012 w 9667272"/>
                    <a:gd name="connsiteY2" fmla="*/ 1332296 h 3160987"/>
                    <a:gd name="connsiteX3" fmla="*/ 286790 w 9667272"/>
                    <a:gd name="connsiteY3" fmla="*/ 1237593 h 3160987"/>
                    <a:gd name="connsiteX4" fmla="*/ 277265 w 9667272"/>
                    <a:gd name="connsiteY4" fmla="*/ 1114425 h 3160987"/>
                    <a:gd name="connsiteX5" fmla="*/ 182836 w 9667272"/>
                    <a:gd name="connsiteY5" fmla="*/ 1107036 h 3160987"/>
                    <a:gd name="connsiteX6" fmla="*/ 0 w 9667272"/>
                    <a:gd name="connsiteY6" fmla="*/ 807326 h 3160987"/>
                    <a:gd name="connsiteX7" fmla="*/ 159133 w 9667272"/>
                    <a:gd name="connsiteY7" fmla="*/ 742622 h 3160987"/>
                    <a:gd name="connsiteX8" fmla="*/ 129134 w 9667272"/>
                    <a:gd name="connsiteY8" fmla="*/ 567559 h 3160987"/>
                    <a:gd name="connsiteX9" fmla="*/ 263141 w 9667272"/>
                    <a:gd name="connsiteY9" fmla="*/ 370490 h 3160987"/>
                    <a:gd name="connsiteX10" fmla="*/ 696693 w 9667272"/>
                    <a:gd name="connsiteY10" fmla="*/ 197069 h 3160987"/>
                    <a:gd name="connsiteX11" fmla="*/ 925293 w 9667272"/>
                    <a:gd name="connsiteY11" fmla="*/ 315311 h 3160987"/>
                    <a:gd name="connsiteX12" fmla="*/ 1122362 w 9667272"/>
                    <a:gd name="connsiteY12" fmla="*/ 409904 h 3160987"/>
                    <a:gd name="connsiteX13" fmla="*/ 1272134 w 9667272"/>
                    <a:gd name="connsiteY13" fmla="*/ 173421 h 3160987"/>
                    <a:gd name="connsiteX14" fmla="*/ 1311548 w 9667272"/>
                    <a:gd name="connsiteY14" fmla="*/ 86711 h 3160987"/>
                    <a:gd name="connsiteX15" fmla="*/ 1453438 w 9667272"/>
                    <a:gd name="connsiteY15" fmla="*/ 141890 h 3160987"/>
                    <a:gd name="connsiteX16" fmla="*/ 1563796 w 9667272"/>
                    <a:gd name="connsiteY16" fmla="*/ 110359 h 3160987"/>
                    <a:gd name="connsiteX17" fmla="*/ 1697803 w 9667272"/>
                    <a:gd name="connsiteY17" fmla="*/ 157655 h 3160987"/>
                    <a:gd name="connsiteX18" fmla="*/ 1879107 w 9667272"/>
                    <a:gd name="connsiteY18" fmla="*/ 0 h 3160987"/>
                    <a:gd name="connsiteX19" fmla="*/ 2265362 w 9667272"/>
                    <a:gd name="connsiteY19" fmla="*/ 39414 h 3160987"/>
                    <a:gd name="connsiteX20" fmla="*/ 2304776 w 9667272"/>
                    <a:gd name="connsiteY20" fmla="*/ 7883 h 3160987"/>
                    <a:gd name="connsiteX21" fmla="*/ 2533376 w 9667272"/>
                    <a:gd name="connsiteY21" fmla="*/ 23649 h 3160987"/>
                    <a:gd name="connsiteX22" fmla="*/ 2549141 w 9667272"/>
                    <a:gd name="connsiteY22" fmla="*/ 86711 h 3160987"/>
                    <a:gd name="connsiteX23" fmla="*/ 4338528 w 9667272"/>
                    <a:gd name="connsiteY23" fmla="*/ 299545 h 3160987"/>
                    <a:gd name="connsiteX24" fmla="*/ 4228169 w 9667272"/>
                    <a:gd name="connsiteY24" fmla="*/ 1072055 h 3160987"/>
                    <a:gd name="connsiteX25" fmla="*/ 3069403 w 9667272"/>
                    <a:gd name="connsiteY25" fmla="*/ 938049 h 3160987"/>
                    <a:gd name="connsiteX26" fmla="*/ 3282238 w 9667272"/>
                    <a:gd name="connsiteY26" fmla="*/ 1103587 h 3160987"/>
                    <a:gd name="connsiteX27" fmla="*/ 3889210 w 9667272"/>
                    <a:gd name="connsiteY27" fmla="*/ 1150883 h 3160987"/>
                    <a:gd name="connsiteX28" fmla="*/ 4102045 w 9667272"/>
                    <a:gd name="connsiteY28" fmla="*/ 1261242 h 3160987"/>
                    <a:gd name="connsiteX29" fmla="*/ 5189865 w 9667272"/>
                    <a:gd name="connsiteY29" fmla="*/ 1292773 h 3160987"/>
                    <a:gd name="connsiteX30" fmla="*/ 5970259 w 9667272"/>
                    <a:gd name="connsiteY30" fmla="*/ 1016876 h 3160987"/>
                    <a:gd name="connsiteX31" fmla="*/ 6403810 w 9667272"/>
                    <a:gd name="connsiteY31" fmla="*/ 1024759 h 3160987"/>
                    <a:gd name="connsiteX32" fmla="*/ 7026548 w 9667272"/>
                    <a:gd name="connsiteY32" fmla="*/ 977462 h 3160987"/>
                    <a:gd name="connsiteX33" fmla="*/ 7065962 w 9667272"/>
                    <a:gd name="connsiteY33" fmla="*/ 780393 h 3160987"/>
                    <a:gd name="connsiteX34" fmla="*/ 7199969 w 9667272"/>
                    <a:gd name="connsiteY34" fmla="*/ 662152 h 3160987"/>
                    <a:gd name="connsiteX35" fmla="*/ 8098603 w 9667272"/>
                    <a:gd name="connsiteY35" fmla="*/ 1135118 h 3160987"/>
                    <a:gd name="connsiteX36" fmla="*/ 8555803 w 9667272"/>
                    <a:gd name="connsiteY36" fmla="*/ 1158766 h 3160987"/>
                    <a:gd name="connsiteX37" fmla="*/ 9517500 w 9667272"/>
                    <a:gd name="connsiteY37" fmla="*/ 583324 h 3160987"/>
                    <a:gd name="connsiteX38" fmla="*/ 9667272 w 9667272"/>
                    <a:gd name="connsiteY38" fmla="*/ 709449 h 3160987"/>
                    <a:gd name="connsiteX39" fmla="*/ 8760755 w 9667272"/>
                    <a:gd name="connsiteY39" fmla="*/ 1308538 h 3160987"/>
                    <a:gd name="connsiteX40" fmla="*/ 8043424 w 9667272"/>
                    <a:gd name="connsiteY40" fmla="*/ 1395249 h 3160987"/>
                    <a:gd name="connsiteX41" fmla="*/ 7389155 w 9667272"/>
                    <a:gd name="connsiteY41" fmla="*/ 1363718 h 3160987"/>
                    <a:gd name="connsiteX42" fmla="*/ 6861010 w 9667272"/>
                    <a:gd name="connsiteY42" fmla="*/ 1355835 h 3160987"/>
                    <a:gd name="connsiteX43" fmla="*/ 6083573 w 9667272"/>
                    <a:gd name="connsiteY43" fmla="*/ 1579727 h 3160987"/>
                    <a:gd name="connsiteX44" fmla="*/ 6774464 w 9667272"/>
                    <a:gd name="connsiteY44" fmla="*/ 1586022 h 3160987"/>
                    <a:gd name="connsiteX45" fmla="*/ 7026548 w 9667272"/>
                    <a:gd name="connsiteY45" fmla="*/ 1395249 h 3160987"/>
                    <a:gd name="connsiteX46" fmla="*/ 7286460 w 9667272"/>
                    <a:gd name="connsiteY46" fmla="*/ 1701253 h 3160987"/>
                    <a:gd name="connsiteX47" fmla="*/ 7702714 w 9667272"/>
                    <a:gd name="connsiteY47" fmla="*/ 2117725 h 3160987"/>
                    <a:gd name="connsiteX48" fmla="*/ 8704043 w 9667272"/>
                    <a:gd name="connsiteY48" fmla="*/ 3121573 h 3160987"/>
                    <a:gd name="connsiteX49" fmla="*/ 8563686 w 9667272"/>
                    <a:gd name="connsiteY49" fmla="*/ 3160987 h 3160987"/>
                    <a:gd name="connsiteX50" fmla="*/ 7877886 w 9667272"/>
                    <a:gd name="connsiteY50" fmla="*/ 2435773 h 3160987"/>
                    <a:gd name="connsiteX51" fmla="*/ 7618412 w 9667272"/>
                    <a:gd name="connsiteY51" fmla="*/ 2281621 h 3160987"/>
                    <a:gd name="connsiteX52" fmla="*/ 7562576 w 9667272"/>
                    <a:gd name="connsiteY52" fmla="*/ 2278118 h 3160987"/>
                    <a:gd name="connsiteX53" fmla="*/ 7350125 w 9667272"/>
                    <a:gd name="connsiteY53" fmla="*/ 2143509 h 3160987"/>
                    <a:gd name="connsiteX54" fmla="*/ 7077075 w 9667272"/>
                    <a:gd name="connsiteY54" fmla="*/ 2046671 h 3160987"/>
                    <a:gd name="connsiteX55" fmla="*/ 6900424 w 9667272"/>
                    <a:gd name="connsiteY55" fmla="*/ 1994338 h 3160987"/>
                    <a:gd name="connsiteX56" fmla="*/ 6403810 w 9667272"/>
                    <a:gd name="connsiteY56" fmla="*/ 1923393 h 3160987"/>
                    <a:gd name="connsiteX57" fmla="*/ 5788955 w 9667272"/>
                    <a:gd name="connsiteY57" fmla="*/ 1998937 h 3160987"/>
                    <a:gd name="connsiteX58" fmla="*/ 5513059 w 9667272"/>
                    <a:gd name="connsiteY58" fmla="*/ 2010104 h 3160987"/>
                    <a:gd name="connsiteX59" fmla="*/ 5156802 w 9667272"/>
                    <a:gd name="connsiteY59" fmla="*/ 2159821 h 3160987"/>
                    <a:gd name="connsiteX60" fmla="*/ 4900612 w 9667272"/>
                    <a:gd name="connsiteY60" fmla="*/ 2154621 h 3160987"/>
                    <a:gd name="connsiteX61" fmla="*/ 4333820 w 9667272"/>
                    <a:gd name="connsiteY61" fmla="*/ 2230985 h 3160987"/>
                    <a:gd name="connsiteX62" fmla="*/ 3983803 w 9667272"/>
                    <a:gd name="connsiteY62" fmla="*/ 2191407 h 3160987"/>
                    <a:gd name="connsiteX63" fmla="*/ 3341303 w 9667272"/>
                    <a:gd name="connsiteY63" fmla="*/ 2139622 h 3160987"/>
                    <a:gd name="connsiteX64" fmla="*/ 3022600 w 9667272"/>
                    <a:gd name="connsiteY64" fmla="*/ 2557846 h 3160987"/>
                    <a:gd name="connsiteX65" fmla="*/ 2722343 w 9667272"/>
                    <a:gd name="connsiteY65" fmla="*/ 2684573 h 3160987"/>
                    <a:gd name="connsiteX66" fmla="*/ 2052583 w 9667272"/>
                    <a:gd name="connsiteY66" fmla="*/ 2270125 h 3160987"/>
                    <a:gd name="connsiteX67" fmla="*/ 1915619 w 9667272"/>
                    <a:gd name="connsiteY67" fmla="*/ 2051269 h 3160987"/>
                    <a:gd name="connsiteX68" fmla="*/ 1335196 w 9667272"/>
                    <a:gd name="connsiteY68" fmla="*/ 1813035 h 3160987"/>
                    <a:gd name="connsiteX69" fmla="*/ 919053 w 9667272"/>
                    <a:gd name="connsiteY69" fmla="*/ 1546554 h 3160987"/>
                    <a:gd name="connsiteX70" fmla="*/ 822817 w 9667272"/>
                    <a:gd name="connsiteY70" fmla="*/ 1332187 h 3160987"/>
                    <a:gd name="connsiteX71" fmla="*/ 570569 w 9667272"/>
                    <a:gd name="connsiteY71" fmla="*/ 1426780 h 3160987"/>
                    <a:gd name="connsiteX72" fmla="*/ 510244 w 9667272"/>
                    <a:gd name="connsiteY72" fmla="*/ 1537193 h 3160987"/>
                    <a:gd name="connsiteX73" fmla="*/ 297902 w 9667272"/>
                    <a:gd name="connsiteY73" fmla="*/ 1601679 h 3160987"/>
                    <a:gd name="connsiteX0" fmla="*/ 298164 w 9667534"/>
                    <a:gd name="connsiteY0" fmla="*/ 1601679 h 3160987"/>
                    <a:gd name="connsiteX1" fmla="*/ 134707 w 9667534"/>
                    <a:gd name="connsiteY1" fmla="*/ 1381235 h 3160987"/>
                    <a:gd name="connsiteX2" fmla="*/ 227274 w 9667534"/>
                    <a:gd name="connsiteY2" fmla="*/ 1332296 h 3160987"/>
                    <a:gd name="connsiteX3" fmla="*/ 287052 w 9667534"/>
                    <a:gd name="connsiteY3" fmla="*/ 1237593 h 3160987"/>
                    <a:gd name="connsiteX4" fmla="*/ 277527 w 9667534"/>
                    <a:gd name="connsiteY4" fmla="*/ 1114425 h 3160987"/>
                    <a:gd name="connsiteX5" fmla="*/ 183098 w 9667534"/>
                    <a:gd name="connsiteY5" fmla="*/ 1107036 h 3160987"/>
                    <a:gd name="connsiteX6" fmla="*/ 262 w 9667534"/>
                    <a:gd name="connsiteY6" fmla="*/ 807326 h 3160987"/>
                    <a:gd name="connsiteX7" fmla="*/ 159395 w 9667534"/>
                    <a:gd name="connsiteY7" fmla="*/ 742622 h 3160987"/>
                    <a:gd name="connsiteX8" fmla="*/ 129396 w 9667534"/>
                    <a:gd name="connsiteY8" fmla="*/ 567559 h 3160987"/>
                    <a:gd name="connsiteX9" fmla="*/ 263403 w 9667534"/>
                    <a:gd name="connsiteY9" fmla="*/ 370490 h 3160987"/>
                    <a:gd name="connsiteX10" fmla="*/ 696955 w 9667534"/>
                    <a:gd name="connsiteY10" fmla="*/ 197069 h 3160987"/>
                    <a:gd name="connsiteX11" fmla="*/ 925555 w 9667534"/>
                    <a:gd name="connsiteY11" fmla="*/ 315311 h 3160987"/>
                    <a:gd name="connsiteX12" fmla="*/ 1122624 w 9667534"/>
                    <a:gd name="connsiteY12" fmla="*/ 409904 h 3160987"/>
                    <a:gd name="connsiteX13" fmla="*/ 1272396 w 9667534"/>
                    <a:gd name="connsiteY13" fmla="*/ 173421 h 3160987"/>
                    <a:gd name="connsiteX14" fmla="*/ 1311810 w 9667534"/>
                    <a:gd name="connsiteY14" fmla="*/ 86711 h 3160987"/>
                    <a:gd name="connsiteX15" fmla="*/ 1453700 w 9667534"/>
                    <a:gd name="connsiteY15" fmla="*/ 141890 h 3160987"/>
                    <a:gd name="connsiteX16" fmla="*/ 1564058 w 9667534"/>
                    <a:gd name="connsiteY16" fmla="*/ 110359 h 3160987"/>
                    <a:gd name="connsiteX17" fmla="*/ 1698065 w 9667534"/>
                    <a:gd name="connsiteY17" fmla="*/ 157655 h 3160987"/>
                    <a:gd name="connsiteX18" fmla="*/ 1879369 w 9667534"/>
                    <a:gd name="connsiteY18" fmla="*/ 0 h 3160987"/>
                    <a:gd name="connsiteX19" fmla="*/ 2265624 w 9667534"/>
                    <a:gd name="connsiteY19" fmla="*/ 39414 h 3160987"/>
                    <a:gd name="connsiteX20" fmla="*/ 2305038 w 9667534"/>
                    <a:gd name="connsiteY20" fmla="*/ 7883 h 3160987"/>
                    <a:gd name="connsiteX21" fmla="*/ 2533638 w 9667534"/>
                    <a:gd name="connsiteY21" fmla="*/ 23649 h 3160987"/>
                    <a:gd name="connsiteX22" fmla="*/ 2549403 w 9667534"/>
                    <a:gd name="connsiteY22" fmla="*/ 86711 h 3160987"/>
                    <a:gd name="connsiteX23" fmla="*/ 4338790 w 9667534"/>
                    <a:gd name="connsiteY23" fmla="*/ 299545 h 3160987"/>
                    <a:gd name="connsiteX24" fmla="*/ 4228431 w 9667534"/>
                    <a:gd name="connsiteY24" fmla="*/ 1072055 h 3160987"/>
                    <a:gd name="connsiteX25" fmla="*/ 3069665 w 9667534"/>
                    <a:gd name="connsiteY25" fmla="*/ 938049 h 3160987"/>
                    <a:gd name="connsiteX26" fmla="*/ 3282500 w 9667534"/>
                    <a:gd name="connsiteY26" fmla="*/ 1103587 h 3160987"/>
                    <a:gd name="connsiteX27" fmla="*/ 3889472 w 9667534"/>
                    <a:gd name="connsiteY27" fmla="*/ 1150883 h 3160987"/>
                    <a:gd name="connsiteX28" fmla="*/ 4102307 w 9667534"/>
                    <a:gd name="connsiteY28" fmla="*/ 1261242 h 3160987"/>
                    <a:gd name="connsiteX29" fmla="*/ 5190127 w 9667534"/>
                    <a:gd name="connsiteY29" fmla="*/ 1292773 h 3160987"/>
                    <a:gd name="connsiteX30" fmla="*/ 5970521 w 9667534"/>
                    <a:gd name="connsiteY30" fmla="*/ 1016876 h 3160987"/>
                    <a:gd name="connsiteX31" fmla="*/ 6404072 w 9667534"/>
                    <a:gd name="connsiteY31" fmla="*/ 1024759 h 3160987"/>
                    <a:gd name="connsiteX32" fmla="*/ 7026810 w 9667534"/>
                    <a:gd name="connsiteY32" fmla="*/ 977462 h 3160987"/>
                    <a:gd name="connsiteX33" fmla="*/ 7066224 w 9667534"/>
                    <a:gd name="connsiteY33" fmla="*/ 780393 h 3160987"/>
                    <a:gd name="connsiteX34" fmla="*/ 7200231 w 9667534"/>
                    <a:gd name="connsiteY34" fmla="*/ 662152 h 3160987"/>
                    <a:gd name="connsiteX35" fmla="*/ 8098865 w 9667534"/>
                    <a:gd name="connsiteY35" fmla="*/ 1135118 h 3160987"/>
                    <a:gd name="connsiteX36" fmla="*/ 8556065 w 9667534"/>
                    <a:gd name="connsiteY36" fmla="*/ 1158766 h 3160987"/>
                    <a:gd name="connsiteX37" fmla="*/ 9517762 w 9667534"/>
                    <a:gd name="connsiteY37" fmla="*/ 583324 h 3160987"/>
                    <a:gd name="connsiteX38" fmla="*/ 9667534 w 9667534"/>
                    <a:gd name="connsiteY38" fmla="*/ 709449 h 3160987"/>
                    <a:gd name="connsiteX39" fmla="*/ 8761017 w 9667534"/>
                    <a:gd name="connsiteY39" fmla="*/ 1308538 h 3160987"/>
                    <a:gd name="connsiteX40" fmla="*/ 8043686 w 9667534"/>
                    <a:gd name="connsiteY40" fmla="*/ 1395249 h 3160987"/>
                    <a:gd name="connsiteX41" fmla="*/ 7389417 w 9667534"/>
                    <a:gd name="connsiteY41" fmla="*/ 1363718 h 3160987"/>
                    <a:gd name="connsiteX42" fmla="*/ 6861272 w 9667534"/>
                    <a:gd name="connsiteY42" fmla="*/ 1355835 h 3160987"/>
                    <a:gd name="connsiteX43" fmla="*/ 6083835 w 9667534"/>
                    <a:gd name="connsiteY43" fmla="*/ 1579727 h 3160987"/>
                    <a:gd name="connsiteX44" fmla="*/ 6774726 w 9667534"/>
                    <a:gd name="connsiteY44" fmla="*/ 1586022 h 3160987"/>
                    <a:gd name="connsiteX45" fmla="*/ 7026810 w 9667534"/>
                    <a:gd name="connsiteY45" fmla="*/ 1395249 h 3160987"/>
                    <a:gd name="connsiteX46" fmla="*/ 7286722 w 9667534"/>
                    <a:gd name="connsiteY46" fmla="*/ 1701253 h 3160987"/>
                    <a:gd name="connsiteX47" fmla="*/ 7702976 w 9667534"/>
                    <a:gd name="connsiteY47" fmla="*/ 2117725 h 3160987"/>
                    <a:gd name="connsiteX48" fmla="*/ 8704305 w 9667534"/>
                    <a:gd name="connsiteY48" fmla="*/ 3121573 h 3160987"/>
                    <a:gd name="connsiteX49" fmla="*/ 8563948 w 9667534"/>
                    <a:gd name="connsiteY49" fmla="*/ 3160987 h 3160987"/>
                    <a:gd name="connsiteX50" fmla="*/ 7878148 w 9667534"/>
                    <a:gd name="connsiteY50" fmla="*/ 2435773 h 3160987"/>
                    <a:gd name="connsiteX51" fmla="*/ 7618674 w 9667534"/>
                    <a:gd name="connsiteY51" fmla="*/ 2281621 h 3160987"/>
                    <a:gd name="connsiteX52" fmla="*/ 7562838 w 9667534"/>
                    <a:gd name="connsiteY52" fmla="*/ 2278118 h 3160987"/>
                    <a:gd name="connsiteX53" fmla="*/ 7350387 w 9667534"/>
                    <a:gd name="connsiteY53" fmla="*/ 2143509 h 3160987"/>
                    <a:gd name="connsiteX54" fmla="*/ 7077337 w 9667534"/>
                    <a:gd name="connsiteY54" fmla="*/ 2046671 h 3160987"/>
                    <a:gd name="connsiteX55" fmla="*/ 6900686 w 9667534"/>
                    <a:gd name="connsiteY55" fmla="*/ 1994338 h 3160987"/>
                    <a:gd name="connsiteX56" fmla="*/ 6404072 w 9667534"/>
                    <a:gd name="connsiteY56" fmla="*/ 1923393 h 3160987"/>
                    <a:gd name="connsiteX57" fmla="*/ 5789217 w 9667534"/>
                    <a:gd name="connsiteY57" fmla="*/ 1998937 h 3160987"/>
                    <a:gd name="connsiteX58" fmla="*/ 5513321 w 9667534"/>
                    <a:gd name="connsiteY58" fmla="*/ 2010104 h 3160987"/>
                    <a:gd name="connsiteX59" fmla="*/ 5157064 w 9667534"/>
                    <a:gd name="connsiteY59" fmla="*/ 2159821 h 3160987"/>
                    <a:gd name="connsiteX60" fmla="*/ 4900874 w 9667534"/>
                    <a:gd name="connsiteY60" fmla="*/ 2154621 h 3160987"/>
                    <a:gd name="connsiteX61" fmla="*/ 4334082 w 9667534"/>
                    <a:gd name="connsiteY61" fmla="*/ 2230985 h 3160987"/>
                    <a:gd name="connsiteX62" fmla="*/ 3984065 w 9667534"/>
                    <a:gd name="connsiteY62" fmla="*/ 2191407 h 3160987"/>
                    <a:gd name="connsiteX63" fmla="*/ 3341565 w 9667534"/>
                    <a:gd name="connsiteY63" fmla="*/ 2139622 h 3160987"/>
                    <a:gd name="connsiteX64" fmla="*/ 3022862 w 9667534"/>
                    <a:gd name="connsiteY64" fmla="*/ 2557846 h 3160987"/>
                    <a:gd name="connsiteX65" fmla="*/ 2722605 w 9667534"/>
                    <a:gd name="connsiteY65" fmla="*/ 2684573 h 3160987"/>
                    <a:gd name="connsiteX66" fmla="*/ 2052845 w 9667534"/>
                    <a:gd name="connsiteY66" fmla="*/ 2270125 h 3160987"/>
                    <a:gd name="connsiteX67" fmla="*/ 1915881 w 9667534"/>
                    <a:gd name="connsiteY67" fmla="*/ 2051269 h 3160987"/>
                    <a:gd name="connsiteX68" fmla="*/ 1335458 w 9667534"/>
                    <a:gd name="connsiteY68" fmla="*/ 1813035 h 3160987"/>
                    <a:gd name="connsiteX69" fmla="*/ 919315 w 9667534"/>
                    <a:gd name="connsiteY69" fmla="*/ 1546554 h 3160987"/>
                    <a:gd name="connsiteX70" fmla="*/ 823079 w 9667534"/>
                    <a:gd name="connsiteY70" fmla="*/ 1332187 h 3160987"/>
                    <a:gd name="connsiteX71" fmla="*/ 570831 w 9667534"/>
                    <a:gd name="connsiteY71" fmla="*/ 1426780 h 3160987"/>
                    <a:gd name="connsiteX72" fmla="*/ 510506 w 9667534"/>
                    <a:gd name="connsiteY72" fmla="*/ 1537193 h 3160987"/>
                    <a:gd name="connsiteX73" fmla="*/ 298164 w 9667534"/>
                    <a:gd name="connsiteY73" fmla="*/ 1601679 h 3160987"/>
                    <a:gd name="connsiteX0" fmla="*/ 298164 w 9667534"/>
                    <a:gd name="connsiteY0" fmla="*/ 1601679 h 3160987"/>
                    <a:gd name="connsiteX1" fmla="*/ 134707 w 9667534"/>
                    <a:gd name="connsiteY1" fmla="*/ 1381235 h 3160987"/>
                    <a:gd name="connsiteX2" fmla="*/ 227274 w 9667534"/>
                    <a:gd name="connsiteY2" fmla="*/ 1332296 h 3160987"/>
                    <a:gd name="connsiteX3" fmla="*/ 287052 w 9667534"/>
                    <a:gd name="connsiteY3" fmla="*/ 1237593 h 3160987"/>
                    <a:gd name="connsiteX4" fmla="*/ 277527 w 9667534"/>
                    <a:gd name="connsiteY4" fmla="*/ 1114425 h 3160987"/>
                    <a:gd name="connsiteX5" fmla="*/ 183098 w 9667534"/>
                    <a:gd name="connsiteY5" fmla="*/ 1107036 h 3160987"/>
                    <a:gd name="connsiteX6" fmla="*/ 262 w 9667534"/>
                    <a:gd name="connsiteY6" fmla="*/ 807326 h 3160987"/>
                    <a:gd name="connsiteX7" fmla="*/ 159395 w 9667534"/>
                    <a:gd name="connsiteY7" fmla="*/ 742622 h 3160987"/>
                    <a:gd name="connsiteX8" fmla="*/ 129396 w 9667534"/>
                    <a:gd name="connsiteY8" fmla="*/ 567559 h 3160987"/>
                    <a:gd name="connsiteX9" fmla="*/ 263403 w 9667534"/>
                    <a:gd name="connsiteY9" fmla="*/ 370490 h 3160987"/>
                    <a:gd name="connsiteX10" fmla="*/ 696955 w 9667534"/>
                    <a:gd name="connsiteY10" fmla="*/ 197069 h 3160987"/>
                    <a:gd name="connsiteX11" fmla="*/ 925555 w 9667534"/>
                    <a:gd name="connsiteY11" fmla="*/ 315311 h 3160987"/>
                    <a:gd name="connsiteX12" fmla="*/ 1122624 w 9667534"/>
                    <a:gd name="connsiteY12" fmla="*/ 409904 h 3160987"/>
                    <a:gd name="connsiteX13" fmla="*/ 1272396 w 9667534"/>
                    <a:gd name="connsiteY13" fmla="*/ 173421 h 3160987"/>
                    <a:gd name="connsiteX14" fmla="*/ 1311810 w 9667534"/>
                    <a:gd name="connsiteY14" fmla="*/ 86711 h 3160987"/>
                    <a:gd name="connsiteX15" fmla="*/ 1453700 w 9667534"/>
                    <a:gd name="connsiteY15" fmla="*/ 141890 h 3160987"/>
                    <a:gd name="connsiteX16" fmla="*/ 1564058 w 9667534"/>
                    <a:gd name="connsiteY16" fmla="*/ 110359 h 3160987"/>
                    <a:gd name="connsiteX17" fmla="*/ 1698065 w 9667534"/>
                    <a:gd name="connsiteY17" fmla="*/ 157655 h 3160987"/>
                    <a:gd name="connsiteX18" fmla="*/ 1879369 w 9667534"/>
                    <a:gd name="connsiteY18" fmla="*/ 0 h 3160987"/>
                    <a:gd name="connsiteX19" fmla="*/ 2265624 w 9667534"/>
                    <a:gd name="connsiteY19" fmla="*/ 39414 h 3160987"/>
                    <a:gd name="connsiteX20" fmla="*/ 2305038 w 9667534"/>
                    <a:gd name="connsiteY20" fmla="*/ 7883 h 3160987"/>
                    <a:gd name="connsiteX21" fmla="*/ 2533638 w 9667534"/>
                    <a:gd name="connsiteY21" fmla="*/ 23649 h 3160987"/>
                    <a:gd name="connsiteX22" fmla="*/ 2549403 w 9667534"/>
                    <a:gd name="connsiteY22" fmla="*/ 86711 h 3160987"/>
                    <a:gd name="connsiteX23" fmla="*/ 4338790 w 9667534"/>
                    <a:gd name="connsiteY23" fmla="*/ 299545 h 3160987"/>
                    <a:gd name="connsiteX24" fmla="*/ 4228431 w 9667534"/>
                    <a:gd name="connsiteY24" fmla="*/ 1072055 h 3160987"/>
                    <a:gd name="connsiteX25" fmla="*/ 3069665 w 9667534"/>
                    <a:gd name="connsiteY25" fmla="*/ 938049 h 3160987"/>
                    <a:gd name="connsiteX26" fmla="*/ 3282500 w 9667534"/>
                    <a:gd name="connsiteY26" fmla="*/ 1103587 h 3160987"/>
                    <a:gd name="connsiteX27" fmla="*/ 3889472 w 9667534"/>
                    <a:gd name="connsiteY27" fmla="*/ 1150883 h 3160987"/>
                    <a:gd name="connsiteX28" fmla="*/ 4102307 w 9667534"/>
                    <a:gd name="connsiteY28" fmla="*/ 1261242 h 3160987"/>
                    <a:gd name="connsiteX29" fmla="*/ 5190127 w 9667534"/>
                    <a:gd name="connsiteY29" fmla="*/ 1292773 h 3160987"/>
                    <a:gd name="connsiteX30" fmla="*/ 5970521 w 9667534"/>
                    <a:gd name="connsiteY30" fmla="*/ 1016876 h 3160987"/>
                    <a:gd name="connsiteX31" fmla="*/ 6404072 w 9667534"/>
                    <a:gd name="connsiteY31" fmla="*/ 1024759 h 3160987"/>
                    <a:gd name="connsiteX32" fmla="*/ 7026810 w 9667534"/>
                    <a:gd name="connsiteY32" fmla="*/ 977462 h 3160987"/>
                    <a:gd name="connsiteX33" fmla="*/ 7066224 w 9667534"/>
                    <a:gd name="connsiteY33" fmla="*/ 780393 h 3160987"/>
                    <a:gd name="connsiteX34" fmla="*/ 7200231 w 9667534"/>
                    <a:gd name="connsiteY34" fmla="*/ 662152 h 3160987"/>
                    <a:gd name="connsiteX35" fmla="*/ 8098865 w 9667534"/>
                    <a:gd name="connsiteY35" fmla="*/ 1135118 h 3160987"/>
                    <a:gd name="connsiteX36" fmla="*/ 8556065 w 9667534"/>
                    <a:gd name="connsiteY36" fmla="*/ 1158766 h 3160987"/>
                    <a:gd name="connsiteX37" fmla="*/ 9517762 w 9667534"/>
                    <a:gd name="connsiteY37" fmla="*/ 583324 h 3160987"/>
                    <a:gd name="connsiteX38" fmla="*/ 9667534 w 9667534"/>
                    <a:gd name="connsiteY38" fmla="*/ 709449 h 3160987"/>
                    <a:gd name="connsiteX39" fmla="*/ 8761017 w 9667534"/>
                    <a:gd name="connsiteY39" fmla="*/ 1308538 h 3160987"/>
                    <a:gd name="connsiteX40" fmla="*/ 8043686 w 9667534"/>
                    <a:gd name="connsiteY40" fmla="*/ 1395249 h 3160987"/>
                    <a:gd name="connsiteX41" fmla="*/ 7389417 w 9667534"/>
                    <a:gd name="connsiteY41" fmla="*/ 1363718 h 3160987"/>
                    <a:gd name="connsiteX42" fmla="*/ 6861272 w 9667534"/>
                    <a:gd name="connsiteY42" fmla="*/ 1355835 h 3160987"/>
                    <a:gd name="connsiteX43" fmla="*/ 6083835 w 9667534"/>
                    <a:gd name="connsiteY43" fmla="*/ 1579727 h 3160987"/>
                    <a:gd name="connsiteX44" fmla="*/ 6774726 w 9667534"/>
                    <a:gd name="connsiteY44" fmla="*/ 1586022 h 3160987"/>
                    <a:gd name="connsiteX45" fmla="*/ 7026810 w 9667534"/>
                    <a:gd name="connsiteY45" fmla="*/ 1395249 h 3160987"/>
                    <a:gd name="connsiteX46" fmla="*/ 7286722 w 9667534"/>
                    <a:gd name="connsiteY46" fmla="*/ 1701253 h 3160987"/>
                    <a:gd name="connsiteX47" fmla="*/ 7702976 w 9667534"/>
                    <a:gd name="connsiteY47" fmla="*/ 2117725 h 3160987"/>
                    <a:gd name="connsiteX48" fmla="*/ 8704305 w 9667534"/>
                    <a:gd name="connsiteY48" fmla="*/ 3121573 h 3160987"/>
                    <a:gd name="connsiteX49" fmla="*/ 8563948 w 9667534"/>
                    <a:gd name="connsiteY49" fmla="*/ 3160987 h 3160987"/>
                    <a:gd name="connsiteX50" fmla="*/ 7878148 w 9667534"/>
                    <a:gd name="connsiteY50" fmla="*/ 2435773 h 3160987"/>
                    <a:gd name="connsiteX51" fmla="*/ 7618674 w 9667534"/>
                    <a:gd name="connsiteY51" fmla="*/ 2281621 h 3160987"/>
                    <a:gd name="connsiteX52" fmla="*/ 7562838 w 9667534"/>
                    <a:gd name="connsiteY52" fmla="*/ 2278118 h 3160987"/>
                    <a:gd name="connsiteX53" fmla="*/ 7350387 w 9667534"/>
                    <a:gd name="connsiteY53" fmla="*/ 2143509 h 3160987"/>
                    <a:gd name="connsiteX54" fmla="*/ 7077337 w 9667534"/>
                    <a:gd name="connsiteY54" fmla="*/ 2046671 h 3160987"/>
                    <a:gd name="connsiteX55" fmla="*/ 6900686 w 9667534"/>
                    <a:gd name="connsiteY55" fmla="*/ 1994338 h 3160987"/>
                    <a:gd name="connsiteX56" fmla="*/ 6404072 w 9667534"/>
                    <a:gd name="connsiteY56" fmla="*/ 1923393 h 3160987"/>
                    <a:gd name="connsiteX57" fmla="*/ 5789217 w 9667534"/>
                    <a:gd name="connsiteY57" fmla="*/ 1998937 h 3160987"/>
                    <a:gd name="connsiteX58" fmla="*/ 5513321 w 9667534"/>
                    <a:gd name="connsiteY58" fmla="*/ 2010104 h 3160987"/>
                    <a:gd name="connsiteX59" fmla="*/ 5157064 w 9667534"/>
                    <a:gd name="connsiteY59" fmla="*/ 2159821 h 3160987"/>
                    <a:gd name="connsiteX60" fmla="*/ 4900874 w 9667534"/>
                    <a:gd name="connsiteY60" fmla="*/ 2154621 h 3160987"/>
                    <a:gd name="connsiteX61" fmla="*/ 4334082 w 9667534"/>
                    <a:gd name="connsiteY61" fmla="*/ 2230985 h 3160987"/>
                    <a:gd name="connsiteX62" fmla="*/ 3984065 w 9667534"/>
                    <a:gd name="connsiteY62" fmla="*/ 2191407 h 3160987"/>
                    <a:gd name="connsiteX63" fmla="*/ 3341565 w 9667534"/>
                    <a:gd name="connsiteY63" fmla="*/ 2139622 h 3160987"/>
                    <a:gd name="connsiteX64" fmla="*/ 3022862 w 9667534"/>
                    <a:gd name="connsiteY64" fmla="*/ 2557846 h 3160987"/>
                    <a:gd name="connsiteX65" fmla="*/ 2722605 w 9667534"/>
                    <a:gd name="connsiteY65" fmla="*/ 2684573 h 3160987"/>
                    <a:gd name="connsiteX66" fmla="*/ 2052845 w 9667534"/>
                    <a:gd name="connsiteY66" fmla="*/ 2270125 h 3160987"/>
                    <a:gd name="connsiteX67" fmla="*/ 1915881 w 9667534"/>
                    <a:gd name="connsiteY67" fmla="*/ 2051269 h 3160987"/>
                    <a:gd name="connsiteX68" fmla="*/ 1335458 w 9667534"/>
                    <a:gd name="connsiteY68" fmla="*/ 1813035 h 3160987"/>
                    <a:gd name="connsiteX69" fmla="*/ 919315 w 9667534"/>
                    <a:gd name="connsiteY69" fmla="*/ 1546554 h 3160987"/>
                    <a:gd name="connsiteX70" fmla="*/ 823079 w 9667534"/>
                    <a:gd name="connsiteY70" fmla="*/ 1332187 h 3160987"/>
                    <a:gd name="connsiteX71" fmla="*/ 570831 w 9667534"/>
                    <a:gd name="connsiteY71" fmla="*/ 1426780 h 3160987"/>
                    <a:gd name="connsiteX72" fmla="*/ 510506 w 9667534"/>
                    <a:gd name="connsiteY72" fmla="*/ 1537193 h 3160987"/>
                    <a:gd name="connsiteX73" fmla="*/ 298164 w 9667534"/>
                    <a:gd name="connsiteY73" fmla="*/ 1601679 h 3160987"/>
                    <a:gd name="connsiteX0" fmla="*/ 298164 w 9667534"/>
                    <a:gd name="connsiteY0" fmla="*/ 1601679 h 3160987"/>
                    <a:gd name="connsiteX1" fmla="*/ 134707 w 9667534"/>
                    <a:gd name="connsiteY1" fmla="*/ 1381235 h 3160987"/>
                    <a:gd name="connsiteX2" fmla="*/ 227274 w 9667534"/>
                    <a:gd name="connsiteY2" fmla="*/ 1332296 h 3160987"/>
                    <a:gd name="connsiteX3" fmla="*/ 287052 w 9667534"/>
                    <a:gd name="connsiteY3" fmla="*/ 1237593 h 3160987"/>
                    <a:gd name="connsiteX4" fmla="*/ 277527 w 9667534"/>
                    <a:gd name="connsiteY4" fmla="*/ 1114425 h 3160987"/>
                    <a:gd name="connsiteX5" fmla="*/ 183098 w 9667534"/>
                    <a:gd name="connsiteY5" fmla="*/ 1107036 h 3160987"/>
                    <a:gd name="connsiteX6" fmla="*/ 262 w 9667534"/>
                    <a:gd name="connsiteY6" fmla="*/ 807326 h 3160987"/>
                    <a:gd name="connsiteX7" fmla="*/ 159395 w 9667534"/>
                    <a:gd name="connsiteY7" fmla="*/ 742622 h 3160987"/>
                    <a:gd name="connsiteX8" fmla="*/ 129396 w 9667534"/>
                    <a:gd name="connsiteY8" fmla="*/ 567559 h 3160987"/>
                    <a:gd name="connsiteX9" fmla="*/ 263403 w 9667534"/>
                    <a:gd name="connsiteY9" fmla="*/ 370490 h 3160987"/>
                    <a:gd name="connsiteX10" fmla="*/ 696955 w 9667534"/>
                    <a:gd name="connsiteY10" fmla="*/ 197069 h 3160987"/>
                    <a:gd name="connsiteX11" fmla="*/ 925555 w 9667534"/>
                    <a:gd name="connsiteY11" fmla="*/ 315311 h 3160987"/>
                    <a:gd name="connsiteX12" fmla="*/ 1122624 w 9667534"/>
                    <a:gd name="connsiteY12" fmla="*/ 409904 h 3160987"/>
                    <a:gd name="connsiteX13" fmla="*/ 1272396 w 9667534"/>
                    <a:gd name="connsiteY13" fmla="*/ 173421 h 3160987"/>
                    <a:gd name="connsiteX14" fmla="*/ 1311810 w 9667534"/>
                    <a:gd name="connsiteY14" fmla="*/ 86711 h 3160987"/>
                    <a:gd name="connsiteX15" fmla="*/ 1453700 w 9667534"/>
                    <a:gd name="connsiteY15" fmla="*/ 141890 h 3160987"/>
                    <a:gd name="connsiteX16" fmla="*/ 1564058 w 9667534"/>
                    <a:gd name="connsiteY16" fmla="*/ 110359 h 3160987"/>
                    <a:gd name="connsiteX17" fmla="*/ 1698065 w 9667534"/>
                    <a:gd name="connsiteY17" fmla="*/ 157655 h 3160987"/>
                    <a:gd name="connsiteX18" fmla="*/ 1879369 w 9667534"/>
                    <a:gd name="connsiteY18" fmla="*/ 0 h 3160987"/>
                    <a:gd name="connsiteX19" fmla="*/ 2265624 w 9667534"/>
                    <a:gd name="connsiteY19" fmla="*/ 39414 h 3160987"/>
                    <a:gd name="connsiteX20" fmla="*/ 2305038 w 9667534"/>
                    <a:gd name="connsiteY20" fmla="*/ 7883 h 3160987"/>
                    <a:gd name="connsiteX21" fmla="*/ 2533638 w 9667534"/>
                    <a:gd name="connsiteY21" fmla="*/ 23649 h 3160987"/>
                    <a:gd name="connsiteX22" fmla="*/ 2549403 w 9667534"/>
                    <a:gd name="connsiteY22" fmla="*/ 86711 h 3160987"/>
                    <a:gd name="connsiteX23" fmla="*/ 4338790 w 9667534"/>
                    <a:gd name="connsiteY23" fmla="*/ 299545 h 3160987"/>
                    <a:gd name="connsiteX24" fmla="*/ 4228431 w 9667534"/>
                    <a:gd name="connsiteY24" fmla="*/ 1072055 h 3160987"/>
                    <a:gd name="connsiteX25" fmla="*/ 3069665 w 9667534"/>
                    <a:gd name="connsiteY25" fmla="*/ 938049 h 3160987"/>
                    <a:gd name="connsiteX26" fmla="*/ 3282500 w 9667534"/>
                    <a:gd name="connsiteY26" fmla="*/ 1103587 h 3160987"/>
                    <a:gd name="connsiteX27" fmla="*/ 3889472 w 9667534"/>
                    <a:gd name="connsiteY27" fmla="*/ 1150883 h 3160987"/>
                    <a:gd name="connsiteX28" fmla="*/ 4102307 w 9667534"/>
                    <a:gd name="connsiteY28" fmla="*/ 1261242 h 3160987"/>
                    <a:gd name="connsiteX29" fmla="*/ 5190127 w 9667534"/>
                    <a:gd name="connsiteY29" fmla="*/ 1292773 h 3160987"/>
                    <a:gd name="connsiteX30" fmla="*/ 5970521 w 9667534"/>
                    <a:gd name="connsiteY30" fmla="*/ 1016876 h 3160987"/>
                    <a:gd name="connsiteX31" fmla="*/ 6404072 w 9667534"/>
                    <a:gd name="connsiteY31" fmla="*/ 1024759 h 3160987"/>
                    <a:gd name="connsiteX32" fmla="*/ 7026810 w 9667534"/>
                    <a:gd name="connsiteY32" fmla="*/ 977462 h 3160987"/>
                    <a:gd name="connsiteX33" fmla="*/ 7066224 w 9667534"/>
                    <a:gd name="connsiteY33" fmla="*/ 780393 h 3160987"/>
                    <a:gd name="connsiteX34" fmla="*/ 7200231 w 9667534"/>
                    <a:gd name="connsiteY34" fmla="*/ 662152 h 3160987"/>
                    <a:gd name="connsiteX35" fmla="*/ 8098865 w 9667534"/>
                    <a:gd name="connsiteY35" fmla="*/ 1135118 h 3160987"/>
                    <a:gd name="connsiteX36" fmla="*/ 8556065 w 9667534"/>
                    <a:gd name="connsiteY36" fmla="*/ 1158766 h 3160987"/>
                    <a:gd name="connsiteX37" fmla="*/ 9517762 w 9667534"/>
                    <a:gd name="connsiteY37" fmla="*/ 583324 h 3160987"/>
                    <a:gd name="connsiteX38" fmla="*/ 9667534 w 9667534"/>
                    <a:gd name="connsiteY38" fmla="*/ 709449 h 3160987"/>
                    <a:gd name="connsiteX39" fmla="*/ 8761017 w 9667534"/>
                    <a:gd name="connsiteY39" fmla="*/ 1308538 h 3160987"/>
                    <a:gd name="connsiteX40" fmla="*/ 8043686 w 9667534"/>
                    <a:gd name="connsiteY40" fmla="*/ 1395249 h 3160987"/>
                    <a:gd name="connsiteX41" fmla="*/ 7389417 w 9667534"/>
                    <a:gd name="connsiteY41" fmla="*/ 1363718 h 3160987"/>
                    <a:gd name="connsiteX42" fmla="*/ 6861272 w 9667534"/>
                    <a:gd name="connsiteY42" fmla="*/ 1355835 h 3160987"/>
                    <a:gd name="connsiteX43" fmla="*/ 6083835 w 9667534"/>
                    <a:gd name="connsiteY43" fmla="*/ 1579727 h 3160987"/>
                    <a:gd name="connsiteX44" fmla="*/ 6774726 w 9667534"/>
                    <a:gd name="connsiteY44" fmla="*/ 1586022 h 3160987"/>
                    <a:gd name="connsiteX45" fmla="*/ 7026810 w 9667534"/>
                    <a:gd name="connsiteY45" fmla="*/ 1395249 h 3160987"/>
                    <a:gd name="connsiteX46" fmla="*/ 7286722 w 9667534"/>
                    <a:gd name="connsiteY46" fmla="*/ 1701253 h 3160987"/>
                    <a:gd name="connsiteX47" fmla="*/ 7702976 w 9667534"/>
                    <a:gd name="connsiteY47" fmla="*/ 2117725 h 3160987"/>
                    <a:gd name="connsiteX48" fmla="*/ 8704305 w 9667534"/>
                    <a:gd name="connsiteY48" fmla="*/ 3121573 h 3160987"/>
                    <a:gd name="connsiteX49" fmla="*/ 8563948 w 9667534"/>
                    <a:gd name="connsiteY49" fmla="*/ 3160987 h 3160987"/>
                    <a:gd name="connsiteX50" fmla="*/ 7878148 w 9667534"/>
                    <a:gd name="connsiteY50" fmla="*/ 2435773 h 3160987"/>
                    <a:gd name="connsiteX51" fmla="*/ 7618674 w 9667534"/>
                    <a:gd name="connsiteY51" fmla="*/ 2281621 h 3160987"/>
                    <a:gd name="connsiteX52" fmla="*/ 7562838 w 9667534"/>
                    <a:gd name="connsiteY52" fmla="*/ 2278118 h 3160987"/>
                    <a:gd name="connsiteX53" fmla="*/ 7350387 w 9667534"/>
                    <a:gd name="connsiteY53" fmla="*/ 2143509 h 3160987"/>
                    <a:gd name="connsiteX54" fmla="*/ 7077337 w 9667534"/>
                    <a:gd name="connsiteY54" fmla="*/ 2046671 h 3160987"/>
                    <a:gd name="connsiteX55" fmla="*/ 6900686 w 9667534"/>
                    <a:gd name="connsiteY55" fmla="*/ 1994338 h 3160987"/>
                    <a:gd name="connsiteX56" fmla="*/ 6404072 w 9667534"/>
                    <a:gd name="connsiteY56" fmla="*/ 1923393 h 3160987"/>
                    <a:gd name="connsiteX57" fmla="*/ 5789217 w 9667534"/>
                    <a:gd name="connsiteY57" fmla="*/ 1998937 h 3160987"/>
                    <a:gd name="connsiteX58" fmla="*/ 5513321 w 9667534"/>
                    <a:gd name="connsiteY58" fmla="*/ 2010104 h 3160987"/>
                    <a:gd name="connsiteX59" fmla="*/ 5157064 w 9667534"/>
                    <a:gd name="connsiteY59" fmla="*/ 2159821 h 3160987"/>
                    <a:gd name="connsiteX60" fmla="*/ 4900874 w 9667534"/>
                    <a:gd name="connsiteY60" fmla="*/ 2154621 h 3160987"/>
                    <a:gd name="connsiteX61" fmla="*/ 4334082 w 9667534"/>
                    <a:gd name="connsiteY61" fmla="*/ 2230985 h 3160987"/>
                    <a:gd name="connsiteX62" fmla="*/ 3984065 w 9667534"/>
                    <a:gd name="connsiteY62" fmla="*/ 2191407 h 3160987"/>
                    <a:gd name="connsiteX63" fmla="*/ 3341565 w 9667534"/>
                    <a:gd name="connsiteY63" fmla="*/ 2139622 h 3160987"/>
                    <a:gd name="connsiteX64" fmla="*/ 3022862 w 9667534"/>
                    <a:gd name="connsiteY64" fmla="*/ 2557846 h 3160987"/>
                    <a:gd name="connsiteX65" fmla="*/ 2722605 w 9667534"/>
                    <a:gd name="connsiteY65" fmla="*/ 2684573 h 3160987"/>
                    <a:gd name="connsiteX66" fmla="*/ 2052845 w 9667534"/>
                    <a:gd name="connsiteY66" fmla="*/ 2270125 h 3160987"/>
                    <a:gd name="connsiteX67" fmla="*/ 1915881 w 9667534"/>
                    <a:gd name="connsiteY67" fmla="*/ 2051269 h 3160987"/>
                    <a:gd name="connsiteX68" fmla="*/ 1335458 w 9667534"/>
                    <a:gd name="connsiteY68" fmla="*/ 1813035 h 3160987"/>
                    <a:gd name="connsiteX69" fmla="*/ 919315 w 9667534"/>
                    <a:gd name="connsiteY69" fmla="*/ 1546554 h 3160987"/>
                    <a:gd name="connsiteX70" fmla="*/ 823079 w 9667534"/>
                    <a:gd name="connsiteY70" fmla="*/ 1332187 h 3160987"/>
                    <a:gd name="connsiteX71" fmla="*/ 570831 w 9667534"/>
                    <a:gd name="connsiteY71" fmla="*/ 1426780 h 3160987"/>
                    <a:gd name="connsiteX72" fmla="*/ 510506 w 9667534"/>
                    <a:gd name="connsiteY72" fmla="*/ 1537193 h 3160987"/>
                    <a:gd name="connsiteX73" fmla="*/ 298164 w 9667534"/>
                    <a:gd name="connsiteY73" fmla="*/ 1601679 h 3160987"/>
                    <a:gd name="connsiteX0" fmla="*/ 298164 w 9667534"/>
                    <a:gd name="connsiteY0" fmla="*/ 1601679 h 3160987"/>
                    <a:gd name="connsiteX1" fmla="*/ 134707 w 9667534"/>
                    <a:gd name="connsiteY1" fmla="*/ 1381235 h 3160987"/>
                    <a:gd name="connsiteX2" fmla="*/ 227274 w 9667534"/>
                    <a:gd name="connsiteY2" fmla="*/ 1332296 h 3160987"/>
                    <a:gd name="connsiteX3" fmla="*/ 287052 w 9667534"/>
                    <a:gd name="connsiteY3" fmla="*/ 1237593 h 3160987"/>
                    <a:gd name="connsiteX4" fmla="*/ 277527 w 9667534"/>
                    <a:gd name="connsiteY4" fmla="*/ 1114425 h 3160987"/>
                    <a:gd name="connsiteX5" fmla="*/ 183098 w 9667534"/>
                    <a:gd name="connsiteY5" fmla="*/ 1107036 h 3160987"/>
                    <a:gd name="connsiteX6" fmla="*/ 262 w 9667534"/>
                    <a:gd name="connsiteY6" fmla="*/ 807326 h 3160987"/>
                    <a:gd name="connsiteX7" fmla="*/ 159395 w 9667534"/>
                    <a:gd name="connsiteY7" fmla="*/ 742622 h 3160987"/>
                    <a:gd name="connsiteX8" fmla="*/ 129396 w 9667534"/>
                    <a:gd name="connsiteY8" fmla="*/ 567559 h 3160987"/>
                    <a:gd name="connsiteX9" fmla="*/ 263403 w 9667534"/>
                    <a:gd name="connsiteY9" fmla="*/ 370490 h 3160987"/>
                    <a:gd name="connsiteX10" fmla="*/ 696955 w 9667534"/>
                    <a:gd name="connsiteY10" fmla="*/ 197069 h 3160987"/>
                    <a:gd name="connsiteX11" fmla="*/ 925555 w 9667534"/>
                    <a:gd name="connsiteY11" fmla="*/ 315311 h 3160987"/>
                    <a:gd name="connsiteX12" fmla="*/ 1122624 w 9667534"/>
                    <a:gd name="connsiteY12" fmla="*/ 409904 h 3160987"/>
                    <a:gd name="connsiteX13" fmla="*/ 1272396 w 9667534"/>
                    <a:gd name="connsiteY13" fmla="*/ 173421 h 3160987"/>
                    <a:gd name="connsiteX14" fmla="*/ 1311810 w 9667534"/>
                    <a:gd name="connsiteY14" fmla="*/ 86711 h 3160987"/>
                    <a:gd name="connsiteX15" fmla="*/ 1453700 w 9667534"/>
                    <a:gd name="connsiteY15" fmla="*/ 141890 h 3160987"/>
                    <a:gd name="connsiteX16" fmla="*/ 1564058 w 9667534"/>
                    <a:gd name="connsiteY16" fmla="*/ 110359 h 3160987"/>
                    <a:gd name="connsiteX17" fmla="*/ 1698065 w 9667534"/>
                    <a:gd name="connsiteY17" fmla="*/ 157655 h 3160987"/>
                    <a:gd name="connsiteX18" fmla="*/ 1879369 w 9667534"/>
                    <a:gd name="connsiteY18" fmla="*/ 0 h 3160987"/>
                    <a:gd name="connsiteX19" fmla="*/ 2265624 w 9667534"/>
                    <a:gd name="connsiteY19" fmla="*/ 39414 h 3160987"/>
                    <a:gd name="connsiteX20" fmla="*/ 2305038 w 9667534"/>
                    <a:gd name="connsiteY20" fmla="*/ 7883 h 3160987"/>
                    <a:gd name="connsiteX21" fmla="*/ 2533638 w 9667534"/>
                    <a:gd name="connsiteY21" fmla="*/ 23649 h 3160987"/>
                    <a:gd name="connsiteX22" fmla="*/ 2549403 w 9667534"/>
                    <a:gd name="connsiteY22" fmla="*/ 86711 h 3160987"/>
                    <a:gd name="connsiteX23" fmla="*/ 4338790 w 9667534"/>
                    <a:gd name="connsiteY23" fmla="*/ 299545 h 3160987"/>
                    <a:gd name="connsiteX24" fmla="*/ 4228431 w 9667534"/>
                    <a:gd name="connsiteY24" fmla="*/ 1072055 h 3160987"/>
                    <a:gd name="connsiteX25" fmla="*/ 3069665 w 9667534"/>
                    <a:gd name="connsiteY25" fmla="*/ 938049 h 3160987"/>
                    <a:gd name="connsiteX26" fmla="*/ 3282500 w 9667534"/>
                    <a:gd name="connsiteY26" fmla="*/ 1103587 h 3160987"/>
                    <a:gd name="connsiteX27" fmla="*/ 3889472 w 9667534"/>
                    <a:gd name="connsiteY27" fmla="*/ 1150883 h 3160987"/>
                    <a:gd name="connsiteX28" fmla="*/ 4102307 w 9667534"/>
                    <a:gd name="connsiteY28" fmla="*/ 1261242 h 3160987"/>
                    <a:gd name="connsiteX29" fmla="*/ 5190127 w 9667534"/>
                    <a:gd name="connsiteY29" fmla="*/ 1292773 h 3160987"/>
                    <a:gd name="connsiteX30" fmla="*/ 5970521 w 9667534"/>
                    <a:gd name="connsiteY30" fmla="*/ 1016876 h 3160987"/>
                    <a:gd name="connsiteX31" fmla="*/ 6404072 w 9667534"/>
                    <a:gd name="connsiteY31" fmla="*/ 1024759 h 3160987"/>
                    <a:gd name="connsiteX32" fmla="*/ 7026810 w 9667534"/>
                    <a:gd name="connsiteY32" fmla="*/ 977462 h 3160987"/>
                    <a:gd name="connsiteX33" fmla="*/ 7066224 w 9667534"/>
                    <a:gd name="connsiteY33" fmla="*/ 780393 h 3160987"/>
                    <a:gd name="connsiteX34" fmla="*/ 7200231 w 9667534"/>
                    <a:gd name="connsiteY34" fmla="*/ 662152 h 3160987"/>
                    <a:gd name="connsiteX35" fmla="*/ 8098865 w 9667534"/>
                    <a:gd name="connsiteY35" fmla="*/ 1135118 h 3160987"/>
                    <a:gd name="connsiteX36" fmla="*/ 8556065 w 9667534"/>
                    <a:gd name="connsiteY36" fmla="*/ 1158766 h 3160987"/>
                    <a:gd name="connsiteX37" fmla="*/ 9517762 w 9667534"/>
                    <a:gd name="connsiteY37" fmla="*/ 583324 h 3160987"/>
                    <a:gd name="connsiteX38" fmla="*/ 9667534 w 9667534"/>
                    <a:gd name="connsiteY38" fmla="*/ 709449 h 3160987"/>
                    <a:gd name="connsiteX39" fmla="*/ 8761017 w 9667534"/>
                    <a:gd name="connsiteY39" fmla="*/ 1308538 h 3160987"/>
                    <a:gd name="connsiteX40" fmla="*/ 8043686 w 9667534"/>
                    <a:gd name="connsiteY40" fmla="*/ 1395249 h 3160987"/>
                    <a:gd name="connsiteX41" fmla="*/ 7389417 w 9667534"/>
                    <a:gd name="connsiteY41" fmla="*/ 1363718 h 3160987"/>
                    <a:gd name="connsiteX42" fmla="*/ 6861272 w 9667534"/>
                    <a:gd name="connsiteY42" fmla="*/ 1355835 h 3160987"/>
                    <a:gd name="connsiteX43" fmla="*/ 6083835 w 9667534"/>
                    <a:gd name="connsiteY43" fmla="*/ 1579727 h 3160987"/>
                    <a:gd name="connsiteX44" fmla="*/ 6774726 w 9667534"/>
                    <a:gd name="connsiteY44" fmla="*/ 1586022 h 3160987"/>
                    <a:gd name="connsiteX45" fmla="*/ 7026810 w 9667534"/>
                    <a:gd name="connsiteY45" fmla="*/ 1395249 h 3160987"/>
                    <a:gd name="connsiteX46" fmla="*/ 7286722 w 9667534"/>
                    <a:gd name="connsiteY46" fmla="*/ 1701253 h 3160987"/>
                    <a:gd name="connsiteX47" fmla="*/ 7702976 w 9667534"/>
                    <a:gd name="connsiteY47" fmla="*/ 2117725 h 3160987"/>
                    <a:gd name="connsiteX48" fmla="*/ 8704305 w 9667534"/>
                    <a:gd name="connsiteY48" fmla="*/ 3121573 h 3160987"/>
                    <a:gd name="connsiteX49" fmla="*/ 8563948 w 9667534"/>
                    <a:gd name="connsiteY49" fmla="*/ 3160987 h 3160987"/>
                    <a:gd name="connsiteX50" fmla="*/ 7878148 w 9667534"/>
                    <a:gd name="connsiteY50" fmla="*/ 2435773 h 3160987"/>
                    <a:gd name="connsiteX51" fmla="*/ 7618674 w 9667534"/>
                    <a:gd name="connsiteY51" fmla="*/ 2281621 h 3160987"/>
                    <a:gd name="connsiteX52" fmla="*/ 7562838 w 9667534"/>
                    <a:gd name="connsiteY52" fmla="*/ 2278118 h 3160987"/>
                    <a:gd name="connsiteX53" fmla="*/ 7350387 w 9667534"/>
                    <a:gd name="connsiteY53" fmla="*/ 2143509 h 3160987"/>
                    <a:gd name="connsiteX54" fmla="*/ 7077337 w 9667534"/>
                    <a:gd name="connsiteY54" fmla="*/ 2046671 h 3160987"/>
                    <a:gd name="connsiteX55" fmla="*/ 6900686 w 9667534"/>
                    <a:gd name="connsiteY55" fmla="*/ 1994338 h 3160987"/>
                    <a:gd name="connsiteX56" fmla="*/ 6404072 w 9667534"/>
                    <a:gd name="connsiteY56" fmla="*/ 1923393 h 3160987"/>
                    <a:gd name="connsiteX57" fmla="*/ 5789217 w 9667534"/>
                    <a:gd name="connsiteY57" fmla="*/ 1998937 h 3160987"/>
                    <a:gd name="connsiteX58" fmla="*/ 5513321 w 9667534"/>
                    <a:gd name="connsiteY58" fmla="*/ 2010104 h 3160987"/>
                    <a:gd name="connsiteX59" fmla="*/ 5157064 w 9667534"/>
                    <a:gd name="connsiteY59" fmla="*/ 2159821 h 3160987"/>
                    <a:gd name="connsiteX60" fmla="*/ 4900874 w 9667534"/>
                    <a:gd name="connsiteY60" fmla="*/ 2154621 h 3160987"/>
                    <a:gd name="connsiteX61" fmla="*/ 4334082 w 9667534"/>
                    <a:gd name="connsiteY61" fmla="*/ 2230985 h 3160987"/>
                    <a:gd name="connsiteX62" fmla="*/ 3984065 w 9667534"/>
                    <a:gd name="connsiteY62" fmla="*/ 2191407 h 3160987"/>
                    <a:gd name="connsiteX63" fmla="*/ 3341565 w 9667534"/>
                    <a:gd name="connsiteY63" fmla="*/ 2139622 h 3160987"/>
                    <a:gd name="connsiteX64" fmla="*/ 3022862 w 9667534"/>
                    <a:gd name="connsiteY64" fmla="*/ 2557846 h 3160987"/>
                    <a:gd name="connsiteX65" fmla="*/ 2722605 w 9667534"/>
                    <a:gd name="connsiteY65" fmla="*/ 2684573 h 3160987"/>
                    <a:gd name="connsiteX66" fmla="*/ 2052845 w 9667534"/>
                    <a:gd name="connsiteY66" fmla="*/ 2270125 h 3160987"/>
                    <a:gd name="connsiteX67" fmla="*/ 1915881 w 9667534"/>
                    <a:gd name="connsiteY67" fmla="*/ 2051269 h 3160987"/>
                    <a:gd name="connsiteX68" fmla="*/ 1335458 w 9667534"/>
                    <a:gd name="connsiteY68" fmla="*/ 1813035 h 3160987"/>
                    <a:gd name="connsiteX69" fmla="*/ 919315 w 9667534"/>
                    <a:gd name="connsiteY69" fmla="*/ 1546554 h 3160987"/>
                    <a:gd name="connsiteX70" fmla="*/ 823079 w 9667534"/>
                    <a:gd name="connsiteY70" fmla="*/ 1332187 h 3160987"/>
                    <a:gd name="connsiteX71" fmla="*/ 570831 w 9667534"/>
                    <a:gd name="connsiteY71" fmla="*/ 1426780 h 3160987"/>
                    <a:gd name="connsiteX72" fmla="*/ 510506 w 9667534"/>
                    <a:gd name="connsiteY72" fmla="*/ 1537193 h 3160987"/>
                    <a:gd name="connsiteX73" fmla="*/ 298164 w 9667534"/>
                    <a:gd name="connsiteY73" fmla="*/ 1601679 h 3160987"/>
                    <a:gd name="connsiteX0" fmla="*/ 298164 w 9667534"/>
                    <a:gd name="connsiteY0" fmla="*/ 1601679 h 3160987"/>
                    <a:gd name="connsiteX1" fmla="*/ 134707 w 9667534"/>
                    <a:gd name="connsiteY1" fmla="*/ 1381235 h 3160987"/>
                    <a:gd name="connsiteX2" fmla="*/ 227274 w 9667534"/>
                    <a:gd name="connsiteY2" fmla="*/ 1332296 h 3160987"/>
                    <a:gd name="connsiteX3" fmla="*/ 287052 w 9667534"/>
                    <a:gd name="connsiteY3" fmla="*/ 1237593 h 3160987"/>
                    <a:gd name="connsiteX4" fmla="*/ 277527 w 9667534"/>
                    <a:gd name="connsiteY4" fmla="*/ 1114425 h 3160987"/>
                    <a:gd name="connsiteX5" fmla="*/ 183098 w 9667534"/>
                    <a:gd name="connsiteY5" fmla="*/ 1107036 h 3160987"/>
                    <a:gd name="connsiteX6" fmla="*/ 262 w 9667534"/>
                    <a:gd name="connsiteY6" fmla="*/ 807326 h 3160987"/>
                    <a:gd name="connsiteX7" fmla="*/ 159395 w 9667534"/>
                    <a:gd name="connsiteY7" fmla="*/ 742622 h 3160987"/>
                    <a:gd name="connsiteX8" fmla="*/ 143683 w 9667534"/>
                    <a:gd name="connsiteY8" fmla="*/ 569147 h 3160987"/>
                    <a:gd name="connsiteX9" fmla="*/ 263403 w 9667534"/>
                    <a:gd name="connsiteY9" fmla="*/ 370490 h 3160987"/>
                    <a:gd name="connsiteX10" fmla="*/ 696955 w 9667534"/>
                    <a:gd name="connsiteY10" fmla="*/ 197069 h 3160987"/>
                    <a:gd name="connsiteX11" fmla="*/ 925555 w 9667534"/>
                    <a:gd name="connsiteY11" fmla="*/ 315311 h 3160987"/>
                    <a:gd name="connsiteX12" fmla="*/ 1122624 w 9667534"/>
                    <a:gd name="connsiteY12" fmla="*/ 409904 h 3160987"/>
                    <a:gd name="connsiteX13" fmla="*/ 1272396 w 9667534"/>
                    <a:gd name="connsiteY13" fmla="*/ 173421 h 3160987"/>
                    <a:gd name="connsiteX14" fmla="*/ 1311810 w 9667534"/>
                    <a:gd name="connsiteY14" fmla="*/ 86711 h 3160987"/>
                    <a:gd name="connsiteX15" fmla="*/ 1453700 w 9667534"/>
                    <a:gd name="connsiteY15" fmla="*/ 141890 h 3160987"/>
                    <a:gd name="connsiteX16" fmla="*/ 1564058 w 9667534"/>
                    <a:gd name="connsiteY16" fmla="*/ 110359 h 3160987"/>
                    <a:gd name="connsiteX17" fmla="*/ 1698065 w 9667534"/>
                    <a:gd name="connsiteY17" fmla="*/ 157655 h 3160987"/>
                    <a:gd name="connsiteX18" fmla="*/ 1879369 w 9667534"/>
                    <a:gd name="connsiteY18" fmla="*/ 0 h 3160987"/>
                    <a:gd name="connsiteX19" fmla="*/ 2265624 w 9667534"/>
                    <a:gd name="connsiteY19" fmla="*/ 39414 h 3160987"/>
                    <a:gd name="connsiteX20" fmla="*/ 2305038 w 9667534"/>
                    <a:gd name="connsiteY20" fmla="*/ 7883 h 3160987"/>
                    <a:gd name="connsiteX21" fmla="*/ 2533638 w 9667534"/>
                    <a:gd name="connsiteY21" fmla="*/ 23649 h 3160987"/>
                    <a:gd name="connsiteX22" fmla="*/ 2549403 w 9667534"/>
                    <a:gd name="connsiteY22" fmla="*/ 86711 h 3160987"/>
                    <a:gd name="connsiteX23" fmla="*/ 4338790 w 9667534"/>
                    <a:gd name="connsiteY23" fmla="*/ 299545 h 3160987"/>
                    <a:gd name="connsiteX24" fmla="*/ 4228431 w 9667534"/>
                    <a:gd name="connsiteY24" fmla="*/ 1072055 h 3160987"/>
                    <a:gd name="connsiteX25" fmla="*/ 3069665 w 9667534"/>
                    <a:gd name="connsiteY25" fmla="*/ 938049 h 3160987"/>
                    <a:gd name="connsiteX26" fmla="*/ 3282500 w 9667534"/>
                    <a:gd name="connsiteY26" fmla="*/ 1103587 h 3160987"/>
                    <a:gd name="connsiteX27" fmla="*/ 3889472 w 9667534"/>
                    <a:gd name="connsiteY27" fmla="*/ 1150883 h 3160987"/>
                    <a:gd name="connsiteX28" fmla="*/ 4102307 w 9667534"/>
                    <a:gd name="connsiteY28" fmla="*/ 1261242 h 3160987"/>
                    <a:gd name="connsiteX29" fmla="*/ 5190127 w 9667534"/>
                    <a:gd name="connsiteY29" fmla="*/ 1292773 h 3160987"/>
                    <a:gd name="connsiteX30" fmla="*/ 5970521 w 9667534"/>
                    <a:gd name="connsiteY30" fmla="*/ 1016876 h 3160987"/>
                    <a:gd name="connsiteX31" fmla="*/ 6404072 w 9667534"/>
                    <a:gd name="connsiteY31" fmla="*/ 1024759 h 3160987"/>
                    <a:gd name="connsiteX32" fmla="*/ 7026810 w 9667534"/>
                    <a:gd name="connsiteY32" fmla="*/ 977462 h 3160987"/>
                    <a:gd name="connsiteX33" fmla="*/ 7066224 w 9667534"/>
                    <a:gd name="connsiteY33" fmla="*/ 780393 h 3160987"/>
                    <a:gd name="connsiteX34" fmla="*/ 7200231 w 9667534"/>
                    <a:gd name="connsiteY34" fmla="*/ 662152 h 3160987"/>
                    <a:gd name="connsiteX35" fmla="*/ 8098865 w 9667534"/>
                    <a:gd name="connsiteY35" fmla="*/ 1135118 h 3160987"/>
                    <a:gd name="connsiteX36" fmla="*/ 8556065 w 9667534"/>
                    <a:gd name="connsiteY36" fmla="*/ 1158766 h 3160987"/>
                    <a:gd name="connsiteX37" fmla="*/ 9517762 w 9667534"/>
                    <a:gd name="connsiteY37" fmla="*/ 583324 h 3160987"/>
                    <a:gd name="connsiteX38" fmla="*/ 9667534 w 9667534"/>
                    <a:gd name="connsiteY38" fmla="*/ 709449 h 3160987"/>
                    <a:gd name="connsiteX39" fmla="*/ 8761017 w 9667534"/>
                    <a:gd name="connsiteY39" fmla="*/ 1308538 h 3160987"/>
                    <a:gd name="connsiteX40" fmla="*/ 8043686 w 9667534"/>
                    <a:gd name="connsiteY40" fmla="*/ 1395249 h 3160987"/>
                    <a:gd name="connsiteX41" fmla="*/ 7389417 w 9667534"/>
                    <a:gd name="connsiteY41" fmla="*/ 1363718 h 3160987"/>
                    <a:gd name="connsiteX42" fmla="*/ 6861272 w 9667534"/>
                    <a:gd name="connsiteY42" fmla="*/ 1355835 h 3160987"/>
                    <a:gd name="connsiteX43" fmla="*/ 6083835 w 9667534"/>
                    <a:gd name="connsiteY43" fmla="*/ 1579727 h 3160987"/>
                    <a:gd name="connsiteX44" fmla="*/ 6774726 w 9667534"/>
                    <a:gd name="connsiteY44" fmla="*/ 1586022 h 3160987"/>
                    <a:gd name="connsiteX45" fmla="*/ 7026810 w 9667534"/>
                    <a:gd name="connsiteY45" fmla="*/ 1395249 h 3160987"/>
                    <a:gd name="connsiteX46" fmla="*/ 7286722 w 9667534"/>
                    <a:gd name="connsiteY46" fmla="*/ 1701253 h 3160987"/>
                    <a:gd name="connsiteX47" fmla="*/ 7702976 w 9667534"/>
                    <a:gd name="connsiteY47" fmla="*/ 2117725 h 3160987"/>
                    <a:gd name="connsiteX48" fmla="*/ 8704305 w 9667534"/>
                    <a:gd name="connsiteY48" fmla="*/ 3121573 h 3160987"/>
                    <a:gd name="connsiteX49" fmla="*/ 8563948 w 9667534"/>
                    <a:gd name="connsiteY49" fmla="*/ 3160987 h 3160987"/>
                    <a:gd name="connsiteX50" fmla="*/ 7878148 w 9667534"/>
                    <a:gd name="connsiteY50" fmla="*/ 2435773 h 3160987"/>
                    <a:gd name="connsiteX51" fmla="*/ 7618674 w 9667534"/>
                    <a:gd name="connsiteY51" fmla="*/ 2281621 h 3160987"/>
                    <a:gd name="connsiteX52" fmla="*/ 7562838 w 9667534"/>
                    <a:gd name="connsiteY52" fmla="*/ 2278118 h 3160987"/>
                    <a:gd name="connsiteX53" fmla="*/ 7350387 w 9667534"/>
                    <a:gd name="connsiteY53" fmla="*/ 2143509 h 3160987"/>
                    <a:gd name="connsiteX54" fmla="*/ 7077337 w 9667534"/>
                    <a:gd name="connsiteY54" fmla="*/ 2046671 h 3160987"/>
                    <a:gd name="connsiteX55" fmla="*/ 6900686 w 9667534"/>
                    <a:gd name="connsiteY55" fmla="*/ 1994338 h 3160987"/>
                    <a:gd name="connsiteX56" fmla="*/ 6404072 w 9667534"/>
                    <a:gd name="connsiteY56" fmla="*/ 1923393 h 3160987"/>
                    <a:gd name="connsiteX57" fmla="*/ 5789217 w 9667534"/>
                    <a:gd name="connsiteY57" fmla="*/ 1998937 h 3160987"/>
                    <a:gd name="connsiteX58" fmla="*/ 5513321 w 9667534"/>
                    <a:gd name="connsiteY58" fmla="*/ 2010104 h 3160987"/>
                    <a:gd name="connsiteX59" fmla="*/ 5157064 w 9667534"/>
                    <a:gd name="connsiteY59" fmla="*/ 2159821 h 3160987"/>
                    <a:gd name="connsiteX60" fmla="*/ 4900874 w 9667534"/>
                    <a:gd name="connsiteY60" fmla="*/ 2154621 h 3160987"/>
                    <a:gd name="connsiteX61" fmla="*/ 4334082 w 9667534"/>
                    <a:gd name="connsiteY61" fmla="*/ 2230985 h 3160987"/>
                    <a:gd name="connsiteX62" fmla="*/ 3984065 w 9667534"/>
                    <a:gd name="connsiteY62" fmla="*/ 2191407 h 3160987"/>
                    <a:gd name="connsiteX63" fmla="*/ 3341565 w 9667534"/>
                    <a:gd name="connsiteY63" fmla="*/ 2139622 h 3160987"/>
                    <a:gd name="connsiteX64" fmla="*/ 3022862 w 9667534"/>
                    <a:gd name="connsiteY64" fmla="*/ 2557846 h 3160987"/>
                    <a:gd name="connsiteX65" fmla="*/ 2722605 w 9667534"/>
                    <a:gd name="connsiteY65" fmla="*/ 2684573 h 3160987"/>
                    <a:gd name="connsiteX66" fmla="*/ 2052845 w 9667534"/>
                    <a:gd name="connsiteY66" fmla="*/ 2270125 h 3160987"/>
                    <a:gd name="connsiteX67" fmla="*/ 1915881 w 9667534"/>
                    <a:gd name="connsiteY67" fmla="*/ 2051269 h 3160987"/>
                    <a:gd name="connsiteX68" fmla="*/ 1335458 w 9667534"/>
                    <a:gd name="connsiteY68" fmla="*/ 1813035 h 3160987"/>
                    <a:gd name="connsiteX69" fmla="*/ 919315 w 9667534"/>
                    <a:gd name="connsiteY69" fmla="*/ 1546554 h 3160987"/>
                    <a:gd name="connsiteX70" fmla="*/ 823079 w 9667534"/>
                    <a:gd name="connsiteY70" fmla="*/ 1332187 h 3160987"/>
                    <a:gd name="connsiteX71" fmla="*/ 570831 w 9667534"/>
                    <a:gd name="connsiteY71" fmla="*/ 1426780 h 3160987"/>
                    <a:gd name="connsiteX72" fmla="*/ 510506 w 9667534"/>
                    <a:gd name="connsiteY72" fmla="*/ 1537193 h 3160987"/>
                    <a:gd name="connsiteX73" fmla="*/ 298164 w 9667534"/>
                    <a:gd name="connsiteY73" fmla="*/ 1601679 h 3160987"/>
                    <a:gd name="connsiteX0" fmla="*/ 298164 w 9667534"/>
                    <a:gd name="connsiteY0" fmla="*/ 1601679 h 3160987"/>
                    <a:gd name="connsiteX1" fmla="*/ 134707 w 9667534"/>
                    <a:gd name="connsiteY1" fmla="*/ 1381235 h 3160987"/>
                    <a:gd name="connsiteX2" fmla="*/ 227274 w 9667534"/>
                    <a:gd name="connsiteY2" fmla="*/ 1332296 h 3160987"/>
                    <a:gd name="connsiteX3" fmla="*/ 287052 w 9667534"/>
                    <a:gd name="connsiteY3" fmla="*/ 1237593 h 3160987"/>
                    <a:gd name="connsiteX4" fmla="*/ 277527 w 9667534"/>
                    <a:gd name="connsiteY4" fmla="*/ 1114425 h 3160987"/>
                    <a:gd name="connsiteX5" fmla="*/ 183098 w 9667534"/>
                    <a:gd name="connsiteY5" fmla="*/ 1107036 h 3160987"/>
                    <a:gd name="connsiteX6" fmla="*/ 262 w 9667534"/>
                    <a:gd name="connsiteY6" fmla="*/ 807326 h 3160987"/>
                    <a:gd name="connsiteX7" fmla="*/ 159395 w 9667534"/>
                    <a:gd name="connsiteY7" fmla="*/ 742622 h 3160987"/>
                    <a:gd name="connsiteX8" fmla="*/ 143683 w 9667534"/>
                    <a:gd name="connsiteY8" fmla="*/ 569147 h 3160987"/>
                    <a:gd name="connsiteX9" fmla="*/ 263403 w 9667534"/>
                    <a:gd name="connsiteY9" fmla="*/ 370490 h 3160987"/>
                    <a:gd name="connsiteX10" fmla="*/ 696955 w 9667534"/>
                    <a:gd name="connsiteY10" fmla="*/ 197069 h 3160987"/>
                    <a:gd name="connsiteX11" fmla="*/ 925555 w 9667534"/>
                    <a:gd name="connsiteY11" fmla="*/ 315311 h 3160987"/>
                    <a:gd name="connsiteX12" fmla="*/ 1122624 w 9667534"/>
                    <a:gd name="connsiteY12" fmla="*/ 409904 h 3160987"/>
                    <a:gd name="connsiteX13" fmla="*/ 1272396 w 9667534"/>
                    <a:gd name="connsiteY13" fmla="*/ 173421 h 3160987"/>
                    <a:gd name="connsiteX14" fmla="*/ 1311810 w 9667534"/>
                    <a:gd name="connsiteY14" fmla="*/ 86711 h 3160987"/>
                    <a:gd name="connsiteX15" fmla="*/ 1453700 w 9667534"/>
                    <a:gd name="connsiteY15" fmla="*/ 141890 h 3160987"/>
                    <a:gd name="connsiteX16" fmla="*/ 1564058 w 9667534"/>
                    <a:gd name="connsiteY16" fmla="*/ 110359 h 3160987"/>
                    <a:gd name="connsiteX17" fmla="*/ 1698065 w 9667534"/>
                    <a:gd name="connsiteY17" fmla="*/ 157655 h 3160987"/>
                    <a:gd name="connsiteX18" fmla="*/ 1879369 w 9667534"/>
                    <a:gd name="connsiteY18" fmla="*/ 0 h 3160987"/>
                    <a:gd name="connsiteX19" fmla="*/ 2265624 w 9667534"/>
                    <a:gd name="connsiteY19" fmla="*/ 39414 h 3160987"/>
                    <a:gd name="connsiteX20" fmla="*/ 2305038 w 9667534"/>
                    <a:gd name="connsiteY20" fmla="*/ 7883 h 3160987"/>
                    <a:gd name="connsiteX21" fmla="*/ 2533638 w 9667534"/>
                    <a:gd name="connsiteY21" fmla="*/ 23649 h 3160987"/>
                    <a:gd name="connsiteX22" fmla="*/ 2549403 w 9667534"/>
                    <a:gd name="connsiteY22" fmla="*/ 86711 h 3160987"/>
                    <a:gd name="connsiteX23" fmla="*/ 4338790 w 9667534"/>
                    <a:gd name="connsiteY23" fmla="*/ 299545 h 3160987"/>
                    <a:gd name="connsiteX24" fmla="*/ 4228431 w 9667534"/>
                    <a:gd name="connsiteY24" fmla="*/ 1072055 h 3160987"/>
                    <a:gd name="connsiteX25" fmla="*/ 3069665 w 9667534"/>
                    <a:gd name="connsiteY25" fmla="*/ 938049 h 3160987"/>
                    <a:gd name="connsiteX26" fmla="*/ 3282500 w 9667534"/>
                    <a:gd name="connsiteY26" fmla="*/ 1103587 h 3160987"/>
                    <a:gd name="connsiteX27" fmla="*/ 3889472 w 9667534"/>
                    <a:gd name="connsiteY27" fmla="*/ 1150883 h 3160987"/>
                    <a:gd name="connsiteX28" fmla="*/ 4102307 w 9667534"/>
                    <a:gd name="connsiteY28" fmla="*/ 1261242 h 3160987"/>
                    <a:gd name="connsiteX29" fmla="*/ 5190127 w 9667534"/>
                    <a:gd name="connsiteY29" fmla="*/ 1292773 h 3160987"/>
                    <a:gd name="connsiteX30" fmla="*/ 5970521 w 9667534"/>
                    <a:gd name="connsiteY30" fmla="*/ 1016876 h 3160987"/>
                    <a:gd name="connsiteX31" fmla="*/ 6404072 w 9667534"/>
                    <a:gd name="connsiteY31" fmla="*/ 1024759 h 3160987"/>
                    <a:gd name="connsiteX32" fmla="*/ 7026810 w 9667534"/>
                    <a:gd name="connsiteY32" fmla="*/ 977462 h 3160987"/>
                    <a:gd name="connsiteX33" fmla="*/ 7066224 w 9667534"/>
                    <a:gd name="connsiteY33" fmla="*/ 780393 h 3160987"/>
                    <a:gd name="connsiteX34" fmla="*/ 7200231 w 9667534"/>
                    <a:gd name="connsiteY34" fmla="*/ 662152 h 3160987"/>
                    <a:gd name="connsiteX35" fmla="*/ 8098865 w 9667534"/>
                    <a:gd name="connsiteY35" fmla="*/ 1135118 h 3160987"/>
                    <a:gd name="connsiteX36" fmla="*/ 8556065 w 9667534"/>
                    <a:gd name="connsiteY36" fmla="*/ 1158766 h 3160987"/>
                    <a:gd name="connsiteX37" fmla="*/ 9517762 w 9667534"/>
                    <a:gd name="connsiteY37" fmla="*/ 583324 h 3160987"/>
                    <a:gd name="connsiteX38" fmla="*/ 9667534 w 9667534"/>
                    <a:gd name="connsiteY38" fmla="*/ 709449 h 3160987"/>
                    <a:gd name="connsiteX39" fmla="*/ 8761017 w 9667534"/>
                    <a:gd name="connsiteY39" fmla="*/ 1308538 h 3160987"/>
                    <a:gd name="connsiteX40" fmla="*/ 8043686 w 9667534"/>
                    <a:gd name="connsiteY40" fmla="*/ 1395249 h 3160987"/>
                    <a:gd name="connsiteX41" fmla="*/ 7389417 w 9667534"/>
                    <a:gd name="connsiteY41" fmla="*/ 1363718 h 3160987"/>
                    <a:gd name="connsiteX42" fmla="*/ 6861272 w 9667534"/>
                    <a:gd name="connsiteY42" fmla="*/ 1355835 h 3160987"/>
                    <a:gd name="connsiteX43" fmla="*/ 6083835 w 9667534"/>
                    <a:gd name="connsiteY43" fmla="*/ 1579727 h 3160987"/>
                    <a:gd name="connsiteX44" fmla="*/ 6774726 w 9667534"/>
                    <a:gd name="connsiteY44" fmla="*/ 1586022 h 3160987"/>
                    <a:gd name="connsiteX45" fmla="*/ 7026810 w 9667534"/>
                    <a:gd name="connsiteY45" fmla="*/ 1395249 h 3160987"/>
                    <a:gd name="connsiteX46" fmla="*/ 7286722 w 9667534"/>
                    <a:gd name="connsiteY46" fmla="*/ 1701253 h 3160987"/>
                    <a:gd name="connsiteX47" fmla="*/ 7702976 w 9667534"/>
                    <a:gd name="connsiteY47" fmla="*/ 2117725 h 3160987"/>
                    <a:gd name="connsiteX48" fmla="*/ 8704305 w 9667534"/>
                    <a:gd name="connsiteY48" fmla="*/ 3121573 h 3160987"/>
                    <a:gd name="connsiteX49" fmla="*/ 8563948 w 9667534"/>
                    <a:gd name="connsiteY49" fmla="*/ 3160987 h 3160987"/>
                    <a:gd name="connsiteX50" fmla="*/ 7878148 w 9667534"/>
                    <a:gd name="connsiteY50" fmla="*/ 2435773 h 3160987"/>
                    <a:gd name="connsiteX51" fmla="*/ 7618674 w 9667534"/>
                    <a:gd name="connsiteY51" fmla="*/ 2281621 h 3160987"/>
                    <a:gd name="connsiteX52" fmla="*/ 7562838 w 9667534"/>
                    <a:gd name="connsiteY52" fmla="*/ 2278118 h 3160987"/>
                    <a:gd name="connsiteX53" fmla="*/ 7350387 w 9667534"/>
                    <a:gd name="connsiteY53" fmla="*/ 2143509 h 3160987"/>
                    <a:gd name="connsiteX54" fmla="*/ 7077337 w 9667534"/>
                    <a:gd name="connsiteY54" fmla="*/ 2046671 h 3160987"/>
                    <a:gd name="connsiteX55" fmla="*/ 6900686 w 9667534"/>
                    <a:gd name="connsiteY55" fmla="*/ 1994338 h 3160987"/>
                    <a:gd name="connsiteX56" fmla="*/ 6404072 w 9667534"/>
                    <a:gd name="connsiteY56" fmla="*/ 1923393 h 3160987"/>
                    <a:gd name="connsiteX57" fmla="*/ 5789217 w 9667534"/>
                    <a:gd name="connsiteY57" fmla="*/ 1998937 h 3160987"/>
                    <a:gd name="connsiteX58" fmla="*/ 5513321 w 9667534"/>
                    <a:gd name="connsiteY58" fmla="*/ 2010104 h 3160987"/>
                    <a:gd name="connsiteX59" fmla="*/ 5157064 w 9667534"/>
                    <a:gd name="connsiteY59" fmla="*/ 2159821 h 3160987"/>
                    <a:gd name="connsiteX60" fmla="*/ 4900874 w 9667534"/>
                    <a:gd name="connsiteY60" fmla="*/ 2154621 h 3160987"/>
                    <a:gd name="connsiteX61" fmla="*/ 4334082 w 9667534"/>
                    <a:gd name="connsiteY61" fmla="*/ 2230985 h 3160987"/>
                    <a:gd name="connsiteX62" fmla="*/ 3984065 w 9667534"/>
                    <a:gd name="connsiteY62" fmla="*/ 2191407 h 3160987"/>
                    <a:gd name="connsiteX63" fmla="*/ 3341565 w 9667534"/>
                    <a:gd name="connsiteY63" fmla="*/ 2139622 h 3160987"/>
                    <a:gd name="connsiteX64" fmla="*/ 3022862 w 9667534"/>
                    <a:gd name="connsiteY64" fmla="*/ 2557846 h 3160987"/>
                    <a:gd name="connsiteX65" fmla="*/ 2722605 w 9667534"/>
                    <a:gd name="connsiteY65" fmla="*/ 2684573 h 3160987"/>
                    <a:gd name="connsiteX66" fmla="*/ 2052845 w 9667534"/>
                    <a:gd name="connsiteY66" fmla="*/ 2270125 h 3160987"/>
                    <a:gd name="connsiteX67" fmla="*/ 1915881 w 9667534"/>
                    <a:gd name="connsiteY67" fmla="*/ 2051269 h 3160987"/>
                    <a:gd name="connsiteX68" fmla="*/ 1335458 w 9667534"/>
                    <a:gd name="connsiteY68" fmla="*/ 1813035 h 3160987"/>
                    <a:gd name="connsiteX69" fmla="*/ 919315 w 9667534"/>
                    <a:gd name="connsiteY69" fmla="*/ 1546554 h 3160987"/>
                    <a:gd name="connsiteX70" fmla="*/ 823079 w 9667534"/>
                    <a:gd name="connsiteY70" fmla="*/ 1332187 h 3160987"/>
                    <a:gd name="connsiteX71" fmla="*/ 570831 w 9667534"/>
                    <a:gd name="connsiteY71" fmla="*/ 1426780 h 3160987"/>
                    <a:gd name="connsiteX72" fmla="*/ 510506 w 9667534"/>
                    <a:gd name="connsiteY72" fmla="*/ 1537193 h 3160987"/>
                    <a:gd name="connsiteX73" fmla="*/ 298164 w 9667534"/>
                    <a:gd name="connsiteY73" fmla="*/ 1601679 h 3160987"/>
                    <a:gd name="connsiteX0" fmla="*/ 298164 w 9667534"/>
                    <a:gd name="connsiteY0" fmla="*/ 1601679 h 3160987"/>
                    <a:gd name="connsiteX1" fmla="*/ 134707 w 9667534"/>
                    <a:gd name="connsiteY1" fmla="*/ 1381235 h 3160987"/>
                    <a:gd name="connsiteX2" fmla="*/ 227274 w 9667534"/>
                    <a:gd name="connsiteY2" fmla="*/ 1332296 h 3160987"/>
                    <a:gd name="connsiteX3" fmla="*/ 287052 w 9667534"/>
                    <a:gd name="connsiteY3" fmla="*/ 1237593 h 3160987"/>
                    <a:gd name="connsiteX4" fmla="*/ 277527 w 9667534"/>
                    <a:gd name="connsiteY4" fmla="*/ 1114425 h 3160987"/>
                    <a:gd name="connsiteX5" fmla="*/ 183098 w 9667534"/>
                    <a:gd name="connsiteY5" fmla="*/ 1107036 h 3160987"/>
                    <a:gd name="connsiteX6" fmla="*/ 262 w 9667534"/>
                    <a:gd name="connsiteY6" fmla="*/ 807326 h 3160987"/>
                    <a:gd name="connsiteX7" fmla="*/ 159395 w 9667534"/>
                    <a:gd name="connsiteY7" fmla="*/ 742622 h 3160987"/>
                    <a:gd name="connsiteX8" fmla="*/ 143683 w 9667534"/>
                    <a:gd name="connsiteY8" fmla="*/ 569147 h 3160987"/>
                    <a:gd name="connsiteX9" fmla="*/ 326903 w 9667534"/>
                    <a:gd name="connsiteY9" fmla="*/ 359378 h 3160987"/>
                    <a:gd name="connsiteX10" fmla="*/ 696955 w 9667534"/>
                    <a:gd name="connsiteY10" fmla="*/ 197069 h 3160987"/>
                    <a:gd name="connsiteX11" fmla="*/ 925555 w 9667534"/>
                    <a:gd name="connsiteY11" fmla="*/ 315311 h 3160987"/>
                    <a:gd name="connsiteX12" fmla="*/ 1122624 w 9667534"/>
                    <a:gd name="connsiteY12" fmla="*/ 409904 h 3160987"/>
                    <a:gd name="connsiteX13" fmla="*/ 1272396 w 9667534"/>
                    <a:gd name="connsiteY13" fmla="*/ 173421 h 3160987"/>
                    <a:gd name="connsiteX14" fmla="*/ 1311810 w 9667534"/>
                    <a:gd name="connsiteY14" fmla="*/ 86711 h 3160987"/>
                    <a:gd name="connsiteX15" fmla="*/ 1453700 w 9667534"/>
                    <a:gd name="connsiteY15" fmla="*/ 141890 h 3160987"/>
                    <a:gd name="connsiteX16" fmla="*/ 1564058 w 9667534"/>
                    <a:gd name="connsiteY16" fmla="*/ 110359 h 3160987"/>
                    <a:gd name="connsiteX17" fmla="*/ 1698065 w 9667534"/>
                    <a:gd name="connsiteY17" fmla="*/ 157655 h 3160987"/>
                    <a:gd name="connsiteX18" fmla="*/ 1879369 w 9667534"/>
                    <a:gd name="connsiteY18" fmla="*/ 0 h 3160987"/>
                    <a:gd name="connsiteX19" fmla="*/ 2265624 w 9667534"/>
                    <a:gd name="connsiteY19" fmla="*/ 39414 h 3160987"/>
                    <a:gd name="connsiteX20" fmla="*/ 2305038 w 9667534"/>
                    <a:gd name="connsiteY20" fmla="*/ 7883 h 3160987"/>
                    <a:gd name="connsiteX21" fmla="*/ 2533638 w 9667534"/>
                    <a:gd name="connsiteY21" fmla="*/ 23649 h 3160987"/>
                    <a:gd name="connsiteX22" fmla="*/ 2549403 w 9667534"/>
                    <a:gd name="connsiteY22" fmla="*/ 86711 h 3160987"/>
                    <a:gd name="connsiteX23" fmla="*/ 4338790 w 9667534"/>
                    <a:gd name="connsiteY23" fmla="*/ 299545 h 3160987"/>
                    <a:gd name="connsiteX24" fmla="*/ 4228431 w 9667534"/>
                    <a:gd name="connsiteY24" fmla="*/ 1072055 h 3160987"/>
                    <a:gd name="connsiteX25" fmla="*/ 3069665 w 9667534"/>
                    <a:gd name="connsiteY25" fmla="*/ 938049 h 3160987"/>
                    <a:gd name="connsiteX26" fmla="*/ 3282500 w 9667534"/>
                    <a:gd name="connsiteY26" fmla="*/ 1103587 h 3160987"/>
                    <a:gd name="connsiteX27" fmla="*/ 3889472 w 9667534"/>
                    <a:gd name="connsiteY27" fmla="*/ 1150883 h 3160987"/>
                    <a:gd name="connsiteX28" fmla="*/ 4102307 w 9667534"/>
                    <a:gd name="connsiteY28" fmla="*/ 1261242 h 3160987"/>
                    <a:gd name="connsiteX29" fmla="*/ 5190127 w 9667534"/>
                    <a:gd name="connsiteY29" fmla="*/ 1292773 h 3160987"/>
                    <a:gd name="connsiteX30" fmla="*/ 5970521 w 9667534"/>
                    <a:gd name="connsiteY30" fmla="*/ 1016876 h 3160987"/>
                    <a:gd name="connsiteX31" fmla="*/ 6404072 w 9667534"/>
                    <a:gd name="connsiteY31" fmla="*/ 1024759 h 3160987"/>
                    <a:gd name="connsiteX32" fmla="*/ 7026810 w 9667534"/>
                    <a:gd name="connsiteY32" fmla="*/ 977462 h 3160987"/>
                    <a:gd name="connsiteX33" fmla="*/ 7066224 w 9667534"/>
                    <a:gd name="connsiteY33" fmla="*/ 780393 h 3160987"/>
                    <a:gd name="connsiteX34" fmla="*/ 7200231 w 9667534"/>
                    <a:gd name="connsiteY34" fmla="*/ 662152 h 3160987"/>
                    <a:gd name="connsiteX35" fmla="*/ 8098865 w 9667534"/>
                    <a:gd name="connsiteY35" fmla="*/ 1135118 h 3160987"/>
                    <a:gd name="connsiteX36" fmla="*/ 8556065 w 9667534"/>
                    <a:gd name="connsiteY36" fmla="*/ 1158766 h 3160987"/>
                    <a:gd name="connsiteX37" fmla="*/ 9517762 w 9667534"/>
                    <a:gd name="connsiteY37" fmla="*/ 583324 h 3160987"/>
                    <a:gd name="connsiteX38" fmla="*/ 9667534 w 9667534"/>
                    <a:gd name="connsiteY38" fmla="*/ 709449 h 3160987"/>
                    <a:gd name="connsiteX39" fmla="*/ 8761017 w 9667534"/>
                    <a:gd name="connsiteY39" fmla="*/ 1308538 h 3160987"/>
                    <a:gd name="connsiteX40" fmla="*/ 8043686 w 9667534"/>
                    <a:gd name="connsiteY40" fmla="*/ 1395249 h 3160987"/>
                    <a:gd name="connsiteX41" fmla="*/ 7389417 w 9667534"/>
                    <a:gd name="connsiteY41" fmla="*/ 1363718 h 3160987"/>
                    <a:gd name="connsiteX42" fmla="*/ 6861272 w 9667534"/>
                    <a:gd name="connsiteY42" fmla="*/ 1355835 h 3160987"/>
                    <a:gd name="connsiteX43" fmla="*/ 6083835 w 9667534"/>
                    <a:gd name="connsiteY43" fmla="*/ 1579727 h 3160987"/>
                    <a:gd name="connsiteX44" fmla="*/ 6774726 w 9667534"/>
                    <a:gd name="connsiteY44" fmla="*/ 1586022 h 3160987"/>
                    <a:gd name="connsiteX45" fmla="*/ 7026810 w 9667534"/>
                    <a:gd name="connsiteY45" fmla="*/ 1395249 h 3160987"/>
                    <a:gd name="connsiteX46" fmla="*/ 7286722 w 9667534"/>
                    <a:gd name="connsiteY46" fmla="*/ 1701253 h 3160987"/>
                    <a:gd name="connsiteX47" fmla="*/ 7702976 w 9667534"/>
                    <a:gd name="connsiteY47" fmla="*/ 2117725 h 3160987"/>
                    <a:gd name="connsiteX48" fmla="*/ 8704305 w 9667534"/>
                    <a:gd name="connsiteY48" fmla="*/ 3121573 h 3160987"/>
                    <a:gd name="connsiteX49" fmla="*/ 8563948 w 9667534"/>
                    <a:gd name="connsiteY49" fmla="*/ 3160987 h 3160987"/>
                    <a:gd name="connsiteX50" fmla="*/ 7878148 w 9667534"/>
                    <a:gd name="connsiteY50" fmla="*/ 2435773 h 3160987"/>
                    <a:gd name="connsiteX51" fmla="*/ 7618674 w 9667534"/>
                    <a:gd name="connsiteY51" fmla="*/ 2281621 h 3160987"/>
                    <a:gd name="connsiteX52" fmla="*/ 7562838 w 9667534"/>
                    <a:gd name="connsiteY52" fmla="*/ 2278118 h 3160987"/>
                    <a:gd name="connsiteX53" fmla="*/ 7350387 w 9667534"/>
                    <a:gd name="connsiteY53" fmla="*/ 2143509 h 3160987"/>
                    <a:gd name="connsiteX54" fmla="*/ 7077337 w 9667534"/>
                    <a:gd name="connsiteY54" fmla="*/ 2046671 h 3160987"/>
                    <a:gd name="connsiteX55" fmla="*/ 6900686 w 9667534"/>
                    <a:gd name="connsiteY55" fmla="*/ 1994338 h 3160987"/>
                    <a:gd name="connsiteX56" fmla="*/ 6404072 w 9667534"/>
                    <a:gd name="connsiteY56" fmla="*/ 1923393 h 3160987"/>
                    <a:gd name="connsiteX57" fmla="*/ 5789217 w 9667534"/>
                    <a:gd name="connsiteY57" fmla="*/ 1998937 h 3160987"/>
                    <a:gd name="connsiteX58" fmla="*/ 5513321 w 9667534"/>
                    <a:gd name="connsiteY58" fmla="*/ 2010104 h 3160987"/>
                    <a:gd name="connsiteX59" fmla="*/ 5157064 w 9667534"/>
                    <a:gd name="connsiteY59" fmla="*/ 2159821 h 3160987"/>
                    <a:gd name="connsiteX60" fmla="*/ 4900874 w 9667534"/>
                    <a:gd name="connsiteY60" fmla="*/ 2154621 h 3160987"/>
                    <a:gd name="connsiteX61" fmla="*/ 4334082 w 9667534"/>
                    <a:gd name="connsiteY61" fmla="*/ 2230985 h 3160987"/>
                    <a:gd name="connsiteX62" fmla="*/ 3984065 w 9667534"/>
                    <a:gd name="connsiteY62" fmla="*/ 2191407 h 3160987"/>
                    <a:gd name="connsiteX63" fmla="*/ 3341565 w 9667534"/>
                    <a:gd name="connsiteY63" fmla="*/ 2139622 h 3160987"/>
                    <a:gd name="connsiteX64" fmla="*/ 3022862 w 9667534"/>
                    <a:gd name="connsiteY64" fmla="*/ 2557846 h 3160987"/>
                    <a:gd name="connsiteX65" fmla="*/ 2722605 w 9667534"/>
                    <a:gd name="connsiteY65" fmla="*/ 2684573 h 3160987"/>
                    <a:gd name="connsiteX66" fmla="*/ 2052845 w 9667534"/>
                    <a:gd name="connsiteY66" fmla="*/ 2270125 h 3160987"/>
                    <a:gd name="connsiteX67" fmla="*/ 1915881 w 9667534"/>
                    <a:gd name="connsiteY67" fmla="*/ 2051269 h 3160987"/>
                    <a:gd name="connsiteX68" fmla="*/ 1335458 w 9667534"/>
                    <a:gd name="connsiteY68" fmla="*/ 1813035 h 3160987"/>
                    <a:gd name="connsiteX69" fmla="*/ 919315 w 9667534"/>
                    <a:gd name="connsiteY69" fmla="*/ 1546554 h 3160987"/>
                    <a:gd name="connsiteX70" fmla="*/ 823079 w 9667534"/>
                    <a:gd name="connsiteY70" fmla="*/ 1332187 h 3160987"/>
                    <a:gd name="connsiteX71" fmla="*/ 570831 w 9667534"/>
                    <a:gd name="connsiteY71" fmla="*/ 1426780 h 3160987"/>
                    <a:gd name="connsiteX72" fmla="*/ 510506 w 9667534"/>
                    <a:gd name="connsiteY72" fmla="*/ 1537193 h 3160987"/>
                    <a:gd name="connsiteX73" fmla="*/ 298164 w 9667534"/>
                    <a:gd name="connsiteY73" fmla="*/ 1601679 h 3160987"/>
                    <a:gd name="connsiteX0" fmla="*/ 298164 w 9667534"/>
                    <a:gd name="connsiteY0" fmla="*/ 1601679 h 3160987"/>
                    <a:gd name="connsiteX1" fmla="*/ 134707 w 9667534"/>
                    <a:gd name="connsiteY1" fmla="*/ 1381235 h 3160987"/>
                    <a:gd name="connsiteX2" fmla="*/ 227274 w 9667534"/>
                    <a:gd name="connsiteY2" fmla="*/ 1332296 h 3160987"/>
                    <a:gd name="connsiteX3" fmla="*/ 287052 w 9667534"/>
                    <a:gd name="connsiteY3" fmla="*/ 1237593 h 3160987"/>
                    <a:gd name="connsiteX4" fmla="*/ 277527 w 9667534"/>
                    <a:gd name="connsiteY4" fmla="*/ 1114425 h 3160987"/>
                    <a:gd name="connsiteX5" fmla="*/ 183098 w 9667534"/>
                    <a:gd name="connsiteY5" fmla="*/ 1107036 h 3160987"/>
                    <a:gd name="connsiteX6" fmla="*/ 262 w 9667534"/>
                    <a:gd name="connsiteY6" fmla="*/ 807326 h 3160987"/>
                    <a:gd name="connsiteX7" fmla="*/ 159395 w 9667534"/>
                    <a:gd name="connsiteY7" fmla="*/ 742622 h 3160987"/>
                    <a:gd name="connsiteX8" fmla="*/ 143683 w 9667534"/>
                    <a:gd name="connsiteY8" fmla="*/ 569147 h 3160987"/>
                    <a:gd name="connsiteX9" fmla="*/ 326903 w 9667534"/>
                    <a:gd name="connsiteY9" fmla="*/ 359378 h 3160987"/>
                    <a:gd name="connsiteX10" fmla="*/ 696955 w 9667534"/>
                    <a:gd name="connsiteY10" fmla="*/ 197069 h 3160987"/>
                    <a:gd name="connsiteX11" fmla="*/ 925555 w 9667534"/>
                    <a:gd name="connsiteY11" fmla="*/ 315311 h 3160987"/>
                    <a:gd name="connsiteX12" fmla="*/ 1122624 w 9667534"/>
                    <a:gd name="connsiteY12" fmla="*/ 409904 h 3160987"/>
                    <a:gd name="connsiteX13" fmla="*/ 1272396 w 9667534"/>
                    <a:gd name="connsiteY13" fmla="*/ 173421 h 3160987"/>
                    <a:gd name="connsiteX14" fmla="*/ 1311810 w 9667534"/>
                    <a:gd name="connsiteY14" fmla="*/ 86711 h 3160987"/>
                    <a:gd name="connsiteX15" fmla="*/ 1453700 w 9667534"/>
                    <a:gd name="connsiteY15" fmla="*/ 141890 h 3160987"/>
                    <a:gd name="connsiteX16" fmla="*/ 1564058 w 9667534"/>
                    <a:gd name="connsiteY16" fmla="*/ 110359 h 3160987"/>
                    <a:gd name="connsiteX17" fmla="*/ 1698065 w 9667534"/>
                    <a:gd name="connsiteY17" fmla="*/ 157655 h 3160987"/>
                    <a:gd name="connsiteX18" fmla="*/ 1879369 w 9667534"/>
                    <a:gd name="connsiteY18" fmla="*/ 0 h 3160987"/>
                    <a:gd name="connsiteX19" fmla="*/ 2265624 w 9667534"/>
                    <a:gd name="connsiteY19" fmla="*/ 39414 h 3160987"/>
                    <a:gd name="connsiteX20" fmla="*/ 2305038 w 9667534"/>
                    <a:gd name="connsiteY20" fmla="*/ 7883 h 3160987"/>
                    <a:gd name="connsiteX21" fmla="*/ 2533638 w 9667534"/>
                    <a:gd name="connsiteY21" fmla="*/ 23649 h 3160987"/>
                    <a:gd name="connsiteX22" fmla="*/ 2549403 w 9667534"/>
                    <a:gd name="connsiteY22" fmla="*/ 86711 h 3160987"/>
                    <a:gd name="connsiteX23" fmla="*/ 4338790 w 9667534"/>
                    <a:gd name="connsiteY23" fmla="*/ 299545 h 3160987"/>
                    <a:gd name="connsiteX24" fmla="*/ 4228431 w 9667534"/>
                    <a:gd name="connsiteY24" fmla="*/ 1072055 h 3160987"/>
                    <a:gd name="connsiteX25" fmla="*/ 3069665 w 9667534"/>
                    <a:gd name="connsiteY25" fmla="*/ 938049 h 3160987"/>
                    <a:gd name="connsiteX26" fmla="*/ 3282500 w 9667534"/>
                    <a:gd name="connsiteY26" fmla="*/ 1103587 h 3160987"/>
                    <a:gd name="connsiteX27" fmla="*/ 3889472 w 9667534"/>
                    <a:gd name="connsiteY27" fmla="*/ 1150883 h 3160987"/>
                    <a:gd name="connsiteX28" fmla="*/ 4102307 w 9667534"/>
                    <a:gd name="connsiteY28" fmla="*/ 1261242 h 3160987"/>
                    <a:gd name="connsiteX29" fmla="*/ 5190127 w 9667534"/>
                    <a:gd name="connsiteY29" fmla="*/ 1292773 h 3160987"/>
                    <a:gd name="connsiteX30" fmla="*/ 5970521 w 9667534"/>
                    <a:gd name="connsiteY30" fmla="*/ 1016876 h 3160987"/>
                    <a:gd name="connsiteX31" fmla="*/ 6404072 w 9667534"/>
                    <a:gd name="connsiteY31" fmla="*/ 1024759 h 3160987"/>
                    <a:gd name="connsiteX32" fmla="*/ 7026810 w 9667534"/>
                    <a:gd name="connsiteY32" fmla="*/ 977462 h 3160987"/>
                    <a:gd name="connsiteX33" fmla="*/ 7066224 w 9667534"/>
                    <a:gd name="connsiteY33" fmla="*/ 780393 h 3160987"/>
                    <a:gd name="connsiteX34" fmla="*/ 7200231 w 9667534"/>
                    <a:gd name="connsiteY34" fmla="*/ 662152 h 3160987"/>
                    <a:gd name="connsiteX35" fmla="*/ 8098865 w 9667534"/>
                    <a:gd name="connsiteY35" fmla="*/ 1135118 h 3160987"/>
                    <a:gd name="connsiteX36" fmla="*/ 8556065 w 9667534"/>
                    <a:gd name="connsiteY36" fmla="*/ 1158766 h 3160987"/>
                    <a:gd name="connsiteX37" fmla="*/ 9517762 w 9667534"/>
                    <a:gd name="connsiteY37" fmla="*/ 583324 h 3160987"/>
                    <a:gd name="connsiteX38" fmla="*/ 9667534 w 9667534"/>
                    <a:gd name="connsiteY38" fmla="*/ 709449 h 3160987"/>
                    <a:gd name="connsiteX39" fmla="*/ 8761017 w 9667534"/>
                    <a:gd name="connsiteY39" fmla="*/ 1308538 h 3160987"/>
                    <a:gd name="connsiteX40" fmla="*/ 8043686 w 9667534"/>
                    <a:gd name="connsiteY40" fmla="*/ 1395249 h 3160987"/>
                    <a:gd name="connsiteX41" fmla="*/ 7389417 w 9667534"/>
                    <a:gd name="connsiteY41" fmla="*/ 1363718 h 3160987"/>
                    <a:gd name="connsiteX42" fmla="*/ 6861272 w 9667534"/>
                    <a:gd name="connsiteY42" fmla="*/ 1355835 h 3160987"/>
                    <a:gd name="connsiteX43" fmla="*/ 6083835 w 9667534"/>
                    <a:gd name="connsiteY43" fmla="*/ 1579727 h 3160987"/>
                    <a:gd name="connsiteX44" fmla="*/ 6774726 w 9667534"/>
                    <a:gd name="connsiteY44" fmla="*/ 1586022 h 3160987"/>
                    <a:gd name="connsiteX45" fmla="*/ 7026810 w 9667534"/>
                    <a:gd name="connsiteY45" fmla="*/ 1395249 h 3160987"/>
                    <a:gd name="connsiteX46" fmla="*/ 7286722 w 9667534"/>
                    <a:gd name="connsiteY46" fmla="*/ 1701253 h 3160987"/>
                    <a:gd name="connsiteX47" fmla="*/ 7702976 w 9667534"/>
                    <a:gd name="connsiteY47" fmla="*/ 2117725 h 3160987"/>
                    <a:gd name="connsiteX48" fmla="*/ 8704305 w 9667534"/>
                    <a:gd name="connsiteY48" fmla="*/ 3121573 h 3160987"/>
                    <a:gd name="connsiteX49" fmla="*/ 8563948 w 9667534"/>
                    <a:gd name="connsiteY49" fmla="*/ 3160987 h 3160987"/>
                    <a:gd name="connsiteX50" fmla="*/ 7878148 w 9667534"/>
                    <a:gd name="connsiteY50" fmla="*/ 2435773 h 3160987"/>
                    <a:gd name="connsiteX51" fmla="*/ 7618674 w 9667534"/>
                    <a:gd name="connsiteY51" fmla="*/ 2281621 h 3160987"/>
                    <a:gd name="connsiteX52" fmla="*/ 7562838 w 9667534"/>
                    <a:gd name="connsiteY52" fmla="*/ 2278118 h 3160987"/>
                    <a:gd name="connsiteX53" fmla="*/ 7350387 w 9667534"/>
                    <a:gd name="connsiteY53" fmla="*/ 2143509 h 3160987"/>
                    <a:gd name="connsiteX54" fmla="*/ 7077337 w 9667534"/>
                    <a:gd name="connsiteY54" fmla="*/ 2046671 h 3160987"/>
                    <a:gd name="connsiteX55" fmla="*/ 6900686 w 9667534"/>
                    <a:gd name="connsiteY55" fmla="*/ 1994338 h 3160987"/>
                    <a:gd name="connsiteX56" fmla="*/ 6404072 w 9667534"/>
                    <a:gd name="connsiteY56" fmla="*/ 1923393 h 3160987"/>
                    <a:gd name="connsiteX57" fmla="*/ 5789217 w 9667534"/>
                    <a:gd name="connsiteY57" fmla="*/ 1998937 h 3160987"/>
                    <a:gd name="connsiteX58" fmla="*/ 5513321 w 9667534"/>
                    <a:gd name="connsiteY58" fmla="*/ 2010104 h 3160987"/>
                    <a:gd name="connsiteX59" fmla="*/ 5157064 w 9667534"/>
                    <a:gd name="connsiteY59" fmla="*/ 2159821 h 3160987"/>
                    <a:gd name="connsiteX60" fmla="*/ 4900874 w 9667534"/>
                    <a:gd name="connsiteY60" fmla="*/ 2154621 h 3160987"/>
                    <a:gd name="connsiteX61" fmla="*/ 4334082 w 9667534"/>
                    <a:gd name="connsiteY61" fmla="*/ 2230985 h 3160987"/>
                    <a:gd name="connsiteX62" fmla="*/ 3984065 w 9667534"/>
                    <a:gd name="connsiteY62" fmla="*/ 2191407 h 3160987"/>
                    <a:gd name="connsiteX63" fmla="*/ 3341565 w 9667534"/>
                    <a:gd name="connsiteY63" fmla="*/ 2139622 h 3160987"/>
                    <a:gd name="connsiteX64" fmla="*/ 3022862 w 9667534"/>
                    <a:gd name="connsiteY64" fmla="*/ 2557846 h 3160987"/>
                    <a:gd name="connsiteX65" fmla="*/ 2722605 w 9667534"/>
                    <a:gd name="connsiteY65" fmla="*/ 2684573 h 3160987"/>
                    <a:gd name="connsiteX66" fmla="*/ 2052845 w 9667534"/>
                    <a:gd name="connsiteY66" fmla="*/ 2270125 h 3160987"/>
                    <a:gd name="connsiteX67" fmla="*/ 1915881 w 9667534"/>
                    <a:gd name="connsiteY67" fmla="*/ 2051269 h 3160987"/>
                    <a:gd name="connsiteX68" fmla="*/ 1335458 w 9667534"/>
                    <a:gd name="connsiteY68" fmla="*/ 1813035 h 3160987"/>
                    <a:gd name="connsiteX69" fmla="*/ 919315 w 9667534"/>
                    <a:gd name="connsiteY69" fmla="*/ 1546554 h 3160987"/>
                    <a:gd name="connsiteX70" fmla="*/ 823079 w 9667534"/>
                    <a:gd name="connsiteY70" fmla="*/ 1332187 h 3160987"/>
                    <a:gd name="connsiteX71" fmla="*/ 570831 w 9667534"/>
                    <a:gd name="connsiteY71" fmla="*/ 1426780 h 3160987"/>
                    <a:gd name="connsiteX72" fmla="*/ 510506 w 9667534"/>
                    <a:gd name="connsiteY72" fmla="*/ 1537193 h 3160987"/>
                    <a:gd name="connsiteX73" fmla="*/ 298164 w 9667534"/>
                    <a:gd name="connsiteY73" fmla="*/ 1601679 h 3160987"/>
                    <a:gd name="connsiteX0" fmla="*/ 298164 w 9667534"/>
                    <a:gd name="connsiteY0" fmla="*/ 1601679 h 3160987"/>
                    <a:gd name="connsiteX1" fmla="*/ 134707 w 9667534"/>
                    <a:gd name="connsiteY1" fmla="*/ 1381235 h 3160987"/>
                    <a:gd name="connsiteX2" fmla="*/ 227274 w 9667534"/>
                    <a:gd name="connsiteY2" fmla="*/ 1332296 h 3160987"/>
                    <a:gd name="connsiteX3" fmla="*/ 287052 w 9667534"/>
                    <a:gd name="connsiteY3" fmla="*/ 1237593 h 3160987"/>
                    <a:gd name="connsiteX4" fmla="*/ 277527 w 9667534"/>
                    <a:gd name="connsiteY4" fmla="*/ 1114425 h 3160987"/>
                    <a:gd name="connsiteX5" fmla="*/ 183098 w 9667534"/>
                    <a:gd name="connsiteY5" fmla="*/ 1107036 h 3160987"/>
                    <a:gd name="connsiteX6" fmla="*/ 262 w 9667534"/>
                    <a:gd name="connsiteY6" fmla="*/ 807326 h 3160987"/>
                    <a:gd name="connsiteX7" fmla="*/ 159395 w 9667534"/>
                    <a:gd name="connsiteY7" fmla="*/ 742622 h 3160987"/>
                    <a:gd name="connsiteX8" fmla="*/ 143683 w 9667534"/>
                    <a:gd name="connsiteY8" fmla="*/ 569147 h 3160987"/>
                    <a:gd name="connsiteX9" fmla="*/ 326903 w 9667534"/>
                    <a:gd name="connsiteY9" fmla="*/ 359378 h 3160987"/>
                    <a:gd name="connsiteX10" fmla="*/ 696955 w 9667534"/>
                    <a:gd name="connsiteY10" fmla="*/ 197069 h 3160987"/>
                    <a:gd name="connsiteX11" fmla="*/ 925555 w 9667534"/>
                    <a:gd name="connsiteY11" fmla="*/ 315311 h 3160987"/>
                    <a:gd name="connsiteX12" fmla="*/ 1122624 w 9667534"/>
                    <a:gd name="connsiteY12" fmla="*/ 409904 h 3160987"/>
                    <a:gd name="connsiteX13" fmla="*/ 1272396 w 9667534"/>
                    <a:gd name="connsiteY13" fmla="*/ 173421 h 3160987"/>
                    <a:gd name="connsiteX14" fmla="*/ 1311810 w 9667534"/>
                    <a:gd name="connsiteY14" fmla="*/ 86711 h 3160987"/>
                    <a:gd name="connsiteX15" fmla="*/ 1453700 w 9667534"/>
                    <a:gd name="connsiteY15" fmla="*/ 141890 h 3160987"/>
                    <a:gd name="connsiteX16" fmla="*/ 1564058 w 9667534"/>
                    <a:gd name="connsiteY16" fmla="*/ 110359 h 3160987"/>
                    <a:gd name="connsiteX17" fmla="*/ 1698065 w 9667534"/>
                    <a:gd name="connsiteY17" fmla="*/ 157655 h 3160987"/>
                    <a:gd name="connsiteX18" fmla="*/ 1879369 w 9667534"/>
                    <a:gd name="connsiteY18" fmla="*/ 0 h 3160987"/>
                    <a:gd name="connsiteX19" fmla="*/ 2265624 w 9667534"/>
                    <a:gd name="connsiteY19" fmla="*/ 39414 h 3160987"/>
                    <a:gd name="connsiteX20" fmla="*/ 2305038 w 9667534"/>
                    <a:gd name="connsiteY20" fmla="*/ 7883 h 3160987"/>
                    <a:gd name="connsiteX21" fmla="*/ 2533638 w 9667534"/>
                    <a:gd name="connsiteY21" fmla="*/ 23649 h 3160987"/>
                    <a:gd name="connsiteX22" fmla="*/ 2549403 w 9667534"/>
                    <a:gd name="connsiteY22" fmla="*/ 86711 h 3160987"/>
                    <a:gd name="connsiteX23" fmla="*/ 4338790 w 9667534"/>
                    <a:gd name="connsiteY23" fmla="*/ 299545 h 3160987"/>
                    <a:gd name="connsiteX24" fmla="*/ 4228431 w 9667534"/>
                    <a:gd name="connsiteY24" fmla="*/ 1072055 h 3160987"/>
                    <a:gd name="connsiteX25" fmla="*/ 3069665 w 9667534"/>
                    <a:gd name="connsiteY25" fmla="*/ 938049 h 3160987"/>
                    <a:gd name="connsiteX26" fmla="*/ 3282500 w 9667534"/>
                    <a:gd name="connsiteY26" fmla="*/ 1103587 h 3160987"/>
                    <a:gd name="connsiteX27" fmla="*/ 3889472 w 9667534"/>
                    <a:gd name="connsiteY27" fmla="*/ 1150883 h 3160987"/>
                    <a:gd name="connsiteX28" fmla="*/ 4102307 w 9667534"/>
                    <a:gd name="connsiteY28" fmla="*/ 1261242 h 3160987"/>
                    <a:gd name="connsiteX29" fmla="*/ 5190127 w 9667534"/>
                    <a:gd name="connsiteY29" fmla="*/ 1292773 h 3160987"/>
                    <a:gd name="connsiteX30" fmla="*/ 5970521 w 9667534"/>
                    <a:gd name="connsiteY30" fmla="*/ 1016876 h 3160987"/>
                    <a:gd name="connsiteX31" fmla="*/ 6404072 w 9667534"/>
                    <a:gd name="connsiteY31" fmla="*/ 1024759 h 3160987"/>
                    <a:gd name="connsiteX32" fmla="*/ 7026810 w 9667534"/>
                    <a:gd name="connsiteY32" fmla="*/ 977462 h 3160987"/>
                    <a:gd name="connsiteX33" fmla="*/ 7066224 w 9667534"/>
                    <a:gd name="connsiteY33" fmla="*/ 780393 h 3160987"/>
                    <a:gd name="connsiteX34" fmla="*/ 7200231 w 9667534"/>
                    <a:gd name="connsiteY34" fmla="*/ 662152 h 3160987"/>
                    <a:gd name="connsiteX35" fmla="*/ 8098865 w 9667534"/>
                    <a:gd name="connsiteY35" fmla="*/ 1135118 h 3160987"/>
                    <a:gd name="connsiteX36" fmla="*/ 8556065 w 9667534"/>
                    <a:gd name="connsiteY36" fmla="*/ 1158766 h 3160987"/>
                    <a:gd name="connsiteX37" fmla="*/ 9517762 w 9667534"/>
                    <a:gd name="connsiteY37" fmla="*/ 583324 h 3160987"/>
                    <a:gd name="connsiteX38" fmla="*/ 9667534 w 9667534"/>
                    <a:gd name="connsiteY38" fmla="*/ 709449 h 3160987"/>
                    <a:gd name="connsiteX39" fmla="*/ 8761017 w 9667534"/>
                    <a:gd name="connsiteY39" fmla="*/ 1308538 h 3160987"/>
                    <a:gd name="connsiteX40" fmla="*/ 8043686 w 9667534"/>
                    <a:gd name="connsiteY40" fmla="*/ 1395249 h 3160987"/>
                    <a:gd name="connsiteX41" fmla="*/ 7389417 w 9667534"/>
                    <a:gd name="connsiteY41" fmla="*/ 1363718 h 3160987"/>
                    <a:gd name="connsiteX42" fmla="*/ 6861272 w 9667534"/>
                    <a:gd name="connsiteY42" fmla="*/ 1355835 h 3160987"/>
                    <a:gd name="connsiteX43" fmla="*/ 6083835 w 9667534"/>
                    <a:gd name="connsiteY43" fmla="*/ 1579727 h 3160987"/>
                    <a:gd name="connsiteX44" fmla="*/ 6774726 w 9667534"/>
                    <a:gd name="connsiteY44" fmla="*/ 1586022 h 3160987"/>
                    <a:gd name="connsiteX45" fmla="*/ 7026810 w 9667534"/>
                    <a:gd name="connsiteY45" fmla="*/ 1395249 h 3160987"/>
                    <a:gd name="connsiteX46" fmla="*/ 7286722 w 9667534"/>
                    <a:gd name="connsiteY46" fmla="*/ 1701253 h 3160987"/>
                    <a:gd name="connsiteX47" fmla="*/ 7702976 w 9667534"/>
                    <a:gd name="connsiteY47" fmla="*/ 2117725 h 3160987"/>
                    <a:gd name="connsiteX48" fmla="*/ 8704305 w 9667534"/>
                    <a:gd name="connsiteY48" fmla="*/ 3121573 h 3160987"/>
                    <a:gd name="connsiteX49" fmla="*/ 8563948 w 9667534"/>
                    <a:gd name="connsiteY49" fmla="*/ 3160987 h 3160987"/>
                    <a:gd name="connsiteX50" fmla="*/ 7878148 w 9667534"/>
                    <a:gd name="connsiteY50" fmla="*/ 2435773 h 3160987"/>
                    <a:gd name="connsiteX51" fmla="*/ 7618674 w 9667534"/>
                    <a:gd name="connsiteY51" fmla="*/ 2281621 h 3160987"/>
                    <a:gd name="connsiteX52" fmla="*/ 7562838 w 9667534"/>
                    <a:gd name="connsiteY52" fmla="*/ 2278118 h 3160987"/>
                    <a:gd name="connsiteX53" fmla="*/ 7350387 w 9667534"/>
                    <a:gd name="connsiteY53" fmla="*/ 2143509 h 3160987"/>
                    <a:gd name="connsiteX54" fmla="*/ 7077337 w 9667534"/>
                    <a:gd name="connsiteY54" fmla="*/ 2046671 h 3160987"/>
                    <a:gd name="connsiteX55" fmla="*/ 6900686 w 9667534"/>
                    <a:gd name="connsiteY55" fmla="*/ 1994338 h 3160987"/>
                    <a:gd name="connsiteX56" fmla="*/ 6404072 w 9667534"/>
                    <a:gd name="connsiteY56" fmla="*/ 1923393 h 3160987"/>
                    <a:gd name="connsiteX57" fmla="*/ 5789217 w 9667534"/>
                    <a:gd name="connsiteY57" fmla="*/ 1998937 h 3160987"/>
                    <a:gd name="connsiteX58" fmla="*/ 5513321 w 9667534"/>
                    <a:gd name="connsiteY58" fmla="*/ 2010104 h 3160987"/>
                    <a:gd name="connsiteX59" fmla="*/ 5157064 w 9667534"/>
                    <a:gd name="connsiteY59" fmla="*/ 2159821 h 3160987"/>
                    <a:gd name="connsiteX60" fmla="*/ 4900874 w 9667534"/>
                    <a:gd name="connsiteY60" fmla="*/ 2154621 h 3160987"/>
                    <a:gd name="connsiteX61" fmla="*/ 4334082 w 9667534"/>
                    <a:gd name="connsiteY61" fmla="*/ 2230985 h 3160987"/>
                    <a:gd name="connsiteX62" fmla="*/ 3984065 w 9667534"/>
                    <a:gd name="connsiteY62" fmla="*/ 2191407 h 3160987"/>
                    <a:gd name="connsiteX63" fmla="*/ 3341565 w 9667534"/>
                    <a:gd name="connsiteY63" fmla="*/ 2139622 h 3160987"/>
                    <a:gd name="connsiteX64" fmla="*/ 3022862 w 9667534"/>
                    <a:gd name="connsiteY64" fmla="*/ 2557846 h 3160987"/>
                    <a:gd name="connsiteX65" fmla="*/ 2722605 w 9667534"/>
                    <a:gd name="connsiteY65" fmla="*/ 2684573 h 3160987"/>
                    <a:gd name="connsiteX66" fmla="*/ 2052845 w 9667534"/>
                    <a:gd name="connsiteY66" fmla="*/ 2270125 h 3160987"/>
                    <a:gd name="connsiteX67" fmla="*/ 1915881 w 9667534"/>
                    <a:gd name="connsiteY67" fmla="*/ 2051269 h 3160987"/>
                    <a:gd name="connsiteX68" fmla="*/ 1335458 w 9667534"/>
                    <a:gd name="connsiteY68" fmla="*/ 1813035 h 3160987"/>
                    <a:gd name="connsiteX69" fmla="*/ 919315 w 9667534"/>
                    <a:gd name="connsiteY69" fmla="*/ 1546554 h 3160987"/>
                    <a:gd name="connsiteX70" fmla="*/ 823079 w 9667534"/>
                    <a:gd name="connsiteY70" fmla="*/ 1332187 h 3160987"/>
                    <a:gd name="connsiteX71" fmla="*/ 570831 w 9667534"/>
                    <a:gd name="connsiteY71" fmla="*/ 1426780 h 3160987"/>
                    <a:gd name="connsiteX72" fmla="*/ 510506 w 9667534"/>
                    <a:gd name="connsiteY72" fmla="*/ 1537193 h 3160987"/>
                    <a:gd name="connsiteX73" fmla="*/ 298164 w 9667534"/>
                    <a:gd name="connsiteY73" fmla="*/ 1601679 h 3160987"/>
                    <a:gd name="connsiteX0" fmla="*/ 298164 w 9667534"/>
                    <a:gd name="connsiteY0" fmla="*/ 1601679 h 3160987"/>
                    <a:gd name="connsiteX1" fmla="*/ 134707 w 9667534"/>
                    <a:gd name="connsiteY1" fmla="*/ 1381235 h 3160987"/>
                    <a:gd name="connsiteX2" fmla="*/ 227274 w 9667534"/>
                    <a:gd name="connsiteY2" fmla="*/ 1332296 h 3160987"/>
                    <a:gd name="connsiteX3" fmla="*/ 287052 w 9667534"/>
                    <a:gd name="connsiteY3" fmla="*/ 1237593 h 3160987"/>
                    <a:gd name="connsiteX4" fmla="*/ 277527 w 9667534"/>
                    <a:gd name="connsiteY4" fmla="*/ 1114425 h 3160987"/>
                    <a:gd name="connsiteX5" fmla="*/ 183098 w 9667534"/>
                    <a:gd name="connsiteY5" fmla="*/ 1107036 h 3160987"/>
                    <a:gd name="connsiteX6" fmla="*/ 262 w 9667534"/>
                    <a:gd name="connsiteY6" fmla="*/ 807326 h 3160987"/>
                    <a:gd name="connsiteX7" fmla="*/ 159395 w 9667534"/>
                    <a:gd name="connsiteY7" fmla="*/ 742622 h 3160987"/>
                    <a:gd name="connsiteX8" fmla="*/ 143683 w 9667534"/>
                    <a:gd name="connsiteY8" fmla="*/ 569147 h 3160987"/>
                    <a:gd name="connsiteX9" fmla="*/ 326903 w 9667534"/>
                    <a:gd name="connsiteY9" fmla="*/ 359378 h 3160987"/>
                    <a:gd name="connsiteX10" fmla="*/ 647742 w 9667534"/>
                    <a:gd name="connsiteY10" fmla="*/ 222469 h 3160987"/>
                    <a:gd name="connsiteX11" fmla="*/ 925555 w 9667534"/>
                    <a:gd name="connsiteY11" fmla="*/ 315311 h 3160987"/>
                    <a:gd name="connsiteX12" fmla="*/ 1122624 w 9667534"/>
                    <a:gd name="connsiteY12" fmla="*/ 409904 h 3160987"/>
                    <a:gd name="connsiteX13" fmla="*/ 1272396 w 9667534"/>
                    <a:gd name="connsiteY13" fmla="*/ 173421 h 3160987"/>
                    <a:gd name="connsiteX14" fmla="*/ 1311810 w 9667534"/>
                    <a:gd name="connsiteY14" fmla="*/ 86711 h 3160987"/>
                    <a:gd name="connsiteX15" fmla="*/ 1453700 w 9667534"/>
                    <a:gd name="connsiteY15" fmla="*/ 141890 h 3160987"/>
                    <a:gd name="connsiteX16" fmla="*/ 1564058 w 9667534"/>
                    <a:gd name="connsiteY16" fmla="*/ 110359 h 3160987"/>
                    <a:gd name="connsiteX17" fmla="*/ 1698065 w 9667534"/>
                    <a:gd name="connsiteY17" fmla="*/ 157655 h 3160987"/>
                    <a:gd name="connsiteX18" fmla="*/ 1879369 w 9667534"/>
                    <a:gd name="connsiteY18" fmla="*/ 0 h 3160987"/>
                    <a:gd name="connsiteX19" fmla="*/ 2265624 w 9667534"/>
                    <a:gd name="connsiteY19" fmla="*/ 39414 h 3160987"/>
                    <a:gd name="connsiteX20" fmla="*/ 2305038 w 9667534"/>
                    <a:gd name="connsiteY20" fmla="*/ 7883 h 3160987"/>
                    <a:gd name="connsiteX21" fmla="*/ 2533638 w 9667534"/>
                    <a:gd name="connsiteY21" fmla="*/ 23649 h 3160987"/>
                    <a:gd name="connsiteX22" fmla="*/ 2549403 w 9667534"/>
                    <a:gd name="connsiteY22" fmla="*/ 86711 h 3160987"/>
                    <a:gd name="connsiteX23" fmla="*/ 4338790 w 9667534"/>
                    <a:gd name="connsiteY23" fmla="*/ 299545 h 3160987"/>
                    <a:gd name="connsiteX24" fmla="*/ 4228431 w 9667534"/>
                    <a:gd name="connsiteY24" fmla="*/ 1072055 h 3160987"/>
                    <a:gd name="connsiteX25" fmla="*/ 3069665 w 9667534"/>
                    <a:gd name="connsiteY25" fmla="*/ 938049 h 3160987"/>
                    <a:gd name="connsiteX26" fmla="*/ 3282500 w 9667534"/>
                    <a:gd name="connsiteY26" fmla="*/ 1103587 h 3160987"/>
                    <a:gd name="connsiteX27" fmla="*/ 3889472 w 9667534"/>
                    <a:gd name="connsiteY27" fmla="*/ 1150883 h 3160987"/>
                    <a:gd name="connsiteX28" fmla="*/ 4102307 w 9667534"/>
                    <a:gd name="connsiteY28" fmla="*/ 1261242 h 3160987"/>
                    <a:gd name="connsiteX29" fmla="*/ 5190127 w 9667534"/>
                    <a:gd name="connsiteY29" fmla="*/ 1292773 h 3160987"/>
                    <a:gd name="connsiteX30" fmla="*/ 5970521 w 9667534"/>
                    <a:gd name="connsiteY30" fmla="*/ 1016876 h 3160987"/>
                    <a:gd name="connsiteX31" fmla="*/ 6404072 w 9667534"/>
                    <a:gd name="connsiteY31" fmla="*/ 1024759 h 3160987"/>
                    <a:gd name="connsiteX32" fmla="*/ 7026810 w 9667534"/>
                    <a:gd name="connsiteY32" fmla="*/ 977462 h 3160987"/>
                    <a:gd name="connsiteX33" fmla="*/ 7066224 w 9667534"/>
                    <a:gd name="connsiteY33" fmla="*/ 780393 h 3160987"/>
                    <a:gd name="connsiteX34" fmla="*/ 7200231 w 9667534"/>
                    <a:gd name="connsiteY34" fmla="*/ 662152 h 3160987"/>
                    <a:gd name="connsiteX35" fmla="*/ 8098865 w 9667534"/>
                    <a:gd name="connsiteY35" fmla="*/ 1135118 h 3160987"/>
                    <a:gd name="connsiteX36" fmla="*/ 8556065 w 9667534"/>
                    <a:gd name="connsiteY36" fmla="*/ 1158766 h 3160987"/>
                    <a:gd name="connsiteX37" fmla="*/ 9517762 w 9667534"/>
                    <a:gd name="connsiteY37" fmla="*/ 583324 h 3160987"/>
                    <a:gd name="connsiteX38" fmla="*/ 9667534 w 9667534"/>
                    <a:gd name="connsiteY38" fmla="*/ 709449 h 3160987"/>
                    <a:gd name="connsiteX39" fmla="*/ 8761017 w 9667534"/>
                    <a:gd name="connsiteY39" fmla="*/ 1308538 h 3160987"/>
                    <a:gd name="connsiteX40" fmla="*/ 8043686 w 9667534"/>
                    <a:gd name="connsiteY40" fmla="*/ 1395249 h 3160987"/>
                    <a:gd name="connsiteX41" fmla="*/ 7389417 w 9667534"/>
                    <a:gd name="connsiteY41" fmla="*/ 1363718 h 3160987"/>
                    <a:gd name="connsiteX42" fmla="*/ 6861272 w 9667534"/>
                    <a:gd name="connsiteY42" fmla="*/ 1355835 h 3160987"/>
                    <a:gd name="connsiteX43" fmla="*/ 6083835 w 9667534"/>
                    <a:gd name="connsiteY43" fmla="*/ 1579727 h 3160987"/>
                    <a:gd name="connsiteX44" fmla="*/ 6774726 w 9667534"/>
                    <a:gd name="connsiteY44" fmla="*/ 1586022 h 3160987"/>
                    <a:gd name="connsiteX45" fmla="*/ 7026810 w 9667534"/>
                    <a:gd name="connsiteY45" fmla="*/ 1395249 h 3160987"/>
                    <a:gd name="connsiteX46" fmla="*/ 7286722 w 9667534"/>
                    <a:gd name="connsiteY46" fmla="*/ 1701253 h 3160987"/>
                    <a:gd name="connsiteX47" fmla="*/ 7702976 w 9667534"/>
                    <a:gd name="connsiteY47" fmla="*/ 2117725 h 3160987"/>
                    <a:gd name="connsiteX48" fmla="*/ 8704305 w 9667534"/>
                    <a:gd name="connsiteY48" fmla="*/ 3121573 h 3160987"/>
                    <a:gd name="connsiteX49" fmla="*/ 8563948 w 9667534"/>
                    <a:gd name="connsiteY49" fmla="*/ 3160987 h 3160987"/>
                    <a:gd name="connsiteX50" fmla="*/ 7878148 w 9667534"/>
                    <a:gd name="connsiteY50" fmla="*/ 2435773 h 3160987"/>
                    <a:gd name="connsiteX51" fmla="*/ 7618674 w 9667534"/>
                    <a:gd name="connsiteY51" fmla="*/ 2281621 h 3160987"/>
                    <a:gd name="connsiteX52" fmla="*/ 7562838 w 9667534"/>
                    <a:gd name="connsiteY52" fmla="*/ 2278118 h 3160987"/>
                    <a:gd name="connsiteX53" fmla="*/ 7350387 w 9667534"/>
                    <a:gd name="connsiteY53" fmla="*/ 2143509 h 3160987"/>
                    <a:gd name="connsiteX54" fmla="*/ 7077337 w 9667534"/>
                    <a:gd name="connsiteY54" fmla="*/ 2046671 h 3160987"/>
                    <a:gd name="connsiteX55" fmla="*/ 6900686 w 9667534"/>
                    <a:gd name="connsiteY55" fmla="*/ 1994338 h 3160987"/>
                    <a:gd name="connsiteX56" fmla="*/ 6404072 w 9667534"/>
                    <a:gd name="connsiteY56" fmla="*/ 1923393 h 3160987"/>
                    <a:gd name="connsiteX57" fmla="*/ 5789217 w 9667534"/>
                    <a:gd name="connsiteY57" fmla="*/ 1998937 h 3160987"/>
                    <a:gd name="connsiteX58" fmla="*/ 5513321 w 9667534"/>
                    <a:gd name="connsiteY58" fmla="*/ 2010104 h 3160987"/>
                    <a:gd name="connsiteX59" fmla="*/ 5157064 w 9667534"/>
                    <a:gd name="connsiteY59" fmla="*/ 2159821 h 3160987"/>
                    <a:gd name="connsiteX60" fmla="*/ 4900874 w 9667534"/>
                    <a:gd name="connsiteY60" fmla="*/ 2154621 h 3160987"/>
                    <a:gd name="connsiteX61" fmla="*/ 4334082 w 9667534"/>
                    <a:gd name="connsiteY61" fmla="*/ 2230985 h 3160987"/>
                    <a:gd name="connsiteX62" fmla="*/ 3984065 w 9667534"/>
                    <a:gd name="connsiteY62" fmla="*/ 2191407 h 3160987"/>
                    <a:gd name="connsiteX63" fmla="*/ 3341565 w 9667534"/>
                    <a:gd name="connsiteY63" fmla="*/ 2139622 h 3160987"/>
                    <a:gd name="connsiteX64" fmla="*/ 3022862 w 9667534"/>
                    <a:gd name="connsiteY64" fmla="*/ 2557846 h 3160987"/>
                    <a:gd name="connsiteX65" fmla="*/ 2722605 w 9667534"/>
                    <a:gd name="connsiteY65" fmla="*/ 2684573 h 3160987"/>
                    <a:gd name="connsiteX66" fmla="*/ 2052845 w 9667534"/>
                    <a:gd name="connsiteY66" fmla="*/ 2270125 h 3160987"/>
                    <a:gd name="connsiteX67" fmla="*/ 1915881 w 9667534"/>
                    <a:gd name="connsiteY67" fmla="*/ 2051269 h 3160987"/>
                    <a:gd name="connsiteX68" fmla="*/ 1335458 w 9667534"/>
                    <a:gd name="connsiteY68" fmla="*/ 1813035 h 3160987"/>
                    <a:gd name="connsiteX69" fmla="*/ 919315 w 9667534"/>
                    <a:gd name="connsiteY69" fmla="*/ 1546554 h 3160987"/>
                    <a:gd name="connsiteX70" fmla="*/ 823079 w 9667534"/>
                    <a:gd name="connsiteY70" fmla="*/ 1332187 h 3160987"/>
                    <a:gd name="connsiteX71" fmla="*/ 570831 w 9667534"/>
                    <a:gd name="connsiteY71" fmla="*/ 1426780 h 3160987"/>
                    <a:gd name="connsiteX72" fmla="*/ 510506 w 9667534"/>
                    <a:gd name="connsiteY72" fmla="*/ 1537193 h 3160987"/>
                    <a:gd name="connsiteX73" fmla="*/ 298164 w 9667534"/>
                    <a:gd name="connsiteY73" fmla="*/ 1601679 h 3160987"/>
                    <a:gd name="connsiteX0" fmla="*/ 298164 w 9667534"/>
                    <a:gd name="connsiteY0" fmla="*/ 1601679 h 3160987"/>
                    <a:gd name="connsiteX1" fmla="*/ 134707 w 9667534"/>
                    <a:gd name="connsiteY1" fmla="*/ 1381235 h 3160987"/>
                    <a:gd name="connsiteX2" fmla="*/ 227274 w 9667534"/>
                    <a:gd name="connsiteY2" fmla="*/ 1332296 h 3160987"/>
                    <a:gd name="connsiteX3" fmla="*/ 287052 w 9667534"/>
                    <a:gd name="connsiteY3" fmla="*/ 1237593 h 3160987"/>
                    <a:gd name="connsiteX4" fmla="*/ 277527 w 9667534"/>
                    <a:gd name="connsiteY4" fmla="*/ 1114425 h 3160987"/>
                    <a:gd name="connsiteX5" fmla="*/ 183098 w 9667534"/>
                    <a:gd name="connsiteY5" fmla="*/ 1107036 h 3160987"/>
                    <a:gd name="connsiteX6" fmla="*/ 262 w 9667534"/>
                    <a:gd name="connsiteY6" fmla="*/ 807326 h 3160987"/>
                    <a:gd name="connsiteX7" fmla="*/ 159395 w 9667534"/>
                    <a:gd name="connsiteY7" fmla="*/ 742622 h 3160987"/>
                    <a:gd name="connsiteX8" fmla="*/ 143683 w 9667534"/>
                    <a:gd name="connsiteY8" fmla="*/ 569147 h 3160987"/>
                    <a:gd name="connsiteX9" fmla="*/ 326903 w 9667534"/>
                    <a:gd name="connsiteY9" fmla="*/ 359378 h 3160987"/>
                    <a:gd name="connsiteX10" fmla="*/ 647742 w 9667534"/>
                    <a:gd name="connsiteY10" fmla="*/ 222469 h 3160987"/>
                    <a:gd name="connsiteX11" fmla="*/ 925555 w 9667534"/>
                    <a:gd name="connsiteY11" fmla="*/ 315311 h 3160987"/>
                    <a:gd name="connsiteX12" fmla="*/ 1122624 w 9667534"/>
                    <a:gd name="connsiteY12" fmla="*/ 409904 h 3160987"/>
                    <a:gd name="connsiteX13" fmla="*/ 1272396 w 9667534"/>
                    <a:gd name="connsiteY13" fmla="*/ 173421 h 3160987"/>
                    <a:gd name="connsiteX14" fmla="*/ 1311810 w 9667534"/>
                    <a:gd name="connsiteY14" fmla="*/ 86711 h 3160987"/>
                    <a:gd name="connsiteX15" fmla="*/ 1453700 w 9667534"/>
                    <a:gd name="connsiteY15" fmla="*/ 141890 h 3160987"/>
                    <a:gd name="connsiteX16" fmla="*/ 1564058 w 9667534"/>
                    <a:gd name="connsiteY16" fmla="*/ 110359 h 3160987"/>
                    <a:gd name="connsiteX17" fmla="*/ 1698065 w 9667534"/>
                    <a:gd name="connsiteY17" fmla="*/ 157655 h 3160987"/>
                    <a:gd name="connsiteX18" fmla="*/ 1879369 w 9667534"/>
                    <a:gd name="connsiteY18" fmla="*/ 0 h 3160987"/>
                    <a:gd name="connsiteX19" fmla="*/ 2265624 w 9667534"/>
                    <a:gd name="connsiteY19" fmla="*/ 39414 h 3160987"/>
                    <a:gd name="connsiteX20" fmla="*/ 2305038 w 9667534"/>
                    <a:gd name="connsiteY20" fmla="*/ 7883 h 3160987"/>
                    <a:gd name="connsiteX21" fmla="*/ 2533638 w 9667534"/>
                    <a:gd name="connsiteY21" fmla="*/ 23649 h 3160987"/>
                    <a:gd name="connsiteX22" fmla="*/ 2549403 w 9667534"/>
                    <a:gd name="connsiteY22" fmla="*/ 86711 h 3160987"/>
                    <a:gd name="connsiteX23" fmla="*/ 4338790 w 9667534"/>
                    <a:gd name="connsiteY23" fmla="*/ 299545 h 3160987"/>
                    <a:gd name="connsiteX24" fmla="*/ 4228431 w 9667534"/>
                    <a:gd name="connsiteY24" fmla="*/ 1072055 h 3160987"/>
                    <a:gd name="connsiteX25" fmla="*/ 3069665 w 9667534"/>
                    <a:gd name="connsiteY25" fmla="*/ 938049 h 3160987"/>
                    <a:gd name="connsiteX26" fmla="*/ 3282500 w 9667534"/>
                    <a:gd name="connsiteY26" fmla="*/ 1103587 h 3160987"/>
                    <a:gd name="connsiteX27" fmla="*/ 3889472 w 9667534"/>
                    <a:gd name="connsiteY27" fmla="*/ 1150883 h 3160987"/>
                    <a:gd name="connsiteX28" fmla="*/ 4102307 w 9667534"/>
                    <a:gd name="connsiteY28" fmla="*/ 1261242 h 3160987"/>
                    <a:gd name="connsiteX29" fmla="*/ 5190127 w 9667534"/>
                    <a:gd name="connsiteY29" fmla="*/ 1292773 h 3160987"/>
                    <a:gd name="connsiteX30" fmla="*/ 5970521 w 9667534"/>
                    <a:gd name="connsiteY30" fmla="*/ 1016876 h 3160987"/>
                    <a:gd name="connsiteX31" fmla="*/ 6404072 w 9667534"/>
                    <a:gd name="connsiteY31" fmla="*/ 1024759 h 3160987"/>
                    <a:gd name="connsiteX32" fmla="*/ 7026810 w 9667534"/>
                    <a:gd name="connsiteY32" fmla="*/ 977462 h 3160987"/>
                    <a:gd name="connsiteX33" fmla="*/ 7066224 w 9667534"/>
                    <a:gd name="connsiteY33" fmla="*/ 780393 h 3160987"/>
                    <a:gd name="connsiteX34" fmla="*/ 7200231 w 9667534"/>
                    <a:gd name="connsiteY34" fmla="*/ 662152 h 3160987"/>
                    <a:gd name="connsiteX35" fmla="*/ 8098865 w 9667534"/>
                    <a:gd name="connsiteY35" fmla="*/ 1135118 h 3160987"/>
                    <a:gd name="connsiteX36" fmla="*/ 8556065 w 9667534"/>
                    <a:gd name="connsiteY36" fmla="*/ 1158766 h 3160987"/>
                    <a:gd name="connsiteX37" fmla="*/ 9517762 w 9667534"/>
                    <a:gd name="connsiteY37" fmla="*/ 583324 h 3160987"/>
                    <a:gd name="connsiteX38" fmla="*/ 9667534 w 9667534"/>
                    <a:gd name="connsiteY38" fmla="*/ 709449 h 3160987"/>
                    <a:gd name="connsiteX39" fmla="*/ 8761017 w 9667534"/>
                    <a:gd name="connsiteY39" fmla="*/ 1308538 h 3160987"/>
                    <a:gd name="connsiteX40" fmla="*/ 8043686 w 9667534"/>
                    <a:gd name="connsiteY40" fmla="*/ 1395249 h 3160987"/>
                    <a:gd name="connsiteX41" fmla="*/ 7389417 w 9667534"/>
                    <a:gd name="connsiteY41" fmla="*/ 1363718 h 3160987"/>
                    <a:gd name="connsiteX42" fmla="*/ 6861272 w 9667534"/>
                    <a:gd name="connsiteY42" fmla="*/ 1355835 h 3160987"/>
                    <a:gd name="connsiteX43" fmla="*/ 6083835 w 9667534"/>
                    <a:gd name="connsiteY43" fmla="*/ 1579727 h 3160987"/>
                    <a:gd name="connsiteX44" fmla="*/ 6774726 w 9667534"/>
                    <a:gd name="connsiteY44" fmla="*/ 1586022 h 3160987"/>
                    <a:gd name="connsiteX45" fmla="*/ 7026810 w 9667534"/>
                    <a:gd name="connsiteY45" fmla="*/ 1395249 h 3160987"/>
                    <a:gd name="connsiteX46" fmla="*/ 7286722 w 9667534"/>
                    <a:gd name="connsiteY46" fmla="*/ 1701253 h 3160987"/>
                    <a:gd name="connsiteX47" fmla="*/ 7702976 w 9667534"/>
                    <a:gd name="connsiteY47" fmla="*/ 2117725 h 3160987"/>
                    <a:gd name="connsiteX48" fmla="*/ 8704305 w 9667534"/>
                    <a:gd name="connsiteY48" fmla="*/ 3121573 h 3160987"/>
                    <a:gd name="connsiteX49" fmla="*/ 8563948 w 9667534"/>
                    <a:gd name="connsiteY49" fmla="*/ 3160987 h 3160987"/>
                    <a:gd name="connsiteX50" fmla="*/ 7878148 w 9667534"/>
                    <a:gd name="connsiteY50" fmla="*/ 2435773 h 3160987"/>
                    <a:gd name="connsiteX51" fmla="*/ 7618674 w 9667534"/>
                    <a:gd name="connsiteY51" fmla="*/ 2281621 h 3160987"/>
                    <a:gd name="connsiteX52" fmla="*/ 7562838 w 9667534"/>
                    <a:gd name="connsiteY52" fmla="*/ 2278118 h 3160987"/>
                    <a:gd name="connsiteX53" fmla="*/ 7350387 w 9667534"/>
                    <a:gd name="connsiteY53" fmla="*/ 2143509 h 3160987"/>
                    <a:gd name="connsiteX54" fmla="*/ 7077337 w 9667534"/>
                    <a:gd name="connsiteY54" fmla="*/ 2046671 h 3160987"/>
                    <a:gd name="connsiteX55" fmla="*/ 6900686 w 9667534"/>
                    <a:gd name="connsiteY55" fmla="*/ 1994338 h 3160987"/>
                    <a:gd name="connsiteX56" fmla="*/ 6404072 w 9667534"/>
                    <a:gd name="connsiteY56" fmla="*/ 1923393 h 3160987"/>
                    <a:gd name="connsiteX57" fmla="*/ 5789217 w 9667534"/>
                    <a:gd name="connsiteY57" fmla="*/ 1998937 h 3160987"/>
                    <a:gd name="connsiteX58" fmla="*/ 5513321 w 9667534"/>
                    <a:gd name="connsiteY58" fmla="*/ 2010104 h 3160987"/>
                    <a:gd name="connsiteX59" fmla="*/ 5157064 w 9667534"/>
                    <a:gd name="connsiteY59" fmla="*/ 2159821 h 3160987"/>
                    <a:gd name="connsiteX60" fmla="*/ 4900874 w 9667534"/>
                    <a:gd name="connsiteY60" fmla="*/ 2154621 h 3160987"/>
                    <a:gd name="connsiteX61" fmla="*/ 4334082 w 9667534"/>
                    <a:gd name="connsiteY61" fmla="*/ 2230985 h 3160987"/>
                    <a:gd name="connsiteX62" fmla="*/ 3984065 w 9667534"/>
                    <a:gd name="connsiteY62" fmla="*/ 2191407 h 3160987"/>
                    <a:gd name="connsiteX63" fmla="*/ 3341565 w 9667534"/>
                    <a:gd name="connsiteY63" fmla="*/ 2139622 h 3160987"/>
                    <a:gd name="connsiteX64" fmla="*/ 3022862 w 9667534"/>
                    <a:gd name="connsiteY64" fmla="*/ 2557846 h 3160987"/>
                    <a:gd name="connsiteX65" fmla="*/ 2722605 w 9667534"/>
                    <a:gd name="connsiteY65" fmla="*/ 2684573 h 3160987"/>
                    <a:gd name="connsiteX66" fmla="*/ 2052845 w 9667534"/>
                    <a:gd name="connsiteY66" fmla="*/ 2270125 h 3160987"/>
                    <a:gd name="connsiteX67" fmla="*/ 1915881 w 9667534"/>
                    <a:gd name="connsiteY67" fmla="*/ 2051269 h 3160987"/>
                    <a:gd name="connsiteX68" fmla="*/ 1335458 w 9667534"/>
                    <a:gd name="connsiteY68" fmla="*/ 1813035 h 3160987"/>
                    <a:gd name="connsiteX69" fmla="*/ 919315 w 9667534"/>
                    <a:gd name="connsiteY69" fmla="*/ 1546554 h 3160987"/>
                    <a:gd name="connsiteX70" fmla="*/ 823079 w 9667534"/>
                    <a:gd name="connsiteY70" fmla="*/ 1332187 h 3160987"/>
                    <a:gd name="connsiteX71" fmla="*/ 570831 w 9667534"/>
                    <a:gd name="connsiteY71" fmla="*/ 1426780 h 3160987"/>
                    <a:gd name="connsiteX72" fmla="*/ 510506 w 9667534"/>
                    <a:gd name="connsiteY72" fmla="*/ 1537193 h 3160987"/>
                    <a:gd name="connsiteX73" fmla="*/ 298164 w 9667534"/>
                    <a:gd name="connsiteY73" fmla="*/ 1601679 h 3160987"/>
                    <a:gd name="connsiteX0" fmla="*/ 298164 w 9667534"/>
                    <a:gd name="connsiteY0" fmla="*/ 1601679 h 3160987"/>
                    <a:gd name="connsiteX1" fmla="*/ 134707 w 9667534"/>
                    <a:gd name="connsiteY1" fmla="*/ 1381235 h 3160987"/>
                    <a:gd name="connsiteX2" fmla="*/ 227274 w 9667534"/>
                    <a:gd name="connsiteY2" fmla="*/ 1332296 h 3160987"/>
                    <a:gd name="connsiteX3" fmla="*/ 287052 w 9667534"/>
                    <a:gd name="connsiteY3" fmla="*/ 1237593 h 3160987"/>
                    <a:gd name="connsiteX4" fmla="*/ 277527 w 9667534"/>
                    <a:gd name="connsiteY4" fmla="*/ 1114425 h 3160987"/>
                    <a:gd name="connsiteX5" fmla="*/ 183098 w 9667534"/>
                    <a:gd name="connsiteY5" fmla="*/ 1107036 h 3160987"/>
                    <a:gd name="connsiteX6" fmla="*/ 262 w 9667534"/>
                    <a:gd name="connsiteY6" fmla="*/ 807326 h 3160987"/>
                    <a:gd name="connsiteX7" fmla="*/ 159395 w 9667534"/>
                    <a:gd name="connsiteY7" fmla="*/ 742622 h 3160987"/>
                    <a:gd name="connsiteX8" fmla="*/ 143683 w 9667534"/>
                    <a:gd name="connsiteY8" fmla="*/ 569147 h 3160987"/>
                    <a:gd name="connsiteX9" fmla="*/ 326903 w 9667534"/>
                    <a:gd name="connsiteY9" fmla="*/ 359378 h 3160987"/>
                    <a:gd name="connsiteX10" fmla="*/ 647742 w 9667534"/>
                    <a:gd name="connsiteY10" fmla="*/ 222469 h 3160987"/>
                    <a:gd name="connsiteX11" fmla="*/ 925555 w 9667534"/>
                    <a:gd name="connsiteY11" fmla="*/ 315311 h 3160987"/>
                    <a:gd name="connsiteX12" fmla="*/ 1122624 w 9667534"/>
                    <a:gd name="connsiteY12" fmla="*/ 409904 h 3160987"/>
                    <a:gd name="connsiteX13" fmla="*/ 1272396 w 9667534"/>
                    <a:gd name="connsiteY13" fmla="*/ 173421 h 3160987"/>
                    <a:gd name="connsiteX14" fmla="*/ 1311810 w 9667534"/>
                    <a:gd name="connsiteY14" fmla="*/ 86711 h 3160987"/>
                    <a:gd name="connsiteX15" fmla="*/ 1453700 w 9667534"/>
                    <a:gd name="connsiteY15" fmla="*/ 141890 h 3160987"/>
                    <a:gd name="connsiteX16" fmla="*/ 1564058 w 9667534"/>
                    <a:gd name="connsiteY16" fmla="*/ 110359 h 3160987"/>
                    <a:gd name="connsiteX17" fmla="*/ 1698065 w 9667534"/>
                    <a:gd name="connsiteY17" fmla="*/ 157655 h 3160987"/>
                    <a:gd name="connsiteX18" fmla="*/ 1879369 w 9667534"/>
                    <a:gd name="connsiteY18" fmla="*/ 0 h 3160987"/>
                    <a:gd name="connsiteX19" fmla="*/ 2265624 w 9667534"/>
                    <a:gd name="connsiteY19" fmla="*/ 39414 h 3160987"/>
                    <a:gd name="connsiteX20" fmla="*/ 2305038 w 9667534"/>
                    <a:gd name="connsiteY20" fmla="*/ 7883 h 3160987"/>
                    <a:gd name="connsiteX21" fmla="*/ 2533638 w 9667534"/>
                    <a:gd name="connsiteY21" fmla="*/ 23649 h 3160987"/>
                    <a:gd name="connsiteX22" fmla="*/ 2549403 w 9667534"/>
                    <a:gd name="connsiteY22" fmla="*/ 86711 h 3160987"/>
                    <a:gd name="connsiteX23" fmla="*/ 4338790 w 9667534"/>
                    <a:gd name="connsiteY23" fmla="*/ 299545 h 3160987"/>
                    <a:gd name="connsiteX24" fmla="*/ 4228431 w 9667534"/>
                    <a:gd name="connsiteY24" fmla="*/ 1072055 h 3160987"/>
                    <a:gd name="connsiteX25" fmla="*/ 3069665 w 9667534"/>
                    <a:gd name="connsiteY25" fmla="*/ 938049 h 3160987"/>
                    <a:gd name="connsiteX26" fmla="*/ 3282500 w 9667534"/>
                    <a:gd name="connsiteY26" fmla="*/ 1103587 h 3160987"/>
                    <a:gd name="connsiteX27" fmla="*/ 3889472 w 9667534"/>
                    <a:gd name="connsiteY27" fmla="*/ 1150883 h 3160987"/>
                    <a:gd name="connsiteX28" fmla="*/ 4102307 w 9667534"/>
                    <a:gd name="connsiteY28" fmla="*/ 1261242 h 3160987"/>
                    <a:gd name="connsiteX29" fmla="*/ 5190127 w 9667534"/>
                    <a:gd name="connsiteY29" fmla="*/ 1292773 h 3160987"/>
                    <a:gd name="connsiteX30" fmla="*/ 5970521 w 9667534"/>
                    <a:gd name="connsiteY30" fmla="*/ 1016876 h 3160987"/>
                    <a:gd name="connsiteX31" fmla="*/ 6404072 w 9667534"/>
                    <a:gd name="connsiteY31" fmla="*/ 1024759 h 3160987"/>
                    <a:gd name="connsiteX32" fmla="*/ 7026810 w 9667534"/>
                    <a:gd name="connsiteY32" fmla="*/ 977462 h 3160987"/>
                    <a:gd name="connsiteX33" fmla="*/ 7066224 w 9667534"/>
                    <a:gd name="connsiteY33" fmla="*/ 780393 h 3160987"/>
                    <a:gd name="connsiteX34" fmla="*/ 7200231 w 9667534"/>
                    <a:gd name="connsiteY34" fmla="*/ 662152 h 3160987"/>
                    <a:gd name="connsiteX35" fmla="*/ 8098865 w 9667534"/>
                    <a:gd name="connsiteY35" fmla="*/ 1135118 h 3160987"/>
                    <a:gd name="connsiteX36" fmla="*/ 8556065 w 9667534"/>
                    <a:gd name="connsiteY36" fmla="*/ 1158766 h 3160987"/>
                    <a:gd name="connsiteX37" fmla="*/ 9517762 w 9667534"/>
                    <a:gd name="connsiteY37" fmla="*/ 583324 h 3160987"/>
                    <a:gd name="connsiteX38" fmla="*/ 9667534 w 9667534"/>
                    <a:gd name="connsiteY38" fmla="*/ 709449 h 3160987"/>
                    <a:gd name="connsiteX39" fmla="*/ 8761017 w 9667534"/>
                    <a:gd name="connsiteY39" fmla="*/ 1308538 h 3160987"/>
                    <a:gd name="connsiteX40" fmla="*/ 8043686 w 9667534"/>
                    <a:gd name="connsiteY40" fmla="*/ 1395249 h 3160987"/>
                    <a:gd name="connsiteX41" fmla="*/ 7389417 w 9667534"/>
                    <a:gd name="connsiteY41" fmla="*/ 1363718 h 3160987"/>
                    <a:gd name="connsiteX42" fmla="*/ 6861272 w 9667534"/>
                    <a:gd name="connsiteY42" fmla="*/ 1355835 h 3160987"/>
                    <a:gd name="connsiteX43" fmla="*/ 6083835 w 9667534"/>
                    <a:gd name="connsiteY43" fmla="*/ 1579727 h 3160987"/>
                    <a:gd name="connsiteX44" fmla="*/ 6774726 w 9667534"/>
                    <a:gd name="connsiteY44" fmla="*/ 1586022 h 3160987"/>
                    <a:gd name="connsiteX45" fmla="*/ 7026810 w 9667534"/>
                    <a:gd name="connsiteY45" fmla="*/ 1395249 h 3160987"/>
                    <a:gd name="connsiteX46" fmla="*/ 7286722 w 9667534"/>
                    <a:gd name="connsiteY46" fmla="*/ 1701253 h 3160987"/>
                    <a:gd name="connsiteX47" fmla="*/ 7702976 w 9667534"/>
                    <a:gd name="connsiteY47" fmla="*/ 2117725 h 3160987"/>
                    <a:gd name="connsiteX48" fmla="*/ 8704305 w 9667534"/>
                    <a:gd name="connsiteY48" fmla="*/ 3121573 h 3160987"/>
                    <a:gd name="connsiteX49" fmla="*/ 8563948 w 9667534"/>
                    <a:gd name="connsiteY49" fmla="*/ 3160987 h 3160987"/>
                    <a:gd name="connsiteX50" fmla="*/ 7878148 w 9667534"/>
                    <a:gd name="connsiteY50" fmla="*/ 2435773 h 3160987"/>
                    <a:gd name="connsiteX51" fmla="*/ 7618674 w 9667534"/>
                    <a:gd name="connsiteY51" fmla="*/ 2281621 h 3160987"/>
                    <a:gd name="connsiteX52" fmla="*/ 7562838 w 9667534"/>
                    <a:gd name="connsiteY52" fmla="*/ 2278118 h 3160987"/>
                    <a:gd name="connsiteX53" fmla="*/ 7350387 w 9667534"/>
                    <a:gd name="connsiteY53" fmla="*/ 2143509 h 3160987"/>
                    <a:gd name="connsiteX54" fmla="*/ 7077337 w 9667534"/>
                    <a:gd name="connsiteY54" fmla="*/ 2046671 h 3160987"/>
                    <a:gd name="connsiteX55" fmla="*/ 6900686 w 9667534"/>
                    <a:gd name="connsiteY55" fmla="*/ 1994338 h 3160987"/>
                    <a:gd name="connsiteX56" fmla="*/ 6404072 w 9667534"/>
                    <a:gd name="connsiteY56" fmla="*/ 1923393 h 3160987"/>
                    <a:gd name="connsiteX57" fmla="*/ 5789217 w 9667534"/>
                    <a:gd name="connsiteY57" fmla="*/ 1998937 h 3160987"/>
                    <a:gd name="connsiteX58" fmla="*/ 5513321 w 9667534"/>
                    <a:gd name="connsiteY58" fmla="*/ 2010104 h 3160987"/>
                    <a:gd name="connsiteX59" fmla="*/ 5157064 w 9667534"/>
                    <a:gd name="connsiteY59" fmla="*/ 2159821 h 3160987"/>
                    <a:gd name="connsiteX60" fmla="*/ 4900874 w 9667534"/>
                    <a:gd name="connsiteY60" fmla="*/ 2154621 h 3160987"/>
                    <a:gd name="connsiteX61" fmla="*/ 4334082 w 9667534"/>
                    <a:gd name="connsiteY61" fmla="*/ 2230985 h 3160987"/>
                    <a:gd name="connsiteX62" fmla="*/ 3984065 w 9667534"/>
                    <a:gd name="connsiteY62" fmla="*/ 2191407 h 3160987"/>
                    <a:gd name="connsiteX63" fmla="*/ 3341565 w 9667534"/>
                    <a:gd name="connsiteY63" fmla="*/ 2139622 h 3160987"/>
                    <a:gd name="connsiteX64" fmla="*/ 3022862 w 9667534"/>
                    <a:gd name="connsiteY64" fmla="*/ 2557846 h 3160987"/>
                    <a:gd name="connsiteX65" fmla="*/ 2722605 w 9667534"/>
                    <a:gd name="connsiteY65" fmla="*/ 2684573 h 3160987"/>
                    <a:gd name="connsiteX66" fmla="*/ 2052845 w 9667534"/>
                    <a:gd name="connsiteY66" fmla="*/ 2270125 h 3160987"/>
                    <a:gd name="connsiteX67" fmla="*/ 1915881 w 9667534"/>
                    <a:gd name="connsiteY67" fmla="*/ 2051269 h 3160987"/>
                    <a:gd name="connsiteX68" fmla="*/ 1335458 w 9667534"/>
                    <a:gd name="connsiteY68" fmla="*/ 1813035 h 3160987"/>
                    <a:gd name="connsiteX69" fmla="*/ 919315 w 9667534"/>
                    <a:gd name="connsiteY69" fmla="*/ 1546554 h 3160987"/>
                    <a:gd name="connsiteX70" fmla="*/ 823079 w 9667534"/>
                    <a:gd name="connsiteY70" fmla="*/ 1332187 h 3160987"/>
                    <a:gd name="connsiteX71" fmla="*/ 570831 w 9667534"/>
                    <a:gd name="connsiteY71" fmla="*/ 1426780 h 3160987"/>
                    <a:gd name="connsiteX72" fmla="*/ 510506 w 9667534"/>
                    <a:gd name="connsiteY72" fmla="*/ 1537193 h 3160987"/>
                    <a:gd name="connsiteX73" fmla="*/ 298164 w 9667534"/>
                    <a:gd name="connsiteY73" fmla="*/ 1601679 h 3160987"/>
                    <a:gd name="connsiteX0" fmla="*/ 298164 w 9667534"/>
                    <a:gd name="connsiteY0" fmla="*/ 1601679 h 3160987"/>
                    <a:gd name="connsiteX1" fmla="*/ 134707 w 9667534"/>
                    <a:gd name="connsiteY1" fmla="*/ 1381235 h 3160987"/>
                    <a:gd name="connsiteX2" fmla="*/ 227274 w 9667534"/>
                    <a:gd name="connsiteY2" fmla="*/ 1332296 h 3160987"/>
                    <a:gd name="connsiteX3" fmla="*/ 287052 w 9667534"/>
                    <a:gd name="connsiteY3" fmla="*/ 1237593 h 3160987"/>
                    <a:gd name="connsiteX4" fmla="*/ 277527 w 9667534"/>
                    <a:gd name="connsiteY4" fmla="*/ 1114425 h 3160987"/>
                    <a:gd name="connsiteX5" fmla="*/ 183098 w 9667534"/>
                    <a:gd name="connsiteY5" fmla="*/ 1107036 h 3160987"/>
                    <a:gd name="connsiteX6" fmla="*/ 262 w 9667534"/>
                    <a:gd name="connsiteY6" fmla="*/ 807326 h 3160987"/>
                    <a:gd name="connsiteX7" fmla="*/ 159395 w 9667534"/>
                    <a:gd name="connsiteY7" fmla="*/ 742622 h 3160987"/>
                    <a:gd name="connsiteX8" fmla="*/ 143683 w 9667534"/>
                    <a:gd name="connsiteY8" fmla="*/ 569147 h 3160987"/>
                    <a:gd name="connsiteX9" fmla="*/ 326903 w 9667534"/>
                    <a:gd name="connsiteY9" fmla="*/ 359378 h 3160987"/>
                    <a:gd name="connsiteX10" fmla="*/ 647742 w 9667534"/>
                    <a:gd name="connsiteY10" fmla="*/ 222469 h 3160987"/>
                    <a:gd name="connsiteX11" fmla="*/ 911267 w 9667534"/>
                    <a:gd name="connsiteY11" fmla="*/ 361348 h 3160987"/>
                    <a:gd name="connsiteX12" fmla="*/ 1122624 w 9667534"/>
                    <a:gd name="connsiteY12" fmla="*/ 409904 h 3160987"/>
                    <a:gd name="connsiteX13" fmla="*/ 1272396 w 9667534"/>
                    <a:gd name="connsiteY13" fmla="*/ 173421 h 3160987"/>
                    <a:gd name="connsiteX14" fmla="*/ 1311810 w 9667534"/>
                    <a:gd name="connsiteY14" fmla="*/ 86711 h 3160987"/>
                    <a:gd name="connsiteX15" fmla="*/ 1453700 w 9667534"/>
                    <a:gd name="connsiteY15" fmla="*/ 141890 h 3160987"/>
                    <a:gd name="connsiteX16" fmla="*/ 1564058 w 9667534"/>
                    <a:gd name="connsiteY16" fmla="*/ 110359 h 3160987"/>
                    <a:gd name="connsiteX17" fmla="*/ 1698065 w 9667534"/>
                    <a:gd name="connsiteY17" fmla="*/ 157655 h 3160987"/>
                    <a:gd name="connsiteX18" fmla="*/ 1879369 w 9667534"/>
                    <a:gd name="connsiteY18" fmla="*/ 0 h 3160987"/>
                    <a:gd name="connsiteX19" fmla="*/ 2265624 w 9667534"/>
                    <a:gd name="connsiteY19" fmla="*/ 39414 h 3160987"/>
                    <a:gd name="connsiteX20" fmla="*/ 2305038 w 9667534"/>
                    <a:gd name="connsiteY20" fmla="*/ 7883 h 3160987"/>
                    <a:gd name="connsiteX21" fmla="*/ 2533638 w 9667534"/>
                    <a:gd name="connsiteY21" fmla="*/ 23649 h 3160987"/>
                    <a:gd name="connsiteX22" fmla="*/ 2549403 w 9667534"/>
                    <a:gd name="connsiteY22" fmla="*/ 86711 h 3160987"/>
                    <a:gd name="connsiteX23" fmla="*/ 4338790 w 9667534"/>
                    <a:gd name="connsiteY23" fmla="*/ 299545 h 3160987"/>
                    <a:gd name="connsiteX24" fmla="*/ 4228431 w 9667534"/>
                    <a:gd name="connsiteY24" fmla="*/ 1072055 h 3160987"/>
                    <a:gd name="connsiteX25" fmla="*/ 3069665 w 9667534"/>
                    <a:gd name="connsiteY25" fmla="*/ 938049 h 3160987"/>
                    <a:gd name="connsiteX26" fmla="*/ 3282500 w 9667534"/>
                    <a:gd name="connsiteY26" fmla="*/ 1103587 h 3160987"/>
                    <a:gd name="connsiteX27" fmla="*/ 3889472 w 9667534"/>
                    <a:gd name="connsiteY27" fmla="*/ 1150883 h 3160987"/>
                    <a:gd name="connsiteX28" fmla="*/ 4102307 w 9667534"/>
                    <a:gd name="connsiteY28" fmla="*/ 1261242 h 3160987"/>
                    <a:gd name="connsiteX29" fmla="*/ 5190127 w 9667534"/>
                    <a:gd name="connsiteY29" fmla="*/ 1292773 h 3160987"/>
                    <a:gd name="connsiteX30" fmla="*/ 5970521 w 9667534"/>
                    <a:gd name="connsiteY30" fmla="*/ 1016876 h 3160987"/>
                    <a:gd name="connsiteX31" fmla="*/ 6404072 w 9667534"/>
                    <a:gd name="connsiteY31" fmla="*/ 1024759 h 3160987"/>
                    <a:gd name="connsiteX32" fmla="*/ 7026810 w 9667534"/>
                    <a:gd name="connsiteY32" fmla="*/ 977462 h 3160987"/>
                    <a:gd name="connsiteX33" fmla="*/ 7066224 w 9667534"/>
                    <a:gd name="connsiteY33" fmla="*/ 780393 h 3160987"/>
                    <a:gd name="connsiteX34" fmla="*/ 7200231 w 9667534"/>
                    <a:gd name="connsiteY34" fmla="*/ 662152 h 3160987"/>
                    <a:gd name="connsiteX35" fmla="*/ 8098865 w 9667534"/>
                    <a:gd name="connsiteY35" fmla="*/ 1135118 h 3160987"/>
                    <a:gd name="connsiteX36" fmla="*/ 8556065 w 9667534"/>
                    <a:gd name="connsiteY36" fmla="*/ 1158766 h 3160987"/>
                    <a:gd name="connsiteX37" fmla="*/ 9517762 w 9667534"/>
                    <a:gd name="connsiteY37" fmla="*/ 583324 h 3160987"/>
                    <a:gd name="connsiteX38" fmla="*/ 9667534 w 9667534"/>
                    <a:gd name="connsiteY38" fmla="*/ 709449 h 3160987"/>
                    <a:gd name="connsiteX39" fmla="*/ 8761017 w 9667534"/>
                    <a:gd name="connsiteY39" fmla="*/ 1308538 h 3160987"/>
                    <a:gd name="connsiteX40" fmla="*/ 8043686 w 9667534"/>
                    <a:gd name="connsiteY40" fmla="*/ 1395249 h 3160987"/>
                    <a:gd name="connsiteX41" fmla="*/ 7389417 w 9667534"/>
                    <a:gd name="connsiteY41" fmla="*/ 1363718 h 3160987"/>
                    <a:gd name="connsiteX42" fmla="*/ 6861272 w 9667534"/>
                    <a:gd name="connsiteY42" fmla="*/ 1355835 h 3160987"/>
                    <a:gd name="connsiteX43" fmla="*/ 6083835 w 9667534"/>
                    <a:gd name="connsiteY43" fmla="*/ 1579727 h 3160987"/>
                    <a:gd name="connsiteX44" fmla="*/ 6774726 w 9667534"/>
                    <a:gd name="connsiteY44" fmla="*/ 1586022 h 3160987"/>
                    <a:gd name="connsiteX45" fmla="*/ 7026810 w 9667534"/>
                    <a:gd name="connsiteY45" fmla="*/ 1395249 h 3160987"/>
                    <a:gd name="connsiteX46" fmla="*/ 7286722 w 9667534"/>
                    <a:gd name="connsiteY46" fmla="*/ 1701253 h 3160987"/>
                    <a:gd name="connsiteX47" fmla="*/ 7702976 w 9667534"/>
                    <a:gd name="connsiteY47" fmla="*/ 2117725 h 3160987"/>
                    <a:gd name="connsiteX48" fmla="*/ 8704305 w 9667534"/>
                    <a:gd name="connsiteY48" fmla="*/ 3121573 h 3160987"/>
                    <a:gd name="connsiteX49" fmla="*/ 8563948 w 9667534"/>
                    <a:gd name="connsiteY49" fmla="*/ 3160987 h 3160987"/>
                    <a:gd name="connsiteX50" fmla="*/ 7878148 w 9667534"/>
                    <a:gd name="connsiteY50" fmla="*/ 2435773 h 3160987"/>
                    <a:gd name="connsiteX51" fmla="*/ 7618674 w 9667534"/>
                    <a:gd name="connsiteY51" fmla="*/ 2281621 h 3160987"/>
                    <a:gd name="connsiteX52" fmla="*/ 7562838 w 9667534"/>
                    <a:gd name="connsiteY52" fmla="*/ 2278118 h 3160987"/>
                    <a:gd name="connsiteX53" fmla="*/ 7350387 w 9667534"/>
                    <a:gd name="connsiteY53" fmla="*/ 2143509 h 3160987"/>
                    <a:gd name="connsiteX54" fmla="*/ 7077337 w 9667534"/>
                    <a:gd name="connsiteY54" fmla="*/ 2046671 h 3160987"/>
                    <a:gd name="connsiteX55" fmla="*/ 6900686 w 9667534"/>
                    <a:gd name="connsiteY55" fmla="*/ 1994338 h 3160987"/>
                    <a:gd name="connsiteX56" fmla="*/ 6404072 w 9667534"/>
                    <a:gd name="connsiteY56" fmla="*/ 1923393 h 3160987"/>
                    <a:gd name="connsiteX57" fmla="*/ 5789217 w 9667534"/>
                    <a:gd name="connsiteY57" fmla="*/ 1998937 h 3160987"/>
                    <a:gd name="connsiteX58" fmla="*/ 5513321 w 9667534"/>
                    <a:gd name="connsiteY58" fmla="*/ 2010104 h 3160987"/>
                    <a:gd name="connsiteX59" fmla="*/ 5157064 w 9667534"/>
                    <a:gd name="connsiteY59" fmla="*/ 2159821 h 3160987"/>
                    <a:gd name="connsiteX60" fmla="*/ 4900874 w 9667534"/>
                    <a:gd name="connsiteY60" fmla="*/ 2154621 h 3160987"/>
                    <a:gd name="connsiteX61" fmla="*/ 4334082 w 9667534"/>
                    <a:gd name="connsiteY61" fmla="*/ 2230985 h 3160987"/>
                    <a:gd name="connsiteX62" fmla="*/ 3984065 w 9667534"/>
                    <a:gd name="connsiteY62" fmla="*/ 2191407 h 3160987"/>
                    <a:gd name="connsiteX63" fmla="*/ 3341565 w 9667534"/>
                    <a:gd name="connsiteY63" fmla="*/ 2139622 h 3160987"/>
                    <a:gd name="connsiteX64" fmla="*/ 3022862 w 9667534"/>
                    <a:gd name="connsiteY64" fmla="*/ 2557846 h 3160987"/>
                    <a:gd name="connsiteX65" fmla="*/ 2722605 w 9667534"/>
                    <a:gd name="connsiteY65" fmla="*/ 2684573 h 3160987"/>
                    <a:gd name="connsiteX66" fmla="*/ 2052845 w 9667534"/>
                    <a:gd name="connsiteY66" fmla="*/ 2270125 h 3160987"/>
                    <a:gd name="connsiteX67" fmla="*/ 1915881 w 9667534"/>
                    <a:gd name="connsiteY67" fmla="*/ 2051269 h 3160987"/>
                    <a:gd name="connsiteX68" fmla="*/ 1335458 w 9667534"/>
                    <a:gd name="connsiteY68" fmla="*/ 1813035 h 3160987"/>
                    <a:gd name="connsiteX69" fmla="*/ 919315 w 9667534"/>
                    <a:gd name="connsiteY69" fmla="*/ 1546554 h 3160987"/>
                    <a:gd name="connsiteX70" fmla="*/ 823079 w 9667534"/>
                    <a:gd name="connsiteY70" fmla="*/ 1332187 h 3160987"/>
                    <a:gd name="connsiteX71" fmla="*/ 570831 w 9667534"/>
                    <a:gd name="connsiteY71" fmla="*/ 1426780 h 3160987"/>
                    <a:gd name="connsiteX72" fmla="*/ 510506 w 9667534"/>
                    <a:gd name="connsiteY72" fmla="*/ 1537193 h 3160987"/>
                    <a:gd name="connsiteX73" fmla="*/ 298164 w 9667534"/>
                    <a:gd name="connsiteY73" fmla="*/ 1601679 h 3160987"/>
                    <a:gd name="connsiteX0" fmla="*/ 298164 w 9667534"/>
                    <a:gd name="connsiteY0" fmla="*/ 1601679 h 3160987"/>
                    <a:gd name="connsiteX1" fmla="*/ 134707 w 9667534"/>
                    <a:gd name="connsiteY1" fmla="*/ 1381235 h 3160987"/>
                    <a:gd name="connsiteX2" fmla="*/ 227274 w 9667534"/>
                    <a:gd name="connsiteY2" fmla="*/ 1332296 h 3160987"/>
                    <a:gd name="connsiteX3" fmla="*/ 287052 w 9667534"/>
                    <a:gd name="connsiteY3" fmla="*/ 1237593 h 3160987"/>
                    <a:gd name="connsiteX4" fmla="*/ 277527 w 9667534"/>
                    <a:gd name="connsiteY4" fmla="*/ 1114425 h 3160987"/>
                    <a:gd name="connsiteX5" fmla="*/ 183098 w 9667534"/>
                    <a:gd name="connsiteY5" fmla="*/ 1107036 h 3160987"/>
                    <a:gd name="connsiteX6" fmla="*/ 262 w 9667534"/>
                    <a:gd name="connsiteY6" fmla="*/ 807326 h 3160987"/>
                    <a:gd name="connsiteX7" fmla="*/ 159395 w 9667534"/>
                    <a:gd name="connsiteY7" fmla="*/ 742622 h 3160987"/>
                    <a:gd name="connsiteX8" fmla="*/ 143683 w 9667534"/>
                    <a:gd name="connsiteY8" fmla="*/ 569147 h 3160987"/>
                    <a:gd name="connsiteX9" fmla="*/ 326903 w 9667534"/>
                    <a:gd name="connsiteY9" fmla="*/ 359378 h 3160987"/>
                    <a:gd name="connsiteX10" fmla="*/ 682667 w 9667534"/>
                    <a:gd name="connsiteY10" fmla="*/ 214531 h 3160987"/>
                    <a:gd name="connsiteX11" fmla="*/ 911267 w 9667534"/>
                    <a:gd name="connsiteY11" fmla="*/ 361348 h 3160987"/>
                    <a:gd name="connsiteX12" fmla="*/ 1122624 w 9667534"/>
                    <a:gd name="connsiteY12" fmla="*/ 409904 h 3160987"/>
                    <a:gd name="connsiteX13" fmla="*/ 1272396 w 9667534"/>
                    <a:gd name="connsiteY13" fmla="*/ 173421 h 3160987"/>
                    <a:gd name="connsiteX14" fmla="*/ 1311810 w 9667534"/>
                    <a:gd name="connsiteY14" fmla="*/ 86711 h 3160987"/>
                    <a:gd name="connsiteX15" fmla="*/ 1453700 w 9667534"/>
                    <a:gd name="connsiteY15" fmla="*/ 141890 h 3160987"/>
                    <a:gd name="connsiteX16" fmla="*/ 1564058 w 9667534"/>
                    <a:gd name="connsiteY16" fmla="*/ 110359 h 3160987"/>
                    <a:gd name="connsiteX17" fmla="*/ 1698065 w 9667534"/>
                    <a:gd name="connsiteY17" fmla="*/ 157655 h 3160987"/>
                    <a:gd name="connsiteX18" fmla="*/ 1879369 w 9667534"/>
                    <a:gd name="connsiteY18" fmla="*/ 0 h 3160987"/>
                    <a:gd name="connsiteX19" fmla="*/ 2265624 w 9667534"/>
                    <a:gd name="connsiteY19" fmla="*/ 39414 h 3160987"/>
                    <a:gd name="connsiteX20" fmla="*/ 2305038 w 9667534"/>
                    <a:gd name="connsiteY20" fmla="*/ 7883 h 3160987"/>
                    <a:gd name="connsiteX21" fmla="*/ 2533638 w 9667534"/>
                    <a:gd name="connsiteY21" fmla="*/ 23649 h 3160987"/>
                    <a:gd name="connsiteX22" fmla="*/ 2549403 w 9667534"/>
                    <a:gd name="connsiteY22" fmla="*/ 86711 h 3160987"/>
                    <a:gd name="connsiteX23" fmla="*/ 4338790 w 9667534"/>
                    <a:gd name="connsiteY23" fmla="*/ 299545 h 3160987"/>
                    <a:gd name="connsiteX24" fmla="*/ 4228431 w 9667534"/>
                    <a:gd name="connsiteY24" fmla="*/ 1072055 h 3160987"/>
                    <a:gd name="connsiteX25" fmla="*/ 3069665 w 9667534"/>
                    <a:gd name="connsiteY25" fmla="*/ 938049 h 3160987"/>
                    <a:gd name="connsiteX26" fmla="*/ 3282500 w 9667534"/>
                    <a:gd name="connsiteY26" fmla="*/ 1103587 h 3160987"/>
                    <a:gd name="connsiteX27" fmla="*/ 3889472 w 9667534"/>
                    <a:gd name="connsiteY27" fmla="*/ 1150883 h 3160987"/>
                    <a:gd name="connsiteX28" fmla="*/ 4102307 w 9667534"/>
                    <a:gd name="connsiteY28" fmla="*/ 1261242 h 3160987"/>
                    <a:gd name="connsiteX29" fmla="*/ 5190127 w 9667534"/>
                    <a:gd name="connsiteY29" fmla="*/ 1292773 h 3160987"/>
                    <a:gd name="connsiteX30" fmla="*/ 5970521 w 9667534"/>
                    <a:gd name="connsiteY30" fmla="*/ 1016876 h 3160987"/>
                    <a:gd name="connsiteX31" fmla="*/ 6404072 w 9667534"/>
                    <a:gd name="connsiteY31" fmla="*/ 1024759 h 3160987"/>
                    <a:gd name="connsiteX32" fmla="*/ 7026810 w 9667534"/>
                    <a:gd name="connsiteY32" fmla="*/ 977462 h 3160987"/>
                    <a:gd name="connsiteX33" fmla="*/ 7066224 w 9667534"/>
                    <a:gd name="connsiteY33" fmla="*/ 780393 h 3160987"/>
                    <a:gd name="connsiteX34" fmla="*/ 7200231 w 9667534"/>
                    <a:gd name="connsiteY34" fmla="*/ 662152 h 3160987"/>
                    <a:gd name="connsiteX35" fmla="*/ 8098865 w 9667534"/>
                    <a:gd name="connsiteY35" fmla="*/ 1135118 h 3160987"/>
                    <a:gd name="connsiteX36" fmla="*/ 8556065 w 9667534"/>
                    <a:gd name="connsiteY36" fmla="*/ 1158766 h 3160987"/>
                    <a:gd name="connsiteX37" fmla="*/ 9517762 w 9667534"/>
                    <a:gd name="connsiteY37" fmla="*/ 583324 h 3160987"/>
                    <a:gd name="connsiteX38" fmla="*/ 9667534 w 9667534"/>
                    <a:gd name="connsiteY38" fmla="*/ 709449 h 3160987"/>
                    <a:gd name="connsiteX39" fmla="*/ 8761017 w 9667534"/>
                    <a:gd name="connsiteY39" fmla="*/ 1308538 h 3160987"/>
                    <a:gd name="connsiteX40" fmla="*/ 8043686 w 9667534"/>
                    <a:gd name="connsiteY40" fmla="*/ 1395249 h 3160987"/>
                    <a:gd name="connsiteX41" fmla="*/ 7389417 w 9667534"/>
                    <a:gd name="connsiteY41" fmla="*/ 1363718 h 3160987"/>
                    <a:gd name="connsiteX42" fmla="*/ 6861272 w 9667534"/>
                    <a:gd name="connsiteY42" fmla="*/ 1355835 h 3160987"/>
                    <a:gd name="connsiteX43" fmla="*/ 6083835 w 9667534"/>
                    <a:gd name="connsiteY43" fmla="*/ 1579727 h 3160987"/>
                    <a:gd name="connsiteX44" fmla="*/ 6774726 w 9667534"/>
                    <a:gd name="connsiteY44" fmla="*/ 1586022 h 3160987"/>
                    <a:gd name="connsiteX45" fmla="*/ 7026810 w 9667534"/>
                    <a:gd name="connsiteY45" fmla="*/ 1395249 h 3160987"/>
                    <a:gd name="connsiteX46" fmla="*/ 7286722 w 9667534"/>
                    <a:gd name="connsiteY46" fmla="*/ 1701253 h 3160987"/>
                    <a:gd name="connsiteX47" fmla="*/ 7702976 w 9667534"/>
                    <a:gd name="connsiteY47" fmla="*/ 2117725 h 3160987"/>
                    <a:gd name="connsiteX48" fmla="*/ 8704305 w 9667534"/>
                    <a:gd name="connsiteY48" fmla="*/ 3121573 h 3160987"/>
                    <a:gd name="connsiteX49" fmla="*/ 8563948 w 9667534"/>
                    <a:gd name="connsiteY49" fmla="*/ 3160987 h 3160987"/>
                    <a:gd name="connsiteX50" fmla="*/ 7878148 w 9667534"/>
                    <a:gd name="connsiteY50" fmla="*/ 2435773 h 3160987"/>
                    <a:gd name="connsiteX51" fmla="*/ 7618674 w 9667534"/>
                    <a:gd name="connsiteY51" fmla="*/ 2281621 h 3160987"/>
                    <a:gd name="connsiteX52" fmla="*/ 7562838 w 9667534"/>
                    <a:gd name="connsiteY52" fmla="*/ 2278118 h 3160987"/>
                    <a:gd name="connsiteX53" fmla="*/ 7350387 w 9667534"/>
                    <a:gd name="connsiteY53" fmla="*/ 2143509 h 3160987"/>
                    <a:gd name="connsiteX54" fmla="*/ 7077337 w 9667534"/>
                    <a:gd name="connsiteY54" fmla="*/ 2046671 h 3160987"/>
                    <a:gd name="connsiteX55" fmla="*/ 6900686 w 9667534"/>
                    <a:gd name="connsiteY55" fmla="*/ 1994338 h 3160987"/>
                    <a:gd name="connsiteX56" fmla="*/ 6404072 w 9667534"/>
                    <a:gd name="connsiteY56" fmla="*/ 1923393 h 3160987"/>
                    <a:gd name="connsiteX57" fmla="*/ 5789217 w 9667534"/>
                    <a:gd name="connsiteY57" fmla="*/ 1998937 h 3160987"/>
                    <a:gd name="connsiteX58" fmla="*/ 5513321 w 9667534"/>
                    <a:gd name="connsiteY58" fmla="*/ 2010104 h 3160987"/>
                    <a:gd name="connsiteX59" fmla="*/ 5157064 w 9667534"/>
                    <a:gd name="connsiteY59" fmla="*/ 2159821 h 3160987"/>
                    <a:gd name="connsiteX60" fmla="*/ 4900874 w 9667534"/>
                    <a:gd name="connsiteY60" fmla="*/ 2154621 h 3160987"/>
                    <a:gd name="connsiteX61" fmla="*/ 4334082 w 9667534"/>
                    <a:gd name="connsiteY61" fmla="*/ 2230985 h 3160987"/>
                    <a:gd name="connsiteX62" fmla="*/ 3984065 w 9667534"/>
                    <a:gd name="connsiteY62" fmla="*/ 2191407 h 3160987"/>
                    <a:gd name="connsiteX63" fmla="*/ 3341565 w 9667534"/>
                    <a:gd name="connsiteY63" fmla="*/ 2139622 h 3160987"/>
                    <a:gd name="connsiteX64" fmla="*/ 3022862 w 9667534"/>
                    <a:gd name="connsiteY64" fmla="*/ 2557846 h 3160987"/>
                    <a:gd name="connsiteX65" fmla="*/ 2722605 w 9667534"/>
                    <a:gd name="connsiteY65" fmla="*/ 2684573 h 3160987"/>
                    <a:gd name="connsiteX66" fmla="*/ 2052845 w 9667534"/>
                    <a:gd name="connsiteY66" fmla="*/ 2270125 h 3160987"/>
                    <a:gd name="connsiteX67" fmla="*/ 1915881 w 9667534"/>
                    <a:gd name="connsiteY67" fmla="*/ 2051269 h 3160987"/>
                    <a:gd name="connsiteX68" fmla="*/ 1335458 w 9667534"/>
                    <a:gd name="connsiteY68" fmla="*/ 1813035 h 3160987"/>
                    <a:gd name="connsiteX69" fmla="*/ 919315 w 9667534"/>
                    <a:gd name="connsiteY69" fmla="*/ 1546554 h 3160987"/>
                    <a:gd name="connsiteX70" fmla="*/ 823079 w 9667534"/>
                    <a:gd name="connsiteY70" fmla="*/ 1332187 h 3160987"/>
                    <a:gd name="connsiteX71" fmla="*/ 570831 w 9667534"/>
                    <a:gd name="connsiteY71" fmla="*/ 1426780 h 3160987"/>
                    <a:gd name="connsiteX72" fmla="*/ 510506 w 9667534"/>
                    <a:gd name="connsiteY72" fmla="*/ 1537193 h 3160987"/>
                    <a:gd name="connsiteX73" fmla="*/ 298164 w 9667534"/>
                    <a:gd name="connsiteY73" fmla="*/ 1601679 h 3160987"/>
                    <a:gd name="connsiteX0" fmla="*/ 298164 w 9667534"/>
                    <a:gd name="connsiteY0" fmla="*/ 1601679 h 3160987"/>
                    <a:gd name="connsiteX1" fmla="*/ 134707 w 9667534"/>
                    <a:gd name="connsiteY1" fmla="*/ 1381235 h 3160987"/>
                    <a:gd name="connsiteX2" fmla="*/ 227274 w 9667534"/>
                    <a:gd name="connsiteY2" fmla="*/ 1332296 h 3160987"/>
                    <a:gd name="connsiteX3" fmla="*/ 287052 w 9667534"/>
                    <a:gd name="connsiteY3" fmla="*/ 1237593 h 3160987"/>
                    <a:gd name="connsiteX4" fmla="*/ 277527 w 9667534"/>
                    <a:gd name="connsiteY4" fmla="*/ 1114425 h 3160987"/>
                    <a:gd name="connsiteX5" fmla="*/ 183098 w 9667534"/>
                    <a:gd name="connsiteY5" fmla="*/ 1107036 h 3160987"/>
                    <a:gd name="connsiteX6" fmla="*/ 262 w 9667534"/>
                    <a:gd name="connsiteY6" fmla="*/ 807326 h 3160987"/>
                    <a:gd name="connsiteX7" fmla="*/ 159395 w 9667534"/>
                    <a:gd name="connsiteY7" fmla="*/ 742622 h 3160987"/>
                    <a:gd name="connsiteX8" fmla="*/ 143683 w 9667534"/>
                    <a:gd name="connsiteY8" fmla="*/ 569147 h 3160987"/>
                    <a:gd name="connsiteX9" fmla="*/ 326903 w 9667534"/>
                    <a:gd name="connsiteY9" fmla="*/ 359378 h 3160987"/>
                    <a:gd name="connsiteX10" fmla="*/ 682667 w 9667534"/>
                    <a:gd name="connsiteY10" fmla="*/ 214531 h 3160987"/>
                    <a:gd name="connsiteX11" fmla="*/ 950955 w 9667534"/>
                    <a:gd name="connsiteY11" fmla="*/ 367698 h 3160987"/>
                    <a:gd name="connsiteX12" fmla="*/ 1122624 w 9667534"/>
                    <a:gd name="connsiteY12" fmla="*/ 409904 h 3160987"/>
                    <a:gd name="connsiteX13" fmla="*/ 1272396 w 9667534"/>
                    <a:gd name="connsiteY13" fmla="*/ 173421 h 3160987"/>
                    <a:gd name="connsiteX14" fmla="*/ 1311810 w 9667534"/>
                    <a:gd name="connsiteY14" fmla="*/ 86711 h 3160987"/>
                    <a:gd name="connsiteX15" fmla="*/ 1453700 w 9667534"/>
                    <a:gd name="connsiteY15" fmla="*/ 141890 h 3160987"/>
                    <a:gd name="connsiteX16" fmla="*/ 1564058 w 9667534"/>
                    <a:gd name="connsiteY16" fmla="*/ 110359 h 3160987"/>
                    <a:gd name="connsiteX17" fmla="*/ 1698065 w 9667534"/>
                    <a:gd name="connsiteY17" fmla="*/ 157655 h 3160987"/>
                    <a:gd name="connsiteX18" fmla="*/ 1879369 w 9667534"/>
                    <a:gd name="connsiteY18" fmla="*/ 0 h 3160987"/>
                    <a:gd name="connsiteX19" fmla="*/ 2265624 w 9667534"/>
                    <a:gd name="connsiteY19" fmla="*/ 39414 h 3160987"/>
                    <a:gd name="connsiteX20" fmla="*/ 2305038 w 9667534"/>
                    <a:gd name="connsiteY20" fmla="*/ 7883 h 3160987"/>
                    <a:gd name="connsiteX21" fmla="*/ 2533638 w 9667534"/>
                    <a:gd name="connsiteY21" fmla="*/ 23649 h 3160987"/>
                    <a:gd name="connsiteX22" fmla="*/ 2549403 w 9667534"/>
                    <a:gd name="connsiteY22" fmla="*/ 86711 h 3160987"/>
                    <a:gd name="connsiteX23" fmla="*/ 4338790 w 9667534"/>
                    <a:gd name="connsiteY23" fmla="*/ 299545 h 3160987"/>
                    <a:gd name="connsiteX24" fmla="*/ 4228431 w 9667534"/>
                    <a:gd name="connsiteY24" fmla="*/ 1072055 h 3160987"/>
                    <a:gd name="connsiteX25" fmla="*/ 3069665 w 9667534"/>
                    <a:gd name="connsiteY25" fmla="*/ 938049 h 3160987"/>
                    <a:gd name="connsiteX26" fmla="*/ 3282500 w 9667534"/>
                    <a:gd name="connsiteY26" fmla="*/ 1103587 h 3160987"/>
                    <a:gd name="connsiteX27" fmla="*/ 3889472 w 9667534"/>
                    <a:gd name="connsiteY27" fmla="*/ 1150883 h 3160987"/>
                    <a:gd name="connsiteX28" fmla="*/ 4102307 w 9667534"/>
                    <a:gd name="connsiteY28" fmla="*/ 1261242 h 3160987"/>
                    <a:gd name="connsiteX29" fmla="*/ 5190127 w 9667534"/>
                    <a:gd name="connsiteY29" fmla="*/ 1292773 h 3160987"/>
                    <a:gd name="connsiteX30" fmla="*/ 5970521 w 9667534"/>
                    <a:gd name="connsiteY30" fmla="*/ 1016876 h 3160987"/>
                    <a:gd name="connsiteX31" fmla="*/ 6404072 w 9667534"/>
                    <a:gd name="connsiteY31" fmla="*/ 1024759 h 3160987"/>
                    <a:gd name="connsiteX32" fmla="*/ 7026810 w 9667534"/>
                    <a:gd name="connsiteY32" fmla="*/ 977462 h 3160987"/>
                    <a:gd name="connsiteX33" fmla="*/ 7066224 w 9667534"/>
                    <a:gd name="connsiteY33" fmla="*/ 780393 h 3160987"/>
                    <a:gd name="connsiteX34" fmla="*/ 7200231 w 9667534"/>
                    <a:gd name="connsiteY34" fmla="*/ 662152 h 3160987"/>
                    <a:gd name="connsiteX35" fmla="*/ 8098865 w 9667534"/>
                    <a:gd name="connsiteY35" fmla="*/ 1135118 h 3160987"/>
                    <a:gd name="connsiteX36" fmla="*/ 8556065 w 9667534"/>
                    <a:gd name="connsiteY36" fmla="*/ 1158766 h 3160987"/>
                    <a:gd name="connsiteX37" fmla="*/ 9517762 w 9667534"/>
                    <a:gd name="connsiteY37" fmla="*/ 583324 h 3160987"/>
                    <a:gd name="connsiteX38" fmla="*/ 9667534 w 9667534"/>
                    <a:gd name="connsiteY38" fmla="*/ 709449 h 3160987"/>
                    <a:gd name="connsiteX39" fmla="*/ 8761017 w 9667534"/>
                    <a:gd name="connsiteY39" fmla="*/ 1308538 h 3160987"/>
                    <a:gd name="connsiteX40" fmla="*/ 8043686 w 9667534"/>
                    <a:gd name="connsiteY40" fmla="*/ 1395249 h 3160987"/>
                    <a:gd name="connsiteX41" fmla="*/ 7389417 w 9667534"/>
                    <a:gd name="connsiteY41" fmla="*/ 1363718 h 3160987"/>
                    <a:gd name="connsiteX42" fmla="*/ 6861272 w 9667534"/>
                    <a:gd name="connsiteY42" fmla="*/ 1355835 h 3160987"/>
                    <a:gd name="connsiteX43" fmla="*/ 6083835 w 9667534"/>
                    <a:gd name="connsiteY43" fmla="*/ 1579727 h 3160987"/>
                    <a:gd name="connsiteX44" fmla="*/ 6774726 w 9667534"/>
                    <a:gd name="connsiteY44" fmla="*/ 1586022 h 3160987"/>
                    <a:gd name="connsiteX45" fmla="*/ 7026810 w 9667534"/>
                    <a:gd name="connsiteY45" fmla="*/ 1395249 h 3160987"/>
                    <a:gd name="connsiteX46" fmla="*/ 7286722 w 9667534"/>
                    <a:gd name="connsiteY46" fmla="*/ 1701253 h 3160987"/>
                    <a:gd name="connsiteX47" fmla="*/ 7702976 w 9667534"/>
                    <a:gd name="connsiteY47" fmla="*/ 2117725 h 3160987"/>
                    <a:gd name="connsiteX48" fmla="*/ 8704305 w 9667534"/>
                    <a:gd name="connsiteY48" fmla="*/ 3121573 h 3160987"/>
                    <a:gd name="connsiteX49" fmla="*/ 8563948 w 9667534"/>
                    <a:gd name="connsiteY49" fmla="*/ 3160987 h 3160987"/>
                    <a:gd name="connsiteX50" fmla="*/ 7878148 w 9667534"/>
                    <a:gd name="connsiteY50" fmla="*/ 2435773 h 3160987"/>
                    <a:gd name="connsiteX51" fmla="*/ 7618674 w 9667534"/>
                    <a:gd name="connsiteY51" fmla="*/ 2281621 h 3160987"/>
                    <a:gd name="connsiteX52" fmla="*/ 7562838 w 9667534"/>
                    <a:gd name="connsiteY52" fmla="*/ 2278118 h 3160987"/>
                    <a:gd name="connsiteX53" fmla="*/ 7350387 w 9667534"/>
                    <a:gd name="connsiteY53" fmla="*/ 2143509 h 3160987"/>
                    <a:gd name="connsiteX54" fmla="*/ 7077337 w 9667534"/>
                    <a:gd name="connsiteY54" fmla="*/ 2046671 h 3160987"/>
                    <a:gd name="connsiteX55" fmla="*/ 6900686 w 9667534"/>
                    <a:gd name="connsiteY55" fmla="*/ 1994338 h 3160987"/>
                    <a:gd name="connsiteX56" fmla="*/ 6404072 w 9667534"/>
                    <a:gd name="connsiteY56" fmla="*/ 1923393 h 3160987"/>
                    <a:gd name="connsiteX57" fmla="*/ 5789217 w 9667534"/>
                    <a:gd name="connsiteY57" fmla="*/ 1998937 h 3160987"/>
                    <a:gd name="connsiteX58" fmla="*/ 5513321 w 9667534"/>
                    <a:gd name="connsiteY58" fmla="*/ 2010104 h 3160987"/>
                    <a:gd name="connsiteX59" fmla="*/ 5157064 w 9667534"/>
                    <a:gd name="connsiteY59" fmla="*/ 2159821 h 3160987"/>
                    <a:gd name="connsiteX60" fmla="*/ 4900874 w 9667534"/>
                    <a:gd name="connsiteY60" fmla="*/ 2154621 h 3160987"/>
                    <a:gd name="connsiteX61" fmla="*/ 4334082 w 9667534"/>
                    <a:gd name="connsiteY61" fmla="*/ 2230985 h 3160987"/>
                    <a:gd name="connsiteX62" fmla="*/ 3984065 w 9667534"/>
                    <a:gd name="connsiteY62" fmla="*/ 2191407 h 3160987"/>
                    <a:gd name="connsiteX63" fmla="*/ 3341565 w 9667534"/>
                    <a:gd name="connsiteY63" fmla="*/ 2139622 h 3160987"/>
                    <a:gd name="connsiteX64" fmla="*/ 3022862 w 9667534"/>
                    <a:gd name="connsiteY64" fmla="*/ 2557846 h 3160987"/>
                    <a:gd name="connsiteX65" fmla="*/ 2722605 w 9667534"/>
                    <a:gd name="connsiteY65" fmla="*/ 2684573 h 3160987"/>
                    <a:gd name="connsiteX66" fmla="*/ 2052845 w 9667534"/>
                    <a:gd name="connsiteY66" fmla="*/ 2270125 h 3160987"/>
                    <a:gd name="connsiteX67" fmla="*/ 1915881 w 9667534"/>
                    <a:gd name="connsiteY67" fmla="*/ 2051269 h 3160987"/>
                    <a:gd name="connsiteX68" fmla="*/ 1335458 w 9667534"/>
                    <a:gd name="connsiteY68" fmla="*/ 1813035 h 3160987"/>
                    <a:gd name="connsiteX69" fmla="*/ 919315 w 9667534"/>
                    <a:gd name="connsiteY69" fmla="*/ 1546554 h 3160987"/>
                    <a:gd name="connsiteX70" fmla="*/ 823079 w 9667534"/>
                    <a:gd name="connsiteY70" fmla="*/ 1332187 h 3160987"/>
                    <a:gd name="connsiteX71" fmla="*/ 570831 w 9667534"/>
                    <a:gd name="connsiteY71" fmla="*/ 1426780 h 3160987"/>
                    <a:gd name="connsiteX72" fmla="*/ 510506 w 9667534"/>
                    <a:gd name="connsiteY72" fmla="*/ 1537193 h 3160987"/>
                    <a:gd name="connsiteX73" fmla="*/ 298164 w 9667534"/>
                    <a:gd name="connsiteY73" fmla="*/ 1601679 h 3160987"/>
                    <a:gd name="connsiteX0" fmla="*/ 298164 w 9667534"/>
                    <a:gd name="connsiteY0" fmla="*/ 1601679 h 3160987"/>
                    <a:gd name="connsiteX1" fmla="*/ 134707 w 9667534"/>
                    <a:gd name="connsiteY1" fmla="*/ 1381235 h 3160987"/>
                    <a:gd name="connsiteX2" fmla="*/ 227274 w 9667534"/>
                    <a:gd name="connsiteY2" fmla="*/ 1332296 h 3160987"/>
                    <a:gd name="connsiteX3" fmla="*/ 287052 w 9667534"/>
                    <a:gd name="connsiteY3" fmla="*/ 1237593 h 3160987"/>
                    <a:gd name="connsiteX4" fmla="*/ 277527 w 9667534"/>
                    <a:gd name="connsiteY4" fmla="*/ 1114425 h 3160987"/>
                    <a:gd name="connsiteX5" fmla="*/ 183098 w 9667534"/>
                    <a:gd name="connsiteY5" fmla="*/ 1107036 h 3160987"/>
                    <a:gd name="connsiteX6" fmla="*/ 262 w 9667534"/>
                    <a:gd name="connsiteY6" fmla="*/ 807326 h 3160987"/>
                    <a:gd name="connsiteX7" fmla="*/ 159395 w 9667534"/>
                    <a:gd name="connsiteY7" fmla="*/ 742622 h 3160987"/>
                    <a:gd name="connsiteX8" fmla="*/ 143683 w 9667534"/>
                    <a:gd name="connsiteY8" fmla="*/ 569147 h 3160987"/>
                    <a:gd name="connsiteX9" fmla="*/ 326903 w 9667534"/>
                    <a:gd name="connsiteY9" fmla="*/ 359378 h 3160987"/>
                    <a:gd name="connsiteX10" fmla="*/ 682667 w 9667534"/>
                    <a:gd name="connsiteY10" fmla="*/ 214531 h 3160987"/>
                    <a:gd name="connsiteX11" fmla="*/ 950955 w 9667534"/>
                    <a:gd name="connsiteY11" fmla="*/ 367698 h 3160987"/>
                    <a:gd name="connsiteX12" fmla="*/ 1122624 w 9667534"/>
                    <a:gd name="connsiteY12" fmla="*/ 409904 h 3160987"/>
                    <a:gd name="connsiteX13" fmla="*/ 1272396 w 9667534"/>
                    <a:gd name="connsiteY13" fmla="*/ 173421 h 3160987"/>
                    <a:gd name="connsiteX14" fmla="*/ 1311810 w 9667534"/>
                    <a:gd name="connsiteY14" fmla="*/ 86711 h 3160987"/>
                    <a:gd name="connsiteX15" fmla="*/ 1453700 w 9667534"/>
                    <a:gd name="connsiteY15" fmla="*/ 141890 h 3160987"/>
                    <a:gd name="connsiteX16" fmla="*/ 1564058 w 9667534"/>
                    <a:gd name="connsiteY16" fmla="*/ 110359 h 3160987"/>
                    <a:gd name="connsiteX17" fmla="*/ 1698065 w 9667534"/>
                    <a:gd name="connsiteY17" fmla="*/ 157655 h 3160987"/>
                    <a:gd name="connsiteX18" fmla="*/ 1879369 w 9667534"/>
                    <a:gd name="connsiteY18" fmla="*/ 0 h 3160987"/>
                    <a:gd name="connsiteX19" fmla="*/ 2265624 w 9667534"/>
                    <a:gd name="connsiteY19" fmla="*/ 39414 h 3160987"/>
                    <a:gd name="connsiteX20" fmla="*/ 2305038 w 9667534"/>
                    <a:gd name="connsiteY20" fmla="*/ 7883 h 3160987"/>
                    <a:gd name="connsiteX21" fmla="*/ 2533638 w 9667534"/>
                    <a:gd name="connsiteY21" fmla="*/ 23649 h 3160987"/>
                    <a:gd name="connsiteX22" fmla="*/ 2549403 w 9667534"/>
                    <a:gd name="connsiteY22" fmla="*/ 86711 h 3160987"/>
                    <a:gd name="connsiteX23" fmla="*/ 4338790 w 9667534"/>
                    <a:gd name="connsiteY23" fmla="*/ 299545 h 3160987"/>
                    <a:gd name="connsiteX24" fmla="*/ 4228431 w 9667534"/>
                    <a:gd name="connsiteY24" fmla="*/ 1072055 h 3160987"/>
                    <a:gd name="connsiteX25" fmla="*/ 3069665 w 9667534"/>
                    <a:gd name="connsiteY25" fmla="*/ 938049 h 3160987"/>
                    <a:gd name="connsiteX26" fmla="*/ 3282500 w 9667534"/>
                    <a:gd name="connsiteY26" fmla="*/ 1103587 h 3160987"/>
                    <a:gd name="connsiteX27" fmla="*/ 3889472 w 9667534"/>
                    <a:gd name="connsiteY27" fmla="*/ 1150883 h 3160987"/>
                    <a:gd name="connsiteX28" fmla="*/ 4102307 w 9667534"/>
                    <a:gd name="connsiteY28" fmla="*/ 1261242 h 3160987"/>
                    <a:gd name="connsiteX29" fmla="*/ 5190127 w 9667534"/>
                    <a:gd name="connsiteY29" fmla="*/ 1292773 h 3160987"/>
                    <a:gd name="connsiteX30" fmla="*/ 5970521 w 9667534"/>
                    <a:gd name="connsiteY30" fmla="*/ 1016876 h 3160987"/>
                    <a:gd name="connsiteX31" fmla="*/ 6404072 w 9667534"/>
                    <a:gd name="connsiteY31" fmla="*/ 1024759 h 3160987"/>
                    <a:gd name="connsiteX32" fmla="*/ 7026810 w 9667534"/>
                    <a:gd name="connsiteY32" fmla="*/ 977462 h 3160987"/>
                    <a:gd name="connsiteX33" fmla="*/ 7066224 w 9667534"/>
                    <a:gd name="connsiteY33" fmla="*/ 780393 h 3160987"/>
                    <a:gd name="connsiteX34" fmla="*/ 7200231 w 9667534"/>
                    <a:gd name="connsiteY34" fmla="*/ 662152 h 3160987"/>
                    <a:gd name="connsiteX35" fmla="*/ 8098865 w 9667534"/>
                    <a:gd name="connsiteY35" fmla="*/ 1135118 h 3160987"/>
                    <a:gd name="connsiteX36" fmla="*/ 8556065 w 9667534"/>
                    <a:gd name="connsiteY36" fmla="*/ 1158766 h 3160987"/>
                    <a:gd name="connsiteX37" fmla="*/ 9517762 w 9667534"/>
                    <a:gd name="connsiteY37" fmla="*/ 583324 h 3160987"/>
                    <a:gd name="connsiteX38" fmla="*/ 9667534 w 9667534"/>
                    <a:gd name="connsiteY38" fmla="*/ 709449 h 3160987"/>
                    <a:gd name="connsiteX39" fmla="*/ 8761017 w 9667534"/>
                    <a:gd name="connsiteY39" fmla="*/ 1308538 h 3160987"/>
                    <a:gd name="connsiteX40" fmla="*/ 8043686 w 9667534"/>
                    <a:gd name="connsiteY40" fmla="*/ 1395249 h 3160987"/>
                    <a:gd name="connsiteX41" fmla="*/ 7389417 w 9667534"/>
                    <a:gd name="connsiteY41" fmla="*/ 1363718 h 3160987"/>
                    <a:gd name="connsiteX42" fmla="*/ 6861272 w 9667534"/>
                    <a:gd name="connsiteY42" fmla="*/ 1355835 h 3160987"/>
                    <a:gd name="connsiteX43" fmla="*/ 6083835 w 9667534"/>
                    <a:gd name="connsiteY43" fmla="*/ 1579727 h 3160987"/>
                    <a:gd name="connsiteX44" fmla="*/ 6774726 w 9667534"/>
                    <a:gd name="connsiteY44" fmla="*/ 1586022 h 3160987"/>
                    <a:gd name="connsiteX45" fmla="*/ 7026810 w 9667534"/>
                    <a:gd name="connsiteY45" fmla="*/ 1395249 h 3160987"/>
                    <a:gd name="connsiteX46" fmla="*/ 7286722 w 9667534"/>
                    <a:gd name="connsiteY46" fmla="*/ 1701253 h 3160987"/>
                    <a:gd name="connsiteX47" fmla="*/ 7702976 w 9667534"/>
                    <a:gd name="connsiteY47" fmla="*/ 2117725 h 3160987"/>
                    <a:gd name="connsiteX48" fmla="*/ 8704305 w 9667534"/>
                    <a:gd name="connsiteY48" fmla="*/ 3121573 h 3160987"/>
                    <a:gd name="connsiteX49" fmla="*/ 8563948 w 9667534"/>
                    <a:gd name="connsiteY49" fmla="*/ 3160987 h 3160987"/>
                    <a:gd name="connsiteX50" fmla="*/ 7878148 w 9667534"/>
                    <a:gd name="connsiteY50" fmla="*/ 2435773 h 3160987"/>
                    <a:gd name="connsiteX51" fmla="*/ 7618674 w 9667534"/>
                    <a:gd name="connsiteY51" fmla="*/ 2281621 h 3160987"/>
                    <a:gd name="connsiteX52" fmla="*/ 7562838 w 9667534"/>
                    <a:gd name="connsiteY52" fmla="*/ 2278118 h 3160987"/>
                    <a:gd name="connsiteX53" fmla="*/ 7350387 w 9667534"/>
                    <a:gd name="connsiteY53" fmla="*/ 2143509 h 3160987"/>
                    <a:gd name="connsiteX54" fmla="*/ 7077337 w 9667534"/>
                    <a:gd name="connsiteY54" fmla="*/ 2046671 h 3160987"/>
                    <a:gd name="connsiteX55" fmla="*/ 6900686 w 9667534"/>
                    <a:gd name="connsiteY55" fmla="*/ 1994338 h 3160987"/>
                    <a:gd name="connsiteX56" fmla="*/ 6404072 w 9667534"/>
                    <a:gd name="connsiteY56" fmla="*/ 1923393 h 3160987"/>
                    <a:gd name="connsiteX57" fmla="*/ 5789217 w 9667534"/>
                    <a:gd name="connsiteY57" fmla="*/ 1998937 h 3160987"/>
                    <a:gd name="connsiteX58" fmla="*/ 5513321 w 9667534"/>
                    <a:gd name="connsiteY58" fmla="*/ 2010104 h 3160987"/>
                    <a:gd name="connsiteX59" fmla="*/ 5157064 w 9667534"/>
                    <a:gd name="connsiteY59" fmla="*/ 2159821 h 3160987"/>
                    <a:gd name="connsiteX60" fmla="*/ 4900874 w 9667534"/>
                    <a:gd name="connsiteY60" fmla="*/ 2154621 h 3160987"/>
                    <a:gd name="connsiteX61" fmla="*/ 4334082 w 9667534"/>
                    <a:gd name="connsiteY61" fmla="*/ 2230985 h 3160987"/>
                    <a:gd name="connsiteX62" fmla="*/ 3984065 w 9667534"/>
                    <a:gd name="connsiteY62" fmla="*/ 2191407 h 3160987"/>
                    <a:gd name="connsiteX63" fmla="*/ 3341565 w 9667534"/>
                    <a:gd name="connsiteY63" fmla="*/ 2139622 h 3160987"/>
                    <a:gd name="connsiteX64" fmla="*/ 3022862 w 9667534"/>
                    <a:gd name="connsiteY64" fmla="*/ 2557846 h 3160987"/>
                    <a:gd name="connsiteX65" fmla="*/ 2722605 w 9667534"/>
                    <a:gd name="connsiteY65" fmla="*/ 2684573 h 3160987"/>
                    <a:gd name="connsiteX66" fmla="*/ 2052845 w 9667534"/>
                    <a:gd name="connsiteY66" fmla="*/ 2270125 h 3160987"/>
                    <a:gd name="connsiteX67" fmla="*/ 1915881 w 9667534"/>
                    <a:gd name="connsiteY67" fmla="*/ 2051269 h 3160987"/>
                    <a:gd name="connsiteX68" fmla="*/ 1335458 w 9667534"/>
                    <a:gd name="connsiteY68" fmla="*/ 1813035 h 3160987"/>
                    <a:gd name="connsiteX69" fmla="*/ 919315 w 9667534"/>
                    <a:gd name="connsiteY69" fmla="*/ 1546554 h 3160987"/>
                    <a:gd name="connsiteX70" fmla="*/ 823079 w 9667534"/>
                    <a:gd name="connsiteY70" fmla="*/ 1332187 h 3160987"/>
                    <a:gd name="connsiteX71" fmla="*/ 570831 w 9667534"/>
                    <a:gd name="connsiteY71" fmla="*/ 1426780 h 3160987"/>
                    <a:gd name="connsiteX72" fmla="*/ 510506 w 9667534"/>
                    <a:gd name="connsiteY72" fmla="*/ 1537193 h 3160987"/>
                    <a:gd name="connsiteX73" fmla="*/ 298164 w 9667534"/>
                    <a:gd name="connsiteY73" fmla="*/ 1601679 h 3160987"/>
                    <a:gd name="connsiteX0" fmla="*/ 298164 w 9667534"/>
                    <a:gd name="connsiteY0" fmla="*/ 1601679 h 3160987"/>
                    <a:gd name="connsiteX1" fmla="*/ 134707 w 9667534"/>
                    <a:gd name="connsiteY1" fmla="*/ 1381235 h 3160987"/>
                    <a:gd name="connsiteX2" fmla="*/ 227274 w 9667534"/>
                    <a:gd name="connsiteY2" fmla="*/ 1332296 h 3160987"/>
                    <a:gd name="connsiteX3" fmla="*/ 287052 w 9667534"/>
                    <a:gd name="connsiteY3" fmla="*/ 1237593 h 3160987"/>
                    <a:gd name="connsiteX4" fmla="*/ 277527 w 9667534"/>
                    <a:gd name="connsiteY4" fmla="*/ 1114425 h 3160987"/>
                    <a:gd name="connsiteX5" fmla="*/ 183098 w 9667534"/>
                    <a:gd name="connsiteY5" fmla="*/ 1107036 h 3160987"/>
                    <a:gd name="connsiteX6" fmla="*/ 262 w 9667534"/>
                    <a:gd name="connsiteY6" fmla="*/ 807326 h 3160987"/>
                    <a:gd name="connsiteX7" fmla="*/ 159395 w 9667534"/>
                    <a:gd name="connsiteY7" fmla="*/ 742622 h 3160987"/>
                    <a:gd name="connsiteX8" fmla="*/ 143683 w 9667534"/>
                    <a:gd name="connsiteY8" fmla="*/ 569147 h 3160987"/>
                    <a:gd name="connsiteX9" fmla="*/ 326903 w 9667534"/>
                    <a:gd name="connsiteY9" fmla="*/ 359378 h 3160987"/>
                    <a:gd name="connsiteX10" fmla="*/ 682667 w 9667534"/>
                    <a:gd name="connsiteY10" fmla="*/ 214531 h 3160987"/>
                    <a:gd name="connsiteX11" fmla="*/ 950955 w 9667534"/>
                    <a:gd name="connsiteY11" fmla="*/ 367698 h 3160987"/>
                    <a:gd name="connsiteX12" fmla="*/ 1122624 w 9667534"/>
                    <a:gd name="connsiteY12" fmla="*/ 409904 h 3160987"/>
                    <a:gd name="connsiteX13" fmla="*/ 1272396 w 9667534"/>
                    <a:gd name="connsiteY13" fmla="*/ 173421 h 3160987"/>
                    <a:gd name="connsiteX14" fmla="*/ 1311810 w 9667534"/>
                    <a:gd name="connsiteY14" fmla="*/ 86711 h 3160987"/>
                    <a:gd name="connsiteX15" fmla="*/ 1453700 w 9667534"/>
                    <a:gd name="connsiteY15" fmla="*/ 141890 h 3160987"/>
                    <a:gd name="connsiteX16" fmla="*/ 1564058 w 9667534"/>
                    <a:gd name="connsiteY16" fmla="*/ 110359 h 3160987"/>
                    <a:gd name="connsiteX17" fmla="*/ 1698065 w 9667534"/>
                    <a:gd name="connsiteY17" fmla="*/ 157655 h 3160987"/>
                    <a:gd name="connsiteX18" fmla="*/ 1879369 w 9667534"/>
                    <a:gd name="connsiteY18" fmla="*/ 0 h 3160987"/>
                    <a:gd name="connsiteX19" fmla="*/ 2265624 w 9667534"/>
                    <a:gd name="connsiteY19" fmla="*/ 39414 h 3160987"/>
                    <a:gd name="connsiteX20" fmla="*/ 2305038 w 9667534"/>
                    <a:gd name="connsiteY20" fmla="*/ 7883 h 3160987"/>
                    <a:gd name="connsiteX21" fmla="*/ 2533638 w 9667534"/>
                    <a:gd name="connsiteY21" fmla="*/ 23649 h 3160987"/>
                    <a:gd name="connsiteX22" fmla="*/ 2549403 w 9667534"/>
                    <a:gd name="connsiteY22" fmla="*/ 86711 h 3160987"/>
                    <a:gd name="connsiteX23" fmla="*/ 4338790 w 9667534"/>
                    <a:gd name="connsiteY23" fmla="*/ 299545 h 3160987"/>
                    <a:gd name="connsiteX24" fmla="*/ 4228431 w 9667534"/>
                    <a:gd name="connsiteY24" fmla="*/ 1072055 h 3160987"/>
                    <a:gd name="connsiteX25" fmla="*/ 3069665 w 9667534"/>
                    <a:gd name="connsiteY25" fmla="*/ 938049 h 3160987"/>
                    <a:gd name="connsiteX26" fmla="*/ 3282500 w 9667534"/>
                    <a:gd name="connsiteY26" fmla="*/ 1103587 h 3160987"/>
                    <a:gd name="connsiteX27" fmla="*/ 3889472 w 9667534"/>
                    <a:gd name="connsiteY27" fmla="*/ 1150883 h 3160987"/>
                    <a:gd name="connsiteX28" fmla="*/ 4102307 w 9667534"/>
                    <a:gd name="connsiteY28" fmla="*/ 1261242 h 3160987"/>
                    <a:gd name="connsiteX29" fmla="*/ 5190127 w 9667534"/>
                    <a:gd name="connsiteY29" fmla="*/ 1292773 h 3160987"/>
                    <a:gd name="connsiteX30" fmla="*/ 5970521 w 9667534"/>
                    <a:gd name="connsiteY30" fmla="*/ 1016876 h 3160987"/>
                    <a:gd name="connsiteX31" fmla="*/ 6404072 w 9667534"/>
                    <a:gd name="connsiteY31" fmla="*/ 1024759 h 3160987"/>
                    <a:gd name="connsiteX32" fmla="*/ 7026810 w 9667534"/>
                    <a:gd name="connsiteY32" fmla="*/ 977462 h 3160987"/>
                    <a:gd name="connsiteX33" fmla="*/ 7066224 w 9667534"/>
                    <a:gd name="connsiteY33" fmla="*/ 780393 h 3160987"/>
                    <a:gd name="connsiteX34" fmla="*/ 7200231 w 9667534"/>
                    <a:gd name="connsiteY34" fmla="*/ 662152 h 3160987"/>
                    <a:gd name="connsiteX35" fmla="*/ 8098865 w 9667534"/>
                    <a:gd name="connsiteY35" fmla="*/ 1135118 h 3160987"/>
                    <a:gd name="connsiteX36" fmla="*/ 8556065 w 9667534"/>
                    <a:gd name="connsiteY36" fmla="*/ 1158766 h 3160987"/>
                    <a:gd name="connsiteX37" fmla="*/ 9517762 w 9667534"/>
                    <a:gd name="connsiteY37" fmla="*/ 583324 h 3160987"/>
                    <a:gd name="connsiteX38" fmla="*/ 9667534 w 9667534"/>
                    <a:gd name="connsiteY38" fmla="*/ 709449 h 3160987"/>
                    <a:gd name="connsiteX39" fmla="*/ 8761017 w 9667534"/>
                    <a:gd name="connsiteY39" fmla="*/ 1308538 h 3160987"/>
                    <a:gd name="connsiteX40" fmla="*/ 8043686 w 9667534"/>
                    <a:gd name="connsiteY40" fmla="*/ 1395249 h 3160987"/>
                    <a:gd name="connsiteX41" fmla="*/ 7389417 w 9667534"/>
                    <a:gd name="connsiteY41" fmla="*/ 1363718 h 3160987"/>
                    <a:gd name="connsiteX42" fmla="*/ 6861272 w 9667534"/>
                    <a:gd name="connsiteY42" fmla="*/ 1355835 h 3160987"/>
                    <a:gd name="connsiteX43" fmla="*/ 6083835 w 9667534"/>
                    <a:gd name="connsiteY43" fmla="*/ 1579727 h 3160987"/>
                    <a:gd name="connsiteX44" fmla="*/ 6774726 w 9667534"/>
                    <a:gd name="connsiteY44" fmla="*/ 1586022 h 3160987"/>
                    <a:gd name="connsiteX45" fmla="*/ 7026810 w 9667534"/>
                    <a:gd name="connsiteY45" fmla="*/ 1395249 h 3160987"/>
                    <a:gd name="connsiteX46" fmla="*/ 7286722 w 9667534"/>
                    <a:gd name="connsiteY46" fmla="*/ 1701253 h 3160987"/>
                    <a:gd name="connsiteX47" fmla="*/ 7702976 w 9667534"/>
                    <a:gd name="connsiteY47" fmla="*/ 2117725 h 3160987"/>
                    <a:gd name="connsiteX48" fmla="*/ 8704305 w 9667534"/>
                    <a:gd name="connsiteY48" fmla="*/ 3121573 h 3160987"/>
                    <a:gd name="connsiteX49" fmla="*/ 8563948 w 9667534"/>
                    <a:gd name="connsiteY49" fmla="*/ 3160987 h 3160987"/>
                    <a:gd name="connsiteX50" fmla="*/ 7878148 w 9667534"/>
                    <a:gd name="connsiteY50" fmla="*/ 2435773 h 3160987"/>
                    <a:gd name="connsiteX51" fmla="*/ 7618674 w 9667534"/>
                    <a:gd name="connsiteY51" fmla="*/ 2281621 h 3160987"/>
                    <a:gd name="connsiteX52" fmla="*/ 7562838 w 9667534"/>
                    <a:gd name="connsiteY52" fmla="*/ 2278118 h 3160987"/>
                    <a:gd name="connsiteX53" fmla="*/ 7350387 w 9667534"/>
                    <a:gd name="connsiteY53" fmla="*/ 2143509 h 3160987"/>
                    <a:gd name="connsiteX54" fmla="*/ 7077337 w 9667534"/>
                    <a:gd name="connsiteY54" fmla="*/ 2046671 h 3160987"/>
                    <a:gd name="connsiteX55" fmla="*/ 6900686 w 9667534"/>
                    <a:gd name="connsiteY55" fmla="*/ 1994338 h 3160987"/>
                    <a:gd name="connsiteX56" fmla="*/ 6404072 w 9667534"/>
                    <a:gd name="connsiteY56" fmla="*/ 1923393 h 3160987"/>
                    <a:gd name="connsiteX57" fmla="*/ 5789217 w 9667534"/>
                    <a:gd name="connsiteY57" fmla="*/ 1998937 h 3160987"/>
                    <a:gd name="connsiteX58" fmla="*/ 5513321 w 9667534"/>
                    <a:gd name="connsiteY58" fmla="*/ 2010104 h 3160987"/>
                    <a:gd name="connsiteX59" fmla="*/ 5157064 w 9667534"/>
                    <a:gd name="connsiteY59" fmla="*/ 2159821 h 3160987"/>
                    <a:gd name="connsiteX60" fmla="*/ 4900874 w 9667534"/>
                    <a:gd name="connsiteY60" fmla="*/ 2154621 h 3160987"/>
                    <a:gd name="connsiteX61" fmla="*/ 4334082 w 9667534"/>
                    <a:gd name="connsiteY61" fmla="*/ 2230985 h 3160987"/>
                    <a:gd name="connsiteX62" fmla="*/ 3984065 w 9667534"/>
                    <a:gd name="connsiteY62" fmla="*/ 2191407 h 3160987"/>
                    <a:gd name="connsiteX63" fmla="*/ 3341565 w 9667534"/>
                    <a:gd name="connsiteY63" fmla="*/ 2139622 h 3160987"/>
                    <a:gd name="connsiteX64" fmla="*/ 3022862 w 9667534"/>
                    <a:gd name="connsiteY64" fmla="*/ 2557846 h 3160987"/>
                    <a:gd name="connsiteX65" fmla="*/ 2722605 w 9667534"/>
                    <a:gd name="connsiteY65" fmla="*/ 2684573 h 3160987"/>
                    <a:gd name="connsiteX66" fmla="*/ 2052845 w 9667534"/>
                    <a:gd name="connsiteY66" fmla="*/ 2270125 h 3160987"/>
                    <a:gd name="connsiteX67" fmla="*/ 1915881 w 9667534"/>
                    <a:gd name="connsiteY67" fmla="*/ 2051269 h 3160987"/>
                    <a:gd name="connsiteX68" fmla="*/ 1335458 w 9667534"/>
                    <a:gd name="connsiteY68" fmla="*/ 1813035 h 3160987"/>
                    <a:gd name="connsiteX69" fmla="*/ 919315 w 9667534"/>
                    <a:gd name="connsiteY69" fmla="*/ 1546554 h 3160987"/>
                    <a:gd name="connsiteX70" fmla="*/ 823079 w 9667534"/>
                    <a:gd name="connsiteY70" fmla="*/ 1332187 h 3160987"/>
                    <a:gd name="connsiteX71" fmla="*/ 570831 w 9667534"/>
                    <a:gd name="connsiteY71" fmla="*/ 1426780 h 3160987"/>
                    <a:gd name="connsiteX72" fmla="*/ 510506 w 9667534"/>
                    <a:gd name="connsiteY72" fmla="*/ 1537193 h 3160987"/>
                    <a:gd name="connsiteX73" fmla="*/ 298164 w 9667534"/>
                    <a:gd name="connsiteY73" fmla="*/ 1601679 h 3160987"/>
                    <a:gd name="connsiteX0" fmla="*/ 298164 w 9667534"/>
                    <a:gd name="connsiteY0" fmla="*/ 1601679 h 3160987"/>
                    <a:gd name="connsiteX1" fmla="*/ 134707 w 9667534"/>
                    <a:gd name="connsiteY1" fmla="*/ 1381235 h 3160987"/>
                    <a:gd name="connsiteX2" fmla="*/ 227274 w 9667534"/>
                    <a:gd name="connsiteY2" fmla="*/ 1332296 h 3160987"/>
                    <a:gd name="connsiteX3" fmla="*/ 287052 w 9667534"/>
                    <a:gd name="connsiteY3" fmla="*/ 1237593 h 3160987"/>
                    <a:gd name="connsiteX4" fmla="*/ 277527 w 9667534"/>
                    <a:gd name="connsiteY4" fmla="*/ 1114425 h 3160987"/>
                    <a:gd name="connsiteX5" fmla="*/ 183098 w 9667534"/>
                    <a:gd name="connsiteY5" fmla="*/ 1107036 h 3160987"/>
                    <a:gd name="connsiteX6" fmla="*/ 262 w 9667534"/>
                    <a:gd name="connsiteY6" fmla="*/ 807326 h 3160987"/>
                    <a:gd name="connsiteX7" fmla="*/ 159395 w 9667534"/>
                    <a:gd name="connsiteY7" fmla="*/ 742622 h 3160987"/>
                    <a:gd name="connsiteX8" fmla="*/ 143683 w 9667534"/>
                    <a:gd name="connsiteY8" fmla="*/ 569147 h 3160987"/>
                    <a:gd name="connsiteX9" fmla="*/ 326903 w 9667534"/>
                    <a:gd name="connsiteY9" fmla="*/ 359378 h 3160987"/>
                    <a:gd name="connsiteX10" fmla="*/ 682667 w 9667534"/>
                    <a:gd name="connsiteY10" fmla="*/ 214531 h 3160987"/>
                    <a:gd name="connsiteX11" fmla="*/ 950955 w 9667534"/>
                    <a:gd name="connsiteY11" fmla="*/ 367698 h 3160987"/>
                    <a:gd name="connsiteX12" fmla="*/ 1122624 w 9667534"/>
                    <a:gd name="connsiteY12" fmla="*/ 409904 h 3160987"/>
                    <a:gd name="connsiteX13" fmla="*/ 1272396 w 9667534"/>
                    <a:gd name="connsiteY13" fmla="*/ 173421 h 3160987"/>
                    <a:gd name="connsiteX14" fmla="*/ 1311810 w 9667534"/>
                    <a:gd name="connsiteY14" fmla="*/ 86711 h 3160987"/>
                    <a:gd name="connsiteX15" fmla="*/ 1453700 w 9667534"/>
                    <a:gd name="connsiteY15" fmla="*/ 141890 h 3160987"/>
                    <a:gd name="connsiteX16" fmla="*/ 1564058 w 9667534"/>
                    <a:gd name="connsiteY16" fmla="*/ 110359 h 3160987"/>
                    <a:gd name="connsiteX17" fmla="*/ 1698065 w 9667534"/>
                    <a:gd name="connsiteY17" fmla="*/ 157655 h 3160987"/>
                    <a:gd name="connsiteX18" fmla="*/ 1879369 w 9667534"/>
                    <a:gd name="connsiteY18" fmla="*/ 0 h 3160987"/>
                    <a:gd name="connsiteX19" fmla="*/ 2265624 w 9667534"/>
                    <a:gd name="connsiteY19" fmla="*/ 39414 h 3160987"/>
                    <a:gd name="connsiteX20" fmla="*/ 2305038 w 9667534"/>
                    <a:gd name="connsiteY20" fmla="*/ 7883 h 3160987"/>
                    <a:gd name="connsiteX21" fmla="*/ 2533638 w 9667534"/>
                    <a:gd name="connsiteY21" fmla="*/ 23649 h 3160987"/>
                    <a:gd name="connsiteX22" fmla="*/ 2549403 w 9667534"/>
                    <a:gd name="connsiteY22" fmla="*/ 86711 h 3160987"/>
                    <a:gd name="connsiteX23" fmla="*/ 4338790 w 9667534"/>
                    <a:gd name="connsiteY23" fmla="*/ 299545 h 3160987"/>
                    <a:gd name="connsiteX24" fmla="*/ 4228431 w 9667534"/>
                    <a:gd name="connsiteY24" fmla="*/ 1072055 h 3160987"/>
                    <a:gd name="connsiteX25" fmla="*/ 3069665 w 9667534"/>
                    <a:gd name="connsiteY25" fmla="*/ 938049 h 3160987"/>
                    <a:gd name="connsiteX26" fmla="*/ 3282500 w 9667534"/>
                    <a:gd name="connsiteY26" fmla="*/ 1103587 h 3160987"/>
                    <a:gd name="connsiteX27" fmla="*/ 3889472 w 9667534"/>
                    <a:gd name="connsiteY27" fmla="*/ 1150883 h 3160987"/>
                    <a:gd name="connsiteX28" fmla="*/ 4102307 w 9667534"/>
                    <a:gd name="connsiteY28" fmla="*/ 1261242 h 3160987"/>
                    <a:gd name="connsiteX29" fmla="*/ 5190127 w 9667534"/>
                    <a:gd name="connsiteY29" fmla="*/ 1292773 h 3160987"/>
                    <a:gd name="connsiteX30" fmla="*/ 5970521 w 9667534"/>
                    <a:gd name="connsiteY30" fmla="*/ 1016876 h 3160987"/>
                    <a:gd name="connsiteX31" fmla="*/ 6404072 w 9667534"/>
                    <a:gd name="connsiteY31" fmla="*/ 1024759 h 3160987"/>
                    <a:gd name="connsiteX32" fmla="*/ 7026810 w 9667534"/>
                    <a:gd name="connsiteY32" fmla="*/ 977462 h 3160987"/>
                    <a:gd name="connsiteX33" fmla="*/ 7066224 w 9667534"/>
                    <a:gd name="connsiteY33" fmla="*/ 780393 h 3160987"/>
                    <a:gd name="connsiteX34" fmla="*/ 7200231 w 9667534"/>
                    <a:gd name="connsiteY34" fmla="*/ 662152 h 3160987"/>
                    <a:gd name="connsiteX35" fmla="*/ 8098865 w 9667534"/>
                    <a:gd name="connsiteY35" fmla="*/ 1135118 h 3160987"/>
                    <a:gd name="connsiteX36" fmla="*/ 8556065 w 9667534"/>
                    <a:gd name="connsiteY36" fmla="*/ 1158766 h 3160987"/>
                    <a:gd name="connsiteX37" fmla="*/ 9517762 w 9667534"/>
                    <a:gd name="connsiteY37" fmla="*/ 583324 h 3160987"/>
                    <a:gd name="connsiteX38" fmla="*/ 9667534 w 9667534"/>
                    <a:gd name="connsiteY38" fmla="*/ 709449 h 3160987"/>
                    <a:gd name="connsiteX39" fmla="*/ 8761017 w 9667534"/>
                    <a:gd name="connsiteY39" fmla="*/ 1308538 h 3160987"/>
                    <a:gd name="connsiteX40" fmla="*/ 8043686 w 9667534"/>
                    <a:gd name="connsiteY40" fmla="*/ 1395249 h 3160987"/>
                    <a:gd name="connsiteX41" fmla="*/ 7389417 w 9667534"/>
                    <a:gd name="connsiteY41" fmla="*/ 1363718 h 3160987"/>
                    <a:gd name="connsiteX42" fmla="*/ 6861272 w 9667534"/>
                    <a:gd name="connsiteY42" fmla="*/ 1355835 h 3160987"/>
                    <a:gd name="connsiteX43" fmla="*/ 6083835 w 9667534"/>
                    <a:gd name="connsiteY43" fmla="*/ 1579727 h 3160987"/>
                    <a:gd name="connsiteX44" fmla="*/ 6774726 w 9667534"/>
                    <a:gd name="connsiteY44" fmla="*/ 1586022 h 3160987"/>
                    <a:gd name="connsiteX45" fmla="*/ 7026810 w 9667534"/>
                    <a:gd name="connsiteY45" fmla="*/ 1395249 h 3160987"/>
                    <a:gd name="connsiteX46" fmla="*/ 7286722 w 9667534"/>
                    <a:gd name="connsiteY46" fmla="*/ 1701253 h 3160987"/>
                    <a:gd name="connsiteX47" fmla="*/ 7702976 w 9667534"/>
                    <a:gd name="connsiteY47" fmla="*/ 2117725 h 3160987"/>
                    <a:gd name="connsiteX48" fmla="*/ 8704305 w 9667534"/>
                    <a:gd name="connsiteY48" fmla="*/ 3121573 h 3160987"/>
                    <a:gd name="connsiteX49" fmla="*/ 8563948 w 9667534"/>
                    <a:gd name="connsiteY49" fmla="*/ 3160987 h 3160987"/>
                    <a:gd name="connsiteX50" fmla="*/ 7878148 w 9667534"/>
                    <a:gd name="connsiteY50" fmla="*/ 2435773 h 3160987"/>
                    <a:gd name="connsiteX51" fmla="*/ 7618674 w 9667534"/>
                    <a:gd name="connsiteY51" fmla="*/ 2281621 h 3160987"/>
                    <a:gd name="connsiteX52" fmla="*/ 7562838 w 9667534"/>
                    <a:gd name="connsiteY52" fmla="*/ 2278118 h 3160987"/>
                    <a:gd name="connsiteX53" fmla="*/ 7350387 w 9667534"/>
                    <a:gd name="connsiteY53" fmla="*/ 2143509 h 3160987"/>
                    <a:gd name="connsiteX54" fmla="*/ 7077337 w 9667534"/>
                    <a:gd name="connsiteY54" fmla="*/ 2046671 h 3160987"/>
                    <a:gd name="connsiteX55" fmla="*/ 6900686 w 9667534"/>
                    <a:gd name="connsiteY55" fmla="*/ 1994338 h 3160987"/>
                    <a:gd name="connsiteX56" fmla="*/ 6404072 w 9667534"/>
                    <a:gd name="connsiteY56" fmla="*/ 1923393 h 3160987"/>
                    <a:gd name="connsiteX57" fmla="*/ 5789217 w 9667534"/>
                    <a:gd name="connsiteY57" fmla="*/ 1998937 h 3160987"/>
                    <a:gd name="connsiteX58" fmla="*/ 5513321 w 9667534"/>
                    <a:gd name="connsiteY58" fmla="*/ 2010104 h 3160987"/>
                    <a:gd name="connsiteX59" fmla="*/ 5157064 w 9667534"/>
                    <a:gd name="connsiteY59" fmla="*/ 2159821 h 3160987"/>
                    <a:gd name="connsiteX60" fmla="*/ 4900874 w 9667534"/>
                    <a:gd name="connsiteY60" fmla="*/ 2154621 h 3160987"/>
                    <a:gd name="connsiteX61" fmla="*/ 4334082 w 9667534"/>
                    <a:gd name="connsiteY61" fmla="*/ 2230985 h 3160987"/>
                    <a:gd name="connsiteX62" fmla="*/ 3984065 w 9667534"/>
                    <a:gd name="connsiteY62" fmla="*/ 2191407 h 3160987"/>
                    <a:gd name="connsiteX63" fmla="*/ 3341565 w 9667534"/>
                    <a:gd name="connsiteY63" fmla="*/ 2139622 h 3160987"/>
                    <a:gd name="connsiteX64" fmla="*/ 3022862 w 9667534"/>
                    <a:gd name="connsiteY64" fmla="*/ 2557846 h 3160987"/>
                    <a:gd name="connsiteX65" fmla="*/ 2722605 w 9667534"/>
                    <a:gd name="connsiteY65" fmla="*/ 2684573 h 3160987"/>
                    <a:gd name="connsiteX66" fmla="*/ 2052845 w 9667534"/>
                    <a:gd name="connsiteY66" fmla="*/ 2270125 h 3160987"/>
                    <a:gd name="connsiteX67" fmla="*/ 1915881 w 9667534"/>
                    <a:gd name="connsiteY67" fmla="*/ 2051269 h 3160987"/>
                    <a:gd name="connsiteX68" fmla="*/ 1335458 w 9667534"/>
                    <a:gd name="connsiteY68" fmla="*/ 1813035 h 3160987"/>
                    <a:gd name="connsiteX69" fmla="*/ 919315 w 9667534"/>
                    <a:gd name="connsiteY69" fmla="*/ 1546554 h 3160987"/>
                    <a:gd name="connsiteX70" fmla="*/ 823079 w 9667534"/>
                    <a:gd name="connsiteY70" fmla="*/ 1332187 h 3160987"/>
                    <a:gd name="connsiteX71" fmla="*/ 570831 w 9667534"/>
                    <a:gd name="connsiteY71" fmla="*/ 1426780 h 3160987"/>
                    <a:gd name="connsiteX72" fmla="*/ 510506 w 9667534"/>
                    <a:gd name="connsiteY72" fmla="*/ 1537193 h 3160987"/>
                    <a:gd name="connsiteX73" fmla="*/ 298164 w 9667534"/>
                    <a:gd name="connsiteY73" fmla="*/ 1601679 h 3160987"/>
                    <a:gd name="connsiteX0" fmla="*/ 298164 w 9667534"/>
                    <a:gd name="connsiteY0" fmla="*/ 1601679 h 3160987"/>
                    <a:gd name="connsiteX1" fmla="*/ 134707 w 9667534"/>
                    <a:gd name="connsiteY1" fmla="*/ 1381235 h 3160987"/>
                    <a:gd name="connsiteX2" fmla="*/ 227274 w 9667534"/>
                    <a:gd name="connsiteY2" fmla="*/ 1332296 h 3160987"/>
                    <a:gd name="connsiteX3" fmla="*/ 287052 w 9667534"/>
                    <a:gd name="connsiteY3" fmla="*/ 1237593 h 3160987"/>
                    <a:gd name="connsiteX4" fmla="*/ 277527 w 9667534"/>
                    <a:gd name="connsiteY4" fmla="*/ 1114425 h 3160987"/>
                    <a:gd name="connsiteX5" fmla="*/ 183098 w 9667534"/>
                    <a:gd name="connsiteY5" fmla="*/ 1107036 h 3160987"/>
                    <a:gd name="connsiteX6" fmla="*/ 262 w 9667534"/>
                    <a:gd name="connsiteY6" fmla="*/ 807326 h 3160987"/>
                    <a:gd name="connsiteX7" fmla="*/ 159395 w 9667534"/>
                    <a:gd name="connsiteY7" fmla="*/ 742622 h 3160987"/>
                    <a:gd name="connsiteX8" fmla="*/ 143683 w 9667534"/>
                    <a:gd name="connsiteY8" fmla="*/ 569147 h 3160987"/>
                    <a:gd name="connsiteX9" fmla="*/ 326903 w 9667534"/>
                    <a:gd name="connsiteY9" fmla="*/ 359378 h 3160987"/>
                    <a:gd name="connsiteX10" fmla="*/ 682667 w 9667534"/>
                    <a:gd name="connsiteY10" fmla="*/ 214531 h 3160987"/>
                    <a:gd name="connsiteX11" fmla="*/ 950955 w 9667534"/>
                    <a:gd name="connsiteY11" fmla="*/ 367698 h 3160987"/>
                    <a:gd name="connsiteX12" fmla="*/ 1186124 w 9667534"/>
                    <a:gd name="connsiteY12" fmla="*/ 417841 h 3160987"/>
                    <a:gd name="connsiteX13" fmla="*/ 1272396 w 9667534"/>
                    <a:gd name="connsiteY13" fmla="*/ 173421 h 3160987"/>
                    <a:gd name="connsiteX14" fmla="*/ 1311810 w 9667534"/>
                    <a:gd name="connsiteY14" fmla="*/ 86711 h 3160987"/>
                    <a:gd name="connsiteX15" fmla="*/ 1453700 w 9667534"/>
                    <a:gd name="connsiteY15" fmla="*/ 141890 h 3160987"/>
                    <a:gd name="connsiteX16" fmla="*/ 1564058 w 9667534"/>
                    <a:gd name="connsiteY16" fmla="*/ 110359 h 3160987"/>
                    <a:gd name="connsiteX17" fmla="*/ 1698065 w 9667534"/>
                    <a:gd name="connsiteY17" fmla="*/ 157655 h 3160987"/>
                    <a:gd name="connsiteX18" fmla="*/ 1879369 w 9667534"/>
                    <a:gd name="connsiteY18" fmla="*/ 0 h 3160987"/>
                    <a:gd name="connsiteX19" fmla="*/ 2265624 w 9667534"/>
                    <a:gd name="connsiteY19" fmla="*/ 39414 h 3160987"/>
                    <a:gd name="connsiteX20" fmla="*/ 2305038 w 9667534"/>
                    <a:gd name="connsiteY20" fmla="*/ 7883 h 3160987"/>
                    <a:gd name="connsiteX21" fmla="*/ 2533638 w 9667534"/>
                    <a:gd name="connsiteY21" fmla="*/ 23649 h 3160987"/>
                    <a:gd name="connsiteX22" fmla="*/ 2549403 w 9667534"/>
                    <a:gd name="connsiteY22" fmla="*/ 86711 h 3160987"/>
                    <a:gd name="connsiteX23" fmla="*/ 4338790 w 9667534"/>
                    <a:gd name="connsiteY23" fmla="*/ 299545 h 3160987"/>
                    <a:gd name="connsiteX24" fmla="*/ 4228431 w 9667534"/>
                    <a:gd name="connsiteY24" fmla="*/ 1072055 h 3160987"/>
                    <a:gd name="connsiteX25" fmla="*/ 3069665 w 9667534"/>
                    <a:gd name="connsiteY25" fmla="*/ 938049 h 3160987"/>
                    <a:gd name="connsiteX26" fmla="*/ 3282500 w 9667534"/>
                    <a:gd name="connsiteY26" fmla="*/ 1103587 h 3160987"/>
                    <a:gd name="connsiteX27" fmla="*/ 3889472 w 9667534"/>
                    <a:gd name="connsiteY27" fmla="*/ 1150883 h 3160987"/>
                    <a:gd name="connsiteX28" fmla="*/ 4102307 w 9667534"/>
                    <a:gd name="connsiteY28" fmla="*/ 1261242 h 3160987"/>
                    <a:gd name="connsiteX29" fmla="*/ 5190127 w 9667534"/>
                    <a:gd name="connsiteY29" fmla="*/ 1292773 h 3160987"/>
                    <a:gd name="connsiteX30" fmla="*/ 5970521 w 9667534"/>
                    <a:gd name="connsiteY30" fmla="*/ 1016876 h 3160987"/>
                    <a:gd name="connsiteX31" fmla="*/ 6404072 w 9667534"/>
                    <a:gd name="connsiteY31" fmla="*/ 1024759 h 3160987"/>
                    <a:gd name="connsiteX32" fmla="*/ 7026810 w 9667534"/>
                    <a:gd name="connsiteY32" fmla="*/ 977462 h 3160987"/>
                    <a:gd name="connsiteX33" fmla="*/ 7066224 w 9667534"/>
                    <a:gd name="connsiteY33" fmla="*/ 780393 h 3160987"/>
                    <a:gd name="connsiteX34" fmla="*/ 7200231 w 9667534"/>
                    <a:gd name="connsiteY34" fmla="*/ 662152 h 3160987"/>
                    <a:gd name="connsiteX35" fmla="*/ 8098865 w 9667534"/>
                    <a:gd name="connsiteY35" fmla="*/ 1135118 h 3160987"/>
                    <a:gd name="connsiteX36" fmla="*/ 8556065 w 9667534"/>
                    <a:gd name="connsiteY36" fmla="*/ 1158766 h 3160987"/>
                    <a:gd name="connsiteX37" fmla="*/ 9517762 w 9667534"/>
                    <a:gd name="connsiteY37" fmla="*/ 583324 h 3160987"/>
                    <a:gd name="connsiteX38" fmla="*/ 9667534 w 9667534"/>
                    <a:gd name="connsiteY38" fmla="*/ 709449 h 3160987"/>
                    <a:gd name="connsiteX39" fmla="*/ 8761017 w 9667534"/>
                    <a:gd name="connsiteY39" fmla="*/ 1308538 h 3160987"/>
                    <a:gd name="connsiteX40" fmla="*/ 8043686 w 9667534"/>
                    <a:gd name="connsiteY40" fmla="*/ 1395249 h 3160987"/>
                    <a:gd name="connsiteX41" fmla="*/ 7389417 w 9667534"/>
                    <a:gd name="connsiteY41" fmla="*/ 1363718 h 3160987"/>
                    <a:gd name="connsiteX42" fmla="*/ 6861272 w 9667534"/>
                    <a:gd name="connsiteY42" fmla="*/ 1355835 h 3160987"/>
                    <a:gd name="connsiteX43" fmla="*/ 6083835 w 9667534"/>
                    <a:gd name="connsiteY43" fmla="*/ 1579727 h 3160987"/>
                    <a:gd name="connsiteX44" fmla="*/ 6774726 w 9667534"/>
                    <a:gd name="connsiteY44" fmla="*/ 1586022 h 3160987"/>
                    <a:gd name="connsiteX45" fmla="*/ 7026810 w 9667534"/>
                    <a:gd name="connsiteY45" fmla="*/ 1395249 h 3160987"/>
                    <a:gd name="connsiteX46" fmla="*/ 7286722 w 9667534"/>
                    <a:gd name="connsiteY46" fmla="*/ 1701253 h 3160987"/>
                    <a:gd name="connsiteX47" fmla="*/ 7702976 w 9667534"/>
                    <a:gd name="connsiteY47" fmla="*/ 2117725 h 3160987"/>
                    <a:gd name="connsiteX48" fmla="*/ 8704305 w 9667534"/>
                    <a:gd name="connsiteY48" fmla="*/ 3121573 h 3160987"/>
                    <a:gd name="connsiteX49" fmla="*/ 8563948 w 9667534"/>
                    <a:gd name="connsiteY49" fmla="*/ 3160987 h 3160987"/>
                    <a:gd name="connsiteX50" fmla="*/ 7878148 w 9667534"/>
                    <a:gd name="connsiteY50" fmla="*/ 2435773 h 3160987"/>
                    <a:gd name="connsiteX51" fmla="*/ 7618674 w 9667534"/>
                    <a:gd name="connsiteY51" fmla="*/ 2281621 h 3160987"/>
                    <a:gd name="connsiteX52" fmla="*/ 7562838 w 9667534"/>
                    <a:gd name="connsiteY52" fmla="*/ 2278118 h 3160987"/>
                    <a:gd name="connsiteX53" fmla="*/ 7350387 w 9667534"/>
                    <a:gd name="connsiteY53" fmla="*/ 2143509 h 3160987"/>
                    <a:gd name="connsiteX54" fmla="*/ 7077337 w 9667534"/>
                    <a:gd name="connsiteY54" fmla="*/ 2046671 h 3160987"/>
                    <a:gd name="connsiteX55" fmla="*/ 6900686 w 9667534"/>
                    <a:gd name="connsiteY55" fmla="*/ 1994338 h 3160987"/>
                    <a:gd name="connsiteX56" fmla="*/ 6404072 w 9667534"/>
                    <a:gd name="connsiteY56" fmla="*/ 1923393 h 3160987"/>
                    <a:gd name="connsiteX57" fmla="*/ 5789217 w 9667534"/>
                    <a:gd name="connsiteY57" fmla="*/ 1998937 h 3160987"/>
                    <a:gd name="connsiteX58" fmla="*/ 5513321 w 9667534"/>
                    <a:gd name="connsiteY58" fmla="*/ 2010104 h 3160987"/>
                    <a:gd name="connsiteX59" fmla="*/ 5157064 w 9667534"/>
                    <a:gd name="connsiteY59" fmla="*/ 2159821 h 3160987"/>
                    <a:gd name="connsiteX60" fmla="*/ 4900874 w 9667534"/>
                    <a:gd name="connsiteY60" fmla="*/ 2154621 h 3160987"/>
                    <a:gd name="connsiteX61" fmla="*/ 4334082 w 9667534"/>
                    <a:gd name="connsiteY61" fmla="*/ 2230985 h 3160987"/>
                    <a:gd name="connsiteX62" fmla="*/ 3984065 w 9667534"/>
                    <a:gd name="connsiteY62" fmla="*/ 2191407 h 3160987"/>
                    <a:gd name="connsiteX63" fmla="*/ 3341565 w 9667534"/>
                    <a:gd name="connsiteY63" fmla="*/ 2139622 h 3160987"/>
                    <a:gd name="connsiteX64" fmla="*/ 3022862 w 9667534"/>
                    <a:gd name="connsiteY64" fmla="*/ 2557846 h 3160987"/>
                    <a:gd name="connsiteX65" fmla="*/ 2722605 w 9667534"/>
                    <a:gd name="connsiteY65" fmla="*/ 2684573 h 3160987"/>
                    <a:gd name="connsiteX66" fmla="*/ 2052845 w 9667534"/>
                    <a:gd name="connsiteY66" fmla="*/ 2270125 h 3160987"/>
                    <a:gd name="connsiteX67" fmla="*/ 1915881 w 9667534"/>
                    <a:gd name="connsiteY67" fmla="*/ 2051269 h 3160987"/>
                    <a:gd name="connsiteX68" fmla="*/ 1335458 w 9667534"/>
                    <a:gd name="connsiteY68" fmla="*/ 1813035 h 3160987"/>
                    <a:gd name="connsiteX69" fmla="*/ 919315 w 9667534"/>
                    <a:gd name="connsiteY69" fmla="*/ 1546554 h 3160987"/>
                    <a:gd name="connsiteX70" fmla="*/ 823079 w 9667534"/>
                    <a:gd name="connsiteY70" fmla="*/ 1332187 h 3160987"/>
                    <a:gd name="connsiteX71" fmla="*/ 570831 w 9667534"/>
                    <a:gd name="connsiteY71" fmla="*/ 1426780 h 3160987"/>
                    <a:gd name="connsiteX72" fmla="*/ 510506 w 9667534"/>
                    <a:gd name="connsiteY72" fmla="*/ 1537193 h 3160987"/>
                    <a:gd name="connsiteX73" fmla="*/ 298164 w 9667534"/>
                    <a:gd name="connsiteY73" fmla="*/ 1601679 h 3160987"/>
                    <a:gd name="connsiteX0" fmla="*/ 298164 w 9667534"/>
                    <a:gd name="connsiteY0" fmla="*/ 1601679 h 3160987"/>
                    <a:gd name="connsiteX1" fmla="*/ 134707 w 9667534"/>
                    <a:gd name="connsiteY1" fmla="*/ 1381235 h 3160987"/>
                    <a:gd name="connsiteX2" fmla="*/ 227274 w 9667534"/>
                    <a:gd name="connsiteY2" fmla="*/ 1332296 h 3160987"/>
                    <a:gd name="connsiteX3" fmla="*/ 287052 w 9667534"/>
                    <a:gd name="connsiteY3" fmla="*/ 1237593 h 3160987"/>
                    <a:gd name="connsiteX4" fmla="*/ 277527 w 9667534"/>
                    <a:gd name="connsiteY4" fmla="*/ 1114425 h 3160987"/>
                    <a:gd name="connsiteX5" fmla="*/ 183098 w 9667534"/>
                    <a:gd name="connsiteY5" fmla="*/ 1107036 h 3160987"/>
                    <a:gd name="connsiteX6" fmla="*/ 262 w 9667534"/>
                    <a:gd name="connsiteY6" fmla="*/ 807326 h 3160987"/>
                    <a:gd name="connsiteX7" fmla="*/ 159395 w 9667534"/>
                    <a:gd name="connsiteY7" fmla="*/ 742622 h 3160987"/>
                    <a:gd name="connsiteX8" fmla="*/ 143683 w 9667534"/>
                    <a:gd name="connsiteY8" fmla="*/ 569147 h 3160987"/>
                    <a:gd name="connsiteX9" fmla="*/ 326903 w 9667534"/>
                    <a:gd name="connsiteY9" fmla="*/ 359378 h 3160987"/>
                    <a:gd name="connsiteX10" fmla="*/ 682667 w 9667534"/>
                    <a:gd name="connsiteY10" fmla="*/ 214531 h 3160987"/>
                    <a:gd name="connsiteX11" fmla="*/ 950955 w 9667534"/>
                    <a:gd name="connsiteY11" fmla="*/ 367698 h 3160987"/>
                    <a:gd name="connsiteX12" fmla="*/ 1197237 w 9667534"/>
                    <a:gd name="connsiteY12" fmla="*/ 435303 h 3160987"/>
                    <a:gd name="connsiteX13" fmla="*/ 1272396 w 9667534"/>
                    <a:gd name="connsiteY13" fmla="*/ 173421 h 3160987"/>
                    <a:gd name="connsiteX14" fmla="*/ 1311810 w 9667534"/>
                    <a:gd name="connsiteY14" fmla="*/ 86711 h 3160987"/>
                    <a:gd name="connsiteX15" fmla="*/ 1453700 w 9667534"/>
                    <a:gd name="connsiteY15" fmla="*/ 141890 h 3160987"/>
                    <a:gd name="connsiteX16" fmla="*/ 1564058 w 9667534"/>
                    <a:gd name="connsiteY16" fmla="*/ 110359 h 3160987"/>
                    <a:gd name="connsiteX17" fmla="*/ 1698065 w 9667534"/>
                    <a:gd name="connsiteY17" fmla="*/ 157655 h 3160987"/>
                    <a:gd name="connsiteX18" fmla="*/ 1879369 w 9667534"/>
                    <a:gd name="connsiteY18" fmla="*/ 0 h 3160987"/>
                    <a:gd name="connsiteX19" fmla="*/ 2265624 w 9667534"/>
                    <a:gd name="connsiteY19" fmla="*/ 39414 h 3160987"/>
                    <a:gd name="connsiteX20" fmla="*/ 2305038 w 9667534"/>
                    <a:gd name="connsiteY20" fmla="*/ 7883 h 3160987"/>
                    <a:gd name="connsiteX21" fmla="*/ 2533638 w 9667534"/>
                    <a:gd name="connsiteY21" fmla="*/ 23649 h 3160987"/>
                    <a:gd name="connsiteX22" fmla="*/ 2549403 w 9667534"/>
                    <a:gd name="connsiteY22" fmla="*/ 86711 h 3160987"/>
                    <a:gd name="connsiteX23" fmla="*/ 4338790 w 9667534"/>
                    <a:gd name="connsiteY23" fmla="*/ 299545 h 3160987"/>
                    <a:gd name="connsiteX24" fmla="*/ 4228431 w 9667534"/>
                    <a:gd name="connsiteY24" fmla="*/ 1072055 h 3160987"/>
                    <a:gd name="connsiteX25" fmla="*/ 3069665 w 9667534"/>
                    <a:gd name="connsiteY25" fmla="*/ 938049 h 3160987"/>
                    <a:gd name="connsiteX26" fmla="*/ 3282500 w 9667534"/>
                    <a:gd name="connsiteY26" fmla="*/ 1103587 h 3160987"/>
                    <a:gd name="connsiteX27" fmla="*/ 3889472 w 9667534"/>
                    <a:gd name="connsiteY27" fmla="*/ 1150883 h 3160987"/>
                    <a:gd name="connsiteX28" fmla="*/ 4102307 w 9667534"/>
                    <a:gd name="connsiteY28" fmla="*/ 1261242 h 3160987"/>
                    <a:gd name="connsiteX29" fmla="*/ 5190127 w 9667534"/>
                    <a:gd name="connsiteY29" fmla="*/ 1292773 h 3160987"/>
                    <a:gd name="connsiteX30" fmla="*/ 5970521 w 9667534"/>
                    <a:gd name="connsiteY30" fmla="*/ 1016876 h 3160987"/>
                    <a:gd name="connsiteX31" fmla="*/ 6404072 w 9667534"/>
                    <a:gd name="connsiteY31" fmla="*/ 1024759 h 3160987"/>
                    <a:gd name="connsiteX32" fmla="*/ 7026810 w 9667534"/>
                    <a:gd name="connsiteY32" fmla="*/ 977462 h 3160987"/>
                    <a:gd name="connsiteX33" fmla="*/ 7066224 w 9667534"/>
                    <a:gd name="connsiteY33" fmla="*/ 780393 h 3160987"/>
                    <a:gd name="connsiteX34" fmla="*/ 7200231 w 9667534"/>
                    <a:gd name="connsiteY34" fmla="*/ 662152 h 3160987"/>
                    <a:gd name="connsiteX35" fmla="*/ 8098865 w 9667534"/>
                    <a:gd name="connsiteY35" fmla="*/ 1135118 h 3160987"/>
                    <a:gd name="connsiteX36" fmla="*/ 8556065 w 9667534"/>
                    <a:gd name="connsiteY36" fmla="*/ 1158766 h 3160987"/>
                    <a:gd name="connsiteX37" fmla="*/ 9517762 w 9667534"/>
                    <a:gd name="connsiteY37" fmla="*/ 583324 h 3160987"/>
                    <a:gd name="connsiteX38" fmla="*/ 9667534 w 9667534"/>
                    <a:gd name="connsiteY38" fmla="*/ 709449 h 3160987"/>
                    <a:gd name="connsiteX39" fmla="*/ 8761017 w 9667534"/>
                    <a:gd name="connsiteY39" fmla="*/ 1308538 h 3160987"/>
                    <a:gd name="connsiteX40" fmla="*/ 8043686 w 9667534"/>
                    <a:gd name="connsiteY40" fmla="*/ 1395249 h 3160987"/>
                    <a:gd name="connsiteX41" fmla="*/ 7389417 w 9667534"/>
                    <a:gd name="connsiteY41" fmla="*/ 1363718 h 3160987"/>
                    <a:gd name="connsiteX42" fmla="*/ 6861272 w 9667534"/>
                    <a:gd name="connsiteY42" fmla="*/ 1355835 h 3160987"/>
                    <a:gd name="connsiteX43" fmla="*/ 6083835 w 9667534"/>
                    <a:gd name="connsiteY43" fmla="*/ 1579727 h 3160987"/>
                    <a:gd name="connsiteX44" fmla="*/ 6774726 w 9667534"/>
                    <a:gd name="connsiteY44" fmla="*/ 1586022 h 3160987"/>
                    <a:gd name="connsiteX45" fmla="*/ 7026810 w 9667534"/>
                    <a:gd name="connsiteY45" fmla="*/ 1395249 h 3160987"/>
                    <a:gd name="connsiteX46" fmla="*/ 7286722 w 9667534"/>
                    <a:gd name="connsiteY46" fmla="*/ 1701253 h 3160987"/>
                    <a:gd name="connsiteX47" fmla="*/ 7702976 w 9667534"/>
                    <a:gd name="connsiteY47" fmla="*/ 2117725 h 3160987"/>
                    <a:gd name="connsiteX48" fmla="*/ 8704305 w 9667534"/>
                    <a:gd name="connsiteY48" fmla="*/ 3121573 h 3160987"/>
                    <a:gd name="connsiteX49" fmla="*/ 8563948 w 9667534"/>
                    <a:gd name="connsiteY49" fmla="*/ 3160987 h 3160987"/>
                    <a:gd name="connsiteX50" fmla="*/ 7878148 w 9667534"/>
                    <a:gd name="connsiteY50" fmla="*/ 2435773 h 3160987"/>
                    <a:gd name="connsiteX51" fmla="*/ 7618674 w 9667534"/>
                    <a:gd name="connsiteY51" fmla="*/ 2281621 h 3160987"/>
                    <a:gd name="connsiteX52" fmla="*/ 7562838 w 9667534"/>
                    <a:gd name="connsiteY52" fmla="*/ 2278118 h 3160987"/>
                    <a:gd name="connsiteX53" fmla="*/ 7350387 w 9667534"/>
                    <a:gd name="connsiteY53" fmla="*/ 2143509 h 3160987"/>
                    <a:gd name="connsiteX54" fmla="*/ 7077337 w 9667534"/>
                    <a:gd name="connsiteY54" fmla="*/ 2046671 h 3160987"/>
                    <a:gd name="connsiteX55" fmla="*/ 6900686 w 9667534"/>
                    <a:gd name="connsiteY55" fmla="*/ 1994338 h 3160987"/>
                    <a:gd name="connsiteX56" fmla="*/ 6404072 w 9667534"/>
                    <a:gd name="connsiteY56" fmla="*/ 1923393 h 3160987"/>
                    <a:gd name="connsiteX57" fmla="*/ 5789217 w 9667534"/>
                    <a:gd name="connsiteY57" fmla="*/ 1998937 h 3160987"/>
                    <a:gd name="connsiteX58" fmla="*/ 5513321 w 9667534"/>
                    <a:gd name="connsiteY58" fmla="*/ 2010104 h 3160987"/>
                    <a:gd name="connsiteX59" fmla="*/ 5157064 w 9667534"/>
                    <a:gd name="connsiteY59" fmla="*/ 2159821 h 3160987"/>
                    <a:gd name="connsiteX60" fmla="*/ 4900874 w 9667534"/>
                    <a:gd name="connsiteY60" fmla="*/ 2154621 h 3160987"/>
                    <a:gd name="connsiteX61" fmla="*/ 4334082 w 9667534"/>
                    <a:gd name="connsiteY61" fmla="*/ 2230985 h 3160987"/>
                    <a:gd name="connsiteX62" fmla="*/ 3984065 w 9667534"/>
                    <a:gd name="connsiteY62" fmla="*/ 2191407 h 3160987"/>
                    <a:gd name="connsiteX63" fmla="*/ 3341565 w 9667534"/>
                    <a:gd name="connsiteY63" fmla="*/ 2139622 h 3160987"/>
                    <a:gd name="connsiteX64" fmla="*/ 3022862 w 9667534"/>
                    <a:gd name="connsiteY64" fmla="*/ 2557846 h 3160987"/>
                    <a:gd name="connsiteX65" fmla="*/ 2722605 w 9667534"/>
                    <a:gd name="connsiteY65" fmla="*/ 2684573 h 3160987"/>
                    <a:gd name="connsiteX66" fmla="*/ 2052845 w 9667534"/>
                    <a:gd name="connsiteY66" fmla="*/ 2270125 h 3160987"/>
                    <a:gd name="connsiteX67" fmla="*/ 1915881 w 9667534"/>
                    <a:gd name="connsiteY67" fmla="*/ 2051269 h 3160987"/>
                    <a:gd name="connsiteX68" fmla="*/ 1335458 w 9667534"/>
                    <a:gd name="connsiteY68" fmla="*/ 1813035 h 3160987"/>
                    <a:gd name="connsiteX69" fmla="*/ 919315 w 9667534"/>
                    <a:gd name="connsiteY69" fmla="*/ 1546554 h 3160987"/>
                    <a:gd name="connsiteX70" fmla="*/ 823079 w 9667534"/>
                    <a:gd name="connsiteY70" fmla="*/ 1332187 h 3160987"/>
                    <a:gd name="connsiteX71" fmla="*/ 570831 w 9667534"/>
                    <a:gd name="connsiteY71" fmla="*/ 1426780 h 3160987"/>
                    <a:gd name="connsiteX72" fmla="*/ 510506 w 9667534"/>
                    <a:gd name="connsiteY72" fmla="*/ 1537193 h 3160987"/>
                    <a:gd name="connsiteX73" fmla="*/ 298164 w 9667534"/>
                    <a:gd name="connsiteY73" fmla="*/ 1601679 h 3160987"/>
                    <a:gd name="connsiteX0" fmla="*/ 298164 w 9667534"/>
                    <a:gd name="connsiteY0" fmla="*/ 1601679 h 3160987"/>
                    <a:gd name="connsiteX1" fmla="*/ 134707 w 9667534"/>
                    <a:gd name="connsiteY1" fmla="*/ 1381235 h 3160987"/>
                    <a:gd name="connsiteX2" fmla="*/ 227274 w 9667534"/>
                    <a:gd name="connsiteY2" fmla="*/ 1332296 h 3160987"/>
                    <a:gd name="connsiteX3" fmla="*/ 287052 w 9667534"/>
                    <a:gd name="connsiteY3" fmla="*/ 1237593 h 3160987"/>
                    <a:gd name="connsiteX4" fmla="*/ 277527 w 9667534"/>
                    <a:gd name="connsiteY4" fmla="*/ 1114425 h 3160987"/>
                    <a:gd name="connsiteX5" fmla="*/ 183098 w 9667534"/>
                    <a:gd name="connsiteY5" fmla="*/ 1107036 h 3160987"/>
                    <a:gd name="connsiteX6" fmla="*/ 262 w 9667534"/>
                    <a:gd name="connsiteY6" fmla="*/ 807326 h 3160987"/>
                    <a:gd name="connsiteX7" fmla="*/ 159395 w 9667534"/>
                    <a:gd name="connsiteY7" fmla="*/ 742622 h 3160987"/>
                    <a:gd name="connsiteX8" fmla="*/ 143683 w 9667534"/>
                    <a:gd name="connsiteY8" fmla="*/ 569147 h 3160987"/>
                    <a:gd name="connsiteX9" fmla="*/ 326903 w 9667534"/>
                    <a:gd name="connsiteY9" fmla="*/ 359378 h 3160987"/>
                    <a:gd name="connsiteX10" fmla="*/ 682667 w 9667534"/>
                    <a:gd name="connsiteY10" fmla="*/ 214531 h 3160987"/>
                    <a:gd name="connsiteX11" fmla="*/ 950955 w 9667534"/>
                    <a:gd name="connsiteY11" fmla="*/ 367698 h 3160987"/>
                    <a:gd name="connsiteX12" fmla="*/ 1197237 w 9667534"/>
                    <a:gd name="connsiteY12" fmla="*/ 435303 h 3160987"/>
                    <a:gd name="connsiteX13" fmla="*/ 1272396 w 9667534"/>
                    <a:gd name="connsiteY13" fmla="*/ 173421 h 3160987"/>
                    <a:gd name="connsiteX14" fmla="*/ 1311810 w 9667534"/>
                    <a:gd name="connsiteY14" fmla="*/ 86711 h 3160987"/>
                    <a:gd name="connsiteX15" fmla="*/ 1453700 w 9667534"/>
                    <a:gd name="connsiteY15" fmla="*/ 141890 h 3160987"/>
                    <a:gd name="connsiteX16" fmla="*/ 1564058 w 9667534"/>
                    <a:gd name="connsiteY16" fmla="*/ 110359 h 3160987"/>
                    <a:gd name="connsiteX17" fmla="*/ 1698065 w 9667534"/>
                    <a:gd name="connsiteY17" fmla="*/ 157655 h 3160987"/>
                    <a:gd name="connsiteX18" fmla="*/ 1879369 w 9667534"/>
                    <a:gd name="connsiteY18" fmla="*/ 0 h 3160987"/>
                    <a:gd name="connsiteX19" fmla="*/ 2265624 w 9667534"/>
                    <a:gd name="connsiteY19" fmla="*/ 39414 h 3160987"/>
                    <a:gd name="connsiteX20" fmla="*/ 2305038 w 9667534"/>
                    <a:gd name="connsiteY20" fmla="*/ 7883 h 3160987"/>
                    <a:gd name="connsiteX21" fmla="*/ 2533638 w 9667534"/>
                    <a:gd name="connsiteY21" fmla="*/ 23649 h 3160987"/>
                    <a:gd name="connsiteX22" fmla="*/ 2549403 w 9667534"/>
                    <a:gd name="connsiteY22" fmla="*/ 86711 h 3160987"/>
                    <a:gd name="connsiteX23" fmla="*/ 4338790 w 9667534"/>
                    <a:gd name="connsiteY23" fmla="*/ 299545 h 3160987"/>
                    <a:gd name="connsiteX24" fmla="*/ 4228431 w 9667534"/>
                    <a:gd name="connsiteY24" fmla="*/ 1072055 h 3160987"/>
                    <a:gd name="connsiteX25" fmla="*/ 3069665 w 9667534"/>
                    <a:gd name="connsiteY25" fmla="*/ 938049 h 3160987"/>
                    <a:gd name="connsiteX26" fmla="*/ 3282500 w 9667534"/>
                    <a:gd name="connsiteY26" fmla="*/ 1103587 h 3160987"/>
                    <a:gd name="connsiteX27" fmla="*/ 3889472 w 9667534"/>
                    <a:gd name="connsiteY27" fmla="*/ 1150883 h 3160987"/>
                    <a:gd name="connsiteX28" fmla="*/ 4102307 w 9667534"/>
                    <a:gd name="connsiteY28" fmla="*/ 1261242 h 3160987"/>
                    <a:gd name="connsiteX29" fmla="*/ 5190127 w 9667534"/>
                    <a:gd name="connsiteY29" fmla="*/ 1292773 h 3160987"/>
                    <a:gd name="connsiteX30" fmla="*/ 5970521 w 9667534"/>
                    <a:gd name="connsiteY30" fmla="*/ 1016876 h 3160987"/>
                    <a:gd name="connsiteX31" fmla="*/ 6404072 w 9667534"/>
                    <a:gd name="connsiteY31" fmla="*/ 1024759 h 3160987"/>
                    <a:gd name="connsiteX32" fmla="*/ 7026810 w 9667534"/>
                    <a:gd name="connsiteY32" fmla="*/ 977462 h 3160987"/>
                    <a:gd name="connsiteX33" fmla="*/ 7066224 w 9667534"/>
                    <a:gd name="connsiteY33" fmla="*/ 780393 h 3160987"/>
                    <a:gd name="connsiteX34" fmla="*/ 7200231 w 9667534"/>
                    <a:gd name="connsiteY34" fmla="*/ 662152 h 3160987"/>
                    <a:gd name="connsiteX35" fmla="*/ 8098865 w 9667534"/>
                    <a:gd name="connsiteY35" fmla="*/ 1135118 h 3160987"/>
                    <a:gd name="connsiteX36" fmla="*/ 8556065 w 9667534"/>
                    <a:gd name="connsiteY36" fmla="*/ 1158766 h 3160987"/>
                    <a:gd name="connsiteX37" fmla="*/ 9517762 w 9667534"/>
                    <a:gd name="connsiteY37" fmla="*/ 583324 h 3160987"/>
                    <a:gd name="connsiteX38" fmla="*/ 9667534 w 9667534"/>
                    <a:gd name="connsiteY38" fmla="*/ 709449 h 3160987"/>
                    <a:gd name="connsiteX39" fmla="*/ 8761017 w 9667534"/>
                    <a:gd name="connsiteY39" fmla="*/ 1308538 h 3160987"/>
                    <a:gd name="connsiteX40" fmla="*/ 8043686 w 9667534"/>
                    <a:gd name="connsiteY40" fmla="*/ 1395249 h 3160987"/>
                    <a:gd name="connsiteX41" fmla="*/ 7389417 w 9667534"/>
                    <a:gd name="connsiteY41" fmla="*/ 1363718 h 3160987"/>
                    <a:gd name="connsiteX42" fmla="*/ 6861272 w 9667534"/>
                    <a:gd name="connsiteY42" fmla="*/ 1355835 h 3160987"/>
                    <a:gd name="connsiteX43" fmla="*/ 6083835 w 9667534"/>
                    <a:gd name="connsiteY43" fmla="*/ 1579727 h 3160987"/>
                    <a:gd name="connsiteX44" fmla="*/ 6774726 w 9667534"/>
                    <a:gd name="connsiteY44" fmla="*/ 1586022 h 3160987"/>
                    <a:gd name="connsiteX45" fmla="*/ 7026810 w 9667534"/>
                    <a:gd name="connsiteY45" fmla="*/ 1395249 h 3160987"/>
                    <a:gd name="connsiteX46" fmla="*/ 7286722 w 9667534"/>
                    <a:gd name="connsiteY46" fmla="*/ 1701253 h 3160987"/>
                    <a:gd name="connsiteX47" fmla="*/ 7702976 w 9667534"/>
                    <a:gd name="connsiteY47" fmla="*/ 2117725 h 3160987"/>
                    <a:gd name="connsiteX48" fmla="*/ 8704305 w 9667534"/>
                    <a:gd name="connsiteY48" fmla="*/ 3121573 h 3160987"/>
                    <a:gd name="connsiteX49" fmla="*/ 8563948 w 9667534"/>
                    <a:gd name="connsiteY49" fmla="*/ 3160987 h 3160987"/>
                    <a:gd name="connsiteX50" fmla="*/ 7878148 w 9667534"/>
                    <a:gd name="connsiteY50" fmla="*/ 2435773 h 3160987"/>
                    <a:gd name="connsiteX51" fmla="*/ 7618674 w 9667534"/>
                    <a:gd name="connsiteY51" fmla="*/ 2281621 h 3160987"/>
                    <a:gd name="connsiteX52" fmla="*/ 7562838 w 9667534"/>
                    <a:gd name="connsiteY52" fmla="*/ 2278118 h 3160987"/>
                    <a:gd name="connsiteX53" fmla="*/ 7350387 w 9667534"/>
                    <a:gd name="connsiteY53" fmla="*/ 2143509 h 3160987"/>
                    <a:gd name="connsiteX54" fmla="*/ 7077337 w 9667534"/>
                    <a:gd name="connsiteY54" fmla="*/ 2046671 h 3160987"/>
                    <a:gd name="connsiteX55" fmla="*/ 6900686 w 9667534"/>
                    <a:gd name="connsiteY55" fmla="*/ 1994338 h 3160987"/>
                    <a:gd name="connsiteX56" fmla="*/ 6404072 w 9667534"/>
                    <a:gd name="connsiteY56" fmla="*/ 1923393 h 3160987"/>
                    <a:gd name="connsiteX57" fmla="*/ 5789217 w 9667534"/>
                    <a:gd name="connsiteY57" fmla="*/ 1998937 h 3160987"/>
                    <a:gd name="connsiteX58" fmla="*/ 5513321 w 9667534"/>
                    <a:gd name="connsiteY58" fmla="*/ 2010104 h 3160987"/>
                    <a:gd name="connsiteX59" fmla="*/ 5157064 w 9667534"/>
                    <a:gd name="connsiteY59" fmla="*/ 2159821 h 3160987"/>
                    <a:gd name="connsiteX60" fmla="*/ 4900874 w 9667534"/>
                    <a:gd name="connsiteY60" fmla="*/ 2154621 h 3160987"/>
                    <a:gd name="connsiteX61" fmla="*/ 4334082 w 9667534"/>
                    <a:gd name="connsiteY61" fmla="*/ 2230985 h 3160987"/>
                    <a:gd name="connsiteX62" fmla="*/ 3984065 w 9667534"/>
                    <a:gd name="connsiteY62" fmla="*/ 2191407 h 3160987"/>
                    <a:gd name="connsiteX63" fmla="*/ 3341565 w 9667534"/>
                    <a:gd name="connsiteY63" fmla="*/ 2139622 h 3160987"/>
                    <a:gd name="connsiteX64" fmla="*/ 3022862 w 9667534"/>
                    <a:gd name="connsiteY64" fmla="*/ 2557846 h 3160987"/>
                    <a:gd name="connsiteX65" fmla="*/ 2722605 w 9667534"/>
                    <a:gd name="connsiteY65" fmla="*/ 2684573 h 3160987"/>
                    <a:gd name="connsiteX66" fmla="*/ 2052845 w 9667534"/>
                    <a:gd name="connsiteY66" fmla="*/ 2270125 h 3160987"/>
                    <a:gd name="connsiteX67" fmla="*/ 1915881 w 9667534"/>
                    <a:gd name="connsiteY67" fmla="*/ 2051269 h 3160987"/>
                    <a:gd name="connsiteX68" fmla="*/ 1335458 w 9667534"/>
                    <a:gd name="connsiteY68" fmla="*/ 1813035 h 3160987"/>
                    <a:gd name="connsiteX69" fmla="*/ 919315 w 9667534"/>
                    <a:gd name="connsiteY69" fmla="*/ 1546554 h 3160987"/>
                    <a:gd name="connsiteX70" fmla="*/ 823079 w 9667534"/>
                    <a:gd name="connsiteY70" fmla="*/ 1332187 h 3160987"/>
                    <a:gd name="connsiteX71" fmla="*/ 570831 w 9667534"/>
                    <a:gd name="connsiteY71" fmla="*/ 1426780 h 3160987"/>
                    <a:gd name="connsiteX72" fmla="*/ 510506 w 9667534"/>
                    <a:gd name="connsiteY72" fmla="*/ 1537193 h 3160987"/>
                    <a:gd name="connsiteX73" fmla="*/ 298164 w 9667534"/>
                    <a:gd name="connsiteY73" fmla="*/ 1601679 h 3160987"/>
                    <a:gd name="connsiteX0" fmla="*/ 298164 w 9667534"/>
                    <a:gd name="connsiteY0" fmla="*/ 1601679 h 3160987"/>
                    <a:gd name="connsiteX1" fmla="*/ 134707 w 9667534"/>
                    <a:gd name="connsiteY1" fmla="*/ 1381235 h 3160987"/>
                    <a:gd name="connsiteX2" fmla="*/ 227274 w 9667534"/>
                    <a:gd name="connsiteY2" fmla="*/ 1332296 h 3160987"/>
                    <a:gd name="connsiteX3" fmla="*/ 287052 w 9667534"/>
                    <a:gd name="connsiteY3" fmla="*/ 1237593 h 3160987"/>
                    <a:gd name="connsiteX4" fmla="*/ 277527 w 9667534"/>
                    <a:gd name="connsiteY4" fmla="*/ 1114425 h 3160987"/>
                    <a:gd name="connsiteX5" fmla="*/ 183098 w 9667534"/>
                    <a:gd name="connsiteY5" fmla="*/ 1107036 h 3160987"/>
                    <a:gd name="connsiteX6" fmla="*/ 262 w 9667534"/>
                    <a:gd name="connsiteY6" fmla="*/ 807326 h 3160987"/>
                    <a:gd name="connsiteX7" fmla="*/ 159395 w 9667534"/>
                    <a:gd name="connsiteY7" fmla="*/ 742622 h 3160987"/>
                    <a:gd name="connsiteX8" fmla="*/ 143683 w 9667534"/>
                    <a:gd name="connsiteY8" fmla="*/ 569147 h 3160987"/>
                    <a:gd name="connsiteX9" fmla="*/ 326903 w 9667534"/>
                    <a:gd name="connsiteY9" fmla="*/ 359378 h 3160987"/>
                    <a:gd name="connsiteX10" fmla="*/ 682667 w 9667534"/>
                    <a:gd name="connsiteY10" fmla="*/ 214531 h 3160987"/>
                    <a:gd name="connsiteX11" fmla="*/ 950955 w 9667534"/>
                    <a:gd name="connsiteY11" fmla="*/ 367698 h 3160987"/>
                    <a:gd name="connsiteX12" fmla="*/ 1197237 w 9667534"/>
                    <a:gd name="connsiteY12" fmla="*/ 435303 h 3160987"/>
                    <a:gd name="connsiteX13" fmla="*/ 1261284 w 9667534"/>
                    <a:gd name="connsiteY13" fmla="*/ 224221 h 3160987"/>
                    <a:gd name="connsiteX14" fmla="*/ 1311810 w 9667534"/>
                    <a:gd name="connsiteY14" fmla="*/ 86711 h 3160987"/>
                    <a:gd name="connsiteX15" fmla="*/ 1453700 w 9667534"/>
                    <a:gd name="connsiteY15" fmla="*/ 141890 h 3160987"/>
                    <a:gd name="connsiteX16" fmla="*/ 1564058 w 9667534"/>
                    <a:gd name="connsiteY16" fmla="*/ 110359 h 3160987"/>
                    <a:gd name="connsiteX17" fmla="*/ 1698065 w 9667534"/>
                    <a:gd name="connsiteY17" fmla="*/ 157655 h 3160987"/>
                    <a:gd name="connsiteX18" fmla="*/ 1879369 w 9667534"/>
                    <a:gd name="connsiteY18" fmla="*/ 0 h 3160987"/>
                    <a:gd name="connsiteX19" fmla="*/ 2265624 w 9667534"/>
                    <a:gd name="connsiteY19" fmla="*/ 39414 h 3160987"/>
                    <a:gd name="connsiteX20" fmla="*/ 2305038 w 9667534"/>
                    <a:gd name="connsiteY20" fmla="*/ 7883 h 3160987"/>
                    <a:gd name="connsiteX21" fmla="*/ 2533638 w 9667534"/>
                    <a:gd name="connsiteY21" fmla="*/ 23649 h 3160987"/>
                    <a:gd name="connsiteX22" fmla="*/ 2549403 w 9667534"/>
                    <a:gd name="connsiteY22" fmla="*/ 86711 h 3160987"/>
                    <a:gd name="connsiteX23" fmla="*/ 4338790 w 9667534"/>
                    <a:gd name="connsiteY23" fmla="*/ 299545 h 3160987"/>
                    <a:gd name="connsiteX24" fmla="*/ 4228431 w 9667534"/>
                    <a:gd name="connsiteY24" fmla="*/ 1072055 h 3160987"/>
                    <a:gd name="connsiteX25" fmla="*/ 3069665 w 9667534"/>
                    <a:gd name="connsiteY25" fmla="*/ 938049 h 3160987"/>
                    <a:gd name="connsiteX26" fmla="*/ 3282500 w 9667534"/>
                    <a:gd name="connsiteY26" fmla="*/ 1103587 h 3160987"/>
                    <a:gd name="connsiteX27" fmla="*/ 3889472 w 9667534"/>
                    <a:gd name="connsiteY27" fmla="*/ 1150883 h 3160987"/>
                    <a:gd name="connsiteX28" fmla="*/ 4102307 w 9667534"/>
                    <a:gd name="connsiteY28" fmla="*/ 1261242 h 3160987"/>
                    <a:gd name="connsiteX29" fmla="*/ 5190127 w 9667534"/>
                    <a:gd name="connsiteY29" fmla="*/ 1292773 h 3160987"/>
                    <a:gd name="connsiteX30" fmla="*/ 5970521 w 9667534"/>
                    <a:gd name="connsiteY30" fmla="*/ 1016876 h 3160987"/>
                    <a:gd name="connsiteX31" fmla="*/ 6404072 w 9667534"/>
                    <a:gd name="connsiteY31" fmla="*/ 1024759 h 3160987"/>
                    <a:gd name="connsiteX32" fmla="*/ 7026810 w 9667534"/>
                    <a:gd name="connsiteY32" fmla="*/ 977462 h 3160987"/>
                    <a:gd name="connsiteX33" fmla="*/ 7066224 w 9667534"/>
                    <a:gd name="connsiteY33" fmla="*/ 780393 h 3160987"/>
                    <a:gd name="connsiteX34" fmla="*/ 7200231 w 9667534"/>
                    <a:gd name="connsiteY34" fmla="*/ 662152 h 3160987"/>
                    <a:gd name="connsiteX35" fmla="*/ 8098865 w 9667534"/>
                    <a:gd name="connsiteY35" fmla="*/ 1135118 h 3160987"/>
                    <a:gd name="connsiteX36" fmla="*/ 8556065 w 9667534"/>
                    <a:gd name="connsiteY36" fmla="*/ 1158766 h 3160987"/>
                    <a:gd name="connsiteX37" fmla="*/ 9517762 w 9667534"/>
                    <a:gd name="connsiteY37" fmla="*/ 583324 h 3160987"/>
                    <a:gd name="connsiteX38" fmla="*/ 9667534 w 9667534"/>
                    <a:gd name="connsiteY38" fmla="*/ 709449 h 3160987"/>
                    <a:gd name="connsiteX39" fmla="*/ 8761017 w 9667534"/>
                    <a:gd name="connsiteY39" fmla="*/ 1308538 h 3160987"/>
                    <a:gd name="connsiteX40" fmla="*/ 8043686 w 9667534"/>
                    <a:gd name="connsiteY40" fmla="*/ 1395249 h 3160987"/>
                    <a:gd name="connsiteX41" fmla="*/ 7389417 w 9667534"/>
                    <a:gd name="connsiteY41" fmla="*/ 1363718 h 3160987"/>
                    <a:gd name="connsiteX42" fmla="*/ 6861272 w 9667534"/>
                    <a:gd name="connsiteY42" fmla="*/ 1355835 h 3160987"/>
                    <a:gd name="connsiteX43" fmla="*/ 6083835 w 9667534"/>
                    <a:gd name="connsiteY43" fmla="*/ 1579727 h 3160987"/>
                    <a:gd name="connsiteX44" fmla="*/ 6774726 w 9667534"/>
                    <a:gd name="connsiteY44" fmla="*/ 1586022 h 3160987"/>
                    <a:gd name="connsiteX45" fmla="*/ 7026810 w 9667534"/>
                    <a:gd name="connsiteY45" fmla="*/ 1395249 h 3160987"/>
                    <a:gd name="connsiteX46" fmla="*/ 7286722 w 9667534"/>
                    <a:gd name="connsiteY46" fmla="*/ 1701253 h 3160987"/>
                    <a:gd name="connsiteX47" fmla="*/ 7702976 w 9667534"/>
                    <a:gd name="connsiteY47" fmla="*/ 2117725 h 3160987"/>
                    <a:gd name="connsiteX48" fmla="*/ 8704305 w 9667534"/>
                    <a:gd name="connsiteY48" fmla="*/ 3121573 h 3160987"/>
                    <a:gd name="connsiteX49" fmla="*/ 8563948 w 9667534"/>
                    <a:gd name="connsiteY49" fmla="*/ 3160987 h 3160987"/>
                    <a:gd name="connsiteX50" fmla="*/ 7878148 w 9667534"/>
                    <a:gd name="connsiteY50" fmla="*/ 2435773 h 3160987"/>
                    <a:gd name="connsiteX51" fmla="*/ 7618674 w 9667534"/>
                    <a:gd name="connsiteY51" fmla="*/ 2281621 h 3160987"/>
                    <a:gd name="connsiteX52" fmla="*/ 7562838 w 9667534"/>
                    <a:gd name="connsiteY52" fmla="*/ 2278118 h 3160987"/>
                    <a:gd name="connsiteX53" fmla="*/ 7350387 w 9667534"/>
                    <a:gd name="connsiteY53" fmla="*/ 2143509 h 3160987"/>
                    <a:gd name="connsiteX54" fmla="*/ 7077337 w 9667534"/>
                    <a:gd name="connsiteY54" fmla="*/ 2046671 h 3160987"/>
                    <a:gd name="connsiteX55" fmla="*/ 6900686 w 9667534"/>
                    <a:gd name="connsiteY55" fmla="*/ 1994338 h 3160987"/>
                    <a:gd name="connsiteX56" fmla="*/ 6404072 w 9667534"/>
                    <a:gd name="connsiteY56" fmla="*/ 1923393 h 3160987"/>
                    <a:gd name="connsiteX57" fmla="*/ 5789217 w 9667534"/>
                    <a:gd name="connsiteY57" fmla="*/ 1998937 h 3160987"/>
                    <a:gd name="connsiteX58" fmla="*/ 5513321 w 9667534"/>
                    <a:gd name="connsiteY58" fmla="*/ 2010104 h 3160987"/>
                    <a:gd name="connsiteX59" fmla="*/ 5157064 w 9667534"/>
                    <a:gd name="connsiteY59" fmla="*/ 2159821 h 3160987"/>
                    <a:gd name="connsiteX60" fmla="*/ 4900874 w 9667534"/>
                    <a:gd name="connsiteY60" fmla="*/ 2154621 h 3160987"/>
                    <a:gd name="connsiteX61" fmla="*/ 4334082 w 9667534"/>
                    <a:gd name="connsiteY61" fmla="*/ 2230985 h 3160987"/>
                    <a:gd name="connsiteX62" fmla="*/ 3984065 w 9667534"/>
                    <a:gd name="connsiteY62" fmla="*/ 2191407 h 3160987"/>
                    <a:gd name="connsiteX63" fmla="*/ 3341565 w 9667534"/>
                    <a:gd name="connsiteY63" fmla="*/ 2139622 h 3160987"/>
                    <a:gd name="connsiteX64" fmla="*/ 3022862 w 9667534"/>
                    <a:gd name="connsiteY64" fmla="*/ 2557846 h 3160987"/>
                    <a:gd name="connsiteX65" fmla="*/ 2722605 w 9667534"/>
                    <a:gd name="connsiteY65" fmla="*/ 2684573 h 3160987"/>
                    <a:gd name="connsiteX66" fmla="*/ 2052845 w 9667534"/>
                    <a:gd name="connsiteY66" fmla="*/ 2270125 h 3160987"/>
                    <a:gd name="connsiteX67" fmla="*/ 1915881 w 9667534"/>
                    <a:gd name="connsiteY67" fmla="*/ 2051269 h 3160987"/>
                    <a:gd name="connsiteX68" fmla="*/ 1335458 w 9667534"/>
                    <a:gd name="connsiteY68" fmla="*/ 1813035 h 3160987"/>
                    <a:gd name="connsiteX69" fmla="*/ 919315 w 9667534"/>
                    <a:gd name="connsiteY69" fmla="*/ 1546554 h 3160987"/>
                    <a:gd name="connsiteX70" fmla="*/ 823079 w 9667534"/>
                    <a:gd name="connsiteY70" fmla="*/ 1332187 h 3160987"/>
                    <a:gd name="connsiteX71" fmla="*/ 570831 w 9667534"/>
                    <a:gd name="connsiteY71" fmla="*/ 1426780 h 3160987"/>
                    <a:gd name="connsiteX72" fmla="*/ 510506 w 9667534"/>
                    <a:gd name="connsiteY72" fmla="*/ 1537193 h 3160987"/>
                    <a:gd name="connsiteX73" fmla="*/ 298164 w 9667534"/>
                    <a:gd name="connsiteY73" fmla="*/ 1601679 h 3160987"/>
                    <a:gd name="connsiteX0" fmla="*/ 298164 w 9667534"/>
                    <a:gd name="connsiteY0" fmla="*/ 1601679 h 3160987"/>
                    <a:gd name="connsiteX1" fmla="*/ 134707 w 9667534"/>
                    <a:gd name="connsiteY1" fmla="*/ 1381235 h 3160987"/>
                    <a:gd name="connsiteX2" fmla="*/ 227274 w 9667534"/>
                    <a:gd name="connsiteY2" fmla="*/ 1332296 h 3160987"/>
                    <a:gd name="connsiteX3" fmla="*/ 287052 w 9667534"/>
                    <a:gd name="connsiteY3" fmla="*/ 1237593 h 3160987"/>
                    <a:gd name="connsiteX4" fmla="*/ 277527 w 9667534"/>
                    <a:gd name="connsiteY4" fmla="*/ 1114425 h 3160987"/>
                    <a:gd name="connsiteX5" fmla="*/ 183098 w 9667534"/>
                    <a:gd name="connsiteY5" fmla="*/ 1107036 h 3160987"/>
                    <a:gd name="connsiteX6" fmla="*/ 262 w 9667534"/>
                    <a:gd name="connsiteY6" fmla="*/ 807326 h 3160987"/>
                    <a:gd name="connsiteX7" fmla="*/ 159395 w 9667534"/>
                    <a:gd name="connsiteY7" fmla="*/ 742622 h 3160987"/>
                    <a:gd name="connsiteX8" fmla="*/ 143683 w 9667534"/>
                    <a:gd name="connsiteY8" fmla="*/ 569147 h 3160987"/>
                    <a:gd name="connsiteX9" fmla="*/ 326903 w 9667534"/>
                    <a:gd name="connsiteY9" fmla="*/ 359378 h 3160987"/>
                    <a:gd name="connsiteX10" fmla="*/ 682667 w 9667534"/>
                    <a:gd name="connsiteY10" fmla="*/ 214531 h 3160987"/>
                    <a:gd name="connsiteX11" fmla="*/ 950955 w 9667534"/>
                    <a:gd name="connsiteY11" fmla="*/ 367698 h 3160987"/>
                    <a:gd name="connsiteX12" fmla="*/ 1197237 w 9667534"/>
                    <a:gd name="connsiteY12" fmla="*/ 435303 h 3160987"/>
                    <a:gd name="connsiteX13" fmla="*/ 1261284 w 9667534"/>
                    <a:gd name="connsiteY13" fmla="*/ 224221 h 3160987"/>
                    <a:gd name="connsiteX14" fmla="*/ 1311810 w 9667534"/>
                    <a:gd name="connsiteY14" fmla="*/ 86711 h 3160987"/>
                    <a:gd name="connsiteX15" fmla="*/ 1453700 w 9667534"/>
                    <a:gd name="connsiteY15" fmla="*/ 141890 h 3160987"/>
                    <a:gd name="connsiteX16" fmla="*/ 1564058 w 9667534"/>
                    <a:gd name="connsiteY16" fmla="*/ 110359 h 3160987"/>
                    <a:gd name="connsiteX17" fmla="*/ 1698065 w 9667534"/>
                    <a:gd name="connsiteY17" fmla="*/ 157655 h 3160987"/>
                    <a:gd name="connsiteX18" fmla="*/ 1879369 w 9667534"/>
                    <a:gd name="connsiteY18" fmla="*/ 0 h 3160987"/>
                    <a:gd name="connsiteX19" fmla="*/ 2265624 w 9667534"/>
                    <a:gd name="connsiteY19" fmla="*/ 39414 h 3160987"/>
                    <a:gd name="connsiteX20" fmla="*/ 2305038 w 9667534"/>
                    <a:gd name="connsiteY20" fmla="*/ 7883 h 3160987"/>
                    <a:gd name="connsiteX21" fmla="*/ 2533638 w 9667534"/>
                    <a:gd name="connsiteY21" fmla="*/ 23649 h 3160987"/>
                    <a:gd name="connsiteX22" fmla="*/ 2549403 w 9667534"/>
                    <a:gd name="connsiteY22" fmla="*/ 86711 h 3160987"/>
                    <a:gd name="connsiteX23" fmla="*/ 4338790 w 9667534"/>
                    <a:gd name="connsiteY23" fmla="*/ 299545 h 3160987"/>
                    <a:gd name="connsiteX24" fmla="*/ 4228431 w 9667534"/>
                    <a:gd name="connsiteY24" fmla="*/ 1072055 h 3160987"/>
                    <a:gd name="connsiteX25" fmla="*/ 3069665 w 9667534"/>
                    <a:gd name="connsiteY25" fmla="*/ 938049 h 3160987"/>
                    <a:gd name="connsiteX26" fmla="*/ 3282500 w 9667534"/>
                    <a:gd name="connsiteY26" fmla="*/ 1103587 h 3160987"/>
                    <a:gd name="connsiteX27" fmla="*/ 3889472 w 9667534"/>
                    <a:gd name="connsiteY27" fmla="*/ 1150883 h 3160987"/>
                    <a:gd name="connsiteX28" fmla="*/ 4102307 w 9667534"/>
                    <a:gd name="connsiteY28" fmla="*/ 1261242 h 3160987"/>
                    <a:gd name="connsiteX29" fmla="*/ 5190127 w 9667534"/>
                    <a:gd name="connsiteY29" fmla="*/ 1292773 h 3160987"/>
                    <a:gd name="connsiteX30" fmla="*/ 5970521 w 9667534"/>
                    <a:gd name="connsiteY30" fmla="*/ 1016876 h 3160987"/>
                    <a:gd name="connsiteX31" fmla="*/ 6404072 w 9667534"/>
                    <a:gd name="connsiteY31" fmla="*/ 1024759 h 3160987"/>
                    <a:gd name="connsiteX32" fmla="*/ 7026810 w 9667534"/>
                    <a:gd name="connsiteY32" fmla="*/ 977462 h 3160987"/>
                    <a:gd name="connsiteX33" fmla="*/ 7066224 w 9667534"/>
                    <a:gd name="connsiteY33" fmla="*/ 780393 h 3160987"/>
                    <a:gd name="connsiteX34" fmla="*/ 7200231 w 9667534"/>
                    <a:gd name="connsiteY34" fmla="*/ 662152 h 3160987"/>
                    <a:gd name="connsiteX35" fmla="*/ 8098865 w 9667534"/>
                    <a:gd name="connsiteY35" fmla="*/ 1135118 h 3160987"/>
                    <a:gd name="connsiteX36" fmla="*/ 8556065 w 9667534"/>
                    <a:gd name="connsiteY36" fmla="*/ 1158766 h 3160987"/>
                    <a:gd name="connsiteX37" fmla="*/ 9517762 w 9667534"/>
                    <a:gd name="connsiteY37" fmla="*/ 583324 h 3160987"/>
                    <a:gd name="connsiteX38" fmla="*/ 9667534 w 9667534"/>
                    <a:gd name="connsiteY38" fmla="*/ 709449 h 3160987"/>
                    <a:gd name="connsiteX39" fmla="*/ 8761017 w 9667534"/>
                    <a:gd name="connsiteY39" fmla="*/ 1308538 h 3160987"/>
                    <a:gd name="connsiteX40" fmla="*/ 8043686 w 9667534"/>
                    <a:gd name="connsiteY40" fmla="*/ 1395249 h 3160987"/>
                    <a:gd name="connsiteX41" fmla="*/ 7389417 w 9667534"/>
                    <a:gd name="connsiteY41" fmla="*/ 1363718 h 3160987"/>
                    <a:gd name="connsiteX42" fmla="*/ 6861272 w 9667534"/>
                    <a:gd name="connsiteY42" fmla="*/ 1355835 h 3160987"/>
                    <a:gd name="connsiteX43" fmla="*/ 6083835 w 9667534"/>
                    <a:gd name="connsiteY43" fmla="*/ 1579727 h 3160987"/>
                    <a:gd name="connsiteX44" fmla="*/ 6774726 w 9667534"/>
                    <a:gd name="connsiteY44" fmla="*/ 1586022 h 3160987"/>
                    <a:gd name="connsiteX45" fmla="*/ 7026810 w 9667534"/>
                    <a:gd name="connsiteY45" fmla="*/ 1395249 h 3160987"/>
                    <a:gd name="connsiteX46" fmla="*/ 7286722 w 9667534"/>
                    <a:gd name="connsiteY46" fmla="*/ 1701253 h 3160987"/>
                    <a:gd name="connsiteX47" fmla="*/ 7702976 w 9667534"/>
                    <a:gd name="connsiteY47" fmla="*/ 2117725 h 3160987"/>
                    <a:gd name="connsiteX48" fmla="*/ 8704305 w 9667534"/>
                    <a:gd name="connsiteY48" fmla="*/ 3121573 h 3160987"/>
                    <a:gd name="connsiteX49" fmla="*/ 8563948 w 9667534"/>
                    <a:gd name="connsiteY49" fmla="*/ 3160987 h 3160987"/>
                    <a:gd name="connsiteX50" fmla="*/ 7878148 w 9667534"/>
                    <a:gd name="connsiteY50" fmla="*/ 2435773 h 3160987"/>
                    <a:gd name="connsiteX51" fmla="*/ 7618674 w 9667534"/>
                    <a:gd name="connsiteY51" fmla="*/ 2281621 h 3160987"/>
                    <a:gd name="connsiteX52" fmla="*/ 7562838 w 9667534"/>
                    <a:gd name="connsiteY52" fmla="*/ 2278118 h 3160987"/>
                    <a:gd name="connsiteX53" fmla="*/ 7350387 w 9667534"/>
                    <a:gd name="connsiteY53" fmla="*/ 2143509 h 3160987"/>
                    <a:gd name="connsiteX54" fmla="*/ 7077337 w 9667534"/>
                    <a:gd name="connsiteY54" fmla="*/ 2046671 h 3160987"/>
                    <a:gd name="connsiteX55" fmla="*/ 6900686 w 9667534"/>
                    <a:gd name="connsiteY55" fmla="*/ 1994338 h 3160987"/>
                    <a:gd name="connsiteX56" fmla="*/ 6404072 w 9667534"/>
                    <a:gd name="connsiteY56" fmla="*/ 1923393 h 3160987"/>
                    <a:gd name="connsiteX57" fmla="*/ 5789217 w 9667534"/>
                    <a:gd name="connsiteY57" fmla="*/ 1998937 h 3160987"/>
                    <a:gd name="connsiteX58" fmla="*/ 5513321 w 9667534"/>
                    <a:gd name="connsiteY58" fmla="*/ 2010104 h 3160987"/>
                    <a:gd name="connsiteX59" fmla="*/ 5157064 w 9667534"/>
                    <a:gd name="connsiteY59" fmla="*/ 2159821 h 3160987"/>
                    <a:gd name="connsiteX60" fmla="*/ 4900874 w 9667534"/>
                    <a:gd name="connsiteY60" fmla="*/ 2154621 h 3160987"/>
                    <a:gd name="connsiteX61" fmla="*/ 4334082 w 9667534"/>
                    <a:gd name="connsiteY61" fmla="*/ 2230985 h 3160987"/>
                    <a:gd name="connsiteX62" fmla="*/ 3984065 w 9667534"/>
                    <a:gd name="connsiteY62" fmla="*/ 2191407 h 3160987"/>
                    <a:gd name="connsiteX63" fmla="*/ 3341565 w 9667534"/>
                    <a:gd name="connsiteY63" fmla="*/ 2139622 h 3160987"/>
                    <a:gd name="connsiteX64" fmla="*/ 3022862 w 9667534"/>
                    <a:gd name="connsiteY64" fmla="*/ 2557846 h 3160987"/>
                    <a:gd name="connsiteX65" fmla="*/ 2722605 w 9667534"/>
                    <a:gd name="connsiteY65" fmla="*/ 2684573 h 3160987"/>
                    <a:gd name="connsiteX66" fmla="*/ 2052845 w 9667534"/>
                    <a:gd name="connsiteY66" fmla="*/ 2270125 h 3160987"/>
                    <a:gd name="connsiteX67" fmla="*/ 1915881 w 9667534"/>
                    <a:gd name="connsiteY67" fmla="*/ 2051269 h 3160987"/>
                    <a:gd name="connsiteX68" fmla="*/ 1335458 w 9667534"/>
                    <a:gd name="connsiteY68" fmla="*/ 1813035 h 3160987"/>
                    <a:gd name="connsiteX69" fmla="*/ 919315 w 9667534"/>
                    <a:gd name="connsiteY69" fmla="*/ 1546554 h 3160987"/>
                    <a:gd name="connsiteX70" fmla="*/ 823079 w 9667534"/>
                    <a:gd name="connsiteY70" fmla="*/ 1332187 h 3160987"/>
                    <a:gd name="connsiteX71" fmla="*/ 570831 w 9667534"/>
                    <a:gd name="connsiteY71" fmla="*/ 1426780 h 3160987"/>
                    <a:gd name="connsiteX72" fmla="*/ 510506 w 9667534"/>
                    <a:gd name="connsiteY72" fmla="*/ 1537193 h 3160987"/>
                    <a:gd name="connsiteX73" fmla="*/ 298164 w 9667534"/>
                    <a:gd name="connsiteY73" fmla="*/ 1601679 h 3160987"/>
                    <a:gd name="connsiteX0" fmla="*/ 298164 w 9667534"/>
                    <a:gd name="connsiteY0" fmla="*/ 1601679 h 3160987"/>
                    <a:gd name="connsiteX1" fmla="*/ 134707 w 9667534"/>
                    <a:gd name="connsiteY1" fmla="*/ 1381235 h 3160987"/>
                    <a:gd name="connsiteX2" fmla="*/ 227274 w 9667534"/>
                    <a:gd name="connsiteY2" fmla="*/ 1332296 h 3160987"/>
                    <a:gd name="connsiteX3" fmla="*/ 287052 w 9667534"/>
                    <a:gd name="connsiteY3" fmla="*/ 1237593 h 3160987"/>
                    <a:gd name="connsiteX4" fmla="*/ 277527 w 9667534"/>
                    <a:gd name="connsiteY4" fmla="*/ 1114425 h 3160987"/>
                    <a:gd name="connsiteX5" fmla="*/ 183098 w 9667534"/>
                    <a:gd name="connsiteY5" fmla="*/ 1107036 h 3160987"/>
                    <a:gd name="connsiteX6" fmla="*/ 262 w 9667534"/>
                    <a:gd name="connsiteY6" fmla="*/ 807326 h 3160987"/>
                    <a:gd name="connsiteX7" fmla="*/ 159395 w 9667534"/>
                    <a:gd name="connsiteY7" fmla="*/ 742622 h 3160987"/>
                    <a:gd name="connsiteX8" fmla="*/ 143683 w 9667534"/>
                    <a:gd name="connsiteY8" fmla="*/ 569147 h 3160987"/>
                    <a:gd name="connsiteX9" fmla="*/ 326903 w 9667534"/>
                    <a:gd name="connsiteY9" fmla="*/ 359378 h 3160987"/>
                    <a:gd name="connsiteX10" fmla="*/ 682667 w 9667534"/>
                    <a:gd name="connsiteY10" fmla="*/ 214531 h 3160987"/>
                    <a:gd name="connsiteX11" fmla="*/ 950955 w 9667534"/>
                    <a:gd name="connsiteY11" fmla="*/ 367698 h 3160987"/>
                    <a:gd name="connsiteX12" fmla="*/ 1197237 w 9667534"/>
                    <a:gd name="connsiteY12" fmla="*/ 435303 h 3160987"/>
                    <a:gd name="connsiteX13" fmla="*/ 1261284 w 9667534"/>
                    <a:gd name="connsiteY13" fmla="*/ 224221 h 3160987"/>
                    <a:gd name="connsiteX14" fmla="*/ 1311810 w 9667534"/>
                    <a:gd name="connsiteY14" fmla="*/ 86711 h 3160987"/>
                    <a:gd name="connsiteX15" fmla="*/ 1458463 w 9667534"/>
                    <a:gd name="connsiteY15" fmla="*/ 175227 h 3160987"/>
                    <a:gd name="connsiteX16" fmla="*/ 1564058 w 9667534"/>
                    <a:gd name="connsiteY16" fmla="*/ 110359 h 3160987"/>
                    <a:gd name="connsiteX17" fmla="*/ 1698065 w 9667534"/>
                    <a:gd name="connsiteY17" fmla="*/ 157655 h 3160987"/>
                    <a:gd name="connsiteX18" fmla="*/ 1879369 w 9667534"/>
                    <a:gd name="connsiteY18" fmla="*/ 0 h 3160987"/>
                    <a:gd name="connsiteX19" fmla="*/ 2265624 w 9667534"/>
                    <a:gd name="connsiteY19" fmla="*/ 39414 h 3160987"/>
                    <a:gd name="connsiteX20" fmla="*/ 2305038 w 9667534"/>
                    <a:gd name="connsiteY20" fmla="*/ 7883 h 3160987"/>
                    <a:gd name="connsiteX21" fmla="*/ 2533638 w 9667534"/>
                    <a:gd name="connsiteY21" fmla="*/ 23649 h 3160987"/>
                    <a:gd name="connsiteX22" fmla="*/ 2549403 w 9667534"/>
                    <a:gd name="connsiteY22" fmla="*/ 86711 h 3160987"/>
                    <a:gd name="connsiteX23" fmla="*/ 4338790 w 9667534"/>
                    <a:gd name="connsiteY23" fmla="*/ 299545 h 3160987"/>
                    <a:gd name="connsiteX24" fmla="*/ 4228431 w 9667534"/>
                    <a:gd name="connsiteY24" fmla="*/ 1072055 h 3160987"/>
                    <a:gd name="connsiteX25" fmla="*/ 3069665 w 9667534"/>
                    <a:gd name="connsiteY25" fmla="*/ 938049 h 3160987"/>
                    <a:gd name="connsiteX26" fmla="*/ 3282500 w 9667534"/>
                    <a:gd name="connsiteY26" fmla="*/ 1103587 h 3160987"/>
                    <a:gd name="connsiteX27" fmla="*/ 3889472 w 9667534"/>
                    <a:gd name="connsiteY27" fmla="*/ 1150883 h 3160987"/>
                    <a:gd name="connsiteX28" fmla="*/ 4102307 w 9667534"/>
                    <a:gd name="connsiteY28" fmla="*/ 1261242 h 3160987"/>
                    <a:gd name="connsiteX29" fmla="*/ 5190127 w 9667534"/>
                    <a:gd name="connsiteY29" fmla="*/ 1292773 h 3160987"/>
                    <a:gd name="connsiteX30" fmla="*/ 5970521 w 9667534"/>
                    <a:gd name="connsiteY30" fmla="*/ 1016876 h 3160987"/>
                    <a:gd name="connsiteX31" fmla="*/ 6404072 w 9667534"/>
                    <a:gd name="connsiteY31" fmla="*/ 1024759 h 3160987"/>
                    <a:gd name="connsiteX32" fmla="*/ 7026810 w 9667534"/>
                    <a:gd name="connsiteY32" fmla="*/ 977462 h 3160987"/>
                    <a:gd name="connsiteX33" fmla="*/ 7066224 w 9667534"/>
                    <a:gd name="connsiteY33" fmla="*/ 780393 h 3160987"/>
                    <a:gd name="connsiteX34" fmla="*/ 7200231 w 9667534"/>
                    <a:gd name="connsiteY34" fmla="*/ 662152 h 3160987"/>
                    <a:gd name="connsiteX35" fmla="*/ 8098865 w 9667534"/>
                    <a:gd name="connsiteY35" fmla="*/ 1135118 h 3160987"/>
                    <a:gd name="connsiteX36" fmla="*/ 8556065 w 9667534"/>
                    <a:gd name="connsiteY36" fmla="*/ 1158766 h 3160987"/>
                    <a:gd name="connsiteX37" fmla="*/ 9517762 w 9667534"/>
                    <a:gd name="connsiteY37" fmla="*/ 583324 h 3160987"/>
                    <a:gd name="connsiteX38" fmla="*/ 9667534 w 9667534"/>
                    <a:gd name="connsiteY38" fmla="*/ 709449 h 3160987"/>
                    <a:gd name="connsiteX39" fmla="*/ 8761017 w 9667534"/>
                    <a:gd name="connsiteY39" fmla="*/ 1308538 h 3160987"/>
                    <a:gd name="connsiteX40" fmla="*/ 8043686 w 9667534"/>
                    <a:gd name="connsiteY40" fmla="*/ 1395249 h 3160987"/>
                    <a:gd name="connsiteX41" fmla="*/ 7389417 w 9667534"/>
                    <a:gd name="connsiteY41" fmla="*/ 1363718 h 3160987"/>
                    <a:gd name="connsiteX42" fmla="*/ 6861272 w 9667534"/>
                    <a:gd name="connsiteY42" fmla="*/ 1355835 h 3160987"/>
                    <a:gd name="connsiteX43" fmla="*/ 6083835 w 9667534"/>
                    <a:gd name="connsiteY43" fmla="*/ 1579727 h 3160987"/>
                    <a:gd name="connsiteX44" fmla="*/ 6774726 w 9667534"/>
                    <a:gd name="connsiteY44" fmla="*/ 1586022 h 3160987"/>
                    <a:gd name="connsiteX45" fmla="*/ 7026810 w 9667534"/>
                    <a:gd name="connsiteY45" fmla="*/ 1395249 h 3160987"/>
                    <a:gd name="connsiteX46" fmla="*/ 7286722 w 9667534"/>
                    <a:gd name="connsiteY46" fmla="*/ 1701253 h 3160987"/>
                    <a:gd name="connsiteX47" fmla="*/ 7702976 w 9667534"/>
                    <a:gd name="connsiteY47" fmla="*/ 2117725 h 3160987"/>
                    <a:gd name="connsiteX48" fmla="*/ 8704305 w 9667534"/>
                    <a:gd name="connsiteY48" fmla="*/ 3121573 h 3160987"/>
                    <a:gd name="connsiteX49" fmla="*/ 8563948 w 9667534"/>
                    <a:gd name="connsiteY49" fmla="*/ 3160987 h 3160987"/>
                    <a:gd name="connsiteX50" fmla="*/ 7878148 w 9667534"/>
                    <a:gd name="connsiteY50" fmla="*/ 2435773 h 3160987"/>
                    <a:gd name="connsiteX51" fmla="*/ 7618674 w 9667534"/>
                    <a:gd name="connsiteY51" fmla="*/ 2281621 h 3160987"/>
                    <a:gd name="connsiteX52" fmla="*/ 7562838 w 9667534"/>
                    <a:gd name="connsiteY52" fmla="*/ 2278118 h 3160987"/>
                    <a:gd name="connsiteX53" fmla="*/ 7350387 w 9667534"/>
                    <a:gd name="connsiteY53" fmla="*/ 2143509 h 3160987"/>
                    <a:gd name="connsiteX54" fmla="*/ 7077337 w 9667534"/>
                    <a:gd name="connsiteY54" fmla="*/ 2046671 h 3160987"/>
                    <a:gd name="connsiteX55" fmla="*/ 6900686 w 9667534"/>
                    <a:gd name="connsiteY55" fmla="*/ 1994338 h 3160987"/>
                    <a:gd name="connsiteX56" fmla="*/ 6404072 w 9667534"/>
                    <a:gd name="connsiteY56" fmla="*/ 1923393 h 3160987"/>
                    <a:gd name="connsiteX57" fmla="*/ 5789217 w 9667534"/>
                    <a:gd name="connsiteY57" fmla="*/ 1998937 h 3160987"/>
                    <a:gd name="connsiteX58" fmla="*/ 5513321 w 9667534"/>
                    <a:gd name="connsiteY58" fmla="*/ 2010104 h 3160987"/>
                    <a:gd name="connsiteX59" fmla="*/ 5157064 w 9667534"/>
                    <a:gd name="connsiteY59" fmla="*/ 2159821 h 3160987"/>
                    <a:gd name="connsiteX60" fmla="*/ 4900874 w 9667534"/>
                    <a:gd name="connsiteY60" fmla="*/ 2154621 h 3160987"/>
                    <a:gd name="connsiteX61" fmla="*/ 4334082 w 9667534"/>
                    <a:gd name="connsiteY61" fmla="*/ 2230985 h 3160987"/>
                    <a:gd name="connsiteX62" fmla="*/ 3984065 w 9667534"/>
                    <a:gd name="connsiteY62" fmla="*/ 2191407 h 3160987"/>
                    <a:gd name="connsiteX63" fmla="*/ 3341565 w 9667534"/>
                    <a:gd name="connsiteY63" fmla="*/ 2139622 h 3160987"/>
                    <a:gd name="connsiteX64" fmla="*/ 3022862 w 9667534"/>
                    <a:gd name="connsiteY64" fmla="*/ 2557846 h 3160987"/>
                    <a:gd name="connsiteX65" fmla="*/ 2722605 w 9667534"/>
                    <a:gd name="connsiteY65" fmla="*/ 2684573 h 3160987"/>
                    <a:gd name="connsiteX66" fmla="*/ 2052845 w 9667534"/>
                    <a:gd name="connsiteY66" fmla="*/ 2270125 h 3160987"/>
                    <a:gd name="connsiteX67" fmla="*/ 1915881 w 9667534"/>
                    <a:gd name="connsiteY67" fmla="*/ 2051269 h 3160987"/>
                    <a:gd name="connsiteX68" fmla="*/ 1335458 w 9667534"/>
                    <a:gd name="connsiteY68" fmla="*/ 1813035 h 3160987"/>
                    <a:gd name="connsiteX69" fmla="*/ 919315 w 9667534"/>
                    <a:gd name="connsiteY69" fmla="*/ 1546554 h 3160987"/>
                    <a:gd name="connsiteX70" fmla="*/ 823079 w 9667534"/>
                    <a:gd name="connsiteY70" fmla="*/ 1332187 h 3160987"/>
                    <a:gd name="connsiteX71" fmla="*/ 570831 w 9667534"/>
                    <a:gd name="connsiteY71" fmla="*/ 1426780 h 3160987"/>
                    <a:gd name="connsiteX72" fmla="*/ 510506 w 9667534"/>
                    <a:gd name="connsiteY72" fmla="*/ 1537193 h 3160987"/>
                    <a:gd name="connsiteX73" fmla="*/ 298164 w 9667534"/>
                    <a:gd name="connsiteY73" fmla="*/ 1601679 h 3160987"/>
                    <a:gd name="connsiteX0" fmla="*/ 298164 w 9667534"/>
                    <a:gd name="connsiteY0" fmla="*/ 1601679 h 3160987"/>
                    <a:gd name="connsiteX1" fmla="*/ 134707 w 9667534"/>
                    <a:gd name="connsiteY1" fmla="*/ 1381235 h 3160987"/>
                    <a:gd name="connsiteX2" fmla="*/ 227274 w 9667534"/>
                    <a:gd name="connsiteY2" fmla="*/ 1332296 h 3160987"/>
                    <a:gd name="connsiteX3" fmla="*/ 287052 w 9667534"/>
                    <a:gd name="connsiteY3" fmla="*/ 1237593 h 3160987"/>
                    <a:gd name="connsiteX4" fmla="*/ 277527 w 9667534"/>
                    <a:gd name="connsiteY4" fmla="*/ 1114425 h 3160987"/>
                    <a:gd name="connsiteX5" fmla="*/ 183098 w 9667534"/>
                    <a:gd name="connsiteY5" fmla="*/ 1107036 h 3160987"/>
                    <a:gd name="connsiteX6" fmla="*/ 262 w 9667534"/>
                    <a:gd name="connsiteY6" fmla="*/ 807326 h 3160987"/>
                    <a:gd name="connsiteX7" fmla="*/ 159395 w 9667534"/>
                    <a:gd name="connsiteY7" fmla="*/ 742622 h 3160987"/>
                    <a:gd name="connsiteX8" fmla="*/ 143683 w 9667534"/>
                    <a:gd name="connsiteY8" fmla="*/ 569147 h 3160987"/>
                    <a:gd name="connsiteX9" fmla="*/ 326903 w 9667534"/>
                    <a:gd name="connsiteY9" fmla="*/ 359378 h 3160987"/>
                    <a:gd name="connsiteX10" fmla="*/ 682667 w 9667534"/>
                    <a:gd name="connsiteY10" fmla="*/ 214531 h 3160987"/>
                    <a:gd name="connsiteX11" fmla="*/ 950955 w 9667534"/>
                    <a:gd name="connsiteY11" fmla="*/ 367698 h 3160987"/>
                    <a:gd name="connsiteX12" fmla="*/ 1197237 w 9667534"/>
                    <a:gd name="connsiteY12" fmla="*/ 435303 h 3160987"/>
                    <a:gd name="connsiteX13" fmla="*/ 1261284 w 9667534"/>
                    <a:gd name="connsiteY13" fmla="*/ 224221 h 3160987"/>
                    <a:gd name="connsiteX14" fmla="*/ 1341972 w 9667534"/>
                    <a:gd name="connsiteY14" fmla="*/ 86711 h 3160987"/>
                    <a:gd name="connsiteX15" fmla="*/ 1458463 w 9667534"/>
                    <a:gd name="connsiteY15" fmla="*/ 175227 h 3160987"/>
                    <a:gd name="connsiteX16" fmla="*/ 1564058 w 9667534"/>
                    <a:gd name="connsiteY16" fmla="*/ 110359 h 3160987"/>
                    <a:gd name="connsiteX17" fmla="*/ 1698065 w 9667534"/>
                    <a:gd name="connsiteY17" fmla="*/ 157655 h 3160987"/>
                    <a:gd name="connsiteX18" fmla="*/ 1879369 w 9667534"/>
                    <a:gd name="connsiteY18" fmla="*/ 0 h 3160987"/>
                    <a:gd name="connsiteX19" fmla="*/ 2265624 w 9667534"/>
                    <a:gd name="connsiteY19" fmla="*/ 39414 h 3160987"/>
                    <a:gd name="connsiteX20" fmla="*/ 2305038 w 9667534"/>
                    <a:gd name="connsiteY20" fmla="*/ 7883 h 3160987"/>
                    <a:gd name="connsiteX21" fmla="*/ 2533638 w 9667534"/>
                    <a:gd name="connsiteY21" fmla="*/ 23649 h 3160987"/>
                    <a:gd name="connsiteX22" fmla="*/ 2549403 w 9667534"/>
                    <a:gd name="connsiteY22" fmla="*/ 86711 h 3160987"/>
                    <a:gd name="connsiteX23" fmla="*/ 4338790 w 9667534"/>
                    <a:gd name="connsiteY23" fmla="*/ 299545 h 3160987"/>
                    <a:gd name="connsiteX24" fmla="*/ 4228431 w 9667534"/>
                    <a:gd name="connsiteY24" fmla="*/ 1072055 h 3160987"/>
                    <a:gd name="connsiteX25" fmla="*/ 3069665 w 9667534"/>
                    <a:gd name="connsiteY25" fmla="*/ 938049 h 3160987"/>
                    <a:gd name="connsiteX26" fmla="*/ 3282500 w 9667534"/>
                    <a:gd name="connsiteY26" fmla="*/ 1103587 h 3160987"/>
                    <a:gd name="connsiteX27" fmla="*/ 3889472 w 9667534"/>
                    <a:gd name="connsiteY27" fmla="*/ 1150883 h 3160987"/>
                    <a:gd name="connsiteX28" fmla="*/ 4102307 w 9667534"/>
                    <a:gd name="connsiteY28" fmla="*/ 1261242 h 3160987"/>
                    <a:gd name="connsiteX29" fmla="*/ 5190127 w 9667534"/>
                    <a:gd name="connsiteY29" fmla="*/ 1292773 h 3160987"/>
                    <a:gd name="connsiteX30" fmla="*/ 5970521 w 9667534"/>
                    <a:gd name="connsiteY30" fmla="*/ 1016876 h 3160987"/>
                    <a:gd name="connsiteX31" fmla="*/ 6404072 w 9667534"/>
                    <a:gd name="connsiteY31" fmla="*/ 1024759 h 3160987"/>
                    <a:gd name="connsiteX32" fmla="*/ 7026810 w 9667534"/>
                    <a:gd name="connsiteY32" fmla="*/ 977462 h 3160987"/>
                    <a:gd name="connsiteX33" fmla="*/ 7066224 w 9667534"/>
                    <a:gd name="connsiteY33" fmla="*/ 780393 h 3160987"/>
                    <a:gd name="connsiteX34" fmla="*/ 7200231 w 9667534"/>
                    <a:gd name="connsiteY34" fmla="*/ 662152 h 3160987"/>
                    <a:gd name="connsiteX35" fmla="*/ 8098865 w 9667534"/>
                    <a:gd name="connsiteY35" fmla="*/ 1135118 h 3160987"/>
                    <a:gd name="connsiteX36" fmla="*/ 8556065 w 9667534"/>
                    <a:gd name="connsiteY36" fmla="*/ 1158766 h 3160987"/>
                    <a:gd name="connsiteX37" fmla="*/ 9517762 w 9667534"/>
                    <a:gd name="connsiteY37" fmla="*/ 583324 h 3160987"/>
                    <a:gd name="connsiteX38" fmla="*/ 9667534 w 9667534"/>
                    <a:gd name="connsiteY38" fmla="*/ 709449 h 3160987"/>
                    <a:gd name="connsiteX39" fmla="*/ 8761017 w 9667534"/>
                    <a:gd name="connsiteY39" fmla="*/ 1308538 h 3160987"/>
                    <a:gd name="connsiteX40" fmla="*/ 8043686 w 9667534"/>
                    <a:gd name="connsiteY40" fmla="*/ 1395249 h 3160987"/>
                    <a:gd name="connsiteX41" fmla="*/ 7389417 w 9667534"/>
                    <a:gd name="connsiteY41" fmla="*/ 1363718 h 3160987"/>
                    <a:gd name="connsiteX42" fmla="*/ 6861272 w 9667534"/>
                    <a:gd name="connsiteY42" fmla="*/ 1355835 h 3160987"/>
                    <a:gd name="connsiteX43" fmla="*/ 6083835 w 9667534"/>
                    <a:gd name="connsiteY43" fmla="*/ 1579727 h 3160987"/>
                    <a:gd name="connsiteX44" fmla="*/ 6774726 w 9667534"/>
                    <a:gd name="connsiteY44" fmla="*/ 1586022 h 3160987"/>
                    <a:gd name="connsiteX45" fmla="*/ 7026810 w 9667534"/>
                    <a:gd name="connsiteY45" fmla="*/ 1395249 h 3160987"/>
                    <a:gd name="connsiteX46" fmla="*/ 7286722 w 9667534"/>
                    <a:gd name="connsiteY46" fmla="*/ 1701253 h 3160987"/>
                    <a:gd name="connsiteX47" fmla="*/ 7702976 w 9667534"/>
                    <a:gd name="connsiteY47" fmla="*/ 2117725 h 3160987"/>
                    <a:gd name="connsiteX48" fmla="*/ 8704305 w 9667534"/>
                    <a:gd name="connsiteY48" fmla="*/ 3121573 h 3160987"/>
                    <a:gd name="connsiteX49" fmla="*/ 8563948 w 9667534"/>
                    <a:gd name="connsiteY49" fmla="*/ 3160987 h 3160987"/>
                    <a:gd name="connsiteX50" fmla="*/ 7878148 w 9667534"/>
                    <a:gd name="connsiteY50" fmla="*/ 2435773 h 3160987"/>
                    <a:gd name="connsiteX51" fmla="*/ 7618674 w 9667534"/>
                    <a:gd name="connsiteY51" fmla="*/ 2281621 h 3160987"/>
                    <a:gd name="connsiteX52" fmla="*/ 7562838 w 9667534"/>
                    <a:gd name="connsiteY52" fmla="*/ 2278118 h 3160987"/>
                    <a:gd name="connsiteX53" fmla="*/ 7350387 w 9667534"/>
                    <a:gd name="connsiteY53" fmla="*/ 2143509 h 3160987"/>
                    <a:gd name="connsiteX54" fmla="*/ 7077337 w 9667534"/>
                    <a:gd name="connsiteY54" fmla="*/ 2046671 h 3160987"/>
                    <a:gd name="connsiteX55" fmla="*/ 6900686 w 9667534"/>
                    <a:gd name="connsiteY55" fmla="*/ 1994338 h 3160987"/>
                    <a:gd name="connsiteX56" fmla="*/ 6404072 w 9667534"/>
                    <a:gd name="connsiteY56" fmla="*/ 1923393 h 3160987"/>
                    <a:gd name="connsiteX57" fmla="*/ 5789217 w 9667534"/>
                    <a:gd name="connsiteY57" fmla="*/ 1998937 h 3160987"/>
                    <a:gd name="connsiteX58" fmla="*/ 5513321 w 9667534"/>
                    <a:gd name="connsiteY58" fmla="*/ 2010104 h 3160987"/>
                    <a:gd name="connsiteX59" fmla="*/ 5157064 w 9667534"/>
                    <a:gd name="connsiteY59" fmla="*/ 2159821 h 3160987"/>
                    <a:gd name="connsiteX60" fmla="*/ 4900874 w 9667534"/>
                    <a:gd name="connsiteY60" fmla="*/ 2154621 h 3160987"/>
                    <a:gd name="connsiteX61" fmla="*/ 4334082 w 9667534"/>
                    <a:gd name="connsiteY61" fmla="*/ 2230985 h 3160987"/>
                    <a:gd name="connsiteX62" fmla="*/ 3984065 w 9667534"/>
                    <a:gd name="connsiteY62" fmla="*/ 2191407 h 3160987"/>
                    <a:gd name="connsiteX63" fmla="*/ 3341565 w 9667534"/>
                    <a:gd name="connsiteY63" fmla="*/ 2139622 h 3160987"/>
                    <a:gd name="connsiteX64" fmla="*/ 3022862 w 9667534"/>
                    <a:gd name="connsiteY64" fmla="*/ 2557846 h 3160987"/>
                    <a:gd name="connsiteX65" fmla="*/ 2722605 w 9667534"/>
                    <a:gd name="connsiteY65" fmla="*/ 2684573 h 3160987"/>
                    <a:gd name="connsiteX66" fmla="*/ 2052845 w 9667534"/>
                    <a:gd name="connsiteY66" fmla="*/ 2270125 h 3160987"/>
                    <a:gd name="connsiteX67" fmla="*/ 1915881 w 9667534"/>
                    <a:gd name="connsiteY67" fmla="*/ 2051269 h 3160987"/>
                    <a:gd name="connsiteX68" fmla="*/ 1335458 w 9667534"/>
                    <a:gd name="connsiteY68" fmla="*/ 1813035 h 3160987"/>
                    <a:gd name="connsiteX69" fmla="*/ 919315 w 9667534"/>
                    <a:gd name="connsiteY69" fmla="*/ 1546554 h 3160987"/>
                    <a:gd name="connsiteX70" fmla="*/ 823079 w 9667534"/>
                    <a:gd name="connsiteY70" fmla="*/ 1332187 h 3160987"/>
                    <a:gd name="connsiteX71" fmla="*/ 570831 w 9667534"/>
                    <a:gd name="connsiteY71" fmla="*/ 1426780 h 3160987"/>
                    <a:gd name="connsiteX72" fmla="*/ 510506 w 9667534"/>
                    <a:gd name="connsiteY72" fmla="*/ 1537193 h 3160987"/>
                    <a:gd name="connsiteX73" fmla="*/ 298164 w 9667534"/>
                    <a:gd name="connsiteY73" fmla="*/ 1601679 h 3160987"/>
                    <a:gd name="connsiteX0" fmla="*/ 298164 w 9667534"/>
                    <a:gd name="connsiteY0" fmla="*/ 1601679 h 3160987"/>
                    <a:gd name="connsiteX1" fmla="*/ 134707 w 9667534"/>
                    <a:gd name="connsiteY1" fmla="*/ 1381235 h 3160987"/>
                    <a:gd name="connsiteX2" fmla="*/ 227274 w 9667534"/>
                    <a:gd name="connsiteY2" fmla="*/ 1332296 h 3160987"/>
                    <a:gd name="connsiteX3" fmla="*/ 287052 w 9667534"/>
                    <a:gd name="connsiteY3" fmla="*/ 1237593 h 3160987"/>
                    <a:gd name="connsiteX4" fmla="*/ 277527 w 9667534"/>
                    <a:gd name="connsiteY4" fmla="*/ 1114425 h 3160987"/>
                    <a:gd name="connsiteX5" fmla="*/ 183098 w 9667534"/>
                    <a:gd name="connsiteY5" fmla="*/ 1107036 h 3160987"/>
                    <a:gd name="connsiteX6" fmla="*/ 262 w 9667534"/>
                    <a:gd name="connsiteY6" fmla="*/ 807326 h 3160987"/>
                    <a:gd name="connsiteX7" fmla="*/ 159395 w 9667534"/>
                    <a:gd name="connsiteY7" fmla="*/ 742622 h 3160987"/>
                    <a:gd name="connsiteX8" fmla="*/ 143683 w 9667534"/>
                    <a:gd name="connsiteY8" fmla="*/ 569147 h 3160987"/>
                    <a:gd name="connsiteX9" fmla="*/ 326903 w 9667534"/>
                    <a:gd name="connsiteY9" fmla="*/ 359378 h 3160987"/>
                    <a:gd name="connsiteX10" fmla="*/ 682667 w 9667534"/>
                    <a:gd name="connsiteY10" fmla="*/ 214531 h 3160987"/>
                    <a:gd name="connsiteX11" fmla="*/ 950955 w 9667534"/>
                    <a:gd name="connsiteY11" fmla="*/ 367698 h 3160987"/>
                    <a:gd name="connsiteX12" fmla="*/ 1197237 w 9667534"/>
                    <a:gd name="connsiteY12" fmla="*/ 435303 h 3160987"/>
                    <a:gd name="connsiteX13" fmla="*/ 1261284 w 9667534"/>
                    <a:gd name="connsiteY13" fmla="*/ 224221 h 3160987"/>
                    <a:gd name="connsiteX14" fmla="*/ 1341972 w 9667534"/>
                    <a:gd name="connsiteY14" fmla="*/ 86711 h 3160987"/>
                    <a:gd name="connsiteX15" fmla="*/ 1458463 w 9667534"/>
                    <a:gd name="connsiteY15" fmla="*/ 175227 h 3160987"/>
                    <a:gd name="connsiteX16" fmla="*/ 1564058 w 9667534"/>
                    <a:gd name="connsiteY16" fmla="*/ 110359 h 3160987"/>
                    <a:gd name="connsiteX17" fmla="*/ 1698065 w 9667534"/>
                    <a:gd name="connsiteY17" fmla="*/ 157655 h 3160987"/>
                    <a:gd name="connsiteX18" fmla="*/ 1879369 w 9667534"/>
                    <a:gd name="connsiteY18" fmla="*/ 0 h 3160987"/>
                    <a:gd name="connsiteX19" fmla="*/ 2265624 w 9667534"/>
                    <a:gd name="connsiteY19" fmla="*/ 39414 h 3160987"/>
                    <a:gd name="connsiteX20" fmla="*/ 2305038 w 9667534"/>
                    <a:gd name="connsiteY20" fmla="*/ 7883 h 3160987"/>
                    <a:gd name="connsiteX21" fmla="*/ 2533638 w 9667534"/>
                    <a:gd name="connsiteY21" fmla="*/ 23649 h 3160987"/>
                    <a:gd name="connsiteX22" fmla="*/ 2549403 w 9667534"/>
                    <a:gd name="connsiteY22" fmla="*/ 86711 h 3160987"/>
                    <a:gd name="connsiteX23" fmla="*/ 4338790 w 9667534"/>
                    <a:gd name="connsiteY23" fmla="*/ 299545 h 3160987"/>
                    <a:gd name="connsiteX24" fmla="*/ 4228431 w 9667534"/>
                    <a:gd name="connsiteY24" fmla="*/ 1072055 h 3160987"/>
                    <a:gd name="connsiteX25" fmla="*/ 3069665 w 9667534"/>
                    <a:gd name="connsiteY25" fmla="*/ 938049 h 3160987"/>
                    <a:gd name="connsiteX26" fmla="*/ 3282500 w 9667534"/>
                    <a:gd name="connsiteY26" fmla="*/ 1103587 h 3160987"/>
                    <a:gd name="connsiteX27" fmla="*/ 3889472 w 9667534"/>
                    <a:gd name="connsiteY27" fmla="*/ 1150883 h 3160987"/>
                    <a:gd name="connsiteX28" fmla="*/ 4102307 w 9667534"/>
                    <a:gd name="connsiteY28" fmla="*/ 1261242 h 3160987"/>
                    <a:gd name="connsiteX29" fmla="*/ 5190127 w 9667534"/>
                    <a:gd name="connsiteY29" fmla="*/ 1292773 h 3160987"/>
                    <a:gd name="connsiteX30" fmla="*/ 5970521 w 9667534"/>
                    <a:gd name="connsiteY30" fmla="*/ 1016876 h 3160987"/>
                    <a:gd name="connsiteX31" fmla="*/ 6404072 w 9667534"/>
                    <a:gd name="connsiteY31" fmla="*/ 1024759 h 3160987"/>
                    <a:gd name="connsiteX32" fmla="*/ 7026810 w 9667534"/>
                    <a:gd name="connsiteY32" fmla="*/ 977462 h 3160987"/>
                    <a:gd name="connsiteX33" fmla="*/ 7066224 w 9667534"/>
                    <a:gd name="connsiteY33" fmla="*/ 780393 h 3160987"/>
                    <a:gd name="connsiteX34" fmla="*/ 7200231 w 9667534"/>
                    <a:gd name="connsiteY34" fmla="*/ 662152 h 3160987"/>
                    <a:gd name="connsiteX35" fmla="*/ 8098865 w 9667534"/>
                    <a:gd name="connsiteY35" fmla="*/ 1135118 h 3160987"/>
                    <a:gd name="connsiteX36" fmla="*/ 8556065 w 9667534"/>
                    <a:gd name="connsiteY36" fmla="*/ 1158766 h 3160987"/>
                    <a:gd name="connsiteX37" fmla="*/ 9517762 w 9667534"/>
                    <a:gd name="connsiteY37" fmla="*/ 583324 h 3160987"/>
                    <a:gd name="connsiteX38" fmla="*/ 9667534 w 9667534"/>
                    <a:gd name="connsiteY38" fmla="*/ 709449 h 3160987"/>
                    <a:gd name="connsiteX39" fmla="*/ 8761017 w 9667534"/>
                    <a:gd name="connsiteY39" fmla="*/ 1308538 h 3160987"/>
                    <a:gd name="connsiteX40" fmla="*/ 8043686 w 9667534"/>
                    <a:gd name="connsiteY40" fmla="*/ 1395249 h 3160987"/>
                    <a:gd name="connsiteX41" fmla="*/ 7389417 w 9667534"/>
                    <a:gd name="connsiteY41" fmla="*/ 1363718 h 3160987"/>
                    <a:gd name="connsiteX42" fmla="*/ 6861272 w 9667534"/>
                    <a:gd name="connsiteY42" fmla="*/ 1355835 h 3160987"/>
                    <a:gd name="connsiteX43" fmla="*/ 6083835 w 9667534"/>
                    <a:gd name="connsiteY43" fmla="*/ 1579727 h 3160987"/>
                    <a:gd name="connsiteX44" fmla="*/ 6774726 w 9667534"/>
                    <a:gd name="connsiteY44" fmla="*/ 1586022 h 3160987"/>
                    <a:gd name="connsiteX45" fmla="*/ 7026810 w 9667534"/>
                    <a:gd name="connsiteY45" fmla="*/ 1395249 h 3160987"/>
                    <a:gd name="connsiteX46" fmla="*/ 7286722 w 9667534"/>
                    <a:gd name="connsiteY46" fmla="*/ 1701253 h 3160987"/>
                    <a:gd name="connsiteX47" fmla="*/ 7702976 w 9667534"/>
                    <a:gd name="connsiteY47" fmla="*/ 2117725 h 3160987"/>
                    <a:gd name="connsiteX48" fmla="*/ 8704305 w 9667534"/>
                    <a:gd name="connsiteY48" fmla="*/ 3121573 h 3160987"/>
                    <a:gd name="connsiteX49" fmla="*/ 8563948 w 9667534"/>
                    <a:gd name="connsiteY49" fmla="*/ 3160987 h 3160987"/>
                    <a:gd name="connsiteX50" fmla="*/ 7878148 w 9667534"/>
                    <a:gd name="connsiteY50" fmla="*/ 2435773 h 3160987"/>
                    <a:gd name="connsiteX51" fmla="*/ 7618674 w 9667534"/>
                    <a:gd name="connsiteY51" fmla="*/ 2281621 h 3160987"/>
                    <a:gd name="connsiteX52" fmla="*/ 7562838 w 9667534"/>
                    <a:gd name="connsiteY52" fmla="*/ 2278118 h 3160987"/>
                    <a:gd name="connsiteX53" fmla="*/ 7350387 w 9667534"/>
                    <a:gd name="connsiteY53" fmla="*/ 2143509 h 3160987"/>
                    <a:gd name="connsiteX54" fmla="*/ 7077337 w 9667534"/>
                    <a:gd name="connsiteY54" fmla="*/ 2046671 h 3160987"/>
                    <a:gd name="connsiteX55" fmla="*/ 6900686 w 9667534"/>
                    <a:gd name="connsiteY55" fmla="*/ 1994338 h 3160987"/>
                    <a:gd name="connsiteX56" fmla="*/ 6404072 w 9667534"/>
                    <a:gd name="connsiteY56" fmla="*/ 1923393 h 3160987"/>
                    <a:gd name="connsiteX57" fmla="*/ 5789217 w 9667534"/>
                    <a:gd name="connsiteY57" fmla="*/ 1998937 h 3160987"/>
                    <a:gd name="connsiteX58" fmla="*/ 5513321 w 9667534"/>
                    <a:gd name="connsiteY58" fmla="*/ 2010104 h 3160987"/>
                    <a:gd name="connsiteX59" fmla="*/ 5157064 w 9667534"/>
                    <a:gd name="connsiteY59" fmla="*/ 2159821 h 3160987"/>
                    <a:gd name="connsiteX60" fmla="*/ 4900874 w 9667534"/>
                    <a:gd name="connsiteY60" fmla="*/ 2154621 h 3160987"/>
                    <a:gd name="connsiteX61" fmla="*/ 4334082 w 9667534"/>
                    <a:gd name="connsiteY61" fmla="*/ 2230985 h 3160987"/>
                    <a:gd name="connsiteX62" fmla="*/ 3984065 w 9667534"/>
                    <a:gd name="connsiteY62" fmla="*/ 2191407 h 3160987"/>
                    <a:gd name="connsiteX63" fmla="*/ 3341565 w 9667534"/>
                    <a:gd name="connsiteY63" fmla="*/ 2139622 h 3160987"/>
                    <a:gd name="connsiteX64" fmla="*/ 3022862 w 9667534"/>
                    <a:gd name="connsiteY64" fmla="*/ 2557846 h 3160987"/>
                    <a:gd name="connsiteX65" fmla="*/ 2722605 w 9667534"/>
                    <a:gd name="connsiteY65" fmla="*/ 2684573 h 3160987"/>
                    <a:gd name="connsiteX66" fmla="*/ 2052845 w 9667534"/>
                    <a:gd name="connsiteY66" fmla="*/ 2270125 h 3160987"/>
                    <a:gd name="connsiteX67" fmla="*/ 1915881 w 9667534"/>
                    <a:gd name="connsiteY67" fmla="*/ 2051269 h 3160987"/>
                    <a:gd name="connsiteX68" fmla="*/ 1335458 w 9667534"/>
                    <a:gd name="connsiteY68" fmla="*/ 1813035 h 3160987"/>
                    <a:gd name="connsiteX69" fmla="*/ 919315 w 9667534"/>
                    <a:gd name="connsiteY69" fmla="*/ 1546554 h 3160987"/>
                    <a:gd name="connsiteX70" fmla="*/ 823079 w 9667534"/>
                    <a:gd name="connsiteY70" fmla="*/ 1332187 h 3160987"/>
                    <a:gd name="connsiteX71" fmla="*/ 570831 w 9667534"/>
                    <a:gd name="connsiteY71" fmla="*/ 1426780 h 3160987"/>
                    <a:gd name="connsiteX72" fmla="*/ 510506 w 9667534"/>
                    <a:gd name="connsiteY72" fmla="*/ 1537193 h 3160987"/>
                    <a:gd name="connsiteX73" fmla="*/ 298164 w 9667534"/>
                    <a:gd name="connsiteY73" fmla="*/ 1601679 h 3160987"/>
                    <a:gd name="connsiteX0" fmla="*/ 298164 w 9667534"/>
                    <a:gd name="connsiteY0" fmla="*/ 1601679 h 3160987"/>
                    <a:gd name="connsiteX1" fmla="*/ 134707 w 9667534"/>
                    <a:gd name="connsiteY1" fmla="*/ 1381235 h 3160987"/>
                    <a:gd name="connsiteX2" fmla="*/ 227274 w 9667534"/>
                    <a:gd name="connsiteY2" fmla="*/ 1332296 h 3160987"/>
                    <a:gd name="connsiteX3" fmla="*/ 287052 w 9667534"/>
                    <a:gd name="connsiteY3" fmla="*/ 1237593 h 3160987"/>
                    <a:gd name="connsiteX4" fmla="*/ 277527 w 9667534"/>
                    <a:gd name="connsiteY4" fmla="*/ 1114425 h 3160987"/>
                    <a:gd name="connsiteX5" fmla="*/ 183098 w 9667534"/>
                    <a:gd name="connsiteY5" fmla="*/ 1107036 h 3160987"/>
                    <a:gd name="connsiteX6" fmla="*/ 262 w 9667534"/>
                    <a:gd name="connsiteY6" fmla="*/ 807326 h 3160987"/>
                    <a:gd name="connsiteX7" fmla="*/ 159395 w 9667534"/>
                    <a:gd name="connsiteY7" fmla="*/ 742622 h 3160987"/>
                    <a:gd name="connsiteX8" fmla="*/ 143683 w 9667534"/>
                    <a:gd name="connsiteY8" fmla="*/ 569147 h 3160987"/>
                    <a:gd name="connsiteX9" fmla="*/ 326903 w 9667534"/>
                    <a:gd name="connsiteY9" fmla="*/ 359378 h 3160987"/>
                    <a:gd name="connsiteX10" fmla="*/ 682667 w 9667534"/>
                    <a:gd name="connsiteY10" fmla="*/ 214531 h 3160987"/>
                    <a:gd name="connsiteX11" fmla="*/ 950955 w 9667534"/>
                    <a:gd name="connsiteY11" fmla="*/ 367698 h 3160987"/>
                    <a:gd name="connsiteX12" fmla="*/ 1197237 w 9667534"/>
                    <a:gd name="connsiteY12" fmla="*/ 435303 h 3160987"/>
                    <a:gd name="connsiteX13" fmla="*/ 1261284 w 9667534"/>
                    <a:gd name="connsiteY13" fmla="*/ 224221 h 3160987"/>
                    <a:gd name="connsiteX14" fmla="*/ 1341972 w 9667534"/>
                    <a:gd name="connsiteY14" fmla="*/ 86711 h 3160987"/>
                    <a:gd name="connsiteX15" fmla="*/ 1458463 w 9667534"/>
                    <a:gd name="connsiteY15" fmla="*/ 175227 h 3160987"/>
                    <a:gd name="connsiteX16" fmla="*/ 1564058 w 9667534"/>
                    <a:gd name="connsiteY16" fmla="*/ 110359 h 3160987"/>
                    <a:gd name="connsiteX17" fmla="*/ 1698065 w 9667534"/>
                    <a:gd name="connsiteY17" fmla="*/ 157655 h 3160987"/>
                    <a:gd name="connsiteX18" fmla="*/ 1879369 w 9667534"/>
                    <a:gd name="connsiteY18" fmla="*/ 0 h 3160987"/>
                    <a:gd name="connsiteX19" fmla="*/ 2265624 w 9667534"/>
                    <a:gd name="connsiteY19" fmla="*/ 39414 h 3160987"/>
                    <a:gd name="connsiteX20" fmla="*/ 2305038 w 9667534"/>
                    <a:gd name="connsiteY20" fmla="*/ 7883 h 3160987"/>
                    <a:gd name="connsiteX21" fmla="*/ 2533638 w 9667534"/>
                    <a:gd name="connsiteY21" fmla="*/ 23649 h 3160987"/>
                    <a:gd name="connsiteX22" fmla="*/ 2549403 w 9667534"/>
                    <a:gd name="connsiteY22" fmla="*/ 86711 h 3160987"/>
                    <a:gd name="connsiteX23" fmla="*/ 4338790 w 9667534"/>
                    <a:gd name="connsiteY23" fmla="*/ 299545 h 3160987"/>
                    <a:gd name="connsiteX24" fmla="*/ 4228431 w 9667534"/>
                    <a:gd name="connsiteY24" fmla="*/ 1072055 h 3160987"/>
                    <a:gd name="connsiteX25" fmla="*/ 3069665 w 9667534"/>
                    <a:gd name="connsiteY25" fmla="*/ 938049 h 3160987"/>
                    <a:gd name="connsiteX26" fmla="*/ 3282500 w 9667534"/>
                    <a:gd name="connsiteY26" fmla="*/ 1103587 h 3160987"/>
                    <a:gd name="connsiteX27" fmla="*/ 3889472 w 9667534"/>
                    <a:gd name="connsiteY27" fmla="*/ 1150883 h 3160987"/>
                    <a:gd name="connsiteX28" fmla="*/ 4102307 w 9667534"/>
                    <a:gd name="connsiteY28" fmla="*/ 1261242 h 3160987"/>
                    <a:gd name="connsiteX29" fmla="*/ 5190127 w 9667534"/>
                    <a:gd name="connsiteY29" fmla="*/ 1292773 h 3160987"/>
                    <a:gd name="connsiteX30" fmla="*/ 5970521 w 9667534"/>
                    <a:gd name="connsiteY30" fmla="*/ 1016876 h 3160987"/>
                    <a:gd name="connsiteX31" fmla="*/ 6404072 w 9667534"/>
                    <a:gd name="connsiteY31" fmla="*/ 1024759 h 3160987"/>
                    <a:gd name="connsiteX32" fmla="*/ 7026810 w 9667534"/>
                    <a:gd name="connsiteY32" fmla="*/ 977462 h 3160987"/>
                    <a:gd name="connsiteX33" fmla="*/ 7066224 w 9667534"/>
                    <a:gd name="connsiteY33" fmla="*/ 780393 h 3160987"/>
                    <a:gd name="connsiteX34" fmla="*/ 7200231 w 9667534"/>
                    <a:gd name="connsiteY34" fmla="*/ 662152 h 3160987"/>
                    <a:gd name="connsiteX35" fmla="*/ 8098865 w 9667534"/>
                    <a:gd name="connsiteY35" fmla="*/ 1135118 h 3160987"/>
                    <a:gd name="connsiteX36" fmla="*/ 8556065 w 9667534"/>
                    <a:gd name="connsiteY36" fmla="*/ 1158766 h 3160987"/>
                    <a:gd name="connsiteX37" fmla="*/ 9517762 w 9667534"/>
                    <a:gd name="connsiteY37" fmla="*/ 583324 h 3160987"/>
                    <a:gd name="connsiteX38" fmla="*/ 9667534 w 9667534"/>
                    <a:gd name="connsiteY38" fmla="*/ 709449 h 3160987"/>
                    <a:gd name="connsiteX39" fmla="*/ 8761017 w 9667534"/>
                    <a:gd name="connsiteY39" fmla="*/ 1308538 h 3160987"/>
                    <a:gd name="connsiteX40" fmla="*/ 8043686 w 9667534"/>
                    <a:gd name="connsiteY40" fmla="*/ 1395249 h 3160987"/>
                    <a:gd name="connsiteX41" fmla="*/ 7389417 w 9667534"/>
                    <a:gd name="connsiteY41" fmla="*/ 1363718 h 3160987"/>
                    <a:gd name="connsiteX42" fmla="*/ 6861272 w 9667534"/>
                    <a:gd name="connsiteY42" fmla="*/ 1355835 h 3160987"/>
                    <a:gd name="connsiteX43" fmla="*/ 6083835 w 9667534"/>
                    <a:gd name="connsiteY43" fmla="*/ 1579727 h 3160987"/>
                    <a:gd name="connsiteX44" fmla="*/ 6774726 w 9667534"/>
                    <a:gd name="connsiteY44" fmla="*/ 1586022 h 3160987"/>
                    <a:gd name="connsiteX45" fmla="*/ 7026810 w 9667534"/>
                    <a:gd name="connsiteY45" fmla="*/ 1395249 h 3160987"/>
                    <a:gd name="connsiteX46" fmla="*/ 7286722 w 9667534"/>
                    <a:gd name="connsiteY46" fmla="*/ 1701253 h 3160987"/>
                    <a:gd name="connsiteX47" fmla="*/ 7702976 w 9667534"/>
                    <a:gd name="connsiteY47" fmla="*/ 2117725 h 3160987"/>
                    <a:gd name="connsiteX48" fmla="*/ 8704305 w 9667534"/>
                    <a:gd name="connsiteY48" fmla="*/ 3121573 h 3160987"/>
                    <a:gd name="connsiteX49" fmla="*/ 8563948 w 9667534"/>
                    <a:gd name="connsiteY49" fmla="*/ 3160987 h 3160987"/>
                    <a:gd name="connsiteX50" fmla="*/ 7878148 w 9667534"/>
                    <a:gd name="connsiteY50" fmla="*/ 2435773 h 3160987"/>
                    <a:gd name="connsiteX51" fmla="*/ 7618674 w 9667534"/>
                    <a:gd name="connsiteY51" fmla="*/ 2281621 h 3160987"/>
                    <a:gd name="connsiteX52" fmla="*/ 7562838 w 9667534"/>
                    <a:gd name="connsiteY52" fmla="*/ 2278118 h 3160987"/>
                    <a:gd name="connsiteX53" fmla="*/ 7350387 w 9667534"/>
                    <a:gd name="connsiteY53" fmla="*/ 2143509 h 3160987"/>
                    <a:gd name="connsiteX54" fmla="*/ 7077337 w 9667534"/>
                    <a:gd name="connsiteY54" fmla="*/ 2046671 h 3160987"/>
                    <a:gd name="connsiteX55" fmla="*/ 6900686 w 9667534"/>
                    <a:gd name="connsiteY55" fmla="*/ 1994338 h 3160987"/>
                    <a:gd name="connsiteX56" fmla="*/ 6404072 w 9667534"/>
                    <a:gd name="connsiteY56" fmla="*/ 1923393 h 3160987"/>
                    <a:gd name="connsiteX57" fmla="*/ 5789217 w 9667534"/>
                    <a:gd name="connsiteY57" fmla="*/ 1998937 h 3160987"/>
                    <a:gd name="connsiteX58" fmla="*/ 5513321 w 9667534"/>
                    <a:gd name="connsiteY58" fmla="*/ 2010104 h 3160987"/>
                    <a:gd name="connsiteX59" fmla="*/ 5157064 w 9667534"/>
                    <a:gd name="connsiteY59" fmla="*/ 2159821 h 3160987"/>
                    <a:gd name="connsiteX60" fmla="*/ 4900874 w 9667534"/>
                    <a:gd name="connsiteY60" fmla="*/ 2154621 h 3160987"/>
                    <a:gd name="connsiteX61" fmla="*/ 4334082 w 9667534"/>
                    <a:gd name="connsiteY61" fmla="*/ 2230985 h 3160987"/>
                    <a:gd name="connsiteX62" fmla="*/ 3984065 w 9667534"/>
                    <a:gd name="connsiteY62" fmla="*/ 2191407 h 3160987"/>
                    <a:gd name="connsiteX63" fmla="*/ 3341565 w 9667534"/>
                    <a:gd name="connsiteY63" fmla="*/ 2139622 h 3160987"/>
                    <a:gd name="connsiteX64" fmla="*/ 3022862 w 9667534"/>
                    <a:gd name="connsiteY64" fmla="*/ 2557846 h 3160987"/>
                    <a:gd name="connsiteX65" fmla="*/ 2722605 w 9667534"/>
                    <a:gd name="connsiteY65" fmla="*/ 2684573 h 3160987"/>
                    <a:gd name="connsiteX66" fmla="*/ 2052845 w 9667534"/>
                    <a:gd name="connsiteY66" fmla="*/ 2270125 h 3160987"/>
                    <a:gd name="connsiteX67" fmla="*/ 1915881 w 9667534"/>
                    <a:gd name="connsiteY67" fmla="*/ 2051269 h 3160987"/>
                    <a:gd name="connsiteX68" fmla="*/ 1335458 w 9667534"/>
                    <a:gd name="connsiteY68" fmla="*/ 1813035 h 3160987"/>
                    <a:gd name="connsiteX69" fmla="*/ 919315 w 9667534"/>
                    <a:gd name="connsiteY69" fmla="*/ 1546554 h 3160987"/>
                    <a:gd name="connsiteX70" fmla="*/ 823079 w 9667534"/>
                    <a:gd name="connsiteY70" fmla="*/ 1332187 h 3160987"/>
                    <a:gd name="connsiteX71" fmla="*/ 570831 w 9667534"/>
                    <a:gd name="connsiteY71" fmla="*/ 1426780 h 3160987"/>
                    <a:gd name="connsiteX72" fmla="*/ 510506 w 9667534"/>
                    <a:gd name="connsiteY72" fmla="*/ 1537193 h 3160987"/>
                    <a:gd name="connsiteX73" fmla="*/ 298164 w 9667534"/>
                    <a:gd name="connsiteY73" fmla="*/ 1601679 h 3160987"/>
                    <a:gd name="connsiteX0" fmla="*/ 298164 w 9667534"/>
                    <a:gd name="connsiteY0" fmla="*/ 1601679 h 3160987"/>
                    <a:gd name="connsiteX1" fmla="*/ 134707 w 9667534"/>
                    <a:gd name="connsiteY1" fmla="*/ 1381235 h 3160987"/>
                    <a:gd name="connsiteX2" fmla="*/ 227274 w 9667534"/>
                    <a:gd name="connsiteY2" fmla="*/ 1332296 h 3160987"/>
                    <a:gd name="connsiteX3" fmla="*/ 287052 w 9667534"/>
                    <a:gd name="connsiteY3" fmla="*/ 1237593 h 3160987"/>
                    <a:gd name="connsiteX4" fmla="*/ 277527 w 9667534"/>
                    <a:gd name="connsiteY4" fmla="*/ 1114425 h 3160987"/>
                    <a:gd name="connsiteX5" fmla="*/ 183098 w 9667534"/>
                    <a:gd name="connsiteY5" fmla="*/ 1107036 h 3160987"/>
                    <a:gd name="connsiteX6" fmla="*/ 262 w 9667534"/>
                    <a:gd name="connsiteY6" fmla="*/ 807326 h 3160987"/>
                    <a:gd name="connsiteX7" fmla="*/ 159395 w 9667534"/>
                    <a:gd name="connsiteY7" fmla="*/ 742622 h 3160987"/>
                    <a:gd name="connsiteX8" fmla="*/ 143683 w 9667534"/>
                    <a:gd name="connsiteY8" fmla="*/ 569147 h 3160987"/>
                    <a:gd name="connsiteX9" fmla="*/ 326903 w 9667534"/>
                    <a:gd name="connsiteY9" fmla="*/ 359378 h 3160987"/>
                    <a:gd name="connsiteX10" fmla="*/ 682667 w 9667534"/>
                    <a:gd name="connsiteY10" fmla="*/ 214531 h 3160987"/>
                    <a:gd name="connsiteX11" fmla="*/ 950955 w 9667534"/>
                    <a:gd name="connsiteY11" fmla="*/ 367698 h 3160987"/>
                    <a:gd name="connsiteX12" fmla="*/ 1197237 w 9667534"/>
                    <a:gd name="connsiteY12" fmla="*/ 435303 h 3160987"/>
                    <a:gd name="connsiteX13" fmla="*/ 1261284 w 9667534"/>
                    <a:gd name="connsiteY13" fmla="*/ 224221 h 3160987"/>
                    <a:gd name="connsiteX14" fmla="*/ 1341972 w 9667534"/>
                    <a:gd name="connsiteY14" fmla="*/ 86711 h 3160987"/>
                    <a:gd name="connsiteX15" fmla="*/ 1458463 w 9667534"/>
                    <a:gd name="connsiteY15" fmla="*/ 175227 h 3160987"/>
                    <a:gd name="connsiteX16" fmla="*/ 1562470 w 9667534"/>
                    <a:gd name="connsiteY16" fmla="*/ 126234 h 3160987"/>
                    <a:gd name="connsiteX17" fmla="*/ 1698065 w 9667534"/>
                    <a:gd name="connsiteY17" fmla="*/ 157655 h 3160987"/>
                    <a:gd name="connsiteX18" fmla="*/ 1879369 w 9667534"/>
                    <a:gd name="connsiteY18" fmla="*/ 0 h 3160987"/>
                    <a:gd name="connsiteX19" fmla="*/ 2265624 w 9667534"/>
                    <a:gd name="connsiteY19" fmla="*/ 39414 h 3160987"/>
                    <a:gd name="connsiteX20" fmla="*/ 2305038 w 9667534"/>
                    <a:gd name="connsiteY20" fmla="*/ 7883 h 3160987"/>
                    <a:gd name="connsiteX21" fmla="*/ 2533638 w 9667534"/>
                    <a:gd name="connsiteY21" fmla="*/ 23649 h 3160987"/>
                    <a:gd name="connsiteX22" fmla="*/ 2549403 w 9667534"/>
                    <a:gd name="connsiteY22" fmla="*/ 86711 h 3160987"/>
                    <a:gd name="connsiteX23" fmla="*/ 4338790 w 9667534"/>
                    <a:gd name="connsiteY23" fmla="*/ 299545 h 3160987"/>
                    <a:gd name="connsiteX24" fmla="*/ 4228431 w 9667534"/>
                    <a:gd name="connsiteY24" fmla="*/ 1072055 h 3160987"/>
                    <a:gd name="connsiteX25" fmla="*/ 3069665 w 9667534"/>
                    <a:gd name="connsiteY25" fmla="*/ 938049 h 3160987"/>
                    <a:gd name="connsiteX26" fmla="*/ 3282500 w 9667534"/>
                    <a:gd name="connsiteY26" fmla="*/ 1103587 h 3160987"/>
                    <a:gd name="connsiteX27" fmla="*/ 3889472 w 9667534"/>
                    <a:gd name="connsiteY27" fmla="*/ 1150883 h 3160987"/>
                    <a:gd name="connsiteX28" fmla="*/ 4102307 w 9667534"/>
                    <a:gd name="connsiteY28" fmla="*/ 1261242 h 3160987"/>
                    <a:gd name="connsiteX29" fmla="*/ 5190127 w 9667534"/>
                    <a:gd name="connsiteY29" fmla="*/ 1292773 h 3160987"/>
                    <a:gd name="connsiteX30" fmla="*/ 5970521 w 9667534"/>
                    <a:gd name="connsiteY30" fmla="*/ 1016876 h 3160987"/>
                    <a:gd name="connsiteX31" fmla="*/ 6404072 w 9667534"/>
                    <a:gd name="connsiteY31" fmla="*/ 1024759 h 3160987"/>
                    <a:gd name="connsiteX32" fmla="*/ 7026810 w 9667534"/>
                    <a:gd name="connsiteY32" fmla="*/ 977462 h 3160987"/>
                    <a:gd name="connsiteX33" fmla="*/ 7066224 w 9667534"/>
                    <a:gd name="connsiteY33" fmla="*/ 780393 h 3160987"/>
                    <a:gd name="connsiteX34" fmla="*/ 7200231 w 9667534"/>
                    <a:gd name="connsiteY34" fmla="*/ 662152 h 3160987"/>
                    <a:gd name="connsiteX35" fmla="*/ 8098865 w 9667534"/>
                    <a:gd name="connsiteY35" fmla="*/ 1135118 h 3160987"/>
                    <a:gd name="connsiteX36" fmla="*/ 8556065 w 9667534"/>
                    <a:gd name="connsiteY36" fmla="*/ 1158766 h 3160987"/>
                    <a:gd name="connsiteX37" fmla="*/ 9517762 w 9667534"/>
                    <a:gd name="connsiteY37" fmla="*/ 583324 h 3160987"/>
                    <a:gd name="connsiteX38" fmla="*/ 9667534 w 9667534"/>
                    <a:gd name="connsiteY38" fmla="*/ 709449 h 3160987"/>
                    <a:gd name="connsiteX39" fmla="*/ 8761017 w 9667534"/>
                    <a:gd name="connsiteY39" fmla="*/ 1308538 h 3160987"/>
                    <a:gd name="connsiteX40" fmla="*/ 8043686 w 9667534"/>
                    <a:gd name="connsiteY40" fmla="*/ 1395249 h 3160987"/>
                    <a:gd name="connsiteX41" fmla="*/ 7389417 w 9667534"/>
                    <a:gd name="connsiteY41" fmla="*/ 1363718 h 3160987"/>
                    <a:gd name="connsiteX42" fmla="*/ 6861272 w 9667534"/>
                    <a:gd name="connsiteY42" fmla="*/ 1355835 h 3160987"/>
                    <a:gd name="connsiteX43" fmla="*/ 6083835 w 9667534"/>
                    <a:gd name="connsiteY43" fmla="*/ 1579727 h 3160987"/>
                    <a:gd name="connsiteX44" fmla="*/ 6774726 w 9667534"/>
                    <a:gd name="connsiteY44" fmla="*/ 1586022 h 3160987"/>
                    <a:gd name="connsiteX45" fmla="*/ 7026810 w 9667534"/>
                    <a:gd name="connsiteY45" fmla="*/ 1395249 h 3160987"/>
                    <a:gd name="connsiteX46" fmla="*/ 7286722 w 9667534"/>
                    <a:gd name="connsiteY46" fmla="*/ 1701253 h 3160987"/>
                    <a:gd name="connsiteX47" fmla="*/ 7702976 w 9667534"/>
                    <a:gd name="connsiteY47" fmla="*/ 2117725 h 3160987"/>
                    <a:gd name="connsiteX48" fmla="*/ 8704305 w 9667534"/>
                    <a:gd name="connsiteY48" fmla="*/ 3121573 h 3160987"/>
                    <a:gd name="connsiteX49" fmla="*/ 8563948 w 9667534"/>
                    <a:gd name="connsiteY49" fmla="*/ 3160987 h 3160987"/>
                    <a:gd name="connsiteX50" fmla="*/ 7878148 w 9667534"/>
                    <a:gd name="connsiteY50" fmla="*/ 2435773 h 3160987"/>
                    <a:gd name="connsiteX51" fmla="*/ 7618674 w 9667534"/>
                    <a:gd name="connsiteY51" fmla="*/ 2281621 h 3160987"/>
                    <a:gd name="connsiteX52" fmla="*/ 7562838 w 9667534"/>
                    <a:gd name="connsiteY52" fmla="*/ 2278118 h 3160987"/>
                    <a:gd name="connsiteX53" fmla="*/ 7350387 w 9667534"/>
                    <a:gd name="connsiteY53" fmla="*/ 2143509 h 3160987"/>
                    <a:gd name="connsiteX54" fmla="*/ 7077337 w 9667534"/>
                    <a:gd name="connsiteY54" fmla="*/ 2046671 h 3160987"/>
                    <a:gd name="connsiteX55" fmla="*/ 6900686 w 9667534"/>
                    <a:gd name="connsiteY55" fmla="*/ 1994338 h 3160987"/>
                    <a:gd name="connsiteX56" fmla="*/ 6404072 w 9667534"/>
                    <a:gd name="connsiteY56" fmla="*/ 1923393 h 3160987"/>
                    <a:gd name="connsiteX57" fmla="*/ 5789217 w 9667534"/>
                    <a:gd name="connsiteY57" fmla="*/ 1998937 h 3160987"/>
                    <a:gd name="connsiteX58" fmla="*/ 5513321 w 9667534"/>
                    <a:gd name="connsiteY58" fmla="*/ 2010104 h 3160987"/>
                    <a:gd name="connsiteX59" fmla="*/ 5157064 w 9667534"/>
                    <a:gd name="connsiteY59" fmla="*/ 2159821 h 3160987"/>
                    <a:gd name="connsiteX60" fmla="*/ 4900874 w 9667534"/>
                    <a:gd name="connsiteY60" fmla="*/ 2154621 h 3160987"/>
                    <a:gd name="connsiteX61" fmla="*/ 4334082 w 9667534"/>
                    <a:gd name="connsiteY61" fmla="*/ 2230985 h 3160987"/>
                    <a:gd name="connsiteX62" fmla="*/ 3984065 w 9667534"/>
                    <a:gd name="connsiteY62" fmla="*/ 2191407 h 3160987"/>
                    <a:gd name="connsiteX63" fmla="*/ 3341565 w 9667534"/>
                    <a:gd name="connsiteY63" fmla="*/ 2139622 h 3160987"/>
                    <a:gd name="connsiteX64" fmla="*/ 3022862 w 9667534"/>
                    <a:gd name="connsiteY64" fmla="*/ 2557846 h 3160987"/>
                    <a:gd name="connsiteX65" fmla="*/ 2722605 w 9667534"/>
                    <a:gd name="connsiteY65" fmla="*/ 2684573 h 3160987"/>
                    <a:gd name="connsiteX66" fmla="*/ 2052845 w 9667534"/>
                    <a:gd name="connsiteY66" fmla="*/ 2270125 h 3160987"/>
                    <a:gd name="connsiteX67" fmla="*/ 1915881 w 9667534"/>
                    <a:gd name="connsiteY67" fmla="*/ 2051269 h 3160987"/>
                    <a:gd name="connsiteX68" fmla="*/ 1335458 w 9667534"/>
                    <a:gd name="connsiteY68" fmla="*/ 1813035 h 3160987"/>
                    <a:gd name="connsiteX69" fmla="*/ 919315 w 9667534"/>
                    <a:gd name="connsiteY69" fmla="*/ 1546554 h 3160987"/>
                    <a:gd name="connsiteX70" fmla="*/ 823079 w 9667534"/>
                    <a:gd name="connsiteY70" fmla="*/ 1332187 h 3160987"/>
                    <a:gd name="connsiteX71" fmla="*/ 570831 w 9667534"/>
                    <a:gd name="connsiteY71" fmla="*/ 1426780 h 3160987"/>
                    <a:gd name="connsiteX72" fmla="*/ 510506 w 9667534"/>
                    <a:gd name="connsiteY72" fmla="*/ 1537193 h 3160987"/>
                    <a:gd name="connsiteX73" fmla="*/ 298164 w 9667534"/>
                    <a:gd name="connsiteY73" fmla="*/ 1601679 h 3160987"/>
                    <a:gd name="connsiteX0" fmla="*/ 298164 w 9667534"/>
                    <a:gd name="connsiteY0" fmla="*/ 1601679 h 3160987"/>
                    <a:gd name="connsiteX1" fmla="*/ 134707 w 9667534"/>
                    <a:gd name="connsiteY1" fmla="*/ 1381235 h 3160987"/>
                    <a:gd name="connsiteX2" fmla="*/ 227274 w 9667534"/>
                    <a:gd name="connsiteY2" fmla="*/ 1332296 h 3160987"/>
                    <a:gd name="connsiteX3" fmla="*/ 287052 w 9667534"/>
                    <a:gd name="connsiteY3" fmla="*/ 1237593 h 3160987"/>
                    <a:gd name="connsiteX4" fmla="*/ 277527 w 9667534"/>
                    <a:gd name="connsiteY4" fmla="*/ 1114425 h 3160987"/>
                    <a:gd name="connsiteX5" fmla="*/ 183098 w 9667534"/>
                    <a:gd name="connsiteY5" fmla="*/ 1107036 h 3160987"/>
                    <a:gd name="connsiteX6" fmla="*/ 262 w 9667534"/>
                    <a:gd name="connsiteY6" fmla="*/ 807326 h 3160987"/>
                    <a:gd name="connsiteX7" fmla="*/ 159395 w 9667534"/>
                    <a:gd name="connsiteY7" fmla="*/ 742622 h 3160987"/>
                    <a:gd name="connsiteX8" fmla="*/ 143683 w 9667534"/>
                    <a:gd name="connsiteY8" fmla="*/ 569147 h 3160987"/>
                    <a:gd name="connsiteX9" fmla="*/ 326903 w 9667534"/>
                    <a:gd name="connsiteY9" fmla="*/ 359378 h 3160987"/>
                    <a:gd name="connsiteX10" fmla="*/ 682667 w 9667534"/>
                    <a:gd name="connsiteY10" fmla="*/ 214531 h 3160987"/>
                    <a:gd name="connsiteX11" fmla="*/ 950955 w 9667534"/>
                    <a:gd name="connsiteY11" fmla="*/ 367698 h 3160987"/>
                    <a:gd name="connsiteX12" fmla="*/ 1197237 w 9667534"/>
                    <a:gd name="connsiteY12" fmla="*/ 435303 h 3160987"/>
                    <a:gd name="connsiteX13" fmla="*/ 1261284 w 9667534"/>
                    <a:gd name="connsiteY13" fmla="*/ 224221 h 3160987"/>
                    <a:gd name="connsiteX14" fmla="*/ 1341972 w 9667534"/>
                    <a:gd name="connsiteY14" fmla="*/ 86711 h 3160987"/>
                    <a:gd name="connsiteX15" fmla="*/ 1458463 w 9667534"/>
                    <a:gd name="connsiteY15" fmla="*/ 175227 h 3160987"/>
                    <a:gd name="connsiteX16" fmla="*/ 1562470 w 9667534"/>
                    <a:gd name="connsiteY16" fmla="*/ 126234 h 3160987"/>
                    <a:gd name="connsiteX17" fmla="*/ 1698065 w 9667534"/>
                    <a:gd name="connsiteY17" fmla="*/ 157655 h 3160987"/>
                    <a:gd name="connsiteX18" fmla="*/ 1879369 w 9667534"/>
                    <a:gd name="connsiteY18" fmla="*/ 0 h 3160987"/>
                    <a:gd name="connsiteX19" fmla="*/ 2265624 w 9667534"/>
                    <a:gd name="connsiteY19" fmla="*/ 39414 h 3160987"/>
                    <a:gd name="connsiteX20" fmla="*/ 2305038 w 9667534"/>
                    <a:gd name="connsiteY20" fmla="*/ 7883 h 3160987"/>
                    <a:gd name="connsiteX21" fmla="*/ 2533638 w 9667534"/>
                    <a:gd name="connsiteY21" fmla="*/ 23649 h 3160987"/>
                    <a:gd name="connsiteX22" fmla="*/ 2549403 w 9667534"/>
                    <a:gd name="connsiteY22" fmla="*/ 86711 h 3160987"/>
                    <a:gd name="connsiteX23" fmla="*/ 4338790 w 9667534"/>
                    <a:gd name="connsiteY23" fmla="*/ 299545 h 3160987"/>
                    <a:gd name="connsiteX24" fmla="*/ 4228431 w 9667534"/>
                    <a:gd name="connsiteY24" fmla="*/ 1072055 h 3160987"/>
                    <a:gd name="connsiteX25" fmla="*/ 3069665 w 9667534"/>
                    <a:gd name="connsiteY25" fmla="*/ 938049 h 3160987"/>
                    <a:gd name="connsiteX26" fmla="*/ 3282500 w 9667534"/>
                    <a:gd name="connsiteY26" fmla="*/ 1103587 h 3160987"/>
                    <a:gd name="connsiteX27" fmla="*/ 3889472 w 9667534"/>
                    <a:gd name="connsiteY27" fmla="*/ 1150883 h 3160987"/>
                    <a:gd name="connsiteX28" fmla="*/ 4102307 w 9667534"/>
                    <a:gd name="connsiteY28" fmla="*/ 1261242 h 3160987"/>
                    <a:gd name="connsiteX29" fmla="*/ 5190127 w 9667534"/>
                    <a:gd name="connsiteY29" fmla="*/ 1292773 h 3160987"/>
                    <a:gd name="connsiteX30" fmla="*/ 5970521 w 9667534"/>
                    <a:gd name="connsiteY30" fmla="*/ 1016876 h 3160987"/>
                    <a:gd name="connsiteX31" fmla="*/ 6404072 w 9667534"/>
                    <a:gd name="connsiteY31" fmla="*/ 1024759 h 3160987"/>
                    <a:gd name="connsiteX32" fmla="*/ 7026810 w 9667534"/>
                    <a:gd name="connsiteY32" fmla="*/ 977462 h 3160987"/>
                    <a:gd name="connsiteX33" fmla="*/ 7066224 w 9667534"/>
                    <a:gd name="connsiteY33" fmla="*/ 780393 h 3160987"/>
                    <a:gd name="connsiteX34" fmla="*/ 7200231 w 9667534"/>
                    <a:gd name="connsiteY34" fmla="*/ 662152 h 3160987"/>
                    <a:gd name="connsiteX35" fmla="*/ 8098865 w 9667534"/>
                    <a:gd name="connsiteY35" fmla="*/ 1135118 h 3160987"/>
                    <a:gd name="connsiteX36" fmla="*/ 8556065 w 9667534"/>
                    <a:gd name="connsiteY36" fmla="*/ 1158766 h 3160987"/>
                    <a:gd name="connsiteX37" fmla="*/ 9517762 w 9667534"/>
                    <a:gd name="connsiteY37" fmla="*/ 583324 h 3160987"/>
                    <a:gd name="connsiteX38" fmla="*/ 9667534 w 9667534"/>
                    <a:gd name="connsiteY38" fmla="*/ 709449 h 3160987"/>
                    <a:gd name="connsiteX39" fmla="*/ 8761017 w 9667534"/>
                    <a:gd name="connsiteY39" fmla="*/ 1308538 h 3160987"/>
                    <a:gd name="connsiteX40" fmla="*/ 8043686 w 9667534"/>
                    <a:gd name="connsiteY40" fmla="*/ 1395249 h 3160987"/>
                    <a:gd name="connsiteX41" fmla="*/ 7389417 w 9667534"/>
                    <a:gd name="connsiteY41" fmla="*/ 1363718 h 3160987"/>
                    <a:gd name="connsiteX42" fmla="*/ 6861272 w 9667534"/>
                    <a:gd name="connsiteY42" fmla="*/ 1355835 h 3160987"/>
                    <a:gd name="connsiteX43" fmla="*/ 6083835 w 9667534"/>
                    <a:gd name="connsiteY43" fmla="*/ 1579727 h 3160987"/>
                    <a:gd name="connsiteX44" fmla="*/ 6774726 w 9667534"/>
                    <a:gd name="connsiteY44" fmla="*/ 1586022 h 3160987"/>
                    <a:gd name="connsiteX45" fmla="*/ 7026810 w 9667534"/>
                    <a:gd name="connsiteY45" fmla="*/ 1395249 h 3160987"/>
                    <a:gd name="connsiteX46" fmla="*/ 7286722 w 9667534"/>
                    <a:gd name="connsiteY46" fmla="*/ 1701253 h 3160987"/>
                    <a:gd name="connsiteX47" fmla="*/ 7702976 w 9667534"/>
                    <a:gd name="connsiteY47" fmla="*/ 2117725 h 3160987"/>
                    <a:gd name="connsiteX48" fmla="*/ 8704305 w 9667534"/>
                    <a:gd name="connsiteY48" fmla="*/ 3121573 h 3160987"/>
                    <a:gd name="connsiteX49" fmla="*/ 8563948 w 9667534"/>
                    <a:gd name="connsiteY49" fmla="*/ 3160987 h 3160987"/>
                    <a:gd name="connsiteX50" fmla="*/ 7878148 w 9667534"/>
                    <a:gd name="connsiteY50" fmla="*/ 2435773 h 3160987"/>
                    <a:gd name="connsiteX51" fmla="*/ 7618674 w 9667534"/>
                    <a:gd name="connsiteY51" fmla="*/ 2281621 h 3160987"/>
                    <a:gd name="connsiteX52" fmla="*/ 7562838 w 9667534"/>
                    <a:gd name="connsiteY52" fmla="*/ 2278118 h 3160987"/>
                    <a:gd name="connsiteX53" fmla="*/ 7350387 w 9667534"/>
                    <a:gd name="connsiteY53" fmla="*/ 2143509 h 3160987"/>
                    <a:gd name="connsiteX54" fmla="*/ 7077337 w 9667534"/>
                    <a:gd name="connsiteY54" fmla="*/ 2046671 h 3160987"/>
                    <a:gd name="connsiteX55" fmla="*/ 6900686 w 9667534"/>
                    <a:gd name="connsiteY55" fmla="*/ 1994338 h 3160987"/>
                    <a:gd name="connsiteX56" fmla="*/ 6404072 w 9667534"/>
                    <a:gd name="connsiteY56" fmla="*/ 1923393 h 3160987"/>
                    <a:gd name="connsiteX57" fmla="*/ 5789217 w 9667534"/>
                    <a:gd name="connsiteY57" fmla="*/ 1998937 h 3160987"/>
                    <a:gd name="connsiteX58" fmla="*/ 5513321 w 9667534"/>
                    <a:gd name="connsiteY58" fmla="*/ 2010104 h 3160987"/>
                    <a:gd name="connsiteX59" fmla="*/ 5157064 w 9667534"/>
                    <a:gd name="connsiteY59" fmla="*/ 2159821 h 3160987"/>
                    <a:gd name="connsiteX60" fmla="*/ 4900874 w 9667534"/>
                    <a:gd name="connsiteY60" fmla="*/ 2154621 h 3160987"/>
                    <a:gd name="connsiteX61" fmla="*/ 4334082 w 9667534"/>
                    <a:gd name="connsiteY61" fmla="*/ 2230985 h 3160987"/>
                    <a:gd name="connsiteX62" fmla="*/ 3984065 w 9667534"/>
                    <a:gd name="connsiteY62" fmla="*/ 2191407 h 3160987"/>
                    <a:gd name="connsiteX63" fmla="*/ 3341565 w 9667534"/>
                    <a:gd name="connsiteY63" fmla="*/ 2139622 h 3160987"/>
                    <a:gd name="connsiteX64" fmla="*/ 3022862 w 9667534"/>
                    <a:gd name="connsiteY64" fmla="*/ 2557846 h 3160987"/>
                    <a:gd name="connsiteX65" fmla="*/ 2722605 w 9667534"/>
                    <a:gd name="connsiteY65" fmla="*/ 2684573 h 3160987"/>
                    <a:gd name="connsiteX66" fmla="*/ 2052845 w 9667534"/>
                    <a:gd name="connsiteY66" fmla="*/ 2270125 h 3160987"/>
                    <a:gd name="connsiteX67" fmla="*/ 1915881 w 9667534"/>
                    <a:gd name="connsiteY67" fmla="*/ 2051269 h 3160987"/>
                    <a:gd name="connsiteX68" fmla="*/ 1335458 w 9667534"/>
                    <a:gd name="connsiteY68" fmla="*/ 1813035 h 3160987"/>
                    <a:gd name="connsiteX69" fmla="*/ 919315 w 9667534"/>
                    <a:gd name="connsiteY69" fmla="*/ 1546554 h 3160987"/>
                    <a:gd name="connsiteX70" fmla="*/ 823079 w 9667534"/>
                    <a:gd name="connsiteY70" fmla="*/ 1332187 h 3160987"/>
                    <a:gd name="connsiteX71" fmla="*/ 570831 w 9667534"/>
                    <a:gd name="connsiteY71" fmla="*/ 1426780 h 3160987"/>
                    <a:gd name="connsiteX72" fmla="*/ 510506 w 9667534"/>
                    <a:gd name="connsiteY72" fmla="*/ 1537193 h 3160987"/>
                    <a:gd name="connsiteX73" fmla="*/ 298164 w 9667534"/>
                    <a:gd name="connsiteY73" fmla="*/ 1601679 h 3160987"/>
                    <a:gd name="connsiteX0" fmla="*/ 298164 w 9667534"/>
                    <a:gd name="connsiteY0" fmla="*/ 1601679 h 3160987"/>
                    <a:gd name="connsiteX1" fmla="*/ 134707 w 9667534"/>
                    <a:gd name="connsiteY1" fmla="*/ 1381235 h 3160987"/>
                    <a:gd name="connsiteX2" fmla="*/ 227274 w 9667534"/>
                    <a:gd name="connsiteY2" fmla="*/ 1332296 h 3160987"/>
                    <a:gd name="connsiteX3" fmla="*/ 287052 w 9667534"/>
                    <a:gd name="connsiteY3" fmla="*/ 1237593 h 3160987"/>
                    <a:gd name="connsiteX4" fmla="*/ 277527 w 9667534"/>
                    <a:gd name="connsiteY4" fmla="*/ 1114425 h 3160987"/>
                    <a:gd name="connsiteX5" fmla="*/ 183098 w 9667534"/>
                    <a:gd name="connsiteY5" fmla="*/ 1107036 h 3160987"/>
                    <a:gd name="connsiteX6" fmla="*/ 262 w 9667534"/>
                    <a:gd name="connsiteY6" fmla="*/ 807326 h 3160987"/>
                    <a:gd name="connsiteX7" fmla="*/ 159395 w 9667534"/>
                    <a:gd name="connsiteY7" fmla="*/ 742622 h 3160987"/>
                    <a:gd name="connsiteX8" fmla="*/ 143683 w 9667534"/>
                    <a:gd name="connsiteY8" fmla="*/ 569147 h 3160987"/>
                    <a:gd name="connsiteX9" fmla="*/ 326903 w 9667534"/>
                    <a:gd name="connsiteY9" fmla="*/ 359378 h 3160987"/>
                    <a:gd name="connsiteX10" fmla="*/ 682667 w 9667534"/>
                    <a:gd name="connsiteY10" fmla="*/ 214531 h 3160987"/>
                    <a:gd name="connsiteX11" fmla="*/ 950955 w 9667534"/>
                    <a:gd name="connsiteY11" fmla="*/ 367698 h 3160987"/>
                    <a:gd name="connsiteX12" fmla="*/ 1197237 w 9667534"/>
                    <a:gd name="connsiteY12" fmla="*/ 435303 h 3160987"/>
                    <a:gd name="connsiteX13" fmla="*/ 1261284 w 9667534"/>
                    <a:gd name="connsiteY13" fmla="*/ 224221 h 3160987"/>
                    <a:gd name="connsiteX14" fmla="*/ 1341972 w 9667534"/>
                    <a:gd name="connsiteY14" fmla="*/ 86711 h 3160987"/>
                    <a:gd name="connsiteX15" fmla="*/ 1458463 w 9667534"/>
                    <a:gd name="connsiteY15" fmla="*/ 175227 h 3160987"/>
                    <a:gd name="connsiteX16" fmla="*/ 1562470 w 9667534"/>
                    <a:gd name="connsiteY16" fmla="*/ 126234 h 3160987"/>
                    <a:gd name="connsiteX17" fmla="*/ 1636153 w 9667534"/>
                    <a:gd name="connsiteY17" fmla="*/ 203693 h 3160987"/>
                    <a:gd name="connsiteX18" fmla="*/ 1879369 w 9667534"/>
                    <a:gd name="connsiteY18" fmla="*/ 0 h 3160987"/>
                    <a:gd name="connsiteX19" fmla="*/ 2265624 w 9667534"/>
                    <a:gd name="connsiteY19" fmla="*/ 39414 h 3160987"/>
                    <a:gd name="connsiteX20" fmla="*/ 2305038 w 9667534"/>
                    <a:gd name="connsiteY20" fmla="*/ 7883 h 3160987"/>
                    <a:gd name="connsiteX21" fmla="*/ 2533638 w 9667534"/>
                    <a:gd name="connsiteY21" fmla="*/ 23649 h 3160987"/>
                    <a:gd name="connsiteX22" fmla="*/ 2549403 w 9667534"/>
                    <a:gd name="connsiteY22" fmla="*/ 86711 h 3160987"/>
                    <a:gd name="connsiteX23" fmla="*/ 4338790 w 9667534"/>
                    <a:gd name="connsiteY23" fmla="*/ 299545 h 3160987"/>
                    <a:gd name="connsiteX24" fmla="*/ 4228431 w 9667534"/>
                    <a:gd name="connsiteY24" fmla="*/ 1072055 h 3160987"/>
                    <a:gd name="connsiteX25" fmla="*/ 3069665 w 9667534"/>
                    <a:gd name="connsiteY25" fmla="*/ 938049 h 3160987"/>
                    <a:gd name="connsiteX26" fmla="*/ 3282500 w 9667534"/>
                    <a:gd name="connsiteY26" fmla="*/ 1103587 h 3160987"/>
                    <a:gd name="connsiteX27" fmla="*/ 3889472 w 9667534"/>
                    <a:gd name="connsiteY27" fmla="*/ 1150883 h 3160987"/>
                    <a:gd name="connsiteX28" fmla="*/ 4102307 w 9667534"/>
                    <a:gd name="connsiteY28" fmla="*/ 1261242 h 3160987"/>
                    <a:gd name="connsiteX29" fmla="*/ 5190127 w 9667534"/>
                    <a:gd name="connsiteY29" fmla="*/ 1292773 h 3160987"/>
                    <a:gd name="connsiteX30" fmla="*/ 5970521 w 9667534"/>
                    <a:gd name="connsiteY30" fmla="*/ 1016876 h 3160987"/>
                    <a:gd name="connsiteX31" fmla="*/ 6404072 w 9667534"/>
                    <a:gd name="connsiteY31" fmla="*/ 1024759 h 3160987"/>
                    <a:gd name="connsiteX32" fmla="*/ 7026810 w 9667534"/>
                    <a:gd name="connsiteY32" fmla="*/ 977462 h 3160987"/>
                    <a:gd name="connsiteX33" fmla="*/ 7066224 w 9667534"/>
                    <a:gd name="connsiteY33" fmla="*/ 780393 h 3160987"/>
                    <a:gd name="connsiteX34" fmla="*/ 7200231 w 9667534"/>
                    <a:gd name="connsiteY34" fmla="*/ 662152 h 3160987"/>
                    <a:gd name="connsiteX35" fmla="*/ 8098865 w 9667534"/>
                    <a:gd name="connsiteY35" fmla="*/ 1135118 h 3160987"/>
                    <a:gd name="connsiteX36" fmla="*/ 8556065 w 9667534"/>
                    <a:gd name="connsiteY36" fmla="*/ 1158766 h 3160987"/>
                    <a:gd name="connsiteX37" fmla="*/ 9517762 w 9667534"/>
                    <a:gd name="connsiteY37" fmla="*/ 583324 h 3160987"/>
                    <a:gd name="connsiteX38" fmla="*/ 9667534 w 9667534"/>
                    <a:gd name="connsiteY38" fmla="*/ 709449 h 3160987"/>
                    <a:gd name="connsiteX39" fmla="*/ 8761017 w 9667534"/>
                    <a:gd name="connsiteY39" fmla="*/ 1308538 h 3160987"/>
                    <a:gd name="connsiteX40" fmla="*/ 8043686 w 9667534"/>
                    <a:gd name="connsiteY40" fmla="*/ 1395249 h 3160987"/>
                    <a:gd name="connsiteX41" fmla="*/ 7389417 w 9667534"/>
                    <a:gd name="connsiteY41" fmla="*/ 1363718 h 3160987"/>
                    <a:gd name="connsiteX42" fmla="*/ 6861272 w 9667534"/>
                    <a:gd name="connsiteY42" fmla="*/ 1355835 h 3160987"/>
                    <a:gd name="connsiteX43" fmla="*/ 6083835 w 9667534"/>
                    <a:gd name="connsiteY43" fmla="*/ 1579727 h 3160987"/>
                    <a:gd name="connsiteX44" fmla="*/ 6774726 w 9667534"/>
                    <a:gd name="connsiteY44" fmla="*/ 1586022 h 3160987"/>
                    <a:gd name="connsiteX45" fmla="*/ 7026810 w 9667534"/>
                    <a:gd name="connsiteY45" fmla="*/ 1395249 h 3160987"/>
                    <a:gd name="connsiteX46" fmla="*/ 7286722 w 9667534"/>
                    <a:gd name="connsiteY46" fmla="*/ 1701253 h 3160987"/>
                    <a:gd name="connsiteX47" fmla="*/ 7702976 w 9667534"/>
                    <a:gd name="connsiteY47" fmla="*/ 2117725 h 3160987"/>
                    <a:gd name="connsiteX48" fmla="*/ 8704305 w 9667534"/>
                    <a:gd name="connsiteY48" fmla="*/ 3121573 h 3160987"/>
                    <a:gd name="connsiteX49" fmla="*/ 8563948 w 9667534"/>
                    <a:gd name="connsiteY49" fmla="*/ 3160987 h 3160987"/>
                    <a:gd name="connsiteX50" fmla="*/ 7878148 w 9667534"/>
                    <a:gd name="connsiteY50" fmla="*/ 2435773 h 3160987"/>
                    <a:gd name="connsiteX51" fmla="*/ 7618674 w 9667534"/>
                    <a:gd name="connsiteY51" fmla="*/ 2281621 h 3160987"/>
                    <a:gd name="connsiteX52" fmla="*/ 7562838 w 9667534"/>
                    <a:gd name="connsiteY52" fmla="*/ 2278118 h 3160987"/>
                    <a:gd name="connsiteX53" fmla="*/ 7350387 w 9667534"/>
                    <a:gd name="connsiteY53" fmla="*/ 2143509 h 3160987"/>
                    <a:gd name="connsiteX54" fmla="*/ 7077337 w 9667534"/>
                    <a:gd name="connsiteY54" fmla="*/ 2046671 h 3160987"/>
                    <a:gd name="connsiteX55" fmla="*/ 6900686 w 9667534"/>
                    <a:gd name="connsiteY55" fmla="*/ 1994338 h 3160987"/>
                    <a:gd name="connsiteX56" fmla="*/ 6404072 w 9667534"/>
                    <a:gd name="connsiteY56" fmla="*/ 1923393 h 3160987"/>
                    <a:gd name="connsiteX57" fmla="*/ 5789217 w 9667534"/>
                    <a:gd name="connsiteY57" fmla="*/ 1998937 h 3160987"/>
                    <a:gd name="connsiteX58" fmla="*/ 5513321 w 9667534"/>
                    <a:gd name="connsiteY58" fmla="*/ 2010104 h 3160987"/>
                    <a:gd name="connsiteX59" fmla="*/ 5157064 w 9667534"/>
                    <a:gd name="connsiteY59" fmla="*/ 2159821 h 3160987"/>
                    <a:gd name="connsiteX60" fmla="*/ 4900874 w 9667534"/>
                    <a:gd name="connsiteY60" fmla="*/ 2154621 h 3160987"/>
                    <a:gd name="connsiteX61" fmla="*/ 4334082 w 9667534"/>
                    <a:gd name="connsiteY61" fmla="*/ 2230985 h 3160987"/>
                    <a:gd name="connsiteX62" fmla="*/ 3984065 w 9667534"/>
                    <a:gd name="connsiteY62" fmla="*/ 2191407 h 3160987"/>
                    <a:gd name="connsiteX63" fmla="*/ 3341565 w 9667534"/>
                    <a:gd name="connsiteY63" fmla="*/ 2139622 h 3160987"/>
                    <a:gd name="connsiteX64" fmla="*/ 3022862 w 9667534"/>
                    <a:gd name="connsiteY64" fmla="*/ 2557846 h 3160987"/>
                    <a:gd name="connsiteX65" fmla="*/ 2722605 w 9667534"/>
                    <a:gd name="connsiteY65" fmla="*/ 2684573 h 3160987"/>
                    <a:gd name="connsiteX66" fmla="*/ 2052845 w 9667534"/>
                    <a:gd name="connsiteY66" fmla="*/ 2270125 h 3160987"/>
                    <a:gd name="connsiteX67" fmla="*/ 1915881 w 9667534"/>
                    <a:gd name="connsiteY67" fmla="*/ 2051269 h 3160987"/>
                    <a:gd name="connsiteX68" fmla="*/ 1335458 w 9667534"/>
                    <a:gd name="connsiteY68" fmla="*/ 1813035 h 3160987"/>
                    <a:gd name="connsiteX69" fmla="*/ 919315 w 9667534"/>
                    <a:gd name="connsiteY69" fmla="*/ 1546554 h 3160987"/>
                    <a:gd name="connsiteX70" fmla="*/ 823079 w 9667534"/>
                    <a:gd name="connsiteY70" fmla="*/ 1332187 h 3160987"/>
                    <a:gd name="connsiteX71" fmla="*/ 570831 w 9667534"/>
                    <a:gd name="connsiteY71" fmla="*/ 1426780 h 3160987"/>
                    <a:gd name="connsiteX72" fmla="*/ 510506 w 9667534"/>
                    <a:gd name="connsiteY72" fmla="*/ 1537193 h 3160987"/>
                    <a:gd name="connsiteX73" fmla="*/ 298164 w 9667534"/>
                    <a:gd name="connsiteY73" fmla="*/ 1601679 h 3160987"/>
                    <a:gd name="connsiteX0" fmla="*/ 298164 w 9667534"/>
                    <a:gd name="connsiteY0" fmla="*/ 1601679 h 3160987"/>
                    <a:gd name="connsiteX1" fmla="*/ 134707 w 9667534"/>
                    <a:gd name="connsiteY1" fmla="*/ 1381235 h 3160987"/>
                    <a:gd name="connsiteX2" fmla="*/ 227274 w 9667534"/>
                    <a:gd name="connsiteY2" fmla="*/ 1332296 h 3160987"/>
                    <a:gd name="connsiteX3" fmla="*/ 287052 w 9667534"/>
                    <a:gd name="connsiteY3" fmla="*/ 1237593 h 3160987"/>
                    <a:gd name="connsiteX4" fmla="*/ 277527 w 9667534"/>
                    <a:gd name="connsiteY4" fmla="*/ 1114425 h 3160987"/>
                    <a:gd name="connsiteX5" fmla="*/ 183098 w 9667534"/>
                    <a:gd name="connsiteY5" fmla="*/ 1107036 h 3160987"/>
                    <a:gd name="connsiteX6" fmla="*/ 262 w 9667534"/>
                    <a:gd name="connsiteY6" fmla="*/ 807326 h 3160987"/>
                    <a:gd name="connsiteX7" fmla="*/ 159395 w 9667534"/>
                    <a:gd name="connsiteY7" fmla="*/ 742622 h 3160987"/>
                    <a:gd name="connsiteX8" fmla="*/ 143683 w 9667534"/>
                    <a:gd name="connsiteY8" fmla="*/ 569147 h 3160987"/>
                    <a:gd name="connsiteX9" fmla="*/ 326903 w 9667534"/>
                    <a:gd name="connsiteY9" fmla="*/ 359378 h 3160987"/>
                    <a:gd name="connsiteX10" fmla="*/ 682667 w 9667534"/>
                    <a:gd name="connsiteY10" fmla="*/ 214531 h 3160987"/>
                    <a:gd name="connsiteX11" fmla="*/ 950955 w 9667534"/>
                    <a:gd name="connsiteY11" fmla="*/ 367698 h 3160987"/>
                    <a:gd name="connsiteX12" fmla="*/ 1197237 w 9667534"/>
                    <a:gd name="connsiteY12" fmla="*/ 435303 h 3160987"/>
                    <a:gd name="connsiteX13" fmla="*/ 1261284 w 9667534"/>
                    <a:gd name="connsiteY13" fmla="*/ 224221 h 3160987"/>
                    <a:gd name="connsiteX14" fmla="*/ 1341972 w 9667534"/>
                    <a:gd name="connsiteY14" fmla="*/ 86711 h 3160987"/>
                    <a:gd name="connsiteX15" fmla="*/ 1458463 w 9667534"/>
                    <a:gd name="connsiteY15" fmla="*/ 175227 h 3160987"/>
                    <a:gd name="connsiteX16" fmla="*/ 1562470 w 9667534"/>
                    <a:gd name="connsiteY16" fmla="*/ 126234 h 3160987"/>
                    <a:gd name="connsiteX17" fmla="*/ 1636153 w 9667534"/>
                    <a:gd name="connsiteY17" fmla="*/ 203693 h 3160987"/>
                    <a:gd name="connsiteX18" fmla="*/ 1879369 w 9667534"/>
                    <a:gd name="connsiteY18" fmla="*/ 0 h 3160987"/>
                    <a:gd name="connsiteX19" fmla="*/ 2265624 w 9667534"/>
                    <a:gd name="connsiteY19" fmla="*/ 39414 h 3160987"/>
                    <a:gd name="connsiteX20" fmla="*/ 2305038 w 9667534"/>
                    <a:gd name="connsiteY20" fmla="*/ 7883 h 3160987"/>
                    <a:gd name="connsiteX21" fmla="*/ 2533638 w 9667534"/>
                    <a:gd name="connsiteY21" fmla="*/ 23649 h 3160987"/>
                    <a:gd name="connsiteX22" fmla="*/ 2549403 w 9667534"/>
                    <a:gd name="connsiteY22" fmla="*/ 86711 h 3160987"/>
                    <a:gd name="connsiteX23" fmla="*/ 4338790 w 9667534"/>
                    <a:gd name="connsiteY23" fmla="*/ 299545 h 3160987"/>
                    <a:gd name="connsiteX24" fmla="*/ 4228431 w 9667534"/>
                    <a:gd name="connsiteY24" fmla="*/ 1072055 h 3160987"/>
                    <a:gd name="connsiteX25" fmla="*/ 3069665 w 9667534"/>
                    <a:gd name="connsiteY25" fmla="*/ 938049 h 3160987"/>
                    <a:gd name="connsiteX26" fmla="*/ 3282500 w 9667534"/>
                    <a:gd name="connsiteY26" fmla="*/ 1103587 h 3160987"/>
                    <a:gd name="connsiteX27" fmla="*/ 3889472 w 9667534"/>
                    <a:gd name="connsiteY27" fmla="*/ 1150883 h 3160987"/>
                    <a:gd name="connsiteX28" fmla="*/ 4102307 w 9667534"/>
                    <a:gd name="connsiteY28" fmla="*/ 1261242 h 3160987"/>
                    <a:gd name="connsiteX29" fmla="*/ 5190127 w 9667534"/>
                    <a:gd name="connsiteY29" fmla="*/ 1292773 h 3160987"/>
                    <a:gd name="connsiteX30" fmla="*/ 5970521 w 9667534"/>
                    <a:gd name="connsiteY30" fmla="*/ 1016876 h 3160987"/>
                    <a:gd name="connsiteX31" fmla="*/ 6404072 w 9667534"/>
                    <a:gd name="connsiteY31" fmla="*/ 1024759 h 3160987"/>
                    <a:gd name="connsiteX32" fmla="*/ 7026810 w 9667534"/>
                    <a:gd name="connsiteY32" fmla="*/ 977462 h 3160987"/>
                    <a:gd name="connsiteX33" fmla="*/ 7066224 w 9667534"/>
                    <a:gd name="connsiteY33" fmla="*/ 780393 h 3160987"/>
                    <a:gd name="connsiteX34" fmla="*/ 7200231 w 9667534"/>
                    <a:gd name="connsiteY34" fmla="*/ 662152 h 3160987"/>
                    <a:gd name="connsiteX35" fmla="*/ 8098865 w 9667534"/>
                    <a:gd name="connsiteY35" fmla="*/ 1135118 h 3160987"/>
                    <a:gd name="connsiteX36" fmla="*/ 8556065 w 9667534"/>
                    <a:gd name="connsiteY36" fmla="*/ 1158766 h 3160987"/>
                    <a:gd name="connsiteX37" fmla="*/ 9517762 w 9667534"/>
                    <a:gd name="connsiteY37" fmla="*/ 583324 h 3160987"/>
                    <a:gd name="connsiteX38" fmla="*/ 9667534 w 9667534"/>
                    <a:gd name="connsiteY38" fmla="*/ 709449 h 3160987"/>
                    <a:gd name="connsiteX39" fmla="*/ 8761017 w 9667534"/>
                    <a:gd name="connsiteY39" fmla="*/ 1308538 h 3160987"/>
                    <a:gd name="connsiteX40" fmla="*/ 8043686 w 9667534"/>
                    <a:gd name="connsiteY40" fmla="*/ 1395249 h 3160987"/>
                    <a:gd name="connsiteX41" fmla="*/ 7389417 w 9667534"/>
                    <a:gd name="connsiteY41" fmla="*/ 1363718 h 3160987"/>
                    <a:gd name="connsiteX42" fmla="*/ 6861272 w 9667534"/>
                    <a:gd name="connsiteY42" fmla="*/ 1355835 h 3160987"/>
                    <a:gd name="connsiteX43" fmla="*/ 6083835 w 9667534"/>
                    <a:gd name="connsiteY43" fmla="*/ 1579727 h 3160987"/>
                    <a:gd name="connsiteX44" fmla="*/ 6774726 w 9667534"/>
                    <a:gd name="connsiteY44" fmla="*/ 1586022 h 3160987"/>
                    <a:gd name="connsiteX45" fmla="*/ 7026810 w 9667534"/>
                    <a:gd name="connsiteY45" fmla="*/ 1395249 h 3160987"/>
                    <a:gd name="connsiteX46" fmla="*/ 7286722 w 9667534"/>
                    <a:gd name="connsiteY46" fmla="*/ 1701253 h 3160987"/>
                    <a:gd name="connsiteX47" fmla="*/ 7702976 w 9667534"/>
                    <a:gd name="connsiteY47" fmla="*/ 2117725 h 3160987"/>
                    <a:gd name="connsiteX48" fmla="*/ 8704305 w 9667534"/>
                    <a:gd name="connsiteY48" fmla="*/ 3121573 h 3160987"/>
                    <a:gd name="connsiteX49" fmla="*/ 8563948 w 9667534"/>
                    <a:gd name="connsiteY49" fmla="*/ 3160987 h 3160987"/>
                    <a:gd name="connsiteX50" fmla="*/ 7878148 w 9667534"/>
                    <a:gd name="connsiteY50" fmla="*/ 2435773 h 3160987"/>
                    <a:gd name="connsiteX51" fmla="*/ 7618674 w 9667534"/>
                    <a:gd name="connsiteY51" fmla="*/ 2281621 h 3160987"/>
                    <a:gd name="connsiteX52" fmla="*/ 7562838 w 9667534"/>
                    <a:gd name="connsiteY52" fmla="*/ 2278118 h 3160987"/>
                    <a:gd name="connsiteX53" fmla="*/ 7350387 w 9667534"/>
                    <a:gd name="connsiteY53" fmla="*/ 2143509 h 3160987"/>
                    <a:gd name="connsiteX54" fmla="*/ 7077337 w 9667534"/>
                    <a:gd name="connsiteY54" fmla="*/ 2046671 h 3160987"/>
                    <a:gd name="connsiteX55" fmla="*/ 6900686 w 9667534"/>
                    <a:gd name="connsiteY55" fmla="*/ 1994338 h 3160987"/>
                    <a:gd name="connsiteX56" fmla="*/ 6404072 w 9667534"/>
                    <a:gd name="connsiteY56" fmla="*/ 1923393 h 3160987"/>
                    <a:gd name="connsiteX57" fmla="*/ 5789217 w 9667534"/>
                    <a:gd name="connsiteY57" fmla="*/ 1998937 h 3160987"/>
                    <a:gd name="connsiteX58" fmla="*/ 5513321 w 9667534"/>
                    <a:gd name="connsiteY58" fmla="*/ 2010104 h 3160987"/>
                    <a:gd name="connsiteX59" fmla="*/ 5157064 w 9667534"/>
                    <a:gd name="connsiteY59" fmla="*/ 2159821 h 3160987"/>
                    <a:gd name="connsiteX60" fmla="*/ 4900874 w 9667534"/>
                    <a:gd name="connsiteY60" fmla="*/ 2154621 h 3160987"/>
                    <a:gd name="connsiteX61" fmla="*/ 4334082 w 9667534"/>
                    <a:gd name="connsiteY61" fmla="*/ 2230985 h 3160987"/>
                    <a:gd name="connsiteX62" fmla="*/ 3984065 w 9667534"/>
                    <a:gd name="connsiteY62" fmla="*/ 2191407 h 3160987"/>
                    <a:gd name="connsiteX63" fmla="*/ 3341565 w 9667534"/>
                    <a:gd name="connsiteY63" fmla="*/ 2139622 h 3160987"/>
                    <a:gd name="connsiteX64" fmla="*/ 3022862 w 9667534"/>
                    <a:gd name="connsiteY64" fmla="*/ 2557846 h 3160987"/>
                    <a:gd name="connsiteX65" fmla="*/ 2722605 w 9667534"/>
                    <a:gd name="connsiteY65" fmla="*/ 2684573 h 3160987"/>
                    <a:gd name="connsiteX66" fmla="*/ 2052845 w 9667534"/>
                    <a:gd name="connsiteY66" fmla="*/ 2270125 h 3160987"/>
                    <a:gd name="connsiteX67" fmla="*/ 1915881 w 9667534"/>
                    <a:gd name="connsiteY67" fmla="*/ 2051269 h 3160987"/>
                    <a:gd name="connsiteX68" fmla="*/ 1335458 w 9667534"/>
                    <a:gd name="connsiteY68" fmla="*/ 1813035 h 3160987"/>
                    <a:gd name="connsiteX69" fmla="*/ 919315 w 9667534"/>
                    <a:gd name="connsiteY69" fmla="*/ 1546554 h 3160987"/>
                    <a:gd name="connsiteX70" fmla="*/ 823079 w 9667534"/>
                    <a:gd name="connsiteY70" fmla="*/ 1332187 h 3160987"/>
                    <a:gd name="connsiteX71" fmla="*/ 570831 w 9667534"/>
                    <a:gd name="connsiteY71" fmla="*/ 1426780 h 3160987"/>
                    <a:gd name="connsiteX72" fmla="*/ 510506 w 9667534"/>
                    <a:gd name="connsiteY72" fmla="*/ 1537193 h 3160987"/>
                    <a:gd name="connsiteX73" fmla="*/ 298164 w 9667534"/>
                    <a:gd name="connsiteY73" fmla="*/ 1601679 h 3160987"/>
                    <a:gd name="connsiteX0" fmla="*/ 298164 w 9667534"/>
                    <a:gd name="connsiteY0" fmla="*/ 1601679 h 3160987"/>
                    <a:gd name="connsiteX1" fmla="*/ 134707 w 9667534"/>
                    <a:gd name="connsiteY1" fmla="*/ 1381235 h 3160987"/>
                    <a:gd name="connsiteX2" fmla="*/ 227274 w 9667534"/>
                    <a:gd name="connsiteY2" fmla="*/ 1332296 h 3160987"/>
                    <a:gd name="connsiteX3" fmla="*/ 287052 w 9667534"/>
                    <a:gd name="connsiteY3" fmla="*/ 1237593 h 3160987"/>
                    <a:gd name="connsiteX4" fmla="*/ 277527 w 9667534"/>
                    <a:gd name="connsiteY4" fmla="*/ 1114425 h 3160987"/>
                    <a:gd name="connsiteX5" fmla="*/ 183098 w 9667534"/>
                    <a:gd name="connsiteY5" fmla="*/ 1107036 h 3160987"/>
                    <a:gd name="connsiteX6" fmla="*/ 262 w 9667534"/>
                    <a:gd name="connsiteY6" fmla="*/ 807326 h 3160987"/>
                    <a:gd name="connsiteX7" fmla="*/ 159395 w 9667534"/>
                    <a:gd name="connsiteY7" fmla="*/ 742622 h 3160987"/>
                    <a:gd name="connsiteX8" fmla="*/ 143683 w 9667534"/>
                    <a:gd name="connsiteY8" fmla="*/ 569147 h 3160987"/>
                    <a:gd name="connsiteX9" fmla="*/ 326903 w 9667534"/>
                    <a:gd name="connsiteY9" fmla="*/ 359378 h 3160987"/>
                    <a:gd name="connsiteX10" fmla="*/ 682667 w 9667534"/>
                    <a:gd name="connsiteY10" fmla="*/ 214531 h 3160987"/>
                    <a:gd name="connsiteX11" fmla="*/ 950955 w 9667534"/>
                    <a:gd name="connsiteY11" fmla="*/ 367698 h 3160987"/>
                    <a:gd name="connsiteX12" fmla="*/ 1197237 w 9667534"/>
                    <a:gd name="connsiteY12" fmla="*/ 435303 h 3160987"/>
                    <a:gd name="connsiteX13" fmla="*/ 1261284 w 9667534"/>
                    <a:gd name="connsiteY13" fmla="*/ 224221 h 3160987"/>
                    <a:gd name="connsiteX14" fmla="*/ 1341972 w 9667534"/>
                    <a:gd name="connsiteY14" fmla="*/ 86711 h 3160987"/>
                    <a:gd name="connsiteX15" fmla="*/ 1458463 w 9667534"/>
                    <a:gd name="connsiteY15" fmla="*/ 175227 h 3160987"/>
                    <a:gd name="connsiteX16" fmla="*/ 1562470 w 9667534"/>
                    <a:gd name="connsiteY16" fmla="*/ 126234 h 3160987"/>
                    <a:gd name="connsiteX17" fmla="*/ 1636153 w 9667534"/>
                    <a:gd name="connsiteY17" fmla="*/ 203693 h 3160987"/>
                    <a:gd name="connsiteX18" fmla="*/ 1879369 w 9667534"/>
                    <a:gd name="connsiteY18" fmla="*/ 0 h 3160987"/>
                    <a:gd name="connsiteX19" fmla="*/ 2265624 w 9667534"/>
                    <a:gd name="connsiteY19" fmla="*/ 39414 h 3160987"/>
                    <a:gd name="connsiteX20" fmla="*/ 2305038 w 9667534"/>
                    <a:gd name="connsiteY20" fmla="*/ 7883 h 3160987"/>
                    <a:gd name="connsiteX21" fmla="*/ 2533638 w 9667534"/>
                    <a:gd name="connsiteY21" fmla="*/ 23649 h 3160987"/>
                    <a:gd name="connsiteX22" fmla="*/ 2549403 w 9667534"/>
                    <a:gd name="connsiteY22" fmla="*/ 86711 h 3160987"/>
                    <a:gd name="connsiteX23" fmla="*/ 4338790 w 9667534"/>
                    <a:gd name="connsiteY23" fmla="*/ 299545 h 3160987"/>
                    <a:gd name="connsiteX24" fmla="*/ 4228431 w 9667534"/>
                    <a:gd name="connsiteY24" fmla="*/ 1072055 h 3160987"/>
                    <a:gd name="connsiteX25" fmla="*/ 3069665 w 9667534"/>
                    <a:gd name="connsiteY25" fmla="*/ 938049 h 3160987"/>
                    <a:gd name="connsiteX26" fmla="*/ 3282500 w 9667534"/>
                    <a:gd name="connsiteY26" fmla="*/ 1103587 h 3160987"/>
                    <a:gd name="connsiteX27" fmla="*/ 3889472 w 9667534"/>
                    <a:gd name="connsiteY27" fmla="*/ 1150883 h 3160987"/>
                    <a:gd name="connsiteX28" fmla="*/ 4102307 w 9667534"/>
                    <a:gd name="connsiteY28" fmla="*/ 1261242 h 3160987"/>
                    <a:gd name="connsiteX29" fmla="*/ 5190127 w 9667534"/>
                    <a:gd name="connsiteY29" fmla="*/ 1292773 h 3160987"/>
                    <a:gd name="connsiteX30" fmla="*/ 5970521 w 9667534"/>
                    <a:gd name="connsiteY30" fmla="*/ 1016876 h 3160987"/>
                    <a:gd name="connsiteX31" fmla="*/ 6404072 w 9667534"/>
                    <a:gd name="connsiteY31" fmla="*/ 1024759 h 3160987"/>
                    <a:gd name="connsiteX32" fmla="*/ 7026810 w 9667534"/>
                    <a:gd name="connsiteY32" fmla="*/ 977462 h 3160987"/>
                    <a:gd name="connsiteX33" fmla="*/ 7066224 w 9667534"/>
                    <a:gd name="connsiteY33" fmla="*/ 780393 h 3160987"/>
                    <a:gd name="connsiteX34" fmla="*/ 7200231 w 9667534"/>
                    <a:gd name="connsiteY34" fmla="*/ 662152 h 3160987"/>
                    <a:gd name="connsiteX35" fmla="*/ 8098865 w 9667534"/>
                    <a:gd name="connsiteY35" fmla="*/ 1135118 h 3160987"/>
                    <a:gd name="connsiteX36" fmla="*/ 8556065 w 9667534"/>
                    <a:gd name="connsiteY36" fmla="*/ 1158766 h 3160987"/>
                    <a:gd name="connsiteX37" fmla="*/ 9517762 w 9667534"/>
                    <a:gd name="connsiteY37" fmla="*/ 583324 h 3160987"/>
                    <a:gd name="connsiteX38" fmla="*/ 9667534 w 9667534"/>
                    <a:gd name="connsiteY38" fmla="*/ 709449 h 3160987"/>
                    <a:gd name="connsiteX39" fmla="*/ 8761017 w 9667534"/>
                    <a:gd name="connsiteY39" fmla="*/ 1308538 h 3160987"/>
                    <a:gd name="connsiteX40" fmla="*/ 8043686 w 9667534"/>
                    <a:gd name="connsiteY40" fmla="*/ 1395249 h 3160987"/>
                    <a:gd name="connsiteX41" fmla="*/ 7389417 w 9667534"/>
                    <a:gd name="connsiteY41" fmla="*/ 1363718 h 3160987"/>
                    <a:gd name="connsiteX42" fmla="*/ 6861272 w 9667534"/>
                    <a:gd name="connsiteY42" fmla="*/ 1355835 h 3160987"/>
                    <a:gd name="connsiteX43" fmla="*/ 6083835 w 9667534"/>
                    <a:gd name="connsiteY43" fmla="*/ 1579727 h 3160987"/>
                    <a:gd name="connsiteX44" fmla="*/ 6774726 w 9667534"/>
                    <a:gd name="connsiteY44" fmla="*/ 1586022 h 3160987"/>
                    <a:gd name="connsiteX45" fmla="*/ 7026810 w 9667534"/>
                    <a:gd name="connsiteY45" fmla="*/ 1395249 h 3160987"/>
                    <a:gd name="connsiteX46" fmla="*/ 7286722 w 9667534"/>
                    <a:gd name="connsiteY46" fmla="*/ 1701253 h 3160987"/>
                    <a:gd name="connsiteX47" fmla="*/ 7702976 w 9667534"/>
                    <a:gd name="connsiteY47" fmla="*/ 2117725 h 3160987"/>
                    <a:gd name="connsiteX48" fmla="*/ 8704305 w 9667534"/>
                    <a:gd name="connsiteY48" fmla="*/ 3121573 h 3160987"/>
                    <a:gd name="connsiteX49" fmla="*/ 8563948 w 9667534"/>
                    <a:gd name="connsiteY49" fmla="*/ 3160987 h 3160987"/>
                    <a:gd name="connsiteX50" fmla="*/ 7878148 w 9667534"/>
                    <a:gd name="connsiteY50" fmla="*/ 2435773 h 3160987"/>
                    <a:gd name="connsiteX51" fmla="*/ 7618674 w 9667534"/>
                    <a:gd name="connsiteY51" fmla="*/ 2281621 h 3160987"/>
                    <a:gd name="connsiteX52" fmla="*/ 7562838 w 9667534"/>
                    <a:gd name="connsiteY52" fmla="*/ 2278118 h 3160987"/>
                    <a:gd name="connsiteX53" fmla="*/ 7350387 w 9667534"/>
                    <a:gd name="connsiteY53" fmla="*/ 2143509 h 3160987"/>
                    <a:gd name="connsiteX54" fmla="*/ 7077337 w 9667534"/>
                    <a:gd name="connsiteY54" fmla="*/ 2046671 h 3160987"/>
                    <a:gd name="connsiteX55" fmla="*/ 6900686 w 9667534"/>
                    <a:gd name="connsiteY55" fmla="*/ 1994338 h 3160987"/>
                    <a:gd name="connsiteX56" fmla="*/ 6404072 w 9667534"/>
                    <a:gd name="connsiteY56" fmla="*/ 1923393 h 3160987"/>
                    <a:gd name="connsiteX57" fmla="*/ 5789217 w 9667534"/>
                    <a:gd name="connsiteY57" fmla="*/ 1998937 h 3160987"/>
                    <a:gd name="connsiteX58" fmla="*/ 5513321 w 9667534"/>
                    <a:gd name="connsiteY58" fmla="*/ 2010104 h 3160987"/>
                    <a:gd name="connsiteX59" fmla="*/ 5157064 w 9667534"/>
                    <a:gd name="connsiteY59" fmla="*/ 2159821 h 3160987"/>
                    <a:gd name="connsiteX60" fmla="*/ 4900874 w 9667534"/>
                    <a:gd name="connsiteY60" fmla="*/ 2154621 h 3160987"/>
                    <a:gd name="connsiteX61" fmla="*/ 4334082 w 9667534"/>
                    <a:gd name="connsiteY61" fmla="*/ 2230985 h 3160987"/>
                    <a:gd name="connsiteX62" fmla="*/ 3984065 w 9667534"/>
                    <a:gd name="connsiteY62" fmla="*/ 2191407 h 3160987"/>
                    <a:gd name="connsiteX63" fmla="*/ 3341565 w 9667534"/>
                    <a:gd name="connsiteY63" fmla="*/ 2139622 h 3160987"/>
                    <a:gd name="connsiteX64" fmla="*/ 3022862 w 9667534"/>
                    <a:gd name="connsiteY64" fmla="*/ 2557846 h 3160987"/>
                    <a:gd name="connsiteX65" fmla="*/ 2722605 w 9667534"/>
                    <a:gd name="connsiteY65" fmla="*/ 2684573 h 3160987"/>
                    <a:gd name="connsiteX66" fmla="*/ 2052845 w 9667534"/>
                    <a:gd name="connsiteY66" fmla="*/ 2270125 h 3160987"/>
                    <a:gd name="connsiteX67" fmla="*/ 1915881 w 9667534"/>
                    <a:gd name="connsiteY67" fmla="*/ 2051269 h 3160987"/>
                    <a:gd name="connsiteX68" fmla="*/ 1335458 w 9667534"/>
                    <a:gd name="connsiteY68" fmla="*/ 1813035 h 3160987"/>
                    <a:gd name="connsiteX69" fmla="*/ 919315 w 9667534"/>
                    <a:gd name="connsiteY69" fmla="*/ 1546554 h 3160987"/>
                    <a:gd name="connsiteX70" fmla="*/ 823079 w 9667534"/>
                    <a:gd name="connsiteY70" fmla="*/ 1332187 h 3160987"/>
                    <a:gd name="connsiteX71" fmla="*/ 570831 w 9667534"/>
                    <a:gd name="connsiteY71" fmla="*/ 1426780 h 3160987"/>
                    <a:gd name="connsiteX72" fmla="*/ 510506 w 9667534"/>
                    <a:gd name="connsiteY72" fmla="*/ 1537193 h 3160987"/>
                    <a:gd name="connsiteX73" fmla="*/ 298164 w 9667534"/>
                    <a:gd name="connsiteY73" fmla="*/ 1601679 h 3160987"/>
                    <a:gd name="connsiteX0" fmla="*/ 298164 w 9667534"/>
                    <a:gd name="connsiteY0" fmla="*/ 1593796 h 3153104"/>
                    <a:gd name="connsiteX1" fmla="*/ 134707 w 9667534"/>
                    <a:gd name="connsiteY1" fmla="*/ 1373352 h 3153104"/>
                    <a:gd name="connsiteX2" fmla="*/ 227274 w 9667534"/>
                    <a:gd name="connsiteY2" fmla="*/ 1324413 h 3153104"/>
                    <a:gd name="connsiteX3" fmla="*/ 287052 w 9667534"/>
                    <a:gd name="connsiteY3" fmla="*/ 1229710 h 3153104"/>
                    <a:gd name="connsiteX4" fmla="*/ 277527 w 9667534"/>
                    <a:gd name="connsiteY4" fmla="*/ 1106542 h 3153104"/>
                    <a:gd name="connsiteX5" fmla="*/ 183098 w 9667534"/>
                    <a:gd name="connsiteY5" fmla="*/ 1099153 h 3153104"/>
                    <a:gd name="connsiteX6" fmla="*/ 262 w 9667534"/>
                    <a:gd name="connsiteY6" fmla="*/ 799443 h 3153104"/>
                    <a:gd name="connsiteX7" fmla="*/ 159395 w 9667534"/>
                    <a:gd name="connsiteY7" fmla="*/ 734739 h 3153104"/>
                    <a:gd name="connsiteX8" fmla="*/ 143683 w 9667534"/>
                    <a:gd name="connsiteY8" fmla="*/ 561264 h 3153104"/>
                    <a:gd name="connsiteX9" fmla="*/ 326903 w 9667534"/>
                    <a:gd name="connsiteY9" fmla="*/ 351495 h 3153104"/>
                    <a:gd name="connsiteX10" fmla="*/ 682667 w 9667534"/>
                    <a:gd name="connsiteY10" fmla="*/ 206648 h 3153104"/>
                    <a:gd name="connsiteX11" fmla="*/ 950955 w 9667534"/>
                    <a:gd name="connsiteY11" fmla="*/ 359815 h 3153104"/>
                    <a:gd name="connsiteX12" fmla="*/ 1197237 w 9667534"/>
                    <a:gd name="connsiteY12" fmla="*/ 427420 h 3153104"/>
                    <a:gd name="connsiteX13" fmla="*/ 1261284 w 9667534"/>
                    <a:gd name="connsiteY13" fmla="*/ 216338 h 3153104"/>
                    <a:gd name="connsiteX14" fmla="*/ 1341972 w 9667534"/>
                    <a:gd name="connsiteY14" fmla="*/ 78828 h 3153104"/>
                    <a:gd name="connsiteX15" fmla="*/ 1458463 w 9667534"/>
                    <a:gd name="connsiteY15" fmla="*/ 167344 h 3153104"/>
                    <a:gd name="connsiteX16" fmla="*/ 1562470 w 9667534"/>
                    <a:gd name="connsiteY16" fmla="*/ 118351 h 3153104"/>
                    <a:gd name="connsiteX17" fmla="*/ 1636153 w 9667534"/>
                    <a:gd name="connsiteY17" fmla="*/ 195810 h 3153104"/>
                    <a:gd name="connsiteX18" fmla="*/ 1903181 w 9667534"/>
                    <a:gd name="connsiteY18" fmla="*/ 55 h 3153104"/>
                    <a:gd name="connsiteX19" fmla="*/ 2265624 w 9667534"/>
                    <a:gd name="connsiteY19" fmla="*/ 31531 h 3153104"/>
                    <a:gd name="connsiteX20" fmla="*/ 2305038 w 9667534"/>
                    <a:gd name="connsiteY20" fmla="*/ 0 h 3153104"/>
                    <a:gd name="connsiteX21" fmla="*/ 2533638 w 9667534"/>
                    <a:gd name="connsiteY21" fmla="*/ 15766 h 3153104"/>
                    <a:gd name="connsiteX22" fmla="*/ 2549403 w 9667534"/>
                    <a:gd name="connsiteY22" fmla="*/ 78828 h 3153104"/>
                    <a:gd name="connsiteX23" fmla="*/ 4338790 w 9667534"/>
                    <a:gd name="connsiteY23" fmla="*/ 291662 h 3153104"/>
                    <a:gd name="connsiteX24" fmla="*/ 4228431 w 9667534"/>
                    <a:gd name="connsiteY24" fmla="*/ 1064172 h 3153104"/>
                    <a:gd name="connsiteX25" fmla="*/ 3069665 w 9667534"/>
                    <a:gd name="connsiteY25" fmla="*/ 930166 h 3153104"/>
                    <a:gd name="connsiteX26" fmla="*/ 3282500 w 9667534"/>
                    <a:gd name="connsiteY26" fmla="*/ 1095704 h 3153104"/>
                    <a:gd name="connsiteX27" fmla="*/ 3889472 w 9667534"/>
                    <a:gd name="connsiteY27" fmla="*/ 1143000 h 3153104"/>
                    <a:gd name="connsiteX28" fmla="*/ 4102307 w 9667534"/>
                    <a:gd name="connsiteY28" fmla="*/ 1253359 h 3153104"/>
                    <a:gd name="connsiteX29" fmla="*/ 5190127 w 9667534"/>
                    <a:gd name="connsiteY29" fmla="*/ 1284890 h 3153104"/>
                    <a:gd name="connsiteX30" fmla="*/ 5970521 w 9667534"/>
                    <a:gd name="connsiteY30" fmla="*/ 1008993 h 3153104"/>
                    <a:gd name="connsiteX31" fmla="*/ 6404072 w 9667534"/>
                    <a:gd name="connsiteY31" fmla="*/ 1016876 h 3153104"/>
                    <a:gd name="connsiteX32" fmla="*/ 7026810 w 9667534"/>
                    <a:gd name="connsiteY32" fmla="*/ 969579 h 3153104"/>
                    <a:gd name="connsiteX33" fmla="*/ 7066224 w 9667534"/>
                    <a:gd name="connsiteY33" fmla="*/ 772510 h 3153104"/>
                    <a:gd name="connsiteX34" fmla="*/ 7200231 w 9667534"/>
                    <a:gd name="connsiteY34" fmla="*/ 654269 h 3153104"/>
                    <a:gd name="connsiteX35" fmla="*/ 8098865 w 9667534"/>
                    <a:gd name="connsiteY35" fmla="*/ 1127235 h 3153104"/>
                    <a:gd name="connsiteX36" fmla="*/ 8556065 w 9667534"/>
                    <a:gd name="connsiteY36" fmla="*/ 1150883 h 3153104"/>
                    <a:gd name="connsiteX37" fmla="*/ 9517762 w 9667534"/>
                    <a:gd name="connsiteY37" fmla="*/ 575441 h 3153104"/>
                    <a:gd name="connsiteX38" fmla="*/ 9667534 w 9667534"/>
                    <a:gd name="connsiteY38" fmla="*/ 701566 h 3153104"/>
                    <a:gd name="connsiteX39" fmla="*/ 8761017 w 9667534"/>
                    <a:gd name="connsiteY39" fmla="*/ 1300655 h 3153104"/>
                    <a:gd name="connsiteX40" fmla="*/ 8043686 w 9667534"/>
                    <a:gd name="connsiteY40" fmla="*/ 1387366 h 3153104"/>
                    <a:gd name="connsiteX41" fmla="*/ 7389417 w 9667534"/>
                    <a:gd name="connsiteY41" fmla="*/ 1355835 h 3153104"/>
                    <a:gd name="connsiteX42" fmla="*/ 6861272 w 9667534"/>
                    <a:gd name="connsiteY42" fmla="*/ 1347952 h 3153104"/>
                    <a:gd name="connsiteX43" fmla="*/ 6083835 w 9667534"/>
                    <a:gd name="connsiteY43" fmla="*/ 1571844 h 3153104"/>
                    <a:gd name="connsiteX44" fmla="*/ 6774726 w 9667534"/>
                    <a:gd name="connsiteY44" fmla="*/ 1578139 h 3153104"/>
                    <a:gd name="connsiteX45" fmla="*/ 7026810 w 9667534"/>
                    <a:gd name="connsiteY45" fmla="*/ 1387366 h 3153104"/>
                    <a:gd name="connsiteX46" fmla="*/ 7286722 w 9667534"/>
                    <a:gd name="connsiteY46" fmla="*/ 1693370 h 3153104"/>
                    <a:gd name="connsiteX47" fmla="*/ 7702976 w 9667534"/>
                    <a:gd name="connsiteY47" fmla="*/ 2109842 h 3153104"/>
                    <a:gd name="connsiteX48" fmla="*/ 8704305 w 9667534"/>
                    <a:gd name="connsiteY48" fmla="*/ 3113690 h 3153104"/>
                    <a:gd name="connsiteX49" fmla="*/ 8563948 w 9667534"/>
                    <a:gd name="connsiteY49" fmla="*/ 3153104 h 3153104"/>
                    <a:gd name="connsiteX50" fmla="*/ 7878148 w 9667534"/>
                    <a:gd name="connsiteY50" fmla="*/ 2427890 h 3153104"/>
                    <a:gd name="connsiteX51" fmla="*/ 7618674 w 9667534"/>
                    <a:gd name="connsiteY51" fmla="*/ 2273738 h 3153104"/>
                    <a:gd name="connsiteX52" fmla="*/ 7562838 w 9667534"/>
                    <a:gd name="connsiteY52" fmla="*/ 2270235 h 3153104"/>
                    <a:gd name="connsiteX53" fmla="*/ 7350387 w 9667534"/>
                    <a:gd name="connsiteY53" fmla="*/ 2135626 h 3153104"/>
                    <a:gd name="connsiteX54" fmla="*/ 7077337 w 9667534"/>
                    <a:gd name="connsiteY54" fmla="*/ 2038788 h 3153104"/>
                    <a:gd name="connsiteX55" fmla="*/ 6900686 w 9667534"/>
                    <a:gd name="connsiteY55" fmla="*/ 1986455 h 3153104"/>
                    <a:gd name="connsiteX56" fmla="*/ 6404072 w 9667534"/>
                    <a:gd name="connsiteY56" fmla="*/ 1915510 h 3153104"/>
                    <a:gd name="connsiteX57" fmla="*/ 5789217 w 9667534"/>
                    <a:gd name="connsiteY57" fmla="*/ 1991054 h 3153104"/>
                    <a:gd name="connsiteX58" fmla="*/ 5513321 w 9667534"/>
                    <a:gd name="connsiteY58" fmla="*/ 2002221 h 3153104"/>
                    <a:gd name="connsiteX59" fmla="*/ 5157064 w 9667534"/>
                    <a:gd name="connsiteY59" fmla="*/ 2151938 h 3153104"/>
                    <a:gd name="connsiteX60" fmla="*/ 4900874 w 9667534"/>
                    <a:gd name="connsiteY60" fmla="*/ 2146738 h 3153104"/>
                    <a:gd name="connsiteX61" fmla="*/ 4334082 w 9667534"/>
                    <a:gd name="connsiteY61" fmla="*/ 2223102 h 3153104"/>
                    <a:gd name="connsiteX62" fmla="*/ 3984065 w 9667534"/>
                    <a:gd name="connsiteY62" fmla="*/ 2183524 h 3153104"/>
                    <a:gd name="connsiteX63" fmla="*/ 3341565 w 9667534"/>
                    <a:gd name="connsiteY63" fmla="*/ 2131739 h 3153104"/>
                    <a:gd name="connsiteX64" fmla="*/ 3022862 w 9667534"/>
                    <a:gd name="connsiteY64" fmla="*/ 2549963 h 3153104"/>
                    <a:gd name="connsiteX65" fmla="*/ 2722605 w 9667534"/>
                    <a:gd name="connsiteY65" fmla="*/ 2676690 h 3153104"/>
                    <a:gd name="connsiteX66" fmla="*/ 2052845 w 9667534"/>
                    <a:gd name="connsiteY66" fmla="*/ 2262242 h 3153104"/>
                    <a:gd name="connsiteX67" fmla="*/ 1915881 w 9667534"/>
                    <a:gd name="connsiteY67" fmla="*/ 2043386 h 3153104"/>
                    <a:gd name="connsiteX68" fmla="*/ 1335458 w 9667534"/>
                    <a:gd name="connsiteY68" fmla="*/ 1805152 h 3153104"/>
                    <a:gd name="connsiteX69" fmla="*/ 919315 w 9667534"/>
                    <a:gd name="connsiteY69" fmla="*/ 1538671 h 3153104"/>
                    <a:gd name="connsiteX70" fmla="*/ 823079 w 9667534"/>
                    <a:gd name="connsiteY70" fmla="*/ 1324304 h 3153104"/>
                    <a:gd name="connsiteX71" fmla="*/ 570831 w 9667534"/>
                    <a:gd name="connsiteY71" fmla="*/ 1418897 h 3153104"/>
                    <a:gd name="connsiteX72" fmla="*/ 510506 w 9667534"/>
                    <a:gd name="connsiteY72" fmla="*/ 1529310 h 3153104"/>
                    <a:gd name="connsiteX73" fmla="*/ 298164 w 9667534"/>
                    <a:gd name="connsiteY73" fmla="*/ 1593796 h 3153104"/>
                    <a:gd name="connsiteX0" fmla="*/ 298164 w 9667534"/>
                    <a:gd name="connsiteY0" fmla="*/ 1593796 h 3153104"/>
                    <a:gd name="connsiteX1" fmla="*/ 134707 w 9667534"/>
                    <a:gd name="connsiteY1" fmla="*/ 1373352 h 3153104"/>
                    <a:gd name="connsiteX2" fmla="*/ 227274 w 9667534"/>
                    <a:gd name="connsiteY2" fmla="*/ 1324413 h 3153104"/>
                    <a:gd name="connsiteX3" fmla="*/ 287052 w 9667534"/>
                    <a:gd name="connsiteY3" fmla="*/ 1229710 h 3153104"/>
                    <a:gd name="connsiteX4" fmla="*/ 277527 w 9667534"/>
                    <a:gd name="connsiteY4" fmla="*/ 1106542 h 3153104"/>
                    <a:gd name="connsiteX5" fmla="*/ 183098 w 9667534"/>
                    <a:gd name="connsiteY5" fmla="*/ 1099153 h 3153104"/>
                    <a:gd name="connsiteX6" fmla="*/ 262 w 9667534"/>
                    <a:gd name="connsiteY6" fmla="*/ 799443 h 3153104"/>
                    <a:gd name="connsiteX7" fmla="*/ 159395 w 9667534"/>
                    <a:gd name="connsiteY7" fmla="*/ 734739 h 3153104"/>
                    <a:gd name="connsiteX8" fmla="*/ 143683 w 9667534"/>
                    <a:gd name="connsiteY8" fmla="*/ 561264 h 3153104"/>
                    <a:gd name="connsiteX9" fmla="*/ 326903 w 9667534"/>
                    <a:gd name="connsiteY9" fmla="*/ 351495 h 3153104"/>
                    <a:gd name="connsiteX10" fmla="*/ 682667 w 9667534"/>
                    <a:gd name="connsiteY10" fmla="*/ 206648 h 3153104"/>
                    <a:gd name="connsiteX11" fmla="*/ 950955 w 9667534"/>
                    <a:gd name="connsiteY11" fmla="*/ 359815 h 3153104"/>
                    <a:gd name="connsiteX12" fmla="*/ 1197237 w 9667534"/>
                    <a:gd name="connsiteY12" fmla="*/ 427420 h 3153104"/>
                    <a:gd name="connsiteX13" fmla="*/ 1261284 w 9667534"/>
                    <a:gd name="connsiteY13" fmla="*/ 216338 h 3153104"/>
                    <a:gd name="connsiteX14" fmla="*/ 1341972 w 9667534"/>
                    <a:gd name="connsiteY14" fmla="*/ 78828 h 3153104"/>
                    <a:gd name="connsiteX15" fmla="*/ 1458463 w 9667534"/>
                    <a:gd name="connsiteY15" fmla="*/ 167344 h 3153104"/>
                    <a:gd name="connsiteX16" fmla="*/ 1562470 w 9667534"/>
                    <a:gd name="connsiteY16" fmla="*/ 118351 h 3153104"/>
                    <a:gd name="connsiteX17" fmla="*/ 1636153 w 9667534"/>
                    <a:gd name="connsiteY17" fmla="*/ 195810 h 3153104"/>
                    <a:gd name="connsiteX18" fmla="*/ 1903181 w 9667534"/>
                    <a:gd name="connsiteY18" fmla="*/ 55 h 3153104"/>
                    <a:gd name="connsiteX19" fmla="*/ 2265624 w 9667534"/>
                    <a:gd name="connsiteY19" fmla="*/ 31531 h 3153104"/>
                    <a:gd name="connsiteX20" fmla="*/ 2305038 w 9667534"/>
                    <a:gd name="connsiteY20" fmla="*/ 0 h 3153104"/>
                    <a:gd name="connsiteX21" fmla="*/ 2533638 w 9667534"/>
                    <a:gd name="connsiteY21" fmla="*/ 15766 h 3153104"/>
                    <a:gd name="connsiteX22" fmla="*/ 2549403 w 9667534"/>
                    <a:gd name="connsiteY22" fmla="*/ 78828 h 3153104"/>
                    <a:gd name="connsiteX23" fmla="*/ 4338790 w 9667534"/>
                    <a:gd name="connsiteY23" fmla="*/ 291662 h 3153104"/>
                    <a:gd name="connsiteX24" fmla="*/ 4228431 w 9667534"/>
                    <a:gd name="connsiteY24" fmla="*/ 1064172 h 3153104"/>
                    <a:gd name="connsiteX25" fmla="*/ 3069665 w 9667534"/>
                    <a:gd name="connsiteY25" fmla="*/ 930166 h 3153104"/>
                    <a:gd name="connsiteX26" fmla="*/ 3282500 w 9667534"/>
                    <a:gd name="connsiteY26" fmla="*/ 1095704 h 3153104"/>
                    <a:gd name="connsiteX27" fmla="*/ 3889472 w 9667534"/>
                    <a:gd name="connsiteY27" fmla="*/ 1143000 h 3153104"/>
                    <a:gd name="connsiteX28" fmla="*/ 4102307 w 9667534"/>
                    <a:gd name="connsiteY28" fmla="*/ 1253359 h 3153104"/>
                    <a:gd name="connsiteX29" fmla="*/ 5190127 w 9667534"/>
                    <a:gd name="connsiteY29" fmla="*/ 1284890 h 3153104"/>
                    <a:gd name="connsiteX30" fmla="*/ 5970521 w 9667534"/>
                    <a:gd name="connsiteY30" fmla="*/ 1008993 h 3153104"/>
                    <a:gd name="connsiteX31" fmla="*/ 6404072 w 9667534"/>
                    <a:gd name="connsiteY31" fmla="*/ 1016876 h 3153104"/>
                    <a:gd name="connsiteX32" fmla="*/ 7026810 w 9667534"/>
                    <a:gd name="connsiteY32" fmla="*/ 969579 h 3153104"/>
                    <a:gd name="connsiteX33" fmla="*/ 7066224 w 9667534"/>
                    <a:gd name="connsiteY33" fmla="*/ 772510 h 3153104"/>
                    <a:gd name="connsiteX34" fmla="*/ 7200231 w 9667534"/>
                    <a:gd name="connsiteY34" fmla="*/ 654269 h 3153104"/>
                    <a:gd name="connsiteX35" fmla="*/ 8098865 w 9667534"/>
                    <a:gd name="connsiteY35" fmla="*/ 1127235 h 3153104"/>
                    <a:gd name="connsiteX36" fmla="*/ 8556065 w 9667534"/>
                    <a:gd name="connsiteY36" fmla="*/ 1150883 h 3153104"/>
                    <a:gd name="connsiteX37" fmla="*/ 9517762 w 9667534"/>
                    <a:gd name="connsiteY37" fmla="*/ 575441 h 3153104"/>
                    <a:gd name="connsiteX38" fmla="*/ 9667534 w 9667534"/>
                    <a:gd name="connsiteY38" fmla="*/ 701566 h 3153104"/>
                    <a:gd name="connsiteX39" fmla="*/ 8761017 w 9667534"/>
                    <a:gd name="connsiteY39" fmla="*/ 1300655 h 3153104"/>
                    <a:gd name="connsiteX40" fmla="*/ 8043686 w 9667534"/>
                    <a:gd name="connsiteY40" fmla="*/ 1387366 h 3153104"/>
                    <a:gd name="connsiteX41" fmla="*/ 7389417 w 9667534"/>
                    <a:gd name="connsiteY41" fmla="*/ 1355835 h 3153104"/>
                    <a:gd name="connsiteX42" fmla="*/ 6861272 w 9667534"/>
                    <a:gd name="connsiteY42" fmla="*/ 1347952 h 3153104"/>
                    <a:gd name="connsiteX43" fmla="*/ 6083835 w 9667534"/>
                    <a:gd name="connsiteY43" fmla="*/ 1571844 h 3153104"/>
                    <a:gd name="connsiteX44" fmla="*/ 6774726 w 9667534"/>
                    <a:gd name="connsiteY44" fmla="*/ 1578139 h 3153104"/>
                    <a:gd name="connsiteX45" fmla="*/ 7026810 w 9667534"/>
                    <a:gd name="connsiteY45" fmla="*/ 1387366 h 3153104"/>
                    <a:gd name="connsiteX46" fmla="*/ 7286722 w 9667534"/>
                    <a:gd name="connsiteY46" fmla="*/ 1693370 h 3153104"/>
                    <a:gd name="connsiteX47" fmla="*/ 7702976 w 9667534"/>
                    <a:gd name="connsiteY47" fmla="*/ 2109842 h 3153104"/>
                    <a:gd name="connsiteX48" fmla="*/ 8704305 w 9667534"/>
                    <a:gd name="connsiteY48" fmla="*/ 3113690 h 3153104"/>
                    <a:gd name="connsiteX49" fmla="*/ 8563948 w 9667534"/>
                    <a:gd name="connsiteY49" fmla="*/ 3153104 h 3153104"/>
                    <a:gd name="connsiteX50" fmla="*/ 7878148 w 9667534"/>
                    <a:gd name="connsiteY50" fmla="*/ 2427890 h 3153104"/>
                    <a:gd name="connsiteX51" fmla="*/ 7618674 w 9667534"/>
                    <a:gd name="connsiteY51" fmla="*/ 2273738 h 3153104"/>
                    <a:gd name="connsiteX52" fmla="*/ 7562838 w 9667534"/>
                    <a:gd name="connsiteY52" fmla="*/ 2270235 h 3153104"/>
                    <a:gd name="connsiteX53" fmla="*/ 7350387 w 9667534"/>
                    <a:gd name="connsiteY53" fmla="*/ 2135626 h 3153104"/>
                    <a:gd name="connsiteX54" fmla="*/ 7077337 w 9667534"/>
                    <a:gd name="connsiteY54" fmla="*/ 2038788 h 3153104"/>
                    <a:gd name="connsiteX55" fmla="*/ 6900686 w 9667534"/>
                    <a:gd name="connsiteY55" fmla="*/ 1986455 h 3153104"/>
                    <a:gd name="connsiteX56" fmla="*/ 6404072 w 9667534"/>
                    <a:gd name="connsiteY56" fmla="*/ 1915510 h 3153104"/>
                    <a:gd name="connsiteX57" fmla="*/ 5789217 w 9667534"/>
                    <a:gd name="connsiteY57" fmla="*/ 1991054 h 3153104"/>
                    <a:gd name="connsiteX58" fmla="*/ 5513321 w 9667534"/>
                    <a:gd name="connsiteY58" fmla="*/ 2002221 h 3153104"/>
                    <a:gd name="connsiteX59" fmla="*/ 5157064 w 9667534"/>
                    <a:gd name="connsiteY59" fmla="*/ 2151938 h 3153104"/>
                    <a:gd name="connsiteX60" fmla="*/ 4900874 w 9667534"/>
                    <a:gd name="connsiteY60" fmla="*/ 2146738 h 3153104"/>
                    <a:gd name="connsiteX61" fmla="*/ 4334082 w 9667534"/>
                    <a:gd name="connsiteY61" fmla="*/ 2223102 h 3153104"/>
                    <a:gd name="connsiteX62" fmla="*/ 3984065 w 9667534"/>
                    <a:gd name="connsiteY62" fmla="*/ 2183524 h 3153104"/>
                    <a:gd name="connsiteX63" fmla="*/ 3341565 w 9667534"/>
                    <a:gd name="connsiteY63" fmla="*/ 2131739 h 3153104"/>
                    <a:gd name="connsiteX64" fmla="*/ 3022862 w 9667534"/>
                    <a:gd name="connsiteY64" fmla="*/ 2549963 h 3153104"/>
                    <a:gd name="connsiteX65" fmla="*/ 2722605 w 9667534"/>
                    <a:gd name="connsiteY65" fmla="*/ 2676690 h 3153104"/>
                    <a:gd name="connsiteX66" fmla="*/ 2052845 w 9667534"/>
                    <a:gd name="connsiteY66" fmla="*/ 2262242 h 3153104"/>
                    <a:gd name="connsiteX67" fmla="*/ 1915881 w 9667534"/>
                    <a:gd name="connsiteY67" fmla="*/ 2043386 h 3153104"/>
                    <a:gd name="connsiteX68" fmla="*/ 1335458 w 9667534"/>
                    <a:gd name="connsiteY68" fmla="*/ 1805152 h 3153104"/>
                    <a:gd name="connsiteX69" fmla="*/ 919315 w 9667534"/>
                    <a:gd name="connsiteY69" fmla="*/ 1538671 h 3153104"/>
                    <a:gd name="connsiteX70" fmla="*/ 823079 w 9667534"/>
                    <a:gd name="connsiteY70" fmla="*/ 1324304 h 3153104"/>
                    <a:gd name="connsiteX71" fmla="*/ 570831 w 9667534"/>
                    <a:gd name="connsiteY71" fmla="*/ 1418897 h 3153104"/>
                    <a:gd name="connsiteX72" fmla="*/ 510506 w 9667534"/>
                    <a:gd name="connsiteY72" fmla="*/ 1529310 h 3153104"/>
                    <a:gd name="connsiteX73" fmla="*/ 298164 w 9667534"/>
                    <a:gd name="connsiteY73" fmla="*/ 1593796 h 3153104"/>
                    <a:gd name="connsiteX0" fmla="*/ 298164 w 9667534"/>
                    <a:gd name="connsiteY0" fmla="*/ 1593796 h 3153104"/>
                    <a:gd name="connsiteX1" fmla="*/ 134707 w 9667534"/>
                    <a:gd name="connsiteY1" fmla="*/ 1373352 h 3153104"/>
                    <a:gd name="connsiteX2" fmla="*/ 227274 w 9667534"/>
                    <a:gd name="connsiteY2" fmla="*/ 1324413 h 3153104"/>
                    <a:gd name="connsiteX3" fmla="*/ 287052 w 9667534"/>
                    <a:gd name="connsiteY3" fmla="*/ 1229710 h 3153104"/>
                    <a:gd name="connsiteX4" fmla="*/ 277527 w 9667534"/>
                    <a:gd name="connsiteY4" fmla="*/ 1106542 h 3153104"/>
                    <a:gd name="connsiteX5" fmla="*/ 183098 w 9667534"/>
                    <a:gd name="connsiteY5" fmla="*/ 1099153 h 3153104"/>
                    <a:gd name="connsiteX6" fmla="*/ 262 w 9667534"/>
                    <a:gd name="connsiteY6" fmla="*/ 799443 h 3153104"/>
                    <a:gd name="connsiteX7" fmla="*/ 159395 w 9667534"/>
                    <a:gd name="connsiteY7" fmla="*/ 734739 h 3153104"/>
                    <a:gd name="connsiteX8" fmla="*/ 143683 w 9667534"/>
                    <a:gd name="connsiteY8" fmla="*/ 561264 h 3153104"/>
                    <a:gd name="connsiteX9" fmla="*/ 326903 w 9667534"/>
                    <a:gd name="connsiteY9" fmla="*/ 351495 h 3153104"/>
                    <a:gd name="connsiteX10" fmla="*/ 682667 w 9667534"/>
                    <a:gd name="connsiteY10" fmla="*/ 206648 h 3153104"/>
                    <a:gd name="connsiteX11" fmla="*/ 950955 w 9667534"/>
                    <a:gd name="connsiteY11" fmla="*/ 359815 h 3153104"/>
                    <a:gd name="connsiteX12" fmla="*/ 1197237 w 9667534"/>
                    <a:gd name="connsiteY12" fmla="*/ 427420 h 3153104"/>
                    <a:gd name="connsiteX13" fmla="*/ 1261284 w 9667534"/>
                    <a:gd name="connsiteY13" fmla="*/ 216338 h 3153104"/>
                    <a:gd name="connsiteX14" fmla="*/ 1341972 w 9667534"/>
                    <a:gd name="connsiteY14" fmla="*/ 78828 h 3153104"/>
                    <a:gd name="connsiteX15" fmla="*/ 1458463 w 9667534"/>
                    <a:gd name="connsiteY15" fmla="*/ 167344 h 3153104"/>
                    <a:gd name="connsiteX16" fmla="*/ 1562470 w 9667534"/>
                    <a:gd name="connsiteY16" fmla="*/ 118351 h 3153104"/>
                    <a:gd name="connsiteX17" fmla="*/ 1636153 w 9667534"/>
                    <a:gd name="connsiteY17" fmla="*/ 195810 h 3153104"/>
                    <a:gd name="connsiteX18" fmla="*/ 1903181 w 9667534"/>
                    <a:gd name="connsiteY18" fmla="*/ 55 h 3153104"/>
                    <a:gd name="connsiteX19" fmla="*/ 2262449 w 9667534"/>
                    <a:gd name="connsiteY19" fmla="*/ 39469 h 3153104"/>
                    <a:gd name="connsiteX20" fmla="*/ 2305038 w 9667534"/>
                    <a:gd name="connsiteY20" fmla="*/ 0 h 3153104"/>
                    <a:gd name="connsiteX21" fmla="*/ 2533638 w 9667534"/>
                    <a:gd name="connsiteY21" fmla="*/ 15766 h 3153104"/>
                    <a:gd name="connsiteX22" fmla="*/ 2549403 w 9667534"/>
                    <a:gd name="connsiteY22" fmla="*/ 78828 h 3153104"/>
                    <a:gd name="connsiteX23" fmla="*/ 4338790 w 9667534"/>
                    <a:gd name="connsiteY23" fmla="*/ 291662 h 3153104"/>
                    <a:gd name="connsiteX24" fmla="*/ 4228431 w 9667534"/>
                    <a:gd name="connsiteY24" fmla="*/ 1064172 h 3153104"/>
                    <a:gd name="connsiteX25" fmla="*/ 3069665 w 9667534"/>
                    <a:gd name="connsiteY25" fmla="*/ 930166 h 3153104"/>
                    <a:gd name="connsiteX26" fmla="*/ 3282500 w 9667534"/>
                    <a:gd name="connsiteY26" fmla="*/ 1095704 h 3153104"/>
                    <a:gd name="connsiteX27" fmla="*/ 3889472 w 9667534"/>
                    <a:gd name="connsiteY27" fmla="*/ 1143000 h 3153104"/>
                    <a:gd name="connsiteX28" fmla="*/ 4102307 w 9667534"/>
                    <a:gd name="connsiteY28" fmla="*/ 1253359 h 3153104"/>
                    <a:gd name="connsiteX29" fmla="*/ 5190127 w 9667534"/>
                    <a:gd name="connsiteY29" fmla="*/ 1284890 h 3153104"/>
                    <a:gd name="connsiteX30" fmla="*/ 5970521 w 9667534"/>
                    <a:gd name="connsiteY30" fmla="*/ 1008993 h 3153104"/>
                    <a:gd name="connsiteX31" fmla="*/ 6404072 w 9667534"/>
                    <a:gd name="connsiteY31" fmla="*/ 1016876 h 3153104"/>
                    <a:gd name="connsiteX32" fmla="*/ 7026810 w 9667534"/>
                    <a:gd name="connsiteY32" fmla="*/ 969579 h 3153104"/>
                    <a:gd name="connsiteX33" fmla="*/ 7066224 w 9667534"/>
                    <a:gd name="connsiteY33" fmla="*/ 772510 h 3153104"/>
                    <a:gd name="connsiteX34" fmla="*/ 7200231 w 9667534"/>
                    <a:gd name="connsiteY34" fmla="*/ 654269 h 3153104"/>
                    <a:gd name="connsiteX35" fmla="*/ 8098865 w 9667534"/>
                    <a:gd name="connsiteY35" fmla="*/ 1127235 h 3153104"/>
                    <a:gd name="connsiteX36" fmla="*/ 8556065 w 9667534"/>
                    <a:gd name="connsiteY36" fmla="*/ 1150883 h 3153104"/>
                    <a:gd name="connsiteX37" fmla="*/ 9517762 w 9667534"/>
                    <a:gd name="connsiteY37" fmla="*/ 575441 h 3153104"/>
                    <a:gd name="connsiteX38" fmla="*/ 9667534 w 9667534"/>
                    <a:gd name="connsiteY38" fmla="*/ 701566 h 3153104"/>
                    <a:gd name="connsiteX39" fmla="*/ 8761017 w 9667534"/>
                    <a:gd name="connsiteY39" fmla="*/ 1300655 h 3153104"/>
                    <a:gd name="connsiteX40" fmla="*/ 8043686 w 9667534"/>
                    <a:gd name="connsiteY40" fmla="*/ 1387366 h 3153104"/>
                    <a:gd name="connsiteX41" fmla="*/ 7389417 w 9667534"/>
                    <a:gd name="connsiteY41" fmla="*/ 1355835 h 3153104"/>
                    <a:gd name="connsiteX42" fmla="*/ 6861272 w 9667534"/>
                    <a:gd name="connsiteY42" fmla="*/ 1347952 h 3153104"/>
                    <a:gd name="connsiteX43" fmla="*/ 6083835 w 9667534"/>
                    <a:gd name="connsiteY43" fmla="*/ 1571844 h 3153104"/>
                    <a:gd name="connsiteX44" fmla="*/ 6774726 w 9667534"/>
                    <a:gd name="connsiteY44" fmla="*/ 1578139 h 3153104"/>
                    <a:gd name="connsiteX45" fmla="*/ 7026810 w 9667534"/>
                    <a:gd name="connsiteY45" fmla="*/ 1387366 h 3153104"/>
                    <a:gd name="connsiteX46" fmla="*/ 7286722 w 9667534"/>
                    <a:gd name="connsiteY46" fmla="*/ 1693370 h 3153104"/>
                    <a:gd name="connsiteX47" fmla="*/ 7702976 w 9667534"/>
                    <a:gd name="connsiteY47" fmla="*/ 2109842 h 3153104"/>
                    <a:gd name="connsiteX48" fmla="*/ 8704305 w 9667534"/>
                    <a:gd name="connsiteY48" fmla="*/ 3113690 h 3153104"/>
                    <a:gd name="connsiteX49" fmla="*/ 8563948 w 9667534"/>
                    <a:gd name="connsiteY49" fmla="*/ 3153104 h 3153104"/>
                    <a:gd name="connsiteX50" fmla="*/ 7878148 w 9667534"/>
                    <a:gd name="connsiteY50" fmla="*/ 2427890 h 3153104"/>
                    <a:gd name="connsiteX51" fmla="*/ 7618674 w 9667534"/>
                    <a:gd name="connsiteY51" fmla="*/ 2273738 h 3153104"/>
                    <a:gd name="connsiteX52" fmla="*/ 7562838 w 9667534"/>
                    <a:gd name="connsiteY52" fmla="*/ 2270235 h 3153104"/>
                    <a:gd name="connsiteX53" fmla="*/ 7350387 w 9667534"/>
                    <a:gd name="connsiteY53" fmla="*/ 2135626 h 3153104"/>
                    <a:gd name="connsiteX54" fmla="*/ 7077337 w 9667534"/>
                    <a:gd name="connsiteY54" fmla="*/ 2038788 h 3153104"/>
                    <a:gd name="connsiteX55" fmla="*/ 6900686 w 9667534"/>
                    <a:gd name="connsiteY55" fmla="*/ 1986455 h 3153104"/>
                    <a:gd name="connsiteX56" fmla="*/ 6404072 w 9667534"/>
                    <a:gd name="connsiteY56" fmla="*/ 1915510 h 3153104"/>
                    <a:gd name="connsiteX57" fmla="*/ 5789217 w 9667534"/>
                    <a:gd name="connsiteY57" fmla="*/ 1991054 h 3153104"/>
                    <a:gd name="connsiteX58" fmla="*/ 5513321 w 9667534"/>
                    <a:gd name="connsiteY58" fmla="*/ 2002221 h 3153104"/>
                    <a:gd name="connsiteX59" fmla="*/ 5157064 w 9667534"/>
                    <a:gd name="connsiteY59" fmla="*/ 2151938 h 3153104"/>
                    <a:gd name="connsiteX60" fmla="*/ 4900874 w 9667534"/>
                    <a:gd name="connsiteY60" fmla="*/ 2146738 h 3153104"/>
                    <a:gd name="connsiteX61" fmla="*/ 4334082 w 9667534"/>
                    <a:gd name="connsiteY61" fmla="*/ 2223102 h 3153104"/>
                    <a:gd name="connsiteX62" fmla="*/ 3984065 w 9667534"/>
                    <a:gd name="connsiteY62" fmla="*/ 2183524 h 3153104"/>
                    <a:gd name="connsiteX63" fmla="*/ 3341565 w 9667534"/>
                    <a:gd name="connsiteY63" fmla="*/ 2131739 h 3153104"/>
                    <a:gd name="connsiteX64" fmla="*/ 3022862 w 9667534"/>
                    <a:gd name="connsiteY64" fmla="*/ 2549963 h 3153104"/>
                    <a:gd name="connsiteX65" fmla="*/ 2722605 w 9667534"/>
                    <a:gd name="connsiteY65" fmla="*/ 2676690 h 3153104"/>
                    <a:gd name="connsiteX66" fmla="*/ 2052845 w 9667534"/>
                    <a:gd name="connsiteY66" fmla="*/ 2262242 h 3153104"/>
                    <a:gd name="connsiteX67" fmla="*/ 1915881 w 9667534"/>
                    <a:gd name="connsiteY67" fmla="*/ 2043386 h 3153104"/>
                    <a:gd name="connsiteX68" fmla="*/ 1335458 w 9667534"/>
                    <a:gd name="connsiteY68" fmla="*/ 1805152 h 3153104"/>
                    <a:gd name="connsiteX69" fmla="*/ 919315 w 9667534"/>
                    <a:gd name="connsiteY69" fmla="*/ 1538671 h 3153104"/>
                    <a:gd name="connsiteX70" fmla="*/ 823079 w 9667534"/>
                    <a:gd name="connsiteY70" fmla="*/ 1324304 h 3153104"/>
                    <a:gd name="connsiteX71" fmla="*/ 570831 w 9667534"/>
                    <a:gd name="connsiteY71" fmla="*/ 1418897 h 3153104"/>
                    <a:gd name="connsiteX72" fmla="*/ 510506 w 9667534"/>
                    <a:gd name="connsiteY72" fmla="*/ 1529310 h 3153104"/>
                    <a:gd name="connsiteX73" fmla="*/ 298164 w 9667534"/>
                    <a:gd name="connsiteY73" fmla="*/ 1593796 h 3153104"/>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62449 w 9667534"/>
                    <a:gd name="connsiteY19" fmla="*/ 39414 h 3153049"/>
                    <a:gd name="connsiteX20" fmla="*/ 2311388 w 9667534"/>
                    <a:gd name="connsiteY20" fmla="*/ 1533 h 3153049"/>
                    <a:gd name="connsiteX21" fmla="*/ 2533638 w 9667534"/>
                    <a:gd name="connsiteY21" fmla="*/ 15711 h 3153049"/>
                    <a:gd name="connsiteX22" fmla="*/ 2549403 w 9667534"/>
                    <a:gd name="connsiteY22" fmla="*/ 78773 h 3153049"/>
                    <a:gd name="connsiteX23" fmla="*/ 4338790 w 9667534"/>
                    <a:gd name="connsiteY23" fmla="*/ 291607 h 3153049"/>
                    <a:gd name="connsiteX24" fmla="*/ 4228431 w 9667534"/>
                    <a:gd name="connsiteY24" fmla="*/ 1064117 h 3153049"/>
                    <a:gd name="connsiteX25" fmla="*/ 3069665 w 9667534"/>
                    <a:gd name="connsiteY25" fmla="*/ 930111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70521 w 9667534"/>
                    <a:gd name="connsiteY30" fmla="*/ 1008938 h 3153049"/>
                    <a:gd name="connsiteX31" fmla="*/ 6404072 w 9667534"/>
                    <a:gd name="connsiteY31" fmla="*/ 1016821 h 3153049"/>
                    <a:gd name="connsiteX32" fmla="*/ 7026810 w 9667534"/>
                    <a:gd name="connsiteY32" fmla="*/ 969524 h 3153049"/>
                    <a:gd name="connsiteX33" fmla="*/ 7066224 w 9667534"/>
                    <a:gd name="connsiteY33" fmla="*/ 772455 h 3153049"/>
                    <a:gd name="connsiteX34" fmla="*/ 7200231 w 9667534"/>
                    <a:gd name="connsiteY34" fmla="*/ 654214 h 3153049"/>
                    <a:gd name="connsiteX35" fmla="*/ 8098865 w 9667534"/>
                    <a:gd name="connsiteY35" fmla="*/ 1127180 h 3153049"/>
                    <a:gd name="connsiteX36" fmla="*/ 8556065 w 9667534"/>
                    <a:gd name="connsiteY36" fmla="*/ 1150828 h 3153049"/>
                    <a:gd name="connsiteX37" fmla="*/ 9517762 w 9667534"/>
                    <a:gd name="connsiteY37" fmla="*/ 575386 h 3153049"/>
                    <a:gd name="connsiteX38" fmla="*/ 9667534 w 9667534"/>
                    <a:gd name="connsiteY38" fmla="*/ 701511 h 3153049"/>
                    <a:gd name="connsiteX39" fmla="*/ 8761017 w 9667534"/>
                    <a:gd name="connsiteY39" fmla="*/ 1300600 h 3153049"/>
                    <a:gd name="connsiteX40" fmla="*/ 8043686 w 9667534"/>
                    <a:gd name="connsiteY40" fmla="*/ 1387311 h 3153049"/>
                    <a:gd name="connsiteX41" fmla="*/ 7389417 w 9667534"/>
                    <a:gd name="connsiteY41" fmla="*/ 1355780 h 3153049"/>
                    <a:gd name="connsiteX42" fmla="*/ 6861272 w 9667534"/>
                    <a:gd name="connsiteY42" fmla="*/ 1347897 h 3153049"/>
                    <a:gd name="connsiteX43" fmla="*/ 6083835 w 9667534"/>
                    <a:gd name="connsiteY43" fmla="*/ 1571789 h 3153049"/>
                    <a:gd name="connsiteX44" fmla="*/ 6774726 w 9667534"/>
                    <a:gd name="connsiteY44" fmla="*/ 1578084 h 3153049"/>
                    <a:gd name="connsiteX45" fmla="*/ 7026810 w 9667534"/>
                    <a:gd name="connsiteY45" fmla="*/ 1387311 h 3153049"/>
                    <a:gd name="connsiteX46" fmla="*/ 7286722 w 9667534"/>
                    <a:gd name="connsiteY46" fmla="*/ 1693315 h 3153049"/>
                    <a:gd name="connsiteX47" fmla="*/ 7702976 w 9667534"/>
                    <a:gd name="connsiteY47" fmla="*/ 2109787 h 3153049"/>
                    <a:gd name="connsiteX48" fmla="*/ 8704305 w 9667534"/>
                    <a:gd name="connsiteY48" fmla="*/ 3113635 h 3153049"/>
                    <a:gd name="connsiteX49" fmla="*/ 8563948 w 9667534"/>
                    <a:gd name="connsiteY49" fmla="*/ 3153049 h 3153049"/>
                    <a:gd name="connsiteX50" fmla="*/ 7878148 w 9667534"/>
                    <a:gd name="connsiteY50" fmla="*/ 2427835 h 3153049"/>
                    <a:gd name="connsiteX51" fmla="*/ 7618674 w 9667534"/>
                    <a:gd name="connsiteY51" fmla="*/ 2273683 h 3153049"/>
                    <a:gd name="connsiteX52" fmla="*/ 7562838 w 9667534"/>
                    <a:gd name="connsiteY52" fmla="*/ 2270180 h 3153049"/>
                    <a:gd name="connsiteX53" fmla="*/ 7350387 w 9667534"/>
                    <a:gd name="connsiteY53" fmla="*/ 2135571 h 3153049"/>
                    <a:gd name="connsiteX54" fmla="*/ 7077337 w 9667534"/>
                    <a:gd name="connsiteY54" fmla="*/ 2038733 h 3153049"/>
                    <a:gd name="connsiteX55" fmla="*/ 6900686 w 9667534"/>
                    <a:gd name="connsiteY55" fmla="*/ 1986400 h 3153049"/>
                    <a:gd name="connsiteX56" fmla="*/ 6404072 w 9667534"/>
                    <a:gd name="connsiteY56" fmla="*/ 1915455 h 3153049"/>
                    <a:gd name="connsiteX57" fmla="*/ 5789217 w 9667534"/>
                    <a:gd name="connsiteY57" fmla="*/ 1990999 h 3153049"/>
                    <a:gd name="connsiteX58" fmla="*/ 5513321 w 9667534"/>
                    <a:gd name="connsiteY58" fmla="*/ 2002166 h 3153049"/>
                    <a:gd name="connsiteX59" fmla="*/ 5157064 w 9667534"/>
                    <a:gd name="connsiteY59" fmla="*/ 2151883 h 3153049"/>
                    <a:gd name="connsiteX60" fmla="*/ 4900874 w 9667534"/>
                    <a:gd name="connsiteY60" fmla="*/ 2146683 h 3153049"/>
                    <a:gd name="connsiteX61" fmla="*/ 4334082 w 9667534"/>
                    <a:gd name="connsiteY61" fmla="*/ 2223047 h 3153049"/>
                    <a:gd name="connsiteX62" fmla="*/ 3984065 w 9667534"/>
                    <a:gd name="connsiteY62" fmla="*/ 2183469 h 3153049"/>
                    <a:gd name="connsiteX63" fmla="*/ 3341565 w 9667534"/>
                    <a:gd name="connsiteY63" fmla="*/ 2131684 h 3153049"/>
                    <a:gd name="connsiteX64" fmla="*/ 3022862 w 9667534"/>
                    <a:gd name="connsiteY64" fmla="*/ 2549908 h 3153049"/>
                    <a:gd name="connsiteX65" fmla="*/ 2722605 w 9667534"/>
                    <a:gd name="connsiteY65" fmla="*/ 2676635 h 3153049"/>
                    <a:gd name="connsiteX66" fmla="*/ 2052845 w 9667534"/>
                    <a:gd name="connsiteY66" fmla="*/ 2262187 h 3153049"/>
                    <a:gd name="connsiteX67" fmla="*/ 1915881 w 9667534"/>
                    <a:gd name="connsiteY67" fmla="*/ 2043331 h 3153049"/>
                    <a:gd name="connsiteX68" fmla="*/ 1335458 w 9667534"/>
                    <a:gd name="connsiteY68" fmla="*/ 1805097 h 3153049"/>
                    <a:gd name="connsiteX69" fmla="*/ 919315 w 9667534"/>
                    <a:gd name="connsiteY69" fmla="*/ 1538616 h 3153049"/>
                    <a:gd name="connsiteX70" fmla="*/ 823079 w 9667534"/>
                    <a:gd name="connsiteY70" fmla="*/ 1324249 h 3153049"/>
                    <a:gd name="connsiteX71" fmla="*/ 570831 w 9667534"/>
                    <a:gd name="connsiteY71" fmla="*/ 1418842 h 3153049"/>
                    <a:gd name="connsiteX72" fmla="*/ 510506 w 9667534"/>
                    <a:gd name="connsiteY72" fmla="*/ 1529255 h 3153049"/>
                    <a:gd name="connsiteX73" fmla="*/ 298164 w 9667534"/>
                    <a:gd name="connsiteY73"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62449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28431 w 9667534"/>
                    <a:gd name="connsiteY24" fmla="*/ 1064117 h 3153049"/>
                    <a:gd name="connsiteX25" fmla="*/ 3069665 w 9667534"/>
                    <a:gd name="connsiteY25" fmla="*/ 930111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70521 w 9667534"/>
                    <a:gd name="connsiteY30" fmla="*/ 1008938 h 3153049"/>
                    <a:gd name="connsiteX31" fmla="*/ 6404072 w 9667534"/>
                    <a:gd name="connsiteY31" fmla="*/ 1016821 h 3153049"/>
                    <a:gd name="connsiteX32" fmla="*/ 7026810 w 9667534"/>
                    <a:gd name="connsiteY32" fmla="*/ 969524 h 3153049"/>
                    <a:gd name="connsiteX33" fmla="*/ 7066224 w 9667534"/>
                    <a:gd name="connsiteY33" fmla="*/ 772455 h 3153049"/>
                    <a:gd name="connsiteX34" fmla="*/ 7200231 w 9667534"/>
                    <a:gd name="connsiteY34" fmla="*/ 654214 h 3153049"/>
                    <a:gd name="connsiteX35" fmla="*/ 8098865 w 9667534"/>
                    <a:gd name="connsiteY35" fmla="*/ 1127180 h 3153049"/>
                    <a:gd name="connsiteX36" fmla="*/ 8556065 w 9667534"/>
                    <a:gd name="connsiteY36" fmla="*/ 1150828 h 3153049"/>
                    <a:gd name="connsiteX37" fmla="*/ 9517762 w 9667534"/>
                    <a:gd name="connsiteY37" fmla="*/ 575386 h 3153049"/>
                    <a:gd name="connsiteX38" fmla="*/ 9667534 w 9667534"/>
                    <a:gd name="connsiteY38" fmla="*/ 701511 h 3153049"/>
                    <a:gd name="connsiteX39" fmla="*/ 8761017 w 9667534"/>
                    <a:gd name="connsiteY39" fmla="*/ 1300600 h 3153049"/>
                    <a:gd name="connsiteX40" fmla="*/ 8043686 w 9667534"/>
                    <a:gd name="connsiteY40" fmla="*/ 1387311 h 3153049"/>
                    <a:gd name="connsiteX41" fmla="*/ 7389417 w 9667534"/>
                    <a:gd name="connsiteY41" fmla="*/ 1355780 h 3153049"/>
                    <a:gd name="connsiteX42" fmla="*/ 6861272 w 9667534"/>
                    <a:gd name="connsiteY42" fmla="*/ 1347897 h 3153049"/>
                    <a:gd name="connsiteX43" fmla="*/ 6083835 w 9667534"/>
                    <a:gd name="connsiteY43" fmla="*/ 1571789 h 3153049"/>
                    <a:gd name="connsiteX44" fmla="*/ 6774726 w 9667534"/>
                    <a:gd name="connsiteY44" fmla="*/ 1578084 h 3153049"/>
                    <a:gd name="connsiteX45" fmla="*/ 7026810 w 9667534"/>
                    <a:gd name="connsiteY45" fmla="*/ 1387311 h 3153049"/>
                    <a:gd name="connsiteX46" fmla="*/ 7286722 w 9667534"/>
                    <a:gd name="connsiteY46" fmla="*/ 1693315 h 3153049"/>
                    <a:gd name="connsiteX47" fmla="*/ 7702976 w 9667534"/>
                    <a:gd name="connsiteY47" fmla="*/ 2109787 h 3153049"/>
                    <a:gd name="connsiteX48" fmla="*/ 8704305 w 9667534"/>
                    <a:gd name="connsiteY48" fmla="*/ 3113635 h 3153049"/>
                    <a:gd name="connsiteX49" fmla="*/ 8563948 w 9667534"/>
                    <a:gd name="connsiteY49" fmla="*/ 3153049 h 3153049"/>
                    <a:gd name="connsiteX50" fmla="*/ 7878148 w 9667534"/>
                    <a:gd name="connsiteY50" fmla="*/ 2427835 h 3153049"/>
                    <a:gd name="connsiteX51" fmla="*/ 7618674 w 9667534"/>
                    <a:gd name="connsiteY51" fmla="*/ 2273683 h 3153049"/>
                    <a:gd name="connsiteX52" fmla="*/ 7562838 w 9667534"/>
                    <a:gd name="connsiteY52" fmla="*/ 2270180 h 3153049"/>
                    <a:gd name="connsiteX53" fmla="*/ 7350387 w 9667534"/>
                    <a:gd name="connsiteY53" fmla="*/ 2135571 h 3153049"/>
                    <a:gd name="connsiteX54" fmla="*/ 7077337 w 9667534"/>
                    <a:gd name="connsiteY54" fmla="*/ 2038733 h 3153049"/>
                    <a:gd name="connsiteX55" fmla="*/ 6900686 w 9667534"/>
                    <a:gd name="connsiteY55" fmla="*/ 1986400 h 3153049"/>
                    <a:gd name="connsiteX56" fmla="*/ 6404072 w 9667534"/>
                    <a:gd name="connsiteY56" fmla="*/ 1915455 h 3153049"/>
                    <a:gd name="connsiteX57" fmla="*/ 5789217 w 9667534"/>
                    <a:gd name="connsiteY57" fmla="*/ 1990999 h 3153049"/>
                    <a:gd name="connsiteX58" fmla="*/ 5513321 w 9667534"/>
                    <a:gd name="connsiteY58" fmla="*/ 2002166 h 3153049"/>
                    <a:gd name="connsiteX59" fmla="*/ 5157064 w 9667534"/>
                    <a:gd name="connsiteY59" fmla="*/ 2151883 h 3153049"/>
                    <a:gd name="connsiteX60" fmla="*/ 4900874 w 9667534"/>
                    <a:gd name="connsiteY60" fmla="*/ 2146683 h 3153049"/>
                    <a:gd name="connsiteX61" fmla="*/ 4334082 w 9667534"/>
                    <a:gd name="connsiteY61" fmla="*/ 2223047 h 3153049"/>
                    <a:gd name="connsiteX62" fmla="*/ 3984065 w 9667534"/>
                    <a:gd name="connsiteY62" fmla="*/ 2183469 h 3153049"/>
                    <a:gd name="connsiteX63" fmla="*/ 3341565 w 9667534"/>
                    <a:gd name="connsiteY63" fmla="*/ 2131684 h 3153049"/>
                    <a:gd name="connsiteX64" fmla="*/ 3022862 w 9667534"/>
                    <a:gd name="connsiteY64" fmla="*/ 2549908 h 3153049"/>
                    <a:gd name="connsiteX65" fmla="*/ 2722605 w 9667534"/>
                    <a:gd name="connsiteY65" fmla="*/ 2676635 h 3153049"/>
                    <a:gd name="connsiteX66" fmla="*/ 2052845 w 9667534"/>
                    <a:gd name="connsiteY66" fmla="*/ 2262187 h 3153049"/>
                    <a:gd name="connsiteX67" fmla="*/ 1915881 w 9667534"/>
                    <a:gd name="connsiteY67" fmla="*/ 2043331 h 3153049"/>
                    <a:gd name="connsiteX68" fmla="*/ 1335458 w 9667534"/>
                    <a:gd name="connsiteY68" fmla="*/ 1805097 h 3153049"/>
                    <a:gd name="connsiteX69" fmla="*/ 919315 w 9667534"/>
                    <a:gd name="connsiteY69" fmla="*/ 1538616 h 3153049"/>
                    <a:gd name="connsiteX70" fmla="*/ 823079 w 9667534"/>
                    <a:gd name="connsiteY70" fmla="*/ 1324249 h 3153049"/>
                    <a:gd name="connsiteX71" fmla="*/ 570831 w 9667534"/>
                    <a:gd name="connsiteY71" fmla="*/ 1418842 h 3153049"/>
                    <a:gd name="connsiteX72" fmla="*/ 510506 w 9667534"/>
                    <a:gd name="connsiteY72" fmla="*/ 1529255 h 3153049"/>
                    <a:gd name="connsiteX73" fmla="*/ 298164 w 9667534"/>
                    <a:gd name="connsiteY73"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28431 w 9667534"/>
                    <a:gd name="connsiteY24" fmla="*/ 1064117 h 3153049"/>
                    <a:gd name="connsiteX25" fmla="*/ 3069665 w 9667534"/>
                    <a:gd name="connsiteY25" fmla="*/ 930111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70521 w 9667534"/>
                    <a:gd name="connsiteY30" fmla="*/ 1008938 h 3153049"/>
                    <a:gd name="connsiteX31" fmla="*/ 6404072 w 9667534"/>
                    <a:gd name="connsiteY31" fmla="*/ 1016821 h 3153049"/>
                    <a:gd name="connsiteX32" fmla="*/ 7026810 w 9667534"/>
                    <a:gd name="connsiteY32" fmla="*/ 969524 h 3153049"/>
                    <a:gd name="connsiteX33" fmla="*/ 7066224 w 9667534"/>
                    <a:gd name="connsiteY33" fmla="*/ 772455 h 3153049"/>
                    <a:gd name="connsiteX34" fmla="*/ 7200231 w 9667534"/>
                    <a:gd name="connsiteY34" fmla="*/ 654214 h 3153049"/>
                    <a:gd name="connsiteX35" fmla="*/ 8098865 w 9667534"/>
                    <a:gd name="connsiteY35" fmla="*/ 1127180 h 3153049"/>
                    <a:gd name="connsiteX36" fmla="*/ 8556065 w 9667534"/>
                    <a:gd name="connsiteY36" fmla="*/ 1150828 h 3153049"/>
                    <a:gd name="connsiteX37" fmla="*/ 9517762 w 9667534"/>
                    <a:gd name="connsiteY37" fmla="*/ 575386 h 3153049"/>
                    <a:gd name="connsiteX38" fmla="*/ 9667534 w 9667534"/>
                    <a:gd name="connsiteY38" fmla="*/ 701511 h 3153049"/>
                    <a:gd name="connsiteX39" fmla="*/ 8761017 w 9667534"/>
                    <a:gd name="connsiteY39" fmla="*/ 1300600 h 3153049"/>
                    <a:gd name="connsiteX40" fmla="*/ 8043686 w 9667534"/>
                    <a:gd name="connsiteY40" fmla="*/ 1387311 h 3153049"/>
                    <a:gd name="connsiteX41" fmla="*/ 7389417 w 9667534"/>
                    <a:gd name="connsiteY41" fmla="*/ 1355780 h 3153049"/>
                    <a:gd name="connsiteX42" fmla="*/ 6861272 w 9667534"/>
                    <a:gd name="connsiteY42" fmla="*/ 1347897 h 3153049"/>
                    <a:gd name="connsiteX43" fmla="*/ 6083835 w 9667534"/>
                    <a:gd name="connsiteY43" fmla="*/ 1571789 h 3153049"/>
                    <a:gd name="connsiteX44" fmla="*/ 6774726 w 9667534"/>
                    <a:gd name="connsiteY44" fmla="*/ 1578084 h 3153049"/>
                    <a:gd name="connsiteX45" fmla="*/ 7026810 w 9667534"/>
                    <a:gd name="connsiteY45" fmla="*/ 1387311 h 3153049"/>
                    <a:gd name="connsiteX46" fmla="*/ 7286722 w 9667534"/>
                    <a:gd name="connsiteY46" fmla="*/ 1693315 h 3153049"/>
                    <a:gd name="connsiteX47" fmla="*/ 7702976 w 9667534"/>
                    <a:gd name="connsiteY47" fmla="*/ 2109787 h 3153049"/>
                    <a:gd name="connsiteX48" fmla="*/ 8704305 w 9667534"/>
                    <a:gd name="connsiteY48" fmla="*/ 3113635 h 3153049"/>
                    <a:gd name="connsiteX49" fmla="*/ 8563948 w 9667534"/>
                    <a:gd name="connsiteY49" fmla="*/ 3153049 h 3153049"/>
                    <a:gd name="connsiteX50" fmla="*/ 7878148 w 9667534"/>
                    <a:gd name="connsiteY50" fmla="*/ 2427835 h 3153049"/>
                    <a:gd name="connsiteX51" fmla="*/ 7618674 w 9667534"/>
                    <a:gd name="connsiteY51" fmla="*/ 2273683 h 3153049"/>
                    <a:gd name="connsiteX52" fmla="*/ 7562838 w 9667534"/>
                    <a:gd name="connsiteY52" fmla="*/ 2270180 h 3153049"/>
                    <a:gd name="connsiteX53" fmla="*/ 7350387 w 9667534"/>
                    <a:gd name="connsiteY53" fmla="*/ 2135571 h 3153049"/>
                    <a:gd name="connsiteX54" fmla="*/ 7077337 w 9667534"/>
                    <a:gd name="connsiteY54" fmla="*/ 2038733 h 3153049"/>
                    <a:gd name="connsiteX55" fmla="*/ 6900686 w 9667534"/>
                    <a:gd name="connsiteY55" fmla="*/ 1986400 h 3153049"/>
                    <a:gd name="connsiteX56" fmla="*/ 6404072 w 9667534"/>
                    <a:gd name="connsiteY56" fmla="*/ 1915455 h 3153049"/>
                    <a:gd name="connsiteX57" fmla="*/ 5789217 w 9667534"/>
                    <a:gd name="connsiteY57" fmla="*/ 1990999 h 3153049"/>
                    <a:gd name="connsiteX58" fmla="*/ 5513321 w 9667534"/>
                    <a:gd name="connsiteY58" fmla="*/ 2002166 h 3153049"/>
                    <a:gd name="connsiteX59" fmla="*/ 5157064 w 9667534"/>
                    <a:gd name="connsiteY59" fmla="*/ 2151883 h 3153049"/>
                    <a:gd name="connsiteX60" fmla="*/ 4900874 w 9667534"/>
                    <a:gd name="connsiteY60" fmla="*/ 2146683 h 3153049"/>
                    <a:gd name="connsiteX61" fmla="*/ 4334082 w 9667534"/>
                    <a:gd name="connsiteY61" fmla="*/ 2223047 h 3153049"/>
                    <a:gd name="connsiteX62" fmla="*/ 3984065 w 9667534"/>
                    <a:gd name="connsiteY62" fmla="*/ 2183469 h 3153049"/>
                    <a:gd name="connsiteX63" fmla="*/ 3341565 w 9667534"/>
                    <a:gd name="connsiteY63" fmla="*/ 2131684 h 3153049"/>
                    <a:gd name="connsiteX64" fmla="*/ 3022862 w 9667534"/>
                    <a:gd name="connsiteY64" fmla="*/ 2549908 h 3153049"/>
                    <a:gd name="connsiteX65" fmla="*/ 2722605 w 9667534"/>
                    <a:gd name="connsiteY65" fmla="*/ 2676635 h 3153049"/>
                    <a:gd name="connsiteX66" fmla="*/ 2052845 w 9667534"/>
                    <a:gd name="connsiteY66" fmla="*/ 2262187 h 3153049"/>
                    <a:gd name="connsiteX67" fmla="*/ 1915881 w 9667534"/>
                    <a:gd name="connsiteY67" fmla="*/ 2043331 h 3153049"/>
                    <a:gd name="connsiteX68" fmla="*/ 1335458 w 9667534"/>
                    <a:gd name="connsiteY68" fmla="*/ 1805097 h 3153049"/>
                    <a:gd name="connsiteX69" fmla="*/ 919315 w 9667534"/>
                    <a:gd name="connsiteY69" fmla="*/ 1538616 h 3153049"/>
                    <a:gd name="connsiteX70" fmla="*/ 823079 w 9667534"/>
                    <a:gd name="connsiteY70" fmla="*/ 1324249 h 3153049"/>
                    <a:gd name="connsiteX71" fmla="*/ 570831 w 9667534"/>
                    <a:gd name="connsiteY71" fmla="*/ 1418842 h 3153049"/>
                    <a:gd name="connsiteX72" fmla="*/ 510506 w 9667534"/>
                    <a:gd name="connsiteY72" fmla="*/ 1529255 h 3153049"/>
                    <a:gd name="connsiteX73" fmla="*/ 298164 w 9667534"/>
                    <a:gd name="connsiteY73"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28431 w 9667534"/>
                    <a:gd name="connsiteY24" fmla="*/ 1064117 h 3153049"/>
                    <a:gd name="connsiteX25" fmla="*/ 3069665 w 9667534"/>
                    <a:gd name="connsiteY25" fmla="*/ 930111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70521 w 9667534"/>
                    <a:gd name="connsiteY30" fmla="*/ 1008938 h 3153049"/>
                    <a:gd name="connsiteX31" fmla="*/ 6404072 w 9667534"/>
                    <a:gd name="connsiteY31" fmla="*/ 1016821 h 3153049"/>
                    <a:gd name="connsiteX32" fmla="*/ 7026810 w 9667534"/>
                    <a:gd name="connsiteY32" fmla="*/ 969524 h 3153049"/>
                    <a:gd name="connsiteX33" fmla="*/ 7066224 w 9667534"/>
                    <a:gd name="connsiteY33" fmla="*/ 772455 h 3153049"/>
                    <a:gd name="connsiteX34" fmla="*/ 7200231 w 9667534"/>
                    <a:gd name="connsiteY34" fmla="*/ 654214 h 3153049"/>
                    <a:gd name="connsiteX35" fmla="*/ 8098865 w 9667534"/>
                    <a:gd name="connsiteY35" fmla="*/ 1127180 h 3153049"/>
                    <a:gd name="connsiteX36" fmla="*/ 8556065 w 9667534"/>
                    <a:gd name="connsiteY36" fmla="*/ 1150828 h 3153049"/>
                    <a:gd name="connsiteX37" fmla="*/ 9517762 w 9667534"/>
                    <a:gd name="connsiteY37" fmla="*/ 575386 h 3153049"/>
                    <a:gd name="connsiteX38" fmla="*/ 9667534 w 9667534"/>
                    <a:gd name="connsiteY38" fmla="*/ 701511 h 3153049"/>
                    <a:gd name="connsiteX39" fmla="*/ 8761017 w 9667534"/>
                    <a:gd name="connsiteY39" fmla="*/ 1300600 h 3153049"/>
                    <a:gd name="connsiteX40" fmla="*/ 8043686 w 9667534"/>
                    <a:gd name="connsiteY40" fmla="*/ 1387311 h 3153049"/>
                    <a:gd name="connsiteX41" fmla="*/ 7389417 w 9667534"/>
                    <a:gd name="connsiteY41" fmla="*/ 1355780 h 3153049"/>
                    <a:gd name="connsiteX42" fmla="*/ 6861272 w 9667534"/>
                    <a:gd name="connsiteY42" fmla="*/ 1347897 h 3153049"/>
                    <a:gd name="connsiteX43" fmla="*/ 6083835 w 9667534"/>
                    <a:gd name="connsiteY43" fmla="*/ 1571789 h 3153049"/>
                    <a:gd name="connsiteX44" fmla="*/ 6774726 w 9667534"/>
                    <a:gd name="connsiteY44" fmla="*/ 1578084 h 3153049"/>
                    <a:gd name="connsiteX45" fmla="*/ 7026810 w 9667534"/>
                    <a:gd name="connsiteY45" fmla="*/ 1387311 h 3153049"/>
                    <a:gd name="connsiteX46" fmla="*/ 7286722 w 9667534"/>
                    <a:gd name="connsiteY46" fmla="*/ 1693315 h 3153049"/>
                    <a:gd name="connsiteX47" fmla="*/ 7702976 w 9667534"/>
                    <a:gd name="connsiteY47" fmla="*/ 2109787 h 3153049"/>
                    <a:gd name="connsiteX48" fmla="*/ 8704305 w 9667534"/>
                    <a:gd name="connsiteY48" fmla="*/ 3113635 h 3153049"/>
                    <a:gd name="connsiteX49" fmla="*/ 8563948 w 9667534"/>
                    <a:gd name="connsiteY49" fmla="*/ 3153049 h 3153049"/>
                    <a:gd name="connsiteX50" fmla="*/ 7878148 w 9667534"/>
                    <a:gd name="connsiteY50" fmla="*/ 2427835 h 3153049"/>
                    <a:gd name="connsiteX51" fmla="*/ 7618674 w 9667534"/>
                    <a:gd name="connsiteY51" fmla="*/ 2273683 h 3153049"/>
                    <a:gd name="connsiteX52" fmla="*/ 7562838 w 9667534"/>
                    <a:gd name="connsiteY52" fmla="*/ 2270180 h 3153049"/>
                    <a:gd name="connsiteX53" fmla="*/ 7350387 w 9667534"/>
                    <a:gd name="connsiteY53" fmla="*/ 2135571 h 3153049"/>
                    <a:gd name="connsiteX54" fmla="*/ 7077337 w 9667534"/>
                    <a:gd name="connsiteY54" fmla="*/ 2038733 h 3153049"/>
                    <a:gd name="connsiteX55" fmla="*/ 6900686 w 9667534"/>
                    <a:gd name="connsiteY55" fmla="*/ 1986400 h 3153049"/>
                    <a:gd name="connsiteX56" fmla="*/ 6404072 w 9667534"/>
                    <a:gd name="connsiteY56" fmla="*/ 1915455 h 3153049"/>
                    <a:gd name="connsiteX57" fmla="*/ 5789217 w 9667534"/>
                    <a:gd name="connsiteY57" fmla="*/ 1990999 h 3153049"/>
                    <a:gd name="connsiteX58" fmla="*/ 5513321 w 9667534"/>
                    <a:gd name="connsiteY58" fmla="*/ 2002166 h 3153049"/>
                    <a:gd name="connsiteX59" fmla="*/ 5157064 w 9667534"/>
                    <a:gd name="connsiteY59" fmla="*/ 2151883 h 3153049"/>
                    <a:gd name="connsiteX60" fmla="*/ 4900874 w 9667534"/>
                    <a:gd name="connsiteY60" fmla="*/ 2146683 h 3153049"/>
                    <a:gd name="connsiteX61" fmla="*/ 4334082 w 9667534"/>
                    <a:gd name="connsiteY61" fmla="*/ 2223047 h 3153049"/>
                    <a:gd name="connsiteX62" fmla="*/ 3984065 w 9667534"/>
                    <a:gd name="connsiteY62" fmla="*/ 2183469 h 3153049"/>
                    <a:gd name="connsiteX63" fmla="*/ 3341565 w 9667534"/>
                    <a:gd name="connsiteY63" fmla="*/ 2131684 h 3153049"/>
                    <a:gd name="connsiteX64" fmla="*/ 3022862 w 9667534"/>
                    <a:gd name="connsiteY64" fmla="*/ 2549908 h 3153049"/>
                    <a:gd name="connsiteX65" fmla="*/ 2722605 w 9667534"/>
                    <a:gd name="connsiteY65" fmla="*/ 2676635 h 3153049"/>
                    <a:gd name="connsiteX66" fmla="*/ 2052845 w 9667534"/>
                    <a:gd name="connsiteY66" fmla="*/ 2262187 h 3153049"/>
                    <a:gd name="connsiteX67" fmla="*/ 1915881 w 9667534"/>
                    <a:gd name="connsiteY67" fmla="*/ 2043331 h 3153049"/>
                    <a:gd name="connsiteX68" fmla="*/ 1335458 w 9667534"/>
                    <a:gd name="connsiteY68" fmla="*/ 1805097 h 3153049"/>
                    <a:gd name="connsiteX69" fmla="*/ 919315 w 9667534"/>
                    <a:gd name="connsiteY69" fmla="*/ 1538616 h 3153049"/>
                    <a:gd name="connsiteX70" fmla="*/ 823079 w 9667534"/>
                    <a:gd name="connsiteY70" fmla="*/ 1324249 h 3153049"/>
                    <a:gd name="connsiteX71" fmla="*/ 570831 w 9667534"/>
                    <a:gd name="connsiteY71" fmla="*/ 1418842 h 3153049"/>
                    <a:gd name="connsiteX72" fmla="*/ 510506 w 9667534"/>
                    <a:gd name="connsiteY72" fmla="*/ 1529255 h 3153049"/>
                    <a:gd name="connsiteX73" fmla="*/ 298164 w 9667534"/>
                    <a:gd name="connsiteY73"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28431 w 9667534"/>
                    <a:gd name="connsiteY24" fmla="*/ 1064117 h 3153049"/>
                    <a:gd name="connsiteX25" fmla="*/ 3069665 w 9667534"/>
                    <a:gd name="connsiteY25" fmla="*/ 930111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70521 w 9667534"/>
                    <a:gd name="connsiteY30" fmla="*/ 1008938 h 3153049"/>
                    <a:gd name="connsiteX31" fmla="*/ 6404072 w 9667534"/>
                    <a:gd name="connsiteY31" fmla="*/ 1016821 h 3153049"/>
                    <a:gd name="connsiteX32" fmla="*/ 7026810 w 9667534"/>
                    <a:gd name="connsiteY32" fmla="*/ 969524 h 3153049"/>
                    <a:gd name="connsiteX33" fmla="*/ 7066224 w 9667534"/>
                    <a:gd name="connsiteY33" fmla="*/ 772455 h 3153049"/>
                    <a:gd name="connsiteX34" fmla="*/ 7200231 w 9667534"/>
                    <a:gd name="connsiteY34" fmla="*/ 654214 h 3153049"/>
                    <a:gd name="connsiteX35" fmla="*/ 8098865 w 9667534"/>
                    <a:gd name="connsiteY35" fmla="*/ 1127180 h 3153049"/>
                    <a:gd name="connsiteX36" fmla="*/ 8556065 w 9667534"/>
                    <a:gd name="connsiteY36" fmla="*/ 1150828 h 3153049"/>
                    <a:gd name="connsiteX37" fmla="*/ 9517762 w 9667534"/>
                    <a:gd name="connsiteY37" fmla="*/ 575386 h 3153049"/>
                    <a:gd name="connsiteX38" fmla="*/ 9667534 w 9667534"/>
                    <a:gd name="connsiteY38" fmla="*/ 701511 h 3153049"/>
                    <a:gd name="connsiteX39" fmla="*/ 8761017 w 9667534"/>
                    <a:gd name="connsiteY39" fmla="*/ 1300600 h 3153049"/>
                    <a:gd name="connsiteX40" fmla="*/ 8043686 w 9667534"/>
                    <a:gd name="connsiteY40" fmla="*/ 1387311 h 3153049"/>
                    <a:gd name="connsiteX41" fmla="*/ 7389417 w 9667534"/>
                    <a:gd name="connsiteY41" fmla="*/ 1355780 h 3153049"/>
                    <a:gd name="connsiteX42" fmla="*/ 6861272 w 9667534"/>
                    <a:gd name="connsiteY42" fmla="*/ 1347897 h 3153049"/>
                    <a:gd name="connsiteX43" fmla="*/ 6083835 w 9667534"/>
                    <a:gd name="connsiteY43" fmla="*/ 1571789 h 3153049"/>
                    <a:gd name="connsiteX44" fmla="*/ 6774726 w 9667534"/>
                    <a:gd name="connsiteY44" fmla="*/ 1578084 h 3153049"/>
                    <a:gd name="connsiteX45" fmla="*/ 7026810 w 9667534"/>
                    <a:gd name="connsiteY45" fmla="*/ 1387311 h 3153049"/>
                    <a:gd name="connsiteX46" fmla="*/ 7286722 w 9667534"/>
                    <a:gd name="connsiteY46" fmla="*/ 1693315 h 3153049"/>
                    <a:gd name="connsiteX47" fmla="*/ 7702976 w 9667534"/>
                    <a:gd name="connsiteY47" fmla="*/ 2109787 h 3153049"/>
                    <a:gd name="connsiteX48" fmla="*/ 8704305 w 9667534"/>
                    <a:gd name="connsiteY48" fmla="*/ 3113635 h 3153049"/>
                    <a:gd name="connsiteX49" fmla="*/ 8563948 w 9667534"/>
                    <a:gd name="connsiteY49" fmla="*/ 3153049 h 3153049"/>
                    <a:gd name="connsiteX50" fmla="*/ 7878148 w 9667534"/>
                    <a:gd name="connsiteY50" fmla="*/ 2427835 h 3153049"/>
                    <a:gd name="connsiteX51" fmla="*/ 7618674 w 9667534"/>
                    <a:gd name="connsiteY51" fmla="*/ 2273683 h 3153049"/>
                    <a:gd name="connsiteX52" fmla="*/ 7562838 w 9667534"/>
                    <a:gd name="connsiteY52" fmla="*/ 2270180 h 3153049"/>
                    <a:gd name="connsiteX53" fmla="*/ 7350387 w 9667534"/>
                    <a:gd name="connsiteY53" fmla="*/ 2135571 h 3153049"/>
                    <a:gd name="connsiteX54" fmla="*/ 7077337 w 9667534"/>
                    <a:gd name="connsiteY54" fmla="*/ 2038733 h 3153049"/>
                    <a:gd name="connsiteX55" fmla="*/ 6900686 w 9667534"/>
                    <a:gd name="connsiteY55" fmla="*/ 1986400 h 3153049"/>
                    <a:gd name="connsiteX56" fmla="*/ 6404072 w 9667534"/>
                    <a:gd name="connsiteY56" fmla="*/ 1915455 h 3153049"/>
                    <a:gd name="connsiteX57" fmla="*/ 5789217 w 9667534"/>
                    <a:gd name="connsiteY57" fmla="*/ 1990999 h 3153049"/>
                    <a:gd name="connsiteX58" fmla="*/ 5513321 w 9667534"/>
                    <a:gd name="connsiteY58" fmla="*/ 2002166 h 3153049"/>
                    <a:gd name="connsiteX59" fmla="*/ 5157064 w 9667534"/>
                    <a:gd name="connsiteY59" fmla="*/ 2151883 h 3153049"/>
                    <a:gd name="connsiteX60" fmla="*/ 4900874 w 9667534"/>
                    <a:gd name="connsiteY60" fmla="*/ 2146683 h 3153049"/>
                    <a:gd name="connsiteX61" fmla="*/ 4334082 w 9667534"/>
                    <a:gd name="connsiteY61" fmla="*/ 2223047 h 3153049"/>
                    <a:gd name="connsiteX62" fmla="*/ 3984065 w 9667534"/>
                    <a:gd name="connsiteY62" fmla="*/ 2183469 h 3153049"/>
                    <a:gd name="connsiteX63" fmla="*/ 3341565 w 9667534"/>
                    <a:gd name="connsiteY63" fmla="*/ 2131684 h 3153049"/>
                    <a:gd name="connsiteX64" fmla="*/ 3022862 w 9667534"/>
                    <a:gd name="connsiteY64" fmla="*/ 2549908 h 3153049"/>
                    <a:gd name="connsiteX65" fmla="*/ 2722605 w 9667534"/>
                    <a:gd name="connsiteY65" fmla="*/ 2676635 h 3153049"/>
                    <a:gd name="connsiteX66" fmla="*/ 2052845 w 9667534"/>
                    <a:gd name="connsiteY66" fmla="*/ 2262187 h 3153049"/>
                    <a:gd name="connsiteX67" fmla="*/ 1915881 w 9667534"/>
                    <a:gd name="connsiteY67" fmla="*/ 2043331 h 3153049"/>
                    <a:gd name="connsiteX68" fmla="*/ 1335458 w 9667534"/>
                    <a:gd name="connsiteY68" fmla="*/ 1805097 h 3153049"/>
                    <a:gd name="connsiteX69" fmla="*/ 919315 w 9667534"/>
                    <a:gd name="connsiteY69" fmla="*/ 1538616 h 3153049"/>
                    <a:gd name="connsiteX70" fmla="*/ 823079 w 9667534"/>
                    <a:gd name="connsiteY70" fmla="*/ 1324249 h 3153049"/>
                    <a:gd name="connsiteX71" fmla="*/ 570831 w 9667534"/>
                    <a:gd name="connsiteY71" fmla="*/ 1418842 h 3153049"/>
                    <a:gd name="connsiteX72" fmla="*/ 510506 w 9667534"/>
                    <a:gd name="connsiteY72" fmla="*/ 1529255 h 3153049"/>
                    <a:gd name="connsiteX73" fmla="*/ 298164 w 9667534"/>
                    <a:gd name="connsiteY73"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69665 w 9667534"/>
                    <a:gd name="connsiteY25" fmla="*/ 930111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70521 w 9667534"/>
                    <a:gd name="connsiteY30" fmla="*/ 1008938 h 3153049"/>
                    <a:gd name="connsiteX31" fmla="*/ 6404072 w 9667534"/>
                    <a:gd name="connsiteY31" fmla="*/ 1016821 h 3153049"/>
                    <a:gd name="connsiteX32" fmla="*/ 7026810 w 9667534"/>
                    <a:gd name="connsiteY32" fmla="*/ 969524 h 3153049"/>
                    <a:gd name="connsiteX33" fmla="*/ 7066224 w 9667534"/>
                    <a:gd name="connsiteY33" fmla="*/ 772455 h 3153049"/>
                    <a:gd name="connsiteX34" fmla="*/ 7200231 w 9667534"/>
                    <a:gd name="connsiteY34" fmla="*/ 654214 h 3153049"/>
                    <a:gd name="connsiteX35" fmla="*/ 8098865 w 9667534"/>
                    <a:gd name="connsiteY35" fmla="*/ 1127180 h 3153049"/>
                    <a:gd name="connsiteX36" fmla="*/ 8556065 w 9667534"/>
                    <a:gd name="connsiteY36" fmla="*/ 1150828 h 3153049"/>
                    <a:gd name="connsiteX37" fmla="*/ 9517762 w 9667534"/>
                    <a:gd name="connsiteY37" fmla="*/ 575386 h 3153049"/>
                    <a:gd name="connsiteX38" fmla="*/ 9667534 w 9667534"/>
                    <a:gd name="connsiteY38" fmla="*/ 701511 h 3153049"/>
                    <a:gd name="connsiteX39" fmla="*/ 8761017 w 9667534"/>
                    <a:gd name="connsiteY39" fmla="*/ 1300600 h 3153049"/>
                    <a:gd name="connsiteX40" fmla="*/ 8043686 w 9667534"/>
                    <a:gd name="connsiteY40" fmla="*/ 1387311 h 3153049"/>
                    <a:gd name="connsiteX41" fmla="*/ 7389417 w 9667534"/>
                    <a:gd name="connsiteY41" fmla="*/ 1355780 h 3153049"/>
                    <a:gd name="connsiteX42" fmla="*/ 6861272 w 9667534"/>
                    <a:gd name="connsiteY42" fmla="*/ 1347897 h 3153049"/>
                    <a:gd name="connsiteX43" fmla="*/ 6083835 w 9667534"/>
                    <a:gd name="connsiteY43" fmla="*/ 1571789 h 3153049"/>
                    <a:gd name="connsiteX44" fmla="*/ 6774726 w 9667534"/>
                    <a:gd name="connsiteY44" fmla="*/ 1578084 h 3153049"/>
                    <a:gd name="connsiteX45" fmla="*/ 7026810 w 9667534"/>
                    <a:gd name="connsiteY45" fmla="*/ 1387311 h 3153049"/>
                    <a:gd name="connsiteX46" fmla="*/ 7286722 w 9667534"/>
                    <a:gd name="connsiteY46" fmla="*/ 1693315 h 3153049"/>
                    <a:gd name="connsiteX47" fmla="*/ 7702976 w 9667534"/>
                    <a:gd name="connsiteY47" fmla="*/ 2109787 h 3153049"/>
                    <a:gd name="connsiteX48" fmla="*/ 8704305 w 9667534"/>
                    <a:gd name="connsiteY48" fmla="*/ 3113635 h 3153049"/>
                    <a:gd name="connsiteX49" fmla="*/ 8563948 w 9667534"/>
                    <a:gd name="connsiteY49" fmla="*/ 3153049 h 3153049"/>
                    <a:gd name="connsiteX50" fmla="*/ 7878148 w 9667534"/>
                    <a:gd name="connsiteY50" fmla="*/ 2427835 h 3153049"/>
                    <a:gd name="connsiteX51" fmla="*/ 7618674 w 9667534"/>
                    <a:gd name="connsiteY51" fmla="*/ 2273683 h 3153049"/>
                    <a:gd name="connsiteX52" fmla="*/ 7562838 w 9667534"/>
                    <a:gd name="connsiteY52" fmla="*/ 2270180 h 3153049"/>
                    <a:gd name="connsiteX53" fmla="*/ 7350387 w 9667534"/>
                    <a:gd name="connsiteY53" fmla="*/ 2135571 h 3153049"/>
                    <a:gd name="connsiteX54" fmla="*/ 7077337 w 9667534"/>
                    <a:gd name="connsiteY54" fmla="*/ 2038733 h 3153049"/>
                    <a:gd name="connsiteX55" fmla="*/ 6900686 w 9667534"/>
                    <a:gd name="connsiteY55" fmla="*/ 1986400 h 3153049"/>
                    <a:gd name="connsiteX56" fmla="*/ 6404072 w 9667534"/>
                    <a:gd name="connsiteY56" fmla="*/ 1915455 h 3153049"/>
                    <a:gd name="connsiteX57" fmla="*/ 5789217 w 9667534"/>
                    <a:gd name="connsiteY57" fmla="*/ 1990999 h 3153049"/>
                    <a:gd name="connsiteX58" fmla="*/ 5513321 w 9667534"/>
                    <a:gd name="connsiteY58" fmla="*/ 2002166 h 3153049"/>
                    <a:gd name="connsiteX59" fmla="*/ 5157064 w 9667534"/>
                    <a:gd name="connsiteY59" fmla="*/ 2151883 h 3153049"/>
                    <a:gd name="connsiteX60" fmla="*/ 4900874 w 9667534"/>
                    <a:gd name="connsiteY60" fmla="*/ 2146683 h 3153049"/>
                    <a:gd name="connsiteX61" fmla="*/ 4334082 w 9667534"/>
                    <a:gd name="connsiteY61" fmla="*/ 2223047 h 3153049"/>
                    <a:gd name="connsiteX62" fmla="*/ 3984065 w 9667534"/>
                    <a:gd name="connsiteY62" fmla="*/ 2183469 h 3153049"/>
                    <a:gd name="connsiteX63" fmla="*/ 3341565 w 9667534"/>
                    <a:gd name="connsiteY63" fmla="*/ 2131684 h 3153049"/>
                    <a:gd name="connsiteX64" fmla="*/ 3022862 w 9667534"/>
                    <a:gd name="connsiteY64" fmla="*/ 2549908 h 3153049"/>
                    <a:gd name="connsiteX65" fmla="*/ 2722605 w 9667534"/>
                    <a:gd name="connsiteY65" fmla="*/ 2676635 h 3153049"/>
                    <a:gd name="connsiteX66" fmla="*/ 2052845 w 9667534"/>
                    <a:gd name="connsiteY66" fmla="*/ 2262187 h 3153049"/>
                    <a:gd name="connsiteX67" fmla="*/ 1915881 w 9667534"/>
                    <a:gd name="connsiteY67" fmla="*/ 2043331 h 3153049"/>
                    <a:gd name="connsiteX68" fmla="*/ 1335458 w 9667534"/>
                    <a:gd name="connsiteY68" fmla="*/ 1805097 h 3153049"/>
                    <a:gd name="connsiteX69" fmla="*/ 919315 w 9667534"/>
                    <a:gd name="connsiteY69" fmla="*/ 1538616 h 3153049"/>
                    <a:gd name="connsiteX70" fmla="*/ 823079 w 9667534"/>
                    <a:gd name="connsiteY70" fmla="*/ 1324249 h 3153049"/>
                    <a:gd name="connsiteX71" fmla="*/ 570831 w 9667534"/>
                    <a:gd name="connsiteY71" fmla="*/ 1418842 h 3153049"/>
                    <a:gd name="connsiteX72" fmla="*/ 510506 w 9667534"/>
                    <a:gd name="connsiteY72" fmla="*/ 1529255 h 3153049"/>
                    <a:gd name="connsiteX73" fmla="*/ 298164 w 9667534"/>
                    <a:gd name="connsiteY73"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70521 w 9667534"/>
                    <a:gd name="connsiteY30" fmla="*/ 1008938 h 3153049"/>
                    <a:gd name="connsiteX31" fmla="*/ 6404072 w 9667534"/>
                    <a:gd name="connsiteY31" fmla="*/ 1016821 h 3153049"/>
                    <a:gd name="connsiteX32" fmla="*/ 7026810 w 9667534"/>
                    <a:gd name="connsiteY32" fmla="*/ 969524 h 3153049"/>
                    <a:gd name="connsiteX33" fmla="*/ 7066224 w 9667534"/>
                    <a:gd name="connsiteY33" fmla="*/ 772455 h 3153049"/>
                    <a:gd name="connsiteX34" fmla="*/ 7200231 w 9667534"/>
                    <a:gd name="connsiteY34" fmla="*/ 654214 h 3153049"/>
                    <a:gd name="connsiteX35" fmla="*/ 8098865 w 9667534"/>
                    <a:gd name="connsiteY35" fmla="*/ 1127180 h 3153049"/>
                    <a:gd name="connsiteX36" fmla="*/ 8556065 w 9667534"/>
                    <a:gd name="connsiteY36" fmla="*/ 1150828 h 3153049"/>
                    <a:gd name="connsiteX37" fmla="*/ 9517762 w 9667534"/>
                    <a:gd name="connsiteY37" fmla="*/ 575386 h 3153049"/>
                    <a:gd name="connsiteX38" fmla="*/ 9667534 w 9667534"/>
                    <a:gd name="connsiteY38" fmla="*/ 701511 h 3153049"/>
                    <a:gd name="connsiteX39" fmla="*/ 8761017 w 9667534"/>
                    <a:gd name="connsiteY39" fmla="*/ 1300600 h 3153049"/>
                    <a:gd name="connsiteX40" fmla="*/ 8043686 w 9667534"/>
                    <a:gd name="connsiteY40" fmla="*/ 1387311 h 3153049"/>
                    <a:gd name="connsiteX41" fmla="*/ 7389417 w 9667534"/>
                    <a:gd name="connsiteY41" fmla="*/ 1355780 h 3153049"/>
                    <a:gd name="connsiteX42" fmla="*/ 6861272 w 9667534"/>
                    <a:gd name="connsiteY42" fmla="*/ 1347897 h 3153049"/>
                    <a:gd name="connsiteX43" fmla="*/ 6083835 w 9667534"/>
                    <a:gd name="connsiteY43" fmla="*/ 1571789 h 3153049"/>
                    <a:gd name="connsiteX44" fmla="*/ 6774726 w 9667534"/>
                    <a:gd name="connsiteY44" fmla="*/ 1578084 h 3153049"/>
                    <a:gd name="connsiteX45" fmla="*/ 7026810 w 9667534"/>
                    <a:gd name="connsiteY45" fmla="*/ 1387311 h 3153049"/>
                    <a:gd name="connsiteX46" fmla="*/ 7286722 w 9667534"/>
                    <a:gd name="connsiteY46" fmla="*/ 1693315 h 3153049"/>
                    <a:gd name="connsiteX47" fmla="*/ 7702976 w 9667534"/>
                    <a:gd name="connsiteY47" fmla="*/ 2109787 h 3153049"/>
                    <a:gd name="connsiteX48" fmla="*/ 8704305 w 9667534"/>
                    <a:gd name="connsiteY48" fmla="*/ 3113635 h 3153049"/>
                    <a:gd name="connsiteX49" fmla="*/ 8563948 w 9667534"/>
                    <a:gd name="connsiteY49" fmla="*/ 3153049 h 3153049"/>
                    <a:gd name="connsiteX50" fmla="*/ 7878148 w 9667534"/>
                    <a:gd name="connsiteY50" fmla="*/ 2427835 h 3153049"/>
                    <a:gd name="connsiteX51" fmla="*/ 7618674 w 9667534"/>
                    <a:gd name="connsiteY51" fmla="*/ 2273683 h 3153049"/>
                    <a:gd name="connsiteX52" fmla="*/ 7562838 w 9667534"/>
                    <a:gd name="connsiteY52" fmla="*/ 2270180 h 3153049"/>
                    <a:gd name="connsiteX53" fmla="*/ 7350387 w 9667534"/>
                    <a:gd name="connsiteY53" fmla="*/ 2135571 h 3153049"/>
                    <a:gd name="connsiteX54" fmla="*/ 7077337 w 9667534"/>
                    <a:gd name="connsiteY54" fmla="*/ 2038733 h 3153049"/>
                    <a:gd name="connsiteX55" fmla="*/ 6900686 w 9667534"/>
                    <a:gd name="connsiteY55" fmla="*/ 1986400 h 3153049"/>
                    <a:gd name="connsiteX56" fmla="*/ 6404072 w 9667534"/>
                    <a:gd name="connsiteY56" fmla="*/ 1915455 h 3153049"/>
                    <a:gd name="connsiteX57" fmla="*/ 5789217 w 9667534"/>
                    <a:gd name="connsiteY57" fmla="*/ 1990999 h 3153049"/>
                    <a:gd name="connsiteX58" fmla="*/ 5513321 w 9667534"/>
                    <a:gd name="connsiteY58" fmla="*/ 2002166 h 3153049"/>
                    <a:gd name="connsiteX59" fmla="*/ 5157064 w 9667534"/>
                    <a:gd name="connsiteY59" fmla="*/ 2151883 h 3153049"/>
                    <a:gd name="connsiteX60" fmla="*/ 4900874 w 9667534"/>
                    <a:gd name="connsiteY60" fmla="*/ 2146683 h 3153049"/>
                    <a:gd name="connsiteX61" fmla="*/ 4334082 w 9667534"/>
                    <a:gd name="connsiteY61" fmla="*/ 2223047 h 3153049"/>
                    <a:gd name="connsiteX62" fmla="*/ 3984065 w 9667534"/>
                    <a:gd name="connsiteY62" fmla="*/ 2183469 h 3153049"/>
                    <a:gd name="connsiteX63" fmla="*/ 3341565 w 9667534"/>
                    <a:gd name="connsiteY63" fmla="*/ 2131684 h 3153049"/>
                    <a:gd name="connsiteX64" fmla="*/ 3022862 w 9667534"/>
                    <a:gd name="connsiteY64" fmla="*/ 2549908 h 3153049"/>
                    <a:gd name="connsiteX65" fmla="*/ 2722605 w 9667534"/>
                    <a:gd name="connsiteY65" fmla="*/ 2676635 h 3153049"/>
                    <a:gd name="connsiteX66" fmla="*/ 2052845 w 9667534"/>
                    <a:gd name="connsiteY66" fmla="*/ 2262187 h 3153049"/>
                    <a:gd name="connsiteX67" fmla="*/ 1915881 w 9667534"/>
                    <a:gd name="connsiteY67" fmla="*/ 2043331 h 3153049"/>
                    <a:gd name="connsiteX68" fmla="*/ 1335458 w 9667534"/>
                    <a:gd name="connsiteY68" fmla="*/ 1805097 h 3153049"/>
                    <a:gd name="connsiteX69" fmla="*/ 919315 w 9667534"/>
                    <a:gd name="connsiteY69" fmla="*/ 1538616 h 3153049"/>
                    <a:gd name="connsiteX70" fmla="*/ 823079 w 9667534"/>
                    <a:gd name="connsiteY70" fmla="*/ 1324249 h 3153049"/>
                    <a:gd name="connsiteX71" fmla="*/ 570831 w 9667534"/>
                    <a:gd name="connsiteY71" fmla="*/ 1418842 h 3153049"/>
                    <a:gd name="connsiteX72" fmla="*/ 510506 w 9667534"/>
                    <a:gd name="connsiteY72" fmla="*/ 1529255 h 3153049"/>
                    <a:gd name="connsiteX73" fmla="*/ 298164 w 9667534"/>
                    <a:gd name="connsiteY73"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70521 w 9667534"/>
                    <a:gd name="connsiteY30" fmla="*/ 1008938 h 3153049"/>
                    <a:gd name="connsiteX31" fmla="*/ 6404072 w 9667534"/>
                    <a:gd name="connsiteY31" fmla="*/ 1016821 h 3153049"/>
                    <a:gd name="connsiteX32" fmla="*/ 7026810 w 9667534"/>
                    <a:gd name="connsiteY32" fmla="*/ 969524 h 3153049"/>
                    <a:gd name="connsiteX33" fmla="*/ 7066224 w 9667534"/>
                    <a:gd name="connsiteY33" fmla="*/ 772455 h 3153049"/>
                    <a:gd name="connsiteX34" fmla="*/ 7200231 w 9667534"/>
                    <a:gd name="connsiteY34" fmla="*/ 654214 h 3153049"/>
                    <a:gd name="connsiteX35" fmla="*/ 8098865 w 9667534"/>
                    <a:gd name="connsiteY35" fmla="*/ 1127180 h 3153049"/>
                    <a:gd name="connsiteX36" fmla="*/ 8556065 w 9667534"/>
                    <a:gd name="connsiteY36" fmla="*/ 1150828 h 3153049"/>
                    <a:gd name="connsiteX37" fmla="*/ 9517762 w 9667534"/>
                    <a:gd name="connsiteY37" fmla="*/ 575386 h 3153049"/>
                    <a:gd name="connsiteX38" fmla="*/ 9667534 w 9667534"/>
                    <a:gd name="connsiteY38" fmla="*/ 701511 h 3153049"/>
                    <a:gd name="connsiteX39" fmla="*/ 8761017 w 9667534"/>
                    <a:gd name="connsiteY39" fmla="*/ 1300600 h 3153049"/>
                    <a:gd name="connsiteX40" fmla="*/ 8043686 w 9667534"/>
                    <a:gd name="connsiteY40" fmla="*/ 1387311 h 3153049"/>
                    <a:gd name="connsiteX41" fmla="*/ 7389417 w 9667534"/>
                    <a:gd name="connsiteY41" fmla="*/ 1355780 h 3153049"/>
                    <a:gd name="connsiteX42" fmla="*/ 6861272 w 9667534"/>
                    <a:gd name="connsiteY42" fmla="*/ 1347897 h 3153049"/>
                    <a:gd name="connsiteX43" fmla="*/ 6083835 w 9667534"/>
                    <a:gd name="connsiteY43" fmla="*/ 1571789 h 3153049"/>
                    <a:gd name="connsiteX44" fmla="*/ 6774726 w 9667534"/>
                    <a:gd name="connsiteY44" fmla="*/ 1578084 h 3153049"/>
                    <a:gd name="connsiteX45" fmla="*/ 7026810 w 9667534"/>
                    <a:gd name="connsiteY45" fmla="*/ 1387311 h 3153049"/>
                    <a:gd name="connsiteX46" fmla="*/ 7286722 w 9667534"/>
                    <a:gd name="connsiteY46" fmla="*/ 1693315 h 3153049"/>
                    <a:gd name="connsiteX47" fmla="*/ 7702976 w 9667534"/>
                    <a:gd name="connsiteY47" fmla="*/ 2109787 h 3153049"/>
                    <a:gd name="connsiteX48" fmla="*/ 8704305 w 9667534"/>
                    <a:gd name="connsiteY48" fmla="*/ 3113635 h 3153049"/>
                    <a:gd name="connsiteX49" fmla="*/ 8563948 w 9667534"/>
                    <a:gd name="connsiteY49" fmla="*/ 3153049 h 3153049"/>
                    <a:gd name="connsiteX50" fmla="*/ 7878148 w 9667534"/>
                    <a:gd name="connsiteY50" fmla="*/ 2427835 h 3153049"/>
                    <a:gd name="connsiteX51" fmla="*/ 7618674 w 9667534"/>
                    <a:gd name="connsiteY51" fmla="*/ 2273683 h 3153049"/>
                    <a:gd name="connsiteX52" fmla="*/ 7562838 w 9667534"/>
                    <a:gd name="connsiteY52" fmla="*/ 2270180 h 3153049"/>
                    <a:gd name="connsiteX53" fmla="*/ 7350387 w 9667534"/>
                    <a:gd name="connsiteY53" fmla="*/ 2135571 h 3153049"/>
                    <a:gd name="connsiteX54" fmla="*/ 7077337 w 9667534"/>
                    <a:gd name="connsiteY54" fmla="*/ 2038733 h 3153049"/>
                    <a:gd name="connsiteX55" fmla="*/ 6900686 w 9667534"/>
                    <a:gd name="connsiteY55" fmla="*/ 1986400 h 3153049"/>
                    <a:gd name="connsiteX56" fmla="*/ 6404072 w 9667534"/>
                    <a:gd name="connsiteY56" fmla="*/ 1915455 h 3153049"/>
                    <a:gd name="connsiteX57" fmla="*/ 5789217 w 9667534"/>
                    <a:gd name="connsiteY57" fmla="*/ 1990999 h 3153049"/>
                    <a:gd name="connsiteX58" fmla="*/ 5513321 w 9667534"/>
                    <a:gd name="connsiteY58" fmla="*/ 2002166 h 3153049"/>
                    <a:gd name="connsiteX59" fmla="*/ 5157064 w 9667534"/>
                    <a:gd name="connsiteY59" fmla="*/ 2151883 h 3153049"/>
                    <a:gd name="connsiteX60" fmla="*/ 4900874 w 9667534"/>
                    <a:gd name="connsiteY60" fmla="*/ 2146683 h 3153049"/>
                    <a:gd name="connsiteX61" fmla="*/ 4334082 w 9667534"/>
                    <a:gd name="connsiteY61" fmla="*/ 2223047 h 3153049"/>
                    <a:gd name="connsiteX62" fmla="*/ 3984065 w 9667534"/>
                    <a:gd name="connsiteY62" fmla="*/ 2183469 h 3153049"/>
                    <a:gd name="connsiteX63" fmla="*/ 3341565 w 9667534"/>
                    <a:gd name="connsiteY63" fmla="*/ 2131684 h 3153049"/>
                    <a:gd name="connsiteX64" fmla="*/ 3022862 w 9667534"/>
                    <a:gd name="connsiteY64" fmla="*/ 2549908 h 3153049"/>
                    <a:gd name="connsiteX65" fmla="*/ 2722605 w 9667534"/>
                    <a:gd name="connsiteY65" fmla="*/ 2676635 h 3153049"/>
                    <a:gd name="connsiteX66" fmla="*/ 2052845 w 9667534"/>
                    <a:gd name="connsiteY66" fmla="*/ 2262187 h 3153049"/>
                    <a:gd name="connsiteX67" fmla="*/ 1915881 w 9667534"/>
                    <a:gd name="connsiteY67" fmla="*/ 2043331 h 3153049"/>
                    <a:gd name="connsiteX68" fmla="*/ 1335458 w 9667534"/>
                    <a:gd name="connsiteY68" fmla="*/ 1805097 h 3153049"/>
                    <a:gd name="connsiteX69" fmla="*/ 919315 w 9667534"/>
                    <a:gd name="connsiteY69" fmla="*/ 1538616 h 3153049"/>
                    <a:gd name="connsiteX70" fmla="*/ 823079 w 9667534"/>
                    <a:gd name="connsiteY70" fmla="*/ 1324249 h 3153049"/>
                    <a:gd name="connsiteX71" fmla="*/ 570831 w 9667534"/>
                    <a:gd name="connsiteY71" fmla="*/ 1418842 h 3153049"/>
                    <a:gd name="connsiteX72" fmla="*/ 510506 w 9667534"/>
                    <a:gd name="connsiteY72" fmla="*/ 1529255 h 3153049"/>
                    <a:gd name="connsiteX73" fmla="*/ 298164 w 9667534"/>
                    <a:gd name="connsiteY73"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70521 w 9667534"/>
                    <a:gd name="connsiteY30" fmla="*/ 1008938 h 3153049"/>
                    <a:gd name="connsiteX31" fmla="*/ 6404072 w 9667534"/>
                    <a:gd name="connsiteY31" fmla="*/ 1016821 h 3153049"/>
                    <a:gd name="connsiteX32" fmla="*/ 7026810 w 9667534"/>
                    <a:gd name="connsiteY32" fmla="*/ 969524 h 3153049"/>
                    <a:gd name="connsiteX33" fmla="*/ 7066224 w 9667534"/>
                    <a:gd name="connsiteY33" fmla="*/ 772455 h 3153049"/>
                    <a:gd name="connsiteX34" fmla="*/ 7200231 w 9667534"/>
                    <a:gd name="connsiteY34" fmla="*/ 654214 h 3153049"/>
                    <a:gd name="connsiteX35" fmla="*/ 8098865 w 9667534"/>
                    <a:gd name="connsiteY35" fmla="*/ 1127180 h 3153049"/>
                    <a:gd name="connsiteX36" fmla="*/ 8556065 w 9667534"/>
                    <a:gd name="connsiteY36" fmla="*/ 1150828 h 3153049"/>
                    <a:gd name="connsiteX37" fmla="*/ 9517762 w 9667534"/>
                    <a:gd name="connsiteY37" fmla="*/ 575386 h 3153049"/>
                    <a:gd name="connsiteX38" fmla="*/ 9667534 w 9667534"/>
                    <a:gd name="connsiteY38" fmla="*/ 701511 h 3153049"/>
                    <a:gd name="connsiteX39" fmla="*/ 8761017 w 9667534"/>
                    <a:gd name="connsiteY39" fmla="*/ 1300600 h 3153049"/>
                    <a:gd name="connsiteX40" fmla="*/ 8043686 w 9667534"/>
                    <a:gd name="connsiteY40" fmla="*/ 1387311 h 3153049"/>
                    <a:gd name="connsiteX41" fmla="*/ 7389417 w 9667534"/>
                    <a:gd name="connsiteY41" fmla="*/ 1355780 h 3153049"/>
                    <a:gd name="connsiteX42" fmla="*/ 6861272 w 9667534"/>
                    <a:gd name="connsiteY42" fmla="*/ 1347897 h 3153049"/>
                    <a:gd name="connsiteX43" fmla="*/ 6083835 w 9667534"/>
                    <a:gd name="connsiteY43" fmla="*/ 1571789 h 3153049"/>
                    <a:gd name="connsiteX44" fmla="*/ 6774726 w 9667534"/>
                    <a:gd name="connsiteY44" fmla="*/ 1578084 h 3153049"/>
                    <a:gd name="connsiteX45" fmla="*/ 7026810 w 9667534"/>
                    <a:gd name="connsiteY45" fmla="*/ 1387311 h 3153049"/>
                    <a:gd name="connsiteX46" fmla="*/ 7286722 w 9667534"/>
                    <a:gd name="connsiteY46" fmla="*/ 1693315 h 3153049"/>
                    <a:gd name="connsiteX47" fmla="*/ 7702976 w 9667534"/>
                    <a:gd name="connsiteY47" fmla="*/ 2109787 h 3153049"/>
                    <a:gd name="connsiteX48" fmla="*/ 8704305 w 9667534"/>
                    <a:gd name="connsiteY48" fmla="*/ 3113635 h 3153049"/>
                    <a:gd name="connsiteX49" fmla="*/ 8563948 w 9667534"/>
                    <a:gd name="connsiteY49" fmla="*/ 3153049 h 3153049"/>
                    <a:gd name="connsiteX50" fmla="*/ 7878148 w 9667534"/>
                    <a:gd name="connsiteY50" fmla="*/ 2427835 h 3153049"/>
                    <a:gd name="connsiteX51" fmla="*/ 7618674 w 9667534"/>
                    <a:gd name="connsiteY51" fmla="*/ 2273683 h 3153049"/>
                    <a:gd name="connsiteX52" fmla="*/ 7562838 w 9667534"/>
                    <a:gd name="connsiteY52" fmla="*/ 2270180 h 3153049"/>
                    <a:gd name="connsiteX53" fmla="*/ 7350387 w 9667534"/>
                    <a:gd name="connsiteY53" fmla="*/ 2135571 h 3153049"/>
                    <a:gd name="connsiteX54" fmla="*/ 7077337 w 9667534"/>
                    <a:gd name="connsiteY54" fmla="*/ 2038733 h 3153049"/>
                    <a:gd name="connsiteX55" fmla="*/ 6900686 w 9667534"/>
                    <a:gd name="connsiteY55" fmla="*/ 1986400 h 3153049"/>
                    <a:gd name="connsiteX56" fmla="*/ 6404072 w 9667534"/>
                    <a:gd name="connsiteY56" fmla="*/ 1915455 h 3153049"/>
                    <a:gd name="connsiteX57" fmla="*/ 5789217 w 9667534"/>
                    <a:gd name="connsiteY57" fmla="*/ 1990999 h 3153049"/>
                    <a:gd name="connsiteX58" fmla="*/ 5513321 w 9667534"/>
                    <a:gd name="connsiteY58" fmla="*/ 2002166 h 3153049"/>
                    <a:gd name="connsiteX59" fmla="*/ 5157064 w 9667534"/>
                    <a:gd name="connsiteY59" fmla="*/ 2151883 h 3153049"/>
                    <a:gd name="connsiteX60" fmla="*/ 4900874 w 9667534"/>
                    <a:gd name="connsiteY60" fmla="*/ 2146683 h 3153049"/>
                    <a:gd name="connsiteX61" fmla="*/ 4334082 w 9667534"/>
                    <a:gd name="connsiteY61" fmla="*/ 2223047 h 3153049"/>
                    <a:gd name="connsiteX62" fmla="*/ 3984065 w 9667534"/>
                    <a:gd name="connsiteY62" fmla="*/ 2183469 h 3153049"/>
                    <a:gd name="connsiteX63" fmla="*/ 3341565 w 9667534"/>
                    <a:gd name="connsiteY63" fmla="*/ 2131684 h 3153049"/>
                    <a:gd name="connsiteX64" fmla="*/ 3022862 w 9667534"/>
                    <a:gd name="connsiteY64" fmla="*/ 2549908 h 3153049"/>
                    <a:gd name="connsiteX65" fmla="*/ 2722605 w 9667534"/>
                    <a:gd name="connsiteY65" fmla="*/ 2676635 h 3153049"/>
                    <a:gd name="connsiteX66" fmla="*/ 2052845 w 9667534"/>
                    <a:gd name="connsiteY66" fmla="*/ 2262187 h 3153049"/>
                    <a:gd name="connsiteX67" fmla="*/ 1915881 w 9667534"/>
                    <a:gd name="connsiteY67" fmla="*/ 2043331 h 3153049"/>
                    <a:gd name="connsiteX68" fmla="*/ 1335458 w 9667534"/>
                    <a:gd name="connsiteY68" fmla="*/ 1805097 h 3153049"/>
                    <a:gd name="connsiteX69" fmla="*/ 919315 w 9667534"/>
                    <a:gd name="connsiteY69" fmla="*/ 1538616 h 3153049"/>
                    <a:gd name="connsiteX70" fmla="*/ 823079 w 9667534"/>
                    <a:gd name="connsiteY70" fmla="*/ 1324249 h 3153049"/>
                    <a:gd name="connsiteX71" fmla="*/ 570831 w 9667534"/>
                    <a:gd name="connsiteY71" fmla="*/ 1418842 h 3153049"/>
                    <a:gd name="connsiteX72" fmla="*/ 510506 w 9667534"/>
                    <a:gd name="connsiteY72" fmla="*/ 1529255 h 3153049"/>
                    <a:gd name="connsiteX73" fmla="*/ 298164 w 9667534"/>
                    <a:gd name="connsiteY73"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68933 w 9667534"/>
                    <a:gd name="connsiteY30" fmla="*/ 1023225 h 3153049"/>
                    <a:gd name="connsiteX31" fmla="*/ 6404072 w 9667534"/>
                    <a:gd name="connsiteY31" fmla="*/ 1016821 h 3153049"/>
                    <a:gd name="connsiteX32" fmla="*/ 7026810 w 9667534"/>
                    <a:gd name="connsiteY32" fmla="*/ 969524 h 3153049"/>
                    <a:gd name="connsiteX33" fmla="*/ 7066224 w 9667534"/>
                    <a:gd name="connsiteY33" fmla="*/ 772455 h 3153049"/>
                    <a:gd name="connsiteX34" fmla="*/ 7200231 w 9667534"/>
                    <a:gd name="connsiteY34" fmla="*/ 654214 h 3153049"/>
                    <a:gd name="connsiteX35" fmla="*/ 8098865 w 9667534"/>
                    <a:gd name="connsiteY35" fmla="*/ 1127180 h 3153049"/>
                    <a:gd name="connsiteX36" fmla="*/ 8556065 w 9667534"/>
                    <a:gd name="connsiteY36" fmla="*/ 1150828 h 3153049"/>
                    <a:gd name="connsiteX37" fmla="*/ 9517762 w 9667534"/>
                    <a:gd name="connsiteY37" fmla="*/ 575386 h 3153049"/>
                    <a:gd name="connsiteX38" fmla="*/ 9667534 w 9667534"/>
                    <a:gd name="connsiteY38" fmla="*/ 701511 h 3153049"/>
                    <a:gd name="connsiteX39" fmla="*/ 8761017 w 9667534"/>
                    <a:gd name="connsiteY39" fmla="*/ 1300600 h 3153049"/>
                    <a:gd name="connsiteX40" fmla="*/ 8043686 w 9667534"/>
                    <a:gd name="connsiteY40" fmla="*/ 1387311 h 3153049"/>
                    <a:gd name="connsiteX41" fmla="*/ 7389417 w 9667534"/>
                    <a:gd name="connsiteY41" fmla="*/ 1355780 h 3153049"/>
                    <a:gd name="connsiteX42" fmla="*/ 6861272 w 9667534"/>
                    <a:gd name="connsiteY42" fmla="*/ 1347897 h 3153049"/>
                    <a:gd name="connsiteX43" fmla="*/ 6083835 w 9667534"/>
                    <a:gd name="connsiteY43" fmla="*/ 1571789 h 3153049"/>
                    <a:gd name="connsiteX44" fmla="*/ 6774726 w 9667534"/>
                    <a:gd name="connsiteY44" fmla="*/ 1578084 h 3153049"/>
                    <a:gd name="connsiteX45" fmla="*/ 7026810 w 9667534"/>
                    <a:gd name="connsiteY45" fmla="*/ 1387311 h 3153049"/>
                    <a:gd name="connsiteX46" fmla="*/ 7286722 w 9667534"/>
                    <a:gd name="connsiteY46" fmla="*/ 1693315 h 3153049"/>
                    <a:gd name="connsiteX47" fmla="*/ 7702976 w 9667534"/>
                    <a:gd name="connsiteY47" fmla="*/ 2109787 h 3153049"/>
                    <a:gd name="connsiteX48" fmla="*/ 8704305 w 9667534"/>
                    <a:gd name="connsiteY48" fmla="*/ 3113635 h 3153049"/>
                    <a:gd name="connsiteX49" fmla="*/ 8563948 w 9667534"/>
                    <a:gd name="connsiteY49" fmla="*/ 3153049 h 3153049"/>
                    <a:gd name="connsiteX50" fmla="*/ 7878148 w 9667534"/>
                    <a:gd name="connsiteY50" fmla="*/ 2427835 h 3153049"/>
                    <a:gd name="connsiteX51" fmla="*/ 7618674 w 9667534"/>
                    <a:gd name="connsiteY51" fmla="*/ 2273683 h 3153049"/>
                    <a:gd name="connsiteX52" fmla="*/ 7562838 w 9667534"/>
                    <a:gd name="connsiteY52" fmla="*/ 2270180 h 3153049"/>
                    <a:gd name="connsiteX53" fmla="*/ 7350387 w 9667534"/>
                    <a:gd name="connsiteY53" fmla="*/ 2135571 h 3153049"/>
                    <a:gd name="connsiteX54" fmla="*/ 7077337 w 9667534"/>
                    <a:gd name="connsiteY54" fmla="*/ 2038733 h 3153049"/>
                    <a:gd name="connsiteX55" fmla="*/ 6900686 w 9667534"/>
                    <a:gd name="connsiteY55" fmla="*/ 1986400 h 3153049"/>
                    <a:gd name="connsiteX56" fmla="*/ 6404072 w 9667534"/>
                    <a:gd name="connsiteY56" fmla="*/ 1915455 h 3153049"/>
                    <a:gd name="connsiteX57" fmla="*/ 5789217 w 9667534"/>
                    <a:gd name="connsiteY57" fmla="*/ 1990999 h 3153049"/>
                    <a:gd name="connsiteX58" fmla="*/ 5513321 w 9667534"/>
                    <a:gd name="connsiteY58" fmla="*/ 2002166 h 3153049"/>
                    <a:gd name="connsiteX59" fmla="*/ 5157064 w 9667534"/>
                    <a:gd name="connsiteY59" fmla="*/ 2151883 h 3153049"/>
                    <a:gd name="connsiteX60" fmla="*/ 4900874 w 9667534"/>
                    <a:gd name="connsiteY60" fmla="*/ 2146683 h 3153049"/>
                    <a:gd name="connsiteX61" fmla="*/ 4334082 w 9667534"/>
                    <a:gd name="connsiteY61" fmla="*/ 2223047 h 3153049"/>
                    <a:gd name="connsiteX62" fmla="*/ 3984065 w 9667534"/>
                    <a:gd name="connsiteY62" fmla="*/ 2183469 h 3153049"/>
                    <a:gd name="connsiteX63" fmla="*/ 3341565 w 9667534"/>
                    <a:gd name="connsiteY63" fmla="*/ 2131684 h 3153049"/>
                    <a:gd name="connsiteX64" fmla="*/ 3022862 w 9667534"/>
                    <a:gd name="connsiteY64" fmla="*/ 2549908 h 3153049"/>
                    <a:gd name="connsiteX65" fmla="*/ 2722605 w 9667534"/>
                    <a:gd name="connsiteY65" fmla="*/ 2676635 h 3153049"/>
                    <a:gd name="connsiteX66" fmla="*/ 2052845 w 9667534"/>
                    <a:gd name="connsiteY66" fmla="*/ 2262187 h 3153049"/>
                    <a:gd name="connsiteX67" fmla="*/ 1915881 w 9667534"/>
                    <a:gd name="connsiteY67" fmla="*/ 2043331 h 3153049"/>
                    <a:gd name="connsiteX68" fmla="*/ 1335458 w 9667534"/>
                    <a:gd name="connsiteY68" fmla="*/ 1805097 h 3153049"/>
                    <a:gd name="connsiteX69" fmla="*/ 919315 w 9667534"/>
                    <a:gd name="connsiteY69" fmla="*/ 1538616 h 3153049"/>
                    <a:gd name="connsiteX70" fmla="*/ 823079 w 9667534"/>
                    <a:gd name="connsiteY70" fmla="*/ 1324249 h 3153049"/>
                    <a:gd name="connsiteX71" fmla="*/ 570831 w 9667534"/>
                    <a:gd name="connsiteY71" fmla="*/ 1418842 h 3153049"/>
                    <a:gd name="connsiteX72" fmla="*/ 510506 w 9667534"/>
                    <a:gd name="connsiteY72" fmla="*/ 1529255 h 3153049"/>
                    <a:gd name="connsiteX73" fmla="*/ 298164 w 9667534"/>
                    <a:gd name="connsiteY73"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68933 w 9667534"/>
                    <a:gd name="connsiteY30" fmla="*/ 1023225 h 3153049"/>
                    <a:gd name="connsiteX31" fmla="*/ 6404072 w 9667534"/>
                    <a:gd name="connsiteY31" fmla="*/ 1016821 h 3153049"/>
                    <a:gd name="connsiteX32" fmla="*/ 7026810 w 9667534"/>
                    <a:gd name="connsiteY32" fmla="*/ 969524 h 3153049"/>
                    <a:gd name="connsiteX33" fmla="*/ 7066224 w 9667534"/>
                    <a:gd name="connsiteY33" fmla="*/ 772455 h 3153049"/>
                    <a:gd name="connsiteX34" fmla="*/ 7200231 w 9667534"/>
                    <a:gd name="connsiteY34" fmla="*/ 654214 h 3153049"/>
                    <a:gd name="connsiteX35" fmla="*/ 8098865 w 9667534"/>
                    <a:gd name="connsiteY35" fmla="*/ 1127180 h 3153049"/>
                    <a:gd name="connsiteX36" fmla="*/ 8556065 w 9667534"/>
                    <a:gd name="connsiteY36" fmla="*/ 1150828 h 3153049"/>
                    <a:gd name="connsiteX37" fmla="*/ 9517762 w 9667534"/>
                    <a:gd name="connsiteY37" fmla="*/ 575386 h 3153049"/>
                    <a:gd name="connsiteX38" fmla="*/ 9667534 w 9667534"/>
                    <a:gd name="connsiteY38" fmla="*/ 701511 h 3153049"/>
                    <a:gd name="connsiteX39" fmla="*/ 8761017 w 9667534"/>
                    <a:gd name="connsiteY39" fmla="*/ 1300600 h 3153049"/>
                    <a:gd name="connsiteX40" fmla="*/ 8043686 w 9667534"/>
                    <a:gd name="connsiteY40" fmla="*/ 1387311 h 3153049"/>
                    <a:gd name="connsiteX41" fmla="*/ 7389417 w 9667534"/>
                    <a:gd name="connsiteY41" fmla="*/ 1355780 h 3153049"/>
                    <a:gd name="connsiteX42" fmla="*/ 6861272 w 9667534"/>
                    <a:gd name="connsiteY42" fmla="*/ 1347897 h 3153049"/>
                    <a:gd name="connsiteX43" fmla="*/ 6083835 w 9667534"/>
                    <a:gd name="connsiteY43" fmla="*/ 1571789 h 3153049"/>
                    <a:gd name="connsiteX44" fmla="*/ 6774726 w 9667534"/>
                    <a:gd name="connsiteY44" fmla="*/ 1578084 h 3153049"/>
                    <a:gd name="connsiteX45" fmla="*/ 7026810 w 9667534"/>
                    <a:gd name="connsiteY45" fmla="*/ 1387311 h 3153049"/>
                    <a:gd name="connsiteX46" fmla="*/ 7286722 w 9667534"/>
                    <a:gd name="connsiteY46" fmla="*/ 1693315 h 3153049"/>
                    <a:gd name="connsiteX47" fmla="*/ 7702976 w 9667534"/>
                    <a:gd name="connsiteY47" fmla="*/ 2109787 h 3153049"/>
                    <a:gd name="connsiteX48" fmla="*/ 8704305 w 9667534"/>
                    <a:gd name="connsiteY48" fmla="*/ 3113635 h 3153049"/>
                    <a:gd name="connsiteX49" fmla="*/ 8563948 w 9667534"/>
                    <a:gd name="connsiteY49" fmla="*/ 3153049 h 3153049"/>
                    <a:gd name="connsiteX50" fmla="*/ 7878148 w 9667534"/>
                    <a:gd name="connsiteY50" fmla="*/ 2427835 h 3153049"/>
                    <a:gd name="connsiteX51" fmla="*/ 7618674 w 9667534"/>
                    <a:gd name="connsiteY51" fmla="*/ 2273683 h 3153049"/>
                    <a:gd name="connsiteX52" fmla="*/ 7562838 w 9667534"/>
                    <a:gd name="connsiteY52" fmla="*/ 2270180 h 3153049"/>
                    <a:gd name="connsiteX53" fmla="*/ 7350387 w 9667534"/>
                    <a:gd name="connsiteY53" fmla="*/ 2135571 h 3153049"/>
                    <a:gd name="connsiteX54" fmla="*/ 7077337 w 9667534"/>
                    <a:gd name="connsiteY54" fmla="*/ 2038733 h 3153049"/>
                    <a:gd name="connsiteX55" fmla="*/ 6900686 w 9667534"/>
                    <a:gd name="connsiteY55" fmla="*/ 1986400 h 3153049"/>
                    <a:gd name="connsiteX56" fmla="*/ 6404072 w 9667534"/>
                    <a:gd name="connsiteY56" fmla="*/ 1915455 h 3153049"/>
                    <a:gd name="connsiteX57" fmla="*/ 5789217 w 9667534"/>
                    <a:gd name="connsiteY57" fmla="*/ 1990999 h 3153049"/>
                    <a:gd name="connsiteX58" fmla="*/ 5513321 w 9667534"/>
                    <a:gd name="connsiteY58" fmla="*/ 2002166 h 3153049"/>
                    <a:gd name="connsiteX59" fmla="*/ 5157064 w 9667534"/>
                    <a:gd name="connsiteY59" fmla="*/ 2151883 h 3153049"/>
                    <a:gd name="connsiteX60" fmla="*/ 4900874 w 9667534"/>
                    <a:gd name="connsiteY60" fmla="*/ 2146683 h 3153049"/>
                    <a:gd name="connsiteX61" fmla="*/ 4334082 w 9667534"/>
                    <a:gd name="connsiteY61" fmla="*/ 2223047 h 3153049"/>
                    <a:gd name="connsiteX62" fmla="*/ 3984065 w 9667534"/>
                    <a:gd name="connsiteY62" fmla="*/ 2183469 h 3153049"/>
                    <a:gd name="connsiteX63" fmla="*/ 3341565 w 9667534"/>
                    <a:gd name="connsiteY63" fmla="*/ 2131684 h 3153049"/>
                    <a:gd name="connsiteX64" fmla="*/ 3022862 w 9667534"/>
                    <a:gd name="connsiteY64" fmla="*/ 2549908 h 3153049"/>
                    <a:gd name="connsiteX65" fmla="*/ 2722605 w 9667534"/>
                    <a:gd name="connsiteY65" fmla="*/ 2676635 h 3153049"/>
                    <a:gd name="connsiteX66" fmla="*/ 2052845 w 9667534"/>
                    <a:gd name="connsiteY66" fmla="*/ 2262187 h 3153049"/>
                    <a:gd name="connsiteX67" fmla="*/ 1915881 w 9667534"/>
                    <a:gd name="connsiteY67" fmla="*/ 2043331 h 3153049"/>
                    <a:gd name="connsiteX68" fmla="*/ 1335458 w 9667534"/>
                    <a:gd name="connsiteY68" fmla="*/ 1805097 h 3153049"/>
                    <a:gd name="connsiteX69" fmla="*/ 919315 w 9667534"/>
                    <a:gd name="connsiteY69" fmla="*/ 1538616 h 3153049"/>
                    <a:gd name="connsiteX70" fmla="*/ 823079 w 9667534"/>
                    <a:gd name="connsiteY70" fmla="*/ 1324249 h 3153049"/>
                    <a:gd name="connsiteX71" fmla="*/ 570831 w 9667534"/>
                    <a:gd name="connsiteY71" fmla="*/ 1418842 h 3153049"/>
                    <a:gd name="connsiteX72" fmla="*/ 510506 w 9667534"/>
                    <a:gd name="connsiteY72" fmla="*/ 1529255 h 3153049"/>
                    <a:gd name="connsiteX73" fmla="*/ 298164 w 9667534"/>
                    <a:gd name="connsiteY73"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04072 w 9667534"/>
                    <a:gd name="connsiteY31" fmla="*/ 1016821 h 3153049"/>
                    <a:gd name="connsiteX32" fmla="*/ 7026810 w 9667534"/>
                    <a:gd name="connsiteY32" fmla="*/ 969524 h 3153049"/>
                    <a:gd name="connsiteX33" fmla="*/ 7066224 w 9667534"/>
                    <a:gd name="connsiteY33" fmla="*/ 772455 h 3153049"/>
                    <a:gd name="connsiteX34" fmla="*/ 7200231 w 9667534"/>
                    <a:gd name="connsiteY34" fmla="*/ 654214 h 3153049"/>
                    <a:gd name="connsiteX35" fmla="*/ 8098865 w 9667534"/>
                    <a:gd name="connsiteY35" fmla="*/ 1127180 h 3153049"/>
                    <a:gd name="connsiteX36" fmla="*/ 8556065 w 9667534"/>
                    <a:gd name="connsiteY36" fmla="*/ 1150828 h 3153049"/>
                    <a:gd name="connsiteX37" fmla="*/ 9517762 w 9667534"/>
                    <a:gd name="connsiteY37" fmla="*/ 575386 h 3153049"/>
                    <a:gd name="connsiteX38" fmla="*/ 9667534 w 9667534"/>
                    <a:gd name="connsiteY38" fmla="*/ 701511 h 3153049"/>
                    <a:gd name="connsiteX39" fmla="*/ 8761017 w 9667534"/>
                    <a:gd name="connsiteY39" fmla="*/ 1300600 h 3153049"/>
                    <a:gd name="connsiteX40" fmla="*/ 8043686 w 9667534"/>
                    <a:gd name="connsiteY40" fmla="*/ 1387311 h 3153049"/>
                    <a:gd name="connsiteX41" fmla="*/ 7389417 w 9667534"/>
                    <a:gd name="connsiteY41" fmla="*/ 1355780 h 3153049"/>
                    <a:gd name="connsiteX42" fmla="*/ 6861272 w 9667534"/>
                    <a:gd name="connsiteY42" fmla="*/ 1347897 h 3153049"/>
                    <a:gd name="connsiteX43" fmla="*/ 6083835 w 9667534"/>
                    <a:gd name="connsiteY43" fmla="*/ 1571789 h 3153049"/>
                    <a:gd name="connsiteX44" fmla="*/ 6774726 w 9667534"/>
                    <a:gd name="connsiteY44" fmla="*/ 1578084 h 3153049"/>
                    <a:gd name="connsiteX45" fmla="*/ 7026810 w 9667534"/>
                    <a:gd name="connsiteY45" fmla="*/ 1387311 h 3153049"/>
                    <a:gd name="connsiteX46" fmla="*/ 7286722 w 9667534"/>
                    <a:gd name="connsiteY46" fmla="*/ 1693315 h 3153049"/>
                    <a:gd name="connsiteX47" fmla="*/ 7702976 w 9667534"/>
                    <a:gd name="connsiteY47" fmla="*/ 2109787 h 3153049"/>
                    <a:gd name="connsiteX48" fmla="*/ 8704305 w 9667534"/>
                    <a:gd name="connsiteY48" fmla="*/ 3113635 h 3153049"/>
                    <a:gd name="connsiteX49" fmla="*/ 8563948 w 9667534"/>
                    <a:gd name="connsiteY49" fmla="*/ 3153049 h 3153049"/>
                    <a:gd name="connsiteX50" fmla="*/ 7878148 w 9667534"/>
                    <a:gd name="connsiteY50" fmla="*/ 2427835 h 3153049"/>
                    <a:gd name="connsiteX51" fmla="*/ 7618674 w 9667534"/>
                    <a:gd name="connsiteY51" fmla="*/ 2273683 h 3153049"/>
                    <a:gd name="connsiteX52" fmla="*/ 7562838 w 9667534"/>
                    <a:gd name="connsiteY52" fmla="*/ 2270180 h 3153049"/>
                    <a:gd name="connsiteX53" fmla="*/ 7350387 w 9667534"/>
                    <a:gd name="connsiteY53" fmla="*/ 2135571 h 3153049"/>
                    <a:gd name="connsiteX54" fmla="*/ 7077337 w 9667534"/>
                    <a:gd name="connsiteY54" fmla="*/ 2038733 h 3153049"/>
                    <a:gd name="connsiteX55" fmla="*/ 6900686 w 9667534"/>
                    <a:gd name="connsiteY55" fmla="*/ 1986400 h 3153049"/>
                    <a:gd name="connsiteX56" fmla="*/ 6404072 w 9667534"/>
                    <a:gd name="connsiteY56" fmla="*/ 1915455 h 3153049"/>
                    <a:gd name="connsiteX57" fmla="*/ 5789217 w 9667534"/>
                    <a:gd name="connsiteY57" fmla="*/ 1990999 h 3153049"/>
                    <a:gd name="connsiteX58" fmla="*/ 5513321 w 9667534"/>
                    <a:gd name="connsiteY58" fmla="*/ 2002166 h 3153049"/>
                    <a:gd name="connsiteX59" fmla="*/ 5157064 w 9667534"/>
                    <a:gd name="connsiteY59" fmla="*/ 2151883 h 3153049"/>
                    <a:gd name="connsiteX60" fmla="*/ 4900874 w 9667534"/>
                    <a:gd name="connsiteY60" fmla="*/ 2146683 h 3153049"/>
                    <a:gd name="connsiteX61" fmla="*/ 4334082 w 9667534"/>
                    <a:gd name="connsiteY61" fmla="*/ 2223047 h 3153049"/>
                    <a:gd name="connsiteX62" fmla="*/ 3984065 w 9667534"/>
                    <a:gd name="connsiteY62" fmla="*/ 2183469 h 3153049"/>
                    <a:gd name="connsiteX63" fmla="*/ 3341565 w 9667534"/>
                    <a:gd name="connsiteY63" fmla="*/ 2131684 h 3153049"/>
                    <a:gd name="connsiteX64" fmla="*/ 3022862 w 9667534"/>
                    <a:gd name="connsiteY64" fmla="*/ 2549908 h 3153049"/>
                    <a:gd name="connsiteX65" fmla="*/ 2722605 w 9667534"/>
                    <a:gd name="connsiteY65" fmla="*/ 2676635 h 3153049"/>
                    <a:gd name="connsiteX66" fmla="*/ 2052845 w 9667534"/>
                    <a:gd name="connsiteY66" fmla="*/ 2262187 h 3153049"/>
                    <a:gd name="connsiteX67" fmla="*/ 1915881 w 9667534"/>
                    <a:gd name="connsiteY67" fmla="*/ 2043331 h 3153049"/>
                    <a:gd name="connsiteX68" fmla="*/ 1335458 w 9667534"/>
                    <a:gd name="connsiteY68" fmla="*/ 1805097 h 3153049"/>
                    <a:gd name="connsiteX69" fmla="*/ 919315 w 9667534"/>
                    <a:gd name="connsiteY69" fmla="*/ 1538616 h 3153049"/>
                    <a:gd name="connsiteX70" fmla="*/ 823079 w 9667534"/>
                    <a:gd name="connsiteY70" fmla="*/ 1324249 h 3153049"/>
                    <a:gd name="connsiteX71" fmla="*/ 570831 w 9667534"/>
                    <a:gd name="connsiteY71" fmla="*/ 1418842 h 3153049"/>
                    <a:gd name="connsiteX72" fmla="*/ 510506 w 9667534"/>
                    <a:gd name="connsiteY72" fmla="*/ 1529255 h 3153049"/>
                    <a:gd name="connsiteX73" fmla="*/ 298164 w 9667534"/>
                    <a:gd name="connsiteY73"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04072 w 9667534"/>
                    <a:gd name="connsiteY31" fmla="*/ 1016821 h 3153049"/>
                    <a:gd name="connsiteX32" fmla="*/ 7026810 w 9667534"/>
                    <a:gd name="connsiteY32" fmla="*/ 969524 h 3153049"/>
                    <a:gd name="connsiteX33" fmla="*/ 7066224 w 9667534"/>
                    <a:gd name="connsiteY33" fmla="*/ 772455 h 3153049"/>
                    <a:gd name="connsiteX34" fmla="*/ 7200231 w 9667534"/>
                    <a:gd name="connsiteY34" fmla="*/ 654214 h 3153049"/>
                    <a:gd name="connsiteX35" fmla="*/ 8098865 w 9667534"/>
                    <a:gd name="connsiteY35" fmla="*/ 1127180 h 3153049"/>
                    <a:gd name="connsiteX36" fmla="*/ 8556065 w 9667534"/>
                    <a:gd name="connsiteY36" fmla="*/ 1150828 h 3153049"/>
                    <a:gd name="connsiteX37" fmla="*/ 9517762 w 9667534"/>
                    <a:gd name="connsiteY37" fmla="*/ 575386 h 3153049"/>
                    <a:gd name="connsiteX38" fmla="*/ 9667534 w 9667534"/>
                    <a:gd name="connsiteY38" fmla="*/ 701511 h 3153049"/>
                    <a:gd name="connsiteX39" fmla="*/ 8761017 w 9667534"/>
                    <a:gd name="connsiteY39" fmla="*/ 1300600 h 3153049"/>
                    <a:gd name="connsiteX40" fmla="*/ 8043686 w 9667534"/>
                    <a:gd name="connsiteY40" fmla="*/ 1387311 h 3153049"/>
                    <a:gd name="connsiteX41" fmla="*/ 7389417 w 9667534"/>
                    <a:gd name="connsiteY41" fmla="*/ 1355780 h 3153049"/>
                    <a:gd name="connsiteX42" fmla="*/ 6861272 w 9667534"/>
                    <a:gd name="connsiteY42" fmla="*/ 1347897 h 3153049"/>
                    <a:gd name="connsiteX43" fmla="*/ 6083835 w 9667534"/>
                    <a:gd name="connsiteY43" fmla="*/ 1571789 h 3153049"/>
                    <a:gd name="connsiteX44" fmla="*/ 6774726 w 9667534"/>
                    <a:gd name="connsiteY44" fmla="*/ 1578084 h 3153049"/>
                    <a:gd name="connsiteX45" fmla="*/ 7026810 w 9667534"/>
                    <a:gd name="connsiteY45" fmla="*/ 1387311 h 3153049"/>
                    <a:gd name="connsiteX46" fmla="*/ 7286722 w 9667534"/>
                    <a:gd name="connsiteY46" fmla="*/ 1693315 h 3153049"/>
                    <a:gd name="connsiteX47" fmla="*/ 7702976 w 9667534"/>
                    <a:gd name="connsiteY47" fmla="*/ 2109787 h 3153049"/>
                    <a:gd name="connsiteX48" fmla="*/ 8704305 w 9667534"/>
                    <a:gd name="connsiteY48" fmla="*/ 3113635 h 3153049"/>
                    <a:gd name="connsiteX49" fmla="*/ 8563948 w 9667534"/>
                    <a:gd name="connsiteY49" fmla="*/ 3153049 h 3153049"/>
                    <a:gd name="connsiteX50" fmla="*/ 7878148 w 9667534"/>
                    <a:gd name="connsiteY50" fmla="*/ 2427835 h 3153049"/>
                    <a:gd name="connsiteX51" fmla="*/ 7618674 w 9667534"/>
                    <a:gd name="connsiteY51" fmla="*/ 2273683 h 3153049"/>
                    <a:gd name="connsiteX52" fmla="*/ 7562838 w 9667534"/>
                    <a:gd name="connsiteY52" fmla="*/ 2270180 h 3153049"/>
                    <a:gd name="connsiteX53" fmla="*/ 7350387 w 9667534"/>
                    <a:gd name="connsiteY53" fmla="*/ 2135571 h 3153049"/>
                    <a:gd name="connsiteX54" fmla="*/ 7077337 w 9667534"/>
                    <a:gd name="connsiteY54" fmla="*/ 2038733 h 3153049"/>
                    <a:gd name="connsiteX55" fmla="*/ 6900686 w 9667534"/>
                    <a:gd name="connsiteY55" fmla="*/ 1986400 h 3153049"/>
                    <a:gd name="connsiteX56" fmla="*/ 6404072 w 9667534"/>
                    <a:gd name="connsiteY56" fmla="*/ 1915455 h 3153049"/>
                    <a:gd name="connsiteX57" fmla="*/ 5789217 w 9667534"/>
                    <a:gd name="connsiteY57" fmla="*/ 1990999 h 3153049"/>
                    <a:gd name="connsiteX58" fmla="*/ 5513321 w 9667534"/>
                    <a:gd name="connsiteY58" fmla="*/ 2002166 h 3153049"/>
                    <a:gd name="connsiteX59" fmla="*/ 5157064 w 9667534"/>
                    <a:gd name="connsiteY59" fmla="*/ 2151883 h 3153049"/>
                    <a:gd name="connsiteX60" fmla="*/ 4900874 w 9667534"/>
                    <a:gd name="connsiteY60" fmla="*/ 2146683 h 3153049"/>
                    <a:gd name="connsiteX61" fmla="*/ 4334082 w 9667534"/>
                    <a:gd name="connsiteY61" fmla="*/ 2223047 h 3153049"/>
                    <a:gd name="connsiteX62" fmla="*/ 3984065 w 9667534"/>
                    <a:gd name="connsiteY62" fmla="*/ 2183469 h 3153049"/>
                    <a:gd name="connsiteX63" fmla="*/ 3341565 w 9667534"/>
                    <a:gd name="connsiteY63" fmla="*/ 2131684 h 3153049"/>
                    <a:gd name="connsiteX64" fmla="*/ 3022862 w 9667534"/>
                    <a:gd name="connsiteY64" fmla="*/ 2549908 h 3153049"/>
                    <a:gd name="connsiteX65" fmla="*/ 2722605 w 9667534"/>
                    <a:gd name="connsiteY65" fmla="*/ 2676635 h 3153049"/>
                    <a:gd name="connsiteX66" fmla="*/ 2052845 w 9667534"/>
                    <a:gd name="connsiteY66" fmla="*/ 2262187 h 3153049"/>
                    <a:gd name="connsiteX67" fmla="*/ 1915881 w 9667534"/>
                    <a:gd name="connsiteY67" fmla="*/ 2043331 h 3153049"/>
                    <a:gd name="connsiteX68" fmla="*/ 1335458 w 9667534"/>
                    <a:gd name="connsiteY68" fmla="*/ 1805097 h 3153049"/>
                    <a:gd name="connsiteX69" fmla="*/ 919315 w 9667534"/>
                    <a:gd name="connsiteY69" fmla="*/ 1538616 h 3153049"/>
                    <a:gd name="connsiteX70" fmla="*/ 823079 w 9667534"/>
                    <a:gd name="connsiteY70" fmla="*/ 1324249 h 3153049"/>
                    <a:gd name="connsiteX71" fmla="*/ 570831 w 9667534"/>
                    <a:gd name="connsiteY71" fmla="*/ 1418842 h 3153049"/>
                    <a:gd name="connsiteX72" fmla="*/ 510506 w 9667534"/>
                    <a:gd name="connsiteY72" fmla="*/ 1529255 h 3153049"/>
                    <a:gd name="connsiteX73" fmla="*/ 298164 w 9667534"/>
                    <a:gd name="connsiteY73"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7026810 w 9667534"/>
                    <a:gd name="connsiteY32" fmla="*/ 969524 h 3153049"/>
                    <a:gd name="connsiteX33" fmla="*/ 7066224 w 9667534"/>
                    <a:gd name="connsiteY33" fmla="*/ 772455 h 3153049"/>
                    <a:gd name="connsiteX34" fmla="*/ 7200231 w 9667534"/>
                    <a:gd name="connsiteY34" fmla="*/ 654214 h 3153049"/>
                    <a:gd name="connsiteX35" fmla="*/ 8098865 w 9667534"/>
                    <a:gd name="connsiteY35" fmla="*/ 1127180 h 3153049"/>
                    <a:gd name="connsiteX36" fmla="*/ 8556065 w 9667534"/>
                    <a:gd name="connsiteY36" fmla="*/ 1150828 h 3153049"/>
                    <a:gd name="connsiteX37" fmla="*/ 9517762 w 9667534"/>
                    <a:gd name="connsiteY37" fmla="*/ 575386 h 3153049"/>
                    <a:gd name="connsiteX38" fmla="*/ 9667534 w 9667534"/>
                    <a:gd name="connsiteY38" fmla="*/ 701511 h 3153049"/>
                    <a:gd name="connsiteX39" fmla="*/ 8761017 w 9667534"/>
                    <a:gd name="connsiteY39" fmla="*/ 1300600 h 3153049"/>
                    <a:gd name="connsiteX40" fmla="*/ 8043686 w 9667534"/>
                    <a:gd name="connsiteY40" fmla="*/ 1387311 h 3153049"/>
                    <a:gd name="connsiteX41" fmla="*/ 7389417 w 9667534"/>
                    <a:gd name="connsiteY41" fmla="*/ 1355780 h 3153049"/>
                    <a:gd name="connsiteX42" fmla="*/ 6861272 w 9667534"/>
                    <a:gd name="connsiteY42" fmla="*/ 1347897 h 3153049"/>
                    <a:gd name="connsiteX43" fmla="*/ 6083835 w 9667534"/>
                    <a:gd name="connsiteY43" fmla="*/ 1571789 h 3153049"/>
                    <a:gd name="connsiteX44" fmla="*/ 6774726 w 9667534"/>
                    <a:gd name="connsiteY44" fmla="*/ 1578084 h 3153049"/>
                    <a:gd name="connsiteX45" fmla="*/ 7026810 w 9667534"/>
                    <a:gd name="connsiteY45" fmla="*/ 1387311 h 3153049"/>
                    <a:gd name="connsiteX46" fmla="*/ 7286722 w 9667534"/>
                    <a:gd name="connsiteY46" fmla="*/ 1693315 h 3153049"/>
                    <a:gd name="connsiteX47" fmla="*/ 7702976 w 9667534"/>
                    <a:gd name="connsiteY47" fmla="*/ 2109787 h 3153049"/>
                    <a:gd name="connsiteX48" fmla="*/ 8704305 w 9667534"/>
                    <a:gd name="connsiteY48" fmla="*/ 3113635 h 3153049"/>
                    <a:gd name="connsiteX49" fmla="*/ 8563948 w 9667534"/>
                    <a:gd name="connsiteY49" fmla="*/ 3153049 h 3153049"/>
                    <a:gd name="connsiteX50" fmla="*/ 7878148 w 9667534"/>
                    <a:gd name="connsiteY50" fmla="*/ 2427835 h 3153049"/>
                    <a:gd name="connsiteX51" fmla="*/ 7618674 w 9667534"/>
                    <a:gd name="connsiteY51" fmla="*/ 2273683 h 3153049"/>
                    <a:gd name="connsiteX52" fmla="*/ 7562838 w 9667534"/>
                    <a:gd name="connsiteY52" fmla="*/ 2270180 h 3153049"/>
                    <a:gd name="connsiteX53" fmla="*/ 7350387 w 9667534"/>
                    <a:gd name="connsiteY53" fmla="*/ 2135571 h 3153049"/>
                    <a:gd name="connsiteX54" fmla="*/ 7077337 w 9667534"/>
                    <a:gd name="connsiteY54" fmla="*/ 2038733 h 3153049"/>
                    <a:gd name="connsiteX55" fmla="*/ 6900686 w 9667534"/>
                    <a:gd name="connsiteY55" fmla="*/ 1986400 h 3153049"/>
                    <a:gd name="connsiteX56" fmla="*/ 6404072 w 9667534"/>
                    <a:gd name="connsiteY56" fmla="*/ 1915455 h 3153049"/>
                    <a:gd name="connsiteX57" fmla="*/ 5789217 w 9667534"/>
                    <a:gd name="connsiteY57" fmla="*/ 1990999 h 3153049"/>
                    <a:gd name="connsiteX58" fmla="*/ 5513321 w 9667534"/>
                    <a:gd name="connsiteY58" fmla="*/ 2002166 h 3153049"/>
                    <a:gd name="connsiteX59" fmla="*/ 5157064 w 9667534"/>
                    <a:gd name="connsiteY59" fmla="*/ 2151883 h 3153049"/>
                    <a:gd name="connsiteX60" fmla="*/ 4900874 w 9667534"/>
                    <a:gd name="connsiteY60" fmla="*/ 2146683 h 3153049"/>
                    <a:gd name="connsiteX61" fmla="*/ 4334082 w 9667534"/>
                    <a:gd name="connsiteY61" fmla="*/ 2223047 h 3153049"/>
                    <a:gd name="connsiteX62" fmla="*/ 3984065 w 9667534"/>
                    <a:gd name="connsiteY62" fmla="*/ 2183469 h 3153049"/>
                    <a:gd name="connsiteX63" fmla="*/ 3341565 w 9667534"/>
                    <a:gd name="connsiteY63" fmla="*/ 2131684 h 3153049"/>
                    <a:gd name="connsiteX64" fmla="*/ 3022862 w 9667534"/>
                    <a:gd name="connsiteY64" fmla="*/ 2549908 h 3153049"/>
                    <a:gd name="connsiteX65" fmla="*/ 2722605 w 9667534"/>
                    <a:gd name="connsiteY65" fmla="*/ 2676635 h 3153049"/>
                    <a:gd name="connsiteX66" fmla="*/ 2052845 w 9667534"/>
                    <a:gd name="connsiteY66" fmla="*/ 2262187 h 3153049"/>
                    <a:gd name="connsiteX67" fmla="*/ 1915881 w 9667534"/>
                    <a:gd name="connsiteY67" fmla="*/ 2043331 h 3153049"/>
                    <a:gd name="connsiteX68" fmla="*/ 1335458 w 9667534"/>
                    <a:gd name="connsiteY68" fmla="*/ 1805097 h 3153049"/>
                    <a:gd name="connsiteX69" fmla="*/ 919315 w 9667534"/>
                    <a:gd name="connsiteY69" fmla="*/ 1538616 h 3153049"/>
                    <a:gd name="connsiteX70" fmla="*/ 823079 w 9667534"/>
                    <a:gd name="connsiteY70" fmla="*/ 1324249 h 3153049"/>
                    <a:gd name="connsiteX71" fmla="*/ 570831 w 9667534"/>
                    <a:gd name="connsiteY71" fmla="*/ 1418842 h 3153049"/>
                    <a:gd name="connsiteX72" fmla="*/ 510506 w 9667534"/>
                    <a:gd name="connsiteY72" fmla="*/ 1529255 h 3153049"/>
                    <a:gd name="connsiteX73" fmla="*/ 298164 w 9667534"/>
                    <a:gd name="connsiteY73"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980772 w 9667534"/>
                    <a:gd name="connsiteY32" fmla="*/ 980637 h 3153049"/>
                    <a:gd name="connsiteX33" fmla="*/ 7066224 w 9667534"/>
                    <a:gd name="connsiteY33" fmla="*/ 772455 h 3153049"/>
                    <a:gd name="connsiteX34" fmla="*/ 7200231 w 9667534"/>
                    <a:gd name="connsiteY34" fmla="*/ 654214 h 3153049"/>
                    <a:gd name="connsiteX35" fmla="*/ 8098865 w 9667534"/>
                    <a:gd name="connsiteY35" fmla="*/ 1127180 h 3153049"/>
                    <a:gd name="connsiteX36" fmla="*/ 8556065 w 9667534"/>
                    <a:gd name="connsiteY36" fmla="*/ 1150828 h 3153049"/>
                    <a:gd name="connsiteX37" fmla="*/ 9517762 w 9667534"/>
                    <a:gd name="connsiteY37" fmla="*/ 575386 h 3153049"/>
                    <a:gd name="connsiteX38" fmla="*/ 9667534 w 9667534"/>
                    <a:gd name="connsiteY38" fmla="*/ 701511 h 3153049"/>
                    <a:gd name="connsiteX39" fmla="*/ 8761017 w 9667534"/>
                    <a:gd name="connsiteY39" fmla="*/ 1300600 h 3153049"/>
                    <a:gd name="connsiteX40" fmla="*/ 8043686 w 9667534"/>
                    <a:gd name="connsiteY40" fmla="*/ 1387311 h 3153049"/>
                    <a:gd name="connsiteX41" fmla="*/ 7389417 w 9667534"/>
                    <a:gd name="connsiteY41" fmla="*/ 1355780 h 3153049"/>
                    <a:gd name="connsiteX42" fmla="*/ 6861272 w 9667534"/>
                    <a:gd name="connsiteY42" fmla="*/ 1347897 h 3153049"/>
                    <a:gd name="connsiteX43" fmla="*/ 6083835 w 9667534"/>
                    <a:gd name="connsiteY43" fmla="*/ 1571789 h 3153049"/>
                    <a:gd name="connsiteX44" fmla="*/ 6774726 w 9667534"/>
                    <a:gd name="connsiteY44" fmla="*/ 1578084 h 3153049"/>
                    <a:gd name="connsiteX45" fmla="*/ 7026810 w 9667534"/>
                    <a:gd name="connsiteY45" fmla="*/ 1387311 h 3153049"/>
                    <a:gd name="connsiteX46" fmla="*/ 7286722 w 9667534"/>
                    <a:gd name="connsiteY46" fmla="*/ 1693315 h 3153049"/>
                    <a:gd name="connsiteX47" fmla="*/ 7702976 w 9667534"/>
                    <a:gd name="connsiteY47" fmla="*/ 2109787 h 3153049"/>
                    <a:gd name="connsiteX48" fmla="*/ 8704305 w 9667534"/>
                    <a:gd name="connsiteY48" fmla="*/ 3113635 h 3153049"/>
                    <a:gd name="connsiteX49" fmla="*/ 8563948 w 9667534"/>
                    <a:gd name="connsiteY49" fmla="*/ 3153049 h 3153049"/>
                    <a:gd name="connsiteX50" fmla="*/ 7878148 w 9667534"/>
                    <a:gd name="connsiteY50" fmla="*/ 2427835 h 3153049"/>
                    <a:gd name="connsiteX51" fmla="*/ 7618674 w 9667534"/>
                    <a:gd name="connsiteY51" fmla="*/ 2273683 h 3153049"/>
                    <a:gd name="connsiteX52" fmla="*/ 7562838 w 9667534"/>
                    <a:gd name="connsiteY52" fmla="*/ 2270180 h 3153049"/>
                    <a:gd name="connsiteX53" fmla="*/ 7350387 w 9667534"/>
                    <a:gd name="connsiteY53" fmla="*/ 2135571 h 3153049"/>
                    <a:gd name="connsiteX54" fmla="*/ 7077337 w 9667534"/>
                    <a:gd name="connsiteY54" fmla="*/ 2038733 h 3153049"/>
                    <a:gd name="connsiteX55" fmla="*/ 6900686 w 9667534"/>
                    <a:gd name="connsiteY55" fmla="*/ 1986400 h 3153049"/>
                    <a:gd name="connsiteX56" fmla="*/ 6404072 w 9667534"/>
                    <a:gd name="connsiteY56" fmla="*/ 1915455 h 3153049"/>
                    <a:gd name="connsiteX57" fmla="*/ 5789217 w 9667534"/>
                    <a:gd name="connsiteY57" fmla="*/ 1990999 h 3153049"/>
                    <a:gd name="connsiteX58" fmla="*/ 5513321 w 9667534"/>
                    <a:gd name="connsiteY58" fmla="*/ 2002166 h 3153049"/>
                    <a:gd name="connsiteX59" fmla="*/ 5157064 w 9667534"/>
                    <a:gd name="connsiteY59" fmla="*/ 2151883 h 3153049"/>
                    <a:gd name="connsiteX60" fmla="*/ 4900874 w 9667534"/>
                    <a:gd name="connsiteY60" fmla="*/ 2146683 h 3153049"/>
                    <a:gd name="connsiteX61" fmla="*/ 4334082 w 9667534"/>
                    <a:gd name="connsiteY61" fmla="*/ 2223047 h 3153049"/>
                    <a:gd name="connsiteX62" fmla="*/ 3984065 w 9667534"/>
                    <a:gd name="connsiteY62" fmla="*/ 2183469 h 3153049"/>
                    <a:gd name="connsiteX63" fmla="*/ 3341565 w 9667534"/>
                    <a:gd name="connsiteY63" fmla="*/ 2131684 h 3153049"/>
                    <a:gd name="connsiteX64" fmla="*/ 3022862 w 9667534"/>
                    <a:gd name="connsiteY64" fmla="*/ 2549908 h 3153049"/>
                    <a:gd name="connsiteX65" fmla="*/ 2722605 w 9667534"/>
                    <a:gd name="connsiteY65" fmla="*/ 2676635 h 3153049"/>
                    <a:gd name="connsiteX66" fmla="*/ 2052845 w 9667534"/>
                    <a:gd name="connsiteY66" fmla="*/ 2262187 h 3153049"/>
                    <a:gd name="connsiteX67" fmla="*/ 1915881 w 9667534"/>
                    <a:gd name="connsiteY67" fmla="*/ 2043331 h 3153049"/>
                    <a:gd name="connsiteX68" fmla="*/ 1335458 w 9667534"/>
                    <a:gd name="connsiteY68" fmla="*/ 1805097 h 3153049"/>
                    <a:gd name="connsiteX69" fmla="*/ 919315 w 9667534"/>
                    <a:gd name="connsiteY69" fmla="*/ 1538616 h 3153049"/>
                    <a:gd name="connsiteX70" fmla="*/ 823079 w 9667534"/>
                    <a:gd name="connsiteY70" fmla="*/ 1324249 h 3153049"/>
                    <a:gd name="connsiteX71" fmla="*/ 570831 w 9667534"/>
                    <a:gd name="connsiteY71" fmla="*/ 1418842 h 3153049"/>
                    <a:gd name="connsiteX72" fmla="*/ 510506 w 9667534"/>
                    <a:gd name="connsiteY72" fmla="*/ 1529255 h 3153049"/>
                    <a:gd name="connsiteX73" fmla="*/ 298164 w 9667534"/>
                    <a:gd name="connsiteY73"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980772 w 9667534"/>
                    <a:gd name="connsiteY32" fmla="*/ 980637 h 3153049"/>
                    <a:gd name="connsiteX33" fmla="*/ 7066224 w 9667534"/>
                    <a:gd name="connsiteY33" fmla="*/ 772455 h 3153049"/>
                    <a:gd name="connsiteX34" fmla="*/ 7200231 w 9667534"/>
                    <a:gd name="connsiteY34" fmla="*/ 654214 h 3153049"/>
                    <a:gd name="connsiteX35" fmla="*/ 8098865 w 9667534"/>
                    <a:gd name="connsiteY35" fmla="*/ 1127180 h 3153049"/>
                    <a:gd name="connsiteX36" fmla="*/ 8556065 w 9667534"/>
                    <a:gd name="connsiteY36" fmla="*/ 1150828 h 3153049"/>
                    <a:gd name="connsiteX37" fmla="*/ 9517762 w 9667534"/>
                    <a:gd name="connsiteY37" fmla="*/ 575386 h 3153049"/>
                    <a:gd name="connsiteX38" fmla="*/ 9667534 w 9667534"/>
                    <a:gd name="connsiteY38" fmla="*/ 701511 h 3153049"/>
                    <a:gd name="connsiteX39" fmla="*/ 8761017 w 9667534"/>
                    <a:gd name="connsiteY39" fmla="*/ 1300600 h 3153049"/>
                    <a:gd name="connsiteX40" fmla="*/ 8043686 w 9667534"/>
                    <a:gd name="connsiteY40" fmla="*/ 1387311 h 3153049"/>
                    <a:gd name="connsiteX41" fmla="*/ 7389417 w 9667534"/>
                    <a:gd name="connsiteY41" fmla="*/ 1355780 h 3153049"/>
                    <a:gd name="connsiteX42" fmla="*/ 6861272 w 9667534"/>
                    <a:gd name="connsiteY42" fmla="*/ 1347897 h 3153049"/>
                    <a:gd name="connsiteX43" fmla="*/ 6083835 w 9667534"/>
                    <a:gd name="connsiteY43" fmla="*/ 1571789 h 3153049"/>
                    <a:gd name="connsiteX44" fmla="*/ 6774726 w 9667534"/>
                    <a:gd name="connsiteY44" fmla="*/ 1578084 h 3153049"/>
                    <a:gd name="connsiteX45" fmla="*/ 7026810 w 9667534"/>
                    <a:gd name="connsiteY45" fmla="*/ 1387311 h 3153049"/>
                    <a:gd name="connsiteX46" fmla="*/ 7286722 w 9667534"/>
                    <a:gd name="connsiteY46" fmla="*/ 1693315 h 3153049"/>
                    <a:gd name="connsiteX47" fmla="*/ 7702976 w 9667534"/>
                    <a:gd name="connsiteY47" fmla="*/ 2109787 h 3153049"/>
                    <a:gd name="connsiteX48" fmla="*/ 8704305 w 9667534"/>
                    <a:gd name="connsiteY48" fmla="*/ 3113635 h 3153049"/>
                    <a:gd name="connsiteX49" fmla="*/ 8563948 w 9667534"/>
                    <a:gd name="connsiteY49" fmla="*/ 3153049 h 3153049"/>
                    <a:gd name="connsiteX50" fmla="*/ 7878148 w 9667534"/>
                    <a:gd name="connsiteY50" fmla="*/ 2427835 h 3153049"/>
                    <a:gd name="connsiteX51" fmla="*/ 7618674 w 9667534"/>
                    <a:gd name="connsiteY51" fmla="*/ 2273683 h 3153049"/>
                    <a:gd name="connsiteX52" fmla="*/ 7562838 w 9667534"/>
                    <a:gd name="connsiteY52" fmla="*/ 2270180 h 3153049"/>
                    <a:gd name="connsiteX53" fmla="*/ 7350387 w 9667534"/>
                    <a:gd name="connsiteY53" fmla="*/ 2135571 h 3153049"/>
                    <a:gd name="connsiteX54" fmla="*/ 7077337 w 9667534"/>
                    <a:gd name="connsiteY54" fmla="*/ 2038733 h 3153049"/>
                    <a:gd name="connsiteX55" fmla="*/ 6900686 w 9667534"/>
                    <a:gd name="connsiteY55" fmla="*/ 1986400 h 3153049"/>
                    <a:gd name="connsiteX56" fmla="*/ 6404072 w 9667534"/>
                    <a:gd name="connsiteY56" fmla="*/ 1915455 h 3153049"/>
                    <a:gd name="connsiteX57" fmla="*/ 5789217 w 9667534"/>
                    <a:gd name="connsiteY57" fmla="*/ 1990999 h 3153049"/>
                    <a:gd name="connsiteX58" fmla="*/ 5513321 w 9667534"/>
                    <a:gd name="connsiteY58" fmla="*/ 2002166 h 3153049"/>
                    <a:gd name="connsiteX59" fmla="*/ 5157064 w 9667534"/>
                    <a:gd name="connsiteY59" fmla="*/ 2151883 h 3153049"/>
                    <a:gd name="connsiteX60" fmla="*/ 4900874 w 9667534"/>
                    <a:gd name="connsiteY60" fmla="*/ 2146683 h 3153049"/>
                    <a:gd name="connsiteX61" fmla="*/ 4334082 w 9667534"/>
                    <a:gd name="connsiteY61" fmla="*/ 2223047 h 3153049"/>
                    <a:gd name="connsiteX62" fmla="*/ 3984065 w 9667534"/>
                    <a:gd name="connsiteY62" fmla="*/ 2183469 h 3153049"/>
                    <a:gd name="connsiteX63" fmla="*/ 3341565 w 9667534"/>
                    <a:gd name="connsiteY63" fmla="*/ 2131684 h 3153049"/>
                    <a:gd name="connsiteX64" fmla="*/ 3022862 w 9667534"/>
                    <a:gd name="connsiteY64" fmla="*/ 2549908 h 3153049"/>
                    <a:gd name="connsiteX65" fmla="*/ 2722605 w 9667534"/>
                    <a:gd name="connsiteY65" fmla="*/ 2676635 h 3153049"/>
                    <a:gd name="connsiteX66" fmla="*/ 2052845 w 9667534"/>
                    <a:gd name="connsiteY66" fmla="*/ 2262187 h 3153049"/>
                    <a:gd name="connsiteX67" fmla="*/ 1915881 w 9667534"/>
                    <a:gd name="connsiteY67" fmla="*/ 2043331 h 3153049"/>
                    <a:gd name="connsiteX68" fmla="*/ 1335458 w 9667534"/>
                    <a:gd name="connsiteY68" fmla="*/ 1805097 h 3153049"/>
                    <a:gd name="connsiteX69" fmla="*/ 919315 w 9667534"/>
                    <a:gd name="connsiteY69" fmla="*/ 1538616 h 3153049"/>
                    <a:gd name="connsiteX70" fmla="*/ 823079 w 9667534"/>
                    <a:gd name="connsiteY70" fmla="*/ 1324249 h 3153049"/>
                    <a:gd name="connsiteX71" fmla="*/ 570831 w 9667534"/>
                    <a:gd name="connsiteY71" fmla="*/ 1418842 h 3153049"/>
                    <a:gd name="connsiteX72" fmla="*/ 510506 w 9667534"/>
                    <a:gd name="connsiteY72" fmla="*/ 1529255 h 3153049"/>
                    <a:gd name="connsiteX73" fmla="*/ 298164 w 9667534"/>
                    <a:gd name="connsiteY73"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980772 w 9667534"/>
                    <a:gd name="connsiteY32" fmla="*/ 980637 h 3153049"/>
                    <a:gd name="connsiteX33" fmla="*/ 7066224 w 9667534"/>
                    <a:gd name="connsiteY33" fmla="*/ 772455 h 3153049"/>
                    <a:gd name="connsiteX34" fmla="*/ 7211343 w 9667534"/>
                    <a:gd name="connsiteY34" fmla="*/ 725652 h 3153049"/>
                    <a:gd name="connsiteX35" fmla="*/ 8098865 w 9667534"/>
                    <a:gd name="connsiteY35" fmla="*/ 1127180 h 3153049"/>
                    <a:gd name="connsiteX36" fmla="*/ 8556065 w 9667534"/>
                    <a:gd name="connsiteY36" fmla="*/ 1150828 h 3153049"/>
                    <a:gd name="connsiteX37" fmla="*/ 9517762 w 9667534"/>
                    <a:gd name="connsiteY37" fmla="*/ 575386 h 3153049"/>
                    <a:gd name="connsiteX38" fmla="*/ 9667534 w 9667534"/>
                    <a:gd name="connsiteY38" fmla="*/ 701511 h 3153049"/>
                    <a:gd name="connsiteX39" fmla="*/ 8761017 w 9667534"/>
                    <a:gd name="connsiteY39" fmla="*/ 1300600 h 3153049"/>
                    <a:gd name="connsiteX40" fmla="*/ 8043686 w 9667534"/>
                    <a:gd name="connsiteY40" fmla="*/ 1387311 h 3153049"/>
                    <a:gd name="connsiteX41" fmla="*/ 7389417 w 9667534"/>
                    <a:gd name="connsiteY41" fmla="*/ 1355780 h 3153049"/>
                    <a:gd name="connsiteX42" fmla="*/ 6861272 w 9667534"/>
                    <a:gd name="connsiteY42" fmla="*/ 1347897 h 3153049"/>
                    <a:gd name="connsiteX43" fmla="*/ 6083835 w 9667534"/>
                    <a:gd name="connsiteY43" fmla="*/ 1571789 h 3153049"/>
                    <a:gd name="connsiteX44" fmla="*/ 6774726 w 9667534"/>
                    <a:gd name="connsiteY44" fmla="*/ 1578084 h 3153049"/>
                    <a:gd name="connsiteX45" fmla="*/ 7026810 w 9667534"/>
                    <a:gd name="connsiteY45" fmla="*/ 1387311 h 3153049"/>
                    <a:gd name="connsiteX46" fmla="*/ 7286722 w 9667534"/>
                    <a:gd name="connsiteY46" fmla="*/ 1693315 h 3153049"/>
                    <a:gd name="connsiteX47" fmla="*/ 7702976 w 9667534"/>
                    <a:gd name="connsiteY47" fmla="*/ 2109787 h 3153049"/>
                    <a:gd name="connsiteX48" fmla="*/ 8704305 w 9667534"/>
                    <a:gd name="connsiteY48" fmla="*/ 3113635 h 3153049"/>
                    <a:gd name="connsiteX49" fmla="*/ 8563948 w 9667534"/>
                    <a:gd name="connsiteY49" fmla="*/ 3153049 h 3153049"/>
                    <a:gd name="connsiteX50" fmla="*/ 7878148 w 9667534"/>
                    <a:gd name="connsiteY50" fmla="*/ 2427835 h 3153049"/>
                    <a:gd name="connsiteX51" fmla="*/ 7618674 w 9667534"/>
                    <a:gd name="connsiteY51" fmla="*/ 2273683 h 3153049"/>
                    <a:gd name="connsiteX52" fmla="*/ 7562838 w 9667534"/>
                    <a:gd name="connsiteY52" fmla="*/ 2270180 h 3153049"/>
                    <a:gd name="connsiteX53" fmla="*/ 7350387 w 9667534"/>
                    <a:gd name="connsiteY53" fmla="*/ 2135571 h 3153049"/>
                    <a:gd name="connsiteX54" fmla="*/ 7077337 w 9667534"/>
                    <a:gd name="connsiteY54" fmla="*/ 2038733 h 3153049"/>
                    <a:gd name="connsiteX55" fmla="*/ 6900686 w 9667534"/>
                    <a:gd name="connsiteY55" fmla="*/ 1986400 h 3153049"/>
                    <a:gd name="connsiteX56" fmla="*/ 6404072 w 9667534"/>
                    <a:gd name="connsiteY56" fmla="*/ 1915455 h 3153049"/>
                    <a:gd name="connsiteX57" fmla="*/ 5789217 w 9667534"/>
                    <a:gd name="connsiteY57" fmla="*/ 1990999 h 3153049"/>
                    <a:gd name="connsiteX58" fmla="*/ 5513321 w 9667534"/>
                    <a:gd name="connsiteY58" fmla="*/ 2002166 h 3153049"/>
                    <a:gd name="connsiteX59" fmla="*/ 5157064 w 9667534"/>
                    <a:gd name="connsiteY59" fmla="*/ 2151883 h 3153049"/>
                    <a:gd name="connsiteX60" fmla="*/ 4900874 w 9667534"/>
                    <a:gd name="connsiteY60" fmla="*/ 2146683 h 3153049"/>
                    <a:gd name="connsiteX61" fmla="*/ 4334082 w 9667534"/>
                    <a:gd name="connsiteY61" fmla="*/ 2223047 h 3153049"/>
                    <a:gd name="connsiteX62" fmla="*/ 3984065 w 9667534"/>
                    <a:gd name="connsiteY62" fmla="*/ 2183469 h 3153049"/>
                    <a:gd name="connsiteX63" fmla="*/ 3341565 w 9667534"/>
                    <a:gd name="connsiteY63" fmla="*/ 2131684 h 3153049"/>
                    <a:gd name="connsiteX64" fmla="*/ 3022862 w 9667534"/>
                    <a:gd name="connsiteY64" fmla="*/ 2549908 h 3153049"/>
                    <a:gd name="connsiteX65" fmla="*/ 2722605 w 9667534"/>
                    <a:gd name="connsiteY65" fmla="*/ 2676635 h 3153049"/>
                    <a:gd name="connsiteX66" fmla="*/ 2052845 w 9667534"/>
                    <a:gd name="connsiteY66" fmla="*/ 2262187 h 3153049"/>
                    <a:gd name="connsiteX67" fmla="*/ 1915881 w 9667534"/>
                    <a:gd name="connsiteY67" fmla="*/ 2043331 h 3153049"/>
                    <a:gd name="connsiteX68" fmla="*/ 1335458 w 9667534"/>
                    <a:gd name="connsiteY68" fmla="*/ 1805097 h 3153049"/>
                    <a:gd name="connsiteX69" fmla="*/ 919315 w 9667534"/>
                    <a:gd name="connsiteY69" fmla="*/ 1538616 h 3153049"/>
                    <a:gd name="connsiteX70" fmla="*/ 823079 w 9667534"/>
                    <a:gd name="connsiteY70" fmla="*/ 1324249 h 3153049"/>
                    <a:gd name="connsiteX71" fmla="*/ 570831 w 9667534"/>
                    <a:gd name="connsiteY71" fmla="*/ 1418842 h 3153049"/>
                    <a:gd name="connsiteX72" fmla="*/ 510506 w 9667534"/>
                    <a:gd name="connsiteY72" fmla="*/ 1529255 h 3153049"/>
                    <a:gd name="connsiteX73" fmla="*/ 298164 w 9667534"/>
                    <a:gd name="connsiteY73"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980772 w 9667534"/>
                    <a:gd name="connsiteY32" fmla="*/ 980637 h 3153049"/>
                    <a:gd name="connsiteX33" fmla="*/ 7066224 w 9667534"/>
                    <a:gd name="connsiteY33" fmla="*/ 772455 h 3153049"/>
                    <a:gd name="connsiteX34" fmla="*/ 7211343 w 9667534"/>
                    <a:gd name="connsiteY34" fmla="*/ 725652 h 3153049"/>
                    <a:gd name="connsiteX35" fmla="*/ 8098865 w 9667534"/>
                    <a:gd name="connsiteY35" fmla="*/ 1127180 h 3153049"/>
                    <a:gd name="connsiteX36" fmla="*/ 8556065 w 9667534"/>
                    <a:gd name="connsiteY36" fmla="*/ 1150828 h 3153049"/>
                    <a:gd name="connsiteX37" fmla="*/ 9517762 w 9667534"/>
                    <a:gd name="connsiteY37" fmla="*/ 575386 h 3153049"/>
                    <a:gd name="connsiteX38" fmla="*/ 9667534 w 9667534"/>
                    <a:gd name="connsiteY38" fmla="*/ 701511 h 3153049"/>
                    <a:gd name="connsiteX39" fmla="*/ 8761017 w 9667534"/>
                    <a:gd name="connsiteY39" fmla="*/ 1300600 h 3153049"/>
                    <a:gd name="connsiteX40" fmla="*/ 8043686 w 9667534"/>
                    <a:gd name="connsiteY40" fmla="*/ 1387311 h 3153049"/>
                    <a:gd name="connsiteX41" fmla="*/ 7389417 w 9667534"/>
                    <a:gd name="connsiteY41" fmla="*/ 1355780 h 3153049"/>
                    <a:gd name="connsiteX42" fmla="*/ 6861272 w 9667534"/>
                    <a:gd name="connsiteY42" fmla="*/ 1347897 h 3153049"/>
                    <a:gd name="connsiteX43" fmla="*/ 6083835 w 9667534"/>
                    <a:gd name="connsiteY43" fmla="*/ 1571789 h 3153049"/>
                    <a:gd name="connsiteX44" fmla="*/ 6774726 w 9667534"/>
                    <a:gd name="connsiteY44" fmla="*/ 1578084 h 3153049"/>
                    <a:gd name="connsiteX45" fmla="*/ 7026810 w 9667534"/>
                    <a:gd name="connsiteY45" fmla="*/ 1387311 h 3153049"/>
                    <a:gd name="connsiteX46" fmla="*/ 7286722 w 9667534"/>
                    <a:gd name="connsiteY46" fmla="*/ 1693315 h 3153049"/>
                    <a:gd name="connsiteX47" fmla="*/ 7702976 w 9667534"/>
                    <a:gd name="connsiteY47" fmla="*/ 2109787 h 3153049"/>
                    <a:gd name="connsiteX48" fmla="*/ 8704305 w 9667534"/>
                    <a:gd name="connsiteY48" fmla="*/ 3113635 h 3153049"/>
                    <a:gd name="connsiteX49" fmla="*/ 8563948 w 9667534"/>
                    <a:gd name="connsiteY49" fmla="*/ 3153049 h 3153049"/>
                    <a:gd name="connsiteX50" fmla="*/ 7878148 w 9667534"/>
                    <a:gd name="connsiteY50" fmla="*/ 2427835 h 3153049"/>
                    <a:gd name="connsiteX51" fmla="*/ 7618674 w 9667534"/>
                    <a:gd name="connsiteY51" fmla="*/ 2273683 h 3153049"/>
                    <a:gd name="connsiteX52" fmla="*/ 7562838 w 9667534"/>
                    <a:gd name="connsiteY52" fmla="*/ 2270180 h 3153049"/>
                    <a:gd name="connsiteX53" fmla="*/ 7350387 w 9667534"/>
                    <a:gd name="connsiteY53" fmla="*/ 2135571 h 3153049"/>
                    <a:gd name="connsiteX54" fmla="*/ 7077337 w 9667534"/>
                    <a:gd name="connsiteY54" fmla="*/ 2038733 h 3153049"/>
                    <a:gd name="connsiteX55" fmla="*/ 6900686 w 9667534"/>
                    <a:gd name="connsiteY55" fmla="*/ 1986400 h 3153049"/>
                    <a:gd name="connsiteX56" fmla="*/ 6404072 w 9667534"/>
                    <a:gd name="connsiteY56" fmla="*/ 1915455 h 3153049"/>
                    <a:gd name="connsiteX57" fmla="*/ 5789217 w 9667534"/>
                    <a:gd name="connsiteY57" fmla="*/ 1990999 h 3153049"/>
                    <a:gd name="connsiteX58" fmla="*/ 5513321 w 9667534"/>
                    <a:gd name="connsiteY58" fmla="*/ 2002166 h 3153049"/>
                    <a:gd name="connsiteX59" fmla="*/ 5157064 w 9667534"/>
                    <a:gd name="connsiteY59" fmla="*/ 2151883 h 3153049"/>
                    <a:gd name="connsiteX60" fmla="*/ 4900874 w 9667534"/>
                    <a:gd name="connsiteY60" fmla="*/ 2146683 h 3153049"/>
                    <a:gd name="connsiteX61" fmla="*/ 4334082 w 9667534"/>
                    <a:gd name="connsiteY61" fmla="*/ 2223047 h 3153049"/>
                    <a:gd name="connsiteX62" fmla="*/ 3984065 w 9667534"/>
                    <a:gd name="connsiteY62" fmla="*/ 2183469 h 3153049"/>
                    <a:gd name="connsiteX63" fmla="*/ 3341565 w 9667534"/>
                    <a:gd name="connsiteY63" fmla="*/ 2131684 h 3153049"/>
                    <a:gd name="connsiteX64" fmla="*/ 3022862 w 9667534"/>
                    <a:gd name="connsiteY64" fmla="*/ 2549908 h 3153049"/>
                    <a:gd name="connsiteX65" fmla="*/ 2722605 w 9667534"/>
                    <a:gd name="connsiteY65" fmla="*/ 2676635 h 3153049"/>
                    <a:gd name="connsiteX66" fmla="*/ 2052845 w 9667534"/>
                    <a:gd name="connsiteY66" fmla="*/ 2262187 h 3153049"/>
                    <a:gd name="connsiteX67" fmla="*/ 1915881 w 9667534"/>
                    <a:gd name="connsiteY67" fmla="*/ 2043331 h 3153049"/>
                    <a:gd name="connsiteX68" fmla="*/ 1335458 w 9667534"/>
                    <a:gd name="connsiteY68" fmla="*/ 1805097 h 3153049"/>
                    <a:gd name="connsiteX69" fmla="*/ 919315 w 9667534"/>
                    <a:gd name="connsiteY69" fmla="*/ 1538616 h 3153049"/>
                    <a:gd name="connsiteX70" fmla="*/ 823079 w 9667534"/>
                    <a:gd name="connsiteY70" fmla="*/ 1324249 h 3153049"/>
                    <a:gd name="connsiteX71" fmla="*/ 570831 w 9667534"/>
                    <a:gd name="connsiteY71" fmla="*/ 1418842 h 3153049"/>
                    <a:gd name="connsiteX72" fmla="*/ 510506 w 9667534"/>
                    <a:gd name="connsiteY72" fmla="*/ 1529255 h 3153049"/>
                    <a:gd name="connsiteX73" fmla="*/ 298164 w 9667534"/>
                    <a:gd name="connsiteY73"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980772 w 9667534"/>
                    <a:gd name="connsiteY32" fmla="*/ 980637 h 3153049"/>
                    <a:gd name="connsiteX33" fmla="*/ 7066224 w 9667534"/>
                    <a:gd name="connsiteY33" fmla="*/ 772455 h 3153049"/>
                    <a:gd name="connsiteX34" fmla="*/ 7211343 w 9667534"/>
                    <a:gd name="connsiteY34" fmla="*/ 725652 h 3153049"/>
                    <a:gd name="connsiteX35" fmla="*/ 8098865 w 9667534"/>
                    <a:gd name="connsiteY35" fmla="*/ 1127180 h 3153049"/>
                    <a:gd name="connsiteX36" fmla="*/ 8556065 w 9667534"/>
                    <a:gd name="connsiteY36" fmla="*/ 1150828 h 3153049"/>
                    <a:gd name="connsiteX37" fmla="*/ 9517762 w 9667534"/>
                    <a:gd name="connsiteY37" fmla="*/ 575386 h 3153049"/>
                    <a:gd name="connsiteX38" fmla="*/ 9667534 w 9667534"/>
                    <a:gd name="connsiteY38" fmla="*/ 701511 h 3153049"/>
                    <a:gd name="connsiteX39" fmla="*/ 8761017 w 9667534"/>
                    <a:gd name="connsiteY39" fmla="*/ 1300600 h 3153049"/>
                    <a:gd name="connsiteX40" fmla="*/ 8043686 w 9667534"/>
                    <a:gd name="connsiteY40" fmla="*/ 1387311 h 3153049"/>
                    <a:gd name="connsiteX41" fmla="*/ 7389417 w 9667534"/>
                    <a:gd name="connsiteY41" fmla="*/ 1355780 h 3153049"/>
                    <a:gd name="connsiteX42" fmla="*/ 6861272 w 9667534"/>
                    <a:gd name="connsiteY42" fmla="*/ 1347897 h 3153049"/>
                    <a:gd name="connsiteX43" fmla="*/ 6083835 w 9667534"/>
                    <a:gd name="connsiteY43" fmla="*/ 1571789 h 3153049"/>
                    <a:gd name="connsiteX44" fmla="*/ 6774726 w 9667534"/>
                    <a:gd name="connsiteY44" fmla="*/ 1578084 h 3153049"/>
                    <a:gd name="connsiteX45" fmla="*/ 7026810 w 9667534"/>
                    <a:gd name="connsiteY45" fmla="*/ 1387311 h 3153049"/>
                    <a:gd name="connsiteX46" fmla="*/ 7286722 w 9667534"/>
                    <a:gd name="connsiteY46" fmla="*/ 1693315 h 3153049"/>
                    <a:gd name="connsiteX47" fmla="*/ 7702976 w 9667534"/>
                    <a:gd name="connsiteY47" fmla="*/ 2109787 h 3153049"/>
                    <a:gd name="connsiteX48" fmla="*/ 8704305 w 9667534"/>
                    <a:gd name="connsiteY48" fmla="*/ 3113635 h 3153049"/>
                    <a:gd name="connsiteX49" fmla="*/ 8563948 w 9667534"/>
                    <a:gd name="connsiteY49" fmla="*/ 3153049 h 3153049"/>
                    <a:gd name="connsiteX50" fmla="*/ 7878148 w 9667534"/>
                    <a:gd name="connsiteY50" fmla="*/ 2427835 h 3153049"/>
                    <a:gd name="connsiteX51" fmla="*/ 7618674 w 9667534"/>
                    <a:gd name="connsiteY51" fmla="*/ 2273683 h 3153049"/>
                    <a:gd name="connsiteX52" fmla="*/ 7562838 w 9667534"/>
                    <a:gd name="connsiteY52" fmla="*/ 2270180 h 3153049"/>
                    <a:gd name="connsiteX53" fmla="*/ 7350387 w 9667534"/>
                    <a:gd name="connsiteY53" fmla="*/ 2135571 h 3153049"/>
                    <a:gd name="connsiteX54" fmla="*/ 7077337 w 9667534"/>
                    <a:gd name="connsiteY54" fmla="*/ 2038733 h 3153049"/>
                    <a:gd name="connsiteX55" fmla="*/ 6900686 w 9667534"/>
                    <a:gd name="connsiteY55" fmla="*/ 1986400 h 3153049"/>
                    <a:gd name="connsiteX56" fmla="*/ 6404072 w 9667534"/>
                    <a:gd name="connsiteY56" fmla="*/ 1915455 h 3153049"/>
                    <a:gd name="connsiteX57" fmla="*/ 5789217 w 9667534"/>
                    <a:gd name="connsiteY57" fmla="*/ 1990999 h 3153049"/>
                    <a:gd name="connsiteX58" fmla="*/ 5513321 w 9667534"/>
                    <a:gd name="connsiteY58" fmla="*/ 2002166 h 3153049"/>
                    <a:gd name="connsiteX59" fmla="*/ 5157064 w 9667534"/>
                    <a:gd name="connsiteY59" fmla="*/ 2151883 h 3153049"/>
                    <a:gd name="connsiteX60" fmla="*/ 4900874 w 9667534"/>
                    <a:gd name="connsiteY60" fmla="*/ 2146683 h 3153049"/>
                    <a:gd name="connsiteX61" fmla="*/ 4334082 w 9667534"/>
                    <a:gd name="connsiteY61" fmla="*/ 2223047 h 3153049"/>
                    <a:gd name="connsiteX62" fmla="*/ 3984065 w 9667534"/>
                    <a:gd name="connsiteY62" fmla="*/ 2183469 h 3153049"/>
                    <a:gd name="connsiteX63" fmla="*/ 3341565 w 9667534"/>
                    <a:gd name="connsiteY63" fmla="*/ 2131684 h 3153049"/>
                    <a:gd name="connsiteX64" fmla="*/ 3022862 w 9667534"/>
                    <a:gd name="connsiteY64" fmla="*/ 2549908 h 3153049"/>
                    <a:gd name="connsiteX65" fmla="*/ 2722605 w 9667534"/>
                    <a:gd name="connsiteY65" fmla="*/ 2676635 h 3153049"/>
                    <a:gd name="connsiteX66" fmla="*/ 2052845 w 9667534"/>
                    <a:gd name="connsiteY66" fmla="*/ 2262187 h 3153049"/>
                    <a:gd name="connsiteX67" fmla="*/ 1915881 w 9667534"/>
                    <a:gd name="connsiteY67" fmla="*/ 2043331 h 3153049"/>
                    <a:gd name="connsiteX68" fmla="*/ 1335458 w 9667534"/>
                    <a:gd name="connsiteY68" fmla="*/ 1805097 h 3153049"/>
                    <a:gd name="connsiteX69" fmla="*/ 919315 w 9667534"/>
                    <a:gd name="connsiteY69" fmla="*/ 1538616 h 3153049"/>
                    <a:gd name="connsiteX70" fmla="*/ 823079 w 9667534"/>
                    <a:gd name="connsiteY70" fmla="*/ 1324249 h 3153049"/>
                    <a:gd name="connsiteX71" fmla="*/ 570831 w 9667534"/>
                    <a:gd name="connsiteY71" fmla="*/ 1418842 h 3153049"/>
                    <a:gd name="connsiteX72" fmla="*/ 510506 w 9667534"/>
                    <a:gd name="connsiteY72" fmla="*/ 1529255 h 3153049"/>
                    <a:gd name="connsiteX73" fmla="*/ 298164 w 9667534"/>
                    <a:gd name="connsiteY73"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980772 w 9667534"/>
                    <a:gd name="connsiteY32" fmla="*/ 980637 h 3153049"/>
                    <a:gd name="connsiteX33" fmla="*/ 7059874 w 9667534"/>
                    <a:gd name="connsiteY33" fmla="*/ 777218 h 3153049"/>
                    <a:gd name="connsiteX34" fmla="*/ 7211343 w 9667534"/>
                    <a:gd name="connsiteY34" fmla="*/ 725652 h 3153049"/>
                    <a:gd name="connsiteX35" fmla="*/ 8098865 w 9667534"/>
                    <a:gd name="connsiteY35" fmla="*/ 1127180 h 3153049"/>
                    <a:gd name="connsiteX36" fmla="*/ 8556065 w 9667534"/>
                    <a:gd name="connsiteY36" fmla="*/ 1150828 h 3153049"/>
                    <a:gd name="connsiteX37" fmla="*/ 9517762 w 9667534"/>
                    <a:gd name="connsiteY37" fmla="*/ 575386 h 3153049"/>
                    <a:gd name="connsiteX38" fmla="*/ 9667534 w 9667534"/>
                    <a:gd name="connsiteY38" fmla="*/ 701511 h 3153049"/>
                    <a:gd name="connsiteX39" fmla="*/ 8761017 w 9667534"/>
                    <a:gd name="connsiteY39" fmla="*/ 1300600 h 3153049"/>
                    <a:gd name="connsiteX40" fmla="*/ 8043686 w 9667534"/>
                    <a:gd name="connsiteY40" fmla="*/ 1387311 h 3153049"/>
                    <a:gd name="connsiteX41" fmla="*/ 7389417 w 9667534"/>
                    <a:gd name="connsiteY41" fmla="*/ 1355780 h 3153049"/>
                    <a:gd name="connsiteX42" fmla="*/ 6861272 w 9667534"/>
                    <a:gd name="connsiteY42" fmla="*/ 1347897 h 3153049"/>
                    <a:gd name="connsiteX43" fmla="*/ 6083835 w 9667534"/>
                    <a:gd name="connsiteY43" fmla="*/ 1571789 h 3153049"/>
                    <a:gd name="connsiteX44" fmla="*/ 6774726 w 9667534"/>
                    <a:gd name="connsiteY44" fmla="*/ 1578084 h 3153049"/>
                    <a:gd name="connsiteX45" fmla="*/ 7026810 w 9667534"/>
                    <a:gd name="connsiteY45" fmla="*/ 1387311 h 3153049"/>
                    <a:gd name="connsiteX46" fmla="*/ 7286722 w 9667534"/>
                    <a:gd name="connsiteY46" fmla="*/ 1693315 h 3153049"/>
                    <a:gd name="connsiteX47" fmla="*/ 7702976 w 9667534"/>
                    <a:gd name="connsiteY47" fmla="*/ 2109787 h 3153049"/>
                    <a:gd name="connsiteX48" fmla="*/ 8704305 w 9667534"/>
                    <a:gd name="connsiteY48" fmla="*/ 3113635 h 3153049"/>
                    <a:gd name="connsiteX49" fmla="*/ 8563948 w 9667534"/>
                    <a:gd name="connsiteY49" fmla="*/ 3153049 h 3153049"/>
                    <a:gd name="connsiteX50" fmla="*/ 7878148 w 9667534"/>
                    <a:gd name="connsiteY50" fmla="*/ 2427835 h 3153049"/>
                    <a:gd name="connsiteX51" fmla="*/ 7618674 w 9667534"/>
                    <a:gd name="connsiteY51" fmla="*/ 2273683 h 3153049"/>
                    <a:gd name="connsiteX52" fmla="*/ 7562838 w 9667534"/>
                    <a:gd name="connsiteY52" fmla="*/ 2270180 h 3153049"/>
                    <a:gd name="connsiteX53" fmla="*/ 7350387 w 9667534"/>
                    <a:gd name="connsiteY53" fmla="*/ 2135571 h 3153049"/>
                    <a:gd name="connsiteX54" fmla="*/ 7077337 w 9667534"/>
                    <a:gd name="connsiteY54" fmla="*/ 2038733 h 3153049"/>
                    <a:gd name="connsiteX55" fmla="*/ 6900686 w 9667534"/>
                    <a:gd name="connsiteY55" fmla="*/ 1986400 h 3153049"/>
                    <a:gd name="connsiteX56" fmla="*/ 6404072 w 9667534"/>
                    <a:gd name="connsiteY56" fmla="*/ 1915455 h 3153049"/>
                    <a:gd name="connsiteX57" fmla="*/ 5789217 w 9667534"/>
                    <a:gd name="connsiteY57" fmla="*/ 1990999 h 3153049"/>
                    <a:gd name="connsiteX58" fmla="*/ 5513321 w 9667534"/>
                    <a:gd name="connsiteY58" fmla="*/ 2002166 h 3153049"/>
                    <a:gd name="connsiteX59" fmla="*/ 5157064 w 9667534"/>
                    <a:gd name="connsiteY59" fmla="*/ 2151883 h 3153049"/>
                    <a:gd name="connsiteX60" fmla="*/ 4900874 w 9667534"/>
                    <a:gd name="connsiteY60" fmla="*/ 2146683 h 3153049"/>
                    <a:gd name="connsiteX61" fmla="*/ 4334082 w 9667534"/>
                    <a:gd name="connsiteY61" fmla="*/ 2223047 h 3153049"/>
                    <a:gd name="connsiteX62" fmla="*/ 3984065 w 9667534"/>
                    <a:gd name="connsiteY62" fmla="*/ 2183469 h 3153049"/>
                    <a:gd name="connsiteX63" fmla="*/ 3341565 w 9667534"/>
                    <a:gd name="connsiteY63" fmla="*/ 2131684 h 3153049"/>
                    <a:gd name="connsiteX64" fmla="*/ 3022862 w 9667534"/>
                    <a:gd name="connsiteY64" fmla="*/ 2549908 h 3153049"/>
                    <a:gd name="connsiteX65" fmla="*/ 2722605 w 9667534"/>
                    <a:gd name="connsiteY65" fmla="*/ 2676635 h 3153049"/>
                    <a:gd name="connsiteX66" fmla="*/ 2052845 w 9667534"/>
                    <a:gd name="connsiteY66" fmla="*/ 2262187 h 3153049"/>
                    <a:gd name="connsiteX67" fmla="*/ 1915881 w 9667534"/>
                    <a:gd name="connsiteY67" fmla="*/ 2043331 h 3153049"/>
                    <a:gd name="connsiteX68" fmla="*/ 1335458 w 9667534"/>
                    <a:gd name="connsiteY68" fmla="*/ 1805097 h 3153049"/>
                    <a:gd name="connsiteX69" fmla="*/ 919315 w 9667534"/>
                    <a:gd name="connsiteY69" fmla="*/ 1538616 h 3153049"/>
                    <a:gd name="connsiteX70" fmla="*/ 823079 w 9667534"/>
                    <a:gd name="connsiteY70" fmla="*/ 1324249 h 3153049"/>
                    <a:gd name="connsiteX71" fmla="*/ 570831 w 9667534"/>
                    <a:gd name="connsiteY71" fmla="*/ 1418842 h 3153049"/>
                    <a:gd name="connsiteX72" fmla="*/ 510506 w 9667534"/>
                    <a:gd name="connsiteY72" fmla="*/ 1529255 h 3153049"/>
                    <a:gd name="connsiteX73" fmla="*/ 298164 w 9667534"/>
                    <a:gd name="connsiteY73"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763012 w 9667534"/>
                    <a:gd name="connsiteY32" fmla="*/ 1016382 h 3153049"/>
                    <a:gd name="connsiteX33" fmla="*/ 6980772 w 9667534"/>
                    <a:gd name="connsiteY33" fmla="*/ 980637 h 3153049"/>
                    <a:gd name="connsiteX34" fmla="*/ 7059874 w 9667534"/>
                    <a:gd name="connsiteY34" fmla="*/ 777218 h 3153049"/>
                    <a:gd name="connsiteX35" fmla="*/ 7211343 w 9667534"/>
                    <a:gd name="connsiteY35" fmla="*/ 725652 h 3153049"/>
                    <a:gd name="connsiteX36" fmla="*/ 8098865 w 9667534"/>
                    <a:gd name="connsiteY36" fmla="*/ 1127180 h 3153049"/>
                    <a:gd name="connsiteX37" fmla="*/ 8556065 w 9667534"/>
                    <a:gd name="connsiteY37" fmla="*/ 1150828 h 3153049"/>
                    <a:gd name="connsiteX38" fmla="*/ 9517762 w 9667534"/>
                    <a:gd name="connsiteY38" fmla="*/ 575386 h 3153049"/>
                    <a:gd name="connsiteX39" fmla="*/ 9667534 w 9667534"/>
                    <a:gd name="connsiteY39" fmla="*/ 701511 h 3153049"/>
                    <a:gd name="connsiteX40" fmla="*/ 8761017 w 9667534"/>
                    <a:gd name="connsiteY40" fmla="*/ 1300600 h 3153049"/>
                    <a:gd name="connsiteX41" fmla="*/ 8043686 w 9667534"/>
                    <a:gd name="connsiteY41" fmla="*/ 1387311 h 3153049"/>
                    <a:gd name="connsiteX42" fmla="*/ 7389417 w 9667534"/>
                    <a:gd name="connsiteY42" fmla="*/ 1355780 h 3153049"/>
                    <a:gd name="connsiteX43" fmla="*/ 6861272 w 9667534"/>
                    <a:gd name="connsiteY43" fmla="*/ 1347897 h 3153049"/>
                    <a:gd name="connsiteX44" fmla="*/ 6083835 w 9667534"/>
                    <a:gd name="connsiteY44" fmla="*/ 1571789 h 3153049"/>
                    <a:gd name="connsiteX45" fmla="*/ 6774726 w 9667534"/>
                    <a:gd name="connsiteY45" fmla="*/ 1578084 h 3153049"/>
                    <a:gd name="connsiteX46" fmla="*/ 7026810 w 9667534"/>
                    <a:gd name="connsiteY46" fmla="*/ 1387311 h 3153049"/>
                    <a:gd name="connsiteX47" fmla="*/ 7286722 w 9667534"/>
                    <a:gd name="connsiteY47" fmla="*/ 1693315 h 3153049"/>
                    <a:gd name="connsiteX48" fmla="*/ 7702976 w 9667534"/>
                    <a:gd name="connsiteY48" fmla="*/ 2109787 h 3153049"/>
                    <a:gd name="connsiteX49" fmla="*/ 8704305 w 9667534"/>
                    <a:gd name="connsiteY49" fmla="*/ 3113635 h 3153049"/>
                    <a:gd name="connsiteX50" fmla="*/ 8563948 w 9667534"/>
                    <a:gd name="connsiteY50" fmla="*/ 3153049 h 3153049"/>
                    <a:gd name="connsiteX51" fmla="*/ 7878148 w 9667534"/>
                    <a:gd name="connsiteY51" fmla="*/ 2427835 h 3153049"/>
                    <a:gd name="connsiteX52" fmla="*/ 7618674 w 9667534"/>
                    <a:gd name="connsiteY52" fmla="*/ 2273683 h 3153049"/>
                    <a:gd name="connsiteX53" fmla="*/ 7562838 w 9667534"/>
                    <a:gd name="connsiteY53" fmla="*/ 2270180 h 3153049"/>
                    <a:gd name="connsiteX54" fmla="*/ 7350387 w 9667534"/>
                    <a:gd name="connsiteY54" fmla="*/ 2135571 h 3153049"/>
                    <a:gd name="connsiteX55" fmla="*/ 7077337 w 9667534"/>
                    <a:gd name="connsiteY55" fmla="*/ 2038733 h 3153049"/>
                    <a:gd name="connsiteX56" fmla="*/ 6900686 w 9667534"/>
                    <a:gd name="connsiteY56" fmla="*/ 1986400 h 3153049"/>
                    <a:gd name="connsiteX57" fmla="*/ 6404072 w 9667534"/>
                    <a:gd name="connsiteY57" fmla="*/ 1915455 h 3153049"/>
                    <a:gd name="connsiteX58" fmla="*/ 5789217 w 9667534"/>
                    <a:gd name="connsiteY58" fmla="*/ 1990999 h 3153049"/>
                    <a:gd name="connsiteX59" fmla="*/ 5513321 w 9667534"/>
                    <a:gd name="connsiteY59" fmla="*/ 2002166 h 3153049"/>
                    <a:gd name="connsiteX60" fmla="*/ 5157064 w 9667534"/>
                    <a:gd name="connsiteY60" fmla="*/ 2151883 h 3153049"/>
                    <a:gd name="connsiteX61" fmla="*/ 4900874 w 9667534"/>
                    <a:gd name="connsiteY61" fmla="*/ 2146683 h 3153049"/>
                    <a:gd name="connsiteX62" fmla="*/ 4334082 w 9667534"/>
                    <a:gd name="connsiteY62" fmla="*/ 2223047 h 3153049"/>
                    <a:gd name="connsiteX63" fmla="*/ 3984065 w 9667534"/>
                    <a:gd name="connsiteY63" fmla="*/ 2183469 h 3153049"/>
                    <a:gd name="connsiteX64" fmla="*/ 3341565 w 9667534"/>
                    <a:gd name="connsiteY64" fmla="*/ 2131684 h 3153049"/>
                    <a:gd name="connsiteX65" fmla="*/ 3022862 w 9667534"/>
                    <a:gd name="connsiteY65" fmla="*/ 2549908 h 3153049"/>
                    <a:gd name="connsiteX66" fmla="*/ 2722605 w 9667534"/>
                    <a:gd name="connsiteY66" fmla="*/ 2676635 h 3153049"/>
                    <a:gd name="connsiteX67" fmla="*/ 2052845 w 9667534"/>
                    <a:gd name="connsiteY67" fmla="*/ 2262187 h 3153049"/>
                    <a:gd name="connsiteX68" fmla="*/ 1915881 w 9667534"/>
                    <a:gd name="connsiteY68" fmla="*/ 2043331 h 3153049"/>
                    <a:gd name="connsiteX69" fmla="*/ 1335458 w 9667534"/>
                    <a:gd name="connsiteY69" fmla="*/ 1805097 h 3153049"/>
                    <a:gd name="connsiteX70" fmla="*/ 919315 w 9667534"/>
                    <a:gd name="connsiteY70" fmla="*/ 1538616 h 3153049"/>
                    <a:gd name="connsiteX71" fmla="*/ 823079 w 9667534"/>
                    <a:gd name="connsiteY71" fmla="*/ 1324249 h 3153049"/>
                    <a:gd name="connsiteX72" fmla="*/ 570831 w 9667534"/>
                    <a:gd name="connsiteY72" fmla="*/ 1418842 h 3153049"/>
                    <a:gd name="connsiteX73" fmla="*/ 510506 w 9667534"/>
                    <a:gd name="connsiteY73" fmla="*/ 1529255 h 3153049"/>
                    <a:gd name="connsiteX74" fmla="*/ 298164 w 9667534"/>
                    <a:gd name="connsiteY74"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763012 w 9667534"/>
                    <a:gd name="connsiteY32" fmla="*/ 1016382 h 3153049"/>
                    <a:gd name="connsiteX33" fmla="*/ 6980772 w 9667534"/>
                    <a:gd name="connsiteY33" fmla="*/ 980637 h 3153049"/>
                    <a:gd name="connsiteX34" fmla="*/ 7059874 w 9667534"/>
                    <a:gd name="connsiteY34" fmla="*/ 777218 h 3153049"/>
                    <a:gd name="connsiteX35" fmla="*/ 7211343 w 9667534"/>
                    <a:gd name="connsiteY35" fmla="*/ 725652 h 3153049"/>
                    <a:gd name="connsiteX36" fmla="*/ 8098865 w 9667534"/>
                    <a:gd name="connsiteY36" fmla="*/ 1127180 h 3153049"/>
                    <a:gd name="connsiteX37" fmla="*/ 8556065 w 9667534"/>
                    <a:gd name="connsiteY37" fmla="*/ 1150828 h 3153049"/>
                    <a:gd name="connsiteX38" fmla="*/ 9517762 w 9667534"/>
                    <a:gd name="connsiteY38" fmla="*/ 575386 h 3153049"/>
                    <a:gd name="connsiteX39" fmla="*/ 9667534 w 9667534"/>
                    <a:gd name="connsiteY39" fmla="*/ 701511 h 3153049"/>
                    <a:gd name="connsiteX40" fmla="*/ 8761017 w 9667534"/>
                    <a:gd name="connsiteY40" fmla="*/ 1300600 h 3153049"/>
                    <a:gd name="connsiteX41" fmla="*/ 8043686 w 9667534"/>
                    <a:gd name="connsiteY41" fmla="*/ 1387311 h 3153049"/>
                    <a:gd name="connsiteX42" fmla="*/ 7389417 w 9667534"/>
                    <a:gd name="connsiteY42" fmla="*/ 1355780 h 3153049"/>
                    <a:gd name="connsiteX43" fmla="*/ 6861272 w 9667534"/>
                    <a:gd name="connsiteY43" fmla="*/ 1347897 h 3153049"/>
                    <a:gd name="connsiteX44" fmla="*/ 6083835 w 9667534"/>
                    <a:gd name="connsiteY44" fmla="*/ 1571789 h 3153049"/>
                    <a:gd name="connsiteX45" fmla="*/ 6774726 w 9667534"/>
                    <a:gd name="connsiteY45" fmla="*/ 1578084 h 3153049"/>
                    <a:gd name="connsiteX46" fmla="*/ 7026810 w 9667534"/>
                    <a:gd name="connsiteY46" fmla="*/ 1387311 h 3153049"/>
                    <a:gd name="connsiteX47" fmla="*/ 7286722 w 9667534"/>
                    <a:gd name="connsiteY47" fmla="*/ 1693315 h 3153049"/>
                    <a:gd name="connsiteX48" fmla="*/ 7702976 w 9667534"/>
                    <a:gd name="connsiteY48" fmla="*/ 2109787 h 3153049"/>
                    <a:gd name="connsiteX49" fmla="*/ 8704305 w 9667534"/>
                    <a:gd name="connsiteY49" fmla="*/ 3113635 h 3153049"/>
                    <a:gd name="connsiteX50" fmla="*/ 8563948 w 9667534"/>
                    <a:gd name="connsiteY50" fmla="*/ 3153049 h 3153049"/>
                    <a:gd name="connsiteX51" fmla="*/ 7878148 w 9667534"/>
                    <a:gd name="connsiteY51" fmla="*/ 2427835 h 3153049"/>
                    <a:gd name="connsiteX52" fmla="*/ 7618674 w 9667534"/>
                    <a:gd name="connsiteY52" fmla="*/ 2273683 h 3153049"/>
                    <a:gd name="connsiteX53" fmla="*/ 7562838 w 9667534"/>
                    <a:gd name="connsiteY53" fmla="*/ 2270180 h 3153049"/>
                    <a:gd name="connsiteX54" fmla="*/ 7350387 w 9667534"/>
                    <a:gd name="connsiteY54" fmla="*/ 2135571 h 3153049"/>
                    <a:gd name="connsiteX55" fmla="*/ 7077337 w 9667534"/>
                    <a:gd name="connsiteY55" fmla="*/ 2038733 h 3153049"/>
                    <a:gd name="connsiteX56" fmla="*/ 6900686 w 9667534"/>
                    <a:gd name="connsiteY56" fmla="*/ 1986400 h 3153049"/>
                    <a:gd name="connsiteX57" fmla="*/ 6404072 w 9667534"/>
                    <a:gd name="connsiteY57" fmla="*/ 1915455 h 3153049"/>
                    <a:gd name="connsiteX58" fmla="*/ 5789217 w 9667534"/>
                    <a:gd name="connsiteY58" fmla="*/ 1990999 h 3153049"/>
                    <a:gd name="connsiteX59" fmla="*/ 5513321 w 9667534"/>
                    <a:gd name="connsiteY59" fmla="*/ 2002166 h 3153049"/>
                    <a:gd name="connsiteX60" fmla="*/ 5157064 w 9667534"/>
                    <a:gd name="connsiteY60" fmla="*/ 2151883 h 3153049"/>
                    <a:gd name="connsiteX61" fmla="*/ 4900874 w 9667534"/>
                    <a:gd name="connsiteY61" fmla="*/ 2146683 h 3153049"/>
                    <a:gd name="connsiteX62" fmla="*/ 4334082 w 9667534"/>
                    <a:gd name="connsiteY62" fmla="*/ 2223047 h 3153049"/>
                    <a:gd name="connsiteX63" fmla="*/ 3984065 w 9667534"/>
                    <a:gd name="connsiteY63" fmla="*/ 2183469 h 3153049"/>
                    <a:gd name="connsiteX64" fmla="*/ 3341565 w 9667534"/>
                    <a:gd name="connsiteY64" fmla="*/ 2131684 h 3153049"/>
                    <a:gd name="connsiteX65" fmla="*/ 3022862 w 9667534"/>
                    <a:gd name="connsiteY65" fmla="*/ 2549908 h 3153049"/>
                    <a:gd name="connsiteX66" fmla="*/ 2722605 w 9667534"/>
                    <a:gd name="connsiteY66" fmla="*/ 2676635 h 3153049"/>
                    <a:gd name="connsiteX67" fmla="*/ 2052845 w 9667534"/>
                    <a:gd name="connsiteY67" fmla="*/ 2262187 h 3153049"/>
                    <a:gd name="connsiteX68" fmla="*/ 1915881 w 9667534"/>
                    <a:gd name="connsiteY68" fmla="*/ 2043331 h 3153049"/>
                    <a:gd name="connsiteX69" fmla="*/ 1335458 w 9667534"/>
                    <a:gd name="connsiteY69" fmla="*/ 1805097 h 3153049"/>
                    <a:gd name="connsiteX70" fmla="*/ 919315 w 9667534"/>
                    <a:gd name="connsiteY70" fmla="*/ 1538616 h 3153049"/>
                    <a:gd name="connsiteX71" fmla="*/ 823079 w 9667534"/>
                    <a:gd name="connsiteY71" fmla="*/ 1324249 h 3153049"/>
                    <a:gd name="connsiteX72" fmla="*/ 570831 w 9667534"/>
                    <a:gd name="connsiteY72" fmla="*/ 1418842 h 3153049"/>
                    <a:gd name="connsiteX73" fmla="*/ 510506 w 9667534"/>
                    <a:gd name="connsiteY73" fmla="*/ 1529255 h 3153049"/>
                    <a:gd name="connsiteX74" fmla="*/ 298164 w 9667534"/>
                    <a:gd name="connsiteY74"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763012 w 9667534"/>
                    <a:gd name="connsiteY32" fmla="*/ 1016382 h 3153049"/>
                    <a:gd name="connsiteX33" fmla="*/ 6980772 w 9667534"/>
                    <a:gd name="connsiteY33" fmla="*/ 980637 h 3153049"/>
                    <a:gd name="connsiteX34" fmla="*/ 7059874 w 9667534"/>
                    <a:gd name="connsiteY34" fmla="*/ 777218 h 3153049"/>
                    <a:gd name="connsiteX35" fmla="*/ 7211343 w 9667534"/>
                    <a:gd name="connsiteY35" fmla="*/ 725652 h 3153049"/>
                    <a:gd name="connsiteX36" fmla="*/ 8098865 w 9667534"/>
                    <a:gd name="connsiteY36" fmla="*/ 1127180 h 3153049"/>
                    <a:gd name="connsiteX37" fmla="*/ 8556065 w 9667534"/>
                    <a:gd name="connsiteY37" fmla="*/ 1150828 h 3153049"/>
                    <a:gd name="connsiteX38" fmla="*/ 9517762 w 9667534"/>
                    <a:gd name="connsiteY38" fmla="*/ 575386 h 3153049"/>
                    <a:gd name="connsiteX39" fmla="*/ 9667534 w 9667534"/>
                    <a:gd name="connsiteY39" fmla="*/ 701511 h 3153049"/>
                    <a:gd name="connsiteX40" fmla="*/ 8748317 w 9667534"/>
                    <a:gd name="connsiteY40" fmla="*/ 1278375 h 3153049"/>
                    <a:gd name="connsiteX41" fmla="*/ 8043686 w 9667534"/>
                    <a:gd name="connsiteY41" fmla="*/ 1387311 h 3153049"/>
                    <a:gd name="connsiteX42" fmla="*/ 7389417 w 9667534"/>
                    <a:gd name="connsiteY42" fmla="*/ 1355780 h 3153049"/>
                    <a:gd name="connsiteX43" fmla="*/ 6861272 w 9667534"/>
                    <a:gd name="connsiteY43" fmla="*/ 1347897 h 3153049"/>
                    <a:gd name="connsiteX44" fmla="*/ 6083835 w 9667534"/>
                    <a:gd name="connsiteY44" fmla="*/ 1571789 h 3153049"/>
                    <a:gd name="connsiteX45" fmla="*/ 6774726 w 9667534"/>
                    <a:gd name="connsiteY45" fmla="*/ 1578084 h 3153049"/>
                    <a:gd name="connsiteX46" fmla="*/ 7026810 w 9667534"/>
                    <a:gd name="connsiteY46" fmla="*/ 1387311 h 3153049"/>
                    <a:gd name="connsiteX47" fmla="*/ 7286722 w 9667534"/>
                    <a:gd name="connsiteY47" fmla="*/ 1693315 h 3153049"/>
                    <a:gd name="connsiteX48" fmla="*/ 7702976 w 9667534"/>
                    <a:gd name="connsiteY48" fmla="*/ 2109787 h 3153049"/>
                    <a:gd name="connsiteX49" fmla="*/ 8704305 w 9667534"/>
                    <a:gd name="connsiteY49" fmla="*/ 3113635 h 3153049"/>
                    <a:gd name="connsiteX50" fmla="*/ 8563948 w 9667534"/>
                    <a:gd name="connsiteY50" fmla="*/ 3153049 h 3153049"/>
                    <a:gd name="connsiteX51" fmla="*/ 7878148 w 9667534"/>
                    <a:gd name="connsiteY51" fmla="*/ 2427835 h 3153049"/>
                    <a:gd name="connsiteX52" fmla="*/ 7618674 w 9667534"/>
                    <a:gd name="connsiteY52" fmla="*/ 2273683 h 3153049"/>
                    <a:gd name="connsiteX53" fmla="*/ 7562838 w 9667534"/>
                    <a:gd name="connsiteY53" fmla="*/ 2270180 h 3153049"/>
                    <a:gd name="connsiteX54" fmla="*/ 7350387 w 9667534"/>
                    <a:gd name="connsiteY54" fmla="*/ 2135571 h 3153049"/>
                    <a:gd name="connsiteX55" fmla="*/ 7077337 w 9667534"/>
                    <a:gd name="connsiteY55" fmla="*/ 2038733 h 3153049"/>
                    <a:gd name="connsiteX56" fmla="*/ 6900686 w 9667534"/>
                    <a:gd name="connsiteY56" fmla="*/ 1986400 h 3153049"/>
                    <a:gd name="connsiteX57" fmla="*/ 6404072 w 9667534"/>
                    <a:gd name="connsiteY57" fmla="*/ 1915455 h 3153049"/>
                    <a:gd name="connsiteX58" fmla="*/ 5789217 w 9667534"/>
                    <a:gd name="connsiteY58" fmla="*/ 1990999 h 3153049"/>
                    <a:gd name="connsiteX59" fmla="*/ 5513321 w 9667534"/>
                    <a:gd name="connsiteY59" fmla="*/ 2002166 h 3153049"/>
                    <a:gd name="connsiteX60" fmla="*/ 5157064 w 9667534"/>
                    <a:gd name="connsiteY60" fmla="*/ 2151883 h 3153049"/>
                    <a:gd name="connsiteX61" fmla="*/ 4900874 w 9667534"/>
                    <a:gd name="connsiteY61" fmla="*/ 2146683 h 3153049"/>
                    <a:gd name="connsiteX62" fmla="*/ 4334082 w 9667534"/>
                    <a:gd name="connsiteY62" fmla="*/ 2223047 h 3153049"/>
                    <a:gd name="connsiteX63" fmla="*/ 3984065 w 9667534"/>
                    <a:gd name="connsiteY63" fmla="*/ 2183469 h 3153049"/>
                    <a:gd name="connsiteX64" fmla="*/ 3341565 w 9667534"/>
                    <a:gd name="connsiteY64" fmla="*/ 2131684 h 3153049"/>
                    <a:gd name="connsiteX65" fmla="*/ 3022862 w 9667534"/>
                    <a:gd name="connsiteY65" fmla="*/ 2549908 h 3153049"/>
                    <a:gd name="connsiteX66" fmla="*/ 2722605 w 9667534"/>
                    <a:gd name="connsiteY66" fmla="*/ 2676635 h 3153049"/>
                    <a:gd name="connsiteX67" fmla="*/ 2052845 w 9667534"/>
                    <a:gd name="connsiteY67" fmla="*/ 2262187 h 3153049"/>
                    <a:gd name="connsiteX68" fmla="*/ 1915881 w 9667534"/>
                    <a:gd name="connsiteY68" fmla="*/ 2043331 h 3153049"/>
                    <a:gd name="connsiteX69" fmla="*/ 1335458 w 9667534"/>
                    <a:gd name="connsiteY69" fmla="*/ 1805097 h 3153049"/>
                    <a:gd name="connsiteX70" fmla="*/ 919315 w 9667534"/>
                    <a:gd name="connsiteY70" fmla="*/ 1538616 h 3153049"/>
                    <a:gd name="connsiteX71" fmla="*/ 823079 w 9667534"/>
                    <a:gd name="connsiteY71" fmla="*/ 1324249 h 3153049"/>
                    <a:gd name="connsiteX72" fmla="*/ 570831 w 9667534"/>
                    <a:gd name="connsiteY72" fmla="*/ 1418842 h 3153049"/>
                    <a:gd name="connsiteX73" fmla="*/ 510506 w 9667534"/>
                    <a:gd name="connsiteY73" fmla="*/ 1529255 h 3153049"/>
                    <a:gd name="connsiteX74" fmla="*/ 298164 w 9667534"/>
                    <a:gd name="connsiteY74"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763012 w 9667534"/>
                    <a:gd name="connsiteY32" fmla="*/ 1016382 h 3153049"/>
                    <a:gd name="connsiteX33" fmla="*/ 6980772 w 9667534"/>
                    <a:gd name="connsiteY33" fmla="*/ 980637 h 3153049"/>
                    <a:gd name="connsiteX34" fmla="*/ 7059874 w 9667534"/>
                    <a:gd name="connsiteY34" fmla="*/ 777218 h 3153049"/>
                    <a:gd name="connsiteX35" fmla="*/ 7211343 w 9667534"/>
                    <a:gd name="connsiteY35" fmla="*/ 725652 h 3153049"/>
                    <a:gd name="connsiteX36" fmla="*/ 8098865 w 9667534"/>
                    <a:gd name="connsiteY36" fmla="*/ 1127180 h 3153049"/>
                    <a:gd name="connsiteX37" fmla="*/ 8556065 w 9667534"/>
                    <a:gd name="connsiteY37" fmla="*/ 1150828 h 3153049"/>
                    <a:gd name="connsiteX38" fmla="*/ 9517762 w 9667534"/>
                    <a:gd name="connsiteY38" fmla="*/ 575386 h 3153049"/>
                    <a:gd name="connsiteX39" fmla="*/ 9667534 w 9667534"/>
                    <a:gd name="connsiteY39" fmla="*/ 701511 h 3153049"/>
                    <a:gd name="connsiteX40" fmla="*/ 8748317 w 9667534"/>
                    <a:gd name="connsiteY40" fmla="*/ 1278375 h 3153049"/>
                    <a:gd name="connsiteX41" fmla="*/ 8043686 w 9667534"/>
                    <a:gd name="connsiteY41" fmla="*/ 1387311 h 3153049"/>
                    <a:gd name="connsiteX42" fmla="*/ 7389417 w 9667534"/>
                    <a:gd name="connsiteY42" fmla="*/ 1355780 h 3153049"/>
                    <a:gd name="connsiteX43" fmla="*/ 6861272 w 9667534"/>
                    <a:gd name="connsiteY43" fmla="*/ 1347897 h 3153049"/>
                    <a:gd name="connsiteX44" fmla="*/ 6083835 w 9667534"/>
                    <a:gd name="connsiteY44" fmla="*/ 1571789 h 3153049"/>
                    <a:gd name="connsiteX45" fmla="*/ 6774726 w 9667534"/>
                    <a:gd name="connsiteY45" fmla="*/ 1578084 h 3153049"/>
                    <a:gd name="connsiteX46" fmla="*/ 7026810 w 9667534"/>
                    <a:gd name="connsiteY46" fmla="*/ 1387311 h 3153049"/>
                    <a:gd name="connsiteX47" fmla="*/ 7286722 w 9667534"/>
                    <a:gd name="connsiteY47" fmla="*/ 1693315 h 3153049"/>
                    <a:gd name="connsiteX48" fmla="*/ 7702976 w 9667534"/>
                    <a:gd name="connsiteY48" fmla="*/ 2109787 h 3153049"/>
                    <a:gd name="connsiteX49" fmla="*/ 8704305 w 9667534"/>
                    <a:gd name="connsiteY49" fmla="*/ 3113635 h 3153049"/>
                    <a:gd name="connsiteX50" fmla="*/ 8563948 w 9667534"/>
                    <a:gd name="connsiteY50" fmla="*/ 3153049 h 3153049"/>
                    <a:gd name="connsiteX51" fmla="*/ 7878148 w 9667534"/>
                    <a:gd name="connsiteY51" fmla="*/ 2427835 h 3153049"/>
                    <a:gd name="connsiteX52" fmla="*/ 7618674 w 9667534"/>
                    <a:gd name="connsiteY52" fmla="*/ 2273683 h 3153049"/>
                    <a:gd name="connsiteX53" fmla="*/ 7562838 w 9667534"/>
                    <a:gd name="connsiteY53" fmla="*/ 2270180 h 3153049"/>
                    <a:gd name="connsiteX54" fmla="*/ 7350387 w 9667534"/>
                    <a:gd name="connsiteY54" fmla="*/ 2135571 h 3153049"/>
                    <a:gd name="connsiteX55" fmla="*/ 7077337 w 9667534"/>
                    <a:gd name="connsiteY55" fmla="*/ 2038733 h 3153049"/>
                    <a:gd name="connsiteX56" fmla="*/ 6900686 w 9667534"/>
                    <a:gd name="connsiteY56" fmla="*/ 1986400 h 3153049"/>
                    <a:gd name="connsiteX57" fmla="*/ 6404072 w 9667534"/>
                    <a:gd name="connsiteY57" fmla="*/ 1915455 h 3153049"/>
                    <a:gd name="connsiteX58" fmla="*/ 5789217 w 9667534"/>
                    <a:gd name="connsiteY58" fmla="*/ 1990999 h 3153049"/>
                    <a:gd name="connsiteX59" fmla="*/ 5513321 w 9667534"/>
                    <a:gd name="connsiteY59" fmla="*/ 2002166 h 3153049"/>
                    <a:gd name="connsiteX60" fmla="*/ 5157064 w 9667534"/>
                    <a:gd name="connsiteY60" fmla="*/ 2151883 h 3153049"/>
                    <a:gd name="connsiteX61" fmla="*/ 4900874 w 9667534"/>
                    <a:gd name="connsiteY61" fmla="*/ 2146683 h 3153049"/>
                    <a:gd name="connsiteX62" fmla="*/ 4334082 w 9667534"/>
                    <a:gd name="connsiteY62" fmla="*/ 2223047 h 3153049"/>
                    <a:gd name="connsiteX63" fmla="*/ 3984065 w 9667534"/>
                    <a:gd name="connsiteY63" fmla="*/ 2183469 h 3153049"/>
                    <a:gd name="connsiteX64" fmla="*/ 3341565 w 9667534"/>
                    <a:gd name="connsiteY64" fmla="*/ 2131684 h 3153049"/>
                    <a:gd name="connsiteX65" fmla="*/ 3022862 w 9667534"/>
                    <a:gd name="connsiteY65" fmla="*/ 2549908 h 3153049"/>
                    <a:gd name="connsiteX66" fmla="*/ 2722605 w 9667534"/>
                    <a:gd name="connsiteY66" fmla="*/ 2676635 h 3153049"/>
                    <a:gd name="connsiteX67" fmla="*/ 2052845 w 9667534"/>
                    <a:gd name="connsiteY67" fmla="*/ 2262187 h 3153049"/>
                    <a:gd name="connsiteX68" fmla="*/ 1915881 w 9667534"/>
                    <a:gd name="connsiteY68" fmla="*/ 2043331 h 3153049"/>
                    <a:gd name="connsiteX69" fmla="*/ 1335458 w 9667534"/>
                    <a:gd name="connsiteY69" fmla="*/ 1805097 h 3153049"/>
                    <a:gd name="connsiteX70" fmla="*/ 919315 w 9667534"/>
                    <a:gd name="connsiteY70" fmla="*/ 1538616 h 3153049"/>
                    <a:gd name="connsiteX71" fmla="*/ 823079 w 9667534"/>
                    <a:gd name="connsiteY71" fmla="*/ 1324249 h 3153049"/>
                    <a:gd name="connsiteX72" fmla="*/ 570831 w 9667534"/>
                    <a:gd name="connsiteY72" fmla="*/ 1418842 h 3153049"/>
                    <a:gd name="connsiteX73" fmla="*/ 510506 w 9667534"/>
                    <a:gd name="connsiteY73" fmla="*/ 1529255 h 3153049"/>
                    <a:gd name="connsiteX74" fmla="*/ 298164 w 9667534"/>
                    <a:gd name="connsiteY74"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763012 w 9667534"/>
                    <a:gd name="connsiteY32" fmla="*/ 1016382 h 3153049"/>
                    <a:gd name="connsiteX33" fmla="*/ 6980772 w 9667534"/>
                    <a:gd name="connsiteY33" fmla="*/ 980637 h 3153049"/>
                    <a:gd name="connsiteX34" fmla="*/ 7059874 w 9667534"/>
                    <a:gd name="connsiteY34" fmla="*/ 777218 h 3153049"/>
                    <a:gd name="connsiteX35" fmla="*/ 7211343 w 9667534"/>
                    <a:gd name="connsiteY35" fmla="*/ 725652 h 3153049"/>
                    <a:gd name="connsiteX36" fmla="*/ 8098865 w 9667534"/>
                    <a:gd name="connsiteY36" fmla="*/ 1127180 h 3153049"/>
                    <a:gd name="connsiteX37" fmla="*/ 8556065 w 9667534"/>
                    <a:gd name="connsiteY37" fmla="*/ 1150828 h 3153049"/>
                    <a:gd name="connsiteX38" fmla="*/ 9517762 w 9667534"/>
                    <a:gd name="connsiteY38" fmla="*/ 575386 h 3153049"/>
                    <a:gd name="connsiteX39" fmla="*/ 9667534 w 9667534"/>
                    <a:gd name="connsiteY39" fmla="*/ 701511 h 3153049"/>
                    <a:gd name="connsiteX40" fmla="*/ 8748317 w 9667534"/>
                    <a:gd name="connsiteY40" fmla="*/ 1278375 h 3153049"/>
                    <a:gd name="connsiteX41" fmla="*/ 8043686 w 9667534"/>
                    <a:gd name="connsiteY41" fmla="*/ 1387311 h 3153049"/>
                    <a:gd name="connsiteX42" fmla="*/ 7389417 w 9667534"/>
                    <a:gd name="connsiteY42" fmla="*/ 1355780 h 3153049"/>
                    <a:gd name="connsiteX43" fmla="*/ 6861272 w 9667534"/>
                    <a:gd name="connsiteY43" fmla="*/ 1347897 h 3153049"/>
                    <a:gd name="connsiteX44" fmla="*/ 6083835 w 9667534"/>
                    <a:gd name="connsiteY44" fmla="*/ 1571789 h 3153049"/>
                    <a:gd name="connsiteX45" fmla="*/ 6774726 w 9667534"/>
                    <a:gd name="connsiteY45" fmla="*/ 1578084 h 3153049"/>
                    <a:gd name="connsiteX46" fmla="*/ 7026810 w 9667534"/>
                    <a:gd name="connsiteY46" fmla="*/ 1387311 h 3153049"/>
                    <a:gd name="connsiteX47" fmla="*/ 7286722 w 9667534"/>
                    <a:gd name="connsiteY47" fmla="*/ 1693315 h 3153049"/>
                    <a:gd name="connsiteX48" fmla="*/ 7702976 w 9667534"/>
                    <a:gd name="connsiteY48" fmla="*/ 2109787 h 3153049"/>
                    <a:gd name="connsiteX49" fmla="*/ 8704305 w 9667534"/>
                    <a:gd name="connsiteY49" fmla="*/ 3113635 h 3153049"/>
                    <a:gd name="connsiteX50" fmla="*/ 8563948 w 9667534"/>
                    <a:gd name="connsiteY50" fmla="*/ 3153049 h 3153049"/>
                    <a:gd name="connsiteX51" fmla="*/ 7878148 w 9667534"/>
                    <a:gd name="connsiteY51" fmla="*/ 2427835 h 3153049"/>
                    <a:gd name="connsiteX52" fmla="*/ 7618674 w 9667534"/>
                    <a:gd name="connsiteY52" fmla="*/ 2273683 h 3153049"/>
                    <a:gd name="connsiteX53" fmla="*/ 7562838 w 9667534"/>
                    <a:gd name="connsiteY53" fmla="*/ 2270180 h 3153049"/>
                    <a:gd name="connsiteX54" fmla="*/ 7350387 w 9667534"/>
                    <a:gd name="connsiteY54" fmla="*/ 2135571 h 3153049"/>
                    <a:gd name="connsiteX55" fmla="*/ 7077337 w 9667534"/>
                    <a:gd name="connsiteY55" fmla="*/ 2038733 h 3153049"/>
                    <a:gd name="connsiteX56" fmla="*/ 6900686 w 9667534"/>
                    <a:gd name="connsiteY56" fmla="*/ 1986400 h 3153049"/>
                    <a:gd name="connsiteX57" fmla="*/ 6404072 w 9667534"/>
                    <a:gd name="connsiteY57" fmla="*/ 1915455 h 3153049"/>
                    <a:gd name="connsiteX58" fmla="*/ 5789217 w 9667534"/>
                    <a:gd name="connsiteY58" fmla="*/ 1990999 h 3153049"/>
                    <a:gd name="connsiteX59" fmla="*/ 5513321 w 9667534"/>
                    <a:gd name="connsiteY59" fmla="*/ 2002166 h 3153049"/>
                    <a:gd name="connsiteX60" fmla="*/ 5157064 w 9667534"/>
                    <a:gd name="connsiteY60" fmla="*/ 2151883 h 3153049"/>
                    <a:gd name="connsiteX61" fmla="*/ 4900874 w 9667534"/>
                    <a:gd name="connsiteY61" fmla="*/ 2146683 h 3153049"/>
                    <a:gd name="connsiteX62" fmla="*/ 4334082 w 9667534"/>
                    <a:gd name="connsiteY62" fmla="*/ 2223047 h 3153049"/>
                    <a:gd name="connsiteX63" fmla="*/ 3984065 w 9667534"/>
                    <a:gd name="connsiteY63" fmla="*/ 2183469 h 3153049"/>
                    <a:gd name="connsiteX64" fmla="*/ 3341565 w 9667534"/>
                    <a:gd name="connsiteY64" fmla="*/ 2131684 h 3153049"/>
                    <a:gd name="connsiteX65" fmla="*/ 3022862 w 9667534"/>
                    <a:gd name="connsiteY65" fmla="*/ 2549908 h 3153049"/>
                    <a:gd name="connsiteX66" fmla="*/ 2722605 w 9667534"/>
                    <a:gd name="connsiteY66" fmla="*/ 2676635 h 3153049"/>
                    <a:gd name="connsiteX67" fmla="*/ 2052845 w 9667534"/>
                    <a:gd name="connsiteY67" fmla="*/ 2262187 h 3153049"/>
                    <a:gd name="connsiteX68" fmla="*/ 1915881 w 9667534"/>
                    <a:gd name="connsiteY68" fmla="*/ 2043331 h 3153049"/>
                    <a:gd name="connsiteX69" fmla="*/ 1335458 w 9667534"/>
                    <a:gd name="connsiteY69" fmla="*/ 1805097 h 3153049"/>
                    <a:gd name="connsiteX70" fmla="*/ 919315 w 9667534"/>
                    <a:gd name="connsiteY70" fmla="*/ 1538616 h 3153049"/>
                    <a:gd name="connsiteX71" fmla="*/ 823079 w 9667534"/>
                    <a:gd name="connsiteY71" fmla="*/ 1324249 h 3153049"/>
                    <a:gd name="connsiteX72" fmla="*/ 570831 w 9667534"/>
                    <a:gd name="connsiteY72" fmla="*/ 1418842 h 3153049"/>
                    <a:gd name="connsiteX73" fmla="*/ 510506 w 9667534"/>
                    <a:gd name="connsiteY73" fmla="*/ 1529255 h 3153049"/>
                    <a:gd name="connsiteX74" fmla="*/ 298164 w 9667534"/>
                    <a:gd name="connsiteY74"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763012 w 9667534"/>
                    <a:gd name="connsiteY32" fmla="*/ 1016382 h 3153049"/>
                    <a:gd name="connsiteX33" fmla="*/ 6980772 w 9667534"/>
                    <a:gd name="connsiteY33" fmla="*/ 980637 h 3153049"/>
                    <a:gd name="connsiteX34" fmla="*/ 7059874 w 9667534"/>
                    <a:gd name="connsiteY34" fmla="*/ 777218 h 3153049"/>
                    <a:gd name="connsiteX35" fmla="*/ 7211343 w 9667534"/>
                    <a:gd name="connsiteY35" fmla="*/ 725652 h 3153049"/>
                    <a:gd name="connsiteX36" fmla="*/ 8098865 w 9667534"/>
                    <a:gd name="connsiteY36" fmla="*/ 1127180 h 3153049"/>
                    <a:gd name="connsiteX37" fmla="*/ 8556065 w 9667534"/>
                    <a:gd name="connsiteY37" fmla="*/ 1150828 h 3153049"/>
                    <a:gd name="connsiteX38" fmla="*/ 9517762 w 9667534"/>
                    <a:gd name="connsiteY38" fmla="*/ 575386 h 3153049"/>
                    <a:gd name="connsiteX39" fmla="*/ 9667534 w 9667534"/>
                    <a:gd name="connsiteY39" fmla="*/ 701511 h 3153049"/>
                    <a:gd name="connsiteX40" fmla="*/ 8748317 w 9667534"/>
                    <a:gd name="connsiteY40" fmla="*/ 1278375 h 3153049"/>
                    <a:gd name="connsiteX41" fmla="*/ 8043686 w 9667534"/>
                    <a:gd name="connsiteY41" fmla="*/ 1387311 h 3153049"/>
                    <a:gd name="connsiteX42" fmla="*/ 7723449 w 9667534"/>
                    <a:gd name="connsiteY42" fmla="*/ 1365632 h 3153049"/>
                    <a:gd name="connsiteX43" fmla="*/ 7389417 w 9667534"/>
                    <a:gd name="connsiteY43" fmla="*/ 1355780 h 3153049"/>
                    <a:gd name="connsiteX44" fmla="*/ 6861272 w 9667534"/>
                    <a:gd name="connsiteY44" fmla="*/ 1347897 h 3153049"/>
                    <a:gd name="connsiteX45" fmla="*/ 6083835 w 9667534"/>
                    <a:gd name="connsiteY45" fmla="*/ 1571789 h 3153049"/>
                    <a:gd name="connsiteX46" fmla="*/ 6774726 w 9667534"/>
                    <a:gd name="connsiteY46" fmla="*/ 1578084 h 3153049"/>
                    <a:gd name="connsiteX47" fmla="*/ 7026810 w 9667534"/>
                    <a:gd name="connsiteY47" fmla="*/ 1387311 h 3153049"/>
                    <a:gd name="connsiteX48" fmla="*/ 7286722 w 9667534"/>
                    <a:gd name="connsiteY48" fmla="*/ 1693315 h 3153049"/>
                    <a:gd name="connsiteX49" fmla="*/ 7702976 w 9667534"/>
                    <a:gd name="connsiteY49" fmla="*/ 2109787 h 3153049"/>
                    <a:gd name="connsiteX50" fmla="*/ 8704305 w 9667534"/>
                    <a:gd name="connsiteY50" fmla="*/ 3113635 h 3153049"/>
                    <a:gd name="connsiteX51" fmla="*/ 8563948 w 9667534"/>
                    <a:gd name="connsiteY51" fmla="*/ 3153049 h 3153049"/>
                    <a:gd name="connsiteX52" fmla="*/ 7878148 w 9667534"/>
                    <a:gd name="connsiteY52" fmla="*/ 2427835 h 3153049"/>
                    <a:gd name="connsiteX53" fmla="*/ 7618674 w 9667534"/>
                    <a:gd name="connsiteY53" fmla="*/ 2273683 h 3153049"/>
                    <a:gd name="connsiteX54" fmla="*/ 7562838 w 9667534"/>
                    <a:gd name="connsiteY54" fmla="*/ 2270180 h 3153049"/>
                    <a:gd name="connsiteX55" fmla="*/ 7350387 w 9667534"/>
                    <a:gd name="connsiteY55" fmla="*/ 2135571 h 3153049"/>
                    <a:gd name="connsiteX56" fmla="*/ 7077337 w 9667534"/>
                    <a:gd name="connsiteY56" fmla="*/ 2038733 h 3153049"/>
                    <a:gd name="connsiteX57" fmla="*/ 6900686 w 9667534"/>
                    <a:gd name="connsiteY57" fmla="*/ 1986400 h 3153049"/>
                    <a:gd name="connsiteX58" fmla="*/ 6404072 w 9667534"/>
                    <a:gd name="connsiteY58" fmla="*/ 1915455 h 3153049"/>
                    <a:gd name="connsiteX59" fmla="*/ 5789217 w 9667534"/>
                    <a:gd name="connsiteY59" fmla="*/ 1990999 h 3153049"/>
                    <a:gd name="connsiteX60" fmla="*/ 5513321 w 9667534"/>
                    <a:gd name="connsiteY60" fmla="*/ 2002166 h 3153049"/>
                    <a:gd name="connsiteX61" fmla="*/ 5157064 w 9667534"/>
                    <a:gd name="connsiteY61" fmla="*/ 2151883 h 3153049"/>
                    <a:gd name="connsiteX62" fmla="*/ 4900874 w 9667534"/>
                    <a:gd name="connsiteY62" fmla="*/ 2146683 h 3153049"/>
                    <a:gd name="connsiteX63" fmla="*/ 4334082 w 9667534"/>
                    <a:gd name="connsiteY63" fmla="*/ 2223047 h 3153049"/>
                    <a:gd name="connsiteX64" fmla="*/ 3984065 w 9667534"/>
                    <a:gd name="connsiteY64" fmla="*/ 2183469 h 3153049"/>
                    <a:gd name="connsiteX65" fmla="*/ 3341565 w 9667534"/>
                    <a:gd name="connsiteY65" fmla="*/ 2131684 h 3153049"/>
                    <a:gd name="connsiteX66" fmla="*/ 3022862 w 9667534"/>
                    <a:gd name="connsiteY66" fmla="*/ 2549908 h 3153049"/>
                    <a:gd name="connsiteX67" fmla="*/ 2722605 w 9667534"/>
                    <a:gd name="connsiteY67" fmla="*/ 2676635 h 3153049"/>
                    <a:gd name="connsiteX68" fmla="*/ 2052845 w 9667534"/>
                    <a:gd name="connsiteY68" fmla="*/ 2262187 h 3153049"/>
                    <a:gd name="connsiteX69" fmla="*/ 1915881 w 9667534"/>
                    <a:gd name="connsiteY69" fmla="*/ 2043331 h 3153049"/>
                    <a:gd name="connsiteX70" fmla="*/ 1335458 w 9667534"/>
                    <a:gd name="connsiteY70" fmla="*/ 1805097 h 3153049"/>
                    <a:gd name="connsiteX71" fmla="*/ 919315 w 9667534"/>
                    <a:gd name="connsiteY71" fmla="*/ 1538616 h 3153049"/>
                    <a:gd name="connsiteX72" fmla="*/ 823079 w 9667534"/>
                    <a:gd name="connsiteY72" fmla="*/ 1324249 h 3153049"/>
                    <a:gd name="connsiteX73" fmla="*/ 570831 w 9667534"/>
                    <a:gd name="connsiteY73" fmla="*/ 1418842 h 3153049"/>
                    <a:gd name="connsiteX74" fmla="*/ 510506 w 9667534"/>
                    <a:gd name="connsiteY74" fmla="*/ 1529255 h 3153049"/>
                    <a:gd name="connsiteX75" fmla="*/ 298164 w 9667534"/>
                    <a:gd name="connsiteY75"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763012 w 9667534"/>
                    <a:gd name="connsiteY32" fmla="*/ 1016382 h 3153049"/>
                    <a:gd name="connsiteX33" fmla="*/ 6980772 w 9667534"/>
                    <a:gd name="connsiteY33" fmla="*/ 980637 h 3153049"/>
                    <a:gd name="connsiteX34" fmla="*/ 7059874 w 9667534"/>
                    <a:gd name="connsiteY34" fmla="*/ 777218 h 3153049"/>
                    <a:gd name="connsiteX35" fmla="*/ 7211343 w 9667534"/>
                    <a:gd name="connsiteY35" fmla="*/ 725652 h 3153049"/>
                    <a:gd name="connsiteX36" fmla="*/ 8098865 w 9667534"/>
                    <a:gd name="connsiteY36" fmla="*/ 1127180 h 3153049"/>
                    <a:gd name="connsiteX37" fmla="*/ 8556065 w 9667534"/>
                    <a:gd name="connsiteY37" fmla="*/ 1150828 h 3153049"/>
                    <a:gd name="connsiteX38" fmla="*/ 9517762 w 9667534"/>
                    <a:gd name="connsiteY38" fmla="*/ 575386 h 3153049"/>
                    <a:gd name="connsiteX39" fmla="*/ 9667534 w 9667534"/>
                    <a:gd name="connsiteY39" fmla="*/ 701511 h 3153049"/>
                    <a:gd name="connsiteX40" fmla="*/ 8748317 w 9667534"/>
                    <a:gd name="connsiteY40" fmla="*/ 1278375 h 3153049"/>
                    <a:gd name="connsiteX41" fmla="*/ 8043686 w 9667534"/>
                    <a:gd name="connsiteY41" fmla="*/ 1387311 h 3153049"/>
                    <a:gd name="connsiteX42" fmla="*/ 7723449 w 9667534"/>
                    <a:gd name="connsiteY42" fmla="*/ 1365632 h 3153049"/>
                    <a:gd name="connsiteX43" fmla="*/ 7389417 w 9667534"/>
                    <a:gd name="connsiteY43" fmla="*/ 1355780 h 3153049"/>
                    <a:gd name="connsiteX44" fmla="*/ 6861272 w 9667534"/>
                    <a:gd name="connsiteY44" fmla="*/ 1347897 h 3153049"/>
                    <a:gd name="connsiteX45" fmla="*/ 6083835 w 9667534"/>
                    <a:gd name="connsiteY45" fmla="*/ 1571789 h 3153049"/>
                    <a:gd name="connsiteX46" fmla="*/ 6774726 w 9667534"/>
                    <a:gd name="connsiteY46" fmla="*/ 1578084 h 3153049"/>
                    <a:gd name="connsiteX47" fmla="*/ 7026810 w 9667534"/>
                    <a:gd name="connsiteY47" fmla="*/ 1387311 h 3153049"/>
                    <a:gd name="connsiteX48" fmla="*/ 7286722 w 9667534"/>
                    <a:gd name="connsiteY48" fmla="*/ 1693315 h 3153049"/>
                    <a:gd name="connsiteX49" fmla="*/ 7702976 w 9667534"/>
                    <a:gd name="connsiteY49" fmla="*/ 2109787 h 3153049"/>
                    <a:gd name="connsiteX50" fmla="*/ 8704305 w 9667534"/>
                    <a:gd name="connsiteY50" fmla="*/ 3113635 h 3153049"/>
                    <a:gd name="connsiteX51" fmla="*/ 8563948 w 9667534"/>
                    <a:gd name="connsiteY51" fmla="*/ 3153049 h 3153049"/>
                    <a:gd name="connsiteX52" fmla="*/ 7878148 w 9667534"/>
                    <a:gd name="connsiteY52" fmla="*/ 2427835 h 3153049"/>
                    <a:gd name="connsiteX53" fmla="*/ 7618674 w 9667534"/>
                    <a:gd name="connsiteY53" fmla="*/ 2273683 h 3153049"/>
                    <a:gd name="connsiteX54" fmla="*/ 7562838 w 9667534"/>
                    <a:gd name="connsiteY54" fmla="*/ 2270180 h 3153049"/>
                    <a:gd name="connsiteX55" fmla="*/ 7350387 w 9667534"/>
                    <a:gd name="connsiteY55" fmla="*/ 2135571 h 3153049"/>
                    <a:gd name="connsiteX56" fmla="*/ 7077337 w 9667534"/>
                    <a:gd name="connsiteY56" fmla="*/ 2038733 h 3153049"/>
                    <a:gd name="connsiteX57" fmla="*/ 6900686 w 9667534"/>
                    <a:gd name="connsiteY57" fmla="*/ 1986400 h 3153049"/>
                    <a:gd name="connsiteX58" fmla="*/ 6404072 w 9667534"/>
                    <a:gd name="connsiteY58" fmla="*/ 1915455 h 3153049"/>
                    <a:gd name="connsiteX59" fmla="*/ 5789217 w 9667534"/>
                    <a:gd name="connsiteY59" fmla="*/ 1990999 h 3153049"/>
                    <a:gd name="connsiteX60" fmla="*/ 5513321 w 9667534"/>
                    <a:gd name="connsiteY60" fmla="*/ 2002166 h 3153049"/>
                    <a:gd name="connsiteX61" fmla="*/ 5157064 w 9667534"/>
                    <a:gd name="connsiteY61" fmla="*/ 2151883 h 3153049"/>
                    <a:gd name="connsiteX62" fmla="*/ 4900874 w 9667534"/>
                    <a:gd name="connsiteY62" fmla="*/ 2146683 h 3153049"/>
                    <a:gd name="connsiteX63" fmla="*/ 4334082 w 9667534"/>
                    <a:gd name="connsiteY63" fmla="*/ 2223047 h 3153049"/>
                    <a:gd name="connsiteX64" fmla="*/ 3984065 w 9667534"/>
                    <a:gd name="connsiteY64" fmla="*/ 2183469 h 3153049"/>
                    <a:gd name="connsiteX65" fmla="*/ 3341565 w 9667534"/>
                    <a:gd name="connsiteY65" fmla="*/ 2131684 h 3153049"/>
                    <a:gd name="connsiteX66" fmla="*/ 3022862 w 9667534"/>
                    <a:gd name="connsiteY66" fmla="*/ 2549908 h 3153049"/>
                    <a:gd name="connsiteX67" fmla="*/ 2722605 w 9667534"/>
                    <a:gd name="connsiteY67" fmla="*/ 2676635 h 3153049"/>
                    <a:gd name="connsiteX68" fmla="*/ 2052845 w 9667534"/>
                    <a:gd name="connsiteY68" fmla="*/ 2262187 h 3153049"/>
                    <a:gd name="connsiteX69" fmla="*/ 1915881 w 9667534"/>
                    <a:gd name="connsiteY69" fmla="*/ 2043331 h 3153049"/>
                    <a:gd name="connsiteX70" fmla="*/ 1335458 w 9667534"/>
                    <a:gd name="connsiteY70" fmla="*/ 1805097 h 3153049"/>
                    <a:gd name="connsiteX71" fmla="*/ 919315 w 9667534"/>
                    <a:gd name="connsiteY71" fmla="*/ 1538616 h 3153049"/>
                    <a:gd name="connsiteX72" fmla="*/ 823079 w 9667534"/>
                    <a:gd name="connsiteY72" fmla="*/ 1324249 h 3153049"/>
                    <a:gd name="connsiteX73" fmla="*/ 570831 w 9667534"/>
                    <a:gd name="connsiteY73" fmla="*/ 1418842 h 3153049"/>
                    <a:gd name="connsiteX74" fmla="*/ 510506 w 9667534"/>
                    <a:gd name="connsiteY74" fmla="*/ 1529255 h 3153049"/>
                    <a:gd name="connsiteX75" fmla="*/ 298164 w 9667534"/>
                    <a:gd name="connsiteY75"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763012 w 9667534"/>
                    <a:gd name="connsiteY32" fmla="*/ 1016382 h 3153049"/>
                    <a:gd name="connsiteX33" fmla="*/ 6980772 w 9667534"/>
                    <a:gd name="connsiteY33" fmla="*/ 980637 h 3153049"/>
                    <a:gd name="connsiteX34" fmla="*/ 7059874 w 9667534"/>
                    <a:gd name="connsiteY34" fmla="*/ 777218 h 3153049"/>
                    <a:gd name="connsiteX35" fmla="*/ 7211343 w 9667534"/>
                    <a:gd name="connsiteY35" fmla="*/ 725652 h 3153049"/>
                    <a:gd name="connsiteX36" fmla="*/ 8098865 w 9667534"/>
                    <a:gd name="connsiteY36" fmla="*/ 1127180 h 3153049"/>
                    <a:gd name="connsiteX37" fmla="*/ 8556065 w 9667534"/>
                    <a:gd name="connsiteY37" fmla="*/ 1150828 h 3153049"/>
                    <a:gd name="connsiteX38" fmla="*/ 9517762 w 9667534"/>
                    <a:gd name="connsiteY38" fmla="*/ 575386 h 3153049"/>
                    <a:gd name="connsiteX39" fmla="*/ 9667534 w 9667534"/>
                    <a:gd name="connsiteY39" fmla="*/ 701511 h 3153049"/>
                    <a:gd name="connsiteX40" fmla="*/ 8748317 w 9667534"/>
                    <a:gd name="connsiteY40" fmla="*/ 1278375 h 3153049"/>
                    <a:gd name="connsiteX41" fmla="*/ 8043686 w 9667534"/>
                    <a:gd name="connsiteY41" fmla="*/ 1387311 h 3153049"/>
                    <a:gd name="connsiteX42" fmla="*/ 7723449 w 9667534"/>
                    <a:gd name="connsiteY42" fmla="*/ 1365632 h 3153049"/>
                    <a:gd name="connsiteX43" fmla="*/ 7389417 w 9667534"/>
                    <a:gd name="connsiteY43" fmla="*/ 1355780 h 3153049"/>
                    <a:gd name="connsiteX44" fmla="*/ 6861272 w 9667534"/>
                    <a:gd name="connsiteY44" fmla="*/ 1347897 h 3153049"/>
                    <a:gd name="connsiteX45" fmla="*/ 6083835 w 9667534"/>
                    <a:gd name="connsiteY45" fmla="*/ 1571789 h 3153049"/>
                    <a:gd name="connsiteX46" fmla="*/ 6774726 w 9667534"/>
                    <a:gd name="connsiteY46" fmla="*/ 1578084 h 3153049"/>
                    <a:gd name="connsiteX47" fmla="*/ 7026810 w 9667534"/>
                    <a:gd name="connsiteY47" fmla="*/ 1387311 h 3153049"/>
                    <a:gd name="connsiteX48" fmla="*/ 7286722 w 9667534"/>
                    <a:gd name="connsiteY48" fmla="*/ 1693315 h 3153049"/>
                    <a:gd name="connsiteX49" fmla="*/ 7702976 w 9667534"/>
                    <a:gd name="connsiteY49" fmla="*/ 2109787 h 3153049"/>
                    <a:gd name="connsiteX50" fmla="*/ 8704305 w 9667534"/>
                    <a:gd name="connsiteY50" fmla="*/ 3113635 h 3153049"/>
                    <a:gd name="connsiteX51" fmla="*/ 8563948 w 9667534"/>
                    <a:gd name="connsiteY51" fmla="*/ 3153049 h 3153049"/>
                    <a:gd name="connsiteX52" fmla="*/ 7878148 w 9667534"/>
                    <a:gd name="connsiteY52" fmla="*/ 2427835 h 3153049"/>
                    <a:gd name="connsiteX53" fmla="*/ 7618674 w 9667534"/>
                    <a:gd name="connsiteY53" fmla="*/ 2273683 h 3153049"/>
                    <a:gd name="connsiteX54" fmla="*/ 7562838 w 9667534"/>
                    <a:gd name="connsiteY54" fmla="*/ 2270180 h 3153049"/>
                    <a:gd name="connsiteX55" fmla="*/ 7350387 w 9667534"/>
                    <a:gd name="connsiteY55" fmla="*/ 2135571 h 3153049"/>
                    <a:gd name="connsiteX56" fmla="*/ 7077337 w 9667534"/>
                    <a:gd name="connsiteY56" fmla="*/ 2038733 h 3153049"/>
                    <a:gd name="connsiteX57" fmla="*/ 6900686 w 9667534"/>
                    <a:gd name="connsiteY57" fmla="*/ 1986400 h 3153049"/>
                    <a:gd name="connsiteX58" fmla="*/ 6404072 w 9667534"/>
                    <a:gd name="connsiteY58" fmla="*/ 1915455 h 3153049"/>
                    <a:gd name="connsiteX59" fmla="*/ 5789217 w 9667534"/>
                    <a:gd name="connsiteY59" fmla="*/ 1990999 h 3153049"/>
                    <a:gd name="connsiteX60" fmla="*/ 5513321 w 9667534"/>
                    <a:gd name="connsiteY60" fmla="*/ 2002166 h 3153049"/>
                    <a:gd name="connsiteX61" fmla="*/ 5157064 w 9667534"/>
                    <a:gd name="connsiteY61" fmla="*/ 2151883 h 3153049"/>
                    <a:gd name="connsiteX62" fmla="*/ 4900874 w 9667534"/>
                    <a:gd name="connsiteY62" fmla="*/ 2146683 h 3153049"/>
                    <a:gd name="connsiteX63" fmla="*/ 4334082 w 9667534"/>
                    <a:gd name="connsiteY63" fmla="*/ 2223047 h 3153049"/>
                    <a:gd name="connsiteX64" fmla="*/ 3984065 w 9667534"/>
                    <a:gd name="connsiteY64" fmla="*/ 2183469 h 3153049"/>
                    <a:gd name="connsiteX65" fmla="*/ 3341565 w 9667534"/>
                    <a:gd name="connsiteY65" fmla="*/ 2131684 h 3153049"/>
                    <a:gd name="connsiteX66" fmla="*/ 3022862 w 9667534"/>
                    <a:gd name="connsiteY66" fmla="*/ 2549908 h 3153049"/>
                    <a:gd name="connsiteX67" fmla="*/ 2722605 w 9667534"/>
                    <a:gd name="connsiteY67" fmla="*/ 2676635 h 3153049"/>
                    <a:gd name="connsiteX68" fmla="*/ 2052845 w 9667534"/>
                    <a:gd name="connsiteY68" fmla="*/ 2262187 h 3153049"/>
                    <a:gd name="connsiteX69" fmla="*/ 1915881 w 9667534"/>
                    <a:gd name="connsiteY69" fmla="*/ 2043331 h 3153049"/>
                    <a:gd name="connsiteX70" fmla="*/ 1335458 w 9667534"/>
                    <a:gd name="connsiteY70" fmla="*/ 1805097 h 3153049"/>
                    <a:gd name="connsiteX71" fmla="*/ 919315 w 9667534"/>
                    <a:gd name="connsiteY71" fmla="*/ 1538616 h 3153049"/>
                    <a:gd name="connsiteX72" fmla="*/ 823079 w 9667534"/>
                    <a:gd name="connsiteY72" fmla="*/ 1324249 h 3153049"/>
                    <a:gd name="connsiteX73" fmla="*/ 570831 w 9667534"/>
                    <a:gd name="connsiteY73" fmla="*/ 1418842 h 3153049"/>
                    <a:gd name="connsiteX74" fmla="*/ 510506 w 9667534"/>
                    <a:gd name="connsiteY74" fmla="*/ 1529255 h 3153049"/>
                    <a:gd name="connsiteX75" fmla="*/ 298164 w 9667534"/>
                    <a:gd name="connsiteY75"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763012 w 9667534"/>
                    <a:gd name="connsiteY32" fmla="*/ 1016382 h 3153049"/>
                    <a:gd name="connsiteX33" fmla="*/ 6980772 w 9667534"/>
                    <a:gd name="connsiteY33" fmla="*/ 980637 h 3153049"/>
                    <a:gd name="connsiteX34" fmla="*/ 7059874 w 9667534"/>
                    <a:gd name="connsiteY34" fmla="*/ 777218 h 3153049"/>
                    <a:gd name="connsiteX35" fmla="*/ 7211343 w 9667534"/>
                    <a:gd name="connsiteY35" fmla="*/ 725652 h 3153049"/>
                    <a:gd name="connsiteX36" fmla="*/ 8098865 w 9667534"/>
                    <a:gd name="connsiteY36" fmla="*/ 1127180 h 3153049"/>
                    <a:gd name="connsiteX37" fmla="*/ 8556065 w 9667534"/>
                    <a:gd name="connsiteY37" fmla="*/ 1150828 h 3153049"/>
                    <a:gd name="connsiteX38" fmla="*/ 9517762 w 9667534"/>
                    <a:gd name="connsiteY38" fmla="*/ 575386 h 3153049"/>
                    <a:gd name="connsiteX39" fmla="*/ 9667534 w 9667534"/>
                    <a:gd name="connsiteY39" fmla="*/ 701511 h 3153049"/>
                    <a:gd name="connsiteX40" fmla="*/ 8748317 w 9667534"/>
                    <a:gd name="connsiteY40" fmla="*/ 1278375 h 3153049"/>
                    <a:gd name="connsiteX41" fmla="*/ 8123061 w 9667534"/>
                    <a:gd name="connsiteY41" fmla="*/ 1347623 h 3153049"/>
                    <a:gd name="connsiteX42" fmla="*/ 7723449 w 9667534"/>
                    <a:gd name="connsiteY42" fmla="*/ 1365632 h 3153049"/>
                    <a:gd name="connsiteX43" fmla="*/ 7389417 w 9667534"/>
                    <a:gd name="connsiteY43" fmla="*/ 1355780 h 3153049"/>
                    <a:gd name="connsiteX44" fmla="*/ 6861272 w 9667534"/>
                    <a:gd name="connsiteY44" fmla="*/ 1347897 h 3153049"/>
                    <a:gd name="connsiteX45" fmla="*/ 6083835 w 9667534"/>
                    <a:gd name="connsiteY45" fmla="*/ 1571789 h 3153049"/>
                    <a:gd name="connsiteX46" fmla="*/ 6774726 w 9667534"/>
                    <a:gd name="connsiteY46" fmla="*/ 1578084 h 3153049"/>
                    <a:gd name="connsiteX47" fmla="*/ 7026810 w 9667534"/>
                    <a:gd name="connsiteY47" fmla="*/ 1387311 h 3153049"/>
                    <a:gd name="connsiteX48" fmla="*/ 7286722 w 9667534"/>
                    <a:gd name="connsiteY48" fmla="*/ 1693315 h 3153049"/>
                    <a:gd name="connsiteX49" fmla="*/ 7702976 w 9667534"/>
                    <a:gd name="connsiteY49" fmla="*/ 2109787 h 3153049"/>
                    <a:gd name="connsiteX50" fmla="*/ 8704305 w 9667534"/>
                    <a:gd name="connsiteY50" fmla="*/ 3113635 h 3153049"/>
                    <a:gd name="connsiteX51" fmla="*/ 8563948 w 9667534"/>
                    <a:gd name="connsiteY51" fmla="*/ 3153049 h 3153049"/>
                    <a:gd name="connsiteX52" fmla="*/ 7878148 w 9667534"/>
                    <a:gd name="connsiteY52" fmla="*/ 2427835 h 3153049"/>
                    <a:gd name="connsiteX53" fmla="*/ 7618674 w 9667534"/>
                    <a:gd name="connsiteY53" fmla="*/ 2273683 h 3153049"/>
                    <a:gd name="connsiteX54" fmla="*/ 7562838 w 9667534"/>
                    <a:gd name="connsiteY54" fmla="*/ 2270180 h 3153049"/>
                    <a:gd name="connsiteX55" fmla="*/ 7350387 w 9667534"/>
                    <a:gd name="connsiteY55" fmla="*/ 2135571 h 3153049"/>
                    <a:gd name="connsiteX56" fmla="*/ 7077337 w 9667534"/>
                    <a:gd name="connsiteY56" fmla="*/ 2038733 h 3153049"/>
                    <a:gd name="connsiteX57" fmla="*/ 6900686 w 9667534"/>
                    <a:gd name="connsiteY57" fmla="*/ 1986400 h 3153049"/>
                    <a:gd name="connsiteX58" fmla="*/ 6404072 w 9667534"/>
                    <a:gd name="connsiteY58" fmla="*/ 1915455 h 3153049"/>
                    <a:gd name="connsiteX59" fmla="*/ 5789217 w 9667534"/>
                    <a:gd name="connsiteY59" fmla="*/ 1990999 h 3153049"/>
                    <a:gd name="connsiteX60" fmla="*/ 5513321 w 9667534"/>
                    <a:gd name="connsiteY60" fmla="*/ 2002166 h 3153049"/>
                    <a:gd name="connsiteX61" fmla="*/ 5157064 w 9667534"/>
                    <a:gd name="connsiteY61" fmla="*/ 2151883 h 3153049"/>
                    <a:gd name="connsiteX62" fmla="*/ 4900874 w 9667534"/>
                    <a:gd name="connsiteY62" fmla="*/ 2146683 h 3153049"/>
                    <a:gd name="connsiteX63" fmla="*/ 4334082 w 9667534"/>
                    <a:gd name="connsiteY63" fmla="*/ 2223047 h 3153049"/>
                    <a:gd name="connsiteX64" fmla="*/ 3984065 w 9667534"/>
                    <a:gd name="connsiteY64" fmla="*/ 2183469 h 3153049"/>
                    <a:gd name="connsiteX65" fmla="*/ 3341565 w 9667534"/>
                    <a:gd name="connsiteY65" fmla="*/ 2131684 h 3153049"/>
                    <a:gd name="connsiteX66" fmla="*/ 3022862 w 9667534"/>
                    <a:gd name="connsiteY66" fmla="*/ 2549908 h 3153049"/>
                    <a:gd name="connsiteX67" fmla="*/ 2722605 w 9667534"/>
                    <a:gd name="connsiteY67" fmla="*/ 2676635 h 3153049"/>
                    <a:gd name="connsiteX68" fmla="*/ 2052845 w 9667534"/>
                    <a:gd name="connsiteY68" fmla="*/ 2262187 h 3153049"/>
                    <a:gd name="connsiteX69" fmla="*/ 1915881 w 9667534"/>
                    <a:gd name="connsiteY69" fmla="*/ 2043331 h 3153049"/>
                    <a:gd name="connsiteX70" fmla="*/ 1335458 w 9667534"/>
                    <a:gd name="connsiteY70" fmla="*/ 1805097 h 3153049"/>
                    <a:gd name="connsiteX71" fmla="*/ 919315 w 9667534"/>
                    <a:gd name="connsiteY71" fmla="*/ 1538616 h 3153049"/>
                    <a:gd name="connsiteX72" fmla="*/ 823079 w 9667534"/>
                    <a:gd name="connsiteY72" fmla="*/ 1324249 h 3153049"/>
                    <a:gd name="connsiteX73" fmla="*/ 570831 w 9667534"/>
                    <a:gd name="connsiteY73" fmla="*/ 1418842 h 3153049"/>
                    <a:gd name="connsiteX74" fmla="*/ 510506 w 9667534"/>
                    <a:gd name="connsiteY74" fmla="*/ 1529255 h 3153049"/>
                    <a:gd name="connsiteX75" fmla="*/ 298164 w 9667534"/>
                    <a:gd name="connsiteY75"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763012 w 9667534"/>
                    <a:gd name="connsiteY32" fmla="*/ 1016382 h 3153049"/>
                    <a:gd name="connsiteX33" fmla="*/ 6980772 w 9667534"/>
                    <a:gd name="connsiteY33" fmla="*/ 980637 h 3153049"/>
                    <a:gd name="connsiteX34" fmla="*/ 7059874 w 9667534"/>
                    <a:gd name="connsiteY34" fmla="*/ 777218 h 3153049"/>
                    <a:gd name="connsiteX35" fmla="*/ 7211343 w 9667534"/>
                    <a:gd name="connsiteY35" fmla="*/ 725652 h 3153049"/>
                    <a:gd name="connsiteX36" fmla="*/ 8098865 w 9667534"/>
                    <a:gd name="connsiteY36" fmla="*/ 1127180 h 3153049"/>
                    <a:gd name="connsiteX37" fmla="*/ 8556065 w 9667534"/>
                    <a:gd name="connsiteY37" fmla="*/ 1150828 h 3153049"/>
                    <a:gd name="connsiteX38" fmla="*/ 9517762 w 9667534"/>
                    <a:gd name="connsiteY38" fmla="*/ 575386 h 3153049"/>
                    <a:gd name="connsiteX39" fmla="*/ 9667534 w 9667534"/>
                    <a:gd name="connsiteY39" fmla="*/ 701511 h 3153049"/>
                    <a:gd name="connsiteX40" fmla="*/ 8748317 w 9667534"/>
                    <a:gd name="connsiteY40" fmla="*/ 1278375 h 3153049"/>
                    <a:gd name="connsiteX41" fmla="*/ 8123061 w 9667534"/>
                    <a:gd name="connsiteY41" fmla="*/ 1347623 h 3153049"/>
                    <a:gd name="connsiteX42" fmla="*/ 8002849 w 9667534"/>
                    <a:gd name="connsiteY42" fmla="*/ 1383095 h 3153049"/>
                    <a:gd name="connsiteX43" fmla="*/ 7723449 w 9667534"/>
                    <a:gd name="connsiteY43" fmla="*/ 1365632 h 3153049"/>
                    <a:gd name="connsiteX44" fmla="*/ 7389417 w 9667534"/>
                    <a:gd name="connsiteY44" fmla="*/ 1355780 h 3153049"/>
                    <a:gd name="connsiteX45" fmla="*/ 6861272 w 9667534"/>
                    <a:gd name="connsiteY45" fmla="*/ 1347897 h 3153049"/>
                    <a:gd name="connsiteX46" fmla="*/ 6083835 w 9667534"/>
                    <a:gd name="connsiteY46" fmla="*/ 1571789 h 3153049"/>
                    <a:gd name="connsiteX47" fmla="*/ 6774726 w 9667534"/>
                    <a:gd name="connsiteY47" fmla="*/ 1578084 h 3153049"/>
                    <a:gd name="connsiteX48" fmla="*/ 7026810 w 9667534"/>
                    <a:gd name="connsiteY48" fmla="*/ 1387311 h 3153049"/>
                    <a:gd name="connsiteX49" fmla="*/ 7286722 w 9667534"/>
                    <a:gd name="connsiteY49" fmla="*/ 1693315 h 3153049"/>
                    <a:gd name="connsiteX50" fmla="*/ 7702976 w 9667534"/>
                    <a:gd name="connsiteY50" fmla="*/ 2109787 h 3153049"/>
                    <a:gd name="connsiteX51" fmla="*/ 8704305 w 9667534"/>
                    <a:gd name="connsiteY51" fmla="*/ 3113635 h 3153049"/>
                    <a:gd name="connsiteX52" fmla="*/ 8563948 w 9667534"/>
                    <a:gd name="connsiteY52" fmla="*/ 3153049 h 3153049"/>
                    <a:gd name="connsiteX53" fmla="*/ 7878148 w 9667534"/>
                    <a:gd name="connsiteY53" fmla="*/ 2427835 h 3153049"/>
                    <a:gd name="connsiteX54" fmla="*/ 7618674 w 9667534"/>
                    <a:gd name="connsiteY54" fmla="*/ 2273683 h 3153049"/>
                    <a:gd name="connsiteX55" fmla="*/ 7562838 w 9667534"/>
                    <a:gd name="connsiteY55" fmla="*/ 2270180 h 3153049"/>
                    <a:gd name="connsiteX56" fmla="*/ 7350387 w 9667534"/>
                    <a:gd name="connsiteY56" fmla="*/ 2135571 h 3153049"/>
                    <a:gd name="connsiteX57" fmla="*/ 7077337 w 9667534"/>
                    <a:gd name="connsiteY57" fmla="*/ 2038733 h 3153049"/>
                    <a:gd name="connsiteX58" fmla="*/ 6900686 w 9667534"/>
                    <a:gd name="connsiteY58" fmla="*/ 1986400 h 3153049"/>
                    <a:gd name="connsiteX59" fmla="*/ 6404072 w 9667534"/>
                    <a:gd name="connsiteY59" fmla="*/ 1915455 h 3153049"/>
                    <a:gd name="connsiteX60" fmla="*/ 5789217 w 9667534"/>
                    <a:gd name="connsiteY60" fmla="*/ 1990999 h 3153049"/>
                    <a:gd name="connsiteX61" fmla="*/ 5513321 w 9667534"/>
                    <a:gd name="connsiteY61" fmla="*/ 2002166 h 3153049"/>
                    <a:gd name="connsiteX62" fmla="*/ 5157064 w 9667534"/>
                    <a:gd name="connsiteY62" fmla="*/ 2151883 h 3153049"/>
                    <a:gd name="connsiteX63" fmla="*/ 4900874 w 9667534"/>
                    <a:gd name="connsiteY63" fmla="*/ 2146683 h 3153049"/>
                    <a:gd name="connsiteX64" fmla="*/ 4334082 w 9667534"/>
                    <a:gd name="connsiteY64" fmla="*/ 2223047 h 3153049"/>
                    <a:gd name="connsiteX65" fmla="*/ 3984065 w 9667534"/>
                    <a:gd name="connsiteY65" fmla="*/ 2183469 h 3153049"/>
                    <a:gd name="connsiteX66" fmla="*/ 3341565 w 9667534"/>
                    <a:gd name="connsiteY66" fmla="*/ 2131684 h 3153049"/>
                    <a:gd name="connsiteX67" fmla="*/ 3022862 w 9667534"/>
                    <a:gd name="connsiteY67" fmla="*/ 2549908 h 3153049"/>
                    <a:gd name="connsiteX68" fmla="*/ 2722605 w 9667534"/>
                    <a:gd name="connsiteY68" fmla="*/ 2676635 h 3153049"/>
                    <a:gd name="connsiteX69" fmla="*/ 2052845 w 9667534"/>
                    <a:gd name="connsiteY69" fmla="*/ 2262187 h 3153049"/>
                    <a:gd name="connsiteX70" fmla="*/ 1915881 w 9667534"/>
                    <a:gd name="connsiteY70" fmla="*/ 2043331 h 3153049"/>
                    <a:gd name="connsiteX71" fmla="*/ 1335458 w 9667534"/>
                    <a:gd name="connsiteY71" fmla="*/ 1805097 h 3153049"/>
                    <a:gd name="connsiteX72" fmla="*/ 919315 w 9667534"/>
                    <a:gd name="connsiteY72" fmla="*/ 1538616 h 3153049"/>
                    <a:gd name="connsiteX73" fmla="*/ 823079 w 9667534"/>
                    <a:gd name="connsiteY73" fmla="*/ 1324249 h 3153049"/>
                    <a:gd name="connsiteX74" fmla="*/ 570831 w 9667534"/>
                    <a:gd name="connsiteY74" fmla="*/ 1418842 h 3153049"/>
                    <a:gd name="connsiteX75" fmla="*/ 510506 w 9667534"/>
                    <a:gd name="connsiteY75" fmla="*/ 1529255 h 3153049"/>
                    <a:gd name="connsiteX76" fmla="*/ 298164 w 9667534"/>
                    <a:gd name="connsiteY76"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763012 w 9667534"/>
                    <a:gd name="connsiteY32" fmla="*/ 1016382 h 3153049"/>
                    <a:gd name="connsiteX33" fmla="*/ 6980772 w 9667534"/>
                    <a:gd name="connsiteY33" fmla="*/ 980637 h 3153049"/>
                    <a:gd name="connsiteX34" fmla="*/ 7059874 w 9667534"/>
                    <a:gd name="connsiteY34" fmla="*/ 777218 h 3153049"/>
                    <a:gd name="connsiteX35" fmla="*/ 7211343 w 9667534"/>
                    <a:gd name="connsiteY35" fmla="*/ 725652 h 3153049"/>
                    <a:gd name="connsiteX36" fmla="*/ 8098865 w 9667534"/>
                    <a:gd name="connsiteY36" fmla="*/ 1127180 h 3153049"/>
                    <a:gd name="connsiteX37" fmla="*/ 8556065 w 9667534"/>
                    <a:gd name="connsiteY37" fmla="*/ 1150828 h 3153049"/>
                    <a:gd name="connsiteX38" fmla="*/ 9517762 w 9667534"/>
                    <a:gd name="connsiteY38" fmla="*/ 575386 h 3153049"/>
                    <a:gd name="connsiteX39" fmla="*/ 9667534 w 9667534"/>
                    <a:gd name="connsiteY39" fmla="*/ 701511 h 3153049"/>
                    <a:gd name="connsiteX40" fmla="*/ 8748317 w 9667534"/>
                    <a:gd name="connsiteY40" fmla="*/ 1278375 h 3153049"/>
                    <a:gd name="connsiteX41" fmla="*/ 8142111 w 9667534"/>
                    <a:gd name="connsiteY41" fmla="*/ 1344448 h 3153049"/>
                    <a:gd name="connsiteX42" fmla="*/ 8002849 w 9667534"/>
                    <a:gd name="connsiteY42" fmla="*/ 1383095 h 3153049"/>
                    <a:gd name="connsiteX43" fmla="*/ 7723449 w 9667534"/>
                    <a:gd name="connsiteY43" fmla="*/ 1365632 h 3153049"/>
                    <a:gd name="connsiteX44" fmla="*/ 7389417 w 9667534"/>
                    <a:gd name="connsiteY44" fmla="*/ 1355780 h 3153049"/>
                    <a:gd name="connsiteX45" fmla="*/ 6861272 w 9667534"/>
                    <a:gd name="connsiteY45" fmla="*/ 1347897 h 3153049"/>
                    <a:gd name="connsiteX46" fmla="*/ 6083835 w 9667534"/>
                    <a:gd name="connsiteY46" fmla="*/ 1571789 h 3153049"/>
                    <a:gd name="connsiteX47" fmla="*/ 6774726 w 9667534"/>
                    <a:gd name="connsiteY47" fmla="*/ 1578084 h 3153049"/>
                    <a:gd name="connsiteX48" fmla="*/ 7026810 w 9667534"/>
                    <a:gd name="connsiteY48" fmla="*/ 1387311 h 3153049"/>
                    <a:gd name="connsiteX49" fmla="*/ 7286722 w 9667534"/>
                    <a:gd name="connsiteY49" fmla="*/ 1693315 h 3153049"/>
                    <a:gd name="connsiteX50" fmla="*/ 7702976 w 9667534"/>
                    <a:gd name="connsiteY50" fmla="*/ 2109787 h 3153049"/>
                    <a:gd name="connsiteX51" fmla="*/ 8704305 w 9667534"/>
                    <a:gd name="connsiteY51" fmla="*/ 3113635 h 3153049"/>
                    <a:gd name="connsiteX52" fmla="*/ 8563948 w 9667534"/>
                    <a:gd name="connsiteY52" fmla="*/ 3153049 h 3153049"/>
                    <a:gd name="connsiteX53" fmla="*/ 7878148 w 9667534"/>
                    <a:gd name="connsiteY53" fmla="*/ 2427835 h 3153049"/>
                    <a:gd name="connsiteX54" fmla="*/ 7618674 w 9667534"/>
                    <a:gd name="connsiteY54" fmla="*/ 2273683 h 3153049"/>
                    <a:gd name="connsiteX55" fmla="*/ 7562838 w 9667534"/>
                    <a:gd name="connsiteY55" fmla="*/ 2270180 h 3153049"/>
                    <a:gd name="connsiteX56" fmla="*/ 7350387 w 9667534"/>
                    <a:gd name="connsiteY56" fmla="*/ 2135571 h 3153049"/>
                    <a:gd name="connsiteX57" fmla="*/ 7077337 w 9667534"/>
                    <a:gd name="connsiteY57" fmla="*/ 2038733 h 3153049"/>
                    <a:gd name="connsiteX58" fmla="*/ 6900686 w 9667534"/>
                    <a:gd name="connsiteY58" fmla="*/ 1986400 h 3153049"/>
                    <a:gd name="connsiteX59" fmla="*/ 6404072 w 9667534"/>
                    <a:gd name="connsiteY59" fmla="*/ 1915455 h 3153049"/>
                    <a:gd name="connsiteX60" fmla="*/ 5789217 w 9667534"/>
                    <a:gd name="connsiteY60" fmla="*/ 1990999 h 3153049"/>
                    <a:gd name="connsiteX61" fmla="*/ 5513321 w 9667534"/>
                    <a:gd name="connsiteY61" fmla="*/ 2002166 h 3153049"/>
                    <a:gd name="connsiteX62" fmla="*/ 5157064 w 9667534"/>
                    <a:gd name="connsiteY62" fmla="*/ 2151883 h 3153049"/>
                    <a:gd name="connsiteX63" fmla="*/ 4900874 w 9667534"/>
                    <a:gd name="connsiteY63" fmla="*/ 2146683 h 3153049"/>
                    <a:gd name="connsiteX64" fmla="*/ 4334082 w 9667534"/>
                    <a:gd name="connsiteY64" fmla="*/ 2223047 h 3153049"/>
                    <a:gd name="connsiteX65" fmla="*/ 3984065 w 9667534"/>
                    <a:gd name="connsiteY65" fmla="*/ 2183469 h 3153049"/>
                    <a:gd name="connsiteX66" fmla="*/ 3341565 w 9667534"/>
                    <a:gd name="connsiteY66" fmla="*/ 2131684 h 3153049"/>
                    <a:gd name="connsiteX67" fmla="*/ 3022862 w 9667534"/>
                    <a:gd name="connsiteY67" fmla="*/ 2549908 h 3153049"/>
                    <a:gd name="connsiteX68" fmla="*/ 2722605 w 9667534"/>
                    <a:gd name="connsiteY68" fmla="*/ 2676635 h 3153049"/>
                    <a:gd name="connsiteX69" fmla="*/ 2052845 w 9667534"/>
                    <a:gd name="connsiteY69" fmla="*/ 2262187 h 3153049"/>
                    <a:gd name="connsiteX70" fmla="*/ 1915881 w 9667534"/>
                    <a:gd name="connsiteY70" fmla="*/ 2043331 h 3153049"/>
                    <a:gd name="connsiteX71" fmla="*/ 1335458 w 9667534"/>
                    <a:gd name="connsiteY71" fmla="*/ 1805097 h 3153049"/>
                    <a:gd name="connsiteX72" fmla="*/ 919315 w 9667534"/>
                    <a:gd name="connsiteY72" fmla="*/ 1538616 h 3153049"/>
                    <a:gd name="connsiteX73" fmla="*/ 823079 w 9667534"/>
                    <a:gd name="connsiteY73" fmla="*/ 1324249 h 3153049"/>
                    <a:gd name="connsiteX74" fmla="*/ 570831 w 9667534"/>
                    <a:gd name="connsiteY74" fmla="*/ 1418842 h 3153049"/>
                    <a:gd name="connsiteX75" fmla="*/ 510506 w 9667534"/>
                    <a:gd name="connsiteY75" fmla="*/ 1529255 h 3153049"/>
                    <a:gd name="connsiteX76" fmla="*/ 298164 w 9667534"/>
                    <a:gd name="connsiteY76"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763012 w 9667534"/>
                    <a:gd name="connsiteY32" fmla="*/ 1016382 h 3153049"/>
                    <a:gd name="connsiteX33" fmla="*/ 6980772 w 9667534"/>
                    <a:gd name="connsiteY33" fmla="*/ 980637 h 3153049"/>
                    <a:gd name="connsiteX34" fmla="*/ 7059874 w 9667534"/>
                    <a:gd name="connsiteY34" fmla="*/ 777218 h 3153049"/>
                    <a:gd name="connsiteX35" fmla="*/ 7211343 w 9667534"/>
                    <a:gd name="connsiteY35" fmla="*/ 725652 h 3153049"/>
                    <a:gd name="connsiteX36" fmla="*/ 8098865 w 9667534"/>
                    <a:gd name="connsiteY36" fmla="*/ 1127180 h 3153049"/>
                    <a:gd name="connsiteX37" fmla="*/ 8556065 w 9667534"/>
                    <a:gd name="connsiteY37" fmla="*/ 1150828 h 3153049"/>
                    <a:gd name="connsiteX38" fmla="*/ 9517762 w 9667534"/>
                    <a:gd name="connsiteY38" fmla="*/ 575386 h 3153049"/>
                    <a:gd name="connsiteX39" fmla="*/ 9667534 w 9667534"/>
                    <a:gd name="connsiteY39" fmla="*/ 701511 h 3153049"/>
                    <a:gd name="connsiteX40" fmla="*/ 8748317 w 9667534"/>
                    <a:gd name="connsiteY40" fmla="*/ 1278375 h 3153049"/>
                    <a:gd name="connsiteX41" fmla="*/ 8150048 w 9667534"/>
                    <a:gd name="connsiteY41" fmla="*/ 1338098 h 3153049"/>
                    <a:gd name="connsiteX42" fmla="*/ 8002849 w 9667534"/>
                    <a:gd name="connsiteY42" fmla="*/ 1383095 h 3153049"/>
                    <a:gd name="connsiteX43" fmla="*/ 7723449 w 9667534"/>
                    <a:gd name="connsiteY43" fmla="*/ 1365632 h 3153049"/>
                    <a:gd name="connsiteX44" fmla="*/ 7389417 w 9667534"/>
                    <a:gd name="connsiteY44" fmla="*/ 1355780 h 3153049"/>
                    <a:gd name="connsiteX45" fmla="*/ 6861272 w 9667534"/>
                    <a:gd name="connsiteY45" fmla="*/ 1347897 h 3153049"/>
                    <a:gd name="connsiteX46" fmla="*/ 6083835 w 9667534"/>
                    <a:gd name="connsiteY46" fmla="*/ 1571789 h 3153049"/>
                    <a:gd name="connsiteX47" fmla="*/ 6774726 w 9667534"/>
                    <a:gd name="connsiteY47" fmla="*/ 1578084 h 3153049"/>
                    <a:gd name="connsiteX48" fmla="*/ 7026810 w 9667534"/>
                    <a:gd name="connsiteY48" fmla="*/ 1387311 h 3153049"/>
                    <a:gd name="connsiteX49" fmla="*/ 7286722 w 9667534"/>
                    <a:gd name="connsiteY49" fmla="*/ 1693315 h 3153049"/>
                    <a:gd name="connsiteX50" fmla="*/ 7702976 w 9667534"/>
                    <a:gd name="connsiteY50" fmla="*/ 2109787 h 3153049"/>
                    <a:gd name="connsiteX51" fmla="*/ 8704305 w 9667534"/>
                    <a:gd name="connsiteY51" fmla="*/ 3113635 h 3153049"/>
                    <a:gd name="connsiteX52" fmla="*/ 8563948 w 9667534"/>
                    <a:gd name="connsiteY52" fmla="*/ 3153049 h 3153049"/>
                    <a:gd name="connsiteX53" fmla="*/ 7878148 w 9667534"/>
                    <a:gd name="connsiteY53" fmla="*/ 2427835 h 3153049"/>
                    <a:gd name="connsiteX54" fmla="*/ 7618674 w 9667534"/>
                    <a:gd name="connsiteY54" fmla="*/ 2273683 h 3153049"/>
                    <a:gd name="connsiteX55" fmla="*/ 7562838 w 9667534"/>
                    <a:gd name="connsiteY55" fmla="*/ 2270180 h 3153049"/>
                    <a:gd name="connsiteX56" fmla="*/ 7350387 w 9667534"/>
                    <a:gd name="connsiteY56" fmla="*/ 2135571 h 3153049"/>
                    <a:gd name="connsiteX57" fmla="*/ 7077337 w 9667534"/>
                    <a:gd name="connsiteY57" fmla="*/ 2038733 h 3153049"/>
                    <a:gd name="connsiteX58" fmla="*/ 6900686 w 9667534"/>
                    <a:gd name="connsiteY58" fmla="*/ 1986400 h 3153049"/>
                    <a:gd name="connsiteX59" fmla="*/ 6404072 w 9667534"/>
                    <a:gd name="connsiteY59" fmla="*/ 1915455 h 3153049"/>
                    <a:gd name="connsiteX60" fmla="*/ 5789217 w 9667534"/>
                    <a:gd name="connsiteY60" fmla="*/ 1990999 h 3153049"/>
                    <a:gd name="connsiteX61" fmla="*/ 5513321 w 9667534"/>
                    <a:gd name="connsiteY61" fmla="*/ 2002166 h 3153049"/>
                    <a:gd name="connsiteX62" fmla="*/ 5157064 w 9667534"/>
                    <a:gd name="connsiteY62" fmla="*/ 2151883 h 3153049"/>
                    <a:gd name="connsiteX63" fmla="*/ 4900874 w 9667534"/>
                    <a:gd name="connsiteY63" fmla="*/ 2146683 h 3153049"/>
                    <a:gd name="connsiteX64" fmla="*/ 4334082 w 9667534"/>
                    <a:gd name="connsiteY64" fmla="*/ 2223047 h 3153049"/>
                    <a:gd name="connsiteX65" fmla="*/ 3984065 w 9667534"/>
                    <a:gd name="connsiteY65" fmla="*/ 2183469 h 3153049"/>
                    <a:gd name="connsiteX66" fmla="*/ 3341565 w 9667534"/>
                    <a:gd name="connsiteY66" fmla="*/ 2131684 h 3153049"/>
                    <a:gd name="connsiteX67" fmla="*/ 3022862 w 9667534"/>
                    <a:gd name="connsiteY67" fmla="*/ 2549908 h 3153049"/>
                    <a:gd name="connsiteX68" fmla="*/ 2722605 w 9667534"/>
                    <a:gd name="connsiteY68" fmla="*/ 2676635 h 3153049"/>
                    <a:gd name="connsiteX69" fmla="*/ 2052845 w 9667534"/>
                    <a:gd name="connsiteY69" fmla="*/ 2262187 h 3153049"/>
                    <a:gd name="connsiteX70" fmla="*/ 1915881 w 9667534"/>
                    <a:gd name="connsiteY70" fmla="*/ 2043331 h 3153049"/>
                    <a:gd name="connsiteX71" fmla="*/ 1335458 w 9667534"/>
                    <a:gd name="connsiteY71" fmla="*/ 1805097 h 3153049"/>
                    <a:gd name="connsiteX72" fmla="*/ 919315 w 9667534"/>
                    <a:gd name="connsiteY72" fmla="*/ 1538616 h 3153049"/>
                    <a:gd name="connsiteX73" fmla="*/ 823079 w 9667534"/>
                    <a:gd name="connsiteY73" fmla="*/ 1324249 h 3153049"/>
                    <a:gd name="connsiteX74" fmla="*/ 570831 w 9667534"/>
                    <a:gd name="connsiteY74" fmla="*/ 1418842 h 3153049"/>
                    <a:gd name="connsiteX75" fmla="*/ 510506 w 9667534"/>
                    <a:gd name="connsiteY75" fmla="*/ 1529255 h 3153049"/>
                    <a:gd name="connsiteX76" fmla="*/ 298164 w 9667534"/>
                    <a:gd name="connsiteY76"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763012 w 9667534"/>
                    <a:gd name="connsiteY32" fmla="*/ 1016382 h 3153049"/>
                    <a:gd name="connsiteX33" fmla="*/ 6980772 w 9667534"/>
                    <a:gd name="connsiteY33" fmla="*/ 980637 h 3153049"/>
                    <a:gd name="connsiteX34" fmla="*/ 7059874 w 9667534"/>
                    <a:gd name="connsiteY34" fmla="*/ 777218 h 3153049"/>
                    <a:gd name="connsiteX35" fmla="*/ 7211343 w 9667534"/>
                    <a:gd name="connsiteY35" fmla="*/ 725652 h 3153049"/>
                    <a:gd name="connsiteX36" fmla="*/ 8098865 w 9667534"/>
                    <a:gd name="connsiteY36" fmla="*/ 1127180 h 3153049"/>
                    <a:gd name="connsiteX37" fmla="*/ 8556065 w 9667534"/>
                    <a:gd name="connsiteY37" fmla="*/ 1150828 h 3153049"/>
                    <a:gd name="connsiteX38" fmla="*/ 9517762 w 9667534"/>
                    <a:gd name="connsiteY38" fmla="*/ 575386 h 3153049"/>
                    <a:gd name="connsiteX39" fmla="*/ 9667534 w 9667534"/>
                    <a:gd name="connsiteY39" fmla="*/ 701511 h 3153049"/>
                    <a:gd name="connsiteX40" fmla="*/ 8748317 w 9667534"/>
                    <a:gd name="connsiteY40" fmla="*/ 1278375 h 3153049"/>
                    <a:gd name="connsiteX41" fmla="*/ 8150048 w 9667534"/>
                    <a:gd name="connsiteY41" fmla="*/ 1338098 h 3153049"/>
                    <a:gd name="connsiteX42" fmla="*/ 8002849 w 9667534"/>
                    <a:gd name="connsiteY42" fmla="*/ 1383095 h 3153049"/>
                    <a:gd name="connsiteX43" fmla="*/ 7723449 w 9667534"/>
                    <a:gd name="connsiteY43" fmla="*/ 1365632 h 3153049"/>
                    <a:gd name="connsiteX44" fmla="*/ 7389417 w 9667534"/>
                    <a:gd name="connsiteY44" fmla="*/ 1355780 h 3153049"/>
                    <a:gd name="connsiteX45" fmla="*/ 6861272 w 9667534"/>
                    <a:gd name="connsiteY45" fmla="*/ 1347897 h 3153049"/>
                    <a:gd name="connsiteX46" fmla="*/ 6083835 w 9667534"/>
                    <a:gd name="connsiteY46" fmla="*/ 1571789 h 3153049"/>
                    <a:gd name="connsiteX47" fmla="*/ 6774726 w 9667534"/>
                    <a:gd name="connsiteY47" fmla="*/ 1578084 h 3153049"/>
                    <a:gd name="connsiteX48" fmla="*/ 7026810 w 9667534"/>
                    <a:gd name="connsiteY48" fmla="*/ 1387311 h 3153049"/>
                    <a:gd name="connsiteX49" fmla="*/ 7286722 w 9667534"/>
                    <a:gd name="connsiteY49" fmla="*/ 1693315 h 3153049"/>
                    <a:gd name="connsiteX50" fmla="*/ 7702976 w 9667534"/>
                    <a:gd name="connsiteY50" fmla="*/ 2109787 h 3153049"/>
                    <a:gd name="connsiteX51" fmla="*/ 8704305 w 9667534"/>
                    <a:gd name="connsiteY51" fmla="*/ 3113635 h 3153049"/>
                    <a:gd name="connsiteX52" fmla="*/ 8563948 w 9667534"/>
                    <a:gd name="connsiteY52" fmla="*/ 3153049 h 3153049"/>
                    <a:gd name="connsiteX53" fmla="*/ 7878148 w 9667534"/>
                    <a:gd name="connsiteY53" fmla="*/ 2427835 h 3153049"/>
                    <a:gd name="connsiteX54" fmla="*/ 7618674 w 9667534"/>
                    <a:gd name="connsiteY54" fmla="*/ 2273683 h 3153049"/>
                    <a:gd name="connsiteX55" fmla="*/ 7562838 w 9667534"/>
                    <a:gd name="connsiteY55" fmla="*/ 2270180 h 3153049"/>
                    <a:gd name="connsiteX56" fmla="*/ 7350387 w 9667534"/>
                    <a:gd name="connsiteY56" fmla="*/ 2135571 h 3153049"/>
                    <a:gd name="connsiteX57" fmla="*/ 7077337 w 9667534"/>
                    <a:gd name="connsiteY57" fmla="*/ 2038733 h 3153049"/>
                    <a:gd name="connsiteX58" fmla="*/ 6900686 w 9667534"/>
                    <a:gd name="connsiteY58" fmla="*/ 1986400 h 3153049"/>
                    <a:gd name="connsiteX59" fmla="*/ 6404072 w 9667534"/>
                    <a:gd name="connsiteY59" fmla="*/ 1915455 h 3153049"/>
                    <a:gd name="connsiteX60" fmla="*/ 5789217 w 9667534"/>
                    <a:gd name="connsiteY60" fmla="*/ 1990999 h 3153049"/>
                    <a:gd name="connsiteX61" fmla="*/ 5513321 w 9667534"/>
                    <a:gd name="connsiteY61" fmla="*/ 2002166 h 3153049"/>
                    <a:gd name="connsiteX62" fmla="*/ 5157064 w 9667534"/>
                    <a:gd name="connsiteY62" fmla="*/ 2151883 h 3153049"/>
                    <a:gd name="connsiteX63" fmla="*/ 4900874 w 9667534"/>
                    <a:gd name="connsiteY63" fmla="*/ 2146683 h 3153049"/>
                    <a:gd name="connsiteX64" fmla="*/ 4334082 w 9667534"/>
                    <a:gd name="connsiteY64" fmla="*/ 2223047 h 3153049"/>
                    <a:gd name="connsiteX65" fmla="*/ 3984065 w 9667534"/>
                    <a:gd name="connsiteY65" fmla="*/ 2183469 h 3153049"/>
                    <a:gd name="connsiteX66" fmla="*/ 3341565 w 9667534"/>
                    <a:gd name="connsiteY66" fmla="*/ 2131684 h 3153049"/>
                    <a:gd name="connsiteX67" fmla="*/ 3022862 w 9667534"/>
                    <a:gd name="connsiteY67" fmla="*/ 2549908 h 3153049"/>
                    <a:gd name="connsiteX68" fmla="*/ 2722605 w 9667534"/>
                    <a:gd name="connsiteY68" fmla="*/ 2676635 h 3153049"/>
                    <a:gd name="connsiteX69" fmla="*/ 2052845 w 9667534"/>
                    <a:gd name="connsiteY69" fmla="*/ 2262187 h 3153049"/>
                    <a:gd name="connsiteX70" fmla="*/ 1915881 w 9667534"/>
                    <a:gd name="connsiteY70" fmla="*/ 2043331 h 3153049"/>
                    <a:gd name="connsiteX71" fmla="*/ 1335458 w 9667534"/>
                    <a:gd name="connsiteY71" fmla="*/ 1805097 h 3153049"/>
                    <a:gd name="connsiteX72" fmla="*/ 919315 w 9667534"/>
                    <a:gd name="connsiteY72" fmla="*/ 1538616 h 3153049"/>
                    <a:gd name="connsiteX73" fmla="*/ 823079 w 9667534"/>
                    <a:gd name="connsiteY73" fmla="*/ 1324249 h 3153049"/>
                    <a:gd name="connsiteX74" fmla="*/ 570831 w 9667534"/>
                    <a:gd name="connsiteY74" fmla="*/ 1418842 h 3153049"/>
                    <a:gd name="connsiteX75" fmla="*/ 510506 w 9667534"/>
                    <a:gd name="connsiteY75" fmla="*/ 1529255 h 3153049"/>
                    <a:gd name="connsiteX76" fmla="*/ 298164 w 9667534"/>
                    <a:gd name="connsiteY76"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763012 w 9667534"/>
                    <a:gd name="connsiteY32" fmla="*/ 1016382 h 3153049"/>
                    <a:gd name="connsiteX33" fmla="*/ 6980772 w 9667534"/>
                    <a:gd name="connsiteY33" fmla="*/ 980637 h 3153049"/>
                    <a:gd name="connsiteX34" fmla="*/ 7059874 w 9667534"/>
                    <a:gd name="connsiteY34" fmla="*/ 777218 h 3153049"/>
                    <a:gd name="connsiteX35" fmla="*/ 7211343 w 9667534"/>
                    <a:gd name="connsiteY35" fmla="*/ 725652 h 3153049"/>
                    <a:gd name="connsiteX36" fmla="*/ 8098865 w 9667534"/>
                    <a:gd name="connsiteY36" fmla="*/ 1127180 h 3153049"/>
                    <a:gd name="connsiteX37" fmla="*/ 8556065 w 9667534"/>
                    <a:gd name="connsiteY37" fmla="*/ 1150828 h 3153049"/>
                    <a:gd name="connsiteX38" fmla="*/ 9517762 w 9667534"/>
                    <a:gd name="connsiteY38" fmla="*/ 575386 h 3153049"/>
                    <a:gd name="connsiteX39" fmla="*/ 9667534 w 9667534"/>
                    <a:gd name="connsiteY39" fmla="*/ 701511 h 3153049"/>
                    <a:gd name="connsiteX40" fmla="*/ 8748317 w 9667534"/>
                    <a:gd name="connsiteY40" fmla="*/ 1278375 h 3153049"/>
                    <a:gd name="connsiteX41" fmla="*/ 8150048 w 9667534"/>
                    <a:gd name="connsiteY41" fmla="*/ 1338098 h 3153049"/>
                    <a:gd name="connsiteX42" fmla="*/ 8002849 w 9667534"/>
                    <a:gd name="connsiteY42" fmla="*/ 1383095 h 3153049"/>
                    <a:gd name="connsiteX43" fmla="*/ 7723449 w 9667534"/>
                    <a:gd name="connsiteY43" fmla="*/ 1365632 h 3153049"/>
                    <a:gd name="connsiteX44" fmla="*/ 7389417 w 9667534"/>
                    <a:gd name="connsiteY44" fmla="*/ 1355780 h 3153049"/>
                    <a:gd name="connsiteX45" fmla="*/ 6861272 w 9667534"/>
                    <a:gd name="connsiteY45" fmla="*/ 1347897 h 3153049"/>
                    <a:gd name="connsiteX46" fmla="*/ 6083835 w 9667534"/>
                    <a:gd name="connsiteY46" fmla="*/ 1571789 h 3153049"/>
                    <a:gd name="connsiteX47" fmla="*/ 6774726 w 9667534"/>
                    <a:gd name="connsiteY47" fmla="*/ 1578084 h 3153049"/>
                    <a:gd name="connsiteX48" fmla="*/ 7026810 w 9667534"/>
                    <a:gd name="connsiteY48" fmla="*/ 1387311 h 3153049"/>
                    <a:gd name="connsiteX49" fmla="*/ 7286722 w 9667534"/>
                    <a:gd name="connsiteY49" fmla="*/ 1693315 h 3153049"/>
                    <a:gd name="connsiteX50" fmla="*/ 7702976 w 9667534"/>
                    <a:gd name="connsiteY50" fmla="*/ 2109787 h 3153049"/>
                    <a:gd name="connsiteX51" fmla="*/ 8704305 w 9667534"/>
                    <a:gd name="connsiteY51" fmla="*/ 3113635 h 3153049"/>
                    <a:gd name="connsiteX52" fmla="*/ 8563948 w 9667534"/>
                    <a:gd name="connsiteY52" fmla="*/ 3153049 h 3153049"/>
                    <a:gd name="connsiteX53" fmla="*/ 7878148 w 9667534"/>
                    <a:gd name="connsiteY53" fmla="*/ 2427835 h 3153049"/>
                    <a:gd name="connsiteX54" fmla="*/ 7618674 w 9667534"/>
                    <a:gd name="connsiteY54" fmla="*/ 2273683 h 3153049"/>
                    <a:gd name="connsiteX55" fmla="*/ 7562838 w 9667534"/>
                    <a:gd name="connsiteY55" fmla="*/ 2270180 h 3153049"/>
                    <a:gd name="connsiteX56" fmla="*/ 7350387 w 9667534"/>
                    <a:gd name="connsiteY56" fmla="*/ 2135571 h 3153049"/>
                    <a:gd name="connsiteX57" fmla="*/ 7077337 w 9667534"/>
                    <a:gd name="connsiteY57" fmla="*/ 2038733 h 3153049"/>
                    <a:gd name="connsiteX58" fmla="*/ 6900686 w 9667534"/>
                    <a:gd name="connsiteY58" fmla="*/ 1986400 h 3153049"/>
                    <a:gd name="connsiteX59" fmla="*/ 6404072 w 9667534"/>
                    <a:gd name="connsiteY59" fmla="*/ 1915455 h 3153049"/>
                    <a:gd name="connsiteX60" fmla="*/ 5789217 w 9667534"/>
                    <a:gd name="connsiteY60" fmla="*/ 1990999 h 3153049"/>
                    <a:gd name="connsiteX61" fmla="*/ 5513321 w 9667534"/>
                    <a:gd name="connsiteY61" fmla="*/ 2002166 h 3153049"/>
                    <a:gd name="connsiteX62" fmla="*/ 5157064 w 9667534"/>
                    <a:gd name="connsiteY62" fmla="*/ 2151883 h 3153049"/>
                    <a:gd name="connsiteX63" fmla="*/ 4900874 w 9667534"/>
                    <a:gd name="connsiteY63" fmla="*/ 2146683 h 3153049"/>
                    <a:gd name="connsiteX64" fmla="*/ 4334082 w 9667534"/>
                    <a:gd name="connsiteY64" fmla="*/ 2223047 h 3153049"/>
                    <a:gd name="connsiteX65" fmla="*/ 3984065 w 9667534"/>
                    <a:gd name="connsiteY65" fmla="*/ 2183469 h 3153049"/>
                    <a:gd name="connsiteX66" fmla="*/ 3341565 w 9667534"/>
                    <a:gd name="connsiteY66" fmla="*/ 2131684 h 3153049"/>
                    <a:gd name="connsiteX67" fmla="*/ 3022862 w 9667534"/>
                    <a:gd name="connsiteY67" fmla="*/ 2549908 h 3153049"/>
                    <a:gd name="connsiteX68" fmla="*/ 2722605 w 9667534"/>
                    <a:gd name="connsiteY68" fmla="*/ 2676635 h 3153049"/>
                    <a:gd name="connsiteX69" fmla="*/ 2052845 w 9667534"/>
                    <a:gd name="connsiteY69" fmla="*/ 2262187 h 3153049"/>
                    <a:gd name="connsiteX70" fmla="*/ 1915881 w 9667534"/>
                    <a:gd name="connsiteY70" fmla="*/ 2043331 h 3153049"/>
                    <a:gd name="connsiteX71" fmla="*/ 1335458 w 9667534"/>
                    <a:gd name="connsiteY71" fmla="*/ 1805097 h 3153049"/>
                    <a:gd name="connsiteX72" fmla="*/ 919315 w 9667534"/>
                    <a:gd name="connsiteY72" fmla="*/ 1538616 h 3153049"/>
                    <a:gd name="connsiteX73" fmla="*/ 823079 w 9667534"/>
                    <a:gd name="connsiteY73" fmla="*/ 1324249 h 3153049"/>
                    <a:gd name="connsiteX74" fmla="*/ 570831 w 9667534"/>
                    <a:gd name="connsiteY74" fmla="*/ 1418842 h 3153049"/>
                    <a:gd name="connsiteX75" fmla="*/ 510506 w 9667534"/>
                    <a:gd name="connsiteY75" fmla="*/ 1529255 h 3153049"/>
                    <a:gd name="connsiteX76" fmla="*/ 298164 w 9667534"/>
                    <a:gd name="connsiteY76"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763012 w 9667534"/>
                    <a:gd name="connsiteY32" fmla="*/ 1016382 h 3153049"/>
                    <a:gd name="connsiteX33" fmla="*/ 6980772 w 9667534"/>
                    <a:gd name="connsiteY33" fmla="*/ 980637 h 3153049"/>
                    <a:gd name="connsiteX34" fmla="*/ 7059874 w 9667534"/>
                    <a:gd name="connsiteY34" fmla="*/ 777218 h 3153049"/>
                    <a:gd name="connsiteX35" fmla="*/ 7230393 w 9667534"/>
                    <a:gd name="connsiteY35" fmla="*/ 736765 h 3153049"/>
                    <a:gd name="connsiteX36" fmla="*/ 8098865 w 9667534"/>
                    <a:gd name="connsiteY36" fmla="*/ 1127180 h 3153049"/>
                    <a:gd name="connsiteX37" fmla="*/ 8556065 w 9667534"/>
                    <a:gd name="connsiteY37" fmla="*/ 1150828 h 3153049"/>
                    <a:gd name="connsiteX38" fmla="*/ 9517762 w 9667534"/>
                    <a:gd name="connsiteY38" fmla="*/ 575386 h 3153049"/>
                    <a:gd name="connsiteX39" fmla="*/ 9667534 w 9667534"/>
                    <a:gd name="connsiteY39" fmla="*/ 701511 h 3153049"/>
                    <a:gd name="connsiteX40" fmla="*/ 8748317 w 9667534"/>
                    <a:gd name="connsiteY40" fmla="*/ 1278375 h 3153049"/>
                    <a:gd name="connsiteX41" fmla="*/ 8150048 w 9667534"/>
                    <a:gd name="connsiteY41" fmla="*/ 1338098 h 3153049"/>
                    <a:gd name="connsiteX42" fmla="*/ 8002849 w 9667534"/>
                    <a:gd name="connsiteY42" fmla="*/ 1383095 h 3153049"/>
                    <a:gd name="connsiteX43" fmla="*/ 7723449 w 9667534"/>
                    <a:gd name="connsiteY43" fmla="*/ 1365632 h 3153049"/>
                    <a:gd name="connsiteX44" fmla="*/ 7389417 w 9667534"/>
                    <a:gd name="connsiteY44" fmla="*/ 1355780 h 3153049"/>
                    <a:gd name="connsiteX45" fmla="*/ 6861272 w 9667534"/>
                    <a:gd name="connsiteY45" fmla="*/ 1347897 h 3153049"/>
                    <a:gd name="connsiteX46" fmla="*/ 6083835 w 9667534"/>
                    <a:gd name="connsiteY46" fmla="*/ 1571789 h 3153049"/>
                    <a:gd name="connsiteX47" fmla="*/ 6774726 w 9667534"/>
                    <a:gd name="connsiteY47" fmla="*/ 1578084 h 3153049"/>
                    <a:gd name="connsiteX48" fmla="*/ 7026810 w 9667534"/>
                    <a:gd name="connsiteY48" fmla="*/ 1387311 h 3153049"/>
                    <a:gd name="connsiteX49" fmla="*/ 7286722 w 9667534"/>
                    <a:gd name="connsiteY49" fmla="*/ 1693315 h 3153049"/>
                    <a:gd name="connsiteX50" fmla="*/ 7702976 w 9667534"/>
                    <a:gd name="connsiteY50" fmla="*/ 2109787 h 3153049"/>
                    <a:gd name="connsiteX51" fmla="*/ 8704305 w 9667534"/>
                    <a:gd name="connsiteY51" fmla="*/ 3113635 h 3153049"/>
                    <a:gd name="connsiteX52" fmla="*/ 8563948 w 9667534"/>
                    <a:gd name="connsiteY52" fmla="*/ 3153049 h 3153049"/>
                    <a:gd name="connsiteX53" fmla="*/ 7878148 w 9667534"/>
                    <a:gd name="connsiteY53" fmla="*/ 2427835 h 3153049"/>
                    <a:gd name="connsiteX54" fmla="*/ 7618674 w 9667534"/>
                    <a:gd name="connsiteY54" fmla="*/ 2273683 h 3153049"/>
                    <a:gd name="connsiteX55" fmla="*/ 7562838 w 9667534"/>
                    <a:gd name="connsiteY55" fmla="*/ 2270180 h 3153049"/>
                    <a:gd name="connsiteX56" fmla="*/ 7350387 w 9667534"/>
                    <a:gd name="connsiteY56" fmla="*/ 2135571 h 3153049"/>
                    <a:gd name="connsiteX57" fmla="*/ 7077337 w 9667534"/>
                    <a:gd name="connsiteY57" fmla="*/ 2038733 h 3153049"/>
                    <a:gd name="connsiteX58" fmla="*/ 6900686 w 9667534"/>
                    <a:gd name="connsiteY58" fmla="*/ 1986400 h 3153049"/>
                    <a:gd name="connsiteX59" fmla="*/ 6404072 w 9667534"/>
                    <a:gd name="connsiteY59" fmla="*/ 1915455 h 3153049"/>
                    <a:gd name="connsiteX60" fmla="*/ 5789217 w 9667534"/>
                    <a:gd name="connsiteY60" fmla="*/ 1990999 h 3153049"/>
                    <a:gd name="connsiteX61" fmla="*/ 5513321 w 9667534"/>
                    <a:gd name="connsiteY61" fmla="*/ 2002166 h 3153049"/>
                    <a:gd name="connsiteX62" fmla="*/ 5157064 w 9667534"/>
                    <a:gd name="connsiteY62" fmla="*/ 2151883 h 3153049"/>
                    <a:gd name="connsiteX63" fmla="*/ 4900874 w 9667534"/>
                    <a:gd name="connsiteY63" fmla="*/ 2146683 h 3153049"/>
                    <a:gd name="connsiteX64" fmla="*/ 4334082 w 9667534"/>
                    <a:gd name="connsiteY64" fmla="*/ 2223047 h 3153049"/>
                    <a:gd name="connsiteX65" fmla="*/ 3984065 w 9667534"/>
                    <a:gd name="connsiteY65" fmla="*/ 2183469 h 3153049"/>
                    <a:gd name="connsiteX66" fmla="*/ 3341565 w 9667534"/>
                    <a:gd name="connsiteY66" fmla="*/ 2131684 h 3153049"/>
                    <a:gd name="connsiteX67" fmla="*/ 3022862 w 9667534"/>
                    <a:gd name="connsiteY67" fmla="*/ 2549908 h 3153049"/>
                    <a:gd name="connsiteX68" fmla="*/ 2722605 w 9667534"/>
                    <a:gd name="connsiteY68" fmla="*/ 2676635 h 3153049"/>
                    <a:gd name="connsiteX69" fmla="*/ 2052845 w 9667534"/>
                    <a:gd name="connsiteY69" fmla="*/ 2262187 h 3153049"/>
                    <a:gd name="connsiteX70" fmla="*/ 1915881 w 9667534"/>
                    <a:gd name="connsiteY70" fmla="*/ 2043331 h 3153049"/>
                    <a:gd name="connsiteX71" fmla="*/ 1335458 w 9667534"/>
                    <a:gd name="connsiteY71" fmla="*/ 1805097 h 3153049"/>
                    <a:gd name="connsiteX72" fmla="*/ 919315 w 9667534"/>
                    <a:gd name="connsiteY72" fmla="*/ 1538616 h 3153049"/>
                    <a:gd name="connsiteX73" fmla="*/ 823079 w 9667534"/>
                    <a:gd name="connsiteY73" fmla="*/ 1324249 h 3153049"/>
                    <a:gd name="connsiteX74" fmla="*/ 570831 w 9667534"/>
                    <a:gd name="connsiteY74" fmla="*/ 1418842 h 3153049"/>
                    <a:gd name="connsiteX75" fmla="*/ 510506 w 9667534"/>
                    <a:gd name="connsiteY75" fmla="*/ 1529255 h 3153049"/>
                    <a:gd name="connsiteX76" fmla="*/ 298164 w 9667534"/>
                    <a:gd name="connsiteY76"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763012 w 9667534"/>
                    <a:gd name="connsiteY32" fmla="*/ 1016382 h 3153049"/>
                    <a:gd name="connsiteX33" fmla="*/ 6980772 w 9667534"/>
                    <a:gd name="connsiteY33" fmla="*/ 980637 h 3153049"/>
                    <a:gd name="connsiteX34" fmla="*/ 7059874 w 9667534"/>
                    <a:gd name="connsiteY34" fmla="*/ 777218 h 3153049"/>
                    <a:gd name="connsiteX35" fmla="*/ 7230393 w 9667534"/>
                    <a:gd name="connsiteY35" fmla="*/ 736765 h 3153049"/>
                    <a:gd name="connsiteX36" fmla="*/ 8098865 w 9667534"/>
                    <a:gd name="connsiteY36" fmla="*/ 1127180 h 3153049"/>
                    <a:gd name="connsiteX37" fmla="*/ 8556065 w 9667534"/>
                    <a:gd name="connsiteY37" fmla="*/ 1150828 h 3153049"/>
                    <a:gd name="connsiteX38" fmla="*/ 9517762 w 9667534"/>
                    <a:gd name="connsiteY38" fmla="*/ 575386 h 3153049"/>
                    <a:gd name="connsiteX39" fmla="*/ 9667534 w 9667534"/>
                    <a:gd name="connsiteY39" fmla="*/ 701511 h 3153049"/>
                    <a:gd name="connsiteX40" fmla="*/ 8748317 w 9667534"/>
                    <a:gd name="connsiteY40" fmla="*/ 1278375 h 3153049"/>
                    <a:gd name="connsiteX41" fmla="*/ 8150048 w 9667534"/>
                    <a:gd name="connsiteY41" fmla="*/ 1338098 h 3153049"/>
                    <a:gd name="connsiteX42" fmla="*/ 8002849 w 9667534"/>
                    <a:gd name="connsiteY42" fmla="*/ 1383095 h 3153049"/>
                    <a:gd name="connsiteX43" fmla="*/ 7723449 w 9667534"/>
                    <a:gd name="connsiteY43" fmla="*/ 1365632 h 3153049"/>
                    <a:gd name="connsiteX44" fmla="*/ 7389417 w 9667534"/>
                    <a:gd name="connsiteY44" fmla="*/ 1355780 h 3153049"/>
                    <a:gd name="connsiteX45" fmla="*/ 6861272 w 9667534"/>
                    <a:gd name="connsiteY45" fmla="*/ 1347897 h 3153049"/>
                    <a:gd name="connsiteX46" fmla="*/ 6083835 w 9667534"/>
                    <a:gd name="connsiteY46" fmla="*/ 1571789 h 3153049"/>
                    <a:gd name="connsiteX47" fmla="*/ 6774726 w 9667534"/>
                    <a:gd name="connsiteY47" fmla="*/ 1578084 h 3153049"/>
                    <a:gd name="connsiteX48" fmla="*/ 7026810 w 9667534"/>
                    <a:gd name="connsiteY48" fmla="*/ 1387311 h 3153049"/>
                    <a:gd name="connsiteX49" fmla="*/ 7286722 w 9667534"/>
                    <a:gd name="connsiteY49" fmla="*/ 1693315 h 3153049"/>
                    <a:gd name="connsiteX50" fmla="*/ 7702976 w 9667534"/>
                    <a:gd name="connsiteY50" fmla="*/ 2109787 h 3153049"/>
                    <a:gd name="connsiteX51" fmla="*/ 8704305 w 9667534"/>
                    <a:gd name="connsiteY51" fmla="*/ 3113635 h 3153049"/>
                    <a:gd name="connsiteX52" fmla="*/ 8563948 w 9667534"/>
                    <a:gd name="connsiteY52" fmla="*/ 3153049 h 3153049"/>
                    <a:gd name="connsiteX53" fmla="*/ 7878148 w 9667534"/>
                    <a:gd name="connsiteY53" fmla="*/ 2427835 h 3153049"/>
                    <a:gd name="connsiteX54" fmla="*/ 7618674 w 9667534"/>
                    <a:gd name="connsiteY54" fmla="*/ 2273683 h 3153049"/>
                    <a:gd name="connsiteX55" fmla="*/ 7562838 w 9667534"/>
                    <a:gd name="connsiteY55" fmla="*/ 2270180 h 3153049"/>
                    <a:gd name="connsiteX56" fmla="*/ 7350387 w 9667534"/>
                    <a:gd name="connsiteY56" fmla="*/ 2135571 h 3153049"/>
                    <a:gd name="connsiteX57" fmla="*/ 7077337 w 9667534"/>
                    <a:gd name="connsiteY57" fmla="*/ 2038733 h 3153049"/>
                    <a:gd name="connsiteX58" fmla="*/ 6900686 w 9667534"/>
                    <a:gd name="connsiteY58" fmla="*/ 1986400 h 3153049"/>
                    <a:gd name="connsiteX59" fmla="*/ 6404072 w 9667534"/>
                    <a:gd name="connsiteY59" fmla="*/ 1915455 h 3153049"/>
                    <a:gd name="connsiteX60" fmla="*/ 5789217 w 9667534"/>
                    <a:gd name="connsiteY60" fmla="*/ 1990999 h 3153049"/>
                    <a:gd name="connsiteX61" fmla="*/ 5513321 w 9667534"/>
                    <a:gd name="connsiteY61" fmla="*/ 2002166 h 3153049"/>
                    <a:gd name="connsiteX62" fmla="*/ 5157064 w 9667534"/>
                    <a:gd name="connsiteY62" fmla="*/ 2151883 h 3153049"/>
                    <a:gd name="connsiteX63" fmla="*/ 4900874 w 9667534"/>
                    <a:gd name="connsiteY63" fmla="*/ 2146683 h 3153049"/>
                    <a:gd name="connsiteX64" fmla="*/ 4334082 w 9667534"/>
                    <a:gd name="connsiteY64" fmla="*/ 2223047 h 3153049"/>
                    <a:gd name="connsiteX65" fmla="*/ 3984065 w 9667534"/>
                    <a:gd name="connsiteY65" fmla="*/ 2183469 h 3153049"/>
                    <a:gd name="connsiteX66" fmla="*/ 3341565 w 9667534"/>
                    <a:gd name="connsiteY66" fmla="*/ 2131684 h 3153049"/>
                    <a:gd name="connsiteX67" fmla="*/ 3022862 w 9667534"/>
                    <a:gd name="connsiteY67" fmla="*/ 2549908 h 3153049"/>
                    <a:gd name="connsiteX68" fmla="*/ 2722605 w 9667534"/>
                    <a:gd name="connsiteY68" fmla="*/ 2676635 h 3153049"/>
                    <a:gd name="connsiteX69" fmla="*/ 2052845 w 9667534"/>
                    <a:gd name="connsiteY69" fmla="*/ 2262187 h 3153049"/>
                    <a:gd name="connsiteX70" fmla="*/ 1915881 w 9667534"/>
                    <a:gd name="connsiteY70" fmla="*/ 2043331 h 3153049"/>
                    <a:gd name="connsiteX71" fmla="*/ 1335458 w 9667534"/>
                    <a:gd name="connsiteY71" fmla="*/ 1805097 h 3153049"/>
                    <a:gd name="connsiteX72" fmla="*/ 919315 w 9667534"/>
                    <a:gd name="connsiteY72" fmla="*/ 1538616 h 3153049"/>
                    <a:gd name="connsiteX73" fmla="*/ 823079 w 9667534"/>
                    <a:gd name="connsiteY73" fmla="*/ 1324249 h 3153049"/>
                    <a:gd name="connsiteX74" fmla="*/ 570831 w 9667534"/>
                    <a:gd name="connsiteY74" fmla="*/ 1418842 h 3153049"/>
                    <a:gd name="connsiteX75" fmla="*/ 510506 w 9667534"/>
                    <a:gd name="connsiteY75" fmla="*/ 1529255 h 3153049"/>
                    <a:gd name="connsiteX76" fmla="*/ 298164 w 9667534"/>
                    <a:gd name="connsiteY76"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763012 w 9667534"/>
                    <a:gd name="connsiteY32" fmla="*/ 1016382 h 3153049"/>
                    <a:gd name="connsiteX33" fmla="*/ 6980772 w 9667534"/>
                    <a:gd name="connsiteY33" fmla="*/ 980637 h 3153049"/>
                    <a:gd name="connsiteX34" fmla="*/ 7059874 w 9667534"/>
                    <a:gd name="connsiteY34" fmla="*/ 777218 h 3153049"/>
                    <a:gd name="connsiteX35" fmla="*/ 7230393 w 9667534"/>
                    <a:gd name="connsiteY35" fmla="*/ 736765 h 3153049"/>
                    <a:gd name="connsiteX36" fmla="*/ 8098865 w 9667534"/>
                    <a:gd name="connsiteY36" fmla="*/ 1127180 h 3153049"/>
                    <a:gd name="connsiteX37" fmla="*/ 8556065 w 9667534"/>
                    <a:gd name="connsiteY37" fmla="*/ 1150828 h 3153049"/>
                    <a:gd name="connsiteX38" fmla="*/ 9517762 w 9667534"/>
                    <a:gd name="connsiteY38" fmla="*/ 575386 h 3153049"/>
                    <a:gd name="connsiteX39" fmla="*/ 9667534 w 9667534"/>
                    <a:gd name="connsiteY39" fmla="*/ 701511 h 3153049"/>
                    <a:gd name="connsiteX40" fmla="*/ 8748317 w 9667534"/>
                    <a:gd name="connsiteY40" fmla="*/ 1278375 h 3153049"/>
                    <a:gd name="connsiteX41" fmla="*/ 8150048 w 9667534"/>
                    <a:gd name="connsiteY41" fmla="*/ 1338098 h 3153049"/>
                    <a:gd name="connsiteX42" fmla="*/ 8002849 w 9667534"/>
                    <a:gd name="connsiteY42" fmla="*/ 1383095 h 3153049"/>
                    <a:gd name="connsiteX43" fmla="*/ 7723449 w 9667534"/>
                    <a:gd name="connsiteY43" fmla="*/ 1365632 h 3153049"/>
                    <a:gd name="connsiteX44" fmla="*/ 7389417 w 9667534"/>
                    <a:gd name="connsiteY44" fmla="*/ 1355780 h 3153049"/>
                    <a:gd name="connsiteX45" fmla="*/ 6861272 w 9667534"/>
                    <a:gd name="connsiteY45" fmla="*/ 1347897 h 3153049"/>
                    <a:gd name="connsiteX46" fmla="*/ 6083835 w 9667534"/>
                    <a:gd name="connsiteY46" fmla="*/ 1571789 h 3153049"/>
                    <a:gd name="connsiteX47" fmla="*/ 6774726 w 9667534"/>
                    <a:gd name="connsiteY47" fmla="*/ 1578084 h 3153049"/>
                    <a:gd name="connsiteX48" fmla="*/ 7026810 w 9667534"/>
                    <a:gd name="connsiteY48" fmla="*/ 1387311 h 3153049"/>
                    <a:gd name="connsiteX49" fmla="*/ 7286722 w 9667534"/>
                    <a:gd name="connsiteY49" fmla="*/ 1693315 h 3153049"/>
                    <a:gd name="connsiteX50" fmla="*/ 7702976 w 9667534"/>
                    <a:gd name="connsiteY50" fmla="*/ 2109787 h 3153049"/>
                    <a:gd name="connsiteX51" fmla="*/ 8704305 w 9667534"/>
                    <a:gd name="connsiteY51" fmla="*/ 3113635 h 3153049"/>
                    <a:gd name="connsiteX52" fmla="*/ 8563948 w 9667534"/>
                    <a:gd name="connsiteY52" fmla="*/ 3153049 h 3153049"/>
                    <a:gd name="connsiteX53" fmla="*/ 7878148 w 9667534"/>
                    <a:gd name="connsiteY53" fmla="*/ 2427835 h 3153049"/>
                    <a:gd name="connsiteX54" fmla="*/ 7618674 w 9667534"/>
                    <a:gd name="connsiteY54" fmla="*/ 2273683 h 3153049"/>
                    <a:gd name="connsiteX55" fmla="*/ 7562838 w 9667534"/>
                    <a:gd name="connsiteY55" fmla="*/ 2270180 h 3153049"/>
                    <a:gd name="connsiteX56" fmla="*/ 7350387 w 9667534"/>
                    <a:gd name="connsiteY56" fmla="*/ 2135571 h 3153049"/>
                    <a:gd name="connsiteX57" fmla="*/ 7077337 w 9667534"/>
                    <a:gd name="connsiteY57" fmla="*/ 2038733 h 3153049"/>
                    <a:gd name="connsiteX58" fmla="*/ 6900686 w 9667534"/>
                    <a:gd name="connsiteY58" fmla="*/ 1986400 h 3153049"/>
                    <a:gd name="connsiteX59" fmla="*/ 6404072 w 9667534"/>
                    <a:gd name="connsiteY59" fmla="*/ 1915455 h 3153049"/>
                    <a:gd name="connsiteX60" fmla="*/ 5789217 w 9667534"/>
                    <a:gd name="connsiteY60" fmla="*/ 1990999 h 3153049"/>
                    <a:gd name="connsiteX61" fmla="*/ 5513321 w 9667534"/>
                    <a:gd name="connsiteY61" fmla="*/ 2002166 h 3153049"/>
                    <a:gd name="connsiteX62" fmla="*/ 5157064 w 9667534"/>
                    <a:gd name="connsiteY62" fmla="*/ 2151883 h 3153049"/>
                    <a:gd name="connsiteX63" fmla="*/ 4900874 w 9667534"/>
                    <a:gd name="connsiteY63" fmla="*/ 2146683 h 3153049"/>
                    <a:gd name="connsiteX64" fmla="*/ 4334082 w 9667534"/>
                    <a:gd name="connsiteY64" fmla="*/ 2223047 h 3153049"/>
                    <a:gd name="connsiteX65" fmla="*/ 3984065 w 9667534"/>
                    <a:gd name="connsiteY65" fmla="*/ 2183469 h 3153049"/>
                    <a:gd name="connsiteX66" fmla="*/ 3341565 w 9667534"/>
                    <a:gd name="connsiteY66" fmla="*/ 2131684 h 3153049"/>
                    <a:gd name="connsiteX67" fmla="*/ 3022862 w 9667534"/>
                    <a:gd name="connsiteY67" fmla="*/ 2549908 h 3153049"/>
                    <a:gd name="connsiteX68" fmla="*/ 2722605 w 9667534"/>
                    <a:gd name="connsiteY68" fmla="*/ 2676635 h 3153049"/>
                    <a:gd name="connsiteX69" fmla="*/ 2052845 w 9667534"/>
                    <a:gd name="connsiteY69" fmla="*/ 2262187 h 3153049"/>
                    <a:gd name="connsiteX70" fmla="*/ 1915881 w 9667534"/>
                    <a:gd name="connsiteY70" fmla="*/ 2043331 h 3153049"/>
                    <a:gd name="connsiteX71" fmla="*/ 1335458 w 9667534"/>
                    <a:gd name="connsiteY71" fmla="*/ 1805097 h 3153049"/>
                    <a:gd name="connsiteX72" fmla="*/ 919315 w 9667534"/>
                    <a:gd name="connsiteY72" fmla="*/ 1538616 h 3153049"/>
                    <a:gd name="connsiteX73" fmla="*/ 823079 w 9667534"/>
                    <a:gd name="connsiteY73" fmla="*/ 1324249 h 3153049"/>
                    <a:gd name="connsiteX74" fmla="*/ 570831 w 9667534"/>
                    <a:gd name="connsiteY74" fmla="*/ 1418842 h 3153049"/>
                    <a:gd name="connsiteX75" fmla="*/ 510506 w 9667534"/>
                    <a:gd name="connsiteY75" fmla="*/ 1529255 h 3153049"/>
                    <a:gd name="connsiteX76" fmla="*/ 298164 w 9667534"/>
                    <a:gd name="connsiteY76"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763012 w 9667534"/>
                    <a:gd name="connsiteY32" fmla="*/ 1016382 h 3153049"/>
                    <a:gd name="connsiteX33" fmla="*/ 6980772 w 9667534"/>
                    <a:gd name="connsiteY33" fmla="*/ 980637 h 3153049"/>
                    <a:gd name="connsiteX34" fmla="*/ 7059874 w 9667534"/>
                    <a:gd name="connsiteY34" fmla="*/ 777218 h 3153049"/>
                    <a:gd name="connsiteX35" fmla="*/ 7230393 w 9667534"/>
                    <a:gd name="connsiteY35" fmla="*/ 736765 h 3153049"/>
                    <a:gd name="connsiteX36" fmla="*/ 8098865 w 9667534"/>
                    <a:gd name="connsiteY36" fmla="*/ 1127180 h 3153049"/>
                    <a:gd name="connsiteX37" fmla="*/ 8556065 w 9667534"/>
                    <a:gd name="connsiteY37" fmla="*/ 1150828 h 3153049"/>
                    <a:gd name="connsiteX38" fmla="*/ 9517762 w 9667534"/>
                    <a:gd name="connsiteY38" fmla="*/ 575386 h 3153049"/>
                    <a:gd name="connsiteX39" fmla="*/ 9667534 w 9667534"/>
                    <a:gd name="connsiteY39" fmla="*/ 701511 h 3153049"/>
                    <a:gd name="connsiteX40" fmla="*/ 8748317 w 9667534"/>
                    <a:gd name="connsiteY40" fmla="*/ 1278375 h 3153049"/>
                    <a:gd name="connsiteX41" fmla="*/ 8150048 w 9667534"/>
                    <a:gd name="connsiteY41" fmla="*/ 1338098 h 3153049"/>
                    <a:gd name="connsiteX42" fmla="*/ 8002849 w 9667534"/>
                    <a:gd name="connsiteY42" fmla="*/ 1383095 h 3153049"/>
                    <a:gd name="connsiteX43" fmla="*/ 7723449 w 9667534"/>
                    <a:gd name="connsiteY43" fmla="*/ 1365632 h 3153049"/>
                    <a:gd name="connsiteX44" fmla="*/ 7389417 w 9667534"/>
                    <a:gd name="connsiteY44" fmla="*/ 1355780 h 3153049"/>
                    <a:gd name="connsiteX45" fmla="*/ 6861272 w 9667534"/>
                    <a:gd name="connsiteY45" fmla="*/ 1347897 h 3153049"/>
                    <a:gd name="connsiteX46" fmla="*/ 6083835 w 9667534"/>
                    <a:gd name="connsiteY46" fmla="*/ 1571789 h 3153049"/>
                    <a:gd name="connsiteX47" fmla="*/ 6774726 w 9667534"/>
                    <a:gd name="connsiteY47" fmla="*/ 1578084 h 3153049"/>
                    <a:gd name="connsiteX48" fmla="*/ 7026810 w 9667534"/>
                    <a:gd name="connsiteY48" fmla="*/ 1387311 h 3153049"/>
                    <a:gd name="connsiteX49" fmla="*/ 7286722 w 9667534"/>
                    <a:gd name="connsiteY49" fmla="*/ 1693315 h 3153049"/>
                    <a:gd name="connsiteX50" fmla="*/ 7702976 w 9667534"/>
                    <a:gd name="connsiteY50" fmla="*/ 2109787 h 3153049"/>
                    <a:gd name="connsiteX51" fmla="*/ 8704305 w 9667534"/>
                    <a:gd name="connsiteY51" fmla="*/ 3113635 h 3153049"/>
                    <a:gd name="connsiteX52" fmla="*/ 8563948 w 9667534"/>
                    <a:gd name="connsiteY52" fmla="*/ 3153049 h 3153049"/>
                    <a:gd name="connsiteX53" fmla="*/ 7878148 w 9667534"/>
                    <a:gd name="connsiteY53" fmla="*/ 2427835 h 3153049"/>
                    <a:gd name="connsiteX54" fmla="*/ 7618674 w 9667534"/>
                    <a:gd name="connsiteY54" fmla="*/ 2273683 h 3153049"/>
                    <a:gd name="connsiteX55" fmla="*/ 7562838 w 9667534"/>
                    <a:gd name="connsiteY55" fmla="*/ 2270180 h 3153049"/>
                    <a:gd name="connsiteX56" fmla="*/ 7350387 w 9667534"/>
                    <a:gd name="connsiteY56" fmla="*/ 2135571 h 3153049"/>
                    <a:gd name="connsiteX57" fmla="*/ 7077337 w 9667534"/>
                    <a:gd name="connsiteY57" fmla="*/ 2038733 h 3153049"/>
                    <a:gd name="connsiteX58" fmla="*/ 6900686 w 9667534"/>
                    <a:gd name="connsiteY58" fmla="*/ 1986400 h 3153049"/>
                    <a:gd name="connsiteX59" fmla="*/ 6404072 w 9667534"/>
                    <a:gd name="connsiteY59" fmla="*/ 1915455 h 3153049"/>
                    <a:gd name="connsiteX60" fmla="*/ 5789217 w 9667534"/>
                    <a:gd name="connsiteY60" fmla="*/ 1990999 h 3153049"/>
                    <a:gd name="connsiteX61" fmla="*/ 5513321 w 9667534"/>
                    <a:gd name="connsiteY61" fmla="*/ 2002166 h 3153049"/>
                    <a:gd name="connsiteX62" fmla="*/ 5157064 w 9667534"/>
                    <a:gd name="connsiteY62" fmla="*/ 2151883 h 3153049"/>
                    <a:gd name="connsiteX63" fmla="*/ 4900874 w 9667534"/>
                    <a:gd name="connsiteY63" fmla="*/ 2146683 h 3153049"/>
                    <a:gd name="connsiteX64" fmla="*/ 4334082 w 9667534"/>
                    <a:gd name="connsiteY64" fmla="*/ 2223047 h 3153049"/>
                    <a:gd name="connsiteX65" fmla="*/ 3984065 w 9667534"/>
                    <a:gd name="connsiteY65" fmla="*/ 2183469 h 3153049"/>
                    <a:gd name="connsiteX66" fmla="*/ 3341565 w 9667534"/>
                    <a:gd name="connsiteY66" fmla="*/ 2131684 h 3153049"/>
                    <a:gd name="connsiteX67" fmla="*/ 3022862 w 9667534"/>
                    <a:gd name="connsiteY67" fmla="*/ 2549908 h 3153049"/>
                    <a:gd name="connsiteX68" fmla="*/ 2722605 w 9667534"/>
                    <a:gd name="connsiteY68" fmla="*/ 2676635 h 3153049"/>
                    <a:gd name="connsiteX69" fmla="*/ 2052845 w 9667534"/>
                    <a:gd name="connsiteY69" fmla="*/ 2262187 h 3153049"/>
                    <a:gd name="connsiteX70" fmla="*/ 1915881 w 9667534"/>
                    <a:gd name="connsiteY70" fmla="*/ 2043331 h 3153049"/>
                    <a:gd name="connsiteX71" fmla="*/ 1335458 w 9667534"/>
                    <a:gd name="connsiteY71" fmla="*/ 1805097 h 3153049"/>
                    <a:gd name="connsiteX72" fmla="*/ 919315 w 9667534"/>
                    <a:gd name="connsiteY72" fmla="*/ 1538616 h 3153049"/>
                    <a:gd name="connsiteX73" fmla="*/ 823079 w 9667534"/>
                    <a:gd name="connsiteY73" fmla="*/ 1324249 h 3153049"/>
                    <a:gd name="connsiteX74" fmla="*/ 570831 w 9667534"/>
                    <a:gd name="connsiteY74" fmla="*/ 1418842 h 3153049"/>
                    <a:gd name="connsiteX75" fmla="*/ 510506 w 9667534"/>
                    <a:gd name="connsiteY75" fmla="*/ 1529255 h 3153049"/>
                    <a:gd name="connsiteX76" fmla="*/ 298164 w 9667534"/>
                    <a:gd name="connsiteY76"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763012 w 9667534"/>
                    <a:gd name="connsiteY32" fmla="*/ 1016382 h 3153049"/>
                    <a:gd name="connsiteX33" fmla="*/ 6980772 w 9667534"/>
                    <a:gd name="connsiteY33" fmla="*/ 980637 h 3153049"/>
                    <a:gd name="connsiteX34" fmla="*/ 7059874 w 9667534"/>
                    <a:gd name="connsiteY34" fmla="*/ 777218 h 3153049"/>
                    <a:gd name="connsiteX35" fmla="*/ 7230393 w 9667534"/>
                    <a:gd name="connsiteY35" fmla="*/ 736765 h 3153049"/>
                    <a:gd name="connsiteX36" fmla="*/ 8098865 w 9667534"/>
                    <a:gd name="connsiteY36" fmla="*/ 1127180 h 3153049"/>
                    <a:gd name="connsiteX37" fmla="*/ 8506852 w 9667534"/>
                    <a:gd name="connsiteY37" fmla="*/ 1182578 h 3153049"/>
                    <a:gd name="connsiteX38" fmla="*/ 9517762 w 9667534"/>
                    <a:gd name="connsiteY38" fmla="*/ 575386 h 3153049"/>
                    <a:gd name="connsiteX39" fmla="*/ 9667534 w 9667534"/>
                    <a:gd name="connsiteY39" fmla="*/ 701511 h 3153049"/>
                    <a:gd name="connsiteX40" fmla="*/ 8748317 w 9667534"/>
                    <a:gd name="connsiteY40" fmla="*/ 1278375 h 3153049"/>
                    <a:gd name="connsiteX41" fmla="*/ 8150048 w 9667534"/>
                    <a:gd name="connsiteY41" fmla="*/ 1338098 h 3153049"/>
                    <a:gd name="connsiteX42" fmla="*/ 8002849 w 9667534"/>
                    <a:gd name="connsiteY42" fmla="*/ 1383095 h 3153049"/>
                    <a:gd name="connsiteX43" fmla="*/ 7723449 w 9667534"/>
                    <a:gd name="connsiteY43" fmla="*/ 1365632 h 3153049"/>
                    <a:gd name="connsiteX44" fmla="*/ 7389417 w 9667534"/>
                    <a:gd name="connsiteY44" fmla="*/ 1355780 h 3153049"/>
                    <a:gd name="connsiteX45" fmla="*/ 6861272 w 9667534"/>
                    <a:gd name="connsiteY45" fmla="*/ 1347897 h 3153049"/>
                    <a:gd name="connsiteX46" fmla="*/ 6083835 w 9667534"/>
                    <a:gd name="connsiteY46" fmla="*/ 1571789 h 3153049"/>
                    <a:gd name="connsiteX47" fmla="*/ 6774726 w 9667534"/>
                    <a:gd name="connsiteY47" fmla="*/ 1578084 h 3153049"/>
                    <a:gd name="connsiteX48" fmla="*/ 7026810 w 9667534"/>
                    <a:gd name="connsiteY48" fmla="*/ 1387311 h 3153049"/>
                    <a:gd name="connsiteX49" fmla="*/ 7286722 w 9667534"/>
                    <a:gd name="connsiteY49" fmla="*/ 1693315 h 3153049"/>
                    <a:gd name="connsiteX50" fmla="*/ 7702976 w 9667534"/>
                    <a:gd name="connsiteY50" fmla="*/ 2109787 h 3153049"/>
                    <a:gd name="connsiteX51" fmla="*/ 8704305 w 9667534"/>
                    <a:gd name="connsiteY51" fmla="*/ 3113635 h 3153049"/>
                    <a:gd name="connsiteX52" fmla="*/ 8563948 w 9667534"/>
                    <a:gd name="connsiteY52" fmla="*/ 3153049 h 3153049"/>
                    <a:gd name="connsiteX53" fmla="*/ 7878148 w 9667534"/>
                    <a:gd name="connsiteY53" fmla="*/ 2427835 h 3153049"/>
                    <a:gd name="connsiteX54" fmla="*/ 7618674 w 9667534"/>
                    <a:gd name="connsiteY54" fmla="*/ 2273683 h 3153049"/>
                    <a:gd name="connsiteX55" fmla="*/ 7562838 w 9667534"/>
                    <a:gd name="connsiteY55" fmla="*/ 2270180 h 3153049"/>
                    <a:gd name="connsiteX56" fmla="*/ 7350387 w 9667534"/>
                    <a:gd name="connsiteY56" fmla="*/ 2135571 h 3153049"/>
                    <a:gd name="connsiteX57" fmla="*/ 7077337 w 9667534"/>
                    <a:gd name="connsiteY57" fmla="*/ 2038733 h 3153049"/>
                    <a:gd name="connsiteX58" fmla="*/ 6900686 w 9667534"/>
                    <a:gd name="connsiteY58" fmla="*/ 1986400 h 3153049"/>
                    <a:gd name="connsiteX59" fmla="*/ 6404072 w 9667534"/>
                    <a:gd name="connsiteY59" fmla="*/ 1915455 h 3153049"/>
                    <a:gd name="connsiteX60" fmla="*/ 5789217 w 9667534"/>
                    <a:gd name="connsiteY60" fmla="*/ 1990999 h 3153049"/>
                    <a:gd name="connsiteX61" fmla="*/ 5513321 w 9667534"/>
                    <a:gd name="connsiteY61" fmla="*/ 2002166 h 3153049"/>
                    <a:gd name="connsiteX62" fmla="*/ 5157064 w 9667534"/>
                    <a:gd name="connsiteY62" fmla="*/ 2151883 h 3153049"/>
                    <a:gd name="connsiteX63" fmla="*/ 4900874 w 9667534"/>
                    <a:gd name="connsiteY63" fmla="*/ 2146683 h 3153049"/>
                    <a:gd name="connsiteX64" fmla="*/ 4334082 w 9667534"/>
                    <a:gd name="connsiteY64" fmla="*/ 2223047 h 3153049"/>
                    <a:gd name="connsiteX65" fmla="*/ 3984065 w 9667534"/>
                    <a:gd name="connsiteY65" fmla="*/ 2183469 h 3153049"/>
                    <a:gd name="connsiteX66" fmla="*/ 3341565 w 9667534"/>
                    <a:gd name="connsiteY66" fmla="*/ 2131684 h 3153049"/>
                    <a:gd name="connsiteX67" fmla="*/ 3022862 w 9667534"/>
                    <a:gd name="connsiteY67" fmla="*/ 2549908 h 3153049"/>
                    <a:gd name="connsiteX68" fmla="*/ 2722605 w 9667534"/>
                    <a:gd name="connsiteY68" fmla="*/ 2676635 h 3153049"/>
                    <a:gd name="connsiteX69" fmla="*/ 2052845 w 9667534"/>
                    <a:gd name="connsiteY69" fmla="*/ 2262187 h 3153049"/>
                    <a:gd name="connsiteX70" fmla="*/ 1915881 w 9667534"/>
                    <a:gd name="connsiteY70" fmla="*/ 2043331 h 3153049"/>
                    <a:gd name="connsiteX71" fmla="*/ 1335458 w 9667534"/>
                    <a:gd name="connsiteY71" fmla="*/ 1805097 h 3153049"/>
                    <a:gd name="connsiteX72" fmla="*/ 919315 w 9667534"/>
                    <a:gd name="connsiteY72" fmla="*/ 1538616 h 3153049"/>
                    <a:gd name="connsiteX73" fmla="*/ 823079 w 9667534"/>
                    <a:gd name="connsiteY73" fmla="*/ 1324249 h 3153049"/>
                    <a:gd name="connsiteX74" fmla="*/ 570831 w 9667534"/>
                    <a:gd name="connsiteY74" fmla="*/ 1418842 h 3153049"/>
                    <a:gd name="connsiteX75" fmla="*/ 510506 w 9667534"/>
                    <a:gd name="connsiteY75" fmla="*/ 1529255 h 3153049"/>
                    <a:gd name="connsiteX76" fmla="*/ 298164 w 9667534"/>
                    <a:gd name="connsiteY76"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763012 w 9667534"/>
                    <a:gd name="connsiteY32" fmla="*/ 1016382 h 3153049"/>
                    <a:gd name="connsiteX33" fmla="*/ 6980772 w 9667534"/>
                    <a:gd name="connsiteY33" fmla="*/ 980637 h 3153049"/>
                    <a:gd name="connsiteX34" fmla="*/ 7059874 w 9667534"/>
                    <a:gd name="connsiteY34" fmla="*/ 777218 h 3153049"/>
                    <a:gd name="connsiteX35" fmla="*/ 7230393 w 9667534"/>
                    <a:gd name="connsiteY35" fmla="*/ 736765 h 3153049"/>
                    <a:gd name="connsiteX36" fmla="*/ 8098865 w 9667534"/>
                    <a:gd name="connsiteY36" fmla="*/ 1127180 h 3153049"/>
                    <a:gd name="connsiteX37" fmla="*/ 8562414 w 9667534"/>
                    <a:gd name="connsiteY37" fmla="*/ 1185753 h 3153049"/>
                    <a:gd name="connsiteX38" fmla="*/ 9517762 w 9667534"/>
                    <a:gd name="connsiteY38" fmla="*/ 575386 h 3153049"/>
                    <a:gd name="connsiteX39" fmla="*/ 9667534 w 9667534"/>
                    <a:gd name="connsiteY39" fmla="*/ 701511 h 3153049"/>
                    <a:gd name="connsiteX40" fmla="*/ 8748317 w 9667534"/>
                    <a:gd name="connsiteY40" fmla="*/ 1278375 h 3153049"/>
                    <a:gd name="connsiteX41" fmla="*/ 8150048 w 9667534"/>
                    <a:gd name="connsiteY41" fmla="*/ 1338098 h 3153049"/>
                    <a:gd name="connsiteX42" fmla="*/ 8002849 w 9667534"/>
                    <a:gd name="connsiteY42" fmla="*/ 1383095 h 3153049"/>
                    <a:gd name="connsiteX43" fmla="*/ 7723449 w 9667534"/>
                    <a:gd name="connsiteY43" fmla="*/ 1365632 h 3153049"/>
                    <a:gd name="connsiteX44" fmla="*/ 7389417 w 9667534"/>
                    <a:gd name="connsiteY44" fmla="*/ 1355780 h 3153049"/>
                    <a:gd name="connsiteX45" fmla="*/ 6861272 w 9667534"/>
                    <a:gd name="connsiteY45" fmla="*/ 1347897 h 3153049"/>
                    <a:gd name="connsiteX46" fmla="*/ 6083835 w 9667534"/>
                    <a:gd name="connsiteY46" fmla="*/ 1571789 h 3153049"/>
                    <a:gd name="connsiteX47" fmla="*/ 6774726 w 9667534"/>
                    <a:gd name="connsiteY47" fmla="*/ 1578084 h 3153049"/>
                    <a:gd name="connsiteX48" fmla="*/ 7026810 w 9667534"/>
                    <a:gd name="connsiteY48" fmla="*/ 1387311 h 3153049"/>
                    <a:gd name="connsiteX49" fmla="*/ 7286722 w 9667534"/>
                    <a:gd name="connsiteY49" fmla="*/ 1693315 h 3153049"/>
                    <a:gd name="connsiteX50" fmla="*/ 7702976 w 9667534"/>
                    <a:gd name="connsiteY50" fmla="*/ 2109787 h 3153049"/>
                    <a:gd name="connsiteX51" fmla="*/ 8704305 w 9667534"/>
                    <a:gd name="connsiteY51" fmla="*/ 3113635 h 3153049"/>
                    <a:gd name="connsiteX52" fmla="*/ 8563948 w 9667534"/>
                    <a:gd name="connsiteY52" fmla="*/ 3153049 h 3153049"/>
                    <a:gd name="connsiteX53" fmla="*/ 7878148 w 9667534"/>
                    <a:gd name="connsiteY53" fmla="*/ 2427835 h 3153049"/>
                    <a:gd name="connsiteX54" fmla="*/ 7618674 w 9667534"/>
                    <a:gd name="connsiteY54" fmla="*/ 2273683 h 3153049"/>
                    <a:gd name="connsiteX55" fmla="*/ 7562838 w 9667534"/>
                    <a:gd name="connsiteY55" fmla="*/ 2270180 h 3153049"/>
                    <a:gd name="connsiteX56" fmla="*/ 7350387 w 9667534"/>
                    <a:gd name="connsiteY56" fmla="*/ 2135571 h 3153049"/>
                    <a:gd name="connsiteX57" fmla="*/ 7077337 w 9667534"/>
                    <a:gd name="connsiteY57" fmla="*/ 2038733 h 3153049"/>
                    <a:gd name="connsiteX58" fmla="*/ 6900686 w 9667534"/>
                    <a:gd name="connsiteY58" fmla="*/ 1986400 h 3153049"/>
                    <a:gd name="connsiteX59" fmla="*/ 6404072 w 9667534"/>
                    <a:gd name="connsiteY59" fmla="*/ 1915455 h 3153049"/>
                    <a:gd name="connsiteX60" fmla="*/ 5789217 w 9667534"/>
                    <a:gd name="connsiteY60" fmla="*/ 1990999 h 3153049"/>
                    <a:gd name="connsiteX61" fmla="*/ 5513321 w 9667534"/>
                    <a:gd name="connsiteY61" fmla="*/ 2002166 h 3153049"/>
                    <a:gd name="connsiteX62" fmla="*/ 5157064 w 9667534"/>
                    <a:gd name="connsiteY62" fmla="*/ 2151883 h 3153049"/>
                    <a:gd name="connsiteX63" fmla="*/ 4900874 w 9667534"/>
                    <a:gd name="connsiteY63" fmla="*/ 2146683 h 3153049"/>
                    <a:gd name="connsiteX64" fmla="*/ 4334082 w 9667534"/>
                    <a:gd name="connsiteY64" fmla="*/ 2223047 h 3153049"/>
                    <a:gd name="connsiteX65" fmla="*/ 3984065 w 9667534"/>
                    <a:gd name="connsiteY65" fmla="*/ 2183469 h 3153049"/>
                    <a:gd name="connsiteX66" fmla="*/ 3341565 w 9667534"/>
                    <a:gd name="connsiteY66" fmla="*/ 2131684 h 3153049"/>
                    <a:gd name="connsiteX67" fmla="*/ 3022862 w 9667534"/>
                    <a:gd name="connsiteY67" fmla="*/ 2549908 h 3153049"/>
                    <a:gd name="connsiteX68" fmla="*/ 2722605 w 9667534"/>
                    <a:gd name="connsiteY68" fmla="*/ 2676635 h 3153049"/>
                    <a:gd name="connsiteX69" fmla="*/ 2052845 w 9667534"/>
                    <a:gd name="connsiteY69" fmla="*/ 2262187 h 3153049"/>
                    <a:gd name="connsiteX70" fmla="*/ 1915881 w 9667534"/>
                    <a:gd name="connsiteY70" fmla="*/ 2043331 h 3153049"/>
                    <a:gd name="connsiteX71" fmla="*/ 1335458 w 9667534"/>
                    <a:gd name="connsiteY71" fmla="*/ 1805097 h 3153049"/>
                    <a:gd name="connsiteX72" fmla="*/ 919315 w 9667534"/>
                    <a:gd name="connsiteY72" fmla="*/ 1538616 h 3153049"/>
                    <a:gd name="connsiteX73" fmla="*/ 823079 w 9667534"/>
                    <a:gd name="connsiteY73" fmla="*/ 1324249 h 3153049"/>
                    <a:gd name="connsiteX74" fmla="*/ 570831 w 9667534"/>
                    <a:gd name="connsiteY74" fmla="*/ 1418842 h 3153049"/>
                    <a:gd name="connsiteX75" fmla="*/ 510506 w 9667534"/>
                    <a:gd name="connsiteY75" fmla="*/ 1529255 h 3153049"/>
                    <a:gd name="connsiteX76" fmla="*/ 298164 w 9667534"/>
                    <a:gd name="connsiteY76"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763012 w 9667534"/>
                    <a:gd name="connsiteY32" fmla="*/ 1016382 h 3153049"/>
                    <a:gd name="connsiteX33" fmla="*/ 6980772 w 9667534"/>
                    <a:gd name="connsiteY33" fmla="*/ 980637 h 3153049"/>
                    <a:gd name="connsiteX34" fmla="*/ 7059874 w 9667534"/>
                    <a:gd name="connsiteY34" fmla="*/ 777218 h 3153049"/>
                    <a:gd name="connsiteX35" fmla="*/ 7230393 w 9667534"/>
                    <a:gd name="connsiteY35" fmla="*/ 736765 h 3153049"/>
                    <a:gd name="connsiteX36" fmla="*/ 8098865 w 9667534"/>
                    <a:gd name="connsiteY36" fmla="*/ 1127180 h 3153049"/>
                    <a:gd name="connsiteX37" fmla="*/ 8554476 w 9667534"/>
                    <a:gd name="connsiteY37" fmla="*/ 1185753 h 3153049"/>
                    <a:gd name="connsiteX38" fmla="*/ 9517762 w 9667534"/>
                    <a:gd name="connsiteY38" fmla="*/ 575386 h 3153049"/>
                    <a:gd name="connsiteX39" fmla="*/ 9667534 w 9667534"/>
                    <a:gd name="connsiteY39" fmla="*/ 701511 h 3153049"/>
                    <a:gd name="connsiteX40" fmla="*/ 8748317 w 9667534"/>
                    <a:gd name="connsiteY40" fmla="*/ 1278375 h 3153049"/>
                    <a:gd name="connsiteX41" fmla="*/ 8150048 w 9667534"/>
                    <a:gd name="connsiteY41" fmla="*/ 1338098 h 3153049"/>
                    <a:gd name="connsiteX42" fmla="*/ 8002849 w 9667534"/>
                    <a:gd name="connsiteY42" fmla="*/ 1383095 h 3153049"/>
                    <a:gd name="connsiteX43" fmla="*/ 7723449 w 9667534"/>
                    <a:gd name="connsiteY43" fmla="*/ 1365632 h 3153049"/>
                    <a:gd name="connsiteX44" fmla="*/ 7389417 w 9667534"/>
                    <a:gd name="connsiteY44" fmla="*/ 1355780 h 3153049"/>
                    <a:gd name="connsiteX45" fmla="*/ 6861272 w 9667534"/>
                    <a:gd name="connsiteY45" fmla="*/ 1347897 h 3153049"/>
                    <a:gd name="connsiteX46" fmla="*/ 6083835 w 9667534"/>
                    <a:gd name="connsiteY46" fmla="*/ 1571789 h 3153049"/>
                    <a:gd name="connsiteX47" fmla="*/ 6774726 w 9667534"/>
                    <a:gd name="connsiteY47" fmla="*/ 1578084 h 3153049"/>
                    <a:gd name="connsiteX48" fmla="*/ 7026810 w 9667534"/>
                    <a:gd name="connsiteY48" fmla="*/ 1387311 h 3153049"/>
                    <a:gd name="connsiteX49" fmla="*/ 7286722 w 9667534"/>
                    <a:gd name="connsiteY49" fmla="*/ 1693315 h 3153049"/>
                    <a:gd name="connsiteX50" fmla="*/ 7702976 w 9667534"/>
                    <a:gd name="connsiteY50" fmla="*/ 2109787 h 3153049"/>
                    <a:gd name="connsiteX51" fmla="*/ 8704305 w 9667534"/>
                    <a:gd name="connsiteY51" fmla="*/ 3113635 h 3153049"/>
                    <a:gd name="connsiteX52" fmla="*/ 8563948 w 9667534"/>
                    <a:gd name="connsiteY52" fmla="*/ 3153049 h 3153049"/>
                    <a:gd name="connsiteX53" fmla="*/ 7878148 w 9667534"/>
                    <a:gd name="connsiteY53" fmla="*/ 2427835 h 3153049"/>
                    <a:gd name="connsiteX54" fmla="*/ 7618674 w 9667534"/>
                    <a:gd name="connsiteY54" fmla="*/ 2273683 h 3153049"/>
                    <a:gd name="connsiteX55" fmla="*/ 7562838 w 9667534"/>
                    <a:gd name="connsiteY55" fmla="*/ 2270180 h 3153049"/>
                    <a:gd name="connsiteX56" fmla="*/ 7350387 w 9667534"/>
                    <a:gd name="connsiteY56" fmla="*/ 2135571 h 3153049"/>
                    <a:gd name="connsiteX57" fmla="*/ 7077337 w 9667534"/>
                    <a:gd name="connsiteY57" fmla="*/ 2038733 h 3153049"/>
                    <a:gd name="connsiteX58" fmla="*/ 6900686 w 9667534"/>
                    <a:gd name="connsiteY58" fmla="*/ 1986400 h 3153049"/>
                    <a:gd name="connsiteX59" fmla="*/ 6404072 w 9667534"/>
                    <a:gd name="connsiteY59" fmla="*/ 1915455 h 3153049"/>
                    <a:gd name="connsiteX60" fmla="*/ 5789217 w 9667534"/>
                    <a:gd name="connsiteY60" fmla="*/ 1990999 h 3153049"/>
                    <a:gd name="connsiteX61" fmla="*/ 5513321 w 9667534"/>
                    <a:gd name="connsiteY61" fmla="*/ 2002166 h 3153049"/>
                    <a:gd name="connsiteX62" fmla="*/ 5157064 w 9667534"/>
                    <a:gd name="connsiteY62" fmla="*/ 2151883 h 3153049"/>
                    <a:gd name="connsiteX63" fmla="*/ 4900874 w 9667534"/>
                    <a:gd name="connsiteY63" fmla="*/ 2146683 h 3153049"/>
                    <a:gd name="connsiteX64" fmla="*/ 4334082 w 9667534"/>
                    <a:gd name="connsiteY64" fmla="*/ 2223047 h 3153049"/>
                    <a:gd name="connsiteX65" fmla="*/ 3984065 w 9667534"/>
                    <a:gd name="connsiteY65" fmla="*/ 2183469 h 3153049"/>
                    <a:gd name="connsiteX66" fmla="*/ 3341565 w 9667534"/>
                    <a:gd name="connsiteY66" fmla="*/ 2131684 h 3153049"/>
                    <a:gd name="connsiteX67" fmla="*/ 3022862 w 9667534"/>
                    <a:gd name="connsiteY67" fmla="*/ 2549908 h 3153049"/>
                    <a:gd name="connsiteX68" fmla="*/ 2722605 w 9667534"/>
                    <a:gd name="connsiteY68" fmla="*/ 2676635 h 3153049"/>
                    <a:gd name="connsiteX69" fmla="*/ 2052845 w 9667534"/>
                    <a:gd name="connsiteY69" fmla="*/ 2262187 h 3153049"/>
                    <a:gd name="connsiteX70" fmla="*/ 1915881 w 9667534"/>
                    <a:gd name="connsiteY70" fmla="*/ 2043331 h 3153049"/>
                    <a:gd name="connsiteX71" fmla="*/ 1335458 w 9667534"/>
                    <a:gd name="connsiteY71" fmla="*/ 1805097 h 3153049"/>
                    <a:gd name="connsiteX72" fmla="*/ 919315 w 9667534"/>
                    <a:gd name="connsiteY72" fmla="*/ 1538616 h 3153049"/>
                    <a:gd name="connsiteX73" fmla="*/ 823079 w 9667534"/>
                    <a:gd name="connsiteY73" fmla="*/ 1324249 h 3153049"/>
                    <a:gd name="connsiteX74" fmla="*/ 570831 w 9667534"/>
                    <a:gd name="connsiteY74" fmla="*/ 1418842 h 3153049"/>
                    <a:gd name="connsiteX75" fmla="*/ 510506 w 9667534"/>
                    <a:gd name="connsiteY75" fmla="*/ 1529255 h 3153049"/>
                    <a:gd name="connsiteX76" fmla="*/ 298164 w 9667534"/>
                    <a:gd name="connsiteY76"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763012 w 9667534"/>
                    <a:gd name="connsiteY32" fmla="*/ 1016382 h 3153049"/>
                    <a:gd name="connsiteX33" fmla="*/ 6980772 w 9667534"/>
                    <a:gd name="connsiteY33" fmla="*/ 980637 h 3153049"/>
                    <a:gd name="connsiteX34" fmla="*/ 7059874 w 9667534"/>
                    <a:gd name="connsiteY34" fmla="*/ 777218 h 3153049"/>
                    <a:gd name="connsiteX35" fmla="*/ 7230393 w 9667534"/>
                    <a:gd name="connsiteY35" fmla="*/ 736765 h 3153049"/>
                    <a:gd name="connsiteX36" fmla="*/ 8098865 w 9667534"/>
                    <a:gd name="connsiteY36" fmla="*/ 1127180 h 3153049"/>
                    <a:gd name="connsiteX37" fmla="*/ 8575114 w 9667534"/>
                    <a:gd name="connsiteY37" fmla="*/ 1185753 h 3153049"/>
                    <a:gd name="connsiteX38" fmla="*/ 9517762 w 9667534"/>
                    <a:gd name="connsiteY38" fmla="*/ 575386 h 3153049"/>
                    <a:gd name="connsiteX39" fmla="*/ 9667534 w 9667534"/>
                    <a:gd name="connsiteY39" fmla="*/ 701511 h 3153049"/>
                    <a:gd name="connsiteX40" fmla="*/ 8748317 w 9667534"/>
                    <a:gd name="connsiteY40" fmla="*/ 1278375 h 3153049"/>
                    <a:gd name="connsiteX41" fmla="*/ 8150048 w 9667534"/>
                    <a:gd name="connsiteY41" fmla="*/ 1338098 h 3153049"/>
                    <a:gd name="connsiteX42" fmla="*/ 8002849 w 9667534"/>
                    <a:gd name="connsiteY42" fmla="*/ 1383095 h 3153049"/>
                    <a:gd name="connsiteX43" fmla="*/ 7723449 w 9667534"/>
                    <a:gd name="connsiteY43" fmla="*/ 1365632 h 3153049"/>
                    <a:gd name="connsiteX44" fmla="*/ 7389417 w 9667534"/>
                    <a:gd name="connsiteY44" fmla="*/ 1355780 h 3153049"/>
                    <a:gd name="connsiteX45" fmla="*/ 6861272 w 9667534"/>
                    <a:gd name="connsiteY45" fmla="*/ 1347897 h 3153049"/>
                    <a:gd name="connsiteX46" fmla="*/ 6083835 w 9667534"/>
                    <a:gd name="connsiteY46" fmla="*/ 1571789 h 3153049"/>
                    <a:gd name="connsiteX47" fmla="*/ 6774726 w 9667534"/>
                    <a:gd name="connsiteY47" fmla="*/ 1578084 h 3153049"/>
                    <a:gd name="connsiteX48" fmla="*/ 7026810 w 9667534"/>
                    <a:gd name="connsiteY48" fmla="*/ 1387311 h 3153049"/>
                    <a:gd name="connsiteX49" fmla="*/ 7286722 w 9667534"/>
                    <a:gd name="connsiteY49" fmla="*/ 1693315 h 3153049"/>
                    <a:gd name="connsiteX50" fmla="*/ 7702976 w 9667534"/>
                    <a:gd name="connsiteY50" fmla="*/ 2109787 h 3153049"/>
                    <a:gd name="connsiteX51" fmla="*/ 8704305 w 9667534"/>
                    <a:gd name="connsiteY51" fmla="*/ 3113635 h 3153049"/>
                    <a:gd name="connsiteX52" fmla="*/ 8563948 w 9667534"/>
                    <a:gd name="connsiteY52" fmla="*/ 3153049 h 3153049"/>
                    <a:gd name="connsiteX53" fmla="*/ 7878148 w 9667534"/>
                    <a:gd name="connsiteY53" fmla="*/ 2427835 h 3153049"/>
                    <a:gd name="connsiteX54" fmla="*/ 7618674 w 9667534"/>
                    <a:gd name="connsiteY54" fmla="*/ 2273683 h 3153049"/>
                    <a:gd name="connsiteX55" fmla="*/ 7562838 w 9667534"/>
                    <a:gd name="connsiteY55" fmla="*/ 2270180 h 3153049"/>
                    <a:gd name="connsiteX56" fmla="*/ 7350387 w 9667534"/>
                    <a:gd name="connsiteY56" fmla="*/ 2135571 h 3153049"/>
                    <a:gd name="connsiteX57" fmla="*/ 7077337 w 9667534"/>
                    <a:gd name="connsiteY57" fmla="*/ 2038733 h 3153049"/>
                    <a:gd name="connsiteX58" fmla="*/ 6900686 w 9667534"/>
                    <a:gd name="connsiteY58" fmla="*/ 1986400 h 3153049"/>
                    <a:gd name="connsiteX59" fmla="*/ 6404072 w 9667534"/>
                    <a:gd name="connsiteY59" fmla="*/ 1915455 h 3153049"/>
                    <a:gd name="connsiteX60" fmla="*/ 5789217 w 9667534"/>
                    <a:gd name="connsiteY60" fmla="*/ 1990999 h 3153049"/>
                    <a:gd name="connsiteX61" fmla="*/ 5513321 w 9667534"/>
                    <a:gd name="connsiteY61" fmla="*/ 2002166 h 3153049"/>
                    <a:gd name="connsiteX62" fmla="*/ 5157064 w 9667534"/>
                    <a:gd name="connsiteY62" fmla="*/ 2151883 h 3153049"/>
                    <a:gd name="connsiteX63" fmla="*/ 4900874 w 9667534"/>
                    <a:gd name="connsiteY63" fmla="*/ 2146683 h 3153049"/>
                    <a:gd name="connsiteX64" fmla="*/ 4334082 w 9667534"/>
                    <a:gd name="connsiteY64" fmla="*/ 2223047 h 3153049"/>
                    <a:gd name="connsiteX65" fmla="*/ 3984065 w 9667534"/>
                    <a:gd name="connsiteY65" fmla="*/ 2183469 h 3153049"/>
                    <a:gd name="connsiteX66" fmla="*/ 3341565 w 9667534"/>
                    <a:gd name="connsiteY66" fmla="*/ 2131684 h 3153049"/>
                    <a:gd name="connsiteX67" fmla="*/ 3022862 w 9667534"/>
                    <a:gd name="connsiteY67" fmla="*/ 2549908 h 3153049"/>
                    <a:gd name="connsiteX68" fmla="*/ 2722605 w 9667534"/>
                    <a:gd name="connsiteY68" fmla="*/ 2676635 h 3153049"/>
                    <a:gd name="connsiteX69" fmla="*/ 2052845 w 9667534"/>
                    <a:gd name="connsiteY69" fmla="*/ 2262187 h 3153049"/>
                    <a:gd name="connsiteX70" fmla="*/ 1915881 w 9667534"/>
                    <a:gd name="connsiteY70" fmla="*/ 2043331 h 3153049"/>
                    <a:gd name="connsiteX71" fmla="*/ 1335458 w 9667534"/>
                    <a:gd name="connsiteY71" fmla="*/ 1805097 h 3153049"/>
                    <a:gd name="connsiteX72" fmla="*/ 919315 w 9667534"/>
                    <a:gd name="connsiteY72" fmla="*/ 1538616 h 3153049"/>
                    <a:gd name="connsiteX73" fmla="*/ 823079 w 9667534"/>
                    <a:gd name="connsiteY73" fmla="*/ 1324249 h 3153049"/>
                    <a:gd name="connsiteX74" fmla="*/ 570831 w 9667534"/>
                    <a:gd name="connsiteY74" fmla="*/ 1418842 h 3153049"/>
                    <a:gd name="connsiteX75" fmla="*/ 510506 w 9667534"/>
                    <a:gd name="connsiteY75" fmla="*/ 1529255 h 3153049"/>
                    <a:gd name="connsiteX76" fmla="*/ 298164 w 9667534"/>
                    <a:gd name="connsiteY76"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763012 w 9667534"/>
                    <a:gd name="connsiteY32" fmla="*/ 1016382 h 3153049"/>
                    <a:gd name="connsiteX33" fmla="*/ 6980772 w 9667534"/>
                    <a:gd name="connsiteY33" fmla="*/ 980637 h 3153049"/>
                    <a:gd name="connsiteX34" fmla="*/ 7059874 w 9667534"/>
                    <a:gd name="connsiteY34" fmla="*/ 777218 h 3153049"/>
                    <a:gd name="connsiteX35" fmla="*/ 7230393 w 9667534"/>
                    <a:gd name="connsiteY35" fmla="*/ 736765 h 3153049"/>
                    <a:gd name="connsiteX36" fmla="*/ 8098865 w 9667534"/>
                    <a:gd name="connsiteY36" fmla="*/ 1127180 h 3153049"/>
                    <a:gd name="connsiteX37" fmla="*/ 8562414 w 9667534"/>
                    <a:gd name="connsiteY37" fmla="*/ 1185753 h 3153049"/>
                    <a:gd name="connsiteX38" fmla="*/ 9517762 w 9667534"/>
                    <a:gd name="connsiteY38" fmla="*/ 575386 h 3153049"/>
                    <a:gd name="connsiteX39" fmla="*/ 9667534 w 9667534"/>
                    <a:gd name="connsiteY39" fmla="*/ 701511 h 3153049"/>
                    <a:gd name="connsiteX40" fmla="*/ 8748317 w 9667534"/>
                    <a:gd name="connsiteY40" fmla="*/ 1278375 h 3153049"/>
                    <a:gd name="connsiteX41" fmla="*/ 8150048 w 9667534"/>
                    <a:gd name="connsiteY41" fmla="*/ 1338098 h 3153049"/>
                    <a:gd name="connsiteX42" fmla="*/ 8002849 w 9667534"/>
                    <a:gd name="connsiteY42" fmla="*/ 1383095 h 3153049"/>
                    <a:gd name="connsiteX43" fmla="*/ 7723449 w 9667534"/>
                    <a:gd name="connsiteY43" fmla="*/ 1365632 h 3153049"/>
                    <a:gd name="connsiteX44" fmla="*/ 7389417 w 9667534"/>
                    <a:gd name="connsiteY44" fmla="*/ 1355780 h 3153049"/>
                    <a:gd name="connsiteX45" fmla="*/ 6861272 w 9667534"/>
                    <a:gd name="connsiteY45" fmla="*/ 1347897 h 3153049"/>
                    <a:gd name="connsiteX46" fmla="*/ 6083835 w 9667534"/>
                    <a:gd name="connsiteY46" fmla="*/ 1571789 h 3153049"/>
                    <a:gd name="connsiteX47" fmla="*/ 6774726 w 9667534"/>
                    <a:gd name="connsiteY47" fmla="*/ 1578084 h 3153049"/>
                    <a:gd name="connsiteX48" fmla="*/ 7026810 w 9667534"/>
                    <a:gd name="connsiteY48" fmla="*/ 1387311 h 3153049"/>
                    <a:gd name="connsiteX49" fmla="*/ 7286722 w 9667534"/>
                    <a:gd name="connsiteY49" fmla="*/ 1693315 h 3153049"/>
                    <a:gd name="connsiteX50" fmla="*/ 7702976 w 9667534"/>
                    <a:gd name="connsiteY50" fmla="*/ 2109787 h 3153049"/>
                    <a:gd name="connsiteX51" fmla="*/ 8704305 w 9667534"/>
                    <a:gd name="connsiteY51" fmla="*/ 3113635 h 3153049"/>
                    <a:gd name="connsiteX52" fmla="*/ 8563948 w 9667534"/>
                    <a:gd name="connsiteY52" fmla="*/ 3153049 h 3153049"/>
                    <a:gd name="connsiteX53" fmla="*/ 7878148 w 9667534"/>
                    <a:gd name="connsiteY53" fmla="*/ 2427835 h 3153049"/>
                    <a:gd name="connsiteX54" fmla="*/ 7618674 w 9667534"/>
                    <a:gd name="connsiteY54" fmla="*/ 2273683 h 3153049"/>
                    <a:gd name="connsiteX55" fmla="*/ 7562838 w 9667534"/>
                    <a:gd name="connsiteY55" fmla="*/ 2270180 h 3153049"/>
                    <a:gd name="connsiteX56" fmla="*/ 7350387 w 9667534"/>
                    <a:gd name="connsiteY56" fmla="*/ 2135571 h 3153049"/>
                    <a:gd name="connsiteX57" fmla="*/ 7077337 w 9667534"/>
                    <a:gd name="connsiteY57" fmla="*/ 2038733 h 3153049"/>
                    <a:gd name="connsiteX58" fmla="*/ 6900686 w 9667534"/>
                    <a:gd name="connsiteY58" fmla="*/ 1986400 h 3153049"/>
                    <a:gd name="connsiteX59" fmla="*/ 6404072 w 9667534"/>
                    <a:gd name="connsiteY59" fmla="*/ 1915455 h 3153049"/>
                    <a:gd name="connsiteX60" fmla="*/ 5789217 w 9667534"/>
                    <a:gd name="connsiteY60" fmla="*/ 1990999 h 3153049"/>
                    <a:gd name="connsiteX61" fmla="*/ 5513321 w 9667534"/>
                    <a:gd name="connsiteY61" fmla="*/ 2002166 h 3153049"/>
                    <a:gd name="connsiteX62" fmla="*/ 5157064 w 9667534"/>
                    <a:gd name="connsiteY62" fmla="*/ 2151883 h 3153049"/>
                    <a:gd name="connsiteX63" fmla="*/ 4900874 w 9667534"/>
                    <a:gd name="connsiteY63" fmla="*/ 2146683 h 3153049"/>
                    <a:gd name="connsiteX64" fmla="*/ 4334082 w 9667534"/>
                    <a:gd name="connsiteY64" fmla="*/ 2223047 h 3153049"/>
                    <a:gd name="connsiteX65" fmla="*/ 3984065 w 9667534"/>
                    <a:gd name="connsiteY65" fmla="*/ 2183469 h 3153049"/>
                    <a:gd name="connsiteX66" fmla="*/ 3341565 w 9667534"/>
                    <a:gd name="connsiteY66" fmla="*/ 2131684 h 3153049"/>
                    <a:gd name="connsiteX67" fmla="*/ 3022862 w 9667534"/>
                    <a:gd name="connsiteY67" fmla="*/ 2549908 h 3153049"/>
                    <a:gd name="connsiteX68" fmla="*/ 2722605 w 9667534"/>
                    <a:gd name="connsiteY68" fmla="*/ 2676635 h 3153049"/>
                    <a:gd name="connsiteX69" fmla="*/ 2052845 w 9667534"/>
                    <a:gd name="connsiteY69" fmla="*/ 2262187 h 3153049"/>
                    <a:gd name="connsiteX70" fmla="*/ 1915881 w 9667534"/>
                    <a:gd name="connsiteY70" fmla="*/ 2043331 h 3153049"/>
                    <a:gd name="connsiteX71" fmla="*/ 1335458 w 9667534"/>
                    <a:gd name="connsiteY71" fmla="*/ 1805097 h 3153049"/>
                    <a:gd name="connsiteX72" fmla="*/ 919315 w 9667534"/>
                    <a:gd name="connsiteY72" fmla="*/ 1538616 h 3153049"/>
                    <a:gd name="connsiteX73" fmla="*/ 823079 w 9667534"/>
                    <a:gd name="connsiteY73" fmla="*/ 1324249 h 3153049"/>
                    <a:gd name="connsiteX74" fmla="*/ 570831 w 9667534"/>
                    <a:gd name="connsiteY74" fmla="*/ 1418842 h 3153049"/>
                    <a:gd name="connsiteX75" fmla="*/ 510506 w 9667534"/>
                    <a:gd name="connsiteY75" fmla="*/ 1529255 h 3153049"/>
                    <a:gd name="connsiteX76" fmla="*/ 298164 w 9667534"/>
                    <a:gd name="connsiteY76"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763012 w 9667534"/>
                    <a:gd name="connsiteY32" fmla="*/ 1016382 h 3153049"/>
                    <a:gd name="connsiteX33" fmla="*/ 6980772 w 9667534"/>
                    <a:gd name="connsiteY33" fmla="*/ 980637 h 3153049"/>
                    <a:gd name="connsiteX34" fmla="*/ 7059874 w 9667534"/>
                    <a:gd name="connsiteY34" fmla="*/ 777218 h 3153049"/>
                    <a:gd name="connsiteX35" fmla="*/ 7230393 w 9667534"/>
                    <a:gd name="connsiteY35" fmla="*/ 736765 h 3153049"/>
                    <a:gd name="connsiteX36" fmla="*/ 8098865 w 9667534"/>
                    <a:gd name="connsiteY36" fmla="*/ 1127180 h 3153049"/>
                    <a:gd name="connsiteX37" fmla="*/ 8562414 w 9667534"/>
                    <a:gd name="connsiteY37" fmla="*/ 1185753 h 3153049"/>
                    <a:gd name="connsiteX38" fmla="*/ 9517762 w 9667534"/>
                    <a:gd name="connsiteY38" fmla="*/ 575386 h 3153049"/>
                    <a:gd name="connsiteX39" fmla="*/ 9667534 w 9667534"/>
                    <a:gd name="connsiteY39" fmla="*/ 701511 h 3153049"/>
                    <a:gd name="connsiteX40" fmla="*/ 8748317 w 9667534"/>
                    <a:gd name="connsiteY40" fmla="*/ 1278375 h 3153049"/>
                    <a:gd name="connsiteX41" fmla="*/ 8150048 w 9667534"/>
                    <a:gd name="connsiteY41" fmla="*/ 1338098 h 3153049"/>
                    <a:gd name="connsiteX42" fmla="*/ 8002849 w 9667534"/>
                    <a:gd name="connsiteY42" fmla="*/ 1383095 h 3153049"/>
                    <a:gd name="connsiteX43" fmla="*/ 7723449 w 9667534"/>
                    <a:gd name="connsiteY43" fmla="*/ 1365632 h 3153049"/>
                    <a:gd name="connsiteX44" fmla="*/ 7389417 w 9667534"/>
                    <a:gd name="connsiteY44" fmla="*/ 1355780 h 3153049"/>
                    <a:gd name="connsiteX45" fmla="*/ 6861272 w 9667534"/>
                    <a:gd name="connsiteY45" fmla="*/ 1347897 h 3153049"/>
                    <a:gd name="connsiteX46" fmla="*/ 6083835 w 9667534"/>
                    <a:gd name="connsiteY46" fmla="*/ 1571789 h 3153049"/>
                    <a:gd name="connsiteX47" fmla="*/ 6774726 w 9667534"/>
                    <a:gd name="connsiteY47" fmla="*/ 1578084 h 3153049"/>
                    <a:gd name="connsiteX48" fmla="*/ 7026810 w 9667534"/>
                    <a:gd name="connsiteY48" fmla="*/ 1387311 h 3153049"/>
                    <a:gd name="connsiteX49" fmla="*/ 7286722 w 9667534"/>
                    <a:gd name="connsiteY49" fmla="*/ 1693315 h 3153049"/>
                    <a:gd name="connsiteX50" fmla="*/ 7702976 w 9667534"/>
                    <a:gd name="connsiteY50" fmla="*/ 2109787 h 3153049"/>
                    <a:gd name="connsiteX51" fmla="*/ 8704305 w 9667534"/>
                    <a:gd name="connsiteY51" fmla="*/ 3113635 h 3153049"/>
                    <a:gd name="connsiteX52" fmla="*/ 8563948 w 9667534"/>
                    <a:gd name="connsiteY52" fmla="*/ 3153049 h 3153049"/>
                    <a:gd name="connsiteX53" fmla="*/ 7878148 w 9667534"/>
                    <a:gd name="connsiteY53" fmla="*/ 2427835 h 3153049"/>
                    <a:gd name="connsiteX54" fmla="*/ 7618674 w 9667534"/>
                    <a:gd name="connsiteY54" fmla="*/ 2273683 h 3153049"/>
                    <a:gd name="connsiteX55" fmla="*/ 7562838 w 9667534"/>
                    <a:gd name="connsiteY55" fmla="*/ 2270180 h 3153049"/>
                    <a:gd name="connsiteX56" fmla="*/ 7350387 w 9667534"/>
                    <a:gd name="connsiteY56" fmla="*/ 2135571 h 3153049"/>
                    <a:gd name="connsiteX57" fmla="*/ 7077337 w 9667534"/>
                    <a:gd name="connsiteY57" fmla="*/ 2038733 h 3153049"/>
                    <a:gd name="connsiteX58" fmla="*/ 6900686 w 9667534"/>
                    <a:gd name="connsiteY58" fmla="*/ 1986400 h 3153049"/>
                    <a:gd name="connsiteX59" fmla="*/ 6404072 w 9667534"/>
                    <a:gd name="connsiteY59" fmla="*/ 1915455 h 3153049"/>
                    <a:gd name="connsiteX60" fmla="*/ 5789217 w 9667534"/>
                    <a:gd name="connsiteY60" fmla="*/ 1990999 h 3153049"/>
                    <a:gd name="connsiteX61" fmla="*/ 5513321 w 9667534"/>
                    <a:gd name="connsiteY61" fmla="*/ 2002166 h 3153049"/>
                    <a:gd name="connsiteX62" fmla="*/ 5157064 w 9667534"/>
                    <a:gd name="connsiteY62" fmla="*/ 2151883 h 3153049"/>
                    <a:gd name="connsiteX63" fmla="*/ 4900874 w 9667534"/>
                    <a:gd name="connsiteY63" fmla="*/ 2146683 h 3153049"/>
                    <a:gd name="connsiteX64" fmla="*/ 4334082 w 9667534"/>
                    <a:gd name="connsiteY64" fmla="*/ 2223047 h 3153049"/>
                    <a:gd name="connsiteX65" fmla="*/ 3984065 w 9667534"/>
                    <a:gd name="connsiteY65" fmla="*/ 2183469 h 3153049"/>
                    <a:gd name="connsiteX66" fmla="*/ 3341565 w 9667534"/>
                    <a:gd name="connsiteY66" fmla="*/ 2131684 h 3153049"/>
                    <a:gd name="connsiteX67" fmla="*/ 3022862 w 9667534"/>
                    <a:gd name="connsiteY67" fmla="*/ 2549908 h 3153049"/>
                    <a:gd name="connsiteX68" fmla="*/ 2722605 w 9667534"/>
                    <a:gd name="connsiteY68" fmla="*/ 2676635 h 3153049"/>
                    <a:gd name="connsiteX69" fmla="*/ 2052845 w 9667534"/>
                    <a:gd name="connsiteY69" fmla="*/ 2262187 h 3153049"/>
                    <a:gd name="connsiteX70" fmla="*/ 1915881 w 9667534"/>
                    <a:gd name="connsiteY70" fmla="*/ 2043331 h 3153049"/>
                    <a:gd name="connsiteX71" fmla="*/ 1335458 w 9667534"/>
                    <a:gd name="connsiteY71" fmla="*/ 1805097 h 3153049"/>
                    <a:gd name="connsiteX72" fmla="*/ 919315 w 9667534"/>
                    <a:gd name="connsiteY72" fmla="*/ 1538616 h 3153049"/>
                    <a:gd name="connsiteX73" fmla="*/ 823079 w 9667534"/>
                    <a:gd name="connsiteY73" fmla="*/ 1324249 h 3153049"/>
                    <a:gd name="connsiteX74" fmla="*/ 570831 w 9667534"/>
                    <a:gd name="connsiteY74" fmla="*/ 1418842 h 3153049"/>
                    <a:gd name="connsiteX75" fmla="*/ 510506 w 9667534"/>
                    <a:gd name="connsiteY75" fmla="*/ 1529255 h 3153049"/>
                    <a:gd name="connsiteX76" fmla="*/ 298164 w 9667534"/>
                    <a:gd name="connsiteY76"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763012 w 9667534"/>
                    <a:gd name="connsiteY32" fmla="*/ 1016382 h 3153049"/>
                    <a:gd name="connsiteX33" fmla="*/ 6980772 w 9667534"/>
                    <a:gd name="connsiteY33" fmla="*/ 980637 h 3153049"/>
                    <a:gd name="connsiteX34" fmla="*/ 7059874 w 9667534"/>
                    <a:gd name="connsiteY34" fmla="*/ 777218 h 3153049"/>
                    <a:gd name="connsiteX35" fmla="*/ 7230393 w 9667534"/>
                    <a:gd name="connsiteY35" fmla="*/ 736765 h 3153049"/>
                    <a:gd name="connsiteX36" fmla="*/ 8098865 w 9667534"/>
                    <a:gd name="connsiteY36" fmla="*/ 1127180 h 3153049"/>
                    <a:gd name="connsiteX37" fmla="*/ 8562414 w 9667534"/>
                    <a:gd name="connsiteY37" fmla="*/ 1185753 h 3153049"/>
                    <a:gd name="connsiteX38" fmla="*/ 9505062 w 9667534"/>
                    <a:gd name="connsiteY38" fmla="*/ 576973 h 3153049"/>
                    <a:gd name="connsiteX39" fmla="*/ 9667534 w 9667534"/>
                    <a:gd name="connsiteY39" fmla="*/ 701511 h 3153049"/>
                    <a:gd name="connsiteX40" fmla="*/ 8748317 w 9667534"/>
                    <a:gd name="connsiteY40" fmla="*/ 1278375 h 3153049"/>
                    <a:gd name="connsiteX41" fmla="*/ 8150048 w 9667534"/>
                    <a:gd name="connsiteY41" fmla="*/ 1338098 h 3153049"/>
                    <a:gd name="connsiteX42" fmla="*/ 8002849 w 9667534"/>
                    <a:gd name="connsiteY42" fmla="*/ 1383095 h 3153049"/>
                    <a:gd name="connsiteX43" fmla="*/ 7723449 w 9667534"/>
                    <a:gd name="connsiteY43" fmla="*/ 1365632 h 3153049"/>
                    <a:gd name="connsiteX44" fmla="*/ 7389417 w 9667534"/>
                    <a:gd name="connsiteY44" fmla="*/ 1355780 h 3153049"/>
                    <a:gd name="connsiteX45" fmla="*/ 6861272 w 9667534"/>
                    <a:gd name="connsiteY45" fmla="*/ 1347897 h 3153049"/>
                    <a:gd name="connsiteX46" fmla="*/ 6083835 w 9667534"/>
                    <a:gd name="connsiteY46" fmla="*/ 1571789 h 3153049"/>
                    <a:gd name="connsiteX47" fmla="*/ 6774726 w 9667534"/>
                    <a:gd name="connsiteY47" fmla="*/ 1578084 h 3153049"/>
                    <a:gd name="connsiteX48" fmla="*/ 7026810 w 9667534"/>
                    <a:gd name="connsiteY48" fmla="*/ 1387311 h 3153049"/>
                    <a:gd name="connsiteX49" fmla="*/ 7286722 w 9667534"/>
                    <a:gd name="connsiteY49" fmla="*/ 1693315 h 3153049"/>
                    <a:gd name="connsiteX50" fmla="*/ 7702976 w 9667534"/>
                    <a:gd name="connsiteY50" fmla="*/ 2109787 h 3153049"/>
                    <a:gd name="connsiteX51" fmla="*/ 8704305 w 9667534"/>
                    <a:gd name="connsiteY51" fmla="*/ 3113635 h 3153049"/>
                    <a:gd name="connsiteX52" fmla="*/ 8563948 w 9667534"/>
                    <a:gd name="connsiteY52" fmla="*/ 3153049 h 3153049"/>
                    <a:gd name="connsiteX53" fmla="*/ 7878148 w 9667534"/>
                    <a:gd name="connsiteY53" fmla="*/ 2427835 h 3153049"/>
                    <a:gd name="connsiteX54" fmla="*/ 7618674 w 9667534"/>
                    <a:gd name="connsiteY54" fmla="*/ 2273683 h 3153049"/>
                    <a:gd name="connsiteX55" fmla="*/ 7562838 w 9667534"/>
                    <a:gd name="connsiteY55" fmla="*/ 2270180 h 3153049"/>
                    <a:gd name="connsiteX56" fmla="*/ 7350387 w 9667534"/>
                    <a:gd name="connsiteY56" fmla="*/ 2135571 h 3153049"/>
                    <a:gd name="connsiteX57" fmla="*/ 7077337 w 9667534"/>
                    <a:gd name="connsiteY57" fmla="*/ 2038733 h 3153049"/>
                    <a:gd name="connsiteX58" fmla="*/ 6900686 w 9667534"/>
                    <a:gd name="connsiteY58" fmla="*/ 1986400 h 3153049"/>
                    <a:gd name="connsiteX59" fmla="*/ 6404072 w 9667534"/>
                    <a:gd name="connsiteY59" fmla="*/ 1915455 h 3153049"/>
                    <a:gd name="connsiteX60" fmla="*/ 5789217 w 9667534"/>
                    <a:gd name="connsiteY60" fmla="*/ 1990999 h 3153049"/>
                    <a:gd name="connsiteX61" fmla="*/ 5513321 w 9667534"/>
                    <a:gd name="connsiteY61" fmla="*/ 2002166 h 3153049"/>
                    <a:gd name="connsiteX62" fmla="*/ 5157064 w 9667534"/>
                    <a:gd name="connsiteY62" fmla="*/ 2151883 h 3153049"/>
                    <a:gd name="connsiteX63" fmla="*/ 4900874 w 9667534"/>
                    <a:gd name="connsiteY63" fmla="*/ 2146683 h 3153049"/>
                    <a:gd name="connsiteX64" fmla="*/ 4334082 w 9667534"/>
                    <a:gd name="connsiteY64" fmla="*/ 2223047 h 3153049"/>
                    <a:gd name="connsiteX65" fmla="*/ 3984065 w 9667534"/>
                    <a:gd name="connsiteY65" fmla="*/ 2183469 h 3153049"/>
                    <a:gd name="connsiteX66" fmla="*/ 3341565 w 9667534"/>
                    <a:gd name="connsiteY66" fmla="*/ 2131684 h 3153049"/>
                    <a:gd name="connsiteX67" fmla="*/ 3022862 w 9667534"/>
                    <a:gd name="connsiteY67" fmla="*/ 2549908 h 3153049"/>
                    <a:gd name="connsiteX68" fmla="*/ 2722605 w 9667534"/>
                    <a:gd name="connsiteY68" fmla="*/ 2676635 h 3153049"/>
                    <a:gd name="connsiteX69" fmla="*/ 2052845 w 9667534"/>
                    <a:gd name="connsiteY69" fmla="*/ 2262187 h 3153049"/>
                    <a:gd name="connsiteX70" fmla="*/ 1915881 w 9667534"/>
                    <a:gd name="connsiteY70" fmla="*/ 2043331 h 3153049"/>
                    <a:gd name="connsiteX71" fmla="*/ 1335458 w 9667534"/>
                    <a:gd name="connsiteY71" fmla="*/ 1805097 h 3153049"/>
                    <a:gd name="connsiteX72" fmla="*/ 919315 w 9667534"/>
                    <a:gd name="connsiteY72" fmla="*/ 1538616 h 3153049"/>
                    <a:gd name="connsiteX73" fmla="*/ 823079 w 9667534"/>
                    <a:gd name="connsiteY73" fmla="*/ 1324249 h 3153049"/>
                    <a:gd name="connsiteX74" fmla="*/ 570831 w 9667534"/>
                    <a:gd name="connsiteY74" fmla="*/ 1418842 h 3153049"/>
                    <a:gd name="connsiteX75" fmla="*/ 510506 w 9667534"/>
                    <a:gd name="connsiteY75" fmla="*/ 1529255 h 3153049"/>
                    <a:gd name="connsiteX76" fmla="*/ 298164 w 9667534"/>
                    <a:gd name="connsiteY76"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763012 w 9667534"/>
                    <a:gd name="connsiteY32" fmla="*/ 1016382 h 3153049"/>
                    <a:gd name="connsiteX33" fmla="*/ 6980772 w 9667534"/>
                    <a:gd name="connsiteY33" fmla="*/ 980637 h 3153049"/>
                    <a:gd name="connsiteX34" fmla="*/ 7059874 w 9667534"/>
                    <a:gd name="connsiteY34" fmla="*/ 777218 h 3153049"/>
                    <a:gd name="connsiteX35" fmla="*/ 7230393 w 9667534"/>
                    <a:gd name="connsiteY35" fmla="*/ 736765 h 3153049"/>
                    <a:gd name="connsiteX36" fmla="*/ 8098865 w 9667534"/>
                    <a:gd name="connsiteY36" fmla="*/ 1127180 h 3153049"/>
                    <a:gd name="connsiteX37" fmla="*/ 8562414 w 9667534"/>
                    <a:gd name="connsiteY37" fmla="*/ 1185753 h 3153049"/>
                    <a:gd name="connsiteX38" fmla="*/ 9325237 w 9667534"/>
                    <a:gd name="connsiteY38" fmla="*/ 705232 h 3153049"/>
                    <a:gd name="connsiteX39" fmla="*/ 9505062 w 9667534"/>
                    <a:gd name="connsiteY39" fmla="*/ 576973 h 3153049"/>
                    <a:gd name="connsiteX40" fmla="*/ 9667534 w 9667534"/>
                    <a:gd name="connsiteY40" fmla="*/ 701511 h 3153049"/>
                    <a:gd name="connsiteX41" fmla="*/ 8748317 w 9667534"/>
                    <a:gd name="connsiteY41" fmla="*/ 1278375 h 3153049"/>
                    <a:gd name="connsiteX42" fmla="*/ 8150048 w 9667534"/>
                    <a:gd name="connsiteY42" fmla="*/ 1338098 h 3153049"/>
                    <a:gd name="connsiteX43" fmla="*/ 8002849 w 9667534"/>
                    <a:gd name="connsiteY43" fmla="*/ 1383095 h 3153049"/>
                    <a:gd name="connsiteX44" fmla="*/ 7723449 w 9667534"/>
                    <a:gd name="connsiteY44" fmla="*/ 1365632 h 3153049"/>
                    <a:gd name="connsiteX45" fmla="*/ 7389417 w 9667534"/>
                    <a:gd name="connsiteY45" fmla="*/ 1355780 h 3153049"/>
                    <a:gd name="connsiteX46" fmla="*/ 6861272 w 9667534"/>
                    <a:gd name="connsiteY46" fmla="*/ 1347897 h 3153049"/>
                    <a:gd name="connsiteX47" fmla="*/ 6083835 w 9667534"/>
                    <a:gd name="connsiteY47" fmla="*/ 1571789 h 3153049"/>
                    <a:gd name="connsiteX48" fmla="*/ 6774726 w 9667534"/>
                    <a:gd name="connsiteY48" fmla="*/ 1578084 h 3153049"/>
                    <a:gd name="connsiteX49" fmla="*/ 7026810 w 9667534"/>
                    <a:gd name="connsiteY49" fmla="*/ 1387311 h 3153049"/>
                    <a:gd name="connsiteX50" fmla="*/ 7286722 w 9667534"/>
                    <a:gd name="connsiteY50" fmla="*/ 1693315 h 3153049"/>
                    <a:gd name="connsiteX51" fmla="*/ 7702976 w 9667534"/>
                    <a:gd name="connsiteY51" fmla="*/ 2109787 h 3153049"/>
                    <a:gd name="connsiteX52" fmla="*/ 8704305 w 9667534"/>
                    <a:gd name="connsiteY52" fmla="*/ 3113635 h 3153049"/>
                    <a:gd name="connsiteX53" fmla="*/ 8563948 w 9667534"/>
                    <a:gd name="connsiteY53" fmla="*/ 3153049 h 3153049"/>
                    <a:gd name="connsiteX54" fmla="*/ 7878148 w 9667534"/>
                    <a:gd name="connsiteY54" fmla="*/ 2427835 h 3153049"/>
                    <a:gd name="connsiteX55" fmla="*/ 7618674 w 9667534"/>
                    <a:gd name="connsiteY55" fmla="*/ 2273683 h 3153049"/>
                    <a:gd name="connsiteX56" fmla="*/ 7562838 w 9667534"/>
                    <a:gd name="connsiteY56" fmla="*/ 2270180 h 3153049"/>
                    <a:gd name="connsiteX57" fmla="*/ 7350387 w 9667534"/>
                    <a:gd name="connsiteY57" fmla="*/ 2135571 h 3153049"/>
                    <a:gd name="connsiteX58" fmla="*/ 7077337 w 9667534"/>
                    <a:gd name="connsiteY58" fmla="*/ 2038733 h 3153049"/>
                    <a:gd name="connsiteX59" fmla="*/ 6900686 w 9667534"/>
                    <a:gd name="connsiteY59" fmla="*/ 1986400 h 3153049"/>
                    <a:gd name="connsiteX60" fmla="*/ 6404072 w 9667534"/>
                    <a:gd name="connsiteY60" fmla="*/ 1915455 h 3153049"/>
                    <a:gd name="connsiteX61" fmla="*/ 5789217 w 9667534"/>
                    <a:gd name="connsiteY61" fmla="*/ 1990999 h 3153049"/>
                    <a:gd name="connsiteX62" fmla="*/ 5513321 w 9667534"/>
                    <a:gd name="connsiteY62" fmla="*/ 2002166 h 3153049"/>
                    <a:gd name="connsiteX63" fmla="*/ 5157064 w 9667534"/>
                    <a:gd name="connsiteY63" fmla="*/ 2151883 h 3153049"/>
                    <a:gd name="connsiteX64" fmla="*/ 4900874 w 9667534"/>
                    <a:gd name="connsiteY64" fmla="*/ 2146683 h 3153049"/>
                    <a:gd name="connsiteX65" fmla="*/ 4334082 w 9667534"/>
                    <a:gd name="connsiteY65" fmla="*/ 2223047 h 3153049"/>
                    <a:gd name="connsiteX66" fmla="*/ 3984065 w 9667534"/>
                    <a:gd name="connsiteY66" fmla="*/ 2183469 h 3153049"/>
                    <a:gd name="connsiteX67" fmla="*/ 3341565 w 9667534"/>
                    <a:gd name="connsiteY67" fmla="*/ 2131684 h 3153049"/>
                    <a:gd name="connsiteX68" fmla="*/ 3022862 w 9667534"/>
                    <a:gd name="connsiteY68" fmla="*/ 2549908 h 3153049"/>
                    <a:gd name="connsiteX69" fmla="*/ 2722605 w 9667534"/>
                    <a:gd name="connsiteY69" fmla="*/ 2676635 h 3153049"/>
                    <a:gd name="connsiteX70" fmla="*/ 2052845 w 9667534"/>
                    <a:gd name="connsiteY70" fmla="*/ 2262187 h 3153049"/>
                    <a:gd name="connsiteX71" fmla="*/ 1915881 w 9667534"/>
                    <a:gd name="connsiteY71" fmla="*/ 2043331 h 3153049"/>
                    <a:gd name="connsiteX72" fmla="*/ 1335458 w 9667534"/>
                    <a:gd name="connsiteY72" fmla="*/ 1805097 h 3153049"/>
                    <a:gd name="connsiteX73" fmla="*/ 919315 w 9667534"/>
                    <a:gd name="connsiteY73" fmla="*/ 1538616 h 3153049"/>
                    <a:gd name="connsiteX74" fmla="*/ 823079 w 9667534"/>
                    <a:gd name="connsiteY74" fmla="*/ 1324249 h 3153049"/>
                    <a:gd name="connsiteX75" fmla="*/ 570831 w 9667534"/>
                    <a:gd name="connsiteY75" fmla="*/ 1418842 h 3153049"/>
                    <a:gd name="connsiteX76" fmla="*/ 510506 w 9667534"/>
                    <a:gd name="connsiteY76" fmla="*/ 1529255 h 3153049"/>
                    <a:gd name="connsiteX77" fmla="*/ 298164 w 9667534"/>
                    <a:gd name="connsiteY77"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763012 w 9667534"/>
                    <a:gd name="connsiteY32" fmla="*/ 1016382 h 3153049"/>
                    <a:gd name="connsiteX33" fmla="*/ 6980772 w 9667534"/>
                    <a:gd name="connsiteY33" fmla="*/ 980637 h 3153049"/>
                    <a:gd name="connsiteX34" fmla="*/ 7059874 w 9667534"/>
                    <a:gd name="connsiteY34" fmla="*/ 777218 h 3153049"/>
                    <a:gd name="connsiteX35" fmla="*/ 7230393 w 9667534"/>
                    <a:gd name="connsiteY35" fmla="*/ 736765 h 3153049"/>
                    <a:gd name="connsiteX36" fmla="*/ 8098865 w 9667534"/>
                    <a:gd name="connsiteY36" fmla="*/ 1127180 h 3153049"/>
                    <a:gd name="connsiteX37" fmla="*/ 8562414 w 9667534"/>
                    <a:gd name="connsiteY37" fmla="*/ 1185753 h 3153049"/>
                    <a:gd name="connsiteX38" fmla="*/ 9325237 w 9667534"/>
                    <a:gd name="connsiteY38" fmla="*/ 705232 h 3153049"/>
                    <a:gd name="connsiteX39" fmla="*/ 9505062 w 9667534"/>
                    <a:gd name="connsiteY39" fmla="*/ 576973 h 3153049"/>
                    <a:gd name="connsiteX40" fmla="*/ 9667534 w 9667534"/>
                    <a:gd name="connsiteY40" fmla="*/ 701511 h 3153049"/>
                    <a:gd name="connsiteX41" fmla="*/ 8748317 w 9667534"/>
                    <a:gd name="connsiteY41" fmla="*/ 1278375 h 3153049"/>
                    <a:gd name="connsiteX42" fmla="*/ 8150048 w 9667534"/>
                    <a:gd name="connsiteY42" fmla="*/ 1338098 h 3153049"/>
                    <a:gd name="connsiteX43" fmla="*/ 8002849 w 9667534"/>
                    <a:gd name="connsiteY43" fmla="*/ 1383095 h 3153049"/>
                    <a:gd name="connsiteX44" fmla="*/ 7723449 w 9667534"/>
                    <a:gd name="connsiteY44" fmla="*/ 1365632 h 3153049"/>
                    <a:gd name="connsiteX45" fmla="*/ 7389417 w 9667534"/>
                    <a:gd name="connsiteY45" fmla="*/ 1355780 h 3153049"/>
                    <a:gd name="connsiteX46" fmla="*/ 6861272 w 9667534"/>
                    <a:gd name="connsiteY46" fmla="*/ 1347897 h 3153049"/>
                    <a:gd name="connsiteX47" fmla="*/ 6083835 w 9667534"/>
                    <a:gd name="connsiteY47" fmla="*/ 1571789 h 3153049"/>
                    <a:gd name="connsiteX48" fmla="*/ 6774726 w 9667534"/>
                    <a:gd name="connsiteY48" fmla="*/ 1578084 h 3153049"/>
                    <a:gd name="connsiteX49" fmla="*/ 7026810 w 9667534"/>
                    <a:gd name="connsiteY49" fmla="*/ 1387311 h 3153049"/>
                    <a:gd name="connsiteX50" fmla="*/ 7286722 w 9667534"/>
                    <a:gd name="connsiteY50" fmla="*/ 1693315 h 3153049"/>
                    <a:gd name="connsiteX51" fmla="*/ 7702976 w 9667534"/>
                    <a:gd name="connsiteY51" fmla="*/ 2109787 h 3153049"/>
                    <a:gd name="connsiteX52" fmla="*/ 8704305 w 9667534"/>
                    <a:gd name="connsiteY52" fmla="*/ 3113635 h 3153049"/>
                    <a:gd name="connsiteX53" fmla="*/ 8563948 w 9667534"/>
                    <a:gd name="connsiteY53" fmla="*/ 3153049 h 3153049"/>
                    <a:gd name="connsiteX54" fmla="*/ 7878148 w 9667534"/>
                    <a:gd name="connsiteY54" fmla="*/ 2427835 h 3153049"/>
                    <a:gd name="connsiteX55" fmla="*/ 7618674 w 9667534"/>
                    <a:gd name="connsiteY55" fmla="*/ 2273683 h 3153049"/>
                    <a:gd name="connsiteX56" fmla="*/ 7562838 w 9667534"/>
                    <a:gd name="connsiteY56" fmla="*/ 2270180 h 3153049"/>
                    <a:gd name="connsiteX57" fmla="*/ 7350387 w 9667534"/>
                    <a:gd name="connsiteY57" fmla="*/ 2135571 h 3153049"/>
                    <a:gd name="connsiteX58" fmla="*/ 7077337 w 9667534"/>
                    <a:gd name="connsiteY58" fmla="*/ 2038733 h 3153049"/>
                    <a:gd name="connsiteX59" fmla="*/ 6900686 w 9667534"/>
                    <a:gd name="connsiteY59" fmla="*/ 1986400 h 3153049"/>
                    <a:gd name="connsiteX60" fmla="*/ 6404072 w 9667534"/>
                    <a:gd name="connsiteY60" fmla="*/ 1915455 h 3153049"/>
                    <a:gd name="connsiteX61" fmla="*/ 5789217 w 9667534"/>
                    <a:gd name="connsiteY61" fmla="*/ 1990999 h 3153049"/>
                    <a:gd name="connsiteX62" fmla="*/ 5513321 w 9667534"/>
                    <a:gd name="connsiteY62" fmla="*/ 2002166 h 3153049"/>
                    <a:gd name="connsiteX63" fmla="*/ 5157064 w 9667534"/>
                    <a:gd name="connsiteY63" fmla="*/ 2151883 h 3153049"/>
                    <a:gd name="connsiteX64" fmla="*/ 4900874 w 9667534"/>
                    <a:gd name="connsiteY64" fmla="*/ 2146683 h 3153049"/>
                    <a:gd name="connsiteX65" fmla="*/ 4334082 w 9667534"/>
                    <a:gd name="connsiteY65" fmla="*/ 2223047 h 3153049"/>
                    <a:gd name="connsiteX66" fmla="*/ 3984065 w 9667534"/>
                    <a:gd name="connsiteY66" fmla="*/ 2183469 h 3153049"/>
                    <a:gd name="connsiteX67" fmla="*/ 3341565 w 9667534"/>
                    <a:gd name="connsiteY67" fmla="*/ 2131684 h 3153049"/>
                    <a:gd name="connsiteX68" fmla="*/ 3022862 w 9667534"/>
                    <a:gd name="connsiteY68" fmla="*/ 2549908 h 3153049"/>
                    <a:gd name="connsiteX69" fmla="*/ 2722605 w 9667534"/>
                    <a:gd name="connsiteY69" fmla="*/ 2676635 h 3153049"/>
                    <a:gd name="connsiteX70" fmla="*/ 2052845 w 9667534"/>
                    <a:gd name="connsiteY70" fmla="*/ 2262187 h 3153049"/>
                    <a:gd name="connsiteX71" fmla="*/ 1915881 w 9667534"/>
                    <a:gd name="connsiteY71" fmla="*/ 2043331 h 3153049"/>
                    <a:gd name="connsiteX72" fmla="*/ 1335458 w 9667534"/>
                    <a:gd name="connsiteY72" fmla="*/ 1805097 h 3153049"/>
                    <a:gd name="connsiteX73" fmla="*/ 919315 w 9667534"/>
                    <a:gd name="connsiteY73" fmla="*/ 1538616 h 3153049"/>
                    <a:gd name="connsiteX74" fmla="*/ 823079 w 9667534"/>
                    <a:gd name="connsiteY74" fmla="*/ 1324249 h 3153049"/>
                    <a:gd name="connsiteX75" fmla="*/ 570831 w 9667534"/>
                    <a:gd name="connsiteY75" fmla="*/ 1418842 h 3153049"/>
                    <a:gd name="connsiteX76" fmla="*/ 510506 w 9667534"/>
                    <a:gd name="connsiteY76" fmla="*/ 1529255 h 3153049"/>
                    <a:gd name="connsiteX77" fmla="*/ 298164 w 9667534"/>
                    <a:gd name="connsiteY77"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763012 w 9667534"/>
                    <a:gd name="connsiteY32" fmla="*/ 1016382 h 3153049"/>
                    <a:gd name="connsiteX33" fmla="*/ 6980772 w 9667534"/>
                    <a:gd name="connsiteY33" fmla="*/ 980637 h 3153049"/>
                    <a:gd name="connsiteX34" fmla="*/ 7059874 w 9667534"/>
                    <a:gd name="connsiteY34" fmla="*/ 777218 h 3153049"/>
                    <a:gd name="connsiteX35" fmla="*/ 7230393 w 9667534"/>
                    <a:gd name="connsiteY35" fmla="*/ 736765 h 3153049"/>
                    <a:gd name="connsiteX36" fmla="*/ 8098865 w 9667534"/>
                    <a:gd name="connsiteY36" fmla="*/ 1127180 h 3153049"/>
                    <a:gd name="connsiteX37" fmla="*/ 8562414 w 9667534"/>
                    <a:gd name="connsiteY37" fmla="*/ 1185753 h 3153049"/>
                    <a:gd name="connsiteX38" fmla="*/ 9325237 w 9667534"/>
                    <a:gd name="connsiteY38" fmla="*/ 705232 h 3153049"/>
                    <a:gd name="connsiteX39" fmla="*/ 9505062 w 9667534"/>
                    <a:gd name="connsiteY39" fmla="*/ 576973 h 3153049"/>
                    <a:gd name="connsiteX40" fmla="*/ 9667534 w 9667534"/>
                    <a:gd name="connsiteY40" fmla="*/ 701511 h 3153049"/>
                    <a:gd name="connsiteX41" fmla="*/ 8748317 w 9667534"/>
                    <a:gd name="connsiteY41" fmla="*/ 1278375 h 3153049"/>
                    <a:gd name="connsiteX42" fmla="*/ 8150048 w 9667534"/>
                    <a:gd name="connsiteY42" fmla="*/ 1338098 h 3153049"/>
                    <a:gd name="connsiteX43" fmla="*/ 8002849 w 9667534"/>
                    <a:gd name="connsiteY43" fmla="*/ 1383095 h 3153049"/>
                    <a:gd name="connsiteX44" fmla="*/ 7723449 w 9667534"/>
                    <a:gd name="connsiteY44" fmla="*/ 1365632 h 3153049"/>
                    <a:gd name="connsiteX45" fmla="*/ 7389417 w 9667534"/>
                    <a:gd name="connsiteY45" fmla="*/ 1355780 h 3153049"/>
                    <a:gd name="connsiteX46" fmla="*/ 6861272 w 9667534"/>
                    <a:gd name="connsiteY46" fmla="*/ 1347897 h 3153049"/>
                    <a:gd name="connsiteX47" fmla="*/ 6083835 w 9667534"/>
                    <a:gd name="connsiteY47" fmla="*/ 1571789 h 3153049"/>
                    <a:gd name="connsiteX48" fmla="*/ 6774726 w 9667534"/>
                    <a:gd name="connsiteY48" fmla="*/ 1578084 h 3153049"/>
                    <a:gd name="connsiteX49" fmla="*/ 7026810 w 9667534"/>
                    <a:gd name="connsiteY49" fmla="*/ 1387311 h 3153049"/>
                    <a:gd name="connsiteX50" fmla="*/ 7286722 w 9667534"/>
                    <a:gd name="connsiteY50" fmla="*/ 1693315 h 3153049"/>
                    <a:gd name="connsiteX51" fmla="*/ 7702976 w 9667534"/>
                    <a:gd name="connsiteY51" fmla="*/ 2109787 h 3153049"/>
                    <a:gd name="connsiteX52" fmla="*/ 8704305 w 9667534"/>
                    <a:gd name="connsiteY52" fmla="*/ 3113635 h 3153049"/>
                    <a:gd name="connsiteX53" fmla="*/ 8563948 w 9667534"/>
                    <a:gd name="connsiteY53" fmla="*/ 3153049 h 3153049"/>
                    <a:gd name="connsiteX54" fmla="*/ 7878148 w 9667534"/>
                    <a:gd name="connsiteY54" fmla="*/ 2427835 h 3153049"/>
                    <a:gd name="connsiteX55" fmla="*/ 7618674 w 9667534"/>
                    <a:gd name="connsiteY55" fmla="*/ 2273683 h 3153049"/>
                    <a:gd name="connsiteX56" fmla="*/ 7562838 w 9667534"/>
                    <a:gd name="connsiteY56" fmla="*/ 2270180 h 3153049"/>
                    <a:gd name="connsiteX57" fmla="*/ 7350387 w 9667534"/>
                    <a:gd name="connsiteY57" fmla="*/ 2135571 h 3153049"/>
                    <a:gd name="connsiteX58" fmla="*/ 7077337 w 9667534"/>
                    <a:gd name="connsiteY58" fmla="*/ 2038733 h 3153049"/>
                    <a:gd name="connsiteX59" fmla="*/ 6900686 w 9667534"/>
                    <a:gd name="connsiteY59" fmla="*/ 1986400 h 3153049"/>
                    <a:gd name="connsiteX60" fmla="*/ 6404072 w 9667534"/>
                    <a:gd name="connsiteY60" fmla="*/ 1915455 h 3153049"/>
                    <a:gd name="connsiteX61" fmla="*/ 5789217 w 9667534"/>
                    <a:gd name="connsiteY61" fmla="*/ 1990999 h 3153049"/>
                    <a:gd name="connsiteX62" fmla="*/ 5513321 w 9667534"/>
                    <a:gd name="connsiteY62" fmla="*/ 2002166 h 3153049"/>
                    <a:gd name="connsiteX63" fmla="*/ 5157064 w 9667534"/>
                    <a:gd name="connsiteY63" fmla="*/ 2151883 h 3153049"/>
                    <a:gd name="connsiteX64" fmla="*/ 4900874 w 9667534"/>
                    <a:gd name="connsiteY64" fmla="*/ 2146683 h 3153049"/>
                    <a:gd name="connsiteX65" fmla="*/ 4334082 w 9667534"/>
                    <a:gd name="connsiteY65" fmla="*/ 2223047 h 3153049"/>
                    <a:gd name="connsiteX66" fmla="*/ 3984065 w 9667534"/>
                    <a:gd name="connsiteY66" fmla="*/ 2183469 h 3153049"/>
                    <a:gd name="connsiteX67" fmla="*/ 3341565 w 9667534"/>
                    <a:gd name="connsiteY67" fmla="*/ 2131684 h 3153049"/>
                    <a:gd name="connsiteX68" fmla="*/ 3022862 w 9667534"/>
                    <a:gd name="connsiteY68" fmla="*/ 2549908 h 3153049"/>
                    <a:gd name="connsiteX69" fmla="*/ 2722605 w 9667534"/>
                    <a:gd name="connsiteY69" fmla="*/ 2676635 h 3153049"/>
                    <a:gd name="connsiteX70" fmla="*/ 2052845 w 9667534"/>
                    <a:gd name="connsiteY70" fmla="*/ 2262187 h 3153049"/>
                    <a:gd name="connsiteX71" fmla="*/ 1915881 w 9667534"/>
                    <a:gd name="connsiteY71" fmla="*/ 2043331 h 3153049"/>
                    <a:gd name="connsiteX72" fmla="*/ 1335458 w 9667534"/>
                    <a:gd name="connsiteY72" fmla="*/ 1805097 h 3153049"/>
                    <a:gd name="connsiteX73" fmla="*/ 919315 w 9667534"/>
                    <a:gd name="connsiteY73" fmla="*/ 1538616 h 3153049"/>
                    <a:gd name="connsiteX74" fmla="*/ 823079 w 9667534"/>
                    <a:gd name="connsiteY74" fmla="*/ 1324249 h 3153049"/>
                    <a:gd name="connsiteX75" fmla="*/ 570831 w 9667534"/>
                    <a:gd name="connsiteY75" fmla="*/ 1418842 h 3153049"/>
                    <a:gd name="connsiteX76" fmla="*/ 510506 w 9667534"/>
                    <a:gd name="connsiteY76" fmla="*/ 1529255 h 3153049"/>
                    <a:gd name="connsiteX77" fmla="*/ 298164 w 9667534"/>
                    <a:gd name="connsiteY77"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763012 w 9667534"/>
                    <a:gd name="connsiteY32" fmla="*/ 1016382 h 3153049"/>
                    <a:gd name="connsiteX33" fmla="*/ 6980772 w 9667534"/>
                    <a:gd name="connsiteY33" fmla="*/ 980637 h 3153049"/>
                    <a:gd name="connsiteX34" fmla="*/ 7059874 w 9667534"/>
                    <a:gd name="connsiteY34" fmla="*/ 777218 h 3153049"/>
                    <a:gd name="connsiteX35" fmla="*/ 7230393 w 9667534"/>
                    <a:gd name="connsiteY35" fmla="*/ 736765 h 3153049"/>
                    <a:gd name="connsiteX36" fmla="*/ 8098865 w 9667534"/>
                    <a:gd name="connsiteY36" fmla="*/ 1127180 h 3153049"/>
                    <a:gd name="connsiteX37" fmla="*/ 8562414 w 9667534"/>
                    <a:gd name="connsiteY37" fmla="*/ 1185753 h 3153049"/>
                    <a:gd name="connsiteX38" fmla="*/ 9317299 w 9667534"/>
                    <a:gd name="connsiteY38" fmla="*/ 714757 h 3153049"/>
                    <a:gd name="connsiteX39" fmla="*/ 9505062 w 9667534"/>
                    <a:gd name="connsiteY39" fmla="*/ 576973 h 3153049"/>
                    <a:gd name="connsiteX40" fmla="*/ 9667534 w 9667534"/>
                    <a:gd name="connsiteY40" fmla="*/ 701511 h 3153049"/>
                    <a:gd name="connsiteX41" fmla="*/ 8748317 w 9667534"/>
                    <a:gd name="connsiteY41" fmla="*/ 1278375 h 3153049"/>
                    <a:gd name="connsiteX42" fmla="*/ 8150048 w 9667534"/>
                    <a:gd name="connsiteY42" fmla="*/ 1338098 h 3153049"/>
                    <a:gd name="connsiteX43" fmla="*/ 8002849 w 9667534"/>
                    <a:gd name="connsiteY43" fmla="*/ 1383095 h 3153049"/>
                    <a:gd name="connsiteX44" fmla="*/ 7723449 w 9667534"/>
                    <a:gd name="connsiteY44" fmla="*/ 1365632 h 3153049"/>
                    <a:gd name="connsiteX45" fmla="*/ 7389417 w 9667534"/>
                    <a:gd name="connsiteY45" fmla="*/ 1355780 h 3153049"/>
                    <a:gd name="connsiteX46" fmla="*/ 6861272 w 9667534"/>
                    <a:gd name="connsiteY46" fmla="*/ 1347897 h 3153049"/>
                    <a:gd name="connsiteX47" fmla="*/ 6083835 w 9667534"/>
                    <a:gd name="connsiteY47" fmla="*/ 1571789 h 3153049"/>
                    <a:gd name="connsiteX48" fmla="*/ 6774726 w 9667534"/>
                    <a:gd name="connsiteY48" fmla="*/ 1578084 h 3153049"/>
                    <a:gd name="connsiteX49" fmla="*/ 7026810 w 9667534"/>
                    <a:gd name="connsiteY49" fmla="*/ 1387311 h 3153049"/>
                    <a:gd name="connsiteX50" fmla="*/ 7286722 w 9667534"/>
                    <a:gd name="connsiteY50" fmla="*/ 1693315 h 3153049"/>
                    <a:gd name="connsiteX51" fmla="*/ 7702976 w 9667534"/>
                    <a:gd name="connsiteY51" fmla="*/ 2109787 h 3153049"/>
                    <a:gd name="connsiteX52" fmla="*/ 8704305 w 9667534"/>
                    <a:gd name="connsiteY52" fmla="*/ 3113635 h 3153049"/>
                    <a:gd name="connsiteX53" fmla="*/ 8563948 w 9667534"/>
                    <a:gd name="connsiteY53" fmla="*/ 3153049 h 3153049"/>
                    <a:gd name="connsiteX54" fmla="*/ 7878148 w 9667534"/>
                    <a:gd name="connsiteY54" fmla="*/ 2427835 h 3153049"/>
                    <a:gd name="connsiteX55" fmla="*/ 7618674 w 9667534"/>
                    <a:gd name="connsiteY55" fmla="*/ 2273683 h 3153049"/>
                    <a:gd name="connsiteX56" fmla="*/ 7562838 w 9667534"/>
                    <a:gd name="connsiteY56" fmla="*/ 2270180 h 3153049"/>
                    <a:gd name="connsiteX57" fmla="*/ 7350387 w 9667534"/>
                    <a:gd name="connsiteY57" fmla="*/ 2135571 h 3153049"/>
                    <a:gd name="connsiteX58" fmla="*/ 7077337 w 9667534"/>
                    <a:gd name="connsiteY58" fmla="*/ 2038733 h 3153049"/>
                    <a:gd name="connsiteX59" fmla="*/ 6900686 w 9667534"/>
                    <a:gd name="connsiteY59" fmla="*/ 1986400 h 3153049"/>
                    <a:gd name="connsiteX60" fmla="*/ 6404072 w 9667534"/>
                    <a:gd name="connsiteY60" fmla="*/ 1915455 h 3153049"/>
                    <a:gd name="connsiteX61" fmla="*/ 5789217 w 9667534"/>
                    <a:gd name="connsiteY61" fmla="*/ 1990999 h 3153049"/>
                    <a:gd name="connsiteX62" fmla="*/ 5513321 w 9667534"/>
                    <a:gd name="connsiteY62" fmla="*/ 2002166 h 3153049"/>
                    <a:gd name="connsiteX63" fmla="*/ 5157064 w 9667534"/>
                    <a:gd name="connsiteY63" fmla="*/ 2151883 h 3153049"/>
                    <a:gd name="connsiteX64" fmla="*/ 4900874 w 9667534"/>
                    <a:gd name="connsiteY64" fmla="*/ 2146683 h 3153049"/>
                    <a:gd name="connsiteX65" fmla="*/ 4334082 w 9667534"/>
                    <a:gd name="connsiteY65" fmla="*/ 2223047 h 3153049"/>
                    <a:gd name="connsiteX66" fmla="*/ 3984065 w 9667534"/>
                    <a:gd name="connsiteY66" fmla="*/ 2183469 h 3153049"/>
                    <a:gd name="connsiteX67" fmla="*/ 3341565 w 9667534"/>
                    <a:gd name="connsiteY67" fmla="*/ 2131684 h 3153049"/>
                    <a:gd name="connsiteX68" fmla="*/ 3022862 w 9667534"/>
                    <a:gd name="connsiteY68" fmla="*/ 2549908 h 3153049"/>
                    <a:gd name="connsiteX69" fmla="*/ 2722605 w 9667534"/>
                    <a:gd name="connsiteY69" fmla="*/ 2676635 h 3153049"/>
                    <a:gd name="connsiteX70" fmla="*/ 2052845 w 9667534"/>
                    <a:gd name="connsiteY70" fmla="*/ 2262187 h 3153049"/>
                    <a:gd name="connsiteX71" fmla="*/ 1915881 w 9667534"/>
                    <a:gd name="connsiteY71" fmla="*/ 2043331 h 3153049"/>
                    <a:gd name="connsiteX72" fmla="*/ 1335458 w 9667534"/>
                    <a:gd name="connsiteY72" fmla="*/ 1805097 h 3153049"/>
                    <a:gd name="connsiteX73" fmla="*/ 919315 w 9667534"/>
                    <a:gd name="connsiteY73" fmla="*/ 1538616 h 3153049"/>
                    <a:gd name="connsiteX74" fmla="*/ 823079 w 9667534"/>
                    <a:gd name="connsiteY74" fmla="*/ 1324249 h 3153049"/>
                    <a:gd name="connsiteX75" fmla="*/ 570831 w 9667534"/>
                    <a:gd name="connsiteY75" fmla="*/ 1418842 h 3153049"/>
                    <a:gd name="connsiteX76" fmla="*/ 510506 w 9667534"/>
                    <a:gd name="connsiteY76" fmla="*/ 1529255 h 3153049"/>
                    <a:gd name="connsiteX77" fmla="*/ 298164 w 9667534"/>
                    <a:gd name="connsiteY77" fmla="*/ 1593741 h 3153049"/>
                    <a:gd name="connsiteX0" fmla="*/ 298164 w 9667534"/>
                    <a:gd name="connsiteY0" fmla="*/ 1593741 h 3153049"/>
                    <a:gd name="connsiteX1" fmla="*/ 134707 w 9667534"/>
                    <a:gd name="connsiteY1" fmla="*/ 1373297 h 3153049"/>
                    <a:gd name="connsiteX2" fmla="*/ 227274 w 9667534"/>
                    <a:gd name="connsiteY2" fmla="*/ 1324358 h 3153049"/>
                    <a:gd name="connsiteX3" fmla="*/ 287052 w 9667534"/>
                    <a:gd name="connsiteY3" fmla="*/ 1229655 h 3153049"/>
                    <a:gd name="connsiteX4" fmla="*/ 277527 w 9667534"/>
                    <a:gd name="connsiteY4" fmla="*/ 1106487 h 3153049"/>
                    <a:gd name="connsiteX5" fmla="*/ 183098 w 9667534"/>
                    <a:gd name="connsiteY5" fmla="*/ 1099098 h 3153049"/>
                    <a:gd name="connsiteX6" fmla="*/ 262 w 9667534"/>
                    <a:gd name="connsiteY6" fmla="*/ 799388 h 3153049"/>
                    <a:gd name="connsiteX7" fmla="*/ 159395 w 9667534"/>
                    <a:gd name="connsiteY7" fmla="*/ 734684 h 3153049"/>
                    <a:gd name="connsiteX8" fmla="*/ 143683 w 9667534"/>
                    <a:gd name="connsiteY8" fmla="*/ 561209 h 3153049"/>
                    <a:gd name="connsiteX9" fmla="*/ 326903 w 9667534"/>
                    <a:gd name="connsiteY9" fmla="*/ 351440 h 3153049"/>
                    <a:gd name="connsiteX10" fmla="*/ 682667 w 9667534"/>
                    <a:gd name="connsiteY10" fmla="*/ 206593 h 3153049"/>
                    <a:gd name="connsiteX11" fmla="*/ 950955 w 9667534"/>
                    <a:gd name="connsiteY11" fmla="*/ 359760 h 3153049"/>
                    <a:gd name="connsiteX12" fmla="*/ 1197237 w 9667534"/>
                    <a:gd name="connsiteY12" fmla="*/ 427365 h 3153049"/>
                    <a:gd name="connsiteX13" fmla="*/ 1261284 w 9667534"/>
                    <a:gd name="connsiteY13" fmla="*/ 216283 h 3153049"/>
                    <a:gd name="connsiteX14" fmla="*/ 1341972 w 9667534"/>
                    <a:gd name="connsiteY14" fmla="*/ 78773 h 3153049"/>
                    <a:gd name="connsiteX15" fmla="*/ 1458463 w 9667534"/>
                    <a:gd name="connsiteY15" fmla="*/ 167289 h 3153049"/>
                    <a:gd name="connsiteX16" fmla="*/ 1562470 w 9667534"/>
                    <a:gd name="connsiteY16" fmla="*/ 118296 h 3153049"/>
                    <a:gd name="connsiteX17" fmla="*/ 1636153 w 9667534"/>
                    <a:gd name="connsiteY17" fmla="*/ 195755 h 3153049"/>
                    <a:gd name="connsiteX18" fmla="*/ 1903181 w 9667534"/>
                    <a:gd name="connsiteY18" fmla="*/ 0 h 3153049"/>
                    <a:gd name="connsiteX19" fmla="*/ 2271974 w 9667534"/>
                    <a:gd name="connsiteY19" fmla="*/ 39414 h 3153049"/>
                    <a:gd name="connsiteX20" fmla="*/ 2311388 w 9667534"/>
                    <a:gd name="connsiteY20" fmla="*/ 1533 h 3153049"/>
                    <a:gd name="connsiteX21" fmla="*/ 2536813 w 9667534"/>
                    <a:gd name="connsiteY21" fmla="*/ 25236 h 3153049"/>
                    <a:gd name="connsiteX22" fmla="*/ 2549403 w 9667534"/>
                    <a:gd name="connsiteY22" fmla="*/ 78773 h 3153049"/>
                    <a:gd name="connsiteX23" fmla="*/ 4338790 w 9667534"/>
                    <a:gd name="connsiteY23" fmla="*/ 291607 h 3153049"/>
                    <a:gd name="connsiteX24" fmla="*/ 4236368 w 9667534"/>
                    <a:gd name="connsiteY24" fmla="*/ 1091105 h 3153049"/>
                    <a:gd name="connsiteX25" fmla="*/ 3056965 w 9667534"/>
                    <a:gd name="connsiteY25" fmla="*/ 941223 h 3153049"/>
                    <a:gd name="connsiteX26" fmla="*/ 3282500 w 9667534"/>
                    <a:gd name="connsiteY26" fmla="*/ 1095649 h 3153049"/>
                    <a:gd name="connsiteX27" fmla="*/ 3889472 w 9667534"/>
                    <a:gd name="connsiteY27" fmla="*/ 1142945 h 3153049"/>
                    <a:gd name="connsiteX28" fmla="*/ 4102307 w 9667534"/>
                    <a:gd name="connsiteY28" fmla="*/ 1253304 h 3153049"/>
                    <a:gd name="connsiteX29" fmla="*/ 5190127 w 9667534"/>
                    <a:gd name="connsiteY29" fmla="*/ 1284835 h 3153049"/>
                    <a:gd name="connsiteX30" fmla="*/ 5999096 w 9667534"/>
                    <a:gd name="connsiteY30" fmla="*/ 1023225 h 3153049"/>
                    <a:gd name="connsiteX31" fmla="*/ 6416772 w 9667534"/>
                    <a:gd name="connsiteY31" fmla="*/ 1043809 h 3153049"/>
                    <a:gd name="connsiteX32" fmla="*/ 6763012 w 9667534"/>
                    <a:gd name="connsiteY32" fmla="*/ 1016382 h 3153049"/>
                    <a:gd name="connsiteX33" fmla="*/ 6980772 w 9667534"/>
                    <a:gd name="connsiteY33" fmla="*/ 980637 h 3153049"/>
                    <a:gd name="connsiteX34" fmla="*/ 7059874 w 9667534"/>
                    <a:gd name="connsiteY34" fmla="*/ 777218 h 3153049"/>
                    <a:gd name="connsiteX35" fmla="*/ 7230393 w 9667534"/>
                    <a:gd name="connsiteY35" fmla="*/ 736765 h 3153049"/>
                    <a:gd name="connsiteX36" fmla="*/ 8098865 w 9667534"/>
                    <a:gd name="connsiteY36" fmla="*/ 1127180 h 3153049"/>
                    <a:gd name="connsiteX37" fmla="*/ 8562414 w 9667534"/>
                    <a:gd name="connsiteY37" fmla="*/ 1185753 h 3153049"/>
                    <a:gd name="connsiteX38" fmla="*/ 9317299 w 9667534"/>
                    <a:gd name="connsiteY38" fmla="*/ 714757 h 3153049"/>
                    <a:gd name="connsiteX39" fmla="*/ 9505062 w 9667534"/>
                    <a:gd name="connsiteY39" fmla="*/ 576973 h 3153049"/>
                    <a:gd name="connsiteX40" fmla="*/ 9667534 w 9667534"/>
                    <a:gd name="connsiteY40" fmla="*/ 701511 h 3153049"/>
                    <a:gd name="connsiteX41" fmla="*/ 8748317 w 9667534"/>
                    <a:gd name="connsiteY41" fmla="*/ 1278375 h 3153049"/>
                    <a:gd name="connsiteX42" fmla="*/ 8150048 w 9667534"/>
                    <a:gd name="connsiteY42" fmla="*/ 1338098 h 3153049"/>
                    <a:gd name="connsiteX43" fmla="*/ 8002849 w 9667534"/>
                    <a:gd name="connsiteY43" fmla="*/ 1383095 h 3153049"/>
                    <a:gd name="connsiteX44" fmla="*/ 7723449 w 9667534"/>
                    <a:gd name="connsiteY44" fmla="*/ 1365632 h 3153049"/>
                    <a:gd name="connsiteX45" fmla="*/ 7389417 w 9667534"/>
                    <a:gd name="connsiteY45" fmla="*/ 1355780 h 3153049"/>
                    <a:gd name="connsiteX46" fmla="*/ 6861272 w 9667534"/>
                    <a:gd name="connsiteY46" fmla="*/ 1347897 h 3153049"/>
                    <a:gd name="connsiteX47" fmla="*/ 6083835 w 9667534"/>
                    <a:gd name="connsiteY47" fmla="*/ 1571789 h 3153049"/>
                    <a:gd name="connsiteX48" fmla="*/ 6774726 w 9667534"/>
                    <a:gd name="connsiteY48" fmla="*/ 1578084 h 3153049"/>
                    <a:gd name="connsiteX49" fmla="*/ 7026810 w 9667534"/>
                    <a:gd name="connsiteY49" fmla="*/ 1387311 h 3153049"/>
                    <a:gd name="connsiteX50" fmla="*/ 7286722 w 9667534"/>
                    <a:gd name="connsiteY50" fmla="*/ 1693315 h 3153049"/>
                    <a:gd name="connsiteX51" fmla="*/ 7702976 w 9667534"/>
                    <a:gd name="connsiteY51" fmla="*/ 2109787 h 3153049"/>
                    <a:gd name="connsiteX52" fmla="*/ 8704305 w 9667534"/>
                    <a:gd name="connsiteY52" fmla="*/ 3113635 h 3153049"/>
                    <a:gd name="connsiteX53" fmla="*/ 8563948 w 9667534"/>
                    <a:gd name="connsiteY53" fmla="*/ 3153049 h 3153049"/>
                    <a:gd name="connsiteX54" fmla="*/ 7878148 w 9667534"/>
                    <a:gd name="connsiteY54" fmla="*/ 2427835 h 3153049"/>
                    <a:gd name="connsiteX55" fmla="*/ 7618674 w 9667534"/>
                    <a:gd name="connsiteY55" fmla="*/ 2273683 h 3153049"/>
                    <a:gd name="connsiteX56" fmla="*/ 7562838 w 9667534"/>
                    <a:gd name="connsiteY56" fmla="*/ 2270180 h 3153049"/>
                    <a:gd name="connsiteX57" fmla="*/ 7350387 w 9667534"/>
                    <a:gd name="connsiteY57" fmla="*/ 2135571 h 3153049"/>
                    <a:gd name="connsiteX58" fmla="*/ 7077337 w 9667534"/>
                    <a:gd name="connsiteY58" fmla="*/ 2038733 h 3153049"/>
                    <a:gd name="connsiteX59" fmla="*/ 6900686 w 9667534"/>
                    <a:gd name="connsiteY59" fmla="*/ 1986400 h 3153049"/>
                    <a:gd name="connsiteX60" fmla="*/ 6404072 w 9667534"/>
                    <a:gd name="connsiteY60" fmla="*/ 1915455 h 3153049"/>
                    <a:gd name="connsiteX61" fmla="*/ 5789217 w 9667534"/>
                    <a:gd name="connsiteY61" fmla="*/ 1990999 h 3153049"/>
                    <a:gd name="connsiteX62" fmla="*/ 5513321 w 9667534"/>
                    <a:gd name="connsiteY62" fmla="*/ 2002166 h 3153049"/>
                    <a:gd name="connsiteX63" fmla="*/ 5157064 w 9667534"/>
                    <a:gd name="connsiteY63" fmla="*/ 2151883 h 3153049"/>
                    <a:gd name="connsiteX64" fmla="*/ 4900874 w 9667534"/>
                    <a:gd name="connsiteY64" fmla="*/ 2146683 h 3153049"/>
                    <a:gd name="connsiteX65" fmla="*/ 4334082 w 9667534"/>
                    <a:gd name="connsiteY65" fmla="*/ 2223047 h 3153049"/>
                    <a:gd name="connsiteX66" fmla="*/ 3984065 w 9667534"/>
                    <a:gd name="connsiteY66" fmla="*/ 2183469 h 3153049"/>
                    <a:gd name="connsiteX67" fmla="*/ 3341565 w 9667534"/>
                    <a:gd name="connsiteY67" fmla="*/ 2131684 h 3153049"/>
                    <a:gd name="connsiteX68" fmla="*/ 3022862 w 9667534"/>
                    <a:gd name="connsiteY68" fmla="*/ 2549908 h 3153049"/>
                    <a:gd name="connsiteX69" fmla="*/ 2722605 w 9667534"/>
                    <a:gd name="connsiteY69" fmla="*/ 2676635 h 3153049"/>
                    <a:gd name="connsiteX70" fmla="*/ 2052845 w 9667534"/>
                    <a:gd name="connsiteY70" fmla="*/ 2262187 h 3153049"/>
                    <a:gd name="connsiteX71" fmla="*/ 1915881 w 9667534"/>
                    <a:gd name="connsiteY71" fmla="*/ 2043331 h 3153049"/>
                    <a:gd name="connsiteX72" fmla="*/ 1335458 w 9667534"/>
                    <a:gd name="connsiteY72" fmla="*/ 1805097 h 3153049"/>
                    <a:gd name="connsiteX73" fmla="*/ 919315 w 9667534"/>
                    <a:gd name="connsiteY73" fmla="*/ 1538616 h 3153049"/>
                    <a:gd name="connsiteX74" fmla="*/ 823079 w 9667534"/>
                    <a:gd name="connsiteY74" fmla="*/ 1324249 h 3153049"/>
                    <a:gd name="connsiteX75" fmla="*/ 570831 w 9667534"/>
                    <a:gd name="connsiteY75" fmla="*/ 1418842 h 3153049"/>
                    <a:gd name="connsiteX76" fmla="*/ 510506 w 9667534"/>
                    <a:gd name="connsiteY76" fmla="*/ 1529255 h 3153049"/>
                    <a:gd name="connsiteX77" fmla="*/ 298164 w 9667534"/>
                    <a:gd name="connsiteY77" fmla="*/ 1593741 h 3153049"/>
                    <a:gd name="connsiteX0" fmla="*/ 298164 w 9667669"/>
                    <a:gd name="connsiteY0" fmla="*/ 1593741 h 3153049"/>
                    <a:gd name="connsiteX1" fmla="*/ 134707 w 9667669"/>
                    <a:gd name="connsiteY1" fmla="*/ 1373297 h 3153049"/>
                    <a:gd name="connsiteX2" fmla="*/ 227274 w 9667669"/>
                    <a:gd name="connsiteY2" fmla="*/ 1324358 h 3153049"/>
                    <a:gd name="connsiteX3" fmla="*/ 287052 w 9667669"/>
                    <a:gd name="connsiteY3" fmla="*/ 1229655 h 3153049"/>
                    <a:gd name="connsiteX4" fmla="*/ 277527 w 9667669"/>
                    <a:gd name="connsiteY4" fmla="*/ 1106487 h 3153049"/>
                    <a:gd name="connsiteX5" fmla="*/ 183098 w 9667669"/>
                    <a:gd name="connsiteY5" fmla="*/ 1099098 h 3153049"/>
                    <a:gd name="connsiteX6" fmla="*/ 262 w 9667669"/>
                    <a:gd name="connsiteY6" fmla="*/ 799388 h 3153049"/>
                    <a:gd name="connsiteX7" fmla="*/ 159395 w 9667669"/>
                    <a:gd name="connsiteY7" fmla="*/ 734684 h 3153049"/>
                    <a:gd name="connsiteX8" fmla="*/ 143683 w 9667669"/>
                    <a:gd name="connsiteY8" fmla="*/ 561209 h 3153049"/>
                    <a:gd name="connsiteX9" fmla="*/ 326903 w 9667669"/>
                    <a:gd name="connsiteY9" fmla="*/ 351440 h 3153049"/>
                    <a:gd name="connsiteX10" fmla="*/ 682667 w 9667669"/>
                    <a:gd name="connsiteY10" fmla="*/ 206593 h 3153049"/>
                    <a:gd name="connsiteX11" fmla="*/ 950955 w 9667669"/>
                    <a:gd name="connsiteY11" fmla="*/ 359760 h 3153049"/>
                    <a:gd name="connsiteX12" fmla="*/ 1197237 w 9667669"/>
                    <a:gd name="connsiteY12" fmla="*/ 427365 h 3153049"/>
                    <a:gd name="connsiteX13" fmla="*/ 1261284 w 9667669"/>
                    <a:gd name="connsiteY13" fmla="*/ 216283 h 3153049"/>
                    <a:gd name="connsiteX14" fmla="*/ 1341972 w 9667669"/>
                    <a:gd name="connsiteY14" fmla="*/ 78773 h 3153049"/>
                    <a:gd name="connsiteX15" fmla="*/ 1458463 w 9667669"/>
                    <a:gd name="connsiteY15" fmla="*/ 167289 h 3153049"/>
                    <a:gd name="connsiteX16" fmla="*/ 1562470 w 9667669"/>
                    <a:gd name="connsiteY16" fmla="*/ 118296 h 3153049"/>
                    <a:gd name="connsiteX17" fmla="*/ 1636153 w 9667669"/>
                    <a:gd name="connsiteY17" fmla="*/ 195755 h 3153049"/>
                    <a:gd name="connsiteX18" fmla="*/ 1903181 w 9667669"/>
                    <a:gd name="connsiteY18" fmla="*/ 0 h 3153049"/>
                    <a:gd name="connsiteX19" fmla="*/ 2271974 w 9667669"/>
                    <a:gd name="connsiteY19" fmla="*/ 39414 h 3153049"/>
                    <a:gd name="connsiteX20" fmla="*/ 2311388 w 9667669"/>
                    <a:gd name="connsiteY20" fmla="*/ 1533 h 3153049"/>
                    <a:gd name="connsiteX21" fmla="*/ 2536813 w 9667669"/>
                    <a:gd name="connsiteY21" fmla="*/ 25236 h 3153049"/>
                    <a:gd name="connsiteX22" fmla="*/ 2549403 w 9667669"/>
                    <a:gd name="connsiteY22" fmla="*/ 78773 h 3153049"/>
                    <a:gd name="connsiteX23" fmla="*/ 4338790 w 9667669"/>
                    <a:gd name="connsiteY23" fmla="*/ 291607 h 3153049"/>
                    <a:gd name="connsiteX24" fmla="*/ 4236368 w 9667669"/>
                    <a:gd name="connsiteY24" fmla="*/ 1091105 h 3153049"/>
                    <a:gd name="connsiteX25" fmla="*/ 3056965 w 9667669"/>
                    <a:gd name="connsiteY25" fmla="*/ 941223 h 3153049"/>
                    <a:gd name="connsiteX26" fmla="*/ 3282500 w 9667669"/>
                    <a:gd name="connsiteY26" fmla="*/ 1095649 h 3153049"/>
                    <a:gd name="connsiteX27" fmla="*/ 3889472 w 9667669"/>
                    <a:gd name="connsiteY27" fmla="*/ 1142945 h 3153049"/>
                    <a:gd name="connsiteX28" fmla="*/ 4102307 w 9667669"/>
                    <a:gd name="connsiteY28" fmla="*/ 1253304 h 3153049"/>
                    <a:gd name="connsiteX29" fmla="*/ 5190127 w 9667669"/>
                    <a:gd name="connsiteY29" fmla="*/ 1284835 h 3153049"/>
                    <a:gd name="connsiteX30" fmla="*/ 5999096 w 9667669"/>
                    <a:gd name="connsiteY30" fmla="*/ 1023225 h 3153049"/>
                    <a:gd name="connsiteX31" fmla="*/ 6416772 w 9667669"/>
                    <a:gd name="connsiteY31" fmla="*/ 1043809 h 3153049"/>
                    <a:gd name="connsiteX32" fmla="*/ 6763012 w 9667669"/>
                    <a:gd name="connsiteY32" fmla="*/ 1016382 h 3153049"/>
                    <a:gd name="connsiteX33" fmla="*/ 6980772 w 9667669"/>
                    <a:gd name="connsiteY33" fmla="*/ 980637 h 3153049"/>
                    <a:gd name="connsiteX34" fmla="*/ 7059874 w 9667669"/>
                    <a:gd name="connsiteY34" fmla="*/ 777218 h 3153049"/>
                    <a:gd name="connsiteX35" fmla="*/ 7230393 w 9667669"/>
                    <a:gd name="connsiteY35" fmla="*/ 736765 h 3153049"/>
                    <a:gd name="connsiteX36" fmla="*/ 8098865 w 9667669"/>
                    <a:gd name="connsiteY36" fmla="*/ 1127180 h 3153049"/>
                    <a:gd name="connsiteX37" fmla="*/ 8562414 w 9667669"/>
                    <a:gd name="connsiteY37" fmla="*/ 1185753 h 3153049"/>
                    <a:gd name="connsiteX38" fmla="*/ 9317299 w 9667669"/>
                    <a:gd name="connsiteY38" fmla="*/ 714757 h 3153049"/>
                    <a:gd name="connsiteX39" fmla="*/ 9505062 w 9667669"/>
                    <a:gd name="connsiteY39" fmla="*/ 576973 h 3153049"/>
                    <a:gd name="connsiteX40" fmla="*/ 9667534 w 9667669"/>
                    <a:gd name="connsiteY40" fmla="*/ 701511 h 3153049"/>
                    <a:gd name="connsiteX41" fmla="*/ 8748317 w 9667669"/>
                    <a:gd name="connsiteY41" fmla="*/ 1278375 h 3153049"/>
                    <a:gd name="connsiteX42" fmla="*/ 8150048 w 9667669"/>
                    <a:gd name="connsiteY42" fmla="*/ 1338098 h 3153049"/>
                    <a:gd name="connsiteX43" fmla="*/ 8002849 w 9667669"/>
                    <a:gd name="connsiteY43" fmla="*/ 1383095 h 3153049"/>
                    <a:gd name="connsiteX44" fmla="*/ 7723449 w 9667669"/>
                    <a:gd name="connsiteY44" fmla="*/ 1365632 h 3153049"/>
                    <a:gd name="connsiteX45" fmla="*/ 7389417 w 9667669"/>
                    <a:gd name="connsiteY45" fmla="*/ 1355780 h 3153049"/>
                    <a:gd name="connsiteX46" fmla="*/ 6861272 w 9667669"/>
                    <a:gd name="connsiteY46" fmla="*/ 1347897 h 3153049"/>
                    <a:gd name="connsiteX47" fmla="*/ 6083835 w 9667669"/>
                    <a:gd name="connsiteY47" fmla="*/ 1571789 h 3153049"/>
                    <a:gd name="connsiteX48" fmla="*/ 6774726 w 9667669"/>
                    <a:gd name="connsiteY48" fmla="*/ 1578084 h 3153049"/>
                    <a:gd name="connsiteX49" fmla="*/ 7026810 w 9667669"/>
                    <a:gd name="connsiteY49" fmla="*/ 1387311 h 3153049"/>
                    <a:gd name="connsiteX50" fmla="*/ 7286722 w 9667669"/>
                    <a:gd name="connsiteY50" fmla="*/ 1693315 h 3153049"/>
                    <a:gd name="connsiteX51" fmla="*/ 7702976 w 9667669"/>
                    <a:gd name="connsiteY51" fmla="*/ 2109787 h 3153049"/>
                    <a:gd name="connsiteX52" fmla="*/ 8704305 w 9667669"/>
                    <a:gd name="connsiteY52" fmla="*/ 3113635 h 3153049"/>
                    <a:gd name="connsiteX53" fmla="*/ 8563948 w 9667669"/>
                    <a:gd name="connsiteY53" fmla="*/ 3153049 h 3153049"/>
                    <a:gd name="connsiteX54" fmla="*/ 7878148 w 9667669"/>
                    <a:gd name="connsiteY54" fmla="*/ 2427835 h 3153049"/>
                    <a:gd name="connsiteX55" fmla="*/ 7618674 w 9667669"/>
                    <a:gd name="connsiteY55" fmla="*/ 2273683 h 3153049"/>
                    <a:gd name="connsiteX56" fmla="*/ 7562838 w 9667669"/>
                    <a:gd name="connsiteY56" fmla="*/ 2270180 h 3153049"/>
                    <a:gd name="connsiteX57" fmla="*/ 7350387 w 9667669"/>
                    <a:gd name="connsiteY57" fmla="*/ 2135571 h 3153049"/>
                    <a:gd name="connsiteX58" fmla="*/ 7077337 w 9667669"/>
                    <a:gd name="connsiteY58" fmla="*/ 2038733 h 3153049"/>
                    <a:gd name="connsiteX59" fmla="*/ 6900686 w 9667669"/>
                    <a:gd name="connsiteY59" fmla="*/ 1986400 h 3153049"/>
                    <a:gd name="connsiteX60" fmla="*/ 6404072 w 9667669"/>
                    <a:gd name="connsiteY60" fmla="*/ 1915455 h 3153049"/>
                    <a:gd name="connsiteX61" fmla="*/ 5789217 w 9667669"/>
                    <a:gd name="connsiteY61" fmla="*/ 1990999 h 3153049"/>
                    <a:gd name="connsiteX62" fmla="*/ 5513321 w 9667669"/>
                    <a:gd name="connsiteY62" fmla="*/ 2002166 h 3153049"/>
                    <a:gd name="connsiteX63" fmla="*/ 5157064 w 9667669"/>
                    <a:gd name="connsiteY63" fmla="*/ 2151883 h 3153049"/>
                    <a:gd name="connsiteX64" fmla="*/ 4900874 w 9667669"/>
                    <a:gd name="connsiteY64" fmla="*/ 2146683 h 3153049"/>
                    <a:gd name="connsiteX65" fmla="*/ 4334082 w 9667669"/>
                    <a:gd name="connsiteY65" fmla="*/ 2223047 h 3153049"/>
                    <a:gd name="connsiteX66" fmla="*/ 3984065 w 9667669"/>
                    <a:gd name="connsiteY66" fmla="*/ 2183469 h 3153049"/>
                    <a:gd name="connsiteX67" fmla="*/ 3341565 w 9667669"/>
                    <a:gd name="connsiteY67" fmla="*/ 2131684 h 3153049"/>
                    <a:gd name="connsiteX68" fmla="*/ 3022862 w 9667669"/>
                    <a:gd name="connsiteY68" fmla="*/ 2549908 h 3153049"/>
                    <a:gd name="connsiteX69" fmla="*/ 2722605 w 9667669"/>
                    <a:gd name="connsiteY69" fmla="*/ 2676635 h 3153049"/>
                    <a:gd name="connsiteX70" fmla="*/ 2052845 w 9667669"/>
                    <a:gd name="connsiteY70" fmla="*/ 2262187 h 3153049"/>
                    <a:gd name="connsiteX71" fmla="*/ 1915881 w 9667669"/>
                    <a:gd name="connsiteY71" fmla="*/ 2043331 h 3153049"/>
                    <a:gd name="connsiteX72" fmla="*/ 1335458 w 9667669"/>
                    <a:gd name="connsiteY72" fmla="*/ 1805097 h 3153049"/>
                    <a:gd name="connsiteX73" fmla="*/ 919315 w 9667669"/>
                    <a:gd name="connsiteY73" fmla="*/ 1538616 h 3153049"/>
                    <a:gd name="connsiteX74" fmla="*/ 823079 w 9667669"/>
                    <a:gd name="connsiteY74" fmla="*/ 1324249 h 3153049"/>
                    <a:gd name="connsiteX75" fmla="*/ 570831 w 9667669"/>
                    <a:gd name="connsiteY75" fmla="*/ 1418842 h 3153049"/>
                    <a:gd name="connsiteX76" fmla="*/ 510506 w 9667669"/>
                    <a:gd name="connsiteY76" fmla="*/ 1529255 h 3153049"/>
                    <a:gd name="connsiteX77" fmla="*/ 298164 w 9667669"/>
                    <a:gd name="connsiteY77" fmla="*/ 1593741 h 3153049"/>
                    <a:gd name="connsiteX0" fmla="*/ 298164 w 9662912"/>
                    <a:gd name="connsiteY0" fmla="*/ 1593741 h 3153049"/>
                    <a:gd name="connsiteX1" fmla="*/ 134707 w 9662912"/>
                    <a:gd name="connsiteY1" fmla="*/ 1373297 h 3153049"/>
                    <a:gd name="connsiteX2" fmla="*/ 227274 w 9662912"/>
                    <a:gd name="connsiteY2" fmla="*/ 1324358 h 3153049"/>
                    <a:gd name="connsiteX3" fmla="*/ 287052 w 9662912"/>
                    <a:gd name="connsiteY3" fmla="*/ 1229655 h 3153049"/>
                    <a:gd name="connsiteX4" fmla="*/ 277527 w 9662912"/>
                    <a:gd name="connsiteY4" fmla="*/ 1106487 h 3153049"/>
                    <a:gd name="connsiteX5" fmla="*/ 183098 w 9662912"/>
                    <a:gd name="connsiteY5" fmla="*/ 1099098 h 3153049"/>
                    <a:gd name="connsiteX6" fmla="*/ 262 w 9662912"/>
                    <a:gd name="connsiteY6" fmla="*/ 799388 h 3153049"/>
                    <a:gd name="connsiteX7" fmla="*/ 159395 w 9662912"/>
                    <a:gd name="connsiteY7" fmla="*/ 734684 h 3153049"/>
                    <a:gd name="connsiteX8" fmla="*/ 143683 w 9662912"/>
                    <a:gd name="connsiteY8" fmla="*/ 561209 h 3153049"/>
                    <a:gd name="connsiteX9" fmla="*/ 326903 w 9662912"/>
                    <a:gd name="connsiteY9" fmla="*/ 351440 h 3153049"/>
                    <a:gd name="connsiteX10" fmla="*/ 682667 w 9662912"/>
                    <a:gd name="connsiteY10" fmla="*/ 206593 h 3153049"/>
                    <a:gd name="connsiteX11" fmla="*/ 950955 w 9662912"/>
                    <a:gd name="connsiteY11" fmla="*/ 359760 h 3153049"/>
                    <a:gd name="connsiteX12" fmla="*/ 1197237 w 9662912"/>
                    <a:gd name="connsiteY12" fmla="*/ 427365 h 3153049"/>
                    <a:gd name="connsiteX13" fmla="*/ 1261284 w 9662912"/>
                    <a:gd name="connsiteY13" fmla="*/ 216283 h 3153049"/>
                    <a:gd name="connsiteX14" fmla="*/ 1341972 w 9662912"/>
                    <a:gd name="connsiteY14" fmla="*/ 78773 h 3153049"/>
                    <a:gd name="connsiteX15" fmla="*/ 1458463 w 9662912"/>
                    <a:gd name="connsiteY15" fmla="*/ 167289 h 3153049"/>
                    <a:gd name="connsiteX16" fmla="*/ 1562470 w 9662912"/>
                    <a:gd name="connsiteY16" fmla="*/ 118296 h 3153049"/>
                    <a:gd name="connsiteX17" fmla="*/ 1636153 w 9662912"/>
                    <a:gd name="connsiteY17" fmla="*/ 195755 h 3153049"/>
                    <a:gd name="connsiteX18" fmla="*/ 1903181 w 9662912"/>
                    <a:gd name="connsiteY18" fmla="*/ 0 h 3153049"/>
                    <a:gd name="connsiteX19" fmla="*/ 2271974 w 9662912"/>
                    <a:gd name="connsiteY19" fmla="*/ 39414 h 3153049"/>
                    <a:gd name="connsiteX20" fmla="*/ 2311388 w 9662912"/>
                    <a:gd name="connsiteY20" fmla="*/ 1533 h 3153049"/>
                    <a:gd name="connsiteX21" fmla="*/ 2536813 w 9662912"/>
                    <a:gd name="connsiteY21" fmla="*/ 25236 h 3153049"/>
                    <a:gd name="connsiteX22" fmla="*/ 2549403 w 9662912"/>
                    <a:gd name="connsiteY22" fmla="*/ 78773 h 3153049"/>
                    <a:gd name="connsiteX23" fmla="*/ 4338790 w 9662912"/>
                    <a:gd name="connsiteY23" fmla="*/ 291607 h 3153049"/>
                    <a:gd name="connsiteX24" fmla="*/ 4236368 w 9662912"/>
                    <a:gd name="connsiteY24" fmla="*/ 1091105 h 3153049"/>
                    <a:gd name="connsiteX25" fmla="*/ 3056965 w 9662912"/>
                    <a:gd name="connsiteY25" fmla="*/ 941223 h 3153049"/>
                    <a:gd name="connsiteX26" fmla="*/ 3282500 w 9662912"/>
                    <a:gd name="connsiteY26" fmla="*/ 1095649 h 3153049"/>
                    <a:gd name="connsiteX27" fmla="*/ 3889472 w 9662912"/>
                    <a:gd name="connsiteY27" fmla="*/ 1142945 h 3153049"/>
                    <a:gd name="connsiteX28" fmla="*/ 4102307 w 9662912"/>
                    <a:gd name="connsiteY28" fmla="*/ 1253304 h 3153049"/>
                    <a:gd name="connsiteX29" fmla="*/ 5190127 w 9662912"/>
                    <a:gd name="connsiteY29" fmla="*/ 1284835 h 3153049"/>
                    <a:gd name="connsiteX30" fmla="*/ 5999096 w 9662912"/>
                    <a:gd name="connsiteY30" fmla="*/ 1023225 h 3153049"/>
                    <a:gd name="connsiteX31" fmla="*/ 6416772 w 9662912"/>
                    <a:gd name="connsiteY31" fmla="*/ 1043809 h 3153049"/>
                    <a:gd name="connsiteX32" fmla="*/ 6763012 w 9662912"/>
                    <a:gd name="connsiteY32" fmla="*/ 1016382 h 3153049"/>
                    <a:gd name="connsiteX33" fmla="*/ 6980772 w 9662912"/>
                    <a:gd name="connsiteY33" fmla="*/ 980637 h 3153049"/>
                    <a:gd name="connsiteX34" fmla="*/ 7059874 w 9662912"/>
                    <a:gd name="connsiteY34" fmla="*/ 777218 h 3153049"/>
                    <a:gd name="connsiteX35" fmla="*/ 7230393 w 9662912"/>
                    <a:gd name="connsiteY35" fmla="*/ 736765 h 3153049"/>
                    <a:gd name="connsiteX36" fmla="*/ 8098865 w 9662912"/>
                    <a:gd name="connsiteY36" fmla="*/ 1127180 h 3153049"/>
                    <a:gd name="connsiteX37" fmla="*/ 8562414 w 9662912"/>
                    <a:gd name="connsiteY37" fmla="*/ 1185753 h 3153049"/>
                    <a:gd name="connsiteX38" fmla="*/ 9317299 w 9662912"/>
                    <a:gd name="connsiteY38" fmla="*/ 714757 h 3153049"/>
                    <a:gd name="connsiteX39" fmla="*/ 9505062 w 9662912"/>
                    <a:gd name="connsiteY39" fmla="*/ 576973 h 3153049"/>
                    <a:gd name="connsiteX40" fmla="*/ 9662771 w 9662912"/>
                    <a:gd name="connsiteY40" fmla="*/ 712624 h 3153049"/>
                    <a:gd name="connsiteX41" fmla="*/ 8748317 w 9662912"/>
                    <a:gd name="connsiteY41" fmla="*/ 1278375 h 3153049"/>
                    <a:gd name="connsiteX42" fmla="*/ 8150048 w 9662912"/>
                    <a:gd name="connsiteY42" fmla="*/ 1338098 h 3153049"/>
                    <a:gd name="connsiteX43" fmla="*/ 8002849 w 9662912"/>
                    <a:gd name="connsiteY43" fmla="*/ 1383095 h 3153049"/>
                    <a:gd name="connsiteX44" fmla="*/ 7723449 w 9662912"/>
                    <a:gd name="connsiteY44" fmla="*/ 1365632 h 3153049"/>
                    <a:gd name="connsiteX45" fmla="*/ 7389417 w 9662912"/>
                    <a:gd name="connsiteY45" fmla="*/ 1355780 h 3153049"/>
                    <a:gd name="connsiteX46" fmla="*/ 6861272 w 9662912"/>
                    <a:gd name="connsiteY46" fmla="*/ 1347897 h 3153049"/>
                    <a:gd name="connsiteX47" fmla="*/ 6083835 w 9662912"/>
                    <a:gd name="connsiteY47" fmla="*/ 1571789 h 3153049"/>
                    <a:gd name="connsiteX48" fmla="*/ 6774726 w 9662912"/>
                    <a:gd name="connsiteY48" fmla="*/ 1578084 h 3153049"/>
                    <a:gd name="connsiteX49" fmla="*/ 7026810 w 9662912"/>
                    <a:gd name="connsiteY49" fmla="*/ 1387311 h 3153049"/>
                    <a:gd name="connsiteX50" fmla="*/ 7286722 w 9662912"/>
                    <a:gd name="connsiteY50" fmla="*/ 1693315 h 3153049"/>
                    <a:gd name="connsiteX51" fmla="*/ 7702976 w 9662912"/>
                    <a:gd name="connsiteY51" fmla="*/ 2109787 h 3153049"/>
                    <a:gd name="connsiteX52" fmla="*/ 8704305 w 9662912"/>
                    <a:gd name="connsiteY52" fmla="*/ 3113635 h 3153049"/>
                    <a:gd name="connsiteX53" fmla="*/ 8563948 w 9662912"/>
                    <a:gd name="connsiteY53" fmla="*/ 3153049 h 3153049"/>
                    <a:gd name="connsiteX54" fmla="*/ 7878148 w 9662912"/>
                    <a:gd name="connsiteY54" fmla="*/ 2427835 h 3153049"/>
                    <a:gd name="connsiteX55" fmla="*/ 7618674 w 9662912"/>
                    <a:gd name="connsiteY55" fmla="*/ 2273683 h 3153049"/>
                    <a:gd name="connsiteX56" fmla="*/ 7562838 w 9662912"/>
                    <a:gd name="connsiteY56" fmla="*/ 2270180 h 3153049"/>
                    <a:gd name="connsiteX57" fmla="*/ 7350387 w 9662912"/>
                    <a:gd name="connsiteY57" fmla="*/ 2135571 h 3153049"/>
                    <a:gd name="connsiteX58" fmla="*/ 7077337 w 9662912"/>
                    <a:gd name="connsiteY58" fmla="*/ 2038733 h 3153049"/>
                    <a:gd name="connsiteX59" fmla="*/ 6900686 w 9662912"/>
                    <a:gd name="connsiteY59" fmla="*/ 1986400 h 3153049"/>
                    <a:gd name="connsiteX60" fmla="*/ 6404072 w 9662912"/>
                    <a:gd name="connsiteY60" fmla="*/ 1915455 h 3153049"/>
                    <a:gd name="connsiteX61" fmla="*/ 5789217 w 9662912"/>
                    <a:gd name="connsiteY61" fmla="*/ 1990999 h 3153049"/>
                    <a:gd name="connsiteX62" fmla="*/ 5513321 w 9662912"/>
                    <a:gd name="connsiteY62" fmla="*/ 2002166 h 3153049"/>
                    <a:gd name="connsiteX63" fmla="*/ 5157064 w 9662912"/>
                    <a:gd name="connsiteY63" fmla="*/ 2151883 h 3153049"/>
                    <a:gd name="connsiteX64" fmla="*/ 4900874 w 9662912"/>
                    <a:gd name="connsiteY64" fmla="*/ 2146683 h 3153049"/>
                    <a:gd name="connsiteX65" fmla="*/ 4334082 w 9662912"/>
                    <a:gd name="connsiteY65" fmla="*/ 2223047 h 3153049"/>
                    <a:gd name="connsiteX66" fmla="*/ 3984065 w 9662912"/>
                    <a:gd name="connsiteY66" fmla="*/ 2183469 h 3153049"/>
                    <a:gd name="connsiteX67" fmla="*/ 3341565 w 9662912"/>
                    <a:gd name="connsiteY67" fmla="*/ 2131684 h 3153049"/>
                    <a:gd name="connsiteX68" fmla="*/ 3022862 w 9662912"/>
                    <a:gd name="connsiteY68" fmla="*/ 2549908 h 3153049"/>
                    <a:gd name="connsiteX69" fmla="*/ 2722605 w 9662912"/>
                    <a:gd name="connsiteY69" fmla="*/ 2676635 h 3153049"/>
                    <a:gd name="connsiteX70" fmla="*/ 2052845 w 9662912"/>
                    <a:gd name="connsiteY70" fmla="*/ 2262187 h 3153049"/>
                    <a:gd name="connsiteX71" fmla="*/ 1915881 w 9662912"/>
                    <a:gd name="connsiteY71" fmla="*/ 2043331 h 3153049"/>
                    <a:gd name="connsiteX72" fmla="*/ 1335458 w 9662912"/>
                    <a:gd name="connsiteY72" fmla="*/ 1805097 h 3153049"/>
                    <a:gd name="connsiteX73" fmla="*/ 919315 w 9662912"/>
                    <a:gd name="connsiteY73" fmla="*/ 1538616 h 3153049"/>
                    <a:gd name="connsiteX74" fmla="*/ 823079 w 9662912"/>
                    <a:gd name="connsiteY74" fmla="*/ 1324249 h 3153049"/>
                    <a:gd name="connsiteX75" fmla="*/ 570831 w 9662912"/>
                    <a:gd name="connsiteY75" fmla="*/ 1418842 h 3153049"/>
                    <a:gd name="connsiteX76" fmla="*/ 510506 w 9662912"/>
                    <a:gd name="connsiteY76" fmla="*/ 1529255 h 3153049"/>
                    <a:gd name="connsiteX77" fmla="*/ 298164 w 9662912"/>
                    <a:gd name="connsiteY77" fmla="*/ 1593741 h 3153049"/>
                    <a:gd name="connsiteX0" fmla="*/ 298164 w 9662912"/>
                    <a:gd name="connsiteY0" fmla="*/ 1593741 h 3153049"/>
                    <a:gd name="connsiteX1" fmla="*/ 134707 w 9662912"/>
                    <a:gd name="connsiteY1" fmla="*/ 1373297 h 3153049"/>
                    <a:gd name="connsiteX2" fmla="*/ 227274 w 9662912"/>
                    <a:gd name="connsiteY2" fmla="*/ 1324358 h 3153049"/>
                    <a:gd name="connsiteX3" fmla="*/ 287052 w 9662912"/>
                    <a:gd name="connsiteY3" fmla="*/ 1229655 h 3153049"/>
                    <a:gd name="connsiteX4" fmla="*/ 277527 w 9662912"/>
                    <a:gd name="connsiteY4" fmla="*/ 1106487 h 3153049"/>
                    <a:gd name="connsiteX5" fmla="*/ 183098 w 9662912"/>
                    <a:gd name="connsiteY5" fmla="*/ 1099098 h 3153049"/>
                    <a:gd name="connsiteX6" fmla="*/ 262 w 9662912"/>
                    <a:gd name="connsiteY6" fmla="*/ 799388 h 3153049"/>
                    <a:gd name="connsiteX7" fmla="*/ 159395 w 9662912"/>
                    <a:gd name="connsiteY7" fmla="*/ 734684 h 3153049"/>
                    <a:gd name="connsiteX8" fmla="*/ 143683 w 9662912"/>
                    <a:gd name="connsiteY8" fmla="*/ 561209 h 3153049"/>
                    <a:gd name="connsiteX9" fmla="*/ 326903 w 9662912"/>
                    <a:gd name="connsiteY9" fmla="*/ 351440 h 3153049"/>
                    <a:gd name="connsiteX10" fmla="*/ 682667 w 9662912"/>
                    <a:gd name="connsiteY10" fmla="*/ 206593 h 3153049"/>
                    <a:gd name="connsiteX11" fmla="*/ 950955 w 9662912"/>
                    <a:gd name="connsiteY11" fmla="*/ 359760 h 3153049"/>
                    <a:gd name="connsiteX12" fmla="*/ 1197237 w 9662912"/>
                    <a:gd name="connsiteY12" fmla="*/ 427365 h 3153049"/>
                    <a:gd name="connsiteX13" fmla="*/ 1261284 w 9662912"/>
                    <a:gd name="connsiteY13" fmla="*/ 216283 h 3153049"/>
                    <a:gd name="connsiteX14" fmla="*/ 1341972 w 9662912"/>
                    <a:gd name="connsiteY14" fmla="*/ 78773 h 3153049"/>
                    <a:gd name="connsiteX15" fmla="*/ 1458463 w 9662912"/>
                    <a:gd name="connsiteY15" fmla="*/ 167289 h 3153049"/>
                    <a:gd name="connsiteX16" fmla="*/ 1562470 w 9662912"/>
                    <a:gd name="connsiteY16" fmla="*/ 118296 h 3153049"/>
                    <a:gd name="connsiteX17" fmla="*/ 1636153 w 9662912"/>
                    <a:gd name="connsiteY17" fmla="*/ 195755 h 3153049"/>
                    <a:gd name="connsiteX18" fmla="*/ 1903181 w 9662912"/>
                    <a:gd name="connsiteY18" fmla="*/ 0 h 3153049"/>
                    <a:gd name="connsiteX19" fmla="*/ 2271974 w 9662912"/>
                    <a:gd name="connsiteY19" fmla="*/ 39414 h 3153049"/>
                    <a:gd name="connsiteX20" fmla="*/ 2311388 w 9662912"/>
                    <a:gd name="connsiteY20" fmla="*/ 1533 h 3153049"/>
                    <a:gd name="connsiteX21" fmla="*/ 2536813 w 9662912"/>
                    <a:gd name="connsiteY21" fmla="*/ 25236 h 3153049"/>
                    <a:gd name="connsiteX22" fmla="*/ 2549403 w 9662912"/>
                    <a:gd name="connsiteY22" fmla="*/ 78773 h 3153049"/>
                    <a:gd name="connsiteX23" fmla="*/ 4338790 w 9662912"/>
                    <a:gd name="connsiteY23" fmla="*/ 291607 h 3153049"/>
                    <a:gd name="connsiteX24" fmla="*/ 4236368 w 9662912"/>
                    <a:gd name="connsiteY24" fmla="*/ 1091105 h 3153049"/>
                    <a:gd name="connsiteX25" fmla="*/ 3056965 w 9662912"/>
                    <a:gd name="connsiteY25" fmla="*/ 941223 h 3153049"/>
                    <a:gd name="connsiteX26" fmla="*/ 3282500 w 9662912"/>
                    <a:gd name="connsiteY26" fmla="*/ 1095649 h 3153049"/>
                    <a:gd name="connsiteX27" fmla="*/ 3889472 w 9662912"/>
                    <a:gd name="connsiteY27" fmla="*/ 1142945 h 3153049"/>
                    <a:gd name="connsiteX28" fmla="*/ 4102307 w 9662912"/>
                    <a:gd name="connsiteY28" fmla="*/ 1253304 h 3153049"/>
                    <a:gd name="connsiteX29" fmla="*/ 5190127 w 9662912"/>
                    <a:gd name="connsiteY29" fmla="*/ 1284835 h 3153049"/>
                    <a:gd name="connsiteX30" fmla="*/ 5999096 w 9662912"/>
                    <a:gd name="connsiteY30" fmla="*/ 1023225 h 3153049"/>
                    <a:gd name="connsiteX31" fmla="*/ 6416772 w 9662912"/>
                    <a:gd name="connsiteY31" fmla="*/ 1043809 h 3153049"/>
                    <a:gd name="connsiteX32" fmla="*/ 6763012 w 9662912"/>
                    <a:gd name="connsiteY32" fmla="*/ 1016382 h 3153049"/>
                    <a:gd name="connsiteX33" fmla="*/ 6980772 w 9662912"/>
                    <a:gd name="connsiteY33" fmla="*/ 980637 h 3153049"/>
                    <a:gd name="connsiteX34" fmla="*/ 7059874 w 9662912"/>
                    <a:gd name="connsiteY34" fmla="*/ 777218 h 3153049"/>
                    <a:gd name="connsiteX35" fmla="*/ 7230393 w 9662912"/>
                    <a:gd name="connsiteY35" fmla="*/ 736765 h 3153049"/>
                    <a:gd name="connsiteX36" fmla="*/ 8098865 w 9662912"/>
                    <a:gd name="connsiteY36" fmla="*/ 1127180 h 3153049"/>
                    <a:gd name="connsiteX37" fmla="*/ 8562414 w 9662912"/>
                    <a:gd name="connsiteY37" fmla="*/ 1185753 h 3153049"/>
                    <a:gd name="connsiteX38" fmla="*/ 9317299 w 9662912"/>
                    <a:gd name="connsiteY38" fmla="*/ 714757 h 3153049"/>
                    <a:gd name="connsiteX39" fmla="*/ 9505062 w 9662912"/>
                    <a:gd name="connsiteY39" fmla="*/ 576973 h 3153049"/>
                    <a:gd name="connsiteX40" fmla="*/ 9662771 w 9662912"/>
                    <a:gd name="connsiteY40" fmla="*/ 712624 h 3153049"/>
                    <a:gd name="connsiteX41" fmla="*/ 8748317 w 9662912"/>
                    <a:gd name="connsiteY41" fmla="*/ 1278375 h 3153049"/>
                    <a:gd name="connsiteX42" fmla="*/ 8150048 w 9662912"/>
                    <a:gd name="connsiteY42" fmla="*/ 1338098 h 3153049"/>
                    <a:gd name="connsiteX43" fmla="*/ 8002849 w 9662912"/>
                    <a:gd name="connsiteY43" fmla="*/ 1383095 h 3153049"/>
                    <a:gd name="connsiteX44" fmla="*/ 7723449 w 9662912"/>
                    <a:gd name="connsiteY44" fmla="*/ 1365632 h 3153049"/>
                    <a:gd name="connsiteX45" fmla="*/ 7389417 w 9662912"/>
                    <a:gd name="connsiteY45" fmla="*/ 1355780 h 3153049"/>
                    <a:gd name="connsiteX46" fmla="*/ 6861272 w 9662912"/>
                    <a:gd name="connsiteY46" fmla="*/ 1347897 h 3153049"/>
                    <a:gd name="connsiteX47" fmla="*/ 6083835 w 9662912"/>
                    <a:gd name="connsiteY47" fmla="*/ 1571789 h 3153049"/>
                    <a:gd name="connsiteX48" fmla="*/ 6774726 w 9662912"/>
                    <a:gd name="connsiteY48" fmla="*/ 1578084 h 3153049"/>
                    <a:gd name="connsiteX49" fmla="*/ 7026810 w 9662912"/>
                    <a:gd name="connsiteY49" fmla="*/ 1387311 h 3153049"/>
                    <a:gd name="connsiteX50" fmla="*/ 7286722 w 9662912"/>
                    <a:gd name="connsiteY50" fmla="*/ 1693315 h 3153049"/>
                    <a:gd name="connsiteX51" fmla="*/ 7702976 w 9662912"/>
                    <a:gd name="connsiteY51" fmla="*/ 2109787 h 3153049"/>
                    <a:gd name="connsiteX52" fmla="*/ 8704305 w 9662912"/>
                    <a:gd name="connsiteY52" fmla="*/ 3113635 h 3153049"/>
                    <a:gd name="connsiteX53" fmla="*/ 8563948 w 9662912"/>
                    <a:gd name="connsiteY53" fmla="*/ 3153049 h 3153049"/>
                    <a:gd name="connsiteX54" fmla="*/ 7878148 w 9662912"/>
                    <a:gd name="connsiteY54" fmla="*/ 2427835 h 3153049"/>
                    <a:gd name="connsiteX55" fmla="*/ 7618674 w 9662912"/>
                    <a:gd name="connsiteY55" fmla="*/ 2273683 h 3153049"/>
                    <a:gd name="connsiteX56" fmla="*/ 7562838 w 9662912"/>
                    <a:gd name="connsiteY56" fmla="*/ 2270180 h 3153049"/>
                    <a:gd name="connsiteX57" fmla="*/ 7350387 w 9662912"/>
                    <a:gd name="connsiteY57" fmla="*/ 2135571 h 3153049"/>
                    <a:gd name="connsiteX58" fmla="*/ 7077337 w 9662912"/>
                    <a:gd name="connsiteY58" fmla="*/ 2038733 h 3153049"/>
                    <a:gd name="connsiteX59" fmla="*/ 6900686 w 9662912"/>
                    <a:gd name="connsiteY59" fmla="*/ 1986400 h 3153049"/>
                    <a:gd name="connsiteX60" fmla="*/ 6404072 w 9662912"/>
                    <a:gd name="connsiteY60" fmla="*/ 1915455 h 3153049"/>
                    <a:gd name="connsiteX61" fmla="*/ 5789217 w 9662912"/>
                    <a:gd name="connsiteY61" fmla="*/ 1990999 h 3153049"/>
                    <a:gd name="connsiteX62" fmla="*/ 5513321 w 9662912"/>
                    <a:gd name="connsiteY62" fmla="*/ 2002166 h 3153049"/>
                    <a:gd name="connsiteX63" fmla="*/ 5157064 w 9662912"/>
                    <a:gd name="connsiteY63" fmla="*/ 2151883 h 3153049"/>
                    <a:gd name="connsiteX64" fmla="*/ 4900874 w 9662912"/>
                    <a:gd name="connsiteY64" fmla="*/ 2146683 h 3153049"/>
                    <a:gd name="connsiteX65" fmla="*/ 4334082 w 9662912"/>
                    <a:gd name="connsiteY65" fmla="*/ 2223047 h 3153049"/>
                    <a:gd name="connsiteX66" fmla="*/ 3984065 w 9662912"/>
                    <a:gd name="connsiteY66" fmla="*/ 2183469 h 3153049"/>
                    <a:gd name="connsiteX67" fmla="*/ 3341565 w 9662912"/>
                    <a:gd name="connsiteY67" fmla="*/ 2131684 h 3153049"/>
                    <a:gd name="connsiteX68" fmla="*/ 3022862 w 9662912"/>
                    <a:gd name="connsiteY68" fmla="*/ 2549908 h 3153049"/>
                    <a:gd name="connsiteX69" fmla="*/ 2722605 w 9662912"/>
                    <a:gd name="connsiteY69" fmla="*/ 2676635 h 3153049"/>
                    <a:gd name="connsiteX70" fmla="*/ 2052845 w 9662912"/>
                    <a:gd name="connsiteY70" fmla="*/ 2262187 h 3153049"/>
                    <a:gd name="connsiteX71" fmla="*/ 1915881 w 9662912"/>
                    <a:gd name="connsiteY71" fmla="*/ 2043331 h 3153049"/>
                    <a:gd name="connsiteX72" fmla="*/ 1335458 w 9662912"/>
                    <a:gd name="connsiteY72" fmla="*/ 1805097 h 3153049"/>
                    <a:gd name="connsiteX73" fmla="*/ 919315 w 9662912"/>
                    <a:gd name="connsiteY73" fmla="*/ 1538616 h 3153049"/>
                    <a:gd name="connsiteX74" fmla="*/ 823079 w 9662912"/>
                    <a:gd name="connsiteY74" fmla="*/ 1324249 h 3153049"/>
                    <a:gd name="connsiteX75" fmla="*/ 570831 w 9662912"/>
                    <a:gd name="connsiteY75" fmla="*/ 1418842 h 3153049"/>
                    <a:gd name="connsiteX76" fmla="*/ 510506 w 9662912"/>
                    <a:gd name="connsiteY76" fmla="*/ 1529255 h 3153049"/>
                    <a:gd name="connsiteX77" fmla="*/ 298164 w 9662912"/>
                    <a:gd name="connsiteY77" fmla="*/ 1593741 h 3153049"/>
                    <a:gd name="connsiteX0" fmla="*/ 298164 w 9720442"/>
                    <a:gd name="connsiteY0" fmla="*/ 1593741 h 3153049"/>
                    <a:gd name="connsiteX1" fmla="*/ 134707 w 9720442"/>
                    <a:gd name="connsiteY1" fmla="*/ 1373297 h 3153049"/>
                    <a:gd name="connsiteX2" fmla="*/ 227274 w 9720442"/>
                    <a:gd name="connsiteY2" fmla="*/ 1324358 h 3153049"/>
                    <a:gd name="connsiteX3" fmla="*/ 287052 w 9720442"/>
                    <a:gd name="connsiteY3" fmla="*/ 1229655 h 3153049"/>
                    <a:gd name="connsiteX4" fmla="*/ 277527 w 9720442"/>
                    <a:gd name="connsiteY4" fmla="*/ 1106487 h 3153049"/>
                    <a:gd name="connsiteX5" fmla="*/ 183098 w 9720442"/>
                    <a:gd name="connsiteY5" fmla="*/ 1099098 h 3153049"/>
                    <a:gd name="connsiteX6" fmla="*/ 262 w 9720442"/>
                    <a:gd name="connsiteY6" fmla="*/ 799388 h 3153049"/>
                    <a:gd name="connsiteX7" fmla="*/ 159395 w 9720442"/>
                    <a:gd name="connsiteY7" fmla="*/ 734684 h 3153049"/>
                    <a:gd name="connsiteX8" fmla="*/ 143683 w 9720442"/>
                    <a:gd name="connsiteY8" fmla="*/ 561209 h 3153049"/>
                    <a:gd name="connsiteX9" fmla="*/ 326903 w 9720442"/>
                    <a:gd name="connsiteY9" fmla="*/ 351440 h 3153049"/>
                    <a:gd name="connsiteX10" fmla="*/ 682667 w 9720442"/>
                    <a:gd name="connsiteY10" fmla="*/ 206593 h 3153049"/>
                    <a:gd name="connsiteX11" fmla="*/ 950955 w 9720442"/>
                    <a:gd name="connsiteY11" fmla="*/ 359760 h 3153049"/>
                    <a:gd name="connsiteX12" fmla="*/ 1197237 w 9720442"/>
                    <a:gd name="connsiteY12" fmla="*/ 427365 h 3153049"/>
                    <a:gd name="connsiteX13" fmla="*/ 1261284 w 9720442"/>
                    <a:gd name="connsiteY13" fmla="*/ 216283 h 3153049"/>
                    <a:gd name="connsiteX14" fmla="*/ 1341972 w 9720442"/>
                    <a:gd name="connsiteY14" fmla="*/ 78773 h 3153049"/>
                    <a:gd name="connsiteX15" fmla="*/ 1458463 w 9720442"/>
                    <a:gd name="connsiteY15" fmla="*/ 167289 h 3153049"/>
                    <a:gd name="connsiteX16" fmla="*/ 1562470 w 9720442"/>
                    <a:gd name="connsiteY16" fmla="*/ 118296 h 3153049"/>
                    <a:gd name="connsiteX17" fmla="*/ 1636153 w 9720442"/>
                    <a:gd name="connsiteY17" fmla="*/ 195755 h 3153049"/>
                    <a:gd name="connsiteX18" fmla="*/ 1903181 w 9720442"/>
                    <a:gd name="connsiteY18" fmla="*/ 0 h 3153049"/>
                    <a:gd name="connsiteX19" fmla="*/ 2271974 w 9720442"/>
                    <a:gd name="connsiteY19" fmla="*/ 39414 h 3153049"/>
                    <a:gd name="connsiteX20" fmla="*/ 2311388 w 9720442"/>
                    <a:gd name="connsiteY20" fmla="*/ 1533 h 3153049"/>
                    <a:gd name="connsiteX21" fmla="*/ 2536813 w 9720442"/>
                    <a:gd name="connsiteY21" fmla="*/ 25236 h 3153049"/>
                    <a:gd name="connsiteX22" fmla="*/ 2549403 w 9720442"/>
                    <a:gd name="connsiteY22" fmla="*/ 78773 h 3153049"/>
                    <a:gd name="connsiteX23" fmla="*/ 4338790 w 9720442"/>
                    <a:gd name="connsiteY23" fmla="*/ 291607 h 3153049"/>
                    <a:gd name="connsiteX24" fmla="*/ 4236368 w 9720442"/>
                    <a:gd name="connsiteY24" fmla="*/ 1091105 h 3153049"/>
                    <a:gd name="connsiteX25" fmla="*/ 3056965 w 9720442"/>
                    <a:gd name="connsiteY25" fmla="*/ 941223 h 3153049"/>
                    <a:gd name="connsiteX26" fmla="*/ 3282500 w 9720442"/>
                    <a:gd name="connsiteY26" fmla="*/ 1095649 h 3153049"/>
                    <a:gd name="connsiteX27" fmla="*/ 3889472 w 9720442"/>
                    <a:gd name="connsiteY27" fmla="*/ 1142945 h 3153049"/>
                    <a:gd name="connsiteX28" fmla="*/ 4102307 w 9720442"/>
                    <a:gd name="connsiteY28" fmla="*/ 1253304 h 3153049"/>
                    <a:gd name="connsiteX29" fmla="*/ 5190127 w 9720442"/>
                    <a:gd name="connsiteY29" fmla="*/ 1284835 h 3153049"/>
                    <a:gd name="connsiteX30" fmla="*/ 5999096 w 9720442"/>
                    <a:gd name="connsiteY30" fmla="*/ 1023225 h 3153049"/>
                    <a:gd name="connsiteX31" fmla="*/ 6416772 w 9720442"/>
                    <a:gd name="connsiteY31" fmla="*/ 1043809 h 3153049"/>
                    <a:gd name="connsiteX32" fmla="*/ 6763012 w 9720442"/>
                    <a:gd name="connsiteY32" fmla="*/ 1016382 h 3153049"/>
                    <a:gd name="connsiteX33" fmla="*/ 6980772 w 9720442"/>
                    <a:gd name="connsiteY33" fmla="*/ 980637 h 3153049"/>
                    <a:gd name="connsiteX34" fmla="*/ 7059874 w 9720442"/>
                    <a:gd name="connsiteY34" fmla="*/ 777218 h 3153049"/>
                    <a:gd name="connsiteX35" fmla="*/ 7230393 w 9720442"/>
                    <a:gd name="connsiteY35" fmla="*/ 736765 h 3153049"/>
                    <a:gd name="connsiteX36" fmla="*/ 8098865 w 9720442"/>
                    <a:gd name="connsiteY36" fmla="*/ 1127180 h 3153049"/>
                    <a:gd name="connsiteX37" fmla="*/ 8562414 w 9720442"/>
                    <a:gd name="connsiteY37" fmla="*/ 1185753 h 3153049"/>
                    <a:gd name="connsiteX38" fmla="*/ 9317299 w 9720442"/>
                    <a:gd name="connsiteY38" fmla="*/ 714757 h 3153049"/>
                    <a:gd name="connsiteX39" fmla="*/ 9505062 w 9720442"/>
                    <a:gd name="connsiteY39" fmla="*/ 576973 h 3153049"/>
                    <a:gd name="connsiteX40" fmla="*/ 9612574 w 9720442"/>
                    <a:gd name="connsiteY40" fmla="*/ 671895 h 3153049"/>
                    <a:gd name="connsiteX41" fmla="*/ 9662771 w 9720442"/>
                    <a:gd name="connsiteY41" fmla="*/ 712624 h 3153049"/>
                    <a:gd name="connsiteX42" fmla="*/ 8748317 w 9720442"/>
                    <a:gd name="connsiteY42" fmla="*/ 1278375 h 3153049"/>
                    <a:gd name="connsiteX43" fmla="*/ 8150048 w 9720442"/>
                    <a:gd name="connsiteY43" fmla="*/ 1338098 h 3153049"/>
                    <a:gd name="connsiteX44" fmla="*/ 8002849 w 9720442"/>
                    <a:gd name="connsiteY44" fmla="*/ 1383095 h 3153049"/>
                    <a:gd name="connsiteX45" fmla="*/ 7723449 w 9720442"/>
                    <a:gd name="connsiteY45" fmla="*/ 1365632 h 3153049"/>
                    <a:gd name="connsiteX46" fmla="*/ 7389417 w 9720442"/>
                    <a:gd name="connsiteY46" fmla="*/ 1355780 h 3153049"/>
                    <a:gd name="connsiteX47" fmla="*/ 6861272 w 9720442"/>
                    <a:gd name="connsiteY47" fmla="*/ 1347897 h 3153049"/>
                    <a:gd name="connsiteX48" fmla="*/ 6083835 w 9720442"/>
                    <a:gd name="connsiteY48" fmla="*/ 1571789 h 3153049"/>
                    <a:gd name="connsiteX49" fmla="*/ 6774726 w 9720442"/>
                    <a:gd name="connsiteY49" fmla="*/ 1578084 h 3153049"/>
                    <a:gd name="connsiteX50" fmla="*/ 7026810 w 9720442"/>
                    <a:gd name="connsiteY50" fmla="*/ 1387311 h 3153049"/>
                    <a:gd name="connsiteX51" fmla="*/ 7286722 w 9720442"/>
                    <a:gd name="connsiteY51" fmla="*/ 1693315 h 3153049"/>
                    <a:gd name="connsiteX52" fmla="*/ 7702976 w 9720442"/>
                    <a:gd name="connsiteY52" fmla="*/ 2109787 h 3153049"/>
                    <a:gd name="connsiteX53" fmla="*/ 8704305 w 9720442"/>
                    <a:gd name="connsiteY53" fmla="*/ 3113635 h 3153049"/>
                    <a:gd name="connsiteX54" fmla="*/ 8563948 w 9720442"/>
                    <a:gd name="connsiteY54" fmla="*/ 3153049 h 3153049"/>
                    <a:gd name="connsiteX55" fmla="*/ 7878148 w 9720442"/>
                    <a:gd name="connsiteY55" fmla="*/ 2427835 h 3153049"/>
                    <a:gd name="connsiteX56" fmla="*/ 7618674 w 9720442"/>
                    <a:gd name="connsiteY56" fmla="*/ 2273683 h 3153049"/>
                    <a:gd name="connsiteX57" fmla="*/ 7562838 w 9720442"/>
                    <a:gd name="connsiteY57" fmla="*/ 2270180 h 3153049"/>
                    <a:gd name="connsiteX58" fmla="*/ 7350387 w 9720442"/>
                    <a:gd name="connsiteY58" fmla="*/ 2135571 h 3153049"/>
                    <a:gd name="connsiteX59" fmla="*/ 7077337 w 9720442"/>
                    <a:gd name="connsiteY59" fmla="*/ 2038733 h 3153049"/>
                    <a:gd name="connsiteX60" fmla="*/ 6900686 w 9720442"/>
                    <a:gd name="connsiteY60" fmla="*/ 1986400 h 3153049"/>
                    <a:gd name="connsiteX61" fmla="*/ 6404072 w 9720442"/>
                    <a:gd name="connsiteY61" fmla="*/ 1915455 h 3153049"/>
                    <a:gd name="connsiteX62" fmla="*/ 5789217 w 9720442"/>
                    <a:gd name="connsiteY62" fmla="*/ 1990999 h 3153049"/>
                    <a:gd name="connsiteX63" fmla="*/ 5513321 w 9720442"/>
                    <a:gd name="connsiteY63" fmla="*/ 2002166 h 3153049"/>
                    <a:gd name="connsiteX64" fmla="*/ 5157064 w 9720442"/>
                    <a:gd name="connsiteY64" fmla="*/ 2151883 h 3153049"/>
                    <a:gd name="connsiteX65" fmla="*/ 4900874 w 9720442"/>
                    <a:gd name="connsiteY65" fmla="*/ 2146683 h 3153049"/>
                    <a:gd name="connsiteX66" fmla="*/ 4334082 w 9720442"/>
                    <a:gd name="connsiteY66" fmla="*/ 2223047 h 3153049"/>
                    <a:gd name="connsiteX67" fmla="*/ 3984065 w 9720442"/>
                    <a:gd name="connsiteY67" fmla="*/ 2183469 h 3153049"/>
                    <a:gd name="connsiteX68" fmla="*/ 3341565 w 9720442"/>
                    <a:gd name="connsiteY68" fmla="*/ 2131684 h 3153049"/>
                    <a:gd name="connsiteX69" fmla="*/ 3022862 w 9720442"/>
                    <a:gd name="connsiteY69" fmla="*/ 2549908 h 3153049"/>
                    <a:gd name="connsiteX70" fmla="*/ 2722605 w 9720442"/>
                    <a:gd name="connsiteY70" fmla="*/ 2676635 h 3153049"/>
                    <a:gd name="connsiteX71" fmla="*/ 2052845 w 9720442"/>
                    <a:gd name="connsiteY71" fmla="*/ 2262187 h 3153049"/>
                    <a:gd name="connsiteX72" fmla="*/ 1915881 w 9720442"/>
                    <a:gd name="connsiteY72" fmla="*/ 2043331 h 3153049"/>
                    <a:gd name="connsiteX73" fmla="*/ 1335458 w 9720442"/>
                    <a:gd name="connsiteY73" fmla="*/ 1805097 h 3153049"/>
                    <a:gd name="connsiteX74" fmla="*/ 919315 w 9720442"/>
                    <a:gd name="connsiteY74" fmla="*/ 1538616 h 3153049"/>
                    <a:gd name="connsiteX75" fmla="*/ 823079 w 9720442"/>
                    <a:gd name="connsiteY75" fmla="*/ 1324249 h 3153049"/>
                    <a:gd name="connsiteX76" fmla="*/ 570831 w 9720442"/>
                    <a:gd name="connsiteY76" fmla="*/ 1418842 h 3153049"/>
                    <a:gd name="connsiteX77" fmla="*/ 510506 w 9720442"/>
                    <a:gd name="connsiteY77" fmla="*/ 1529255 h 3153049"/>
                    <a:gd name="connsiteX78" fmla="*/ 298164 w 9720442"/>
                    <a:gd name="connsiteY78" fmla="*/ 1593741 h 3153049"/>
                    <a:gd name="connsiteX0" fmla="*/ 298164 w 9720442"/>
                    <a:gd name="connsiteY0" fmla="*/ 1593741 h 3153049"/>
                    <a:gd name="connsiteX1" fmla="*/ 134707 w 9720442"/>
                    <a:gd name="connsiteY1" fmla="*/ 1373297 h 3153049"/>
                    <a:gd name="connsiteX2" fmla="*/ 227274 w 9720442"/>
                    <a:gd name="connsiteY2" fmla="*/ 1324358 h 3153049"/>
                    <a:gd name="connsiteX3" fmla="*/ 287052 w 9720442"/>
                    <a:gd name="connsiteY3" fmla="*/ 1229655 h 3153049"/>
                    <a:gd name="connsiteX4" fmla="*/ 277527 w 9720442"/>
                    <a:gd name="connsiteY4" fmla="*/ 1106487 h 3153049"/>
                    <a:gd name="connsiteX5" fmla="*/ 183098 w 9720442"/>
                    <a:gd name="connsiteY5" fmla="*/ 1099098 h 3153049"/>
                    <a:gd name="connsiteX6" fmla="*/ 262 w 9720442"/>
                    <a:gd name="connsiteY6" fmla="*/ 799388 h 3153049"/>
                    <a:gd name="connsiteX7" fmla="*/ 159395 w 9720442"/>
                    <a:gd name="connsiteY7" fmla="*/ 734684 h 3153049"/>
                    <a:gd name="connsiteX8" fmla="*/ 143683 w 9720442"/>
                    <a:gd name="connsiteY8" fmla="*/ 561209 h 3153049"/>
                    <a:gd name="connsiteX9" fmla="*/ 326903 w 9720442"/>
                    <a:gd name="connsiteY9" fmla="*/ 351440 h 3153049"/>
                    <a:gd name="connsiteX10" fmla="*/ 682667 w 9720442"/>
                    <a:gd name="connsiteY10" fmla="*/ 206593 h 3153049"/>
                    <a:gd name="connsiteX11" fmla="*/ 950955 w 9720442"/>
                    <a:gd name="connsiteY11" fmla="*/ 359760 h 3153049"/>
                    <a:gd name="connsiteX12" fmla="*/ 1197237 w 9720442"/>
                    <a:gd name="connsiteY12" fmla="*/ 427365 h 3153049"/>
                    <a:gd name="connsiteX13" fmla="*/ 1261284 w 9720442"/>
                    <a:gd name="connsiteY13" fmla="*/ 216283 h 3153049"/>
                    <a:gd name="connsiteX14" fmla="*/ 1341972 w 9720442"/>
                    <a:gd name="connsiteY14" fmla="*/ 78773 h 3153049"/>
                    <a:gd name="connsiteX15" fmla="*/ 1458463 w 9720442"/>
                    <a:gd name="connsiteY15" fmla="*/ 167289 h 3153049"/>
                    <a:gd name="connsiteX16" fmla="*/ 1562470 w 9720442"/>
                    <a:gd name="connsiteY16" fmla="*/ 118296 h 3153049"/>
                    <a:gd name="connsiteX17" fmla="*/ 1636153 w 9720442"/>
                    <a:gd name="connsiteY17" fmla="*/ 195755 h 3153049"/>
                    <a:gd name="connsiteX18" fmla="*/ 1903181 w 9720442"/>
                    <a:gd name="connsiteY18" fmla="*/ 0 h 3153049"/>
                    <a:gd name="connsiteX19" fmla="*/ 2271974 w 9720442"/>
                    <a:gd name="connsiteY19" fmla="*/ 39414 h 3153049"/>
                    <a:gd name="connsiteX20" fmla="*/ 2311388 w 9720442"/>
                    <a:gd name="connsiteY20" fmla="*/ 1533 h 3153049"/>
                    <a:gd name="connsiteX21" fmla="*/ 2536813 w 9720442"/>
                    <a:gd name="connsiteY21" fmla="*/ 25236 h 3153049"/>
                    <a:gd name="connsiteX22" fmla="*/ 2549403 w 9720442"/>
                    <a:gd name="connsiteY22" fmla="*/ 78773 h 3153049"/>
                    <a:gd name="connsiteX23" fmla="*/ 4338790 w 9720442"/>
                    <a:gd name="connsiteY23" fmla="*/ 291607 h 3153049"/>
                    <a:gd name="connsiteX24" fmla="*/ 4236368 w 9720442"/>
                    <a:gd name="connsiteY24" fmla="*/ 1091105 h 3153049"/>
                    <a:gd name="connsiteX25" fmla="*/ 3056965 w 9720442"/>
                    <a:gd name="connsiteY25" fmla="*/ 941223 h 3153049"/>
                    <a:gd name="connsiteX26" fmla="*/ 3282500 w 9720442"/>
                    <a:gd name="connsiteY26" fmla="*/ 1095649 h 3153049"/>
                    <a:gd name="connsiteX27" fmla="*/ 3889472 w 9720442"/>
                    <a:gd name="connsiteY27" fmla="*/ 1142945 h 3153049"/>
                    <a:gd name="connsiteX28" fmla="*/ 4102307 w 9720442"/>
                    <a:gd name="connsiteY28" fmla="*/ 1253304 h 3153049"/>
                    <a:gd name="connsiteX29" fmla="*/ 5190127 w 9720442"/>
                    <a:gd name="connsiteY29" fmla="*/ 1284835 h 3153049"/>
                    <a:gd name="connsiteX30" fmla="*/ 5999096 w 9720442"/>
                    <a:gd name="connsiteY30" fmla="*/ 1023225 h 3153049"/>
                    <a:gd name="connsiteX31" fmla="*/ 6416772 w 9720442"/>
                    <a:gd name="connsiteY31" fmla="*/ 1043809 h 3153049"/>
                    <a:gd name="connsiteX32" fmla="*/ 6763012 w 9720442"/>
                    <a:gd name="connsiteY32" fmla="*/ 1016382 h 3153049"/>
                    <a:gd name="connsiteX33" fmla="*/ 6980772 w 9720442"/>
                    <a:gd name="connsiteY33" fmla="*/ 980637 h 3153049"/>
                    <a:gd name="connsiteX34" fmla="*/ 7059874 w 9720442"/>
                    <a:gd name="connsiteY34" fmla="*/ 777218 h 3153049"/>
                    <a:gd name="connsiteX35" fmla="*/ 7230393 w 9720442"/>
                    <a:gd name="connsiteY35" fmla="*/ 736765 h 3153049"/>
                    <a:gd name="connsiteX36" fmla="*/ 8098865 w 9720442"/>
                    <a:gd name="connsiteY36" fmla="*/ 1127180 h 3153049"/>
                    <a:gd name="connsiteX37" fmla="*/ 8562414 w 9720442"/>
                    <a:gd name="connsiteY37" fmla="*/ 1185753 h 3153049"/>
                    <a:gd name="connsiteX38" fmla="*/ 9317299 w 9720442"/>
                    <a:gd name="connsiteY38" fmla="*/ 714757 h 3153049"/>
                    <a:gd name="connsiteX39" fmla="*/ 9495537 w 9720442"/>
                    <a:gd name="connsiteY39" fmla="*/ 578561 h 3153049"/>
                    <a:gd name="connsiteX40" fmla="*/ 9612574 w 9720442"/>
                    <a:gd name="connsiteY40" fmla="*/ 671895 h 3153049"/>
                    <a:gd name="connsiteX41" fmla="*/ 9662771 w 9720442"/>
                    <a:gd name="connsiteY41" fmla="*/ 712624 h 3153049"/>
                    <a:gd name="connsiteX42" fmla="*/ 8748317 w 9720442"/>
                    <a:gd name="connsiteY42" fmla="*/ 1278375 h 3153049"/>
                    <a:gd name="connsiteX43" fmla="*/ 8150048 w 9720442"/>
                    <a:gd name="connsiteY43" fmla="*/ 1338098 h 3153049"/>
                    <a:gd name="connsiteX44" fmla="*/ 8002849 w 9720442"/>
                    <a:gd name="connsiteY44" fmla="*/ 1383095 h 3153049"/>
                    <a:gd name="connsiteX45" fmla="*/ 7723449 w 9720442"/>
                    <a:gd name="connsiteY45" fmla="*/ 1365632 h 3153049"/>
                    <a:gd name="connsiteX46" fmla="*/ 7389417 w 9720442"/>
                    <a:gd name="connsiteY46" fmla="*/ 1355780 h 3153049"/>
                    <a:gd name="connsiteX47" fmla="*/ 6861272 w 9720442"/>
                    <a:gd name="connsiteY47" fmla="*/ 1347897 h 3153049"/>
                    <a:gd name="connsiteX48" fmla="*/ 6083835 w 9720442"/>
                    <a:gd name="connsiteY48" fmla="*/ 1571789 h 3153049"/>
                    <a:gd name="connsiteX49" fmla="*/ 6774726 w 9720442"/>
                    <a:gd name="connsiteY49" fmla="*/ 1578084 h 3153049"/>
                    <a:gd name="connsiteX50" fmla="*/ 7026810 w 9720442"/>
                    <a:gd name="connsiteY50" fmla="*/ 1387311 h 3153049"/>
                    <a:gd name="connsiteX51" fmla="*/ 7286722 w 9720442"/>
                    <a:gd name="connsiteY51" fmla="*/ 1693315 h 3153049"/>
                    <a:gd name="connsiteX52" fmla="*/ 7702976 w 9720442"/>
                    <a:gd name="connsiteY52" fmla="*/ 2109787 h 3153049"/>
                    <a:gd name="connsiteX53" fmla="*/ 8704305 w 9720442"/>
                    <a:gd name="connsiteY53" fmla="*/ 3113635 h 3153049"/>
                    <a:gd name="connsiteX54" fmla="*/ 8563948 w 9720442"/>
                    <a:gd name="connsiteY54" fmla="*/ 3153049 h 3153049"/>
                    <a:gd name="connsiteX55" fmla="*/ 7878148 w 9720442"/>
                    <a:gd name="connsiteY55" fmla="*/ 2427835 h 3153049"/>
                    <a:gd name="connsiteX56" fmla="*/ 7618674 w 9720442"/>
                    <a:gd name="connsiteY56" fmla="*/ 2273683 h 3153049"/>
                    <a:gd name="connsiteX57" fmla="*/ 7562838 w 9720442"/>
                    <a:gd name="connsiteY57" fmla="*/ 2270180 h 3153049"/>
                    <a:gd name="connsiteX58" fmla="*/ 7350387 w 9720442"/>
                    <a:gd name="connsiteY58" fmla="*/ 2135571 h 3153049"/>
                    <a:gd name="connsiteX59" fmla="*/ 7077337 w 9720442"/>
                    <a:gd name="connsiteY59" fmla="*/ 2038733 h 3153049"/>
                    <a:gd name="connsiteX60" fmla="*/ 6900686 w 9720442"/>
                    <a:gd name="connsiteY60" fmla="*/ 1986400 h 3153049"/>
                    <a:gd name="connsiteX61" fmla="*/ 6404072 w 9720442"/>
                    <a:gd name="connsiteY61" fmla="*/ 1915455 h 3153049"/>
                    <a:gd name="connsiteX62" fmla="*/ 5789217 w 9720442"/>
                    <a:gd name="connsiteY62" fmla="*/ 1990999 h 3153049"/>
                    <a:gd name="connsiteX63" fmla="*/ 5513321 w 9720442"/>
                    <a:gd name="connsiteY63" fmla="*/ 2002166 h 3153049"/>
                    <a:gd name="connsiteX64" fmla="*/ 5157064 w 9720442"/>
                    <a:gd name="connsiteY64" fmla="*/ 2151883 h 3153049"/>
                    <a:gd name="connsiteX65" fmla="*/ 4900874 w 9720442"/>
                    <a:gd name="connsiteY65" fmla="*/ 2146683 h 3153049"/>
                    <a:gd name="connsiteX66" fmla="*/ 4334082 w 9720442"/>
                    <a:gd name="connsiteY66" fmla="*/ 2223047 h 3153049"/>
                    <a:gd name="connsiteX67" fmla="*/ 3984065 w 9720442"/>
                    <a:gd name="connsiteY67" fmla="*/ 2183469 h 3153049"/>
                    <a:gd name="connsiteX68" fmla="*/ 3341565 w 9720442"/>
                    <a:gd name="connsiteY68" fmla="*/ 2131684 h 3153049"/>
                    <a:gd name="connsiteX69" fmla="*/ 3022862 w 9720442"/>
                    <a:gd name="connsiteY69" fmla="*/ 2549908 h 3153049"/>
                    <a:gd name="connsiteX70" fmla="*/ 2722605 w 9720442"/>
                    <a:gd name="connsiteY70" fmla="*/ 2676635 h 3153049"/>
                    <a:gd name="connsiteX71" fmla="*/ 2052845 w 9720442"/>
                    <a:gd name="connsiteY71" fmla="*/ 2262187 h 3153049"/>
                    <a:gd name="connsiteX72" fmla="*/ 1915881 w 9720442"/>
                    <a:gd name="connsiteY72" fmla="*/ 2043331 h 3153049"/>
                    <a:gd name="connsiteX73" fmla="*/ 1335458 w 9720442"/>
                    <a:gd name="connsiteY73" fmla="*/ 1805097 h 3153049"/>
                    <a:gd name="connsiteX74" fmla="*/ 919315 w 9720442"/>
                    <a:gd name="connsiteY74" fmla="*/ 1538616 h 3153049"/>
                    <a:gd name="connsiteX75" fmla="*/ 823079 w 9720442"/>
                    <a:gd name="connsiteY75" fmla="*/ 1324249 h 3153049"/>
                    <a:gd name="connsiteX76" fmla="*/ 570831 w 9720442"/>
                    <a:gd name="connsiteY76" fmla="*/ 1418842 h 3153049"/>
                    <a:gd name="connsiteX77" fmla="*/ 510506 w 9720442"/>
                    <a:gd name="connsiteY77" fmla="*/ 1529255 h 3153049"/>
                    <a:gd name="connsiteX78" fmla="*/ 298164 w 9720442"/>
                    <a:gd name="connsiteY78" fmla="*/ 1593741 h 3153049"/>
                    <a:gd name="connsiteX0" fmla="*/ 298164 w 9721619"/>
                    <a:gd name="connsiteY0" fmla="*/ 1593741 h 3153049"/>
                    <a:gd name="connsiteX1" fmla="*/ 134707 w 9721619"/>
                    <a:gd name="connsiteY1" fmla="*/ 1373297 h 3153049"/>
                    <a:gd name="connsiteX2" fmla="*/ 227274 w 9721619"/>
                    <a:gd name="connsiteY2" fmla="*/ 1324358 h 3153049"/>
                    <a:gd name="connsiteX3" fmla="*/ 287052 w 9721619"/>
                    <a:gd name="connsiteY3" fmla="*/ 1229655 h 3153049"/>
                    <a:gd name="connsiteX4" fmla="*/ 277527 w 9721619"/>
                    <a:gd name="connsiteY4" fmla="*/ 1106487 h 3153049"/>
                    <a:gd name="connsiteX5" fmla="*/ 183098 w 9721619"/>
                    <a:gd name="connsiteY5" fmla="*/ 1099098 h 3153049"/>
                    <a:gd name="connsiteX6" fmla="*/ 262 w 9721619"/>
                    <a:gd name="connsiteY6" fmla="*/ 799388 h 3153049"/>
                    <a:gd name="connsiteX7" fmla="*/ 159395 w 9721619"/>
                    <a:gd name="connsiteY7" fmla="*/ 734684 h 3153049"/>
                    <a:gd name="connsiteX8" fmla="*/ 143683 w 9721619"/>
                    <a:gd name="connsiteY8" fmla="*/ 561209 h 3153049"/>
                    <a:gd name="connsiteX9" fmla="*/ 326903 w 9721619"/>
                    <a:gd name="connsiteY9" fmla="*/ 351440 h 3153049"/>
                    <a:gd name="connsiteX10" fmla="*/ 682667 w 9721619"/>
                    <a:gd name="connsiteY10" fmla="*/ 206593 h 3153049"/>
                    <a:gd name="connsiteX11" fmla="*/ 950955 w 9721619"/>
                    <a:gd name="connsiteY11" fmla="*/ 359760 h 3153049"/>
                    <a:gd name="connsiteX12" fmla="*/ 1197237 w 9721619"/>
                    <a:gd name="connsiteY12" fmla="*/ 427365 h 3153049"/>
                    <a:gd name="connsiteX13" fmla="*/ 1261284 w 9721619"/>
                    <a:gd name="connsiteY13" fmla="*/ 216283 h 3153049"/>
                    <a:gd name="connsiteX14" fmla="*/ 1341972 w 9721619"/>
                    <a:gd name="connsiteY14" fmla="*/ 78773 h 3153049"/>
                    <a:gd name="connsiteX15" fmla="*/ 1458463 w 9721619"/>
                    <a:gd name="connsiteY15" fmla="*/ 167289 h 3153049"/>
                    <a:gd name="connsiteX16" fmla="*/ 1562470 w 9721619"/>
                    <a:gd name="connsiteY16" fmla="*/ 118296 h 3153049"/>
                    <a:gd name="connsiteX17" fmla="*/ 1636153 w 9721619"/>
                    <a:gd name="connsiteY17" fmla="*/ 195755 h 3153049"/>
                    <a:gd name="connsiteX18" fmla="*/ 1903181 w 9721619"/>
                    <a:gd name="connsiteY18" fmla="*/ 0 h 3153049"/>
                    <a:gd name="connsiteX19" fmla="*/ 2271974 w 9721619"/>
                    <a:gd name="connsiteY19" fmla="*/ 39414 h 3153049"/>
                    <a:gd name="connsiteX20" fmla="*/ 2311388 w 9721619"/>
                    <a:gd name="connsiteY20" fmla="*/ 1533 h 3153049"/>
                    <a:gd name="connsiteX21" fmla="*/ 2536813 w 9721619"/>
                    <a:gd name="connsiteY21" fmla="*/ 25236 h 3153049"/>
                    <a:gd name="connsiteX22" fmla="*/ 2549403 w 9721619"/>
                    <a:gd name="connsiteY22" fmla="*/ 78773 h 3153049"/>
                    <a:gd name="connsiteX23" fmla="*/ 4338790 w 9721619"/>
                    <a:gd name="connsiteY23" fmla="*/ 291607 h 3153049"/>
                    <a:gd name="connsiteX24" fmla="*/ 4236368 w 9721619"/>
                    <a:gd name="connsiteY24" fmla="*/ 1091105 h 3153049"/>
                    <a:gd name="connsiteX25" fmla="*/ 3056965 w 9721619"/>
                    <a:gd name="connsiteY25" fmla="*/ 941223 h 3153049"/>
                    <a:gd name="connsiteX26" fmla="*/ 3282500 w 9721619"/>
                    <a:gd name="connsiteY26" fmla="*/ 1095649 h 3153049"/>
                    <a:gd name="connsiteX27" fmla="*/ 3889472 w 9721619"/>
                    <a:gd name="connsiteY27" fmla="*/ 1142945 h 3153049"/>
                    <a:gd name="connsiteX28" fmla="*/ 4102307 w 9721619"/>
                    <a:gd name="connsiteY28" fmla="*/ 1253304 h 3153049"/>
                    <a:gd name="connsiteX29" fmla="*/ 5190127 w 9721619"/>
                    <a:gd name="connsiteY29" fmla="*/ 1284835 h 3153049"/>
                    <a:gd name="connsiteX30" fmla="*/ 5999096 w 9721619"/>
                    <a:gd name="connsiteY30" fmla="*/ 1023225 h 3153049"/>
                    <a:gd name="connsiteX31" fmla="*/ 6416772 w 9721619"/>
                    <a:gd name="connsiteY31" fmla="*/ 1043809 h 3153049"/>
                    <a:gd name="connsiteX32" fmla="*/ 6763012 w 9721619"/>
                    <a:gd name="connsiteY32" fmla="*/ 1016382 h 3153049"/>
                    <a:gd name="connsiteX33" fmla="*/ 6980772 w 9721619"/>
                    <a:gd name="connsiteY33" fmla="*/ 980637 h 3153049"/>
                    <a:gd name="connsiteX34" fmla="*/ 7059874 w 9721619"/>
                    <a:gd name="connsiteY34" fmla="*/ 777218 h 3153049"/>
                    <a:gd name="connsiteX35" fmla="*/ 7230393 w 9721619"/>
                    <a:gd name="connsiteY35" fmla="*/ 736765 h 3153049"/>
                    <a:gd name="connsiteX36" fmla="*/ 8098865 w 9721619"/>
                    <a:gd name="connsiteY36" fmla="*/ 1127180 h 3153049"/>
                    <a:gd name="connsiteX37" fmla="*/ 8562414 w 9721619"/>
                    <a:gd name="connsiteY37" fmla="*/ 1185753 h 3153049"/>
                    <a:gd name="connsiteX38" fmla="*/ 9317299 w 9721619"/>
                    <a:gd name="connsiteY38" fmla="*/ 714757 h 3153049"/>
                    <a:gd name="connsiteX39" fmla="*/ 9495537 w 9721619"/>
                    <a:gd name="connsiteY39" fmla="*/ 578561 h 3153049"/>
                    <a:gd name="connsiteX40" fmla="*/ 9612574 w 9721619"/>
                    <a:gd name="connsiteY40" fmla="*/ 671895 h 3153049"/>
                    <a:gd name="connsiteX41" fmla="*/ 9662771 w 9721619"/>
                    <a:gd name="connsiteY41" fmla="*/ 712624 h 3153049"/>
                    <a:gd name="connsiteX42" fmla="*/ 8748317 w 9721619"/>
                    <a:gd name="connsiteY42" fmla="*/ 1278375 h 3153049"/>
                    <a:gd name="connsiteX43" fmla="*/ 8150048 w 9721619"/>
                    <a:gd name="connsiteY43" fmla="*/ 1338098 h 3153049"/>
                    <a:gd name="connsiteX44" fmla="*/ 8002849 w 9721619"/>
                    <a:gd name="connsiteY44" fmla="*/ 1383095 h 3153049"/>
                    <a:gd name="connsiteX45" fmla="*/ 7723449 w 9721619"/>
                    <a:gd name="connsiteY45" fmla="*/ 1365632 h 3153049"/>
                    <a:gd name="connsiteX46" fmla="*/ 7389417 w 9721619"/>
                    <a:gd name="connsiteY46" fmla="*/ 1355780 h 3153049"/>
                    <a:gd name="connsiteX47" fmla="*/ 6861272 w 9721619"/>
                    <a:gd name="connsiteY47" fmla="*/ 1347897 h 3153049"/>
                    <a:gd name="connsiteX48" fmla="*/ 6083835 w 9721619"/>
                    <a:gd name="connsiteY48" fmla="*/ 1571789 h 3153049"/>
                    <a:gd name="connsiteX49" fmla="*/ 6774726 w 9721619"/>
                    <a:gd name="connsiteY49" fmla="*/ 1578084 h 3153049"/>
                    <a:gd name="connsiteX50" fmla="*/ 7026810 w 9721619"/>
                    <a:gd name="connsiteY50" fmla="*/ 1387311 h 3153049"/>
                    <a:gd name="connsiteX51" fmla="*/ 7286722 w 9721619"/>
                    <a:gd name="connsiteY51" fmla="*/ 1693315 h 3153049"/>
                    <a:gd name="connsiteX52" fmla="*/ 7702976 w 9721619"/>
                    <a:gd name="connsiteY52" fmla="*/ 2109787 h 3153049"/>
                    <a:gd name="connsiteX53" fmla="*/ 8704305 w 9721619"/>
                    <a:gd name="connsiteY53" fmla="*/ 3113635 h 3153049"/>
                    <a:gd name="connsiteX54" fmla="*/ 8563948 w 9721619"/>
                    <a:gd name="connsiteY54" fmla="*/ 3153049 h 3153049"/>
                    <a:gd name="connsiteX55" fmla="*/ 7878148 w 9721619"/>
                    <a:gd name="connsiteY55" fmla="*/ 2427835 h 3153049"/>
                    <a:gd name="connsiteX56" fmla="*/ 7618674 w 9721619"/>
                    <a:gd name="connsiteY56" fmla="*/ 2273683 h 3153049"/>
                    <a:gd name="connsiteX57" fmla="*/ 7562838 w 9721619"/>
                    <a:gd name="connsiteY57" fmla="*/ 2270180 h 3153049"/>
                    <a:gd name="connsiteX58" fmla="*/ 7350387 w 9721619"/>
                    <a:gd name="connsiteY58" fmla="*/ 2135571 h 3153049"/>
                    <a:gd name="connsiteX59" fmla="*/ 7077337 w 9721619"/>
                    <a:gd name="connsiteY59" fmla="*/ 2038733 h 3153049"/>
                    <a:gd name="connsiteX60" fmla="*/ 6900686 w 9721619"/>
                    <a:gd name="connsiteY60" fmla="*/ 1986400 h 3153049"/>
                    <a:gd name="connsiteX61" fmla="*/ 6404072 w 9721619"/>
                    <a:gd name="connsiteY61" fmla="*/ 1915455 h 3153049"/>
                    <a:gd name="connsiteX62" fmla="*/ 5789217 w 9721619"/>
                    <a:gd name="connsiteY62" fmla="*/ 1990999 h 3153049"/>
                    <a:gd name="connsiteX63" fmla="*/ 5513321 w 9721619"/>
                    <a:gd name="connsiteY63" fmla="*/ 2002166 h 3153049"/>
                    <a:gd name="connsiteX64" fmla="*/ 5157064 w 9721619"/>
                    <a:gd name="connsiteY64" fmla="*/ 2151883 h 3153049"/>
                    <a:gd name="connsiteX65" fmla="*/ 4900874 w 9721619"/>
                    <a:gd name="connsiteY65" fmla="*/ 2146683 h 3153049"/>
                    <a:gd name="connsiteX66" fmla="*/ 4334082 w 9721619"/>
                    <a:gd name="connsiteY66" fmla="*/ 2223047 h 3153049"/>
                    <a:gd name="connsiteX67" fmla="*/ 3984065 w 9721619"/>
                    <a:gd name="connsiteY67" fmla="*/ 2183469 h 3153049"/>
                    <a:gd name="connsiteX68" fmla="*/ 3341565 w 9721619"/>
                    <a:gd name="connsiteY68" fmla="*/ 2131684 h 3153049"/>
                    <a:gd name="connsiteX69" fmla="*/ 3022862 w 9721619"/>
                    <a:gd name="connsiteY69" fmla="*/ 2549908 h 3153049"/>
                    <a:gd name="connsiteX70" fmla="*/ 2722605 w 9721619"/>
                    <a:gd name="connsiteY70" fmla="*/ 2676635 h 3153049"/>
                    <a:gd name="connsiteX71" fmla="*/ 2052845 w 9721619"/>
                    <a:gd name="connsiteY71" fmla="*/ 2262187 h 3153049"/>
                    <a:gd name="connsiteX72" fmla="*/ 1915881 w 9721619"/>
                    <a:gd name="connsiteY72" fmla="*/ 2043331 h 3153049"/>
                    <a:gd name="connsiteX73" fmla="*/ 1335458 w 9721619"/>
                    <a:gd name="connsiteY73" fmla="*/ 1805097 h 3153049"/>
                    <a:gd name="connsiteX74" fmla="*/ 919315 w 9721619"/>
                    <a:gd name="connsiteY74" fmla="*/ 1538616 h 3153049"/>
                    <a:gd name="connsiteX75" fmla="*/ 823079 w 9721619"/>
                    <a:gd name="connsiteY75" fmla="*/ 1324249 h 3153049"/>
                    <a:gd name="connsiteX76" fmla="*/ 570831 w 9721619"/>
                    <a:gd name="connsiteY76" fmla="*/ 1418842 h 3153049"/>
                    <a:gd name="connsiteX77" fmla="*/ 510506 w 9721619"/>
                    <a:gd name="connsiteY77" fmla="*/ 1529255 h 3153049"/>
                    <a:gd name="connsiteX78" fmla="*/ 298164 w 9721619"/>
                    <a:gd name="connsiteY78" fmla="*/ 1593741 h 3153049"/>
                    <a:gd name="connsiteX0" fmla="*/ 298164 w 9676101"/>
                    <a:gd name="connsiteY0" fmla="*/ 1593741 h 3153049"/>
                    <a:gd name="connsiteX1" fmla="*/ 134707 w 9676101"/>
                    <a:gd name="connsiteY1" fmla="*/ 1373297 h 3153049"/>
                    <a:gd name="connsiteX2" fmla="*/ 227274 w 9676101"/>
                    <a:gd name="connsiteY2" fmla="*/ 1324358 h 3153049"/>
                    <a:gd name="connsiteX3" fmla="*/ 287052 w 9676101"/>
                    <a:gd name="connsiteY3" fmla="*/ 1229655 h 3153049"/>
                    <a:gd name="connsiteX4" fmla="*/ 277527 w 9676101"/>
                    <a:gd name="connsiteY4" fmla="*/ 1106487 h 3153049"/>
                    <a:gd name="connsiteX5" fmla="*/ 183098 w 9676101"/>
                    <a:gd name="connsiteY5" fmla="*/ 1099098 h 3153049"/>
                    <a:gd name="connsiteX6" fmla="*/ 262 w 9676101"/>
                    <a:gd name="connsiteY6" fmla="*/ 799388 h 3153049"/>
                    <a:gd name="connsiteX7" fmla="*/ 159395 w 9676101"/>
                    <a:gd name="connsiteY7" fmla="*/ 734684 h 3153049"/>
                    <a:gd name="connsiteX8" fmla="*/ 143683 w 9676101"/>
                    <a:gd name="connsiteY8" fmla="*/ 561209 h 3153049"/>
                    <a:gd name="connsiteX9" fmla="*/ 326903 w 9676101"/>
                    <a:gd name="connsiteY9" fmla="*/ 351440 h 3153049"/>
                    <a:gd name="connsiteX10" fmla="*/ 682667 w 9676101"/>
                    <a:gd name="connsiteY10" fmla="*/ 206593 h 3153049"/>
                    <a:gd name="connsiteX11" fmla="*/ 950955 w 9676101"/>
                    <a:gd name="connsiteY11" fmla="*/ 359760 h 3153049"/>
                    <a:gd name="connsiteX12" fmla="*/ 1197237 w 9676101"/>
                    <a:gd name="connsiteY12" fmla="*/ 427365 h 3153049"/>
                    <a:gd name="connsiteX13" fmla="*/ 1261284 w 9676101"/>
                    <a:gd name="connsiteY13" fmla="*/ 216283 h 3153049"/>
                    <a:gd name="connsiteX14" fmla="*/ 1341972 w 9676101"/>
                    <a:gd name="connsiteY14" fmla="*/ 78773 h 3153049"/>
                    <a:gd name="connsiteX15" fmla="*/ 1458463 w 9676101"/>
                    <a:gd name="connsiteY15" fmla="*/ 167289 h 3153049"/>
                    <a:gd name="connsiteX16" fmla="*/ 1562470 w 9676101"/>
                    <a:gd name="connsiteY16" fmla="*/ 118296 h 3153049"/>
                    <a:gd name="connsiteX17" fmla="*/ 1636153 w 9676101"/>
                    <a:gd name="connsiteY17" fmla="*/ 195755 h 3153049"/>
                    <a:gd name="connsiteX18" fmla="*/ 1903181 w 9676101"/>
                    <a:gd name="connsiteY18" fmla="*/ 0 h 3153049"/>
                    <a:gd name="connsiteX19" fmla="*/ 2271974 w 9676101"/>
                    <a:gd name="connsiteY19" fmla="*/ 39414 h 3153049"/>
                    <a:gd name="connsiteX20" fmla="*/ 2311388 w 9676101"/>
                    <a:gd name="connsiteY20" fmla="*/ 1533 h 3153049"/>
                    <a:gd name="connsiteX21" fmla="*/ 2536813 w 9676101"/>
                    <a:gd name="connsiteY21" fmla="*/ 25236 h 3153049"/>
                    <a:gd name="connsiteX22" fmla="*/ 2549403 w 9676101"/>
                    <a:gd name="connsiteY22" fmla="*/ 78773 h 3153049"/>
                    <a:gd name="connsiteX23" fmla="*/ 4338790 w 9676101"/>
                    <a:gd name="connsiteY23" fmla="*/ 291607 h 3153049"/>
                    <a:gd name="connsiteX24" fmla="*/ 4236368 w 9676101"/>
                    <a:gd name="connsiteY24" fmla="*/ 1091105 h 3153049"/>
                    <a:gd name="connsiteX25" fmla="*/ 3056965 w 9676101"/>
                    <a:gd name="connsiteY25" fmla="*/ 941223 h 3153049"/>
                    <a:gd name="connsiteX26" fmla="*/ 3282500 w 9676101"/>
                    <a:gd name="connsiteY26" fmla="*/ 1095649 h 3153049"/>
                    <a:gd name="connsiteX27" fmla="*/ 3889472 w 9676101"/>
                    <a:gd name="connsiteY27" fmla="*/ 1142945 h 3153049"/>
                    <a:gd name="connsiteX28" fmla="*/ 4102307 w 9676101"/>
                    <a:gd name="connsiteY28" fmla="*/ 1253304 h 3153049"/>
                    <a:gd name="connsiteX29" fmla="*/ 5190127 w 9676101"/>
                    <a:gd name="connsiteY29" fmla="*/ 1284835 h 3153049"/>
                    <a:gd name="connsiteX30" fmla="*/ 5999096 w 9676101"/>
                    <a:gd name="connsiteY30" fmla="*/ 1023225 h 3153049"/>
                    <a:gd name="connsiteX31" fmla="*/ 6416772 w 9676101"/>
                    <a:gd name="connsiteY31" fmla="*/ 1043809 h 3153049"/>
                    <a:gd name="connsiteX32" fmla="*/ 6763012 w 9676101"/>
                    <a:gd name="connsiteY32" fmla="*/ 1016382 h 3153049"/>
                    <a:gd name="connsiteX33" fmla="*/ 6980772 w 9676101"/>
                    <a:gd name="connsiteY33" fmla="*/ 980637 h 3153049"/>
                    <a:gd name="connsiteX34" fmla="*/ 7059874 w 9676101"/>
                    <a:gd name="connsiteY34" fmla="*/ 777218 h 3153049"/>
                    <a:gd name="connsiteX35" fmla="*/ 7230393 w 9676101"/>
                    <a:gd name="connsiteY35" fmla="*/ 736765 h 3153049"/>
                    <a:gd name="connsiteX36" fmla="*/ 8098865 w 9676101"/>
                    <a:gd name="connsiteY36" fmla="*/ 1127180 h 3153049"/>
                    <a:gd name="connsiteX37" fmla="*/ 8562414 w 9676101"/>
                    <a:gd name="connsiteY37" fmla="*/ 1185753 h 3153049"/>
                    <a:gd name="connsiteX38" fmla="*/ 9317299 w 9676101"/>
                    <a:gd name="connsiteY38" fmla="*/ 714757 h 3153049"/>
                    <a:gd name="connsiteX39" fmla="*/ 9495537 w 9676101"/>
                    <a:gd name="connsiteY39" fmla="*/ 578561 h 3153049"/>
                    <a:gd name="connsiteX40" fmla="*/ 9612574 w 9676101"/>
                    <a:gd name="connsiteY40" fmla="*/ 671895 h 3153049"/>
                    <a:gd name="connsiteX41" fmla="*/ 9662771 w 9676101"/>
                    <a:gd name="connsiteY41" fmla="*/ 712624 h 3153049"/>
                    <a:gd name="connsiteX42" fmla="*/ 8748317 w 9676101"/>
                    <a:gd name="connsiteY42" fmla="*/ 1278375 h 3153049"/>
                    <a:gd name="connsiteX43" fmla="*/ 8150048 w 9676101"/>
                    <a:gd name="connsiteY43" fmla="*/ 1338098 h 3153049"/>
                    <a:gd name="connsiteX44" fmla="*/ 8002849 w 9676101"/>
                    <a:gd name="connsiteY44" fmla="*/ 1383095 h 3153049"/>
                    <a:gd name="connsiteX45" fmla="*/ 7723449 w 9676101"/>
                    <a:gd name="connsiteY45" fmla="*/ 1365632 h 3153049"/>
                    <a:gd name="connsiteX46" fmla="*/ 7389417 w 9676101"/>
                    <a:gd name="connsiteY46" fmla="*/ 1355780 h 3153049"/>
                    <a:gd name="connsiteX47" fmla="*/ 6861272 w 9676101"/>
                    <a:gd name="connsiteY47" fmla="*/ 1347897 h 3153049"/>
                    <a:gd name="connsiteX48" fmla="*/ 6083835 w 9676101"/>
                    <a:gd name="connsiteY48" fmla="*/ 1571789 h 3153049"/>
                    <a:gd name="connsiteX49" fmla="*/ 6774726 w 9676101"/>
                    <a:gd name="connsiteY49" fmla="*/ 1578084 h 3153049"/>
                    <a:gd name="connsiteX50" fmla="*/ 7026810 w 9676101"/>
                    <a:gd name="connsiteY50" fmla="*/ 1387311 h 3153049"/>
                    <a:gd name="connsiteX51" fmla="*/ 7286722 w 9676101"/>
                    <a:gd name="connsiteY51" fmla="*/ 1693315 h 3153049"/>
                    <a:gd name="connsiteX52" fmla="*/ 7702976 w 9676101"/>
                    <a:gd name="connsiteY52" fmla="*/ 2109787 h 3153049"/>
                    <a:gd name="connsiteX53" fmla="*/ 8704305 w 9676101"/>
                    <a:gd name="connsiteY53" fmla="*/ 3113635 h 3153049"/>
                    <a:gd name="connsiteX54" fmla="*/ 8563948 w 9676101"/>
                    <a:gd name="connsiteY54" fmla="*/ 3153049 h 3153049"/>
                    <a:gd name="connsiteX55" fmla="*/ 7878148 w 9676101"/>
                    <a:gd name="connsiteY55" fmla="*/ 2427835 h 3153049"/>
                    <a:gd name="connsiteX56" fmla="*/ 7618674 w 9676101"/>
                    <a:gd name="connsiteY56" fmla="*/ 2273683 h 3153049"/>
                    <a:gd name="connsiteX57" fmla="*/ 7562838 w 9676101"/>
                    <a:gd name="connsiteY57" fmla="*/ 2270180 h 3153049"/>
                    <a:gd name="connsiteX58" fmla="*/ 7350387 w 9676101"/>
                    <a:gd name="connsiteY58" fmla="*/ 2135571 h 3153049"/>
                    <a:gd name="connsiteX59" fmla="*/ 7077337 w 9676101"/>
                    <a:gd name="connsiteY59" fmla="*/ 2038733 h 3153049"/>
                    <a:gd name="connsiteX60" fmla="*/ 6900686 w 9676101"/>
                    <a:gd name="connsiteY60" fmla="*/ 1986400 h 3153049"/>
                    <a:gd name="connsiteX61" fmla="*/ 6404072 w 9676101"/>
                    <a:gd name="connsiteY61" fmla="*/ 1915455 h 3153049"/>
                    <a:gd name="connsiteX62" fmla="*/ 5789217 w 9676101"/>
                    <a:gd name="connsiteY62" fmla="*/ 1990999 h 3153049"/>
                    <a:gd name="connsiteX63" fmla="*/ 5513321 w 9676101"/>
                    <a:gd name="connsiteY63" fmla="*/ 2002166 h 3153049"/>
                    <a:gd name="connsiteX64" fmla="*/ 5157064 w 9676101"/>
                    <a:gd name="connsiteY64" fmla="*/ 2151883 h 3153049"/>
                    <a:gd name="connsiteX65" fmla="*/ 4900874 w 9676101"/>
                    <a:gd name="connsiteY65" fmla="*/ 2146683 h 3153049"/>
                    <a:gd name="connsiteX66" fmla="*/ 4334082 w 9676101"/>
                    <a:gd name="connsiteY66" fmla="*/ 2223047 h 3153049"/>
                    <a:gd name="connsiteX67" fmla="*/ 3984065 w 9676101"/>
                    <a:gd name="connsiteY67" fmla="*/ 2183469 h 3153049"/>
                    <a:gd name="connsiteX68" fmla="*/ 3341565 w 9676101"/>
                    <a:gd name="connsiteY68" fmla="*/ 2131684 h 3153049"/>
                    <a:gd name="connsiteX69" fmla="*/ 3022862 w 9676101"/>
                    <a:gd name="connsiteY69" fmla="*/ 2549908 h 3153049"/>
                    <a:gd name="connsiteX70" fmla="*/ 2722605 w 9676101"/>
                    <a:gd name="connsiteY70" fmla="*/ 2676635 h 3153049"/>
                    <a:gd name="connsiteX71" fmla="*/ 2052845 w 9676101"/>
                    <a:gd name="connsiteY71" fmla="*/ 2262187 h 3153049"/>
                    <a:gd name="connsiteX72" fmla="*/ 1915881 w 9676101"/>
                    <a:gd name="connsiteY72" fmla="*/ 2043331 h 3153049"/>
                    <a:gd name="connsiteX73" fmla="*/ 1335458 w 9676101"/>
                    <a:gd name="connsiteY73" fmla="*/ 1805097 h 3153049"/>
                    <a:gd name="connsiteX74" fmla="*/ 919315 w 9676101"/>
                    <a:gd name="connsiteY74" fmla="*/ 1538616 h 3153049"/>
                    <a:gd name="connsiteX75" fmla="*/ 823079 w 9676101"/>
                    <a:gd name="connsiteY75" fmla="*/ 1324249 h 3153049"/>
                    <a:gd name="connsiteX76" fmla="*/ 570831 w 9676101"/>
                    <a:gd name="connsiteY76" fmla="*/ 1418842 h 3153049"/>
                    <a:gd name="connsiteX77" fmla="*/ 510506 w 9676101"/>
                    <a:gd name="connsiteY77" fmla="*/ 1529255 h 3153049"/>
                    <a:gd name="connsiteX78" fmla="*/ 298164 w 9676101"/>
                    <a:gd name="connsiteY78" fmla="*/ 1593741 h 315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9676101" h="3153049">
                      <a:moveTo>
                        <a:pt x="298164" y="1593741"/>
                      </a:moveTo>
                      <a:cubicBezTo>
                        <a:pt x="179649" y="1554656"/>
                        <a:pt x="126222" y="1486994"/>
                        <a:pt x="134707" y="1373297"/>
                      </a:cubicBezTo>
                      <a:cubicBezTo>
                        <a:pt x="119188" y="1323637"/>
                        <a:pt x="201883" y="1348298"/>
                        <a:pt x="227274" y="1324358"/>
                      </a:cubicBezTo>
                      <a:cubicBezTo>
                        <a:pt x="252665" y="1300418"/>
                        <a:pt x="273385" y="1256442"/>
                        <a:pt x="287052" y="1229655"/>
                      </a:cubicBezTo>
                      <a:lnTo>
                        <a:pt x="277527" y="1106487"/>
                      </a:lnTo>
                      <a:cubicBezTo>
                        <a:pt x="246051" y="1104024"/>
                        <a:pt x="214574" y="1107911"/>
                        <a:pt x="183098" y="1099098"/>
                      </a:cubicBezTo>
                      <a:cubicBezTo>
                        <a:pt x="120036" y="996549"/>
                        <a:pt x="-6525" y="836849"/>
                        <a:pt x="262" y="799388"/>
                      </a:cubicBezTo>
                      <a:cubicBezTo>
                        <a:pt x="29494" y="776233"/>
                        <a:pt x="106351" y="756252"/>
                        <a:pt x="159395" y="734684"/>
                      </a:cubicBezTo>
                      <a:cubicBezTo>
                        <a:pt x="149395" y="676330"/>
                        <a:pt x="133046" y="637025"/>
                        <a:pt x="143683" y="561209"/>
                      </a:cubicBezTo>
                      <a:cubicBezTo>
                        <a:pt x="160306" y="475411"/>
                        <a:pt x="245193" y="419776"/>
                        <a:pt x="326903" y="351440"/>
                      </a:cubicBezTo>
                      <a:cubicBezTo>
                        <a:pt x="435967" y="260825"/>
                        <a:pt x="527566" y="216246"/>
                        <a:pt x="682667" y="206593"/>
                      </a:cubicBezTo>
                      <a:cubicBezTo>
                        <a:pt x="791146" y="210553"/>
                        <a:pt x="858351" y="328813"/>
                        <a:pt x="950955" y="359760"/>
                      </a:cubicBezTo>
                      <a:lnTo>
                        <a:pt x="1197237" y="427365"/>
                      </a:lnTo>
                      <a:cubicBezTo>
                        <a:pt x="1211177" y="325784"/>
                        <a:pt x="1236231" y="303577"/>
                        <a:pt x="1261284" y="216283"/>
                      </a:cubicBezTo>
                      <a:cubicBezTo>
                        <a:pt x="1223622" y="196905"/>
                        <a:pt x="1233584" y="109263"/>
                        <a:pt x="1341972" y="78773"/>
                      </a:cubicBezTo>
                      <a:cubicBezTo>
                        <a:pt x="1419432" y="70179"/>
                        <a:pt x="1427041" y="123496"/>
                        <a:pt x="1458463" y="167289"/>
                      </a:cubicBezTo>
                      <a:cubicBezTo>
                        <a:pt x="1493132" y="150958"/>
                        <a:pt x="1518276" y="125102"/>
                        <a:pt x="1562470" y="118296"/>
                      </a:cubicBezTo>
                      <a:cubicBezTo>
                        <a:pt x="1587031" y="144116"/>
                        <a:pt x="1622704" y="144535"/>
                        <a:pt x="1636153" y="195755"/>
                      </a:cubicBezTo>
                      <a:cubicBezTo>
                        <a:pt x="1715637" y="77057"/>
                        <a:pt x="1818934" y="23448"/>
                        <a:pt x="1903181" y="0"/>
                      </a:cubicBezTo>
                      <a:lnTo>
                        <a:pt x="2271974" y="39414"/>
                      </a:lnTo>
                      <a:lnTo>
                        <a:pt x="2311388" y="1533"/>
                      </a:lnTo>
                      <a:lnTo>
                        <a:pt x="2536813" y="25236"/>
                      </a:lnTo>
                      <a:lnTo>
                        <a:pt x="2549403" y="78773"/>
                      </a:lnTo>
                      <a:lnTo>
                        <a:pt x="4338790" y="291607"/>
                      </a:lnTo>
                      <a:cubicBezTo>
                        <a:pt x="4370267" y="437985"/>
                        <a:pt x="4279504" y="993940"/>
                        <a:pt x="4236368" y="1091105"/>
                      </a:cubicBezTo>
                      <a:lnTo>
                        <a:pt x="3056965" y="941223"/>
                      </a:lnTo>
                      <a:lnTo>
                        <a:pt x="3282500" y="1095649"/>
                      </a:lnTo>
                      <a:lnTo>
                        <a:pt x="3889472" y="1142945"/>
                      </a:lnTo>
                      <a:lnTo>
                        <a:pt x="4102307" y="1253304"/>
                      </a:lnTo>
                      <a:lnTo>
                        <a:pt x="5190127" y="1284835"/>
                      </a:lnTo>
                      <a:cubicBezTo>
                        <a:pt x="5461371" y="1207156"/>
                        <a:pt x="5732615" y="1054866"/>
                        <a:pt x="5999096" y="1023225"/>
                      </a:cubicBezTo>
                      <a:lnTo>
                        <a:pt x="6416772" y="1043809"/>
                      </a:lnTo>
                      <a:cubicBezTo>
                        <a:pt x="6531656" y="1030963"/>
                        <a:pt x="6648128" y="1029228"/>
                        <a:pt x="6763012" y="1016382"/>
                      </a:cubicBezTo>
                      <a:lnTo>
                        <a:pt x="6980772" y="980637"/>
                      </a:lnTo>
                      <a:cubicBezTo>
                        <a:pt x="7021956" y="936643"/>
                        <a:pt x="7031390" y="846612"/>
                        <a:pt x="7059874" y="777218"/>
                      </a:cubicBezTo>
                      <a:cubicBezTo>
                        <a:pt x="7089197" y="737805"/>
                        <a:pt x="7134394" y="722203"/>
                        <a:pt x="7230393" y="736765"/>
                      </a:cubicBezTo>
                      <a:cubicBezTo>
                        <a:pt x="7544226" y="926170"/>
                        <a:pt x="7613255" y="988684"/>
                        <a:pt x="8098865" y="1127180"/>
                      </a:cubicBezTo>
                      <a:cubicBezTo>
                        <a:pt x="8292540" y="1173163"/>
                        <a:pt x="8410014" y="1177870"/>
                        <a:pt x="8562414" y="1185753"/>
                      </a:cubicBezTo>
                      <a:cubicBezTo>
                        <a:pt x="8761782" y="1069126"/>
                        <a:pt x="9137966" y="757483"/>
                        <a:pt x="9317299" y="714757"/>
                      </a:cubicBezTo>
                      <a:cubicBezTo>
                        <a:pt x="9474407" y="613294"/>
                        <a:pt x="9439810" y="575742"/>
                        <a:pt x="9495537" y="578561"/>
                      </a:cubicBezTo>
                      <a:cubicBezTo>
                        <a:pt x="9544750" y="566919"/>
                        <a:pt x="9586289" y="649287"/>
                        <a:pt x="9612574" y="671895"/>
                      </a:cubicBezTo>
                      <a:cubicBezTo>
                        <a:pt x="9645209" y="672278"/>
                        <a:pt x="9702039" y="667371"/>
                        <a:pt x="9662771" y="712624"/>
                      </a:cubicBezTo>
                      <a:cubicBezTo>
                        <a:pt x="9385999" y="964707"/>
                        <a:pt x="9072714" y="1188217"/>
                        <a:pt x="8748317" y="1278375"/>
                      </a:cubicBezTo>
                      <a:cubicBezTo>
                        <a:pt x="8513440" y="1314687"/>
                        <a:pt x="8274292" y="1320645"/>
                        <a:pt x="8150048" y="1338098"/>
                      </a:cubicBezTo>
                      <a:cubicBezTo>
                        <a:pt x="8025804" y="1355551"/>
                        <a:pt x="8069451" y="1380094"/>
                        <a:pt x="8002849" y="1383095"/>
                      </a:cubicBezTo>
                      <a:cubicBezTo>
                        <a:pt x="7936247" y="1386096"/>
                        <a:pt x="7813781" y="1366216"/>
                        <a:pt x="7723449" y="1365632"/>
                      </a:cubicBezTo>
                      <a:cubicBezTo>
                        <a:pt x="7579479" y="1377839"/>
                        <a:pt x="7501099" y="1376992"/>
                        <a:pt x="7389417" y="1355780"/>
                      </a:cubicBezTo>
                      <a:lnTo>
                        <a:pt x="6861272" y="1347897"/>
                      </a:lnTo>
                      <a:cubicBezTo>
                        <a:pt x="6602126" y="1422528"/>
                        <a:pt x="6363618" y="1508270"/>
                        <a:pt x="6083835" y="1571789"/>
                      </a:cubicBezTo>
                      <a:lnTo>
                        <a:pt x="6774726" y="1578084"/>
                      </a:lnTo>
                      <a:cubicBezTo>
                        <a:pt x="6866691" y="1515022"/>
                        <a:pt x="6933257" y="1385286"/>
                        <a:pt x="7026810" y="1387311"/>
                      </a:cubicBezTo>
                      <a:cubicBezTo>
                        <a:pt x="7141494" y="1429517"/>
                        <a:pt x="7189501" y="1579672"/>
                        <a:pt x="7286722" y="1693315"/>
                      </a:cubicBezTo>
                      <a:cubicBezTo>
                        <a:pt x="7425473" y="1832139"/>
                        <a:pt x="7553113" y="1988426"/>
                        <a:pt x="7702976" y="2109787"/>
                      </a:cubicBezTo>
                      <a:cubicBezTo>
                        <a:pt x="8110837" y="2414240"/>
                        <a:pt x="8512345" y="2752032"/>
                        <a:pt x="8704305" y="3113635"/>
                      </a:cubicBezTo>
                      <a:cubicBezTo>
                        <a:pt x="8674982" y="3152173"/>
                        <a:pt x="8610734" y="3139911"/>
                        <a:pt x="8563948" y="3153049"/>
                      </a:cubicBezTo>
                      <a:cubicBezTo>
                        <a:pt x="8335348" y="2911311"/>
                        <a:pt x="8044836" y="2558448"/>
                        <a:pt x="7878148" y="2427835"/>
                      </a:cubicBezTo>
                      <a:cubicBezTo>
                        <a:pt x="7796419" y="2386505"/>
                        <a:pt x="7700403" y="2315013"/>
                        <a:pt x="7618674" y="2273683"/>
                      </a:cubicBezTo>
                      <a:lnTo>
                        <a:pt x="7562838" y="2270180"/>
                      </a:lnTo>
                      <a:cubicBezTo>
                        <a:pt x="7473820" y="2227290"/>
                        <a:pt x="7431304" y="2174145"/>
                        <a:pt x="7350387" y="2135571"/>
                      </a:cubicBezTo>
                      <a:cubicBezTo>
                        <a:pt x="7269470" y="2096997"/>
                        <a:pt x="7151229" y="2069416"/>
                        <a:pt x="7077337" y="2038733"/>
                      </a:cubicBezTo>
                      <a:lnTo>
                        <a:pt x="6900686" y="1986400"/>
                      </a:lnTo>
                      <a:cubicBezTo>
                        <a:pt x="6695460" y="1900839"/>
                        <a:pt x="6574372" y="1912115"/>
                        <a:pt x="6404072" y="1915455"/>
                      </a:cubicBezTo>
                      <a:cubicBezTo>
                        <a:pt x="6199120" y="1946986"/>
                        <a:pt x="5994169" y="1972168"/>
                        <a:pt x="5789217" y="1990999"/>
                      </a:cubicBezTo>
                      <a:cubicBezTo>
                        <a:pt x="5694077" y="1996308"/>
                        <a:pt x="5605286" y="2004794"/>
                        <a:pt x="5513321" y="2002166"/>
                      </a:cubicBezTo>
                      <a:cubicBezTo>
                        <a:pt x="5392452" y="2054718"/>
                        <a:pt x="5277933" y="2118381"/>
                        <a:pt x="5157064" y="2151883"/>
                      </a:cubicBezTo>
                      <a:cubicBezTo>
                        <a:pt x="5054196" y="2181790"/>
                        <a:pt x="5036450" y="2139585"/>
                        <a:pt x="4900874" y="2146683"/>
                      </a:cubicBezTo>
                      <a:cubicBezTo>
                        <a:pt x="4765298" y="2153781"/>
                        <a:pt x="4519427" y="2233849"/>
                        <a:pt x="4334082" y="2223047"/>
                      </a:cubicBezTo>
                      <a:lnTo>
                        <a:pt x="3984065" y="2183469"/>
                      </a:lnTo>
                      <a:lnTo>
                        <a:pt x="3341565" y="2131684"/>
                      </a:lnTo>
                      <a:cubicBezTo>
                        <a:pt x="3181894" y="2193022"/>
                        <a:pt x="3207514" y="2535813"/>
                        <a:pt x="3022862" y="2549908"/>
                      </a:cubicBezTo>
                      <a:cubicBezTo>
                        <a:pt x="2962035" y="2651316"/>
                        <a:pt x="2886127" y="2722207"/>
                        <a:pt x="2722605" y="2676635"/>
                      </a:cubicBezTo>
                      <a:cubicBezTo>
                        <a:pt x="2262285" y="2473927"/>
                        <a:pt x="2311553" y="2431557"/>
                        <a:pt x="2052845" y="2262187"/>
                      </a:cubicBezTo>
                      <a:cubicBezTo>
                        <a:pt x="1938928" y="2159602"/>
                        <a:pt x="1971060" y="2130041"/>
                        <a:pt x="1915881" y="2043331"/>
                      </a:cubicBezTo>
                      <a:lnTo>
                        <a:pt x="1335458" y="1805097"/>
                      </a:lnTo>
                      <a:cubicBezTo>
                        <a:pt x="1193569" y="1718387"/>
                        <a:pt x="1024691" y="1628501"/>
                        <a:pt x="919315" y="1538616"/>
                      </a:cubicBezTo>
                      <a:cubicBezTo>
                        <a:pt x="887236" y="1467160"/>
                        <a:pt x="881160" y="1344211"/>
                        <a:pt x="823079" y="1324249"/>
                      </a:cubicBezTo>
                      <a:cubicBezTo>
                        <a:pt x="764998" y="1304287"/>
                        <a:pt x="654914" y="1387311"/>
                        <a:pt x="570831" y="1418842"/>
                      </a:cubicBezTo>
                      <a:lnTo>
                        <a:pt x="510506" y="1529255"/>
                      </a:lnTo>
                      <a:cubicBezTo>
                        <a:pt x="415913" y="1558159"/>
                        <a:pt x="410219" y="1590237"/>
                        <a:pt x="298164" y="1593741"/>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2" name="Freeform: Shape 411">
                  <a:extLst>
                    <a:ext uri="{FF2B5EF4-FFF2-40B4-BE49-F238E27FC236}">
                      <a16:creationId xmlns:a16="http://schemas.microsoft.com/office/drawing/2014/main" id="{F26CB3C1-6100-4828-A41C-0D1AAB806625}"/>
                    </a:ext>
                  </a:extLst>
                </p:cNvPr>
                <p:cNvSpPr/>
                <p:nvPr/>
              </p:nvSpPr>
              <p:spPr>
                <a:xfrm>
                  <a:off x="4332263" y="8073208"/>
                  <a:ext cx="540812" cy="807118"/>
                </a:xfrm>
                <a:custGeom>
                  <a:avLst/>
                  <a:gdLst>
                    <a:gd name="connsiteX0" fmla="*/ 475916 w 537411"/>
                    <a:gd name="connsiteY0" fmla="*/ 0 h 826168"/>
                    <a:gd name="connsiteX1" fmla="*/ 291432 w 537411"/>
                    <a:gd name="connsiteY1" fmla="*/ 200526 h 826168"/>
                    <a:gd name="connsiteX2" fmla="*/ 192506 w 537411"/>
                    <a:gd name="connsiteY2" fmla="*/ 385010 h 826168"/>
                    <a:gd name="connsiteX3" fmla="*/ 120316 w 537411"/>
                    <a:gd name="connsiteY3" fmla="*/ 401052 h 826168"/>
                    <a:gd name="connsiteX4" fmla="*/ 45453 w 537411"/>
                    <a:gd name="connsiteY4" fmla="*/ 491958 h 826168"/>
                    <a:gd name="connsiteX5" fmla="*/ 45453 w 537411"/>
                    <a:gd name="connsiteY5" fmla="*/ 601579 h 826168"/>
                    <a:gd name="connsiteX6" fmla="*/ 2674 w 537411"/>
                    <a:gd name="connsiteY6" fmla="*/ 641684 h 826168"/>
                    <a:gd name="connsiteX7" fmla="*/ 0 w 537411"/>
                    <a:gd name="connsiteY7" fmla="*/ 748631 h 826168"/>
                    <a:gd name="connsiteX8" fmla="*/ 235285 w 537411"/>
                    <a:gd name="connsiteY8" fmla="*/ 826168 h 826168"/>
                    <a:gd name="connsiteX9" fmla="*/ 248653 w 537411"/>
                    <a:gd name="connsiteY9" fmla="*/ 788737 h 826168"/>
                    <a:gd name="connsiteX10" fmla="*/ 286085 w 537411"/>
                    <a:gd name="connsiteY10" fmla="*/ 719221 h 826168"/>
                    <a:gd name="connsiteX11" fmla="*/ 275390 w 537411"/>
                    <a:gd name="connsiteY11" fmla="*/ 668421 h 826168"/>
                    <a:gd name="connsiteX12" fmla="*/ 358274 w 537411"/>
                    <a:gd name="connsiteY12" fmla="*/ 556126 h 826168"/>
                    <a:gd name="connsiteX13" fmla="*/ 312822 w 537411"/>
                    <a:gd name="connsiteY13" fmla="*/ 414421 h 826168"/>
                    <a:gd name="connsiteX14" fmla="*/ 358274 w 537411"/>
                    <a:gd name="connsiteY14" fmla="*/ 245979 h 826168"/>
                    <a:gd name="connsiteX15" fmla="*/ 537411 w 537411"/>
                    <a:gd name="connsiteY15" fmla="*/ 8021 h 826168"/>
                    <a:gd name="connsiteX0" fmla="*/ 475916 w 537411"/>
                    <a:gd name="connsiteY0" fmla="*/ 0 h 826168"/>
                    <a:gd name="connsiteX1" fmla="*/ 291432 w 537411"/>
                    <a:gd name="connsiteY1" fmla="*/ 200526 h 826168"/>
                    <a:gd name="connsiteX2" fmla="*/ 192506 w 537411"/>
                    <a:gd name="connsiteY2" fmla="*/ 385010 h 826168"/>
                    <a:gd name="connsiteX3" fmla="*/ 120316 w 537411"/>
                    <a:gd name="connsiteY3" fmla="*/ 401052 h 826168"/>
                    <a:gd name="connsiteX4" fmla="*/ 45453 w 537411"/>
                    <a:gd name="connsiteY4" fmla="*/ 491958 h 826168"/>
                    <a:gd name="connsiteX5" fmla="*/ 45453 w 537411"/>
                    <a:gd name="connsiteY5" fmla="*/ 601579 h 826168"/>
                    <a:gd name="connsiteX6" fmla="*/ 2674 w 537411"/>
                    <a:gd name="connsiteY6" fmla="*/ 641684 h 826168"/>
                    <a:gd name="connsiteX7" fmla="*/ 0 w 537411"/>
                    <a:gd name="connsiteY7" fmla="*/ 748631 h 826168"/>
                    <a:gd name="connsiteX8" fmla="*/ 235285 w 537411"/>
                    <a:gd name="connsiteY8" fmla="*/ 826168 h 826168"/>
                    <a:gd name="connsiteX9" fmla="*/ 248653 w 537411"/>
                    <a:gd name="connsiteY9" fmla="*/ 788737 h 826168"/>
                    <a:gd name="connsiteX10" fmla="*/ 286085 w 537411"/>
                    <a:gd name="connsiteY10" fmla="*/ 719221 h 826168"/>
                    <a:gd name="connsiteX11" fmla="*/ 275390 w 537411"/>
                    <a:gd name="connsiteY11" fmla="*/ 668421 h 826168"/>
                    <a:gd name="connsiteX12" fmla="*/ 358274 w 537411"/>
                    <a:gd name="connsiteY12" fmla="*/ 556126 h 826168"/>
                    <a:gd name="connsiteX13" fmla="*/ 312822 w 537411"/>
                    <a:gd name="connsiteY13" fmla="*/ 414421 h 826168"/>
                    <a:gd name="connsiteX14" fmla="*/ 358274 w 537411"/>
                    <a:gd name="connsiteY14" fmla="*/ 245979 h 826168"/>
                    <a:gd name="connsiteX15" fmla="*/ 537411 w 537411"/>
                    <a:gd name="connsiteY15" fmla="*/ 8021 h 826168"/>
                    <a:gd name="connsiteX0" fmla="*/ 475916 w 537411"/>
                    <a:gd name="connsiteY0" fmla="*/ 0 h 826168"/>
                    <a:gd name="connsiteX1" fmla="*/ 291432 w 537411"/>
                    <a:gd name="connsiteY1" fmla="*/ 200526 h 826168"/>
                    <a:gd name="connsiteX2" fmla="*/ 192506 w 537411"/>
                    <a:gd name="connsiteY2" fmla="*/ 385010 h 826168"/>
                    <a:gd name="connsiteX3" fmla="*/ 120316 w 537411"/>
                    <a:gd name="connsiteY3" fmla="*/ 401052 h 826168"/>
                    <a:gd name="connsiteX4" fmla="*/ 45453 w 537411"/>
                    <a:gd name="connsiteY4" fmla="*/ 491958 h 826168"/>
                    <a:gd name="connsiteX5" fmla="*/ 45453 w 537411"/>
                    <a:gd name="connsiteY5" fmla="*/ 601579 h 826168"/>
                    <a:gd name="connsiteX6" fmla="*/ 2674 w 537411"/>
                    <a:gd name="connsiteY6" fmla="*/ 641684 h 826168"/>
                    <a:gd name="connsiteX7" fmla="*/ 0 w 537411"/>
                    <a:gd name="connsiteY7" fmla="*/ 748631 h 826168"/>
                    <a:gd name="connsiteX8" fmla="*/ 235285 w 537411"/>
                    <a:gd name="connsiteY8" fmla="*/ 826168 h 826168"/>
                    <a:gd name="connsiteX9" fmla="*/ 248653 w 537411"/>
                    <a:gd name="connsiteY9" fmla="*/ 788737 h 826168"/>
                    <a:gd name="connsiteX10" fmla="*/ 286085 w 537411"/>
                    <a:gd name="connsiteY10" fmla="*/ 719221 h 826168"/>
                    <a:gd name="connsiteX11" fmla="*/ 275390 w 537411"/>
                    <a:gd name="connsiteY11" fmla="*/ 668421 h 826168"/>
                    <a:gd name="connsiteX12" fmla="*/ 358274 w 537411"/>
                    <a:gd name="connsiteY12" fmla="*/ 556126 h 826168"/>
                    <a:gd name="connsiteX13" fmla="*/ 312822 w 537411"/>
                    <a:gd name="connsiteY13" fmla="*/ 414421 h 826168"/>
                    <a:gd name="connsiteX14" fmla="*/ 358274 w 537411"/>
                    <a:gd name="connsiteY14" fmla="*/ 245979 h 826168"/>
                    <a:gd name="connsiteX15" fmla="*/ 537411 w 537411"/>
                    <a:gd name="connsiteY15" fmla="*/ 8021 h 826168"/>
                    <a:gd name="connsiteX0" fmla="*/ 475916 w 537411"/>
                    <a:gd name="connsiteY0" fmla="*/ 0 h 826168"/>
                    <a:gd name="connsiteX1" fmla="*/ 291432 w 537411"/>
                    <a:gd name="connsiteY1" fmla="*/ 200526 h 826168"/>
                    <a:gd name="connsiteX2" fmla="*/ 192506 w 537411"/>
                    <a:gd name="connsiteY2" fmla="*/ 385010 h 826168"/>
                    <a:gd name="connsiteX3" fmla="*/ 120316 w 537411"/>
                    <a:gd name="connsiteY3" fmla="*/ 401052 h 826168"/>
                    <a:gd name="connsiteX4" fmla="*/ 45453 w 537411"/>
                    <a:gd name="connsiteY4" fmla="*/ 491958 h 826168"/>
                    <a:gd name="connsiteX5" fmla="*/ 45453 w 537411"/>
                    <a:gd name="connsiteY5" fmla="*/ 601579 h 826168"/>
                    <a:gd name="connsiteX6" fmla="*/ 2674 w 537411"/>
                    <a:gd name="connsiteY6" fmla="*/ 641684 h 826168"/>
                    <a:gd name="connsiteX7" fmla="*/ 0 w 537411"/>
                    <a:gd name="connsiteY7" fmla="*/ 748631 h 826168"/>
                    <a:gd name="connsiteX8" fmla="*/ 235285 w 537411"/>
                    <a:gd name="connsiteY8" fmla="*/ 826168 h 826168"/>
                    <a:gd name="connsiteX9" fmla="*/ 248653 w 537411"/>
                    <a:gd name="connsiteY9" fmla="*/ 788737 h 826168"/>
                    <a:gd name="connsiteX10" fmla="*/ 286085 w 537411"/>
                    <a:gd name="connsiteY10" fmla="*/ 719221 h 826168"/>
                    <a:gd name="connsiteX11" fmla="*/ 275390 w 537411"/>
                    <a:gd name="connsiteY11" fmla="*/ 668421 h 826168"/>
                    <a:gd name="connsiteX12" fmla="*/ 350336 w 537411"/>
                    <a:gd name="connsiteY12" fmla="*/ 568826 h 826168"/>
                    <a:gd name="connsiteX13" fmla="*/ 312822 w 537411"/>
                    <a:gd name="connsiteY13" fmla="*/ 414421 h 826168"/>
                    <a:gd name="connsiteX14" fmla="*/ 358274 w 537411"/>
                    <a:gd name="connsiteY14" fmla="*/ 245979 h 826168"/>
                    <a:gd name="connsiteX15" fmla="*/ 537411 w 537411"/>
                    <a:gd name="connsiteY15" fmla="*/ 8021 h 826168"/>
                    <a:gd name="connsiteX0" fmla="*/ 475916 w 537411"/>
                    <a:gd name="connsiteY0" fmla="*/ 0 h 826168"/>
                    <a:gd name="connsiteX1" fmla="*/ 291432 w 537411"/>
                    <a:gd name="connsiteY1" fmla="*/ 200526 h 826168"/>
                    <a:gd name="connsiteX2" fmla="*/ 192506 w 537411"/>
                    <a:gd name="connsiteY2" fmla="*/ 385010 h 826168"/>
                    <a:gd name="connsiteX3" fmla="*/ 120316 w 537411"/>
                    <a:gd name="connsiteY3" fmla="*/ 401052 h 826168"/>
                    <a:gd name="connsiteX4" fmla="*/ 45453 w 537411"/>
                    <a:gd name="connsiteY4" fmla="*/ 491958 h 826168"/>
                    <a:gd name="connsiteX5" fmla="*/ 45453 w 537411"/>
                    <a:gd name="connsiteY5" fmla="*/ 601579 h 826168"/>
                    <a:gd name="connsiteX6" fmla="*/ 2674 w 537411"/>
                    <a:gd name="connsiteY6" fmla="*/ 641684 h 826168"/>
                    <a:gd name="connsiteX7" fmla="*/ 0 w 537411"/>
                    <a:gd name="connsiteY7" fmla="*/ 748631 h 826168"/>
                    <a:gd name="connsiteX8" fmla="*/ 235285 w 537411"/>
                    <a:gd name="connsiteY8" fmla="*/ 826168 h 826168"/>
                    <a:gd name="connsiteX9" fmla="*/ 248653 w 537411"/>
                    <a:gd name="connsiteY9" fmla="*/ 788737 h 826168"/>
                    <a:gd name="connsiteX10" fmla="*/ 286085 w 537411"/>
                    <a:gd name="connsiteY10" fmla="*/ 719221 h 826168"/>
                    <a:gd name="connsiteX11" fmla="*/ 275390 w 537411"/>
                    <a:gd name="connsiteY11" fmla="*/ 668421 h 826168"/>
                    <a:gd name="connsiteX12" fmla="*/ 350336 w 537411"/>
                    <a:gd name="connsiteY12" fmla="*/ 568826 h 826168"/>
                    <a:gd name="connsiteX13" fmla="*/ 312822 w 537411"/>
                    <a:gd name="connsiteY13" fmla="*/ 414421 h 826168"/>
                    <a:gd name="connsiteX14" fmla="*/ 358274 w 537411"/>
                    <a:gd name="connsiteY14" fmla="*/ 245979 h 826168"/>
                    <a:gd name="connsiteX15" fmla="*/ 537411 w 537411"/>
                    <a:gd name="connsiteY15" fmla="*/ 8021 h 826168"/>
                    <a:gd name="connsiteX0" fmla="*/ 475916 w 537411"/>
                    <a:gd name="connsiteY0" fmla="*/ 0 h 826168"/>
                    <a:gd name="connsiteX1" fmla="*/ 291432 w 537411"/>
                    <a:gd name="connsiteY1" fmla="*/ 200526 h 826168"/>
                    <a:gd name="connsiteX2" fmla="*/ 192506 w 537411"/>
                    <a:gd name="connsiteY2" fmla="*/ 385010 h 826168"/>
                    <a:gd name="connsiteX3" fmla="*/ 120316 w 537411"/>
                    <a:gd name="connsiteY3" fmla="*/ 401052 h 826168"/>
                    <a:gd name="connsiteX4" fmla="*/ 45453 w 537411"/>
                    <a:gd name="connsiteY4" fmla="*/ 491958 h 826168"/>
                    <a:gd name="connsiteX5" fmla="*/ 45453 w 537411"/>
                    <a:gd name="connsiteY5" fmla="*/ 601579 h 826168"/>
                    <a:gd name="connsiteX6" fmla="*/ 2674 w 537411"/>
                    <a:gd name="connsiteY6" fmla="*/ 641684 h 826168"/>
                    <a:gd name="connsiteX7" fmla="*/ 0 w 537411"/>
                    <a:gd name="connsiteY7" fmla="*/ 748631 h 826168"/>
                    <a:gd name="connsiteX8" fmla="*/ 235285 w 537411"/>
                    <a:gd name="connsiteY8" fmla="*/ 826168 h 826168"/>
                    <a:gd name="connsiteX9" fmla="*/ 248653 w 537411"/>
                    <a:gd name="connsiteY9" fmla="*/ 788737 h 826168"/>
                    <a:gd name="connsiteX10" fmla="*/ 286085 w 537411"/>
                    <a:gd name="connsiteY10" fmla="*/ 719221 h 826168"/>
                    <a:gd name="connsiteX11" fmla="*/ 275390 w 537411"/>
                    <a:gd name="connsiteY11" fmla="*/ 668421 h 826168"/>
                    <a:gd name="connsiteX12" fmla="*/ 350336 w 537411"/>
                    <a:gd name="connsiteY12" fmla="*/ 568826 h 826168"/>
                    <a:gd name="connsiteX13" fmla="*/ 312822 w 537411"/>
                    <a:gd name="connsiteY13" fmla="*/ 414421 h 826168"/>
                    <a:gd name="connsiteX14" fmla="*/ 358274 w 537411"/>
                    <a:gd name="connsiteY14" fmla="*/ 245979 h 826168"/>
                    <a:gd name="connsiteX15" fmla="*/ 537411 w 537411"/>
                    <a:gd name="connsiteY15" fmla="*/ 8021 h 826168"/>
                    <a:gd name="connsiteX0" fmla="*/ 475916 w 537411"/>
                    <a:gd name="connsiteY0" fmla="*/ 0 h 826168"/>
                    <a:gd name="connsiteX1" fmla="*/ 291432 w 537411"/>
                    <a:gd name="connsiteY1" fmla="*/ 200526 h 826168"/>
                    <a:gd name="connsiteX2" fmla="*/ 192506 w 537411"/>
                    <a:gd name="connsiteY2" fmla="*/ 385010 h 826168"/>
                    <a:gd name="connsiteX3" fmla="*/ 120316 w 537411"/>
                    <a:gd name="connsiteY3" fmla="*/ 401052 h 826168"/>
                    <a:gd name="connsiteX4" fmla="*/ 45453 w 537411"/>
                    <a:gd name="connsiteY4" fmla="*/ 491958 h 826168"/>
                    <a:gd name="connsiteX5" fmla="*/ 45453 w 537411"/>
                    <a:gd name="connsiteY5" fmla="*/ 601579 h 826168"/>
                    <a:gd name="connsiteX6" fmla="*/ 2674 w 537411"/>
                    <a:gd name="connsiteY6" fmla="*/ 641684 h 826168"/>
                    <a:gd name="connsiteX7" fmla="*/ 0 w 537411"/>
                    <a:gd name="connsiteY7" fmla="*/ 748631 h 826168"/>
                    <a:gd name="connsiteX8" fmla="*/ 235285 w 537411"/>
                    <a:gd name="connsiteY8" fmla="*/ 826168 h 826168"/>
                    <a:gd name="connsiteX9" fmla="*/ 248653 w 537411"/>
                    <a:gd name="connsiteY9" fmla="*/ 788737 h 826168"/>
                    <a:gd name="connsiteX10" fmla="*/ 286085 w 537411"/>
                    <a:gd name="connsiteY10" fmla="*/ 719221 h 826168"/>
                    <a:gd name="connsiteX11" fmla="*/ 275390 w 537411"/>
                    <a:gd name="connsiteY11" fmla="*/ 668421 h 826168"/>
                    <a:gd name="connsiteX12" fmla="*/ 350336 w 537411"/>
                    <a:gd name="connsiteY12" fmla="*/ 568826 h 826168"/>
                    <a:gd name="connsiteX13" fmla="*/ 312822 w 537411"/>
                    <a:gd name="connsiteY13" fmla="*/ 414421 h 826168"/>
                    <a:gd name="connsiteX14" fmla="*/ 358274 w 537411"/>
                    <a:gd name="connsiteY14" fmla="*/ 245979 h 826168"/>
                    <a:gd name="connsiteX15" fmla="*/ 537411 w 537411"/>
                    <a:gd name="connsiteY15" fmla="*/ 8021 h 826168"/>
                    <a:gd name="connsiteX0" fmla="*/ 475916 w 537411"/>
                    <a:gd name="connsiteY0" fmla="*/ 0 h 826168"/>
                    <a:gd name="connsiteX1" fmla="*/ 291432 w 537411"/>
                    <a:gd name="connsiteY1" fmla="*/ 200526 h 826168"/>
                    <a:gd name="connsiteX2" fmla="*/ 192506 w 537411"/>
                    <a:gd name="connsiteY2" fmla="*/ 385010 h 826168"/>
                    <a:gd name="connsiteX3" fmla="*/ 120316 w 537411"/>
                    <a:gd name="connsiteY3" fmla="*/ 401052 h 826168"/>
                    <a:gd name="connsiteX4" fmla="*/ 53390 w 537411"/>
                    <a:gd name="connsiteY4" fmla="*/ 487196 h 826168"/>
                    <a:gd name="connsiteX5" fmla="*/ 45453 w 537411"/>
                    <a:gd name="connsiteY5" fmla="*/ 601579 h 826168"/>
                    <a:gd name="connsiteX6" fmla="*/ 2674 w 537411"/>
                    <a:gd name="connsiteY6" fmla="*/ 641684 h 826168"/>
                    <a:gd name="connsiteX7" fmla="*/ 0 w 537411"/>
                    <a:gd name="connsiteY7" fmla="*/ 748631 h 826168"/>
                    <a:gd name="connsiteX8" fmla="*/ 235285 w 537411"/>
                    <a:gd name="connsiteY8" fmla="*/ 826168 h 826168"/>
                    <a:gd name="connsiteX9" fmla="*/ 248653 w 537411"/>
                    <a:gd name="connsiteY9" fmla="*/ 788737 h 826168"/>
                    <a:gd name="connsiteX10" fmla="*/ 286085 w 537411"/>
                    <a:gd name="connsiteY10" fmla="*/ 719221 h 826168"/>
                    <a:gd name="connsiteX11" fmla="*/ 275390 w 537411"/>
                    <a:gd name="connsiteY11" fmla="*/ 668421 h 826168"/>
                    <a:gd name="connsiteX12" fmla="*/ 350336 w 537411"/>
                    <a:gd name="connsiteY12" fmla="*/ 568826 h 826168"/>
                    <a:gd name="connsiteX13" fmla="*/ 312822 w 537411"/>
                    <a:gd name="connsiteY13" fmla="*/ 414421 h 826168"/>
                    <a:gd name="connsiteX14" fmla="*/ 358274 w 537411"/>
                    <a:gd name="connsiteY14" fmla="*/ 245979 h 826168"/>
                    <a:gd name="connsiteX15" fmla="*/ 537411 w 537411"/>
                    <a:gd name="connsiteY15" fmla="*/ 8021 h 826168"/>
                    <a:gd name="connsiteX0" fmla="*/ 475916 w 537411"/>
                    <a:gd name="connsiteY0" fmla="*/ 0 h 826168"/>
                    <a:gd name="connsiteX1" fmla="*/ 291432 w 537411"/>
                    <a:gd name="connsiteY1" fmla="*/ 200526 h 826168"/>
                    <a:gd name="connsiteX2" fmla="*/ 192506 w 537411"/>
                    <a:gd name="connsiteY2" fmla="*/ 385010 h 826168"/>
                    <a:gd name="connsiteX3" fmla="*/ 120316 w 537411"/>
                    <a:gd name="connsiteY3" fmla="*/ 401052 h 826168"/>
                    <a:gd name="connsiteX4" fmla="*/ 53390 w 537411"/>
                    <a:gd name="connsiteY4" fmla="*/ 487196 h 826168"/>
                    <a:gd name="connsiteX5" fmla="*/ 43865 w 537411"/>
                    <a:gd name="connsiteY5" fmla="*/ 593641 h 826168"/>
                    <a:gd name="connsiteX6" fmla="*/ 2674 w 537411"/>
                    <a:gd name="connsiteY6" fmla="*/ 641684 h 826168"/>
                    <a:gd name="connsiteX7" fmla="*/ 0 w 537411"/>
                    <a:gd name="connsiteY7" fmla="*/ 748631 h 826168"/>
                    <a:gd name="connsiteX8" fmla="*/ 235285 w 537411"/>
                    <a:gd name="connsiteY8" fmla="*/ 826168 h 826168"/>
                    <a:gd name="connsiteX9" fmla="*/ 248653 w 537411"/>
                    <a:gd name="connsiteY9" fmla="*/ 788737 h 826168"/>
                    <a:gd name="connsiteX10" fmla="*/ 286085 w 537411"/>
                    <a:gd name="connsiteY10" fmla="*/ 719221 h 826168"/>
                    <a:gd name="connsiteX11" fmla="*/ 275390 w 537411"/>
                    <a:gd name="connsiteY11" fmla="*/ 668421 h 826168"/>
                    <a:gd name="connsiteX12" fmla="*/ 350336 w 537411"/>
                    <a:gd name="connsiteY12" fmla="*/ 568826 h 826168"/>
                    <a:gd name="connsiteX13" fmla="*/ 312822 w 537411"/>
                    <a:gd name="connsiteY13" fmla="*/ 414421 h 826168"/>
                    <a:gd name="connsiteX14" fmla="*/ 358274 w 537411"/>
                    <a:gd name="connsiteY14" fmla="*/ 245979 h 826168"/>
                    <a:gd name="connsiteX15" fmla="*/ 537411 w 537411"/>
                    <a:gd name="connsiteY15" fmla="*/ 8021 h 826168"/>
                    <a:gd name="connsiteX0" fmla="*/ 480526 w 542021"/>
                    <a:gd name="connsiteY0" fmla="*/ 0 h 826168"/>
                    <a:gd name="connsiteX1" fmla="*/ 296042 w 542021"/>
                    <a:gd name="connsiteY1" fmla="*/ 200526 h 826168"/>
                    <a:gd name="connsiteX2" fmla="*/ 197116 w 542021"/>
                    <a:gd name="connsiteY2" fmla="*/ 385010 h 826168"/>
                    <a:gd name="connsiteX3" fmla="*/ 124926 w 542021"/>
                    <a:gd name="connsiteY3" fmla="*/ 401052 h 826168"/>
                    <a:gd name="connsiteX4" fmla="*/ 58000 w 542021"/>
                    <a:gd name="connsiteY4" fmla="*/ 487196 h 826168"/>
                    <a:gd name="connsiteX5" fmla="*/ 48475 w 542021"/>
                    <a:gd name="connsiteY5" fmla="*/ 593641 h 826168"/>
                    <a:gd name="connsiteX6" fmla="*/ 7284 w 542021"/>
                    <a:gd name="connsiteY6" fmla="*/ 641684 h 826168"/>
                    <a:gd name="connsiteX7" fmla="*/ 4610 w 542021"/>
                    <a:gd name="connsiteY7" fmla="*/ 748631 h 826168"/>
                    <a:gd name="connsiteX8" fmla="*/ 239895 w 542021"/>
                    <a:gd name="connsiteY8" fmla="*/ 826168 h 826168"/>
                    <a:gd name="connsiteX9" fmla="*/ 253263 w 542021"/>
                    <a:gd name="connsiteY9" fmla="*/ 788737 h 826168"/>
                    <a:gd name="connsiteX10" fmla="*/ 290695 w 542021"/>
                    <a:gd name="connsiteY10" fmla="*/ 719221 h 826168"/>
                    <a:gd name="connsiteX11" fmla="*/ 280000 w 542021"/>
                    <a:gd name="connsiteY11" fmla="*/ 668421 h 826168"/>
                    <a:gd name="connsiteX12" fmla="*/ 354946 w 542021"/>
                    <a:gd name="connsiteY12" fmla="*/ 568826 h 826168"/>
                    <a:gd name="connsiteX13" fmla="*/ 317432 w 542021"/>
                    <a:gd name="connsiteY13" fmla="*/ 414421 h 826168"/>
                    <a:gd name="connsiteX14" fmla="*/ 362884 w 542021"/>
                    <a:gd name="connsiteY14" fmla="*/ 245979 h 826168"/>
                    <a:gd name="connsiteX15" fmla="*/ 542021 w 542021"/>
                    <a:gd name="connsiteY15" fmla="*/ 8021 h 826168"/>
                    <a:gd name="connsiteX0" fmla="*/ 480526 w 542021"/>
                    <a:gd name="connsiteY0" fmla="*/ 0 h 826168"/>
                    <a:gd name="connsiteX1" fmla="*/ 296042 w 542021"/>
                    <a:gd name="connsiteY1" fmla="*/ 200526 h 826168"/>
                    <a:gd name="connsiteX2" fmla="*/ 197116 w 542021"/>
                    <a:gd name="connsiteY2" fmla="*/ 385010 h 826168"/>
                    <a:gd name="connsiteX3" fmla="*/ 124926 w 542021"/>
                    <a:gd name="connsiteY3" fmla="*/ 401052 h 826168"/>
                    <a:gd name="connsiteX4" fmla="*/ 58000 w 542021"/>
                    <a:gd name="connsiteY4" fmla="*/ 487196 h 826168"/>
                    <a:gd name="connsiteX5" fmla="*/ 48475 w 542021"/>
                    <a:gd name="connsiteY5" fmla="*/ 593641 h 826168"/>
                    <a:gd name="connsiteX6" fmla="*/ 7284 w 542021"/>
                    <a:gd name="connsiteY6" fmla="*/ 641684 h 826168"/>
                    <a:gd name="connsiteX7" fmla="*/ 4610 w 542021"/>
                    <a:gd name="connsiteY7" fmla="*/ 748631 h 826168"/>
                    <a:gd name="connsiteX8" fmla="*/ 239895 w 542021"/>
                    <a:gd name="connsiteY8" fmla="*/ 826168 h 826168"/>
                    <a:gd name="connsiteX9" fmla="*/ 253263 w 542021"/>
                    <a:gd name="connsiteY9" fmla="*/ 788737 h 826168"/>
                    <a:gd name="connsiteX10" fmla="*/ 290695 w 542021"/>
                    <a:gd name="connsiteY10" fmla="*/ 719221 h 826168"/>
                    <a:gd name="connsiteX11" fmla="*/ 280000 w 542021"/>
                    <a:gd name="connsiteY11" fmla="*/ 668421 h 826168"/>
                    <a:gd name="connsiteX12" fmla="*/ 354946 w 542021"/>
                    <a:gd name="connsiteY12" fmla="*/ 568826 h 826168"/>
                    <a:gd name="connsiteX13" fmla="*/ 317432 w 542021"/>
                    <a:gd name="connsiteY13" fmla="*/ 414421 h 826168"/>
                    <a:gd name="connsiteX14" fmla="*/ 362884 w 542021"/>
                    <a:gd name="connsiteY14" fmla="*/ 245979 h 826168"/>
                    <a:gd name="connsiteX15" fmla="*/ 542021 w 542021"/>
                    <a:gd name="connsiteY15" fmla="*/ 8021 h 826168"/>
                    <a:gd name="connsiteX0" fmla="*/ 479317 w 540812"/>
                    <a:gd name="connsiteY0" fmla="*/ 0 h 826168"/>
                    <a:gd name="connsiteX1" fmla="*/ 294833 w 540812"/>
                    <a:gd name="connsiteY1" fmla="*/ 200526 h 826168"/>
                    <a:gd name="connsiteX2" fmla="*/ 195907 w 540812"/>
                    <a:gd name="connsiteY2" fmla="*/ 385010 h 826168"/>
                    <a:gd name="connsiteX3" fmla="*/ 123717 w 540812"/>
                    <a:gd name="connsiteY3" fmla="*/ 401052 h 826168"/>
                    <a:gd name="connsiteX4" fmla="*/ 56791 w 540812"/>
                    <a:gd name="connsiteY4" fmla="*/ 487196 h 826168"/>
                    <a:gd name="connsiteX5" fmla="*/ 47266 w 540812"/>
                    <a:gd name="connsiteY5" fmla="*/ 593641 h 826168"/>
                    <a:gd name="connsiteX6" fmla="*/ 6075 w 540812"/>
                    <a:gd name="connsiteY6" fmla="*/ 641684 h 826168"/>
                    <a:gd name="connsiteX7" fmla="*/ 8164 w 540812"/>
                    <a:gd name="connsiteY7" fmla="*/ 739106 h 826168"/>
                    <a:gd name="connsiteX8" fmla="*/ 238686 w 540812"/>
                    <a:gd name="connsiteY8" fmla="*/ 826168 h 826168"/>
                    <a:gd name="connsiteX9" fmla="*/ 252054 w 540812"/>
                    <a:gd name="connsiteY9" fmla="*/ 788737 h 826168"/>
                    <a:gd name="connsiteX10" fmla="*/ 289486 w 540812"/>
                    <a:gd name="connsiteY10" fmla="*/ 719221 h 826168"/>
                    <a:gd name="connsiteX11" fmla="*/ 278791 w 540812"/>
                    <a:gd name="connsiteY11" fmla="*/ 668421 h 826168"/>
                    <a:gd name="connsiteX12" fmla="*/ 353737 w 540812"/>
                    <a:gd name="connsiteY12" fmla="*/ 568826 h 826168"/>
                    <a:gd name="connsiteX13" fmla="*/ 316223 w 540812"/>
                    <a:gd name="connsiteY13" fmla="*/ 414421 h 826168"/>
                    <a:gd name="connsiteX14" fmla="*/ 361675 w 540812"/>
                    <a:gd name="connsiteY14" fmla="*/ 245979 h 826168"/>
                    <a:gd name="connsiteX15" fmla="*/ 540812 w 540812"/>
                    <a:gd name="connsiteY15" fmla="*/ 8021 h 826168"/>
                    <a:gd name="connsiteX0" fmla="*/ 479317 w 540812"/>
                    <a:gd name="connsiteY0" fmla="*/ 0 h 807118"/>
                    <a:gd name="connsiteX1" fmla="*/ 294833 w 540812"/>
                    <a:gd name="connsiteY1" fmla="*/ 200526 h 807118"/>
                    <a:gd name="connsiteX2" fmla="*/ 195907 w 540812"/>
                    <a:gd name="connsiteY2" fmla="*/ 385010 h 807118"/>
                    <a:gd name="connsiteX3" fmla="*/ 123717 w 540812"/>
                    <a:gd name="connsiteY3" fmla="*/ 401052 h 807118"/>
                    <a:gd name="connsiteX4" fmla="*/ 56791 w 540812"/>
                    <a:gd name="connsiteY4" fmla="*/ 487196 h 807118"/>
                    <a:gd name="connsiteX5" fmla="*/ 47266 w 540812"/>
                    <a:gd name="connsiteY5" fmla="*/ 593641 h 807118"/>
                    <a:gd name="connsiteX6" fmla="*/ 6075 w 540812"/>
                    <a:gd name="connsiteY6" fmla="*/ 641684 h 807118"/>
                    <a:gd name="connsiteX7" fmla="*/ 8164 w 540812"/>
                    <a:gd name="connsiteY7" fmla="*/ 739106 h 807118"/>
                    <a:gd name="connsiteX8" fmla="*/ 191061 w 540812"/>
                    <a:gd name="connsiteY8" fmla="*/ 807118 h 807118"/>
                    <a:gd name="connsiteX9" fmla="*/ 252054 w 540812"/>
                    <a:gd name="connsiteY9" fmla="*/ 788737 h 807118"/>
                    <a:gd name="connsiteX10" fmla="*/ 289486 w 540812"/>
                    <a:gd name="connsiteY10" fmla="*/ 719221 h 807118"/>
                    <a:gd name="connsiteX11" fmla="*/ 278791 w 540812"/>
                    <a:gd name="connsiteY11" fmla="*/ 668421 h 807118"/>
                    <a:gd name="connsiteX12" fmla="*/ 353737 w 540812"/>
                    <a:gd name="connsiteY12" fmla="*/ 568826 h 807118"/>
                    <a:gd name="connsiteX13" fmla="*/ 316223 w 540812"/>
                    <a:gd name="connsiteY13" fmla="*/ 414421 h 807118"/>
                    <a:gd name="connsiteX14" fmla="*/ 361675 w 540812"/>
                    <a:gd name="connsiteY14" fmla="*/ 245979 h 807118"/>
                    <a:gd name="connsiteX15" fmla="*/ 540812 w 540812"/>
                    <a:gd name="connsiteY15" fmla="*/ 8021 h 807118"/>
                    <a:gd name="connsiteX0" fmla="*/ 479317 w 540812"/>
                    <a:gd name="connsiteY0" fmla="*/ 0 h 807118"/>
                    <a:gd name="connsiteX1" fmla="*/ 294833 w 540812"/>
                    <a:gd name="connsiteY1" fmla="*/ 200526 h 807118"/>
                    <a:gd name="connsiteX2" fmla="*/ 195907 w 540812"/>
                    <a:gd name="connsiteY2" fmla="*/ 385010 h 807118"/>
                    <a:gd name="connsiteX3" fmla="*/ 123717 w 540812"/>
                    <a:gd name="connsiteY3" fmla="*/ 401052 h 807118"/>
                    <a:gd name="connsiteX4" fmla="*/ 56791 w 540812"/>
                    <a:gd name="connsiteY4" fmla="*/ 487196 h 807118"/>
                    <a:gd name="connsiteX5" fmla="*/ 47266 w 540812"/>
                    <a:gd name="connsiteY5" fmla="*/ 593641 h 807118"/>
                    <a:gd name="connsiteX6" fmla="*/ 6075 w 540812"/>
                    <a:gd name="connsiteY6" fmla="*/ 641684 h 807118"/>
                    <a:gd name="connsiteX7" fmla="*/ 8164 w 540812"/>
                    <a:gd name="connsiteY7" fmla="*/ 739106 h 807118"/>
                    <a:gd name="connsiteX8" fmla="*/ 191061 w 540812"/>
                    <a:gd name="connsiteY8" fmla="*/ 807118 h 807118"/>
                    <a:gd name="connsiteX9" fmla="*/ 252054 w 540812"/>
                    <a:gd name="connsiteY9" fmla="*/ 788737 h 807118"/>
                    <a:gd name="connsiteX10" fmla="*/ 289486 w 540812"/>
                    <a:gd name="connsiteY10" fmla="*/ 719221 h 807118"/>
                    <a:gd name="connsiteX11" fmla="*/ 278791 w 540812"/>
                    <a:gd name="connsiteY11" fmla="*/ 668421 h 807118"/>
                    <a:gd name="connsiteX12" fmla="*/ 353737 w 540812"/>
                    <a:gd name="connsiteY12" fmla="*/ 568826 h 807118"/>
                    <a:gd name="connsiteX13" fmla="*/ 316223 w 540812"/>
                    <a:gd name="connsiteY13" fmla="*/ 414421 h 807118"/>
                    <a:gd name="connsiteX14" fmla="*/ 361675 w 540812"/>
                    <a:gd name="connsiteY14" fmla="*/ 245979 h 807118"/>
                    <a:gd name="connsiteX15" fmla="*/ 540812 w 540812"/>
                    <a:gd name="connsiteY15" fmla="*/ 8021 h 807118"/>
                    <a:gd name="connsiteX0" fmla="*/ 479317 w 540812"/>
                    <a:gd name="connsiteY0" fmla="*/ 0 h 807118"/>
                    <a:gd name="connsiteX1" fmla="*/ 294833 w 540812"/>
                    <a:gd name="connsiteY1" fmla="*/ 200526 h 807118"/>
                    <a:gd name="connsiteX2" fmla="*/ 195907 w 540812"/>
                    <a:gd name="connsiteY2" fmla="*/ 385010 h 807118"/>
                    <a:gd name="connsiteX3" fmla="*/ 123717 w 540812"/>
                    <a:gd name="connsiteY3" fmla="*/ 401052 h 807118"/>
                    <a:gd name="connsiteX4" fmla="*/ 56791 w 540812"/>
                    <a:gd name="connsiteY4" fmla="*/ 487196 h 807118"/>
                    <a:gd name="connsiteX5" fmla="*/ 47266 w 540812"/>
                    <a:gd name="connsiteY5" fmla="*/ 593641 h 807118"/>
                    <a:gd name="connsiteX6" fmla="*/ 6075 w 540812"/>
                    <a:gd name="connsiteY6" fmla="*/ 641684 h 807118"/>
                    <a:gd name="connsiteX7" fmla="*/ 8164 w 540812"/>
                    <a:gd name="connsiteY7" fmla="*/ 739106 h 807118"/>
                    <a:gd name="connsiteX8" fmla="*/ 191061 w 540812"/>
                    <a:gd name="connsiteY8" fmla="*/ 807118 h 807118"/>
                    <a:gd name="connsiteX9" fmla="*/ 239354 w 540812"/>
                    <a:gd name="connsiteY9" fmla="*/ 793499 h 807118"/>
                    <a:gd name="connsiteX10" fmla="*/ 289486 w 540812"/>
                    <a:gd name="connsiteY10" fmla="*/ 719221 h 807118"/>
                    <a:gd name="connsiteX11" fmla="*/ 278791 w 540812"/>
                    <a:gd name="connsiteY11" fmla="*/ 668421 h 807118"/>
                    <a:gd name="connsiteX12" fmla="*/ 353737 w 540812"/>
                    <a:gd name="connsiteY12" fmla="*/ 568826 h 807118"/>
                    <a:gd name="connsiteX13" fmla="*/ 316223 w 540812"/>
                    <a:gd name="connsiteY13" fmla="*/ 414421 h 807118"/>
                    <a:gd name="connsiteX14" fmla="*/ 361675 w 540812"/>
                    <a:gd name="connsiteY14" fmla="*/ 245979 h 807118"/>
                    <a:gd name="connsiteX15" fmla="*/ 540812 w 540812"/>
                    <a:gd name="connsiteY15" fmla="*/ 8021 h 807118"/>
                    <a:gd name="connsiteX0" fmla="*/ 479317 w 540812"/>
                    <a:gd name="connsiteY0" fmla="*/ 0 h 807118"/>
                    <a:gd name="connsiteX1" fmla="*/ 294833 w 540812"/>
                    <a:gd name="connsiteY1" fmla="*/ 200526 h 807118"/>
                    <a:gd name="connsiteX2" fmla="*/ 195907 w 540812"/>
                    <a:gd name="connsiteY2" fmla="*/ 385010 h 807118"/>
                    <a:gd name="connsiteX3" fmla="*/ 123717 w 540812"/>
                    <a:gd name="connsiteY3" fmla="*/ 401052 h 807118"/>
                    <a:gd name="connsiteX4" fmla="*/ 56791 w 540812"/>
                    <a:gd name="connsiteY4" fmla="*/ 487196 h 807118"/>
                    <a:gd name="connsiteX5" fmla="*/ 47266 w 540812"/>
                    <a:gd name="connsiteY5" fmla="*/ 593641 h 807118"/>
                    <a:gd name="connsiteX6" fmla="*/ 6075 w 540812"/>
                    <a:gd name="connsiteY6" fmla="*/ 641684 h 807118"/>
                    <a:gd name="connsiteX7" fmla="*/ 8164 w 540812"/>
                    <a:gd name="connsiteY7" fmla="*/ 739106 h 807118"/>
                    <a:gd name="connsiteX8" fmla="*/ 186298 w 540812"/>
                    <a:gd name="connsiteY8" fmla="*/ 807118 h 807118"/>
                    <a:gd name="connsiteX9" fmla="*/ 239354 w 540812"/>
                    <a:gd name="connsiteY9" fmla="*/ 793499 h 807118"/>
                    <a:gd name="connsiteX10" fmla="*/ 289486 w 540812"/>
                    <a:gd name="connsiteY10" fmla="*/ 719221 h 807118"/>
                    <a:gd name="connsiteX11" fmla="*/ 278791 w 540812"/>
                    <a:gd name="connsiteY11" fmla="*/ 668421 h 807118"/>
                    <a:gd name="connsiteX12" fmla="*/ 353737 w 540812"/>
                    <a:gd name="connsiteY12" fmla="*/ 568826 h 807118"/>
                    <a:gd name="connsiteX13" fmla="*/ 316223 w 540812"/>
                    <a:gd name="connsiteY13" fmla="*/ 414421 h 807118"/>
                    <a:gd name="connsiteX14" fmla="*/ 361675 w 540812"/>
                    <a:gd name="connsiteY14" fmla="*/ 245979 h 807118"/>
                    <a:gd name="connsiteX15" fmla="*/ 540812 w 540812"/>
                    <a:gd name="connsiteY15" fmla="*/ 8021 h 807118"/>
                    <a:gd name="connsiteX0" fmla="*/ 479317 w 540812"/>
                    <a:gd name="connsiteY0" fmla="*/ 0 h 807118"/>
                    <a:gd name="connsiteX1" fmla="*/ 294833 w 540812"/>
                    <a:gd name="connsiteY1" fmla="*/ 200526 h 807118"/>
                    <a:gd name="connsiteX2" fmla="*/ 195907 w 540812"/>
                    <a:gd name="connsiteY2" fmla="*/ 385010 h 807118"/>
                    <a:gd name="connsiteX3" fmla="*/ 123717 w 540812"/>
                    <a:gd name="connsiteY3" fmla="*/ 401052 h 807118"/>
                    <a:gd name="connsiteX4" fmla="*/ 56791 w 540812"/>
                    <a:gd name="connsiteY4" fmla="*/ 487196 h 807118"/>
                    <a:gd name="connsiteX5" fmla="*/ 47266 w 540812"/>
                    <a:gd name="connsiteY5" fmla="*/ 593641 h 807118"/>
                    <a:gd name="connsiteX6" fmla="*/ 6075 w 540812"/>
                    <a:gd name="connsiteY6" fmla="*/ 641684 h 807118"/>
                    <a:gd name="connsiteX7" fmla="*/ 8164 w 540812"/>
                    <a:gd name="connsiteY7" fmla="*/ 739106 h 807118"/>
                    <a:gd name="connsiteX8" fmla="*/ 186298 w 540812"/>
                    <a:gd name="connsiteY8" fmla="*/ 807118 h 807118"/>
                    <a:gd name="connsiteX9" fmla="*/ 239354 w 540812"/>
                    <a:gd name="connsiteY9" fmla="*/ 793499 h 807118"/>
                    <a:gd name="connsiteX10" fmla="*/ 289486 w 540812"/>
                    <a:gd name="connsiteY10" fmla="*/ 719221 h 807118"/>
                    <a:gd name="connsiteX11" fmla="*/ 278791 w 540812"/>
                    <a:gd name="connsiteY11" fmla="*/ 668421 h 807118"/>
                    <a:gd name="connsiteX12" fmla="*/ 353737 w 540812"/>
                    <a:gd name="connsiteY12" fmla="*/ 568826 h 807118"/>
                    <a:gd name="connsiteX13" fmla="*/ 316223 w 540812"/>
                    <a:gd name="connsiteY13" fmla="*/ 414421 h 807118"/>
                    <a:gd name="connsiteX14" fmla="*/ 361675 w 540812"/>
                    <a:gd name="connsiteY14" fmla="*/ 245979 h 807118"/>
                    <a:gd name="connsiteX15" fmla="*/ 540812 w 540812"/>
                    <a:gd name="connsiteY15" fmla="*/ 8021 h 807118"/>
                    <a:gd name="connsiteX0" fmla="*/ 479317 w 540812"/>
                    <a:gd name="connsiteY0" fmla="*/ 0 h 807118"/>
                    <a:gd name="connsiteX1" fmla="*/ 294833 w 540812"/>
                    <a:gd name="connsiteY1" fmla="*/ 200526 h 807118"/>
                    <a:gd name="connsiteX2" fmla="*/ 195907 w 540812"/>
                    <a:gd name="connsiteY2" fmla="*/ 385010 h 807118"/>
                    <a:gd name="connsiteX3" fmla="*/ 123717 w 540812"/>
                    <a:gd name="connsiteY3" fmla="*/ 401052 h 807118"/>
                    <a:gd name="connsiteX4" fmla="*/ 56791 w 540812"/>
                    <a:gd name="connsiteY4" fmla="*/ 487196 h 807118"/>
                    <a:gd name="connsiteX5" fmla="*/ 47266 w 540812"/>
                    <a:gd name="connsiteY5" fmla="*/ 593641 h 807118"/>
                    <a:gd name="connsiteX6" fmla="*/ 6075 w 540812"/>
                    <a:gd name="connsiteY6" fmla="*/ 641684 h 807118"/>
                    <a:gd name="connsiteX7" fmla="*/ 8164 w 540812"/>
                    <a:gd name="connsiteY7" fmla="*/ 739106 h 807118"/>
                    <a:gd name="connsiteX8" fmla="*/ 186298 w 540812"/>
                    <a:gd name="connsiteY8" fmla="*/ 807118 h 807118"/>
                    <a:gd name="connsiteX9" fmla="*/ 239354 w 540812"/>
                    <a:gd name="connsiteY9" fmla="*/ 793499 h 807118"/>
                    <a:gd name="connsiteX10" fmla="*/ 284724 w 540812"/>
                    <a:gd name="connsiteY10" fmla="*/ 714458 h 807118"/>
                    <a:gd name="connsiteX11" fmla="*/ 278791 w 540812"/>
                    <a:gd name="connsiteY11" fmla="*/ 668421 h 807118"/>
                    <a:gd name="connsiteX12" fmla="*/ 353737 w 540812"/>
                    <a:gd name="connsiteY12" fmla="*/ 568826 h 807118"/>
                    <a:gd name="connsiteX13" fmla="*/ 316223 w 540812"/>
                    <a:gd name="connsiteY13" fmla="*/ 414421 h 807118"/>
                    <a:gd name="connsiteX14" fmla="*/ 361675 w 540812"/>
                    <a:gd name="connsiteY14" fmla="*/ 245979 h 807118"/>
                    <a:gd name="connsiteX15" fmla="*/ 540812 w 540812"/>
                    <a:gd name="connsiteY15" fmla="*/ 8021 h 807118"/>
                    <a:gd name="connsiteX0" fmla="*/ 479317 w 540812"/>
                    <a:gd name="connsiteY0" fmla="*/ 0 h 807118"/>
                    <a:gd name="connsiteX1" fmla="*/ 294833 w 540812"/>
                    <a:gd name="connsiteY1" fmla="*/ 200526 h 807118"/>
                    <a:gd name="connsiteX2" fmla="*/ 195907 w 540812"/>
                    <a:gd name="connsiteY2" fmla="*/ 385010 h 807118"/>
                    <a:gd name="connsiteX3" fmla="*/ 123717 w 540812"/>
                    <a:gd name="connsiteY3" fmla="*/ 401052 h 807118"/>
                    <a:gd name="connsiteX4" fmla="*/ 56791 w 540812"/>
                    <a:gd name="connsiteY4" fmla="*/ 487196 h 807118"/>
                    <a:gd name="connsiteX5" fmla="*/ 47266 w 540812"/>
                    <a:gd name="connsiteY5" fmla="*/ 593641 h 807118"/>
                    <a:gd name="connsiteX6" fmla="*/ 6075 w 540812"/>
                    <a:gd name="connsiteY6" fmla="*/ 641684 h 807118"/>
                    <a:gd name="connsiteX7" fmla="*/ 8164 w 540812"/>
                    <a:gd name="connsiteY7" fmla="*/ 739106 h 807118"/>
                    <a:gd name="connsiteX8" fmla="*/ 186298 w 540812"/>
                    <a:gd name="connsiteY8" fmla="*/ 807118 h 807118"/>
                    <a:gd name="connsiteX9" fmla="*/ 239354 w 540812"/>
                    <a:gd name="connsiteY9" fmla="*/ 793499 h 807118"/>
                    <a:gd name="connsiteX10" fmla="*/ 284724 w 540812"/>
                    <a:gd name="connsiteY10" fmla="*/ 714458 h 807118"/>
                    <a:gd name="connsiteX11" fmla="*/ 278791 w 540812"/>
                    <a:gd name="connsiteY11" fmla="*/ 668421 h 807118"/>
                    <a:gd name="connsiteX12" fmla="*/ 353737 w 540812"/>
                    <a:gd name="connsiteY12" fmla="*/ 568826 h 807118"/>
                    <a:gd name="connsiteX13" fmla="*/ 316223 w 540812"/>
                    <a:gd name="connsiteY13" fmla="*/ 414421 h 807118"/>
                    <a:gd name="connsiteX14" fmla="*/ 361675 w 540812"/>
                    <a:gd name="connsiteY14" fmla="*/ 245979 h 807118"/>
                    <a:gd name="connsiteX15" fmla="*/ 540812 w 540812"/>
                    <a:gd name="connsiteY15" fmla="*/ 8021 h 807118"/>
                    <a:gd name="connsiteX0" fmla="*/ 479317 w 540812"/>
                    <a:gd name="connsiteY0" fmla="*/ 0 h 807118"/>
                    <a:gd name="connsiteX1" fmla="*/ 294833 w 540812"/>
                    <a:gd name="connsiteY1" fmla="*/ 200526 h 807118"/>
                    <a:gd name="connsiteX2" fmla="*/ 195907 w 540812"/>
                    <a:gd name="connsiteY2" fmla="*/ 385010 h 807118"/>
                    <a:gd name="connsiteX3" fmla="*/ 123717 w 540812"/>
                    <a:gd name="connsiteY3" fmla="*/ 401052 h 807118"/>
                    <a:gd name="connsiteX4" fmla="*/ 56791 w 540812"/>
                    <a:gd name="connsiteY4" fmla="*/ 487196 h 807118"/>
                    <a:gd name="connsiteX5" fmla="*/ 47266 w 540812"/>
                    <a:gd name="connsiteY5" fmla="*/ 593641 h 807118"/>
                    <a:gd name="connsiteX6" fmla="*/ 6075 w 540812"/>
                    <a:gd name="connsiteY6" fmla="*/ 641684 h 807118"/>
                    <a:gd name="connsiteX7" fmla="*/ 8164 w 540812"/>
                    <a:gd name="connsiteY7" fmla="*/ 739106 h 807118"/>
                    <a:gd name="connsiteX8" fmla="*/ 186298 w 540812"/>
                    <a:gd name="connsiteY8" fmla="*/ 807118 h 807118"/>
                    <a:gd name="connsiteX9" fmla="*/ 239354 w 540812"/>
                    <a:gd name="connsiteY9" fmla="*/ 793499 h 807118"/>
                    <a:gd name="connsiteX10" fmla="*/ 284724 w 540812"/>
                    <a:gd name="connsiteY10" fmla="*/ 714458 h 807118"/>
                    <a:gd name="connsiteX11" fmla="*/ 278791 w 540812"/>
                    <a:gd name="connsiteY11" fmla="*/ 665246 h 807118"/>
                    <a:gd name="connsiteX12" fmla="*/ 353737 w 540812"/>
                    <a:gd name="connsiteY12" fmla="*/ 568826 h 807118"/>
                    <a:gd name="connsiteX13" fmla="*/ 316223 w 540812"/>
                    <a:gd name="connsiteY13" fmla="*/ 414421 h 807118"/>
                    <a:gd name="connsiteX14" fmla="*/ 361675 w 540812"/>
                    <a:gd name="connsiteY14" fmla="*/ 245979 h 807118"/>
                    <a:gd name="connsiteX15" fmla="*/ 540812 w 540812"/>
                    <a:gd name="connsiteY15" fmla="*/ 8021 h 807118"/>
                    <a:gd name="connsiteX0" fmla="*/ 479317 w 540812"/>
                    <a:gd name="connsiteY0" fmla="*/ 0 h 807118"/>
                    <a:gd name="connsiteX1" fmla="*/ 294833 w 540812"/>
                    <a:gd name="connsiteY1" fmla="*/ 200526 h 807118"/>
                    <a:gd name="connsiteX2" fmla="*/ 195907 w 540812"/>
                    <a:gd name="connsiteY2" fmla="*/ 385010 h 807118"/>
                    <a:gd name="connsiteX3" fmla="*/ 123717 w 540812"/>
                    <a:gd name="connsiteY3" fmla="*/ 401052 h 807118"/>
                    <a:gd name="connsiteX4" fmla="*/ 56791 w 540812"/>
                    <a:gd name="connsiteY4" fmla="*/ 487196 h 807118"/>
                    <a:gd name="connsiteX5" fmla="*/ 47266 w 540812"/>
                    <a:gd name="connsiteY5" fmla="*/ 593641 h 807118"/>
                    <a:gd name="connsiteX6" fmla="*/ 6075 w 540812"/>
                    <a:gd name="connsiteY6" fmla="*/ 641684 h 807118"/>
                    <a:gd name="connsiteX7" fmla="*/ 8164 w 540812"/>
                    <a:gd name="connsiteY7" fmla="*/ 739106 h 807118"/>
                    <a:gd name="connsiteX8" fmla="*/ 186298 w 540812"/>
                    <a:gd name="connsiteY8" fmla="*/ 807118 h 807118"/>
                    <a:gd name="connsiteX9" fmla="*/ 239354 w 540812"/>
                    <a:gd name="connsiteY9" fmla="*/ 793499 h 807118"/>
                    <a:gd name="connsiteX10" fmla="*/ 284724 w 540812"/>
                    <a:gd name="connsiteY10" fmla="*/ 714458 h 807118"/>
                    <a:gd name="connsiteX11" fmla="*/ 278791 w 540812"/>
                    <a:gd name="connsiteY11" fmla="*/ 665246 h 807118"/>
                    <a:gd name="connsiteX12" fmla="*/ 353737 w 540812"/>
                    <a:gd name="connsiteY12" fmla="*/ 568826 h 807118"/>
                    <a:gd name="connsiteX13" fmla="*/ 308285 w 540812"/>
                    <a:gd name="connsiteY13" fmla="*/ 417596 h 807118"/>
                    <a:gd name="connsiteX14" fmla="*/ 361675 w 540812"/>
                    <a:gd name="connsiteY14" fmla="*/ 245979 h 807118"/>
                    <a:gd name="connsiteX15" fmla="*/ 540812 w 540812"/>
                    <a:gd name="connsiteY15" fmla="*/ 8021 h 807118"/>
                    <a:gd name="connsiteX0" fmla="*/ 479317 w 540812"/>
                    <a:gd name="connsiteY0" fmla="*/ 0 h 807118"/>
                    <a:gd name="connsiteX1" fmla="*/ 294833 w 540812"/>
                    <a:gd name="connsiteY1" fmla="*/ 200526 h 807118"/>
                    <a:gd name="connsiteX2" fmla="*/ 289986 w 540812"/>
                    <a:gd name="connsiteY2" fmla="*/ 236955 h 807118"/>
                    <a:gd name="connsiteX3" fmla="*/ 195907 w 540812"/>
                    <a:gd name="connsiteY3" fmla="*/ 385010 h 807118"/>
                    <a:gd name="connsiteX4" fmla="*/ 123717 w 540812"/>
                    <a:gd name="connsiteY4" fmla="*/ 401052 h 807118"/>
                    <a:gd name="connsiteX5" fmla="*/ 56791 w 540812"/>
                    <a:gd name="connsiteY5" fmla="*/ 487196 h 807118"/>
                    <a:gd name="connsiteX6" fmla="*/ 47266 w 540812"/>
                    <a:gd name="connsiteY6" fmla="*/ 593641 h 807118"/>
                    <a:gd name="connsiteX7" fmla="*/ 6075 w 540812"/>
                    <a:gd name="connsiteY7" fmla="*/ 641684 h 807118"/>
                    <a:gd name="connsiteX8" fmla="*/ 8164 w 540812"/>
                    <a:gd name="connsiteY8" fmla="*/ 739106 h 807118"/>
                    <a:gd name="connsiteX9" fmla="*/ 186298 w 540812"/>
                    <a:gd name="connsiteY9" fmla="*/ 807118 h 807118"/>
                    <a:gd name="connsiteX10" fmla="*/ 239354 w 540812"/>
                    <a:gd name="connsiteY10" fmla="*/ 793499 h 807118"/>
                    <a:gd name="connsiteX11" fmla="*/ 284724 w 540812"/>
                    <a:gd name="connsiteY11" fmla="*/ 714458 h 807118"/>
                    <a:gd name="connsiteX12" fmla="*/ 278791 w 540812"/>
                    <a:gd name="connsiteY12" fmla="*/ 665246 h 807118"/>
                    <a:gd name="connsiteX13" fmla="*/ 353737 w 540812"/>
                    <a:gd name="connsiteY13" fmla="*/ 568826 h 807118"/>
                    <a:gd name="connsiteX14" fmla="*/ 308285 w 540812"/>
                    <a:gd name="connsiteY14" fmla="*/ 417596 h 807118"/>
                    <a:gd name="connsiteX15" fmla="*/ 361675 w 540812"/>
                    <a:gd name="connsiteY15" fmla="*/ 245979 h 807118"/>
                    <a:gd name="connsiteX16" fmla="*/ 540812 w 540812"/>
                    <a:gd name="connsiteY16" fmla="*/ 8021 h 807118"/>
                    <a:gd name="connsiteX0" fmla="*/ 479317 w 540812"/>
                    <a:gd name="connsiteY0" fmla="*/ 0 h 807118"/>
                    <a:gd name="connsiteX1" fmla="*/ 294833 w 540812"/>
                    <a:gd name="connsiteY1" fmla="*/ 200526 h 807118"/>
                    <a:gd name="connsiteX2" fmla="*/ 289986 w 540812"/>
                    <a:gd name="connsiteY2" fmla="*/ 236955 h 807118"/>
                    <a:gd name="connsiteX3" fmla="*/ 195907 w 540812"/>
                    <a:gd name="connsiteY3" fmla="*/ 385010 h 807118"/>
                    <a:gd name="connsiteX4" fmla="*/ 123717 w 540812"/>
                    <a:gd name="connsiteY4" fmla="*/ 401052 h 807118"/>
                    <a:gd name="connsiteX5" fmla="*/ 56791 w 540812"/>
                    <a:gd name="connsiteY5" fmla="*/ 487196 h 807118"/>
                    <a:gd name="connsiteX6" fmla="*/ 47266 w 540812"/>
                    <a:gd name="connsiteY6" fmla="*/ 593641 h 807118"/>
                    <a:gd name="connsiteX7" fmla="*/ 6075 w 540812"/>
                    <a:gd name="connsiteY7" fmla="*/ 641684 h 807118"/>
                    <a:gd name="connsiteX8" fmla="*/ 8164 w 540812"/>
                    <a:gd name="connsiteY8" fmla="*/ 739106 h 807118"/>
                    <a:gd name="connsiteX9" fmla="*/ 186298 w 540812"/>
                    <a:gd name="connsiteY9" fmla="*/ 807118 h 807118"/>
                    <a:gd name="connsiteX10" fmla="*/ 239354 w 540812"/>
                    <a:gd name="connsiteY10" fmla="*/ 793499 h 807118"/>
                    <a:gd name="connsiteX11" fmla="*/ 284724 w 540812"/>
                    <a:gd name="connsiteY11" fmla="*/ 714458 h 807118"/>
                    <a:gd name="connsiteX12" fmla="*/ 278791 w 540812"/>
                    <a:gd name="connsiteY12" fmla="*/ 665246 h 807118"/>
                    <a:gd name="connsiteX13" fmla="*/ 353737 w 540812"/>
                    <a:gd name="connsiteY13" fmla="*/ 568826 h 807118"/>
                    <a:gd name="connsiteX14" fmla="*/ 308285 w 540812"/>
                    <a:gd name="connsiteY14" fmla="*/ 417596 h 807118"/>
                    <a:gd name="connsiteX15" fmla="*/ 361675 w 540812"/>
                    <a:gd name="connsiteY15" fmla="*/ 245979 h 807118"/>
                    <a:gd name="connsiteX16" fmla="*/ 540812 w 540812"/>
                    <a:gd name="connsiteY16" fmla="*/ 8021 h 807118"/>
                    <a:gd name="connsiteX0" fmla="*/ 479317 w 540812"/>
                    <a:gd name="connsiteY0" fmla="*/ 0 h 807118"/>
                    <a:gd name="connsiteX1" fmla="*/ 302771 w 540812"/>
                    <a:gd name="connsiteY1" fmla="*/ 210051 h 807118"/>
                    <a:gd name="connsiteX2" fmla="*/ 289986 w 540812"/>
                    <a:gd name="connsiteY2" fmla="*/ 236955 h 807118"/>
                    <a:gd name="connsiteX3" fmla="*/ 195907 w 540812"/>
                    <a:gd name="connsiteY3" fmla="*/ 385010 h 807118"/>
                    <a:gd name="connsiteX4" fmla="*/ 123717 w 540812"/>
                    <a:gd name="connsiteY4" fmla="*/ 401052 h 807118"/>
                    <a:gd name="connsiteX5" fmla="*/ 56791 w 540812"/>
                    <a:gd name="connsiteY5" fmla="*/ 487196 h 807118"/>
                    <a:gd name="connsiteX6" fmla="*/ 47266 w 540812"/>
                    <a:gd name="connsiteY6" fmla="*/ 593641 h 807118"/>
                    <a:gd name="connsiteX7" fmla="*/ 6075 w 540812"/>
                    <a:gd name="connsiteY7" fmla="*/ 641684 h 807118"/>
                    <a:gd name="connsiteX8" fmla="*/ 8164 w 540812"/>
                    <a:gd name="connsiteY8" fmla="*/ 739106 h 807118"/>
                    <a:gd name="connsiteX9" fmla="*/ 186298 w 540812"/>
                    <a:gd name="connsiteY9" fmla="*/ 807118 h 807118"/>
                    <a:gd name="connsiteX10" fmla="*/ 239354 w 540812"/>
                    <a:gd name="connsiteY10" fmla="*/ 793499 h 807118"/>
                    <a:gd name="connsiteX11" fmla="*/ 284724 w 540812"/>
                    <a:gd name="connsiteY11" fmla="*/ 714458 h 807118"/>
                    <a:gd name="connsiteX12" fmla="*/ 278791 w 540812"/>
                    <a:gd name="connsiteY12" fmla="*/ 665246 h 807118"/>
                    <a:gd name="connsiteX13" fmla="*/ 353737 w 540812"/>
                    <a:gd name="connsiteY13" fmla="*/ 568826 h 807118"/>
                    <a:gd name="connsiteX14" fmla="*/ 308285 w 540812"/>
                    <a:gd name="connsiteY14" fmla="*/ 417596 h 807118"/>
                    <a:gd name="connsiteX15" fmla="*/ 361675 w 540812"/>
                    <a:gd name="connsiteY15" fmla="*/ 245979 h 807118"/>
                    <a:gd name="connsiteX16" fmla="*/ 540812 w 540812"/>
                    <a:gd name="connsiteY16" fmla="*/ 8021 h 807118"/>
                    <a:gd name="connsiteX0" fmla="*/ 479317 w 540812"/>
                    <a:gd name="connsiteY0" fmla="*/ 0 h 807118"/>
                    <a:gd name="connsiteX1" fmla="*/ 302771 w 540812"/>
                    <a:gd name="connsiteY1" fmla="*/ 210051 h 807118"/>
                    <a:gd name="connsiteX2" fmla="*/ 289986 w 540812"/>
                    <a:gd name="connsiteY2" fmla="*/ 236955 h 807118"/>
                    <a:gd name="connsiteX3" fmla="*/ 195907 w 540812"/>
                    <a:gd name="connsiteY3" fmla="*/ 385010 h 807118"/>
                    <a:gd name="connsiteX4" fmla="*/ 123717 w 540812"/>
                    <a:gd name="connsiteY4" fmla="*/ 401052 h 807118"/>
                    <a:gd name="connsiteX5" fmla="*/ 56791 w 540812"/>
                    <a:gd name="connsiteY5" fmla="*/ 487196 h 807118"/>
                    <a:gd name="connsiteX6" fmla="*/ 47266 w 540812"/>
                    <a:gd name="connsiteY6" fmla="*/ 593641 h 807118"/>
                    <a:gd name="connsiteX7" fmla="*/ 6075 w 540812"/>
                    <a:gd name="connsiteY7" fmla="*/ 641684 h 807118"/>
                    <a:gd name="connsiteX8" fmla="*/ 8164 w 540812"/>
                    <a:gd name="connsiteY8" fmla="*/ 739106 h 807118"/>
                    <a:gd name="connsiteX9" fmla="*/ 186298 w 540812"/>
                    <a:gd name="connsiteY9" fmla="*/ 807118 h 807118"/>
                    <a:gd name="connsiteX10" fmla="*/ 239354 w 540812"/>
                    <a:gd name="connsiteY10" fmla="*/ 793499 h 807118"/>
                    <a:gd name="connsiteX11" fmla="*/ 284724 w 540812"/>
                    <a:gd name="connsiteY11" fmla="*/ 714458 h 807118"/>
                    <a:gd name="connsiteX12" fmla="*/ 278791 w 540812"/>
                    <a:gd name="connsiteY12" fmla="*/ 665246 h 807118"/>
                    <a:gd name="connsiteX13" fmla="*/ 353737 w 540812"/>
                    <a:gd name="connsiteY13" fmla="*/ 568826 h 807118"/>
                    <a:gd name="connsiteX14" fmla="*/ 308285 w 540812"/>
                    <a:gd name="connsiteY14" fmla="*/ 417596 h 807118"/>
                    <a:gd name="connsiteX15" fmla="*/ 358500 w 540812"/>
                    <a:gd name="connsiteY15" fmla="*/ 250742 h 807118"/>
                    <a:gd name="connsiteX16" fmla="*/ 540812 w 540812"/>
                    <a:gd name="connsiteY16" fmla="*/ 8021 h 807118"/>
                    <a:gd name="connsiteX0" fmla="*/ 479317 w 540812"/>
                    <a:gd name="connsiteY0" fmla="*/ 0 h 807118"/>
                    <a:gd name="connsiteX1" fmla="*/ 312296 w 540812"/>
                    <a:gd name="connsiteY1" fmla="*/ 216401 h 807118"/>
                    <a:gd name="connsiteX2" fmla="*/ 289986 w 540812"/>
                    <a:gd name="connsiteY2" fmla="*/ 236955 h 807118"/>
                    <a:gd name="connsiteX3" fmla="*/ 195907 w 540812"/>
                    <a:gd name="connsiteY3" fmla="*/ 385010 h 807118"/>
                    <a:gd name="connsiteX4" fmla="*/ 123717 w 540812"/>
                    <a:gd name="connsiteY4" fmla="*/ 401052 h 807118"/>
                    <a:gd name="connsiteX5" fmla="*/ 56791 w 540812"/>
                    <a:gd name="connsiteY5" fmla="*/ 487196 h 807118"/>
                    <a:gd name="connsiteX6" fmla="*/ 47266 w 540812"/>
                    <a:gd name="connsiteY6" fmla="*/ 593641 h 807118"/>
                    <a:gd name="connsiteX7" fmla="*/ 6075 w 540812"/>
                    <a:gd name="connsiteY7" fmla="*/ 641684 h 807118"/>
                    <a:gd name="connsiteX8" fmla="*/ 8164 w 540812"/>
                    <a:gd name="connsiteY8" fmla="*/ 739106 h 807118"/>
                    <a:gd name="connsiteX9" fmla="*/ 186298 w 540812"/>
                    <a:gd name="connsiteY9" fmla="*/ 807118 h 807118"/>
                    <a:gd name="connsiteX10" fmla="*/ 239354 w 540812"/>
                    <a:gd name="connsiteY10" fmla="*/ 793499 h 807118"/>
                    <a:gd name="connsiteX11" fmla="*/ 284724 w 540812"/>
                    <a:gd name="connsiteY11" fmla="*/ 714458 h 807118"/>
                    <a:gd name="connsiteX12" fmla="*/ 278791 w 540812"/>
                    <a:gd name="connsiteY12" fmla="*/ 665246 h 807118"/>
                    <a:gd name="connsiteX13" fmla="*/ 353737 w 540812"/>
                    <a:gd name="connsiteY13" fmla="*/ 568826 h 807118"/>
                    <a:gd name="connsiteX14" fmla="*/ 308285 w 540812"/>
                    <a:gd name="connsiteY14" fmla="*/ 417596 h 807118"/>
                    <a:gd name="connsiteX15" fmla="*/ 358500 w 540812"/>
                    <a:gd name="connsiteY15" fmla="*/ 250742 h 807118"/>
                    <a:gd name="connsiteX16" fmla="*/ 540812 w 540812"/>
                    <a:gd name="connsiteY16" fmla="*/ 8021 h 807118"/>
                    <a:gd name="connsiteX0" fmla="*/ 479317 w 540812"/>
                    <a:gd name="connsiteY0" fmla="*/ 0 h 807118"/>
                    <a:gd name="connsiteX1" fmla="*/ 312296 w 540812"/>
                    <a:gd name="connsiteY1" fmla="*/ 216401 h 807118"/>
                    <a:gd name="connsiteX2" fmla="*/ 289986 w 540812"/>
                    <a:gd name="connsiteY2" fmla="*/ 236955 h 807118"/>
                    <a:gd name="connsiteX3" fmla="*/ 195907 w 540812"/>
                    <a:gd name="connsiteY3" fmla="*/ 385010 h 807118"/>
                    <a:gd name="connsiteX4" fmla="*/ 123717 w 540812"/>
                    <a:gd name="connsiteY4" fmla="*/ 401052 h 807118"/>
                    <a:gd name="connsiteX5" fmla="*/ 56791 w 540812"/>
                    <a:gd name="connsiteY5" fmla="*/ 487196 h 807118"/>
                    <a:gd name="connsiteX6" fmla="*/ 47266 w 540812"/>
                    <a:gd name="connsiteY6" fmla="*/ 593641 h 807118"/>
                    <a:gd name="connsiteX7" fmla="*/ 6075 w 540812"/>
                    <a:gd name="connsiteY7" fmla="*/ 641684 h 807118"/>
                    <a:gd name="connsiteX8" fmla="*/ 8164 w 540812"/>
                    <a:gd name="connsiteY8" fmla="*/ 739106 h 807118"/>
                    <a:gd name="connsiteX9" fmla="*/ 186298 w 540812"/>
                    <a:gd name="connsiteY9" fmla="*/ 807118 h 807118"/>
                    <a:gd name="connsiteX10" fmla="*/ 239354 w 540812"/>
                    <a:gd name="connsiteY10" fmla="*/ 793499 h 807118"/>
                    <a:gd name="connsiteX11" fmla="*/ 284724 w 540812"/>
                    <a:gd name="connsiteY11" fmla="*/ 714458 h 807118"/>
                    <a:gd name="connsiteX12" fmla="*/ 278791 w 540812"/>
                    <a:gd name="connsiteY12" fmla="*/ 665246 h 807118"/>
                    <a:gd name="connsiteX13" fmla="*/ 353737 w 540812"/>
                    <a:gd name="connsiteY13" fmla="*/ 568826 h 807118"/>
                    <a:gd name="connsiteX14" fmla="*/ 308285 w 540812"/>
                    <a:gd name="connsiteY14" fmla="*/ 417596 h 807118"/>
                    <a:gd name="connsiteX15" fmla="*/ 352150 w 540812"/>
                    <a:gd name="connsiteY15" fmla="*/ 249154 h 807118"/>
                    <a:gd name="connsiteX16" fmla="*/ 540812 w 540812"/>
                    <a:gd name="connsiteY16" fmla="*/ 8021 h 80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0812" h="807118">
                      <a:moveTo>
                        <a:pt x="479317" y="0"/>
                      </a:moveTo>
                      <a:lnTo>
                        <a:pt x="312296" y="216401"/>
                      </a:lnTo>
                      <a:cubicBezTo>
                        <a:pt x="306447" y="228544"/>
                        <a:pt x="295835" y="224812"/>
                        <a:pt x="289986" y="236955"/>
                      </a:cubicBezTo>
                      <a:cubicBezTo>
                        <a:pt x="257039" y="286307"/>
                        <a:pt x="227267" y="335658"/>
                        <a:pt x="195907" y="385010"/>
                      </a:cubicBezTo>
                      <a:lnTo>
                        <a:pt x="123717" y="401052"/>
                      </a:lnTo>
                      <a:cubicBezTo>
                        <a:pt x="82888" y="425004"/>
                        <a:pt x="78570" y="452131"/>
                        <a:pt x="56791" y="487196"/>
                      </a:cubicBezTo>
                      <a:cubicBezTo>
                        <a:pt x="45679" y="528498"/>
                        <a:pt x="47266" y="557101"/>
                        <a:pt x="47266" y="593641"/>
                      </a:cubicBezTo>
                      <a:lnTo>
                        <a:pt x="6075" y="641684"/>
                      </a:lnTo>
                      <a:cubicBezTo>
                        <a:pt x="-9104" y="680508"/>
                        <a:pt x="9055" y="703457"/>
                        <a:pt x="8164" y="739106"/>
                      </a:cubicBezTo>
                      <a:cubicBezTo>
                        <a:pt x="45317" y="785589"/>
                        <a:pt x="107870" y="798734"/>
                        <a:pt x="186298" y="807118"/>
                      </a:cubicBezTo>
                      <a:lnTo>
                        <a:pt x="239354" y="793499"/>
                      </a:lnTo>
                      <a:cubicBezTo>
                        <a:pt x="256065" y="768740"/>
                        <a:pt x="279126" y="750330"/>
                        <a:pt x="284724" y="714458"/>
                      </a:cubicBezTo>
                      <a:lnTo>
                        <a:pt x="278791" y="665246"/>
                      </a:lnTo>
                      <a:cubicBezTo>
                        <a:pt x="303773" y="632048"/>
                        <a:pt x="333518" y="619487"/>
                        <a:pt x="353737" y="568826"/>
                      </a:cubicBezTo>
                      <a:cubicBezTo>
                        <a:pt x="367161" y="526353"/>
                        <a:pt x="355186" y="466419"/>
                        <a:pt x="308285" y="417596"/>
                      </a:cubicBezTo>
                      <a:lnTo>
                        <a:pt x="352150" y="249154"/>
                      </a:lnTo>
                      <a:lnTo>
                        <a:pt x="540812" y="8021"/>
                      </a:lnTo>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3" name="Freeform: Shape 412">
                  <a:extLst>
                    <a:ext uri="{FF2B5EF4-FFF2-40B4-BE49-F238E27FC236}">
                      <a16:creationId xmlns:a16="http://schemas.microsoft.com/office/drawing/2014/main" id="{5265A43D-008C-499D-B27E-B218148D729F}"/>
                    </a:ext>
                  </a:extLst>
                </p:cNvPr>
                <p:cNvSpPr/>
                <p:nvPr/>
              </p:nvSpPr>
              <p:spPr>
                <a:xfrm>
                  <a:off x="3221395" y="7263024"/>
                  <a:ext cx="526473" cy="149955"/>
                </a:xfrm>
                <a:custGeom>
                  <a:avLst/>
                  <a:gdLst>
                    <a:gd name="connsiteX0" fmla="*/ 0 w 526473"/>
                    <a:gd name="connsiteY0" fmla="*/ 105947 h 149955"/>
                    <a:gd name="connsiteX1" fmla="*/ 0 w 526473"/>
                    <a:gd name="connsiteY1" fmla="*/ 105947 h 149955"/>
                    <a:gd name="connsiteX2" fmla="*/ 81497 w 526473"/>
                    <a:gd name="connsiteY2" fmla="*/ 128766 h 149955"/>
                    <a:gd name="connsiteX3" fmla="*/ 267311 w 526473"/>
                    <a:gd name="connsiteY3" fmla="*/ 141806 h 149955"/>
                    <a:gd name="connsiteX4" fmla="*/ 526473 w 526473"/>
                    <a:gd name="connsiteY4" fmla="*/ 149955 h 149955"/>
                    <a:gd name="connsiteX5" fmla="*/ 518323 w 526473"/>
                    <a:gd name="connsiteY5" fmla="*/ 76608 h 149955"/>
                    <a:gd name="connsiteX6" fmla="*/ 107576 w 526473"/>
                    <a:gd name="connsiteY6" fmla="*/ 78238 h 149955"/>
                    <a:gd name="connsiteX7" fmla="*/ 6520 w 526473"/>
                    <a:gd name="connsiteY7" fmla="*/ 0 h 149955"/>
                    <a:gd name="connsiteX8" fmla="*/ 0 w 526473"/>
                    <a:gd name="connsiteY8" fmla="*/ 105947 h 149955"/>
                    <a:gd name="connsiteX0" fmla="*/ 0 w 526473"/>
                    <a:gd name="connsiteY0" fmla="*/ 105947 h 149955"/>
                    <a:gd name="connsiteX1" fmla="*/ 0 w 526473"/>
                    <a:gd name="connsiteY1" fmla="*/ 105947 h 149955"/>
                    <a:gd name="connsiteX2" fmla="*/ 81497 w 526473"/>
                    <a:gd name="connsiteY2" fmla="*/ 128766 h 149955"/>
                    <a:gd name="connsiteX3" fmla="*/ 267311 w 526473"/>
                    <a:gd name="connsiteY3" fmla="*/ 141806 h 149955"/>
                    <a:gd name="connsiteX4" fmla="*/ 526473 w 526473"/>
                    <a:gd name="connsiteY4" fmla="*/ 149955 h 149955"/>
                    <a:gd name="connsiteX5" fmla="*/ 521583 w 526473"/>
                    <a:gd name="connsiteY5" fmla="*/ 79867 h 149955"/>
                    <a:gd name="connsiteX6" fmla="*/ 107576 w 526473"/>
                    <a:gd name="connsiteY6" fmla="*/ 78238 h 149955"/>
                    <a:gd name="connsiteX7" fmla="*/ 6520 w 526473"/>
                    <a:gd name="connsiteY7" fmla="*/ 0 h 149955"/>
                    <a:gd name="connsiteX8" fmla="*/ 0 w 526473"/>
                    <a:gd name="connsiteY8" fmla="*/ 105947 h 149955"/>
                    <a:gd name="connsiteX0" fmla="*/ 0 w 526473"/>
                    <a:gd name="connsiteY0" fmla="*/ 105947 h 149955"/>
                    <a:gd name="connsiteX1" fmla="*/ 0 w 526473"/>
                    <a:gd name="connsiteY1" fmla="*/ 105947 h 149955"/>
                    <a:gd name="connsiteX2" fmla="*/ 81497 w 526473"/>
                    <a:gd name="connsiteY2" fmla="*/ 128766 h 149955"/>
                    <a:gd name="connsiteX3" fmla="*/ 267311 w 526473"/>
                    <a:gd name="connsiteY3" fmla="*/ 141806 h 149955"/>
                    <a:gd name="connsiteX4" fmla="*/ 526473 w 526473"/>
                    <a:gd name="connsiteY4" fmla="*/ 149955 h 149955"/>
                    <a:gd name="connsiteX5" fmla="*/ 521583 w 526473"/>
                    <a:gd name="connsiteY5" fmla="*/ 79867 h 149955"/>
                    <a:gd name="connsiteX6" fmla="*/ 107576 w 526473"/>
                    <a:gd name="connsiteY6" fmla="*/ 78238 h 149955"/>
                    <a:gd name="connsiteX7" fmla="*/ 6520 w 526473"/>
                    <a:gd name="connsiteY7" fmla="*/ 0 h 149955"/>
                    <a:gd name="connsiteX8" fmla="*/ 0 w 526473"/>
                    <a:gd name="connsiteY8" fmla="*/ 105947 h 149955"/>
                    <a:gd name="connsiteX0" fmla="*/ 0 w 526473"/>
                    <a:gd name="connsiteY0" fmla="*/ 105947 h 149955"/>
                    <a:gd name="connsiteX1" fmla="*/ 0 w 526473"/>
                    <a:gd name="connsiteY1" fmla="*/ 105947 h 149955"/>
                    <a:gd name="connsiteX2" fmla="*/ 81497 w 526473"/>
                    <a:gd name="connsiteY2" fmla="*/ 128766 h 149955"/>
                    <a:gd name="connsiteX3" fmla="*/ 267311 w 526473"/>
                    <a:gd name="connsiteY3" fmla="*/ 148326 h 149955"/>
                    <a:gd name="connsiteX4" fmla="*/ 526473 w 526473"/>
                    <a:gd name="connsiteY4" fmla="*/ 149955 h 149955"/>
                    <a:gd name="connsiteX5" fmla="*/ 521583 w 526473"/>
                    <a:gd name="connsiteY5" fmla="*/ 79867 h 149955"/>
                    <a:gd name="connsiteX6" fmla="*/ 107576 w 526473"/>
                    <a:gd name="connsiteY6" fmla="*/ 78238 h 149955"/>
                    <a:gd name="connsiteX7" fmla="*/ 6520 w 526473"/>
                    <a:gd name="connsiteY7" fmla="*/ 0 h 149955"/>
                    <a:gd name="connsiteX8" fmla="*/ 0 w 526473"/>
                    <a:gd name="connsiteY8" fmla="*/ 105947 h 149955"/>
                    <a:gd name="connsiteX0" fmla="*/ 0 w 526473"/>
                    <a:gd name="connsiteY0" fmla="*/ 105947 h 149955"/>
                    <a:gd name="connsiteX1" fmla="*/ 0 w 526473"/>
                    <a:gd name="connsiteY1" fmla="*/ 105947 h 149955"/>
                    <a:gd name="connsiteX2" fmla="*/ 81497 w 526473"/>
                    <a:gd name="connsiteY2" fmla="*/ 128766 h 149955"/>
                    <a:gd name="connsiteX3" fmla="*/ 267311 w 526473"/>
                    <a:gd name="connsiteY3" fmla="*/ 148326 h 149955"/>
                    <a:gd name="connsiteX4" fmla="*/ 526473 w 526473"/>
                    <a:gd name="connsiteY4" fmla="*/ 149955 h 149955"/>
                    <a:gd name="connsiteX5" fmla="*/ 521583 w 526473"/>
                    <a:gd name="connsiteY5" fmla="*/ 79867 h 149955"/>
                    <a:gd name="connsiteX6" fmla="*/ 107576 w 526473"/>
                    <a:gd name="connsiteY6" fmla="*/ 78238 h 149955"/>
                    <a:gd name="connsiteX7" fmla="*/ 6520 w 526473"/>
                    <a:gd name="connsiteY7" fmla="*/ 0 h 149955"/>
                    <a:gd name="connsiteX8" fmla="*/ 0 w 526473"/>
                    <a:gd name="connsiteY8" fmla="*/ 105947 h 149955"/>
                    <a:gd name="connsiteX0" fmla="*/ 0 w 526473"/>
                    <a:gd name="connsiteY0" fmla="*/ 105947 h 149955"/>
                    <a:gd name="connsiteX1" fmla="*/ 0 w 526473"/>
                    <a:gd name="connsiteY1" fmla="*/ 105947 h 149955"/>
                    <a:gd name="connsiteX2" fmla="*/ 81497 w 526473"/>
                    <a:gd name="connsiteY2" fmla="*/ 128766 h 149955"/>
                    <a:gd name="connsiteX3" fmla="*/ 267311 w 526473"/>
                    <a:gd name="connsiteY3" fmla="*/ 148326 h 149955"/>
                    <a:gd name="connsiteX4" fmla="*/ 526473 w 526473"/>
                    <a:gd name="connsiteY4" fmla="*/ 149955 h 149955"/>
                    <a:gd name="connsiteX5" fmla="*/ 521583 w 526473"/>
                    <a:gd name="connsiteY5" fmla="*/ 79867 h 149955"/>
                    <a:gd name="connsiteX6" fmla="*/ 107576 w 526473"/>
                    <a:gd name="connsiteY6" fmla="*/ 78238 h 149955"/>
                    <a:gd name="connsiteX7" fmla="*/ 6520 w 526473"/>
                    <a:gd name="connsiteY7" fmla="*/ 0 h 149955"/>
                    <a:gd name="connsiteX8" fmla="*/ 0 w 526473"/>
                    <a:gd name="connsiteY8" fmla="*/ 105947 h 149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6473" h="149955">
                      <a:moveTo>
                        <a:pt x="0" y="105947"/>
                      </a:moveTo>
                      <a:lnTo>
                        <a:pt x="0" y="105947"/>
                      </a:lnTo>
                      <a:lnTo>
                        <a:pt x="81497" y="128766"/>
                      </a:lnTo>
                      <a:lnTo>
                        <a:pt x="267311" y="148326"/>
                      </a:lnTo>
                      <a:lnTo>
                        <a:pt x="526473" y="149955"/>
                      </a:lnTo>
                      <a:lnTo>
                        <a:pt x="521583" y="79867"/>
                      </a:lnTo>
                      <a:cubicBezTo>
                        <a:pt x="383581" y="100513"/>
                        <a:pt x="248838" y="96711"/>
                        <a:pt x="107576" y="78238"/>
                      </a:cubicBezTo>
                      <a:lnTo>
                        <a:pt x="6520" y="0"/>
                      </a:lnTo>
                      <a:lnTo>
                        <a:pt x="0" y="105947"/>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40" name="Group 239">
                <a:extLst>
                  <a:ext uri="{FF2B5EF4-FFF2-40B4-BE49-F238E27FC236}">
                    <a16:creationId xmlns:a16="http://schemas.microsoft.com/office/drawing/2014/main" id="{A850CDDB-7644-4A30-8969-C7A038121D31}"/>
                  </a:ext>
                </a:extLst>
              </p:cNvPr>
              <p:cNvGrpSpPr>
                <a:grpSpLocks noChangeAspect="1"/>
              </p:cNvGrpSpPr>
              <p:nvPr/>
            </p:nvGrpSpPr>
            <p:grpSpPr>
              <a:xfrm rot="657234">
                <a:off x="2970176" y="1906605"/>
                <a:ext cx="989278" cy="728340"/>
                <a:chOff x="4564251" y="1968286"/>
                <a:chExt cx="3856139" cy="2839018"/>
              </a:xfrm>
              <a:solidFill>
                <a:srgbClr val="2774AA"/>
              </a:solidFill>
            </p:grpSpPr>
            <p:sp>
              <p:nvSpPr>
                <p:cNvPr id="399" name="Freeform: Shape 398">
                  <a:extLst>
                    <a:ext uri="{FF2B5EF4-FFF2-40B4-BE49-F238E27FC236}">
                      <a16:creationId xmlns:a16="http://schemas.microsoft.com/office/drawing/2014/main" id="{E2F1CAA3-FD01-47F1-A9EC-6EF52890DE56}"/>
                    </a:ext>
                  </a:extLst>
                </p:cNvPr>
                <p:cNvSpPr/>
                <p:nvPr/>
              </p:nvSpPr>
              <p:spPr>
                <a:xfrm>
                  <a:off x="4564251" y="1968286"/>
                  <a:ext cx="3856139" cy="2026204"/>
                </a:xfrm>
                <a:custGeom>
                  <a:avLst/>
                  <a:gdLst>
                    <a:gd name="connsiteX0" fmla="*/ 0 w 3835830"/>
                    <a:gd name="connsiteY0" fmla="*/ 0 h 2014779"/>
                    <a:gd name="connsiteX1" fmla="*/ 2014780 w 3835830"/>
                    <a:gd name="connsiteY1" fmla="*/ 650929 h 2014779"/>
                    <a:gd name="connsiteX2" fmla="*/ 2115518 w 3835830"/>
                    <a:gd name="connsiteY2" fmla="*/ 604434 h 2014779"/>
                    <a:gd name="connsiteX3" fmla="*/ 2146515 w 3835830"/>
                    <a:gd name="connsiteY3" fmla="*/ 751668 h 2014779"/>
                    <a:gd name="connsiteX4" fmla="*/ 3835830 w 3835830"/>
                    <a:gd name="connsiteY4" fmla="*/ 2014779 h 2014779"/>
                    <a:gd name="connsiteX5" fmla="*/ 2131017 w 3835830"/>
                    <a:gd name="connsiteY5" fmla="*/ 883403 h 2014779"/>
                    <a:gd name="connsiteX6" fmla="*/ 1867546 w 3835830"/>
                    <a:gd name="connsiteY6" fmla="*/ 798162 h 2014779"/>
                    <a:gd name="connsiteX7" fmla="*/ 0 w 3835830"/>
                    <a:gd name="connsiteY7" fmla="*/ 0 h 2014779"/>
                    <a:gd name="connsiteX0" fmla="*/ 0 w 3835830"/>
                    <a:gd name="connsiteY0" fmla="*/ 0 h 2014779"/>
                    <a:gd name="connsiteX1" fmla="*/ 1662772 w 3835830"/>
                    <a:gd name="connsiteY1" fmla="*/ 419085 h 2014779"/>
                    <a:gd name="connsiteX2" fmla="*/ 2014780 w 3835830"/>
                    <a:gd name="connsiteY2" fmla="*/ 650929 h 2014779"/>
                    <a:gd name="connsiteX3" fmla="*/ 2115518 w 3835830"/>
                    <a:gd name="connsiteY3" fmla="*/ 604434 h 2014779"/>
                    <a:gd name="connsiteX4" fmla="*/ 2146515 w 3835830"/>
                    <a:gd name="connsiteY4" fmla="*/ 751668 h 2014779"/>
                    <a:gd name="connsiteX5" fmla="*/ 3835830 w 3835830"/>
                    <a:gd name="connsiteY5" fmla="*/ 2014779 h 2014779"/>
                    <a:gd name="connsiteX6" fmla="*/ 2131017 w 3835830"/>
                    <a:gd name="connsiteY6" fmla="*/ 883403 h 2014779"/>
                    <a:gd name="connsiteX7" fmla="*/ 1867546 w 3835830"/>
                    <a:gd name="connsiteY7" fmla="*/ 798162 h 2014779"/>
                    <a:gd name="connsiteX8" fmla="*/ 0 w 3835830"/>
                    <a:gd name="connsiteY8" fmla="*/ 0 h 2014779"/>
                    <a:gd name="connsiteX0" fmla="*/ 0 w 3835830"/>
                    <a:gd name="connsiteY0" fmla="*/ 0 h 2014779"/>
                    <a:gd name="connsiteX1" fmla="*/ 1662772 w 3835830"/>
                    <a:gd name="connsiteY1" fmla="*/ 419085 h 2014779"/>
                    <a:gd name="connsiteX2" fmla="*/ 2014780 w 3835830"/>
                    <a:gd name="connsiteY2" fmla="*/ 650929 h 2014779"/>
                    <a:gd name="connsiteX3" fmla="*/ 2115518 w 3835830"/>
                    <a:gd name="connsiteY3" fmla="*/ 604434 h 2014779"/>
                    <a:gd name="connsiteX4" fmla="*/ 2146515 w 3835830"/>
                    <a:gd name="connsiteY4" fmla="*/ 751668 h 2014779"/>
                    <a:gd name="connsiteX5" fmla="*/ 3835830 w 3835830"/>
                    <a:gd name="connsiteY5" fmla="*/ 2014779 h 2014779"/>
                    <a:gd name="connsiteX6" fmla="*/ 2131017 w 3835830"/>
                    <a:gd name="connsiteY6" fmla="*/ 883403 h 2014779"/>
                    <a:gd name="connsiteX7" fmla="*/ 1867546 w 3835830"/>
                    <a:gd name="connsiteY7" fmla="*/ 798162 h 2014779"/>
                    <a:gd name="connsiteX8" fmla="*/ 0 w 3835830"/>
                    <a:gd name="connsiteY8" fmla="*/ 0 h 2014779"/>
                    <a:gd name="connsiteX0" fmla="*/ 0 w 3835830"/>
                    <a:gd name="connsiteY0" fmla="*/ 0 h 2014779"/>
                    <a:gd name="connsiteX1" fmla="*/ 1662772 w 3835830"/>
                    <a:gd name="connsiteY1" fmla="*/ 419085 h 2014779"/>
                    <a:gd name="connsiteX2" fmla="*/ 2014780 w 3835830"/>
                    <a:gd name="connsiteY2" fmla="*/ 650929 h 2014779"/>
                    <a:gd name="connsiteX3" fmla="*/ 2115518 w 3835830"/>
                    <a:gd name="connsiteY3" fmla="*/ 604434 h 2014779"/>
                    <a:gd name="connsiteX4" fmla="*/ 2146515 w 3835830"/>
                    <a:gd name="connsiteY4" fmla="*/ 751668 h 2014779"/>
                    <a:gd name="connsiteX5" fmla="*/ 3835830 w 3835830"/>
                    <a:gd name="connsiteY5" fmla="*/ 2014779 h 2014779"/>
                    <a:gd name="connsiteX6" fmla="*/ 2131017 w 3835830"/>
                    <a:gd name="connsiteY6" fmla="*/ 883403 h 2014779"/>
                    <a:gd name="connsiteX7" fmla="*/ 1867546 w 3835830"/>
                    <a:gd name="connsiteY7" fmla="*/ 798162 h 2014779"/>
                    <a:gd name="connsiteX8" fmla="*/ 1637946 w 3835830"/>
                    <a:gd name="connsiteY8" fmla="*/ 545281 h 2014779"/>
                    <a:gd name="connsiteX9" fmla="*/ 0 w 3835830"/>
                    <a:gd name="connsiteY9" fmla="*/ 0 h 2014779"/>
                    <a:gd name="connsiteX0" fmla="*/ 0 w 3835830"/>
                    <a:gd name="connsiteY0" fmla="*/ 0 h 2014779"/>
                    <a:gd name="connsiteX1" fmla="*/ 1662772 w 3835830"/>
                    <a:gd name="connsiteY1" fmla="*/ 419085 h 2014779"/>
                    <a:gd name="connsiteX2" fmla="*/ 2014780 w 3835830"/>
                    <a:gd name="connsiteY2" fmla="*/ 650929 h 2014779"/>
                    <a:gd name="connsiteX3" fmla="*/ 2115518 w 3835830"/>
                    <a:gd name="connsiteY3" fmla="*/ 604434 h 2014779"/>
                    <a:gd name="connsiteX4" fmla="*/ 2146515 w 3835830"/>
                    <a:gd name="connsiteY4" fmla="*/ 751668 h 2014779"/>
                    <a:gd name="connsiteX5" fmla="*/ 3835830 w 3835830"/>
                    <a:gd name="connsiteY5" fmla="*/ 2014779 h 2014779"/>
                    <a:gd name="connsiteX6" fmla="*/ 2131017 w 3835830"/>
                    <a:gd name="connsiteY6" fmla="*/ 883403 h 2014779"/>
                    <a:gd name="connsiteX7" fmla="*/ 1935815 w 3835830"/>
                    <a:gd name="connsiteY7" fmla="*/ 754718 h 2014779"/>
                    <a:gd name="connsiteX8" fmla="*/ 1637946 w 3835830"/>
                    <a:gd name="connsiteY8" fmla="*/ 545281 h 2014779"/>
                    <a:gd name="connsiteX9" fmla="*/ 0 w 3835830"/>
                    <a:gd name="connsiteY9" fmla="*/ 0 h 2014779"/>
                    <a:gd name="connsiteX0" fmla="*/ 0 w 3835830"/>
                    <a:gd name="connsiteY0" fmla="*/ 0 h 2014779"/>
                    <a:gd name="connsiteX1" fmla="*/ 1662772 w 3835830"/>
                    <a:gd name="connsiteY1" fmla="*/ 419085 h 2014779"/>
                    <a:gd name="connsiteX2" fmla="*/ 2014780 w 3835830"/>
                    <a:gd name="connsiteY2" fmla="*/ 650929 h 2014779"/>
                    <a:gd name="connsiteX3" fmla="*/ 2115518 w 3835830"/>
                    <a:gd name="connsiteY3" fmla="*/ 604434 h 2014779"/>
                    <a:gd name="connsiteX4" fmla="*/ 2146515 w 3835830"/>
                    <a:gd name="connsiteY4" fmla="*/ 751668 h 2014779"/>
                    <a:gd name="connsiteX5" fmla="*/ 3835830 w 3835830"/>
                    <a:gd name="connsiteY5" fmla="*/ 2014779 h 2014779"/>
                    <a:gd name="connsiteX6" fmla="*/ 2112398 w 3835830"/>
                    <a:gd name="connsiteY6" fmla="*/ 866853 h 2014779"/>
                    <a:gd name="connsiteX7" fmla="*/ 1935815 w 3835830"/>
                    <a:gd name="connsiteY7" fmla="*/ 754718 h 2014779"/>
                    <a:gd name="connsiteX8" fmla="*/ 1637946 w 3835830"/>
                    <a:gd name="connsiteY8" fmla="*/ 545281 h 2014779"/>
                    <a:gd name="connsiteX9" fmla="*/ 0 w 3835830"/>
                    <a:gd name="connsiteY9" fmla="*/ 0 h 2014779"/>
                    <a:gd name="connsiteX0" fmla="*/ 0 w 3835830"/>
                    <a:gd name="connsiteY0" fmla="*/ 0 h 2014779"/>
                    <a:gd name="connsiteX1" fmla="*/ 1662772 w 3835830"/>
                    <a:gd name="connsiteY1" fmla="*/ 419085 h 2014779"/>
                    <a:gd name="connsiteX2" fmla="*/ 1985817 w 3835830"/>
                    <a:gd name="connsiteY2" fmla="*/ 688167 h 2014779"/>
                    <a:gd name="connsiteX3" fmla="*/ 2115518 w 3835830"/>
                    <a:gd name="connsiteY3" fmla="*/ 604434 h 2014779"/>
                    <a:gd name="connsiteX4" fmla="*/ 2146515 w 3835830"/>
                    <a:gd name="connsiteY4" fmla="*/ 751668 h 2014779"/>
                    <a:gd name="connsiteX5" fmla="*/ 3835830 w 3835830"/>
                    <a:gd name="connsiteY5" fmla="*/ 2014779 h 2014779"/>
                    <a:gd name="connsiteX6" fmla="*/ 2112398 w 3835830"/>
                    <a:gd name="connsiteY6" fmla="*/ 866853 h 2014779"/>
                    <a:gd name="connsiteX7" fmla="*/ 1935815 w 3835830"/>
                    <a:gd name="connsiteY7" fmla="*/ 754718 h 2014779"/>
                    <a:gd name="connsiteX8" fmla="*/ 1637946 w 3835830"/>
                    <a:gd name="connsiteY8" fmla="*/ 545281 h 2014779"/>
                    <a:gd name="connsiteX9" fmla="*/ 0 w 3835830"/>
                    <a:gd name="connsiteY9" fmla="*/ 0 h 2014779"/>
                    <a:gd name="connsiteX0" fmla="*/ 0 w 3835830"/>
                    <a:gd name="connsiteY0" fmla="*/ 0 h 2014779"/>
                    <a:gd name="connsiteX1" fmla="*/ 1662772 w 3835830"/>
                    <a:gd name="connsiteY1" fmla="*/ 419085 h 2014779"/>
                    <a:gd name="connsiteX2" fmla="*/ 1985817 w 3835830"/>
                    <a:gd name="connsiteY2" fmla="*/ 688167 h 2014779"/>
                    <a:gd name="connsiteX3" fmla="*/ 2115518 w 3835830"/>
                    <a:gd name="connsiteY3" fmla="*/ 604434 h 2014779"/>
                    <a:gd name="connsiteX4" fmla="*/ 2146515 w 3835830"/>
                    <a:gd name="connsiteY4" fmla="*/ 751668 h 2014779"/>
                    <a:gd name="connsiteX5" fmla="*/ 3835830 w 3835830"/>
                    <a:gd name="connsiteY5" fmla="*/ 2014779 h 2014779"/>
                    <a:gd name="connsiteX6" fmla="*/ 2112398 w 3835830"/>
                    <a:gd name="connsiteY6" fmla="*/ 866853 h 2014779"/>
                    <a:gd name="connsiteX7" fmla="*/ 1935815 w 3835830"/>
                    <a:gd name="connsiteY7" fmla="*/ 754718 h 2014779"/>
                    <a:gd name="connsiteX8" fmla="*/ 1637946 w 3835830"/>
                    <a:gd name="connsiteY8" fmla="*/ 545281 h 2014779"/>
                    <a:gd name="connsiteX9" fmla="*/ 0 w 3835830"/>
                    <a:gd name="connsiteY9" fmla="*/ 0 h 2014779"/>
                    <a:gd name="connsiteX0" fmla="*/ 0 w 3835830"/>
                    <a:gd name="connsiteY0" fmla="*/ 0 h 2014779"/>
                    <a:gd name="connsiteX1" fmla="*/ 1662772 w 3835830"/>
                    <a:gd name="connsiteY1" fmla="*/ 419085 h 2014779"/>
                    <a:gd name="connsiteX2" fmla="*/ 1985817 w 3835830"/>
                    <a:gd name="connsiteY2" fmla="*/ 688167 h 2014779"/>
                    <a:gd name="connsiteX3" fmla="*/ 2115518 w 3835830"/>
                    <a:gd name="connsiteY3" fmla="*/ 604434 h 2014779"/>
                    <a:gd name="connsiteX4" fmla="*/ 2146515 w 3835830"/>
                    <a:gd name="connsiteY4" fmla="*/ 751668 h 2014779"/>
                    <a:gd name="connsiteX5" fmla="*/ 3835830 w 3835830"/>
                    <a:gd name="connsiteY5" fmla="*/ 2014779 h 2014779"/>
                    <a:gd name="connsiteX6" fmla="*/ 2112398 w 3835830"/>
                    <a:gd name="connsiteY6" fmla="*/ 866853 h 2014779"/>
                    <a:gd name="connsiteX7" fmla="*/ 1935815 w 3835830"/>
                    <a:gd name="connsiteY7" fmla="*/ 754718 h 2014779"/>
                    <a:gd name="connsiteX8" fmla="*/ 1637946 w 3835830"/>
                    <a:gd name="connsiteY8" fmla="*/ 545281 h 2014779"/>
                    <a:gd name="connsiteX9" fmla="*/ 0 w 3835830"/>
                    <a:gd name="connsiteY9" fmla="*/ 0 h 2014779"/>
                    <a:gd name="connsiteX0" fmla="*/ 0 w 3835830"/>
                    <a:gd name="connsiteY0" fmla="*/ 0 h 2014779"/>
                    <a:gd name="connsiteX1" fmla="*/ 1662772 w 3835830"/>
                    <a:gd name="connsiteY1" fmla="*/ 419085 h 2014779"/>
                    <a:gd name="connsiteX2" fmla="*/ 1985817 w 3835830"/>
                    <a:gd name="connsiteY2" fmla="*/ 688167 h 2014779"/>
                    <a:gd name="connsiteX3" fmla="*/ 2115518 w 3835830"/>
                    <a:gd name="connsiteY3" fmla="*/ 604434 h 2014779"/>
                    <a:gd name="connsiteX4" fmla="*/ 2146515 w 3835830"/>
                    <a:gd name="connsiteY4" fmla="*/ 751668 h 2014779"/>
                    <a:gd name="connsiteX5" fmla="*/ 3835830 w 3835830"/>
                    <a:gd name="connsiteY5" fmla="*/ 2014779 h 2014779"/>
                    <a:gd name="connsiteX6" fmla="*/ 2112398 w 3835830"/>
                    <a:gd name="connsiteY6" fmla="*/ 866853 h 2014779"/>
                    <a:gd name="connsiteX7" fmla="*/ 1935815 w 3835830"/>
                    <a:gd name="connsiteY7" fmla="*/ 754718 h 2014779"/>
                    <a:gd name="connsiteX8" fmla="*/ 1637946 w 3835830"/>
                    <a:gd name="connsiteY8" fmla="*/ 545281 h 2014779"/>
                    <a:gd name="connsiteX9" fmla="*/ 0 w 3835830"/>
                    <a:gd name="connsiteY9" fmla="*/ 0 h 2014779"/>
                    <a:gd name="connsiteX0" fmla="*/ 0 w 3835830"/>
                    <a:gd name="connsiteY0" fmla="*/ 0 h 2014779"/>
                    <a:gd name="connsiteX1" fmla="*/ 1662772 w 3835830"/>
                    <a:gd name="connsiteY1" fmla="*/ 419085 h 2014779"/>
                    <a:gd name="connsiteX2" fmla="*/ 1985817 w 3835830"/>
                    <a:gd name="connsiteY2" fmla="*/ 688167 h 2014779"/>
                    <a:gd name="connsiteX3" fmla="*/ 2115518 w 3835830"/>
                    <a:gd name="connsiteY3" fmla="*/ 604434 h 2014779"/>
                    <a:gd name="connsiteX4" fmla="*/ 2146515 w 3835830"/>
                    <a:gd name="connsiteY4" fmla="*/ 751668 h 2014779"/>
                    <a:gd name="connsiteX5" fmla="*/ 3835830 w 3835830"/>
                    <a:gd name="connsiteY5" fmla="*/ 2014779 h 2014779"/>
                    <a:gd name="connsiteX6" fmla="*/ 2112398 w 3835830"/>
                    <a:gd name="connsiteY6" fmla="*/ 866853 h 2014779"/>
                    <a:gd name="connsiteX7" fmla="*/ 1935815 w 3835830"/>
                    <a:gd name="connsiteY7" fmla="*/ 754718 h 2014779"/>
                    <a:gd name="connsiteX8" fmla="*/ 1637946 w 3835830"/>
                    <a:gd name="connsiteY8" fmla="*/ 545281 h 2014779"/>
                    <a:gd name="connsiteX9" fmla="*/ 0 w 3835830"/>
                    <a:gd name="connsiteY9" fmla="*/ 0 h 2014779"/>
                    <a:gd name="connsiteX0" fmla="*/ 0 w 3835830"/>
                    <a:gd name="connsiteY0" fmla="*/ 0 h 2014779"/>
                    <a:gd name="connsiteX1" fmla="*/ 1662772 w 3835830"/>
                    <a:gd name="connsiteY1" fmla="*/ 419085 h 2014779"/>
                    <a:gd name="connsiteX2" fmla="*/ 1985817 w 3835830"/>
                    <a:gd name="connsiteY2" fmla="*/ 688167 h 2014779"/>
                    <a:gd name="connsiteX3" fmla="*/ 2115518 w 3835830"/>
                    <a:gd name="connsiteY3" fmla="*/ 604434 h 2014779"/>
                    <a:gd name="connsiteX4" fmla="*/ 2146515 w 3835830"/>
                    <a:gd name="connsiteY4" fmla="*/ 751668 h 2014779"/>
                    <a:gd name="connsiteX5" fmla="*/ 3835830 w 3835830"/>
                    <a:gd name="connsiteY5" fmla="*/ 2014779 h 2014779"/>
                    <a:gd name="connsiteX6" fmla="*/ 2112398 w 3835830"/>
                    <a:gd name="connsiteY6" fmla="*/ 866853 h 2014779"/>
                    <a:gd name="connsiteX7" fmla="*/ 1935815 w 3835830"/>
                    <a:gd name="connsiteY7" fmla="*/ 754718 h 2014779"/>
                    <a:gd name="connsiteX8" fmla="*/ 1637946 w 3835830"/>
                    <a:gd name="connsiteY8" fmla="*/ 545281 h 2014779"/>
                    <a:gd name="connsiteX9" fmla="*/ 0 w 3835830"/>
                    <a:gd name="connsiteY9" fmla="*/ 0 h 2014779"/>
                    <a:gd name="connsiteX0" fmla="*/ 0 w 3835830"/>
                    <a:gd name="connsiteY0" fmla="*/ 0 h 2014779"/>
                    <a:gd name="connsiteX1" fmla="*/ 1662772 w 3835830"/>
                    <a:gd name="connsiteY1" fmla="*/ 419085 h 2014779"/>
                    <a:gd name="connsiteX2" fmla="*/ 1985817 w 3835830"/>
                    <a:gd name="connsiteY2" fmla="*/ 688167 h 2014779"/>
                    <a:gd name="connsiteX3" fmla="*/ 2115518 w 3835830"/>
                    <a:gd name="connsiteY3" fmla="*/ 604434 h 2014779"/>
                    <a:gd name="connsiteX4" fmla="*/ 2146515 w 3835830"/>
                    <a:gd name="connsiteY4" fmla="*/ 751668 h 2014779"/>
                    <a:gd name="connsiteX5" fmla="*/ 3835830 w 3835830"/>
                    <a:gd name="connsiteY5" fmla="*/ 2014779 h 2014779"/>
                    <a:gd name="connsiteX6" fmla="*/ 2112398 w 3835830"/>
                    <a:gd name="connsiteY6" fmla="*/ 866853 h 2014779"/>
                    <a:gd name="connsiteX7" fmla="*/ 1935815 w 3835830"/>
                    <a:gd name="connsiteY7" fmla="*/ 754718 h 2014779"/>
                    <a:gd name="connsiteX8" fmla="*/ 1637946 w 3835830"/>
                    <a:gd name="connsiteY8" fmla="*/ 545281 h 2014779"/>
                    <a:gd name="connsiteX9" fmla="*/ 0 w 3835830"/>
                    <a:gd name="connsiteY9" fmla="*/ 0 h 2014779"/>
                    <a:gd name="connsiteX0" fmla="*/ 0 w 3835830"/>
                    <a:gd name="connsiteY0" fmla="*/ 0 h 2014779"/>
                    <a:gd name="connsiteX1" fmla="*/ 1662772 w 3835830"/>
                    <a:gd name="connsiteY1" fmla="*/ 419085 h 2014779"/>
                    <a:gd name="connsiteX2" fmla="*/ 1985817 w 3835830"/>
                    <a:gd name="connsiteY2" fmla="*/ 688167 h 2014779"/>
                    <a:gd name="connsiteX3" fmla="*/ 2115518 w 3835830"/>
                    <a:gd name="connsiteY3" fmla="*/ 604434 h 2014779"/>
                    <a:gd name="connsiteX4" fmla="*/ 2146515 w 3835830"/>
                    <a:gd name="connsiteY4" fmla="*/ 751668 h 2014779"/>
                    <a:gd name="connsiteX5" fmla="*/ 3835830 w 3835830"/>
                    <a:gd name="connsiteY5" fmla="*/ 2014779 h 2014779"/>
                    <a:gd name="connsiteX6" fmla="*/ 2112398 w 3835830"/>
                    <a:gd name="connsiteY6" fmla="*/ 866853 h 2014779"/>
                    <a:gd name="connsiteX7" fmla="*/ 1935815 w 3835830"/>
                    <a:gd name="connsiteY7" fmla="*/ 754718 h 2014779"/>
                    <a:gd name="connsiteX8" fmla="*/ 1637946 w 3835830"/>
                    <a:gd name="connsiteY8" fmla="*/ 545281 h 2014779"/>
                    <a:gd name="connsiteX9" fmla="*/ 0 w 3835830"/>
                    <a:gd name="connsiteY9" fmla="*/ 0 h 2014779"/>
                    <a:gd name="connsiteX0" fmla="*/ 0 w 3835830"/>
                    <a:gd name="connsiteY0" fmla="*/ 0 h 2014779"/>
                    <a:gd name="connsiteX1" fmla="*/ 1662772 w 3835830"/>
                    <a:gd name="connsiteY1" fmla="*/ 419085 h 2014779"/>
                    <a:gd name="connsiteX2" fmla="*/ 1985817 w 3835830"/>
                    <a:gd name="connsiteY2" fmla="*/ 688167 h 2014779"/>
                    <a:gd name="connsiteX3" fmla="*/ 2115518 w 3835830"/>
                    <a:gd name="connsiteY3" fmla="*/ 604434 h 2014779"/>
                    <a:gd name="connsiteX4" fmla="*/ 2146515 w 3835830"/>
                    <a:gd name="connsiteY4" fmla="*/ 751668 h 2014779"/>
                    <a:gd name="connsiteX5" fmla="*/ 3835830 w 3835830"/>
                    <a:gd name="connsiteY5" fmla="*/ 2014779 h 2014779"/>
                    <a:gd name="connsiteX6" fmla="*/ 2112398 w 3835830"/>
                    <a:gd name="connsiteY6" fmla="*/ 866853 h 2014779"/>
                    <a:gd name="connsiteX7" fmla="*/ 1935815 w 3835830"/>
                    <a:gd name="connsiteY7" fmla="*/ 754718 h 2014779"/>
                    <a:gd name="connsiteX8" fmla="*/ 1637946 w 3835830"/>
                    <a:gd name="connsiteY8" fmla="*/ 545281 h 2014779"/>
                    <a:gd name="connsiteX9" fmla="*/ 0 w 3835830"/>
                    <a:gd name="connsiteY9" fmla="*/ 0 h 2014779"/>
                    <a:gd name="connsiteX0" fmla="*/ 0 w 3835830"/>
                    <a:gd name="connsiteY0" fmla="*/ 0 h 2014779"/>
                    <a:gd name="connsiteX1" fmla="*/ 1662772 w 3835830"/>
                    <a:gd name="connsiteY1" fmla="*/ 419085 h 2014779"/>
                    <a:gd name="connsiteX2" fmla="*/ 1985817 w 3835830"/>
                    <a:gd name="connsiteY2" fmla="*/ 688167 h 2014779"/>
                    <a:gd name="connsiteX3" fmla="*/ 2115518 w 3835830"/>
                    <a:gd name="connsiteY3" fmla="*/ 604434 h 2014779"/>
                    <a:gd name="connsiteX4" fmla="*/ 2146515 w 3835830"/>
                    <a:gd name="connsiteY4" fmla="*/ 751668 h 2014779"/>
                    <a:gd name="connsiteX5" fmla="*/ 3835830 w 3835830"/>
                    <a:gd name="connsiteY5" fmla="*/ 2014779 h 2014779"/>
                    <a:gd name="connsiteX6" fmla="*/ 2112398 w 3835830"/>
                    <a:gd name="connsiteY6" fmla="*/ 866853 h 2014779"/>
                    <a:gd name="connsiteX7" fmla="*/ 1935815 w 3835830"/>
                    <a:gd name="connsiteY7" fmla="*/ 754718 h 2014779"/>
                    <a:gd name="connsiteX8" fmla="*/ 1637946 w 3835830"/>
                    <a:gd name="connsiteY8" fmla="*/ 545281 h 2014779"/>
                    <a:gd name="connsiteX9" fmla="*/ 0 w 3835830"/>
                    <a:gd name="connsiteY9" fmla="*/ 0 h 2014779"/>
                    <a:gd name="connsiteX0" fmla="*/ 5952 w 3841782"/>
                    <a:gd name="connsiteY0" fmla="*/ 4063 h 2018842"/>
                    <a:gd name="connsiteX1" fmla="*/ 1106016 w 3841782"/>
                    <a:gd name="connsiteY1" fmla="*/ 338328 h 2018842"/>
                    <a:gd name="connsiteX2" fmla="*/ 1668724 w 3841782"/>
                    <a:gd name="connsiteY2" fmla="*/ 423148 h 2018842"/>
                    <a:gd name="connsiteX3" fmla="*/ 1991769 w 3841782"/>
                    <a:gd name="connsiteY3" fmla="*/ 692230 h 2018842"/>
                    <a:gd name="connsiteX4" fmla="*/ 2121470 w 3841782"/>
                    <a:gd name="connsiteY4" fmla="*/ 608497 h 2018842"/>
                    <a:gd name="connsiteX5" fmla="*/ 2152467 w 3841782"/>
                    <a:gd name="connsiteY5" fmla="*/ 755731 h 2018842"/>
                    <a:gd name="connsiteX6" fmla="*/ 3841782 w 3841782"/>
                    <a:gd name="connsiteY6" fmla="*/ 2018842 h 2018842"/>
                    <a:gd name="connsiteX7" fmla="*/ 2118350 w 3841782"/>
                    <a:gd name="connsiteY7" fmla="*/ 870916 h 2018842"/>
                    <a:gd name="connsiteX8" fmla="*/ 1941767 w 3841782"/>
                    <a:gd name="connsiteY8" fmla="*/ 758781 h 2018842"/>
                    <a:gd name="connsiteX9" fmla="*/ 1643898 w 3841782"/>
                    <a:gd name="connsiteY9" fmla="*/ 549344 h 2018842"/>
                    <a:gd name="connsiteX10" fmla="*/ 5952 w 3841782"/>
                    <a:gd name="connsiteY10" fmla="*/ 4063 h 2018842"/>
                    <a:gd name="connsiteX0" fmla="*/ 6491 w 3842321"/>
                    <a:gd name="connsiteY0" fmla="*/ 3992 h 2018771"/>
                    <a:gd name="connsiteX1" fmla="*/ 1106555 w 3842321"/>
                    <a:gd name="connsiteY1" fmla="*/ 338257 h 2018771"/>
                    <a:gd name="connsiteX2" fmla="*/ 1669263 w 3842321"/>
                    <a:gd name="connsiteY2" fmla="*/ 423077 h 2018771"/>
                    <a:gd name="connsiteX3" fmla="*/ 1992308 w 3842321"/>
                    <a:gd name="connsiteY3" fmla="*/ 692159 h 2018771"/>
                    <a:gd name="connsiteX4" fmla="*/ 2122009 w 3842321"/>
                    <a:gd name="connsiteY4" fmla="*/ 608426 h 2018771"/>
                    <a:gd name="connsiteX5" fmla="*/ 2153006 w 3842321"/>
                    <a:gd name="connsiteY5" fmla="*/ 755660 h 2018771"/>
                    <a:gd name="connsiteX6" fmla="*/ 3842321 w 3842321"/>
                    <a:gd name="connsiteY6" fmla="*/ 2018771 h 2018771"/>
                    <a:gd name="connsiteX7" fmla="*/ 2118889 w 3842321"/>
                    <a:gd name="connsiteY7" fmla="*/ 870845 h 2018771"/>
                    <a:gd name="connsiteX8" fmla="*/ 1942306 w 3842321"/>
                    <a:gd name="connsiteY8" fmla="*/ 758710 h 2018771"/>
                    <a:gd name="connsiteX9" fmla="*/ 1644437 w 3842321"/>
                    <a:gd name="connsiteY9" fmla="*/ 549273 h 2018771"/>
                    <a:gd name="connsiteX10" fmla="*/ 6491 w 3842321"/>
                    <a:gd name="connsiteY10" fmla="*/ 3992 h 2018771"/>
                    <a:gd name="connsiteX0" fmla="*/ 6491 w 3842321"/>
                    <a:gd name="connsiteY0" fmla="*/ 3992 h 2018771"/>
                    <a:gd name="connsiteX1" fmla="*/ 1106555 w 3842321"/>
                    <a:gd name="connsiteY1" fmla="*/ 338257 h 2018771"/>
                    <a:gd name="connsiteX2" fmla="*/ 1669263 w 3842321"/>
                    <a:gd name="connsiteY2" fmla="*/ 423077 h 2018771"/>
                    <a:gd name="connsiteX3" fmla="*/ 1992308 w 3842321"/>
                    <a:gd name="connsiteY3" fmla="*/ 692159 h 2018771"/>
                    <a:gd name="connsiteX4" fmla="*/ 2122009 w 3842321"/>
                    <a:gd name="connsiteY4" fmla="*/ 608426 h 2018771"/>
                    <a:gd name="connsiteX5" fmla="*/ 2153006 w 3842321"/>
                    <a:gd name="connsiteY5" fmla="*/ 755660 h 2018771"/>
                    <a:gd name="connsiteX6" fmla="*/ 3842321 w 3842321"/>
                    <a:gd name="connsiteY6" fmla="*/ 2018771 h 2018771"/>
                    <a:gd name="connsiteX7" fmla="*/ 2118889 w 3842321"/>
                    <a:gd name="connsiteY7" fmla="*/ 870845 h 2018771"/>
                    <a:gd name="connsiteX8" fmla="*/ 1942306 w 3842321"/>
                    <a:gd name="connsiteY8" fmla="*/ 758710 h 2018771"/>
                    <a:gd name="connsiteX9" fmla="*/ 1644437 w 3842321"/>
                    <a:gd name="connsiteY9" fmla="*/ 549273 h 2018771"/>
                    <a:gd name="connsiteX10" fmla="*/ 6491 w 3842321"/>
                    <a:gd name="connsiteY10" fmla="*/ 3992 h 2018771"/>
                    <a:gd name="connsiteX0" fmla="*/ 0 w 3835830"/>
                    <a:gd name="connsiteY0" fmla="*/ 0 h 2014779"/>
                    <a:gd name="connsiteX1" fmla="*/ 1100064 w 3835830"/>
                    <a:gd name="connsiteY1" fmla="*/ 334265 h 2014779"/>
                    <a:gd name="connsiteX2" fmla="*/ 1662772 w 3835830"/>
                    <a:gd name="connsiteY2" fmla="*/ 419085 h 2014779"/>
                    <a:gd name="connsiteX3" fmla="*/ 1985817 w 3835830"/>
                    <a:gd name="connsiteY3" fmla="*/ 688167 h 2014779"/>
                    <a:gd name="connsiteX4" fmla="*/ 2115518 w 3835830"/>
                    <a:gd name="connsiteY4" fmla="*/ 604434 h 2014779"/>
                    <a:gd name="connsiteX5" fmla="*/ 2146515 w 3835830"/>
                    <a:gd name="connsiteY5" fmla="*/ 751668 h 2014779"/>
                    <a:gd name="connsiteX6" fmla="*/ 3835830 w 3835830"/>
                    <a:gd name="connsiteY6" fmla="*/ 2014779 h 2014779"/>
                    <a:gd name="connsiteX7" fmla="*/ 2112398 w 3835830"/>
                    <a:gd name="connsiteY7" fmla="*/ 866853 h 2014779"/>
                    <a:gd name="connsiteX8" fmla="*/ 1935815 w 3835830"/>
                    <a:gd name="connsiteY8" fmla="*/ 754718 h 2014779"/>
                    <a:gd name="connsiteX9" fmla="*/ 1637946 w 3835830"/>
                    <a:gd name="connsiteY9" fmla="*/ 545281 h 2014779"/>
                    <a:gd name="connsiteX10" fmla="*/ 0 w 3835830"/>
                    <a:gd name="connsiteY10" fmla="*/ 0 h 2014779"/>
                    <a:gd name="connsiteX0" fmla="*/ 0 w 3835830"/>
                    <a:gd name="connsiteY0" fmla="*/ 0 h 2014779"/>
                    <a:gd name="connsiteX1" fmla="*/ 1100064 w 3835830"/>
                    <a:gd name="connsiteY1" fmla="*/ 334265 h 2014779"/>
                    <a:gd name="connsiteX2" fmla="*/ 1662772 w 3835830"/>
                    <a:gd name="connsiteY2" fmla="*/ 419085 h 2014779"/>
                    <a:gd name="connsiteX3" fmla="*/ 1985817 w 3835830"/>
                    <a:gd name="connsiteY3" fmla="*/ 688167 h 2014779"/>
                    <a:gd name="connsiteX4" fmla="*/ 2115518 w 3835830"/>
                    <a:gd name="connsiteY4" fmla="*/ 604434 h 2014779"/>
                    <a:gd name="connsiteX5" fmla="*/ 2146515 w 3835830"/>
                    <a:gd name="connsiteY5" fmla="*/ 751668 h 2014779"/>
                    <a:gd name="connsiteX6" fmla="*/ 3835830 w 3835830"/>
                    <a:gd name="connsiteY6" fmla="*/ 2014779 h 2014779"/>
                    <a:gd name="connsiteX7" fmla="*/ 2112398 w 3835830"/>
                    <a:gd name="connsiteY7" fmla="*/ 866853 h 2014779"/>
                    <a:gd name="connsiteX8" fmla="*/ 1935815 w 3835830"/>
                    <a:gd name="connsiteY8" fmla="*/ 754718 h 2014779"/>
                    <a:gd name="connsiteX9" fmla="*/ 1637946 w 3835830"/>
                    <a:gd name="connsiteY9" fmla="*/ 545281 h 2014779"/>
                    <a:gd name="connsiteX10" fmla="*/ 0 w 3835830"/>
                    <a:gd name="connsiteY10" fmla="*/ 0 h 2014779"/>
                    <a:gd name="connsiteX0" fmla="*/ 0 w 3835830"/>
                    <a:gd name="connsiteY0" fmla="*/ 0 h 2014779"/>
                    <a:gd name="connsiteX1" fmla="*/ 1100064 w 3835830"/>
                    <a:gd name="connsiteY1" fmla="*/ 334265 h 2014779"/>
                    <a:gd name="connsiteX2" fmla="*/ 1662772 w 3835830"/>
                    <a:gd name="connsiteY2" fmla="*/ 419085 h 2014779"/>
                    <a:gd name="connsiteX3" fmla="*/ 1985817 w 3835830"/>
                    <a:gd name="connsiteY3" fmla="*/ 688167 h 2014779"/>
                    <a:gd name="connsiteX4" fmla="*/ 2115518 w 3835830"/>
                    <a:gd name="connsiteY4" fmla="*/ 604434 h 2014779"/>
                    <a:gd name="connsiteX5" fmla="*/ 2146515 w 3835830"/>
                    <a:gd name="connsiteY5" fmla="*/ 751668 h 2014779"/>
                    <a:gd name="connsiteX6" fmla="*/ 3835830 w 3835830"/>
                    <a:gd name="connsiteY6" fmla="*/ 2014779 h 2014779"/>
                    <a:gd name="connsiteX7" fmla="*/ 2112398 w 3835830"/>
                    <a:gd name="connsiteY7" fmla="*/ 866853 h 2014779"/>
                    <a:gd name="connsiteX8" fmla="*/ 1935815 w 3835830"/>
                    <a:gd name="connsiteY8" fmla="*/ 754718 h 2014779"/>
                    <a:gd name="connsiteX9" fmla="*/ 1637946 w 3835830"/>
                    <a:gd name="connsiteY9" fmla="*/ 545281 h 2014779"/>
                    <a:gd name="connsiteX10" fmla="*/ 0 w 3835830"/>
                    <a:gd name="connsiteY10" fmla="*/ 0 h 2014779"/>
                    <a:gd name="connsiteX0" fmla="*/ 0 w 3835830"/>
                    <a:gd name="connsiteY0" fmla="*/ 0 h 2014779"/>
                    <a:gd name="connsiteX1" fmla="*/ 1100064 w 3835830"/>
                    <a:gd name="connsiteY1" fmla="*/ 334265 h 2014779"/>
                    <a:gd name="connsiteX2" fmla="*/ 1662772 w 3835830"/>
                    <a:gd name="connsiteY2" fmla="*/ 419085 h 2014779"/>
                    <a:gd name="connsiteX3" fmla="*/ 1985817 w 3835830"/>
                    <a:gd name="connsiteY3" fmla="*/ 688167 h 2014779"/>
                    <a:gd name="connsiteX4" fmla="*/ 2086555 w 3835830"/>
                    <a:gd name="connsiteY4" fmla="*/ 674773 h 2014779"/>
                    <a:gd name="connsiteX5" fmla="*/ 2146515 w 3835830"/>
                    <a:gd name="connsiteY5" fmla="*/ 751668 h 2014779"/>
                    <a:gd name="connsiteX6" fmla="*/ 3835830 w 3835830"/>
                    <a:gd name="connsiteY6" fmla="*/ 2014779 h 2014779"/>
                    <a:gd name="connsiteX7" fmla="*/ 2112398 w 3835830"/>
                    <a:gd name="connsiteY7" fmla="*/ 866853 h 2014779"/>
                    <a:gd name="connsiteX8" fmla="*/ 1935815 w 3835830"/>
                    <a:gd name="connsiteY8" fmla="*/ 754718 h 2014779"/>
                    <a:gd name="connsiteX9" fmla="*/ 1637946 w 3835830"/>
                    <a:gd name="connsiteY9" fmla="*/ 545281 h 2014779"/>
                    <a:gd name="connsiteX10" fmla="*/ 0 w 3835830"/>
                    <a:gd name="connsiteY10" fmla="*/ 0 h 2014779"/>
                    <a:gd name="connsiteX0" fmla="*/ 0 w 3835830"/>
                    <a:gd name="connsiteY0" fmla="*/ 0 h 2014779"/>
                    <a:gd name="connsiteX1" fmla="*/ 1100064 w 3835830"/>
                    <a:gd name="connsiteY1" fmla="*/ 334265 h 2014779"/>
                    <a:gd name="connsiteX2" fmla="*/ 1662772 w 3835830"/>
                    <a:gd name="connsiteY2" fmla="*/ 419085 h 2014779"/>
                    <a:gd name="connsiteX3" fmla="*/ 1985817 w 3835830"/>
                    <a:gd name="connsiteY3" fmla="*/ 688167 h 2014779"/>
                    <a:gd name="connsiteX4" fmla="*/ 2125861 w 3835830"/>
                    <a:gd name="connsiteY4" fmla="*/ 608572 h 2014779"/>
                    <a:gd name="connsiteX5" fmla="*/ 2146515 w 3835830"/>
                    <a:gd name="connsiteY5" fmla="*/ 751668 h 2014779"/>
                    <a:gd name="connsiteX6" fmla="*/ 3835830 w 3835830"/>
                    <a:gd name="connsiteY6" fmla="*/ 2014779 h 2014779"/>
                    <a:gd name="connsiteX7" fmla="*/ 2112398 w 3835830"/>
                    <a:gd name="connsiteY7" fmla="*/ 866853 h 2014779"/>
                    <a:gd name="connsiteX8" fmla="*/ 1935815 w 3835830"/>
                    <a:gd name="connsiteY8" fmla="*/ 754718 h 2014779"/>
                    <a:gd name="connsiteX9" fmla="*/ 1637946 w 3835830"/>
                    <a:gd name="connsiteY9" fmla="*/ 545281 h 2014779"/>
                    <a:gd name="connsiteX10" fmla="*/ 0 w 3835830"/>
                    <a:gd name="connsiteY10" fmla="*/ 0 h 2014779"/>
                    <a:gd name="connsiteX0" fmla="*/ 0 w 3835830"/>
                    <a:gd name="connsiteY0" fmla="*/ 0 h 2014779"/>
                    <a:gd name="connsiteX1" fmla="*/ 1100064 w 3835830"/>
                    <a:gd name="connsiteY1" fmla="*/ 334265 h 2014779"/>
                    <a:gd name="connsiteX2" fmla="*/ 1662772 w 3835830"/>
                    <a:gd name="connsiteY2" fmla="*/ 419085 h 2014779"/>
                    <a:gd name="connsiteX3" fmla="*/ 1985817 w 3835830"/>
                    <a:gd name="connsiteY3" fmla="*/ 688167 h 2014779"/>
                    <a:gd name="connsiteX4" fmla="*/ 2125861 w 3835830"/>
                    <a:gd name="connsiteY4" fmla="*/ 608572 h 2014779"/>
                    <a:gd name="connsiteX5" fmla="*/ 2146515 w 3835830"/>
                    <a:gd name="connsiteY5" fmla="*/ 751668 h 2014779"/>
                    <a:gd name="connsiteX6" fmla="*/ 3835830 w 3835830"/>
                    <a:gd name="connsiteY6" fmla="*/ 2014779 h 2014779"/>
                    <a:gd name="connsiteX7" fmla="*/ 2112398 w 3835830"/>
                    <a:gd name="connsiteY7" fmla="*/ 866853 h 2014779"/>
                    <a:gd name="connsiteX8" fmla="*/ 1935815 w 3835830"/>
                    <a:gd name="connsiteY8" fmla="*/ 754718 h 2014779"/>
                    <a:gd name="connsiteX9" fmla="*/ 1637946 w 3835830"/>
                    <a:gd name="connsiteY9" fmla="*/ 545281 h 2014779"/>
                    <a:gd name="connsiteX10" fmla="*/ 0 w 3835830"/>
                    <a:gd name="connsiteY10" fmla="*/ 0 h 2014779"/>
                    <a:gd name="connsiteX0" fmla="*/ 0 w 3835830"/>
                    <a:gd name="connsiteY0" fmla="*/ 0 h 2014779"/>
                    <a:gd name="connsiteX1" fmla="*/ 1100064 w 3835830"/>
                    <a:gd name="connsiteY1" fmla="*/ 334265 h 2014779"/>
                    <a:gd name="connsiteX2" fmla="*/ 1662772 w 3835830"/>
                    <a:gd name="connsiteY2" fmla="*/ 419085 h 2014779"/>
                    <a:gd name="connsiteX3" fmla="*/ 1985817 w 3835830"/>
                    <a:gd name="connsiteY3" fmla="*/ 688167 h 2014779"/>
                    <a:gd name="connsiteX4" fmla="*/ 2125861 w 3835830"/>
                    <a:gd name="connsiteY4" fmla="*/ 608572 h 2014779"/>
                    <a:gd name="connsiteX5" fmla="*/ 2146515 w 3835830"/>
                    <a:gd name="connsiteY5" fmla="*/ 751668 h 2014779"/>
                    <a:gd name="connsiteX6" fmla="*/ 3835830 w 3835830"/>
                    <a:gd name="connsiteY6" fmla="*/ 2014779 h 2014779"/>
                    <a:gd name="connsiteX7" fmla="*/ 2112398 w 3835830"/>
                    <a:gd name="connsiteY7" fmla="*/ 866853 h 2014779"/>
                    <a:gd name="connsiteX8" fmla="*/ 1935815 w 3835830"/>
                    <a:gd name="connsiteY8" fmla="*/ 754718 h 2014779"/>
                    <a:gd name="connsiteX9" fmla="*/ 1637946 w 3835830"/>
                    <a:gd name="connsiteY9" fmla="*/ 545281 h 2014779"/>
                    <a:gd name="connsiteX10" fmla="*/ 0 w 3835830"/>
                    <a:gd name="connsiteY10" fmla="*/ 0 h 2014779"/>
                    <a:gd name="connsiteX0" fmla="*/ 0 w 3835830"/>
                    <a:gd name="connsiteY0" fmla="*/ 0 h 2014779"/>
                    <a:gd name="connsiteX1" fmla="*/ 1100064 w 3835830"/>
                    <a:gd name="connsiteY1" fmla="*/ 334265 h 2014779"/>
                    <a:gd name="connsiteX2" fmla="*/ 1662772 w 3835830"/>
                    <a:gd name="connsiteY2" fmla="*/ 419085 h 2014779"/>
                    <a:gd name="connsiteX3" fmla="*/ 1985817 w 3835830"/>
                    <a:gd name="connsiteY3" fmla="*/ 688167 h 2014779"/>
                    <a:gd name="connsiteX4" fmla="*/ 2125861 w 3835830"/>
                    <a:gd name="connsiteY4" fmla="*/ 608572 h 2014779"/>
                    <a:gd name="connsiteX5" fmla="*/ 2146515 w 3835830"/>
                    <a:gd name="connsiteY5" fmla="*/ 751668 h 2014779"/>
                    <a:gd name="connsiteX6" fmla="*/ 2581309 w 3835830"/>
                    <a:gd name="connsiteY6" fmla="*/ 896973 h 2014779"/>
                    <a:gd name="connsiteX7" fmla="*/ 3835830 w 3835830"/>
                    <a:gd name="connsiteY7" fmla="*/ 2014779 h 2014779"/>
                    <a:gd name="connsiteX8" fmla="*/ 2112398 w 3835830"/>
                    <a:gd name="connsiteY8" fmla="*/ 866853 h 2014779"/>
                    <a:gd name="connsiteX9" fmla="*/ 1935815 w 3835830"/>
                    <a:gd name="connsiteY9" fmla="*/ 754718 h 2014779"/>
                    <a:gd name="connsiteX10" fmla="*/ 1637946 w 3835830"/>
                    <a:gd name="connsiteY10" fmla="*/ 545281 h 2014779"/>
                    <a:gd name="connsiteX11" fmla="*/ 0 w 3835830"/>
                    <a:gd name="connsiteY11" fmla="*/ 0 h 2014779"/>
                    <a:gd name="connsiteX0" fmla="*/ 0 w 3835830"/>
                    <a:gd name="connsiteY0" fmla="*/ 0 h 2014779"/>
                    <a:gd name="connsiteX1" fmla="*/ 1100064 w 3835830"/>
                    <a:gd name="connsiteY1" fmla="*/ 334265 h 2014779"/>
                    <a:gd name="connsiteX2" fmla="*/ 1662772 w 3835830"/>
                    <a:gd name="connsiteY2" fmla="*/ 419085 h 2014779"/>
                    <a:gd name="connsiteX3" fmla="*/ 1985817 w 3835830"/>
                    <a:gd name="connsiteY3" fmla="*/ 688167 h 2014779"/>
                    <a:gd name="connsiteX4" fmla="*/ 2125861 w 3835830"/>
                    <a:gd name="connsiteY4" fmla="*/ 608572 h 2014779"/>
                    <a:gd name="connsiteX5" fmla="*/ 2146515 w 3835830"/>
                    <a:gd name="connsiteY5" fmla="*/ 751668 h 2014779"/>
                    <a:gd name="connsiteX6" fmla="*/ 2581309 w 3835830"/>
                    <a:gd name="connsiteY6" fmla="*/ 896973 h 2014779"/>
                    <a:gd name="connsiteX7" fmla="*/ 3835830 w 3835830"/>
                    <a:gd name="connsiteY7" fmla="*/ 2014779 h 2014779"/>
                    <a:gd name="connsiteX8" fmla="*/ 2112398 w 3835830"/>
                    <a:gd name="connsiteY8" fmla="*/ 866853 h 2014779"/>
                    <a:gd name="connsiteX9" fmla="*/ 1935815 w 3835830"/>
                    <a:gd name="connsiteY9" fmla="*/ 754718 h 2014779"/>
                    <a:gd name="connsiteX10" fmla="*/ 1637946 w 3835830"/>
                    <a:gd name="connsiteY10" fmla="*/ 545281 h 2014779"/>
                    <a:gd name="connsiteX11" fmla="*/ 0 w 3835830"/>
                    <a:gd name="connsiteY11" fmla="*/ 0 h 2014779"/>
                    <a:gd name="connsiteX0" fmla="*/ 0 w 3835830"/>
                    <a:gd name="connsiteY0" fmla="*/ 0 h 2014779"/>
                    <a:gd name="connsiteX1" fmla="*/ 1100064 w 3835830"/>
                    <a:gd name="connsiteY1" fmla="*/ 334265 h 2014779"/>
                    <a:gd name="connsiteX2" fmla="*/ 1662772 w 3835830"/>
                    <a:gd name="connsiteY2" fmla="*/ 419085 h 2014779"/>
                    <a:gd name="connsiteX3" fmla="*/ 1985817 w 3835830"/>
                    <a:gd name="connsiteY3" fmla="*/ 688167 h 2014779"/>
                    <a:gd name="connsiteX4" fmla="*/ 2125861 w 3835830"/>
                    <a:gd name="connsiteY4" fmla="*/ 608572 h 2014779"/>
                    <a:gd name="connsiteX5" fmla="*/ 2144446 w 3835830"/>
                    <a:gd name="connsiteY5" fmla="*/ 759943 h 2014779"/>
                    <a:gd name="connsiteX6" fmla="*/ 2581309 w 3835830"/>
                    <a:gd name="connsiteY6" fmla="*/ 896973 h 2014779"/>
                    <a:gd name="connsiteX7" fmla="*/ 3835830 w 3835830"/>
                    <a:gd name="connsiteY7" fmla="*/ 2014779 h 2014779"/>
                    <a:gd name="connsiteX8" fmla="*/ 2112398 w 3835830"/>
                    <a:gd name="connsiteY8" fmla="*/ 866853 h 2014779"/>
                    <a:gd name="connsiteX9" fmla="*/ 1935815 w 3835830"/>
                    <a:gd name="connsiteY9" fmla="*/ 754718 h 2014779"/>
                    <a:gd name="connsiteX10" fmla="*/ 1637946 w 3835830"/>
                    <a:gd name="connsiteY10" fmla="*/ 545281 h 2014779"/>
                    <a:gd name="connsiteX11" fmla="*/ 0 w 3835830"/>
                    <a:gd name="connsiteY11" fmla="*/ 0 h 2014779"/>
                    <a:gd name="connsiteX0" fmla="*/ 0 w 3835830"/>
                    <a:gd name="connsiteY0" fmla="*/ 0 h 2014779"/>
                    <a:gd name="connsiteX1" fmla="*/ 1100064 w 3835830"/>
                    <a:gd name="connsiteY1" fmla="*/ 334265 h 2014779"/>
                    <a:gd name="connsiteX2" fmla="*/ 1662772 w 3835830"/>
                    <a:gd name="connsiteY2" fmla="*/ 419085 h 2014779"/>
                    <a:gd name="connsiteX3" fmla="*/ 1985817 w 3835830"/>
                    <a:gd name="connsiteY3" fmla="*/ 688167 h 2014779"/>
                    <a:gd name="connsiteX4" fmla="*/ 2125861 w 3835830"/>
                    <a:gd name="connsiteY4" fmla="*/ 608572 h 2014779"/>
                    <a:gd name="connsiteX5" fmla="*/ 2144446 w 3835830"/>
                    <a:gd name="connsiteY5" fmla="*/ 759943 h 2014779"/>
                    <a:gd name="connsiteX6" fmla="*/ 2581309 w 3835830"/>
                    <a:gd name="connsiteY6" fmla="*/ 896973 h 2014779"/>
                    <a:gd name="connsiteX7" fmla="*/ 3835830 w 3835830"/>
                    <a:gd name="connsiteY7" fmla="*/ 2014779 h 2014779"/>
                    <a:gd name="connsiteX8" fmla="*/ 2112398 w 3835830"/>
                    <a:gd name="connsiteY8" fmla="*/ 866853 h 2014779"/>
                    <a:gd name="connsiteX9" fmla="*/ 1935815 w 3835830"/>
                    <a:gd name="connsiteY9" fmla="*/ 754718 h 2014779"/>
                    <a:gd name="connsiteX10" fmla="*/ 1637946 w 3835830"/>
                    <a:gd name="connsiteY10" fmla="*/ 545281 h 2014779"/>
                    <a:gd name="connsiteX11" fmla="*/ 0 w 3835830"/>
                    <a:gd name="connsiteY11" fmla="*/ 0 h 2014779"/>
                    <a:gd name="connsiteX0" fmla="*/ 0 w 3850311"/>
                    <a:gd name="connsiteY0" fmla="*/ 0 h 2031330"/>
                    <a:gd name="connsiteX1" fmla="*/ 1100064 w 3850311"/>
                    <a:gd name="connsiteY1" fmla="*/ 334265 h 2031330"/>
                    <a:gd name="connsiteX2" fmla="*/ 1662772 w 3850311"/>
                    <a:gd name="connsiteY2" fmla="*/ 419085 h 2031330"/>
                    <a:gd name="connsiteX3" fmla="*/ 1985817 w 3850311"/>
                    <a:gd name="connsiteY3" fmla="*/ 688167 h 2031330"/>
                    <a:gd name="connsiteX4" fmla="*/ 2125861 w 3850311"/>
                    <a:gd name="connsiteY4" fmla="*/ 608572 h 2031330"/>
                    <a:gd name="connsiteX5" fmla="*/ 2144446 w 3850311"/>
                    <a:gd name="connsiteY5" fmla="*/ 759943 h 2031330"/>
                    <a:gd name="connsiteX6" fmla="*/ 2581309 w 3850311"/>
                    <a:gd name="connsiteY6" fmla="*/ 896973 h 2031330"/>
                    <a:gd name="connsiteX7" fmla="*/ 3850311 w 3850311"/>
                    <a:gd name="connsiteY7" fmla="*/ 2031330 h 2031330"/>
                    <a:gd name="connsiteX8" fmla="*/ 2112398 w 3850311"/>
                    <a:gd name="connsiteY8" fmla="*/ 866853 h 2031330"/>
                    <a:gd name="connsiteX9" fmla="*/ 1935815 w 3850311"/>
                    <a:gd name="connsiteY9" fmla="*/ 754718 h 2031330"/>
                    <a:gd name="connsiteX10" fmla="*/ 1637946 w 3850311"/>
                    <a:gd name="connsiteY10" fmla="*/ 545281 h 2031330"/>
                    <a:gd name="connsiteX11" fmla="*/ 0 w 3850311"/>
                    <a:gd name="connsiteY11" fmla="*/ 0 h 2031330"/>
                    <a:gd name="connsiteX0" fmla="*/ 0 w 3850311"/>
                    <a:gd name="connsiteY0" fmla="*/ 0 h 2031330"/>
                    <a:gd name="connsiteX1" fmla="*/ 1100064 w 3850311"/>
                    <a:gd name="connsiteY1" fmla="*/ 334265 h 2031330"/>
                    <a:gd name="connsiteX2" fmla="*/ 1662772 w 3850311"/>
                    <a:gd name="connsiteY2" fmla="*/ 419085 h 2031330"/>
                    <a:gd name="connsiteX3" fmla="*/ 1985817 w 3850311"/>
                    <a:gd name="connsiteY3" fmla="*/ 688167 h 2031330"/>
                    <a:gd name="connsiteX4" fmla="*/ 2125861 w 3850311"/>
                    <a:gd name="connsiteY4" fmla="*/ 608572 h 2031330"/>
                    <a:gd name="connsiteX5" fmla="*/ 2144446 w 3850311"/>
                    <a:gd name="connsiteY5" fmla="*/ 759943 h 2031330"/>
                    <a:gd name="connsiteX6" fmla="*/ 2581309 w 3850311"/>
                    <a:gd name="connsiteY6" fmla="*/ 896973 h 2031330"/>
                    <a:gd name="connsiteX7" fmla="*/ 3850311 w 3850311"/>
                    <a:gd name="connsiteY7" fmla="*/ 2031330 h 2031330"/>
                    <a:gd name="connsiteX8" fmla="*/ 2490283 w 3850311"/>
                    <a:gd name="connsiteY8" fmla="*/ 975585 h 2031330"/>
                    <a:gd name="connsiteX9" fmla="*/ 2112398 w 3850311"/>
                    <a:gd name="connsiteY9" fmla="*/ 866853 h 2031330"/>
                    <a:gd name="connsiteX10" fmla="*/ 1935815 w 3850311"/>
                    <a:gd name="connsiteY10" fmla="*/ 754718 h 2031330"/>
                    <a:gd name="connsiteX11" fmla="*/ 1637946 w 3850311"/>
                    <a:gd name="connsiteY11" fmla="*/ 545281 h 2031330"/>
                    <a:gd name="connsiteX12" fmla="*/ 0 w 3850311"/>
                    <a:gd name="connsiteY12" fmla="*/ 0 h 2031330"/>
                    <a:gd name="connsiteX0" fmla="*/ 0 w 3850311"/>
                    <a:gd name="connsiteY0" fmla="*/ 0 h 2031330"/>
                    <a:gd name="connsiteX1" fmla="*/ 1100064 w 3850311"/>
                    <a:gd name="connsiteY1" fmla="*/ 334265 h 2031330"/>
                    <a:gd name="connsiteX2" fmla="*/ 1662772 w 3850311"/>
                    <a:gd name="connsiteY2" fmla="*/ 419085 h 2031330"/>
                    <a:gd name="connsiteX3" fmla="*/ 1985817 w 3850311"/>
                    <a:gd name="connsiteY3" fmla="*/ 688167 h 2031330"/>
                    <a:gd name="connsiteX4" fmla="*/ 2125861 w 3850311"/>
                    <a:gd name="connsiteY4" fmla="*/ 608572 h 2031330"/>
                    <a:gd name="connsiteX5" fmla="*/ 2144446 w 3850311"/>
                    <a:gd name="connsiteY5" fmla="*/ 759943 h 2031330"/>
                    <a:gd name="connsiteX6" fmla="*/ 2581309 w 3850311"/>
                    <a:gd name="connsiteY6" fmla="*/ 896973 h 2031330"/>
                    <a:gd name="connsiteX7" fmla="*/ 3850311 w 3850311"/>
                    <a:gd name="connsiteY7" fmla="*/ 2031330 h 2031330"/>
                    <a:gd name="connsiteX8" fmla="*/ 2490283 w 3850311"/>
                    <a:gd name="connsiteY8" fmla="*/ 975585 h 2031330"/>
                    <a:gd name="connsiteX9" fmla="*/ 2112398 w 3850311"/>
                    <a:gd name="connsiteY9" fmla="*/ 866853 h 2031330"/>
                    <a:gd name="connsiteX10" fmla="*/ 1935815 w 3850311"/>
                    <a:gd name="connsiteY10" fmla="*/ 754718 h 2031330"/>
                    <a:gd name="connsiteX11" fmla="*/ 1637946 w 3850311"/>
                    <a:gd name="connsiteY11" fmla="*/ 545281 h 2031330"/>
                    <a:gd name="connsiteX12" fmla="*/ 0 w 3850311"/>
                    <a:gd name="connsiteY12" fmla="*/ 0 h 2031330"/>
                    <a:gd name="connsiteX0" fmla="*/ 0 w 3850311"/>
                    <a:gd name="connsiteY0" fmla="*/ 0 h 2031330"/>
                    <a:gd name="connsiteX1" fmla="*/ 1100064 w 3850311"/>
                    <a:gd name="connsiteY1" fmla="*/ 334265 h 2031330"/>
                    <a:gd name="connsiteX2" fmla="*/ 1662772 w 3850311"/>
                    <a:gd name="connsiteY2" fmla="*/ 419085 h 2031330"/>
                    <a:gd name="connsiteX3" fmla="*/ 1985817 w 3850311"/>
                    <a:gd name="connsiteY3" fmla="*/ 688167 h 2031330"/>
                    <a:gd name="connsiteX4" fmla="*/ 2125861 w 3850311"/>
                    <a:gd name="connsiteY4" fmla="*/ 608572 h 2031330"/>
                    <a:gd name="connsiteX5" fmla="*/ 2144446 w 3850311"/>
                    <a:gd name="connsiteY5" fmla="*/ 759943 h 2031330"/>
                    <a:gd name="connsiteX6" fmla="*/ 2581309 w 3850311"/>
                    <a:gd name="connsiteY6" fmla="*/ 896973 h 2031330"/>
                    <a:gd name="connsiteX7" fmla="*/ 3850311 w 3850311"/>
                    <a:gd name="connsiteY7" fmla="*/ 2031330 h 2031330"/>
                    <a:gd name="connsiteX8" fmla="*/ 2490283 w 3850311"/>
                    <a:gd name="connsiteY8" fmla="*/ 975585 h 2031330"/>
                    <a:gd name="connsiteX9" fmla="*/ 2112398 w 3850311"/>
                    <a:gd name="connsiteY9" fmla="*/ 866853 h 2031330"/>
                    <a:gd name="connsiteX10" fmla="*/ 1935815 w 3850311"/>
                    <a:gd name="connsiteY10" fmla="*/ 754718 h 2031330"/>
                    <a:gd name="connsiteX11" fmla="*/ 1637946 w 3850311"/>
                    <a:gd name="connsiteY11" fmla="*/ 545281 h 2031330"/>
                    <a:gd name="connsiteX12" fmla="*/ 0 w 3850311"/>
                    <a:gd name="connsiteY12" fmla="*/ 0 h 2031330"/>
                    <a:gd name="connsiteX0" fmla="*/ 0 w 3850311"/>
                    <a:gd name="connsiteY0" fmla="*/ 0 h 2031330"/>
                    <a:gd name="connsiteX1" fmla="*/ 1100064 w 3850311"/>
                    <a:gd name="connsiteY1" fmla="*/ 334265 h 2031330"/>
                    <a:gd name="connsiteX2" fmla="*/ 1662772 w 3850311"/>
                    <a:gd name="connsiteY2" fmla="*/ 419085 h 2031330"/>
                    <a:gd name="connsiteX3" fmla="*/ 1985817 w 3850311"/>
                    <a:gd name="connsiteY3" fmla="*/ 688167 h 2031330"/>
                    <a:gd name="connsiteX4" fmla="*/ 2125861 w 3850311"/>
                    <a:gd name="connsiteY4" fmla="*/ 608572 h 2031330"/>
                    <a:gd name="connsiteX5" fmla="*/ 2144446 w 3850311"/>
                    <a:gd name="connsiteY5" fmla="*/ 759943 h 2031330"/>
                    <a:gd name="connsiteX6" fmla="*/ 2581309 w 3850311"/>
                    <a:gd name="connsiteY6" fmla="*/ 896973 h 2031330"/>
                    <a:gd name="connsiteX7" fmla="*/ 3850311 w 3850311"/>
                    <a:gd name="connsiteY7" fmla="*/ 2031330 h 2031330"/>
                    <a:gd name="connsiteX8" fmla="*/ 2490283 w 3850311"/>
                    <a:gd name="connsiteY8" fmla="*/ 975585 h 2031330"/>
                    <a:gd name="connsiteX9" fmla="*/ 2112398 w 3850311"/>
                    <a:gd name="connsiteY9" fmla="*/ 866853 h 2031330"/>
                    <a:gd name="connsiteX10" fmla="*/ 1935815 w 3850311"/>
                    <a:gd name="connsiteY10" fmla="*/ 754718 h 2031330"/>
                    <a:gd name="connsiteX11" fmla="*/ 1637946 w 3850311"/>
                    <a:gd name="connsiteY11" fmla="*/ 545281 h 2031330"/>
                    <a:gd name="connsiteX12" fmla="*/ 0 w 3850311"/>
                    <a:gd name="connsiteY12" fmla="*/ 0 h 2031330"/>
                    <a:gd name="connsiteX0" fmla="*/ 0 w 3859399"/>
                    <a:gd name="connsiteY0" fmla="*/ 0 h 2036599"/>
                    <a:gd name="connsiteX1" fmla="*/ 1100064 w 3859399"/>
                    <a:gd name="connsiteY1" fmla="*/ 334265 h 2036599"/>
                    <a:gd name="connsiteX2" fmla="*/ 1662772 w 3859399"/>
                    <a:gd name="connsiteY2" fmla="*/ 419085 h 2036599"/>
                    <a:gd name="connsiteX3" fmla="*/ 1985817 w 3859399"/>
                    <a:gd name="connsiteY3" fmla="*/ 688167 h 2036599"/>
                    <a:gd name="connsiteX4" fmla="*/ 2125861 w 3859399"/>
                    <a:gd name="connsiteY4" fmla="*/ 608572 h 2036599"/>
                    <a:gd name="connsiteX5" fmla="*/ 2144446 w 3859399"/>
                    <a:gd name="connsiteY5" fmla="*/ 759943 h 2036599"/>
                    <a:gd name="connsiteX6" fmla="*/ 2581309 w 3859399"/>
                    <a:gd name="connsiteY6" fmla="*/ 896973 h 2036599"/>
                    <a:gd name="connsiteX7" fmla="*/ 3040578 w 3859399"/>
                    <a:gd name="connsiteY7" fmla="*/ 1378997 h 2036599"/>
                    <a:gd name="connsiteX8" fmla="*/ 3850311 w 3859399"/>
                    <a:gd name="connsiteY8" fmla="*/ 2031330 h 2036599"/>
                    <a:gd name="connsiteX9" fmla="*/ 2490283 w 3859399"/>
                    <a:gd name="connsiteY9" fmla="*/ 975585 h 2036599"/>
                    <a:gd name="connsiteX10" fmla="*/ 2112398 w 3859399"/>
                    <a:gd name="connsiteY10" fmla="*/ 866853 h 2036599"/>
                    <a:gd name="connsiteX11" fmla="*/ 1935815 w 3859399"/>
                    <a:gd name="connsiteY11" fmla="*/ 754718 h 2036599"/>
                    <a:gd name="connsiteX12" fmla="*/ 1637946 w 3859399"/>
                    <a:gd name="connsiteY12" fmla="*/ 545281 h 2036599"/>
                    <a:gd name="connsiteX13" fmla="*/ 0 w 3859399"/>
                    <a:gd name="connsiteY13" fmla="*/ 0 h 2036599"/>
                    <a:gd name="connsiteX0" fmla="*/ 0 w 3850311"/>
                    <a:gd name="connsiteY0" fmla="*/ 0 h 2031330"/>
                    <a:gd name="connsiteX1" fmla="*/ 1100064 w 3850311"/>
                    <a:gd name="connsiteY1" fmla="*/ 334265 h 2031330"/>
                    <a:gd name="connsiteX2" fmla="*/ 1662772 w 3850311"/>
                    <a:gd name="connsiteY2" fmla="*/ 419085 h 2031330"/>
                    <a:gd name="connsiteX3" fmla="*/ 1985817 w 3850311"/>
                    <a:gd name="connsiteY3" fmla="*/ 688167 h 2031330"/>
                    <a:gd name="connsiteX4" fmla="*/ 2125861 w 3850311"/>
                    <a:gd name="connsiteY4" fmla="*/ 608572 h 2031330"/>
                    <a:gd name="connsiteX5" fmla="*/ 2144446 w 3850311"/>
                    <a:gd name="connsiteY5" fmla="*/ 759943 h 2031330"/>
                    <a:gd name="connsiteX6" fmla="*/ 2581309 w 3850311"/>
                    <a:gd name="connsiteY6" fmla="*/ 896973 h 2031330"/>
                    <a:gd name="connsiteX7" fmla="*/ 3040578 w 3850311"/>
                    <a:gd name="connsiteY7" fmla="*/ 1378997 h 2031330"/>
                    <a:gd name="connsiteX8" fmla="*/ 3850311 w 3850311"/>
                    <a:gd name="connsiteY8" fmla="*/ 2031330 h 2031330"/>
                    <a:gd name="connsiteX9" fmla="*/ 2490283 w 3850311"/>
                    <a:gd name="connsiteY9" fmla="*/ 975585 h 2031330"/>
                    <a:gd name="connsiteX10" fmla="*/ 2112398 w 3850311"/>
                    <a:gd name="connsiteY10" fmla="*/ 866853 h 2031330"/>
                    <a:gd name="connsiteX11" fmla="*/ 1935815 w 3850311"/>
                    <a:gd name="connsiteY11" fmla="*/ 754718 h 2031330"/>
                    <a:gd name="connsiteX12" fmla="*/ 1637946 w 3850311"/>
                    <a:gd name="connsiteY12" fmla="*/ 545281 h 2031330"/>
                    <a:gd name="connsiteX13" fmla="*/ 0 w 3850311"/>
                    <a:gd name="connsiteY13" fmla="*/ 0 h 2031330"/>
                    <a:gd name="connsiteX0" fmla="*/ 0 w 3850311"/>
                    <a:gd name="connsiteY0" fmla="*/ 0 h 2029261"/>
                    <a:gd name="connsiteX1" fmla="*/ 1100064 w 3850311"/>
                    <a:gd name="connsiteY1" fmla="*/ 334265 h 2029261"/>
                    <a:gd name="connsiteX2" fmla="*/ 1662772 w 3850311"/>
                    <a:gd name="connsiteY2" fmla="*/ 419085 h 2029261"/>
                    <a:gd name="connsiteX3" fmla="*/ 1985817 w 3850311"/>
                    <a:gd name="connsiteY3" fmla="*/ 688167 h 2029261"/>
                    <a:gd name="connsiteX4" fmla="*/ 2125861 w 3850311"/>
                    <a:gd name="connsiteY4" fmla="*/ 608572 h 2029261"/>
                    <a:gd name="connsiteX5" fmla="*/ 2144446 w 3850311"/>
                    <a:gd name="connsiteY5" fmla="*/ 759943 h 2029261"/>
                    <a:gd name="connsiteX6" fmla="*/ 2581309 w 3850311"/>
                    <a:gd name="connsiteY6" fmla="*/ 896973 h 2029261"/>
                    <a:gd name="connsiteX7" fmla="*/ 3040578 w 3850311"/>
                    <a:gd name="connsiteY7" fmla="*/ 1378997 h 2029261"/>
                    <a:gd name="connsiteX8" fmla="*/ 3850311 w 3850311"/>
                    <a:gd name="connsiteY8" fmla="*/ 2029261 h 2029261"/>
                    <a:gd name="connsiteX9" fmla="*/ 2490283 w 3850311"/>
                    <a:gd name="connsiteY9" fmla="*/ 975585 h 2029261"/>
                    <a:gd name="connsiteX10" fmla="*/ 2112398 w 3850311"/>
                    <a:gd name="connsiteY10" fmla="*/ 866853 h 2029261"/>
                    <a:gd name="connsiteX11" fmla="*/ 1935815 w 3850311"/>
                    <a:gd name="connsiteY11" fmla="*/ 754718 h 2029261"/>
                    <a:gd name="connsiteX12" fmla="*/ 1637946 w 3850311"/>
                    <a:gd name="connsiteY12" fmla="*/ 545281 h 2029261"/>
                    <a:gd name="connsiteX13" fmla="*/ 0 w 3850311"/>
                    <a:gd name="connsiteY13" fmla="*/ 0 h 2029261"/>
                    <a:gd name="connsiteX0" fmla="*/ 0 w 3854448"/>
                    <a:gd name="connsiteY0" fmla="*/ 0 h 2023055"/>
                    <a:gd name="connsiteX1" fmla="*/ 1100064 w 3854448"/>
                    <a:gd name="connsiteY1" fmla="*/ 334265 h 2023055"/>
                    <a:gd name="connsiteX2" fmla="*/ 1662772 w 3854448"/>
                    <a:gd name="connsiteY2" fmla="*/ 419085 h 2023055"/>
                    <a:gd name="connsiteX3" fmla="*/ 1985817 w 3854448"/>
                    <a:gd name="connsiteY3" fmla="*/ 688167 h 2023055"/>
                    <a:gd name="connsiteX4" fmla="*/ 2125861 w 3854448"/>
                    <a:gd name="connsiteY4" fmla="*/ 608572 h 2023055"/>
                    <a:gd name="connsiteX5" fmla="*/ 2144446 w 3854448"/>
                    <a:gd name="connsiteY5" fmla="*/ 759943 h 2023055"/>
                    <a:gd name="connsiteX6" fmla="*/ 2581309 w 3854448"/>
                    <a:gd name="connsiteY6" fmla="*/ 896973 h 2023055"/>
                    <a:gd name="connsiteX7" fmla="*/ 3040578 w 3854448"/>
                    <a:gd name="connsiteY7" fmla="*/ 1378997 h 2023055"/>
                    <a:gd name="connsiteX8" fmla="*/ 3854448 w 3854448"/>
                    <a:gd name="connsiteY8" fmla="*/ 2023055 h 2023055"/>
                    <a:gd name="connsiteX9" fmla="*/ 2490283 w 3854448"/>
                    <a:gd name="connsiteY9" fmla="*/ 975585 h 2023055"/>
                    <a:gd name="connsiteX10" fmla="*/ 2112398 w 3854448"/>
                    <a:gd name="connsiteY10" fmla="*/ 866853 h 2023055"/>
                    <a:gd name="connsiteX11" fmla="*/ 1935815 w 3854448"/>
                    <a:gd name="connsiteY11" fmla="*/ 754718 h 2023055"/>
                    <a:gd name="connsiteX12" fmla="*/ 1637946 w 3854448"/>
                    <a:gd name="connsiteY12" fmla="*/ 545281 h 2023055"/>
                    <a:gd name="connsiteX13" fmla="*/ 0 w 3854448"/>
                    <a:gd name="connsiteY13" fmla="*/ 0 h 2023055"/>
                    <a:gd name="connsiteX0" fmla="*/ 0 w 3854448"/>
                    <a:gd name="connsiteY0" fmla="*/ 0 h 2023055"/>
                    <a:gd name="connsiteX1" fmla="*/ 1100064 w 3854448"/>
                    <a:gd name="connsiteY1" fmla="*/ 334265 h 2023055"/>
                    <a:gd name="connsiteX2" fmla="*/ 1662772 w 3854448"/>
                    <a:gd name="connsiteY2" fmla="*/ 419085 h 2023055"/>
                    <a:gd name="connsiteX3" fmla="*/ 1985817 w 3854448"/>
                    <a:gd name="connsiteY3" fmla="*/ 688167 h 2023055"/>
                    <a:gd name="connsiteX4" fmla="*/ 2125861 w 3854448"/>
                    <a:gd name="connsiteY4" fmla="*/ 608572 h 2023055"/>
                    <a:gd name="connsiteX5" fmla="*/ 2144446 w 3854448"/>
                    <a:gd name="connsiteY5" fmla="*/ 759943 h 2023055"/>
                    <a:gd name="connsiteX6" fmla="*/ 2581309 w 3854448"/>
                    <a:gd name="connsiteY6" fmla="*/ 896973 h 2023055"/>
                    <a:gd name="connsiteX7" fmla="*/ 3040578 w 3854448"/>
                    <a:gd name="connsiteY7" fmla="*/ 1378997 h 2023055"/>
                    <a:gd name="connsiteX8" fmla="*/ 3854448 w 3854448"/>
                    <a:gd name="connsiteY8" fmla="*/ 2023055 h 2023055"/>
                    <a:gd name="connsiteX9" fmla="*/ 2353743 w 3854448"/>
                    <a:gd name="connsiteY9" fmla="*/ 872146 h 2023055"/>
                    <a:gd name="connsiteX10" fmla="*/ 2112398 w 3854448"/>
                    <a:gd name="connsiteY10" fmla="*/ 866853 h 2023055"/>
                    <a:gd name="connsiteX11" fmla="*/ 1935815 w 3854448"/>
                    <a:gd name="connsiteY11" fmla="*/ 754718 h 2023055"/>
                    <a:gd name="connsiteX12" fmla="*/ 1637946 w 3854448"/>
                    <a:gd name="connsiteY12" fmla="*/ 545281 h 2023055"/>
                    <a:gd name="connsiteX13" fmla="*/ 0 w 3854448"/>
                    <a:gd name="connsiteY13" fmla="*/ 0 h 2023055"/>
                    <a:gd name="connsiteX0" fmla="*/ 0 w 3854448"/>
                    <a:gd name="connsiteY0" fmla="*/ 0 h 2023055"/>
                    <a:gd name="connsiteX1" fmla="*/ 1100064 w 3854448"/>
                    <a:gd name="connsiteY1" fmla="*/ 334265 h 2023055"/>
                    <a:gd name="connsiteX2" fmla="*/ 1662772 w 3854448"/>
                    <a:gd name="connsiteY2" fmla="*/ 419085 h 2023055"/>
                    <a:gd name="connsiteX3" fmla="*/ 1985817 w 3854448"/>
                    <a:gd name="connsiteY3" fmla="*/ 688167 h 2023055"/>
                    <a:gd name="connsiteX4" fmla="*/ 2125861 w 3854448"/>
                    <a:gd name="connsiteY4" fmla="*/ 608572 h 2023055"/>
                    <a:gd name="connsiteX5" fmla="*/ 2144446 w 3854448"/>
                    <a:gd name="connsiteY5" fmla="*/ 759943 h 2023055"/>
                    <a:gd name="connsiteX6" fmla="*/ 2581309 w 3854448"/>
                    <a:gd name="connsiteY6" fmla="*/ 896973 h 2023055"/>
                    <a:gd name="connsiteX7" fmla="*/ 3040578 w 3854448"/>
                    <a:gd name="connsiteY7" fmla="*/ 1378997 h 2023055"/>
                    <a:gd name="connsiteX8" fmla="*/ 3854448 w 3854448"/>
                    <a:gd name="connsiteY8" fmla="*/ 2023055 h 2023055"/>
                    <a:gd name="connsiteX9" fmla="*/ 2353743 w 3854448"/>
                    <a:gd name="connsiteY9" fmla="*/ 872146 h 2023055"/>
                    <a:gd name="connsiteX10" fmla="*/ 2112398 w 3854448"/>
                    <a:gd name="connsiteY10" fmla="*/ 866853 h 2023055"/>
                    <a:gd name="connsiteX11" fmla="*/ 1935815 w 3854448"/>
                    <a:gd name="connsiteY11" fmla="*/ 754718 h 2023055"/>
                    <a:gd name="connsiteX12" fmla="*/ 1637946 w 3854448"/>
                    <a:gd name="connsiteY12" fmla="*/ 545281 h 2023055"/>
                    <a:gd name="connsiteX13" fmla="*/ 0 w 3854448"/>
                    <a:gd name="connsiteY13" fmla="*/ 0 h 2023055"/>
                    <a:gd name="connsiteX0" fmla="*/ 0 w 3860094"/>
                    <a:gd name="connsiteY0" fmla="*/ 0 h 2026473"/>
                    <a:gd name="connsiteX1" fmla="*/ 1100064 w 3860094"/>
                    <a:gd name="connsiteY1" fmla="*/ 334265 h 2026473"/>
                    <a:gd name="connsiteX2" fmla="*/ 1662772 w 3860094"/>
                    <a:gd name="connsiteY2" fmla="*/ 419085 h 2026473"/>
                    <a:gd name="connsiteX3" fmla="*/ 1985817 w 3860094"/>
                    <a:gd name="connsiteY3" fmla="*/ 688167 h 2026473"/>
                    <a:gd name="connsiteX4" fmla="*/ 2125861 w 3860094"/>
                    <a:gd name="connsiteY4" fmla="*/ 608572 h 2026473"/>
                    <a:gd name="connsiteX5" fmla="*/ 2144446 w 3860094"/>
                    <a:gd name="connsiteY5" fmla="*/ 759943 h 2026473"/>
                    <a:gd name="connsiteX6" fmla="*/ 2581309 w 3860094"/>
                    <a:gd name="connsiteY6" fmla="*/ 896973 h 2026473"/>
                    <a:gd name="connsiteX7" fmla="*/ 3040578 w 3860094"/>
                    <a:gd name="connsiteY7" fmla="*/ 1378997 h 2026473"/>
                    <a:gd name="connsiteX8" fmla="*/ 3854448 w 3860094"/>
                    <a:gd name="connsiteY8" fmla="*/ 2023055 h 2026473"/>
                    <a:gd name="connsiteX9" fmla="*/ 2618546 w 3860094"/>
                    <a:gd name="connsiteY9" fmla="*/ 1072819 h 2026473"/>
                    <a:gd name="connsiteX10" fmla="*/ 2353743 w 3860094"/>
                    <a:gd name="connsiteY10" fmla="*/ 872146 h 2026473"/>
                    <a:gd name="connsiteX11" fmla="*/ 2112398 w 3860094"/>
                    <a:gd name="connsiteY11" fmla="*/ 866853 h 2026473"/>
                    <a:gd name="connsiteX12" fmla="*/ 1935815 w 3860094"/>
                    <a:gd name="connsiteY12" fmla="*/ 754718 h 2026473"/>
                    <a:gd name="connsiteX13" fmla="*/ 1637946 w 3860094"/>
                    <a:gd name="connsiteY13" fmla="*/ 545281 h 2026473"/>
                    <a:gd name="connsiteX14" fmla="*/ 0 w 3860094"/>
                    <a:gd name="connsiteY14" fmla="*/ 0 h 2026473"/>
                    <a:gd name="connsiteX0" fmla="*/ 0 w 3860094"/>
                    <a:gd name="connsiteY0" fmla="*/ 0 h 2026473"/>
                    <a:gd name="connsiteX1" fmla="*/ 1100064 w 3860094"/>
                    <a:gd name="connsiteY1" fmla="*/ 334265 h 2026473"/>
                    <a:gd name="connsiteX2" fmla="*/ 1662772 w 3860094"/>
                    <a:gd name="connsiteY2" fmla="*/ 419085 h 2026473"/>
                    <a:gd name="connsiteX3" fmla="*/ 1985817 w 3860094"/>
                    <a:gd name="connsiteY3" fmla="*/ 688167 h 2026473"/>
                    <a:gd name="connsiteX4" fmla="*/ 2125861 w 3860094"/>
                    <a:gd name="connsiteY4" fmla="*/ 608572 h 2026473"/>
                    <a:gd name="connsiteX5" fmla="*/ 2144446 w 3860094"/>
                    <a:gd name="connsiteY5" fmla="*/ 759943 h 2026473"/>
                    <a:gd name="connsiteX6" fmla="*/ 2581309 w 3860094"/>
                    <a:gd name="connsiteY6" fmla="*/ 896973 h 2026473"/>
                    <a:gd name="connsiteX7" fmla="*/ 3040578 w 3860094"/>
                    <a:gd name="connsiteY7" fmla="*/ 1378997 h 2026473"/>
                    <a:gd name="connsiteX8" fmla="*/ 3854448 w 3860094"/>
                    <a:gd name="connsiteY8" fmla="*/ 2023055 h 2026473"/>
                    <a:gd name="connsiteX9" fmla="*/ 2618546 w 3860094"/>
                    <a:gd name="connsiteY9" fmla="*/ 1072819 h 2026473"/>
                    <a:gd name="connsiteX10" fmla="*/ 2353743 w 3860094"/>
                    <a:gd name="connsiteY10" fmla="*/ 872146 h 2026473"/>
                    <a:gd name="connsiteX11" fmla="*/ 2112398 w 3860094"/>
                    <a:gd name="connsiteY11" fmla="*/ 866853 h 2026473"/>
                    <a:gd name="connsiteX12" fmla="*/ 1935815 w 3860094"/>
                    <a:gd name="connsiteY12" fmla="*/ 754718 h 2026473"/>
                    <a:gd name="connsiteX13" fmla="*/ 1637946 w 3860094"/>
                    <a:gd name="connsiteY13" fmla="*/ 545281 h 2026473"/>
                    <a:gd name="connsiteX14" fmla="*/ 0 w 3860094"/>
                    <a:gd name="connsiteY14" fmla="*/ 0 h 2026473"/>
                    <a:gd name="connsiteX0" fmla="*/ 0 w 3855959"/>
                    <a:gd name="connsiteY0" fmla="*/ 0 h 2025689"/>
                    <a:gd name="connsiteX1" fmla="*/ 1100064 w 3855959"/>
                    <a:gd name="connsiteY1" fmla="*/ 334265 h 2025689"/>
                    <a:gd name="connsiteX2" fmla="*/ 1662772 w 3855959"/>
                    <a:gd name="connsiteY2" fmla="*/ 419085 h 2025689"/>
                    <a:gd name="connsiteX3" fmla="*/ 1985817 w 3855959"/>
                    <a:gd name="connsiteY3" fmla="*/ 688167 h 2025689"/>
                    <a:gd name="connsiteX4" fmla="*/ 2125861 w 3855959"/>
                    <a:gd name="connsiteY4" fmla="*/ 608572 h 2025689"/>
                    <a:gd name="connsiteX5" fmla="*/ 2144446 w 3855959"/>
                    <a:gd name="connsiteY5" fmla="*/ 759943 h 2025689"/>
                    <a:gd name="connsiteX6" fmla="*/ 2581309 w 3855959"/>
                    <a:gd name="connsiteY6" fmla="*/ 896973 h 2025689"/>
                    <a:gd name="connsiteX7" fmla="*/ 3040578 w 3855959"/>
                    <a:gd name="connsiteY7" fmla="*/ 1378997 h 2025689"/>
                    <a:gd name="connsiteX8" fmla="*/ 3854448 w 3855959"/>
                    <a:gd name="connsiteY8" fmla="*/ 2023055 h 2025689"/>
                    <a:gd name="connsiteX9" fmla="*/ 3224698 w 3855959"/>
                    <a:gd name="connsiteY9" fmla="*/ 1616908 h 2025689"/>
                    <a:gd name="connsiteX10" fmla="*/ 2618546 w 3855959"/>
                    <a:gd name="connsiteY10" fmla="*/ 1072819 h 2025689"/>
                    <a:gd name="connsiteX11" fmla="*/ 2353743 w 3855959"/>
                    <a:gd name="connsiteY11" fmla="*/ 872146 h 2025689"/>
                    <a:gd name="connsiteX12" fmla="*/ 2112398 w 3855959"/>
                    <a:gd name="connsiteY12" fmla="*/ 866853 h 2025689"/>
                    <a:gd name="connsiteX13" fmla="*/ 1935815 w 3855959"/>
                    <a:gd name="connsiteY13" fmla="*/ 754718 h 2025689"/>
                    <a:gd name="connsiteX14" fmla="*/ 1637946 w 3855959"/>
                    <a:gd name="connsiteY14" fmla="*/ 545281 h 2025689"/>
                    <a:gd name="connsiteX15" fmla="*/ 0 w 3855959"/>
                    <a:gd name="connsiteY15" fmla="*/ 0 h 2025689"/>
                    <a:gd name="connsiteX0" fmla="*/ 0 w 3855959"/>
                    <a:gd name="connsiteY0" fmla="*/ 0 h 2025689"/>
                    <a:gd name="connsiteX1" fmla="*/ 1100064 w 3855959"/>
                    <a:gd name="connsiteY1" fmla="*/ 334265 h 2025689"/>
                    <a:gd name="connsiteX2" fmla="*/ 1662772 w 3855959"/>
                    <a:gd name="connsiteY2" fmla="*/ 419085 h 2025689"/>
                    <a:gd name="connsiteX3" fmla="*/ 1985817 w 3855959"/>
                    <a:gd name="connsiteY3" fmla="*/ 688167 h 2025689"/>
                    <a:gd name="connsiteX4" fmla="*/ 2125861 w 3855959"/>
                    <a:gd name="connsiteY4" fmla="*/ 608572 h 2025689"/>
                    <a:gd name="connsiteX5" fmla="*/ 2144446 w 3855959"/>
                    <a:gd name="connsiteY5" fmla="*/ 759943 h 2025689"/>
                    <a:gd name="connsiteX6" fmla="*/ 2581309 w 3855959"/>
                    <a:gd name="connsiteY6" fmla="*/ 896973 h 2025689"/>
                    <a:gd name="connsiteX7" fmla="*/ 3040578 w 3855959"/>
                    <a:gd name="connsiteY7" fmla="*/ 1378997 h 2025689"/>
                    <a:gd name="connsiteX8" fmla="*/ 3854448 w 3855959"/>
                    <a:gd name="connsiteY8" fmla="*/ 2023055 h 2025689"/>
                    <a:gd name="connsiteX9" fmla="*/ 3224698 w 3855959"/>
                    <a:gd name="connsiteY9" fmla="*/ 1616908 h 2025689"/>
                    <a:gd name="connsiteX10" fmla="*/ 2618546 w 3855959"/>
                    <a:gd name="connsiteY10" fmla="*/ 1072819 h 2025689"/>
                    <a:gd name="connsiteX11" fmla="*/ 2353743 w 3855959"/>
                    <a:gd name="connsiteY11" fmla="*/ 872146 h 2025689"/>
                    <a:gd name="connsiteX12" fmla="*/ 2112398 w 3855959"/>
                    <a:gd name="connsiteY12" fmla="*/ 866853 h 2025689"/>
                    <a:gd name="connsiteX13" fmla="*/ 1935815 w 3855959"/>
                    <a:gd name="connsiteY13" fmla="*/ 754718 h 2025689"/>
                    <a:gd name="connsiteX14" fmla="*/ 1637946 w 3855959"/>
                    <a:gd name="connsiteY14" fmla="*/ 545281 h 2025689"/>
                    <a:gd name="connsiteX15" fmla="*/ 0 w 3855959"/>
                    <a:gd name="connsiteY15" fmla="*/ 0 h 2025689"/>
                    <a:gd name="connsiteX0" fmla="*/ 0 w 3855959"/>
                    <a:gd name="connsiteY0" fmla="*/ 0 h 2025689"/>
                    <a:gd name="connsiteX1" fmla="*/ 1100064 w 3855959"/>
                    <a:gd name="connsiteY1" fmla="*/ 334265 h 2025689"/>
                    <a:gd name="connsiteX2" fmla="*/ 1662772 w 3855959"/>
                    <a:gd name="connsiteY2" fmla="*/ 419085 h 2025689"/>
                    <a:gd name="connsiteX3" fmla="*/ 1985817 w 3855959"/>
                    <a:gd name="connsiteY3" fmla="*/ 688167 h 2025689"/>
                    <a:gd name="connsiteX4" fmla="*/ 2125861 w 3855959"/>
                    <a:gd name="connsiteY4" fmla="*/ 608572 h 2025689"/>
                    <a:gd name="connsiteX5" fmla="*/ 2144446 w 3855959"/>
                    <a:gd name="connsiteY5" fmla="*/ 759943 h 2025689"/>
                    <a:gd name="connsiteX6" fmla="*/ 2581309 w 3855959"/>
                    <a:gd name="connsiteY6" fmla="*/ 896973 h 2025689"/>
                    <a:gd name="connsiteX7" fmla="*/ 3040578 w 3855959"/>
                    <a:gd name="connsiteY7" fmla="*/ 1378997 h 2025689"/>
                    <a:gd name="connsiteX8" fmla="*/ 3854448 w 3855959"/>
                    <a:gd name="connsiteY8" fmla="*/ 2023055 h 2025689"/>
                    <a:gd name="connsiteX9" fmla="*/ 3224698 w 3855959"/>
                    <a:gd name="connsiteY9" fmla="*/ 1616908 h 2025689"/>
                    <a:gd name="connsiteX10" fmla="*/ 2618546 w 3855959"/>
                    <a:gd name="connsiteY10" fmla="*/ 1072819 h 2025689"/>
                    <a:gd name="connsiteX11" fmla="*/ 2353743 w 3855959"/>
                    <a:gd name="connsiteY11" fmla="*/ 872146 h 2025689"/>
                    <a:gd name="connsiteX12" fmla="*/ 2112398 w 3855959"/>
                    <a:gd name="connsiteY12" fmla="*/ 866853 h 2025689"/>
                    <a:gd name="connsiteX13" fmla="*/ 1935815 w 3855959"/>
                    <a:gd name="connsiteY13" fmla="*/ 754718 h 2025689"/>
                    <a:gd name="connsiteX14" fmla="*/ 1637946 w 3855959"/>
                    <a:gd name="connsiteY14" fmla="*/ 545281 h 2025689"/>
                    <a:gd name="connsiteX15" fmla="*/ 0 w 3855959"/>
                    <a:gd name="connsiteY15" fmla="*/ 0 h 2025689"/>
                    <a:gd name="connsiteX0" fmla="*/ 0 w 3856139"/>
                    <a:gd name="connsiteY0" fmla="*/ 0 h 2026204"/>
                    <a:gd name="connsiteX1" fmla="*/ 1100064 w 3856139"/>
                    <a:gd name="connsiteY1" fmla="*/ 334265 h 2026204"/>
                    <a:gd name="connsiteX2" fmla="*/ 1662772 w 3856139"/>
                    <a:gd name="connsiteY2" fmla="*/ 419085 h 2026204"/>
                    <a:gd name="connsiteX3" fmla="*/ 1985817 w 3856139"/>
                    <a:gd name="connsiteY3" fmla="*/ 688167 h 2026204"/>
                    <a:gd name="connsiteX4" fmla="*/ 2125861 w 3856139"/>
                    <a:gd name="connsiteY4" fmla="*/ 608572 h 2026204"/>
                    <a:gd name="connsiteX5" fmla="*/ 2144446 w 3856139"/>
                    <a:gd name="connsiteY5" fmla="*/ 759943 h 2026204"/>
                    <a:gd name="connsiteX6" fmla="*/ 2581309 w 3856139"/>
                    <a:gd name="connsiteY6" fmla="*/ 896973 h 2026204"/>
                    <a:gd name="connsiteX7" fmla="*/ 3040578 w 3856139"/>
                    <a:gd name="connsiteY7" fmla="*/ 1378997 h 2026204"/>
                    <a:gd name="connsiteX8" fmla="*/ 3854448 w 3856139"/>
                    <a:gd name="connsiteY8" fmla="*/ 2023055 h 2026204"/>
                    <a:gd name="connsiteX9" fmla="*/ 3224698 w 3856139"/>
                    <a:gd name="connsiteY9" fmla="*/ 1616908 h 2026204"/>
                    <a:gd name="connsiteX10" fmla="*/ 2618546 w 3856139"/>
                    <a:gd name="connsiteY10" fmla="*/ 1072819 h 2026204"/>
                    <a:gd name="connsiteX11" fmla="*/ 2353743 w 3856139"/>
                    <a:gd name="connsiteY11" fmla="*/ 872146 h 2026204"/>
                    <a:gd name="connsiteX12" fmla="*/ 2112398 w 3856139"/>
                    <a:gd name="connsiteY12" fmla="*/ 866853 h 2026204"/>
                    <a:gd name="connsiteX13" fmla="*/ 1935815 w 3856139"/>
                    <a:gd name="connsiteY13" fmla="*/ 754718 h 2026204"/>
                    <a:gd name="connsiteX14" fmla="*/ 1637946 w 3856139"/>
                    <a:gd name="connsiteY14" fmla="*/ 545281 h 2026204"/>
                    <a:gd name="connsiteX15" fmla="*/ 0 w 3856139"/>
                    <a:gd name="connsiteY15" fmla="*/ 0 h 2026204"/>
                    <a:gd name="connsiteX0" fmla="*/ 0 w 3856139"/>
                    <a:gd name="connsiteY0" fmla="*/ 0 h 2026204"/>
                    <a:gd name="connsiteX1" fmla="*/ 1100064 w 3856139"/>
                    <a:gd name="connsiteY1" fmla="*/ 334265 h 2026204"/>
                    <a:gd name="connsiteX2" fmla="*/ 1662772 w 3856139"/>
                    <a:gd name="connsiteY2" fmla="*/ 419085 h 2026204"/>
                    <a:gd name="connsiteX3" fmla="*/ 1985817 w 3856139"/>
                    <a:gd name="connsiteY3" fmla="*/ 688167 h 2026204"/>
                    <a:gd name="connsiteX4" fmla="*/ 2125861 w 3856139"/>
                    <a:gd name="connsiteY4" fmla="*/ 608572 h 2026204"/>
                    <a:gd name="connsiteX5" fmla="*/ 2144446 w 3856139"/>
                    <a:gd name="connsiteY5" fmla="*/ 759943 h 2026204"/>
                    <a:gd name="connsiteX6" fmla="*/ 2581309 w 3856139"/>
                    <a:gd name="connsiteY6" fmla="*/ 896973 h 2026204"/>
                    <a:gd name="connsiteX7" fmla="*/ 3040578 w 3856139"/>
                    <a:gd name="connsiteY7" fmla="*/ 1378997 h 2026204"/>
                    <a:gd name="connsiteX8" fmla="*/ 3854448 w 3856139"/>
                    <a:gd name="connsiteY8" fmla="*/ 2023055 h 2026204"/>
                    <a:gd name="connsiteX9" fmla="*/ 3224698 w 3856139"/>
                    <a:gd name="connsiteY9" fmla="*/ 1616908 h 2026204"/>
                    <a:gd name="connsiteX10" fmla="*/ 2618546 w 3856139"/>
                    <a:gd name="connsiteY10" fmla="*/ 1072819 h 2026204"/>
                    <a:gd name="connsiteX11" fmla="*/ 2395119 w 3856139"/>
                    <a:gd name="connsiteY11" fmla="*/ 903178 h 2026204"/>
                    <a:gd name="connsiteX12" fmla="*/ 2112398 w 3856139"/>
                    <a:gd name="connsiteY12" fmla="*/ 866853 h 2026204"/>
                    <a:gd name="connsiteX13" fmla="*/ 1935815 w 3856139"/>
                    <a:gd name="connsiteY13" fmla="*/ 754718 h 2026204"/>
                    <a:gd name="connsiteX14" fmla="*/ 1637946 w 3856139"/>
                    <a:gd name="connsiteY14" fmla="*/ 545281 h 2026204"/>
                    <a:gd name="connsiteX15" fmla="*/ 0 w 3856139"/>
                    <a:gd name="connsiteY15" fmla="*/ 0 h 2026204"/>
                    <a:gd name="connsiteX0" fmla="*/ 0 w 3856139"/>
                    <a:gd name="connsiteY0" fmla="*/ 0 h 2026204"/>
                    <a:gd name="connsiteX1" fmla="*/ 1100064 w 3856139"/>
                    <a:gd name="connsiteY1" fmla="*/ 334265 h 2026204"/>
                    <a:gd name="connsiteX2" fmla="*/ 1662772 w 3856139"/>
                    <a:gd name="connsiteY2" fmla="*/ 419085 h 2026204"/>
                    <a:gd name="connsiteX3" fmla="*/ 1985817 w 3856139"/>
                    <a:gd name="connsiteY3" fmla="*/ 688167 h 2026204"/>
                    <a:gd name="connsiteX4" fmla="*/ 2125861 w 3856139"/>
                    <a:gd name="connsiteY4" fmla="*/ 608572 h 2026204"/>
                    <a:gd name="connsiteX5" fmla="*/ 2144446 w 3856139"/>
                    <a:gd name="connsiteY5" fmla="*/ 759943 h 2026204"/>
                    <a:gd name="connsiteX6" fmla="*/ 2581309 w 3856139"/>
                    <a:gd name="connsiteY6" fmla="*/ 896973 h 2026204"/>
                    <a:gd name="connsiteX7" fmla="*/ 3040578 w 3856139"/>
                    <a:gd name="connsiteY7" fmla="*/ 1378997 h 2026204"/>
                    <a:gd name="connsiteX8" fmla="*/ 3854448 w 3856139"/>
                    <a:gd name="connsiteY8" fmla="*/ 2023055 h 2026204"/>
                    <a:gd name="connsiteX9" fmla="*/ 3224698 w 3856139"/>
                    <a:gd name="connsiteY9" fmla="*/ 1616908 h 2026204"/>
                    <a:gd name="connsiteX10" fmla="*/ 2618546 w 3856139"/>
                    <a:gd name="connsiteY10" fmla="*/ 1072819 h 2026204"/>
                    <a:gd name="connsiteX11" fmla="*/ 2395119 w 3856139"/>
                    <a:gd name="connsiteY11" fmla="*/ 903178 h 2026204"/>
                    <a:gd name="connsiteX12" fmla="*/ 2112398 w 3856139"/>
                    <a:gd name="connsiteY12" fmla="*/ 866853 h 2026204"/>
                    <a:gd name="connsiteX13" fmla="*/ 1935815 w 3856139"/>
                    <a:gd name="connsiteY13" fmla="*/ 754718 h 2026204"/>
                    <a:gd name="connsiteX14" fmla="*/ 1637946 w 3856139"/>
                    <a:gd name="connsiteY14" fmla="*/ 545281 h 2026204"/>
                    <a:gd name="connsiteX15" fmla="*/ 0 w 3856139"/>
                    <a:gd name="connsiteY15" fmla="*/ 0 h 2026204"/>
                    <a:gd name="connsiteX0" fmla="*/ 0 w 3856139"/>
                    <a:gd name="connsiteY0" fmla="*/ 0 h 2026204"/>
                    <a:gd name="connsiteX1" fmla="*/ 1100064 w 3856139"/>
                    <a:gd name="connsiteY1" fmla="*/ 334265 h 2026204"/>
                    <a:gd name="connsiteX2" fmla="*/ 1662772 w 3856139"/>
                    <a:gd name="connsiteY2" fmla="*/ 419085 h 2026204"/>
                    <a:gd name="connsiteX3" fmla="*/ 1985817 w 3856139"/>
                    <a:gd name="connsiteY3" fmla="*/ 688167 h 2026204"/>
                    <a:gd name="connsiteX4" fmla="*/ 2117586 w 3856139"/>
                    <a:gd name="connsiteY4" fmla="*/ 616847 h 2026204"/>
                    <a:gd name="connsiteX5" fmla="*/ 2144446 w 3856139"/>
                    <a:gd name="connsiteY5" fmla="*/ 759943 h 2026204"/>
                    <a:gd name="connsiteX6" fmla="*/ 2581309 w 3856139"/>
                    <a:gd name="connsiteY6" fmla="*/ 896973 h 2026204"/>
                    <a:gd name="connsiteX7" fmla="*/ 3040578 w 3856139"/>
                    <a:gd name="connsiteY7" fmla="*/ 1378997 h 2026204"/>
                    <a:gd name="connsiteX8" fmla="*/ 3854448 w 3856139"/>
                    <a:gd name="connsiteY8" fmla="*/ 2023055 h 2026204"/>
                    <a:gd name="connsiteX9" fmla="*/ 3224698 w 3856139"/>
                    <a:gd name="connsiteY9" fmla="*/ 1616908 h 2026204"/>
                    <a:gd name="connsiteX10" fmla="*/ 2618546 w 3856139"/>
                    <a:gd name="connsiteY10" fmla="*/ 1072819 h 2026204"/>
                    <a:gd name="connsiteX11" fmla="*/ 2395119 w 3856139"/>
                    <a:gd name="connsiteY11" fmla="*/ 903178 h 2026204"/>
                    <a:gd name="connsiteX12" fmla="*/ 2112398 w 3856139"/>
                    <a:gd name="connsiteY12" fmla="*/ 866853 h 2026204"/>
                    <a:gd name="connsiteX13" fmla="*/ 1935815 w 3856139"/>
                    <a:gd name="connsiteY13" fmla="*/ 754718 h 2026204"/>
                    <a:gd name="connsiteX14" fmla="*/ 1637946 w 3856139"/>
                    <a:gd name="connsiteY14" fmla="*/ 545281 h 2026204"/>
                    <a:gd name="connsiteX15" fmla="*/ 0 w 3856139"/>
                    <a:gd name="connsiteY15" fmla="*/ 0 h 2026204"/>
                    <a:gd name="connsiteX0" fmla="*/ 0 w 3856139"/>
                    <a:gd name="connsiteY0" fmla="*/ 0 h 2026204"/>
                    <a:gd name="connsiteX1" fmla="*/ 1100064 w 3856139"/>
                    <a:gd name="connsiteY1" fmla="*/ 334265 h 2026204"/>
                    <a:gd name="connsiteX2" fmla="*/ 1662772 w 3856139"/>
                    <a:gd name="connsiteY2" fmla="*/ 419085 h 2026204"/>
                    <a:gd name="connsiteX3" fmla="*/ 1985817 w 3856139"/>
                    <a:gd name="connsiteY3" fmla="*/ 688167 h 2026204"/>
                    <a:gd name="connsiteX4" fmla="*/ 2117586 w 3856139"/>
                    <a:gd name="connsiteY4" fmla="*/ 616847 h 2026204"/>
                    <a:gd name="connsiteX5" fmla="*/ 2144446 w 3856139"/>
                    <a:gd name="connsiteY5" fmla="*/ 759943 h 2026204"/>
                    <a:gd name="connsiteX6" fmla="*/ 2581309 w 3856139"/>
                    <a:gd name="connsiteY6" fmla="*/ 896973 h 2026204"/>
                    <a:gd name="connsiteX7" fmla="*/ 3040578 w 3856139"/>
                    <a:gd name="connsiteY7" fmla="*/ 1378997 h 2026204"/>
                    <a:gd name="connsiteX8" fmla="*/ 3854448 w 3856139"/>
                    <a:gd name="connsiteY8" fmla="*/ 2023055 h 2026204"/>
                    <a:gd name="connsiteX9" fmla="*/ 3224698 w 3856139"/>
                    <a:gd name="connsiteY9" fmla="*/ 1616908 h 2026204"/>
                    <a:gd name="connsiteX10" fmla="*/ 2618546 w 3856139"/>
                    <a:gd name="connsiteY10" fmla="*/ 1072819 h 2026204"/>
                    <a:gd name="connsiteX11" fmla="*/ 2395119 w 3856139"/>
                    <a:gd name="connsiteY11" fmla="*/ 903178 h 2026204"/>
                    <a:gd name="connsiteX12" fmla="*/ 2112398 w 3856139"/>
                    <a:gd name="connsiteY12" fmla="*/ 866853 h 2026204"/>
                    <a:gd name="connsiteX13" fmla="*/ 1970740 w 3856139"/>
                    <a:gd name="connsiteY13" fmla="*/ 794405 h 2026204"/>
                    <a:gd name="connsiteX14" fmla="*/ 1637946 w 3856139"/>
                    <a:gd name="connsiteY14" fmla="*/ 545281 h 2026204"/>
                    <a:gd name="connsiteX15" fmla="*/ 0 w 3856139"/>
                    <a:gd name="connsiteY15" fmla="*/ 0 h 2026204"/>
                    <a:gd name="connsiteX0" fmla="*/ 0 w 3856139"/>
                    <a:gd name="connsiteY0" fmla="*/ 0 h 2026204"/>
                    <a:gd name="connsiteX1" fmla="*/ 1100064 w 3856139"/>
                    <a:gd name="connsiteY1" fmla="*/ 334265 h 2026204"/>
                    <a:gd name="connsiteX2" fmla="*/ 1662772 w 3856139"/>
                    <a:gd name="connsiteY2" fmla="*/ 419085 h 2026204"/>
                    <a:gd name="connsiteX3" fmla="*/ 1985817 w 3856139"/>
                    <a:gd name="connsiteY3" fmla="*/ 688167 h 2026204"/>
                    <a:gd name="connsiteX4" fmla="*/ 2117586 w 3856139"/>
                    <a:gd name="connsiteY4" fmla="*/ 616847 h 2026204"/>
                    <a:gd name="connsiteX5" fmla="*/ 2144446 w 3856139"/>
                    <a:gd name="connsiteY5" fmla="*/ 759943 h 2026204"/>
                    <a:gd name="connsiteX6" fmla="*/ 2581309 w 3856139"/>
                    <a:gd name="connsiteY6" fmla="*/ 896973 h 2026204"/>
                    <a:gd name="connsiteX7" fmla="*/ 3040578 w 3856139"/>
                    <a:gd name="connsiteY7" fmla="*/ 1378997 h 2026204"/>
                    <a:gd name="connsiteX8" fmla="*/ 3854448 w 3856139"/>
                    <a:gd name="connsiteY8" fmla="*/ 2023055 h 2026204"/>
                    <a:gd name="connsiteX9" fmla="*/ 3224698 w 3856139"/>
                    <a:gd name="connsiteY9" fmla="*/ 1616908 h 2026204"/>
                    <a:gd name="connsiteX10" fmla="*/ 2618546 w 3856139"/>
                    <a:gd name="connsiteY10" fmla="*/ 1072819 h 2026204"/>
                    <a:gd name="connsiteX11" fmla="*/ 2395119 w 3856139"/>
                    <a:gd name="connsiteY11" fmla="*/ 903178 h 2026204"/>
                    <a:gd name="connsiteX12" fmla="*/ 2090173 w 3856139"/>
                    <a:gd name="connsiteY12" fmla="*/ 860503 h 2026204"/>
                    <a:gd name="connsiteX13" fmla="*/ 1970740 w 3856139"/>
                    <a:gd name="connsiteY13" fmla="*/ 794405 h 2026204"/>
                    <a:gd name="connsiteX14" fmla="*/ 1637946 w 3856139"/>
                    <a:gd name="connsiteY14" fmla="*/ 545281 h 2026204"/>
                    <a:gd name="connsiteX15" fmla="*/ 0 w 3856139"/>
                    <a:gd name="connsiteY15" fmla="*/ 0 h 2026204"/>
                    <a:gd name="connsiteX0" fmla="*/ 0 w 3856139"/>
                    <a:gd name="connsiteY0" fmla="*/ 0 h 2026204"/>
                    <a:gd name="connsiteX1" fmla="*/ 1100064 w 3856139"/>
                    <a:gd name="connsiteY1" fmla="*/ 334265 h 2026204"/>
                    <a:gd name="connsiteX2" fmla="*/ 1662772 w 3856139"/>
                    <a:gd name="connsiteY2" fmla="*/ 419085 h 2026204"/>
                    <a:gd name="connsiteX3" fmla="*/ 1985817 w 3856139"/>
                    <a:gd name="connsiteY3" fmla="*/ 688167 h 2026204"/>
                    <a:gd name="connsiteX4" fmla="*/ 2117586 w 3856139"/>
                    <a:gd name="connsiteY4" fmla="*/ 616847 h 2026204"/>
                    <a:gd name="connsiteX5" fmla="*/ 2144446 w 3856139"/>
                    <a:gd name="connsiteY5" fmla="*/ 759943 h 2026204"/>
                    <a:gd name="connsiteX6" fmla="*/ 2581309 w 3856139"/>
                    <a:gd name="connsiteY6" fmla="*/ 896973 h 2026204"/>
                    <a:gd name="connsiteX7" fmla="*/ 3040578 w 3856139"/>
                    <a:gd name="connsiteY7" fmla="*/ 1378997 h 2026204"/>
                    <a:gd name="connsiteX8" fmla="*/ 3854448 w 3856139"/>
                    <a:gd name="connsiteY8" fmla="*/ 2023055 h 2026204"/>
                    <a:gd name="connsiteX9" fmla="*/ 3224698 w 3856139"/>
                    <a:gd name="connsiteY9" fmla="*/ 1616908 h 2026204"/>
                    <a:gd name="connsiteX10" fmla="*/ 2618546 w 3856139"/>
                    <a:gd name="connsiteY10" fmla="*/ 1072819 h 2026204"/>
                    <a:gd name="connsiteX11" fmla="*/ 2395119 w 3856139"/>
                    <a:gd name="connsiteY11" fmla="*/ 903178 h 2026204"/>
                    <a:gd name="connsiteX12" fmla="*/ 2090173 w 3856139"/>
                    <a:gd name="connsiteY12" fmla="*/ 860503 h 2026204"/>
                    <a:gd name="connsiteX13" fmla="*/ 1970740 w 3856139"/>
                    <a:gd name="connsiteY13" fmla="*/ 794405 h 2026204"/>
                    <a:gd name="connsiteX14" fmla="*/ 1637946 w 3856139"/>
                    <a:gd name="connsiteY14" fmla="*/ 545281 h 2026204"/>
                    <a:gd name="connsiteX15" fmla="*/ 0 w 3856139"/>
                    <a:gd name="connsiteY15" fmla="*/ 0 h 2026204"/>
                    <a:gd name="connsiteX0" fmla="*/ 0 w 3856139"/>
                    <a:gd name="connsiteY0" fmla="*/ 0 h 2026204"/>
                    <a:gd name="connsiteX1" fmla="*/ 1100064 w 3856139"/>
                    <a:gd name="connsiteY1" fmla="*/ 334265 h 2026204"/>
                    <a:gd name="connsiteX2" fmla="*/ 1662772 w 3856139"/>
                    <a:gd name="connsiteY2" fmla="*/ 419085 h 2026204"/>
                    <a:gd name="connsiteX3" fmla="*/ 1985817 w 3856139"/>
                    <a:gd name="connsiteY3" fmla="*/ 694517 h 2026204"/>
                    <a:gd name="connsiteX4" fmla="*/ 2117586 w 3856139"/>
                    <a:gd name="connsiteY4" fmla="*/ 616847 h 2026204"/>
                    <a:gd name="connsiteX5" fmla="*/ 2144446 w 3856139"/>
                    <a:gd name="connsiteY5" fmla="*/ 759943 h 2026204"/>
                    <a:gd name="connsiteX6" fmla="*/ 2581309 w 3856139"/>
                    <a:gd name="connsiteY6" fmla="*/ 896973 h 2026204"/>
                    <a:gd name="connsiteX7" fmla="*/ 3040578 w 3856139"/>
                    <a:gd name="connsiteY7" fmla="*/ 1378997 h 2026204"/>
                    <a:gd name="connsiteX8" fmla="*/ 3854448 w 3856139"/>
                    <a:gd name="connsiteY8" fmla="*/ 2023055 h 2026204"/>
                    <a:gd name="connsiteX9" fmla="*/ 3224698 w 3856139"/>
                    <a:gd name="connsiteY9" fmla="*/ 1616908 h 2026204"/>
                    <a:gd name="connsiteX10" fmla="*/ 2618546 w 3856139"/>
                    <a:gd name="connsiteY10" fmla="*/ 1072819 h 2026204"/>
                    <a:gd name="connsiteX11" fmla="*/ 2395119 w 3856139"/>
                    <a:gd name="connsiteY11" fmla="*/ 903178 h 2026204"/>
                    <a:gd name="connsiteX12" fmla="*/ 2090173 w 3856139"/>
                    <a:gd name="connsiteY12" fmla="*/ 860503 h 2026204"/>
                    <a:gd name="connsiteX13" fmla="*/ 1970740 w 3856139"/>
                    <a:gd name="connsiteY13" fmla="*/ 794405 h 2026204"/>
                    <a:gd name="connsiteX14" fmla="*/ 1637946 w 3856139"/>
                    <a:gd name="connsiteY14" fmla="*/ 545281 h 2026204"/>
                    <a:gd name="connsiteX15" fmla="*/ 0 w 3856139"/>
                    <a:gd name="connsiteY15" fmla="*/ 0 h 2026204"/>
                    <a:gd name="connsiteX0" fmla="*/ 0 w 3856139"/>
                    <a:gd name="connsiteY0" fmla="*/ 0 h 2026204"/>
                    <a:gd name="connsiteX1" fmla="*/ 1100064 w 3856139"/>
                    <a:gd name="connsiteY1" fmla="*/ 334265 h 2026204"/>
                    <a:gd name="connsiteX2" fmla="*/ 1662772 w 3856139"/>
                    <a:gd name="connsiteY2" fmla="*/ 419085 h 2026204"/>
                    <a:gd name="connsiteX3" fmla="*/ 1985817 w 3856139"/>
                    <a:gd name="connsiteY3" fmla="*/ 694517 h 2026204"/>
                    <a:gd name="connsiteX4" fmla="*/ 2117586 w 3856139"/>
                    <a:gd name="connsiteY4" fmla="*/ 616847 h 2026204"/>
                    <a:gd name="connsiteX5" fmla="*/ 2144446 w 3856139"/>
                    <a:gd name="connsiteY5" fmla="*/ 759943 h 2026204"/>
                    <a:gd name="connsiteX6" fmla="*/ 2581309 w 3856139"/>
                    <a:gd name="connsiteY6" fmla="*/ 896973 h 2026204"/>
                    <a:gd name="connsiteX7" fmla="*/ 3040578 w 3856139"/>
                    <a:gd name="connsiteY7" fmla="*/ 1378997 h 2026204"/>
                    <a:gd name="connsiteX8" fmla="*/ 3854448 w 3856139"/>
                    <a:gd name="connsiteY8" fmla="*/ 2023055 h 2026204"/>
                    <a:gd name="connsiteX9" fmla="*/ 3224698 w 3856139"/>
                    <a:gd name="connsiteY9" fmla="*/ 1616908 h 2026204"/>
                    <a:gd name="connsiteX10" fmla="*/ 2618546 w 3856139"/>
                    <a:gd name="connsiteY10" fmla="*/ 1072819 h 2026204"/>
                    <a:gd name="connsiteX11" fmla="*/ 2395119 w 3856139"/>
                    <a:gd name="connsiteY11" fmla="*/ 903178 h 2026204"/>
                    <a:gd name="connsiteX12" fmla="*/ 2090173 w 3856139"/>
                    <a:gd name="connsiteY12" fmla="*/ 860503 h 2026204"/>
                    <a:gd name="connsiteX13" fmla="*/ 1970740 w 3856139"/>
                    <a:gd name="connsiteY13" fmla="*/ 794405 h 2026204"/>
                    <a:gd name="connsiteX14" fmla="*/ 1637946 w 3856139"/>
                    <a:gd name="connsiteY14" fmla="*/ 545281 h 2026204"/>
                    <a:gd name="connsiteX15" fmla="*/ 0 w 3856139"/>
                    <a:gd name="connsiteY15" fmla="*/ 0 h 2026204"/>
                    <a:gd name="connsiteX0" fmla="*/ 0 w 3856139"/>
                    <a:gd name="connsiteY0" fmla="*/ 0 h 2026204"/>
                    <a:gd name="connsiteX1" fmla="*/ 1100064 w 3856139"/>
                    <a:gd name="connsiteY1" fmla="*/ 334265 h 2026204"/>
                    <a:gd name="connsiteX2" fmla="*/ 1662772 w 3856139"/>
                    <a:gd name="connsiteY2" fmla="*/ 419085 h 2026204"/>
                    <a:gd name="connsiteX3" fmla="*/ 1993755 w 3856139"/>
                    <a:gd name="connsiteY3" fmla="*/ 708805 h 2026204"/>
                    <a:gd name="connsiteX4" fmla="*/ 2117586 w 3856139"/>
                    <a:gd name="connsiteY4" fmla="*/ 616847 h 2026204"/>
                    <a:gd name="connsiteX5" fmla="*/ 2144446 w 3856139"/>
                    <a:gd name="connsiteY5" fmla="*/ 759943 h 2026204"/>
                    <a:gd name="connsiteX6" fmla="*/ 2581309 w 3856139"/>
                    <a:gd name="connsiteY6" fmla="*/ 896973 h 2026204"/>
                    <a:gd name="connsiteX7" fmla="*/ 3040578 w 3856139"/>
                    <a:gd name="connsiteY7" fmla="*/ 1378997 h 2026204"/>
                    <a:gd name="connsiteX8" fmla="*/ 3854448 w 3856139"/>
                    <a:gd name="connsiteY8" fmla="*/ 2023055 h 2026204"/>
                    <a:gd name="connsiteX9" fmla="*/ 3224698 w 3856139"/>
                    <a:gd name="connsiteY9" fmla="*/ 1616908 h 2026204"/>
                    <a:gd name="connsiteX10" fmla="*/ 2618546 w 3856139"/>
                    <a:gd name="connsiteY10" fmla="*/ 1072819 h 2026204"/>
                    <a:gd name="connsiteX11" fmla="*/ 2395119 w 3856139"/>
                    <a:gd name="connsiteY11" fmla="*/ 903178 h 2026204"/>
                    <a:gd name="connsiteX12" fmla="*/ 2090173 w 3856139"/>
                    <a:gd name="connsiteY12" fmla="*/ 860503 h 2026204"/>
                    <a:gd name="connsiteX13" fmla="*/ 1970740 w 3856139"/>
                    <a:gd name="connsiteY13" fmla="*/ 794405 h 2026204"/>
                    <a:gd name="connsiteX14" fmla="*/ 1637946 w 3856139"/>
                    <a:gd name="connsiteY14" fmla="*/ 545281 h 2026204"/>
                    <a:gd name="connsiteX15" fmla="*/ 0 w 3856139"/>
                    <a:gd name="connsiteY15" fmla="*/ 0 h 2026204"/>
                    <a:gd name="connsiteX0" fmla="*/ 0 w 3856139"/>
                    <a:gd name="connsiteY0" fmla="*/ 0 h 2026204"/>
                    <a:gd name="connsiteX1" fmla="*/ 1100064 w 3856139"/>
                    <a:gd name="connsiteY1" fmla="*/ 334265 h 2026204"/>
                    <a:gd name="connsiteX2" fmla="*/ 1662772 w 3856139"/>
                    <a:gd name="connsiteY2" fmla="*/ 419085 h 2026204"/>
                    <a:gd name="connsiteX3" fmla="*/ 1993755 w 3856139"/>
                    <a:gd name="connsiteY3" fmla="*/ 708805 h 2026204"/>
                    <a:gd name="connsiteX4" fmla="*/ 2111236 w 3856139"/>
                    <a:gd name="connsiteY4" fmla="*/ 618435 h 2026204"/>
                    <a:gd name="connsiteX5" fmla="*/ 2144446 w 3856139"/>
                    <a:gd name="connsiteY5" fmla="*/ 759943 h 2026204"/>
                    <a:gd name="connsiteX6" fmla="*/ 2581309 w 3856139"/>
                    <a:gd name="connsiteY6" fmla="*/ 896973 h 2026204"/>
                    <a:gd name="connsiteX7" fmla="*/ 3040578 w 3856139"/>
                    <a:gd name="connsiteY7" fmla="*/ 1378997 h 2026204"/>
                    <a:gd name="connsiteX8" fmla="*/ 3854448 w 3856139"/>
                    <a:gd name="connsiteY8" fmla="*/ 2023055 h 2026204"/>
                    <a:gd name="connsiteX9" fmla="*/ 3224698 w 3856139"/>
                    <a:gd name="connsiteY9" fmla="*/ 1616908 h 2026204"/>
                    <a:gd name="connsiteX10" fmla="*/ 2618546 w 3856139"/>
                    <a:gd name="connsiteY10" fmla="*/ 1072819 h 2026204"/>
                    <a:gd name="connsiteX11" fmla="*/ 2395119 w 3856139"/>
                    <a:gd name="connsiteY11" fmla="*/ 903178 h 2026204"/>
                    <a:gd name="connsiteX12" fmla="*/ 2090173 w 3856139"/>
                    <a:gd name="connsiteY12" fmla="*/ 860503 h 2026204"/>
                    <a:gd name="connsiteX13" fmla="*/ 1970740 w 3856139"/>
                    <a:gd name="connsiteY13" fmla="*/ 794405 h 2026204"/>
                    <a:gd name="connsiteX14" fmla="*/ 1637946 w 3856139"/>
                    <a:gd name="connsiteY14" fmla="*/ 545281 h 2026204"/>
                    <a:gd name="connsiteX15" fmla="*/ 0 w 3856139"/>
                    <a:gd name="connsiteY15" fmla="*/ 0 h 2026204"/>
                    <a:gd name="connsiteX0" fmla="*/ 0 w 3856139"/>
                    <a:gd name="connsiteY0" fmla="*/ 0 h 2026204"/>
                    <a:gd name="connsiteX1" fmla="*/ 1100064 w 3856139"/>
                    <a:gd name="connsiteY1" fmla="*/ 334265 h 2026204"/>
                    <a:gd name="connsiteX2" fmla="*/ 1662772 w 3856139"/>
                    <a:gd name="connsiteY2" fmla="*/ 419085 h 2026204"/>
                    <a:gd name="connsiteX3" fmla="*/ 1993755 w 3856139"/>
                    <a:gd name="connsiteY3" fmla="*/ 708805 h 2026204"/>
                    <a:gd name="connsiteX4" fmla="*/ 2111236 w 3856139"/>
                    <a:gd name="connsiteY4" fmla="*/ 618435 h 2026204"/>
                    <a:gd name="connsiteX5" fmla="*/ 2130158 w 3856139"/>
                    <a:gd name="connsiteY5" fmla="*/ 772643 h 2026204"/>
                    <a:gd name="connsiteX6" fmla="*/ 2581309 w 3856139"/>
                    <a:gd name="connsiteY6" fmla="*/ 896973 h 2026204"/>
                    <a:gd name="connsiteX7" fmla="*/ 3040578 w 3856139"/>
                    <a:gd name="connsiteY7" fmla="*/ 1378997 h 2026204"/>
                    <a:gd name="connsiteX8" fmla="*/ 3854448 w 3856139"/>
                    <a:gd name="connsiteY8" fmla="*/ 2023055 h 2026204"/>
                    <a:gd name="connsiteX9" fmla="*/ 3224698 w 3856139"/>
                    <a:gd name="connsiteY9" fmla="*/ 1616908 h 2026204"/>
                    <a:gd name="connsiteX10" fmla="*/ 2618546 w 3856139"/>
                    <a:gd name="connsiteY10" fmla="*/ 1072819 h 2026204"/>
                    <a:gd name="connsiteX11" fmla="*/ 2395119 w 3856139"/>
                    <a:gd name="connsiteY11" fmla="*/ 903178 h 2026204"/>
                    <a:gd name="connsiteX12" fmla="*/ 2090173 w 3856139"/>
                    <a:gd name="connsiteY12" fmla="*/ 860503 h 2026204"/>
                    <a:gd name="connsiteX13" fmla="*/ 1970740 w 3856139"/>
                    <a:gd name="connsiteY13" fmla="*/ 794405 h 2026204"/>
                    <a:gd name="connsiteX14" fmla="*/ 1637946 w 3856139"/>
                    <a:gd name="connsiteY14" fmla="*/ 545281 h 2026204"/>
                    <a:gd name="connsiteX15" fmla="*/ 0 w 3856139"/>
                    <a:gd name="connsiteY15" fmla="*/ 0 h 2026204"/>
                    <a:gd name="connsiteX0" fmla="*/ 0 w 3856139"/>
                    <a:gd name="connsiteY0" fmla="*/ 0 h 2026204"/>
                    <a:gd name="connsiteX1" fmla="*/ 1100064 w 3856139"/>
                    <a:gd name="connsiteY1" fmla="*/ 334265 h 2026204"/>
                    <a:gd name="connsiteX2" fmla="*/ 1662772 w 3856139"/>
                    <a:gd name="connsiteY2" fmla="*/ 419085 h 2026204"/>
                    <a:gd name="connsiteX3" fmla="*/ 1993755 w 3856139"/>
                    <a:gd name="connsiteY3" fmla="*/ 708805 h 2026204"/>
                    <a:gd name="connsiteX4" fmla="*/ 2114411 w 3856139"/>
                    <a:gd name="connsiteY4" fmla="*/ 621610 h 2026204"/>
                    <a:gd name="connsiteX5" fmla="*/ 2130158 w 3856139"/>
                    <a:gd name="connsiteY5" fmla="*/ 772643 h 2026204"/>
                    <a:gd name="connsiteX6" fmla="*/ 2581309 w 3856139"/>
                    <a:gd name="connsiteY6" fmla="*/ 896973 h 2026204"/>
                    <a:gd name="connsiteX7" fmla="*/ 3040578 w 3856139"/>
                    <a:gd name="connsiteY7" fmla="*/ 1378997 h 2026204"/>
                    <a:gd name="connsiteX8" fmla="*/ 3854448 w 3856139"/>
                    <a:gd name="connsiteY8" fmla="*/ 2023055 h 2026204"/>
                    <a:gd name="connsiteX9" fmla="*/ 3224698 w 3856139"/>
                    <a:gd name="connsiteY9" fmla="*/ 1616908 h 2026204"/>
                    <a:gd name="connsiteX10" fmla="*/ 2618546 w 3856139"/>
                    <a:gd name="connsiteY10" fmla="*/ 1072819 h 2026204"/>
                    <a:gd name="connsiteX11" fmla="*/ 2395119 w 3856139"/>
                    <a:gd name="connsiteY11" fmla="*/ 903178 h 2026204"/>
                    <a:gd name="connsiteX12" fmla="*/ 2090173 w 3856139"/>
                    <a:gd name="connsiteY12" fmla="*/ 860503 h 2026204"/>
                    <a:gd name="connsiteX13" fmla="*/ 1970740 w 3856139"/>
                    <a:gd name="connsiteY13" fmla="*/ 794405 h 2026204"/>
                    <a:gd name="connsiteX14" fmla="*/ 1637946 w 3856139"/>
                    <a:gd name="connsiteY14" fmla="*/ 545281 h 2026204"/>
                    <a:gd name="connsiteX15" fmla="*/ 0 w 3856139"/>
                    <a:gd name="connsiteY15" fmla="*/ 0 h 2026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56139" h="2026204">
                      <a:moveTo>
                        <a:pt x="0" y="0"/>
                      </a:moveTo>
                      <a:cubicBezTo>
                        <a:pt x="305145" y="126885"/>
                        <a:pt x="740184" y="270625"/>
                        <a:pt x="1100064" y="334265"/>
                      </a:cubicBezTo>
                      <a:cubicBezTo>
                        <a:pt x="1377193" y="391700"/>
                        <a:pt x="1508596" y="364929"/>
                        <a:pt x="1662772" y="419085"/>
                      </a:cubicBezTo>
                      <a:cubicBezTo>
                        <a:pt x="1793211" y="479816"/>
                        <a:pt x="1900554" y="596354"/>
                        <a:pt x="1993755" y="708805"/>
                      </a:cubicBezTo>
                      <a:cubicBezTo>
                        <a:pt x="2026148" y="672748"/>
                        <a:pt x="2067730" y="635729"/>
                        <a:pt x="2114411" y="621610"/>
                      </a:cubicBezTo>
                      <a:cubicBezTo>
                        <a:pt x="2135777" y="673446"/>
                        <a:pt x="2142323" y="712244"/>
                        <a:pt x="2130158" y="772643"/>
                      </a:cubicBezTo>
                      <a:cubicBezTo>
                        <a:pt x="2350254" y="796942"/>
                        <a:pt x="2454307" y="800267"/>
                        <a:pt x="2581309" y="896973"/>
                      </a:cubicBezTo>
                      <a:cubicBezTo>
                        <a:pt x="2735147" y="996356"/>
                        <a:pt x="2829078" y="1189938"/>
                        <a:pt x="3040578" y="1378997"/>
                      </a:cubicBezTo>
                      <a:cubicBezTo>
                        <a:pt x="3355517" y="1690114"/>
                        <a:pt x="3823417" y="1990299"/>
                        <a:pt x="3854448" y="2023055"/>
                      </a:cubicBezTo>
                      <a:cubicBezTo>
                        <a:pt x="3885479" y="2055811"/>
                        <a:pt x="3482402" y="1827000"/>
                        <a:pt x="3224698" y="1616908"/>
                      </a:cubicBezTo>
                      <a:cubicBezTo>
                        <a:pt x="3012508" y="1429572"/>
                        <a:pt x="2764050" y="1190050"/>
                        <a:pt x="2618546" y="1072819"/>
                      </a:cubicBezTo>
                      <a:cubicBezTo>
                        <a:pt x="2368429" y="881001"/>
                        <a:pt x="2475684" y="938885"/>
                        <a:pt x="2395119" y="903178"/>
                      </a:cubicBezTo>
                      <a:cubicBezTo>
                        <a:pt x="2285708" y="829006"/>
                        <a:pt x="2170621" y="862267"/>
                        <a:pt x="2090173" y="860503"/>
                      </a:cubicBezTo>
                      <a:lnTo>
                        <a:pt x="1970740" y="794405"/>
                      </a:lnTo>
                      <a:cubicBezTo>
                        <a:pt x="1865244" y="656323"/>
                        <a:pt x="1784817" y="577855"/>
                        <a:pt x="1637946" y="545281"/>
                      </a:cubicBezTo>
                      <a:cubicBezTo>
                        <a:pt x="1044382" y="371796"/>
                        <a:pt x="388755" y="256237"/>
                        <a:pt x="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400" name="Freeform: Shape 399">
                  <a:extLst>
                    <a:ext uri="{FF2B5EF4-FFF2-40B4-BE49-F238E27FC236}">
                      <a16:creationId xmlns:a16="http://schemas.microsoft.com/office/drawing/2014/main" id="{414002DD-3A3D-4AFF-A722-EBF1A37B1CC2}"/>
                    </a:ext>
                  </a:extLst>
                </p:cNvPr>
                <p:cNvSpPr/>
                <p:nvPr/>
              </p:nvSpPr>
              <p:spPr>
                <a:xfrm>
                  <a:off x="5654567" y="2621254"/>
                  <a:ext cx="1030581" cy="1853513"/>
                </a:xfrm>
                <a:custGeom>
                  <a:avLst/>
                  <a:gdLst>
                    <a:gd name="connsiteX0" fmla="*/ 0 w 955775"/>
                    <a:gd name="connsiteY0" fmla="*/ 1777080 h 1832937"/>
                    <a:gd name="connsiteX1" fmla="*/ 10344 w 955775"/>
                    <a:gd name="connsiteY1" fmla="*/ 1615716 h 1832937"/>
                    <a:gd name="connsiteX2" fmla="*/ 126195 w 955775"/>
                    <a:gd name="connsiteY2" fmla="*/ 1566065 h 1832937"/>
                    <a:gd name="connsiteX3" fmla="*/ 151021 w 955775"/>
                    <a:gd name="connsiteY3" fmla="*/ 1516414 h 1832937"/>
                    <a:gd name="connsiteX4" fmla="*/ 82751 w 955775"/>
                    <a:gd name="connsiteY4" fmla="*/ 1425388 h 1832937"/>
                    <a:gd name="connsiteX5" fmla="*/ 304110 w 955775"/>
                    <a:gd name="connsiteY5" fmla="*/ 1158516 h 1832937"/>
                    <a:gd name="connsiteX6" fmla="*/ 171709 w 955775"/>
                    <a:gd name="connsiteY6" fmla="*/ 1179203 h 1832937"/>
                    <a:gd name="connsiteX7" fmla="*/ 308248 w 955775"/>
                    <a:gd name="connsiteY7" fmla="*/ 1042664 h 1832937"/>
                    <a:gd name="connsiteX8" fmla="*/ 564776 w 955775"/>
                    <a:gd name="connsiteY8" fmla="*/ 380655 h 1832937"/>
                    <a:gd name="connsiteX9" fmla="*/ 955775 w 955775"/>
                    <a:gd name="connsiteY9" fmla="*/ 0 h 1832937"/>
                    <a:gd name="connsiteX10" fmla="*/ 908194 w 955775"/>
                    <a:gd name="connsiteY10" fmla="*/ 506851 h 1832937"/>
                    <a:gd name="connsiteX11" fmla="*/ 583395 w 955775"/>
                    <a:gd name="connsiteY11" fmla="*/ 1106796 h 1832937"/>
                    <a:gd name="connsiteX12" fmla="*/ 515126 w 955775"/>
                    <a:gd name="connsiteY12" fmla="*/ 1373669 h 1832937"/>
                    <a:gd name="connsiteX13" fmla="*/ 467544 w 955775"/>
                    <a:gd name="connsiteY13" fmla="*/ 1247473 h 1832937"/>
                    <a:gd name="connsiteX14" fmla="*/ 409618 w 955775"/>
                    <a:gd name="connsiteY14" fmla="*/ 1404700 h 1832937"/>
                    <a:gd name="connsiteX15" fmla="*/ 343417 w 955775"/>
                    <a:gd name="connsiteY15" fmla="*/ 1613647 h 1832937"/>
                    <a:gd name="connsiteX16" fmla="*/ 256528 w 955775"/>
                    <a:gd name="connsiteY16" fmla="*/ 1586753 h 1832937"/>
                    <a:gd name="connsiteX17" fmla="*/ 227566 w 955775"/>
                    <a:gd name="connsiteY17" fmla="*/ 1646747 h 1832937"/>
                    <a:gd name="connsiteX18" fmla="*/ 258597 w 955775"/>
                    <a:gd name="connsiteY18" fmla="*/ 1748118 h 1832937"/>
                    <a:gd name="connsiteX19" fmla="*/ 136539 w 955775"/>
                    <a:gd name="connsiteY19" fmla="*/ 1832937 h 1832937"/>
                    <a:gd name="connsiteX20" fmla="*/ 103439 w 955775"/>
                    <a:gd name="connsiteY20" fmla="*/ 1820525 h 1832937"/>
                    <a:gd name="connsiteX21" fmla="*/ 109645 w 955775"/>
                    <a:gd name="connsiteY21" fmla="*/ 1733636 h 1832937"/>
                    <a:gd name="connsiteX22" fmla="*/ 66201 w 955775"/>
                    <a:gd name="connsiteY22" fmla="*/ 1733636 h 1832937"/>
                    <a:gd name="connsiteX23" fmla="*/ 0 w 955775"/>
                    <a:gd name="connsiteY23" fmla="*/ 1777080 h 1832937"/>
                    <a:gd name="connsiteX0" fmla="*/ 0 w 982638"/>
                    <a:gd name="connsiteY0" fmla="*/ 1777080 h 1832937"/>
                    <a:gd name="connsiteX1" fmla="*/ 10344 w 982638"/>
                    <a:gd name="connsiteY1" fmla="*/ 1615716 h 1832937"/>
                    <a:gd name="connsiteX2" fmla="*/ 126195 w 982638"/>
                    <a:gd name="connsiteY2" fmla="*/ 1566065 h 1832937"/>
                    <a:gd name="connsiteX3" fmla="*/ 151021 w 982638"/>
                    <a:gd name="connsiteY3" fmla="*/ 1516414 h 1832937"/>
                    <a:gd name="connsiteX4" fmla="*/ 82751 w 982638"/>
                    <a:gd name="connsiteY4" fmla="*/ 1425388 h 1832937"/>
                    <a:gd name="connsiteX5" fmla="*/ 304110 w 982638"/>
                    <a:gd name="connsiteY5" fmla="*/ 1158516 h 1832937"/>
                    <a:gd name="connsiteX6" fmla="*/ 171709 w 982638"/>
                    <a:gd name="connsiteY6" fmla="*/ 1179203 h 1832937"/>
                    <a:gd name="connsiteX7" fmla="*/ 308248 w 982638"/>
                    <a:gd name="connsiteY7" fmla="*/ 1042664 h 1832937"/>
                    <a:gd name="connsiteX8" fmla="*/ 564776 w 982638"/>
                    <a:gd name="connsiteY8" fmla="*/ 380655 h 1832937"/>
                    <a:gd name="connsiteX9" fmla="*/ 955775 w 982638"/>
                    <a:gd name="connsiteY9" fmla="*/ 0 h 1832937"/>
                    <a:gd name="connsiteX10" fmla="*/ 908194 w 982638"/>
                    <a:gd name="connsiteY10" fmla="*/ 506851 h 1832937"/>
                    <a:gd name="connsiteX11" fmla="*/ 583395 w 982638"/>
                    <a:gd name="connsiteY11" fmla="*/ 1106796 h 1832937"/>
                    <a:gd name="connsiteX12" fmla="*/ 515126 w 982638"/>
                    <a:gd name="connsiteY12" fmla="*/ 1373669 h 1832937"/>
                    <a:gd name="connsiteX13" fmla="*/ 467544 w 982638"/>
                    <a:gd name="connsiteY13" fmla="*/ 1247473 h 1832937"/>
                    <a:gd name="connsiteX14" fmla="*/ 409618 w 982638"/>
                    <a:gd name="connsiteY14" fmla="*/ 1404700 h 1832937"/>
                    <a:gd name="connsiteX15" fmla="*/ 343417 w 982638"/>
                    <a:gd name="connsiteY15" fmla="*/ 1613647 h 1832937"/>
                    <a:gd name="connsiteX16" fmla="*/ 256528 w 982638"/>
                    <a:gd name="connsiteY16" fmla="*/ 1586753 h 1832937"/>
                    <a:gd name="connsiteX17" fmla="*/ 227566 w 982638"/>
                    <a:gd name="connsiteY17" fmla="*/ 1646747 h 1832937"/>
                    <a:gd name="connsiteX18" fmla="*/ 258597 w 982638"/>
                    <a:gd name="connsiteY18" fmla="*/ 1748118 h 1832937"/>
                    <a:gd name="connsiteX19" fmla="*/ 136539 w 982638"/>
                    <a:gd name="connsiteY19" fmla="*/ 1832937 h 1832937"/>
                    <a:gd name="connsiteX20" fmla="*/ 103439 w 982638"/>
                    <a:gd name="connsiteY20" fmla="*/ 1820525 h 1832937"/>
                    <a:gd name="connsiteX21" fmla="*/ 109645 w 982638"/>
                    <a:gd name="connsiteY21" fmla="*/ 1733636 h 1832937"/>
                    <a:gd name="connsiteX22" fmla="*/ 66201 w 982638"/>
                    <a:gd name="connsiteY22" fmla="*/ 1733636 h 1832937"/>
                    <a:gd name="connsiteX23" fmla="*/ 0 w 982638"/>
                    <a:gd name="connsiteY23" fmla="*/ 1777080 h 1832937"/>
                    <a:gd name="connsiteX0" fmla="*/ 0 w 982638"/>
                    <a:gd name="connsiteY0" fmla="*/ 1777080 h 1832937"/>
                    <a:gd name="connsiteX1" fmla="*/ 10344 w 982638"/>
                    <a:gd name="connsiteY1" fmla="*/ 1615716 h 1832937"/>
                    <a:gd name="connsiteX2" fmla="*/ 126195 w 982638"/>
                    <a:gd name="connsiteY2" fmla="*/ 1566065 h 1832937"/>
                    <a:gd name="connsiteX3" fmla="*/ 151021 w 982638"/>
                    <a:gd name="connsiteY3" fmla="*/ 1516414 h 1832937"/>
                    <a:gd name="connsiteX4" fmla="*/ 82751 w 982638"/>
                    <a:gd name="connsiteY4" fmla="*/ 1425388 h 1832937"/>
                    <a:gd name="connsiteX5" fmla="*/ 304110 w 982638"/>
                    <a:gd name="connsiteY5" fmla="*/ 1158516 h 1832937"/>
                    <a:gd name="connsiteX6" fmla="*/ 171709 w 982638"/>
                    <a:gd name="connsiteY6" fmla="*/ 1179203 h 1832937"/>
                    <a:gd name="connsiteX7" fmla="*/ 308248 w 982638"/>
                    <a:gd name="connsiteY7" fmla="*/ 1042664 h 1832937"/>
                    <a:gd name="connsiteX8" fmla="*/ 564776 w 982638"/>
                    <a:gd name="connsiteY8" fmla="*/ 380655 h 1832937"/>
                    <a:gd name="connsiteX9" fmla="*/ 955775 w 982638"/>
                    <a:gd name="connsiteY9" fmla="*/ 0 h 1832937"/>
                    <a:gd name="connsiteX10" fmla="*/ 908194 w 982638"/>
                    <a:gd name="connsiteY10" fmla="*/ 506851 h 1832937"/>
                    <a:gd name="connsiteX11" fmla="*/ 583395 w 982638"/>
                    <a:gd name="connsiteY11" fmla="*/ 1106796 h 1832937"/>
                    <a:gd name="connsiteX12" fmla="*/ 515126 w 982638"/>
                    <a:gd name="connsiteY12" fmla="*/ 1373669 h 1832937"/>
                    <a:gd name="connsiteX13" fmla="*/ 467544 w 982638"/>
                    <a:gd name="connsiteY13" fmla="*/ 1247473 h 1832937"/>
                    <a:gd name="connsiteX14" fmla="*/ 409618 w 982638"/>
                    <a:gd name="connsiteY14" fmla="*/ 1404700 h 1832937"/>
                    <a:gd name="connsiteX15" fmla="*/ 343417 w 982638"/>
                    <a:gd name="connsiteY15" fmla="*/ 1613647 h 1832937"/>
                    <a:gd name="connsiteX16" fmla="*/ 256528 w 982638"/>
                    <a:gd name="connsiteY16" fmla="*/ 1586753 h 1832937"/>
                    <a:gd name="connsiteX17" fmla="*/ 227566 w 982638"/>
                    <a:gd name="connsiteY17" fmla="*/ 1646747 h 1832937"/>
                    <a:gd name="connsiteX18" fmla="*/ 258597 w 982638"/>
                    <a:gd name="connsiteY18" fmla="*/ 1748118 h 1832937"/>
                    <a:gd name="connsiteX19" fmla="*/ 136539 w 982638"/>
                    <a:gd name="connsiteY19" fmla="*/ 1832937 h 1832937"/>
                    <a:gd name="connsiteX20" fmla="*/ 103439 w 982638"/>
                    <a:gd name="connsiteY20" fmla="*/ 1820525 h 1832937"/>
                    <a:gd name="connsiteX21" fmla="*/ 109645 w 982638"/>
                    <a:gd name="connsiteY21" fmla="*/ 1733636 h 1832937"/>
                    <a:gd name="connsiteX22" fmla="*/ 66201 w 982638"/>
                    <a:gd name="connsiteY22" fmla="*/ 1733636 h 1832937"/>
                    <a:gd name="connsiteX23" fmla="*/ 0 w 982638"/>
                    <a:gd name="connsiteY23" fmla="*/ 1777080 h 1832937"/>
                    <a:gd name="connsiteX0" fmla="*/ 0 w 1020833"/>
                    <a:gd name="connsiteY0" fmla="*/ 1797656 h 1853513"/>
                    <a:gd name="connsiteX1" fmla="*/ 10344 w 1020833"/>
                    <a:gd name="connsiteY1" fmla="*/ 1636292 h 1853513"/>
                    <a:gd name="connsiteX2" fmla="*/ 126195 w 1020833"/>
                    <a:gd name="connsiteY2" fmla="*/ 1586641 h 1853513"/>
                    <a:gd name="connsiteX3" fmla="*/ 151021 w 1020833"/>
                    <a:gd name="connsiteY3" fmla="*/ 1536990 h 1853513"/>
                    <a:gd name="connsiteX4" fmla="*/ 82751 w 1020833"/>
                    <a:gd name="connsiteY4" fmla="*/ 1445964 h 1853513"/>
                    <a:gd name="connsiteX5" fmla="*/ 304110 w 1020833"/>
                    <a:gd name="connsiteY5" fmla="*/ 1179092 h 1853513"/>
                    <a:gd name="connsiteX6" fmla="*/ 171709 w 1020833"/>
                    <a:gd name="connsiteY6" fmla="*/ 1199779 h 1853513"/>
                    <a:gd name="connsiteX7" fmla="*/ 308248 w 1020833"/>
                    <a:gd name="connsiteY7" fmla="*/ 1063240 h 1853513"/>
                    <a:gd name="connsiteX8" fmla="*/ 564776 w 1020833"/>
                    <a:gd name="connsiteY8" fmla="*/ 401231 h 1853513"/>
                    <a:gd name="connsiteX9" fmla="*/ 955775 w 1020833"/>
                    <a:gd name="connsiteY9" fmla="*/ 20576 h 1853513"/>
                    <a:gd name="connsiteX10" fmla="*/ 1017838 w 1020833"/>
                    <a:gd name="connsiteY10" fmla="*/ 97121 h 1853513"/>
                    <a:gd name="connsiteX11" fmla="*/ 908194 w 1020833"/>
                    <a:gd name="connsiteY11" fmla="*/ 527427 h 1853513"/>
                    <a:gd name="connsiteX12" fmla="*/ 583395 w 1020833"/>
                    <a:gd name="connsiteY12" fmla="*/ 1127372 h 1853513"/>
                    <a:gd name="connsiteX13" fmla="*/ 515126 w 1020833"/>
                    <a:gd name="connsiteY13" fmla="*/ 1394245 h 1853513"/>
                    <a:gd name="connsiteX14" fmla="*/ 467544 w 1020833"/>
                    <a:gd name="connsiteY14" fmla="*/ 1268049 h 1853513"/>
                    <a:gd name="connsiteX15" fmla="*/ 409618 w 1020833"/>
                    <a:gd name="connsiteY15" fmla="*/ 1425276 h 1853513"/>
                    <a:gd name="connsiteX16" fmla="*/ 343417 w 1020833"/>
                    <a:gd name="connsiteY16" fmla="*/ 1634223 h 1853513"/>
                    <a:gd name="connsiteX17" fmla="*/ 256528 w 1020833"/>
                    <a:gd name="connsiteY17" fmla="*/ 1607329 h 1853513"/>
                    <a:gd name="connsiteX18" fmla="*/ 227566 w 1020833"/>
                    <a:gd name="connsiteY18" fmla="*/ 1667323 h 1853513"/>
                    <a:gd name="connsiteX19" fmla="*/ 258597 w 1020833"/>
                    <a:gd name="connsiteY19" fmla="*/ 1768694 h 1853513"/>
                    <a:gd name="connsiteX20" fmla="*/ 136539 w 1020833"/>
                    <a:gd name="connsiteY20" fmla="*/ 1853513 h 1853513"/>
                    <a:gd name="connsiteX21" fmla="*/ 103439 w 1020833"/>
                    <a:gd name="connsiteY21" fmla="*/ 1841101 h 1853513"/>
                    <a:gd name="connsiteX22" fmla="*/ 109645 w 1020833"/>
                    <a:gd name="connsiteY22" fmla="*/ 1754212 h 1853513"/>
                    <a:gd name="connsiteX23" fmla="*/ 66201 w 1020833"/>
                    <a:gd name="connsiteY23" fmla="*/ 1754212 h 1853513"/>
                    <a:gd name="connsiteX24" fmla="*/ 0 w 1020833"/>
                    <a:gd name="connsiteY24" fmla="*/ 1797656 h 1853513"/>
                    <a:gd name="connsiteX0" fmla="*/ 0 w 1020833"/>
                    <a:gd name="connsiteY0" fmla="*/ 1797656 h 1853513"/>
                    <a:gd name="connsiteX1" fmla="*/ 10344 w 1020833"/>
                    <a:gd name="connsiteY1" fmla="*/ 1636292 h 1853513"/>
                    <a:gd name="connsiteX2" fmla="*/ 126195 w 1020833"/>
                    <a:gd name="connsiteY2" fmla="*/ 1586641 h 1853513"/>
                    <a:gd name="connsiteX3" fmla="*/ 151021 w 1020833"/>
                    <a:gd name="connsiteY3" fmla="*/ 1536990 h 1853513"/>
                    <a:gd name="connsiteX4" fmla="*/ 82751 w 1020833"/>
                    <a:gd name="connsiteY4" fmla="*/ 1445964 h 1853513"/>
                    <a:gd name="connsiteX5" fmla="*/ 304110 w 1020833"/>
                    <a:gd name="connsiteY5" fmla="*/ 1179092 h 1853513"/>
                    <a:gd name="connsiteX6" fmla="*/ 171709 w 1020833"/>
                    <a:gd name="connsiteY6" fmla="*/ 1199779 h 1853513"/>
                    <a:gd name="connsiteX7" fmla="*/ 308248 w 1020833"/>
                    <a:gd name="connsiteY7" fmla="*/ 1063240 h 1853513"/>
                    <a:gd name="connsiteX8" fmla="*/ 564776 w 1020833"/>
                    <a:gd name="connsiteY8" fmla="*/ 401231 h 1853513"/>
                    <a:gd name="connsiteX9" fmla="*/ 955775 w 1020833"/>
                    <a:gd name="connsiteY9" fmla="*/ 20576 h 1853513"/>
                    <a:gd name="connsiteX10" fmla="*/ 1017838 w 1020833"/>
                    <a:gd name="connsiteY10" fmla="*/ 97121 h 1853513"/>
                    <a:gd name="connsiteX11" fmla="*/ 918538 w 1020833"/>
                    <a:gd name="connsiteY11" fmla="*/ 535702 h 1853513"/>
                    <a:gd name="connsiteX12" fmla="*/ 583395 w 1020833"/>
                    <a:gd name="connsiteY12" fmla="*/ 1127372 h 1853513"/>
                    <a:gd name="connsiteX13" fmla="*/ 515126 w 1020833"/>
                    <a:gd name="connsiteY13" fmla="*/ 1394245 h 1853513"/>
                    <a:gd name="connsiteX14" fmla="*/ 467544 w 1020833"/>
                    <a:gd name="connsiteY14" fmla="*/ 1268049 h 1853513"/>
                    <a:gd name="connsiteX15" fmla="*/ 409618 w 1020833"/>
                    <a:gd name="connsiteY15" fmla="*/ 1425276 h 1853513"/>
                    <a:gd name="connsiteX16" fmla="*/ 343417 w 1020833"/>
                    <a:gd name="connsiteY16" fmla="*/ 1634223 h 1853513"/>
                    <a:gd name="connsiteX17" fmla="*/ 256528 w 1020833"/>
                    <a:gd name="connsiteY17" fmla="*/ 1607329 h 1853513"/>
                    <a:gd name="connsiteX18" fmla="*/ 227566 w 1020833"/>
                    <a:gd name="connsiteY18" fmla="*/ 1667323 h 1853513"/>
                    <a:gd name="connsiteX19" fmla="*/ 258597 w 1020833"/>
                    <a:gd name="connsiteY19" fmla="*/ 1768694 h 1853513"/>
                    <a:gd name="connsiteX20" fmla="*/ 136539 w 1020833"/>
                    <a:gd name="connsiteY20" fmla="*/ 1853513 h 1853513"/>
                    <a:gd name="connsiteX21" fmla="*/ 103439 w 1020833"/>
                    <a:gd name="connsiteY21" fmla="*/ 1841101 h 1853513"/>
                    <a:gd name="connsiteX22" fmla="*/ 109645 w 1020833"/>
                    <a:gd name="connsiteY22" fmla="*/ 1754212 h 1853513"/>
                    <a:gd name="connsiteX23" fmla="*/ 66201 w 1020833"/>
                    <a:gd name="connsiteY23" fmla="*/ 1754212 h 1853513"/>
                    <a:gd name="connsiteX24" fmla="*/ 0 w 1020833"/>
                    <a:gd name="connsiteY24" fmla="*/ 1797656 h 1853513"/>
                    <a:gd name="connsiteX0" fmla="*/ 0 w 1020833"/>
                    <a:gd name="connsiteY0" fmla="*/ 1797656 h 1853513"/>
                    <a:gd name="connsiteX1" fmla="*/ 10344 w 1020833"/>
                    <a:gd name="connsiteY1" fmla="*/ 1636292 h 1853513"/>
                    <a:gd name="connsiteX2" fmla="*/ 126195 w 1020833"/>
                    <a:gd name="connsiteY2" fmla="*/ 1586641 h 1853513"/>
                    <a:gd name="connsiteX3" fmla="*/ 151021 w 1020833"/>
                    <a:gd name="connsiteY3" fmla="*/ 1536990 h 1853513"/>
                    <a:gd name="connsiteX4" fmla="*/ 82751 w 1020833"/>
                    <a:gd name="connsiteY4" fmla="*/ 1445964 h 1853513"/>
                    <a:gd name="connsiteX5" fmla="*/ 304110 w 1020833"/>
                    <a:gd name="connsiteY5" fmla="*/ 1179092 h 1853513"/>
                    <a:gd name="connsiteX6" fmla="*/ 171709 w 1020833"/>
                    <a:gd name="connsiteY6" fmla="*/ 1199779 h 1853513"/>
                    <a:gd name="connsiteX7" fmla="*/ 308248 w 1020833"/>
                    <a:gd name="connsiteY7" fmla="*/ 1063240 h 1853513"/>
                    <a:gd name="connsiteX8" fmla="*/ 564776 w 1020833"/>
                    <a:gd name="connsiteY8" fmla="*/ 401231 h 1853513"/>
                    <a:gd name="connsiteX9" fmla="*/ 955775 w 1020833"/>
                    <a:gd name="connsiteY9" fmla="*/ 20576 h 1853513"/>
                    <a:gd name="connsiteX10" fmla="*/ 1017838 w 1020833"/>
                    <a:gd name="connsiteY10" fmla="*/ 97121 h 1853513"/>
                    <a:gd name="connsiteX11" fmla="*/ 918538 w 1020833"/>
                    <a:gd name="connsiteY11" fmla="*/ 535702 h 1853513"/>
                    <a:gd name="connsiteX12" fmla="*/ 583395 w 1020833"/>
                    <a:gd name="connsiteY12" fmla="*/ 1127372 h 1853513"/>
                    <a:gd name="connsiteX13" fmla="*/ 515126 w 1020833"/>
                    <a:gd name="connsiteY13" fmla="*/ 1394245 h 1853513"/>
                    <a:gd name="connsiteX14" fmla="*/ 467544 w 1020833"/>
                    <a:gd name="connsiteY14" fmla="*/ 1268049 h 1853513"/>
                    <a:gd name="connsiteX15" fmla="*/ 409618 w 1020833"/>
                    <a:gd name="connsiteY15" fmla="*/ 1425276 h 1853513"/>
                    <a:gd name="connsiteX16" fmla="*/ 343417 w 1020833"/>
                    <a:gd name="connsiteY16" fmla="*/ 1634223 h 1853513"/>
                    <a:gd name="connsiteX17" fmla="*/ 256528 w 1020833"/>
                    <a:gd name="connsiteY17" fmla="*/ 1607329 h 1853513"/>
                    <a:gd name="connsiteX18" fmla="*/ 227566 w 1020833"/>
                    <a:gd name="connsiteY18" fmla="*/ 1667323 h 1853513"/>
                    <a:gd name="connsiteX19" fmla="*/ 258597 w 1020833"/>
                    <a:gd name="connsiteY19" fmla="*/ 1768694 h 1853513"/>
                    <a:gd name="connsiteX20" fmla="*/ 136539 w 1020833"/>
                    <a:gd name="connsiteY20" fmla="*/ 1853513 h 1853513"/>
                    <a:gd name="connsiteX21" fmla="*/ 103439 w 1020833"/>
                    <a:gd name="connsiteY21" fmla="*/ 1841101 h 1853513"/>
                    <a:gd name="connsiteX22" fmla="*/ 109645 w 1020833"/>
                    <a:gd name="connsiteY22" fmla="*/ 1754212 h 1853513"/>
                    <a:gd name="connsiteX23" fmla="*/ 66201 w 1020833"/>
                    <a:gd name="connsiteY23" fmla="*/ 1754212 h 1853513"/>
                    <a:gd name="connsiteX24" fmla="*/ 0 w 1020833"/>
                    <a:gd name="connsiteY24" fmla="*/ 1797656 h 1853513"/>
                    <a:gd name="connsiteX0" fmla="*/ 0 w 1020833"/>
                    <a:gd name="connsiteY0" fmla="*/ 1797656 h 1853513"/>
                    <a:gd name="connsiteX1" fmla="*/ 10344 w 1020833"/>
                    <a:gd name="connsiteY1" fmla="*/ 1636292 h 1853513"/>
                    <a:gd name="connsiteX2" fmla="*/ 126195 w 1020833"/>
                    <a:gd name="connsiteY2" fmla="*/ 1586641 h 1853513"/>
                    <a:gd name="connsiteX3" fmla="*/ 151021 w 1020833"/>
                    <a:gd name="connsiteY3" fmla="*/ 1536990 h 1853513"/>
                    <a:gd name="connsiteX4" fmla="*/ 82751 w 1020833"/>
                    <a:gd name="connsiteY4" fmla="*/ 1445964 h 1853513"/>
                    <a:gd name="connsiteX5" fmla="*/ 304110 w 1020833"/>
                    <a:gd name="connsiteY5" fmla="*/ 1179092 h 1853513"/>
                    <a:gd name="connsiteX6" fmla="*/ 171709 w 1020833"/>
                    <a:gd name="connsiteY6" fmla="*/ 1199779 h 1853513"/>
                    <a:gd name="connsiteX7" fmla="*/ 308248 w 1020833"/>
                    <a:gd name="connsiteY7" fmla="*/ 1063240 h 1853513"/>
                    <a:gd name="connsiteX8" fmla="*/ 564776 w 1020833"/>
                    <a:gd name="connsiteY8" fmla="*/ 401231 h 1853513"/>
                    <a:gd name="connsiteX9" fmla="*/ 955775 w 1020833"/>
                    <a:gd name="connsiteY9" fmla="*/ 20576 h 1853513"/>
                    <a:gd name="connsiteX10" fmla="*/ 1017838 w 1020833"/>
                    <a:gd name="connsiteY10" fmla="*/ 97121 h 1853513"/>
                    <a:gd name="connsiteX11" fmla="*/ 918538 w 1020833"/>
                    <a:gd name="connsiteY11" fmla="*/ 535702 h 1853513"/>
                    <a:gd name="connsiteX12" fmla="*/ 583395 w 1020833"/>
                    <a:gd name="connsiteY12" fmla="*/ 1127372 h 1853513"/>
                    <a:gd name="connsiteX13" fmla="*/ 515126 w 1020833"/>
                    <a:gd name="connsiteY13" fmla="*/ 1394245 h 1853513"/>
                    <a:gd name="connsiteX14" fmla="*/ 467544 w 1020833"/>
                    <a:gd name="connsiteY14" fmla="*/ 1268049 h 1853513"/>
                    <a:gd name="connsiteX15" fmla="*/ 409618 w 1020833"/>
                    <a:gd name="connsiteY15" fmla="*/ 1425276 h 1853513"/>
                    <a:gd name="connsiteX16" fmla="*/ 343417 w 1020833"/>
                    <a:gd name="connsiteY16" fmla="*/ 1634223 h 1853513"/>
                    <a:gd name="connsiteX17" fmla="*/ 256528 w 1020833"/>
                    <a:gd name="connsiteY17" fmla="*/ 1607329 h 1853513"/>
                    <a:gd name="connsiteX18" fmla="*/ 227566 w 1020833"/>
                    <a:gd name="connsiteY18" fmla="*/ 1667323 h 1853513"/>
                    <a:gd name="connsiteX19" fmla="*/ 258597 w 1020833"/>
                    <a:gd name="connsiteY19" fmla="*/ 1768694 h 1853513"/>
                    <a:gd name="connsiteX20" fmla="*/ 136539 w 1020833"/>
                    <a:gd name="connsiteY20" fmla="*/ 1853513 h 1853513"/>
                    <a:gd name="connsiteX21" fmla="*/ 103439 w 1020833"/>
                    <a:gd name="connsiteY21" fmla="*/ 1841101 h 1853513"/>
                    <a:gd name="connsiteX22" fmla="*/ 109645 w 1020833"/>
                    <a:gd name="connsiteY22" fmla="*/ 1754212 h 1853513"/>
                    <a:gd name="connsiteX23" fmla="*/ 66201 w 1020833"/>
                    <a:gd name="connsiteY23" fmla="*/ 1754212 h 1853513"/>
                    <a:gd name="connsiteX24" fmla="*/ 0 w 1020833"/>
                    <a:gd name="connsiteY24" fmla="*/ 1797656 h 1853513"/>
                    <a:gd name="connsiteX0" fmla="*/ 0 w 1020833"/>
                    <a:gd name="connsiteY0" fmla="*/ 1797656 h 1853513"/>
                    <a:gd name="connsiteX1" fmla="*/ 10344 w 1020833"/>
                    <a:gd name="connsiteY1" fmla="*/ 1636292 h 1853513"/>
                    <a:gd name="connsiteX2" fmla="*/ 126195 w 1020833"/>
                    <a:gd name="connsiteY2" fmla="*/ 1586641 h 1853513"/>
                    <a:gd name="connsiteX3" fmla="*/ 151021 w 1020833"/>
                    <a:gd name="connsiteY3" fmla="*/ 1536990 h 1853513"/>
                    <a:gd name="connsiteX4" fmla="*/ 82751 w 1020833"/>
                    <a:gd name="connsiteY4" fmla="*/ 1445964 h 1853513"/>
                    <a:gd name="connsiteX5" fmla="*/ 304110 w 1020833"/>
                    <a:gd name="connsiteY5" fmla="*/ 1179092 h 1853513"/>
                    <a:gd name="connsiteX6" fmla="*/ 171709 w 1020833"/>
                    <a:gd name="connsiteY6" fmla="*/ 1199779 h 1853513"/>
                    <a:gd name="connsiteX7" fmla="*/ 308248 w 1020833"/>
                    <a:gd name="connsiteY7" fmla="*/ 1063240 h 1853513"/>
                    <a:gd name="connsiteX8" fmla="*/ 564776 w 1020833"/>
                    <a:gd name="connsiteY8" fmla="*/ 401231 h 1853513"/>
                    <a:gd name="connsiteX9" fmla="*/ 955775 w 1020833"/>
                    <a:gd name="connsiteY9" fmla="*/ 20576 h 1853513"/>
                    <a:gd name="connsiteX10" fmla="*/ 1017838 w 1020833"/>
                    <a:gd name="connsiteY10" fmla="*/ 97121 h 1853513"/>
                    <a:gd name="connsiteX11" fmla="*/ 918538 w 1020833"/>
                    <a:gd name="connsiteY11" fmla="*/ 535702 h 1853513"/>
                    <a:gd name="connsiteX12" fmla="*/ 583395 w 1020833"/>
                    <a:gd name="connsiteY12" fmla="*/ 1127372 h 1853513"/>
                    <a:gd name="connsiteX13" fmla="*/ 515126 w 1020833"/>
                    <a:gd name="connsiteY13" fmla="*/ 1394245 h 1853513"/>
                    <a:gd name="connsiteX14" fmla="*/ 467544 w 1020833"/>
                    <a:gd name="connsiteY14" fmla="*/ 1268049 h 1853513"/>
                    <a:gd name="connsiteX15" fmla="*/ 496507 w 1020833"/>
                    <a:gd name="connsiteY15" fmla="*/ 1460445 h 1853513"/>
                    <a:gd name="connsiteX16" fmla="*/ 343417 w 1020833"/>
                    <a:gd name="connsiteY16" fmla="*/ 1634223 h 1853513"/>
                    <a:gd name="connsiteX17" fmla="*/ 256528 w 1020833"/>
                    <a:gd name="connsiteY17" fmla="*/ 1607329 h 1853513"/>
                    <a:gd name="connsiteX18" fmla="*/ 227566 w 1020833"/>
                    <a:gd name="connsiteY18" fmla="*/ 1667323 h 1853513"/>
                    <a:gd name="connsiteX19" fmla="*/ 258597 w 1020833"/>
                    <a:gd name="connsiteY19" fmla="*/ 1768694 h 1853513"/>
                    <a:gd name="connsiteX20" fmla="*/ 136539 w 1020833"/>
                    <a:gd name="connsiteY20" fmla="*/ 1853513 h 1853513"/>
                    <a:gd name="connsiteX21" fmla="*/ 103439 w 1020833"/>
                    <a:gd name="connsiteY21" fmla="*/ 1841101 h 1853513"/>
                    <a:gd name="connsiteX22" fmla="*/ 109645 w 1020833"/>
                    <a:gd name="connsiteY22" fmla="*/ 1754212 h 1853513"/>
                    <a:gd name="connsiteX23" fmla="*/ 66201 w 1020833"/>
                    <a:gd name="connsiteY23" fmla="*/ 1754212 h 1853513"/>
                    <a:gd name="connsiteX24" fmla="*/ 0 w 1020833"/>
                    <a:gd name="connsiteY24" fmla="*/ 1797656 h 1853513"/>
                    <a:gd name="connsiteX0" fmla="*/ 0 w 1020833"/>
                    <a:gd name="connsiteY0" fmla="*/ 1797656 h 1853513"/>
                    <a:gd name="connsiteX1" fmla="*/ 10344 w 1020833"/>
                    <a:gd name="connsiteY1" fmla="*/ 1636292 h 1853513"/>
                    <a:gd name="connsiteX2" fmla="*/ 126195 w 1020833"/>
                    <a:gd name="connsiteY2" fmla="*/ 1586641 h 1853513"/>
                    <a:gd name="connsiteX3" fmla="*/ 151021 w 1020833"/>
                    <a:gd name="connsiteY3" fmla="*/ 1536990 h 1853513"/>
                    <a:gd name="connsiteX4" fmla="*/ 82751 w 1020833"/>
                    <a:gd name="connsiteY4" fmla="*/ 1445964 h 1853513"/>
                    <a:gd name="connsiteX5" fmla="*/ 304110 w 1020833"/>
                    <a:gd name="connsiteY5" fmla="*/ 1179092 h 1853513"/>
                    <a:gd name="connsiteX6" fmla="*/ 171709 w 1020833"/>
                    <a:gd name="connsiteY6" fmla="*/ 1199779 h 1853513"/>
                    <a:gd name="connsiteX7" fmla="*/ 308248 w 1020833"/>
                    <a:gd name="connsiteY7" fmla="*/ 1063240 h 1853513"/>
                    <a:gd name="connsiteX8" fmla="*/ 564776 w 1020833"/>
                    <a:gd name="connsiteY8" fmla="*/ 401231 h 1853513"/>
                    <a:gd name="connsiteX9" fmla="*/ 955775 w 1020833"/>
                    <a:gd name="connsiteY9" fmla="*/ 20576 h 1853513"/>
                    <a:gd name="connsiteX10" fmla="*/ 1017838 w 1020833"/>
                    <a:gd name="connsiteY10" fmla="*/ 97121 h 1853513"/>
                    <a:gd name="connsiteX11" fmla="*/ 918538 w 1020833"/>
                    <a:gd name="connsiteY11" fmla="*/ 535702 h 1853513"/>
                    <a:gd name="connsiteX12" fmla="*/ 583395 w 1020833"/>
                    <a:gd name="connsiteY12" fmla="*/ 1127372 h 1853513"/>
                    <a:gd name="connsiteX13" fmla="*/ 515126 w 1020833"/>
                    <a:gd name="connsiteY13" fmla="*/ 1394245 h 1853513"/>
                    <a:gd name="connsiteX14" fmla="*/ 467544 w 1020833"/>
                    <a:gd name="connsiteY14" fmla="*/ 1268049 h 1853513"/>
                    <a:gd name="connsiteX15" fmla="*/ 407549 w 1020833"/>
                    <a:gd name="connsiteY15" fmla="*/ 1421139 h 1853513"/>
                    <a:gd name="connsiteX16" fmla="*/ 343417 w 1020833"/>
                    <a:gd name="connsiteY16" fmla="*/ 1634223 h 1853513"/>
                    <a:gd name="connsiteX17" fmla="*/ 256528 w 1020833"/>
                    <a:gd name="connsiteY17" fmla="*/ 1607329 h 1853513"/>
                    <a:gd name="connsiteX18" fmla="*/ 227566 w 1020833"/>
                    <a:gd name="connsiteY18" fmla="*/ 1667323 h 1853513"/>
                    <a:gd name="connsiteX19" fmla="*/ 258597 w 1020833"/>
                    <a:gd name="connsiteY19" fmla="*/ 1768694 h 1853513"/>
                    <a:gd name="connsiteX20" fmla="*/ 136539 w 1020833"/>
                    <a:gd name="connsiteY20" fmla="*/ 1853513 h 1853513"/>
                    <a:gd name="connsiteX21" fmla="*/ 103439 w 1020833"/>
                    <a:gd name="connsiteY21" fmla="*/ 1841101 h 1853513"/>
                    <a:gd name="connsiteX22" fmla="*/ 109645 w 1020833"/>
                    <a:gd name="connsiteY22" fmla="*/ 1754212 h 1853513"/>
                    <a:gd name="connsiteX23" fmla="*/ 66201 w 1020833"/>
                    <a:gd name="connsiteY23" fmla="*/ 1754212 h 1853513"/>
                    <a:gd name="connsiteX24" fmla="*/ 0 w 1020833"/>
                    <a:gd name="connsiteY24" fmla="*/ 1797656 h 1853513"/>
                    <a:gd name="connsiteX0" fmla="*/ 0 w 1020833"/>
                    <a:gd name="connsiteY0" fmla="*/ 1797656 h 1853513"/>
                    <a:gd name="connsiteX1" fmla="*/ 10344 w 1020833"/>
                    <a:gd name="connsiteY1" fmla="*/ 1636292 h 1853513"/>
                    <a:gd name="connsiteX2" fmla="*/ 126195 w 1020833"/>
                    <a:gd name="connsiteY2" fmla="*/ 1586641 h 1853513"/>
                    <a:gd name="connsiteX3" fmla="*/ 151021 w 1020833"/>
                    <a:gd name="connsiteY3" fmla="*/ 1536990 h 1853513"/>
                    <a:gd name="connsiteX4" fmla="*/ 82751 w 1020833"/>
                    <a:gd name="connsiteY4" fmla="*/ 1445964 h 1853513"/>
                    <a:gd name="connsiteX5" fmla="*/ 304110 w 1020833"/>
                    <a:gd name="connsiteY5" fmla="*/ 1179092 h 1853513"/>
                    <a:gd name="connsiteX6" fmla="*/ 171709 w 1020833"/>
                    <a:gd name="connsiteY6" fmla="*/ 1199779 h 1853513"/>
                    <a:gd name="connsiteX7" fmla="*/ 308248 w 1020833"/>
                    <a:gd name="connsiteY7" fmla="*/ 1063240 h 1853513"/>
                    <a:gd name="connsiteX8" fmla="*/ 564776 w 1020833"/>
                    <a:gd name="connsiteY8" fmla="*/ 401231 h 1853513"/>
                    <a:gd name="connsiteX9" fmla="*/ 955775 w 1020833"/>
                    <a:gd name="connsiteY9" fmla="*/ 20576 h 1853513"/>
                    <a:gd name="connsiteX10" fmla="*/ 1017838 w 1020833"/>
                    <a:gd name="connsiteY10" fmla="*/ 97121 h 1853513"/>
                    <a:gd name="connsiteX11" fmla="*/ 918538 w 1020833"/>
                    <a:gd name="connsiteY11" fmla="*/ 535702 h 1853513"/>
                    <a:gd name="connsiteX12" fmla="*/ 583395 w 1020833"/>
                    <a:gd name="connsiteY12" fmla="*/ 1127372 h 1853513"/>
                    <a:gd name="connsiteX13" fmla="*/ 515126 w 1020833"/>
                    <a:gd name="connsiteY13" fmla="*/ 1394245 h 1853513"/>
                    <a:gd name="connsiteX14" fmla="*/ 467544 w 1020833"/>
                    <a:gd name="connsiteY14" fmla="*/ 1268049 h 1853513"/>
                    <a:gd name="connsiteX15" fmla="*/ 407549 w 1020833"/>
                    <a:gd name="connsiteY15" fmla="*/ 1421139 h 1853513"/>
                    <a:gd name="connsiteX16" fmla="*/ 343417 w 1020833"/>
                    <a:gd name="connsiteY16" fmla="*/ 1634223 h 1853513"/>
                    <a:gd name="connsiteX17" fmla="*/ 256528 w 1020833"/>
                    <a:gd name="connsiteY17" fmla="*/ 1607329 h 1853513"/>
                    <a:gd name="connsiteX18" fmla="*/ 227566 w 1020833"/>
                    <a:gd name="connsiteY18" fmla="*/ 1667323 h 1853513"/>
                    <a:gd name="connsiteX19" fmla="*/ 258597 w 1020833"/>
                    <a:gd name="connsiteY19" fmla="*/ 1768694 h 1853513"/>
                    <a:gd name="connsiteX20" fmla="*/ 136539 w 1020833"/>
                    <a:gd name="connsiteY20" fmla="*/ 1853513 h 1853513"/>
                    <a:gd name="connsiteX21" fmla="*/ 103439 w 1020833"/>
                    <a:gd name="connsiteY21" fmla="*/ 1841101 h 1853513"/>
                    <a:gd name="connsiteX22" fmla="*/ 109645 w 1020833"/>
                    <a:gd name="connsiteY22" fmla="*/ 1754212 h 1853513"/>
                    <a:gd name="connsiteX23" fmla="*/ 66201 w 1020833"/>
                    <a:gd name="connsiteY23" fmla="*/ 1754212 h 1853513"/>
                    <a:gd name="connsiteX24" fmla="*/ 0 w 1020833"/>
                    <a:gd name="connsiteY24" fmla="*/ 1797656 h 1853513"/>
                    <a:gd name="connsiteX0" fmla="*/ 0 w 1020833"/>
                    <a:gd name="connsiteY0" fmla="*/ 1797656 h 1853513"/>
                    <a:gd name="connsiteX1" fmla="*/ 10344 w 1020833"/>
                    <a:gd name="connsiteY1" fmla="*/ 1636292 h 1853513"/>
                    <a:gd name="connsiteX2" fmla="*/ 126195 w 1020833"/>
                    <a:gd name="connsiteY2" fmla="*/ 1586641 h 1853513"/>
                    <a:gd name="connsiteX3" fmla="*/ 151021 w 1020833"/>
                    <a:gd name="connsiteY3" fmla="*/ 1536990 h 1853513"/>
                    <a:gd name="connsiteX4" fmla="*/ 82751 w 1020833"/>
                    <a:gd name="connsiteY4" fmla="*/ 1445964 h 1853513"/>
                    <a:gd name="connsiteX5" fmla="*/ 190327 w 1020833"/>
                    <a:gd name="connsiteY5" fmla="*/ 1346663 h 1853513"/>
                    <a:gd name="connsiteX6" fmla="*/ 304110 w 1020833"/>
                    <a:gd name="connsiteY6" fmla="*/ 1179092 h 1853513"/>
                    <a:gd name="connsiteX7" fmla="*/ 171709 w 1020833"/>
                    <a:gd name="connsiteY7" fmla="*/ 1199779 h 1853513"/>
                    <a:gd name="connsiteX8" fmla="*/ 308248 w 1020833"/>
                    <a:gd name="connsiteY8" fmla="*/ 1063240 h 1853513"/>
                    <a:gd name="connsiteX9" fmla="*/ 564776 w 1020833"/>
                    <a:gd name="connsiteY9" fmla="*/ 401231 h 1853513"/>
                    <a:gd name="connsiteX10" fmla="*/ 955775 w 1020833"/>
                    <a:gd name="connsiteY10" fmla="*/ 20576 h 1853513"/>
                    <a:gd name="connsiteX11" fmla="*/ 1017838 w 1020833"/>
                    <a:gd name="connsiteY11" fmla="*/ 97121 h 1853513"/>
                    <a:gd name="connsiteX12" fmla="*/ 918538 w 1020833"/>
                    <a:gd name="connsiteY12" fmla="*/ 535702 h 1853513"/>
                    <a:gd name="connsiteX13" fmla="*/ 583395 w 1020833"/>
                    <a:gd name="connsiteY13" fmla="*/ 1127372 h 1853513"/>
                    <a:gd name="connsiteX14" fmla="*/ 515126 w 1020833"/>
                    <a:gd name="connsiteY14" fmla="*/ 1394245 h 1853513"/>
                    <a:gd name="connsiteX15" fmla="*/ 467544 w 1020833"/>
                    <a:gd name="connsiteY15" fmla="*/ 1268049 h 1853513"/>
                    <a:gd name="connsiteX16" fmla="*/ 407549 w 1020833"/>
                    <a:gd name="connsiteY16" fmla="*/ 1421139 h 1853513"/>
                    <a:gd name="connsiteX17" fmla="*/ 343417 w 1020833"/>
                    <a:gd name="connsiteY17" fmla="*/ 1634223 h 1853513"/>
                    <a:gd name="connsiteX18" fmla="*/ 256528 w 1020833"/>
                    <a:gd name="connsiteY18" fmla="*/ 1607329 h 1853513"/>
                    <a:gd name="connsiteX19" fmla="*/ 227566 w 1020833"/>
                    <a:gd name="connsiteY19" fmla="*/ 1667323 h 1853513"/>
                    <a:gd name="connsiteX20" fmla="*/ 258597 w 1020833"/>
                    <a:gd name="connsiteY20" fmla="*/ 1768694 h 1853513"/>
                    <a:gd name="connsiteX21" fmla="*/ 136539 w 1020833"/>
                    <a:gd name="connsiteY21" fmla="*/ 1853513 h 1853513"/>
                    <a:gd name="connsiteX22" fmla="*/ 103439 w 1020833"/>
                    <a:gd name="connsiteY22" fmla="*/ 1841101 h 1853513"/>
                    <a:gd name="connsiteX23" fmla="*/ 109645 w 1020833"/>
                    <a:gd name="connsiteY23" fmla="*/ 1754212 h 1853513"/>
                    <a:gd name="connsiteX24" fmla="*/ 66201 w 1020833"/>
                    <a:gd name="connsiteY24" fmla="*/ 1754212 h 1853513"/>
                    <a:gd name="connsiteX25" fmla="*/ 0 w 1020833"/>
                    <a:gd name="connsiteY25" fmla="*/ 1797656 h 1853513"/>
                    <a:gd name="connsiteX0" fmla="*/ 0 w 1020833"/>
                    <a:gd name="connsiteY0" fmla="*/ 1797656 h 1853513"/>
                    <a:gd name="connsiteX1" fmla="*/ 10344 w 1020833"/>
                    <a:gd name="connsiteY1" fmla="*/ 1636292 h 1853513"/>
                    <a:gd name="connsiteX2" fmla="*/ 126195 w 1020833"/>
                    <a:gd name="connsiteY2" fmla="*/ 1586641 h 1853513"/>
                    <a:gd name="connsiteX3" fmla="*/ 151021 w 1020833"/>
                    <a:gd name="connsiteY3" fmla="*/ 1536990 h 1853513"/>
                    <a:gd name="connsiteX4" fmla="*/ 82751 w 1020833"/>
                    <a:gd name="connsiteY4" fmla="*/ 1445964 h 1853513"/>
                    <a:gd name="connsiteX5" fmla="*/ 190327 w 1020833"/>
                    <a:gd name="connsiteY5" fmla="*/ 1346663 h 1853513"/>
                    <a:gd name="connsiteX6" fmla="*/ 304110 w 1020833"/>
                    <a:gd name="connsiteY6" fmla="*/ 1179092 h 1853513"/>
                    <a:gd name="connsiteX7" fmla="*/ 171709 w 1020833"/>
                    <a:gd name="connsiteY7" fmla="*/ 1199779 h 1853513"/>
                    <a:gd name="connsiteX8" fmla="*/ 308248 w 1020833"/>
                    <a:gd name="connsiteY8" fmla="*/ 1063240 h 1853513"/>
                    <a:gd name="connsiteX9" fmla="*/ 564776 w 1020833"/>
                    <a:gd name="connsiteY9" fmla="*/ 401231 h 1853513"/>
                    <a:gd name="connsiteX10" fmla="*/ 955775 w 1020833"/>
                    <a:gd name="connsiteY10" fmla="*/ 20576 h 1853513"/>
                    <a:gd name="connsiteX11" fmla="*/ 1017838 w 1020833"/>
                    <a:gd name="connsiteY11" fmla="*/ 97121 h 1853513"/>
                    <a:gd name="connsiteX12" fmla="*/ 918538 w 1020833"/>
                    <a:gd name="connsiteY12" fmla="*/ 535702 h 1853513"/>
                    <a:gd name="connsiteX13" fmla="*/ 583395 w 1020833"/>
                    <a:gd name="connsiteY13" fmla="*/ 1127372 h 1853513"/>
                    <a:gd name="connsiteX14" fmla="*/ 515126 w 1020833"/>
                    <a:gd name="connsiteY14" fmla="*/ 1394245 h 1853513"/>
                    <a:gd name="connsiteX15" fmla="*/ 467544 w 1020833"/>
                    <a:gd name="connsiteY15" fmla="*/ 1268049 h 1853513"/>
                    <a:gd name="connsiteX16" fmla="*/ 407549 w 1020833"/>
                    <a:gd name="connsiteY16" fmla="*/ 1421139 h 1853513"/>
                    <a:gd name="connsiteX17" fmla="*/ 343417 w 1020833"/>
                    <a:gd name="connsiteY17" fmla="*/ 1634223 h 1853513"/>
                    <a:gd name="connsiteX18" fmla="*/ 256528 w 1020833"/>
                    <a:gd name="connsiteY18" fmla="*/ 1607329 h 1853513"/>
                    <a:gd name="connsiteX19" fmla="*/ 227566 w 1020833"/>
                    <a:gd name="connsiteY19" fmla="*/ 1667323 h 1853513"/>
                    <a:gd name="connsiteX20" fmla="*/ 258597 w 1020833"/>
                    <a:gd name="connsiteY20" fmla="*/ 1768694 h 1853513"/>
                    <a:gd name="connsiteX21" fmla="*/ 136539 w 1020833"/>
                    <a:gd name="connsiteY21" fmla="*/ 1853513 h 1853513"/>
                    <a:gd name="connsiteX22" fmla="*/ 103439 w 1020833"/>
                    <a:gd name="connsiteY22" fmla="*/ 1841101 h 1853513"/>
                    <a:gd name="connsiteX23" fmla="*/ 109645 w 1020833"/>
                    <a:gd name="connsiteY23" fmla="*/ 1754212 h 1853513"/>
                    <a:gd name="connsiteX24" fmla="*/ 66201 w 1020833"/>
                    <a:gd name="connsiteY24" fmla="*/ 1754212 h 1853513"/>
                    <a:gd name="connsiteX25" fmla="*/ 0 w 1020833"/>
                    <a:gd name="connsiteY25" fmla="*/ 1797656 h 1853513"/>
                    <a:gd name="connsiteX0" fmla="*/ 0 w 1020833"/>
                    <a:gd name="connsiteY0" fmla="*/ 1797656 h 1853513"/>
                    <a:gd name="connsiteX1" fmla="*/ 10344 w 1020833"/>
                    <a:gd name="connsiteY1" fmla="*/ 1636292 h 1853513"/>
                    <a:gd name="connsiteX2" fmla="*/ 126195 w 1020833"/>
                    <a:gd name="connsiteY2" fmla="*/ 1586641 h 1853513"/>
                    <a:gd name="connsiteX3" fmla="*/ 151021 w 1020833"/>
                    <a:gd name="connsiteY3" fmla="*/ 1536990 h 1853513"/>
                    <a:gd name="connsiteX4" fmla="*/ 82751 w 1020833"/>
                    <a:gd name="connsiteY4" fmla="*/ 1445964 h 1853513"/>
                    <a:gd name="connsiteX5" fmla="*/ 190327 w 1020833"/>
                    <a:gd name="connsiteY5" fmla="*/ 1346663 h 1853513"/>
                    <a:gd name="connsiteX6" fmla="*/ 304110 w 1020833"/>
                    <a:gd name="connsiteY6" fmla="*/ 1179092 h 1853513"/>
                    <a:gd name="connsiteX7" fmla="*/ 171709 w 1020833"/>
                    <a:gd name="connsiteY7" fmla="*/ 1199779 h 1853513"/>
                    <a:gd name="connsiteX8" fmla="*/ 308248 w 1020833"/>
                    <a:gd name="connsiteY8" fmla="*/ 1063240 h 1853513"/>
                    <a:gd name="connsiteX9" fmla="*/ 564776 w 1020833"/>
                    <a:gd name="connsiteY9" fmla="*/ 401231 h 1853513"/>
                    <a:gd name="connsiteX10" fmla="*/ 955775 w 1020833"/>
                    <a:gd name="connsiteY10" fmla="*/ 20576 h 1853513"/>
                    <a:gd name="connsiteX11" fmla="*/ 1017838 w 1020833"/>
                    <a:gd name="connsiteY11" fmla="*/ 97121 h 1853513"/>
                    <a:gd name="connsiteX12" fmla="*/ 918538 w 1020833"/>
                    <a:gd name="connsiteY12" fmla="*/ 535702 h 1853513"/>
                    <a:gd name="connsiteX13" fmla="*/ 583395 w 1020833"/>
                    <a:gd name="connsiteY13" fmla="*/ 1127372 h 1853513"/>
                    <a:gd name="connsiteX14" fmla="*/ 515126 w 1020833"/>
                    <a:gd name="connsiteY14" fmla="*/ 1394245 h 1853513"/>
                    <a:gd name="connsiteX15" fmla="*/ 467544 w 1020833"/>
                    <a:gd name="connsiteY15" fmla="*/ 1268049 h 1853513"/>
                    <a:gd name="connsiteX16" fmla="*/ 407549 w 1020833"/>
                    <a:gd name="connsiteY16" fmla="*/ 1421139 h 1853513"/>
                    <a:gd name="connsiteX17" fmla="*/ 343417 w 1020833"/>
                    <a:gd name="connsiteY17" fmla="*/ 1634223 h 1853513"/>
                    <a:gd name="connsiteX18" fmla="*/ 256528 w 1020833"/>
                    <a:gd name="connsiteY18" fmla="*/ 1607329 h 1853513"/>
                    <a:gd name="connsiteX19" fmla="*/ 227566 w 1020833"/>
                    <a:gd name="connsiteY19" fmla="*/ 1667323 h 1853513"/>
                    <a:gd name="connsiteX20" fmla="*/ 258597 w 1020833"/>
                    <a:gd name="connsiteY20" fmla="*/ 1768694 h 1853513"/>
                    <a:gd name="connsiteX21" fmla="*/ 136539 w 1020833"/>
                    <a:gd name="connsiteY21" fmla="*/ 1853513 h 1853513"/>
                    <a:gd name="connsiteX22" fmla="*/ 103439 w 1020833"/>
                    <a:gd name="connsiteY22" fmla="*/ 1841101 h 1853513"/>
                    <a:gd name="connsiteX23" fmla="*/ 109645 w 1020833"/>
                    <a:gd name="connsiteY23" fmla="*/ 1754212 h 1853513"/>
                    <a:gd name="connsiteX24" fmla="*/ 66201 w 1020833"/>
                    <a:gd name="connsiteY24" fmla="*/ 1754212 h 1853513"/>
                    <a:gd name="connsiteX25" fmla="*/ 0 w 1020833"/>
                    <a:gd name="connsiteY25" fmla="*/ 1797656 h 1853513"/>
                    <a:gd name="connsiteX0" fmla="*/ 0 w 1020833"/>
                    <a:gd name="connsiteY0" fmla="*/ 1797656 h 1853513"/>
                    <a:gd name="connsiteX1" fmla="*/ 10344 w 1020833"/>
                    <a:gd name="connsiteY1" fmla="*/ 1636292 h 1853513"/>
                    <a:gd name="connsiteX2" fmla="*/ 126195 w 1020833"/>
                    <a:gd name="connsiteY2" fmla="*/ 1586641 h 1853513"/>
                    <a:gd name="connsiteX3" fmla="*/ 151021 w 1020833"/>
                    <a:gd name="connsiteY3" fmla="*/ 1536990 h 1853513"/>
                    <a:gd name="connsiteX4" fmla="*/ 82751 w 1020833"/>
                    <a:gd name="connsiteY4" fmla="*/ 1445964 h 1853513"/>
                    <a:gd name="connsiteX5" fmla="*/ 190327 w 1020833"/>
                    <a:gd name="connsiteY5" fmla="*/ 1346663 h 1853513"/>
                    <a:gd name="connsiteX6" fmla="*/ 304110 w 1020833"/>
                    <a:gd name="connsiteY6" fmla="*/ 1179092 h 1853513"/>
                    <a:gd name="connsiteX7" fmla="*/ 171709 w 1020833"/>
                    <a:gd name="connsiteY7" fmla="*/ 1199779 h 1853513"/>
                    <a:gd name="connsiteX8" fmla="*/ 308248 w 1020833"/>
                    <a:gd name="connsiteY8" fmla="*/ 1063240 h 1853513"/>
                    <a:gd name="connsiteX9" fmla="*/ 564776 w 1020833"/>
                    <a:gd name="connsiteY9" fmla="*/ 401231 h 1853513"/>
                    <a:gd name="connsiteX10" fmla="*/ 955775 w 1020833"/>
                    <a:gd name="connsiteY10" fmla="*/ 20576 h 1853513"/>
                    <a:gd name="connsiteX11" fmla="*/ 1017838 w 1020833"/>
                    <a:gd name="connsiteY11" fmla="*/ 97121 h 1853513"/>
                    <a:gd name="connsiteX12" fmla="*/ 918538 w 1020833"/>
                    <a:gd name="connsiteY12" fmla="*/ 535702 h 1853513"/>
                    <a:gd name="connsiteX13" fmla="*/ 583395 w 1020833"/>
                    <a:gd name="connsiteY13" fmla="*/ 1127372 h 1853513"/>
                    <a:gd name="connsiteX14" fmla="*/ 515126 w 1020833"/>
                    <a:gd name="connsiteY14" fmla="*/ 1394245 h 1853513"/>
                    <a:gd name="connsiteX15" fmla="*/ 467544 w 1020833"/>
                    <a:gd name="connsiteY15" fmla="*/ 1268049 h 1853513"/>
                    <a:gd name="connsiteX16" fmla="*/ 407549 w 1020833"/>
                    <a:gd name="connsiteY16" fmla="*/ 1421139 h 1853513"/>
                    <a:gd name="connsiteX17" fmla="*/ 343417 w 1020833"/>
                    <a:gd name="connsiteY17" fmla="*/ 1634223 h 1853513"/>
                    <a:gd name="connsiteX18" fmla="*/ 256528 w 1020833"/>
                    <a:gd name="connsiteY18" fmla="*/ 1607329 h 1853513"/>
                    <a:gd name="connsiteX19" fmla="*/ 227566 w 1020833"/>
                    <a:gd name="connsiteY19" fmla="*/ 1667323 h 1853513"/>
                    <a:gd name="connsiteX20" fmla="*/ 258597 w 1020833"/>
                    <a:gd name="connsiteY20" fmla="*/ 1768694 h 1853513"/>
                    <a:gd name="connsiteX21" fmla="*/ 136539 w 1020833"/>
                    <a:gd name="connsiteY21" fmla="*/ 1853513 h 1853513"/>
                    <a:gd name="connsiteX22" fmla="*/ 103439 w 1020833"/>
                    <a:gd name="connsiteY22" fmla="*/ 1841101 h 1853513"/>
                    <a:gd name="connsiteX23" fmla="*/ 109645 w 1020833"/>
                    <a:gd name="connsiteY23" fmla="*/ 1754212 h 1853513"/>
                    <a:gd name="connsiteX24" fmla="*/ 66201 w 1020833"/>
                    <a:gd name="connsiteY24" fmla="*/ 1754212 h 1853513"/>
                    <a:gd name="connsiteX25" fmla="*/ 0 w 1020833"/>
                    <a:gd name="connsiteY25" fmla="*/ 1797656 h 1853513"/>
                    <a:gd name="connsiteX0" fmla="*/ 0 w 1020833"/>
                    <a:gd name="connsiteY0" fmla="*/ 1797656 h 1853513"/>
                    <a:gd name="connsiteX1" fmla="*/ 10344 w 1020833"/>
                    <a:gd name="connsiteY1" fmla="*/ 1636292 h 1853513"/>
                    <a:gd name="connsiteX2" fmla="*/ 126195 w 1020833"/>
                    <a:gd name="connsiteY2" fmla="*/ 1586641 h 1853513"/>
                    <a:gd name="connsiteX3" fmla="*/ 151021 w 1020833"/>
                    <a:gd name="connsiteY3" fmla="*/ 1536990 h 1853513"/>
                    <a:gd name="connsiteX4" fmla="*/ 82751 w 1020833"/>
                    <a:gd name="connsiteY4" fmla="*/ 1445964 h 1853513"/>
                    <a:gd name="connsiteX5" fmla="*/ 190327 w 1020833"/>
                    <a:gd name="connsiteY5" fmla="*/ 1346663 h 1853513"/>
                    <a:gd name="connsiteX6" fmla="*/ 304110 w 1020833"/>
                    <a:gd name="connsiteY6" fmla="*/ 1179092 h 1853513"/>
                    <a:gd name="connsiteX7" fmla="*/ 171709 w 1020833"/>
                    <a:gd name="connsiteY7" fmla="*/ 1199779 h 1853513"/>
                    <a:gd name="connsiteX8" fmla="*/ 308248 w 1020833"/>
                    <a:gd name="connsiteY8" fmla="*/ 1063240 h 1853513"/>
                    <a:gd name="connsiteX9" fmla="*/ 564776 w 1020833"/>
                    <a:gd name="connsiteY9" fmla="*/ 401231 h 1853513"/>
                    <a:gd name="connsiteX10" fmla="*/ 955775 w 1020833"/>
                    <a:gd name="connsiteY10" fmla="*/ 20576 h 1853513"/>
                    <a:gd name="connsiteX11" fmla="*/ 1017838 w 1020833"/>
                    <a:gd name="connsiteY11" fmla="*/ 97121 h 1853513"/>
                    <a:gd name="connsiteX12" fmla="*/ 918538 w 1020833"/>
                    <a:gd name="connsiteY12" fmla="*/ 535702 h 1853513"/>
                    <a:gd name="connsiteX13" fmla="*/ 583395 w 1020833"/>
                    <a:gd name="connsiteY13" fmla="*/ 1127372 h 1853513"/>
                    <a:gd name="connsiteX14" fmla="*/ 515126 w 1020833"/>
                    <a:gd name="connsiteY14" fmla="*/ 1394245 h 1853513"/>
                    <a:gd name="connsiteX15" fmla="*/ 467544 w 1020833"/>
                    <a:gd name="connsiteY15" fmla="*/ 1268049 h 1853513"/>
                    <a:gd name="connsiteX16" fmla="*/ 407549 w 1020833"/>
                    <a:gd name="connsiteY16" fmla="*/ 1421139 h 1853513"/>
                    <a:gd name="connsiteX17" fmla="*/ 343417 w 1020833"/>
                    <a:gd name="connsiteY17" fmla="*/ 1634223 h 1853513"/>
                    <a:gd name="connsiteX18" fmla="*/ 256528 w 1020833"/>
                    <a:gd name="connsiteY18" fmla="*/ 1607329 h 1853513"/>
                    <a:gd name="connsiteX19" fmla="*/ 227566 w 1020833"/>
                    <a:gd name="connsiteY19" fmla="*/ 1667323 h 1853513"/>
                    <a:gd name="connsiteX20" fmla="*/ 258597 w 1020833"/>
                    <a:gd name="connsiteY20" fmla="*/ 1768694 h 1853513"/>
                    <a:gd name="connsiteX21" fmla="*/ 136539 w 1020833"/>
                    <a:gd name="connsiteY21" fmla="*/ 1853513 h 1853513"/>
                    <a:gd name="connsiteX22" fmla="*/ 103439 w 1020833"/>
                    <a:gd name="connsiteY22" fmla="*/ 1841101 h 1853513"/>
                    <a:gd name="connsiteX23" fmla="*/ 109645 w 1020833"/>
                    <a:gd name="connsiteY23" fmla="*/ 1754212 h 1853513"/>
                    <a:gd name="connsiteX24" fmla="*/ 66201 w 1020833"/>
                    <a:gd name="connsiteY24" fmla="*/ 1754212 h 1853513"/>
                    <a:gd name="connsiteX25" fmla="*/ 0 w 1020833"/>
                    <a:gd name="connsiteY25" fmla="*/ 1797656 h 1853513"/>
                    <a:gd name="connsiteX0" fmla="*/ 0 w 1020833"/>
                    <a:gd name="connsiteY0" fmla="*/ 1797656 h 1853513"/>
                    <a:gd name="connsiteX1" fmla="*/ 10344 w 1020833"/>
                    <a:gd name="connsiteY1" fmla="*/ 1636292 h 1853513"/>
                    <a:gd name="connsiteX2" fmla="*/ 126195 w 1020833"/>
                    <a:gd name="connsiteY2" fmla="*/ 1586641 h 1853513"/>
                    <a:gd name="connsiteX3" fmla="*/ 151021 w 1020833"/>
                    <a:gd name="connsiteY3" fmla="*/ 1536990 h 1853513"/>
                    <a:gd name="connsiteX4" fmla="*/ 82751 w 1020833"/>
                    <a:gd name="connsiteY4" fmla="*/ 1445964 h 1853513"/>
                    <a:gd name="connsiteX5" fmla="*/ 190327 w 1020833"/>
                    <a:gd name="connsiteY5" fmla="*/ 1346663 h 1853513"/>
                    <a:gd name="connsiteX6" fmla="*/ 304110 w 1020833"/>
                    <a:gd name="connsiteY6" fmla="*/ 1179092 h 1853513"/>
                    <a:gd name="connsiteX7" fmla="*/ 171709 w 1020833"/>
                    <a:gd name="connsiteY7" fmla="*/ 1199779 h 1853513"/>
                    <a:gd name="connsiteX8" fmla="*/ 308248 w 1020833"/>
                    <a:gd name="connsiteY8" fmla="*/ 1063240 h 1853513"/>
                    <a:gd name="connsiteX9" fmla="*/ 564776 w 1020833"/>
                    <a:gd name="connsiteY9" fmla="*/ 401231 h 1853513"/>
                    <a:gd name="connsiteX10" fmla="*/ 955775 w 1020833"/>
                    <a:gd name="connsiteY10" fmla="*/ 20576 h 1853513"/>
                    <a:gd name="connsiteX11" fmla="*/ 1017838 w 1020833"/>
                    <a:gd name="connsiteY11" fmla="*/ 97121 h 1853513"/>
                    <a:gd name="connsiteX12" fmla="*/ 918538 w 1020833"/>
                    <a:gd name="connsiteY12" fmla="*/ 535702 h 1853513"/>
                    <a:gd name="connsiteX13" fmla="*/ 583395 w 1020833"/>
                    <a:gd name="connsiteY13" fmla="*/ 1127372 h 1853513"/>
                    <a:gd name="connsiteX14" fmla="*/ 515126 w 1020833"/>
                    <a:gd name="connsiteY14" fmla="*/ 1394245 h 1853513"/>
                    <a:gd name="connsiteX15" fmla="*/ 467544 w 1020833"/>
                    <a:gd name="connsiteY15" fmla="*/ 1268049 h 1853513"/>
                    <a:gd name="connsiteX16" fmla="*/ 407549 w 1020833"/>
                    <a:gd name="connsiteY16" fmla="*/ 1421139 h 1853513"/>
                    <a:gd name="connsiteX17" fmla="*/ 343417 w 1020833"/>
                    <a:gd name="connsiteY17" fmla="*/ 1634223 h 1853513"/>
                    <a:gd name="connsiteX18" fmla="*/ 256528 w 1020833"/>
                    <a:gd name="connsiteY18" fmla="*/ 1607329 h 1853513"/>
                    <a:gd name="connsiteX19" fmla="*/ 227566 w 1020833"/>
                    <a:gd name="connsiteY19" fmla="*/ 1667323 h 1853513"/>
                    <a:gd name="connsiteX20" fmla="*/ 258597 w 1020833"/>
                    <a:gd name="connsiteY20" fmla="*/ 1768694 h 1853513"/>
                    <a:gd name="connsiteX21" fmla="*/ 136539 w 1020833"/>
                    <a:gd name="connsiteY21" fmla="*/ 1853513 h 1853513"/>
                    <a:gd name="connsiteX22" fmla="*/ 103439 w 1020833"/>
                    <a:gd name="connsiteY22" fmla="*/ 1841101 h 1853513"/>
                    <a:gd name="connsiteX23" fmla="*/ 109645 w 1020833"/>
                    <a:gd name="connsiteY23" fmla="*/ 1754212 h 1853513"/>
                    <a:gd name="connsiteX24" fmla="*/ 66201 w 1020833"/>
                    <a:gd name="connsiteY24" fmla="*/ 1754212 h 1853513"/>
                    <a:gd name="connsiteX25" fmla="*/ 0 w 1020833"/>
                    <a:gd name="connsiteY25" fmla="*/ 1797656 h 1853513"/>
                    <a:gd name="connsiteX0" fmla="*/ 0 w 1020833"/>
                    <a:gd name="connsiteY0" fmla="*/ 1797656 h 1853513"/>
                    <a:gd name="connsiteX1" fmla="*/ 10344 w 1020833"/>
                    <a:gd name="connsiteY1" fmla="*/ 1636292 h 1853513"/>
                    <a:gd name="connsiteX2" fmla="*/ 126195 w 1020833"/>
                    <a:gd name="connsiteY2" fmla="*/ 1586641 h 1853513"/>
                    <a:gd name="connsiteX3" fmla="*/ 151021 w 1020833"/>
                    <a:gd name="connsiteY3" fmla="*/ 1536990 h 1853513"/>
                    <a:gd name="connsiteX4" fmla="*/ 82751 w 1020833"/>
                    <a:gd name="connsiteY4" fmla="*/ 1445964 h 1853513"/>
                    <a:gd name="connsiteX5" fmla="*/ 190327 w 1020833"/>
                    <a:gd name="connsiteY5" fmla="*/ 1346663 h 1853513"/>
                    <a:gd name="connsiteX6" fmla="*/ 304110 w 1020833"/>
                    <a:gd name="connsiteY6" fmla="*/ 1179092 h 1853513"/>
                    <a:gd name="connsiteX7" fmla="*/ 171709 w 1020833"/>
                    <a:gd name="connsiteY7" fmla="*/ 1199779 h 1853513"/>
                    <a:gd name="connsiteX8" fmla="*/ 308248 w 1020833"/>
                    <a:gd name="connsiteY8" fmla="*/ 1063240 h 1853513"/>
                    <a:gd name="connsiteX9" fmla="*/ 564776 w 1020833"/>
                    <a:gd name="connsiteY9" fmla="*/ 401231 h 1853513"/>
                    <a:gd name="connsiteX10" fmla="*/ 955775 w 1020833"/>
                    <a:gd name="connsiteY10" fmla="*/ 20576 h 1853513"/>
                    <a:gd name="connsiteX11" fmla="*/ 1017838 w 1020833"/>
                    <a:gd name="connsiteY11" fmla="*/ 97121 h 1853513"/>
                    <a:gd name="connsiteX12" fmla="*/ 918538 w 1020833"/>
                    <a:gd name="connsiteY12" fmla="*/ 535702 h 1853513"/>
                    <a:gd name="connsiteX13" fmla="*/ 583395 w 1020833"/>
                    <a:gd name="connsiteY13" fmla="*/ 1127372 h 1853513"/>
                    <a:gd name="connsiteX14" fmla="*/ 515126 w 1020833"/>
                    <a:gd name="connsiteY14" fmla="*/ 1394245 h 1853513"/>
                    <a:gd name="connsiteX15" fmla="*/ 467544 w 1020833"/>
                    <a:gd name="connsiteY15" fmla="*/ 1268049 h 1853513"/>
                    <a:gd name="connsiteX16" fmla="*/ 407549 w 1020833"/>
                    <a:gd name="connsiteY16" fmla="*/ 1421139 h 1853513"/>
                    <a:gd name="connsiteX17" fmla="*/ 343417 w 1020833"/>
                    <a:gd name="connsiteY17" fmla="*/ 1634223 h 1853513"/>
                    <a:gd name="connsiteX18" fmla="*/ 256528 w 1020833"/>
                    <a:gd name="connsiteY18" fmla="*/ 1607329 h 1853513"/>
                    <a:gd name="connsiteX19" fmla="*/ 227566 w 1020833"/>
                    <a:gd name="connsiteY19" fmla="*/ 1667323 h 1853513"/>
                    <a:gd name="connsiteX20" fmla="*/ 258597 w 1020833"/>
                    <a:gd name="connsiteY20" fmla="*/ 1768694 h 1853513"/>
                    <a:gd name="connsiteX21" fmla="*/ 136539 w 1020833"/>
                    <a:gd name="connsiteY21" fmla="*/ 1853513 h 1853513"/>
                    <a:gd name="connsiteX22" fmla="*/ 103439 w 1020833"/>
                    <a:gd name="connsiteY22" fmla="*/ 1841101 h 1853513"/>
                    <a:gd name="connsiteX23" fmla="*/ 109645 w 1020833"/>
                    <a:gd name="connsiteY23" fmla="*/ 1754212 h 1853513"/>
                    <a:gd name="connsiteX24" fmla="*/ 66201 w 1020833"/>
                    <a:gd name="connsiteY24" fmla="*/ 1754212 h 1853513"/>
                    <a:gd name="connsiteX25" fmla="*/ 0 w 1020833"/>
                    <a:gd name="connsiteY25" fmla="*/ 1797656 h 1853513"/>
                    <a:gd name="connsiteX0" fmla="*/ 0 w 1020833"/>
                    <a:gd name="connsiteY0" fmla="*/ 1797656 h 1853513"/>
                    <a:gd name="connsiteX1" fmla="*/ 10344 w 1020833"/>
                    <a:gd name="connsiteY1" fmla="*/ 1636292 h 1853513"/>
                    <a:gd name="connsiteX2" fmla="*/ 126195 w 1020833"/>
                    <a:gd name="connsiteY2" fmla="*/ 1586641 h 1853513"/>
                    <a:gd name="connsiteX3" fmla="*/ 151021 w 1020833"/>
                    <a:gd name="connsiteY3" fmla="*/ 1536990 h 1853513"/>
                    <a:gd name="connsiteX4" fmla="*/ 82751 w 1020833"/>
                    <a:gd name="connsiteY4" fmla="*/ 1445964 h 1853513"/>
                    <a:gd name="connsiteX5" fmla="*/ 190327 w 1020833"/>
                    <a:gd name="connsiteY5" fmla="*/ 1346663 h 1853513"/>
                    <a:gd name="connsiteX6" fmla="*/ 304110 w 1020833"/>
                    <a:gd name="connsiteY6" fmla="*/ 1179092 h 1853513"/>
                    <a:gd name="connsiteX7" fmla="*/ 171709 w 1020833"/>
                    <a:gd name="connsiteY7" fmla="*/ 1199779 h 1853513"/>
                    <a:gd name="connsiteX8" fmla="*/ 308248 w 1020833"/>
                    <a:gd name="connsiteY8" fmla="*/ 1063240 h 1853513"/>
                    <a:gd name="connsiteX9" fmla="*/ 564776 w 1020833"/>
                    <a:gd name="connsiteY9" fmla="*/ 401231 h 1853513"/>
                    <a:gd name="connsiteX10" fmla="*/ 955775 w 1020833"/>
                    <a:gd name="connsiteY10" fmla="*/ 20576 h 1853513"/>
                    <a:gd name="connsiteX11" fmla="*/ 1017838 w 1020833"/>
                    <a:gd name="connsiteY11" fmla="*/ 97121 h 1853513"/>
                    <a:gd name="connsiteX12" fmla="*/ 918538 w 1020833"/>
                    <a:gd name="connsiteY12" fmla="*/ 535702 h 1853513"/>
                    <a:gd name="connsiteX13" fmla="*/ 583395 w 1020833"/>
                    <a:gd name="connsiteY13" fmla="*/ 1127372 h 1853513"/>
                    <a:gd name="connsiteX14" fmla="*/ 515126 w 1020833"/>
                    <a:gd name="connsiteY14" fmla="*/ 1394245 h 1853513"/>
                    <a:gd name="connsiteX15" fmla="*/ 467544 w 1020833"/>
                    <a:gd name="connsiteY15" fmla="*/ 1268049 h 1853513"/>
                    <a:gd name="connsiteX16" fmla="*/ 407549 w 1020833"/>
                    <a:gd name="connsiteY16" fmla="*/ 1421139 h 1853513"/>
                    <a:gd name="connsiteX17" fmla="*/ 343417 w 1020833"/>
                    <a:gd name="connsiteY17" fmla="*/ 1634223 h 1853513"/>
                    <a:gd name="connsiteX18" fmla="*/ 256528 w 1020833"/>
                    <a:gd name="connsiteY18" fmla="*/ 1607329 h 1853513"/>
                    <a:gd name="connsiteX19" fmla="*/ 227566 w 1020833"/>
                    <a:gd name="connsiteY19" fmla="*/ 1667323 h 1853513"/>
                    <a:gd name="connsiteX20" fmla="*/ 258597 w 1020833"/>
                    <a:gd name="connsiteY20" fmla="*/ 1768694 h 1853513"/>
                    <a:gd name="connsiteX21" fmla="*/ 136539 w 1020833"/>
                    <a:gd name="connsiteY21" fmla="*/ 1853513 h 1853513"/>
                    <a:gd name="connsiteX22" fmla="*/ 103439 w 1020833"/>
                    <a:gd name="connsiteY22" fmla="*/ 1841101 h 1853513"/>
                    <a:gd name="connsiteX23" fmla="*/ 109645 w 1020833"/>
                    <a:gd name="connsiteY23" fmla="*/ 1754212 h 1853513"/>
                    <a:gd name="connsiteX24" fmla="*/ 66201 w 1020833"/>
                    <a:gd name="connsiteY24" fmla="*/ 1754212 h 1853513"/>
                    <a:gd name="connsiteX25" fmla="*/ 0 w 1020833"/>
                    <a:gd name="connsiteY25" fmla="*/ 1797656 h 1853513"/>
                    <a:gd name="connsiteX0" fmla="*/ 0 w 1020833"/>
                    <a:gd name="connsiteY0" fmla="*/ 1797656 h 1853513"/>
                    <a:gd name="connsiteX1" fmla="*/ 10344 w 1020833"/>
                    <a:gd name="connsiteY1" fmla="*/ 1636292 h 1853513"/>
                    <a:gd name="connsiteX2" fmla="*/ 126195 w 1020833"/>
                    <a:gd name="connsiteY2" fmla="*/ 1586641 h 1853513"/>
                    <a:gd name="connsiteX3" fmla="*/ 151021 w 1020833"/>
                    <a:gd name="connsiteY3" fmla="*/ 1536990 h 1853513"/>
                    <a:gd name="connsiteX4" fmla="*/ 82751 w 1020833"/>
                    <a:gd name="connsiteY4" fmla="*/ 1445964 h 1853513"/>
                    <a:gd name="connsiteX5" fmla="*/ 190327 w 1020833"/>
                    <a:gd name="connsiteY5" fmla="*/ 1346663 h 1853513"/>
                    <a:gd name="connsiteX6" fmla="*/ 304110 w 1020833"/>
                    <a:gd name="connsiteY6" fmla="*/ 1179092 h 1853513"/>
                    <a:gd name="connsiteX7" fmla="*/ 171709 w 1020833"/>
                    <a:gd name="connsiteY7" fmla="*/ 1199779 h 1853513"/>
                    <a:gd name="connsiteX8" fmla="*/ 308248 w 1020833"/>
                    <a:gd name="connsiteY8" fmla="*/ 1063240 h 1853513"/>
                    <a:gd name="connsiteX9" fmla="*/ 564776 w 1020833"/>
                    <a:gd name="connsiteY9" fmla="*/ 401231 h 1853513"/>
                    <a:gd name="connsiteX10" fmla="*/ 955775 w 1020833"/>
                    <a:gd name="connsiteY10" fmla="*/ 20576 h 1853513"/>
                    <a:gd name="connsiteX11" fmla="*/ 1017838 w 1020833"/>
                    <a:gd name="connsiteY11" fmla="*/ 97121 h 1853513"/>
                    <a:gd name="connsiteX12" fmla="*/ 918538 w 1020833"/>
                    <a:gd name="connsiteY12" fmla="*/ 535702 h 1853513"/>
                    <a:gd name="connsiteX13" fmla="*/ 583395 w 1020833"/>
                    <a:gd name="connsiteY13" fmla="*/ 1127372 h 1853513"/>
                    <a:gd name="connsiteX14" fmla="*/ 515126 w 1020833"/>
                    <a:gd name="connsiteY14" fmla="*/ 1394245 h 1853513"/>
                    <a:gd name="connsiteX15" fmla="*/ 467544 w 1020833"/>
                    <a:gd name="connsiteY15" fmla="*/ 1268049 h 1853513"/>
                    <a:gd name="connsiteX16" fmla="*/ 407549 w 1020833"/>
                    <a:gd name="connsiteY16" fmla="*/ 1421139 h 1853513"/>
                    <a:gd name="connsiteX17" fmla="*/ 343417 w 1020833"/>
                    <a:gd name="connsiteY17" fmla="*/ 1634223 h 1853513"/>
                    <a:gd name="connsiteX18" fmla="*/ 256528 w 1020833"/>
                    <a:gd name="connsiteY18" fmla="*/ 1607329 h 1853513"/>
                    <a:gd name="connsiteX19" fmla="*/ 227566 w 1020833"/>
                    <a:gd name="connsiteY19" fmla="*/ 1667323 h 1853513"/>
                    <a:gd name="connsiteX20" fmla="*/ 258597 w 1020833"/>
                    <a:gd name="connsiteY20" fmla="*/ 1768694 h 1853513"/>
                    <a:gd name="connsiteX21" fmla="*/ 136539 w 1020833"/>
                    <a:gd name="connsiteY21" fmla="*/ 1853513 h 1853513"/>
                    <a:gd name="connsiteX22" fmla="*/ 103439 w 1020833"/>
                    <a:gd name="connsiteY22" fmla="*/ 1841101 h 1853513"/>
                    <a:gd name="connsiteX23" fmla="*/ 109645 w 1020833"/>
                    <a:gd name="connsiteY23" fmla="*/ 1754212 h 1853513"/>
                    <a:gd name="connsiteX24" fmla="*/ 66201 w 1020833"/>
                    <a:gd name="connsiteY24" fmla="*/ 1754212 h 1853513"/>
                    <a:gd name="connsiteX25" fmla="*/ 0 w 1020833"/>
                    <a:gd name="connsiteY25" fmla="*/ 1797656 h 1853513"/>
                    <a:gd name="connsiteX0" fmla="*/ 7201 w 1028034"/>
                    <a:gd name="connsiteY0" fmla="*/ 1797656 h 1853513"/>
                    <a:gd name="connsiteX1" fmla="*/ 17545 w 1028034"/>
                    <a:gd name="connsiteY1" fmla="*/ 1636292 h 1853513"/>
                    <a:gd name="connsiteX2" fmla="*/ 133396 w 1028034"/>
                    <a:gd name="connsiteY2" fmla="*/ 1586641 h 1853513"/>
                    <a:gd name="connsiteX3" fmla="*/ 158222 w 1028034"/>
                    <a:gd name="connsiteY3" fmla="*/ 1536990 h 1853513"/>
                    <a:gd name="connsiteX4" fmla="*/ 89952 w 1028034"/>
                    <a:gd name="connsiteY4" fmla="*/ 1445964 h 1853513"/>
                    <a:gd name="connsiteX5" fmla="*/ 197528 w 1028034"/>
                    <a:gd name="connsiteY5" fmla="*/ 1346663 h 1853513"/>
                    <a:gd name="connsiteX6" fmla="*/ 311311 w 1028034"/>
                    <a:gd name="connsiteY6" fmla="*/ 1179092 h 1853513"/>
                    <a:gd name="connsiteX7" fmla="*/ 178910 w 1028034"/>
                    <a:gd name="connsiteY7" fmla="*/ 1199779 h 1853513"/>
                    <a:gd name="connsiteX8" fmla="*/ 315449 w 1028034"/>
                    <a:gd name="connsiteY8" fmla="*/ 1063240 h 1853513"/>
                    <a:gd name="connsiteX9" fmla="*/ 571977 w 1028034"/>
                    <a:gd name="connsiteY9" fmla="*/ 401231 h 1853513"/>
                    <a:gd name="connsiteX10" fmla="*/ 962976 w 1028034"/>
                    <a:gd name="connsiteY10" fmla="*/ 20576 h 1853513"/>
                    <a:gd name="connsiteX11" fmla="*/ 1025039 w 1028034"/>
                    <a:gd name="connsiteY11" fmla="*/ 97121 h 1853513"/>
                    <a:gd name="connsiteX12" fmla="*/ 925739 w 1028034"/>
                    <a:gd name="connsiteY12" fmla="*/ 535702 h 1853513"/>
                    <a:gd name="connsiteX13" fmla="*/ 590596 w 1028034"/>
                    <a:gd name="connsiteY13" fmla="*/ 1127372 h 1853513"/>
                    <a:gd name="connsiteX14" fmla="*/ 522327 w 1028034"/>
                    <a:gd name="connsiteY14" fmla="*/ 1394245 h 1853513"/>
                    <a:gd name="connsiteX15" fmla="*/ 474745 w 1028034"/>
                    <a:gd name="connsiteY15" fmla="*/ 1268049 h 1853513"/>
                    <a:gd name="connsiteX16" fmla="*/ 414750 w 1028034"/>
                    <a:gd name="connsiteY16" fmla="*/ 1421139 h 1853513"/>
                    <a:gd name="connsiteX17" fmla="*/ 350618 w 1028034"/>
                    <a:gd name="connsiteY17" fmla="*/ 1634223 h 1853513"/>
                    <a:gd name="connsiteX18" fmla="*/ 263729 w 1028034"/>
                    <a:gd name="connsiteY18" fmla="*/ 1607329 h 1853513"/>
                    <a:gd name="connsiteX19" fmla="*/ 234767 w 1028034"/>
                    <a:gd name="connsiteY19" fmla="*/ 1667323 h 1853513"/>
                    <a:gd name="connsiteX20" fmla="*/ 265798 w 1028034"/>
                    <a:gd name="connsiteY20" fmla="*/ 1768694 h 1853513"/>
                    <a:gd name="connsiteX21" fmla="*/ 143740 w 1028034"/>
                    <a:gd name="connsiteY21" fmla="*/ 1853513 h 1853513"/>
                    <a:gd name="connsiteX22" fmla="*/ 110640 w 1028034"/>
                    <a:gd name="connsiteY22" fmla="*/ 1841101 h 1853513"/>
                    <a:gd name="connsiteX23" fmla="*/ 116846 w 1028034"/>
                    <a:gd name="connsiteY23" fmla="*/ 1754212 h 1853513"/>
                    <a:gd name="connsiteX24" fmla="*/ 73402 w 1028034"/>
                    <a:gd name="connsiteY24" fmla="*/ 1754212 h 1853513"/>
                    <a:gd name="connsiteX25" fmla="*/ 7201 w 1028034"/>
                    <a:gd name="connsiteY25" fmla="*/ 1797656 h 1853513"/>
                    <a:gd name="connsiteX0" fmla="*/ 9748 w 1030581"/>
                    <a:gd name="connsiteY0" fmla="*/ 1797656 h 1853513"/>
                    <a:gd name="connsiteX1" fmla="*/ 20092 w 1030581"/>
                    <a:gd name="connsiteY1" fmla="*/ 1636292 h 1853513"/>
                    <a:gd name="connsiteX2" fmla="*/ 135943 w 1030581"/>
                    <a:gd name="connsiteY2" fmla="*/ 1586641 h 1853513"/>
                    <a:gd name="connsiteX3" fmla="*/ 160769 w 1030581"/>
                    <a:gd name="connsiteY3" fmla="*/ 1536990 h 1853513"/>
                    <a:gd name="connsiteX4" fmla="*/ 92499 w 1030581"/>
                    <a:gd name="connsiteY4" fmla="*/ 1445964 h 1853513"/>
                    <a:gd name="connsiteX5" fmla="*/ 200075 w 1030581"/>
                    <a:gd name="connsiteY5" fmla="*/ 1346663 h 1853513"/>
                    <a:gd name="connsiteX6" fmla="*/ 313858 w 1030581"/>
                    <a:gd name="connsiteY6" fmla="*/ 1179092 h 1853513"/>
                    <a:gd name="connsiteX7" fmla="*/ 181457 w 1030581"/>
                    <a:gd name="connsiteY7" fmla="*/ 1199779 h 1853513"/>
                    <a:gd name="connsiteX8" fmla="*/ 317996 w 1030581"/>
                    <a:gd name="connsiteY8" fmla="*/ 1063240 h 1853513"/>
                    <a:gd name="connsiteX9" fmla="*/ 574524 w 1030581"/>
                    <a:gd name="connsiteY9" fmla="*/ 401231 h 1853513"/>
                    <a:gd name="connsiteX10" fmla="*/ 965523 w 1030581"/>
                    <a:gd name="connsiteY10" fmla="*/ 20576 h 1853513"/>
                    <a:gd name="connsiteX11" fmla="*/ 1027586 w 1030581"/>
                    <a:gd name="connsiteY11" fmla="*/ 97121 h 1853513"/>
                    <a:gd name="connsiteX12" fmla="*/ 928286 w 1030581"/>
                    <a:gd name="connsiteY12" fmla="*/ 535702 h 1853513"/>
                    <a:gd name="connsiteX13" fmla="*/ 593143 w 1030581"/>
                    <a:gd name="connsiteY13" fmla="*/ 1127372 h 1853513"/>
                    <a:gd name="connsiteX14" fmla="*/ 524874 w 1030581"/>
                    <a:gd name="connsiteY14" fmla="*/ 1394245 h 1853513"/>
                    <a:gd name="connsiteX15" fmla="*/ 477292 w 1030581"/>
                    <a:gd name="connsiteY15" fmla="*/ 1268049 h 1853513"/>
                    <a:gd name="connsiteX16" fmla="*/ 417297 w 1030581"/>
                    <a:gd name="connsiteY16" fmla="*/ 1421139 h 1853513"/>
                    <a:gd name="connsiteX17" fmla="*/ 353165 w 1030581"/>
                    <a:gd name="connsiteY17" fmla="*/ 1634223 h 1853513"/>
                    <a:gd name="connsiteX18" fmla="*/ 266276 w 1030581"/>
                    <a:gd name="connsiteY18" fmla="*/ 1607329 h 1853513"/>
                    <a:gd name="connsiteX19" fmla="*/ 237314 w 1030581"/>
                    <a:gd name="connsiteY19" fmla="*/ 1667323 h 1853513"/>
                    <a:gd name="connsiteX20" fmla="*/ 268345 w 1030581"/>
                    <a:gd name="connsiteY20" fmla="*/ 1768694 h 1853513"/>
                    <a:gd name="connsiteX21" fmla="*/ 146287 w 1030581"/>
                    <a:gd name="connsiteY21" fmla="*/ 1853513 h 1853513"/>
                    <a:gd name="connsiteX22" fmla="*/ 113187 w 1030581"/>
                    <a:gd name="connsiteY22" fmla="*/ 1841101 h 1853513"/>
                    <a:gd name="connsiteX23" fmla="*/ 119393 w 1030581"/>
                    <a:gd name="connsiteY23" fmla="*/ 1754212 h 1853513"/>
                    <a:gd name="connsiteX24" fmla="*/ 75949 w 1030581"/>
                    <a:gd name="connsiteY24" fmla="*/ 1754212 h 1853513"/>
                    <a:gd name="connsiteX25" fmla="*/ 9748 w 1030581"/>
                    <a:gd name="connsiteY25" fmla="*/ 1797656 h 1853513"/>
                    <a:gd name="connsiteX0" fmla="*/ 9748 w 1030581"/>
                    <a:gd name="connsiteY0" fmla="*/ 1797656 h 1853513"/>
                    <a:gd name="connsiteX1" fmla="*/ 20092 w 1030581"/>
                    <a:gd name="connsiteY1" fmla="*/ 1636292 h 1853513"/>
                    <a:gd name="connsiteX2" fmla="*/ 135943 w 1030581"/>
                    <a:gd name="connsiteY2" fmla="*/ 1586641 h 1853513"/>
                    <a:gd name="connsiteX3" fmla="*/ 160769 w 1030581"/>
                    <a:gd name="connsiteY3" fmla="*/ 1536990 h 1853513"/>
                    <a:gd name="connsiteX4" fmla="*/ 92499 w 1030581"/>
                    <a:gd name="connsiteY4" fmla="*/ 1445964 h 1853513"/>
                    <a:gd name="connsiteX5" fmla="*/ 200075 w 1030581"/>
                    <a:gd name="connsiteY5" fmla="*/ 1346663 h 1853513"/>
                    <a:gd name="connsiteX6" fmla="*/ 313858 w 1030581"/>
                    <a:gd name="connsiteY6" fmla="*/ 1179092 h 1853513"/>
                    <a:gd name="connsiteX7" fmla="*/ 181457 w 1030581"/>
                    <a:gd name="connsiteY7" fmla="*/ 1199779 h 1853513"/>
                    <a:gd name="connsiteX8" fmla="*/ 317996 w 1030581"/>
                    <a:gd name="connsiteY8" fmla="*/ 1063240 h 1853513"/>
                    <a:gd name="connsiteX9" fmla="*/ 574524 w 1030581"/>
                    <a:gd name="connsiteY9" fmla="*/ 401231 h 1853513"/>
                    <a:gd name="connsiteX10" fmla="*/ 965523 w 1030581"/>
                    <a:gd name="connsiteY10" fmla="*/ 20576 h 1853513"/>
                    <a:gd name="connsiteX11" fmla="*/ 1027586 w 1030581"/>
                    <a:gd name="connsiteY11" fmla="*/ 97121 h 1853513"/>
                    <a:gd name="connsiteX12" fmla="*/ 928286 w 1030581"/>
                    <a:gd name="connsiteY12" fmla="*/ 535702 h 1853513"/>
                    <a:gd name="connsiteX13" fmla="*/ 593143 w 1030581"/>
                    <a:gd name="connsiteY13" fmla="*/ 1127372 h 1853513"/>
                    <a:gd name="connsiteX14" fmla="*/ 524874 w 1030581"/>
                    <a:gd name="connsiteY14" fmla="*/ 1394245 h 1853513"/>
                    <a:gd name="connsiteX15" fmla="*/ 477292 w 1030581"/>
                    <a:gd name="connsiteY15" fmla="*/ 1268049 h 1853513"/>
                    <a:gd name="connsiteX16" fmla="*/ 417297 w 1030581"/>
                    <a:gd name="connsiteY16" fmla="*/ 1421139 h 1853513"/>
                    <a:gd name="connsiteX17" fmla="*/ 353165 w 1030581"/>
                    <a:gd name="connsiteY17" fmla="*/ 1634223 h 1853513"/>
                    <a:gd name="connsiteX18" fmla="*/ 266276 w 1030581"/>
                    <a:gd name="connsiteY18" fmla="*/ 1607329 h 1853513"/>
                    <a:gd name="connsiteX19" fmla="*/ 237314 w 1030581"/>
                    <a:gd name="connsiteY19" fmla="*/ 1667323 h 1853513"/>
                    <a:gd name="connsiteX20" fmla="*/ 258001 w 1030581"/>
                    <a:gd name="connsiteY20" fmla="*/ 1758350 h 1853513"/>
                    <a:gd name="connsiteX21" fmla="*/ 146287 w 1030581"/>
                    <a:gd name="connsiteY21" fmla="*/ 1853513 h 1853513"/>
                    <a:gd name="connsiteX22" fmla="*/ 113187 w 1030581"/>
                    <a:gd name="connsiteY22" fmla="*/ 1841101 h 1853513"/>
                    <a:gd name="connsiteX23" fmla="*/ 119393 w 1030581"/>
                    <a:gd name="connsiteY23" fmla="*/ 1754212 h 1853513"/>
                    <a:gd name="connsiteX24" fmla="*/ 75949 w 1030581"/>
                    <a:gd name="connsiteY24" fmla="*/ 1754212 h 1853513"/>
                    <a:gd name="connsiteX25" fmla="*/ 9748 w 1030581"/>
                    <a:gd name="connsiteY25" fmla="*/ 1797656 h 1853513"/>
                    <a:gd name="connsiteX0" fmla="*/ 9748 w 1030581"/>
                    <a:gd name="connsiteY0" fmla="*/ 1797656 h 1853513"/>
                    <a:gd name="connsiteX1" fmla="*/ 20092 w 1030581"/>
                    <a:gd name="connsiteY1" fmla="*/ 1636292 h 1853513"/>
                    <a:gd name="connsiteX2" fmla="*/ 135943 w 1030581"/>
                    <a:gd name="connsiteY2" fmla="*/ 1586641 h 1853513"/>
                    <a:gd name="connsiteX3" fmla="*/ 160769 w 1030581"/>
                    <a:gd name="connsiteY3" fmla="*/ 1536990 h 1853513"/>
                    <a:gd name="connsiteX4" fmla="*/ 92499 w 1030581"/>
                    <a:gd name="connsiteY4" fmla="*/ 1445964 h 1853513"/>
                    <a:gd name="connsiteX5" fmla="*/ 200075 w 1030581"/>
                    <a:gd name="connsiteY5" fmla="*/ 1346663 h 1853513"/>
                    <a:gd name="connsiteX6" fmla="*/ 313858 w 1030581"/>
                    <a:gd name="connsiteY6" fmla="*/ 1179092 h 1853513"/>
                    <a:gd name="connsiteX7" fmla="*/ 181457 w 1030581"/>
                    <a:gd name="connsiteY7" fmla="*/ 1199779 h 1853513"/>
                    <a:gd name="connsiteX8" fmla="*/ 317996 w 1030581"/>
                    <a:gd name="connsiteY8" fmla="*/ 1063240 h 1853513"/>
                    <a:gd name="connsiteX9" fmla="*/ 574524 w 1030581"/>
                    <a:gd name="connsiteY9" fmla="*/ 401231 h 1853513"/>
                    <a:gd name="connsiteX10" fmla="*/ 965523 w 1030581"/>
                    <a:gd name="connsiteY10" fmla="*/ 20576 h 1853513"/>
                    <a:gd name="connsiteX11" fmla="*/ 1027586 w 1030581"/>
                    <a:gd name="connsiteY11" fmla="*/ 97121 h 1853513"/>
                    <a:gd name="connsiteX12" fmla="*/ 928286 w 1030581"/>
                    <a:gd name="connsiteY12" fmla="*/ 535702 h 1853513"/>
                    <a:gd name="connsiteX13" fmla="*/ 593143 w 1030581"/>
                    <a:gd name="connsiteY13" fmla="*/ 1127372 h 1853513"/>
                    <a:gd name="connsiteX14" fmla="*/ 524874 w 1030581"/>
                    <a:gd name="connsiteY14" fmla="*/ 1394245 h 1853513"/>
                    <a:gd name="connsiteX15" fmla="*/ 477292 w 1030581"/>
                    <a:gd name="connsiteY15" fmla="*/ 1268049 h 1853513"/>
                    <a:gd name="connsiteX16" fmla="*/ 417297 w 1030581"/>
                    <a:gd name="connsiteY16" fmla="*/ 1421139 h 1853513"/>
                    <a:gd name="connsiteX17" fmla="*/ 353165 w 1030581"/>
                    <a:gd name="connsiteY17" fmla="*/ 1634223 h 1853513"/>
                    <a:gd name="connsiteX18" fmla="*/ 266276 w 1030581"/>
                    <a:gd name="connsiteY18" fmla="*/ 1607329 h 1853513"/>
                    <a:gd name="connsiteX19" fmla="*/ 237314 w 1030581"/>
                    <a:gd name="connsiteY19" fmla="*/ 1667323 h 1853513"/>
                    <a:gd name="connsiteX20" fmla="*/ 258001 w 1030581"/>
                    <a:gd name="connsiteY20" fmla="*/ 1758350 h 1853513"/>
                    <a:gd name="connsiteX21" fmla="*/ 146287 w 1030581"/>
                    <a:gd name="connsiteY21" fmla="*/ 1853513 h 1853513"/>
                    <a:gd name="connsiteX22" fmla="*/ 113187 w 1030581"/>
                    <a:gd name="connsiteY22" fmla="*/ 1841101 h 1853513"/>
                    <a:gd name="connsiteX23" fmla="*/ 119393 w 1030581"/>
                    <a:gd name="connsiteY23" fmla="*/ 1754212 h 1853513"/>
                    <a:gd name="connsiteX24" fmla="*/ 75949 w 1030581"/>
                    <a:gd name="connsiteY24" fmla="*/ 1754212 h 1853513"/>
                    <a:gd name="connsiteX25" fmla="*/ 9748 w 1030581"/>
                    <a:gd name="connsiteY25" fmla="*/ 1797656 h 1853513"/>
                    <a:gd name="connsiteX0" fmla="*/ 9748 w 1030581"/>
                    <a:gd name="connsiteY0" fmla="*/ 1797656 h 1853513"/>
                    <a:gd name="connsiteX1" fmla="*/ 20092 w 1030581"/>
                    <a:gd name="connsiteY1" fmla="*/ 1636292 h 1853513"/>
                    <a:gd name="connsiteX2" fmla="*/ 135943 w 1030581"/>
                    <a:gd name="connsiteY2" fmla="*/ 1586641 h 1853513"/>
                    <a:gd name="connsiteX3" fmla="*/ 160769 w 1030581"/>
                    <a:gd name="connsiteY3" fmla="*/ 1536990 h 1853513"/>
                    <a:gd name="connsiteX4" fmla="*/ 92499 w 1030581"/>
                    <a:gd name="connsiteY4" fmla="*/ 1445964 h 1853513"/>
                    <a:gd name="connsiteX5" fmla="*/ 200075 w 1030581"/>
                    <a:gd name="connsiteY5" fmla="*/ 1346663 h 1853513"/>
                    <a:gd name="connsiteX6" fmla="*/ 313858 w 1030581"/>
                    <a:gd name="connsiteY6" fmla="*/ 1179092 h 1853513"/>
                    <a:gd name="connsiteX7" fmla="*/ 181457 w 1030581"/>
                    <a:gd name="connsiteY7" fmla="*/ 1199779 h 1853513"/>
                    <a:gd name="connsiteX8" fmla="*/ 317996 w 1030581"/>
                    <a:gd name="connsiteY8" fmla="*/ 1063240 h 1853513"/>
                    <a:gd name="connsiteX9" fmla="*/ 574524 w 1030581"/>
                    <a:gd name="connsiteY9" fmla="*/ 401231 h 1853513"/>
                    <a:gd name="connsiteX10" fmla="*/ 965523 w 1030581"/>
                    <a:gd name="connsiteY10" fmla="*/ 20576 h 1853513"/>
                    <a:gd name="connsiteX11" fmla="*/ 1027586 w 1030581"/>
                    <a:gd name="connsiteY11" fmla="*/ 97121 h 1853513"/>
                    <a:gd name="connsiteX12" fmla="*/ 928286 w 1030581"/>
                    <a:gd name="connsiteY12" fmla="*/ 535702 h 1853513"/>
                    <a:gd name="connsiteX13" fmla="*/ 593143 w 1030581"/>
                    <a:gd name="connsiteY13" fmla="*/ 1127372 h 1853513"/>
                    <a:gd name="connsiteX14" fmla="*/ 524874 w 1030581"/>
                    <a:gd name="connsiteY14" fmla="*/ 1394245 h 1853513"/>
                    <a:gd name="connsiteX15" fmla="*/ 477292 w 1030581"/>
                    <a:gd name="connsiteY15" fmla="*/ 1268049 h 1853513"/>
                    <a:gd name="connsiteX16" fmla="*/ 417297 w 1030581"/>
                    <a:gd name="connsiteY16" fmla="*/ 1421139 h 1853513"/>
                    <a:gd name="connsiteX17" fmla="*/ 353165 w 1030581"/>
                    <a:gd name="connsiteY17" fmla="*/ 1634223 h 1853513"/>
                    <a:gd name="connsiteX18" fmla="*/ 266276 w 1030581"/>
                    <a:gd name="connsiteY18" fmla="*/ 1607329 h 1853513"/>
                    <a:gd name="connsiteX19" fmla="*/ 237314 w 1030581"/>
                    <a:gd name="connsiteY19" fmla="*/ 1667323 h 1853513"/>
                    <a:gd name="connsiteX20" fmla="*/ 258001 w 1030581"/>
                    <a:gd name="connsiteY20" fmla="*/ 1758350 h 1853513"/>
                    <a:gd name="connsiteX21" fmla="*/ 146287 w 1030581"/>
                    <a:gd name="connsiteY21" fmla="*/ 1853513 h 1853513"/>
                    <a:gd name="connsiteX22" fmla="*/ 113187 w 1030581"/>
                    <a:gd name="connsiteY22" fmla="*/ 1841101 h 1853513"/>
                    <a:gd name="connsiteX23" fmla="*/ 119393 w 1030581"/>
                    <a:gd name="connsiteY23" fmla="*/ 1754212 h 1853513"/>
                    <a:gd name="connsiteX24" fmla="*/ 75949 w 1030581"/>
                    <a:gd name="connsiteY24" fmla="*/ 1754212 h 1853513"/>
                    <a:gd name="connsiteX25" fmla="*/ 9748 w 1030581"/>
                    <a:gd name="connsiteY25" fmla="*/ 1797656 h 1853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30581" h="1853513">
                      <a:moveTo>
                        <a:pt x="9748" y="1797656"/>
                      </a:moveTo>
                      <a:cubicBezTo>
                        <a:pt x="4921" y="1748005"/>
                        <a:pt x="-14388" y="1698355"/>
                        <a:pt x="20092" y="1636292"/>
                      </a:cubicBezTo>
                      <a:cubicBezTo>
                        <a:pt x="44227" y="1605260"/>
                        <a:pt x="97326" y="1603191"/>
                        <a:pt x="135943" y="1586641"/>
                      </a:cubicBezTo>
                      <a:lnTo>
                        <a:pt x="160769" y="1536990"/>
                      </a:lnTo>
                      <a:cubicBezTo>
                        <a:pt x="138012" y="1506648"/>
                        <a:pt x="90431" y="1503200"/>
                        <a:pt x="92499" y="1445964"/>
                      </a:cubicBezTo>
                      <a:cubicBezTo>
                        <a:pt x="121462" y="1401830"/>
                        <a:pt x="171112" y="1384591"/>
                        <a:pt x="200075" y="1346663"/>
                      </a:cubicBezTo>
                      <a:lnTo>
                        <a:pt x="313858" y="1179092"/>
                      </a:lnTo>
                      <a:lnTo>
                        <a:pt x="181457" y="1199779"/>
                      </a:lnTo>
                      <a:lnTo>
                        <a:pt x="317996" y="1063240"/>
                      </a:lnTo>
                      <a:cubicBezTo>
                        <a:pt x="403505" y="842570"/>
                        <a:pt x="404195" y="694308"/>
                        <a:pt x="574524" y="401231"/>
                      </a:cubicBezTo>
                      <a:cubicBezTo>
                        <a:pt x="692444" y="251589"/>
                        <a:pt x="835190" y="147461"/>
                        <a:pt x="965523" y="20576"/>
                      </a:cubicBezTo>
                      <a:cubicBezTo>
                        <a:pt x="1031724" y="-27351"/>
                        <a:pt x="1035516" y="12646"/>
                        <a:pt x="1027586" y="97121"/>
                      </a:cubicBezTo>
                      <a:cubicBezTo>
                        <a:pt x="1019656" y="181596"/>
                        <a:pt x="991384" y="366752"/>
                        <a:pt x="928286" y="535702"/>
                      </a:cubicBezTo>
                      <a:cubicBezTo>
                        <a:pt x="870360" y="850845"/>
                        <a:pt x="704857" y="930149"/>
                        <a:pt x="593143" y="1127372"/>
                      </a:cubicBezTo>
                      <a:cubicBezTo>
                        <a:pt x="578662" y="1232880"/>
                        <a:pt x="547630" y="1305287"/>
                        <a:pt x="524874" y="1394245"/>
                      </a:cubicBezTo>
                      <a:cubicBezTo>
                        <a:pt x="509013" y="1352180"/>
                        <a:pt x="505565" y="1310114"/>
                        <a:pt x="477292" y="1268049"/>
                      </a:cubicBezTo>
                      <a:cubicBezTo>
                        <a:pt x="482120" y="1377005"/>
                        <a:pt x="437295" y="1370109"/>
                        <a:pt x="417297" y="1421139"/>
                      </a:cubicBezTo>
                      <a:cubicBezTo>
                        <a:pt x="412471" y="1510786"/>
                        <a:pt x="389024" y="1579745"/>
                        <a:pt x="353165" y="1634223"/>
                      </a:cubicBezTo>
                      <a:lnTo>
                        <a:pt x="266276" y="1607329"/>
                      </a:lnTo>
                      <a:lnTo>
                        <a:pt x="237314" y="1667323"/>
                      </a:lnTo>
                      <a:cubicBezTo>
                        <a:pt x="274552" y="1709388"/>
                        <a:pt x="260070" y="1728698"/>
                        <a:pt x="258001" y="1758350"/>
                      </a:cubicBezTo>
                      <a:cubicBezTo>
                        <a:pt x="220763" y="1806622"/>
                        <a:pt x="183525" y="1821792"/>
                        <a:pt x="146287" y="1853513"/>
                      </a:cubicBezTo>
                      <a:lnTo>
                        <a:pt x="113187" y="1841101"/>
                      </a:lnTo>
                      <a:lnTo>
                        <a:pt x="119393" y="1754212"/>
                      </a:lnTo>
                      <a:lnTo>
                        <a:pt x="75949" y="1754212"/>
                      </a:lnTo>
                      <a:lnTo>
                        <a:pt x="9748" y="1797656"/>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401" name="Freeform: Shape 400">
                  <a:extLst>
                    <a:ext uri="{FF2B5EF4-FFF2-40B4-BE49-F238E27FC236}">
                      <a16:creationId xmlns:a16="http://schemas.microsoft.com/office/drawing/2014/main" id="{65EEEC11-6DB7-4FE2-9953-42F8BC641722}"/>
                    </a:ext>
                  </a:extLst>
                </p:cNvPr>
                <p:cNvSpPr/>
                <p:nvPr/>
              </p:nvSpPr>
              <p:spPr>
                <a:xfrm>
                  <a:off x="5364629" y="4275894"/>
                  <a:ext cx="352317" cy="146048"/>
                </a:xfrm>
                <a:custGeom>
                  <a:avLst/>
                  <a:gdLst>
                    <a:gd name="connsiteX0" fmla="*/ 0 w 347555"/>
                    <a:gd name="connsiteY0" fmla="*/ 165503 h 165503"/>
                    <a:gd name="connsiteX1" fmla="*/ 165503 w 347555"/>
                    <a:gd name="connsiteY1" fmla="*/ 0 h 165503"/>
                    <a:gd name="connsiteX2" fmla="*/ 347555 w 347555"/>
                    <a:gd name="connsiteY2" fmla="*/ 33101 h 165503"/>
                    <a:gd name="connsiteX3" fmla="*/ 0 w 347555"/>
                    <a:gd name="connsiteY3" fmla="*/ 165503 h 165503"/>
                    <a:gd name="connsiteX0" fmla="*/ 0 w 347555"/>
                    <a:gd name="connsiteY0" fmla="*/ 165503 h 165503"/>
                    <a:gd name="connsiteX1" fmla="*/ 165503 w 347555"/>
                    <a:gd name="connsiteY1" fmla="*/ 0 h 165503"/>
                    <a:gd name="connsiteX2" fmla="*/ 347555 w 347555"/>
                    <a:gd name="connsiteY2" fmla="*/ 33101 h 165503"/>
                    <a:gd name="connsiteX3" fmla="*/ 159871 w 347555"/>
                    <a:gd name="connsiteY3" fmla="*/ 69499 h 165503"/>
                    <a:gd name="connsiteX4" fmla="*/ 0 w 347555"/>
                    <a:gd name="connsiteY4" fmla="*/ 165503 h 165503"/>
                    <a:gd name="connsiteX0" fmla="*/ 0 w 365017"/>
                    <a:gd name="connsiteY0" fmla="*/ 165503 h 165503"/>
                    <a:gd name="connsiteX1" fmla="*/ 165503 w 365017"/>
                    <a:gd name="connsiteY1" fmla="*/ 0 h 165503"/>
                    <a:gd name="connsiteX2" fmla="*/ 365017 w 365017"/>
                    <a:gd name="connsiteY2" fmla="*/ 48976 h 165503"/>
                    <a:gd name="connsiteX3" fmla="*/ 159871 w 365017"/>
                    <a:gd name="connsiteY3" fmla="*/ 69499 h 165503"/>
                    <a:gd name="connsiteX4" fmla="*/ 0 w 365017"/>
                    <a:gd name="connsiteY4" fmla="*/ 165503 h 165503"/>
                    <a:gd name="connsiteX0" fmla="*/ 0 w 365017"/>
                    <a:gd name="connsiteY0" fmla="*/ 165503 h 165503"/>
                    <a:gd name="connsiteX1" fmla="*/ 165503 w 365017"/>
                    <a:gd name="connsiteY1" fmla="*/ 0 h 165503"/>
                    <a:gd name="connsiteX2" fmla="*/ 365017 w 365017"/>
                    <a:gd name="connsiteY2" fmla="*/ 48976 h 165503"/>
                    <a:gd name="connsiteX3" fmla="*/ 159871 w 365017"/>
                    <a:gd name="connsiteY3" fmla="*/ 69499 h 165503"/>
                    <a:gd name="connsiteX4" fmla="*/ 0 w 365017"/>
                    <a:gd name="connsiteY4" fmla="*/ 165503 h 165503"/>
                    <a:gd name="connsiteX0" fmla="*/ 0 w 365017"/>
                    <a:gd name="connsiteY0" fmla="*/ 165503 h 165503"/>
                    <a:gd name="connsiteX1" fmla="*/ 165503 w 365017"/>
                    <a:gd name="connsiteY1" fmla="*/ 0 h 165503"/>
                    <a:gd name="connsiteX2" fmla="*/ 365017 w 365017"/>
                    <a:gd name="connsiteY2" fmla="*/ 48976 h 165503"/>
                    <a:gd name="connsiteX3" fmla="*/ 159871 w 365017"/>
                    <a:gd name="connsiteY3" fmla="*/ 69499 h 165503"/>
                    <a:gd name="connsiteX4" fmla="*/ 0 w 365017"/>
                    <a:gd name="connsiteY4" fmla="*/ 165503 h 165503"/>
                    <a:gd name="connsiteX0" fmla="*/ 0 w 365017"/>
                    <a:gd name="connsiteY0" fmla="*/ 165503 h 165503"/>
                    <a:gd name="connsiteX1" fmla="*/ 165503 w 365017"/>
                    <a:gd name="connsiteY1" fmla="*/ 0 h 165503"/>
                    <a:gd name="connsiteX2" fmla="*/ 342434 w 365017"/>
                    <a:gd name="connsiteY2" fmla="*/ 26636 h 165503"/>
                    <a:gd name="connsiteX3" fmla="*/ 365017 w 365017"/>
                    <a:gd name="connsiteY3" fmla="*/ 48976 h 165503"/>
                    <a:gd name="connsiteX4" fmla="*/ 159871 w 365017"/>
                    <a:gd name="connsiteY4" fmla="*/ 69499 h 165503"/>
                    <a:gd name="connsiteX5" fmla="*/ 0 w 365017"/>
                    <a:gd name="connsiteY5" fmla="*/ 165503 h 165503"/>
                    <a:gd name="connsiteX0" fmla="*/ 0 w 365017"/>
                    <a:gd name="connsiteY0" fmla="*/ 165503 h 165503"/>
                    <a:gd name="connsiteX1" fmla="*/ 165503 w 365017"/>
                    <a:gd name="connsiteY1" fmla="*/ 0 h 165503"/>
                    <a:gd name="connsiteX2" fmla="*/ 342434 w 365017"/>
                    <a:gd name="connsiteY2" fmla="*/ 26636 h 165503"/>
                    <a:gd name="connsiteX3" fmla="*/ 365017 w 365017"/>
                    <a:gd name="connsiteY3" fmla="*/ 48976 h 165503"/>
                    <a:gd name="connsiteX4" fmla="*/ 159871 w 365017"/>
                    <a:gd name="connsiteY4" fmla="*/ 69499 h 165503"/>
                    <a:gd name="connsiteX5" fmla="*/ 0 w 365017"/>
                    <a:gd name="connsiteY5" fmla="*/ 165503 h 165503"/>
                    <a:gd name="connsiteX0" fmla="*/ 0 w 352317"/>
                    <a:gd name="connsiteY0" fmla="*/ 162328 h 162328"/>
                    <a:gd name="connsiteX1" fmla="*/ 152803 w 352317"/>
                    <a:gd name="connsiteY1" fmla="*/ 0 h 162328"/>
                    <a:gd name="connsiteX2" fmla="*/ 329734 w 352317"/>
                    <a:gd name="connsiteY2" fmla="*/ 26636 h 162328"/>
                    <a:gd name="connsiteX3" fmla="*/ 352317 w 352317"/>
                    <a:gd name="connsiteY3" fmla="*/ 48976 h 162328"/>
                    <a:gd name="connsiteX4" fmla="*/ 147171 w 352317"/>
                    <a:gd name="connsiteY4" fmla="*/ 69499 h 162328"/>
                    <a:gd name="connsiteX5" fmla="*/ 0 w 352317"/>
                    <a:gd name="connsiteY5" fmla="*/ 162328 h 162328"/>
                    <a:gd name="connsiteX0" fmla="*/ 0 w 352317"/>
                    <a:gd name="connsiteY0" fmla="*/ 162328 h 162328"/>
                    <a:gd name="connsiteX1" fmla="*/ 152803 w 352317"/>
                    <a:gd name="connsiteY1" fmla="*/ 0 h 162328"/>
                    <a:gd name="connsiteX2" fmla="*/ 329734 w 352317"/>
                    <a:gd name="connsiteY2" fmla="*/ 26636 h 162328"/>
                    <a:gd name="connsiteX3" fmla="*/ 352317 w 352317"/>
                    <a:gd name="connsiteY3" fmla="*/ 48976 h 162328"/>
                    <a:gd name="connsiteX4" fmla="*/ 147171 w 352317"/>
                    <a:gd name="connsiteY4" fmla="*/ 69499 h 162328"/>
                    <a:gd name="connsiteX5" fmla="*/ 0 w 352317"/>
                    <a:gd name="connsiteY5" fmla="*/ 162328 h 162328"/>
                    <a:gd name="connsiteX0" fmla="*/ 0 w 352317"/>
                    <a:gd name="connsiteY0" fmla="*/ 140103 h 140103"/>
                    <a:gd name="connsiteX1" fmla="*/ 170265 w 352317"/>
                    <a:gd name="connsiteY1" fmla="*/ 0 h 140103"/>
                    <a:gd name="connsiteX2" fmla="*/ 329734 w 352317"/>
                    <a:gd name="connsiteY2" fmla="*/ 4411 h 140103"/>
                    <a:gd name="connsiteX3" fmla="*/ 352317 w 352317"/>
                    <a:gd name="connsiteY3" fmla="*/ 26751 h 140103"/>
                    <a:gd name="connsiteX4" fmla="*/ 147171 w 352317"/>
                    <a:gd name="connsiteY4" fmla="*/ 47274 h 140103"/>
                    <a:gd name="connsiteX5" fmla="*/ 0 w 352317"/>
                    <a:gd name="connsiteY5" fmla="*/ 140103 h 140103"/>
                    <a:gd name="connsiteX0" fmla="*/ 0 w 352317"/>
                    <a:gd name="connsiteY0" fmla="*/ 149852 h 149852"/>
                    <a:gd name="connsiteX1" fmla="*/ 170265 w 352317"/>
                    <a:gd name="connsiteY1" fmla="*/ 9749 h 149852"/>
                    <a:gd name="connsiteX2" fmla="*/ 329734 w 352317"/>
                    <a:gd name="connsiteY2" fmla="*/ 14160 h 149852"/>
                    <a:gd name="connsiteX3" fmla="*/ 352317 w 352317"/>
                    <a:gd name="connsiteY3" fmla="*/ 36500 h 149852"/>
                    <a:gd name="connsiteX4" fmla="*/ 147171 w 352317"/>
                    <a:gd name="connsiteY4" fmla="*/ 57023 h 149852"/>
                    <a:gd name="connsiteX5" fmla="*/ 0 w 352317"/>
                    <a:gd name="connsiteY5" fmla="*/ 149852 h 149852"/>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32696 h 146048"/>
                    <a:gd name="connsiteX4" fmla="*/ 147171 w 352317"/>
                    <a:gd name="connsiteY4" fmla="*/ 53219 h 146048"/>
                    <a:gd name="connsiteX5" fmla="*/ 0 w 352317"/>
                    <a:gd name="connsiteY5" fmla="*/ 146048 h 146048"/>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32696 h 146048"/>
                    <a:gd name="connsiteX4" fmla="*/ 147171 w 352317"/>
                    <a:gd name="connsiteY4" fmla="*/ 53219 h 146048"/>
                    <a:gd name="connsiteX5" fmla="*/ 0 w 352317"/>
                    <a:gd name="connsiteY5" fmla="*/ 146048 h 146048"/>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32696 h 146048"/>
                    <a:gd name="connsiteX4" fmla="*/ 147171 w 352317"/>
                    <a:gd name="connsiteY4" fmla="*/ 53219 h 146048"/>
                    <a:gd name="connsiteX5" fmla="*/ 0 w 352317"/>
                    <a:gd name="connsiteY5" fmla="*/ 146048 h 146048"/>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48571 h 146048"/>
                    <a:gd name="connsiteX4" fmla="*/ 147171 w 352317"/>
                    <a:gd name="connsiteY4" fmla="*/ 53219 h 146048"/>
                    <a:gd name="connsiteX5" fmla="*/ 0 w 352317"/>
                    <a:gd name="connsiteY5" fmla="*/ 146048 h 146048"/>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48571 h 146048"/>
                    <a:gd name="connsiteX4" fmla="*/ 147171 w 352317"/>
                    <a:gd name="connsiteY4" fmla="*/ 53219 h 146048"/>
                    <a:gd name="connsiteX5" fmla="*/ 0 w 352317"/>
                    <a:gd name="connsiteY5" fmla="*/ 146048 h 146048"/>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48571 h 146048"/>
                    <a:gd name="connsiteX4" fmla="*/ 147171 w 352317"/>
                    <a:gd name="connsiteY4" fmla="*/ 53219 h 146048"/>
                    <a:gd name="connsiteX5" fmla="*/ 0 w 352317"/>
                    <a:gd name="connsiteY5" fmla="*/ 146048 h 146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317" h="146048">
                      <a:moveTo>
                        <a:pt x="0" y="146048"/>
                      </a:moveTo>
                      <a:cubicBezTo>
                        <a:pt x="39293" y="98817"/>
                        <a:pt x="37310" y="65876"/>
                        <a:pt x="168678" y="12295"/>
                      </a:cubicBezTo>
                      <a:cubicBezTo>
                        <a:pt x="260463" y="-5813"/>
                        <a:pt x="276049" y="-1698"/>
                        <a:pt x="329734" y="10356"/>
                      </a:cubicBezTo>
                      <a:lnTo>
                        <a:pt x="352317" y="48571"/>
                      </a:lnTo>
                      <a:cubicBezTo>
                        <a:pt x="292931" y="46945"/>
                        <a:pt x="252594" y="26269"/>
                        <a:pt x="147171" y="53219"/>
                      </a:cubicBezTo>
                      <a:lnTo>
                        <a:pt x="0" y="146048"/>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402" name="Freeform: Shape 401">
                  <a:extLst>
                    <a:ext uri="{FF2B5EF4-FFF2-40B4-BE49-F238E27FC236}">
                      <a16:creationId xmlns:a16="http://schemas.microsoft.com/office/drawing/2014/main" id="{6E06F58A-9E4E-41FD-8D1F-5A1094FAB230}"/>
                    </a:ext>
                  </a:extLst>
                </p:cNvPr>
                <p:cNvSpPr/>
                <p:nvPr/>
              </p:nvSpPr>
              <p:spPr>
                <a:xfrm rot="20189591">
                  <a:off x="5344808" y="4390799"/>
                  <a:ext cx="416156" cy="124733"/>
                </a:xfrm>
                <a:custGeom>
                  <a:avLst/>
                  <a:gdLst>
                    <a:gd name="connsiteX0" fmla="*/ 0 w 347555"/>
                    <a:gd name="connsiteY0" fmla="*/ 165503 h 165503"/>
                    <a:gd name="connsiteX1" fmla="*/ 165503 w 347555"/>
                    <a:gd name="connsiteY1" fmla="*/ 0 h 165503"/>
                    <a:gd name="connsiteX2" fmla="*/ 347555 w 347555"/>
                    <a:gd name="connsiteY2" fmla="*/ 33101 h 165503"/>
                    <a:gd name="connsiteX3" fmla="*/ 0 w 347555"/>
                    <a:gd name="connsiteY3" fmla="*/ 165503 h 165503"/>
                    <a:gd name="connsiteX0" fmla="*/ 0 w 347555"/>
                    <a:gd name="connsiteY0" fmla="*/ 165503 h 165503"/>
                    <a:gd name="connsiteX1" fmla="*/ 165503 w 347555"/>
                    <a:gd name="connsiteY1" fmla="*/ 0 h 165503"/>
                    <a:gd name="connsiteX2" fmla="*/ 347555 w 347555"/>
                    <a:gd name="connsiteY2" fmla="*/ 33101 h 165503"/>
                    <a:gd name="connsiteX3" fmla="*/ 159871 w 347555"/>
                    <a:gd name="connsiteY3" fmla="*/ 69499 h 165503"/>
                    <a:gd name="connsiteX4" fmla="*/ 0 w 347555"/>
                    <a:gd name="connsiteY4" fmla="*/ 165503 h 165503"/>
                    <a:gd name="connsiteX0" fmla="*/ 0 w 365017"/>
                    <a:gd name="connsiteY0" fmla="*/ 165503 h 165503"/>
                    <a:gd name="connsiteX1" fmla="*/ 165503 w 365017"/>
                    <a:gd name="connsiteY1" fmla="*/ 0 h 165503"/>
                    <a:gd name="connsiteX2" fmla="*/ 365017 w 365017"/>
                    <a:gd name="connsiteY2" fmla="*/ 48976 h 165503"/>
                    <a:gd name="connsiteX3" fmla="*/ 159871 w 365017"/>
                    <a:gd name="connsiteY3" fmla="*/ 69499 h 165503"/>
                    <a:gd name="connsiteX4" fmla="*/ 0 w 365017"/>
                    <a:gd name="connsiteY4" fmla="*/ 165503 h 165503"/>
                    <a:gd name="connsiteX0" fmla="*/ 0 w 365017"/>
                    <a:gd name="connsiteY0" fmla="*/ 165503 h 165503"/>
                    <a:gd name="connsiteX1" fmla="*/ 165503 w 365017"/>
                    <a:gd name="connsiteY1" fmla="*/ 0 h 165503"/>
                    <a:gd name="connsiteX2" fmla="*/ 365017 w 365017"/>
                    <a:gd name="connsiteY2" fmla="*/ 48976 h 165503"/>
                    <a:gd name="connsiteX3" fmla="*/ 159871 w 365017"/>
                    <a:gd name="connsiteY3" fmla="*/ 69499 h 165503"/>
                    <a:gd name="connsiteX4" fmla="*/ 0 w 365017"/>
                    <a:gd name="connsiteY4" fmla="*/ 165503 h 165503"/>
                    <a:gd name="connsiteX0" fmla="*/ 0 w 365017"/>
                    <a:gd name="connsiteY0" fmla="*/ 165503 h 165503"/>
                    <a:gd name="connsiteX1" fmla="*/ 165503 w 365017"/>
                    <a:gd name="connsiteY1" fmla="*/ 0 h 165503"/>
                    <a:gd name="connsiteX2" fmla="*/ 365017 w 365017"/>
                    <a:gd name="connsiteY2" fmla="*/ 48976 h 165503"/>
                    <a:gd name="connsiteX3" fmla="*/ 159871 w 365017"/>
                    <a:gd name="connsiteY3" fmla="*/ 69499 h 165503"/>
                    <a:gd name="connsiteX4" fmla="*/ 0 w 365017"/>
                    <a:gd name="connsiteY4" fmla="*/ 165503 h 165503"/>
                    <a:gd name="connsiteX0" fmla="*/ 0 w 365017"/>
                    <a:gd name="connsiteY0" fmla="*/ 165503 h 165503"/>
                    <a:gd name="connsiteX1" fmla="*/ 165503 w 365017"/>
                    <a:gd name="connsiteY1" fmla="*/ 0 h 165503"/>
                    <a:gd name="connsiteX2" fmla="*/ 342434 w 365017"/>
                    <a:gd name="connsiteY2" fmla="*/ 26636 h 165503"/>
                    <a:gd name="connsiteX3" fmla="*/ 365017 w 365017"/>
                    <a:gd name="connsiteY3" fmla="*/ 48976 h 165503"/>
                    <a:gd name="connsiteX4" fmla="*/ 159871 w 365017"/>
                    <a:gd name="connsiteY4" fmla="*/ 69499 h 165503"/>
                    <a:gd name="connsiteX5" fmla="*/ 0 w 365017"/>
                    <a:gd name="connsiteY5" fmla="*/ 165503 h 165503"/>
                    <a:gd name="connsiteX0" fmla="*/ 0 w 365017"/>
                    <a:gd name="connsiteY0" fmla="*/ 165503 h 165503"/>
                    <a:gd name="connsiteX1" fmla="*/ 165503 w 365017"/>
                    <a:gd name="connsiteY1" fmla="*/ 0 h 165503"/>
                    <a:gd name="connsiteX2" fmla="*/ 342434 w 365017"/>
                    <a:gd name="connsiteY2" fmla="*/ 26636 h 165503"/>
                    <a:gd name="connsiteX3" fmla="*/ 365017 w 365017"/>
                    <a:gd name="connsiteY3" fmla="*/ 48976 h 165503"/>
                    <a:gd name="connsiteX4" fmla="*/ 159871 w 365017"/>
                    <a:gd name="connsiteY4" fmla="*/ 69499 h 165503"/>
                    <a:gd name="connsiteX5" fmla="*/ 0 w 365017"/>
                    <a:gd name="connsiteY5" fmla="*/ 165503 h 165503"/>
                    <a:gd name="connsiteX0" fmla="*/ 0 w 352317"/>
                    <a:gd name="connsiteY0" fmla="*/ 162328 h 162328"/>
                    <a:gd name="connsiteX1" fmla="*/ 152803 w 352317"/>
                    <a:gd name="connsiteY1" fmla="*/ 0 h 162328"/>
                    <a:gd name="connsiteX2" fmla="*/ 329734 w 352317"/>
                    <a:gd name="connsiteY2" fmla="*/ 26636 h 162328"/>
                    <a:gd name="connsiteX3" fmla="*/ 352317 w 352317"/>
                    <a:gd name="connsiteY3" fmla="*/ 48976 h 162328"/>
                    <a:gd name="connsiteX4" fmla="*/ 147171 w 352317"/>
                    <a:gd name="connsiteY4" fmla="*/ 69499 h 162328"/>
                    <a:gd name="connsiteX5" fmla="*/ 0 w 352317"/>
                    <a:gd name="connsiteY5" fmla="*/ 162328 h 162328"/>
                    <a:gd name="connsiteX0" fmla="*/ 0 w 352317"/>
                    <a:gd name="connsiteY0" fmla="*/ 162328 h 162328"/>
                    <a:gd name="connsiteX1" fmla="*/ 152803 w 352317"/>
                    <a:gd name="connsiteY1" fmla="*/ 0 h 162328"/>
                    <a:gd name="connsiteX2" fmla="*/ 329734 w 352317"/>
                    <a:gd name="connsiteY2" fmla="*/ 26636 h 162328"/>
                    <a:gd name="connsiteX3" fmla="*/ 352317 w 352317"/>
                    <a:gd name="connsiteY3" fmla="*/ 48976 h 162328"/>
                    <a:gd name="connsiteX4" fmla="*/ 147171 w 352317"/>
                    <a:gd name="connsiteY4" fmla="*/ 69499 h 162328"/>
                    <a:gd name="connsiteX5" fmla="*/ 0 w 352317"/>
                    <a:gd name="connsiteY5" fmla="*/ 162328 h 162328"/>
                    <a:gd name="connsiteX0" fmla="*/ 0 w 352317"/>
                    <a:gd name="connsiteY0" fmla="*/ 140103 h 140103"/>
                    <a:gd name="connsiteX1" fmla="*/ 170265 w 352317"/>
                    <a:gd name="connsiteY1" fmla="*/ 0 h 140103"/>
                    <a:gd name="connsiteX2" fmla="*/ 329734 w 352317"/>
                    <a:gd name="connsiteY2" fmla="*/ 4411 h 140103"/>
                    <a:gd name="connsiteX3" fmla="*/ 352317 w 352317"/>
                    <a:gd name="connsiteY3" fmla="*/ 26751 h 140103"/>
                    <a:gd name="connsiteX4" fmla="*/ 147171 w 352317"/>
                    <a:gd name="connsiteY4" fmla="*/ 47274 h 140103"/>
                    <a:gd name="connsiteX5" fmla="*/ 0 w 352317"/>
                    <a:gd name="connsiteY5" fmla="*/ 140103 h 140103"/>
                    <a:gd name="connsiteX0" fmla="*/ 0 w 352317"/>
                    <a:gd name="connsiteY0" fmla="*/ 149852 h 149852"/>
                    <a:gd name="connsiteX1" fmla="*/ 170265 w 352317"/>
                    <a:gd name="connsiteY1" fmla="*/ 9749 h 149852"/>
                    <a:gd name="connsiteX2" fmla="*/ 329734 w 352317"/>
                    <a:gd name="connsiteY2" fmla="*/ 14160 h 149852"/>
                    <a:gd name="connsiteX3" fmla="*/ 352317 w 352317"/>
                    <a:gd name="connsiteY3" fmla="*/ 36500 h 149852"/>
                    <a:gd name="connsiteX4" fmla="*/ 147171 w 352317"/>
                    <a:gd name="connsiteY4" fmla="*/ 57023 h 149852"/>
                    <a:gd name="connsiteX5" fmla="*/ 0 w 352317"/>
                    <a:gd name="connsiteY5" fmla="*/ 149852 h 149852"/>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32696 h 146048"/>
                    <a:gd name="connsiteX4" fmla="*/ 147171 w 352317"/>
                    <a:gd name="connsiteY4" fmla="*/ 53219 h 146048"/>
                    <a:gd name="connsiteX5" fmla="*/ 0 w 352317"/>
                    <a:gd name="connsiteY5" fmla="*/ 146048 h 146048"/>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32696 h 146048"/>
                    <a:gd name="connsiteX4" fmla="*/ 147171 w 352317"/>
                    <a:gd name="connsiteY4" fmla="*/ 53219 h 146048"/>
                    <a:gd name="connsiteX5" fmla="*/ 0 w 352317"/>
                    <a:gd name="connsiteY5" fmla="*/ 146048 h 146048"/>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32696 h 146048"/>
                    <a:gd name="connsiteX4" fmla="*/ 147171 w 352317"/>
                    <a:gd name="connsiteY4" fmla="*/ 53219 h 146048"/>
                    <a:gd name="connsiteX5" fmla="*/ 0 w 352317"/>
                    <a:gd name="connsiteY5" fmla="*/ 146048 h 146048"/>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48571 h 146048"/>
                    <a:gd name="connsiteX4" fmla="*/ 147171 w 352317"/>
                    <a:gd name="connsiteY4" fmla="*/ 53219 h 146048"/>
                    <a:gd name="connsiteX5" fmla="*/ 0 w 352317"/>
                    <a:gd name="connsiteY5" fmla="*/ 146048 h 146048"/>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48571 h 146048"/>
                    <a:gd name="connsiteX4" fmla="*/ 147171 w 352317"/>
                    <a:gd name="connsiteY4" fmla="*/ 53219 h 146048"/>
                    <a:gd name="connsiteX5" fmla="*/ 0 w 352317"/>
                    <a:gd name="connsiteY5" fmla="*/ 146048 h 146048"/>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48571 h 146048"/>
                    <a:gd name="connsiteX4" fmla="*/ 147171 w 352317"/>
                    <a:gd name="connsiteY4" fmla="*/ 53219 h 146048"/>
                    <a:gd name="connsiteX5" fmla="*/ 0 w 352317"/>
                    <a:gd name="connsiteY5" fmla="*/ 146048 h 146048"/>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48571 h 146048"/>
                    <a:gd name="connsiteX4" fmla="*/ 163082 w 352317"/>
                    <a:gd name="connsiteY4" fmla="*/ 52905 h 146048"/>
                    <a:gd name="connsiteX5" fmla="*/ 0 w 352317"/>
                    <a:gd name="connsiteY5" fmla="*/ 146048 h 146048"/>
                    <a:gd name="connsiteX0" fmla="*/ 0 w 348428"/>
                    <a:gd name="connsiteY0" fmla="*/ 127313 h 127313"/>
                    <a:gd name="connsiteX1" fmla="*/ 164789 w 348428"/>
                    <a:gd name="connsiteY1" fmla="*/ 12295 h 127313"/>
                    <a:gd name="connsiteX2" fmla="*/ 325845 w 348428"/>
                    <a:gd name="connsiteY2" fmla="*/ 10356 h 127313"/>
                    <a:gd name="connsiteX3" fmla="*/ 348428 w 348428"/>
                    <a:gd name="connsiteY3" fmla="*/ 48571 h 127313"/>
                    <a:gd name="connsiteX4" fmla="*/ 159193 w 348428"/>
                    <a:gd name="connsiteY4" fmla="*/ 52905 h 127313"/>
                    <a:gd name="connsiteX5" fmla="*/ 0 w 348428"/>
                    <a:gd name="connsiteY5" fmla="*/ 127313 h 127313"/>
                    <a:gd name="connsiteX0" fmla="*/ 0 w 345276"/>
                    <a:gd name="connsiteY0" fmla="*/ 127313 h 127313"/>
                    <a:gd name="connsiteX1" fmla="*/ 164789 w 345276"/>
                    <a:gd name="connsiteY1" fmla="*/ 12295 h 127313"/>
                    <a:gd name="connsiteX2" fmla="*/ 325845 w 345276"/>
                    <a:gd name="connsiteY2" fmla="*/ 10356 h 127313"/>
                    <a:gd name="connsiteX3" fmla="*/ 345276 w 345276"/>
                    <a:gd name="connsiteY3" fmla="*/ 57306 h 127313"/>
                    <a:gd name="connsiteX4" fmla="*/ 159193 w 345276"/>
                    <a:gd name="connsiteY4" fmla="*/ 52905 h 127313"/>
                    <a:gd name="connsiteX5" fmla="*/ 0 w 345276"/>
                    <a:gd name="connsiteY5" fmla="*/ 127313 h 127313"/>
                    <a:gd name="connsiteX0" fmla="*/ 0 w 345276"/>
                    <a:gd name="connsiteY0" fmla="*/ 124733 h 124733"/>
                    <a:gd name="connsiteX1" fmla="*/ 164789 w 345276"/>
                    <a:gd name="connsiteY1" fmla="*/ 9715 h 124733"/>
                    <a:gd name="connsiteX2" fmla="*/ 324951 w 345276"/>
                    <a:gd name="connsiteY2" fmla="*/ 14232 h 124733"/>
                    <a:gd name="connsiteX3" fmla="*/ 345276 w 345276"/>
                    <a:gd name="connsiteY3" fmla="*/ 54726 h 124733"/>
                    <a:gd name="connsiteX4" fmla="*/ 159193 w 345276"/>
                    <a:gd name="connsiteY4" fmla="*/ 50325 h 124733"/>
                    <a:gd name="connsiteX5" fmla="*/ 0 w 345276"/>
                    <a:gd name="connsiteY5" fmla="*/ 124733 h 124733"/>
                    <a:gd name="connsiteX0" fmla="*/ 0 w 345276"/>
                    <a:gd name="connsiteY0" fmla="*/ 124733 h 124733"/>
                    <a:gd name="connsiteX1" fmla="*/ 164789 w 345276"/>
                    <a:gd name="connsiteY1" fmla="*/ 9715 h 124733"/>
                    <a:gd name="connsiteX2" fmla="*/ 324951 w 345276"/>
                    <a:gd name="connsiteY2" fmla="*/ 14232 h 124733"/>
                    <a:gd name="connsiteX3" fmla="*/ 345276 w 345276"/>
                    <a:gd name="connsiteY3" fmla="*/ 54726 h 124733"/>
                    <a:gd name="connsiteX4" fmla="*/ 157774 w 345276"/>
                    <a:gd name="connsiteY4" fmla="*/ 58236 h 124733"/>
                    <a:gd name="connsiteX5" fmla="*/ 0 w 345276"/>
                    <a:gd name="connsiteY5" fmla="*/ 124733 h 124733"/>
                    <a:gd name="connsiteX0" fmla="*/ 0 w 345276"/>
                    <a:gd name="connsiteY0" fmla="*/ 124733 h 124733"/>
                    <a:gd name="connsiteX1" fmla="*/ 164789 w 345276"/>
                    <a:gd name="connsiteY1" fmla="*/ 9715 h 124733"/>
                    <a:gd name="connsiteX2" fmla="*/ 324951 w 345276"/>
                    <a:gd name="connsiteY2" fmla="*/ 14232 h 124733"/>
                    <a:gd name="connsiteX3" fmla="*/ 345276 w 345276"/>
                    <a:gd name="connsiteY3" fmla="*/ 54726 h 124733"/>
                    <a:gd name="connsiteX4" fmla="*/ 157774 w 345276"/>
                    <a:gd name="connsiteY4" fmla="*/ 58236 h 124733"/>
                    <a:gd name="connsiteX5" fmla="*/ 0 w 345276"/>
                    <a:gd name="connsiteY5" fmla="*/ 124733 h 124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5276" h="124733">
                      <a:moveTo>
                        <a:pt x="0" y="124733"/>
                      </a:moveTo>
                      <a:cubicBezTo>
                        <a:pt x="39293" y="77502"/>
                        <a:pt x="33421" y="63296"/>
                        <a:pt x="164789" y="9715"/>
                      </a:cubicBezTo>
                      <a:cubicBezTo>
                        <a:pt x="256574" y="-8393"/>
                        <a:pt x="271266" y="2178"/>
                        <a:pt x="324951" y="14232"/>
                      </a:cubicBezTo>
                      <a:lnTo>
                        <a:pt x="345276" y="54726"/>
                      </a:lnTo>
                      <a:cubicBezTo>
                        <a:pt x="285890" y="53100"/>
                        <a:pt x="263197" y="31286"/>
                        <a:pt x="157774" y="58236"/>
                      </a:cubicBezTo>
                      <a:cubicBezTo>
                        <a:pt x="84596" y="81727"/>
                        <a:pt x="52591" y="102567"/>
                        <a:pt x="0" y="12473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403" name="Freeform: Shape 402">
                  <a:extLst>
                    <a:ext uri="{FF2B5EF4-FFF2-40B4-BE49-F238E27FC236}">
                      <a16:creationId xmlns:a16="http://schemas.microsoft.com/office/drawing/2014/main" id="{0E2FB565-F355-4496-8A3E-46B1F2C894DD}"/>
                    </a:ext>
                  </a:extLst>
                </p:cNvPr>
                <p:cNvSpPr/>
                <p:nvPr/>
              </p:nvSpPr>
              <p:spPr>
                <a:xfrm rot="4122869" flipH="1">
                  <a:off x="5711110" y="4508323"/>
                  <a:ext cx="380034" cy="117624"/>
                </a:xfrm>
                <a:custGeom>
                  <a:avLst/>
                  <a:gdLst>
                    <a:gd name="connsiteX0" fmla="*/ 0 w 347555"/>
                    <a:gd name="connsiteY0" fmla="*/ 165503 h 165503"/>
                    <a:gd name="connsiteX1" fmla="*/ 165503 w 347555"/>
                    <a:gd name="connsiteY1" fmla="*/ 0 h 165503"/>
                    <a:gd name="connsiteX2" fmla="*/ 347555 w 347555"/>
                    <a:gd name="connsiteY2" fmla="*/ 33101 h 165503"/>
                    <a:gd name="connsiteX3" fmla="*/ 0 w 347555"/>
                    <a:gd name="connsiteY3" fmla="*/ 165503 h 165503"/>
                    <a:gd name="connsiteX0" fmla="*/ 0 w 347555"/>
                    <a:gd name="connsiteY0" fmla="*/ 165503 h 165503"/>
                    <a:gd name="connsiteX1" fmla="*/ 165503 w 347555"/>
                    <a:gd name="connsiteY1" fmla="*/ 0 h 165503"/>
                    <a:gd name="connsiteX2" fmla="*/ 347555 w 347555"/>
                    <a:gd name="connsiteY2" fmla="*/ 33101 h 165503"/>
                    <a:gd name="connsiteX3" fmla="*/ 159871 w 347555"/>
                    <a:gd name="connsiteY3" fmla="*/ 69499 h 165503"/>
                    <a:gd name="connsiteX4" fmla="*/ 0 w 347555"/>
                    <a:gd name="connsiteY4" fmla="*/ 165503 h 165503"/>
                    <a:gd name="connsiteX0" fmla="*/ 0 w 365017"/>
                    <a:gd name="connsiteY0" fmla="*/ 165503 h 165503"/>
                    <a:gd name="connsiteX1" fmla="*/ 165503 w 365017"/>
                    <a:gd name="connsiteY1" fmla="*/ 0 h 165503"/>
                    <a:gd name="connsiteX2" fmla="*/ 365017 w 365017"/>
                    <a:gd name="connsiteY2" fmla="*/ 48976 h 165503"/>
                    <a:gd name="connsiteX3" fmla="*/ 159871 w 365017"/>
                    <a:gd name="connsiteY3" fmla="*/ 69499 h 165503"/>
                    <a:gd name="connsiteX4" fmla="*/ 0 w 365017"/>
                    <a:gd name="connsiteY4" fmla="*/ 165503 h 165503"/>
                    <a:gd name="connsiteX0" fmla="*/ 0 w 365017"/>
                    <a:gd name="connsiteY0" fmla="*/ 165503 h 165503"/>
                    <a:gd name="connsiteX1" fmla="*/ 165503 w 365017"/>
                    <a:gd name="connsiteY1" fmla="*/ 0 h 165503"/>
                    <a:gd name="connsiteX2" fmla="*/ 365017 w 365017"/>
                    <a:gd name="connsiteY2" fmla="*/ 48976 h 165503"/>
                    <a:gd name="connsiteX3" fmla="*/ 159871 w 365017"/>
                    <a:gd name="connsiteY3" fmla="*/ 69499 h 165503"/>
                    <a:gd name="connsiteX4" fmla="*/ 0 w 365017"/>
                    <a:gd name="connsiteY4" fmla="*/ 165503 h 165503"/>
                    <a:gd name="connsiteX0" fmla="*/ 0 w 365017"/>
                    <a:gd name="connsiteY0" fmla="*/ 165503 h 165503"/>
                    <a:gd name="connsiteX1" fmla="*/ 165503 w 365017"/>
                    <a:gd name="connsiteY1" fmla="*/ 0 h 165503"/>
                    <a:gd name="connsiteX2" fmla="*/ 365017 w 365017"/>
                    <a:gd name="connsiteY2" fmla="*/ 48976 h 165503"/>
                    <a:gd name="connsiteX3" fmla="*/ 159871 w 365017"/>
                    <a:gd name="connsiteY3" fmla="*/ 69499 h 165503"/>
                    <a:gd name="connsiteX4" fmla="*/ 0 w 365017"/>
                    <a:gd name="connsiteY4" fmla="*/ 165503 h 165503"/>
                    <a:gd name="connsiteX0" fmla="*/ 0 w 365017"/>
                    <a:gd name="connsiteY0" fmla="*/ 165503 h 165503"/>
                    <a:gd name="connsiteX1" fmla="*/ 165503 w 365017"/>
                    <a:gd name="connsiteY1" fmla="*/ 0 h 165503"/>
                    <a:gd name="connsiteX2" fmla="*/ 342434 w 365017"/>
                    <a:gd name="connsiteY2" fmla="*/ 26636 h 165503"/>
                    <a:gd name="connsiteX3" fmla="*/ 365017 w 365017"/>
                    <a:gd name="connsiteY3" fmla="*/ 48976 h 165503"/>
                    <a:gd name="connsiteX4" fmla="*/ 159871 w 365017"/>
                    <a:gd name="connsiteY4" fmla="*/ 69499 h 165503"/>
                    <a:gd name="connsiteX5" fmla="*/ 0 w 365017"/>
                    <a:gd name="connsiteY5" fmla="*/ 165503 h 165503"/>
                    <a:gd name="connsiteX0" fmla="*/ 0 w 365017"/>
                    <a:gd name="connsiteY0" fmla="*/ 165503 h 165503"/>
                    <a:gd name="connsiteX1" fmla="*/ 165503 w 365017"/>
                    <a:gd name="connsiteY1" fmla="*/ 0 h 165503"/>
                    <a:gd name="connsiteX2" fmla="*/ 342434 w 365017"/>
                    <a:gd name="connsiteY2" fmla="*/ 26636 h 165503"/>
                    <a:gd name="connsiteX3" fmla="*/ 365017 w 365017"/>
                    <a:gd name="connsiteY3" fmla="*/ 48976 h 165503"/>
                    <a:gd name="connsiteX4" fmla="*/ 159871 w 365017"/>
                    <a:gd name="connsiteY4" fmla="*/ 69499 h 165503"/>
                    <a:gd name="connsiteX5" fmla="*/ 0 w 365017"/>
                    <a:gd name="connsiteY5" fmla="*/ 165503 h 165503"/>
                    <a:gd name="connsiteX0" fmla="*/ 0 w 352317"/>
                    <a:gd name="connsiteY0" fmla="*/ 162328 h 162328"/>
                    <a:gd name="connsiteX1" fmla="*/ 152803 w 352317"/>
                    <a:gd name="connsiteY1" fmla="*/ 0 h 162328"/>
                    <a:gd name="connsiteX2" fmla="*/ 329734 w 352317"/>
                    <a:gd name="connsiteY2" fmla="*/ 26636 h 162328"/>
                    <a:gd name="connsiteX3" fmla="*/ 352317 w 352317"/>
                    <a:gd name="connsiteY3" fmla="*/ 48976 h 162328"/>
                    <a:gd name="connsiteX4" fmla="*/ 147171 w 352317"/>
                    <a:gd name="connsiteY4" fmla="*/ 69499 h 162328"/>
                    <a:gd name="connsiteX5" fmla="*/ 0 w 352317"/>
                    <a:gd name="connsiteY5" fmla="*/ 162328 h 162328"/>
                    <a:gd name="connsiteX0" fmla="*/ 0 w 352317"/>
                    <a:gd name="connsiteY0" fmla="*/ 162328 h 162328"/>
                    <a:gd name="connsiteX1" fmla="*/ 152803 w 352317"/>
                    <a:gd name="connsiteY1" fmla="*/ 0 h 162328"/>
                    <a:gd name="connsiteX2" fmla="*/ 329734 w 352317"/>
                    <a:gd name="connsiteY2" fmla="*/ 26636 h 162328"/>
                    <a:gd name="connsiteX3" fmla="*/ 352317 w 352317"/>
                    <a:gd name="connsiteY3" fmla="*/ 48976 h 162328"/>
                    <a:gd name="connsiteX4" fmla="*/ 147171 w 352317"/>
                    <a:gd name="connsiteY4" fmla="*/ 69499 h 162328"/>
                    <a:gd name="connsiteX5" fmla="*/ 0 w 352317"/>
                    <a:gd name="connsiteY5" fmla="*/ 162328 h 162328"/>
                    <a:gd name="connsiteX0" fmla="*/ 0 w 352317"/>
                    <a:gd name="connsiteY0" fmla="*/ 140103 h 140103"/>
                    <a:gd name="connsiteX1" fmla="*/ 170265 w 352317"/>
                    <a:gd name="connsiteY1" fmla="*/ 0 h 140103"/>
                    <a:gd name="connsiteX2" fmla="*/ 329734 w 352317"/>
                    <a:gd name="connsiteY2" fmla="*/ 4411 h 140103"/>
                    <a:gd name="connsiteX3" fmla="*/ 352317 w 352317"/>
                    <a:gd name="connsiteY3" fmla="*/ 26751 h 140103"/>
                    <a:gd name="connsiteX4" fmla="*/ 147171 w 352317"/>
                    <a:gd name="connsiteY4" fmla="*/ 47274 h 140103"/>
                    <a:gd name="connsiteX5" fmla="*/ 0 w 352317"/>
                    <a:gd name="connsiteY5" fmla="*/ 140103 h 140103"/>
                    <a:gd name="connsiteX0" fmla="*/ 0 w 352317"/>
                    <a:gd name="connsiteY0" fmla="*/ 149852 h 149852"/>
                    <a:gd name="connsiteX1" fmla="*/ 170265 w 352317"/>
                    <a:gd name="connsiteY1" fmla="*/ 9749 h 149852"/>
                    <a:gd name="connsiteX2" fmla="*/ 329734 w 352317"/>
                    <a:gd name="connsiteY2" fmla="*/ 14160 h 149852"/>
                    <a:gd name="connsiteX3" fmla="*/ 352317 w 352317"/>
                    <a:gd name="connsiteY3" fmla="*/ 36500 h 149852"/>
                    <a:gd name="connsiteX4" fmla="*/ 147171 w 352317"/>
                    <a:gd name="connsiteY4" fmla="*/ 57023 h 149852"/>
                    <a:gd name="connsiteX5" fmla="*/ 0 w 352317"/>
                    <a:gd name="connsiteY5" fmla="*/ 149852 h 149852"/>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32696 h 146048"/>
                    <a:gd name="connsiteX4" fmla="*/ 147171 w 352317"/>
                    <a:gd name="connsiteY4" fmla="*/ 53219 h 146048"/>
                    <a:gd name="connsiteX5" fmla="*/ 0 w 352317"/>
                    <a:gd name="connsiteY5" fmla="*/ 146048 h 146048"/>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32696 h 146048"/>
                    <a:gd name="connsiteX4" fmla="*/ 147171 w 352317"/>
                    <a:gd name="connsiteY4" fmla="*/ 53219 h 146048"/>
                    <a:gd name="connsiteX5" fmla="*/ 0 w 352317"/>
                    <a:gd name="connsiteY5" fmla="*/ 146048 h 146048"/>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32696 h 146048"/>
                    <a:gd name="connsiteX4" fmla="*/ 147171 w 352317"/>
                    <a:gd name="connsiteY4" fmla="*/ 53219 h 146048"/>
                    <a:gd name="connsiteX5" fmla="*/ 0 w 352317"/>
                    <a:gd name="connsiteY5" fmla="*/ 146048 h 146048"/>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48571 h 146048"/>
                    <a:gd name="connsiteX4" fmla="*/ 147171 w 352317"/>
                    <a:gd name="connsiteY4" fmla="*/ 53219 h 146048"/>
                    <a:gd name="connsiteX5" fmla="*/ 0 w 352317"/>
                    <a:gd name="connsiteY5" fmla="*/ 146048 h 146048"/>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48571 h 146048"/>
                    <a:gd name="connsiteX4" fmla="*/ 147171 w 352317"/>
                    <a:gd name="connsiteY4" fmla="*/ 53219 h 146048"/>
                    <a:gd name="connsiteX5" fmla="*/ 0 w 352317"/>
                    <a:gd name="connsiteY5" fmla="*/ 146048 h 146048"/>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48571 h 146048"/>
                    <a:gd name="connsiteX4" fmla="*/ 147171 w 352317"/>
                    <a:gd name="connsiteY4" fmla="*/ 53219 h 146048"/>
                    <a:gd name="connsiteX5" fmla="*/ 0 w 352317"/>
                    <a:gd name="connsiteY5" fmla="*/ 146048 h 146048"/>
                    <a:gd name="connsiteX0" fmla="*/ 0 w 384886"/>
                    <a:gd name="connsiteY0" fmla="*/ 155009 h 155009"/>
                    <a:gd name="connsiteX1" fmla="*/ 168678 w 384886"/>
                    <a:gd name="connsiteY1" fmla="*/ 21256 h 155009"/>
                    <a:gd name="connsiteX2" fmla="*/ 384886 w 384886"/>
                    <a:gd name="connsiteY2" fmla="*/ 5289 h 155009"/>
                    <a:gd name="connsiteX3" fmla="*/ 352317 w 384886"/>
                    <a:gd name="connsiteY3" fmla="*/ 57532 h 155009"/>
                    <a:gd name="connsiteX4" fmla="*/ 147171 w 384886"/>
                    <a:gd name="connsiteY4" fmla="*/ 62180 h 155009"/>
                    <a:gd name="connsiteX5" fmla="*/ 0 w 384886"/>
                    <a:gd name="connsiteY5" fmla="*/ 155009 h 155009"/>
                    <a:gd name="connsiteX0" fmla="*/ 0 w 384886"/>
                    <a:gd name="connsiteY0" fmla="*/ 155009 h 155009"/>
                    <a:gd name="connsiteX1" fmla="*/ 168678 w 384886"/>
                    <a:gd name="connsiteY1" fmla="*/ 21256 h 155009"/>
                    <a:gd name="connsiteX2" fmla="*/ 384886 w 384886"/>
                    <a:gd name="connsiteY2" fmla="*/ 5289 h 155009"/>
                    <a:gd name="connsiteX3" fmla="*/ 382752 w 384886"/>
                    <a:gd name="connsiteY3" fmla="*/ 46499 h 155009"/>
                    <a:gd name="connsiteX4" fmla="*/ 147171 w 384886"/>
                    <a:gd name="connsiteY4" fmla="*/ 62180 h 155009"/>
                    <a:gd name="connsiteX5" fmla="*/ 0 w 384886"/>
                    <a:gd name="connsiteY5" fmla="*/ 155009 h 155009"/>
                    <a:gd name="connsiteX0" fmla="*/ 0 w 383491"/>
                    <a:gd name="connsiteY0" fmla="*/ 130092 h 130092"/>
                    <a:gd name="connsiteX1" fmla="*/ 167283 w 383491"/>
                    <a:gd name="connsiteY1" fmla="*/ 21256 h 130092"/>
                    <a:gd name="connsiteX2" fmla="*/ 383491 w 383491"/>
                    <a:gd name="connsiteY2" fmla="*/ 5289 h 130092"/>
                    <a:gd name="connsiteX3" fmla="*/ 381357 w 383491"/>
                    <a:gd name="connsiteY3" fmla="*/ 46499 h 130092"/>
                    <a:gd name="connsiteX4" fmla="*/ 145776 w 383491"/>
                    <a:gd name="connsiteY4" fmla="*/ 62180 h 130092"/>
                    <a:gd name="connsiteX5" fmla="*/ 0 w 383491"/>
                    <a:gd name="connsiteY5" fmla="*/ 130092 h 130092"/>
                    <a:gd name="connsiteX0" fmla="*/ 0 w 383491"/>
                    <a:gd name="connsiteY0" fmla="*/ 130092 h 130092"/>
                    <a:gd name="connsiteX1" fmla="*/ 167283 w 383491"/>
                    <a:gd name="connsiteY1" fmla="*/ 21256 h 130092"/>
                    <a:gd name="connsiteX2" fmla="*/ 383491 w 383491"/>
                    <a:gd name="connsiteY2" fmla="*/ 5289 h 130092"/>
                    <a:gd name="connsiteX3" fmla="*/ 381357 w 383491"/>
                    <a:gd name="connsiteY3" fmla="*/ 46499 h 130092"/>
                    <a:gd name="connsiteX4" fmla="*/ 146027 w 383491"/>
                    <a:gd name="connsiteY4" fmla="*/ 67687 h 130092"/>
                    <a:gd name="connsiteX5" fmla="*/ 0 w 383491"/>
                    <a:gd name="connsiteY5" fmla="*/ 130092 h 130092"/>
                    <a:gd name="connsiteX0" fmla="*/ 0 w 383491"/>
                    <a:gd name="connsiteY0" fmla="*/ 129179 h 129179"/>
                    <a:gd name="connsiteX1" fmla="*/ 169027 w 383491"/>
                    <a:gd name="connsiteY1" fmla="*/ 25216 h 129179"/>
                    <a:gd name="connsiteX2" fmla="*/ 383491 w 383491"/>
                    <a:gd name="connsiteY2" fmla="*/ 4376 h 129179"/>
                    <a:gd name="connsiteX3" fmla="*/ 381357 w 383491"/>
                    <a:gd name="connsiteY3" fmla="*/ 45586 h 129179"/>
                    <a:gd name="connsiteX4" fmla="*/ 146027 w 383491"/>
                    <a:gd name="connsiteY4" fmla="*/ 66774 h 129179"/>
                    <a:gd name="connsiteX5" fmla="*/ 0 w 383491"/>
                    <a:gd name="connsiteY5" fmla="*/ 129179 h 129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491" h="129179">
                      <a:moveTo>
                        <a:pt x="0" y="129179"/>
                      </a:moveTo>
                      <a:cubicBezTo>
                        <a:pt x="39293" y="81948"/>
                        <a:pt x="37659" y="78797"/>
                        <a:pt x="169027" y="25216"/>
                      </a:cubicBezTo>
                      <a:cubicBezTo>
                        <a:pt x="260812" y="7108"/>
                        <a:pt x="329806" y="-7678"/>
                        <a:pt x="383491" y="4376"/>
                      </a:cubicBezTo>
                      <a:lnTo>
                        <a:pt x="381357" y="45586"/>
                      </a:lnTo>
                      <a:cubicBezTo>
                        <a:pt x="321971" y="43960"/>
                        <a:pt x="251450" y="39824"/>
                        <a:pt x="146027" y="66774"/>
                      </a:cubicBezTo>
                      <a:lnTo>
                        <a:pt x="0" y="12917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404" name="Freeform: Shape 403">
                  <a:extLst>
                    <a:ext uri="{FF2B5EF4-FFF2-40B4-BE49-F238E27FC236}">
                      <a16:creationId xmlns:a16="http://schemas.microsoft.com/office/drawing/2014/main" id="{A4CE3D92-A93C-41AE-BEDF-D29F4A63362E}"/>
                    </a:ext>
                  </a:extLst>
                </p:cNvPr>
                <p:cNvSpPr/>
                <p:nvPr/>
              </p:nvSpPr>
              <p:spPr>
                <a:xfrm rot="5020040" flipH="1">
                  <a:off x="5605984" y="4558475"/>
                  <a:ext cx="380034" cy="117624"/>
                </a:xfrm>
                <a:custGeom>
                  <a:avLst/>
                  <a:gdLst>
                    <a:gd name="connsiteX0" fmla="*/ 0 w 347555"/>
                    <a:gd name="connsiteY0" fmla="*/ 165503 h 165503"/>
                    <a:gd name="connsiteX1" fmla="*/ 165503 w 347555"/>
                    <a:gd name="connsiteY1" fmla="*/ 0 h 165503"/>
                    <a:gd name="connsiteX2" fmla="*/ 347555 w 347555"/>
                    <a:gd name="connsiteY2" fmla="*/ 33101 h 165503"/>
                    <a:gd name="connsiteX3" fmla="*/ 0 w 347555"/>
                    <a:gd name="connsiteY3" fmla="*/ 165503 h 165503"/>
                    <a:gd name="connsiteX0" fmla="*/ 0 w 347555"/>
                    <a:gd name="connsiteY0" fmla="*/ 165503 h 165503"/>
                    <a:gd name="connsiteX1" fmla="*/ 165503 w 347555"/>
                    <a:gd name="connsiteY1" fmla="*/ 0 h 165503"/>
                    <a:gd name="connsiteX2" fmla="*/ 347555 w 347555"/>
                    <a:gd name="connsiteY2" fmla="*/ 33101 h 165503"/>
                    <a:gd name="connsiteX3" fmla="*/ 159871 w 347555"/>
                    <a:gd name="connsiteY3" fmla="*/ 69499 h 165503"/>
                    <a:gd name="connsiteX4" fmla="*/ 0 w 347555"/>
                    <a:gd name="connsiteY4" fmla="*/ 165503 h 165503"/>
                    <a:gd name="connsiteX0" fmla="*/ 0 w 365017"/>
                    <a:gd name="connsiteY0" fmla="*/ 165503 h 165503"/>
                    <a:gd name="connsiteX1" fmla="*/ 165503 w 365017"/>
                    <a:gd name="connsiteY1" fmla="*/ 0 h 165503"/>
                    <a:gd name="connsiteX2" fmla="*/ 365017 w 365017"/>
                    <a:gd name="connsiteY2" fmla="*/ 48976 h 165503"/>
                    <a:gd name="connsiteX3" fmla="*/ 159871 w 365017"/>
                    <a:gd name="connsiteY3" fmla="*/ 69499 h 165503"/>
                    <a:gd name="connsiteX4" fmla="*/ 0 w 365017"/>
                    <a:gd name="connsiteY4" fmla="*/ 165503 h 165503"/>
                    <a:gd name="connsiteX0" fmla="*/ 0 w 365017"/>
                    <a:gd name="connsiteY0" fmla="*/ 165503 h 165503"/>
                    <a:gd name="connsiteX1" fmla="*/ 165503 w 365017"/>
                    <a:gd name="connsiteY1" fmla="*/ 0 h 165503"/>
                    <a:gd name="connsiteX2" fmla="*/ 365017 w 365017"/>
                    <a:gd name="connsiteY2" fmla="*/ 48976 h 165503"/>
                    <a:gd name="connsiteX3" fmla="*/ 159871 w 365017"/>
                    <a:gd name="connsiteY3" fmla="*/ 69499 h 165503"/>
                    <a:gd name="connsiteX4" fmla="*/ 0 w 365017"/>
                    <a:gd name="connsiteY4" fmla="*/ 165503 h 165503"/>
                    <a:gd name="connsiteX0" fmla="*/ 0 w 365017"/>
                    <a:gd name="connsiteY0" fmla="*/ 165503 h 165503"/>
                    <a:gd name="connsiteX1" fmla="*/ 165503 w 365017"/>
                    <a:gd name="connsiteY1" fmla="*/ 0 h 165503"/>
                    <a:gd name="connsiteX2" fmla="*/ 365017 w 365017"/>
                    <a:gd name="connsiteY2" fmla="*/ 48976 h 165503"/>
                    <a:gd name="connsiteX3" fmla="*/ 159871 w 365017"/>
                    <a:gd name="connsiteY3" fmla="*/ 69499 h 165503"/>
                    <a:gd name="connsiteX4" fmla="*/ 0 w 365017"/>
                    <a:gd name="connsiteY4" fmla="*/ 165503 h 165503"/>
                    <a:gd name="connsiteX0" fmla="*/ 0 w 365017"/>
                    <a:gd name="connsiteY0" fmla="*/ 165503 h 165503"/>
                    <a:gd name="connsiteX1" fmla="*/ 165503 w 365017"/>
                    <a:gd name="connsiteY1" fmla="*/ 0 h 165503"/>
                    <a:gd name="connsiteX2" fmla="*/ 342434 w 365017"/>
                    <a:gd name="connsiteY2" fmla="*/ 26636 h 165503"/>
                    <a:gd name="connsiteX3" fmla="*/ 365017 w 365017"/>
                    <a:gd name="connsiteY3" fmla="*/ 48976 h 165503"/>
                    <a:gd name="connsiteX4" fmla="*/ 159871 w 365017"/>
                    <a:gd name="connsiteY4" fmla="*/ 69499 h 165503"/>
                    <a:gd name="connsiteX5" fmla="*/ 0 w 365017"/>
                    <a:gd name="connsiteY5" fmla="*/ 165503 h 165503"/>
                    <a:gd name="connsiteX0" fmla="*/ 0 w 365017"/>
                    <a:gd name="connsiteY0" fmla="*/ 165503 h 165503"/>
                    <a:gd name="connsiteX1" fmla="*/ 165503 w 365017"/>
                    <a:gd name="connsiteY1" fmla="*/ 0 h 165503"/>
                    <a:gd name="connsiteX2" fmla="*/ 342434 w 365017"/>
                    <a:gd name="connsiteY2" fmla="*/ 26636 h 165503"/>
                    <a:gd name="connsiteX3" fmla="*/ 365017 w 365017"/>
                    <a:gd name="connsiteY3" fmla="*/ 48976 h 165503"/>
                    <a:gd name="connsiteX4" fmla="*/ 159871 w 365017"/>
                    <a:gd name="connsiteY4" fmla="*/ 69499 h 165503"/>
                    <a:gd name="connsiteX5" fmla="*/ 0 w 365017"/>
                    <a:gd name="connsiteY5" fmla="*/ 165503 h 165503"/>
                    <a:gd name="connsiteX0" fmla="*/ 0 w 352317"/>
                    <a:gd name="connsiteY0" fmla="*/ 162328 h 162328"/>
                    <a:gd name="connsiteX1" fmla="*/ 152803 w 352317"/>
                    <a:gd name="connsiteY1" fmla="*/ 0 h 162328"/>
                    <a:gd name="connsiteX2" fmla="*/ 329734 w 352317"/>
                    <a:gd name="connsiteY2" fmla="*/ 26636 h 162328"/>
                    <a:gd name="connsiteX3" fmla="*/ 352317 w 352317"/>
                    <a:gd name="connsiteY3" fmla="*/ 48976 h 162328"/>
                    <a:gd name="connsiteX4" fmla="*/ 147171 w 352317"/>
                    <a:gd name="connsiteY4" fmla="*/ 69499 h 162328"/>
                    <a:gd name="connsiteX5" fmla="*/ 0 w 352317"/>
                    <a:gd name="connsiteY5" fmla="*/ 162328 h 162328"/>
                    <a:gd name="connsiteX0" fmla="*/ 0 w 352317"/>
                    <a:gd name="connsiteY0" fmla="*/ 162328 h 162328"/>
                    <a:gd name="connsiteX1" fmla="*/ 152803 w 352317"/>
                    <a:gd name="connsiteY1" fmla="*/ 0 h 162328"/>
                    <a:gd name="connsiteX2" fmla="*/ 329734 w 352317"/>
                    <a:gd name="connsiteY2" fmla="*/ 26636 h 162328"/>
                    <a:gd name="connsiteX3" fmla="*/ 352317 w 352317"/>
                    <a:gd name="connsiteY3" fmla="*/ 48976 h 162328"/>
                    <a:gd name="connsiteX4" fmla="*/ 147171 w 352317"/>
                    <a:gd name="connsiteY4" fmla="*/ 69499 h 162328"/>
                    <a:gd name="connsiteX5" fmla="*/ 0 w 352317"/>
                    <a:gd name="connsiteY5" fmla="*/ 162328 h 162328"/>
                    <a:gd name="connsiteX0" fmla="*/ 0 w 352317"/>
                    <a:gd name="connsiteY0" fmla="*/ 140103 h 140103"/>
                    <a:gd name="connsiteX1" fmla="*/ 170265 w 352317"/>
                    <a:gd name="connsiteY1" fmla="*/ 0 h 140103"/>
                    <a:gd name="connsiteX2" fmla="*/ 329734 w 352317"/>
                    <a:gd name="connsiteY2" fmla="*/ 4411 h 140103"/>
                    <a:gd name="connsiteX3" fmla="*/ 352317 w 352317"/>
                    <a:gd name="connsiteY3" fmla="*/ 26751 h 140103"/>
                    <a:gd name="connsiteX4" fmla="*/ 147171 w 352317"/>
                    <a:gd name="connsiteY4" fmla="*/ 47274 h 140103"/>
                    <a:gd name="connsiteX5" fmla="*/ 0 w 352317"/>
                    <a:gd name="connsiteY5" fmla="*/ 140103 h 140103"/>
                    <a:gd name="connsiteX0" fmla="*/ 0 w 352317"/>
                    <a:gd name="connsiteY0" fmla="*/ 149852 h 149852"/>
                    <a:gd name="connsiteX1" fmla="*/ 170265 w 352317"/>
                    <a:gd name="connsiteY1" fmla="*/ 9749 h 149852"/>
                    <a:gd name="connsiteX2" fmla="*/ 329734 w 352317"/>
                    <a:gd name="connsiteY2" fmla="*/ 14160 h 149852"/>
                    <a:gd name="connsiteX3" fmla="*/ 352317 w 352317"/>
                    <a:gd name="connsiteY3" fmla="*/ 36500 h 149852"/>
                    <a:gd name="connsiteX4" fmla="*/ 147171 w 352317"/>
                    <a:gd name="connsiteY4" fmla="*/ 57023 h 149852"/>
                    <a:gd name="connsiteX5" fmla="*/ 0 w 352317"/>
                    <a:gd name="connsiteY5" fmla="*/ 149852 h 149852"/>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32696 h 146048"/>
                    <a:gd name="connsiteX4" fmla="*/ 147171 w 352317"/>
                    <a:gd name="connsiteY4" fmla="*/ 53219 h 146048"/>
                    <a:gd name="connsiteX5" fmla="*/ 0 w 352317"/>
                    <a:gd name="connsiteY5" fmla="*/ 146048 h 146048"/>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32696 h 146048"/>
                    <a:gd name="connsiteX4" fmla="*/ 147171 w 352317"/>
                    <a:gd name="connsiteY4" fmla="*/ 53219 h 146048"/>
                    <a:gd name="connsiteX5" fmla="*/ 0 w 352317"/>
                    <a:gd name="connsiteY5" fmla="*/ 146048 h 146048"/>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32696 h 146048"/>
                    <a:gd name="connsiteX4" fmla="*/ 147171 w 352317"/>
                    <a:gd name="connsiteY4" fmla="*/ 53219 h 146048"/>
                    <a:gd name="connsiteX5" fmla="*/ 0 w 352317"/>
                    <a:gd name="connsiteY5" fmla="*/ 146048 h 146048"/>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48571 h 146048"/>
                    <a:gd name="connsiteX4" fmla="*/ 147171 w 352317"/>
                    <a:gd name="connsiteY4" fmla="*/ 53219 h 146048"/>
                    <a:gd name="connsiteX5" fmla="*/ 0 w 352317"/>
                    <a:gd name="connsiteY5" fmla="*/ 146048 h 146048"/>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48571 h 146048"/>
                    <a:gd name="connsiteX4" fmla="*/ 147171 w 352317"/>
                    <a:gd name="connsiteY4" fmla="*/ 53219 h 146048"/>
                    <a:gd name="connsiteX5" fmla="*/ 0 w 352317"/>
                    <a:gd name="connsiteY5" fmla="*/ 146048 h 146048"/>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48571 h 146048"/>
                    <a:gd name="connsiteX4" fmla="*/ 147171 w 352317"/>
                    <a:gd name="connsiteY4" fmla="*/ 53219 h 146048"/>
                    <a:gd name="connsiteX5" fmla="*/ 0 w 352317"/>
                    <a:gd name="connsiteY5" fmla="*/ 146048 h 146048"/>
                    <a:gd name="connsiteX0" fmla="*/ 0 w 384886"/>
                    <a:gd name="connsiteY0" fmla="*/ 155009 h 155009"/>
                    <a:gd name="connsiteX1" fmla="*/ 168678 w 384886"/>
                    <a:gd name="connsiteY1" fmla="*/ 21256 h 155009"/>
                    <a:gd name="connsiteX2" fmla="*/ 384886 w 384886"/>
                    <a:gd name="connsiteY2" fmla="*/ 5289 h 155009"/>
                    <a:gd name="connsiteX3" fmla="*/ 352317 w 384886"/>
                    <a:gd name="connsiteY3" fmla="*/ 57532 h 155009"/>
                    <a:gd name="connsiteX4" fmla="*/ 147171 w 384886"/>
                    <a:gd name="connsiteY4" fmla="*/ 62180 h 155009"/>
                    <a:gd name="connsiteX5" fmla="*/ 0 w 384886"/>
                    <a:gd name="connsiteY5" fmla="*/ 155009 h 155009"/>
                    <a:gd name="connsiteX0" fmla="*/ 0 w 384886"/>
                    <a:gd name="connsiteY0" fmla="*/ 155009 h 155009"/>
                    <a:gd name="connsiteX1" fmla="*/ 168678 w 384886"/>
                    <a:gd name="connsiteY1" fmla="*/ 21256 h 155009"/>
                    <a:gd name="connsiteX2" fmla="*/ 384886 w 384886"/>
                    <a:gd name="connsiteY2" fmla="*/ 5289 h 155009"/>
                    <a:gd name="connsiteX3" fmla="*/ 382752 w 384886"/>
                    <a:gd name="connsiteY3" fmla="*/ 46499 h 155009"/>
                    <a:gd name="connsiteX4" fmla="*/ 147171 w 384886"/>
                    <a:gd name="connsiteY4" fmla="*/ 62180 h 155009"/>
                    <a:gd name="connsiteX5" fmla="*/ 0 w 384886"/>
                    <a:gd name="connsiteY5" fmla="*/ 155009 h 155009"/>
                    <a:gd name="connsiteX0" fmla="*/ 0 w 383491"/>
                    <a:gd name="connsiteY0" fmla="*/ 130092 h 130092"/>
                    <a:gd name="connsiteX1" fmla="*/ 167283 w 383491"/>
                    <a:gd name="connsiteY1" fmla="*/ 21256 h 130092"/>
                    <a:gd name="connsiteX2" fmla="*/ 383491 w 383491"/>
                    <a:gd name="connsiteY2" fmla="*/ 5289 h 130092"/>
                    <a:gd name="connsiteX3" fmla="*/ 381357 w 383491"/>
                    <a:gd name="connsiteY3" fmla="*/ 46499 h 130092"/>
                    <a:gd name="connsiteX4" fmla="*/ 145776 w 383491"/>
                    <a:gd name="connsiteY4" fmla="*/ 62180 h 130092"/>
                    <a:gd name="connsiteX5" fmla="*/ 0 w 383491"/>
                    <a:gd name="connsiteY5" fmla="*/ 130092 h 130092"/>
                    <a:gd name="connsiteX0" fmla="*/ 0 w 383491"/>
                    <a:gd name="connsiteY0" fmla="*/ 130092 h 130092"/>
                    <a:gd name="connsiteX1" fmla="*/ 167283 w 383491"/>
                    <a:gd name="connsiteY1" fmla="*/ 21256 h 130092"/>
                    <a:gd name="connsiteX2" fmla="*/ 383491 w 383491"/>
                    <a:gd name="connsiteY2" fmla="*/ 5289 h 130092"/>
                    <a:gd name="connsiteX3" fmla="*/ 381357 w 383491"/>
                    <a:gd name="connsiteY3" fmla="*/ 46499 h 130092"/>
                    <a:gd name="connsiteX4" fmla="*/ 146027 w 383491"/>
                    <a:gd name="connsiteY4" fmla="*/ 67687 h 130092"/>
                    <a:gd name="connsiteX5" fmla="*/ 0 w 383491"/>
                    <a:gd name="connsiteY5" fmla="*/ 130092 h 130092"/>
                    <a:gd name="connsiteX0" fmla="*/ 0 w 383491"/>
                    <a:gd name="connsiteY0" fmla="*/ 129179 h 129179"/>
                    <a:gd name="connsiteX1" fmla="*/ 169027 w 383491"/>
                    <a:gd name="connsiteY1" fmla="*/ 25216 h 129179"/>
                    <a:gd name="connsiteX2" fmla="*/ 383491 w 383491"/>
                    <a:gd name="connsiteY2" fmla="*/ 4376 h 129179"/>
                    <a:gd name="connsiteX3" fmla="*/ 381357 w 383491"/>
                    <a:gd name="connsiteY3" fmla="*/ 45586 h 129179"/>
                    <a:gd name="connsiteX4" fmla="*/ 146027 w 383491"/>
                    <a:gd name="connsiteY4" fmla="*/ 66774 h 129179"/>
                    <a:gd name="connsiteX5" fmla="*/ 0 w 383491"/>
                    <a:gd name="connsiteY5" fmla="*/ 129179 h 129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491" h="129179">
                      <a:moveTo>
                        <a:pt x="0" y="129179"/>
                      </a:moveTo>
                      <a:cubicBezTo>
                        <a:pt x="39293" y="81948"/>
                        <a:pt x="37659" y="78797"/>
                        <a:pt x="169027" y="25216"/>
                      </a:cubicBezTo>
                      <a:cubicBezTo>
                        <a:pt x="260812" y="7108"/>
                        <a:pt x="329806" y="-7678"/>
                        <a:pt x="383491" y="4376"/>
                      </a:cubicBezTo>
                      <a:lnTo>
                        <a:pt x="381357" y="45586"/>
                      </a:lnTo>
                      <a:cubicBezTo>
                        <a:pt x="321971" y="43960"/>
                        <a:pt x="251450" y="39824"/>
                        <a:pt x="146027" y="66774"/>
                      </a:cubicBezTo>
                      <a:lnTo>
                        <a:pt x="0" y="12917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405" name="Freeform: Shape 404">
                  <a:extLst>
                    <a:ext uri="{FF2B5EF4-FFF2-40B4-BE49-F238E27FC236}">
                      <a16:creationId xmlns:a16="http://schemas.microsoft.com/office/drawing/2014/main" id="{F5F39692-88F1-4A17-B61A-F1EDD6CF8E31}"/>
                    </a:ext>
                  </a:extLst>
                </p:cNvPr>
                <p:cNvSpPr/>
                <p:nvPr/>
              </p:nvSpPr>
              <p:spPr>
                <a:xfrm rot="18749395">
                  <a:off x="5523553" y="4524210"/>
                  <a:ext cx="380034" cy="90847"/>
                </a:xfrm>
                <a:custGeom>
                  <a:avLst/>
                  <a:gdLst>
                    <a:gd name="connsiteX0" fmla="*/ 0 w 347555"/>
                    <a:gd name="connsiteY0" fmla="*/ 165503 h 165503"/>
                    <a:gd name="connsiteX1" fmla="*/ 165503 w 347555"/>
                    <a:gd name="connsiteY1" fmla="*/ 0 h 165503"/>
                    <a:gd name="connsiteX2" fmla="*/ 347555 w 347555"/>
                    <a:gd name="connsiteY2" fmla="*/ 33101 h 165503"/>
                    <a:gd name="connsiteX3" fmla="*/ 0 w 347555"/>
                    <a:gd name="connsiteY3" fmla="*/ 165503 h 165503"/>
                    <a:gd name="connsiteX0" fmla="*/ 0 w 347555"/>
                    <a:gd name="connsiteY0" fmla="*/ 165503 h 165503"/>
                    <a:gd name="connsiteX1" fmla="*/ 165503 w 347555"/>
                    <a:gd name="connsiteY1" fmla="*/ 0 h 165503"/>
                    <a:gd name="connsiteX2" fmla="*/ 347555 w 347555"/>
                    <a:gd name="connsiteY2" fmla="*/ 33101 h 165503"/>
                    <a:gd name="connsiteX3" fmla="*/ 159871 w 347555"/>
                    <a:gd name="connsiteY3" fmla="*/ 69499 h 165503"/>
                    <a:gd name="connsiteX4" fmla="*/ 0 w 347555"/>
                    <a:gd name="connsiteY4" fmla="*/ 165503 h 165503"/>
                    <a:gd name="connsiteX0" fmla="*/ 0 w 365017"/>
                    <a:gd name="connsiteY0" fmla="*/ 165503 h 165503"/>
                    <a:gd name="connsiteX1" fmla="*/ 165503 w 365017"/>
                    <a:gd name="connsiteY1" fmla="*/ 0 h 165503"/>
                    <a:gd name="connsiteX2" fmla="*/ 365017 w 365017"/>
                    <a:gd name="connsiteY2" fmla="*/ 48976 h 165503"/>
                    <a:gd name="connsiteX3" fmla="*/ 159871 w 365017"/>
                    <a:gd name="connsiteY3" fmla="*/ 69499 h 165503"/>
                    <a:gd name="connsiteX4" fmla="*/ 0 w 365017"/>
                    <a:gd name="connsiteY4" fmla="*/ 165503 h 165503"/>
                    <a:gd name="connsiteX0" fmla="*/ 0 w 365017"/>
                    <a:gd name="connsiteY0" fmla="*/ 165503 h 165503"/>
                    <a:gd name="connsiteX1" fmla="*/ 165503 w 365017"/>
                    <a:gd name="connsiteY1" fmla="*/ 0 h 165503"/>
                    <a:gd name="connsiteX2" fmla="*/ 365017 w 365017"/>
                    <a:gd name="connsiteY2" fmla="*/ 48976 h 165503"/>
                    <a:gd name="connsiteX3" fmla="*/ 159871 w 365017"/>
                    <a:gd name="connsiteY3" fmla="*/ 69499 h 165503"/>
                    <a:gd name="connsiteX4" fmla="*/ 0 w 365017"/>
                    <a:gd name="connsiteY4" fmla="*/ 165503 h 165503"/>
                    <a:gd name="connsiteX0" fmla="*/ 0 w 365017"/>
                    <a:gd name="connsiteY0" fmla="*/ 165503 h 165503"/>
                    <a:gd name="connsiteX1" fmla="*/ 165503 w 365017"/>
                    <a:gd name="connsiteY1" fmla="*/ 0 h 165503"/>
                    <a:gd name="connsiteX2" fmla="*/ 365017 w 365017"/>
                    <a:gd name="connsiteY2" fmla="*/ 48976 h 165503"/>
                    <a:gd name="connsiteX3" fmla="*/ 159871 w 365017"/>
                    <a:gd name="connsiteY3" fmla="*/ 69499 h 165503"/>
                    <a:gd name="connsiteX4" fmla="*/ 0 w 365017"/>
                    <a:gd name="connsiteY4" fmla="*/ 165503 h 165503"/>
                    <a:gd name="connsiteX0" fmla="*/ 0 w 365017"/>
                    <a:gd name="connsiteY0" fmla="*/ 165503 h 165503"/>
                    <a:gd name="connsiteX1" fmla="*/ 165503 w 365017"/>
                    <a:gd name="connsiteY1" fmla="*/ 0 h 165503"/>
                    <a:gd name="connsiteX2" fmla="*/ 342434 w 365017"/>
                    <a:gd name="connsiteY2" fmla="*/ 26636 h 165503"/>
                    <a:gd name="connsiteX3" fmla="*/ 365017 w 365017"/>
                    <a:gd name="connsiteY3" fmla="*/ 48976 h 165503"/>
                    <a:gd name="connsiteX4" fmla="*/ 159871 w 365017"/>
                    <a:gd name="connsiteY4" fmla="*/ 69499 h 165503"/>
                    <a:gd name="connsiteX5" fmla="*/ 0 w 365017"/>
                    <a:gd name="connsiteY5" fmla="*/ 165503 h 165503"/>
                    <a:gd name="connsiteX0" fmla="*/ 0 w 365017"/>
                    <a:gd name="connsiteY0" fmla="*/ 165503 h 165503"/>
                    <a:gd name="connsiteX1" fmla="*/ 165503 w 365017"/>
                    <a:gd name="connsiteY1" fmla="*/ 0 h 165503"/>
                    <a:gd name="connsiteX2" fmla="*/ 342434 w 365017"/>
                    <a:gd name="connsiteY2" fmla="*/ 26636 h 165503"/>
                    <a:gd name="connsiteX3" fmla="*/ 365017 w 365017"/>
                    <a:gd name="connsiteY3" fmla="*/ 48976 h 165503"/>
                    <a:gd name="connsiteX4" fmla="*/ 159871 w 365017"/>
                    <a:gd name="connsiteY4" fmla="*/ 69499 h 165503"/>
                    <a:gd name="connsiteX5" fmla="*/ 0 w 365017"/>
                    <a:gd name="connsiteY5" fmla="*/ 165503 h 165503"/>
                    <a:gd name="connsiteX0" fmla="*/ 0 w 352317"/>
                    <a:gd name="connsiteY0" fmla="*/ 162328 h 162328"/>
                    <a:gd name="connsiteX1" fmla="*/ 152803 w 352317"/>
                    <a:gd name="connsiteY1" fmla="*/ 0 h 162328"/>
                    <a:gd name="connsiteX2" fmla="*/ 329734 w 352317"/>
                    <a:gd name="connsiteY2" fmla="*/ 26636 h 162328"/>
                    <a:gd name="connsiteX3" fmla="*/ 352317 w 352317"/>
                    <a:gd name="connsiteY3" fmla="*/ 48976 h 162328"/>
                    <a:gd name="connsiteX4" fmla="*/ 147171 w 352317"/>
                    <a:gd name="connsiteY4" fmla="*/ 69499 h 162328"/>
                    <a:gd name="connsiteX5" fmla="*/ 0 w 352317"/>
                    <a:gd name="connsiteY5" fmla="*/ 162328 h 162328"/>
                    <a:gd name="connsiteX0" fmla="*/ 0 w 352317"/>
                    <a:gd name="connsiteY0" fmla="*/ 162328 h 162328"/>
                    <a:gd name="connsiteX1" fmla="*/ 152803 w 352317"/>
                    <a:gd name="connsiteY1" fmla="*/ 0 h 162328"/>
                    <a:gd name="connsiteX2" fmla="*/ 329734 w 352317"/>
                    <a:gd name="connsiteY2" fmla="*/ 26636 h 162328"/>
                    <a:gd name="connsiteX3" fmla="*/ 352317 w 352317"/>
                    <a:gd name="connsiteY3" fmla="*/ 48976 h 162328"/>
                    <a:gd name="connsiteX4" fmla="*/ 147171 w 352317"/>
                    <a:gd name="connsiteY4" fmla="*/ 69499 h 162328"/>
                    <a:gd name="connsiteX5" fmla="*/ 0 w 352317"/>
                    <a:gd name="connsiteY5" fmla="*/ 162328 h 162328"/>
                    <a:gd name="connsiteX0" fmla="*/ 0 w 352317"/>
                    <a:gd name="connsiteY0" fmla="*/ 140103 h 140103"/>
                    <a:gd name="connsiteX1" fmla="*/ 170265 w 352317"/>
                    <a:gd name="connsiteY1" fmla="*/ 0 h 140103"/>
                    <a:gd name="connsiteX2" fmla="*/ 329734 w 352317"/>
                    <a:gd name="connsiteY2" fmla="*/ 4411 h 140103"/>
                    <a:gd name="connsiteX3" fmla="*/ 352317 w 352317"/>
                    <a:gd name="connsiteY3" fmla="*/ 26751 h 140103"/>
                    <a:gd name="connsiteX4" fmla="*/ 147171 w 352317"/>
                    <a:gd name="connsiteY4" fmla="*/ 47274 h 140103"/>
                    <a:gd name="connsiteX5" fmla="*/ 0 w 352317"/>
                    <a:gd name="connsiteY5" fmla="*/ 140103 h 140103"/>
                    <a:gd name="connsiteX0" fmla="*/ 0 w 352317"/>
                    <a:gd name="connsiteY0" fmla="*/ 149852 h 149852"/>
                    <a:gd name="connsiteX1" fmla="*/ 170265 w 352317"/>
                    <a:gd name="connsiteY1" fmla="*/ 9749 h 149852"/>
                    <a:gd name="connsiteX2" fmla="*/ 329734 w 352317"/>
                    <a:gd name="connsiteY2" fmla="*/ 14160 h 149852"/>
                    <a:gd name="connsiteX3" fmla="*/ 352317 w 352317"/>
                    <a:gd name="connsiteY3" fmla="*/ 36500 h 149852"/>
                    <a:gd name="connsiteX4" fmla="*/ 147171 w 352317"/>
                    <a:gd name="connsiteY4" fmla="*/ 57023 h 149852"/>
                    <a:gd name="connsiteX5" fmla="*/ 0 w 352317"/>
                    <a:gd name="connsiteY5" fmla="*/ 149852 h 149852"/>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32696 h 146048"/>
                    <a:gd name="connsiteX4" fmla="*/ 147171 w 352317"/>
                    <a:gd name="connsiteY4" fmla="*/ 53219 h 146048"/>
                    <a:gd name="connsiteX5" fmla="*/ 0 w 352317"/>
                    <a:gd name="connsiteY5" fmla="*/ 146048 h 146048"/>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32696 h 146048"/>
                    <a:gd name="connsiteX4" fmla="*/ 147171 w 352317"/>
                    <a:gd name="connsiteY4" fmla="*/ 53219 h 146048"/>
                    <a:gd name="connsiteX5" fmla="*/ 0 w 352317"/>
                    <a:gd name="connsiteY5" fmla="*/ 146048 h 146048"/>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32696 h 146048"/>
                    <a:gd name="connsiteX4" fmla="*/ 147171 w 352317"/>
                    <a:gd name="connsiteY4" fmla="*/ 53219 h 146048"/>
                    <a:gd name="connsiteX5" fmla="*/ 0 w 352317"/>
                    <a:gd name="connsiteY5" fmla="*/ 146048 h 146048"/>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48571 h 146048"/>
                    <a:gd name="connsiteX4" fmla="*/ 147171 w 352317"/>
                    <a:gd name="connsiteY4" fmla="*/ 53219 h 146048"/>
                    <a:gd name="connsiteX5" fmla="*/ 0 w 352317"/>
                    <a:gd name="connsiteY5" fmla="*/ 146048 h 146048"/>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48571 h 146048"/>
                    <a:gd name="connsiteX4" fmla="*/ 147171 w 352317"/>
                    <a:gd name="connsiteY4" fmla="*/ 53219 h 146048"/>
                    <a:gd name="connsiteX5" fmla="*/ 0 w 352317"/>
                    <a:gd name="connsiteY5" fmla="*/ 146048 h 146048"/>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48571 h 146048"/>
                    <a:gd name="connsiteX4" fmla="*/ 147171 w 352317"/>
                    <a:gd name="connsiteY4" fmla="*/ 53219 h 146048"/>
                    <a:gd name="connsiteX5" fmla="*/ 0 w 352317"/>
                    <a:gd name="connsiteY5" fmla="*/ 146048 h 146048"/>
                    <a:gd name="connsiteX0" fmla="*/ 0 w 384886"/>
                    <a:gd name="connsiteY0" fmla="*/ 155009 h 155009"/>
                    <a:gd name="connsiteX1" fmla="*/ 168678 w 384886"/>
                    <a:gd name="connsiteY1" fmla="*/ 21256 h 155009"/>
                    <a:gd name="connsiteX2" fmla="*/ 384886 w 384886"/>
                    <a:gd name="connsiteY2" fmla="*/ 5289 h 155009"/>
                    <a:gd name="connsiteX3" fmla="*/ 352317 w 384886"/>
                    <a:gd name="connsiteY3" fmla="*/ 57532 h 155009"/>
                    <a:gd name="connsiteX4" fmla="*/ 147171 w 384886"/>
                    <a:gd name="connsiteY4" fmla="*/ 62180 h 155009"/>
                    <a:gd name="connsiteX5" fmla="*/ 0 w 384886"/>
                    <a:gd name="connsiteY5" fmla="*/ 155009 h 155009"/>
                    <a:gd name="connsiteX0" fmla="*/ 0 w 384886"/>
                    <a:gd name="connsiteY0" fmla="*/ 155009 h 155009"/>
                    <a:gd name="connsiteX1" fmla="*/ 168678 w 384886"/>
                    <a:gd name="connsiteY1" fmla="*/ 21256 h 155009"/>
                    <a:gd name="connsiteX2" fmla="*/ 384886 w 384886"/>
                    <a:gd name="connsiteY2" fmla="*/ 5289 h 155009"/>
                    <a:gd name="connsiteX3" fmla="*/ 382752 w 384886"/>
                    <a:gd name="connsiteY3" fmla="*/ 46499 h 155009"/>
                    <a:gd name="connsiteX4" fmla="*/ 147171 w 384886"/>
                    <a:gd name="connsiteY4" fmla="*/ 62180 h 155009"/>
                    <a:gd name="connsiteX5" fmla="*/ 0 w 384886"/>
                    <a:gd name="connsiteY5" fmla="*/ 155009 h 155009"/>
                    <a:gd name="connsiteX0" fmla="*/ 0 w 383491"/>
                    <a:gd name="connsiteY0" fmla="*/ 130092 h 130092"/>
                    <a:gd name="connsiteX1" fmla="*/ 167283 w 383491"/>
                    <a:gd name="connsiteY1" fmla="*/ 21256 h 130092"/>
                    <a:gd name="connsiteX2" fmla="*/ 383491 w 383491"/>
                    <a:gd name="connsiteY2" fmla="*/ 5289 h 130092"/>
                    <a:gd name="connsiteX3" fmla="*/ 381357 w 383491"/>
                    <a:gd name="connsiteY3" fmla="*/ 46499 h 130092"/>
                    <a:gd name="connsiteX4" fmla="*/ 145776 w 383491"/>
                    <a:gd name="connsiteY4" fmla="*/ 62180 h 130092"/>
                    <a:gd name="connsiteX5" fmla="*/ 0 w 383491"/>
                    <a:gd name="connsiteY5" fmla="*/ 130092 h 130092"/>
                    <a:gd name="connsiteX0" fmla="*/ 0 w 383491"/>
                    <a:gd name="connsiteY0" fmla="*/ 130092 h 130092"/>
                    <a:gd name="connsiteX1" fmla="*/ 167283 w 383491"/>
                    <a:gd name="connsiteY1" fmla="*/ 21256 h 130092"/>
                    <a:gd name="connsiteX2" fmla="*/ 383491 w 383491"/>
                    <a:gd name="connsiteY2" fmla="*/ 5289 h 130092"/>
                    <a:gd name="connsiteX3" fmla="*/ 381357 w 383491"/>
                    <a:gd name="connsiteY3" fmla="*/ 46499 h 130092"/>
                    <a:gd name="connsiteX4" fmla="*/ 146027 w 383491"/>
                    <a:gd name="connsiteY4" fmla="*/ 67687 h 130092"/>
                    <a:gd name="connsiteX5" fmla="*/ 0 w 383491"/>
                    <a:gd name="connsiteY5" fmla="*/ 130092 h 130092"/>
                    <a:gd name="connsiteX0" fmla="*/ 0 w 383491"/>
                    <a:gd name="connsiteY0" fmla="*/ 129179 h 129179"/>
                    <a:gd name="connsiteX1" fmla="*/ 169027 w 383491"/>
                    <a:gd name="connsiteY1" fmla="*/ 25216 h 129179"/>
                    <a:gd name="connsiteX2" fmla="*/ 383491 w 383491"/>
                    <a:gd name="connsiteY2" fmla="*/ 4376 h 129179"/>
                    <a:gd name="connsiteX3" fmla="*/ 381357 w 383491"/>
                    <a:gd name="connsiteY3" fmla="*/ 45586 h 129179"/>
                    <a:gd name="connsiteX4" fmla="*/ 146027 w 383491"/>
                    <a:gd name="connsiteY4" fmla="*/ 66774 h 129179"/>
                    <a:gd name="connsiteX5" fmla="*/ 0 w 383491"/>
                    <a:gd name="connsiteY5" fmla="*/ 129179 h 129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491" h="129179">
                      <a:moveTo>
                        <a:pt x="0" y="129179"/>
                      </a:moveTo>
                      <a:cubicBezTo>
                        <a:pt x="39293" y="81948"/>
                        <a:pt x="37659" y="78797"/>
                        <a:pt x="169027" y="25216"/>
                      </a:cubicBezTo>
                      <a:cubicBezTo>
                        <a:pt x="260812" y="7108"/>
                        <a:pt x="329806" y="-7678"/>
                        <a:pt x="383491" y="4376"/>
                      </a:cubicBezTo>
                      <a:lnTo>
                        <a:pt x="381357" y="45586"/>
                      </a:lnTo>
                      <a:cubicBezTo>
                        <a:pt x="321971" y="43960"/>
                        <a:pt x="251450" y="39824"/>
                        <a:pt x="146027" y="66774"/>
                      </a:cubicBezTo>
                      <a:lnTo>
                        <a:pt x="0" y="12917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406" name="Freeform: Shape 405">
                  <a:extLst>
                    <a:ext uri="{FF2B5EF4-FFF2-40B4-BE49-F238E27FC236}">
                      <a16:creationId xmlns:a16="http://schemas.microsoft.com/office/drawing/2014/main" id="{D573BFAE-90B3-4C11-BB5C-6B1A2C064E8E}"/>
                    </a:ext>
                  </a:extLst>
                </p:cNvPr>
                <p:cNvSpPr/>
                <p:nvPr/>
              </p:nvSpPr>
              <p:spPr>
                <a:xfrm rot="5027971" flipH="1">
                  <a:off x="5467313" y="4439751"/>
                  <a:ext cx="305158" cy="161375"/>
                </a:xfrm>
                <a:custGeom>
                  <a:avLst/>
                  <a:gdLst>
                    <a:gd name="connsiteX0" fmla="*/ 0 w 347555"/>
                    <a:gd name="connsiteY0" fmla="*/ 165503 h 165503"/>
                    <a:gd name="connsiteX1" fmla="*/ 165503 w 347555"/>
                    <a:gd name="connsiteY1" fmla="*/ 0 h 165503"/>
                    <a:gd name="connsiteX2" fmla="*/ 347555 w 347555"/>
                    <a:gd name="connsiteY2" fmla="*/ 33101 h 165503"/>
                    <a:gd name="connsiteX3" fmla="*/ 0 w 347555"/>
                    <a:gd name="connsiteY3" fmla="*/ 165503 h 165503"/>
                    <a:gd name="connsiteX0" fmla="*/ 0 w 347555"/>
                    <a:gd name="connsiteY0" fmla="*/ 165503 h 165503"/>
                    <a:gd name="connsiteX1" fmla="*/ 165503 w 347555"/>
                    <a:gd name="connsiteY1" fmla="*/ 0 h 165503"/>
                    <a:gd name="connsiteX2" fmla="*/ 347555 w 347555"/>
                    <a:gd name="connsiteY2" fmla="*/ 33101 h 165503"/>
                    <a:gd name="connsiteX3" fmla="*/ 159871 w 347555"/>
                    <a:gd name="connsiteY3" fmla="*/ 69499 h 165503"/>
                    <a:gd name="connsiteX4" fmla="*/ 0 w 347555"/>
                    <a:gd name="connsiteY4" fmla="*/ 165503 h 165503"/>
                    <a:gd name="connsiteX0" fmla="*/ 0 w 365017"/>
                    <a:gd name="connsiteY0" fmla="*/ 165503 h 165503"/>
                    <a:gd name="connsiteX1" fmla="*/ 165503 w 365017"/>
                    <a:gd name="connsiteY1" fmla="*/ 0 h 165503"/>
                    <a:gd name="connsiteX2" fmla="*/ 365017 w 365017"/>
                    <a:gd name="connsiteY2" fmla="*/ 48976 h 165503"/>
                    <a:gd name="connsiteX3" fmla="*/ 159871 w 365017"/>
                    <a:gd name="connsiteY3" fmla="*/ 69499 h 165503"/>
                    <a:gd name="connsiteX4" fmla="*/ 0 w 365017"/>
                    <a:gd name="connsiteY4" fmla="*/ 165503 h 165503"/>
                    <a:gd name="connsiteX0" fmla="*/ 0 w 365017"/>
                    <a:gd name="connsiteY0" fmla="*/ 165503 h 165503"/>
                    <a:gd name="connsiteX1" fmla="*/ 165503 w 365017"/>
                    <a:gd name="connsiteY1" fmla="*/ 0 h 165503"/>
                    <a:gd name="connsiteX2" fmla="*/ 365017 w 365017"/>
                    <a:gd name="connsiteY2" fmla="*/ 48976 h 165503"/>
                    <a:gd name="connsiteX3" fmla="*/ 159871 w 365017"/>
                    <a:gd name="connsiteY3" fmla="*/ 69499 h 165503"/>
                    <a:gd name="connsiteX4" fmla="*/ 0 w 365017"/>
                    <a:gd name="connsiteY4" fmla="*/ 165503 h 165503"/>
                    <a:gd name="connsiteX0" fmla="*/ 0 w 365017"/>
                    <a:gd name="connsiteY0" fmla="*/ 165503 h 165503"/>
                    <a:gd name="connsiteX1" fmla="*/ 165503 w 365017"/>
                    <a:gd name="connsiteY1" fmla="*/ 0 h 165503"/>
                    <a:gd name="connsiteX2" fmla="*/ 365017 w 365017"/>
                    <a:gd name="connsiteY2" fmla="*/ 48976 h 165503"/>
                    <a:gd name="connsiteX3" fmla="*/ 159871 w 365017"/>
                    <a:gd name="connsiteY3" fmla="*/ 69499 h 165503"/>
                    <a:gd name="connsiteX4" fmla="*/ 0 w 365017"/>
                    <a:gd name="connsiteY4" fmla="*/ 165503 h 165503"/>
                    <a:gd name="connsiteX0" fmla="*/ 0 w 365017"/>
                    <a:gd name="connsiteY0" fmla="*/ 165503 h 165503"/>
                    <a:gd name="connsiteX1" fmla="*/ 165503 w 365017"/>
                    <a:gd name="connsiteY1" fmla="*/ 0 h 165503"/>
                    <a:gd name="connsiteX2" fmla="*/ 342434 w 365017"/>
                    <a:gd name="connsiteY2" fmla="*/ 26636 h 165503"/>
                    <a:gd name="connsiteX3" fmla="*/ 365017 w 365017"/>
                    <a:gd name="connsiteY3" fmla="*/ 48976 h 165503"/>
                    <a:gd name="connsiteX4" fmla="*/ 159871 w 365017"/>
                    <a:gd name="connsiteY4" fmla="*/ 69499 h 165503"/>
                    <a:gd name="connsiteX5" fmla="*/ 0 w 365017"/>
                    <a:gd name="connsiteY5" fmla="*/ 165503 h 165503"/>
                    <a:gd name="connsiteX0" fmla="*/ 0 w 365017"/>
                    <a:gd name="connsiteY0" fmla="*/ 165503 h 165503"/>
                    <a:gd name="connsiteX1" fmla="*/ 165503 w 365017"/>
                    <a:gd name="connsiteY1" fmla="*/ 0 h 165503"/>
                    <a:gd name="connsiteX2" fmla="*/ 342434 w 365017"/>
                    <a:gd name="connsiteY2" fmla="*/ 26636 h 165503"/>
                    <a:gd name="connsiteX3" fmla="*/ 365017 w 365017"/>
                    <a:gd name="connsiteY3" fmla="*/ 48976 h 165503"/>
                    <a:gd name="connsiteX4" fmla="*/ 159871 w 365017"/>
                    <a:gd name="connsiteY4" fmla="*/ 69499 h 165503"/>
                    <a:gd name="connsiteX5" fmla="*/ 0 w 365017"/>
                    <a:gd name="connsiteY5" fmla="*/ 165503 h 165503"/>
                    <a:gd name="connsiteX0" fmla="*/ 0 w 352317"/>
                    <a:gd name="connsiteY0" fmla="*/ 162328 h 162328"/>
                    <a:gd name="connsiteX1" fmla="*/ 152803 w 352317"/>
                    <a:gd name="connsiteY1" fmla="*/ 0 h 162328"/>
                    <a:gd name="connsiteX2" fmla="*/ 329734 w 352317"/>
                    <a:gd name="connsiteY2" fmla="*/ 26636 h 162328"/>
                    <a:gd name="connsiteX3" fmla="*/ 352317 w 352317"/>
                    <a:gd name="connsiteY3" fmla="*/ 48976 h 162328"/>
                    <a:gd name="connsiteX4" fmla="*/ 147171 w 352317"/>
                    <a:gd name="connsiteY4" fmla="*/ 69499 h 162328"/>
                    <a:gd name="connsiteX5" fmla="*/ 0 w 352317"/>
                    <a:gd name="connsiteY5" fmla="*/ 162328 h 162328"/>
                    <a:gd name="connsiteX0" fmla="*/ 0 w 352317"/>
                    <a:gd name="connsiteY0" fmla="*/ 162328 h 162328"/>
                    <a:gd name="connsiteX1" fmla="*/ 152803 w 352317"/>
                    <a:gd name="connsiteY1" fmla="*/ 0 h 162328"/>
                    <a:gd name="connsiteX2" fmla="*/ 329734 w 352317"/>
                    <a:gd name="connsiteY2" fmla="*/ 26636 h 162328"/>
                    <a:gd name="connsiteX3" fmla="*/ 352317 w 352317"/>
                    <a:gd name="connsiteY3" fmla="*/ 48976 h 162328"/>
                    <a:gd name="connsiteX4" fmla="*/ 147171 w 352317"/>
                    <a:gd name="connsiteY4" fmla="*/ 69499 h 162328"/>
                    <a:gd name="connsiteX5" fmla="*/ 0 w 352317"/>
                    <a:gd name="connsiteY5" fmla="*/ 162328 h 162328"/>
                    <a:gd name="connsiteX0" fmla="*/ 0 w 352317"/>
                    <a:gd name="connsiteY0" fmla="*/ 140103 h 140103"/>
                    <a:gd name="connsiteX1" fmla="*/ 170265 w 352317"/>
                    <a:gd name="connsiteY1" fmla="*/ 0 h 140103"/>
                    <a:gd name="connsiteX2" fmla="*/ 329734 w 352317"/>
                    <a:gd name="connsiteY2" fmla="*/ 4411 h 140103"/>
                    <a:gd name="connsiteX3" fmla="*/ 352317 w 352317"/>
                    <a:gd name="connsiteY3" fmla="*/ 26751 h 140103"/>
                    <a:gd name="connsiteX4" fmla="*/ 147171 w 352317"/>
                    <a:gd name="connsiteY4" fmla="*/ 47274 h 140103"/>
                    <a:gd name="connsiteX5" fmla="*/ 0 w 352317"/>
                    <a:gd name="connsiteY5" fmla="*/ 140103 h 140103"/>
                    <a:gd name="connsiteX0" fmla="*/ 0 w 352317"/>
                    <a:gd name="connsiteY0" fmla="*/ 149852 h 149852"/>
                    <a:gd name="connsiteX1" fmla="*/ 170265 w 352317"/>
                    <a:gd name="connsiteY1" fmla="*/ 9749 h 149852"/>
                    <a:gd name="connsiteX2" fmla="*/ 329734 w 352317"/>
                    <a:gd name="connsiteY2" fmla="*/ 14160 h 149852"/>
                    <a:gd name="connsiteX3" fmla="*/ 352317 w 352317"/>
                    <a:gd name="connsiteY3" fmla="*/ 36500 h 149852"/>
                    <a:gd name="connsiteX4" fmla="*/ 147171 w 352317"/>
                    <a:gd name="connsiteY4" fmla="*/ 57023 h 149852"/>
                    <a:gd name="connsiteX5" fmla="*/ 0 w 352317"/>
                    <a:gd name="connsiteY5" fmla="*/ 149852 h 149852"/>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32696 h 146048"/>
                    <a:gd name="connsiteX4" fmla="*/ 147171 w 352317"/>
                    <a:gd name="connsiteY4" fmla="*/ 53219 h 146048"/>
                    <a:gd name="connsiteX5" fmla="*/ 0 w 352317"/>
                    <a:gd name="connsiteY5" fmla="*/ 146048 h 146048"/>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32696 h 146048"/>
                    <a:gd name="connsiteX4" fmla="*/ 147171 w 352317"/>
                    <a:gd name="connsiteY4" fmla="*/ 53219 h 146048"/>
                    <a:gd name="connsiteX5" fmla="*/ 0 w 352317"/>
                    <a:gd name="connsiteY5" fmla="*/ 146048 h 146048"/>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32696 h 146048"/>
                    <a:gd name="connsiteX4" fmla="*/ 147171 w 352317"/>
                    <a:gd name="connsiteY4" fmla="*/ 53219 h 146048"/>
                    <a:gd name="connsiteX5" fmla="*/ 0 w 352317"/>
                    <a:gd name="connsiteY5" fmla="*/ 146048 h 146048"/>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48571 h 146048"/>
                    <a:gd name="connsiteX4" fmla="*/ 147171 w 352317"/>
                    <a:gd name="connsiteY4" fmla="*/ 53219 h 146048"/>
                    <a:gd name="connsiteX5" fmla="*/ 0 w 352317"/>
                    <a:gd name="connsiteY5" fmla="*/ 146048 h 146048"/>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48571 h 146048"/>
                    <a:gd name="connsiteX4" fmla="*/ 147171 w 352317"/>
                    <a:gd name="connsiteY4" fmla="*/ 53219 h 146048"/>
                    <a:gd name="connsiteX5" fmla="*/ 0 w 352317"/>
                    <a:gd name="connsiteY5" fmla="*/ 146048 h 146048"/>
                    <a:gd name="connsiteX0" fmla="*/ 0 w 352317"/>
                    <a:gd name="connsiteY0" fmla="*/ 146048 h 146048"/>
                    <a:gd name="connsiteX1" fmla="*/ 168678 w 352317"/>
                    <a:gd name="connsiteY1" fmla="*/ 12295 h 146048"/>
                    <a:gd name="connsiteX2" fmla="*/ 329734 w 352317"/>
                    <a:gd name="connsiteY2" fmla="*/ 10356 h 146048"/>
                    <a:gd name="connsiteX3" fmla="*/ 352317 w 352317"/>
                    <a:gd name="connsiteY3" fmla="*/ 48571 h 146048"/>
                    <a:gd name="connsiteX4" fmla="*/ 147171 w 352317"/>
                    <a:gd name="connsiteY4" fmla="*/ 53219 h 146048"/>
                    <a:gd name="connsiteX5" fmla="*/ 0 w 352317"/>
                    <a:gd name="connsiteY5" fmla="*/ 146048 h 146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317" h="146048">
                      <a:moveTo>
                        <a:pt x="0" y="146048"/>
                      </a:moveTo>
                      <a:cubicBezTo>
                        <a:pt x="39293" y="98817"/>
                        <a:pt x="37310" y="65876"/>
                        <a:pt x="168678" y="12295"/>
                      </a:cubicBezTo>
                      <a:cubicBezTo>
                        <a:pt x="260463" y="-5813"/>
                        <a:pt x="276049" y="-1698"/>
                        <a:pt x="329734" y="10356"/>
                      </a:cubicBezTo>
                      <a:lnTo>
                        <a:pt x="352317" y="48571"/>
                      </a:lnTo>
                      <a:cubicBezTo>
                        <a:pt x="292931" y="46945"/>
                        <a:pt x="252594" y="26269"/>
                        <a:pt x="147171" y="53219"/>
                      </a:cubicBezTo>
                      <a:lnTo>
                        <a:pt x="0" y="146048"/>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407" name="Freeform: Shape 406">
                  <a:extLst>
                    <a:ext uri="{FF2B5EF4-FFF2-40B4-BE49-F238E27FC236}">
                      <a16:creationId xmlns:a16="http://schemas.microsoft.com/office/drawing/2014/main" id="{3DAE3894-5F2F-4D78-B8CF-DFB998A85D65}"/>
                    </a:ext>
                  </a:extLst>
                </p:cNvPr>
                <p:cNvSpPr/>
                <p:nvPr/>
              </p:nvSpPr>
              <p:spPr>
                <a:xfrm>
                  <a:off x="5459260" y="4329113"/>
                  <a:ext cx="241451" cy="396875"/>
                </a:xfrm>
                <a:custGeom>
                  <a:avLst/>
                  <a:gdLst>
                    <a:gd name="connsiteX0" fmla="*/ 0 w 247650"/>
                    <a:gd name="connsiteY0" fmla="*/ 396875 h 396875"/>
                    <a:gd name="connsiteX1" fmla="*/ 90487 w 247650"/>
                    <a:gd name="connsiteY1" fmla="*/ 174625 h 396875"/>
                    <a:gd name="connsiteX2" fmla="*/ 184150 w 247650"/>
                    <a:gd name="connsiteY2" fmla="*/ 47625 h 396875"/>
                    <a:gd name="connsiteX3" fmla="*/ 247650 w 247650"/>
                    <a:gd name="connsiteY3" fmla="*/ 0 h 396875"/>
                    <a:gd name="connsiteX4" fmla="*/ 180975 w 247650"/>
                    <a:gd name="connsiteY4" fmla="*/ 98425 h 396875"/>
                    <a:gd name="connsiteX5" fmla="*/ 128587 w 247650"/>
                    <a:gd name="connsiteY5" fmla="*/ 228600 h 396875"/>
                    <a:gd name="connsiteX6" fmla="*/ 0 w 247650"/>
                    <a:gd name="connsiteY6" fmla="*/ 396875 h 396875"/>
                    <a:gd name="connsiteX0" fmla="*/ 0 w 247650"/>
                    <a:gd name="connsiteY0" fmla="*/ 396875 h 396875"/>
                    <a:gd name="connsiteX1" fmla="*/ 90487 w 247650"/>
                    <a:gd name="connsiteY1" fmla="*/ 174625 h 396875"/>
                    <a:gd name="connsiteX2" fmla="*/ 184150 w 247650"/>
                    <a:gd name="connsiteY2" fmla="*/ 47625 h 396875"/>
                    <a:gd name="connsiteX3" fmla="*/ 247650 w 247650"/>
                    <a:gd name="connsiteY3" fmla="*/ 0 h 396875"/>
                    <a:gd name="connsiteX4" fmla="*/ 180975 w 247650"/>
                    <a:gd name="connsiteY4" fmla="*/ 98425 h 396875"/>
                    <a:gd name="connsiteX5" fmla="*/ 128587 w 247650"/>
                    <a:gd name="connsiteY5" fmla="*/ 228600 h 396875"/>
                    <a:gd name="connsiteX6" fmla="*/ 0 w 247650"/>
                    <a:gd name="connsiteY6" fmla="*/ 396875 h 396875"/>
                    <a:gd name="connsiteX0" fmla="*/ 0 w 247650"/>
                    <a:gd name="connsiteY0" fmla="*/ 396875 h 396875"/>
                    <a:gd name="connsiteX1" fmla="*/ 90487 w 247650"/>
                    <a:gd name="connsiteY1" fmla="*/ 174625 h 396875"/>
                    <a:gd name="connsiteX2" fmla="*/ 184150 w 247650"/>
                    <a:gd name="connsiteY2" fmla="*/ 47625 h 396875"/>
                    <a:gd name="connsiteX3" fmla="*/ 247650 w 247650"/>
                    <a:gd name="connsiteY3" fmla="*/ 0 h 396875"/>
                    <a:gd name="connsiteX4" fmla="*/ 180975 w 247650"/>
                    <a:gd name="connsiteY4" fmla="*/ 98425 h 396875"/>
                    <a:gd name="connsiteX5" fmla="*/ 128587 w 247650"/>
                    <a:gd name="connsiteY5" fmla="*/ 228600 h 396875"/>
                    <a:gd name="connsiteX6" fmla="*/ 0 w 247650"/>
                    <a:gd name="connsiteY6" fmla="*/ 396875 h 396875"/>
                    <a:gd name="connsiteX0" fmla="*/ 0 w 247650"/>
                    <a:gd name="connsiteY0" fmla="*/ 396875 h 396875"/>
                    <a:gd name="connsiteX1" fmla="*/ 90487 w 247650"/>
                    <a:gd name="connsiteY1" fmla="*/ 174625 h 396875"/>
                    <a:gd name="connsiteX2" fmla="*/ 184150 w 247650"/>
                    <a:gd name="connsiteY2" fmla="*/ 47625 h 396875"/>
                    <a:gd name="connsiteX3" fmla="*/ 247650 w 247650"/>
                    <a:gd name="connsiteY3" fmla="*/ 0 h 396875"/>
                    <a:gd name="connsiteX4" fmla="*/ 180975 w 247650"/>
                    <a:gd name="connsiteY4" fmla="*/ 98425 h 396875"/>
                    <a:gd name="connsiteX5" fmla="*/ 128587 w 247650"/>
                    <a:gd name="connsiteY5" fmla="*/ 228600 h 396875"/>
                    <a:gd name="connsiteX6" fmla="*/ 0 w 247650"/>
                    <a:gd name="connsiteY6" fmla="*/ 396875 h 396875"/>
                    <a:gd name="connsiteX0" fmla="*/ 0 w 247650"/>
                    <a:gd name="connsiteY0" fmla="*/ 396875 h 396875"/>
                    <a:gd name="connsiteX1" fmla="*/ 90487 w 247650"/>
                    <a:gd name="connsiteY1" fmla="*/ 174625 h 396875"/>
                    <a:gd name="connsiteX2" fmla="*/ 184150 w 247650"/>
                    <a:gd name="connsiteY2" fmla="*/ 47625 h 396875"/>
                    <a:gd name="connsiteX3" fmla="*/ 247650 w 247650"/>
                    <a:gd name="connsiteY3" fmla="*/ 0 h 396875"/>
                    <a:gd name="connsiteX4" fmla="*/ 180975 w 247650"/>
                    <a:gd name="connsiteY4" fmla="*/ 98425 h 396875"/>
                    <a:gd name="connsiteX5" fmla="*/ 128587 w 247650"/>
                    <a:gd name="connsiteY5" fmla="*/ 228600 h 396875"/>
                    <a:gd name="connsiteX6" fmla="*/ 0 w 247650"/>
                    <a:gd name="connsiteY6" fmla="*/ 396875 h 396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650" h="396875">
                      <a:moveTo>
                        <a:pt x="0" y="396875"/>
                      </a:moveTo>
                      <a:cubicBezTo>
                        <a:pt x="30162" y="322792"/>
                        <a:pt x="47625" y="262996"/>
                        <a:pt x="90487" y="174625"/>
                      </a:cubicBezTo>
                      <a:cubicBezTo>
                        <a:pt x="131233" y="97367"/>
                        <a:pt x="152929" y="89958"/>
                        <a:pt x="184150" y="47625"/>
                      </a:cubicBezTo>
                      <a:lnTo>
                        <a:pt x="247650" y="0"/>
                      </a:lnTo>
                      <a:lnTo>
                        <a:pt x="180975" y="98425"/>
                      </a:lnTo>
                      <a:cubicBezTo>
                        <a:pt x="163512" y="141817"/>
                        <a:pt x="174625" y="139170"/>
                        <a:pt x="128587" y="228600"/>
                      </a:cubicBezTo>
                      <a:cubicBezTo>
                        <a:pt x="80962" y="310092"/>
                        <a:pt x="42862" y="340783"/>
                        <a:pt x="0" y="3968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408" name="Freeform: Shape 407">
                  <a:extLst>
                    <a:ext uri="{FF2B5EF4-FFF2-40B4-BE49-F238E27FC236}">
                      <a16:creationId xmlns:a16="http://schemas.microsoft.com/office/drawing/2014/main" id="{FADC332F-1B1C-4DC9-849E-941A4999A683}"/>
                    </a:ext>
                  </a:extLst>
                </p:cNvPr>
                <p:cNvSpPr/>
                <p:nvPr/>
              </p:nvSpPr>
              <p:spPr>
                <a:xfrm>
                  <a:off x="5691189" y="4371976"/>
                  <a:ext cx="127000" cy="423862"/>
                </a:xfrm>
                <a:custGeom>
                  <a:avLst/>
                  <a:gdLst>
                    <a:gd name="connsiteX0" fmla="*/ 0 w 179387"/>
                    <a:gd name="connsiteY0" fmla="*/ 444500 h 444500"/>
                    <a:gd name="connsiteX1" fmla="*/ 125412 w 179387"/>
                    <a:gd name="connsiteY1" fmla="*/ 0 h 444500"/>
                    <a:gd name="connsiteX2" fmla="*/ 179387 w 179387"/>
                    <a:gd name="connsiteY2" fmla="*/ 19050 h 444500"/>
                    <a:gd name="connsiteX3" fmla="*/ 0 w 179387"/>
                    <a:gd name="connsiteY3" fmla="*/ 444500 h 444500"/>
                    <a:gd name="connsiteX0" fmla="*/ 0 w 157162"/>
                    <a:gd name="connsiteY0" fmla="*/ 419100 h 419100"/>
                    <a:gd name="connsiteX1" fmla="*/ 103187 w 157162"/>
                    <a:gd name="connsiteY1" fmla="*/ 0 h 419100"/>
                    <a:gd name="connsiteX2" fmla="*/ 157162 w 157162"/>
                    <a:gd name="connsiteY2" fmla="*/ 19050 h 419100"/>
                    <a:gd name="connsiteX3" fmla="*/ 0 w 157162"/>
                    <a:gd name="connsiteY3" fmla="*/ 419100 h 419100"/>
                    <a:gd name="connsiteX0" fmla="*/ 0 w 157162"/>
                    <a:gd name="connsiteY0" fmla="*/ 419100 h 419100"/>
                    <a:gd name="connsiteX1" fmla="*/ 103187 w 157162"/>
                    <a:gd name="connsiteY1" fmla="*/ 0 h 419100"/>
                    <a:gd name="connsiteX2" fmla="*/ 157162 w 157162"/>
                    <a:gd name="connsiteY2" fmla="*/ 19050 h 419100"/>
                    <a:gd name="connsiteX3" fmla="*/ 0 w 157162"/>
                    <a:gd name="connsiteY3" fmla="*/ 419100 h 419100"/>
                    <a:gd name="connsiteX0" fmla="*/ 0 w 157162"/>
                    <a:gd name="connsiteY0" fmla="*/ 423862 h 423862"/>
                    <a:gd name="connsiteX1" fmla="*/ 90487 w 157162"/>
                    <a:gd name="connsiteY1" fmla="*/ 0 h 423862"/>
                    <a:gd name="connsiteX2" fmla="*/ 157162 w 157162"/>
                    <a:gd name="connsiteY2" fmla="*/ 23812 h 423862"/>
                    <a:gd name="connsiteX3" fmla="*/ 0 w 157162"/>
                    <a:gd name="connsiteY3" fmla="*/ 423862 h 423862"/>
                    <a:gd name="connsiteX0" fmla="*/ 0 w 157162"/>
                    <a:gd name="connsiteY0" fmla="*/ 423862 h 423862"/>
                    <a:gd name="connsiteX1" fmla="*/ 90487 w 157162"/>
                    <a:gd name="connsiteY1" fmla="*/ 0 h 423862"/>
                    <a:gd name="connsiteX2" fmla="*/ 157162 w 157162"/>
                    <a:gd name="connsiteY2" fmla="*/ 23812 h 423862"/>
                    <a:gd name="connsiteX3" fmla="*/ 0 w 157162"/>
                    <a:gd name="connsiteY3" fmla="*/ 423862 h 423862"/>
                    <a:gd name="connsiteX0" fmla="*/ 0 w 139700"/>
                    <a:gd name="connsiteY0" fmla="*/ 423862 h 423862"/>
                    <a:gd name="connsiteX1" fmla="*/ 90487 w 139700"/>
                    <a:gd name="connsiteY1" fmla="*/ 0 h 423862"/>
                    <a:gd name="connsiteX2" fmla="*/ 139700 w 139700"/>
                    <a:gd name="connsiteY2" fmla="*/ 23812 h 423862"/>
                    <a:gd name="connsiteX3" fmla="*/ 0 w 139700"/>
                    <a:gd name="connsiteY3" fmla="*/ 423862 h 423862"/>
                    <a:gd name="connsiteX0" fmla="*/ 0 w 139700"/>
                    <a:gd name="connsiteY0" fmla="*/ 423862 h 423862"/>
                    <a:gd name="connsiteX1" fmla="*/ 90487 w 139700"/>
                    <a:gd name="connsiteY1" fmla="*/ 0 h 423862"/>
                    <a:gd name="connsiteX2" fmla="*/ 139700 w 139700"/>
                    <a:gd name="connsiteY2" fmla="*/ 23812 h 423862"/>
                    <a:gd name="connsiteX3" fmla="*/ 0 w 139700"/>
                    <a:gd name="connsiteY3" fmla="*/ 423862 h 423862"/>
                    <a:gd name="connsiteX0" fmla="*/ 0 w 127000"/>
                    <a:gd name="connsiteY0" fmla="*/ 423862 h 423862"/>
                    <a:gd name="connsiteX1" fmla="*/ 90487 w 127000"/>
                    <a:gd name="connsiteY1" fmla="*/ 0 h 423862"/>
                    <a:gd name="connsiteX2" fmla="*/ 127000 w 127000"/>
                    <a:gd name="connsiteY2" fmla="*/ 15875 h 423862"/>
                    <a:gd name="connsiteX3" fmla="*/ 0 w 127000"/>
                    <a:gd name="connsiteY3" fmla="*/ 423862 h 423862"/>
                    <a:gd name="connsiteX0" fmla="*/ 0 w 127000"/>
                    <a:gd name="connsiteY0" fmla="*/ 423862 h 423862"/>
                    <a:gd name="connsiteX1" fmla="*/ 90487 w 127000"/>
                    <a:gd name="connsiteY1" fmla="*/ 0 h 423862"/>
                    <a:gd name="connsiteX2" fmla="*/ 127000 w 127000"/>
                    <a:gd name="connsiteY2" fmla="*/ 15875 h 423862"/>
                    <a:gd name="connsiteX3" fmla="*/ 0 w 127000"/>
                    <a:gd name="connsiteY3" fmla="*/ 423862 h 423862"/>
                  </a:gdLst>
                  <a:ahLst/>
                  <a:cxnLst>
                    <a:cxn ang="0">
                      <a:pos x="connsiteX0" y="connsiteY0"/>
                    </a:cxn>
                    <a:cxn ang="0">
                      <a:pos x="connsiteX1" y="connsiteY1"/>
                    </a:cxn>
                    <a:cxn ang="0">
                      <a:pos x="connsiteX2" y="connsiteY2"/>
                    </a:cxn>
                    <a:cxn ang="0">
                      <a:pos x="connsiteX3" y="connsiteY3"/>
                    </a:cxn>
                  </a:cxnLst>
                  <a:rect l="l" t="t" r="r" b="b"/>
                  <a:pathLst>
                    <a:path w="127000" h="423862">
                      <a:moveTo>
                        <a:pt x="0" y="423862"/>
                      </a:moveTo>
                      <a:cubicBezTo>
                        <a:pt x="30162" y="282575"/>
                        <a:pt x="74612" y="168274"/>
                        <a:pt x="90487" y="0"/>
                      </a:cubicBezTo>
                      <a:lnTo>
                        <a:pt x="127000" y="15875"/>
                      </a:lnTo>
                      <a:cubicBezTo>
                        <a:pt x="104776" y="173038"/>
                        <a:pt x="77787" y="306387"/>
                        <a:pt x="0" y="4238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409" name="Freeform: Shape 408">
                  <a:extLst>
                    <a:ext uri="{FF2B5EF4-FFF2-40B4-BE49-F238E27FC236}">
                      <a16:creationId xmlns:a16="http://schemas.microsoft.com/office/drawing/2014/main" id="{8E7A23F5-F349-4F5E-B8BE-BEF529880C6D}"/>
                    </a:ext>
                  </a:extLst>
                </p:cNvPr>
                <p:cNvSpPr/>
                <p:nvPr/>
              </p:nvSpPr>
              <p:spPr>
                <a:xfrm rot="20626687">
                  <a:off x="5665650" y="4341114"/>
                  <a:ext cx="97926" cy="275700"/>
                </a:xfrm>
                <a:custGeom>
                  <a:avLst/>
                  <a:gdLst>
                    <a:gd name="connsiteX0" fmla="*/ 0 w 179387"/>
                    <a:gd name="connsiteY0" fmla="*/ 444500 h 444500"/>
                    <a:gd name="connsiteX1" fmla="*/ 125412 w 179387"/>
                    <a:gd name="connsiteY1" fmla="*/ 0 h 444500"/>
                    <a:gd name="connsiteX2" fmla="*/ 179387 w 179387"/>
                    <a:gd name="connsiteY2" fmla="*/ 19050 h 444500"/>
                    <a:gd name="connsiteX3" fmla="*/ 0 w 179387"/>
                    <a:gd name="connsiteY3" fmla="*/ 444500 h 444500"/>
                    <a:gd name="connsiteX0" fmla="*/ 0 w 157162"/>
                    <a:gd name="connsiteY0" fmla="*/ 419100 h 419100"/>
                    <a:gd name="connsiteX1" fmla="*/ 103187 w 157162"/>
                    <a:gd name="connsiteY1" fmla="*/ 0 h 419100"/>
                    <a:gd name="connsiteX2" fmla="*/ 157162 w 157162"/>
                    <a:gd name="connsiteY2" fmla="*/ 19050 h 419100"/>
                    <a:gd name="connsiteX3" fmla="*/ 0 w 157162"/>
                    <a:gd name="connsiteY3" fmla="*/ 419100 h 419100"/>
                    <a:gd name="connsiteX0" fmla="*/ 0 w 157162"/>
                    <a:gd name="connsiteY0" fmla="*/ 419100 h 419100"/>
                    <a:gd name="connsiteX1" fmla="*/ 103187 w 157162"/>
                    <a:gd name="connsiteY1" fmla="*/ 0 h 419100"/>
                    <a:gd name="connsiteX2" fmla="*/ 157162 w 157162"/>
                    <a:gd name="connsiteY2" fmla="*/ 19050 h 419100"/>
                    <a:gd name="connsiteX3" fmla="*/ 0 w 157162"/>
                    <a:gd name="connsiteY3" fmla="*/ 419100 h 419100"/>
                    <a:gd name="connsiteX0" fmla="*/ 0 w 157162"/>
                    <a:gd name="connsiteY0" fmla="*/ 423862 h 423862"/>
                    <a:gd name="connsiteX1" fmla="*/ 90487 w 157162"/>
                    <a:gd name="connsiteY1" fmla="*/ 0 h 423862"/>
                    <a:gd name="connsiteX2" fmla="*/ 157162 w 157162"/>
                    <a:gd name="connsiteY2" fmla="*/ 23812 h 423862"/>
                    <a:gd name="connsiteX3" fmla="*/ 0 w 157162"/>
                    <a:gd name="connsiteY3" fmla="*/ 423862 h 423862"/>
                    <a:gd name="connsiteX0" fmla="*/ 0 w 157162"/>
                    <a:gd name="connsiteY0" fmla="*/ 423862 h 423862"/>
                    <a:gd name="connsiteX1" fmla="*/ 90487 w 157162"/>
                    <a:gd name="connsiteY1" fmla="*/ 0 h 423862"/>
                    <a:gd name="connsiteX2" fmla="*/ 157162 w 157162"/>
                    <a:gd name="connsiteY2" fmla="*/ 23812 h 423862"/>
                    <a:gd name="connsiteX3" fmla="*/ 0 w 157162"/>
                    <a:gd name="connsiteY3" fmla="*/ 423862 h 423862"/>
                    <a:gd name="connsiteX0" fmla="*/ 0 w 139700"/>
                    <a:gd name="connsiteY0" fmla="*/ 423862 h 423862"/>
                    <a:gd name="connsiteX1" fmla="*/ 90487 w 139700"/>
                    <a:gd name="connsiteY1" fmla="*/ 0 h 423862"/>
                    <a:gd name="connsiteX2" fmla="*/ 139700 w 139700"/>
                    <a:gd name="connsiteY2" fmla="*/ 23812 h 423862"/>
                    <a:gd name="connsiteX3" fmla="*/ 0 w 139700"/>
                    <a:gd name="connsiteY3" fmla="*/ 423862 h 423862"/>
                    <a:gd name="connsiteX0" fmla="*/ 0 w 139700"/>
                    <a:gd name="connsiteY0" fmla="*/ 423862 h 423862"/>
                    <a:gd name="connsiteX1" fmla="*/ 90487 w 139700"/>
                    <a:gd name="connsiteY1" fmla="*/ 0 h 423862"/>
                    <a:gd name="connsiteX2" fmla="*/ 139700 w 139700"/>
                    <a:gd name="connsiteY2" fmla="*/ 23812 h 423862"/>
                    <a:gd name="connsiteX3" fmla="*/ 0 w 139700"/>
                    <a:gd name="connsiteY3" fmla="*/ 423862 h 423862"/>
                    <a:gd name="connsiteX0" fmla="*/ 0 w 127000"/>
                    <a:gd name="connsiteY0" fmla="*/ 423862 h 423862"/>
                    <a:gd name="connsiteX1" fmla="*/ 90487 w 127000"/>
                    <a:gd name="connsiteY1" fmla="*/ 0 h 423862"/>
                    <a:gd name="connsiteX2" fmla="*/ 127000 w 127000"/>
                    <a:gd name="connsiteY2" fmla="*/ 15875 h 423862"/>
                    <a:gd name="connsiteX3" fmla="*/ 0 w 127000"/>
                    <a:gd name="connsiteY3" fmla="*/ 423862 h 423862"/>
                    <a:gd name="connsiteX0" fmla="*/ 0 w 127000"/>
                    <a:gd name="connsiteY0" fmla="*/ 423862 h 423862"/>
                    <a:gd name="connsiteX1" fmla="*/ 90487 w 127000"/>
                    <a:gd name="connsiteY1" fmla="*/ 0 h 423862"/>
                    <a:gd name="connsiteX2" fmla="*/ 127000 w 127000"/>
                    <a:gd name="connsiteY2" fmla="*/ 15875 h 423862"/>
                    <a:gd name="connsiteX3" fmla="*/ 0 w 127000"/>
                    <a:gd name="connsiteY3" fmla="*/ 423862 h 423862"/>
                  </a:gdLst>
                  <a:ahLst/>
                  <a:cxnLst>
                    <a:cxn ang="0">
                      <a:pos x="connsiteX0" y="connsiteY0"/>
                    </a:cxn>
                    <a:cxn ang="0">
                      <a:pos x="connsiteX1" y="connsiteY1"/>
                    </a:cxn>
                    <a:cxn ang="0">
                      <a:pos x="connsiteX2" y="connsiteY2"/>
                    </a:cxn>
                    <a:cxn ang="0">
                      <a:pos x="connsiteX3" y="connsiteY3"/>
                    </a:cxn>
                  </a:cxnLst>
                  <a:rect l="l" t="t" r="r" b="b"/>
                  <a:pathLst>
                    <a:path w="127000" h="423862">
                      <a:moveTo>
                        <a:pt x="0" y="423862"/>
                      </a:moveTo>
                      <a:cubicBezTo>
                        <a:pt x="30162" y="282575"/>
                        <a:pt x="74612" y="168274"/>
                        <a:pt x="90487" y="0"/>
                      </a:cubicBezTo>
                      <a:lnTo>
                        <a:pt x="127000" y="15875"/>
                      </a:lnTo>
                      <a:cubicBezTo>
                        <a:pt x="104776" y="173038"/>
                        <a:pt x="77787" y="306387"/>
                        <a:pt x="0" y="4238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410" name="Freeform: Shape 409">
                  <a:extLst>
                    <a:ext uri="{FF2B5EF4-FFF2-40B4-BE49-F238E27FC236}">
                      <a16:creationId xmlns:a16="http://schemas.microsoft.com/office/drawing/2014/main" id="{207F75FA-BC4B-450C-A2F0-A67055B4113F}"/>
                    </a:ext>
                  </a:extLst>
                </p:cNvPr>
                <p:cNvSpPr/>
                <p:nvPr/>
              </p:nvSpPr>
              <p:spPr>
                <a:xfrm>
                  <a:off x="5984875" y="2651125"/>
                  <a:ext cx="946217" cy="803276"/>
                </a:xfrm>
                <a:custGeom>
                  <a:avLst/>
                  <a:gdLst>
                    <a:gd name="connsiteX0" fmla="*/ 7938 w 962025"/>
                    <a:gd name="connsiteY0" fmla="*/ 471488 h 809625"/>
                    <a:gd name="connsiteX1" fmla="*/ 114300 w 962025"/>
                    <a:gd name="connsiteY1" fmla="*/ 411163 h 809625"/>
                    <a:gd name="connsiteX2" fmla="*/ 195263 w 962025"/>
                    <a:gd name="connsiteY2" fmla="*/ 319088 h 809625"/>
                    <a:gd name="connsiteX3" fmla="*/ 296863 w 962025"/>
                    <a:gd name="connsiteY3" fmla="*/ 344488 h 809625"/>
                    <a:gd name="connsiteX4" fmla="*/ 314325 w 962025"/>
                    <a:gd name="connsiteY4" fmla="*/ 322263 h 809625"/>
                    <a:gd name="connsiteX5" fmla="*/ 220663 w 962025"/>
                    <a:gd name="connsiteY5" fmla="*/ 279400 h 809625"/>
                    <a:gd name="connsiteX6" fmla="*/ 53975 w 962025"/>
                    <a:gd name="connsiteY6" fmla="*/ 330200 h 809625"/>
                    <a:gd name="connsiteX7" fmla="*/ 0 w 962025"/>
                    <a:gd name="connsiteY7" fmla="*/ 346075 h 809625"/>
                    <a:gd name="connsiteX8" fmla="*/ 238125 w 962025"/>
                    <a:gd name="connsiteY8" fmla="*/ 238125 h 809625"/>
                    <a:gd name="connsiteX9" fmla="*/ 361950 w 962025"/>
                    <a:gd name="connsiteY9" fmla="*/ 280988 h 809625"/>
                    <a:gd name="connsiteX10" fmla="*/ 420688 w 962025"/>
                    <a:gd name="connsiteY10" fmla="*/ 209550 h 809625"/>
                    <a:gd name="connsiteX11" fmla="*/ 304800 w 962025"/>
                    <a:gd name="connsiteY11" fmla="*/ 153988 h 809625"/>
                    <a:gd name="connsiteX12" fmla="*/ 193675 w 962025"/>
                    <a:gd name="connsiteY12" fmla="*/ 174625 h 809625"/>
                    <a:gd name="connsiteX13" fmla="*/ 77788 w 962025"/>
                    <a:gd name="connsiteY13" fmla="*/ 161925 h 809625"/>
                    <a:gd name="connsiteX14" fmla="*/ 263525 w 962025"/>
                    <a:gd name="connsiteY14" fmla="*/ 130175 h 809625"/>
                    <a:gd name="connsiteX15" fmla="*/ 165100 w 962025"/>
                    <a:gd name="connsiteY15" fmla="*/ 60325 h 809625"/>
                    <a:gd name="connsiteX16" fmla="*/ 325438 w 962025"/>
                    <a:gd name="connsiteY16" fmla="*/ 106363 h 809625"/>
                    <a:gd name="connsiteX17" fmla="*/ 476250 w 962025"/>
                    <a:gd name="connsiteY17" fmla="*/ 212725 h 809625"/>
                    <a:gd name="connsiteX18" fmla="*/ 485775 w 962025"/>
                    <a:gd name="connsiteY18" fmla="*/ 190500 h 809625"/>
                    <a:gd name="connsiteX19" fmla="*/ 350838 w 962025"/>
                    <a:gd name="connsiteY19" fmla="*/ 31750 h 809625"/>
                    <a:gd name="connsiteX20" fmla="*/ 39688 w 962025"/>
                    <a:gd name="connsiteY20" fmla="*/ 15875 h 809625"/>
                    <a:gd name="connsiteX21" fmla="*/ 395288 w 962025"/>
                    <a:gd name="connsiteY21" fmla="*/ 0 h 809625"/>
                    <a:gd name="connsiteX22" fmla="*/ 509588 w 962025"/>
                    <a:gd name="connsiteY22" fmla="*/ 158750 h 809625"/>
                    <a:gd name="connsiteX23" fmla="*/ 665163 w 962025"/>
                    <a:gd name="connsiteY23" fmla="*/ 206375 h 809625"/>
                    <a:gd name="connsiteX24" fmla="*/ 836613 w 962025"/>
                    <a:gd name="connsiteY24" fmla="*/ 220663 h 809625"/>
                    <a:gd name="connsiteX25" fmla="*/ 928688 w 962025"/>
                    <a:gd name="connsiteY25" fmla="*/ 382588 h 809625"/>
                    <a:gd name="connsiteX26" fmla="*/ 962025 w 962025"/>
                    <a:gd name="connsiteY26" fmla="*/ 536575 h 809625"/>
                    <a:gd name="connsiteX27" fmla="*/ 898525 w 962025"/>
                    <a:gd name="connsiteY27" fmla="*/ 427038 h 809625"/>
                    <a:gd name="connsiteX28" fmla="*/ 808038 w 962025"/>
                    <a:gd name="connsiteY28" fmla="*/ 279400 h 809625"/>
                    <a:gd name="connsiteX29" fmla="*/ 627063 w 962025"/>
                    <a:gd name="connsiteY29" fmla="*/ 238125 h 809625"/>
                    <a:gd name="connsiteX30" fmla="*/ 601663 w 962025"/>
                    <a:gd name="connsiteY30" fmla="*/ 311150 h 809625"/>
                    <a:gd name="connsiteX31" fmla="*/ 788988 w 962025"/>
                    <a:gd name="connsiteY31" fmla="*/ 363538 h 809625"/>
                    <a:gd name="connsiteX32" fmla="*/ 806450 w 962025"/>
                    <a:gd name="connsiteY32" fmla="*/ 422275 h 809625"/>
                    <a:gd name="connsiteX33" fmla="*/ 909638 w 962025"/>
                    <a:gd name="connsiteY33" fmla="*/ 582613 h 809625"/>
                    <a:gd name="connsiteX34" fmla="*/ 776288 w 962025"/>
                    <a:gd name="connsiteY34" fmla="*/ 439738 h 809625"/>
                    <a:gd name="connsiteX35" fmla="*/ 768350 w 962025"/>
                    <a:gd name="connsiteY35" fmla="*/ 481013 h 809625"/>
                    <a:gd name="connsiteX36" fmla="*/ 804863 w 962025"/>
                    <a:gd name="connsiteY36" fmla="*/ 622300 h 809625"/>
                    <a:gd name="connsiteX37" fmla="*/ 739775 w 962025"/>
                    <a:gd name="connsiteY37" fmla="*/ 503238 h 809625"/>
                    <a:gd name="connsiteX38" fmla="*/ 739775 w 962025"/>
                    <a:gd name="connsiteY38" fmla="*/ 417513 h 809625"/>
                    <a:gd name="connsiteX39" fmla="*/ 731838 w 962025"/>
                    <a:gd name="connsiteY39" fmla="*/ 392113 h 809625"/>
                    <a:gd name="connsiteX40" fmla="*/ 565150 w 962025"/>
                    <a:gd name="connsiteY40" fmla="*/ 357188 h 809625"/>
                    <a:gd name="connsiteX41" fmla="*/ 544513 w 962025"/>
                    <a:gd name="connsiteY41" fmla="*/ 412750 h 809625"/>
                    <a:gd name="connsiteX42" fmla="*/ 720725 w 962025"/>
                    <a:gd name="connsiteY42" fmla="*/ 519113 h 809625"/>
                    <a:gd name="connsiteX43" fmla="*/ 733425 w 962025"/>
                    <a:gd name="connsiteY43" fmla="*/ 668338 h 809625"/>
                    <a:gd name="connsiteX44" fmla="*/ 757238 w 962025"/>
                    <a:gd name="connsiteY44" fmla="*/ 742950 h 809625"/>
                    <a:gd name="connsiteX45" fmla="*/ 712788 w 962025"/>
                    <a:gd name="connsiteY45" fmla="*/ 661988 h 809625"/>
                    <a:gd name="connsiteX46" fmla="*/ 708025 w 962025"/>
                    <a:gd name="connsiteY46" fmla="*/ 571500 h 809625"/>
                    <a:gd name="connsiteX47" fmla="*/ 655638 w 962025"/>
                    <a:gd name="connsiteY47" fmla="*/ 533400 h 809625"/>
                    <a:gd name="connsiteX48" fmla="*/ 692150 w 962025"/>
                    <a:gd name="connsiteY48" fmla="*/ 593725 h 809625"/>
                    <a:gd name="connsiteX49" fmla="*/ 668338 w 962025"/>
                    <a:gd name="connsiteY49" fmla="*/ 649288 h 809625"/>
                    <a:gd name="connsiteX50" fmla="*/ 658813 w 962025"/>
                    <a:gd name="connsiteY50" fmla="*/ 809625 h 809625"/>
                    <a:gd name="connsiteX51" fmla="*/ 625475 w 962025"/>
                    <a:gd name="connsiteY51" fmla="*/ 696913 h 809625"/>
                    <a:gd name="connsiteX52" fmla="*/ 630238 w 962025"/>
                    <a:gd name="connsiteY52" fmla="*/ 598488 h 809625"/>
                    <a:gd name="connsiteX53" fmla="*/ 511175 w 962025"/>
                    <a:gd name="connsiteY53" fmla="*/ 498475 h 809625"/>
                    <a:gd name="connsiteX54" fmla="*/ 331788 w 962025"/>
                    <a:gd name="connsiteY54" fmla="*/ 392113 h 809625"/>
                    <a:gd name="connsiteX55" fmla="*/ 227013 w 962025"/>
                    <a:gd name="connsiteY55" fmla="*/ 373063 h 809625"/>
                    <a:gd name="connsiteX56" fmla="*/ 150813 w 962025"/>
                    <a:gd name="connsiteY56" fmla="*/ 423863 h 809625"/>
                    <a:gd name="connsiteX57" fmla="*/ 82550 w 962025"/>
                    <a:gd name="connsiteY57" fmla="*/ 442913 h 809625"/>
                    <a:gd name="connsiteX58" fmla="*/ 7938 w 962025"/>
                    <a:gd name="connsiteY58" fmla="*/ 471488 h 809625"/>
                    <a:gd name="connsiteX0" fmla="*/ 7938 w 962025"/>
                    <a:gd name="connsiteY0" fmla="*/ 471488 h 809625"/>
                    <a:gd name="connsiteX1" fmla="*/ 114300 w 962025"/>
                    <a:gd name="connsiteY1" fmla="*/ 411163 h 809625"/>
                    <a:gd name="connsiteX2" fmla="*/ 195263 w 962025"/>
                    <a:gd name="connsiteY2" fmla="*/ 319088 h 809625"/>
                    <a:gd name="connsiteX3" fmla="*/ 296863 w 962025"/>
                    <a:gd name="connsiteY3" fmla="*/ 344488 h 809625"/>
                    <a:gd name="connsiteX4" fmla="*/ 314325 w 962025"/>
                    <a:gd name="connsiteY4" fmla="*/ 322263 h 809625"/>
                    <a:gd name="connsiteX5" fmla="*/ 220663 w 962025"/>
                    <a:gd name="connsiteY5" fmla="*/ 279400 h 809625"/>
                    <a:gd name="connsiteX6" fmla="*/ 53975 w 962025"/>
                    <a:gd name="connsiteY6" fmla="*/ 330200 h 809625"/>
                    <a:gd name="connsiteX7" fmla="*/ 0 w 962025"/>
                    <a:gd name="connsiteY7" fmla="*/ 346075 h 809625"/>
                    <a:gd name="connsiteX8" fmla="*/ 238125 w 962025"/>
                    <a:gd name="connsiteY8" fmla="*/ 238125 h 809625"/>
                    <a:gd name="connsiteX9" fmla="*/ 361950 w 962025"/>
                    <a:gd name="connsiteY9" fmla="*/ 280988 h 809625"/>
                    <a:gd name="connsiteX10" fmla="*/ 420688 w 962025"/>
                    <a:gd name="connsiteY10" fmla="*/ 209550 h 809625"/>
                    <a:gd name="connsiteX11" fmla="*/ 304800 w 962025"/>
                    <a:gd name="connsiteY11" fmla="*/ 153988 h 809625"/>
                    <a:gd name="connsiteX12" fmla="*/ 193675 w 962025"/>
                    <a:gd name="connsiteY12" fmla="*/ 174625 h 809625"/>
                    <a:gd name="connsiteX13" fmla="*/ 77788 w 962025"/>
                    <a:gd name="connsiteY13" fmla="*/ 161925 h 809625"/>
                    <a:gd name="connsiteX14" fmla="*/ 263525 w 962025"/>
                    <a:gd name="connsiteY14" fmla="*/ 130175 h 809625"/>
                    <a:gd name="connsiteX15" fmla="*/ 165100 w 962025"/>
                    <a:gd name="connsiteY15" fmla="*/ 60325 h 809625"/>
                    <a:gd name="connsiteX16" fmla="*/ 325438 w 962025"/>
                    <a:gd name="connsiteY16" fmla="*/ 106363 h 809625"/>
                    <a:gd name="connsiteX17" fmla="*/ 476250 w 962025"/>
                    <a:gd name="connsiteY17" fmla="*/ 212725 h 809625"/>
                    <a:gd name="connsiteX18" fmla="*/ 485775 w 962025"/>
                    <a:gd name="connsiteY18" fmla="*/ 190500 h 809625"/>
                    <a:gd name="connsiteX19" fmla="*/ 350838 w 962025"/>
                    <a:gd name="connsiteY19" fmla="*/ 31750 h 809625"/>
                    <a:gd name="connsiteX20" fmla="*/ 39688 w 962025"/>
                    <a:gd name="connsiteY20" fmla="*/ 15875 h 809625"/>
                    <a:gd name="connsiteX21" fmla="*/ 395288 w 962025"/>
                    <a:gd name="connsiteY21" fmla="*/ 0 h 809625"/>
                    <a:gd name="connsiteX22" fmla="*/ 509588 w 962025"/>
                    <a:gd name="connsiteY22" fmla="*/ 158750 h 809625"/>
                    <a:gd name="connsiteX23" fmla="*/ 665163 w 962025"/>
                    <a:gd name="connsiteY23" fmla="*/ 206375 h 809625"/>
                    <a:gd name="connsiteX24" fmla="*/ 833438 w 962025"/>
                    <a:gd name="connsiteY24" fmla="*/ 220663 h 809625"/>
                    <a:gd name="connsiteX25" fmla="*/ 928688 w 962025"/>
                    <a:gd name="connsiteY25" fmla="*/ 382588 h 809625"/>
                    <a:gd name="connsiteX26" fmla="*/ 962025 w 962025"/>
                    <a:gd name="connsiteY26" fmla="*/ 536575 h 809625"/>
                    <a:gd name="connsiteX27" fmla="*/ 898525 w 962025"/>
                    <a:gd name="connsiteY27" fmla="*/ 427038 h 809625"/>
                    <a:gd name="connsiteX28" fmla="*/ 808038 w 962025"/>
                    <a:gd name="connsiteY28" fmla="*/ 279400 h 809625"/>
                    <a:gd name="connsiteX29" fmla="*/ 627063 w 962025"/>
                    <a:gd name="connsiteY29" fmla="*/ 238125 h 809625"/>
                    <a:gd name="connsiteX30" fmla="*/ 601663 w 962025"/>
                    <a:gd name="connsiteY30" fmla="*/ 311150 h 809625"/>
                    <a:gd name="connsiteX31" fmla="*/ 788988 w 962025"/>
                    <a:gd name="connsiteY31" fmla="*/ 363538 h 809625"/>
                    <a:gd name="connsiteX32" fmla="*/ 806450 w 962025"/>
                    <a:gd name="connsiteY32" fmla="*/ 422275 h 809625"/>
                    <a:gd name="connsiteX33" fmla="*/ 909638 w 962025"/>
                    <a:gd name="connsiteY33" fmla="*/ 582613 h 809625"/>
                    <a:gd name="connsiteX34" fmla="*/ 776288 w 962025"/>
                    <a:gd name="connsiteY34" fmla="*/ 439738 h 809625"/>
                    <a:gd name="connsiteX35" fmla="*/ 768350 w 962025"/>
                    <a:gd name="connsiteY35" fmla="*/ 481013 h 809625"/>
                    <a:gd name="connsiteX36" fmla="*/ 804863 w 962025"/>
                    <a:gd name="connsiteY36" fmla="*/ 622300 h 809625"/>
                    <a:gd name="connsiteX37" fmla="*/ 739775 w 962025"/>
                    <a:gd name="connsiteY37" fmla="*/ 503238 h 809625"/>
                    <a:gd name="connsiteX38" fmla="*/ 739775 w 962025"/>
                    <a:gd name="connsiteY38" fmla="*/ 417513 h 809625"/>
                    <a:gd name="connsiteX39" fmla="*/ 731838 w 962025"/>
                    <a:gd name="connsiteY39" fmla="*/ 392113 h 809625"/>
                    <a:gd name="connsiteX40" fmla="*/ 565150 w 962025"/>
                    <a:gd name="connsiteY40" fmla="*/ 357188 h 809625"/>
                    <a:gd name="connsiteX41" fmla="*/ 544513 w 962025"/>
                    <a:gd name="connsiteY41" fmla="*/ 412750 h 809625"/>
                    <a:gd name="connsiteX42" fmla="*/ 720725 w 962025"/>
                    <a:gd name="connsiteY42" fmla="*/ 519113 h 809625"/>
                    <a:gd name="connsiteX43" fmla="*/ 733425 w 962025"/>
                    <a:gd name="connsiteY43" fmla="*/ 668338 h 809625"/>
                    <a:gd name="connsiteX44" fmla="*/ 757238 w 962025"/>
                    <a:gd name="connsiteY44" fmla="*/ 742950 h 809625"/>
                    <a:gd name="connsiteX45" fmla="*/ 712788 w 962025"/>
                    <a:gd name="connsiteY45" fmla="*/ 661988 h 809625"/>
                    <a:gd name="connsiteX46" fmla="*/ 708025 w 962025"/>
                    <a:gd name="connsiteY46" fmla="*/ 571500 h 809625"/>
                    <a:gd name="connsiteX47" fmla="*/ 655638 w 962025"/>
                    <a:gd name="connsiteY47" fmla="*/ 533400 h 809625"/>
                    <a:gd name="connsiteX48" fmla="*/ 692150 w 962025"/>
                    <a:gd name="connsiteY48" fmla="*/ 593725 h 809625"/>
                    <a:gd name="connsiteX49" fmla="*/ 668338 w 962025"/>
                    <a:gd name="connsiteY49" fmla="*/ 649288 h 809625"/>
                    <a:gd name="connsiteX50" fmla="*/ 658813 w 962025"/>
                    <a:gd name="connsiteY50" fmla="*/ 809625 h 809625"/>
                    <a:gd name="connsiteX51" fmla="*/ 625475 w 962025"/>
                    <a:gd name="connsiteY51" fmla="*/ 696913 h 809625"/>
                    <a:gd name="connsiteX52" fmla="*/ 630238 w 962025"/>
                    <a:gd name="connsiteY52" fmla="*/ 598488 h 809625"/>
                    <a:gd name="connsiteX53" fmla="*/ 511175 w 962025"/>
                    <a:gd name="connsiteY53" fmla="*/ 498475 h 809625"/>
                    <a:gd name="connsiteX54" fmla="*/ 331788 w 962025"/>
                    <a:gd name="connsiteY54" fmla="*/ 392113 h 809625"/>
                    <a:gd name="connsiteX55" fmla="*/ 227013 w 962025"/>
                    <a:gd name="connsiteY55" fmla="*/ 373063 h 809625"/>
                    <a:gd name="connsiteX56" fmla="*/ 150813 w 962025"/>
                    <a:gd name="connsiteY56" fmla="*/ 423863 h 809625"/>
                    <a:gd name="connsiteX57" fmla="*/ 82550 w 962025"/>
                    <a:gd name="connsiteY57" fmla="*/ 442913 h 809625"/>
                    <a:gd name="connsiteX58" fmla="*/ 7938 w 962025"/>
                    <a:gd name="connsiteY58" fmla="*/ 471488 h 809625"/>
                    <a:gd name="connsiteX0" fmla="*/ 7938 w 962025"/>
                    <a:gd name="connsiteY0" fmla="*/ 471488 h 809625"/>
                    <a:gd name="connsiteX1" fmla="*/ 114300 w 962025"/>
                    <a:gd name="connsiteY1" fmla="*/ 411163 h 809625"/>
                    <a:gd name="connsiteX2" fmla="*/ 195263 w 962025"/>
                    <a:gd name="connsiteY2" fmla="*/ 319088 h 809625"/>
                    <a:gd name="connsiteX3" fmla="*/ 296863 w 962025"/>
                    <a:gd name="connsiteY3" fmla="*/ 344488 h 809625"/>
                    <a:gd name="connsiteX4" fmla="*/ 314325 w 962025"/>
                    <a:gd name="connsiteY4" fmla="*/ 322263 h 809625"/>
                    <a:gd name="connsiteX5" fmla="*/ 220663 w 962025"/>
                    <a:gd name="connsiteY5" fmla="*/ 279400 h 809625"/>
                    <a:gd name="connsiteX6" fmla="*/ 53975 w 962025"/>
                    <a:gd name="connsiteY6" fmla="*/ 330200 h 809625"/>
                    <a:gd name="connsiteX7" fmla="*/ 0 w 962025"/>
                    <a:gd name="connsiteY7" fmla="*/ 346075 h 809625"/>
                    <a:gd name="connsiteX8" fmla="*/ 238125 w 962025"/>
                    <a:gd name="connsiteY8" fmla="*/ 238125 h 809625"/>
                    <a:gd name="connsiteX9" fmla="*/ 361950 w 962025"/>
                    <a:gd name="connsiteY9" fmla="*/ 280988 h 809625"/>
                    <a:gd name="connsiteX10" fmla="*/ 420688 w 962025"/>
                    <a:gd name="connsiteY10" fmla="*/ 209550 h 809625"/>
                    <a:gd name="connsiteX11" fmla="*/ 304800 w 962025"/>
                    <a:gd name="connsiteY11" fmla="*/ 153988 h 809625"/>
                    <a:gd name="connsiteX12" fmla="*/ 193675 w 962025"/>
                    <a:gd name="connsiteY12" fmla="*/ 174625 h 809625"/>
                    <a:gd name="connsiteX13" fmla="*/ 77788 w 962025"/>
                    <a:gd name="connsiteY13" fmla="*/ 161925 h 809625"/>
                    <a:gd name="connsiteX14" fmla="*/ 263525 w 962025"/>
                    <a:gd name="connsiteY14" fmla="*/ 130175 h 809625"/>
                    <a:gd name="connsiteX15" fmla="*/ 165100 w 962025"/>
                    <a:gd name="connsiteY15" fmla="*/ 60325 h 809625"/>
                    <a:gd name="connsiteX16" fmla="*/ 325438 w 962025"/>
                    <a:gd name="connsiteY16" fmla="*/ 106363 h 809625"/>
                    <a:gd name="connsiteX17" fmla="*/ 476250 w 962025"/>
                    <a:gd name="connsiteY17" fmla="*/ 212725 h 809625"/>
                    <a:gd name="connsiteX18" fmla="*/ 485775 w 962025"/>
                    <a:gd name="connsiteY18" fmla="*/ 190500 h 809625"/>
                    <a:gd name="connsiteX19" fmla="*/ 350838 w 962025"/>
                    <a:gd name="connsiteY19" fmla="*/ 31750 h 809625"/>
                    <a:gd name="connsiteX20" fmla="*/ 39688 w 962025"/>
                    <a:gd name="connsiteY20" fmla="*/ 15875 h 809625"/>
                    <a:gd name="connsiteX21" fmla="*/ 395288 w 962025"/>
                    <a:gd name="connsiteY21" fmla="*/ 0 h 809625"/>
                    <a:gd name="connsiteX22" fmla="*/ 509588 w 962025"/>
                    <a:gd name="connsiteY22" fmla="*/ 158750 h 809625"/>
                    <a:gd name="connsiteX23" fmla="*/ 665163 w 962025"/>
                    <a:gd name="connsiteY23" fmla="*/ 206375 h 809625"/>
                    <a:gd name="connsiteX24" fmla="*/ 833438 w 962025"/>
                    <a:gd name="connsiteY24" fmla="*/ 220663 h 809625"/>
                    <a:gd name="connsiteX25" fmla="*/ 928688 w 962025"/>
                    <a:gd name="connsiteY25" fmla="*/ 382588 h 809625"/>
                    <a:gd name="connsiteX26" fmla="*/ 962025 w 962025"/>
                    <a:gd name="connsiteY26" fmla="*/ 536575 h 809625"/>
                    <a:gd name="connsiteX27" fmla="*/ 898525 w 962025"/>
                    <a:gd name="connsiteY27" fmla="*/ 427038 h 809625"/>
                    <a:gd name="connsiteX28" fmla="*/ 808038 w 962025"/>
                    <a:gd name="connsiteY28" fmla="*/ 279400 h 809625"/>
                    <a:gd name="connsiteX29" fmla="*/ 627063 w 962025"/>
                    <a:gd name="connsiteY29" fmla="*/ 238125 h 809625"/>
                    <a:gd name="connsiteX30" fmla="*/ 601663 w 962025"/>
                    <a:gd name="connsiteY30" fmla="*/ 311150 h 809625"/>
                    <a:gd name="connsiteX31" fmla="*/ 788988 w 962025"/>
                    <a:gd name="connsiteY31" fmla="*/ 363538 h 809625"/>
                    <a:gd name="connsiteX32" fmla="*/ 806450 w 962025"/>
                    <a:gd name="connsiteY32" fmla="*/ 422275 h 809625"/>
                    <a:gd name="connsiteX33" fmla="*/ 909638 w 962025"/>
                    <a:gd name="connsiteY33" fmla="*/ 582613 h 809625"/>
                    <a:gd name="connsiteX34" fmla="*/ 776288 w 962025"/>
                    <a:gd name="connsiteY34" fmla="*/ 439738 h 809625"/>
                    <a:gd name="connsiteX35" fmla="*/ 768350 w 962025"/>
                    <a:gd name="connsiteY35" fmla="*/ 481013 h 809625"/>
                    <a:gd name="connsiteX36" fmla="*/ 804863 w 962025"/>
                    <a:gd name="connsiteY36" fmla="*/ 622300 h 809625"/>
                    <a:gd name="connsiteX37" fmla="*/ 739775 w 962025"/>
                    <a:gd name="connsiteY37" fmla="*/ 503238 h 809625"/>
                    <a:gd name="connsiteX38" fmla="*/ 739775 w 962025"/>
                    <a:gd name="connsiteY38" fmla="*/ 417513 h 809625"/>
                    <a:gd name="connsiteX39" fmla="*/ 731838 w 962025"/>
                    <a:gd name="connsiteY39" fmla="*/ 392113 h 809625"/>
                    <a:gd name="connsiteX40" fmla="*/ 565150 w 962025"/>
                    <a:gd name="connsiteY40" fmla="*/ 357188 h 809625"/>
                    <a:gd name="connsiteX41" fmla="*/ 544513 w 962025"/>
                    <a:gd name="connsiteY41" fmla="*/ 412750 h 809625"/>
                    <a:gd name="connsiteX42" fmla="*/ 720725 w 962025"/>
                    <a:gd name="connsiteY42" fmla="*/ 519113 h 809625"/>
                    <a:gd name="connsiteX43" fmla="*/ 733425 w 962025"/>
                    <a:gd name="connsiteY43" fmla="*/ 668338 h 809625"/>
                    <a:gd name="connsiteX44" fmla="*/ 757238 w 962025"/>
                    <a:gd name="connsiteY44" fmla="*/ 742950 h 809625"/>
                    <a:gd name="connsiteX45" fmla="*/ 712788 w 962025"/>
                    <a:gd name="connsiteY45" fmla="*/ 661988 h 809625"/>
                    <a:gd name="connsiteX46" fmla="*/ 708025 w 962025"/>
                    <a:gd name="connsiteY46" fmla="*/ 571500 h 809625"/>
                    <a:gd name="connsiteX47" fmla="*/ 655638 w 962025"/>
                    <a:gd name="connsiteY47" fmla="*/ 533400 h 809625"/>
                    <a:gd name="connsiteX48" fmla="*/ 692150 w 962025"/>
                    <a:gd name="connsiteY48" fmla="*/ 593725 h 809625"/>
                    <a:gd name="connsiteX49" fmla="*/ 668338 w 962025"/>
                    <a:gd name="connsiteY49" fmla="*/ 649288 h 809625"/>
                    <a:gd name="connsiteX50" fmla="*/ 658813 w 962025"/>
                    <a:gd name="connsiteY50" fmla="*/ 809625 h 809625"/>
                    <a:gd name="connsiteX51" fmla="*/ 625475 w 962025"/>
                    <a:gd name="connsiteY51" fmla="*/ 696913 h 809625"/>
                    <a:gd name="connsiteX52" fmla="*/ 630238 w 962025"/>
                    <a:gd name="connsiteY52" fmla="*/ 598488 h 809625"/>
                    <a:gd name="connsiteX53" fmla="*/ 511175 w 962025"/>
                    <a:gd name="connsiteY53" fmla="*/ 498475 h 809625"/>
                    <a:gd name="connsiteX54" fmla="*/ 331788 w 962025"/>
                    <a:gd name="connsiteY54" fmla="*/ 392113 h 809625"/>
                    <a:gd name="connsiteX55" fmla="*/ 227013 w 962025"/>
                    <a:gd name="connsiteY55" fmla="*/ 373063 h 809625"/>
                    <a:gd name="connsiteX56" fmla="*/ 150813 w 962025"/>
                    <a:gd name="connsiteY56" fmla="*/ 423863 h 809625"/>
                    <a:gd name="connsiteX57" fmla="*/ 82550 w 962025"/>
                    <a:gd name="connsiteY57" fmla="*/ 442913 h 809625"/>
                    <a:gd name="connsiteX58" fmla="*/ 7938 w 962025"/>
                    <a:gd name="connsiteY58" fmla="*/ 471488 h 809625"/>
                    <a:gd name="connsiteX0" fmla="*/ 7938 w 962025"/>
                    <a:gd name="connsiteY0" fmla="*/ 471488 h 809625"/>
                    <a:gd name="connsiteX1" fmla="*/ 114300 w 962025"/>
                    <a:gd name="connsiteY1" fmla="*/ 411163 h 809625"/>
                    <a:gd name="connsiteX2" fmla="*/ 195263 w 962025"/>
                    <a:gd name="connsiteY2" fmla="*/ 319088 h 809625"/>
                    <a:gd name="connsiteX3" fmla="*/ 296863 w 962025"/>
                    <a:gd name="connsiteY3" fmla="*/ 344488 h 809625"/>
                    <a:gd name="connsiteX4" fmla="*/ 314325 w 962025"/>
                    <a:gd name="connsiteY4" fmla="*/ 322263 h 809625"/>
                    <a:gd name="connsiteX5" fmla="*/ 220663 w 962025"/>
                    <a:gd name="connsiteY5" fmla="*/ 279400 h 809625"/>
                    <a:gd name="connsiteX6" fmla="*/ 53975 w 962025"/>
                    <a:gd name="connsiteY6" fmla="*/ 330200 h 809625"/>
                    <a:gd name="connsiteX7" fmla="*/ 0 w 962025"/>
                    <a:gd name="connsiteY7" fmla="*/ 346075 h 809625"/>
                    <a:gd name="connsiteX8" fmla="*/ 238125 w 962025"/>
                    <a:gd name="connsiteY8" fmla="*/ 238125 h 809625"/>
                    <a:gd name="connsiteX9" fmla="*/ 361950 w 962025"/>
                    <a:gd name="connsiteY9" fmla="*/ 280988 h 809625"/>
                    <a:gd name="connsiteX10" fmla="*/ 420688 w 962025"/>
                    <a:gd name="connsiteY10" fmla="*/ 209550 h 809625"/>
                    <a:gd name="connsiteX11" fmla="*/ 304800 w 962025"/>
                    <a:gd name="connsiteY11" fmla="*/ 153988 h 809625"/>
                    <a:gd name="connsiteX12" fmla="*/ 193675 w 962025"/>
                    <a:gd name="connsiteY12" fmla="*/ 174625 h 809625"/>
                    <a:gd name="connsiteX13" fmla="*/ 77788 w 962025"/>
                    <a:gd name="connsiteY13" fmla="*/ 161925 h 809625"/>
                    <a:gd name="connsiteX14" fmla="*/ 263525 w 962025"/>
                    <a:gd name="connsiteY14" fmla="*/ 130175 h 809625"/>
                    <a:gd name="connsiteX15" fmla="*/ 165100 w 962025"/>
                    <a:gd name="connsiteY15" fmla="*/ 60325 h 809625"/>
                    <a:gd name="connsiteX16" fmla="*/ 325438 w 962025"/>
                    <a:gd name="connsiteY16" fmla="*/ 106363 h 809625"/>
                    <a:gd name="connsiteX17" fmla="*/ 476250 w 962025"/>
                    <a:gd name="connsiteY17" fmla="*/ 212725 h 809625"/>
                    <a:gd name="connsiteX18" fmla="*/ 485775 w 962025"/>
                    <a:gd name="connsiteY18" fmla="*/ 190500 h 809625"/>
                    <a:gd name="connsiteX19" fmla="*/ 350838 w 962025"/>
                    <a:gd name="connsiteY19" fmla="*/ 31750 h 809625"/>
                    <a:gd name="connsiteX20" fmla="*/ 39688 w 962025"/>
                    <a:gd name="connsiteY20" fmla="*/ 15875 h 809625"/>
                    <a:gd name="connsiteX21" fmla="*/ 395288 w 962025"/>
                    <a:gd name="connsiteY21" fmla="*/ 0 h 809625"/>
                    <a:gd name="connsiteX22" fmla="*/ 509588 w 962025"/>
                    <a:gd name="connsiteY22" fmla="*/ 158750 h 809625"/>
                    <a:gd name="connsiteX23" fmla="*/ 665163 w 962025"/>
                    <a:gd name="connsiteY23" fmla="*/ 206375 h 809625"/>
                    <a:gd name="connsiteX24" fmla="*/ 823913 w 962025"/>
                    <a:gd name="connsiteY24" fmla="*/ 228601 h 809625"/>
                    <a:gd name="connsiteX25" fmla="*/ 928688 w 962025"/>
                    <a:gd name="connsiteY25" fmla="*/ 382588 h 809625"/>
                    <a:gd name="connsiteX26" fmla="*/ 962025 w 962025"/>
                    <a:gd name="connsiteY26" fmla="*/ 536575 h 809625"/>
                    <a:gd name="connsiteX27" fmla="*/ 898525 w 962025"/>
                    <a:gd name="connsiteY27" fmla="*/ 427038 h 809625"/>
                    <a:gd name="connsiteX28" fmla="*/ 808038 w 962025"/>
                    <a:gd name="connsiteY28" fmla="*/ 279400 h 809625"/>
                    <a:gd name="connsiteX29" fmla="*/ 627063 w 962025"/>
                    <a:gd name="connsiteY29" fmla="*/ 238125 h 809625"/>
                    <a:gd name="connsiteX30" fmla="*/ 601663 w 962025"/>
                    <a:gd name="connsiteY30" fmla="*/ 311150 h 809625"/>
                    <a:gd name="connsiteX31" fmla="*/ 788988 w 962025"/>
                    <a:gd name="connsiteY31" fmla="*/ 363538 h 809625"/>
                    <a:gd name="connsiteX32" fmla="*/ 806450 w 962025"/>
                    <a:gd name="connsiteY32" fmla="*/ 422275 h 809625"/>
                    <a:gd name="connsiteX33" fmla="*/ 909638 w 962025"/>
                    <a:gd name="connsiteY33" fmla="*/ 582613 h 809625"/>
                    <a:gd name="connsiteX34" fmla="*/ 776288 w 962025"/>
                    <a:gd name="connsiteY34" fmla="*/ 439738 h 809625"/>
                    <a:gd name="connsiteX35" fmla="*/ 768350 w 962025"/>
                    <a:gd name="connsiteY35" fmla="*/ 481013 h 809625"/>
                    <a:gd name="connsiteX36" fmla="*/ 804863 w 962025"/>
                    <a:gd name="connsiteY36" fmla="*/ 622300 h 809625"/>
                    <a:gd name="connsiteX37" fmla="*/ 739775 w 962025"/>
                    <a:gd name="connsiteY37" fmla="*/ 503238 h 809625"/>
                    <a:gd name="connsiteX38" fmla="*/ 739775 w 962025"/>
                    <a:gd name="connsiteY38" fmla="*/ 417513 h 809625"/>
                    <a:gd name="connsiteX39" fmla="*/ 731838 w 962025"/>
                    <a:gd name="connsiteY39" fmla="*/ 392113 h 809625"/>
                    <a:gd name="connsiteX40" fmla="*/ 565150 w 962025"/>
                    <a:gd name="connsiteY40" fmla="*/ 357188 h 809625"/>
                    <a:gd name="connsiteX41" fmla="*/ 544513 w 962025"/>
                    <a:gd name="connsiteY41" fmla="*/ 412750 h 809625"/>
                    <a:gd name="connsiteX42" fmla="*/ 720725 w 962025"/>
                    <a:gd name="connsiteY42" fmla="*/ 519113 h 809625"/>
                    <a:gd name="connsiteX43" fmla="*/ 733425 w 962025"/>
                    <a:gd name="connsiteY43" fmla="*/ 668338 h 809625"/>
                    <a:gd name="connsiteX44" fmla="*/ 757238 w 962025"/>
                    <a:gd name="connsiteY44" fmla="*/ 742950 h 809625"/>
                    <a:gd name="connsiteX45" fmla="*/ 712788 w 962025"/>
                    <a:gd name="connsiteY45" fmla="*/ 661988 h 809625"/>
                    <a:gd name="connsiteX46" fmla="*/ 708025 w 962025"/>
                    <a:gd name="connsiteY46" fmla="*/ 571500 h 809625"/>
                    <a:gd name="connsiteX47" fmla="*/ 655638 w 962025"/>
                    <a:gd name="connsiteY47" fmla="*/ 533400 h 809625"/>
                    <a:gd name="connsiteX48" fmla="*/ 692150 w 962025"/>
                    <a:gd name="connsiteY48" fmla="*/ 593725 h 809625"/>
                    <a:gd name="connsiteX49" fmla="*/ 668338 w 962025"/>
                    <a:gd name="connsiteY49" fmla="*/ 649288 h 809625"/>
                    <a:gd name="connsiteX50" fmla="*/ 658813 w 962025"/>
                    <a:gd name="connsiteY50" fmla="*/ 809625 h 809625"/>
                    <a:gd name="connsiteX51" fmla="*/ 625475 w 962025"/>
                    <a:gd name="connsiteY51" fmla="*/ 696913 h 809625"/>
                    <a:gd name="connsiteX52" fmla="*/ 630238 w 962025"/>
                    <a:gd name="connsiteY52" fmla="*/ 598488 h 809625"/>
                    <a:gd name="connsiteX53" fmla="*/ 511175 w 962025"/>
                    <a:gd name="connsiteY53" fmla="*/ 498475 h 809625"/>
                    <a:gd name="connsiteX54" fmla="*/ 331788 w 962025"/>
                    <a:gd name="connsiteY54" fmla="*/ 392113 h 809625"/>
                    <a:gd name="connsiteX55" fmla="*/ 227013 w 962025"/>
                    <a:gd name="connsiteY55" fmla="*/ 373063 h 809625"/>
                    <a:gd name="connsiteX56" fmla="*/ 150813 w 962025"/>
                    <a:gd name="connsiteY56" fmla="*/ 423863 h 809625"/>
                    <a:gd name="connsiteX57" fmla="*/ 82550 w 962025"/>
                    <a:gd name="connsiteY57" fmla="*/ 442913 h 809625"/>
                    <a:gd name="connsiteX58" fmla="*/ 7938 w 962025"/>
                    <a:gd name="connsiteY58" fmla="*/ 471488 h 809625"/>
                    <a:gd name="connsiteX0" fmla="*/ 7938 w 942975"/>
                    <a:gd name="connsiteY0" fmla="*/ 471488 h 809625"/>
                    <a:gd name="connsiteX1" fmla="*/ 114300 w 942975"/>
                    <a:gd name="connsiteY1" fmla="*/ 411163 h 809625"/>
                    <a:gd name="connsiteX2" fmla="*/ 195263 w 942975"/>
                    <a:gd name="connsiteY2" fmla="*/ 319088 h 809625"/>
                    <a:gd name="connsiteX3" fmla="*/ 296863 w 942975"/>
                    <a:gd name="connsiteY3" fmla="*/ 344488 h 809625"/>
                    <a:gd name="connsiteX4" fmla="*/ 314325 w 942975"/>
                    <a:gd name="connsiteY4" fmla="*/ 322263 h 809625"/>
                    <a:gd name="connsiteX5" fmla="*/ 220663 w 942975"/>
                    <a:gd name="connsiteY5" fmla="*/ 279400 h 809625"/>
                    <a:gd name="connsiteX6" fmla="*/ 53975 w 942975"/>
                    <a:gd name="connsiteY6" fmla="*/ 330200 h 809625"/>
                    <a:gd name="connsiteX7" fmla="*/ 0 w 942975"/>
                    <a:gd name="connsiteY7" fmla="*/ 346075 h 809625"/>
                    <a:gd name="connsiteX8" fmla="*/ 238125 w 942975"/>
                    <a:gd name="connsiteY8" fmla="*/ 238125 h 809625"/>
                    <a:gd name="connsiteX9" fmla="*/ 361950 w 942975"/>
                    <a:gd name="connsiteY9" fmla="*/ 280988 h 809625"/>
                    <a:gd name="connsiteX10" fmla="*/ 420688 w 942975"/>
                    <a:gd name="connsiteY10" fmla="*/ 209550 h 809625"/>
                    <a:gd name="connsiteX11" fmla="*/ 304800 w 942975"/>
                    <a:gd name="connsiteY11" fmla="*/ 153988 h 809625"/>
                    <a:gd name="connsiteX12" fmla="*/ 193675 w 942975"/>
                    <a:gd name="connsiteY12" fmla="*/ 174625 h 809625"/>
                    <a:gd name="connsiteX13" fmla="*/ 77788 w 942975"/>
                    <a:gd name="connsiteY13" fmla="*/ 161925 h 809625"/>
                    <a:gd name="connsiteX14" fmla="*/ 263525 w 942975"/>
                    <a:gd name="connsiteY14" fmla="*/ 130175 h 809625"/>
                    <a:gd name="connsiteX15" fmla="*/ 165100 w 942975"/>
                    <a:gd name="connsiteY15" fmla="*/ 60325 h 809625"/>
                    <a:gd name="connsiteX16" fmla="*/ 325438 w 942975"/>
                    <a:gd name="connsiteY16" fmla="*/ 106363 h 809625"/>
                    <a:gd name="connsiteX17" fmla="*/ 476250 w 942975"/>
                    <a:gd name="connsiteY17" fmla="*/ 212725 h 809625"/>
                    <a:gd name="connsiteX18" fmla="*/ 485775 w 942975"/>
                    <a:gd name="connsiteY18" fmla="*/ 190500 h 809625"/>
                    <a:gd name="connsiteX19" fmla="*/ 350838 w 942975"/>
                    <a:gd name="connsiteY19" fmla="*/ 31750 h 809625"/>
                    <a:gd name="connsiteX20" fmla="*/ 39688 w 942975"/>
                    <a:gd name="connsiteY20" fmla="*/ 15875 h 809625"/>
                    <a:gd name="connsiteX21" fmla="*/ 395288 w 942975"/>
                    <a:gd name="connsiteY21" fmla="*/ 0 h 809625"/>
                    <a:gd name="connsiteX22" fmla="*/ 509588 w 942975"/>
                    <a:gd name="connsiteY22" fmla="*/ 158750 h 809625"/>
                    <a:gd name="connsiteX23" fmla="*/ 665163 w 942975"/>
                    <a:gd name="connsiteY23" fmla="*/ 206375 h 809625"/>
                    <a:gd name="connsiteX24" fmla="*/ 823913 w 942975"/>
                    <a:gd name="connsiteY24" fmla="*/ 228601 h 809625"/>
                    <a:gd name="connsiteX25" fmla="*/ 928688 w 942975"/>
                    <a:gd name="connsiteY25" fmla="*/ 382588 h 809625"/>
                    <a:gd name="connsiteX26" fmla="*/ 942975 w 942975"/>
                    <a:gd name="connsiteY26" fmla="*/ 546100 h 809625"/>
                    <a:gd name="connsiteX27" fmla="*/ 898525 w 942975"/>
                    <a:gd name="connsiteY27" fmla="*/ 427038 h 809625"/>
                    <a:gd name="connsiteX28" fmla="*/ 808038 w 942975"/>
                    <a:gd name="connsiteY28" fmla="*/ 279400 h 809625"/>
                    <a:gd name="connsiteX29" fmla="*/ 627063 w 942975"/>
                    <a:gd name="connsiteY29" fmla="*/ 238125 h 809625"/>
                    <a:gd name="connsiteX30" fmla="*/ 601663 w 942975"/>
                    <a:gd name="connsiteY30" fmla="*/ 311150 h 809625"/>
                    <a:gd name="connsiteX31" fmla="*/ 788988 w 942975"/>
                    <a:gd name="connsiteY31" fmla="*/ 363538 h 809625"/>
                    <a:gd name="connsiteX32" fmla="*/ 806450 w 942975"/>
                    <a:gd name="connsiteY32" fmla="*/ 422275 h 809625"/>
                    <a:gd name="connsiteX33" fmla="*/ 909638 w 942975"/>
                    <a:gd name="connsiteY33" fmla="*/ 582613 h 809625"/>
                    <a:gd name="connsiteX34" fmla="*/ 776288 w 942975"/>
                    <a:gd name="connsiteY34" fmla="*/ 439738 h 809625"/>
                    <a:gd name="connsiteX35" fmla="*/ 768350 w 942975"/>
                    <a:gd name="connsiteY35" fmla="*/ 481013 h 809625"/>
                    <a:gd name="connsiteX36" fmla="*/ 804863 w 942975"/>
                    <a:gd name="connsiteY36" fmla="*/ 622300 h 809625"/>
                    <a:gd name="connsiteX37" fmla="*/ 739775 w 942975"/>
                    <a:gd name="connsiteY37" fmla="*/ 503238 h 809625"/>
                    <a:gd name="connsiteX38" fmla="*/ 739775 w 942975"/>
                    <a:gd name="connsiteY38" fmla="*/ 417513 h 809625"/>
                    <a:gd name="connsiteX39" fmla="*/ 731838 w 942975"/>
                    <a:gd name="connsiteY39" fmla="*/ 392113 h 809625"/>
                    <a:gd name="connsiteX40" fmla="*/ 565150 w 942975"/>
                    <a:gd name="connsiteY40" fmla="*/ 357188 h 809625"/>
                    <a:gd name="connsiteX41" fmla="*/ 544513 w 942975"/>
                    <a:gd name="connsiteY41" fmla="*/ 412750 h 809625"/>
                    <a:gd name="connsiteX42" fmla="*/ 720725 w 942975"/>
                    <a:gd name="connsiteY42" fmla="*/ 519113 h 809625"/>
                    <a:gd name="connsiteX43" fmla="*/ 733425 w 942975"/>
                    <a:gd name="connsiteY43" fmla="*/ 668338 h 809625"/>
                    <a:gd name="connsiteX44" fmla="*/ 757238 w 942975"/>
                    <a:gd name="connsiteY44" fmla="*/ 742950 h 809625"/>
                    <a:gd name="connsiteX45" fmla="*/ 712788 w 942975"/>
                    <a:gd name="connsiteY45" fmla="*/ 661988 h 809625"/>
                    <a:gd name="connsiteX46" fmla="*/ 708025 w 942975"/>
                    <a:gd name="connsiteY46" fmla="*/ 571500 h 809625"/>
                    <a:gd name="connsiteX47" fmla="*/ 655638 w 942975"/>
                    <a:gd name="connsiteY47" fmla="*/ 533400 h 809625"/>
                    <a:gd name="connsiteX48" fmla="*/ 692150 w 942975"/>
                    <a:gd name="connsiteY48" fmla="*/ 593725 h 809625"/>
                    <a:gd name="connsiteX49" fmla="*/ 668338 w 942975"/>
                    <a:gd name="connsiteY49" fmla="*/ 649288 h 809625"/>
                    <a:gd name="connsiteX50" fmla="*/ 658813 w 942975"/>
                    <a:gd name="connsiteY50" fmla="*/ 809625 h 809625"/>
                    <a:gd name="connsiteX51" fmla="*/ 625475 w 942975"/>
                    <a:gd name="connsiteY51" fmla="*/ 696913 h 809625"/>
                    <a:gd name="connsiteX52" fmla="*/ 630238 w 942975"/>
                    <a:gd name="connsiteY52" fmla="*/ 598488 h 809625"/>
                    <a:gd name="connsiteX53" fmla="*/ 511175 w 942975"/>
                    <a:gd name="connsiteY53" fmla="*/ 498475 h 809625"/>
                    <a:gd name="connsiteX54" fmla="*/ 331788 w 942975"/>
                    <a:gd name="connsiteY54" fmla="*/ 392113 h 809625"/>
                    <a:gd name="connsiteX55" fmla="*/ 227013 w 942975"/>
                    <a:gd name="connsiteY55" fmla="*/ 373063 h 809625"/>
                    <a:gd name="connsiteX56" fmla="*/ 150813 w 942975"/>
                    <a:gd name="connsiteY56" fmla="*/ 423863 h 809625"/>
                    <a:gd name="connsiteX57" fmla="*/ 82550 w 942975"/>
                    <a:gd name="connsiteY57" fmla="*/ 442913 h 809625"/>
                    <a:gd name="connsiteX58" fmla="*/ 7938 w 942975"/>
                    <a:gd name="connsiteY58" fmla="*/ 471488 h 809625"/>
                    <a:gd name="connsiteX0" fmla="*/ 7938 w 946217"/>
                    <a:gd name="connsiteY0" fmla="*/ 471488 h 809625"/>
                    <a:gd name="connsiteX1" fmla="*/ 114300 w 946217"/>
                    <a:gd name="connsiteY1" fmla="*/ 411163 h 809625"/>
                    <a:gd name="connsiteX2" fmla="*/ 195263 w 946217"/>
                    <a:gd name="connsiteY2" fmla="*/ 319088 h 809625"/>
                    <a:gd name="connsiteX3" fmla="*/ 296863 w 946217"/>
                    <a:gd name="connsiteY3" fmla="*/ 344488 h 809625"/>
                    <a:gd name="connsiteX4" fmla="*/ 314325 w 946217"/>
                    <a:gd name="connsiteY4" fmla="*/ 322263 h 809625"/>
                    <a:gd name="connsiteX5" fmla="*/ 220663 w 946217"/>
                    <a:gd name="connsiteY5" fmla="*/ 279400 h 809625"/>
                    <a:gd name="connsiteX6" fmla="*/ 53975 w 946217"/>
                    <a:gd name="connsiteY6" fmla="*/ 330200 h 809625"/>
                    <a:gd name="connsiteX7" fmla="*/ 0 w 946217"/>
                    <a:gd name="connsiteY7" fmla="*/ 346075 h 809625"/>
                    <a:gd name="connsiteX8" fmla="*/ 238125 w 946217"/>
                    <a:gd name="connsiteY8" fmla="*/ 238125 h 809625"/>
                    <a:gd name="connsiteX9" fmla="*/ 361950 w 946217"/>
                    <a:gd name="connsiteY9" fmla="*/ 280988 h 809625"/>
                    <a:gd name="connsiteX10" fmla="*/ 420688 w 946217"/>
                    <a:gd name="connsiteY10" fmla="*/ 209550 h 809625"/>
                    <a:gd name="connsiteX11" fmla="*/ 304800 w 946217"/>
                    <a:gd name="connsiteY11" fmla="*/ 153988 h 809625"/>
                    <a:gd name="connsiteX12" fmla="*/ 193675 w 946217"/>
                    <a:gd name="connsiteY12" fmla="*/ 174625 h 809625"/>
                    <a:gd name="connsiteX13" fmla="*/ 77788 w 946217"/>
                    <a:gd name="connsiteY13" fmla="*/ 161925 h 809625"/>
                    <a:gd name="connsiteX14" fmla="*/ 263525 w 946217"/>
                    <a:gd name="connsiteY14" fmla="*/ 130175 h 809625"/>
                    <a:gd name="connsiteX15" fmla="*/ 165100 w 946217"/>
                    <a:gd name="connsiteY15" fmla="*/ 60325 h 809625"/>
                    <a:gd name="connsiteX16" fmla="*/ 325438 w 946217"/>
                    <a:gd name="connsiteY16" fmla="*/ 106363 h 809625"/>
                    <a:gd name="connsiteX17" fmla="*/ 476250 w 946217"/>
                    <a:gd name="connsiteY17" fmla="*/ 212725 h 809625"/>
                    <a:gd name="connsiteX18" fmla="*/ 485775 w 946217"/>
                    <a:gd name="connsiteY18" fmla="*/ 190500 h 809625"/>
                    <a:gd name="connsiteX19" fmla="*/ 350838 w 946217"/>
                    <a:gd name="connsiteY19" fmla="*/ 31750 h 809625"/>
                    <a:gd name="connsiteX20" fmla="*/ 39688 w 946217"/>
                    <a:gd name="connsiteY20" fmla="*/ 15875 h 809625"/>
                    <a:gd name="connsiteX21" fmla="*/ 395288 w 946217"/>
                    <a:gd name="connsiteY21" fmla="*/ 0 h 809625"/>
                    <a:gd name="connsiteX22" fmla="*/ 509588 w 946217"/>
                    <a:gd name="connsiteY22" fmla="*/ 158750 h 809625"/>
                    <a:gd name="connsiteX23" fmla="*/ 665163 w 946217"/>
                    <a:gd name="connsiteY23" fmla="*/ 206375 h 809625"/>
                    <a:gd name="connsiteX24" fmla="*/ 823913 w 946217"/>
                    <a:gd name="connsiteY24" fmla="*/ 228601 h 809625"/>
                    <a:gd name="connsiteX25" fmla="*/ 928688 w 946217"/>
                    <a:gd name="connsiteY25" fmla="*/ 382588 h 809625"/>
                    <a:gd name="connsiteX26" fmla="*/ 942975 w 946217"/>
                    <a:gd name="connsiteY26" fmla="*/ 546100 h 809625"/>
                    <a:gd name="connsiteX27" fmla="*/ 898525 w 946217"/>
                    <a:gd name="connsiteY27" fmla="*/ 427038 h 809625"/>
                    <a:gd name="connsiteX28" fmla="*/ 808038 w 946217"/>
                    <a:gd name="connsiteY28" fmla="*/ 279400 h 809625"/>
                    <a:gd name="connsiteX29" fmla="*/ 627063 w 946217"/>
                    <a:gd name="connsiteY29" fmla="*/ 238125 h 809625"/>
                    <a:gd name="connsiteX30" fmla="*/ 601663 w 946217"/>
                    <a:gd name="connsiteY30" fmla="*/ 311150 h 809625"/>
                    <a:gd name="connsiteX31" fmla="*/ 788988 w 946217"/>
                    <a:gd name="connsiteY31" fmla="*/ 363538 h 809625"/>
                    <a:gd name="connsiteX32" fmla="*/ 806450 w 946217"/>
                    <a:gd name="connsiteY32" fmla="*/ 422275 h 809625"/>
                    <a:gd name="connsiteX33" fmla="*/ 909638 w 946217"/>
                    <a:gd name="connsiteY33" fmla="*/ 582613 h 809625"/>
                    <a:gd name="connsiteX34" fmla="*/ 776288 w 946217"/>
                    <a:gd name="connsiteY34" fmla="*/ 439738 h 809625"/>
                    <a:gd name="connsiteX35" fmla="*/ 768350 w 946217"/>
                    <a:gd name="connsiteY35" fmla="*/ 481013 h 809625"/>
                    <a:gd name="connsiteX36" fmla="*/ 804863 w 946217"/>
                    <a:gd name="connsiteY36" fmla="*/ 622300 h 809625"/>
                    <a:gd name="connsiteX37" fmla="*/ 739775 w 946217"/>
                    <a:gd name="connsiteY37" fmla="*/ 503238 h 809625"/>
                    <a:gd name="connsiteX38" fmla="*/ 739775 w 946217"/>
                    <a:gd name="connsiteY38" fmla="*/ 417513 h 809625"/>
                    <a:gd name="connsiteX39" fmla="*/ 731838 w 946217"/>
                    <a:gd name="connsiteY39" fmla="*/ 392113 h 809625"/>
                    <a:gd name="connsiteX40" fmla="*/ 565150 w 946217"/>
                    <a:gd name="connsiteY40" fmla="*/ 357188 h 809625"/>
                    <a:gd name="connsiteX41" fmla="*/ 544513 w 946217"/>
                    <a:gd name="connsiteY41" fmla="*/ 412750 h 809625"/>
                    <a:gd name="connsiteX42" fmla="*/ 720725 w 946217"/>
                    <a:gd name="connsiteY42" fmla="*/ 519113 h 809625"/>
                    <a:gd name="connsiteX43" fmla="*/ 733425 w 946217"/>
                    <a:gd name="connsiteY43" fmla="*/ 668338 h 809625"/>
                    <a:gd name="connsiteX44" fmla="*/ 757238 w 946217"/>
                    <a:gd name="connsiteY44" fmla="*/ 742950 h 809625"/>
                    <a:gd name="connsiteX45" fmla="*/ 712788 w 946217"/>
                    <a:gd name="connsiteY45" fmla="*/ 661988 h 809625"/>
                    <a:gd name="connsiteX46" fmla="*/ 708025 w 946217"/>
                    <a:gd name="connsiteY46" fmla="*/ 571500 h 809625"/>
                    <a:gd name="connsiteX47" fmla="*/ 655638 w 946217"/>
                    <a:gd name="connsiteY47" fmla="*/ 533400 h 809625"/>
                    <a:gd name="connsiteX48" fmla="*/ 692150 w 946217"/>
                    <a:gd name="connsiteY48" fmla="*/ 593725 h 809625"/>
                    <a:gd name="connsiteX49" fmla="*/ 668338 w 946217"/>
                    <a:gd name="connsiteY49" fmla="*/ 649288 h 809625"/>
                    <a:gd name="connsiteX50" fmla="*/ 658813 w 946217"/>
                    <a:gd name="connsiteY50" fmla="*/ 809625 h 809625"/>
                    <a:gd name="connsiteX51" fmla="*/ 625475 w 946217"/>
                    <a:gd name="connsiteY51" fmla="*/ 696913 h 809625"/>
                    <a:gd name="connsiteX52" fmla="*/ 630238 w 946217"/>
                    <a:gd name="connsiteY52" fmla="*/ 598488 h 809625"/>
                    <a:gd name="connsiteX53" fmla="*/ 511175 w 946217"/>
                    <a:gd name="connsiteY53" fmla="*/ 498475 h 809625"/>
                    <a:gd name="connsiteX54" fmla="*/ 331788 w 946217"/>
                    <a:gd name="connsiteY54" fmla="*/ 392113 h 809625"/>
                    <a:gd name="connsiteX55" fmla="*/ 227013 w 946217"/>
                    <a:gd name="connsiteY55" fmla="*/ 373063 h 809625"/>
                    <a:gd name="connsiteX56" fmla="*/ 150813 w 946217"/>
                    <a:gd name="connsiteY56" fmla="*/ 423863 h 809625"/>
                    <a:gd name="connsiteX57" fmla="*/ 82550 w 946217"/>
                    <a:gd name="connsiteY57" fmla="*/ 442913 h 809625"/>
                    <a:gd name="connsiteX58" fmla="*/ 7938 w 946217"/>
                    <a:gd name="connsiteY58" fmla="*/ 471488 h 809625"/>
                    <a:gd name="connsiteX0" fmla="*/ 7938 w 946217"/>
                    <a:gd name="connsiteY0" fmla="*/ 471488 h 809625"/>
                    <a:gd name="connsiteX1" fmla="*/ 114300 w 946217"/>
                    <a:gd name="connsiteY1" fmla="*/ 411163 h 809625"/>
                    <a:gd name="connsiteX2" fmla="*/ 195263 w 946217"/>
                    <a:gd name="connsiteY2" fmla="*/ 319088 h 809625"/>
                    <a:gd name="connsiteX3" fmla="*/ 296863 w 946217"/>
                    <a:gd name="connsiteY3" fmla="*/ 344488 h 809625"/>
                    <a:gd name="connsiteX4" fmla="*/ 314325 w 946217"/>
                    <a:gd name="connsiteY4" fmla="*/ 322263 h 809625"/>
                    <a:gd name="connsiteX5" fmla="*/ 220663 w 946217"/>
                    <a:gd name="connsiteY5" fmla="*/ 279400 h 809625"/>
                    <a:gd name="connsiteX6" fmla="*/ 53975 w 946217"/>
                    <a:gd name="connsiteY6" fmla="*/ 330200 h 809625"/>
                    <a:gd name="connsiteX7" fmla="*/ 0 w 946217"/>
                    <a:gd name="connsiteY7" fmla="*/ 346075 h 809625"/>
                    <a:gd name="connsiteX8" fmla="*/ 238125 w 946217"/>
                    <a:gd name="connsiteY8" fmla="*/ 238125 h 809625"/>
                    <a:gd name="connsiteX9" fmla="*/ 361950 w 946217"/>
                    <a:gd name="connsiteY9" fmla="*/ 280988 h 809625"/>
                    <a:gd name="connsiteX10" fmla="*/ 420688 w 946217"/>
                    <a:gd name="connsiteY10" fmla="*/ 209550 h 809625"/>
                    <a:gd name="connsiteX11" fmla="*/ 304800 w 946217"/>
                    <a:gd name="connsiteY11" fmla="*/ 153988 h 809625"/>
                    <a:gd name="connsiteX12" fmla="*/ 193675 w 946217"/>
                    <a:gd name="connsiteY12" fmla="*/ 174625 h 809625"/>
                    <a:gd name="connsiteX13" fmla="*/ 77788 w 946217"/>
                    <a:gd name="connsiteY13" fmla="*/ 161925 h 809625"/>
                    <a:gd name="connsiteX14" fmla="*/ 263525 w 946217"/>
                    <a:gd name="connsiteY14" fmla="*/ 130175 h 809625"/>
                    <a:gd name="connsiteX15" fmla="*/ 165100 w 946217"/>
                    <a:gd name="connsiteY15" fmla="*/ 60325 h 809625"/>
                    <a:gd name="connsiteX16" fmla="*/ 325438 w 946217"/>
                    <a:gd name="connsiteY16" fmla="*/ 106363 h 809625"/>
                    <a:gd name="connsiteX17" fmla="*/ 476250 w 946217"/>
                    <a:gd name="connsiteY17" fmla="*/ 212725 h 809625"/>
                    <a:gd name="connsiteX18" fmla="*/ 485775 w 946217"/>
                    <a:gd name="connsiteY18" fmla="*/ 190500 h 809625"/>
                    <a:gd name="connsiteX19" fmla="*/ 350838 w 946217"/>
                    <a:gd name="connsiteY19" fmla="*/ 31750 h 809625"/>
                    <a:gd name="connsiteX20" fmla="*/ 39688 w 946217"/>
                    <a:gd name="connsiteY20" fmla="*/ 15875 h 809625"/>
                    <a:gd name="connsiteX21" fmla="*/ 395288 w 946217"/>
                    <a:gd name="connsiteY21" fmla="*/ 0 h 809625"/>
                    <a:gd name="connsiteX22" fmla="*/ 509588 w 946217"/>
                    <a:gd name="connsiteY22" fmla="*/ 158750 h 809625"/>
                    <a:gd name="connsiteX23" fmla="*/ 665163 w 946217"/>
                    <a:gd name="connsiteY23" fmla="*/ 206375 h 809625"/>
                    <a:gd name="connsiteX24" fmla="*/ 823913 w 946217"/>
                    <a:gd name="connsiteY24" fmla="*/ 228601 h 809625"/>
                    <a:gd name="connsiteX25" fmla="*/ 928688 w 946217"/>
                    <a:gd name="connsiteY25" fmla="*/ 382588 h 809625"/>
                    <a:gd name="connsiteX26" fmla="*/ 942975 w 946217"/>
                    <a:gd name="connsiteY26" fmla="*/ 546100 h 809625"/>
                    <a:gd name="connsiteX27" fmla="*/ 893762 w 946217"/>
                    <a:gd name="connsiteY27" fmla="*/ 392113 h 809625"/>
                    <a:gd name="connsiteX28" fmla="*/ 808038 w 946217"/>
                    <a:gd name="connsiteY28" fmla="*/ 279400 h 809625"/>
                    <a:gd name="connsiteX29" fmla="*/ 627063 w 946217"/>
                    <a:gd name="connsiteY29" fmla="*/ 238125 h 809625"/>
                    <a:gd name="connsiteX30" fmla="*/ 601663 w 946217"/>
                    <a:gd name="connsiteY30" fmla="*/ 311150 h 809625"/>
                    <a:gd name="connsiteX31" fmla="*/ 788988 w 946217"/>
                    <a:gd name="connsiteY31" fmla="*/ 363538 h 809625"/>
                    <a:gd name="connsiteX32" fmla="*/ 806450 w 946217"/>
                    <a:gd name="connsiteY32" fmla="*/ 422275 h 809625"/>
                    <a:gd name="connsiteX33" fmla="*/ 909638 w 946217"/>
                    <a:gd name="connsiteY33" fmla="*/ 582613 h 809625"/>
                    <a:gd name="connsiteX34" fmla="*/ 776288 w 946217"/>
                    <a:gd name="connsiteY34" fmla="*/ 439738 h 809625"/>
                    <a:gd name="connsiteX35" fmla="*/ 768350 w 946217"/>
                    <a:gd name="connsiteY35" fmla="*/ 481013 h 809625"/>
                    <a:gd name="connsiteX36" fmla="*/ 804863 w 946217"/>
                    <a:gd name="connsiteY36" fmla="*/ 622300 h 809625"/>
                    <a:gd name="connsiteX37" fmla="*/ 739775 w 946217"/>
                    <a:gd name="connsiteY37" fmla="*/ 503238 h 809625"/>
                    <a:gd name="connsiteX38" fmla="*/ 739775 w 946217"/>
                    <a:gd name="connsiteY38" fmla="*/ 417513 h 809625"/>
                    <a:gd name="connsiteX39" fmla="*/ 731838 w 946217"/>
                    <a:gd name="connsiteY39" fmla="*/ 392113 h 809625"/>
                    <a:gd name="connsiteX40" fmla="*/ 565150 w 946217"/>
                    <a:gd name="connsiteY40" fmla="*/ 357188 h 809625"/>
                    <a:gd name="connsiteX41" fmla="*/ 544513 w 946217"/>
                    <a:gd name="connsiteY41" fmla="*/ 412750 h 809625"/>
                    <a:gd name="connsiteX42" fmla="*/ 720725 w 946217"/>
                    <a:gd name="connsiteY42" fmla="*/ 519113 h 809625"/>
                    <a:gd name="connsiteX43" fmla="*/ 733425 w 946217"/>
                    <a:gd name="connsiteY43" fmla="*/ 668338 h 809625"/>
                    <a:gd name="connsiteX44" fmla="*/ 757238 w 946217"/>
                    <a:gd name="connsiteY44" fmla="*/ 742950 h 809625"/>
                    <a:gd name="connsiteX45" fmla="*/ 712788 w 946217"/>
                    <a:gd name="connsiteY45" fmla="*/ 661988 h 809625"/>
                    <a:gd name="connsiteX46" fmla="*/ 708025 w 946217"/>
                    <a:gd name="connsiteY46" fmla="*/ 571500 h 809625"/>
                    <a:gd name="connsiteX47" fmla="*/ 655638 w 946217"/>
                    <a:gd name="connsiteY47" fmla="*/ 533400 h 809625"/>
                    <a:gd name="connsiteX48" fmla="*/ 692150 w 946217"/>
                    <a:gd name="connsiteY48" fmla="*/ 593725 h 809625"/>
                    <a:gd name="connsiteX49" fmla="*/ 668338 w 946217"/>
                    <a:gd name="connsiteY49" fmla="*/ 649288 h 809625"/>
                    <a:gd name="connsiteX50" fmla="*/ 658813 w 946217"/>
                    <a:gd name="connsiteY50" fmla="*/ 809625 h 809625"/>
                    <a:gd name="connsiteX51" fmla="*/ 625475 w 946217"/>
                    <a:gd name="connsiteY51" fmla="*/ 696913 h 809625"/>
                    <a:gd name="connsiteX52" fmla="*/ 630238 w 946217"/>
                    <a:gd name="connsiteY52" fmla="*/ 598488 h 809625"/>
                    <a:gd name="connsiteX53" fmla="*/ 511175 w 946217"/>
                    <a:gd name="connsiteY53" fmla="*/ 498475 h 809625"/>
                    <a:gd name="connsiteX54" fmla="*/ 331788 w 946217"/>
                    <a:gd name="connsiteY54" fmla="*/ 392113 h 809625"/>
                    <a:gd name="connsiteX55" fmla="*/ 227013 w 946217"/>
                    <a:gd name="connsiteY55" fmla="*/ 373063 h 809625"/>
                    <a:gd name="connsiteX56" fmla="*/ 150813 w 946217"/>
                    <a:gd name="connsiteY56" fmla="*/ 423863 h 809625"/>
                    <a:gd name="connsiteX57" fmla="*/ 82550 w 946217"/>
                    <a:gd name="connsiteY57" fmla="*/ 442913 h 809625"/>
                    <a:gd name="connsiteX58" fmla="*/ 7938 w 946217"/>
                    <a:gd name="connsiteY58" fmla="*/ 471488 h 809625"/>
                    <a:gd name="connsiteX0" fmla="*/ 7938 w 946217"/>
                    <a:gd name="connsiteY0" fmla="*/ 471488 h 809625"/>
                    <a:gd name="connsiteX1" fmla="*/ 114300 w 946217"/>
                    <a:gd name="connsiteY1" fmla="*/ 411163 h 809625"/>
                    <a:gd name="connsiteX2" fmla="*/ 195263 w 946217"/>
                    <a:gd name="connsiteY2" fmla="*/ 319088 h 809625"/>
                    <a:gd name="connsiteX3" fmla="*/ 296863 w 946217"/>
                    <a:gd name="connsiteY3" fmla="*/ 344488 h 809625"/>
                    <a:gd name="connsiteX4" fmla="*/ 314325 w 946217"/>
                    <a:gd name="connsiteY4" fmla="*/ 322263 h 809625"/>
                    <a:gd name="connsiteX5" fmla="*/ 220663 w 946217"/>
                    <a:gd name="connsiteY5" fmla="*/ 279400 h 809625"/>
                    <a:gd name="connsiteX6" fmla="*/ 53975 w 946217"/>
                    <a:gd name="connsiteY6" fmla="*/ 330200 h 809625"/>
                    <a:gd name="connsiteX7" fmla="*/ 0 w 946217"/>
                    <a:gd name="connsiteY7" fmla="*/ 346075 h 809625"/>
                    <a:gd name="connsiteX8" fmla="*/ 238125 w 946217"/>
                    <a:gd name="connsiteY8" fmla="*/ 238125 h 809625"/>
                    <a:gd name="connsiteX9" fmla="*/ 361950 w 946217"/>
                    <a:gd name="connsiteY9" fmla="*/ 280988 h 809625"/>
                    <a:gd name="connsiteX10" fmla="*/ 420688 w 946217"/>
                    <a:gd name="connsiteY10" fmla="*/ 209550 h 809625"/>
                    <a:gd name="connsiteX11" fmla="*/ 304800 w 946217"/>
                    <a:gd name="connsiteY11" fmla="*/ 153988 h 809625"/>
                    <a:gd name="connsiteX12" fmla="*/ 193675 w 946217"/>
                    <a:gd name="connsiteY12" fmla="*/ 174625 h 809625"/>
                    <a:gd name="connsiteX13" fmla="*/ 77788 w 946217"/>
                    <a:gd name="connsiteY13" fmla="*/ 161925 h 809625"/>
                    <a:gd name="connsiteX14" fmla="*/ 263525 w 946217"/>
                    <a:gd name="connsiteY14" fmla="*/ 130175 h 809625"/>
                    <a:gd name="connsiteX15" fmla="*/ 165100 w 946217"/>
                    <a:gd name="connsiteY15" fmla="*/ 60325 h 809625"/>
                    <a:gd name="connsiteX16" fmla="*/ 325438 w 946217"/>
                    <a:gd name="connsiteY16" fmla="*/ 106363 h 809625"/>
                    <a:gd name="connsiteX17" fmla="*/ 476250 w 946217"/>
                    <a:gd name="connsiteY17" fmla="*/ 212725 h 809625"/>
                    <a:gd name="connsiteX18" fmla="*/ 485775 w 946217"/>
                    <a:gd name="connsiteY18" fmla="*/ 190500 h 809625"/>
                    <a:gd name="connsiteX19" fmla="*/ 350838 w 946217"/>
                    <a:gd name="connsiteY19" fmla="*/ 31750 h 809625"/>
                    <a:gd name="connsiteX20" fmla="*/ 39688 w 946217"/>
                    <a:gd name="connsiteY20" fmla="*/ 15875 h 809625"/>
                    <a:gd name="connsiteX21" fmla="*/ 395288 w 946217"/>
                    <a:gd name="connsiteY21" fmla="*/ 0 h 809625"/>
                    <a:gd name="connsiteX22" fmla="*/ 509588 w 946217"/>
                    <a:gd name="connsiteY22" fmla="*/ 158750 h 809625"/>
                    <a:gd name="connsiteX23" fmla="*/ 665163 w 946217"/>
                    <a:gd name="connsiteY23" fmla="*/ 206375 h 809625"/>
                    <a:gd name="connsiteX24" fmla="*/ 823913 w 946217"/>
                    <a:gd name="connsiteY24" fmla="*/ 228601 h 809625"/>
                    <a:gd name="connsiteX25" fmla="*/ 928688 w 946217"/>
                    <a:gd name="connsiteY25" fmla="*/ 382588 h 809625"/>
                    <a:gd name="connsiteX26" fmla="*/ 942975 w 946217"/>
                    <a:gd name="connsiteY26" fmla="*/ 546100 h 809625"/>
                    <a:gd name="connsiteX27" fmla="*/ 893762 w 946217"/>
                    <a:gd name="connsiteY27" fmla="*/ 392113 h 809625"/>
                    <a:gd name="connsiteX28" fmla="*/ 808038 w 946217"/>
                    <a:gd name="connsiteY28" fmla="*/ 268287 h 809625"/>
                    <a:gd name="connsiteX29" fmla="*/ 627063 w 946217"/>
                    <a:gd name="connsiteY29" fmla="*/ 238125 h 809625"/>
                    <a:gd name="connsiteX30" fmla="*/ 601663 w 946217"/>
                    <a:gd name="connsiteY30" fmla="*/ 311150 h 809625"/>
                    <a:gd name="connsiteX31" fmla="*/ 788988 w 946217"/>
                    <a:gd name="connsiteY31" fmla="*/ 363538 h 809625"/>
                    <a:gd name="connsiteX32" fmla="*/ 806450 w 946217"/>
                    <a:gd name="connsiteY32" fmla="*/ 422275 h 809625"/>
                    <a:gd name="connsiteX33" fmla="*/ 909638 w 946217"/>
                    <a:gd name="connsiteY33" fmla="*/ 582613 h 809625"/>
                    <a:gd name="connsiteX34" fmla="*/ 776288 w 946217"/>
                    <a:gd name="connsiteY34" fmla="*/ 439738 h 809625"/>
                    <a:gd name="connsiteX35" fmla="*/ 768350 w 946217"/>
                    <a:gd name="connsiteY35" fmla="*/ 481013 h 809625"/>
                    <a:gd name="connsiteX36" fmla="*/ 804863 w 946217"/>
                    <a:gd name="connsiteY36" fmla="*/ 622300 h 809625"/>
                    <a:gd name="connsiteX37" fmla="*/ 739775 w 946217"/>
                    <a:gd name="connsiteY37" fmla="*/ 503238 h 809625"/>
                    <a:gd name="connsiteX38" fmla="*/ 739775 w 946217"/>
                    <a:gd name="connsiteY38" fmla="*/ 417513 h 809625"/>
                    <a:gd name="connsiteX39" fmla="*/ 731838 w 946217"/>
                    <a:gd name="connsiteY39" fmla="*/ 392113 h 809625"/>
                    <a:gd name="connsiteX40" fmla="*/ 565150 w 946217"/>
                    <a:gd name="connsiteY40" fmla="*/ 357188 h 809625"/>
                    <a:gd name="connsiteX41" fmla="*/ 544513 w 946217"/>
                    <a:gd name="connsiteY41" fmla="*/ 412750 h 809625"/>
                    <a:gd name="connsiteX42" fmla="*/ 720725 w 946217"/>
                    <a:gd name="connsiteY42" fmla="*/ 519113 h 809625"/>
                    <a:gd name="connsiteX43" fmla="*/ 733425 w 946217"/>
                    <a:gd name="connsiteY43" fmla="*/ 668338 h 809625"/>
                    <a:gd name="connsiteX44" fmla="*/ 757238 w 946217"/>
                    <a:gd name="connsiteY44" fmla="*/ 742950 h 809625"/>
                    <a:gd name="connsiteX45" fmla="*/ 712788 w 946217"/>
                    <a:gd name="connsiteY45" fmla="*/ 661988 h 809625"/>
                    <a:gd name="connsiteX46" fmla="*/ 708025 w 946217"/>
                    <a:gd name="connsiteY46" fmla="*/ 571500 h 809625"/>
                    <a:gd name="connsiteX47" fmla="*/ 655638 w 946217"/>
                    <a:gd name="connsiteY47" fmla="*/ 533400 h 809625"/>
                    <a:gd name="connsiteX48" fmla="*/ 692150 w 946217"/>
                    <a:gd name="connsiteY48" fmla="*/ 593725 h 809625"/>
                    <a:gd name="connsiteX49" fmla="*/ 668338 w 946217"/>
                    <a:gd name="connsiteY49" fmla="*/ 649288 h 809625"/>
                    <a:gd name="connsiteX50" fmla="*/ 658813 w 946217"/>
                    <a:gd name="connsiteY50" fmla="*/ 809625 h 809625"/>
                    <a:gd name="connsiteX51" fmla="*/ 625475 w 946217"/>
                    <a:gd name="connsiteY51" fmla="*/ 696913 h 809625"/>
                    <a:gd name="connsiteX52" fmla="*/ 630238 w 946217"/>
                    <a:gd name="connsiteY52" fmla="*/ 598488 h 809625"/>
                    <a:gd name="connsiteX53" fmla="*/ 511175 w 946217"/>
                    <a:gd name="connsiteY53" fmla="*/ 498475 h 809625"/>
                    <a:gd name="connsiteX54" fmla="*/ 331788 w 946217"/>
                    <a:gd name="connsiteY54" fmla="*/ 392113 h 809625"/>
                    <a:gd name="connsiteX55" fmla="*/ 227013 w 946217"/>
                    <a:gd name="connsiteY55" fmla="*/ 373063 h 809625"/>
                    <a:gd name="connsiteX56" fmla="*/ 150813 w 946217"/>
                    <a:gd name="connsiteY56" fmla="*/ 423863 h 809625"/>
                    <a:gd name="connsiteX57" fmla="*/ 82550 w 946217"/>
                    <a:gd name="connsiteY57" fmla="*/ 442913 h 809625"/>
                    <a:gd name="connsiteX58" fmla="*/ 7938 w 946217"/>
                    <a:gd name="connsiteY58" fmla="*/ 471488 h 809625"/>
                    <a:gd name="connsiteX0" fmla="*/ 7938 w 946217"/>
                    <a:gd name="connsiteY0" fmla="*/ 471488 h 809625"/>
                    <a:gd name="connsiteX1" fmla="*/ 114300 w 946217"/>
                    <a:gd name="connsiteY1" fmla="*/ 411163 h 809625"/>
                    <a:gd name="connsiteX2" fmla="*/ 195263 w 946217"/>
                    <a:gd name="connsiteY2" fmla="*/ 319088 h 809625"/>
                    <a:gd name="connsiteX3" fmla="*/ 296863 w 946217"/>
                    <a:gd name="connsiteY3" fmla="*/ 344488 h 809625"/>
                    <a:gd name="connsiteX4" fmla="*/ 314325 w 946217"/>
                    <a:gd name="connsiteY4" fmla="*/ 322263 h 809625"/>
                    <a:gd name="connsiteX5" fmla="*/ 220663 w 946217"/>
                    <a:gd name="connsiteY5" fmla="*/ 279400 h 809625"/>
                    <a:gd name="connsiteX6" fmla="*/ 53975 w 946217"/>
                    <a:gd name="connsiteY6" fmla="*/ 330200 h 809625"/>
                    <a:gd name="connsiteX7" fmla="*/ 0 w 946217"/>
                    <a:gd name="connsiteY7" fmla="*/ 346075 h 809625"/>
                    <a:gd name="connsiteX8" fmla="*/ 238125 w 946217"/>
                    <a:gd name="connsiteY8" fmla="*/ 238125 h 809625"/>
                    <a:gd name="connsiteX9" fmla="*/ 361950 w 946217"/>
                    <a:gd name="connsiteY9" fmla="*/ 280988 h 809625"/>
                    <a:gd name="connsiteX10" fmla="*/ 420688 w 946217"/>
                    <a:gd name="connsiteY10" fmla="*/ 209550 h 809625"/>
                    <a:gd name="connsiteX11" fmla="*/ 304800 w 946217"/>
                    <a:gd name="connsiteY11" fmla="*/ 153988 h 809625"/>
                    <a:gd name="connsiteX12" fmla="*/ 193675 w 946217"/>
                    <a:gd name="connsiteY12" fmla="*/ 174625 h 809625"/>
                    <a:gd name="connsiteX13" fmla="*/ 77788 w 946217"/>
                    <a:gd name="connsiteY13" fmla="*/ 161925 h 809625"/>
                    <a:gd name="connsiteX14" fmla="*/ 263525 w 946217"/>
                    <a:gd name="connsiteY14" fmla="*/ 130175 h 809625"/>
                    <a:gd name="connsiteX15" fmla="*/ 165100 w 946217"/>
                    <a:gd name="connsiteY15" fmla="*/ 60325 h 809625"/>
                    <a:gd name="connsiteX16" fmla="*/ 325438 w 946217"/>
                    <a:gd name="connsiteY16" fmla="*/ 106363 h 809625"/>
                    <a:gd name="connsiteX17" fmla="*/ 476250 w 946217"/>
                    <a:gd name="connsiteY17" fmla="*/ 212725 h 809625"/>
                    <a:gd name="connsiteX18" fmla="*/ 485775 w 946217"/>
                    <a:gd name="connsiteY18" fmla="*/ 190500 h 809625"/>
                    <a:gd name="connsiteX19" fmla="*/ 350838 w 946217"/>
                    <a:gd name="connsiteY19" fmla="*/ 31750 h 809625"/>
                    <a:gd name="connsiteX20" fmla="*/ 39688 w 946217"/>
                    <a:gd name="connsiteY20" fmla="*/ 15875 h 809625"/>
                    <a:gd name="connsiteX21" fmla="*/ 395288 w 946217"/>
                    <a:gd name="connsiteY21" fmla="*/ 0 h 809625"/>
                    <a:gd name="connsiteX22" fmla="*/ 509588 w 946217"/>
                    <a:gd name="connsiteY22" fmla="*/ 158750 h 809625"/>
                    <a:gd name="connsiteX23" fmla="*/ 665163 w 946217"/>
                    <a:gd name="connsiteY23" fmla="*/ 206375 h 809625"/>
                    <a:gd name="connsiteX24" fmla="*/ 823913 w 946217"/>
                    <a:gd name="connsiteY24" fmla="*/ 228601 h 809625"/>
                    <a:gd name="connsiteX25" fmla="*/ 928688 w 946217"/>
                    <a:gd name="connsiteY25" fmla="*/ 382588 h 809625"/>
                    <a:gd name="connsiteX26" fmla="*/ 942975 w 946217"/>
                    <a:gd name="connsiteY26" fmla="*/ 546100 h 809625"/>
                    <a:gd name="connsiteX27" fmla="*/ 893762 w 946217"/>
                    <a:gd name="connsiteY27" fmla="*/ 392113 h 809625"/>
                    <a:gd name="connsiteX28" fmla="*/ 808038 w 946217"/>
                    <a:gd name="connsiteY28" fmla="*/ 268287 h 809625"/>
                    <a:gd name="connsiteX29" fmla="*/ 627063 w 946217"/>
                    <a:gd name="connsiteY29" fmla="*/ 247650 h 809625"/>
                    <a:gd name="connsiteX30" fmla="*/ 601663 w 946217"/>
                    <a:gd name="connsiteY30" fmla="*/ 311150 h 809625"/>
                    <a:gd name="connsiteX31" fmla="*/ 788988 w 946217"/>
                    <a:gd name="connsiteY31" fmla="*/ 363538 h 809625"/>
                    <a:gd name="connsiteX32" fmla="*/ 806450 w 946217"/>
                    <a:gd name="connsiteY32" fmla="*/ 422275 h 809625"/>
                    <a:gd name="connsiteX33" fmla="*/ 909638 w 946217"/>
                    <a:gd name="connsiteY33" fmla="*/ 582613 h 809625"/>
                    <a:gd name="connsiteX34" fmla="*/ 776288 w 946217"/>
                    <a:gd name="connsiteY34" fmla="*/ 439738 h 809625"/>
                    <a:gd name="connsiteX35" fmla="*/ 768350 w 946217"/>
                    <a:gd name="connsiteY35" fmla="*/ 481013 h 809625"/>
                    <a:gd name="connsiteX36" fmla="*/ 804863 w 946217"/>
                    <a:gd name="connsiteY36" fmla="*/ 622300 h 809625"/>
                    <a:gd name="connsiteX37" fmla="*/ 739775 w 946217"/>
                    <a:gd name="connsiteY37" fmla="*/ 503238 h 809625"/>
                    <a:gd name="connsiteX38" fmla="*/ 739775 w 946217"/>
                    <a:gd name="connsiteY38" fmla="*/ 417513 h 809625"/>
                    <a:gd name="connsiteX39" fmla="*/ 731838 w 946217"/>
                    <a:gd name="connsiteY39" fmla="*/ 392113 h 809625"/>
                    <a:gd name="connsiteX40" fmla="*/ 565150 w 946217"/>
                    <a:gd name="connsiteY40" fmla="*/ 357188 h 809625"/>
                    <a:gd name="connsiteX41" fmla="*/ 544513 w 946217"/>
                    <a:gd name="connsiteY41" fmla="*/ 412750 h 809625"/>
                    <a:gd name="connsiteX42" fmla="*/ 720725 w 946217"/>
                    <a:gd name="connsiteY42" fmla="*/ 519113 h 809625"/>
                    <a:gd name="connsiteX43" fmla="*/ 733425 w 946217"/>
                    <a:gd name="connsiteY43" fmla="*/ 668338 h 809625"/>
                    <a:gd name="connsiteX44" fmla="*/ 757238 w 946217"/>
                    <a:gd name="connsiteY44" fmla="*/ 742950 h 809625"/>
                    <a:gd name="connsiteX45" fmla="*/ 712788 w 946217"/>
                    <a:gd name="connsiteY45" fmla="*/ 661988 h 809625"/>
                    <a:gd name="connsiteX46" fmla="*/ 708025 w 946217"/>
                    <a:gd name="connsiteY46" fmla="*/ 571500 h 809625"/>
                    <a:gd name="connsiteX47" fmla="*/ 655638 w 946217"/>
                    <a:gd name="connsiteY47" fmla="*/ 533400 h 809625"/>
                    <a:gd name="connsiteX48" fmla="*/ 692150 w 946217"/>
                    <a:gd name="connsiteY48" fmla="*/ 593725 h 809625"/>
                    <a:gd name="connsiteX49" fmla="*/ 668338 w 946217"/>
                    <a:gd name="connsiteY49" fmla="*/ 649288 h 809625"/>
                    <a:gd name="connsiteX50" fmla="*/ 658813 w 946217"/>
                    <a:gd name="connsiteY50" fmla="*/ 809625 h 809625"/>
                    <a:gd name="connsiteX51" fmla="*/ 625475 w 946217"/>
                    <a:gd name="connsiteY51" fmla="*/ 696913 h 809625"/>
                    <a:gd name="connsiteX52" fmla="*/ 630238 w 946217"/>
                    <a:gd name="connsiteY52" fmla="*/ 598488 h 809625"/>
                    <a:gd name="connsiteX53" fmla="*/ 511175 w 946217"/>
                    <a:gd name="connsiteY53" fmla="*/ 498475 h 809625"/>
                    <a:gd name="connsiteX54" fmla="*/ 331788 w 946217"/>
                    <a:gd name="connsiteY54" fmla="*/ 392113 h 809625"/>
                    <a:gd name="connsiteX55" fmla="*/ 227013 w 946217"/>
                    <a:gd name="connsiteY55" fmla="*/ 373063 h 809625"/>
                    <a:gd name="connsiteX56" fmla="*/ 150813 w 946217"/>
                    <a:gd name="connsiteY56" fmla="*/ 423863 h 809625"/>
                    <a:gd name="connsiteX57" fmla="*/ 82550 w 946217"/>
                    <a:gd name="connsiteY57" fmla="*/ 442913 h 809625"/>
                    <a:gd name="connsiteX58" fmla="*/ 7938 w 946217"/>
                    <a:gd name="connsiteY58" fmla="*/ 471488 h 809625"/>
                    <a:gd name="connsiteX0" fmla="*/ 7938 w 946217"/>
                    <a:gd name="connsiteY0" fmla="*/ 471488 h 809625"/>
                    <a:gd name="connsiteX1" fmla="*/ 114300 w 946217"/>
                    <a:gd name="connsiteY1" fmla="*/ 411163 h 809625"/>
                    <a:gd name="connsiteX2" fmla="*/ 195263 w 946217"/>
                    <a:gd name="connsiteY2" fmla="*/ 319088 h 809625"/>
                    <a:gd name="connsiteX3" fmla="*/ 296863 w 946217"/>
                    <a:gd name="connsiteY3" fmla="*/ 344488 h 809625"/>
                    <a:gd name="connsiteX4" fmla="*/ 314325 w 946217"/>
                    <a:gd name="connsiteY4" fmla="*/ 322263 h 809625"/>
                    <a:gd name="connsiteX5" fmla="*/ 220663 w 946217"/>
                    <a:gd name="connsiteY5" fmla="*/ 279400 h 809625"/>
                    <a:gd name="connsiteX6" fmla="*/ 53975 w 946217"/>
                    <a:gd name="connsiteY6" fmla="*/ 330200 h 809625"/>
                    <a:gd name="connsiteX7" fmla="*/ 0 w 946217"/>
                    <a:gd name="connsiteY7" fmla="*/ 346075 h 809625"/>
                    <a:gd name="connsiteX8" fmla="*/ 238125 w 946217"/>
                    <a:gd name="connsiteY8" fmla="*/ 238125 h 809625"/>
                    <a:gd name="connsiteX9" fmla="*/ 361950 w 946217"/>
                    <a:gd name="connsiteY9" fmla="*/ 280988 h 809625"/>
                    <a:gd name="connsiteX10" fmla="*/ 420688 w 946217"/>
                    <a:gd name="connsiteY10" fmla="*/ 209550 h 809625"/>
                    <a:gd name="connsiteX11" fmla="*/ 304800 w 946217"/>
                    <a:gd name="connsiteY11" fmla="*/ 153988 h 809625"/>
                    <a:gd name="connsiteX12" fmla="*/ 193675 w 946217"/>
                    <a:gd name="connsiteY12" fmla="*/ 174625 h 809625"/>
                    <a:gd name="connsiteX13" fmla="*/ 77788 w 946217"/>
                    <a:gd name="connsiteY13" fmla="*/ 161925 h 809625"/>
                    <a:gd name="connsiteX14" fmla="*/ 263525 w 946217"/>
                    <a:gd name="connsiteY14" fmla="*/ 130175 h 809625"/>
                    <a:gd name="connsiteX15" fmla="*/ 165100 w 946217"/>
                    <a:gd name="connsiteY15" fmla="*/ 60325 h 809625"/>
                    <a:gd name="connsiteX16" fmla="*/ 325438 w 946217"/>
                    <a:gd name="connsiteY16" fmla="*/ 106363 h 809625"/>
                    <a:gd name="connsiteX17" fmla="*/ 476250 w 946217"/>
                    <a:gd name="connsiteY17" fmla="*/ 212725 h 809625"/>
                    <a:gd name="connsiteX18" fmla="*/ 485775 w 946217"/>
                    <a:gd name="connsiteY18" fmla="*/ 190500 h 809625"/>
                    <a:gd name="connsiteX19" fmla="*/ 350838 w 946217"/>
                    <a:gd name="connsiteY19" fmla="*/ 31750 h 809625"/>
                    <a:gd name="connsiteX20" fmla="*/ 39688 w 946217"/>
                    <a:gd name="connsiteY20" fmla="*/ 15875 h 809625"/>
                    <a:gd name="connsiteX21" fmla="*/ 395288 w 946217"/>
                    <a:gd name="connsiteY21" fmla="*/ 0 h 809625"/>
                    <a:gd name="connsiteX22" fmla="*/ 509588 w 946217"/>
                    <a:gd name="connsiteY22" fmla="*/ 158750 h 809625"/>
                    <a:gd name="connsiteX23" fmla="*/ 665163 w 946217"/>
                    <a:gd name="connsiteY23" fmla="*/ 206375 h 809625"/>
                    <a:gd name="connsiteX24" fmla="*/ 823913 w 946217"/>
                    <a:gd name="connsiteY24" fmla="*/ 228601 h 809625"/>
                    <a:gd name="connsiteX25" fmla="*/ 928688 w 946217"/>
                    <a:gd name="connsiteY25" fmla="*/ 382588 h 809625"/>
                    <a:gd name="connsiteX26" fmla="*/ 942975 w 946217"/>
                    <a:gd name="connsiteY26" fmla="*/ 546100 h 809625"/>
                    <a:gd name="connsiteX27" fmla="*/ 893762 w 946217"/>
                    <a:gd name="connsiteY27" fmla="*/ 392113 h 809625"/>
                    <a:gd name="connsiteX28" fmla="*/ 808038 w 946217"/>
                    <a:gd name="connsiteY28" fmla="*/ 268287 h 809625"/>
                    <a:gd name="connsiteX29" fmla="*/ 627063 w 946217"/>
                    <a:gd name="connsiteY29" fmla="*/ 247650 h 809625"/>
                    <a:gd name="connsiteX30" fmla="*/ 601663 w 946217"/>
                    <a:gd name="connsiteY30" fmla="*/ 311150 h 809625"/>
                    <a:gd name="connsiteX31" fmla="*/ 788988 w 946217"/>
                    <a:gd name="connsiteY31" fmla="*/ 363538 h 809625"/>
                    <a:gd name="connsiteX32" fmla="*/ 806450 w 946217"/>
                    <a:gd name="connsiteY32" fmla="*/ 422275 h 809625"/>
                    <a:gd name="connsiteX33" fmla="*/ 909638 w 946217"/>
                    <a:gd name="connsiteY33" fmla="*/ 582613 h 809625"/>
                    <a:gd name="connsiteX34" fmla="*/ 776288 w 946217"/>
                    <a:gd name="connsiteY34" fmla="*/ 439738 h 809625"/>
                    <a:gd name="connsiteX35" fmla="*/ 768350 w 946217"/>
                    <a:gd name="connsiteY35" fmla="*/ 481013 h 809625"/>
                    <a:gd name="connsiteX36" fmla="*/ 804863 w 946217"/>
                    <a:gd name="connsiteY36" fmla="*/ 622300 h 809625"/>
                    <a:gd name="connsiteX37" fmla="*/ 739775 w 946217"/>
                    <a:gd name="connsiteY37" fmla="*/ 503238 h 809625"/>
                    <a:gd name="connsiteX38" fmla="*/ 739775 w 946217"/>
                    <a:gd name="connsiteY38" fmla="*/ 417513 h 809625"/>
                    <a:gd name="connsiteX39" fmla="*/ 731838 w 946217"/>
                    <a:gd name="connsiteY39" fmla="*/ 392113 h 809625"/>
                    <a:gd name="connsiteX40" fmla="*/ 565150 w 946217"/>
                    <a:gd name="connsiteY40" fmla="*/ 357188 h 809625"/>
                    <a:gd name="connsiteX41" fmla="*/ 544513 w 946217"/>
                    <a:gd name="connsiteY41" fmla="*/ 412750 h 809625"/>
                    <a:gd name="connsiteX42" fmla="*/ 720725 w 946217"/>
                    <a:gd name="connsiteY42" fmla="*/ 519113 h 809625"/>
                    <a:gd name="connsiteX43" fmla="*/ 733425 w 946217"/>
                    <a:gd name="connsiteY43" fmla="*/ 668338 h 809625"/>
                    <a:gd name="connsiteX44" fmla="*/ 757238 w 946217"/>
                    <a:gd name="connsiteY44" fmla="*/ 742950 h 809625"/>
                    <a:gd name="connsiteX45" fmla="*/ 712788 w 946217"/>
                    <a:gd name="connsiteY45" fmla="*/ 661988 h 809625"/>
                    <a:gd name="connsiteX46" fmla="*/ 708025 w 946217"/>
                    <a:gd name="connsiteY46" fmla="*/ 571500 h 809625"/>
                    <a:gd name="connsiteX47" fmla="*/ 655638 w 946217"/>
                    <a:gd name="connsiteY47" fmla="*/ 533400 h 809625"/>
                    <a:gd name="connsiteX48" fmla="*/ 692150 w 946217"/>
                    <a:gd name="connsiteY48" fmla="*/ 593725 h 809625"/>
                    <a:gd name="connsiteX49" fmla="*/ 668338 w 946217"/>
                    <a:gd name="connsiteY49" fmla="*/ 649288 h 809625"/>
                    <a:gd name="connsiteX50" fmla="*/ 658813 w 946217"/>
                    <a:gd name="connsiteY50" fmla="*/ 809625 h 809625"/>
                    <a:gd name="connsiteX51" fmla="*/ 625475 w 946217"/>
                    <a:gd name="connsiteY51" fmla="*/ 696913 h 809625"/>
                    <a:gd name="connsiteX52" fmla="*/ 630238 w 946217"/>
                    <a:gd name="connsiteY52" fmla="*/ 598488 h 809625"/>
                    <a:gd name="connsiteX53" fmla="*/ 511175 w 946217"/>
                    <a:gd name="connsiteY53" fmla="*/ 498475 h 809625"/>
                    <a:gd name="connsiteX54" fmla="*/ 331788 w 946217"/>
                    <a:gd name="connsiteY54" fmla="*/ 392113 h 809625"/>
                    <a:gd name="connsiteX55" fmla="*/ 227013 w 946217"/>
                    <a:gd name="connsiteY55" fmla="*/ 373063 h 809625"/>
                    <a:gd name="connsiteX56" fmla="*/ 150813 w 946217"/>
                    <a:gd name="connsiteY56" fmla="*/ 423863 h 809625"/>
                    <a:gd name="connsiteX57" fmla="*/ 82550 w 946217"/>
                    <a:gd name="connsiteY57" fmla="*/ 442913 h 809625"/>
                    <a:gd name="connsiteX58" fmla="*/ 7938 w 946217"/>
                    <a:gd name="connsiteY58" fmla="*/ 471488 h 809625"/>
                    <a:gd name="connsiteX0" fmla="*/ 7938 w 946217"/>
                    <a:gd name="connsiteY0" fmla="*/ 471488 h 809625"/>
                    <a:gd name="connsiteX1" fmla="*/ 114300 w 946217"/>
                    <a:gd name="connsiteY1" fmla="*/ 411163 h 809625"/>
                    <a:gd name="connsiteX2" fmla="*/ 195263 w 946217"/>
                    <a:gd name="connsiteY2" fmla="*/ 319088 h 809625"/>
                    <a:gd name="connsiteX3" fmla="*/ 296863 w 946217"/>
                    <a:gd name="connsiteY3" fmla="*/ 344488 h 809625"/>
                    <a:gd name="connsiteX4" fmla="*/ 314325 w 946217"/>
                    <a:gd name="connsiteY4" fmla="*/ 322263 h 809625"/>
                    <a:gd name="connsiteX5" fmla="*/ 220663 w 946217"/>
                    <a:gd name="connsiteY5" fmla="*/ 279400 h 809625"/>
                    <a:gd name="connsiteX6" fmla="*/ 53975 w 946217"/>
                    <a:gd name="connsiteY6" fmla="*/ 330200 h 809625"/>
                    <a:gd name="connsiteX7" fmla="*/ 0 w 946217"/>
                    <a:gd name="connsiteY7" fmla="*/ 346075 h 809625"/>
                    <a:gd name="connsiteX8" fmla="*/ 238125 w 946217"/>
                    <a:gd name="connsiteY8" fmla="*/ 238125 h 809625"/>
                    <a:gd name="connsiteX9" fmla="*/ 361950 w 946217"/>
                    <a:gd name="connsiteY9" fmla="*/ 280988 h 809625"/>
                    <a:gd name="connsiteX10" fmla="*/ 420688 w 946217"/>
                    <a:gd name="connsiteY10" fmla="*/ 209550 h 809625"/>
                    <a:gd name="connsiteX11" fmla="*/ 304800 w 946217"/>
                    <a:gd name="connsiteY11" fmla="*/ 153988 h 809625"/>
                    <a:gd name="connsiteX12" fmla="*/ 193675 w 946217"/>
                    <a:gd name="connsiteY12" fmla="*/ 174625 h 809625"/>
                    <a:gd name="connsiteX13" fmla="*/ 77788 w 946217"/>
                    <a:gd name="connsiteY13" fmla="*/ 161925 h 809625"/>
                    <a:gd name="connsiteX14" fmla="*/ 263525 w 946217"/>
                    <a:gd name="connsiteY14" fmla="*/ 130175 h 809625"/>
                    <a:gd name="connsiteX15" fmla="*/ 165100 w 946217"/>
                    <a:gd name="connsiteY15" fmla="*/ 60325 h 809625"/>
                    <a:gd name="connsiteX16" fmla="*/ 325438 w 946217"/>
                    <a:gd name="connsiteY16" fmla="*/ 106363 h 809625"/>
                    <a:gd name="connsiteX17" fmla="*/ 476250 w 946217"/>
                    <a:gd name="connsiteY17" fmla="*/ 212725 h 809625"/>
                    <a:gd name="connsiteX18" fmla="*/ 485775 w 946217"/>
                    <a:gd name="connsiteY18" fmla="*/ 190500 h 809625"/>
                    <a:gd name="connsiteX19" fmla="*/ 350838 w 946217"/>
                    <a:gd name="connsiteY19" fmla="*/ 31750 h 809625"/>
                    <a:gd name="connsiteX20" fmla="*/ 39688 w 946217"/>
                    <a:gd name="connsiteY20" fmla="*/ 15875 h 809625"/>
                    <a:gd name="connsiteX21" fmla="*/ 395288 w 946217"/>
                    <a:gd name="connsiteY21" fmla="*/ 0 h 809625"/>
                    <a:gd name="connsiteX22" fmla="*/ 509588 w 946217"/>
                    <a:gd name="connsiteY22" fmla="*/ 158750 h 809625"/>
                    <a:gd name="connsiteX23" fmla="*/ 665163 w 946217"/>
                    <a:gd name="connsiteY23" fmla="*/ 206375 h 809625"/>
                    <a:gd name="connsiteX24" fmla="*/ 823913 w 946217"/>
                    <a:gd name="connsiteY24" fmla="*/ 228601 h 809625"/>
                    <a:gd name="connsiteX25" fmla="*/ 928688 w 946217"/>
                    <a:gd name="connsiteY25" fmla="*/ 382588 h 809625"/>
                    <a:gd name="connsiteX26" fmla="*/ 942975 w 946217"/>
                    <a:gd name="connsiteY26" fmla="*/ 546100 h 809625"/>
                    <a:gd name="connsiteX27" fmla="*/ 893762 w 946217"/>
                    <a:gd name="connsiteY27" fmla="*/ 392113 h 809625"/>
                    <a:gd name="connsiteX28" fmla="*/ 808038 w 946217"/>
                    <a:gd name="connsiteY28" fmla="*/ 268287 h 809625"/>
                    <a:gd name="connsiteX29" fmla="*/ 627063 w 946217"/>
                    <a:gd name="connsiteY29" fmla="*/ 247650 h 809625"/>
                    <a:gd name="connsiteX30" fmla="*/ 601663 w 946217"/>
                    <a:gd name="connsiteY30" fmla="*/ 311150 h 809625"/>
                    <a:gd name="connsiteX31" fmla="*/ 788988 w 946217"/>
                    <a:gd name="connsiteY31" fmla="*/ 363538 h 809625"/>
                    <a:gd name="connsiteX32" fmla="*/ 806450 w 946217"/>
                    <a:gd name="connsiteY32" fmla="*/ 422275 h 809625"/>
                    <a:gd name="connsiteX33" fmla="*/ 909638 w 946217"/>
                    <a:gd name="connsiteY33" fmla="*/ 582613 h 809625"/>
                    <a:gd name="connsiteX34" fmla="*/ 776288 w 946217"/>
                    <a:gd name="connsiteY34" fmla="*/ 439738 h 809625"/>
                    <a:gd name="connsiteX35" fmla="*/ 768350 w 946217"/>
                    <a:gd name="connsiteY35" fmla="*/ 481013 h 809625"/>
                    <a:gd name="connsiteX36" fmla="*/ 804863 w 946217"/>
                    <a:gd name="connsiteY36" fmla="*/ 622300 h 809625"/>
                    <a:gd name="connsiteX37" fmla="*/ 739775 w 946217"/>
                    <a:gd name="connsiteY37" fmla="*/ 503238 h 809625"/>
                    <a:gd name="connsiteX38" fmla="*/ 739775 w 946217"/>
                    <a:gd name="connsiteY38" fmla="*/ 417513 h 809625"/>
                    <a:gd name="connsiteX39" fmla="*/ 731838 w 946217"/>
                    <a:gd name="connsiteY39" fmla="*/ 392113 h 809625"/>
                    <a:gd name="connsiteX40" fmla="*/ 565150 w 946217"/>
                    <a:gd name="connsiteY40" fmla="*/ 357188 h 809625"/>
                    <a:gd name="connsiteX41" fmla="*/ 544513 w 946217"/>
                    <a:gd name="connsiteY41" fmla="*/ 412750 h 809625"/>
                    <a:gd name="connsiteX42" fmla="*/ 720725 w 946217"/>
                    <a:gd name="connsiteY42" fmla="*/ 519113 h 809625"/>
                    <a:gd name="connsiteX43" fmla="*/ 733425 w 946217"/>
                    <a:gd name="connsiteY43" fmla="*/ 668338 h 809625"/>
                    <a:gd name="connsiteX44" fmla="*/ 757238 w 946217"/>
                    <a:gd name="connsiteY44" fmla="*/ 742950 h 809625"/>
                    <a:gd name="connsiteX45" fmla="*/ 712788 w 946217"/>
                    <a:gd name="connsiteY45" fmla="*/ 661988 h 809625"/>
                    <a:gd name="connsiteX46" fmla="*/ 708025 w 946217"/>
                    <a:gd name="connsiteY46" fmla="*/ 571500 h 809625"/>
                    <a:gd name="connsiteX47" fmla="*/ 655638 w 946217"/>
                    <a:gd name="connsiteY47" fmla="*/ 533400 h 809625"/>
                    <a:gd name="connsiteX48" fmla="*/ 692150 w 946217"/>
                    <a:gd name="connsiteY48" fmla="*/ 593725 h 809625"/>
                    <a:gd name="connsiteX49" fmla="*/ 668338 w 946217"/>
                    <a:gd name="connsiteY49" fmla="*/ 649288 h 809625"/>
                    <a:gd name="connsiteX50" fmla="*/ 658813 w 946217"/>
                    <a:gd name="connsiteY50" fmla="*/ 809625 h 809625"/>
                    <a:gd name="connsiteX51" fmla="*/ 625475 w 946217"/>
                    <a:gd name="connsiteY51" fmla="*/ 696913 h 809625"/>
                    <a:gd name="connsiteX52" fmla="*/ 630238 w 946217"/>
                    <a:gd name="connsiteY52" fmla="*/ 598488 h 809625"/>
                    <a:gd name="connsiteX53" fmla="*/ 511175 w 946217"/>
                    <a:gd name="connsiteY53" fmla="*/ 498475 h 809625"/>
                    <a:gd name="connsiteX54" fmla="*/ 331788 w 946217"/>
                    <a:gd name="connsiteY54" fmla="*/ 392113 h 809625"/>
                    <a:gd name="connsiteX55" fmla="*/ 227013 w 946217"/>
                    <a:gd name="connsiteY55" fmla="*/ 373063 h 809625"/>
                    <a:gd name="connsiteX56" fmla="*/ 150813 w 946217"/>
                    <a:gd name="connsiteY56" fmla="*/ 423863 h 809625"/>
                    <a:gd name="connsiteX57" fmla="*/ 82550 w 946217"/>
                    <a:gd name="connsiteY57" fmla="*/ 442913 h 809625"/>
                    <a:gd name="connsiteX58" fmla="*/ 7938 w 946217"/>
                    <a:gd name="connsiteY58" fmla="*/ 471488 h 809625"/>
                    <a:gd name="connsiteX0" fmla="*/ 7938 w 946217"/>
                    <a:gd name="connsiteY0" fmla="*/ 471488 h 809625"/>
                    <a:gd name="connsiteX1" fmla="*/ 114300 w 946217"/>
                    <a:gd name="connsiteY1" fmla="*/ 411163 h 809625"/>
                    <a:gd name="connsiteX2" fmla="*/ 195263 w 946217"/>
                    <a:gd name="connsiteY2" fmla="*/ 319088 h 809625"/>
                    <a:gd name="connsiteX3" fmla="*/ 296863 w 946217"/>
                    <a:gd name="connsiteY3" fmla="*/ 344488 h 809625"/>
                    <a:gd name="connsiteX4" fmla="*/ 314325 w 946217"/>
                    <a:gd name="connsiteY4" fmla="*/ 322263 h 809625"/>
                    <a:gd name="connsiteX5" fmla="*/ 220663 w 946217"/>
                    <a:gd name="connsiteY5" fmla="*/ 279400 h 809625"/>
                    <a:gd name="connsiteX6" fmla="*/ 53975 w 946217"/>
                    <a:gd name="connsiteY6" fmla="*/ 330200 h 809625"/>
                    <a:gd name="connsiteX7" fmla="*/ 0 w 946217"/>
                    <a:gd name="connsiteY7" fmla="*/ 346075 h 809625"/>
                    <a:gd name="connsiteX8" fmla="*/ 238125 w 946217"/>
                    <a:gd name="connsiteY8" fmla="*/ 238125 h 809625"/>
                    <a:gd name="connsiteX9" fmla="*/ 361950 w 946217"/>
                    <a:gd name="connsiteY9" fmla="*/ 280988 h 809625"/>
                    <a:gd name="connsiteX10" fmla="*/ 420688 w 946217"/>
                    <a:gd name="connsiteY10" fmla="*/ 209550 h 809625"/>
                    <a:gd name="connsiteX11" fmla="*/ 304800 w 946217"/>
                    <a:gd name="connsiteY11" fmla="*/ 153988 h 809625"/>
                    <a:gd name="connsiteX12" fmla="*/ 193675 w 946217"/>
                    <a:gd name="connsiteY12" fmla="*/ 174625 h 809625"/>
                    <a:gd name="connsiteX13" fmla="*/ 77788 w 946217"/>
                    <a:gd name="connsiteY13" fmla="*/ 161925 h 809625"/>
                    <a:gd name="connsiteX14" fmla="*/ 263525 w 946217"/>
                    <a:gd name="connsiteY14" fmla="*/ 130175 h 809625"/>
                    <a:gd name="connsiteX15" fmla="*/ 165100 w 946217"/>
                    <a:gd name="connsiteY15" fmla="*/ 60325 h 809625"/>
                    <a:gd name="connsiteX16" fmla="*/ 325438 w 946217"/>
                    <a:gd name="connsiteY16" fmla="*/ 106363 h 809625"/>
                    <a:gd name="connsiteX17" fmla="*/ 476250 w 946217"/>
                    <a:gd name="connsiteY17" fmla="*/ 212725 h 809625"/>
                    <a:gd name="connsiteX18" fmla="*/ 485775 w 946217"/>
                    <a:gd name="connsiteY18" fmla="*/ 190500 h 809625"/>
                    <a:gd name="connsiteX19" fmla="*/ 350838 w 946217"/>
                    <a:gd name="connsiteY19" fmla="*/ 31750 h 809625"/>
                    <a:gd name="connsiteX20" fmla="*/ 39688 w 946217"/>
                    <a:gd name="connsiteY20" fmla="*/ 15875 h 809625"/>
                    <a:gd name="connsiteX21" fmla="*/ 395288 w 946217"/>
                    <a:gd name="connsiteY21" fmla="*/ 0 h 809625"/>
                    <a:gd name="connsiteX22" fmla="*/ 509588 w 946217"/>
                    <a:gd name="connsiteY22" fmla="*/ 158750 h 809625"/>
                    <a:gd name="connsiteX23" fmla="*/ 665163 w 946217"/>
                    <a:gd name="connsiteY23" fmla="*/ 206375 h 809625"/>
                    <a:gd name="connsiteX24" fmla="*/ 823913 w 946217"/>
                    <a:gd name="connsiteY24" fmla="*/ 228601 h 809625"/>
                    <a:gd name="connsiteX25" fmla="*/ 928688 w 946217"/>
                    <a:gd name="connsiteY25" fmla="*/ 382588 h 809625"/>
                    <a:gd name="connsiteX26" fmla="*/ 942975 w 946217"/>
                    <a:gd name="connsiteY26" fmla="*/ 546100 h 809625"/>
                    <a:gd name="connsiteX27" fmla="*/ 893762 w 946217"/>
                    <a:gd name="connsiteY27" fmla="*/ 392113 h 809625"/>
                    <a:gd name="connsiteX28" fmla="*/ 808038 w 946217"/>
                    <a:gd name="connsiteY28" fmla="*/ 268287 h 809625"/>
                    <a:gd name="connsiteX29" fmla="*/ 627063 w 946217"/>
                    <a:gd name="connsiteY29" fmla="*/ 247650 h 809625"/>
                    <a:gd name="connsiteX30" fmla="*/ 601663 w 946217"/>
                    <a:gd name="connsiteY30" fmla="*/ 311150 h 809625"/>
                    <a:gd name="connsiteX31" fmla="*/ 777875 w 946217"/>
                    <a:gd name="connsiteY31" fmla="*/ 368300 h 809625"/>
                    <a:gd name="connsiteX32" fmla="*/ 806450 w 946217"/>
                    <a:gd name="connsiteY32" fmla="*/ 422275 h 809625"/>
                    <a:gd name="connsiteX33" fmla="*/ 909638 w 946217"/>
                    <a:gd name="connsiteY33" fmla="*/ 582613 h 809625"/>
                    <a:gd name="connsiteX34" fmla="*/ 776288 w 946217"/>
                    <a:gd name="connsiteY34" fmla="*/ 439738 h 809625"/>
                    <a:gd name="connsiteX35" fmla="*/ 768350 w 946217"/>
                    <a:gd name="connsiteY35" fmla="*/ 481013 h 809625"/>
                    <a:gd name="connsiteX36" fmla="*/ 804863 w 946217"/>
                    <a:gd name="connsiteY36" fmla="*/ 622300 h 809625"/>
                    <a:gd name="connsiteX37" fmla="*/ 739775 w 946217"/>
                    <a:gd name="connsiteY37" fmla="*/ 503238 h 809625"/>
                    <a:gd name="connsiteX38" fmla="*/ 739775 w 946217"/>
                    <a:gd name="connsiteY38" fmla="*/ 417513 h 809625"/>
                    <a:gd name="connsiteX39" fmla="*/ 731838 w 946217"/>
                    <a:gd name="connsiteY39" fmla="*/ 392113 h 809625"/>
                    <a:gd name="connsiteX40" fmla="*/ 565150 w 946217"/>
                    <a:gd name="connsiteY40" fmla="*/ 357188 h 809625"/>
                    <a:gd name="connsiteX41" fmla="*/ 544513 w 946217"/>
                    <a:gd name="connsiteY41" fmla="*/ 412750 h 809625"/>
                    <a:gd name="connsiteX42" fmla="*/ 720725 w 946217"/>
                    <a:gd name="connsiteY42" fmla="*/ 519113 h 809625"/>
                    <a:gd name="connsiteX43" fmla="*/ 733425 w 946217"/>
                    <a:gd name="connsiteY43" fmla="*/ 668338 h 809625"/>
                    <a:gd name="connsiteX44" fmla="*/ 757238 w 946217"/>
                    <a:gd name="connsiteY44" fmla="*/ 742950 h 809625"/>
                    <a:gd name="connsiteX45" fmla="*/ 712788 w 946217"/>
                    <a:gd name="connsiteY45" fmla="*/ 661988 h 809625"/>
                    <a:gd name="connsiteX46" fmla="*/ 708025 w 946217"/>
                    <a:gd name="connsiteY46" fmla="*/ 571500 h 809625"/>
                    <a:gd name="connsiteX47" fmla="*/ 655638 w 946217"/>
                    <a:gd name="connsiteY47" fmla="*/ 533400 h 809625"/>
                    <a:gd name="connsiteX48" fmla="*/ 692150 w 946217"/>
                    <a:gd name="connsiteY48" fmla="*/ 593725 h 809625"/>
                    <a:gd name="connsiteX49" fmla="*/ 668338 w 946217"/>
                    <a:gd name="connsiteY49" fmla="*/ 649288 h 809625"/>
                    <a:gd name="connsiteX50" fmla="*/ 658813 w 946217"/>
                    <a:gd name="connsiteY50" fmla="*/ 809625 h 809625"/>
                    <a:gd name="connsiteX51" fmla="*/ 625475 w 946217"/>
                    <a:gd name="connsiteY51" fmla="*/ 696913 h 809625"/>
                    <a:gd name="connsiteX52" fmla="*/ 630238 w 946217"/>
                    <a:gd name="connsiteY52" fmla="*/ 598488 h 809625"/>
                    <a:gd name="connsiteX53" fmla="*/ 511175 w 946217"/>
                    <a:gd name="connsiteY53" fmla="*/ 498475 h 809625"/>
                    <a:gd name="connsiteX54" fmla="*/ 331788 w 946217"/>
                    <a:gd name="connsiteY54" fmla="*/ 392113 h 809625"/>
                    <a:gd name="connsiteX55" fmla="*/ 227013 w 946217"/>
                    <a:gd name="connsiteY55" fmla="*/ 373063 h 809625"/>
                    <a:gd name="connsiteX56" fmla="*/ 150813 w 946217"/>
                    <a:gd name="connsiteY56" fmla="*/ 423863 h 809625"/>
                    <a:gd name="connsiteX57" fmla="*/ 82550 w 946217"/>
                    <a:gd name="connsiteY57" fmla="*/ 442913 h 809625"/>
                    <a:gd name="connsiteX58" fmla="*/ 7938 w 946217"/>
                    <a:gd name="connsiteY58" fmla="*/ 471488 h 809625"/>
                    <a:gd name="connsiteX0" fmla="*/ 7938 w 946217"/>
                    <a:gd name="connsiteY0" fmla="*/ 471488 h 809625"/>
                    <a:gd name="connsiteX1" fmla="*/ 114300 w 946217"/>
                    <a:gd name="connsiteY1" fmla="*/ 411163 h 809625"/>
                    <a:gd name="connsiteX2" fmla="*/ 195263 w 946217"/>
                    <a:gd name="connsiteY2" fmla="*/ 319088 h 809625"/>
                    <a:gd name="connsiteX3" fmla="*/ 296863 w 946217"/>
                    <a:gd name="connsiteY3" fmla="*/ 344488 h 809625"/>
                    <a:gd name="connsiteX4" fmla="*/ 314325 w 946217"/>
                    <a:gd name="connsiteY4" fmla="*/ 322263 h 809625"/>
                    <a:gd name="connsiteX5" fmla="*/ 220663 w 946217"/>
                    <a:gd name="connsiteY5" fmla="*/ 279400 h 809625"/>
                    <a:gd name="connsiteX6" fmla="*/ 53975 w 946217"/>
                    <a:gd name="connsiteY6" fmla="*/ 330200 h 809625"/>
                    <a:gd name="connsiteX7" fmla="*/ 0 w 946217"/>
                    <a:gd name="connsiteY7" fmla="*/ 346075 h 809625"/>
                    <a:gd name="connsiteX8" fmla="*/ 238125 w 946217"/>
                    <a:gd name="connsiteY8" fmla="*/ 238125 h 809625"/>
                    <a:gd name="connsiteX9" fmla="*/ 361950 w 946217"/>
                    <a:gd name="connsiteY9" fmla="*/ 280988 h 809625"/>
                    <a:gd name="connsiteX10" fmla="*/ 420688 w 946217"/>
                    <a:gd name="connsiteY10" fmla="*/ 209550 h 809625"/>
                    <a:gd name="connsiteX11" fmla="*/ 304800 w 946217"/>
                    <a:gd name="connsiteY11" fmla="*/ 153988 h 809625"/>
                    <a:gd name="connsiteX12" fmla="*/ 193675 w 946217"/>
                    <a:gd name="connsiteY12" fmla="*/ 174625 h 809625"/>
                    <a:gd name="connsiteX13" fmla="*/ 77788 w 946217"/>
                    <a:gd name="connsiteY13" fmla="*/ 161925 h 809625"/>
                    <a:gd name="connsiteX14" fmla="*/ 263525 w 946217"/>
                    <a:gd name="connsiteY14" fmla="*/ 130175 h 809625"/>
                    <a:gd name="connsiteX15" fmla="*/ 165100 w 946217"/>
                    <a:gd name="connsiteY15" fmla="*/ 60325 h 809625"/>
                    <a:gd name="connsiteX16" fmla="*/ 325438 w 946217"/>
                    <a:gd name="connsiteY16" fmla="*/ 106363 h 809625"/>
                    <a:gd name="connsiteX17" fmla="*/ 476250 w 946217"/>
                    <a:gd name="connsiteY17" fmla="*/ 212725 h 809625"/>
                    <a:gd name="connsiteX18" fmla="*/ 485775 w 946217"/>
                    <a:gd name="connsiteY18" fmla="*/ 190500 h 809625"/>
                    <a:gd name="connsiteX19" fmla="*/ 350838 w 946217"/>
                    <a:gd name="connsiteY19" fmla="*/ 31750 h 809625"/>
                    <a:gd name="connsiteX20" fmla="*/ 39688 w 946217"/>
                    <a:gd name="connsiteY20" fmla="*/ 15875 h 809625"/>
                    <a:gd name="connsiteX21" fmla="*/ 395288 w 946217"/>
                    <a:gd name="connsiteY21" fmla="*/ 0 h 809625"/>
                    <a:gd name="connsiteX22" fmla="*/ 509588 w 946217"/>
                    <a:gd name="connsiteY22" fmla="*/ 158750 h 809625"/>
                    <a:gd name="connsiteX23" fmla="*/ 665163 w 946217"/>
                    <a:gd name="connsiteY23" fmla="*/ 206375 h 809625"/>
                    <a:gd name="connsiteX24" fmla="*/ 823913 w 946217"/>
                    <a:gd name="connsiteY24" fmla="*/ 228601 h 809625"/>
                    <a:gd name="connsiteX25" fmla="*/ 928688 w 946217"/>
                    <a:gd name="connsiteY25" fmla="*/ 382588 h 809625"/>
                    <a:gd name="connsiteX26" fmla="*/ 942975 w 946217"/>
                    <a:gd name="connsiteY26" fmla="*/ 546100 h 809625"/>
                    <a:gd name="connsiteX27" fmla="*/ 893762 w 946217"/>
                    <a:gd name="connsiteY27" fmla="*/ 392113 h 809625"/>
                    <a:gd name="connsiteX28" fmla="*/ 808038 w 946217"/>
                    <a:gd name="connsiteY28" fmla="*/ 268287 h 809625"/>
                    <a:gd name="connsiteX29" fmla="*/ 627063 w 946217"/>
                    <a:gd name="connsiteY29" fmla="*/ 247650 h 809625"/>
                    <a:gd name="connsiteX30" fmla="*/ 601663 w 946217"/>
                    <a:gd name="connsiteY30" fmla="*/ 311150 h 809625"/>
                    <a:gd name="connsiteX31" fmla="*/ 777875 w 946217"/>
                    <a:gd name="connsiteY31" fmla="*/ 368300 h 809625"/>
                    <a:gd name="connsiteX32" fmla="*/ 806450 w 946217"/>
                    <a:gd name="connsiteY32" fmla="*/ 422275 h 809625"/>
                    <a:gd name="connsiteX33" fmla="*/ 909638 w 946217"/>
                    <a:gd name="connsiteY33" fmla="*/ 582613 h 809625"/>
                    <a:gd name="connsiteX34" fmla="*/ 776288 w 946217"/>
                    <a:gd name="connsiteY34" fmla="*/ 439738 h 809625"/>
                    <a:gd name="connsiteX35" fmla="*/ 768350 w 946217"/>
                    <a:gd name="connsiteY35" fmla="*/ 481013 h 809625"/>
                    <a:gd name="connsiteX36" fmla="*/ 804863 w 946217"/>
                    <a:gd name="connsiteY36" fmla="*/ 622300 h 809625"/>
                    <a:gd name="connsiteX37" fmla="*/ 739775 w 946217"/>
                    <a:gd name="connsiteY37" fmla="*/ 503238 h 809625"/>
                    <a:gd name="connsiteX38" fmla="*/ 739775 w 946217"/>
                    <a:gd name="connsiteY38" fmla="*/ 417513 h 809625"/>
                    <a:gd name="connsiteX39" fmla="*/ 731838 w 946217"/>
                    <a:gd name="connsiteY39" fmla="*/ 392113 h 809625"/>
                    <a:gd name="connsiteX40" fmla="*/ 565150 w 946217"/>
                    <a:gd name="connsiteY40" fmla="*/ 357188 h 809625"/>
                    <a:gd name="connsiteX41" fmla="*/ 544513 w 946217"/>
                    <a:gd name="connsiteY41" fmla="*/ 412750 h 809625"/>
                    <a:gd name="connsiteX42" fmla="*/ 720725 w 946217"/>
                    <a:gd name="connsiteY42" fmla="*/ 519113 h 809625"/>
                    <a:gd name="connsiteX43" fmla="*/ 733425 w 946217"/>
                    <a:gd name="connsiteY43" fmla="*/ 668338 h 809625"/>
                    <a:gd name="connsiteX44" fmla="*/ 757238 w 946217"/>
                    <a:gd name="connsiteY44" fmla="*/ 742950 h 809625"/>
                    <a:gd name="connsiteX45" fmla="*/ 712788 w 946217"/>
                    <a:gd name="connsiteY45" fmla="*/ 661988 h 809625"/>
                    <a:gd name="connsiteX46" fmla="*/ 708025 w 946217"/>
                    <a:gd name="connsiteY46" fmla="*/ 571500 h 809625"/>
                    <a:gd name="connsiteX47" fmla="*/ 655638 w 946217"/>
                    <a:gd name="connsiteY47" fmla="*/ 533400 h 809625"/>
                    <a:gd name="connsiteX48" fmla="*/ 692150 w 946217"/>
                    <a:gd name="connsiteY48" fmla="*/ 593725 h 809625"/>
                    <a:gd name="connsiteX49" fmla="*/ 668338 w 946217"/>
                    <a:gd name="connsiteY49" fmla="*/ 649288 h 809625"/>
                    <a:gd name="connsiteX50" fmla="*/ 658813 w 946217"/>
                    <a:gd name="connsiteY50" fmla="*/ 809625 h 809625"/>
                    <a:gd name="connsiteX51" fmla="*/ 625475 w 946217"/>
                    <a:gd name="connsiteY51" fmla="*/ 696913 h 809625"/>
                    <a:gd name="connsiteX52" fmla="*/ 630238 w 946217"/>
                    <a:gd name="connsiteY52" fmla="*/ 598488 h 809625"/>
                    <a:gd name="connsiteX53" fmla="*/ 511175 w 946217"/>
                    <a:gd name="connsiteY53" fmla="*/ 498475 h 809625"/>
                    <a:gd name="connsiteX54" fmla="*/ 331788 w 946217"/>
                    <a:gd name="connsiteY54" fmla="*/ 392113 h 809625"/>
                    <a:gd name="connsiteX55" fmla="*/ 227013 w 946217"/>
                    <a:gd name="connsiteY55" fmla="*/ 373063 h 809625"/>
                    <a:gd name="connsiteX56" fmla="*/ 150813 w 946217"/>
                    <a:gd name="connsiteY56" fmla="*/ 423863 h 809625"/>
                    <a:gd name="connsiteX57" fmla="*/ 82550 w 946217"/>
                    <a:gd name="connsiteY57" fmla="*/ 442913 h 809625"/>
                    <a:gd name="connsiteX58" fmla="*/ 7938 w 946217"/>
                    <a:gd name="connsiteY58" fmla="*/ 471488 h 809625"/>
                    <a:gd name="connsiteX0" fmla="*/ 7938 w 946217"/>
                    <a:gd name="connsiteY0" fmla="*/ 471488 h 809625"/>
                    <a:gd name="connsiteX1" fmla="*/ 114300 w 946217"/>
                    <a:gd name="connsiteY1" fmla="*/ 411163 h 809625"/>
                    <a:gd name="connsiteX2" fmla="*/ 195263 w 946217"/>
                    <a:gd name="connsiteY2" fmla="*/ 319088 h 809625"/>
                    <a:gd name="connsiteX3" fmla="*/ 296863 w 946217"/>
                    <a:gd name="connsiteY3" fmla="*/ 344488 h 809625"/>
                    <a:gd name="connsiteX4" fmla="*/ 314325 w 946217"/>
                    <a:gd name="connsiteY4" fmla="*/ 322263 h 809625"/>
                    <a:gd name="connsiteX5" fmla="*/ 220663 w 946217"/>
                    <a:gd name="connsiteY5" fmla="*/ 279400 h 809625"/>
                    <a:gd name="connsiteX6" fmla="*/ 53975 w 946217"/>
                    <a:gd name="connsiteY6" fmla="*/ 330200 h 809625"/>
                    <a:gd name="connsiteX7" fmla="*/ 0 w 946217"/>
                    <a:gd name="connsiteY7" fmla="*/ 346075 h 809625"/>
                    <a:gd name="connsiteX8" fmla="*/ 238125 w 946217"/>
                    <a:gd name="connsiteY8" fmla="*/ 238125 h 809625"/>
                    <a:gd name="connsiteX9" fmla="*/ 361950 w 946217"/>
                    <a:gd name="connsiteY9" fmla="*/ 280988 h 809625"/>
                    <a:gd name="connsiteX10" fmla="*/ 420688 w 946217"/>
                    <a:gd name="connsiteY10" fmla="*/ 209550 h 809625"/>
                    <a:gd name="connsiteX11" fmla="*/ 304800 w 946217"/>
                    <a:gd name="connsiteY11" fmla="*/ 153988 h 809625"/>
                    <a:gd name="connsiteX12" fmla="*/ 193675 w 946217"/>
                    <a:gd name="connsiteY12" fmla="*/ 174625 h 809625"/>
                    <a:gd name="connsiteX13" fmla="*/ 77788 w 946217"/>
                    <a:gd name="connsiteY13" fmla="*/ 161925 h 809625"/>
                    <a:gd name="connsiteX14" fmla="*/ 263525 w 946217"/>
                    <a:gd name="connsiteY14" fmla="*/ 130175 h 809625"/>
                    <a:gd name="connsiteX15" fmla="*/ 165100 w 946217"/>
                    <a:gd name="connsiteY15" fmla="*/ 60325 h 809625"/>
                    <a:gd name="connsiteX16" fmla="*/ 325438 w 946217"/>
                    <a:gd name="connsiteY16" fmla="*/ 106363 h 809625"/>
                    <a:gd name="connsiteX17" fmla="*/ 476250 w 946217"/>
                    <a:gd name="connsiteY17" fmla="*/ 212725 h 809625"/>
                    <a:gd name="connsiteX18" fmla="*/ 485775 w 946217"/>
                    <a:gd name="connsiteY18" fmla="*/ 190500 h 809625"/>
                    <a:gd name="connsiteX19" fmla="*/ 350838 w 946217"/>
                    <a:gd name="connsiteY19" fmla="*/ 31750 h 809625"/>
                    <a:gd name="connsiteX20" fmla="*/ 39688 w 946217"/>
                    <a:gd name="connsiteY20" fmla="*/ 15875 h 809625"/>
                    <a:gd name="connsiteX21" fmla="*/ 395288 w 946217"/>
                    <a:gd name="connsiteY21" fmla="*/ 0 h 809625"/>
                    <a:gd name="connsiteX22" fmla="*/ 509588 w 946217"/>
                    <a:gd name="connsiteY22" fmla="*/ 158750 h 809625"/>
                    <a:gd name="connsiteX23" fmla="*/ 665163 w 946217"/>
                    <a:gd name="connsiteY23" fmla="*/ 206375 h 809625"/>
                    <a:gd name="connsiteX24" fmla="*/ 823913 w 946217"/>
                    <a:gd name="connsiteY24" fmla="*/ 228601 h 809625"/>
                    <a:gd name="connsiteX25" fmla="*/ 928688 w 946217"/>
                    <a:gd name="connsiteY25" fmla="*/ 382588 h 809625"/>
                    <a:gd name="connsiteX26" fmla="*/ 942975 w 946217"/>
                    <a:gd name="connsiteY26" fmla="*/ 546100 h 809625"/>
                    <a:gd name="connsiteX27" fmla="*/ 893762 w 946217"/>
                    <a:gd name="connsiteY27" fmla="*/ 392113 h 809625"/>
                    <a:gd name="connsiteX28" fmla="*/ 808038 w 946217"/>
                    <a:gd name="connsiteY28" fmla="*/ 268287 h 809625"/>
                    <a:gd name="connsiteX29" fmla="*/ 627063 w 946217"/>
                    <a:gd name="connsiteY29" fmla="*/ 247650 h 809625"/>
                    <a:gd name="connsiteX30" fmla="*/ 601663 w 946217"/>
                    <a:gd name="connsiteY30" fmla="*/ 311150 h 809625"/>
                    <a:gd name="connsiteX31" fmla="*/ 777875 w 946217"/>
                    <a:gd name="connsiteY31" fmla="*/ 368300 h 809625"/>
                    <a:gd name="connsiteX32" fmla="*/ 806450 w 946217"/>
                    <a:gd name="connsiteY32" fmla="*/ 422275 h 809625"/>
                    <a:gd name="connsiteX33" fmla="*/ 882651 w 946217"/>
                    <a:gd name="connsiteY33" fmla="*/ 566738 h 809625"/>
                    <a:gd name="connsiteX34" fmla="*/ 776288 w 946217"/>
                    <a:gd name="connsiteY34" fmla="*/ 439738 h 809625"/>
                    <a:gd name="connsiteX35" fmla="*/ 768350 w 946217"/>
                    <a:gd name="connsiteY35" fmla="*/ 481013 h 809625"/>
                    <a:gd name="connsiteX36" fmla="*/ 804863 w 946217"/>
                    <a:gd name="connsiteY36" fmla="*/ 622300 h 809625"/>
                    <a:gd name="connsiteX37" fmla="*/ 739775 w 946217"/>
                    <a:gd name="connsiteY37" fmla="*/ 503238 h 809625"/>
                    <a:gd name="connsiteX38" fmla="*/ 739775 w 946217"/>
                    <a:gd name="connsiteY38" fmla="*/ 417513 h 809625"/>
                    <a:gd name="connsiteX39" fmla="*/ 731838 w 946217"/>
                    <a:gd name="connsiteY39" fmla="*/ 392113 h 809625"/>
                    <a:gd name="connsiteX40" fmla="*/ 565150 w 946217"/>
                    <a:gd name="connsiteY40" fmla="*/ 357188 h 809625"/>
                    <a:gd name="connsiteX41" fmla="*/ 544513 w 946217"/>
                    <a:gd name="connsiteY41" fmla="*/ 412750 h 809625"/>
                    <a:gd name="connsiteX42" fmla="*/ 720725 w 946217"/>
                    <a:gd name="connsiteY42" fmla="*/ 519113 h 809625"/>
                    <a:gd name="connsiteX43" fmla="*/ 733425 w 946217"/>
                    <a:gd name="connsiteY43" fmla="*/ 668338 h 809625"/>
                    <a:gd name="connsiteX44" fmla="*/ 757238 w 946217"/>
                    <a:gd name="connsiteY44" fmla="*/ 742950 h 809625"/>
                    <a:gd name="connsiteX45" fmla="*/ 712788 w 946217"/>
                    <a:gd name="connsiteY45" fmla="*/ 661988 h 809625"/>
                    <a:gd name="connsiteX46" fmla="*/ 708025 w 946217"/>
                    <a:gd name="connsiteY46" fmla="*/ 571500 h 809625"/>
                    <a:gd name="connsiteX47" fmla="*/ 655638 w 946217"/>
                    <a:gd name="connsiteY47" fmla="*/ 533400 h 809625"/>
                    <a:gd name="connsiteX48" fmla="*/ 692150 w 946217"/>
                    <a:gd name="connsiteY48" fmla="*/ 593725 h 809625"/>
                    <a:gd name="connsiteX49" fmla="*/ 668338 w 946217"/>
                    <a:gd name="connsiteY49" fmla="*/ 649288 h 809625"/>
                    <a:gd name="connsiteX50" fmla="*/ 658813 w 946217"/>
                    <a:gd name="connsiteY50" fmla="*/ 809625 h 809625"/>
                    <a:gd name="connsiteX51" fmla="*/ 625475 w 946217"/>
                    <a:gd name="connsiteY51" fmla="*/ 696913 h 809625"/>
                    <a:gd name="connsiteX52" fmla="*/ 630238 w 946217"/>
                    <a:gd name="connsiteY52" fmla="*/ 598488 h 809625"/>
                    <a:gd name="connsiteX53" fmla="*/ 511175 w 946217"/>
                    <a:gd name="connsiteY53" fmla="*/ 498475 h 809625"/>
                    <a:gd name="connsiteX54" fmla="*/ 331788 w 946217"/>
                    <a:gd name="connsiteY54" fmla="*/ 392113 h 809625"/>
                    <a:gd name="connsiteX55" fmla="*/ 227013 w 946217"/>
                    <a:gd name="connsiteY55" fmla="*/ 373063 h 809625"/>
                    <a:gd name="connsiteX56" fmla="*/ 150813 w 946217"/>
                    <a:gd name="connsiteY56" fmla="*/ 423863 h 809625"/>
                    <a:gd name="connsiteX57" fmla="*/ 82550 w 946217"/>
                    <a:gd name="connsiteY57" fmla="*/ 442913 h 809625"/>
                    <a:gd name="connsiteX58" fmla="*/ 7938 w 946217"/>
                    <a:gd name="connsiteY58" fmla="*/ 471488 h 809625"/>
                    <a:gd name="connsiteX0" fmla="*/ 7938 w 946217"/>
                    <a:gd name="connsiteY0" fmla="*/ 471488 h 809625"/>
                    <a:gd name="connsiteX1" fmla="*/ 114300 w 946217"/>
                    <a:gd name="connsiteY1" fmla="*/ 411163 h 809625"/>
                    <a:gd name="connsiteX2" fmla="*/ 195263 w 946217"/>
                    <a:gd name="connsiteY2" fmla="*/ 319088 h 809625"/>
                    <a:gd name="connsiteX3" fmla="*/ 296863 w 946217"/>
                    <a:gd name="connsiteY3" fmla="*/ 344488 h 809625"/>
                    <a:gd name="connsiteX4" fmla="*/ 314325 w 946217"/>
                    <a:gd name="connsiteY4" fmla="*/ 322263 h 809625"/>
                    <a:gd name="connsiteX5" fmla="*/ 220663 w 946217"/>
                    <a:gd name="connsiteY5" fmla="*/ 279400 h 809625"/>
                    <a:gd name="connsiteX6" fmla="*/ 53975 w 946217"/>
                    <a:gd name="connsiteY6" fmla="*/ 330200 h 809625"/>
                    <a:gd name="connsiteX7" fmla="*/ 0 w 946217"/>
                    <a:gd name="connsiteY7" fmla="*/ 346075 h 809625"/>
                    <a:gd name="connsiteX8" fmla="*/ 238125 w 946217"/>
                    <a:gd name="connsiteY8" fmla="*/ 238125 h 809625"/>
                    <a:gd name="connsiteX9" fmla="*/ 361950 w 946217"/>
                    <a:gd name="connsiteY9" fmla="*/ 280988 h 809625"/>
                    <a:gd name="connsiteX10" fmla="*/ 420688 w 946217"/>
                    <a:gd name="connsiteY10" fmla="*/ 209550 h 809625"/>
                    <a:gd name="connsiteX11" fmla="*/ 304800 w 946217"/>
                    <a:gd name="connsiteY11" fmla="*/ 153988 h 809625"/>
                    <a:gd name="connsiteX12" fmla="*/ 193675 w 946217"/>
                    <a:gd name="connsiteY12" fmla="*/ 174625 h 809625"/>
                    <a:gd name="connsiteX13" fmla="*/ 77788 w 946217"/>
                    <a:gd name="connsiteY13" fmla="*/ 161925 h 809625"/>
                    <a:gd name="connsiteX14" fmla="*/ 263525 w 946217"/>
                    <a:gd name="connsiteY14" fmla="*/ 130175 h 809625"/>
                    <a:gd name="connsiteX15" fmla="*/ 165100 w 946217"/>
                    <a:gd name="connsiteY15" fmla="*/ 60325 h 809625"/>
                    <a:gd name="connsiteX16" fmla="*/ 325438 w 946217"/>
                    <a:gd name="connsiteY16" fmla="*/ 106363 h 809625"/>
                    <a:gd name="connsiteX17" fmla="*/ 476250 w 946217"/>
                    <a:gd name="connsiteY17" fmla="*/ 212725 h 809625"/>
                    <a:gd name="connsiteX18" fmla="*/ 485775 w 946217"/>
                    <a:gd name="connsiteY18" fmla="*/ 190500 h 809625"/>
                    <a:gd name="connsiteX19" fmla="*/ 350838 w 946217"/>
                    <a:gd name="connsiteY19" fmla="*/ 31750 h 809625"/>
                    <a:gd name="connsiteX20" fmla="*/ 39688 w 946217"/>
                    <a:gd name="connsiteY20" fmla="*/ 15875 h 809625"/>
                    <a:gd name="connsiteX21" fmla="*/ 395288 w 946217"/>
                    <a:gd name="connsiteY21" fmla="*/ 0 h 809625"/>
                    <a:gd name="connsiteX22" fmla="*/ 509588 w 946217"/>
                    <a:gd name="connsiteY22" fmla="*/ 158750 h 809625"/>
                    <a:gd name="connsiteX23" fmla="*/ 665163 w 946217"/>
                    <a:gd name="connsiteY23" fmla="*/ 206375 h 809625"/>
                    <a:gd name="connsiteX24" fmla="*/ 823913 w 946217"/>
                    <a:gd name="connsiteY24" fmla="*/ 228601 h 809625"/>
                    <a:gd name="connsiteX25" fmla="*/ 928688 w 946217"/>
                    <a:gd name="connsiteY25" fmla="*/ 382588 h 809625"/>
                    <a:gd name="connsiteX26" fmla="*/ 942975 w 946217"/>
                    <a:gd name="connsiteY26" fmla="*/ 546100 h 809625"/>
                    <a:gd name="connsiteX27" fmla="*/ 893762 w 946217"/>
                    <a:gd name="connsiteY27" fmla="*/ 392113 h 809625"/>
                    <a:gd name="connsiteX28" fmla="*/ 808038 w 946217"/>
                    <a:gd name="connsiteY28" fmla="*/ 268287 h 809625"/>
                    <a:gd name="connsiteX29" fmla="*/ 627063 w 946217"/>
                    <a:gd name="connsiteY29" fmla="*/ 247650 h 809625"/>
                    <a:gd name="connsiteX30" fmla="*/ 601663 w 946217"/>
                    <a:gd name="connsiteY30" fmla="*/ 311150 h 809625"/>
                    <a:gd name="connsiteX31" fmla="*/ 777875 w 946217"/>
                    <a:gd name="connsiteY31" fmla="*/ 368300 h 809625"/>
                    <a:gd name="connsiteX32" fmla="*/ 806450 w 946217"/>
                    <a:gd name="connsiteY32" fmla="*/ 422275 h 809625"/>
                    <a:gd name="connsiteX33" fmla="*/ 882651 w 946217"/>
                    <a:gd name="connsiteY33" fmla="*/ 566738 h 809625"/>
                    <a:gd name="connsiteX34" fmla="*/ 776288 w 946217"/>
                    <a:gd name="connsiteY34" fmla="*/ 439738 h 809625"/>
                    <a:gd name="connsiteX35" fmla="*/ 768350 w 946217"/>
                    <a:gd name="connsiteY35" fmla="*/ 481013 h 809625"/>
                    <a:gd name="connsiteX36" fmla="*/ 804863 w 946217"/>
                    <a:gd name="connsiteY36" fmla="*/ 622300 h 809625"/>
                    <a:gd name="connsiteX37" fmla="*/ 739775 w 946217"/>
                    <a:gd name="connsiteY37" fmla="*/ 503238 h 809625"/>
                    <a:gd name="connsiteX38" fmla="*/ 739775 w 946217"/>
                    <a:gd name="connsiteY38" fmla="*/ 417513 h 809625"/>
                    <a:gd name="connsiteX39" fmla="*/ 731838 w 946217"/>
                    <a:gd name="connsiteY39" fmla="*/ 392113 h 809625"/>
                    <a:gd name="connsiteX40" fmla="*/ 565150 w 946217"/>
                    <a:gd name="connsiteY40" fmla="*/ 357188 h 809625"/>
                    <a:gd name="connsiteX41" fmla="*/ 544513 w 946217"/>
                    <a:gd name="connsiteY41" fmla="*/ 412750 h 809625"/>
                    <a:gd name="connsiteX42" fmla="*/ 720725 w 946217"/>
                    <a:gd name="connsiteY42" fmla="*/ 519113 h 809625"/>
                    <a:gd name="connsiteX43" fmla="*/ 733425 w 946217"/>
                    <a:gd name="connsiteY43" fmla="*/ 668338 h 809625"/>
                    <a:gd name="connsiteX44" fmla="*/ 757238 w 946217"/>
                    <a:gd name="connsiteY44" fmla="*/ 742950 h 809625"/>
                    <a:gd name="connsiteX45" fmla="*/ 712788 w 946217"/>
                    <a:gd name="connsiteY45" fmla="*/ 661988 h 809625"/>
                    <a:gd name="connsiteX46" fmla="*/ 708025 w 946217"/>
                    <a:gd name="connsiteY46" fmla="*/ 571500 h 809625"/>
                    <a:gd name="connsiteX47" fmla="*/ 655638 w 946217"/>
                    <a:gd name="connsiteY47" fmla="*/ 533400 h 809625"/>
                    <a:gd name="connsiteX48" fmla="*/ 692150 w 946217"/>
                    <a:gd name="connsiteY48" fmla="*/ 593725 h 809625"/>
                    <a:gd name="connsiteX49" fmla="*/ 668338 w 946217"/>
                    <a:gd name="connsiteY49" fmla="*/ 649288 h 809625"/>
                    <a:gd name="connsiteX50" fmla="*/ 658813 w 946217"/>
                    <a:gd name="connsiteY50" fmla="*/ 809625 h 809625"/>
                    <a:gd name="connsiteX51" fmla="*/ 625475 w 946217"/>
                    <a:gd name="connsiteY51" fmla="*/ 696913 h 809625"/>
                    <a:gd name="connsiteX52" fmla="*/ 630238 w 946217"/>
                    <a:gd name="connsiteY52" fmla="*/ 598488 h 809625"/>
                    <a:gd name="connsiteX53" fmla="*/ 511175 w 946217"/>
                    <a:gd name="connsiteY53" fmla="*/ 498475 h 809625"/>
                    <a:gd name="connsiteX54" fmla="*/ 331788 w 946217"/>
                    <a:gd name="connsiteY54" fmla="*/ 392113 h 809625"/>
                    <a:gd name="connsiteX55" fmla="*/ 227013 w 946217"/>
                    <a:gd name="connsiteY55" fmla="*/ 373063 h 809625"/>
                    <a:gd name="connsiteX56" fmla="*/ 150813 w 946217"/>
                    <a:gd name="connsiteY56" fmla="*/ 423863 h 809625"/>
                    <a:gd name="connsiteX57" fmla="*/ 82550 w 946217"/>
                    <a:gd name="connsiteY57" fmla="*/ 442913 h 809625"/>
                    <a:gd name="connsiteX58" fmla="*/ 7938 w 946217"/>
                    <a:gd name="connsiteY58" fmla="*/ 471488 h 809625"/>
                    <a:gd name="connsiteX0" fmla="*/ 7938 w 946217"/>
                    <a:gd name="connsiteY0" fmla="*/ 471488 h 809625"/>
                    <a:gd name="connsiteX1" fmla="*/ 114300 w 946217"/>
                    <a:gd name="connsiteY1" fmla="*/ 411163 h 809625"/>
                    <a:gd name="connsiteX2" fmla="*/ 195263 w 946217"/>
                    <a:gd name="connsiteY2" fmla="*/ 319088 h 809625"/>
                    <a:gd name="connsiteX3" fmla="*/ 296863 w 946217"/>
                    <a:gd name="connsiteY3" fmla="*/ 344488 h 809625"/>
                    <a:gd name="connsiteX4" fmla="*/ 314325 w 946217"/>
                    <a:gd name="connsiteY4" fmla="*/ 322263 h 809625"/>
                    <a:gd name="connsiteX5" fmla="*/ 220663 w 946217"/>
                    <a:gd name="connsiteY5" fmla="*/ 279400 h 809625"/>
                    <a:gd name="connsiteX6" fmla="*/ 53975 w 946217"/>
                    <a:gd name="connsiteY6" fmla="*/ 330200 h 809625"/>
                    <a:gd name="connsiteX7" fmla="*/ 0 w 946217"/>
                    <a:gd name="connsiteY7" fmla="*/ 346075 h 809625"/>
                    <a:gd name="connsiteX8" fmla="*/ 238125 w 946217"/>
                    <a:gd name="connsiteY8" fmla="*/ 238125 h 809625"/>
                    <a:gd name="connsiteX9" fmla="*/ 361950 w 946217"/>
                    <a:gd name="connsiteY9" fmla="*/ 280988 h 809625"/>
                    <a:gd name="connsiteX10" fmla="*/ 420688 w 946217"/>
                    <a:gd name="connsiteY10" fmla="*/ 209550 h 809625"/>
                    <a:gd name="connsiteX11" fmla="*/ 304800 w 946217"/>
                    <a:gd name="connsiteY11" fmla="*/ 153988 h 809625"/>
                    <a:gd name="connsiteX12" fmla="*/ 193675 w 946217"/>
                    <a:gd name="connsiteY12" fmla="*/ 174625 h 809625"/>
                    <a:gd name="connsiteX13" fmla="*/ 77788 w 946217"/>
                    <a:gd name="connsiteY13" fmla="*/ 161925 h 809625"/>
                    <a:gd name="connsiteX14" fmla="*/ 263525 w 946217"/>
                    <a:gd name="connsiteY14" fmla="*/ 130175 h 809625"/>
                    <a:gd name="connsiteX15" fmla="*/ 165100 w 946217"/>
                    <a:gd name="connsiteY15" fmla="*/ 60325 h 809625"/>
                    <a:gd name="connsiteX16" fmla="*/ 325438 w 946217"/>
                    <a:gd name="connsiteY16" fmla="*/ 106363 h 809625"/>
                    <a:gd name="connsiteX17" fmla="*/ 476250 w 946217"/>
                    <a:gd name="connsiteY17" fmla="*/ 212725 h 809625"/>
                    <a:gd name="connsiteX18" fmla="*/ 485775 w 946217"/>
                    <a:gd name="connsiteY18" fmla="*/ 190500 h 809625"/>
                    <a:gd name="connsiteX19" fmla="*/ 350838 w 946217"/>
                    <a:gd name="connsiteY19" fmla="*/ 31750 h 809625"/>
                    <a:gd name="connsiteX20" fmla="*/ 39688 w 946217"/>
                    <a:gd name="connsiteY20" fmla="*/ 15875 h 809625"/>
                    <a:gd name="connsiteX21" fmla="*/ 395288 w 946217"/>
                    <a:gd name="connsiteY21" fmla="*/ 0 h 809625"/>
                    <a:gd name="connsiteX22" fmla="*/ 509588 w 946217"/>
                    <a:gd name="connsiteY22" fmla="*/ 158750 h 809625"/>
                    <a:gd name="connsiteX23" fmla="*/ 665163 w 946217"/>
                    <a:gd name="connsiteY23" fmla="*/ 206375 h 809625"/>
                    <a:gd name="connsiteX24" fmla="*/ 823913 w 946217"/>
                    <a:gd name="connsiteY24" fmla="*/ 228601 h 809625"/>
                    <a:gd name="connsiteX25" fmla="*/ 928688 w 946217"/>
                    <a:gd name="connsiteY25" fmla="*/ 382588 h 809625"/>
                    <a:gd name="connsiteX26" fmla="*/ 942975 w 946217"/>
                    <a:gd name="connsiteY26" fmla="*/ 546100 h 809625"/>
                    <a:gd name="connsiteX27" fmla="*/ 893762 w 946217"/>
                    <a:gd name="connsiteY27" fmla="*/ 392113 h 809625"/>
                    <a:gd name="connsiteX28" fmla="*/ 808038 w 946217"/>
                    <a:gd name="connsiteY28" fmla="*/ 268287 h 809625"/>
                    <a:gd name="connsiteX29" fmla="*/ 627063 w 946217"/>
                    <a:gd name="connsiteY29" fmla="*/ 247650 h 809625"/>
                    <a:gd name="connsiteX30" fmla="*/ 601663 w 946217"/>
                    <a:gd name="connsiteY30" fmla="*/ 311150 h 809625"/>
                    <a:gd name="connsiteX31" fmla="*/ 777875 w 946217"/>
                    <a:gd name="connsiteY31" fmla="*/ 368300 h 809625"/>
                    <a:gd name="connsiteX32" fmla="*/ 806450 w 946217"/>
                    <a:gd name="connsiteY32" fmla="*/ 422275 h 809625"/>
                    <a:gd name="connsiteX33" fmla="*/ 882651 w 946217"/>
                    <a:gd name="connsiteY33" fmla="*/ 566738 h 809625"/>
                    <a:gd name="connsiteX34" fmla="*/ 777875 w 946217"/>
                    <a:gd name="connsiteY34" fmla="*/ 436563 h 809625"/>
                    <a:gd name="connsiteX35" fmla="*/ 768350 w 946217"/>
                    <a:gd name="connsiteY35" fmla="*/ 481013 h 809625"/>
                    <a:gd name="connsiteX36" fmla="*/ 804863 w 946217"/>
                    <a:gd name="connsiteY36" fmla="*/ 622300 h 809625"/>
                    <a:gd name="connsiteX37" fmla="*/ 739775 w 946217"/>
                    <a:gd name="connsiteY37" fmla="*/ 503238 h 809625"/>
                    <a:gd name="connsiteX38" fmla="*/ 739775 w 946217"/>
                    <a:gd name="connsiteY38" fmla="*/ 417513 h 809625"/>
                    <a:gd name="connsiteX39" fmla="*/ 731838 w 946217"/>
                    <a:gd name="connsiteY39" fmla="*/ 392113 h 809625"/>
                    <a:gd name="connsiteX40" fmla="*/ 565150 w 946217"/>
                    <a:gd name="connsiteY40" fmla="*/ 357188 h 809625"/>
                    <a:gd name="connsiteX41" fmla="*/ 544513 w 946217"/>
                    <a:gd name="connsiteY41" fmla="*/ 412750 h 809625"/>
                    <a:gd name="connsiteX42" fmla="*/ 720725 w 946217"/>
                    <a:gd name="connsiteY42" fmla="*/ 519113 h 809625"/>
                    <a:gd name="connsiteX43" fmla="*/ 733425 w 946217"/>
                    <a:gd name="connsiteY43" fmla="*/ 668338 h 809625"/>
                    <a:gd name="connsiteX44" fmla="*/ 757238 w 946217"/>
                    <a:gd name="connsiteY44" fmla="*/ 742950 h 809625"/>
                    <a:gd name="connsiteX45" fmla="*/ 712788 w 946217"/>
                    <a:gd name="connsiteY45" fmla="*/ 661988 h 809625"/>
                    <a:gd name="connsiteX46" fmla="*/ 708025 w 946217"/>
                    <a:gd name="connsiteY46" fmla="*/ 571500 h 809625"/>
                    <a:gd name="connsiteX47" fmla="*/ 655638 w 946217"/>
                    <a:gd name="connsiteY47" fmla="*/ 533400 h 809625"/>
                    <a:gd name="connsiteX48" fmla="*/ 692150 w 946217"/>
                    <a:gd name="connsiteY48" fmla="*/ 593725 h 809625"/>
                    <a:gd name="connsiteX49" fmla="*/ 668338 w 946217"/>
                    <a:gd name="connsiteY49" fmla="*/ 649288 h 809625"/>
                    <a:gd name="connsiteX50" fmla="*/ 658813 w 946217"/>
                    <a:gd name="connsiteY50" fmla="*/ 809625 h 809625"/>
                    <a:gd name="connsiteX51" fmla="*/ 625475 w 946217"/>
                    <a:gd name="connsiteY51" fmla="*/ 696913 h 809625"/>
                    <a:gd name="connsiteX52" fmla="*/ 630238 w 946217"/>
                    <a:gd name="connsiteY52" fmla="*/ 598488 h 809625"/>
                    <a:gd name="connsiteX53" fmla="*/ 511175 w 946217"/>
                    <a:gd name="connsiteY53" fmla="*/ 498475 h 809625"/>
                    <a:gd name="connsiteX54" fmla="*/ 331788 w 946217"/>
                    <a:gd name="connsiteY54" fmla="*/ 392113 h 809625"/>
                    <a:gd name="connsiteX55" fmla="*/ 227013 w 946217"/>
                    <a:gd name="connsiteY55" fmla="*/ 373063 h 809625"/>
                    <a:gd name="connsiteX56" fmla="*/ 150813 w 946217"/>
                    <a:gd name="connsiteY56" fmla="*/ 423863 h 809625"/>
                    <a:gd name="connsiteX57" fmla="*/ 82550 w 946217"/>
                    <a:gd name="connsiteY57" fmla="*/ 442913 h 809625"/>
                    <a:gd name="connsiteX58" fmla="*/ 7938 w 946217"/>
                    <a:gd name="connsiteY58" fmla="*/ 471488 h 809625"/>
                    <a:gd name="connsiteX0" fmla="*/ 7938 w 946217"/>
                    <a:gd name="connsiteY0" fmla="*/ 471488 h 809625"/>
                    <a:gd name="connsiteX1" fmla="*/ 114300 w 946217"/>
                    <a:gd name="connsiteY1" fmla="*/ 411163 h 809625"/>
                    <a:gd name="connsiteX2" fmla="*/ 195263 w 946217"/>
                    <a:gd name="connsiteY2" fmla="*/ 319088 h 809625"/>
                    <a:gd name="connsiteX3" fmla="*/ 296863 w 946217"/>
                    <a:gd name="connsiteY3" fmla="*/ 344488 h 809625"/>
                    <a:gd name="connsiteX4" fmla="*/ 314325 w 946217"/>
                    <a:gd name="connsiteY4" fmla="*/ 322263 h 809625"/>
                    <a:gd name="connsiteX5" fmla="*/ 220663 w 946217"/>
                    <a:gd name="connsiteY5" fmla="*/ 279400 h 809625"/>
                    <a:gd name="connsiteX6" fmla="*/ 53975 w 946217"/>
                    <a:gd name="connsiteY6" fmla="*/ 330200 h 809625"/>
                    <a:gd name="connsiteX7" fmla="*/ 0 w 946217"/>
                    <a:gd name="connsiteY7" fmla="*/ 346075 h 809625"/>
                    <a:gd name="connsiteX8" fmla="*/ 238125 w 946217"/>
                    <a:gd name="connsiteY8" fmla="*/ 238125 h 809625"/>
                    <a:gd name="connsiteX9" fmla="*/ 361950 w 946217"/>
                    <a:gd name="connsiteY9" fmla="*/ 280988 h 809625"/>
                    <a:gd name="connsiteX10" fmla="*/ 420688 w 946217"/>
                    <a:gd name="connsiteY10" fmla="*/ 209550 h 809625"/>
                    <a:gd name="connsiteX11" fmla="*/ 304800 w 946217"/>
                    <a:gd name="connsiteY11" fmla="*/ 153988 h 809625"/>
                    <a:gd name="connsiteX12" fmla="*/ 193675 w 946217"/>
                    <a:gd name="connsiteY12" fmla="*/ 174625 h 809625"/>
                    <a:gd name="connsiteX13" fmla="*/ 77788 w 946217"/>
                    <a:gd name="connsiteY13" fmla="*/ 161925 h 809625"/>
                    <a:gd name="connsiteX14" fmla="*/ 263525 w 946217"/>
                    <a:gd name="connsiteY14" fmla="*/ 130175 h 809625"/>
                    <a:gd name="connsiteX15" fmla="*/ 165100 w 946217"/>
                    <a:gd name="connsiteY15" fmla="*/ 60325 h 809625"/>
                    <a:gd name="connsiteX16" fmla="*/ 325438 w 946217"/>
                    <a:gd name="connsiteY16" fmla="*/ 106363 h 809625"/>
                    <a:gd name="connsiteX17" fmla="*/ 476250 w 946217"/>
                    <a:gd name="connsiteY17" fmla="*/ 212725 h 809625"/>
                    <a:gd name="connsiteX18" fmla="*/ 485775 w 946217"/>
                    <a:gd name="connsiteY18" fmla="*/ 190500 h 809625"/>
                    <a:gd name="connsiteX19" fmla="*/ 350838 w 946217"/>
                    <a:gd name="connsiteY19" fmla="*/ 31750 h 809625"/>
                    <a:gd name="connsiteX20" fmla="*/ 39688 w 946217"/>
                    <a:gd name="connsiteY20" fmla="*/ 15875 h 809625"/>
                    <a:gd name="connsiteX21" fmla="*/ 395288 w 946217"/>
                    <a:gd name="connsiteY21" fmla="*/ 0 h 809625"/>
                    <a:gd name="connsiteX22" fmla="*/ 509588 w 946217"/>
                    <a:gd name="connsiteY22" fmla="*/ 158750 h 809625"/>
                    <a:gd name="connsiteX23" fmla="*/ 665163 w 946217"/>
                    <a:gd name="connsiteY23" fmla="*/ 206375 h 809625"/>
                    <a:gd name="connsiteX24" fmla="*/ 823913 w 946217"/>
                    <a:gd name="connsiteY24" fmla="*/ 228601 h 809625"/>
                    <a:gd name="connsiteX25" fmla="*/ 928688 w 946217"/>
                    <a:gd name="connsiteY25" fmla="*/ 382588 h 809625"/>
                    <a:gd name="connsiteX26" fmla="*/ 942975 w 946217"/>
                    <a:gd name="connsiteY26" fmla="*/ 546100 h 809625"/>
                    <a:gd name="connsiteX27" fmla="*/ 893762 w 946217"/>
                    <a:gd name="connsiteY27" fmla="*/ 392113 h 809625"/>
                    <a:gd name="connsiteX28" fmla="*/ 808038 w 946217"/>
                    <a:gd name="connsiteY28" fmla="*/ 268287 h 809625"/>
                    <a:gd name="connsiteX29" fmla="*/ 627063 w 946217"/>
                    <a:gd name="connsiteY29" fmla="*/ 247650 h 809625"/>
                    <a:gd name="connsiteX30" fmla="*/ 601663 w 946217"/>
                    <a:gd name="connsiteY30" fmla="*/ 311150 h 809625"/>
                    <a:gd name="connsiteX31" fmla="*/ 777875 w 946217"/>
                    <a:gd name="connsiteY31" fmla="*/ 368300 h 809625"/>
                    <a:gd name="connsiteX32" fmla="*/ 806450 w 946217"/>
                    <a:gd name="connsiteY32" fmla="*/ 422275 h 809625"/>
                    <a:gd name="connsiteX33" fmla="*/ 882651 w 946217"/>
                    <a:gd name="connsiteY33" fmla="*/ 566738 h 809625"/>
                    <a:gd name="connsiteX34" fmla="*/ 777875 w 946217"/>
                    <a:gd name="connsiteY34" fmla="*/ 436563 h 809625"/>
                    <a:gd name="connsiteX35" fmla="*/ 768350 w 946217"/>
                    <a:gd name="connsiteY35" fmla="*/ 481013 h 809625"/>
                    <a:gd name="connsiteX36" fmla="*/ 809626 w 946217"/>
                    <a:gd name="connsiteY36" fmla="*/ 608013 h 809625"/>
                    <a:gd name="connsiteX37" fmla="*/ 739775 w 946217"/>
                    <a:gd name="connsiteY37" fmla="*/ 503238 h 809625"/>
                    <a:gd name="connsiteX38" fmla="*/ 739775 w 946217"/>
                    <a:gd name="connsiteY38" fmla="*/ 417513 h 809625"/>
                    <a:gd name="connsiteX39" fmla="*/ 731838 w 946217"/>
                    <a:gd name="connsiteY39" fmla="*/ 392113 h 809625"/>
                    <a:gd name="connsiteX40" fmla="*/ 565150 w 946217"/>
                    <a:gd name="connsiteY40" fmla="*/ 357188 h 809625"/>
                    <a:gd name="connsiteX41" fmla="*/ 544513 w 946217"/>
                    <a:gd name="connsiteY41" fmla="*/ 412750 h 809625"/>
                    <a:gd name="connsiteX42" fmla="*/ 720725 w 946217"/>
                    <a:gd name="connsiteY42" fmla="*/ 519113 h 809625"/>
                    <a:gd name="connsiteX43" fmla="*/ 733425 w 946217"/>
                    <a:gd name="connsiteY43" fmla="*/ 668338 h 809625"/>
                    <a:gd name="connsiteX44" fmla="*/ 757238 w 946217"/>
                    <a:gd name="connsiteY44" fmla="*/ 742950 h 809625"/>
                    <a:gd name="connsiteX45" fmla="*/ 712788 w 946217"/>
                    <a:gd name="connsiteY45" fmla="*/ 661988 h 809625"/>
                    <a:gd name="connsiteX46" fmla="*/ 708025 w 946217"/>
                    <a:gd name="connsiteY46" fmla="*/ 571500 h 809625"/>
                    <a:gd name="connsiteX47" fmla="*/ 655638 w 946217"/>
                    <a:gd name="connsiteY47" fmla="*/ 533400 h 809625"/>
                    <a:gd name="connsiteX48" fmla="*/ 692150 w 946217"/>
                    <a:gd name="connsiteY48" fmla="*/ 593725 h 809625"/>
                    <a:gd name="connsiteX49" fmla="*/ 668338 w 946217"/>
                    <a:gd name="connsiteY49" fmla="*/ 649288 h 809625"/>
                    <a:gd name="connsiteX50" fmla="*/ 658813 w 946217"/>
                    <a:gd name="connsiteY50" fmla="*/ 809625 h 809625"/>
                    <a:gd name="connsiteX51" fmla="*/ 625475 w 946217"/>
                    <a:gd name="connsiteY51" fmla="*/ 696913 h 809625"/>
                    <a:gd name="connsiteX52" fmla="*/ 630238 w 946217"/>
                    <a:gd name="connsiteY52" fmla="*/ 598488 h 809625"/>
                    <a:gd name="connsiteX53" fmla="*/ 511175 w 946217"/>
                    <a:gd name="connsiteY53" fmla="*/ 498475 h 809625"/>
                    <a:gd name="connsiteX54" fmla="*/ 331788 w 946217"/>
                    <a:gd name="connsiteY54" fmla="*/ 392113 h 809625"/>
                    <a:gd name="connsiteX55" fmla="*/ 227013 w 946217"/>
                    <a:gd name="connsiteY55" fmla="*/ 373063 h 809625"/>
                    <a:gd name="connsiteX56" fmla="*/ 150813 w 946217"/>
                    <a:gd name="connsiteY56" fmla="*/ 423863 h 809625"/>
                    <a:gd name="connsiteX57" fmla="*/ 82550 w 946217"/>
                    <a:gd name="connsiteY57" fmla="*/ 442913 h 809625"/>
                    <a:gd name="connsiteX58" fmla="*/ 7938 w 946217"/>
                    <a:gd name="connsiteY58" fmla="*/ 471488 h 809625"/>
                    <a:gd name="connsiteX0" fmla="*/ 7938 w 946217"/>
                    <a:gd name="connsiteY0" fmla="*/ 471488 h 809625"/>
                    <a:gd name="connsiteX1" fmla="*/ 114300 w 946217"/>
                    <a:gd name="connsiteY1" fmla="*/ 411163 h 809625"/>
                    <a:gd name="connsiteX2" fmla="*/ 195263 w 946217"/>
                    <a:gd name="connsiteY2" fmla="*/ 319088 h 809625"/>
                    <a:gd name="connsiteX3" fmla="*/ 296863 w 946217"/>
                    <a:gd name="connsiteY3" fmla="*/ 344488 h 809625"/>
                    <a:gd name="connsiteX4" fmla="*/ 314325 w 946217"/>
                    <a:gd name="connsiteY4" fmla="*/ 322263 h 809625"/>
                    <a:gd name="connsiteX5" fmla="*/ 220663 w 946217"/>
                    <a:gd name="connsiteY5" fmla="*/ 279400 h 809625"/>
                    <a:gd name="connsiteX6" fmla="*/ 53975 w 946217"/>
                    <a:gd name="connsiteY6" fmla="*/ 330200 h 809625"/>
                    <a:gd name="connsiteX7" fmla="*/ 0 w 946217"/>
                    <a:gd name="connsiteY7" fmla="*/ 346075 h 809625"/>
                    <a:gd name="connsiteX8" fmla="*/ 238125 w 946217"/>
                    <a:gd name="connsiteY8" fmla="*/ 238125 h 809625"/>
                    <a:gd name="connsiteX9" fmla="*/ 361950 w 946217"/>
                    <a:gd name="connsiteY9" fmla="*/ 280988 h 809625"/>
                    <a:gd name="connsiteX10" fmla="*/ 420688 w 946217"/>
                    <a:gd name="connsiteY10" fmla="*/ 209550 h 809625"/>
                    <a:gd name="connsiteX11" fmla="*/ 304800 w 946217"/>
                    <a:gd name="connsiteY11" fmla="*/ 153988 h 809625"/>
                    <a:gd name="connsiteX12" fmla="*/ 193675 w 946217"/>
                    <a:gd name="connsiteY12" fmla="*/ 174625 h 809625"/>
                    <a:gd name="connsiteX13" fmla="*/ 77788 w 946217"/>
                    <a:gd name="connsiteY13" fmla="*/ 161925 h 809625"/>
                    <a:gd name="connsiteX14" fmla="*/ 263525 w 946217"/>
                    <a:gd name="connsiteY14" fmla="*/ 130175 h 809625"/>
                    <a:gd name="connsiteX15" fmla="*/ 165100 w 946217"/>
                    <a:gd name="connsiteY15" fmla="*/ 60325 h 809625"/>
                    <a:gd name="connsiteX16" fmla="*/ 325438 w 946217"/>
                    <a:gd name="connsiteY16" fmla="*/ 106363 h 809625"/>
                    <a:gd name="connsiteX17" fmla="*/ 476250 w 946217"/>
                    <a:gd name="connsiteY17" fmla="*/ 212725 h 809625"/>
                    <a:gd name="connsiteX18" fmla="*/ 485775 w 946217"/>
                    <a:gd name="connsiteY18" fmla="*/ 190500 h 809625"/>
                    <a:gd name="connsiteX19" fmla="*/ 350838 w 946217"/>
                    <a:gd name="connsiteY19" fmla="*/ 31750 h 809625"/>
                    <a:gd name="connsiteX20" fmla="*/ 39688 w 946217"/>
                    <a:gd name="connsiteY20" fmla="*/ 15875 h 809625"/>
                    <a:gd name="connsiteX21" fmla="*/ 395288 w 946217"/>
                    <a:gd name="connsiteY21" fmla="*/ 0 h 809625"/>
                    <a:gd name="connsiteX22" fmla="*/ 509588 w 946217"/>
                    <a:gd name="connsiteY22" fmla="*/ 158750 h 809625"/>
                    <a:gd name="connsiteX23" fmla="*/ 665163 w 946217"/>
                    <a:gd name="connsiteY23" fmla="*/ 206375 h 809625"/>
                    <a:gd name="connsiteX24" fmla="*/ 823913 w 946217"/>
                    <a:gd name="connsiteY24" fmla="*/ 228601 h 809625"/>
                    <a:gd name="connsiteX25" fmla="*/ 928688 w 946217"/>
                    <a:gd name="connsiteY25" fmla="*/ 382588 h 809625"/>
                    <a:gd name="connsiteX26" fmla="*/ 942975 w 946217"/>
                    <a:gd name="connsiteY26" fmla="*/ 546100 h 809625"/>
                    <a:gd name="connsiteX27" fmla="*/ 893762 w 946217"/>
                    <a:gd name="connsiteY27" fmla="*/ 392113 h 809625"/>
                    <a:gd name="connsiteX28" fmla="*/ 808038 w 946217"/>
                    <a:gd name="connsiteY28" fmla="*/ 268287 h 809625"/>
                    <a:gd name="connsiteX29" fmla="*/ 627063 w 946217"/>
                    <a:gd name="connsiteY29" fmla="*/ 247650 h 809625"/>
                    <a:gd name="connsiteX30" fmla="*/ 601663 w 946217"/>
                    <a:gd name="connsiteY30" fmla="*/ 311150 h 809625"/>
                    <a:gd name="connsiteX31" fmla="*/ 777875 w 946217"/>
                    <a:gd name="connsiteY31" fmla="*/ 368300 h 809625"/>
                    <a:gd name="connsiteX32" fmla="*/ 806450 w 946217"/>
                    <a:gd name="connsiteY32" fmla="*/ 422275 h 809625"/>
                    <a:gd name="connsiteX33" fmla="*/ 882651 w 946217"/>
                    <a:gd name="connsiteY33" fmla="*/ 566738 h 809625"/>
                    <a:gd name="connsiteX34" fmla="*/ 777875 w 946217"/>
                    <a:gd name="connsiteY34" fmla="*/ 436563 h 809625"/>
                    <a:gd name="connsiteX35" fmla="*/ 768350 w 946217"/>
                    <a:gd name="connsiteY35" fmla="*/ 481013 h 809625"/>
                    <a:gd name="connsiteX36" fmla="*/ 809626 w 946217"/>
                    <a:gd name="connsiteY36" fmla="*/ 608013 h 809625"/>
                    <a:gd name="connsiteX37" fmla="*/ 739775 w 946217"/>
                    <a:gd name="connsiteY37" fmla="*/ 503238 h 809625"/>
                    <a:gd name="connsiteX38" fmla="*/ 739775 w 946217"/>
                    <a:gd name="connsiteY38" fmla="*/ 417513 h 809625"/>
                    <a:gd name="connsiteX39" fmla="*/ 731838 w 946217"/>
                    <a:gd name="connsiteY39" fmla="*/ 392113 h 809625"/>
                    <a:gd name="connsiteX40" fmla="*/ 565150 w 946217"/>
                    <a:gd name="connsiteY40" fmla="*/ 357188 h 809625"/>
                    <a:gd name="connsiteX41" fmla="*/ 544513 w 946217"/>
                    <a:gd name="connsiteY41" fmla="*/ 412750 h 809625"/>
                    <a:gd name="connsiteX42" fmla="*/ 720725 w 946217"/>
                    <a:gd name="connsiteY42" fmla="*/ 519113 h 809625"/>
                    <a:gd name="connsiteX43" fmla="*/ 733425 w 946217"/>
                    <a:gd name="connsiteY43" fmla="*/ 668338 h 809625"/>
                    <a:gd name="connsiteX44" fmla="*/ 757238 w 946217"/>
                    <a:gd name="connsiteY44" fmla="*/ 742950 h 809625"/>
                    <a:gd name="connsiteX45" fmla="*/ 712788 w 946217"/>
                    <a:gd name="connsiteY45" fmla="*/ 661988 h 809625"/>
                    <a:gd name="connsiteX46" fmla="*/ 708025 w 946217"/>
                    <a:gd name="connsiteY46" fmla="*/ 571500 h 809625"/>
                    <a:gd name="connsiteX47" fmla="*/ 655638 w 946217"/>
                    <a:gd name="connsiteY47" fmla="*/ 533400 h 809625"/>
                    <a:gd name="connsiteX48" fmla="*/ 692150 w 946217"/>
                    <a:gd name="connsiteY48" fmla="*/ 593725 h 809625"/>
                    <a:gd name="connsiteX49" fmla="*/ 668338 w 946217"/>
                    <a:gd name="connsiteY49" fmla="*/ 649288 h 809625"/>
                    <a:gd name="connsiteX50" fmla="*/ 658813 w 946217"/>
                    <a:gd name="connsiteY50" fmla="*/ 809625 h 809625"/>
                    <a:gd name="connsiteX51" fmla="*/ 625475 w 946217"/>
                    <a:gd name="connsiteY51" fmla="*/ 696913 h 809625"/>
                    <a:gd name="connsiteX52" fmla="*/ 630238 w 946217"/>
                    <a:gd name="connsiteY52" fmla="*/ 598488 h 809625"/>
                    <a:gd name="connsiteX53" fmla="*/ 511175 w 946217"/>
                    <a:gd name="connsiteY53" fmla="*/ 498475 h 809625"/>
                    <a:gd name="connsiteX54" fmla="*/ 331788 w 946217"/>
                    <a:gd name="connsiteY54" fmla="*/ 392113 h 809625"/>
                    <a:gd name="connsiteX55" fmla="*/ 227013 w 946217"/>
                    <a:gd name="connsiteY55" fmla="*/ 373063 h 809625"/>
                    <a:gd name="connsiteX56" fmla="*/ 150813 w 946217"/>
                    <a:gd name="connsiteY56" fmla="*/ 423863 h 809625"/>
                    <a:gd name="connsiteX57" fmla="*/ 82550 w 946217"/>
                    <a:gd name="connsiteY57" fmla="*/ 442913 h 809625"/>
                    <a:gd name="connsiteX58" fmla="*/ 7938 w 946217"/>
                    <a:gd name="connsiteY58" fmla="*/ 471488 h 809625"/>
                    <a:gd name="connsiteX0" fmla="*/ 7938 w 946217"/>
                    <a:gd name="connsiteY0" fmla="*/ 471488 h 809625"/>
                    <a:gd name="connsiteX1" fmla="*/ 114300 w 946217"/>
                    <a:gd name="connsiteY1" fmla="*/ 411163 h 809625"/>
                    <a:gd name="connsiteX2" fmla="*/ 195263 w 946217"/>
                    <a:gd name="connsiteY2" fmla="*/ 319088 h 809625"/>
                    <a:gd name="connsiteX3" fmla="*/ 296863 w 946217"/>
                    <a:gd name="connsiteY3" fmla="*/ 344488 h 809625"/>
                    <a:gd name="connsiteX4" fmla="*/ 314325 w 946217"/>
                    <a:gd name="connsiteY4" fmla="*/ 322263 h 809625"/>
                    <a:gd name="connsiteX5" fmla="*/ 220663 w 946217"/>
                    <a:gd name="connsiteY5" fmla="*/ 279400 h 809625"/>
                    <a:gd name="connsiteX6" fmla="*/ 53975 w 946217"/>
                    <a:gd name="connsiteY6" fmla="*/ 330200 h 809625"/>
                    <a:gd name="connsiteX7" fmla="*/ 0 w 946217"/>
                    <a:gd name="connsiteY7" fmla="*/ 346075 h 809625"/>
                    <a:gd name="connsiteX8" fmla="*/ 238125 w 946217"/>
                    <a:gd name="connsiteY8" fmla="*/ 238125 h 809625"/>
                    <a:gd name="connsiteX9" fmla="*/ 361950 w 946217"/>
                    <a:gd name="connsiteY9" fmla="*/ 280988 h 809625"/>
                    <a:gd name="connsiteX10" fmla="*/ 420688 w 946217"/>
                    <a:gd name="connsiteY10" fmla="*/ 209550 h 809625"/>
                    <a:gd name="connsiteX11" fmla="*/ 304800 w 946217"/>
                    <a:gd name="connsiteY11" fmla="*/ 153988 h 809625"/>
                    <a:gd name="connsiteX12" fmla="*/ 193675 w 946217"/>
                    <a:gd name="connsiteY12" fmla="*/ 174625 h 809625"/>
                    <a:gd name="connsiteX13" fmla="*/ 77788 w 946217"/>
                    <a:gd name="connsiteY13" fmla="*/ 161925 h 809625"/>
                    <a:gd name="connsiteX14" fmla="*/ 263525 w 946217"/>
                    <a:gd name="connsiteY14" fmla="*/ 130175 h 809625"/>
                    <a:gd name="connsiteX15" fmla="*/ 165100 w 946217"/>
                    <a:gd name="connsiteY15" fmla="*/ 60325 h 809625"/>
                    <a:gd name="connsiteX16" fmla="*/ 325438 w 946217"/>
                    <a:gd name="connsiteY16" fmla="*/ 106363 h 809625"/>
                    <a:gd name="connsiteX17" fmla="*/ 476250 w 946217"/>
                    <a:gd name="connsiteY17" fmla="*/ 212725 h 809625"/>
                    <a:gd name="connsiteX18" fmla="*/ 485775 w 946217"/>
                    <a:gd name="connsiteY18" fmla="*/ 190500 h 809625"/>
                    <a:gd name="connsiteX19" fmla="*/ 350838 w 946217"/>
                    <a:gd name="connsiteY19" fmla="*/ 31750 h 809625"/>
                    <a:gd name="connsiteX20" fmla="*/ 39688 w 946217"/>
                    <a:gd name="connsiteY20" fmla="*/ 15875 h 809625"/>
                    <a:gd name="connsiteX21" fmla="*/ 395288 w 946217"/>
                    <a:gd name="connsiteY21" fmla="*/ 0 h 809625"/>
                    <a:gd name="connsiteX22" fmla="*/ 509588 w 946217"/>
                    <a:gd name="connsiteY22" fmla="*/ 158750 h 809625"/>
                    <a:gd name="connsiteX23" fmla="*/ 665163 w 946217"/>
                    <a:gd name="connsiteY23" fmla="*/ 206375 h 809625"/>
                    <a:gd name="connsiteX24" fmla="*/ 823913 w 946217"/>
                    <a:gd name="connsiteY24" fmla="*/ 228601 h 809625"/>
                    <a:gd name="connsiteX25" fmla="*/ 928688 w 946217"/>
                    <a:gd name="connsiteY25" fmla="*/ 382588 h 809625"/>
                    <a:gd name="connsiteX26" fmla="*/ 942975 w 946217"/>
                    <a:gd name="connsiteY26" fmla="*/ 546100 h 809625"/>
                    <a:gd name="connsiteX27" fmla="*/ 893762 w 946217"/>
                    <a:gd name="connsiteY27" fmla="*/ 392113 h 809625"/>
                    <a:gd name="connsiteX28" fmla="*/ 808038 w 946217"/>
                    <a:gd name="connsiteY28" fmla="*/ 268287 h 809625"/>
                    <a:gd name="connsiteX29" fmla="*/ 627063 w 946217"/>
                    <a:gd name="connsiteY29" fmla="*/ 247650 h 809625"/>
                    <a:gd name="connsiteX30" fmla="*/ 601663 w 946217"/>
                    <a:gd name="connsiteY30" fmla="*/ 311150 h 809625"/>
                    <a:gd name="connsiteX31" fmla="*/ 777875 w 946217"/>
                    <a:gd name="connsiteY31" fmla="*/ 368300 h 809625"/>
                    <a:gd name="connsiteX32" fmla="*/ 806450 w 946217"/>
                    <a:gd name="connsiteY32" fmla="*/ 422275 h 809625"/>
                    <a:gd name="connsiteX33" fmla="*/ 882651 w 946217"/>
                    <a:gd name="connsiteY33" fmla="*/ 566738 h 809625"/>
                    <a:gd name="connsiteX34" fmla="*/ 777875 w 946217"/>
                    <a:gd name="connsiteY34" fmla="*/ 436563 h 809625"/>
                    <a:gd name="connsiteX35" fmla="*/ 768350 w 946217"/>
                    <a:gd name="connsiteY35" fmla="*/ 481013 h 809625"/>
                    <a:gd name="connsiteX36" fmla="*/ 809626 w 946217"/>
                    <a:gd name="connsiteY36" fmla="*/ 608013 h 809625"/>
                    <a:gd name="connsiteX37" fmla="*/ 739775 w 946217"/>
                    <a:gd name="connsiteY37" fmla="*/ 503238 h 809625"/>
                    <a:gd name="connsiteX38" fmla="*/ 739775 w 946217"/>
                    <a:gd name="connsiteY38" fmla="*/ 417513 h 809625"/>
                    <a:gd name="connsiteX39" fmla="*/ 731838 w 946217"/>
                    <a:gd name="connsiteY39" fmla="*/ 392113 h 809625"/>
                    <a:gd name="connsiteX40" fmla="*/ 565150 w 946217"/>
                    <a:gd name="connsiteY40" fmla="*/ 357188 h 809625"/>
                    <a:gd name="connsiteX41" fmla="*/ 544513 w 946217"/>
                    <a:gd name="connsiteY41" fmla="*/ 412750 h 809625"/>
                    <a:gd name="connsiteX42" fmla="*/ 717550 w 946217"/>
                    <a:gd name="connsiteY42" fmla="*/ 530226 h 809625"/>
                    <a:gd name="connsiteX43" fmla="*/ 733425 w 946217"/>
                    <a:gd name="connsiteY43" fmla="*/ 668338 h 809625"/>
                    <a:gd name="connsiteX44" fmla="*/ 757238 w 946217"/>
                    <a:gd name="connsiteY44" fmla="*/ 742950 h 809625"/>
                    <a:gd name="connsiteX45" fmla="*/ 712788 w 946217"/>
                    <a:gd name="connsiteY45" fmla="*/ 661988 h 809625"/>
                    <a:gd name="connsiteX46" fmla="*/ 708025 w 946217"/>
                    <a:gd name="connsiteY46" fmla="*/ 571500 h 809625"/>
                    <a:gd name="connsiteX47" fmla="*/ 655638 w 946217"/>
                    <a:gd name="connsiteY47" fmla="*/ 533400 h 809625"/>
                    <a:gd name="connsiteX48" fmla="*/ 692150 w 946217"/>
                    <a:gd name="connsiteY48" fmla="*/ 593725 h 809625"/>
                    <a:gd name="connsiteX49" fmla="*/ 668338 w 946217"/>
                    <a:gd name="connsiteY49" fmla="*/ 649288 h 809625"/>
                    <a:gd name="connsiteX50" fmla="*/ 658813 w 946217"/>
                    <a:gd name="connsiteY50" fmla="*/ 809625 h 809625"/>
                    <a:gd name="connsiteX51" fmla="*/ 625475 w 946217"/>
                    <a:gd name="connsiteY51" fmla="*/ 696913 h 809625"/>
                    <a:gd name="connsiteX52" fmla="*/ 630238 w 946217"/>
                    <a:gd name="connsiteY52" fmla="*/ 598488 h 809625"/>
                    <a:gd name="connsiteX53" fmla="*/ 511175 w 946217"/>
                    <a:gd name="connsiteY53" fmla="*/ 498475 h 809625"/>
                    <a:gd name="connsiteX54" fmla="*/ 331788 w 946217"/>
                    <a:gd name="connsiteY54" fmla="*/ 392113 h 809625"/>
                    <a:gd name="connsiteX55" fmla="*/ 227013 w 946217"/>
                    <a:gd name="connsiteY55" fmla="*/ 373063 h 809625"/>
                    <a:gd name="connsiteX56" fmla="*/ 150813 w 946217"/>
                    <a:gd name="connsiteY56" fmla="*/ 423863 h 809625"/>
                    <a:gd name="connsiteX57" fmla="*/ 82550 w 946217"/>
                    <a:gd name="connsiteY57" fmla="*/ 442913 h 809625"/>
                    <a:gd name="connsiteX58" fmla="*/ 7938 w 946217"/>
                    <a:gd name="connsiteY58" fmla="*/ 471488 h 809625"/>
                    <a:gd name="connsiteX0" fmla="*/ 7938 w 946217"/>
                    <a:gd name="connsiteY0" fmla="*/ 471488 h 809625"/>
                    <a:gd name="connsiteX1" fmla="*/ 114300 w 946217"/>
                    <a:gd name="connsiteY1" fmla="*/ 411163 h 809625"/>
                    <a:gd name="connsiteX2" fmla="*/ 195263 w 946217"/>
                    <a:gd name="connsiteY2" fmla="*/ 319088 h 809625"/>
                    <a:gd name="connsiteX3" fmla="*/ 296863 w 946217"/>
                    <a:gd name="connsiteY3" fmla="*/ 344488 h 809625"/>
                    <a:gd name="connsiteX4" fmla="*/ 314325 w 946217"/>
                    <a:gd name="connsiteY4" fmla="*/ 322263 h 809625"/>
                    <a:gd name="connsiteX5" fmla="*/ 220663 w 946217"/>
                    <a:gd name="connsiteY5" fmla="*/ 279400 h 809625"/>
                    <a:gd name="connsiteX6" fmla="*/ 53975 w 946217"/>
                    <a:gd name="connsiteY6" fmla="*/ 330200 h 809625"/>
                    <a:gd name="connsiteX7" fmla="*/ 0 w 946217"/>
                    <a:gd name="connsiteY7" fmla="*/ 346075 h 809625"/>
                    <a:gd name="connsiteX8" fmla="*/ 238125 w 946217"/>
                    <a:gd name="connsiteY8" fmla="*/ 238125 h 809625"/>
                    <a:gd name="connsiteX9" fmla="*/ 361950 w 946217"/>
                    <a:gd name="connsiteY9" fmla="*/ 280988 h 809625"/>
                    <a:gd name="connsiteX10" fmla="*/ 420688 w 946217"/>
                    <a:gd name="connsiteY10" fmla="*/ 209550 h 809625"/>
                    <a:gd name="connsiteX11" fmla="*/ 304800 w 946217"/>
                    <a:gd name="connsiteY11" fmla="*/ 153988 h 809625"/>
                    <a:gd name="connsiteX12" fmla="*/ 193675 w 946217"/>
                    <a:gd name="connsiteY12" fmla="*/ 174625 h 809625"/>
                    <a:gd name="connsiteX13" fmla="*/ 77788 w 946217"/>
                    <a:gd name="connsiteY13" fmla="*/ 161925 h 809625"/>
                    <a:gd name="connsiteX14" fmla="*/ 263525 w 946217"/>
                    <a:gd name="connsiteY14" fmla="*/ 130175 h 809625"/>
                    <a:gd name="connsiteX15" fmla="*/ 165100 w 946217"/>
                    <a:gd name="connsiteY15" fmla="*/ 60325 h 809625"/>
                    <a:gd name="connsiteX16" fmla="*/ 325438 w 946217"/>
                    <a:gd name="connsiteY16" fmla="*/ 106363 h 809625"/>
                    <a:gd name="connsiteX17" fmla="*/ 476250 w 946217"/>
                    <a:gd name="connsiteY17" fmla="*/ 212725 h 809625"/>
                    <a:gd name="connsiteX18" fmla="*/ 485775 w 946217"/>
                    <a:gd name="connsiteY18" fmla="*/ 190500 h 809625"/>
                    <a:gd name="connsiteX19" fmla="*/ 350838 w 946217"/>
                    <a:gd name="connsiteY19" fmla="*/ 31750 h 809625"/>
                    <a:gd name="connsiteX20" fmla="*/ 39688 w 946217"/>
                    <a:gd name="connsiteY20" fmla="*/ 15875 h 809625"/>
                    <a:gd name="connsiteX21" fmla="*/ 395288 w 946217"/>
                    <a:gd name="connsiteY21" fmla="*/ 0 h 809625"/>
                    <a:gd name="connsiteX22" fmla="*/ 509588 w 946217"/>
                    <a:gd name="connsiteY22" fmla="*/ 158750 h 809625"/>
                    <a:gd name="connsiteX23" fmla="*/ 665163 w 946217"/>
                    <a:gd name="connsiteY23" fmla="*/ 206375 h 809625"/>
                    <a:gd name="connsiteX24" fmla="*/ 823913 w 946217"/>
                    <a:gd name="connsiteY24" fmla="*/ 228601 h 809625"/>
                    <a:gd name="connsiteX25" fmla="*/ 928688 w 946217"/>
                    <a:gd name="connsiteY25" fmla="*/ 382588 h 809625"/>
                    <a:gd name="connsiteX26" fmla="*/ 942975 w 946217"/>
                    <a:gd name="connsiteY26" fmla="*/ 546100 h 809625"/>
                    <a:gd name="connsiteX27" fmla="*/ 893762 w 946217"/>
                    <a:gd name="connsiteY27" fmla="*/ 392113 h 809625"/>
                    <a:gd name="connsiteX28" fmla="*/ 808038 w 946217"/>
                    <a:gd name="connsiteY28" fmla="*/ 268287 h 809625"/>
                    <a:gd name="connsiteX29" fmla="*/ 627063 w 946217"/>
                    <a:gd name="connsiteY29" fmla="*/ 247650 h 809625"/>
                    <a:gd name="connsiteX30" fmla="*/ 601663 w 946217"/>
                    <a:gd name="connsiteY30" fmla="*/ 311150 h 809625"/>
                    <a:gd name="connsiteX31" fmla="*/ 777875 w 946217"/>
                    <a:gd name="connsiteY31" fmla="*/ 368300 h 809625"/>
                    <a:gd name="connsiteX32" fmla="*/ 806450 w 946217"/>
                    <a:gd name="connsiteY32" fmla="*/ 422275 h 809625"/>
                    <a:gd name="connsiteX33" fmla="*/ 882651 w 946217"/>
                    <a:gd name="connsiteY33" fmla="*/ 566738 h 809625"/>
                    <a:gd name="connsiteX34" fmla="*/ 777875 w 946217"/>
                    <a:gd name="connsiteY34" fmla="*/ 436563 h 809625"/>
                    <a:gd name="connsiteX35" fmla="*/ 768350 w 946217"/>
                    <a:gd name="connsiteY35" fmla="*/ 481013 h 809625"/>
                    <a:gd name="connsiteX36" fmla="*/ 809626 w 946217"/>
                    <a:gd name="connsiteY36" fmla="*/ 608013 h 809625"/>
                    <a:gd name="connsiteX37" fmla="*/ 739775 w 946217"/>
                    <a:gd name="connsiteY37" fmla="*/ 503238 h 809625"/>
                    <a:gd name="connsiteX38" fmla="*/ 739775 w 946217"/>
                    <a:gd name="connsiteY38" fmla="*/ 417513 h 809625"/>
                    <a:gd name="connsiteX39" fmla="*/ 731838 w 946217"/>
                    <a:gd name="connsiteY39" fmla="*/ 392113 h 809625"/>
                    <a:gd name="connsiteX40" fmla="*/ 565150 w 946217"/>
                    <a:gd name="connsiteY40" fmla="*/ 357188 h 809625"/>
                    <a:gd name="connsiteX41" fmla="*/ 544513 w 946217"/>
                    <a:gd name="connsiteY41" fmla="*/ 412750 h 809625"/>
                    <a:gd name="connsiteX42" fmla="*/ 717550 w 946217"/>
                    <a:gd name="connsiteY42" fmla="*/ 530226 h 809625"/>
                    <a:gd name="connsiteX43" fmla="*/ 733425 w 946217"/>
                    <a:gd name="connsiteY43" fmla="*/ 668338 h 809625"/>
                    <a:gd name="connsiteX44" fmla="*/ 757238 w 946217"/>
                    <a:gd name="connsiteY44" fmla="*/ 742950 h 809625"/>
                    <a:gd name="connsiteX45" fmla="*/ 712788 w 946217"/>
                    <a:gd name="connsiteY45" fmla="*/ 661988 h 809625"/>
                    <a:gd name="connsiteX46" fmla="*/ 708025 w 946217"/>
                    <a:gd name="connsiteY46" fmla="*/ 571500 h 809625"/>
                    <a:gd name="connsiteX47" fmla="*/ 655638 w 946217"/>
                    <a:gd name="connsiteY47" fmla="*/ 533400 h 809625"/>
                    <a:gd name="connsiteX48" fmla="*/ 692150 w 946217"/>
                    <a:gd name="connsiteY48" fmla="*/ 593725 h 809625"/>
                    <a:gd name="connsiteX49" fmla="*/ 668338 w 946217"/>
                    <a:gd name="connsiteY49" fmla="*/ 649288 h 809625"/>
                    <a:gd name="connsiteX50" fmla="*/ 658813 w 946217"/>
                    <a:gd name="connsiteY50" fmla="*/ 809625 h 809625"/>
                    <a:gd name="connsiteX51" fmla="*/ 625475 w 946217"/>
                    <a:gd name="connsiteY51" fmla="*/ 696913 h 809625"/>
                    <a:gd name="connsiteX52" fmla="*/ 630238 w 946217"/>
                    <a:gd name="connsiteY52" fmla="*/ 598488 h 809625"/>
                    <a:gd name="connsiteX53" fmla="*/ 511175 w 946217"/>
                    <a:gd name="connsiteY53" fmla="*/ 498475 h 809625"/>
                    <a:gd name="connsiteX54" fmla="*/ 331788 w 946217"/>
                    <a:gd name="connsiteY54" fmla="*/ 392113 h 809625"/>
                    <a:gd name="connsiteX55" fmla="*/ 227013 w 946217"/>
                    <a:gd name="connsiteY55" fmla="*/ 373063 h 809625"/>
                    <a:gd name="connsiteX56" fmla="*/ 150813 w 946217"/>
                    <a:gd name="connsiteY56" fmla="*/ 423863 h 809625"/>
                    <a:gd name="connsiteX57" fmla="*/ 82550 w 946217"/>
                    <a:gd name="connsiteY57" fmla="*/ 442913 h 809625"/>
                    <a:gd name="connsiteX58" fmla="*/ 7938 w 946217"/>
                    <a:gd name="connsiteY58" fmla="*/ 471488 h 809625"/>
                    <a:gd name="connsiteX0" fmla="*/ 7938 w 946217"/>
                    <a:gd name="connsiteY0" fmla="*/ 471488 h 809625"/>
                    <a:gd name="connsiteX1" fmla="*/ 114300 w 946217"/>
                    <a:gd name="connsiteY1" fmla="*/ 411163 h 809625"/>
                    <a:gd name="connsiteX2" fmla="*/ 195263 w 946217"/>
                    <a:gd name="connsiteY2" fmla="*/ 319088 h 809625"/>
                    <a:gd name="connsiteX3" fmla="*/ 296863 w 946217"/>
                    <a:gd name="connsiteY3" fmla="*/ 344488 h 809625"/>
                    <a:gd name="connsiteX4" fmla="*/ 314325 w 946217"/>
                    <a:gd name="connsiteY4" fmla="*/ 322263 h 809625"/>
                    <a:gd name="connsiteX5" fmla="*/ 220663 w 946217"/>
                    <a:gd name="connsiteY5" fmla="*/ 279400 h 809625"/>
                    <a:gd name="connsiteX6" fmla="*/ 53975 w 946217"/>
                    <a:gd name="connsiteY6" fmla="*/ 330200 h 809625"/>
                    <a:gd name="connsiteX7" fmla="*/ 0 w 946217"/>
                    <a:gd name="connsiteY7" fmla="*/ 346075 h 809625"/>
                    <a:gd name="connsiteX8" fmla="*/ 238125 w 946217"/>
                    <a:gd name="connsiteY8" fmla="*/ 238125 h 809625"/>
                    <a:gd name="connsiteX9" fmla="*/ 361950 w 946217"/>
                    <a:gd name="connsiteY9" fmla="*/ 280988 h 809625"/>
                    <a:gd name="connsiteX10" fmla="*/ 420688 w 946217"/>
                    <a:gd name="connsiteY10" fmla="*/ 209550 h 809625"/>
                    <a:gd name="connsiteX11" fmla="*/ 304800 w 946217"/>
                    <a:gd name="connsiteY11" fmla="*/ 153988 h 809625"/>
                    <a:gd name="connsiteX12" fmla="*/ 193675 w 946217"/>
                    <a:gd name="connsiteY12" fmla="*/ 174625 h 809625"/>
                    <a:gd name="connsiteX13" fmla="*/ 77788 w 946217"/>
                    <a:gd name="connsiteY13" fmla="*/ 161925 h 809625"/>
                    <a:gd name="connsiteX14" fmla="*/ 263525 w 946217"/>
                    <a:gd name="connsiteY14" fmla="*/ 130175 h 809625"/>
                    <a:gd name="connsiteX15" fmla="*/ 165100 w 946217"/>
                    <a:gd name="connsiteY15" fmla="*/ 60325 h 809625"/>
                    <a:gd name="connsiteX16" fmla="*/ 325438 w 946217"/>
                    <a:gd name="connsiteY16" fmla="*/ 106363 h 809625"/>
                    <a:gd name="connsiteX17" fmla="*/ 476250 w 946217"/>
                    <a:gd name="connsiteY17" fmla="*/ 212725 h 809625"/>
                    <a:gd name="connsiteX18" fmla="*/ 485775 w 946217"/>
                    <a:gd name="connsiteY18" fmla="*/ 190500 h 809625"/>
                    <a:gd name="connsiteX19" fmla="*/ 350838 w 946217"/>
                    <a:gd name="connsiteY19" fmla="*/ 31750 h 809625"/>
                    <a:gd name="connsiteX20" fmla="*/ 39688 w 946217"/>
                    <a:gd name="connsiteY20" fmla="*/ 15875 h 809625"/>
                    <a:gd name="connsiteX21" fmla="*/ 395288 w 946217"/>
                    <a:gd name="connsiteY21" fmla="*/ 0 h 809625"/>
                    <a:gd name="connsiteX22" fmla="*/ 509588 w 946217"/>
                    <a:gd name="connsiteY22" fmla="*/ 158750 h 809625"/>
                    <a:gd name="connsiteX23" fmla="*/ 665163 w 946217"/>
                    <a:gd name="connsiteY23" fmla="*/ 206375 h 809625"/>
                    <a:gd name="connsiteX24" fmla="*/ 823913 w 946217"/>
                    <a:gd name="connsiteY24" fmla="*/ 228601 h 809625"/>
                    <a:gd name="connsiteX25" fmla="*/ 928688 w 946217"/>
                    <a:gd name="connsiteY25" fmla="*/ 382588 h 809625"/>
                    <a:gd name="connsiteX26" fmla="*/ 942975 w 946217"/>
                    <a:gd name="connsiteY26" fmla="*/ 546100 h 809625"/>
                    <a:gd name="connsiteX27" fmla="*/ 893762 w 946217"/>
                    <a:gd name="connsiteY27" fmla="*/ 392113 h 809625"/>
                    <a:gd name="connsiteX28" fmla="*/ 808038 w 946217"/>
                    <a:gd name="connsiteY28" fmla="*/ 268287 h 809625"/>
                    <a:gd name="connsiteX29" fmla="*/ 627063 w 946217"/>
                    <a:gd name="connsiteY29" fmla="*/ 247650 h 809625"/>
                    <a:gd name="connsiteX30" fmla="*/ 601663 w 946217"/>
                    <a:gd name="connsiteY30" fmla="*/ 311150 h 809625"/>
                    <a:gd name="connsiteX31" fmla="*/ 777875 w 946217"/>
                    <a:gd name="connsiteY31" fmla="*/ 368300 h 809625"/>
                    <a:gd name="connsiteX32" fmla="*/ 806450 w 946217"/>
                    <a:gd name="connsiteY32" fmla="*/ 422275 h 809625"/>
                    <a:gd name="connsiteX33" fmla="*/ 882651 w 946217"/>
                    <a:gd name="connsiteY33" fmla="*/ 566738 h 809625"/>
                    <a:gd name="connsiteX34" fmla="*/ 777875 w 946217"/>
                    <a:gd name="connsiteY34" fmla="*/ 436563 h 809625"/>
                    <a:gd name="connsiteX35" fmla="*/ 768350 w 946217"/>
                    <a:gd name="connsiteY35" fmla="*/ 481013 h 809625"/>
                    <a:gd name="connsiteX36" fmla="*/ 809626 w 946217"/>
                    <a:gd name="connsiteY36" fmla="*/ 608013 h 809625"/>
                    <a:gd name="connsiteX37" fmla="*/ 739775 w 946217"/>
                    <a:gd name="connsiteY37" fmla="*/ 503238 h 809625"/>
                    <a:gd name="connsiteX38" fmla="*/ 739775 w 946217"/>
                    <a:gd name="connsiteY38" fmla="*/ 417513 h 809625"/>
                    <a:gd name="connsiteX39" fmla="*/ 731838 w 946217"/>
                    <a:gd name="connsiteY39" fmla="*/ 392113 h 809625"/>
                    <a:gd name="connsiteX40" fmla="*/ 565150 w 946217"/>
                    <a:gd name="connsiteY40" fmla="*/ 357188 h 809625"/>
                    <a:gd name="connsiteX41" fmla="*/ 544513 w 946217"/>
                    <a:gd name="connsiteY41" fmla="*/ 412750 h 809625"/>
                    <a:gd name="connsiteX42" fmla="*/ 717550 w 946217"/>
                    <a:gd name="connsiteY42" fmla="*/ 530226 h 809625"/>
                    <a:gd name="connsiteX43" fmla="*/ 733425 w 946217"/>
                    <a:gd name="connsiteY43" fmla="*/ 668338 h 809625"/>
                    <a:gd name="connsiteX44" fmla="*/ 757238 w 946217"/>
                    <a:gd name="connsiteY44" fmla="*/ 742950 h 809625"/>
                    <a:gd name="connsiteX45" fmla="*/ 712788 w 946217"/>
                    <a:gd name="connsiteY45" fmla="*/ 661988 h 809625"/>
                    <a:gd name="connsiteX46" fmla="*/ 708025 w 946217"/>
                    <a:gd name="connsiteY46" fmla="*/ 571500 h 809625"/>
                    <a:gd name="connsiteX47" fmla="*/ 655638 w 946217"/>
                    <a:gd name="connsiteY47" fmla="*/ 533400 h 809625"/>
                    <a:gd name="connsiteX48" fmla="*/ 692150 w 946217"/>
                    <a:gd name="connsiteY48" fmla="*/ 593725 h 809625"/>
                    <a:gd name="connsiteX49" fmla="*/ 668338 w 946217"/>
                    <a:gd name="connsiteY49" fmla="*/ 649288 h 809625"/>
                    <a:gd name="connsiteX50" fmla="*/ 658813 w 946217"/>
                    <a:gd name="connsiteY50" fmla="*/ 809625 h 809625"/>
                    <a:gd name="connsiteX51" fmla="*/ 625475 w 946217"/>
                    <a:gd name="connsiteY51" fmla="*/ 696913 h 809625"/>
                    <a:gd name="connsiteX52" fmla="*/ 630238 w 946217"/>
                    <a:gd name="connsiteY52" fmla="*/ 598488 h 809625"/>
                    <a:gd name="connsiteX53" fmla="*/ 511175 w 946217"/>
                    <a:gd name="connsiteY53" fmla="*/ 498475 h 809625"/>
                    <a:gd name="connsiteX54" fmla="*/ 331788 w 946217"/>
                    <a:gd name="connsiteY54" fmla="*/ 392113 h 809625"/>
                    <a:gd name="connsiteX55" fmla="*/ 227013 w 946217"/>
                    <a:gd name="connsiteY55" fmla="*/ 373063 h 809625"/>
                    <a:gd name="connsiteX56" fmla="*/ 150813 w 946217"/>
                    <a:gd name="connsiteY56" fmla="*/ 423863 h 809625"/>
                    <a:gd name="connsiteX57" fmla="*/ 82550 w 946217"/>
                    <a:gd name="connsiteY57" fmla="*/ 442913 h 809625"/>
                    <a:gd name="connsiteX58" fmla="*/ 7938 w 946217"/>
                    <a:gd name="connsiteY58" fmla="*/ 471488 h 809625"/>
                    <a:gd name="connsiteX0" fmla="*/ 7938 w 946217"/>
                    <a:gd name="connsiteY0" fmla="*/ 471488 h 809625"/>
                    <a:gd name="connsiteX1" fmla="*/ 114300 w 946217"/>
                    <a:gd name="connsiteY1" fmla="*/ 411163 h 809625"/>
                    <a:gd name="connsiteX2" fmla="*/ 195263 w 946217"/>
                    <a:gd name="connsiteY2" fmla="*/ 319088 h 809625"/>
                    <a:gd name="connsiteX3" fmla="*/ 296863 w 946217"/>
                    <a:gd name="connsiteY3" fmla="*/ 344488 h 809625"/>
                    <a:gd name="connsiteX4" fmla="*/ 314325 w 946217"/>
                    <a:gd name="connsiteY4" fmla="*/ 322263 h 809625"/>
                    <a:gd name="connsiteX5" fmla="*/ 220663 w 946217"/>
                    <a:gd name="connsiteY5" fmla="*/ 279400 h 809625"/>
                    <a:gd name="connsiteX6" fmla="*/ 53975 w 946217"/>
                    <a:gd name="connsiteY6" fmla="*/ 330200 h 809625"/>
                    <a:gd name="connsiteX7" fmla="*/ 0 w 946217"/>
                    <a:gd name="connsiteY7" fmla="*/ 346075 h 809625"/>
                    <a:gd name="connsiteX8" fmla="*/ 238125 w 946217"/>
                    <a:gd name="connsiteY8" fmla="*/ 238125 h 809625"/>
                    <a:gd name="connsiteX9" fmla="*/ 361950 w 946217"/>
                    <a:gd name="connsiteY9" fmla="*/ 280988 h 809625"/>
                    <a:gd name="connsiteX10" fmla="*/ 420688 w 946217"/>
                    <a:gd name="connsiteY10" fmla="*/ 209550 h 809625"/>
                    <a:gd name="connsiteX11" fmla="*/ 304800 w 946217"/>
                    <a:gd name="connsiteY11" fmla="*/ 153988 h 809625"/>
                    <a:gd name="connsiteX12" fmla="*/ 193675 w 946217"/>
                    <a:gd name="connsiteY12" fmla="*/ 174625 h 809625"/>
                    <a:gd name="connsiteX13" fmla="*/ 77788 w 946217"/>
                    <a:gd name="connsiteY13" fmla="*/ 161925 h 809625"/>
                    <a:gd name="connsiteX14" fmla="*/ 263525 w 946217"/>
                    <a:gd name="connsiteY14" fmla="*/ 130175 h 809625"/>
                    <a:gd name="connsiteX15" fmla="*/ 165100 w 946217"/>
                    <a:gd name="connsiteY15" fmla="*/ 60325 h 809625"/>
                    <a:gd name="connsiteX16" fmla="*/ 325438 w 946217"/>
                    <a:gd name="connsiteY16" fmla="*/ 106363 h 809625"/>
                    <a:gd name="connsiteX17" fmla="*/ 476250 w 946217"/>
                    <a:gd name="connsiteY17" fmla="*/ 212725 h 809625"/>
                    <a:gd name="connsiteX18" fmla="*/ 485775 w 946217"/>
                    <a:gd name="connsiteY18" fmla="*/ 190500 h 809625"/>
                    <a:gd name="connsiteX19" fmla="*/ 350838 w 946217"/>
                    <a:gd name="connsiteY19" fmla="*/ 31750 h 809625"/>
                    <a:gd name="connsiteX20" fmla="*/ 39688 w 946217"/>
                    <a:gd name="connsiteY20" fmla="*/ 15875 h 809625"/>
                    <a:gd name="connsiteX21" fmla="*/ 395288 w 946217"/>
                    <a:gd name="connsiteY21" fmla="*/ 0 h 809625"/>
                    <a:gd name="connsiteX22" fmla="*/ 509588 w 946217"/>
                    <a:gd name="connsiteY22" fmla="*/ 158750 h 809625"/>
                    <a:gd name="connsiteX23" fmla="*/ 665163 w 946217"/>
                    <a:gd name="connsiteY23" fmla="*/ 206375 h 809625"/>
                    <a:gd name="connsiteX24" fmla="*/ 823913 w 946217"/>
                    <a:gd name="connsiteY24" fmla="*/ 228601 h 809625"/>
                    <a:gd name="connsiteX25" fmla="*/ 928688 w 946217"/>
                    <a:gd name="connsiteY25" fmla="*/ 382588 h 809625"/>
                    <a:gd name="connsiteX26" fmla="*/ 942975 w 946217"/>
                    <a:gd name="connsiteY26" fmla="*/ 546100 h 809625"/>
                    <a:gd name="connsiteX27" fmla="*/ 893762 w 946217"/>
                    <a:gd name="connsiteY27" fmla="*/ 392113 h 809625"/>
                    <a:gd name="connsiteX28" fmla="*/ 808038 w 946217"/>
                    <a:gd name="connsiteY28" fmla="*/ 268287 h 809625"/>
                    <a:gd name="connsiteX29" fmla="*/ 627063 w 946217"/>
                    <a:gd name="connsiteY29" fmla="*/ 247650 h 809625"/>
                    <a:gd name="connsiteX30" fmla="*/ 601663 w 946217"/>
                    <a:gd name="connsiteY30" fmla="*/ 311150 h 809625"/>
                    <a:gd name="connsiteX31" fmla="*/ 777875 w 946217"/>
                    <a:gd name="connsiteY31" fmla="*/ 368300 h 809625"/>
                    <a:gd name="connsiteX32" fmla="*/ 806450 w 946217"/>
                    <a:gd name="connsiteY32" fmla="*/ 422275 h 809625"/>
                    <a:gd name="connsiteX33" fmla="*/ 882651 w 946217"/>
                    <a:gd name="connsiteY33" fmla="*/ 566738 h 809625"/>
                    <a:gd name="connsiteX34" fmla="*/ 777875 w 946217"/>
                    <a:gd name="connsiteY34" fmla="*/ 436563 h 809625"/>
                    <a:gd name="connsiteX35" fmla="*/ 768350 w 946217"/>
                    <a:gd name="connsiteY35" fmla="*/ 481013 h 809625"/>
                    <a:gd name="connsiteX36" fmla="*/ 809626 w 946217"/>
                    <a:gd name="connsiteY36" fmla="*/ 608013 h 809625"/>
                    <a:gd name="connsiteX37" fmla="*/ 739775 w 946217"/>
                    <a:gd name="connsiteY37" fmla="*/ 503238 h 809625"/>
                    <a:gd name="connsiteX38" fmla="*/ 739775 w 946217"/>
                    <a:gd name="connsiteY38" fmla="*/ 417513 h 809625"/>
                    <a:gd name="connsiteX39" fmla="*/ 731838 w 946217"/>
                    <a:gd name="connsiteY39" fmla="*/ 392113 h 809625"/>
                    <a:gd name="connsiteX40" fmla="*/ 565150 w 946217"/>
                    <a:gd name="connsiteY40" fmla="*/ 357188 h 809625"/>
                    <a:gd name="connsiteX41" fmla="*/ 544513 w 946217"/>
                    <a:gd name="connsiteY41" fmla="*/ 412750 h 809625"/>
                    <a:gd name="connsiteX42" fmla="*/ 717550 w 946217"/>
                    <a:gd name="connsiteY42" fmla="*/ 530226 h 809625"/>
                    <a:gd name="connsiteX43" fmla="*/ 733425 w 946217"/>
                    <a:gd name="connsiteY43" fmla="*/ 668338 h 809625"/>
                    <a:gd name="connsiteX44" fmla="*/ 757238 w 946217"/>
                    <a:gd name="connsiteY44" fmla="*/ 742950 h 809625"/>
                    <a:gd name="connsiteX45" fmla="*/ 712788 w 946217"/>
                    <a:gd name="connsiteY45" fmla="*/ 661988 h 809625"/>
                    <a:gd name="connsiteX46" fmla="*/ 708025 w 946217"/>
                    <a:gd name="connsiteY46" fmla="*/ 571500 h 809625"/>
                    <a:gd name="connsiteX47" fmla="*/ 655638 w 946217"/>
                    <a:gd name="connsiteY47" fmla="*/ 533400 h 809625"/>
                    <a:gd name="connsiteX48" fmla="*/ 692150 w 946217"/>
                    <a:gd name="connsiteY48" fmla="*/ 593725 h 809625"/>
                    <a:gd name="connsiteX49" fmla="*/ 668338 w 946217"/>
                    <a:gd name="connsiteY49" fmla="*/ 649288 h 809625"/>
                    <a:gd name="connsiteX50" fmla="*/ 658813 w 946217"/>
                    <a:gd name="connsiteY50" fmla="*/ 809625 h 809625"/>
                    <a:gd name="connsiteX51" fmla="*/ 625475 w 946217"/>
                    <a:gd name="connsiteY51" fmla="*/ 696913 h 809625"/>
                    <a:gd name="connsiteX52" fmla="*/ 630238 w 946217"/>
                    <a:gd name="connsiteY52" fmla="*/ 598488 h 809625"/>
                    <a:gd name="connsiteX53" fmla="*/ 511175 w 946217"/>
                    <a:gd name="connsiteY53" fmla="*/ 498475 h 809625"/>
                    <a:gd name="connsiteX54" fmla="*/ 331788 w 946217"/>
                    <a:gd name="connsiteY54" fmla="*/ 392113 h 809625"/>
                    <a:gd name="connsiteX55" fmla="*/ 227013 w 946217"/>
                    <a:gd name="connsiteY55" fmla="*/ 373063 h 809625"/>
                    <a:gd name="connsiteX56" fmla="*/ 150813 w 946217"/>
                    <a:gd name="connsiteY56" fmla="*/ 423863 h 809625"/>
                    <a:gd name="connsiteX57" fmla="*/ 82550 w 946217"/>
                    <a:gd name="connsiteY57" fmla="*/ 442913 h 809625"/>
                    <a:gd name="connsiteX58" fmla="*/ 7938 w 946217"/>
                    <a:gd name="connsiteY58" fmla="*/ 471488 h 809625"/>
                    <a:gd name="connsiteX0" fmla="*/ 7938 w 946217"/>
                    <a:gd name="connsiteY0" fmla="*/ 471488 h 817563"/>
                    <a:gd name="connsiteX1" fmla="*/ 114300 w 946217"/>
                    <a:gd name="connsiteY1" fmla="*/ 411163 h 817563"/>
                    <a:gd name="connsiteX2" fmla="*/ 195263 w 946217"/>
                    <a:gd name="connsiteY2" fmla="*/ 319088 h 817563"/>
                    <a:gd name="connsiteX3" fmla="*/ 296863 w 946217"/>
                    <a:gd name="connsiteY3" fmla="*/ 344488 h 817563"/>
                    <a:gd name="connsiteX4" fmla="*/ 314325 w 946217"/>
                    <a:gd name="connsiteY4" fmla="*/ 322263 h 817563"/>
                    <a:gd name="connsiteX5" fmla="*/ 220663 w 946217"/>
                    <a:gd name="connsiteY5" fmla="*/ 279400 h 817563"/>
                    <a:gd name="connsiteX6" fmla="*/ 53975 w 946217"/>
                    <a:gd name="connsiteY6" fmla="*/ 330200 h 817563"/>
                    <a:gd name="connsiteX7" fmla="*/ 0 w 946217"/>
                    <a:gd name="connsiteY7" fmla="*/ 346075 h 817563"/>
                    <a:gd name="connsiteX8" fmla="*/ 238125 w 946217"/>
                    <a:gd name="connsiteY8" fmla="*/ 238125 h 817563"/>
                    <a:gd name="connsiteX9" fmla="*/ 361950 w 946217"/>
                    <a:gd name="connsiteY9" fmla="*/ 280988 h 817563"/>
                    <a:gd name="connsiteX10" fmla="*/ 420688 w 946217"/>
                    <a:gd name="connsiteY10" fmla="*/ 209550 h 817563"/>
                    <a:gd name="connsiteX11" fmla="*/ 304800 w 946217"/>
                    <a:gd name="connsiteY11" fmla="*/ 153988 h 817563"/>
                    <a:gd name="connsiteX12" fmla="*/ 193675 w 946217"/>
                    <a:gd name="connsiteY12" fmla="*/ 174625 h 817563"/>
                    <a:gd name="connsiteX13" fmla="*/ 77788 w 946217"/>
                    <a:gd name="connsiteY13" fmla="*/ 161925 h 817563"/>
                    <a:gd name="connsiteX14" fmla="*/ 263525 w 946217"/>
                    <a:gd name="connsiteY14" fmla="*/ 130175 h 817563"/>
                    <a:gd name="connsiteX15" fmla="*/ 165100 w 946217"/>
                    <a:gd name="connsiteY15" fmla="*/ 60325 h 817563"/>
                    <a:gd name="connsiteX16" fmla="*/ 325438 w 946217"/>
                    <a:gd name="connsiteY16" fmla="*/ 106363 h 817563"/>
                    <a:gd name="connsiteX17" fmla="*/ 476250 w 946217"/>
                    <a:gd name="connsiteY17" fmla="*/ 212725 h 817563"/>
                    <a:gd name="connsiteX18" fmla="*/ 485775 w 946217"/>
                    <a:gd name="connsiteY18" fmla="*/ 190500 h 817563"/>
                    <a:gd name="connsiteX19" fmla="*/ 350838 w 946217"/>
                    <a:gd name="connsiteY19" fmla="*/ 31750 h 817563"/>
                    <a:gd name="connsiteX20" fmla="*/ 39688 w 946217"/>
                    <a:gd name="connsiteY20" fmla="*/ 15875 h 817563"/>
                    <a:gd name="connsiteX21" fmla="*/ 395288 w 946217"/>
                    <a:gd name="connsiteY21" fmla="*/ 0 h 817563"/>
                    <a:gd name="connsiteX22" fmla="*/ 509588 w 946217"/>
                    <a:gd name="connsiteY22" fmla="*/ 158750 h 817563"/>
                    <a:gd name="connsiteX23" fmla="*/ 665163 w 946217"/>
                    <a:gd name="connsiteY23" fmla="*/ 206375 h 817563"/>
                    <a:gd name="connsiteX24" fmla="*/ 823913 w 946217"/>
                    <a:gd name="connsiteY24" fmla="*/ 228601 h 817563"/>
                    <a:gd name="connsiteX25" fmla="*/ 928688 w 946217"/>
                    <a:gd name="connsiteY25" fmla="*/ 382588 h 817563"/>
                    <a:gd name="connsiteX26" fmla="*/ 942975 w 946217"/>
                    <a:gd name="connsiteY26" fmla="*/ 546100 h 817563"/>
                    <a:gd name="connsiteX27" fmla="*/ 893762 w 946217"/>
                    <a:gd name="connsiteY27" fmla="*/ 392113 h 817563"/>
                    <a:gd name="connsiteX28" fmla="*/ 808038 w 946217"/>
                    <a:gd name="connsiteY28" fmla="*/ 268287 h 817563"/>
                    <a:gd name="connsiteX29" fmla="*/ 627063 w 946217"/>
                    <a:gd name="connsiteY29" fmla="*/ 247650 h 817563"/>
                    <a:gd name="connsiteX30" fmla="*/ 601663 w 946217"/>
                    <a:gd name="connsiteY30" fmla="*/ 311150 h 817563"/>
                    <a:gd name="connsiteX31" fmla="*/ 777875 w 946217"/>
                    <a:gd name="connsiteY31" fmla="*/ 368300 h 817563"/>
                    <a:gd name="connsiteX32" fmla="*/ 806450 w 946217"/>
                    <a:gd name="connsiteY32" fmla="*/ 422275 h 817563"/>
                    <a:gd name="connsiteX33" fmla="*/ 882651 w 946217"/>
                    <a:gd name="connsiteY33" fmla="*/ 566738 h 817563"/>
                    <a:gd name="connsiteX34" fmla="*/ 777875 w 946217"/>
                    <a:gd name="connsiteY34" fmla="*/ 436563 h 817563"/>
                    <a:gd name="connsiteX35" fmla="*/ 768350 w 946217"/>
                    <a:gd name="connsiteY35" fmla="*/ 481013 h 817563"/>
                    <a:gd name="connsiteX36" fmla="*/ 809626 w 946217"/>
                    <a:gd name="connsiteY36" fmla="*/ 608013 h 817563"/>
                    <a:gd name="connsiteX37" fmla="*/ 739775 w 946217"/>
                    <a:gd name="connsiteY37" fmla="*/ 503238 h 817563"/>
                    <a:gd name="connsiteX38" fmla="*/ 739775 w 946217"/>
                    <a:gd name="connsiteY38" fmla="*/ 417513 h 817563"/>
                    <a:gd name="connsiteX39" fmla="*/ 731838 w 946217"/>
                    <a:gd name="connsiteY39" fmla="*/ 392113 h 817563"/>
                    <a:gd name="connsiteX40" fmla="*/ 565150 w 946217"/>
                    <a:gd name="connsiteY40" fmla="*/ 357188 h 817563"/>
                    <a:gd name="connsiteX41" fmla="*/ 544513 w 946217"/>
                    <a:gd name="connsiteY41" fmla="*/ 412750 h 817563"/>
                    <a:gd name="connsiteX42" fmla="*/ 717550 w 946217"/>
                    <a:gd name="connsiteY42" fmla="*/ 530226 h 817563"/>
                    <a:gd name="connsiteX43" fmla="*/ 733425 w 946217"/>
                    <a:gd name="connsiteY43" fmla="*/ 668338 h 817563"/>
                    <a:gd name="connsiteX44" fmla="*/ 757238 w 946217"/>
                    <a:gd name="connsiteY44" fmla="*/ 742950 h 817563"/>
                    <a:gd name="connsiteX45" fmla="*/ 712788 w 946217"/>
                    <a:gd name="connsiteY45" fmla="*/ 661988 h 817563"/>
                    <a:gd name="connsiteX46" fmla="*/ 708025 w 946217"/>
                    <a:gd name="connsiteY46" fmla="*/ 571500 h 817563"/>
                    <a:gd name="connsiteX47" fmla="*/ 655638 w 946217"/>
                    <a:gd name="connsiteY47" fmla="*/ 533400 h 817563"/>
                    <a:gd name="connsiteX48" fmla="*/ 692150 w 946217"/>
                    <a:gd name="connsiteY48" fmla="*/ 593725 h 817563"/>
                    <a:gd name="connsiteX49" fmla="*/ 668338 w 946217"/>
                    <a:gd name="connsiteY49" fmla="*/ 649288 h 817563"/>
                    <a:gd name="connsiteX50" fmla="*/ 646113 w 946217"/>
                    <a:gd name="connsiteY50" fmla="*/ 817563 h 817563"/>
                    <a:gd name="connsiteX51" fmla="*/ 625475 w 946217"/>
                    <a:gd name="connsiteY51" fmla="*/ 696913 h 817563"/>
                    <a:gd name="connsiteX52" fmla="*/ 630238 w 946217"/>
                    <a:gd name="connsiteY52" fmla="*/ 598488 h 817563"/>
                    <a:gd name="connsiteX53" fmla="*/ 511175 w 946217"/>
                    <a:gd name="connsiteY53" fmla="*/ 498475 h 817563"/>
                    <a:gd name="connsiteX54" fmla="*/ 331788 w 946217"/>
                    <a:gd name="connsiteY54" fmla="*/ 392113 h 817563"/>
                    <a:gd name="connsiteX55" fmla="*/ 227013 w 946217"/>
                    <a:gd name="connsiteY55" fmla="*/ 373063 h 817563"/>
                    <a:gd name="connsiteX56" fmla="*/ 150813 w 946217"/>
                    <a:gd name="connsiteY56" fmla="*/ 423863 h 817563"/>
                    <a:gd name="connsiteX57" fmla="*/ 82550 w 946217"/>
                    <a:gd name="connsiteY57" fmla="*/ 442913 h 817563"/>
                    <a:gd name="connsiteX58" fmla="*/ 7938 w 946217"/>
                    <a:gd name="connsiteY58" fmla="*/ 471488 h 817563"/>
                    <a:gd name="connsiteX0" fmla="*/ 7938 w 946217"/>
                    <a:gd name="connsiteY0" fmla="*/ 471488 h 817563"/>
                    <a:gd name="connsiteX1" fmla="*/ 114300 w 946217"/>
                    <a:gd name="connsiteY1" fmla="*/ 411163 h 817563"/>
                    <a:gd name="connsiteX2" fmla="*/ 195263 w 946217"/>
                    <a:gd name="connsiteY2" fmla="*/ 319088 h 817563"/>
                    <a:gd name="connsiteX3" fmla="*/ 296863 w 946217"/>
                    <a:gd name="connsiteY3" fmla="*/ 344488 h 817563"/>
                    <a:gd name="connsiteX4" fmla="*/ 314325 w 946217"/>
                    <a:gd name="connsiteY4" fmla="*/ 322263 h 817563"/>
                    <a:gd name="connsiteX5" fmla="*/ 220663 w 946217"/>
                    <a:gd name="connsiteY5" fmla="*/ 279400 h 817563"/>
                    <a:gd name="connsiteX6" fmla="*/ 53975 w 946217"/>
                    <a:gd name="connsiteY6" fmla="*/ 330200 h 817563"/>
                    <a:gd name="connsiteX7" fmla="*/ 0 w 946217"/>
                    <a:gd name="connsiteY7" fmla="*/ 346075 h 817563"/>
                    <a:gd name="connsiteX8" fmla="*/ 238125 w 946217"/>
                    <a:gd name="connsiteY8" fmla="*/ 238125 h 817563"/>
                    <a:gd name="connsiteX9" fmla="*/ 361950 w 946217"/>
                    <a:gd name="connsiteY9" fmla="*/ 280988 h 817563"/>
                    <a:gd name="connsiteX10" fmla="*/ 420688 w 946217"/>
                    <a:gd name="connsiteY10" fmla="*/ 209550 h 817563"/>
                    <a:gd name="connsiteX11" fmla="*/ 304800 w 946217"/>
                    <a:gd name="connsiteY11" fmla="*/ 153988 h 817563"/>
                    <a:gd name="connsiteX12" fmla="*/ 193675 w 946217"/>
                    <a:gd name="connsiteY12" fmla="*/ 174625 h 817563"/>
                    <a:gd name="connsiteX13" fmla="*/ 77788 w 946217"/>
                    <a:gd name="connsiteY13" fmla="*/ 161925 h 817563"/>
                    <a:gd name="connsiteX14" fmla="*/ 263525 w 946217"/>
                    <a:gd name="connsiteY14" fmla="*/ 130175 h 817563"/>
                    <a:gd name="connsiteX15" fmla="*/ 165100 w 946217"/>
                    <a:gd name="connsiteY15" fmla="*/ 60325 h 817563"/>
                    <a:gd name="connsiteX16" fmla="*/ 325438 w 946217"/>
                    <a:gd name="connsiteY16" fmla="*/ 106363 h 817563"/>
                    <a:gd name="connsiteX17" fmla="*/ 476250 w 946217"/>
                    <a:gd name="connsiteY17" fmla="*/ 212725 h 817563"/>
                    <a:gd name="connsiteX18" fmla="*/ 485775 w 946217"/>
                    <a:gd name="connsiteY18" fmla="*/ 190500 h 817563"/>
                    <a:gd name="connsiteX19" fmla="*/ 350838 w 946217"/>
                    <a:gd name="connsiteY19" fmla="*/ 31750 h 817563"/>
                    <a:gd name="connsiteX20" fmla="*/ 39688 w 946217"/>
                    <a:gd name="connsiteY20" fmla="*/ 15875 h 817563"/>
                    <a:gd name="connsiteX21" fmla="*/ 395288 w 946217"/>
                    <a:gd name="connsiteY21" fmla="*/ 0 h 817563"/>
                    <a:gd name="connsiteX22" fmla="*/ 509588 w 946217"/>
                    <a:gd name="connsiteY22" fmla="*/ 158750 h 817563"/>
                    <a:gd name="connsiteX23" fmla="*/ 665163 w 946217"/>
                    <a:gd name="connsiteY23" fmla="*/ 206375 h 817563"/>
                    <a:gd name="connsiteX24" fmla="*/ 823913 w 946217"/>
                    <a:gd name="connsiteY24" fmla="*/ 228601 h 817563"/>
                    <a:gd name="connsiteX25" fmla="*/ 928688 w 946217"/>
                    <a:gd name="connsiteY25" fmla="*/ 382588 h 817563"/>
                    <a:gd name="connsiteX26" fmla="*/ 942975 w 946217"/>
                    <a:gd name="connsiteY26" fmla="*/ 546100 h 817563"/>
                    <a:gd name="connsiteX27" fmla="*/ 893762 w 946217"/>
                    <a:gd name="connsiteY27" fmla="*/ 392113 h 817563"/>
                    <a:gd name="connsiteX28" fmla="*/ 808038 w 946217"/>
                    <a:gd name="connsiteY28" fmla="*/ 268287 h 817563"/>
                    <a:gd name="connsiteX29" fmla="*/ 627063 w 946217"/>
                    <a:gd name="connsiteY29" fmla="*/ 247650 h 817563"/>
                    <a:gd name="connsiteX30" fmla="*/ 601663 w 946217"/>
                    <a:gd name="connsiteY30" fmla="*/ 311150 h 817563"/>
                    <a:gd name="connsiteX31" fmla="*/ 777875 w 946217"/>
                    <a:gd name="connsiteY31" fmla="*/ 368300 h 817563"/>
                    <a:gd name="connsiteX32" fmla="*/ 806450 w 946217"/>
                    <a:gd name="connsiteY32" fmla="*/ 422275 h 817563"/>
                    <a:gd name="connsiteX33" fmla="*/ 882651 w 946217"/>
                    <a:gd name="connsiteY33" fmla="*/ 566738 h 817563"/>
                    <a:gd name="connsiteX34" fmla="*/ 777875 w 946217"/>
                    <a:gd name="connsiteY34" fmla="*/ 436563 h 817563"/>
                    <a:gd name="connsiteX35" fmla="*/ 768350 w 946217"/>
                    <a:gd name="connsiteY35" fmla="*/ 481013 h 817563"/>
                    <a:gd name="connsiteX36" fmla="*/ 809626 w 946217"/>
                    <a:gd name="connsiteY36" fmla="*/ 608013 h 817563"/>
                    <a:gd name="connsiteX37" fmla="*/ 739775 w 946217"/>
                    <a:gd name="connsiteY37" fmla="*/ 503238 h 817563"/>
                    <a:gd name="connsiteX38" fmla="*/ 739775 w 946217"/>
                    <a:gd name="connsiteY38" fmla="*/ 417513 h 817563"/>
                    <a:gd name="connsiteX39" fmla="*/ 731838 w 946217"/>
                    <a:gd name="connsiteY39" fmla="*/ 392113 h 817563"/>
                    <a:gd name="connsiteX40" fmla="*/ 565150 w 946217"/>
                    <a:gd name="connsiteY40" fmla="*/ 357188 h 817563"/>
                    <a:gd name="connsiteX41" fmla="*/ 544513 w 946217"/>
                    <a:gd name="connsiteY41" fmla="*/ 412750 h 817563"/>
                    <a:gd name="connsiteX42" fmla="*/ 717550 w 946217"/>
                    <a:gd name="connsiteY42" fmla="*/ 530226 h 817563"/>
                    <a:gd name="connsiteX43" fmla="*/ 733425 w 946217"/>
                    <a:gd name="connsiteY43" fmla="*/ 668338 h 817563"/>
                    <a:gd name="connsiteX44" fmla="*/ 757238 w 946217"/>
                    <a:gd name="connsiteY44" fmla="*/ 742950 h 817563"/>
                    <a:gd name="connsiteX45" fmla="*/ 712788 w 946217"/>
                    <a:gd name="connsiteY45" fmla="*/ 661988 h 817563"/>
                    <a:gd name="connsiteX46" fmla="*/ 708025 w 946217"/>
                    <a:gd name="connsiteY46" fmla="*/ 571500 h 817563"/>
                    <a:gd name="connsiteX47" fmla="*/ 655638 w 946217"/>
                    <a:gd name="connsiteY47" fmla="*/ 533400 h 817563"/>
                    <a:gd name="connsiteX48" fmla="*/ 692150 w 946217"/>
                    <a:gd name="connsiteY48" fmla="*/ 593725 h 817563"/>
                    <a:gd name="connsiteX49" fmla="*/ 668338 w 946217"/>
                    <a:gd name="connsiteY49" fmla="*/ 649288 h 817563"/>
                    <a:gd name="connsiteX50" fmla="*/ 646113 w 946217"/>
                    <a:gd name="connsiteY50" fmla="*/ 817563 h 817563"/>
                    <a:gd name="connsiteX51" fmla="*/ 625475 w 946217"/>
                    <a:gd name="connsiteY51" fmla="*/ 696913 h 817563"/>
                    <a:gd name="connsiteX52" fmla="*/ 630238 w 946217"/>
                    <a:gd name="connsiteY52" fmla="*/ 598488 h 817563"/>
                    <a:gd name="connsiteX53" fmla="*/ 511175 w 946217"/>
                    <a:gd name="connsiteY53" fmla="*/ 498475 h 817563"/>
                    <a:gd name="connsiteX54" fmla="*/ 331788 w 946217"/>
                    <a:gd name="connsiteY54" fmla="*/ 392113 h 817563"/>
                    <a:gd name="connsiteX55" fmla="*/ 227013 w 946217"/>
                    <a:gd name="connsiteY55" fmla="*/ 373063 h 817563"/>
                    <a:gd name="connsiteX56" fmla="*/ 150813 w 946217"/>
                    <a:gd name="connsiteY56" fmla="*/ 423863 h 817563"/>
                    <a:gd name="connsiteX57" fmla="*/ 82550 w 946217"/>
                    <a:gd name="connsiteY57" fmla="*/ 442913 h 817563"/>
                    <a:gd name="connsiteX58" fmla="*/ 7938 w 946217"/>
                    <a:gd name="connsiteY58" fmla="*/ 471488 h 817563"/>
                    <a:gd name="connsiteX0" fmla="*/ 7938 w 946217"/>
                    <a:gd name="connsiteY0" fmla="*/ 471488 h 817563"/>
                    <a:gd name="connsiteX1" fmla="*/ 114300 w 946217"/>
                    <a:gd name="connsiteY1" fmla="*/ 411163 h 817563"/>
                    <a:gd name="connsiteX2" fmla="*/ 195263 w 946217"/>
                    <a:gd name="connsiteY2" fmla="*/ 319088 h 817563"/>
                    <a:gd name="connsiteX3" fmla="*/ 296863 w 946217"/>
                    <a:gd name="connsiteY3" fmla="*/ 344488 h 817563"/>
                    <a:gd name="connsiteX4" fmla="*/ 314325 w 946217"/>
                    <a:gd name="connsiteY4" fmla="*/ 322263 h 817563"/>
                    <a:gd name="connsiteX5" fmla="*/ 220663 w 946217"/>
                    <a:gd name="connsiteY5" fmla="*/ 279400 h 817563"/>
                    <a:gd name="connsiteX6" fmla="*/ 53975 w 946217"/>
                    <a:gd name="connsiteY6" fmla="*/ 330200 h 817563"/>
                    <a:gd name="connsiteX7" fmla="*/ 0 w 946217"/>
                    <a:gd name="connsiteY7" fmla="*/ 346075 h 817563"/>
                    <a:gd name="connsiteX8" fmla="*/ 238125 w 946217"/>
                    <a:gd name="connsiteY8" fmla="*/ 238125 h 817563"/>
                    <a:gd name="connsiteX9" fmla="*/ 361950 w 946217"/>
                    <a:gd name="connsiteY9" fmla="*/ 280988 h 817563"/>
                    <a:gd name="connsiteX10" fmla="*/ 420688 w 946217"/>
                    <a:gd name="connsiteY10" fmla="*/ 209550 h 817563"/>
                    <a:gd name="connsiteX11" fmla="*/ 304800 w 946217"/>
                    <a:gd name="connsiteY11" fmla="*/ 153988 h 817563"/>
                    <a:gd name="connsiteX12" fmla="*/ 193675 w 946217"/>
                    <a:gd name="connsiteY12" fmla="*/ 174625 h 817563"/>
                    <a:gd name="connsiteX13" fmla="*/ 77788 w 946217"/>
                    <a:gd name="connsiteY13" fmla="*/ 161925 h 817563"/>
                    <a:gd name="connsiteX14" fmla="*/ 263525 w 946217"/>
                    <a:gd name="connsiteY14" fmla="*/ 130175 h 817563"/>
                    <a:gd name="connsiteX15" fmla="*/ 165100 w 946217"/>
                    <a:gd name="connsiteY15" fmla="*/ 60325 h 817563"/>
                    <a:gd name="connsiteX16" fmla="*/ 325438 w 946217"/>
                    <a:gd name="connsiteY16" fmla="*/ 106363 h 817563"/>
                    <a:gd name="connsiteX17" fmla="*/ 476250 w 946217"/>
                    <a:gd name="connsiteY17" fmla="*/ 212725 h 817563"/>
                    <a:gd name="connsiteX18" fmla="*/ 485775 w 946217"/>
                    <a:gd name="connsiteY18" fmla="*/ 190500 h 817563"/>
                    <a:gd name="connsiteX19" fmla="*/ 350838 w 946217"/>
                    <a:gd name="connsiteY19" fmla="*/ 31750 h 817563"/>
                    <a:gd name="connsiteX20" fmla="*/ 39688 w 946217"/>
                    <a:gd name="connsiteY20" fmla="*/ 15875 h 817563"/>
                    <a:gd name="connsiteX21" fmla="*/ 395288 w 946217"/>
                    <a:gd name="connsiteY21" fmla="*/ 0 h 817563"/>
                    <a:gd name="connsiteX22" fmla="*/ 509588 w 946217"/>
                    <a:gd name="connsiteY22" fmla="*/ 158750 h 817563"/>
                    <a:gd name="connsiteX23" fmla="*/ 665163 w 946217"/>
                    <a:gd name="connsiteY23" fmla="*/ 206375 h 817563"/>
                    <a:gd name="connsiteX24" fmla="*/ 823913 w 946217"/>
                    <a:gd name="connsiteY24" fmla="*/ 228601 h 817563"/>
                    <a:gd name="connsiteX25" fmla="*/ 928688 w 946217"/>
                    <a:gd name="connsiteY25" fmla="*/ 382588 h 817563"/>
                    <a:gd name="connsiteX26" fmla="*/ 942975 w 946217"/>
                    <a:gd name="connsiteY26" fmla="*/ 546100 h 817563"/>
                    <a:gd name="connsiteX27" fmla="*/ 893762 w 946217"/>
                    <a:gd name="connsiteY27" fmla="*/ 392113 h 817563"/>
                    <a:gd name="connsiteX28" fmla="*/ 808038 w 946217"/>
                    <a:gd name="connsiteY28" fmla="*/ 268287 h 817563"/>
                    <a:gd name="connsiteX29" fmla="*/ 627063 w 946217"/>
                    <a:gd name="connsiteY29" fmla="*/ 247650 h 817563"/>
                    <a:gd name="connsiteX30" fmla="*/ 601663 w 946217"/>
                    <a:gd name="connsiteY30" fmla="*/ 311150 h 817563"/>
                    <a:gd name="connsiteX31" fmla="*/ 777875 w 946217"/>
                    <a:gd name="connsiteY31" fmla="*/ 368300 h 817563"/>
                    <a:gd name="connsiteX32" fmla="*/ 806450 w 946217"/>
                    <a:gd name="connsiteY32" fmla="*/ 422275 h 817563"/>
                    <a:gd name="connsiteX33" fmla="*/ 882651 w 946217"/>
                    <a:gd name="connsiteY33" fmla="*/ 566738 h 817563"/>
                    <a:gd name="connsiteX34" fmla="*/ 777875 w 946217"/>
                    <a:gd name="connsiteY34" fmla="*/ 436563 h 817563"/>
                    <a:gd name="connsiteX35" fmla="*/ 768350 w 946217"/>
                    <a:gd name="connsiteY35" fmla="*/ 481013 h 817563"/>
                    <a:gd name="connsiteX36" fmla="*/ 809626 w 946217"/>
                    <a:gd name="connsiteY36" fmla="*/ 608013 h 817563"/>
                    <a:gd name="connsiteX37" fmla="*/ 739775 w 946217"/>
                    <a:gd name="connsiteY37" fmla="*/ 503238 h 817563"/>
                    <a:gd name="connsiteX38" fmla="*/ 739775 w 946217"/>
                    <a:gd name="connsiteY38" fmla="*/ 417513 h 817563"/>
                    <a:gd name="connsiteX39" fmla="*/ 731838 w 946217"/>
                    <a:gd name="connsiteY39" fmla="*/ 392113 h 817563"/>
                    <a:gd name="connsiteX40" fmla="*/ 565150 w 946217"/>
                    <a:gd name="connsiteY40" fmla="*/ 357188 h 817563"/>
                    <a:gd name="connsiteX41" fmla="*/ 544513 w 946217"/>
                    <a:gd name="connsiteY41" fmla="*/ 412750 h 817563"/>
                    <a:gd name="connsiteX42" fmla="*/ 717550 w 946217"/>
                    <a:gd name="connsiteY42" fmla="*/ 530226 h 817563"/>
                    <a:gd name="connsiteX43" fmla="*/ 733425 w 946217"/>
                    <a:gd name="connsiteY43" fmla="*/ 668338 h 817563"/>
                    <a:gd name="connsiteX44" fmla="*/ 757238 w 946217"/>
                    <a:gd name="connsiteY44" fmla="*/ 742950 h 817563"/>
                    <a:gd name="connsiteX45" fmla="*/ 712788 w 946217"/>
                    <a:gd name="connsiteY45" fmla="*/ 661988 h 817563"/>
                    <a:gd name="connsiteX46" fmla="*/ 708025 w 946217"/>
                    <a:gd name="connsiteY46" fmla="*/ 571500 h 817563"/>
                    <a:gd name="connsiteX47" fmla="*/ 655638 w 946217"/>
                    <a:gd name="connsiteY47" fmla="*/ 533400 h 817563"/>
                    <a:gd name="connsiteX48" fmla="*/ 688975 w 946217"/>
                    <a:gd name="connsiteY48" fmla="*/ 600075 h 817563"/>
                    <a:gd name="connsiteX49" fmla="*/ 668338 w 946217"/>
                    <a:gd name="connsiteY49" fmla="*/ 649288 h 817563"/>
                    <a:gd name="connsiteX50" fmla="*/ 646113 w 946217"/>
                    <a:gd name="connsiteY50" fmla="*/ 817563 h 817563"/>
                    <a:gd name="connsiteX51" fmla="*/ 625475 w 946217"/>
                    <a:gd name="connsiteY51" fmla="*/ 696913 h 817563"/>
                    <a:gd name="connsiteX52" fmla="*/ 630238 w 946217"/>
                    <a:gd name="connsiteY52" fmla="*/ 598488 h 817563"/>
                    <a:gd name="connsiteX53" fmla="*/ 511175 w 946217"/>
                    <a:gd name="connsiteY53" fmla="*/ 498475 h 817563"/>
                    <a:gd name="connsiteX54" fmla="*/ 331788 w 946217"/>
                    <a:gd name="connsiteY54" fmla="*/ 392113 h 817563"/>
                    <a:gd name="connsiteX55" fmla="*/ 227013 w 946217"/>
                    <a:gd name="connsiteY55" fmla="*/ 373063 h 817563"/>
                    <a:gd name="connsiteX56" fmla="*/ 150813 w 946217"/>
                    <a:gd name="connsiteY56" fmla="*/ 423863 h 817563"/>
                    <a:gd name="connsiteX57" fmla="*/ 82550 w 946217"/>
                    <a:gd name="connsiteY57" fmla="*/ 442913 h 817563"/>
                    <a:gd name="connsiteX58" fmla="*/ 7938 w 946217"/>
                    <a:gd name="connsiteY58" fmla="*/ 471488 h 817563"/>
                    <a:gd name="connsiteX0" fmla="*/ 7938 w 946217"/>
                    <a:gd name="connsiteY0" fmla="*/ 471488 h 817563"/>
                    <a:gd name="connsiteX1" fmla="*/ 114300 w 946217"/>
                    <a:gd name="connsiteY1" fmla="*/ 411163 h 817563"/>
                    <a:gd name="connsiteX2" fmla="*/ 195263 w 946217"/>
                    <a:gd name="connsiteY2" fmla="*/ 319088 h 817563"/>
                    <a:gd name="connsiteX3" fmla="*/ 296863 w 946217"/>
                    <a:gd name="connsiteY3" fmla="*/ 344488 h 817563"/>
                    <a:gd name="connsiteX4" fmla="*/ 314325 w 946217"/>
                    <a:gd name="connsiteY4" fmla="*/ 322263 h 817563"/>
                    <a:gd name="connsiteX5" fmla="*/ 220663 w 946217"/>
                    <a:gd name="connsiteY5" fmla="*/ 279400 h 817563"/>
                    <a:gd name="connsiteX6" fmla="*/ 53975 w 946217"/>
                    <a:gd name="connsiteY6" fmla="*/ 330200 h 817563"/>
                    <a:gd name="connsiteX7" fmla="*/ 0 w 946217"/>
                    <a:gd name="connsiteY7" fmla="*/ 346075 h 817563"/>
                    <a:gd name="connsiteX8" fmla="*/ 238125 w 946217"/>
                    <a:gd name="connsiteY8" fmla="*/ 238125 h 817563"/>
                    <a:gd name="connsiteX9" fmla="*/ 361950 w 946217"/>
                    <a:gd name="connsiteY9" fmla="*/ 280988 h 817563"/>
                    <a:gd name="connsiteX10" fmla="*/ 420688 w 946217"/>
                    <a:gd name="connsiteY10" fmla="*/ 209550 h 817563"/>
                    <a:gd name="connsiteX11" fmla="*/ 304800 w 946217"/>
                    <a:gd name="connsiteY11" fmla="*/ 153988 h 817563"/>
                    <a:gd name="connsiteX12" fmla="*/ 193675 w 946217"/>
                    <a:gd name="connsiteY12" fmla="*/ 174625 h 817563"/>
                    <a:gd name="connsiteX13" fmla="*/ 77788 w 946217"/>
                    <a:gd name="connsiteY13" fmla="*/ 161925 h 817563"/>
                    <a:gd name="connsiteX14" fmla="*/ 263525 w 946217"/>
                    <a:gd name="connsiteY14" fmla="*/ 130175 h 817563"/>
                    <a:gd name="connsiteX15" fmla="*/ 165100 w 946217"/>
                    <a:gd name="connsiteY15" fmla="*/ 60325 h 817563"/>
                    <a:gd name="connsiteX16" fmla="*/ 325438 w 946217"/>
                    <a:gd name="connsiteY16" fmla="*/ 106363 h 817563"/>
                    <a:gd name="connsiteX17" fmla="*/ 476250 w 946217"/>
                    <a:gd name="connsiteY17" fmla="*/ 212725 h 817563"/>
                    <a:gd name="connsiteX18" fmla="*/ 485775 w 946217"/>
                    <a:gd name="connsiteY18" fmla="*/ 190500 h 817563"/>
                    <a:gd name="connsiteX19" fmla="*/ 350838 w 946217"/>
                    <a:gd name="connsiteY19" fmla="*/ 31750 h 817563"/>
                    <a:gd name="connsiteX20" fmla="*/ 39688 w 946217"/>
                    <a:gd name="connsiteY20" fmla="*/ 15875 h 817563"/>
                    <a:gd name="connsiteX21" fmla="*/ 395288 w 946217"/>
                    <a:gd name="connsiteY21" fmla="*/ 0 h 817563"/>
                    <a:gd name="connsiteX22" fmla="*/ 509588 w 946217"/>
                    <a:gd name="connsiteY22" fmla="*/ 158750 h 817563"/>
                    <a:gd name="connsiteX23" fmla="*/ 665163 w 946217"/>
                    <a:gd name="connsiteY23" fmla="*/ 206375 h 817563"/>
                    <a:gd name="connsiteX24" fmla="*/ 823913 w 946217"/>
                    <a:gd name="connsiteY24" fmla="*/ 228601 h 817563"/>
                    <a:gd name="connsiteX25" fmla="*/ 928688 w 946217"/>
                    <a:gd name="connsiteY25" fmla="*/ 382588 h 817563"/>
                    <a:gd name="connsiteX26" fmla="*/ 942975 w 946217"/>
                    <a:gd name="connsiteY26" fmla="*/ 546100 h 817563"/>
                    <a:gd name="connsiteX27" fmla="*/ 893762 w 946217"/>
                    <a:gd name="connsiteY27" fmla="*/ 392113 h 817563"/>
                    <a:gd name="connsiteX28" fmla="*/ 808038 w 946217"/>
                    <a:gd name="connsiteY28" fmla="*/ 268287 h 817563"/>
                    <a:gd name="connsiteX29" fmla="*/ 627063 w 946217"/>
                    <a:gd name="connsiteY29" fmla="*/ 247650 h 817563"/>
                    <a:gd name="connsiteX30" fmla="*/ 601663 w 946217"/>
                    <a:gd name="connsiteY30" fmla="*/ 311150 h 817563"/>
                    <a:gd name="connsiteX31" fmla="*/ 777875 w 946217"/>
                    <a:gd name="connsiteY31" fmla="*/ 368300 h 817563"/>
                    <a:gd name="connsiteX32" fmla="*/ 806450 w 946217"/>
                    <a:gd name="connsiteY32" fmla="*/ 422275 h 817563"/>
                    <a:gd name="connsiteX33" fmla="*/ 882651 w 946217"/>
                    <a:gd name="connsiteY33" fmla="*/ 566738 h 817563"/>
                    <a:gd name="connsiteX34" fmla="*/ 777875 w 946217"/>
                    <a:gd name="connsiteY34" fmla="*/ 436563 h 817563"/>
                    <a:gd name="connsiteX35" fmla="*/ 768350 w 946217"/>
                    <a:gd name="connsiteY35" fmla="*/ 481013 h 817563"/>
                    <a:gd name="connsiteX36" fmla="*/ 809626 w 946217"/>
                    <a:gd name="connsiteY36" fmla="*/ 608013 h 817563"/>
                    <a:gd name="connsiteX37" fmla="*/ 739775 w 946217"/>
                    <a:gd name="connsiteY37" fmla="*/ 503238 h 817563"/>
                    <a:gd name="connsiteX38" fmla="*/ 739775 w 946217"/>
                    <a:gd name="connsiteY38" fmla="*/ 417513 h 817563"/>
                    <a:gd name="connsiteX39" fmla="*/ 731838 w 946217"/>
                    <a:gd name="connsiteY39" fmla="*/ 392113 h 817563"/>
                    <a:gd name="connsiteX40" fmla="*/ 565150 w 946217"/>
                    <a:gd name="connsiteY40" fmla="*/ 357188 h 817563"/>
                    <a:gd name="connsiteX41" fmla="*/ 544513 w 946217"/>
                    <a:gd name="connsiteY41" fmla="*/ 412750 h 817563"/>
                    <a:gd name="connsiteX42" fmla="*/ 717550 w 946217"/>
                    <a:gd name="connsiteY42" fmla="*/ 530226 h 817563"/>
                    <a:gd name="connsiteX43" fmla="*/ 733425 w 946217"/>
                    <a:gd name="connsiteY43" fmla="*/ 668338 h 817563"/>
                    <a:gd name="connsiteX44" fmla="*/ 757238 w 946217"/>
                    <a:gd name="connsiteY44" fmla="*/ 742950 h 817563"/>
                    <a:gd name="connsiteX45" fmla="*/ 712788 w 946217"/>
                    <a:gd name="connsiteY45" fmla="*/ 661988 h 817563"/>
                    <a:gd name="connsiteX46" fmla="*/ 708025 w 946217"/>
                    <a:gd name="connsiteY46" fmla="*/ 571500 h 817563"/>
                    <a:gd name="connsiteX47" fmla="*/ 655638 w 946217"/>
                    <a:gd name="connsiteY47" fmla="*/ 533400 h 817563"/>
                    <a:gd name="connsiteX48" fmla="*/ 688975 w 946217"/>
                    <a:gd name="connsiteY48" fmla="*/ 600075 h 817563"/>
                    <a:gd name="connsiteX49" fmla="*/ 668338 w 946217"/>
                    <a:gd name="connsiteY49" fmla="*/ 649288 h 817563"/>
                    <a:gd name="connsiteX50" fmla="*/ 646113 w 946217"/>
                    <a:gd name="connsiteY50" fmla="*/ 817563 h 817563"/>
                    <a:gd name="connsiteX51" fmla="*/ 625475 w 946217"/>
                    <a:gd name="connsiteY51" fmla="*/ 696913 h 817563"/>
                    <a:gd name="connsiteX52" fmla="*/ 630238 w 946217"/>
                    <a:gd name="connsiteY52" fmla="*/ 598488 h 817563"/>
                    <a:gd name="connsiteX53" fmla="*/ 511175 w 946217"/>
                    <a:gd name="connsiteY53" fmla="*/ 498475 h 817563"/>
                    <a:gd name="connsiteX54" fmla="*/ 331788 w 946217"/>
                    <a:gd name="connsiteY54" fmla="*/ 392113 h 817563"/>
                    <a:gd name="connsiteX55" fmla="*/ 227013 w 946217"/>
                    <a:gd name="connsiteY55" fmla="*/ 373063 h 817563"/>
                    <a:gd name="connsiteX56" fmla="*/ 150813 w 946217"/>
                    <a:gd name="connsiteY56" fmla="*/ 423863 h 817563"/>
                    <a:gd name="connsiteX57" fmla="*/ 82550 w 946217"/>
                    <a:gd name="connsiteY57" fmla="*/ 442913 h 817563"/>
                    <a:gd name="connsiteX58" fmla="*/ 7938 w 946217"/>
                    <a:gd name="connsiteY58" fmla="*/ 471488 h 817563"/>
                    <a:gd name="connsiteX0" fmla="*/ 7938 w 946217"/>
                    <a:gd name="connsiteY0" fmla="*/ 471488 h 817563"/>
                    <a:gd name="connsiteX1" fmla="*/ 114300 w 946217"/>
                    <a:gd name="connsiteY1" fmla="*/ 411163 h 817563"/>
                    <a:gd name="connsiteX2" fmla="*/ 195263 w 946217"/>
                    <a:gd name="connsiteY2" fmla="*/ 319088 h 817563"/>
                    <a:gd name="connsiteX3" fmla="*/ 296863 w 946217"/>
                    <a:gd name="connsiteY3" fmla="*/ 344488 h 817563"/>
                    <a:gd name="connsiteX4" fmla="*/ 314325 w 946217"/>
                    <a:gd name="connsiteY4" fmla="*/ 322263 h 817563"/>
                    <a:gd name="connsiteX5" fmla="*/ 220663 w 946217"/>
                    <a:gd name="connsiteY5" fmla="*/ 279400 h 817563"/>
                    <a:gd name="connsiteX6" fmla="*/ 53975 w 946217"/>
                    <a:gd name="connsiteY6" fmla="*/ 330200 h 817563"/>
                    <a:gd name="connsiteX7" fmla="*/ 0 w 946217"/>
                    <a:gd name="connsiteY7" fmla="*/ 346075 h 817563"/>
                    <a:gd name="connsiteX8" fmla="*/ 238125 w 946217"/>
                    <a:gd name="connsiteY8" fmla="*/ 238125 h 817563"/>
                    <a:gd name="connsiteX9" fmla="*/ 361950 w 946217"/>
                    <a:gd name="connsiteY9" fmla="*/ 280988 h 817563"/>
                    <a:gd name="connsiteX10" fmla="*/ 420688 w 946217"/>
                    <a:gd name="connsiteY10" fmla="*/ 209550 h 817563"/>
                    <a:gd name="connsiteX11" fmla="*/ 304800 w 946217"/>
                    <a:gd name="connsiteY11" fmla="*/ 153988 h 817563"/>
                    <a:gd name="connsiteX12" fmla="*/ 193675 w 946217"/>
                    <a:gd name="connsiteY12" fmla="*/ 174625 h 817563"/>
                    <a:gd name="connsiteX13" fmla="*/ 77788 w 946217"/>
                    <a:gd name="connsiteY13" fmla="*/ 161925 h 817563"/>
                    <a:gd name="connsiteX14" fmla="*/ 263525 w 946217"/>
                    <a:gd name="connsiteY14" fmla="*/ 130175 h 817563"/>
                    <a:gd name="connsiteX15" fmla="*/ 165100 w 946217"/>
                    <a:gd name="connsiteY15" fmla="*/ 60325 h 817563"/>
                    <a:gd name="connsiteX16" fmla="*/ 325438 w 946217"/>
                    <a:gd name="connsiteY16" fmla="*/ 106363 h 817563"/>
                    <a:gd name="connsiteX17" fmla="*/ 476250 w 946217"/>
                    <a:gd name="connsiteY17" fmla="*/ 212725 h 817563"/>
                    <a:gd name="connsiteX18" fmla="*/ 485775 w 946217"/>
                    <a:gd name="connsiteY18" fmla="*/ 190500 h 817563"/>
                    <a:gd name="connsiteX19" fmla="*/ 350838 w 946217"/>
                    <a:gd name="connsiteY19" fmla="*/ 31750 h 817563"/>
                    <a:gd name="connsiteX20" fmla="*/ 39688 w 946217"/>
                    <a:gd name="connsiteY20" fmla="*/ 15875 h 817563"/>
                    <a:gd name="connsiteX21" fmla="*/ 395288 w 946217"/>
                    <a:gd name="connsiteY21" fmla="*/ 0 h 817563"/>
                    <a:gd name="connsiteX22" fmla="*/ 509588 w 946217"/>
                    <a:gd name="connsiteY22" fmla="*/ 158750 h 817563"/>
                    <a:gd name="connsiteX23" fmla="*/ 665163 w 946217"/>
                    <a:gd name="connsiteY23" fmla="*/ 206375 h 817563"/>
                    <a:gd name="connsiteX24" fmla="*/ 823913 w 946217"/>
                    <a:gd name="connsiteY24" fmla="*/ 228601 h 817563"/>
                    <a:gd name="connsiteX25" fmla="*/ 928688 w 946217"/>
                    <a:gd name="connsiteY25" fmla="*/ 382588 h 817563"/>
                    <a:gd name="connsiteX26" fmla="*/ 942975 w 946217"/>
                    <a:gd name="connsiteY26" fmla="*/ 546100 h 817563"/>
                    <a:gd name="connsiteX27" fmla="*/ 893762 w 946217"/>
                    <a:gd name="connsiteY27" fmla="*/ 392113 h 817563"/>
                    <a:gd name="connsiteX28" fmla="*/ 808038 w 946217"/>
                    <a:gd name="connsiteY28" fmla="*/ 268287 h 817563"/>
                    <a:gd name="connsiteX29" fmla="*/ 627063 w 946217"/>
                    <a:gd name="connsiteY29" fmla="*/ 247650 h 817563"/>
                    <a:gd name="connsiteX30" fmla="*/ 601663 w 946217"/>
                    <a:gd name="connsiteY30" fmla="*/ 311150 h 817563"/>
                    <a:gd name="connsiteX31" fmla="*/ 777875 w 946217"/>
                    <a:gd name="connsiteY31" fmla="*/ 368300 h 817563"/>
                    <a:gd name="connsiteX32" fmla="*/ 806450 w 946217"/>
                    <a:gd name="connsiteY32" fmla="*/ 422275 h 817563"/>
                    <a:gd name="connsiteX33" fmla="*/ 882651 w 946217"/>
                    <a:gd name="connsiteY33" fmla="*/ 566738 h 817563"/>
                    <a:gd name="connsiteX34" fmla="*/ 777875 w 946217"/>
                    <a:gd name="connsiteY34" fmla="*/ 436563 h 817563"/>
                    <a:gd name="connsiteX35" fmla="*/ 768350 w 946217"/>
                    <a:gd name="connsiteY35" fmla="*/ 481013 h 817563"/>
                    <a:gd name="connsiteX36" fmla="*/ 809626 w 946217"/>
                    <a:gd name="connsiteY36" fmla="*/ 608013 h 817563"/>
                    <a:gd name="connsiteX37" fmla="*/ 739775 w 946217"/>
                    <a:gd name="connsiteY37" fmla="*/ 503238 h 817563"/>
                    <a:gd name="connsiteX38" fmla="*/ 739775 w 946217"/>
                    <a:gd name="connsiteY38" fmla="*/ 417513 h 817563"/>
                    <a:gd name="connsiteX39" fmla="*/ 731838 w 946217"/>
                    <a:gd name="connsiteY39" fmla="*/ 392113 h 817563"/>
                    <a:gd name="connsiteX40" fmla="*/ 565150 w 946217"/>
                    <a:gd name="connsiteY40" fmla="*/ 357188 h 817563"/>
                    <a:gd name="connsiteX41" fmla="*/ 544513 w 946217"/>
                    <a:gd name="connsiteY41" fmla="*/ 412750 h 817563"/>
                    <a:gd name="connsiteX42" fmla="*/ 717550 w 946217"/>
                    <a:gd name="connsiteY42" fmla="*/ 530226 h 817563"/>
                    <a:gd name="connsiteX43" fmla="*/ 733425 w 946217"/>
                    <a:gd name="connsiteY43" fmla="*/ 668338 h 817563"/>
                    <a:gd name="connsiteX44" fmla="*/ 757238 w 946217"/>
                    <a:gd name="connsiteY44" fmla="*/ 742950 h 817563"/>
                    <a:gd name="connsiteX45" fmla="*/ 712788 w 946217"/>
                    <a:gd name="connsiteY45" fmla="*/ 661988 h 817563"/>
                    <a:gd name="connsiteX46" fmla="*/ 708025 w 946217"/>
                    <a:gd name="connsiteY46" fmla="*/ 571500 h 817563"/>
                    <a:gd name="connsiteX47" fmla="*/ 655638 w 946217"/>
                    <a:gd name="connsiteY47" fmla="*/ 533400 h 817563"/>
                    <a:gd name="connsiteX48" fmla="*/ 688975 w 946217"/>
                    <a:gd name="connsiteY48" fmla="*/ 600075 h 817563"/>
                    <a:gd name="connsiteX49" fmla="*/ 668338 w 946217"/>
                    <a:gd name="connsiteY49" fmla="*/ 649288 h 817563"/>
                    <a:gd name="connsiteX50" fmla="*/ 646113 w 946217"/>
                    <a:gd name="connsiteY50" fmla="*/ 817563 h 817563"/>
                    <a:gd name="connsiteX51" fmla="*/ 625475 w 946217"/>
                    <a:gd name="connsiteY51" fmla="*/ 696913 h 817563"/>
                    <a:gd name="connsiteX52" fmla="*/ 630238 w 946217"/>
                    <a:gd name="connsiteY52" fmla="*/ 598488 h 817563"/>
                    <a:gd name="connsiteX53" fmla="*/ 511175 w 946217"/>
                    <a:gd name="connsiteY53" fmla="*/ 498475 h 817563"/>
                    <a:gd name="connsiteX54" fmla="*/ 331788 w 946217"/>
                    <a:gd name="connsiteY54" fmla="*/ 392113 h 817563"/>
                    <a:gd name="connsiteX55" fmla="*/ 227013 w 946217"/>
                    <a:gd name="connsiteY55" fmla="*/ 373063 h 817563"/>
                    <a:gd name="connsiteX56" fmla="*/ 150813 w 946217"/>
                    <a:gd name="connsiteY56" fmla="*/ 423863 h 817563"/>
                    <a:gd name="connsiteX57" fmla="*/ 82550 w 946217"/>
                    <a:gd name="connsiteY57" fmla="*/ 442913 h 817563"/>
                    <a:gd name="connsiteX58" fmla="*/ 7938 w 946217"/>
                    <a:gd name="connsiteY58" fmla="*/ 471488 h 817563"/>
                    <a:gd name="connsiteX0" fmla="*/ 7938 w 946217"/>
                    <a:gd name="connsiteY0" fmla="*/ 471488 h 817563"/>
                    <a:gd name="connsiteX1" fmla="*/ 114300 w 946217"/>
                    <a:gd name="connsiteY1" fmla="*/ 411163 h 817563"/>
                    <a:gd name="connsiteX2" fmla="*/ 195263 w 946217"/>
                    <a:gd name="connsiteY2" fmla="*/ 319088 h 817563"/>
                    <a:gd name="connsiteX3" fmla="*/ 296863 w 946217"/>
                    <a:gd name="connsiteY3" fmla="*/ 344488 h 817563"/>
                    <a:gd name="connsiteX4" fmla="*/ 314325 w 946217"/>
                    <a:gd name="connsiteY4" fmla="*/ 322263 h 817563"/>
                    <a:gd name="connsiteX5" fmla="*/ 220663 w 946217"/>
                    <a:gd name="connsiteY5" fmla="*/ 279400 h 817563"/>
                    <a:gd name="connsiteX6" fmla="*/ 53975 w 946217"/>
                    <a:gd name="connsiteY6" fmla="*/ 330200 h 817563"/>
                    <a:gd name="connsiteX7" fmla="*/ 0 w 946217"/>
                    <a:gd name="connsiteY7" fmla="*/ 346075 h 817563"/>
                    <a:gd name="connsiteX8" fmla="*/ 52388 w 946217"/>
                    <a:gd name="connsiteY8" fmla="*/ 300038 h 817563"/>
                    <a:gd name="connsiteX9" fmla="*/ 238125 w 946217"/>
                    <a:gd name="connsiteY9" fmla="*/ 238125 h 817563"/>
                    <a:gd name="connsiteX10" fmla="*/ 361950 w 946217"/>
                    <a:gd name="connsiteY10" fmla="*/ 280988 h 817563"/>
                    <a:gd name="connsiteX11" fmla="*/ 420688 w 946217"/>
                    <a:gd name="connsiteY11" fmla="*/ 209550 h 817563"/>
                    <a:gd name="connsiteX12" fmla="*/ 304800 w 946217"/>
                    <a:gd name="connsiteY12" fmla="*/ 153988 h 817563"/>
                    <a:gd name="connsiteX13" fmla="*/ 193675 w 946217"/>
                    <a:gd name="connsiteY13" fmla="*/ 174625 h 817563"/>
                    <a:gd name="connsiteX14" fmla="*/ 77788 w 946217"/>
                    <a:gd name="connsiteY14" fmla="*/ 161925 h 817563"/>
                    <a:gd name="connsiteX15" fmla="*/ 263525 w 946217"/>
                    <a:gd name="connsiteY15" fmla="*/ 130175 h 817563"/>
                    <a:gd name="connsiteX16" fmla="*/ 165100 w 946217"/>
                    <a:gd name="connsiteY16" fmla="*/ 60325 h 817563"/>
                    <a:gd name="connsiteX17" fmla="*/ 325438 w 946217"/>
                    <a:gd name="connsiteY17" fmla="*/ 106363 h 817563"/>
                    <a:gd name="connsiteX18" fmla="*/ 476250 w 946217"/>
                    <a:gd name="connsiteY18" fmla="*/ 212725 h 817563"/>
                    <a:gd name="connsiteX19" fmla="*/ 485775 w 946217"/>
                    <a:gd name="connsiteY19" fmla="*/ 190500 h 817563"/>
                    <a:gd name="connsiteX20" fmla="*/ 350838 w 946217"/>
                    <a:gd name="connsiteY20" fmla="*/ 31750 h 817563"/>
                    <a:gd name="connsiteX21" fmla="*/ 39688 w 946217"/>
                    <a:gd name="connsiteY21" fmla="*/ 15875 h 817563"/>
                    <a:gd name="connsiteX22" fmla="*/ 395288 w 946217"/>
                    <a:gd name="connsiteY22" fmla="*/ 0 h 817563"/>
                    <a:gd name="connsiteX23" fmla="*/ 509588 w 946217"/>
                    <a:gd name="connsiteY23" fmla="*/ 158750 h 817563"/>
                    <a:gd name="connsiteX24" fmla="*/ 665163 w 946217"/>
                    <a:gd name="connsiteY24" fmla="*/ 206375 h 817563"/>
                    <a:gd name="connsiteX25" fmla="*/ 823913 w 946217"/>
                    <a:gd name="connsiteY25" fmla="*/ 228601 h 817563"/>
                    <a:gd name="connsiteX26" fmla="*/ 928688 w 946217"/>
                    <a:gd name="connsiteY26" fmla="*/ 382588 h 817563"/>
                    <a:gd name="connsiteX27" fmla="*/ 942975 w 946217"/>
                    <a:gd name="connsiteY27" fmla="*/ 546100 h 817563"/>
                    <a:gd name="connsiteX28" fmla="*/ 893762 w 946217"/>
                    <a:gd name="connsiteY28" fmla="*/ 392113 h 817563"/>
                    <a:gd name="connsiteX29" fmla="*/ 808038 w 946217"/>
                    <a:gd name="connsiteY29" fmla="*/ 268287 h 817563"/>
                    <a:gd name="connsiteX30" fmla="*/ 627063 w 946217"/>
                    <a:gd name="connsiteY30" fmla="*/ 247650 h 817563"/>
                    <a:gd name="connsiteX31" fmla="*/ 601663 w 946217"/>
                    <a:gd name="connsiteY31" fmla="*/ 311150 h 817563"/>
                    <a:gd name="connsiteX32" fmla="*/ 777875 w 946217"/>
                    <a:gd name="connsiteY32" fmla="*/ 368300 h 817563"/>
                    <a:gd name="connsiteX33" fmla="*/ 806450 w 946217"/>
                    <a:gd name="connsiteY33" fmla="*/ 422275 h 817563"/>
                    <a:gd name="connsiteX34" fmla="*/ 882651 w 946217"/>
                    <a:gd name="connsiteY34" fmla="*/ 566738 h 817563"/>
                    <a:gd name="connsiteX35" fmla="*/ 777875 w 946217"/>
                    <a:gd name="connsiteY35" fmla="*/ 436563 h 817563"/>
                    <a:gd name="connsiteX36" fmla="*/ 768350 w 946217"/>
                    <a:gd name="connsiteY36" fmla="*/ 481013 h 817563"/>
                    <a:gd name="connsiteX37" fmla="*/ 809626 w 946217"/>
                    <a:gd name="connsiteY37" fmla="*/ 608013 h 817563"/>
                    <a:gd name="connsiteX38" fmla="*/ 739775 w 946217"/>
                    <a:gd name="connsiteY38" fmla="*/ 503238 h 817563"/>
                    <a:gd name="connsiteX39" fmla="*/ 739775 w 946217"/>
                    <a:gd name="connsiteY39" fmla="*/ 417513 h 817563"/>
                    <a:gd name="connsiteX40" fmla="*/ 731838 w 946217"/>
                    <a:gd name="connsiteY40" fmla="*/ 392113 h 817563"/>
                    <a:gd name="connsiteX41" fmla="*/ 565150 w 946217"/>
                    <a:gd name="connsiteY41" fmla="*/ 357188 h 817563"/>
                    <a:gd name="connsiteX42" fmla="*/ 544513 w 946217"/>
                    <a:gd name="connsiteY42" fmla="*/ 412750 h 817563"/>
                    <a:gd name="connsiteX43" fmla="*/ 717550 w 946217"/>
                    <a:gd name="connsiteY43" fmla="*/ 530226 h 817563"/>
                    <a:gd name="connsiteX44" fmla="*/ 733425 w 946217"/>
                    <a:gd name="connsiteY44" fmla="*/ 668338 h 817563"/>
                    <a:gd name="connsiteX45" fmla="*/ 757238 w 946217"/>
                    <a:gd name="connsiteY45" fmla="*/ 742950 h 817563"/>
                    <a:gd name="connsiteX46" fmla="*/ 712788 w 946217"/>
                    <a:gd name="connsiteY46" fmla="*/ 661988 h 817563"/>
                    <a:gd name="connsiteX47" fmla="*/ 708025 w 946217"/>
                    <a:gd name="connsiteY47" fmla="*/ 571500 h 817563"/>
                    <a:gd name="connsiteX48" fmla="*/ 655638 w 946217"/>
                    <a:gd name="connsiteY48" fmla="*/ 533400 h 817563"/>
                    <a:gd name="connsiteX49" fmla="*/ 688975 w 946217"/>
                    <a:gd name="connsiteY49" fmla="*/ 600075 h 817563"/>
                    <a:gd name="connsiteX50" fmla="*/ 668338 w 946217"/>
                    <a:gd name="connsiteY50" fmla="*/ 649288 h 817563"/>
                    <a:gd name="connsiteX51" fmla="*/ 646113 w 946217"/>
                    <a:gd name="connsiteY51" fmla="*/ 817563 h 817563"/>
                    <a:gd name="connsiteX52" fmla="*/ 625475 w 946217"/>
                    <a:gd name="connsiteY52" fmla="*/ 696913 h 817563"/>
                    <a:gd name="connsiteX53" fmla="*/ 630238 w 946217"/>
                    <a:gd name="connsiteY53" fmla="*/ 598488 h 817563"/>
                    <a:gd name="connsiteX54" fmla="*/ 511175 w 946217"/>
                    <a:gd name="connsiteY54" fmla="*/ 498475 h 817563"/>
                    <a:gd name="connsiteX55" fmla="*/ 331788 w 946217"/>
                    <a:gd name="connsiteY55" fmla="*/ 392113 h 817563"/>
                    <a:gd name="connsiteX56" fmla="*/ 227013 w 946217"/>
                    <a:gd name="connsiteY56" fmla="*/ 373063 h 817563"/>
                    <a:gd name="connsiteX57" fmla="*/ 150813 w 946217"/>
                    <a:gd name="connsiteY57" fmla="*/ 423863 h 817563"/>
                    <a:gd name="connsiteX58" fmla="*/ 82550 w 946217"/>
                    <a:gd name="connsiteY58" fmla="*/ 442913 h 817563"/>
                    <a:gd name="connsiteX59" fmla="*/ 7938 w 946217"/>
                    <a:gd name="connsiteY59" fmla="*/ 471488 h 817563"/>
                    <a:gd name="connsiteX0" fmla="*/ 7938 w 946217"/>
                    <a:gd name="connsiteY0" fmla="*/ 471488 h 817563"/>
                    <a:gd name="connsiteX1" fmla="*/ 114300 w 946217"/>
                    <a:gd name="connsiteY1" fmla="*/ 411163 h 817563"/>
                    <a:gd name="connsiteX2" fmla="*/ 195263 w 946217"/>
                    <a:gd name="connsiteY2" fmla="*/ 319088 h 817563"/>
                    <a:gd name="connsiteX3" fmla="*/ 296863 w 946217"/>
                    <a:gd name="connsiteY3" fmla="*/ 344488 h 817563"/>
                    <a:gd name="connsiteX4" fmla="*/ 314325 w 946217"/>
                    <a:gd name="connsiteY4" fmla="*/ 322263 h 817563"/>
                    <a:gd name="connsiteX5" fmla="*/ 220663 w 946217"/>
                    <a:gd name="connsiteY5" fmla="*/ 279400 h 817563"/>
                    <a:gd name="connsiteX6" fmla="*/ 53975 w 946217"/>
                    <a:gd name="connsiteY6" fmla="*/ 330200 h 817563"/>
                    <a:gd name="connsiteX7" fmla="*/ 0 w 946217"/>
                    <a:gd name="connsiteY7" fmla="*/ 346075 h 817563"/>
                    <a:gd name="connsiteX8" fmla="*/ 52388 w 946217"/>
                    <a:gd name="connsiteY8" fmla="*/ 300038 h 817563"/>
                    <a:gd name="connsiteX9" fmla="*/ 238125 w 946217"/>
                    <a:gd name="connsiteY9" fmla="*/ 238125 h 817563"/>
                    <a:gd name="connsiteX10" fmla="*/ 361950 w 946217"/>
                    <a:gd name="connsiteY10" fmla="*/ 280988 h 817563"/>
                    <a:gd name="connsiteX11" fmla="*/ 420688 w 946217"/>
                    <a:gd name="connsiteY11" fmla="*/ 209550 h 817563"/>
                    <a:gd name="connsiteX12" fmla="*/ 304800 w 946217"/>
                    <a:gd name="connsiteY12" fmla="*/ 153988 h 817563"/>
                    <a:gd name="connsiteX13" fmla="*/ 193675 w 946217"/>
                    <a:gd name="connsiteY13" fmla="*/ 174625 h 817563"/>
                    <a:gd name="connsiteX14" fmla="*/ 77788 w 946217"/>
                    <a:gd name="connsiteY14" fmla="*/ 161925 h 817563"/>
                    <a:gd name="connsiteX15" fmla="*/ 263525 w 946217"/>
                    <a:gd name="connsiteY15" fmla="*/ 130175 h 817563"/>
                    <a:gd name="connsiteX16" fmla="*/ 165100 w 946217"/>
                    <a:gd name="connsiteY16" fmla="*/ 60325 h 817563"/>
                    <a:gd name="connsiteX17" fmla="*/ 325438 w 946217"/>
                    <a:gd name="connsiteY17" fmla="*/ 106363 h 817563"/>
                    <a:gd name="connsiteX18" fmla="*/ 476250 w 946217"/>
                    <a:gd name="connsiteY18" fmla="*/ 212725 h 817563"/>
                    <a:gd name="connsiteX19" fmla="*/ 485775 w 946217"/>
                    <a:gd name="connsiteY19" fmla="*/ 190500 h 817563"/>
                    <a:gd name="connsiteX20" fmla="*/ 350838 w 946217"/>
                    <a:gd name="connsiteY20" fmla="*/ 31750 h 817563"/>
                    <a:gd name="connsiteX21" fmla="*/ 39688 w 946217"/>
                    <a:gd name="connsiteY21" fmla="*/ 15875 h 817563"/>
                    <a:gd name="connsiteX22" fmla="*/ 395288 w 946217"/>
                    <a:gd name="connsiteY22" fmla="*/ 0 h 817563"/>
                    <a:gd name="connsiteX23" fmla="*/ 509588 w 946217"/>
                    <a:gd name="connsiteY23" fmla="*/ 158750 h 817563"/>
                    <a:gd name="connsiteX24" fmla="*/ 665163 w 946217"/>
                    <a:gd name="connsiteY24" fmla="*/ 206375 h 817563"/>
                    <a:gd name="connsiteX25" fmla="*/ 823913 w 946217"/>
                    <a:gd name="connsiteY25" fmla="*/ 228601 h 817563"/>
                    <a:gd name="connsiteX26" fmla="*/ 928688 w 946217"/>
                    <a:gd name="connsiteY26" fmla="*/ 382588 h 817563"/>
                    <a:gd name="connsiteX27" fmla="*/ 942975 w 946217"/>
                    <a:gd name="connsiteY27" fmla="*/ 546100 h 817563"/>
                    <a:gd name="connsiteX28" fmla="*/ 893762 w 946217"/>
                    <a:gd name="connsiteY28" fmla="*/ 392113 h 817563"/>
                    <a:gd name="connsiteX29" fmla="*/ 808038 w 946217"/>
                    <a:gd name="connsiteY29" fmla="*/ 268287 h 817563"/>
                    <a:gd name="connsiteX30" fmla="*/ 627063 w 946217"/>
                    <a:gd name="connsiteY30" fmla="*/ 247650 h 817563"/>
                    <a:gd name="connsiteX31" fmla="*/ 601663 w 946217"/>
                    <a:gd name="connsiteY31" fmla="*/ 311150 h 817563"/>
                    <a:gd name="connsiteX32" fmla="*/ 777875 w 946217"/>
                    <a:gd name="connsiteY32" fmla="*/ 368300 h 817563"/>
                    <a:gd name="connsiteX33" fmla="*/ 806450 w 946217"/>
                    <a:gd name="connsiteY33" fmla="*/ 422275 h 817563"/>
                    <a:gd name="connsiteX34" fmla="*/ 882651 w 946217"/>
                    <a:gd name="connsiteY34" fmla="*/ 566738 h 817563"/>
                    <a:gd name="connsiteX35" fmla="*/ 777875 w 946217"/>
                    <a:gd name="connsiteY35" fmla="*/ 436563 h 817563"/>
                    <a:gd name="connsiteX36" fmla="*/ 768350 w 946217"/>
                    <a:gd name="connsiteY36" fmla="*/ 481013 h 817563"/>
                    <a:gd name="connsiteX37" fmla="*/ 809626 w 946217"/>
                    <a:gd name="connsiteY37" fmla="*/ 608013 h 817563"/>
                    <a:gd name="connsiteX38" fmla="*/ 739775 w 946217"/>
                    <a:gd name="connsiteY38" fmla="*/ 503238 h 817563"/>
                    <a:gd name="connsiteX39" fmla="*/ 739775 w 946217"/>
                    <a:gd name="connsiteY39" fmla="*/ 417513 h 817563"/>
                    <a:gd name="connsiteX40" fmla="*/ 731838 w 946217"/>
                    <a:gd name="connsiteY40" fmla="*/ 392113 h 817563"/>
                    <a:gd name="connsiteX41" fmla="*/ 565150 w 946217"/>
                    <a:gd name="connsiteY41" fmla="*/ 357188 h 817563"/>
                    <a:gd name="connsiteX42" fmla="*/ 544513 w 946217"/>
                    <a:gd name="connsiteY42" fmla="*/ 412750 h 817563"/>
                    <a:gd name="connsiteX43" fmla="*/ 717550 w 946217"/>
                    <a:gd name="connsiteY43" fmla="*/ 530226 h 817563"/>
                    <a:gd name="connsiteX44" fmla="*/ 733425 w 946217"/>
                    <a:gd name="connsiteY44" fmla="*/ 668338 h 817563"/>
                    <a:gd name="connsiteX45" fmla="*/ 757238 w 946217"/>
                    <a:gd name="connsiteY45" fmla="*/ 742950 h 817563"/>
                    <a:gd name="connsiteX46" fmla="*/ 712788 w 946217"/>
                    <a:gd name="connsiteY46" fmla="*/ 661988 h 817563"/>
                    <a:gd name="connsiteX47" fmla="*/ 708025 w 946217"/>
                    <a:gd name="connsiteY47" fmla="*/ 571500 h 817563"/>
                    <a:gd name="connsiteX48" fmla="*/ 655638 w 946217"/>
                    <a:gd name="connsiteY48" fmla="*/ 533400 h 817563"/>
                    <a:gd name="connsiteX49" fmla="*/ 688975 w 946217"/>
                    <a:gd name="connsiteY49" fmla="*/ 600075 h 817563"/>
                    <a:gd name="connsiteX50" fmla="*/ 668338 w 946217"/>
                    <a:gd name="connsiteY50" fmla="*/ 649288 h 817563"/>
                    <a:gd name="connsiteX51" fmla="*/ 646113 w 946217"/>
                    <a:gd name="connsiteY51" fmla="*/ 817563 h 817563"/>
                    <a:gd name="connsiteX52" fmla="*/ 625475 w 946217"/>
                    <a:gd name="connsiteY52" fmla="*/ 696913 h 817563"/>
                    <a:gd name="connsiteX53" fmla="*/ 630238 w 946217"/>
                    <a:gd name="connsiteY53" fmla="*/ 598488 h 817563"/>
                    <a:gd name="connsiteX54" fmla="*/ 511175 w 946217"/>
                    <a:gd name="connsiteY54" fmla="*/ 498475 h 817563"/>
                    <a:gd name="connsiteX55" fmla="*/ 331788 w 946217"/>
                    <a:gd name="connsiteY55" fmla="*/ 392113 h 817563"/>
                    <a:gd name="connsiteX56" fmla="*/ 227013 w 946217"/>
                    <a:gd name="connsiteY56" fmla="*/ 373063 h 817563"/>
                    <a:gd name="connsiteX57" fmla="*/ 150813 w 946217"/>
                    <a:gd name="connsiteY57" fmla="*/ 423863 h 817563"/>
                    <a:gd name="connsiteX58" fmla="*/ 82550 w 946217"/>
                    <a:gd name="connsiteY58" fmla="*/ 442913 h 817563"/>
                    <a:gd name="connsiteX59" fmla="*/ 7938 w 946217"/>
                    <a:gd name="connsiteY59" fmla="*/ 471488 h 817563"/>
                    <a:gd name="connsiteX0" fmla="*/ 7938 w 946217"/>
                    <a:gd name="connsiteY0" fmla="*/ 471488 h 817563"/>
                    <a:gd name="connsiteX1" fmla="*/ 114300 w 946217"/>
                    <a:gd name="connsiteY1" fmla="*/ 411163 h 817563"/>
                    <a:gd name="connsiteX2" fmla="*/ 195263 w 946217"/>
                    <a:gd name="connsiteY2" fmla="*/ 319088 h 817563"/>
                    <a:gd name="connsiteX3" fmla="*/ 296863 w 946217"/>
                    <a:gd name="connsiteY3" fmla="*/ 344488 h 817563"/>
                    <a:gd name="connsiteX4" fmla="*/ 314325 w 946217"/>
                    <a:gd name="connsiteY4" fmla="*/ 322263 h 817563"/>
                    <a:gd name="connsiteX5" fmla="*/ 220663 w 946217"/>
                    <a:gd name="connsiteY5" fmla="*/ 279400 h 817563"/>
                    <a:gd name="connsiteX6" fmla="*/ 53975 w 946217"/>
                    <a:gd name="connsiteY6" fmla="*/ 330200 h 817563"/>
                    <a:gd name="connsiteX7" fmla="*/ 0 w 946217"/>
                    <a:gd name="connsiteY7" fmla="*/ 346075 h 817563"/>
                    <a:gd name="connsiteX8" fmla="*/ 52388 w 946217"/>
                    <a:gd name="connsiteY8" fmla="*/ 300038 h 817563"/>
                    <a:gd name="connsiteX9" fmla="*/ 242887 w 946217"/>
                    <a:gd name="connsiteY9" fmla="*/ 246063 h 817563"/>
                    <a:gd name="connsiteX10" fmla="*/ 361950 w 946217"/>
                    <a:gd name="connsiteY10" fmla="*/ 280988 h 817563"/>
                    <a:gd name="connsiteX11" fmla="*/ 420688 w 946217"/>
                    <a:gd name="connsiteY11" fmla="*/ 209550 h 817563"/>
                    <a:gd name="connsiteX12" fmla="*/ 304800 w 946217"/>
                    <a:gd name="connsiteY12" fmla="*/ 153988 h 817563"/>
                    <a:gd name="connsiteX13" fmla="*/ 193675 w 946217"/>
                    <a:gd name="connsiteY13" fmla="*/ 174625 h 817563"/>
                    <a:gd name="connsiteX14" fmla="*/ 77788 w 946217"/>
                    <a:gd name="connsiteY14" fmla="*/ 161925 h 817563"/>
                    <a:gd name="connsiteX15" fmla="*/ 263525 w 946217"/>
                    <a:gd name="connsiteY15" fmla="*/ 130175 h 817563"/>
                    <a:gd name="connsiteX16" fmla="*/ 165100 w 946217"/>
                    <a:gd name="connsiteY16" fmla="*/ 60325 h 817563"/>
                    <a:gd name="connsiteX17" fmla="*/ 325438 w 946217"/>
                    <a:gd name="connsiteY17" fmla="*/ 106363 h 817563"/>
                    <a:gd name="connsiteX18" fmla="*/ 476250 w 946217"/>
                    <a:gd name="connsiteY18" fmla="*/ 212725 h 817563"/>
                    <a:gd name="connsiteX19" fmla="*/ 485775 w 946217"/>
                    <a:gd name="connsiteY19" fmla="*/ 190500 h 817563"/>
                    <a:gd name="connsiteX20" fmla="*/ 350838 w 946217"/>
                    <a:gd name="connsiteY20" fmla="*/ 31750 h 817563"/>
                    <a:gd name="connsiteX21" fmla="*/ 39688 w 946217"/>
                    <a:gd name="connsiteY21" fmla="*/ 15875 h 817563"/>
                    <a:gd name="connsiteX22" fmla="*/ 395288 w 946217"/>
                    <a:gd name="connsiteY22" fmla="*/ 0 h 817563"/>
                    <a:gd name="connsiteX23" fmla="*/ 509588 w 946217"/>
                    <a:gd name="connsiteY23" fmla="*/ 158750 h 817563"/>
                    <a:gd name="connsiteX24" fmla="*/ 665163 w 946217"/>
                    <a:gd name="connsiteY24" fmla="*/ 206375 h 817563"/>
                    <a:gd name="connsiteX25" fmla="*/ 823913 w 946217"/>
                    <a:gd name="connsiteY25" fmla="*/ 228601 h 817563"/>
                    <a:gd name="connsiteX26" fmla="*/ 928688 w 946217"/>
                    <a:gd name="connsiteY26" fmla="*/ 382588 h 817563"/>
                    <a:gd name="connsiteX27" fmla="*/ 942975 w 946217"/>
                    <a:gd name="connsiteY27" fmla="*/ 546100 h 817563"/>
                    <a:gd name="connsiteX28" fmla="*/ 893762 w 946217"/>
                    <a:gd name="connsiteY28" fmla="*/ 392113 h 817563"/>
                    <a:gd name="connsiteX29" fmla="*/ 808038 w 946217"/>
                    <a:gd name="connsiteY29" fmla="*/ 268287 h 817563"/>
                    <a:gd name="connsiteX30" fmla="*/ 627063 w 946217"/>
                    <a:gd name="connsiteY30" fmla="*/ 247650 h 817563"/>
                    <a:gd name="connsiteX31" fmla="*/ 601663 w 946217"/>
                    <a:gd name="connsiteY31" fmla="*/ 311150 h 817563"/>
                    <a:gd name="connsiteX32" fmla="*/ 777875 w 946217"/>
                    <a:gd name="connsiteY32" fmla="*/ 368300 h 817563"/>
                    <a:gd name="connsiteX33" fmla="*/ 806450 w 946217"/>
                    <a:gd name="connsiteY33" fmla="*/ 422275 h 817563"/>
                    <a:gd name="connsiteX34" fmla="*/ 882651 w 946217"/>
                    <a:gd name="connsiteY34" fmla="*/ 566738 h 817563"/>
                    <a:gd name="connsiteX35" fmla="*/ 777875 w 946217"/>
                    <a:gd name="connsiteY35" fmla="*/ 436563 h 817563"/>
                    <a:gd name="connsiteX36" fmla="*/ 768350 w 946217"/>
                    <a:gd name="connsiteY36" fmla="*/ 481013 h 817563"/>
                    <a:gd name="connsiteX37" fmla="*/ 809626 w 946217"/>
                    <a:gd name="connsiteY37" fmla="*/ 608013 h 817563"/>
                    <a:gd name="connsiteX38" fmla="*/ 739775 w 946217"/>
                    <a:gd name="connsiteY38" fmla="*/ 503238 h 817563"/>
                    <a:gd name="connsiteX39" fmla="*/ 739775 w 946217"/>
                    <a:gd name="connsiteY39" fmla="*/ 417513 h 817563"/>
                    <a:gd name="connsiteX40" fmla="*/ 731838 w 946217"/>
                    <a:gd name="connsiteY40" fmla="*/ 392113 h 817563"/>
                    <a:gd name="connsiteX41" fmla="*/ 565150 w 946217"/>
                    <a:gd name="connsiteY41" fmla="*/ 357188 h 817563"/>
                    <a:gd name="connsiteX42" fmla="*/ 544513 w 946217"/>
                    <a:gd name="connsiteY42" fmla="*/ 412750 h 817563"/>
                    <a:gd name="connsiteX43" fmla="*/ 717550 w 946217"/>
                    <a:gd name="connsiteY43" fmla="*/ 530226 h 817563"/>
                    <a:gd name="connsiteX44" fmla="*/ 733425 w 946217"/>
                    <a:gd name="connsiteY44" fmla="*/ 668338 h 817563"/>
                    <a:gd name="connsiteX45" fmla="*/ 757238 w 946217"/>
                    <a:gd name="connsiteY45" fmla="*/ 742950 h 817563"/>
                    <a:gd name="connsiteX46" fmla="*/ 712788 w 946217"/>
                    <a:gd name="connsiteY46" fmla="*/ 661988 h 817563"/>
                    <a:gd name="connsiteX47" fmla="*/ 708025 w 946217"/>
                    <a:gd name="connsiteY47" fmla="*/ 571500 h 817563"/>
                    <a:gd name="connsiteX48" fmla="*/ 655638 w 946217"/>
                    <a:gd name="connsiteY48" fmla="*/ 533400 h 817563"/>
                    <a:gd name="connsiteX49" fmla="*/ 688975 w 946217"/>
                    <a:gd name="connsiteY49" fmla="*/ 600075 h 817563"/>
                    <a:gd name="connsiteX50" fmla="*/ 668338 w 946217"/>
                    <a:gd name="connsiteY50" fmla="*/ 649288 h 817563"/>
                    <a:gd name="connsiteX51" fmla="*/ 646113 w 946217"/>
                    <a:gd name="connsiteY51" fmla="*/ 817563 h 817563"/>
                    <a:gd name="connsiteX52" fmla="*/ 625475 w 946217"/>
                    <a:gd name="connsiteY52" fmla="*/ 696913 h 817563"/>
                    <a:gd name="connsiteX53" fmla="*/ 630238 w 946217"/>
                    <a:gd name="connsiteY53" fmla="*/ 598488 h 817563"/>
                    <a:gd name="connsiteX54" fmla="*/ 511175 w 946217"/>
                    <a:gd name="connsiteY54" fmla="*/ 498475 h 817563"/>
                    <a:gd name="connsiteX55" fmla="*/ 331788 w 946217"/>
                    <a:gd name="connsiteY55" fmla="*/ 392113 h 817563"/>
                    <a:gd name="connsiteX56" fmla="*/ 227013 w 946217"/>
                    <a:gd name="connsiteY56" fmla="*/ 373063 h 817563"/>
                    <a:gd name="connsiteX57" fmla="*/ 150813 w 946217"/>
                    <a:gd name="connsiteY57" fmla="*/ 423863 h 817563"/>
                    <a:gd name="connsiteX58" fmla="*/ 82550 w 946217"/>
                    <a:gd name="connsiteY58" fmla="*/ 442913 h 817563"/>
                    <a:gd name="connsiteX59" fmla="*/ 7938 w 946217"/>
                    <a:gd name="connsiteY59" fmla="*/ 471488 h 817563"/>
                    <a:gd name="connsiteX0" fmla="*/ 7938 w 946217"/>
                    <a:gd name="connsiteY0" fmla="*/ 471488 h 817563"/>
                    <a:gd name="connsiteX1" fmla="*/ 114300 w 946217"/>
                    <a:gd name="connsiteY1" fmla="*/ 411163 h 817563"/>
                    <a:gd name="connsiteX2" fmla="*/ 195263 w 946217"/>
                    <a:gd name="connsiteY2" fmla="*/ 319088 h 817563"/>
                    <a:gd name="connsiteX3" fmla="*/ 296863 w 946217"/>
                    <a:gd name="connsiteY3" fmla="*/ 344488 h 817563"/>
                    <a:gd name="connsiteX4" fmla="*/ 314325 w 946217"/>
                    <a:gd name="connsiteY4" fmla="*/ 322263 h 817563"/>
                    <a:gd name="connsiteX5" fmla="*/ 220663 w 946217"/>
                    <a:gd name="connsiteY5" fmla="*/ 279400 h 817563"/>
                    <a:gd name="connsiteX6" fmla="*/ 53975 w 946217"/>
                    <a:gd name="connsiteY6" fmla="*/ 330200 h 817563"/>
                    <a:gd name="connsiteX7" fmla="*/ 0 w 946217"/>
                    <a:gd name="connsiteY7" fmla="*/ 346075 h 817563"/>
                    <a:gd name="connsiteX8" fmla="*/ 52388 w 946217"/>
                    <a:gd name="connsiteY8" fmla="*/ 300038 h 817563"/>
                    <a:gd name="connsiteX9" fmla="*/ 242887 w 946217"/>
                    <a:gd name="connsiteY9" fmla="*/ 246063 h 817563"/>
                    <a:gd name="connsiteX10" fmla="*/ 361950 w 946217"/>
                    <a:gd name="connsiteY10" fmla="*/ 280988 h 817563"/>
                    <a:gd name="connsiteX11" fmla="*/ 420688 w 946217"/>
                    <a:gd name="connsiteY11" fmla="*/ 209550 h 817563"/>
                    <a:gd name="connsiteX12" fmla="*/ 304800 w 946217"/>
                    <a:gd name="connsiteY12" fmla="*/ 153988 h 817563"/>
                    <a:gd name="connsiteX13" fmla="*/ 193675 w 946217"/>
                    <a:gd name="connsiteY13" fmla="*/ 174625 h 817563"/>
                    <a:gd name="connsiteX14" fmla="*/ 77788 w 946217"/>
                    <a:gd name="connsiteY14" fmla="*/ 161925 h 817563"/>
                    <a:gd name="connsiteX15" fmla="*/ 263525 w 946217"/>
                    <a:gd name="connsiteY15" fmla="*/ 130175 h 817563"/>
                    <a:gd name="connsiteX16" fmla="*/ 165100 w 946217"/>
                    <a:gd name="connsiteY16" fmla="*/ 60325 h 817563"/>
                    <a:gd name="connsiteX17" fmla="*/ 325438 w 946217"/>
                    <a:gd name="connsiteY17" fmla="*/ 106363 h 817563"/>
                    <a:gd name="connsiteX18" fmla="*/ 476250 w 946217"/>
                    <a:gd name="connsiteY18" fmla="*/ 212725 h 817563"/>
                    <a:gd name="connsiteX19" fmla="*/ 485775 w 946217"/>
                    <a:gd name="connsiteY19" fmla="*/ 190500 h 817563"/>
                    <a:gd name="connsiteX20" fmla="*/ 350838 w 946217"/>
                    <a:gd name="connsiteY20" fmla="*/ 31750 h 817563"/>
                    <a:gd name="connsiteX21" fmla="*/ 39688 w 946217"/>
                    <a:gd name="connsiteY21" fmla="*/ 15875 h 817563"/>
                    <a:gd name="connsiteX22" fmla="*/ 395288 w 946217"/>
                    <a:gd name="connsiteY22" fmla="*/ 0 h 817563"/>
                    <a:gd name="connsiteX23" fmla="*/ 509588 w 946217"/>
                    <a:gd name="connsiteY23" fmla="*/ 158750 h 817563"/>
                    <a:gd name="connsiteX24" fmla="*/ 665163 w 946217"/>
                    <a:gd name="connsiteY24" fmla="*/ 206375 h 817563"/>
                    <a:gd name="connsiteX25" fmla="*/ 823913 w 946217"/>
                    <a:gd name="connsiteY25" fmla="*/ 228601 h 817563"/>
                    <a:gd name="connsiteX26" fmla="*/ 928688 w 946217"/>
                    <a:gd name="connsiteY26" fmla="*/ 382588 h 817563"/>
                    <a:gd name="connsiteX27" fmla="*/ 942975 w 946217"/>
                    <a:gd name="connsiteY27" fmla="*/ 546100 h 817563"/>
                    <a:gd name="connsiteX28" fmla="*/ 893762 w 946217"/>
                    <a:gd name="connsiteY28" fmla="*/ 392113 h 817563"/>
                    <a:gd name="connsiteX29" fmla="*/ 808038 w 946217"/>
                    <a:gd name="connsiteY29" fmla="*/ 268287 h 817563"/>
                    <a:gd name="connsiteX30" fmla="*/ 627063 w 946217"/>
                    <a:gd name="connsiteY30" fmla="*/ 247650 h 817563"/>
                    <a:gd name="connsiteX31" fmla="*/ 601663 w 946217"/>
                    <a:gd name="connsiteY31" fmla="*/ 311150 h 817563"/>
                    <a:gd name="connsiteX32" fmla="*/ 777875 w 946217"/>
                    <a:gd name="connsiteY32" fmla="*/ 368300 h 817563"/>
                    <a:gd name="connsiteX33" fmla="*/ 806450 w 946217"/>
                    <a:gd name="connsiteY33" fmla="*/ 422275 h 817563"/>
                    <a:gd name="connsiteX34" fmla="*/ 882651 w 946217"/>
                    <a:gd name="connsiteY34" fmla="*/ 566738 h 817563"/>
                    <a:gd name="connsiteX35" fmla="*/ 777875 w 946217"/>
                    <a:gd name="connsiteY35" fmla="*/ 436563 h 817563"/>
                    <a:gd name="connsiteX36" fmla="*/ 768350 w 946217"/>
                    <a:gd name="connsiteY36" fmla="*/ 481013 h 817563"/>
                    <a:gd name="connsiteX37" fmla="*/ 809626 w 946217"/>
                    <a:gd name="connsiteY37" fmla="*/ 608013 h 817563"/>
                    <a:gd name="connsiteX38" fmla="*/ 739775 w 946217"/>
                    <a:gd name="connsiteY38" fmla="*/ 503238 h 817563"/>
                    <a:gd name="connsiteX39" fmla="*/ 739775 w 946217"/>
                    <a:gd name="connsiteY39" fmla="*/ 417513 h 817563"/>
                    <a:gd name="connsiteX40" fmla="*/ 731838 w 946217"/>
                    <a:gd name="connsiteY40" fmla="*/ 392113 h 817563"/>
                    <a:gd name="connsiteX41" fmla="*/ 565150 w 946217"/>
                    <a:gd name="connsiteY41" fmla="*/ 357188 h 817563"/>
                    <a:gd name="connsiteX42" fmla="*/ 544513 w 946217"/>
                    <a:gd name="connsiteY42" fmla="*/ 412750 h 817563"/>
                    <a:gd name="connsiteX43" fmla="*/ 717550 w 946217"/>
                    <a:gd name="connsiteY43" fmla="*/ 530226 h 817563"/>
                    <a:gd name="connsiteX44" fmla="*/ 733425 w 946217"/>
                    <a:gd name="connsiteY44" fmla="*/ 668338 h 817563"/>
                    <a:gd name="connsiteX45" fmla="*/ 757238 w 946217"/>
                    <a:gd name="connsiteY45" fmla="*/ 742950 h 817563"/>
                    <a:gd name="connsiteX46" fmla="*/ 712788 w 946217"/>
                    <a:gd name="connsiteY46" fmla="*/ 661988 h 817563"/>
                    <a:gd name="connsiteX47" fmla="*/ 708025 w 946217"/>
                    <a:gd name="connsiteY47" fmla="*/ 571500 h 817563"/>
                    <a:gd name="connsiteX48" fmla="*/ 655638 w 946217"/>
                    <a:gd name="connsiteY48" fmla="*/ 533400 h 817563"/>
                    <a:gd name="connsiteX49" fmla="*/ 688975 w 946217"/>
                    <a:gd name="connsiteY49" fmla="*/ 600075 h 817563"/>
                    <a:gd name="connsiteX50" fmla="*/ 668338 w 946217"/>
                    <a:gd name="connsiteY50" fmla="*/ 649288 h 817563"/>
                    <a:gd name="connsiteX51" fmla="*/ 646113 w 946217"/>
                    <a:gd name="connsiteY51" fmla="*/ 817563 h 817563"/>
                    <a:gd name="connsiteX52" fmla="*/ 625475 w 946217"/>
                    <a:gd name="connsiteY52" fmla="*/ 696913 h 817563"/>
                    <a:gd name="connsiteX53" fmla="*/ 630238 w 946217"/>
                    <a:gd name="connsiteY53" fmla="*/ 598488 h 817563"/>
                    <a:gd name="connsiteX54" fmla="*/ 511175 w 946217"/>
                    <a:gd name="connsiteY54" fmla="*/ 498475 h 817563"/>
                    <a:gd name="connsiteX55" fmla="*/ 331788 w 946217"/>
                    <a:gd name="connsiteY55" fmla="*/ 392113 h 817563"/>
                    <a:gd name="connsiteX56" fmla="*/ 227013 w 946217"/>
                    <a:gd name="connsiteY56" fmla="*/ 373063 h 817563"/>
                    <a:gd name="connsiteX57" fmla="*/ 150813 w 946217"/>
                    <a:gd name="connsiteY57" fmla="*/ 423863 h 817563"/>
                    <a:gd name="connsiteX58" fmla="*/ 82550 w 946217"/>
                    <a:gd name="connsiteY58" fmla="*/ 442913 h 817563"/>
                    <a:gd name="connsiteX59" fmla="*/ 7938 w 946217"/>
                    <a:gd name="connsiteY59" fmla="*/ 471488 h 817563"/>
                    <a:gd name="connsiteX0" fmla="*/ 7938 w 946217"/>
                    <a:gd name="connsiteY0" fmla="*/ 471488 h 817563"/>
                    <a:gd name="connsiteX1" fmla="*/ 114300 w 946217"/>
                    <a:gd name="connsiteY1" fmla="*/ 411163 h 817563"/>
                    <a:gd name="connsiteX2" fmla="*/ 195263 w 946217"/>
                    <a:gd name="connsiteY2" fmla="*/ 319088 h 817563"/>
                    <a:gd name="connsiteX3" fmla="*/ 296863 w 946217"/>
                    <a:gd name="connsiteY3" fmla="*/ 344488 h 817563"/>
                    <a:gd name="connsiteX4" fmla="*/ 314325 w 946217"/>
                    <a:gd name="connsiteY4" fmla="*/ 322263 h 817563"/>
                    <a:gd name="connsiteX5" fmla="*/ 231776 w 946217"/>
                    <a:gd name="connsiteY5" fmla="*/ 285750 h 817563"/>
                    <a:gd name="connsiteX6" fmla="*/ 53975 w 946217"/>
                    <a:gd name="connsiteY6" fmla="*/ 330200 h 817563"/>
                    <a:gd name="connsiteX7" fmla="*/ 0 w 946217"/>
                    <a:gd name="connsiteY7" fmla="*/ 346075 h 817563"/>
                    <a:gd name="connsiteX8" fmla="*/ 52388 w 946217"/>
                    <a:gd name="connsiteY8" fmla="*/ 300038 h 817563"/>
                    <a:gd name="connsiteX9" fmla="*/ 242887 w 946217"/>
                    <a:gd name="connsiteY9" fmla="*/ 246063 h 817563"/>
                    <a:gd name="connsiteX10" fmla="*/ 361950 w 946217"/>
                    <a:gd name="connsiteY10" fmla="*/ 280988 h 817563"/>
                    <a:gd name="connsiteX11" fmla="*/ 420688 w 946217"/>
                    <a:gd name="connsiteY11" fmla="*/ 209550 h 817563"/>
                    <a:gd name="connsiteX12" fmla="*/ 304800 w 946217"/>
                    <a:gd name="connsiteY12" fmla="*/ 153988 h 817563"/>
                    <a:gd name="connsiteX13" fmla="*/ 193675 w 946217"/>
                    <a:gd name="connsiteY13" fmla="*/ 174625 h 817563"/>
                    <a:gd name="connsiteX14" fmla="*/ 77788 w 946217"/>
                    <a:gd name="connsiteY14" fmla="*/ 161925 h 817563"/>
                    <a:gd name="connsiteX15" fmla="*/ 263525 w 946217"/>
                    <a:gd name="connsiteY15" fmla="*/ 130175 h 817563"/>
                    <a:gd name="connsiteX16" fmla="*/ 165100 w 946217"/>
                    <a:gd name="connsiteY16" fmla="*/ 60325 h 817563"/>
                    <a:gd name="connsiteX17" fmla="*/ 325438 w 946217"/>
                    <a:gd name="connsiteY17" fmla="*/ 106363 h 817563"/>
                    <a:gd name="connsiteX18" fmla="*/ 476250 w 946217"/>
                    <a:gd name="connsiteY18" fmla="*/ 212725 h 817563"/>
                    <a:gd name="connsiteX19" fmla="*/ 485775 w 946217"/>
                    <a:gd name="connsiteY19" fmla="*/ 190500 h 817563"/>
                    <a:gd name="connsiteX20" fmla="*/ 350838 w 946217"/>
                    <a:gd name="connsiteY20" fmla="*/ 31750 h 817563"/>
                    <a:gd name="connsiteX21" fmla="*/ 39688 w 946217"/>
                    <a:gd name="connsiteY21" fmla="*/ 15875 h 817563"/>
                    <a:gd name="connsiteX22" fmla="*/ 395288 w 946217"/>
                    <a:gd name="connsiteY22" fmla="*/ 0 h 817563"/>
                    <a:gd name="connsiteX23" fmla="*/ 509588 w 946217"/>
                    <a:gd name="connsiteY23" fmla="*/ 158750 h 817563"/>
                    <a:gd name="connsiteX24" fmla="*/ 665163 w 946217"/>
                    <a:gd name="connsiteY24" fmla="*/ 206375 h 817563"/>
                    <a:gd name="connsiteX25" fmla="*/ 823913 w 946217"/>
                    <a:gd name="connsiteY25" fmla="*/ 228601 h 817563"/>
                    <a:gd name="connsiteX26" fmla="*/ 928688 w 946217"/>
                    <a:gd name="connsiteY26" fmla="*/ 382588 h 817563"/>
                    <a:gd name="connsiteX27" fmla="*/ 942975 w 946217"/>
                    <a:gd name="connsiteY27" fmla="*/ 546100 h 817563"/>
                    <a:gd name="connsiteX28" fmla="*/ 893762 w 946217"/>
                    <a:gd name="connsiteY28" fmla="*/ 392113 h 817563"/>
                    <a:gd name="connsiteX29" fmla="*/ 808038 w 946217"/>
                    <a:gd name="connsiteY29" fmla="*/ 268287 h 817563"/>
                    <a:gd name="connsiteX30" fmla="*/ 627063 w 946217"/>
                    <a:gd name="connsiteY30" fmla="*/ 247650 h 817563"/>
                    <a:gd name="connsiteX31" fmla="*/ 601663 w 946217"/>
                    <a:gd name="connsiteY31" fmla="*/ 311150 h 817563"/>
                    <a:gd name="connsiteX32" fmla="*/ 777875 w 946217"/>
                    <a:gd name="connsiteY32" fmla="*/ 368300 h 817563"/>
                    <a:gd name="connsiteX33" fmla="*/ 806450 w 946217"/>
                    <a:gd name="connsiteY33" fmla="*/ 422275 h 817563"/>
                    <a:gd name="connsiteX34" fmla="*/ 882651 w 946217"/>
                    <a:gd name="connsiteY34" fmla="*/ 566738 h 817563"/>
                    <a:gd name="connsiteX35" fmla="*/ 777875 w 946217"/>
                    <a:gd name="connsiteY35" fmla="*/ 436563 h 817563"/>
                    <a:gd name="connsiteX36" fmla="*/ 768350 w 946217"/>
                    <a:gd name="connsiteY36" fmla="*/ 481013 h 817563"/>
                    <a:gd name="connsiteX37" fmla="*/ 809626 w 946217"/>
                    <a:gd name="connsiteY37" fmla="*/ 608013 h 817563"/>
                    <a:gd name="connsiteX38" fmla="*/ 739775 w 946217"/>
                    <a:gd name="connsiteY38" fmla="*/ 503238 h 817563"/>
                    <a:gd name="connsiteX39" fmla="*/ 739775 w 946217"/>
                    <a:gd name="connsiteY39" fmla="*/ 417513 h 817563"/>
                    <a:gd name="connsiteX40" fmla="*/ 731838 w 946217"/>
                    <a:gd name="connsiteY40" fmla="*/ 392113 h 817563"/>
                    <a:gd name="connsiteX41" fmla="*/ 565150 w 946217"/>
                    <a:gd name="connsiteY41" fmla="*/ 357188 h 817563"/>
                    <a:gd name="connsiteX42" fmla="*/ 544513 w 946217"/>
                    <a:gd name="connsiteY42" fmla="*/ 412750 h 817563"/>
                    <a:gd name="connsiteX43" fmla="*/ 717550 w 946217"/>
                    <a:gd name="connsiteY43" fmla="*/ 530226 h 817563"/>
                    <a:gd name="connsiteX44" fmla="*/ 733425 w 946217"/>
                    <a:gd name="connsiteY44" fmla="*/ 668338 h 817563"/>
                    <a:gd name="connsiteX45" fmla="*/ 757238 w 946217"/>
                    <a:gd name="connsiteY45" fmla="*/ 742950 h 817563"/>
                    <a:gd name="connsiteX46" fmla="*/ 712788 w 946217"/>
                    <a:gd name="connsiteY46" fmla="*/ 661988 h 817563"/>
                    <a:gd name="connsiteX47" fmla="*/ 708025 w 946217"/>
                    <a:gd name="connsiteY47" fmla="*/ 571500 h 817563"/>
                    <a:gd name="connsiteX48" fmla="*/ 655638 w 946217"/>
                    <a:gd name="connsiteY48" fmla="*/ 533400 h 817563"/>
                    <a:gd name="connsiteX49" fmla="*/ 688975 w 946217"/>
                    <a:gd name="connsiteY49" fmla="*/ 600075 h 817563"/>
                    <a:gd name="connsiteX50" fmla="*/ 668338 w 946217"/>
                    <a:gd name="connsiteY50" fmla="*/ 649288 h 817563"/>
                    <a:gd name="connsiteX51" fmla="*/ 646113 w 946217"/>
                    <a:gd name="connsiteY51" fmla="*/ 817563 h 817563"/>
                    <a:gd name="connsiteX52" fmla="*/ 625475 w 946217"/>
                    <a:gd name="connsiteY52" fmla="*/ 696913 h 817563"/>
                    <a:gd name="connsiteX53" fmla="*/ 630238 w 946217"/>
                    <a:gd name="connsiteY53" fmla="*/ 598488 h 817563"/>
                    <a:gd name="connsiteX54" fmla="*/ 511175 w 946217"/>
                    <a:gd name="connsiteY54" fmla="*/ 498475 h 817563"/>
                    <a:gd name="connsiteX55" fmla="*/ 331788 w 946217"/>
                    <a:gd name="connsiteY55" fmla="*/ 392113 h 817563"/>
                    <a:gd name="connsiteX56" fmla="*/ 227013 w 946217"/>
                    <a:gd name="connsiteY56" fmla="*/ 373063 h 817563"/>
                    <a:gd name="connsiteX57" fmla="*/ 150813 w 946217"/>
                    <a:gd name="connsiteY57" fmla="*/ 423863 h 817563"/>
                    <a:gd name="connsiteX58" fmla="*/ 82550 w 946217"/>
                    <a:gd name="connsiteY58" fmla="*/ 442913 h 817563"/>
                    <a:gd name="connsiteX59" fmla="*/ 7938 w 946217"/>
                    <a:gd name="connsiteY59" fmla="*/ 471488 h 817563"/>
                    <a:gd name="connsiteX0" fmla="*/ 7938 w 946217"/>
                    <a:gd name="connsiteY0" fmla="*/ 471488 h 817563"/>
                    <a:gd name="connsiteX1" fmla="*/ 114300 w 946217"/>
                    <a:gd name="connsiteY1" fmla="*/ 411163 h 817563"/>
                    <a:gd name="connsiteX2" fmla="*/ 195263 w 946217"/>
                    <a:gd name="connsiteY2" fmla="*/ 319088 h 817563"/>
                    <a:gd name="connsiteX3" fmla="*/ 296863 w 946217"/>
                    <a:gd name="connsiteY3" fmla="*/ 344488 h 817563"/>
                    <a:gd name="connsiteX4" fmla="*/ 314325 w 946217"/>
                    <a:gd name="connsiteY4" fmla="*/ 322263 h 817563"/>
                    <a:gd name="connsiteX5" fmla="*/ 231776 w 946217"/>
                    <a:gd name="connsiteY5" fmla="*/ 285750 h 817563"/>
                    <a:gd name="connsiteX6" fmla="*/ 53975 w 946217"/>
                    <a:gd name="connsiteY6" fmla="*/ 330200 h 817563"/>
                    <a:gd name="connsiteX7" fmla="*/ 0 w 946217"/>
                    <a:gd name="connsiteY7" fmla="*/ 346075 h 817563"/>
                    <a:gd name="connsiteX8" fmla="*/ 52388 w 946217"/>
                    <a:gd name="connsiteY8" fmla="*/ 300038 h 817563"/>
                    <a:gd name="connsiteX9" fmla="*/ 242887 w 946217"/>
                    <a:gd name="connsiteY9" fmla="*/ 246063 h 817563"/>
                    <a:gd name="connsiteX10" fmla="*/ 361950 w 946217"/>
                    <a:gd name="connsiteY10" fmla="*/ 280988 h 817563"/>
                    <a:gd name="connsiteX11" fmla="*/ 420688 w 946217"/>
                    <a:gd name="connsiteY11" fmla="*/ 209550 h 817563"/>
                    <a:gd name="connsiteX12" fmla="*/ 304800 w 946217"/>
                    <a:gd name="connsiteY12" fmla="*/ 153988 h 817563"/>
                    <a:gd name="connsiteX13" fmla="*/ 193675 w 946217"/>
                    <a:gd name="connsiteY13" fmla="*/ 174625 h 817563"/>
                    <a:gd name="connsiteX14" fmla="*/ 77788 w 946217"/>
                    <a:gd name="connsiteY14" fmla="*/ 161925 h 817563"/>
                    <a:gd name="connsiteX15" fmla="*/ 263525 w 946217"/>
                    <a:gd name="connsiteY15" fmla="*/ 130175 h 817563"/>
                    <a:gd name="connsiteX16" fmla="*/ 165100 w 946217"/>
                    <a:gd name="connsiteY16" fmla="*/ 60325 h 817563"/>
                    <a:gd name="connsiteX17" fmla="*/ 325438 w 946217"/>
                    <a:gd name="connsiteY17" fmla="*/ 106363 h 817563"/>
                    <a:gd name="connsiteX18" fmla="*/ 476250 w 946217"/>
                    <a:gd name="connsiteY18" fmla="*/ 212725 h 817563"/>
                    <a:gd name="connsiteX19" fmla="*/ 485775 w 946217"/>
                    <a:gd name="connsiteY19" fmla="*/ 190500 h 817563"/>
                    <a:gd name="connsiteX20" fmla="*/ 350838 w 946217"/>
                    <a:gd name="connsiteY20" fmla="*/ 31750 h 817563"/>
                    <a:gd name="connsiteX21" fmla="*/ 39688 w 946217"/>
                    <a:gd name="connsiteY21" fmla="*/ 15875 h 817563"/>
                    <a:gd name="connsiteX22" fmla="*/ 395288 w 946217"/>
                    <a:gd name="connsiteY22" fmla="*/ 0 h 817563"/>
                    <a:gd name="connsiteX23" fmla="*/ 509588 w 946217"/>
                    <a:gd name="connsiteY23" fmla="*/ 158750 h 817563"/>
                    <a:gd name="connsiteX24" fmla="*/ 665163 w 946217"/>
                    <a:gd name="connsiteY24" fmla="*/ 206375 h 817563"/>
                    <a:gd name="connsiteX25" fmla="*/ 823913 w 946217"/>
                    <a:gd name="connsiteY25" fmla="*/ 228601 h 817563"/>
                    <a:gd name="connsiteX26" fmla="*/ 928688 w 946217"/>
                    <a:gd name="connsiteY26" fmla="*/ 382588 h 817563"/>
                    <a:gd name="connsiteX27" fmla="*/ 942975 w 946217"/>
                    <a:gd name="connsiteY27" fmla="*/ 546100 h 817563"/>
                    <a:gd name="connsiteX28" fmla="*/ 893762 w 946217"/>
                    <a:gd name="connsiteY28" fmla="*/ 392113 h 817563"/>
                    <a:gd name="connsiteX29" fmla="*/ 808038 w 946217"/>
                    <a:gd name="connsiteY29" fmla="*/ 268287 h 817563"/>
                    <a:gd name="connsiteX30" fmla="*/ 627063 w 946217"/>
                    <a:gd name="connsiteY30" fmla="*/ 247650 h 817563"/>
                    <a:gd name="connsiteX31" fmla="*/ 601663 w 946217"/>
                    <a:gd name="connsiteY31" fmla="*/ 311150 h 817563"/>
                    <a:gd name="connsiteX32" fmla="*/ 777875 w 946217"/>
                    <a:gd name="connsiteY32" fmla="*/ 368300 h 817563"/>
                    <a:gd name="connsiteX33" fmla="*/ 806450 w 946217"/>
                    <a:gd name="connsiteY33" fmla="*/ 422275 h 817563"/>
                    <a:gd name="connsiteX34" fmla="*/ 882651 w 946217"/>
                    <a:gd name="connsiteY34" fmla="*/ 566738 h 817563"/>
                    <a:gd name="connsiteX35" fmla="*/ 777875 w 946217"/>
                    <a:gd name="connsiteY35" fmla="*/ 436563 h 817563"/>
                    <a:gd name="connsiteX36" fmla="*/ 768350 w 946217"/>
                    <a:gd name="connsiteY36" fmla="*/ 481013 h 817563"/>
                    <a:gd name="connsiteX37" fmla="*/ 809626 w 946217"/>
                    <a:gd name="connsiteY37" fmla="*/ 608013 h 817563"/>
                    <a:gd name="connsiteX38" fmla="*/ 739775 w 946217"/>
                    <a:gd name="connsiteY38" fmla="*/ 503238 h 817563"/>
                    <a:gd name="connsiteX39" fmla="*/ 739775 w 946217"/>
                    <a:gd name="connsiteY39" fmla="*/ 417513 h 817563"/>
                    <a:gd name="connsiteX40" fmla="*/ 731838 w 946217"/>
                    <a:gd name="connsiteY40" fmla="*/ 392113 h 817563"/>
                    <a:gd name="connsiteX41" fmla="*/ 565150 w 946217"/>
                    <a:gd name="connsiteY41" fmla="*/ 357188 h 817563"/>
                    <a:gd name="connsiteX42" fmla="*/ 544513 w 946217"/>
                    <a:gd name="connsiteY42" fmla="*/ 412750 h 817563"/>
                    <a:gd name="connsiteX43" fmla="*/ 717550 w 946217"/>
                    <a:gd name="connsiteY43" fmla="*/ 530226 h 817563"/>
                    <a:gd name="connsiteX44" fmla="*/ 733425 w 946217"/>
                    <a:gd name="connsiteY44" fmla="*/ 668338 h 817563"/>
                    <a:gd name="connsiteX45" fmla="*/ 757238 w 946217"/>
                    <a:gd name="connsiteY45" fmla="*/ 742950 h 817563"/>
                    <a:gd name="connsiteX46" fmla="*/ 712788 w 946217"/>
                    <a:gd name="connsiteY46" fmla="*/ 661988 h 817563"/>
                    <a:gd name="connsiteX47" fmla="*/ 708025 w 946217"/>
                    <a:gd name="connsiteY47" fmla="*/ 571500 h 817563"/>
                    <a:gd name="connsiteX48" fmla="*/ 655638 w 946217"/>
                    <a:gd name="connsiteY48" fmla="*/ 533400 h 817563"/>
                    <a:gd name="connsiteX49" fmla="*/ 688975 w 946217"/>
                    <a:gd name="connsiteY49" fmla="*/ 600075 h 817563"/>
                    <a:gd name="connsiteX50" fmla="*/ 668338 w 946217"/>
                    <a:gd name="connsiteY50" fmla="*/ 649288 h 817563"/>
                    <a:gd name="connsiteX51" fmla="*/ 646113 w 946217"/>
                    <a:gd name="connsiteY51" fmla="*/ 817563 h 817563"/>
                    <a:gd name="connsiteX52" fmla="*/ 625475 w 946217"/>
                    <a:gd name="connsiteY52" fmla="*/ 696913 h 817563"/>
                    <a:gd name="connsiteX53" fmla="*/ 630238 w 946217"/>
                    <a:gd name="connsiteY53" fmla="*/ 598488 h 817563"/>
                    <a:gd name="connsiteX54" fmla="*/ 511175 w 946217"/>
                    <a:gd name="connsiteY54" fmla="*/ 498475 h 817563"/>
                    <a:gd name="connsiteX55" fmla="*/ 331788 w 946217"/>
                    <a:gd name="connsiteY55" fmla="*/ 392113 h 817563"/>
                    <a:gd name="connsiteX56" fmla="*/ 227013 w 946217"/>
                    <a:gd name="connsiteY56" fmla="*/ 373063 h 817563"/>
                    <a:gd name="connsiteX57" fmla="*/ 150813 w 946217"/>
                    <a:gd name="connsiteY57" fmla="*/ 423863 h 817563"/>
                    <a:gd name="connsiteX58" fmla="*/ 82550 w 946217"/>
                    <a:gd name="connsiteY58" fmla="*/ 442913 h 817563"/>
                    <a:gd name="connsiteX59" fmla="*/ 7938 w 946217"/>
                    <a:gd name="connsiteY59" fmla="*/ 471488 h 817563"/>
                    <a:gd name="connsiteX0" fmla="*/ 7938 w 946217"/>
                    <a:gd name="connsiteY0" fmla="*/ 471488 h 817563"/>
                    <a:gd name="connsiteX1" fmla="*/ 114300 w 946217"/>
                    <a:gd name="connsiteY1" fmla="*/ 411163 h 817563"/>
                    <a:gd name="connsiteX2" fmla="*/ 195263 w 946217"/>
                    <a:gd name="connsiteY2" fmla="*/ 319088 h 817563"/>
                    <a:gd name="connsiteX3" fmla="*/ 296863 w 946217"/>
                    <a:gd name="connsiteY3" fmla="*/ 344488 h 817563"/>
                    <a:gd name="connsiteX4" fmla="*/ 314325 w 946217"/>
                    <a:gd name="connsiteY4" fmla="*/ 322263 h 817563"/>
                    <a:gd name="connsiteX5" fmla="*/ 231776 w 946217"/>
                    <a:gd name="connsiteY5" fmla="*/ 285750 h 817563"/>
                    <a:gd name="connsiteX6" fmla="*/ 53975 w 946217"/>
                    <a:gd name="connsiteY6" fmla="*/ 330200 h 817563"/>
                    <a:gd name="connsiteX7" fmla="*/ 0 w 946217"/>
                    <a:gd name="connsiteY7" fmla="*/ 346075 h 817563"/>
                    <a:gd name="connsiteX8" fmla="*/ 52388 w 946217"/>
                    <a:gd name="connsiteY8" fmla="*/ 300038 h 817563"/>
                    <a:gd name="connsiteX9" fmla="*/ 242887 w 946217"/>
                    <a:gd name="connsiteY9" fmla="*/ 246063 h 817563"/>
                    <a:gd name="connsiteX10" fmla="*/ 361950 w 946217"/>
                    <a:gd name="connsiteY10" fmla="*/ 280988 h 817563"/>
                    <a:gd name="connsiteX11" fmla="*/ 420688 w 946217"/>
                    <a:gd name="connsiteY11" fmla="*/ 209550 h 817563"/>
                    <a:gd name="connsiteX12" fmla="*/ 304800 w 946217"/>
                    <a:gd name="connsiteY12" fmla="*/ 153988 h 817563"/>
                    <a:gd name="connsiteX13" fmla="*/ 193675 w 946217"/>
                    <a:gd name="connsiteY13" fmla="*/ 174625 h 817563"/>
                    <a:gd name="connsiteX14" fmla="*/ 77788 w 946217"/>
                    <a:gd name="connsiteY14" fmla="*/ 161925 h 817563"/>
                    <a:gd name="connsiteX15" fmla="*/ 263525 w 946217"/>
                    <a:gd name="connsiteY15" fmla="*/ 130175 h 817563"/>
                    <a:gd name="connsiteX16" fmla="*/ 165100 w 946217"/>
                    <a:gd name="connsiteY16" fmla="*/ 60325 h 817563"/>
                    <a:gd name="connsiteX17" fmla="*/ 325438 w 946217"/>
                    <a:gd name="connsiteY17" fmla="*/ 106363 h 817563"/>
                    <a:gd name="connsiteX18" fmla="*/ 476250 w 946217"/>
                    <a:gd name="connsiteY18" fmla="*/ 212725 h 817563"/>
                    <a:gd name="connsiteX19" fmla="*/ 485775 w 946217"/>
                    <a:gd name="connsiteY19" fmla="*/ 190500 h 817563"/>
                    <a:gd name="connsiteX20" fmla="*/ 350838 w 946217"/>
                    <a:gd name="connsiteY20" fmla="*/ 31750 h 817563"/>
                    <a:gd name="connsiteX21" fmla="*/ 39688 w 946217"/>
                    <a:gd name="connsiteY21" fmla="*/ 15875 h 817563"/>
                    <a:gd name="connsiteX22" fmla="*/ 395288 w 946217"/>
                    <a:gd name="connsiteY22" fmla="*/ 0 h 817563"/>
                    <a:gd name="connsiteX23" fmla="*/ 509588 w 946217"/>
                    <a:gd name="connsiteY23" fmla="*/ 158750 h 817563"/>
                    <a:gd name="connsiteX24" fmla="*/ 665163 w 946217"/>
                    <a:gd name="connsiteY24" fmla="*/ 206375 h 817563"/>
                    <a:gd name="connsiteX25" fmla="*/ 823913 w 946217"/>
                    <a:gd name="connsiteY25" fmla="*/ 228601 h 817563"/>
                    <a:gd name="connsiteX26" fmla="*/ 928688 w 946217"/>
                    <a:gd name="connsiteY26" fmla="*/ 382588 h 817563"/>
                    <a:gd name="connsiteX27" fmla="*/ 942975 w 946217"/>
                    <a:gd name="connsiteY27" fmla="*/ 546100 h 817563"/>
                    <a:gd name="connsiteX28" fmla="*/ 893762 w 946217"/>
                    <a:gd name="connsiteY28" fmla="*/ 392113 h 817563"/>
                    <a:gd name="connsiteX29" fmla="*/ 808038 w 946217"/>
                    <a:gd name="connsiteY29" fmla="*/ 268287 h 817563"/>
                    <a:gd name="connsiteX30" fmla="*/ 627063 w 946217"/>
                    <a:gd name="connsiteY30" fmla="*/ 247650 h 817563"/>
                    <a:gd name="connsiteX31" fmla="*/ 601663 w 946217"/>
                    <a:gd name="connsiteY31" fmla="*/ 311150 h 817563"/>
                    <a:gd name="connsiteX32" fmla="*/ 777875 w 946217"/>
                    <a:gd name="connsiteY32" fmla="*/ 368300 h 817563"/>
                    <a:gd name="connsiteX33" fmla="*/ 806450 w 946217"/>
                    <a:gd name="connsiteY33" fmla="*/ 422275 h 817563"/>
                    <a:gd name="connsiteX34" fmla="*/ 882651 w 946217"/>
                    <a:gd name="connsiteY34" fmla="*/ 566738 h 817563"/>
                    <a:gd name="connsiteX35" fmla="*/ 777875 w 946217"/>
                    <a:gd name="connsiteY35" fmla="*/ 436563 h 817563"/>
                    <a:gd name="connsiteX36" fmla="*/ 768350 w 946217"/>
                    <a:gd name="connsiteY36" fmla="*/ 481013 h 817563"/>
                    <a:gd name="connsiteX37" fmla="*/ 809626 w 946217"/>
                    <a:gd name="connsiteY37" fmla="*/ 608013 h 817563"/>
                    <a:gd name="connsiteX38" fmla="*/ 739775 w 946217"/>
                    <a:gd name="connsiteY38" fmla="*/ 503238 h 817563"/>
                    <a:gd name="connsiteX39" fmla="*/ 739775 w 946217"/>
                    <a:gd name="connsiteY39" fmla="*/ 417513 h 817563"/>
                    <a:gd name="connsiteX40" fmla="*/ 731838 w 946217"/>
                    <a:gd name="connsiteY40" fmla="*/ 392113 h 817563"/>
                    <a:gd name="connsiteX41" fmla="*/ 565150 w 946217"/>
                    <a:gd name="connsiteY41" fmla="*/ 357188 h 817563"/>
                    <a:gd name="connsiteX42" fmla="*/ 544513 w 946217"/>
                    <a:gd name="connsiteY42" fmla="*/ 412750 h 817563"/>
                    <a:gd name="connsiteX43" fmla="*/ 717550 w 946217"/>
                    <a:gd name="connsiteY43" fmla="*/ 530226 h 817563"/>
                    <a:gd name="connsiteX44" fmla="*/ 733425 w 946217"/>
                    <a:gd name="connsiteY44" fmla="*/ 668338 h 817563"/>
                    <a:gd name="connsiteX45" fmla="*/ 757238 w 946217"/>
                    <a:gd name="connsiteY45" fmla="*/ 742950 h 817563"/>
                    <a:gd name="connsiteX46" fmla="*/ 712788 w 946217"/>
                    <a:gd name="connsiteY46" fmla="*/ 661988 h 817563"/>
                    <a:gd name="connsiteX47" fmla="*/ 708025 w 946217"/>
                    <a:gd name="connsiteY47" fmla="*/ 571500 h 817563"/>
                    <a:gd name="connsiteX48" fmla="*/ 655638 w 946217"/>
                    <a:gd name="connsiteY48" fmla="*/ 533400 h 817563"/>
                    <a:gd name="connsiteX49" fmla="*/ 688975 w 946217"/>
                    <a:gd name="connsiteY49" fmla="*/ 600075 h 817563"/>
                    <a:gd name="connsiteX50" fmla="*/ 668338 w 946217"/>
                    <a:gd name="connsiteY50" fmla="*/ 649288 h 817563"/>
                    <a:gd name="connsiteX51" fmla="*/ 646113 w 946217"/>
                    <a:gd name="connsiteY51" fmla="*/ 817563 h 817563"/>
                    <a:gd name="connsiteX52" fmla="*/ 625475 w 946217"/>
                    <a:gd name="connsiteY52" fmla="*/ 696913 h 817563"/>
                    <a:gd name="connsiteX53" fmla="*/ 630238 w 946217"/>
                    <a:gd name="connsiteY53" fmla="*/ 598488 h 817563"/>
                    <a:gd name="connsiteX54" fmla="*/ 511175 w 946217"/>
                    <a:gd name="connsiteY54" fmla="*/ 498475 h 817563"/>
                    <a:gd name="connsiteX55" fmla="*/ 331788 w 946217"/>
                    <a:gd name="connsiteY55" fmla="*/ 392113 h 817563"/>
                    <a:gd name="connsiteX56" fmla="*/ 227013 w 946217"/>
                    <a:gd name="connsiteY56" fmla="*/ 373063 h 817563"/>
                    <a:gd name="connsiteX57" fmla="*/ 150813 w 946217"/>
                    <a:gd name="connsiteY57" fmla="*/ 423863 h 817563"/>
                    <a:gd name="connsiteX58" fmla="*/ 82550 w 946217"/>
                    <a:gd name="connsiteY58" fmla="*/ 442913 h 817563"/>
                    <a:gd name="connsiteX59" fmla="*/ 7938 w 946217"/>
                    <a:gd name="connsiteY59" fmla="*/ 471488 h 817563"/>
                    <a:gd name="connsiteX0" fmla="*/ 7938 w 946217"/>
                    <a:gd name="connsiteY0" fmla="*/ 471488 h 817563"/>
                    <a:gd name="connsiteX1" fmla="*/ 114300 w 946217"/>
                    <a:gd name="connsiteY1" fmla="*/ 411163 h 817563"/>
                    <a:gd name="connsiteX2" fmla="*/ 195263 w 946217"/>
                    <a:gd name="connsiteY2" fmla="*/ 319088 h 817563"/>
                    <a:gd name="connsiteX3" fmla="*/ 296863 w 946217"/>
                    <a:gd name="connsiteY3" fmla="*/ 344488 h 817563"/>
                    <a:gd name="connsiteX4" fmla="*/ 314325 w 946217"/>
                    <a:gd name="connsiteY4" fmla="*/ 322263 h 817563"/>
                    <a:gd name="connsiteX5" fmla="*/ 231776 w 946217"/>
                    <a:gd name="connsiteY5" fmla="*/ 285750 h 817563"/>
                    <a:gd name="connsiteX6" fmla="*/ 53975 w 946217"/>
                    <a:gd name="connsiteY6" fmla="*/ 330200 h 817563"/>
                    <a:gd name="connsiteX7" fmla="*/ 0 w 946217"/>
                    <a:gd name="connsiteY7" fmla="*/ 346075 h 817563"/>
                    <a:gd name="connsiteX8" fmla="*/ 52388 w 946217"/>
                    <a:gd name="connsiteY8" fmla="*/ 300038 h 817563"/>
                    <a:gd name="connsiteX9" fmla="*/ 242887 w 946217"/>
                    <a:gd name="connsiteY9" fmla="*/ 246063 h 817563"/>
                    <a:gd name="connsiteX10" fmla="*/ 361950 w 946217"/>
                    <a:gd name="connsiteY10" fmla="*/ 280988 h 817563"/>
                    <a:gd name="connsiteX11" fmla="*/ 420688 w 946217"/>
                    <a:gd name="connsiteY11" fmla="*/ 209550 h 817563"/>
                    <a:gd name="connsiteX12" fmla="*/ 304800 w 946217"/>
                    <a:gd name="connsiteY12" fmla="*/ 153988 h 817563"/>
                    <a:gd name="connsiteX13" fmla="*/ 193675 w 946217"/>
                    <a:gd name="connsiteY13" fmla="*/ 174625 h 817563"/>
                    <a:gd name="connsiteX14" fmla="*/ 77788 w 946217"/>
                    <a:gd name="connsiteY14" fmla="*/ 161925 h 817563"/>
                    <a:gd name="connsiteX15" fmla="*/ 263525 w 946217"/>
                    <a:gd name="connsiteY15" fmla="*/ 130175 h 817563"/>
                    <a:gd name="connsiteX16" fmla="*/ 165100 w 946217"/>
                    <a:gd name="connsiteY16" fmla="*/ 60325 h 817563"/>
                    <a:gd name="connsiteX17" fmla="*/ 320675 w 946217"/>
                    <a:gd name="connsiteY17" fmla="*/ 112713 h 817563"/>
                    <a:gd name="connsiteX18" fmla="*/ 476250 w 946217"/>
                    <a:gd name="connsiteY18" fmla="*/ 212725 h 817563"/>
                    <a:gd name="connsiteX19" fmla="*/ 485775 w 946217"/>
                    <a:gd name="connsiteY19" fmla="*/ 190500 h 817563"/>
                    <a:gd name="connsiteX20" fmla="*/ 350838 w 946217"/>
                    <a:gd name="connsiteY20" fmla="*/ 31750 h 817563"/>
                    <a:gd name="connsiteX21" fmla="*/ 39688 w 946217"/>
                    <a:gd name="connsiteY21" fmla="*/ 15875 h 817563"/>
                    <a:gd name="connsiteX22" fmla="*/ 395288 w 946217"/>
                    <a:gd name="connsiteY22" fmla="*/ 0 h 817563"/>
                    <a:gd name="connsiteX23" fmla="*/ 509588 w 946217"/>
                    <a:gd name="connsiteY23" fmla="*/ 158750 h 817563"/>
                    <a:gd name="connsiteX24" fmla="*/ 665163 w 946217"/>
                    <a:gd name="connsiteY24" fmla="*/ 206375 h 817563"/>
                    <a:gd name="connsiteX25" fmla="*/ 823913 w 946217"/>
                    <a:gd name="connsiteY25" fmla="*/ 228601 h 817563"/>
                    <a:gd name="connsiteX26" fmla="*/ 928688 w 946217"/>
                    <a:gd name="connsiteY26" fmla="*/ 382588 h 817563"/>
                    <a:gd name="connsiteX27" fmla="*/ 942975 w 946217"/>
                    <a:gd name="connsiteY27" fmla="*/ 546100 h 817563"/>
                    <a:gd name="connsiteX28" fmla="*/ 893762 w 946217"/>
                    <a:gd name="connsiteY28" fmla="*/ 392113 h 817563"/>
                    <a:gd name="connsiteX29" fmla="*/ 808038 w 946217"/>
                    <a:gd name="connsiteY29" fmla="*/ 268287 h 817563"/>
                    <a:gd name="connsiteX30" fmla="*/ 627063 w 946217"/>
                    <a:gd name="connsiteY30" fmla="*/ 247650 h 817563"/>
                    <a:gd name="connsiteX31" fmla="*/ 601663 w 946217"/>
                    <a:gd name="connsiteY31" fmla="*/ 311150 h 817563"/>
                    <a:gd name="connsiteX32" fmla="*/ 777875 w 946217"/>
                    <a:gd name="connsiteY32" fmla="*/ 368300 h 817563"/>
                    <a:gd name="connsiteX33" fmla="*/ 806450 w 946217"/>
                    <a:gd name="connsiteY33" fmla="*/ 422275 h 817563"/>
                    <a:gd name="connsiteX34" fmla="*/ 882651 w 946217"/>
                    <a:gd name="connsiteY34" fmla="*/ 566738 h 817563"/>
                    <a:gd name="connsiteX35" fmla="*/ 777875 w 946217"/>
                    <a:gd name="connsiteY35" fmla="*/ 436563 h 817563"/>
                    <a:gd name="connsiteX36" fmla="*/ 768350 w 946217"/>
                    <a:gd name="connsiteY36" fmla="*/ 481013 h 817563"/>
                    <a:gd name="connsiteX37" fmla="*/ 809626 w 946217"/>
                    <a:gd name="connsiteY37" fmla="*/ 608013 h 817563"/>
                    <a:gd name="connsiteX38" fmla="*/ 739775 w 946217"/>
                    <a:gd name="connsiteY38" fmla="*/ 503238 h 817563"/>
                    <a:gd name="connsiteX39" fmla="*/ 739775 w 946217"/>
                    <a:gd name="connsiteY39" fmla="*/ 417513 h 817563"/>
                    <a:gd name="connsiteX40" fmla="*/ 731838 w 946217"/>
                    <a:gd name="connsiteY40" fmla="*/ 392113 h 817563"/>
                    <a:gd name="connsiteX41" fmla="*/ 565150 w 946217"/>
                    <a:gd name="connsiteY41" fmla="*/ 357188 h 817563"/>
                    <a:gd name="connsiteX42" fmla="*/ 544513 w 946217"/>
                    <a:gd name="connsiteY42" fmla="*/ 412750 h 817563"/>
                    <a:gd name="connsiteX43" fmla="*/ 717550 w 946217"/>
                    <a:gd name="connsiteY43" fmla="*/ 530226 h 817563"/>
                    <a:gd name="connsiteX44" fmla="*/ 733425 w 946217"/>
                    <a:gd name="connsiteY44" fmla="*/ 668338 h 817563"/>
                    <a:gd name="connsiteX45" fmla="*/ 757238 w 946217"/>
                    <a:gd name="connsiteY45" fmla="*/ 742950 h 817563"/>
                    <a:gd name="connsiteX46" fmla="*/ 712788 w 946217"/>
                    <a:gd name="connsiteY46" fmla="*/ 661988 h 817563"/>
                    <a:gd name="connsiteX47" fmla="*/ 708025 w 946217"/>
                    <a:gd name="connsiteY47" fmla="*/ 571500 h 817563"/>
                    <a:gd name="connsiteX48" fmla="*/ 655638 w 946217"/>
                    <a:gd name="connsiteY48" fmla="*/ 533400 h 817563"/>
                    <a:gd name="connsiteX49" fmla="*/ 688975 w 946217"/>
                    <a:gd name="connsiteY49" fmla="*/ 600075 h 817563"/>
                    <a:gd name="connsiteX50" fmla="*/ 668338 w 946217"/>
                    <a:gd name="connsiteY50" fmla="*/ 649288 h 817563"/>
                    <a:gd name="connsiteX51" fmla="*/ 646113 w 946217"/>
                    <a:gd name="connsiteY51" fmla="*/ 817563 h 817563"/>
                    <a:gd name="connsiteX52" fmla="*/ 625475 w 946217"/>
                    <a:gd name="connsiteY52" fmla="*/ 696913 h 817563"/>
                    <a:gd name="connsiteX53" fmla="*/ 630238 w 946217"/>
                    <a:gd name="connsiteY53" fmla="*/ 598488 h 817563"/>
                    <a:gd name="connsiteX54" fmla="*/ 511175 w 946217"/>
                    <a:gd name="connsiteY54" fmla="*/ 498475 h 817563"/>
                    <a:gd name="connsiteX55" fmla="*/ 331788 w 946217"/>
                    <a:gd name="connsiteY55" fmla="*/ 392113 h 817563"/>
                    <a:gd name="connsiteX56" fmla="*/ 227013 w 946217"/>
                    <a:gd name="connsiteY56" fmla="*/ 373063 h 817563"/>
                    <a:gd name="connsiteX57" fmla="*/ 150813 w 946217"/>
                    <a:gd name="connsiteY57" fmla="*/ 423863 h 817563"/>
                    <a:gd name="connsiteX58" fmla="*/ 82550 w 946217"/>
                    <a:gd name="connsiteY58" fmla="*/ 442913 h 817563"/>
                    <a:gd name="connsiteX59" fmla="*/ 7938 w 946217"/>
                    <a:gd name="connsiteY59" fmla="*/ 471488 h 817563"/>
                    <a:gd name="connsiteX0" fmla="*/ 7938 w 946217"/>
                    <a:gd name="connsiteY0" fmla="*/ 474663 h 820738"/>
                    <a:gd name="connsiteX1" fmla="*/ 114300 w 946217"/>
                    <a:gd name="connsiteY1" fmla="*/ 414338 h 820738"/>
                    <a:gd name="connsiteX2" fmla="*/ 195263 w 946217"/>
                    <a:gd name="connsiteY2" fmla="*/ 322263 h 820738"/>
                    <a:gd name="connsiteX3" fmla="*/ 296863 w 946217"/>
                    <a:gd name="connsiteY3" fmla="*/ 347663 h 820738"/>
                    <a:gd name="connsiteX4" fmla="*/ 314325 w 946217"/>
                    <a:gd name="connsiteY4" fmla="*/ 325438 h 820738"/>
                    <a:gd name="connsiteX5" fmla="*/ 231776 w 946217"/>
                    <a:gd name="connsiteY5" fmla="*/ 288925 h 820738"/>
                    <a:gd name="connsiteX6" fmla="*/ 53975 w 946217"/>
                    <a:gd name="connsiteY6" fmla="*/ 333375 h 820738"/>
                    <a:gd name="connsiteX7" fmla="*/ 0 w 946217"/>
                    <a:gd name="connsiteY7" fmla="*/ 349250 h 820738"/>
                    <a:gd name="connsiteX8" fmla="*/ 52388 w 946217"/>
                    <a:gd name="connsiteY8" fmla="*/ 303213 h 820738"/>
                    <a:gd name="connsiteX9" fmla="*/ 242887 w 946217"/>
                    <a:gd name="connsiteY9" fmla="*/ 249238 h 820738"/>
                    <a:gd name="connsiteX10" fmla="*/ 361950 w 946217"/>
                    <a:gd name="connsiteY10" fmla="*/ 284163 h 820738"/>
                    <a:gd name="connsiteX11" fmla="*/ 420688 w 946217"/>
                    <a:gd name="connsiteY11" fmla="*/ 212725 h 820738"/>
                    <a:gd name="connsiteX12" fmla="*/ 304800 w 946217"/>
                    <a:gd name="connsiteY12" fmla="*/ 157163 h 820738"/>
                    <a:gd name="connsiteX13" fmla="*/ 193675 w 946217"/>
                    <a:gd name="connsiteY13" fmla="*/ 177800 h 820738"/>
                    <a:gd name="connsiteX14" fmla="*/ 77788 w 946217"/>
                    <a:gd name="connsiteY14" fmla="*/ 165100 h 820738"/>
                    <a:gd name="connsiteX15" fmla="*/ 263525 w 946217"/>
                    <a:gd name="connsiteY15" fmla="*/ 133350 h 820738"/>
                    <a:gd name="connsiteX16" fmla="*/ 165100 w 946217"/>
                    <a:gd name="connsiteY16" fmla="*/ 63500 h 820738"/>
                    <a:gd name="connsiteX17" fmla="*/ 320675 w 946217"/>
                    <a:gd name="connsiteY17" fmla="*/ 115888 h 820738"/>
                    <a:gd name="connsiteX18" fmla="*/ 476250 w 946217"/>
                    <a:gd name="connsiteY18" fmla="*/ 215900 h 820738"/>
                    <a:gd name="connsiteX19" fmla="*/ 485775 w 946217"/>
                    <a:gd name="connsiteY19" fmla="*/ 193675 h 820738"/>
                    <a:gd name="connsiteX20" fmla="*/ 350838 w 946217"/>
                    <a:gd name="connsiteY20" fmla="*/ 34925 h 820738"/>
                    <a:gd name="connsiteX21" fmla="*/ 39688 w 946217"/>
                    <a:gd name="connsiteY21" fmla="*/ 19050 h 820738"/>
                    <a:gd name="connsiteX22" fmla="*/ 298450 w 946217"/>
                    <a:gd name="connsiteY22" fmla="*/ 0 h 820738"/>
                    <a:gd name="connsiteX23" fmla="*/ 395288 w 946217"/>
                    <a:gd name="connsiteY23" fmla="*/ 3175 h 820738"/>
                    <a:gd name="connsiteX24" fmla="*/ 509588 w 946217"/>
                    <a:gd name="connsiteY24" fmla="*/ 161925 h 820738"/>
                    <a:gd name="connsiteX25" fmla="*/ 665163 w 946217"/>
                    <a:gd name="connsiteY25" fmla="*/ 209550 h 820738"/>
                    <a:gd name="connsiteX26" fmla="*/ 823913 w 946217"/>
                    <a:gd name="connsiteY26" fmla="*/ 231776 h 820738"/>
                    <a:gd name="connsiteX27" fmla="*/ 928688 w 946217"/>
                    <a:gd name="connsiteY27" fmla="*/ 385763 h 820738"/>
                    <a:gd name="connsiteX28" fmla="*/ 942975 w 946217"/>
                    <a:gd name="connsiteY28" fmla="*/ 549275 h 820738"/>
                    <a:gd name="connsiteX29" fmla="*/ 893762 w 946217"/>
                    <a:gd name="connsiteY29" fmla="*/ 395288 h 820738"/>
                    <a:gd name="connsiteX30" fmla="*/ 808038 w 946217"/>
                    <a:gd name="connsiteY30" fmla="*/ 271462 h 820738"/>
                    <a:gd name="connsiteX31" fmla="*/ 627063 w 946217"/>
                    <a:gd name="connsiteY31" fmla="*/ 250825 h 820738"/>
                    <a:gd name="connsiteX32" fmla="*/ 601663 w 946217"/>
                    <a:gd name="connsiteY32" fmla="*/ 314325 h 820738"/>
                    <a:gd name="connsiteX33" fmla="*/ 777875 w 946217"/>
                    <a:gd name="connsiteY33" fmla="*/ 371475 h 820738"/>
                    <a:gd name="connsiteX34" fmla="*/ 806450 w 946217"/>
                    <a:gd name="connsiteY34" fmla="*/ 425450 h 820738"/>
                    <a:gd name="connsiteX35" fmla="*/ 882651 w 946217"/>
                    <a:gd name="connsiteY35" fmla="*/ 569913 h 820738"/>
                    <a:gd name="connsiteX36" fmla="*/ 777875 w 946217"/>
                    <a:gd name="connsiteY36" fmla="*/ 439738 h 820738"/>
                    <a:gd name="connsiteX37" fmla="*/ 768350 w 946217"/>
                    <a:gd name="connsiteY37" fmla="*/ 484188 h 820738"/>
                    <a:gd name="connsiteX38" fmla="*/ 809626 w 946217"/>
                    <a:gd name="connsiteY38" fmla="*/ 611188 h 820738"/>
                    <a:gd name="connsiteX39" fmla="*/ 739775 w 946217"/>
                    <a:gd name="connsiteY39" fmla="*/ 506413 h 820738"/>
                    <a:gd name="connsiteX40" fmla="*/ 739775 w 946217"/>
                    <a:gd name="connsiteY40" fmla="*/ 420688 h 820738"/>
                    <a:gd name="connsiteX41" fmla="*/ 731838 w 946217"/>
                    <a:gd name="connsiteY41" fmla="*/ 395288 h 820738"/>
                    <a:gd name="connsiteX42" fmla="*/ 565150 w 946217"/>
                    <a:gd name="connsiteY42" fmla="*/ 360363 h 820738"/>
                    <a:gd name="connsiteX43" fmla="*/ 544513 w 946217"/>
                    <a:gd name="connsiteY43" fmla="*/ 415925 h 820738"/>
                    <a:gd name="connsiteX44" fmla="*/ 717550 w 946217"/>
                    <a:gd name="connsiteY44" fmla="*/ 533401 h 820738"/>
                    <a:gd name="connsiteX45" fmla="*/ 733425 w 946217"/>
                    <a:gd name="connsiteY45" fmla="*/ 671513 h 820738"/>
                    <a:gd name="connsiteX46" fmla="*/ 757238 w 946217"/>
                    <a:gd name="connsiteY46" fmla="*/ 746125 h 820738"/>
                    <a:gd name="connsiteX47" fmla="*/ 712788 w 946217"/>
                    <a:gd name="connsiteY47" fmla="*/ 665163 h 820738"/>
                    <a:gd name="connsiteX48" fmla="*/ 708025 w 946217"/>
                    <a:gd name="connsiteY48" fmla="*/ 574675 h 820738"/>
                    <a:gd name="connsiteX49" fmla="*/ 655638 w 946217"/>
                    <a:gd name="connsiteY49" fmla="*/ 536575 h 820738"/>
                    <a:gd name="connsiteX50" fmla="*/ 688975 w 946217"/>
                    <a:gd name="connsiteY50" fmla="*/ 603250 h 820738"/>
                    <a:gd name="connsiteX51" fmla="*/ 668338 w 946217"/>
                    <a:gd name="connsiteY51" fmla="*/ 652463 h 820738"/>
                    <a:gd name="connsiteX52" fmla="*/ 646113 w 946217"/>
                    <a:gd name="connsiteY52" fmla="*/ 820738 h 820738"/>
                    <a:gd name="connsiteX53" fmla="*/ 625475 w 946217"/>
                    <a:gd name="connsiteY53" fmla="*/ 700088 h 820738"/>
                    <a:gd name="connsiteX54" fmla="*/ 630238 w 946217"/>
                    <a:gd name="connsiteY54" fmla="*/ 601663 h 820738"/>
                    <a:gd name="connsiteX55" fmla="*/ 511175 w 946217"/>
                    <a:gd name="connsiteY55" fmla="*/ 501650 h 820738"/>
                    <a:gd name="connsiteX56" fmla="*/ 331788 w 946217"/>
                    <a:gd name="connsiteY56" fmla="*/ 395288 h 820738"/>
                    <a:gd name="connsiteX57" fmla="*/ 227013 w 946217"/>
                    <a:gd name="connsiteY57" fmla="*/ 376238 h 820738"/>
                    <a:gd name="connsiteX58" fmla="*/ 150813 w 946217"/>
                    <a:gd name="connsiteY58" fmla="*/ 427038 h 820738"/>
                    <a:gd name="connsiteX59" fmla="*/ 82550 w 946217"/>
                    <a:gd name="connsiteY59" fmla="*/ 446088 h 820738"/>
                    <a:gd name="connsiteX60" fmla="*/ 7938 w 946217"/>
                    <a:gd name="connsiteY60" fmla="*/ 474663 h 820738"/>
                    <a:gd name="connsiteX0" fmla="*/ 7938 w 946217"/>
                    <a:gd name="connsiteY0" fmla="*/ 474663 h 820738"/>
                    <a:gd name="connsiteX1" fmla="*/ 114300 w 946217"/>
                    <a:gd name="connsiteY1" fmla="*/ 414338 h 820738"/>
                    <a:gd name="connsiteX2" fmla="*/ 195263 w 946217"/>
                    <a:gd name="connsiteY2" fmla="*/ 322263 h 820738"/>
                    <a:gd name="connsiteX3" fmla="*/ 296863 w 946217"/>
                    <a:gd name="connsiteY3" fmla="*/ 347663 h 820738"/>
                    <a:gd name="connsiteX4" fmla="*/ 314325 w 946217"/>
                    <a:gd name="connsiteY4" fmla="*/ 325438 h 820738"/>
                    <a:gd name="connsiteX5" fmla="*/ 231776 w 946217"/>
                    <a:gd name="connsiteY5" fmla="*/ 288925 h 820738"/>
                    <a:gd name="connsiteX6" fmla="*/ 53975 w 946217"/>
                    <a:gd name="connsiteY6" fmla="*/ 333375 h 820738"/>
                    <a:gd name="connsiteX7" fmla="*/ 0 w 946217"/>
                    <a:gd name="connsiteY7" fmla="*/ 349250 h 820738"/>
                    <a:gd name="connsiteX8" fmla="*/ 52388 w 946217"/>
                    <a:gd name="connsiteY8" fmla="*/ 303213 h 820738"/>
                    <a:gd name="connsiteX9" fmla="*/ 242887 w 946217"/>
                    <a:gd name="connsiteY9" fmla="*/ 249238 h 820738"/>
                    <a:gd name="connsiteX10" fmla="*/ 361950 w 946217"/>
                    <a:gd name="connsiteY10" fmla="*/ 284163 h 820738"/>
                    <a:gd name="connsiteX11" fmla="*/ 420688 w 946217"/>
                    <a:gd name="connsiteY11" fmla="*/ 212725 h 820738"/>
                    <a:gd name="connsiteX12" fmla="*/ 304800 w 946217"/>
                    <a:gd name="connsiteY12" fmla="*/ 157163 h 820738"/>
                    <a:gd name="connsiteX13" fmla="*/ 193675 w 946217"/>
                    <a:gd name="connsiteY13" fmla="*/ 177800 h 820738"/>
                    <a:gd name="connsiteX14" fmla="*/ 77788 w 946217"/>
                    <a:gd name="connsiteY14" fmla="*/ 165100 h 820738"/>
                    <a:gd name="connsiteX15" fmla="*/ 263525 w 946217"/>
                    <a:gd name="connsiteY15" fmla="*/ 133350 h 820738"/>
                    <a:gd name="connsiteX16" fmla="*/ 165100 w 946217"/>
                    <a:gd name="connsiteY16" fmla="*/ 63500 h 820738"/>
                    <a:gd name="connsiteX17" fmla="*/ 320675 w 946217"/>
                    <a:gd name="connsiteY17" fmla="*/ 115888 h 820738"/>
                    <a:gd name="connsiteX18" fmla="*/ 476250 w 946217"/>
                    <a:gd name="connsiteY18" fmla="*/ 215900 h 820738"/>
                    <a:gd name="connsiteX19" fmla="*/ 485775 w 946217"/>
                    <a:gd name="connsiteY19" fmla="*/ 193675 h 820738"/>
                    <a:gd name="connsiteX20" fmla="*/ 350838 w 946217"/>
                    <a:gd name="connsiteY20" fmla="*/ 34925 h 820738"/>
                    <a:gd name="connsiteX21" fmla="*/ 39688 w 946217"/>
                    <a:gd name="connsiteY21" fmla="*/ 19050 h 820738"/>
                    <a:gd name="connsiteX22" fmla="*/ 298450 w 946217"/>
                    <a:gd name="connsiteY22" fmla="*/ 0 h 820738"/>
                    <a:gd name="connsiteX23" fmla="*/ 388938 w 946217"/>
                    <a:gd name="connsiteY23" fmla="*/ 11113 h 820738"/>
                    <a:gd name="connsiteX24" fmla="*/ 509588 w 946217"/>
                    <a:gd name="connsiteY24" fmla="*/ 161925 h 820738"/>
                    <a:gd name="connsiteX25" fmla="*/ 665163 w 946217"/>
                    <a:gd name="connsiteY25" fmla="*/ 209550 h 820738"/>
                    <a:gd name="connsiteX26" fmla="*/ 823913 w 946217"/>
                    <a:gd name="connsiteY26" fmla="*/ 231776 h 820738"/>
                    <a:gd name="connsiteX27" fmla="*/ 928688 w 946217"/>
                    <a:gd name="connsiteY27" fmla="*/ 385763 h 820738"/>
                    <a:gd name="connsiteX28" fmla="*/ 942975 w 946217"/>
                    <a:gd name="connsiteY28" fmla="*/ 549275 h 820738"/>
                    <a:gd name="connsiteX29" fmla="*/ 893762 w 946217"/>
                    <a:gd name="connsiteY29" fmla="*/ 395288 h 820738"/>
                    <a:gd name="connsiteX30" fmla="*/ 808038 w 946217"/>
                    <a:gd name="connsiteY30" fmla="*/ 271462 h 820738"/>
                    <a:gd name="connsiteX31" fmla="*/ 627063 w 946217"/>
                    <a:gd name="connsiteY31" fmla="*/ 250825 h 820738"/>
                    <a:gd name="connsiteX32" fmla="*/ 601663 w 946217"/>
                    <a:gd name="connsiteY32" fmla="*/ 314325 h 820738"/>
                    <a:gd name="connsiteX33" fmla="*/ 777875 w 946217"/>
                    <a:gd name="connsiteY33" fmla="*/ 371475 h 820738"/>
                    <a:gd name="connsiteX34" fmla="*/ 806450 w 946217"/>
                    <a:gd name="connsiteY34" fmla="*/ 425450 h 820738"/>
                    <a:gd name="connsiteX35" fmla="*/ 882651 w 946217"/>
                    <a:gd name="connsiteY35" fmla="*/ 569913 h 820738"/>
                    <a:gd name="connsiteX36" fmla="*/ 777875 w 946217"/>
                    <a:gd name="connsiteY36" fmla="*/ 439738 h 820738"/>
                    <a:gd name="connsiteX37" fmla="*/ 768350 w 946217"/>
                    <a:gd name="connsiteY37" fmla="*/ 484188 h 820738"/>
                    <a:gd name="connsiteX38" fmla="*/ 809626 w 946217"/>
                    <a:gd name="connsiteY38" fmla="*/ 611188 h 820738"/>
                    <a:gd name="connsiteX39" fmla="*/ 739775 w 946217"/>
                    <a:gd name="connsiteY39" fmla="*/ 506413 h 820738"/>
                    <a:gd name="connsiteX40" fmla="*/ 739775 w 946217"/>
                    <a:gd name="connsiteY40" fmla="*/ 420688 h 820738"/>
                    <a:gd name="connsiteX41" fmla="*/ 731838 w 946217"/>
                    <a:gd name="connsiteY41" fmla="*/ 395288 h 820738"/>
                    <a:gd name="connsiteX42" fmla="*/ 565150 w 946217"/>
                    <a:gd name="connsiteY42" fmla="*/ 360363 h 820738"/>
                    <a:gd name="connsiteX43" fmla="*/ 544513 w 946217"/>
                    <a:gd name="connsiteY43" fmla="*/ 415925 h 820738"/>
                    <a:gd name="connsiteX44" fmla="*/ 717550 w 946217"/>
                    <a:gd name="connsiteY44" fmla="*/ 533401 h 820738"/>
                    <a:gd name="connsiteX45" fmla="*/ 733425 w 946217"/>
                    <a:gd name="connsiteY45" fmla="*/ 671513 h 820738"/>
                    <a:gd name="connsiteX46" fmla="*/ 757238 w 946217"/>
                    <a:gd name="connsiteY46" fmla="*/ 746125 h 820738"/>
                    <a:gd name="connsiteX47" fmla="*/ 712788 w 946217"/>
                    <a:gd name="connsiteY47" fmla="*/ 665163 h 820738"/>
                    <a:gd name="connsiteX48" fmla="*/ 708025 w 946217"/>
                    <a:gd name="connsiteY48" fmla="*/ 574675 h 820738"/>
                    <a:gd name="connsiteX49" fmla="*/ 655638 w 946217"/>
                    <a:gd name="connsiteY49" fmla="*/ 536575 h 820738"/>
                    <a:gd name="connsiteX50" fmla="*/ 688975 w 946217"/>
                    <a:gd name="connsiteY50" fmla="*/ 603250 h 820738"/>
                    <a:gd name="connsiteX51" fmla="*/ 668338 w 946217"/>
                    <a:gd name="connsiteY51" fmla="*/ 652463 h 820738"/>
                    <a:gd name="connsiteX52" fmla="*/ 646113 w 946217"/>
                    <a:gd name="connsiteY52" fmla="*/ 820738 h 820738"/>
                    <a:gd name="connsiteX53" fmla="*/ 625475 w 946217"/>
                    <a:gd name="connsiteY53" fmla="*/ 700088 h 820738"/>
                    <a:gd name="connsiteX54" fmla="*/ 630238 w 946217"/>
                    <a:gd name="connsiteY54" fmla="*/ 601663 h 820738"/>
                    <a:gd name="connsiteX55" fmla="*/ 511175 w 946217"/>
                    <a:gd name="connsiteY55" fmla="*/ 501650 h 820738"/>
                    <a:gd name="connsiteX56" fmla="*/ 331788 w 946217"/>
                    <a:gd name="connsiteY56" fmla="*/ 395288 h 820738"/>
                    <a:gd name="connsiteX57" fmla="*/ 227013 w 946217"/>
                    <a:gd name="connsiteY57" fmla="*/ 376238 h 820738"/>
                    <a:gd name="connsiteX58" fmla="*/ 150813 w 946217"/>
                    <a:gd name="connsiteY58" fmla="*/ 427038 h 820738"/>
                    <a:gd name="connsiteX59" fmla="*/ 82550 w 946217"/>
                    <a:gd name="connsiteY59" fmla="*/ 446088 h 820738"/>
                    <a:gd name="connsiteX60" fmla="*/ 7938 w 946217"/>
                    <a:gd name="connsiteY60" fmla="*/ 474663 h 820738"/>
                    <a:gd name="connsiteX0" fmla="*/ 7938 w 946217"/>
                    <a:gd name="connsiteY0" fmla="*/ 474663 h 820738"/>
                    <a:gd name="connsiteX1" fmla="*/ 114300 w 946217"/>
                    <a:gd name="connsiteY1" fmla="*/ 414338 h 820738"/>
                    <a:gd name="connsiteX2" fmla="*/ 195263 w 946217"/>
                    <a:gd name="connsiteY2" fmla="*/ 322263 h 820738"/>
                    <a:gd name="connsiteX3" fmla="*/ 296863 w 946217"/>
                    <a:gd name="connsiteY3" fmla="*/ 347663 h 820738"/>
                    <a:gd name="connsiteX4" fmla="*/ 314325 w 946217"/>
                    <a:gd name="connsiteY4" fmla="*/ 325438 h 820738"/>
                    <a:gd name="connsiteX5" fmla="*/ 231776 w 946217"/>
                    <a:gd name="connsiteY5" fmla="*/ 288925 h 820738"/>
                    <a:gd name="connsiteX6" fmla="*/ 53975 w 946217"/>
                    <a:gd name="connsiteY6" fmla="*/ 333375 h 820738"/>
                    <a:gd name="connsiteX7" fmla="*/ 0 w 946217"/>
                    <a:gd name="connsiteY7" fmla="*/ 349250 h 820738"/>
                    <a:gd name="connsiteX8" fmla="*/ 52388 w 946217"/>
                    <a:gd name="connsiteY8" fmla="*/ 303213 h 820738"/>
                    <a:gd name="connsiteX9" fmla="*/ 242887 w 946217"/>
                    <a:gd name="connsiteY9" fmla="*/ 249238 h 820738"/>
                    <a:gd name="connsiteX10" fmla="*/ 361950 w 946217"/>
                    <a:gd name="connsiteY10" fmla="*/ 284163 h 820738"/>
                    <a:gd name="connsiteX11" fmla="*/ 420688 w 946217"/>
                    <a:gd name="connsiteY11" fmla="*/ 212725 h 820738"/>
                    <a:gd name="connsiteX12" fmla="*/ 304800 w 946217"/>
                    <a:gd name="connsiteY12" fmla="*/ 157163 h 820738"/>
                    <a:gd name="connsiteX13" fmla="*/ 193675 w 946217"/>
                    <a:gd name="connsiteY13" fmla="*/ 177800 h 820738"/>
                    <a:gd name="connsiteX14" fmla="*/ 77788 w 946217"/>
                    <a:gd name="connsiteY14" fmla="*/ 165100 h 820738"/>
                    <a:gd name="connsiteX15" fmla="*/ 263525 w 946217"/>
                    <a:gd name="connsiteY15" fmla="*/ 133350 h 820738"/>
                    <a:gd name="connsiteX16" fmla="*/ 165100 w 946217"/>
                    <a:gd name="connsiteY16" fmla="*/ 63500 h 820738"/>
                    <a:gd name="connsiteX17" fmla="*/ 320675 w 946217"/>
                    <a:gd name="connsiteY17" fmla="*/ 115888 h 820738"/>
                    <a:gd name="connsiteX18" fmla="*/ 476250 w 946217"/>
                    <a:gd name="connsiteY18" fmla="*/ 215900 h 820738"/>
                    <a:gd name="connsiteX19" fmla="*/ 485775 w 946217"/>
                    <a:gd name="connsiteY19" fmla="*/ 193675 h 820738"/>
                    <a:gd name="connsiteX20" fmla="*/ 350838 w 946217"/>
                    <a:gd name="connsiteY20" fmla="*/ 34925 h 820738"/>
                    <a:gd name="connsiteX21" fmla="*/ 39688 w 946217"/>
                    <a:gd name="connsiteY21" fmla="*/ 19050 h 820738"/>
                    <a:gd name="connsiteX22" fmla="*/ 298450 w 946217"/>
                    <a:gd name="connsiteY22" fmla="*/ 0 h 820738"/>
                    <a:gd name="connsiteX23" fmla="*/ 388938 w 946217"/>
                    <a:gd name="connsiteY23" fmla="*/ 11113 h 820738"/>
                    <a:gd name="connsiteX24" fmla="*/ 509588 w 946217"/>
                    <a:gd name="connsiteY24" fmla="*/ 161925 h 820738"/>
                    <a:gd name="connsiteX25" fmla="*/ 665163 w 946217"/>
                    <a:gd name="connsiteY25" fmla="*/ 209550 h 820738"/>
                    <a:gd name="connsiteX26" fmla="*/ 823913 w 946217"/>
                    <a:gd name="connsiteY26" fmla="*/ 231776 h 820738"/>
                    <a:gd name="connsiteX27" fmla="*/ 928688 w 946217"/>
                    <a:gd name="connsiteY27" fmla="*/ 385763 h 820738"/>
                    <a:gd name="connsiteX28" fmla="*/ 942975 w 946217"/>
                    <a:gd name="connsiteY28" fmla="*/ 549275 h 820738"/>
                    <a:gd name="connsiteX29" fmla="*/ 893762 w 946217"/>
                    <a:gd name="connsiteY29" fmla="*/ 395288 h 820738"/>
                    <a:gd name="connsiteX30" fmla="*/ 808038 w 946217"/>
                    <a:gd name="connsiteY30" fmla="*/ 271462 h 820738"/>
                    <a:gd name="connsiteX31" fmla="*/ 627063 w 946217"/>
                    <a:gd name="connsiteY31" fmla="*/ 250825 h 820738"/>
                    <a:gd name="connsiteX32" fmla="*/ 601663 w 946217"/>
                    <a:gd name="connsiteY32" fmla="*/ 314325 h 820738"/>
                    <a:gd name="connsiteX33" fmla="*/ 777875 w 946217"/>
                    <a:gd name="connsiteY33" fmla="*/ 371475 h 820738"/>
                    <a:gd name="connsiteX34" fmla="*/ 806450 w 946217"/>
                    <a:gd name="connsiteY34" fmla="*/ 425450 h 820738"/>
                    <a:gd name="connsiteX35" fmla="*/ 882651 w 946217"/>
                    <a:gd name="connsiteY35" fmla="*/ 569913 h 820738"/>
                    <a:gd name="connsiteX36" fmla="*/ 777875 w 946217"/>
                    <a:gd name="connsiteY36" fmla="*/ 439738 h 820738"/>
                    <a:gd name="connsiteX37" fmla="*/ 768350 w 946217"/>
                    <a:gd name="connsiteY37" fmla="*/ 484188 h 820738"/>
                    <a:gd name="connsiteX38" fmla="*/ 809626 w 946217"/>
                    <a:gd name="connsiteY38" fmla="*/ 611188 h 820738"/>
                    <a:gd name="connsiteX39" fmla="*/ 739775 w 946217"/>
                    <a:gd name="connsiteY39" fmla="*/ 506413 h 820738"/>
                    <a:gd name="connsiteX40" fmla="*/ 739775 w 946217"/>
                    <a:gd name="connsiteY40" fmla="*/ 420688 h 820738"/>
                    <a:gd name="connsiteX41" fmla="*/ 731838 w 946217"/>
                    <a:gd name="connsiteY41" fmla="*/ 395288 h 820738"/>
                    <a:gd name="connsiteX42" fmla="*/ 565150 w 946217"/>
                    <a:gd name="connsiteY42" fmla="*/ 360363 h 820738"/>
                    <a:gd name="connsiteX43" fmla="*/ 544513 w 946217"/>
                    <a:gd name="connsiteY43" fmla="*/ 415925 h 820738"/>
                    <a:gd name="connsiteX44" fmla="*/ 717550 w 946217"/>
                    <a:gd name="connsiteY44" fmla="*/ 533401 h 820738"/>
                    <a:gd name="connsiteX45" fmla="*/ 733425 w 946217"/>
                    <a:gd name="connsiteY45" fmla="*/ 671513 h 820738"/>
                    <a:gd name="connsiteX46" fmla="*/ 757238 w 946217"/>
                    <a:gd name="connsiteY46" fmla="*/ 746125 h 820738"/>
                    <a:gd name="connsiteX47" fmla="*/ 712788 w 946217"/>
                    <a:gd name="connsiteY47" fmla="*/ 665163 h 820738"/>
                    <a:gd name="connsiteX48" fmla="*/ 708025 w 946217"/>
                    <a:gd name="connsiteY48" fmla="*/ 574675 h 820738"/>
                    <a:gd name="connsiteX49" fmla="*/ 655638 w 946217"/>
                    <a:gd name="connsiteY49" fmla="*/ 536575 h 820738"/>
                    <a:gd name="connsiteX50" fmla="*/ 688975 w 946217"/>
                    <a:gd name="connsiteY50" fmla="*/ 603250 h 820738"/>
                    <a:gd name="connsiteX51" fmla="*/ 668338 w 946217"/>
                    <a:gd name="connsiteY51" fmla="*/ 652463 h 820738"/>
                    <a:gd name="connsiteX52" fmla="*/ 646113 w 946217"/>
                    <a:gd name="connsiteY52" fmla="*/ 820738 h 820738"/>
                    <a:gd name="connsiteX53" fmla="*/ 625475 w 946217"/>
                    <a:gd name="connsiteY53" fmla="*/ 700088 h 820738"/>
                    <a:gd name="connsiteX54" fmla="*/ 630238 w 946217"/>
                    <a:gd name="connsiteY54" fmla="*/ 601663 h 820738"/>
                    <a:gd name="connsiteX55" fmla="*/ 511175 w 946217"/>
                    <a:gd name="connsiteY55" fmla="*/ 501650 h 820738"/>
                    <a:gd name="connsiteX56" fmla="*/ 331788 w 946217"/>
                    <a:gd name="connsiteY56" fmla="*/ 395288 h 820738"/>
                    <a:gd name="connsiteX57" fmla="*/ 227013 w 946217"/>
                    <a:gd name="connsiteY57" fmla="*/ 376238 h 820738"/>
                    <a:gd name="connsiteX58" fmla="*/ 150813 w 946217"/>
                    <a:gd name="connsiteY58" fmla="*/ 427038 h 820738"/>
                    <a:gd name="connsiteX59" fmla="*/ 82550 w 946217"/>
                    <a:gd name="connsiteY59" fmla="*/ 446088 h 820738"/>
                    <a:gd name="connsiteX60" fmla="*/ 7938 w 946217"/>
                    <a:gd name="connsiteY60" fmla="*/ 474663 h 820738"/>
                    <a:gd name="connsiteX0" fmla="*/ 7938 w 946217"/>
                    <a:gd name="connsiteY0" fmla="*/ 474663 h 820738"/>
                    <a:gd name="connsiteX1" fmla="*/ 114300 w 946217"/>
                    <a:gd name="connsiteY1" fmla="*/ 414338 h 820738"/>
                    <a:gd name="connsiteX2" fmla="*/ 195263 w 946217"/>
                    <a:gd name="connsiteY2" fmla="*/ 322263 h 820738"/>
                    <a:gd name="connsiteX3" fmla="*/ 296863 w 946217"/>
                    <a:gd name="connsiteY3" fmla="*/ 347663 h 820738"/>
                    <a:gd name="connsiteX4" fmla="*/ 314325 w 946217"/>
                    <a:gd name="connsiteY4" fmla="*/ 325438 h 820738"/>
                    <a:gd name="connsiteX5" fmla="*/ 231776 w 946217"/>
                    <a:gd name="connsiteY5" fmla="*/ 288925 h 820738"/>
                    <a:gd name="connsiteX6" fmla="*/ 53975 w 946217"/>
                    <a:gd name="connsiteY6" fmla="*/ 333375 h 820738"/>
                    <a:gd name="connsiteX7" fmla="*/ 0 w 946217"/>
                    <a:gd name="connsiteY7" fmla="*/ 349250 h 820738"/>
                    <a:gd name="connsiteX8" fmla="*/ 52388 w 946217"/>
                    <a:gd name="connsiteY8" fmla="*/ 303213 h 820738"/>
                    <a:gd name="connsiteX9" fmla="*/ 242887 w 946217"/>
                    <a:gd name="connsiteY9" fmla="*/ 249238 h 820738"/>
                    <a:gd name="connsiteX10" fmla="*/ 361950 w 946217"/>
                    <a:gd name="connsiteY10" fmla="*/ 284163 h 820738"/>
                    <a:gd name="connsiteX11" fmla="*/ 420688 w 946217"/>
                    <a:gd name="connsiteY11" fmla="*/ 212725 h 820738"/>
                    <a:gd name="connsiteX12" fmla="*/ 304800 w 946217"/>
                    <a:gd name="connsiteY12" fmla="*/ 157163 h 820738"/>
                    <a:gd name="connsiteX13" fmla="*/ 193675 w 946217"/>
                    <a:gd name="connsiteY13" fmla="*/ 177800 h 820738"/>
                    <a:gd name="connsiteX14" fmla="*/ 77788 w 946217"/>
                    <a:gd name="connsiteY14" fmla="*/ 165100 h 820738"/>
                    <a:gd name="connsiteX15" fmla="*/ 263525 w 946217"/>
                    <a:gd name="connsiteY15" fmla="*/ 133350 h 820738"/>
                    <a:gd name="connsiteX16" fmla="*/ 165100 w 946217"/>
                    <a:gd name="connsiteY16" fmla="*/ 63500 h 820738"/>
                    <a:gd name="connsiteX17" fmla="*/ 320675 w 946217"/>
                    <a:gd name="connsiteY17" fmla="*/ 115888 h 820738"/>
                    <a:gd name="connsiteX18" fmla="*/ 476250 w 946217"/>
                    <a:gd name="connsiteY18" fmla="*/ 215900 h 820738"/>
                    <a:gd name="connsiteX19" fmla="*/ 485775 w 946217"/>
                    <a:gd name="connsiteY19" fmla="*/ 193675 h 820738"/>
                    <a:gd name="connsiteX20" fmla="*/ 350838 w 946217"/>
                    <a:gd name="connsiteY20" fmla="*/ 34925 h 820738"/>
                    <a:gd name="connsiteX21" fmla="*/ 39688 w 946217"/>
                    <a:gd name="connsiteY21" fmla="*/ 19050 h 820738"/>
                    <a:gd name="connsiteX22" fmla="*/ 298450 w 946217"/>
                    <a:gd name="connsiteY22" fmla="*/ 0 h 820738"/>
                    <a:gd name="connsiteX23" fmla="*/ 388938 w 946217"/>
                    <a:gd name="connsiteY23" fmla="*/ 11113 h 820738"/>
                    <a:gd name="connsiteX24" fmla="*/ 509588 w 946217"/>
                    <a:gd name="connsiteY24" fmla="*/ 161925 h 820738"/>
                    <a:gd name="connsiteX25" fmla="*/ 665163 w 946217"/>
                    <a:gd name="connsiteY25" fmla="*/ 209550 h 820738"/>
                    <a:gd name="connsiteX26" fmla="*/ 823913 w 946217"/>
                    <a:gd name="connsiteY26" fmla="*/ 231776 h 820738"/>
                    <a:gd name="connsiteX27" fmla="*/ 928688 w 946217"/>
                    <a:gd name="connsiteY27" fmla="*/ 385763 h 820738"/>
                    <a:gd name="connsiteX28" fmla="*/ 942975 w 946217"/>
                    <a:gd name="connsiteY28" fmla="*/ 549275 h 820738"/>
                    <a:gd name="connsiteX29" fmla="*/ 893762 w 946217"/>
                    <a:gd name="connsiteY29" fmla="*/ 395288 h 820738"/>
                    <a:gd name="connsiteX30" fmla="*/ 808038 w 946217"/>
                    <a:gd name="connsiteY30" fmla="*/ 271462 h 820738"/>
                    <a:gd name="connsiteX31" fmla="*/ 627063 w 946217"/>
                    <a:gd name="connsiteY31" fmla="*/ 250825 h 820738"/>
                    <a:gd name="connsiteX32" fmla="*/ 601663 w 946217"/>
                    <a:gd name="connsiteY32" fmla="*/ 314325 h 820738"/>
                    <a:gd name="connsiteX33" fmla="*/ 777875 w 946217"/>
                    <a:gd name="connsiteY33" fmla="*/ 371475 h 820738"/>
                    <a:gd name="connsiteX34" fmla="*/ 806450 w 946217"/>
                    <a:gd name="connsiteY34" fmla="*/ 425450 h 820738"/>
                    <a:gd name="connsiteX35" fmla="*/ 882651 w 946217"/>
                    <a:gd name="connsiteY35" fmla="*/ 569913 h 820738"/>
                    <a:gd name="connsiteX36" fmla="*/ 777875 w 946217"/>
                    <a:gd name="connsiteY36" fmla="*/ 439738 h 820738"/>
                    <a:gd name="connsiteX37" fmla="*/ 768350 w 946217"/>
                    <a:gd name="connsiteY37" fmla="*/ 484188 h 820738"/>
                    <a:gd name="connsiteX38" fmla="*/ 809626 w 946217"/>
                    <a:gd name="connsiteY38" fmla="*/ 611188 h 820738"/>
                    <a:gd name="connsiteX39" fmla="*/ 739775 w 946217"/>
                    <a:gd name="connsiteY39" fmla="*/ 506413 h 820738"/>
                    <a:gd name="connsiteX40" fmla="*/ 739775 w 946217"/>
                    <a:gd name="connsiteY40" fmla="*/ 420688 h 820738"/>
                    <a:gd name="connsiteX41" fmla="*/ 731838 w 946217"/>
                    <a:gd name="connsiteY41" fmla="*/ 395288 h 820738"/>
                    <a:gd name="connsiteX42" fmla="*/ 565150 w 946217"/>
                    <a:gd name="connsiteY42" fmla="*/ 360363 h 820738"/>
                    <a:gd name="connsiteX43" fmla="*/ 544513 w 946217"/>
                    <a:gd name="connsiteY43" fmla="*/ 415925 h 820738"/>
                    <a:gd name="connsiteX44" fmla="*/ 717550 w 946217"/>
                    <a:gd name="connsiteY44" fmla="*/ 533401 h 820738"/>
                    <a:gd name="connsiteX45" fmla="*/ 733425 w 946217"/>
                    <a:gd name="connsiteY45" fmla="*/ 671513 h 820738"/>
                    <a:gd name="connsiteX46" fmla="*/ 757238 w 946217"/>
                    <a:gd name="connsiteY46" fmla="*/ 746125 h 820738"/>
                    <a:gd name="connsiteX47" fmla="*/ 712788 w 946217"/>
                    <a:gd name="connsiteY47" fmla="*/ 665163 h 820738"/>
                    <a:gd name="connsiteX48" fmla="*/ 708025 w 946217"/>
                    <a:gd name="connsiteY48" fmla="*/ 574675 h 820738"/>
                    <a:gd name="connsiteX49" fmla="*/ 655638 w 946217"/>
                    <a:gd name="connsiteY49" fmla="*/ 536575 h 820738"/>
                    <a:gd name="connsiteX50" fmla="*/ 688975 w 946217"/>
                    <a:gd name="connsiteY50" fmla="*/ 603250 h 820738"/>
                    <a:gd name="connsiteX51" fmla="*/ 668338 w 946217"/>
                    <a:gd name="connsiteY51" fmla="*/ 652463 h 820738"/>
                    <a:gd name="connsiteX52" fmla="*/ 646113 w 946217"/>
                    <a:gd name="connsiteY52" fmla="*/ 820738 h 820738"/>
                    <a:gd name="connsiteX53" fmla="*/ 625475 w 946217"/>
                    <a:gd name="connsiteY53" fmla="*/ 700088 h 820738"/>
                    <a:gd name="connsiteX54" fmla="*/ 630238 w 946217"/>
                    <a:gd name="connsiteY54" fmla="*/ 601663 h 820738"/>
                    <a:gd name="connsiteX55" fmla="*/ 511175 w 946217"/>
                    <a:gd name="connsiteY55" fmla="*/ 501650 h 820738"/>
                    <a:gd name="connsiteX56" fmla="*/ 331788 w 946217"/>
                    <a:gd name="connsiteY56" fmla="*/ 395288 h 820738"/>
                    <a:gd name="connsiteX57" fmla="*/ 227013 w 946217"/>
                    <a:gd name="connsiteY57" fmla="*/ 376238 h 820738"/>
                    <a:gd name="connsiteX58" fmla="*/ 150813 w 946217"/>
                    <a:gd name="connsiteY58" fmla="*/ 427038 h 820738"/>
                    <a:gd name="connsiteX59" fmla="*/ 82550 w 946217"/>
                    <a:gd name="connsiteY59" fmla="*/ 446088 h 820738"/>
                    <a:gd name="connsiteX60" fmla="*/ 7938 w 946217"/>
                    <a:gd name="connsiteY60" fmla="*/ 474663 h 820738"/>
                    <a:gd name="connsiteX0" fmla="*/ 7938 w 946217"/>
                    <a:gd name="connsiteY0" fmla="*/ 474663 h 820738"/>
                    <a:gd name="connsiteX1" fmla="*/ 114300 w 946217"/>
                    <a:gd name="connsiteY1" fmla="*/ 414338 h 820738"/>
                    <a:gd name="connsiteX2" fmla="*/ 195263 w 946217"/>
                    <a:gd name="connsiteY2" fmla="*/ 322263 h 820738"/>
                    <a:gd name="connsiteX3" fmla="*/ 296863 w 946217"/>
                    <a:gd name="connsiteY3" fmla="*/ 347663 h 820738"/>
                    <a:gd name="connsiteX4" fmla="*/ 314325 w 946217"/>
                    <a:gd name="connsiteY4" fmla="*/ 325438 h 820738"/>
                    <a:gd name="connsiteX5" fmla="*/ 231776 w 946217"/>
                    <a:gd name="connsiteY5" fmla="*/ 288925 h 820738"/>
                    <a:gd name="connsiteX6" fmla="*/ 53975 w 946217"/>
                    <a:gd name="connsiteY6" fmla="*/ 333375 h 820738"/>
                    <a:gd name="connsiteX7" fmla="*/ 0 w 946217"/>
                    <a:gd name="connsiteY7" fmla="*/ 349250 h 820738"/>
                    <a:gd name="connsiteX8" fmla="*/ 52388 w 946217"/>
                    <a:gd name="connsiteY8" fmla="*/ 303213 h 820738"/>
                    <a:gd name="connsiteX9" fmla="*/ 242887 w 946217"/>
                    <a:gd name="connsiteY9" fmla="*/ 249238 h 820738"/>
                    <a:gd name="connsiteX10" fmla="*/ 361950 w 946217"/>
                    <a:gd name="connsiteY10" fmla="*/ 284163 h 820738"/>
                    <a:gd name="connsiteX11" fmla="*/ 420688 w 946217"/>
                    <a:gd name="connsiteY11" fmla="*/ 212725 h 820738"/>
                    <a:gd name="connsiteX12" fmla="*/ 304800 w 946217"/>
                    <a:gd name="connsiteY12" fmla="*/ 157163 h 820738"/>
                    <a:gd name="connsiteX13" fmla="*/ 193675 w 946217"/>
                    <a:gd name="connsiteY13" fmla="*/ 177800 h 820738"/>
                    <a:gd name="connsiteX14" fmla="*/ 77788 w 946217"/>
                    <a:gd name="connsiteY14" fmla="*/ 165100 h 820738"/>
                    <a:gd name="connsiteX15" fmla="*/ 206375 w 946217"/>
                    <a:gd name="connsiteY15" fmla="*/ 150813 h 820738"/>
                    <a:gd name="connsiteX16" fmla="*/ 263525 w 946217"/>
                    <a:gd name="connsiteY16" fmla="*/ 133350 h 820738"/>
                    <a:gd name="connsiteX17" fmla="*/ 165100 w 946217"/>
                    <a:gd name="connsiteY17" fmla="*/ 63500 h 820738"/>
                    <a:gd name="connsiteX18" fmla="*/ 320675 w 946217"/>
                    <a:gd name="connsiteY18" fmla="*/ 115888 h 820738"/>
                    <a:gd name="connsiteX19" fmla="*/ 476250 w 946217"/>
                    <a:gd name="connsiteY19" fmla="*/ 215900 h 820738"/>
                    <a:gd name="connsiteX20" fmla="*/ 485775 w 946217"/>
                    <a:gd name="connsiteY20" fmla="*/ 193675 h 820738"/>
                    <a:gd name="connsiteX21" fmla="*/ 350838 w 946217"/>
                    <a:gd name="connsiteY21" fmla="*/ 34925 h 820738"/>
                    <a:gd name="connsiteX22" fmla="*/ 39688 w 946217"/>
                    <a:gd name="connsiteY22" fmla="*/ 19050 h 820738"/>
                    <a:gd name="connsiteX23" fmla="*/ 298450 w 946217"/>
                    <a:gd name="connsiteY23" fmla="*/ 0 h 820738"/>
                    <a:gd name="connsiteX24" fmla="*/ 388938 w 946217"/>
                    <a:gd name="connsiteY24" fmla="*/ 11113 h 820738"/>
                    <a:gd name="connsiteX25" fmla="*/ 509588 w 946217"/>
                    <a:gd name="connsiteY25" fmla="*/ 161925 h 820738"/>
                    <a:gd name="connsiteX26" fmla="*/ 665163 w 946217"/>
                    <a:gd name="connsiteY26" fmla="*/ 209550 h 820738"/>
                    <a:gd name="connsiteX27" fmla="*/ 823913 w 946217"/>
                    <a:gd name="connsiteY27" fmla="*/ 231776 h 820738"/>
                    <a:gd name="connsiteX28" fmla="*/ 928688 w 946217"/>
                    <a:gd name="connsiteY28" fmla="*/ 385763 h 820738"/>
                    <a:gd name="connsiteX29" fmla="*/ 942975 w 946217"/>
                    <a:gd name="connsiteY29" fmla="*/ 549275 h 820738"/>
                    <a:gd name="connsiteX30" fmla="*/ 893762 w 946217"/>
                    <a:gd name="connsiteY30" fmla="*/ 395288 h 820738"/>
                    <a:gd name="connsiteX31" fmla="*/ 808038 w 946217"/>
                    <a:gd name="connsiteY31" fmla="*/ 271462 h 820738"/>
                    <a:gd name="connsiteX32" fmla="*/ 627063 w 946217"/>
                    <a:gd name="connsiteY32" fmla="*/ 250825 h 820738"/>
                    <a:gd name="connsiteX33" fmla="*/ 601663 w 946217"/>
                    <a:gd name="connsiteY33" fmla="*/ 314325 h 820738"/>
                    <a:gd name="connsiteX34" fmla="*/ 777875 w 946217"/>
                    <a:gd name="connsiteY34" fmla="*/ 371475 h 820738"/>
                    <a:gd name="connsiteX35" fmla="*/ 806450 w 946217"/>
                    <a:gd name="connsiteY35" fmla="*/ 425450 h 820738"/>
                    <a:gd name="connsiteX36" fmla="*/ 882651 w 946217"/>
                    <a:gd name="connsiteY36" fmla="*/ 569913 h 820738"/>
                    <a:gd name="connsiteX37" fmla="*/ 777875 w 946217"/>
                    <a:gd name="connsiteY37" fmla="*/ 439738 h 820738"/>
                    <a:gd name="connsiteX38" fmla="*/ 768350 w 946217"/>
                    <a:gd name="connsiteY38" fmla="*/ 484188 h 820738"/>
                    <a:gd name="connsiteX39" fmla="*/ 809626 w 946217"/>
                    <a:gd name="connsiteY39" fmla="*/ 611188 h 820738"/>
                    <a:gd name="connsiteX40" fmla="*/ 739775 w 946217"/>
                    <a:gd name="connsiteY40" fmla="*/ 506413 h 820738"/>
                    <a:gd name="connsiteX41" fmla="*/ 739775 w 946217"/>
                    <a:gd name="connsiteY41" fmla="*/ 420688 h 820738"/>
                    <a:gd name="connsiteX42" fmla="*/ 731838 w 946217"/>
                    <a:gd name="connsiteY42" fmla="*/ 395288 h 820738"/>
                    <a:gd name="connsiteX43" fmla="*/ 565150 w 946217"/>
                    <a:gd name="connsiteY43" fmla="*/ 360363 h 820738"/>
                    <a:gd name="connsiteX44" fmla="*/ 544513 w 946217"/>
                    <a:gd name="connsiteY44" fmla="*/ 415925 h 820738"/>
                    <a:gd name="connsiteX45" fmla="*/ 717550 w 946217"/>
                    <a:gd name="connsiteY45" fmla="*/ 533401 h 820738"/>
                    <a:gd name="connsiteX46" fmla="*/ 733425 w 946217"/>
                    <a:gd name="connsiteY46" fmla="*/ 671513 h 820738"/>
                    <a:gd name="connsiteX47" fmla="*/ 757238 w 946217"/>
                    <a:gd name="connsiteY47" fmla="*/ 746125 h 820738"/>
                    <a:gd name="connsiteX48" fmla="*/ 712788 w 946217"/>
                    <a:gd name="connsiteY48" fmla="*/ 665163 h 820738"/>
                    <a:gd name="connsiteX49" fmla="*/ 708025 w 946217"/>
                    <a:gd name="connsiteY49" fmla="*/ 574675 h 820738"/>
                    <a:gd name="connsiteX50" fmla="*/ 655638 w 946217"/>
                    <a:gd name="connsiteY50" fmla="*/ 536575 h 820738"/>
                    <a:gd name="connsiteX51" fmla="*/ 688975 w 946217"/>
                    <a:gd name="connsiteY51" fmla="*/ 603250 h 820738"/>
                    <a:gd name="connsiteX52" fmla="*/ 668338 w 946217"/>
                    <a:gd name="connsiteY52" fmla="*/ 652463 h 820738"/>
                    <a:gd name="connsiteX53" fmla="*/ 646113 w 946217"/>
                    <a:gd name="connsiteY53" fmla="*/ 820738 h 820738"/>
                    <a:gd name="connsiteX54" fmla="*/ 625475 w 946217"/>
                    <a:gd name="connsiteY54" fmla="*/ 700088 h 820738"/>
                    <a:gd name="connsiteX55" fmla="*/ 630238 w 946217"/>
                    <a:gd name="connsiteY55" fmla="*/ 601663 h 820738"/>
                    <a:gd name="connsiteX56" fmla="*/ 511175 w 946217"/>
                    <a:gd name="connsiteY56" fmla="*/ 501650 h 820738"/>
                    <a:gd name="connsiteX57" fmla="*/ 331788 w 946217"/>
                    <a:gd name="connsiteY57" fmla="*/ 395288 h 820738"/>
                    <a:gd name="connsiteX58" fmla="*/ 227013 w 946217"/>
                    <a:gd name="connsiteY58" fmla="*/ 376238 h 820738"/>
                    <a:gd name="connsiteX59" fmla="*/ 150813 w 946217"/>
                    <a:gd name="connsiteY59" fmla="*/ 427038 h 820738"/>
                    <a:gd name="connsiteX60" fmla="*/ 82550 w 946217"/>
                    <a:gd name="connsiteY60" fmla="*/ 446088 h 820738"/>
                    <a:gd name="connsiteX61" fmla="*/ 7938 w 946217"/>
                    <a:gd name="connsiteY61" fmla="*/ 474663 h 820738"/>
                    <a:gd name="connsiteX0" fmla="*/ 7938 w 946217"/>
                    <a:gd name="connsiteY0" fmla="*/ 474663 h 820738"/>
                    <a:gd name="connsiteX1" fmla="*/ 114300 w 946217"/>
                    <a:gd name="connsiteY1" fmla="*/ 414338 h 820738"/>
                    <a:gd name="connsiteX2" fmla="*/ 219075 w 946217"/>
                    <a:gd name="connsiteY2" fmla="*/ 331788 h 820738"/>
                    <a:gd name="connsiteX3" fmla="*/ 296863 w 946217"/>
                    <a:gd name="connsiteY3" fmla="*/ 347663 h 820738"/>
                    <a:gd name="connsiteX4" fmla="*/ 314325 w 946217"/>
                    <a:gd name="connsiteY4" fmla="*/ 325438 h 820738"/>
                    <a:gd name="connsiteX5" fmla="*/ 231776 w 946217"/>
                    <a:gd name="connsiteY5" fmla="*/ 288925 h 820738"/>
                    <a:gd name="connsiteX6" fmla="*/ 53975 w 946217"/>
                    <a:gd name="connsiteY6" fmla="*/ 333375 h 820738"/>
                    <a:gd name="connsiteX7" fmla="*/ 0 w 946217"/>
                    <a:gd name="connsiteY7" fmla="*/ 349250 h 820738"/>
                    <a:gd name="connsiteX8" fmla="*/ 52388 w 946217"/>
                    <a:gd name="connsiteY8" fmla="*/ 303213 h 820738"/>
                    <a:gd name="connsiteX9" fmla="*/ 242887 w 946217"/>
                    <a:gd name="connsiteY9" fmla="*/ 249238 h 820738"/>
                    <a:gd name="connsiteX10" fmla="*/ 361950 w 946217"/>
                    <a:gd name="connsiteY10" fmla="*/ 284163 h 820738"/>
                    <a:gd name="connsiteX11" fmla="*/ 420688 w 946217"/>
                    <a:gd name="connsiteY11" fmla="*/ 212725 h 820738"/>
                    <a:gd name="connsiteX12" fmla="*/ 304800 w 946217"/>
                    <a:gd name="connsiteY12" fmla="*/ 157163 h 820738"/>
                    <a:gd name="connsiteX13" fmla="*/ 193675 w 946217"/>
                    <a:gd name="connsiteY13" fmla="*/ 177800 h 820738"/>
                    <a:gd name="connsiteX14" fmla="*/ 77788 w 946217"/>
                    <a:gd name="connsiteY14" fmla="*/ 165100 h 820738"/>
                    <a:gd name="connsiteX15" fmla="*/ 206375 w 946217"/>
                    <a:gd name="connsiteY15" fmla="*/ 150813 h 820738"/>
                    <a:gd name="connsiteX16" fmla="*/ 263525 w 946217"/>
                    <a:gd name="connsiteY16" fmla="*/ 133350 h 820738"/>
                    <a:gd name="connsiteX17" fmla="*/ 165100 w 946217"/>
                    <a:gd name="connsiteY17" fmla="*/ 63500 h 820738"/>
                    <a:gd name="connsiteX18" fmla="*/ 320675 w 946217"/>
                    <a:gd name="connsiteY18" fmla="*/ 115888 h 820738"/>
                    <a:gd name="connsiteX19" fmla="*/ 476250 w 946217"/>
                    <a:gd name="connsiteY19" fmla="*/ 215900 h 820738"/>
                    <a:gd name="connsiteX20" fmla="*/ 485775 w 946217"/>
                    <a:gd name="connsiteY20" fmla="*/ 193675 h 820738"/>
                    <a:gd name="connsiteX21" fmla="*/ 350838 w 946217"/>
                    <a:gd name="connsiteY21" fmla="*/ 34925 h 820738"/>
                    <a:gd name="connsiteX22" fmla="*/ 39688 w 946217"/>
                    <a:gd name="connsiteY22" fmla="*/ 19050 h 820738"/>
                    <a:gd name="connsiteX23" fmla="*/ 298450 w 946217"/>
                    <a:gd name="connsiteY23" fmla="*/ 0 h 820738"/>
                    <a:gd name="connsiteX24" fmla="*/ 388938 w 946217"/>
                    <a:gd name="connsiteY24" fmla="*/ 11113 h 820738"/>
                    <a:gd name="connsiteX25" fmla="*/ 509588 w 946217"/>
                    <a:gd name="connsiteY25" fmla="*/ 161925 h 820738"/>
                    <a:gd name="connsiteX26" fmla="*/ 665163 w 946217"/>
                    <a:gd name="connsiteY26" fmla="*/ 209550 h 820738"/>
                    <a:gd name="connsiteX27" fmla="*/ 823913 w 946217"/>
                    <a:gd name="connsiteY27" fmla="*/ 231776 h 820738"/>
                    <a:gd name="connsiteX28" fmla="*/ 928688 w 946217"/>
                    <a:gd name="connsiteY28" fmla="*/ 385763 h 820738"/>
                    <a:gd name="connsiteX29" fmla="*/ 942975 w 946217"/>
                    <a:gd name="connsiteY29" fmla="*/ 549275 h 820738"/>
                    <a:gd name="connsiteX30" fmla="*/ 893762 w 946217"/>
                    <a:gd name="connsiteY30" fmla="*/ 395288 h 820738"/>
                    <a:gd name="connsiteX31" fmla="*/ 808038 w 946217"/>
                    <a:gd name="connsiteY31" fmla="*/ 271462 h 820738"/>
                    <a:gd name="connsiteX32" fmla="*/ 627063 w 946217"/>
                    <a:gd name="connsiteY32" fmla="*/ 250825 h 820738"/>
                    <a:gd name="connsiteX33" fmla="*/ 601663 w 946217"/>
                    <a:gd name="connsiteY33" fmla="*/ 314325 h 820738"/>
                    <a:gd name="connsiteX34" fmla="*/ 777875 w 946217"/>
                    <a:gd name="connsiteY34" fmla="*/ 371475 h 820738"/>
                    <a:gd name="connsiteX35" fmla="*/ 806450 w 946217"/>
                    <a:gd name="connsiteY35" fmla="*/ 425450 h 820738"/>
                    <a:gd name="connsiteX36" fmla="*/ 882651 w 946217"/>
                    <a:gd name="connsiteY36" fmla="*/ 569913 h 820738"/>
                    <a:gd name="connsiteX37" fmla="*/ 777875 w 946217"/>
                    <a:gd name="connsiteY37" fmla="*/ 439738 h 820738"/>
                    <a:gd name="connsiteX38" fmla="*/ 768350 w 946217"/>
                    <a:gd name="connsiteY38" fmla="*/ 484188 h 820738"/>
                    <a:gd name="connsiteX39" fmla="*/ 809626 w 946217"/>
                    <a:gd name="connsiteY39" fmla="*/ 611188 h 820738"/>
                    <a:gd name="connsiteX40" fmla="*/ 739775 w 946217"/>
                    <a:gd name="connsiteY40" fmla="*/ 506413 h 820738"/>
                    <a:gd name="connsiteX41" fmla="*/ 739775 w 946217"/>
                    <a:gd name="connsiteY41" fmla="*/ 420688 h 820738"/>
                    <a:gd name="connsiteX42" fmla="*/ 731838 w 946217"/>
                    <a:gd name="connsiteY42" fmla="*/ 395288 h 820738"/>
                    <a:gd name="connsiteX43" fmla="*/ 565150 w 946217"/>
                    <a:gd name="connsiteY43" fmla="*/ 360363 h 820738"/>
                    <a:gd name="connsiteX44" fmla="*/ 544513 w 946217"/>
                    <a:gd name="connsiteY44" fmla="*/ 415925 h 820738"/>
                    <a:gd name="connsiteX45" fmla="*/ 717550 w 946217"/>
                    <a:gd name="connsiteY45" fmla="*/ 533401 h 820738"/>
                    <a:gd name="connsiteX46" fmla="*/ 733425 w 946217"/>
                    <a:gd name="connsiteY46" fmla="*/ 671513 h 820738"/>
                    <a:gd name="connsiteX47" fmla="*/ 757238 w 946217"/>
                    <a:gd name="connsiteY47" fmla="*/ 746125 h 820738"/>
                    <a:gd name="connsiteX48" fmla="*/ 712788 w 946217"/>
                    <a:gd name="connsiteY48" fmla="*/ 665163 h 820738"/>
                    <a:gd name="connsiteX49" fmla="*/ 708025 w 946217"/>
                    <a:gd name="connsiteY49" fmla="*/ 574675 h 820738"/>
                    <a:gd name="connsiteX50" fmla="*/ 655638 w 946217"/>
                    <a:gd name="connsiteY50" fmla="*/ 536575 h 820738"/>
                    <a:gd name="connsiteX51" fmla="*/ 688975 w 946217"/>
                    <a:gd name="connsiteY51" fmla="*/ 603250 h 820738"/>
                    <a:gd name="connsiteX52" fmla="*/ 668338 w 946217"/>
                    <a:gd name="connsiteY52" fmla="*/ 652463 h 820738"/>
                    <a:gd name="connsiteX53" fmla="*/ 646113 w 946217"/>
                    <a:gd name="connsiteY53" fmla="*/ 820738 h 820738"/>
                    <a:gd name="connsiteX54" fmla="*/ 625475 w 946217"/>
                    <a:gd name="connsiteY54" fmla="*/ 700088 h 820738"/>
                    <a:gd name="connsiteX55" fmla="*/ 630238 w 946217"/>
                    <a:gd name="connsiteY55" fmla="*/ 601663 h 820738"/>
                    <a:gd name="connsiteX56" fmla="*/ 511175 w 946217"/>
                    <a:gd name="connsiteY56" fmla="*/ 501650 h 820738"/>
                    <a:gd name="connsiteX57" fmla="*/ 331788 w 946217"/>
                    <a:gd name="connsiteY57" fmla="*/ 395288 h 820738"/>
                    <a:gd name="connsiteX58" fmla="*/ 227013 w 946217"/>
                    <a:gd name="connsiteY58" fmla="*/ 376238 h 820738"/>
                    <a:gd name="connsiteX59" fmla="*/ 150813 w 946217"/>
                    <a:gd name="connsiteY59" fmla="*/ 427038 h 820738"/>
                    <a:gd name="connsiteX60" fmla="*/ 82550 w 946217"/>
                    <a:gd name="connsiteY60" fmla="*/ 446088 h 820738"/>
                    <a:gd name="connsiteX61" fmla="*/ 7938 w 946217"/>
                    <a:gd name="connsiteY61" fmla="*/ 474663 h 820738"/>
                    <a:gd name="connsiteX0" fmla="*/ 7938 w 946217"/>
                    <a:gd name="connsiteY0" fmla="*/ 474663 h 820738"/>
                    <a:gd name="connsiteX1" fmla="*/ 114300 w 946217"/>
                    <a:gd name="connsiteY1" fmla="*/ 414338 h 820738"/>
                    <a:gd name="connsiteX2" fmla="*/ 219075 w 946217"/>
                    <a:gd name="connsiteY2" fmla="*/ 331788 h 820738"/>
                    <a:gd name="connsiteX3" fmla="*/ 296863 w 946217"/>
                    <a:gd name="connsiteY3" fmla="*/ 347663 h 820738"/>
                    <a:gd name="connsiteX4" fmla="*/ 314325 w 946217"/>
                    <a:gd name="connsiteY4" fmla="*/ 325438 h 820738"/>
                    <a:gd name="connsiteX5" fmla="*/ 231776 w 946217"/>
                    <a:gd name="connsiteY5" fmla="*/ 288925 h 820738"/>
                    <a:gd name="connsiteX6" fmla="*/ 53975 w 946217"/>
                    <a:gd name="connsiteY6" fmla="*/ 333375 h 820738"/>
                    <a:gd name="connsiteX7" fmla="*/ 0 w 946217"/>
                    <a:gd name="connsiteY7" fmla="*/ 349250 h 820738"/>
                    <a:gd name="connsiteX8" fmla="*/ 52388 w 946217"/>
                    <a:gd name="connsiteY8" fmla="*/ 303213 h 820738"/>
                    <a:gd name="connsiteX9" fmla="*/ 242887 w 946217"/>
                    <a:gd name="connsiteY9" fmla="*/ 249238 h 820738"/>
                    <a:gd name="connsiteX10" fmla="*/ 361950 w 946217"/>
                    <a:gd name="connsiteY10" fmla="*/ 284163 h 820738"/>
                    <a:gd name="connsiteX11" fmla="*/ 420688 w 946217"/>
                    <a:gd name="connsiteY11" fmla="*/ 212725 h 820738"/>
                    <a:gd name="connsiteX12" fmla="*/ 304800 w 946217"/>
                    <a:gd name="connsiteY12" fmla="*/ 157163 h 820738"/>
                    <a:gd name="connsiteX13" fmla="*/ 193675 w 946217"/>
                    <a:gd name="connsiteY13" fmla="*/ 177800 h 820738"/>
                    <a:gd name="connsiteX14" fmla="*/ 77788 w 946217"/>
                    <a:gd name="connsiteY14" fmla="*/ 165100 h 820738"/>
                    <a:gd name="connsiteX15" fmla="*/ 206375 w 946217"/>
                    <a:gd name="connsiteY15" fmla="*/ 150813 h 820738"/>
                    <a:gd name="connsiteX16" fmla="*/ 263525 w 946217"/>
                    <a:gd name="connsiteY16" fmla="*/ 133350 h 820738"/>
                    <a:gd name="connsiteX17" fmla="*/ 165100 w 946217"/>
                    <a:gd name="connsiteY17" fmla="*/ 63500 h 820738"/>
                    <a:gd name="connsiteX18" fmla="*/ 320675 w 946217"/>
                    <a:gd name="connsiteY18" fmla="*/ 115888 h 820738"/>
                    <a:gd name="connsiteX19" fmla="*/ 476250 w 946217"/>
                    <a:gd name="connsiteY19" fmla="*/ 215900 h 820738"/>
                    <a:gd name="connsiteX20" fmla="*/ 485775 w 946217"/>
                    <a:gd name="connsiteY20" fmla="*/ 193675 h 820738"/>
                    <a:gd name="connsiteX21" fmla="*/ 350838 w 946217"/>
                    <a:gd name="connsiteY21" fmla="*/ 34925 h 820738"/>
                    <a:gd name="connsiteX22" fmla="*/ 39688 w 946217"/>
                    <a:gd name="connsiteY22" fmla="*/ 19050 h 820738"/>
                    <a:gd name="connsiteX23" fmla="*/ 298450 w 946217"/>
                    <a:gd name="connsiteY23" fmla="*/ 0 h 820738"/>
                    <a:gd name="connsiteX24" fmla="*/ 388938 w 946217"/>
                    <a:gd name="connsiteY24" fmla="*/ 11113 h 820738"/>
                    <a:gd name="connsiteX25" fmla="*/ 509588 w 946217"/>
                    <a:gd name="connsiteY25" fmla="*/ 161925 h 820738"/>
                    <a:gd name="connsiteX26" fmla="*/ 665163 w 946217"/>
                    <a:gd name="connsiteY26" fmla="*/ 209550 h 820738"/>
                    <a:gd name="connsiteX27" fmla="*/ 823913 w 946217"/>
                    <a:gd name="connsiteY27" fmla="*/ 231776 h 820738"/>
                    <a:gd name="connsiteX28" fmla="*/ 928688 w 946217"/>
                    <a:gd name="connsiteY28" fmla="*/ 385763 h 820738"/>
                    <a:gd name="connsiteX29" fmla="*/ 942975 w 946217"/>
                    <a:gd name="connsiteY29" fmla="*/ 549275 h 820738"/>
                    <a:gd name="connsiteX30" fmla="*/ 893762 w 946217"/>
                    <a:gd name="connsiteY30" fmla="*/ 395288 h 820738"/>
                    <a:gd name="connsiteX31" fmla="*/ 808038 w 946217"/>
                    <a:gd name="connsiteY31" fmla="*/ 271462 h 820738"/>
                    <a:gd name="connsiteX32" fmla="*/ 627063 w 946217"/>
                    <a:gd name="connsiteY32" fmla="*/ 250825 h 820738"/>
                    <a:gd name="connsiteX33" fmla="*/ 601663 w 946217"/>
                    <a:gd name="connsiteY33" fmla="*/ 314325 h 820738"/>
                    <a:gd name="connsiteX34" fmla="*/ 777875 w 946217"/>
                    <a:gd name="connsiteY34" fmla="*/ 371475 h 820738"/>
                    <a:gd name="connsiteX35" fmla="*/ 806450 w 946217"/>
                    <a:gd name="connsiteY35" fmla="*/ 425450 h 820738"/>
                    <a:gd name="connsiteX36" fmla="*/ 882651 w 946217"/>
                    <a:gd name="connsiteY36" fmla="*/ 569913 h 820738"/>
                    <a:gd name="connsiteX37" fmla="*/ 777875 w 946217"/>
                    <a:gd name="connsiteY37" fmla="*/ 439738 h 820738"/>
                    <a:gd name="connsiteX38" fmla="*/ 768350 w 946217"/>
                    <a:gd name="connsiteY38" fmla="*/ 484188 h 820738"/>
                    <a:gd name="connsiteX39" fmla="*/ 809626 w 946217"/>
                    <a:gd name="connsiteY39" fmla="*/ 611188 h 820738"/>
                    <a:gd name="connsiteX40" fmla="*/ 739775 w 946217"/>
                    <a:gd name="connsiteY40" fmla="*/ 506413 h 820738"/>
                    <a:gd name="connsiteX41" fmla="*/ 739775 w 946217"/>
                    <a:gd name="connsiteY41" fmla="*/ 420688 h 820738"/>
                    <a:gd name="connsiteX42" fmla="*/ 731838 w 946217"/>
                    <a:gd name="connsiteY42" fmla="*/ 395288 h 820738"/>
                    <a:gd name="connsiteX43" fmla="*/ 565150 w 946217"/>
                    <a:gd name="connsiteY43" fmla="*/ 360363 h 820738"/>
                    <a:gd name="connsiteX44" fmla="*/ 544513 w 946217"/>
                    <a:gd name="connsiteY44" fmla="*/ 415925 h 820738"/>
                    <a:gd name="connsiteX45" fmla="*/ 717550 w 946217"/>
                    <a:gd name="connsiteY45" fmla="*/ 533401 h 820738"/>
                    <a:gd name="connsiteX46" fmla="*/ 733425 w 946217"/>
                    <a:gd name="connsiteY46" fmla="*/ 671513 h 820738"/>
                    <a:gd name="connsiteX47" fmla="*/ 757238 w 946217"/>
                    <a:gd name="connsiteY47" fmla="*/ 746125 h 820738"/>
                    <a:gd name="connsiteX48" fmla="*/ 712788 w 946217"/>
                    <a:gd name="connsiteY48" fmla="*/ 665163 h 820738"/>
                    <a:gd name="connsiteX49" fmla="*/ 708025 w 946217"/>
                    <a:gd name="connsiteY49" fmla="*/ 574675 h 820738"/>
                    <a:gd name="connsiteX50" fmla="*/ 655638 w 946217"/>
                    <a:gd name="connsiteY50" fmla="*/ 536575 h 820738"/>
                    <a:gd name="connsiteX51" fmla="*/ 688975 w 946217"/>
                    <a:gd name="connsiteY51" fmla="*/ 603250 h 820738"/>
                    <a:gd name="connsiteX52" fmla="*/ 668338 w 946217"/>
                    <a:gd name="connsiteY52" fmla="*/ 652463 h 820738"/>
                    <a:gd name="connsiteX53" fmla="*/ 646113 w 946217"/>
                    <a:gd name="connsiteY53" fmla="*/ 820738 h 820738"/>
                    <a:gd name="connsiteX54" fmla="*/ 625475 w 946217"/>
                    <a:gd name="connsiteY54" fmla="*/ 700088 h 820738"/>
                    <a:gd name="connsiteX55" fmla="*/ 630238 w 946217"/>
                    <a:gd name="connsiteY55" fmla="*/ 601663 h 820738"/>
                    <a:gd name="connsiteX56" fmla="*/ 511175 w 946217"/>
                    <a:gd name="connsiteY56" fmla="*/ 501650 h 820738"/>
                    <a:gd name="connsiteX57" fmla="*/ 331788 w 946217"/>
                    <a:gd name="connsiteY57" fmla="*/ 395288 h 820738"/>
                    <a:gd name="connsiteX58" fmla="*/ 227013 w 946217"/>
                    <a:gd name="connsiteY58" fmla="*/ 376238 h 820738"/>
                    <a:gd name="connsiteX59" fmla="*/ 150813 w 946217"/>
                    <a:gd name="connsiteY59" fmla="*/ 427038 h 820738"/>
                    <a:gd name="connsiteX60" fmla="*/ 82550 w 946217"/>
                    <a:gd name="connsiteY60" fmla="*/ 446088 h 820738"/>
                    <a:gd name="connsiteX61" fmla="*/ 7938 w 946217"/>
                    <a:gd name="connsiteY61" fmla="*/ 474663 h 820738"/>
                    <a:gd name="connsiteX0" fmla="*/ 7938 w 946217"/>
                    <a:gd name="connsiteY0" fmla="*/ 474663 h 820738"/>
                    <a:gd name="connsiteX1" fmla="*/ 114300 w 946217"/>
                    <a:gd name="connsiteY1" fmla="*/ 414338 h 820738"/>
                    <a:gd name="connsiteX2" fmla="*/ 219075 w 946217"/>
                    <a:gd name="connsiteY2" fmla="*/ 331788 h 820738"/>
                    <a:gd name="connsiteX3" fmla="*/ 296863 w 946217"/>
                    <a:gd name="connsiteY3" fmla="*/ 347663 h 820738"/>
                    <a:gd name="connsiteX4" fmla="*/ 314325 w 946217"/>
                    <a:gd name="connsiteY4" fmla="*/ 325438 h 820738"/>
                    <a:gd name="connsiteX5" fmla="*/ 231776 w 946217"/>
                    <a:gd name="connsiteY5" fmla="*/ 288925 h 820738"/>
                    <a:gd name="connsiteX6" fmla="*/ 53975 w 946217"/>
                    <a:gd name="connsiteY6" fmla="*/ 333375 h 820738"/>
                    <a:gd name="connsiteX7" fmla="*/ 0 w 946217"/>
                    <a:gd name="connsiteY7" fmla="*/ 349250 h 820738"/>
                    <a:gd name="connsiteX8" fmla="*/ 52388 w 946217"/>
                    <a:gd name="connsiteY8" fmla="*/ 303213 h 820738"/>
                    <a:gd name="connsiteX9" fmla="*/ 142875 w 946217"/>
                    <a:gd name="connsiteY9" fmla="*/ 280988 h 820738"/>
                    <a:gd name="connsiteX10" fmla="*/ 242887 w 946217"/>
                    <a:gd name="connsiteY10" fmla="*/ 249238 h 820738"/>
                    <a:gd name="connsiteX11" fmla="*/ 361950 w 946217"/>
                    <a:gd name="connsiteY11" fmla="*/ 284163 h 820738"/>
                    <a:gd name="connsiteX12" fmla="*/ 420688 w 946217"/>
                    <a:gd name="connsiteY12" fmla="*/ 212725 h 820738"/>
                    <a:gd name="connsiteX13" fmla="*/ 304800 w 946217"/>
                    <a:gd name="connsiteY13" fmla="*/ 157163 h 820738"/>
                    <a:gd name="connsiteX14" fmla="*/ 193675 w 946217"/>
                    <a:gd name="connsiteY14" fmla="*/ 177800 h 820738"/>
                    <a:gd name="connsiteX15" fmla="*/ 77788 w 946217"/>
                    <a:gd name="connsiteY15" fmla="*/ 165100 h 820738"/>
                    <a:gd name="connsiteX16" fmla="*/ 206375 w 946217"/>
                    <a:gd name="connsiteY16" fmla="*/ 150813 h 820738"/>
                    <a:gd name="connsiteX17" fmla="*/ 263525 w 946217"/>
                    <a:gd name="connsiteY17" fmla="*/ 133350 h 820738"/>
                    <a:gd name="connsiteX18" fmla="*/ 165100 w 946217"/>
                    <a:gd name="connsiteY18" fmla="*/ 63500 h 820738"/>
                    <a:gd name="connsiteX19" fmla="*/ 320675 w 946217"/>
                    <a:gd name="connsiteY19" fmla="*/ 115888 h 820738"/>
                    <a:gd name="connsiteX20" fmla="*/ 476250 w 946217"/>
                    <a:gd name="connsiteY20" fmla="*/ 215900 h 820738"/>
                    <a:gd name="connsiteX21" fmla="*/ 485775 w 946217"/>
                    <a:gd name="connsiteY21" fmla="*/ 193675 h 820738"/>
                    <a:gd name="connsiteX22" fmla="*/ 350838 w 946217"/>
                    <a:gd name="connsiteY22" fmla="*/ 34925 h 820738"/>
                    <a:gd name="connsiteX23" fmla="*/ 39688 w 946217"/>
                    <a:gd name="connsiteY23" fmla="*/ 19050 h 820738"/>
                    <a:gd name="connsiteX24" fmla="*/ 298450 w 946217"/>
                    <a:gd name="connsiteY24" fmla="*/ 0 h 820738"/>
                    <a:gd name="connsiteX25" fmla="*/ 388938 w 946217"/>
                    <a:gd name="connsiteY25" fmla="*/ 11113 h 820738"/>
                    <a:gd name="connsiteX26" fmla="*/ 509588 w 946217"/>
                    <a:gd name="connsiteY26" fmla="*/ 161925 h 820738"/>
                    <a:gd name="connsiteX27" fmla="*/ 665163 w 946217"/>
                    <a:gd name="connsiteY27" fmla="*/ 209550 h 820738"/>
                    <a:gd name="connsiteX28" fmla="*/ 823913 w 946217"/>
                    <a:gd name="connsiteY28" fmla="*/ 231776 h 820738"/>
                    <a:gd name="connsiteX29" fmla="*/ 928688 w 946217"/>
                    <a:gd name="connsiteY29" fmla="*/ 385763 h 820738"/>
                    <a:gd name="connsiteX30" fmla="*/ 942975 w 946217"/>
                    <a:gd name="connsiteY30" fmla="*/ 549275 h 820738"/>
                    <a:gd name="connsiteX31" fmla="*/ 893762 w 946217"/>
                    <a:gd name="connsiteY31" fmla="*/ 395288 h 820738"/>
                    <a:gd name="connsiteX32" fmla="*/ 808038 w 946217"/>
                    <a:gd name="connsiteY32" fmla="*/ 271462 h 820738"/>
                    <a:gd name="connsiteX33" fmla="*/ 627063 w 946217"/>
                    <a:gd name="connsiteY33" fmla="*/ 250825 h 820738"/>
                    <a:gd name="connsiteX34" fmla="*/ 601663 w 946217"/>
                    <a:gd name="connsiteY34" fmla="*/ 314325 h 820738"/>
                    <a:gd name="connsiteX35" fmla="*/ 777875 w 946217"/>
                    <a:gd name="connsiteY35" fmla="*/ 371475 h 820738"/>
                    <a:gd name="connsiteX36" fmla="*/ 806450 w 946217"/>
                    <a:gd name="connsiteY36" fmla="*/ 425450 h 820738"/>
                    <a:gd name="connsiteX37" fmla="*/ 882651 w 946217"/>
                    <a:gd name="connsiteY37" fmla="*/ 569913 h 820738"/>
                    <a:gd name="connsiteX38" fmla="*/ 777875 w 946217"/>
                    <a:gd name="connsiteY38" fmla="*/ 439738 h 820738"/>
                    <a:gd name="connsiteX39" fmla="*/ 768350 w 946217"/>
                    <a:gd name="connsiteY39" fmla="*/ 484188 h 820738"/>
                    <a:gd name="connsiteX40" fmla="*/ 809626 w 946217"/>
                    <a:gd name="connsiteY40" fmla="*/ 611188 h 820738"/>
                    <a:gd name="connsiteX41" fmla="*/ 739775 w 946217"/>
                    <a:gd name="connsiteY41" fmla="*/ 506413 h 820738"/>
                    <a:gd name="connsiteX42" fmla="*/ 739775 w 946217"/>
                    <a:gd name="connsiteY42" fmla="*/ 420688 h 820738"/>
                    <a:gd name="connsiteX43" fmla="*/ 731838 w 946217"/>
                    <a:gd name="connsiteY43" fmla="*/ 395288 h 820738"/>
                    <a:gd name="connsiteX44" fmla="*/ 565150 w 946217"/>
                    <a:gd name="connsiteY44" fmla="*/ 360363 h 820738"/>
                    <a:gd name="connsiteX45" fmla="*/ 544513 w 946217"/>
                    <a:gd name="connsiteY45" fmla="*/ 415925 h 820738"/>
                    <a:gd name="connsiteX46" fmla="*/ 717550 w 946217"/>
                    <a:gd name="connsiteY46" fmla="*/ 533401 h 820738"/>
                    <a:gd name="connsiteX47" fmla="*/ 733425 w 946217"/>
                    <a:gd name="connsiteY47" fmla="*/ 671513 h 820738"/>
                    <a:gd name="connsiteX48" fmla="*/ 757238 w 946217"/>
                    <a:gd name="connsiteY48" fmla="*/ 746125 h 820738"/>
                    <a:gd name="connsiteX49" fmla="*/ 712788 w 946217"/>
                    <a:gd name="connsiteY49" fmla="*/ 665163 h 820738"/>
                    <a:gd name="connsiteX50" fmla="*/ 708025 w 946217"/>
                    <a:gd name="connsiteY50" fmla="*/ 574675 h 820738"/>
                    <a:gd name="connsiteX51" fmla="*/ 655638 w 946217"/>
                    <a:gd name="connsiteY51" fmla="*/ 536575 h 820738"/>
                    <a:gd name="connsiteX52" fmla="*/ 688975 w 946217"/>
                    <a:gd name="connsiteY52" fmla="*/ 603250 h 820738"/>
                    <a:gd name="connsiteX53" fmla="*/ 668338 w 946217"/>
                    <a:gd name="connsiteY53" fmla="*/ 652463 h 820738"/>
                    <a:gd name="connsiteX54" fmla="*/ 646113 w 946217"/>
                    <a:gd name="connsiteY54" fmla="*/ 820738 h 820738"/>
                    <a:gd name="connsiteX55" fmla="*/ 625475 w 946217"/>
                    <a:gd name="connsiteY55" fmla="*/ 700088 h 820738"/>
                    <a:gd name="connsiteX56" fmla="*/ 630238 w 946217"/>
                    <a:gd name="connsiteY56" fmla="*/ 601663 h 820738"/>
                    <a:gd name="connsiteX57" fmla="*/ 511175 w 946217"/>
                    <a:gd name="connsiteY57" fmla="*/ 501650 h 820738"/>
                    <a:gd name="connsiteX58" fmla="*/ 331788 w 946217"/>
                    <a:gd name="connsiteY58" fmla="*/ 395288 h 820738"/>
                    <a:gd name="connsiteX59" fmla="*/ 227013 w 946217"/>
                    <a:gd name="connsiteY59" fmla="*/ 376238 h 820738"/>
                    <a:gd name="connsiteX60" fmla="*/ 150813 w 946217"/>
                    <a:gd name="connsiteY60" fmla="*/ 427038 h 820738"/>
                    <a:gd name="connsiteX61" fmla="*/ 82550 w 946217"/>
                    <a:gd name="connsiteY61" fmla="*/ 446088 h 820738"/>
                    <a:gd name="connsiteX62" fmla="*/ 7938 w 946217"/>
                    <a:gd name="connsiteY62" fmla="*/ 474663 h 820738"/>
                    <a:gd name="connsiteX0" fmla="*/ 7938 w 946217"/>
                    <a:gd name="connsiteY0" fmla="*/ 474663 h 820738"/>
                    <a:gd name="connsiteX1" fmla="*/ 114300 w 946217"/>
                    <a:gd name="connsiteY1" fmla="*/ 414338 h 820738"/>
                    <a:gd name="connsiteX2" fmla="*/ 219075 w 946217"/>
                    <a:gd name="connsiteY2" fmla="*/ 331788 h 820738"/>
                    <a:gd name="connsiteX3" fmla="*/ 296863 w 946217"/>
                    <a:gd name="connsiteY3" fmla="*/ 347663 h 820738"/>
                    <a:gd name="connsiteX4" fmla="*/ 314325 w 946217"/>
                    <a:gd name="connsiteY4" fmla="*/ 325438 h 820738"/>
                    <a:gd name="connsiteX5" fmla="*/ 231776 w 946217"/>
                    <a:gd name="connsiteY5" fmla="*/ 288925 h 820738"/>
                    <a:gd name="connsiteX6" fmla="*/ 53975 w 946217"/>
                    <a:gd name="connsiteY6" fmla="*/ 333375 h 820738"/>
                    <a:gd name="connsiteX7" fmla="*/ 0 w 946217"/>
                    <a:gd name="connsiteY7" fmla="*/ 349250 h 820738"/>
                    <a:gd name="connsiteX8" fmla="*/ 52388 w 946217"/>
                    <a:gd name="connsiteY8" fmla="*/ 303213 h 820738"/>
                    <a:gd name="connsiteX9" fmla="*/ 142875 w 946217"/>
                    <a:gd name="connsiteY9" fmla="*/ 280988 h 820738"/>
                    <a:gd name="connsiteX10" fmla="*/ 234949 w 946217"/>
                    <a:gd name="connsiteY10" fmla="*/ 254001 h 820738"/>
                    <a:gd name="connsiteX11" fmla="*/ 361950 w 946217"/>
                    <a:gd name="connsiteY11" fmla="*/ 284163 h 820738"/>
                    <a:gd name="connsiteX12" fmla="*/ 420688 w 946217"/>
                    <a:gd name="connsiteY12" fmla="*/ 212725 h 820738"/>
                    <a:gd name="connsiteX13" fmla="*/ 304800 w 946217"/>
                    <a:gd name="connsiteY13" fmla="*/ 157163 h 820738"/>
                    <a:gd name="connsiteX14" fmla="*/ 193675 w 946217"/>
                    <a:gd name="connsiteY14" fmla="*/ 177800 h 820738"/>
                    <a:gd name="connsiteX15" fmla="*/ 77788 w 946217"/>
                    <a:gd name="connsiteY15" fmla="*/ 165100 h 820738"/>
                    <a:gd name="connsiteX16" fmla="*/ 206375 w 946217"/>
                    <a:gd name="connsiteY16" fmla="*/ 150813 h 820738"/>
                    <a:gd name="connsiteX17" fmla="*/ 263525 w 946217"/>
                    <a:gd name="connsiteY17" fmla="*/ 133350 h 820738"/>
                    <a:gd name="connsiteX18" fmla="*/ 165100 w 946217"/>
                    <a:gd name="connsiteY18" fmla="*/ 63500 h 820738"/>
                    <a:gd name="connsiteX19" fmla="*/ 320675 w 946217"/>
                    <a:gd name="connsiteY19" fmla="*/ 115888 h 820738"/>
                    <a:gd name="connsiteX20" fmla="*/ 476250 w 946217"/>
                    <a:gd name="connsiteY20" fmla="*/ 215900 h 820738"/>
                    <a:gd name="connsiteX21" fmla="*/ 485775 w 946217"/>
                    <a:gd name="connsiteY21" fmla="*/ 193675 h 820738"/>
                    <a:gd name="connsiteX22" fmla="*/ 350838 w 946217"/>
                    <a:gd name="connsiteY22" fmla="*/ 34925 h 820738"/>
                    <a:gd name="connsiteX23" fmla="*/ 39688 w 946217"/>
                    <a:gd name="connsiteY23" fmla="*/ 19050 h 820738"/>
                    <a:gd name="connsiteX24" fmla="*/ 298450 w 946217"/>
                    <a:gd name="connsiteY24" fmla="*/ 0 h 820738"/>
                    <a:gd name="connsiteX25" fmla="*/ 388938 w 946217"/>
                    <a:gd name="connsiteY25" fmla="*/ 11113 h 820738"/>
                    <a:gd name="connsiteX26" fmla="*/ 509588 w 946217"/>
                    <a:gd name="connsiteY26" fmla="*/ 161925 h 820738"/>
                    <a:gd name="connsiteX27" fmla="*/ 665163 w 946217"/>
                    <a:gd name="connsiteY27" fmla="*/ 209550 h 820738"/>
                    <a:gd name="connsiteX28" fmla="*/ 823913 w 946217"/>
                    <a:gd name="connsiteY28" fmla="*/ 231776 h 820738"/>
                    <a:gd name="connsiteX29" fmla="*/ 928688 w 946217"/>
                    <a:gd name="connsiteY29" fmla="*/ 385763 h 820738"/>
                    <a:gd name="connsiteX30" fmla="*/ 942975 w 946217"/>
                    <a:gd name="connsiteY30" fmla="*/ 549275 h 820738"/>
                    <a:gd name="connsiteX31" fmla="*/ 893762 w 946217"/>
                    <a:gd name="connsiteY31" fmla="*/ 395288 h 820738"/>
                    <a:gd name="connsiteX32" fmla="*/ 808038 w 946217"/>
                    <a:gd name="connsiteY32" fmla="*/ 271462 h 820738"/>
                    <a:gd name="connsiteX33" fmla="*/ 627063 w 946217"/>
                    <a:gd name="connsiteY33" fmla="*/ 250825 h 820738"/>
                    <a:gd name="connsiteX34" fmla="*/ 601663 w 946217"/>
                    <a:gd name="connsiteY34" fmla="*/ 314325 h 820738"/>
                    <a:gd name="connsiteX35" fmla="*/ 777875 w 946217"/>
                    <a:gd name="connsiteY35" fmla="*/ 371475 h 820738"/>
                    <a:gd name="connsiteX36" fmla="*/ 806450 w 946217"/>
                    <a:gd name="connsiteY36" fmla="*/ 425450 h 820738"/>
                    <a:gd name="connsiteX37" fmla="*/ 882651 w 946217"/>
                    <a:gd name="connsiteY37" fmla="*/ 569913 h 820738"/>
                    <a:gd name="connsiteX38" fmla="*/ 777875 w 946217"/>
                    <a:gd name="connsiteY38" fmla="*/ 439738 h 820738"/>
                    <a:gd name="connsiteX39" fmla="*/ 768350 w 946217"/>
                    <a:gd name="connsiteY39" fmla="*/ 484188 h 820738"/>
                    <a:gd name="connsiteX40" fmla="*/ 809626 w 946217"/>
                    <a:gd name="connsiteY40" fmla="*/ 611188 h 820738"/>
                    <a:gd name="connsiteX41" fmla="*/ 739775 w 946217"/>
                    <a:gd name="connsiteY41" fmla="*/ 506413 h 820738"/>
                    <a:gd name="connsiteX42" fmla="*/ 739775 w 946217"/>
                    <a:gd name="connsiteY42" fmla="*/ 420688 h 820738"/>
                    <a:gd name="connsiteX43" fmla="*/ 731838 w 946217"/>
                    <a:gd name="connsiteY43" fmla="*/ 395288 h 820738"/>
                    <a:gd name="connsiteX44" fmla="*/ 565150 w 946217"/>
                    <a:gd name="connsiteY44" fmla="*/ 360363 h 820738"/>
                    <a:gd name="connsiteX45" fmla="*/ 544513 w 946217"/>
                    <a:gd name="connsiteY45" fmla="*/ 415925 h 820738"/>
                    <a:gd name="connsiteX46" fmla="*/ 717550 w 946217"/>
                    <a:gd name="connsiteY46" fmla="*/ 533401 h 820738"/>
                    <a:gd name="connsiteX47" fmla="*/ 733425 w 946217"/>
                    <a:gd name="connsiteY47" fmla="*/ 671513 h 820738"/>
                    <a:gd name="connsiteX48" fmla="*/ 757238 w 946217"/>
                    <a:gd name="connsiteY48" fmla="*/ 746125 h 820738"/>
                    <a:gd name="connsiteX49" fmla="*/ 712788 w 946217"/>
                    <a:gd name="connsiteY49" fmla="*/ 665163 h 820738"/>
                    <a:gd name="connsiteX50" fmla="*/ 708025 w 946217"/>
                    <a:gd name="connsiteY50" fmla="*/ 574675 h 820738"/>
                    <a:gd name="connsiteX51" fmla="*/ 655638 w 946217"/>
                    <a:gd name="connsiteY51" fmla="*/ 536575 h 820738"/>
                    <a:gd name="connsiteX52" fmla="*/ 688975 w 946217"/>
                    <a:gd name="connsiteY52" fmla="*/ 603250 h 820738"/>
                    <a:gd name="connsiteX53" fmla="*/ 668338 w 946217"/>
                    <a:gd name="connsiteY53" fmla="*/ 652463 h 820738"/>
                    <a:gd name="connsiteX54" fmla="*/ 646113 w 946217"/>
                    <a:gd name="connsiteY54" fmla="*/ 820738 h 820738"/>
                    <a:gd name="connsiteX55" fmla="*/ 625475 w 946217"/>
                    <a:gd name="connsiteY55" fmla="*/ 700088 h 820738"/>
                    <a:gd name="connsiteX56" fmla="*/ 630238 w 946217"/>
                    <a:gd name="connsiteY56" fmla="*/ 601663 h 820738"/>
                    <a:gd name="connsiteX57" fmla="*/ 511175 w 946217"/>
                    <a:gd name="connsiteY57" fmla="*/ 501650 h 820738"/>
                    <a:gd name="connsiteX58" fmla="*/ 331788 w 946217"/>
                    <a:gd name="connsiteY58" fmla="*/ 395288 h 820738"/>
                    <a:gd name="connsiteX59" fmla="*/ 227013 w 946217"/>
                    <a:gd name="connsiteY59" fmla="*/ 376238 h 820738"/>
                    <a:gd name="connsiteX60" fmla="*/ 150813 w 946217"/>
                    <a:gd name="connsiteY60" fmla="*/ 427038 h 820738"/>
                    <a:gd name="connsiteX61" fmla="*/ 82550 w 946217"/>
                    <a:gd name="connsiteY61" fmla="*/ 446088 h 820738"/>
                    <a:gd name="connsiteX62" fmla="*/ 7938 w 946217"/>
                    <a:gd name="connsiteY62" fmla="*/ 474663 h 820738"/>
                    <a:gd name="connsiteX0" fmla="*/ 7938 w 946217"/>
                    <a:gd name="connsiteY0" fmla="*/ 474663 h 820738"/>
                    <a:gd name="connsiteX1" fmla="*/ 114300 w 946217"/>
                    <a:gd name="connsiteY1" fmla="*/ 414338 h 820738"/>
                    <a:gd name="connsiteX2" fmla="*/ 219075 w 946217"/>
                    <a:gd name="connsiteY2" fmla="*/ 331788 h 820738"/>
                    <a:gd name="connsiteX3" fmla="*/ 296863 w 946217"/>
                    <a:gd name="connsiteY3" fmla="*/ 347663 h 820738"/>
                    <a:gd name="connsiteX4" fmla="*/ 314325 w 946217"/>
                    <a:gd name="connsiteY4" fmla="*/ 325438 h 820738"/>
                    <a:gd name="connsiteX5" fmla="*/ 231776 w 946217"/>
                    <a:gd name="connsiteY5" fmla="*/ 288925 h 820738"/>
                    <a:gd name="connsiteX6" fmla="*/ 53975 w 946217"/>
                    <a:gd name="connsiteY6" fmla="*/ 333375 h 820738"/>
                    <a:gd name="connsiteX7" fmla="*/ 0 w 946217"/>
                    <a:gd name="connsiteY7" fmla="*/ 349250 h 820738"/>
                    <a:gd name="connsiteX8" fmla="*/ 52388 w 946217"/>
                    <a:gd name="connsiteY8" fmla="*/ 303213 h 820738"/>
                    <a:gd name="connsiteX9" fmla="*/ 142875 w 946217"/>
                    <a:gd name="connsiteY9" fmla="*/ 280988 h 820738"/>
                    <a:gd name="connsiteX10" fmla="*/ 234949 w 946217"/>
                    <a:gd name="connsiteY10" fmla="*/ 254001 h 820738"/>
                    <a:gd name="connsiteX11" fmla="*/ 361950 w 946217"/>
                    <a:gd name="connsiteY11" fmla="*/ 284163 h 820738"/>
                    <a:gd name="connsiteX12" fmla="*/ 420688 w 946217"/>
                    <a:gd name="connsiteY12" fmla="*/ 212725 h 820738"/>
                    <a:gd name="connsiteX13" fmla="*/ 304800 w 946217"/>
                    <a:gd name="connsiteY13" fmla="*/ 157163 h 820738"/>
                    <a:gd name="connsiteX14" fmla="*/ 193675 w 946217"/>
                    <a:gd name="connsiteY14" fmla="*/ 177800 h 820738"/>
                    <a:gd name="connsiteX15" fmla="*/ 77788 w 946217"/>
                    <a:gd name="connsiteY15" fmla="*/ 165100 h 820738"/>
                    <a:gd name="connsiteX16" fmla="*/ 206375 w 946217"/>
                    <a:gd name="connsiteY16" fmla="*/ 150813 h 820738"/>
                    <a:gd name="connsiteX17" fmla="*/ 263525 w 946217"/>
                    <a:gd name="connsiteY17" fmla="*/ 133350 h 820738"/>
                    <a:gd name="connsiteX18" fmla="*/ 165100 w 946217"/>
                    <a:gd name="connsiteY18" fmla="*/ 63500 h 820738"/>
                    <a:gd name="connsiteX19" fmla="*/ 320675 w 946217"/>
                    <a:gd name="connsiteY19" fmla="*/ 115888 h 820738"/>
                    <a:gd name="connsiteX20" fmla="*/ 476250 w 946217"/>
                    <a:gd name="connsiteY20" fmla="*/ 215900 h 820738"/>
                    <a:gd name="connsiteX21" fmla="*/ 485775 w 946217"/>
                    <a:gd name="connsiteY21" fmla="*/ 193675 h 820738"/>
                    <a:gd name="connsiteX22" fmla="*/ 350838 w 946217"/>
                    <a:gd name="connsiteY22" fmla="*/ 34925 h 820738"/>
                    <a:gd name="connsiteX23" fmla="*/ 39688 w 946217"/>
                    <a:gd name="connsiteY23" fmla="*/ 19050 h 820738"/>
                    <a:gd name="connsiteX24" fmla="*/ 298450 w 946217"/>
                    <a:gd name="connsiteY24" fmla="*/ 0 h 820738"/>
                    <a:gd name="connsiteX25" fmla="*/ 388938 w 946217"/>
                    <a:gd name="connsiteY25" fmla="*/ 11113 h 820738"/>
                    <a:gd name="connsiteX26" fmla="*/ 509588 w 946217"/>
                    <a:gd name="connsiteY26" fmla="*/ 161925 h 820738"/>
                    <a:gd name="connsiteX27" fmla="*/ 665163 w 946217"/>
                    <a:gd name="connsiteY27" fmla="*/ 209550 h 820738"/>
                    <a:gd name="connsiteX28" fmla="*/ 823913 w 946217"/>
                    <a:gd name="connsiteY28" fmla="*/ 231776 h 820738"/>
                    <a:gd name="connsiteX29" fmla="*/ 928688 w 946217"/>
                    <a:gd name="connsiteY29" fmla="*/ 385763 h 820738"/>
                    <a:gd name="connsiteX30" fmla="*/ 942975 w 946217"/>
                    <a:gd name="connsiteY30" fmla="*/ 549275 h 820738"/>
                    <a:gd name="connsiteX31" fmla="*/ 893762 w 946217"/>
                    <a:gd name="connsiteY31" fmla="*/ 395288 h 820738"/>
                    <a:gd name="connsiteX32" fmla="*/ 808038 w 946217"/>
                    <a:gd name="connsiteY32" fmla="*/ 271462 h 820738"/>
                    <a:gd name="connsiteX33" fmla="*/ 627063 w 946217"/>
                    <a:gd name="connsiteY33" fmla="*/ 250825 h 820738"/>
                    <a:gd name="connsiteX34" fmla="*/ 601663 w 946217"/>
                    <a:gd name="connsiteY34" fmla="*/ 314325 h 820738"/>
                    <a:gd name="connsiteX35" fmla="*/ 777875 w 946217"/>
                    <a:gd name="connsiteY35" fmla="*/ 371475 h 820738"/>
                    <a:gd name="connsiteX36" fmla="*/ 806450 w 946217"/>
                    <a:gd name="connsiteY36" fmla="*/ 425450 h 820738"/>
                    <a:gd name="connsiteX37" fmla="*/ 882651 w 946217"/>
                    <a:gd name="connsiteY37" fmla="*/ 569913 h 820738"/>
                    <a:gd name="connsiteX38" fmla="*/ 777875 w 946217"/>
                    <a:gd name="connsiteY38" fmla="*/ 439738 h 820738"/>
                    <a:gd name="connsiteX39" fmla="*/ 768350 w 946217"/>
                    <a:gd name="connsiteY39" fmla="*/ 484188 h 820738"/>
                    <a:gd name="connsiteX40" fmla="*/ 809626 w 946217"/>
                    <a:gd name="connsiteY40" fmla="*/ 611188 h 820738"/>
                    <a:gd name="connsiteX41" fmla="*/ 739775 w 946217"/>
                    <a:gd name="connsiteY41" fmla="*/ 506413 h 820738"/>
                    <a:gd name="connsiteX42" fmla="*/ 739775 w 946217"/>
                    <a:gd name="connsiteY42" fmla="*/ 420688 h 820738"/>
                    <a:gd name="connsiteX43" fmla="*/ 731838 w 946217"/>
                    <a:gd name="connsiteY43" fmla="*/ 395288 h 820738"/>
                    <a:gd name="connsiteX44" fmla="*/ 565150 w 946217"/>
                    <a:gd name="connsiteY44" fmla="*/ 360363 h 820738"/>
                    <a:gd name="connsiteX45" fmla="*/ 544513 w 946217"/>
                    <a:gd name="connsiteY45" fmla="*/ 415925 h 820738"/>
                    <a:gd name="connsiteX46" fmla="*/ 717550 w 946217"/>
                    <a:gd name="connsiteY46" fmla="*/ 533401 h 820738"/>
                    <a:gd name="connsiteX47" fmla="*/ 733425 w 946217"/>
                    <a:gd name="connsiteY47" fmla="*/ 671513 h 820738"/>
                    <a:gd name="connsiteX48" fmla="*/ 757238 w 946217"/>
                    <a:gd name="connsiteY48" fmla="*/ 746125 h 820738"/>
                    <a:gd name="connsiteX49" fmla="*/ 712788 w 946217"/>
                    <a:gd name="connsiteY49" fmla="*/ 665163 h 820738"/>
                    <a:gd name="connsiteX50" fmla="*/ 708025 w 946217"/>
                    <a:gd name="connsiteY50" fmla="*/ 574675 h 820738"/>
                    <a:gd name="connsiteX51" fmla="*/ 655638 w 946217"/>
                    <a:gd name="connsiteY51" fmla="*/ 536575 h 820738"/>
                    <a:gd name="connsiteX52" fmla="*/ 688975 w 946217"/>
                    <a:gd name="connsiteY52" fmla="*/ 603250 h 820738"/>
                    <a:gd name="connsiteX53" fmla="*/ 668338 w 946217"/>
                    <a:gd name="connsiteY53" fmla="*/ 652463 h 820738"/>
                    <a:gd name="connsiteX54" fmla="*/ 646113 w 946217"/>
                    <a:gd name="connsiteY54" fmla="*/ 820738 h 820738"/>
                    <a:gd name="connsiteX55" fmla="*/ 625475 w 946217"/>
                    <a:gd name="connsiteY55" fmla="*/ 700088 h 820738"/>
                    <a:gd name="connsiteX56" fmla="*/ 630238 w 946217"/>
                    <a:gd name="connsiteY56" fmla="*/ 601663 h 820738"/>
                    <a:gd name="connsiteX57" fmla="*/ 511175 w 946217"/>
                    <a:gd name="connsiteY57" fmla="*/ 501650 h 820738"/>
                    <a:gd name="connsiteX58" fmla="*/ 331788 w 946217"/>
                    <a:gd name="connsiteY58" fmla="*/ 395288 h 820738"/>
                    <a:gd name="connsiteX59" fmla="*/ 227013 w 946217"/>
                    <a:gd name="connsiteY59" fmla="*/ 376238 h 820738"/>
                    <a:gd name="connsiteX60" fmla="*/ 150813 w 946217"/>
                    <a:gd name="connsiteY60" fmla="*/ 427038 h 820738"/>
                    <a:gd name="connsiteX61" fmla="*/ 82550 w 946217"/>
                    <a:gd name="connsiteY61" fmla="*/ 446088 h 820738"/>
                    <a:gd name="connsiteX62" fmla="*/ 7938 w 946217"/>
                    <a:gd name="connsiteY62" fmla="*/ 474663 h 820738"/>
                    <a:gd name="connsiteX0" fmla="*/ 7938 w 946217"/>
                    <a:gd name="connsiteY0" fmla="*/ 474663 h 820738"/>
                    <a:gd name="connsiteX1" fmla="*/ 114300 w 946217"/>
                    <a:gd name="connsiteY1" fmla="*/ 414338 h 820738"/>
                    <a:gd name="connsiteX2" fmla="*/ 219075 w 946217"/>
                    <a:gd name="connsiteY2" fmla="*/ 331788 h 820738"/>
                    <a:gd name="connsiteX3" fmla="*/ 296863 w 946217"/>
                    <a:gd name="connsiteY3" fmla="*/ 347663 h 820738"/>
                    <a:gd name="connsiteX4" fmla="*/ 314325 w 946217"/>
                    <a:gd name="connsiteY4" fmla="*/ 325438 h 820738"/>
                    <a:gd name="connsiteX5" fmla="*/ 231776 w 946217"/>
                    <a:gd name="connsiteY5" fmla="*/ 288925 h 820738"/>
                    <a:gd name="connsiteX6" fmla="*/ 53975 w 946217"/>
                    <a:gd name="connsiteY6" fmla="*/ 333375 h 820738"/>
                    <a:gd name="connsiteX7" fmla="*/ 0 w 946217"/>
                    <a:gd name="connsiteY7" fmla="*/ 349250 h 820738"/>
                    <a:gd name="connsiteX8" fmla="*/ 52388 w 946217"/>
                    <a:gd name="connsiteY8" fmla="*/ 303213 h 820738"/>
                    <a:gd name="connsiteX9" fmla="*/ 142875 w 946217"/>
                    <a:gd name="connsiteY9" fmla="*/ 280988 h 820738"/>
                    <a:gd name="connsiteX10" fmla="*/ 234949 w 946217"/>
                    <a:gd name="connsiteY10" fmla="*/ 254001 h 820738"/>
                    <a:gd name="connsiteX11" fmla="*/ 361950 w 946217"/>
                    <a:gd name="connsiteY11" fmla="*/ 284163 h 820738"/>
                    <a:gd name="connsiteX12" fmla="*/ 420688 w 946217"/>
                    <a:gd name="connsiteY12" fmla="*/ 212725 h 820738"/>
                    <a:gd name="connsiteX13" fmla="*/ 304800 w 946217"/>
                    <a:gd name="connsiteY13" fmla="*/ 157163 h 820738"/>
                    <a:gd name="connsiteX14" fmla="*/ 193675 w 946217"/>
                    <a:gd name="connsiteY14" fmla="*/ 177800 h 820738"/>
                    <a:gd name="connsiteX15" fmla="*/ 77788 w 946217"/>
                    <a:gd name="connsiteY15" fmla="*/ 165100 h 820738"/>
                    <a:gd name="connsiteX16" fmla="*/ 206375 w 946217"/>
                    <a:gd name="connsiteY16" fmla="*/ 150813 h 820738"/>
                    <a:gd name="connsiteX17" fmla="*/ 263525 w 946217"/>
                    <a:gd name="connsiteY17" fmla="*/ 133350 h 820738"/>
                    <a:gd name="connsiteX18" fmla="*/ 165100 w 946217"/>
                    <a:gd name="connsiteY18" fmla="*/ 63500 h 820738"/>
                    <a:gd name="connsiteX19" fmla="*/ 320675 w 946217"/>
                    <a:gd name="connsiteY19" fmla="*/ 115888 h 820738"/>
                    <a:gd name="connsiteX20" fmla="*/ 476250 w 946217"/>
                    <a:gd name="connsiteY20" fmla="*/ 215900 h 820738"/>
                    <a:gd name="connsiteX21" fmla="*/ 485775 w 946217"/>
                    <a:gd name="connsiteY21" fmla="*/ 193675 h 820738"/>
                    <a:gd name="connsiteX22" fmla="*/ 350838 w 946217"/>
                    <a:gd name="connsiteY22" fmla="*/ 34925 h 820738"/>
                    <a:gd name="connsiteX23" fmla="*/ 39688 w 946217"/>
                    <a:gd name="connsiteY23" fmla="*/ 19050 h 820738"/>
                    <a:gd name="connsiteX24" fmla="*/ 298450 w 946217"/>
                    <a:gd name="connsiteY24" fmla="*/ 0 h 820738"/>
                    <a:gd name="connsiteX25" fmla="*/ 388938 w 946217"/>
                    <a:gd name="connsiteY25" fmla="*/ 11113 h 820738"/>
                    <a:gd name="connsiteX26" fmla="*/ 509588 w 946217"/>
                    <a:gd name="connsiteY26" fmla="*/ 161925 h 820738"/>
                    <a:gd name="connsiteX27" fmla="*/ 665163 w 946217"/>
                    <a:gd name="connsiteY27" fmla="*/ 209550 h 820738"/>
                    <a:gd name="connsiteX28" fmla="*/ 823913 w 946217"/>
                    <a:gd name="connsiteY28" fmla="*/ 231776 h 820738"/>
                    <a:gd name="connsiteX29" fmla="*/ 928688 w 946217"/>
                    <a:gd name="connsiteY29" fmla="*/ 385763 h 820738"/>
                    <a:gd name="connsiteX30" fmla="*/ 942975 w 946217"/>
                    <a:gd name="connsiteY30" fmla="*/ 549275 h 820738"/>
                    <a:gd name="connsiteX31" fmla="*/ 893762 w 946217"/>
                    <a:gd name="connsiteY31" fmla="*/ 395288 h 820738"/>
                    <a:gd name="connsiteX32" fmla="*/ 808038 w 946217"/>
                    <a:gd name="connsiteY32" fmla="*/ 271462 h 820738"/>
                    <a:gd name="connsiteX33" fmla="*/ 627063 w 946217"/>
                    <a:gd name="connsiteY33" fmla="*/ 250825 h 820738"/>
                    <a:gd name="connsiteX34" fmla="*/ 601663 w 946217"/>
                    <a:gd name="connsiteY34" fmla="*/ 314325 h 820738"/>
                    <a:gd name="connsiteX35" fmla="*/ 777875 w 946217"/>
                    <a:gd name="connsiteY35" fmla="*/ 371475 h 820738"/>
                    <a:gd name="connsiteX36" fmla="*/ 806450 w 946217"/>
                    <a:gd name="connsiteY36" fmla="*/ 425450 h 820738"/>
                    <a:gd name="connsiteX37" fmla="*/ 882651 w 946217"/>
                    <a:gd name="connsiteY37" fmla="*/ 569913 h 820738"/>
                    <a:gd name="connsiteX38" fmla="*/ 777875 w 946217"/>
                    <a:gd name="connsiteY38" fmla="*/ 439738 h 820738"/>
                    <a:gd name="connsiteX39" fmla="*/ 768350 w 946217"/>
                    <a:gd name="connsiteY39" fmla="*/ 484188 h 820738"/>
                    <a:gd name="connsiteX40" fmla="*/ 809626 w 946217"/>
                    <a:gd name="connsiteY40" fmla="*/ 611188 h 820738"/>
                    <a:gd name="connsiteX41" fmla="*/ 739775 w 946217"/>
                    <a:gd name="connsiteY41" fmla="*/ 506413 h 820738"/>
                    <a:gd name="connsiteX42" fmla="*/ 739775 w 946217"/>
                    <a:gd name="connsiteY42" fmla="*/ 420688 h 820738"/>
                    <a:gd name="connsiteX43" fmla="*/ 731838 w 946217"/>
                    <a:gd name="connsiteY43" fmla="*/ 395288 h 820738"/>
                    <a:gd name="connsiteX44" fmla="*/ 565150 w 946217"/>
                    <a:gd name="connsiteY44" fmla="*/ 360363 h 820738"/>
                    <a:gd name="connsiteX45" fmla="*/ 544513 w 946217"/>
                    <a:gd name="connsiteY45" fmla="*/ 415925 h 820738"/>
                    <a:gd name="connsiteX46" fmla="*/ 717550 w 946217"/>
                    <a:gd name="connsiteY46" fmla="*/ 533401 h 820738"/>
                    <a:gd name="connsiteX47" fmla="*/ 733425 w 946217"/>
                    <a:gd name="connsiteY47" fmla="*/ 671513 h 820738"/>
                    <a:gd name="connsiteX48" fmla="*/ 757238 w 946217"/>
                    <a:gd name="connsiteY48" fmla="*/ 746125 h 820738"/>
                    <a:gd name="connsiteX49" fmla="*/ 712788 w 946217"/>
                    <a:gd name="connsiteY49" fmla="*/ 665163 h 820738"/>
                    <a:gd name="connsiteX50" fmla="*/ 708025 w 946217"/>
                    <a:gd name="connsiteY50" fmla="*/ 574675 h 820738"/>
                    <a:gd name="connsiteX51" fmla="*/ 655638 w 946217"/>
                    <a:gd name="connsiteY51" fmla="*/ 536575 h 820738"/>
                    <a:gd name="connsiteX52" fmla="*/ 688975 w 946217"/>
                    <a:gd name="connsiteY52" fmla="*/ 603250 h 820738"/>
                    <a:gd name="connsiteX53" fmla="*/ 668338 w 946217"/>
                    <a:gd name="connsiteY53" fmla="*/ 652463 h 820738"/>
                    <a:gd name="connsiteX54" fmla="*/ 646113 w 946217"/>
                    <a:gd name="connsiteY54" fmla="*/ 820738 h 820738"/>
                    <a:gd name="connsiteX55" fmla="*/ 625475 w 946217"/>
                    <a:gd name="connsiteY55" fmla="*/ 700088 h 820738"/>
                    <a:gd name="connsiteX56" fmla="*/ 636588 w 946217"/>
                    <a:gd name="connsiteY56" fmla="*/ 596901 h 820738"/>
                    <a:gd name="connsiteX57" fmla="*/ 511175 w 946217"/>
                    <a:gd name="connsiteY57" fmla="*/ 501650 h 820738"/>
                    <a:gd name="connsiteX58" fmla="*/ 331788 w 946217"/>
                    <a:gd name="connsiteY58" fmla="*/ 395288 h 820738"/>
                    <a:gd name="connsiteX59" fmla="*/ 227013 w 946217"/>
                    <a:gd name="connsiteY59" fmla="*/ 376238 h 820738"/>
                    <a:gd name="connsiteX60" fmla="*/ 150813 w 946217"/>
                    <a:gd name="connsiteY60" fmla="*/ 427038 h 820738"/>
                    <a:gd name="connsiteX61" fmla="*/ 82550 w 946217"/>
                    <a:gd name="connsiteY61" fmla="*/ 446088 h 820738"/>
                    <a:gd name="connsiteX62" fmla="*/ 7938 w 946217"/>
                    <a:gd name="connsiteY62" fmla="*/ 474663 h 820738"/>
                    <a:gd name="connsiteX0" fmla="*/ 7938 w 946217"/>
                    <a:gd name="connsiteY0" fmla="*/ 474663 h 820738"/>
                    <a:gd name="connsiteX1" fmla="*/ 114300 w 946217"/>
                    <a:gd name="connsiteY1" fmla="*/ 414338 h 820738"/>
                    <a:gd name="connsiteX2" fmla="*/ 219075 w 946217"/>
                    <a:gd name="connsiteY2" fmla="*/ 331788 h 820738"/>
                    <a:gd name="connsiteX3" fmla="*/ 296863 w 946217"/>
                    <a:gd name="connsiteY3" fmla="*/ 347663 h 820738"/>
                    <a:gd name="connsiteX4" fmla="*/ 314325 w 946217"/>
                    <a:gd name="connsiteY4" fmla="*/ 325438 h 820738"/>
                    <a:gd name="connsiteX5" fmla="*/ 231776 w 946217"/>
                    <a:gd name="connsiteY5" fmla="*/ 288925 h 820738"/>
                    <a:gd name="connsiteX6" fmla="*/ 53975 w 946217"/>
                    <a:gd name="connsiteY6" fmla="*/ 333375 h 820738"/>
                    <a:gd name="connsiteX7" fmla="*/ 0 w 946217"/>
                    <a:gd name="connsiteY7" fmla="*/ 349250 h 820738"/>
                    <a:gd name="connsiteX8" fmla="*/ 52388 w 946217"/>
                    <a:gd name="connsiteY8" fmla="*/ 303213 h 820738"/>
                    <a:gd name="connsiteX9" fmla="*/ 142875 w 946217"/>
                    <a:gd name="connsiteY9" fmla="*/ 280988 h 820738"/>
                    <a:gd name="connsiteX10" fmla="*/ 234949 w 946217"/>
                    <a:gd name="connsiteY10" fmla="*/ 254001 h 820738"/>
                    <a:gd name="connsiteX11" fmla="*/ 361950 w 946217"/>
                    <a:gd name="connsiteY11" fmla="*/ 284163 h 820738"/>
                    <a:gd name="connsiteX12" fmla="*/ 420688 w 946217"/>
                    <a:gd name="connsiteY12" fmla="*/ 212725 h 820738"/>
                    <a:gd name="connsiteX13" fmla="*/ 304800 w 946217"/>
                    <a:gd name="connsiteY13" fmla="*/ 157163 h 820738"/>
                    <a:gd name="connsiteX14" fmla="*/ 193675 w 946217"/>
                    <a:gd name="connsiteY14" fmla="*/ 177800 h 820738"/>
                    <a:gd name="connsiteX15" fmla="*/ 77788 w 946217"/>
                    <a:gd name="connsiteY15" fmla="*/ 165100 h 820738"/>
                    <a:gd name="connsiteX16" fmla="*/ 206375 w 946217"/>
                    <a:gd name="connsiteY16" fmla="*/ 150813 h 820738"/>
                    <a:gd name="connsiteX17" fmla="*/ 263525 w 946217"/>
                    <a:gd name="connsiteY17" fmla="*/ 133350 h 820738"/>
                    <a:gd name="connsiteX18" fmla="*/ 165100 w 946217"/>
                    <a:gd name="connsiteY18" fmla="*/ 63500 h 820738"/>
                    <a:gd name="connsiteX19" fmla="*/ 320675 w 946217"/>
                    <a:gd name="connsiteY19" fmla="*/ 115888 h 820738"/>
                    <a:gd name="connsiteX20" fmla="*/ 476250 w 946217"/>
                    <a:gd name="connsiteY20" fmla="*/ 215900 h 820738"/>
                    <a:gd name="connsiteX21" fmla="*/ 485775 w 946217"/>
                    <a:gd name="connsiteY21" fmla="*/ 193675 h 820738"/>
                    <a:gd name="connsiteX22" fmla="*/ 350838 w 946217"/>
                    <a:gd name="connsiteY22" fmla="*/ 34925 h 820738"/>
                    <a:gd name="connsiteX23" fmla="*/ 39688 w 946217"/>
                    <a:gd name="connsiteY23" fmla="*/ 19050 h 820738"/>
                    <a:gd name="connsiteX24" fmla="*/ 298450 w 946217"/>
                    <a:gd name="connsiteY24" fmla="*/ 0 h 820738"/>
                    <a:gd name="connsiteX25" fmla="*/ 388938 w 946217"/>
                    <a:gd name="connsiteY25" fmla="*/ 11113 h 820738"/>
                    <a:gd name="connsiteX26" fmla="*/ 509588 w 946217"/>
                    <a:gd name="connsiteY26" fmla="*/ 161925 h 820738"/>
                    <a:gd name="connsiteX27" fmla="*/ 665163 w 946217"/>
                    <a:gd name="connsiteY27" fmla="*/ 209550 h 820738"/>
                    <a:gd name="connsiteX28" fmla="*/ 823913 w 946217"/>
                    <a:gd name="connsiteY28" fmla="*/ 231776 h 820738"/>
                    <a:gd name="connsiteX29" fmla="*/ 928688 w 946217"/>
                    <a:gd name="connsiteY29" fmla="*/ 385763 h 820738"/>
                    <a:gd name="connsiteX30" fmla="*/ 942975 w 946217"/>
                    <a:gd name="connsiteY30" fmla="*/ 549275 h 820738"/>
                    <a:gd name="connsiteX31" fmla="*/ 893762 w 946217"/>
                    <a:gd name="connsiteY31" fmla="*/ 395288 h 820738"/>
                    <a:gd name="connsiteX32" fmla="*/ 808038 w 946217"/>
                    <a:gd name="connsiteY32" fmla="*/ 271462 h 820738"/>
                    <a:gd name="connsiteX33" fmla="*/ 627063 w 946217"/>
                    <a:gd name="connsiteY33" fmla="*/ 250825 h 820738"/>
                    <a:gd name="connsiteX34" fmla="*/ 601663 w 946217"/>
                    <a:gd name="connsiteY34" fmla="*/ 314325 h 820738"/>
                    <a:gd name="connsiteX35" fmla="*/ 777875 w 946217"/>
                    <a:gd name="connsiteY35" fmla="*/ 371475 h 820738"/>
                    <a:gd name="connsiteX36" fmla="*/ 806450 w 946217"/>
                    <a:gd name="connsiteY36" fmla="*/ 425450 h 820738"/>
                    <a:gd name="connsiteX37" fmla="*/ 882651 w 946217"/>
                    <a:gd name="connsiteY37" fmla="*/ 569913 h 820738"/>
                    <a:gd name="connsiteX38" fmla="*/ 777875 w 946217"/>
                    <a:gd name="connsiteY38" fmla="*/ 439738 h 820738"/>
                    <a:gd name="connsiteX39" fmla="*/ 768350 w 946217"/>
                    <a:gd name="connsiteY39" fmla="*/ 484188 h 820738"/>
                    <a:gd name="connsiteX40" fmla="*/ 809626 w 946217"/>
                    <a:gd name="connsiteY40" fmla="*/ 611188 h 820738"/>
                    <a:gd name="connsiteX41" fmla="*/ 739775 w 946217"/>
                    <a:gd name="connsiteY41" fmla="*/ 506413 h 820738"/>
                    <a:gd name="connsiteX42" fmla="*/ 739775 w 946217"/>
                    <a:gd name="connsiteY42" fmla="*/ 420688 h 820738"/>
                    <a:gd name="connsiteX43" fmla="*/ 731838 w 946217"/>
                    <a:gd name="connsiteY43" fmla="*/ 395288 h 820738"/>
                    <a:gd name="connsiteX44" fmla="*/ 565150 w 946217"/>
                    <a:gd name="connsiteY44" fmla="*/ 360363 h 820738"/>
                    <a:gd name="connsiteX45" fmla="*/ 544513 w 946217"/>
                    <a:gd name="connsiteY45" fmla="*/ 415925 h 820738"/>
                    <a:gd name="connsiteX46" fmla="*/ 717550 w 946217"/>
                    <a:gd name="connsiteY46" fmla="*/ 533401 h 820738"/>
                    <a:gd name="connsiteX47" fmla="*/ 733425 w 946217"/>
                    <a:gd name="connsiteY47" fmla="*/ 671513 h 820738"/>
                    <a:gd name="connsiteX48" fmla="*/ 757238 w 946217"/>
                    <a:gd name="connsiteY48" fmla="*/ 746125 h 820738"/>
                    <a:gd name="connsiteX49" fmla="*/ 712788 w 946217"/>
                    <a:gd name="connsiteY49" fmla="*/ 665163 h 820738"/>
                    <a:gd name="connsiteX50" fmla="*/ 708025 w 946217"/>
                    <a:gd name="connsiteY50" fmla="*/ 574675 h 820738"/>
                    <a:gd name="connsiteX51" fmla="*/ 655638 w 946217"/>
                    <a:gd name="connsiteY51" fmla="*/ 536575 h 820738"/>
                    <a:gd name="connsiteX52" fmla="*/ 688975 w 946217"/>
                    <a:gd name="connsiteY52" fmla="*/ 603250 h 820738"/>
                    <a:gd name="connsiteX53" fmla="*/ 668338 w 946217"/>
                    <a:gd name="connsiteY53" fmla="*/ 652463 h 820738"/>
                    <a:gd name="connsiteX54" fmla="*/ 646113 w 946217"/>
                    <a:gd name="connsiteY54" fmla="*/ 820738 h 820738"/>
                    <a:gd name="connsiteX55" fmla="*/ 617538 w 946217"/>
                    <a:gd name="connsiteY55" fmla="*/ 695326 h 820738"/>
                    <a:gd name="connsiteX56" fmla="*/ 636588 w 946217"/>
                    <a:gd name="connsiteY56" fmla="*/ 596901 h 820738"/>
                    <a:gd name="connsiteX57" fmla="*/ 511175 w 946217"/>
                    <a:gd name="connsiteY57" fmla="*/ 501650 h 820738"/>
                    <a:gd name="connsiteX58" fmla="*/ 331788 w 946217"/>
                    <a:gd name="connsiteY58" fmla="*/ 395288 h 820738"/>
                    <a:gd name="connsiteX59" fmla="*/ 227013 w 946217"/>
                    <a:gd name="connsiteY59" fmla="*/ 376238 h 820738"/>
                    <a:gd name="connsiteX60" fmla="*/ 150813 w 946217"/>
                    <a:gd name="connsiteY60" fmla="*/ 427038 h 820738"/>
                    <a:gd name="connsiteX61" fmla="*/ 82550 w 946217"/>
                    <a:gd name="connsiteY61" fmla="*/ 446088 h 820738"/>
                    <a:gd name="connsiteX62" fmla="*/ 7938 w 946217"/>
                    <a:gd name="connsiteY62" fmla="*/ 474663 h 820738"/>
                    <a:gd name="connsiteX0" fmla="*/ 7938 w 946217"/>
                    <a:gd name="connsiteY0" fmla="*/ 474663 h 803276"/>
                    <a:gd name="connsiteX1" fmla="*/ 114300 w 946217"/>
                    <a:gd name="connsiteY1" fmla="*/ 414338 h 803276"/>
                    <a:gd name="connsiteX2" fmla="*/ 219075 w 946217"/>
                    <a:gd name="connsiteY2" fmla="*/ 331788 h 803276"/>
                    <a:gd name="connsiteX3" fmla="*/ 296863 w 946217"/>
                    <a:gd name="connsiteY3" fmla="*/ 347663 h 803276"/>
                    <a:gd name="connsiteX4" fmla="*/ 314325 w 946217"/>
                    <a:gd name="connsiteY4" fmla="*/ 325438 h 803276"/>
                    <a:gd name="connsiteX5" fmla="*/ 231776 w 946217"/>
                    <a:gd name="connsiteY5" fmla="*/ 288925 h 803276"/>
                    <a:gd name="connsiteX6" fmla="*/ 53975 w 946217"/>
                    <a:gd name="connsiteY6" fmla="*/ 333375 h 803276"/>
                    <a:gd name="connsiteX7" fmla="*/ 0 w 946217"/>
                    <a:gd name="connsiteY7" fmla="*/ 349250 h 803276"/>
                    <a:gd name="connsiteX8" fmla="*/ 52388 w 946217"/>
                    <a:gd name="connsiteY8" fmla="*/ 303213 h 803276"/>
                    <a:gd name="connsiteX9" fmla="*/ 142875 w 946217"/>
                    <a:gd name="connsiteY9" fmla="*/ 280988 h 803276"/>
                    <a:gd name="connsiteX10" fmla="*/ 234949 w 946217"/>
                    <a:gd name="connsiteY10" fmla="*/ 254001 h 803276"/>
                    <a:gd name="connsiteX11" fmla="*/ 361950 w 946217"/>
                    <a:gd name="connsiteY11" fmla="*/ 284163 h 803276"/>
                    <a:gd name="connsiteX12" fmla="*/ 420688 w 946217"/>
                    <a:gd name="connsiteY12" fmla="*/ 212725 h 803276"/>
                    <a:gd name="connsiteX13" fmla="*/ 304800 w 946217"/>
                    <a:gd name="connsiteY13" fmla="*/ 157163 h 803276"/>
                    <a:gd name="connsiteX14" fmla="*/ 193675 w 946217"/>
                    <a:gd name="connsiteY14" fmla="*/ 177800 h 803276"/>
                    <a:gd name="connsiteX15" fmla="*/ 77788 w 946217"/>
                    <a:gd name="connsiteY15" fmla="*/ 165100 h 803276"/>
                    <a:gd name="connsiteX16" fmla="*/ 206375 w 946217"/>
                    <a:gd name="connsiteY16" fmla="*/ 150813 h 803276"/>
                    <a:gd name="connsiteX17" fmla="*/ 263525 w 946217"/>
                    <a:gd name="connsiteY17" fmla="*/ 133350 h 803276"/>
                    <a:gd name="connsiteX18" fmla="*/ 165100 w 946217"/>
                    <a:gd name="connsiteY18" fmla="*/ 63500 h 803276"/>
                    <a:gd name="connsiteX19" fmla="*/ 320675 w 946217"/>
                    <a:gd name="connsiteY19" fmla="*/ 115888 h 803276"/>
                    <a:gd name="connsiteX20" fmla="*/ 476250 w 946217"/>
                    <a:gd name="connsiteY20" fmla="*/ 215900 h 803276"/>
                    <a:gd name="connsiteX21" fmla="*/ 485775 w 946217"/>
                    <a:gd name="connsiteY21" fmla="*/ 193675 h 803276"/>
                    <a:gd name="connsiteX22" fmla="*/ 350838 w 946217"/>
                    <a:gd name="connsiteY22" fmla="*/ 34925 h 803276"/>
                    <a:gd name="connsiteX23" fmla="*/ 39688 w 946217"/>
                    <a:gd name="connsiteY23" fmla="*/ 19050 h 803276"/>
                    <a:gd name="connsiteX24" fmla="*/ 298450 w 946217"/>
                    <a:gd name="connsiteY24" fmla="*/ 0 h 803276"/>
                    <a:gd name="connsiteX25" fmla="*/ 388938 w 946217"/>
                    <a:gd name="connsiteY25" fmla="*/ 11113 h 803276"/>
                    <a:gd name="connsiteX26" fmla="*/ 509588 w 946217"/>
                    <a:gd name="connsiteY26" fmla="*/ 161925 h 803276"/>
                    <a:gd name="connsiteX27" fmla="*/ 665163 w 946217"/>
                    <a:gd name="connsiteY27" fmla="*/ 209550 h 803276"/>
                    <a:gd name="connsiteX28" fmla="*/ 823913 w 946217"/>
                    <a:gd name="connsiteY28" fmla="*/ 231776 h 803276"/>
                    <a:gd name="connsiteX29" fmla="*/ 928688 w 946217"/>
                    <a:gd name="connsiteY29" fmla="*/ 385763 h 803276"/>
                    <a:gd name="connsiteX30" fmla="*/ 942975 w 946217"/>
                    <a:gd name="connsiteY30" fmla="*/ 549275 h 803276"/>
                    <a:gd name="connsiteX31" fmla="*/ 893762 w 946217"/>
                    <a:gd name="connsiteY31" fmla="*/ 395288 h 803276"/>
                    <a:gd name="connsiteX32" fmla="*/ 808038 w 946217"/>
                    <a:gd name="connsiteY32" fmla="*/ 271462 h 803276"/>
                    <a:gd name="connsiteX33" fmla="*/ 627063 w 946217"/>
                    <a:gd name="connsiteY33" fmla="*/ 250825 h 803276"/>
                    <a:gd name="connsiteX34" fmla="*/ 601663 w 946217"/>
                    <a:gd name="connsiteY34" fmla="*/ 314325 h 803276"/>
                    <a:gd name="connsiteX35" fmla="*/ 777875 w 946217"/>
                    <a:gd name="connsiteY35" fmla="*/ 371475 h 803276"/>
                    <a:gd name="connsiteX36" fmla="*/ 806450 w 946217"/>
                    <a:gd name="connsiteY36" fmla="*/ 425450 h 803276"/>
                    <a:gd name="connsiteX37" fmla="*/ 882651 w 946217"/>
                    <a:gd name="connsiteY37" fmla="*/ 569913 h 803276"/>
                    <a:gd name="connsiteX38" fmla="*/ 777875 w 946217"/>
                    <a:gd name="connsiteY38" fmla="*/ 439738 h 803276"/>
                    <a:gd name="connsiteX39" fmla="*/ 768350 w 946217"/>
                    <a:gd name="connsiteY39" fmla="*/ 484188 h 803276"/>
                    <a:gd name="connsiteX40" fmla="*/ 809626 w 946217"/>
                    <a:gd name="connsiteY40" fmla="*/ 611188 h 803276"/>
                    <a:gd name="connsiteX41" fmla="*/ 739775 w 946217"/>
                    <a:gd name="connsiteY41" fmla="*/ 506413 h 803276"/>
                    <a:gd name="connsiteX42" fmla="*/ 739775 w 946217"/>
                    <a:gd name="connsiteY42" fmla="*/ 420688 h 803276"/>
                    <a:gd name="connsiteX43" fmla="*/ 731838 w 946217"/>
                    <a:gd name="connsiteY43" fmla="*/ 395288 h 803276"/>
                    <a:gd name="connsiteX44" fmla="*/ 565150 w 946217"/>
                    <a:gd name="connsiteY44" fmla="*/ 360363 h 803276"/>
                    <a:gd name="connsiteX45" fmla="*/ 544513 w 946217"/>
                    <a:gd name="connsiteY45" fmla="*/ 415925 h 803276"/>
                    <a:gd name="connsiteX46" fmla="*/ 717550 w 946217"/>
                    <a:gd name="connsiteY46" fmla="*/ 533401 h 803276"/>
                    <a:gd name="connsiteX47" fmla="*/ 733425 w 946217"/>
                    <a:gd name="connsiteY47" fmla="*/ 671513 h 803276"/>
                    <a:gd name="connsiteX48" fmla="*/ 757238 w 946217"/>
                    <a:gd name="connsiteY48" fmla="*/ 746125 h 803276"/>
                    <a:gd name="connsiteX49" fmla="*/ 712788 w 946217"/>
                    <a:gd name="connsiteY49" fmla="*/ 665163 h 803276"/>
                    <a:gd name="connsiteX50" fmla="*/ 708025 w 946217"/>
                    <a:gd name="connsiteY50" fmla="*/ 574675 h 803276"/>
                    <a:gd name="connsiteX51" fmla="*/ 655638 w 946217"/>
                    <a:gd name="connsiteY51" fmla="*/ 536575 h 803276"/>
                    <a:gd name="connsiteX52" fmla="*/ 688975 w 946217"/>
                    <a:gd name="connsiteY52" fmla="*/ 603250 h 803276"/>
                    <a:gd name="connsiteX53" fmla="*/ 668338 w 946217"/>
                    <a:gd name="connsiteY53" fmla="*/ 652463 h 803276"/>
                    <a:gd name="connsiteX54" fmla="*/ 663575 w 946217"/>
                    <a:gd name="connsiteY54" fmla="*/ 803276 h 803276"/>
                    <a:gd name="connsiteX55" fmla="*/ 617538 w 946217"/>
                    <a:gd name="connsiteY55" fmla="*/ 695326 h 803276"/>
                    <a:gd name="connsiteX56" fmla="*/ 636588 w 946217"/>
                    <a:gd name="connsiteY56" fmla="*/ 596901 h 803276"/>
                    <a:gd name="connsiteX57" fmla="*/ 511175 w 946217"/>
                    <a:gd name="connsiteY57" fmla="*/ 501650 h 803276"/>
                    <a:gd name="connsiteX58" fmla="*/ 331788 w 946217"/>
                    <a:gd name="connsiteY58" fmla="*/ 395288 h 803276"/>
                    <a:gd name="connsiteX59" fmla="*/ 227013 w 946217"/>
                    <a:gd name="connsiteY59" fmla="*/ 376238 h 803276"/>
                    <a:gd name="connsiteX60" fmla="*/ 150813 w 946217"/>
                    <a:gd name="connsiteY60" fmla="*/ 427038 h 803276"/>
                    <a:gd name="connsiteX61" fmla="*/ 82550 w 946217"/>
                    <a:gd name="connsiteY61" fmla="*/ 446088 h 803276"/>
                    <a:gd name="connsiteX62" fmla="*/ 7938 w 946217"/>
                    <a:gd name="connsiteY62" fmla="*/ 474663 h 803276"/>
                    <a:gd name="connsiteX0" fmla="*/ 7938 w 946217"/>
                    <a:gd name="connsiteY0" fmla="*/ 474663 h 803276"/>
                    <a:gd name="connsiteX1" fmla="*/ 114300 w 946217"/>
                    <a:gd name="connsiteY1" fmla="*/ 414338 h 803276"/>
                    <a:gd name="connsiteX2" fmla="*/ 219075 w 946217"/>
                    <a:gd name="connsiteY2" fmla="*/ 331788 h 803276"/>
                    <a:gd name="connsiteX3" fmla="*/ 296863 w 946217"/>
                    <a:gd name="connsiteY3" fmla="*/ 347663 h 803276"/>
                    <a:gd name="connsiteX4" fmla="*/ 314325 w 946217"/>
                    <a:gd name="connsiteY4" fmla="*/ 325438 h 803276"/>
                    <a:gd name="connsiteX5" fmla="*/ 231776 w 946217"/>
                    <a:gd name="connsiteY5" fmla="*/ 288925 h 803276"/>
                    <a:gd name="connsiteX6" fmla="*/ 53975 w 946217"/>
                    <a:gd name="connsiteY6" fmla="*/ 333375 h 803276"/>
                    <a:gd name="connsiteX7" fmla="*/ 0 w 946217"/>
                    <a:gd name="connsiteY7" fmla="*/ 349250 h 803276"/>
                    <a:gd name="connsiteX8" fmla="*/ 52388 w 946217"/>
                    <a:gd name="connsiteY8" fmla="*/ 303213 h 803276"/>
                    <a:gd name="connsiteX9" fmla="*/ 142875 w 946217"/>
                    <a:gd name="connsiteY9" fmla="*/ 280988 h 803276"/>
                    <a:gd name="connsiteX10" fmla="*/ 234949 w 946217"/>
                    <a:gd name="connsiteY10" fmla="*/ 254001 h 803276"/>
                    <a:gd name="connsiteX11" fmla="*/ 361950 w 946217"/>
                    <a:gd name="connsiteY11" fmla="*/ 284163 h 803276"/>
                    <a:gd name="connsiteX12" fmla="*/ 420688 w 946217"/>
                    <a:gd name="connsiteY12" fmla="*/ 212725 h 803276"/>
                    <a:gd name="connsiteX13" fmla="*/ 304800 w 946217"/>
                    <a:gd name="connsiteY13" fmla="*/ 157163 h 803276"/>
                    <a:gd name="connsiteX14" fmla="*/ 193675 w 946217"/>
                    <a:gd name="connsiteY14" fmla="*/ 177800 h 803276"/>
                    <a:gd name="connsiteX15" fmla="*/ 77788 w 946217"/>
                    <a:gd name="connsiteY15" fmla="*/ 165100 h 803276"/>
                    <a:gd name="connsiteX16" fmla="*/ 206375 w 946217"/>
                    <a:gd name="connsiteY16" fmla="*/ 150813 h 803276"/>
                    <a:gd name="connsiteX17" fmla="*/ 263525 w 946217"/>
                    <a:gd name="connsiteY17" fmla="*/ 133350 h 803276"/>
                    <a:gd name="connsiteX18" fmla="*/ 165100 w 946217"/>
                    <a:gd name="connsiteY18" fmla="*/ 63500 h 803276"/>
                    <a:gd name="connsiteX19" fmla="*/ 320675 w 946217"/>
                    <a:gd name="connsiteY19" fmla="*/ 115888 h 803276"/>
                    <a:gd name="connsiteX20" fmla="*/ 476250 w 946217"/>
                    <a:gd name="connsiteY20" fmla="*/ 215900 h 803276"/>
                    <a:gd name="connsiteX21" fmla="*/ 485775 w 946217"/>
                    <a:gd name="connsiteY21" fmla="*/ 193675 h 803276"/>
                    <a:gd name="connsiteX22" fmla="*/ 350838 w 946217"/>
                    <a:gd name="connsiteY22" fmla="*/ 34925 h 803276"/>
                    <a:gd name="connsiteX23" fmla="*/ 39688 w 946217"/>
                    <a:gd name="connsiteY23" fmla="*/ 19050 h 803276"/>
                    <a:gd name="connsiteX24" fmla="*/ 298450 w 946217"/>
                    <a:gd name="connsiteY24" fmla="*/ 0 h 803276"/>
                    <a:gd name="connsiteX25" fmla="*/ 388938 w 946217"/>
                    <a:gd name="connsiteY25" fmla="*/ 11113 h 803276"/>
                    <a:gd name="connsiteX26" fmla="*/ 509588 w 946217"/>
                    <a:gd name="connsiteY26" fmla="*/ 161925 h 803276"/>
                    <a:gd name="connsiteX27" fmla="*/ 665163 w 946217"/>
                    <a:gd name="connsiteY27" fmla="*/ 209550 h 803276"/>
                    <a:gd name="connsiteX28" fmla="*/ 823913 w 946217"/>
                    <a:gd name="connsiteY28" fmla="*/ 231776 h 803276"/>
                    <a:gd name="connsiteX29" fmla="*/ 928688 w 946217"/>
                    <a:gd name="connsiteY29" fmla="*/ 385763 h 803276"/>
                    <a:gd name="connsiteX30" fmla="*/ 942975 w 946217"/>
                    <a:gd name="connsiteY30" fmla="*/ 549275 h 803276"/>
                    <a:gd name="connsiteX31" fmla="*/ 893762 w 946217"/>
                    <a:gd name="connsiteY31" fmla="*/ 395288 h 803276"/>
                    <a:gd name="connsiteX32" fmla="*/ 808038 w 946217"/>
                    <a:gd name="connsiteY32" fmla="*/ 271462 h 803276"/>
                    <a:gd name="connsiteX33" fmla="*/ 627063 w 946217"/>
                    <a:gd name="connsiteY33" fmla="*/ 250825 h 803276"/>
                    <a:gd name="connsiteX34" fmla="*/ 601663 w 946217"/>
                    <a:gd name="connsiteY34" fmla="*/ 314325 h 803276"/>
                    <a:gd name="connsiteX35" fmla="*/ 777875 w 946217"/>
                    <a:gd name="connsiteY35" fmla="*/ 371475 h 803276"/>
                    <a:gd name="connsiteX36" fmla="*/ 806450 w 946217"/>
                    <a:gd name="connsiteY36" fmla="*/ 425450 h 803276"/>
                    <a:gd name="connsiteX37" fmla="*/ 882651 w 946217"/>
                    <a:gd name="connsiteY37" fmla="*/ 569913 h 803276"/>
                    <a:gd name="connsiteX38" fmla="*/ 777875 w 946217"/>
                    <a:gd name="connsiteY38" fmla="*/ 439738 h 803276"/>
                    <a:gd name="connsiteX39" fmla="*/ 768350 w 946217"/>
                    <a:gd name="connsiteY39" fmla="*/ 484188 h 803276"/>
                    <a:gd name="connsiteX40" fmla="*/ 809626 w 946217"/>
                    <a:gd name="connsiteY40" fmla="*/ 611188 h 803276"/>
                    <a:gd name="connsiteX41" fmla="*/ 739775 w 946217"/>
                    <a:gd name="connsiteY41" fmla="*/ 506413 h 803276"/>
                    <a:gd name="connsiteX42" fmla="*/ 739775 w 946217"/>
                    <a:gd name="connsiteY42" fmla="*/ 420688 h 803276"/>
                    <a:gd name="connsiteX43" fmla="*/ 731838 w 946217"/>
                    <a:gd name="connsiteY43" fmla="*/ 395288 h 803276"/>
                    <a:gd name="connsiteX44" fmla="*/ 565150 w 946217"/>
                    <a:gd name="connsiteY44" fmla="*/ 360363 h 803276"/>
                    <a:gd name="connsiteX45" fmla="*/ 544513 w 946217"/>
                    <a:gd name="connsiteY45" fmla="*/ 415925 h 803276"/>
                    <a:gd name="connsiteX46" fmla="*/ 717550 w 946217"/>
                    <a:gd name="connsiteY46" fmla="*/ 533401 h 803276"/>
                    <a:gd name="connsiteX47" fmla="*/ 733425 w 946217"/>
                    <a:gd name="connsiteY47" fmla="*/ 671513 h 803276"/>
                    <a:gd name="connsiteX48" fmla="*/ 757238 w 946217"/>
                    <a:gd name="connsiteY48" fmla="*/ 746125 h 803276"/>
                    <a:gd name="connsiteX49" fmla="*/ 712788 w 946217"/>
                    <a:gd name="connsiteY49" fmla="*/ 665163 h 803276"/>
                    <a:gd name="connsiteX50" fmla="*/ 708025 w 946217"/>
                    <a:gd name="connsiteY50" fmla="*/ 574675 h 803276"/>
                    <a:gd name="connsiteX51" fmla="*/ 655638 w 946217"/>
                    <a:gd name="connsiteY51" fmla="*/ 536575 h 803276"/>
                    <a:gd name="connsiteX52" fmla="*/ 688975 w 946217"/>
                    <a:gd name="connsiteY52" fmla="*/ 603250 h 803276"/>
                    <a:gd name="connsiteX53" fmla="*/ 668338 w 946217"/>
                    <a:gd name="connsiteY53" fmla="*/ 652463 h 803276"/>
                    <a:gd name="connsiteX54" fmla="*/ 663575 w 946217"/>
                    <a:gd name="connsiteY54" fmla="*/ 803276 h 803276"/>
                    <a:gd name="connsiteX55" fmla="*/ 617538 w 946217"/>
                    <a:gd name="connsiteY55" fmla="*/ 695326 h 803276"/>
                    <a:gd name="connsiteX56" fmla="*/ 636588 w 946217"/>
                    <a:gd name="connsiteY56" fmla="*/ 596901 h 803276"/>
                    <a:gd name="connsiteX57" fmla="*/ 511175 w 946217"/>
                    <a:gd name="connsiteY57" fmla="*/ 501650 h 803276"/>
                    <a:gd name="connsiteX58" fmla="*/ 331788 w 946217"/>
                    <a:gd name="connsiteY58" fmla="*/ 395288 h 803276"/>
                    <a:gd name="connsiteX59" fmla="*/ 227013 w 946217"/>
                    <a:gd name="connsiteY59" fmla="*/ 376238 h 803276"/>
                    <a:gd name="connsiteX60" fmla="*/ 150813 w 946217"/>
                    <a:gd name="connsiteY60" fmla="*/ 427038 h 803276"/>
                    <a:gd name="connsiteX61" fmla="*/ 82550 w 946217"/>
                    <a:gd name="connsiteY61" fmla="*/ 446088 h 803276"/>
                    <a:gd name="connsiteX62" fmla="*/ 7938 w 946217"/>
                    <a:gd name="connsiteY62" fmla="*/ 474663 h 803276"/>
                    <a:gd name="connsiteX0" fmla="*/ 7938 w 946217"/>
                    <a:gd name="connsiteY0" fmla="*/ 474663 h 803276"/>
                    <a:gd name="connsiteX1" fmla="*/ 114300 w 946217"/>
                    <a:gd name="connsiteY1" fmla="*/ 414338 h 803276"/>
                    <a:gd name="connsiteX2" fmla="*/ 219075 w 946217"/>
                    <a:gd name="connsiteY2" fmla="*/ 331788 h 803276"/>
                    <a:gd name="connsiteX3" fmla="*/ 296863 w 946217"/>
                    <a:gd name="connsiteY3" fmla="*/ 347663 h 803276"/>
                    <a:gd name="connsiteX4" fmla="*/ 314325 w 946217"/>
                    <a:gd name="connsiteY4" fmla="*/ 325438 h 803276"/>
                    <a:gd name="connsiteX5" fmla="*/ 231776 w 946217"/>
                    <a:gd name="connsiteY5" fmla="*/ 288925 h 803276"/>
                    <a:gd name="connsiteX6" fmla="*/ 53975 w 946217"/>
                    <a:gd name="connsiteY6" fmla="*/ 333375 h 803276"/>
                    <a:gd name="connsiteX7" fmla="*/ 0 w 946217"/>
                    <a:gd name="connsiteY7" fmla="*/ 349250 h 803276"/>
                    <a:gd name="connsiteX8" fmla="*/ 52388 w 946217"/>
                    <a:gd name="connsiteY8" fmla="*/ 303213 h 803276"/>
                    <a:gd name="connsiteX9" fmla="*/ 142875 w 946217"/>
                    <a:gd name="connsiteY9" fmla="*/ 280988 h 803276"/>
                    <a:gd name="connsiteX10" fmla="*/ 234949 w 946217"/>
                    <a:gd name="connsiteY10" fmla="*/ 254001 h 803276"/>
                    <a:gd name="connsiteX11" fmla="*/ 361950 w 946217"/>
                    <a:gd name="connsiteY11" fmla="*/ 284163 h 803276"/>
                    <a:gd name="connsiteX12" fmla="*/ 420688 w 946217"/>
                    <a:gd name="connsiteY12" fmla="*/ 212725 h 803276"/>
                    <a:gd name="connsiteX13" fmla="*/ 304800 w 946217"/>
                    <a:gd name="connsiteY13" fmla="*/ 157163 h 803276"/>
                    <a:gd name="connsiteX14" fmla="*/ 193675 w 946217"/>
                    <a:gd name="connsiteY14" fmla="*/ 177800 h 803276"/>
                    <a:gd name="connsiteX15" fmla="*/ 77788 w 946217"/>
                    <a:gd name="connsiteY15" fmla="*/ 165100 h 803276"/>
                    <a:gd name="connsiteX16" fmla="*/ 206375 w 946217"/>
                    <a:gd name="connsiteY16" fmla="*/ 150813 h 803276"/>
                    <a:gd name="connsiteX17" fmla="*/ 263525 w 946217"/>
                    <a:gd name="connsiteY17" fmla="*/ 133350 h 803276"/>
                    <a:gd name="connsiteX18" fmla="*/ 165100 w 946217"/>
                    <a:gd name="connsiteY18" fmla="*/ 63500 h 803276"/>
                    <a:gd name="connsiteX19" fmla="*/ 320675 w 946217"/>
                    <a:gd name="connsiteY19" fmla="*/ 115888 h 803276"/>
                    <a:gd name="connsiteX20" fmla="*/ 476250 w 946217"/>
                    <a:gd name="connsiteY20" fmla="*/ 215900 h 803276"/>
                    <a:gd name="connsiteX21" fmla="*/ 485775 w 946217"/>
                    <a:gd name="connsiteY21" fmla="*/ 193675 h 803276"/>
                    <a:gd name="connsiteX22" fmla="*/ 350838 w 946217"/>
                    <a:gd name="connsiteY22" fmla="*/ 34925 h 803276"/>
                    <a:gd name="connsiteX23" fmla="*/ 39688 w 946217"/>
                    <a:gd name="connsiteY23" fmla="*/ 19050 h 803276"/>
                    <a:gd name="connsiteX24" fmla="*/ 298450 w 946217"/>
                    <a:gd name="connsiteY24" fmla="*/ 0 h 803276"/>
                    <a:gd name="connsiteX25" fmla="*/ 388938 w 946217"/>
                    <a:gd name="connsiteY25" fmla="*/ 11113 h 803276"/>
                    <a:gd name="connsiteX26" fmla="*/ 509588 w 946217"/>
                    <a:gd name="connsiteY26" fmla="*/ 161925 h 803276"/>
                    <a:gd name="connsiteX27" fmla="*/ 665163 w 946217"/>
                    <a:gd name="connsiteY27" fmla="*/ 209550 h 803276"/>
                    <a:gd name="connsiteX28" fmla="*/ 823913 w 946217"/>
                    <a:gd name="connsiteY28" fmla="*/ 231776 h 803276"/>
                    <a:gd name="connsiteX29" fmla="*/ 928688 w 946217"/>
                    <a:gd name="connsiteY29" fmla="*/ 385763 h 803276"/>
                    <a:gd name="connsiteX30" fmla="*/ 942975 w 946217"/>
                    <a:gd name="connsiteY30" fmla="*/ 549275 h 803276"/>
                    <a:gd name="connsiteX31" fmla="*/ 893762 w 946217"/>
                    <a:gd name="connsiteY31" fmla="*/ 395288 h 803276"/>
                    <a:gd name="connsiteX32" fmla="*/ 808038 w 946217"/>
                    <a:gd name="connsiteY32" fmla="*/ 271462 h 803276"/>
                    <a:gd name="connsiteX33" fmla="*/ 627063 w 946217"/>
                    <a:gd name="connsiteY33" fmla="*/ 250825 h 803276"/>
                    <a:gd name="connsiteX34" fmla="*/ 601663 w 946217"/>
                    <a:gd name="connsiteY34" fmla="*/ 314325 h 803276"/>
                    <a:gd name="connsiteX35" fmla="*/ 777875 w 946217"/>
                    <a:gd name="connsiteY35" fmla="*/ 371475 h 803276"/>
                    <a:gd name="connsiteX36" fmla="*/ 806450 w 946217"/>
                    <a:gd name="connsiteY36" fmla="*/ 425450 h 803276"/>
                    <a:gd name="connsiteX37" fmla="*/ 882651 w 946217"/>
                    <a:gd name="connsiteY37" fmla="*/ 569913 h 803276"/>
                    <a:gd name="connsiteX38" fmla="*/ 777875 w 946217"/>
                    <a:gd name="connsiteY38" fmla="*/ 439738 h 803276"/>
                    <a:gd name="connsiteX39" fmla="*/ 768350 w 946217"/>
                    <a:gd name="connsiteY39" fmla="*/ 484188 h 803276"/>
                    <a:gd name="connsiteX40" fmla="*/ 809626 w 946217"/>
                    <a:gd name="connsiteY40" fmla="*/ 611188 h 803276"/>
                    <a:gd name="connsiteX41" fmla="*/ 739775 w 946217"/>
                    <a:gd name="connsiteY41" fmla="*/ 506413 h 803276"/>
                    <a:gd name="connsiteX42" fmla="*/ 739775 w 946217"/>
                    <a:gd name="connsiteY42" fmla="*/ 420688 h 803276"/>
                    <a:gd name="connsiteX43" fmla="*/ 731838 w 946217"/>
                    <a:gd name="connsiteY43" fmla="*/ 395288 h 803276"/>
                    <a:gd name="connsiteX44" fmla="*/ 565150 w 946217"/>
                    <a:gd name="connsiteY44" fmla="*/ 360363 h 803276"/>
                    <a:gd name="connsiteX45" fmla="*/ 544513 w 946217"/>
                    <a:gd name="connsiteY45" fmla="*/ 415925 h 803276"/>
                    <a:gd name="connsiteX46" fmla="*/ 717550 w 946217"/>
                    <a:gd name="connsiteY46" fmla="*/ 533401 h 803276"/>
                    <a:gd name="connsiteX47" fmla="*/ 733425 w 946217"/>
                    <a:gd name="connsiteY47" fmla="*/ 671513 h 803276"/>
                    <a:gd name="connsiteX48" fmla="*/ 757238 w 946217"/>
                    <a:gd name="connsiteY48" fmla="*/ 746125 h 803276"/>
                    <a:gd name="connsiteX49" fmla="*/ 712788 w 946217"/>
                    <a:gd name="connsiteY49" fmla="*/ 665163 h 803276"/>
                    <a:gd name="connsiteX50" fmla="*/ 708025 w 946217"/>
                    <a:gd name="connsiteY50" fmla="*/ 574675 h 803276"/>
                    <a:gd name="connsiteX51" fmla="*/ 655638 w 946217"/>
                    <a:gd name="connsiteY51" fmla="*/ 536575 h 803276"/>
                    <a:gd name="connsiteX52" fmla="*/ 688975 w 946217"/>
                    <a:gd name="connsiteY52" fmla="*/ 603250 h 803276"/>
                    <a:gd name="connsiteX53" fmla="*/ 668338 w 946217"/>
                    <a:gd name="connsiteY53" fmla="*/ 652463 h 803276"/>
                    <a:gd name="connsiteX54" fmla="*/ 663575 w 946217"/>
                    <a:gd name="connsiteY54" fmla="*/ 803276 h 803276"/>
                    <a:gd name="connsiteX55" fmla="*/ 623888 w 946217"/>
                    <a:gd name="connsiteY55" fmla="*/ 695326 h 803276"/>
                    <a:gd name="connsiteX56" fmla="*/ 636588 w 946217"/>
                    <a:gd name="connsiteY56" fmla="*/ 596901 h 803276"/>
                    <a:gd name="connsiteX57" fmla="*/ 511175 w 946217"/>
                    <a:gd name="connsiteY57" fmla="*/ 501650 h 803276"/>
                    <a:gd name="connsiteX58" fmla="*/ 331788 w 946217"/>
                    <a:gd name="connsiteY58" fmla="*/ 395288 h 803276"/>
                    <a:gd name="connsiteX59" fmla="*/ 227013 w 946217"/>
                    <a:gd name="connsiteY59" fmla="*/ 376238 h 803276"/>
                    <a:gd name="connsiteX60" fmla="*/ 150813 w 946217"/>
                    <a:gd name="connsiteY60" fmla="*/ 427038 h 803276"/>
                    <a:gd name="connsiteX61" fmla="*/ 82550 w 946217"/>
                    <a:gd name="connsiteY61" fmla="*/ 446088 h 803276"/>
                    <a:gd name="connsiteX62" fmla="*/ 7938 w 946217"/>
                    <a:gd name="connsiteY62" fmla="*/ 474663 h 803276"/>
                    <a:gd name="connsiteX0" fmla="*/ 7938 w 946217"/>
                    <a:gd name="connsiteY0" fmla="*/ 474663 h 803276"/>
                    <a:gd name="connsiteX1" fmla="*/ 114300 w 946217"/>
                    <a:gd name="connsiteY1" fmla="*/ 414338 h 803276"/>
                    <a:gd name="connsiteX2" fmla="*/ 219075 w 946217"/>
                    <a:gd name="connsiteY2" fmla="*/ 331788 h 803276"/>
                    <a:gd name="connsiteX3" fmla="*/ 296863 w 946217"/>
                    <a:gd name="connsiteY3" fmla="*/ 347663 h 803276"/>
                    <a:gd name="connsiteX4" fmla="*/ 314325 w 946217"/>
                    <a:gd name="connsiteY4" fmla="*/ 325438 h 803276"/>
                    <a:gd name="connsiteX5" fmla="*/ 231776 w 946217"/>
                    <a:gd name="connsiteY5" fmla="*/ 288925 h 803276"/>
                    <a:gd name="connsiteX6" fmla="*/ 53975 w 946217"/>
                    <a:gd name="connsiteY6" fmla="*/ 333375 h 803276"/>
                    <a:gd name="connsiteX7" fmla="*/ 0 w 946217"/>
                    <a:gd name="connsiteY7" fmla="*/ 349250 h 803276"/>
                    <a:gd name="connsiteX8" fmla="*/ 52388 w 946217"/>
                    <a:gd name="connsiteY8" fmla="*/ 303213 h 803276"/>
                    <a:gd name="connsiteX9" fmla="*/ 142875 w 946217"/>
                    <a:gd name="connsiteY9" fmla="*/ 280988 h 803276"/>
                    <a:gd name="connsiteX10" fmla="*/ 234949 w 946217"/>
                    <a:gd name="connsiteY10" fmla="*/ 254001 h 803276"/>
                    <a:gd name="connsiteX11" fmla="*/ 361950 w 946217"/>
                    <a:gd name="connsiteY11" fmla="*/ 284163 h 803276"/>
                    <a:gd name="connsiteX12" fmla="*/ 420688 w 946217"/>
                    <a:gd name="connsiteY12" fmla="*/ 212725 h 803276"/>
                    <a:gd name="connsiteX13" fmla="*/ 304800 w 946217"/>
                    <a:gd name="connsiteY13" fmla="*/ 157163 h 803276"/>
                    <a:gd name="connsiteX14" fmla="*/ 193675 w 946217"/>
                    <a:gd name="connsiteY14" fmla="*/ 177800 h 803276"/>
                    <a:gd name="connsiteX15" fmla="*/ 77788 w 946217"/>
                    <a:gd name="connsiteY15" fmla="*/ 165100 h 803276"/>
                    <a:gd name="connsiteX16" fmla="*/ 206375 w 946217"/>
                    <a:gd name="connsiteY16" fmla="*/ 150813 h 803276"/>
                    <a:gd name="connsiteX17" fmla="*/ 263525 w 946217"/>
                    <a:gd name="connsiteY17" fmla="*/ 133350 h 803276"/>
                    <a:gd name="connsiteX18" fmla="*/ 165100 w 946217"/>
                    <a:gd name="connsiteY18" fmla="*/ 63500 h 803276"/>
                    <a:gd name="connsiteX19" fmla="*/ 320675 w 946217"/>
                    <a:gd name="connsiteY19" fmla="*/ 115888 h 803276"/>
                    <a:gd name="connsiteX20" fmla="*/ 476250 w 946217"/>
                    <a:gd name="connsiteY20" fmla="*/ 215900 h 803276"/>
                    <a:gd name="connsiteX21" fmla="*/ 485775 w 946217"/>
                    <a:gd name="connsiteY21" fmla="*/ 193675 h 803276"/>
                    <a:gd name="connsiteX22" fmla="*/ 350838 w 946217"/>
                    <a:gd name="connsiteY22" fmla="*/ 34925 h 803276"/>
                    <a:gd name="connsiteX23" fmla="*/ 39688 w 946217"/>
                    <a:gd name="connsiteY23" fmla="*/ 19050 h 803276"/>
                    <a:gd name="connsiteX24" fmla="*/ 298450 w 946217"/>
                    <a:gd name="connsiteY24" fmla="*/ 0 h 803276"/>
                    <a:gd name="connsiteX25" fmla="*/ 388938 w 946217"/>
                    <a:gd name="connsiteY25" fmla="*/ 11113 h 803276"/>
                    <a:gd name="connsiteX26" fmla="*/ 509588 w 946217"/>
                    <a:gd name="connsiteY26" fmla="*/ 161925 h 803276"/>
                    <a:gd name="connsiteX27" fmla="*/ 665163 w 946217"/>
                    <a:gd name="connsiteY27" fmla="*/ 209550 h 803276"/>
                    <a:gd name="connsiteX28" fmla="*/ 823913 w 946217"/>
                    <a:gd name="connsiteY28" fmla="*/ 231776 h 803276"/>
                    <a:gd name="connsiteX29" fmla="*/ 928688 w 946217"/>
                    <a:gd name="connsiteY29" fmla="*/ 385763 h 803276"/>
                    <a:gd name="connsiteX30" fmla="*/ 942975 w 946217"/>
                    <a:gd name="connsiteY30" fmla="*/ 549275 h 803276"/>
                    <a:gd name="connsiteX31" fmla="*/ 893762 w 946217"/>
                    <a:gd name="connsiteY31" fmla="*/ 395288 h 803276"/>
                    <a:gd name="connsiteX32" fmla="*/ 808038 w 946217"/>
                    <a:gd name="connsiteY32" fmla="*/ 271462 h 803276"/>
                    <a:gd name="connsiteX33" fmla="*/ 627063 w 946217"/>
                    <a:gd name="connsiteY33" fmla="*/ 250825 h 803276"/>
                    <a:gd name="connsiteX34" fmla="*/ 601663 w 946217"/>
                    <a:gd name="connsiteY34" fmla="*/ 314325 h 803276"/>
                    <a:gd name="connsiteX35" fmla="*/ 777875 w 946217"/>
                    <a:gd name="connsiteY35" fmla="*/ 371475 h 803276"/>
                    <a:gd name="connsiteX36" fmla="*/ 806450 w 946217"/>
                    <a:gd name="connsiteY36" fmla="*/ 425450 h 803276"/>
                    <a:gd name="connsiteX37" fmla="*/ 882651 w 946217"/>
                    <a:gd name="connsiteY37" fmla="*/ 569913 h 803276"/>
                    <a:gd name="connsiteX38" fmla="*/ 777875 w 946217"/>
                    <a:gd name="connsiteY38" fmla="*/ 439738 h 803276"/>
                    <a:gd name="connsiteX39" fmla="*/ 768350 w 946217"/>
                    <a:gd name="connsiteY39" fmla="*/ 484188 h 803276"/>
                    <a:gd name="connsiteX40" fmla="*/ 809626 w 946217"/>
                    <a:gd name="connsiteY40" fmla="*/ 611188 h 803276"/>
                    <a:gd name="connsiteX41" fmla="*/ 746125 w 946217"/>
                    <a:gd name="connsiteY41" fmla="*/ 506413 h 803276"/>
                    <a:gd name="connsiteX42" fmla="*/ 739775 w 946217"/>
                    <a:gd name="connsiteY42" fmla="*/ 420688 h 803276"/>
                    <a:gd name="connsiteX43" fmla="*/ 731838 w 946217"/>
                    <a:gd name="connsiteY43" fmla="*/ 395288 h 803276"/>
                    <a:gd name="connsiteX44" fmla="*/ 565150 w 946217"/>
                    <a:gd name="connsiteY44" fmla="*/ 360363 h 803276"/>
                    <a:gd name="connsiteX45" fmla="*/ 544513 w 946217"/>
                    <a:gd name="connsiteY45" fmla="*/ 415925 h 803276"/>
                    <a:gd name="connsiteX46" fmla="*/ 717550 w 946217"/>
                    <a:gd name="connsiteY46" fmla="*/ 533401 h 803276"/>
                    <a:gd name="connsiteX47" fmla="*/ 733425 w 946217"/>
                    <a:gd name="connsiteY47" fmla="*/ 671513 h 803276"/>
                    <a:gd name="connsiteX48" fmla="*/ 757238 w 946217"/>
                    <a:gd name="connsiteY48" fmla="*/ 746125 h 803276"/>
                    <a:gd name="connsiteX49" fmla="*/ 712788 w 946217"/>
                    <a:gd name="connsiteY49" fmla="*/ 665163 h 803276"/>
                    <a:gd name="connsiteX50" fmla="*/ 708025 w 946217"/>
                    <a:gd name="connsiteY50" fmla="*/ 574675 h 803276"/>
                    <a:gd name="connsiteX51" fmla="*/ 655638 w 946217"/>
                    <a:gd name="connsiteY51" fmla="*/ 536575 h 803276"/>
                    <a:gd name="connsiteX52" fmla="*/ 688975 w 946217"/>
                    <a:gd name="connsiteY52" fmla="*/ 603250 h 803276"/>
                    <a:gd name="connsiteX53" fmla="*/ 668338 w 946217"/>
                    <a:gd name="connsiteY53" fmla="*/ 652463 h 803276"/>
                    <a:gd name="connsiteX54" fmla="*/ 663575 w 946217"/>
                    <a:gd name="connsiteY54" fmla="*/ 803276 h 803276"/>
                    <a:gd name="connsiteX55" fmla="*/ 623888 w 946217"/>
                    <a:gd name="connsiteY55" fmla="*/ 695326 h 803276"/>
                    <a:gd name="connsiteX56" fmla="*/ 636588 w 946217"/>
                    <a:gd name="connsiteY56" fmla="*/ 596901 h 803276"/>
                    <a:gd name="connsiteX57" fmla="*/ 511175 w 946217"/>
                    <a:gd name="connsiteY57" fmla="*/ 501650 h 803276"/>
                    <a:gd name="connsiteX58" fmla="*/ 331788 w 946217"/>
                    <a:gd name="connsiteY58" fmla="*/ 395288 h 803276"/>
                    <a:gd name="connsiteX59" fmla="*/ 227013 w 946217"/>
                    <a:gd name="connsiteY59" fmla="*/ 376238 h 803276"/>
                    <a:gd name="connsiteX60" fmla="*/ 150813 w 946217"/>
                    <a:gd name="connsiteY60" fmla="*/ 427038 h 803276"/>
                    <a:gd name="connsiteX61" fmla="*/ 82550 w 946217"/>
                    <a:gd name="connsiteY61" fmla="*/ 446088 h 803276"/>
                    <a:gd name="connsiteX62" fmla="*/ 7938 w 946217"/>
                    <a:gd name="connsiteY62" fmla="*/ 474663 h 80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46217" h="803276">
                      <a:moveTo>
                        <a:pt x="7938" y="474663"/>
                      </a:moveTo>
                      <a:lnTo>
                        <a:pt x="114300" y="414338"/>
                      </a:lnTo>
                      <a:cubicBezTo>
                        <a:pt x="149225" y="386821"/>
                        <a:pt x="169862" y="349780"/>
                        <a:pt x="219075" y="331788"/>
                      </a:cubicBezTo>
                      <a:lnTo>
                        <a:pt x="296863" y="347663"/>
                      </a:lnTo>
                      <a:lnTo>
                        <a:pt x="314325" y="325438"/>
                      </a:lnTo>
                      <a:lnTo>
                        <a:pt x="231776" y="288925"/>
                      </a:lnTo>
                      <a:cubicBezTo>
                        <a:pt x="175684" y="291042"/>
                        <a:pt x="113242" y="320145"/>
                        <a:pt x="53975" y="333375"/>
                      </a:cubicBezTo>
                      <a:cubicBezTo>
                        <a:pt x="15018" y="342071"/>
                        <a:pt x="17992" y="343958"/>
                        <a:pt x="0" y="349250"/>
                      </a:cubicBezTo>
                      <a:cubicBezTo>
                        <a:pt x="28575" y="337079"/>
                        <a:pt x="23813" y="315384"/>
                        <a:pt x="52388" y="303213"/>
                      </a:cubicBezTo>
                      <a:cubicBezTo>
                        <a:pt x="75671" y="291307"/>
                        <a:pt x="111125" y="289984"/>
                        <a:pt x="142875" y="280988"/>
                      </a:cubicBezTo>
                      <a:cubicBezTo>
                        <a:pt x="174625" y="271992"/>
                        <a:pt x="197907" y="252943"/>
                        <a:pt x="234949" y="254001"/>
                      </a:cubicBezTo>
                      <a:cubicBezTo>
                        <a:pt x="278870" y="256117"/>
                        <a:pt x="319616" y="274109"/>
                        <a:pt x="361950" y="284163"/>
                      </a:cubicBezTo>
                      <a:lnTo>
                        <a:pt x="420688" y="212725"/>
                      </a:lnTo>
                      <a:lnTo>
                        <a:pt x="304800" y="157163"/>
                      </a:lnTo>
                      <a:lnTo>
                        <a:pt x="193675" y="177800"/>
                      </a:lnTo>
                      <a:lnTo>
                        <a:pt x="77788" y="165100"/>
                      </a:lnTo>
                      <a:cubicBezTo>
                        <a:pt x="118534" y="157163"/>
                        <a:pt x="165629" y="158750"/>
                        <a:pt x="206375" y="150813"/>
                      </a:cubicBezTo>
                      <a:lnTo>
                        <a:pt x="263525" y="133350"/>
                      </a:lnTo>
                      <a:lnTo>
                        <a:pt x="165100" y="63500"/>
                      </a:lnTo>
                      <a:lnTo>
                        <a:pt x="320675" y="115888"/>
                      </a:lnTo>
                      <a:lnTo>
                        <a:pt x="476250" y="215900"/>
                      </a:lnTo>
                      <a:lnTo>
                        <a:pt x="485775" y="193675"/>
                      </a:lnTo>
                      <a:lnTo>
                        <a:pt x="350838" y="34925"/>
                      </a:lnTo>
                      <a:cubicBezTo>
                        <a:pt x="253471" y="21696"/>
                        <a:pt x="143405" y="24342"/>
                        <a:pt x="39688" y="19050"/>
                      </a:cubicBezTo>
                      <a:cubicBezTo>
                        <a:pt x="128059" y="15346"/>
                        <a:pt x="210079" y="3704"/>
                        <a:pt x="298450" y="0"/>
                      </a:cubicBezTo>
                      <a:cubicBezTo>
                        <a:pt x="328613" y="3704"/>
                        <a:pt x="361950" y="2647"/>
                        <a:pt x="388938" y="11113"/>
                      </a:cubicBezTo>
                      <a:lnTo>
                        <a:pt x="509588" y="161925"/>
                      </a:lnTo>
                      <a:lnTo>
                        <a:pt x="665163" y="209550"/>
                      </a:lnTo>
                      <a:cubicBezTo>
                        <a:pt x="721255" y="214313"/>
                        <a:pt x="766234" y="217488"/>
                        <a:pt x="823913" y="231776"/>
                      </a:cubicBezTo>
                      <a:lnTo>
                        <a:pt x="928688" y="385763"/>
                      </a:lnTo>
                      <a:cubicBezTo>
                        <a:pt x="933450" y="440267"/>
                        <a:pt x="954088" y="483658"/>
                        <a:pt x="942975" y="549275"/>
                      </a:cubicBezTo>
                      <a:lnTo>
                        <a:pt x="893762" y="395288"/>
                      </a:lnTo>
                      <a:lnTo>
                        <a:pt x="808038" y="271462"/>
                      </a:lnTo>
                      <a:cubicBezTo>
                        <a:pt x="747713" y="264583"/>
                        <a:pt x="695325" y="252941"/>
                        <a:pt x="627063" y="250825"/>
                      </a:cubicBezTo>
                      <a:lnTo>
                        <a:pt x="601663" y="314325"/>
                      </a:lnTo>
                      <a:cubicBezTo>
                        <a:pt x="667280" y="320675"/>
                        <a:pt x="732896" y="349250"/>
                        <a:pt x="777875" y="371475"/>
                      </a:cubicBezTo>
                      <a:lnTo>
                        <a:pt x="806450" y="425450"/>
                      </a:lnTo>
                      <a:cubicBezTo>
                        <a:pt x="831850" y="473604"/>
                        <a:pt x="862014" y="520171"/>
                        <a:pt x="882651" y="569913"/>
                      </a:cubicBezTo>
                      <a:lnTo>
                        <a:pt x="777875" y="439738"/>
                      </a:lnTo>
                      <a:lnTo>
                        <a:pt x="768350" y="484188"/>
                      </a:lnTo>
                      <a:lnTo>
                        <a:pt x="809626" y="611188"/>
                      </a:lnTo>
                      <a:lnTo>
                        <a:pt x="746125" y="506413"/>
                      </a:lnTo>
                      <a:cubicBezTo>
                        <a:pt x="746125" y="477838"/>
                        <a:pt x="733425" y="454026"/>
                        <a:pt x="739775" y="420688"/>
                      </a:cubicBezTo>
                      <a:lnTo>
                        <a:pt x="731838" y="395288"/>
                      </a:lnTo>
                      <a:lnTo>
                        <a:pt x="565150" y="360363"/>
                      </a:lnTo>
                      <a:lnTo>
                        <a:pt x="544513" y="415925"/>
                      </a:lnTo>
                      <a:cubicBezTo>
                        <a:pt x="602192" y="455084"/>
                        <a:pt x="677333" y="489479"/>
                        <a:pt x="717550" y="533401"/>
                      </a:cubicBezTo>
                      <a:cubicBezTo>
                        <a:pt x="735542" y="579438"/>
                        <a:pt x="728133" y="625476"/>
                        <a:pt x="733425" y="671513"/>
                      </a:cubicBezTo>
                      <a:lnTo>
                        <a:pt x="757238" y="746125"/>
                      </a:lnTo>
                      <a:cubicBezTo>
                        <a:pt x="742421" y="719138"/>
                        <a:pt x="724430" y="700088"/>
                        <a:pt x="712788" y="665163"/>
                      </a:cubicBezTo>
                      <a:lnTo>
                        <a:pt x="708025" y="574675"/>
                      </a:lnTo>
                      <a:lnTo>
                        <a:pt x="655638" y="536575"/>
                      </a:lnTo>
                      <a:lnTo>
                        <a:pt x="688975" y="603250"/>
                      </a:lnTo>
                      <a:lnTo>
                        <a:pt x="668338" y="652463"/>
                      </a:lnTo>
                      <a:cubicBezTo>
                        <a:pt x="666750" y="702734"/>
                        <a:pt x="652463" y="738717"/>
                        <a:pt x="663575" y="803276"/>
                      </a:cubicBezTo>
                      <a:lnTo>
                        <a:pt x="623888" y="695326"/>
                      </a:lnTo>
                      <a:lnTo>
                        <a:pt x="636588" y="596901"/>
                      </a:lnTo>
                      <a:lnTo>
                        <a:pt x="511175" y="501650"/>
                      </a:lnTo>
                      <a:lnTo>
                        <a:pt x="331788" y="395288"/>
                      </a:lnTo>
                      <a:lnTo>
                        <a:pt x="227013" y="376238"/>
                      </a:lnTo>
                      <a:lnTo>
                        <a:pt x="150813" y="427038"/>
                      </a:lnTo>
                      <a:lnTo>
                        <a:pt x="82550" y="446088"/>
                      </a:lnTo>
                      <a:lnTo>
                        <a:pt x="7938" y="47466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sp>
            <p:nvSpPr>
              <p:cNvPr id="241" name="TextBox 240">
                <a:extLst>
                  <a:ext uri="{FF2B5EF4-FFF2-40B4-BE49-F238E27FC236}">
                    <a16:creationId xmlns:a16="http://schemas.microsoft.com/office/drawing/2014/main" id="{B94F0795-A4F4-407F-9BDC-7DFAAFDDEBA7}"/>
                  </a:ext>
                </a:extLst>
              </p:cNvPr>
              <p:cNvSpPr txBox="1"/>
              <p:nvPr/>
            </p:nvSpPr>
            <p:spPr>
              <a:xfrm>
                <a:off x="4336446" y="221206"/>
                <a:ext cx="369012" cy="923330"/>
              </a:xfrm>
              <a:prstGeom prst="rect">
                <a:avLst/>
              </a:prstGeom>
              <a:noFill/>
            </p:spPr>
            <p:txBody>
              <a:bodyPr wrap="none" rtlCol="0">
                <a:spAutoFit/>
              </a:bodyPr>
              <a:lstStyle/>
              <a:p>
                <a:pPr algn="ctr"/>
                <a:r>
                  <a:rPr lang="it-IT" sz="5400" b="1" dirty="0">
                    <a:solidFill>
                      <a:srgbClr val="2774AA"/>
                    </a:solidFill>
                  </a:rPr>
                  <a:t>I</a:t>
                </a:r>
                <a:endParaRPr lang="en-GB" sz="5400" b="1" dirty="0">
                  <a:solidFill>
                    <a:srgbClr val="2774AA"/>
                  </a:solidFill>
                </a:endParaRPr>
              </a:p>
            </p:txBody>
          </p:sp>
          <p:grpSp>
            <p:nvGrpSpPr>
              <p:cNvPr id="242" name="Group 241">
                <a:extLst>
                  <a:ext uri="{FF2B5EF4-FFF2-40B4-BE49-F238E27FC236}">
                    <a16:creationId xmlns:a16="http://schemas.microsoft.com/office/drawing/2014/main" id="{7BD94567-D3CF-452A-9CFE-9120C027D687}"/>
                  </a:ext>
                </a:extLst>
              </p:cNvPr>
              <p:cNvGrpSpPr/>
              <p:nvPr/>
            </p:nvGrpSpPr>
            <p:grpSpPr>
              <a:xfrm>
                <a:off x="4457824" y="1169002"/>
                <a:ext cx="898316" cy="482522"/>
                <a:chOff x="5722230" y="-615751"/>
                <a:chExt cx="1089220" cy="552749"/>
              </a:xfrm>
              <a:solidFill>
                <a:srgbClr val="2774AA"/>
              </a:solidFill>
            </p:grpSpPr>
            <p:grpSp>
              <p:nvGrpSpPr>
                <p:cNvPr id="359" name="Group 358">
                  <a:extLst>
                    <a:ext uri="{FF2B5EF4-FFF2-40B4-BE49-F238E27FC236}">
                      <a16:creationId xmlns:a16="http://schemas.microsoft.com/office/drawing/2014/main" id="{1623783E-4DDA-4D31-90F4-5BFA0F0EDDD4}"/>
                    </a:ext>
                  </a:extLst>
                </p:cNvPr>
                <p:cNvGrpSpPr>
                  <a:grpSpLocks noChangeAspect="1"/>
                </p:cNvGrpSpPr>
                <p:nvPr/>
              </p:nvGrpSpPr>
              <p:grpSpPr>
                <a:xfrm flipH="1">
                  <a:off x="5722230" y="-615751"/>
                  <a:ext cx="1089220" cy="552748"/>
                  <a:chOff x="3493112" y="1975222"/>
                  <a:chExt cx="5825512" cy="2956284"/>
                </a:xfrm>
                <a:grpFill/>
              </p:grpSpPr>
              <p:sp>
                <p:nvSpPr>
                  <p:cNvPr id="361" name="Rectangle 4">
                    <a:extLst>
                      <a:ext uri="{FF2B5EF4-FFF2-40B4-BE49-F238E27FC236}">
                        <a16:creationId xmlns:a16="http://schemas.microsoft.com/office/drawing/2014/main" id="{7EF9AE55-FE12-4CFC-BACB-499CB0301D43}"/>
                      </a:ext>
                    </a:extLst>
                  </p:cNvPr>
                  <p:cNvSpPr/>
                  <p:nvPr/>
                </p:nvSpPr>
                <p:spPr>
                  <a:xfrm>
                    <a:off x="3493112" y="3170484"/>
                    <a:ext cx="5688989" cy="1761021"/>
                  </a:xfrm>
                  <a:custGeom>
                    <a:avLst/>
                    <a:gdLst>
                      <a:gd name="connsiteX0" fmla="*/ 0 w 5365750"/>
                      <a:gd name="connsiteY0" fmla="*/ 0 h 1111250"/>
                      <a:gd name="connsiteX1" fmla="*/ 5365750 w 5365750"/>
                      <a:gd name="connsiteY1" fmla="*/ 0 h 1111250"/>
                      <a:gd name="connsiteX2" fmla="*/ 5365750 w 5365750"/>
                      <a:gd name="connsiteY2" fmla="*/ 1111250 h 1111250"/>
                      <a:gd name="connsiteX3" fmla="*/ 0 w 5365750"/>
                      <a:gd name="connsiteY3" fmla="*/ 1111250 h 1111250"/>
                      <a:gd name="connsiteX4" fmla="*/ 0 w 5365750"/>
                      <a:gd name="connsiteY4" fmla="*/ 0 h 1111250"/>
                      <a:gd name="connsiteX0" fmla="*/ 0 w 5695950"/>
                      <a:gd name="connsiteY0" fmla="*/ 19050 h 1111250"/>
                      <a:gd name="connsiteX1" fmla="*/ 5695950 w 5695950"/>
                      <a:gd name="connsiteY1" fmla="*/ 0 h 1111250"/>
                      <a:gd name="connsiteX2" fmla="*/ 5695950 w 5695950"/>
                      <a:gd name="connsiteY2" fmla="*/ 1111250 h 1111250"/>
                      <a:gd name="connsiteX3" fmla="*/ 330200 w 5695950"/>
                      <a:gd name="connsiteY3" fmla="*/ 1111250 h 1111250"/>
                      <a:gd name="connsiteX4" fmla="*/ 0 w 5695950"/>
                      <a:gd name="connsiteY4" fmla="*/ 19050 h 1111250"/>
                      <a:gd name="connsiteX0" fmla="*/ 0 w 5695950"/>
                      <a:gd name="connsiteY0" fmla="*/ 19050 h 1111250"/>
                      <a:gd name="connsiteX1" fmla="*/ 1003300 w 5695950"/>
                      <a:gd name="connsiteY1" fmla="*/ 254000 h 1111250"/>
                      <a:gd name="connsiteX2" fmla="*/ 5695950 w 5695950"/>
                      <a:gd name="connsiteY2" fmla="*/ 0 h 1111250"/>
                      <a:gd name="connsiteX3" fmla="*/ 5695950 w 5695950"/>
                      <a:gd name="connsiteY3" fmla="*/ 1111250 h 1111250"/>
                      <a:gd name="connsiteX4" fmla="*/ 330200 w 5695950"/>
                      <a:gd name="connsiteY4" fmla="*/ 1111250 h 1111250"/>
                      <a:gd name="connsiteX5" fmla="*/ 0 w 5695950"/>
                      <a:gd name="connsiteY5" fmla="*/ 19050 h 1111250"/>
                      <a:gd name="connsiteX0" fmla="*/ 0 w 5695950"/>
                      <a:gd name="connsiteY0" fmla="*/ 469900 h 1562100"/>
                      <a:gd name="connsiteX1" fmla="*/ 1003300 w 5695950"/>
                      <a:gd name="connsiteY1" fmla="*/ 704850 h 1562100"/>
                      <a:gd name="connsiteX2" fmla="*/ 1155700 w 5695950"/>
                      <a:gd name="connsiteY2" fmla="*/ 0 h 1562100"/>
                      <a:gd name="connsiteX3" fmla="*/ 5695950 w 5695950"/>
                      <a:gd name="connsiteY3" fmla="*/ 450850 h 1562100"/>
                      <a:gd name="connsiteX4" fmla="*/ 5695950 w 5695950"/>
                      <a:gd name="connsiteY4" fmla="*/ 1562100 h 1562100"/>
                      <a:gd name="connsiteX5" fmla="*/ 330200 w 5695950"/>
                      <a:gd name="connsiteY5" fmla="*/ 1562100 h 1562100"/>
                      <a:gd name="connsiteX6" fmla="*/ 0 w 5695950"/>
                      <a:gd name="connsiteY6" fmla="*/ 469900 h 1562100"/>
                      <a:gd name="connsiteX0" fmla="*/ 0 w 5695950"/>
                      <a:gd name="connsiteY0" fmla="*/ 469900 h 1562100"/>
                      <a:gd name="connsiteX1" fmla="*/ 1003300 w 5695950"/>
                      <a:gd name="connsiteY1" fmla="*/ 704850 h 1562100"/>
                      <a:gd name="connsiteX2" fmla="*/ 1155700 w 5695950"/>
                      <a:gd name="connsiteY2" fmla="*/ 0 h 1562100"/>
                      <a:gd name="connsiteX3" fmla="*/ 2127250 w 5695950"/>
                      <a:gd name="connsiteY3" fmla="*/ 209550 h 1562100"/>
                      <a:gd name="connsiteX4" fmla="*/ 5695950 w 5695950"/>
                      <a:gd name="connsiteY4" fmla="*/ 450850 h 1562100"/>
                      <a:gd name="connsiteX5" fmla="*/ 5695950 w 5695950"/>
                      <a:gd name="connsiteY5" fmla="*/ 1562100 h 1562100"/>
                      <a:gd name="connsiteX6" fmla="*/ 330200 w 5695950"/>
                      <a:gd name="connsiteY6" fmla="*/ 1562100 h 1562100"/>
                      <a:gd name="connsiteX7" fmla="*/ 0 w 5695950"/>
                      <a:gd name="connsiteY7" fmla="*/ 469900 h 1562100"/>
                      <a:gd name="connsiteX0" fmla="*/ 0 w 5695950"/>
                      <a:gd name="connsiteY0" fmla="*/ 469900 h 1562100"/>
                      <a:gd name="connsiteX1" fmla="*/ 1003300 w 5695950"/>
                      <a:gd name="connsiteY1" fmla="*/ 704850 h 1562100"/>
                      <a:gd name="connsiteX2" fmla="*/ 1155700 w 5695950"/>
                      <a:gd name="connsiteY2" fmla="*/ 0 h 1562100"/>
                      <a:gd name="connsiteX3" fmla="*/ 2127250 w 5695950"/>
                      <a:gd name="connsiteY3" fmla="*/ 209550 h 1562100"/>
                      <a:gd name="connsiteX4" fmla="*/ 3162300 w 5695950"/>
                      <a:gd name="connsiteY4" fmla="*/ 577850 h 1562100"/>
                      <a:gd name="connsiteX5" fmla="*/ 5695950 w 5695950"/>
                      <a:gd name="connsiteY5" fmla="*/ 450850 h 1562100"/>
                      <a:gd name="connsiteX6" fmla="*/ 5695950 w 5695950"/>
                      <a:gd name="connsiteY6" fmla="*/ 1562100 h 1562100"/>
                      <a:gd name="connsiteX7" fmla="*/ 330200 w 5695950"/>
                      <a:gd name="connsiteY7" fmla="*/ 1562100 h 1562100"/>
                      <a:gd name="connsiteX8" fmla="*/ 0 w 5695950"/>
                      <a:gd name="connsiteY8" fmla="*/ 469900 h 1562100"/>
                      <a:gd name="connsiteX0" fmla="*/ 0 w 5695950"/>
                      <a:gd name="connsiteY0" fmla="*/ 469900 h 1562100"/>
                      <a:gd name="connsiteX1" fmla="*/ 1003300 w 5695950"/>
                      <a:gd name="connsiteY1" fmla="*/ 704850 h 1562100"/>
                      <a:gd name="connsiteX2" fmla="*/ 1155700 w 5695950"/>
                      <a:gd name="connsiteY2" fmla="*/ 0 h 1562100"/>
                      <a:gd name="connsiteX3" fmla="*/ 2127250 w 5695950"/>
                      <a:gd name="connsiteY3" fmla="*/ 209550 h 1562100"/>
                      <a:gd name="connsiteX4" fmla="*/ 3162300 w 5695950"/>
                      <a:gd name="connsiteY4" fmla="*/ 577850 h 1562100"/>
                      <a:gd name="connsiteX5" fmla="*/ 3390900 w 5695950"/>
                      <a:gd name="connsiteY5" fmla="*/ 133350 h 1562100"/>
                      <a:gd name="connsiteX6" fmla="*/ 5695950 w 5695950"/>
                      <a:gd name="connsiteY6" fmla="*/ 450850 h 1562100"/>
                      <a:gd name="connsiteX7" fmla="*/ 5695950 w 5695950"/>
                      <a:gd name="connsiteY7" fmla="*/ 1562100 h 1562100"/>
                      <a:gd name="connsiteX8" fmla="*/ 330200 w 5695950"/>
                      <a:gd name="connsiteY8" fmla="*/ 1562100 h 1562100"/>
                      <a:gd name="connsiteX9" fmla="*/ 0 w 5695950"/>
                      <a:gd name="connsiteY9" fmla="*/ 469900 h 1562100"/>
                      <a:gd name="connsiteX0" fmla="*/ 0 w 5695950"/>
                      <a:gd name="connsiteY0" fmla="*/ 469900 h 1562100"/>
                      <a:gd name="connsiteX1" fmla="*/ 1003300 w 5695950"/>
                      <a:gd name="connsiteY1" fmla="*/ 704850 h 1562100"/>
                      <a:gd name="connsiteX2" fmla="*/ 1155700 w 5695950"/>
                      <a:gd name="connsiteY2" fmla="*/ 0 h 1562100"/>
                      <a:gd name="connsiteX3" fmla="*/ 2127250 w 5695950"/>
                      <a:gd name="connsiteY3" fmla="*/ 209550 h 1562100"/>
                      <a:gd name="connsiteX4" fmla="*/ 3162300 w 5695950"/>
                      <a:gd name="connsiteY4" fmla="*/ 577850 h 1562100"/>
                      <a:gd name="connsiteX5" fmla="*/ 3390900 w 5695950"/>
                      <a:gd name="connsiteY5" fmla="*/ 133350 h 1562100"/>
                      <a:gd name="connsiteX6" fmla="*/ 3556000 w 5695950"/>
                      <a:gd name="connsiteY6" fmla="*/ 1060450 h 1562100"/>
                      <a:gd name="connsiteX7" fmla="*/ 5695950 w 5695950"/>
                      <a:gd name="connsiteY7" fmla="*/ 450850 h 1562100"/>
                      <a:gd name="connsiteX8" fmla="*/ 5695950 w 5695950"/>
                      <a:gd name="connsiteY8" fmla="*/ 1562100 h 1562100"/>
                      <a:gd name="connsiteX9" fmla="*/ 330200 w 5695950"/>
                      <a:gd name="connsiteY9" fmla="*/ 1562100 h 1562100"/>
                      <a:gd name="connsiteX10" fmla="*/ 0 w 5695950"/>
                      <a:gd name="connsiteY10" fmla="*/ 469900 h 1562100"/>
                      <a:gd name="connsiteX0" fmla="*/ 23791 w 5719741"/>
                      <a:gd name="connsiteY0" fmla="*/ 469900 h 1562100"/>
                      <a:gd name="connsiteX1" fmla="*/ 134900 w 5719741"/>
                      <a:gd name="connsiteY1" fmla="*/ 445338 h 1562100"/>
                      <a:gd name="connsiteX2" fmla="*/ 1027091 w 5719741"/>
                      <a:gd name="connsiteY2" fmla="*/ 704850 h 1562100"/>
                      <a:gd name="connsiteX3" fmla="*/ 1179491 w 5719741"/>
                      <a:gd name="connsiteY3" fmla="*/ 0 h 1562100"/>
                      <a:gd name="connsiteX4" fmla="*/ 2151041 w 5719741"/>
                      <a:gd name="connsiteY4" fmla="*/ 209550 h 1562100"/>
                      <a:gd name="connsiteX5" fmla="*/ 3186091 w 5719741"/>
                      <a:gd name="connsiteY5" fmla="*/ 577850 h 1562100"/>
                      <a:gd name="connsiteX6" fmla="*/ 3414691 w 5719741"/>
                      <a:gd name="connsiteY6" fmla="*/ 133350 h 1562100"/>
                      <a:gd name="connsiteX7" fmla="*/ 3579791 w 5719741"/>
                      <a:gd name="connsiteY7" fmla="*/ 1060450 h 1562100"/>
                      <a:gd name="connsiteX8" fmla="*/ 5719741 w 5719741"/>
                      <a:gd name="connsiteY8" fmla="*/ 450850 h 1562100"/>
                      <a:gd name="connsiteX9" fmla="*/ 5719741 w 5719741"/>
                      <a:gd name="connsiteY9" fmla="*/ 1562100 h 1562100"/>
                      <a:gd name="connsiteX10" fmla="*/ 353991 w 5719741"/>
                      <a:gd name="connsiteY10" fmla="*/ 1562100 h 1562100"/>
                      <a:gd name="connsiteX11" fmla="*/ 23791 w 5719741"/>
                      <a:gd name="connsiteY11" fmla="*/ 469900 h 1562100"/>
                      <a:gd name="connsiteX0" fmla="*/ 5186 w 5701136"/>
                      <a:gd name="connsiteY0" fmla="*/ 469900 h 1562100"/>
                      <a:gd name="connsiteX1" fmla="*/ 116295 w 5701136"/>
                      <a:gd name="connsiteY1" fmla="*/ 445338 h 1562100"/>
                      <a:gd name="connsiteX2" fmla="*/ 1008486 w 5701136"/>
                      <a:gd name="connsiteY2" fmla="*/ 704850 h 1562100"/>
                      <a:gd name="connsiteX3" fmla="*/ 1160886 w 5701136"/>
                      <a:gd name="connsiteY3" fmla="*/ 0 h 1562100"/>
                      <a:gd name="connsiteX4" fmla="*/ 2132436 w 5701136"/>
                      <a:gd name="connsiteY4" fmla="*/ 209550 h 1562100"/>
                      <a:gd name="connsiteX5" fmla="*/ 3167486 w 5701136"/>
                      <a:gd name="connsiteY5" fmla="*/ 577850 h 1562100"/>
                      <a:gd name="connsiteX6" fmla="*/ 3396086 w 5701136"/>
                      <a:gd name="connsiteY6" fmla="*/ 133350 h 1562100"/>
                      <a:gd name="connsiteX7" fmla="*/ 3561186 w 5701136"/>
                      <a:gd name="connsiteY7" fmla="*/ 1060450 h 1562100"/>
                      <a:gd name="connsiteX8" fmla="*/ 5701136 w 5701136"/>
                      <a:gd name="connsiteY8" fmla="*/ 450850 h 1562100"/>
                      <a:gd name="connsiteX9" fmla="*/ 5701136 w 5701136"/>
                      <a:gd name="connsiteY9" fmla="*/ 1562100 h 1562100"/>
                      <a:gd name="connsiteX10" fmla="*/ 335386 w 5701136"/>
                      <a:gd name="connsiteY10" fmla="*/ 1562100 h 1562100"/>
                      <a:gd name="connsiteX11" fmla="*/ 5186 w 5701136"/>
                      <a:gd name="connsiteY11" fmla="*/ 469900 h 1562100"/>
                      <a:gd name="connsiteX0" fmla="*/ 0 w 5695950"/>
                      <a:gd name="connsiteY0" fmla="*/ 469900 h 1562100"/>
                      <a:gd name="connsiteX1" fmla="*/ 111109 w 5695950"/>
                      <a:gd name="connsiteY1" fmla="*/ 445338 h 1562100"/>
                      <a:gd name="connsiteX2" fmla="*/ 1003300 w 5695950"/>
                      <a:gd name="connsiteY2" fmla="*/ 704850 h 1562100"/>
                      <a:gd name="connsiteX3" fmla="*/ 1155700 w 5695950"/>
                      <a:gd name="connsiteY3" fmla="*/ 0 h 1562100"/>
                      <a:gd name="connsiteX4" fmla="*/ 2127250 w 5695950"/>
                      <a:gd name="connsiteY4" fmla="*/ 209550 h 1562100"/>
                      <a:gd name="connsiteX5" fmla="*/ 3162300 w 5695950"/>
                      <a:gd name="connsiteY5" fmla="*/ 577850 h 1562100"/>
                      <a:gd name="connsiteX6" fmla="*/ 3390900 w 5695950"/>
                      <a:gd name="connsiteY6" fmla="*/ 133350 h 1562100"/>
                      <a:gd name="connsiteX7" fmla="*/ 3556000 w 5695950"/>
                      <a:gd name="connsiteY7" fmla="*/ 1060450 h 1562100"/>
                      <a:gd name="connsiteX8" fmla="*/ 5695950 w 5695950"/>
                      <a:gd name="connsiteY8" fmla="*/ 450850 h 1562100"/>
                      <a:gd name="connsiteX9" fmla="*/ 5695950 w 5695950"/>
                      <a:gd name="connsiteY9" fmla="*/ 1562100 h 1562100"/>
                      <a:gd name="connsiteX10" fmla="*/ 330200 w 5695950"/>
                      <a:gd name="connsiteY10" fmla="*/ 1562100 h 1562100"/>
                      <a:gd name="connsiteX11" fmla="*/ 0 w 5695950"/>
                      <a:gd name="connsiteY11" fmla="*/ 469900 h 1562100"/>
                      <a:gd name="connsiteX0" fmla="*/ 0 w 5688988"/>
                      <a:gd name="connsiteY0" fmla="*/ 490787 h 1562100"/>
                      <a:gd name="connsiteX1" fmla="*/ 104147 w 5688988"/>
                      <a:gd name="connsiteY1" fmla="*/ 445338 h 1562100"/>
                      <a:gd name="connsiteX2" fmla="*/ 996338 w 5688988"/>
                      <a:gd name="connsiteY2" fmla="*/ 704850 h 1562100"/>
                      <a:gd name="connsiteX3" fmla="*/ 1148738 w 5688988"/>
                      <a:gd name="connsiteY3" fmla="*/ 0 h 1562100"/>
                      <a:gd name="connsiteX4" fmla="*/ 2120288 w 5688988"/>
                      <a:gd name="connsiteY4" fmla="*/ 209550 h 1562100"/>
                      <a:gd name="connsiteX5" fmla="*/ 3155338 w 5688988"/>
                      <a:gd name="connsiteY5" fmla="*/ 577850 h 1562100"/>
                      <a:gd name="connsiteX6" fmla="*/ 3383938 w 5688988"/>
                      <a:gd name="connsiteY6" fmla="*/ 133350 h 1562100"/>
                      <a:gd name="connsiteX7" fmla="*/ 3549038 w 5688988"/>
                      <a:gd name="connsiteY7" fmla="*/ 1060450 h 1562100"/>
                      <a:gd name="connsiteX8" fmla="*/ 5688988 w 5688988"/>
                      <a:gd name="connsiteY8" fmla="*/ 450850 h 1562100"/>
                      <a:gd name="connsiteX9" fmla="*/ 5688988 w 5688988"/>
                      <a:gd name="connsiteY9" fmla="*/ 1562100 h 1562100"/>
                      <a:gd name="connsiteX10" fmla="*/ 323238 w 5688988"/>
                      <a:gd name="connsiteY10" fmla="*/ 1562100 h 1562100"/>
                      <a:gd name="connsiteX11" fmla="*/ 0 w 5688988"/>
                      <a:gd name="connsiteY11" fmla="*/ 490787 h 1562100"/>
                      <a:gd name="connsiteX0" fmla="*/ 0 w 5688988"/>
                      <a:gd name="connsiteY0" fmla="*/ 490787 h 1562100"/>
                      <a:gd name="connsiteX1" fmla="*/ 101826 w 5688988"/>
                      <a:gd name="connsiteY1" fmla="*/ 445338 h 1562100"/>
                      <a:gd name="connsiteX2" fmla="*/ 996338 w 5688988"/>
                      <a:gd name="connsiteY2" fmla="*/ 704850 h 1562100"/>
                      <a:gd name="connsiteX3" fmla="*/ 1148738 w 5688988"/>
                      <a:gd name="connsiteY3" fmla="*/ 0 h 1562100"/>
                      <a:gd name="connsiteX4" fmla="*/ 2120288 w 5688988"/>
                      <a:gd name="connsiteY4" fmla="*/ 209550 h 1562100"/>
                      <a:gd name="connsiteX5" fmla="*/ 3155338 w 5688988"/>
                      <a:gd name="connsiteY5" fmla="*/ 577850 h 1562100"/>
                      <a:gd name="connsiteX6" fmla="*/ 3383938 w 5688988"/>
                      <a:gd name="connsiteY6" fmla="*/ 133350 h 1562100"/>
                      <a:gd name="connsiteX7" fmla="*/ 3549038 w 5688988"/>
                      <a:gd name="connsiteY7" fmla="*/ 1060450 h 1562100"/>
                      <a:gd name="connsiteX8" fmla="*/ 5688988 w 5688988"/>
                      <a:gd name="connsiteY8" fmla="*/ 450850 h 1562100"/>
                      <a:gd name="connsiteX9" fmla="*/ 5688988 w 5688988"/>
                      <a:gd name="connsiteY9" fmla="*/ 1562100 h 1562100"/>
                      <a:gd name="connsiteX10" fmla="*/ 323238 w 5688988"/>
                      <a:gd name="connsiteY10" fmla="*/ 1562100 h 1562100"/>
                      <a:gd name="connsiteX11" fmla="*/ 0 w 5688988"/>
                      <a:gd name="connsiteY11" fmla="*/ 490787 h 1562100"/>
                      <a:gd name="connsiteX0" fmla="*/ 0 w 5688988"/>
                      <a:gd name="connsiteY0" fmla="*/ 490787 h 1562100"/>
                      <a:gd name="connsiteX1" fmla="*/ 101826 w 5688988"/>
                      <a:gd name="connsiteY1" fmla="*/ 445338 h 1562100"/>
                      <a:gd name="connsiteX2" fmla="*/ 169130 w 5688988"/>
                      <a:gd name="connsiteY2" fmla="*/ 545133 h 1562100"/>
                      <a:gd name="connsiteX3" fmla="*/ 996338 w 5688988"/>
                      <a:gd name="connsiteY3" fmla="*/ 704850 h 1562100"/>
                      <a:gd name="connsiteX4" fmla="*/ 1148738 w 5688988"/>
                      <a:gd name="connsiteY4" fmla="*/ 0 h 1562100"/>
                      <a:gd name="connsiteX5" fmla="*/ 2120288 w 5688988"/>
                      <a:gd name="connsiteY5" fmla="*/ 209550 h 1562100"/>
                      <a:gd name="connsiteX6" fmla="*/ 3155338 w 5688988"/>
                      <a:gd name="connsiteY6" fmla="*/ 577850 h 1562100"/>
                      <a:gd name="connsiteX7" fmla="*/ 3383938 w 5688988"/>
                      <a:gd name="connsiteY7" fmla="*/ 133350 h 1562100"/>
                      <a:gd name="connsiteX8" fmla="*/ 3549038 w 5688988"/>
                      <a:gd name="connsiteY8" fmla="*/ 1060450 h 1562100"/>
                      <a:gd name="connsiteX9" fmla="*/ 5688988 w 5688988"/>
                      <a:gd name="connsiteY9" fmla="*/ 450850 h 1562100"/>
                      <a:gd name="connsiteX10" fmla="*/ 5688988 w 5688988"/>
                      <a:gd name="connsiteY10" fmla="*/ 1562100 h 1562100"/>
                      <a:gd name="connsiteX11" fmla="*/ 323238 w 5688988"/>
                      <a:gd name="connsiteY11" fmla="*/ 1562100 h 1562100"/>
                      <a:gd name="connsiteX12" fmla="*/ 0 w 5688988"/>
                      <a:gd name="connsiteY12" fmla="*/ 490787 h 1562100"/>
                      <a:gd name="connsiteX0" fmla="*/ 0 w 5688988"/>
                      <a:gd name="connsiteY0" fmla="*/ 490787 h 1562100"/>
                      <a:gd name="connsiteX1" fmla="*/ 101826 w 5688988"/>
                      <a:gd name="connsiteY1" fmla="*/ 445338 h 1562100"/>
                      <a:gd name="connsiteX2" fmla="*/ 169130 w 5688988"/>
                      <a:gd name="connsiteY2" fmla="*/ 545133 h 1562100"/>
                      <a:gd name="connsiteX3" fmla="*/ 996338 w 5688988"/>
                      <a:gd name="connsiteY3" fmla="*/ 704850 h 1562100"/>
                      <a:gd name="connsiteX4" fmla="*/ 1148738 w 5688988"/>
                      <a:gd name="connsiteY4" fmla="*/ 0 h 1562100"/>
                      <a:gd name="connsiteX5" fmla="*/ 2120288 w 5688988"/>
                      <a:gd name="connsiteY5" fmla="*/ 209550 h 1562100"/>
                      <a:gd name="connsiteX6" fmla="*/ 3155338 w 5688988"/>
                      <a:gd name="connsiteY6" fmla="*/ 577850 h 1562100"/>
                      <a:gd name="connsiteX7" fmla="*/ 3383938 w 5688988"/>
                      <a:gd name="connsiteY7" fmla="*/ 133350 h 1562100"/>
                      <a:gd name="connsiteX8" fmla="*/ 3549038 w 5688988"/>
                      <a:gd name="connsiteY8" fmla="*/ 1060450 h 1562100"/>
                      <a:gd name="connsiteX9" fmla="*/ 5688988 w 5688988"/>
                      <a:gd name="connsiteY9" fmla="*/ 450850 h 1562100"/>
                      <a:gd name="connsiteX10" fmla="*/ 5688988 w 5688988"/>
                      <a:gd name="connsiteY10" fmla="*/ 1562100 h 1562100"/>
                      <a:gd name="connsiteX11" fmla="*/ 323238 w 5688988"/>
                      <a:gd name="connsiteY11" fmla="*/ 1562100 h 1562100"/>
                      <a:gd name="connsiteX12" fmla="*/ 0 w 5688988"/>
                      <a:gd name="connsiteY12" fmla="*/ 490787 h 1562100"/>
                      <a:gd name="connsiteX0" fmla="*/ 0 w 5688988"/>
                      <a:gd name="connsiteY0" fmla="*/ 490787 h 1562100"/>
                      <a:gd name="connsiteX1" fmla="*/ 101826 w 5688988"/>
                      <a:gd name="connsiteY1" fmla="*/ 445338 h 1562100"/>
                      <a:gd name="connsiteX2" fmla="*/ 169130 w 5688988"/>
                      <a:gd name="connsiteY2" fmla="*/ 545133 h 1562100"/>
                      <a:gd name="connsiteX3" fmla="*/ 996338 w 5688988"/>
                      <a:gd name="connsiteY3" fmla="*/ 704850 h 1562100"/>
                      <a:gd name="connsiteX4" fmla="*/ 1148738 w 5688988"/>
                      <a:gd name="connsiteY4" fmla="*/ 0 h 1562100"/>
                      <a:gd name="connsiteX5" fmla="*/ 2120288 w 5688988"/>
                      <a:gd name="connsiteY5" fmla="*/ 209550 h 1562100"/>
                      <a:gd name="connsiteX6" fmla="*/ 3155338 w 5688988"/>
                      <a:gd name="connsiteY6" fmla="*/ 577850 h 1562100"/>
                      <a:gd name="connsiteX7" fmla="*/ 3383938 w 5688988"/>
                      <a:gd name="connsiteY7" fmla="*/ 133350 h 1562100"/>
                      <a:gd name="connsiteX8" fmla="*/ 3549038 w 5688988"/>
                      <a:gd name="connsiteY8" fmla="*/ 1060450 h 1562100"/>
                      <a:gd name="connsiteX9" fmla="*/ 5688988 w 5688988"/>
                      <a:gd name="connsiteY9" fmla="*/ 450850 h 1562100"/>
                      <a:gd name="connsiteX10" fmla="*/ 5688988 w 5688988"/>
                      <a:gd name="connsiteY10" fmla="*/ 1562100 h 1562100"/>
                      <a:gd name="connsiteX11" fmla="*/ 323238 w 5688988"/>
                      <a:gd name="connsiteY11" fmla="*/ 1562100 h 1562100"/>
                      <a:gd name="connsiteX12" fmla="*/ 0 w 5688988"/>
                      <a:gd name="connsiteY12" fmla="*/ 490787 h 1562100"/>
                      <a:gd name="connsiteX0" fmla="*/ 0 w 5688988"/>
                      <a:gd name="connsiteY0" fmla="*/ 490787 h 1562100"/>
                      <a:gd name="connsiteX1" fmla="*/ 101826 w 5688988"/>
                      <a:gd name="connsiteY1" fmla="*/ 445338 h 1562100"/>
                      <a:gd name="connsiteX2" fmla="*/ 169130 w 5688988"/>
                      <a:gd name="connsiteY2" fmla="*/ 545133 h 1562100"/>
                      <a:gd name="connsiteX3" fmla="*/ 996338 w 5688988"/>
                      <a:gd name="connsiteY3" fmla="*/ 704850 h 1562100"/>
                      <a:gd name="connsiteX4" fmla="*/ 1148738 w 5688988"/>
                      <a:gd name="connsiteY4" fmla="*/ 0 h 1562100"/>
                      <a:gd name="connsiteX5" fmla="*/ 2120288 w 5688988"/>
                      <a:gd name="connsiteY5" fmla="*/ 209550 h 1562100"/>
                      <a:gd name="connsiteX6" fmla="*/ 3155338 w 5688988"/>
                      <a:gd name="connsiteY6" fmla="*/ 577850 h 1562100"/>
                      <a:gd name="connsiteX7" fmla="*/ 3383938 w 5688988"/>
                      <a:gd name="connsiteY7" fmla="*/ 133350 h 1562100"/>
                      <a:gd name="connsiteX8" fmla="*/ 3549038 w 5688988"/>
                      <a:gd name="connsiteY8" fmla="*/ 1060450 h 1562100"/>
                      <a:gd name="connsiteX9" fmla="*/ 5688988 w 5688988"/>
                      <a:gd name="connsiteY9" fmla="*/ 450850 h 1562100"/>
                      <a:gd name="connsiteX10" fmla="*/ 5688988 w 5688988"/>
                      <a:gd name="connsiteY10" fmla="*/ 1562100 h 1562100"/>
                      <a:gd name="connsiteX11" fmla="*/ 323238 w 5688988"/>
                      <a:gd name="connsiteY11" fmla="*/ 1562100 h 1562100"/>
                      <a:gd name="connsiteX12" fmla="*/ 0 w 5688988"/>
                      <a:gd name="connsiteY12" fmla="*/ 490787 h 1562100"/>
                      <a:gd name="connsiteX0" fmla="*/ 0 w 5688988"/>
                      <a:gd name="connsiteY0" fmla="*/ 490787 h 1562100"/>
                      <a:gd name="connsiteX1" fmla="*/ 101826 w 5688988"/>
                      <a:gd name="connsiteY1" fmla="*/ 445338 h 1562100"/>
                      <a:gd name="connsiteX2" fmla="*/ 169130 w 5688988"/>
                      <a:gd name="connsiteY2" fmla="*/ 545133 h 1562100"/>
                      <a:gd name="connsiteX3" fmla="*/ 996338 w 5688988"/>
                      <a:gd name="connsiteY3" fmla="*/ 704850 h 1562100"/>
                      <a:gd name="connsiteX4" fmla="*/ 1034793 w 5688988"/>
                      <a:gd name="connsiteY4" fmla="*/ 487113 h 1562100"/>
                      <a:gd name="connsiteX5" fmla="*/ 1148738 w 5688988"/>
                      <a:gd name="connsiteY5" fmla="*/ 0 h 1562100"/>
                      <a:gd name="connsiteX6" fmla="*/ 2120288 w 5688988"/>
                      <a:gd name="connsiteY6" fmla="*/ 209550 h 1562100"/>
                      <a:gd name="connsiteX7" fmla="*/ 3155338 w 5688988"/>
                      <a:gd name="connsiteY7" fmla="*/ 577850 h 1562100"/>
                      <a:gd name="connsiteX8" fmla="*/ 3383938 w 5688988"/>
                      <a:gd name="connsiteY8" fmla="*/ 133350 h 1562100"/>
                      <a:gd name="connsiteX9" fmla="*/ 3549038 w 5688988"/>
                      <a:gd name="connsiteY9" fmla="*/ 1060450 h 1562100"/>
                      <a:gd name="connsiteX10" fmla="*/ 5688988 w 5688988"/>
                      <a:gd name="connsiteY10" fmla="*/ 450850 h 1562100"/>
                      <a:gd name="connsiteX11" fmla="*/ 5688988 w 5688988"/>
                      <a:gd name="connsiteY11" fmla="*/ 1562100 h 1562100"/>
                      <a:gd name="connsiteX12" fmla="*/ 323238 w 5688988"/>
                      <a:gd name="connsiteY12" fmla="*/ 1562100 h 1562100"/>
                      <a:gd name="connsiteX13" fmla="*/ 0 w 5688988"/>
                      <a:gd name="connsiteY13" fmla="*/ 490787 h 1562100"/>
                      <a:gd name="connsiteX0" fmla="*/ 0 w 5688988"/>
                      <a:gd name="connsiteY0" fmla="*/ 490787 h 1562100"/>
                      <a:gd name="connsiteX1" fmla="*/ 101826 w 5688988"/>
                      <a:gd name="connsiteY1" fmla="*/ 445338 h 1562100"/>
                      <a:gd name="connsiteX2" fmla="*/ 169130 w 5688988"/>
                      <a:gd name="connsiteY2" fmla="*/ 545133 h 1562100"/>
                      <a:gd name="connsiteX3" fmla="*/ 996338 w 5688988"/>
                      <a:gd name="connsiteY3" fmla="*/ 704850 h 1562100"/>
                      <a:gd name="connsiteX4" fmla="*/ 1034793 w 5688988"/>
                      <a:gd name="connsiteY4" fmla="*/ 487113 h 1562100"/>
                      <a:gd name="connsiteX5" fmla="*/ 1148738 w 5688988"/>
                      <a:gd name="connsiteY5" fmla="*/ 0 h 1562100"/>
                      <a:gd name="connsiteX6" fmla="*/ 2120288 w 5688988"/>
                      <a:gd name="connsiteY6" fmla="*/ 209550 h 1562100"/>
                      <a:gd name="connsiteX7" fmla="*/ 3155338 w 5688988"/>
                      <a:gd name="connsiteY7" fmla="*/ 577850 h 1562100"/>
                      <a:gd name="connsiteX8" fmla="*/ 3383938 w 5688988"/>
                      <a:gd name="connsiteY8" fmla="*/ 133350 h 1562100"/>
                      <a:gd name="connsiteX9" fmla="*/ 3549038 w 5688988"/>
                      <a:gd name="connsiteY9" fmla="*/ 1060450 h 1562100"/>
                      <a:gd name="connsiteX10" fmla="*/ 5688988 w 5688988"/>
                      <a:gd name="connsiteY10" fmla="*/ 450850 h 1562100"/>
                      <a:gd name="connsiteX11" fmla="*/ 5688988 w 5688988"/>
                      <a:gd name="connsiteY11" fmla="*/ 1562100 h 1562100"/>
                      <a:gd name="connsiteX12" fmla="*/ 323238 w 5688988"/>
                      <a:gd name="connsiteY12" fmla="*/ 1562100 h 1562100"/>
                      <a:gd name="connsiteX13" fmla="*/ 0 w 5688988"/>
                      <a:gd name="connsiteY13" fmla="*/ 490787 h 1562100"/>
                      <a:gd name="connsiteX0" fmla="*/ 0 w 5688988"/>
                      <a:gd name="connsiteY0" fmla="*/ 490787 h 1562100"/>
                      <a:gd name="connsiteX1" fmla="*/ 101826 w 5688988"/>
                      <a:gd name="connsiteY1" fmla="*/ 445338 h 1562100"/>
                      <a:gd name="connsiteX2" fmla="*/ 169130 w 5688988"/>
                      <a:gd name="connsiteY2" fmla="*/ 545133 h 1562100"/>
                      <a:gd name="connsiteX3" fmla="*/ 1031150 w 5688988"/>
                      <a:gd name="connsiteY3" fmla="*/ 721096 h 1562100"/>
                      <a:gd name="connsiteX4" fmla="*/ 1034793 w 5688988"/>
                      <a:gd name="connsiteY4" fmla="*/ 487113 h 1562100"/>
                      <a:gd name="connsiteX5" fmla="*/ 1148738 w 5688988"/>
                      <a:gd name="connsiteY5" fmla="*/ 0 h 1562100"/>
                      <a:gd name="connsiteX6" fmla="*/ 2120288 w 5688988"/>
                      <a:gd name="connsiteY6" fmla="*/ 209550 h 1562100"/>
                      <a:gd name="connsiteX7" fmla="*/ 3155338 w 5688988"/>
                      <a:gd name="connsiteY7" fmla="*/ 577850 h 1562100"/>
                      <a:gd name="connsiteX8" fmla="*/ 3383938 w 5688988"/>
                      <a:gd name="connsiteY8" fmla="*/ 133350 h 1562100"/>
                      <a:gd name="connsiteX9" fmla="*/ 3549038 w 5688988"/>
                      <a:gd name="connsiteY9" fmla="*/ 1060450 h 1562100"/>
                      <a:gd name="connsiteX10" fmla="*/ 5688988 w 5688988"/>
                      <a:gd name="connsiteY10" fmla="*/ 450850 h 1562100"/>
                      <a:gd name="connsiteX11" fmla="*/ 5688988 w 5688988"/>
                      <a:gd name="connsiteY11" fmla="*/ 1562100 h 1562100"/>
                      <a:gd name="connsiteX12" fmla="*/ 323238 w 5688988"/>
                      <a:gd name="connsiteY12" fmla="*/ 1562100 h 1562100"/>
                      <a:gd name="connsiteX13" fmla="*/ 0 w 5688988"/>
                      <a:gd name="connsiteY13" fmla="*/ 490787 h 1562100"/>
                      <a:gd name="connsiteX0" fmla="*/ 0 w 5688988"/>
                      <a:gd name="connsiteY0" fmla="*/ 490787 h 1562100"/>
                      <a:gd name="connsiteX1" fmla="*/ 101826 w 5688988"/>
                      <a:gd name="connsiteY1" fmla="*/ 445338 h 1562100"/>
                      <a:gd name="connsiteX2" fmla="*/ 169130 w 5688988"/>
                      <a:gd name="connsiteY2" fmla="*/ 545133 h 1562100"/>
                      <a:gd name="connsiteX3" fmla="*/ 1014904 w 5688988"/>
                      <a:gd name="connsiteY3" fmla="*/ 721096 h 1562100"/>
                      <a:gd name="connsiteX4" fmla="*/ 1034793 w 5688988"/>
                      <a:gd name="connsiteY4" fmla="*/ 487113 h 1562100"/>
                      <a:gd name="connsiteX5" fmla="*/ 1148738 w 5688988"/>
                      <a:gd name="connsiteY5" fmla="*/ 0 h 1562100"/>
                      <a:gd name="connsiteX6" fmla="*/ 2120288 w 5688988"/>
                      <a:gd name="connsiteY6" fmla="*/ 209550 h 1562100"/>
                      <a:gd name="connsiteX7" fmla="*/ 3155338 w 5688988"/>
                      <a:gd name="connsiteY7" fmla="*/ 577850 h 1562100"/>
                      <a:gd name="connsiteX8" fmla="*/ 3383938 w 5688988"/>
                      <a:gd name="connsiteY8" fmla="*/ 133350 h 1562100"/>
                      <a:gd name="connsiteX9" fmla="*/ 3549038 w 5688988"/>
                      <a:gd name="connsiteY9" fmla="*/ 1060450 h 1562100"/>
                      <a:gd name="connsiteX10" fmla="*/ 5688988 w 5688988"/>
                      <a:gd name="connsiteY10" fmla="*/ 450850 h 1562100"/>
                      <a:gd name="connsiteX11" fmla="*/ 5688988 w 5688988"/>
                      <a:gd name="connsiteY11" fmla="*/ 1562100 h 1562100"/>
                      <a:gd name="connsiteX12" fmla="*/ 323238 w 5688988"/>
                      <a:gd name="connsiteY12" fmla="*/ 1562100 h 1562100"/>
                      <a:gd name="connsiteX13" fmla="*/ 0 w 5688988"/>
                      <a:gd name="connsiteY13" fmla="*/ 490787 h 1562100"/>
                      <a:gd name="connsiteX0" fmla="*/ 0 w 5688988"/>
                      <a:gd name="connsiteY0" fmla="*/ 490787 h 1562100"/>
                      <a:gd name="connsiteX1" fmla="*/ 101826 w 5688988"/>
                      <a:gd name="connsiteY1" fmla="*/ 445338 h 1562100"/>
                      <a:gd name="connsiteX2" fmla="*/ 169130 w 5688988"/>
                      <a:gd name="connsiteY2" fmla="*/ 545133 h 1562100"/>
                      <a:gd name="connsiteX3" fmla="*/ 1014904 w 5688988"/>
                      <a:gd name="connsiteY3" fmla="*/ 721096 h 1562100"/>
                      <a:gd name="connsiteX4" fmla="*/ 1034793 w 5688988"/>
                      <a:gd name="connsiteY4" fmla="*/ 487113 h 1562100"/>
                      <a:gd name="connsiteX5" fmla="*/ 1148738 w 5688988"/>
                      <a:gd name="connsiteY5" fmla="*/ 0 h 1562100"/>
                      <a:gd name="connsiteX6" fmla="*/ 2120288 w 5688988"/>
                      <a:gd name="connsiteY6" fmla="*/ 209550 h 1562100"/>
                      <a:gd name="connsiteX7" fmla="*/ 3155338 w 5688988"/>
                      <a:gd name="connsiteY7" fmla="*/ 577850 h 1562100"/>
                      <a:gd name="connsiteX8" fmla="*/ 3383938 w 5688988"/>
                      <a:gd name="connsiteY8" fmla="*/ 133350 h 1562100"/>
                      <a:gd name="connsiteX9" fmla="*/ 3549038 w 5688988"/>
                      <a:gd name="connsiteY9" fmla="*/ 1060450 h 1562100"/>
                      <a:gd name="connsiteX10" fmla="*/ 5688988 w 5688988"/>
                      <a:gd name="connsiteY10" fmla="*/ 450850 h 1562100"/>
                      <a:gd name="connsiteX11" fmla="*/ 5688988 w 5688988"/>
                      <a:gd name="connsiteY11" fmla="*/ 1562100 h 1562100"/>
                      <a:gd name="connsiteX12" fmla="*/ 323238 w 5688988"/>
                      <a:gd name="connsiteY12" fmla="*/ 1562100 h 1562100"/>
                      <a:gd name="connsiteX13" fmla="*/ 0 w 5688988"/>
                      <a:gd name="connsiteY13" fmla="*/ 490787 h 1562100"/>
                      <a:gd name="connsiteX0" fmla="*/ 0 w 5688988"/>
                      <a:gd name="connsiteY0" fmla="*/ 490787 h 1562100"/>
                      <a:gd name="connsiteX1" fmla="*/ 101826 w 5688988"/>
                      <a:gd name="connsiteY1" fmla="*/ 445338 h 1562100"/>
                      <a:gd name="connsiteX2" fmla="*/ 169130 w 5688988"/>
                      <a:gd name="connsiteY2" fmla="*/ 545133 h 1562100"/>
                      <a:gd name="connsiteX3" fmla="*/ 1014904 w 5688988"/>
                      <a:gd name="connsiteY3" fmla="*/ 721096 h 1562100"/>
                      <a:gd name="connsiteX4" fmla="*/ 1034793 w 5688988"/>
                      <a:gd name="connsiteY4" fmla="*/ 487113 h 1562100"/>
                      <a:gd name="connsiteX5" fmla="*/ 1148738 w 5688988"/>
                      <a:gd name="connsiteY5" fmla="*/ 0 h 1562100"/>
                      <a:gd name="connsiteX6" fmla="*/ 2120288 w 5688988"/>
                      <a:gd name="connsiteY6" fmla="*/ 209550 h 1562100"/>
                      <a:gd name="connsiteX7" fmla="*/ 3155338 w 5688988"/>
                      <a:gd name="connsiteY7" fmla="*/ 577850 h 1562100"/>
                      <a:gd name="connsiteX8" fmla="*/ 3383938 w 5688988"/>
                      <a:gd name="connsiteY8" fmla="*/ 133350 h 1562100"/>
                      <a:gd name="connsiteX9" fmla="*/ 3549038 w 5688988"/>
                      <a:gd name="connsiteY9" fmla="*/ 1060450 h 1562100"/>
                      <a:gd name="connsiteX10" fmla="*/ 5688988 w 5688988"/>
                      <a:gd name="connsiteY10" fmla="*/ 450850 h 1562100"/>
                      <a:gd name="connsiteX11" fmla="*/ 5688988 w 5688988"/>
                      <a:gd name="connsiteY11" fmla="*/ 1562100 h 1562100"/>
                      <a:gd name="connsiteX12" fmla="*/ 323238 w 5688988"/>
                      <a:gd name="connsiteY12" fmla="*/ 1562100 h 1562100"/>
                      <a:gd name="connsiteX13" fmla="*/ 0 w 5688988"/>
                      <a:gd name="connsiteY13" fmla="*/ 490787 h 1562100"/>
                      <a:gd name="connsiteX0" fmla="*/ 0 w 5688988"/>
                      <a:gd name="connsiteY0" fmla="*/ 491450 h 1562763"/>
                      <a:gd name="connsiteX1" fmla="*/ 101826 w 5688988"/>
                      <a:gd name="connsiteY1" fmla="*/ 446001 h 1562763"/>
                      <a:gd name="connsiteX2" fmla="*/ 169130 w 5688988"/>
                      <a:gd name="connsiteY2" fmla="*/ 545796 h 1562763"/>
                      <a:gd name="connsiteX3" fmla="*/ 1014904 w 5688988"/>
                      <a:gd name="connsiteY3" fmla="*/ 721759 h 1562763"/>
                      <a:gd name="connsiteX4" fmla="*/ 1034793 w 5688988"/>
                      <a:gd name="connsiteY4" fmla="*/ 487776 h 1562763"/>
                      <a:gd name="connsiteX5" fmla="*/ 979093 w 5688988"/>
                      <a:gd name="connsiteY5" fmla="*/ 181428 h 1562763"/>
                      <a:gd name="connsiteX6" fmla="*/ 1148738 w 5688988"/>
                      <a:gd name="connsiteY6" fmla="*/ 663 h 1562763"/>
                      <a:gd name="connsiteX7" fmla="*/ 2120288 w 5688988"/>
                      <a:gd name="connsiteY7" fmla="*/ 210213 h 1562763"/>
                      <a:gd name="connsiteX8" fmla="*/ 3155338 w 5688988"/>
                      <a:gd name="connsiteY8" fmla="*/ 578513 h 1562763"/>
                      <a:gd name="connsiteX9" fmla="*/ 3383938 w 5688988"/>
                      <a:gd name="connsiteY9" fmla="*/ 134013 h 1562763"/>
                      <a:gd name="connsiteX10" fmla="*/ 3549038 w 5688988"/>
                      <a:gd name="connsiteY10" fmla="*/ 1061113 h 1562763"/>
                      <a:gd name="connsiteX11" fmla="*/ 5688988 w 5688988"/>
                      <a:gd name="connsiteY11" fmla="*/ 451513 h 1562763"/>
                      <a:gd name="connsiteX12" fmla="*/ 5688988 w 5688988"/>
                      <a:gd name="connsiteY12" fmla="*/ 1562763 h 1562763"/>
                      <a:gd name="connsiteX13" fmla="*/ 323238 w 5688988"/>
                      <a:gd name="connsiteY13" fmla="*/ 1562763 h 1562763"/>
                      <a:gd name="connsiteX14" fmla="*/ 0 w 5688988"/>
                      <a:gd name="connsiteY14" fmla="*/ 491450 h 1562763"/>
                      <a:gd name="connsiteX0" fmla="*/ 0 w 5688988"/>
                      <a:gd name="connsiteY0" fmla="*/ 491450 h 1562763"/>
                      <a:gd name="connsiteX1" fmla="*/ 101826 w 5688988"/>
                      <a:gd name="connsiteY1" fmla="*/ 446001 h 1562763"/>
                      <a:gd name="connsiteX2" fmla="*/ 169130 w 5688988"/>
                      <a:gd name="connsiteY2" fmla="*/ 545796 h 1562763"/>
                      <a:gd name="connsiteX3" fmla="*/ 1014904 w 5688988"/>
                      <a:gd name="connsiteY3" fmla="*/ 721759 h 1562763"/>
                      <a:gd name="connsiteX4" fmla="*/ 1034793 w 5688988"/>
                      <a:gd name="connsiteY4" fmla="*/ 487776 h 1562763"/>
                      <a:gd name="connsiteX5" fmla="*/ 979093 w 5688988"/>
                      <a:gd name="connsiteY5" fmla="*/ 181428 h 1562763"/>
                      <a:gd name="connsiteX6" fmla="*/ 1148738 w 5688988"/>
                      <a:gd name="connsiteY6" fmla="*/ 663 h 1562763"/>
                      <a:gd name="connsiteX7" fmla="*/ 2120288 w 5688988"/>
                      <a:gd name="connsiteY7" fmla="*/ 210213 h 1562763"/>
                      <a:gd name="connsiteX8" fmla="*/ 3155338 w 5688988"/>
                      <a:gd name="connsiteY8" fmla="*/ 578513 h 1562763"/>
                      <a:gd name="connsiteX9" fmla="*/ 3383938 w 5688988"/>
                      <a:gd name="connsiteY9" fmla="*/ 134013 h 1562763"/>
                      <a:gd name="connsiteX10" fmla="*/ 3549038 w 5688988"/>
                      <a:gd name="connsiteY10" fmla="*/ 1061113 h 1562763"/>
                      <a:gd name="connsiteX11" fmla="*/ 5688988 w 5688988"/>
                      <a:gd name="connsiteY11" fmla="*/ 451513 h 1562763"/>
                      <a:gd name="connsiteX12" fmla="*/ 5688988 w 5688988"/>
                      <a:gd name="connsiteY12" fmla="*/ 1562763 h 1562763"/>
                      <a:gd name="connsiteX13" fmla="*/ 323238 w 5688988"/>
                      <a:gd name="connsiteY13" fmla="*/ 1562763 h 1562763"/>
                      <a:gd name="connsiteX14" fmla="*/ 0 w 5688988"/>
                      <a:gd name="connsiteY14" fmla="*/ 491450 h 1562763"/>
                      <a:gd name="connsiteX0" fmla="*/ 0 w 5688988"/>
                      <a:gd name="connsiteY0" fmla="*/ 473008 h 1544321"/>
                      <a:gd name="connsiteX1" fmla="*/ 101826 w 5688988"/>
                      <a:gd name="connsiteY1" fmla="*/ 427559 h 1544321"/>
                      <a:gd name="connsiteX2" fmla="*/ 169130 w 5688988"/>
                      <a:gd name="connsiteY2" fmla="*/ 527354 h 1544321"/>
                      <a:gd name="connsiteX3" fmla="*/ 1014904 w 5688988"/>
                      <a:gd name="connsiteY3" fmla="*/ 703317 h 1544321"/>
                      <a:gd name="connsiteX4" fmla="*/ 1034793 w 5688988"/>
                      <a:gd name="connsiteY4" fmla="*/ 469334 h 1544321"/>
                      <a:gd name="connsiteX5" fmla="*/ 979093 w 5688988"/>
                      <a:gd name="connsiteY5" fmla="*/ 162986 h 1544321"/>
                      <a:gd name="connsiteX6" fmla="*/ 1148738 w 5688988"/>
                      <a:gd name="connsiteY6" fmla="*/ 787 h 1544321"/>
                      <a:gd name="connsiteX7" fmla="*/ 2120288 w 5688988"/>
                      <a:gd name="connsiteY7" fmla="*/ 191771 h 1544321"/>
                      <a:gd name="connsiteX8" fmla="*/ 3155338 w 5688988"/>
                      <a:gd name="connsiteY8" fmla="*/ 560071 h 1544321"/>
                      <a:gd name="connsiteX9" fmla="*/ 3383938 w 5688988"/>
                      <a:gd name="connsiteY9" fmla="*/ 115571 h 1544321"/>
                      <a:gd name="connsiteX10" fmla="*/ 3549038 w 5688988"/>
                      <a:gd name="connsiteY10" fmla="*/ 1042671 h 1544321"/>
                      <a:gd name="connsiteX11" fmla="*/ 5688988 w 5688988"/>
                      <a:gd name="connsiteY11" fmla="*/ 433071 h 1544321"/>
                      <a:gd name="connsiteX12" fmla="*/ 5688988 w 5688988"/>
                      <a:gd name="connsiteY12" fmla="*/ 1544321 h 1544321"/>
                      <a:gd name="connsiteX13" fmla="*/ 323238 w 5688988"/>
                      <a:gd name="connsiteY13" fmla="*/ 1544321 h 1544321"/>
                      <a:gd name="connsiteX14" fmla="*/ 0 w 5688988"/>
                      <a:gd name="connsiteY14" fmla="*/ 473008 h 1544321"/>
                      <a:gd name="connsiteX0" fmla="*/ 0 w 5688988"/>
                      <a:gd name="connsiteY0" fmla="*/ 472221 h 1543534"/>
                      <a:gd name="connsiteX1" fmla="*/ 101826 w 5688988"/>
                      <a:gd name="connsiteY1" fmla="*/ 426772 h 1543534"/>
                      <a:gd name="connsiteX2" fmla="*/ 169130 w 5688988"/>
                      <a:gd name="connsiteY2" fmla="*/ 526567 h 1543534"/>
                      <a:gd name="connsiteX3" fmla="*/ 1014904 w 5688988"/>
                      <a:gd name="connsiteY3" fmla="*/ 702530 h 1543534"/>
                      <a:gd name="connsiteX4" fmla="*/ 1034793 w 5688988"/>
                      <a:gd name="connsiteY4" fmla="*/ 468547 h 1543534"/>
                      <a:gd name="connsiteX5" fmla="*/ 979093 w 5688988"/>
                      <a:gd name="connsiteY5" fmla="*/ 162199 h 1543534"/>
                      <a:gd name="connsiteX6" fmla="*/ 1148738 w 5688988"/>
                      <a:gd name="connsiteY6" fmla="*/ 0 h 1543534"/>
                      <a:gd name="connsiteX7" fmla="*/ 2120288 w 5688988"/>
                      <a:gd name="connsiteY7" fmla="*/ 190984 h 1543534"/>
                      <a:gd name="connsiteX8" fmla="*/ 3155338 w 5688988"/>
                      <a:gd name="connsiteY8" fmla="*/ 559284 h 1543534"/>
                      <a:gd name="connsiteX9" fmla="*/ 3383938 w 5688988"/>
                      <a:gd name="connsiteY9" fmla="*/ 114784 h 1543534"/>
                      <a:gd name="connsiteX10" fmla="*/ 3549038 w 5688988"/>
                      <a:gd name="connsiteY10" fmla="*/ 1041884 h 1543534"/>
                      <a:gd name="connsiteX11" fmla="*/ 5688988 w 5688988"/>
                      <a:gd name="connsiteY11" fmla="*/ 432284 h 1543534"/>
                      <a:gd name="connsiteX12" fmla="*/ 5688988 w 5688988"/>
                      <a:gd name="connsiteY12" fmla="*/ 1543534 h 1543534"/>
                      <a:gd name="connsiteX13" fmla="*/ 323238 w 5688988"/>
                      <a:gd name="connsiteY13" fmla="*/ 1543534 h 1543534"/>
                      <a:gd name="connsiteX14" fmla="*/ 0 w 5688988"/>
                      <a:gd name="connsiteY14" fmla="*/ 472221 h 1543534"/>
                      <a:gd name="connsiteX0" fmla="*/ 0 w 5688988"/>
                      <a:gd name="connsiteY0" fmla="*/ 472221 h 1543534"/>
                      <a:gd name="connsiteX1" fmla="*/ 101826 w 5688988"/>
                      <a:gd name="connsiteY1" fmla="*/ 426772 h 1543534"/>
                      <a:gd name="connsiteX2" fmla="*/ 169130 w 5688988"/>
                      <a:gd name="connsiteY2" fmla="*/ 526567 h 1543534"/>
                      <a:gd name="connsiteX3" fmla="*/ 1014904 w 5688988"/>
                      <a:gd name="connsiteY3" fmla="*/ 702530 h 1543534"/>
                      <a:gd name="connsiteX4" fmla="*/ 1034793 w 5688988"/>
                      <a:gd name="connsiteY4" fmla="*/ 468547 h 1543534"/>
                      <a:gd name="connsiteX5" fmla="*/ 979093 w 5688988"/>
                      <a:gd name="connsiteY5" fmla="*/ 162199 h 1543534"/>
                      <a:gd name="connsiteX6" fmla="*/ 1148738 w 5688988"/>
                      <a:gd name="connsiteY6" fmla="*/ 0 h 1543534"/>
                      <a:gd name="connsiteX7" fmla="*/ 2120288 w 5688988"/>
                      <a:gd name="connsiteY7" fmla="*/ 190984 h 1543534"/>
                      <a:gd name="connsiteX8" fmla="*/ 3155338 w 5688988"/>
                      <a:gd name="connsiteY8" fmla="*/ 559284 h 1543534"/>
                      <a:gd name="connsiteX9" fmla="*/ 3383938 w 5688988"/>
                      <a:gd name="connsiteY9" fmla="*/ 114784 h 1543534"/>
                      <a:gd name="connsiteX10" fmla="*/ 3549038 w 5688988"/>
                      <a:gd name="connsiteY10" fmla="*/ 1041884 h 1543534"/>
                      <a:gd name="connsiteX11" fmla="*/ 5688988 w 5688988"/>
                      <a:gd name="connsiteY11" fmla="*/ 432284 h 1543534"/>
                      <a:gd name="connsiteX12" fmla="*/ 5688988 w 5688988"/>
                      <a:gd name="connsiteY12" fmla="*/ 1543534 h 1543534"/>
                      <a:gd name="connsiteX13" fmla="*/ 323238 w 5688988"/>
                      <a:gd name="connsiteY13" fmla="*/ 1543534 h 1543534"/>
                      <a:gd name="connsiteX14" fmla="*/ 0 w 5688988"/>
                      <a:gd name="connsiteY14" fmla="*/ 472221 h 1543534"/>
                      <a:gd name="connsiteX0" fmla="*/ 0 w 5688988"/>
                      <a:gd name="connsiteY0" fmla="*/ 472221 h 1543534"/>
                      <a:gd name="connsiteX1" fmla="*/ 101826 w 5688988"/>
                      <a:gd name="connsiteY1" fmla="*/ 426772 h 1543534"/>
                      <a:gd name="connsiteX2" fmla="*/ 169130 w 5688988"/>
                      <a:gd name="connsiteY2" fmla="*/ 526567 h 1543534"/>
                      <a:gd name="connsiteX3" fmla="*/ 1014904 w 5688988"/>
                      <a:gd name="connsiteY3" fmla="*/ 702530 h 1543534"/>
                      <a:gd name="connsiteX4" fmla="*/ 1034793 w 5688988"/>
                      <a:gd name="connsiteY4" fmla="*/ 468547 h 1543534"/>
                      <a:gd name="connsiteX5" fmla="*/ 979093 w 5688988"/>
                      <a:gd name="connsiteY5" fmla="*/ 162199 h 1543534"/>
                      <a:gd name="connsiteX6" fmla="*/ 1148738 w 5688988"/>
                      <a:gd name="connsiteY6" fmla="*/ 0 h 1543534"/>
                      <a:gd name="connsiteX7" fmla="*/ 2120288 w 5688988"/>
                      <a:gd name="connsiteY7" fmla="*/ 190984 h 1543534"/>
                      <a:gd name="connsiteX8" fmla="*/ 3155338 w 5688988"/>
                      <a:gd name="connsiteY8" fmla="*/ 559284 h 1543534"/>
                      <a:gd name="connsiteX9" fmla="*/ 3383938 w 5688988"/>
                      <a:gd name="connsiteY9" fmla="*/ 114784 h 1543534"/>
                      <a:gd name="connsiteX10" fmla="*/ 3549038 w 5688988"/>
                      <a:gd name="connsiteY10" fmla="*/ 1041884 h 1543534"/>
                      <a:gd name="connsiteX11" fmla="*/ 5688988 w 5688988"/>
                      <a:gd name="connsiteY11" fmla="*/ 432284 h 1543534"/>
                      <a:gd name="connsiteX12" fmla="*/ 5688988 w 5688988"/>
                      <a:gd name="connsiteY12" fmla="*/ 1543534 h 1543534"/>
                      <a:gd name="connsiteX13" fmla="*/ 323238 w 5688988"/>
                      <a:gd name="connsiteY13" fmla="*/ 1543534 h 1543534"/>
                      <a:gd name="connsiteX14" fmla="*/ 0 w 5688988"/>
                      <a:gd name="connsiteY14" fmla="*/ 472221 h 1543534"/>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20288 w 5688988"/>
                      <a:gd name="connsiteY7" fmla="*/ 188663 h 1541213"/>
                      <a:gd name="connsiteX8" fmla="*/ 3155338 w 5688988"/>
                      <a:gd name="connsiteY8" fmla="*/ 556963 h 1541213"/>
                      <a:gd name="connsiteX9" fmla="*/ 3383938 w 5688988"/>
                      <a:gd name="connsiteY9" fmla="*/ 112463 h 1541213"/>
                      <a:gd name="connsiteX10" fmla="*/ 3549038 w 5688988"/>
                      <a:gd name="connsiteY10" fmla="*/ 1039563 h 1541213"/>
                      <a:gd name="connsiteX11" fmla="*/ 5688988 w 5688988"/>
                      <a:gd name="connsiteY11" fmla="*/ 429963 h 1541213"/>
                      <a:gd name="connsiteX12" fmla="*/ 5688988 w 5688988"/>
                      <a:gd name="connsiteY12" fmla="*/ 1541213 h 1541213"/>
                      <a:gd name="connsiteX13" fmla="*/ 323238 w 5688988"/>
                      <a:gd name="connsiteY13" fmla="*/ 1541213 h 1541213"/>
                      <a:gd name="connsiteX14" fmla="*/ 0 w 5688988"/>
                      <a:gd name="connsiteY14"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087797 w 5688988"/>
                      <a:gd name="connsiteY7" fmla="*/ 179380 h 1541213"/>
                      <a:gd name="connsiteX8" fmla="*/ 3155338 w 5688988"/>
                      <a:gd name="connsiteY8" fmla="*/ 556963 h 1541213"/>
                      <a:gd name="connsiteX9" fmla="*/ 3383938 w 5688988"/>
                      <a:gd name="connsiteY9" fmla="*/ 112463 h 1541213"/>
                      <a:gd name="connsiteX10" fmla="*/ 3549038 w 5688988"/>
                      <a:gd name="connsiteY10" fmla="*/ 1039563 h 1541213"/>
                      <a:gd name="connsiteX11" fmla="*/ 5688988 w 5688988"/>
                      <a:gd name="connsiteY11" fmla="*/ 429963 h 1541213"/>
                      <a:gd name="connsiteX12" fmla="*/ 5688988 w 5688988"/>
                      <a:gd name="connsiteY12" fmla="*/ 1541213 h 1541213"/>
                      <a:gd name="connsiteX13" fmla="*/ 323238 w 5688988"/>
                      <a:gd name="connsiteY13" fmla="*/ 1541213 h 1541213"/>
                      <a:gd name="connsiteX14" fmla="*/ 0 w 5688988"/>
                      <a:gd name="connsiteY14"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087797 w 5688988"/>
                      <a:gd name="connsiteY7" fmla="*/ 179380 h 1541213"/>
                      <a:gd name="connsiteX8" fmla="*/ 3155338 w 5688988"/>
                      <a:gd name="connsiteY8" fmla="*/ 556963 h 1541213"/>
                      <a:gd name="connsiteX9" fmla="*/ 3383938 w 5688988"/>
                      <a:gd name="connsiteY9" fmla="*/ 112463 h 1541213"/>
                      <a:gd name="connsiteX10" fmla="*/ 3549038 w 5688988"/>
                      <a:gd name="connsiteY10" fmla="*/ 1039563 h 1541213"/>
                      <a:gd name="connsiteX11" fmla="*/ 5688988 w 5688988"/>
                      <a:gd name="connsiteY11" fmla="*/ 429963 h 1541213"/>
                      <a:gd name="connsiteX12" fmla="*/ 5688988 w 5688988"/>
                      <a:gd name="connsiteY12" fmla="*/ 1541213 h 1541213"/>
                      <a:gd name="connsiteX13" fmla="*/ 323238 w 5688988"/>
                      <a:gd name="connsiteY13" fmla="*/ 1541213 h 1541213"/>
                      <a:gd name="connsiteX14" fmla="*/ 0 w 5688988"/>
                      <a:gd name="connsiteY14"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087797 w 5688988"/>
                      <a:gd name="connsiteY7" fmla="*/ 179380 h 1541213"/>
                      <a:gd name="connsiteX8" fmla="*/ 3155338 w 5688988"/>
                      <a:gd name="connsiteY8" fmla="*/ 556963 h 1541213"/>
                      <a:gd name="connsiteX9" fmla="*/ 3383938 w 5688988"/>
                      <a:gd name="connsiteY9" fmla="*/ 112463 h 1541213"/>
                      <a:gd name="connsiteX10" fmla="*/ 3549038 w 5688988"/>
                      <a:gd name="connsiteY10" fmla="*/ 1039563 h 1541213"/>
                      <a:gd name="connsiteX11" fmla="*/ 5688988 w 5688988"/>
                      <a:gd name="connsiteY11" fmla="*/ 429963 h 1541213"/>
                      <a:gd name="connsiteX12" fmla="*/ 5688988 w 5688988"/>
                      <a:gd name="connsiteY12" fmla="*/ 1541213 h 1541213"/>
                      <a:gd name="connsiteX13" fmla="*/ 323238 w 5688988"/>
                      <a:gd name="connsiteY13" fmla="*/ 1541213 h 1541213"/>
                      <a:gd name="connsiteX14" fmla="*/ 0 w 5688988"/>
                      <a:gd name="connsiteY14"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087797 w 5688988"/>
                      <a:gd name="connsiteY7" fmla="*/ 179380 h 1541213"/>
                      <a:gd name="connsiteX8" fmla="*/ 2232332 w 5688988"/>
                      <a:gd name="connsiteY8" fmla="*/ 517284 h 1541213"/>
                      <a:gd name="connsiteX9" fmla="*/ 3155338 w 5688988"/>
                      <a:gd name="connsiteY9" fmla="*/ 556963 h 1541213"/>
                      <a:gd name="connsiteX10" fmla="*/ 3383938 w 5688988"/>
                      <a:gd name="connsiteY10" fmla="*/ 112463 h 1541213"/>
                      <a:gd name="connsiteX11" fmla="*/ 3549038 w 5688988"/>
                      <a:gd name="connsiteY11" fmla="*/ 1039563 h 1541213"/>
                      <a:gd name="connsiteX12" fmla="*/ 5688988 w 5688988"/>
                      <a:gd name="connsiteY12" fmla="*/ 429963 h 1541213"/>
                      <a:gd name="connsiteX13" fmla="*/ 5688988 w 5688988"/>
                      <a:gd name="connsiteY13" fmla="*/ 1541213 h 1541213"/>
                      <a:gd name="connsiteX14" fmla="*/ 323238 w 5688988"/>
                      <a:gd name="connsiteY14" fmla="*/ 1541213 h 1541213"/>
                      <a:gd name="connsiteX15" fmla="*/ 0 w 5688988"/>
                      <a:gd name="connsiteY15"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087797 w 5688988"/>
                      <a:gd name="connsiteY7" fmla="*/ 179380 h 1541213"/>
                      <a:gd name="connsiteX8" fmla="*/ 2232332 w 5688988"/>
                      <a:gd name="connsiteY8" fmla="*/ 517284 h 1541213"/>
                      <a:gd name="connsiteX9" fmla="*/ 3155338 w 5688988"/>
                      <a:gd name="connsiteY9" fmla="*/ 556963 h 1541213"/>
                      <a:gd name="connsiteX10" fmla="*/ 3383938 w 5688988"/>
                      <a:gd name="connsiteY10" fmla="*/ 112463 h 1541213"/>
                      <a:gd name="connsiteX11" fmla="*/ 3549038 w 5688988"/>
                      <a:gd name="connsiteY11" fmla="*/ 1039563 h 1541213"/>
                      <a:gd name="connsiteX12" fmla="*/ 5688988 w 5688988"/>
                      <a:gd name="connsiteY12" fmla="*/ 429963 h 1541213"/>
                      <a:gd name="connsiteX13" fmla="*/ 5688988 w 5688988"/>
                      <a:gd name="connsiteY13" fmla="*/ 1541213 h 1541213"/>
                      <a:gd name="connsiteX14" fmla="*/ 323238 w 5688988"/>
                      <a:gd name="connsiteY14" fmla="*/ 1541213 h 1541213"/>
                      <a:gd name="connsiteX15" fmla="*/ 0 w 5688988"/>
                      <a:gd name="connsiteY15"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087797 w 5688988"/>
                      <a:gd name="connsiteY7" fmla="*/ 179380 h 1541213"/>
                      <a:gd name="connsiteX8" fmla="*/ 2137178 w 5688988"/>
                      <a:gd name="connsiteY8" fmla="*/ 326977 h 1541213"/>
                      <a:gd name="connsiteX9" fmla="*/ 2232332 w 5688988"/>
                      <a:gd name="connsiteY9" fmla="*/ 517284 h 1541213"/>
                      <a:gd name="connsiteX10" fmla="*/ 3155338 w 5688988"/>
                      <a:gd name="connsiteY10" fmla="*/ 556963 h 1541213"/>
                      <a:gd name="connsiteX11" fmla="*/ 3383938 w 5688988"/>
                      <a:gd name="connsiteY11" fmla="*/ 112463 h 1541213"/>
                      <a:gd name="connsiteX12" fmla="*/ 3549038 w 5688988"/>
                      <a:gd name="connsiteY12" fmla="*/ 1039563 h 1541213"/>
                      <a:gd name="connsiteX13" fmla="*/ 5688988 w 5688988"/>
                      <a:gd name="connsiteY13" fmla="*/ 429963 h 1541213"/>
                      <a:gd name="connsiteX14" fmla="*/ 5688988 w 5688988"/>
                      <a:gd name="connsiteY14" fmla="*/ 1541213 h 1541213"/>
                      <a:gd name="connsiteX15" fmla="*/ 323238 w 5688988"/>
                      <a:gd name="connsiteY15" fmla="*/ 1541213 h 1541213"/>
                      <a:gd name="connsiteX16" fmla="*/ 0 w 5688988"/>
                      <a:gd name="connsiteY16"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087797 w 5688988"/>
                      <a:gd name="connsiteY7" fmla="*/ 179380 h 1541213"/>
                      <a:gd name="connsiteX8" fmla="*/ 2137178 w 5688988"/>
                      <a:gd name="connsiteY8" fmla="*/ 326977 h 1541213"/>
                      <a:gd name="connsiteX9" fmla="*/ 1928305 w 5688988"/>
                      <a:gd name="connsiteY9" fmla="*/ 299127 h 1541213"/>
                      <a:gd name="connsiteX10" fmla="*/ 2232332 w 5688988"/>
                      <a:gd name="connsiteY10" fmla="*/ 517284 h 1541213"/>
                      <a:gd name="connsiteX11" fmla="*/ 3155338 w 5688988"/>
                      <a:gd name="connsiteY11" fmla="*/ 556963 h 1541213"/>
                      <a:gd name="connsiteX12" fmla="*/ 3383938 w 5688988"/>
                      <a:gd name="connsiteY12" fmla="*/ 112463 h 1541213"/>
                      <a:gd name="connsiteX13" fmla="*/ 3549038 w 5688988"/>
                      <a:gd name="connsiteY13" fmla="*/ 1039563 h 1541213"/>
                      <a:gd name="connsiteX14" fmla="*/ 5688988 w 5688988"/>
                      <a:gd name="connsiteY14" fmla="*/ 429963 h 1541213"/>
                      <a:gd name="connsiteX15" fmla="*/ 5688988 w 5688988"/>
                      <a:gd name="connsiteY15" fmla="*/ 1541213 h 1541213"/>
                      <a:gd name="connsiteX16" fmla="*/ 323238 w 5688988"/>
                      <a:gd name="connsiteY16" fmla="*/ 1541213 h 1541213"/>
                      <a:gd name="connsiteX17" fmla="*/ 0 w 5688988"/>
                      <a:gd name="connsiteY17"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087797 w 5688988"/>
                      <a:gd name="connsiteY7" fmla="*/ 179380 h 1541213"/>
                      <a:gd name="connsiteX8" fmla="*/ 2137178 w 5688988"/>
                      <a:gd name="connsiteY8" fmla="*/ 326977 h 1541213"/>
                      <a:gd name="connsiteX9" fmla="*/ 1928305 w 5688988"/>
                      <a:gd name="connsiteY9" fmla="*/ 299127 h 1541213"/>
                      <a:gd name="connsiteX10" fmla="*/ 2232332 w 5688988"/>
                      <a:gd name="connsiteY10" fmla="*/ 517284 h 1541213"/>
                      <a:gd name="connsiteX11" fmla="*/ 3155338 w 5688988"/>
                      <a:gd name="connsiteY11" fmla="*/ 556963 h 1541213"/>
                      <a:gd name="connsiteX12" fmla="*/ 3383938 w 5688988"/>
                      <a:gd name="connsiteY12" fmla="*/ 112463 h 1541213"/>
                      <a:gd name="connsiteX13" fmla="*/ 3549038 w 5688988"/>
                      <a:gd name="connsiteY13" fmla="*/ 1039563 h 1541213"/>
                      <a:gd name="connsiteX14" fmla="*/ 5688988 w 5688988"/>
                      <a:gd name="connsiteY14" fmla="*/ 429963 h 1541213"/>
                      <a:gd name="connsiteX15" fmla="*/ 5688988 w 5688988"/>
                      <a:gd name="connsiteY15" fmla="*/ 1541213 h 1541213"/>
                      <a:gd name="connsiteX16" fmla="*/ 323238 w 5688988"/>
                      <a:gd name="connsiteY16" fmla="*/ 1541213 h 1541213"/>
                      <a:gd name="connsiteX17" fmla="*/ 0 w 5688988"/>
                      <a:gd name="connsiteY17"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7178 w 5688988"/>
                      <a:gd name="connsiteY8" fmla="*/ 326977 h 1541213"/>
                      <a:gd name="connsiteX9" fmla="*/ 1928305 w 5688988"/>
                      <a:gd name="connsiteY9" fmla="*/ 299127 h 1541213"/>
                      <a:gd name="connsiteX10" fmla="*/ 2232332 w 5688988"/>
                      <a:gd name="connsiteY10" fmla="*/ 517284 h 1541213"/>
                      <a:gd name="connsiteX11" fmla="*/ 3155338 w 5688988"/>
                      <a:gd name="connsiteY11" fmla="*/ 556963 h 1541213"/>
                      <a:gd name="connsiteX12" fmla="*/ 3383938 w 5688988"/>
                      <a:gd name="connsiteY12" fmla="*/ 112463 h 1541213"/>
                      <a:gd name="connsiteX13" fmla="*/ 3549038 w 5688988"/>
                      <a:gd name="connsiteY13" fmla="*/ 1039563 h 1541213"/>
                      <a:gd name="connsiteX14" fmla="*/ 5688988 w 5688988"/>
                      <a:gd name="connsiteY14" fmla="*/ 429963 h 1541213"/>
                      <a:gd name="connsiteX15" fmla="*/ 5688988 w 5688988"/>
                      <a:gd name="connsiteY15" fmla="*/ 1541213 h 1541213"/>
                      <a:gd name="connsiteX16" fmla="*/ 323238 w 5688988"/>
                      <a:gd name="connsiteY16" fmla="*/ 1541213 h 1541213"/>
                      <a:gd name="connsiteX17" fmla="*/ 0 w 5688988"/>
                      <a:gd name="connsiteY17"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7178 w 5688988"/>
                      <a:gd name="connsiteY8" fmla="*/ 326977 h 1541213"/>
                      <a:gd name="connsiteX9" fmla="*/ 1928305 w 5688988"/>
                      <a:gd name="connsiteY9" fmla="*/ 299127 h 1541213"/>
                      <a:gd name="connsiteX10" fmla="*/ 2232332 w 5688988"/>
                      <a:gd name="connsiteY10" fmla="*/ 517284 h 1541213"/>
                      <a:gd name="connsiteX11" fmla="*/ 3155338 w 5688988"/>
                      <a:gd name="connsiteY11" fmla="*/ 556963 h 1541213"/>
                      <a:gd name="connsiteX12" fmla="*/ 3383938 w 5688988"/>
                      <a:gd name="connsiteY12" fmla="*/ 112463 h 1541213"/>
                      <a:gd name="connsiteX13" fmla="*/ 3549038 w 5688988"/>
                      <a:gd name="connsiteY13" fmla="*/ 1039563 h 1541213"/>
                      <a:gd name="connsiteX14" fmla="*/ 5688988 w 5688988"/>
                      <a:gd name="connsiteY14" fmla="*/ 429963 h 1541213"/>
                      <a:gd name="connsiteX15" fmla="*/ 5688988 w 5688988"/>
                      <a:gd name="connsiteY15" fmla="*/ 1541213 h 1541213"/>
                      <a:gd name="connsiteX16" fmla="*/ 323238 w 5688988"/>
                      <a:gd name="connsiteY16" fmla="*/ 1541213 h 1541213"/>
                      <a:gd name="connsiteX17" fmla="*/ 0 w 5688988"/>
                      <a:gd name="connsiteY17"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55338 w 5688988"/>
                      <a:gd name="connsiteY11" fmla="*/ 556963 h 1541213"/>
                      <a:gd name="connsiteX12" fmla="*/ 3383938 w 5688988"/>
                      <a:gd name="connsiteY12" fmla="*/ 112463 h 1541213"/>
                      <a:gd name="connsiteX13" fmla="*/ 3549038 w 5688988"/>
                      <a:gd name="connsiteY13" fmla="*/ 1039563 h 1541213"/>
                      <a:gd name="connsiteX14" fmla="*/ 5688988 w 5688988"/>
                      <a:gd name="connsiteY14" fmla="*/ 429963 h 1541213"/>
                      <a:gd name="connsiteX15" fmla="*/ 5688988 w 5688988"/>
                      <a:gd name="connsiteY15" fmla="*/ 1541213 h 1541213"/>
                      <a:gd name="connsiteX16" fmla="*/ 323238 w 5688988"/>
                      <a:gd name="connsiteY16" fmla="*/ 1541213 h 1541213"/>
                      <a:gd name="connsiteX17" fmla="*/ 0 w 5688988"/>
                      <a:gd name="connsiteY17"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55338 w 5688988"/>
                      <a:gd name="connsiteY11" fmla="*/ 556963 h 1541213"/>
                      <a:gd name="connsiteX12" fmla="*/ 3383938 w 5688988"/>
                      <a:gd name="connsiteY12" fmla="*/ 112463 h 1541213"/>
                      <a:gd name="connsiteX13" fmla="*/ 3549038 w 5688988"/>
                      <a:gd name="connsiteY13" fmla="*/ 1039563 h 1541213"/>
                      <a:gd name="connsiteX14" fmla="*/ 5688988 w 5688988"/>
                      <a:gd name="connsiteY14" fmla="*/ 429963 h 1541213"/>
                      <a:gd name="connsiteX15" fmla="*/ 5688988 w 5688988"/>
                      <a:gd name="connsiteY15" fmla="*/ 1541213 h 1541213"/>
                      <a:gd name="connsiteX16" fmla="*/ 323238 w 5688988"/>
                      <a:gd name="connsiteY16" fmla="*/ 1541213 h 1541213"/>
                      <a:gd name="connsiteX17" fmla="*/ 0 w 5688988"/>
                      <a:gd name="connsiteY17"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62300 w 5688988"/>
                      <a:gd name="connsiteY11" fmla="*/ 603380 h 1541213"/>
                      <a:gd name="connsiteX12" fmla="*/ 3383938 w 5688988"/>
                      <a:gd name="connsiteY12" fmla="*/ 112463 h 1541213"/>
                      <a:gd name="connsiteX13" fmla="*/ 3549038 w 5688988"/>
                      <a:gd name="connsiteY13" fmla="*/ 1039563 h 1541213"/>
                      <a:gd name="connsiteX14" fmla="*/ 5688988 w 5688988"/>
                      <a:gd name="connsiteY14" fmla="*/ 429963 h 1541213"/>
                      <a:gd name="connsiteX15" fmla="*/ 5688988 w 5688988"/>
                      <a:gd name="connsiteY15" fmla="*/ 1541213 h 1541213"/>
                      <a:gd name="connsiteX16" fmla="*/ 323238 w 5688988"/>
                      <a:gd name="connsiteY16" fmla="*/ 1541213 h 1541213"/>
                      <a:gd name="connsiteX17" fmla="*/ 0 w 5688988"/>
                      <a:gd name="connsiteY17"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62300 w 5688988"/>
                      <a:gd name="connsiteY11" fmla="*/ 603380 h 1541213"/>
                      <a:gd name="connsiteX12" fmla="*/ 3383938 w 5688988"/>
                      <a:gd name="connsiteY12" fmla="*/ 112463 h 1541213"/>
                      <a:gd name="connsiteX13" fmla="*/ 3549038 w 5688988"/>
                      <a:gd name="connsiteY13" fmla="*/ 1039563 h 1541213"/>
                      <a:gd name="connsiteX14" fmla="*/ 5688988 w 5688988"/>
                      <a:gd name="connsiteY14" fmla="*/ 429963 h 1541213"/>
                      <a:gd name="connsiteX15" fmla="*/ 5688988 w 5688988"/>
                      <a:gd name="connsiteY15" fmla="*/ 1541213 h 1541213"/>
                      <a:gd name="connsiteX16" fmla="*/ 323238 w 5688988"/>
                      <a:gd name="connsiteY16" fmla="*/ 1541213 h 1541213"/>
                      <a:gd name="connsiteX17" fmla="*/ 0 w 5688988"/>
                      <a:gd name="connsiteY17"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383938 w 5688988"/>
                      <a:gd name="connsiteY12" fmla="*/ 112463 h 1541213"/>
                      <a:gd name="connsiteX13" fmla="*/ 3549038 w 5688988"/>
                      <a:gd name="connsiteY13" fmla="*/ 1039563 h 1541213"/>
                      <a:gd name="connsiteX14" fmla="*/ 5688988 w 5688988"/>
                      <a:gd name="connsiteY14" fmla="*/ 429963 h 1541213"/>
                      <a:gd name="connsiteX15" fmla="*/ 5688988 w 5688988"/>
                      <a:gd name="connsiteY15" fmla="*/ 1541213 h 1541213"/>
                      <a:gd name="connsiteX16" fmla="*/ 323238 w 5688988"/>
                      <a:gd name="connsiteY16" fmla="*/ 1541213 h 1541213"/>
                      <a:gd name="connsiteX17" fmla="*/ 0 w 5688988"/>
                      <a:gd name="connsiteY17"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83938 w 5688988"/>
                      <a:gd name="connsiteY13" fmla="*/ 112463 h 1541213"/>
                      <a:gd name="connsiteX14" fmla="*/ 3549038 w 5688988"/>
                      <a:gd name="connsiteY14" fmla="*/ 1039563 h 1541213"/>
                      <a:gd name="connsiteX15" fmla="*/ 5688988 w 5688988"/>
                      <a:gd name="connsiteY15" fmla="*/ 429963 h 1541213"/>
                      <a:gd name="connsiteX16" fmla="*/ 5688988 w 5688988"/>
                      <a:gd name="connsiteY16" fmla="*/ 1541213 h 1541213"/>
                      <a:gd name="connsiteX17" fmla="*/ 323238 w 5688988"/>
                      <a:gd name="connsiteY17" fmla="*/ 1541213 h 1541213"/>
                      <a:gd name="connsiteX18" fmla="*/ 0 w 5688988"/>
                      <a:gd name="connsiteY18"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83938 w 5688988"/>
                      <a:gd name="connsiteY13" fmla="*/ 112463 h 1541213"/>
                      <a:gd name="connsiteX14" fmla="*/ 3549038 w 5688988"/>
                      <a:gd name="connsiteY14" fmla="*/ 1039563 h 1541213"/>
                      <a:gd name="connsiteX15" fmla="*/ 5688988 w 5688988"/>
                      <a:gd name="connsiteY15" fmla="*/ 429963 h 1541213"/>
                      <a:gd name="connsiteX16" fmla="*/ 5688988 w 5688988"/>
                      <a:gd name="connsiteY16" fmla="*/ 1541213 h 1541213"/>
                      <a:gd name="connsiteX17" fmla="*/ 323238 w 5688988"/>
                      <a:gd name="connsiteY17" fmla="*/ 1541213 h 1541213"/>
                      <a:gd name="connsiteX18" fmla="*/ 0 w 5688988"/>
                      <a:gd name="connsiteY18"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5688988 w 5688988"/>
                      <a:gd name="connsiteY15" fmla="*/ 429963 h 1541213"/>
                      <a:gd name="connsiteX16" fmla="*/ 5688988 w 5688988"/>
                      <a:gd name="connsiteY16" fmla="*/ 1541213 h 1541213"/>
                      <a:gd name="connsiteX17" fmla="*/ 323238 w 5688988"/>
                      <a:gd name="connsiteY17" fmla="*/ 1541213 h 1541213"/>
                      <a:gd name="connsiteX18" fmla="*/ 0 w 5688988"/>
                      <a:gd name="connsiteY18"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5670421 w 5688988"/>
                      <a:gd name="connsiteY15" fmla="*/ 1140132 h 1541213"/>
                      <a:gd name="connsiteX16" fmla="*/ 5688988 w 5688988"/>
                      <a:gd name="connsiteY16" fmla="*/ 1541213 h 1541213"/>
                      <a:gd name="connsiteX17" fmla="*/ 323238 w 5688988"/>
                      <a:gd name="connsiteY17" fmla="*/ 1541213 h 1541213"/>
                      <a:gd name="connsiteX18" fmla="*/ 0 w 5688988"/>
                      <a:gd name="connsiteY18"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5670421 w 5688988"/>
                      <a:gd name="connsiteY16" fmla="*/ 1140132 h 1541213"/>
                      <a:gd name="connsiteX17" fmla="*/ 5688988 w 5688988"/>
                      <a:gd name="connsiteY17" fmla="*/ 1541213 h 1541213"/>
                      <a:gd name="connsiteX18" fmla="*/ 323238 w 5688988"/>
                      <a:gd name="connsiteY18" fmla="*/ 1541213 h 1541213"/>
                      <a:gd name="connsiteX19" fmla="*/ 0 w 5688988"/>
                      <a:gd name="connsiteY19"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715601 w 5688988"/>
                      <a:gd name="connsiteY16" fmla="*/ 983767 h 1541213"/>
                      <a:gd name="connsiteX17" fmla="*/ 5670421 w 5688988"/>
                      <a:gd name="connsiteY17" fmla="*/ 1140132 h 1541213"/>
                      <a:gd name="connsiteX18" fmla="*/ 5688988 w 5688988"/>
                      <a:gd name="connsiteY18" fmla="*/ 1541213 h 1541213"/>
                      <a:gd name="connsiteX19" fmla="*/ 323238 w 5688988"/>
                      <a:gd name="connsiteY19" fmla="*/ 1541213 h 1541213"/>
                      <a:gd name="connsiteX20" fmla="*/ 0 w 5688988"/>
                      <a:gd name="connsiteY20"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715601 w 5688988"/>
                      <a:gd name="connsiteY16" fmla="*/ 983767 h 1541213"/>
                      <a:gd name="connsiteX17" fmla="*/ 5670421 w 5688988"/>
                      <a:gd name="connsiteY17" fmla="*/ 1140132 h 1541213"/>
                      <a:gd name="connsiteX18" fmla="*/ 5688988 w 5688988"/>
                      <a:gd name="connsiteY18" fmla="*/ 1541213 h 1541213"/>
                      <a:gd name="connsiteX19" fmla="*/ 323238 w 5688988"/>
                      <a:gd name="connsiteY19" fmla="*/ 1541213 h 1541213"/>
                      <a:gd name="connsiteX20" fmla="*/ 0 w 5688988"/>
                      <a:gd name="connsiteY20"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97445 w 5688988"/>
                      <a:gd name="connsiteY16" fmla="*/ 965200 h 1541213"/>
                      <a:gd name="connsiteX17" fmla="*/ 5670421 w 5688988"/>
                      <a:gd name="connsiteY17" fmla="*/ 1140132 h 1541213"/>
                      <a:gd name="connsiteX18" fmla="*/ 5688988 w 5688988"/>
                      <a:gd name="connsiteY18" fmla="*/ 1541213 h 1541213"/>
                      <a:gd name="connsiteX19" fmla="*/ 323238 w 5688988"/>
                      <a:gd name="connsiteY19" fmla="*/ 1541213 h 1541213"/>
                      <a:gd name="connsiteX20" fmla="*/ 0 w 5688988"/>
                      <a:gd name="connsiteY20"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97445 w 5688988"/>
                      <a:gd name="connsiteY16" fmla="*/ 965200 h 1541213"/>
                      <a:gd name="connsiteX17" fmla="*/ 5670421 w 5688988"/>
                      <a:gd name="connsiteY17" fmla="*/ 1140132 h 1541213"/>
                      <a:gd name="connsiteX18" fmla="*/ 5688988 w 5688988"/>
                      <a:gd name="connsiteY18" fmla="*/ 1541213 h 1541213"/>
                      <a:gd name="connsiteX19" fmla="*/ 323238 w 5688988"/>
                      <a:gd name="connsiteY19" fmla="*/ 1541213 h 1541213"/>
                      <a:gd name="connsiteX20" fmla="*/ 0 w 5688988"/>
                      <a:gd name="connsiteY20"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0858 w 5688988"/>
                      <a:gd name="connsiteY16" fmla="*/ 962879 h 1541213"/>
                      <a:gd name="connsiteX17" fmla="*/ 5670421 w 5688988"/>
                      <a:gd name="connsiteY17" fmla="*/ 1140132 h 1541213"/>
                      <a:gd name="connsiteX18" fmla="*/ 5688988 w 5688988"/>
                      <a:gd name="connsiteY18" fmla="*/ 1541213 h 1541213"/>
                      <a:gd name="connsiteX19" fmla="*/ 323238 w 5688988"/>
                      <a:gd name="connsiteY19" fmla="*/ 1541213 h 1541213"/>
                      <a:gd name="connsiteX20" fmla="*/ 0 w 5688988"/>
                      <a:gd name="connsiteY20"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0858 w 5688988"/>
                      <a:gd name="connsiteY16" fmla="*/ 962879 h 1541213"/>
                      <a:gd name="connsiteX17" fmla="*/ 5670421 w 5688988"/>
                      <a:gd name="connsiteY17" fmla="*/ 1140132 h 1541213"/>
                      <a:gd name="connsiteX18" fmla="*/ 5688988 w 5688988"/>
                      <a:gd name="connsiteY18" fmla="*/ 1541213 h 1541213"/>
                      <a:gd name="connsiteX19" fmla="*/ 323238 w 5688988"/>
                      <a:gd name="connsiteY19" fmla="*/ 1541213 h 1541213"/>
                      <a:gd name="connsiteX20" fmla="*/ 0 w 5688988"/>
                      <a:gd name="connsiteY20"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3179 w 5688988"/>
                      <a:gd name="connsiteY16" fmla="*/ 967521 h 1541213"/>
                      <a:gd name="connsiteX17" fmla="*/ 5670421 w 5688988"/>
                      <a:gd name="connsiteY17" fmla="*/ 1140132 h 1541213"/>
                      <a:gd name="connsiteX18" fmla="*/ 5688988 w 5688988"/>
                      <a:gd name="connsiteY18" fmla="*/ 1541213 h 1541213"/>
                      <a:gd name="connsiteX19" fmla="*/ 323238 w 5688988"/>
                      <a:gd name="connsiteY19" fmla="*/ 1541213 h 1541213"/>
                      <a:gd name="connsiteX20" fmla="*/ 0 w 5688988"/>
                      <a:gd name="connsiteY20"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3179 w 5688988"/>
                      <a:gd name="connsiteY16" fmla="*/ 967521 h 1541213"/>
                      <a:gd name="connsiteX17" fmla="*/ 5138955 w 5688988"/>
                      <a:gd name="connsiteY17" fmla="*/ 989279 h 1541213"/>
                      <a:gd name="connsiteX18" fmla="*/ 5688988 w 5688988"/>
                      <a:gd name="connsiteY18" fmla="*/ 1541213 h 1541213"/>
                      <a:gd name="connsiteX19" fmla="*/ 323238 w 5688988"/>
                      <a:gd name="connsiteY19" fmla="*/ 1541213 h 1541213"/>
                      <a:gd name="connsiteX20" fmla="*/ 0 w 5688988"/>
                      <a:gd name="connsiteY20"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0859 w 5688988"/>
                      <a:gd name="connsiteY16" fmla="*/ 981446 h 1541213"/>
                      <a:gd name="connsiteX17" fmla="*/ 5138955 w 5688988"/>
                      <a:gd name="connsiteY17" fmla="*/ 989279 h 1541213"/>
                      <a:gd name="connsiteX18" fmla="*/ 5688988 w 5688988"/>
                      <a:gd name="connsiteY18" fmla="*/ 1541213 h 1541213"/>
                      <a:gd name="connsiteX19" fmla="*/ 323238 w 5688988"/>
                      <a:gd name="connsiteY19" fmla="*/ 1541213 h 1541213"/>
                      <a:gd name="connsiteX20" fmla="*/ 0 w 5688988"/>
                      <a:gd name="connsiteY20"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0859 w 5688988"/>
                      <a:gd name="connsiteY16" fmla="*/ 981446 h 1541213"/>
                      <a:gd name="connsiteX17" fmla="*/ 5138955 w 5688988"/>
                      <a:gd name="connsiteY17" fmla="*/ 989279 h 1541213"/>
                      <a:gd name="connsiteX18" fmla="*/ 5678738 w 5688988"/>
                      <a:gd name="connsiteY18" fmla="*/ 1150865 h 1541213"/>
                      <a:gd name="connsiteX19" fmla="*/ 5688988 w 5688988"/>
                      <a:gd name="connsiteY19" fmla="*/ 1541213 h 1541213"/>
                      <a:gd name="connsiteX20" fmla="*/ 323238 w 5688988"/>
                      <a:gd name="connsiteY20" fmla="*/ 1541213 h 1541213"/>
                      <a:gd name="connsiteX21" fmla="*/ 0 w 5688988"/>
                      <a:gd name="connsiteY21"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0859 w 5688988"/>
                      <a:gd name="connsiteY16" fmla="*/ 981446 h 1541213"/>
                      <a:gd name="connsiteX17" fmla="*/ 5138955 w 5688988"/>
                      <a:gd name="connsiteY17" fmla="*/ 989279 h 1541213"/>
                      <a:gd name="connsiteX18" fmla="*/ 5551093 w 5688988"/>
                      <a:gd name="connsiteY18" fmla="*/ 1120695 h 1541213"/>
                      <a:gd name="connsiteX19" fmla="*/ 5678738 w 5688988"/>
                      <a:gd name="connsiteY19" fmla="*/ 1150865 h 1541213"/>
                      <a:gd name="connsiteX20" fmla="*/ 5688988 w 5688988"/>
                      <a:gd name="connsiteY20" fmla="*/ 1541213 h 1541213"/>
                      <a:gd name="connsiteX21" fmla="*/ 323238 w 5688988"/>
                      <a:gd name="connsiteY21" fmla="*/ 1541213 h 1541213"/>
                      <a:gd name="connsiteX22" fmla="*/ 0 w 5688988"/>
                      <a:gd name="connsiteY22"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0859 w 5688988"/>
                      <a:gd name="connsiteY16" fmla="*/ 981446 h 1541213"/>
                      <a:gd name="connsiteX17" fmla="*/ 5138955 w 5688988"/>
                      <a:gd name="connsiteY17" fmla="*/ 989279 h 1541213"/>
                      <a:gd name="connsiteX18" fmla="*/ 5520923 w 5688988"/>
                      <a:gd name="connsiteY18" fmla="*/ 941992 h 1541213"/>
                      <a:gd name="connsiteX19" fmla="*/ 5551093 w 5688988"/>
                      <a:gd name="connsiteY19" fmla="*/ 1120695 h 1541213"/>
                      <a:gd name="connsiteX20" fmla="*/ 5678738 w 5688988"/>
                      <a:gd name="connsiteY20" fmla="*/ 1150865 h 1541213"/>
                      <a:gd name="connsiteX21" fmla="*/ 5688988 w 5688988"/>
                      <a:gd name="connsiteY21" fmla="*/ 1541213 h 1541213"/>
                      <a:gd name="connsiteX22" fmla="*/ 323238 w 5688988"/>
                      <a:gd name="connsiteY22" fmla="*/ 1541213 h 1541213"/>
                      <a:gd name="connsiteX23" fmla="*/ 0 w 5688988"/>
                      <a:gd name="connsiteY23"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0859 w 5688988"/>
                      <a:gd name="connsiteY16" fmla="*/ 981446 h 1541213"/>
                      <a:gd name="connsiteX17" fmla="*/ 5138955 w 5688988"/>
                      <a:gd name="connsiteY17" fmla="*/ 989279 h 1541213"/>
                      <a:gd name="connsiteX18" fmla="*/ 5242425 w 5688988"/>
                      <a:gd name="connsiteY18" fmla="*/ 1078920 h 1541213"/>
                      <a:gd name="connsiteX19" fmla="*/ 5520923 w 5688988"/>
                      <a:gd name="connsiteY19" fmla="*/ 941992 h 1541213"/>
                      <a:gd name="connsiteX20" fmla="*/ 5551093 w 5688988"/>
                      <a:gd name="connsiteY20" fmla="*/ 1120695 h 1541213"/>
                      <a:gd name="connsiteX21" fmla="*/ 5678738 w 5688988"/>
                      <a:gd name="connsiteY21" fmla="*/ 1150865 h 1541213"/>
                      <a:gd name="connsiteX22" fmla="*/ 5688988 w 5688988"/>
                      <a:gd name="connsiteY22" fmla="*/ 1541213 h 1541213"/>
                      <a:gd name="connsiteX23" fmla="*/ 323238 w 5688988"/>
                      <a:gd name="connsiteY23" fmla="*/ 1541213 h 1541213"/>
                      <a:gd name="connsiteX24" fmla="*/ 0 w 5688988"/>
                      <a:gd name="connsiteY24"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0859 w 5688988"/>
                      <a:gd name="connsiteY16" fmla="*/ 981446 h 1541213"/>
                      <a:gd name="connsiteX17" fmla="*/ 5106464 w 5688988"/>
                      <a:gd name="connsiteY17" fmla="*/ 970712 h 1541213"/>
                      <a:gd name="connsiteX18" fmla="*/ 5242425 w 5688988"/>
                      <a:gd name="connsiteY18" fmla="*/ 1078920 h 1541213"/>
                      <a:gd name="connsiteX19" fmla="*/ 5520923 w 5688988"/>
                      <a:gd name="connsiteY19" fmla="*/ 941992 h 1541213"/>
                      <a:gd name="connsiteX20" fmla="*/ 5551093 w 5688988"/>
                      <a:gd name="connsiteY20" fmla="*/ 1120695 h 1541213"/>
                      <a:gd name="connsiteX21" fmla="*/ 5678738 w 5688988"/>
                      <a:gd name="connsiteY21" fmla="*/ 1150865 h 1541213"/>
                      <a:gd name="connsiteX22" fmla="*/ 5688988 w 5688988"/>
                      <a:gd name="connsiteY22" fmla="*/ 1541213 h 1541213"/>
                      <a:gd name="connsiteX23" fmla="*/ 323238 w 5688988"/>
                      <a:gd name="connsiteY23" fmla="*/ 1541213 h 1541213"/>
                      <a:gd name="connsiteX24" fmla="*/ 0 w 5688988"/>
                      <a:gd name="connsiteY24"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0859 w 5688988"/>
                      <a:gd name="connsiteY16" fmla="*/ 981446 h 1541213"/>
                      <a:gd name="connsiteX17" fmla="*/ 5106464 w 5688988"/>
                      <a:gd name="connsiteY17" fmla="*/ 970712 h 1541213"/>
                      <a:gd name="connsiteX18" fmla="*/ 5242425 w 5688988"/>
                      <a:gd name="connsiteY18" fmla="*/ 1078920 h 1541213"/>
                      <a:gd name="connsiteX19" fmla="*/ 5344541 w 5688988"/>
                      <a:gd name="connsiteY19" fmla="*/ 1016258 h 1541213"/>
                      <a:gd name="connsiteX20" fmla="*/ 5520923 w 5688988"/>
                      <a:gd name="connsiteY20" fmla="*/ 941992 h 1541213"/>
                      <a:gd name="connsiteX21" fmla="*/ 5551093 w 5688988"/>
                      <a:gd name="connsiteY21" fmla="*/ 1120695 h 1541213"/>
                      <a:gd name="connsiteX22" fmla="*/ 5678738 w 5688988"/>
                      <a:gd name="connsiteY22" fmla="*/ 1150865 h 1541213"/>
                      <a:gd name="connsiteX23" fmla="*/ 5688988 w 5688988"/>
                      <a:gd name="connsiteY23" fmla="*/ 1541213 h 1541213"/>
                      <a:gd name="connsiteX24" fmla="*/ 323238 w 5688988"/>
                      <a:gd name="connsiteY24" fmla="*/ 1541213 h 1541213"/>
                      <a:gd name="connsiteX25" fmla="*/ 0 w 5688988"/>
                      <a:gd name="connsiteY25"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0859 w 5688988"/>
                      <a:gd name="connsiteY16" fmla="*/ 981446 h 1541213"/>
                      <a:gd name="connsiteX17" fmla="*/ 5106464 w 5688988"/>
                      <a:gd name="connsiteY17" fmla="*/ 970712 h 1541213"/>
                      <a:gd name="connsiteX18" fmla="*/ 5242425 w 5688988"/>
                      <a:gd name="connsiteY18" fmla="*/ 1078920 h 1541213"/>
                      <a:gd name="connsiteX19" fmla="*/ 5344541 w 5688988"/>
                      <a:gd name="connsiteY19" fmla="*/ 1016258 h 1541213"/>
                      <a:gd name="connsiteX20" fmla="*/ 5500036 w 5688988"/>
                      <a:gd name="connsiteY20" fmla="*/ 967521 h 1541213"/>
                      <a:gd name="connsiteX21" fmla="*/ 5551093 w 5688988"/>
                      <a:gd name="connsiteY21" fmla="*/ 1120695 h 1541213"/>
                      <a:gd name="connsiteX22" fmla="*/ 5678738 w 5688988"/>
                      <a:gd name="connsiteY22" fmla="*/ 1150865 h 1541213"/>
                      <a:gd name="connsiteX23" fmla="*/ 5688988 w 5688988"/>
                      <a:gd name="connsiteY23" fmla="*/ 1541213 h 1541213"/>
                      <a:gd name="connsiteX24" fmla="*/ 323238 w 5688988"/>
                      <a:gd name="connsiteY24" fmla="*/ 1541213 h 1541213"/>
                      <a:gd name="connsiteX25" fmla="*/ 0 w 5688988"/>
                      <a:gd name="connsiteY25"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0859 w 5688988"/>
                      <a:gd name="connsiteY16" fmla="*/ 981446 h 1541213"/>
                      <a:gd name="connsiteX17" fmla="*/ 5106464 w 5688988"/>
                      <a:gd name="connsiteY17" fmla="*/ 970712 h 1541213"/>
                      <a:gd name="connsiteX18" fmla="*/ 5242425 w 5688988"/>
                      <a:gd name="connsiteY18" fmla="*/ 1078920 h 1541213"/>
                      <a:gd name="connsiteX19" fmla="*/ 5344541 w 5688988"/>
                      <a:gd name="connsiteY19" fmla="*/ 1016258 h 1541213"/>
                      <a:gd name="connsiteX20" fmla="*/ 5500036 w 5688988"/>
                      <a:gd name="connsiteY20" fmla="*/ 967521 h 1541213"/>
                      <a:gd name="connsiteX21" fmla="*/ 5592868 w 5688988"/>
                      <a:gd name="connsiteY21" fmla="*/ 1111412 h 1541213"/>
                      <a:gd name="connsiteX22" fmla="*/ 5678738 w 5688988"/>
                      <a:gd name="connsiteY22" fmla="*/ 1150865 h 1541213"/>
                      <a:gd name="connsiteX23" fmla="*/ 5688988 w 5688988"/>
                      <a:gd name="connsiteY23" fmla="*/ 1541213 h 1541213"/>
                      <a:gd name="connsiteX24" fmla="*/ 323238 w 5688988"/>
                      <a:gd name="connsiteY24" fmla="*/ 1541213 h 1541213"/>
                      <a:gd name="connsiteX25" fmla="*/ 0 w 5688988"/>
                      <a:gd name="connsiteY25"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0859 w 5688988"/>
                      <a:gd name="connsiteY16" fmla="*/ 981446 h 1541213"/>
                      <a:gd name="connsiteX17" fmla="*/ 5106464 w 5688988"/>
                      <a:gd name="connsiteY17" fmla="*/ 970712 h 1541213"/>
                      <a:gd name="connsiteX18" fmla="*/ 5242425 w 5688988"/>
                      <a:gd name="connsiteY18" fmla="*/ 1078920 h 1541213"/>
                      <a:gd name="connsiteX19" fmla="*/ 5344541 w 5688988"/>
                      <a:gd name="connsiteY19" fmla="*/ 1016258 h 1541213"/>
                      <a:gd name="connsiteX20" fmla="*/ 5500036 w 5688988"/>
                      <a:gd name="connsiteY20" fmla="*/ 967521 h 1541213"/>
                      <a:gd name="connsiteX21" fmla="*/ 5592868 w 5688988"/>
                      <a:gd name="connsiteY21" fmla="*/ 1111412 h 1541213"/>
                      <a:gd name="connsiteX22" fmla="*/ 5678738 w 5688988"/>
                      <a:gd name="connsiteY22" fmla="*/ 1150865 h 1541213"/>
                      <a:gd name="connsiteX23" fmla="*/ 5688988 w 5688988"/>
                      <a:gd name="connsiteY23" fmla="*/ 1541213 h 1541213"/>
                      <a:gd name="connsiteX24" fmla="*/ 323238 w 5688988"/>
                      <a:gd name="connsiteY24" fmla="*/ 1541213 h 1541213"/>
                      <a:gd name="connsiteX25" fmla="*/ 0 w 5688988"/>
                      <a:gd name="connsiteY25"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0859 w 5688988"/>
                      <a:gd name="connsiteY16" fmla="*/ 981446 h 1541213"/>
                      <a:gd name="connsiteX17" fmla="*/ 5106464 w 5688988"/>
                      <a:gd name="connsiteY17" fmla="*/ 970712 h 1541213"/>
                      <a:gd name="connsiteX18" fmla="*/ 5242425 w 5688988"/>
                      <a:gd name="connsiteY18" fmla="*/ 1078920 h 1541213"/>
                      <a:gd name="connsiteX19" fmla="*/ 5344541 w 5688988"/>
                      <a:gd name="connsiteY19" fmla="*/ 1016258 h 1541213"/>
                      <a:gd name="connsiteX20" fmla="*/ 5523244 w 5688988"/>
                      <a:gd name="connsiteY20" fmla="*/ 967521 h 1541213"/>
                      <a:gd name="connsiteX21" fmla="*/ 5592868 w 5688988"/>
                      <a:gd name="connsiteY21" fmla="*/ 1111412 h 1541213"/>
                      <a:gd name="connsiteX22" fmla="*/ 5678738 w 5688988"/>
                      <a:gd name="connsiteY22" fmla="*/ 1150865 h 1541213"/>
                      <a:gd name="connsiteX23" fmla="*/ 5688988 w 5688988"/>
                      <a:gd name="connsiteY23" fmla="*/ 1541213 h 1541213"/>
                      <a:gd name="connsiteX24" fmla="*/ 323238 w 5688988"/>
                      <a:gd name="connsiteY24" fmla="*/ 1541213 h 1541213"/>
                      <a:gd name="connsiteX25" fmla="*/ 0 w 5688988"/>
                      <a:gd name="connsiteY25"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0859 w 5688988"/>
                      <a:gd name="connsiteY16" fmla="*/ 981446 h 1541213"/>
                      <a:gd name="connsiteX17" fmla="*/ 5106464 w 5688988"/>
                      <a:gd name="connsiteY17" fmla="*/ 970712 h 1541213"/>
                      <a:gd name="connsiteX18" fmla="*/ 5242425 w 5688988"/>
                      <a:gd name="connsiteY18" fmla="*/ 1078920 h 1541213"/>
                      <a:gd name="connsiteX19" fmla="*/ 5307408 w 5688988"/>
                      <a:gd name="connsiteY19" fmla="*/ 1016258 h 1541213"/>
                      <a:gd name="connsiteX20" fmla="*/ 5523244 w 5688988"/>
                      <a:gd name="connsiteY20" fmla="*/ 967521 h 1541213"/>
                      <a:gd name="connsiteX21" fmla="*/ 5592868 w 5688988"/>
                      <a:gd name="connsiteY21" fmla="*/ 1111412 h 1541213"/>
                      <a:gd name="connsiteX22" fmla="*/ 5678738 w 5688988"/>
                      <a:gd name="connsiteY22" fmla="*/ 1150865 h 1541213"/>
                      <a:gd name="connsiteX23" fmla="*/ 5688988 w 5688988"/>
                      <a:gd name="connsiteY23" fmla="*/ 1541213 h 1541213"/>
                      <a:gd name="connsiteX24" fmla="*/ 323238 w 5688988"/>
                      <a:gd name="connsiteY24" fmla="*/ 1541213 h 1541213"/>
                      <a:gd name="connsiteX25" fmla="*/ 0 w 5688988"/>
                      <a:gd name="connsiteY25"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25370 w 5688988"/>
                      <a:gd name="connsiteY10" fmla="*/ 672779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0859 w 5688988"/>
                      <a:gd name="connsiteY16" fmla="*/ 981446 h 1541213"/>
                      <a:gd name="connsiteX17" fmla="*/ 5106464 w 5688988"/>
                      <a:gd name="connsiteY17" fmla="*/ 970712 h 1541213"/>
                      <a:gd name="connsiteX18" fmla="*/ 5242425 w 5688988"/>
                      <a:gd name="connsiteY18" fmla="*/ 1078920 h 1541213"/>
                      <a:gd name="connsiteX19" fmla="*/ 5307408 w 5688988"/>
                      <a:gd name="connsiteY19" fmla="*/ 1016258 h 1541213"/>
                      <a:gd name="connsiteX20" fmla="*/ 5523244 w 5688988"/>
                      <a:gd name="connsiteY20" fmla="*/ 967521 h 1541213"/>
                      <a:gd name="connsiteX21" fmla="*/ 5592868 w 5688988"/>
                      <a:gd name="connsiteY21" fmla="*/ 1111412 h 1541213"/>
                      <a:gd name="connsiteX22" fmla="*/ 5678738 w 5688988"/>
                      <a:gd name="connsiteY22" fmla="*/ 1150865 h 1541213"/>
                      <a:gd name="connsiteX23" fmla="*/ 5688988 w 5688988"/>
                      <a:gd name="connsiteY23" fmla="*/ 1541213 h 1541213"/>
                      <a:gd name="connsiteX24" fmla="*/ 323238 w 5688988"/>
                      <a:gd name="connsiteY24" fmla="*/ 1541213 h 1541213"/>
                      <a:gd name="connsiteX25" fmla="*/ 0 w 5688988"/>
                      <a:gd name="connsiteY25"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02162 w 5688988"/>
                      <a:gd name="connsiteY10" fmla="*/ 519605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0859 w 5688988"/>
                      <a:gd name="connsiteY16" fmla="*/ 981446 h 1541213"/>
                      <a:gd name="connsiteX17" fmla="*/ 5106464 w 5688988"/>
                      <a:gd name="connsiteY17" fmla="*/ 970712 h 1541213"/>
                      <a:gd name="connsiteX18" fmla="*/ 5242425 w 5688988"/>
                      <a:gd name="connsiteY18" fmla="*/ 1078920 h 1541213"/>
                      <a:gd name="connsiteX19" fmla="*/ 5307408 w 5688988"/>
                      <a:gd name="connsiteY19" fmla="*/ 1016258 h 1541213"/>
                      <a:gd name="connsiteX20" fmla="*/ 5523244 w 5688988"/>
                      <a:gd name="connsiteY20" fmla="*/ 967521 h 1541213"/>
                      <a:gd name="connsiteX21" fmla="*/ 5592868 w 5688988"/>
                      <a:gd name="connsiteY21" fmla="*/ 1111412 h 1541213"/>
                      <a:gd name="connsiteX22" fmla="*/ 5678738 w 5688988"/>
                      <a:gd name="connsiteY22" fmla="*/ 1150865 h 1541213"/>
                      <a:gd name="connsiteX23" fmla="*/ 5688988 w 5688988"/>
                      <a:gd name="connsiteY23" fmla="*/ 1541213 h 1541213"/>
                      <a:gd name="connsiteX24" fmla="*/ 323238 w 5688988"/>
                      <a:gd name="connsiteY24" fmla="*/ 1541213 h 1541213"/>
                      <a:gd name="connsiteX25" fmla="*/ 0 w 5688988"/>
                      <a:gd name="connsiteY25"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171991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305030 w 5688988"/>
                      <a:gd name="connsiteY14" fmla="*/ 135671 h 1541213"/>
                      <a:gd name="connsiteX15" fmla="*/ 3549038 w 5688988"/>
                      <a:gd name="connsiteY15" fmla="*/ 1039563 h 1541213"/>
                      <a:gd name="connsiteX16" fmla="*/ 4348912 w 5688988"/>
                      <a:gd name="connsiteY16" fmla="*/ 1064995 h 1541213"/>
                      <a:gd name="connsiteX17" fmla="*/ 4420859 w 5688988"/>
                      <a:gd name="connsiteY17" fmla="*/ 981446 h 1541213"/>
                      <a:gd name="connsiteX18" fmla="*/ 5106464 w 5688988"/>
                      <a:gd name="connsiteY18" fmla="*/ 970712 h 1541213"/>
                      <a:gd name="connsiteX19" fmla="*/ 5242425 w 5688988"/>
                      <a:gd name="connsiteY19" fmla="*/ 1078920 h 1541213"/>
                      <a:gd name="connsiteX20" fmla="*/ 5307408 w 5688988"/>
                      <a:gd name="connsiteY20" fmla="*/ 1016258 h 1541213"/>
                      <a:gd name="connsiteX21" fmla="*/ 5523244 w 5688988"/>
                      <a:gd name="connsiteY21" fmla="*/ 967521 h 1541213"/>
                      <a:gd name="connsiteX22" fmla="*/ 5592868 w 5688988"/>
                      <a:gd name="connsiteY22" fmla="*/ 1111412 h 1541213"/>
                      <a:gd name="connsiteX23" fmla="*/ 5678738 w 5688988"/>
                      <a:gd name="connsiteY23" fmla="*/ 1150865 h 1541213"/>
                      <a:gd name="connsiteX24" fmla="*/ 5688988 w 5688988"/>
                      <a:gd name="connsiteY24" fmla="*/ 1541213 h 1541213"/>
                      <a:gd name="connsiteX25" fmla="*/ 323238 w 5688988"/>
                      <a:gd name="connsiteY25" fmla="*/ 1541213 h 1541213"/>
                      <a:gd name="connsiteX26" fmla="*/ 0 w 5688988"/>
                      <a:gd name="connsiteY26"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171991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305030 w 5688988"/>
                      <a:gd name="connsiteY14" fmla="*/ 135671 h 1541213"/>
                      <a:gd name="connsiteX15" fmla="*/ 3549038 w 5688988"/>
                      <a:gd name="connsiteY15" fmla="*/ 1039563 h 1541213"/>
                      <a:gd name="connsiteX16" fmla="*/ 4348912 w 5688988"/>
                      <a:gd name="connsiteY16" fmla="*/ 1064995 h 1541213"/>
                      <a:gd name="connsiteX17" fmla="*/ 4420859 w 5688988"/>
                      <a:gd name="connsiteY17" fmla="*/ 981446 h 1541213"/>
                      <a:gd name="connsiteX18" fmla="*/ 5106464 w 5688988"/>
                      <a:gd name="connsiteY18" fmla="*/ 970712 h 1541213"/>
                      <a:gd name="connsiteX19" fmla="*/ 5242425 w 5688988"/>
                      <a:gd name="connsiteY19" fmla="*/ 1078920 h 1541213"/>
                      <a:gd name="connsiteX20" fmla="*/ 5307408 w 5688988"/>
                      <a:gd name="connsiteY20" fmla="*/ 1016258 h 1541213"/>
                      <a:gd name="connsiteX21" fmla="*/ 5523244 w 5688988"/>
                      <a:gd name="connsiteY21" fmla="*/ 967521 h 1541213"/>
                      <a:gd name="connsiteX22" fmla="*/ 5592868 w 5688988"/>
                      <a:gd name="connsiteY22" fmla="*/ 1111412 h 1541213"/>
                      <a:gd name="connsiteX23" fmla="*/ 5678738 w 5688988"/>
                      <a:gd name="connsiteY23" fmla="*/ 1150865 h 1541213"/>
                      <a:gd name="connsiteX24" fmla="*/ 5688988 w 5688988"/>
                      <a:gd name="connsiteY24" fmla="*/ 1541213 h 1541213"/>
                      <a:gd name="connsiteX25" fmla="*/ 323238 w 5688988"/>
                      <a:gd name="connsiteY25" fmla="*/ 1541213 h 1541213"/>
                      <a:gd name="connsiteX26" fmla="*/ 0 w 5688988"/>
                      <a:gd name="connsiteY26"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305030 w 5688988"/>
                      <a:gd name="connsiteY14" fmla="*/ 135671 h 1541213"/>
                      <a:gd name="connsiteX15" fmla="*/ 3549038 w 5688988"/>
                      <a:gd name="connsiteY15" fmla="*/ 1039563 h 1541213"/>
                      <a:gd name="connsiteX16" fmla="*/ 4348912 w 5688988"/>
                      <a:gd name="connsiteY16" fmla="*/ 1064995 h 1541213"/>
                      <a:gd name="connsiteX17" fmla="*/ 4420859 w 5688988"/>
                      <a:gd name="connsiteY17" fmla="*/ 981446 h 1541213"/>
                      <a:gd name="connsiteX18" fmla="*/ 5106464 w 5688988"/>
                      <a:gd name="connsiteY18" fmla="*/ 970712 h 1541213"/>
                      <a:gd name="connsiteX19" fmla="*/ 5242425 w 5688988"/>
                      <a:gd name="connsiteY19" fmla="*/ 1078920 h 1541213"/>
                      <a:gd name="connsiteX20" fmla="*/ 5307408 w 5688988"/>
                      <a:gd name="connsiteY20" fmla="*/ 1016258 h 1541213"/>
                      <a:gd name="connsiteX21" fmla="*/ 5523244 w 5688988"/>
                      <a:gd name="connsiteY21" fmla="*/ 967521 h 1541213"/>
                      <a:gd name="connsiteX22" fmla="*/ 5592868 w 5688988"/>
                      <a:gd name="connsiteY22" fmla="*/ 1111412 h 1541213"/>
                      <a:gd name="connsiteX23" fmla="*/ 5678738 w 5688988"/>
                      <a:gd name="connsiteY23" fmla="*/ 1150865 h 1541213"/>
                      <a:gd name="connsiteX24" fmla="*/ 5688988 w 5688988"/>
                      <a:gd name="connsiteY24" fmla="*/ 1541213 h 1541213"/>
                      <a:gd name="connsiteX25" fmla="*/ 323238 w 5688988"/>
                      <a:gd name="connsiteY25" fmla="*/ 1541213 h 1541213"/>
                      <a:gd name="connsiteX26" fmla="*/ 0 w 5688988"/>
                      <a:gd name="connsiteY26"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305030 w 5688988"/>
                      <a:gd name="connsiteY14" fmla="*/ 135671 h 1541213"/>
                      <a:gd name="connsiteX15" fmla="*/ 3549038 w 5688988"/>
                      <a:gd name="connsiteY15" fmla="*/ 1039563 h 1541213"/>
                      <a:gd name="connsiteX16" fmla="*/ 4348912 w 5688988"/>
                      <a:gd name="connsiteY16" fmla="*/ 1064995 h 1541213"/>
                      <a:gd name="connsiteX17" fmla="*/ 4420859 w 5688988"/>
                      <a:gd name="connsiteY17" fmla="*/ 981446 h 1541213"/>
                      <a:gd name="connsiteX18" fmla="*/ 5106464 w 5688988"/>
                      <a:gd name="connsiteY18" fmla="*/ 970712 h 1541213"/>
                      <a:gd name="connsiteX19" fmla="*/ 5242425 w 5688988"/>
                      <a:gd name="connsiteY19" fmla="*/ 1078920 h 1541213"/>
                      <a:gd name="connsiteX20" fmla="*/ 5307408 w 5688988"/>
                      <a:gd name="connsiteY20" fmla="*/ 1016258 h 1541213"/>
                      <a:gd name="connsiteX21" fmla="*/ 5523244 w 5688988"/>
                      <a:gd name="connsiteY21" fmla="*/ 967521 h 1541213"/>
                      <a:gd name="connsiteX22" fmla="*/ 5592868 w 5688988"/>
                      <a:gd name="connsiteY22" fmla="*/ 1111412 h 1541213"/>
                      <a:gd name="connsiteX23" fmla="*/ 5678738 w 5688988"/>
                      <a:gd name="connsiteY23" fmla="*/ 1150865 h 1541213"/>
                      <a:gd name="connsiteX24" fmla="*/ 5688988 w 5688988"/>
                      <a:gd name="connsiteY24" fmla="*/ 1541213 h 1541213"/>
                      <a:gd name="connsiteX25" fmla="*/ 323238 w 5688988"/>
                      <a:gd name="connsiteY25" fmla="*/ 1541213 h 1541213"/>
                      <a:gd name="connsiteX26" fmla="*/ 0 w 5688988"/>
                      <a:gd name="connsiteY26"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12059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305030 w 5688988"/>
                      <a:gd name="connsiteY14" fmla="*/ 135671 h 1541213"/>
                      <a:gd name="connsiteX15" fmla="*/ 3549038 w 5688988"/>
                      <a:gd name="connsiteY15" fmla="*/ 1039563 h 1541213"/>
                      <a:gd name="connsiteX16" fmla="*/ 4348912 w 5688988"/>
                      <a:gd name="connsiteY16" fmla="*/ 1064995 h 1541213"/>
                      <a:gd name="connsiteX17" fmla="*/ 4420859 w 5688988"/>
                      <a:gd name="connsiteY17" fmla="*/ 981446 h 1541213"/>
                      <a:gd name="connsiteX18" fmla="*/ 5106464 w 5688988"/>
                      <a:gd name="connsiteY18" fmla="*/ 970712 h 1541213"/>
                      <a:gd name="connsiteX19" fmla="*/ 5242425 w 5688988"/>
                      <a:gd name="connsiteY19" fmla="*/ 1078920 h 1541213"/>
                      <a:gd name="connsiteX20" fmla="*/ 5307408 w 5688988"/>
                      <a:gd name="connsiteY20" fmla="*/ 1016258 h 1541213"/>
                      <a:gd name="connsiteX21" fmla="*/ 5523244 w 5688988"/>
                      <a:gd name="connsiteY21" fmla="*/ 967521 h 1541213"/>
                      <a:gd name="connsiteX22" fmla="*/ 5592868 w 5688988"/>
                      <a:gd name="connsiteY22" fmla="*/ 1111412 h 1541213"/>
                      <a:gd name="connsiteX23" fmla="*/ 5678738 w 5688988"/>
                      <a:gd name="connsiteY23" fmla="*/ 1150865 h 1541213"/>
                      <a:gd name="connsiteX24" fmla="*/ 5688988 w 5688988"/>
                      <a:gd name="connsiteY24" fmla="*/ 1541213 h 1541213"/>
                      <a:gd name="connsiteX25" fmla="*/ 323238 w 5688988"/>
                      <a:gd name="connsiteY25" fmla="*/ 1541213 h 1541213"/>
                      <a:gd name="connsiteX26" fmla="*/ 0 w 5688988"/>
                      <a:gd name="connsiteY26"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12059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305030 w 5688988"/>
                      <a:gd name="connsiteY14" fmla="*/ 135671 h 1541213"/>
                      <a:gd name="connsiteX15" fmla="*/ 3549038 w 5688988"/>
                      <a:gd name="connsiteY15" fmla="*/ 1039563 h 1541213"/>
                      <a:gd name="connsiteX16" fmla="*/ 4348912 w 5688988"/>
                      <a:gd name="connsiteY16" fmla="*/ 1064995 h 1541213"/>
                      <a:gd name="connsiteX17" fmla="*/ 4420859 w 5688988"/>
                      <a:gd name="connsiteY17" fmla="*/ 981446 h 1541213"/>
                      <a:gd name="connsiteX18" fmla="*/ 5106464 w 5688988"/>
                      <a:gd name="connsiteY18" fmla="*/ 970712 h 1541213"/>
                      <a:gd name="connsiteX19" fmla="*/ 5242425 w 5688988"/>
                      <a:gd name="connsiteY19" fmla="*/ 1078920 h 1541213"/>
                      <a:gd name="connsiteX20" fmla="*/ 5307408 w 5688988"/>
                      <a:gd name="connsiteY20" fmla="*/ 1016258 h 1541213"/>
                      <a:gd name="connsiteX21" fmla="*/ 5523244 w 5688988"/>
                      <a:gd name="connsiteY21" fmla="*/ 967521 h 1541213"/>
                      <a:gd name="connsiteX22" fmla="*/ 5592868 w 5688988"/>
                      <a:gd name="connsiteY22" fmla="*/ 1111412 h 1541213"/>
                      <a:gd name="connsiteX23" fmla="*/ 5678738 w 5688988"/>
                      <a:gd name="connsiteY23" fmla="*/ 1150865 h 1541213"/>
                      <a:gd name="connsiteX24" fmla="*/ 5688988 w 5688988"/>
                      <a:gd name="connsiteY24" fmla="*/ 1541213 h 1541213"/>
                      <a:gd name="connsiteX25" fmla="*/ 323238 w 5688988"/>
                      <a:gd name="connsiteY25" fmla="*/ 1541213 h 1541213"/>
                      <a:gd name="connsiteX26" fmla="*/ 0 w 5688988"/>
                      <a:gd name="connsiteY26"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12059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305030 w 5688988"/>
                      <a:gd name="connsiteY14" fmla="*/ 135671 h 1541213"/>
                      <a:gd name="connsiteX15" fmla="*/ 3549038 w 5688988"/>
                      <a:gd name="connsiteY15" fmla="*/ 1039563 h 1541213"/>
                      <a:gd name="connsiteX16" fmla="*/ 4348912 w 5688988"/>
                      <a:gd name="connsiteY16" fmla="*/ 1064995 h 1541213"/>
                      <a:gd name="connsiteX17" fmla="*/ 4420859 w 5688988"/>
                      <a:gd name="connsiteY17" fmla="*/ 981446 h 1541213"/>
                      <a:gd name="connsiteX18" fmla="*/ 5106464 w 5688988"/>
                      <a:gd name="connsiteY18" fmla="*/ 970712 h 1541213"/>
                      <a:gd name="connsiteX19" fmla="*/ 5242425 w 5688988"/>
                      <a:gd name="connsiteY19" fmla="*/ 1078920 h 1541213"/>
                      <a:gd name="connsiteX20" fmla="*/ 5307408 w 5688988"/>
                      <a:gd name="connsiteY20" fmla="*/ 1016258 h 1541213"/>
                      <a:gd name="connsiteX21" fmla="*/ 5523244 w 5688988"/>
                      <a:gd name="connsiteY21" fmla="*/ 967521 h 1541213"/>
                      <a:gd name="connsiteX22" fmla="*/ 5592868 w 5688988"/>
                      <a:gd name="connsiteY22" fmla="*/ 1111412 h 1541213"/>
                      <a:gd name="connsiteX23" fmla="*/ 5678738 w 5688988"/>
                      <a:gd name="connsiteY23" fmla="*/ 1150865 h 1541213"/>
                      <a:gd name="connsiteX24" fmla="*/ 5688988 w 5688988"/>
                      <a:gd name="connsiteY24" fmla="*/ 1541213 h 1541213"/>
                      <a:gd name="connsiteX25" fmla="*/ 323238 w 5688988"/>
                      <a:gd name="connsiteY25" fmla="*/ 1541213 h 1541213"/>
                      <a:gd name="connsiteX26" fmla="*/ 0 w 5688988"/>
                      <a:gd name="connsiteY26"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305030 w 5688988"/>
                      <a:gd name="connsiteY14" fmla="*/ 135671 h 1541213"/>
                      <a:gd name="connsiteX15" fmla="*/ 3549038 w 5688988"/>
                      <a:gd name="connsiteY15" fmla="*/ 1039563 h 1541213"/>
                      <a:gd name="connsiteX16" fmla="*/ 4348912 w 5688988"/>
                      <a:gd name="connsiteY16" fmla="*/ 1064995 h 1541213"/>
                      <a:gd name="connsiteX17" fmla="*/ 4420859 w 5688988"/>
                      <a:gd name="connsiteY17" fmla="*/ 981446 h 1541213"/>
                      <a:gd name="connsiteX18" fmla="*/ 5106464 w 5688988"/>
                      <a:gd name="connsiteY18" fmla="*/ 970712 h 1541213"/>
                      <a:gd name="connsiteX19" fmla="*/ 5242425 w 5688988"/>
                      <a:gd name="connsiteY19" fmla="*/ 1078920 h 1541213"/>
                      <a:gd name="connsiteX20" fmla="*/ 5307408 w 5688988"/>
                      <a:gd name="connsiteY20" fmla="*/ 1016258 h 1541213"/>
                      <a:gd name="connsiteX21" fmla="*/ 5523244 w 5688988"/>
                      <a:gd name="connsiteY21" fmla="*/ 967521 h 1541213"/>
                      <a:gd name="connsiteX22" fmla="*/ 5592868 w 5688988"/>
                      <a:gd name="connsiteY22" fmla="*/ 1111412 h 1541213"/>
                      <a:gd name="connsiteX23" fmla="*/ 5678738 w 5688988"/>
                      <a:gd name="connsiteY23" fmla="*/ 1150865 h 1541213"/>
                      <a:gd name="connsiteX24" fmla="*/ 5688988 w 5688988"/>
                      <a:gd name="connsiteY24" fmla="*/ 1541213 h 1541213"/>
                      <a:gd name="connsiteX25" fmla="*/ 323238 w 5688988"/>
                      <a:gd name="connsiteY25" fmla="*/ 1541213 h 1541213"/>
                      <a:gd name="connsiteX26" fmla="*/ 0 w 5688988"/>
                      <a:gd name="connsiteY26"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305030 w 5688988"/>
                      <a:gd name="connsiteY14" fmla="*/ 135671 h 1541213"/>
                      <a:gd name="connsiteX15" fmla="*/ 3549038 w 5688988"/>
                      <a:gd name="connsiteY15" fmla="*/ 1039563 h 1541213"/>
                      <a:gd name="connsiteX16" fmla="*/ 4348912 w 5688988"/>
                      <a:gd name="connsiteY16" fmla="*/ 1064995 h 1541213"/>
                      <a:gd name="connsiteX17" fmla="*/ 4420859 w 5688988"/>
                      <a:gd name="connsiteY17" fmla="*/ 981446 h 1541213"/>
                      <a:gd name="connsiteX18" fmla="*/ 5106464 w 5688988"/>
                      <a:gd name="connsiteY18" fmla="*/ 970712 h 1541213"/>
                      <a:gd name="connsiteX19" fmla="*/ 5242425 w 5688988"/>
                      <a:gd name="connsiteY19" fmla="*/ 1078920 h 1541213"/>
                      <a:gd name="connsiteX20" fmla="*/ 5307408 w 5688988"/>
                      <a:gd name="connsiteY20" fmla="*/ 1016258 h 1541213"/>
                      <a:gd name="connsiteX21" fmla="*/ 5523244 w 5688988"/>
                      <a:gd name="connsiteY21" fmla="*/ 967521 h 1541213"/>
                      <a:gd name="connsiteX22" fmla="*/ 5592868 w 5688988"/>
                      <a:gd name="connsiteY22" fmla="*/ 1111412 h 1541213"/>
                      <a:gd name="connsiteX23" fmla="*/ 5678738 w 5688988"/>
                      <a:gd name="connsiteY23" fmla="*/ 1150865 h 1541213"/>
                      <a:gd name="connsiteX24" fmla="*/ 5688988 w 5688988"/>
                      <a:gd name="connsiteY24" fmla="*/ 1541213 h 1541213"/>
                      <a:gd name="connsiteX25" fmla="*/ 323238 w 5688988"/>
                      <a:gd name="connsiteY25" fmla="*/ 1541213 h 1541213"/>
                      <a:gd name="connsiteX26" fmla="*/ 0 w 5688988"/>
                      <a:gd name="connsiteY26"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305030 w 5688988"/>
                      <a:gd name="connsiteY14" fmla="*/ 135671 h 1541213"/>
                      <a:gd name="connsiteX15" fmla="*/ 3549038 w 5688988"/>
                      <a:gd name="connsiteY15" fmla="*/ 1039563 h 1541213"/>
                      <a:gd name="connsiteX16" fmla="*/ 4348912 w 5688988"/>
                      <a:gd name="connsiteY16" fmla="*/ 1064995 h 1541213"/>
                      <a:gd name="connsiteX17" fmla="*/ 4420859 w 5688988"/>
                      <a:gd name="connsiteY17" fmla="*/ 981446 h 1541213"/>
                      <a:gd name="connsiteX18" fmla="*/ 5106464 w 5688988"/>
                      <a:gd name="connsiteY18" fmla="*/ 970712 h 1541213"/>
                      <a:gd name="connsiteX19" fmla="*/ 5242425 w 5688988"/>
                      <a:gd name="connsiteY19" fmla="*/ 1078920 h 1541213"/>
                      <a:gd name="connsiteX20" fmla="*/ 5307408 w 5688988"/>
                      <a:gd name="connsiteY20" fmla="*/ 1016258 h 1541213"/>
                      <a:gd name="connsiteX21" fmla="*/ 5523244 w 5688988"/>
                      <a:gd name="connsiteY21" fmla="*/ 967521 h 1541213"/>
                      <a:gd name="connsiteX22" fmla="*/ 5592868 w 5688988"/>
                      <a:gd name="connsiteY22" fmla="*/ 1111412 h 1541213"/>
                      <a:gd name="connsiteX23" fmla="*/ 5678738 w 5688988"/>
                      <a:gd name="connsiteY23" fmla="*/ 1150865 h 1541213"/>
                      <a:gd name="connsiteX24" fmla="*/ 5688988 w 5688988"/>
                      <a:gd name="connsiteY24" fmla="*/ 1541213 h 1541213"/>
                      <a:gd name="connsiteX25" fmla="*/ 323238 w 5688988"/>
                      <a:gd name="connsiteY25" fmla="*/ 1541213 h 1541213"/>
                      <a:gd name="connsiteX26" fmla="*/ 0 w 5688988"/>
                      <a:gd name="connsiteY26"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305030 w 5688988"/>
                      <a:gd name="connsiteY14" fmla="*/ 135671 h 1541213"/>
                      <a:gd name="connsiteX15" fmla="*/ 3549038 w 5688988"/>
                      <a:gd name="connsiteY15" fmla="*/ 1039563 h 1541213"/>
                      <a:gd name="connsiteX16" fmla="*/ 4348912 w 5688988"/>
                      <a:gd name="connsiteY16" fmla="*/ 1064995 h 1541213"/>
                      <a:gd name="connsiteX17" fmla="*/ 4420859 w 5688988"/>
                      <a:gd name="connsiteY17" fmla="*/ 981446 h 1541213"/>
                      <a:gd name="connsiteX18" fmla="*/ 5106464 w 5688988"/>
                      <a:gd name="connsiteY18" fmla="*/ 970712 h 1541213"/>
                      <a:gd name="connsiteX19" fmla="*/ 5242425 w 5688988"/>
                      <a:gd name="connsiteY19" fmla="*/ 1078920 h 1541213"/>
                      <a:gd name="connsiteX20" fmla="*/ 5307408 w 5688988"/>
                      <a:gd name="connsiteY20" fmla="*/ 1016258 h 1541213"/>
                      <a:gd name="connsiteX21" fmla="*/ 5523244 w 5688988"/>
                      <a:gd name="connsiteY21" fmla="*/ 967521 h 1541213"/>
                      <a:gd name="connsiteX22" fmla="*/ 5592868 w 5688988"/>
                      <a:gd name="connsiteY22" fmla="*/ 1111412 h 1541213"/>
                      <a:gd name="connsiteX23" fmla="*/ 5678738 w 5688988"/>
                      <a:gd name="connsiteY23" fmla="*/ 1150865 h 1541213"/>
                      <a:gd name="connsiteX24" fmla="*/ 5688988 w 5688988"/>
                      <a:gd name="connsiteY24" fmla="*/ 1541213 h 1541213"/>
                      <a:gd name="connsiteX25" fmla="*/ 323238 w 5688988"/>
                      <a:gd name="connsiteY25" fmla="*/ 1541213 h 1541213"/>
                      <a:gd name="connsiteX26" fmla="*/ 0 w 5688988"/>
                      <a:gd name="connsiteY26"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305030 w 5688988"/>
                      <a:gd name="connsiteY14" fmla="*/ 135671 h 1541213"/>
                      <a:gd name="connsiteX15" fmla="*/ 3549038 w 5688988"/>
                      <a:gd name="connsiteY15" fmla="*/ 1039563 h 1541213"/>
                      <a:gd name="connsiteX16" fmla="*/ 4348912 w 5688988"/>
                      <a:gd name="connsiteY16" fmla="*/ 1064995 h 1541213"/>
                      <a:gd name="connsiteX17" fmla="*/ 4420859 w 5688988"/>
                      <a:gd name="connsiteY17" fmla="*/ 981446 h 1541213"/>
                      <a:gd name="connsiteX18" fmla="*/ 5106464 w 5688988"/>
                      <a:gd name="connsiteY18" fmla="*/ 970712 h 1541213"/>
                      <a:gd name="connsiteX19" fmla="*/ 5242425 w 5688988"/>
                      <a:gd name="connsiteY19" fmla="*/ 1078920 h 1541213"/>
                      <a:gd name="connsiteX20" fmla="*/ 5307408 w 5688988"/>
                      <a:gd name="connsiteY20" fmla="*/ 1016258 h 1541213"/>
                      <a:gd name="connsiteX21" fmla="*/ 5523244 w 5688988"/>
                      <a:gd name="connsiteY21" fmla="*/ 967521 h 1541213"/>
                      <a:gd name="connsiteX22" fmla="*/ 5592868 w 5688988"/>
                      <a:gd name="connsiteY22" fmla="*/ 1111412 h 1541213"/>
                      <a:gd name="connsiteX23" fmla="*/ 5678738 w 5688988"/>
                      <a:gd name="connsiteY23" fmla="*/ 1150865 h 1541213"/>
                      <a:gd name="connsiteX24" fmla="*/ 5688988 w 5688988"/>
                      <a:gd name="connsiteY24" fmla="*/ 1541213 h 1541213"/>
                      <a:gd name="connsiteX25" fmla="*/ 323238 w 5688988"/>
                      <a:gd name="connsiteY25" fmla="*/ 1541213 h 1541213"/>
                      <a:gd name="connsiteX26" fmla="*/ 0 w 5688988"/>
                      <a:gd name="connsiteY26"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305030 w 5688988"/>
                      <a:gd name="connsiteY14" fmla="*/ 135671 h 1541213"/>
                      <a:gd name="connsiteX15" fmla="*/ 3549038 w 5688988"/>
                      <a:gd name="connsiteY15" fmla="*/ 1039563 h 1541213"/>
                      <a:gd name="connsiteX16" fmla="*/ 4348912 w 5688988"/>
                      <a:gd name="connsiteY16" fmla="*/ 1064995 h 1541213"/>
                      <a:gd name="connsiteX17" fmla="*/ 4420859 w 5688988"/>
                      <a:gd name="connsiteY17" fmla="*/ 981446 h 1541213"/>
                      <a:gd name="connsiteX18" fmla="*/ 5106464 w 5688988"/>
                      <a:gd name="connsiteY18" fmla="*/ 970712 h 1541213"/>
                      <a:gd name="connsiteX19" fmla="*/ 5242425 w 5688988"/>
                      <a:gd name="connsiteY19" fmla="*/ 1078920 h 1541213"/>
                      <a:gd name="connsiteX20" fmla="*/ 5307408 w 5688988"/>
                      <a:gd name="connsiteY20" fmla="*/ 1016258 h 1541213"/>
                      <a:gd name="connsiteX21" fmla="*/ 5523244 w 5688988"/>
                      <a:gd name="connsiteY21" fmla="*/ 967521 h 1541213"/>
                      <a:gd name="connsiteX22" fmla="*/ 5592868 w 5688988"/>
                      <a:gd name="connsiteY22" fmla="*/ 1111412 h 1541213"/>
                      <a:gd name="connsiteX23" fmla="*/ 5678738 w 5688988"/>
                      <a:gd name="connsiteY23" fmla="*/ 1150865 h 1541213"/>
                      <a:gd name="connsiteX24" fmla="*/ 5688988 w 5688988"/>
                      <a:gd name="connsiteY24" fmla="*/ 1541213 h 1541213"/>
                      <a:gd name="connsiteX25" fmla="*/ 323238 w 5688988"/>
                      <a:gd name="connsiteY25" fmla="*/ 1541213 h 1541213"/>
                      <a:gd name="connsiteX26" fmla="*/ 0 w 5688988"/>
                      <a:gd name="connsiteY26"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77181 w 5688988"/>
                      <a:gd name="connsiteY14" fmla="*/ 209937 h 1541213"/>
                      <a:gd name="connsiteX15" fmla="*/ 3549038 w 5688988"/>
                      <a:gd name="connsiteY15" fmla="*/ 1039563 h 1541213"/>
                      <a:gd name="connsiteX16" fmla="*/ 4348912 w 5688988"/>
                      <a:gd name="connsiteY16" fmla="*/ 1064995 h 1541213"/>
                      <a:gd name="connsiteX17" fmla="*/ 4420859 w 5688988"/>
                      <a:gd name="connsiteY17" fmla="*/ 981446 h 1541213"/>
                      <a:gd name="connsiteX18" fmla="*/ 5106464 w 5688988"/>
                      <a:gd name="connsiteY18" fmla="*/ 970712 h 1541213"/>
                      <a:gd name="connsiteX19" fmla="*/ 5242425 w 5688988"/>
                      <a:gd name="connsiteY19" fmla="*/ 1078920 h 1541213"/>
                      <a:gd name="connsiteX20" fmla="*/ 5307408 w 5688988"/>
                      <a:gd name="connsiteY20" fmla="*/ 1016258 h 1541213"/>
                      <a:gd name="connsiteX21" fmla="*/ 5523244 w 5688988"/>
                      <a:gd name="connsiteY21" fmla="*/ 967521 h 1541213"/>
                      <a:gd name="connsiteX22" fmla="*/ 5592868 w 5688988"/>
                      <a:gd name="connsiteY22" fmla="*/ 1111412 h 1541213"/>
                      <a:gd name="connsiteX23" fmla="*/ 5678738 w 5688988"/>
                      <a:gd name="connsiteY23" fmla="*/ 1150865 h 1541213"/>
                      <a:gd name="connsiteX24" fmla="*/ 5688988 w 5688988"/>
                      <a:gd name="connsiteY24" fmla="*/ 1541213 h 1541213"/>
                      <a:gd name="connsiteX25" fmla="*/ 323238 w 5688988"/>
                      <a:gd name="connsiteY25" fmla="*/ 1541213 h 1541213"/>
                      <a:gd name="connsiteX26" fmla="*/ 0 w 5688988"/>
                      <a:gd name="connsiteY26"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77181 w 5688988"/>
                      <a:gd name="connsiteY14" fmla="*/ 209937 h 1541213"/>
                      <a:gd name="connsiteX15" fmla="*/ 3549038 w 5688988"/>
                      <a:gd name="connsiteY15" fmla="*/ 1039563 h 1541213"/>
                      <a:gd name="connsiteX16" fmla="*/ 4348912 w 5688988"/>
                      <a:gd name="connsiteY16" fmla="*/ 1064995 h 1541213"/>
                      <a:gd name="connsiteX17" fmla="*/ 4420859 w 5688988"/>
                      <a:gd name="connsiteY17" fmla="*/ 981446 h 1541213"/>
                      <a:gd name="connsiteX18" fmla="*/ 5106464 w 5688988"/>
                      <a:gd name="connsiteY18" fmla="*/ 970712 h 1541213"/>
                      <a:gd name="connsiteX19" fmla="*/ 5242425 w 5688988"/>
                      <a:gd name="connsiteY19" fmla="*/ 1078920 h 1541213"/>
                      <a:gd name="connsiteX20" fmla="*/ 5307408 w 5688988"/>
                      <a:gd name="connsiteY20" fmla="*/ 1016258 h 1541213"/>
                      <a:gd name="connsiteX21" fmla="*/ 5523244 w 5688988"/>
                      <a:gd name="connsiteY21" fmla="*/ 967521 h 1541213"/>
                      <a:gd name="connsiteX22" fmla="*/ 5592868 w 5688988"/>
                      <a:gd name="connsiteY22" fmla="*/ 1111412 h 1541213"/>
                      <a:gd name="connsiteX23" fmla="*/ 5678738 w 5688988"/>
                      <a:gd name="connsiteY23" fmla="*/ 1150865 h 1541213"/>
                      <a:gd name="connsiteX24" fmla="*/ 5688988 w 5688988"/>
                      <a:gd name="connsiteY24" fmla="*/ 1541213 h 1541213"/>
                      <a:gd name="connsiteX25" fmla="*/ 323238 w 5688988"/>
                      <a:gd name="connsiteY25" fmla="*/ 1541213 h 1541213"/>
                      <a:gd name="connsiteX26" fmla="*/ 0 w 5688988"/>
                      <a:gd name="connsiteY26"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09394 w 5688988"/>
                      <a:gd name="connsiteY14" fmla="*/ 194691 h 1541213"/>
                      <a:gd name="connsiteX15" fmla="*/ 3277181 w 5688988"/>
                      <a:gd name="connsiteY15" fmla="*/ 209937 h 1541213"/>
                      <a:gd name="connsiteX16" fmla="*/ 3549038 w 5688988"/>
                      <a:gd name="connsiteY16" fmla="*/ 1039563 h 1541213"/>
                      <a:gd name="connsiteX17" fmla="*/ 4348912 w 5688988"/>
                      <a:gd name="connsiteY17" fmla="*/ 1064995 h 1541213"/>
                      <a:gd name="connsiteX18" fmla="*/ 4420859 w 5688988"/>
                      <a:gd name="connsiteY18" fmla="*/ 981446 h 1541213"/>
                      <a:gd name="connsiteX19" fmla="*/ 5106464 w 5688988"/>
                      <a:gd name="connsiteY19" fmla="*/ 970712 h 1541213"/>
                      <a:gd name="connsiteX20" fmla="*/ 5242425 w 5688988"/>
                      <a:gd name="connsiteY20" fmla="*/ 1078920 h 1541213"/>
                      <a:gd name="connsiteX21" fmla="*/ 5307408 w 5688988"/>
                      <a:gd name="connsiteY21" fmla="*/ 1016258 h 1541213"/>
                      <a:gd name="connsiteX22" fmla="*/ 5523244 w 5688988"/>
                      <a:gd name="connsiteY22" fmla="*/ 967521 h 1541213"/>
                      <a:gd name="connsiteX23" fmla="*/ 5592868 w 5688988"/>
                      <a:gd name="connsiteY23" fmla="*/ 1111412 h 1541213"/>
                      <a:gd name="connsiteX24" fmla="*/ 5678738 w 5688988"/>
                      <a:gd name="connsiteY24" fmla="*/ 1150865 h 1541213"/>
                      <a:gd name="connsiteX25" fmla="*/ 5688988 w 5688988"/>
                      <a:gd name="connsiteY25" fmla="*/ 1541213 h 1541213"/>
                      <a:gd name="connsiteX26" fmla="*/ 323238 w 5688988"/>
                      <a:gd name="connsiteY26" fmla="*/ 1541213 h 1541213"/>
                      <a:gd name="connsiteX27" fmla="*/ 0 w 5688988"/>
                      <a:gd name="connsiteY27"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09394 w 5688988"/>
                      <a:gd name="connsiteY14" fmla="*/ 194691 h 1541213"/>
                      <a:gd name="connsiteX15" fmla="*/ 3421071 w 5688988"/>
                      <a:gd name="connsiteY15" fmla="*/ 140312 h 1541213"/>
                      <a:gd name="connsiteX16" fmla="*/ 3549038 w 5688988"/>
                      <a:gd name="connsiteY16" fmla="*/ 1039563 h 1541213"/>
                      <a:gd name="connsiteX17" fmla="*/ 4348912 w 5688988"/>
                      <a:gd name="connsiteY17" fmla="*/ 1064995 h 1541213"/>
                      <a:gd name="connsiteX18" fmla="*/ 4420859 w 5688988"/>
                      <a:gd name="connsiteY18" fmla="*/ 981446 h 1541213"/>
                      <a:gd name="connsiteX19" fmla="*/ 5106464 w 5688988"/>
                      <a:gd name="connsiteY19" fmla="*/ 970712 h 1541213"/>
                      <a:gd name="connsiteX20" fmla="*/ 5242425 w 5688988"/>
                      <a:gd name="connsiteY20" fmla="*/ 1078920 h 1541213"/>
                      <a:gd name="connsiteX21" fmla="*/ 5307408 w 5688988"/>
                      <a:gd name="connsiteY21" fmla="*/ 1016258 h 1541213"/>
                      <a:gd name="connsiteX22" fmla="*/ 5523244 w 5688988"/>
                      <a:gd name="connsiteY22" fmla="*/ 967521 h 1541213"/>
                      <a:gd name="connsiteX23" fmla="*/ 5592868 w 5688988"/>
                      <a:gd name="connsiteY23" fmla="*/ 1111412 h 1541213"/>
                      <a:gd name="connsiteX24" fmla="*/ 5678738 w 5688988"/>
                      <a:gd name="connsiteY24" fmla="*/ 1150865 h 1541213"/>
                      <a:gd name="connsiteX25" fmla="*/ 5688988 w 5688988"/>
                      <a:gd name="connsiteY25" fmla="*/ 1541213 h 1541213"/>
                      <a:gd name="connsiteX26" fmla="*/ 323238 w 5688988"/>
                      <a:gd name="connsiteY26" fmla="*/ 1541213 h 1541213"/>
                      <a:gd name="connsiteX27" fmla="*/ 0 w 5688988"/>
                      <a:gd name="connsiteY27"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09394 w 5688988"/>
                      <a:gd name="connsiteY14" fmla="*/ 194691 h 1541213"/>
                      <a:gd name="connsiteX15" fmla="*/ 3421071 w 5688988"/>
                      <a:gd name="connsiteY15" fmla="*/ 140312 h 1541213"/>
                      <a:gd name="connsiteX16" fmla="*/ 3436833 w 5688988"/>
                      <a:gd name="connsiteY16" fmla="*/ 338581 h 1541213"/>
                      <a:gd name="connsiteX17" fmla="*/ 3549038 w 5688988"/>
                      <a:gd name="connsiteY17" fmla="*/ 1039563 h 1541213"/>
                      <a:gd name="connsiteX18" fmla="*/ 4348912 w 5688988"/>
                      <a:gd name="connsiteY18" fmla="*/ 1064995 h 1541213"/>
                      <a:gd name="connsiteX19" fmla="*/ 4420859 w 5688988"/>
                      <a:gd name="connsiteY19" fmla="*/ 981446 h 1541213"/>
                      <a:gd name="connsiteX20" fmla="*/ 5106464 w 5688988"/>
                      <a:gd name="connsiteY20" fmla="*/ 970712 h 1541213"/>
                      <a:gd name="connsiteX21" fmla="*/ 5242425 w 5688988"/>
                      <a:gd name="connsiteY21" fmla="*/ 1078920 h 1541213"/>
                      <a:gd name="connsiteX22" fmla="*/ 5307408 w 5688988"/>
                      <a:gd name="connsiteY22" fmla="*/ 1016258 h 1541213"/>
                      <a:gd name="connsiteX23" fmla="*/ 5523244 w 5688988"/>
                      <a:gd name="connsiteY23" fmla="*/ 967521 h 1541213"/>
                      <a:gd name="connsiteX24" fmla="*/ 5592868 w 5688988"/>
                      <a:gd name="connsiteY24" fmla="*/ 1111412 h 1541213"/>
                      <a:gd name="connsiteX25" fmla="*/ 5678738 w 5688988"/>
                      <a:gd name="connsiteY25" fmla="*/ 1150865 h 1541213"/>
                      <a:gd name="connsiteX26" fmla="*/ 5688988 w 5688988"/>
                      <a:gd name="connsiteY26" fmla="*/ 1541213 h 1541213"/>
                      <a:gd name="connsiteX27" fmla="*/ 323238 w 5688988"/>
                      <a:gd name="connsiteY27" fmla="*/ 1541213 h 1541213"/>
                      <a:gd name="connsiteX28" fmla="*/ 0 w 5688988"/>
                      <a:gd name="connsiteY28"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09394 w 5688988"/>
                      <a:gd name="connsiteY14" fmla="*/ 162199 h 1541213"/>
                      <a:gd name="connsiteX15" fmla="*/ 3421071 w 5688988"/>
                      <a:gd name="connsiteY15" fmla="*/ 140312 h 1541213"/>
                      <a:gd name="connsiteX16" fmla="*/ 3436833 w 5688988"/>
                      <a:gd name="connsiteY16" fmla="*/ 338581 h 1541213"/>
                      <a:gd name="connsiteX17" fmla="*/ 3549038 w 5688988"/>
                      <a:gd name="connsiteY17" fmla="*/ 1039563 h 1541213"/>
                      <a:gd name="connsiteX18" fmla="*/ 4348912 w 5688988"/>
                      <a:gd name="connsiteY18" fmla="*/ 1064995 h 1541213"/>
                      <a:gd name="connsiteX19" fmla="*/ 4420859 w 5688988"/>
                      <a:gd name="connsiteY19" fmla="*/ 981446 h 1541213"/>
                      <a:gd name="connsiteX20" fmla="*/ 5106464 w 5688988"/>
                      <a:gd name="connsiteY20" fmla="*/ 970712 h 1541213"/>
                      <a:gd name="connsiteX21" fmla="*/ 5242425 w 5688988"/>
                      <a:gd name="connsiteY21" fmla="*/ 1078920 h 1541213"/>
                      <a:gd name="connsiteX22" fmla="*/ 5307408 w 5688988"/>
                      <a:gd name="connsiteY22" fmla="*/ 1016258 h 1541213"/>
                      <a:gd name="connsiteX23" fmla="*/ 5523244 w 5688988"/>
                      <a:gd name="connsiteY23" fmla="*/ 967521 h 1541213"/>
                      <a:gd name="connsiteX24" fmla="*/ 5592868 w 5688988"/>
                      <a:gd name="connsiteY24" fmla="*/ 1111412 h 1541213"/>
                      <a:gd name="connsiteX25" fmla="*/ 5678738 w 5688988"/>
                      <a:gd name="connsiteY25" fmla="*/ 1150865 h 1541213"/>
                      <a:gd name="connsiteX26" fmla="*/ 5688988 w 5688988"/>
                      <a:gd name="connsiteY26" fmla="*/ 1541213 h 1541213"/>
                      <a:gd name="connsiteX27" fmla="*/ 323238 w 5688988"/>
                      <a:gd name="connsiteY27" fmla="*/ 1541213 h 1541213"/>
                      <a:gd name="connsiteX28" fmla="*/ 0 w 5688988"/>
                      <a:gd name="connsiteY28"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09394 w 5688988"/>
                      <a:gd name="connsiteY14" fmla="*/ 162199 h 1541213"/>
                      <a:gd name="connsiteX15" fmla="*/ 3421071 w 5688988"/>
                      <a:gd name="connsiteY15" fmla="*/ 140312 h 1541213"/>
                      <a:gd name="connsiteX16" fmla="*/ 3436833 w 5688988"/>
                      <a:gd name="connsiteY16" fmla="*/ 338581 h 1541213"/>
                      <a:gd name="connsiteX17" fmla="*/ 3549038 w 5688988"/>
                      <a:gd name="connsiteY17" fmla="*/ 1039563 h 1541213"/>
                      <a:gd name="connsiteX18" fmla="*/ 4348912 w 5688988"/>
                      <a:gd name="connsiteY18" fmla="*/ 1064995 h 1541213"/>
                      <a:gd name="connsiteX19" fmla="*/ 4420859 w 5688988"/>
                      <a:gd name="connsiteY19" fmla="*/ 981446 h 1541213"/>
                      <a:gd name="connsiteX20" fmla="*/ 5106464 w 5688988"/>
                      <a:gd name="connsiteY20" fmla="*/ 970712 h 1541213"/>
                      <a:gd name="connsiteX21" fmla="*/ 5242425 w 5688988"/>
                      <a:gd name="connsiteY21" fmla="*/ 1078920 h 1541213"/>
                      <a:gd name="connsiteX22" fmla="*/ 5307408 w 5688988"/>
                      <a:gd name="connsiteY22" fmla="*/ 1016258 h 1541213"/>
                      <a:gd name="connsiteX23" fmla="*/ 5523244 w 5688988"/>
                      <a:gd name="connsiteY23" fmla="*/ 967521 h 1541213"/>
                      <a:gd name="connsiteX24" fmla="*/ 5592868 w 5688988"/>
                      <a:gd name="connsiteY24" fmla="*/ 1111412 h 1541213"/>
                      <a:gd name="connsiteX25" fmla="*/ 5678738 w 5688988"/>
                      <a:gd name="connsiteY25" fmla="*/ 1150865 h 1541213"/>
                      <a:gd name="connsiteX26" fmla="*/ 5688988 w 5688988"/>
                      <a:gd name="connsiteY26" fmla="*/ 1541213 h 1541213"/>
                      <a:gd name="connsiteX27" fmla="*/ 323238 w 5688988"/>
                      <a:gd name="connsiteY27" fmla="*/ 1541213 h 1541213"/>
                      <a:gd name="connsiteX28" fmla="*/ 0 w 5688988"/>
                      <a:gd name="connsiteY28"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09394 w 5688988"/>
                      <a:gd name="connsiteY14" fmla="*/ 162199 h 1541213"/>
                      <a:gd name="connsiteX15" fmla="*/ 3421071 w 5688988"/>
                      <a:gd name="connsiteY15" fmla="*/ 140312 h 1541213"/>
                      <a:gd name="connsiteX16" fmla="*/ 3436833 w 5688988"/>
                      <a:gd name="connsiteY16" fmla="*/ 338581 h 1541213"/>
                      <a:gd name="connsiteX17" fmla="*/ 3549038 w 5688988"/>
                      <a:gd name="connsiteY17" fmla="*/ 1039563 h 1541213"/>
                      <a:gd name="connsiteX18" fmla="*/ 4348912 w 5688988"/>
                      <a:gd name="connsiteY18" fmla="*/ 1064995 h 1541213"/>
                      <a:gd name="connsiteX19" fmla="*/ 4420859 w 5688988"/>
                      <a:gd name="connsiteY19" fmla="*/ 981446 h 1541213"/>
                      <a:gd name="connsiteX20" fmla="*/ 5106464 w 5688988"/>
                      <a:gd name="connsiteY20" fmla="*/ 970712 h 1541213"/>
                      <a:gd name="connsiteX21" fmla="*/ 5242425 w 5688988"/>
                      <a:gd name="connsiteY21" fmla="*/ 1078920 h 1541213"/>
                      <a:gd name="connsiteX22" fmla="*/ 5307408 w 5688988"/>
                      <a:gd name="connsiteY22" fmla="*/ 1016258 h 1541213"/>
                      <a:gd name="connsiteX23" fmla="*/ 5523244 w 5688988"/>
                      <a:gd name="connsiteY23" fmla="*/ 967521 h 1541213"/>
                      <a:gd name="connsiteX24" fmla="*/ 5592868 w 5688988"/>
                      <a:gd name="connsiteY24" fmla="*/ 1111412 h 1541213"/>
                      <a:gd name="connsiteX25" fmla="*/ 5678738 w 5688988"/>
                      <a:gd name="connsiteY25" fmla="*/ 1150865 h 1541213"/>
                      <a:gd name="connsiteX26" fmla="*/ 5688988 w 5688988"/>
                      <a:gd name="connsiteY26" fmla="*/ 1541213 h 1541213"/>
                      <a:gd name="connsiteX27" fmla="*/ 323238 w 5688988"/>
                      <a:gd name="connsiteY27" fmla="*/ 1541213 h 1541213"/>
                      <a:gd name="connsiteX28" fmla="*/ 0 w 5688988"/>
                      <a:gd name="connsiteY28"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09394 w 5688988"/>
                      <a:gd name="connsiteY14" fmla="*/ 162199 h 1541213"/>
                      <a:gd name="connsiteX15" fmla="*/ 3421071 w 5688988"/>
                      <a:gd name="connsiteY15" fmla="*/ 140312 h 1541213"/>
                      <a:gd name="connsiteX16" fmla="*/ 3436833 w 5688988"/>
                      <a:gd name="connsiteY16" fmla="*/ 338581 h 1541213"/>
                      <a:gd name="connsiteX17" fmla="*/ 3549038 w 5688988"/>
                      <a:gd name="connsiteY17" fmla="*/ 1039563 h 1541213"/>
                      <a:gd name="connsiteX18" fmla="*/ 4348912 w 5688988"/>
                      <a:gd name="connsiteY18" fmla="*/ 1064995 h 1541213"/>
                      <a:gd name="connsiteX19" fmla="*/ 4420859 w 5688988"/>
                      <a:gd name="connsiteY19" fmla="*/ 981446 h 1541213"/>
                      <a:gd name="connsiteX20" fmla="*/ 5106464 w 5688988"/>
                      <a:gd name="connsiteY20" fmla="*/ 970712 h 1541213"/>
                      <a:gd name="connsiteX21" fmla="*/ 5242425 w 5688988"/>
                      <a:gd name="connsiteY21" fmla="*/ 1078920 h 1541213"/>
                      <a:gd name="connsiteX22" fmla="*/ 5307408 w 5688988"/>
                      <a:gd name="connsiteY22" fmla="*/ 1016258 h 1541213"/>
                      <a:gd name="connsiteX23" fmla="*/ 5523244 w 5688988"/>
                      <a:gd name="connsiteY23" fmla="*/ 967521 h 1541213"/>
                      <a:gd name="connsiteX24" fmla="*/ 5592868 w 5688988"/>
                      <a:gd name="connsiteY24" fmla="*/ 1111412 h 1541213"/>
                      <a:gd name="connsiteX25" fmla="*/ 5678738 w 5688988"/>
                      <a:gd name="connsiteY25" fmla="*/ 1150865 h 1541213"/>
                      <a:gd name="connsiteX26" fmla="*/ 5688988 w 5688988"/>
                      <a:gd name="connsiteY26" fmla="*/ 1541213 h 1541213"/>
                      <a:gd name="connsiteX27" fmla="*/ 323238 w 5688988"/>
                      <a:gd name="connsiteY27" fmla="*/ 1541213 h 1541213"/>
                      <a:gd name="connsiteX28" fmla="*/ 0 w 5688988"/>
                      <a:gd name="connsiteY28"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09394 w 5688988"/>
                      <a:gd name="connsiteY14" fmla="*/ 162199 h 1541213"/>
                      <a:gd name="connsiteX15" fmla="*/ 3421071 w 5688988"/>
                      <a:gd name="connsiteY15" fmla="*/ 140312 h 1541213"/>
                      <a:gd name="connsiteX16" fmla="*/ 3436833 w 5688988"/>
                      <a:gd name="connsiteY16" fmla="*/ 338581 h 1541213"/>
                      <a:gd name="connsiteX17" fmla="*/ 3549038 w 5688988"/>
                      <a:gd name="connsiteY17" fmla="*/ 1039563 h 1541213"/>
                      <a:gd name="connsiteX18" fmla="*/ 4348912 w 5688988"/>
                      <a:gd name="connsiteY18" fmla="*/ 1064995 h 1541213"/>
                      <a:gd name="connsiteX19" fmla="*/ 4420859 w 5688988"/>
                      <a:gd name="connsiteY19" fmla="*/ 981446 h 1541213"/>
                      <a:gd name="connsiteX20" fmla="*/ 5106464 w 5688988"/>
                      <a:gd name="connsiteY20" fmla="*/ 970712 h 1541213"/>
                      <a:gd name="connsiteX21" fmla="*/ 5242425 w 5688988"/>
                      <a:gd name="connsiteY21" fmla="*/ 1078920 h 1541213"/>
                      <a:gd name="connsiteX22" fmla="*/ 5307408 w 5688988"/>
                      <a:gd name="connsiteY22" fmla="*/ 1016258 h 1541213"/>
                      <a:gd name="connsiteX23" fmla="*/ 5523244 w 5688988"/>
                      <a:gd name="connsiteY23" fmla="*/ 967521 h 1541213"/>
                      <a:gd name="connsiteX24" fmla="*/ 5592868 w 5688988"/>
                      <a:gd name="connsiteY24" fmla="*/ 1111412 h 1541213"/>
                      <a:gd name="connsiteX25" fmla="*/ 5678738 w 5688988"/>
                      <a:gd name="connsiteY25" fmla="*/ 1150865 h 1541213"/>
                      <a:gd name="connsiteX26" fmla="*/ 5688988 w 5688988"/>
                      <a:gd name="connsiteY26" fmla="*/ 1541213 h 1541213"/>
                      <a:gd name="connsiteX27" fmla="*/ 323238 w 5688988"/>
                      <a:gd name="connsiteY27" fmla="*/ 1541213 h 1541213"/>
                      <a:gd name="connsiteX28" fmla="*/ 0 w 5688988"/>
                      <a:gd name="connsiteY28"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09394 w 5688988"/>
                      <a:gd name="connsiteY14" fmla="*/ 162199 h 1541213"/>
                      <a:gd name="connsiteX15" fmla="*/ 3421071 w 5688988"/>
                      <a:gd name="connsiteY15" fmla="*/ 140312 h 1541213"/>
                      <a:gd name="connsiteX16" fmla="*/ 3420588 w 5688988"/>
                      <a:gd name="connsiteY16" fmla="*/ 357148 h 1541213"/>
                      <a:gd name="connsiteX17" fmla="*/ 3549038 w 5688988"/>
                      <a:gd name="connsiteY17" fmla="*/ 1039563 h 1541213"/>
                      <a:gd name="connsiteX18" fmla="*/ 4348912 w 5688988"/>
                      <a:gd name="connsiteY18" fmla="*/ 1064995 h 1541213"/>
                      <a:gd name="connsiteX19" fmla="*/ 4420859 w 5688988"/>
                      <a:gd name="connsiteY19" fmla="*/ 981446 h 1541213"/>
                      <a:gd name="connsiteX20" fmla="*/ 5106464 w 5688988"/>
                      <a:gd name="connsiteY20" fmla="*/ 970712 h 1541213"/>
                      <a:gd name="connsiteX21" fmla="*/ 5242425 w 5688988"/>
                      <a:gd name="connsiteY21" fmla="*/ 1078920 h 1541213"/>
                      <a:gd name="connsiteX22" fmla="*/ 5307408 w 5688988"/>
                      <a:gd name="connsiteY22" fmla="*/ 1016258 h 1541213"/>
                      <a:gd name="connsiteX23" fmla="*/ 5523244 w 5688988"/>
                      <a:gd name="connsiteY23" fmla="*/ 967521 h 1541213"/>
                      <a:gd name="connsiteX24" fmla="*/ 5592868 w 5688988"/>
                      <a:gd name="connsiteY24" fmla="*/ 1111412 h 1541213"/>
                      <a:gd name="connsiteX25" fmla="*/ 5678738 w 5688988"/>
                      <a:gd name="connsiteY25" fmla="*/ 1150865 h 1541213"/>
                      <a:gd name="connsiteX26" fmla="*/ 5688988 w 5688988"/>
                      <a:gd name="connsiteY26" fmla="*/ 1541213 h 1541213"/>
                      <a:gd name="connsiteX27" fmla="*/ 323238 w 5688988"/>
                      <a:gd name="connsiteY27" fmla="*/ 1541213 h 1541213"/>
                      <a:gd name="connsiteX28" fmla="*/ 0 w 5688988"/>
                      <a:gd name="connsiteY28"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09394 w 5688988"/>
                      <a:gd name="connsiteY14" fmla="*/ 162199 h 1541213"/>
                      <a:gd name="connsiteX15" fmla="*/ 3421071 w 5688988"/>
                      <a:gd name="connsiteY15" fmla="*/ 140312 h 1541213"/>
                      <a:gd name="connsiteX16" fmla="*/ 3420588 w 5688988"/>
                      <a:gd name="connsiteY16" fmla="*/ 357148 h 1541213"/>
                      <a:gd name="connsiteX17" fmla="*/ 3549038 w 5688988"/>
                      <a:gd name="connsiteY17" fmla="*/ 1039563 h 1541213"/>
                      <a:gd name="connsiteX18" fmla="*/ 4348912 w 5688988"/>
                      <a:gd name="connsiteY18" fmla="*/ 1064995 h 1541213"/>
                      <a:gd name="connsiteX19" fmla="*/ 4420859 w 5688988"/>
                      <a:gd name="connsiteY19" fmla="*/ 981446 h 1541213"/>
                      <a:gd name="connsiteX20" fmla="*/ 5106464 w 5688988"/>
                      <a:gd name="connsiteY20" fmla="*/ 970712 h 1541213"/>
                      <a:gd name="connsiteX21" fmla="*/ 5242425 w 5688988"/>
                      <a:gd name="connsiteY21" fmla="*/ 1078920 h 1541213"/>
                      <a:gd name="connsiteX22" fmla="*/ 5307408 w 5688988"/>
                      <a:gd name="connsiteY22" fmla="*/ 1016258 h 1541213"/>
                      <a:gd name="connsiteX23" fmla="*/ 5523244 w 5688988"/>
                      <a:gd name="connsiteY23" fmla="*/ 967521 h 1541213"/>
                      <a:gd name="connsiteX24" fmla="*/ 5592868 w 5688988"/>
                      <a:gd name="connsiteY24" fmla="*/ 1111412 h 1541213"/>
                      <a:gd name="connsiteX25" fmla="*/ 5678738 w 5688988"/>
                      <a:gd name="connsiteY25" fmla="*/ 1150865 h 1541213"/>
                      <a:gd name="connsiteX26" fmla="*/ 5688988 w 5688988"/>
                      <a:gd name="connsiteY26" fmla="*/ 1541213 h 1541213"/>
                      <a:gd name="connsiteX27" fmla="*/ 323238 w 5688988"/>
                      <a:gd name="connsiteY27" fmla="*/ 1541213 h 1541213"/>
                      <a:gd name="connsiteX28" fmla="*/ 0 w 5688988"/>
                      <a:gd name="connsiteY28"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09394 w 5688988"/>
                      <a:gd name="connsiteY14" fmla="*/ 162199 h 1541213"/>
                      <a:gd name="connsiteX15" fmla="*/ 3421071 w 5688988"/>
                      <a:gd name="connsiteY15" fmla="*/ 140312 h 1541213"/>
                      <a:gd name="connsiteX16" fmla="*/ 3420588 w 5688988"/>
                      <a:gd name="connsiteY16" fmla="*/ 357148 h 1541213"/>
                      <a:gd name="connsiteX17" fmla="*/ 3549038 w 5688988"/>
                      <a:gd name="connsiteY17" fmla="*/ 1039563 h 1541213"/>
                      <a:gd name="connsiteX18" fmla="*/ 4348912 w 5688988"/>
                      <a:gd name="connsiteY18" fmla="*/ 1064995 h 1541213"/>
                      <a:gd name="connsiteX19" fmla="*/ 4420859 w 5688988"/>
                      <a:gd name="connsiteY19" fmla="*/ 981446 h 1541213"/>
                      <a:gd name="connsiteX20" fmla="*/ 5106464 w 5688988"/>
                      <a:gd name="connsiteY20" fmla="*/ 970712 h 1541213"/>
                      <a:gd name="connsiteX21" fmla="*/ 5242425 w 5688988"/>
                      <a:gd name="connsiteY21" fmla="*/ 1078920 h 1541213"/>
                      <a:gd name="connsiteX22" fmla="*/ 5307408 w 5688988"/>
                      <a:gd name="connsiteY22" fmla="*/ 1016258 h 1541213"/>
                      <a:gd name="connsiteX23" fmla="*/ 5523244 w 5688988"/>
                      <a:gd name="connsiteY23" fmla="*/ 967521 h 1541213"/>
                      <a:gd name="connsiteX24" fmla="*/ 5592868 w 5688988"/>
                      <a:gd name="connsiteY24" fmla="*/ 1111412 h 1541213"/>
                      <a:gd name="connsiteX25" fmla="*/ 5678738 w 5688988"/>
                      <a:gd name="connsiteY25" fmla="*/ 1150865 h 1541213"/>
                      <a:gd name="connsiteX26" fmla="*/ 5688988 w 5688988"/>
                      <a:gd name="connsiteY26" fmla="*/ 1541213 h 1541213"/>
                      <a:gd name="connsiteX27" fmla="*/ 323238 w 5688988"/>
                      <a:gd name="connsiteY27" fmla="*/ 1541213 h 1541213"/>
                      <a:gd name="connsiteX28" fmla="*/ 0 w 5688988"/>
                      <a:gd name="connsiteY28"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09394 w 5688988"/>
                      <a:gd name="connsiteY14" fmla="*/ 162199 h 1541213"/>
                      <a:gd name="connsiteX15" fmla="*/ 3421071 w 5688988"/>
                      <a:gd name="connsiteY15" fmla="*/ 140312 h 1541213"/>
                      <a:gd name="connsiteX16" fmla="*/ 3420588 w 5688988"/>
                      <a:gd name="connsiteY16" fmla="*/ 357148 h 1541213"/>
                      <a:gd name="connsiteX17" fmla="*/ 3441475 w 5688988"/>
                      <a:gd name="connsiteY17" fmla="*/ 821310 h 1541213"/>
                      <a:gd name="connsiteX18" fmla="*/ 3549038 w 5688988"/>
                      <a:gd name="connsiteY18" fmla="*/ 1039563 h 1541213"/>
                      <a:gd name="connsiteX19" fmla="*/ 4348912 w 5688988"/>
                      <a:gd name="connsiteY19" fmla="*/ 1064995 h 1541213"/>
                      <a:gd name="connsiteX20" fmla="*/ 4420859 w 5688988"/>
                      <a:gd name="connsiteY20" fmla="*/ 981446 h 1541213"/>
                      <a:gd name="connsiteX21" fmla="*/ 5106464 w 5688988"/>
                      <a:gd name="connsiteY21" fmla="*/ 970712 h 1541213"/>
                      <a:gd name="connsiteX22" fmla="*/ 5242425 w 5688988"/>
                      <a:gd name="connsiteY22" fmla="*/ 1078920 h 1541213"/>
                      <a:gd name="connsiteX23" fmla="*/ 5307408 w 5688988"/>
                      <a:gd name="connsiteY23" fmla="*/ 1016258 h 1541213"/>
                      <a:gd name="connsiteX24" fmla="*/ 5523244 w 5688988"/>
                      <a:gd name="connsiteY24" fmla="*/ 967521 h 1541213"/>
                      <a:gd name="connsiteX25" fmla="*/ 5592868 w 5688988"/>
                      <a:gd name="connsiteY25" fmla="*/ 1111412 h 1541213"/>
                      <a:gd name="connsiteX26" fmla="*/ 5678738 w 5688988"/>
                      <a:gd name="connsiteY26" fmla="*/ 1150865 h 1541213"/>
                      <a:gd name="connsiteX27" fmla="*/ 5688988 w 5688988"/>
                      <a:gd name="connsiteY27" fmla="*/ 1541213 h 1541213"/>
                      <a:gd name="connsiteX28" fmla="*/ 323238 w 5688988"/>
                      <a:gd name="connsiteY28" fmla="*/ 1541213 h 1541213"/>
                      <a:gd name="connsiteX29" fmla="*/ 0 w 5688988"/>
                      <a:gd name="connsiteY29"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09394 w 5688988"/>
                      <a:gd name="connsiteY14" fmla="*/ 162199 h 1541213"/>
                      <a:gd name="connsiteX15" fmla="*/ 3421071 w 5688988"/>
                      <a:gd name="connsiteY15" fmla="*/ 140312 h 1541213"/>
                      <a:gd name="connsiteX16" fmla="*/ 3420588 w 5688988"/>
                      <a:gd name="connsiteY16" fmla="*/ 357148 h 1541213"/>
                      <a:gd name="connsiteX17" fmla="*/ 3441475 w 5688988"/>
                      <a:gd name="connsiteY17" fmla="*/ 821310 h 1541213"/>
                      <a:gd name="connsiteX18" fmla="*/ 3549038 w 5688988"/>
                      <a:gd name="connsiteY18" fmla="*/ 1039563 h 1541213"/>
                      <a:gd name="connsiteX19" fmla="*/ 4348912 w 5688988"/>
                      <a:gd name="connsiteY19" fmla="*/ 1064995 h 1541213"/>
                      <a:gd name="connsiteX20" fmla="*/ 4420859 w 5688988"/>
                      <a:gd name="connsiteY20" fmla="*/ 981446 h 1541213"/>
                      <a:gd name="connsiteX21" fmla="*/ 5106464 w 5688988"/>
                      <a:gd name="connsiteY21" fmla="*/ 970712 h 1541213"/>
                      <a:gd name="connsiteX22" fmla="*/ 5242425 w 5688988"/>
                      <a:gd name="connsiteY22" fmla="*/ 1078920 h 1541213"/>
                      <a:gd name="connsiteX23" fmla="*/ 5307408 w 5688988"/>
                      <a:gd name="connsiteY23" fmla="*/ 1016258 h 1541213"/>
                      <a:gd name="connsiteX24" fmla="*/ 5523244 w 5688988"/>
                      <a:gd name="connsiteY24" fmla="*/ 967521 h 1541213"/>
                      <a:gd name="connsiteX25" fmla="*/ 5592868 w 5688988"/>
                      <a:gd name="connsiteY25" fmla="*/ 1111412 h 1541213"/>
                      <a:gd name="connsiteX26" fmla="*/ 5678738 w 5688988"/>
                      <a:gd name="connsiteY26" fmla="*/ 1150865 h 1541213"/>
                      <a:gd name="connsiteX27" fmla="*/ 5688988 w 5688988"/>
                      <a:gd name="connsiteY27" fmla="*/ 1541213 h 1541213"/>
                      <a:gd name="connsiteX28" fmla="*/ 323238 w 5688988"/>
                      <a:gd name="connsiteY28" fmla="*/ 1541213 h 1541213"/>
                      <a:gd name="connsiteX29" fmla="*/ 0 w 5688988"/>
                      <a:gd name="connsiteY29"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09394 w 5688988"/>
                      <a:gd name="connsiteY14" fmla="*/ 162199 h 1541213"/>
                      <a:gd name="connsiteX15" fmla="*/ 3421071 w 5688988"/>
                      <a:gd name="connsiteY15" fmla="*/ 140312 h 1541213"/>
                      <a:gd name="connsiteX16" fmla="*/ 3420588 w 5688988"/>
                      <a:gd name="connsiteY16" fmla="*/ 357148 h 1541213"/>
                      <a:gd name="connsiteX17" fmla="*/ 3422908 w 5688988"/>
                      <a:gd name="connsiteY17" fmla="*/ 821310 h 1541213"/>
                      <a:gd name="connsiteX18" fmla="*/ 3549038 w 5688988"/>
                      <a:gd name="connsiteY18" fmla="*/ 1039563 h 1541213"/>
                      <a:gd name="connsiteX19" fmla="*/ 4348912 w 5688988"/>
                      <a:gd name="connsiteY19" fmla="*/ 1064995 h 1541213"/>
                      <a:gd name="connsiteX20" fmla="*/ 4420859 w 5688988"/>
                      <a:gd name="connsiteY20" fmla="*/ 981446 h 1541213"/>
                      <a:gd name="connsiteX21" fmla="*/ 5106464 w 5688988"/>
                      <a:gd name="connsiteY21" fmla="*/ 970712 h 1541213"/>
                      <a:gd name="connsiteX22" fmla="*/ 5242425 w 5688988"/>
                      <a:gd name="connsiteY22" fmla="*/ 1078920 h 1541213"/>
                      <a:gd name="connsiteX23" fmla="*/ 5307408 w 5688988"/>
                      <a:gd name="connsiteY23" fmla="*/ 1016258 h 1541213"/>
                      <a:gd name="connsiteX24" fmla="*/ 5523244 w 5688988"/>
                      <a:gd name="connsiteY24" fmla="*/ 967521 h 1541213"/>
                      <a:gd name="connsiteX25" fmla="*/ 5592868 w 5688988"/>
                      <a:gd name="connsiteY25" fmla="*/ 1111412 h 1541213"/>
                      <a:gd name="connsiteX26" fmla="*/ 5678738 w 5688988"/>
                      <a:gd name="connsiteY26" fmla="*/ 1150865 h 1541213"/>
                      <a:gd name="connsiteX27" fmla="*/ 5688988 w 5688988"/>
                      <a:gd name="connsiteY27" fmla="*/ 1541213 h 1541213"/>
                      <a:gd name="connsiteX28" fmla="*/ 323238 w 5688988"/>
                      <a:gd name="connsiteY28" fmla="*/ 1541213 h 1541213"/>
                      <a:gd name="connsiteX29" fmla="*/ 0 w 5688988"/>
                      <a:gd name="connsiteY29"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09394 w 5688988"/>
                      <a:gd name="connsiteY14" fmla="*/ 162199 h 1541213"/>
                      <a:gd name="connsiteX15" fmla="*/ 3421071 w 5688988"/>
                      <a:gd name="connsiteY15" fmla="*/ 140312 h 1541213"/>
                      <a:gd name="connsiteX16" fmla="*/ 3420588 w 5688988"/>
                      <a:gd name="connsiteY16" fmla="*/ 357148 h 1541213"/>
                      <a:gd name="connsiteX17" fmla="*/ 3422908 w 5688988"/>
                      <a:gd name="connsiteY17" fmla="*/ 821310 h 1541213"/>
                      <a:gd name="connsiteX18" fmla="*/ 3549038 w 5688988"/>
                      <a:gd name="connsiteY18" fmla="*/ 1039563 h 1541213"/>
                      <a:gd name="connsiteX19" fmla="*/ 4348912 w 5688988"/>
                      <a:gd name="connsiteY19" fmla="*/ 1064995 h 1541213"/>
                      <a:gd name="connsiteX20" fmla="*/ 4420859 w 5688988"/>
                      <a:gd name="connsiteY20" fmla="*/ 981446 h 1541213"/>
                      <a:gd name="connsiteX21" fmla="*/ 5106464 w 5688988"/>
                      <a:gd name="connsiteY21" fmla="*/ 970712 h 1541213"/>
                      <a:gd name="connsiteX22" fmla="*/ 5242425 w 5688988"/>
                      <a:gd name="connsiteY22" fmla="*/ 1078920 h 1541213"/>
                      <a:gd name="connsiteX23" fmla="*/ 5307408 w 5688988"/>
                      <a:gd name="connsiteY23" fmla="*/ 1016258 h 1541213"/>
                      <a:gd name="connsiteX24" fmla="*/ 5523244 w 5688988"/>
                      <a:gd name="connsiteY24" fmla="*/ 967521 h 1541213"/>
                      <a:gd name="connsiteX25" fmla="*/ 5592868 w 5688988"/>
                      <a:gd name="connsiteY25" fmla="*/ 1111412 h 1541213"/>
                      <a:gd name="connsiteX26" fmla="*/ 5678738 w 5688988"/>
                      <a:gd name="connsiteY26" fmla="*/ 1150865 h 1541213"/>
                      <a:gd name="connsiteX27" fmla="*/ 5688988 w 5688988"/>
                      <a:gd name="connsiteY27" fmla="*/ 1541213 h 1541213"/>
                      <a:gd name="connsiteX28" fmla="*/ 323238 w 5688988"/>
                      <a:gd name="connsiteY28" fmla="*/ 1541213 h 1541213"/>
                      <a:gd name="connsiteX29" fmla="*/ 0 w 5688988"/>
                      <a:gd name="connsiteY29" fmla="*/ 469900 h 1541213"/>
                      <a:gd name="connsiteX0" fmla="*/ 0 w 5688988"/>
                      <a:gd name="connsiteY0" fmla="*/ 469900 h 1761024"/>
                      <a:gd name="connsiteX1" fmla="*/ 101826 w 5688988"/>
                      <a:gd name="connsiteY1" fmla="*/ 424451 h 1761024"/>
                      <a:gd name="connsiteX2" fmla="*/ 169130 w 5688988"/>
                      <a:gd name="connsiteY2" fmla="*/ 524246 h 1761024"/>
                      <a:gd name="connsiteX3" fmla="*/ 1014904 w 5688988"/>
                      <a:gd name="connsiteY3" fmla="*/ 700209 h 1761024"/>
                      <a:gd name="connsiteX4" fmla="*/ 1034793 w 5688988"/>
                      <a:gd name="connsiteY4" fmla="*/ 466226 h 1761024"/>
                      <a:gd name="connsiteX5" fmla="*/ 979093 w 5688988"/>
                      <a:gd name="connsiteY5" fmla="*/ 159878 h 1761024"/>
                      <a:gd name="connsiteX6" fmla="*/ 1137134 w 5688988"/>
                      <a:gd name="connsiteY6" fmla="*/ 0 h 1761024"/>
                      <a:gd name="connsiteX7" fmla="*/ 2106363 w 5688988"/>
                      <a:gd name="connsiteY7" fmla="*/ 179380 h 1761024"/>
                      <a:gd name="connsiteX8" fmla="*/ 2130215 w 5688988"/>
                      <a:gd name="connsiteY8" fmla="*/ 310731 h 1761024"/>
                      <a:gd name="connsiteX9" fmla="*/ 1930626 w 5688988"/>
                      <a:gd name="connsiteY9" fmla="*/ 308411 h 1761024"/>
                      <a:gd name="connsiteX10" fmla="*/ 2195199 w 5688988"/>
                      <a:gd name="connsiteY10" fmla="*/ 443018 h 1761024"/>
                      <a:gd name="connsiteX11" fmla="*/ 2202162 w 5688988"/>
                      <a:gd name="connsiteY11" fmla="*/ 519605 h 1761024"/>
                      <a:gd name="connsiteX12" fmla="*/ 3173904 w 5688988"/>
                      <a:gd name="connsiteY12" fmla="*/ 603380 h 1761024"/>
                      <a:gd name="connsiteX13" fmla="*/ 3183865 w 5688988"/>
                      <a:gd name="connsiteY13" fmla="*/ 368752 h 1761024"/>
                      <a:gd name="connsiteX14" fmla="*/ 3209394 w 5688988"/>
                      <a:gd name="connsiteY14" fmla="*/ 162199 h 1761024"/>
                      <a:gd name="connsiteX15" fmla="*/ 3421071 w 5688988"/>
                      <a:gd name="connsiteY15" fmla="*/ 140312 h 1761024"/>
                      <a:gd name="connsiteX16" fmla="*/ 3420588 w 5688988"/>
                      <a:gd name="connsiteY16" fmla="*/ 357148 h 1761024"/>
                      <a:gd name="connsiteX17" fmla="*/ 3422908 w 5688988"/>
                      <a:gd name="connsiteY17" fmla="*/ 821310 h 1761024"/>
                      <a:gd name="connsiteX18" fmla="*/ 3549038 w 5688988"/>
                      <a:gd name="connsiteY18" fmla="*/ 1039563 h 1761024"/>
                      <a:gd name="connsiteX19" fmla="*/ 4348912 w 5688988"/>
                      <a:gd name="connsiteY19" fmla="*/ 1064995 h 1761024"/>
                      <a:gd name="connsiteX20" fmla="*/ 4420859 w 5688988"/>
                      <a:gd name="connsiteY20" fmla="*/ 981446 h 1761024"/>
                      <a:gd name="connsiteX21" fmla="*/ 5106464 w 5688988"/>
                      <a:gd name="connsiteY21" fmla="*/ 970712 h 1761024"/>
                      <a:gd name="connsiteX22" fmla="*/ 5242425 w 5688988"/>
                      <a:gd name="connsiteY22" fmla="*/ 1078920 h 1761024"/>
                      <a:gd name="connsiteX23" fmla="*/ 5307408 w 5688988"/>
                      <a:gd name="connsiteY23" fmla="*/ 1016258 h 1761024"/>
                      <a:gd name="connsiteX24" fmla="*/ 5523244 w 5688988"/>
                      <a:gd name="connsiteY24" fmla="*/ 967521 h 1761024"/>
                      <a:gd name="connsiteX25" fmla="*/ 5592868 w 5688988"/>
                      <a:gd name="connsiteY25" fmla="*/ 1111412 h 1761024"/>
                      <a:gd name="connsiteX26" fmla="*/ 5678738 w 5688988"/>
                      <a:gd name="connsiteY26" fmla="*/ 1150865 h 1761024"/>
                      <a:gd name="connsiteX27" fmla="*/ 5688988 w 5688988"/>
                      <a:gd name="connsiteY27" fmla="*/ 1541213 h 1761024"/>
                      <a:gd name="connsiteX28" fmla="*/ 375579 w 5688988"/>
                      <a:gd name="connsiteY28" fmla="*/ 1761024 h 1761024"/>
                      <a:gd name="connsiteX29" fmla="*/ 0 w 5688988"/>
                      <a:gd name="connsiteY29" fmla="*/ 469900 h 1761024"/>
                      <a:gd name="connsiteX0" fmla="*/ 0 w 5688988"/>
                      <a:gd name="connsiteY0" fmla="*/ 469900 h 1761024"/>
                      <a:gd name="connsiteX1" fmla="*/ 101826 w 5688988"/>
                      <a:gd name="connsiteY1" fmla="*/ 424451 h 1761024"/>
                      <a:gd name="connsiteX2" fmla="*/ 169130 w 5688988"/>
                      <a:gd name="connsiteY2" fmla="*/ 524246 h 1761024"/>
                      <a:gd name="connsiteX3" fmla="*/ 1014904 w 5688988"/>
                      <a:gd name="connsiteY3" fmla="*/ 700209 h 1761024"/>
                      <a:gd name="connsiteX4" fmla="*/ 1034793 w 5688988"/>
                      <a:gd name="connsiteY4" fmla="*/ 466226 h 1761024"/>
                      <a:gd name="connsiteX5" fmla="*/ 979093 w 5688988"/>
                      <a:gd name="connsiteY5" fmla="*/ 159878 h 1761024"/>
                      <a:gd name="connsiteX6" fmla="*/ 1137134 w 5688988"/>
                      <a:gd name="connsiteY6" fmla="*/ 0 h 1761024"/>
                      <a:gd name="connsiteX7" fmla="*/ 2106363 w 5688988"/>
                      <a:gd name="connsiteY7" fmla="*/ 179380 h 1761024"/>
                      <a:gd name="connsiteX8" fmla="*/ 2130215 w 5688988"/>
                      <a:gd name="connsiteY8" fmla="*/ 310731 h 1761024"/>
                      <a:gd name="connsiteX9" fmla="*/ 1930626 w 5688988"/>
                      <a:gd name="connsiteY9" fmla="*/ 308411 h 1761024"/>
                      <a:gd name="connsiteX10" fmla="*/ 2195199 w 5688988"/>
                      <a:gd name="connsiteY10" fmla="*/ 443018 h 1761024"/>
                      <a:gd name="connsiteX11" fmla="*/ 2202162 w 5688988"/>
                      <a:gd name="connsiteY11" fmla="*/ 519605 h 1761024"/>
                      <a:gd name="connsiteX12" fmla="*/ 3173904 w 5688988"/>
                      <a:gd name="connsiteY12" fmla="*/ 603380 h 1761024"/>
                      <a:gd name="connsiteX13" fmla="*/ 3183865 w 5688988"/>
                      <a:gd name="connsiteY13" fmla="*/ 368752 h 1761024"/>
                      <a:gd name="connsiteX14" fmla="*/ 3209394 w 5688988"/>
                      <a:gd name="connsiteY14" fmla="*/ 162199 h 1761024"/>
                      <a:gd name="connsiteX15" fmla="*/ 3421071 w 5688988"/>
                      <a:gd name="connsiteY15" fmla="*/ 140312 h 1761024"/>
                      <a:gd name="connsiteX16" fmla="*/ 3420588 w 5688988"/>
                      <a:gd name="connsiteY16" fmla="*/ 357148 h 1761024"/>
                      <a:gd name="connsiteX17" fmla="*/ 3422908 w 5688988"/>
                      <a:gd name="connsiteY17" fmla="*/ 821310 h 1761024"/>
                      <a:gd name="connsiteX18" fmla="*/ 3549038 w 5688988"/>
                      <a:gd name="connsiteY18" fmla="*/ 1039563 h 1761024"/>
                      <a:gd name="connsiteX19" fmla="*/ 4348912 w 5688988"/>
                      <a:gd name="connsiteY19" fmla="*/ 1064995 h 1761024"/>
                      <a:gd name="connsiteX20" fmla="*/ 4420859 w 5688988"/>
                      <a:gd name="connsiteY20" fmla="*/ 981446 h 1761024"/>
                      <a:gd name="connsiteX21" fmla="*/ 5106464 w 5688988"/>
                      <a:gd name="connsiteY21" fmla="*/ 970712 h 1761024"/>
                      <a:gd name="connsiteX22" fmla="*/ 5242425 w 5688988"/>
                      <a:gd name="connsiteY22" fmla="*/ 1078920 h 1761024"/>
                      <a:gd name="connsiteX23" fmla="*/ 5307408 w 5688988"/>
                      <a:gd name="connsiteY23" fmla="*/ 1016258 h 1761024"/>
                      <a:gd name="connsiteX24" fmla="*/ 5523244 w 5688988"/>
                      <a:gd name="connsiteY24" fmla="*/ 967521 h 1761024"/>
                      <a:gd name="connsiteX25" fmla="*/ 5592868 w 5688988"/>
                      <a:gd name="connsiteY25" fmla="*/ 1111412 h 1761024"/>
                      <a:gd name="connsiteX26" fmla="*/ 5678738 w 5688988"/>
                      <a:gd name="connsiteY26" fmla="*/ 1150865 h 1761024"/>
                      <a:gd name="connsiteX27" fmla="*/ 5688988 w 5688988"/>
                      <a:gd name="connsiteY27" fmla="*/ 1541213 h 1761024"/>
                      <a:gd name="connsiteX28" fmla="*/ 375579 w 5688988"/>
                      <a:gd name="connsiteY28" fmla="*/ 1761024 h 1761024"/>
                      <a:gd name="connsiteX29" fmla="*/ 0 w 5688988"/>
                      <a:gd name="connsiteY29" fmla="*/ 469900 h 1761024"/>
                      <a:gd name="connsiteX0" fmla="*/ 0 w 5688988"/>
                      <a:gd name="connsiteY0" fmla="*/ 469900 h 1761024"/>
                      <a:gd name="connsiteX1" fmla="*/ 101826 w 5688988"/>
                      <a:gd name="connsiteY1" fmla="*/ 424451 h 1761024"/>
                      <a:gd name="connsiteX2" fmla="*/ 169130 w 5688988"/>
                      <a:gd name="connsiteY2" fmla="*/ 524246 h 1761024"/>
                      <a:gd name="connsiteX3" fmla="*/ 1014904 w 5688988"/>
                      <a:gd name="connsiteY3" fmla="*/ 700209 h 1761024"/>
                      <a:gd name="connsiteX4" fmla="*/ 1034793 w 5688988"/>
                      <a:gd name="connsiteY4" fmla="*/ 466226 h 1761024"/>
                      <a:gd name="connsiteX5" fmla="*/ 979093 w 5688988"/>
                      <a:gd name="connsiteY5" fmla="*/ 159878 h 1761024"/>
                      <a:gd name="connsiteX6" fmla="*/ 1137134 w 5688988"/>
                      <a:gd name="connsiteY6" fmla="*/ 0 h 1761024"/>
                      <a:gd name="connsiteX7" fmla="*/ 2106363 w 5688988"/>
                      <a:gd name="connsiteY7" fmla="*/ 179380 h 1761024"/>
                      <a:gd name="connsiteX8" fmla="*/ 2130215 w 5688988"/>
                      <a:gd name="connsiteY8" fmla="*/ 310731 h 1761024"/>
                      <a:gd name="connsiteX9" fmla="*/ 1930626 w 5688988"/>
                      <a:gd name="connsiteY9" fmla="*/ 308411 h 1761024"/>
                      <a:gd name="connsiteX10" fmla="*/ 2195199 w 5688988"/>
                      <a:gd name="connsiteY10" fmla="*/ 443018 h 1761024"/>
                      <a:gd name="connsiteX11" fmla="*/ 2202162 w 5688988"/>
                      <a:gd name="connsiteY11" fmla="*/ 519605 h 1761024"/>
                      <a:gd name="connsiteX12" fmla="*/ 3173904 w 5688988"/>
                      <a:gd name="connsiteY12" fmla="*/ 603380 h 1761024"/>
                      <a:gd name="connsiteX13" fmla="*/ 3183865 w 5688988"/>
                      <a:gd name="connsiteY13" fmla="*/ 368752 h 1761024"/>
                      <a:gd name="connsiteX14" fmla="*/ 3209394 w 5688988"/>
                      <a:gd name="connsiteY14" fmla="*/ 162199 h 1761024"/>
                      <a:gd name="connsiteX15" fmla="*/ 3421071 w 5688988"/>
                      <a:gd name="connsiteY15" fmla="*/ 140312 h 1761024"/>
                      <a:gd name="connsiteX16" fmla="*/ 3420588 w 5688988"/>
                      <a:gd name="connsiteY16" fmla="*/ 357148 h 1761024"/>
                      <a:gd name="connsiteX17" fmla="*/ 3422908 w 5688988"/>
                      <a:gd name="connsiteY17" fmla="*/ 821310 h 1761024"/>
                      <a:gd name="connsiteX18" fmla="*/ 3549038 w 5688988"/>
                      <a:gd name="connsiteY18" fmla="*/ 1039563 h 1761024"/>
                      <a:gd name="connsiteX19" fmla="*/ 4348912 w 5688988"/>
                      <a:gd name="connsiteY19" fmla="*/ 1064995 h 1761024"/>
                      <a:gd name="connsiteX20" fmla="*/ 4420859 w 5688988"/>
                      <a:gd name="connsiteY20" fmla="*/ 981446 h 1761024"/>
                      <a:gd name="connsiteX21" fmla="*/ 5106464 w 5688988"/>
                      <a:gd name="connsiteY21" fmla="*/ 970712 h 1761024"/>
                      <a:gd name="connsiteX22" fmla="*/ 5242425 w 5688988"/>
                      <a:gd name="connsiteY22" fmla="*/ 1078920 h 1761024"/>
                      <a:gd name="connsiteX23" fmla="*/ 5307408 w 5688988"/>
                      <a:gd name="connsiteY23" fmla="*/ 1016258 h 1761024"/>
                      <a:gd name="connsiteX24" fmla="*/ 5523244 w 5688988"/>
                      <a:gd name="connsiteY24" fmla="*/ 967521 h 1761024"/>
                      <a:gd name="connsiteX25" fmla="*/ 5592868 w 5688988"/>
                      <a:gd name="connsiteY25" fmla="*/ 1111412 h 1761024"/>
                      <a:gd name="connsiteX26" fmla="*/ 5678738 w 5688988"/>
                      <a:gd name="connsiteY26" fmla="*/ 1150865 h 1761024"/>
                      <a:gd name="connsiteX27" fmla="*/ 5688988 w 5688988"/>
                      <a:gd name="connsiteY27" fmla="*/ 1541213 h 1761024"/>
                      <a:gd name="connsiteX28" fmla="*/ 375579 w 5688988"/>
                      <a:gd name="connsiteY28" fmla="*/ 1761024 h 1761024"/>
                      <a:gd name="connsiteX29" fmla="*/ 0 w 5688988"/>
                      <a:gd name="connsiteY29" fmla="*/ 469900 h 1761024"/>
                      <a:gd name="connsiteX0" fmla="*/ 0 w 5688988"/>
                      <a:gd name="connsiteY0" fmla="*/ 469900 h 1761024"/>
                      <a:gd name="connsiteX1" fmla="*/ 101826 w 5688988"/>
                      <a:gd name="connsiteY1" fmla="*/ 424451 h 1761024"/>
                      <a:gd name="connsiteX2" fmla="*/ 169130 w 5688988"/>
                      <a:gd name="connsiteY2" fmla="*/ 524246 h 1761024"/>
                      <a:gd name="connsiteX3" fmla="*/ 1014904 w 5688988"/>
                      <a:gd name="connsiteY3" fmla="*/ 700209 h 1761024"/>
                      <a:gd name="connsiteX4" fmla="*/ 1034793 w 5688988"/>
                      <a:gd name="connsiteY4" fmla="*/ 466226 h 1761024"/>
                      <a:gd name="connsiteX5" fmla="*/ 979093 w 5688988"/>
                      <a:gd name="connsiteY5" fmla="*/ 159878 h 1761024"/>
                      <a:gd name="connsiteX6" fmla="*/ 1137134 w 5688988"/>
                      <a:gd name="connsiteY6" fmla="*/ 0 h 1761024"/>
                      <a:gd name="connsiteX7" fmla="*/ 2106363 w 5688988"/>
                      <a:gd name="connsiteY7" fmla="*/ 179380 h 1761024"/>
                      <a:gd name="connsiteX8" fmla="*/ 2130215 w 5688988"/>
                      <a:gd name="connsiteY8" fmla="*/ 310731 h 1761024"/>
                      <a:gd name="connsiteX9" fmla="*/ 1930626 w 5688988"/>
                      <a:gd name="connsiteY9" fmla="*/ 308411 h 1761024"/>
                      <a:gd name="connsiteX10" fmla="*/ 2195199 w 5688988"/>
                      <a:gd name="connsiteY10" fmla="*/ 443018 h 1761024"/>
                      <a:gd name="connsiteX11" fmla="*/ 2202162 w 5688988"/>
                      <a:gd name="connsiteY11" fmla="*/ 519605 h 1761024"/>
                      <a:gd name="connsiteX12" fmla="*/ 3173904 w 5688988"/>
                      <a:gd name="connsiteY12" fmla="*/ 603380 h 1761024"/>
                      <a:gd name="connsiteX13" fmla="*/ 3183865 w 5688988"/>
                      <a:gd name="connsiteY13" fmla="*/ 368752 h 1761024"/>
                      <a:gd name="connsiteX14" fmla="*/ 3209394 w 5688988"/>
                      <a:gd name="connsiteY14" fmla="*/ 162199 h 1761024"/>
                      <a:gd name="connsiteX15" fmla="*/ 3421071 w 5688988"/>
                      <a:gd name="connsiteY15" fmla="*/ 140312 h 1761024"/>
                      <a:gd name="connsiteX16" fmla="*/ 3420588 w 5688988"/>
                      <a:gd name="connsiteY16" fmla="*/ 357148 h 1761024"/>
                      <a:gd name="connsiteX17" fmla="*/ 3422908 w 5688988"/>
                      <a:gd name="connsiteY17" fmla="*/ 821310 h 1761024"/>
                      <a:gd name="connsiteX18" fmla="*/ 3549038 w 5688988"/>
                      <a:gd name="connsiteY18" fmla="*/ 1039563 h 1761024"/>
                      <a:gd name="connsiteX19" fmla="*/ 4348912 w 5688988"/>
                      <a:gd name="connsiteY19" fmla="*/ 1064995 h 1761024"/>
                      <a:gd name="connsiteX20" fmla="*/ 4420859 w 5688988"/>
                      <a:gd name="connsiteY20" fmla="*/ 981446 h 1761024"/>
                      <a:gd name="connsiteX21" fmla="*/ 5106464 w 5688988"/>
                      <a:gd name="connsiteY21" fmla="*/ 970712 h 1761024"/>
                      <a:gd name="connsiteX22" fmla="*/ 5242425 w 5688988"/>
                      <a:gd name="connsiteY22" fmla="*/ 1078920 h 1761024"/>
                      <a:gd name="connsiteX23" fmla="*/ 5307408 w 5688988"/>
                      <a:gd name="connsiteY23" fmla="*/ 1016258 h 1761024"/>
                      <a:gd name="connsiteX24" fmla="*/ 5523244 w 5688988"/>
                      <a:gd name="connsiteY24" fmla="*/ 967521 h 1761024"/>
                      <a:gd name="connsiteX25" fmla="*/ 5592868 w 5688988"/>
                      <a:gd name="connsiteY25" fmla="*/ 1111412 h 1761024"/>
                      <a:gd name="connsiteX26" fmla="*/ 5678738 w 5688988"/>
                      <a:gd name="connsiteY26" fmla="*/ 1150865 h 1761024"/>
                      <a:gd name="connsiteX27" fmla="*/ 5688988 w 5688988"/>
                      <a:gd name="connsiteY27" fmla="*/ 1541213 h 1761024"/>
                      <a:gd name="connsiteX28" fmla="*/ 375579 w 5688988"/>
                      <a:gd name="connsiteY28" fmla="*/ 1761024 h 1761024"/>
                      <a:gd name="connsiteX29" fmla="*/ 0 w 5688988"/>
                      <a:gd name="connsiteY29" fmla="*/ 469900 h 1761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688988" h="1761024">
                        <a:moveTo>
                          <a:pt x="0" y="469900"/>
                        </a:moveTo>
                        <a:cubicBezTo>
                          <a:pt x="45101" y="419928"/>
                          <a:pt x="99387" y="427067"/>
                          <a:pt x="101826" y="424451"/>
                        </a:cubicBezTo>
                        <a:cubicBezTo>
                          <a:pt x="146259" y="450528"/>
                          <a:pt x="150010" y="518127"/>
                          <a:pt x="169130" y="524246"/>
                        </a:cubicBezTo>
                        <a:cubicBezTo>
                          <a:pt x="318215" y="567498"/>
                          <a:pt x="765766" y="657231"/>
                          <a:pt x="1014904" y="700209"/>
                        </a:cubicBezTo>
                        <a:cubicBezTo>
                          <a:pt x="1026121" y="643349"/>
                          <a:pt x="1009393" y="583701"/>
                          <a:pt x="1034793" y="466226"/>
                        </a:cubicBezTo>
                        <a:cubicBezTo>
                          <a:pt x="1006389" y="389322"/>
                          <a:pt x="983310" y="259630"/>
                          <a:pt x="979093" y="159878"/>
                        </a:cubicBezTo>
                        <a:cubicBezTo>
                          <a:pt x="1018972" y="101901"/>
                          <a:pt x="1068391" y="66373"/>
                          <a:pt x="1137134" y="0"/>
                        </a:cubicBezTo>
                        <a:lnTo>
                          <a:pt x="2106363" y="179380"/>
                        </a:lnTo>
                        <a:cubicBezTo>
                          <a:pt x="2128759" y="260565"/>
                          <a:pt x="2122371" y="252094"/>
                          <a:pt x="2130215" y="310731"/>
                        </a:cubicBezTo>
                        <a:cubicBezTo>
                          <a:pt x="2138445" y="350416"/>
                          <a:pt x="1914767" y="276693"/>
                          <a:pt x="1930626" y="308411"/>
                        </a:cubicBezTo>
                        <a:cubicBezTo>
                          <a:pt x="1925985" y="344383"/>
                          <a:pt x="2070648" y="445727"/>
                          <a:pt x="2195199" y="443018"/>
                        </a:cubicBezTo>
                        <a:cubicBezTo>
                          <a:pt x="2194425" y="447272"/>
                          <a:pt x="2197634" y="511445"/>
                          <a:pt x="2202162" y="519605"/>
                        </a:cubicBezTo>
                        <a:cubicBezTo>
                          <a:pt x="2403294" y="540761"/>
                          <a:pt x="2983904" y="588074"/>
                          <a:pt x="3173904" y="603380"/>
                        </a:cubicBezTo>
                        <a:cubicBezTo>
                          <a:pt x="3177772" y="524085"/>
                          <a:pt x="3176708" y="473779"/>
                          <a:pt x="3183865" y="368752"/>
                        </a:cubicBezTo>
                        <a:cubicBezTo>
                          <a:pt x="3189006" y="315722"/>
                          <a:pt x="3193841" y="188668"/>
                          <a:pt x="3209394" y="162199"/>
                        </a:cubicBezTo>
                        <a:cubicBezTo>
                          <a:pt x="3238872" y="161259"/>
                          <a:pt x="3361890" y="145727"/>
                          <a:pt x="3421071" y="140312"/>
                        </a:cubicBezTo>
                        <a:cubicBezTo>
                          <a:pt x="3424552" y="211484"/>
                          <a:pt x="3424789" y="195669"/>
                          <a:pt x="3420588" y="357148"/>
                        </a:cubicBezTo>
                        <a:cubicBezTo>
                          <a:pt x="3426309" y="468327"/>
                          <a:pt x="3422386" y="695970"/>
                          <a:pt x="3422908" y="821310"/>
                        </a:cubicBezTo>
                        <a:cubicBezTo>
                          <a:pt x="3444316" y="935046"/>
                          <a:pt x="3400119" y="996628"/>
                          <a:pt x="3549038" y="1039563"/>
                        </a:cubicBezTo>
                        <a:cubicBezTo>
                          <a:pt x="3815663" y="1052682"/>
                          <a:pt x="4082287" y="1051876"/>
                          <a:pt x="4348912" y="1064995"/>
                        </a:cubicBezTo>
                        <a:cubicBezTo>
                          <a:pt x="4420857" y="972163"/>
                          <a:pt x="4395330" y="979125"/>
                          <a:pt x="4420859" y="981446"/>
                        </a:cubicBezTo>
                        <a:lnTo>
                          <a:pt x="5106464" y="970712"/>
                        </a:lnTo>
                        <a:cubicBezTo>
                          <a:pt x="5249194" y="970325"/>
                          <a:pt x="5178764" y="1086801"/>
                          <a:pt x="5242425" y="1078920"/>
                        </a:cubicBezTo>
                        <a:cubicBezTo>
                          <a:pt x="5284812" y="1087285"/>
                          <a:pt x="5260992" y="1039079"/>
                          <a:pt x="5307408" y="1016258"/>
                        </a:cubicBezTo>
                        <a:cubicBezTo>
                          <a:pt x="5353824" y="993437"/>
                          <a:pt x="5491526" y="950889"/>
                          <a:pt x="5523244" y="967521"/>
                        </a:cubicBezTo>
                        <a:cubicBezTo>
                          <a:pt x="5554962" y="984153"/>
                          <a:pt x="5568499" y="1009683"/>
                          <a:pt x="5592868" y="1111412"/>
                        </a:cubicBezTo>
                        <a:cubicBezTo>
                          <a:pt x="5645086" y="1129592"/>
                          <a:pt x="5654982" y="1077684"/>
                          <a:pt x="5678738" y="1150865"/>
                        </a:cubicBezTo>
                        <a:lnTo>
                          <a:pt x="5688988" y="1541213"/>
                        </a:lnTo>
                        <a:cubicBezTo>
                          <a:pt x="3917852" y="1614483"/>
                          <a:pt x="2136243" y="1761017"/>
                          <a:pt x="375579" y="1761024"/>
                        </a:cubicBezTo>
                        <a:cubicBezTo>
                          <a:pt x="267833" y="1403920"/>
                          <a:pt x="107746" y="827004"/>
                          <a:pt x="0" y="4699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62" name="Rectangle 361">
                    <a:extLst>
                      <a:ext uri="{FF2B5EF4-FFF2-40B4-BE49-F238E27FC236}">
                        <a16:creationId xmlns:a16="http://schemas.microsoft.com/office/drawing/2014/main" id="{4C1B654A-B41C-4A94-A525-FD2C29791FC2}"/>
                      </a:ext>
                    </a:extLst>
                  </p:cNvPr>
                  <p:cNvSpPr/>
                  <p:nvPr/>
                </p:nvSpPr>
                <p:spPr>
                  <a:xfrm>
                    <a:off x="6955474" y="3376782"/>
                    <a:ext cx="78908" cy="105364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63" name="Rectangle 362">
                    <a:extLst>
                      <a:ext uri="{FF2B5EF4-FFF2-40B4-BE49-F238E27FC236}">
                        <a16:creationId xmlns:a16="http://schemas.microsoft.com/office/drawing/2014/main" id="{71BA5594-888C-4ADA-A6C5-9928395A1FCA}"/>
                      </a:ext>
                    </a:extLst>
                  </p:cNvPr>
                  <p:cNvSpPr/>
                  <p:nvPr/>
                </p:nvSpPr>
                <p:spPr>
                  <a:xfrm>
                    <a:off x="7138045" y="3376060"/>
                    <a:ext cx="47190" cy="105364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64" name="Rectangle 7">
                    <a:extLst>
                      <a:ext uri="{FF2B5EF4-FFF2-40B4-BE49-F238E27FC236}">
                        <a16:creationId xmlns:a16="http://schemas.microsoft.com/office/drawing/2014/main" id="{884E5908-1C3E-4620-927A-07AFA70ED8BD}"/>
                      </a:ext>
                    </a:extLst>
                  </p:cNvPr>
                  <p:cNvSpPr/>
                  <p:nvPr/>
                </p:nvSpPr>
                <p:spPr>
                  <a:xfrm rot="3030492">
                    <a:off x="7675530" y="2730973"/>
                    <a:ext cx="45719" cy="1420502"/>
                  </a:xfrm>
                  <a:custGeom>
                    <a:avLst/>
                    <a:gdLst>
                      <a:gd name="connsiteX0" fmla="*/ 0 w 45719"/>
                      <a:gd name="connsiteY0" fmla="*/ 0 h 1400038"/>
                      <a:gd name="connsiteX1" fmla="*/ 45719 w 45719"/>
                      <a:gd name="connsiteY1" fmla="*/ 0 h 1400038"/>
                      <a:gd name="connsiteX2" fmla="*/ 45719 w 45719"/>
                      <a:gd name="connsiteY2" fmla="*/ 1400038 h 1400038"/>
                      <a:gd name="connsiteX3" fmla="*/ 0 w 45719"/>
                      <a:gd name="connsiteY3" fmla="*/ 1400038 h 1400038"/>
                      <a:gd name="connsiteX4" fmla="*/ 0 w 45719"/>
                      <a:gd name="connsiteY4" fmla="*/ 0 h 1400038"/>
                      <a:gd name="connsiteX0" fmla="*/ 25092 w 45719"/>
                      <a:gd name="connsiteY0" fmla="*/ 0 h 1420502"/>
                      <a:gd name="connsiteX1" fmla="*/ 45719 w 45719"/>
                      <a:gd name="connsiteY1" fmla="*/ 20464 h 1420502"/>
                      <a:gd name="connsiteX2" fmla="*/ 45719 w 45719"/>
                      <a:gd name="connsiteY2" fmla="*/ 1420502 h 1420502"/>
                      <a:gd name="connsiteX3" fmla="*/ 0 w 45719"/>
                      <a:gd name="connsiteY3" fmla="*/ 1420502 h 1420502"/>
                      <a:gd name="connsiteX4" fmla="*/ 25092 w 45719"/>
                      <a:gd name="connsiteY4" fmla="*/ 0 h 1420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1420502">
                        <a:moveTo>
                          <a:pt x="25092" y="0"/>
                        </a:moveTo>
                        <a:lnTo>
                          <a:pt x="45719" y="20464"/>
                        </a:lnTo>
                        <a:lnTo>
                          <a:pt x="45719" y="1420502"/>
                        </a:lnTo>
                        <a:lnTo>
                          <a:pt x="0" y="1420502"/>
                        </a:lnTo>
                        <a:lnTo>
                          <a:pt x="2509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65" name="Rectangle 8">
                    <a:extLst>
                      <a:ext uri="{FF2B5EF4-FFF2-40B4-BE49-F238E27FC236}">
                        <a16:creationId xmlns:a16="http://schemas.microsoft.com/office/drawing/2014/main" id="{29129A06-95D8-4046-B282-45D5AA39C77B}"/>
                      </a:ext>
                    </a:extLst>
                  </p:cNvPr>
                  <p:cNvSpPr/>
                  <p:nvPr/>
                </p:nvSpPr>
                <p:spPr>
                  <a:xfrm rot="2302230">
                    <a:off x="7502047" y="2375549"/>
                    <a:ext cx="66372" cy="1845062"/>
                  </a:xfrm>
                  <a:custGeom>
                    <a:avLst/>
                    <a:gdLst>
                      <a:gd name="connsiteX0" fmla="*/ 0 w 45719"/>
                      <a:gd name="connsiteY0" fmla="*/ 0 h 1837024"/>
                      <a:gd name="connsiteX1" fmla="*/ 45719 w 45719"/>
                      <a:gd name="connsiteY1" fmla="*/ 0 h 1837024"/>
                      <a:gd name="connsiteX2" fmla="*/ 45719 w 45719"/>
                      <a:gd name="connsiteY2" fmla="*/ 1837024 h 1837024"/>
                      <a:gd name="connsiteX3" fmla="*/ 0 w 45719"/>
                      <a:gd name="connsiteY3" fmla="*/ 1837024 h 1837024"/>
                      <a:gd name="connsiteX4" fmla="*/ 0 w 45719"/>
                      <a:gd name="connsiteY4" fmla="*/ 0 h 1837024"/>
                      <a:gd name="connsiteX0" fmla="*/ 4306 w 50025"/>
                      <a:gd name="connsiteY0" fmla="*/ 0 h 1837024"/>
                      <a:gd name="connsiteX1" fmla="*/ 50025 w 50025"/>
                      <a:gd name="connsiteY1" fmla="*/ 0 h 1837024"/>
                      <a:gd name="connsiteX2" fmla="*/ 50025 w 50025"/>
                      <a:gd name="connsiteY2" fmla="*/ 1837024 h 1837024"/>
                      <a:gd name="connsiteX3" fmla="*/ 0 w 50025"/>
                      <a:gd name="connsiteY3" fmla="*/ 1806012 h 1837024"/>
                      <a:gd name="connsiteX4" fmla="*/ 4306 w 50025"/>
                      <a:gd name="connsiteY4" fmla="*/ 0 h 1837024"/>
                      <a:gd name="connsiteX0" fmla="*/ 4306 w 50025"/>
                      <a:gd name="connsiteY0" fmla="*/ 0 h 1837024"/>
                      <a:gd name="connsiteX1" fmla="*/ 30682 w 50025"/>
                      <a:gd name="connsiteY1" fmla="*/ 1142 h 1837024"/>
                      <a:gd name="connsiteX2" fmla="*/ 50025 w 50025"/>
                      <a:gd name="connsiteY2" fmla="*/ 1837024 h 1837024"/>
                      <a:gd name="connsiteX3" fmla="*/ 0 w 50025"/>
                      <a:gd name="connsiteY3" fmla="*/ 1806012 h 1837024"/>
                      <a:gd name="connsiteX4" fmla="*/ 4306 w 50025"/>
                      <a:gd name="connsiteY4" fmla="*/ 0 h 1837024"/>
                      <a:gd name="connsiteX0" fmla="*/ 4306 w 70562"/>
                      <a:gd name="connsiteY0" fmla="*/ 0 h 1845062"/>
                      <a:gd name="connsiteX1" fmla="*/ 30682 w 70562"/>
                      <a:gd name="connsiteY1" fmla="*/ 1142 h 1845062"/>
                      <a:gd name="connsiteX2" fmla="*/ 70562 w 70562"/>
                      <a:gd name="connsiteY2" fmla="*/ 1845062 h 1845062"/>
                      <a:gd name="connsiteX3" fmla="*/ 0 w 70562"/>
                      <a:gd name="connsiteY3" fmla="*/ 1806012 h 1845062"/>
                      <a:gd name="connsiteX4" fmla="*/ 4306 w 70562"/>
                      <a:gd name="connsiteY4" fmla="*/ 0 h 1845062"/>
                      <a:gd name="connsiteX0" fmla="*/ 116 w 66372"/>
                      <a:gd name="connsiteY0" fmla="*/ 0 h 1845062"/>
                      <a:gd name="connsiteX1" fmla="*/ 26492 w 66372"/>
                      <a:gd name="connsiteY1" fmla="*/ 1142 h 1845062"/>
                      <a:gd name="connsiteX2" fmla="*/ 66372 w 66372"/>
                      <a:gd name="connsiteY2" fmla="*/ 1845062 h 1845062"/>
                      <a:gd name="connsiteX3" fmla="*/ 9708 w 66372"/>
                      <a:gd name="connsiteY3" fmla="*/ 1803107 h 1845062"/>
                      <a:gd name="connsiteX4" fmla="*/ 116 w 66372"/>
                      <a:gd name="connsiteY4" fmla="*/ 0 h 1845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72" h="1845062">
                        <a:moveTo>
                          <a:pt x="116" y="0"/>
                        </a:moveTo>
                        <a:lnTo>
                          <a:pt x="26492" y="1142"/>
                        </a:lnTo>
                        <a:lnTo>
                          <a:pt x="66372" y="1845062"/>
                        </a:lnTo>
                        <a:lnTo>
                          <a:pt x="9708" y="1803107"/>
                        </a:lnTo>
                        <a:cubicBezTo>
                          <a:pt x="11143" y="1201103"/>
                          <a:pt x="-1319" y="602004"/>
                          <a:pt x="116"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66" name="Rectangle 365">
                    <a:extLst>
                      <a:ext uri="{FF2B5EF4-FFF2-40B4-BE49-F238E27FC236}">
                        <a16:creationId xmlns:a16="http://schemas.microsoft.com/office/drawing/2014/main" id="{D240A368-E79C-40FE-BD33-963808E55D5F}"/>
                      </a:ext>
                    </a:extLst>
                  </p:cNvPr>
                  <p:cNvSpPr/>
                  <p:nvPr/>
                </p:nvSpPr>
                <p:spPr>
                  <a:xfrm rot="167143">
                    <a:off x="6855415" y="2014223"/>
                    <a:ext cx="45719" cy="183702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67" name="Rectangle 11">
                    <a:extLst>
                      <a:ext uri="{FF2B5EF4-FFF2-40B4-BE49-F238E27FC236}">
                        <a16:creationId xmlns:a16="http://schemas.microsoft.com/office/drawing/2014/main" id="{6A19FAFB-1FFC-43FB-917F-9749E021F3C3}"/>
                      </a:ext>
                    </a:extLst>
                  </p:cNvPr>
                  <p:cNvSpPr/>
                  <p:nvPr/>
                </p:nvSpPr>
                <p:spPr>
                  <a:xfrm rot="273525">
                    <a:off x="4468109" y="1975222"/>
                    <a:ext cx="45719" cy="1348605"/>
                  </a:xfrm>
                  <a:custGeom>
                    <a:avLst/>
                    <a:gdLst>
                      <a:gd name="connsiteX0" fmla="*/ 0 w 45719"/>
                      <a:gd name="connsiteY0" fmla="*/ 0 h 1400203"/>
                      <a:gd name="connsiteX1" fmla="*/ 45719 w 45719"/>
                      <a:gd name="connsiteY1" fmla="*/ 0 h 1400203"/>
                      <a:gd name="connsiteX2" fmla="*/ 45719 w 45719"/>
                      <a:gd name="connsiteY2" fmla="*/ 1400203 h 1400203"/>
                      <a:gd name="connsiteX3" fmla="*/ 0 w 45719"/>
                      <a:gd name="connsiteY3" fmla="*/ 1400203 h 1400203"/>
                      <a:gd name="connsiteX4" fmla="*/ 0 w 45719"/>
                      <a:gd name="connsiteY4" fmla="*/ 0 h 1400203"/>
                      <a:gd name="connsiteX0" fmla="*/ 20051 w 45719"/>
                      <a:gd name="connsiteY0" fmla="*/ 4953 h 1400203"/>
                      <a:gd name="connsiteX1" fmla="*/ 45719 w 45719"/>
                      <a:gd name="connsiteY1" fmla="*/ 0 h 1400203"/>
                      <a:gd name="connsiteX2" fmla="*/ 45719 w 45719"/>
                      <a:gd name="connsiteY2" fmla="*/ 1400203 h 1400203"/>
                      <a:gd name="connsiteX3" fmla="*/ 0 w 45719"/>
                      <a:gd name="connsiteY3" fmla="*/ 1400203 h 1400203"/>
                      <a:gd name="connsiteX4" fmla="*/ 20051 w 45719"/>
                      <a:gd name="connsiteY4" fmla="*/ 4953 h 1400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1400203">
                        <a:moveTo>
                          <a:pt x="20051" y="4953"/>
                        </a:moveTo>
                        <a:lnTo>
                          <a:pt x="45719" y="0"/>
                        </a:lnTo>
                        <a:lnTo>
                          <a:pt x="45719" y="1400203"/>
                        </a:lnTo>
                        <a:lnTo>
                          <a:pt x="0" y="1400203"/>
                        </a:lnTo>
                        <a:lnTo>
                          <a:pt x="20051" y="495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68" name="Freeform: Shape 367">
                    <a:extLst>
                      <a:ext uri="{FF2B5EF4-FFF2-40B4-BE49-F238E27FC236}">
                        <a16:creationId xmlns:a16="http://schemas.microsoft.com/office/drawing/2014/main" id="{64235FB3-1EFB-412B-8A6F-EFD79CEE9553}"/>
                      </a:ext>
                    </a:extLst>
                  </p:cNvPr>
                  <p:cNvSpPr/>
                  <p:nvPr/>
                </p:nvSpPr>
                <p:spPr>
                  <a:xfrm>
                    <a:off x="4386263" y="3286125"/>
                    <a:ext cx="180975" cy="73025"/>
                  </a:xfrm>
                  <a:custGeom>
                    <a:avLst/>
                    <a:gdLst>
                      <a:gd name="connsiteX0" fmla="*/ 7937 w 180975"/>
                      <a:gd name="connsiteY0" fmla="*/ 0 h 73025"/>
                      <a:gd name="connsiteX1" fmla="*/ 0 w 180975"/>
                      <a:gd name="connsiteY1" fmla="*/ 50800 h 73025"/>
                      <a:gd name="connsiteX2" fmla="*/ 122237 w 180975"/>
                      <a:gd name="connsiteY2" fmla="*/ 73025 h 73025"/>
                      <a:gd name="connsiteX3" fmla="*/ 180975 w 180975"/>
                      <a:gd name="connsiteY3" fmla="*/ 20638 h 73025"/>
                      <a:gd name="connsiteX4" fmla="*/ 7937 w 180975"/>
                      <a:gd name="connsiteY4" fmla="*/ 0 h 730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75" h="73025">
                        <a:moveTo>
                          <a:pt x="7937" y="0"/>
                        </a:moveTo>
                        <a:lnTo>
                          <a:pt x="0" y="50800"/>
                        </a:lnTo>
                        <a:lnTo>
                          <a:pt x="122237" y="73025"/>
                        </a:lnTo>
                        <a:lnTo>
                          <a:pt x="180975" y="20638"/>
                        </a:lnTo>
                        <a:lnTo>
                          <a:pt x="7937"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69" name="Rectangle 15">
                    <a:extLst>
                      <a:ext uri="{FF2B5EF4-FFF2-40B4-BE49-F238E27FC236}">
                        <a16:creationId xmlns:a16="http://schemas.microsoft.com/office/drawing/2014/main" id="{49A20B0E-27C8-4D94-9F30-5FB1B6929FDB}"/>
                      </a:ext>
                    </a:extLst>
                  </p:cNvPr>
                  <p:cNvSpPr/>
                  <p:nvPr/>
                </p:nvSpPr>
                <p:spPr>
                  <a:xfrm rot="3442257">
                    <a:off x="7037334" y="3219450"/>
                    <a:ext cx="78908" cy="237572"/>
                  </a:xfrm>
                  <a:custGeom>
                    <a:avLst/>
                    <a:gdLst>
                      <a:gd name="connsiteX0" fmla="*/ 0 w 78908"/>
                      <a:gd name="connsiteY0" fmla="*/ 0 h 237572"/>
                      <a:gd name="connsiteX1" fmla="*/ 78908 w 78908"/>
                      <a:gd name="connsiteY1" fmla="*/ 0 h 237572"/>
                      <a:gd name="connsiteX2" fmla="*/ 78908 w 78908"/>
                      <a:gd name="connsiteY2" fmla="*/ 237572 h 237572"/>
                      <a:gd name="connsiteX3" fmla="*/ 0 w 78908"/>
                      <a:gd name="connsiteY3" fmla="*/ 237572 h 237572"/>
                      <a:gd name="connsiteX4" fmla="*/ 0 w 78908"/>
                      <a:gd name="connsiteY4" fmla="*/ 0 h 237572"/>
                      <a:gd name="connsiteX0" fmla="*/ 0 w 78908"/>
                      <a:gd name="connsiteY0" fmla="*/ 0 h 237572"/>
                      <a:gd name="connsiteX1" fmla="*/ 73927 w 78908"/>
                      <a:gd name="connsiteY1" fmla="*/ 40165 h 237572"/>
                      <a:gd name="connsiteX2" fmla="*/ 78908 w 78908"/>
                      <a:gd name="connsiteY2" fmla="*/ 237572 h 237572"/>
                      <a:gd name="connsiteX3" fmla="*/ 0 w 78908"/>
                      <a:gd name="connsiteY3" fmla="*/ 237572 h 237572"/>
                      <a:gd name="connsiteX4" fmla="*/ 0 w 78908"/>
                      <a:gd name="connsiteY4" fmla="*/ 0 h 237572"/>
                      <a:gd name="connsiteX0" fmla="*/ 0 w 78908"/>
                      <a:gd name="connsiteY0" fmla="*/ 0 h 237572"/>
                      <a:gd name="connsiteX1" fmla="*/ 73927 w 78908"/>
                      <a:gd name="connsiteY1" fmla="*/ 40165 h 237572"/>
                      <a:gd name="connsiteX2" fmla="*/ 78908 w 78908"/>
                      <a:gd name="connsiteY2" fmla="*/ 237572 h 237572"/>
                      <a:gd name="connsiteX3" fmla="*/ 0 w 78908"/>
                      <a:gd name="connsiteY3" fmla="*/ 237572 h 237572"/>
                      <a:gd name="connsiteX4" fmla="*/ 0 w 78908"/>
                      <a:gd name="connsiteY4" fmla="*/ 0 h 237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08" h="237572">
                        <a:moveTo>
                          <a:pt x="0" y="0"/>
                        </a:moveTo>
                        <a:lnTo>
                          <a:pt x="73927" y="40165"/>
                        </a:lnTo>
                        <a:lnTo>
                          <a:pt x="78908" y="237572"/>
                        </a:lnTo>
                        <a:lnTo>
                          <a:pt x="0" y="237572"/>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dirty="0">
                      <a:solidFill>
                        <a:prstClr val="white"/>
                      </a:solidFill>
                      <a:latin typeface="Calibri" panose="020F0502020204030204"/>
                    </a:endParaRPr>
                  </a:p>
                </p:txBody>
              </p:sp>
              <p:sp>
                <p:nvSpPr>
                  <p:cNvPr id="370" name="Oval 369">
                    <a:extLst>
                      <a:ext uri="{FF2B5EF4-FFF2-40B4-BE49-F238E27FC236}">
                        <a16:creationId xmlns:a16="http://schemas.microsoft.com/office/drawing/2014/main" id="{79FDEF73-33E9-418E-AFEB-AA9645D4FC39}"/>
                      </a:ext>
                    </a:extLst>
                  </p:cNvPr>
                  <p:cNvSpPr/>
                  <p:nvPr/>
                </p:nvSpPr>
                <p:spPr>
                  <a:xfrm>
                    <a:off x="8196263" y="3082925"/>
                    <a:ext cx="103187" cy="11271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71" name="Oval 370">
                    <a:extLst>
                      <a:ext uri="{FF2B5EF4-FFF2-40B4-BE49-F238E27FC236}">
                        <a16:creationId xmlns:a16="http://schemas.microsoft.com/office/drawing/2014/main" id="{D49D30FF-8A12-4C80-9E54-F2895A2C46B9}"/>
                      </a:ext>
                    </a:extLst>
                  </p:cNvPr>
                  <p:cNvSpPr/>
                  <p:nvPr/>
                </p:nvSpPr>
                <p:spPr>
                  <a:xfrm>
                    <a:off x="8208071" y="2962399"/>
                    <a:ext cx="103187" cy="11271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72" name="Rectangle 371">
                    <a:extLst>
                      <a:ext uri="{FF2B5EF4-FFF2-40B4-BE49-F238E27FC236}">
                        <a16:creationId xmlns:a16="http://schemas.microsoft.com/office/drawing/2014/main" id="{E8D1F9D1-089E-49DF-A4DF-D38744F42A9E}"/>
                      </a:ext>
                    </a:extLst>
                  </p:cNvPr>
                  <p:cNvSpPr/>
                  <p:nvPr/>
                </p:nvSpPr>
                <p:spPr>
                  <a:xfrm>
                    <a:off x="8225737" y="3039092"/>
                    <a:ext cx="51485" cy="10018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73" name="Rectangle 372">
                    <a:extLst>
                      <a:ext uri="{FF2B5EF4-FFF2-40B4-BE49-F238E27FC236}">
                        <a16:creationId xmlns:a16="http://schemas.microsoft.com/office/drawing/2014/main" id="{9F1A7413-8602-44BB-9B79-BE5257429FD3}"/>
                      </a:ext>
                    </a:extLst>
                  </p:cNvPr>
                  <p:cNvSpPr>
                    <a:spLocks/>
                  </p:cNvSpPr>
                  <p:nvPr/>
                </p:nvSpPr>
                <p:spPr>
                  <a:xfrm rot="19238025">
                    <a:off x="4367974" y="3358087"/>
                    <a:ext cx="2880000" cy="1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74" name="Rectangle 373">
                    <a:extLst>
                      <a:ext uri="{FF2B5EF4-FFF2-40B4-BE49-F238E27FC236}">
                        <a16:creationId xmlns:a16="http://schemas.microsoft.com/office/drawing/2014/main" id="{3859AEE8-7FAB-4732-BDB8-C69847916331}"/>
                      </a:ext>
                    </a:extLst>
                  </p:cNvPr>
                  <p:cNvSpPr>
                    <a:spLocks/>
                  </p:cNvSpPr>
                  <p:nvPr/>
                </p:nvSpPr>
                <p:spPr>
                  <a:xfrm rot="18882897">
                    <a:off x="4456810" y="3477487"/>
                    <a:ext cx="2880000" cy="1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75" name="Rectangle 374">
                    <a:extLst>
                      <a:ext uri="{FF2B5EF4-FFF2-40B4-BE49-F238E27FC236}">
                        <a16:creationId xmlns:a16="http://schemas.microsoft.com/office/drawing/2014/main" id="{2F2B628D-6038-4885-96BE-635BD1347252}"/>
                      </a:ext>
                    </a:extLst>
                  </p:cNvPr>
                  <p:cNvSpPr>
                    <a:spLocks/>
                  </p:cNvSpPr>
                  <p:nvPr/>
                </p:nvSpPr>
                <p:spPr>
                  <a:xfrm rot="17531147">
                    <a:off x="5576901" y="3473604"/>
                    <a:ext cx="1908000" cy="1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76" name="Rectangle 375">
                    <a:extLst>
                      <a:ext uri="{FF2B5EF4-FFF2-40B4-BE49-F238E27FC236}">
                        <a16:creationId xmlns:a16="http://schemas.microsoft.com/office/drawing/2014/main" id="{A1350D3A-8366-422F-954B-5DD09FD35856}"/>
                      </a:ext>
                    </a:extLst>
                  </p:cNvPr>
                  <p:cNvSpPr>
                    <a:spLocks/>
                  </p:cNvSpPr>
                  <p:nvPr/>
                </p:nvSpPr>
                <p:spPr>
                  <a:xfrm rot="260722">
                    <a:off x="5112315" y="3549520"/>
                    <a:ext cx="1728000" cy="1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nvGrpSpPr>
                  <p:cNvPr id="377" name="Group 376">
                    <a:extLst>
                      <a:ext uri="{FF2B5EF4-FFF2-40B4-BE49-F238E27FC236}">
                        <a16:creationId xmlns:a16="http://schemas.microsoft.com/office/drawing/2014/main" id="{DCF0CF79-F89D-479D-8A87-97DAA8254A86}"/>
                      </a:ext>
                    </a:extLst>
                  </p:cNvPr>
                  <p:cNvGrpSpPr/>
                  <p:nvPr/>
                </p:nvGrpSpPr>
                <p:grpSpPr>
                  <a:xfrm>
                    <a:off x="5620616" y="3533447"/>
                    <a:ext cx="881010" cy="370124"/>
                    <a:chOff x="5620616" y="3106518"/>
                    <a:chExt cx="881010" cy="2130126"/>
                  </a:xfrm>
                  <a:grpFill/>
                </p:grpSpPr>
                <p:sp>
                  <p:nvSpPr>
                    <p:cNvPr id="394" name="Rectangle 393">
                      <a:extLst>
                        <a:ext uri="{FF2B5EF4-FFF2-40B4-BE49-F238E27FC236}">
                          <a16:creationId xmlns:a16="http://schemas.microsoft.com/office/drawing/2014/main" id="{4293FE2E-916C-4B8F-A164-7B5ABB9C4489}"/>
                        </a:ext>
                      </a:extLst>
                    </p:cNvPr>
                    <p:cNvSpPr>
                      <a:spLocks/>
                    </p:cNvSpPr>
                    <p:nvPr/>
                  </p:nvSpPr>
                  <p:spPr>
                    <a:xfrm rot="5400000">
                      <a:off x="5197122" y="4106825"/>
                      <a:ext cx="1728000" cy="1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95" name="Rectangle 394">
                      <a:extLst>
                        <a:ext uri="{FF2B5EF4-FFF2-40B4-BE49-F238E27FC236}">
                          <a16:creationId xmlns:a16="http://schemas.microsoft.com/office/drawing/2014/main" id="{DDA7B400-5EC3-4D3A-9C82-8706F534808D}"/>
                        </a:ext>
                      </a:extLst>
                    </p:cNvPr>
                    <p:cNvSpPr>
                      <a:spLocks/>
                    </p:cNvSpPr>
                    <p:nvPr/>
                  </p:nvSpPr>
                  <p:spPr>
                    <a:xfrm rot="5400000">
                      <a:off x="4981367" y="4052905"/>
                      <a:ext cx="1728002" cy="1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96" name="Rectangle 395">
                      <a:extLst>
                        <a:ext uri="{FF2B5EF4-FFF2-40B4-BE49-F238E27FC236}">
                          <a16:creationId xmlns:a16="http://schemas.microsoft.com/office/drawing/2014/main" id="{292822B6-48B2-484C-B204-94D77D52EBE6}"/>
                        </a:ext>
                      </a:extLst>
                    </p:cNvPr>
                    <p:cNvSpPr>
                      <a:spLocks/>
                    </p:cNvSpPr>
                    <p:nvPr/>
                  </p:nvSpPr>
                  <p:spPr>
                    <a:xfrm rot="5400000">
                      <a:off x="5412874" y="4233078"/>
                      <a:ext cx="1728000" cy="1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97" name="Rectangle 396">
                      <a:extLst>
                        <a:ext uri="{FF2B5EF4-FFF2-40B4-BE49-F238E27FC236}">
                          <a16:creationId xmlns:a16="http://schemas.microsoft.com/office/drawing/2014/main" id="{CACC7914-1E69-4BB3-ADA8-B2FE50ABC4A0}"/>
                        </a:ext>
                      </a:extLst>
                    </p:cNvPr>
                    <p:cNvSpPr>
                      <a:spLocks/>
                    </p:cNvSpPr>
                    <p:nvPr/>
                  </p:nvSpPr>
                  <p:spPr>
                    <a:xfrm rot="5400000">
                      <a:off x="5628623" y="4363642"/>
                      <a:ext cx="1728005" cy="1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98" name="Rectangle 397">
                      <a:extLst>
                        <a:ext uri="{FF2B5EF4-FFF2-40B4-BE49-F238E27FC236}">
                          <a16:creationId xmlns:a16="http://schemas.microsoft.com/office/drawing/2014/main" id="{366D5848-70C3-4BA4-9BA2-B0E03512F389}"/>
                        </a:ext>
                      </a:extLst>
                    </p:cNvPr>
                    <p:cNvSpPr>
                      <a:spLocks/>
                    </p:cNvSpPr>
                    <p:nvPr/>
                  </p:nvSpPr>
                  <p:spPr>
                    <a:xfrm rot="5400000">
                      <a:off x="4765619" y="3961515"/>
                      <a:ext cx="1727994" cy="1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sp>
                <p:nvSpPr>
                  <p:cNvPr id="378" name="Rectangle 377">
                    <a:extLst>
                      <a:ext uri="{FF2B5EF4-FFF2-40B4-BE49-F238E27FC236}">
                        <a16:creationId xmlns:a16="http://schemas.microsoft.com/office/drawing/2014/main" id="{D5C801A1-504A-4C78-9AD9-807B66CC6669}"/>
                      </a:ext>
                    </a:extLst>
                  </p:cNvPr>
                  <p:cNvSpPr>
                    <a:spLocks/>
                  </p:cNvSpPr>
                  <p:nvPr/>
                </p:nvSpPr>
                <p:spPr>
                  <a:xfrm rot="14381913">
                    <a:off x="7720823" y="3432055"/>
                    <a:ext cx="1728000" cy="1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79" name="Rectangle 378">
                    <a:extLst>
                      <a:ext uri="{FF2B5EF4-FFF2-40B4-BE49-F238E27FC236}">
                        <a16:creationId xmlns:a16="http://schemas.microsoft.com/office/drawing/2014/main" id="{029C9C4D-B527-45D7-9BA5-97D9C3FAE49C}"/>
                      </a:ext>
                    </a:extLst>
                  </p:cNvPr>
                  <p:cNvSpPr>
                    <a:spLocks/>
                  </p:cNvSpPr>
                  <p:nvPr/>
                </p:nvSpPr>
                <p:spPr>
                  <a:xfrm rot="18544645">
                    <a:off x="6734952" y="3331975"/>
                    <a:ext cx="1728000" cy="1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80" name="Rectangle 379">
                    <a:extLst>
                      <a:ext uri="{FF2B5EF4-FFF2-40B4-BE49-F238E27FC236}">
                        <a16:creationId xmlns:a16="http://schemas.microsoft.com/office/drawing/2014/main" id="{99A838A4-106C-4B86-8958-BB4648CBA501}"/>
                      </a:ext>
                    </a:extLst>
                  </p:cNvPr>
                  <p:cNvSpPr>
                    <a:spLocks/>
                  </p:cNvSpPr>
                  <p:nvPr/>
                </p:nvSpPr>
                <p:spPr>
                  <a:xfrm rot="14220000">
                    <a:off x="7872683" y="3683981"/>
                    <a:ext cx="1656000" cy="1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81" name="Rectangle 380">
                    <a:extLst>
                      <a:ext uri="{FF2B5EF4-FFF2-40B4-BE49-F238E27FC236}">
                        <a16:creationId xmlns:a16="http://schemas.microsoft.com/office/drawing/2014/main" id="{0E9B5D8B-A0EF-4ED9-85F6-D7BFA1145FA5}"/>
                      </a:ext>
                    </a:extLst>
                  </p:cNvPr>
                  <p:cNvSpPr>
                    <a:spLocks/>
                  </p:cNvSpPr>
                  <p:nvPr/>
                </p:nvSpPr>
                <p:spPr>
                  <a:xfrm rot="14040000">
                    <a:off x="7972029" y="3686589"/>
                    <a:ext cx="1368000" cy="1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82" name="Rectangle 381">
                    <a:extLst>
                      <a:ext uri="{FF2B5EF4-FFF2-40B4-BE49-F238E27FC236}">
                        <a16:creationId xmlns:a16="http://schemas.microsoft.com/office/drawing/2014/main" id="{8814B3EE-B0B4-4F7A-B807-634338FB1783}"/>
                      </a:ext>
                    </a:extLst>
                  </p:cNvPr>
                  <p:cNvSpPr>
                    <a:spLocks/>
                  </p:cNvSpPr>
                  <p:nvPr/>
                </p:nvSpPr>
                <p:spPr>
                  <a:xfrm rot="11061997">
                    <a:off x="6907037" y="2534750"/>
                    <a:ext cx="1188000" cy="1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83" name="Rectangle 382">
                    <a:extLst>
                      <a:ext uri="{FF2B5EF4-FFF2-40B4-BE49-F238E27FC236}">
                        <a16:creationId xmlns:a16="http://schemas.microsoft.com/office/drawing/2014/main" id="{FDB74B60-D504-4159-857F-965F6ED8D5C7}"/>
                      </a:ext>
                    </a:extLst>
                  </p:cNvPr>
                  <p:cNvSpPr>
                    <a:spLocks/>
                  </p:cNvSpPr>
                  <p:nvPr/>
                </p:nvSpPr>
                <p:spPr>
                  <a:xfrm rot="11701709">
                    <a:off x="6870348" y="2662318"/>
                    <a:ext cx="1044000" cy="1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84" name="Rectangle 383">
                    <a:extLst>
                      <a:ext uri="{FF2B5EF4-FFF2-40B4-BE49-F238E27FC236}">
                        <a16:creationId xmlns:a16="http://schemas.microsoft.com/office/drawing/2014/main" id="{0AA7E5C9-E5B7-4FA3-A1C2-7A72064642C3}"/>
                      </a:ext>
                    </a:extLst>
                  </p:cNvPr>
                  <p:cNvSpPr>
                    <a:spLocks/>
                  </p:cNvSpPr>
                  <p:nvPr/>
                </p:nvSpPr>
                <p:spPr>
                  <a:xfrm rot="18440060">
                    <a:off x="6865497" y="3801907"/>
                    <a:ext cx="1728000" cy="1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85" name="Rectangle 384">
                    <a:extLst>
                      <a:ext uri="{FF2B5EF4-FFF2-40B4-BE49-F238E27FC236}">
                        <a16:creationId xmlns:a16="http://schemas.microsoft.com/office/drawing/2014/main" id="{3D84741A-074A-4D9E-A5A5-37433AD88557}"/>
                      </a:ext>
                    </a:extLst>
                  </p:cNvPr>
                  <p:cNvSpPr>
                    <a:spLocks/>
                  </p:cNvSpPr>
                  <p:nvPr/>
                </p:nvSpPr>
                <p:spPr>
                  <a:xfrm rot="17004914">
                    <a:off x="7408217" y="3785551"/>
                    <a:ext cx="1368000" cy="1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86" name="Rectangle 385">
                    <a:extLst>
                      <a:ext uri="{FF2B5EF4-FFF2-40B4-BE49-F238E27FC236}">
                        <a16:creationId xmlns:a16="http://schemas.microsoft.com/office/drawing/2014/main" id="{2E5882FC-F72A-4599-B245-D037B7D4B8D1}"/>
                      </a:ext>
                    </a:extLst>
                  </p:cNvPr>
                  <p:cNvSpPr>
                    <a:spLocks/>
                  </p:cNvSpPr>
                  <p:nvPr/>
                </p:nvSpPr>
                <p:spPr>
                  <a:xfrm rot="19183788">
                    <a:off x="6669575" y="3105123"/>
                    <a:ext cx="1584000" cy="1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87" name="Rectangle 386">
                    <a:extLst>
                      <a:ext uri="{FF2B5EF4-FFF2-40B4-BE49-F238E27FC236}">
                        <a16:creationId xmlns:a16="http://schemas.microsoft.com/office/drawing/2014/main" id="{20533145-F5E7-43C9-987E-AE063C941F03}"/>
                      </a:ext>
                    </a:extLst>
                  </p:cNvPr>
                  <p:cNvSpPr>
                    <a:spLocks/>
                  </p:cNvSpPr>
                  <p:nvPr/>
                </p:nvSpPr>
                <p:spPr>
                  <a:xfrm rot="19976387">
                    <a:off x="5575375" y="3209775"/>
                    <a:ext cx="2592000" cy="1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88" name="Rectangle 387">
                    <a:extLst>
                      <a:ext uri="{FF2B5EF4-FFF2-40B4-BE49-F238E27FC236}">
                        <a16:creationId xmlns:a16="http://schemas.microsoft.com/office/drawing/2014/main" id="{F22BF6EC-3EF9-46B4-9E01-546AFE92676E}"/>
                      </a:ext>
                    </a:extLst>
                  </p:cNvPr>
                  <p:cNvSpPr>
                    <a:spLocks/>
                  </p:cNvSpPr>
                  <p:nvPr/>
                </p:nvSpPr>
                <p:spPr>
                  <a:xfrm rot="15429888">
                    <a:off x="6150909" y="3461667"/>
                    <a:ext cx="1980000" cy="1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89" name="Rectangle 388">
                    <a:extLst>
                      <a:ext uri="{FF2B5EF4-FFF2-40B4-BE49-F238E27FC236}">
                        <a16:creationId xmlns:a16="http://schemas.microsoft.com/office/drawing/2014/main" id="{F6381BB0-C10D-494E-A834-6B353715BDC3}"/>
                      </a:ext>
                    </a:extLst>
                  </p:cNvPr>
                  <p:cNvSpPr/>
                  <p:nvPr/>
                </p:nvSpPr>
                <p:spPr>
                  <a:xfrm>
                    <a:off x="9131232" y="3974123"/>
                    <a:ext cx="45719" cy="54198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90" name="Freeform: Shape 389">
                    <a:extLst>
                      <a:ext uri="{FF2B5EF4-FFF2-40B4-BE49-F238E27FC236}">
                        <a16:creationId xmlns:a16="http://schemas.microsoft.com/office/drawing/2014/main" id="{C8649759-AEB6-4DFA-9C0A-35A57ECB3237}"/>
                      </a:ext>
                    </a:extLst>
                  </p:cNvPr>
                  <p:cNvSpPr/>
                  <p:nvPr/>
                </p:nvSpPr>
                <p:spPr>
                  <a:xfrm>
                    <a:off x="9102724" y="3978275"/>
                    <a:ext cx="215900" cy="506413"/>
                  </a:xfrm>
                  <a:custGeom>
                    <a:avLst/>
                    <a:gdLst>
                      <a:gd name="connsiteX0" fmla="*/ 0 w 215900"/>
                      <a:gd name="connsiteY0" fmla="*/ 506413 h 506413"/>
                      <a:gd name="connsiteX1" fmla="*/ 0 w 215900"/>
                      <a:gd name="connsiteY1" fmla="*/ 506413 h 506413"/>
                      <a:gd name="connsiteX2" fmla="*/ 28575 w 215900"/>
                      <a:gd name="connsiteY2" fmla="*/ 492125 h 506413"/>
                      <a:gd name="connsiteX3" fmla="*/ 33338 w 215900"/>
                      <a:gd name="connsiteY3" fmla="*/ 487363 h 506413"/>
                      <a:gd name="connsiteX4" fmla="*/ 39688 w 215900"/>
                      <a:gd name="connsiteY4" fmla="*/ 482600 h 506413"/>
                      <a:gd name="connsiteX5" fmla="*/ 46038 w 215900"/>
                      <a:gd name="connsiteY5" fmla="*/ 474663 h 506413"/>
                      <a:gd name="connsiteX6" fmla="*/ 55563 w 215900"/>
                      <a:gd name="connsiteY6" fmla="*/ 465138 h 506413"/>
                      <a:gd name="connsiteX7" fmla="*/ 58738 w 215900"/>
                      <a:gd name="connsiteY7" fmla="*/ 460375 h 506413"/>
                      <a:gd name="connsiteX8" fmla="*/ 63500 w 215900"/>
                      <a:gd name="connsiteY8" fmla="*/ 457200 h 506413"/>
                      <a:gd name="connsiteX9" fmla="*/ 66675 w 215900"/>
                      <a:gd name="connsiteY9" fmla="*/ 452438 h 506413"/>
                      <a:gd name="connsiteX10" fmla="*/ 76200 w 215900"/>
                      <a:gd name="connsiteY10" fmla="*/ 449263 h 506413"/>
                      <a:gd name="connsiteX11" fmla="*/ 84138 w 215900"/>
                      <a:gd name="connsiteY11" fmla="*/ 441325 h 506413"/>
                      <a:gd name="connsiteX12" fmla="*/ 87313 w 215900"/>
                      <a:gd name="connsiteY12" fmla="*/ 436563 h 506413"/>
                      <a:gd name="connsiteX13" fmla="*/ 96838 w 215900"/>
                      <a:gd name="connsiteY13" fmla="*/ 430213 h 506413"/>
                      <a:gd name="connsiteX14" fmla="*/ 101600 w 215900"/>
                      <a:gd name="connsiteY14" fmla="*/ 427038 h 506413"/>
                      <a:gd name="connsiteX15" fmla="*/ 106363 w 215900"/>
                      <a:gd name="connsiteY15" fmla="*/ 423863 h 506413"/>
                      <a:gd name="connsiteX16" fmla="*/ 117475 w 215900"/>
                      <a:gd name="connsiteY16" fmla="*/ 414338 h 506413"/>
                      <a:gd name="connsiteX17" fmla="*/ 120650 w 215900"/>
                      <a:gd name="connsiteY17" fmla="*/ 409575 h 506413"/>
                      <a:gd name="connsiteX18" fmla="*/ 125413 w 215900"/>
                      <a:gd name="connsiteY18" fmla="*/ 404813 h 506413"/>
                      <a:gd name="connsiteX19" fmla="*/ 130175 w 215900"/>
                      <a:gd name="connsiteY19" fmla="*/ 392113 h 506413"/>
                      <a:gd name="connsiteX20" fmla="*/ 133350 w 215900"/>
                      <a:gd name="connsiteY20" fmla="*/ 384175 h 506413"/>
                      <a:gd name="connsiteX21" fmla="*/ 215900 w 215900"/>
                      <a:gd name="connsiteY21" fmla="*/ 238125 h 506413"/>
                      <a:gd name="connsiteX22" fmla="*/ 174625 w 215900"/>
                      <a:gd name="connsiteY22" fmla="*/ 119063 h 506413"/>
                      <a:gd name="connsiteX23" fmla="*/ 177800 w 215900"/>
                      <a:gd name="connsiteY23" fmla="*/ 12700 h 506413"/>
                      <a:gd name="connsiteX24" fmla="*/ 38100 w 215900"/>
                      <a:gd name="connsiteY24" fmla="*/ 0 h 506413"/>
                      <a:gd name="connsiteX25" fmla="*/ 34925 w 215900"/>
                      <a:gd name="connsiteY25" fmla="*/ 39688 h 506413"/>
                      <a:gd name="connsiteX26" fmla="*/ 146050 w 215900"/>
                      <a:gd name="connsiteY26" fmla="*/ 39688 h 506413"/>
                      <a:gd name="connsiteX27" fmla="*/ 141288 w 215900"/>
                      <a:gd name="connsiteY27" fmla="*/ 119063 h 506413"/>
                      <a:gd name="connsiteX28" fmla="*/ 61913 w 215900"/>
                      <a:gd name="connsiteY28" fmla="*/ 279400 h 506413"/>
                      <a:gd name="connsiteX29" fmla="*/ 44450 w 215900"/>
                      <a:gd name="connsiteY29" fmla="*/ 479425 h 50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5900" h="506413">
                        <a:moveTo>
                          <a:pt x="0" y="506413"/>
                        </a:moveTo>
                        <a:lnTo>
                          <a:pt x="0" y="506413"/>
                        </a:lnTo>
                        <a:cubicBezTo>
                          <a:pt x="9525" y="501650"/>
                          <a:pt x="19329" y="497408"/>
                          <a:pt x="28575" y="492125"/>
                        </a:cubicBezTo>
                        <a:cubicBezTo>
                          <a:pt x="30524" y="491011"/>
                          <a:pt x="31633" y="488824"/>
                          <a:pt x="33338" y="487363"/>
                        </a:cubicBezTo>
                        <a:cubicBezTo>
                          <a:pt x="35347" y="485641"/>
                          <a:pt x="37571" y="484188"/>
                          <a:pt x="39688" y="482600"/>
                        </a:cubicBezTo>
                        <a:cubicBezTo>
                          <a:pt x="42446" y="474323"/>
                          <a:pt x="39235" y="480710"/>
                          <a:pt x="46038" y="474663"/>
                        </a:cubicBezTo>
                        <a:cubicBezTo>
                          <a:pt x="49394" y="471680"/>
                          <a:pt x="53073" y="468874"/>
                          <a:pt x="55563" y="465138"/>
                        </a:cubicBezTo>
                        <a:cubicBezTo>
                          <a:pt x="56621" y="463550"/>
                          <a:pt x="57389" y="461724"/>
                          <a:pt x="58738" y="460375"/>
                        </a:cubicBezTo>
                        <a:cubicBezTo>
                          <a:pt x="60087" y="459026"/>
                          <a:pt x="61913" y="458258"/>
                          <a:pt x="63500" y="457200"/>
                        </a:cubicBezTo>
                        <a:cubicBezTo>
                          <a:pt x="64558" y="455613"/>
                          <a:pt x="65057" y="453449"/>
                          <a:pt x="66675" y="452438"/>
                        </a:cubicBezTo>
                        <a:cubicBezTo>
                          <a:pt x="69513" y="450664"/>
                          <a:pt x="76200" y="449263"/>
                          <a:pt x="76200" y="449263"/>
                        </a:cubicBezTo>
                        <a:cubicBezTo>
                          <a:pt x="84664" y="436566"/>
                          <a:pt x="73557" y="451905"/>
                          <a:pt x="84138" y="441325"/>
                        </a:cubicBezTo>
                        <a:cubicBezTo>
                          <a:pt x="85487" y="439976"/>
                          <a:pt x="85877" y="437819"/>
                          <a:pt x="87313" y="436563"/>
                        </a:cubicBezTo>
                        <a:cubicBezTo>
                          <a:pt x="90185" y="434050"/>
                          <a:pt x="93663" y="432330"/>
                          <a:pt x="96838" y="430213"/>
                        </a:cubicBezTo>
                        <a:lnTo>
                          <a:pt x="101600" y="427038"/>
                        </a:lnTo>
                        <a:cubicBezTo>
                          <a:pt x="103188" y="425980"/>
                          <a:pt x="105014" y="425212"/>
                          <a:pt x="106363" y="423863"/>
                        </a:cubicBezTo>
                        <a:cubicBezTo>
                          <a:pt x="112996" y="417229"/>
                          <a:pt x="109329" y="420447"/>
                          <a:pt x="117475" y="414338"/>
                        </a:cubicBezTo>
                        <a:cubicBezTo>
                          <a:pt x="118533" y="412750"/>
                          <a:pt x="119428" y="411041"/>
                          <a:pt x="120650" y="409575"/>
                        </a:cubicBezTo>
                        <a:cubicBezTo>
                          <a:pt x="122087" y="407850"/>
                          <a:pt x="124223" y="406717"/>
                          <a:pt x="125413" y="404813"/>
                        </a:cubicBezTo>
                        <a:cubicBezTo>
                          <a:pt x="131262" y="395455"/>
                          <a:pt x="126482" y="399500"/>
                          <a:pt x="130175" y="392113"/>
                        </a:cubicBezTo>
                        <a:cubicBezTo>
                          <a:pt x="133937" y="384588"/>
                          <a:pt x="133350" y="390302"/>
                          <a:pt x="133350" y="384175"/>
                        </a:cubicBezTo>
                        <a:lnTo>
                          <a:pt x="215900" y="238125"/>
                        </a:lnTo>
                        <a:lnTo>
                          <a:pt x="174625" y="119063"/>
                        </a:lnTo>
                        <a:cubicBezTo>
                          <a:pt x="175683" y="83609"/>
                          <a:pt x="176742" y="48154"/>
                          <a:pt x="177800" y="12700"/>
                        </a:cubicBezTo>
                        <a:lnTo>
                          <a:pt x="38100" y="0"/>
                        </a:lnTo>
                        <a:lnTo>
                          <a:pt x="34925" y="39688"/>
                        </a:lnTo>
                        <a:lnTo>
                          <a:pt x="146050" y="39688"/>
                        </a:lnTo>
                        <a:lnTo>
                          <a:pt x="141288" y="119063"/>
                        </a:lnTo>
                        <a:lnTo>
                          <a:pt x="61913" y="279400"/>
                        </a:lnTo>
                        <a:lnTo>
                          <a:pt x="44450" y="479425"/>
                        </a:lnTo>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91" name="Rectangle 390">
                    <a:extLst>
                      <a:ext uri="{FF2B5EF4-FFF2-40B4-BE49-F238E27FC236}">
                        <a16:creationId xmlns:a16="http://schemas.microsoft.com/office/drawing/2014/main" id="{BFE29A72-DE8A-443A-B512-0832BF3797F2}"/>
                      </a:ext>
                    </a:extLst>
                  </p:cNvPr>
                  <p:cNvSpPr>
                    <a:spLocks/>
                  </p:cNvSpPr>
                  <p:nvPr/>
                </p:nvSpPr>
                <p:spPr>
                  <a:xfrm rot="15682045">
                    <a:off x="8064575" y="2616942"/>
                    <a:ext cx="144000" cy="1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92" name="Freeform: Shape 391">
                    <a:extLst>
                      <a:ext uri="{FF2B5EF4-FFF2-40B4-BE49-F238E27FC236}">
                        <a16:creationId xmlns:a16="http://schemas.microsoft.com/office/drawing/2014/main" id="{25BFB9D8-85C3-4C32-8FE2-35C876A42AC1}"/>
                      </a:ext>
                    </a:extLst>
                  </p:cNvPr>
                  <p:cNvSpPr/>
                  <p:nvPr/>
                </p:nvSpPr>
                <p:spPr>
                  <a:xfrm>
                    <a:off x="8041027" y="2549290"/>
                    <a:ext cx="92508" cy="65823"/>
                  </a:xfrm>
                  <a:custGeom>
                    <a:avLst/>
                    <a:gdLst>
                      <a:gd name="connsiteX0" fmla="*/ 0 w 56928"/>
                      <a:gd name="connsiteY0" fmla="*/ 7116 h 39138"/>
                      <a:gd name="connsiteX1" fmla="*/ 49812 w 56928"/>
                      <a:gd name="connsiteY1" fmla="*/ 0 h 39138"/>
                      <a:gd name="connsiteX2" fmla="*/ 56928 w 56928"/>
                      <a:gd name="connsiteY2" fmla="*/ 39138 h 39138"/>
                      <a:gd name="connsiteX3" fmla="*/ 0 w 56928"/>
                      <a:gd name="connsiteY3" fmla="*/ 7116 h 39138"/>
                      <a:gd name="connsiteX0" fmla="*/ 0 w 92508"/>
                      <a:gd name="connsiteY0" fmla="*/ 53370 h 53370"/>
                      <a:gd name="connsiteX1" fmla="*/ 85392 w 92508"/>
                      <a:gd name="connsiteY1" fmla="*/ 0 h 53370"/>
                      <a:gd name="connsiteX2" fmla="*/ 92508 w 92508"/>
                      <a:gd name="connsiteY2" fmla="*/ 39138 h 53370"/>
                      <a:gd name="connsiteX3" fmla="*/ 0 w 92508"/>
                      <a:gd name="connsiteY3" fmla="*/ 53370 h 53370"/>
                      <a:gd name="connsiteX0" fmla="*/ 0 w 92508"/>
                      <a:gd name="connsiteY0" fmla="*/ 53370 h 53370"/>
                      <a:gd name="connsiteX1" fmla="*/ 35580 w 92508"/>
                      <a:gd name="connsiteY1" fmla="*/ 16011 h 53370"/>
                      <a:gd name="connsiteX2" fmla="*/ 85392 w 92508"/>
                      <a:gd name="connsiteY2" fmla="*/ 0 h 53370"/>
                      <a:gd name="connsiteX3" fmla="*/ 92508 w 92508"/>
                      <a:gd name="connsiteY3" fmla="*/ 39138 h 53370"/>
                      <a:gd name="connsiteX4" fmla="*/ 0 w 92508"/>
                      <a:gd name="connsiteY4" fmla="*/ 53370 h 53370"/>
                      <a:gd name="connsiteX0" fmla="*/ 0 w 92508"/>
                      <a:gd name="connsiteY0" fmla="*/ 65823 h 65823"/>
                      <a:gd name="connsiteX1" fmla="*/ 35580 w 92508"/>
                      <a:gd name="connsiteY1" fmla="*/ 16011 h 65823"/>
                      <a:gd name="connsiteX2" fmla="*/ 85392 w 92508"/>
                      <a:gd name="connsiteY2" fmla="*/ 0 h 65823"/>
                      <a:gd name="connsiteX3" fmla="*/ 92508 w 92508"/>
                      <a:gd name="connsiteY3" fmla="*/ 39138 h 65823"/>
                      <a:gd name="connsiteX4" fmla="*/ 0 w 92508"/>
                      <a:gd name="connsiteY4" fmla="*/ 65823 h 65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508" h="65823">
                        <a:moveTo>
                          <a:pt x="0" y="65823"/>
                        </a:moveTo>
                        <a:cubicBezTo>
                          <a:pt x="16604" y="53963"/>
                          <a:pt x="18976" y="27871"/>
                          <a:pt x="35580" y="16011"/>
                        </a:cubicBezTo>
                        <a:lnTo>
                          <a:pt x="85392" y="0"/>
                        </a:lnTo>
                        <a:lnTo>
                          <a:pt x="92508" y="39138"/>
                        </a:lnTo>
                        <a:lnTo>
                          <a:pt x="0" y="6582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393" name="Rectangle 11">
                    <a:extLst>
                      <a:ext uri="{FF2B5EF4-FFF2-40B4-BE49-F238E27FC236}">
                        <a16:creationId xmlns:a16="http://schemas.microsoft.com/office/drawing/2014/main" id="{CC6BD2FE-D73F-4592-B4E2-0FD011FCC9B8}"/>
                      </a:ext>
                    </a:extLst>
                  </p:cNvPr>
                  <p:cNvSpPr>
                    <a:spLocks noChangeAspect="1"/>
                  </p:cNvSpPr>
                  <p:nvPr/>
                </p:nvSpPr>
                <p:spPr>
                  <a:xfrm rot="273525">
                    <a:off x="5157430" y="2698292"/>
                    <a:ext cx="26851" cy="792000"/>
                  </a:xfrm>
                  <a:custGeom>
                    <a:avLst/>
                    <a:gdLst>
                      <a:gd name="connsiteX0" fmla="*/ 0 w 45719"/>
                      <a:gd name="connsiteY0" fmla="*/ 0 h 1400203"/>
                      <a:gd name="connsiteX1" fmla="*/ 45719 w 45719"/>
                      <a:gd name="connsiteY1" fmla="*/ 0 h 1400203"/>
                      <a:gd name="connsiteX2" fmla="*/ 45719 w 45719"/>
                      <a:gd name="connsiteY2" fmla="*/ 1400203 h 1400203"/>
                      <a:gd name="connsiteX3" fmla="*/ 0 w 45719"/>
                      <a:gd name="connsiteY3" fmla="*/ 1400203 h 1400203"/>
                      <a:gd name="connsiteX4" fmla="*/ 0 w 45719"/>
                      <a:gd name="connsiteY4" fmla="*/ 0 h 1400203"/>
                      <a:gd name="connsiteX0" fmla="*/ 20051 w 45719"/>
                      <a:gd name="connsiteY0" fmla="*/ 4953 h 1400203"/>
                      <a:gd name="connsiteX1" fmla="*/ 45719 w 45719"/>
                      <a:gd name="connsiteY1" fmla="*/ 0 h 1400203"/>
                      <a:gd name="connsiteX2" fmla="*/ 45719 w 45719"/>
                      <a:gd name="connsiteY2" fmla="*/ 1400203 h 1400203"/>
                      <a:gd name="connsiteX3" fmla="*/ 0 w 45719"/>
                      <a:gd name="connsiteY3" fmla="*/ 1400203 h 1400203"/>
                      <a:gd name="connsiteX4" fmla="*/ 20051 w 45719"/>
                      <a:gd name="connsiteY4" fmla="*/ 4953 h 1400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1400203">
                        <a:moveTo>
                          <a:pt x="20051" y="4953"/>
                        </a:moveTo>
                        <a:lnTo>
                          <a:pt x="45719" y="0"/>
                        </a:lnTo>
                        <a:lnTo>
                          <a:pt x="45719" y="1400203"/>
                        </a:lnTo>
                        <a:lnTo>
                          <a:pt x="0" y="1400203"/>
                        </a:lnTo>
                        <a:lnTo>
                          <a:pt x="20051" y="495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sp>
              <p:nvSpPr>
                <p:cNvPr id="360" name="Rectangle 359">
                  <a:extLst>
                    <a:ext uri="{FF2B5EF4-FFF2-40B4-BE49-F238E27FC236}">
                      <a16:creationId xmlns:a16="http://schemas.microsoft.com/office/drawing/2014/main" id="{706FD78F-6353-4E71-9170-3B773A1D73FD}"/>
                    </a:ext>
                  </a:extLst>
                </p:cNvPr>
                <p:cNvSpPr/>
                <p:nvPr/>
              </p:nvSpPr>
              <p:spPr>
                <a:xfrm>
                  <a:off x="5747756" y="-149262"/>
                  <a:ext cx="992659" cy="8626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43" name="Group 242">
                <a:extLst>
                  <a:ext uri="{FF2B5EF4-FFF2-40B4-BE49-F238E27FC236}">
                    <a16:creationId xmlns:a16="http://schemas.microsoft.com/office/drawing/2014/main" id="{BA0BC1E7-EAB2-40F8-A4B4-74DAEE910AFB}"/>
                  </a:ext>
                </a:extLst>
              </p:cNvPr>
              <p:cNvGrpSpPr>
                <a:grpSpLocks noChangeAspect="1"/>
              </p:cNvGrpSpPr>
              <p:nvPr/>
            </p:nvGrpSpPr>
            <p:grpSpPr>
              <a:xfrm>
                <a:off x="5352969" y="1201627"/>
                <a:ext cx="521698" cy="707882"/>
                <a:chOff x="8427506" y="2742833"/>
                <a:chExt cx="381289" cy="517363"/>
              </a:xfrm>
              <a:solidFill>
                <a:srgbClr val="2774AA"/>
              </a:solidFill>
            </p:grpSpPr>
            <p:sp>
              <p:nvSpPr>
                <p:cNvPr id="304" name="Freeform: Shape 303">
                  <a:extLst>
                    <a:ext uri="{FF2B5EF4-FFF2-40B4-BE49-F238E27FC236}">
                      <a16:creationId xmlns:a16="http://schemas.microsoft.com/office/drawing/2014/main" id="{5D34F7A3-1A61-4B07-882A-558B693A5906}"/>
                    </a:ext>
                  </a:extLst>
                </p:cNvPr>
                <p:cNvSpPr/>
                <p:nvPr/>
              </p:nvSpPr>
              <p:spPr>
                <a:xfrm>
                  <a:off x="8427506" y="3094559"/>
                  <a:ext cx="155324" cy="165637"/>
                </a:xfrm>
                <a:custGeom>
                  <a:avLst/>
                  <a:gdLst>
                    <a:gd name="connsiteX0" fmla="*/ 0 w 1675539"/>
                    <a:gd name="connsiteY0" fmla="*/ 1796081 h 2152542"/>
                    <a:gd name="connsiteX1" fmla="*/ 645762 w 1675539"/>
                    <a:gd name="connsiteY1" fmla="*/ 470115 h 2152542"/>
                    <a:gd name="connsiteX2" fmla="*/ 955728 w 1675539"/>
                    <a:gd name="connsiteY2" fmla="*/ 13776 h 2152542"/>
                    <a:gd name="connsiteX3" fmla="*/ 1052162 w 1675539"/>
                    <a:gd name="connsiteY3" fmla="*/ 0 h 2152542"/>
                    <a:gd name="connsiteX4" fmla="*/ 1234698 w 1675539"/>
                    <a:gd name="connsiteY4" fmla="*/ 29275 h 2152542"/>
                    <a:gd name="connsiteX5" fmla="*/ 1536054 w 1675539"/>
                    <a:gd name="connsiteY5" fmla="*/ 573437 h 2152542"/>
                    <a:gd name="connsiteX6" fmla="*/ 1675539 w 1675539"/>
                    <a:gd name="connsiteY6" fmla="*/ 1444786 h 2152542"/>
                    <a:gd name="connsiteX7" fmla="*/ 1670373 w 1675539"/>
                    <a:gd name="connsiteY7" fmla="*/ 2152542 h 2152542"/>
                    <a:gd name="connsiteX8" fmla="*/ 1520556 w 1675539"/>
                    <a:gd name="connsiteY8" fmla="*/ 2147376 h 2152542"/>
                    <a:gd name="connsiteX9" fmla="*/ 1498169 w 1675539"/>
                    <a:gd name="connsiteY9" fmla="*/ 1410346 h 2152542"/>
                    <a:gd name="connsiteX10" fmla="*/ 1369017 w 1675539"/>
                    <a:gd name="connsiteY10" fmla="*/ 621654 h 2152542"/>
                    <a:gd name="connsiteX11" fmla="*/ 1169261 w 1675539"/>
                    <a:gd name="connsiteY11" fmla="*/ 167037 h 2152542"/>
                    <a:gd name="connsiteX12" fmla="*/ 1007389 w 1675539"/>
                    <a:gd name="connsiteY12" fmla="*/ 146373 h 2152542"/>
                    <a:gd name="connsiteX13" fmla="*/ 762861 w 1675539"/>
                    <a:gd name="connsiteY13" fmla="*/ 535553 h 2152542"/>
                    <a:gd name="connsiteX14" fmla="*/ 432230 w 1675539"/>
                    <a:gd name="connsiteY14" fmla="*/ 1205424 h 2152542"/>
                    <a:gd name="connsiteX15" fmla="*/ 165315 w 1675539"/>
                    <a:gd name="connsiteY15" fmla="*/ 1806414 h 2152542"/>
                    <a:gd name="connsiteX16" fmla="*/ 0 w 1675539"/>
                    <a:gd name="connsiteY16" fmla="*/ 1796081 h 2152542"/>
                    <a:gd name="connsiteX0" fmla="*/ 0 w 1675539"/>
                    <a:gd name="connsiteY0" fmla="*/ 1796081 h 2152542"/>
                    <a:gd name="connsiteX1" fmla="*/ 645762 w 1675539"/>
                    <a:gd name="connsiteY1" fmla="*/ 470115 h 2152542"/>
                    <a:gd name="connsiteX2" fmla="*/ 955728 w 1675539"/>
                    <a:gd name="connsiteY2" fmla="*/ 13776 h 2152542"/>
                    <a:gd name="connsiteX3" fmla="*/ 1052162 w 1675539"/>
                    <a:gd name="connsiteY3" fmla="*/ 0 h 2152542"/>
                    <a:gd name="connsiteX4" fmla="*/ 1234698 w 1675539"/>
                    <a:gd name="connsiteY4" fmla="*/ 29275 h 2152542"/>
                    <a:gd name="connsiteX5" fmla="*/ 1536054 w 1675539"/>
                    <a:gd name="connsiteY5" fmla="*/ 573437 h 2152542"/>
                    <a:gd name="connsiteX6" fmla="*/ 1675539 w 1675539"/>
                    <a:gd name="connsiteY6" fmla="*/ 1444786 h 2152542"/>
                    <a:gd name="connsiteX7" fmla="*/ 1670373 w 1675539"/>
                    <a:gd name="connsiteY7" fmla="*/ 2152542 h 2152542"/>
                    <a:gd name="connsiteX8" fmla="*/ 1520556 w 1675539"/>
                    <a:gd name="connsiteY8" fmla="*/ 2147376 h 2152542"/>
                    <a:gd name="connsiteX9" fmla="*/ 1498169 w 1675539"/>
                    <a:gd name="connsiteY9" fmla="*/ 1410346 h 2152542"/>
                    <a:gd name="connsiteX10" fmla="*/ 1369017 w 1675539"/>
                    <a:gd name="connsiteY10" fmla="*/ 621654 h 2152542"/>
                    <a:gd name="connsiteX11" fmla="*/ 1169261 w 1675539"/>
                    <a:gd name="connsiteY11" fmla="*/ 167037 h 2152542"/>
                    <a:gd name="connsiteX12" fmla="*/ 1007389 w 1675539"/>
                    <a:gd name="connsiteY12" fmla="*/ 146373 h 2152542"/>
                    <a:gd name="connsiteX13" fmla="*/ 762861 w 1675539"/>
                    <a:gd name="connsiteY13" fmla="*/ 535553 h 2152542"/>
                    <a:gd name="connsiteX14" fmla="*/ 432230 w 1675539"/>
                    <a:gd name="connsiteY14" fmla="*/ 1205424 h 2152542"/>
                    <a:gd name="connsiteX15" fmla="*/ 165315 w 1675539"/>
                    <a:gd name="connsiteY15" fmla="*/ 1806414 h 2152542"/>
                    <a:gd name="connsiteX16" fmla="*/ 0 w 1675539"/>
                    <a:gd name="connsiteY16" fmla="*/ 1796081 h 2152542"/>
                    <a:gd name="connsiteX0" fmla="*/ 0 w 1691129"/>
                    <a:gd name="connsiteY0" fmla="*/ 1796081 h 2152542"/>
                    <a:gd name="connsiteX1" fmla="*/ 645762 w 1691129"/>
                    <a:gd name="connsiteY1" fmla="*/ 470115 h 2152542"/>
                    <a:gd name="connsiteX2" fmla="*/ 955728 w 1691129"/>
                    <a:gd name="connsiteY2" fmla="*/ 13776 h 2152542"/>
                    <a:gd name="connsiteX3" fmla="*/ 1052162 w 1691129"/>
                    <a:gd name="connsiteY3" fmla="*/ 0 h 2152542"/>
                    <a:gd name="connsiteX4" fmla="*/ 1234698 w 1691129"/>
                    <a:gd name="connsiteY4" fmla="*/ 29275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169261 w 1691129"/>
                    <a:gd name="connsiteY11" fmla="*/ 167037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55728 w 1691129"/>
                    <a:gd name="connsiteY2" fmla="*/ 13776 h 2152542"/>
                    <a:gd name="connsiteX3" fmla="*/ 1052162 w 1691129"/>
                    <a:gd name="connsiteY3" fmla="*/ 0 h 2152542"/>
                    <a:gd name="connsiteX4" fmla="*/ 1234698 w 1691129"/>
                    <a:gd name="connsiteY4" fmla="*/ 29275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169261 w 1691129"/>
                    <a:gd name="connsiteY11" fmla="*/ 167037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55728 w 1691129"/>
                    <a:gd name="connsiteY2" fmla="*/ 13776 h 2152542"/>
                    <a:gd name="connsiteX3" fmla="*/ 1052162 w 1691129"/>
                    <a:gd name="connsiteY3" fmla="*/ 0 h 2152542"/>
                    <a:gd name="connsiteX4" fmla="*/ 1234698 w 1691129"/>
                    <a:gd name="connsiteY4" fmla="*/ 29275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169261 w 1691129"/>
                    <a:gd name="connsiteY11" fmla="*/ 167037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55728 w 1691129"/>
                    <a:gd name="connsiteY2" fmla="*/ 13776 h 2152542"/>
                    <a:gd name="connsiteX3" fmla="*/ 1052162 w 1691129"/>
                    <a:gd name="connsiteY3" fmla="*/ 0 h 2152542"/>
                    <a:gd name="connsiteX4" fmla="*/ 1234698 w 1691129"/>
                    <a:gd name="connsiteY4" fmla="*/ 29275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169261 w 1691129"/>
                    <a:gd name="connsiteY11" fmla="*/ 167037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55728 w 1691129"/>
                    <a:gd name="connsiteY2" fmla="*/ 13776 h 2152542"/>
                    <a:gd name="connsiteX3" fmla="*/ 1052162 w 1691129"/>
                    <a:gd name="connsiteY3" fmla="*/ 0 h 2152542"/>
                    <a:gd name="connsiteX4" fmla="*/ 1234698 w 1691129"/>
                    <a:gd name="connsiteY4" fmla="*/ 29275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169261 w 1691129"/>
                    <a:gd name="connsiteY11" fmla="*/ 167037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55728 w 1691129"/>
                    <a:gd name="connsiteY2" fmla="*/ 13776 h 2152542"/>
                    <a:gd name="connsiteX3" fmla="*/ 1052162 w 1691129"/>
                    <a:gd name="connsiteY3" fmla="*/ 0 h 2152542"/>
                    <a:gd name="connsiteX4" fmla="*/ 1234698 w 1691129"/>
                    <a:gd name="connsiteY4" fmla="*/ 29275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169261 w 1691129"/>
                    <a:gd name="connsiteY11" fmla="*/ 167037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55728 w 1691129"/>
                    <a:gd name="connsiteY2" fmla="*/ 13776 h 2152542"/>
                    <a:gd name="connsiteX3" fmla="*/ 1052162 w 1691129"/>
                    <a:gd name="connsiteY3" fmla="*/ 0 h 2152542"/>
                    <a:gd name="connsiteX4" fmla="*/ 1234698 w 1691129"/>
                    <a:gd name="connsiteY4" fmla="*/ 29275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169261 w 1691129"/>
                    <a:gd name="connsiteY11" fmla="*/ 167037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817687 h 2174148"/>
                    <a:gd name="connsiteX1" fmla="*/ 645762 w 1691129"/>
                    <a:gd name="connsiteY1" fmla="*/ 491721 h 2174148"/>
                    <a:gd name="connsiteX2" fmla="*/ 955728 w 1691129"/>
                    <a:gd name="connsiteY2" fmla="*/ 35382 h 2174148"/>
                    <a:gd name="connsiteX3" fmla="*/ 1052162 w 1691129"/>
                    <a:gd name="connsiteY3" fmla="*/ 21606 h 2174148"/>
                    <a:gd name="connsiteX4" fmla="*/ 1234698 w 1691129"/>
                    <a:gd name="connsiteY4" fmla="*/ 50881 h 2174148"/>
                    <a:gd name="connsiteX5" fmla="*/ 1536054 w 1691129"/>
                    <a:gd name="connsiteY5" fmla="*/ 595043 h 2174148"/>
                    <a:gd name="connsiteX6" fmla="*/ 1675539 w 1691129"/>
                    <a:gd name="connsiteY6" fmla="*/ 1466392 h 2174148"/>
                    <a:gd name="connsiteX7" fmla="*/ 1670373 w 1691129"/>
                    <a:gd name="connsiteY7" fmla="*/ 2174148 h 2174148"/>
                    <a:gd name="connsiteX8" fmla="*/ 1520556 w 1691129"/>
                    <a:gd name="connsiteY8" fmla="*/ 2168982 h 2174148"/>
                    <a:gd name="connsiteX9" fmla="*/ 1498169 w 1691129"/>
                    <a:gd name="connsiteY9" fmla="*/ 1431952 h 2174148"/>
                    <a:gd name="connsiteX10" fmla="*/ 1369017 w 1691129"/>
                    <a:gd name="connsiteY10" fmla="*/ 643260 h 2174148"/>
                    <a:gd name="connsiteX11" fmla="*/ 1169261 w 1691129"/>
                    <a:gd name="connsiteY11" fmla="*/ 188643 h 2174148"/>
                    <a:gd name="connsiteX12" fmla="*/ 1007389 w 1691129"/>
                    <a:gd name="connsiteY12" fmla="*/ 167979 h 2174148"/>
                    <a:gd name="connsiteX13" fmla="*/ 762861 w 1691129"/>
                    <a:gd name="connsiteY13" fmla="*/ 557159 h 2174148"/>
                    <a:gd name="connsiteX14" fmla="*/ 432230 w 1691129"/>
                    <a:gd name="connsiteY14" fmla="*/ 1227030 h 2174148"/>
                    <a:gd name="connsiteX15" fmla="*/ 165315 w 1691129"/>
                    <a:gd name="connsiteY15" fmla="*/ 1828020 h 2174148"/>
                    <a:gd name="connsiteX16" fmla="*/ 0 w 1691129"/>
                    <a:gd name="connsiteY16" fmla="*/ 1817687 h 2174148"/>
                    <a:gd name="connsiteX0" fmla="*/ 0 w 1691129"/>
                    <a:gd name="connsiteY0" fmla="*/ 1796081 h 2152542"/>
                    <a:gd name="connsiteX1" fmla="*/ 645762 w 1691129"/>
                    <a:gd name="connsiteY1" fmla="*/ 470115 h 2152542"/>
                    <a:gd name="connsiteX2" fmla="*/ 955728 w 1691129"/>
                    <a:gd name="connsiteY2" fmla="*/ 13776 h 2152542"/>
                    <a:gd name="connsiteX3" fmla="*/ 1052162 w 1691129"/>
                    <a:gd name="connsiteY3" fmla="*/ 0 h 2152542"/>
                    <a:gd name="connsiteX4" fmla="*/ 1298413 w 1691129"/>
                    <a:gd name="connsiteY4" fmla="*/ 87825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169261 w 1691129"/>
                    <a:gd name="connsiteY11" fmla="*/ 167037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55728 w 1691129"/>
                    <a:gd name="connsiteY2" fmla="*/ 13776 h 2152542"/>
                    <a:gd name="connsiteX3" fmla="*/ 1052162 w 1691129"/>
                    <a:gd name="connsiteY3" fmla="*/ 0 h 2152542"/>
                    <a:gd name="connsiteX4" fmla="*/ 1298413 w 1691129"/>
                    <a:gd name="connsiteY4" fmla="*/ 87825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169261 w 1691129"/>
                    <a:gd name="connsiteY11" fmla="*/ 167037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55728 w 1691129"/>
                    <a:gd name="connsiteY2" fmla="*/ 13776 h 2152542"/>
                    <a:gd name="connsiteX3" fmla="*/ 1052162 w 1691129"/>
                    <a:gd name="connsiteY3" fmla="*/ 0 h 2152542"/>
                    <a:gd name="connsiteX4" fmla="*/ 1298413 w 1691129"/>
                    <a:gd name="connsiteY4" fmla="*/ 87825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169261 w 1691129"/>
                    <a:gd name="connsiteY11" fmla="*/ 167037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55728 w 1691129"/>
                    <a:gd name="connsiteY2" fmla="*/ 13776 h 2152542"/>
                    <a:gd name="connsiteX3" fmla="*/ 1052162 w 1691129"/>
                    <a:gd name="connsiteY3" fmla="*/ 0 h 2152542"/>
                    <a:gd name="connsiteX4" fmla="*/ 1298413 w 1691129"/>
                    <a:gd name="connsiteY4" fmla="*/ 87825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208867 w 1691129"/>
                    <a:gd name="connsiteY11" fmla="*/ 201478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55728 w 1691129"/>
                    <a:gd name="connsiteY2" fmla="*/ 13776 h 2152542"/>
                    <a:gd name="connsiteX3" fmla="*/ 1052162 w 1691129"/>
                    <a:gd name="connsiteY3" fmla="*/ 0 h 2152542"/>
                    <a:gd name="connsiteX4" fmla="*/ 1315633 w 1691129"/>
                    <a:gd name="connsiteY4" fmla="*/ 106767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208867 w 1691129"/>
                    <a:gd name="connsiteY11" fmla="*/ 201478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55728 w 1691129"/>
                    <a:gd name="connsiteY2" fmla="*/ 13776 h 2152542"/>
                    <a:gd name="connsiteX3" fmla="*/ 1052162 w 1691129"/>
                    <a:gd name="connsiteY3" fmla="*/ 0 h 2152542"/>
                    <a:gd name="connsiteX4" fmla="*/ 1315633 w 1691129"/>
                    <a:gd name="connsiteY4" fmla="*/ 106767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219200 w 1691129"/>
                    <a:gd name="connsiteY11" fmla="*/ 229030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55728 w 1691129"/>
                    <a:gd name="connsiteY2" fmla="*/ 13776 h 2152542"/>
                    <a:gd name="connsiteX3" fmla="*/ 1052162 w 1691129"/>
                    <a:gd name="connsiteY3" fmla="*/ 0 h 2152542"/>
                    <a:gd name="connsiteX4" fmla="*/ 1315633 w 1691129"/>
                    <a:gd name="connsiteY4" fmla="*/ 106767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219200 w 1691129"/>
                    <a:gd name="connsiteY11" fmla="*/ 229030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55728 w 1691129"/>
                    <a:gd name="connsiteY2" fmla="*/ 13776 h 2152542"/>
                    <a:gd name="connsiteX3" fmla="*/ 1052162 w 1691129"/>
                    <a:gd name="connsiteY3" fmla="*/ 0 h 2152542"/>
                    <a:gd name="connsiteX4" fmla="*/ 1315633 w 1691129"/>
                    <a:gd name="connsiteY4" fmla="*/ 106767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219200 w 1691129"/>
                    <a:gd name="connsiteY11" fmla="*/ 229030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55728 w 1691129"/>
                    <a:gd name="connsiteY2" fmla="*/ 13776 h 2152542"/>
                    <a:gd name="connsiteX3" fmla="*/ 1052162 w 1691129"/>
                    <a:gd name="connsiteY3" fmla="*/ 0 h 2152542"/>
                    <a:gd name="connsiteX4" fmla="*/ 1315633 w 1691129"/>
                    <a:gd name="connsiteY4" fmla="*/ 106767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219200 w 1691129"/>
                    <a:gd name="connsiteY11" fmla="*/ 229030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31619 w 1691129"/>
                    <a:gd name="connsiteY2" fmla="*/ 27553 h 2152542"/>
                    <a:gd name="connsiteX3" fmla="*/ 1052162 w 1691129"/>
                    <a:gd name="connsiteY3" fmla="*/ 0 h 2152542"/>
                    <a:gd name="connsiteX4" fmla="*/ 1315633 w 1691129"/>
                    <a:gd name="connsiteY4" fmla="*/ 106767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219200 w 1691129"/>
                    <a:gd name="connsiteY11" fmla="*/ 229030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31619 w 1691129"/>
                    <a:gd name="connsiteY2" fmla="*/ 27553 h 2152542"/>
                    <a:gd name="connsiteX3" fmla="*/ 1052162 w 1691129"/>
                    <a:gd name="connsiteY3" fmla="*/ 0 h 2152542"/>
                    <a:gd name="connsiteX4" fmla="*/ 1315633 w 1691129"/>
                    <a:gd name="connsiteY4" fmla="*/ 106767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219200 w 1691129"/>
                    <a:gd name="connsiteY11" fmla="*/ 229030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31619 w 1691129"/>
                    <a:gd name="connsiteY2" fmla="*/ 27553 h 2152542"/>
                    <a:gd name="connsiteX3" fmla="*/ 1052162 w 1691129"/>
                    <a:gd name="connsiteY3" fmla="*/ 0 h 2152542"/>
                    <a:gd name="connsiteX4" fmla="*/ 1315633 w 1691129"/>
                    <a:gd name="connsiteY4" fmla="*/ 106767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509019 w 1691129"/>
                    <a:gd name="connsiteY9" fmla="*/ 1721983 h 2152542"/>
                    <a:gd name="connsiteX10" fmla="*/ 1498169 w 1691129"/>
                    <a:gd name="connsiteY10" fmla="*/ 1410346 h 2152542"/>
                    <a:gd name="connsiteX11" fmla="*/ 1369017 w 1691129"/>
                    <a:gd name="connsiteY11" fmla="*/ 621654 h 2152542"/>
                    <a:gd name="connsiteX12" fmla="*/ 1219200 w 1691129"/>
                    <a:gd name="connsiteY12" fmla="*/ 229030 h 2152542"/>
                    <a:gd name="connsiteX13" fmla="*/ 1007389 w 1691129"/>
                    <a:gd name="connsiteY13" fmla="*/ 146373 h 2152542"/>
                    <a:gd name="connsiteX14" fmla="*/ 762861 w 1691129"/>
                    <a:gd name="connsiteY14" fmla="*/ 535553 h 2152542"/>
                    <a:gd name="connsiteX15" fmla="*/ 432230 w 1691129"/>
                    <a:gd name="connsiteY15" fmla="*/ 1205424 h 2152542"/>
                    <a:gd name="connsiteX16" fmla="*/ 165315 w 1691129"/>
                    <a:gd name="connsiteY16" fmla="*/ 1806414 h 2152542"/>
                    <a:gd name="connsiteX17" fmla="*/ 0 w 1691129"/>
                    <a:gd name="connsiteY17" fmla="*/ 1796081 h 2152542"/>
                    <a:gd name="connsiteX0" fmla="*/ 0 w 1692645"/>
                    <a:gd name="connsiteY0" fmla="*/ 1796081 h 2152542"/>
                    <a:gd name="connsiteX1" fmla="*/ 645762 w 1692645"/>
                    <a:gd name="connsiteY1" fmla="*/ 470115 h 2152542"/>
                    <a:gd name="connsiteX2" fmla="*/ 931619 w 1692645"/>
                    <a:gd name="connsiteY2" fmla="*/ 27553 h 2152542"/>
                    <a:gd name="connsiteX3" fmla="*/ 1052162 w 1692645"/>
                    <a:gd name="connsiteY3" fmla="*/ 0 h 2152542"/>
                    <a:gd name="connsiteX4" fmla="*/ 1315633 w 1692645"/>
                    <a:gd name="connsiteY4" fmla="*/ 106767 h 2152542"/>
                    <a:gd name="connsiteX5" fmla="*/ 1536054 w 1692645"/>
                    <a:gd name="connsiteY5" fmla="*/ 573437 h 2152542"/>
                    <a:gd name="connsiteX6" fmla="*/ 1675539 w 1692645"/>
                    <a:gd name="connsiteY6" fmla="*/ 1444786 h 2152542"/>
                    <a:gd name="connsiteX7" fmla="*/ 1689787 w 1692645"/>
                    <a:gd name="connsiteY7" fmla="*/ 1725941 h 2152542"/>
                    <a:gd name="connsiteX8" fmla="*/ 1670373 w 1692645"/>
                    <a:gd name="connsiteY8" fmla="*/ 2152542 h 2152542"/>
                    <a:gd name="connsiteX9" fmla="*/ 1520556 w 1692645"/>
                    <a:gd name="connsiteY9" fmla="*/ 2147376 h 2152542"/>
                    <a:gd name="connsiteX10" fmla="*/ 1509019 w 1692645"/>
                    <a:gd name="connsiteY10" fmla="*/ 1721983 h 2152542"/>
                    <a:gd name="connsiteX11" fmla="*/ 1498169 w 1692645"/>
                    <a:gd name="connsiteY11" fmla="*/ 1410346 h 2152542"/>
                    <a:gd name="connsiteX12" fmla="*/ 1369017 w 1692645"/>
                    <a:gd name="connsiteY12" fmla="*/ 621654 h 2152542"/>
                    <a:gd name="connsiteX13" fmla="*/ 1219200 w 1692645"/>
                    <a:gd name="connsiteY13" fmla="*/ 229030 h 2152542"/>
                    <a:gd name="connsiteX14" fmla="*/ 1007389 w 1692645"/>
                    <a:gd name="connsiteY14" fmla="*/ 146373 h 2152542"/>
                    <a:gd name="connsiteX15" fmla="*/ 762861 w 1692645"/>
                    <a:gd name="connsiteY15" fmla="*/ 535553 h 2152542"/>
                    <a:gd name="connsiteX16" fmla="*/ 432230 w 1692645"/>
                    <a:gd name="connsiteY16" fmla="*/ 1205424 h 2152542"/>
                    <a:gd name="connsiteX17" fmla="*/ 165315 w 1692645"/>
                    <a:gd name="connsiteY17" fmla="*/ 1806414 h 2152542"/>
                    <a:gd name="connsiteX18" fmla="*/ 0 w 1692645"/>
                    <a:gd name="connsiteY18" fmla="*/ 1796081 h 2152542"/>
                    <a:gd name="connsiteX0" fmla="*/ 0 w 1703387"/>
                    <a:gd name="connsiteY0" fmla="*/ 1796081 h 2147377"/>
                    <a:gd name="connsiteX1" fmla="*/ 645762 w 1703387"/>
                    <a:gd name="connsiteY1" fmla="*/ 470115 h 2147377"/>
                    <a:gd name="connsiteX2" fmla="*/ 931619 w 1703387"/>
                    <a:gd name="connsiteY2" fmla="*/ 27553 h 2147377"/>
                    <a:gd name="connsiteX3" fmla="*/ 1052162 w 1703387"/>
                    <a:gd name="connsiteY3" fmla="*/ 0 h 2147377"/>
                    <a:gd name="connsiteX4" fmla="*/ 1315633 w 1703387"/>
                    <a:gd name="connsiteY4" fmla="*/ 106767 h 2147377"/>
                    <a:gd name="connsiteX5" fmla="*/ 1536054 w 1703387"/>
                    <a:gd name="connsiteY5" fmla="*/ 573437 h 2147377"/>
                    <a:gd name="connsiteX6" fmla="*/ 1675539 w 1703387"/>
                    <a:gd name="connsiteY6" fmla="*/ 1444786 h 2147377"/>
                    <a:gd name="connsiteX7" fmla="*/ 1689787 w 1703387"/>
                    <a:gd name="connsiteY7" fmla="*/ 1725941 h 2147377"/>
                    <a:gd name="connsiteX8" fmla="*/ 1520556 w 1703387"/>
                    <a:gd name="connsiteY8" fmla="*/ 2147376 h 2147377"/>
                    <a:gd name="connsiteX9" fmla="*/ 1509019 w 1703387"/>
                    <a:gd name="connsiteY9" fmla="*/ 1721983 h 2147377"/>
                    <a:gd name="connsiteX10" fmla="*/ 1498169 w 1703387"/>
                    <a:gd name="connsiteY10" fmla="*/ 1410346 h 2147377"/>
                    <a:gd name="connsiteX11" fmla="*/ 1369017 w 1703387"/>
                    <a:gd name="connsiteY11" fmla="*/ 621654 h 2147377"/>
                    <a:gd name="connsiteX12" fmla="*/ 1219200 w 1703387"/>
                    <a:gd name="connsiteY12" fmla="*/ 229030 h 2147377"/>
                    <a:gd name="connsiteX13" fmla="*/ 1007389 w 1703387"/>
                    <a:gd name="connsiteY13" fmla="*/ 146373 h 2147377"/>
                    <a:gd name="connsiteX14" fmla="*/ 762861 w 1703387"/>
                    <a:gd name="connsiteY14" fmla="*/ 535553 h 2147377"/>
                    <a:gd name="connsiteX15" fmla="*/ 432230 w 1703387"/>
                    <a:gd name="connsiteY15" fmla="*/ 1205424 h 2147377"/>
                    <a:gd name="connsiteX16" fmla="*/ 165315 w 1703387"/>
                    <a:gd name="connsiteY16" fmla="*/ 1806414 h 2147377"/>
                    <a:gd name="connsiteX17" fmla="*/ 0 w 1703387"/>
                    <a:gd name="connsiteY17" fmla="*/ 1796081 h 2147377"/>
                    <a:gd name="connsiteX0" fmla="*/ 0 w 1704235"/>
                    <a:gd name="connsiteY0" fmla="*/ 1796081 h 1806414"/>
                    <a:gd name="connsiteX1" fmla="*/ 645762 w 1704235"/>
                    <a:gd name="connsiteY1" fmla="*/ 470115 h 1806414"/>
                    <a:gd name="connsiteX2" fmla="*/ 931619 w 1704235"/>
                    <a:gd name="connsiteY2" fmla="*/ 27553 h 1806414"/>
                    <a:gd name="connsiteX3" fmla="*/ 1052162 w 1704235"/>
                    <a:gd name="connsiteY3" fmla="*/ 0 h 1806414"/>
                    <a:gd name="connsiteX4" fmla="*/ 1315633 w 1704235"/>
                    <a:gd name="connsiteY4" fmla="*/ 106767 h 1806414"/>
                    <a:gd name="connsiteX5" fmla="*/ 1536054 w 1704235"/>
                    <a:gd name="connsiteY5" fmla="*/ 573437 h 1806414"/>
                    <a:gd name="connsiteX6" fmla="*/ 1675539 w 1704235"/>
                    <a:gd name="connsiteY6" fmla="*/ 1444786 h 1806414"/>
                    <a:gd name="connsiteX7" fmla="*/ 1689787 w 1704235"/>
                    <a:gd name="connsiteY7" fmla="*/ 1725941 h 1806414"/>
                    <a:gd name="connsiteX8" fmla="*/ 1509019 w 1704235"/>
                    <a:gd name="connsiteY8" fmla="*/ 1721983 h 1806414"/>
                    <a:gd name="connsiteX9" fmla="*/ 1498169 w 1704235"/>
                    <a:gd name="connsiteY9" fmla="*/ 1410346 h 1806414"/>
                    <a:gd name="connsiteX10" fmla="*/ 1369017 w 1704235"/>
                    <a:gd name="connsiteY10" fmla="*/ 621654 h 1806414"/>
                    <a:gd name="connsiteX11" fmla="*/ 1219200 w 1704235"/>
                    <a:gd name="connsiteY11" fmla="*/ 229030 h 1806414"/>
                    <a:gd name="connsiteX12" fmla="*/ 1007389 w 1704235"/>
                    <a:gd name="connsiteY12" fmla="*/ 146373 h 1806414"/>
                    <a:gd name="connsiteX13" fmla="*/ 762861 w 1704235"/>
                    <a:gd name="connsiteY13" fmla="*/ 535553 h 1806414"/>
                    <a:gd name="connsiteX14" fmla="*/ 432230 w 1704235"/>
                    <a:gd name="connsiteY14" fmla="*/ 1205424 h 1806414"/>
                    <a:gd name="connsiteX15" fmla="*/ 165315 w 1704235"/>
                    <a:gd name="connsiteY15" fmla="*/ 1806414 h 1806414"/>
                    <a:gd name="connsiteX16" fmla="*/ 0 w 1704235"/>
                    <a:gd name="connsiteY16" fmla="*/ 1796081 h 1806414"/>
                    <a:gd name="connsiteX0" fmla="*/ 0 w 1675206"/>
                    <a:gd name="connsiteY0" fmla="*/ 1726148 h 1806414"/>
                    <a:gd name="connsiteX1" fmla="*/ 616733 w 1675206"/>
                    <a:gd name="connsiteY1" fmla="*/ 470115 h 1806414"/>
                    <a:gd name="connsiteX2" fmla="*/ 902590 w 1675206"/>
                    <a:gd name="connsiteY2" fmla="*/ 27553 h 1806414"/>
                    <a:gd name="connsiteX3" fmla="*/ 1023133 w 1675206"/>
                    <a:gd name="connsiteY3" fmla="*/ 0 h 1806414"/>
                    <a:gd name="connsiteX4" fmla="*/ 1286604 w 1675206"/>
                    <a:gd name="connsiteY4" fmla="*/ 106767 h 1806414"/>
                    <a:gd name="connsiteX5" fmla="*/ 1507025 w 1675206"/>
                    <a:gd name="connsiteY5" fmla="*/ 573437 h 1806414"/>
                    <a:gd name="connsiteX6" fmla="*/ 1646510 w 1675206"/>
                    <a:gd name="connsiteY6" fmla="*/ 1444786 h 1806414"/>
                    <a:gd name="connsiteX7" fmla="*/ 1660758 w 1675206"/>
                    <a:gd name="connsiteY7" fmla="*/ 1725941 h 1806414"/>
                    <a:gd name="connsiteX8" fmla="*/ 1479990 w 1675206"/>
                    <a:gd name="connsiteY8" fmla="*/ 1721983 h 1806414"/>
                    <a:gd name="connsiteX9" fmla="*/ 1469140 w 1675206"/>
                    <a:gd name="connsiteY9" fmla="*/ 1410346 h 1806414"/>
                    <a:gd name="connsiteX10" fmla="*/ 1339988 w 1675206"/>
                    <a:gd name="connsiteY10" fmla="*/ 621654 h 1806414"/>
                    <a:gd name="connsiteX11" fmla="*/ 1190171 w 1675206"/>
                    <a:gd name="connsiteY11" fmla="*/ 229030 h 1806414"/>
                    <a:gd name="connsiteX12" fmla="*/ 978360 w 1675206"/>
                    <a:gd name="connsiteY12" fmla="*/ 146373 h 1806414"/>
                    <a:gd name="connsiteX13" fmla="*/ 733832 w 1675206"/>
                    <a:gd name="connsiteY13" fmla="*/ 535553 h 1806414"/>
                    <a:gd name="connsiteX14" fmla="*/ 403201 w 1675206"/>
                    <a:gd name="connsiteY14" fmla="*/ 1205424 h 1806414"/>
                    <a:gd name="connsiteX15" fmla="*/ 136286 w 1675206"/>
                    <a:gd name="connsiteY15" fmla="*/ 1806414 h 1806414"/>
                    <a:gd name="connsiteX16" fmla="*/ 0 w 1675206"/>
                    <a:gd name="connsiteY16" fmla="*/ 1726148 h 1806414"/>
                    <a:gd name="connsiteX0" fmla="*/ 0 w 1675206"/>
                    <a:gd name="connsiteY0" fmla="*/ 1726148 h 1761013"/>
                    <a:gd name="connsiteX1" fmla="*/ 616733 w 1675206"/>
                    <a:gd name="connsiteY1" fmla="*/ 470115 h 1761013"/>
                    <a:gd name="connsiteX2" fmla="*/ 902590 w 1675206"/>
                    <a:gd name="connsiteY2" fmla="*/ 27553 h 1761013"/>
                    <a:gd name="connsiteX3" fmla="*/ 1023133 w 1675206"/>
                    <a:gd name="connsiteY3" fmla="*/ 0 h 1761013"/>
                    <a:gd name="connsiteX4" fmla="*/ 1286604 w 1675206"/>
                    <a:gd name="connsiteY4" fmla="*/ 106767 h 1761013"/>
                    <a:gd name="connsiteX5" fmla="*/ 1507025 w 1675206"/>
                    <a:gd name="connsiteY5" fmla="*/ 573437 h 1761013"/>
                    <a:gd name="connsiteX6" fmla="*/ 1646510 w 1675206"/>
                    <a:gd name="connsiteY6" fmla="*/ 1444786 h 1761013"/>
                    <a:gd name="connsiteX7" fmla="*/ 1660758 w 1675206"/>
                    <a:gd name="connsiteY7" fmla="*/ 1725941 h 1761013"/>
                    <a:gd name="connsiteX8" fmla="*/ 1479990 w 1675206"/>
                    <a:gd name="connsiteY8" fmla="*/ 1721983 h 1761013"/>
                    <a:gd name="connsiteX9" fmla="*/ 1469140 w 1675206"/>
                    <a:gd name="connsiteY9" fmla="*/ 1410346 h 1761013"/>
                    <a:gd name="connsiteX10" fmla="*/ 1339988 w 1675206"/>
                    <a:gd name="connsiteY10" fmla="*/ 621654 h 1761013"/>
                    <a:gd name="connsiteX11" fmla="*/ 1190171 w 1675206"/>
                    <a:gd name="connsiteY11" fmla="*/ 229030 h 1761013"/>
                    <a:gd name="connsiteX12" fmla="*/ 978360 w 1675206"/>
                    <a:gd name="connsiteY12" fmla="*/ 146373 h 1761013"/>
                    <a:gd name="connsiteX13" fmla="*/ 733832 w 1675206"/>
                    <a:gd name="connsiteY13" fmla="*/ 535553 h 1761013"/>
                    <a:gd name="connsiteX14" fmla="*/ 403201 w 1675206"/>
                    <a:gd name="connsiteY14" fmla="*/ 1205424 h 1761013"/>
                    <a:gd name="connsiteX15" fmla="*/ 167953 w 1675206"/>
                    <a:gd name="connsiteY15" fmla="*/ 1723287 h 1761013"/>
                    <a:gd name="connsiteX16" fmla="*/ 0 w 1675206"/>
                    <a:gd name="connsiteY16" fmla="*/ 1726148 h 1761013"/>
                    <a:gd name="connsiteX0" fmla="*/ 0 w 1675206"/>
                    <a:gd name="connsiteY0" fmla="*/ 1726148 h 1745730"/>
                    <a:gd name="connsiteX1" fmla="*/ 616733 w 1675206"/>
                    <a:gd name="connsiteY1" fmla="*/ 470115 h 1745730"/>
                    <a:gd name="connsiteX2" fmla="*/ 902590 w 1675206"/>
                    <a:gd name="connsiteY2" fmla="*/ 27553 h 1745730"/>
                    <a:gd name="connsiteX3" fmla="*/ 1023133 w 1675206"/>
                    <a:gd name="connsiteY3" fmla="*/ 0 h 1745730"/>
                    <a:gd name="connsiteX4" fmla="*/ 1286604 w 1675206"/>
                    <a:gd name="connsiteY4" fmla="*/ 106767 h 1745730"/>
                    <a:gd name="connsiteX5" fmla="*/ 1507025 w 1675206"/>
                    <a:gd name="connsiteY5" fmla="*/ 573437 h 1745730"/>
                    <a:gd name="connsiteX6" fmla="*/ 1646510 w 1675206"/>
                    <a:gd name="connsiteY6" fmla="*/ 1444786 h 1745730"/>
                    <a:gd name="connsiteX7" fmla="*/ 1660758 w 1675206"/>
                    <a:gd name="connsiteY7" fmla="*/ 1725941 h 1745730"/>
                    <a:gd name="connsiteX8" fmla="*/ 1479990 w 1675206"/>
                    <a:gd name="connsiteY8" fmla="*/ 1721983 h 1745730"/>
                    <a:gd name="connsiteX9" fmla="*/ 1469140 w 1675206"/>
                    <a:gd name="connsiteY9" fmla="*/ 1410346 h 1745730"/>
                    <a:gd name="connsiteX10" fmla="*/ 1339988 w 1675206"/>
                    <a:gd name="connsiteY10" fmla="*/ 621654 h 1745730"/>
                    <a:gd name="connsiteX11" fmla="*/ 1190171 w 1675206"/>
                    <a:gd name="connsiteY11" fmla="*/ 229030 h 1745730"/>
                    <a:gd name="connsiteX12" fmla="*/ 978360 w 1675206"/>
                    <a:gd name="connsiteY12" fmla="*/ 146373 h 1745730"/>
                    <a:gd name="connsiteX13" fmla="*/ 733832 w 1675206"/>
                    <a:gd name="connsiteY13" fmla="*/ 535553 h 1745730"/>
                    <a:gd name="connsiteX14" fmla="*/ 403201 w 1675206"/>
                    <a:gd name="connsiteY14" fmla="*/ 1205424 h 1745730"/>
                    <a:gd name="connsiteX15" fmla="*/ 167953 w 1675206"/>
                    <a:gd name="connsiteY15" fmla="*/ 1723287 h 1745730"/>
                    <a:gd name="connsiteX16" fmla="*/ 0 w 1675206"/>
                    <a:gd name="connsiteY16" fmla="*/ 1726148 h 1745730"/>
                    <a:gd name="connsiteX0" fmla="*/ 0 w 1675206"/>
                    <a:gd name="connsiteY0" fmla="*/ 1726148 h 1726203"/>
                    <a:gd name="connsiteX1" fmla="*/ 616733 w 1675206"/>
                    <a:gd name="connsiteY1" fmla="*/ 470115 h 1726203"/>
                    <a:gd name="connsiteX2" fmla="*/ 902590 w 1675206"/>
                    <a:gd name="connsiteY2" fmla="*/ 27553 h 1726203"/>
                    <a:gd name="connsiteX3" fmla="*/ 1023133 w 1675206"/>
                    <a:gd name="connsiteY3" fmla="*/ 0 h 1726203"/>
                    <a:gd name="connsiteX4" fmla="*/ 1286604 w 1675206"/>
                    <a:gd name="connsiteY4" fmla="*/ 106767 h 1726203"/>
                    <a:gd name="connsiteX5" fmla="*/ 1507025 w 1675206"/>
                    <a:gd name="connsiteY5" fmla="*/ 573437 h 1726203"/>
                    <a:gd name="connsiteX6" fmla="*/ 1646510 w 1675206"/>
                    <a:gd name="connsiteY6" fmla="*/ 1444786 h 1726203"/>
                    <a:gd name="connsiteX7" fmla="*/ 1660758 w 1675206"/>
                    <a:gd name="connsiteY7" fmla="*/ 1725941 h 1726203"/>
                    <a:gd name="connsiteX8" fmla="*/ 1479990 w 1675206"/>
                    <a:gd name="connsiteY8" fmla="*/ 1721983 h 1726203"/>
                    <a:gd name="connsiteX9" fmla="*/ 1469140 w 1675206"/>
                    <a:gd name="connsiteY9" fmla="*/ 1410346 h 1726203"/>
                    <a:gd name="connsiteX10" fmla="*/ 1339988 w 1675206"/>
                    <a:gd name="connsiteY10" fmla="*/ 621654 h 1726203"/>
                    <a:gd name="connsiteX11" fmla="*/ 1190171 w 1675206"/>
                    <a:gd name="connsiteY11" fmla="*/ 229030 h 1726203"/>
                    <a:gd name="connsiteX12" fmla="*/ 978360 w 1675206"/>
                    <a:gd name="connsiteY12" fmla="*/ 146373 h 1726203"/>
                    <a:gd name="connsiteX13" fmla="*/ 733832 w 1675206"/>
                    <a:gd name="connsiteY13" fmla="*/ 535553 h 1726203"/>
                    <a:gd name="connsiteX14" fmla="*/ 403201 w 1675206"/>
                    <a:gd name="connsiteY14" fmla="*/ 1205424 h 1726203"/>
                    <a:gd name="connsiteX15" fmla="*/ 167953 w 1675206"/>
                    <a:gd name="connsiteY15" fmla="*/ 1723287 h 1726203"/>
                    <a:gd name="connsiteX16" fmla="*/ 0 w 1675206"/>
                    <a:gd name="connsiteY16" fmla="*/ 1726148 h 1726203"/>
                    <a:gd name="connsiteX0" fmla="*/ 0 w 1675206"/>
                    <a:gd name="connsiteY0" fmla="*/ 1726148 h 1726203"/>
                    <a:gd name="connsiteX1" fmla="*/ 616733 w 1675206"/>
                    <a:gd name="connsiteY1" fmla="*/ 470115 h 1726203"/>
                    <a:gd name="connsiteX2" fmla="*/ 902590 w 1675206"/>
                    <a:gd name="connsiteY2" fmla="*/ 27553 h 1726203"/>
                    <a:gd name="connsiteX3" fmla="*/ 1023133 w 1675206"/>
                    <a:gd name="connsiteY3" fmla="*/ 0 h 1726203"/>
                    <a:gd name="connsiteX4" fmla="*/ 1286604 w 1675206"/>
                    <a:gd name="connsiteY4" fmla="*/ 106767 h 1726203"/>
                    <a:gd name="connsiteX5" fmla="*/ 1507025 w 1675206"/>
                    <a:gd name="connsiteY5" fmla="*/ 573437 h 1726203"/>
                    <a:gd name="connsiteX6" fmla="*/ 1646510 w 1675206"/>
                    <a:gd name="connsiteY6" fmla="*/ 1444786 h 1726203"/>
                    <a:gd name="connsiteX7" fmla="*/ 1660758 w 1675206"/>
                    <a:gd name="connsiteY7" fmla="*/ 1725941 h 1726203"/>
                    <a:gd name="connsiteX8" fmla="*/ 1479990 w 1675206"/>
                    <a:gd name="connsiteY8" fmla="*/ 1721983 h 1726203"/>
                    <a:gd name="connsiteX9" fmla="*/ 1469140 w 1675206"/>
                    <a:gd name="connsiteY9" fmla="*/ 1410346 h 1726203"/>
                    <a:gd name="connsiteX10" fmla="*/ 1339988 w 1675206"/>
                    <a:gd name="connsiteY10" fmla="*/ 621654 h 1726203"/>
                    <a:gd name="connsiteX11" fmla="*/ 1190171 w 1675206"/>
                    <a:gd name="connsiteY11" fmla="*/ 229030 h 1726203"/>
                    <a:gd name="connsiteX12" fmla="*/ 978360 w 1675206"/>
                    <a:gd name="connsiteY12" fmla="*/ 146373 h 1726203"/>
                    <a:gd name="connsiteX13" fmla="*/ 733832 w 1675206"/>
                    <a:gd name="connsiteY13" fmla="*/ 535553 h 1726203"/>
                    <a:gd name="connsiteX14" fmla="*/ 403201 w 1675206"/>
                    <a:gd name="connsiteY14" fmla="*/ 1205424 h 1726203"/>
                    <a:gd name="connsiteX15" fmla="*/ 167953 w 1675206"/>
                    <a:gd name="connsiteY15" fmla="*/ 1723287 h 1726203"/>
                    <a:gd name="connsiteX16" fmla="*/ 0 w 1675206"/>
                    <a:gd name="connsiteY16" fmla="*/ 1726148 h 1726203"/>
                    <a:gd name="connsiteX0" fmla="*/ 0 w 1675206"/>
                    <a:gd name="connsiteY0" fmla="*/ 1726148 h 1726145"/>
                    <a:gd name="connsiteX1" fmla="*/ 616733 w 1675206"/>
                    <a:gd name="connsiteY1" fmla="*/ 470115 h 1726145"/>
                    <a:gd name="connsiteX2" fmla="*/ 902590 w 1675206"/>
                    <a:gd name="connsiteY2" fmla="*/ 27553 h 1726145"/>
                    <a:gd name="connsiteX3" fmla="*/ 1023133 w 1675206"/>
                    <a:gd name="connsiteY3" fmla="*/ 0 h 1726145"/>
                    <a:gd name="connsiteX4" fmla="*/ 1286604 w 1675206"/>
                    <a:gd name="connsiteY4" fmla="*/ 106767 h 1726145"/>
                    <a:gd name="connsiteX5" fmla="*/ 1507025 w 1675206"/>
                    <a:gd name="connsiteY5" fmla="*/ 573437 h 1726145"/>
                    <a:gd name="connsiteX6" fmla="*/ 1646510 w 1675206"/>
                    <a:gd name="connsiteY6" fmla="*/ 1444786 h 1726145"/>
                    <a:gd name="connsiteX7" fmla="*/ 1660758 w 1675206"/>
                    <a:gd name="connsiteY7" fmla="*/ 1725941 h 1726145"/>
                    <a:gd name="connsiteX8" fmla="*/ 1469140 w 1675206"/>
                    <a:gd name="connsiteY8" fmla="*/ 1410346 h 1726145"/>
                    <a:gd name="connsiteX9" fmla="*/ 1339988 w 1675206"/>
                    <a:gd name="connsiteY9" fmla="*/ 621654 h 1726145"/>
                    <a:gd name="connsiteX10" fmla="*/ 1190171 w 1675206"/>
                    <a:gd name="connsiteY10" fmla="*/ 229030 h 1726145"/>
                    <a:gd name="connsiteX11" fmla="*/ 978360 w 1675206"/>
                    <a:gd name="connsiteY11" fmla="*/ 146373 h 1726145"/>
                    <a:gd name="connsiteX12" fmla="*/ 733832 w 1675206"/>
                    <a:gd name="connsiteY12" fmla="*/ 535553 h 1726145"/>
                    <a:gd name="connsiteX13" fmla="*/ 403201 w 1675206"/>
                    <a:gd name="connsiteY13" fmla="*/ 1205424 h 1726145"/>
                    <a:gd name="connsiteX14" fmla="*/ 167953 w 1675206"/>
                    <a:gd name="connsiteY14" fmla="*/ 1723287 h 1726145"/>
                    <a:gd name="connsiteX15" fmla="*/ 0 w 1675206"/>
                    <a:gd name="connsiteY15" fmla="*/ 1726148 h 1726145"/>
                    <a:gd name="connsiteX0" fmla="*/ 0 w 1646839"/>
                    <a:gd name="connsiteY0" fmla="*/ 1726148 h 1726145"/>
                    <a:gd name="connsiteX1" fmla="*/ 616733 w 1646839"/>
                    <a:gd name="connsiteY1" fmla="*/ 470115 h 1726145"/>
                    <a:gd name="connsiteX2" fmla="*/ 902590 w 1646839"/>
                    <a:gd name="connsiteY2" fmla="*/ 27553 h 1726145"/>
                    <a:gd name="connsiteX3" fmla="*/ 1023133 w 1646839"/>
                    <a:gd name="connsiteY3" fmla="*/ 0 h 1726145"/>
                    <a:gd name="connsiteX4" fmla="*/ 1286604 w 1646839"/>
                    <a:gd name="connsiteY4" fmla="*/ 106767 h 1726145"/>
                    <a:gd name="connsiteX5" fmla="*/ 1507025 w 1646839"/>
                    <a:gd name="connsiteY5" fmla="*/ 573437 h 1726145"/>
                    <a:gd name="connsiteX6" fmla="*/ 1646510 w 1646839"/>
                    <a:gd name="connsiteY6" fmla="*/ 1444786 h 1726145"/>
                    <a:gd name="connsiteX7" fmla="*/ 1469140 w 1646839"/>
                    <a:gd name="connsiteY7" fmla="*/ 1410346 h 1726145"/>
                    <a:gd name="connsiteX8" fmla="*/ 1339988 w 1646839"/>
                    <a:gd name="connsiteY8" fmla="*/ 621654 h 1726145"/>
                    <a:gd name="connsiteX9" fmla="*/ 1190171 w 1646839"/>
                    <a:gd name="connsiteY9" fmla="*/ 229030 h 1726145"/>
                    <a:gd name="connsiteX10" fmla="*/ 978360 w 1646839"/>
                    <a:gd name="connsiteY10" fmla="*/ 146373 h 1726145"/>
                    <a:gd name="connsiteX11" fmla="*/ 733832 w 1646839"/>
                    <a:gd name="connsiteY11" fmla="*/ 535553 h 1726145"/>
                    <a:gd name="connsiteX12" fmla="*/ 403201 w 1646839"/>
                    <a:gd name="connsiteY12" fmla="*/ 1205424 h 1726145"/>
                    <a:gd name="connsiteX13" fmla="*/ 167953 w 1646839"/>
                    <a:gd name="connsiteY13" fmla="*/ 1723287 h 1726145"/>
                    <a:gd name="connsiteX14" fmla="*/ 0 w 1646839"/>
                    <a:gd name="connsiteY14" fmla="*/ 1726148 h 1726145"/>
                    <a:gd name="connsiteX0" fmla="*/ 0 w 1647938"/>
                    <a:gd name="connsiteY0" fmla="*/ 1726148 h 1726145"/>
                    <a:gd name="connsiteX1" fmla="*/ 616733 w 1647938"/>
                    <a:gd name="connsiteY1" fmla="*/ 470115 h 1726145"/>
                    <a:gd name="connsiteX2" fmla="*/ 902590 w 1647938"/>
                    <a:gd name="connsiteY2" fmla="*/ 27553 h 1726145"/>
                    <a:gd name="connsiteX3" fmla="*/ 1023133 w 1647938"/>
                    <a:gd name="connsiteY3" fmla="*/ 0 h 1726145"/>
                    <a:gd name="connsiteX4" fmla="*/ 1286604 w 1647938"/>
                    <a:gd name="connsiteY4" fmla="*/ 106767 h 1726145"/>
                    <a:gd name="connsiteX5" fmla="*/ 1507025 w 1647938"/>
                    <a:gd name="connsiteY5" fmla="*/ 573437 h 1726145"/>
                    <a:gd name="connsiteX6" fmla="*/ 1646510 w 1647938"/>
                    <a:gd name="connsiteY6" fmla="*/ 1444786 h 1726145"/>
                    <a:gd name="connsiteX7" fmla="*/ 1422388 w 1647938"/>
                    <a:gd name="connsiteY7" fmla="*/ 1039918 h 1726145"/>
                    <a:gd name="connsiteX8" fmla="*/ 1339988 w 1647938"/>
                    <a:gd name="connsiteY8" fmla="*/ 621654 h 1726145"/>
                    <a:gd name="connsiteX9" fmla="*/ 1190171 w 1647938"/>
                    <a:gd name="connsiteY9" fmla="*/ 229030 h 1726145"/>
                    <a:gd name="connsiteX10" fmla="*/ 978360 w 1647938"/>
                    <a:gd name="connsiteY10" fmla="*/ 146373 h 1726145"/>
                    <a:gd name="connsiteX11" fmla="*/ 733832 w 1647938"/>
                    <a:gd name="connsiteY11" fmla="*/ 535553 h 1726145"/>
                    <a:gd name="connsiteX12" fmla="*/ 403201 w 1647938"/>
                    <a:gd name="connsiteY12" fmla="*/ 1205424 h 1726145"/>
                    <a:gd name="connsiteX13" fmla="*/ 167953 w 1647938"/>
                    <a:gd name="connsiteY13" fmla="*/ 1723287 h 1726145"/>
                    <a:gd name="connsiteX14" fmla="*/ 0 w 1647938"/>
                    <a:gd name="connsiteY14" fmla="*/ 1726148 h 1726145"/>
                    <a:gd name="connsiteX0" fmla="*/ 0 w 1611129"/>
                    <a:gd name="connsiteY0" fmla="*/ 1726148 h 1726145"/>
                    <a:gd name="connsiteX1" fmla="*/ 616733 w 1611129"/>
                    <a:gd name="connsiteY1" fmla="*/ 470115 h 1726145"/>
                    <a:gd name="connsiteX2" fmla="*/ 902590 w 1611129"/>
                    <a:gd name="connsiteY2" fmla="*/ 27553 h 1726145"/>
                    <a:gd name="connsiteX3" fmla="*/ 1023133 w 1611129"/>
                    <a:gd name="connsiteY3" fmla="*/ 0 h 1726145"/>
                    <a:gd name="connsiteX4" fmla="*/ 1286604 w 1611129"/>
                    <a:gd name="connsiteY4" fmla="*/ 106767 h 1726145"/>
                    <a:gd name="connsiteX5" fmla="*/ 1507025 w 1611129"/>
                    <a:gd name="connsiteY5" fmla="*/ 573437 h 1726145"/>
                    <a:gd name="connsiteX6" fmla="*/ 1609111 w 1611129"/>
                    <a:gd name="connsiteY6" fmla="*/ 900723 h 1726145"/>
                    <a:gd name="connsiteX7" fmla="*/ 1422388 w 1611129"/>
                    <a:gd name="connsiteY7" fmla="*/ 1039918 h 1726145"/>
                    <a:gd name="connsiteX8" fmla="*/ 1339988 w 1611129"/>
                    <a:gd name="connsiteY8" fmla="*/ 621654 h 1726145"/>
                    <a:gd name="connsiteX9" fmla="*/ 1190171 w 1611129"/>
                    <a:gd name="connsiteY9" fmla="*/ 229030 h 1726145"/>
                    <a:gd name="connsiteX10" fmla="*/ 978360 w 1611129"/>
                    <a:gd name="connsiteY10" fmla="*/ 146373 h 1726145"/>
                    <a:gd name="connsiteX11" fmla="*/ 733832 w 1611129"/>
                    <a:gd name="connsiteY11" fmla="*/ 535553 h 1726145"/>
                    <a:gd name="connsiteX12" fmla="*/ 403201 w 1611129"/>
                    <a:gd name="connsiteY12" fmla="*/ 1205424 h 1726145"/>
                    <a:gd name="connsiteX13" fmla="*/ 167953 w 1611129"/>
                    <a:gd name="connsiteY13" fmla="*/ 1723287 h 1726145"/>
                    <a:gd name="connsiteX14" fmla="*/ 0 w 1611129"/>
                    <a:gd name="connsiteY14" fmla="*/ 1726148 h 1726145"/>
                    <a:gd name="connsiteX0" fmla="*/ 0 w 1613681"/>
                    <a:gd name="connsiteY0" fmla="*/ 1726148 h 1726145"/>
                    <a:gd name="connsiteX1" fmla="*/ 616733 w 1613681"/>
                    <a:gd name="connsiteY1" fmla="*/ 470115 h 1726145"/>
                    <a:gd name="connsiteX2" fmla="*/ 902590 w 1613681"/>
                    <a:gd name="connsiteY2" fmla="*/ 27553 h 1726145"/>
                    <a:gd name="connsiteX3" fmla="*/ 1023133 w 1613681"/>
                    <a:gd name="connsiteY3" fmla="*/ 0 h 1726145"/>
                    <a:gd name="connsiteX4" fmla="*/ 1286604 w 1613681"/>
                    <a:gd name="connsiteY4" fmla="*/ 106767 h 1726145"/>
                    <a:gd name="connsiteX5" fmla="*/ 1507025 w 1613681"/>
                    <a:gd name="connsiteY5" fmla="*/ 573437 h 1726145"/>
                    <a:gd name="connsiteX6" fmla="*/ 1609111 w 1613681"/>
                    <a:gd name="connsiteY6" fmla="*/ 900723 h 1726145"/>
                    <a:gd name="connsiteX7" fmla="*/ 1366291 w 1613681"/>
                    <a:gd name="connsiteY7" fmla="*/ 958882 h 1726145"/>
                    <a:gd name="connsiteX8" fmla="*/ 1339988 w 1613681"/>
                    <a:gd name="connsiteY8" fmla="*/ 621654 h 1726145"/>
                    <a:gd name="connsiteX9" fmla="*/ 1190171 w 1613681"/>
                    <a:gd name="connsiteY9" fmla="*/ 229030 h 1726145"/>
                    <a:gd name="connsiteX10" fmla="*/ 978360 w 1613681"/>
                    <a:gd name="connsiteY10" fmla="*/ 146373 h 1726145"/>
                    <a:gd name="connsiteX11" fmla="*/ 733832 w 1613681"/>
                    <a:gd name="connsiteY11" fmla="*/ 535553 h 1726145"/>
                    <a:gd name="connsiteX12" fmla="*/ 403201 w 1613681"/>
                    <a:gd name="connsiteY12" fmla="*/ 1205424 h 1726145"/>
                    <a:gd name="connsiteX13" fmla="*/ 167953 w 1613681"/>
                    <a:gd name="connsiteY13" fmla="*/ 1723287 h 1726145"/>
                    <a:gd name="connsiteX14" fmla="*/ 0 w 1613681"/>
                    <a:gd name="connsiteY14" fmla="*/ 1726148 h 1726145"/>
                    <a:gd name="connsiteX0" fmla="*/ 0 w 1570134"/>
                    <a:gd name="connsiteY0" fmla="*/ 1726148 h 1726145"/>
                    <a:gd name="connsiteX1" fmla="*/ 616733 w 1570134"/>
                    <a:gd name="connsiteY1" fmla="*/ 470115 h 1726145"/>
                    <a:gd name="connsiteX2" fmla="*/ 902590 w 1570134"/>
                    <a:gd name="connsiteY2" fmla="*/ 27553 h 1726145"/>
                    <a:gd name="connsiteX3" fmla="*/ 1023133 w 1570134"/>
                    <a:gd name="connsiteY3" fmla="*/ 0 h 1726145"/>
                    <a:gd name="connsiteX4" fmla="*/ 1286604 w 1570134"/>
                    <a:gd name="connsiteY4" fmla="*/ 106767 h 1726145"/>
                    <a:gd name="connsiteX5" fmla="*/ 1507025 w 1570134"/>
                    <a:gd name="connsiteY5" fmla="*/ 573437 h 1726145"/>
                    <a:gd name="connsiteX6" fmla="*/ 1562359 w 1570134"/>
                    <a:gd name="connsiteY6" fmla="*/ 819686 h 1726145"/>
                    <a:gd name="connsiteX7" fmla="*/ 1366291 w 1570134"/>
                    <a:gd name="connsiteY7" fmla="*/ 958882 h 1726145"/>
                    <a:gd name="connsiteX8" fmla="*/ 1339988 w 1570134"/>
                    <a:gd name="connsiteY8" fmla="*/ 621654 h 1726145"/>
                    <a:gd name="connsiteX9" fmla="*/ 1190171 w 1570134"/>
                    <a:gd name="connsiteY9" fmla="*/ 229030 h 1726145"/>
                    <a:gd name="connsiteX10" fmla="*/ 978360 w 1570134"/>
                    <a:gd name="connsiteY10" fmla="*/ 146373 h 1726145"/>
                    <a:gd name="connsiteX11" fmla="*/ 733832 w 1570134"/>
                    <a:gd name="connsiteY11" fmla="*/ 535553 h 1726145"/>
                    <a:gd name="connsiteX12" fmla="*/ 403201 w 1570134"/>
                    <a:gd name="connsiteY12" fmla="*/ 1205424 h 1726145"/>
                    <a:gd name="connsiteX13" fmla="*/ 167953 w 1570134"/>
                    <a:gd name="connsiteY13" fmla="*/ 1723287 h 1726145"/>
                    <a:gd name="connsiteX14" fmla="*/ 0 w 1570134"/>
                    <a:gd name="connsiteY14" fmla="*/ 1726148 h 1726145"/>
                    <a:gd name="connsiteX0" fmla="*/ 0 w 1616885"/>
                    <a:gd name="connsiteY0" fmla="*/ 1818751 h 1818751"/>
                    <a:gd name="connsiteX1" fmla="*/ 663484 w 1616885"/>
                    <a:gd name="connsiteY1" fmla="*/ 470115 h 1818751"/>
                    <a:gd name="connsiteX2" fmla="*/ 949341 w 1616885"/>
                    <a:gd name="connsiteY2" fmla="*/ 27553 h 1818751"/>
                    <a:gd name="connsiteX3" fmla="*/ 1069884 w 1616885"/>
                    <a:gd name="connsiteY3" fmla="*/ 0 h 1818751"/>
                    <a:gd name="connsiteX4" fmla="*/ 1333355 w 1616885"/>
                    <a:gd name="connsiteY4" fmla="*/ 106767 h 1818751"/>
                    <a:gd name="connsiteX5" fmla="*/ 1553776 w 1616885"/>
                    <a:gd name="connsiteY5" fmla="*/ 573437 h 1818751"/>
                    <a:gd name="connsiteX6" fmla="*/ 1609110 w 1616885"/>
                    <a:gd name="connsiteY6" fmla="*/ 819686 h 1818751"/>
                    <a:gd name="connsiteX7" fmla="*/ 1413042 w 1616885"/>
                    <a:gd name="connsiteY7" fmla="*/ 958882 h 1818751"/>
                    <a:gd name="connsiteX8" fmla="*/ 1386739 w 1616885"/>
                    <a:gd name="connsiteY8" fmla="*/ 621654 h 1818751"/>
                    <a:gd name="connsiteX9" fmla="*/ 1236922 w 1616885"/>
                    <a:gd name="connsiteY9" fmla="*/ 229030 h 1818751"/>
                    <a:gd name="connsiteX10" fmla="*/ 1025111 w 1616885"/>
                    <a:gd name="connsiteY10" fmla="*/ 146373 h 1818751"/>
                    <a:gd name="connsiteX11" fmla="*/ 780583 w 1616885"/>
                    <a:gd name="connsiteY11" fmla="*/ 535553 h 1818751"/>
                    <a:gd name="connsiteX12" fmla="*/ 449952 w 1616885"/>
                    <a:gd name="connsiteY12" fmla="*/ 1205424 h 1818751"/>
                    <a:gd name="connsiteX13" fmla="*/ 214704 w 1616885"/>
                    <a:gd name="connsiteY13" fmla="*/ 1723287 h 1818751"/>
                    <a:gd name="connsiteX14" fmla="*/ 0 w 1616885"/>
                    <a:gd name="connsiteY14" fmla="*/ 1818751 h 1818751"/>
                    <a:gd name="connsiteX0" fmla="*/ 0 w 1618691"/>
                    <a:gd name="connsiteY0" fmla="*/ 1818751 h 1818751"/>
                    <a:gd name="connsiteX1" fmla="*/ 663484 w 1618691"/>
                    <a:gd name="connsiteY1" fmla="*/ 470115 h 1818751"/>
                    <a:gd name="connsiteX2" fmla="*/ 949341 w 1618691"/>
                    <a:gd name="connsiteY2" fmla="*/ 27553 h 1818751"/>
                    <a:gd name="connsiteX3" fmla="*/ 1069884 w 1618691"/>
                    <a:gd name="connsiteY3" fmla="*/ 0 h 1818751"/>
                    <a:gd name="connsiteX4" fmla="*/ 1333355 w 1618691"/>
                    <a:gd name="connsiteY4" fmla="*/ 106767 h 1818751"/>
                    <a:gd name="connsiteX5" fmla="*/ 1553776 w 1618691"/>
                    <a:gd name="connsiteY5" fmla="*/ 573437 h 1818751"/>
                    <a:gd name="connsiteX6" fmla="*/ 1609110 w 1618691"/>
                    <a:gd name="connsiteY6" fmla="*/ 819686 h 1818751"/>
                    <a:gd name="connsiteX7" fmla="*/ 1386739 w 1618691"/>
                    <a:gd name="connsiteY7" fmla="*/ 621654 h 1818751"/>
                    <a:gd name="connsiteX8" fmla="*/ 1236922 w 1618691"/>
                    <a:gd name="connsiteY8" fmla="*/ 229030 h 1818751"/>
                    <a:gd name="connsiteX9" fmla="*/ 1025111 w 1618691"/>
                    <a:gd name="connsiteY9" fmla="*/ 146373 h 1818751"/>
                    <a:gd name="connsiteX10" fmla="*/ 780583 w 1618691"/>
                    <a:gd name="connsiteY10" fmla="*/ 535553 h 1818751"/>
                    <a:gd name="connsiteX11" fmla="*/ 449952 w 1618691"/>
                    <a:gd name="connsiteY11" fmla="*/ 1205424 h 1818751"/>
                    <a:gd name="connsiteX12" fmla="*/ 214704 w 1618691"/>
                    <a:gd name="connsiteY12" fmla="*/ 1723287 h 1818751"/>
                    <a:gd name="connsiteX13" fmla="*/ 0 w 1618691"/>
                    <a:gd name="connsiteY13" fmla="*/ 1818751 h 1818751"/>
                    <a:gd name="connsiteX0" fmla="*/ 0 w 1554230"/>
                    <a:gd name="connsiteY0" fmla="*/ 1818751 h 1818751"/>
                    <a:gd name="connsiteX1" fmla="*/ 663484 w 1554230"/>
                    <a:gd name="connsiteY1" fmla="*/ 470115 h 1818751"/>
                    <a:gd name="connsiteX2" fmla="*/ 949341 w 1554230"/>
                    <a:gd name="connsiteY2" fmla="*/ 27553 h 1818751"/>
                    <a:gd name="connsiteX3" fmla="*/ 1069884 w 1554230"/>
                    <a:gd name="connsiteY3" fmla="*/ 0 h 1818751"/>
                    <a:gd name="connsiteX4" fmla="*/ 1333355 w 1554230"/>
                    <a:gd name="connsiteY4" fmla="*/ 106767 h 1818751"/>
                    <a:gd name="connsiteX5" fmla="*/ 1553776 w 1554230"/>
                    <a:gd name="connsiteY5" fmla="*/ 573437 h 1818751"/>
                    <a:gd name="connsiteX6" fmla="*/ 1386739 w 1554230"/>
                    <a:gd name="connsiteY6" fmla="*/ 621654 h 1818751"/>
                    <a:gd name="connsiteX7" fmla="*/ 1236922 w 1554230"/>
                    <a:gd name="connsiteY7" fmla="*/ 229030 h 1818751"/>
                    <a:gd name="connsiteX8" fmla="*/ 1025111 w 1554230"/>
                    <a:gd name="connsiteY8" fmla="*/ 146373 h 1818751"/>
                    <a:gd name="connsiteX9" fmla="*/ 780583 w 1554230"/>
                    <a:gd name="connsiteY9" fmla="*/ 535553 h 1818751"/>
                    <a:gd name="connsiteX10" fmla="*/ 449952 w 1554230"/>
                    <a:gd name="connsiteY10" fmla="*/ 1205424 h 1818751"/>
                    <a:gd name="connsiteX11" fmla="*/ 214704 w 1554230"/>
                    <a:gd name="connsiteY11" fmla="*/ 1723287 h 1818751"/>
                    <a:gd name="connsiteX12" fmla="*/ 0 w 1554230"/>
                    <a:gd name="connsiteY12" fmla="*/ 1818751 h 1818751"/>
                    <a:gd name="connsiteX0" fmla="*/ 0 w 1498384"/>
                    <a:gd name="connsiteY0" fmla="*/ 1818751 h 1818751"/>
                    <a:gd name="connsiteX1" fmla="*/ 663484 w 1498384"/>
                    <a:gd name="connsiteY1" fmla="*/ 470115 h 1818751"/>
                    <a:gd name="connsiteX2" fmla="*/ 949341 w 1498384"/>
                    <a:gd name="connsiteY2" fmla="*/ 27553 h 1818751"/>
                    <a:gd name="connsiteX3" fmla="*/ 1069884 w 1498384"/>
                    <a:gd name="connsiteY3" fmla="*/ 0 h 1818751"/>
                    <a:gd name="connsiteX4" fmla="*/ 1333355 w 1498384"/>
                    <a:gd name="connsiteY4" fmla="*/ 106767 h 1818751"/>
                    <a:gd name="connsiteX5" fmla="*/ 1497670 w 1498384"/>
                    <a:gd name="connsiteY5" fmla="*/ 226163 h 1818751"/>
                    <a:gd name="connsiteX6" fmla="*/ 1386739 w 1498384"/>
                    <a:gd name="connsiteY6" fmla="*/ 621654 h 1818751"/>
                    <a:gd name="connsiteX7" fmla="*/ 1236922 w 1498384"/>
                    <a:gd name="connsiteY7" fmla="*/ 229030 h 1818751"/>
                    <a:gd name="connsiteX8" fmla="*/ 1025111 w 1498384"/>
                    <a:gd name="connsiteY8" fmla="*/ 146373 h 1818751"/>
                    <a:gd name="connsiteX9" fmla="*/ 780583 w 1498384"/>
                    <a:gd name="connsiteY9" fmla="*/ 535553 h 1818751"/>
                    <a:gd name="connsiteX10" fmla="*/ 449952 w 1498384"/>
                    <a:gd name="connsiteY10" fmla="*/ 1205424 h 1818751"/>
                    <a:gd name="connsiteX11" fmla="*/ 214704 w 1498384"/>
                    <a:gd name="connsiteY11" fmla="*/ 1723287 h 1818751"/>
                    <a:gd name="connsiteX12" fmla="*/ 0 w 1498384"/>
                    <a:gd name="connsiteY12" fmla="*/ 1818751 h 1818751"/>
                    <a:gd name="connsiteX0" fmla="*/ 0 w 1497991"/>
                    <a:gd name="connsiteY0" fmla="*/ 1818751 h 1818751"/>
                    <a:gd name="connsiteX1" fmla="*/ 663484 w 1497991"/>
                    <a:gd name="connsiteY1" fmla="*/ 470115 h 1818751"/>
                    <a:gd name="connsiteX2" fmla="*/ 949341 w 1497991"/>
                    <a:gd name="connsiteY2" fmla="*/ 27553 h 1818751"/>
                    <a:gd name="connsiteX3" fmla="*/ 1069884 w 1497991"/>
                    <a:gd name="connsiteY3" fmla="*/ 0 h 1818751"/>
                    <a:gd name="connsiteX4" fmla="*/ 1333355 w 1497991"/>
                    <a:gd name="connsiteY4" fmla="*/ 106767 h 1818751"/>
                    <a:gd name="connsiteX5" fmla="*/ 1497670 w 1497991"/>
                    <a:gd name="connsiteY5" fmla="*/ 226163 h 1818751"/>
                    <a:gd name="connsiteX6" fmla="*/ 1293229 w 1497991"/>
                    <a:gd name="connsiteY6" fmla="*/ 505886 h 1818751"/>
                    <a:gd name="connsiteX7" fmla="*/ 1236922 w 1497991"/>
                    <a:gd name="connsiteY7" fmla="*/ 229030 h 1818751"/>
                    <a:gd name="connsiteX8" fmla="*/ 1025111 w 1497991"/>
                    <a:gd name="connsiteY8" fmla="*/ 146373 h 1818751"/>
                    <a:gd name="connsiteX9" fmla="*/ 780583 w 1497991"/>
                    <a:gd name="connsiteY9" fmla="*/ 535553 h 1818751"/>
                    <a:gd name="connsiteX10" fmla="*/ 449952 w 1497991"/>
                    <a:gd name="connsiteY10" fmla="*/ 1205424 h 1818751"/>
                    <a:gd name="connsiteX11" fmla="*/ 214704 w 1497991"/>
                    <a:gd name="connsiteY11" fmla="*/ 1723287 h 1818751"/>
                    <a:gd name="connsiteX12" fmla="*/ 0 w 1497991"/>
                    <a:gd name="connsiteY12" fmla="*/ 1818751 h 1818751"/>
                    <a:gd name="connsiteX0" fmla="*/ 0 w 1497991"/>
                    <a:gd name="connsiteY0" fmla="*/ 1818751 h 1818751"/>
                    <a:gd name="connsiteX1" fmla="*/ 663484 w 1497991"/>
                    <a:gd name="connsiteY1" fmla="*/ 470115 h 1818751"/>
                    <a:gd name="connsiteX2" fmla="*/ 949341 w 1497991"/>
                    <a:gd name="connsiteY2" fmla="*/ 27553 h 1818751"/>
                    <a:gd name="connsiteX3" fmla="*/ 1069884 w 1497991"/>
                    <a:gd name="connsiteY3" fmla="*/ 0 h 1818751"/>
                    <a:gd name="connsiteX4" fmla="*/ 1333355 w 1497991"/>
                    <a:gd name="connsiteY4" fmla="*/ 106767 h 1818751"/>
                    <a:gd name="connsiteX5" fmla="*/ 1497670 w 1497991"/>
                    <a:gd name="connsiteY5" fmla="*/ 226163 h 1818751"/>
                    <a:gd name="connsiteX6" fmla="*/ 1293229 w 1497991"/>
                    <a:gd name="connsiteY6" fmla="*/ 505886 h 1818751"/>
                    <a:gd name="connsiteX7" fmla="*/ 1236922 w 1497991"/>
                    <a:gd name="connsiteY7" fmla="*/ 229030 h 1818751"/>
                    <a:gd name="connsiteX8" fmla="*/ 1025111 w 1497991"/>
                    <a:gd name="connsiteY8" fmla="*/ 146373 h 1818751"/>
                    <a:gd name="connsiteX9" fmla="*/ 780583 w 1497991"/>
                    <a:gd name="connsiteY9" fmla="*/ 535553 h 1818751"/>
                    <a:gd name="connsiteX10" fmla="*/ 449952 w 1497991"/>
                    <a:gd name="connsiteY10" fmla="*/ 1205424 h 1818751"/>
                    <a:gd name="connsiteX11" fmla="*/ 495220 w 1497991"/>
                    <a:gd name="connsiteY11" fmla="*/ 1468618 h 1818751"/>
                    <a:gd name="connsiteX12" fmla="*/ 0 w 1497991"/>
                    <a:gd name="connsiteY12" fmla="*/ 1818751 h 1818751"/>
                    <a:gd name="connsiteX0" fmla="*/ 0 w 1497991"/>
                    <a:gd name="connsiteY0" fmla="*/ 1818751 h 1818751"/>
                    <a:gd name="connsiteX1" fmla="*/ 663484 w 1497991"/>
                    <a:gd name="connsiteY1" fmla="*/ 470115 h 1818751"/>
                    <a:gd name="connsiteX2" fmla="*/ 949341 w 1497991"/>
                    <a:gd name="connsiteY2" fmla="*/ 27553 h 1818751"/>
                    <a:gd name="connsiteX3" fmla="*/ 1069884 w 1497991"/>
                    <a:gd name="connsiteY3" fmla="*/ 0 h 1818751"/>
                    <a:gd name="connsiteX4" fmla="*/ 1333355 w 1497991"/>
                    <a:gd name="connsiteY4" fmla="*/ 106767 h 1818751"/>
                    <a:gd name="connsiteX5" fmla="*/ 1497670 w 1497991"/>
                    <a:gd name="connsiteY5" fmla="*/ 226163 h 1818751"/>
                    <a:gd name="connsiteX6" fmla="*/ 1293229 w 1497991"/>
                    <a:gd name="connsiteY6" fmla="*/ 505886 h 1818751"/>
                    <a:gd name="connsiteX7" fmla="*/ 1236922 w 1497991"/>
                    <a:gd name="connsiteY7" fmla="*/ 229030 h 1818751"/>
                    <a:gd name="connsiteX8" fmla="*/ 1025111 w 1497991"/>
                    <a:gd name="connsiteY8" fmla="*/ 146373 h 1818751"/>
                    <a:gd name="connsiteX9" fmla="*/ 780583 w 1497991"/>
                    <a:gd name="connsiteY9" fmla="*/ 535553 h 1818751"/>
                    <a:gd name="connsiteX10" fmla="*/ 449953 w 1497991"/>
                    <a:gd name="connsiteY10" fmla="*/ 1170704 h 1818751"/>
                    <a:gd name="connsiteX11" fmla="*/ 495220 w 1497991"/>
                    <a:gd name="connsiteY11" fmla="*/ 1468618 h 1818751"/>
                    <a:gd name="connsiteX12" fmla="*/ 0 w 1497991"/>
                    <a:gd name="connsiteY12" fmla="*/ 1818751 h 1818751"/>
                    <a:gd name="connsiteX0" fmla="*/ 0 w 1497991"/>
                    <a:gd name="connsiteY0" fmla="*/ 1818751 h 1818751"/>
                    <a:gd name="connsiteX1" fmla="*/ 341561 w 1497991"/>
                    <a:gd name="connsiteY1" fmla="*/ 994301 h 1818751"/>
                    <a:gd name="connsiteX2" fmla="*/ 663484 w 1497991"/>
                    <a:gd name="connsiteY2" fmla="*/ 470115 h 1818751"/>
                    <a:gd name="connsiteX3" fmla="*/ 949341 w 1497991"/>
                    <a:gd name="connsiteY3" fmla="*/ 27553 h 1818751"/>
                    <a:gd name="connsiteX4" fmla="*/ 1069884 w 1497991"/>
                    <a:gd name="connsiteY4" fmla="*/ 0 h 1818751"/>
                    <a:gd name="connsiteX5" fmla="*/ 1333355 w 1497991"/>
                    <a:gd name="connsiteY5" fmla="*/ 106767 h 1818751"/>
                    <a:gd name="connsiteX6" fmla="*/ 1497670 w 1497991"/>
                    <a:gd name="connsiteY6" fmla="*/ 226163 h 1818751"/>
                    <a:gd name="connsiteX7" fmla="*/ 1293229 w 1497991"/>
                    <a:gd name="connsiteY7" fmla="*/ 505886 h 1818751"/>
                    <a:gd name="connsiteX8" fmla="*/ 1236922 w 1497991"/>
                    <a:gd name="connsiteY8" fmla="*/ 229030 h 1818751"/>
                    <a:gd name="connsiteX9" fmla="*/ 1025111 w 1497991"/>
                    <a:gd name="connsiteY9" fmla="*/ 146373 h 1818751"/>
                    <a:gd name="connsiteX10" fmla="*/ 780583 w 1497991"/>
                    <a:gd name="connsiteY10" fmla="*/ 535553 h 1818751"/>
                    <a:gd name="connsiteX11" fmla="*/ 449953 w 1497991"/>
                    <a:gd name="connsiteY11" fmla="*/ 1170704 h 1818751"/>
                    <a:gd name="connsiteX12" fmla="*/ 495220 w 1497991"/>
                    <a:gd name="connsiteY12" fmla="*/ 1468618 h 1818751"/>
                    <a:gd name="connsiteX13" fmla="*/ 0 w 1497991"/>
                    <a:gd name="connsiteY13" fmla="*/ 1818751 h 1818751"/>
                    <a:gd name="connsiteX0" fmla="*/ 15904 w 1224033"/>
                    <a:gd name="connsiteY0" fmla="*/ 1598811 h 1598811"/>
                    <a:gd name="connsiteX1" fmla="*/ 67603 w 1224033"/>
                    <a:gd name="connsiteY1" fmla="*/ 994301 h 1598811"/>
                    <a:gd name="connsiteX2" fmla="*/ 389526 w 1224033"/>
                    <a:gd name="connsiteY2" fmla="*/ 470115 h 1598811"/>
                    <a:gd name="connsiteX3" fmla="*/ 675383 w 1224033"/>
                    <a:gd name="connsiteY3" fmla="*/ 27553 h 1598811"/>
                    <a:gd name="connsiteX4" fmla="*/ 795926 w 1224033"/>
                    <a:gd name="connsiteY4" fmla="*/ 0 h 1598811"/>
                    <a:gd name="connsiteX5" fmla="*/ 1059397 w 1224033"/>
                    <a:gd name="connsiteY5" fmla="*/ 106767 h 1598811"/>
                    <a:gd name="connsiteX6" fmla="*/ 1223712 w 1224033"/>
                    <a:gd name="connsiteY6" fmla="*/ 226163 h 1598811"/>
                    <a:gd name="connsiteX7" fmla="*/ 1019271 w 1224033"/>
                    <a:gd name="connsiteY7" fmla="*/ 505886 h 1598811"/>
                    <a:gd name="connsiteX8" fmla="*/ 962964 w 1224033"/>
                    <a:gd name="connsiteY8" fmla="*/ 229030 h 1598811"/>
                    <a:gd name="connsiteX9" fmla="*/ 751153 w 1224033"/>
                    <a:gd name="connsiteY9" fmla="*/ 146373 h 1598811"/>
                    <a:gd name="connsiteX10" fmla="*/ 506625 w 1224033"/>
                    <a:gd name="connsiteY10" fmla="*/ 535553 h 1598811"/>
                    <a:gd name="connsiteX11" fmla="*/ 175995 w 1224033"/>
                    <a:gd name="connsiteY11" fmla="*/ 1170704 h 1598811"/>
                    <a:gd name="connsiteX12" fmla="*/ 221262 w 1224033"/>
                    <a:gd name="connsiteY12" fmla="*/ 1468618 h 1598811"/>
                    <a:gd name="connsiteX13" fmla="*/ 15904 w 1224033"/>
                    <a:gd name="connsiteY13" fmla="*/ 1598811 h 1598811"/>
                    <a:gd name="connsiteX0" fmla="*/ 21040 w 1219824"/>
                    <a:gd name="connsiteY0" fmla="*/ 1610390 h 1610390"/>
                    <a:gd name="connsiteX1" fmla="*/ 63394 w 1219824"/>
                    <a:gd name="connsiteY1" fmla="*/ 994301 h 1610390"/>
                    <a:gd name="connsiteX2" fmla="*/ 385317 w 1219824"/>
                    <a:gd name="connsiteY2" fmla="*/ 470115 h 1610390"/>
                    <a:gd name="connsiteX3" fmla="*/ 671174 w 1219824"/>
                    <a:gd name="connsiteY3" fmla="*/ 27553 h 1610390"/>
                    <a:gd name="connsiteX4" fmla="*/ 791717 w 1219824"/>
                    <a:gd name="connsiteY4" fmla="*/ 0 h 1610390"/>
                    <a:gd name="connsiteX5" fmla="*/ 1055188 w 1219824"/>
                    <a:gd name="connsiteY5" fmla="*/ 106767 h 1610390"/>
                    <a:gd name="connsiteX6" fmla="*/ 1219503 w 1219824"/>
                    <a:gd name="connsiteY6" fmla="*/ 226163 h 1610390"/>
                    <a:gd name="connsiteX7" fmla="*/ 1015062 w 1219824"/>
                    <a:gd name="connsiteY7" fmla="*/ 505886 h 1610390"/>
                    <a:gd name="connsiteX8" fmla="*/ 958755 w 1219824"/>
                    <a:gd name="connsiteY8" fmla="*/ 229030 h 1610390"/>
                    <a:gd name="connsiteX9" fmla="*/ 746944 w 1219824"/>
                    <a:gd name="connsiteY9" fmla="*/ 146373 h 1610390"/>
                    <a:gd name="connsiteX10" fmla="*/ 502416 w 1219824"/>
                    <a:gd name="connsiteY10" fmla="*/ 535553 h 1610390"/>
                    <a:gd name="connsiteX11" fmla="*/ 171786 w 1219824"/>
                    <a:gd name="connsiteY11" fmla="*/ 1170704 h 1610390"/>
                    <a:gd name="connsiteX12" fmla="*/ 217053 w 1219824"/>
                    <a:gd name="connsiteY12" fmla="*/ 1468618 h 1610390"/>
                    <a:gd name="connsiteX13" fmla="*/ 21040 w 1219824"/>
                    <a:gd name="connsiteY13" fmla="*/ 1610390 h 1610390"/>
                    <a:gd name="connsiteX0" fmla="*/ 21040 w 1219824"/>
                    <a:gd name="connsiteY0" fmla="*/ 1610390 h 1610390"/>
                    <a:gd name="connsiteX1" fmla="*/ 63394 w 1219824"/>
                    <a:gd name="connsiteY1" fmla="*/ 994301 h 1610390"/>
                    <a:gd name="connsiteX2" fmla="*/ 385317 w 1219824"/>
                    <a:gd name="connsiteY2" fmla="*/ 470115 h 1610390"/>
                    <a:gd name="connsiteX3" fmla="*/ 671174 w 1219824"/>
                    <a:gd name="connsiteY3" fmla="*/ 27553 h 1610390"/>
                    <a:gd name="connsiteX4" fmla="*/ 791717 w 1219824"/>
                    <a:gd name="connsiteY4" fmla="*/ 0 h 1610390"/>
                    <a:gd name="connsiteX5" fmla="*/ 1055188 w 1219824"/>
                    <a:gd name="connsiteY5" fmla="*/ 106767 h 1610390"/>
                    <a:gd name="connsiteX6" fmla="*/ 1219503 w 1219824"/>
                    <a:gd name="connsiteY6" fmla="*/ 226163 h 1610390"/>
                    <a:gd name="connsiteX7" fmla="*/ 1015062 w 1219824"/>
                    <a:gd name="connsiteY7" fmla="*/ 505886 h 1610390"/>
                    <a:gd name="connsiteX8" fmla="*/ 958755 w 1219824"/>
                    <a:gd name="connsiteY8" fmla="*/ 229030 h 1610390"/>
                    <a:gd name="connsiteX9" fmla="*/ 746944 w 1219824"/>
                    <a:gd name="connsiteY9" fmla="*/ 146373 h 1610390"/>
                    <a:gd name="connsiteX10" fmla="*/ 502416 w 1219824"/>
                    <a:gd name="connsiteY10" fmla="*/ 535553 h 1610390"/>
                    <a:gd name="connsiteX11" fmla="*/ 171786 w 1219824"/>
                    <a:gd name="connsiteY11" fmla="*/ 1170704 h 1610390"/>
                    <a:gd name="connsiteX12" fmla="*/ 217053 w 1219824"/>
                    <a:gd name="connsiteY12" fmla="*/ 1491767 h 1610390"/>
                    <a:gd name="connsiteX13" fmla="*/ 21040 w 1219824"/>
                    <a:gd name="connsiteY13" fmla="*/ 1610390 h 161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9824" h="1610390">
                      <a:moveTo>
                        <a:pt x="21040" y="1610390"/>
                      </a:moveTo>
                      <a:cubicBezTo>
                        <a:pt x="20365" y="1494680"/>
                        <a:pt x="-47187" y="1219074"/>
                        <a:pt x="63394" y="994301"/>
                      </a:cubicBezTo>
                      <a:cubicBezTo>
                        <a:pt x="173975" y="769528"/>
                        <a:pt x="284020" y="631240"/>
                        <a:pt x="385317" y="470115"/>
                      </a:cubicBezTo>
                      <a:cubicBezTo>
                        <a:pt x="486614" y="308990"/>
                        <a:pt x="632141" y="51088"/>
                        <a:pt x="671174" y="27553"/>
                      </a:cubicBezTo>
                      <a:cubicBezTo>
                        <a:pt x="710207" y="4018"/>
                        <a:pt x="759572" y="4592"/>
                        <a:pt x="791717" y="0"/>
                      </a:cubicBezTo>
                      <a:cubicBezTo>
                        <a:pt x="838212" y="2583"/>
                        <a:pt x="983890" y="69073"/>
                        <a:pt x="1055188" y="106767"/>
                      </a:cubicBezTo>
                      <a:cubicBezTo>
                        <a:pt x="1126486" y="144461"/>
                        <a:pt x="1226191" y="159643"/>
                        <a:pt x="1219503" y="226163"/>
                      </a:cubicBezTo>
                      <a:cubicBezTo>
                        <a:pt x="1212815" y="292683"/>
                        <a:pt x="1058520" y="505408"/>
                        <a:pt x="1015062" y="505886"/>
                      </a:cubicBezTo>
                      <a:cubicBezTo>
                        <a:pt x="971604" y="506364"/>
                        <a:pt x="1003441" y="288949"/>
                        <a:pt x="958755" y="229030"/>
                      </a:cubicBezTo>
                      <a:cubicBezTo>
                        <a:pt x="914069" y="169111"/>
                        <a:pt x="814677" y="84954"/>
                        <a:pt x="746944" y="146373"/>
                      </a:cubicBezTo>
                      <a:cubicBezTo>
                        <a:pt x="679211" y="207792"/>
                        <a:pt x="598276" y="364831"/>
                        <a:pt x="502416" y="535553"/>
                      </a:cubicBezTo>
                      <a:cubicBezTo>
                        <a:pt x="406556" y="706275"/>
                        <a:pt x="266099" y="972748"/>
                        <a:pt x="171786" y="1170704"/>
                      </a:cubicBezTo>
                      <a:cubicBezTo>
                        <a:pt x="77473" y="1368660"/>
                        <a:pt x="295469" y="1319146"/>
                        <a:pt x="217053" y="1491767"/>
                      </a:cubicBezTo>
                      <a:lnTo>
                        <a:pt x="21040" y="161039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grpSp>
              <p:nvGrpSpPr>
                <p:cNvPr id="305" name="Group 304">
                  <a:extLst>
                    <a:ext uri="{FF2B5EF4-FFF2-40B4-BE49-F238E27FC236}">
                      <a16:creationId xmlns:a16="http://schemas.microsoft.com/office/drawing/2014/main" id="{654CD2FD-8C28-43F7-B3AD-F65A106F41D9}"/>
                    </a:ext>
                  </a:extLst>
                </p:cNvPr>
                <p:cNvGrpSpPr>
                  <a:grpSpLocks noChangeAspect="1"/>
                </p:cNvGrpSpPr>
                <p:nvPr/>
              </p:nvGrpSpPr>
              <p:grpSpPr>
                <a:xfrm>
                  <a:off x="8485508" y="2742833"/>
                  <a:ext cx="323287" cy="483407"/>
                  <a:chOff x="9054316" y="551741"/>
                  <a:chExt cx="2538912" cy="3796395"/>
                </a:xfrm>
                <a:grpFill/>
              </p:grpSpPr>
              <p:sp>
                <p:nvSpPr>
                  <p:cNvPr id="306" name="Freeform: Shape 305">
                    <a:extLst>
                      <a:ext uri="{FF2B5EF4-FFF2-40B4-BE49-F238E27FC236}">
                        <a16:creationId xmlns:a16="http://schemas.microsoft.com/office/drawing/2014/main" id="{0EE1737E-7557-4291-B44E-922BEFC5C2B6}"/>
                      </a:ext>
                    </a:extLst>
                  </p:cNvPr>
                  <p:cNvSpPr/>
                  <p:nvPr/>
                </p:nvSpPr>
                <p:spPr>
                  <a:xfrm rot="9097221">
                    <a:off x="10481940" y="1357233"/>
                    <a:ext cx="230892" cy="270325"/>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678" h="732384">
                        <a:moveTo>
                          <a:pt x="132503" y="732311"/>
                        </a:moveTo>
                        <a:cubicBezTo>
                          <a:pt x="86321" y="729012"/>
                          <a:pt x="35191" y="609270"/>
                          <a:pt x="15729" y="532410"/>
                        </a:cubicBezTo>
                        <a:cubicBezTo>
                          <a:pt x="-3733" y="455550"/>
                          <a:pt x="-6702" y="359888"/>
                          <a:pt x="15729" y="271153"/>
                        </a:cubicBezTo>
                        <a:cubicBezTo>
                          <a:pt x="38160" y="182418"/>
                          <a:pt x="114690" y="0"/>
                          <a:pt x="150316" y="0"/>
                        </a:cubicBezTo>
                        <a:cubicBezTo>
                          <a:pt x="185942" y="0"/>
                          <a:pt x="237402" y="168234"/>
                          <a:pt x="257194" y="279070"/>
                        </a:cubicBezTo>
                        <a:cubicBezTo>
                          <a:pt x="276986" y="389906"/>
                          <a:pt x="289851" y="476662"/>
                          <a:pt x="269069" y="552202"/>
                        </a:cubicBezTo>
                        <a:cubicBezTo>
                          <a:pt x="248287" y="627742"/>
                          <a:pt x="178685" y="735610"/>
                          <a:pt x="132503" y="7323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07" name="Freeform: Shape 306">
                    <a:extLst>
                      <a:ext uri="{FF2B5EF4-FFF2-40B4-BE49-F238E27FC236}">
                        <a16:creationId xmlns:a16="http://schemas.microsoft.com/office/drawing/2014/main" id="{14033386-E434-4323-B90C-8C8D251E8B8A}"/>
                      </a:ext>
                    </a:extLst>
                  </p:cNvPr>
                  <p:cNvSpPr/>
                  <p:nvPr/>
                </p:nvSpPr>
                <p:spPr>
                  <a:xfrm rot="21149237" flipH="1">
                    <a:off x="10718998" y="1147345"/>
                    <a:ext cx="158810" cy="755319"/>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18564 w 265739"/>
                      <a:gd name="connsiteY0" fmla="*/ 732318 h 732391"/>
                      <a:gd name="connsiteX1" fmla="*/ 1790 w 265739"/>
                      <a:gd name="connsiteY1" fmla="*/ 532417 h 732391"/>
                      <a:gd name="connsiteX2" fmla="*/ 53920 w 265739"/>
                      <a:gd name="connsiteY2" fmla="*/ 270507 h 732391"/>
                      <a:gd name="connsiteX3" fmla="*/ 136377 w 265739"/>
                      <a:gd name="connsiteY3" fmla="*/ 7 h 732391"/>
                      <a:gd name="connsiteX4" fmla="*/ 243255 w 265739"/>
                      <a:gd name="connsiteY4" fmla="*/ 279077 h 732391"/>
                      <a:gd name="connsiteX5" fmla="*/ 255130 w 265739"/>
                      <a:gd name="connsiteY5" fmla="*/ 552209 h 732391"/>
                      <a:gd name="connsiteX6" fmla="*/ 118564 w 265739"/>
                      <a:gd name="connsiteY6" fmla="*/ 732318 h 732391"/>
                      <a:gd name="connsiteX0" fmla="*/ 75373 w 222548"/>
                      <a:gd name="connsiteY0" fmla="*/ 732319 h 732502"/>
                      <a:gd name="connsiteX1" fmla="*/ 8027 w 222548"/>
                      <a:gd name="connsiteY1" fmla="*/ 520598 h 732502"/>
                      <a:gd name="connsiteX2" fmla="*/ 10729 w 222548"/>
                      <a:gd name="connsiteY2" fmla="*/ 270508 h 732502"/>
                      <a:gd name="connsiteX3" fmla="*/ 93186 w 222548"/>
                      <a:gd name="connsiteY3" fmla="*/ 8 h 732502"/>
                      <a:gd name="connsiteX4" fmla="*/ 200064 w 222548"/>
                      <a:gd name="connsiteY4" fmla="*/ 279078 h 732502"/>
                      <a:gd name="connsiteX5" fmla="*/ 211939 w 222548"/>
                      <a:gd name="connsiteY5" fmla="*/ 552210 h 732502"/>
                      <a:gd name="connsiteX6" fmla="*/ 75373 w 222548"/>
                      <a:gd name="connsiteY6" fmla="*/ 732319 h 732502"/>
                      <a:gd name="connsiteX0" fmla="*/ 73455 w 220630"/>
                      <a:gd name="connsiteY0" fmla="*/ 732319 h 732501"/>
                      <a:gd name="connsiteX1" fmla="*/ 6109 w 220630"/>
                      <a:gd name="connsiteY1" fmla="*/ 520598 h 732501"/>
                      <a:gd name="connsiteX2" fmla="*/ 8811 w 220630"/>
                      <a:gd name="connsiteY2" fmla="*/ 270508 h 732501"/>
                      <a:gd name="connsiteX3" fmla="*/ 91268 w 220630"/>
                      <a:gd name="connsiteY3" fmla="*/ 8 h 732501"/>
                      <a:gd name="connsiteX4" fmla="*/ 198146 w 220630"/>
                      <a:gd name="connsiteY4" fmla="*/ 279078 h 732501"/>
                      <a:gd name="connsiteX5" fmla="*/ 210021 w 220630"/>
                      <a:gd name="connsiteY5" fmla="*/ 552210 h 732501"/>
                      <a:gd name="connsiteX6" fmla="*/ 73455 w 220630"/>
                      <a:gd name="connsiteY6" fmla="*/ 732319 h 732501"/>
                      <a:gd name="connsiteX0" fmla="*/ 73455 w 220630"/>
                      <a:gd name="connsiteY0" fmla="*/ 732319 h 732322"/>
                      <a:gd name="connsiteX1" fmla="*/ 6109 w 220630"/>
                      <a:gd name="connsiteY1" fmla="*/ 520598 h 732322"/>
                      <a:gd name="connsiteX2" fmla="*/ 8811 w 220630"/>
                      <a:gd name="connsiteY2" fmla="*/ 270508 h 732322"/>
                      <a:gd name="connsiteX3" fmla="*/ 91268 w 220630"/>
                      <a:gd name="connsiteY3" fmla="*/ 8 h 732322"/>
                      <a:gd name="connsiteX4" fmla="*/ 198146 w 220630"/>
                      <a:gd name="connsiteY4" fmla="*/ 279078 h 732322"/>
                      <a:gd name="connsiteX5" fmla="*/ 210021 w 220630"/>
                      <a:gd name="connsiteY5" fmla="*/ 552210 h 732322"/>
                      <a:gd name="connsiteX6" fmla="*/ 73455 w 220630"/>
                      <a:gd name="connsiteY6" fmla="*/ 732319 h 732322"/>
                      <a:gd name="connsiteX0" fmla="*/ 73455 w 219892"/>
                      <a:gd name="connsiteY0" fmla="*/ 732317 h 732320"/>
                      <a:gd name="connsiteX1" fmla="*/ 6109 w 219892"/>
                      <a:gd name="connsiteY1" fmla="*/ 520596 h 732320"/>
                      <a:gd name="connsiteX2" fmla="*/ 8811 w 219892"/>
                      <a:gd name="connsiteY2" fmla="*/ 270506 h 732320"/>
                      <a:gd name="connsiteX3" fmla="*/ 91268 w 219892"/>
                      <a:gd name="connsiteY3" fmla="*/ 6 h 732320"/>
                      <a:gd name="connsiteX4" fmla="*/ 196079 w 219892"/>
                      <a:gd name="connsiteY4" fmla="*/ 277734 h 732320"/>
                      <a:gd name="connsiteX5" fmla="*/ 210021 w 219892"/>
                      <a:gd name="connsiteY5" fmla="*/ 552208 h 732320"/>
                      <a:gd name="connsiteX6" fmla="*/ 73455 w 219892"/>
                      <a:gd name="connsiteY6" fmla="*/ 732317 h 732320"/>
                      <a:gd name="connsiteX0" fmla="*/ 67676 w 214113"/>
                      <a:gd name="connsiteY0" fmla="*/ 732322 h 732325"/>
                      <a:gd name="connsiteX1" fmla="*/ 330 w 214113"/>
                      <a:gd name="connsiteY1" fmla="*/ 520601 h 732325"/>
                      <a:gd name="connsiteX2" fmla="*/ 43755 w 214113"/>
                      <a:gd name="connsiteY2" fmla="*/ 287549 h 732325"/>
                      <a:gd name="connsiteX3" fmla="*/ 85489 w 214113"/>
                      <a:gd name="connsiteY3" fmla="*/ 11 h 732325"/>
                      <a:gd name="connsiteX4" fmla="*/ 190300 w 214113"/>
                      <a:gd name="connsiteY4" fmla="*/ 277739 h 732325"/>
                      <a:gd name="connsiteX5" fmla="*/ 204242 w 214113"/>
                      <a:gd name="connsiteY5" fmla="*/ 552213 h 732325"/>
                      <a:gd name="connsiteX6" fmla="*/ 67676 w 214113"/>
                      <a:gd name="connsiteY6" fmla="*/ 732322 h 732325"/>
                      <a:gd name="connsiteX0" fmla="*/ 34075 w 180512"/>
                      <a:gd name="connsiteY0" fmla="*/ 732322 h 732434"/>
                      <a:gd name="connsiteX1" fmla="*/ 1515 w 180512"/>
                      <a:gd name="connsiteY1" fmla="*/ 527509 h 732434"/>
                      <a:gd name="connsiteX2" fmla="*/ 10154 w 180512"/>
                      <a:gd name="connsiteY2" fmla="*/ 287549 h 732434"/>
                      <a:gd name="connsiteX3" fmla="*/ 51888 w 180512"/>
                      <a:gd name="connsiteY3" fmla="*/ 11 h 732434"/>
                      <a:gd name="connsiteX4" fmla="*/ 156699 w 180512"/>
                      <a:gd name="connsiteY4" fmla="*/ 277739 h 732434"/>
                      <a:gd name="connsiteX5" fmla="*/ 170641 w 180512"/>
                      <a:gd name="connsiteY5" fmla="*/ 552213 h 732434"/>
                      <a:gd name="connsiteX6" fmla="*/ 34075 w 180512"/>
                      <a:gd name="connsiteY6" fmla="*/ 732322 h 732434"/>
                      <a:gd name="connsiteX0" fmla="*/ 24646 w 171083"/>
                      <a:gd name="connsiteY0" fmla="*/ 732322 h 732358"/>
                      <a:gd name="connsiteX1" fmla="*/ 72865 w 171083"/>
                      <a:gd name="connsiteY1" fmla="*/ 538444 h 732358"/>
                      <a:gd name="connsiteX2" fmla="*/ 725 w 171083"/>
                      <a:gd name="connsiteY2" fmla="*/ 287549 h 732358"/>
                      <a:gd name="connsiteX3" fmla="*/ 42459 w 171083"/>
                      <a:gd name="connsiteY3" fmla="*/ 11 h 732358"/>
                      <a:gd name="connsiteX4" fmla="*/ 147270 w 171083"/>
                      <a:gd name="connsiteY4" fmla="*/ 277739 h 732358"/>
                      <a:gd name="connsiteX5" fmla="*/ 161212 w 171083"/>
                      <a:gd name="connsiteY5" fmla="*/ 552213 h 732358"/>
                      <a:gd name="connsiteX6" fmla="*/ 24646 w 171083"/>
                      <a:gd name="connsiteY6" fmla="*/ 732322 h 732358"/>
                      <a:gd name="connsiteX0" fmla="*/ 24885 w 171322"/>
                      <a:gd name="connsiteY0" fmla="*/ 732322 h 732327"/>
                      <a:gd name="connsiteX1" fmla="*/ 78956 w 171322"/>
                      <a:gd name="connsiteY1" fmla="*/ 557182 h 732327"/>
                      <a:gd name="connsiteX2" fmla="*/ 964 w 171322"/>
                      <a:gd name="connsiteY2" fmla="*/ 287549 h 732327"/>
                      <a:gd name="connsiteX3" fmla="*/ 42698 w 171322"/>
                      <a:gd name="connsiteY3" fmla="*/ 11 h 732327"/>
                      <a:gd name="connsiteX4" fmla="*/ 147509 w 171322"/>
                      <a:gd name="connsiteY4" fmla="*/ 277739 h 732327"/>
                      <a:gd name="connsiteX5" fmla="*/ 161451 w 171322"/>
                      <a:gd name="connsiteY5" fmla="*/ 552213 h 732327"/>
                      <a:gd name="connsiteX6" fmla="*/ 24885 w 171322"/>
                      <a:gd name="connsiteY6" fmla="*/ 732322 h 732327"/>
                      <a:gd name="connsiteX0" fmla="*/ 48575 w 195012"/>
                      <a:gd name="connsiteY0" fmla="*/ 732329 h 732333"/>
                      <a:gd name="connsiteX1" fmla="*/ 102646 w 195012"/>
                      <a:gd name="connsiteY1" fmla="*/ 557189 h 732333"/>
                      <a:gd name="connsiteX2" fmla="*/ 569 w 195012"/>
                      <a:gd name="connsiteY2" fmla="*/ 290063 h 732333"/>
                      <a:gd name="connsiteX3" fmla="*/ 66388 w 195012"/>
                      <a:gd name="connsiteY3" fmla="*/ 18 h 732333"/>
                      <a:gd name="connsiteX4" fmla="*/ 171199 w 195012"/>
                      <a:gd name="connsiteY4" fmla="*/ 277746 h 732333"/>
                      <a:gd name="connsiteX5" fmla="*/ 185141 w 195012"/>
                      <a:gd name="connsiteY5" fmla="*/ 552220 h 732333"/>
                      <a:gd name="connsiteX6" fmla="*/ 48575 w 195012"/>
                      <a:gd name="connsiteY6" fmla="*/ 732329 h 73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012" h="732333">
                        <a:moveTo>
                          <a:pt x="48575" y="732329"/>
                        </a:moveTo>
                        <a:cubicBezTo>
                          <a:pt x="34826" y="733157"/>
                          <a:pt x="110647" y="630900"/>
                          <a:pt x="102646" y="557189"/>
                        </a:cubicBezTo>
                        <a:cubicBezTo>
                          <a:pt x="94645" y="483478"/>
                          <a:pt x="6612" y="382925"/>
                          <a:pt x="569" y="290063"/>
                        </a:cubicBezTo>
                        <a:cubicBezTo>
                          <a:pt x="-5474" y="197201"/>
                          <a:pt x="37950" y="2071"/>
                          <a:pt x="66388" y="18"/>
                        </a:cubicBezTo>
                        <a:cubicBezTo>
                          <a:pt x="94826" y="-2035"/>
                          <a:pt x="151407" y="166910"/>
                          <a:pt x="171199" y="277746"/>
                        </a:cubicBezTo>
                        <a:cubicBezTo>
                          <a:pt x="190991" y="388582"/>
                          <a:pt x="205578" y="476456"/>
                          <a:pt x="185141" y="552220"/>
                        </a:cubicBezTo>
                        <a:cubicBezTo>
                          <a:pt x="164704" y="627984"/>
                          <a:pt x="62324" y="731501"/>
                          <a:pt x="48575" y="7323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08" name="Freeform: Shape 307">
                    <a:extLst>
                      <a:ext uri="{FF2B5EF4-FFF2-40B4-BE49-F238E27FC236}">
                        <a16:creationId xmlns:a16="http://schemas.microsoft.com/office/drawing/2014/main" id="{3A85CAA1-E65D-4CC7-929A-8FD98294394D}"/>
                      </a:ext>
                    </a:extLst>
                  </p:cNvPr>
                  <p:cNvSpPr/>
                  <p:nvPr/>
                </p:nvSpPr>
                <p:spPr>
                  <a:xfrm rot="21441788">
                    <a:off x="10857419" y="1117240"/>
                    <a:ext cx="147002" cy="755423"/>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18564 w 265739"/>
                      <a:gd name="connsiteY0" fmla="*/ 732318 h 732391"/>
                      <a:gd name="connsiteX1" fmla="*/ 1790 w 265739"/>
                      <a:gd name="connsiteY1" fmla="*/ 532417 h 732391"/>
                      <a:gd name="connsiteX2" fmla="*/ 53920 w 265739"/>
                      <a:gd name="connsiteY2" fmla="*/ 270507 h 732391"/>
                      <a:gd name="connsiteX3" fmla="*/ 136377 w 265739"/>
                      <a:gd name="connsiteY3" fmla="*/ 7 h 732391"/>
                      <a:gd name="connsiteX4" fmla="*/ 243255 w 265739"/>
                      <a:gd name="connsiteY4" fmla="*/ 279077 h 732391"/>
                      <a:gd name="connsiteX5" fmla="*/ 255130 w 265739"/>
                      <a:gd name="connsiteY5" fmla="*/ 552209 h 732391"/>
                      <a:gd name="connsiteX6" fmla="*/ 118564 w 265739"/>
                      <a:gd name="connsiteY6" fmla="*/ 732318 h 732391"/>
                      <a:gd name="connsiteX0" fmla="*/ 75373 w 222548"/>
                      <a:gd name="connsiteY0" fmla="*/ 732319 h 732502"/>
                      <a:gd name="connsiteX1" fmla="*/ 8027 w 222548"/>
                      <a:gd name="connsiteY1" fmla="*/ 520598 h 732502"/>
                      <a:gd name="connsiteX2" fmla="*/ 10729 w 222548"/>
                      <a:gd name="connsiteY2" fmla="*/ 270508 h 732502"/>
                      <a:gd name="connsiteX3" fmla="*/ 93186 w 222548"/>
                      <a:gd name="connsiteY3" fmla="*/ 8 h 732502"/>
                      <a:gd name="connsiteX4" fmla="*/ 200064 w 222548"/>
                      <a:gd name="connsiteY4" fmla="*/ 279078 h 732502"/>
                      <a:gd name="connsiteX5" fmla="*/ 211939 w 222548"/>
                      <a:gd name="connsiteY5" fmla="*/ 552210 h 732502"/>
                      <a:gd name="connsiteX6" fmla="*/ 75373 w 222548"/>
                      <a:gd name="connsiteY6" fmla="*/ 732319 h 732502"/>
                      <a:gd name="connsiteX0" fmla="*/ 73455 w 220630"/>
                      <a:gd name="connsiteY0" fmla="*/ 732319 h 732501"/>
                      <a:gd name="connsiteX1" fmla="*/ 6109 w 220630"/>
                      <a:gd name="connsiteY1" fmla="*/ 520598 h 732501"/>
                      <a:gd name="connsiteX2" fmla="*/ 8811 w 220630"/>
                      <a:gd name="connsiteY2" fmla="*/ 270508 h 732501"/>
                      <a:gd name="connsiteX3" fmla="*/ 91268 w 220630"/>
                      <a:gd name="connsiteY3" fmla="*/ 8 h 732501"/>
                      <a:gd name="connsiteX4" fmla="*/ 198146 w 220630"/>
                      <a:gd name="connsiteY4" fmla="*/ 279078 h 732501"/>
                      <a:gd name="connsiteX5" fmla="*/ 210021 w 220630"/>
                      <a:gd name="connsiteY5" fmla="*/ 552210 h 732501"/>
                      <a:gd name="connsiteX6" fmla="*/ 73455 w 220630"/>
                      <a:gd name="connsiteY6" fmla="*/ 732319 h 732501"/>
                      <a:gd name="connsiteX0" fmla="*/ 73455 w 220630"/>
                      <a:gd name="connsiteY0" fmla="*/ 732319 h 732322"/>
                      <a:gd name="connsiteX1" fmla="*/ 6109 w 220630"/>
                      <a:gd name="connsiteY1" fmla="*/ 520598 h 732322"/>
                      <a:gd name="connsiteX2" fmla="*/ 8811 w 220630"/>
                      <a:gd name="connsiteY2" fmla="*/ 270508 h 732322"/>
                      <a:gd name="connsiteX3" fmla="*/ 91268 w 220630"/>
                      <a:gd name="connsiteY3" fmla="*/ 8 h 732322"/>
                      <a:gd name="connsiteX4" fmla="*/ 198146 w 220630"/>
                      <a:gd name="connsiteY4" fmla="*/ 279078 h 732322"/>
                      <a:gd name="connsiteX5" fmla="*/ 210021 w 220630"/>
                      <a:gd name="connsiteY5" fmla="*/ 552210 h 732322"/>
                      <a:gd name="connsiteX6" fmla="*/ 73455 w 220630"/>
                      <a:gd name="connsiteY6" fmla="*/ 732319 h 732322"/>
                      <a:gd name="connsiteX0" fmla="*/ 73455 w 219892"/>
                      <a:gd name="connsiteY0" fmla="*/ 732317 h 732320"/>
                      <a:gd name="connsiteX1" fmla="*/ 6109 w 219892"/>
                      <a:gd name="connsiteY1" fmla="*/ 520596 h 732320"/>
                      <a:gd name="connsiteX2" fmla="*/ 8811 w 219892"/>
                      <a:gd name="connsiteY2" fmla="*/ 270506 h 732320"/>
                      <a:gd name="connsiteX3" fmla="*/ 91268 w 219892"/>
                      <a:gd name="connsiteY3" fmla="*/ 6 h 732320"/>
                      <a:gd name="connsiteX4" fmla="*/ 196079 w 219892"/>
                      <a:gd name="connsiteY4" fmla="*/ 277734 h 732320"/>
                      <a:gd name="connsiteX5" fmla="*/ 210021 w 219892"/>
                      <a:gd name="connsiteY5" fmla="*/ 552208 h 732320"/>
                      <a:gd name="connsiteX6" fmla="*/ 73455 w 219892"/>
                      <a:gd name="connsiteY6" fmla="*/ 732317 h 732320"/>
                      <a:gd name="connsiteX0" fmla="*/ 67676 w 214113"/>
                      <a:gd name="connsiteY0" fmla="*/ 732322 h 732325"/>
                      <a:gd name="connsiteX1" fmla="*/ 330 w 214113"/>
                      <a:gd name="connsiteY1" fmla="*/ 520601 h 732325"/>
                      <a:gd name="connsiteX2" fmla="*/ 43755 w 214113"/>
                      <a:gd name="connsiteY2" fmla="*/ 287549 h 732325"/>
                      <a:gd name="connsiteX3" fmla="*/ 85489 w 214113"/>
                      <a:gd name="connsiteY3" fmla="*/ 11 h 732325"/>
                      <a:gd name="connsiteX4" fmla="*/ 190300 w 214113"/>
                      <a:gd name="connsiteY4" fmla="*/ 277739 h 732325"/>
                      <a:gd name="connsiteX5" fmla="*/ 204242 w 214113"/>
                      <a:gd name="connsiteY5" fmla="*/ 552213 h 732325"/>
                      <a:gd name="connsiteX6" fmla="*/ 67676 w 214113"/>
                      <a:gd name="connsiteY6" fmla="*/ 732322 h 732325"/>
                      <a:gd name="connsiteX0" fmla="*/ 34075 w 180512"/>
                      <a:gd name="connsiteY0" fmla="*/ 732322 h 732434"/>
                      <a:gd name="connsiteX1" fmla="*/ 1515 w 180512"/>
                      <a:gd name="connsiteY1" fmla="*/ 527509 h 732434"/>
                      <a:gd name="connsiteX2" fmla="*/ 10154 w 180512"/>
                      <a:gd name="connsiteY2" fmla="*/ 287549 h 732434"/>
                      <a:gd name="connsiteX3" fmla="*/ 51888 w 180512"/>
                      <a:gd name="connsiteY3" fmla="*/ 11 h 732434"/>
                      <a:gd name="connsiteX4" fmla="*/ 156699 w 180512"/>
                      <a:gd name="connsiteY4" fmla="*/ 277739 h 732434"/>
                      <a:gd name="connsiteX5" fmla="*/ 170641 w 180512"/>
                      <a:gd name="connsiteY5" fmla="*/ 552213 h 732434"/>
                      <a:gd name="connsiteX6" fmla="*/ 34075 w 180512"/>
                      <a:gd name="connsiteY6" fmla="*/ 732322 h 732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512" h="732434">
                        <a:moveTo>
                          <a:pt x="34075" y="732322"/>
                        </a:moveTo>
                        <a:cubicBezTo>
                          <a:pt x="5887" y="728205"/>
                          <a:pt x="5502" y="601638"/>
                          <a:pt x="1515" y="527509"/>
                        </a:cubicBezTo>
                        <a:cubicBezTo>
                          <a:pt x="-2472" y="453380"/>
                          <a:pt x="1759" y="375465"/>
                          <a:pt x="10154" y="287549"/>
                        </a:cubicBezTo>
                        <a:cubicBezTo>
                          <a:pt x="18549" y="199633"/>
                          <a:pt x="27464" y="1646"/>
                          <a:pt x="51888" y="11"/>
                        </a:cubicBezTo>
                        <a:cubicBezTo>
                          <a:pt x="76312" y="-1624"/>
                          <a:pt x="136907" y="166903"/>
                          <a:pt x="156699" y="277739"/>
                        </a:cubicBezTo>
                        <a:cubicBezTo>
                          <a:pt x="176491" y="388575"/>
                          <a:pt x="191078" y="476449"/>
                          <a:pt x="170641" y="552213"/>
                        </a:cubicBezTo>
                        <a:cubicBezTo>
                          <a:pt x="150204" y="627977"/>
                          <a:pt x="62263" y="736439"/>
                          <a:pt x="34075" y="7323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09" name="Freeform: Shape 308">
                    <a:extLst>
                      <a:ext uri="{FF2B5EF4-FFF2-40B4-BE49-F238E27FC236}">
                        <a16:creationId xmlns:a16="http://schemas.microsoft.com/office/drawing/2014/main" id="{2B3653F8-6AFF-4EB1-9BF5-44FD7F076036}"/>
                      </a:ext>
                    </a:extLst>
                  </p:cNvPr>
                  <p:cNvSpPr/>
                  <p:nvPr/>
                </p:nvSpPr>
                <p:spPr>
                  <a:xfrm rot="6312506">
                    <a:off x="11171191" y="1681395"/>
                    <a:ext cx="179098" cy="664976"/>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428 h 732501"/>
                      <a:gd name="connsiteX1" fmla="*/ 15729 w 279678"/>
                      <a:gd name="connsiteY1" fmla="*/ 532527 h 732501"/>
                      <a:gd name="connsiteX2" fmla="*/ 15729 w 279678"/>
                      <a:gd name="connsiteY2" fmla="*/ 271270 h 732501"/>
                      <a:gd name="connsiteX3" fmla="*/ 150316 w 279678"/>
                      <a:gd name="connsiteY3" fmla="*/ 117 h 732501"/>
                      <a:gd name="connsiteX4" fmla="*/ 257194 w 279678"/>
                      <a:gd name="connsiteY4" fmla="*/ 279187 h 732501"/>
                      <a:gd name="connsiteX5" fmla="*/ 269069 w 279678"/>
                      <a:gd name="connsiteY5" fmla="*/ 552319 h 732501"/>
                      <a:gd name="connsiteX6" fmla="*/ 132503 w 279678"/>
                      <a:gd name="connsiteY6" fmla="*/ 732428 h 732501"/>
                      <a:gd name="connsiteX0" fmla="*/ 132503 w 258193"/>
                      <a:gd name="connsiteY0" fmla="*/ 732413 h 732648"/>
                      <a:gd name="connsiteX1" fmla="*/ 15729 w 258193"/>
                      <a:gd name="connsiteY1" fmla="*/ 532512 h 732648"/>
                      <a:gd name="connsiteX2" fmla="*/ 15729 w 258193"/>
                      <a:gd name="connsiteY2" fmla="*/ 271255 h 732648"/>
                      <a:gd name="connsiteX3" fmla="*/ 150316 w 258193"/>
                      <a:gd name="connsiteY3" fmla="*/ 102 h 732648"/>
                      <a:gd name="connsiteX4" fmla="*/ 257194 w 258193"/>
                      <a:gd name="connsiteY4" fmla="*/ 279172 h 732648"/>
                      <a:gd name="connsiteX5" fmla="*/ 199779 w 258193"/>
                      <a:gd name="connsiteY5" fmla="*/ 493533 h 732648"/>
                      <a:gd name="connsiteX6" fmla="*/ 132503 w 258193"/>
                      <a:gd name="connsiteY6" fmla="*/ 732413 h 732648"/>
                      <a:gd name="connsiteX0" fmla="*/ 132503 w 257608"/>
                      <a:gd name="connsiteY0" fmla="*/ 732413 h 732601"/>
                      <a:gd name="connsiteX1" fmla="*/ 15729 w 257608"/>
                      <a:gd name="connsiteY1" fmla="*/ 532512 h 732601"/>
                      <a:gd name="connsiteX2" fmla="*/ 15729 w 257608"/>
                      <a:gd name="connsiteY2" fmla="*/ 271255 h 732601"/>
                      <a:gd name="connsiteX3" fmla="*/ 150316 w 257608"/>
                      <a:gd name="connsiteY3" fmla="*/ 102 h 732601"/>
                      <a:gd name="connsiteX4" fmla="*/ 257194 w 257608"/>
                      <a:gd name="connsiteY4" fmla="*/ 279172 h 732601"/>
                      <a:gd name="connsiteX5" fmla="*/ 185249 w 257608"/>
                      <a:gd name="connsiteY5" fmla="*/ 497833 h 732601"/>
                      <a:gd name="connsiteX6" fmla="*/ 132503 w 257608"/>
                      <a:gd name="connsiteY6" fmla="*/ 732413 h 73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7608" h="732601">
                        <a:moveTo>
                          <a:pt x="132503" y="732413"/>
                        </a:moveTo>
                        <a:cubicBezTo>
                          <a:pt x="104250" y="738193"/>
                          <a:pt x="35191" y="609372"/>
                          <a:pt x="15729" y="532512"/>
                        </a:cubicBezTo>
                        <a:cubicBezTo>
                          <a:pt x="-3733" y="455652"/>
                          <a:pt x="-6702" y="359990"/>
                          <a:pt x="15729" y="271255"/>
                        </a:cubicBezTo>
                        <a:cubicBezTo>
                          <a:pt x="38160" y="182520"/>
                          <a:pt x="73430" y="5371"/>
                          <a:pt x="150316" y="102"/>
                        </a:cubicBezTo>
                        <a:cubicBezTo>
                          <a:pt x="227202" y="-5167"/>
                          <a:pt x="251372" y="196217"/>
                          <a:pt x="257194" y="279172"/>
                        </a:cubicBezTo>
                        <a:cubicBezTo>
                          <a:pt x="263016" y="362127"/>
                          <a:pt x="206031" y="422293"/>
                          <a:pt x="185249" y="497833"/>
                        </a:cubicBezTo>
                        <a:cubicBezTo>
                          <a:pt x="164467" y="573373"/>
                          <a:pt x="160756" y="726633"/>
                          <a:pt x="132503" y="7324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10" name="Freeform: Shape 309">
                    <a:extLst>
                      <a:ext uri="{FF2B5EF4-FFF2-40B4-BE49-F238E27FC236}">
                        <a16:creationId xmlns:a16="http://schemas.microsoft.com/office/drawing/2014/main" id="{CF6CEE7F-9E05-4C9B-A171-9A840A2FE738}"/>
                      </a:ext>
                    </a:extLst>
                  </p:cNvPr>
                  <p:cNvSpPr/>
                  <p:nvPr/>
                </p:nvSpPr>
                <p:spPr>
                  <a:xfrm rot="1479275">
                    <a:off x="10580349" y="894819"/>
                    <a:ext cx="244958" cy="589299"/>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428 h 732501"/>
                      <a:gd name="connsiteX1" fmla="*/ 15729 w 279678"/>
                      <a:gd name="connsiteY1" fmla="*/ 532527 h 732501"/>
                      <a:gd name="connsiteX2" fmla="*/ 15729 w 279678"/>
                      <a:gd name="connsiteY2" fmla="*/ 271270 h 732501"/>
                      <a:gd name="connsiteX3" fmla="*/ 150316 w 279678"/>
                      <a:gd name="connsiteY3" fmla="*/ 117 h 732501"/>
                      <a:gd name="connsiteX4" fmla="*/ 257194 w 279678"/>
                      <a:gd name="connsiteY4" fmla="*/ 279187 h 732501"/>
                      <a:gd name="connsiteX5" fmla="*/ 269069 w 279678"/>
                      <a:gd name="connsiteY5" fmla="*/ 552319 h 732501"/>
                      <a:gd name="connsiteX6" fmla="*/ 132503 w 279678"/>
                      <a:gd name="connsiteY6" fmla="*/ 732428 h 732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678" h="732501">
                        <a:moveTo>
                          <a:pt x="132503" y="732428"/>
                        </a:moveTo>
                        <a:cubicBezTo>
                          <a:pt x="86321" y="729129"/>
                          <a:pt x="35191" y="609387"/>
                          <a:pt x="15729" y="532527"/>
                        </a:cubicBezTo>
                        <a:cubicBezTo>
                          <a:pt x="-3733" y="455667"/>
                          <a:pt x="-6702" y="360005"/>
                          <a:pt x="15729" y="271270"/>
                        </a:cubicBezTo>
                        <a:cubicBezTo>
                          <a:pt x="38160" y="182535"/>
                          <a:pt x="73430" y="5386"/>
                          <a:pt x="150316" y="117"/>
                        </a:cubicBezTo>
                        <a:cubicBezTo>
                          <a:pt x="227202" y="-5152"/>
                          <a:pt x="237402" y="168351"/>
                          <a:pt x="257194" y="279187"/>
                        </a:cubicBezTo>
                        <a:cubicBezTo>
                          <a:pt x="276986" y="390023"/>
                          <a:pt x="289851" y="476779"/>
                          <a:pt x="269069" y="552319"/>
                        </a:cubicBezTo>
                        <a:cubicBezTo>
                          <a:pt x="248287" y="627859"/>
                          <a:pt x="178685" y="735727"/>
                          <a:pt x="132503" y="7324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11" name="Freeform: Shape 310">
                    <a:extLst>
                      <a:ext uri="{FF2B5EF4-FFF2-40B4-BE49-F238E27FC236}">
                        <a16:creationId xmlns:a16="http://schemas.microsoft.com/office/drawing/2014/main" id="{7F80322D-3E1A-4C5C-8928-8E06102CDA73}"/>
                      </a:ext>
                    </a:extLst>
                  </p:cNvPr>
                  <p:cNvSpPr/>
                  <p:nvPr/>
                </p:nvSpPr>
                <p:spPr>
                  <a:xfrm rot="20473396">
                    <a:off x="10299975" y="732321"/>
                    <a:ext cx="146943" cy="761368"/>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18564 w 265739"/>
                      <a:gd name="connsiteY0" fmla="*/ 732318 h 732391"/>
                      <a:gd name="connsiteX1" fmla="*/ 1790 w 265739"/>
                      <a:gd name="connsiteY1" fmla="*/ 532417 h 732391"/>
                      <a:gd name="connsiteX2" fmla="*/ 53920 w 265739"/>
                      <a:gd name="connsiteY2" fmla="*/ 270507 h 732391"/>
                      <a:gd name="connsiteX3" fmla="*/ 136377 w 265739"/>
                      <a:gd name="connsiteY3" fmla="*/ 7 h 732391"/>
                      <a:gd name="connsiteX4" fmla="*/ 243255 w 265739"/>
                      <a:gd name="connsiteY4" fmla="*/ 279077 h 732391"/>
                      <a:gd name="connsiteX5" fmla="*/ 255130 w 265739"/>
                      <a:gd name="connsiteY5" fmla="*/ 552209 h 732391"/>
                      <a:gd name="connsiteX6" fmla="*/ 118564 w 265739"/>
                      <a:gd name="connsiteY6" fmla="*/ 732318 h 732391"/>
                      <a:gd name="connsiteX0" fmla="*/ 75373 w 222548"/>
                      <a:gd name="connsiteY0" fmla="*/ 732319 h 732502"/>
                      <a:gd name="connsiteX1" fmla="*/ 8027 w 222548"/>
                      <a:gd name="connsiteY1" fmla="*/ 520598 h 732502"/>
                      <a:gd name="connsiteX2" fmla="*/ 10729 w 222548"/>
                      <a:gd name="connsiteY2" fmla="*/ 270508 h 732502"/>
                      <a:gd name="connsiteX3" fmla="*/ 93186 w 222548"/>
                      <a:gd name="connsiteY3" fmla="*/ 8 h 732502"/>
                      <a:gd name="connsiteX4" fmla="*/ 200064 w 222548"/>
                      <a:gd name="connsiteY4" fmla="*/ 279078 h 732502"/>
                      <a:gd name="connsiteX5" fmla="*/ 211939 w 222548"/>
                      <a:gd name="connsiteY5" fmla="*/ 552210 h 732502"/>
                      <a:gd name="connsiteX6" fmla="*/ 75373 w 222548"/>
                      <a:gd name="connsiteY6" fmla="*/ 732319 h 732502"/>
                      <a:gd name="connsiteX0" fmla="*/ 73455 w 220630"/>
                      <a:gd name="connsiteY0" fmla="*/ 732319 h 732501"/>
                      <a:gd name="connsiteX1" fmla="*/ 6109 w 220630"/>
                      <a:gd name="connsiteY1" fmla="*/ 520598 h 732501"/>
                      <a:gd name="connsiteX2" fmla="*/ 8811 w 220630"/>
                      <a:gd name="connsiteY2" fmla="*/ 270508 h 732501"/>
                      <a:gd name="connsiteX3" fmla="*/ 91268 w 220630"/>
                      <a:gd name="connsiteY3" fmla="*/ 8 h 732501"/>
                      <a:gd name="connsiteX4" fmla="*/ 198146 w 220630"/>
                      <a:gd name="connsiteY4" fmla="*/ 279078 h 732501"/>
                      <a:gd name="connsiteX5" fmla="*/ 210021 w 220630"/>
                      <a:gd name="connsiteY5" fmla="*/ 552210 h 732501"/>
                      <a:gd name="connsiteX6" fmla="*/ 73455 w 220630"/>
                      <a:gd name="connsiteY6" fmla="*/ 732319 h 732501"/>
                      <a:gd name="connsiteX0" fmla="*/ 73455 w 220630"/>
                      <a:gd name="connsiteY0" fmla="*/ 732319 h 732322"/>
                      <a:gd name="connsiteX1" fmla="*/ 6109 w 220630"/>
                      <a:gd name="connsiteY1" fmla="*/ 520598 h 732322"/>
                      <a:gd name="connsiteX2" fmla="*/ 8811 w 220630"/>
                      <a:gd name="connsiteY2" fmla="*/ 270508 h 732322"/>
                      <a:gd name="connsiteX3" fmla="*/ 91268 w 220630"/>
                      <a:gd name="connsiteY3" fmla="*/ 8 h 732322"/>
                      <a:gd name="connsiteX4" fmla="*/ 198146 w 220630"/>
                      <a:gd name="connsiteY4" fmla="*/ 279078 h 732322"/>
                      <a:gd name="connsiteX5" fmla="*/ 210021 w 220630"/>
                      <a:gd name="connsiteY5" fmla="*/ 552210 h 732322"/>
                      <a:gd name="connsiteX6" fmla="*/ 73455 w 220630"/>
                      <a:gd name="connsiteY6" fmla="*/ 732319 h 732322"/>
                      <a:gd name="connsiteX0" fmla="*/ 73455 w 219892"/>
                      <a:gd name="connsiteY0" fmla="*/ 732317 h 732320"/>
                      <a:gd name="connsiteX1" fmla="*/ 6109 w 219892"/>
                      <a:gd name="connsiteY1" fmla="*/ 520596 h 732320"/>
                      <a:gd name="connsiteX2" fmla="*/ 8811 w 219892"/>
                      <a:gd name="connsiteY2" fmla="*/ 270506 h 732320"/>
                      <a:gd name="connsiteX3" fmla="*/ 91268 w 219892"/>
                      <a:gd name="connsiteY3" fmla="*/ 6 h 732320"/>
                      <a:gd name="connsiteX4" fmla="*/ 196079 w 219892"/>
                      <a:gd name="connsiteY4" fmla="*/ 277734 h 732320"/>
                      <a:gd name="connsiteX5" fmla="*/ 210021 w 219892"/>
                      <a:gd name="connsiteY5" fmla="*/ 552208 h 732320"/>
                      <a:gd name="connsiteX6" fmla="*/ 73455 w 219892"/>
                      <a:gd name="connsiteY6" fmla="*/ 732317 h 732320"/>
                      <a:gd name="connsiteX0" fmla="*/ 67676 w 214113"/>
                      <a:gd name="connsiteY0" fmla="*/ 732322 h 732325"/>
                      <a:gd name="connsiteX1" fmla="*/ 330 w 214113"/>
                      <a:gd name="connsiteY1" fmla="*/ 520601 h 732325"/>
                      <a:gd name="connsiteX2" fmla="*/ 43755 w 214113"/>
                      <a:gd name="connsiteY2" fmla="*/ 287549 h 732325"/>
                      <a:gd name="connsiteX3" fmla="*/ 85489 w 214113"/>
                      <a:gd name="connsiteY3" fmla="*/ 11 h 732325"/>
                      <a:gd name="connsiteX4" fmla="*/ 190300 w 214113"/>
                      <a:gd name="connsiteY4" fmla="*/ 277739 h 732325"/>
                      <a:gd name="connsiteX5" fmla="*/ 204242 w 214113"/>
                      <a:gd name="connsiteY5" fmla="*/ 552213 h 732325"/>
                      <a:gd name="connsiteX6" fmla="*/ 67676 w 214113"/>
                      <a:gd name="connsiteY6" fmla="*/ 732322 h 732325"/>
                      <a:gd name="connsiteX0" fmla="*/ 34075 w 180512"/>
                      <a:gd name="connsiteY0" fmla="*/ 732322 h 732434"/>
                      <a:gd name="connsiteX1" fmla="*/ 1515 w 180512"/>
                      <a:gd name="connsiteY1" fmla="*/ 527509 h 732434"/>
                      <a:gd name="connsiteX2" fmla="*/ 10154 w 180512"/>
                      <a:gd name="connsiteY2" fmla="*/ 287549 h 732434"/>
                      <a:gd name="connsiteX3" fmla="*/ 51888 w 180512"/>
                      <a:gd name="connsiteY3" fmla="*/ 11 h 732434"/>
                      <a:gd name="connsiteX4" fmla="*/ 156699 w 180512"/>
                      <a:gd name="connsiteY4" fmla="*/ 277739 h 732434"/>
                      <a:gd name="connsiteX5" fmla="*/ 170641 w 180512"/>
                      <a:gd name="connsiteY5" fmla="*/ 552213 h 732434"/>
                      <a:gd name="connsiteX6" fmla="*/ 34075 w 180512"/>
                      <a:gd name="connsiteY6" fmla="*/ 732322 h 732434"/>
                      <a:gd name="connsiteX0" fmla="*/ 34075 w 180512"/>
                      <a:gd name="connsiteY0" fmla="*/ 732321 h 732434"/>
                      <a:gd name="connsiteX1" fmla="*/ 1515 w 180512"/>
                      <a:gd name="connsiteY1" fmla="*/ 527508 h 732434"/>
                      <a:gd name="connsiteX2" fmla="*/ 10154 w 180512"/>
                      <a:gd name="connsiteY2" fmla="*/ 287548 h 732434"/>
                      <a:gd name="connsiteX3" fmla="*/ 51888 w 180512"/>
                      <a:gd name="connsiteY3" fmla="*/ 10 h 732434"/>
                      <a:gd name="connsiteX4" fmla="*/ 156699 w 180512"/>
                      <a:gd name="connsiteY4" fmla="*/ 277738 h 732434"/>
                      <a:gd name="connsiteX5" fmla="*/ 170641 w 180512"/>
                      <a:gd name="connsiteY5" fmla="*/ 552212 h 732434"/>
                      <a:gd name="connsiteX6" fmla="*/ 34075 w 180512"/>
                      <a:gd name="connsiteY6" fmla="*/ 732321 h 732434"/>
                      <a:gd name="connsiteX0" fmla="*/ 120127 w 180440"/>
                      <a:gd name="connsiteY0" fmla="*/ 738089 h 738198"/>
                      <a:gd name="connsiteX1" fmla="*/ 7377 w 180440"/>
                      <a:gd name="connsiteY1" fmla="*/ 527508 h 738198"/>
                      <a:gd name="connsiteX2" fmla="*/ 16016 w 180440"/>
                      <a:gd name="connsiteY2" fmla="*/ 287548 h 738198"/>
                      <a:gd name="connsiteX3" fmla="*/ 57750 w 180440"/>
                      <a:gd name="connsiteY3" fmla="*/ 10 h 738198"/>
                      <a:gd name="connsiteX4" fmla="*/ 162561 w 180440"/>
                      <a:gd name="connsiteY4" fmla="*/ 277738 h 738198"/>
                      <a:gd name="connsiteX5" fmla="*/ 176503 w 180440"/>
                      <a:gd name="connsiteY5" fmla="*/ 552212 h 738198"/>
                      <a:gd name="connsiteX6" fmla="*/ 120127 w 180440"/>
                      <a:gd name="connsiteY6" fmla="*/ 738089 h 738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440" h="738198">
                        <a:moveTo>
                          <a:pt x="120127" y="738089"/>
                        </a:moveTo>
                        <a:cubicBezTo>
                          <a:pt x="91939" y="733972"/>
                          <a:pt x="24729" y="602598"/>
                          <a:pt x="7377" y="527508"/>
                        </a:cubicBezTo>
                        <a:cubicBezTo>
                          <a:pt x="-9975" y="452418"/>
                          <a:pt x="7621" y="375464"/>
                          <a:pt x="16016" y="287548"/>
                        </a:cubicBezTo>
                        <a:cubicBezTo>
                          <a:pt x="24411" y="199632"/>
                          <a:pt x="-6591" y="-1580"/>
                          <a:pt x="57750" y="10"/>
                        </a:cubicBezTo>
                        <a:cubicBezTo>
                          <a:pt x="122091" y="1600"/>
                          <a:pt x="142769" y="166902"/>
                          <a:pt x="162561" y="277738"/>
                        </a:cubicBezTo>
                        <a:cubicBezTo>
                          <a:pt x="182353" y="388574"/>
                          <a:pt x="183575" y="475487"/>
                          <a:pt x="176503" y="552212"/>
                        </a:cubicBezTo>
                        <a:cubicBezTo>
                          <a:pt x="169431" y="628937"/>
                          <a:pt x="148315" y="742206"/>
                          <a:pt x="120127" y="7380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12" name="Freeform: Shape 311">
                    <a:extLst>
                      <a:ext uri="{FF2B5EF4-FFF2-40B4-BE49-F238E27FC236}">
                        <a16:creationId xmlns:a16="http://schemas.microsoft.com/office/drawing/2014/main" id="{E9416233-B95F-45EE-9303-20763D021700}"/>
                      </a:ext>
                    </a:extLst>
                  </p:cNvPr>
                  <p:cNvSpPr/>
                  <p:nvPr/>
                </p:nvSpPr>
                <p:spPr>
                  <a:xfrm rot="1898004">
                    <a:off x="10118059" y="1272001"/>
                    <a:ext cx="203651" cy="660085"/>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678" h="732384">
                        <a:moveTo>
                          <a:pt x="132503" y="732311"/>
                        </a:moveTo>
                        <a:cubicBezTo>
                          <a:pt x="86321" y="729012"/>
                          <a:pt x="35191" y="609270"/>
                          <a:pt x="15729" y="532410"/>
                        </a:cubicBezTo>
                        <a:cubicBezTo>
                          <a:pt x="-3733" y="455550"/>
                          <a:pt x="-6702" y="359888"/>
                          <a:pt x="15729" y="271153"/>
                        </a:cubicBezTo>
                        <a:cubicBezTo>
                          <a:pt x="38160" y="182418"/>
                          <a:pt x="114690" y="0"/>
                          <a:pt x="150316" y="0"/>
                        </a:cubicBezTo>
                        <a:cubicBezTo>
                          <a:pt x="185942" y="0"/>
                          <a:pt x="237402" y="168234"/>
                          <a:pt x="257194" y="279070"/>
                        </a:cubicBezTo>
                        <a:cubicBezTo>
                          <a:pt x="276986" y="389906"/>
                          <a:pt x="289851" y="476662"/>
                          <a:pt x="269069" y="552202"/>
                        </a:cubicBezTo>
                        <a:cubicBezTo>
                          <a:pt x="248287" y="627742"/>
                          <a:pt x="178685" y="735610"/>
                          <a:pt x="132503" y="7323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13" name="Freeform: Shape 312">
                    <a:extLst>
                      <a:ext uri="{FF2B5EF4-FFF2-40B4-BE49-F238E27FC236}">
                        <a16:creationId xmlns:a16="http://schemas.microsoft.com/office/drawing/2014/main" id="{B1C87ABC-0547-44BC-924B-03A28EF261DC}"/>
                      </a:ext>
                    </a:extLst>
                  </p:cNvPr>
                  <p:cNvSpPr/>
                  <p:nvPr/>
                </p:nvSpPr>
                <p:spPr>
                  <a:xfrm rot="1457852">
                    <a:off x="10926501" y="1326153"/>
                    <a:ext cx="172252" cy="589299"/>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428 h 732501"/>
                      <a:gd name="connsiteX1" fmla="*/ 15729 w 279678"/>
                      <a:gd name="connsiteY1" fmla="*/ 532527 h 732501"/>
                      <a:gd name="connsiteX2" fmla="*/ 15729 w 279678"/>
                      <a:gd name="connsiteY2" fmla="*/ 271270 h 732501"/>
                      <a:gd name="connsiteX3" fmla="*/ 150316 w 279678"/>
                      <a:gd name="connsiteY3" fmla="*/ 117 h 732501"/>
                      <a:gd name="connsiteX4" fmla="*/ 257194 w 279678"/>
                      <a:gd name="connsiteY4" fmla="*/ 279187 h 732501"/>
                      <a:gd name="connsiteX5" fmla="*/ 269069 w 279678"/>
                      <a:gd name="connsiteY5" fmla="*/ 552319 h 732501"/>
                      <a:gd name="connsiteX6" fmla="*/ 132503 w 279678"/>
                      <a:gd name="connsiteY6" fmla="*/ 732428 h 732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678" h="732501">
                        <a:moveTo>
                          <a:pt x="132503" y="732428"/>
                        </a:moveTo>
                        <a:cubicBezTo>
                          <a:pt x="86321" y="729129"/>
                          <a:pt x="35191" y="609387"/>
                          <a:pt x="15729" y="532527"/>
                        </a:cubicBezTo>
                        <a:cubicBezTo>
                          <a:pt x="-3733" y="455667"/>
                          <a:pt x="-6702" y="360005"/>
                          <a:pt x="15729" y="271270"/>
                        </a:cubicBezTo>
                        <a:cubicBezTo>
                          <a:pt x="38160" y="182535"/>
                          <a:pt x="73430" y="5386"/>
                          <a:pt x="150316" y="117"/>
                        </a:cubicBezTo>
                        <a:cubicBezTo>
                          <a:pt x="227202" y="-5152"/>
                          <a:pt x="237402" y="168351"/>
                          <a:pt x="257194" y="279187"/>
                        </a:cubicBezTo>
                        <a:cubicBezTo>
                          <a:pt x="276986" y="390023"/>
                          <a:pt x="289851" y="476779"/>
                          <a:pt x="269069" y="552319"/>
                        </a:cubicBezTo>
                        <a:cubicBezTo>
                          <a:pt x="248287" y="627859"/>
                          <a:pt x="178685" y="735727"/>
                          <a:pt x="132503" y="7324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14" name="Freeform: Shape 313">
                    <a:extLst>
                      <a:ext uri="{FF2B5EF4-FFF2-40B4-BE49-F238E27FC236}">
                        <a16:creationId xmlns:a16="http://schemas.microsoft.com/office/drawing/2014/main" id="{1EC01A6C-D011-4FDC-A09D-82CCDB6E5950}"/>
                      </a:ext>
                    </a:extLst>
                  </p:cNvPr>
                  <p:cNvSpPr/>
                  <p:nvPr/>
                </p:nvSpPr>
                <p:spPr>
                  <a:xfrm rot="20315278">
                    <a:off x="9267448" y="801716"/>
                    <a:ext cx="172252" cy="589299"/>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428 h 732501"/>
                      <a:gd name="connsiteX1" fmla="*/ 15729 w 279678"/>
                      <a:gd name="connsiteY1" fmla="*/ 532527 h 732501"/>
                      <a:gd name="connsiteX2" fmla="*/ 15729 w 279678"/>
                      <a:gd name="connsiteY2" fmla="*/ 271270 h 732501"/>
                      <a:gd name="connsiteX3" fmla="*/ 150316 w 279678"/>
                      <a:gd name="connsiteY3" fmla="*/ 117 h 732501"/>
                      <a:gd name="connsiteX4" fmla="*/ 257194 w 279678"/>
                      <a:gd name="connsiteY4" fmla="*/ 279187 h 732501"/>
                      <a:gd name="connsiteX5" fmla="*/ 269069 w 279678"/>
                      <a:gd name="connsiteY5" fmla="*/ 552319 h 732501"/>
                      <a:gd name="connsiteX6" fmla="*/ 132503 w 279678"/>
                      <a:gd name="connsiteY6" fmla="*/ 732428 h 732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678" h="732501">
                        <a:moveTo>
                          <a:pt x="132503" y="732428"/>
                        </a:moveTo>
                        <a:cubicBezTo>
                          <a:pt x="86321" y="729129"/>
                          <a:pt x="35191" y="609387"/>
                          <a:pt x="15729" y="532527"/>
                        </a:cubicBezTo>
                        <a:cubicBezTo>
                          <a:pt x="-3733" y="455667"/>
                          <a:pt x="-6702" y="360005"/>
                          <a:pt x="15729" y="271270"/>
                        </a:cubicBezTo>
                        <a:cubicBezTo>
                          <a:pt x="38160" y="182535"/>
                          <a:pt x="73430" y="5386"/>
                          <a:pt x="150316" y="117"/>
                        </a:cubicBezTo>
                        <a:cubicBezTo>
                          <a:pt x="227202" y="-5152"/>
                          <a:pt x="237402" y="168351"/>
                          <a:pt x="257194" y="279187"/>
                        </a:cubicBezTo>
                        <a:cubicBezTo>
                          <a:pt x="276986" y="390023"/>
                          <a:pt x="289851" y="476779"/>
                          <a:pt x="269069" y="552319"/>
                        </a:cubicBezTo>
                        <a:cubicBezTo>
                          <a:pt x="248287" y="627859"/>
                          <a:pt x="178685" y="735727"/>
                          <a:pt x="132503" y="7324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15" name="Freeform: Shape 314">
                    <a:extLst>
                      <a:ext uri="{FF2B5EF4-FFF2-40B4-BE49-F238E27FC236}">
                        <a16:creationId xmlns:a16="http://schemas.microsoft.com/office/drawing/2014/main" id="{7C964138-FC73-4A6F-BC5D-81D2AF8176E0}"/>
                      </a:ext>
                    </a:extLst>
                  </p:cNvPr>
                  <p:cNvSpPr/>
                  <p:nvPr/>
                </p:nvSpPr>
                <p:spPr>
                  <a:xfrm rot="20315278">
                    <a:off x="9733055" y="1578506"/>
                    <a:ext cx="172252" cy="589299"/>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428 h 732501"/>
                      <a:gd name="connsiteX1" fmla="*/ 15729 w 279678"/>
                      <a:gd name="connsiteY1" fmla="*/ 532527 h 732501"/>
                      <a:gd name="connsiteX2" fmla="*/ 15729 w 279678"/>
                      <a:gd name="connsiteY2" fmla="*/ 271270 h 732501"/>
                      <a:gd name="connsiteX3" fmla="*/ 150316 w 279678"/>
                      <a:gd name="connsiteY3" fmla="*/ 117 h 732501"/>
                      <a:gd name="connsiteX4" fmla="*/ 257194 w 279678"/>
                      <a:gd name="connsiteY4" fmla="*/ 279187 h 732501"/>
                      <a:gd name="connsiteX5" fmla="*/ 269069 w 279678"/>
                      <a:gd name="connsiteY5" fmla="*/ 552319 h 732501"/>
                      <a:gd name="connsiteX6" fmla="*/ 132503 w 279678"/>
                      <a:gd name="connsiteY6" fmla="*/ 732428 h 732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678" h="732501">
                        <a:moveTo>
                          <a:pt x="132503" y="732428"/>
                        </a:moveTo>
                        <a:cubicBezTo>
                          <a:pt x="86321" y="729129"/>
                          <a:pt x="35191" y="609387"/>
                          <a:pt x="15729" y="532527"/>
                        </a:cubicBezTo>
                        <a:cubicBezTo>
                          <a:pt x="-3733" y="455667"/>
                          <a:pt x="-6702" y="360005"/>
                          <a:pt x="15729" y="271270"/>
                        </a:cubicBezTo>
                        <a:cubicBezTo>
                          <a:pt x="38160" y="182535"/>
                          <a:pt x="73430" y="5386"/>
                          <a:pt x="150316" y="117"/>
                        </a:cubicBezTo>
                        <a:cubicBezTo>
                          <a:pt x="227202" y="-5152"/>
                          <a:pt x="237402" y="168351"/>
                          <a:pt x="257194" y="279187"/>
                        </a:cubicBezTo>
                        <a:cubicBezTo>
                          <a:pt x="276986" y="390023"/>
                          <a:pt x="289851" y="476779"/>
                          <a:pt x="269069" y="552319"/>
                        </a:cubicBezTo>
                        <a:cubicBezTo>
                          <a:pt x="248287" y="627859"/>
                          <a:pt x="178685" y="735727"/>
                          <a:pt x="132503" y="7324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16" name="Freeform: Shape 315">
                    <a:extLst>
                      <a:ext uri="{FF2B5EF4-FFF2-40B4-BE49-F238E27FC236}">
                        <a16:creationId xmlns:a16="http://schemas.microsoft.com/office/drawing/2014/main" id="{3380572A-ADD9-4C00-A1EC-C22F26107075}"/>
                      </a:ext>
                    </a:extLst>
                  </p:cNvPr>
                  <p:cNvSpPr/>
                  <p:nvPr/>
                </p:nvSpPr>
                <p:spPr>
                  <a:xfrm rot="19075944">
                    <a:off x="9650850" y="1654068"/>
                    <a:ext cx="179098" cy="556661"/>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428 h 732501"/>
                      <a:gd name="connsiteX1" fmla="*/ 15729 w 279678"/>
                      <a:gd name="connsiteY1" fmla="*/ 532527 h 732501"/>
                      <a:gd name="connsiteX2" fmla="*/ 15729 w 279678"/>
                      <a:gd name="connsiteY2" fmla="*/ 271270 h 732501"/>
                      <a:gd name="connsiteX3" fmla="*/ 150316 w 279678"/>
                      <a:gd name="connsiteY3" fmla="*/ 117 h 732501"/>
                      <a:gd name="connsiteX4" fmla="*/ 257194 w 279678"/>
                      <a:gd name="connsiteY4" fmla="*/ 279187 h 732501"/>
                      <a:gd name="connsiteX5" fmla="*/ 269069 w 279678"/>
                      <a:gd name="connsiteY5" fmla="*/ 552319 h 732501"/>
                      <a:gd name="connsiteX6" fmla="*/ 132503 w 279678"/>
                      <a:gd name="connsiteY6" fmla="*/ 732428 h 732501"/>
                      <a:gd name="connsiteX0" fmla="*/ 132503 w 258193"/>
                      <a:gd name="connsiteY0" fmla="*/ 732413 h 732648"/>
                      <a:gd name="connsiteX1" fmla="*/ 15729 w 258193"/>
                      <a:gd name="connsiteY1" fmla="*/ 532512 h 732648"/>
                      <a:gd name="connsiteX2" fmla="*/ 15729 w 258193"/>
                      <a:gd name="connsiteY2" fmla="*/ 271255 h 732648"/>
                      <a:gd name="connsiteX3" fmla="*/ 150316 w 258193"/>
                      <a:gd name="connsiteY3" fmla="*/ 102 h 732648"/>
                      <a:gd name="connsiteX4" fmla="*/ 257194 w 258193"/>
                      <a:gd name="connsiteY4" fmla="*/ 279172 h 732648"/>
                      <a:gd name="connsiteX5" fmla="*/ 199779 w 258193"/>
                      <a:gd name="connsiteY5" fmla="*/ 493533 h 732648"/>
                      <a:gd name="connsiteX6" fmla="*/ 132503 w 258193"/>
                      <a:gd name="connsiteY6" fmla="*/ 732413 h 732648"/>
                      <a:gd name="connsiteX0" fmla="*/ 132503 w 257608"/>
                      <a:gd name="connsiteY0" fmla="*/ 732413 h 732601"/>
                      <a:gd name="connsiteX1" fmla="*/ 15729 w 257608"/>
                      <a:gd name="connsiteY1" fmla="*/ 532512 h 732601"/>
                      <a:gd name="connsiteX2" fmla="*/ 15729 w 257608"/>
                      <a:gd name="connsiteY2" fmla="*/ 271255 h 732601"/>
                      <a:gd name="connsiteX3" fmla="*/ 150316 w 257608"/>
                      <a:gd name="connsiteY3" fmla="*/ 102 h 732601"/>
                      <a:gd name="connsiteX4" fmla="*/ 257194 w 257608"/>
                      <a:gd name="connsiteY4" fmla="*/ 279172 h 732601"/>
                      <a:gd name="connsiteX5" fmla="*/ 185249 w 257608"/>
                      <a:gd name="connsiteY5" fmla="*/ 497833 h 732601"/>
                      <a:gd name="connsiteX6" fmla="*/ 132503 w 257608"/>
                      <a:gd name="connsiteY6" fmla="*/ 732413 h 73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7608" h="732601">
                        <a:moveTo>
                          <a:pt x="132503" y="732413"/>
                        </a:moveTo>
                        <a:cubicBezTo>
                          <a:pt x="104250" y="738193"/>
                          <a:pt x="35191" y="609372"/>
                          <a:pt x="15729" y="532512"/>
                        </a:cubicBezTo>
                        <a:cubicBezTo>
                          <a:pt x="-3733" y="455652"/>
                          <a:pt x="-6702" y="359990"/>
                          <a:pt x="15729" y="271255"/>
                        </a:cubicBezTo>
                        <a:cubicBezTo>
                          <a:pt x="38160" y="182520"/>
                          <a:pt x="73430" y="5371"/>
                          <a:pt x="150316" y="102"/>
                        </a:cubicBezTo>
                        <a:cubicBezTo>
                          <a:pt x="227202" y="-5167"/>
                          <a:pt x="251372" y="196217"/>
                          <a:pt x="257194" y="279172"/>
                        </a:cubicBezTo>
                        <a:cubicBezTo>
                          <a:pt x="263016" y="362127"/>
                          <a:pt x="206031" y="422293"/>
                          <a:pt x="185249" y="497833"/>
                        </a:cubicBezTo>
                        <a:cubicBezTo>
                          <a:pt x="164467" y="573373"/>
                          <a:pt x="160756" y="726633"/>
                          <a:pt x="132503" y="7324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17" name="Freeform: Shape 316">
                    <a:extLst>
                      <a:ext uri="{FF2B5EF4-FFF2-40B4-BE49-F238E27FC236}">
                        <a16:creationId xmlns:a16="http://schemas.microsoft.com/office/drawing/2014/main" id="{703A0558-035A-4EFD-A3C0-E582EBC0036F}"/>
                      </a:ext>
                    </a:extLst>
                  </p:cNvPr>
                  <p:cNvSpPr/>
                  <p:nvPr/>
                </p:nvSpPr>
                <p:spPr>
                  <a:xfrm rot="5939723" flipH="1">
                    <a:off x="10877099" y="1030582"/>
                    <a:ext cx="147002" cy="755423"/>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18564 w 265739"/>
                      <a:gd name="connsiteY0" fmla="*/ 732318 h 732391"/>
                      <a:gd name="connsiteX1" fmla="*/ 1790 w 265739"/>
                      <a:gd name="connsiteY1" fmla="*/ 532417 h 732391"/>
                      <a:gd name="connsiteX2" fmla="*/ 53920 w 265739"/>
                      <a:gd name="connsiteY2" fmla="*/ 270507 h 732391"/>
                      <a:gd name="connsiteX3" fmla="*/ 136377 w 265739"/>
                      <a:gd name="connsiteY3" fmla="*/ 7 h 732391"/>
                      <a:gd name="connsiteX4" fmla="*/ 243255 w 265739"/>
                      <a:gd name="connsiteY4" fmla="*/ 279077 h 732391"/>
                      <a:gd name="connsiteX5" fmla="*/ 255130 w 265739"/>
                      <a:gd name="connsiteY5" fmla="*/ 552209 h 732391"/>
                      <a:gd name="connsiteX6" fmla="*/ 118564 w 265739"/>
                      <a:gd name="connsiteY6" fmla="*/ 732318 h 732391"/>
                      <a:gd name="connsiteX0" fmla="*/ 75373 w 222548"/>
                      <a:gd name="connsiteY0" fmla="*/ 732319 h 732502"/>
                      <a:gd name="connsiteX1" fmla="*/ 8027 w 222548"/>
                      <a:gd name="connsiteY1" fmla="*/ 520598 h 732502"/>
                      <a:gd name="connsiteX2" fmla="*/ 10729 w 222548"/>
                      <a:gd name="connsiteY2" fmla="*/ 270508 h 732502"/>
                      <a:gd name="connsiteX3" fmla="*/ 93186 w 222548"/>
                      <a:gd name="connsiteY3" fmla="*/ 8 h 732502"/>
                      <a:gd name="connsiteX4" fmla="*/ 200064 w 222548"/>
                      <a:gd name="connsiteY4" fmla="*/ 279078 h 732502"/>
                      <a:gd name="connsiteX5" fmla="*/ 211939 w 222548"/>
                      <a:gd name="connsiteY5" fmla="*/ 552210 h 732502"/>
                      <a:gd name="connsiteX6" fmla="*/ 75373 w 222548"/>
                      <a:gd name="connsiteY6" fmla="*/ 732319 h 732502"/>
                      <a:gd name="connsiteX0" fmla="*/ 73455 w 220630"/>
                      <a:gd name="connsiteY0" fmla="*/ 732319 h 732501"/>
                      <a:gd name="connsiteX1" fmla="*/ 6109 w 220630"/>
                      <a:gd name="connsiteY1" fmla="*/ 520598 h 732501"/>
                      <a:gd name="connsiteX2" fmla="*/ 8811 w 220630"/>
                      <a:gd name="connsiteY2" fmla="*/ 270508 h 732501"/>
                      <a:gd name="connsiteX3" fmla="*/ 91268 w 220630"/>
                      <a:gd name="connsiteY3" fmla="*/ 8 h 732501"/>
                      <a:gd name="connsiteX4" fmla="*/ 198146 w 220630"/>
                      <a:gd name="connsiteY4" fmla="*/ 279078 h 732501"/>
                      <a:gd name="connsiteX5" fmla="*/ 210021 w 220630"/>
                      <a:gd name="connsiteY5" fmla="*/ 552210 h 732501"/>
                      <a:gd name="connsiteX6" fmla="*/ 73455 w 220630"/>
                      <a:gd name="connsiteY6" fmla="*/ 732319 h 732501"/>
                      <a:gd name="connsiteX0" fmla="*/ 73455 w 220630"/>
                      <a:gd name="connsiteY0" fmla="*/ 732319 h 732322"/>
                      <a:gd name="connsiteX1" fmla="*/ 6109 w 220630"/>
                      <a:gd name="connsiteY1" fmla="*/ 520598 h 732322"/>
                      <a:gd name="connsiteX2" fmla="*/ 8811 w 220630"/>
                      <a:gd name="connsiteY2" fmla="*/ 270508 h 732322"/>
                      <a:gd name="connsiteX3" fmla="*/ 91268 w 220630"/>
                      <a:gd name="connsiteY3" fmla="*/ 8 h 732322"/>
                      <a:gd name="connsiteX4" fmla="*/ 198146 w 220630"/>
                      <a:gd name="connsiteY4" fmla="*/ 279078 h 732322"/>
                      <a:gd name="connsiteX5" fmla="*/ 210021 w 220630"/>
                      <a:gd name="connsiteY5" fmla="*/ 552210 h 732322"/>
                      <a:gd name="connsiteX6" fmla="*/ 73455 w 220630"/>
                      <a:gd name="connsiteY6" fmla="*/ 732319 h 732322"/>
                      <a:gd name="connsiteX0" fmla="*/ 73455 w 219892"/>
                      <a:gd name="connsiteY0" fmla="*/ 732317 h 732320"/>
                      <a:gd name="connsiteX1" fmla="*/ 6109 w 219892"/>
                      <a:gd name="connsiteY1" fmla="*/ 520596 h 732320"/>
                      <a:gd name="connsiteX2" fmla="*/ 8811 w 219892"/>
                      <a:gd name="connsiteY2" fmla="*/ 270506 h 732320"/>
                      <a:gd name="connsiteX3" fmla="*/ 91268 w 219892"/>
                      <a:gd name="connsiteY3" fmla="*/ 6 h 732320"/>
                      <a:gd name="connsiteX4" fmla="*/ 196079 w 219892"/>
                      <a:gd name="connsiteY4" fmla="*/ 277734 h 732320"/>
                      <a:gd name="connsiteX5" fmla="*/ 210021 w 219892"/>
                      <a:gd name="connsiteY5" fmla="*/ 552208 h 732320"/>
                      <a:gd name="connsiteX6" fmla="*/ 73455 w 219892"/>
                      <a:gd name="connsiteY6" fmla="*/ 732317 h 732320"/>
                      <a:gd name="connsiteX0" fmla="*/ 67676 w 214113"/>
                      <a:gd name="connsiteY0" fmla="*/ 732322 h 732325"/>
                      <a:gd name="connsiteX1" fmla="*/ 330 w 214113"/>
                      <a:gd name="connsiteY1" fmla="*/ 520601 h 732325"/>
                      <a:gd name="connsiteX2" fmla="*/ 43755 w 214113"/>
                      <a:gd name="connsiteY2" fmla="*/ 287549 h 732325"/>
                      <a:gd name="connsiteX3" fmla="*/ 85489 w 214113"/>
                      <a:gd name="connsiteY3" fmla="*/ 11 h 732325"/>
                      <a:gd name="connsiteX4" fmla="*/ 190300 w 214113"/>
                      <a:gd name="connsiteY4" fmla="*/ 277739 h 732325"/>
                      <a:gd name="connsiteX5" fmla="*/ 204242 w 214113"/>
                      <a:gd name="connsiteY5" fmla="*/ 552213 h 732325"/>
                      <a:gd name="connsiteX6" fmla="*/ 67676 w 214113"/>
                      <a:gd name="connsiteY6" fmla="*/ 732322 h 732325"/>
                      <a:gd name="connsiteX0" fmla="*/ 34075 w 180512"/>
                      <a:gd name="connsiteY0" fmla="*/ 732322 h 732434"/>
                      <a:gd name="connsiteX1" fmla="*/ 1515 w 180512"/>
                      <a:gd name="connsiteY1" fmla="*/ 527509 h 732434"/>
                      <a:gd name="connsiteX2" fmla="*/ 10154 w 180512"/>
                      <a:gd name="connsiteY2" fmla="*/ 287549 h 732434"/>
                      <a:gd name="connsiteX3" fmla="*/ 51888 w 180512"/>
                      <a:gd name="connsiteY3" fmla="*/ 11 h 732434"/>
                      <a:gd name="connsiteX4" fmla="*/ 156699 w 180512"/>
                      <a:gd name="connsiteY4" fmla="*/ 277739 h 732434"/>
                      <a:gd name="connsiteX5" fmla="*/ 170641 w 180512"/>
                      <a:gd name="connsiteY5" fmla="*/ 552213 h 732434"/>
                      <a:gd name="connsiteX6" fmla="*/ 34075 w 180512"/>
                      <a:gd name="connsiteY6" fmla="*/ 732322 h 732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512" h="732434">
                        <a:moveTo>
                          <a:pt x="34075" y="732322"/>
                        </a:moveTo>
                        <a:cubicBezTo>
                          <a:pt x="5887" y="728205"/>
                          <a:pt x="5502" y="601638"/>
                          <a:pt x="1515" y="527509"/>
                        </a:cubicBezTo>
                        <a:cubicBezTo>
                          <a:pt x="-2472" y="453380"/>
                          <a:pt x="1759" y="375465"/>
                          <a:pt x="10154" y="287549"/>
                        </a:cubicBezTo>
                        <a:cubicBezTo>
                          <a:pt x="18549" y="199633"/>
                          <a:pt x="27464" y="1646"/>
                          <a:pt x="51888" y="11"/>
                        </a:cubicBezTo>
                        <a:cubicBezTo>
                          <a:pt x="76312" y="-1624"/>
                          <a:pt x="136907" y="166903"/>
                          <a:pt x="156699" y="277739"/>
                        </a:cubicBezTo>
                        <a:cubicBezTo>
                          <a:pt x="176491" y="388575"/>
                          <a:pt x="191078" y="476449"/>
                          <a:pt x="170641" y="552213"/>
                        </a:cubicBezTo>
                        <a:cubicBezTo>
                          <a:pt x="150204" y="627977"/>
                          <a:pt x="62263" y="736439"/>
                          <a:pt x="34075" y="7323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18" name="Freeform: Shape 317">
                    <a:extLst>
                      <a:ext uri="{FF2B5EF4-FFF2-40B4-BE49-F238E27FC236}">
                        <a16:creationId xmlns:a16="http://schemas.microsoft.com/office/drawing/2014/main" id="{72F17320-3E63-4053-A238-46120F0C8166}"/>
                      </a:ext>
                    </a:extLst>
                  </p:cNvPr>
                  <p:cNvSpPr/>
                  <p:nvPr/>
                </p:nvSpPr>
                <p:spPr>
                  <a:xfrm rot="18418842">
                    <a:off x="10109903" y="823030"/>
                    <a:ext cx="146942" cy="821885"/>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18564 w 265739"/>
                      <a:gd name="connsiteY0" fmla="*/ 732318 h 732391"/>
                      <a:gd name="connsiteX1" fmla="*/ 1790 w 265739"/>
                      <a:gd name="connsiteY1" fmla="*/ 532417 h 732391"/>
                      <a:gd name="connsiteX2" fmla="*/ 53920 w 265739"/>
                      <a:gd name="connsiteY2" fmla="*/ 270507 h 732391"/>
                      <a:gd name="connsiteX3" fmla="*/ 136377 w 265739"/>
                      <a:gd name="connsiteY3" fmla="*/ 7 h 732391"/>
                      <a:gd name="connsiteX4" fmla="*/ 243255 w 265739"/>
                      <a:gd name="connsiteY4" fmla="*/ 279077 h 732391"/>
                      <a:gd name="connsiteX5" fmla="*/ 255130 w 265739"/>
                      <a:gd name="connsiteY5" fmla="*/ 552209 h 732391"/>
                      <a:gd name="connsiteX6" fmla="*/ 118564 w 265739"/>
                      <a:gd name="connsiteY6" fmla="*/ 732318 h 732391"/>
                      <a:gd name="connsiteX0" fmla="*/ 75373 w 222548"/>
                      <a:gd name="connsiteY0" fmla="*/ 732319 h 732502"/>
                      <a:gd name="connsiteX1" fmla="*/ 8027 w 222548"/>
                      <a:gd name="connsiteY1" fmla="*/ 520598 h 732502"/>
                      <a:gd name="connsiteX2" fmla="*/ 10729 w 222548"/>
                      <a:gd name="connsiteY2" fmla="*/ 270508 h 732502"/>
                      <a:gd name="connsiteX3" fmla="*/ 93186 w 222548"/>
                      <a:gd name="connsiteY3" fmla="*/ 8 h 732502"/>
                      <a:gd name="connsiteX4" fmla="*/ 200064 w 222548"/>
                      <a:gd name="connsiteY4" fmla="*/ 279078 h 732502"/>
                      <a:gd name="connsiteX5" fmla="*/ 211939 w 222548"/>
                      <a:gd name="connsiteY5" fmla="*/ 552210 h 732502"/>
                      <a:gd name="connsiteX6" fmla="*/ 75373 w 222548"/>
                      <a:gd name="connsiteY6" fmla="*/ 732319 h 732502"/>
                      <a:gd name="connsiteX0" fmla="*/ 73455 w 220630"/>
                      <a:gd name="connsiteY0" fmla="*/ 732319 h 732501"/>
                      <a:gd name="connsiteX1" fmla="*/ 6109 w 220630"/>
                      <a:gd name="connsiteY1" fmla="*/ 520598 h 732501"/>
                      <a:gd name="connsiteX2" fmla="*/ 8811 w 220630"/>
                      <a:gd name="connsiteY2" fmla="*/ 270508 h 732501"/>
                      <a:gd name="connsiteX3" fmla="*/ 91268 w 220630"/>
                      <a:gd name="connsiteY3" fmla="*/ 8 h 732501"/>
                      <a:gd name="connsiteX4" fmla="*/ 198146 w 220630"/>
                      <a:gd name="connsiteY4" fmla="*/ 279078 h 732501"/>
                      <a:gd name="connsiteX5" fmla="*/ 210021 w 220630"/>
                      <a:gd name="connsiteY5" fmla="*/ 552210 h 732501"/>
                      <a:gd name="connsiteX6" fmla="*/ 73455 w 220630"/>
                      <a:gd name="connsiteY6" fmla="*/ 732319 h 732501"/>
                      <a:gd name="connsiteX0" fmla="*/ 73455 w 220630"/>
                      <a:gd name="connsiteY0" fmla="*/ 732319 h 732322"/>
                      <a:gd name="connsiteX1" fmla="*/ 6109 w 220630"/>
                      <a:gd name="connsiteY1" fmla="*/ 520598 h 732322"/>
                      <a:gd name="connsiteX2" fmla="*/ 8811 w 220630"/>
                      <a:gd name="connsiteY2" fmla="*/ 270508 h 732322"/>
                      <a:gd name="connsiteX3" fmla="*/ 91268 w 220630"/>
                      <a:gd name="connsiteY3" fmla="*/ 8 h 732322"/>
                      <a:gd name="connsiteX4" fmla="*/ 198146 w 220630"/>
                      <a:gd name="connsiteY4" fmla="*/ 279078 h 732322"/>
                      <a:gd name="connsiteX5" fmla="*/ 210021 w 220630"/>
                      <a:gd name="connsiteY5" fmla="*/ 552210 h 732322"/>
                      <a:gd name="connsiteX6" fmla="*/ 73455 w 220630"/>
                      <a:gd name="connsiteY6" fmla="*/ 732319 h 732322"/>
                      <a:gd name="connsiteX0" fmla="*/ 73455 w 219892"/>
                      <a:gd name="connsiteY0" fmla="*/ 732317 h 732320"/>
                      <a:gd name="connsiteX1" fmla="*/ 6109 w 219892"/>
                      <a:gd name="connsiteY1" fmla="*/ 520596 h 732320"/>
                      <a:gd name="connsiteX2" fmla="*/ 8811 w 219892"/>
                      <a:gd name="connsiteY2" fmla="*/ 270506 h 732320"/>
                      <a:gd name="connsiteX3" fmla="*/ 91268 w 219892"/>
                      <a:gd name="connsiteY3" fmla="*/ 6 h 732320"/>
                      <a:gd name="connsiteX4" fmla="*/ 196079 w 219892"/>
                      <a:gd name="connsiteY4" fmla="*/ 277734 h 732320"/>
                      <a:gd name="connsiteX5" fmla="*/ 210021 w 219892"/>
                      <a:gd name="connsiteY5" fmla="*/ 552208 h 732320"/>
                      <a:gd name="connsiteX6" fmla="*/ 73455 w 219892"/>
                      <a:gd name="connsiteY6" fmla="*/ 732317 h 732320"/>
                      <a:gd name="connsiteX0" fmla="*/ 67676 w 214113"/>
                      <a:gd name="connsiteY0" fmla="*/ 732322 h 732325"/>
                      <a:gd name="connsiteX1" fmla="*/ 330 w 214113"/>
                      <a:gd name="connsiteY1" fmla="*/ 520601 h 732325"/>
                      <a:gd name="connsiteX2" fmla="*/ 43755 w 214113"/>
                      <a:gd name="connsiteY2" fmla="*/ 287549 h 732325"/>
                      <a:gd name="connsiteX3" fmla="*/ 85489 w 214113"/>
                      <a:gd name="connsiteY3" fmla="*/ 11 h 732325"/>
                      <a:gd name="connsiteX4" fmla="*/ 190300 w 214113"/>
                      <a:gd name="connsiteY4" fmla="*/ 277739 h 732325"/>
                      <a:gd name="connsiteX5" fmla="*/ 204242 w 214113"/>
                      <a:gd name="connsiteY5" fmla="*/ 552213 h 732325"/>
                      <a:gd name="connsiteX6" fmla="*/ 67676 w 214113"/>
                      <a:gd name="connsiteY6" fmla="*/ 732322 h 732325"/>
                      <a:gd name="connsiteX0" fmla="*/ 34075 w 180512"/>
                      <a:gd name="connsiteY0" fmla="*/ 732322 h 732434"/>
                      <a:gd name="connsiteX1" fmla="*/ 1515 w 180512"/>
                      <a:gd name="connsiteY1" fmla="*/ 527509 h 732434"/>
                      <a:gd name="connsiteX2" fmla="*/ 10154 w 180512"/>
                      <a:gd name="connsiteY2" fmla="*/ 287549 h 732434"/>
                      <a:gd name="connsiteX3" fmla="*/ 51888 w 180512"/>
                      <a:gd name="connsiteY3" fmla="*/ 11 h 732434"/>
                      <a:gd name="connsiteX4" fmla="*/ 156699 w 180512"/>
                      <a:gd name="connsiteY4" fmla="*/ 277739 h 732434"/>
                      <a:gd name="connsiteX5" fmla="*/ 170641 w 180512"/>
                      <a:gd name="connsiteY5" fmla="*/ 552213 h 732434"/>
                      <a:gd name="connsiteX6" fmla="*/ 34075 w 180512"/>
                      <a:gd name="connsiteY6" fmla="*/ 732322 h 732434"/>
                      <a:gd name="connsiteX0" fmla="*/ 34075 w 180512"/>
                      <a:gd name="connsiteY0" fmla="*/ 732321 h 732434"/>
                      <a:gd name="connsiteX1" fmla="*/ 1515 w 180512"/>
                      <a:gd name="connsiteY1" fmla="*/ 527508 h 732434"/>
                      <a:gd name="connsiteX2" fmla="*/ 10154 w 180512"/>
                      <a:gd name="connsiteY2" fmla="*/ 287548 h 732434"/>
                      <a:gd name="connsiteX3" fmla="*/ 51888 w 180512"/>
                      <a:gd name="connsiteY3" fmla="*/ 10 h 732434"/>
                      <a:gd name="connsiteX4" fmla="*/ 156699 w 180512"/>
                      <a:gd name="connsiteY4" fmla="*/ 277738 h 732434"/>
                      <a:gd name="connsiteX5" fmla="*/ 170641 w 180512"/>
                      <a:gd name="connsiteY5" fmla="*/ 552212 h 732434"/>
                      <a:gd name="connsiteX6" fmla="*/ 34075 w 180512"/>
                      <a:gd name="connsiteY6" fmla="*/ 732321 h 732434"/>
                      <a:gd name="connsiteX0" fmla="*/ 125054 w 180438"/>
                      <a:gd name="connsiteY0" fmla="*/ 742528 h 742633"/>
                      <a:gd name="connsiteX1" fmla="*/ 7715 w 180438"/>
                      <a:gd name="connsiteY1" fmla="*/ 527508 h 742633"/>
                      <a:gd name="connsiteX2" fmla="*/ 16354 w 180438"/>
                      <a:gd name="connsiteY2" fmla="*/ 287548 h 742633"/>
                      <a:gd name="connsiteX3" fmla="*/ 58088 w 180438"/>
                      <a:gd name="connsiteY3" fmla="*/ 10 h 742633"/>
                      <a:gd name="connsiteX4" fmla="*/ 162899 w 180438"/>
                      <a:gd name="connsiteY4" fmla="*/ 277738 h 742633"/>
                      <a:gd name="connsiteX5" fmla="*/ 176841 w 180438"/>
                      <a:gd name="connsiteY5" fmla="*/ 552212 h 742633"/>
                      <a:gd name="connsiteX6" fmla="*/ 125054 w 180438"/>
                      <a:gd name="connsiteY6" fmla="*/ 742528 h 742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438" h="742633">
                        <a:moveTo>
                          <a:pt x="125054" y="742528"/>
                        </a:moveTo>
                        <a:cubicBezTo>
                          <a:pt x="96866" y="738411"/>
                          <a:pt x="25832" y="603338"/>
                          <a:pt x="7715" y="527508"/>
                        </a:cubicBezTo>
                        <a:cubicBezTo>
                          <a:pt x="-10402" y="451678"/>
                          <a:pt x="7959" y="375464"/>
                          <a:pt x="16354" y="287548"/>
                        </a:cubicBezTo>
                        <a:cubicBezTo>
                          <a:pt x="24749" y="199632"/>
                          <a:pt x="-6253" y="-1580"/>
                          <a:pt x="58088" y="10"/>
                        </a:cubicBezTo>
                        <a:cubicBezTo>
                          <a:pt x="122429" y="1600"/>
                          <a:pt x="143107" y="166902"/>
                          <a:pt x="162899" y="277738"/>
                        </a:cubicBezTo>
                        <a:cubicBezTo>
                          <a:pt x="182691" y="388574"/>
                          <a:pt x="183148" y="474747"/>
                          <a:pt x="176841" y="552212"/>
                        </a:cubicBezTo>
                        <a:cubicBezTo>
                          <a:pt x="170534" y="629677"/>
                          <a:pt x="153242" y="746645"/>
                          <a:pt x="125054" y="7425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19" name="Freeform: Shape 318">
                    <a:extLst>
                      <a:ext uri="{FF2B5EF4-FFF2-40B4-BE49-F238E27FC236}">
                        <a16:creationId xmlns:a16="http://schemas.microsoft.com/office/drawing/2014/main" id="{6409A15E-897A-43EC-8F66-F63A42541453}"/>
                      </a:ext>
                    </a:extLst>
                  </p:cNvPr>
                  <p:cNvSpPr/>
                  <p:nvPr/>
                </p:nvSpPr>
                <p:spPr>
                  <a:xfrm rot="3157319" flipH="1">
                    <a:off x="9662957" y="666231"/>
                    <a:ext cx="276220" cy="842818"/>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18564 w 265739"/>
                      <a:gd name="connsiteY0" fmla="*/ 732318 h 732391"/>
                      <a:gd name="connsiteX1" fmla="*/ 1790 w 265739"/>
                      <a:gd name="connsiteY1" fmla="*/ 532417 h 732391"/>
                      <a:gd name="connsiteX2" fmla="*/ 53920 w 265739"/>
                      <a:gd name="connsiteY2" fmla="*/ 270507 h 732391"/>
                      <a:gd name="connsiteX3" fmla="*/ 136377 w 265739"/>
                      <a:gd name="connsiteY3" fmla="*/ 7 h 732391"/>
                      <a:gd name="connsiteX4" fmla="*/ 243255 w 265739"/>
                      <a:gd name="connsiteY4" fmla="*/ 279077 h 732391"/>
                      <a:gd name="connsiteX5" fmla="*/ 255130 w 265739"/>
                      <a:gd name="connsiteY5" fmla="*/ 552209 h 732391"/>
                      <a:gd name="connsiteX6" fmla="*/ 118564 w 265739"/>
                      <a:gd name="connsiteY6" fmla="*/ 732318 h 732391"/>
                      <a:gd name="connsiteX0" fmla="*/ 75373 w 222548"/>
                      <a:gd name="connsiteY0" fmla="*/ 732319 h 732502"/>
                      <a:gd name="connsiteX1" fmla="*/ 8027 w 222548"/>
                      <a:gd name="connsiteY1" fmla="*/ 520598 h 732502"/>
                      <a:gd name="connsiteX2" fmla="*/ 10729 w 222548"/>
                      <a:gd name="connsiteY2" fmla="*/ 270508 h 732502"/>
                      <a:gd name="connsiteX3" fmla="*/ 93186 w 222548"/>
                      <a:gd name="connsiteY3" fmla="*/ 8 h 732502"/>
                      <a:gd name="connsiteX4" fmla="*/ 200064 w 222548"/>
                      <a:gd name="connsiteY4" fmla="*/ 279078 h 732502"/>
                      <a:gd name="connsiteX5" fmla="*/ 211939 w 222548"/>
                      <a:gd name="connsiteY5" fmla="*/ 552210 h 732502"/>
                      <a:gd name="connsiteX6" fmla="*/ 75373 w 222548"/>
                      <a:gd name="connsiteY6" fmla="*/ 732319 h 732502"/>
                      <a:gd name="connsiteX0" fmla="*/ 73455 w 220630"/>
                      <a:gd name="connsiteY0" fmla="*/ 732319 h 732501"/>
                      <a:gd name="connsiteX1" fmla="*/ 6109 w 220630"/>
                      <a:gd name="connsiteY1" fmla="*/ 520598 h 732501"/>
                      <a:gd name="connsiteX2" fmla="*/ 8811 w 220630"/>
                      <a:gd name="connsiteY2" fmla="*/ 270508 h 732501"/>
                      <a:gd name="connsiteX3" fmla="*/ 91268 w 220630"/>
                      <a:gd name="connsiteY3" fmla="*/ 8 h 732501"/>
                      <a:gd name="connsiteX4" fmla="*/ 198146 w 220630"/>
                      <a:gd name="connsiteY4" fmla="*/ 279078 h 732501"/>
                      <a:gd name="connsiteX5" fmla="*/ 210021 w 220630"/>
                      <a:gd name="connsiteY5" fmla="*/ 552210 h 732501"/>
                      <a:gd name="connsiteX6" fmla="*/ 73455 w 220630"/>
                      <a:gd name="connsiteY6" fmla="*/ 732319 h 732501"/>
                      <a:gd name="connsiteX0" fmla="*/ 73455 w 220630"/>
                      <a:gd name="connsiteY0" fmla="*/ 732319 h 732322"/>
                      <a:gd name="connsiteX1" fmla="*/ 6109 w 220630"/>
                      <a:gd name="connsiteY1" fmla="*/ 520598 h 732322"/>
                      <a:gd name="connsiteX2" fmla="*/ 8811 w 220630"/>
                      <a:gd name="connsiteY2" fmla="*/ 270508 h 732322"/>
                      <a:gd name="connsiteX3" fmla="*/ 91268 w 220630"/>
                      <a:gd name="connsiteY3" fmla="*/ 8 h 732322"/>
                      <a:gd name="connsiteX4" fmla="*/ 198146 w 220630"/>
                      <a:gd name="connsiteY4" fmla="*/ 279078 h 732322"/>
                      <a:gd name="connsiteX5" fmla="*/ 210021 w 220630"/>
                      <a:gd name="connsiteY5" fmla="*/ 552210 h 732322"/>
                      <a:gd name="connsiteX6" fmla="*/ 73455 w 220630"/>
                      <a:gd name="connsiteY6" fmla="*/ 732319 h 732322"/>
                      <a:gd name="connsiteX0" fmla="*/ 73455 w 219892"/>
                      <a:gd name="connsiteY0" fmla="*/ 732317 h 732320"/>
                      <a:gd name="connsiteX1" fmla="*/ 6109 w 219892"/>
                      <a:gd name="connsiteY1" fmla="*/ 520596 h 732320"/>
                      <a:gd name="connsiteX2" fmla="*/ 8811 w 219892"/>
                      <a:gd name="connsiteY2" fmla="*/ 270506 h 732320"/>
                      <a:gd name="connsiteX3" fmla="*/ 91268 w 219892"/>
                      <a:gd name="connsiteY3" fmla="*/ 6 h 732320"/>
                      <a:gd name="connsiteX4" fmla="*/ 196079 w 219892"/>
                      <a:gd name="connsiteY4" fmla="*/ 277734 h 732320"/>
                      <a:gd name="connsiteX5" fmla="*/ 210021 w 219892"/>
                      <a:gd name="connsiteY5" fmla="*/ 552208 h 732320"/>
                      <a:gd name="connsiteX6" fmla="*/ 73455 w 219892"/>
                      <a:gd name="connsiteY6" fmla="*/ 732317 h 732320"/>
                      <a:gd name="connsiteX0" fmla="*/ 67676 w 214113"/>
                      <a:gd name="connsiteY0" fmla="*/ 732322 h 732325"/>
                      <a:gd name="connsiteX1" fmla="*/ 330 w 214113"/>
                      <a:gd name="connsiteY1" fmla="*/ 520601 h 732325"/>
                      <a:gd name="connsiteX2" fmla="*/ 43755 w 214113"/>
                      <a:gd name="connsiteY2" fmla="*/ 287549 h 732325"/>
                      <a:gd name="connsiteX3" fmla="*/ 85489 w 214113"/>
                      <a:gd name="connsiteY3" fmla="*/ 11 h 732325"/>
                      <a:gd name="connsiteX4" fmla="*/ 190300 w 214113"/>
                      <a:gd name="connsiteY4" fmla="*/ 277739 h 732325"/>
                      <a:gd name="connsiteX5" fmla="*/ 204242 w 214113"/>
                      <a:gd name="connsiteY5" fmla="*/ 552213 h 732325"/>
                      <a:gd name="connsiteX6" fmla="*/ 67676 w 214113"/>
                      <a:gd name="connsiteY6" fmla="*/ 732322 h 732325"/>
                      <a:gd name="connsiteX0" fmla="*/ 34075 w 180512"/>
                      <a:gd name="connsiteY0" fmla="*/ 732322 h 732434"/>
                      <a:gd name="connsiteX1" fmla="*/ 1515 w 180512"/>
                      <a:gd name="connsiteY1" fmla="*/ 527509 h 732434"/>
                      <a:gd name="connsiteX2" fmla="*/ 10154 w 180512"/>
                      <a:gd name="connsiteY2" fmla="*/ 287549 h 732434"/>
                      <a:gd name="connsiteX3" fmla="*/ 51888 w 180512"/>
                      <a:gd name="connsiteY3" fmla="*/ 11 h 732434"/>
                      <a:gd name="connsiteX4" fmla="*/ 156699 w 180512"/>
                      <a:gd name="connsiteY4" fmla="*/ 277739 h 732434"/>
                      <a:gd name="connsiteX5" fmla="*/ 170641 w 180512"/>
                      <a:gd name="connsiteY5" fmla="*/ 552213 h 732434"/>
                      <a:gd name="connsiteX6" fmla="*/ 34075 w 180512"/>
                      <a:gd name="connsiteY6" fmla="*/ 732322 h 732434"/>
                      <a:gd name="connsiteX0" fmla="*/ 34075 w 180512"/>
                      <a:gd name="connsiteY0" fmla="*/ 732321 h 732434"/>
                      <a:gd name="connsiteX1" fmla="*/ 1515 w 180512"/>
                      <a:gd name="connsiteY1" fmla="*/ 527508 h 732434"/>
                      <a:gd name="connsiteX2" fmla="*/ 10154 w 180512"/>
                      <a:gd name="connsiteY2" fmla="*/ 287548 h 732434"/>
                      <a:gd name="connsiteX3" fmla="*/ 51888 w 180512"/>
                      <a:gd name="connsiteY3" fmla="*/ 10 h 732434"/>
                      <a:gd name="connsiteX4" fmla="*/ 156699 w 180512"/>
                      <a:gd name="connsiteY4" fmla="*/ 277738 h 732434"/>
                      <a:gd name="connsiteX5" fmla="*/ 170641 w 180512"/>
                      <a:gd name="connsiteY5" fmla="*/ 552212 h 732434"/>
                      <a:gd name="connsiteX6" fmla="*/ 34075 w 180512"/>
                      <a:gd name="connsiteY6" fmla="*/ 732321 h 732434"/>
                      <a:gd name="connsiteX0" fmla="*/ 3587 w 339186"/>
                      <a:gd name="connsiteY0" fmla="*/ 817100 h 817169"/>
                      <a:gd name="connsiteX1" fmla="*/ 147146 w 339186"/>
                      <a:gd name="connsiteY1" fmla="*/ 527508 h 817169"/>
                      <a:gd name="connsiteX2" fmla="*/ 155785 w 339186"/>
                      <a:gd name="connsiteY2" fmla="*/ 287548 h 817169"/>
                      <a:gd name="connsiteX3" fmla="*/ 197519 w 339186"/>
                      <a:gd name="connsiteY3" fmla="*/ 10 h 817169"/>
                      <a:gd name="connsiteX4" fmla="*/ 302330 w 339186"/>
                      <a:gd name="connsiteY4" fmla="*/ 277738 h 817169"/>
                      <a:gd name="connsiteX5" fmla="*/ 316272 w 339186"/>
                      <a:gd name="connsiteY5" fmla="*/ 552212 h 817169"/>
                      <a:gd name="connsiteX6" fmla="*/ 3587 w 339186"/>
                      <a:gd name="connsiteY6" fmla="*/ 817100 h 817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9186" h="817169">
                        <a:moveTo>
                          <a:pt x="3587" y="817100"/>
                        </a:moveTo>
                        <a:cubicBezTo>
                          <a:pt x="-24601" y="812983"/>
                          <a:pt x="121780" y="615767"/>
                          <a:pt x="147146" y="527508"/>
                        </a:cubicBezTo>
                        <a:cubicBezTo>
                          <a:pt x="172512" y="439249"/>
                          <a:pt x="147390" y="375464"/>
                          <a:pt x="155785" y="287548"/>
                        </a:cubicBezTo>
                        <a:cubicBezTo>
                          <a:pt x="164180" y="199632"/>
                          <a:pt x="133178" y="-1580"/>
                          <a:pt x="197519" y="10"/>
                        </a:cubicBezTo>
                        <a:cubicBezTo>
                          <a:pt x="261860" y="1600"/>
                          <a:pt x="282538" y="166902"/>
                          <a:pt x="302330" y="277738"/>
                        </a:cubicBezTo>
                        <a:cubicBezTo>
                          <a:pt x="322122" y="388574"/>
                          <a:pt x="366062" y="462318"/>
                          <a:pt x="316272" y="552212"/>
                        </a:cubicBezTo>
                        <a:cubicBezTo>
                          <a:pt x="266482" y="642106"/>
                          <a:pt x="31775" y="821217"/>
                          <a:pt x="3587" y="8171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20" name="Freeform: Shape 319">
                    <a:extLst>
                      <a:ext uri="{FF2B5EF4-FFF2-40B4-BE49-F238E27FC236}">
                        <a16:creationId xmlns:a16="http://schemas.microsoft.com/office/drawing/2014/main" id="{E7BCA846-50DE-4D04-B8DA-8E4AA085093E}"/>
                      </a:ext>
                    </a:extLst>
                  </p:cNvPr>
                  <p:cNvSpPr/>
                  <p:nvPr/>
                </p:nvSpPr>
                <p:spPr>
                  <a:xfrm rot="3260832" flipH="1">
                    <a:off x="10797627" y="776180"/>
                    <a:ext cx="147002" cy="818517"/>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18564 w 265739"/>
                      <a:gd name="connsiteY0" fmla="*/ 732318 h 732391"/>
                      <a:gd name="connsiteX1" fmla="*/ 1790 w 265739"/>
                      <a:gd name="connsiteY1" fmla="*/ 532417 h 732391"/>
                      <a:gd name="connsiteX2" fmla="*/ 53920 w 265739"/>
                      <a:gd name="connsiteY2" fmla="*/ 270507 h 732391"/>
                      <a:gd name="connsiteX3" fmla="*/ 136377 w 265739"/>
                      <a:gd name="connsiteY3" fmla="*/ 7 h 732391"/>
                      <a:gd name="connsiteX4" fmla="*/ 243255 w 265739"/>
                      <a:gd name="connsiteY4" fmla="*/ 279077 h 732391"/>
                      <a:gd name="connsiteX5" fmla="*/ 255130 w 265739"/>
                      <a:gd name="connsiteY5" fmla="*/ 552209 h 732391"/>
                      <a:gd name="connsiteX6" fmla="*/ 118564 w 265739"/>
                      <a:gd name="connsiteY6" fmla="*/ 732318 h 732391"/>
                      <a:gd name="connsiteX0" fmla="*/ 75373 w 222548"/>
                      <a:gd name="connsiteY0" fmla="*/ 732319 h 732502"/>
                      <a:gd name="connsiteX1" fmla="*/ 8027 w 222548"/>
                      <a:gd name="connsiteY1" fmla="*/ 520598 h 732502"/>
                      <a:gd name="connsiteX2" fmla="*/ 10729 w 222548"/>
                      <a:gd name="connsiteY2" fmla="*/ 270508 h 732502"/>
                      <a:gd name="connsiteX3" fmla="*/ 93186 w 222548"/>
                      <a:gd name="connsiteY3" fmla="*/ 8 h 732502"/>
                      <a:gd name="connsiteX4" fmla="*/ 200064 w 222548"/>
                      <a:gd name="connsiteY4" fmla="*/ 279078 h 732502"/>
                      <a:gd name="connsiteX5" fmla="*/ 211939 w 222548"/>
                      <a:gd name="connsiteY5" fmla="*/ 552210 h 732502"/>
                      <a:gd name="connsiteX6" fmla="*/ 75373 w 222548"/>
                      <a:gd name="connsiteY6" fmla="*/ 732319 h 732502"/>
                      <a:gd name="connsiteX0" fmla="*/ 73455 w 220630"/>
                      <a:gd name="connsiteY0" fmla="*/ 732319 h 732501"/>
                      <a:gd name="connsiteX1" fmla="*/ 6109 w 220630"/>
                      <a:gd name="connsiteY1" fmla="*/ 520598 h 732501"/>
                      <a:gd name="connsiteX2" fmla="*/ 8811 w 220630"/>
                      <a:gd name="connsiteY2" fmla="*/ 270508 h 732501"/>
                      <a:gd name="connsiteX3" fmla="*/ 91268 w 220630"/>
                      <a:gd name="connsiteY3" fmla="*/ 8 h 732501"/>
                      <a:gd name="connsiteX4" fmla="*/ 198146 w 220630"/>
                      <a:gd name="connsiteY4" fmla="*/ 279078 h 732501"/>
                      <a:gd name="connsiteX5" fmla="*/ 210021 w 220630"/>
                      <a:gd name="connsiteY5" fmla="*/ 552210 h 732501"/>
                      <a:gd name="connsiteX6" fmla="*/ 73455 w 220630"/>
                      <a:gd name="connsiteY6" fmla="*/ 732319 h 732501"/>
                      <a:gd name="connsiteX0" fmla="*/ 73455 w 220630"/>
                      <a:gd name="connsiteY0" fmla="*/ 732319 h 732322"/>
                      <a:gd name="connsiteX1" fmla="*/ 6109 w 220630"/>
                      <a:gd name="connsiteY1" fmla="*/ 520598 h 732322"/>
                      <a:gd name="connsiteX2" fmla="*/ 8811 w 220630"/>
                      <a:gd name="connsiteY2" fmla="*/ 270508 h 732322"/>
                      <a:gd name="connsiteX3" fmla="*/ 91268 w 220630"/>
                      <a:gd name="connsiteY3" fmla="*/ 8 h 732322"/>
                      <a:gd name="connsiteX4" fmla="*/ 198146 w 220630"/>
                      <a:gd name="connsiteY4" fmla="*/ 279078 h 732322"/>
                      <a:gd name="connsiteX5" fmla="*/ 210021 w 220630"/>
                      <a:gd name="connsiteY5" fmla="*/ 552210 h 732322"/>
                      <a:gd name="connsiteX6" fmla="*/ 73455 w 220630"/>
                      <a:gd name="connsiteY6" fmla="*/ 732319 h 732322"/>
                      <a:gd name="connsiteX0" fmla="*/ 73455 w 219892"/>
                      <a:gd name="connsiteY0" fmla="*/ 732317 h 732320"/>
                      <a:gd name="connsiteX1" fmla="*/ 6109 w 219892"/>
                      <a:gd name="connsiteY1" fmla="*/ 520596 h 732320"/>
                      <a:gd name="connsiteX2" fmla="*/ 8811 w 219892"/>
                      <a:gd name="connsiteY2" fmla="*/ 270506 h 732320"/>
                      <a:gd name="connsiteX3" fmla="*/ 91268 w 219892"/>
                      <a:gd name="connsiteY3" fmla="*/ 6 h 732320"/>
                      <a:gd name="connsiteX4" fmla="*/ 196079 w 219892"/>
                      <a:gd name="connsiteY4" fmla="*/ 277734 h 732320"/>
                      <a:gd name="connsiteX5" fmla="*/ 210021 w 219892"/>
                      <a:gd name="connsiteY5" fmla="*/ 552208 h 732320"/>
                      <a:gd name="connsiteX6" fmla="*/ 73455 w 219892"/>
                      <a:gd name="connsiteY6" fmla="*/ 732317 h 732320"/>
                      <a:gd name="connsiteX0" fmla="*/ 67676 w 214113"/>
                      <a:gd name="connsiteY0" fmla="*/ 732322 h 732325"/>
                      <a:gd name="connsiteX1" fmla="*/ 330 w 214113"/>
                      <a:gd name="connsiteY1" fmla="*/ 520601 h 732325"/>
                      <a:gd name="connsiteX2" fmla="*/ 43755 w 214113"/>
                      <a:gd name="connsiteY2" fmla="*/ 287549 h 732325"/>
                      <a:gd name="connsiteX3" fmla="*/ 85489 w 214113"/>
                      <a:gd name="connsiteY3" fmla="*/ 11 h 732325"/>
                      <a:gd name="connsiteX4" fmla="*/ 190300 w 214113"/>
                      <a:gd name="connsiteY4" fmla="*/ 277739 h 732325"/>
                      <a:gd name="connsiteX5" fmla="*/ 204242 w 214113"/>
                      <a:gd name="connsiteY5" fmla="*/ 552213 h 732325"/>
                      <a:gd name="connsiteX6" fmla="*/ 67676 w 214113"/>
                      <a:gd name="connsiteY6" fmla="*/ 732322 h 732325"/>
                      <a:gd name="connsiteX0" fmla="*/ 34075 w 180512"/>
                      <a:gd name="connsiteY0" fmla="*/ 732322 h 732434"/>
                      <a:gd name="connsiteX1" fmla="*/ 1515 w 180512"/>
                      <a:gd name="connsiteY1" fmla="*/ 527509 h 732434"/>
                      <a:gd name="connsiteX2" fmla="*/ 10154 w 180512"/>
                      <a:gd name="connsiteY2" fmla="*/ 287549 h 732434"/>
                      <a:gd name="connsiteX3" fmla="*/ 51888 w 180512"/>
                      <a:gd name="connsiteY3" fmla="*/ 11 h 732434"/>
                      <a:gd name="connsiteX4" fmla="*/ 156699 w 180512"/>
                      <a:gd name="connsiteY4" fmla="*/ 277739 h 732434"/>
                      <a:gd name="connsiteX5" fmla="*/ 170641 w 180512"/>
                      <a:gd name="connsiteY5" fmla="*/ 552213 h 732434"/>
                      <a:gd name="connsiteX6" fmla="*/ 34075 w 180512"/>
                      <a:gd name="connsiteY6" fmla="*/ 732322 h 732434"/>
                      <a:gd name="connsiteX0" fmla="*/ 34075 w 180512"/>
                      <a:gd name="connsiteY0" fmla="*/ 732321 h 732434"/>
                      <a:gd name="connsiteX1" fmla="*/ 1515 w 180512"/>
                      <a:gd name="connsiteY1" fmla="*/ 527508 h 732434"/>
                      <a:gd name="connsiteX2" fmla="*/ 10154 w 180512"/>
                      <a:gd name="connsiteY2" fmla="*/ 287548 h 732434"/>
                      <a:gd name="connsiteX3" fmla="*/ 51888 w 180512"/>
                      <a:gd name="connsiteY3" fmla="*/ 10 h 732434"/>
                      <a:gd name="connsiteX4" fmla="*/ 156699 w 180512"/>
                      <a:gd name="connsiteY4" fmla="*/ 277738 h 732434"/>
                      <a:gd name="connsiteX5" fmla="*/ 170641 w 180512"/>
                      <a:gd name="connsiteY5" fmla="*/ 552212 h 732434"/>
                      <a:gd name="connsiteX6" fmla="*/ 34075 w 180512"/>
                      <a:gd name="connsiteY6" fmla="*/ 732321 h 732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512" h="732434">
                        <a:moveTo>
                          <a:pt x="34075" y="732321"/>
                        </a:moveTo>
                        <a:cubicBezTo>
                          <a:pt x="5887" y="728204"/>
                          <a:pt x="5502" y="601637"/>
                          <a:pt x="1515" y="527508"/>
                        </a:cubicBezTo>
                        <a:cubicBezTo>
                          <a:pt x="-2472" y="453379"/>
                          <a:pt x="1759" y="375464"/>
                          <a:pt x="10154" y="287548"/>
                        </a:cubicBezTo>
                        <a:cubicBezTo>
                          <a:pt x="18549" y="199632"/>
                          <a:pt x="-12453" y="-1580"/>
                          <a:pt x="51888" y="10"/>
                        </a:cubicBezTo>
                        <a:cubicBezTo>
                          <a:pt x="116229" y="1600"/>
                          <a:pt x="136907" y="166902"/>
                          <a:pt x="156699" y="277738"/>
                        </a:cubicBezTo>
                        <a:cubicBezTo>
                          <a:pt x="176491" y="388574"/>
                          <a:pt x="191078" y="476448"/>
                          <a:pt x="170641" y="552212"/>
                        </a:cubicBezTo>
                        <a:cubicBezTo>
                          <a:pt x="150204" y="627976"/>
                          <a:pt x="62263" y="736438"/>
                          <a:pt x="34075" y="73232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21" name="Freeform: Shape 320">
                    <a:extLst>
                      <a:ext uri="{FF2B5EF4-FFF2-40B4-BE49-F238E27FC236}">
                        <a16:creationId xmlns:a16="http://schemas.microsoft.com/office/drawing/2014/main" id="{89BD070F-FD9B-4083-AD87-9173BEF96298}"/>
                      </a:ext>
                    </a:extLst>
                  </p:cNvPr>
                  <p:cNvSpPr/>
                  <p:nvPr/>
                </p:nvSpPr>
                <p:spPr>
                  <a:xfrm rot="19560452">
                    <a:off x="9099751" y="713467"/>
                    <a:ext cx="203651" cy="589205"/>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678" h="732384">
                        <a:moveTo>
                          <a:pt x="132503" y="732311"/>
                        </a:moveTo>
                        <a:cubicBezTo>
                          <a:pt x="86321" y="729012"/>
                          <a:pt x="35191" y="609270"/>
                          <a:pt x="15729" y="532410"/>
                        </a:cubicBezTo>
                        <a:cubicBezTo>
                          <a:pt x="-3733" y="455550"/>
                          <a:pt x="-6702" y="359888"/>
                          <a:pt x="15729" y="271153"/>
                        </a:cubicBezTo>
                        <a:cubicBezTo>
                          <a:pt x="38160" y="182418"/>
                          <a:pt x="114690" y="0"/>
                          <a:pt x="150316" y="0"/>
                        </a:cubicBezTo>
                        <a:cubicBezTo>
                          <a:pt x="185942" y="0"/>
                          <a:pt x="237402" y="168234"/>
                          <a:pt x="257194" y="279070"/>
                        </a:cubicBezTo>
                        <a:cubicBezTo>
                          <a:pt x="276986" y="389906"/>
                          <a:pt x="289851" y="476662"/>
                          <a:pt x="269069" y="552202"/>
                        </a:cubicBezTo>
                        <a:cubicBezTo>
                          <a:pt x="248287" y="627742"/>
                          <a:pt x="178685" y="735610"/>
                          <a:pt x="132503" y="7323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22" name="Freeform: Shape 321">
                    <a:extLst>
                      <a:ext uri="{FF2B5EF4-FFF2-40B4-BE49-F238E27FC236}">
                        <a16:creationId xmlns:a16="http://schemas.microsoft.com/office/drawing/2014/main" id="{0C3E958E-A2D5-4720-8594-04AC01E1A66A}"/>
                      </a:ext>
                    </a:extLst>
                  </p:cNvPr>
                  <p:cNvSpPr/>
                  <p:nvPr/>
                </p:nvSpPr>
                <p:spPr>
                  <a:xfrm rot="20771296" flipH="1">
                    <a:off x="9872419" y="1115271"/>
                    <a:ext cx="147002" cy="755423"/>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18564 w 265739"/>
                      <a:gd name="connsiteY0" fmla="*/ 732318 h 732391"/>
                      <a:gd name="connsiteX1" fmla="*/ 1790 w 265739"/>
                      <a:gd name="connsiteY1" fmla="*/ 532417 h 732391"/>
                      <a:gd name="connsiteX2" fmla="*/ 53920 w 265739"/>
                      <a:gd name="connsiteY2" fmla="*/ 270507 h 732391"/>
                      <a:gd name="connsiteX3" fmla="*/ 136377 w 265739"/>
                      <a:gd name="connsiteY3" fmla="*/ 7 h 732391"/>
                      <a:gd name="connsiteX4" fmla="*/ 243255 w 265739"/>
                      <a:gd name="connsiteY4" fmla="*/ 279077 h 732391"/>
                      <a:gd name="connsiteX5" fmla="*/ 255130 w 265739"/>
                      <a:gd name="connsiteY5" fmla="*/ 552209 h 732391"/>
                      <a:gd name="connsiteX6" fmla="*/ 118564 w 265739"/>
                      <a:gd name="connsiteY6" fmla="*/ 732318 h 732391"/>
                      <a:gd name="connsiteX0" fmla="*/ 75373 w 222548"/>
                      <a:gd name="connsiteY0" fmla="*/ 732319 h 732502"/>
                      <a:gd name="connsiteX1" fmla="*/ 8027 w 222548"/>
                      <a:gd name="connsiteY1" fmla="*/ 520598 h 732502"/>
                      <a:gd name="connsiteX2" fmla="*/ 10729 w 222548"/>
                      <a:gd name="connsiteY2" fmla="*/ 270508 h 732502"/>
                      <a:gd name="connsiteX3" fmla="*/ 93186 w 222548"/>
                      <a:gd name="connsiteY3" fmla="*/ 8 h 732502"/>
                      <a:gd name="connsiteX4" fmla="*/ 200064 w 222548"/>
                      <a:gd name="connsiteY4" fmla="*/ 279078 h 732502"/>
                      <a:gd name="connsiteX5" fmla="*/ 211939 w 222548"/>
                      <a:gd name="connsiteY5" fmla="*/ 552210 h 732502"/>
                      <a:gd name="connsiteX6" fmla="*/ 75373 w 222548"/>
                      <a:gd name="connsiteY6" fmla="*/ 732319 h 732502"/>
                      <a:gd name="connsiteX0" fmla="*/ 73455 w 220630"/>
                      <a:gd name="connsiteY0" fmla="*/ 732319 h 732501"/>
                      <a:gd name="connsiteX1" fmla="*/ 6109 w 220630"/>
                      <a:gd name="connsiteY1" fmla="*/ 520598 h 732501"/>
                      <a:gd name="connsiteX2" fmla="*/ 8811 w 220630"/>
                      <a:gd name="connsiteY2" fmla="*/ 270508 h 732501"/>
                      <a:gd name="connsiteX3" fmla="*/ 91268 w 220630"/>
                      <a:gd name="connsiteY3" fmla="*/ 8 h 732501"/>
                      <a:gd name="connsiteX4" fmla="*/ 198146 w 220630"/>
                      <a:gd name="connsiteY4" fmla="*/ 279078 h 732501"/>
                      <a:gd name="connsiteX5" fmla="*/ 210021 w 220630"/>
                      <a:gd name="connsiteY5" fmla="*/ 552210 h 732501"/>
                      <a:gd name="connsiteX6" fmla="*/ 73455 w 220630"/>
                      <a:gd name="connsiteY6" fmla="*/ 732319 h 732501"/>
                      <a:gd name="connsiteX0" fmla="*/ 73455 w 220630"/>
                      <a:gd name="connsiteY0" fmla="*/ 732319 h 732322"/>
                      <a:gd name="connsiteX1" fmla="*/ 6109 w 220630"/>
                      <a:gd name="connsiteY1" fmla="*/ 520598 h 732322"/>
                      <a:gd name="connsiteX2" fmla="*/ 8811 w 220630"/>
                      <a:gd name="connsiteY2" fmla="*/ 270508 h 732322"/>
                      <a:gd name="connsiteX3" fmla="*/ 91268 w 220630"/>
                      <a:gd name="connsiteY3" fmla="*/ 8 h 732322"/>
                      <a:gd name="connsiteX4" fmla="*/ 198146 w 220630"/>
                      <a:gd name="connsiteY4" fmla="*/ 279078 h 732322"/>
                      <a:gd name="connsiteX5" fmla="*/ 210021 w 220630"/>
                      <a:gd name="connsiteY5" fmla="*/ 552210 h 732322"/>
                      <a:gd name="connsiteX6" fmla="*/ 73455 w 220630"/>
                      <a:gd name="connsiteY6" fmla="*/ 732319 h 732322"/>
                      <a:gd name="connsiteX0" fmla="*/ 73455 w 219892"/>
                      <a:gd name="connsiteY0" fmla="*/ 732317 h 732320"/>
                      <a:gd name="connsiteX1" fmla="*/ 6109 w 219892"/>
                      <a:gd name="connsiteY1" fmla="*/ 520596 h 732320"/>
                      <a:gd name="connsiteX2" fmla="*/ 8811 w 219892"/>
                      <a:gd name="connsiteY2" fmla="*/ 270506 h 732320"/>
                      <a:gd name="connsiteX3" fmla="*/ 91268 w 219892"/>
                      <a:gd name="connsiteY3" fmla="*/ 6 h 732320"/>
                      <a:gd name="connsiteX4" fmla="*/ 196079 w 219892"/>
                      <a:gd name="connsiteY4" fmla="*/ 277734 h 732320"/>
                      <a:gd name="connsiteX5" fmla="*/ 210021 w 219892"/>
                      <a:gd name="connsiteY5" fmla="*/ 552208 h 732320"/>
                      <a:gd name="connsiteX6" fmla="*/ 73455 w 219892"/>
                      <a:gd name="connsiteY6" fmla="*/ 732317 h 732320"/>
                      <a:gd name="connsiteX0" fmla="*/ 67676 w 214113"/>
                      <a:gd name="connsiteY0" fmla="*/ 732322 h 732325"/>
                      <a:gd name="connsiteX1" fmla="*/ 330 w 214113"/>
                      <a:gd name="connsiteY1" fmla="*/ 520601 h 732325"/>
                      <a:gd name="connsiteX2" fmla="*/ 43755 w 214113"/>
                      <a:gd name="connsiteY2" fmla="*/ 287549 h 732325"/>
                      <a:gd name="connsiteX3" fmla="*/ 85489 w 214113"/>
                      <a:gd name="connsiteY3" fmla="*/ 11 h 732325"/>
                      <a:gd name="connsiteX4" fmla="*/ 190300 w 214113"/>
                      <a:gd name="connsiteY4" fmla="*/ 277739 h 732325"/>
                      <a:gd name="connsiteX5" fmla="*/ 204242 w 214113"/>
                      <a:gd name="connsiteY5" fmla="*/ 552213 h 732325"/>
                      <a:gd name="connsiteX6" fmla="*/ 67676 w 214113"/>
                      <a:gd name="connsiteY6" fmla="*/ 732322 h 732325"/>
                      <a:gd name="connsiteX0" fmla="*/ 34075 w 180512"/>
                      <a:gd name="connsiteY0" fmla="*/ 732322 h 732434"/>
                      <a:gd name="connsiteX1" fmla="*/ 1515 w 180512"/>
                      <a:gd name="connsiteY1" fmla="*/ 527509 h 732434"/>
                      <a:gd name="connsiteX2" fmla="*/ 10154 w 180512"/>
                      <a:gd name="connsiteY2" fmla="*/ 287549 h 732434"/>
                      <a:gd name="connsiteX3" fmla="*/ 51888 w 180512"/>
                      <a:gd name="connsiteY3" fmla="*/ 11 h 732434"/>
                      <a:gd name="connsiteX4" fmla="*/ 156699 w 180512"/>
                      <a:gd name="connsiteY4" fmla="*/ 277739 h 732434"/>
                      <a:gd name="connsiteX5" fmla="*/ 170641 w 180512"/>
                      <a:gd name="connsiteY5" fmla="*/ 552213 h 732434"/>
                      <a:gd name="connsiteX6" fmla="*/ 34075 w 180512"/>
                      <a:gd name="connsiteY6" fmla="*/ 732322 h 732434"/>
                      <a:gd name="connsiteX0" fmla="*/ 34075 w 180512"/>
                      <a:gd name="connsiteY0" fmla="*/ 732321 h 732434"/>
                      <a:gd name="connsiteX1" fmla="*/ 1515 w 180512"/>
                      <a:gd name="connsiteY1" fmla="*/ 527508 h 732434"/>
                      <a:gd name="connsiteX2" fmla="*/ 10154 w 180512"/>
                      <a:gd name="connsiteY2" fmla="*/ 287548 h 732434"/>
                      <a:gd name="connsiteX3" fmla="*/ 51888 w 180512"/>
                      <a:gd name="connsiteY3" fmla="*/ 10 h 732434"/>
                      <a:gd name="connsiteX4" fmla="*/ 156699 w 180512"/>
                      <a:gd name="connsiteY4" fmla="*/ 277738 h 732434"/>
                      <a:gd name="connsiteX5" fmla="*/ 170641 w 180512"/>
                      <a:gd name="connsiteY5" fmla="*/ 552212 h 732434"/>
                      <a:gd name="connsiteX6" fmla="*/ 34075 w 180512"/>
                      <a:gd name="connsiteY6" fmla="*/ 732321 h 732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512" h="732434">
                        <a:moveTo>
                          <a:pt x="34075" y="732321"/>
                        </a:moveTo>
                        <a:cubicBezTo>
                          <a:pt x="5887" y="728204"/>
                          <a:pt x="5502" y="601637"/>
                          <a:pt x="1515" y="527508"/>
                        </a:cubicBezTo>
                        <a:cubicBezTo>
                          <a:pt x="-2472" y="453379"/>
                          <a:pt x="1759" y="375464"/>
                          <a:pt x="10154" y="287548"/>
                        </a:cubicBezTo>
                        <a:cubicBezTo>
                          <a:pt x="18549" y="199632"/>
                          <a:pt x="-12453" y="-1580"/>
                          <a:pt x="51888" y="10"/>
                        </a:cubicBezTo>
                        <a:cubicBezTo>
                          <a:pt x="116229" y="1600"/>
                          <a:pt x="136907" y="166902"/>
                          <a:pt x="156699" y="277738"/>
                        </a:cubicBezTo>
                        <a:cubicBezTo>
                          <a:pt x="176491" y="388574"/>
                          <a:pt x="191078" y="476448"/>
                          <a:pt x="170641" y="552212"/>
                        </a:cubicBezTo>
                        <a:cubicBezTo>
                          <a:pt x="150204" y="627976"/>
                          <a:pt x="62263" y="736438"/>
                          <a:pt x="34075" y="73232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23" name="Freeform: Shape 322">
                    <a:extLst>
                      <a:ext uri="{FF2B5EF4-FFF2-40B4-BE49-F238E27FC236}">
                        <a16:creationId xmlns:a16="http://schemas.microsoft.com/office/drawing/2014/main" id="{6A6B1432-C317-4FF5-BD7E-680B9188C21F}"/>
                      </a:ext>
                    </a:extLst>
                  </p:cNvPr>
                  <p:cNvSpPr/>
                  <p:nvPr/>
                </p:nvSpPr>
                <p:spPr>
                  <a:xfrm>
                    <a:off x="9204434" y="2907063"/>
                    <a:ext cx="1641803" cy="1441073"/>
                  </a:xfrm>
                  <a:custGeom>
                    <a:avLst/>
                    <a:gdLst>
                      <a:gd name="connsiteX0" fmla="*/ 0 w 1675539"/>
                      <a:gd name="connsiteY0" fmla="*/ 1796081 h 2152542"/>
                      <a:gd name="connsiteX1" fmla="*/ 645762 w 1675539"/>
                      <a:gd name="connsiteY1" fmla="*/ 470115 h 2152542"/>
                      <a:gd name="connsiteX2" fmla="*/ 955728 w 1675539"/>
                      <a:gd name="connsiteY2" fmla="*/ 13776 h 2152542"/>
                      <a:gd name="connsiteX3" fmla="*/ 1052162 w 1675539"/>
                      <a:gd name="connsiteY3" fmla="*/ 0 h 2152542"/>
                      <a:gd name="connsiteX4" fmla="*/ 1234698 w 1675539"/>
                      <a:gd name="connsiteY4" fmla="*/ 29275 h 2152542"/>
                      <a:gd name="connsiteX5" fmla="*/ 1536054 w 1675539"/>
                      <a:gd name="connsiteY5" fmla="*/ 573437 h 2152542"/>
                      <a:gd name="connsiteX6" fmla="*/ 1675539 w 1675539"/>
                      <a:gd name="connsiteY6" fmla="*/ 1444786 h 2152542"/>
                      <a:gd name="connsiteX7" fmla="*/ 1670373 w 1675539"/>
                      <a:gd name="connsiteY7" fmla="*/ 2152542 h 2152542"/>
                      <a:gd name="connsiteX8" fmla="*/ 1520556 w 1675539"/>
                      <a:gd name="connsiteY8" fmla="*/ 2147376 h 2152542"/>
                      <a:gd name="connsiteX9" fmla="*/ 1498169 w 1675539"/>
                      <a:gd name="connsiteY9" fmla="*/ 1410346 h 2152542"/>
                      <a:gd name="connsiteX10" fmla="*/ 1369017 w 1675539"/>
                      <a:gd name="connsiteY10" fmla="*/ 621654 h 2152542"/>
                      <a:gd name="connsiteX11" fmla="*/ 1169261 w 1675539"/>
                      <a:gd name="connsiteY11" fmla="*/ 167037 h 2152542"/>
                      <a:gd name="connsiteX12" fmla="*/ 1007389 w 1675539"/>
                      <a:gd name="connsiteY12" fmla="*/ 146373 h 2152542"/>
                      <a:gd name="connsiteX13" fmla="*/ 762861 w 1675539"/>
                      <a:gd name="connsiteY13" fmla="*/ 535553 h 2152542"/>
                      <a:gd name="connsiteX14" fmla="*/ 432230 w 1675539"/>
                      <a:gd name="connsiteY14" fmla="*/ 1205424 h 2152542"/>
                      <a:gd name="connsiteX15" fmla="*/ 165315 w 1675539"/>
                      <a:gd name="connsiteY15" fmla="*/ 1806414 h 2152542"/>
                      <a:gd name="connsiteX16" fmla="*/ 0 w 1675539"/>
                      <a:gd name="connsiteY16" fmla="*/ 1796081 h 2152542"/>
                      <a:gd name="connsiteX0" fmla="*/ 0 w 1675539"/>
                      <a:gd name="connsiteY0" fmla="*/ 1796081 h 2152542"/>
                      <a:gd name="connsiteX1" fmla="*/ 645762 w 1675539"/>
                      <a:gd name="connsiteY1" fmla="*/ 470115 h 2152542"/>
                      <a:gd name="connsiteX2" fmla="*/ 955728 w 1675539"/>
                      <a:gd name="connsiteY2" fmla="*/ 13776 h 2152542"/>
                      <a:gd name="connsiteX3" fmla="*/ 1052162 w 1675539"/>
                      <a:gd name="connsiteY3" fmla="*/ 0 h 2152542"/>
                      <a:gd name="connsiteX4" fmla="*/ 1234698 w 1675539"/>
                      <a:gd name="connsiteY4" fmla="*/ 29275 h 2152542"/>
                      <a:gd name="connsiteX5" fmla="*/ 1536054 w 1675539"/>
                      <a:gd name="connsiteY5" fmla="*/ 573437 h 2152542"/>
                      <a:gd name="connsiteX6" fmla="*/ 1675539 w 1675539"/>
                      <a:gd name="connsiteY6" fmla="*/ 1444786 h 2152542"/>
                      <a:gd name="connsiteX7" fmla="*/ 1670373 w 1675539"/>
                      <a:gd name="connsiteY7" fmla="*/ 2152542 h 2152542"/>
                      <a:gd name="connsiteX8" fmla="*/ 1520556 w 1675539"/>
                      <a:gd name="connsiteY8" fmla="*/ 2147376 h 2152542"/>
                      <a:gd name="connsiteX9" fmla="*/ 1498169 w 1675539"/>
                      <a:gd name="connsiteY9" fmla="*/ 1410346 h 2152542"/>
                      <a:gd name="connsiteX10" fmla="*/ 1369017 w 1675539"/>
                      <a:gd name="connsiteY10" fmla="*/ 621654 h 2152542"/>
                      <a:gd name="connsiteX11" fmla="*/ 1169261 w 1675539"/>
                      <a:gd name="connsiteY11" fmla="*/ 167037 h 2152542"/>
                      <a:gd name="connsiteX12" fmla="*/ 1007389 w 1675539"/>
                      <a:gd name="connsiteY12" fmla="*/ 146373 h 2152542"/>
                      <a:gd name="connsiteX13" fmla="*/ 762861 w 1675539"/>
                      <a:gd name="connsiteY13" fmla="*/ 535553 h 2152542"/>
                      <a:gd name="connsiteX14" fmla="*/ 432230 w 1675539"/>
                      <a:gd name="connsiteY14" fmla="*/ 1205424 h 2152542"/>
                      <a:gd name="connsiteX15" fmla="*/ 165315 w 1675539"/>
                      <a:gd name="connsiteY15" fmla="*/ 1806414 h 2152542"/>
                      <a:gd name="connsiteX16" fmla="*/ 0 w 1675539"/>
                      <a:gd name="connsiteY16" fmla="*/ 1796081 h 2152542"/>
                      <a:gd name="connsiteX0" fmla="*/ 0 w 1691129"/>
                      <a:gd name="connsiteY0" fmla="*/ 1796081 h 2152542"/>
                      <a:gd name="connsiteX1" fmla="*/ 645762 w 1691129"/>
                      <a:gd name="connsiteY1" fmla="*/ 470115 h 2152542"/>
                      <a:gd name="connsiteX2" fmla="*/ 955728 w 1691129"/>
                      <a:gd name="connsiteY2" fmla="*/ 13776 h 2152542"/>
                      <a:gd name="connsiteX3" fmla="*/ 1052162 w 1691129"/>
                      <a:gd name="connsiteY3" fmla="*/ 0 h 2152542"/>
                      <a:gd name="connsiteX4" fmla="*/ 1234698 w 1691129"/>
                      <a:gd name="connsiteY4" fmla="*/ 29275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169261 w 1691129"/>
                      <a:gd name="connsiteY11" fmla="*/ 167037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55728 w 1691129"/>
                      <a:gd name="connsiteY2" fmla="*/ 13776 h 2152542"/>
                      <a:gd name="connsiteX3" fmla="*/ 1052162 w 1691129"/>
                      <a:gd name="connsiteY3" fmla="*/ 0 h 2152542"/>
                      <a:gd name="connsiteX4" fmla="*/ 1234698 w 1691129"/>
                      <a:gd name="connsiteY4" fmla="*/ 29275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169261 w 1691129"/>
                      <a:gd name="connsiteY11" fmla="*/ 167037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55728 w 1691129"/>
                      <a:gd name="connsiteY2" fmla="*/ 13776 h 2152542"/>
                      <a:gd name="connsiteX3" fmla="*/ 1052162 w 1691129"/>
                      <a:gd name="connsiteY3" fmla="*/ 0 h 2152542"/>
                      <a:gd name="connsiteX4" fmla="*/ 1234698 w 1691129"/>
                      <a:gd name="connsiteY4" fmla="*/ 29275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169261 w 1691129"/>
                      <a:gd name="connsiteY11" fmla="*/ 167037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55728 w 1691129"/>
                      <a:gd name="connsiteY2" fmla="*/ 13776 h 2152542"/>
                      <a:gd name="connsiteX3" fmla="*/ 1052162 w 1691129"/>
                      <a:gd name="connsiteY3" fmla="*/ 0 h 2152542"/>
                      <a:gd name="connsiteX4" fmla="*/ 1234698 w 1691129"/>
                      <a:gd name="connsiteY4" fmla="*/ 29275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169261 w 1691129"/>
                      <a:gd name="connsiteY11" fmla="*/ 167037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55728 w 1691129"/>
                      <a:gd name="connsiteY2" fmla="*/ 13776 h 2152542"/>
                      <a:gd name="connsiteX3" fmla="*/ 1052162 w 1691129"/>
                      <a:gd name="connsiteY3" fmla="*/ 0 h 2152542"/>
                      <a:gd name="connsiteX4" fmla="*/ 1234698 w 1691129"/>
                      <a:gd name="connsiteY4" fmla="*/ 29275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169261 w 1691129"/>
                      <a:gd name="connsiteY11" fmla="*/ 167037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55728 w 1691129"/>
                      <a:gd name="connsiteY2" fmla="*/ 13776 h 2152542"/>
                      <a:gd name="connsiteX3" fmla="*/ 1052162 w 1691129"/>
                      <a:gd name="connsiteY3" fmla="*/ 0 h 2152542"/>
                      <a:gd name="connsiteX4" fmla="*/ 1234698 w 1691129"/>
                      <a:gd name="connsiteY4" fmla="*/ 29275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169261 w 1691129"/>
                      <a:gd name="connsiteY11" fmla="*/ 167037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55728 w 1691129"/>
                      <a:gd name="connsiteY2" fmla="*/ 13776 h 2152542"/>
                      <a:gd name="connsiteX3" fmla="*/ 1052162 w 1691129"/>
                      <a:gd name="connsiteY3" fmla="*/ 0 h 2152542"/>
                      <a:gd name="connsiteX4" fmla="*/ 1234698 w 1691129"/>
                      <a:gd name="connsiteY4" fmla="*/ 29275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169261 w 1691129"/>
                      <a:gd name="connsiteY11" fmla="*/ 167037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817687 h 2174148"/>
                      <a:gd name="connsiteX1" fmla="*/ 645762 w 1691129"/>
                      <a:gd name="connsiteY1" fmla="*/ 491721 h 2174148"/>
                      <a:gd name="connsiteX2" fmla="*/ 955728 w 1691129"/>
                      <a:gd name="connsiteY2" fmla="*/ 35382 h 2174148"/>
                      <a:gd name="connsiteX3" fmla="*/ 1052162 w 1691129"/>
                      <a:gd name="connsiteY3" fmla="*/ 21606 h 2174148"/>
                      <a:gd name="connsiteX4" fmla="*/ 1234698 w 1691129"/>
                      <a:gd name="connsiteY4" fmla="*/ 50881 h 2174148"/>
                      <a:gd name="connsiteX5" fmla="*/ 1536054 w 1691129"/>
                      <a:gd name="connsiteY5" fmla="*/ 595043 h 2174148"/>
                      <a:gd name="connsiteX6" fmla="*/ 1675539 w 1691129"/>
                      <a:gd name="connsiteY6" fmla="*/ 1466392 h 2174148"/>
                      <a:gd name="connsiteX7" fmla="*/ 1670373 w 1691129"/>
                      <a:gd name="connsiteY7" fmla="*/ 2174148 h 2174148"/>
                      <a:gd name="connsiteX8" fmla="*/ 1520556 w 1691129"/>
                      <a:gd name="connsiteY8" fmla="*/ 2168982 h 2174148"/>
                      <a:gd name="connsiteX9" fmla="*/ 1498169 w 1691129"/>
                      <a:gd name="connsiteY9" fmla="*/ 1431952 h 2174148"/>
                      <a:gd name="connsiteX10" fmla="*/ 1369017 w 1691129"/>
                      <a:gd name="connsiteY10" fmla="*/ 643260 h 2174148"/>
                      <a:gd name="connsiteX11" fmla="*/ 1169261 w 1691129"/>
                      <a:gd name="connsiteY11" fmla="*/ 188643 h 2174148"/>
                      <a:gd name="connsiteX12" fmla="*/ 1007389 w 1691129"/>
                      <a:gd name="connsiteY12" fmla="*/ 167979 h 2174148"/>
                      <a:gd name="connsiteX13" fmla="*/ 762861 w 1691129"/>
                      <a:gd name="connsiteY13" fmla="*/ 557159 h 2174148"/>
                      <a:gd name="connsiteX14" fmla="*/ 432230 w 1691129"/>
                      <a:gd name="connsiteY14" fmla="*/ 1227030 h 2174148"/>
                      <a:gd name="connsiteX15" fmla="*/ 165315 w 1691129"/>
                      <a:gd name="connsiteY15" fmla="*/ 1828020 h 2174148"/>
                      <a:gd name="connsiteX16" fmla="*/ 0 w 1691129"/>
                      <a:gd name="connsiteY16" fmla="*/ 1817687 h 2174148"/>
                      <a:gd name="connsiteX0" fmla="*/ 0 w 1691129"/>
                      <a:gd name="connsiteY0" fmla="*/ 1796081 h 2152542"/>
                      <a:gd name="connsiteX1" fmla="*/ 645762 w 1691129"/>
                      <a:gd name="connsiteY1" fmla="*/ 470115 h 2152542"/>
                      <a:gd name="connsiteX2" fmla="*/ 955728 w 1691129"/>
                      <a:gd name="connsiteY2" fmla="*/ 13776 h 2152542"/>
                      <a:gd name="connsiteX3" fmla="*/ 1052162 w 1691129"/>
                      <a:gd name="connsiteY3" fmla="*/ 0 h 2152542"/>
                      <a:gd name="connsiteX4" fmla="*/ 1298413 w 1691129"/>
                      <a:gd name="connsiteY4" fmla="*/ 87825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169261 w 1691129"/>
                      <a:gd name="connsiteY11" fmla="*/ 167037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55728 w 1691129"/>
                      <a:gd name="connsiteY2" fmla="*/ 13776 h 2152542"/>
                      <a:gd name="connsiteX3" fmla="*/ 1052162 w 1691129"/>
                      <a:gd name="connsiteY3" fmla="*/ 0 h 2152542"/>
                      <a:gd name="connsiteX4" fmla="*/ 1298413 w 1691129"/>
                      <a:gd name="connsiteY4" fmla="*/ 87825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169261 w 1691129"/>
                      <a:gd name="connsiteY11" fmla="*/ 167037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55728 w 1691129"/>
                      <a:gd name="connsiteY2" fmla="*/ 13776 h 2152542"/>
                      <a:gd name="connsiteX3" fmla="*/ 1052162 w 1691129"/>
                      <a:gd name="connsiteY3" fmla="*/ 0 h 2152542"/>
                      <a:gd name="connsiteX4" fmla="*/ 1298413 w 1691129"/>
                      <a:gd name="connsiteY4" fmla="*/ 87825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169261 w 1691129"/>
                      <a:gd name="connsiteY11" fmla="*/ 167037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55728 w 1691129"/>
                      <a:gd name="connsiteY2" fmla="*/ 13776 h 2152542"/>
                      <a:gd name="connsiteX3" fmla="*/ 1052162 w 1691129"/>
                      <a:gd name="connsiteY3" fmla="*/ 0 h 2152542"/>
                      <a:gd name="connsiteX4" fmla="*/ 1298413 w 1691129"/>
                      <a:gd name="connsiteY4" fmla="*/ 87825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208867 w 1691129"/>
                      <a:gd name="connsiteY11" fmla="*/ 201478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55728 w 1691129"/>
                      <a:gd name="connsiteY2" fmla="*/ 13776 h 2152542"/>
                      <a:gd name="connsiteX3" fmla="*/ 1052162 w 1691129"/>
                      <a:gd name="connsiteY3" fmla="*/ 0 h 2152542"/>
                      <a:gd name="connsiteX4" fmla="*/ 1315633 w 1691129"/>
                      <a:gd name="connsiteY4" fmla="*/ 106767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208867 w 1691129"/>
                      <a:gd name="connsiteY11" fmla="*/ 201478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55728 w 1691129"/>
                      <a:gd name="connsiteY2" fmla="*/ 13776 h 2152542"/>
                      <a:gd name="connsiteX3" fmla="*/ 1052162 w 1691129"/>
                      <a:gd name="connsiteY3" fmla="*/ 0 h 2152542"/>
                      <a:gd name="connsiteX4" fmla="*/ 1315633 w 1691129"/>
                      <a:gd name="connsiteY4" fmla="*/ 106767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219200 w 1691129"/>
                      <a:gd name="connsiteY11" fmla="*/ 229030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55728 w 1691129"/>
                      <a:gd name="connsiteY2" fmla="*/ 13776 h 2152542"/>
                      <a:gd name="connsiteX3" fmla="*/ 1052162 w 1691129"/>
                      <a:gd name="connsiteY3" fmla="*/ 0 h 2152542"/>
                      <a:gd name="connsiteX4" fmla="*/ 1315633 w 1691129"/>
                      <a:gd name="connsiteY4" fmla="*/ 106767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219200 w 1691129"/>
                      <a:gd name="connsiteY11" fmla="*/ 229030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55728 w 1691129"/>
                      <a:gd name="connsiteY2" fmla="*/ 13776 h 2152542"/>
                      <a:gd name="connsiteX3" fmla="*/ 1052162 w 1691129"/>
                      <a:gd name="connsiteY3" fmla="*/ 0 h 2152542"/>
                      <a:gd name="connsiteX4" fmla="*/ 1315633 w 1691129"/>
                      <a:gd name="connsiteY4" fmla="*/ 106767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219200 w 1691129"/>
                      <a:gd name="connsiteY11" fmla="*/ 229030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55728 w 1691129"/>
                      <a:gd name="connsiteY2" fmla="*/ 13776 h 2152542"/>
                      <a:gd name="connsiteX3" fmla="*/ 1052162 w 1691129"/>
                      <a:gd name="connsiteY3" fmla="*/ 0 h 2152542"/>
                      <a:gd name="connsiteX4" fmla="*/ 1315633 w 1691129"/>
                      <a:gd name="connsiteY4" fmla="*/ 106767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219200 w 1691129"/>
                      <a:gd name="connsiteY11" fmla="*/ 229030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31619 w 1691129"/>
                      <a:gd name="connsiteY2" fmla="*/ 27553 h 2152542"/>
                      <a:gd name="connsiteX3" fmla="*/ 1052162 w 1691129"/>
                      <a:gd name="connsiteY3" fmla="*/ 0 h 2152542"/>
                      <a:gd name="connsiteX4" fmla="*/ 1315633 w 1691129"/>
                      <a:gd name="connsiteY4" fmla="*/ 106767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219200 w 1691129"/>
                      <a:gd name="connsiteY11" fmla="*/ 229030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31619 w 1691129"/>
                      <a:gd name="connsiteY2" fmla="*/ 27553 h 2152542"/>
                      <a:gd name="connsiteX3" fmla="*/ 1052162 w 1691129"/>
                      <a:gd name="connsiteY3" fmla="*/ 0 h 2152542"/>
                      <a:gd name="connsiteX4" fmla="*/ 1315633 w 1691129"/>
                      <a:gd name="connsiteY4" fmla="*/ 106767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498169 w 1691129"/>
                      <a:gd name="connsiteY9" fmla="*/ 1410346 h 2152542"/>
                      <a:gd name="connsiteX10" fmla="*/ 1369017 w 1691129"/>
                      <a:gd name="connsiteY10" fmla="*/ 621654 h 2152542"/>
                      <a:gd name="connsiteX11" fmla="*/ 1219200 w 1691129"/>
                      <a:gd name="connsiteY11" fmla="*/ 229030 h 2152542"/>
                      <a:gd name="connsiteX12" fmla="*/ 1007389 w 1691129"/>
                      <a:gd name="connsiteY12" fmla="*/ 146373 h 2152542"/>
                      <a:gd name="connsiteX13" fmla="*/ 762861 w 1691129"/>
                      <a:gd name="connsiteY13" fmla="*/ 535553 h 2152542"/>
                      <a:gd name="connsiteX14" fmla="*/ 432230 w 1691129"/>
                      <a:gd name="connsiteY14" fmla="*/ 1205424 h 2152542"/>
                      <a:gd name="connsiteX15" fmla="*/ 165315 w 1691129"/>
                      <a:gd name="connsiteY15" fmla="*/ 1806414 h 2152542"/>
                      <a:gd name="connsiteX16" fmla="*/ 0 w 1691129"/>
                      <a:gd name="connsiteY16" fmla="*/ 1796081 h 2152542"/>
                      <a:gd name="connsiteX0" fmla="*/ 0 w 1691129"/>
                      <a:gd name="connsiteY0" fmla="*/ 1796081 h 2152542"/>
                      <a:gd name="connsiteX1" fmla="*/ 645762 w 1691129"/>
                      <a:gd name="connsiteY1" fmla="*/ 470115 h 2152542"/>
                      <a:gd name="connsiteX2" fmla="*/ 931619 w 1691129"/>
                      <a:gd name="connsiteY2" fmla="*/ 27553 h 2152542"/>
                      <a:gd name="connsiteX3" fmla="*/ 1052162 w 1691129"/>
                      <a:gd name="connsiteY3" fmla="*/ 0 h 2152542"/>
                      <a:gd name="connsiteX4" fmla="*/ 1315633 w 1691129"/>
                      <a:gd name="connsiteY4" fmla="*/ 106767 h 2152542"/>
                      <a:gd name="connsiteX5" fmla="*/ 1536054 w 1691129"/>
                      <a:gd name="connsiteY5" fmla="*/ 573437 h 2152542"/>
                      <a:gd name="connsiteX6" fmla="*/ 1675539 w 1691129"/>
                      <a:gd name="connsiteY6" fmla="*/ 1444786 h 2152542"/>
                      <a:gd name="connsiteX7" fmla="*/ 1670373 w 1691129"/>
                      <a:gd name="connsiteY7" fmla="*/ 2152542 h 2152542"/>
                      <a:gd name="connsiteX8" fmla="*/ 1520556 w 1691129"/>
                      <a:gd name="connsiteY8" fmla="*/ 2147376 h 2152542"/>
                      <a:gd name="connsiteX9" fmla="*/ 1509019 w 1691129"/>
                      <a:gd name="connsiteY9" fmla="*/ 1721983 h 2152542"/>
                      <a:gd name="connsiteX10" fmla="*/ 1498169 w 1691129"/>
                      <a:gd name="connsiteY10" fmla="*/ 1410346 h 2152542"/>
                      <a:gd name="connsiteX11" fmla="*/ 1369017 w 1691129"/>
                      <a:gd name="connsiteY11" fmla="*/ 621654 h 2152542"/>
                      <a:gd name="connsiteX12" fmla="*/ 1219200 w 1691129"/>
                      <a:gd name="connsiteY12" fmla="*/ 229030 h 2152542"/>
                      <a:gd name="connsiteX13" fmla="*/ 1007389 w 1691129"/>
                      <a:gd name="connsiteY13" fmla="*/ 146373 h 2152542"/>
                      <a:gd name="connsiteX14" fmla="*/ 762861 w 1691129"/>
                      <a:gd name="connsiteY14" fmla="*/ 535553 h 2152542"/>
                      <a:gd name="connsiteX15" fmla="*/ 432230 w 1691129"/>
                      <a:gd name="connsiteY15" fmla="*/ 1205424 h 2152542"/>
                      <a:gd name="connsiteX16" fmla="*/ 165315 w 1691129"/>
                      <a:gd name="connsiteY16" fmla="*/ 1806414 h 2152542"/>
                      <a:gd name="connsiteX17" fmla="*/ 0 w 1691129"/>
                      <a:gd name="connsiteY17" fmla="*/ 1796081 h 2152542"/>
                      <a:gd name="connsiteX0" fmla="*/ 0 w 1692645"/>
                      <a:gd name="connsiteY0" fmla="*/ 1796081 h 2152542"/>
                      <a:gd name="connsiteX1" fmla="*/ 645762 w 1692645"/>
                      <a:gd name="connsiteY1" fmla="*/ 470115 h 2152542"/>
                      <a:gd name="connsiteX2" fmla="*/ 931619 w 1692645"/>
                      <a:gd name="connsiteY2" fmla="*/ 27553 h 2152542"/>
                      <a:gd name="connsiteX3" fmla="*/ 1052162 w 1692645"/>
                      <a:gd name="connsiteY3" fmla="*/ 0 h 2152542"/>
                      <a:gd name="connsiteX4" fmla="*/ 1315633 w 1692645"/>
                      <a:gd name="connsiteY4" fmla="*/ 106767 h 2152542"/>
                      <a:gd name="connsiteX5" fmla="*/ 1536054 w 1692645"/>
                      <a:gd name="connsiteY5" fmla="*/ 573437 h 2152542"/>
                      <a:gd name="connsiteX6" fmla="*/ 1675539 w 1692645"/>
                      <a:gd name="connsiteY6" fmla="*/ 1444786 h 2152542"/>
                      <a:gd name="connsiteX7" fmla="*/ 1689787 w 1692645"/>
                      <a:gd name="connsiteY7" fmla="*/ 1725941 h 2152542"/>
                      <a:gd name="connsiteX8" fmla="*/ 1670373 w 1692645"/>
                      <a:gd name="connsiteY8" fmla="*/ 2152542 h 2152542"/>
                      <a:gd name="connsiteX9" fmla="*/ 1520556 w 1692645"/>
                      <a:gd name="connsiteY9" fmla="*/ 2147376 h 2152542"/>
                      <a:gd name="connsiteX10" fmla="*/ 1509019 w 1692645"/>
                      <a:gd name="connsiteY10" fmla="*/ 1721983 h 2152542"/>
                      <a:gd name="connsiteX11" fmla="*/ 1498169 w 1692645"/>
                      <a:gd name="connsiteY11" fmla="*/ 1410346 h 2152542"/>
                      <a:gd name="connsiteX12" fmla="*/ 1369017 w 1692645"/>
                      <a:gd name="connsiteY12" fmla="*/ 621654 h 2152542"/>
                      <a:gd name="connsiteX13" fmla="*/ 1219200 w 1692645"/>
                      <a:gd name="connsiteY13" fmla="*/ 229030 h 2152542"/>
                      <a:gd name="connsiteX14" fmla="*/ 1007389 w 1692645"/>
                      <a:gd name="connsiteY14" fmla="*/ 146373 h 2152542"/>
                      <a:gd name="connsiteX15" fmla="*/ 762861 w 1692645"/>
                      <a:gd name="connsiteY15" fmla="*/ 535553 h 2152542"/>
                      <a:gd name="connsiteX16" fmla="*/ 432230 w 1692645"/>
                      <a:gd name="connsiteY16" fmla="*/ 1205424 h 2152542"/>
                      <a:gd name="connsiteX17" fmla="*/ 165315 w 1692645"/>
                      <a:gd name="connsiteY17" fmla="*/ 1806414 h 2152542"/>
                      <a:gd name="connsiteX18" fmla="*/ 0 w 1692645"/>
                      <a:gd name="connsiteY18" fmla="*/ 1796081 h 2152542"/>
                      <a:gd name="connsiteX0" fmla="*/ 0 w 1703387"/>
                      <a:gd name="connsiteY0" fmla="*/ 1796081 h 2147377"/>
                      <a:gd name="connsiteX1" fmla="*/ 645762 w 1703387"/>
                      <a:gd name="connsiteY1" fmla="*/ 470115 h 2147377"/>
                      <a:gd name="connsiteX2" fmla="*/ 931619 w 1703387"/>
                      <a:gd name="connsiteY2" fmla="*/ 27553 h 2147377"/>
                      <a:gd name="connsiteX3" fmla="*/ 1052162 w 1703387"/>
                      <a:gd name="connsiteY3" fmla="*/ 0 h 2147377"/>
                      <a:gd name="connsiteX4" fmla="*/ 1315633 w 1703387"/>
                      <a:gd name="connsiteY4" fmla="*/ 106767 h 2147377"/>
                      <a:gd name="connsiteX5" fmla="*/ 1536054 w 1703387"/>
                      <a:gd name="connsiteY5" fmla="*/ 573437 h 2147377"/>
                      <a:gd name="connsiteX6" fmla="*/ 1675539 w 1703387"/>
                      <a:gd name="connsiteY6" fmla="*/ 1444786 h 2147377"/>
                      <a:gd name="connsiteX7" fmla="*/ 1689787 w 1703387"/>
                      <a:gd name="connsiteY7" fmla="*/ 1725941 h 2147377"/>
                      <a:gd name="connsiteX8" fmla="*/ 1520556 w 1703387"/>
                      <a:gd name="connsiteY8" fmla="*/ 2147376 h 2147377"/>
                      <a:gd name="connsiteX9" fmla="*/ 1509019 w 1703387"/>
                      <a:gd name="connsiteY9" fmla="*/ 1721983 h 2147377"/>
                      <a:gd name="connsiteX10" fmla="*/ 1498169 w 1703387"/>
                      <a:gd name="connsiteY10" fmla="*/ 1410346 h 2147377"/>
                      <a:gd name="connsiteX11" fmla="*/ 1369017 w 1703387"/>
                      <a:gd name="connsiteY11" fmla="*/ 621654 h 2147377"/>
                      <a:gd name="connsiteX12" fmla="*/ 1219200 w 1703387"/>
                      <a:gd name="connsiteY12" fmla="*/ 229030 h 2147377"/>
                      <a:gd name="connsiteX13" fmla="*/ 1007389 w 1703387"/>
                      <a:gd name="connsiteY13" fmla="*/ 146373 h 2147377"/>
                      <a:gd name="connsiteX14" fmla="*/ 762861 w 1703387"/>
                      <a:gd name="connsiteY14" fmla="*/ 535553 h 2147377"/>
                      <a:gd name="connsiteX15" fmla="*/ 432230 w 1703387"/>
                      <a:gd name="connsiteY15" fmla="*/ 1205424 h 2147377"/>
                      <a:gd name="connsiteX16" fmla="*/ 165315 w 1703387"/>
                      <a:gd name="connsiteY16" fmla="*/ 1806414 h 2147377"/>
                      <a:gd name="connsiteX17" fmla="*/ 0 w 1703387"/>
                      <a:gd name="connsiteY17" fmla="*/ 1796081 h 2147377"/>
                      <a:gd name="connsiteX0" fmla="*/ 0 w 1704235"/>
                      <a:gd name="connsiteY0" fmla="*/ 1796081 h 1806414"/>
                      <a:gd name="connsiteX1" fmla="*/ 645762 w 1704235"/>
                      <a:gd name="connsiteY1" fmla="*/ 470115 h 1806414"/>
                      <a:gd name="connsiteX2" fmla="*/ 931619 w 1704235"/>
                      <a:gd name="connsiteY2" fmla="*/ 27553 h 1806414"/>
                      <a:gd name="connsiteX3" fmla="*/ 1052162 w 1704235"/>
                      <a:gd name="connsiteY3" fmla="*/ 0 h 1806414"/>
                      <a:gd name="connsiteX4" fmla="*/ 1315633 w 1704235"/>
                      <a:gd name="connsiteY4" fmla="*/ 106767 h 1806414"/>
                      <a:gd name="connsiteX5" fmla="*/ 1536054 w 1704235"/>
                      <a:gd name="connsiteY5" fmla="*/ 573437 h 1806414"/>
                      <a:gd name="connsiteX6" fmla="*/ 1675539 w 1704235"/>
                      <a:gd name="connsiteY6" fmla="*/ 1444786 h 1806414"/>
                      <a:gd name="connsiteX7" fmla="*/ 1689787 w 1704235"/>
                      <a:gd name="connsiteY7" fmla="*/ 1725941 h 1806414"/>
                      <a:gd name="connsiteX8" fmla="*/ 1509019 w 1704235"/>
                      <a:gd name="connsiteY8" fmla="*/ 1721983 h 1806414"/>
                      <a:gd name="connsiteX9" fmla="*/ 1498169 w 1704235"/>
                      <a:gd name="connsiteY9" fmla="*/ 1410346 h 1806414"/>
                      <a:gd name="connsiteX10" fmla="*/ 1369017 w 1704235"/>
                      <a:gd name="connsiteY10" fmla="*/ 621654 h 1806414"/>
                      <a:gd name="connsiteX11" fmla="*/ 1219200 w 1704235"/>
                      <a:gd name="connsiteY11" fmla="*/ 229030 h 1806414"/>
                      <a:gd name="connsiteX12" fmla="*/ 1007389 w 1704235"/>
                      <a:gd name="connsiteY12" fmla="*/ 146373 h 1806414"/>
                      <a:gd name="connsiteX13" fmla="*/ 762861 w 1704235"/>
                      <a:gd name="connsiteY13" fmla="*/ 535553 h 1806414"/>
                      <a:gd name="connsiteX14" fmla="*/ 432230 w 1704235"/>
                      <a:gd name="connsiteY14" fmla="*/ 1205424 h 1806414"/>
                      <a:gd name="connsiteX15" fmla="*/ 165315 w 1704235"/>
                      <a:gd name="connsiteY15" fmla="*/ 1806414 h 1806414"/>
                      <a:gd name="connsiteX16" fmla="*/ 0 w 1704235"/>
                      <a:gd name="connsiteY16" fmla="*/ 1796081 h 1806414"/>
                      <a:gd name="connsiteX0" fmla="*/ 0 w 1675206"/>
                      <a:gd name="connsiteY0" fmla="*/ 1726148 h 1806414"/>
                      <a:gd name="connsiteX1" fmla="*/ 616733 w 1675206"/>
                      <a:gd name="connsiteY1" fmla="*/ 470115 h 1806414"/>
                      <a:gd name="connsiteX2" fmla="*/ 902590 w 1675206"/>
                      <a:gd name="connsiteY2" fmla="*/ 27553 h 1806414"/>
                      <a:gd name="connsiteX3" fmla="*/ 1023133 w 1675206"/>
                      <a:gd name="connsiteY3" fmla="*/ 0 h 1806414"/>
                      <a:gd name="connsiteX4" fmla="*/ 1286604 w 1675206"/>
                      <a:gd name="connsiteY4" fmla="*/ 106767 h 1806414"/>
                      <a:gd name="connsiteX5" fmla="*/ 1507025 w 1675206"/>
                      <a:gd name="connsiteY5" fmla="*/ 573437 h 1806414"/>
                      <a:gd name="connsiteX6" fmla="*/ 1646510 w 1675206"/>
                      <a:gd name="connsiteY6" fmla="*/ 1444786 h 1806414"/>
                      <a:gd name="connsiteX7" fmla="*/ 1660758 w 1675206"/>
                      <a:gd name="connsiteY7" fmla="*/ 1725941 h 1806414"/>
                      <a:gd name="connsiteX8" fmla="*/ 1479990 w 1675206"/>
                      <a:gd name="connsiteY8" fmla="*/ 1721983 h 1806414"/>
                      <a:gd name="connsiteX9" fmla="*/ 1469140 w 1675206"/>
                      <a:gd name="connsiteY9" fmla="*/ 1410346 h 1806414"/>
                      <a:gd name="connsiteX10" fmla="*/ 1339988 w 1675206"/>
                      <a:gd name="connsiteY10" fmla="*/ 621654 h 1806414"/>
                      <a:gd name="connsiteX11" fmla="*/ 1190171 w 1675206"/>
                      <a:gd name="connsiteY11" fmla="*/ 229030 h 1806414"/>
                      <a:gd name="connsiteX12" fmla="*/ 978360 w 1675206"/>
                      <a:gd name="connsiteY12" fmla="*/ 146373 h 1806414"/>
                      <a:gd name="connsiteX13" fmla="*/ 733832 w 1675206"/>
                      <a:gd name="connsiteY13" fmla="*/ 535553 h 1806414"/>
                      <a:gd name="connsiteX14" fmla="*/ 403201 w 1675206"/>
                      <a:gd name="connsiteY14" fmla="*/ 1205424 h 1806414"/>
                      <a:gd name="connsiteX15" fmla="*/ 136286 w 1675206"/>
                      <a:gd name="connsiteY15" fmla="*/ 1806414 h 1806414"/>
                      <a:gd name="connsiteX16" fmla="*/ 0 w 1675206"/>
                      <a:gd name="connsiteY16" fmla="*/ 1726148 h 1806414"/>
                      <a:gd name="connsiteX0" fmla="*/ 0 w 1675206"/>
                      <a:gd name="connsiteY0" fmla="*/ 1726148 h 1761013"/>
                      <a:gd name="connsiteX1" fmla="*/ 616733 w 1675206"/>
                      <a:gd name="connsiteY1" fmla="*/ 470115 h 1761013"/>
                      <a:gd name="connsiteX2" fmla="*/ 902590 w 1675206"/>
                      <a:gd name="connsiteY2" fmla="*/ 27553 h 1761013"/>
                      <a:gd name="connsiteX3" fmla="*/ 1023133 w 1675206"/>
                      <a:gd name="connsiteY3" fmla="*/ 0 h 1761013"/>
                      <a:gd name="connsiteX4" fmla="*/ 1286604 w 1675206"/>
                      <a:gd name="connsiteY4" fmla="*/ 106767 h 1761013"/>
                      <a:gd name="connsiteX5" fmla="*/ 1507025 w 1675206"/>
                      <a:gd name="connsiteY5" fmla="*/ 573437 h 1761013"/>
                      <a:gd name="connsiteX6" fmla="*/ 1646510 w 1675206"/>
                      <a:gd name="connsiteY6" fmla="*/ 1444786 h 1761013"/>
                      <a:gd name="connsiteX7" fmla="*/ 1660758 w 1675206"/>
                      <a:gd name="connsiteY7" fmla="*/ 1725941 h 1761013"/>
                      <a:gd name="connsiteX8" fmla="*/ 1479990 w 1675206"/>
                      <a:gd name="connsiteY8" fmla="*/ 1721983 h 1761013"/>
                      <a:gd name="connsiteX9" fmla="*/ 1469140 w 1675206"/>
                      <a:gd name="connsiteY9" fmla="*/ 1410346 h 1761013"/>
                      <a:gd name="connsiteX10" fmla="*/ 1339988 w 1675206"/>
                      <a:gd name="connsiteY10" fmla="*/ 621654 h 1761013"/>
                      <a:gd name="connsiteX11" fmla="*/ 1190171 w 1675206"/>
                      <a:gd name="connsiteY11" fmla="*/ 229030 h 1761013"/>
                      <a:gd name="connsiteX12" fmla="*/ 978360 w 1675206"/>
                      <a:gd name="connsiteY12" fmla="*/ 146373 h 1761013"/>
                      <a:gd name="connsiteX13" fmla="*/ 733832 w 1675206"/>
                      <a:gd name="connsiteY13" fmla="*/ 535553 h 1761013"/>
                      <a:gd name="connsiteX14" fmla="*/ 403201 w 1675206"/>
                      <a:gd name="connsiteY14" fmla="*/ 1205424 h 1761013"/>
                      <a:gd name="connsiteX15" fmla="*/ 167953 w 1675206"/>
                      <a:gd name="connsiteY15" fmla="*/ 1723287 h 1761013"/>
                      <a:gd name="connsiteX16" fmla="*/ 0 w 1675206"/>
                      <a:gd name="connsiteY16" fmla="*/ 1726148 h 1761013"/>
                      <a:gd name="connsiteX0" fmla="*/ 0 w 1675206"/>
                      <a:gd name="connsiteY0" fmla="*/ 1726148 h 1745730"/>
                      <a:gd name="connsiteX1" fmla="*/ 616733 w 1675206"/>
                      <a:gd name="connsiteY1" fmla="*/ 470115 h 1745730"/>
                      <a:gd name="connsiteX2" fmla="*/ 902590 w 1675206"/>
                      <a:gd name="connsiteY2" fmla="*/ 27553 h 1745730"/>
                      <a:gd name="connsiteX3" fmla="*/ 1023133 w 1675206"/>
                      <a:gd name="connsiteY3" fmla="*/ 0 h 1745730"/>
                      <a:gd name="connsiteX4" fmla="*/ 1286604 w 1675206"/>
                      <a:gd name="connsiteY4" fmla="*/ 106767 h 1745730"/>
                      <a:gd name="connsiteX5" fmla="*/ 1507025 w 1675206"/>
                      <a:gd name="connsiteY5" fmla="*/ 573437 h 1745730"/>
                      <a:gd name="connsiteX6" fmla="*/ 1646510 w 1675206"/>
                      <a:gd name="connsiteY6" fmla="*/ 1444786 h 1745730"/>
                      <a:gd name="connsiteX7" fmla="*/ 1660758 w 1675206"/>
                      <a:gd name="connsiteY7" fmla="*/ 1725941 h 1745730"/>
                      <a:gd name="connsiteX8" fmla="*/ 1479990 w 1675206"/>
                      <a:gd name="connsiteY8" fmla="*/ 1721983 h 1745730"/>
                      <a:gd name="connsiteX9" fmla="*/ 1469140 w 1675206"/>
                      <a:gd name="connsiteY9" fmla="*/ 1410346 h 1745730"/>
                      <a:gd name="connsiteX10" fmla="*/ 1339988 w 1675206"/>
                      <a:gd name="connsiteY10" fmla="*/ 621654 h 1745730"/>
                      <a:gd name="connsiteX11" fmla="*/ 1190171 w 1675206"/>
                      <a:gd name="connsiteY11" fmla="*/ 229030 h 1745730"/>
                      <a:gd name="connsiteX12" fmla="*/ 978360 w 1675206"/>
                      <a:gd name="connsiteY12" fmla="*/ 146373 h 1745730"/>
                      <a:gd name="connsiteX13" fmla="*/ 733832 w 1675206"/>
                      <a:gd name="connsiteY13" fmla="*/ 535553 h 1745730"/>
                      <a:gd name="connsiteX14" fmla="*/ 403201 w 1675206"/>
                      <a:gd name="connsiteY14" fmla="*/ 1205424 h 1745730"/>
                      <a:gd name="connsiteX15" fmla="*/ 167953 w 1675206"/>
                      <a:gd name="connsiteY15" fmla="*/ 1723287 h 1745730"/>
                      <a:gd name="connsiteX16" fmla="*/ 0 w 1675206"/>
                      <a:gd name="connsiteY16" fmla="*/ 1726148 h 1745730"/>
                      <a:gd name="connsiteX0" fmla="*/ 0 w 1675206"/>
                      <a:gd name="connsiteY0" fmla="*/ 1726148 h 1726203"/>
                      <a:gd name="connsiteX1" fmla="*/ 616733 w 1675206"/>
                      <a:gd name="connsiteY1" fmla="*/ 470115 h 1726203"/>
                      <a:gd name="connsiteX2" fmla="*/ 902590 w 1675206"/>
                      <a:gd name="connsiteY2" fmla="*/ 27553 h 1726203"/>
                      <a:gd name="connsiteX3" fmla="*/ 1023133 w 1675206"/>
                      <a:gd name="connsiteY3" fmla="*/ 0 h 1726203"/>
                      <a:gd name="connsiteX4" fmla="*/ 1286604 w 1675206"/>
                      <a:gd name="connsiteY4" fmla="*/ 106767 h 1726203"/>
                      <a:gd name="connsiteX5" fmla="*/ 1507025 w 1675206"/>
                      <a:gd name="connsiteY5" fmla="*/ 573437 h 1726203"/>
                      <a:gd name="connsiteX6" fmla="*/ 1646510 w 1675206"/>
                      <a:gd name="connsiteY6" fmla="*/ 1444786 h 1726203"/>
                      <a:gd name="connsiteX7" fmla="*/ 1660758 w 1675206"/>
                      <a:gd name="connsiteY7" fmla="*/ 1725941 h 1726203"/>
                      <a:gd name="connsiteX8" fmla="*/ 1479990 w 1675206"/>
                      <a:gd name="connsiteY8" fmla="*/ 1721983 h 1726203"/>
                      <a:gd name="connsiteX9" fmla="*/ 1469140 w 1675206"/>
                      <a:gd name="connsiteY9" fmla="*/ 1410346 h 1726203"/>
                      <a:gd name="connsiteX10" fmla="*/ 1339988 w 1675206"/>
                      <a:gd name="connsiteY10" fmla="*/ 621654 h 1726203"/>
                      <a:gd name="connsiteX11" fmla="*/ 1190171 w 1675206"/>
                      <a:gd name="connsiteY11" fmla="*/ 229030 h 1726203"/>
                      <a:gd name="connsiteX12" fmla="*/ 978360 w 1675206"/>
                      <a:gd name="connsiteY12" fmla="*/ 146373 h 1726203"/>
                      <a:gd name="connsiteX13" fmla="*/ 733832 w 1675206"/>
                      <a:gd name="connsiteY13" fmla="*/ 535553 h 1726203"/>
                      <a:gd name="connsiteX14" fmla="*/ 403201 w 1675206"/>
                      <a:gd name="connsiteY14" fmla="*/ 1205424 h 1726203"/>
                      <a:gd name="connsiteX15" fmla="*/ 167953 w 1675206"/>
                      <a:gd name="connsiteY15" fmla="*/ 1723287 h 1726203"/>
                      <a:gd name="connsiteX16" fmla="*/ 0 w 1675206"/>
                      <a:gd name="connsiteY16" fmla="*/ 1726148 h 1726203"/>
                      <a:gd name="connsiteX0" fmla="*/ 0 w 1675206"/>
                      <a:gd name="connsiteY0" fmla="*/ 1726148 h 1726203"/>
                      <a:gd name="connsiteX1" fmla="*/ 616733 w 1675206"/>
                      <a:gd name="connsiteY1" fmla="*/ 470115 h 1726203"/>
                      <a:gd name="connsiteX2" fmla="*/ 902590 w 1675206"/>
                      <a:gd name="connsiteY2" fmla="*/ 27553 h 1726203"/>
                      <a:gd name="connsiteX3" fmla="*/ 1023133 w 1675206"/>
                      <a:gd name="connsiteY3" fmla="*/ 0 h 1726203"/>
                      <a:gd name="connsiteX4" fmla="*/ 1286604 w 1675206"/>
                      <a:gd name="connsiteY4" fmla="*/ 106767 h 1726203"/>
                      <a:gd name="connsiteX5" fmla="*/ 1507025 w 1675206"/>
                      <a:gd name="connsiteY5" fmla="*/ 573437 h 1726203"/>
                      <a:gd name="connsiteX6" fmla="*/ 1646510 w 1675206"/>
                      <a:gd name="connsiteY6" fmla="*/ 1444786 h 1726203"/>
                      <a:gd name="connsiteX7" fmla="*/ 1660758 w 1675206"/>
                      <a:gd name="connsiteY7" fmla="*/ 1725941 h 1726203"/>
                      <a:gd name="connsiteX8" fmla="*/ 1479990 w 1675206"/>
                      <a:gd name="connsiteY8" fmla="*/ 1721983 h 1726203"/>
                      <a:gd name="connsiteX9" fmla="*/ 1469140 w 1675206"/>
                      <a:gd name="connsiteY9" fmla="*/ 1410346 h 1726203"/>
                      <a:gd name="connsiteX10" fmla="*/ 1339988 w 1675206"/>
                      <a:gd name="connsiteY10" fmla="*/ 621654 h 1726203"/>
                      <a:gd name="connsiteX11" fmla="*/ 1190171 w 1675206"/>
                      <a:gd name="connsiteY11" fmla="*/ 229030 h 1726203"/>
                      <a:gd name="connsiteX12" fmla="*/ 978360 w 1675206"/>
                      <a:gd name="connsiteY12" fmla="*/ 146373 h 1726203"/>
                      <a:gd name="connsiteX13" fmla="*/ 733832 w 1675206"/>
                      <a:gd name="connsiteY13" fmla="*/ 535553 h 1726203"/>
                      <a:gd name="connsiteX14" fmla="*/ 403201 w 1675206"/>
                      <a:gd name="connsiteY14" fmla="*/ 1205424 h 1726203"/>
                      <a:gd name="connsiteX15" fmla="*/ 167953 w 1675206"/>
                      <a:gd name="connsiteY15" fmla="*/ 1723287 h 1726203"/>
                      <a:gd name="connsiteX16" fmla="*/ 0 w 1675206"/>
                      <a:gd name="connsiteY16" fmla="*/ 1726148 h 1726203"/>
                      <a:gd name="connsiteX0" fmla="*/ 0 w 1675206"/>
                      <a:gd name="connsiteY0" fmla="*/ 1726148 h 1726145"/>
                      <a:gd name="connsiteX1" fmla="*/ 616733 w 1675206"/>
                      <a:gd name="connsiteY1" fmla="*/ 470115 h 1726145"/>
                      <a:gd name="connsiteX2" fmla="*/ 902590 w 1675206"/>
                      <a:gd name="connsiteY2" fmla="*/ 27553 h 1726145"/>
                      <a:gd name="connsiteX3" fmla="*/ 1023133 w 1675206"/>
                      <a:gd name="connsiteY3" fmla="*/ 0 h 1726145"/>
                      <a:gd name="connsiteX4" fmla="*/ 1286604 w 1675206"/>
                      <a:gd name="connsiteY4" fmla="*/ 106767 h 1726145"/>
                      <a:gd name="connsiteX5" fmla="*/ 1507025 w 1675206"/>
                      <a:gd name="connsiteY5" fmla="*/ 573437 h 1726145"/>
                      <a:gd name="connsiteX6" fmla="*/ 1646510 w 1675206"/>
                      <a:gd name="connsiteY6" fmla="*/ 1444786 h 1726145"/>
                      <a:gd name="connsiteX7" fmla="*/ 1660758 w 1675206"/>
                      <a:gd name="connsiteY7" fmla="*/ 1725941 h 1726145"/>
                      <a:gd name="connsiteX8" fmla="*/ 1469140 w 1675206"/>
                      <a:gd name="connsiteY8" fmla="*/ 1410346 h 1726145"/>
                      <a:gd name="connsiteX9" fmla="*/ 1339988 w 1675206"/>
                      <a:gd name="connsiteY9" fmla="*/ 621654 h 1726145"/>
                      <a:gd name="connsiteX10" fmla="*/ 1190171 w 1675206"/>
                      <a:gd name="connsiteY10" fmla="*/ 229030 h 1726145"/>
                      <a:gd name="connsiteX11" fmla="*/ 978360 w 1675206"/>
                      <a:gd name="connsiteY11" fmla="*/ 146373 h 1726145"/>
                      <a:gd name="connsiteX12" fmla="*/ 733832 w 1675206"/>
                      <a:gd name="connsiteY12" fmla="*/ 535553 h 1726145"/>
                      <a:gd name="connsiteX13" fmla="*/ 403201 w 1675206"/>
                      <a:gd name="connsiteY13" fmla="*/ 1205424 h 1726145"/>
                      <a:gd name="connsiteX14" fmla="*/ 167953 w 1675206"/>
                      <a:gd name="connsiteY14" fmla="*/ 1723287 h 1726145"/>
                      <a:gd name="connsiteX15" fmla="*/ 0 w 1675206"/>
                      <a:gd name="connsiteY15" fmla="*/ 1726148 h 1726145"/>
                      <a:gd name="connsiteX0" fmla="*/ 0 w 1646839"/>
                      <a:gd name="connsiteY0" fmla="*/ 1726148 h 1726145"/>
                      <a:gd name="connsiteX1" fmla="*/ 616733 w 1646839"/>
                      <a:gd name="connsiteY1" fmla="*/ 470115 h 1726145"/>
                      <a:gd name="connsiteX2" fmla="*/ 902590 w 1646839"/>
                      <a:gd name="connsiteY2" fmla="*/ 27553 h 1726145"/>
                      <a:gd name="connsiteX3" fmla="*/ 1023133 w 1646839"/>
                      <a:gd name="connsiteY3" fmla="*/ 0 h 1726145"/>
                      <a:gd name="connsiteX4" fmla="*/ 1286604 w 1646839"/>
                      <a:gd name="connsiteY4" fmla="*/ 106767 h 1726145"/>
                      <a:gd name="connsiteX5" fmla="*/ 1507025 w 1646839"/>
                      <a:gd name="connsiteY5" fmla="*/ 573437 h 1726145"/>
                      <a:gd name="connsiteX6" fmla="*/ 1646510 w 1646839"/>
                      <a:gd name="connsiteY6" fmla="*/ 1444786 h 1726145"/>
                      <a:gd name="connsiteX7" fmla="*/ 1469140 w 1646839"/>
                      <a:gd name="connsiteY7" fmla="*/ 1410346 h 1726145"/>
                      <a:gd name="connsiteX8" fmla="*/ 1339988 w 1646839"/>
                      <a:gd name="connsiteY8" fmla="*/ 621654 h 1726145"/>
                      <a:gd name="connsiteX9" fmla="*/ 1190171 w 1646839"/>
                      <a:gd name="connsiteY9" fmla="*/ 229030 h 1726145"/>
                      <a:gd name="connsiteX10" fmla="*/ 978360 w 1646839"/>
                      <a:gd name="connsiteY10" fmla="*/ 146373 h 1726145"/>
                      <a:gd name="connsiteX11" fmla="*/ 733832 w 1646839"/>
                      <a:gd name="connsiteY11" fmla="*/ 535553 h 1726145"/>
                      <a:gd name="connsiteX12" fmla="*/ 403201 w 1646839"/>
                      <a:gd name="connsiteY12" fmla="*/ 1205424 h 1726145"/>
                      <a:gd name="connsiteX13" fmla="*/ 167953 w 1646839"/>
                      <a:gd name="connsiteY13" fmla="*/ 1723287 h 1726145"/>
                      <a:gd name="connsiteX14" fmla="*/ 0 w 1646839"/>
                      <a:gd name="connsiteY14" fmla="*/ 1726148 h 1726145"/>
                      <a:gd name="connsiteX0" fmla="*/ 0 w 1647938"/>
                      <a:gd name="connsiteY0" fmla="*/ 1726148 h 1726145"/>
                      <a:gd name="connsiteX1" fmla="*/ 616733 w 1647938"/>
                      <a:gd name="connsiteY1" fmla="*/ 470115 h 1726145"/>
                      <a:gd name="connsiteX2" fmla="*/ 902590 w 1647938"/>
                      <a:gd name="connsiteY2" fmla="*/ 27553 h 1726145"/>
                      <a:gd name="connsiteX3" fmla="*/ 1023133 w 1647938"/>
                      <a:gd name="connsiteY3" fmla="*/ 0 h 1726145"/>
                      <a:gd name="connsiteX4" fmla="*/ 1286604 w 1647938"/>
                      <a:gd name="connsiteY4" fmla="*/ 106767 h 1726145"/>
                      <a:gd name="connsiteX5" fmla="*/ 1507025 w 1647938"/>
                      <a:gd name="connsiteY5" fmla="*/ 573437 h 1726145"/>
                      <a:gd name="connsiteX6" fmla="*/ 1646510 w 1647938"/>
                      <a:gd name="connsiteY6" fmla="*/ 1444786 h 1726145"/>
                      <a:gd name="connsiteX7" fmla="*/ 1422388 w 1647938"/>
                      <a:gd name="connsiteY7" fmla="*/ 1039918 h 1726145"/>
                      <a:gd name="connsiteX8" fmla="*/ 1339988 w 1647938"/>
                      <a:gd name="connsiteY8" fmla="*/ 621654 h 1726145"/>
                      <a:gd name="connsiteX9" fmla="*/ 1190171 w 1647938"/>
                      <a:gd name="connsiteY9" fmla="*/ 229030 h 1726145"/>
                      <a:gd name="connsiteX10" fmla="*/ 978360 w 1647938"/>
                      <a:gd name="connsiteY10" fmla="*/ 146373 h 1726145"/>
                      <a:gd name="connsiteX11" fmla="*/ 733832 w 1647938"/>
                      <a:gd name="connsiteY11" fmla="*/ 535553 h 1726145"/>
                      <a:gd name="connsiteX12" fmla="*/ 403201 w 1647938"/>
                      <a:gd name="connsiteY12" fmla="*/ 1205424 h 1726145"/>
                      <a:gd name="connsiteX13" fmla="*/ 167953 w 1647938"/>
                      <a:gd name="connsiteY13" fmla="*/ 1723287 h 1726145"/>
                      <a:gd name="connsiteX14" fmla="*/ 0 w 1647938"/>
                      <a:gd name="connsiteY14" fmla="*/ 1726148 h 1726145"/>
                      <a:gd name="connsiteX0" fmla="*/ 0 w 1611129"/>
                      <a:gd name="connsiteY0" fmla="*/ 1726148 h 1726145"/>
                      <a:gd name="connsiteX1" fmla="*/ 616733 w 1611129"/>
                      <a:gd name="connsiteY1" fmla="*/ 470115 h 1726145"/>
                      <a:gd name="connsiteX2" fmla="*/ 902590 w 1611129"/>
                      <a:gd name="connsiteY2" fmla="*/ 27553 h 1726145"/>
                      <a:gd name="connsiteX3" fmla="*/ 1023133 w 1611129"/>
                      <a:gd name="connsiteY3" fmla="*/ 0 h 1726145"/>
                      <a:gd name="connsiteX4" fmla="*/ 1286604 w 1611129"/>
                      <a:gd name="connsiteY4" fmla="*/ 106767 h 1726145"/>
                      <a:gd name="connsiteX5" fmla="*/ 1507025 w 1611129"/>
                      <a:gd name="connsiteY5" fmla="*/ 573437 h 1726145"/>
                      <a:gd name="connsiteX6" fmla="*/ 1609111 w 1611129"/>
                      <a:gd name="connsiteY6" fmla="*/ 900723 h 1726145"/>
                      <a:gd name="connsiteX7" fmla="*/ 1422388 w 1611129"/>
                      <a:gd name="connsiteY7" fmla="*/ 1039918 h 1726145"/>
                      <a:gd name="connsiteX8" fmla="*/ 1339988 w 1611129"/>
                      <a:gd name="connsiteY8" fmla="*/ 621654 h 1726145"/>
                      <a:gd name="connsiteX9" fmla="*/ 1190171 w 1611129"/>
                      <a:gd name="connsiteY9" fmla="*/ 229030 h 1726145"/>
                      <a:gd name="connsiteX10" fmla="*/ 978360 w 1611129"/>
                      <a:gd name="connsiteY10" fmla="*/ 146373 h 1726145"/>
                      <a:gd name="connsiteX11" fmla="*/ 733832 w 1611129"/>
                      <a:gd name="connsiteY11" fmla="*/ 535553 h 1726145"/>
                      <a:gd name="connsiteX12" fmla="*/ 403201 w 1611129"/>
                      <a:gd name="connsiteY12" fmla="*/ 1205424 h 1726145"/>
                      <a:gd name="connsiteX13" fmla="*/ 167953 w 1611129"/>
                      <a:gd name="connsiteY13" fmla="*/ 1723287 h 1726145"/>
                      <a:gd name="connsiteX14" fmla="*/ 0 w 1611129"/>
                      <a:gd name="connsiteY14" fmla="*/ 1726148 h 1726145"/>
                      <a:gd name="connsiteX0" fmla="*/ 0 w 1613681"/>
                      <a:gd name="connsiteY0" fmla="*/ 1726148 h 1726145"/>
                      <a:gd name="connsiteX1" fmla="*/ 616733 w 1613681"/>
                      <a:gd name="connsiteY1" fmla="*/ 470115 h 1726145"/>
                      <a:gd name="connsiteX2" fmla="*/ 902590 w 1613681"/>
                      <a:gd name="connsiteY2" fmla="*/ 27553 h 1726145"/>
                      <a:gd name="connsiteX3" fmla="*/ 1023133 w 1613681"/>
                      <a:gd name="connsiteY3" fmla="*/ 0 h 1726145"/>
                      <a:gd name="connsiteX4" fmla="*/ 1286604 w 1613681"/>
                      <a:gd name="connsiteY4" fmla="*/ 106767 h 1726145"/>
                      <a:gd name="connsiteX5" fmla="*/ 1507025 w 1613681"/>
                      <a:gd name="connsiteY5" fmla="*/ 573437 h 1726145"/>
                      <a:gd name="connsiteX6" fmla="*/ 1609111 w 1613681"/>
                      <a:gd name="connsiteY6" fmla="*/ 900723 h 1726145"/>
                      <a:gd name="connsiteX7" fmla="*/ 1366291 w 1613681"/>
                      <a:gd name="connsiteY7" fmla="*/ 958882 h 1726145"/>
                      <a:gd name="connsiteX8" fmla="*/ 1339988 w 1613681"/>
                      <a:gd name="connsiteY8" fmla="*/ 621654 h 1726145"/>
                      <a:gd name="connsiteX9" fmla="*/ 1190171 w 1613681"/>
                      <a:gd name="connsiteY9" fmla="*/ 229030 h 1726145"/>
                      <a:gd name="connsiteX10" fmla="*/ 978360 w 1613681"/>
                      <a:gd name="connsiteY10" fmla="*/ 146373 h 1726145"/>
                      <a:gd name="connsiteX11" fmla="*/ 733832 w 1613681"/>
                      <a:gd name="connsiteY11" fmla="*/ 535553 h 1726145"/>
                      <a:gd name="connsiteX12" fmla="*/ 403201 w 1613681"/>
                      <a:gd name="connsiteY12" fmla="*/ 1205424 h 1726145"/>
                      <a:gd name="connsiteX13" fmla="*/ 167953 w 1613681"/>
                      <a:gd name="connsiteY13" fmla="*/ 1723287 h 1726145"/>
                      <a:gd name="connsiteX14" fmla="*/ 0 w 1613681"/>
                      <a:gd name="connsiteY14" fmla="*/ 1726148 h 1726145"/>
                      <a:gd name="connsiteX0" fmla="*/ 0 w 1570134"/>
                      <a:gd name="connsiteY0" fmla="*/ 1726148 h 1726145"/>
                      <a:gd name="connsiteX1" fmla="*/ 616733 w 1570134"/>
                      <a:gd name="connsiteY1" fmla="*/ 470115 h 1726145"/>
                      <a:gd name="connsiteX2" fmla="*/ 902590 w 1570134"/>
                      <a:gd name="connsiteY2" fmla="*/ 27553 h 1726145"/>
                      <a:gd name="connsiteX3" fmla="*/ 1023133 w 1570134"/>
                      <a:gd name="connsiteY3" fmla="*/ 0 h 1726145"/>
                      <a:gd name="connsiteX4" fmla="*/ 1286604 w 1570134"/>
                      <a:gd name="connsiteY4" fmla="*/ 106767 h 1726145"/>
                      <a:gd name="connsiteX5" fmla="*/ 1507025 w 1570134"/>
                      <a:gd name="connsiteY5" fmla="*/ 573437 h 1726145"/>
                      <a:gd name="connsiteX6" fmla="*/ 1562359 w 1570134"/>
                      <a:gd name="connsiteY6" fmla="*/ 819686 h 1726145"/>
                      <a:gd name="connsiteX7" fmla="*/ 1366291 w 1570134"/>
                      <a:gd name="connsiteY7" fmla="*/ 958882 h 1726145"/>
                      <a:gd name="connsiteX8" fmla="*/ 1339988 w 1570134"/>
                      <a:gd name="connsiteY8" fmla="*/ 621654 h 1726145"/>
                      <a:gd name="connsiteX9" fmla="*/ 1190171 w 1570134"/>
                      <a:gd name="connsiteY9" fmla="*/ 229030 h 1726145"/>
                      <a:gd name="connsiteX10" fmla="*/ 978360 w 1570134"/>
                      <a:gd name="connsiteY10" fmla="*/ 146373 h 1726145"/>
                      <a:gd name="connsiteX11" fmla="*/ 733832 w 1570134"/>
                      <a:gd name="connsiteY11" fmla="*/ 535553 h 1726145"/>
                      <a:gd name="connsiteX12" fmla="*/ 403201 w 1570134"/>
                      <a:gd name="connsiteY12" fmla="*/ 1205424 h 1726145"/>
                      <a:gd name="connsiteX13" fmla="*/ 167953 w 1570134"/>
                      <a:gd name="connsiteY13" fmla="*/ 1723287 h 1726145"/>
                      <a:gd name="connsiteX14" fmla="*/ 0 w 1570134"/>
                      <a:gd name="connsiteY14" fmla="*/ 1726148 h 1726145"/>
                      <a:gd name="connsiteX0" fmla="*/ 0 w 1616885"/>
                      <a:gd name="connsiteY0" fmla="*/ 1818751 h 1818751"/>
                      <a:gd name="connsiteX1" fmla="*/ 663484 w 1616885"/>
                      <a:gd name="connsiteY1" fmla="*/ 470115 h 1818751"/>
                      <a:gd name="connsiteX2" fmla="*/ 949341 w 1616885"/>
                      <a:gd name="connsiteY2" fmla="*/ 27553 h 1818751"/>
                      <a:gd name="connsiteX3" fmla="*/ 1069884 w 1616885"/>
                      <a:gd name="connsiteY3" fmla="*/ 0 h 1818751"/>
                      <a:gd name="connsiteX4" fmla="*/ 1333355 w 1616885"/>
                      <a:gd name="connsiteY4" fmla="*/ 106767 h 1818751"/>
                      <a:gd name="connsiteX5" fmla="*/ 1553776 w 1616885"/>
                      <a:gd name="connsiteY5" fmla="*/ 573437 h 1818751"/>
                      <a:gd name="connsiteX6" fmla="*/ 1609110 w 1616885"/>
                      <a:gd name="connsiteY6" fmla="*/ 819686 h 1818751"/>
                      <a:gd name="connsiteX7" fmla="*/ 1413042 w 1616885"/>
                      <a:gd name="connsiteY7" fmla="*/ 958882 h 1818751"/>
                      <a:gd name="connsiteX8" fmla="*/ 1386739 w 1616885"/>
                      <a:gd name="connsiteY8" fmla="*/ 621654 h 1818751"/>
                      <a:gd name="connsiteX9" fmla="*/ 1236922 w 1616885"/>
                      <a:gd name="connsiteY9" fmla="*/ 229030 h 1818751"/>
                      <a:gd name="connsiteX10" fmla="*/ 1025111 w 1616885"/>
                      <a:gd name="connsiteY10" fmla="*/ 146373 h 1818751"/>
                      <a:gd name="connsiteX11" fmla="*/ 780583 w 1616885"/>
                      <a:gd name="connsiteY11" fmla="*/ 535553 h 1818751"/>
                      <a:gd name="connsiteX12" fmla="*/ 449952 w 1616885"/>
                      <a:gd name="connsiteY12" fmla="*/ 1205424 h 1818751"/>
                      <a:gd name="connsiteX13" fmla="*/ 214704 w 1616885"/>
                      <a:gd name="connsiteY13" fmla="*/ 1723287 h 1818751"/>
                      <a:gd name="connsiteX14" fmla="*/ 0 w 1616885"/>
                      <a:gd name="connsiteY14" fmla="*/ 1818751 h 1818751"/>
                      <a:gd name="connsiteX0" fmla="*/ 1539 w 1618424"/>
                      <a:gd name="connsiteY0" fmla="*/ 1818751 h 1818751"/>
                      <a:gd name="connsiteX1" fmla="*/ 149788 w 1618424"/>
                      <a:gd name="connsiteY1" fmla="*/ 1451769 h 1818751"/>
                      <a:gd name="connsiteX2" fmla="*/ 665023 w 1618424"/>
                      <a:gd name="connsiteY2" fmla="*/ 470115 h 1818751"/>
                      <a:gd name="connsiteX3" fmla="*/ 950880 w 1618424"/>
                      <a:gd name="connsiteY3" fmla="*/ 27553 h 1818751"/>
                      <a:gd name="connsiteX4" fmla="*/ 1071423 w 1618424"/>
                      <a:gd name="connsiteY4" fmla="*/ 0 h 1818751"/>
                      <a:gd name="connsiteX5" fmla="*/ 1334894 w 1618424"/>
                      <a:gd name="connsiteY5" fmla="*/ 106767 h 1818751"/>
                      <a:gd name="connsiteX6" fmla="*/ 1555315 w 1618424"/>
                      <a:gd name="connsiteY6" fmla="*/ 573437 h 1818751"/>
                      <a:gd name="connsiteX7" fmla="*/ 1610649 w 1618424"/>
                      <a:gd name="connsiteY7" fmla="*/ 819686 h 1818751"/>
                      <a:gd name="connsiteX8" fmla="*/ 1414581 w 1618424"/>
                      <a:gd name="connsiteY8" fmla="*/ 958882 h 1818751"/>
                      <a:gd name="connsiteX9" fmla="*/ 1388278 w 1618424"/>
                      <a:gd name="connsiteY9" fmla="*/ 621654 h 1818751"/>
                      <a:gd name="connsiteX10" fmla="*/ 1238461 w 1618424"/>
                      <a:gd name="connsiteY10" fmla="*/ 229030 h 1818751"/>
                      <a:gd name="connsiteX11" fmla="*/ 1026650 w 1618424"/>
                      <a:gd name="connsiteY11" fmla="*/ 146373 h 1818751"/>
                      <a:gd name="connsiteX12" fmla="*/ 782122 w 1618424"/>
                      <a:gd name="connsiteY12" fmla="*/ 535553 h 1818751"/>
                      <a:gd name="connsiteX13" fmla="*/ 451491 w 1618424"/>
                      <a:gd name="connsiteY13" fmla="*/ 1205424 h 1818751"/>
                      <a:gd name="connsiteX14" fmla="*/ 216243 w 1618424"/>
                      <a:gd name="connsiteY14" fmla="*/ 1723287 h 1818751"/>
                      <a:gd name="connsiteX15" fmla="*/ 1539 w 1618424"/>
                      <a:gd name="connsiteY15" fmla="*/ 1818751 h 1818751"/>
                      <a:gd name="connsiteX0" fmla="*/ 1539 w 1618424"/>
                      <a:gd name="connsiteY0" fmla="*/ 1818751 h 1818751"/>
                      <a:gd name="connsiteX1" fmla="*/ 149788 w 1618424"/>
                      <a:gd name="connsiteY1" fmla="*/ 1451769 h 1818751"/>
                      <a:gd name="connsiteX2" fmla="*/ 665023 w 1618424"/>
                      <a:gd name="connsiteY2" fmla="*/ 470115 h 1818751"/>
                      <a:gd name="connsiteX3" fmla="*/ 950880 w 1618424"/>
                      <a:gd name="connsiteY3" fmla="*/ 27553 h 1818751"/>
                      <a:gd name="connsiteX4" fmla="*/ 1071423 w 1618424"/>
                      <a:gd name="connsiteY4" fmla="*/ 0 h 1818751"/>
                      <a:gd name="connsiteX5" fmla="*/ 1334894 w 1618424"/>
                      <a:gd name="connsiteY5" fmla="*/ 106767 h 1818751"/>
                      <a:gd name="connsiteX6" fmla="*/ 1555315 w 1618424"/>
                      <a:gd name="connsiteY6" fmla="*/ 573437 h 1818751"/>
                      <a:gd name="connsiteX7" fmla="*/ 1610649 w 1618424"/>
                      <a:gd name="connsiteY7" fmla="*/ 819686 h 1818751"/>
                      <a:gd name="connsiteX8" fmla="*/ 1414581 w 1618424"/>
                      <a:gd name="connsiteY8" fmla="*/ 958882 h 1818751"/>
                      <a:gd name="connsiteX9" fmla="*/ 1388278 w 1618424"/>
                      <a:gd name="connsiteY9" fmla="*/ 621654 h 1818751"/>
                      <a:gd name="connsiteX10" fmla="*/ 1238461 w 1618424"/>
                      <a:gd name="connsiteY10" fmla="*/ 229030 h 1818751"/>
                      <a:gd name="connsiteX11" fmla="*/ 1026650 w 1618424"/>
                      <a:gd name="connsiteY11" fmla="*/ 146373 h 1818751"/>
                      <a:gd name="connsiteX12" fmla="*/ 782122 w 1618424"/>
                      <a:gd name="connsiteY12" fmla="*/ 535553 h 1818751"/>
                      <a:gd name="connsiteX13" fmla="*/ 451491 w 1618424"/>
                      <a:gd name="connsiteY13" fmla="*/ 1205424 h 1818751"/>
                      <a:gd name="connsiteX14" fmla="*/ 244296 w 1618424"/>
                      <a:gd name="connsiteY14" fmla="*/ 1676989 h 1818751"/>
                      <a:gd name="connsiteX15" fmla="*/ 1539 w 1618424"/>
                      <a:gd name="connsiteY15" fmla="*/ 1818751 h 1818751"/>
                      <a:gd name="connsiteX0" fmla="*/ 10806 w 1552887"/>
                      <a:gd name="connsiteY0" fmla="*/ 1784023 h 1784023"/>
                      <a:gd name="connsiteX1" fmla="*/ 84251 w 1552887"/>
                      <a:gd name="connsiteY1" fmla="*/ 1451769 h 1784023"/>
                      <a:gd name="connsiteX2" fmla="*/ 599486 w 1552887"/>
                      <a:gd name="connsiteY2" fmla="*/ 470115 h 1784023"/>
                      <a:gd name="connsiteX3" fmla="*/ 885343 w 1552887"/>
                      <a:gd name="connsiteY3" fmla="*/ 27553 h 1784023"/>
                      <a:gd name="connsiteX4" fmla="*/ 1005886 w 1552887"/>
                      <a:gd name="connsiteY4" fmla="*/ 0 h 1784023"/>
                      <a:gd name="connsiteX5" fmla="*/ 1269357 w 1552887"/>
                      <a:gd name="connsiteY5" fmla="*/ 106767 h 1784023"/>
                      <a:gd name="connsiteX6" fmla="*/ 1489778 w 1552887"/>
                      <a:gd name="connsiteY6" fmla="*/ 573437 h 1784023"/>
                      <a:gd name="connsiteX7" fmla="*/ 1545112 w 1552887"/>
                      <a:gd name="connsiteY7" fmla="*/ 819686 h 1784023"/>
                      <a:gd name="connsiteX8" fmla="*/ 1349044 w 1552887"/>
                      <a:gd name="connsiteY8" fmla="*/ 958882 h 1784023"/>
                      <a:gd name="connsiteX9" fmla="*/ 1322741 w 1552887"/>
                      <a:gd name="connsiteY9" fmla="*/ 621654 h 1784023"/>
                      <a:gd name="connsiteX10" fmla="*/ 1172924 w 1552887"/>
                      <a:gd name="connsiteY10" fmla="*/ 229030 h 1784023"/>
                      <a:gd name="connsiteX11" fmla="*/ 961113 w 1552887"/>
                      <a:gd name="connsiteY11" fmla="*/ 146373 h 1784023"/>
                      <a:gd name="connsiteX12" fmla="*/ 716585 w 1552887"/>
                      <a:gd name="connsiteY12" fmla="*/ 535553 h 1784023"/>
                      <a:gd name="connsiteX13" fmla="*/ 385954 w 1552887"/>
                      <a:gd name="connsiteY13" fmla="*/ 1205424 h 1784023"/>
                      <a:gd name="connsiteX14" fmla="*/ 178759 w 1552887"/>
                      <a:gd name="connsiteY14" fmla="*/ 1676989 h 1784023"/>
                      <a:gd name="connsiteX15" fmla="*/ 10806 w 1552887"/>
                      <a:gd name="connsiteY15" fmla="*/ 1784023 h 1784023"/>
                      <a:gd name="connsiteX0" fmla="*/ 10806 w 1552887"/>
                      <a:gd name="connsiteY0" fmla="*/ 1784023 h 1784023"/>
                      <a:gd name="connsiteX1" fmla="*/ 84251 w 1552887"/>
                      <a:gd name="connsiteY1" fmla="*/ 1451769 h 1784023"/>
                      <a:gd name="connsiteX2" fmla="*/ 599486 w 1552887"/>
                      <a:gd name="connsiteY2" fmla="*/ 470115 h 1784023"/>
                      <a:gd name="connsiteX3" fmla="*/ 885343 w 1552887"/>
                      <a:gd name="connsiteY3" fmla="*/ 27553 h 1784023"/>
                      <a:gd name="connsiteX4" fmla="*/ 1005886 w 1552887"/>
                      <a:gd name="connsiteY4" fmla="*/ 0 h 1784023"/>
                      <a:gd name="connsiteX5" fmla="*/ 1269357 w 1552887"/>
                      <a:gd name="connsiteY5" fmla="*/ 106767 h 1784023"/>
                      <a:gd name="connsiteX6" fmla="*/ 1489778 w 1552887"/>
                      <a:gd name="connsiteY6" fmla="*/ 573437 h 1784023"/>
                      <a:gd name="connsiteX7" fmla="*/ 1545112 w 1552887"/>
                      <a:gd name="connsiteY7" fmla="*/ 819686 h 1784023"/>
                      <a:gd name="connsiteX8" fmla="*/ 1349044 w 1552887"/>
                      <a:gd name="connsiteY8" fmla="*/ 958882 h 1784023"/>
                      <a:gd name="connsiteX9" fmla="*/ 1322741 w 1552887"/>
                      <a:gd name="connsiteY9" fmla="*/ 621654 h 1784023"/>
                      <a:gd name="connsiteX10" fmla="*/ 1172924 w 1552887"/>
                      <a:gd name="connsiteY10" fmla="*/ 229030 h 1784023"/>
                      <a:gd name="connsiteX11" fmla="*/ 961113 w 1552887"/>
                      <a:gd name="connsiteY11" fmla="*/ 146373 h 1784023"/>
                      <a:gd name="connsiteX12" fmla="*/ 716585 w 1552887"/>
                      <a:gd name="connsiteY12" fmla="*/ 535553 h 1784023"/>
                      <a:gd name="connsiteX13" fmla="*/ 385954 w 1552887"/>
                      <a:gd name="connsiteY13" fmla="*/ 1205424 h 1784023"/>
                      <a:gd name="connsiteX14" fmla="*/ 178759 w 1552887"/>
                      <a:gd name="connsiteY14" fmla="*/ 1665419 h 1784023"/>
                      <a:gd name="connsiteX15" fmla="*/ 10806 w 1552887"/>
                      <a:gd name="connsiteY15" fmla="*/ 1784023 h 1784023"/>
                      <a:gd name="connsiteX0" fmla="*/ 10806 w 1545144"/>
                      <a:gd name="connsiteY0" fmla="*/ 1784023 h 1784023"/>
                      <a:gd name="connsiteX1" fmla="*/ 84251 w 1545144"/>
                      <a:gd name="connsiteY1" fmla="*/ 1451769 h 1784023"/>
                      <a:gd name="connsiteX2" fmla="*/ 599486 w 1545144"/>
                      <a:gd name="connsiteY2" fmla="*/ 470115 h 1784023"/>
                      <a:gd name="connsiteX3" fmla="*/ 885343 w 1545144"/>
                      <a:gd name="connsiteY3" fmla="*/ 27553 h 1784023"/>
                      <a:gd name="connsiteX4" fmla="*/ 1005886 w 1545144"/>
                      <a:gd name="connsiteY4" fmla="*/ 0 h 1784023"/>
                      <a:gd name="connsiteX5" fmla="*/ 1269357 w 1545144"/>
                      <a:gd name="connsiteY5" fmla="*/ 106767 h 1784023"/>
                      <a:gd name="connsiteX6" fmla="*/ 1489778 w 1545144"/>
                      <a:gd name="connsiteY6" fmla="*/ 573437 h 1784023"/>
                      <a:gd name="connsiteX7" fmla="*/ 1545112 w 1545144"/>
                      <a:gd name="connsiteY7" fmla="*/ 819686 h 1784023"/>
                      <a:gd name="connsiteX8" fmla="*/ 1485726 w 1545144"/>
                      <a:gd name="connsiteY8" fmla="*/ 1381890 h 1784023"/>
                      <a:gd name="connsiteX9" fmla="*/ 1322741 w 1545144"/>
                      <a:gd name="connsiteY9" fmla="*/ 621654 h 1784023"/>
                      <a:gd name="connsiteX10" fmla="*/ 1172924 w 1545144"/>
                      <a:gd name="connsiteY10" fmla="*/ 229030 h 1784023"/>
                      <a:gd name="connsiteX11" fmla="*/ 961113 w 1545144"/>
                      <a:gd name="connsiteY11" fmla="*/ 146373 h 1784023"/>
                      <a:gd name="connsiteX12" fmla="*/ 716585 w 1545144"/>
                      <a:gd name="connsiteY12" fmla="*/ 535553 h 1784023"/>
                      <a:gd name="connsiteX13" fmla="*/ 385954 w 1545144"/>
                      <a:gd name="connsiteY13" fmla="*/ 1205424 h 1784023"/>
                      <a:gd name="connsiteX14" fmla="*/ 178759 w 1545144"/>
                      <a:gd name="connsiteY14" fmla="*/ 1665419 h 1784023"/>
                      <a:gd name="connsiteX15" fmla="*/ 10806 w 1545144"/>
                      <a:gd name="connsiteY15" fmla="*/ 1784023 h 1784023"/>
                      <a:gd name="connsiteX0" fmla="*/ 10806 w 1674954"/>
                      <a:gd name="connsiteY0" fmla="*/ 1784023 h 1784023"/>
                      <a:gd name="connsiteX1" fmla="*/ 84251 w 1674954"/>
                      <a:gd name="connsiteY1" fmla="*/ 1451769 h 1784023"/>
                      <a:gd name="connsiteX2" fmla="*/ 599486 w 1674954"/>
                      <a:gd name="connsiteY2" fmla="*/ 470115 h 1784023"/>
                      <a:gd name="connsiteX3" fmla="*/ 885343 w 1674954"/>
                      <a:gd name="connsiteY3" fmla="*/ 27553 h 1784023"/>
                      <a:gd name="connsiteX4" fmla="*/ 1005886 w 1674954"/>
                      <a:gd name="connsiteY4" fmla="*/ 0 h 1784023"/>
                      <a:gd name="connsiteX5" fmla="*/ 1269357 w 1674954"/>
                      <a:gd name="connsiteY5" fmla="*/ 106767 h 1784023"/>
                      <a:gd name="connsiteX6" fmla="*/ 1489778 w 1674954"/>
                      <a:gd name="connsiteY6" fmla="*/ 573437 h 1784023"/>
                      <a:gd name="connsiteX7" fmla="*/ 1674954 w 1674954"/>
                      <a:gd name="connsiteY7" fmla="*/ 1420360 h 1784023"/>
                      <a:gd name="connsiteX8" fmla="*/ 1485726 w 1674954"/>
                      <a:gd name="connsiteY8" fmla="*/ 1381890 h 1784023"/>
                      <a:gd name="connsiteX9" fmla="*/ 1322741 w 1674954"/>
                      <a:gd name="connsiteY9" fmla="*/ 621654 h 1784023"/>
                      <a:gd name="connsiteX10" fmla="*/ 1172924 w 1674954"/>
                      <a:gd name="connsiteY10" fmla="*/ 229030 h 1784023"/>
                      <a:gd name="connsiteX11" fmla="*/ 961113 w 1674954"/>
                      <a:gd name="connsiteY11" fmla="*/ 146373 h 1784023"/>
                      <a:gd name="connsiteX12" fmla="*/ 716585 w 1674954"/>
                      <a:gd name="connsiteY12" fmla="*/ 535553 h 1784023"/>
                      <a:gd name="connsiteX13" fmla="*/ 385954 w 1674954"/>
                      <a:gd name="connsiteY13" fmla="*/ 1205424 h 1784023"/>
                      <a:gd name="connsiteX14" fmla="*/ 178759 w 1674954"/>
                      <a:gd name="connsiteY14" fmla="*/ 1665419 h 1784023"/>
                      <a:gd name="connsiteX15" fmla="*/ 10806 w 1674954"/>
                      <a:gd name="connsiteY15" fmla="*/ 1784023 h 1784023"/>
                      <a:gd name="connsiteX0" fmla="*/ 10806 w 1697041"/>
                      <a:gd name="connsiteY0" fmla="*/ 1784023 h 1784023"/>
                      <a:gd name="connsiteX1" fmla="*/ 84251 w 1697041"/>
                      <a:gd name="connsiteY1" fmla="*/ 1451769 h 1784023"/>
                      <a:gd name="connsiteX2" fmla="*/ 599486 w 1697041"/>
                      <a:gd name="connsiteY2" fmla="*/ 470115 h 1784023"/>
                      <a:gd name="connsiteX3" fmla="*/ 885343 w 1697041"/>
                      <a:gd name="connsiteY3" fmla="*/ 27553 h 1784023"/>
                      <a:gd name="connsiteX4" fmla="*/ 1005886 w 1697041"/>
                      <a:gd name="connsiteY4" fmla="*/ 0 h 1784023"/>
                      <a:gd name="connsiteX5" fmla="*/ 1269357 w 1697041"/>
                      <a:gd name="connsiteY5" fmla="*/ 106767 h 1784023"/>
                      <a:gd name="connsiteX6" fmla="*/ 1489778 w 1697041"/>
                      <a:gd name="connsiteY6" fmla="*/ 573437 h 1784023"/>
                      <a:gd name="connsiteX7" fmla="*/ 1674954 w 1697041"/>
                      <a:gd name="connsiteY7" fmla="*/ 1420360 h 1784023"/>
                      <a:gd name="connsiteX8" fmla="*/ 1485726 w 1697041"/>
                      <a:gd name="connsiteY8" fmla="*/ 1381890 h 1784023"/>
                      <a:gd name="connsiteX9" fmla="*/ 1322741 w 1697041"/>
                      <a:gd name="connsiteY9" fmla="*/ 621654 h 1784023"/>
                      <a:gd name="connsiteX10" fmla="*/ 1172924 w 1697041"/>
                      <a:gd name="connsiteY10" fmla="*/ 229030 h 1784023"/>
                      <a:gd name="connsiteX11" fmla="*/ 961113 w 1697041"/>
                      <a:gd name="connsiteY11" fmla="*/ 146373 h 1784023"/>
                      <a:gd name="connsiteX12" fmla="*/ 716585 w 1697041"/>
                      <a:gd name="connsiteY12" fmla="*/ 535553 h 1784023"/>
                      <a:gd name="connsiteX13" fmla="*/ 385954 w 1697041"/>
                      <a:gd name="connsiteY13" fmla="*/ 1205424 h 1784023"/>
                      <a:gd name="connsiteX14" fmla="*/ 178759 w 1697041"/>
                      <a:gd name="connsiteY14" fmla="*/ 1665419 h 1784023"/>
                      <a:gd name="connsiteX15" fmla="*/ 10806 w 1697041"/>
                      <a:gd name="connsiteY15" fmla="*/ 1784023 h 1784023"/>
                      <a:gd name="connsiteX0" fmla="*/ 10806 w 1675781"/>
                      <a:gd name="connsiteY0" fmla="*/ 1784023 h 1784023"/>
                      <a:gd name="connsiteX1" fmla="*/ 84251 w 1675781"/>
                      <a:gd name="connsiteY1" fmla="*/ 1451769 h 1784023"/>
                      <a:gd name="connsiteX2" fmla="*/ 599486 w 1675781"/>
                      <a:gd name="connsiteY2" fmla="*/ 470115 h 1784023"/>
                      <a:gd name="connsiteX3" fmla="*/ 885343 w 1675781"/>
                      <a:gd name="connsiteY3" fmla="*/ 27553 h 1784023"/>
                      <a:gd name="connsiteX4" fmla="*/ 1005886 w 1675781"/>
                      <a:gd name="connsiteY4" fmla="*/ 0 h 1784023"/>
                      <a:gd name="connsiteX5" fmla="*/ 1269357 w 1675781"/>
                      <a:gd name="connsiteY5" fmla="*/ 106767 h 1784023"/>
                      <a:gd name="connsiteX6" fmla="*/ 1489778 w 1675781"/>
                      <a:gd name="connsiteY6" fmla="*/ 573437 h 1784023"/>
                      <a:gd name="connsiteX7" fmla="*/ 1674954 w 1675781"/>
                      <a:gd name="connsiteY7" fmla="*/ 1420360 h 1784023"/>
                      <a:gd name="connsiteX8" fmla="*/ 1485726 w 1675781"/>
                      <a:gd name="connsiteY8" fmla="*/ 1381890 h 1784023"/>
                      <a:gd name="connsiteX9" fmla="*/ 1322741 w 1675781"/>
                      <a:gd name="connsiteY9" fmla="*/ 621654 h 1784023"/>
                      <a:gd name="connsiteX10" fmla="*/ 1172924 w 1675781"/>
                      <a:gd name="connsiteY10" fmla="*/ 229030 h 1784023"/>
                      <a:gd name="connsiteX11" fmla="*/ 961113 w 1675781"/>
                      <a:gd name="connsiteY11" fmla="*/ 146373 h 1784023"/>
                      <a:gd name="connsiteX12" fmla="*/ 716585 w 1675781"/>
                      <a:gd name="connsiteY12" fmla="*/ 535553 h 1784023"/>
                      <a:gd name="connsiteX13" fmla="*/ 385954 w 1675781"/>
                      <a:gd name="connsiteY13" fmla="*/ 1205424 h 1784023"/>
                      <a:gd name="connsiteX14" fmla="*/ 178759 w 1675781"/>
                      <a:gd name="connsiteY14" fmla="*/ 1665419 h 1784023"/>
                      <a:gd name="connsiteX15" fmla="*/ 10806 w 1675781"/>
                      <a:gd name="connsiteY15" fmla="*/ 1784023 h 1784023"/>
                      <a:gd name="connsiteX0" fmla="*/ 10806 w 1641802"/>
                      <a:gd name="connsiteY0" fmla="*/ 1784023 h 1784023"/>
                      <a:gd name="connsiteX1" fmla="*/ 84251 w 1641802"/>
                      <a:gd name="connsiteY1" fmla="*/ 1451769 h 1784023"/>
                      <a:gd name="connsiteX2" fmla="*/ 599486 w 1641802"/>
                      <a:gd name="connsiteY2" fmla="*/ 470115 h 1784023"/>
                      <a:gd name="connsiteX3" fmla="*/ 885343 w 1641802"/>
                      <a:gd name="connsiteY3" fmla="*/ 27553 h 1784023"/>
                      <a:gd name="connsiteX4" fmla="*/ 1005886 w 1641802"/>
                      <a:gd name="connsiteY4" fmla="*/ 0 h 1784023"/>
                      <a:gd name="connsiteX5" fmla="*/ 1269357 w 1641802"/>
                      <a:gd name="connsiteY5" fmla="*/ 106767 h 1784023"/>
                      <a:gd name="connsiteX6" fmla="*/ 1489778 w 1641802"/>
                      <a:gd name="connsiteY6" fmla="*/ 573437 h 1784023"/>
                      <a:gd name="connsiteX7" fmla="*/ 1640786 w 1641802"/>
                      <a:gd name="connsiteY7" fmla="*/ 1420360 h 1784023"/>
                      <a:gd name="connsiteX8" fmla="*/ 1485726 w 1641802"/>
                      <a:gd name="connsiteY8" fmla="*/ 1381890 h 1784023"/>
                      <a:gd name="connsiteX9" fmla="*/ 1322741 w 1641802"/>
                      <a:gd name="connsiteY9" fmla="*/ 621654 h 1784023"/>
                      <a:gd name="connsiteX10" fmla="*/ 1172924 w 1641802"/>
                      <a:gd name="connsiteY10" fmla="*/ 229030 h 1784023"/>
                      <a:gd name="connsiteX11" fmla="*/ 961113 w 1641802"/>
                      <a:gd name="connsiteY11" fmla="*/ 146373 h 1784023"/>
                      <a:gd name="connsiteX12" fmla="*/ 716585 w 1641802"/>
                      <a:gd name="connsiteY12" fmla="*/ 535553 h 1784023"/>
                      <a:gd name="connsiteX13" fmla="*/ 385954 w 1641802"/>
                      <a:gd name="connsiteY13" fmla="*/ 1205424 h 1784023"/>
                      <a:gd name="connsiteX14" fmla="*/ 178759 w 1641802"/>
                      <a:gd name="connsiteY14" fmla="*/ 1665419 h 1784023"/>
                      <a:gd name="connsiteX15" fmla="*/ 10806 w 1641802"/>
                      <a:gd name="connsiteY15" fmla="*/ 1784023 h 1784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41802" h="1784023">
                        <a:moveTo>
                          <a:pt x="10806" y="1784023"/>
                        </a:moveTo>
                        <a:cubicBezTo>
                          <a:pt x="-270" y="1738770"/>
                          <a:pt x="-26330" y="1676542"/>
                          <a:pt x="84251" y="1451769"/>
                        </a:cubicBezTo>
                        <a:cubicBezTo>
                          <a:pt x="194832" y="1226996"/>
                          <a:pt x="465971" y="707484"/>
                          <a:pt x="599486" y="470115"/>
                        </a:cubicBezTo>
                        <a:cubicBezTo>
                          <a:pt x="733001" y="232746"/>
                          <a:pt x="846310" y="51088"/>
                          <a:pt x="885343" y="27553"/>
                        </a:cubicBezTo>
                        <a:cubicBezTo>
                          <a:pt x="924376" y="4018"/>
                          <a:pt x="973741" y="4592"/>
                          <a:pt x="1005886" y="0"/>
                        </a:cubicBezTo>
                        <a:cubicBezTo>
                          <a:pt x="1052381" y="2583"/>
                          <a:pt x="1188708" y="11194"/>
                          <a:pt x="1269357" y="106767"/>
                        </a:cubicBezTo>
                        <a:cubicBezTo>
                          <a:pt x="1350006" y="202340"/>
                          <a:pt x="1427873" y="354505"/>
                          <a:pt x="1489778" y="573437"/>
                        </a:cubicBezTo>
                        <a:cubicBezTo>
                          <a:pt x="1551683" y="792369"/>
                          <a:pt x="1627797" y="1420978"/>
                          <a:pt x="1640786" y="1420360"/>
                        </a:cubicBezTo>
                        <a:cubicBezTo>
                          <a:pt x="1653775" y="1419742"/>
                          <a:pt x="1538733" y="1515008"/>
                          <a:pt x="1485726" y="1381890"/>
                        </a:cubicBezTo>
                        <a:cubicBezTo>
                          <a:pt x="1432719" y="1248772"/>
                          <a:pt x="1374875" y="813797"/>
                          <a:pt x="1322741" y="621654"/>
                        </a:cubicBezTo>
                        <a:cubicBezTo>
                          <a:pt x="1270607" y="429511"/>
                          <a:pt x="1203346" y="285857"/>
                          <a:pt x="1172924" y="229030"/>
                        </a:cubicBezTo>
                        <a:cubicBezTo>
                          <a:pt x="1142502" y="172203"/>
                          <a:pt x="1028846" y="84954"/>
                          <a:pt x="961113" y="146373"/>
                        </a:cubicBezTo>
                        <a:cubicBezTo>
                          <a:pt x="893380" y="207792"/>
                          <a:pt x="812445" y="359045"/>
                          <a:pt x="716585" y="535553"/>
                        </a:cubicBezTo>
                        <a:cubicBezTo>
                          <a:pt x="620725" y="712061"/>
                          <a:pt x="480267" y="1007468"/>
                          <a:pt x="385954" y="1205424"/>
                        </a:cubicBezTo>
                        <a:cubicBezTo>
                          <a:pt x="291641" y="1403380"/>
                          <a:pt x="257175" y="1492798"/>
                          <a:pt x="178759" y="1665419"/>
                        </a:cubicBezTo>
                        <a:lnTo>
                          <a:pt x="10806" y="178402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24" name="Freeform: Shape 323">
                    <a:extLst>
                      <a:ext uri="{FF2B5EF4-FFF2-40B4-BE49-F238E27FC236}">
                        <a16:creationId xmlns:a16="http://schemas.microsoft.com/office/drawing/2014/main" id="{FF3B51EE-103E-40AB-B62E-4EDE9C519C2D}"/>
                      </a:ext>
                    </a:extLst>
                  </p:cNvPr>
                  <p:cNvSpPr/>
                  <p:nvPr/>
                </p:nvSpPr>
                <p:spPr>
                  <a:xfrm>
                    <a:off x="10098328" y="2217088"/>
                    <a:ext cx="269620" cy="1774604"/>
                  </a:xfrm>
                  <a:custGeom>
                    <a:avLst/>
                    <a:gdLst>
                      <a:gd name="connsiteX0" fmla="*/ 0 w 192689"/>
                      <a:gd name="connsiteY0" fmla="*/ 3829269 h 3867807"/>
                      <a:gd name="connsiteX1" fmla="*/ 28027 w 192689"/>
                      <a:gd name="connsiteY1" fmla="*/ 101600 h 3867807"/>
                      <a:gd name="connsiteX2" fmla="*/ 3503 w 192689"/>
                      <a:gd name="connsiteY2" fmla="*/ 7007 h 3867807"/>
                      <a:gd name="connsiteX3" fmla="*/ 56055 w 192689"/>
                      <a:gd name="connsiteY3" fmla="*/ 0 h 3867807"/>
                      <a:gd name="connsiteX4" fmla="*/ 115614 w 192689"/>
                      <a:gd name="connsiteY4" fmla="*/ 70069 h 3867807"/>
                      <a:gd name="connsiteX5" fmla="*/ 133131 w 192689"/>
                      <a:gd name="connsiteY5" fmla="*/ 140138 h 3867807"/>
                      <a:gd name="connsiteX6" fmla="*/ 147145 w 192689"/>
                      <a:gd name="connsiteY6" fmla="*/ 602593 h 3867807"/>
                      <a:gd name="connsiteX7" fmla="*/ 192689 w 192689"/>
                      <a:gd name="connsiteY7" fmla="*/ 1940910 h 3867807"/>
                      <a:gd name="connsiteX8" fmla="*/ 185683 w 192689"/>
                      <a:gd name="connsiteY8" fmla="*/ 3867807 h 3867807"/>
                      <a:gd name="connsiteX9" fmla="*/ 0 w 192689"/>
                      <a:gd name="connsiteY9" fmla="*/ 3829269 h 3867807"/>
                      <a:gd name="connsiteX0" fmla="*/ 0 w 192689"/>
                      <a:gd name="connsiteY0" fmla="*/ 3829269 h 3867807"/>
                      <a:gd name="connsiteX1" fmla="*/ 26540 w 192689"/>
                      <a:gd name="connsiteY1" fmla="*/ 1897914 h 3867807"/>
                      <a:gd name="connsiteX2" fmla="*/ 28027 w 192689"/>
                      <a:gd name="connsiteY2" fmla="*/ 101600 h 3867807"/>
                      <a:gd name="connsiteX3" fmla="*/ 3503 w 192689"/>
                      <a:gd name="connsiteY3" fmla="*/ 7007 h 3867807"/>
                      <a:gd name="connsiteX4" fmla="*/ 56055 w 192689"/>
                      <a:gd name="connsiteY4" fmla="*/ 0 h 3867807"/>
                      <a:gd name="connsiteX5" fmla="*/ 115614 w 192689"/>
                      <a:gd name="connsiteY5" fmla="*/ 70069 h 3867807"/>
                      <a:gd name="connsiteX6" fmla="*/ 133131 w 192689"/>
                      <a:gd name="connsiteY6" fmla="*/ 140138 h 3867807"/>
                      <a:gd name="connsiteX7" fmla="*/ 147145 w 192689"/>
                      <a:gd name="connsiteY7" fmla="*/ 602593 h 3867807"/>
                      <a:gd name="connsiteX8" fmla="*/ 192689 w 192689"/>
                      <a:gd name="connsiteY8" fmla="*/ 1940910 h 3867807"/>
                      <a:gd name="connsiteX9" fmla="*/ 185683 w 192689"/>
                      <a:gd name="connsiteY9" fmla="*/ 3867807 h 3867807"/>
                      <a:gd name="connsiteX10" fmla="*/ 0 w 192689"/>
                      <a:gd name="connsiteY10" fmla="*/ 3829269 h 3867807"/>
                      <a:gd name="connsiteX0" fmla="*/ 0 w 203946"/>
                      <a:gd name="connsiteY0" fmla="*/ 3829269 h 3867807"/>
                      <a:gd name="connsiteX1" fmla="*/ 26540 w 203946"/>
                      <a:gd name="connsiteY1" fmla="*/ 1897914 h 3867807"/>
                      <a:gd name="connsiteX2" fmla="*/ 28027 w 203946"/>
                      <a:gd name="connsiteY2" fmla="*/ 101600 h 3867807"/>
                      <a:gd name="connsiteX3" fmla="*/ 3503 w 203946"/>
                      <a:gd name="connsiteY3" fmla="*/ 7007 h 3867807"/>
                      <a:gd name="connsiteX4" fmla="*/ 56055 w 203946"/>
                      <a:gd name="connsiteY4" fmla="*/ 0 h 3867807"/>
                      <a:gd name="connsiteX5" fmla="*/ 115614 w 203946"/>
                      <a:gd name="connsiteY5" fmla="*/ 70069 h 3867807"/>
                      <a:gd name="connsiteX6" fmla="*/ 133131 w 203946"/>
                      <a:gd name="connsiteY6" fmla="*/ 140138 h 3867807"/>
                      <a:gd name="connsiteX7" fmla="*/ 147145 w 203946"/>
                      <a:gd name="connsiteY7" fmla="*/ 602593 h 3867807"/>
                      <a:gd name="connsiteX8" fmla="*/ 192689 w 203946"/>
                      <a:gd name="connsiteY8" fmla="*/ 1940910 h 3867807"/>
                      <a:gd name="connsiteX9" fmla="*/ 185683 w 203946"/>
                      <a:gd name="connsiteY9" fmla="*/ 3867807 h 3867807"/>
                      <a:gd name="connsiteX10" fmla="*/ 0 w 203946"/>
                      <a:gd name="connsiteY10" fmla="*/ 3829269 h 3867807"/>
                      <a:gd name="connsiteX0" fmla="*/ 0 w 199892"/>
                      <a:gd name="connsiteY0" fmla="*/ 3829269 h 3867807"/>
                      <a:gd name="connsiteX1" fmla="*/ 26540 w 199892"/>
                      <a:gd name="connsiteY1" fmla="*/ 1897914 h 3867807"/>
                      <a:gd name="connsiteX2" fmla="*/ 28027 w 199892"/>
                      <a:gd name="connsiteY2" fmla="*/ 101600 h 3867807"/>
                      <a:gd name="connsiteX3" fmla="*/ 3503 w 199892"/>
                      <a:gd name="connsiteY3" fmla="*/ 7007 h 3867807"/>
                      <a:gd name="connsiteX4" fmla="*/ 56055 w 199892"/>
                      <a:gd name="connsiteY4" fmla="*/ 0 h 3867807"/>
                      <a:gd name="connsiteX5" fmla="*/ 115614 w 199892"/>
                      <a:gd name="connsiteY5" fmla="*/ 70069 h 3867807"/>
                      <a:gd name="connsiteX6" fmla="*/ 133131 w 199892"/>
                      <a:gd name="connsiteY6" fmla="*/ 140138 h 3867807"/>
                      <a:gd name="connsiteX7" fmla="*/ 147145 w 199892"/>
                      <a:gd name="connsiteY7" fmla="*/ 602593 h 3867807"/>
                      <a:gd name="connsiteX8" fmla="*/ 179918 w 199892"/>
                      <a:gd name="connsiteY8" fmla="*/ 1940910 h 3867807"/>
                      <a:gd name="connsiteX9" fmla="*/ 185683 w 199892"/>
                      <a:gd name="connsiteY9" fmla="*/ 3867807 h 3867807"/>
                      <a:gd name="connsiteX10" fmla="*/ 0 w 199892"/>
                      <a:gd name="connsiteY10" fmla="*/ 3829269 h 3867807"/>
                      <a:gd name="connsiteX0" fmla="*/ 0 w 199892"/>
                      <a:gd name="connsiteY0" fmla="*/ 3829269 h 3867807"/>
                      <a:gd name="connsiteX1" fmla="*/ 26540 w 199892"/>
                      <a:gd name="connsiteY1" fmla="*/ 1897914 h 3867807"/>
                      <a:gd name="connsiteX2" fmla="*/ 52602 w 199892"/>
                      <a:gd name="connsiteY2" fmla="*/ 1110848 h 3867807"/>
                      <a:gd name="connsiteX3" fmla="*/ 28027 w 199892"/>
                      <a:gd name="connsiteY3" fmla="*/ 101600 h 3867807"/>
                      <a:gd name="connsiteX4" fmla="*/ 3503 w 199892"/>
                      <a:gd name="connsiteY4" fmla="*/ 7007 h 3867807"/>
                      <a:gd name="connsiteX5" fmla="*/ 56055 w 199892"/>
                      <a:gd name="connsiteY5" fmla="*/ 0 h 3867807"/>
                      <a:gd name="connsiteX6" fmla="*/ 115614 w 199892"/>
                      <a:gd name="connsiteY6" fmla="*/ 70069 h 3867807"/>
                      <a:gd name="connsiteX7" fmla="*/ 133131 w 199892"/>
                      <a:gd name="connsiteY7" fmla="*/ 140138 h 3867807"/>
                      <a:gd name="connsiteX8" fmla="*/ 147145 w 199892"/>
                      <a:gd name="connsiteY8" fmla="*/ 602593 h 3867807"/>
                      <a:gd name="connsiteX9" fmla="*/ 179918 w 199892"/>
                      <a:gd name="connsiteY9" fmla="*/ 1940910 h 3867807"/>
                      <a:gd name="connsiteX10" fmla="*/ 185683 w 199892"/>
                      <a:gd name="connsiteY10" fmla="*/ 3867807 h 3867807"/>
                      <a:gd name="connsiteX11" fmla="*/ 0 w 199892"/>
                      <a:gd name="connsiteY11" fmla="*/ 3829269 h 3867807"/>
                      <a:gd name="connsiteX0" fmla="*/ 0 w 199892"/>
                      <a:gd name="connsiteY0" fmla="*/ 3829269 h 3867807"/>
                      <a:gd name="connsiteX1" fmla="*/ 26540 w 199892"/>
                      <a:gd name="connsiteY1" fmla="*/ 1897914 h 3867807"/>
                      <a:gd name="connsiteX2" fmla="*/ 52602 w 199892"/>
                      <a:gd name="connsiteY2" fmla="*/ 1110848 h 3867807"/>
                      <a:gd name="connsiteX3" fmla="*/ 44955 w 199892"/>
                      <a:gd name="connsiteY3" fmla="*/ 473900 h 3867807"/>
                      <a:gd name="connsiteX4" fmla="*/ 28027 w 199892"/>
                      <a:gd name="connsiteY4" fmla="*/ 101600 h 3867807"/>
                      <a:gd name="connsiteX5" fmla="*/ 3503 w 199892"/>
                      <a:gd name="connsiteY5" fmla="*/ 7007 h 3867807"/>
                      <a:gd name="connsiteX6" fmla="*/ 56055 w 199892"/>
                      <a:gd name="connsiteY6" fmla="*/ 0 h 3867807"/>
                      <a:gd name="connsiteX7" fmla="*/ 115614 w 199892"/>
                      <a:gd name="connsiteY7" fmla="*/ 70069 h 3867807"/>
                      <a:gd name="connsiteX8" fmla="*/ 133131 w 199892"/>
                      <a:gd name="connsiteY8" fmla="*/ 140138 h 3867807"/>
                      <a:gd name="connsiteX9" fmla="*/ 147145 w 199892"/>
                      <a:gd name="connsiteY9" fmla="*/ 602593 h 3867807"/>
                      <a:gd name="connsiteX10" fmla="*/ 179918 w 199892"/>
                      <a:gd name="connsiteY10" fmla="*/ 1940910 h 3867807"/>
                      <a:gd name="connsiteX11" fmla="*/ 185683 w 199892"/>
                      <a:gd name="connsiteY11" fmla="*/ 3867807 h 3867807"/>
                      <a:gd name="connsiteX12" fmla="*/ 0 w 199892"/>
                      <a:gd name="connsiteY12" fmla="*/ 3829269 h 3867807"/>
                      <a:gd name="connsiteX0" fmla="*/ 0 w 199892"/>
                      <a:gd name="connsiteY0" fmla="*/ 3829269 h 3867807"/>
                      <a:gd name="connsiteX1" fmla="*/ 26540 w 199892"/>
                      <a:gd name="connsiteY1" fmla="*/ 1897914 h 3867807"/>
                      <a:gd name="connsiteX2" fmla="*/ 52602 w 199892"/>
                      <a:gd name="connsiteY2" fmla="*/ 1110848 h 3867807"/>
                      <a:gd name="connsiteX3" fmla="*/ 44955 w 199892"/>
                      <a:gd name="connsiteY3" fmla="*/ 473900 h 3867807"/>
                      <a:gd name="connsiteX4" fmla="*/ 28027 w 199892"/>
                      <a:gd name="connsiteY4" fmla="*/ 101600 h 3867807"/>
                      <a:gd name="connsiteX5" fmla="*/ 3503 w 199892"/>
                      <a:gd name="connsiteY5" fmla="*/ 7007 h 3867807"/>
                      <a:gd name="connsiteX6" fmla="*/ 56055 w 199892"/>
                      <a:gd name="connsiteY6" fmla="*/ 0 h 3867807"/>
                      <a:gd name="connsiteX7" fmla="*/ 115614 w 199892"/>
                      <a:gd name="connsiteY7" fmla="*/ 70069 h 3867807"/>
                      <a:gd name="connsiteX8" fmla="*/ 133131 w 199892"/>
                      <a:gd name="connsiteY8" fmla="*/ 140138 h 3867807"/>
                      <a:gd name="connsiteX9" fmla="*/ 129479 w 199892"/>
                      <a:gd name="connsiteY9" fmla="*/ 310614 h 3867807"/>
                      <a:gd name="connsiteX10" fmla="*/ 147145 w 199892"/>
                      <a:gd name="connsiteY10" fmla="*/ 602593 h 3867807"/>
                      <a:gd name="connsiteX11" fmla="*/ 179918 w 199892"/>
                      <a:gd name="connsiteY11" fmla="*/ 1940910 h 3867807"/>
                      <a:gd name="connsiteX12" fmla="*/ 185683 w 199892"/>
                      <a:gd name="connsiteY12" fmla="*/ 3867807 h 3867807"/>
                      <a:gd name="connsiteX13" fmla="*/ 0 w 199892"/>
                      <a:gd name="connsiteY13" fmla="*/ 3829269 h 3867807"/>
                      <a:gd name="connsiteX0" fmla="*/ 0 w 199892"/>
                      <a:gd name="connsiteY0" fmla="*/ 3829269 h 3867807"/>
                      <a:gd name="connsiteX1" fmla="*/ 26540 w 199892"/>
                      <a:gd name="connsiteY1" fmla="*/ 1892151 h 3867807"/>
                      <a:gd name="connsiteX2" fmla="*/ 52602 w 199892"/>
                      <a:gd name="connsiteY2" fmla="*/ 1110848 h 3867807"/>
                      <a:gd name="connsiteX3" fmla="*/ 44955 w 199892"/>
                      <a:gd name="connsiteY3" fmla="*/ 473900 h 3867807"/>
                      <a:gd name="connsiteX4" fmla="*/ 28027 w 199892"/>
                      <a:gd name="connsiteY4" fmla="*/ 101600 h 3867807"/>
                      <a:gd name="connsiteX5" fmla="*/ 3503 w 199892"/>
                      <a:gd name="connsiteY5" fmla="*/ 7007 h 3867807"/>
                      <a:gd name="connsiteX6" fmla="*/ 56055 w 199892"/>
                      <a:gd name="connsiteY6" fmla="*/ 0 h 3867807"/>
                      <a:gd name="connsiteX7" fmla="*/ 115614 w 199892"/>
                      <a:gd name="connsiteY7" fmla="*/ 70069 h 3867807"/>
                      <a:gd name="connsiteX8" fmla="*/ 133131 w 199892"/>
                      <a:gd name="connsiteY8" fmla="*/ 140138 h 3867807"/>
                      <a:gd name="connsiteX9" fmla="*/ 129479 w 199892"/>
                      <a:gd name="connsiteY9" fmla="*/ 310614 h 3867807"/>
                      <a:gd name="connsiteX10" fmla="*/ 147145 w 199892"/>
                      <a:gd name="connsiteY10" fmla="*/ 602593 h 3867807"/>
                      <a:gd name="connsiteX11" fmla="*/ 179918 w 199892"/>
                      <a:gd name="connsiteY11" fmla="*/ 1940910 h 3867807"/>
                      <a:gd name="connsiteX12" fmla="*/ 185683 w 199892"/>
                      <a:gd name="connsiteY12" fmla="*/ 3867807 h 3867807"/>
                      <a:gd name="connsiteX13" fmla="*/ 0 w 199892"/>
                      <a:gd name="connsiteY13" fmla="*/ 3829269 h 3867807"/>
                      <a:gd name="connsiteX0" fmla="*/ 0 w 199892"/>
                      <a:gd name="connsiteY0" fmla="*/ 3829269 h 3867807"/>
                      <a:gd name="connsiteX1" fmla="*/ 26540 w 199892"/>
                      <a:gd name="connsiteY1" fmla="*/ 1892151 h 3867807"/>
                      <a:gd name="connsiteX2" fmla="*/ 44955 w 199892"/>
                      <a:gd name="connsiteY2" fmla="*/ 1664925 h 3867807"/>
                      <a:gd name="connsiteX3" fmla="*/ 52602 w 199892"/>
                      <a:gd name="connsiteY3" fmla="*/ 1110848 h 3867807"/>
                      <a:gd name="connsiteX4" fmla="*/ 44955 w 199892"/>
                      <a:gd name="connsiteY4" fmla="*/ 473900 h 3867807"/>
                      <a:gd name="connsiteX5" fmla="*/ 28027 w 199892"/>
                      <a:gd name="connsiteY5" fmla="*/ 101600 h 3867807"/>
                      <a:gd name="connsiteX6" fmla="*/ 3503 w 199892"/>
                      <a:gd name="connsiteY6" fmla="*/ 7007 h 3867807"/>
                      <a:gd name="connsiteX7" fmla="*/ 56055 w 199892"/>
                      <a:gd name="connsiteY7" fmla="*/ 0 h 3867807"/>
                      <a:gd name="connsiteX8" fmla="*/ 115614 w 199892"/>
                      <a:gd name="connsiteY8" fmla="*/ 70069 h 3867807"/>
                      <a:gd name="connsiteX9" fmla="*/ 133131 w 199892"/>
                      <a:gd name="connsiteY9" fmla="*/ 140138 h 3867807"/>
                      <a:gd name="connsiteX10" fmla="*/ 129479 w 199892"/>
                      <a:gd name="connsiteY10" fmla="*/ 310614 h 3867807"/>
                      <a:gd name="connsiteX11" fmla="*/ 147145 w 199892"/>
                      <a:gd name="connsiteY11" fmla="*/ 602593 h 3867807"/>
                      <a:gd name="connsiteX12" fmla="*/ 179918 w 199892"/>
                      <a:gd name="connsiteY12" fmla="*/ 1940910 h 3867807"/>
                      <a:gd name="connsiteX13" fmla="*/ 185683 w 199892"/>
                      <a:gd name="connsiteY13" fmla="*/ 3867807 h 3867807"/>
                      <a:gd name="connsiteX14" fmla="*/ 0 w 199892"/>
                      <a:gd name="connsiteY14" fmla="*/ 3829269 h 3867807"/>
                      <a:gd name="connsiteX0" fmla="*/ 0 w 199892"/>
                      <a:gd name="connsiteY0" fmla="*/ 3829269 h 3867807"/>
                      <a:gd name="connsiteX1" fmla="*/ 26540 w 199892"/>
                      <a:gd name="connsiteY1" fmla="*/ 1892151 h 3867807"/>
                      <a:gd name="connsiteX2" fmla="*/ 44955 w 199892"/>
                      <a:gd name="connsiteY2" fmla="*/ 1664925 h 3867807"/>
                      <a:gd name="connsiteX3" fmla="*/ 52602 w 199892"/>
                      <a:gd name="connsiteY3" fmla="*/ 1110848 h 3867807"/>
                      <a:gd name="connsiteX4" fmla="*/ 44955 w 199892"/>
                      <a:gd name="connsiteY4" fmla="*/ 473900 h 3867807"/>
                      <a:gd name="connsiteX5" fmla="*/ 28027 w 199892"/>
                      <a:gd name="connsiteY5" fmla="*/ 101600 h 3867807"/>
                      <a:gd name="connsiteX6" fmla="*/ 3503 w 199892"/>
                      <a:gd name="connsiteY6" fmla="*/ 7007 h 3867807"/>
                      <a:gd name="connsiteX7" fmla="*/ 56055 w 199892"/>
                      <a:gd name="connsiteY7" fmla="*/ 0 h 3867807"/>
                      <a:gd name="connsiteX8" fmla="*/ 115614 w 199892"/>
                      <a:gd name="connsiteY8" fmla="*/ 70069 h 3867807"/>
                      <a:gd name="connsiteX9" fmla="*/ 133131 w 199892"/>
                      <a:gd name="connsiteY9" fmla="*/ 140138 h 3867807"/>
                      <a:gd name="connsiteX10" fmla="*/ 129479 w 199892"/>
                      <a:gd name="connsiteY10" fmla="*/ 310614 h 3867807"/>
                      <a:gd name="connsiteX11" fmla="*/ 147145 w 199892"/>
                      <a:gd name="connsiteY11" fmla="*/ 602593 h 3867807"/>
                      <a:gd name="connsiteX12" fmla="*/ 179918 w 199892"/>
                      <a:gd name="connsiteY12" fmla="*/ 1940910 h 3867807"/>
                      <a:gd name="connsiteX13" fmla="*/ 185683 w 199892"/>
                      <a:gd name="connsiteY13" fmla="*/ 3867807 h 3867807"/>
                      <a:gd name="connsiteX14" fmla="*/ 0 w 199892"/>
                      <a:gd name="connsiteY14" fmla="*/ 3829269 h 3867807"/>
                      <a:gd name="connsiteX0" fmla="*/ 0 w 199892"/>
                      <a:gd name="connsiteY0" fmla="*/ 3829269 h 3867807"/>
                      <a:gd name="connsiteX1" fmla="*/ 26540 w 199892"/>
                      <a:gd name="connsiteY1" fmla="*/ 1892151 h 3867807"/>
                      <a:gd name="connsiteX2" fmla="*/ 44955 w 199892"/>
                      <a:gd name="connsiteY2" fmla="*/ 1664925 h 3867807"/>
                      <a:gd name="connsiteX3" fmla="*/ 52602 w 199892"/>
                      <a:gd name="connsiteY3" fmla="*/ 1110848 h 3867807"/>
                      <a:gd name="connsiteX4" fmla="*/ 44955 w 199892"/>
                      <a:gd name="connsiteY4" fmla="*/ 473900 h 3867807"/>
                      <a:gd name="connsiteX5" fmla="*/ 28027 w 199892"/>
                      <a:gd name="connsiteY5" fmla="*/ 101600 h 3867807"/>
                      <a:gd name="connsiteX6" fmla="*/ 3503 w 199892"/>
                      <a:gd name="connsiteY6" fmla="*/ 7007 h 3867807"/>
                      <a:gd name="connsiteX7" fmla="*/ 56055 w 199892"/>
                      <a:gd name="connsiteY7" fmla="*/ 0 h 3867807"/>
                      <a:gd name="connsiteX8" fmla="*/ 115614 w 199892"/>
                      <a:gd name="connsiteY8" fmla="*/ 70069 h 3867807"/>
                      <a:gd name="connsiteX9" fmla="*/ 133131 w 199892"/>
                      <a:gd name="connsiteY9" fmla="*/ 140138 h 3867807"/>
                      <a:gd name="connsiteX10" fmla="*/ 129479 w 199892"/>
                      <a:gd name="connsiteY10" fmla="*/ 310614 h 3867807"/>
                      <a:gd name="connsiteX11" fmla="*/ 147145 w 199892"/>
                      <a:gd name="connsiteY11" fmla="*/ 602593 h 3867807"/>
                      <a:gd name="connsiteX12" fmla="*/ 179918 w 199892"/>
                      <a:gd name="connsiteY12" fmla="*/ 1940910 h 3867807"/>
                      <a:gd name="connsiteX13" fmla="*/ 185683 w 199892"/>
                      <a:gd name="connsiteY13" fmla="*/ 3867807 h 3867807"/>
                      <a:gd name="connsiteX14" fmla="*/ 0 w 199892"/>
                      <a:gd name="connsiteY14" fmla="*/ 3829269 h 3867807"/>
                      <a:gd name="connsiteX0" fmla="*/ 0 w 199892"/>
                      <a:gd name="connsiteY0" fmla="*/ 3829269 h 3867807"/>
                      <a:gd name="connsiteX1" fmla="*/ 26540 w 199892"/>
                      <a:gd name="connsiteY1" fmla="*/ 1892151 h 3867807"/>
                      <a:gd name="connsiteX2" fmla="*/ 44955 w 199892"/>
                      <a:gd name="connsiteY2" fmla="*/ 1664925 h 3867807"/>
                      <a:gd name="connsiteX3" fmla="*/ 52602 w 199892"/>
                      <a:gd name="connsiteY3" fmla="*/ 1110848 h 3867807"/>
                      <a:gd name="connsiteX4" fmla="*/ 44955 w 199892"/>
                      <a:gd name="connsiteY4" fmla="*/ 473900 h 3867807"/>
                      <a:gd name="connsiteX5" fmla="*/ 28027 w 199892"/>
                      <a:gd name="connsiteY5" fmla="*/ 101600 h 3867807"/>
                      <a:gd name="connsiteX6" fmla="*/ 3503 w 199892"/>
                      <a:gd name="connsiteY6" fmla="*/ 7007 h 3867807"/>
                      <a:gd name="connsiteX7" fmla="*/ 56055 w 199892"/>
                      <a:gd name="connsiteY7" fmla="*/ 0 h 3867807"/>
                      <a:gd name="connsiteX8" fmla="*/ 115614 w 199892"/>
                      <a:gd name="connsiteY8" fmla="*/ 70069 h 3867807"/>
                      <a:gd name="connsiteX9" fmla="*/ 133131 w 199892"/>
                      <a:gd name="connsiteY9" fmla="*/ 140138 h 3867807"/>
                      <a:gd name="connsiteX10" fmla="*/ 129479 w 199892"/>
                      <a:gd name="connsiteY10" fmla="*/ 310614 h 3867807"/>
                      <a:gd name="connsiteX11" fmla="*/ 147145 w 199892"/>
                      <a:gd name="connsiteY11" fmla="*/ 602593 h 3867807"/>
                      <a:gd name="connsiteX12" fmla="*/ 179918 w 199892"/>
                      <a:gd name="connsiteY12" fmla="*/ 1940910 h 3867807"/>
                      <a:gd name="connsiteX13" fmla="*/ 185683 w 199892"/>
                      <a:gd name="connsiteY13" fmla="*/ 3867807 h 3867807"/>
                      <a:gd name="connsiteX14" fmla="*/ 0 w 199892"/>
                      <a:gd name="connsiteY14" fmla="*/ 3829269 h 3867807"/>
                      <a:gd name="connsiteX0" fmla="*/ 0 w 199892"/>
                      <a:gd name="connsiteY0" fmla="*/ 3829269 h 3867807"/>
                      <a:gd name="connsiteX1" fmla="*/ 28461 w 199892"/>
                      <a:gd name="connsiteY1" fmla="*/ 1913282 h 3867807"/>
                      <a:gd name="connsiteX2" fmla="*/ 44955 w 199892"/>
                      <a:gd name="connsiteY2" fmla="*/ 1664925 h 3867807"/>
                      <a:gd name="connsiteX3" fmla="*/ 52602 w 199892"/>
                      <a:gd name="connsiteY3" fmla="*/ 1110848 h 3867807"/>
                      <a:gd name="connsiteX4" fmla="*/ 44955 w 199892"/>
                      <a:gd name="connsiteY4" fmla="*/ 473900 h 3867807"/>
                      <a:gd name="connsiteX5" fmla="*/ 28027 w 199892"/>
                      <a:gd name="connsiteY5" fmla="*/ 101600 h 3867807"/>
                      <a:gd name="connsiteX6" fmla="*/ 3503 w 199892"/>
                      <a:gd name="connsiteY6" fmla="*/ 7007 h 3867807"/>
                      <a:gd name="connsiteX7" fmla="*/ 56055 w 199892"/>
                      <a:gd name="connsiteY7" fmla="*/ 0 h 3867807"/>
                      <a:gd name="connsiteX8" fmla="*/ 115614 w 199892"/>
                      <a:gd name="connsiteY8" fmla="*/ 70069 h 3867807"/>
                      <a:gd name="connsiteX9" fmla="*/ 133131 w 199892"/>
                      <a:gd name="connsiteY9" fmla="*/ 140138 h 3867807"/>
                      <a:gd name="connsiteX10" fmla="*/ 129479 w 199892"/>
                      <a:gd name="connsiteY10" fmla="*/ 310614 h 3867807"/>
                      <a:gd name="connsiteX11" fmla="*/ 147145 w 199892"/>
                      <a:gd name="connsiteY11" fmla="*/ 602593 h 3867807"/>
                      <a:gd name="connsiteX12" fmla="*/ 179918 w 199892"/>
                      <a:gd name="connsiteY12" fmla="*/ 1940910 h 3867807"/>
                      <a:gd name="connsiteX13" fmla="*/ 185683 w 199892"/>
                      <a:gd name="connsiteY13" fmla="*/ 3867807 h 3867807"/>
                      <a:gd name="connsiteX14" fmla="*/ 0 w 199892"/>
                      <a:gd name="connsiteY14" fmla="*/ 3829269 h 3867807"/>
                      <a:gd name="connsiteX0" fmla="*/ 0 w 199892"/>
                      <a:gd name="connsiteY0" fmla="*/ 3829269 h 3867807"/>
                      <a:gd name="connsiteX1" fmla="*/ 28461 w 199892"/>
                      <a:gd name="connsiteY1" fmla="*/ 1913282 h 3867807"/>
                      <a:gd name="connsiteX2" fmla="*/ 44955 w 199892"/>
                      <a:gd name="connsiteY2" fmla="*/ 1664925 h 3867807"/>
                      <a:gd name="connsiteX3" fmla="*/ 52602 w 199892"/>
                      <a:gd name="connsiteY3" fmla="*/ 1110848 h 3867807"/>
                      <a:gd name="connsiteX4" fmla="*/ 44955 w 199892"/>
                      <a:gd name="connsiteY4" fmla="*/ 473900 h 3867807"/>
                      <a:gd name="connsiteX5" fmla="*/ 28027 w 199892"/>
                      <a:gd name="connsiteY5" fmla="*/ 101600 h 3867807"/>
                      <a:gd name="connsiteX6" fmla="*/ 3503 w 199892"/>
                      <a:gd name="connsiteY6" fmla="*/ 7007 h 3867807"/>
                      <a:gd name="connsiteX7" fmla="*/ 56055 w 199892"/>
                      <a:gd name="connsiteY7" fmla="*/ 0 h 3867807"/>
                      <a:gd name="connsiteX8" fmla="*/ 85026 w 199892"/>
                      <a:gd name="connsiteY8" fmla="*/ 49007 h 3867807"/>
                      <a:gd name="connsiteX9" fmla="*/ 115614 w 199892"/>
                      <a:gd name="connsiteY9" fmla="*/ 70069 h 3867807"/>
                      <a:gd name="connsiteX10" fmla="*/ 133131 w 199892"/>
                      <a:gd name="connsiteY10" fmla="*/ 140138 h 3867807"/>
                      <a:gd name="connsiteX11" fmla="*/ 129479 w 199892"/>
                      <a:gd name="connsiteY11" fmla="*/ 310614 h 3867807"/>
                      <a:gd name="connsiteX12" fmla="*/ 147145 w 199892"/>
                      <a:gd name="connsiteY12" fmla="*/ 602593 h 3867807"/>
                      <a:gd name="connsiteX13" fmla="*/ 179918 w 199892"/>
                      <a:gd name="connsiteY13" fmla="*/ 1940910 h 3867807"/>
                      <a:gd name="connsiteX14" fmla="*/ 185683 w 199892"/>
                      <a:gd name="connsiteY14" fmla="*/ 3867807 h 3867807"/>
                      <a:gd name="connsiteX15" fmla="*/ 0 w 199892"/>
                      <a:gd name="connsiteY15" fmla="*/ 3829269 h 3867807"/>
                      <a:gd name="connsiteX0" fmla="*/ 0 w 199892"/>
                      <a:gd name="connsiteY0" fmla="*/ 3829269 h 3867807"/>
                      <a:gd name="connsiteX1" fmla="*/ 28461 w 199892"/>
                      <a:gd name="connsiteY1" fmla="*/ 1913282 h 3867807"/>
                      <a:gd name="connsiteX2" fmla="*/ 44955 w 199892"/>
                      <a:gd name="connsiteY2" fmla="*/ 1664925 h 3867807"/>
                      <a:gd name="connsiteX3" fmla="*/ 52602 w 199892"/>
                      <a:gd name="connsiteY3" fmla="*/ 1110848 h 3867807"/>
                      <a:gd name="connsiteX4" fmla="*/ 44955 w 199892"/>
                      <a:gd name="connsiteY4" fmla="*/ 473900 h 3867807"/>
                      <a:gd name="connsiteX5" fmla="*/ 28027 w 199892"/>
                      <a:gd name="connsiteY5" fmla="*/ 101600 h 3867807"/>
                      <a:gd name="connsiteX6" fmla="*/ 3503 w 199892"/>
                      <a:gd name="connsiteY6" fmla="*/ 7007 h 3867807"/>
                      <a:gd name="connsiteX7" fmla="*/ 56055 w 199892"/>
                      <a:gd name="connsiteY7" fmla="*/ 0 h 3867807"/>
                      <a:gd name="connsiteX8" fmla="*/ 85026 w 199892"/>
                      <a:gd name="connsiteY8" fmla="*/ 49007 h 3867807"/>
                      <a:gd name="connsiteX9" fmla="*/ 115614 w 199892"/>
                      <a:gd name="connsiteY9" fmla="*/ 70069 h 3867807"/>
                      <a:gd name="connsiteX10" fmla="*/ 133131 w 199892"/>
                      <a:gd name="connsiteY10" fmla="*/ 140138 h 3867807"/>
                      <a:gd name="connsiteX11" fmla="*/ 129479 w 199892"/>
                      <a:gd name="connsiteY11" fmla="*/ 310614 h 3867807"/>
                      <a:gd name="connsiteX12" fmla="*/ 147145 w 199892"/>
                      <a:gd name="connsiteY12" fmla="*/ 602593 h 3867807"/>
                      <a:gd name="connsiteX13" fmla="*/ 179918 w 199892"/>
                      <a:gd name="connsiteY13" fmla="*/ 1940910 h 3867807"/>
                      <a:gd name="connsiteX14" fmla="*/ 185683 w 199892"/>
                      <a:gd name="connsiteY14" fmla="*/ 3867807 h 3867807"/>
                      <a:gd name="connsiteX15" fmla="*/ 0 w 199892"/>
                      <a:gd name="connsiteY15" fmla="*/ 3829269 h 3867807"/>
                      <a:gd name="connsiteX0" fmla="*/ 0 w 199892"/>
                      <a:gd name="connsiteY0" fmla="*/ 3829269 h 3867807"/>
                      <a:gd name="connsiteX1" fmla="*/ 28461 w 199892"/>
                      <a:gd name="connsiteY1" fmla="*/ 1913282 h 3867807"/>
                      <a:gd name="connsiteX2" fmla="*/ 44955 w 199892"/>
                      <a:gd name="connsiteY2" fmla="*/ 1664925 h 3867807"/>
                      <a:gd name="connsiteX3" fmla="*/ 52602 w 199892"/>
                      <a:gd name="connsiteY3" fmla="*/ 1110848 h 3867807"/>
                      <a:gd name="connsiteX4" fmla="*/ 52098 w 199892"/>
                      <a:gd name="connsiteY4" fmla="*/ 471519 h 3867807"/>
                      <a:gd name="connsiteX5" fmla="*/ 28027 w 199892"/>
                      <a:gd name="connsiteY5" fmla="*/ 101600 h 3867807"/>
                      <a:gd name="connsiteX6" fmla="*/ 3503 w 199892"/>
                      <a:gd name="connsiteY6" fmla="*/ 7007 h 3867807"/>
                      <a:gd name="connsiteX7" fmla="*/ 56055 w 199892"/>
                      <a:gd name="connsiteY7" fmla="*/ 0 h 3867807"/>
                      <a:gd name="connsiteX8" fmla="*/ 85026 w 199892"/>
                      <a:gd name="connsiteY8" fmla="*/ 49007 h 3867807"/>
                      <a:gd name="connsiteX9" fmla="*/ 115614 w 199892"/>
                      <a:gd name="connsiteY9" fmla="*/ 70069 h 3867807"/>
                      <a:gd name="connsiteX10" fmla="*/ 133131 w 199892"/>
                      <a:gd name="connsiteY10" fmla="*/ 140138 h 3867807"/>
                      <a:gd name="connsiteX11" fmla="*/ 129479 w 199892"/>
                      <a:gd name="connsiteY11" fmla="*/ 310614 h 3867807"/>
                      <a:gd name="connsiteX12" fmla="*/ 147145 w 199892"/>
                      <a:gd name="connsiteY12" fmla="*/ 602593 h 3867807"/>
                      <a:gd name="connsiteX13" fmla="*/ 179918 w 199892"/>
                      <a:gd name="connsiteY13" fmla="*/ 1940910 h 3867807"/>
                      <a:gd name="connsiteX14" fmla="*/ 185683 w 199892"/>
                      <a:gd name="connsiteY14" fmla="*/ 3867807 h 3867807"/>
                      <a:gd name="connsiteX15" fmla="*/ 0 w 199892"/>
                      <a:gd name="connsiteY15" fmla="*/ 3829269 h 3867807"/>
                      <a:gd name="connsiteX0" fmla="*/ 0 w 199892"/>
                      <a:gd name="connsiteY0" fmla="*/ 3829269 h 3867807"/>
                      <a:gd name="connsiteX1" fmla="*/ 28461 w 199892"/>
                      <a:gd name="connsiteY1" fmla="*/ 1913282 h 3867807"/>
                      <a:gd name="connsiteX2" fmla="*/ 44955 w 199892"/>
                      <a:gd name="connsiteY2" fmla="*/ 1664925 h 3867807"/>
                      <a:gd name="connsiteX3" fmla="*/ 52602 w 199892"/>
                      <a:gd name="connsiteY3" fmla="*/ 1110848 h 3867807"/>
                      <a:gd name="connsiteX4" fmla="*/ 52098 w 199892"/>
                      <a:gd name="connsiteY4" fmla="*/ 471519 h 3867807"/>
                      <a:gd name="connsiteX5" fmla="*/ 28027 w 199892"/>
                      <a:gd name="connsiteY5" fmla="*/ 101600 h 3867807"/>
                      <a:gd name="connsiteX6" fmla="*/ 33268 w 199892"/>
                      <a:gd name="connsiteY6" fmla="*/ 30819 h 3867807"/>
                      <a:gd name="connsiteX7" fmla="*/ 56055 w 199892"/>
                      <a:gd name="connsiteY7" fmla="*/ 0 h 3867807"/>
                      <a:gd name="connsiteX8" fmla="*/ 85026 w 199892"/>
                      <a:gd name="connsiteY8" fmla="*/ 49007 h 3867807"/>
                      <a:gd name="connsiteX9" fmla="*/ 115614 w 199892"/>
                      <a:gd name="connsiteY9" fmla="*/ 70069 h 3867807"/>
                      <a:gd name="connsiteX10" fmla="*/ 133131 w 199892"/>
                      <a:gd name="connsiteY10" fmla="*/ 140138 h 3867807"/>
                      <a:gd name="connsiteX11" fmla="*/ 129479 w 199892"/>
                      <a:gd name="connsiteY11" fmla="*/ 310614 h 3867807"/>
                      <a:gd name="connsiteX12" fmla="*/ 147145 w 199892"/>
                      <a:gd name="connsiteY12" fmla="*/ 602593 h 3867807"/>
                      <a:gd name="connsiteX13" fmla="*/ 179918 w 199892"/>
                      <a:gd name="connsiteY13" fmla="*/ 1940910 h 3867807"/>
                      <a:gd name="connsiteX14" fmla="*/ 185683 w 199892"/>
                      <a:gd name="connsiteY14" fmla="*/ 3867807 h 3867807"/>
                      <a:gd name="connsiteX15" fmla="*/ 0 w 199892"/>
                      <a:gd name="connsiteY15" fmla="*/ 3829269 h 3867807"/>
                      <a:gd name="connsiteX0" fmla="*/ 0 w 199892"/>
                      <a:gd name="connsiteY0" fmla="*/ 3829269 h 3867807"/>
                      <a:gd name="connsiteX1" fmla="*/ 28461 w 199892"/>
                      <a:gd name="connsiteY1" fmla="*/ 1913282 h 3867807"/>
                      <a:gd name="connsiteX2" fmla="*/ 44955 w 199892"/>
                      <a:gd name="connsiteY2" fmla="*/ 1664925 h 3867807"/>
                      <a:gd name="connsiteX3" fmla="*/ 52602 w 199892"/>
                      <a:gd name="connsiteY3" fmla="*/ 1110848 h 3867807"/>
                      <a:gd name="connsiteX4" fmla="*/ 52098 w 199892"/>
                      <a:gd name="connsiteY4" fmla="*/ 471519 h 3867807"/>
                      <a:gd name="connsiteX5" fmla="*/ 28027 w 199892"/>
                      <a:gd name="connsiteY5" fmla="*/ 101600 h 3867807"/>
                      <a:gd name="connsiteX6" fmla="*/ 7074 w 199892"/>
                      <a:gd name="connsiteY6" fmla="*/ 20103 h 3867807"/>
                      <a:gd name="connsiteX7" fmla="*/ 56055 w 199892"/>
                      <a:gd name="connsiteY7" fmla="*/ 0 h 3867807"/>
                      <a:gd name="connsiteX8" fmla="*/ 85026 w 199892"/>
                      <a:gd name="connsiteY8" fmla="*/ 49007 h 3867807"/>
                      <a:gd name="connsiteX9" fmla="*/ 115614 w 199892"/>
                      <a:gd name="connsiteY9" fmla="*/ 70069 h 3867807"/>
                      <a:gd name="connsiteX10" fmla="*/ 133131 w 199892"/>
                      <a:gd name="connsiteY10" fmla="*/ 140138 h 3867807"/>
                      <a:gd name="connsiteX11" fmla="*/ 129479 w 199892"/>
                      <a:gd name="connsiteY11" fmla="*/ 310614 h 3867807"/>
                      <a:gd name="connsiteX12" fmla="*/ 147145 w 199892"/>
                      <a:gd name="connsiteY12" fmla="*/ 602593 h 3867807"/>
                      <a:gd name="connsiteX13" fmla="*/ 179918 w 199892"/>
                      <a:gd name="connsiteY13" fmla="*/ 1940910 h 3867807"/>
                      <a:gd name="connsiteX14" fmla="*/ 185683 w 199892"/>
                      <a:gd name="connsiteY14" fmla="*/ 3867807 h 3867807"/>
                      <a:gd name="connsiteX15" fmla="*/ 0 w 199892"/>
                      <a:gd name="connsiteY15" fmla="*/ 3829269 h 3867807"/>
                      <a:gd name="connsiteX0" fmla="*/ 0 w 199892"/>
                      <a:gd name="connsiteY0" fmla="*/ 3832235 h 3870773"/>
                      <a:gd name="connsiteX1" fmla="*/ 28461 w 199892"/>
                      <a:gd name="connsiteY1" fmla="*/ 1916248 h 3870773"/>
                      <a:gd name="connsiteX2" fmla="*/ 44955 w 199892"/>
                      <a:gd name="connsiteY2" fmla="*/ 1667891 h 3870773"/>
                      <a:gd name="connsiteX3" fmla="*/ 52602 w 199892"/>
                      <a:gd name="connsiteY3" fmla="*/ 1113814 h 3870773"/>
                      <a:gd name="connsiteX4" fmla="*/ 52098 w 199892"/>
                      <a:gd name="connsiteY4" fmla="*/ 474485 h 3870773"/>
                      <a:gd name="connsiteX5" fmla="*/ 28027 w 199892"/>
                      <a:gd name="connsiteY5" fmla="*/ 104566 h 3870773"/>
                      <a:gd name="connsiteX6" fmla="*/ 7074 w 199892"/>
                      <a:gd name="connsiteY6" fmla="*/ 23069 h 3870773"/>
                      <a:gd name="connsiteX7" fmla="*/ 56055 w 199892"/>
                      <a:gd name="connsiteY7" fmla="*/ 2966 h 3870773"/>
                      <a:gd name="connsiteX8" fmla="*/ 85026 w 199892"/>
                      <a:gd name="connsiteY8" fmla="*/ 51973 h 3870773"/>
                      <a:gd name="connsiteX9" fmla="*/ 115614 w 199892"/>
                      <a:gd name="connsiteY9" fmla="*/ 73035 h 3870773"/>
                      <a:gd name="connsiteX10" fmla="*/ 133131 w 199892"/>
                      <a:gd name="connsiteY10" fmla="*/ 143104 h 3870773"/>
                      <a:gd name="connsiteX11" fmla="*/ 129479 w 199892"/>
                      <a:gd name="connsiteY11" fmla="*/ 313580 h 3870773"/>
                      <a:gd name="connsiteX12" fmla="*/ 147145 w 199892"/>
                      <a:gd name="connsiteY12" fmla="*/ 605559 h 3870773"/>
                      <a:gd name="connsiteX13" fmla="*/ 179918 w 199892"/>
                      <a:gd name="connsiteY13" fmla="*/ 1943876 h 3870773"/>
                      <a:gd name="connsiteX14" fmla="*/ 185683 w 199892"/>
                      <a:gd name="connsiteY14" fmla="*/ 3870773 h 3870773"/>
                      <a:gd name="connsiteX15" fmla="*/ 0 w 199892"/>
                      <a:gd name="connsiteY15" fmla="*/ 3832235 h 3870773"/>
                      <a:gd name="connsiteX0" fmla="*/ 0 w 199892"/>
                      <a:gd name="connsiteY0" fmla="*/ 3832235 h 3870773"/>
                      <a:gd name="connsiteX1" fmla="*/ 28461 w 199892"/>
                      <a:gd name="connsiteY1" fmla="*/ 1916248 h 3870773"/>
                      <a:gd name="connsiteX2" fmla="*/ 44955 w 199892"/>
                      <a:gd name="connsiteY2" fmla="*/ 1667891 h 3870773"/>
                      <a:gd name="connsiteX3" fmla="*/ 52602 w 199892"/>
                      <a:gd name="connsiteY3" fmla="*/ 1113814 h 3870773"/>
                      <a:gd name="connsiteX4" fmla="*/ 52098 w 199892"/>
                      <a:gd name="connsiteY4" fmla="*/ 474485 h 3870773"/>
                      <a:gd name="connsiteX5" fmla="*/ 28027 w 199892"/>
                      <a:gd name="connsiteY5" fmla="*/ 104566 h 3870773"/>
                      <a:gd name="connsiteX6" fmla="*/ 7074 w 199892"/>
                      <a:gd name="connsiteY6" fmla="*/ 23069 h 3870773"/>
                      <a:gd name="connsiteX7" fmla="*/ 56055 w 199892"/>
                      <a:gd name="connsiteY7" fmla="*/ 2966 h 3870773"/>
                      <a:gd name="connsiteX8" fmla="*/ 85026 w 199892"/>
                      <a:gd name="connsiteY8" fmla="*/ 51973 h 3870773"/>
                      <a:gd name="connsiteX9" fmla="*/ 115614 w 199892"/>
                      <a:gd name="connsiteY9" fmla="*/ 73035 h 3870773"/>
                      <a:gd name="connsiteX10" fmla="*/ 133131 w 199892"/>
                      <a:gd name="connsiteY10" fmla="*/ 143104 h 3870773"/>
                      <a:gd name="connsiteX11" fmla="*/ 129479 w 199892"/>
                      <a:gd name="connsiteY11" fmla="*/ 313580 h 3870773"/>
                      <a:gd name="connsiteX12" fmla="*/ 147145 w 199892"/>
                      <a:gd name="connsiteY12" fmla="*/ 605559 h 3870773"/>
                      <a:gd name="connsiteX13" fmla="*/ 179918 w 199892"/>
                      <a:gd name="connsiteY13" fmla="*/ 1943876 h 3870773"/>
                      <a:gd name="connsiteX14" fmla="*/ 185683 w 199892"/>
                      <a:gd name="connsiteY14" fmla="*/ 3870773 h 3870773"/>
                      <a:gd name="connsiteX15" fmla="*/ 0 w 199892"/>
                      <a:gd name="connsiteY15" fmla="*/ 3832235 h 3870773"/>
                      <a:gd name="connsiteX0" fmla="*/ 0 w 199892"/>
                      <a:gd name="connsiteY0" fmla="*/ 3832235 h 3870773"/>
                      <a:gd name="connsiteX1" fmla="*/ 28461 w 199892"/>
                      <a:gd name="connsiteY1" fmla="*/ 1916248 h 3870773"/>
                      <a:gd name="connsiteX2" fmla="*/ 44955 w 199892"/>
                      <a:gd name="connsiteY2" fmla="*/ 1667891 h 3870773"/>
                      <a:gd name="connsiteX3" fmla="*/ 52602 w 199892"/>
                      <a:gd name="connsiteY3" fmla="*/ 1113814 h 3870773"/>
                      <a:gd name="connsiteX4" fmla="*/ 52098 w 199892"/>
                      <a:gd name="connsiteY4" fmla="*/ 474485 h 3870773"/>
                      <a:gd name="connsiteX5" fmla="*/ 28027 w 199892"/>
                      <a:gd name="connsiteY5" fmla="*/ 104566 h 3870773"/>
                      <a:gd name="connsiteX6" fmla="*/ 7074 w 199892"/>
                      <a:gd name="connsiteY6" fmla="*/ 23069 h 3870773"/>
                      <a:gd name="connsiteX7" fmla="*/ 56055 w 199892"/>
                      <a:gd name="connsiteY7" fmla="*/ 2966 h 3870773"/>
                      <a:gd name="connsiteX8" fmla="*/ 85026 w 199892"/>
                      <a:gd name="connsiteY8" fmla="*/ 51973 h 3870773"/>
                      <a:gd name="connsiteX9" fmla="*/ 115614 w 199892"/>
                      <a:gd name="connsiteY9" fmla="*/ 73035 h 3870773"/>
                      <a:gd name="connsiteX10" fmla="*/ 133131 w 199892"/>
                      <a:gd name="connsiteY10" fmla="*/ 143104 h 3870773"/>
                      <a:gd name="connsiteX11" fmla="*/ 129479 w 199892"/>
                      <a:gd name="connsiteY11" fmla="*/ 313580 h 3870773"/>
                      <a:gd name="connsiteX12" fmla="*/ 147145 w 199892"/>
                      <a:gd name="connsiteY12" fmla="*/ 605559 h 3870773"/>
                      <a:gd name="connsiteX13" fmla="*/ 179918 w 199892"/>
                      <a:gd name="connsiteY13" fmla="*/ 1943876 h 3870773"/>
                      <a:gd name="connsiteX14" fmla="*/ 185683 w 199892"/>
                      <a:gd name="connsiteY14" fmla="*/ 3870773 h 3870773"/>
                      <a:gd name="connsiteX15" fmla="*/ 0 w 199892"/>
                      <a:gd name="connsiteY15" fmla="*/ 3832235 h 3870773"/>
                      <a:gd name="connsiteX0" fmla="*/ 0 w 199892"/>
                      <a:gd name="connsiteY0" fmla="*/ 3832235 h 3870773"/>
                      <a:gd name="connsiteX1" fmla="*/ 28461 w 199892"/>
                      <a:gd name="connsiteY1" fmla="*/ 1916248 h 3870773"/>
                      <a:gd name="connsiteX2" fmla="*/ 44955 w 199892"/>
                      <a:gd name="connsiteY2" fmla="*/ 1667891 h 3870773"/>
                      <a:gd name="connsiteX3" fmla="*/ 52602 w 199892"/>
                      <a:gd name="connsiteY3" fmla="*/ 1113814 h 3870773"/>
                      <a:gd name="connsiteX4" fmla="*/ 52098 w 199892"/>
                      <a:gd name="connsiteY4" fmla="*/ 474485 h 3870773"/>
                      <a:gd name="connsiteX5" fmla="*/ 28027 w 199892"/>
                      <a:gd name="connsiteY5" fmla="*/ 104566 h 3870773"/>
                      <a:gd name="connsiteX6" fmla="*/ 7074 w 199892"/>
                      <a:gd name="connsiteY6" fmla="*/ 23069 h 3870773"/>
                      <a:gd name="connsiteX7" fmla="*/ 56055 w 199892"/>
                      <a:gd name="connsiteY7" fmla="*/ 2966 h 3870773"/>
                      <a:gd name="connsiteX8" fmla="*/ 85026 w 199892"/>
                      <a:gd name="connsiteY8" fmla="*/ 51973 h 3870773"/>
                      <a:gd name="connsiteX9" fmla="*/ 115614 w 199892"/>
                      <a:gd name="connsiteY9" fmla="*/ 73035 h 3870773"/>
                      <a:gd name="connsiteX10" fmla="*/ 133131 w 199892"/>
                      <a:gd name="connsiteY10" fmla="*/ 143104 h 3870773"/>
                      <a:gd name="connsiteX11" fmla="*/ 129479 w 199892"/>
                      <a:gd name="connsiteY11" fmla="*/ 313580 h 3870773"/>
                      <a:gd name="connsiteX12" fmla="*/ 147145 w 199892"/>
                      <a:gd name="connsiteY12" fmla="*/ 605559 h 3870773"/>
                      <a:gd name="connsiteX13" fmla="*/ 179918 w 199892"/>
                      <a:gd name="connsiteY13" fmla="*/ 1943876 h 3870773"/>
                      <a:gd name="connsiteX14" fmla="*/ 185683 w 199892"/>
                      <a:gd name="connsiteY14" fmla="*/ 3870773 h 3870773"/>
                      <a:gd name="connsiteX15" fmla="*/ 0 w 199892"/>
                      <a:gd name="connsiteY15" fmla="*/ 3832235 h 3870773"/>
                      <a:gd name="connsiteX0" fmla="*/ 0 w 199892"/>
                      <a:gd name="connsiteY0" fmla="*/ 3832235 h 3870773"/>
                      <a:gd name="connsiteX1" fmla="*/ 28461 w 199892"/>
                      <a:gd name="connsiteY1" fmla="*/ 1916248 h 3870773"/>
                      <a:gd name="connsiteX2" fmla="*/ 44955 w 199892"/>
                      <a:gd name="connsiteY2" fmla="*/ 1667891 h 3870773"/>
                      <a:gd name="connsiteX3" fmla="*/ 52602 w 199892"/>
                      <a:gd name="connsiteY3" fmla="*/ 1113814 h 3870773"/>
                      <a:gd name="connsiteX4" fmla="*/ 52098 w 199892"/>
                      <a:gd name="connsiteY4" fmla="*/ 474485 h 3870773"/>
                      <a:gd name="connsiteX5" fmla="*/ 28027 w 199892"/>
                      <a:gd name="connsiteY5" fmla="*/ 104566 h 3870773"/>
                      <a:gd name="connsiteX6" fmla="*/ 7074 w 199892"/>
                      <a:gd name="connsiteY6" fmla="*/ 23069 h 3870773"/>
                      <a:gd name="connsiteX7" fmla="*/ 56055 w 199892"/>
                      <a:gd name="connsiteY7" fmla="*/ 2966 h 3870773"/>
                      <a:gd name="connsiteX8" fmla="*/ 85026 w 199892"/>
                      <a:gd name="connsiteY8" fmla="*/ 51973 h 3870773"/>
                      <a:gd name="connsiteX9" fmla="*/ 115614 w 199892"/>
                      <a:gd name="connsiteY9" fmla="*/ 73035 h 3870773"/>
                      <a:gd name="connsiteX10" fmla="*/ 127177 w 199892"/>
                      <a:gd name="connsiteY10" fmla="*/ 157392 h 3870773"/>
                      <a:gd name="connsiteX11" fmla="*/ 129479 w 199892"/>
                      <a:gd name="connsiteY11" fmla="*/ 313580 h 3870773"/>
                      <a:gd name="connsiteX12" fmla="*/ 147145 w 199892"/>
                      <a:gd name="connsiteY12" fmla="*/ 605559 h 3870773"/>
                      <a:gd name="connsiteX13" fmla="*/ 179918 w 199892"/>
                      <a:gd name="connsiteY13" fmla="*/ 1943876 h 3870773"/>
                      <a:gd name="connsiteX14" fmla="*/ 185683 w 199892"/>
                      <a:gd name="connsiteY14" fmla="*/ 3870773 h 3870773"/>
                      <a:gd name="connsiteX15" fmla="*/ 0 w 199892"/>
                      <a:gd name="connsiteY15" fmla="*/ 3832235 h 3870773"/>
                      <a:gd name="connsiteX0" fmla="*/ 0 w 199892"/>
                      <a:gd name="connsiteY0" fmla="*/ 3832235 h 3870773"/>
                      <a:gd name="connsiteX1" fmla="*/ 28461 w 199892"/>
                      <a:gd name="connsiteY1" fmla="*/ 1916248 h 3870773"/>
                      <a:gd name="connsiteX2" fmla="*/ 44955 w 199892"/>
                      <a:gd name="connsiteY2" fmla="*/ 1667891 h 3870773"/>
                      <a:gd name="connsiteX3" fmla="*/ 52602 w 199892"/>
                      <a:gd name="connsiteY3" fmla="*/ 1113814 h 3870773"/>
                      <a:gd name="connsiteX4" fmla="*/ 52098 w 199892"/>
                      <a:gd name="connsiteY4" fmla="*/ 474485 h 3870773"/>
                      <a:gd name="connsiteX5" fmla="*/ 28027 w 199892"/>
                      <a:gd name="connsiteY5" fmla="*/ 104566 h 3870773"/>
                      <a:gd name="connsiteX6" fmla="*/ 7074 w 199892"/>
                      <a:gd name="connsiteY6" fmla="*/ 23069 h 3870773"/>
                      <a:gd name="connsiteX7" fmla="*/ 56055 w 199892"/>
                      <a:gd name="connsiteY7" fmla="*/ 2966 h 3870773"/>
                      <a:gd name="connsiteX8" fmla="*/ 85026 w 199892"/>
                      <a:gd name="connsiteY8" fmla="*/ 51973 h 3870773"/>
                      <a:gd name="connsiteX9" fmla="*/ 115614 w 199892"/>
                      <a:gd name="connsiteY9" fmla="*/ 73035 h 3870773"/>
                      <a:gd name="connsiteX10" fmla="*/ 127177 w 199892"/>
                      <a:gd name="connsiteY10" fmla="*/ 157392 h 3870773"/>
                      <a:gd name="connsiteX11" fmla="*/ 129479 w 199892"/>
                      <a:gd name="connsiteY11" fmla="*/ 313580 h 3870773"/>
                      <a:gd name="connsiteX12" fmla="*/ 147145 w 199892"/>
                      <a:gd name="connsiteY12" fmla="*/ 605559 h 3870773"/>
                      <a:gd name="connsiteX13" fmla="*/ 179918 w 199892"/>
                      <a:gd name="connsiteY13" fmla="*/ 1943876 h 3870773"/>
                      <a:gd name="connsiteX14" fmla="*/ 185683 w 199892"/>
                      <a:gd name="connsiteY14" fmla="*/ 3870773 h 3870773"/>
                      <a:gd name="connsiteX15" fmla="*/ 0 w 199892"/>
                      <a:gd name="connsiteY15" fmla="*/ 3832235 h 3870773"/>
                      <a:gd name="connsiteX0" fmla="*/ 0 w 199892"/>
                      <a:gd name="connsiteY0" fmla="*/ 3832235 h 3870773"/>
                      <a:gd name="connsiteX1" fmla="*/ 28461 w 199892"/>
                      <a:gd name="connsiteY1" fmla="*/ 1916248 h 3870773"/>
                      <a:gd name="connsiteX2" fmla="*/ 44955 w 199892"/>
                      <a:gd name="connsiteY2" fmla="*/ 1667891 h 3870773"/>
                      <a:gd name="connsiteX3" fmla="*/ 52602 w 199892"/>
                      <a:gd name="connsiteY3" fmla="*/ 1113814 h 3870773"/>
                      <a:gd name="connsiteX4" fmla="*/ 52098 w 199892"/>
                      <a:gd name="connsiteY4" fmla="*/ 474485 h 3870773"/>
                      <a:gd name="connsiteX5" fmla="*/ 28027 w 199892"/>
                      <a:gd name="connsiteY5" fmla="*/ 104566 h 3870773"/>
                      <a:gd name="connsiteX6" fmla="*/ 7074 w 199892"/>
                      <a:gd name="connsiteY6" fmla="*/ 23069 h 3870773"/>
                      <a:gd name="connsiteX7" fmla="*/ 56055 w 199892"/>
                      <a:gd name="connsiteY7" fmla="*/ 2966 h 3870773"/>
                      <a:gd name="connsiteX8" fmla="*/ 85026 w 199892"/>
                      <a:gd name="connsiteY8" fmla="*/ 51973 h 3870773"/>
                      <a:gd name="connsiteX9" fmla="*/ 120377 w 199892"/>
                      <a:gd name="connsiteY9" fmla="*/ 107563 h 3870773"/>
                      <a:gd name="connsiteX10" fmla="*/ 127177 w 199892"/>
                      <a:gd name="connsiteY10" fmla="*/ 157392 h 3870773"/>
                      <a:gd name="connsiteX11" fmla="*/ 129479 w 199892"/>
                      <a:gd name="connsiteY11" fmla="*/ 313580 h 3870773"/>
                      <a:gd name="connsiteX12" fmla="*/ 147145 w 199892"/>
                      <a:gd name="connsiteY12" fmla="*/ 605559 h 3870773"/>
                      <a:gd name="connsiteX13" fmla="*/ 179918 w 199892"/>
                      <a:gd name="connsiteY13" fmla="*/ 1943876 h 3870773"/>
                      <a:gd name="connsiteX14" fmla="*/ 185683 w 199892"/>
                      <a:gd name="connsiteY14" fmla="*/ 3870773 h 3870773"/>
                      <a:gd name="connsiteX15" fmla="*/ 0 w 199892"/>
                      <a:gd name="connsiteY15" fmla="*/ 3832235 h 3870773"/>
                      <a:gd name="connsiteX0" fmla="*/ 0 w 199892"/>
                      <a:gd name="connsiteY0" fmla="*/ 3831140 h 3869678"/>
                      <a:gd name="connsiteX1" fmla="*/ 28461 w 199892"/>
                      <a:gd name="connsiteY1" fmla="*/ 1915153 h 3869678"/>
                      <a:gd name="connsiteX2" fmla="*/ 44955 w 199892"/>
                      <a:gd name="connsiteY2" fmla="*/ 1666796 h 3869678"/>
                      <a:gd name="connsiteX3" fmla="*/ 52602 w 199892"/>
                      <a:gd name="connsiteY3" fmla="*/ 1112719 h 3869678"/>
                      <a:gd name="connsiteX4" fmla="*/ 52098 w 199892"/>
                      <a:gd name="connsiteY4" fmla="*/ 473390 h 3869678"/>
                      <a:gd name="connsiteX5" fmla="*/ 28027 w 199892"/>
                      <a:gd name="connsiteY5" fmla="*/ 103471 h 3869678"/>
                      <a:gd name="connsiteX6" fmla="*/ 7074 w 199892"/>
                      <a:gd name="connsiteY6" fmla="*/ 21974 h 3869678"/>
                      <a:gd name="connsiteX7" fmla="*/ 32638 w 199892"/>
                      <a:gd name="connsiteY7" fmla="*/ 19922 h 3869678"/>
                      <a:gd name="connsiteX8" fmla="*/ 56055 w 199892"/>
                      <a:gd name="connsiteY8" fmla="*/ 1871 h 3869678"/>
                      <a:gd name="connsiteX9" fmla="*/ 85026 w 199892"/>
                      <a:gd name="connsiteY9" fmla="*/ 50878 h 3869678"/>
                      <a:gd name="connsiteX10" fmla="*/ 120377 w 199892"/>
                      <a:gd name="connsiteY10" fmla="*/ 106468 h 3869678"/>
                      <a:gd name="connsiteX11" fmla="*/ 127177 w 199892"/>
                      <a:gd name="connsiteY11" fmla="*/ 156297 h 3869678"/>
                      <a:gd name="connsiteX12" fmla="*/ 129479 w 199892"/>
                      <a:gd name="connsiteY12" fmla="*/ 312485 h 3869678"/>
                      <a:gd name="connsiteX13" fmla="*/ 147145 w 199892"/>
                      <a:gd name="connsiteY13" fmla="*/ 604464 h 3869678"/>
                      <a:gd name="connsiteX14" fmla="*/ 179918 w 199892"/>
                      <a:gd name="connsiteY14" fmla="*/ 1942781 h 3869678"/>
                      <a:gd name="connsiteX15" fmla="*/ 185683 w 199892"/>
                      <a:gd name="connsiteY15" fmla="*/ 3869678 h 3869678"/>
                      <a:gd name="connsiteX16" fmla="*/ 0 w 199892"/>
                      <a:gd name="connsiteY16" fmla="*/ 3831140 h 3869678"/>
                      <a:gd name="connsiteX0" fmla="*/ 13897 w 213789"/>
                      <a:gd name="connsiteY0" fmla="*/ 3831140 h 3869678"/>
                      <a:gd name="connsiteX1" fmla="*/ 16638 w 213789"/>
                      <a:gd name="connsiteY1" fmla="*/ 3665165 h 3869678"/>
                      <a:gd name="connsiteX2" fmla="*/ 42358 w 213789"/>
                      <a:gd name="connsiteY2" fmla="*/ 1915153 h 3869678"/>
                      <a:gd name="connsiteX3" fmla="*/ 58852 w 213789"/>
                      <a:gd name="connsiteY3" fmla="*/ 1666796 h 3869678"/>
                      <a:gd name="connsiteX4" fmla="*/ 66499 w 213789"/>
                      <a:gd name="connsiteY4" fmla="*/ 1112719 h 3869678"/>
                      <a:gd name="connsiteX5" fmla="*/ 65995 w 213789"/>
                      <a:gd name="connsiteY5" fmla="*/ 473390 h 3869678"/>
                      <a:gd name="connsiteX6" fmla="*/ 41924 w 213789"/>
                      <a:gd name="connsiteY6" fmla="*/ 103471 h 3869678"/>
                      <a:gd name="connsiteX7" fmla="*/ 20971 w 213789"/>
                      <a:gd name="connsiteY7" fmla="*/ 21974 h 3869678"/>
                      <a:gd name="connsiteX8" fmla="*/ 46535 w 213789"/>
                      <a:gd name="connsiteY8" fmla="*/ 19922 h 3869678"/>
                      <a:gd name="connsiteX9" fmla="*/ 69952 w 213789"/>
                      <a:gd name="connsiteY9" fmla="*/ 1871 h 3869678"/>
                      <a:gd name="connsiteX10" fmla="*/ 98923 w 213789"/>
                      <a:gd name="connsiteY10" fmla="*/ 50878 h 3869678"/>
                      <a:gd name="connsiteX11" fmla="*/ 134274 w 213789"/>
                      <a:gd name="connsiteY11" fmla="*/ 106468 h 3869678"/>
                      <a:gd name="connsiteX12" fmla="*/ 141074 w 213789"/>
                      <a:gd name="connsiteY12" fmla="*/ 156297 h 3869678"/>
                      <a:gd name="connsiteX13" fmla="*/ 143376 w 213789"/>
                      <a:gd name="connsiteY13" fmla="*/ 312485 h 3869678"/>
                      <a:gd name="connsiteX14" fmla="*/ 161042 w 213789"/>
                      <a:gd name="connsiteY14" fmla="*/ 604464 h 3869678"/>
                      <a:gd name="connsiteX15" fmla="*/ 193815 w 213789"/>
                      <a:gd name="connsiteY15" fmla="*/ 1942781 h 3869678"/>
                      <a:gd name="connsiteX16" fmla="*/ 199580 w 213789"/>
                      <a:gd name="connsiteY16" fmla="*/ 3869678 h 3869678"/>
                      <a:gd name="connsiteX17" fmla="*/ 13897 w 213789"/>
                      <a:gd name="connsiteY17" fmla="*/ 3831140 h 3869678"/>
                      <a:gd name="connsiteX0" fmla="*/ 13897 w 219294"/>
                      <a:gd name="connsiteY0" fmla="*/ 3831140 h 3876244"/>
                      <a:gd name="connsiteX1" fmla="*/ 16638 w 219294"/>
                      <a:gd name="connsiteY1" fmla="*/ 3665165 h 3876244"/>
                      <a:gd name="connsiteX2" fmla="*/ 42358 w 219294"/>
                      <a:gd name="connsiteY2" fmla="*/ 1915153 h 3876244"/>
                      <a:gd name="connsiteX3" fmla="*/ 58852 w 219294"/>
                      <a:gd name="connsiteY3" fmla="*/ 1666796 h 3876244"/>
                      <a:gd name="connsiteX4" fmla="*/ 66499 w 219294"/>
                      <a:gd name="connsiteY4" fmla="*/ 1112719 h 3876244"/>
                      <a:gd name="connsiteX5" fmla="*/ 65995 w 219294"/>
                      <a:gd name="connsiteY5" fmla="*/ 473390 h 3876244"/>
                      <a:gd name="connsiteX6" fmla="*/ 41924 w 219294"/>
                      <a:gd name="connsiteY6" fmla="*/ 103471 h 3876244"/>
                      <a:gd name="connsiteX7" fmla="*/ 20971 w 219294"/>
                      <a:gd name="connsiteY7" fmla="*/ 21974 h 3876244"/>
                      <a:gd name="connsiteX8" fmla="*/ 46535 w 219294"/>
                      <a:gd name="connsiteY8" fmla="*/ 19922 h 3876244"/>
                      <a:gd name="connsiteX9" fmla="*/ 69952 w 219294"/>
                      <a:gd name="connsiteY9" fmla="*/ 1871 h 3876244"/>
                      <a:gd name="connsiteX10" fmla="*/ 98923 w 219294"/>
                      <a:gd name="connsiteY10" fmla="*/ 50878 h 3876244"/>
                      <a:gd name="connsiteX11" fmla="*/ 134274 w 219294"/>
                      <a:gd name="connsiteY11" fmla="*/ 106468 h 3876244"/>
                      <a:gd name="connsiteX12" fmla="*/ 141074 w 219294"/>
                      <a:gd name="connsiteY12" fmla="*/ 156297 h 3876244"/>
                      <a:gd name="connsiteX13" fmla="*/ 143376 w 219294"/>
                      <a:gd name="connsiteY13" fmla="*/ 312485 h 3876244"/>
                      <a:gd name="connsiteX14" fmla="*/ 161042 w 219294"/>
                      <a:gd name="connsiteY14" fmla="*/ 604464 h 3876244"/>
                      <a:gd name="connsiteX15" fmla="*/ 193815 w 219294"/>
                      <a:gd name="connsiteY15" fmla="*/ 1942781 h 3876244"/>
                      <a:gd name="connsiteX16" fmla="*/ 213242 w 219294"/>
                      <a:gd name="connsiteY16" fmla="*/ 3659887 h 3876244"/>
                      <a:gd name="connsiteX17" fmla="*/ 199580 w 219294"/>
                      <a:gd name="connsiteY17" fmla="*/ 3869678 h 3876244"/>
                      <a:gd name="connsiteX18" fmla="*/ 13897 w 219294"/>
                      <a:gd name="connsiteY18" fmla="*/ 3831140 h 3876244"/>
                      <a:gd name="connsiteX0" fmla="*/ 14909 w 214254"/>
                      <a:gd name="connsiteY0" fmla="*/ 3831140 h 3868285"/>
                      <a:gd name="connsiteX1" fmla="*/ 17650 w 214254"/>
                      <a:gd name="connsiteY1" fmla="*/ 3665165 h 3868285"/>
                      <a:gd name="connsiteX2" fmla="*/ 43370 w 214254"/>
                      <a:gd name="connsiteY2" fmla="*/ 1915153 h 3868285"/>
                      <a:gd name="connsiteX3" fmla="*/ 59864 w 214254"/>
                      <a:gd name="connsiteY3" fmla="*/ 1666796 h 3868285"/>
                      <a:gd name="connsiteX4" fmla="*/ 67511 w 214254"/>
                      <a:gd name="connsiteY4" fmla="*/ 1112719 h 3868285"/>
                      <a:gd name="connsiteX5" fmla="*/ 67007 w 214254"/>
                      <a:gd name="connsiteY5" fmla="*/ 473390 h 3868285"/>
                      <a:gd name="connsiteX6" fmla="*/ 42936 w 214254"/>
                      <a:gd name="connsiteY6" fmla="*/ 103471 h 3868285"/>
                      <a:gd name="connsiteX7" fmla="*/ 21983 w 214254"/>
                      <a:gd name="connsiteY7" fmla="*/ 21974 h 3868285"/>
                      <a:gd name="connsiteX8" fmla="*/ 47547 w 214254"/>
                      <a:gd name="connsiteY8" fmla="*/ 19922 h 3868285"/>
                      <a:gd name="connsiteX9" fmla="*/ 70964 w 214254"/>
                      <a:gd name="connsiteY9" fmla="*/ 1871 h 3868285"/>
                      <a:gd name="connsiteX10" fmla="*/ 99935 w 214254"/>
                      <a:gd name="connsiteY10" fmla="*/ 50878 h 3868285"/>
                      <a:gd name="connsiteX11" fmla="*/ 135286 w 214254"/>
                      <a:gd name="connsiteY11" fmla="*/ 106468 h 3868285"/>
                      <a:gd name="connsiteX12" fmla="*/ 142086 w 214254"/>
                      <a:gd name="connsiteY12" fmla="*/ 156297 h 3868285"/>
                      <a:gd name="connsiteX13" fmla="*/ 144388 w 214254"/>
                      <a:gd name="connsiteY13" fmla="*/ 312485 h 3868285"/>
                      <a:gd name="connsiteX14" fmla="*/ 162054 w 214254"/>
                      <a:gd name="connsiteY14" fmla="*/ 604464 h 3868285"/>
                      <a:gd name="connsiteX15" fmla="*/ 194827 w 214254"/>
                      <a:gd name="connsiteY15" fmla="*/ 1942781 h 3868285"/>
                      <a:gd name="connsiteX16" fmla="*/ 214254 w 214254"/>
                      <a:gd name="connsiteY16" fmla="*/ 3659887 h 3868285"/>
                      <a:gd name="connsiteX17" fmla="*/ 14909 w 214254"/>
                      <a:gd name="connsiteY17" fmla="*/ 3831140 h 3868285"/>
                      <a:gd name="connsiteX0" fmla="*/ 196604 w 196604"/>
                      <a:gd name="connsiteY0" fmla="*/ 3659887 h 3879253"/>
                      <a:gd name="connsiteX1" fmla="*/ 0 w 196604"/>
                      <a:gd name="connsiteY1" fmla="*/ 3665165 h 3879253"/>
                      <a:gd name="connsiteX2" fmla="*/ 25720 w 196604"/>
                      <a:gd name="connsiteY2" fmla="*/ 1915153 h 3879253"/>
                      <a:gd name="connsiteX3" fmla="*/ 42214 w 196604"/>
                      <a:gd name="connsiteY3" fmla="*/ 1666796 h 3879253"/>
                      <a:gd name="connsiteX4" fmla="*/ 49861 w 196604"/>
                      <a:gd name="connsiteY4" fmla="*/ 1112719 h 3879253"/>
                      <a:gd name="connsiteX5" fmla="*/ 49357 w 196604"/>
                      <a:gd name="connsiteY5" fmla="*/ 473390 h 3879253"/>
                      <a:gd name="connsiteX6" fmla="*/ 25286 w 196604"/>
                      <a:gd name="connsiteY6" fmla="*/ 103471 h 3879253"/>
                      <a:gd name="connsiteX7" fmla="*/ 4333 w 196604"/>
                      <a:gd name="connsiteY7" fmla="*/ 21974 h 3879253"/>
                      <a:gd name="connsiteX8" fmla="*/ 29897 w 196604"/>
                      <a:gd name="connsiteY8" fmla="*/ 19922 h 3879253"/>
                      <a:gd name="connsiteX9" fmla="*/ 53314 w 196604"/>
                      <a:gd name="connsiteY9" fmla="*/ 1871 h 3879253"/>
                      <a:gd name="connsiteX10" fmla="*/ 82285 w 196604"/>
                      <a:gd name="connsiteY10" fmla="*/ 50878 h 3879253"/>
                      <a:gd name="connsiteX11" fmla="*/ 117636 w 196604"/>
                      <a:gd name="connsiteY11" fmla="*/ 106468 h 3879253"/>
                      <a:gd name="connsiteX12" fmla="*/ 124436 w 196604"/>
                      <a:gd name="connsiteY12" fmla="*/ 156297 h 3879253"/>
                      <a:gd name="connsiteX13" fmla="*/ 126738 w 196604"/>
                      <a:gd name="connsiteY13" fmla="*/ 312485 h 3879253"/>
                      <a:gd name="connsiteX14" fmla="*/ 144404 w 196604"/>
                      <a:gd name="connsiteY14" fmla="*/ 604464 h 3879253"/>
                      <a:gd name="connsiteX15" fmla="*/ 177177 w 196604"/>
                      <a:gd name="connsiteY15" fmla="*/ 1942781 h 3879253"/>
                      <a:gd name="connsiteX16" fmla="*/ 196604 w 196604"/>
                      <a:gd name="connsiteY16" fmla="*/ 3659887 h 3879253"/>
                      <a:gd name="connsiteX0" fmla="*/ 196684 w 196684"/>
                      <a:gd name="connsiteY0" fmla="*/ 3659887 h 3879770"/>
                      <a:gd name="connsiteX1" fmla="*/ 80 w 196684"/>
                      <a:gd name="connsiteY1" fmla="*/ 3665165 h 3879770"/>
                      <a:gd name="connsiteX2" fmla="*/ 25800 w 196684"/>
                      <a:gd name="connsiteY2" fmla="*/ 1915153 h 3879770"/>
                      <a:gd name="connsiteX3" fmla="*/ 42294 w 196684"/>
                      <a:gd name="connsiteY3" fmla="*/ 1666796 h 3879770"/>
                      <a:gd name="connsiteX4" fmla="*/ 49941 w 196684"/>
                      <a:gd name="connsiteY4" fmla="*/ 1112719 h 3879770"/>
                      <a:gd name="connsiteX5" fmla="*/ 49437 w 196684"/>
                      <a:gd name="connsiteY5" fmla="*/ 473390 h 3879770"/>
                      <a:gd name="connsiteX6" fmla="*/ 25366 w 196684"/>
                      <a:gd name="connsiteY6" fmla="*/ 103471 h 3879770"/>
                      <a:gd name="connsiteX7" fmla="*/ 4413 w 196684"/>
                      <a:gd name="connsiteY7" fmla="*/ 21974 h 3879770"/>
                      <a:gd name="connsiteX8" fmla="*/ 29977 w 196684"/>
                      <a:gd name="connsiteY8" fmla="*/ 19922 h 3879770"/>
                      <a:gd name="connsiteX9" fmla="*/ 53394 w 196684"/>
                      <a:gd name="connsiteY9" fmla="*/ 1871 h 3879770"/>
                      <a:gd name="connsiteX10" fmla="*/ 82365 w 196684"/>
                      <a:gd name="connsiteY10" fmla="*/ 50878 h 3879770"/>
                      <a:gd name="connsiteX11" fmla="*/ 117716 w 196684"/>
                      <a:gd name="connsiteY11" fmla="*/ 106468 h 3879770"/>
                      <a:gd name="connsiteX12" fmla="*/ 124516 w 196684"/>
                      <a:gd name="connsiteY12" fmla="*/ 156297 h 3879770"/>
                      <a:gd name="connsiteX13" fmla="*/ 126818 w 196684"/>
                      <a:gd name="connsiteY13" fmla="*/ 312485 h 3879770"/>
                      <a:gd name="connsiteX14" fmla="*/ 144484 w 196684"/>
                      <a:gd name="connsiteY14" fmla="*/ 604464 h 3879770"/>
                      <a:gd name="connsiteX15" fmla="*/ 177257 w 196684"/>
                      <a:gd name="connsiteY15" fmla="*/ 1942781 h 3879770"/>
                      <a:gd name="connsiteX16" fmla="*/ 196684 w 196684"/>
                      <a:gd name="connsiteY16" fmla="*/ 3659887 h 3879770"/>
                      <a:gd name="connsiteX0" fmla="*/ 196684 w 196684"/>
                      <a:gd name="connsiteY0" fmla="*/ 3659887 h 3879770"/>
                      <a:gd name="connsiteX1" fmla="*/ 80 w 196684"/>
                      <a:gd name="connsiteY1" fmla="*/ 3665165 h 3879770"/>
                      <a:gd name="connsiteX2" fmla="*/ 25800 w 196684"/>
                      <a:gd name="connsiteY2" fmla="*/ 1915153 h 3879770"/>
                      <a:gd name="connsiteX3" fmla="*/ 42294 w 196684"/>
                      <a:gd name="connsiteY3" fmla="*/ 1666796 h 3879770"/>
                      <a:gd name="connsiteX4" fmla="*/ 49941 w 196684"/>
                      <a:gd name="connsiteY4" fmla="*/ 1112719 h 3879770"/>
                      <a:gd name="connsiteX5" fmla="*/ 49437 w 196684"/>
                      <a:gd name="connsiteY5" fmla="*/ 473390 h 3879770"/>
                      <a:gd name="connsiteX6" fmla="*/ 25366 w 196684"/>
                      <a:gd name="connsiteY6" fmla="*/ 103471 h 3879770"/>
                      <a:gd name="connsiteX7" fmla="*/ 4413 w 196684"/>
                      <a:gd name="connsiteY7" fmla="*/ 21974 h 3879770"/>
                      <a:gd name="connsiteX8" fmla="*/ 29977 w 196684"/>
                      <a:gd name="connsiteY8" fmla="*/ 19922 h 3879770"/>
                      <a:gd name="connsiteX9" fmla="*/ 53394 w 196684"/>
                      <a:gd name="connsiteY9" fmla="*/ 1871 h 3879770"/>
                      <a:gd name="connsiteX10" fmla="*/ 82365 w 196684"/>
                      <a:gd name="connsiteY10" fmla="*/ 50878 h 3879770"/>
                      <a:gd name="connsiteX11" fmla="*/ 117716 w 196684"/>
                      <a:gd name="connsiteY11" fmla="*/ 106468 h 3879770"/>
                      <a:gd name="connsiteX12" fmla="*/ 124516 w 196684"/>
                      <a:gd name="connsiteY12" fmla="*/ 156297 h 3879770"/>
                      <a:gd name="connsiteX13" fmla="*/ 126818 w 196684"/>
                      <a:gd name="connsiteY13" fmla="*/ 312485 h 3879770"/>
                      <a:gd name="connsiteX14" fmla="*/ 144484 w 196684"/>
                      <a:gd name="connsiteY14" fmla="*/ 604464 h 3879770"/>
                      <a:gd name="connsiteX15" fmla="*/ 177257 w 196684"/>
                      <a:gd name="connsiteY15" fmla="*/ 1942781 h 3879770"/>
                      <a:gd name="connsiteX16" fmla="*/ 196684 w 196684"/>
                      <a:gd name="connsiteY16" fmla="*/ 3659887 h 3879770"/>
                      <a:gd name="connsiteX0" fmla="*/ 196684 w 196684"/>
                      <a:gd name="connsiteY0" fmla="*/ 3659887 h 3879770"/>
                      <a:gd name="connsiteX1" fmla="*/ 80 w 196684"/>
                      <a:gd name="connsiteY1" fmla="*/ 3665165 h 3879770"/>
                      <a:gd name="connsiteX2" fmla="*/ 25800 w 196684"/>
                      <a:gd name="connsiteY2" fmla="*/ 1915153 h 3879770"/>
                      <a:gd name="connsiteX3" fmla="*/ 42294 w 196684"/>
                      <a:gd name="connsiteY3" fmla="*/ 1666796 h 3879770"/>
                      <a:gd name="connsiteX4" fmla="*/ 49941 w 196684"/>
                      <a:gd name="connsiteY4" fmla="*/ 1112719 h 3879770"/>
                      <a:gd name="connsiteX5" fmla="*/ 49437 w 196684"/>
                      <a:gd name="connsiteY5" fmla="*/ 473390 h 3879770"/>
                      <a:gd name="connsiteX6" fmla="*/ 25366 w 196684"/>
                      <a:gd name="connsiteY6" fmla="*/ 103471 h 3879770"/>
                      <a:gd name="connsiteX7" fmla="*/ 4413 w 196684"/>
                      <a:gd name="connsiteY7" fmla="*/ 21974 h 3879770"/>
                      <a:gd name="connsiteX8" fmla="*/ 29977 w 196684"/>
                      <a:gd name="connsiteY8" fmla="*/ 19922 h 3879770"/>
                      <a:gd name="connsiteX9" fmla="*/ 53394 w 196684"/>
                      <a:gd name="connsiteY9" fmla="*/ 1871 h 3879770"/>
                      <a:gd name="connsiteX10" fmla="*/ 82365 w 196684"/>
                      <a:gd name="connsiteY10" fmla="*/ 50878 h 3879770"/>
                      <a:gd name="connsiteX11" fmla="*/ 117716 w 196684"/>
                      <a:gd name="connsiteY11" fmla="*/ 106468 h 3879770"/>
                      <a:gd name="connsiteX12" fmla="*/ 124516 w 196684"/>
                      <a:gd name="connsiteY12" fmla="*/ 156297 h 3879770"/>
                      <a:gd name="connsiteX13" fmla="*/ 126818 w 196684"/>
                      <a:gd name="connsiteY13" fmla="*/ 312485 h 3879770"/>
                      <a:gd name="connsiteX14" fmla="*/ 144484 w 196684"/>
                      <a:gd name="connsiteY14" fmla="*/ 604464 h 3879770"/>
                      <a:gd name="connsiteX15" fmla="*/ 177257 w 196684"/>
                      <a:gd name="connsiteY15" fmla="*/ 1942781 h 3879770"/>
                      <a:gd name="connsiteX16" fmla="*/ 196684 w 196684"/>
                      <a:gd name="connsiteY16" fmla="*/ 3659887 h 3879770"/>
                      <a:gd name="connsiteX0" fmla="*/ 196604 w 196604"/>
                      <a:gd name="connsiteY0" fmla="*/ 3659887 h 3789577"/>
                      <a:gd name="connsiteX1" fmla="*/ 0 w 196604"/>
                      <a:gd name="connsiteY1" fmla="*/ 3665165 h 3789577"/>
                      <a:gd name="connsiteX2" fmla="*/ 25720 w 196604"/>
                      <a:gd name="connsiteY2" fmla="*/ 1915153 h 3789577"/>
                      <a:gd name="connsiteX3" fmla="*/ 42214 w 196604"/>
                      <a:gd name="connsiteY3" fmla="*/ 1666796 h 3789577"/>
                      <a:gd name="connsiteX4" fmla="*/ 49861 w 196604"/>
                      <a:gd name="connsiteY4" fmla="*/ 1112719 h 3789577"/>
                      <a:gd name="connsiteX5" fmla="*/ 49357 w 196604"/>
                      <a:gd name="connsiteY5" fmla="*/ 473390 h 3789577"/>
                      <a:gd name="connsiteX6" fmla="*/ 25286 w 196604"/>
                      <a:gd name="connsiteY6" fmla="*/ 103471 h 3789577"/>
                      <a:gd name="connsiteX7" fmla="*/ 4333 w 196604"/>
                      <a:gd name="connsiteY7" fmla="*/ 21974 h 3789577"/>
                      <a:gd name="connsiteX8" fmla="*/ 29897 w 196604"/>
                      <a:gd name="connsiteY8" fmla="*/ 19922 h 3789577"/>
                      <a:gd name="connsiteX9" fmla="*/ 53314 w 196604"/>
                      <a:gd name="connsiteY9" fmla="*/ 1871 h 3789577"/>
                      <a:gd name="connsiteX10" fmla="*/ 82285 w 196604"/>
                      <a:gd name="connsiteY10" fmla="*/ 50878 h 3789577"/>
                      <a:gd name="connsiteX11" fmla="*/ 117636 w 196604"/>
                      <a:gd name="connsiteY11" fmla="*/ 106468 h 3789577"/>
                      <a:gd name="connsiteX12" fmla="*/ 124436 w 196604"/>
                      <a:gd name="connsiteY12" fmla="*/ 156297 h 3789577"/>
                      <a:gd name="connsiteX13" fmla="*/ 126738 w 196604"/>
                      <a:gd name="connsiteY13" fmla="*/ 312485 h 3789577"/>
                      <a:gd name="connsiteX14" fmla="*/ 144404 w 196604"/>
                      <a:gd name="connsiteY14" fmla="*/ 604464 h 3789577"/>
                      <a:gd name="connsiteX15" fmla="*/ 177177 w 196604"/>
                      <a:gd name="connsiteY15" fmla="*/ 1942781 h 3789577"/>
                      <a:gd name="connsiteX16" fmla="*/ 196604 w 196604"/>
                      <a:gd name="connsiteY16" fmla="*/ 3659887 h 3789577"/>
                      <a:gd name="connsiteX0" fmla="*/ 196604 w 196604"/>
                      <a:gd name="connsiteY0" fmla="*/ 3659887 h 3668456"/>
                      <a:gd name="connsiteX1" fmla="*/ 0 w 196604"/>
                      <a:gd name="connsiteY1" fmla="*/ 3665165 h 3668456"/>
                      <a:gd name="connsiteX2" fmla="*/ 25720 w 196604"/>
                      <a:gd name="connsiteY2" fmla="*/ 1915153 h 3668456"/>
                      <a:gd name="connsiteX3" fmla="*/ 42214 w 196604"/>
                      <a:gd name="connsiteY3" fmla="*/ 1666796 h 3668456"/>
                      <a:gd name="connsiteX4" fmla="*/ 49861 w 196604"/>
                      <a:gd name="connsiteY4" fmla="*/ 1112719 h 3668456"/>
                      <a:gd name="connsiteX5" fmla="*/ 49357 w 196604"/>
                      <a:gd name="connsiteY5" fmla="*/ 473390 h 3668456"/>
                      <a:gd name="connsiteX6" fmla="*/ 25286 w 196604"/>
                      <a:gd name="connsiteY6" fmla="*/ 103471 h 3668456"/>
                      <a:gd name="connsiteX7" fmla="*/ 4333 w 196604"/>
                      <a:gd name="connsiteY7" fmla="*/ 21974 h 3668456"/>
                      <a:gd name="connsiteX8" fmla="*/ 29897 w 196604"/>
                      <a:gd name="connsiteY8" fmla="*/ 19922 h 3668456"/>
                      <a:gd name="connsiteX9" fmla="*/ 53314 w 196604"/>
                      <a:gd name="connsiteY9" fmla="*/ 1871 h 3668456"/>
                      <a:gd name="connsiteX10" fmla="*/ 82285 w 196604"/>
                      <a:gd name="connsiteY10" fmla="*/ 50878 h 3668456"/>
                      <a:gd name="connsiteX11" fmla="*/ 117636 w 196604"/>
                      <a:gd name="connsiteY11" fmla="*/ 106468 h 3668456"/>
                      <a:gd name="connsiteX12" fmla="*/ 124436 w 196604"/>
                      <a:gd name="connsiteY12" fmla="*/ 156297 h 3668456"/>
                      <a:gd name="connsiteX13" fmla="*/ 126738 w 196604"/>
                      <a:gd name="connsiteY13" fmla="*/ 312485 h 3668456"/>
                      <a:gd name="connsiteX14" fmla="*/ 144404 w 196604"/>
                      <a:gd name="connsiteY14" fmla="*/ 604464 h 3668456"/>
                      <a:gd name="connsiteX15" fmla="*/ 177177 w 196604"/>
                      <a:gd name="connsiteY15" fmla="*/ 1942781 h 3668456"/>
                      <a:gd name="connsiteX16" fmla="*/ 196604 w 196604"/>
                      <a:gd name="connsiteY16" fmla="*/ 3659887 h 3668456"/>
                      <a:gd name="connsiteX0" fmla="*/ 192300 w 192300"/>
                      <a:gd name="connsiteY0" fmla="*/ 3659887 h 3660066"/>
                      <a:gd name="connsiteX1" fmla="*/ 33102 w 192300"/>
                      <a:gd name="connsiteY1" fmla="*/ 2990429 h 3660066"/>
                      <a:gd name="connsiteX2" fmla="*/ 21416 w 192300"/>
                      <a:gd name="connsiteY2" fmla="*/ 1915153 h 3660066"/>
                      <a:gd name="connsiteX3" fmla="*/ 37910 w 192300"/>
                      <a:gd name="connsiteY3" fmla="*/ 1666796 h 3660066"/>
                      <a:gd name="connsiteX4" fmla="*/ 45557 w 192300"/>
                      <a:gd name="connsiteY4" fmla="*/ 1112719 h 3660066"/>
                      <a:gd name="connsiteX5" fmla="*/ 45053 w 192300"/>
                      <a:gd name="connsiteY5" fmla="*/ 473390 h 3660066"/>
                      <a:gd name="connsiteX6" fmla="*/ 20982 w 192300"/>
                      <a:gd name="connsiteY6" fmla="*/ 103471 h 3660066"/>
                      <a:gd name="connsiteX7" fmla="*/ 29 w 192300"/>
                      <a:gd name="connsiteY7" fmla="*/ 21974 h 3660066"/>
                      <a:gd name="connsiteX8" fmla="*/ 25593 w 192300"/>
                      <a:gd name="connsiteY8" fmla="*/ 19922 h 3660066"/>
                      <a:gd name="connsiteX9" fmla="*/ 49010 w 192300"/>
                      <a:gd name="connsiteY9" fmla="*/ 1871 h 3660066"/>
                      <a:gd name="connsiteX10" fmla="*/ 77981 w 192300"/>
                      <a:gd name="connsiteY10" fmla="*/ 50878 h 3660066"/>
                      <a:gd name="connsiteX11" fmla="*/ 113332 w 192300"/>
                      <a:gd name="connsiteY11" fmla="*/ 106468 h 3660066"/>
                      <a:gd name="connsiteX12" fmla="*/ 120132 w 192300"/>
                      <a:gd name="connsiteY12" fmla="*/ 156297 h 3660066"/>
                      <a:gd name="connsiteX13" fmla="*/ 122434 w 192300"/>
                      <a:gd name="connsiteY13" fmla="*/ 312485 h 3660066"/>
                      <a:gd name="connsiteX14" fmla="*/ 140100 w 192300"/>
                      <a:gd name="connsiteY14" fmla="*/ 604464 h 3660066"/>
                      <a:gd name="connsiteX15" fmla="*/ 172873 w 192300"/>
                      <a:gd name="connsiteY15" fmla="*/ 1942781 h 3660066"/>
                      <a:gd name="connsiteX16" fmla="*/ 192300 w 192300"/>
                      <a:gd name="connsiteY16" fmla="*/ 3659887 h 3660066"/>
                      <a:gd name="connsiteX0" fmla="*/ 210999 w 210999"/>
                      <a:gd name="connsiteY0" fmla="*/ 2869956 h 2990498"/>
                      <a:gd name="connsiteX1" fmla="*/ 33102 w 210999"/>
                      <a:gd name="connsiteY1" fmla="*/ 2990429 h 2990498"/>
                      <a:gd name="connsiteX2" fmla="*/ 21416 w 210999"/>
                      <a:gd name="connsiteY2" fmla="*/ 1915153 h 2990498"/>
                      <a:gd name="connsiteX3" fmla="*/ 37910 w 210999"/>
                      <a:gd name="connsiteY3" fmla="*/ 1666796 h 2990498"/>
                      <a:gd name="connsiteX4" fmla="*/ 45557 w 210999"/>
                      <a:gd name="connsiteY4" fmla="*/ 1112719 h 2990498"/>
                      <a:gd name="connsiteX5" fmla="*/ 45053 w 210999"/>
                      <a:gd name="connsiteY5" fmla="*/ 473390 h 2990498"/>
                      <a:gd name="connsiteX6" fmla="*/ 20982 w 210999"/>
                      <a:gd name="connsiteY6" fmla="*/ 103471 h 2990498"/>
                      <a:gd name="connsiteX7" fmla="*/ 29 w 210999"/>
                      <a:gd name="connsiteY7" fmla="*/ 21974 h 2990498"/>
                      <a:gd name="connsiteX8" fmla="*/ 25593 w 210999"/>
                      <a:gd name="connsiteY8" fmla="*/ 19922 h 2990498"/>
                      <a:gd name="connsiteX9" fmla="*/ 49010 w 210999"/>
                      <a:gd name="connsiteY9" fmla="*/ 1871 h 2990498"/>
                      <a:gd name="connsiteX10" fmla="*/ 77981 w 210999"/>
                      <a:gd name="connsiteY10" fmla="*/ 50878 h 2990498"/>
                      <a:gd name="connsiteX11" fmla="*/ 113332 w 210999"/>
                      <a:gd name="connsiteY11" fmla="*/ 106468 h 2990498"/>
                      <a:gd name="connsiteX12" fmla="*/ 120132 w 210999"/>
                      <a:gd name="connsiteY12" fmla="*/ 156297 h 2990498"/>
                      <a:gd name="connsiteX13" fmla="*/ 122434 w 210999"/>
                      <a:gd name="connsiteY13" fmla="*/ 312485 h 2990498"/>
                      <a:gd name="connsiteX14" fmla="*/ 140100 w 210999"/>
                      <a:gd name="connsiteY14" fmla="*/ 604464 h 2990498"/>
                      <a:gd name="connsiteX15" fmla="*/ 172873 w 210999"/>
                      <a:gd name="connsiteY15" fmla="*/ 1942781 h 2990498"/>
                      <a:gd name="connsiteX16" fmla="*/ 210999 w 210999"/>
                      <a:gd name="connsiteY16" fmla="*/ 2869956 h 2990498"/>
                      <a:gd name="connsiteX0" fmla="*/ 276450 w 276450"/>
                      <a:gd name="connsiteY0" fmla="*/ 2886404 h 2990512"/>
                      <a:gd name="connsiteX1" fmla="*/ 33102 w 276450"/>
                      <a:gd name="connsiteY1" fmla="*/ 2990429 h 2990512"/>
                      <a:gd name="connsiteX2" fmla="*/ 21416 w 276450"/>
                      <a:gd name="connsiteY2" fmla="*/ 1915153 h 2990512"/>
                      <a:gd name="connsiteX3" fmla="*/ 37910 w 276450"/>
                      <a:gd name="connsiteY3" fmla="*/ 1666796 h 2990512"/>
                      <a:gd name="connsiteX4" fmla="*/ 45557 w 276450"/>
                      <a:gd name="connsiteY4" fmla="*/ 1112719 h 2990512"/>
                      <a:gd name="connsiteX5" fmla="*/ 45053 w 276450"/>
                      <a:gd name="connsiteY5" fmla="*/ 473390 h 2990512"/>
                      <a:gd name="connsiteX6" fmla="*/ 20982 w 276450"/>
                      <a:gd name="connsiteY6" fmla="*/ 103471 h 2990512"/>
                      <a:gd name="connsiteX7" fmla="*/ 29 w 276450"/>
                      <a:gd name="connsiteY7" fmla="*/ 21974 h 2990512"/>
                      <a:gd name="connsiteX8" fmla="*/ 25593 w 276450"/>
                      <a:gd name="connsiteY8" fmla="*/ 19922 h 2990512"/>
                      <a:gd name="connsiteX9" fmla="*/ 49010 w 276450"/>
                      <a:gd name="connsiteY9" fmla="*/ 1871 h 2990512"/>
                      <a:gd name="connsiteX10" fmla="*/ 77981 w 276450"/>
                      <a:gd name="connsiteY10" fmla="*/ 50878 h 2990512"/>
                      <a:gd name="connsiteX11" fmla="*/ 113332 w 276450"/>
                      <a:gd name="connsiteY11" fmla="*/ 106468 h 2990512"/>
                      <a:gd name="connsiteX12" fmla="*/ 120132 w 276450"/>
                      <a:gd name="connsiteY12" fmla="*/ 156297 h 2990512"/>
                      <a:gd name="connsiteX13" fmla="*/ 122434 w 276450"/>
                      <a:gd name="connsiteY13" fmla="*/ 312485 h 2990512"/>
                      <a:gd name="connsiteX14" fmla="*/ 140100 w 276450"/>
                      <a:gd name="connsiteY14" fmla="*/ 604464 h 2990512"/>
                      <a:gd name="connsiteX15" fmla="*/ 172873 w 276450"/>
                      <a:gd name="connsiteY15" fmla="*/ 1942781 h 2990512"/>
                      <a:gd name="connsiteX16" fmla="*/ 276450 w 276450"/>
                      <a:gd name="connsiteY16" fmla="*/ 2886404 h 2990512"/>
                      <a:gd name="connsiteX0" fmla="*/ 276450 w 276450"/>
                      <a:gd name="connsiteY0" fmla="*/ 2886404 h 3074662"/>
                      <a:gd name="connsiteX1" fmla="*/ 33101 w 276450"/>
                      <a:gd name="connsiteY1" fmla="*/ 3074621 h 3074662"/>
                      <a:gd name="connsiteX2" fmla="*/ 21416 w 276450"/>
                      <a:gd name="connsiteY2" fmla="*/ 1915153 h 3074662"/>
                      <a:gd name="connsiteX3" fmla="*/ 37910 w 276450"/>
                      <a:gd name="connsiteY3" fmla="*/ 1666796 h 3074662"/>
                      <a:gd name="connsiteX4" fmla="*/ 45557 w 276450"/>
                      <a:gd name="connsiteY4" fmla="*/ 1112719 h 3074662"/>
                      <a:gd name="connsiteX5" fmla="*/ 45053 w 276450"/>
                      <a:gd name="connsiteY5" fmla="*/ 473390 h 3074662"/>
                      <a:gd name="connsiteX6" fmla="*/ 20982 w 276450"/>
                      <a:gd name="connsiteY6" fmla="*/ 103471 h 3074662"/>
                      <a:gd name="connsiteX7" fmla="*/ 29 w 276450"/>
                      <a:gd name="connsiteY7" fmla="*/ 21974 h 3074662"/>
                      <a:gd name="connsiteX8" fmla="*/ 25593 w 276450"/>
                      <a:gd name="connsiteY8" fmla="*/ 19922 h 3074662"/>
                      <a:gd name="connsiteX9" fmla="*/ 49010 w 276450"/>
                      <a:gd name="connsiteY9" fmla="*/ 1871 h 3074662"/>
                      <a:gd name="connsiteX10" fmla="*/ 77981 w 276450"/>
                      <a:gd name="connsiteY10" fmla="*/ 50878 h 3074662"/>
                      <a:gd name="connsiteX11" fmla="*/ 113332 w 276450"/>
                      <a:gd name="connsiteY11" fmla="*/ 106468 h 3074662"/>
                      <a:gd name="connsiteX12" fmla="*/ 120132 w 276450"/>
                      <a:gd name="connsiteY12" fmla="*/ 156297 h 3074662"/>
                      <a:gd name="connsiteX13" fmla="*/ 122434 w 276450"/>
                      <a:gd name="connsiteY13" fmla="*/ 312485 h 3074662"/>
                      <a:gd name="connsiteX14" fmla="*/ 140100 w 276450"/>
                      <a:gd name="connsiteY14" fmla="*/ 604464 h 3074662"/>
                      <a:gd name="connsiteX15" fmla="*/ 172873 w 276450"/>
                      <a:gd name="connsiteY15" fmla="*/ 1942781 h 3074662"/>
                      <a:gd name="connsiteX16" fmla="*/ 276450 w 276450"/>
                      <a:gd name="connsiteY16" fmla="*/ 2886404 h 3074662"/>
                      <a:gd name="connsiteX0" fmla="*/ 269620 w 269620"/>
                      <a:gd name="connsiteY0" fmla="*/ 3102897 h 3105463"/>
                      <a:gd name="connsiteX1" fmla="*/ 33101 w 269620"/>
                      <a:gd name="connsiteY1" fmla="*/ 3074621 h 3105463"/>
                      <a:gd name="connsiteX2" fmla="*/ 21416 w 269620"/>
                      <a:gd name="connsiteY2" fmla="*/ 1915153 h 3105463"/>
                      <a:gd name="connsiteX3" fmla="*/ 37910 w 269620"/>
                      <a:gd name="connsiteY3" fmla="*/ 1666796 h 3105463"/>
                      <a:gd name="connsiteX4" fmla="*/ 45557 w 269620"/>
                      <a:gd name="connsiteY4" fmla="*/ 1112719 h 3105463"/>
                      <a:gd name="connsiteX5" fmla="*/ 45053 w 269620"/>
                      <a:gd name="connsiteY5" fmla="*/ 473390 h 3105463"/>
                      <a:gd name="connsiteX6" fmla="*/ 20982 w 269620"/>
                      <a:gd name="connsiteY6" fmla="*/ 103471 h 3105463"/>
                      <a:gd name="connsiteX7" fmla="*/ 29 w 269620"/>
                      <a:gd name="connsiteY7" fmla="*/ 21974 h 3105463"/>
                      <a:gd name="connsiteX8" fmla="*/ 25593 w 269620"/>
                      <a:gd name="connsiteY8" fmla="*/ 19922 h 3105463"/>
                      <a:gd name="connsiteX9" fmla="*/ 49010 w 269620"/>
                      <a:gd name="connsiteY9" fmla="*/ 1871 h 3105463"/>
                      <a:gd name="connsiteX10" fmla="*/ 77981 w 269620"/>
                      <a:gd name="connsiteY10" fmla="*/ 50878 h 3105463"/>
                      <a:gd name="connsiteX11" fmla="*/ 113332 w 269620"/>
                      <a:gd name="connsiteY11" fmla="*/ 106468 h 3105463"/>
                      <a:gd name="connsiteX12" fmla="*/ 120132 w 269620"/>
                      <a:gd name="connsiteY12" fmla="*/ 156297 h 3105463"/>
                      <a:gd name="connsiteX13" fmla="*/ 122434 w 269620"/>
                      <a:gd name="connsiteY13" fmla="*/ 312485 h 3105463"/>
                      <a:gd name="connsiteX14" fmla="*/ 140100 w 269620"/>
                      <a:gd name="connsiteY14" fmla="*/ 604464 h 3105463"/>
                      <a:gd name="connsiteX15" fmla="*/ 172873 w 269620"/>
                      <a:gd name="connsiteY15" fmla="*/ 1942781 h 3105463"/>
                      <a:gd name="connsiteX16" fmla="*/ 269620 w 269620"/>
                      <a:gd name="connsiteY16" fmla="*/ 3102897 h 3105463"/>
                      <a:gd name="connsiteX0" fmla="*/ 269620 w 269620"/>
                      <a:gd name="connsiteY0" fmla="*/ 3102897 h 3123313"/>
                      <a:gd name="connsiteX1" fmla="*/ 33101 w 269620"/>
                      <a:gd name="connsiteY1" fmla="*/ 3122737 h 3123313"/>
                      <a:gd name="connsiteX2" fmla="*/ 21416 w 269620"/>
                      <a:gd name="connsiteY2" fmla="*/ 1915153 h 3123313"/>
                      <a:gd name="connsiteX3" fmla="*/ 37910 w 269620"/>
                      <a:gd name="connsiteY3" fmla="*/ 1666796 h 3123313"/>
                      <a:gd name="connsiteX4" fmla="*/ 45557 w 269620"/>
                      <a:gd name="connsiteY4" fmla="*/ 1112719 h 3123313"/>
                      <a:gd name="connsiteX5" fmla="*/ 45053 w 269620"/>
                      <a:gd name="connsiteY5" fmla="*/ 473390 h 3123313"/>
                      <a:gd name="connsiteX6" fmla="*/ 20982 w 269620"/>
                      <a:gd name="connsiteY6" fmla="*/ 103471 h 3123313"/>
                      <a:gd name="connsiteX7" fmla="*/ 29 w 269620"/>
                      <a:gd name="connsiteY7" fmla="*/ 21974 h 3123313"/>
                      <a:gd name="connsiteX8" fmla="*/ 25593 w 269620"/>
                      <a:gd name="connsiteY8" fmla="*/ 19922 h 3123313"/>
                      <a:gd name="connsiteX9" fmla="*/ 49010 w 269620"/>
                      <a:gd name="connsiteY9" fmla="*/ 1871 h 3123313"/>
                      <a:gd name="connsiteX10" fmla="*/ 77981 w 269620"/>
                      <a:gd name="connsiteY10" fmla="*/ 50878 h 3123313"/>
                      <a:gd name="connsiteX11" fmla="*/ 113332 w 269620"/>
                      <a:gd name="connsiteY11" fmla="*/ 106468 h 3123313"/>
                      <a:gd name="connsiteX12" fmla="*/ 120132 w 269620"/>
                      <a:gd name="connsiteY12" fmla="*/ 156297 h 3123313"/>
                      <a:gd name="connsiteX13" fmla="*/ 122434 w 269620"/>
                      <a:gd name="connsiteY13" fmla="*/ 312485 h 3123313"/>
                      <a:gd name="connsiteX14" fmla="*/ 140100 w 269620"/>
                      <a:gd name="connsiteY14" fmla="*/ 604464 h 3123313"/>
                      <a:gd name="connsiteX15" fmla="*/ 172873 w 269620"/>
                      <a:gd name="connsiteY15" fmla="*/ 1942781 h 3123313"/>
                      <a:gd name="connsiteX16" fmla="*/ 269620 w 269620"/>
                      <a:gd name="connsiteY16" fmla="*/ 3102897 h 312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9620" h="3123313">
                        <a:moveTo>
                          <a:pt x="269620" y="3102897"/>
                        </a:moveTo>
                        <a:cubicBezTo>
                          <a:pt x="254605" y="3115509"/>
                          <a:pt x="34040" y="3125919"/>
                          <a:pt x="33101" y="3122737"/>
                        </a:cubicBezTo>
                        <a:cubicBezTo>
                          <a:pt x="37844" y="2803406"/>
                          <a:pt x="14380" y="2248215"/>
                          <a:pt x="21416" y="1915153"/>
                        </a:cubicBezTo>
                        <a:cubicBezTo>
                          <a:pt x="33711" y="1775344"/>
                          <a:pt x="33566" y="1797013"/>
                          <a:pt x="37910" y="1666796"/>
                        </a:cubicBezTo>
                        <a:cubicBezTo>
                          <a:pt x="42254" y="1536579"/>
                          <a:pt x="42676" y="1311223"/>
                          <a:pt x="45557" y="1112719"/>
                        </a:cubicBezTo>
                        <a:cubicBezTo>
                          <a:pt x="47025" y="875704"/>
                          <a:pt x="49149" y="641598"/>
                          <a:pt x="45053" y="473390"/>
                        </a:cubicBezTo>
                        <a:cubicBezTo>
                          <a:pt x="40957" y="305182"/>
                          <a:pt x="26290" y="181607"/>
                          <a:pt x="20982" y="103471"/>
                        </a:cubicBezTo>
                        <a:cubicBezTo>
                          <a:pt x="13998" y="76305"/>
                          <a:pt x="-739" y="35899"/>
                          <a:pt x="29" y="21974"/>
                        </a:cubicBezTo>
                        <a:cubicBezTo>
                          <a:pt x="797" y="8049"/>
                          <a:pt x="17430" y="23272"/>
                          <a:pt x="25593" y="19922"/>
                        </a:cubicBezTo>
                        <a:cubicBezTo>
                          <a:pt x="33756" y="16572"/>
                          <a:pt x="38890" y="-6662"/>
                          <a:pt x="49010" y="1871"/>
                        </a:cubicBezTo>
                        <a:cubicBezTo>
                          <a:pt x="58667" y="13841"/>
                          <a:pt x="67261" y="33445"/>
                          <a:pt x="77981" y="50878"/>
                        </a:cubicBezTo>
                        <a:cubicBezTo>
                          <a:pt x="88701" y="68311"/>
                          <a:pt x="106307" y="88898"/>
                          <a:pt x="113332" y="106468"/>
                        </a:cubicBezTo>
                        <a:cubicBezTo>
                          <a:pt x="120357" y="124038"/>
                          <a:pt x="118615" y="121961"/>
                          <a:pt x="120132" y="156297"/>
                        </a:cubicBezTo>
                        <a:cubicBezTo>
                          <a:pt x="121649" y="190633"/>
                          <a:pt x="121730" y="255660"/>
                          <a:pt x="122434" y="312485"/>
                        </a:cubicBezTo>
                        <a:lnTo>
                          <a:pt x="140100" y="604464"/>
                        </a:lnTo>
                        <a:cubicBezTo>
                          <a:pt x="150026" y="904593"/>
                          <a:pt x="151286" y="1526376"/>
                          <a:pt x="172873" y="1942781"/>
                        </a:cubicBezTo>
                        <a:cubicBezTo>
                          <a:pt x="194460" y="2359186"/>
                          <a:pt x="268659" y="2781748"/>
                          <a:pt x="269620" y="310289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25" name="Freeform: Shape 324">
                    <a:extLst>
                      <a:ext uri="{FF2B5EF4-FFF2-40B4-BE49-F238E27FC236}">
                        <a16:creationId xmlns:a16="http://schemas.microsoft.com/office/drawing/2014/main" id="{7ABDD2DD-7EC5-46E2-B9C3-2D8CB0B3F179}"/>
                      </a:ext>
                    </a:extLst>
                  </p:cNvPr>
                  <p:cNvSpPr/>
                  <p:nvPr/>
                </p:nvSpPr>
                <p:spPr>
                  <a:xfrm>
                    <a:off x="10183455" y="1886956"/>
                    <a:ext cx="769143" cy="531019"/>
                  </a:xfrm>
                  <a:custGeom>
                    <a:avLst/>
                    <a:gdLst>
                      <a:gd name="connsiteX0" fmla="*/ 0 w 727471"/>
                      <a:gd name="connsiteY0" fmla="*/ 528638 h 528638"/>
                      <a:gd name="connsiteX1" fmla="*/ 301228 w 727471"/>
                      <a:gd name="connsiteY1" fmla="*/ 332185 h 528638"/>
                      <a:gd name="connsiteX2" fmla="*/ 569118 w 727471"/>
                      <a:gd name="connsiteY2" fmla="*/ 128588 h 528638"/>
                      <a:gd name="connsiteX3" fmla="*/ 727471 w 727471"/>
                      <a:gd name="connsiteY3" fmla="*/ 72628 h 528638"/>
                      <a:gd name="connsiteX4" fmla="*/ 707231 w 727471"/>
                      <a:gd name="connsiteY4" fmla="*/ 0 h 528638"/>
                      <a:gd name="connsiteX5" fmla="*/ 550068 w 727471"/>
                      <a:gd name="connsiteY5" fmla="*/ 97632 h 528638"/>
                      <a:gd name="connsiteX6" fmla="*/ 338137 w 727471"/>
                      <a:gd name="connsiteY6" fmla="*/ 247650 h 528638"/>
                      <a:gd name="connsiteX7" fmla="*/ 194071 w 727471"/>
                      <a:gd name="connsiteY7" fmla="*/ 351235 h 528638"/>
                      <a:gd name="connsiteX8" fmla="*/ 0 w 727471"/>
                      <a:gd name="connsiteY8" fmla="*/ 528638 h 528638"/>
                      <a:gd name="connsiteX0" fmla="*/ 41672 w 769143"/>
                      <a:gd name="connsiteY0" fmla="*/ 528638 h 528638"/>
                      <a:gd name="connsiteX1" fmla="*/ 342900 w 769143"/>
                      <a:gd name="connsiteY1" fmla="*/ 332185 h 528638"/>
                      <a:gd name="connsiteX2" fmla="*/ 610790 w 769143"/>
                      <a:gd name="connsiteY2" fmla="*/ 128588 h 528638"/>
                      <a:gd name="connsiteX3" fmla="*/ 769143 w 769143"/>
                      <a:gd name="connsiteY3" fmla="*/ 72628 h 528638"/>
                      <a:gd name="connsiteX4" fmla="*/ 748903 w 769143"/>
                      <a:gd name="connsiteY4" fmla="*/ 0 h 528638"/>
                      <a:gd name="connsiteX5" fmla="*/ 591740 w 769143"/>
                      <a:gd name="connsiteY5" fmla="*/ 97632 h 528638"/>
                      <a:gd name="connsiteX6" fmla="*/ 379809 w 769143"/>
                      <a:gd name="connsiteY6" fmla="*/ 247650 h 528638"/>
                      <a:gd name="connsiteX7" fmla="*/ 235743 w 769143"/>
                      <a:gd name="connsiteY7" fmla="*/ 351235 h 528638"/>
                      <a:gd name="connsiteX8" fmla="*/ 0 w 769143"/>
                      <a:gd name="connsiteY8" fmla="*/ 506016 h 528638"/>
                      <a:gd name="connsiteX9" fmla="*/ 41672 w 769143"/>
                      <a:gd name="connsiteY9" fmla="*/ 528638 h 528638"/>
                      <a:gd name="connsiteX0" fmla="*/ 17860 w 769143"/>
                      <a:gd name="connsiteY0" fmla="*/ 541735 h 541735"/>
                      <a:gd name="connsiteX1" fmla="*/ 342900 w 769143"/>
                      <a:gd name="connsiteY1" fmla="*/ 332185 h 541735"/>
                      <a:gd name="connsiteX2" fmla="*/ 610790 w 769143"/>
                      <a:gd name="connsiteY2" fmla="*/ 128588 h 541735"/>
                      <a:gd name="connsiteX3" fmla="*/ 769143 w 769143"/>
                      <a:gd name="connsiteY3" fmla="*/ 72628 h 541735"/>
                      <a:gd name="connsiteX4" fmla="*/ 748903 w 769143"/>
                      <a:gd name="connsiteY4" fmla="*/ 0 h 541735"/>
                      <a:gd name="connsiteX5" fmla="*/ 591740 w 769143"/>
                      <a:gd name="connsiteY5" fmla="*/ 97632 h 541735"/>
                      <a:gd name="connsiteX6" fmla="*/ 379809 w 769143"/>
                      <a:gd name="connsiteY6" fmla="*/ 247650 h 541735"/>
                      <a:gd name="connsiteX7" fmla="*/ 235743 w 769143"/>
                      <a:gd name="connsiteY7" fmla="*/ 351235 h 541735"/>
                      <a:gd name="connsiteX8" fmla="*/ 0 w 769143"/>
                      <a:gd name="connsiteY8" fmla="*/ 506016 h 541735"/>
                      <a:gd name="connsiteX9" fmla="*/ 17860 w 769143"/>
                      <a:gd name="connsiteY9" fmla="*/ 541735 h 541735"/>
                      <a:gd name="connsiteX0" fmla="*/ 17860 w 769143"/>
                      <a:gd name="connsiteY0" fmla="*/ 541735 h 541735"/>
                      <a:gd name="connsiteX1" fmla="*/ 342900 w 769143"/>
                      <a:gd name="connsiteY1" fmla="*/ 332185 h 541735"/>
                      <a:gd name="connsiteX2" fmla="*/ 610790 w 769143"/>
                      <a:gd name="connsiteY2" fmla="*/ 128588 h 541735"/>
                      <a:gd name="connsiteX3" fmla="*/ 769143 w 769143"/>
                      <a:gd name="connsiteY3" fmla="*/ 72628 h 541735"/>
                      <a:gd name="connsiteX4" fmla="*/ 748903 w 769143"/>
                      <a:gd name="connsiteY4" fmla="*/ 0 h 541735"/>
                      <a:gd name="connsiteX5" fmla="*/ 591740 w 769143"/>
                      <a:gd name="connsiteY5" fmla="*/ 97632 h 541735"/>
                      <a:gd name="connsiteX6" fmla="*/ 379809 w 769143"/>
                      <a:gd name="connsiteY6" fmla="*/ 247650 h 541735"/>
                      <a:gd name="connsiteX7" fmla="*/ 235743 w 769143"/>
                      <a:gd name="connsiteY7" fmla="*/ 351235 h 541735"/>
                      <a:gd name="connsiteX8" fmla="*/ 0 w 769143"/>
                      <a:gd name="connsiteY8" fmla="*/ 506016 h 541735"/>
                      <a:gd name="connsiteX9" fmla="*/ 17860 w 769143"/>
                      <a:gd name="connsiteY9" fmla="*/ 541735 h 541735"/>
                      <a:gd name="connsiteX0" fmla="*/ 17860 w 769143"/>
                      <a:gd name="connsiteY0" fmla="*/ 541735 h 541735"/>
                      <a:gd name="connsiteX1" fmla="*/ 342900 w 769143"/>
                      <a:gd name="connsiteY1" fmla="*/ 332185 h 541735"/>
                      <a:gd name="connsiteX2" fmla="*/ 610790 w 769143"/>
                      <a:gd name="connsiteY2" fmla="*/ 128588 h 541735"/>
                      <a:gd name="connsiteX3" fmla="*/ 769143 w 769143"/>
                      <a:gd name="connsiteY3" fmla="*/ 72628 h 541735"/>
                      <a:gd name="connsiteX4" fmla="*/ 748903 w 769143"/>
                      <a:gd name="connsiteY4" fmla="*/ 0 h 541735"/>
                      <a:gd name="connsiteX5" fmla="*/ 591740 w 769143"/>
                      <a:gd name="connsiteY5" fmla="*/ 97632 h 541735"/>
                      <a:gd name="connsiteX6" fmla="*/ 379809 w 769143"/>
                      <a:gd name="connsiteY6" fmla="*/ 247650 h 541735"/>
                      <a:gd name="connsiteX7" fmla="*/ 235743 w 769143"/>
                      <a:gd name="connsiteY7" fmla="*/ 351235 h 541735"/>
                      <a:gd name="connsiteX8" fmla="*/ 0 w 769143"/>
                      <a:gd name="connsiteY8" fmla="*/ 506016 h 541735"/>
                      <a:gd name="connsiteX9" fmla="*/ 17860 w 769143"/>
                      <a:gd name="connsiteY9" fmla="*/ 541735 h 541735"/>
                      <a:gd name="connsiteX0" fmla="*/ 17860 w 769143"/>
                      <a:gd name="connsiteY0" fmla="*/ 541735 h 541735"/>
                      <a:gd name="connsiteX1" fmla="*/ 342900 w 769143"/>
                      <a:gd name="connsiteY1" fmla="*/ 332185 h 541735"/>
                      <a:gd name="connsiteX2" fmla="*/ 610790 w 769143"/>
                      <a:gd name="connsiteY2" fmla="*/ 128588 h 541735"/>
                      <a:gd name="connsiteX3" fmla="*/ 769143 w 769143"/>
                      <a:gd name="connsiteY3" fmla="*/ 72628 h 541735"/>
                      <a:gd name="connsiteX4" fmla="*/ 748903 w 769143"/>
                      <a:gd name="connsiteY4" fmla="*/ 0 h 541735"/>
                      <a:gd name="connsiteX5" fmla="*/ 591740 w 769143"/>
                      <a:gd name="connsiteY5" fmla="*/ 97632 h 541735"/>
                      <a:gd name="connsiteX6" fmla="*/ 379809 w 769143"/>
                      <a:gd name="connsiteY6" fmla="*/ 247650 h 541735"/>
                      <a:gd name="connsiteX7" fmla="*/ 235743 w 769143"/>
                      <a:gd name="connsiteY7" fmla="*/ 351235 h 541735"/>
                      <a:gd name="connsiteX8" fmla="*/ 0 w 769143"/>
                      <a:gd name="connsiteY8" fmla="*/ 506016 h 541735"/>
                      <a:gd name="connsiteX9" fmla="*/ 17860 w 769143"/>
                      <a:gd name="connsiteY9" fmla="*/ 541735 h 541735"/>
                      <a:gd name="connsiteX0" fmla="*/ 17860 w 769143"/>
                      <a:gd name="connsiteY0" fmla="*/ 541735 h 541735"/>
                      <a:gd name="connsiteX1" fmla="*/ 342900 w 769143"/>
                      <a:gd name="connsiteY1" fmla="*/ 332185 h 541735"/>
                      <a:gd name="connsiteX2" fmla="*/ 610790 w 769143"/>
                      <a:gd name="connsiteY2" fmla="*/ 128588 h 541735"/>
                      <a:gd name="connsiteX3" fmla="*/ 769143 w 769143"/>
                      <a:gd name="connsiteY3" fmla="*/ 72628 h 541735"/>
                      <a:gd name="connsiteX4" fmla="*/ 748903 w 769143"/>
                      <a:gd name="connsiteY4" fmla="*/ 0 h 541735"/>
                      <a:gd name="connsiteX5" fmla="*/ 591740 w 769143"/>
                      <a:gd name="connsiteY5" fmla="*/ 97632 h 541735"/>
                      <a:gd name="connsiteX6" fmla="*/ 379809 w 769143"/>
                      <a:gd name="connsiteY6" fmla="*/ 247650 h 541735"/>
                      <a:gd name="connsiteX7" fmla="*/ 235743 w 769143"/>
                      <a:gd name="connsiteY7" fmla="*/ 351235 h 541735"/>
                      <a:gd name="connsiteX8" fmla="*/ 0 w 769143"/>
                      <a:gd name="connsiteY8" fmla="*/ 506016 h 541735"/>
                      <a:gd name="connsiteX9" fmla="*/ 17860 w 769143"/>
                      <a:gd name="connsiteY9" fmla="*/ 541735 h 541735"/>
                      <a:gd name="connsiteX0" fmla="*/ 17860 w 769143"/>
                      <a:gd name="connsiteY0" fmla="*/ 541735 h 541735"/>
                      <a:gd name="connsiteX1" fmla="*/ 342900 w 769143"/>
                      <a:gd name="connsiteY1" fmla="*/ 332185 h 541735"/>
                      <a:gd name="connsiteX2" fmla="*/ 610790 w 769143"/>
                      <a:gd name="connsiteY2" fmla="*/ 128588 h 541735"/>
                      <a:gd name="connsiteX3" fmla="*/ 769143 w 769143"/>
                      <a:gd name="connsiteY3" fmla="*/ 72628 h 541735"/>
                      <a:gd name="connsiteX4" fmla="*/ 748903 w 769143"/>
                      <a:gd name="connsiteY4" fmla="*/ 0 h 541735"/>
                      <a:gd name="connsiteX5" fmla="*/ 591740 w 769143"/>
                      <a:gd name="connsiteY5" fmla="*/ 97632 h 541735"/>
                      <a:gd name="connsiteX6" fmla="*/ 379809 w 769143"/>
                      <a:gd name="connsiteY6" fmla="*/ 247650 h 541735"/>
                      <a:gd name="connsiteX7" fmla="*/ 235743 w 769143"/>
                      <a:gd name="connsiteY7" fmla="*/ 351235 h 541735"/>
                      <a:gd name="connsiteX8" fmla="*/ 0 w 769143"/>
                      <a:gd name="connsiteY8" fmla="*/ 506016 h 541735"/>
                      <a:gd name="connsiteX9" fmla="*/ 17860 w 769143"/>
                      <a:gd name="connsiteY9" fmla="*/ 541735 h 541735"/>
                      <a:gd name="connsiteX0" fmla="*/ 17860 w 769143"/>
                      <a:gd name="connsiteY0" fmla="*/ 541735 h 541735"/>
                      <a:gd name="connsiteX1" fmla="*/ 342900 w 769143"/>
                      <a:gd name="connsiteY1" fmla="*/ 332185 h 541735"/>
                      <a:gd name="connsiteX2" fmla="*/ 610790 w 769143"/>
                      <a:gd name="connsiteY2" fmla="*/ 128588 h 541735"/>
                      <a:gd name="connsiteX3" fmla="*/ 769143 w 769143"/>
                      <a:gd name="connsiteY3" fmla="*/ 72628 h 541735"/>
                      <a:gd name="connsiteX4" fmla="*/ 748903 w 769143"/>
                      <a:gd name="connsiteY4" fmla="*/ 0 h 541735"/>
                      <a:gd name="connsiteX5" fmla="*/ 586978 w 769143"/>
                      <a:gd name="connsiteY5" fmla="*/ 96442 h 541735"/>
                      <a:gd name="connsiteX6" fmla="*/ 379809 w 769143"/>
                      <a:gd name="connsiteY6" fmla="*/ 247650 h 541735"/>
                      <a:gd name="connsiteX7" fmla="*/ 235743 w 769143"/>
                      <a:gd name="connsiteY7" fmla="*/ 351235 h 541735"/>
                      <a:gd name="connsiteX8" fmla="*/ 0 w 769143"/>
                      <a:gd name="connsiteY8" fmla="*/ 506016 h 541735"/>
                      <a:gd name="connsiteX9" fmla="*/ 17860 w 769143"/>
                      <a:gd name="connsiteY9" fmla="*/ 541735 h 541735"/>
                      <a:gd name="connsiteX0" fmla="*/ 17860 w 769143"/>
                      <a:gd name="connsiteY0" fmla="*/ 531019 h 531019"/>
                      <a:gd name="connsiteX1" fmla="*/ 342900 w 769143"/>
                      <a:gd name="connsiteY1" fmla="*/ 321469 h 531019"/>
                      <a:gd name="connsiteX2" fmla="*/ 610790 w 769143"/>
                      <a:gd name="connsiteY2" fmla="*/ 117872 h 531019"/>
                      <a:gd name="connsiteX3" fmla="*/ 769143 w 769143"/>
                      <a:gd name="connsiteY3" fmla="*/ 61912 h 531019"/>
                      <a:gd name="connsiteX4" fmla="*/ 748903 w 769143"/>
                      <a:gd name="connsiteY4" fmla="*/ 0 h 531019"/>
                      <a:gd name="connsiteX5" fmla="*/ 586978 w 769143"/>
                      <a:gd name="connsiteY5" fmla="*/ 85726 h 531019"/>
                      <a:gd name="connsiteX6" fmla="*/ 379809 w 769143"/>
                      <a:gd name="connsiteY6" fmla="*/ 236934 h 531019"/>
                      <a:gd name="connsiteX7" fmla="*/ 235743 w 769143"/>
                      <a:gd name="connsiteY7" fmla="*/ 340519 h 531019"/>
                      <a:gd name="connsiteX8" fmla="*/ 0 w 769143"/>
                      <a:gd name="connsiteY8" fmla="*/ 495300 h 531019"/>
                      <a:gd name="connsiteX9" fmla="*/ 17860 w 769143"/>
                      <a:gd name="connsiteY9" fmla="*/ 531019 h 531019"/>
                      <a:gd name="connsiteX0" fmla="*/ 17860 w 769143"/>
                      <a:gd name="connsiteY0" fmla="*/ 531019 h 531019"/>
                      <a:gd name="connsiteX1" fmla="*/ 342900 w 769143"/>
                      <a:gd name="connsiteY1" fmla="*/ 321469 h 531019"/>
                      <a:gd name="connsiteX2" fmla="*/ 610790 w 769143"/>
                      <a:gd name="connsiteY2" fmla="*/ 117872 h 531019"/>
                      <a:gd name="connsiteX3" fmla="*/ 769143 w 769143"/>
                      <a:gd name="connsiteY3" fmla="*/ 48815 h 531019"/>
                      <a:gd name="connsiteX4" fmla="*/ 748903 w 769143"/>
                      <a:gd name="connsiteY4" fmla="*/ 0 h 531019"/>
                      <a:gd name="connsiteX5" fmla="*/ 586978 w 769143"/>
                      <a:gd name="connsiteY5" fmla="*/ 85726 h 531019"/>
                      <a:gd name="connsiteX6" fmla="*/ 379809 w 769143"/>
                      <a:gd name="connsiteY6" fmla="*/ 236934 h 531019"/>
                      <a:gd name="connsiteX7" fmla="*/ 235743 w 769143"/>
                      <a:gd name="connsiteY7" fmla="*/ 340519 h 531019"/>
                      <a:gd name="connsiteX8" fmla="*/ 0 w 769143"/>
                      <a:gd name="connsiteY8" fmla="*/ 495300 h 531019"/>
                      <a:gd name="connsiteX9" fmla="*/ 17860 w 769143"/>
                      <a:gd name="connsiteY9" fmla="*/ 531019 h 531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9143" h="531019">
                        <a:moveTo>
                          <a:pt x="17860" y="531019"/>
                        </a:moveTo>
                        <a:cubicBezTo>
                          <a:pt x="75010" y="502047"/>
                          <a:pt x="244078" y="390327"/>
                          <a:pt x="342900" y="321469"/>
                        </a:cubicBezTo>
                        <a:cubicBezTo>
                          <a:pt x="441722" y="252611"/>
                          <a:pt x="539750" y="163314"/>
                          <a:pt x="610790" y="117872"/>
                        </a:cubicBezTo>
                        <a:cubicBezTo>
                          <a:pt x="681830" y="72430"/>
                          <a:pt x="746124" y="70246"/>
                          <a:pt x="769143" y="48815"/>
                        </a:cubicBezTo>
                        <a:lnTo>
                          <a:pt x="748903" y="0"/>
                        </a:lnTo>
                        <a:cubicBezTo>
                          <a:pt x="719336" y="4167"/>
                          <a:pt x="648494" y="46237"/>
                          <a:pt x="586978" y="85726"/>
                        </a:cubicBezTo>
                        <a:cubicBezTo>
                          <a:pt x="525462" y="125215"/>
                          <a:pt x="438348" y="194469"/>
                          <a:pt x="379809" y="236934"/>
                        </a:cubicBezTo>
                        <a:cubicBezTo>
                          <a:pt x="321270" y="279399"/>
                          <a:pt x="299044" y="297458"/>
                          <a:pt x="235743" y="340519"/>
                        </a:cubicBezTo>
                        <a:cubicBezTo>
                          <a:pt x="172442" y="383580"/>
                          <a:pt x="36314" y="463550"/>
                          <a:pt x="0" y="495300"/>
                        </a:cubicBezTo>
                        <a:lnTo>
                          <a:pt x="17860" y="53101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26" name="Freeform: Shape 325">
                    <a:extLst>
                      <a:ext uri="{FF2B5EF4-FFF2-40B4-BE49-F238E27FC236}">
                        <a16:creationId xmlns:a16="http://schemas.microsoft.com/office/drawing/2014/main" id="{0D3100A5-3AEB-4339-A762-3BB1CF7B5A09}"/>
                      </a:ext>
                    </a:extLst>
                  </p:cNvPr>
                  <p:cNvSpPr/>
                  <p:nvPr/>
                </p:nvSpPr>
                <p:spPr>
                  <a:xfrm>
                    <a:off x="9434552" y="1294025"/>
                    <a:ext cx="709612" cy="1013222"/>
                  </a:xfrm>
                  <a:custGeom>
                    <a:avLst/>
                    <a:gdLst>
                      <a:gd name="connsiteX0" fmla="*/ 47625 w 709612"/>
                      <a:gd name="connsiteY0" fmla="*/ 0 h 1013222"/>
                      <a:gd name="connsiteX1" fmla="*/ 390525 w 709612"/>
                      <a:gd name="connsiteY1" fmla="*/ 567928 h 1013222"/>
                      <a:gd name="connsiteX2" fmla="*/ 453628 w 709612"/>
                      <a:gd name="connsiteY2" fmla="*/ 688181 h 1013222"/>
                      <a:gd name="connsiteX3" fmla="*/ 709612 w 709612"/>
                      <a:gd name="connsiteY3" fmla="*/ 971550 h 1013222"/>
                      <a:gd name="connsiteX4" fmla="*/ 690562 w 709612"/>
                      <a:gd name="connsiteY4" fmla="*/ 1013222 h 1013222"/>
                      <a:gd name="connsiteX5" fmla="*/ 440531 w 709612"/>
                      <a:gd name="connsiteY5" fmla="*/ 732234 h 1013222"/>
                      <a:gd name="connsiteX6" fmla="*/ 322659 w 709612"/>
                      <a:gd name="connsiteY6" fmla="*/ 528637 h 1013222"/>
                      <a:gd name="connsiteX7" fmla="*/ 95250 w 709612"/>
                      <a:gd name="connsiteY7" fmla="*/ 213122 h 1013222"/>
                      <a:gd name="connsiteX8" fmla="*/ 0 w 709612"/>
                      <a:gd name="connsiteY8" fmla="*/ 20240 h 1013222"/>
                      <a:gd name="connsiteX9" fmla="*/ 47625 w 709612"/>
                      <a:gd name="connsiteY9" fmla="*/ 0 h 1013222"/>
                      <a:gd name="connsiteX0" fmla="*/ 47625 w 709612"/>
                      <a:gd name="connsiteY0" fmla="*/ 0 h 1013222"/>
                      <a:gd name="connsiteX1" fmla="*/ 390525 w 709612"/>
                      <a:gd name="connsiteY1" fmla="*/ 567928 h 1013222"/>
                      <a:gd name="connsiteX2" fmla="*/ 453628 w 709612"/>
                      <a:gd name="connsiteY2" fmla="*/ 688181 h 1013222"/>
                      <a:gd name="connsiteX3" fmla="*/ 709612 w 709612"/>
                      <a:gd name="connsiteY3" fmla="*/ 971550 h 1013222"/>
                      <a:gd name="connsiteX4" fmla="*/ 690562 w 709612"/>
                      <a:gd name="connsiteY4" fmla="*/ 1013222 h 1013222"/>
                      <a:gd name="connsiteX5" fmla="*/ 440531 w 709612"/>
                      <a:gd name="connsiteY5" fmla="*/ 732234 h 1013222"/>
                      <a:gd name="connsiteX6" fmla="*/ 322659 w 709612"/>
                      <a:gd name="connsiteY6" fmla="*/ 528637 h 1013222"/>
                      <a:gd name="connsiteX7" fmla="*/ 95250 w 709612"/>
                      <a:gd name="connsiteY7" fmla="*/ 213122 h 1013222"/>
                      <a:gd name="connsiteX8" fmla="*/ 0 w 709612"/>
                      <a:gd name="connsiteY8" fmla="*/ 20240 h 1013222"/>
                      <a:gd name="connsiteX9" fmla="*/ 47625 w 709612"/>
                      <a:gd name="connsiteY9" fmla="*/ 0 h 1013222"/>
                      <a:gd name="connsiteX0" fmla="*/ 47625 w 709612"/>
                      <a:gd name="connsiteY0" fmla="*/ 0 h 1013222"/>
                      <a:gd name="connsiteX1" fmla="*/ 390525 w 709612"/>
                      <a:gd name="connsiteY1" fmla="*/ 567928 h 1013222"/>
                      <a:gd name="connsiteX2" fmla="*/ 453628 w 709612"/>
                      <a:gd name="connsiteY2" fmla="*/ 688181 h 1013222"/>
                      <a:gd name="connsiteX3" fmla="*/ 709612 w 709612"/>
                      <a:gd name="connsiteY3" fmla="*/ 971550 h 1013222"/>
                      <a:gd name="connsiteX4" fmla="*/ 690562 w 709612"/>
                      <a:gd name="connsiteY4" fmla="*/ 1013222 h 1013222"/>
                      <a:gd name="connsiteX5" fmla="*/ 440531 w 709612"/>
                      <a:gd name="connsiteY5" fmla="*/ 732234 h 1013222"/>
                      <a:gd name="connsiteX6" fmla="*/ 322659 w 709612"/>
                      <a:gd name="connsiteY6" fmla="*/ 528637 h 1013222"/>
                      <a:gd name="connsiteX7" fmla="*/ 95250 w 709612"/>
                      <a:gd name="connsiteY7" fmla="*/ 213122 h 1013222"/>
                      <a:gd name="connsiteX8" fmla="*/ 0 w 709612"/>
                      <a:gd name="connsiteY8" fmla="*/ 20240 h 1013222"/>
                      <a:gd name="connsiteX9" fmla="*/ 23812 w 709612"/>
                      <a:gd name="connsiteY9" fmla="*/ 1190 h 1013222"/>
                      <a:gd name="connsiteX10" fmla="*/ 47625 w 709612"/>
                      <a:gd name="connsiteY10" fmla="*/ 0 h 1013222"/>
                      <a:gd name="connsiteX0" fmla="*/ 47625 w 709612"/>
                      <a:gd name="connsiteY0" fmla="*/ 0 h 1013222"/>
                      <a:gd name="connsiteX1" fmla="*/ 144065 w 709612"/>
                      <a:gd name="connsiteY1" fmla="*/ 201215 h 1013222"/>
                      <a:gd name="connsiteX2" fmla="*/ 390525 w 709612"/>
                      <a:gd name="connsiteY2" fmla="*/ 567928 h 1013222"/>
                      <a:gd name="connsiteX3" fmla="*/ 453628 w 709612"/>
                      <a:gd name="connsiteY3" fmla="*/ 688181 h 1013222"/>
                      <a:gd name="connsiteX4" fmla="*/ 709612 w 709612"/>
                      <a:gd name="connsiteY4" fmla="*/ 971550 h 1013222"/>
                      <a:gd name="connsiteX5" fmla="*/ 690562 w 709612"/>
                      <a:gd name="connsiteY5" fmla="*/ 1013222 h 1013222"/>
                      <a:gd name="connsiteX6" fmla="*/ 440531 w 709612"/>
                      <a:gd name="connsiteY6" fmla="*/ 732234 h 1013222"/>
                      <a:gd name="connsiteX7" fmla="*/ 322659 w 709612"/>
                      <a:gd name="connsiteY7" fmla="*/ 528637 h 1013222"/>
                      <a:gd name="connsiteX8" fmla="*/ 95250 w 709612"/>
                      <a:gd name="connsiteY8" fmla="*/ 213122 h 1013222"/>
                      <a:gd name="connsiteX9" fmla="*/ 0 w 709612"/>
                      <a:gd name="connsiteY9" fmla="*/ 20240 h 1013222"/>
                      <a:gd name="connsiteX10" fmla="*/ 23812 w 709612"/>
                      <a:gd name="connsiteY10" fmla="*/ 1190 h 1013222"/>
                      <a:gd name="connsiteX11" fmla="*/ 47625 w 709612"/>
                      <a:gd name="connsiteY11" fmla="*/ 0 h 1013222"/>
                      <a:gd name="connsiteX0" fmla="*/ 47625 w 709612"/>
                      <a:gd name="connsiteY0" fmla="*/ 0 h 1013222"/>
                      <a:gd name="connsiteX1" fmla="*/ 144065 w 709612"/>
                      <a:gd name="connsiteY1" fmla="*/ 201215 h 1013222"/>
                      <a:gd name="connsiteX2" fmla="*/ 390525 w 709612"/>
                      <a:gd name="connsiteY2" fmla="*/ 567928 h 1013222"/>
                      <a:gd name="connsiteX3" fmla="*/ 453628 w 709612"/>
                      <a:gd name="connsiteY3" fmla="*/ 688181 h 1013222"/>
                      <a:gd name="connsiteX4" fmla="*/ 709612 w 709612"/>
                      <a:gd name="connsiteY4" fmla="*/ 971550 h 1013222"/>
                      <a:gd name="connsiteX5" fmla="*/ 690562 w 709612"/>
                      <a:gd name="connsiteY5" fmla="*/ 1013222 h 1013222"/>
                      <a:gd name="connsiteX6" fmla="*/ 440531 w 709612"/>
                      <a:gd name="connsiteY6" fmla="*/ 732234 h 1013222"/>
                      <a:gd name="connsiteX7" fmla="*/ 322659 w 709612"/>
                      <a:gd name="connsiteY7" fmla="*/ 528637 h 1013222"/>
                      <a:gd name="connsiteX8" fmla="*/ 95250 w 709612"/>
                      <a:gd name="connsiteY8" fmla="*/ 213122 h 1013222"/>
                      <a:gd name="connsiteX9" fmla="*/ 0 w 709612"/>
                      <a:gd name="connsiteY9" fmla="*/ 20240 h 1013222"/>
                      <a:gd name="connsiteX10" fmla="*/ 23812 w 709612"/>
                      <a:gd name="connsiteY10" fmla="*/ 1190 h 1013222"/>
                      <a:gd name="connsiteX11" fmla="*/ 47625 w 709612"/>
                      <a:gd name="connsiteY11" fmla="*/ 0 h 1013222"/>
                      <a:gd name="connsiteX0" fmla="*/ 47625 w 709612"/>
                      <a:gd name="connsiteY0" fmla="*/ 0 h 1013222"/>
                      <a:gd name="connsiteX1" fmla="*/ 144065 w 709612"/>
                      <a:gd name="connsiteY1" fmla="*/ 201215 h 1013222"/>
                      <a:gd name="connsiteX2" fmla="*/ 390525 w 709612"/>
                      <a:gd name="connsiteY2" fmla="*/ 567928 h 1013222"/>
                      <a:gd name="connsiteX3" fmla="*/ 453628 w 709612"/>
                      <a:gd name="connsiteY3" fmla="*/ 688181 h 1013222"/>
                      <a:gd name="connsiteX4" fmla="*/ 709612 w 709612"/>
                      <a:gd name="connsiteY4" fmla="*/ 971550 h 1013222"/>
                      <a:gd name="connsiteX5" fmla="*/ 690562 w 709612"/>
                      <a:gd name="connsiteY5" fmla="*/ 1013222 h 1013222"/>
                      <a:gd name="connsiteX6" fmla="*/ 440531 w 709612"/>
                      <a:gd name="connsiteY6" fmla="*/ 732234 h 1013222"/>
                      <a:gd name="connsiteX7" fmla="*/ 322659 w 709612"/>
                      <a:gd name="connsiteY7" fmla="*/ 528637 h 1013222"/>
                      <a:gd name="connsiteX8" fmla="*/ 95250 w 709612"/>
                      <a:gd name="connsiteY8" fmla="*/ 213122 h 1013222"/>
                      <a:gd name="connsiteX9" fmla="*/ 0 w 709612"/>
                      <a:gd name="connsiteY9" fmla="*/ 20240 h 1013222"/>
                      <a:gd name="connsiteX10" fmla="*/ 23812 w 709612"/>
                      <a:gd name="connsiteY10" fmla="*/ 1190 h 1013222"/>
                      <a:gd name="connsiteX11" fmla="*/ 47625 w 709612"/>
                      <a:gd name="connsiteY11" fmla="*/ 0 h 1013222"/>
                      <a:gd name="connsiteX0" fmla="*/ 47625 w 709612"/>
                      <a:gd name="connsiteY0" fmla="*/ 0 h 1013222"/>
                      <a:gd name="connsiteX1" fmla="*/ 144065 w 709612"/>
                      <a:gd name="connsiteY1" fmla="*/ 201215 h 1013222"/>
                      <a:gd name="connsiteX2" fmla="*/ 390525 w 709612"/>
                      <a:gd name="connsiteY2" fmla="*/ 567928 h 1013222"/>
                      <a:gd name="connsiteX3" fmla="*/ 453628 w 709612"/>
                      <a:gd name="connsiteY3" fmla="*/ 688181 h 1013222"/>
                      <a:gd name="connsiteX4" fmla="*/ 709612 w 709612"/>
                      <a:gd name="connsiteY4" fmla="*/ 971550 h 1013222"/>
                      <a:gd name="connsiteX5" fmla="*/ 690562 w 709612"/>
                      <a:gd name="connsiteY5" fmla="*/ 1013222 h 1013222"/>
                      <a:gd name="connsiteX6" fmla="*/ 440531 w 709612"/>
                      <a:gd name="connsiteY6" fmla="*/ 732234 h 1013222"/>
                      <a:gd name="connsiteX7" fmla="*/ 286940 w 709612"/>
                      <a:gd name="connsiteY7" fmla="*/ 492918 h 1013222"/>
                      <a:gd name="connsiteX8" fmla="*/ 95250 w 709612"/>
                      <a:gd name="connsiteY8" fmla="*/ 213122 h 1013222"/>
                      <a:gd name="connsiteX9" fmla="*/ 0 w 709612"/>
                      <a:gd name="connsiteY9" fmla="*/ 20240 h 1013222"/>
                      <a:gd name="connsiteX10" fmla="*/ 23812 w 709612"/>
                      <a:gd name="connsiteY10" fmla="*/ 1190 h 1013222"/>
                      <a:gd name="connsiteX11" fmla="*/ 47625 w 709612"/>
                      <a:gd name="connsiteY11" fmla="*/ 0 h 1013222"/>
                      <a:gd name="connsiteX0" fmla="*/ 47625 w 709612"/>
                      <a:gd name="connsiteY0" fmla="*/ 0 h 1013222"/>
                      <a:gd name="connsiteX1" fmla="*/ 144065 w 709612"/>
                      <a:gd name="connsiteY1" fmla="*/ 201215 h 1013222"/>
                      <a:gd name="connsiteX2" fmla="*/ 358379 w 709612"/>
                      <a:gd name="connsiteY2" fmla="*/ 523875 h 1013222"/>
                      <a:gd name="connsiteX3" fmla="*/ 453628 w 709612"/>
                      <a:gd name="connsiteY3" fmla="*/ 688181 h 1013222"/>
                      <a:gd name="connsiteX4" fmla="*/ 709612 w 709612"/>
                      <a:gd name="connsiteY4" fmla="*/ 971550 h 1013222"/>
                      <a:gd name="connsiteX5" fmla="*/ 690562 w 709612"/>
                      <a:gd name="connsiteY5" fmla="*/ 1013222 h 1013222"/>
                      <a:gd name="connsiteX6" fmla="*/ 440531 w 709612"/>
                      <a:gd name="connsiteY6" fmla="*/ 732234 h 1013222"/>
                      <a:gd name="connsiteX7" fmla="*/ 286940 w 709612"/>
                      <a:gd name="connsiteY7" fmla="*/ 492918 h 1013222"/>
                      <a:gd name="connsiteX8" fmla="*/ 95250 w 709612"/>
                      <a:gd name="connsiteY8" fmla="*/ 213122 h 1013222"/>
                      <a:gd name="connsiteX9" fmla="*/ 0 w 709612"/>
                      <a:gd name="connsiteY9" fmla="*/ 20240 h 1013222"/>
                      <a:gd name="connsiteX10" fmla="*/ 23812 w 709612"/>
                      <a:gd name="connsiteY10" fmla="*/ 1190 h 1013222"/>
                      <a:gd name="connsiteX11" fmla="*/ 47625 w 709612"/>
                      <a:gd name="connsiteY11" fmla="*/ 0 h 1013222"/>
                      <a:gd name="connsiteX0" fmla="*/ 47625 w 709612"/>
                      <a:gd name="connsiteY0" fmla="*/ 0 h 1013222"/>
                      <a:gd name="connsiteX1" fmla="*/ 144065 w 709612"/>
                      <a:gd name="connsiteY1" fmla="*/ 201215 h 1013222"/>
                      <a:gd name="connsiteX2" fmla="*/ 358379 w 709612"/>
                      <a:gd name="connsiteY2" fmla="*/ 523875 h 1013222"/>
                      <a:gd name="connsiteX3" fmla="*/ 460772 w 709612"/>
                      <a:gd name="connsiteY3" fmla="*/ 688181 h 1013222"/>
                      <a:gd name="connsiteX4" fmla="*/ 709612 w 709612"/>
                      <a:gd name="connsiteY4" fmla="*/ 971550 h 1013222"/>
                      <a:gd name="connsiteX5" fmla="*/ 690562 w 709612"/>
                      <a:gd name="connsiteY5" fmla="*/ 1013222 h 1013222"/>
                      <a:gd name="connsiteX6" fmla="*/ 440531 w 709612"/>
                      <a:gd name="connsiteY6" fmla="*/ 732234 h 1013222"/>
                      <a:gd name="connsiteX7" fmla="*/ 286940 w 709612"/>
                      <a:gd name="connsiteY7" fmla="*/ 492918 h 1013222"/>
                      <a:gd name="connsiteX8" fmla="*/ 95250 w 709612"/>
                      <a:gd name="connsiteY8" fmla="*/ 213122 h 1013222"/>
                      <a:gd name="connsiteX9" fmla="*/ 0 w 709612"/>
                      <a:gd name="connsiteY9" fmla="*/ 20240 h 1013222"/>
                      <a:gd name="connsiteX10" fmla="*/ 23812 w 709612"/>
                      <a:gd name="connsiteY10" fmla="*/ 1190 h 1013222"/>
                      <a:gd name="connsiteX11" fmla="*/ 47625 w 709612"/>
                      <a:gd name="connsiteY11" fmla="*/ 0 h 1013222"/>
                      <a:gd name="connsiteX0" fmla="*/ 47625 w 709612"/>
                      <a:gd name="connsiteY0" fmla="*/ 0 h 1013222"/>
                      <a:gd name="connsiteX1" fmla="*/ 144065 w 709612"/>
                      <a:gd name="connsiteY1" fmla="*/ 201215 h 1013222"/>
                      <a:gd name="connsiteX2" fmla="*/ 358379 w 709612"/>
                      <a:gd name="connsiteY2" fmla="*/ 523875 h 1013222"/>
                      <a:gd name="connsiteX3" fmla="*/ 460772 w 709612"/>
                      <a:gd name="connsiteY3" fmla="*/ 688181 h 1013222"/>
                      <a:gd name="connsiteX4" fmla="*/ 709612 w 709612"/>
                      <a:gd name="connsiteY4" fmla="*/ 971550 h 1013222"/>
                      <a:gd name="connsiteX5" fmla="*/ 690562 w 709612"/>
                      <a:gd name="connsiteY5" fmla="*/ 1013222 h 1013222"/>
                      <a:gd name="connsiteX6" fmla="*/ 440531 w 709612"/>
                      <a:gd name="connsiteY6" fmla="*/ 732234 h 1013222"/>
                      <a:gd name="connsiteX7" fmla="*/ 286940 w 709612"/>
                      <a:gd name="connsiteY7" fmla="*/ 492918 h 1013222"/>
                      <a:gd name="connsiteX8" fmla="*/ 95250 w 709612"/>
                      <a:gd name="connsiteY8" fmla="*/ 213122 h 1013222"/>
                      <a:gd name="connsiteX9" fmla="*/ 0 w 709612"/>
                      <a:gd name="connsiteY9" fmla="*/ 20240 h 1013222"/>
                      <a:gd name="connsiteX10" fmla="*/ 23812 w 709612"/>
                      <a:gd name="connsiteY10" fmla="*/ 1190 h 1013222"/>
                      <a:gd name="connsiteX11" fmla="*/ 47625 w 709612"/>
                      <a:gd name="connsiteY11" fmla="*/ 0 h 1013222"/>
                      <a:gd name="connsiteX0" fmla="*/ 47625 w 709612"/>
                      <a:gd name="connsiteY0" fmla="*/ 0 h 1013222"/>
                      <a:gd name="connsiteX1" fmla="*/ 144065 w 709612"/>
                      <a:gd name="connsiteY1" fmla="*/ 201215 h 1013222"/>
                      <a:gd name="connsiteX2" fmla="*/ 358379 w 709612"/>
                      <a:gd name="connsiteY2" fmla="*/ 523875 h 1013222"/>
                      <a:gd name="connsiteX3" fmla="*/ 460772 w 709612"/>
                      <a:gd name="connsiteY3" fmla="*/ 688181 h 1013222"/>
                      <a:gd name="connsiteX4" fmla="*/ 709612 w 709612"/>
                      <a:gd name="connsiteY4" fmla="*/ 971550 h 1013222"/>
                      <a:gd name="connsiteX5" fmla="*/ 690562 w 709612"/>
                      <a:gd name="connsiteY5" fmla="*/ 1013222 h 1013222"/>
                      <a:gd name="connsiteX6" fmla="*/ 440531 w 709612"/>
                      <a:gd name="connsiteY6" fmla="*/ 732234 h 1013222"/>
                      <a:gd name="connsiteX7" fmla="*/ 286940 w 709612"/>
                      <a:gd name="connsiteY7" fmla="*/ 492918 h 1013222"/>
                      <a:gd name="connsiteX8" fmla="*/ 95250 w 709612"/>
                      <a:gd name="connsiteY8" fmla="*/ 213122 h 1013222"/>
                      <a:gd name="connsiteX9" fmla="*/ 0 w 709612"/>
                      <a:gd name="connsiteY9" fmla="*/ 20240 h 1013222"/>
                      <a:gd name="connsiteX10" fmla="*/ 23812 w 709612"/>
                      <a:gd name="connsiteY10" fmla="*/ 1190 h 1013222"/>
                      <a:gd name="connsiteX11" fmla="*/ 47625 w 709612"/>
                      <a:gd name="connsiteY11" fmla="*/ 0 h 1013222"/>
                      <a:gd name="connsiteX0" fmla="*/ 47625 w 709612"/>
                      <a:gd name="connsiteY0" fmla="*/ 0 h 1013222"/>
                      <a:gd name="connsiteX1" fmla="*/ 144065 w 709612"/>
                      <a:gd name="connsiteY1" fmla="*/ 201215 h 1013222"/>
                      <a:gd name="connsiteX2" fmla="*/ 358379 w 709612"/>
                      <a:gd name="connsiteY2" fmla="*/ 523875 h 1013222"/>
                      <a:gd name="connsiteX3" fmla="*/ 490537 w 709612"/>
                      <a:gd name="connsiteY3" fmla="*/ 725090 h 1013222"/>
                      <a:gd name="connsiteX4" fmla="*/ 709612 w 709612"/>
                      <a:gd name="connsiteY4" fmla="*/ 971550 h 1013222"/>
                      <a:gd name="connsiteX5" fmla="*/ 690562 w 709612"/>
                      <a:gd name="connsiteY5" fmla="*/ 1013222 h 1013222"/>
                      <a:gd name="connsiteX6" fmla="*/ 440531 w 709612"/>
                      <a:gd name="connsiteY6" fmla="*/ 732234 h 1013222"/>
                      <a:gd name="connsiteX7" fmla="*/ 286940 w 709612"/>
                      <a:gd name="connsiteY7" fmla="*/ 492918 h 1013222"/>
                      <a:gd name="connsiteX8" fmla="*/ 95250 w 709612"/>
                      <a:gd name="connsiteY8" fmla="*/ 213122 h 1013222"/>
                      <a:gd name="connsiteX9" fmla="*/ 0 w 709612"/>
                      <a:gd name="connsiteY9" fmla="*/ 20240 h 1013222"/>
                      <a:gd name="connsiteX10" fmla="*/ 23812 w 709612"/>
                      <a:gd name="connsiteY10" fmla="*/ 1190 h 1013222"/>
                      <a:gd name="connsiteX11" fmla="*/ 47625 w 709612"/>
                      <a:gd name="connsiteY11" fmla="*/ 0 h 1013222"/>
                      <a:gd name="connsiteX0" fmla="*/ 47625 w 709612"/>
                      <a:gd name="connsiteY0" fmla="*/ 0 h 1013222"/>
                      <a:gd name="connsiteX1" fmla="*/ 144065 w 709612"/>
                      <a:gd name="connsiteY1" fmla="*/ 201215 h 1013222"/>
                      <a:gd name="connsiteX2" fmla="*/ 358379 w 709612"/>
                      <a:gd name="connsiteY2" fmla="*/ 523875 h 1013222"/>
                      <a:gd name="connsiteX3" fmla="*/ 490537 w 709612"/>
                      <a:gd name="connsiteY3" fmla="*/ 725090 h 1013222"/>
                      <a:gd name="connsiteX4" fmla="*/ 709612 w 709612"/>
                      <a:gd name="connsiteY4" fmla="*/ 971550 h 1013222"/>
                      <a:gd name="connsiteX5" fmla="*/ 695324 w 709612"/>
                      <a:gd name="connsiteY5" fmla="*/ 1013222 h 1013222"/>
                      <a:gd name="connsiteX6" fmla="*/ 440531 w 709612"/>
                      <a:gd name="connsiteY6" fmla="*/ 732234 h 1013222"/>
                      <a:gd name="connsiteX7" fmla="*/ 286940 w 709612"/>
                      <a:gd name="connsiteY7" fmla="*/ 492918 h 1013222"/>
                      <a:gd name="connsiteX8" fmla="*/ 95250 w 709612"/>
                      <a:gd name="connsiteY8" fmla="*/ 213122 h 1013222"/>
                      <a:gd name="connsiteX9" fmla="*/ 0 w 709612"/>
                      <a:gd name="connsiteY9" fmla="*/ 20240 h 1013222"/>
                      <a:gd name="connsiteX10" fmla="*/ 23812 w 709612"/>
                      <a:gd name="connsiteY10" fmla="*/ 1190 h 1013222"/>
                      <a:gd name="connsiteX11" fmla="*/ 47625 w 709612"/>
                      <a:gd name="connsiteY11" fmla="*/ 0 h 101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9612" h="1013222">
                        <a:moveTo>
                          <a:pt x="47625" y="0"/>
                        </a:moveTo>
                        <a:cubicBezTo>
                          <a:pt x="86519" y="63500"/>
                          <a:pt x="105171" y="137715"/>
                          <a:pt x="144065" y="201215"/>
                        </a:cubicBezTo>
                        <a:lnTo>
                          <a:pt x="358379" y="523875"/>
                        </a:lnTo>
                        <a:cubicBezTo>
                          <a:pt x="416124" y="611187"/>
                          <a:pt x="407590" y="630634"/>
                          <a:pt x="490537" y="725090"/>
                        </a:cubicBezTo>
                        <a:lnTo>
                          <a:pt x="709612" y="971550"/>
                        </a:lnTo>
                        <a:lnTo>
                          <a:pt x="695324" y="1013222"/>
                        </a:lnTo>
                        <a:cubicBezTo>
                          <a:pt x="650477" y="973336"/>
                          <a:pt x="508595" y="818951"/>
                          <a:pt x="440531" y="732234"/>
                        </a:cubicBezTo>
                        <a:cubicBezTo>
                          <a:pt x="372467" y="645517"/>
                          <a:pt x="344487" y="579437"/>
                          <a:pt x="286940" y="492918"/>
                        </a:cubicBezTo>
                        <a:cubicBezTo>
                          <a:pt x="229393" y="406399"/>
                          <a:pt x="143073" y="291902"/>
                          <a:pt x="95250" y="213122"/>
                        </a:cubicBezTo>
                        <a:cubicBezTo>
                          <a:pt x="47427" y="134342"/>
                          <a:pt x="10914" y="54371"/>
                          <a:pt x="0" y="20240"/>
                        </a:cubicBezTo>
                        <a:cubicBezTo>
                          <a:pt x="9922" y="16271"/>
                          <a:pt x="13890" y="5159"/>
                          <a:pt x="23812" y="1190"/>
                        </a:cubicBezTo>
                        <a:lnTo>
                          <a:pt x="47625"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27" name="Freeform: Shape 326">
                    <a:extLst>
                      <a:ext uri="{FF2B5EF4-FFF2-40B4-BE49-F238E27FC236}">
                        <a16:creationId xmlns:a16="http://schemas.microsoft.com/office/drawing/2014/main" id="{C21EC217-679F-4821-89D4-4429B5CC61E5}"/>
                      </a:ext>
                    </a:extLst>
                  </p:cNvPr>
                  <p:cNvSpPr/>
                  <p:nvPr/>
                </p:nvSpPr>
                <p:spPr>
                  <a:xfrm>
                    <a:off x="10148927" y="1416659"/>
                    <a:ext cx="413146" cy="917972"/>
                  </a:xfrm>
                  <a:custGeom>
                    <a:avLst/>
                    <a:gdLst>
                      <a:gd name="connsiteX0" fmla="*/ 0 w 381000"/>
                      <a:gd name="connsiteY0" fmla="*/ 917972 h 917972"/>
                      <a:gd name="connsiteX1" fmla="*/ 229791 w 381000"/>
                      <a:gd name="connsiteY1" fmla="*/ 522684 h 917972"/>
                      <a:gd name="connsiteX2" fmla="*/ 381000 w 381000"/>
                      <a:gd name="connsiteY2" fmla="*/ 36909 h 917972"/>
                      <a:gd name="connsiteX3" fmla="*/ 358379 w 381000"/>
                      <a:gd name="connsiteY3" fmla="*/ 0 h 917972"/>
                      <a:gd name="connsiteX4" fmla="*/ 272654 w 381000"/>
                      <a:gd name="connsiteY4" fmla="*/ 222647 h 917972"/>
                      <a:gd name="connsiteX5" fmla="*/ 203597 w 381000"/>
                      <a:gd name="connsiteY5" fmla="*/ 484584 h 917972"/>
                      <a:gd name="connsiteX6" fmla="*/ 0 w 381000"/>
                      <a:gd name="connsiteY6" fmla="*/ 917972 h 917972"/>
                      <a:gd name="connsiteX0" fmla="*/ 32146 w 413146"/>
                      <a:gd name="connsiteY0" fmla="*/ 917972 h 917972"/>
                      <a:gd name="connsiteX1" fmla="*/ 261937 w 413146"/>
                      <a:gd name="connsiteY1" fmla="*/ 522684 h 917972"/>
                      <a:gd name="connsiteX2" fmla="*/ 413146 w 413146"/>
                      <a:gd name="connsiteY2" fmla="*/ 36909 h 917972"/>
                      <a:gd name="connsiteX3" fmla="*/ 390525 w 413146"/>
                      <a:gd name="connsiteY3" fmla="*/ 0 h 917972"/>
                      <a:gd name="connsiteX4" fmla="*/ 304800 w 413146"/>
                      <a:gd name="connsiteY4" fmla="*/ 222647 h 917972"/>
                      <a:gd name="connsiteX5" fmla="*/ 235743 w 413146"/>
                      <a:gd name="connsiteY5" fmla="*/ 484584 h 917972"/>
                      <a:gd name="connsiteX6" fmla="*/ 0 w 413146"/>
                      <a:gd name="connsiteY6" fmla="*/ 908447 h 917972"/>
                      <a:gd name="connsiteX7" fmla="*/ 32146 w 413146"/>
                      <a:gd name="connsiteY7" fmla="*/ 917972 h 917972"/>
                      <a:gd name="connsiteX0" fmla="*/ 32146 w 413146"/>
                      <a:gd name="connsiteY0" fmla="*/ 917972 h 917972"/>
                      <a:gd name="connsiteX1" fmla="*/ 261937 w 413146"/>
                      <a:gd name="connsiteY1" fmla="*/ 522684 h 917972"/>
                      <a:gd name="connsiteX2" fmla="*/ 413146 w 413146"/>
                      <a:gd name="connsiteY2" fmla="*/ 36909 h 917972"/>
                      <a:gd name="connsiteX3" fmla="*/ 390525 w 413146"/>
                      <a:gd name="connsiteY3" fmla="*/ 0 h 917972"/>
                      <a:gd name="connsiteX4" fmla="*/ 304800 w 413146"/>
                      <a:gd name="connsiteY4" fmla="*/ 222647 h 917972"/>
                      <a:gd name="connsiteX5" fmla="*/ 235743 w 413146"/>
                      <a:gd name="connsiteY5" fmla="*/ 484584 h 917972"/>
                      <a:gd name="connsiteX6" fmla="*/ 0 w 413146"/>
                      <a:gd name="connsiteY6" fmla="*/ 908447 h 917972"/>
                      <a:gd name="connsiteX7" fmla="*/ 32146 w 413146"/>
                      <a:gd name="connsiteY7" fmla="*/ 917972 h 917972"/>
                      <a:gd name="connsiteX0" fmla="*/ 32146 w 413146"/>
                      <a:gd name="connsiteY0" fmla="*/ 917972 h 917972"/>
                      <a:gd name="connsiteX1" fmla="*/ 261937 w 413146"/>
                      <a:gd name="connsiteY1" fmla="*/ 522684 h 917972"/>
                      <a:gd name="connsiteX2" fmla="*/ 413146 w 413146"/>
                      <a:gd name="connsiteY2" fmla="*/ 36909 h 917972"/>
                      <a:gd name="connsiteX3" fmla="*/ 390525 w 413146"/>
                      <a:gd name="connsiteY3" fmla="*/ 0 h 917972"/>
                      <a:gd name="connsiteX4" fmla="*/ 304800 w 413146"/>
                      <a:gd name="connsiteY4" fmla="*/ 222647 h 917972"/>
                      <a:gd name="connsiteX5" fmla="*/ 235743 w 413146"/>
                      <a:gd name="connsiteY5" fmla="*/ 484584 h 917972"/>
                      <a:gd name="connsiteX6" fmla="*/ 0 w 413146"/>
                      <a:gd name="connsiteY6" fmla="*/ 908447 h 917972"/>
                      <a:gd name="connsiteX7" fmla="*/ 32146 w 413146"/>
                      <a:gd name="connsiteY7" fmla="*/ 917972 h 917972"/>
                      <a:gd name="connsiteX0" fmla="*/ 32146 w 413146"/>
                      <a:gd name="connsiteY0" fmla="*/ 917972 h 917972"/>
                      <a:gd name="connsiteX1" fmla="*/ 261937 w 413146"/>
                      <a:gd name="connsiteY1" fmla="*/ 522684 h 917972"/>
                      <a:gd name="connsiteX2" fmla="*/ 413146 w 413146"/>
                      <a:gd name="connsiteY2" fmla="*/ 36909 h 917972"/>
                      <a:gd name="connsiteX3" fmla="*/ 390525 w 413146"/>
                      <a:gd name="connsiteY3" fmla="*/ 0 h 917972"/>
                      <a:gd name="connsiteX4" fmla="*/ 304800 w 413146"/>
                      <a:gd name="connsiteY4" fmla="*/ 222647 h 917972"/>
                      <a:gd name="connsiteX5" fmla="*/ 235743 w 413146"/>
                      <a:gd name="connsiteY5" fmla="*/ 484584 h 917972"/>
                      <a:gd name="connsiteX6" fmla="*/ 0 w 413146"/>
                      <a:gd name="connsiteY6" fmla="*/ 908447 h 917972"/>
                      <a:gd name="connsiteX7" fmla="*/ 32146 w 413146"/>
                      <a:gd name="connsiteY7" fmla="*/ 917972 h 917972"/>
                      <a:gd name="connsiteX0" fmla="*/ 32146 w 413146"/>
                      <a:gd name="connsiteY0" fmla="*/ 917972 h 917972"/>
                      <a:gd name="connsiteX1" fmla="*/ 261937 w 413146"/>
                      <a:gd name="connsiteY1" fmla="*/ 522684 h 917972"/>
                      <a:gd name="connsiteX2" fmla="*/ 413146 w 413146"/>
                      <a:gd name="connsiteY2" fmla="*/ 36909 h 917972"/>
                      <a:gd name="connsiteX3" fmla="*/ 390525 w 413146"/>
                      <a:gd name="connsiteY3" fmla="*/ 0 h 917972"/>
                      <a:gd name="connsiteX4" fmla="*/ 304800 w 413146"/>
                      <a:gd name="connsiteY4" fmla="*/ 222647 h 917972"/>
                      <a:gd name="connsiteX5" fmla="*/ 235743 w 413146"/>
                      <a:gd name="connsiteY5" fmla="*/ 484584 h 917972"/>
                      <a:gd name="connsiteX6" fmla="*/ 0 w 413146"/>
                      <a:gd name="connsiteY6" fmla="*/ 908447 h 917972"/>
                      <a:gd name="connsiteX7" fmla="*/ 32146 w 413146"/>
                      <a:gd name="connsiteY7" fmla="*/ 917972 h 917972"/>
                      <a:gd name="connsiteX0" fmla="*/ 32146 w 413146"/>
                      <a:gd name="connsiteY0" fmla="*/ 917972 h 917972"/>
                      <a:gd name="connsiteX1" fmla="*/ 261937 w 413146"/>
                      <a:gd name="connsiteY1" fmla="*/ 522684 h 917972"/>
                      <a:gd name="connsiteX2" fmla="*/ 413146 w 413146"/>
                      <a:gd name="connsiteY2" fmla="*/ 36909 h 917972"/>
                      <a:gd name="connsiteX3" fmla="*/ 390525 w 413146"/>
                      <a:gd name="connsiteY3" fmla="*/ 0 h 917972"/>
                      <a:gd name="connsiteX4" fmla="*/ 304800 w 413146"/>
                      <a:gd name="connsiteY4" fmla="*/ 222647 h 917972"/>
                      <a:gd name="connsiteX5" fmla="*/ 235743 w 413146"/>
                      <a:gd name="connsiteY5" fmla="*/ 484584 h 917972"/>
                      <a:gd name="connsiteX6" fmla="*/ 0 w 413146"/>
                      <a:gd name="connsiteY6" fmla="*/ 908447 h 917972"/>
                      <a:gd name="connsiteX7" fmla="*/ 32146 w 413146"/>
                      <a:gd name="connsiteY7" fmla="*/ 917972 h 917972"/>
                      <a:gd name="connsiteX0" fmla="*/ 32146 w 413146"/>
                      <a:gd name="connsiteY0" fmla="*/ 917972 h 917972"/>
                      <a:gd name="connsiteX1" fmla="*/ 261937 w 413146"/>
                      <a:gd name="connsiteY1" fmla="*/ 522684 h 917972"/>
                      <a:gd name="connsiteX2" fmla="*/ 413146 w 413146"/>
                      <a:gd name="connsiteY2" fmla="*/ 36909 h 917972"/>
                      <a:gd name="connsiteX3" fmla="*/ 390525 w 413146"/>
                      <a:gd name="connsiteY3" fmla="*/ 0 h 917972"/>
                      <a:gd name="connsiteX4" fmla="*/ 319088 w 413146"/>
                      <a:gd name="connsiteY4" fmla="*/ 222647 h 917972"/>
                      <a:gd name="connsiteX5" fmla="*/ 235743 w 413146"/>
                      <a:gd name="connsiteY5" fmla="*/ 484584 h 917972"/>
                      <a:gd name="connsiteX6" fmla="*/ 0 w 413146"/>
                      <a:gd name="connsiteY6" fmla="*/ 908447 h 917972"/>
                      <a:gd name="connsiteX7" fmla="*/ 32146 w 413146"/>
                      <a:gd name="connsiteY7" fmla="*/ 917972 h 917972"/>
                      <a:gd name="connsiteX0" fmla="*/ 32146 w 413146"/>
                      <a:gd name="connsiteY0" fmla="*/ 917972 h 917972"/>
                      <a:gd name="connsiteX1" fmla="*/ 261937 w 413146"/>
                      <a:gd name="connsiteY1" fmla="*/ 522684 h 917972"/>
                      <a:gd name="connsiteX2" fmla="*/ 413146 w 413146"/>
                      <a:gd name="connsiteY2" fmla="*/ 36909 h 917972"/>
                      <a:gd name="connsiteX3" fmla="*/ 390525 w 413146"/>
                      <a:gd name="connsiteY3" fmla="*/ 0 h 917972"/>
                      <a:gd name="connsiteX4" fmla="*/ 325041 w 413146"/>
                      <a:gd name="connsiteY4" fmla="*/ 221457 h 917972"/>
                      <a:gd name="connsiteX5" fmla="*/ 235743 w 413146"/>
                      <a:gd name="connsiteY5" fmla="*/ 484584 h 917972"/>
                      <a:gd name="connsiteX6" fmla="*/ 0 w 413146"/>
                      <a:gd name="connsiteY6" fmla="*/ 908447 h 917972"/>
                      <a:gd name="connsiteX7" fmla="*/ 32146 w 413146"/>
                      <a:gd name="connsiteY7" fmla="*/ 917972 h 917972"/>
                      <a:gd name="connsiteX0" fmla="*/ 32146 w 413146"/>
                      <a:gd name="connsiteY0" fmla="*/ 917972 h 917972"/>
                      <a:gd name="connsiteX1" fmla="*/ 261937 w 413146"/>
                      <a:gd name="connsiteY1" fmla="*/ 522684 h 917972"/>
                      <a:gd name="connsiteX2" fmla="*/ 413146 w 413146"/>
                      <a:gd name="connsiteY2" fmla="*/ 36909 h 917972"/>
                      <a:gd name="connsiteX3" fmla="*/ 390525 w 413146"/>
                      <a:gd name="connsiteY3" fmla="*/ 0 h 917972"/>
                      <a:gd name="connsiteX4" fmla="*/ 325041 w 413146"/>
                      <a:gd name="connsiteY4" fmla="*/ 221457 h 917972"/>
                      <a:gd name="connsiteX5" fmla="*/ 235743 w 413146"/>
                      <a:gd name="connsiteY5" fmla="*/ 484584 h 917972"/>
                      <a:gd name="connsiteX6" fmla="*/ 129778 w 413146"/>
                      <a:gd name="connsiteY6" fmla="*/ 690563 h 917972"/>
                      <a:gd name="connsiteX7" fmla="*/ 0 w 413146"/>
                      <a:gd name="connsiteY7" fmla="*/ 908447 h 917972"/>
                      <a:gd name="connsiteX8" fmla="*/ 32146 w 413146"/>
                      <a:gd name="connsiteY8" fmla="*/ 917972 h 91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3146" h="917972">
                        <a:moveTo>
                          <a:pt x="32146" y="917972"/>
                        </a:moveTo>
                        <a:cubicBezTo>
                          <a:pt x="75802" y="853678"/>
                          <a:pt x="198437" y="669528"/>
                          <a:pt x="261937" y="522684"/>
                        </a:cubicBezTo>
                        <a:cubicBezTo>
                          <a:pt x="325437" y="375840"/>
                          <a:pt x="391715" y="124023"/>
                          <a:pt x="413146" y="36909"/>
                        </a:cubicBezTo>
                        <a:lnTo>
                          <a:pt x="390525" y="0"/>
                        </a:lnTo>
                        <a:cubicBezTo>
                          <a:pt x="372467" y="30956"/>
                          <a:pt x="350838" y="140693"/>
                          <a:pt x="325041" y="221457"/>
                        </a:cubicBezTo>
                        <a:cubicBezTo>
                          <a:pt x="299244" y="302221"/>
                          <a:pt x="268287" y="406400"/>
                          <a:pt x="235743" y="484584"/>
                        </a:cubicBezTo>
                        <a:cubicBezTo>
                          <a:pt x="203199" y="562768"/>
                          <a:pt x="169068" y="619919"/>
                          <a:pt x="129778" y="690563"/>
                        </a:cubicBezTo>
                        <a:cubicBezTo>
                          <a:pt x="90488" y="761207"/>
                          <a:pt x="15280" y="869553"/>
                          <a:pt x="0" y="908447"/>
                        </a:cubicBezTo>
                        <a:lnTo>
                          <a:pt x="32146" y="91797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28" name="Freeform: Shape 327">
                    <a:extLst>
                      <a:ext uri="{FF2B5EF4-FFF2-40B4-BE49-F238E27FC236}">
                        <a16:creationId xmlns:a16="http://schemas.microsoft.com/office/drawing/2014/main" id="{6EC9A65C-8A10-4FB7-A8D2-56D06CCF1E88}"/>
                      </a:ext>
                    </a:extLst>
                  </p:cNvPr>
                  <p:cNvSpPr/>
                  <p:nvPr/>
                </p:nvSpPr>
                <p:spPr>
                  <a:xfrm>
                    <a:off x="10085823" y="1890528"/>
                    <a:ext cx="90488" cy="452437"/>
                  </a:xfrm>
                  <a:custGeom>
                    <a:avLst/>
                    <a:gdLst>
                      <a:gd name="connsiteX0" fmla="*/ 35719 w 90488"/>
                      <a:gd name="connsiteY0" fmla="*/ 378619 h 452437"/>
                      <a:gd name="connsiteX1" fmla="*/ 0 w 90488"/>
                      <a:gd name="connsiteY1" fmla="*/ 46434 h 452437"/>
                      <a:gd name="connsiteX2" fmla="*/ 25004 w 90488"/>
                      <a:gd name="connsiteY2" fmla="*/ 0 h 452437"/>
                      <a:gd name="connsiteX3" fmla="*/ 58341 w 90488"/>
                      <a:gd name="connsiteY3" fmla="*/ 41672 h 452437"/>
                      <a:gd name="connsiteX4" fmla="*/ 90488 w 90488"/>
                      <a:gd name="connsiteY4" fmla="*/ 447675 h 452437"/>
                      <a:gd name="connsiteX5" fmla="*/ 61913 w 90488"/>
                      <a:gd name="connsiteY5" fmla="*/ 452437 h 452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88" h="452437">
                        <a:moveTo>
                          <a:pt x="35719" y="378619"/>
                        </a:moveTo>
                        <a:lnTo>
                          <a:pt x="0" y="46434"/>
                        </a:lnTo>
                        <a:lnTo>
                          <a:pt x="25004" y="0"/>
                        </a:lnTo>
                        <a:lnTo>
                          <a:pt x="58341" y="41672"/>
                        </a:lnTo>
                        <a:lnTo>
                          <a:pt x="90488" y="447675"/>
                        </a:lnTo>
                        <a:lnTo>
                          <a:pt x="61913" y="452437"/>
                        </a:lnTo>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29" name="Freeform: Shape 328">
                    <a:extLst>
                      <a:ext uri="{FF2B5EF4-FFF2-40B4-BE49-F238E27FC236}">
                        <a16:creationId xmlns:a16="http://schemas.microsoft.com/office/drawing/2014/main" id="{06D62F36-4006-4E36-9970-A23CBF6A742A}"/>
                      </a:ext>
                    </a:extLst>
                  </p:cNvPr>
                  <p:cNvSpPr/>
                  <p:nvPr/>
                </p:nvSpPr>
                <p:spPr>
                  <a:xfrm>
                    <a:off x="9904848" y="2125082"/>
                    <a:ext cx="246460" cy="245800"/>
                  </a:xfrm>
                  <a:custGeom>
                    <a:avLst/>
                    <a:gdLst>
                      <a:gd name="connsiteX0" fmla="*/ 0 w 246460"/>
                      <a:gd name="connsiteY0" fmla="*/ 0 h 222647"/>
                      <a:gd name="connsiteX1" fmla="*/ 58341 w 246460"/>
                      <a:gd name="connsiteY1" fmla="*/ 134540 h 222647"/>
                      <a:gd name="connsiteX2" fmla="*/ 152400 w 246460"/>
                      <a:gd name="connsiteY2" fmla="*/ 196453 h 222647"/>
                      <a:gd name="connsiteX3" fmla="*/ 246460 w 246460"/>
                      <a:gd name="connsiteY3" fmla="*/ 222647 h 222647"/>
                      <a:gd name="connsiteX4" fmla="*/ 245269 w 246460"/>
                      <a:gd name="connsiteY4" fmla="*/ 175022 h 222647"/>
                      <a:gd name="connsiteX5" fmla="*/ 144066 w 246460"/>
                      <a:gd name="connsiteY5" fmla="*/ 141684 h 222647"/>
                      <a:gd name="connsiteX6" fmla="*/ 84535 w 246460"/>
                      <a:gd name="connsiteY6" fmla="*/ 89297 h 222647"/>
                      <a:gd name="connsiteX7" fmla="*/ 0 w 246460"/>
                      <a:gd name="connsiteY7" fmla="*/ 0 h 222647"/>
                      <a:gd name="connsiteX0" fmla="*/ 0 w 246460"/>
                      <a:gd name="connsiteY0" fmla="*/ 22622 h 245269"/>
                      <a:gd name="connsiteX1" fmla="*/ 58341 w 246460"/>
                      <a:gd name="connsiteY1" fmla="*/ 157162 h 245269"/>
                      <a:gd name="connsiteX2" fmla="*/ 152400 w 246460"/>
                      <a:gd name="connsiteY2" fmla="*/ 219075 h 245269"/>
                      <a:gd name="connsiteX3" fmla="*/ 246460 w 246460"/>
                      <a:gd name="connsiteY3" fmla="*/ 245269 h 245269"/>
                      <a:gd name="connsiteX4" fmla="*/ 245269 w 246460"/>
                      <a:gd name="connsiteY4" fmla="*/ 197644 h 245269"/>
                      <a:gd name="connsiteX5" fmla="*/ 144066 w 246460"/>
                      <a:gd name="connsiteY5" fmla="*/ 164306 h 245269"/>
                      <a:gd name="connsiteX6" fmla="*/ 84535 w 246460"/>
                      <a:gd name="connsiteY6" fmla="*/ 111919 h 245269"/>
                      <a:gd name="connsiteX7" fmla="*/ 20241 w 246460"/>
                      <a:gd name="connsiteY7" fmla="*/ 0 h 245269"/>
                      <a:gd name="connsiteX8" fmla="*/ 0 w 246460"/>
                      <a:gd name="connsiteY8" fmla="*/ 22622 h 245269"/>
                      <a:gd name="connsiteX0" fmla="*/ 0 w 246460"/>
                      <a:gd name="connsiteY0" fmla="*/ 22622 h 245800"/>
                      <a:gd name="connsiteX1" fmla="*/ 58341 w 246460"/>
                      <a:gd name="connsiteY1" fmla="*/ 157162 h 245800"/>
                      <a:gd name="connsiteX2" fmla="*/ 152400 w 246460"/>
                      <a:gd name="connsiteY2" fmla="*/ 219075 h 245800"/>
                      <a:gd name="connsiteX3" fmla="*/ 246460 w 246460"/>
                      <a:gd name="connsiteY3" fmla="*/ 245269 h 245800"/>
                      <a:gd name="connsiteX4" fmla="*/ 245269 w 246460"/>
                      <a:gd name="connsiteY4" fmla="*/ 197644 h 245800"/>
                      <a:gd name="connsiteX5" fmla="*/ 144066 w 246460"/>
                      <a:gd name="connsiteY5" fmla="*/ 164306 h 245800"/>
                      <a:gd name="connsiteX6" fmla="*/ 84535 w 246460"/>
                      <a:gd name="connsiteY6" fmla="*/ 111919 h 245800"/>
                      <a:gd name="connsiteX7" fmla="*/ 20241 w 246460"/>
                      <a:gd name="connsiteY7" fmla="*/ 0 h 245800"/>
                      <a:gd name="connsiteX8" fmla="*/ 0 w 246460"/>
                      <a:gd name="connsiteY8" fmla="*/ 22622 h 245800"/>
                      <a:gd name="connsiteX0" fmla="*/ 0 w 246460"/>
                      <a:gd name="connsiteY0" fmla="*/ 22622 h 245800"/>
                      <a:gd name="connsiteX1" fmla="*/ 58341 w 246460"/>
                      <a:gd name="connsiteY1" fmla="*/ 157162 h 245800"/>
                      <a:gd name="connsiteX2" fmla="*/ 152400 w 246460"/>
                      <a:gd name="connsiteY2" fmla="*/ 219075 h 245800"/>
                      <a:gd name="connsiteX3" fmla="*/ 246460 w 246460"/>
                      <a:gd name="connsiteY3" fmla="*/ 245269 h 245800"/>
                      <a:gd name="connsiteX4" fmla="*/ 245269 w 246460"/>
                      <a:gd name="connsiteY4" fmla="*/ 197644 h 245800"/>
                      <a:gd name="connsiteX5" fmla="*/ 144066 w 246460"/>
                      <a:gd name="connsiteY5" fmla="*/ 164306 h 245800"/>
                      <a:gd name="connsiteX6" fmla="*/ 84535 w 246460"/>
                      <a:gd name="connsiteY6" fmla="*/ 111919 h 245800"/>
                      <a:gd name="connsiteX7" fmla="*/ 20241 w 246460"/>
                      <a:gd name="connsiteY7" fmla="*/ 0 h 245800"/>
                      <a:gd name="connsiteX8" fmla="*/ 0 w 246460"/>
                      <a:gd name="connsiteY8" fmla="*/ 22622 h 245800"/>
                      <a:gd name="connsiteX0" fmla="*/ 0 w 246460"/>
                      <a:gd name="connsiteY0" fmla="*/ 22622 h 245800"/>
                      <a:gd name="connsiteX1" fmla="*/ 58341 w 246460"/>
                      <a:gd name="connsiteY1" fmla="*/ 157162 h 245800"/>
                      <a:gd name="connsiteX2" fmla="*/ 152400 w 246460"/>
                      <a:gd name="connsiteY2" fmla="*/ 219075 h 245800"/>
                      <a:gd name="connsiteX3" fmla="*/ 246460 w 246460"/>
                      <a:gd name="connsiteY3" fmla="*/ 245269 h 245800"/>
                      <a:gd name="connsiteX4" fmla="*/ 245269 w 246460"/>
                      <a:gd name="connsiteY4" fmla="*/ 197644 h 245800"/>
                      <a:gd name="connsiteX5" fmla="*/ 144066 w 246460"/>
                      <a:gd name="connsiteY5" fmla="*/ 164306 h 245800"/>
                      <a:gd name="connsiteX6" fmla="*/ 84535 w 246460"/>
                      <a:gd name="connsiteY6" fmla="*/ 111919 h 245800"/>
                      <a:gd name="connsiteX7" fmla="*/ 20241 w 246460"/>
                      <a:gd name="connsiteY7" fmla="*/ 0 h 245800"/>
                      <a:gd name="connsiteX8" fmla="*/ 0 w 246460"/>
                      <a:gd name="connsiteY8" fmla="*/ 22622 h 245800"/>
                      <a:gd name="connsiteX0" fmla="*/ 0 w 246460"/>
                      <a:gd name="connsiteY0" fmla="*/ 22622 h 245800"/>
                      <a:gd name="connsiteX1" fmla="*/ 58341 w 246460"/>
                      <a:gd name="connsiteY1" fmla="*/ 157162 h 245800"/>
                      <a:gd name="connsiteX2" fmla="*/ 152400 w 246460"/>
                      <a:gd name="connsiteY2" fmla="*/ 219075 h 245800"/>
                      <a:gd name="connsiteX3" fmla="*/ 246460 w 246460"/>
                      <a:gd name="connsiteY3" fmla="*/ 245269 h 245800"/>
                      <a:gd name="connsiteX4" fmla="*/ 245269 w 246460"/>
                      <a:gd name="connsiteY4" fmla="*/ 197644 h 245800"/>
                      <a:gd name="connsiteX5" fmla="*/ 144066 w 246460"/>
                      <a:gd name="connsiteY5" fmla="*/ 164306 h 245800"/>
                      <a:gd name="connsiteX6" fmla="*/ 84535 w 246460"/>
                      <a:gd name="connsiteY6" fmla="*/ 111919 h 245800"/>
                      <a:gd name="connsiteX7" fmla="*/ 20241 w 246460"/>
                      <a:gd name="connsiteY7" fmla="*/ 0 h 245800"/>
                      <a:gd name="connsiteX8" fmla="*/ 0 w 246460"/>
                      <a:gd name="connsiteY8" fmla="*/ 22622 h 245800"/>
                      <a:gd name="connsiteX0" fmla="*/ 0 w 246460"/>
                      <a:gd name="connsiteY0" fmla="*/ 22622 h 245800"/>
                      <a:gd name="connsiteX1" fmla="*/ 58341 w 246460"/>
                      <a:gd name="connsiteY1" fmla="*/ 157162 h 245800"/>
                      <a:gd name="connsiteX2" fmla="*/ 152400 w 246460"/>
                      <a:gd name="connsiteY2" fmla="*/ 219075 h 245800"/>
                      <a:gd name="connsiteX3" fmla="*/ 246460 w 246460"/>
                      <a:gd name="connsiteY3" fmla="*/ 245269 h 245800"/>
                      <a:gd name="connsiteX4" fmla="*/ 245269 w 246460"/>
                      <a:gd name="connsiteY4" fmla="*/ 202407 h 245800"/>
                      <a:gd name="connsiteX5" fmla="*/ 144066 w 246460"/>
                      <a:gd name="connsiteY5" fmla="*/ 164306 h 245800"/>
                      <a:gd name="connsiteX6" fmla="*/ 84535 w 246460"/>
                      <a:gd name="connsiteY6" fmla="*/ 111919 h 245800"/>
                      <a:gd name="connsiteX7" fmla="*/ 20241 w 246460"/>
                      <a:gd name="connsiteY7" fmla="*/ 0 h 245800"/>
                      <a:gd name="connsiteX8" fmla="*/ 0 w 246460"/>
                      <a:gd name="connsiteY8" fmla="*/ 22622 h 245800"/>
                      <a:gd name="connsiteX0" fmla="*/ 0 w 246460"/>
                      <a:gd name="connsiteY0" fmla="*/ 22622 h 245800"/>
                      <a:gd name="connsiteX1" fmla="*/ 58341 w 246460"/>
                      <a:gd name="connsiteY1" fmla="*/ 157162 h 245800"/>
                      <a:gd name="connsiteX2" fmla="*/ 152400 w 246460"/>
                      <a:gd name="connsiteY2" fmla="*/ 219075 h 245800"/>
                      <a:gd name="connsiteX3" fmla="*/ 246460 w 246460"/>
                      <a:gd name="connsiteY3" fmla="*/ 245269 h 245800"/>
                      <a:gd name="connsiteX4" fmla="*/ 245269 w 246460"/>
                      <a:gd name="connsiteY4" fmla="*/ 202407 h 245800"/>
                      <a:gd name="connsiteX5" fmla="*/ 144066 w 246460"/>
                      <a:gd name="connsiteY5" fmla="*/ 169068 h 245800"/>
                      <a:gd name="connsiteX6" fmla="*/ 84535 w 246460"/>
                      <a:gd name="connsiteY6" fmla="*/ 111919 h 245800"/>
                      <a:gd name="connsiteX7" fmla="*/ 20241 w 246460"/>
                      <a:gd name="connsiteY7" fmla="*/ 0 h 245800"/>
                      <a:gd name="connsiteX8" fmla="*/ 0 w 246460"/>
                      <a:gd name="connsiteY8" fmla="*/ 22622 h 245800"/>
                      <a:gd name="connsiteX0" fmla="*/ 0 w 246460"/>
                      <a:gd name="connsiteY0" fmla="*/ 22622 h 245800"/>
                      <a:gd name="connsiteX1" fmla="*/ 58341 w 246460"/>
                      <a:gd name="connsiteY1" fmla="*/ 157162 h 245800"/>
                      <a:gd name="connsiteX2" fmla="*/ 152400 w 246460"/>
                      <a:gd name="connsiteY2" fmla="*/ 219075 h 245800"/>
                      <a:gd name="connsiteX3" fmla="*/ 246460 w 246460"/>
                      <a:gd name="connsiteY3" fmla="*/ 245269 h 245800"/>
                      <a:gd name="connsiteX4" fmla="*/ 245269 w 246460"/>
                      <a:gd name="connsiteY4" fmla="*/ 202407 h 245800"/>
                      <a:gd name="connsiteX5" fmla="*/ 144066 w 246460"/>
                      <a:gd name="connsiteY5" fmla="*/ 169068 h 245800"/>
                      <a:gd name="connsiteX6" fmla="*/ 83344 w 246460"/>
                      <a:gd name="connsiteY6" fmla="*/ 115491 h 245800"/>
                      <a:gd name="connsiteX7" fmla="*/ 20241 w 246460"/>
                      <a:gd name="connsiteY7" fmla="*/ 0 h 245800"/>
                      <a:gd name="connsiteX8" fmla="*/ 0 w 246460"/>
                      <a:gd name="connsiteY8" fmla="*/ 22622 h 24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6460" h="245800">
                        <a:moveTo>
                          <a:pt x="0" y="22622"/>
                        </a:moveTo>
                        <a:cubicBezTo>
                          <a:pt x="6350" y="48816"/>
                          <a:pt x="32941" y="124420"/>
                          <a:pt x="58341" y="157162"/>
                        </a:cubicBezTo>
                        <a:cubicBezTo>
                          <a:pt x="83741" y="189904"/>
                          <a:pt x="121047" y="204391"/>
                          <a:pt x="152400" y="219075"/>
                        </a:cubicBezTo>
                        <a:cubicBezTo>
                          <a:pt x="183753" y="233759"/>
                          <a:pt x="230982" y="248841"/>
                          <a:pt x="246460" y="245269"/>
                        </a:cubicBezTo>
                        <a:lnTo>
                          <a:pt x="245269" y="202407"/>
                        </a:lnTo>
                        <a:cubicBezTo>
                          <a:pt x="228203" y="188913"/>
                          <a:pt x="171053" y="183554"/>
                          <a:pt x="144066" y="169068"/>
                        </a:cubicBezTo>
                        <a:cubicBezTo>
                          <a:pt x="117079" y="154582"/>
                          <a:pt x="103981" y="143669"/>
                          <a:pt x="83344" y="115491"/>
                        </a:cubicBezTo>
                        <a:cubicBezTo>
                          <a:pt x="62707" y="87313"/>
                          <a:pt x="32544" y="12700"/>
                          <a:pt x="20241" y="0"/>
                        </a:cubicBezTo>
                        <a:lnTo>
                          <a:pt x="0" y="2262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grpSp>
                <p:nvGrpSpPr>
                  <p:cNvPr id="330" name="Group 329">
                    <a:extLst>
                      <a:ext uri="{FF2B5EF4-FFF2-40B4-BE49-F238E27FC236}">
                        <a16:creationId xmlns:a16="http://schemas.microsoft.com/office/drawing/2014/main" id="{B6E5941F-5B3F-4C86-B860-E01635DADE52}"/>
                      </a:ext>
                    </a:extLst>
                  </p:cNvPr>
                  <p:cNvGrpSpPr/>
                  <p:nvPr/>
                </p:nvGrpSpPr>
                <p:grpSpPr>
                  <a:xfrm>
                    <a:off x="9310892" y="551741"/>
                    <a:ext cx="279678" cy="732460"/>
                    <a:chOff x="4853153" y="354282"/>
                    <a:chExt cx="279678" cy="732460"/>
                  </a:xfrm>
                  <a:grpFill/>
                </p:grpSpPr>
                <p:sp>
                  <p:nvSpPr>
                    <p:cNvPr id="357" name="Freeform: Shape 356">
                      <a:extLst>
                        <a:ext uri="{FF2B5EF4-FFF2-40B4-BE49-F238E27FC236}">
                          <a16:creationId xmlns:a16="http://schemas.microsoft.com/office/drawing/2014/main" id="{C699368D-3ECF-4EE6-AC60-E463D9D41D62}"/>
                        </a:ext>
                      </a:extLst>
                    </p:cNvPr>
                    <p:cNvSpPr/>
                    <p:nvPr/>
                  </p:nvSpPr>
                  <p:spPr>
                    <a:xfrm>
                      <a:off x="4853153" y="354282"/>
                      <a:ext cx="279678" cy="732384"/>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678" h="732384">
                          <a:moveTo>
                            <a:pt x="132503" y="732311"/>
                          </a:moveTo>
                          <a:cubicBezTo>
                            <a:pt x="86321" y="729012"/>
                            <a:pt x="35191" y="609270"/>
                            <a:pt x="15729" y="532410"/>
                          </a:cubicBezTo>
                          <a:cubicBezTo>
                            <a:pt x="-3733" y="455550"/>
                            <a:pt x="-6702" y="359888"/>
                            <a:pt x="15729" y="271153"/>
                          </a:cubicBezTo>
                          <a:cubicBezTo>
                            <a:pt x="38160" y="182418"/>
                            <a:pt x="114690" y="0"/>
                            <a:pt x="150316" y="0"/>
                          </a:cubicBezTo>
                          <a:cubicBezTo>
                            <a:pt x="185942" y="0"/>
                            <a:pt x="237402" y="168234"/>
                            <a:pt x="257194" y="279070"/>
                          </a:cubicBezTo>
                          <a:cubicBezTo>
                            <a:pt x="276986" y="389906"/>
                            <a:pt x="289851" y="476662"/>
                            <a:pt x="269069" y="552202"/>
                          </a:cubicBezTo>
                          <a:cubicBezTo>
                            <a:pt x="248287" y="627742"/>
                            <a:pt x="178685" y="735610"/>
                            <a:pt x="132503" y="7323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58" name="Freeform: Shape 357">
                      <a:extLst>
                        <a:ext uri="{FF2B5EF4-FFF2-40B4-BE49-F238E27FC236}">
                          <a16:creationId xmlns:a16="http://schemas.microsoft.com/office/drawing/2014/main" id="{9DFC47E6-1853-47B8-BDFC-6BA797599CF0}"/>
                        </a:ext>
                      </a:extLst>
                    </p:cNvPr>
                    <p:cNvSpPr/>
                    <p:nvPr/>
                  </p:nvSpPr>
                  <p:spPr>
                    <a:xfrm>
                      <a:off x="4974661" y="388919"/>
                      <a:ext cx="32389" cy="697823"/>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22899 w 270074"/>
                        <a:gd name="connsiteY0" fmla="*/ 732311 h 732384"/>
                        <a:gd name="connsiteX1" fmla="*/ 6125 w 270074"/>
                        <a:gd name="connsiteY1" fmla="*/ 532410 h 732384"/>
                        <a:gd name="connsiteX2" fmla="*/ 6125 w 270074"/>
                        <a:gd name="connsiteY2" fmla="*/ 271153 h 732384"/>
                        <a:gd name="connsiteX3" fmla="*/ 140712 w 270074"/>
                        <a:gd name="connsiteY3" fmla="*/ 0 h 732384"/>
                        <a:gd name="connsiteX4" fmla="*/ 247590 w 270074"/>
                        <a:gd name="connsiteY4" fmla="*/ 279070 h 732384"/>
                        <a:gd name="connsiteX5" fmla="*/ 259465 w 270074"/>
                        <a:gd name="connsiteY5" fmla="*/ 552202 h 732384"/>
                        <a:gd name="connsiteX6" fmla="*/ 122899 w 270074"/>
                        <a:gd name="connsiteY6" fmla="*/ 732311 h 732384"/>
                        <a:gd name="connsiteX0" fmla="*/ 127775 w 274950"/>
                        <a:gd name="connsiteY0" fmla="*/ 732311 h 732384"/>
                        <a:gd name="connsiteX1" fmla="*/ 11001 w 274950"/>
                        <a:gd name="connsiteY1" fmla="*/ 532410 h 732384"/>
                        <a:gd name="connsiteX2" fmla="*/ 11001 w 274950"/>
                        <a:gd name="connsiteY2" fmla="*/ 271153 h 732384"/>
                        <a:gd name="connsiteX3" fmla="*/ 145588 w 274950"/>
                        <a:gd name="connsiteY3" fmla="*/ 0 h 732384"/>
                        <a:gd name="connsiteX4" fmla="*/ 252466 w 274950"/>
                        <a:gd name="connsiteY4" fmla="*/ 279070 h 732384"/>
                        <a:gd name="connsiteX5" fmla="*/ 264341 w 274950"/>
                        <a:gd name="connsiteY5" fmla="*/ 552202 h 732384"/>
                        <a:gd name="connsiteX6" fmla="*/ 127775 w 274950"/>
                        <a:gd name="connsiteY6" fmla="*/ 732311 h 732384"/>
                        <a:gd name="connsiteX0" fmla="*/ 127775 w 265126"/>
                        <a:gd name="connsiteY0" fmla="*/ 732311 h 732416"/>
                        <a:gd name="connsiteX1" fmla="*/ 11001 w 265126"/>
                        <a:gd name="connsiteY1" fmla="*/ 532410 h 732416"/>
                        <a:gd name="connsiteX2" fmla="*/ 11001 w 265126"/>
                        <a:gd name="connsiteY2" fmla="*/ 271153 h 732416"/>
                        <a:gd name="connsiteX3" fmla="*/ 145588 w 265126"/>
                        <a:gd name="connsiteY3" fmla="*/ 0 h 732416"/>
                        <a:gd name="connsiteX4" fmla="*/ 252466 w 265126"/>
                        <a:gd name="connsiteY4" fmla="*/ 279070 h 732416"/>
                        <a:gd name="connsiteX5" fmla="*/ 264341 w 265126"/>
                        <a:gd name="connsiteY5" fmla="*/ 552202 h 732416"/>
                        <a:gd name="connsiteX6" fmla="*/ 127775 w 265126"/>
                        <a:gd name="connsiteY6" fmla="*/ 732311 h 732416"/>
                        <a:gd name="connsiteX0" fmla="*/ 127775 w 253937"/>
                        <a:gd name="connsiteY0" fmla="*/ 732311 h 732416"/>
                        <a:gd name="connsiteX1" fmla="*/ 11001 w 253937"/>
                        <a:gd name="connsiteY1" fmla="*/ 532410 h 732416"/>
                        <a:gd name="connsiteX2" fmla="*/ 11001 w 253937"/>
                        <a:gd name="connsiteY2" fmla="*/ 271153 h 732416"/>
                        <a:gd name="connsiteX3" fmla="*/ 145588 w 253937"/>
                        <a:gd name="connsiteY3" fmla="*/ 0 h 732416"/>
                        <a:gd name="connsiteX4" fmla="*/ 252466 w 253937"/>
                        <a:gd name="connsiteY4" fmla="*/ 279070 h 732416"/>
                        <a:gd name="connsiteX5" fmla="*/ 211354 w 253937"/>
                        <a:gd name="connsiteY5" fmla="*/ 552202 h 732416"/>
                        <a:gd name="connsiteX6" fmla="*/ 127775 w 253937"/>
                        <a:gd name="connsiteY6" fmla="*/ 732311 h 732416"/>
                        <a:gd name="connsiteX0" fmla="*/ 127775 w 253937"/>
                        <a:gd name="connsiteY0" fmla="*/ 697665 h 697770"/>
                        <a:gd name="connsiteX1" fmla="*/ 11001 w 253937"/>
                        <a:gd name="connsiteY1" fmla="*/ 497764 h 697770"/>
                        <a:gd name="connsiteX2" fmla="*/ 11001 w 253937"/>
                        <a:gd name="connsiteY2" fmla="*/ 236507 h 697770"/>
                        <a:gd name="connsiteX3" fmla="*/ 145587 w 253937"/>
                        <a:gd name="connsiteY3" fmla="*/ 0 h 697770"/>
                        <a:gd name="connsiteX4" fmla="*/ 252466 w 253937"/>
                        <a:gd name="connsiteY4" fmla="*/ 244424 h 697770"/>
                        <a:gd name="connsiteX5" fmla="*/ 211354 w 253937"/>
                        <a:gd name="connsiteY5" fmla="*/ 517556 h 697770"/>
                        <a:gd name="connsiteX6" fmla="*/ 127775 w 253937"/>
                        <a:gd name="connsiteY6" fmla="*/ 697665 h 697770"/>
                        <a:gd name="connsiteX0" fmla="*/ 132504 w 258666"/>
                        <a:gd name="connsiteY0" fmla="*/ 697673 h 697778"/>
                        <a:gd name="connsiteX1" fmla="*/ 15730 w 258666"/>
                        <a:gd name="connsiteY1" fmla="*/ 497772 h 697778"/>
                        <a:gd name="connsiteX2" fmla="*/ 15728 w 258666"/>
                        <a:gd name="connsiteY2" fmla="*/ 236515 h 697778"/>
                        <a:gd name="connsiteX3" fmla="*/ 150316 w 258666"/>
                        <a:gd name="connsiteY3" fmla="*/ 8 h 697778"/>
                        <a:gd name="connsiteX4" fmla="*/ 257195 w 258666"/>
                        <a:gd name="connsiteY4" fmla="*/ 244432 h 697778"/>
                        <a:gd name="connsiteX5" fmla="*/ 216083 w 258666"/>
                        <a:gd name="connsiteY5" fmla="*/ 517564 h 697778"/>
                        <a:gd name="connsiteX6" fmla="*/ 132504 w 258666"/>
                        <a:gd name="connsiteY6" fmla="*/ 697673 h 697778"/>
                        <a:gd name="connsiteX0" fmla="*/ 118495 w 244657"/>
                        <a:gd name="connsiteY0" fmla="*/ 697673 h 697778"/>
                        <a:gd name="connsiteX1" fmla="*/ 1721 w 244657"/>
                        <a:gd name="connsiteY1" fmla="*/ 497772 h 697778"/>
                        <a:gd name="connsiteX2" fmla="*/ 54707 w 244657"/>
                        <a:gd name="connsiteY2" fmla="*/ 236515 h 697778"/>
                        <a:gd name="connsiteX3" fmla="*/ 136307 w 244657"/>
                        <a:gd name="connsiteY3" fmla="*/ 8 h 697778"/>
                        <a:gd name="connsiteX4" fmla="*/ 243186 w 244657"/>
                        <a:gd name="connsiteY4" fmla="*/ 244432 h 697778"/>
                        <a:gd name="connsiteX5" fmla="*/ 202074 w 244657"/>
                        <a:gd name="connsiteY5" fmla="*/ 517564 h 697778"/>
                        <a:gd name="connsiteX6" fmla="*/ 118495 w 244657"/>
                        <a:gd name="connsiteY6" fmla="*/ 697673 h 697778"/>
                        <a:gd name="connsiteX0" fmla="*/ 118495 w 206864"/>
                        <a:gd name="connsiteY0" fmla="*/ 697673 h 697746"/>
                        <a:gd name="connsiteX1" fmla="*/ 1721 w 206864"/>
                        <a:gd name="connsiteY1" fmla="*/ 497772 h 697746"/>
                        <a:gd name="connsiteX2" fmla="*/ 54707 w 206864"/>
                        <a:gd name="connsiteY2" fmla="*/ 236515 h 697746"/>
                        <a:gd name="connsiteX3" fmla="*/ 136307 w 206864"/>
                        <a:gd name="connsiteY3" fmla="*/ 8 h 697746"/>
                        <a:gd name="connsiteX4" fmla="*/ 190200 w 206864"/>
                        <a:gd name="connsiteY4" fmla="*/ 244432 h 697746"/>
                        <a:gd name="connsiteX5" fmla="*/ 202074 w 206864"/>
                        <a:gd name="connsiteY5" fmla="*/ 517564 h 697746"/>
                        <a:gd name="connsiteX6" fmla="*/ 118495 w 206864"/>
                        <a:gd name="connsiteY6" fmla="*/ 697673 h 697746"/>
                        <a:gd name="connsiteX0" fmla="*/ 118495 w 204203"/>
                        <a:gd name="connsiteY0" fmla="*/ 697673 h 697746"/>
                        <a:gd name="connsiteX1" fmla="*/ 1721 w 204203"/>
                        <a:gd name="connsiteY1" fmla="*/ 497772 h 697746"/>
                        <a:gd name="connsiteX2" fmla="*/ 54707 w 204203"/>
                        <a:gd name="connsiteY2" fmla="*/ 236515 h 697746"/>
                        <a:gd name="connsiteX3" fmla="*/ 136307 w 204203"/>
                        <a:gd name="connsiteY3" fmla="*/ 8 h 697746"/>
                        <a:gd name="connsiteX4" fmla="*/ 190200 w 204203"/>
                        <a:gd name="connsiteY4" fmla="*/ 244432 h 697746"/>
                        <a:gd name="connsiteX5" fmla="*/ 202074 w 204203"/>
                        <a:gd name="connsiteY5" fmla="*/ 517564 h 697746"/>
                        <a:gd name="connsiteX6" fmla="*/ 118495 w 204203"/>
                        <a:gd name="connsiteY6" fmla="*/ 697673 h 697746"/>
                        <a:gd name="connsiteX0" fmla="*/ 125903 w 211611"/>
                        <a:gd name="connsiteY0" fmla="*/ 697673 h 702887"/>
                        <a:gd name="connsiteX1" fmla="*/ 11935 w 211611"/>
                        <a:gd name="connsiteY1" fmla="*/ 640553 h 702887"/>
                        <a:gd name="connsiteX2" fmla="*/ 9129 w 211611"/>
                        <a:gd name="connsiteY2" fmla="*/ 497772 h 702887"/>
                        <a:gd name="connsiteX3" fmla="*/ 62115 w 211611"/>
                        <a:gd name="connsiteY3" fmla="*/ 236515 h 702887"/>
                        <a:gd name="connsiteX4" fmla="*/ 143715 w 211611"/>
                        <a:gd name="connsiteY4" fmla="*/ 8 h 702887"/>
                        <a:gd name="connsiteX5" fmla="*/ 197608 w 211611"/>
                        <a:gd name="connsiteY5" fmla="*/ 244432 h 702887"/>
                        <a:gd name="connsiteX6" fmla="*/ 209482 w 211611"/>
                        <a:gd name="connsiteY6" fmla="*/ 517564 h 702887"/>
                        <a:gd name="connsiteX7" fmla="*/ 125903 w 211611"/>
                        <a:gd name="connsiteY7" fmla="*/ 697673 h 702887"/>
                        <a:gd name="connsiteX0" fmla="*/ 125903 w 198336"/>
                        <a:gd name="connsiteY0" fmla="*/ 697673 h 702739"/>
                        <a:gd name="connsiteX1" fmla="*/ 11935 w 198336"/>
                        <a:gd name="connsiteY1" fmla="*/ 640553 h 702739"/>
                        <a:gd name="connsiteX2" fmla="*/ 9129 w 198336"/>
                        <a:gd name="connsiteY2" fmla="*/ 497772 h 702739"/>
                        <a:gd name="connsiteX3" fmla="*/ 62115 w 198336"/>
                        <a:gd name="connsiteY3" fmla="*/ 236515 h 702739"/>
                        <a:gd name="connsiteX4" fmla="*/ 143715 w 198336"/>
                        <a:gd name="connsiteY4" fmla="*/ 8 h 702739"/>
                        <a:gd name="connsiteX5" fmla="*/ 197608 w 198336"/>
                        <a:gd name="connsiteY5" fmla="*/ 244432 h 702739"/>
                        <a:gd name="connsiteX6" fmla="*/ 171634 w 198336"/>
                        <a:gd name="connsiteY6" fmla="*/ 520039 h 702739"/>
                        <a:gd name="connsiteX7" fmla="*/ 125903 w 198336"/>
                        <a:gd name="connsiteY7" fmla="*/ 697673 h 702739"/>
                        <a:gd name="connsiteX0" fmla="*/ 125903 w 198134"/>
                        <a:gd name="connsiteY0" fmla="*/ 697673 h 698064"/>
                        <a:gd name="connsiteX1" fmla="*/ 11935 w 198134"/>
                        <a:gd name="connsiteY1" fmla="*/ 640553 h 698064"/>
                        <a:gd name="connsiteX2" fmla="*/ 9129 w 198134"/>
                        <a:gd name="connsiteY2" fmla="*/ 497772 h 698064"/>
                        <a:gd name="connsiteX3" fmla="*/ 62115 w 198134"/>
                        <a:gd name="connsiteY3" fmla="*/ 236515 h 698064"/>
                        <a:gd name="connsiteX4" fmla="*/ 143715 w 198134"/>
                        <a:gd name="connsiteY4" fmla="*/ 8 h 698064"/>
                        <a:gd name="connsiteX5" fmla="*/ 197608 w 198134"/>
                        <a:gd name="connsiteY5" fmla="*/ 244432 h 698064"/>
                        <a:gd name="connsiteX6" fmla="*/ 171634 w 198134"/>
                        <a:gd name="connsiteY6" fmla="*/ 520039 h 698064"/>
                        <a:gd name="connsiteX7" fmla="*/ 178455 w 198134"/>
                        <a:gd name="connsiteY7" fmla="*/ 657876 h 698064"/>
                        <a:gd name="connsiteX8" fmla="*/ 125903 w 198134"/>
                        <a:gd name="connsiteY8" fmla="*/ 697673 h 698064"/>
                        <a:gd name="connsiteX0" fmla="*/ 125903 w 198134"/>
                        <a:gd name="connsiteY0" fmla="*/ 697673 h 697823"/>
                        <a:gd name="connsiteX1" fmla="*/ 11935 w 198134"/>
                        <a:gd name="connsiteY1" fmla="*/ 647977 h 697823"/>
                        <a:gd name="connsiteX2" fmla="*/ 9129 w 198134"/>
                        <a:gd name="connsiteY2" fmla="*/ 497772 h 697823"/>
                        <a:gd name="connsiteX3" fmla="*/ 62115 w 198134"/>
                        <a:gd name="connsiteY3" fmla="*/ 236515 h 697823"/>
                        <a:gd name="connsiteX4" fmla="*/ 143715 w 198134"/>
                        <a:gd name="connsiteY4" fmla="*/ 8 h 697823"/>
                        <a:gd name="connsiteX5" fmla="*/ 197608 w 198134"/>
                        <a:gd name="connsiteY5" fmla="*/ 244432 h 697823"/>
                        <a:gd name="connsiteX6" fmla="*/ 171634 w 198134"/>
                        <a:gd name="connsiteY6" fmla="*/ 520039 h 697823"/>
                        <a:gd name="connsiteX7" fmla="*/ 178455 w 198134"/>
                        <a:gd name="connsiteY7" fmla="*/ 657876 h 697823"/>
                        <a:gd name="connsiteX8" fmla="*/ 125903 w 198134"/>
                        <a:gd name="connsiteY8" fmla="*/ 697673 h 6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134" h="697823">
                          <a:moveTo>
                            <a:pt x="125903" y="697673"/>
                          </a:moveTo>
                          <a:cubicBezTo>
                            <a:pt x="98150" y="696023"/>
                            <a:pt x="31397" y="681294"/>
                            <a:pt x="11935" y="647977"/>
                          </a:cubicBezTo>
                          <a:cubicBezTo>
                            <a:pt x="-7527" y="614660"/>
                            <a:pt x="766" y="566349"/>
                            <a:pt x="9129" y="497772"/>
                          </a:cubicBezTo>
                          <a:cubicBezTo>
                            <a:pt x="17492" y="429195"/>
                            <a:pt x="39684" y="319476"/>
                            <a:pt x="62115" y="236515"/>
                          </a:cubicBezTo>
                          <a:cubicBezTo>
                            <a:pt x="84546" y="153554"/>
                            <a:pt x="121133" y="-1311"/>
                            <a:pt x="143715" y="8"/>
                          </a:cubicBezTo>
                          <a:cubicBezTo>
                            <a:pt x="166297" y="1327"/>
                            <a:pt x="192955" y="157760"/>
                            <a:pt x="197608" y="244432"/>
                          </a:cubicBezTo>
                          <a:cubicBezTo>
                            <a:pt x="202261" y="331104"/>
                            <a:pt x="174826" y="451132"/>
                            <a:pt x="171634" y="520039"/>
                          </a:cubicBezTo>
                          <a:cubicBezTo>
                            <a:pt x="168442" y="588946"/>
                            <a:pt x="186077" y="628270"/>
                            <a:pt x="178455" y="657876"/>
                          </a:cubicBezTo>
                          <a:cubicBezTo>
                            <a:pt x="170833" y="687482"/>
                            <a:pt x="153656" y="699323"/>
                            <a:pt x="125903" y="69767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grpSp>
              <p:grpSp>
                <p:nvGrpSpPr>
                  <p:cNvPr id="331" name="Group 330">
                    <a:extLst>
                      <a:ext uri="{FF2B5EF4-FFF2-40B4-BE49-F238E27FC236}">
                        <a16:creationId xmlns:a16="http://schemas.microsoft.com/office/drawing/2014/main" id="{453062F5-0FB1-437C-BA34-0A6CF1E7006D}"/>
                      </a:ext>
                    </a:extLst>
                  </p:cNvPr>
                  <p:cNvGrpSpPr/>
                  <p:nvPr/>
                </p:nvGrpSpPr>
                <p:grpSpPr>
                  <a:xfrm rot="2849764">
                    <a:off x="11066322" y="1273707"/>
                    <a:ext cx="279678" cy="760953"/>
                    <a:chOff x="4853153" y="354282"/>
                    <a:chExt cx="279678" cy="732460"/>
                  </a:xfrm>
                  <a:grpFill/>
                </p:grpSpPr>
                <p:sp>
                  <p:nvSpPr>
                    <p:cNvPr id="355" name="Freeform: Shape 354">
                      <a:extLst>
                        <a:ext uri="{FF2B5EF4-FFF2-40B4-BE49-F238E27FC236}">
                          <a16:creationId xmlns:a16="http://schemas.microsoft.com/office/drawing/2014/main" id="{50CA634F-84B1-4826-8946-80DA645D8664}"/>
                        </a:ext>
                      </a:extLst>
                    </p:cNvPr>
                    <p:cNvSpPr/>
                    <p:nvPr/>
                  </p:nvSpPr>
                  <p:spPr>
                    <a:xfrm>
                      <a:off x="4853153" y="354282"/>
                      <a:ext cx="279678" cy="732384"/>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678" h="732384">
                          <a:moveTo>
                            <a:pt x="132503" y="732311"/>
                          </a:moveTo>
                          <a:cubicBezTo>
                            <a:pt x="86321" y="729012"/>
                            <a:pt x="35191" y="609270"/>
                            <a:pt x="15729" y="532410"/>
                          </a:cubicBezTo>
                          <a:cubicBezTo>
                            <a:pt x="-3733" y="455550"/>
                            <a:pt x="-6702" y="359888"/>
                            <a:pt x="15729" y="271153"/>
                          </a:cubicBezTo>
                          <a:cubicBezTo>
                            <a:pt x="38160" y="182418"/>
                            <a:pt x="114690" y="0"/>
                            <a:pt x="150316" y="0"/>
                          </a:cubicBezTo>
                          <a:cubicBezTo>
                            <a:pt x="185942" y="0"/>
                            <a:pt x="237402" y="168234"/>
                            <a:pt x="257194" y="279070"/>
                          </a:cubicBezTo>
                          <a:cubicBezTo>
                            <a:pt x="276986" y="389906"/>
                            <a:pt x="289851" y="476662"/>
                            <a:pt x="269069" y="552202"/>
                          </a:cubicBezTo>
                          <a:cubicBezTo>
                            <a:pt x="248287" y="627742"/>
                            <a:pt x="178685" y="735610"/>
                            <a:pt x="132503" y="7323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56" name="Freeform: Shape 355">
                      <a:extLst>
                        <a:ext uri="{FF2B5EF4-FFF2-40B4-BE49-F238E27FC236}">
                          <a16:creationId xmlns:a16="http://schemas.microsoft.com/office/drawing/2014/main" id="{475CD635-F21E-4EF0-A66E-A208E9A37A7A}"/>
                        </a:ext>
                      </a:extLst>
                    </p:cNvPr>
                    <p:cNvSpPr/>
                    <p:nvPr/>
                  </p:nvSpPr>
                  <p:spPr>
                    <a:xfrm>
                      <a:off x="4974661" y="388919"/>
                      <a:ext cx="32389" cy="697823"/>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22899 w 270074"/>
                        <a:gd name="connsiteY0" fmla="*/ 732311 h 732384"/>
                        <a:gd name="connsiteX1" fmla="*/ 6125 w 270074"/>
                        <a:gd name="connsiteY1" fmla="*/ 532410 h 732384"/>
                        <a:gd name="connsiteX2" fmla="*/ 6125 w 270074"/>
                        <a:gd name="connsiteY2" fmla="*/ 271153 h 732384"/>
                        <a:gd name="connsiteX3" fmla="*/ 140712 w 270074"/>
                        <a:gd name="connsiteY3" fmla="*/ 0 h 732384"/>
                        <a:gd name="connsiteX4" fmla="*/ 247590 w 270074"/>
                        <a:gd name="connsiteY4" fmla="*/ 279070 h 732384"/>
                        <a:gd name="connsiteX5" fmla="*/ 259465 w 270074"/>
                        <a:gd name="connsiteY5" fmla="*/ 552202 h 732384"/>
                        <a:gd name="connsiteX6" fmla="*/ 122899 w 270074"/>
                        <a:gd name="connsiteY6" fmla="*/ 732311 h 732384"/>
                        <a:gd name="connsiteX0" fmla="*/ 127775 w 274950"/>
                        <a:gd name="connsiteY0" fmla="*/ 732311 h 732384"/>
                        <a:gd name="connsiteX1" fmla="*/ 11001 w 274950"/>
                        <a:gd name="connsiteY1" fmla="*/ 532410 h 732384"/>
                        <a:gd name="connsiteX2" fmla="*/ 11001 w 274950"/>
                        <a:gd name="connsiteY2" fmla="*/ 271153 h 732384"/>
                        <a:gd name="connsiteX3" fmla="*/ 145588 w 274950"/>
                        <a:gd name="connsiteY3" fmla="*/ 0 h 732384"/>
                        <a:gd name="connsiteX4" fmla="*/ 252466 w 274950"/>
                        <a:gd name="connsiteY4" fmla="*/ 279070 h 732384"/>
                        <a:gd name="connsiteX5" fmla="*/ 264341 w 274950"/>
                        <a:gd name="connsiteY5" fmla="*/ 552202 h 732384"/>
                        <a:gd name="connsiteX6" fmla="*/ 127775 w 274950"/>
                        <a:gd name="connsiteY6" fmla="*/ 732311 h 732384"/>
                        <a:gd name="connsiteX0" fmla="*/ 127775 w 265126"/>
                        <a:gd name="connsiteY0" fmla="*/ 732311 h 732416"/>
                        <a:gd name="connsiteX1" fmla="*/ 11001 w 265126"/>
                        <a:gd name="connsiteY1" fmla="*/ 532410 h 732416"/>
                        <a:gd name="connsiteX2" fmla="*/ 11001 w 265126"/>
                        <a:gd name="connsiteY2" fmla="*/ 271153 h 732416"/>
                        <a:gd name="connsiteX3" fmla="*/ 145588 w 265126"/>
                        <a:gd name="connsiteY3" fmla="*/ 0 h 732416"/>
                        <a:gd name="connsiteX4" fmla="*/ 252466 w 265126"/>
                        <a:gd name="connsiteY4" fmla="*/ 279070 h 732416"/>
                        <a:gd name="connsiteX5" fmla="*/ 264341 w 265126"/>
                        <a:gd name="connsiteY5" fmla="*/ 552202 h 732416"/>
                        <a:gd name="connsiteX6" fmla="*/ 127775 w 265126"/>
                        <a:gd name="connsiteY6" fmla="*/ 732311 h 732416"/>
                        <a:gd name="connsiteX0" fmla="*/ 127775 w 253937"/>
                        <a:gd name="connsiteY0" fmla="*/ 732311 h 732416"/>
                        <a:gd name="connsiteX1" fmla="*/ 11001 w 253937"/>
                        <a:gd name="connsiteY1" fmla="*/ 532410 h 732416"/>
                        <a:gd name="connsiteX2" fmla="*/ 11001 w 253937"/>
                        <a:gd name="connsiteY2" fmla="*/ 271153 h 732416"/>
                        <a:gd name="connsiteX3" fmla="*/ 145588 w 253937"/>
                        <a:gd name="connsiteY3" fmla="*/ 0 h 732416"/>
                        <a:gd name="connsiteX4" fmla="*/ 252466 w 253937"/>
                        <a:gd name="connsiteY4" fmla="*/ 279070 h 732416"/>
                        <a:gd name="connsiteX5" fmla="*/ 211354 w 253937"/>
                        <a:gd name="connsiteY5" fmla="*/ 552202 h 732416"/>
                        <a:gd name="connsiteX6" fmla="*/ 127775 w 253937"/>
                        <a:gd name="connsiteY6" fmla="*/ 732311 h 732416"/>
                        <a:gd name="connsiteX0" fmla="*/ 127775 w 253937"/>
                        <a:gd name="connsiteY0" fmla="*/ 697665 h 697770"/>
                        <a:gd name="connsiteX1" fmla="*/ 11001 w 253937"/>
                        <a:gd name="connsiteY1" fmla="*/ 497764 h 697770"/>
                        <a:gd name="connsiteX2" fmla="*/ 11001 w 253937"/>
                        <a:gd name="connsiteY2" fmla="*/ 236507 h 697770"/>
                        <a:gd name="connsiteX3" fmla="*/ 145587 w 253937"/>
                        <a:gd name="connsiteY3" fmla="*/ 0 h 697770"/>
                        <a:gd name="connsiteX4" fmla="*/ 252466 w 253937"/>
                        <a:gd name="connsiteY4" fmla="*/ 244424 h 697770"/>
                        <a:gd name="connsiteX5" fmla="*/ 211354 w 253937"/>
                        <a:gd name="connsiteY5" fmla="*/ 517556 h 697770"/>
                        <a:gd name="connsiteX6" fmla="*/ 127775 w 253937"/>
                        <a:gd name="connsiteY6" fmla="*/ 697665 h 697770"/>
                        <a:gd name="connsiteX0" fmla="*/ 132504 w 258666"/>
                        <a:gd name="connsiteY0" fmla="*/ 697673 h 697778"/>
                        <a:gd name="connsiteX1" fmla="*/ 15730 w 258666"/>
                        <a:gd name="connsiteY1" fmla="*/ 497772 h 697778"/>
                        <a:gd name="connsiteX2" fmla="*/ 15728 w 258666"/>
                        <a:gd name="connsiteY2" fmla="*/ 236515 h 697778"/>
                        <a:gd name="connsiteX3" fmla="*/ 150316 w 258666"/>
                        <a:gd name="connsiteY3" fmla="*/ 8 h 697778"/>
                        <a:gd name="connsiteX4" fmla="*/ 257195 w 258666"/>
                        <a:gd name="connsiteY4" fmla="*/ 244432 h 697778"/>
                        <a:gd name="connsiteX5" fmla="*/ 216083 w 258666"/>
                        <a:gd name="connsiteY5" fmla="*/ 517564 h 697778"/>
                        <a:gd name="connsiteX6" fmla="*/ 132504 w 258666"/>
                        <a:gd name="connsiteY6" fmla="*/ 697673 h 697778"/>
                        <a:gd name="connsiteX0" fmla="*/ 118495 w 244657"/>
                        <a:gd name="connsiteY0" fmla="*/ 697673 h 697778"/>
                        <a:gd name="connsiteX1" fmla="*/ 1721 w 244657"/>
                        <a:gd name="connsiteY1" fmla="*/ 497772 h 697778"/>
                        <a:gd name="connsiteX2" fmla="*/ 54707 w 244657"/>
                        <a:gd name="connsiteY2" fmla="*/ 236515 h 697778"/>
                        <a:gd name="connsiteX3" fmla="*/ 136307 w 244657"/>
                        <a:gd name="connsiteY3" fmla="*/ 8 h 697778"/>
                        <a:gd name="connsiteX4" fmla="*/ 243186 w 244657"/>
                        <a:gd name="connsiteY4" fmla="*/ 244432 h 697778"/>
                        <a:gd name="connsiteX5" fmla="*/ 202074 w 244657"/>
                        <a:gd name="connsiteY5" fmla="*/ 517564 h 697778"/>
                        <a:gd name="connsiteX6" fmla="*/ 118495 w 244657"/>
                        <a:gd name="connsiteY6" fmla="*/ 697673 h 697778"/>
                        <a:gd name="connsiteX0" fmla="*/ 118495 w 206864"/>
                        <a:gd name="connsiteY0" fmla="*/ 697673 h 697746"/>
                        <a:gd name="connsiteX1" fmla="*/ 1721 w 206864"/>
                        <a:gd name="connsiteY1" fmla="*/ 497772 h 697746"/>
                        <a:gd name="connsiteX2" fmla="*/ 54707 w 206864"/>
                        <a:gd name="connsiteY2" fmla="*/ 236515 h 697746"/>
                        <a:gd name="connsiteX3" fmla="*/ 136307 w 206864"/>
                        <a:gd name="connsiteY3" fmla="*/ 8 h 697746"/>
                        <a:gd name="connsiteX4" fmla="*/ 190200 w 206864"/>
                        <a:gd name="connsiteY4" fmla="*/ 244432 h 697746"/>
                        <a:gd name="connsiteX5" fmla="*/ 202074 w 206864"/>
                        <a:gd name="connsiteY5" fmla="*/ 517564 h 697746"/>
                        <a:gd name="connsiteX6" fmla="*/ 118495 w 206864"/>
                        <a:gd name="connsiteY6" fmla="*/ 697673 h 697746"/>
                        <a:gd name="connsiteX0" fmla="*/ 118495 w 204203"/>
                        <a:gd name="connsiteY0" fmla="*/ 697673 h 697746"/>
                        <a:gd name="connsiteX1" fmla="*/ 1721 w 204203"/>
                        <a:gd name="connsiteY1" fmla="*/ 497772 h 697746"/>
                        <a:gd name="connsiteX2" fmla="*/ 54707 w 204203"/>
                        <a:gd name="connsiteY2" fmla="*/ 236515 h 697746"/>
                        <a:gd name="connsiteX3" fmla="*/ 136307 w 204203"/>
                        <a:gd name="connsiteY3" fmla="*/ 8 h 697746"/>
                        <a:gd name="connsiteX4" fmla="*/ 190200 w 204203"/>
                        <a:gd name="connsiteY4" fmla="*/ 244432 h 697746"/>
                        <a:gd name="connsiteX5" fmla="*/ 202074 w 204203"/>
                        <a:gd name="connsiteY5" fmla="*/ 517564 h 697746"/>
                        <a:gd name="connsiteX6" fmla="*/ 118495 w 204203"/>
                        <a:gd name="connsiteY6" fmla="*/ 697673 h 697746"/>
                        <a:gd name="connsiteX0" fmla="*/ 125903 w 211611"/>
                        <a:gd name="connsiteY0" fmla="*/ 697673 h 702887"/>
                        <a:gd name="connsiteX1" fmla="*/ 11935 w 211611"/>
                        <a:gd name="connsiteY1" fmla="*/ 640553 h 702887"/>
                        <a:gd name="connsiteX2" fmla="*/ 9129 w 211611"/>
                        <a:gd name="connsiteY2" fmla="*/ 497772 h 702887"/>
                        <a:gd name="connsiteX3" fmla="*/ 62115 w 211611"/>
                        <a:gd name="connsiteY3" fmla="*/ 236515 h 702887"/>
                        <a:gd name="connsiteX4" fmla="*/ 143715 w 211611"/>
                        <a:gd name="connsiteY4" fmla="*/ 8 h 702887"/>
                        <a:gd name="connsiteX5" fmla="*/ 197608 w 211611"/>
                        <a:gd name="connsiteY5" fmla="*/ 244432 h 702887"/>
                        <a:gd name="connsiteX6" fmla="*/ 209482 w 211611"/>
                        <a:gd name="connsiteY6" fmla="*/ 517564 h 702887"/>
                        <a:gd name="connsiteX7" fmla="*/ 125903 w 211611"/>
                        <a:gd name="connsiteY7" fmla="*/ 697673 h 702887"/>
                        <a:gd name="connsiteX0" fmla="*/ 125903 w 198336"/>
                        <a:gd name="connsiteY0" fmla="*/ 697673 h 702739"/>
                        <a:gd name="connsiteX1" fmla="*/ 11935 w 198336"/>
                        <a:gd name="connsiteY1" fmla="*/ 640553 h 702739"/>
                        <a:gd name="connsiteX2" fmla="*/ 9129 w 198336"/>
                        <a:gd name="connsiteY2" fmla="*/ 497772 h 702739"/>
                        <a:gd name="connsiteX3" fmla="*/ 62115 w 198336"/>
                        <a:gd name="connsiteY3" fmla="*/ 236515 h 702739"/>
                        <a:gd name="connsiteX4" fmla="*/ 143715 w 198336"/>
                        <a:gd name="connsiteY4" fmla="*/ 8 h 702739"/>
                        <a:gd name="connsiteX5" fmla="*/ 197608 w 198336"/>
                        <a:gd name="connsiteY5" fmla="*/ 244432 h 702739"/>
                        <a:gd name="connsiteX6" fmla="*/ 171634 w 198336"/>
                        <a:gd name="connsiteY6" fmla="*/ 520039 h 702739"/>
                        <a:gd name="connsiteX7" fmla="*/ 125903 w 198336"/>
                        <a:gd name="connsiteY7" fmla="*/ 697673 h 702739"/>
                        <a:gd name="connsiteX0" fmla="*/ 125903 w 198134"/>
                        <a:gd name="connsiteY0" fmla="*/ 697673 h 698064"/>
                        <a:gd name="connsiteX1" fmla="*/ 11935 w 198134"/>
                        <a:gd name="connsiteY1" fmla="*/ 640553 h 698064"/>
                        <a:gd name="connsiteX2" fmla="*/ 9129 w 198134"/>
                        <a:gd name="connsiteY2" fmla="*/ 497772 h 698064"/>
                        <a:gd name="connsiteX3" fmla="*/ 62115 w 198134"/>
                        <a:gd name="connsiteY3" fmla="*/ 236515 h 698064"/>
                        <a:gd name="connsiteX4" fmla="*/ 143715 w 198134"/>
                        <a:gd name="connsiteY4" fmla="*/ 8 h 698064"/>
                        <a:gd name="connsiteX5" fmla="*/ 197608 w 198134"/>
                        <a:gd name="connsiteY5" fmla="*/ 244432 h 698064"/>
                        <a:gd name="connsiteX6" fmla="*/ 171634 w 198134"/>
                        <a:gd name="connsiteY6" fmla="*/ 520039 h 698064"/>
                        <a:gd name="connsiteX7" fmla="*/ 178455 w 198134"/>
                        <a:gd name="connsiteY7" fmla="*/ 657876 h 698064"/>
                        <a:gd name="connsiteX8" fmla="*/ 125903 w 198134"/>
                        <a:gd name="connsiteY8" fmla="*/ 697673 h 698064"/>
                        <a:gd name="connsiteX0" fmla="*/ 125903 w 198134"/>
                        <a:gd name="connsiteY0" fmla="*/ 697673 h 697823"/>
                        <a:gd name="connsiteX1" fmla="*/ 11935 w 198134"/>
                        <a:gd name="connsiteY1" fmla="*/ 647977 h 697823"/>
                        <a:gd name="connsiteX2" fmla="*/ 9129 w 198134"/>
                        <a:gd name="connsiteY2" fmla="*/ 497772 h 697823"/>
                        <a:gd name="connsiteX3" fmla="*/ 62115 w 198134"/>
                        <a:gd name="connsiteY3" fmla="*/ 236515 h 697823"/>
                        <a:gd name="connsiteX4" fmla="*/ 143715 w 198134"/>
                        <a:gd name="connsiteY4" fmla="*/ 8 h 697823"/>
                        <a:gd name="connsiteX5" fmla="*/ 197608 w 198134"/>
                        <a:gd name="connsiteY5" fmla="*/ 244432 h 697823"/>
                        <a:gd name="connsiteX6" fmla="*/ 171634 w 198134"/>
                        <a:gd name="connsiteY6" fmla="*/ 520039 h 697823"/>
                        <a:gd name="connsiteX7" fmla="*/ 178455 w 198134"/>
                        <a:gd name="connsiteY7" fmla="*/ 657876 h 697823"/>
                        <a:gd name="connsiteX8" fmla="*/ 125903 w 198134"/>
                        <a:gd name="connsiteY8" fmla="*/ 697673 h 6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134" h="697823">
                          <a:moveTo>
                            <a:pt x="125903" y="697673"/>
                          </a:moveTo>
                          <a:cubicBezTo>
                            <a:pt x="98150" y="696023"/>
                            <a:pt x="31397" y="681294"/>
                            <a:pt x="11935" y="647977"/>
                          </a:cubicBezTo>
                          <a:cubicBezTo>
                            <a:pt x="-7527" y="614660"/>
                            <a:pt x="766" y="566349"/>
                            <a:pt x="9129" y="497772"/>
                          </a:cubicBezTo>
                          <a:cubicBezTo>
                            <a:pt x="17492" y="429195"/>
                            <a:pt x="39684" y="319476"/>
                            <a:pt x="62115" y="236515"/>
                          </a:cubicBezTo>
                          <a:cubicBezTo>
                            <a:pt x="84546" y="153554"/>
                            <a:pt x="121133" y="-1311"/>
                            <a:pt x="143715" y="8"/>
                          </a:cubicBezTo>
                          <a:cubicBezTo>
                            <a:pt x="166297" y="1327"/>
                            <a:pt x="192955" y="157760"/>
                            <a:pt x="197608" y="244432"/>
                          </a:cubicBezTo>
                          <a:cubicBezTo>
                            <a:pt x="202261" y="331104"/>
                            <a:pt x="174826" y="451132"/>
                            <a:pt x="171634" y="520039"/>
                          </a:cubicBezTo>
                          <a:cubicBezTo>
                            <a:pt x="168442" y="588946"/>
                            <a:pt x="186077" y="628270"/>
                            <a:pt x="178455" y="657876"/>
                          </a:cubicBezTo>
                          <a:cubicBezTo>
                            <a:pt x="170833" y="687482"/>
                            <a:pt x="153656" y="699323"/>
                            <a:pt x="125903" y="69767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grpSp>
              <p:grpSp>
                <p:nvGrpSpPr>
                  <p:cNvPr id="332" name="Group 331">
                    <a:extLst>
                      <a:ext uri="{FF2B5EF4-FFF2-40B4-BE49-F238E27FC236}">
                        <a16:creationId xmlns:a16="http://schemas.microsoft.com/office/drawing/2014/main" id="{EB5E0DF2-3806-410F-B3FD-B48513A3974E}"/>
                      </a:ext>
                    </a:extLst>
                  </p:cNvPr>
                  <p:cNvGrpSpPr/>
                  <p:nvPr/>
                </p:nvGrpSpPr>
                <p:grpSpPr>
                  <a:xfrm rot="278325">
                    <a:off x="10448385" y="758552"/>
                    <a:ext cx="259183" cy="689166"/>
                    <a:chOff x="4853153" y="354282"/>
                    <a:chExt cx="279678" cy="732460"/>
                  </a:xfrm>
                  <a:grpFill/>
                </p:grpSpPr>
                <p:sp>
                  <p:nvSpPr>
                    <p:cNvPr id="353" name="Freeform: Shape 352">
                      <a:extLst>
                        <a:ext uri="{FF2B5EF4-FFF2-40B4-BE49-F238E27FC236}">
                          <a16:creationId xmlns:a16="http://schemas.microsoft.com/office/drawing/2014/main" id="{93F008AF-BE47-4476-BFEB-6DAD2F0C2605}"/>
                        </a:ext>
                      </a:extLst>
                    </p:cNvPr>
                    <p:cNvSpPr/>
                    <p:nvPr/>
                  </p:nvSpPr>
                  <p:spPr>
                    <a:xfrm>
                      <a:off x="4853153" y="354282"/>
                      <a:ext cx="279678" cy="732384"/>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678" h="732384">
                          <a:moveTo>
                            <a:pt x="132503" y="732311"/>
                          </a:moveTo>
                          <a:cubicBezTo>
                            <a:pt x="86321" y="729012"/>
                            <a:pt x="35191" y="609270"/>
                            <a:pt x="15729" y="532410"/>
                          </a:cubicBezTo>
                          <a:cubicBezTo>
                            <a:pt x="-3733" y="455550"/>
                            <a:pt x="-6702" y="359888"/>
                            <a:pt x="15729" y="271153"/>
                          </a:cubicBezTo>
                          <a:cubicBezTo>
                            <a:pt x="38160" y="182418"/>
                            <a:pt x="114690" y="0"/>
                            <a:pt x="150316" y="0"/>
                          </a:cubicBezTo>
                          <a:cubicBezTo>
                            <a:pt x="185942" y="0"/>
                            <a:pt x="237402" y="168234"/>
                            <a:pt x="257194" y="279070"/>
                          </a:cubicBezTo>
                          <a:cubicBezTo>
                            <a:pt x="276986" y="389906"/>
                            <a:pt x="289851" y="476662"/>
                            <a:pt x="269069" y="552202"/>
                          </a:cubicBezTo>
                          <a:cubicBezTo>
                            <a:pt x="248287" y="627742"/>
                            <a:pt x="178685" y="735610"/>
                            <a:pt x="132503" y="7323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54" name="Freeform: Shape 353">
                      <a:extLst>
                        <a:ext uri="{FF2B5EF4-FFF2-40B4-BE49-F238E27FC236}">
                          <a16:creationId xmlns:a16="http://schemas.microsoft.com/office/drawing/2014/main" id="{3C97654D-BDDD-4CCD-9654-355BB3C883B5}"/>
                        </a:ext>
                      </a:extLst>
                    </p:cNvPr>
                    <p:cNvSpPr/>
                    <p:nvPr/>
                  </p:nvSpPr>
                  <p:spPr>
                    <a:xfrm>
                      <a:off x="4974661" y="388919"/>
                      <a:ext cx="32389" cy="697823"/>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22899 w 270074"/>
                        <a:gd name="connsiteY0" fmla="*/ 732311 h 732384"/>
                        <a:gd name="connsiteX1" fmla="*/ 6125 w 270074"/>
                        <a:gd name="connsiteY1" fmla="*/ 532410 h 732384"/>
                        <a:gd name="connsiteX2" fmla="*/ 6125 w 270074"/>
                        <a:gd name="connsiteY2" fmla="*/ 271153 h 732384"/>
                        <a:gd name="connsiteX3" fmla="*/ 140712 w 270074"/>
                        <a:gd name="connsiteY3" fmla="*/ 0 h 732384"/>
                        <a:gd name="connsiteX4" fmla="*/ 247590 w 270074"/>
                        <a:gd name="connsiteY4" fmla="*/ 279070 h 732384"/>
                        <a:gd name="connsiteX5" fmla="*/ 259465 w 270074"/>
                        <a:gd name="connsiteY5" fmla="*/ 552202 h 732384"/>
                        <a:gd name="connsiteX6" fmla="*/ 122899 w 270074"/>
                        <a:gd name="connsiteY6" fmla="*/ 732311 h 732384"/>
                        <a:gd name="connsiteX0" fmla="*/ 127775 w 274950"/>
                        <a:gd name="connsiteY0" fmla="*/ 732311 h 732384"/>
                        <a:gd name="connsiteX1" fmla="*/ 11001 w 274950"/>
                        <a:gd name="connsiteY1" fmla="*/ 532410 h 732384"/>
                        <a:gd name="connsiteX2" fmla="*/ 11001 w 274950"/>
                        <a:gd name="connsiteY2" fmla="*/ 271153 h 732384"/>
                        <a:gd name="connsiteX3" fmla="*/ 145588 w 274950"/>
                        <a:gd name="connsiteY3" fmla="*/ 0 h 732384"/>
                        <a:gd name="connsiteX4" fmla="*/ 252466 w 274950"/>
                        <a:gd name="connsiteY4" fmla="*/ 279070 h 732384"/>
                        <a:gd name="connsiteX5" fmla="*/ 264341 w 274950"/>
                        <a:gd name="connsiteY5" fmla="*/ 552202 h 732384"/>
                        <a:gd name="connsiteX6" fmla="*/ 127775 w 274950"/>
                        <a:gd name="connsiteY6" fmla="*/ 732311 h 732384"/>
                        <a:gd name="connsiteX0" fmla="*/ 127775 w 265126"/>
                        <a:gd name="connsiteY0" fmla="*/ 732311 h 732416"/>
                        <a:gd name="connsiteX1" fmla="*/ 11001 w 265126"/>
                        <a:gd name="connsiteY1" fmla="*/ 532410 h 732416"/>
                        <a:gd name="connsiteX2" fmla="*/ 11001 w 265126"/>
                        <a:gd name="connsiteY2" fmla="*/ 271153 h 732416"/>
                        <a:gd name="connsiteX3" fmla="*/ 145588 w 265126"/>
                        <a:gd name="connsiteY3" fmla="*/ 0 h 732416"/>
                        <a:gd name="connsiteX4" fmla="*/ 252466 w 265126"/>
                        <a:gd name="connsiteY4" fmla="*/ 279070 h 732416"/>
                        <a:gd name="connsiteX5" fmla="*/ 264341 w 265126"/>
                        <a:gd name="connsiteY5" fmla="*/ 552202 h 732416"/>
                        <a:gd name="connsiteX6" fmla="*/ 127775 w 265126"/>
                        <a:gd name="connsiteY6" fmla="*/ 732311 h 732416"/>
                        <a:gd name="connsiteX0" fmla="*/ 127775 w 253937"/>
                        <a:gd name="connsiteY0" fmla="*/ 732311 h 732416"/>
                        <a:gd name="connsiteX1" fmla="*/ 11001 w 253937"/>
                        <a:gd name="connsiteY1" fmla="*/ 532410 h 732416"/>
                        <a:gd name="connsiteX2" fmla="*/ 11001 w 253937"/>
                        <a:gd name="connsiteY2" fmla="*/ 271153 h 732416"/>
                        <a:gd name="connsiteX3" fmla="*/ 145588 w 253937"/>
                        <a:gd name="connsiteY3" fmla="*/ 0 h 732416"/>
                        <a:gd name="connsiteX4" fmla="*/ 252466 w 253937"/>
                        <a:gd name="connsiteY4" fmla="*/ 279070 h 732416"/>
                        <a:gd name="connsiteX5" fmla="*/ 211354 w 253937"/>
                        <a:gd name="connsiteY5" fmla="*/ 552202 h 732416"/>
                        <a:gd name="connsiteX6" fmla="*/ 127775 w 253937"/>
                        <a:gd name="connsiteY6" fmla="*/ 732311 h 732416"/>
                        <a:gd name="connsiteX0" fmla="*/ 127775 w 253937"/>
                        <a:gd name="connsiteY0" fmla="*/ 697665 h 697770"/>
                        <a:gd name="connsiteX1" fmla="*/ 11001 w 253937"/>
                        <a:gd name="connsiteY1" fmla="*/ 497764 h 697770"/>
                        <a:gd name="connsiteX2" fmla="*/ 11001 w 253937"/>
                        <a:gd name="connsiteY2" fmla="*/ 236507 h 697770"/>
                        <a:gd name="connsiteX3" fmla="*/ 145587 w 253937"/>
                        <a:gd name="connsiteY3" fmla="*/ 0 h 697770"/>
                        <a:gd name="connsiteX4" fmla="*/ 252466 w 253937"/>
                        <a:gd name="connsiteY4" fmla="*/ 244424 h 697770"/>
                        <a:gd name="connsiteX5" fmla="*/ 211354 w 253937"/>
                        <a:gd name="connsiteY5" fmla="*/ 517556 h 697770"/>
                        <a:gd name="connsiteX6" fmla="*/ 127775 w 253937"/>
                        <a:gd name="connsiteY6" fmla="*/ 697665 h 697770"/>
                        <a:gd name="connsiteX0" fmla="*/ 132504 w 258666"/>
                        <a:gd name="connsiteY0" fmla="*/ 697673 h 697778"/>
                        <a:gd name="connsiteX1" fmla="*/ 15730 w 258666"/>
                        <a:gd name="connsiteY1" fmla="*/ 497772 h 697778"/>
                        <a:gd name="connsiteX2" fmla="*/ 15728 w 258666"/>
                        <a:gd name="connsiteY2" fmla="*/ 236515 h 697778"/>
                        <a:gd name="connsiteX3" fmla="*/ 150316 w 258666"/>
                        <a:gd name="connsiteY3" fmla="*/ 8 h 697778"/>
                        <a:gd name="connsiteX4" fmla="*/ 257195 w 258666"/>
                        <a:gd name="connsiteY4" fmla="*/ 244432 h 697778"/>
                        <a:gd name="connsiteX5" fmla="*/ 216083 w 258666"/>
                        <a:gd name="connsiteY5" fmla="*/ 517564 h 697778"/>
                        <a:gd name="connsiteX6" fmla="*/ 132504 w 258666"/>
                        <a:gd name="connsiteY6" fmla="*/ 697673 h 697778"/>
                        <a:gd name="connsiteX0" fmla="*/ 118495 w 244657"/>
                        <a:gd name="connsiteY0" fmla="*/ 697673 h 697778"/>
                        <a:gd name="connsiteX1" fmla="*/ 1721 w 244657"/>
                        <a:gd name="connsiteY1" fmla="*/ 497772 h 697778"/>
                        <a:gd name="connsiteX2" fmla="*/ 54707 w 244657"/>
                        <a:gd name="connsiteY2" fmla="*/ 236515 h 697778"/>
                        <a:gd name="connsiteX3" fmla="*/ 136307 w 244657"/>
                        <a:gd name="connsiteY3" fmla="*/ 8 h 697778"/>
                        <a:gd name="connsiteX4" fmla="*/ 243186 w 244657"/>
                        <a:gd name="connsiteY4" fmla="*/ 244432 h 697778"/>
                        <a:gd name="connsiteX5" fmla="*/ 202074 w 244657"/>
                        <a:gd name="connsiteY5" fmla="*/ 517564 h 697778"/>
                        <a:gd name="connsiteX6" fmla="*/ 118495 w 244657"/>
                        <a:gd name="connsiteY6" fmla="*/ 697673 h 697778"/>
                        <a:gd name="connsiteX0" fmla="*/ 118495 w 206864"/>
                        <a:gd name="connsiteY0" fmla="*/ 697673 h 697746"/>
                        <a:gd name="connsiteX1" fmla="*/ 1721 w 206864"/>
                        <a:gd name="connsiteY1" fmla="*/ 497772 h 697746"/>
                        <a:gd name="connsiteX2" fmla="*/ 54707 w 206864"/>
                        <a:gd name="connsiteY2" fmla="*/ 236515 h 697746"/>
                        <a:gd name="connsiteX3" fmla="*/ 136307 w 206864"/>
                        <a:gd name="connsiteY3" fmla="*/ 8 h 697746"/>
                        <a:gd name="connsiteX4" fmla="*/ 190200 w 206864"/>
                        <a:gd name="connsiteY4" fmla="*/ 244432 h 697746"/>
                        <a:gd name="connsiteX5" fmla="*/ 202074 w 206864"/>
                        <a:gd name="connsiteY5" fmla="*/ 517564 h 697746"/>
                        <a:gd name="connsiteX6" fmla="*/ 118495 w 206864"/>
                        <a:gd name="connsiteY6" fmla="*/ 697673 h 697746"/>
                        <a:gd name="connsiteX0" fmla="*/ 118495 w 204203"/>
                        <a:gd name="connsiteY0" fmla="*/ 697673 h 697746"/>
                        <a:gd name="connsiteX1" fmla="*/ 1721 w 204203"/>
                        <a:gd name="connsiteY1" fmla="*/ 497772 h 697746"/>
                        <a:gd name="connsiteX2" fmla="*/ 54707 w 204203"/>
                        <a:gd name="connsiteY2" fmla="*/ 236515 h 697746"/>
                        <a:gd name="connsiteX3" fmla="*/ 136307 w 204203"/>
                        <a:gd name="connsiteY3" fmla="*/ 8 h 697746"/>
                        <a:gd name="connsiteX4" fmla="*/ 190200 w 204203"/>
                        <a:gd name="connsiteY4" fmla="*/ 244432 h 697746"/>
                        <a:gd name="connsiteX5" fmla="*/ 202074 w 204203"/>
                        <a:gd name="connsiteY5" fmla="*/ 517564 h 697746"/>
                        <a:gd name="connsiteX6" fmla="*/ 118495 w 204203"/>
                        <a:gd name="connsiteY6" fmla="*/ 697673 h 697746"/>
                        <a:gd name="connsiteX0" fmla="*/ 125903 w 211611"/>
                        <a:gd name="connsiteY0" fmla="*/ 697673 h 702887"/>
                        <a:gd name="connsiteX1" fmla="*/ 11935 w 211611"/>
                        <a:gd name="connsiteY1" fmla="*/ 640553 h 702887"/>
                        <a:gd name="connsiteX2" fmla="*/ 9129 w 211611"/>
                        <a:gd name="connsiteY2" fmla="*/ 497772 h 702887"/>
                        <a:gd name="connsiteX3" fmla="*/ 62115 w 211611"/>
                        <a:gd name="connsiteY3" fmla="*/ 236515 h 702887"/>
                        <a:gd name="connsiteX4" fmla="*/ 143715 w 211611"/>
                        <a:gd name="connsiteY4" fmla="*/ 8 h 702887"/>
                        <a:gd name="connsiteX5" fmla="*/ 197608 w 211611"/>
                        <a:gd name="connsiteY5" fmla="*/ 244432 h 702887"/>
                        <a:gd name="connsiteX6" fmla="*/ 209482 w 211611"/>
                        <a:gd name="connsiteY6" fmla="*/ 517564 h 702887"/>
                        <a:gd name="connsiteX7" fmla="*/ 125903 w 211611"/>
                        <a:gd name="connsiteY7" fmla="*/ 697673 h 702887"/>
                        <a:gd name="connsiteX0" fmla="*/ 125903 w 198336"/>
                        <a:gd name="connsiteY0" fmla="*/ 697673 h 702739"/>
                        <a:gd name="connsiteX1" fmla="*/ 11935 w 198336"/>
                        <a:gd name="connsiteY1" fmla="*/ 640553 h 702739"/>
                        <a:gd name="connsiteX2" fmla="*/ 9129 w 198336"/>
                        <a:gd name="connsiteY2" fmla="*/ 497772 h 702739"/>
                        <a:gd name="connsiteX3" fmla="*/ 62115 w 198336"/>
                        <a:gd name="connsiteY3" fmla="*/ 236515 h 702739"/>
                        <a:gd name="connsiteX4" fmla="*/ 143715 w 198336"/>
                        <a:gd name="connsiteY4" fmla="*/ 8 h 702739"/>
                        <a:gd name="connsiteX5" fmla="*/ 197608 w 198336"/>
                        <a:gd name="connsiteY5" fmla="*/ 244432 h 702739"/>
                        <a:gd name="connsiteX6" fmla="*/ 171634 w 198336"/>
                        <a:gd name="connsiteY6" fmla="*/ 520039 h 702739"/>
                        <a:gd name="connsiteX7" fmla="*/ 125903 w 198336"/>
                        <a:gd name="connsiteY7" fmla="*/ 697673 h 702739"/>
                        <a:gd name="connsiteX0" fmla="*/ 125903 w 198134"/>
                        <a:gd name="connsiteY0" fmla="*/ 697673 h 698064"/>
                        <a:gd name="connsiteX1" fmla="*/ 11935 w 198134"/>
                        <a:gd name="connsiteY1" fmla="*/ 640553 h 698064"/>
                        <a:gd name="connsiteX2" fmla="*/ 9129 w 198134"/>
                        <a:gd name="connsiteY2" fmla="*/ 497772 h 698064"/>
                        <a:gd name="connsiteX3" fmla="*/ 62115 w 198134"/>
                        <a:gd name="connsiteY3" fmla="*/ 236515 h 698064"/>
                        <a:gd name="connsiteX4" fmla="*/ 143715 w 198134"/>
                        <a:gd name="connsiteY4" fmla="*/ 8 h 698064"/>
                        <a:gd name="connsiteX5" fmla="*/ 197608 w 198134"/>
                        <a:gd name="connsiteY5" fmla="*/ 244432 h 698064"/>
                        <a:gd name="connsiteX6" fmla="*/ 171634 w 198134"/>
                        <a:gd name="connsiteY6" fmla="*/ 520039 h 698064"/>
                        <a:gd name="connsiteX7" fmla="*/ 178455 w 198134"/>
                        <a:gd name="connsiteY7" fmla="*/ 657876 h 698064"/>
                        <a:gd name="connsiteX8" fmla="*/ 125903 w 198134"/>
                        <a:gd name="connsiteY8" fmla="*/ 697673 h 698064"/>
                        <a:gd name="connsiteX0" fmla="*/ 125903 w 198134"/>
                        <a:gd name="connsiteY0" fmla="*/ 697673 h 697823"/>
                        <a:gd name="connsiteX1" fmla="*/ 11935 w 198134"/>
                        <a:gd name="connsiteY1" fmla="*/ 647977 h 697823"/>
                        <a:gd name="connsiteX2" fmla="*/ 9129 w 198134"/>
                        <a:gd name="connsiteY2" fmla="*/ 497772 h 697823"/>
                        <a:gd name="connsiteX3" fmla="*/ 62115 w 198134"/>
                        <a:gd name="connsiteY3" fmla="*/ 236515 h 697823"/>
                        <a:gd name="connsiteX4" fmla="*/ 143715 w 198134"/>
                        <a:gd name="connsiteY4" fmla="*/ 8 h 697823"/>
                        <a:gd name="connsiteX5" fmla="*/ 197608 w 198134"/>
                        <a:gd name="connsiteY5" fmla="*/ 244432 h 697823"/>
                        <a:gd name="connsiteX6" fmla="*/ 171634 w 198134"/>
                        <a:gd name="connsiteY6" fmla="*/ 520039 h 697823"/>
                        <a:gd name="connsiteX7" fmla="*/ 178455 w 198134"/>
                        <a:gd name="connsiteY7" fmla="*/ 657876 h 697823"/>
                        <a:gd name="connsiteX8" fmla="*/ 125903 w 198134"/>
                        <a:gd name="connsiteY8" fmla="*/ 697673 h 6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134" h="697823">
                          <a:moveTo>
                            <a:pt x="125903" y="697673"/>
                          </a:moveTo>
                          <a:cubicBezTo>
                            <a:pt x="98150" y="696023"/>
                            <a:pt x="31397" y="681294"/>
                            <a:pt x="11935" y="647977"/>
                          </a:cubicBezTo>
                          <a:cubicBezTo>
                            <a:pt x="-7527" y="614660"/>
                            <a:pt x="766" y="566349"/>
                            <a:pt x="9129" y="497772"/>
                          </a:cubicBezTo>
                          <a:cubicBezTo>
                            <a:pt x="17492" y="429195"/>
                            <a:pt x="39684" y="319476"/>
                            <a:pt x="62115" y="236515"/>
                          </a:cubicBezTo>
                          <a:cubicBezTo>
                            <a:pt x="84546" y="153554"/>
                            <a:pt x="121133" y="-1311"/>
                            <a:pt x="143715" y="8"/>
                          </a:cubicBezTo>
                          <a:cubicBezTo>
                            <a:pt x="166297" y="1327"/>
                            <a:pt x="192955" y="157760"/>
                            <a:pt x="197608" y="244432"/>
                          </a:cubicBezTo>
                          <a:cubicBezTo>
                            <a:pt x="202261" y="331104"/>
                            <a:pt x="174826" y="451132"/>
                            <a:pt x="171634" y="520039"/>
                          </a:cubicBezTo>
                          <a:cubicBezTo>
                            <a:pt x="168442" y="588946"/>
                            <a:pt x="186077" y="628270"/>
                            <a:pt x="178455" y="657876"/>
                          </a:cubicBezTo>
                          <a:cubicBezTo>
                            <a:pt x="170833" y="687482"/>
                            <a:pt x="153656" y="699323"/>
                            <a:pt x="125903" y="69767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grpSp>
              <p:grpSp>
                <p:nvGrpSpPr>
                  <p:cNvPr id="333" name="Group 332">
                    <a:extLst>
                      <a:ext uri="{FF2B5EF4-FFF2-40B4-BE49-F238E27FC236}">
                        <a16:creationId xmlns:a16="http://schemas.microsoft.com/office/drawing/2014/main" id="{ABA24C33-A624-4587-8BCE-7768966E7AB9}"/>
                      </a:ext>
                    </a:extLst>
                  </p:cNvPr>
                  <p:cNvGrpSpPr/>
                  <p:nvPr/>
                </p:nvGrpSpPr>
                <p:grpSpPr>
                  <a:xfrm>
                    <a:off x="10003469" y="1341206"/>
                    <a:ext cx="172292" cy="452437"/>
                    <a:chOff x="4853153" y="354282"/>
                    <a:chExt cx="279678" cy="732460"/>
                  </a:xfrm>
                  <a:grpFill/>
                </p:grpSpPr>
                <p:sp>
                  <p:nvSpPr>
                    <p:cNvPr id="351" name="Freeform: Shape 350">
                      <a:extLst>
                        <a:ext uri="{FF2B5EF4-FFF2-40B4-BE49-F238E27FC236}">
                          <a16:creationId xmlns:a16="http://schemas.microsoft.com/office/drawing/2014/main" id="{609E0D26-8F4E-434D-9EE5-DE0F5D16D423}"/>
                        </a:ext>
                      </a:extLst>
                    </p:cNvPr>
                    <p:cNvSpPr/>
                    <p:nvPr/>
                  </p:nvSpPr>
                  <p:spPr>
                    <a:xfrm>
                      <a:off x="4853153" y="354282"/>
                      <a:ext cx="279678" cy="732384"/>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678" h="732384">
                          <a:moveTo>
                            <a:pt x="132503" y="732311"/>
                          </a:moveTo>
                          <a:cubicBezTo>
                            <a:pt x="86321" y="729012"/>
                            <a:pt x="35191" y="609270"/>
                            <a:pt x="15729" y="532410"/>
                          </a:cubicBezTo>
                          <a:cubicBezTo>
                            <a:pt x="-3733" y="455550"/>
                            <a:pt x="-6702" y="359888"/>
                            <a:pt x="15729" y="271153"/>
                          </a:cubicBezTo>
                          <a:cubicBezTo>
                            <a:pt x="38160" y="182418"/>
                            <a:pt x="114690" y="0"/>
                            <a:pt x="150316" y="0"/>
                          </a:cubicBezTo>
                          <a:cubicBezTo>
                            <a:pt x="185942" y="0"/>
                            <a:pt x="237402" y="168234"/>
                            <a:pt x="257194" y="279070"/>
                          </a:cubicBezTo>
                          <a:cubicBezTo>
                            <a:pt x="276986" y="389906"/>
                            <a:pt x="289851" y="476662"/>
                            <a:pt x="269069" y="552202"/>
                          </a:cubicBezTo>
                          <a:cubicBezTo>
                            <a:pt x="248287" y="627742"/>
                            <a:pt x="178685" y="735610"/>
                            <a:pt x="132503" y="7323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52" name="Freeform: Shape 351">
                      <a:extLst>
                        <a:ext uri="{FF2B5EF4-FFF2-40B4-BE49-F238E27FC236}">
                          <a16:creationId xmlns:a16="http://schemas.microsoft.com/office/drawing/2014/main" id="{EE738E0E-99F2-4FC3-991F-84B15C0C7E1D}"/>
                        </a:ext>
                      </a:extLst>
                    </p:cNvPr>
                    <p:cNvSpPr/>
                    <p:nvPr/>
                  </p:nvSpPr>
                  <p:spPr>
                    <a:xfrm>
                      <a:off x="4974661" y="388919"/>
                      <a:ext cx="32389" cy="697823"/>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22899 w 270074"/>
                        <a:gd name="connsiteY0" fmla="*/ 732311 h 732384"/>
                        <a:gd name="connsiteX1" fmla="*/ 6125 w 270074"/>
                        <a:gd name="connsiteY1" fmla="*/ 532410 h 732384"/>
                        <a:gd name="connsiteX2" fmla="*/ 6125 w 270074"/>
                        <a:gd name="connsiteY2" fmla="*/ 271153 h 732384"/>
                        <a:gd name="connsiteX3" fmla="*/ 140712 w 270074"/>
                        <a:gd name="connsiteY3" fmla="*/ 0 h 732384"/>
                        <a:gd name="connsiteX4" fmla="*/ 247590 w 270074"/>
                        <a:gd name="connsiteY4" fmla="*/ 279070 h 732384"/>
                        <a:gd name="connsiteX5" fmla="*/ 259465 w 270074"/>
                        <a:gd name="connsiteY5" fmla="*/ 552202 h 732384"/>
                        <a:gd name="connsiteX6" fmla="*/ 122899 w 270074"/>
                        <a:gd name="connsiteY6" fmla="*/ 732311 h 732384"/>
                        <a:gd name="connsiteX0" fmla="*/ 127775 w 274950"/>
                        <a:gd name="connsiteY0" fmla="*/ 732311 h 732384"/>
                        <a:gd name="connsiteX1" fmla="*/ 11001 w 274950"/>
                        <a:gd name="connsiteY1" fmla="*/ 532410 h 732384"/>
                        <a:gd name="connsiteX2" fmla="*/ 11001 w 274950"/>
                        <a:gd name="connsiteY2" fmla="*/ 271153 h 732384"/>
                        <a:gd name="connsiteX3" fmla="*/ 145588 w 274950"/>
                        <a:gd name="connsiteY3" fmla="*/ 0 h 732384"/>
                        <a:gd name="connsiteX4" fmla="*/ 252466 w 274950"/>
                        <a:gd name="connsiteY4" fmla="*/ 279070 h 732384"/>
                        <a:gd name="connsiteX5" fmla="*/ 264341 w 274950"/>
                        <a:gd name="connsiteY5" fmla="*/ 552202 h 732384"/>
                        <a:gd name="connsiteX6" fmla="*/ 127775 w 274950"/>
                        <a:gd name="connsiteY6" fmla="*/ 732311 h 732384"/>
                        <a:gd name="connsiteX0" fmla="*/ 127775 w 265126"/>
                        <a:gd name="connsiteY0" fmla="*/ 732311 h 732416"/>
                        <a:gd name="connsiteX1" fmla="*/ 11001 w 265126"/>
                        <a:gd name="connsiteY1" fmla="*/ 532410 h 732416"/>
                        <a:gd name="connsiteX2" fmla="*/ 11001 w 265126"/>
                        <a:gd name="connsiteY2" fmla="*/ 271153 h 732416"/>
                        <a:gd name="connsiteX3" fmla="*/ 145588 w 265126"/>
                        <a:gd name="connsiteY3" fmla="*/ 0 h 732416"/>
                        <a:gd name="connsiteX4" fmla="*/ 252466 w 265126"/>
                        <a:gd name="connsiteY4" fmla="*/ 279070 h 732416"/>
                        <a:gd name="connsiteX5" fmla="*/ 264341 w 265126"/>
                        <a:gd name="connsiteY5" fmla="*/ 552202 h 732416"/>
                        <a:gd name="connsiteX6" fmla="*/ 127775 w 265126"/>
                        <a:gd name="connsiteY6" fmla="*/ 732311 h 732416"/>
                        <a:gd name="connsiteX0" fmla="*/ 127775 w 253937"/>
                        <a:gd name="connsiteY0" fmla="*/ 732311 h 732416"/>
                        <a:gd name="connsiteX1" fmla="*/ 11001 w 253937"/>
                        <a:gd name="connsiteY1" fmla="*/ 532410 h 732416"/>
                        <a:gd name="connsiteX2" fmla="*/ 11001 w 253937"/>
                        <a:gd name="connsiteY2" fmla="*/ 271153 h 732416"/>
                        <a:gd name="connsiteX3" fmla="*/ 145588 w 253937"/>
                        <a:gd name="connsiteY3" fmla="*/ 0 h 732416"/>
                        <a:gd name="connsiteX4" fmla="*/ 252466 w 253937"/>
                        <a:gd name="connsiteY4" fmla="*/ 279070 h 732416"/>
                        <a:gd name="connsiteX5" fmla="*/ 211354 w 253937"/>
                        <a:gd name="connsiteY5" fmla="*/ 552202 h 732416"/>
                        <a:gd name="connsiteX6" fmla="*/ 127775 w 253937"/>
                        <a:gd name="connsiteY6" fmla="*/ 732311 h 732416"/>
                        <a:gd name="connsiteX0" fmla="*/ 127775 w 253937"/>
                        <a:gd name="connsiteY0" fmla="*/ 697665 h 697770"/>
                        <a:gd name="connsiteX1" fmla="*/ 11001 w 253937"/>
                        <a:gd name="connsiteY1" fmla="*/ 497764 h 697770"/>
                        <a:gd name="connsiteX2" fmla="*/ 11001 w 253937"/>
                        <a:gd name="connsiteY2" fmla="*/ 236507 h 697770"/>
                        <a:gd name="connsiteX3" fmla="*/ 145587 w 253937"/>
                        <a:gd name="connsiteY3" fmla="*/ 0 h 697770"/>
                        <a:gd name="connsiteX4" fmla="*/ 252466 w 253937"/>
                        <a:gd name="connsiteY4" fmla="*/ 244424 h 697770"/>
                        <a:gd name="connsiteX5" fmla="*/ 211354 w 253937"/>
                        <a:gd name="connsiteY5" fmla="*/ 517556 h 697770"/>
                        <a:gd name="connsiteX6" fmla="*/ 127775 w 253937"/>
                        <a:gd name="connsiteY6" fmla="*/ 697665 h 697770"/>
                        <a:gd name="connsiteX0" fmla="*/ 132504 w 258666"/>
                        <a:gd name="connsiteY0" fmla="*/ 697673 h 697778"/>
                        <a:gd name="connsiteX1" fmla="*/ 15730 w 258666"/>
                        <a:gd name="connsiteY1" fmla="*/ 497772 h 697778"/>
                        <a:gd name="connsiteX2" fmla="*/ 15728 w 258666"/>
                        <a:gd name="connsiteY2" fmla="*/ 236515 h 697778"/>
                        <a:gd name="connsiteX3" fmla="*/ 150316 w 258666"/>
                        <a:gd name="connsiteY3" fmla="*/ 8 h 697778"/>
                        <a:gd name="connsiteX4" fmla="*/ 257195 w 258666"/>
                        <a:gd name="connsiteY4" fmla="*/ 244432 h 697778"/>
                        <a:gd name="connsiteX5" fmla="*/ 216083 w 258666"/>
                        <a:gd name="connsiteY5" fmla="*/ 517564 h 697778"/>
                        <a:gd name="connsiteX6" fmla="*/ 132504 w 258666"/>
                        <a:gd name="connsiteY6" fmla="*/ 697673 h 697778"/>
                        <a:gd name="connsiteX0" fmla="*/ 118495 w 244657"/>
                        <a:gd name="connsiteY0" fmla="*/ 697673 h 697778"/>
                        <a:gd name="connsiteX1" fmla="*/ 1721 w 244657"/>
                        <a:gd name="connsiteY1" fmla="*/ 497772 h 697778"/>
                        <a:gd name="connsiteX2" fmla="*/ 54707 w 244657"/>
                        <a:gd name="connsiteY2" fmla="*/ 236515 h 697778"/>
                        <a:gd name="connsiteX3" fmla="*/ 136307 w 244657"/>
                        <a:gd name="connsiteY3" fmla="*/ 8 h 697778"/>
                        <a:gd name="connsiteX4" fmla="*/ 243186 w 244657"/>
                        <a:gd name="connsiteY4" fmla="*/ 244432 h 697778"/>
                        <a:gd name="connsiteX5" fmla="*/ 202074 w 244657"/>
                        <a:gd name="connsiteY5" fmla="*/ 517564 h 697778"/>
                        <a:gd name="connsiteX6" fmla="*/ 118495 w 244657"/>
                        <a:gd name="connsiteY6" fmla="*/ 697673 h 697778"/>
                        <a:gd name="connsiteX0" fmla="*/ 118495 w 206864"/>
                        <a:gd name="connsiteY0" fmla="*/ 697673 h 697746"/>
                        <a:gd name="connsiteX1" fmla="*/ 1721 w 206864"/>
                        <a:gd name="connsiteY1" fmla="*/ 497772 h 697746"/>
                        <a:gd name="connsiteX2" fmla="*/ 54707 w 206864"/>
                        <a:gd name="connsiteY2" fmla="*/ 236515 h 697746"/>
                        <a:gd name="connsiteX3" fmla="*/ 136307 w 206864"/>
                        <a:gd name="connsiteY3" fmla="*/ 8 h 697746"/>
                        <a:gd name="connsiteX4" fmla="*/ 190200 w 206864"/>
                        <a:gd name="connsiteY4" fmla="*/ 244432 h 697746"/>
                        <a:gd name="connsiteX5" fmla="*/ 202074 w 206864"/>
                        <a:gd name="connsiteY5" fmla="*/ 517564 h 697746"/>
                        <a:gd name="connsiteX6" fmla="*/ 118495 w 206864"/>
                        <a:gd name="connsiteY6" fmla="*/ 697673 h 697746"/>
                        <a:gd name="connsiteX0" fmla="*/ 118495 w 204203"/>
                        <a:gd name="connsiteY0" fmla="*/ 697673 h 697746"/>
                        <a:gd name="connsiteX1" fmla="*/ 1721 w 204203"/>
                        <a:gd name="connsiteY1" fmla="*/ 497772 h 697746"/>
                        <a:gd name="connsiteX2" fmla="*/ 54707 w 204203"/>
                        <a:gd name="connsiteY2" fmla="*/ 236515 h 697746"/>
                        <a:gd name="connsiteX3" fmla="*/ 136307 w 204203"/>
                        <a:gd name="connsiteY3" fmla="*/ 8 h 697746"/>
                        <a:gd name="connsiteX4" fmla="*/ 190200 w 204203"/>
                        <a:gd name="connsiteY4" fmla="*/ 244432 h 697746"/>
                        <a:gd name="connsiteX5" fmla="*/ 202074 w 204203"/>
                        <a:gd name="connsiteY5" fmla="*/ 517564 h 697746"/>
                        <a:gd name="connsiteX6" fmla="*/ 118495 w 204203"/>
                        <a:gd name="connsiteY6" fmla="*/ 697673 h 697746"/>
                        <a:gd name="connsiteX0" fmla="*/ 125903 w 211611"/>
                        <a:gd name="connsiteY0" fmla="*/ 697673 h 702887"/>
                        <a:gd name="connsiteX1" fmla="*/ 11935 w 211611"/>
                        <a:gd name="connsiteY1" fmla="*/ 640553 h 702887"/>
                        <a:gd name="connsiteX2" fmla="*/ 9129 w 211611"/>
                        <a:gd name="connsiteY2" fmla="*/ 497772 h 702887"/>
                        <a:gd name="connsiteX3" fmla="*/ 62115 w 211611"/>
                        <a:gd name="connsiteY3" fmla="*/ 236515 h 702887"/>
                        <a:gd name="connsiteX4" fmla="*/ 143715 w 211611"/>
                        <a:gd name="connsiteY4" fmla="*/ 8 h 702887"/>
                        <a:gd name="connsiteX5" fmla="*/ 197608 w 211611"/>
                        <a:gd name="connsiteY5" fmla="*/ 244432 h 702887"/>
                        <a:gd name="connsiteX6" fmla="*/ 209482 w 211611"/>
                        <a:gd name="connsiteY6" fmla="*/ 517564 h 702887"/>
                        <a:gd name="connsiteX7" fmla="*/ 125903 w 211611"/>
                        <a:gd name="connsiteY7" fmla="*/ 697673 h 702887"/>
                        <a:gd name="connsiteX0" fmla="*/ 125903 w 198336"/>
                        <a:gd name="connsiteY0" fmla="*/ 697673 h 702739"/>
                        <a:gd name="connsiteX1" fmla="*/ 11935 w 198336"/>
                        <a:gd name="connsiteY1" fmla="*/ 640553 h 702739"/>
                        <a:gd name="connsiteX2" fmla="*/ 9129 w 198336"/>
                        <a:gd name="connsiteY2" fmla="*/ 497772 h 702739"/>
                        <a:gd name="connsiteX3" fmla="*/ 62115 w 198336"/>
                        <a:gd name="connsiteY3" fmla="*/ 236515 h 702739"/>
                        <a:gd name="connsiteX4" fmla="*/ 143715 w 198336"/>
                        <a:gd name="connsiteY4" fmla="*/ 8 h 702739"/>
                        <a:gd name="connsiteX5" fmla="*/ 197608 w 198336"/>
                        <a:gd name="connsiteY5" fmla="*/ 244432 h 702739"/>
                        <a:gd name="connsiteX6" fmla="*/ 171634 w 198336"/>
                        <a:gd name="connsiteY6" fmla="*/ 520039 h 702739"/>
                        <a:gd name="connsiteX7" fmla="*/ 125903 w 198336"/>
                        <a:gd name="connsiteY7" fmla="*/ 697673 h 702739"/>
                        <a:gd name="connsiteX0" fmla="*/ 125903 w 198134"/>
                        <a:gd name="connsiteY0" fmla="*/ 697673 h 698064"/>
                        <a:gd name="connsiteX1" fmla="*/ 11935 w 198134"/>
                        <a:gd name="connsiteY1" fmla="*/ 640553 h 698064"/>
                        <a:gd name="connsiteX2" fmla="*/ 9129 w 198134"/>
                        <a:gd name="connsiteY2" fmla="*/ 497772 h 698064"/>
                        <a:gd name="connsiteX3" fmla="*/ 62115 w 198134"/>
                        <a:gd name="connsiteY3" fmla="*/ 236515 h 698064"/>
                        <a:gd name="connsiteX4" fmla="*/ 143715 w 198134"/>
                        <a:gd name="connsiteY4" fmla="*/ 8 h 698064"/>
                        <a:gd name="connsiteX5" fmla="*/ 197608 w 198134"/>
                        <a:gd name="connsiteY5" fmla="*/ 244432 h 698064"/>
                        <a:gd name="connsiteX6" fmla="*/ 171634 w 198134"/>
                        <a:gd name="connsiteY6" fmla="*/ 520039 h 698064"/>
                        <a:gd name="connsiteX7" fmla="*/ 178455 w 198134"/>
                        <a:gd name="connsiteY7" fmla="*/ 657876 h 698064"/>
                        <a:gd name="connsiteX8" fmla="*/ 125903 w 198134"/>
                        <a:gd name="connsiteY8" fmla="*/ 697673 h 698064"/>
                        <a:gd name="connsiteX0" fmla="*/ 125903 w 198134"/>
                        <a:gd name="connsiteY0" fmla="*/ 697673 h 697823"/>
                        <a:gd name="connsiteX1" fmla="*/ 11935 w 198134"/>
                        <a:gd name="connsiteY1" fmla="*/ 647977 h 697823"/>
                        <a:gd name="connsiteX2" fmla="*/ 9129 w 198134"/>
                        <a:gd name="connsiteY2" fmla="*/ 497772 h 697823"/>
                        <a:gd name="connsiteX3" fmla="*/ 62115 w 198134"/>
                        <a:gd name="connsiteY3" fmla="*/ 236515 h 697823"/>
                        <a:gd name="connsiteX4" fmla="*/ 143715 w 198134"/>
                        <a:gd name="connsiteY4" fmla="*/ 8 h 697823"/>
                        <a:gd name="connsiteX5" fmla="*/ 197608 w 198134"/>
                        <a:gd name="connsiteY5" fmla="*/ 244432 h 697823"/>
                        <a:gd name="connsiteX6" fmla="*/ 171634 w 198134"/>
                        <a:gd name="connsiteY6" fmla="*/ 520039 h 697823"/>
                        <a:gd name="connsiteX7" fmla="*/ 178455 w 198134"/>
                        <a:gd name="connsiteY7" fmla="*/ 657876 h 697823"/>
                        <a:gd name="connsiteX8" fmla="*/ 125903 w 198134"/>
                        <a:gd name="connsiteY8" fmla="*/ 697673 h 6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134" h="697823">
                          <a:moveTo>
                            <a:pt x="125903" y="697673"/>
                          </a:moveTo>
                          <a:cubicBezTo>
                            <a:pt x="98150" y="696023"/>
                            <a:pt x="31397" y="681294"/>
                            <a:pt x="11935" y="647977"/>
                          </a:cubicBezTo>
                          <a:cubicBezTo>
                            <a:pt x="-7527" y="614660"/>
                            <a:pt x="766" y="566349"/>
                            <a:pt x="9129" y="497772"/>
                          </a:cubicBezTo>
                          <a:cubicBezTo>
                            <a:pt x="17492" y="429195"/>
                            <a:pt x="39684" y="319476"/>
                            <a:pt x="62115" y="236515"/>
                          </a:cubicBezTo>
                          <a:cubicBezTo>
                            <a:pt x="84546" y="153554"/>
                            <a:pt x="121133" y="-1311"/>
                            <a:pt x="143715" y="8"/>
                          </a:cubicBezTo>
                          <a:cubicBezTo>
                            <a:pt x="166297" y="1327"/>
                            <a:pt x="192955" y="157760"/>
                            <a:pt x="197608" y="244432"/>
                          </a:cubicBezTo>
                          <a:cubicBezTo>
                            <a:pt x="202261" y="331104"/>
                            <a:pt x="174826" y="451132"/>
                            <a:pt x="171634" y="520039"/>
                          </a:cubicBezTo>
                          <a:cubicBezTo>
                            <a:pt x="168442" y="588946"/>
                            <a:pt x="186077" y="628270"/>
                            <a:pt x="178455" y="657876"/>
                          </a:cubicBezTo>
                          <a:cubicBezTo>
                            <a:pt x="170833" y="687482"/>
                            <a:pt x="153656" y="699323"/>
                            <a:pt x="125903" y="69767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grpSp>
              <p:grpSp>
                <p:nvGrpSpPr>
                  <p:cNvPr id="334" name="Group 333">
                    <a:extLst>
                      <a:ext uri="{FF2B5EF4-FFF2-40B4-BE49-F238E27FC236}">
                        <a16:creationId xmlns:a16="http://schemas.microsoft.com/office/drawing/2014/main" id="{7EBF16C1-A092-4C7C-BC9F-C187E79F9C7A}"/>
                      </a:ext>
                    </a:extLst>
                  </p:cNvPr>
                  <p:cNvGrpSpPr/>
                  <p:nvPr/>
                </p:nvGrpSpPr>
                <p:grpSpPr>
                  <a:xfrm rot="18397629">
                    <a:off x="9179691" y="1103593"/>
                    <a:ext cx="267266" cy="518015"/>
                    <a:chOff x="4853153" y="354282"/>
                    <a:chExt cx="279678" cy="732460"/>
                  </a:xfrm>
                  <a:grpFill/>
                </p:grpSpPr>
                <p:sp>
                  <p:nvSpPr>
                    <p:cNvPr id="349" name="Freeform: Shape 348">
                      <a:extLst>
                        <a:ext uri="{FF2B5EF4-FFF2-40B4-BE49-F238E27FC236}">
                          <a16:creationId xmlns:a16="http://schemas.microsoft.com/office/drawing/2014/main" id="{835B1BC6-CF46-4786-9CF7-37187F9AFDAF}"/>
                        </a:ext>
                      </a:extLst>
                    </p:cNvPr>
                    <p:cNvSpPr/>
                    <p:nvPr/>
                  </p:nvSpPr>
                  <p:spPr>
                    <a:xfrm>
                      <a:off x="4853153" y="354282"/>
                      <a:ext cx="279678" cy="732384"/>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678" h="732384">
                          <a:moveTo>
                            <a:pt x="132503" y="732311"/>
                          </a:moveTo>
                          <a:cubicBezTo>
                            <a:pt x="86321" y="729012"/>
                            <a:pt x="35191" y="609270"/>
                            <a:pt x="15729" y="532410"/>
                          </a:cubicBezTo>
                          <a:cubicBezTo>
                            <a:pt x="-3733" y="455550"/>
                            <a:pt x="-6702" y="359888"/>
                            <a:pt x="15729" y="271153"/>
                          </a:cubicBezTo>
                          <a:cubicBezTo>
                            <a:pt x="38160" y="182418"/>
                            <a:pt x="114690" y="0"/>
                            <a:pt x="150316" y="0"/>
                          </a:cubicBezTo>
                          <a:cubicBezTo>
                            <a:pt x="185942" y="0"/>
                            <a:pt x="237402" y="168234"/>
                            <a:pt x="257194" y="279070"/>
                          </a:cubicBezTo>
                          <a:cubicBezTo>
                            <a:pt x="276986" y="389906"/>
                            <a:pt x="289851" y="476662"/>
                            <a:pt x="269069" y="552202"/>
                          </a:cubicBezTo>
                          <a:cubicBezTo>
                            <a:pt x="248287" y="627742"/>
                            <a:pt x="178685" y="735610"/>
                            <a:pt x="132503" y="7323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50" name="Freeform: Shape 349">
                      <a:extLst>
                        <a:ext uri="{FF2B5EF4-FFF2-40B4-BE49-F238E27FC236}">
                          <a16:creationId xmlns:a16="http://schemas.microsoft.com/office/drawing/2014/main" id="{FE019F8F-E641-43E4-B2CE-B380DF3FB3A4}"/>
                        </a:ext>
                      </a:extLst>
                    </p:cNvPr>
                    <p:cNvSpPr/>
                    <p:nvPr/>
                  </p:nvSpPr>
                  <p:spPr>
                    <a:xfrm>
                      <a:off x="4974661" y="388919"/>
                      <a:ext cx="32389" cy="697823"/>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22899 w 270074"/>
                        <a:gd name="connsiteY0" fmla="*/ 732311 h 732384"/>
                        <a:gd name="connsiteX1" fmla="*/ 6125 w 270074"/>
                        <a:gd name="connsiteY1" fmla="*/ 532410 h 732384"/>
                        <a:gd name="connsiteX2" fmla="*/ 6125 w 270074"/>
                        <a:gd name="connsiteY2" fmla="*/ 271153 h 732384"/>
                        <a:gd name="connsiteX3" fmla="*/ 140712 w 270074"/>
                        <a:gd name="connsiteY3" fmla="*/ 0 h 732384"/>
                        <a:gd name="connsiteX4" fmla="*/ 247590 w 270074"/>
                        <a:gd name="connsiteY4" fmla="*/ 279070 h 732384"/>
                        <a:gd name="connsiteX5" fmla="*/ 259465 w 270074"/>
                        <a:gd name="connsiteY5" fmla="*/ 552202 h 732384"/>
                        <a:gd name="connsiteX6" fmla="*/ 122899 w 270074"/>
                        <a:gd name="connsiteY6" fmla="*/ 732311 h 732384"/>
                        <a:gd name="connsiteX0" fmla="*/ 127775 w 274950"/>
                        <a:gd name="connsiteY0" fmla="*/ 732311 h 732384"/>
                        <a:gd name="connsiteX1" fmla="*/ 11001 w 274950"/>
                        <a:gd name="connsiteY1" fmla="*/ 532410 h 732384"/>
                        <a:gd name="connsiteX2" fmla="*/ 11001 w 274950"/>
                        <a:gd name="connsiteY2" fmla="*/ 271153 h 732384"/>
                        <a:gd name="connsiteX3" fmla="*/ 145588 w 274950"/>
                        <a:gd name="connsiteY3" fmla="*/ 0 h 732384"/>
                        <a:gd name="connsiteX4" fmla="*/ 252466 w 274950"/>
                        <a:gd name="connsiteY4" fmla="*/ 279070 h 732384"/>
                        <a:gd name="connsiteX5" fmla="*/ 264341 w 274950"/>
                        <a:gd name="connsiteY5" fmla="*/ 552202 h 732384"/>
                        <a:gd name="connsiteX6" fmla="*/ 127775 w 274950"/>
                        <a:gd name="connsiteY6" fmla="*/ 732311 h 732384"/>
                        <a:gd name="connsiteX0" fmla="*/ 127775 w 265126"/>
                        <a:gd name="connsiteY0" fmla="*/ 732311 h 732416"/>
                        <a:gd name="connsiteX1" fmla="*/ 11001 w 265126"/>
                        <a:gd name="connsiteY1" fmla="*/ 532410 h 732416"/>
                        <a:gd name="connsiteX2" fmla="*/ 11001 w 265126"/>
                        <a:gd name="connsiteY2" fmla="*/ 271153 h 732416"/>
                        <a:gd name="connsiteX3" fmla="*/ 145588 w 265126"/>
                        <a:gd name="connsiteY3" fmla="*/ 0 h 732416"/>
                        <a:gd name="connsiteX4" fmla="*/ 252466 w 265126"/>
                        <a:gd name="connsiteY4" fmla="*/ 279070 h 732416"/>
                        <a:gd name="connsiteX5" fmla="*/ 264341 w 265126"/>
                        <a:gd name="connsiteY5" fmla="*/ 552202 h 732416"/>
                        <a:gd name="connsiteX6" fmla="*/ 127775 w 265126"/>
                        <a:gd name="connsiteY6" fmla="*/ 732311 h 732416"/>
                        <a:gd name="connsiteX0" fmla="*/ 127775 w 253937"/>
                        <a:gd name="connsiteY0" fmla="*/ 732311 h 732416"/>
                        <a:gd name="connsiteX1" fmla="*/ 11001 w 253937"/>
                        <a:gd name="connsiteY1" fmla="*/ 532410 h 732416"/>
                        <a:gd name="connsiteX2" fmla="*/ 11001 w 253937"/>
                        <a:gd name="connsiteY2" fmla="*/ 271153 h 732416"/>
                        <a:gd name="connsiteX3" fmla="*/ 145588 w 253937"/>
                        <a:gd name="connsiteY3" fmla="*/ 0 h 732416"/>
                        <a:gd name="connsiteX4" fmla="*/ 252466 w 253937"/>
                        <a:gd name="connsiteY4" fmla="*/ 279070 h 732416"/>
                        <a:gd name="connsiteX5" fmla="*/ 211354 w 253937"/>
                        <a:gd name="connsiteY5" fmla="*/ 552202 h 732416"/>
                        <a:gd name="connsiteX6" fmla="*/ 127775 w 253937"/>
                        <a:gd name="connsiteY6" fmla="*/ 732311 h 732416"/>
                        <a:gd name="connsiteX0" fmla="*/ 127775 w 253937"/>
                        <a:gd name="connsiteY0" fmla="*/ 697665 h 697770"/>
                        <a:gd name="connsiteX1" fmla="*/ 11001 w 253937"/>
                        <a:gd name="connsiteY1" fmla="*/ 497764 h 697770"/>
                        <a:gd name="connsiteX2" fmla="*/ 11001 w 253937"/>
                        <a:gd name="connsiteY2" fmla="*/ 236507 h 697770"/>
                        <a:gd name="connsiteX3" fmla="*/ 145587 w 253937"/>
                        <a:gd name="connsiteY3" fmla="*/ 0 h 697770"/>
                        <a:gd name="connsiteX4" fmla="*/ 252466 w 253937"/>
                        <a:gd name="connsiteY4" fmla="*/ 244424 h 697770"/>
                        <a:gd name="connsiteX5" fmla="*/ 211354 w 253937"/>
                        <a:gd name="connsiteY5" fmla="*/ 517556 h 697770"/>
                        <a:gd name="connsiteX6" fmla="*/ 127775 w 253937"/>
                        <a:gd name="connsiteY6" fmla="*/ 697665 h 697770"/>
                        <a:gd name="connsiteX0" fmla="*/ 132504 w 258666"/>
                        <a:gd name="connsiteY0" fmla="*/ 697673 h 697778"/>
                        <a:gd name="connsiteX1" fmla="*/ 15730 w 258666"/>
                        <a:gd name="connsiteY1" fmla="*/ 497772 h 697778"/>
                        <a:gd name="connsiteX2" fmla="*/ 15728 w 258666"/>
                        <a:gd name="connsiteY2" fmla="*/ 236515 h 697778"/>
                        <a:gd name="connsiteX3" fmla="*/ 150316 w 258666"/>
                        <a:gd name="connsiteY3" fmla="*/ 8 h 697778"/>
                        <a:gd name="connsiteX4" fmla="*/ 257195 w 258666"/>
                        <a:gd name="connsiteY4" fmla="*/ 244432 h 697778"/>
                        <a:gd name="connsiteX5" fmla="*/ 216083 w 258666"/>
                        <a:gd name="connsiteY5" fmla="*/ 517564 h 697778"/>
                        <a:gd name="connsiteX6" fmla="*/ 132504 w 258666"/>
                        <a:gd name="connsiteY6" fmla="*/ 697673 h 697778"/>
                        <a:gd name="connsiteX0" fmla="*/ 118495 w 244657"/>
                        <a:gd name="connsiteY0" fmla="*/ 697673 h 697778"/>
                        <a:gd name="connsiteX1" fmla="*/ 1721 w 244657"/>
                        <a:gd name="connsiteY1" fmla="*/ 497772 h 697778"/>
                        <a:gd name="connsiteX2" fmla="*/ 54707 w 244657"/>
                        <a:gd name="connsiteY2" fmla="*/ 236515 h 697778"/>
                        <a:gd name="connsiteX3" fmla="*/ 136307 w 244657"/>
                        <a:gd name="connsiteY3" fmla="*/ 8 h 697778"/>
                        <a:gd name="connsiteX4" fmla="*/ 243186 w 244657"/>
                        <a:gd name="connsiteY4" fmla="*/ 244432 h 697778"/>
                        <a:gd name="connsiteX5" fmla="*/ 202074 w 244657"/>
                        <a:gd name="connsiteY5" fmla="*/ 517564 h 697778"/>
                        <a:gd name="connsiteX6" fmla="*/ 118495 w 244657"/>
                        <a:gd name="connsiteY6" fmla="*/ 697673 h 697778"/>
                        <a:gd name="connsiteX0" fmla="*/ 118495 w 206864"/>
                        <a:gd name="connsiteY0" fmla="*/ 697673 h 697746"/>
                        <a:gd name="connsiteX1" fmla="*/ 1721 w 206864"/>
                        <a:gd name="connsiteY1" fmla="*/ 497772 h 697746"/>
                        <a:gd name="connsiteX2" fmla="*/ 54707 w 206864"/>
                        <a:gd name="connsiteY2" fmla="*/ 236515 h 697746"/>
                        <a:gd name="connsiteX3" fmla="*/ 136307 w 206864"/>
                        <a:gd name="connsiteY3" fmla="*/ 8 h 697746"/>
                        <a:gd name="connsiteX4" fmla="*/ 190200 w 206864"/>
                        <a:gd name="connsiteY4" fmla="*/ 244432 h 697746"/>
                        <a:gd name="connsiteX5" fmla="*/ 202074 w 206864"/>
                        <a:gd name="connsiteY5" fmla="*/ 517564 h 697746"/>
                        <a:gd name="connsiteX6" fmla="*/ 118495 w 206864"/>
                        <a:gd name="connsiteY6" fmla="*/ 697673 h 697746"/>
                        <a:gd name="connsiteX0" fmla="*/ 118495 w 204203"/>
                        <a:gd name="connsiteY0" fmla="*/ 697673 h 697746"/>
                        <a:gd name="connsiteX1" fmla="*/ 1721 w 204203"/>
                        <a:gd name="connsiteY1" fmla="*/ 497772 h 697746"/>
                        <a:gd name="connsiteX2" fmla="*/ 54707 w 204203"/>
                        <a:gd name="connsiteY2" fmla="*/ 236515 h 697746"/>
                        <a:gd name="connsiteX3" fmla="*/ 136307 w 204203"/>
                        <a:gd name="connsiteY3" fmla="*/ 8 h 697746"/>
                        <a:gd name="connsiteX4" fmla="*/ 190200 w 204203"/>
                        <a:gd name="connsiteY4" fmla="*/ 244432 h 697746"/>
                        <a:gd name="connsiteX5" fmla="*/ 202074 w 204203"/>
                        <a:gd name="connsiteY5" fmla="*/ 517564 h 697746"/>
                        <a:gd name="connsiteX6" fmla="*/ 118495 w 204203"/>
                        <a:gd name="connsiteY6" fmla="*/ 697673 h 697746"/>
                        <a:gd name="connsiteX0" fmla="*/ 125903 w 211611"/>
                        <a:gd name="connsiteY0" fmla="*/ 697673 h 702887"/>
                        <a:gd name="connsiteX1" fmla="*/ 11935 w 211611"/>
                        <a:gd name="connsiteY1" fmla="*/ 640553 h 702887"/>
                        <a:gd name="connsiteX2" fmla="*/ 9129 w 211611"/>
                        <a:gd name="connsiteY2" fmla="*/ 497772 h 702887"/>
                        <a:gd name="connsiteX3" fmla="*/ 62115 w 211611"/>
                        <a:gd name="connsiteY3" fmla="*/ 236515 h 702887"/>
                        <a:gd name="connsiteX4" fmla="*/ 143715 w 211611"/>
                        <a:gd name="connsiteY4" fmla="*/ 8 h 702887"/>
                        <a:gd name="connsiteX5" fmla="*/ 197608 w 211611"/>
                        <a:gd name="connsiteY5" fmla="*/ 244432 h 702887"/>
                        <a:gd name="connsiteX6" fmla="*/ 209482 w 211611"/>
                        <a:gd name="connsiteY6" fmla="*/ 517564 h 702887"/>
                        <a:gd name="connsiteX7" fmla="*/ 125903 w 211611"/>
                        <a:gd name="connsiteY7" fmla="*/ 697673 h 702887"/>
                        <a:gd name="connsiteX0" fmla="*/ 125903 w 198336"/>
                        <a:gd name="connsiteY0" fmla="*/ 697673 h 702739"/>
                        <a:gd name="connsiteX1" fmla="*/ 11935 w 198336"/>
                        <a:gd name="connsiteY1" fmla="*/ 640553 h 702739"/>
                        <a:gd name="connsiteX2" fmla="*/ 9129 w 198336"/>
                        <a:gd name="connsiteY2" fmla="*/ 497772 h 702739"/>
                        <a:gd name="connsiteX3" fmla="*/ 62115 w 198336"/>
                        <a:gd name="connsiteY3" fmla="*/ 236515 h 702739"/>
                        <a:gd name="connsiteX4" fmla="*/ 143715 w 198336"/>
                        <a:gd name="connsiteY4" fmla="*/ 8 h 702739"/>
                        <a:gd name="connsiteX5" fmla="*/ 197608 w 198336"/>
                        <a:gd name="connsiteY5" fmla="*/ 244432 h 702739"/>
                        <a:gd name="connsiteX6" fmla="*/ 171634 w 198336"/>
                        <a:gd name="connsiteY6" fmla="*/ 520039 h 702739"/>
                        <a:gd name="connsiteX7" fmla="*/ 125903 w 198336"/>
                        <a:gd name="connsiteY7" fmla="*/ 697673 h 702739"/>
                        <a:gd name="connsiteX0" fmla="*/ 125903 w 198134"/>
                        <a:gd name="connsiteY0" fmla="*/ 697673 h 698064"/>
                        <a:gd name="connsiteX1" fmla="*/ 11935 w 198134"/>
                        <a:gd name="connsiteY1" fmla="*/ 640553 h 698064"/>
                        <a:gd name="connsiteX2" fmla="*/ 9129 w 198134"/>
                        <a:gd name="connsiteY2" fmla="*/ 497772 h 698064"/>
                        <a:gd name="connsiteX3" fmla="*/ 62115 w 198134"/>
                        <a:gd name="connsiteY3" fmla="*/ 236515 h 698064"/>
                        <a:gd name="connsiteX4" fmla="*/ 143715 w 198134"/>
                        <a:gd name="connsiteY4" fmla="*/ 8 h 698064"/>
                        <a:gd name="connsiteX5" fmla="*/ 197608 w 198134"/>
                        <a:gd name="connsiteY5" fmla="*/ 244432 h 698064"/>
                        <a:gd name="connsiteX6" fmla="*/ 171634 w 198134"/>
                        <a:gd name="connsiteY6" fmla="*/ 520039 h 698064"/>
                        <a:gd name="connsiteX7" fmla="*/ 178455 w 198134"/>
                        <a:gd name="connsiteY7" fmla="*/ 657876 h 698064"/>
                        <a:gd name="connsiteX8" fmla="*/ 125903 w 198134"/>
                        <a:gd name="connsiteY8" fmla="*/ 697673 h 698064"/>
                        <a:gd name="connsiteX0" fmla="*/ 125903 w 198134"/>
                        <a:gd name="connsiteY0" fmla="*/ 697673 h 697823"/>
                        <a:gd name="connsiteX1" fmla="*/ 11935 w 198134"/>
                        <a:gd name="connsiteY1" fmla="*/ 647977 h 697823"/>
                        <a:gd name="connsiteX2" fmla="*/ 9129 w 198134"/>
                        <a:gd name="connsiteY2" fmla="*/ 497772 h 697823"/>
                        <a:gd name="connsiteX3" fmla="*/ 62115 w 198134"/>
                        <a:gd name="connsiteY3" fmla="*/ 236515 h 697823"/>
                        <a:gd name="connsiteX4" fmla="*/ 143715 w 198134"/>
                        <a:gd name="connsiteY4" fmla="*/ 8 h 697823"/>
                        <a:gd name="connsiteX5" fmla="*/ 197608 w 198134"/>
                        <a:gd name="connsiteY5" fmla="*/ 244432 h 697823"/>
                        <a:gd name="connsiteX6" fmla="*/ 171634 w 198134"/>
                        <a:gd name="connsiteY6" fmla="*/ 520039 h 697823"/>
                        <a:gd name="connsiteX7" fmla="*/ 178455 w 198134"/>
                        <a:gd name="connsiteY7" fmla="*/ 657876 h 697823"/>
                        <a:gd name="connsiteX8" fmla="*/ 125903 w 198134"/>
                        <a:gd name="connsiteY8" fmla="*/ 697673 h 6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134" h="697823">
                          <a:moveTo>
                            <a:pt x="125903" y="697673"/>
                          </a:moveTo>
                          <a:cubicBezTo>
                            <a:pt x="98150" y="696023"/>
                            <a:pt x="31397" y="681294"/>
                            <a:pt x="11935" y="647977"/>
                          </a:cubicBezTo>
                          <a:cubicBezTo>
                            <a:pt x="-7527" y="614660"/>
                            <a:pt x="766" y="566349"/>
                            <a:pt x="9129" y="497772"/>
                          </a:cubicBezTo>
                          <a:cubicBezTo>
                            <a:pt x="17492" y="429195"/>
                            <a:pt x="39684" y="319476"/>
                            <a:pt x="62115" y="236515"/>
                          </a:cubicBezTo>
                          <a:cubicBezTo>
                            <a:pt x="84546" y="153554"/>
                            <a:pt x="121133" y="-1311"/>
                            <a:pt x="143715" y="8"/>
                          </a:cubicBezTo>
                          <a:cubicBezTo>
                            <a:pt x="166297" y="1327"/>
                            <a:pt x="192955" y="157760"/>
                            <a:pt x="197608" y="244432"/>
                          </a:cubicBezTo>
                          <a:cubicBezTo>
                            <a:pt x="202261" y="331104"/>
                            <a:pt x="174826" y="451132"/>
                            <a:pt x="171634" y="520039"/>
                          </a:cubicBezTo>
                          <a:cubicBezTo>
                            <a:pt x="168442" y="588946"/>
                            <a:pt x="186077" y="628270"/>
                            <a:pt x="178455" y="657876"/>
                          </a:cubicBezTo>
                          <a:cubicBezTo>
                            <a:pt x="170833" y="687482"/>
                            <a:pt x="153656" y="699323"/>
                            <a:pt x="125903" y="69767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grpSp>
              <p:grpSp>
                <p:nvGrpSpPr>
                  <p:cNvPr id="335" name="Group 334">
                    <a:extLst>
                      <a:ext uri="{FF2B5EF4-FFF2-40B4-BE49-F238E27FC236}">
                        <a16:creationId xmlns:a16="http://schemas.microsoft.com/office/drawing/2014/main" id="{4637019D-F2A5-4107-8E0D-3AB55A98A9A0}"/>
                      </a:ext>
                    </a:extLst>
                  </p:cNvPr>
                  <p:cNvGrpSpPr/>
                  <p:nvPr/>
                </p:nvGrpSpPr>
                <p:grpSpPr>
                  <a:xfrm rot="17499977">
                    <a:off x="9552235" y="1767702"/>
                    <a:ext cx="204332" cy="573598"/>
                    <a:chOff x="4853153" y="354282"/>
                    <a:chExt cx="279678" cy="732460"/>
                  </a:xfrm>
                  <a:grpFill/>
                </p:grpSpPr>
                <p:sp>
                  <p:nvSpPr>
                    <p:cNvPr id="347" name="Freeform: Shape 346">
                      <a:extLst>
                        <a:ext uri="{FF2B5EF4-FFF2-40B4-BE49-F238E27FC236}">
                          <a16:creationId xmlns:a16="http://schemas.microsoft.com/office/drawing/2014/main" id="{5BEDA815-C965-4BD2-ABBC-CB3BEB7ADB24}"/>
                        </a:ext>
                      </a:extLst>
                    </p:cNvPr>
                    <p:cNvSpPr/>
                    <p:nvPr/>
                  </p:nvSpPr>
                  <p:spPr>
                    <a:xfrm>
                      <a:off x="4853153" y="354282"/>
                      <a:ext cx="279678" cy="732384"/>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678" h="732384">
                          <a:moveTo>
                            <a:pt x="132503" y="732311"/>
                          </a:moveTo>
                          <a:cubicBezTo>
                            <a:pt x="86321" y="729012"/>
                            <a:pt x="35191" y="609270"/>
                            <a:pt x="15729" y="532410"/>
                          </a:cubicBezTo>
                          <a:cubicBezTo>
                            <a:pt x="-3733" y="455550"/>
                            <a:pt x="-6702" y="359888"/>
                            <a:pt x="15729" y="271153"/>
                          </a:cubicBezTo>
                          <a:cubicBezTo>
                            <a:pt x="38160" y="182418"/>
                            <a:pt x="114690" y="0"/>
                            <a:pt x="150316" y="0"/>
                          </a:cubicBezTo>
                          <a:cubicBezTo>
                            <a:pt x="185942" y="0"/>
                            <a:pt x="237402" y="168234"/>
                            <a:pt x="257194" y="279070"/>
                          </a:cubicBezTo>
                          <a:cubicBezTo>
                            <a:pt x="276986" y="389906"/>
                            <a:pt x="289851" y="476662"/>
                            <a:pt x="269069" y="552202"/>
                          </a:cubicBezTo>
                          <a:cubicBezTo>
                            <a:pt x="248287" y="627742"/>
                            <a:pt x="178685" y="735610"/>
                            <a:pt x="132503" y="7323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48" name="Freeform: Shape 347">
                      <a:extLst>
                        <a:ext uri="{FF2B5EF4-FFF2-40B4-BE49-F238E27FC236}">
                          <a16:creationId xmlns:a16="http://schemas.microsoft.com/office/drawing/2014/main" id="{EB11D18F-9588-45F2-845F-B83847F5D12D}"/>
                        </a:ext>
                      </a:extLst>
                    </p:cNvPr>
                    <p:cNvSpPr/>
                    <p:nvPr/>
                  </p:nvSpPr>
                  <p:spPr>
                    <a:xfrm>
                      <a:off x="4974661" y="388919"/>
                      <a:ext cx="32389" cy="697823"/>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22899 w 270074"/>
                        <a:gd name="connsiteY0" fmla="*/ 732311 h 732384"/>
                        <a:gd name="connsiteX1" fmla="*/ 6125 w 270074"/>
                        <a:gd name="connsiteY1" fmla="*/ 532410 h 732384"/>
                        <a:gd name="connsiteX2" fmla="*/ 6125 w 270074"/>
                        <a:gd name="connsiteY2" fmla="*/ 271153 h 732384"/>
                        <a:gd name="connsiteX3" fmla="*/ 140712 w 270074"/>
                        <a:gd name="connsiteY3" fmla="*/ 0 h 732384"/>
                        <a:gd name="connsiteX4" fmla="*/ 247590 w 270074"/>
                        <a:gd name="connsiteY4" fmla="*/ 279070 h 732384"/>
                        <a:gd name="connsiteX5" fmla="*/ 259465 w 270074"/>
                        <a:gd name="connsiteY5" fmla="*/ 552202 h 732384"/>
                        <a:gd name="connsiteX6" fmla="*/ 122899 w 270074"/>
                        <a:gd name="connsiteY6" fmla="*/ 732311 h 732384"/>
                        <a:gd name="connsiteX0" fmla="*/ 127775 w 274950"/>
                        <a:gd name="connsiteY0" fmla="*/ 732311 h 732384"/>
                        <a:gd name="connsiteX1" fmla="*/ 11001 w 274950"/>
                        <a:gd name="connsiteY1" fmla="*/ 532410 h 732384"/>
                        <a:gd name="connsiteX2" fmla="*/ 11001 w 274950"/>
                        <a:gd name="connsiteY2" fmla="*/ 271153 h 732384"/>
                        <a:gd name="connsiteX3" fmla="*/ 145588 w 274950"/>
                        <a:gd name="connsiteY3" fmla="*/ 0 h 732384"/>
                        <a:gd name="connsiteX4" fmla="*/ 252466 w 274950"/>
                        <a:gd name="connsiteY4" fmla="*/ 279070 h 732384"/>
                        <a:gd name="connsiteX5" fmla="*/ 264341 w 274950"/>
                        <a:gd name="connsiteY5" fmla="*/ 552202 h 732384"/>
                        <a:gd name="connsiteX6" fmla="*/ 127775 w 274950"/>
                        <a:gd name="connsiteY6" fmla="*/ 732311 h 732384"/>
                        <a:gd name="connsiteX0" fmla="*/ 127775 w 265126"/>
                        <a:gd name="connsiteY0" fmla="*/ 732311 h 732416"/>
                        <a:gd name="connsiteX1" fmla="*/ 11001 w 265126"/>
                        <a:gd name="connsiteY1" fmla="*/ 532410 h 732416"/>
                        <a:gd name="connsiteX2" fmla="*/ 11001 w 265126"/>
                        <a:gd name="connsiteY2" fmla="*/ 271153 h 732416"/>
                        <a:gd name="connsiteX3" fmla="*/ 145588 w 265126"/>
                        <a:gd name="connsiteY3" fmla="*/ 0 h 732416"/>
                        <a:gd name="connsiteX4" fmla="*/ 252466 w 265126"/>
                        <a:gd name="connsiteY4" fmla="*/ 279070 h 732416"/>
                        <a:gd name="connsiteX5" fmla="*/ 264341 w 265126"/>
                        <a:gd name="connsiteY5" fmla="*/ 552202 h 732416"/>
                        <a:gd name="connsiteX6" fmla="*/ 127775 w 265126"/>
                        <a:gd name="connsiteY6" fmla="*/ 732311 h 732416"/>
                        <a:gd name="connsiteX0" fmla="*/ 127775 w 253937"/>
                        <a:gd name="connsiteY0" fmla="*/ 732311 h 732416"/>
                        <a:gd name="connsiteX1" fmla="*/ 11001 w 253937"/>
                        <a:gd name="connsiteY1" fmla="*/ 532410 h 732416"/>
                        <a:gd name="connsiteX2" fmla="*/ 11001 w 253937"/>
                        <a:gd name="connsiteY2" fmla="*/ 271153 h 732416"/>
                        <a:gd name="connsiteX3" fmla="*/ 145588 w 253937"/>
                        <a:gd name="connsiteY3" fmla="*/ 0 h 732416"/>
                        <a:gd name="connsiteX4" fmla="*/ 252466 w 253937"/>
                        <a:gd name="connsiteY4" fmla="*/ 279070 h 732416"/>
                        <a:gd name="connsiteX5" fmla="*/ 211354 w 253937"/>
                        <a:gd name="connsiteY5" fmla="*/ 552202 h 732416"/>
                        <a:gd name="connsiteX6" fmla="*/ 127775 w 253937"/>
                        <a:gd name="connsiteY6" fmla="*/ 732311 h 732416"/>
                        <a:gd name="connsiteX0" fmla="*/ 127775 w 253937"/>
                        <a:gd name="connsiteY0" fmla="*/ 697665 h 697770"/>
                        <a:gd name="connsiteX1" fmla="*/ 11001 w 253937"/>
                        <a:gd name="connsiteY1" fmla="*/ 497764 h 697770"/>
                        <a:gd name="connsiteX2" fmla="*/ 11001 w 253937"/>
                        <a:gd name="connsiteY2" fmla="*/ 236507 h 697770"/>
                        <a:gd name="connsiteX3" fmla="*/ 145587 w 253937"/>
                        <a:gd name="connsiteY3" fmla="*/ 0 h 697770"/>
                        <a:gd name="connsiteX4" fmla="*/ 252466 w 253937"/>
                        <a:gd name="connsiteY4" fmla="*/ 244424 h 697770"/>
                        <a:gd name="connsiteX5" fmla="*/ 211354 w 253937"/>
                        <a:gd name="connsiteY5" fmla="*/ 517556 h 697770"/>
                        <a:gd name="connsiteX6" fmla="*/ 127775 w 253937"/>
                        <a:gd name="connsiteY6" fmla="*/ 697665 h 697770"/>
                        <a:gd name="connsiteX0" fmla="*/ 132504 w 258666"/>
                        <a:gd name="connsiteY0" fmla="*/ 697673 h 697778"/>
                        <a:gd name="connsiteX1" fmla="*/ 15730 w 258666"/>
                        <a:gd name="connsiteY1" fmla="*/ 497772 h 697778"/>
                        <a:gd name="connsiteX2" fmla="*/ 15728 w 258666"/>
                        <a:gd name="connsiteY2" fmla="*/ 236515 h 697778"/>
                        <a:gd name="connsiteX3" fmla="*/ 150316 w 258666"/>
                        <a:gd name="connsiteY3" fmla="*/ 8 h 697778"/>
                        <a:gd name="connsiteX4" fmla="*/ 257195 w 258666"/>
                        <a:gd name="connsiteY4" fmla="*/ 244432 h 697778"/>
                        <a:gd name="connsiteX5" fmla="*/ 216083 w 258666"/>
                        <a:gd name="connsiteY5" fmla="*/ 517564 h 697778"/>
                        <a:gd name="connsiteX6" fmla="*/ 132504 w 258666"/>
                        <a:gd name="connsiteY6" fmla="*/ 697673 h 697778"/>
                        <a:gd name="connsiteX0" fmla="*/ 118495 w 244657"/>
                        <a:gd name="connsiteY0" fmla="*/ 697673 h 697778"/>
                        <a:gd name="connsiteX1" fmla="*/ 1721 w 244657"/>
                        <a:gd name="connsiteY1" fmla="*/ 497772 h 697778"/>
                        <a:gd name="connsiteX2" fmla="*/ 54707 w 244657"/>
                        <a:gd name="connsiteY2" fmla="*/ 236515 h 697778"/>
                        <a:gd name="connsiteX3" fmla="*/ 136307 w 244657"/>
                        <a:gd name="connsiteY3" fmla="*/ 8 h 697778"/>
                        <a:gd name="connsiteX4" fmla="*/ 243186 w 244657"/>
                        <a:gd name="connsiteY4" fmla="*/ 244432 h 697778"/>
                        <a:gd name="connsiteX5" fmla="*/ 202074 w 244657"/>
                        <a:gd name="connsiteY5" fmla="*/ 517564 h 697778"/>
                        <a:gd name="connsiteX6" fmla="*/ 118495 w 244657"/>
                        <a:gd name="connsiteY6" fmla="*/ 697673 h 697778"/>
                        <a:gd name="connsiteX0" fmla="*/ 118495 w 206864"/>
                        <a:gd name="connsiteY0" fmla="*/ 697673 h 697746"/>
                        <a:gd name="connsiteX1" fmla="*/ 1721 w 206864"/>
                        <a:gd name="connsiteY1" fmla="*/ 497772 h 697746"/>
                        <a:gd name="connsiteX2" fmla="*/ 54707 w 206864"/>
                        <a:gd name="connsiteY2" fmla="*/ 236515 h 697746"/>
                        <a:gd name="connsiteX3" fmla="*/ 136307 w 206864"/>
                        <a:gd name="connsiteY3" fmla="*/ 8 h 697746"/>
                        <a:gd name="connsiteX4" fmla="*/ 190200 w 206864"/>
                        <a:gd name="connsiteY4" fmla="*/ 244432 h 697746"/>
                        <a:gd name="connsiteX5" fmla="*/ 202074 w 206864"/>
                        <a:gd name="connsiteY5" fmla="*/ 517564 h 697746"/>
                        <a:gd name="connsiteX6" fmla="*/ 118495 w 206864"/>
                        <a:gd name="connsiteY6" fmla="*/ 697673 h 697746"/>
                        <a:gd name="connsiteX0" fmla="*/ 118495 w 204203"/>
                        <a:gd name="connsiteY0" fmla="*/ 697673 h 697746"/>
                        <a:gd name="connsiteX1" fmla="*/ 1721 w 204203"/>
                        <a:gd name="connsiteY1" fmla="*/ 497772 h 697746"/>
                        <a:gd name="connsiteX2" fmla="*/ 54707 w 204203"/>
                        <a:gd name="connsiteY2" fmla="*/ 236515 h 697746"/>
                        <a:gd name="connsiteX3" fmla="*/ 136307 w 204203"/>
                        <a:gd name="connsiteY3" fmla="*/ 8 h 697746"/>
                        <a:gd name="connsiteX4" fmla="*/ 190200 w 204203"/>
                        <a:gd name="connsiteY4" fmla="*/ 244432 h 697746"/>
                        <a:gd name="connsiteX5" fmla="*/ 202074 w 204203"/>
                        <a:gd name="connsiteY5" fmla="*/ 517564 h 697746"/>
                        <a:gd name="connsiteX6" fmla="*/ 118495 w 204203"/>
                        <a:gd name="connsiteY6" fmla="*/ 697673 h 697746"/>
                        <a:gd name="connsiteX0" fmla="*/ 125903 w 211611"/>
                        <a:gd name="connsiteY0" fmla="*/ 697673 h 702887"/>
                        <a:gd name="connsiteX1" fmla="*/ 11935 w 211611"/>
                        <a:gd name="connsiteY1" fmla="*/ 640553 h 702887"/>
                        <a:gd name="connsiteX2" fmla="*/ 9129 w 211611"/>
                        <a:gd name="connsiteY2" fmla="*/ 497772 h 702887"/>
                        <a:gd name="connsiteX3" fmla="*/ 62115 w 211611"/>
                        <a:gd name="connsiteY3" fmla="*/ 236515 h 702887"/>
                        <a:gd name="connsiteX4" fmla="*/ 143715 w 211611"/>
                        <a:gd name="connsiteY4" fmla="*/ 8 h 702887"/>
                        <a:gd name="connsiteX5" fmla="*/ 197608 w 211611"/>
                        <a:gd name="connsiteY5" fmla="*/ 244432 h 702887"/>
                        <a:gd name="connsiteX6" fmla="*/ 209482 w 211611"/>
                        <a:gd name="connsiteY6" fmla="*/ 517564 h 702887"/>
                        <a:gd name="connsiteX7" fmla="*/ 125903 w 211611"/>
                        <a:gd name="connsiteY7" fmla="*/ 697673 h 702887"/>
                        <a:gd name="connsiteX0" fmla="*/ 125903 w 198336"/>
                        <a:gd name="connsiteY0" fmla="*/ 697673 h 702739"/>
                        <a:gd name="connsiteX1" fmla="*/ 11935 w 198336"/>
                        <a:gd name="connsiteY1" fmla="*/ 640553 h 702739"/>
                        <a:gd name="connsiteX2" fmla="*/ 9129 w 198336"/>
                        <a:gd name="connsiteY2" fmla="*/ 497772 h 702739"/>
                        <a:gd name="connsiteX3" fmla="*/ 62115 w 198336"/>
                        <a:gd name="connsiteY3" fmla="*/ 236515 h 702739"/>
                        <a:gd name="connsiteX4" fmla="*/ 143715 w 198336"/>
                        <a:gd name="connsiteY4" fmla="*/ 8 h 702739"/>
                        <a:gd name="connsiteX5" fmla="*/ 197608 w 198336"/>
                        <a:gd name="connsiteY5" fmla="*/ 244432 h 702739"/>
                        <a:gd name="connsiteX6" fmla="*/ 171634 w 198336"/>
                        <a:gd name="connsiteY6" fmla="*/ 520039 h 702739"/>
                        <a:gd name="connsiteX7" fmla="*/ 125903 w 198336"/>
                        <a:gd name="connsiteY7" fmla="*/ 697673 h 702739"/>
                        <a:gd name="connsiteX0" fmla="*/ 125903 w 198134"/>
                        <a:gd name="connsiteY0" fmla="*/ 697673 h 698064"/>
                        <a:gd name="connsiteX1" fmla="*/ 11935 w 198134"/>
                        <a:gd name="connsiteY1" fmla="*/ 640553 h 698064"/>
                        <a:gd name="connsiteX2" fmla="*/ 9129 w 198134"/>
                        <a:gd name="connsiteY2" fmla="*/ 497772 h 698064"/>
                        <a:gd name="connsiteX3" fmla="*/ 62115 w 198134"/>
                        <a:gd name="connsiteY3" fmla="*/ 236515 h 698064"/>
                        <a:gd name="connsiteX4" fmla="*/ 143715 w 198134"/>
                        <a:gd name="connsiteY4" fmla="*/ 8 h 698064"/>
                        <a:gd name="connsiteX5" fmla="*/ 197608 w 198134"/>
                        <a:gd name="connsiteY5" fmla="*/ 244432 h 698064"/>
                        <a:gd name="connsiteX6" fmla="*/ 171634 w 198134"/>
                        <a:gd name="connsiteY6" fmla="*/ 520039 h 698064"/>
                        <a:gd name="connsiteX7" fmla="*/ 178455 w 198134"/>
                        <a:gd name="connsiteY7" fmla="*/ 657876 h 698064"/>
                        <a:gd name="connsiteX8" fmla="*/ 125903 w 198134"/>
                        <a:gd name="connsiteY8" fmla="*/ 697673 h 698064"/>
                        <a:gd name="connsiteX0" fmla="*/ 125903 w 198134"/>
                        <a:gd name="connsiteY0" fmla="*/ 697673 h 697823"/>
                        <a:gd name="connsiteX1" fmla="*/ 11935 w 198134"/>
                        <a:gd name="connsiteY1" fmla="*/ 647977 h 697823"/>
                        <a:gd name="connsiteX2" fmla="*/ 9129 w 198134"/>
                        <a:gd name="connsiteY2" fmla="*/ 497772 h 697823"/>
                        <a:gd name="connsiteX3" fmla="*/ 62115 w 198134"/>
                        <a:gd name="connsiteY3" fmla="*/ 236515 h 697823"/>
                        <a:gd name="connsiteX4" fmla="*/ 143715 w 198134"/>
                        <a:gd name="connsiteY4" fmla="*/ 8 h 697823"/>
                        <a:gd name="connsiteX5" fmla="*/ 197608 w 198134"/>
                        <a:gd name="connsiteY5" fmla="*/ 244432 h 697823"/>
                        <a:gd name="connsiteX6" fmla="*/ 171634 w 198134"/>
                        <a:gd name="connsiteY6" fmla="*/ 520039 h 697823"/>
                        <a:gd name="connsiteX7" fmla="*/ 178455 w 198134"/>
                        <a:gd name="connsiteY7" fmla="*/ 657876 h 697823"/>
                        <a:gd name="connsiteX8" fmla="*/ 125903 w 198134"/>
                        <a:gd name="connsiteY8" fmla="*/ 697673 h 6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134" h="697823">
                          <a:moveTo>
                            <a:pt x="125903" y="697673"/>
                          </a:moveTo>
                          <a:cubicBezTo>
                            <a:pt x="98150" y="696023"/>
                            <a:pt x="31397" y="681294"/>
                            <a:pt x="11935" y="647977"/>
                          </a:cubicBezTo>
                          <a:cubicBezTo>
                            <a:pt x="-7527" y="614660"/>
                            <a:pt x="766" y="566349"/>
                            <a:pt x="9129" y="497772"/>
                          </a:cubicBezTo>
                          <a:cubicBezTo>
                            <a:pt x="17492" y="429195"/>
                            <a:pt x="39684" y="319476"/>
                            <a:pt x="62115" y="236515"/>
                          </a:cubicBezTo>
                          <a:cubicBezTo>
                            <a:pt x="84546" y="153554"/>
                            <a:pt x="121133" y="-1311"/>
                            <a:pt x="143715" y="8"/>
                          </a:cubicBezTo>
                          <a:cubicBezTo>
                            <a:pt x="166297" y="1327"/>
                            <a:pt x="192955" y="157760"/>
                            <a:pt x="197608" y="244432"/>
                          </a:cubicBezTo>
                          <a:cubicBezTo>
                            <a:pt x="202261" y="331104"/>
                            <a:pt x="174826" y="451132"/>
                            <a:pt x="171634" y="520039"/>
                          </a:cubicBezTo>
                          <a:cubicBezTo>
                            <a:pt x="168442" y="588946"/>
                            <a:pt x="186077" y="628270"/>
                            <a:pt x="178455" y="657876"/>
                          </a:cubicBezTo>
                          <a:cubicBezTo>
                            <a:pt x="170833" y="687482"/>
                            <a:pt x="153656" y="699323"/>
                            <a:pt x="125903" y="69767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grpSp>
              <p:sp>
                <p:nvSpPr>
                  <p:cNvPr id="336" name="Freeform: Shape 335">
                    <a:extLst>
                      <a:ext uri="{FF2B5EF4-FFF2-40B4-BE49-F238E27FC236}">
                        <a16:creationId xmlns:a16="http://schemas.microsoft.com/office/drawing/2014/main" id="{FCB6646D-5662-45D8-A165-ED7C79E7DBA8}"/>
                      </a:ext>
                    </a:extLst>
                  </p:cNvPr>
                  <p:cNvSpPr/>
                  <p:nvPr/>
                </p:nvSpPr>
                <p:spPr>
                  <a:xfrm rot="1818243">
                    <a:off x="9583751" y="805184"/>
                    <a:ext cx="258886" cy="646245"/>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678" h="732384">
                        <a:moveTo>
                          <a:pt x="132503" y="732311"/>
                        </a:moveTo>
                        <a:cubicBezTo>
                          <a:pt x="86321" y="729012"/>
                          <a:pt x="35191" y="609270"/>
                          <a:pt x="15729" y="532410"/>
                        </a:cubicBezTo>
                        <a:cubicBezTo>
                          <a:pt x="-3733" y="455550"/>
                          <a:pt x="-6702" y="359888"/>
                          <a:pt x="15729" y="271153"/>
                        </a:cubicBezTo>
                        <a:cubicBezTo>
                          <a:pt x="38160" y="182418"/>
                          <a:pt x="114690" y="0"/>
                          <a:pt x="150316" y="0"/>
                        </a:cubicBezTo>
                        <a:cubicBezTo>
                          <a:pt x="185942" y="0"/>
                          <a:pt x="237402" y="168234"/>
                          <a:pt x="257194" y="279070"/>
                        </a:cubicBezTo>
                        <a:cubicBezTo>
                          <a:pt x="276986" y="389906"/>
                          <a:pt x="289851" y="476662"/>
                          <a:pt x="269069" y="552202"/>
                        </a:cubicBezTo>
                        <a:cubicBezTo>
                          <a:pt x="248287" y="627742"/>
                          <a:pt x="178685" y="735610"/>
                          <a:pt x="132503" y="7323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37" name="Freeform: Shape 336">
                    <a:extLst>
                      <a:ext uri="{FF2B5EF4-FFF2-40B4-BE49-F238E27FC236}">
                        <a16:creationId xmlns:a16="http://schemas.microsoft.com/office/drawing/2014/main" id="{0154FE13-CC99-42E7-9344-5053D7BA95E6}"/>
                      </a:ext>
                    </a:extLst>
                  </p:cNvPr>
                  <p:cNvSpPr/>
                  <p:nvPr/>
                </p:nvSpPr>
                <p:spPr>
                  <a:xfrm rot="20153667">
                    <a:off x="9824098" y="1298351"/>
                    <a:ext cx="147002" cy="589245"/>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18564 w 265739"/>
                      <a:gd name="connsiteY0" fmla="*/ 732318 h 732391"/>
                      <a:gd name="connsiteX1" fmla="*/ 1790 w 265739"/>
                      <a:gd name="connsiteY1" fmla="*/ 532417 h 732391"/>
                      <a:gd name="connsiteX2" fmla="*/ 53920 w 265739"/>
                      <a:gd name="connsiteY2" fmla="*/ 270507 h 732391"/>
                      <a:gd name="connsiteX3" fmla="*/ 136377 w 265739"/>
                      <a:gd name="connsiteY3" fmla="*/ 7 h 732391"/>
                      <a:gd name="connsiteX4" fmla="*/ 243255 w 265739"/>
                      <a:gd name="connsiteY4" fmla="*/ 279077 h 732391"/>
                      <a:gd name="connsiteX5" fmla="*/ 255130 w 265739"/>
                      <a:gd name="connsiteY5" fmla="*/ 552209 h 732391"/>
                      <a:gd name="connsiteX6" fmla="*/ 118564 w 265739"/>
                      <a:gd name="connsiteY6" fmla="*/ 732318 h 732391"/>
                      <a:gd name="connsiteX0" fmla="*/ 75373 w 222548"/>
                      <a:gd name="connsiteY0" fmla="*/ 732319 h 732502"/>
                      <a:gd name="connsiteX1" fmla="*/ 8027 w 222548"/>
                      <a:gd name="connsiteY1" fmla="*/ 520598 h 732502"/>
                      <a:gd name="connsiteX2" fmla="*/ 10729 w 222548"/>
                      <a:gd name="connsiteY2" fmla="*/ 270508 h 732502"/>
                      <a:gd name="connsiteX3" fmla="*/ 93186 w 222548"/>
                      <a:gd name="connsiteY3" fmla="*/ 8 h 732502"/>
                      <a:gd name="connsiteX4" fmla="*/ 200064 w 222548"/>
                      <a:gd name="connsiteY4" fmla="*/ 279078 h 732502"/>
                      <a:gd name="connsiteX5" fmla="*/ 211939 w 222548"/>
                      <a:gd name="connsiteY5" fmla="*/ 552210 h 732502"/>
                      <a:gd name="connsiteX6" fmla="*/ 75373 w 222548"/>
                      <a:gd name="connsiteY6" fmla="*/ 732319 h 732502"/>
                      <a:gd name="connsiteX0" fmla="*/ 73455 w 220630"/>
                      <a:gd name="connsiteY0" fmla="*/ 732319 h 732501"/>
                      <a:gd name="connsiteX1" fmla="*/ 6109 w 220630"/>
                      <a:gd name="connsiteY1" fmla="*/ 520598 h 732501"/>
                      <a:gd name="connsiteX2" fmla="*/ 8811 w 220630"/>
                      <a:gd name="connsiteY2" fmla="*/ 270508 h 732501"/>
                      <a:gd name="connsiteX3" fmla="*/ 91268 w 220630"/>
                      <a:gd name="connsiteY3" fmla="*/ 8 h 732501"/>
                      <a:gd name="connsiteX4" fmla="*/ 198146 w 220630"/>
                      <a:gd name="connsiteY4" fmla="*/ 279078 h 732501"/>
                      <a:gd name="connsiteX5" fmla="*/ 210021 w 220630"/>
                      <a:gd name="connsiteY5" fmla="*/ 552210 h 732501"/>
                      <a:gd name="connsiteX6" fmla="*/ 73455 w 220630"/>
                      <a:gd name="connsiteY6" fmla="*/ 732319 h 732501"/>
                      <a:gd name="connsiteX0" fmla="*/ 73455 w 220630"/>
                      <a:gd name="connsiteY0" fmla="*/ 732319 h 732322"/>
                      <a:gd name="connsiteX1" fmla="*/ 6109 w 220630"/>
                      <a:gd name="connsiteY1" fmla="*/ 520598 h 732322"/>
                      <a:gd name="connsiteX2" fmla="*/ 8811 w 220630"/>
                      <a:gd name="connsiteY2" fmla="*/ 270508 h 732322"/>
                      <a:gd name="connsiteX3" fmla="*/ 91268 w 220630"/>
                      <a:gd name="connsiteY3" fmla="*/ 8 h 732322"/>
                      <a:gd name="connsiteX4" fmla="*/ 198146 w 220630"/>
                      <a:gd name="connsiteY4" fmla="*/ 279078 h 732322"/>
                      <a:gd name="connsiteX5" fmla="*/ 210021 w 220630"/>
                      <a:gd name="connsiteY5" fmla="*/ 552210 h 732322"/>
                      <a:gd name="connsiteX6" fmla="*/ 73455 w 220630"/>
                      <a:gd name="connsiteY6" fmla="*/ 732319 h 732322"/>
                      <a:gd name="connsiteX0" fmla="*/ 73455 w 219892"/>
                      <a:gd name="connsiteY0" fmla="*/ 732317 h 732320"/>
                      <a:gd name="connsiteX1" fmla="*/ 6109 w 219892"/>
                      <a:gd name="connsiteY1" fmla="*/ 520596 h 732320"/>
                      <a:gd name="connsiteX2" fmla="*/ 8811 w 219892"/>
                      <a:gd name="connsiteY2" fmla="*/ 270506 h 732320"/>
                      <a:gd name="connsiteX3" fmla="*/ 91268 w 219892"/>
                      <a:gd name="connsiteY3" fmla="*/ 6 h 732320"/>
                      <a:gd name="connsiteX4" fmla="*/ 196079 w 219892"/>
                      <a:gd name="connsiteY4" fmla="*/ 277734 h 732320"/>
                      <a:gd name="connsiteX5" fmla="*/ 210021 w 219892"/>
                      <a:gd name="connsiteY5" fmla="*/ 552208 h 732320"/>
                      <a:gd name="connsiteX6" fmla="*/ 73455 w 219892"/>
                      <a:gd name="connsiteY6" fmla="*/ 732317 h 732320"/>
                      <a:gd name="connsiteX0" fmla="*/ 67676 w 214113"/>
                      <a:gd name="connsiteY0" fmla="*/ 732322 h 732325"/>
                      <a:gd name="connsiteX1" fmla="*/ 330 w 214113"/>
                      <a:gd name="connsiteY1" fmla="*/ 520601 h 732325"/>
                      <a:gd name="connsiteX2" fmla="*/ 43755 w 214113"/>
                      <a:gd name="connsiteY2" fmla="*/ 287549 h 732325"/>
                      <a:gd name="connsiteX3" fmla="*/ 85489 w 214113"/>
                      <a:gd name="connsiteY3" fmla="*/ 11 h 732325"/>
                      <a:gd name="connsiteX4" fmla="*/ 190300 w 214113"/>
                      <a:gd name="connsiteY4" fmla="*/ 277739 h 732325"/>
                      <a:gd name="connsiteX5" fmla="*/ 204242 w 214113"/>
                      <a:gd name="connsiteY5" fmla="*/ 552213 h 732325"/>
                      <a:gd name="connsiteX6" fmla="*/ 67676 w 214113"/>
                      <a:gd name="connsiteY6" fmla="*/ 732322 h 732325"/>
                      <a:gd name="connsiteX0" fmla="*/ 34075 w 180512"/>
                      <a:gd name="connsiteY0" fmla="*/ 732322 h 732434"/>
                      <a:gd name="connsiteX1" fmla="*/ 1515 w 180512"/>
                      <a:gd name="connsiteY1" fmla="*/ 527509 h 732434"/>
                      <a:gd name="connsiteX2" fmla="*/ 10154 w 180512"/>
                      <a:gd name="connsiteY2" fmla="*/ 287549 h 732434"/>
                      <a:gd name="connsiteX3" fmla="*/ 51888 w 180512"/>
                      <a:gd name="connsiteY3" fmla="*/ 11 h 732434"/>
                      <a:gd name="connsiteX4" fmla="*/ 156699 w 180512"/>
                      <a:gd name="connsiteY4" fmla="*/ 277739 h 732434"/>
                      <a:gd name="connsiteX5" fmla="*/ 170641 w 180512"/>
                      <a:gd name="connsiteY5" fmla="*/ 552213 h 732434"/>
                      <a:gd name="connsiteX6" fmla="*/ 34075 w 180512"/>
                      <a:gd name="connsiteY6" fmla="*/ 732322 h 732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512" h="732434">
                        <a:moveTo>
                          <a:pt x="34075" y="732322"/>
                        </a:moveTo>
                        <a:cubicBezTo>
                          <a:pt x="5887" y="728205"/>
                          <a:pt x="5502" y="601638"/>
                          <a:pt x="1515" y="527509"/>
                        </a:cubicBezTo>
                        <a:cubicBezTo>
                          <a:pt x="-2472" y="453380"/>
                          <a:pt x="1759" y="375465"/>
                          <a:pt x="10154" y="287549"/>
                        </a:cubicBezTo>
                        <a:cubicBezTo>
                          <a:pt x="18549" y="199633"/>
                          <a:pt x="27464" y="1646"/>
                          <a:pt x="51888" y="11"/>
                        </a:cubicBezTo>
                        <a:cubicBezTo>
                          <a:pt x="76312" y="-1624"/>
                          <a:pt x="136907" y="166903"/>
                          <a:pt x="156699" y="277739"/>
                        </a:cubicBezTo>
                        <a:cubicBezTo>
                          <a:pt x="176491" y="388575"/>
                          <a:pt x="191078" y="476449"/>
                          <a:pt x="170641" y="552213"/>
                        </a:cubicBezTo>
                        <a:cubicBezTo>
                          <a:pt x="150204" y="627977"/>
                          <a:pt x="62263" y="736439"/>
                          <a:pt x="34075" y="7323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grpSp>
                <p:nvGrpSpPr>
                  <p:cNvPr id="338" name="Group 337">
                    <a:extLst>
                      <a:ext uri="{FF2B5EF4-FFF2-40B4-BE49-F238E27FC236}">
                        <a16:creationId xmlns:a16="http://schemas.microsoft.com/office/drawing/2014/main" id="{63682D5D-F7CC-4845-BDBD-7F1969EFD56A}"/>
                      </a:ext>
                    </a:extLst>
                  </p:cNvPr>
                  <p:cNvGrpSpPr/>
                  <p:nvPr/>
                </p:nvGrpSpPr>
                <p:grpSpPr>
                  <a:xfrm rot="2193670">
                    <a:off x="10161552" y="1432816"/>
                    <a:ext cx="259538" cy="555148"/>
                    <a:chOff x="4853153" y="354282"/>
                    <a:chExt cx="279678" cy="732460"/>
                  </a:xfrm>
                  <a:grpFill/>
                </p:grpSpPr>
                <p:sp>
                  <p:nvSpPr>
                    <p:cNvPr id="345" name="Freeform: Shape 344">
                      <a:extLst>
                        <a:ext uri="{FF2B5EF4-FFF2-40B4-BE49-F238E27FC236}">
                          <a16:creationId xmlns:a16="http://schemas.microsoft.com/office/drawing/2014/main" id="{9D46F595-4132-4A05-9A64-EA1324B13695}"/>
                        </a:ext>
                      </a:extLst>
                    </p:cNvPr>
                    <p:cNvSpPr/>
                    <p:nvPr/>
                  </p:nvSpPr>
                  <p:spPr>
                    <a:xfrm>
                      <a:off x="4853153" y="354282"/>
                      <a:ext cx="279678" cy="732384"/>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678" h="732384">
                          <a:moveTo>
                            <a:pt x="132503" y="732311"/>
                          </a:moveTo>
                          <a:cubicBezTo>
                            <a:pt x="86321" y="729012"/>
                            <a:pt x="35191" y="609270"/>
                            <a:pt x="15729" y="532410"/>
                          </a:cubicBezTo>
                          <a:cubicBezTo>
                            <a:pt x="-3733" y="455550"/>
                            <a:pt x="-6702" y="359888"/>
                            <a:pt x="15729" y="271153"/>
                          </a:cubicBezTo>
                          <a:cubicBezTo>
                            <a:pt x="38160" y="182418"/>
                            <a:pt x="114690" y="0"/>
                            <a:pt x="150316" y="0"/>
                          </a:cubicBezTo>
                          <a:cubicBezTo>
                            <a:pt x="185942" y="0"/>
                            <a:pt x="237402" y="168234"/>
                            <a:pt x="257194" y="279070"/>
                          </a:cubicBezTo>
                          <a:cubicBezTo>
                            <a:pt x="276986" y="389906"/>
                            <a:pt x="289851" y="476662"/>
                            <a:pt x="269069" y="552202"/>
                          </a:cubicBezTo>
                          <a:cubicBezTo>
                            <a:pt x="248287" y="627742"/>
                            <a:pt x="178685" y="735610"/>
                            <a:pt x="132503" y="7323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46" name="Freeform: Shape 345">
                      <a:extLst>
                        <a:ext uri="{FF2B5EF4-FFF2-40B4-BE49-F238E27FC236}">
                          <a16:creationId xmlns:a16="http://schemas.microsoft.com/office/drawing/2014/main" id="{A775835B-CB0D-4E18-9E80-7FC3B8F19F97}"/>
                        </a:ext>
                      </a:extLst>
                    </p:cNvPr>
                    <p:cNvSpPr/>
                    <p:nvPr/>
                  </p:nvSpPr>
                  <p:spPr>
                    <a:xfrm>
                      <a:off x="4974661" y="388919"/>
                      <a:ext cx="32389" cy="697823"/>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22899 w 270074"/>
                        <a:gd name="connsiteY0" fmla="*/ 732311 h 732384"/>
                        <a:gd name="connsiteX1" fmla="*/ 6125 w 270074"/>
                        <a:gd name="connsiteY1" fmla="*/ 532410 h 732384"/>
                        <a:gd name="connsiteX2" fmla="*/ 6125 w 270074"/>
                        <a:gd name="connsiteY2" fmla="*/ 271153 h 732384"/>
                        <a:gd name="connsiteX3" fmla="*/ 140712 w 270074"/>
                        <a:gd name="connsiteY3" fmla="*/ 0 h 732384"/>
                        <a:gd name="connsiteX4" fmla="*/ 247590 w 270074"/>
                        <a:gd name="connsiteY4" fmla="*/ 279070 h 732384"/>
                        <a:gd name="connsiteX5" fmla="*/ 259465 w 270074"/>
                        <a:gd name="connsiteY5" fmla="*/ 552202 h 732384"/>
                        <a:gd name="connsiteX6" fmla="*/ 122899 w 270074"/>
                        <a:gd name="connsiteY6" fmla="*/ 732311 h 732384"/>
                        <a:gd name="connsiteX0" fmla="*/ 127775 w 274950"/>
                        <a:gd name="connsiteY0" fmla="*/ 732311 h 732384"/>
                        <a:gd name="connsiteX1" fmla="*/ 11001 w 274950"/>
                        <a:gd name="connsiteY1" fmla="*/ 532410 h 732384"/>
                        <a:gd name="connsiteX2" fmla="*/ 11001 w 274950"/>
                        <a:gd name="connsiteY2" fmla="*/ 271153 h 732384"/>
                        <a:gd name="connsiteX3" fmla="*/ 145588 w 274950"/>
                        <a:gd name="connsiteY3" fmla="*/ 0 h 732384"/>
                        <a:gd name="connsiteX4" fmla="*/ 252466 w 274950"/>
                        <a:gd name="connsiteY4" fmla="*/ 279070 h 732384"/>
                        <a:gd name="connsiteX5" fmla="*/ 264341 w 274950"/>
                        <a:gd name="connsiteY5" fmla="*/ 552202 h 732384"/>
                        <a:gd name="connsiteX6" fmla="*/ 127775 w 274950"/>
                        <a:gd name="connsiteY6" fmla="*/ 732311 h 732384"/>
                        <a:gd name="connsiteX0" fmla="*/ 127775 w 265126"/>
                        <a:gd name="connsiteY0" fmla="*/ 732311 h 732416"/>
                        <a:gd name="connsiteX1" fmla="*/ 11001 w 265126"/>
                        <a:gd name="connsiteY1" fmla="*/ 532410 h 732416"/>
                        <a:gd name="connsiteX2" fmla="*/ 11001 w 265126"/>
                        <a:gd name="connsiteY2" fmla="*/ 271153 h 732416"/>
                        <a:gd name="connsiteX3" fmla="*/ 145588 w 265126"/>
                        <a:gd name="connsiteY3" fmla="*/ 0 h 732416"/>
                        <a:gd name="connsiteX4" fmla="*/ 252466 w 265126"/>
                        <a:gd name="connsiteY4" fmla="*/ 279070 h 732416"/>
                        <a:gd name="connsiteX5" fmla="*/ 264341 w 265126"/>
                        <a:gd name="connsiteY5" fmla="*/ 552202 h 732416"/>
                        <a:gd name="connsiteX6" fmla="*/ 127775 w 265126"/>
                        <a:gd name="connsiteY6" fmla="*/ 732311 h 732416"/>
                        <a:gd name="connsiteX0" fmla="*/ 127775 w 253937"/>
                        <a:gd name="connsiteY0" fmla="*/ 732311 h 732416"/>
                        <a:gd name="connsiteX1" fmla="*/ 11001 w 253937"/>
                        <a:gd name="connsiteY1" fmla="*/ 532410 h 732416"/>
                        <a:gd name="connsiteX2" fmla="*/ 11001 w 253937"/>
                        <a:gd name="connsiteY2" fmla="*/ 271153 h 732416"/>
                        <a:gd name="connsiteX3" fmla="*/ 145588 w 253937"/>
                        <a:gd name="connsiteY3" fmla="*/ 0 h 732416"/>
                        <a:gd name="connsiteX4" fmla="*/ 252466 w 253937"/>
                        <a:gd name="connsiteY4" fmla="*/ 279070 h 732416"/>
                        <a:gd name="connsiteX5" fmla="*/ 211354 w 253937"/>
                        <a:gd name="connsiteY5" fmla="*/ 552202 h 732416"/>
                        <a:gd name="connsiteX6" fmla="*/ 127775 w 253937"/>
                        <a:gd name="connsiteY6" fmla="*/ 732311 h 732416"/>
                        <a:gd name="connsiteX0" fmla="*/ 127775 w 253937"/>
                        <a:gd name="connsiteY0" fmla="*/ 697665 h 697770"/>
                        <a:gd name="connsiteX1" fmla="*/ 11001 w 253937"/>
                        <a:gd name="connsiteY1" fmla="*/ 497764 h 697770"/>
                        <a:gd name="connsiteX2" fmla="*/ 11001 w 253937"/>
                        <a:gd name="connsiteY2" fmla="*/ 236507 h 697770"/>
                        <a:gd name="connsiteX3" fmla="*/ 145587 w 253937"/>
                        <a:gd name="connsiteY3" fmla="*/ 0 h 697770"/>
                        <a:gd name="connsiteX4" fmla="*/ 252466 w 253937"/>
                        <a:gd name="connsiteY4" fmla="*/ 244424 h 697770"/>
                        <a:gd name="connsiteX5" fmla="*/ 211354 w 253937"/>
                        <a:gd name="connsiteY5" fmla="*/ 517556 h 697770"/>
                        <a:gd name="connsiteX6" fmla="*/ 127775 w 253937"/>
                        <a:gd name="connsiteY6" fmla="*/ 697665 h 697770"/>
                        <a:gd name="connsiteX0" fmla="*/ 132504 w 258666"/>
                        <a:gd name="connsiteY0" fmla="*/ 697673 h 697778"/>
                        <a:gd name="connsiteX1" fmla="*/ 15730 w 258666"/>
                        <a:gd name="connsiteY1" fmla="*/ 497772 h 697778"/>
                        <a:gd name="connsiteX2" fmla="*/ 15728 w 258666"/>
                        <a:gd name="connsiteY2" fmla="*/ 236515 h 697778"/>
                        <a:gd name="connsiteX3" fmla="*/ 150316 w 258666"/>
                        <a:gd name="connsiteY3" fmla="*/ 8 h 697778"/>
                        <a:gd name="connsiteX4" fmla="*/ 257195 w 258666"/>
                        <a:gd name="connsiteY4" fmla="*/ 244432 h 697778"/>
                        <a:gd name="connsiteX5" fmla="*/ 216083 w 258666"/>
                        <a:gd name="connsiteY5" fmla="*/ 517564 h 697778"/>
                        <a:gd name="connsiteX6" fmla="*/ 132504 w 258666"/>
                        <a:gd name="connsiteY6" fmla="*/ 697673 h 697778"/>
                        <a:gd name="connsiteX0" fmla="*/ 118495 w 244657"/>
                        <a:gd name="connsiteY0" fmla="*/ 697673 h 697778"/>
                        <a:gd name="connsiteX1" fmla="*/ 1721 w 244657"/>
                        <a:gd name="connsiteY1" fmla="*/ 497772 h 697778"/>
                        <a:gd name="connsiteX2" fmla="*/ 54707 w 244657"/>
                        <a:gd name="connsiteY2" fmla="*/ 236515 h 697778"/>
                        <a:gd name="connsiteX3" fmla="*/ 136307 w 244657"/>
                        <a:gd name="connsiteY3" fmla="*/ 8 h 697778"/>
                        <a:gd name="connsiteX4" fmla="*/ 243186 w 244657"/>
                        <a:gd name="connsiteY4" fmla="*/ 244432 h 697778"/>
                        <a:gd name="connsiteX5" fmla="*/ 202074 w 244657"/>
                        <a:gd name="connsiteY5" fmla="*/ 517564 h 697778"/>
                        <a:gd name="connsiteX6" fmla="*/ 118495 w 244657"/>
                        <a:gd name="connsiteY6" fmla="*/ 697673 h 697778"/>
                        <a:gd name="connsiteX0" fmla="*/ 118495 w 206864"/>
                        <a:gd name="connsiteY0" fmla="*/ 697673 h 697746"/>
                        <a:gd name="connsiteX1" fmla="*/ 1721 w 206864"/>
                        <a:gd name="connsiteY1" fmla="*/ 497772 h 697746"/>
                        <a:gd name="connsiteX2" fmla="*/ 54707 w 206864"/>
                        <a:gd name="connsiteY2" fmla="*/ 236515 h 697746"/>
                        <a:gd name="connsiteX3" fmla="*/ 136307 w 206864"/>
                        <a:gd name="connsiteY3" fmla="*/ 8 h 697746"/>
                        <a:gd name="connsiteX4" fmla="*/ 190200 w 206864"/>
                        <a:gd name="connsiteY4" fmla="*/ 244432 h 697746"/>
                        <a:gd name="connsiteX5" fmla="*/ 202074 w 206864"/>
                        <a:gd name="connsiteY5" fmla="*/ 517564 h 697746"/>
                        <a:gd name="connsiteX6" fmla="*/ 118495 w 206864"/>
                        <a:gd name="connsiteY6" fmla="*/ 697673 h 697746"/>
                        <a:gd name="connsiteX0" fmla="*/ 118495 w 204203"/>
                        <a:gd name="connsiteY0" fmla="*/ 697673 h 697746"/>
                        <a:gd name="connsiteX1" fmla="*/ 1721 w 204203"/>
                        <a:gd name="connsiteY1" fmla="*/ 497772 h 697746"/>
                        <a:gd name="connsiteX2" fmla="*/ 54707 w 204203"/>
                        <a:gd name="connsiteY2" fmla="*/ 236515 h 697746"/>
                        <a:gd name="connsiteX3" fmla="*/ 136307 w 204203"/>
                        <a:gd name="connsiteY3" fmla="*/ 8 h 697746"/>
                        <a:gd name="connsiteX4" fmla="*/ 190200 w 204203"/>
                        <a:gd name="connsiteY4" fmla="*/ 244432 h 697746"/>
                        <a:gd name="connsiteX5" fmla="*/ 202074 w 204203"/>
                        <a:gd name="connsiteY5" fmla="*/ 517564 h 697746"/>
                        <a:gd name="connsiteX6" fmla="*/ 118495 w 204203"/>
                        <a:gd name="connsiteY6" fmla="*/ 697673 h 697746"/>
                        <a:gd name="connsiteX0" fmla="*/ 125903 w 211611"/>
                        <a:gd name="connsiteY0" fmla="*/ 697673 h 702887"/>
                        <a:gd name="connsiteX1" fmla="*/ 11935 w 211611"/>
                        <a:gd name="connsiteY1" fmla="*/ 640553 h 702887"/>
                        <a:gd name="connsiteX2" fmla="*/ 9129 w 211611"/>
                        <a:gd name="connsiteY2" fmla="*/ 497772 h 702887"/>
                        <a:gd name="connsiteX3" fmla="*/ 62115 w 211611"/>
                        <a:gd name="connsiteY3" fmla="*/ 236515 h 702887"/>
                        <a:gd name="connsiteX4" fmla="*/ 143715 w 211611"/>
                        <a:gd name="connsiteY4" fmla="*/ 8 h 702887"/>
                        <a:gd name="connsiteX5" fmla="*/ 197608 w 211611"/>
                        <a:gd name="connsiteY5" fmla="*/ 244432 h 702887"/>
                        <a:gd name="connsiteX6" fmla="*/ 209482 w 211611"/>
                        <a:gd name="connsiteY6" fmla="*/ 517564 h 702887"/>
                        <a:gd name="connsiteX7" fmla="*/ 125903 w 211611"/>
                        <a:gd name="connsiteY7" fmla="*/ 697673 h 702887"/>
                        <a:gd name="connsiteX0" fmla="*/ 125903 w 198336"/>
                        <a:gd name="connsiteY0" fmla="*/ 697673 h 702739"/>
                        <a:gd name="connsiteX1" fmla="*/ 11935 w 198336"/>
                        <a:gd name="connsiteY1" fmla="*/ 640553 h 702739"/>
                        <a:gd name="connsiteX2" fmla="*/ 9129 w 198336"/>
                        <a:gd name="connsiteY2" fmla="*/ 497772 h 702739"/>
                        <a:gd name="connsiteX3" fmla="*/ 62115 w 198336"/>
                        <a:gd name="connsiteY3" fmla="*/ 236515 h 702739"/>
                        <a:gd name="connsiteX4" fmla="*/ 143715 w 198336"/>
                        <a:gd name="connsiteY4" fmla="*/ 8 h 702739"/>
                        <a:gd name="connsiteX5" fmla="*/ 197608 w 198336"/>
                        <a:gd name="connsiteY5" fmla="*/ 244432 h 702739"/>
                        <a:gd name="connsiteX6" fmla="*/ 171634 w 198336"/>
                        <a:gd name="connsiteY6" fmla="*/ 520039 h 702739"/>
                        <a:gd name="connsiteX7" fmla="*/ 125903 w 198336"/>
                        <a:gd name="connsiteY7" fmla="*/ 697673 h 702739"/>
                        <a:gd name="connsiteX0" fmla="*/ 125903 w 198134"/>
                        <a:gd name="connsiteY0" fmla="*/ 697673 h 698064"/>
                        <a:gd name="connsiteX1" fmla="*/ 11935 w 198134"/>
                        <a:gd name="connsiteY1" fmla="*/ 640553 h 698064"/>
                        <a:gd name="connsiteX2" fmla="*/ 9129 w 198134"/>
                        <a:gd name="connsiteY2" fmla="*/ 497772 h 698064"/>
                        <a:gd name="connsiteX3" fmla="*/ 62115 w 198134"/>
                        <a:gd name="connsiteY3" fmla="*/ 236515 h 698064"/>
                        <a:gd name="connsiteX4" fmla="*/ 143715 w 198134"/>
                        <a:gd name="connsiteY4" fmla="*/ 8 h 698064"/>
                        <a:gd name="connsiteX5" fmla="*/ 197608 w 198134"/>
                        <a:gd name="connsiteY5" fmla="*/ 244432 h 698064"/>
                        <a:gd name="connsiteX6" fmla="*/ 171634 w 198134"/>
                        <a:gd name="connsiteY6" fmla="*/ 520039 h 698064"/>
                        <a:gd name="connsiteX7" fmla="*/ 178455 w 198134"/>
                        <a:gd name="connsiteY7" fmla="*/ 657876 h 698064"/>
                        <a:gd name="connsiteX8" fmla="*/ 125903 w 198134"/>
                        <a:gd name="connsiteY8" fmla="*/ 697673 h 698064"/>
                        <a:gd name="connsiteX0" fmla="*/ 125903 w 198134"/>
                        <a:gd name="connsiteY0" fmla="*/ 697673 h 697823"/>
                        <a:gd name="connsiteX1" fmla="*/ 11935 w 198134"/>
                        <a:gd name="connsiteY1" fmla="*/ 647977 h 697823"/>
                        <a:gd name="connsiteX2" fmla="*/ 9129 w 198134"/>
                        <a:gd name="connsiteY2" fmla="*/ 497772 h 697823"/>
                        <a:gd name="connsiteX3" fmla="*/ 62115 w 198134"/>
                        <a:gd name="connsiteY3" fmla="*/ 236515 h 697823"/>
                        <a:gd name="connsiteX4" fmla="*/ 143715 w 198134"/>
                        <a:gd name="connsiteY4" fmla="*/ 8 h 697823"/>
                        <a:gd name="connsiteX5" fmla="*/ 197608 w 198134"/>
                        <a:gd name="connsiteY5" fmla="*/ 244432 h 697823"/>
                        <a:gd name="connsiteX6" fmla="*/ 171634 w 198134"/>
                        <a:gd name="connsiteY6" fmla="*/ 520039 h 697823"/>
                        <a:gd name="connsiteX7" fmla="*/ 178455 w 198134"/>
                        <a:gd name="connsiteY7" fmla="*/ 657876 h 697823"/>
                        <a:gd name="connsiteX8" fmla="*/ 125903 w 198134"/>
                        <a:gd name="connsiteY8" fmla="*/ 697673 h 6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134" h="697823">
                          <a:moveTo>
                            <a:pt x="125903" y="697673"/>
                          </a:moveTo>
                          <a:cubicBezTo>
                            <a:pt x="98150" y="696023"/>
                            <a:pt x="31397" y="681294"/>
                            <a:pt x="11935" y="647977"/>
                          </a:cubicBezTo>
                          <a:cubicBezTo>
                            <a:pt x="-7527" y="614660"/>
                            <a:pt x="766" y="566349"/>
                            <a:pt x="9129" y="497772"/>
                          </a:cubicBezTo>
                          <a:cubicBezTo>
                            <a:pt x="17492" y="429195"/>
                            <a:pt x="39684" y="319476"/>
                            <a:pt x="62115" y="236515"/>
                          </a:cubicBezTo>
                          <a:cubicBezTo>
                            <a:pt x="84546" y="153554"/>
                            <a:pt x="121133" y="-1311"/>
                            <a:pt x="143715" y="8"/>
                          </a:cubicBezTo>
                          <a:cubicBezTo>
                            <a:pt x="166297" y="1327"/>
                            <a:pt x="192955" y="157760"/>
                            <a:pt x="197608" y="244432"/>
                          </a:cubicBezTo>
                          <a:cubicBezTo>
                            <a:pt x="202261" y="331104"/>
                            <a:pt x="174826" y="451132"/>
                            <a:pt x="171634" y="520039"/>
                          </a:cubicBezTo>
                          <a:cubicBezTo>
                            <a:pt x="168442" y="588946"/>
                            <a:pt x="186077" y="628270"/>
                            <a:pt x="178455" y="657876"/>
                          </a:cubicBezTo>
                          <a:cubicBezTo>
                            <a:pt x="170833" y="687482"/>
                            <a:pt x="153656" y="699323"/>
                            <a:pt x="125903" y="69767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grpSp>
              <p:grpSp>
                <p:nvGrpSpPr>
                  <p:cNvPr id="339" name="Group 338">
                    <a:extLst>
                      <a:ext uri="{FF2B5EF4-FFF2-40B4-BE49-F238E27FC236}">
                        <a16:creationId xmlns:a16="http://schemas.microsoft.com/office/drawing/2014/main" id="{75FEF12B-EE92-4C03-A4E8-28814D9245FD}"/>
                      </a:ext>
                    </a:extLst>
                  </p:cNvPr>
                  <p:cNvGrpSpPr/>
                  <p:nvPr/>
                </p:nvGrpSpPr>
                <p:grpSpPr>
                  <a:xfrm rot="19745478">
                    <a:off x="9792371" y="1493568"/>
                    <a:ext cx="259538" cy="636872"/>
                    <a:chOff x="4853153" y="354282"/>
                    <a:chExt cx="279678" cy="732460"/>
                  </a:xfrm>
                  <a:grpFill/>
                </p:grpSpPr>
                <p:sp>
                  <p:nvSpPr>
                    <p:cNvPr id="343" name="Freeform: Shape 342">
                      <a:extLst>
                        <a:ext uri="{FF2B5EF4-FFF2-40B4-BE49-F238E27FC236}">
                          <a16:creationId xmlns:a16="http://schemas.microsoft.com/office/drawing/2014/main" id="{FE56C605-32F0-450E-A807-0CB311CD771B}"/>
                        </a:ext>
                      </a:extLst>
                    </p:cNvPr>
                    <p:cNvSpPr/>
                    <p:nvPr/>
                  </p:nvSpPr>
                  <p:spPr>
                    <a:xfrm>
                      <a:off x="4853153" y="354282"/>
                      <a:ext cx="279678" cy="732384"/>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678" h="732384">
                          <a:moveTo>
                            <a:pt x="132503" y="732311"/>
                          </a:moveTo>
                          <a:cubicBezTo>
                            <a:pt x="86321" y="729012"/>
                            <a:pt x="35191" y="609270"/>
                            <a:pt x="15729" y="532410"/>
                          </a:cubicBezTo>
                          <a:cubicBezTo>
                            <a:pt x="-3733" y="455550"/>
                            <a:pt x="-6702" y="359888"/>
                            <a:pt x="15729" y="271153"/>
                          </a:cubicBezTo>
                          <a:cubicBezTo>
                            <a:pt x="38160" y="182418"/>
                            <a:pt x="114690" y="0"/>
                            <a:pt x="150316" y="0"/>
                          </a:cubicBezTo>
                          <a:cubicBezTo>
                            <a:pt x="185942" y="0"/>
                            <a:pt x="237402" y="168234"/>
                            <a:pt x="257194" y="279070"/>
                          </a:cubicBezTo>
                          <a:cubicBezTo>
                            <a:pt x="276986" y="389906"/>
                            <a:pt x="289851" y="476662"/>
                            <a:pt x="269069" y="552202"/>
                          </a:cubicBezTo>
                          <a:cubicBezTo>
                            <a:pt x="248287" y="627742"/>
                            <a:pt x="178685" y="735610"/>
                            <a:pt x="132503" y="7323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44" name="Freeform: Shape 343">
                      <a:extLst>
                        <a:ext uri="{FF2B5EF4-FFF2-40B4-BE49-F238E27FC236}">
                          <a16:creationId xmlns:a16="http://schemas.microsoft.com/office/drawing/2014/main" id="{93419123-BD34-4103-861B-0F093B89BC32}"/>
                        </a:ext>
                      </a:extLst>
                    </p:cNvPr>
                    <p:cNvSpPr/>
                    <p:nvPr/>
                  </p:nvSpPr>
                  <p:spPr>
                    <a:xfrm>
                      <a:off x="4974661" y="388919"/>
                      <a:ext cx="32389" cy="697823"/>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22899 w 270074"/>
                        <a:gd name="connsiteY0" fmla="*/ 732311 h 732384"/>
                        <a:gd name="connsiteX1" fmla="*/ 6125 w 270074"/>
                        <a:gd name="connsiteY1" fmla="*/ 532410 h 732384"/>
                        <a:gd name="connsiteX2" fmla="*/ 6125 w 270074"/>
                        <a:gd name="connsiteY2" fmla="*/ 271153 h 732384"/>
                        <a:gd name="connsiteX3" fmla="*/ 140712 w 270074"/>
                        <a:gd name="connsiteY3" fmla="*/ 0 h 732384"/>
                        <a:gd name="connsiteX4" fmla="*/ 247590 w 270074"/>
                        <a:gd name="connsiteY4" fmla="*/ 279070 h 732384"/>
                        <a:gd name="connsiteX5" fmla="*/ 259465 w 270074"/>
                        <a:gd name="connsiteY5" fmla="*/ 552202 h 732384"/>
                        <a:gd name="connsiteX6" fmla="*/ 122899 w 270074"/>
                        <a:gd name="connsiteY6" fmla="*/ 732311 h 732384"/>
                        <a:gd name="connsiteX0" fmla="*/ 127775 w 274950"/>
                        <a:gd name="connsiteY0" fmla="*/ 732311 h 732384"/>
                        <a:gd name="connsiteX1" fmla="*/ 11001 w 274950"/>
                        <a:gd name="connsiteY1" fmla="*/ 532410 h 732384"/>
                        <a:gd name="connsiteX2" fmla="*/ 11001 w 274950"/>
                        <a:gd name="connsiteY2" fmla="*/ 271153 h 732384"/>
                        <a:gd name="connsiteX3" fmla="*/ 145588 w 274950"/>
                        <a:gd name="connsiteY3" fmla="*/ 0 h 732384"/>
                        <a:gd name="connsiteX4" fmla="*/ 252466 w 274950"/>
                        <a:gd name="connsiteY4" fmla="*/ 279070 h 732384"/>
                        <a:gd name="connsiteX5" fmla="*/ 264341 w 274950"/>
                        <a:gd name="connsiteY5" fmla="*/ 552202 h 732384"/>
                        <a:gd name="connsiteX6" fmla="*/ 127775 w 274950"/>
                        <a:gd name="connsiteY6" fmla="*/ 732311 h 732384"/>
                        <a:gd name="connsiteX0" fmla="*/ 127775 w 265126"/>
                        <a:gd name="connsiteY0" fmla="*/ 732311 h 732416"/>
                        <a:gd name="connsiteX1" fmla="*/ 11001 w 265126"/>
                        <a:gd name="connsiteY1" fmla="*/ 532410 h 732416"/>
                        <a:gd name="connsiteX2" fmla="*/ 11001 w 265126"/>
                        <a:gd name="connsiteY2" fmla="*/ 271153 h 732416"/>
                        <a:gd name="connsiteX3" fmla="*/ 145588 w 265126"/>
                        <a:gd name="connsiteY3" fmla="*/ 0 h 732416"/>
                        <a:gd name="connsiteX4" fmla="*/ 252466 w 265126"/>
                        <a:gd name="connsiteY4" fmla="*/ 279070 h 732416"/>
                        <a:gd name="connsiteX5" fmla="*/ 264341 w 265126"/>
                        <a:gd name="connsiteY5" fmla="*/ 552202 h 732416"/>
                        <a:gd name="connsiteX6" fmla="*/ 127775 w 265126"/>
                        <a:gd name="connsiteY6" fmla="*/ 732311 h 732416"/>
                        <a:gd name="connsiteX0" fmla="*/ 127775 w 253937"/>
                        <a:gd name="connsiteY0" fmla="*/ 732311 h 732416"/>
                        <a:gd name="connsiteX1" fmla="*/ 11001 w 253937"/>
                        <a:gd name="connsiteY1" fmla="*/ 532410 h 732416"/>
                        <a:gd name="connsiteX2" fmla="*/ 11001 w 253937"/>
                        <a:gd name="connsiteY2" fmla="*/ 271153 h 732416"/>
                        <a:gd name="connsiteX3" fmla="*/ 145588 w 253937"/>
                        <a:gd name="connsiteY3" fmla="*/ 0 h 732416"/>
                        <a:gd name="connsiteX4" fmla="*/ 252466 w 253937"/>
                        <a:gd name="connsiteY4" fmla="*/ 279070 h 732416"/>
                        <a:gd name="connsiteX5" fmla="*/ 211354 w 253937"/>
                        <a:gd name="connsiteY5" fmla="*/ 552202 h 732416"/>
                        <a:gd name="connsiteX6" fmla="*/ 127775 w 253937"/>
                        <a:gd name="connsiteY6" fmla="*/ 732311 h 732416"/>
                        <a:gd name="connsiteX0" fmla="*/ 127775 w 253937"/>
                        <a:gd name="connsiteY0" fmla="*/ 697665 h 697770"/>
                        <a:gd name="connsiteX1" fmla="*/ 11001 w 253937"/>
                        <a:gd name="connsiteY1" fmla="*/ 497764 h 697770"/>
                        <a:gd name="connsiteX2" fmla="*/ 11001 w 253937"/>
                        <a:gd name="connsiteY2" fmla="*/ 236507 h 697770"/>
                        <a:gd name="connsiteX3" fmla="*/ 145587 w 253937"/>
                        <a:gd name="connsiteY3" fmla="*/ 0 h 697770"/>
                        <a:gd name="connsiteX4" fmla="*/ 252466 w 253937"/>
                        <a:gd name="connsiteY4" fmla="*/ 244424 h 697770"/>
                        <a:gd name="connsiteX5" fmla="*/ 211354 w 253937"/>
                        <a:gd name="connsiteY5" fmla="*/ 517556 h 697770"/>
                        <a:gd name="connsiteX6" fmla="*/ 127775 w 253937"/>
                        <a:gd name="connsiteY6" fmla="*/ 697665 h 697770"/>
                        <a:gd name="connsiteX0" fmla="*/ 132504 w 258666"/>
                        <a:gd name="connsiteY0" fmla="*/ 697673 h 697778"/>
                        <a:gd name="connsiteX1" fmla="*/ 15730 w 258666"/>
                        <a:gd name="connsiteY1" fmla="*/ 497772 h 697778"/>
                        <a:gd name="connsiteX2" fmla="*/ 15728 w 258666"/>
                        <a:gd name="connsiteY2" fmla="*/ 236515 h 697778"/>
                        <a:gd name="connsiteX3" fmla="*/ 150316 w 258666"/>
                        <a:gd name="connsiteY3" fmla="*/ 8 h 697778"/>
                        <a:gd name="connsiteX4" fmla="*/ 257195 w 258666"/>
                        <a:gd name="connsiteY4" fmla="*/ 244432 h 697778"/>
                        <a:gd name="connsiteX5" fmla="*/ 216083 w 258666"/>
                        <a:gd name="connsiteY5" fmla="*/ 517564 h 697778"/>
                        <a:gd name="connsiteX6" fmla="*/ 132504 w 258666"/>
                        <a:gd name="connsiteY6" fmla="*/ 697673 h 697778"/>
                        <a:gd name="connsiteX0" fmla="*/ 118495 w 244657"/>
                        <a:gd name="connsiteY0" fmla="*/ 697673 h 697778"/>
                        <a:gd name="connsiteX1" fmla="*/ 1721 w 244657"/>
                        <a:gd name="connsiteY1" fmla="*/ 497772 h 697778"/>
                        <a:gd name="connsiteX2" fmla="*/ 54707 w 244657"/>
                        <a:gd name="connsiteY2" fmla="*/ 236515 h 697778"/>
                        <a:gd name="connsiteX3" fmla="*/ 136307 w 244657"/>
                        <a:gd name="connsiteY3" fmla="*/ 8 h 697778"/>
                        <a:gd name="connsiteX4" fmla="*/ 243186 w 244657"/>
                        <a:gd name="connsiteY4" fmla="*/ 244432 h 697778"/>
                        <a:gd name="connsiteX5" fmla="*/ 202074 w 244657"/>
                        <a:gd name="connsiteY5" fmla="*/ 517564 h 697778"/>
                        <a:gd name="connsiteX6" fmla="*/ 118495 w 244657"/>
                        <a:gd name="connsiteY6" fmla="*/ 697673 h 697778"/>
                        <a:gd name="connsiteX0" fmla="*/ 118495 w 206864"/>
                        <a:gd name="connsiteY0" fmla="*/ 697673 h 697746"/>
                        <a:gd name="connsiteX1" fmla="*/ 1721 w 206864"/>
                        <a:gd name="connsiteY1" fmla="*/ 497772 h 697746"/>
                        <a:gd name="connsiteX2" fmla="*/ 54707 w 206864"/>
                        <a:gd name="connsiteY2" fmla="*/ 236515 h 697746"/>
                        <a:gd name="connsiteX3" fmla="*/ 136307 w 206864"/>
                        <a:gd name="connsiteY3" fmla="*/ 8 h 697746"/>
                        <a:gd name="connsiteX4" fmla="*/ 190200 w 206864"/>
                        <a:gd name="connsiteY4" fmla="*/ 244432 h 697746"/>
                        <a:gd name="connsiteX5" fmla="*/ 202074 w 206864"/>
                        <a:gd name="connsiteY5" fmla="*/ 517564 h 697746"/>
                        <a:gd name="connsiteX6" fmla="*/ 118495 w 206864"/>
                        <a:gd name="connsiteY6" fmla="*/ 697673 h 697746"/>
                        <a:gd name="connsiteX0" fmla="*/ 118495 w 204203"/>
                        <a:gd name="connsiteY0" fmla="*/ 697673 h 697746"/>
                        <a:gd name="connsiteX1" fmla="*/ 1721 w 204203"/>
                        <a:gd name="connsiteY1" fmla="*/ 497772 h 697746"/>
                        <a:gd name="connsiteX2" fmla="*/ 54707 w 204203"/>
                        <a:gd name="connsiteY2" fmla="*/ 236515 h 697746"/>
                        <a:gd name="connsiteX3" fmla="*/ 136307 w 204203"/>
                        <a:gd name="connsiteY3" fmla="*/ 8 h 697746"/>
                        <a:gd name="connsiteX4" fmla="*/ 190200 w 204203"/>
                        <a:gd name="connsiteY4" fmla="*/ 244432 h 697746"/>
                        <a:gd name="connsiteX5" fmla="*/ 202074 w 204203"/>
                        <a:gd name="connsiteY5" fmla="*/ 517564 h 697746"/>
                        <a:gd name="connsiteX6" fmla="*/ 118495 w 204203"/>
                        <a:gd name="connsiteY6" fmla="*/ 697673 h 697746"/>
                        <a:gd name="connsiteX0" fmla="*/ 125903 w 211611"/>
                        <a:gd name="connsiteY0" fmla="*/ 697673 h 702887"/>
                        <a:gd name="connsiteX1" fmla="*/ 11935 w 211611"/>
                        <a:gd name="connsiteY1" fmla="*/ 640553 h 702887"/>
                        <a:gd name="connsiteX2" fmla="*/ 9129 w 211611"/>
                        <a:gd name="connsiteY2" fmla="*/ 497772 h 702887"/>
                        <a:gd name="connsiteX3" fmla="*/ 62115 w 211611"/>
                        <a:gd name="connsiteY3" fmla="*/ 236515 h 702887"/>
                        <a:gd name="connsiteX4" fmla="*/ 143715 w 211611"/>
                        <a:gd name="connsiteY4" fmla="*/ 8 h 702887"/>
                        <a:gd name="connsiteX5" fmla="*/ 197608 w 211611"/>
                        <a:gd name="connsiteY5" fmla="*/ 244432 h 702887"/>
                        <a:gd name="connsiteX6" fmla="*/ 209482 w 211611"/>
                        <a:gd name="connsiteY6" fmla="*/ 517564 h 702887"/>
                        <a:gd name="connsiteX7" fmla="*/ 125903 w 211611"/>
                        <a:gd name="connsiteY7" fmla="*/ 697673 h 702887"/>
                        <a:gd name="connsiteX0" fmla="*/ 125903 w 198336"/>
                        <a:gd name="connsiteY0" fmla="*/ 697673 h 702739"/>
                        <a:gd name="connsiteX1" fmla="*/ 11935 w 198336"/>
                        <a:gd name="connsiteY1" fmla="*/ 640553 h 702739"/>
                        <a:gd name="connsiteX2" fmla="*/ 9129 w 198336"/>
                        <a:gd name="connsiteY2" fmla="*/ 497772 h 702739"/>
                        <a:gd name="connsiteX3" fmla="*/ 62115 w 198336"/>
                        <a:gd name="connsiteY3" fmla="*/ 236515 h 702739"/>
                        <a:gd name="connsiteX4" fmla="*/ 143715 w 198336"/>
                        <a:gd name="connsiteY4" fmla="*/ 8 h 702739"/>
                        <a:gd name="connsiteX5" fmla="*/ 197608 w 198336"/>
                        <a:gd name="connsiteY5" fmla="*/ 244432 h 702739"/>
                        <a:gd name="connsiteX6" fmla="*/ 171634 w 198336"/>
                        <a:gd name="connsiteY6" fmla="*/ 520039 h 702739"/>
                        <a:gd name="connsiteX7" fmla="*/ 125903 w 198336"/>
                        <a:gd name="connsiteY7" fmla="*/ 697673 h 702739"/>
                        <a:gd name="connsiteX0" fmla="*/ 125903 w 198134"/>
                        <a:gd name="connsiteY0" fmla="*/ 697673 h 698064"/>
                        <a:gd name="connsiteX1" fmla="*/ 11935 w 198134"/>
                        <a:gd name="connsiteY1" fmla="*/ 640553 h 698064"/>
                        <a:gd name="connsiteX2" fmla="*/ 9129 w 198134"/>
                        <a:gd name="connsiteY2" fmla="*/ 497772 h 698064"/>
                        <a:gd name="connsiteX3" fmla="*/ 62115 w 198134"/>
                        <a:gd name="connsiteY3" fmla="*/ 236515 h 698064"/>
                        <a:gd name="connsiteX4" fmla="*/ 143715 w 198134"/>
                        <a:gd name="connsiteY4" fmla="*/ 8 h 698064"/>
                        <a:gd name="connsiteX5" fmla="*/ 197608 w 198134"/>
                        <a:gd name="connsiteY5" fmla="*/ 244432 h 698064"/>
                        <a:gd name="connsiteX6" fmla="*/ 171634 w 198134"/>
                        <a:gd name="connsiteY6" fmla="*/ 520039 h 698064"/>
                        <a:gd name="connsiteX7" fmla="*/ 178455 w 198134"/>
                        <a:gd name="connsiteY7" fmla="*/ 657876 h 698064"/>
                        <a:gd name="connsiteX8" fmla="*/ 125903 w 198134"/>
                        <a:gd name="connsiteY8" fmla="*/ 697673 h 698064"/>
                        <a:gd name="connsiteX0" fmla="*/ 125903 w 198134"/>
                        <a:gd name="connsiteY0" fmla="*/ 697673 h 697823"/>
                        <a:gd name="connsiteX1" fmla="*/ 11935 w 198134"/>
                        <a:gd name="connsiteY1" fmla="*/ 647977 h 697823"/>
                        <a:gd name="connsiteX2" fmla="*/ 9129 w 198134"/>
                        <a:gd name="connsiteY2" fmla="*/ 497772 h 697823"/>
                        <a:gd name="connsiteX3" fmla="*/ 62115 w 198134"/>
                        <a:gd name="connsiteY3" fmla="*/ 236515 h 697823"/>
                        <a:gd name="connsiteX4" fmla="*/ 143715 w 198134"/>
                        <a:gd name="connsiteY4" fmla="*/ 8 h 697823"/>
                        <a:gd name="connsiteX5" fmla="*/ 197608 w 198134"/>
                        <a:gd name="connsiteY5" fmla="*/ 244432 h 697823"/>
                        <a:gd name="connsiteX6" fmla="*/ 171634 w 198134"/>
                        <a:gd name="connsiteY6" fmla="*/ 520039 h 697823"/>
                        <a:gd name="connsiteX7" fmla="*/ 178455 w 198134"/>
                        <a:gd name="connsiteY7" fmla="*/ 657876 h 697823"/>
                        <a:gd name="connsiteX8" fmla="*/ 125903 w 198134"/>
                        <a:gd name="connsiteY8" fmla="*/ 697673 h 6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134" h="697823">
                          <a:moveTo>
                            <a:pt x="125903" y="697673"/>
                          </a:moveTo>
                          <a:cubicBezTo>
                            <a:pt x="98150" y="696023"/>
                            <a:pt x="31397" y="681294"/>
                            <a:pt x="11935" y="647977"/>
                          </a:cubicBezTo>
                          <a:cubicBezTo>
                            <a:pt x="-7527" y="614660"/>
                            <a:pt x="766" y="566349"/>
                            <a:pt x="9129" y="497772"/>
                          </a:cubicBezTo>
                          <a:cubicBezTo>
                            <a:pt x="17492" y="429195"/>
                            <a:pt x="39684" y="319476"/>
                            <a:pt x="62115" y="236515"/>
                          </a:cubicBezTo>
                          <a:cubicBezTo>
                            <a:pt x="84546" y="153554"/>
                            <a:pt x="121133" y="-1311"/>
                            <a:pt x="143715" y="8"/>
                          </a:cubicBezTo>
                          <a:cubicBezTo>
                            <a:pt x="166297" y="1327"/>
                            <a:pt x="192955" y="157760"/>
                            <a:pt x="197608" y="244432"/>
                          </a:cubicBezTo>
                          <a:cubicBezTo>
                            <a:pt x="202261" y="331104"/>
                            <a:pt x="174826" y="451132"/>
                            <a:pt x="171634" y="520039"/>
                          </a:cubicBezTo>
                          <a:cubicBezTo>
                            <a:pt x="168442" y="588946"/>
                            <a:pt x="186077" y="628270"/>
                            <a:pt x="178455" y="657876"/>
                          </a:cubicBezTo>
                          <a:cubicBezTo>
                            <a:pt x="170833" y="687482"/>
                            <a:pt x="153656" y="699323"/>
                            <a:pt x="125903" y="69767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grpSp>
              <p:grpSp>
                <p:nvGrpSpPr>
                  <p:cNvPr id="340" name="Group 339">
                    <a:extLst>
                      <a:ext uri="{FF2B5EF4-FFF2-40B4-BE49-F238E27FC236}">
                        <a16:creationId xmlns:a16="http://schemas.microsoft.com/office/drawing/2014/main" id="{D0236C5E-3E88-4389-A57A-F0CEBC288DAB}"/>
                      </a:ext>
                    </a:extLst>
                  </p:cNvPr>
                  <p:cNvGrpSpPr/>
                  <p:nvPr/>
                </p:nvGrpSpPr>
                <p:grpSpPr>
                  <a:xfrm rot="3469345">
                    <a:off x="10285777" y="1699530"/>
                    <a:ext cx="195104" cy="507630"/>
                    <a:chOff x="4853153" y="354282"/>
                    <a:chExt cx="279678" cy="732460"/>
                  </a:xfrm>
                  <a:grpFill/>
                </p:grpSpPr>
                <p:sp>
                  <p:nvSpPr>
                    <p:cNvPr id="341" name="Freeform: Shape 340">
                      <a:extLst>
                        <a:ext uri="{FF2B5EF4-FFF2-40B4-BE49-F238E27FC236}">
                          <a16:creationId xmlns:a16="http://schemas.microsoft.com/office/drawing/2014/main" id="{DC43F3B5-D718-4ECD-BED3-C92AE5D91125}"/>
                        </a:ext>
                      </a:extLst>
                    </p:cNvPr>
                    <p:cNvSpPr/>
                    <p:nvPr/>
                  </p:nvSpPr>
                  <p:spPr>
                    <a:xfrm>
                      <a:off x="4853153" y="354282"/>
                      <a:ext cx="279678" cy="732384"/>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678" h="732384">
                          <a:moveTo>
                            <a:pt x="132503" y="732311"/>
                          </a:moveTo>
                          <a:cubicBezTo>
                            <a:pt x="86321" y="729012"/>
                            <a:pt x="35191" y="609270"/>
                            <a:pt x="15729" y="532410"/>
                          </a:cubicBezTo>
                          <a:cubicBezTo>
                            <a:pt x="-3733" y="455550"/>
                            <a:pt x="-6702" y="359888"/>
                            <a:pt x="15729" y="271153"/>
                          </a:cubicBezTo>
                          <a:cubicBezTo>
                            <a:pt x="38160" y="182418"/>
                            <a:pt x="114690" y="0"/>
                            <a:pt x="150316" y="0"/>
                          </a:cubicBezTo>
                          <a:cubicBezTo>
                            <a:pt x="185942" y="0"/>
                            <a:pt x="237402" y="168234"/>
                            <a:pt x="257194" y="279070"/>
                          </a:cubicBezTo>
                          <a:cubicBezTo>
                            <a:pt x="276986" y="389906"/>
                            <a:pt x="289851" y="476662"/>
                            <a:pt x="269069" y="552202"/>
                          </a:cubicBezTo>
                          <a:cubicBezTo>
                            <a:pt x="248287" y="627742"/>
                            <a:pt x="178685" y="735610"/>
                            <a:pt x="132503" y="7323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sp>
                  <p:nvSpPr>
                    <p:cNvPr id="342" name="Freeform: Shape 341">
                      <a:extLst>
                        <a:ext uri="{FF2B5EF4-FFF2-40B4-BE49-F238E27FC236}">
                          <a16:creationId xmlns:a16="http://schemas.microsoft.com/office/drawing/2014/main" id="{2838529C-8976-4D56-A117-5E26B4D15E99}"/>
                        </a:ext>
                      </a:extLst>
                    </p:cNvPr>
                    <p:cNvSpPr/>
                    <p:nvPr/>
                  </p:nvSpPr>
                  <p:spPr>
                    <a:xfrm>
                      <a:off x="4974661" y="388919"/>
                      <a:ext cx="32389" cy="697823"/>
                    </a:xfrm>
                    <a:custGeom>
                      <a:avLst/>
                      <a:gdLst>
                        <a:gd name="connsiteX0" fmla="*/ 96982 w 241465"/>
                        <a:gd name="connsiteY0" fmla="*/ 744187 h 744187"/>
                        <a:gd name="connsiteX1" fmla="*/ 0 w 241465"/>
                        <a:gd name="connsiteY1" fmla="*/ 595745 h 744187"/>
                        <a:gd name="connsiteX2" fmla="*/ 19793 w 241465"/>
                        <a:gd name="connsiteY2" fmla="*/ 116774 h 744187"/>
                        <a:gd name="connsiteX3" fmla="*/ 122712 w 241465"/>
                        <a:gd name="connsiteY3" fmla="*/ 0 h 744187"/>
                        <a:gd name="connsiteX4" fmla="*/ 229590 w 241465"/>
                        <a:gd name="connsiteY4" fmla="*/ 279070 h 744187"/>
                        <a:gd name="connsiteX5" fmla="*/ 241465 w 241465"/>
                        <a:gd name="connsiteY5" fmla="*/ 552202 h 744187"/>
                        <a:gd name="connsiteX6" fmla="*/ 96982 w 241465"/>
                        <a:gd name="connsiteY6" fmla="*/ 744187 h 744187"/>
                        <a:gd name="connsiteX0" fmla="*/ 96982 w 241465"/>
                        <a:gd name="connsiteY0" fmla="*/ 744187 h 744864"/>
                        <a:gd name="connsiteX1" fmla="*/ 0 w 241465"/>
                        <a:gd name="connsiteY1" fmla="*/ 595745 h 744864"/>
                        <a:gd name="connsiteX2" fmla="*/ 19793 w 241465"/>
                        <a:gd name="connsiteY2" fmla="*/ 116774 h 744864"/>
                        <a:gd name="connsiteX3" fmla="*/ 122712 w 241465"/>
                        <a:gd name="connsiteY3" fmla="*/ 0 h 744864"/>
                        <a:gd name="connsiteX4" fmla="*/ 229590 w 241465"/>
                        <a:gd name="connsiteY4" fmla="*/ 279070 h 744864"/>
                        <a:gd name="connsiteX5" fmla="*/ 241465 w 241465"/>
                        <a:gd name="connsiteY5" fmla="*/ 552202 h 744864"/>
                        <a:gd name="connsiteX6" fmla="*/ 96982 w 241465"/>
                        <a:gd name="connsiteY6" fmla="*/ 744187 h 744864"/>
                        <a:gd name="connsiteX0" fmla="*/ 96982 w 252657"/>
                        <a:gd name="connsiteY0" fmla="*/ 744187 h 744864"/>
                        <a:gd name="connsiteX1" fmla="*/ 0 w 252657"/>
                        <a:gd name="connsiteY1" fmla="*/ 595745 h 744864"/>
                        <a:gd name="connsiteX2" fmla="*/ 19793 w 252657"/>
                        <a:gd name="connsiteY2" fmla="*/ 116774 h 744864"/>
                        <a:gd name="connsiteX3" fmla="*/ 122712 w 252657"/>
                        <a:gd name="connsiteY3" fmla="*/ 0 h 744864"/>
                        <a:gd name="connsiteX4" fmla="*/ 229590 w 252657"/>
                        <a:gd name="connsiteY4" fmla="*/ 279070 h 744864"/>
                        <a:gd name="connsiteX5" fmla="*/ 241465 w 252657"/>
                        <a:gd name="connsiteY5" fmla="*/ 552202 h 744864"/>
                        <a:gd name="connsiteX6" fmla="*/ 96982 w 252657"/>
                        <a:gd name="connsiteY6" fmla="*/ 744187 h 744864"/>
                        <a:gd name="connsiteX0" fmla="*/ 97459 w 253134"/>
                        <a:gd name="connsiteY0" fmla="*/ 744187 h 746867"/>
                        <a:gd name="connsiteX1" fmla="*/ 477 w 253134"/>
                        <a:gd name="connsiteY1" fmla="*/ 595745 h 746867"/>
                        <a:gd name="connsiteX2" fmla="*/ 20270 w 253134"/>
                        <a:gd name="connsiteY2" fmla="*/ 116774 h 746867"/>
                        <a:gd name="connsiteX3" fmla="*/ 123189 w 253134"/>
                        <a:gd name="connsiteY3" fmla="*/ 0 h 746867"/>
                        <a:gd name="connsiteX4" fmla="*/ 230067 w 253134"/>
                        <a:gd name="connsiteY4" fmla="*/ 279070 h 746867"/>
                        <a:gd name="connsiteX5" fmla="*/ 241942 w 253134"/>
                        <a:gd name="connsiteY5" fmla="*/ 552202 h 746867"/>
                        <a:gd name="connsiteX6" fmla="*/ 97459 w 253134"/>
                        <a:gd name="connsiteY6" fmla="*/ 744187 h 746867"/>
                        <a:gd name="connsiteX0" fmla="*/ 97459 w 253134"/>
                        <a:gd name="connsiteY0" fmla="*/ 761433 h 764113"/>
                        <a:gd name="connsiteX1" fmla="*/ 477 w 253134"/>
                        <a:gd name="connsiteY1" fmla="*/ 612991 h 764113"/>
                        <a:gd name="connsiteX2" fmla="*/ 20270 w 253134"/>
                        <a:gd name="connsiteY2" fmla="*/ 134020 h 764113"/>
                        <a:gd name="connsiteX3" fmla="*/ 123189 w 253134"/>
                        <a:gd name="connsiteY3" fmla="*/ 17246 h 764113"/>
                        <a:gd name="connsiteX4" fmla="*/ 230067 w 253134"/>
                        <a:gd name="connsiteY4" fmla="*/ 296316 h 764113"/>
                        <a:gd name="connsiteX5" fmla="*/ 241942 w 253134"/>
                        <a:gd name="connsiteY5" fmla="*/ 569448 h 764113"/>
                        <a:gd name="connsiteX6" fmla="*/ 97459 w 253134"/>
                        <a:gd name="connsiteY6" fmla="*/ 761433 h 764113"/>
                        <a:gd name="connsiteX0" fmla="*/ 97459 w 257823"/>
                        <a:gd name="connsiteY0" fmla="*/ 761433 h 764113"/>
                        <a:gd name="connsiteX1" fmla="*/ 477 w 257823"/>
                        <a:gd name="connsiteY1" fmla="*/ 612991 h 764113"/>
                        <a:gd name="connsiteX2" fmla="*/ 20270 w 257823"/>
                        <a:gd name="connsiteY2" fmla="*/ 134020 h 764113"/>
                        <a:gd name="connsiteX3" fmla="*/ 123189 w 257823"/>
                        <a:gd name="connsiteY3" fmla="*/ 17246 h 764113"/>
                        <a:gd name="connsiteX4" fmla="*/ 230067 w 257823"/>
                        <a:gd name="connsiteY4" fmla="*/ 296316 h 764113"/>
                        <a:gd name="connsiteX5" fmla="*/ 241942 w 257823"/>
                        <a:gd name="connsiteY5" fmla="*/ 569448 h 764113"/>
                        <a:gd name="connsiteX6" fmla="*/ 97459 w 257823"/>
                        <a:gd name="connsiteY6" fmla="*/ 761433 h 764113"/>
                        <a:gd name="connsiteX0" fmla="*/ 108857 w 269221"/>
                        <a:gd name="connsiteY0" fmla="*/ 747584 h 748060"/>
                        <a:gd name="connsiteX1" fmla="*/ 11875 w 269221"/>
                        <a:gd name="connsiteY1" fmla="*/ 599142 h 748060"/>
                        <a:gd name="connsiteX2" fmla="*/ 0 w 269221"/>
                        <a:gd name="connsiteY2" fmla="*/ 274550 h 748060"/>
                        <a:gd name="connsiteX3" fmla="*/ 134587 w 269221"/>
                        <a:gd name="connsiteY3" fmla="*/ 3397 h 748060"/>
                        <a:gd name="connsiteX4" fmla="*/ 241465 w 269221"/>
                        <a:gd name="connsiteY4" fmla="*/ 282467 h 748060"/>
                        <a:gd name="connsiteX5" fmla="*/ 253340 w 269221"/>
                        <a:gd name="connsiteY5" fmla="*/ 555599 h 748060"/>
                        <a:gd name="connsiteX6" fmla="*/ 108857 w 269221"/>
                        <a:gd name="connsiteY6" fmla="*/ 747584 h 748060"/>
                        <a:gd name="connsiteX0" fmla="*/ 108857 w 269221"/>
                        <a:gd name="connsiteY0" fmla="*/ 767523 h 767999"/>
                        <a:gd name="connsiteX1" fmla="*/ 11875 w 269221"/>
                        <a:gd name="connsiteY1" fmla="*/ 619081 h 767999"/>
                        <a:gd name="connsiteX2" fmla="*/ 0 w 269221"/>
                        <a:gd name="connsiteY2" fmla="*/ 294489 h 767999"/>
                        <a:gd name="connsiteX3" fmla="*/ 134587 w 269221"/>
                        <a:gd name="connsiteY3" fmla="*/ 23336 h 767999"/>
                        <a:gd name="connsiteX4" fmla="*/ 241465 w 269221"/>
                        <a:gd name="connsiteY4" fmla="*/ 302406 h 767999"/>
                        <a:gd name="connsiteX5" fmla="*/ 253340 w 269221"/>
                        <a:gd name="connsiteY5" fmla="*/ 575538 h 767999"/>
                        <a:gd name="connsiteX6" fmla="*/ 108857 w 269221"/>
                        <a:gd name="connsiteY6" fmla="*/ 767523 h 767999"/>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9221"/>
                        <a:gd name="connsiteY0" fmla="*/ 744187 h 744663"/>
                        <a:gd name="connsiteX1" fmla="*/ 11875 w 269221"/>
                        <a:gd name="connsiteY1" fmla="*/ 595745 h 744663"/>
                        <a:gd name="connsiteX2" fmla="*/ 0 w 269221"/>
                        <a:gd name="connsiteY2" fmla="*/ 271153 h 744663"/>
                        <a:gd name="connsiteX3" fmla="*/ 134587 w 269221"/>
                        <a:gd name="connsiteY3" fmla="*/ 0 h 744663"/>
                        <a:gd name="connsiteX4" fmla="*/ 241465 w 269221"/>
                        <a:gd name="connsiteY4" fmla="*/ 279070 h 744663"/>
                        <a:gd name="connsiteX5" fmla="*/ 253340 w 269221"/>
                        <a:gd name="connsiteY5" fmla="*/ 552202 h 744663"/>
                        <a:gd name="connsiteX6" fmla="*/ 108857 w 269221"/>
                        <a:gd name="connsiteY6" fmla="*/ 744187 h 744663"/>
                        <a:gd name="connsiteX0" fmla="*/ 108857 w 264532"/>
                        <a:gd name="connsiteY0" fmla="*/ 744187 h 744663"/>
                        <a:gd name="connsiteX1" fmla="*/ 11875 w 264532"/>
                        <a:gd name="connsiteY1" fmla="*/ 595745 h 744663"/>
                        <a:gd name="connsiteX2" fmla="*/ 0 w 264532"/>
                        <a:gd name="connsiteY2" fmla="*/ 271153 h 744663"/>
                        <a:gd name="connsiteX3" fmla="*/ 134587 w 264532"/>
                        <a:gd name="connsiteY3" fmla="*/ 0 h 744663"/>
                        <a:gd name="connsiteX4" fmla="*/ 241465 w 264532"/>
                        <a:gd name="connsiteY4" fmla="*/ 279070 h 744663"/>
                        <a:gd name="connsiteX5" fmla="*/ 253340 w 264532"/>
                        <a:gd name="connsiteY5" fmla="*/ 552202 h 744663"/>
                        <a:gd name="connsiteX6" fmla="*/ 108857 w 264532"/>
                        <a:gd name="connsiteY6" fmla="*/ 744187 h 744663"/>
                        <a:gd name="connsiteX0" fmla="*/ 124114 w 279789"/>
                        <a:gd name="connsiteY0" fmla="*/ 744187 h 744254"/>
                        <a:gd name="connsiteX1" fmla="*/ 15257 w 279789"/>
                        <a:gd name="connsiteY1" fmla="*/ 532410 h 744254"/>
                        <a:gd name="connsiteX2" fmla="*/ 15257 w 279789"/>
                        <a:gd name="connsiteY2" fmla="*/ 271153 h 744254"/>
                        <a:gd name="connsiteX3" fmla="*/ 149844 w 279789"/>
                        <a:gd name="connsiteY3" fmla="*/ 0 h 744254"/>
                        <a:gd name="connsiteX4" fmla="*/ 256722 w 279789"/>
                        <a:gd name="connsiteY4" fmla="*/ 279070 h 744254"/>
                        <a:gd name="connsiteX5" fmla="*/ 268597 w 279789"/>
                        <a:gd name="connsiteY5" fmla="*/ 552202 h 744254"/>
                        <a:gd name="connsiteX6" fmla="*/ 124114 w 279789"/>
                        <a:gd name="connsiteY6" fmla="*/ 744187 h 74425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32503 w 279678"/>
                        <a:gd name="connsiteY0" fmla="*/ 732311 h 732384"/>
                        <a:gd name="connsiteX1" fmla="*/ 15729 w 279678"/>
                        <a:gd name="connsiteY1" fmla="*/ 532410 h 732384"/>
                        <a:gd name="connsiteX2" fmla="*/ 15729 w 279678"/>
                        <a:gd name="connsiteY2" fmla="*/ 271153 h 732384"/>
                        <a:gd name="connsiteX3" fmla="*/ 150316 w 279678"/>
                        <a:gd name="connsiteY3" fmla="*/ 0 h 732384"/>
                        <a:gd name="connsiteX4" fmla="*/ 257194 w 279678"/>
                        <a:gd name="connsiteY4" fmla="*/ 279070 h 732384"/>
                        <a:gd name="connsiteX5" fmla="*/ 269069 w 279678"/>
                        <a:gd name="connsiteY5" fmla="*/ 552202 h 732384"/>
                        <a:gd name="connsiteX6" fmla="*/ 132503 w 279678"/>
                        <a:gd name="connsiteY6" fmla="*/ 732311 h 732384"/>
                        <a:gd name="connsiteX0" fmla="*/ 122899 w 270074"/>
                        <a:gd name="connsiteY0" fmla="*/ 732311 h 732384"/>
                        <a:gd name="connsiteX1" fmla="*/ 6125 w 270074"/>
                        <a:gd name="connsiteY1" fmla="*/ 532410 h 732384"/>
                        <a:gd name="connsiteX2" fmla="*/ 6125 w 270074"/>
                        <a:gd name="connsiteY2" fmla="*/ 271153 h 732384"/>
                        <a:gd name="connsiteX3" fmla="*/ 140712 w 270074"/>
                        <a:gd name="connsiteY3" fmla="*/ 0 h 732384"/>
                        <a:gd name="connsiteX4" fmla="*/ 247590 w 270074"/>
                        <a:gd name="connsiteY4" fmla="*/ 279070 h 732384"/>
                        <a:gd name="connsiteX5" fmla="*/ 259465 w 270074"/>
                        <a:gd name="connsiteY5" fmla="*/ 552202 h 732384"/>
                        <a:gd name="connsiteX6" fmla="*/ 122899 w 270074"/>
                        <a:gd name="connsiteY6" fmla="*/ 732311 h 732384"/>
                        <a:gd name="connsiteX0" fmla="*/ 127775 w 274950"/>
                        <a:gd name="connsiteY0" fmla="*/ 732311 h 732384"/>
                        <a:gd name="connsiteX1" fmla="*/ 11001 w 274950"/>
                        <a:gd name="connsiteY1" fmla="*/ 532410 h 732384"/>
                        <a:gd name="connsiteX2" fmla="*/ 11001 w 274950"/>
                        <a:gd name="connsiteY2" fmla="*/ 271153 h 732384"/>
                        <a:gd name="connsiteX3" fmla="*/ 145588 w 274950"/>
                        <a:gd name="connsiteY3" fmla="*/ 0 h 732384"/>
                        <a:gd name="connsiteX4" fmla="*/ 252466 w 274950"/>
                        <a:gd name="connsiteY4" fmla="*/ 279070 h 732384"/>
                        <a:gd name="connsiteX5" fmla="*/ 264341 w 274950"/>
                        <a:gd name="connsiteY5" fmla="*/ 552202 h 732384"/>
                        <a:gd name="connsiteX6" fmla="*/ 127775 w 274950"/>
                        <a:gd name="connsiteY6" fmla="*/ 732311 h 732384"/>
                        <a:gd name="connsiteX0" fmla="*/ 127775 w 265126"/>
                        <a:gd name="connsiteY0" fmla="*/ 732311 h 732416"/>
                        <a:gd name="connsiteX1" fmla="*/ 11001 w 265126"/>
                        <a:gd name="connsiteY1" fmla="*/ 532410 h 732416"/>
                        <a:gd name="connsiteX2" fmla="*/ 11001 w 265126"/>
                        <a:gd name="connsiteY2" fmla="*/ 271153 h 732416"/>
                        <a:gd name="connsiteX3" fmla="*/ 145588 w 265126"/>
                        <a:gd name="connsiteY3" fmla="*/ 0 h 732416"/>
                        <a:gd name="connsiteX4" fmla="*/ 252466 w 265126"/>
                        <a:gd name="connsiteY4" fmla="*/ 279070 h 732416"/>
                        <a:gd name="connsiteX5" fmla="*/ 264341 w 265126"/>
                        <a:gd name="connsiteY5" fmla="*/ 552202 h 732416"/>
                        <a:gd name="connsiteX6" fmla="*/ 127775 w 265126"/>
                        <a:gd name="connsiteY6" fmla="*/ 732311 h 732416"/>
                        <a:gd name="connsiteX0" fmla="*/ 127775 w 253937"/>
                        <a:gd name="connsiteY0" fmla="*/ 732311 h 732416"/>
                        <a:gd name="connsiteX1" fmla="*/ 11001 w 253937"/>
                        <a:gd name="connsiteY1" fmla="*/ 532410 h 732416"/>
                        <a:gd name="connsiteX2" fmla="*/ 11001 w 253937"/>
                        <a:gd name="connsiteY2" fmla="*/ 271153 h 732416"/>
                        <a:gd name="connsiteX3" fmla="*/ 145588 w 253937"/>
                        <a:gd name="connsiteY3" fmla="*/ 0 h 732416"/>
                        <a:gd name="connsiteX4" fmla="*/ 252466 w 253937"/>
                        <a:gd name="connsiteY4" fmla="*/ 279070 h 732416"/>
                        <a:gd name="connsiteX5" fmla="*/ 211354 w 253937"/>
                        <a:gd name="connsiteY5" fmla="*/ 552202 h 732416"/>
                        <a:gd name="connsiteX6" fmla="*/ 127775 w 253937"/>
                        <a:gd name="connsiteY6" fmla="*/ 732311 h 732416"/>
                        <a:gd name="connsiteX0" fmla="*/ 127775 w 253937"/>
                        <a:gd name="connsiteY0" fmla="*/ 697665 h 697770"/>
                        <a:gd name="connsiteX1" fmla="*/ 11001 w 253937"/>
                        <a:gd name="connsiteY1" fmla="*/ 497764 h 697770"/>
                        <a:gd name="connsiteX2" fmla="*/ 11001 w 253937"/>
                        <a:gd name="connsiteY2" fmla="*/ 236507 h 697770"/>
                        <a:gd name="connsiteX3" fmla="*/ 145587 w 253937"/>
                        <a:gd name="connsiteY3" fmla="*/ 0 h 697770"/>
                        <a:gd name="connsiteX4" fmla="*/ 252466 w 253937"/>
                        <a:gd name="connsiteY4" fmla="*/ 244424 h 697770"/>
                        <a:gd name="connsiteX5" fmla="*/ 211354 w 253937"/>
                        <a:gd name="connsiteY5" fmla="*/ 517556 h 697770"/>
                        <a:gd name="connsiteX6" fmla="*/ 127775 w 253937"/>
                        <a:gd name="connsiteY6" fmla="*/ 697665 h 697770"/>
                        <a:gd name="connsiteX0" fmla="*/ 132504 w 258666"/>
                        <a:gd name="connsiteY0" fmla="*/ 697673 h 697778"/>
                        <a:gd name="connsiteX1" fmla="*/ 15730 w 258666"/>
                        <a:gd name="connsiteY1" fmla="*/ 497772 h 697778"/>
                        <a:gd name="connsiteX2" fmla="*/ 15728 w 258666"/>
                        <a:gd name="connsiteY2" fmla="*/ 236515 h 697778"/>
                        <a:gd name="connsiteX3" fmla="*/ 150316 w 258666"/>
                        <a:gd name="connsiteY3" fmla="*/ 8 h 697778"/>
                        <a:gd name="connsiteX4" fmla="*/ 257195 w 258666"/>
                        <a:gd name="connsiteY4" fmla="*/ 244432 h 697778"/>
                        <a:gd name="connsiteX5" fmla="*/ 216083 w 258666"/>
                        <a:gd name="connsiteY5" fmla="*/ 517564 h 697778"/>
                        <a:gd name="connsiteX6" fmla="*/ 132504 w 258666"/>
                        <a:gd name="connsiteY6" fmla="*/ 697673 h 697778"/>
                        <a:gd name="connsiteX0" fmla="*/ 118495 w 244657"/>
                        <a:gd name="connsiteY0" fmla="*/ 697673 h 697778"/>
                        <a:gd name="connsiteX1" fmla="*/ 1721 w 244657"/>
                        <a:gd name="connsiteY1" fmla="*/ 497772 h 697778"/>
                        <a:gd name="connsiteX2" fmla="*/ 54707 w 244657"/>
                        <a:gd name="connsiteY2" fmla="*/ 236515 h 697778"/>
                        <a:gd name="connsiteX3" fmla="*/ 136307 w 244657"/>
                        <a:gd name="connsiteY3" fmla="*/ 8 h 697778"/>
                        <a:gd name="connsiteX4" fmla="*/ 243186 w 244657"/>
                        <a:gd name="connsiteY4" fmla="*/ 244432 h 697778"/>
                        <a:gd name="connsiteX5" fmla="*/ 202074 w 244657"/>
                        <a:gd name="connsiteY5" fmla="*/ 517564 h 697778"/>
                        <a:gd name="connsiteX6" fmla="*/ 118495 w 244657"/>
                        <a:gd name="connsiteY6" fmla="*/ 697673 h 697778"/>
                        <a:gd name="connsiteX0" fmla="*/ 118495 w 206864"/>
                        <a:gd name="connsiteY0" fmla="*/ 697673 h 697746"/>
                        <a:gd name="connsiteX1" fmla="*/ 1721 w 206864"/>
                        <a:gd name="connsiteY1" fmla="*/ 497772 h 697746"/>
                        <a:gd name="connsiteX2" fmla="*/ 54707 w 206864"/>
                        <a:gd name="connsiteY2" fmla="*/ 236515 h 697746"/>
                        <a:gd name="connsiteX3" fmla="*/ 136307 w 206864"/>
                        <a:gd name="connsiteY3" fmla="*/ 8 h 697746"/>
                        <a:gd name="connsiteX4" fmla="*/ 190200 w 206864"/>
                        <a:gd name="connsiteY4" fmla="*/ 244432 h 697746"/>
                        <a:gd name="connsiteX5" fmla="*/ 202074 w 206864"/>
                        <a:gd name="connsiteY5" fmla="*/ 517564 h 697746"/>
                        <a:gd name="connsiteX6" fmla="*/ 118495 w 206864"/>
                        <a:gd name="connsiteY6" fmla="*/ 697673 h 697746"/>
                        <a:gd name="connsiteX0" fmla="*/ 118495 w 204203"/>
                        <a:gd name="connsiteY0" fmla="*/ 697673 h 697746"/>
                        <a:gd name="connsiteX1" fmla="*/ 1721 w 204203"/>
                        <a:gd name="connsiteY1" fmla="*/ 497772 h 697746"/>
                        <a:gd name="connsiteX2" fmla="*/ 54707 w 204203"/>
                        <a:gd name="connsiteY2" fmla="*/ 236515 h 697746"/>
                        <a:gd name="connsiteX3" fmla="*/ 136307 w 204203"/>
                        <a:gd name="connsiteY3" fmla="*/ 8 h 697746"/>
                        <a:gd name="connsiteX4" fmla="*/ 190200 w 204203"/>
                        <a:gd name="connsiteY4" fmla="*/ 244432 h 697746"/>
                        <a:gd name="connsiteX5" fmla="*/ 202074 w 204203"/>
                        <a:gd name="connsiteY5" fmla="*/ 517564 h 697746"/>
                        <a:gd name="connsiteX6" fmla="*/ 118495 w 204203"/>
                        <a:gd name="connsiteY6" fmla="*/ 697673 h 697746"/>
                        <a:gd name="connsiteX0" fmla="*/ 125903 w 211611"/>
                        <a:gd name="connsiteY0" fmla="*/ 697673 h 702887"/>
                        <a:gd name="connsiteX1" fmla="*/ 11935 w 211611"/>
                        <a:gd name="connsiteY1" fmla="*/ 640553 h 702887"/>
                        <a:gd name="connsiteX2" fmla="*/ 9129 w 211611"/>
                        <a:gd name="connsiteY2" fmla="*/ 497772 h 702887"/>
                        <a:gd name="connsiteX3" fmla="*/ 62115 w 211611"/>
                        <a:gd name="connsiteY3" fmla="*/ 236515 h 702887"/>
                        <a:gd name="connsiteX4" fmla="*/ 143715 w 211611"/>
                        <a:gd name="connsiteY4" fmla="*/ 8 h 702887"/>
                        <a:gd name="connsiteX5" fmla="*/ 197608 w 211611"/>
                        <a:gd name="connsiteY5" fmla="*/ 244432 h 702887"/>
                        <a:gd name="connsiteX6" fmla="*/ 209482 w 211611"/>
                        <a:gd name="connsiteY6" fmla="*/ 517564 h 702887"/>
                        <a:gd name="connsiteX7" fmla="*/ 125903 w 211611"/>
                        <a:gd name="connsiteY7" fmla="*/ 697673 h 702887"/>
                        <a:gd name="connsiteX0" fmla="*/ 125903 w 198336"/>
                        <a:gd name="connsiteY0" fmla="*/ 697673 h 702739"/>
                        <a:gd name="connsiteX1" fmla="*/ 11935 w 198336"/>
                        <a:gd name="connsiteY1" fmla="*/ 640553 h 702739"/>
                        <a:gd name="connsiteX2" fmla="*/ 9129 w 198336"/>
                        <a:gd name="connsiteY2" fmla="*/ 497772 h 702739"/>
                        <a:gd name="connsiteX3" fmla="*/ 62115 w 198336"/>
                        <a:gd name="connsiteY3" fmla="*/ 236515 h 702739"/>
                        <a:gd name="connsiteX4" fmla="*/ 143715 w 198336"/>
                        <a:gd name="connsiteY4" fmla="*/ 8 h 702739"/>
                        <a:gd name="connsiteX5" fmla="*/ 197608 w 198336"/>
                        <a:gd name="connsiteY5" fmla="*/ 244432 h 702739"/>
                        <a:gd name="connsiteX6" fmla="*/ 171634 w 198336"/>
                        <a:gd name="connsiteY6" fmla="*/ 520039 h 702739"/>
                        <a:gd name="connsiteX7" fmla="*/ 125903 w 198336"/>
                        <a:gd name="connsiteY7" fmla="*/ 697673 h 702739"/>
                        <a:gd name="connsiteX0" fmla="*/ 125903 w 198134"/>
                        <a:gd name="connsiteY0" fmla="*/ 697673 h 698064"/>
                        <a:gd name="connsiteX1" fmla="*/ 11935 w 198134"/>
                        <a:gd name="connsiteY1" fmla="*/ 640553 h 698064"/>
                        <a:gd name="connsiteX2" fmla="*/ 9129 w 198134"/>
                        <a:gd name="connsiteY2" fmla="*/ 497772 h 698064"/>
                        <a:gd name="connsiteX3" fmla="*/ 62115 w 198134"/>
                        <a:gd name="connsiteY3" fmla="*/ 236515 h 698064"/>
                        <a:gd name="connsiteX4" fmla="*/ 143715 w 198134"/>
                        <a:gd name="connsiteY4" fmla="*/ 8 h 698064"/>
                        <a:gd name="connsiteX5" fmla="*/ 197608 w 198134"/>
                        <a:gd name="connsiteY5" fmla="*/ 244432 h 698064"/>
                        <a:gd name="connsiteX6" fmla="*/ 171634 w 198134"/>
                        <a:gd name="connsiteY6" fmla="*/ 520039 h 698064"/>
                        <a:gd name="connsiteX7" fmla="*/ 178455 w 198134"/>
                        <a:gd name="connsiteY7" fmla="*/ 657876 h 698064"/>
                        <a:gd name="connsiteX8" fmla="*/ 125903 w 198134"/>
                        <a:gd name="connsiteY8" fmla="*/ 697673 h 698064"/>
                        <a:gd name="connsiteX0" fmla="*/ 125903 w 198134"/>
                        <a:gd name="connsiteY0" fmla="*/ 697673 h 697823"/>
                        <a:gd name="connsiteX1" fmla="*/ 11935 w 198134"/>
                        <a:gd name="connsiteY1" fmla="*/ 647977 h 697823"/>
                        <a:gd name="connsiteX2" fmla="*/ 9129 w 198134"/>
                        <a:gd name="connsiteY2" fmla="*/ 497772 h 697823"/>
                        <a:gd name="connsiteX3" fmla="*/ 62115 w 198134"/>
                        <a:gd name="connsiteY3" fmla="*/ 236515 h 697823"/>
                        <a:gd name="connsiteX4" fmla="*/ 143715 w 198134"/>
                        <a:gd name="connsiteY4" fmla="*/ 8 h 697823"/>
                        <a:gd name="connsiteX5" fmla="*/ 197608 w 198134"/>
                        <a:gd name="connsiteY5" fmla="*/ 244432 h 697823"/>
                        <a:gd name="connsiteX6" fmla="*/ 171634 w 198134"/>
                        <a:gd name="connsiteY6" fmla="*/ 520039 h 697823"/>
                        <a:gd name="connsiteX7" fmla="*/ 178455 w 198134"/>
                        <a:gd name="connsiteY7" fmla="*/ 657876 h 697823"/>
                        <a:gd name="connsiteX8" fmla="*/ 125903 w 198134"/>
                        <a:gd name="connsiteY8" fmla="*/ 697673 h 6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134" h="697823">
                          <a:moveTo>
                            <a:pt x="125903" y="697673"/>
                          </a:moveTo>
                          <a:cubicBezTo>
                            <a:pt x="98150" y="696023"/>
                            <a:pt x="31397" y="681294"/>
                            <a:pt x="11935" y="647977"/>
                          </a:cubicBezTo>
                          <a:cubicBezTo>
                            <a:pt x="-7527" y="614660"/>
                            <a:pt x="766" y="566349"/>
                            <a:pt x="9129" y="497772"/>
                          </a:cubicBezTo>
                          <a:cubicBezTo>
                            <a:pt x="17492" y="429195"/>
                            <a:pt x="39684" y="319476"/>
                            <a:pt x="62115" y="236515"/>
                          </a:cubicBezTo>
                          <a:cubicBezTo>
                            <a:pt x="84546" y="153554"/>
                            <a:pt x="121133" y="-1311"/>
                            <a:pt x="143715" y="8"/>
                          </a:cubicBezTo>
                          <a:cubicBezTo>
                            <a:pt x="166297" y="1327"/>
                            <a:pt x="192955" y="157760"/>
                            <a:pt x="197608" y="244432"/>
                          </a:cubicBezTo>
                          <a:cubicBezTo>
                            <a:pt x="202261" y="331104"/>
                            <a:pt x="174826" y="451132"/>
                            <a:pt x="171634" y="520039"/>
                          </a:cubicBezTo>
                          <a:cubicBezTo>
                            <a:pt x="168442" y="588946"/>
                            <a:pt x="186077" y="628270"/>
                            <a:pt x="178455" y="657876"/>
                          </a:cubicBezTo>
                          <a:cubicBezTo>
                            <a:pt x="170833" y="687482"/>
                            <a:pt x="153656" y="699323"/>
                            <a:pt x="125903" y="69767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p>
                  </p:txBody>
                </p:sp>
              </p:grpSp>
            </p:grpSp>
          </p:grpSp>
          <p:sp>
            <p:nvSpPr>
              <p:cNvPr id="244" name="Rectangle 243">
                <a:extLst>
                  <a:ext uri="{FF2B5EF4-FFF2-40B4-BE49-F238E27FC236}">
                    <a16:creationId xmlns:a16="http://schemas.microsoft.com/office/drawing/2014/main" id="{FDC656D1-FF91-4BC7-B33D-CCC08D41CD16}"/>
                  </a:ext>
                </a:extLst>
              </p:cNvPr>
              <p:cNvSpPr/>
              <p:nvPr/>
            </p:nvSpPr>
            <p:spPr>
              <a:xfrm>
                <a:off x="2990481" y="1648906"/>
                <a:ext cx="3024000" cy="10800"/>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45" name="Group 244">
                <a:extLst>
                  <a:ext uri="{FF2B5EF4-FFF2-40B4-BE49-F238E27FC236}">
                    <a16:creationId xmlns:a16="http://schemas.microsoft.com/office/drawing/2014/main" id="{D3CCF78B-0B2B-4323-A2BF-D5FDE953E4FA}"/>
                  </a:ext>
                </a:extLst>
              </p:cNvPr>
              <p:cNvGrpSpPr>
                <a:grpSpLocks noChangeAspect="1"/>
              </p:cNvGrpSpPr>
              <p:nvPr/>
            </p:nvGrpSpPr>
            <p:grpSpPr>
              <a:xfrm rot="20951197">
                <a:off x="3550036" y="2673202"/>
                <a:ext cx="598334" cy="353944"/>
                <a:chOff x="4421873" y="1887687"/>
                <a:chExt cx="2855098" cy="1688931"/>
              </a:xfrm>
              <a:solidFill>
                <a:srgbClr val="85B4DF"/>
              </a:solidFill>
            </p:grpSpPr>
            <p:sp>
              <p:nvSpPr>
                <p:cNvPr id="292" name="Rectangle 8">
                  <a:extLst>
                    <a:ext uri="{FF2B5EF4-FFF2-40B4-BE49-F238E27FC236}">
                      <a16:creationId xmlns:a16="http://schemas.microsoft.com/office/drawing/2014/main" id="{56C16A33-E467-4C37-852E-A8C29F150B5D}"/>
                    </a:ext>
                  </a:extLst>
                </p:cNvPr>
                <p:cNvSpPr/>
                <p:nvPr/>
              </p:nvSpPr>
              <p:spPr>
                <a:xfrm rot="1952070">
                  <a:off x="4421873" y="2337064"/>
                  <a:ext cx="2734431" cy="784138"/>
                </a:xfrm>
                <a:custGeom>
                  <a:avLst/>
                  <a:gdLst>
                    <a:gd name="connsiteX0" fmla="*/ 0 w 2734431"/>
                    <a:gd name="connsiteY0" fmla="*/ 0 h 76401"/>
                    <a:gd name="connsiteX1" fmla="*/ 2734431 w 2734431"/>
                    <a:gd name="connsiteY1" fmla="*/ 0 h 76401"/>
                    <a:gd name="connsiteX2" fmla="*/ 2734431 w 2734431"/>
                    <a:gd name="connsiteY2" fmla="*/ 76401 h 76401"/>
                    <a:gd name="connsiteX3" fmla="*/ 0 w 2734431"/>
                    <a:gd name="connsiteY3" fmla="*/ 76401 h 76401"/>
                    <a:gd name="connsiteX4" fmla="*/ 0 w 2734431"/>
                    <a:gd name="connsiteY4" fmla="*/ 0 h 76401"/>
                    <a:gd name="connsiteX0" fmla="*/ 0 w 2734431"/>
                    <a:gd name="connsiteY0" fmla="*/ 436156 h 512557"/>
                    <a:gd name="connsiteX1" fmla="*/ 1413428 w 2734431"/>
                    <a:gd name="connsiteY1" fmla="*/ 0 h 512557"/>
                    <a:gd name="connsiteX2" fmla="*/ 2734431 w 2734431"/>
                    <a:gd name="connsiteY2" fmla="*/ 436156 h 512557"/>
                    <a:gd name="connsiteX3" fmla="*/ 2734431 w 2734431"/>
                    <a:gd name="connsiteY3" fmla="*/ 512557 h 512557"/>
                    <a:gd name="connsiteX4" fmla="*/ 0 w 2734431"/>
                    <a:gd name="connsiteY4" fmla="*/ 512557 h 512557"/>
                    <a:gd name="connsiteX5" fmla="*/ 0 w 2734431"/>
                    <a:gd name="connsiteY5" fmla="*/ 436156 h 512557"/>
                    <a:gd name="connsiteX0" fmla="*/ 0 w 2734431"/>
                    <a:gd name="connsiteY0" fmla="*/ 436156 h 512557"/>
                    <a:gd name="connsiteX1" fmla="*/ 1413428 w 2734431"/>
                    <a:gd name="connsiteY1" fmla="*/ 0 h 512557"/>
                    <a:gd name="connsiteX2" fmla="*/ 2734431 w 2734431"/>
                    <a:gd name="connsiteY2" fmla="*/ 436156 h 512557"/>
                    <a:gd name="connsiteX3" fmla="*/ 2734431 w 2734431"/>
                    <a:gd name="connsiteY3" fmla="*/ 512557 h 512557"/>
                    <a:gd name="connsiteX4" fmla="*/ 1400440 w 2734431"/>
                    <a:gd name="connsiteY4" fmla="*/ 115919 h 512557"/>
                    <a:gd name="connsiteX5" fmla="*/ 0 w 2734431"/>
                    <a:gd name="connsiteY5" fmla="*/ 512557 h 512557"/>
                    <a:gd name="connsiteX6" fmla="*/ 0 w 2734431"/>
                    <a:gd name="connsiteY6" fmla="*/ 436156 h 512557"/>
                    <a:gd name="connsiteX0" fmla="*/ 0 w 2734431"/>
                    <a:gd name="connsiteY0" fmla="*/ 436156 h 768807"/>
                    <a:gd name="connsiteX1" fmla="*/ 1413428 w 2734431"/>
                    <a:gd name="connsiteY1" fmla="*/ 0 h 768807"/>
                    <a:gd name="connsiteX2" fmla="*/ 2734431 w 2734431"/>
                    <a:gd name="connsiteY2" fmla="*/ 436156 h 768807"/>
                    <a:gd name="connsiteX3" fmla="*/ 2734431 w 2734431"/>
                    <a:gd name="connsiteY3" fmla="*/ 512557 h 768807"/>
                    <a:gd name="connsiteX4" fmla="*/ 1400440 w 2734431"/>
                    <a:gd name="connsiteY4" fmla="*/ 115919 h 768807"/>
                    <a:gd name="connsiteX5" fmla="*/ 409420 w 2734431"/>
                    <a:gd name="connsiteY5" fmla="*/ 768807 h 768807"/>
                    <a:gd name="connsiteX6" fmla="*/ 0 w 2734431"/>
                    <a:gd name="connsiteY6" fmla="*/ 512557 h 768807"/>
                    <a:gd name="connsiteX7" fmla="*/ 0 w 2734431"/>
                    <a:gd name="connsiteY7" fmla="*/ 436156 h 768807"/>
                    <a:gd name="connsiteX0" fmla="*/ 0 w 2734431"/>
                    <a:gd name="connsiteY0" fmla="*/ 436401 h 769052"/>
                    <a:gd name="connsiteX1" fmla="*/ 431792 w 2734431"/>
                    <a:gd name="connsiteY1" fmla="*/ 667845 h 769052"/>
                    <a:gd name="connsiteX2" fmla="*/ 1413428 w 2734431"/>
                    <a:gd name="connsiteY2" fmla="*/ 245 h 769052"/>
                    <a:gd name="connsiteX3" fmla="*/ 2734431 w 2734431"/>
                    <a:gd name="connsiteY3" fmla="*/ 436401 h 769052"/>
                    <a:gd name="connsiteX4" fmla="*/ 2734431 w 2734431"/>
                    <a:gd name="connsiteY4" fmla="*/ 512802 h 769052"/>
                    <a:gd name="connsiteX5" fmla="*/ 1400440 w 2734431"/>
                    <a:gd name="connsiteY5" fmla="*/ 116164 h 769052"/>
                    <a:gd name="connsiteX6" fmla="*/ 409420 w 2734431"/>
                    <a:gd name="connsiteY6" fmla="*/ 769052 h 769052"/>
                    <a:gd name="connsiteX7" fmla="*/ 0 w 2734431"/>
                    <a:gd name="connsiteY7" fmla="*/ 512802 h 769052"/>
                    <a:gd name="connsiteX8" fmla="*/ 0 w 2734431"/>
                    <a:gd name="connsiteY8" fmla="*/ 436401 h 769052"/>
                    <a:gd name="connsiteX0" fmla="*/ 0 w 2734431"/>
                    <a:gd name="connsiteY0" fmla="*/ 436401 h 769052"/>
                    <a:gd name="connsiteX1" fmla="*/ 431792 w 2734431"/>
                    <a:gd name="connsiteY1" fmla="*/ 667845 h 769052"/>
                    <a:gd name="connsiteX2" fmla="*/ 1413428 w 2734431"/>
                    <a:gd name="connsiteY2" fmla="*/ 245 h 769052"/>
                    <a:gd name="connsiteX3" fmla="*/ 2734431 w 2734431"/>
                    <a:gd name="connsiteY3" fmla="*/ 436401 h 769052"/>
                    <a:gd name="connsiteX4" fmla="*/ 2734431 w 2734431"/>
                    <a:gd name="connsiteY4" fmla="*/ 512802 h 769052"/>
                    <a:gd name="connsiteX5" fmla="*/ 2388202 w 2734431"/>
                    <a:gd name="connsiteY5" fmla="*/ 632759 h 769052"/>
                    <a:gd name="connsiteX6" fmla="*/ 1400440 w 2734431"/>
                    <a:gd name="connsiteY6" fmla="*/ 116164 h 769052"/>
                    <a:gd name="connsiteX7" fmla="*/ 409420 w 2734431"/>
                    <a:gd name="connsiteY7" fmla="*/ 769052 h 769052"/>
                    <a:gd name="connsiteX8" fmla="*/ 0 w 2734431"/>
                    <a:gd name="connsiteY8" fmla="*/ 512802 h 769052"/>
                    <a:gd name="connsiteX9" fmla="*/ 0 w 2734431"/>
                    <a:gd name="connsiteY9" fmla="*/ 436401 h 769052"/>
                    <a:gd name="connsiteX0" fmla="*/ 0 w 2734431"/>
                    <a:gd name="connsiteY0" fmla="*/ 436156 h 768807"/>
                    <a:gd name="connsiteX1" fmla="*/ 431792 w 2734431"/>
                    <a:gd name="connsiteY1" fmla="*/ 667600 h 768807"/>
                    <a:gd name="connsiteX2" fmla="*/ 1413428 w 2734431"/>
                    <a:gd name="connsiteY2" fmla="*/ 0 h 768807"/>
                    <a:gd name="connsiteX3" fmla="*/ 2399618 w 2734431"/>
                    <a:gd name="connsiteY3" fmla="*/ 546577 h 768807"/>
                    <a:gd name="connsiteX4" fmla="*/ 2734431 w 2734431"/>
                    <a:gd name="connsiteY4" fmla="*/ 436156 h 768807"/>
                    <a:gd name="connsiteX5" fmla="*/ 2734431 w 2734431"/>
                    <a:gd name="connsiteY5" fmla="*/ 512557 h 768807"/>
                    <a:gd name="connsiteX6" fmla="*/ 2388202 w 2734431"/>
                    <a:gd name="connsiteY6" fmla="*/ 632514 h 768807"/>
                    <a:gd name="connsiteX7" fmla="*/ 1400440 w 2734431"/>
                    <a:gd name="connsiteY7" fmla="*/ 115919 h 768807"/>
                    <a:gd name="connsiteX8" fmla="*/ 409420 w 2734431"/>
                    <a:gd name="connsiteY8" fmla="*/ 768807 h 768807"/>
                    <a:gd name="connsiteX9" fmla="*/ 0 w 2734431"/>
                    <a:gd name="connsiteY9" fmla="*/ 512557 h 768807"/>
                    <a:gd name="connsiteX10" fmla="*/ 0 w 2734431"/>
                    <a:gd name="connsiteY10" fmla="*/ 436156 h 76880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0440 w 2734431"/>
                    <a:gd name="connsiteY7" fmla="*/ 143769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0440 w 2734431"/>
                    <a:gd name="connsiteY7" fmla="*/ 143769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0440 w 2734431"/>
                    <a:gd name="connsiteY7" fmla="*/ 143769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0440 w 2734431"/>
                    <a:gd name="connsiteY7" fmla="*/ 143769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0440 w 2734431"/>
                    <a:gd name="connsiteY7" fmla="*/ 143769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420062 w 2734431"/>
                    <a:gd name="connsiteY6" fmla="*/ 664880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420062 w 2734431"/>
                    <a:gd name="connsiteY6" fmla="*/ 664880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420062 w 2734431"/>
                    <a:gd name="connsiteY6" fmla="*/ 664880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420062 w 2734431"/>
                    <a:gd name="connsiteY6" fmla="*/ 664880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420062 w 2734431"/>
                    <a:gd name="connsiteY6" fmla="*/ 664880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420062 w 2734431"/>
                    <a:gd name="connsiteY6" fmla="*/ 664880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7011"/>
                    <a:gd name="connsiteX1" fmla="*/ 431792 w 2734431"/>
                    <a:gd name="connsiteY1" fmla="*/ 695450 h 797011"/>
                    <a:gd name="connsiteX2" fmla="*/ 1424639 w 2734431"/>
                    <a:gd name="connsiteY2" fmla="*/ 0 h 797011"/>
                    <a:gd name="connsiteX3" fmla="*/ 2399618 w 2734431"/>
                    <a:gd name="connsiteY3" fmla="*/ 574427 h 797011"/>
                    <a:gd name="connsiteX4" fmla="*/ 2734431 w 2734431"/>
                    <a:gd name="connsiteY4" fmla="*/ 464006 h 797011"/>
                    <a:gd name="connsiteX5" fmla="*/ 2734431 w 2734431"/>
                    <a:gd name="connsiteY5" fmla="*/ 540407 h 797011"/>
                    <a:gd name="connsiteX6" fmla="*/ 2420062 w 2734431"/>
                    <a:gd name="connsiteY6" fmla="*/ 664880 h 797011"/>
                    <a:gd name="connsiteX7" fmla="*/ 1399324 w 2734431"/>
                    <a:gd name="connsiteY7" fmla="*/ 103083 h 797011"/>
                    <a:gd name="connsiteX8" fmla="*/ 409420 w 2734431"/>
                    <a:gd name="connsiteY8" fmla="*/ 796657 h 797011"/>
                    <a:gd name="connsiteX9" fmla="*/ 0 w 2734431"/>
                    <a:gd name="connsiteY9" fmla="*/ 540407 h 797011"/>
                    <a:gd name="connsiteX10" fmla="*/ 0 w 2734431"/>
                    <a:gd name="connsiteY10" fmla="*/ 464006 h 797011"/>
                    <a:gd name="connsiteX0" fmla="*/ 0 w 2734431"/>
                    <a:gd name="connsiteY0" fmla="*/ 464006 h 797011"/>
                    <a:gd name="connsiteX1" fmla="*/ 431792 w 2734431"/>
                    <a:gd name="connsiteY1" fmla="*/ 695450 h 797011"/>
                    <a:gd name="connsiteX2" fmla="*/ 1424639 w 2734431"/>
                    <a:gd name="connsiteY2" fmla="*/ 0 h 797011"/>
                    <a:gd name="connsiteX3" fmla="*/ 2399618 w 2734431"/>
                    <a:gd name="connsiteY3" fmla="*/ 574427 h 797011"/>
                    <a:gd name="connsiteX4" fmla="*/ 2734431 w 2734431"/>
                    <a:gd name="connsiteY4" fmla="*/ 464006 h 797011"/>
                    <a:gd name="connsiteX5" fmla="*/ 2734431 w 2734431"/>
                    <a:gd name="connsiteY5" fmla="*/ 540407 h 797011"/>
                    <a:gd name="connsiteX6" fmla="*/ 2420062 w 2734431"/>
                    <a:gd name="connsiteY6" fmla="*/ 664880 h 797011"/>
                    <a:gd name="connsiteX7" fmla="*/ 1399324 w 2734431"/>
                    <a:gd name="connsiteY7" fmla="*/ 103083 h 797011"/>
                    <a:gd name="connsiteX8" fmla="*/ 409420 w 2734431"/>
                    <a:gd name="connsiteY8" fmla="*/ 796657 h 797011"/>
                    <a:gd name="connsiteX9" fmla="*/ 0 w 2734431"/>
                    <a:gd name="connsiteY9" fmla="*/ 540407 h 797011"/>
                    <a:gd name="connsiteX10" fmla="*/ 0 w 2734431"/>
                    <a:gd name="connsiteY10" fmla="*/ 464006 h 797011"/>
                    <a:gd name="connsiteX0" fmla="*/ 17400 w 2734431"/>
                    <a:gd name="connsiteY0" fmla="*/ 465326 h 797011"/>
                    <a:gd name="connsiteX1" fmla="*/ 431792 w 2734431"/>
                    <a:gd name="connsiteY1" fmla="*/ 695450 h 797011"/>
                    <a:gd name="connsiteX2" fmla="*/ 1424639 w 2734431"/>
                    <a:gd name="connsiteY2" fmla="*/ 0 h 797011"/>
                    <a:gd name="connsiteX3" fmla="*/ 2399618 w 2734431"/>
                    <a:gd name="connsiteY3" fmla="*/ 574427 h 797011"/>
                    <a:gd name="connsiteX4" fmla="*/ 2734431 w 2734431"/>
                    <a:gd name="connsiteY4" fmla="*/ 464006 h 797011"/>
                    <a:gd name="connsiteX5" fmla="*/ 2734431 w 2734431"/>
                    <a:gd name="connsiteY5" fmla="*/ 540407 h 797011"/>
                    <a:gd name="connsiteX6" fmla="*/ 2420062 w 2734431"/>
                    <a:gd name="connsiteY6" fmla="*/ 664880 h 797011"/>
                    <a:gd name="connsiteX7" fmla="*/ 1399324 w 2734431"/>
                    <a:gd name="connsiteY7" fmla="*/ 103083 h 797011"/>
                    <a:gd name="connsiteX8" fmla="*/ 409420 w 2734431"/>
                    <a:gd name="connsiteY8" fmla="*/ 796657 h 797011"/>
                    <a:gd name="connsiteX9" fmla="*/ 0 w 2734431"/>
                    <a:gd name="connsiteY9" fmla="*/ 540407 h 797011"/>
                    <a:gd name="connsiteX10" fmla="*/ 17400 w 2734431"/>
                    <a:gd name="connsiteY10" fmla="*/ 465326 h 797011"/>
                    <a:gd name="connsiteX0" fmla="*/ 17400 w 2734431"/>
                    <a:gd name="connsiteY0" fmla="*/ 456557 h 788242"/>
                    <a:gd name="connsiteX1" fmla="*/ 431792 w 2734431"/>
                    <a:gd name="connsiteY1" fmla="*/ 686681 h 788242"/>
                    <a:gd name="connsiteX2" fmla="*/ 1422700 w 2734431"/>
                    <a:gd name="connsiteY2" fmla="*/ 0 h 788242"/>
                    <a:gd name="connsiteX3" fmla="*/ 2399618 w 2734431"/>
                    <a:gd name="connsiteY3" fmla="*/ 565658 h 788242"/>
                    <a:gd name="connsiteX4" fmla="*/ 2734431 w 2734431"/>
                    <a:gd name="connsiteY4" fmla="*/ 455237 h 788242"/>
                    <a:gd name="connsiteX5" fmla="*/ 2734431 w 2734431"/>
                    <a:gd name="connsiteY5" fmla="*/ 531638 h 788242"/>
                    <a:gd name="connsiteX6" fmla="*/ 2420062 w 2734431"/>
                    <a:gd name="connsiteY6" fmla="*/ 656111 h 788242"/>
                    <a:gd name="connsiteX7" fmla="*/ 1399324 w 2734431"/>
                    <a:gd name="connsiteY7" fmla="*/ 94314 h 788242"/>
                    <a:gd name="connsiteX8" fmla="*/ 409420 w 2734431"/>
                    <a:gd name="connsiteY8" fmla="*/ 787888 h 788242"/>
                    <a:gd name="connsiteX9" fmla="*/ 0 w 2734431"/>
                    <a:gd name="connsiteY9" fmla="*/ 531638 h 788242"/>
                    <a:gd name="connsiteX10" fmla="*/ 17400 w 2734431"/>
                    <a:gd name="connsiteY10" fmla="*/ 456557 h 788242"/>
                    <a:gd name="connsiteX0" fmla="*/ 17400 w 2734431"/>
                    <a:gd name="connsiteY0" fmla="*/ 456557 h 788242"/>
                    <a:gd name="connsiteX1" fmla="*/ 431792 w 2734431"/>
                    <a:gd name="connsiteY1" fmla="*/ 686681 h 788242"/>
                    <a:gd name="connsiteX2" fmla="*/ 1422700 w 2734431"/>
                    <a:gd name="connsiteY2" fmla="*/ 0 h 788242"/>
                    <a:gd name="connsiteX3" fmla="*/ 2399618 w 2734431"/>
                    <a:gd name="connsiteY3" fmla="*/ 565658 h 788242"/>
                    <a:gd name="connsiteX4" fmla="*/ 2734431 w 2734431"/>
                    <a:gd name="connsiteY4" fmla="*/ 455237 h 788242"/>
                    <a:gd name="connsiteX5" fmla="*/ 2734431 w 2734431"/>
                    <a:gd name="connsiteY5" fmla="*/ 531638 h 788242"/>
                    <a:gd name="connsiteX6" fmla="*/ 2420062 w 2734431"/>
                    <a:gd name="connsiteY6" fmla="*/ 656111 h 788242"/>
                    <a:gd name="connsiteX7" fmla="*/ 1399324 w 2734431"/>
                    <a:gd name="connsiteY7" fmla="*/ 94314 h 788242"/>
                    <a:gd name="connsiteX8" fmla="*/ 409420 w 2734431"/>
                    <a:gd name="connsiteY8" fmla="*/ 787888 h 788242"/>
                    <a:gd name="connsiteX9" fmla="*/ 0 w 2734431"/>
                    <a:gd name="connsiteY9" fmla="*/ 531638 h 788242"/>
                    <a:gd name="connsiteX10" fmla="*/ 17400 w 2734431"/>
                    <a:gd name="connsiteY10" fmla="*/ 456557 h 788242"/>
                    <a:gd name="connsiteX0" fmla="*/ 17400 w 2734431"/>
                    <a:gd name="connsiteY0" fmla="*/ 457086 h 788771"/>
                    <a:gd name="connsiteX1" fmla="*/ 431792 w 2734431"/>
                    <a:gd name="connsiteY1" fmla="*/ 687210 h 788771"/>
                    <a:gd name="connsiteX2" fmla="*/ 1422700 w 2734431"/>
                    <a:gd name="connsiteY2" fmla="*/ 529 h 788771"/>
                    <a:gd name="connsiteX3" fmla="*/ 2399618 w 2734431"/>
                    <a:gd name="connsiteY3" fmla="*/ 566187 h 788771"/>
                    <a:gd name="connsiteX4" fmla="*/ 2734431 w 2734431"/>
                    <a:gd name="connsiteY4" fmla="*/ 455766 h 788771"/>
                    <a:gd name="connsiteX5" fmla="*/ 2734431 w 2734431"/>
                    <a:gd name="connsiteY5" fmla="*/ 532167 h 788771"/>
                    <a:gd name="connsiteX6" fmla="*/ 2420062 w 2734431"/>
                    <a:gd name="connsiteY6" fmla="*/ 656640 h 788771"/>
                    <a:gd name="connsiteX7" fmla="*/ 1399324 w 2734431"/>
                    <a:gd name="connsiteY7" fmla="*/ 94843 h 788771"/>
                    <a:gd name="connsiteX8" fmla="*/ 409420 w 2734431"/>
                    <a:gd name="connsiteY8" fmla="*/ 788417 h 788771"/>
                    <a:gd name="connsiteX9" fmla="*/ 0 w 2734431"/>
                    <a:gd name="connsiteY9" fmla="*/ 532167 h 788771"/>
                    <a:gd name="connsiteX10" fmla="*/ 17400 w 2734431"/>
                    <a:gd name="connsiteY10" fmla="*/ 457086 h 788771"/>
                    <a:gd name="connsiteX0" fmla="*/ 17400 w 2734431"/>
                    <a:gd name="connsiteY0" fmla="*/ 452453 h 784138"/>
                    <a:gd name="connsiteX1" fmla="*/ 431792 w 2734431"/>
                    <a:gd name="connsiteY1" fmla="*/ 682577 h 784138"/>
                    <a:gd name="connsiteX2" fmla="*/ 1412477 w 2734431"/>
                    <a:gd name="connsiteY2" fmla="*/ 534 h 784138"/>
                    <a:gd name="connsiteX3" fmla="*/ 2399618 w 2734431"/>
                    <a:gd name="connsiteY3" fmla="*/ 561554 h 784138"/>
                    <a:gd name="connsiteX4" fmla="*/ 2734431 w 2734431"/>
                    <a:gd name="connsiteY4" fmla="*/ 451133 h 784138"/>
                    <a:gd name="connsiteX5" fmla="*/ 2734431 w 2734431"/>
                    <a:gd name="connsiteY5" fmla="*/ 527534 h 784138"/>
                    <a:gd name="connsiteX6" fmla="*/ 2420062 w 2734431"/>
                    <a:gd name="connsiteY6" fmla="*/ 652007 h 784138"/>
                    <a:gd name="connsiteX7" fmla="*/ 1399324 w 2734431"/>
                    <a:gd name="connsiteY7" fmla="*/ 90210 h 784138"/>
                    <a:gd name="connsiteX8" fmla="*/ 409420 w 2734431"/>
                    <a:gd name="connsiteY8" fmla="*/ 783784 h 784138"/>
                    <a:gd name="connsiteX9" fmla="*/ 0 w 2734431"/>
                    <a:gd name="connsiteY9" fmla="*/ 527534 h 784138"/>
                    <a:gd name="connsiteX10" fmla="*/ 17400 w 2734431"/>
                    <a:gd name="connsiteY10" fmla="*/ 452453 h 784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34431" h="784138">
                      <a:moveTo>
                        <a:pt x="17400" y="452453"/>
                      </a:moveTo>
                      <a:cubicBezTo>
                        <a:pt x="86719" y="425475"/>
                        <a:pt x="175015" y="702560"/>
                        <a:pt x="431792" y="682577"/>
                      </a:cubicBezTo>
                      <a:cubicBezTo>
                        <a:pt x="798602" y="679336"/>
                        <a:pt x="971352" y="46660"/>
                        <a:pt x="1412477" y="534"/>
                      </a:cubicBezTo>
                      <a:cubicBezTo>
                        <a:pt x="1790587" y="-20261"/>
                        <a:pt x="2088591" y="573673"/>
                        <a:pt x="2399618" y="561554"/>
                      </a:cubicBezTo>
                      <a:cubicBezTo>
                        <a:pt x="2577374" y="557062"/>
                        <a:pt x="2622827" y="487940"/>
                        <a:pt x="2734431" y="451133"/>
                      </a:cubicBezTo>
                      <a:lnTo>
                        <a:pt x="2734431" y="527534"/>
                      </a:lnTo>
                      <a:cubicBezTo>
                        <a:pt x="2665531" y="563261"/>
                        <a:pt x="2640162" y="636743"/>
                        <a:pt x="2420062" y="652007"/>
                      </a:cubicBezTo>
                      <a:cubicBezTo>
                        <a:pt x="2056192" y="643073"/>
                        <a:pt x="1816747" y="115089"/>
                        <a:pt x="1399324" y="90210"/>
                      </a:cubicBezTo>
                      <a:cubicBezTo>
                        <a:pt x="993616" y="172389"/>
                        <a:pt x="808277" y="801189"/>
                        <a:pt x="409420" y="783784"/>
                      </a:cubicBezTo>
                      <a:cubicBezTo>
                        <a:pt x="250524" y="754068"/>
                        <a:pt x="165287" y="768439"/>
                        <a:pt x="0" y="527534"/>
                      </a:cubicBezTo>
                      <a:lnTo>
                        <a:pt x="17400" y="45245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3" name="Rectangle 8">
                  <a:extLst>
                    <a:ext uri="{FF2B5EF4-FFF2-40B4-BE49-F238E27FC236}">
                      <a16:creationId xmlns:a16="http://schemas.microsoft.com/office/drawing/2014/main" id="{21F8A6CC-13C5-4FFA-BCE3-BE3CE5C70CBF}"/>
                    </a:ext>
                  </a:extLst>
                </p:cNvPr>
                <p:cNvSpPr/>
                <p:nvPr/>
              </p:nvSpPr>
              <p:spPr>
                <a:xfrm rot="12732852">
                  <a:off x="4542540" y="2305698"/>
                  <a:ext cx="2734431" cy="798109"/>
                </a:xfrm>
                <a:custGeom>
                  <a:avLst/>
                  <a:gdLst>
                    <a:gd name="connsiteX0" fmla="*/ 0 w 2734431"/>
                    <a:gd name="connsiteY0" fmla="*/ 0 h 76401"/>
                    <a:gd name="connsiteX1" fmla="*/ 2734431 w 2734431"/>
                    <a:gd name="connsiteY1" fmla="*/ 0 h 76401"/>
                    <a:gd name="connsiteX2" fmla="*/ 2734431 w 2734431"/>
                    <a:gd name="connsiteY2" fmla="*/ 76401 h 76401"/>
                    <a:gd name="connsiteX3" fmla="*/ 0 w 2734431"/>
                    <a:gd name="connsiteY3" fmla="*/ 76401 h 76401"/>
                    <a:gd name="connsiteX4" fmla="*/ 0 w 2734431"/>
                    <a:gd name="connsiteY4" fmla="*/ 0 h 76401"/>
                    <a:gd name="connsiteX0" fmla="*/ 0 w 2734431"/>
                    <a:gd name="connsiteY0" fmla="*/ 436156 h 512557"/>
                    <a:gd name="connsiteX1" fmla="*/ 1413428 w 2734431"/>
                    <a:gd name="connsiteY1" fmla="*/ 0 h 512557"/>
                    <a:gd name="connsiteX2" fmla="*/ 2734431 w 2734431"/>
                    <a:gd name="connsiteY2" fmla="*/ 436156 h 512557"/>
                    <a:gd name="connsiteX3" fmla="*/ 2734431 w 2734431"/>
                    <a:gd name="connsiteY3" fmla="*/ 512557 h 512557"/>
                    <a:gd name="connsiteX4" fmla="*/ 0 w 2734431"/>
                    <a:gd name="connsiteY4" fmla="*/ 512557 h 512557"/>
                    <a:gd name="connsiteX5" fmla="*/ 0 w 2734431"/>
                    <a:gd name="connsiteY5" fmla="*/ 436156 h 512557"/>
                    <a:gd name="connsiteX0" fmla="*/ 0 w 2734431"/>
                    <a:gd name="connsiteY0" fmla="*/ 436156 h 512557"/>
                    <a:gd name="connsiteX1" fmla="*/ 1413428 w 2734431"/>
                    <a:gd name="connsiteY1" fmla="*/ 0 h 512557"/>
                    <a:gd name="connsiteX2" fmla="*/ 2734431 w 2734431"/>
                    <a:gd name="connsiteY2" fmla="*/ 436156 h 512557"/>
                    <a:gd name="connsiteX3" fmla="*/ 2734431 w 2734431"/>
                    <a:gd name="connsiteY3" fmla="*/ 512557 h 512557"/>
                    <a:gd name="connsiteX4" fmla="*/ 1400440 w 2734431"/>
                    <a:gd name="connsiteY4" fmla="*/ 115919 h 512557"/>
                    <a:gd name="connsiteX5" fmla="*/ 0 w 2734431"/>
                    <a:gd name="connsiteY5" fmla="*/ 512557 h 512557"/>
                    <a:gd name="connsiteX6" fmla="*/ 0 w 2734431"/>
                    <a:gd name="connsiteY6" fmla="*/ 436156 h 512557"/>
                    <a:gd name="connsiteX0" fmla="*/ 0 w 2734431"/>
                    <a:gd name="connsiteY0" fmla="*/ 436156 h 768807"/>
                    <a:gd name="connsiteX1" fmla="*/ 1413428 w 2734431"/>
                    <a:gd name="connsiteY1" fmla="*/ 0 h 768807"/>
                    <a:gd name="connsiteX2" fmla="*/ 2734431 w 2734431"/>
                    <a:gd name="connsiteY2" fmla="*/ 436156 h 768807"/>
                    <a:gd name="connsiteX3" fmla="*/ 2734431 w 2734431"/>
                    <a:gd name="connsiteY3" fmla="*/ 512557 h 768807"/>
                    <a:gd name="connsiteX4" fmla="*/ 1400440 w 2734431"/>
                    <a:gd name="connsiteY4" fmla="*/ 115919 h 768807"/>
                    <a:gd name="connsiteX5" fmla="*/ 409420 w 2734431"/>
                    <a:gd name="connsiteY5" fmla="*/ 768807 h 768807"/>
                    <a:gd name="connsiteX6" fmla="*/ 0 w 2734431"/>
                    <a:gd name="connsiteY6" fmla="*/ 512557 h 768807"/>
                    <a:gd name="connsiteX7" fmla="*/ 0 w 2734431"/>
                    <a:gd name="connsiteY7" fmla="*/ 436156 h 768807"/>
                    <a:gd name="connsiteX0" fmla="*/ 0 w 2734431"/>
                    <a:gd name="connsiteY0" fmla="*/ 436401 h 769052"/>
                    <a:gd name="connsiteX1" fmla="*/ 431792 w 2734431"/>
                    <a:gd name="connsiteY1" fmla="*/ 667845 h 769052"/>
                    <a:gd name="connsiteX2" fmla="*/ 1413428 w 2734431"/>
                    <a:gd name="connsiteY2" fmla="*/ 245 h 769052"/>
                    <a:gd name="connsiteX3" fmla="*/ 2734431 w 2734431"/>
                    <a:gd name="connsiteY3" fmla="*/ 436401 h 769052"/>
                    <a:gd name="connsiteX4" fmla="*/ 2734431 w 2734431"/>
                    <a:gd name="connsiteY4" fmla="*/ 512802 h 769052"/>
                    <a:gd name="connsiteX5" fmla="*/ 1400440 w 2734431"/>
                    <a:gd name="connsiteY5" fmla="*/ 116164 h 769052"/>
                    <a:gd name="connsiteX6" fmla="*/ 409420 w 2734431"/>
                    <a:gd name="connsiteY6" fmla="*/ 769052 h 769052"/>
                    <a:gd name="connsiteX7" fmla="*/ 0 w 2734431"/>
                    <a:gd name="connsiteY7" fmla="*/ 512802 h 769052"/>
                    <a:gd name="connsiteX8" fmla="*/ 0 w 2734431"/>
                    <a:gd name="connsiteY8" fmla="*/ 436401 h 769052"/>
                    <a:gd name="connsiteX0" fmla="*/ 0 w 2734431"/>
                    <a:gd name="connsiteY0" fmla="*/ 436401 h 769052"/>
                    <a:gd name="connsiteX1" fmla="*/ 431792 w 2734431"/>
                    <a:gd name="connsiteY1" fmla="*/ 667845 h 769052"/>
                    <a:gd name="connsiteX2" fmla="*/ 1413428 w 2734431"/>
                    <a:gd name="connsiteY2" fmla="*/ 245 h 769052"/>
                    <a:gd name="connsiteX3" fmla="*/ 2734431 w 2734431"/>
                    <a:gd name="connsiteY3" fmla="*/ 436401 h 769052"/>
                    <a:gd name="connsiteX4" fmla="*/ 2734431 w 2734431"/>
                    <a:gd name="connsiteY4" fmla="*/ 512802 h 769052"/>
                    <a:gd name="connsiteX5" fmla="*/ 2388202 w 2734431"/>
                    <a:gd name="connsiteY5" fmla="*/ 632759 h 769052"/>
                    <a:gd name="connsiteX6" fmla="*/ 1400440 w 2734431"/>
                    <a:gd name="connsiteY6" fmla="*/ 116164 h 769052"/>
                    <a:gd name="connsiteX7" fmla="*/ 409420 w 2734431"/>
                    <a:gd name="connsiteY7" fmla="*/ 769052 h 769052"/>
                    <a:gd name="connsiteX8" fmla="*/ 0 w 2734431"/>
                    <a:gd name="connsiteY8" fmla="*/ 512802 h 769052"/>
                    <a:gd name="connsiteX9" fmla="*/ 0 w 2734431"/>
                    <a:gd name="connsiteY9" fmla="*/ 436401 h 769052"/>
                    <a:gd name="connsiteX0" fmla="*/ 0 w 2734431"/>
                    <a:gd name="connsiteY0" fmla="*/ 436156 h 768807"/>
                    <a:gd name="connsiteX1" fmla="*/ 431792 w 2734431"/>
                    <a:gd name="connsiteY1" fmla="*/ 667600 h 768807"/>
                    <a:gd name="connsiteX2" fmla="*/ 1413428 w 2734431"/>
                    <a:gd name="connsiteY2" fmla="*/ 0 h 768807"/>
                    <a:gd name="connsiteX3" fmla="*/ 2399618 w 2734431"/>
                    <a:gd name="connsiteY3" fmla="*/ 546577 h 768807"/>
                    <a:gd name="connsiteX4" fmla="*/ 2734431 w 2734431"/>
                    <a:gd name="connsiteY4" fmla="*/ 436156 h 768807"/>
                    <a:gd name="connsiteX5" fmla="*/ 2734431 w 2734431"/>
                    <a:gd name="connsiteY5" fmla="*/ 512557 h 768807"/>
                    <a:gd name="connsiteX6" fmla="*/ 2388202 w 2734431"/>
                    <a:gd name="connsiteY6" fmla="*/ 632514 h 768807"/>
                    <a:gd name="connsiteX7" fmla="*/ 1400440 w 2734431"/>
                    <a:gd name="connsiteY7" fmla="*/ 115919 h 768807"/>
                    <a:gd name="connsiteX8" fmla="*/ 409420 w 2734431"/>
                    <a:gd name="connsiteY8" fmla="*/ 768807 h 768807"/>
                    <a:gd name="connsiteX9" fmla="*/ 0 w 2734431"/>
                    <a:gd name="connsiteY9" fmla="*/ 512557 h 768807"/>
                    <a:gd name="connsiteX10" fmla="*/ 0 w 2734431"/>
                    <a:gd name="connsiteY10" fmla="*/ 436156 h 76880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0440 w 2734431"/>
                    <a:gd name="connsiteY7" fmla="*/ 143769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0440 w 2734431"/>
                    <a:gd name="connsiteY7" fmla="*/ 143769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0440 w 2734431"/>
                    <a:gd name="connsiteY7" fmla="*/ 143769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0440 w 2734431"/>
                    <a:gd name="connsiteY7" fmla="*/ 143769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0440 w 2734431"/>
                    <a:gd name="connsiteY7" fmla="*/ 143769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420062 w 2734431"/>
                    <a:gd name="connsiteY6" fmla="*/ 664880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420062 w 2734431"/>
                    <a:gd name="connsiteY6" fmla="*/ 664880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420062 w 2734431"/>
                    <a:gd name="connsiteY6" fmla="*/ 664880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420062 w 2734431"/>
                    <a:gd name="connsiteY6" fmla="*/ 664880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420062 w 2734431"/>
                    <a:gd name="connsiteY6" fmla="*/ 664880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420062 w 2734431"/>
                    <a:gd name="connsiteY6" fmla="*/ 664880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7011"/>
                    <a:gd name="connsiteX1" fmla="*/ 431792 w 2734431"/>
                    <a:gd name="connsiteY1" fmla="*/ 695450 h 797011"/>
                    <a:gd name="connsiteX2" fmla="*/ 1424639 w 2734431"/>
                    <a:gd name="connsiteY2" fmla="*/ 0 h 797011"/>
                    <a:gd name="connsiteX3" fmla="*/ 2399618 w 2734431"/>
                    <a:gd name="connsiteY3" fmla="*/ 574427 h 797011"/>
                    <a:gd name="connsiteX4" fmla="*/ 2734431 w 2734431"/>
                    <a:gd name="connsiteY4" fmla="*/ 464006 h 797011"/>
                    <a:gd name="connsiteX5" fmla="*/ 2734431 w 2734431"/>
                    <a:gd name="connsiteY5" fmla="*/ 540407 h 797011"/>
                    <a:gd name="connsiteX6" fmla="*/ 2420062 w 2734431"/>
                    <a:gd name="connsiteY6" fmla="*/ 664880 h 797011"/>
                    <a:gd name="connsiteX7" fmla="*/ 1399324 w 2734431"/>
                    <a:gd name="connsiteY7" fmla="*/ 103083 h 797011"/>
                    <a:gd name="connsiteX8" fmla="*/ 409420 w 2734431"/>
                    <a:gd name="connsiteY8" fmla="*/ 796657 h 797011"/>
                    <a:gd name="connsiteX9" fmla="*/ 0 w 2734431"/>
                    <a:gd name="connsiteY9" fmla="*/ 540407 h 797011"/>
                    <a:gd name="connsiteX10" fmla="*/ 0 w 2734431"/>
                    <a:gd name="connsiteY10" fmla="*/ 464006 h 797011"/>
                    <a:gd name="connsiteX0" fmla="*/ 0 w 2734431"/>
                    <a:gd name="connsiteY0" fmla="*/ 464006 h 797011"/>
                    <a:gd name="connsiteX1" fmla="*/ 431792 w 2734431"/>
                    <a:gd name="connsiteY1" fmla="*/ 695450 h 797011"/>
                    <a:gd name="connsiteX2" fmla="*/ 1424639 w 2734431"/>
                    <a:gd name="connsiteY2" fmla="*/ 0 h 797011"/>
                    <a:gd name="connsiteX3" fmla="*/ 2399618 w 2734431"/>
                    <a:gd name="connsiteY3" fmla="*/ 574427 h 797011"/>
                    <a:gd name="connsiteX4" fmla="*/ 2734431 w 2734431"/>
                    <a:gd name="connsiteY4" fmla="*/ 464006 h 797011"/>
                    <a:gd name="connsiteX5" fmla="*/ 2734431 w 2734431"/>
                    <a:gd name="connsiteY5" fmla="*/ 540407 h 797011"/>
                    <a:gd name="connsiteX6" fmla="*/ 2420062 w 2734431"/>
                    <a:gd name="connsiteY6" fmla="*/ 664880 h 797011"/>
                    <a:gd name="connsiteX7" fmla="*/ 1399324 w 2734431"/>
                    <a:gd name="connsiteY7" fmla="*/ 103083 h 797011"/>
                    <a:gd name="connsiteX8" fmla="*/ 409420 w 2734431"/>
                    <a:gd name="connsiteY8" fmla="*/ 796657 h 797011"/>
                    <a:gd name="connsiteX9" fmla="*/ 0 w 2734431"/>
                    <a:gd name="connsiteY9" fmla="*/ 540407 h 797011"/>
                    <a:gd name="connsiteX10" fmla="*/ 0 w 2734431"/>
                    <a:gd name="connsiteY10" fmla="*/ 464006 h 797011"/>
                    <a:gd name="connsiteX0" fmla="*/ 17400 w 2734431"/>
                    <a:gd name="connsiteY0" fmla="*/ 465326 h 797011"/>
                    <a:gd name="connsiteX1" fmla="*/ 431792 w 2734431"/>
                    <a:gd name="connsiteY1" fmla="*/ 695450 h 797011"/>
                    <a:gd name="connsiteX2" fmla="*/ 1424639 w 2734431"/>
                    <a:gd name="connsiteY2" fmla="*/ 0 h 797011"/>
                    <a:gd name="connsiteX3" fmla="*/ 2399618 w 2734431"/>
                    <a:gd name="connsiteY3" fmla="*/ 574427 h 797011"/>
                    <a:gd name="connsiteX4" fmla="*/ 2734431 w 2734431"/>
                    <a:gd name="connsiteY4" fmla="*/ 464006 h 797011"/>
                    <a:gd name="connsiteX5" fmla="*/ 2734431 w 2734431"/>
                    <a:gd name="connsiteY5" fmla="*/ 540407 h 797011"/>
                    <a:gd name="connsiteX6" fmla="*/ 2420062 w 2734431"/>
                    <a:gd name="connsiteY6" fmla="*/ 664880 h 797011"/>
                    <a:gd name="connsiteX7" fmla="*/ 1399324 w 2734431"/>
                    <a:gd name="connsiteY7" fmla="*/ 103083 h 797011"/>
                    <a:gd name="connsiteX8" fmla="*/ 409420 w 2734431"/>
                    <a:gd name="connsiteY8" fmla="*/ 796657 h 797011"/>
                    <a:gd name="connsiteX9" fmla="*/ 0 w 2734431"/>
                    <a:gd name="connsiteY9" fmla="*/ 540407 h 797011"/>
                    <a:gd name="connsiteX10" fmla="*/ 17400 w 2734431"/>
                    <a:gd name="connsiteY10" fmla="*/ 465326 h 797011"/>
                    <a:gd name="connsiteX0" fmla="*/ 17400 w 2734431"/>
                    <a:gd name="connsiteY0" fmla="*/ 466429 h 798114"/>
                    <a:gd name="connsiteX1" fmla="*/ 431792 w 2734431"/>
                    <a:gd name="connsiteY1" fmla="*/ 696553 h 798114"/>
                    <a:gd name="connsiteX2" fmla="*/ 1424639 w 2734431"/>
                    <a:gd name="connsiteY2" fmla="*/ 1103 h 798114"/>
                    <a:gd name="connsiteX3" fmla="*/ 2399618 w 2734431"/>
                    <a:gd name="connsiteY3" fmla="*/ 575530 h 798114"/>
                    <a:gd name="connsiteX4" fmla="*/ 2734431 w 2734431"/>
                    <a:gd name="connsiteY4" fmla="*/ 465109 h 798114"/>
                    <a:gd name="connsiteX5" fmla="*/ 2734431 w 2734431"/>
                    <a:gd name="connsiteY5" fmla="*/ 541510 h 798114"/>
                    <a:gd name="connsiteX6" fmla="*/ 2420062 w 2734431"/>
                    <a:gd name="connsiteY6" fmla="*/ 665983 h 798114"/>
                    <a:gd name="connsiteX7" fmla="*/ 1399324 w 2734431"/>
                    <a:gd name="connsiteY7" fmla="*/ 104186 h 798114"/>
                    <a:gd name="connsiteX8" fmla="*/ 409420 w 2734431"/>
                    <a:gd name="connsiteY8" fmla="*/ 797760 h 798114"/>
                    <a:gd name="connsiteX9" fmla="*/ 0 w 2734431"/>
                    <a:gd name="connsiteY9" fmla="*/ 541510 h 798114"/>
                    <a:gd name="connsiteX10" fmla="*/ 17400 w 2734431"/>
                    <a:gd name="connsiteY10" fmla="*/ 466429 h 798114"/>
                    <a:gd name="connsiteX0" fmla="*/ 17400 w 2734431"/>
                    <a:gd name="connsiteY0" fmla="*/ 466429 h 798109"/>
                    <a:gd name="connsiteX1" fmla="*/ 431792 w 2734431"/>
                    <a:gd name="connsiteY1" fmla="*/ 696553 h 798109"/>
                    <a:gd name="connsiteX2" fmla="*/ 1424639 w 2734431"/>
                    <a:gd name="connsiteY2" fmla="*/ 1103 h 798109"/>
                    <a:gd name="connsiteX3" fmla="*/ 2399618 w 2734431"/>
                    <a:gd name="connsiteY3" fmla="*/ 575530 h 798109"/>
                    <a:gd name="connsiteX4" fmla="*/ 2734431 w 2734431"/>
                    <a:gd name="connsiteY4" fmla="*/ 465109 h 798109"/>
                    <a:gd name="connsiteX5" fmla="*/ 2734431 w 2734431"/>
                    <a:gd name="connsiteY5" fmla="*/ 541510 h 798109"/>
                    <a:gd name="connsiteX6" fmla="*/ 2420062 w 2734431"/>
                    <a:gd name="connsiteY6" fmla="*/ 665983 h 798109"/>
                    <a:gd name="connsiteX7" fmla="*/ 1406322 w 2734431"/>
                    <a:gd name="connsiteY7" fmla="*/ 95652 h 798109"/>
                    <a:gd name="connsiteX8" fmla="*/ 409420 w 2734431"/>
                    <a:gd name="connsiteY8" fmla="*/ 797760 h 798109"/>
                    <a:gd name="connsiteX9" fmla="*/ 0 w 2734431"/>
                    <a:gd name="connsiteY9" fmla="*/ 541510 h 798109"/>
                    <a:gd name="connsiteX10" fmla="*/ 17400 w 2734431"/>
                    <a:gd name="connsiteY10" fmla="*/ 466429 h 798109"/>
                    <a:gd name="connsiteX0" fmla="*/ 17400 w 2734431"/>
                    <a:gd name="connsiteY0" fmla="*/ 466429 h 798109"/>
                    <a:gd name="connsiteX1" fmla="*/ 431792 w 2734431"/>
                    <a:gd name="connsiteY1" fmla="*/ 696553 h 798109"/>
                    <a:gd name="connsiteX2" fmla="*/ 1424639 w 2734431"/>
                    <a:gd name="connsiteY2" fmla="*/ 1103 h 798109"/>
                    <a:gd name="connsiteX3" fmla="*/ 2399618 w 2734431"/>
                    <a:gd name="connsiteY3" fmla="*/ 575530 h 798109"/>
                    <a:gd name="connsiteX4" fmla="*/ 2734431 w 2734431"/>
                    <a:gd name="connsiteY4" fmla="*/ 465109 h 798109"/>
                    <a:gd name="connsiteX5" fmla="*/ 2734431 w 2734431"/>
                    <a:gd name="connsiteY5" fmla="*/ 541510 h 798109"/>
                    <a:gd name="connsiteX6" fmla="*/ 2420062 w 2734431"/>
                    <a:gd name="connsiteY6" fmla="*/ 665983 h 798109"/>
                    <a:gd name="connsiteX7" fmla="*/ 1406322 w 2734431"/>
                    <a:gd name="connsiteY7" fmla="*/ 95652 h 798109"/>
                    <a:gd name="connsiteX8" fmla="*/ 409420 w 2734431"/>
                    <a:gd name="connsiteY8" fmla="*/ 797760 h 798109"/>
                    <a:gd name="connsiteX9" fmla="*/ 0 w 2734431"/>
                    <a:gd name="connsiteY9" fmla="*/ 541510 h 798109"/>
                    <a:gd name="connsiteX10" fmla="*/ 17400 w 2734431"/>
                    <a:gd name="connsiteY10" fmla="*/ 466429 h 798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34431" h="798109">
                      <a:moveTo>
                        <a:pt x="17400" y="466429"/>
                      </a:moveTo>
                      <a:cubicBezTo>
                        <a:pt x="86719" y="439451"/>
                        <a:pt x="175015" y="716536"/>
                        <a:pt x="431792" y="696553"/>
                      </a:cubicBezTo>
                      <a:cubicBezTo>
                        <a:pt x="798602" y="693312"/>
                        <a:pt x="983514" y="47229"/>
                        <a:pt x="1424639" y="1103"/>
                      </a:cubicBezTo>
                      <a:cubicBezTo>
                        <a:pt x="1692178" y="-29528"/>
                        <a:pt x="2088591" y="587649"/>
                        <a:pt x="2399618" y="575530"/>
                      </a:cubicBezTo>
                      <a:cubicBezTo>
                        <a:pt x="2577374" y="571038"/>
                        <a:pt x="2622827" y="501916"/>
                        <a:pt x="2734431" y="465109"/>
                      </a:cubicBezTo>
                      <a:lnTo>
                        <a:pt x="2734431" y="541510"/>
                      </a:lnTo>
                      <a:cubicBezTo>
                        <a:pt x="2665531" y="577237"/>
                        <a:pt x="2640162" y="650719"/>
                        <a:pt x="2420062" y="665983"/>
                      </a:cubicBezTo>
                      <a:cubicBezTo>
                        <a:pt x="2056192" y="657049"/>
                        <a:pt x="1719388" y="112033"/>
                        <a:pt x="1406322" y="95652"/>
                      </a:cubicBezTo>
                      <a:cubicBezTo>
                        <a:pt x="1000614" y="177831"/>
                        <a:pt x="808277" y="815165"/>
                        <a:pt x="409420" y="797760"/>
                      </a:cubicBezTo>
                      <a:cubicBezTo>
                        <a:pt x="250524" y="768044"/>
                        <a:pt x="165287" y="782415"/>
                        <a:pt x="0" y="541510"/>
                      </a:cubicBezTo>
                      <a:lnTo>
                        <a:pt x="17400" y="46642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4" name="Rectangle 293">
                  <a:extLst>
                    <a:ext uri="{FF2B5EF4-FFF2-40B4-BE49-F238E27FC236}">
                      <a16:creationId xmlns:a16="http://schemas.microsoft.com/office/drawing/2014/main" id="{754029B7-F78F-458E-B80C-65E27034B922}"/>
                    </a:ext>
                  </a:extLst>
                </p:cNvPr>
                <p:cNvSpPr/>
                <p:nvPr/>
              </p:nvSpPr>
              <p:spPr>
                <a:xfrm rot="18496601">
                  <a:off x="4619530" y="2181155"/>
                  <a:ext cx="686095" cy="9916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5" name="Rectangle 294">
                  <a:extLst>
                    <a:ext uri="{FF2B5EF4-FFF2-40B4-BE49-F238E27FC236}">
                      <a16:creationId xmlns:a16="http://schemas.microsoft.com/office/drawing/2014/main" id="{B9E71A14-32FD-4EB4-BBE7-E562F8202152}"/>
                    </a:ext>
                  </a:extLst>
                </p:cNvPr>
                <p:cNvSpPr/>
                <p:nvPr/>
              </p:nvSpPr>
              <p:spPr>
                <a:xfrm rot="18496601">
                  <a:off x="4823040" y="2294843"/>
                  <a:ext cx="579236" cy="9916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6" name="Rectangle 295">
                  <a:extLst>
                    <a:ext uri="{FF2B5EF4-FFF2-40B4-BE49-F238E27FC236}">
                      <a16:creationId xmlns:a16="http://schemas.microsoft.com/office/drawing/2014/main" id="{6C222608-F14B-48C9-B3FF-6EB480EB726C}"/>
                    </a:ext>
                  </a:extLst>
                </p:cNvPr>
                <p:cNvSpPr/>
                <p:nvPr/>
              </p:nvSpPr>
              <p:spPr>
                <a:xfrm rot="18340543">
                  <a:off x="6421963" y="3176443"/>
                  <a:ext cx="701191" cy="9916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7" name="Rectangle 296">
                  <a:extLst>
                    <a:ext uri="{FF2B5EF4-FFF2-40B4-BE49-F238E27FC236}">
                      <a16:creationId xmlns:a16="http://schemas.microsoft.com/office/drawing/2014/main" id="{4127D002-5BEB-4D12-AE26-BC099C11FAE5}"/>
                    </a:ext>
                  </a:extLst>
                </p:cNvPr>
                <p:cNvSpPr/>
                <p:nvPr/>
              </p:nvSpPr>
              <p:spPr>
                <a:xfrm rot="18340543">
                  <a:off x="6330284" y="3072067"/>
                  <a:ext cx="618457" cy="9916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8" name="Rectangle 297">
                  <a:extLst>
                    <a:ext uri="{FF2B5EF4-FFF2-40B4-BE49-F238E27FC236}">
                      <a16:creationId xmlns:a16="http://schemas.microsoft.com/office/drawing/2014/main" id="{B6DDD1BF-EF59-42E6-9F5A-C67163C1A53A}"/>
                    </a:ext>
                  </a:extLst>
                </p:cNvPr>
                <p:cNvSpPr/>
                <p:nvPr/>
              </p:nvSpPr>
              <p:spPr>
                <a:xfrm rot="18340543">
                  <a:off x="6278079" y="2984166"/>
                  <a:ext cx="429187" cy="9916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9" name="Rectangle 298">
                  <a:extLst>
                    <a:ext uri="{FF2B5EF4-FFF2-40B4-BE49-F238E27FC236}">
                      <a16:creationId xmlns:a16="http://schemas.microsoft.com/office/drawing/2014/main" id="{D43DD0D7-E2FC-41D5-A92E-8EF83E482302}"/>
                    </a:ext>
                  </a:extLst>
                </p:cNvPr>
                <p:cNvSpPr/>
                <p:nvPr/>
              </p:nvSpPr>
              <p:spPr>
                <a:xfrm rot="18147672">
                  <a:off x="5829866" y="2790358"/>
                  <a:ext cx="467525" cy="9916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0" name="Rectangle 299">
                  <a:extLst>
                    <a:ext uri="{FF2B5EF4-FFF2-40B4-BE49-F238E27FC236}">
                      <a16:creationId xmlns:a16="http://schemas.microsoft.com/office/drawing/2014/main" id="{9178C83A-A8A9-4AEF-8D41-EB04E2EC5464}"/>
                    </a:ext>
                  </a:extLst>
                </p:cNvPr>
                <p:cNvSpPr/>
                <p:nvPr/>
              </p:nvSpPr>
              <p:spPr>
                <a:xfrm rot="18147672">
                  <a:off x="5578880" y="2695573"/>
                  <a:ext cx="618846" cy="9916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1" name="Rectangle 300">
                  <a:extLst>
                    <a:ext uri="{FF2B5EF4-FFF2-40B4-BE49-F238E27FC236}">
                      <a16:creationId xmlns:a16="http://schemas.microsoft.com/office/drawing/2014/main" id="{FB6F4F1E-3955-4968-87C3-01FBAFF11822}"/>
                    </a:ext>
                  </a:extLst>
                </p:cNvPr>
                <p:cNvSpPr/>
                <p:nvPr/>
              </p:nvSpPr>
              <p:spPr>
                <a:xfrm rot="18147672">
                  <a:off x="5472548" y="2597477"/>
                  <a:ext cx="518829" cy="9916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2" name="Rectangle 301">
                  <a:extLst>
                    <a:ext uri="{FF2B5EF4-FFF2-40B4-BE49-F238E27FC236}">
                      <a16:creationId xmlns:a16="http://schemas.microsoft.com/office/drawing/2014/main" id="{92D0484F-EA35-4A2F-B6B3-51B6BB2F3FFE}"/>
                    </a:ext>
                  </a:extLst>
                </p:cNvPr>
                <p:cNvSpPr/>
                <p:nvPr/>
              </p:nvSpPr>
              <p:spPr>
                <a:xfrm rot="18147672">
                  <a:off x="5425179" y="2505364"/>
                  <a:ext cx="310606" cy="9916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3" name="Rectangle 302">
                  <a:extLst>
                    <a:ext uri="{FF2B5EF4-FFF2-40B4-BE49-F238E27FC236}">
                      <a16:creationId xmlns:a16="http://schemas.microsoft.com/office/drawing/2014/main" id="{CD470CFB-E6C2-46B5-BB5D-6314D75E79F1}"/>
                    </a:ext>
                  </a:extLst>
                </p:cNvPr>
                <p:cNvSpPr/>
                <p:nvPr/>
              </p:nvSpPr>
              <p:spPr>
                <a:xfrm rot="18496601">
                  <a:off x="5099445" y="2385808"/>
                  <a:ext cx="336129" cy="9916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46" name="Group 245">
                <a:extLst>
                  <a:ext uri="{FF2B5EF4-FFF2-40B4-BE49-F238E27FC236}">
                    <a16:creationId xmlns:a16="http://schemas.microsoft.com/office/drawing/2014/main" id="{00469818-CEF6-4B78-9A7C-D264E328DB1B}"/>
                  </a:ext>
                </a:extLst>
              </p:cNvPr>
              <p:cNvGrpSpPr>
                <a:grpSpLocks noChangeAspect="1"/>
              </p:cNvGrpSpPr>
              <p:nvPr/>
            </p:nvGrpSpPr>
            <p:grpSpPr>
              <a:xfrm rot="1449418">
                <a:off x="3240583" y="2802446"/>
                <a:ext cx="699342" cy="382123"/>
                <a:chOff x="4421873" y="1887687"/>
                <a:chExt cx="2855098" cy="1688931"/>
              </a:xfrm>
              <a:solidFill>
                <a:srgbClr val="2774AA"/>
              </a:solidFill>
            </p:grpSpPr>
            <p:sp>
              <p:nvSpPr>
                <p:cNvPr id="280" name="Rectangle 8">
                  <a:extLst>
                    <a:ext uri="{FF2B5EF4-FFF2-40B4-BE49-F238E27FC236}">
                      <a16:creationId xmlns:a16="http://schemas.microsoft.com/office/drawing/2014/main" id="{817A64CD-4DF4-4B45-A119-3D0DE4585325}"/>
                    </a:ext>
                  </a:extLst>
                </p:cNvPr>
                <p:cNvSpPr/>
                <p:nvPr/>
              </p:nvSpPr>
              <p:spPr>
                <a:xfrm rot="1952070">
                  <a:off x="4421873" y="2337064"/>
                  <a:ext cx="2734431" cy="784138"/>
                </a:xfrm>
                <a:custGeom>
                  <a:avLst/>
                  <a:gdLst>
                    <a:gd name="connsiteX0" fmla="*/ 0 w 2734431"/>
                    <a:gd name="connsiteY0" fmla="*/ 0 h 76401"/>
                    <a:gd name="connsiteX1" fmla="*/ 2734431 w 2734431"/>
                    <a:gd name="connsiteY1" fmla="*/ 0 h 76401"/>
                    <a:gd name="connsiteX2" fmla="*/ 2734431 w 2734431"/>
                    <a:gd name="connsiteY2" fmla="*/ 76401 h 76401"/>
                    <a:gd name="connsiteX3" fmla="*/ 0 w 2734431"/>
                    <a:gd name="connsiteY3" fmla="*/ 76401 h 76401"/>
                    <a:gd name="connsiteX4" fmla="*/ 0 w 2734431"/>
                    <a:gd name="connsiteY4" fmla="*/ 0 h 76401"/>
                    <a:gd name="connsiteX0" fmla="*/ 0 w 2734431"/>
                    <a:gd name="connsiteY0" fmla="*/ 436156 h 512557"/>
                    <a:gd name="connsiteX1" fmla="*/ 1413428 w 2734431"/>
                    <a:gd name="connsiteY1" fmla="*/ 0 h 512557"/>
                    <a:gd name="connsiteX2" fmla="*/ 2734431 w 2734431"/>
                    <a:gd name="connsiteY2" fmla="*/ 436156 h 512557"/>
                    <a:gd name="connsiteX3" fmla="*/ 2734431 w 2734431"/>
                    <a:gd name="connsiteY3" fmla="*/ 512557 h 512557"/>
                    <a:gd name="connsiteX4" fmla="*/ 0 w 2734431"/>
                    <a:gd name="connsiteY4" fmla="*/ 512557 h 512557"/>
                    <a:gd name="connsiteX5" fmla="*/ 0 w 2734431"/>
                    <a:gd name="connsiteY5" fmla="*/ 436156 h 512557"/>
                    <a:gd name="connsiteX0" fmla="*/ 0 w 2734431"/>
                    <a:gd name="connsiteY0" fmla="*/ 436156 h 512557"/>
                    <a:gd name="connsiteX1" fmla="*/ 1413428 w 2734431"/>
                    <a:gd name="connsiteY1" fmla="*/ 0 h 512557"/>
                    <a:gd name="connsiteX2" fmla="*/ 2734431 w 2734431"/>
                    <a:gd name="connsiteY2" fmla="*/ 436156 h 512557"/>
                    <a:gd name="connsiteX3" fmla="*/ 2734431 w 2734431"/>
                    <a:gd name="connsiteY3" fmla="*/ 512557 h 512557"/>
                    <a:gd name="connsiteX4" fmla="*/ 1400440 w 2734431"/>
                    <a:gd name="connsiteY4" fmla="*/ 115919 h 512557"/>
                    <a:gd name="connsiteX5" fmla="*/ 0 w 2734431"/>
                    <a:gd name="connsiteY5" fmla="*/ 512557 h 512557"/>
                    <a:gd name="connsiteX6" fmla="*/ 0 w 2734431"/>
                    <a:gd name="connsiteY6" fmla="*/ 436156 h 512557"/>
                    <a:gd name="connsiteX0" fmla="*/ 0 w 2734431"/>
                    <a:gd name="connsiteY0" fmla="*/ 436156 h 768807"/>
                    <a:gd name="connsiteX1" fmla="*/ 1413428 w 2734431"/>
                    <a:gd name="connsiteY1" fmla="*/ 0 h 768807"/>
                    <a:gd name="connsiteX2" fmla="*/ 2734431 w 2734431"/>
                    <a:gd name="connsiteY2" fmla="*/ 436156 h 768807"/>
                    <a:gd name="connsiteX3" fmla="*/ 2734431 w 2734431"/>
                    <a:gd name="connsiteY3" fmla="*/ 512557 h 768807"/>
                    <a:gd name="connsiteX4" fmla="*/ 1400440 w 2734431"/>
                    <a:gd name="connsiteY4" fmla="*/ 115919 h 768807"/>
                    <a:gd name="connsiteX5" fmla="*/ 409420 w 2734431"/>
                    <a:gd name="connsiteY5" fmla="*/ 768807 h 768807"/>
                    <a:gd name="connsiteX6" fmla="*/ 0 w 2734431"/>
                    <a:gd name="connsiteY6" fmla="*/ 512557 h 768807"/>
                    <a:gd name="connsiteX7" fmla="*/ 0 w 2734431"/>
                    <a:gd name="connsiteY7" fmla="*/ 436156 h 768807"/>
                    <a:gd name="connsiteX0" fmla="*/ 0 w 2734431"/>
                    <a:gd name="connsiteY0" fmla="*/ 436401 h 769052"/>
                    <a:gd name="connsiteX1" fmla="*/ 431792 w 2734431"/>
                    <a:gd name="connsiteY1" fmla="*/ 667845 h 769052"/>
                    <a:gd name="connsiteX2" fmla="*/ 1413428 w 2734431"/>
                    <a:gd name="connsiteY2" fmla="*/ 245 h 769052"/>
                    <a:gd name="connsiteX3" fmla="*/ 2734431 w 2734431"/>
                    <a:gd name="connsiteY3" fmla="*/ 436401 h 769052"/>
                    <a:gd name="connsiteX4" fmla="*/ 2734431 w 2734431"/>
                    <a:gd name="connsiteY4" fmla="*/ 512802 h 769052"/>
                    <a:gd name="connsiteX5" fmla="*/ 1400440 w 2734431"/>
                    <a:gd name="connsiteY5" fmla="*/ 116164 h 769052"/>
                    <a:gd name="connsiteX6" fmla="*/ 409420 w 2734431"/>
                    <a:gd name="connsiteY6" fmla="*/ 769052 h 769052"/>
                    <a:gd name="connsiteX7" fmla="*/ 0 w 2734431"/>
                    <a:gd name="connsiteY7" fmla="*/ 512802 h 769052"/>
                    <a:gd name="connsiteX8" fmla="*/ 0 w 2734431"/>
                    <a:gd name="connsiteY8" fmla="*/ 436401 h 769052"/>
                    <a:gd name="connsiteX0" fmla="*/ 0 w 2734431"/>
                    <a:gd name="connsiteY0" fmla="*/ 436401 h 769052"/>
                    <a:gd name="connsiteX1" fmla="*/ 431792 w 2734431"/>
                    <a:gd name="connsiteY1" fmla="*/ 667845 h 769052"/>
                    <a:gd name="connsiteX2" fmla="*/ 1413428 w 2734431"/>
                    <a:gd name="connsiteY2" fmla="*/ 245 h 769052"/>
                    <a:gd name="connsiteX3" fmla="*/ 2734431 w 2734431"/>
                    <a:gd name="connsiteY3" fmla="*/ 436401 h 769052"/>
                    <a:gd name="connsiteX4" fmla="*/ 2734431 w 2734431"/>
                    <a:gd name="connsiteY4" fmla="*/ 512802 h 769052"/>
                    <a:gd name="connsiteX5" fmla="*/ 2388202 w 2734431"/>
                    <a:gd name="connsiteY5" fmla="*/ 632759 h 769052"/>
                    <a:gd name="connsiteX6" fmla="*/ 1400440 w 2734431"/>
                    <a:gd name="connsiteY6" fmla="*/ 116164 h 769052"/>
                    <a:gd name="connsiteX7" fmla="*/ 409420 w 2734431"/>
                    <a:gd name="connsiteY7" fmla="*/ 769052 h 769052"/>
                    <a:gd name="connsiteX8" fmla="*/ 0 w 2734431"/>
                    <a:gd name="connsiteY8" fmla="*/ 512802 h 769052"/>
                    <a:gd name="connsiteX9" fmla="*/ 0 w 2734431"/>
                    <a:gd name="connsiteY9" fmla="*/ 436401 h 769052"/>
                    <a:gd name="connsiteX0" fmla="*/ 0 w 2734431"/>
                    <a:gd name="connsiteY0" fmla="*/ 436156 h 768807"/>
                    <a:gd name="connsiteX1" fmla="*/ 431792 w 2734431"/>
                    <a:gd name="connsiteY1" fmla="*/ 667600 h 768807"/>
                    <a:gd name="connsiteX2" fmla="*/ 1413428 w 2734431"/>
                    <a:gd name="connsiteY2" fmla="*/ 0 h 768807"/>
                    <a:gd name="connsiteX3" fmla="*/ 2399618 w 2734431"/>
                    <a:gd name="connsiteY3" fmla="*/ 546577 h 768807"/>
                    <a:gd name="connsiteX4" fmla="*/ 2734431 w 2734431"/>
                    <a:gd name="connsiteY4" fmla="*/ 436156 h 768807"/>
                    <a:gd name="connsiteX5" fmla="*/ 2734431 w 2734431"/>
                    <a:gd name="connsiteY5" fmla="*/ 512557 h 768807"/>
                    <a:gd name="connsiteX6" fmla="*/ 2388202 w 2734431"/>
                    <a:gd name="connsiteY6" fmla="*/ 632514 h 768807"/>
                    <a:gd name="connsiteX7" fmla="*/ 1400440 w 2734431"/>
                    <a:gd name="connsiteY7" fmla="*/ 115919 h 768807"/>
                    <a:gd name="connsiteX8" fmla="*/ 409420 w 2734431"/>
                    <a:gd name="connsiteY8" fmla="*/ 768807 h 768807"/>
                    <a:gd name="connsiteX9" fmla="*/ 0 w 2734431"/>
                    <a:gd name="connsiteY9" fmla="*/ 512557 h 768807"/>
                    <a:gd name="connsiteX10" fmla="*/ 0 w 2734431"/>
                    <a:gd name="connsiteY10" fmla="*/ 436156 h 76880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0440 w 2734431"/>
                    <a:gd name="connsiteY7" fmla="*/ 143769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0440 w 2734431"/>
                    <a:gd name="connsiteY7" fmla="*/ 143769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0440 w 2734431"/>
                    <a:gd name="connsiteY7" fmla="*/ 143769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0440 w 2734431"/>
                    <a:gd name="connsiteY7" fmla="*/ 143769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0440 w 2734431"/>
                    <a:gd name="connsiteY7" fmla="*/ 143769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420062 w 2734431"/>
                    <a:gd name="connsiteY6" fmla="*/ 664880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420062 w 2734431"/>
                    <a:gd name="connsiteY6" fmla="*/ 664880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420062 w 2734431"/>
                    <a:gd name="connsiteY6" fmla="*/ 664880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420062 w 2734431"/>
                    <a:gd name="connsiteY6" fmla="*/ 664880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420062 w 2734431"/>
                    <a:gd name="connsiteY6" fmla="*/ 664880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420062 w 2734431"/>
                    <a:gd name="connsiteY6" fmla="*/ 664880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7011"/>
                    <a:gd name="connsiteX1" fmla="*/ 431792 w 2734431"/>
                    <a:gd name="connsiteY1" fmla="*/ 695450 h 797011"/>
                    <a:gd name="connsiteX2" fmla="*/ 1424639 w 2734431"/>
                    <a:gd name="connsiteY2" fmla="*/ 0 h 797011"/>
                    <a:gd name="connsiteX3" fmla="*/ 2399618 w 2734431"/>
                    <a:gd name="connsiteY3" fmla="*/ 574427 h 797011"/>
                    <a:gd name="connsiteX4" fmla="*/ 2734431 w 2734431"/>
                    <a:gd name="connsiteY4" fmla="*/ 464006 h 797011"/>
                    <a:gd name="connsiteX5" fmla="*/ 2734431 w 2734431"/>
                    <a:gd name="connsiteY5" fmla="*/ 540407 h 797011"/>
                    <a:gd name="connsiteX6" fmla="*/ 2420062 w 2734431"/>
                    <a:gd name="connsiteY6" fmla="*/ 664880 h 797011"/>
                    <a:gd name="connsiteX7" fmla="*/ 1399324 w 2734431"/>
                    <a:gd name="connsiteY7" fmla="*/ 103083 h 797011"/>
                    <a:gd name="connsiteX8" fmla="*/ 409420 w 2734431"/>
                    <a:gd name="connsiteY8" fmla="*/ 796657 h 797011"/>
                    <a:gd name="connsiteX9" fmla="*/ 0 w 2734431"/>
                    <a:gd name="connsiteY9" fmla="*/ 540407 h 797011"/>
                    <a:gd name="connsiteX10" fmla="*/ 0 w 2734431"/>
                    <a:gd name="connsiteY10" fmla="*/ 464006 h 797011"/>
                    <a:gd name="connsiteX0" fmla="*/ 0 w 2734431"/>
                    <a:gd name="connsiteY0" fmla="*/ 464006 h 797011"/>
                    <a:gd name="connsiteX1" fmla="*/ 431792 w 2734431"/>
                    <a:gd name="connsiteY1" fmla="*/ 695450 h 797011"/>
                    <a:gd name="connsiteX2" fmla="*/ 1424639 w 2734431"/>
                    <a:gd name="connsiteY2" fmla="*/ 0 h 797011"/>
                    <a:gd name="connsiteX3" fmla="*/ 2399618 w 2734431"/>
                    <a:gd name="connsiteY3" fmla="*/ 574427 h 797011"/>
                    <a:gd name="connsiteX4" fmla="*/ 2734431 w 2734431"/>
                    <a:gd name="connsiteY4" fmla="*/ 464006 h 797011"/>
                    <a:gd name="connsiteX5" fmla="*/ 2734431 w 2734431"/>
                    <a:gd name="connsiteY5" fmla="*/ 540407 h 797011"/>
                    <a:gd name="connsiteX6" fmla="*/ 2420062 w 2734431"/>
                    <a:gd name="connsiteY6" fmla="*/ 664880 h 797011"/>
                    <a:gd name="connsiteX7" fmla="*/ 1399324 w 2734431"/>
                    <a:gd name="connsiteY7" fmla="*/ 103083 h 797011"/>
                    <a:gd name="connsiteX8" fmla="*/ 409420 w 2734431"/>
                    <a:gd name="connsiteY8" fmla="*/ 796657 h 797011"/>
                    <a:gd name="connsiteX9" fmla="*/ 0 w 2734431"/>
                    <a:gd name="connsiteY9" fmla="*/ 540407 h 797011"/>
                    <a:gd name="connsiteX10" fmla="*/ 0 w 2734431"/>
                    <a:gd name="connsiteY10" fmla="*/ 464006 h 797011"/>
                    <a:gd name="connsiteX0" fmla="*/ 17400 w 2734431"/>
                    <a:gd name="connsiteY0" fmla="*/ 465326 h 797011"/>
                    <a:gd name="connsiteX1" fmla="*/ 431792 w 2734431"/>
                    <a:gd name="connsiteY1" fmla="*/ 695450 h 797011"/>
                    <a:gd name="connsiteX2" fmla="*/ 1424639 w 2734431"/>
                    <a:gd name="connsiteY2" fmla="*/ 0 h 797011"/>
                    <a:gd name="connsiteX3" fmla="*/ 2399618 w 2734431"/>
                    <a:gd name="connsiteY3" fmla="*/ 574427 h 797011"/>
                    <a:gd name="connsiteX4" fmla="*/ 2734431 w 2734431"/>
                    <a:gd name="connsiteY4" fmla="*/ 464006 h 797011"/>
                    <a:gd name="connsiteX5" fmla="*/ 2734431 w 2734431"/>
                    <a:gd name="connsiteY5" fmla="*/ 540407 h 797011"/>
                    <a:gd name="connsiteX6" fmla="*/ 2420062 w 2734431"/>
                    <a:gd name="connsiteY6" fmla="*/ 664880 h 797011"/>
                    <a:gd name="connsiteX7" fmla="*/ 1399324 w 2734431"/>
                    <a:gd name="connsiteY7" fmla="*/ 103083 h 797011"/>
                    <a:gd name="connsiteX8" fmla="*/ 409420 w 2734431"/>
                    <a:gd name="connsiteY8" fmla="*/ 796657 h 797011"/>
                    <a:gd name="connsiteX9" fmla="*/ 0 w 2734431"/>
                    <a:gd name="connsiteY9" fmla="*/ 540407 h 797011"/>
                    <a:gd name="connsiteX10" fmla="*/ 17400 w 2734431"/>
                    <a:gd name="connsiteY10" fmla="*/ 465326 h 797011"/>
                    <a:gd name="connsiteX0" fmla="*/ 17400 w 2734431"/>
                    <a:gd name="connsiteY0" fmla="*/ 456557 h 788242"/>
                    <a:gd name="connsiteX1" fmla="*/ 431792 w 2734431"/>
                    <a:gd name="connsiteY1" fmla="*/ 686681 h 788242"/>
                    <a:gd name="connsiteX2" fmla="*/ 1422700 w 2734431"/>
                    <a:gd name="connsiteY2" fmla="*/ 0 h 788242"/>
                    <a:gd name="connsiteX3" fmla="*/ 2399618 w 2734431"/>
                    <a:gd name="connsiteY3" fmla="*/ 565658 h 788242"/>
                    <a:gd name="connsiteX4" fmla="*/ 2734431 w 2734431"/>
                    <a:gd name="connsiteY4" fmla="*/ 455237 h 788242"/>
                    <a:gd name="connsiteX5" fmla="*/ 2734431 w 2734431"/>
                    <a:gd name="connsiteY5" fmla="*/ 531638 h 788242"/>
                    <a:gd name="connsiteX6" fmla="*/ 2420062 w 2734431"/>
                    <a:gd name="connsiteY6" fmla="*/ 656111 h 788242"/>
                    <a:gd name="connsiteX7" fmla="*/ 1399324 w 2734431"/>
                    <a:gd name="connsiteY7" fmla="*/ 94314 h 788242"/>
                    <a:gd name="connsiteX8" fmla="*/ 409420 w 2734431"/>
                    <a:gd name="connsiteY8" fmla="*/ 787888 h 788242"/>
                    <a:gd name="connsiteX9" fmla="*/ 0 w 2734431"/>
                    <a:gd name="connsiteY9" fmla="*/ 531638 h 788242"/>
                    <a:gd name="connsiteX10" fmla="*/ 17400 w 2734431"/>
                    <a:gd name="connsiteY10" fmla="*/ 456557 h 788242"/>
                    <a:gd name="connsiteX0" fmla="*/ 17400 w 2734431"/>
                    <a:gd name="connsiteY0" fmla="*/ 456557 h 788242"/>
                    <a:gd name="connsiteX1" fmla="*/ 431792 w 2734431"/>
                    <a:gd name="connsiteY1" fmla="*/ 686681 h 788242"/>
                    <a:gd name="connsiteX2" fmla="*/ 1422700 w 2734431"/>
                    <a:gd name="connsiteY2" fmla="*/ 0 h 788242"/>
                    <a:gd name="connsiteX3" fmla="*/ 2399618 w 2734431"/>
                    <a:gd name="connsiteY3" fmla="*/ 565658 h 788242"/>
                    <a:gd name="connsiteX4" fmla="*/ 2734431 w 2734431"/>
                    <a:gd name="connsiteY4" fmla="*/ 455237 h 788242"/>
                    <a:gd name="connsiteX5" fmla="*/ 2734431 w 2734431"/>
                    <a:gd name="connsiteY5" fmla="*/ 531638 h 788242"/>
                    <a:gd name="connsiteX6" fmla="*/ 2420062 w 2734431"/>
                    <a:gd name="connsiteY6" fmla="*/ 656111 h 788242"/>
                    <a:gd name="connsiteX7" fmla="*/ 1399324 w 2734431"/>
                    <a:gd name="connsiteY7" fmla="*/ 94314 h 788242"/>
                    <a:gd name="connsiteX8" fmla="*/ 409420 w 2734431"/>
                    <a:gd name="connsiteY8" fmla="*/ 787888 h 788242"/>
                    <a:gd name="connsiteX9" fmla="*/ 0 w 2734431"/>
                    <a:gd name="connsiteY9" fmla="*/ 531638 h 788242"/>
                    <a:gd name="connsiteX10" fmla="*/ 17400 w 2734431"/>
                    <a:gd name="connsiteY10" fmla="*/ 456557 h 788242"/>
                    <a:gd name="connsiteX0" fmla="*/ 17400 w 2734431"/>
                    <a:gd name="connsiteY0" fmla="*/ 457086 h 788771"/>
                    <a:gd name="connsiteX1" fmla="*/ 431792 w 2734431"/>
                    <a:gd name="connsiteY1" fmla="*/ 687210 h 788771"/>
                    <a:gd name="connsiteX2" fmla="*/ 1422700 w 2734431"/>
                    <a:gd name="connsiteY2" fmla="*/ 529 h 788771"/>
                    <a:gd name="connsiteX3" fmla="*/ 2399618 w 2734431"/>
                    <a:gd name="connsiteY3" fmla="*/ 566187 h 788771"/>
                    <a:gd name="connsiteX4" fmla="*/ 2734431 w 2734431"/>
                    <a:gd name="connsiteY4" fmla="*/ 455766 h 788771"/>
                    <a:gd name="connsiteX5" fmla="*/ 2734431 w 2734431"/>
                    <a:gd name="connsiteY5" fmla="*/ 532167 h 788771"/>
                    <a:gd name="connsiteX6" fmla="*/ 2420062 w 2734431"/>
                    <a:gd name="connsiteY6" fmla="*/ 656640 h 788771"/>
                    <a:gd name="connsiteX7" fmla="*/ 1399324 w 2734431"/>
                    <a:gd name="connsiteY7" fmla="*/ 94843 h 788771"/>
                    <a:gd name="connsiteX8" fmla="*/ 409420 w 2734431"/>
                    <a:gd name="connsiteY8" fmla="*/ 788417 h 788771"/>
                    <a:gd name="connsiteX9" fmla="*/ 0 w 2734431"/>
                    <a:gd name="connsiteY9" fmla="*/ 532167 h 788771"/>
                    <a:gd name="connsiteX10" fmla="*/ 17400 w 2734431"/>
                    <a:gd name="connsiteY10" fmla="*/ 457086 h 788771"/>
                    <a:gd name="connsiteX0" fmla="*/ 17400 w 2734431"/>
                    <a:gd name="connsiteY0" fmla="*/ 452453 h 784138"/>
                    <a:gd name="connsiteX1" fmla="*/ 431792 w 2734431"/>
                    <a:gd name="connsiteY1" fmla="*/ 682577 h 784138"/>
                    <a:gd name="connsiteX2" fmla="*/ 1412477 w 2734431"/>
                    <a:gd name="connsiteY2" fmla="*/ 534 h 784138"/>
                    <a:gd name="connsiteX3" fmla="*/ 2399618 w 2734431"/>
                    <a:gd name="connsiteY3" fmla="*/ 561554 h 784138"/>
                    <a:gd name="connsiteX4" fmla="*/ 2734431 w 2734431"/>
                    <a:gd name="connsiteY4" fmla="*/ 451133 h 784138"/>
                    <a:gd name="connsiteX5" fmla="*/ 2734431 w 2734431"/>
                    <a:gd name="connsiteY5" fmla="*/ 527534 h 784138"/>
                    <a:gd name="connsiteX6" fmla="*/ 2420062 w 2734431"/>
                    <a:gd name="connsiteY6" fmla="*/ 652007 h 784138"/>
                    <a:gd name="connsiteX7" fmla="*/ 1399324 w 2734431"/>
                    <a:gd name="connsiteY7" fmla="*/ 90210 h 784138"/>
                    <a:gd name="connsiteX8" fmla="*/ 409420 w 2734431"/>
                    <a:gd name="connsiteY8" fmla="*/ 783784 h 784138"/>
                    <a:gd name="connsiteX9" fmla="*/ 0 w 2734431"/>
                    <a:gd name="connsiteY9" fmla="*/ 527534 h 784138"/>
                    <a:gd name="connsiteX10" fmla="*/ 17400 w 2734431"/>
                    <a:gd name="connsiteY10" fmla="*/ 452453 h 784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34431" h="784138">
                      <a:moveTo>
                        <a:pt x="17400" y="452453"/>
                      </a:moveTo>
                      <a:cubicBezTo>
                        <a:pt x="86719" y="425475"/>
                        <a:pt x="175015" y="702560"/>
                        <a:pt x="431792" y="682577"/>
                      </a:cubicBezTo>
                      <a:cubicBezTo>
                        <a:pt x="798602" y="679336"/>
                        <a:pt x="971352" y="46660"/>
                        <a:pt x="1412477" y="534"/>
                      </a:cubicBezTo>
                      <a:cubicBezTo>
                        <a:pt x="1790587" y="-20261"/>
                        <a:pt x="2088591" y="573673"/>
                        <a:pt x="2399618" y="561554"/>
                      </a:cubicBezTo>
                      <a:cubicBezTo>
                        <a:pt x="2577374" y="557062"/>
                        <a:pt x="2622827" y="487940"/>
                        <a:pt x="2734431" y="451133"/>
                      </a:cubicBezTo>
                      <a:lnTo>
                        <a:pt x="2734431" y="527534"/>
                      </a:lnTo>
                      <a:cubicBezTo>
                        <a:pt x="2665531" y="563261"/>
                        <a:pt x="2640162" y="636743"/>
                        <a:pt x="2420062" y="652007"/>
                      </a:cubicBezTo>
                      <a:cubicBezTo>
                        <a:pt x="2056192" y="643073"/>
                        <a:pt x="1816747" y="115089"/>
                        <a:pt x="1399324" y="90210"/>
                      </a:cubicBezTo>
                      <a:cubicBezTo>
                        <a:pt x="993616" y="172389"/>
                        <a:pt x="808277" y="801189"/>
                        <a:pt x="409420" y="783784"/>
                      </a:cubicBezTo>
                      <a:cubicBezTo>
                        <a:pt x="250524" y="754068"/>
                        <a:pt x="165287" y="768439"/>
                        <a:pt x="0" y="527534"/>
                      </a:cubicBezTo>
                      <a:lnTo>
                        <a:pt x="17400" y="45245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281" name="Rectangle 8">
                  <a:extLst>
                    <a:ext uri="{FF2B5EF4-FFF2-40B4-BE49-F238E27FC236}">
                      <a16:creationId xmlns:a16="http://schemas.microsoft.com/office/drawing/2014/main" id="{34EEFC5C-B5FD-417D-A6D6-BD009CCE319C}"/>
                    </a:ext>
                  </a:extLst>
                </p:cNvPr>
                <p:cNvSpPr/>
                <p:nvPr/>
              </p:nvSpPr>
              <p:spPr>
                <a:xfrm rot="12732852">
                  <a:off x="4542540" y="2305698"/>
                  <a:ext cx="2734431" cy="798109"/>
                </a:xfrm>
                <a:custGeom>
                  <a:avLst/>
                  <a:gdLst>
                    <a:gd name="connsiteX0" fmla="*/ 0 w 2734431"/>
                    <a:gd name="connsiteY0" fmla="*/ 0 h 76401"/>
                    <a:gd name="connsiteX1" fmla="*/ 2734431 w 2734431"/>
                    <a:gd name="connsiteY1" fmla="*/ 0 h 76401"/>
                    <a:gd name="connsiteX2" fmla="*/ 2734431 w 2734431"/>
                    <a:gd name="connsiteY2" fmla="*/ 76401 h 76401"/>
                    <a:gd name="connsiteX3" fmla="*/ 0 w 2734431"/>
                    <a:gd name="connsiteY3" fmla="*/ 76401 h 76401"/>
                    <a:gd name="connsiteX4" fmla="*/ 0 w 2734431"/>
                    <a:gd name="connsiteY4" fmla="*/ 0 h 76401"/>
                    <a:gd name="connsiteX0" fmla="*/ 0 w 2734431"/>
                    <a:gd name="connsiteY0" fmla="*/ 436156 h 512557"/>
                    <a:gd name="connsiteX1" fmla="*/ 1413428 w 2734431"/>
                    <a:gd name="connsiteY1" fmla="*/ 0 h 512557"/>
                    <a:gd name="connsiteX2" fmla="*/ 2734431 w 2734431"/>
                    <a:gd name="connsiteY2" fmla="*/ 436156 h 512557"/>
                    <a:gd name="connsiteX3" fmla="*/ 2734431 w 2734431"/>
                    <a:gd name="connsiteY3" fmla="*/ 512557 h 512557"/>
                    <a:gd name="connsiteX4" fmla="*/ 0 w 2734431"/>
                    <a:gd name="connsiteY4" fmla="*/ 512557 h 512557"/>
                    <a:gd name="connsiteX5" fmla="*/ 0 w 2734431"/>
                    <a:gd name="connsiteY5" fmla="*/ 436156 h 512557"/>
                    <a:gd name="connsiteX0" fmla="*/ 0 w 2734431"/>
                    <a:gd name="connsiteY0" fmla="*/ 436156 h 512557"/>
                    <a:gd name="connsiteX1" fmla="*/ 1413428 w 2734431"/>
                    <a:gd name="connsiteY1" fmla="*/ 0 h 512557"/>
                    <a:gd name="connsiteX2" fmla="*/ 2734431 w 2734431"/>
                    <a:gd name="connsiteY2" fmla="*/ 436156 h 512557"/>
                    <a:gd name="connsiteX3" fmla="*/ 2734431 w 2734431"/>
                    <a:gd name="connsiteY3" fmla="*/ 512557 h 512557"/>
                    <a:gd name="connsiteX4" fmla="*/ 1400440 w 2734431"/>
                    <a:gd name="connsiteY4" fmla="*/ 115919 h 512557"/>
                    <a:gd name="connsiteX5" fmla="*/ 0 w 2734431"/>
                    <a:gd name="connsiteY5" fmla="*/ 512557 h 512557"/>
                    <a:gd name="connsiteX6" fmla="*/ 0 w 2734431"/>
                    <a:gd name="connsiteY6" fmla="*/ 436156 h 512557"/>
                    <a:gd name="connsiteX0" fmla="*/ 0 w 2734431"/>
                    <a:gd name="connsiteY0" fmla="*/ 436156 h 768807"/>
                    <a:gd name="connsiteX1" fmla="*/ 1413428 w 2734431"/>
                    <a:gd name="connsiteY1" fmla="*/ 0 h 768807"/>
                    <a:gd name="connsiteX2" fmla="*/ 2734431 w 2734431"/>
                    <a:gd name="connsiteY2" fmla="*/ 436156 h 768807"/>
                    <a:gd name="connsiteX3" fmla="*/ 2734431 w 2734431"/>
                    <a:gd name="connsiteY3" fmla="*/ 512557 h 768807"/>
                    <a:gd name="connsiteX4" fmla="*/ 1400440 w 2734431"/>
                    <a:gd name="connsiteY4" fmla="*/ 115919 h 768807"/>
                    <a:gd name="connsiteX5" fmla="*/ 409420 w 2734431"/>
                    <a:gd name="connsiteY5" fmla="*/ 768807 h 768807"/>
                    <a:gd name="connsiteX6" fmla="*/ 0 w 2734431"/>
                    <a:gd name="connsiteY6" fmla="*/ 512557 h 768807"/>
                    <a:gd name="connsiteX7" fmla="*/ 0 w 2734431"/>
                    <a:gd name="connsiteY7" fmla="*/ 436156 h 768807"/>
                    <a:gd name="connsiteX0" fmla="*/ 0 w 2734431"/>
                    <a:gd name="connsiteY0" fmla="*/ 436401 h 769052"/>
                    <a:gd name="connsiteX1" fmla="*/ 431792 w 2734431"/>
                    <a:gd name="connsiteY1" fmla="*/ 667845 h 769052"/>
                    <a:gd name="connsiteX2" fmla="*/ 1413428 w 2734431"/>
                    <a:gd name="connsiteY2" fmla="*/ 245 h 769052"/>
                    <a:gd name="connsiteX3" fmla="*/ 2734431 w 2734431"/>
                    <a:gd name="connsiteY3" fmla="*/ 436401 h 769052"/>
                    <a:gd name="connsiteX4" fmla="*/ 2734431 w 2734431"/>
                    <a:gd name="connsiteY4" fmla="*/ 512802 h 769052"/>
                    <a:gd name="connsiteX5" fmla="*/ 1400440 w 2734431"/>
                    <a:gd name="connsiteY5" fmla="*/ 116164 h 769052"/>
                    <a:gd name="connsiteX6" fmla="*/ 409420 w 2734431"/>
                    <a:gd name="connsiteY6" fmla="*/ 769052 h 769052"/>
                    <a:gd name="connsiteX7" fmla="*/ 0 w 2734431"/>
                    <a:gd name="connsiteY7" fmla="*/ 512802 h 769052"/>
                    <a:gd name="connsiteX8" fmla="*/ 0 w 2734431"/>
                    <a:gd name="connsiteY8" fmla="*/ 436401 h 769052"/>
                    <a:gd name="connsiteX0" fmla="*/ 0 w 2734431"/>
                    <a:gd name="connsiteY0" fmla="*/ 436401 h 769052"/>
                    <a:gd name="connsiteX1" fmla="*/ 431792 w 2734431"/>
                    <a:gd name="connsiteY1" fmla="*/ 667845 h 769052"/>
                    <a:gd name="connsiteX2" fmla="*/ 1413428 w 2734431"/>
                    <a:gd name="connsiteY2" fmla="*/ 245 h 769052"/>
                    <a:gd name="connsiteX3" fmla="*/ 2734431 w 2734431"/>
                    <a:gd name="connsiteY3" fmla="*/ 436401 h 769052"/>
                    <a:gd name="connsiteX4" fmla="*/ 2734431 w 2734431"/>
                    <a:gd name="connsiteY4" fmla="*/ 512802 h 769052"/>
                    <a:gd name="connsiteX5" fmla="*/ 2388202 w 2734431"/>
                    <a:gd name="connsiteY5" fmla="*/ 632759 h 769052"/>
                    <a:gd name="connsiteX6" fmla="*/ 1400440 w 2734431"/>
                    <a:gd name="connsiteY6" fmla="*/ 116164 h 769052"/>
                    <a:gd name="connsiteX7" fmla="*/ 409420 w 2734431"/>
                    <a:gd name="connsiteY7" fmla="*/ 769052 h 769052"/>
                    <a:gd name="connsiteX8" fmla="*/ 0 w 2734431"/>
                    <a:gd name="connsiteY8" fmla="*/ 512802 h 769052"/>
                    <a:gd name="connsiteX9" fmla="*/ 0 w 2734431"/>
                    <a:gd name="connsiteY9" fmla="*/ 436401 h 769052"/>
                    <a:gd name="connsiteX0" fmla="*/ 0 w 2734431"/>
                    <a:gd name="connsiteY0" fmla="*/ 436156 h 768807"/>
                    <a:gd name="connsiteX1" fmla="*/ 431792 w 2734431"/>
                    <a:gd name="connsiteY1" fmla="*/ 667600 h 768807"/>
                    <a:gd name="connsiteX2" fmla="*/ 1413428 w 2734431"/>
                    <a:gd name="connsiteY2" fmla="*/ 0 h 768807"/>
                    <a:gd name="connsiteX3" fmla="*/ 2399618 w 2734431"/>
                    <a:gd name="connsiteY3" fmla="*/ 546577 h 768807"/>
                    <a:gd name="connsiteX4" fmla="*/ 2734431 w 2734431"/>
                    <a:gd name="connsiteY4" fmla="*/ 436156 h 768807"/>
                    <a:gd name="connsiteX5" fmla="*/ 2734431 w 2734431"/>
                    <a:gd name="connsiteY5" fmla="*/ 512557 h 768807"/>
                    <a:gd name="connsiteX6" fmla="*/ 2388202 w 2734431"/>
                    <a:gd name="connsiteY6" fmla="*/ 632514 h 768807"/>
                    <a:gd name="connsiteX7" fmla="*/ 1400440 w 2734431"/>
                    <a:gd name="connsiteY7" fmla="*/ 115919 h 768807"/>
                    <a:gd name="connsiteX8" fmla="*/ 409420 w 2734431"/>
                    <a:gd name="connsiteY8" fmla="*/ 768807 h 768807"/>
                    <a:gd name="connsiteX9" fmla="*/ 0 w 2734431"/>
                    <a:gd name="connsiteY9" fmla="*/ 512557 h 768807"/>
                    <a:gd name="connsiteX10" fmla="*/ 0 w 2734431"/>
                    <a:gd name="connsiteY10" fmla="*/ 436156 h 76880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0440 w 2734431"/>
                    <a:gd name="connsiteY7" fmla="*/ 143769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0440 w 2734431"/>
                    <a:gd name="connsiteY7" fmla="*/ 143769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0440 w 2734431"/>
                    <a:gd name="connsiteY7" fmla="*/ 143769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0440 w 2734431"/>
                    <a:gd name="connsiteY7" fmla="*/ 143769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0440 w 2734431"/>
                    <a:gd name="connsiteY7" fmla="*/ 143769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403078 w 2734431"/>
                    <a:gd name="connsiteY7" fmla="*/ 108968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388202 w 2734431"/>
                    <a:gd name="connsiteY6" fmla="*/ 660364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420062 w 2734431"/>
                    <a:gd name="connsiteY6" fmla="*/ 664880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420062 w 2734431"/>
                    <a:gd name="connsiteY6" fmla="*/ 664880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420062 w 2734431"/>
                    <a:gd name="connsiteY6" fmla="*/ 664880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420062 w 2734431"/>
                    <a:gd name="connsiteY6" fmla="*/ 664880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420062 w 2734431"/>
                    <a:gd name="connsiteY6" fmla="*/ 664880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6657"/>
                    <a:gd name="connsiteX1" fmla="*/ 431792 w 2734431"/>
                    <a:gd name="connsiteY1" fmla="*/ 695450 h 796657"/>
                    <a:gd name="connsiteX2" fmla="*/ 1424639 w 2734431"/>
                    <a:gd name="connsiteY2" fmla="*/ 0 h 796657"/>
                    <a:gd name="connsiteX3" fmla="*/ 2399618 w 2734431"/>
                    <a:gd name="connsiteY3" fmla="*/ 574427 h 796657"/>
                    <a:gd name="connsiteX4" fmla="*/ 2734431 w 2734431"/>
                    <a:gd name="connsiteY4" fmla="*/ 464006 h 796657"/>
                    <a:gd name="connsiteX5" fmla="*/ 2734431 w 2734431"/>
                    <a:gd name="connsiteY5" fmla="*/ 540407 h 796657"/>
                    <a:gd name="connsiteX6" fmla="*/ 2420062 w 2734431"/>
                    <a:gd name="connsiteY6" fmla="*/ 664880 h 796657"/>
                    <a:gd name="connsiteX7" fmla="*/ 1399324 w 2734431"/>
                    <a:gd name="connsiteY7" fmla="*/ 103083 h 796657"/>
                    <a:gd name="connsiteX8" fmla="*/ 409420 w 2734431"/>
                    <a:gd name="connsiteY8" fmla="*/ 796657 h 796657"/>
                    <a:gd name="connsiteX9" fmla="*/ 0 w 2734431"/>
                    <a:gd name="connsiteY9" fmla="*/ 540407 h 796657"/>
                    <a:gd name="connsiteX10" fmla="*/ 0 w 2734431"/>
                    <a:gd name="connsiteY10" fmla="*/ 464006 h 796657"/>
                    <a:gd name="connsiteX0" fmla="*/ 0 w 2734431"/>
                    <a:gd name="connsiteY0" fmla="*/ 464006 h 797011"/>
                    <a:gd name="connsiteX1" fmla="*/ 431792 w 2734431"/>
                    <a:gd name="connsiteY1" fmla="*/ 695450 h 797011"/>
                    <a:gd name="connsiteX2" fmla="*/ 1424639 w 2734431"/>
                    <a:gd name="connsiteY2" fmla="*/ 0 h 797011"/>
                    <a:gd name="connsiteX3" fmla="*/ 2399618 w 2734431"/>
                    <a:gd name="connsiteY3" fmla="*/ 574427 h 797011"/>
                    <a:gd name="connsiteX4" fmla="*/ 2734431 w 2734431"/>
                    <a:gd name="connsiteY4" fmla="*/ 464006 h 797011"/>
                    <a:gd name="connsiteX5" fmla="*/ 2734431 w 2734431"/>
                    <a:gd name="connsiteY5" fmla="*/ 540407 h 797011"/>
                    <a:gd name="connsiteX6" fmla="*/ 2420062 w 2734431"/>
                    <a:gd name="connsiteY6" fmla="*/ 664880 h 797011"/>
                    <a:gd name="connsiteX7" fmla="*/ 1399324 w 2734431"/>
                    <a:gd name="connsiteY7" fmla="*/ 103083 h 797011"/>
                    <a:gd name="connsiteX8" fmla="*/ 409420 w 2734431"/>
                    <a:gd name="connsiteY8" fmla="*/ 796657 h 797011"/>
                    <a:gd name="connsiteX9" fmla="*/ 0 w 2734431"/>
                    <a:gd name="connsiteY9" fmla="*/ 540407 h 797011"/>
                    <a:gd name="connsiteX10" fmla="*/ 0 w 2734431"/>
                    <a:gd name="connsiteY10" fmla="*/ 464006 h 797011"/>
                    <a:gd name="connsiteX0" fmla="*/ 0 w 2734431"/>
                    <a:gd name="connsiteY0" fmla="*/ 464006 h 797011"/>
                    <a:gd name="connsiteX1" fmla="*/ 431792 w 2734431"/>
                    <a:gd name="connsiteY1" fmla="*/ 695450 h 797011"/>
                    <a:gd name="connsiteX2" fmla="*/ 1424639 w 2734431"/>
                    <a:gd name="connsiteY2" fmla="*/ 0 h 797011"/>
                    <a:gd name="connsiteX3" fmla="*/ 2399618 w 2734431"/>
                    <a:gd name="connsiteY3" fmla="*/ 574427 h 797011"/>
                    <a:gd name="connsiteX4" fmla="*/ 2734431 w 2734431"/>
                    <a:gd name="connsiteY4" fmla="*/ 464006 h 797011"/>
                    <a:gd name="connsiteX5" fmla="*/ 2734431 w 2734431"/>
                    <a:gd name="connsiteY5" fmla="*/ 540407 h 797011"/>
                    <a:gd name="connsiteX6" fmla="*/ 2420062 w 2734431"/>
                    <a:gd name="connsiteY6" fmla="*/ 664880 h 797011"/>
                    <a:gd name="connsiteX7" fmla="*/ 1399324 w 2734431"/>
                    <a:gd name="connsiteY7" fmla="*/ 103083 h 797011"/>
                    <a:gd name="connsiteX8" fmla="*/ 409420 w 2734431"/>
                    <a:gd name="connsiteY8" fmla="*/ 796657 h 797011"/>
                    <a:gd name="connsiteX9" fmla="*/ 0 w 2734431"/>
                    <a:gd name="connsiteY9" fmla="*/ 540407 h 797011"/>
                    <a:gd name="connsiteX10" fmla="*/ 0 w 2734431"/>
                    <a:gd name="connsiteY10" fmla="*/ 464006 h 797011"/>
                    <a:gd name="connsiteX0" fmla="*/ 17400 w 2734431"/>
                    <a:gd name="connsiteY0" fmla="*/ 465326 h 797011"/>
                    <a:gd name="connsiteX1" fmla="*/ 431792 w 2734431"/>
                    <a:gd name="connsiteY1" fmla="*/ 695450 h 797011"/>
                    <a:gd name="connsiteX2" fmla="*/ 1424639 w 2734431"/>
                    <a:gd name="connsiteY2" fmla="*/ 0 h 797011"/>
                    <a:gd name="connsiteX3" fmla="*/ 2399618 w 2734431"/>
                    <a:gd name="connsiteY3" fmla="*/ 574427 h 797011"/>
                    <a:gd name="connsiteX4" fmla="*/ 2734431 w 2734431"/>
                    <a:gd name="connsiteY4" fmla="*/ 464006 h 797011"/>
                    <a:gd name="connsiteX5" fmla="*/ 2734431 w 2734431"/>
                    <a:gd name="connsiteY5" fmla="*/ 540407 h 797011"/>
                    <a:gd name="connsiteX6" fmla="*/ 2420062 w 2734431"/>
                    <a:gd name="connsiteY6" fmla="*/ 664880 h 797011"/>
                    <a:gd name="connsiteX7" fmla="*/ 1399324 w 2734431"/>
                    <a:gd name="connsiteY7" fmla="*/ 103083 h 797011"/>
                    <a:gd name="connsiteX8" fmla="*/ 409420 w 2734431"/>
                    <a:gd name="connsiteY8" fmla="*/ 796657 h 797011"/>
                    <a:gd name="connsiteX9" fmla="*/ 0 w 2734431"/>
                    <a:gd name="connsiteY9" fmla="*/ 540407 h 797011"/>
                    <a:gd name="connsiteX10" fmla="*/ 17400 w 2734431"/>
                    <a:gd name="connsiteY10" fmla="*/ 465326 h 797011"/>
                    <a:gd name="connsiteX0" fmla="*/ 17400 w 2734431"/>
                    <a:gd name="connsiteY0" fmla="*/ 466429 h 798114"/>
                    <a:gd name="connsiteX1" fmla="*/ 431792 w 2734431"/>
                    <a:gd name="connsiteY1" fmla="*/ 696553 h 798114"/>
                    <a:gd name="connsiteX2" fmla="*/ 1424639 w 2734431"/>
                    <a:gd name="connsiteY2" fmla="*/ 1103 h 798114"/>
                    <a:gd name="connsiteX3" fmla="*/ 2399618 w 2734431"/>
                    <a:gd name="connsiteY3" fmla="*/ 575530 h 798114"/>
                    <a:gd name="connsiteX4" fmla="*/ 2734431 w 2734431"/>
                    <a:gd name="connsiteY4" fmla="*/ 465109 h 798114"/>
                    <a:gd name="connsiteX5" fmla="*/ 2734431 w 2734431"/>
                    <a:gd name="connsiteY5" fmla="*/ 541510 h 798114"/>
                    <a:gd name="connsiteX6" fmla="*/ 2420062 w 2734431"/>
                    <a:gd name="connsiteY6" fmla="*/ 665983 h 798114"/>
                    <a:gd name="connsiteX7" fmla="*/ 1399324 w 2734431"/>
                    <a:gd name="connsiteY7" fmla="*/ 104186 h 798114"/>
                    <a:gd name="connsiteX8" fmla="*/ 409420 w 2734431"/>
                    <a:gd name="connsiteY8" fmla="*/ 797760 h 798114"/>
                    <a:gd name="connsiteX9" fmla="*/ 0 w 2734431"/>
                    <a:gd name="connsiteY9" fmla="*/ 541510 h 798114"/>
                    <a:gd name="connsiteX10" fmla="*/ 17400 w 2734431"/>
                    <a:gd name="connsiteY10" fmla="*/ 466429 h 798114"/>
                    <a:gd name="connsiteX0" fmla="*/ 17400 w 2734431"/>
                    <a:gd name="connsiteY0" fmla="*/ 466429 h 798109"/>
                    <a:gd name="connsiteX1" fmla="*/ 431792 w 2734431"/>
                    <a:gd name="connsiteY1" fmla="*/ 696553 h 798109"/>
                    <a:gd name="connsiteX2" fmla="*/ 1424639 w 2734431"/>
                    <a:gd name="connsiteY2" fmla="*/ 1103 h 798109"/>
                    <a:gd name="connsiteX3" fmla="*/ 2399618 w 2734431"/>
                    <a:gd name="connsiteY3" fmla="*/ 575530 h 798109"/>
                    <a:gd name="connsiteX4" fmla="*/ 2734431 w 2734431"/>
                    <a:gd name="connsiteY4" fmla="*/ 465109 h 798109"/>
                    <a:gd name="connsiteX5" fmla="*/ 2734431 w 2734431"/>
                    <a:gd name="connsiteY5" fmla="*/ 541510 h 798109"/>
                    <a:gd name="connsiteX6" fmla="*/ 2420062 w 2734431"/>
                    <a:gd name="connsiteY6" fmla="*/ 665983 h 798109"/>
                    <a:gd name="connsiteX7" fmla="*/ 1406322 w 2734431"/>
                    <a:gd name="connsiteY7" fmla="*/ 95652 h 798109"/>
                    <a:gd name="connsiteX8" fmla="*/ 409420 w 2734431"/>
                    <a:gd name="connsiteY8" fmla="*/ 797760 h 798109"/>
                    <a:gd name="connsiteX9" fmla="*/ 0 w 2734431"/>
                    <a:gd name="connsiteY9" fmla="*/ 541510 h 798109"/>
                    <a:gd name="connsiteX10" fmla="*/ 17400 w 2734431"/>
                    <a:gd name="connsiteY10" fmla="*/ 466429 h 798109"/>
                    <a:gd name="connsiteX0" fmla="*/ 17400 w 2734431"/>
                    <a:gd name="connsiteY0" fmla="*/ 466429 h 798109"/>
                    <a:gd name="connsiteX1" fmla="*/ 431792 w 2734431"/>
                    <a:gd name="connsiteY1" fmla="*/ 696553 h 798109"/>
                    <a:gd name="connsiteX2" fmla="*/ 1424639 w 2734431"/>
                    <a:gd name="connsiteY2" fmla="*/ 1103 h 798109"/>
                    <a:gd name="connsiteX3" fmla="*/ 2399618 w 2734431"/>
                    <a:gd name="connsiteY3" fmla="*/ 575530 h 798109"/>
                    <a:gd name="connsiteX4" fmla="*/ 2734431 w 2734431"/>
                    <a:gd name="connsiteY4" fmla="*/ 465109 h 798109"/>
                    <a:gd name="connsiteX5" fmla="*/ 2734431 w 2734431"/>
                    <a:gd name="connsiteY5" fmla="*/ 541510 h 798109"/>
                    <a:gd name="connsiteX6" fmla="*/ 2420062 w 2734431"/>
                    <a:gd name="connsiteY6" fmla="*/ 665983 h 798109"/>
                    <a:gd name="connsiteX7" fmla="*/ 1406322 w 2734431"/>
                    <a:gd name="connsiteY7" fmla="*/ 95652 h 798109"/>
                    <a:gd name="connsiteX8" fmla="*/ 409420 w 2734431"/>
                    <a:gd name="connsiteY8" fmla="*/ 797760 h 798109"/>
                    <a:gd name="connsiteX9" fmla="*/ 0 w 2734431"/>
                    <a:gd name="connsiteY9" fmla="*/ 541510 h 798109"/>
                    <a:gd name="connsiteX10" fmla="*/ 17400 w 2734431"/>
                    <a:gd name="connsiteY10" fmla="*/ 466429 h 798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34431" h="798109">
                      <a:moveTo>
                        <a:pt x="17400" y="466429"/>
                      </a:moveTo>
                      <a:cubicBezTo>
                        <a:pt x="86719" y="439451"/>
                        <a:pt x="175015" y="716536"/>
                        <a:pt x="431792" y="696553"/>
                      </a:cubicBezTo>
                      <a:cubicBezTo>
                        <a:pt x="798602" y="693312"/>
                        <a:pt x="983514" y="47229"/>
                        <a:pt x="1424639" y="1103"/>
                      </a:cubicBezTo>
                      <a:cubicBezTo>
                        <a:pt x="1692178" y="-29528"/>
                        <a:pt x="2088591" y="587649"/>
                        <a:pt x="2399618" y="575530"/>
                      </a:cubicBezTo>
                      <a:cubicBezTo>
                        <a:pt x="2577374" y="571038"/>
                        <a:pt x="2622827" y="501916"/>
                        <a:pt x="2734431" y="465109"/>
                      </a:cubicBezTo>
                      <a:lnTo>
                        <a:pt x="2734431" y="541510"/>
                      </a:lnTo>
                      <a:cubicBezTo>
                        <a:pt x="2665531" y="577237"/>
                        <a:pt x="2640162" y="650719"/>
                        <a:pt x="2420062" y="665983"/>
                      </a:cubicBezTo>
                      <a:cubicBezTo>
                        <a:pt x="2056192" y="657049"/>
                        <a:pt x="1719388" y="112033"/>
                        <a:pt x="1406322" y="95652"/>
                      </a:cubicBezTo>
                      <a:cubicBezTo>
                        <a:pt x="1000614" y="177831"/>
                        <a:pt x="808277" y="815165"/>
                        <a:pt x="409420" y="797760"/>
                      </a:cubicBezTo>
                      <a:cubicBezTo>
                        <a:pt x="250524" y="768044"/>
                        <a:pt x="165287" y="782415"/>
                        <a:pt x="0" y="541510"/>
                      </a:cubicBezTo>
                      <a:lnTo>
                        <a:pt x="17400" y="46642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282" name="Rectangle 281">
                  <a:extLst>
                    <a:ext uri="{FF2B5EF4-FFF2-40B4-BE49-F238E27FC236}">
                      <a16:creationId xmlns:a16="http://schemas.microsoft.com/office/drawing/2014/main" id="{38B12A7A-0353-4A76-9917-848D0082108A}"/>
                    </a:ext>
                  </a:extLst>
                </p:cNvPr>
                <p:cNvSpPr/>
                <p:nvPr/>
              </p:nvSpPr>
              <p:spPr>
                <a:xfrm rot="18496601">
                  <a:off x="4619530" y="2181155"/>
                  <a:ext cx="686095" cy="9916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283" name="Rectangle 282">
                  <a:extLst>
                    <a:ext uri="{FF2B5EF4-FFF2-40B4-BE49-F238E27FC236}">
                      <a16:creationId xmlns:a16="http://schemas.microsoft.com/office/drawing/2014/main" id="{5E6EAEE2-D36A-4CB7-B8E6-5A56E691620F}"/>
                    </a:ext>
                  </a:extLst>
                </p:cNvPr>
                <p:cNvSpPr/>
                <p:nvPr/>
              </p:nvSpPr>
              <p:spPr>
                <a:xfrm rot="18496601">
                  <a:off x="4823040" y="2294843"/>
                  <a:ext cx="579236" cy="9916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284" name="Rectangle 283">
                  <a:extLst>
                    <a:ext uri="{FF2B5EF4-FFF2-40B4-BE49-F238E27FC236}">
                      <a16:creationId xmlns:a16="http://schemas.microsoft.com/office/drawing/2014/main" id="{99E004D4-1803-45C7-A5FA-B97500038BEB}"/>
                    </a:ext>
                  </a:extLst>
                </p:cNvPr>
                <p:cNvSpPr/>
                <p:nvPr/>
              </p:nvSpPr>
              <p:spPr>
                <a:xfrm rot="18340543">
                  <a:off x="6421963" y="3176443"/>
                  <a:ext cx="701191" cy="9916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285" name="Rectangle 284">
                  <a:extLst>
                    <a:ext uri="{FF2B5EF4-FFF2-40B4-BE49-F238E27FC236}">
                      <a16:creationId xmlns:a16="http://schemas.microsoft.com/office/drawing/2014/main" id="{18CAFC60-DC78-48DF-97AB-1D8654A686E0}"/>
                    </a:ext>
                  </a:extLst>
                </p:cNvPr>
                <p:cNvSpPr/>
                <p:nvPr/>
              </p:nvSpPr>
              <p:spPr>
                <a:xfrm rot="18340543">
                  <a:off x="6330284" y="3072067"/>
                  <a:ext cx="618457" cy="9916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286" name="Rectangle 285">
                  <a:extLst>
                    <a:ext uri="{FF2B5EF4-FFF2-40B4-BE49-F238E27FC236}">
                      <a16:creationId xmlns:a16="http://schemas.microsoft.com/office/drawing/2014/main" id="{BF58CE72-FCB0-4D6A-BC86-3B9F9F78AD12}"/>
                    </a:ext>
                  </a:extLst>
                </p:cNvPr>
                <p:cNvSpPr/>
                <p:nvPr/>
              </p:nvSpPr>
              <p:spPr>
                <a:xfrm rot="18340543">
                  <a:off x="6278079" y="2984166"/>
                  <a:ext cx="429187" cy="9916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287" name="Rectangle 286">
                  <a:extLst>
                    <a:ext uri="{FF2B5EF4-FFF2-40B4-BE49-F238E27FC236}">
                      <a16:creationId xmlns:a16="http://schemas.microsoft.com/office/drawing/2014/main" id="{F62B0309-BD07-41B6-9212-C62AEA579D5B}"/>
                    </a:ext>
                  </a:extLst>
                </p:cNvPr>
                <p:cNvSpPr/>
                <p:nvPr/>
              </p:nvSpPr>
              <p:spPr>
                <a:xfrm rot="18147672">
                  <a:off x="5829866" y="2790358"/>
                  <a:ext cx="467525" cy="9916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288" name="Rectangle 287">
                  <a:extLst>
                    <a:ext uri="{FF2B5EF4-FFF2-40B4-BE49-F238E27FC236}">
                      <a16:creationId xmlns:a16="http://schemas.microsoft.com/office/drawing/2014/main" id="{0EFDD2D1-5D23-4B3D-94DD-FE320DC0F023}"/>
                    </a:ext>
                  </a:extLst>
                </p:cNvPr>
                <p:cNvSpPr/>
                <p:nvPr/>
              </p:nvSpPr>
              <p:spPr>
                <a:xfrm rot="18147672">
                  <a:off x="5578880" y="2695573"/>
                  <a:ext cx="618846" cy="9916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289" name="Rectangle 288">
                  <a:extLst>
                    <a:ext uri="{FF2B5EF4-FFF2-40B4-BE49-F238E27FC236}">
                      <a16:creationId xmlns:a16="http://schemas.microsoft.com/office/drawing/2014/main" id="{46C80978-1B56-462A-9CD5-9195AAA52FA7}"/>
                    </a:ext>
                  </a:extLst>
                </p:cNvPr>
                <p:cNvSpPr/>
                <p:nvPr/>
              </p:nvSpPr>
              <p:spPr>
                <a:xfrm rot="18147672">
                  <a:off x="5472548" y="2597477"/>
                  <a:ext cx="518829" cy="9916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290" name="Rectangle 289">
                  <a:extLst>
                    <a:ext uri="{FF2B5EF4-FFF2-40B4-BE49-F238E27FC236}">
                      <a16:creationId xmlns:a16="http://schemas.microsoft.com/office/drawing/2014/main" id="{81678002-5799-4888-B0FE-AB89227073D9}"/>
                    </a:ext>
                  </a:extLst>
                </p:cNvPr>
                <p:cNvSpPr/>
                <p:nvPr/>
              </p:nvSpPr>
              <p:spPr>
                <a:xfrm rot="18147672">
                  <a:off x="5425179" y="2505364"/>
                  <a:ext cx="310606" cy="9916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291" name="Rectangle 290">
                  <a:extLst>
                    <a:ext uri="{FF2B5EF4-FFF2-40B4-BE49-F238E27FC236}">
                      <a16:creationId xmlns:a16="http://schemas.microsoft.com/office/drawing/2014/main" id="{91E8C6D2-5B51-48A7-AE91-290F350DC1B4}"/>
                    </a:ext>
                  </a:extLst>
                </p:cNvPr>
                <p:cNvSpPr/>
                <p:nvPr/>
              </p:nvSpPr>
              <p:spPr>
                <a:xfrm rot="18496601">
                  <a:off x="5099445" y="2385808"/>
                  <a:ext cx="336129" cy="9916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grpSp>
            <p:nvGrpSpPr>
              <p:cNvPr id="247" name="Group 246">
                <a:extLst>
                  <a:ext uri="{FF2B5EF4-FFF2-40B4-BE49-F238E27FC236}">
                    <a16:creationId xmlns:a16="http://schemas.microsoft.com/office/drawing/2014/main" id="{062668FE-43FB-4E0D-A1BA-D2DBEA6E9B30}"/>
                  </a:ext>
                </a:extLst>
              </p:cNvPr>
              <p:cNvGrpSpPr>
                <a:grpSpLocks noChangeAspect="1"/>
              </p:cNvGrpSpPr>
              <p:nvPr/>
            </p:nvGrpSpPr>
            <p:grpSpPr>
              <a:xfrm flipH="1">
                <a:off x="4641122" y="1779024"/>
                <a:ext cx="398534" cy="151581"/>
                <a:chOff x="3106853" y="3486150"/>
                <a:chExt cx="3159586" cy="1201738"/>
              </a:xfrm>
              <a:solidFill>
                <a:srgbClr val="85B4DF"/>
              </a:solidFill>
            </p:grpSpPr>
            <p:sp>
              <p:nvSpPr>
                <p:cNvPr id="275" name="Freeform: Shape 274">
                  <a:extLst>
                    <a:ext uri="{FF2B5EF4-FFF2-40B4-BE49-F238E27FC236}">
                      <a16:creationId xmlns:a16="http://schemas.microsoft.com/office/drawing/2014/main" id="{81FDD8F8-D607-47E0-856A-AB073A753566}"/>
                    </a:ext>
                  </a:extLst>
                </p:cNvPr>
                <p:cNvSpPr/>
                <p:nvPr/>
              </p:nvSpPr>
              <p:spPr>
                <a:xfrm>
                  <a:off x="3106853" y="3702431"/>
                  <a:ext cx="3159586" cy="898557"/>
                </a:xfrm>
                <a:custGeom>
                  <a:avLst/>
                  <a:gdLst>
                    <a:gd name="connsiteX0" fmla="*/ 242434 w 3159555"/>
                    <a:gd name="connsiteY0" fmla="*/ 516491 h 906495"/>
                    <a:gd name="connsiteX1" fmla="*/ 21081 w 3159555"/>
                    <a:gd name="connsiteY1" fmla="*/ 361017 h 906495"/>
                    <a:gd name="connsiteX2" fmla="*/ 2687862 w 3159555"/>
                    <a:gd name="connsiteY2" fmla="*/ 416355 h 906495"/>
                    <a:gd name="connsiteX3" fmla="*/ 3151649 w 3159555"/>
                    <a:gd name="connsiteY3" fmla="*/ 0 h 906495"/>
                    <a:gd name="connsiteX4" fmla="*/ 2874958 w 3159555"/>
                    <a:gd name="connsiteY4" fmla="*/ 426896 h 906495"/>
                    <a:gd name="connsiteX5" fmla="*/ 2877593 w 3159555"/>
                    <a:gd name="connsiteY5" fmla="*/ 474329 h 906495"/>
                    <a:gd name="connsiteX6" fmla="*/ 3159555 w 3159555"/>
                    <a:gd name="connsiteY6" fmla="*/ 906495 h 906495"/>
                    <a:gd name="connsiteX7" fmla="*/ 2695767 w 3159555"/>
                    <a:gd name="connsiteY7" fmla="*/ 495410 h 906495"/>
                    <a:gd name="connsiteX8" fmla="*/ 0 w 3159555"/>
                    <a:gd name="connsiteY8" fmla="*/ 529667 h 906495"/>
                    <a:gd name="connsiteX9" fmla="*/ 242434 w 3159555"/>
                    <a:gd name="connsiteY9"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0 w 3159555"/>
                    <a:gd name="connsiteY9" fmla="*/ 529667 h 906495"/>
                    <a:gd name="connsiteX10" fmla="*/ 242434 w 3159555"/>
                    <a:gd name="connsiteY10"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0 w 3159555"/>
                    <a:gd name="connsiteY9" fmla="*/ 529667 h 906495"/>
                    <a:gd name="connsiteX10" fmla="*/ 242434 w 3159555"/>
                    <a:gd name="connsiteY10"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0 w 3159555"/>
                    <a:gd name="connsiteY9" fmla="*/ 529667 h 906495"/>
                    <a:gd name="connsiteX10" fmla="*/ 242434 w 3159555"/>
                    <a:gd name="connsiteY10"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0 w 3159555"/>
                    <a:gd name="connsiteY9" fmla="*/ 529667 h 906495"/>
                    <a:gd name="connsiteX10" fmla="*/ 242434 w 3159555"/>
                    <a:gd name="connsiteY10"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86"/>
                    <a:gd name="connsiteY0" fmla="*/ 513316 h 903320"/>
                    <a:gd name="connsiteX1" fmla="*/ 21081 w 3159586"/>
                    <a:gd name="connsiteY1" fmla="*/ 357842 h 903320"/>
                    <a:gd name="connsiteX2" fmla="*/ 1351836 w 3159586"/>
                    <a:gd name="connsiteY2" fmla="*/ 38988 h 903320"/>
                    <a:gd name="connsiteX3" fmla="*/ 2687862 w 3159586"/>
                    <a:gd name="connsiteY3" fmla="*/ 413180 h 903320"/>
                    <a:gd name="connsiteX4" fmla="*/ 3159586 w 3159586"/>
                    <a:gd name="connsiteY4" fmla="*/ 0 h 903320"/>
                    <a:gd name="connsiteX5" fmla="*/ 2874958 w 3159586"/>
                    <a:gd name="connsiteY5" fmla="*/ 423721 h 903320"/>
                    <a:gd name="connsiteX6" fmla="*/ 2877593 w 3159586"/>
                    <a:gd name="connsiteY6" fmla="*/ 471154 h 903320"/>
                    <a:gd name="connsiteX7" fmla="*/ 3159555 w 3159586"/>
                    <a:gd name="connsiteY7" fmla="*/ 903320 h 903320"/>
                    <a:gd name="connsiteX8" fmla="*/ 2695767 w 3159586"/>
                    <a:gd name="connsiteY8" fmla="*/ 492235 h 903320"/>
                    <a:gd name="connsiteX9" fmla="*/ 1293863 w 3159586"/>
                    <a:gd name="connsiteY9" fmla="*/ 832170 h 903320"/>
                    <a:gd name="connsiteX10" fmla="*/ 0 w 3159586"/>
                    <a:gd name="connsiteY10" fmla="*/ 526492 h 903320"/>
                    <a:gd name="connsiteX11" fmla="*/ 242434 w 3159586"/>
                    <a:gd name="connsiteY11" fmla="*/ 513316 h 903320"/>
                    <a:gd name="connsiteX0" fmla="*/ 242434 w 3159586"/>
                    <a:gd name="connsiteY0" fmla="*/ 513316 h 903320"/>
                    <a:gd name="connsiteX1" fmla="*/ 21081 w 3159586"/>
                    <a:gd name="connsiteY1" fmla="*/ 357842 h 903320"/>
                    <a:gd name="connsiteX2" fmla="*/ 1351836 w 3159586"/>
                    <a:gd name="connsiteY2" fmla="*/ 38988 h 903320"/>
                    <a:gd name="connsiteX3" fmla="*/ 2687862 w 3159586"/>
                    <a:gd name="connsiteY3" fmla="*/ 413180 h 903320"/>
                    <a:gd name="connsiteX4" fmla="*/ 3159586 w 3159586"/>
                    <a:gd name="connsiteY4" fmla="*/ 0 h 903320"/>
                    <a:gd name="connsiteX5" fmla="*/ 2874958 w 3159586"/>
                    <a:gd name="connsiteY5" fmla="*/ 423721 h 903320"/>
                    <a:gd name="connsiteX6" fmla="*/ 2877593 w 3159586"/>
                    <a:gd name="connsiteY6" fmla="*/ 471154 h 903320"/>
                    <a:gd name="connsiteX7" fmla="*/ 3159555 w 3159586"/>
                    <a:gd name="connsiteY7" fmla="*/ 903320 h 903320"/>
                    <a:gd name="connsiteX8" fmla="*/ 2695767 w 3159586"/>
                    <a:gd name="connsiteY8" fmla="*/ 492235 h 903320"/>
                    <a:gd name="connsiteX9" fmla="*/ 1293863 w 3159586"/>
                    <a:gd name="connsiteY9" fmla="*/ 832170 h 903320"/>
                    <a:gd name="connsiteX10" fmla="*/ 0 w 3159586"/>
                    <a:gd name="connsiteY10" fmla="*/ 526492 h 903320"/>
                    <a:gd name="connsiteX11" fmla="*/ 242434 w 3159586"/>
                    <a:gd name="connsiteY11" fmla="*/ 513316 h 903320"/>
                    <a:gd name="connsiteX0" fmla="*/ 242434 w 3159586"/>
                    <a:gd name="connsiteY0" fmla="*/ 513316 h 903320"/>
                    <a:gd name="connsiteX1" fmla="*/ 21081 w 3159586"/>
                    <a:gd name="connsiteY1" fmla="*/ 357842 h 903320"/>
                    <a:gd name="connsiteX2" fmla="*/ 1351836 w 3159586"/>
                    <a:gd name="connsiteY2" fmla="*/ 38988 h 903320"/>
                    <a:gd name="connsiteX3" fmla="*/ 2687862 w 3159586"/>
                    <a:gd name="connsiteY3" fmla="*/ 413180 h 903320"/>
                    <a:gd name="connsiteX4" fmla="*/ 3159586 w 3159586"/>
                    <a:gd name="connsiteY4" fmla="*/ 0 h 903320"/>
                    <a:gd name="connsiteX5" fmla="*/ 2874958 w 3159586"/>
                    <a:gd name="connsiteY5" fmla="*/ 423721 h 903320"/>
                    <a:gd name="connsiteX6" fmla="*/ 2877593 w 3159586"/>
                    <a:gd name="connsiteY6" fmla="*/ 471154 h 903320"/>
                    <a:gd name="connsiteX7" fmla="*/ 3159555 w 3159586"/>
                    <a:gd name="connsiteY7" fmla="*/ 903320 h 903320"/>
                    <a:gd name="connsiteX8" fmla="*/ 2695767 w 3159586"/>
                    <a:gd name="connsiteY8" fmla="*/ 492235 h 903320"/>
                    <a:gd name="connsiteX9" fmla="*/ 1293863 w 3159586"/>
                    <a:gd name="connsiteY9" fmla="*/ 832170 h 903320"/>
                    <a:gd name="connsiteX10" fmla="*/ 0 w 3159586"/>
                    <a:gd name="connsiteY10" fmla="*/ 526492 h 903320"/>
                    <a:gd name="connsiteX11" fmla="*/ 242434 w 3159586"/>
                    <a:gd name="connsiteY11" fmla="*/ 513316 h 903320"/>
                    <a:gd name="connsiteX0" fmla="*/ 242434 w 3159586"/>
                    <a:gd name="connsiteY0" fmla="*/ 513316 h 903320"/>
                    <a:gd name="connsiteX1" fmla="*/ 21081 w 3159586"/>
                    <a:gd name="connsiteY1" fmla="*/ 357842 h 903320"/>
                    <a:gd name="connsiteX2" fmla="*/ 1351836 w 3159586"/>
                    <a:gd name="connsiteY2" fmla="*/ 38988 h 903320"/>
                    <a:gd name="connsiteX3" fmla="*/ 2687862 w 3159586"/>
                    <a:gd name="connsiteY3" fmla="*/ 413180 h 903320"/>
                    <a:gd name="connsiteX4" fmla="*/ 3159586 w 3159586"/>
                    <a:gd name="connsiteY4" fmla="*/ 0 h 903320"/>
                    <a:gd name="connsiteX5" fmla="*/ 2874958 w 3159586"/>
                    <a:gd name="connsiteY5" fmla="*/ 423721 h 903320"/>
                    <a:gd name="connsiteX6" fmla="*/ 2877593 w 3159586"/>
                    <a:gd name="connsiteY6" fmla="*/ 471154 h 903320"/>
                    <a:gd name="connsiteX7" fmla="*/ 3159555 w 3159586"/>
                    <a:gd name="connsiteY7" fmla="*/ 903320 h 903320"/>
                    <a:gd name="connsiteX8" fmla="*/ 2695767 w 3159586"/>
                    <a:gd name="connsiteY8" fmla="*/ 492235 h 903320"/>
                    <a:gd name="connsiteX9" fmla="*/ 1293863 w 3159586"/>
                    <a:gd name="connsiteY9" fmla="*/ 832170 h 903320"/>
                    <a:gd name="connsiteX10" fmla="*/ 0 w 3159586"/>
                    <a:gd name="connsiteY10" fmla="*/ 526492 h 903320"/>
                    <a:gd name="connsiteX11" fmla="*/ 242434 w 3159586"/>
                    <a:gd name="connsiteY11" fmla="*/ 513316 h 903320"/>
                    <a:gd name="connsiteX0" fmla="*/ 242434 w 3159586"/>
                    <a:gd name="connsiteY0" fmla="*/ 513316 h 903320"/>
                    <a:gd name="connsiteX1" fmla="*/ 21081 w 3159586"/>
                    <a:gd name="connsiteY1" fmla="*/ 357842 h 903320"/>
                    <a:gd name="connsiteX2" fmla="*/ 1351836 w 3159586"/>
                    <a:gd name="connsiteY2" fmla="*/ 38988 h 903320"/>
                    <a:gd name="connsiteX3" fmla="*/ 2687862 w 3159586"/>
                    <a:gd name="connsiteY3" fmla="*/ 413180 h 903320"/>
                    <a:gd name="connsiteX4" fmla="*/ 3159586 w 3159586"/>
                    <a:gd name="connsiteY4" fmla="*/ 0 h 903320"/>
                    <a:gd name="connsiteX5" fmla="*/ 2874958 w 3159586"/>
                    <a:gd name="connsiteY5" fmla="*/ 423721 h 903320"/>
                    <a:gd name="connsiteX6" fmla="*/ 2877593 w 3159586"/>
                    <a:gd name="connsiteY6" fmla="*/ 471154 h 903320"/>
                    <a:gd name="connsiteX7" fmla="*/ 3159555 w 3159586"/>
                    <a:gd name="connsiteY7" fmla="*/ 903320 h 903320"/>
                    <a:gd name="connsiteX8" fmla="*/ 2695767 w 3159586"/>
                    <a:gd name="connsiteY8" fmla="*/ 492235 h 903320"/>
                    <a:gd name="connsiteX9" fmla="*/ 1293863 w 3159586"/>
                    <a:gd name="connsiteY9" fmla="*/ 832170 h 903320"/>
                    <a:gd name="connsiteX10" fmla="*/ 0 w 3159586"/>
                    <a:gd name="connsiteY10" fmla="*/ 526492 h 903320"/>
                    <a:gd name="connsiteX11" fmla="*/ 242434 w 3159586"/>
                    <a:gd name="connsiteY11" fmla="*/ 513316 h 903320"/>
                    <a:gd name="connsiteX0" fmla="*/ 242434 w 3159586"/>
                    <a:gd name="connsiteY0" fmla="*/ 508553 h 898557"/>
                    <a:gd name="connsiteX1" fmla="*/ 21081 w 3159586"/>
                    <a:gd name="connsiteY1" fmla="*/ 353079 h 898557"/>
                    <a:gd name="connsiteX2" fmla="*/ 1351836 w 3159586"/>
                    <a:gd name="connsiteY2" fmla="*/ 34225 h 898557"/>
                    <a:gd name="connsiteX3" fmla="*/ 2687862 w 3159586"/>
                    <a:gd name="connsiteY3" fmla="*/ 408417 h 898557"/>
                    <a:gd name="connsiteX4" fmla="*/ 3159586 w 3159586"/>
                    <a:gd name="connsiteY4" fmla="*/ 0 h 898557"/>
                    <a:gd name="connsiteX5" fmla="*/ 2874958 w 3159586"/>
                    <a:gd name="connsiteY5" fmla="*/ 418958 h 898557"/>
                    <a:gd name="connsiteX6" fmla="*/ 2877593 w 3159586"/>
                    <a:gd name="connsiteY6" fmla="*/ 466391 h 898557"/>
                    <a:gd name="connsiteX7" fmla="*/ 3159555 w 3159586"/>
                    <a:gd name="connsiteY7" fmla="*/ 898557 h 898557"/>
                    <a:gd name="connsiteX8" fmla="*/ 2695767 w 3159586"/>
                    <a:gd name="connsiteY8" fmla="*/ 487472 h 898557"/>
                    <a:gd name="connsiteX9" fmla="*/ 1293863 w 3159586"/>
                    <a:gd name="connsiteY9" fmla="*/ 827407 h 898557"/>
                    <a:gd name="connsiteX10" fmla="*/ 0 w 3159586"/>
                    <a:gd name="connsiteY10" fmla="*/ 521729 h 898557"/>
                    <a:gd name="connsiteX11" fmla="*/ 242434 w 3159586"/>
                    <a:gd name="connsiteY11" fmla="*/ 508553 h 898557"/>
                    <a:gd name="connsiteX0" fmla="*/ 242434 w 3159586"/>
                    <a:gd name="connsiteY0" fmla="*/ 508553 h 898557"/>
                    <a:gd name="connsiteX1" fmla="*/ 21081 w 3159586"/>
                    <a:gd name="connsiteY1" fmla="*/ 353079 h 898557"/>
                    <a:gd name="connsiteX2" fmla="*/ 1351836 w 3159586"/>
                    <a:gd name="connsiteY2" fmla="*/ 34225 h 898557"/>
                    <a:gd name="connsiteX3" fmla="*/ 2687862 w 3159586"/>
                    <a:gd name="connsiteY3" fmla="*/ 408417 h 898557"/>
                    <a:gd name="connsiteX4" fmla="*/ 3159586 w 3159586"/>
                    <a:gd name="connsiteY4" fmla="*/ 0 h 898557"/>
                    <a:gd name="connsiteX5" fmla="*/ 2874958 w 3159586"/>
                    <a:gd name="connsiteY5" fmla="*/ 418958 h 898557"/>
                    <a:gd name="connsiteX6" fmla="*/ 2877593 w 3159586"/>
                    <a:gd name="connsiteY6" fmla="*/ 466391 h 898557"/>
                    <a:gd name="connsiteX7" fmla="*/ 3159555 w 3159586"/>
                    <a:gd name="connsiteY7" fmla="*/ 898557 h 898557"/>
                    <a:gd name="connsiteX8" fmla="*/ 2695767 w 3159586"/>
                    <a:gd name="connsiteY8" fmla="*/ 487472 h 898557"/>
                    <a:gd name="connsiteX9" fmla="*/ 1293863 w 3159586"/>
                    <a:gd name="connsiteY9" fmla="*/ 827407 h 898557"/>
                    <a:gd name="connsiteX10" fmla="*/ 0 w 3159586"/>
                    <a:gd name="connsiteY10" fmla="*/ 521729 h 898557"/>
                    <a:gd name="connsiteX11" fmla="*/ 242434 w 3159586"/>
                    <a:gd name="connsiteY11" fmla="*/ 508553 h 898557"/>
                    <a:gd name="connsiteX0" fmla="*/ 242434 w 3159586"/>
                    <a:gd name="connsiteY0" fmla="*/ 508553 h 898557"/>
                    <a:gd name="connsiteX1" fmla="*/ 21081 w 3159586"/>
                    <a:gd name="connsiteY1" fmla="*/ 353079 h 898557"/>
                    <a:gd name="connsiteX2" fmla="*/ 1351836 w 3159586"/>
                    <a:gd name="connsiteY2" fmla="*/ 34225 h 898557"/>
                    <a:gd name="connsiteX3" fmla="*/ 2687862 w 3159586"/>
                    <a:gd name="connsiteY3" fmla="*/ 408417 h 898557"/>
                    <a:gd name="connsiteX4" fmla="*/ 3159586 w 3159586"/>
                    <a:gd name="connsiteY4" fmla="*/ 0 h 898557"/>
                    <a:gd name="connsiteX5" fmla="*/ 2874958 w 3159586"/>
                    <a:gd name="connsiteY5" fmla="*/ 418958 h 898557"/>
                    <a:gd name="connsiteX6" fmla="*/ 2877593 w 3159586"/>
                    <a:gd name="connsiteY6" fmla="*/ 466391 h 898557"/>
                    <a:gd name="connsiteX7" fmla="*/ 3159555 w 3159586"/>
                    <a:gd name="connsiteY7" fmla="*/ 898557 h 898557"/>
                    <a:gd name="connsiteX8" fmla="*/ 2695767 w 3159586"/>
                    <a:gd name="connsiteY8" fmla="*/ 487472 h 898557"/>
                    <a:gd name="connsiteX9" fmla="*/ 1293863 w 3159586"/>
                    <a:gd name="connsiteY9" fmla="*/ 827407 h 898557"/>
                    <a:gd name="connsiteX10" fmla="*/ 0 w 3159586"/>
                    <a:gd name="connsiteY10" fmla="*/ 521729 h 898557"/>
                    <a:gd name="connsiteX11" fmla="*/ 242434 w 3159586"/>
                    <a:gd name="connsiteY11" fmla="*/ 508553 h 898557"/>
                    <a:gd name="connsiteX0" fmla="*/ 242434 w 3159586"/>
                    <a:gd name="connsiteY0" fmla="*/ 508553 h 898557"/>
                    <a:gd name="connsiteX1" fmla="*/ 21081 w 3159586"/>
                    <a:gd name="connsiteY1" fmla="*/ 353079 h 898557"/>
                    <a:gd name="connsiteX2" fmla="*/ 1351836 w 3159586"/>
                    <a:gd name="connsiteY2" fmla="*/ 34225 h 898557"/>
                    <a:gd name="connsiteX3" fmla="*/ 2687862 w 3159586"/>
                    <a:gd name="connsiteY3" fmla="*/ 408417 h 898557"/>
                    <a:gd name="connsiteX4" fmla="*/ 3159586 w 3159586"/>
                    <a:gd name="connsiteY4" fmla="*/ 0 h 898557"/>
                    <a:gd name="connsiteX5" fmla="*/ 2874958 w 3159586"/>
                    <a:gd name="connsiteY5" fmla="*/ 418958 h 898557"/>
                    <a:gd name="connsiteX6" fmla="*/ 2877593 w 3159586"/>
                    <a:gd name="connsiteY6" fmla="*/ 466391 h 898557"/>
                    <a:gd name="connsiteX7" fmla="*/ 3159555 w 3159586"/>
                    <a:gd name="connsiteY7" fmla="*/ 898557 h 898557"/>
                    <a:gd name="connsiteX8" fmla="*/ 2695767 w 3159586"/>
                    <a:gd name="connsiteY8" fmla="*/ 487472 h 898557"/>
                    <a:gd name="connsiteX9" fmla="*/ 1293863 w 3159586"/>
                    <a:gd name="connsiteY9" fmla="*/ 827407 h 898557"/>
                    <a:gd name="connsiteX10" fmla="*/ 0 w 3159586"/>
                    <a:gd name="connsiteY10" fmla="*/ 521729 h 898557"/>
                    <a:gd name="connsiteX11" fmla="*/ 242434 w 3159586"/>
                    <a:gd name="connsiteY11" fmla="*/ 508553 h 898557"/>
                    <a:gd name="connsiteX0" fmla="*/ 242434 w 3159586"/>
                    <a:gd name="connsiteY0" fmla="*/ 508553 h 898557"/>
                    <a:gd name="connsiteX1" fmla="*/ 21081 w 3159586"/>
                    <a:gd name="connsiteY1" fmla="*/ 353079 h 898557"/>
                    <a:gd name="connsiteX2" fmla="*/ 1351836 w 3159586"/>
                    <a:gd name="connsiteY2" fmla="*/ 34225 h 898557"/>
                    <a:gd name="connsiteX3" fmla="*/ 2687862 w 3159586"/>
                    <a:gd name="connsiteY3" fmla="*/ 408417 h 898557"/>
                    <a:gd name="connsiteX4" fmla="*/ 3159586 w 3159586"/>
                    <a:gd name="connsiteY4" fmla="*/ 0 h 898557"/>
                    <a:gd name="connsiteX5" fmla="*/ 2874958 w 3159586"/>
                    <a:gd name="connsiteY5" fmla="*/ 418958 h 898557"/>
                    <a:gd name="connsiteX6" fmla="*/ 2877593 w 3159586"/>
                    <a:gd name="connsiteY6" fmla="*/ 466391 h 898557"/>
                    <a:gd name="connsiteX7" fmla="*/ 3159555 w 3159586"/>
                    <a:gd name="connsiteY7" fmla="*/ 898557 h 898557"/>
                    <a:gd name="connsiteX8" fmla="*/ 2695767 w 3159586"/>
                    <a:gd name="connsiteY8" fmla="*/ 487472 h 898557"/>
                    <a:gd name="connsiteX9" fmla="*/ 1293863 w 3159586"/>
                    <a:gd name="connsiteY9" fmla="*/ 827407 h 898557"/>
                    <a:gd name="connsiteX10" fmla="*/ 0 w 3159586"/>
                    <a:gd name="connsiteY10" fmla="*/ 521729 h 898557"/>
                    <a:gd name="connsiteX11" fmla="*/ 242434 w 3159586"/>
                    <a:gd name="connsiteY11" fmla="*/ 508553 h 898557"/>
                    <a:gd name="connsiteX0" fmla="*/ 242434 w 3159586"/>
                    <a:gd name="connsiteY0" fmla="*/ 508553 h 898557"/>
                    <a:gd name="connsiteX1" fmla="*/ 21081 w 3159586"/>
                    <a:gd name="connsiteY1" fmla="*/ 353079 h 898557"/>
                    <a:gd name="connsiteX2" fmla="*/ 1351836 w 3159586"/>
                    <a:gd name="connsiteY2" fmla="*/ 34225 h 898557"/>
                    <a:gd name="connsiteX3" fmla="*/ 2687862 w 3159586"/>
                    <a:gd name="connsiteY3" fmla="*/ 408417 h 898557"/>
                    <a:gd name="connsiteX4" fmla="*/ 3159586 w 3159586"/>
                    <a:gd name="connsiteY4" fmla="*/ 0 h 898557"/>
                    <a:gd name="connsiteX5" fmla="*/ 2874958 w 3159586"/>
                    <a:gd name="connsiteY5" fmla="*/ 418958 h 898557"/>
                    <a:gd name="connsiteX6" fmla="*/ 2877593 w 3159586"/>
                    <a:gd name="connsiteY6" fmla="*/ 466391 h 898557"/>
                    <a:gd name="connsiteX7" fmla="*/ 3159555 w 3159586"/>
                    <a:gd name="connsiteY7" fmla="*/ 898557 h 898557"/>
                    <a:gd name="connsiteX8" fmla="*/ 2695767 w 3159586"/>
                    <a:gd name="connsiteY8" fmla="*/ 487472 h 898557"/>
                    <a:gd name="connsiteX9" fmla="*/ 1293863 w 3159586"/>
                    <a:gd name="connsiteY9" fmla="*/ 827407 h 898557"/>
                    <a:gd name="connsiteX10" fmla="*/ 0 w 3159586"/>
                    <a:gd name="connsiteY10" fmla="*/ 521729 h 898557"/>
                    <a:gd name="connsiteX11" fmla="*/ 242434 w 3159586"/>
                    <a:gd name="connsiteY11" fmla="*/ 508553 h 898557"/>
                    <a:gd name="connsiteX0" fmla="*/ 242434 w 3159586"/>
                    <a:gd name="connsiteY0" fmla="*/ 508553 h 898557"/>
                    <a:gd name="connsiteX1" fmla="*/ 21081 w 3159586"/>
                    <a:gd name="connsiteY1" fmla="*/ 353079 h 898557"/>
                    <a:gd name="connsiteX2" fmla="*/ 1351836 w 3159586"/>
                    <a:gd name="connsiteY2" fmla="*/ 34225 h 898557"/>
                    <a:gd name="connsiteX3" fmla="*/ 2687862 w 3159586"/>
                    <a:gd name="connsiteY3" fmla="*/ 408417 h 898557"/>
                    <a:gd name="connsiteX4" fmla="*/ 3159586 w 3159586"/>
                    <a:gd name="connsiteY4" fmla="*/ 0 h 898557"/>
                    <a:gd name="connsiteX5" fmla="*/ 2874958 w 3159586"/>
                    <a:gd name="connsiteY5" fmla="*/ 418958 h 898557"/>
                    <a:gd name="connsiteX6" fmla="*/ 2877593 w 3159586"/>
                    <a:gd name="connsiteY6" fmla="*/ 466391 h 898557"/>
                    <a:gd name="connsiteX7" fmla="*/ 3159555 w 3159586"/>
                    <a:gd name="connsiteY7" fmla="*/ 898557 h 898557"/>
                    <a:gd name="connsiteX8" fmla="*/ 2695767 w 3159586"/>
                    <a:gd name="connsiteY8" fmla="*/ 487472 h 898557"/>
                    <a:gd name="connsiteX9" fmla="*/ 1293863 w 3159586"/>
                    <a:gd name="connsiteY9" fmla="*/ 827407 h 898557"/>
                    <a:gd name="connsiteX10" fmla="*/ 0 w 3159586"/>
                    <a:gd name="connsiteY10" fmla="*/ 521729 h 898557"/>
                    <a:gd name="connsiteX11" fmla="*/ 242434 w 3159586"/>
                    <a:gd name="connsiteY11" fmla="*/ 508553 h 898557"/>
                    <a:gd name="connsiteX0" fmla="*/ 242434 w 3159586"/>
                    <a:gd name="connsiteY0" fmla="*/ 508553 h 898557"/>
                    <a:gd name="connsiteX1" fmla="*/ 21081 w 3159586"/>
                    <a:gd name="connsiteY1" fmla="*/ 353079 h 898557"/>
                    <a:gd name="connsiteX2" fmla="*/ 1351836 w 3159586"/>
                    <a:gd name="connsiteY2" fmla="*/ 34225 h 898557"/>
                    <a:gd name="connsiteX3" fmla="*/ 2687862 w 3159586"/>
                    <a:gd name="connsiteY3" fmla="*/ 408417 h 898557"/>
                    <a:gd name="connsiteX4" fmla="*/ 3159586 w 3159586"/>
                    <a:gd name="connsiteY4" fmla="*/ 0 h 898557"/>
                    <a:gd name="connsiteX5" fmla="*/ 2874958 w 3159586"/>
                    <a:gd name="connsiteY5" fmla="*/ 418958 h 898557"/>
                    <a:gd name="connsiteX6" fmla="*/ 2877593 w 3159586"/>
                    <a:gd name="connsiteY6" fmla="*/ 466391 h 898557"/>
                    <a:gd name="connsiteX7" fmla="*/ 3159555 w 3159586"/>
                    <a:gd name="connsiteY7" fmla="*/ 898557 h 898557"/>
                    <a:gd name="connsiteX8" fmla="*/ 2695767 w 3159586"/>
                    <a:gd name="connsiteY8" fmla="*/ 487472 h 898557"/>
                    <a:gd name="connsiteX9" fmla="*/ 1293863 w 3159586"/>
                    <a:gd name="connsiteY9" fmla="*/ 827407 h 898557"/>
                    <a:gd name="connsiteX10" fmla="*/ 0 w 3159586"/>
                    <a:gd name="connsiteY10" fmla="*/ 521729 h 898557"/>
                    <a:gd name="connsiteX11" fmla="*/ 242434 w 3159586"/>
                    <a:gd name="connsiteY11" fmla="*/ 508553 h 89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59586" h="898557">
                      <a:moveTo>
                        <a:pt x="242434" y="508553"/>
                      </a:moveTo>
                      <a:cubicBezTo>
                        <a:pt x="168650" y="456728"/>
                        <a:pt x="9140" y="404904"/>
                        <a:pt x="21081" y="353079"/>
                      </a:cubicBezTo>
                      <a:cubicBezTo>
                        <a:pt x="418989" y="122942"/>
                        <a:pt x="779783" y="-12426"/>
                        <a:pt x="1351836" y="34225"/>
                      </a:cubicBezTo>
                      <a:cubicBezTo>
                        <a:pt x="1905220" y="69360"/>
                        <a:pt x="2179277" y="294226"/>
                        <a:pt x="2687862" y="408417"/>
                      </a:cubicBezTo>
                      <a:cubicBezTo>
                        <a:pt x="2797660" y="377673"/>
                        <a:pt x="2904187" y="29664"/>
                        <a:pt x="3159586" y="0"/>
                      </a:cubicBezTo>
                      <a:cubicBezTo>
                        <a:pt x="3005973" y="123777"/>
                        <a:pt x="2941259" y="399956"/>
                        <a:pt x="2874958" y="418958"/>
                      </a:cubicBezTo>
                      <a:lnTo>
                        <a:pt x="2877593" y="466391"/>
                      </a:lnTo>
                      <a:cubicBezTo>
                        <a:pt x="2997931" y="602541"/>
                        <a:pt x="2973048" y="731640"/>
                        <a:pt x="3159555" y="898557"/>
                      </a:cubicBezTo>
                      <a:cubicBezTo>
                        <a:pt x="2912761" y="878620"/>
                        <a:pt x="2850363" y="624500"/>
                        <a:pt x="2695767" y="487472"/>
                      </a:cubicBezTo>
                      <a:cubicBezTo>
                        <a:pt x="2249547" y="494499"/>
                        <a:pt x="1869205" y="809839"/>
                        <a:pt x="1293863" y="827407"/>
                      </a:cubicBezTo>
                      <a:cubicBezTo>
                        <a:pt x="775615" y="796663"/>
                        <a:pt x="447099" y="736934"/>
                        <a:pt x="0" y="521729"/>
                      </a:cubicBezTo>
                      <a:cubicBezTo>
                        <a:pt x="60173" y="479237"/>
                        <a:pt x="161623" y="508183"/>
                        <a:pt x="242434" y="5085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276" name="Freeform: Shape 275">
                  <a:extLst>
                    <a:ext uri="{FF2B5EF4-FFF2-40B4-BE49-F238E27FC236}">
                      <a16:creationId xmlns:a16="http://schemas.microsoft.com/office/drawing/2014/main" id="{ACC765FC-32E4-4E70-8E39-9C9410BD7AF3}"/>
                    </a:ext>
                  </a:extLst>
                </p:cNvPr>
                <p:cNvSpPr/>
                <p:nvPr/>
              </p:nvSpPr>
              <p:spPr>
                <a:xfrm>
                  <a:off x="3843337" y="4402137"/>
                  <a:ext cx="255588" cy="285751"/>
                </a:xfrm>
                <a:custGeom>
                  <a:avLst/>
                  <a:gdLst>
                    <a:gd name="connsiteX0" fmla="*/ 0 w 225425"/>
                    <a:gd name="connsiteY0" fmla="*/ 0 h 301625"/>
                    <a:gd name="connsiteX1" fmla="*/ 225425 w 225425"/>
                    <a:gd name="connsiteY1" fmla="*/ 301625 h 301625"/>
                    <a:gd name="connsiteX2" fmla="*/ 165100 w 225425"/>
                    <a:gd name="connsiteY2" fmla="*/ 1588 h 301625"/>
                    <a:gd name="connsiteX3" fmla="*/ 0 w 225425"/>
                    <a:gd name="connsiteY3" fmla="*/ 0 h 301625"/>
                    <a:gd name="connsiteX0" fmla="*/ 0 w 225425"/>
                    <a:gd name="connsiteY0" fmla="*/ 0 h 301625"/>
                    <a:gd name="connsiteX1" fmla="*/ 225425 w 225425"/>
                    <a:gd name="connsiteY1" fmla="*/ 301625 h 301625"/>
                    <a:gd name="connsiteX2" fmla="*/ 165100 w 225425"/>
                    <a:gd name="connsiteY2" fmla="*/ 1588 h 301625"/>
                    <a:gd name="connsiteX3" fmla="*/ 0 w 225425"/>
                    <a:gd name="connsiteY3" fmla="*/ 0 h 301625"/>
                    <a:gd name="connsiteX0" fmla="*/ 0 w 258763"/>
                    <a:gd name="connsiteY0" fmla="*/ 0 h 300038"/>
                    <a:gd name="connsiteX1" fmla="*/ 258763 w 258763"/>
                    <a:gd name="connsiteY1" fmla="*/ 300038 h 300038"/>
                    <a:gd name="connsiteX2" fmla="*/ 198438 w 258763"/>
                    <a:gd name="connsiteY2" fmla="*/ 1 h 300038"/>
                    <a:gd name="connsiteX3" fmla="*/ 0 w 258763"/>
                    <a:gd name="connsiteY3" fmla="*/ 0 h 300038"/>
                    <a:gd name="connsiteX0" fmla="*/ 0 w 258763"/>
                    <a:gd name="connsiteY0" fmla="*/ 0 h 300038"/>
                    <a:gd name="connsiteX1" fmla="*/ 258763 w 258763"/>
                    <a:gd name="connsiteY1" fmla="*/ 300038 h 300038"/>
                    <a:gd name="connsiteX2" fmla="*/ 198438 w 258763"/>
                    <a:gd name="connsiteY2" fmla="*/ 1 h 300038"/>
                    <a:gd name="connsiteX3" fmla="*/ 0 w 258763"/>
                    <a:gd name="connsiteY3" fmla="*/ 0 h 300038"/>
                    <a:gd name="connsiteX0" fmla="*/ 0 w 258763"/>
                    <a:gd name="connsiteY0" fmla="*/ 0 h 300038"/>
                    <a:gd name="connsiteX1" fmla="*/ 258763 w 258763"/>
                    <a:gd name="connsiteY1" fmla="*/ 300038 h 300038"/>
                    <a:gd name="connsiteX2" fmla="*/ 198438 w 258763"/>
                    <a:gd name="connsiteY2" fmla="*/ 1 h 300038"/>
                    <a:gd name="connsiteX3" fmla="*/ 0 w 258763"/>
                    <a:gd name="connsiteY3" fmla="*/ 0 h 300038"/>
                    <a:gd name="connsiteX0" fmla="*/ 0 w 254000"/>
                    <a:gd name="connsiteY0" fmla="*/ 0 h 288926"/>
                    <a:gd name="connsiteX1" fmla="*/ 254000 w 254000"/>
                    <a:gd name="connsiteY1" fmla="*/ 288926 h 288926"/>
                    <a:gd name="connsiteX2" fmla="*/ 198438 w 254000"/>
                    <a:gd name="connsiteY2" fmla="*/ 1 h 288926"/>
                    <a:gd name="connsiteX3" fmla="*/ 0 w 254000"/>
                    <a:gd name="connsiteY3" fmla="*/ 0 h 288926"/>
                    <a:gd name="connsiteX0" fmla="*/ 0 w 254000"/>
                    <a:gd name="connsiteY0" fmla="*/ 0 h 288926"/>
                    <a:gd name="connsiteX1" fmla="*/ 254000 w 254000"/>
                    <a:gd name="connsiteY1" fmla="*/ 288926 h 288926"/>
                    <a:gd name="connsiteX2" fmla="*/ 198438 w 254000"/>
                    <a:gd name="connsiteY2" fmla="*/ 1 h 288926"/>
                    <a:gd name="connsiteX3" fmla="*/ 0 w 254000"/>
                    <a:gd name="connsiteY3" fmla="*/ 0 h 288926"/>
                    <a:gd name="connsiteX0" fmla="*/ 0 w 254000"/>
                    <a:gd name="connsiteY0" fmla="*/ 0 h 288926"/>
                    <a:gd name="connsiteX1" fmla="*/ 254000 w 254000"/>
                    <a:gd name="connsiteY1" fmla="*/ 288926 h 288926"/>
                    <a:gd name="connsiteX2" fmla="*/ 220663 w 254000"/>
                    <a:gd name="connsiteY2" fmla="*/ 125412 h 288926"/>
                    <a:gd name="connsiteX3" fmla="*/ 198438 w 254000"/>
                    <a:gd name="connsiteY3" fmla="*/ 1 h 288926"/>
                    <a:gd name="connsiteX4" fmla="*/ 0 w 254000"/>
                    <a:gd name="connsiteY4" fmla="*/ 0 h 288926"/>
                    <a:gd name="connsiteX0" fmla="*/ 0 w 254000"/>
                    <a:gd name="connsiteY0" fmla="*/ 0 h 288926"/>
                    <a:gd name="connsiteX1" fmla="*/ 254000 w 254000"/>
                    <a:gd name="connsiteY1" fmla="*/ 288926 h 288926"/>
                    <a:gd name="connsiteX2" fmla="*/ 220663 w 254000"/>
                    <a:gd name="connsiteY2" fmla="*/ 125412 h 288926"/>
                    <a:gd name="connsiteX3" fmla="*/ 171450 w 254000"/>
                    <a:gd name="connsiteY3" fmla="*/ 38101 h 288926"/>
                    <a:gd name="connsiteX4" fmla="*/ 0 w 254000"/>
                    <a:gd name="connsiteY4" fmla="*/ 0 h 288926"/>
                    <a:gd name="connsiteX0" fmla="*/ 0 w 254000"/>
                    <a:gd name="connsiteY0" fmla="*/ 0 h 288926"/>
                    <a:gd name="connsiteX1" fmla="*/ 254000 w 254000"/>
                    <a:gd name="connsiteY1" fmla="*/ 288926 h 288926"/>
                    <a:gd name="connsiteX2" fmla="*/ 220663 w 254000"/>
                    <a:gd name="connsiteY2" fmla="*/ 125412 h 288926"/>
                    <a:gd name="connsiteX3" fmla="*/ 171450 w 254000"/>
                    <a:gd name="connsiteY3" fmla="*/ 38101 h 288926"/>
                    <a:gd name="connsiteX4" fmla="*/ 0 w 254000"/>
                    <a:gd name="connsiteY4" fmla="*/ 0 h 288926"/>
                    <a:gd name="connsiteX0" fmla="*/ 0 w 255588"/>
                    <a:gd name="connsiteY0" fmla="*/ 0 h 285751"/>
                    <a:gd name="connsiteX1" fmla="*/ 255588 w 255588"/>
                    <a:gd name="connsiteY1" fmla="*/ 285751 h 285751"/>
                    <a:gd name="connsiteX2" fmla="*/ 220663 w 255588"/>
                    <a:gd name="connsiteY2" fmla="*/ 125412 h 285751"/>
                    <a:gd name="connsiteX3" fmla="*/ 171450 w 255588"/>
                    <a:gd name="connsiteY3" fmla="*/ 38101 h 285751"/>
                    <a:gd name="connsiteX4" fmla="*/ 0 w 255588"/>
                    <a:gd name="connsiteY4" fmla="*/ 0 h 285751"/>
                    <a:gd name="connsiteX0" fmla="*/ 0 w 255588"/>
                    <a:gd name="connsiteY0" fmla="*/ 0 h 285751"/>
                    <a:gd name="connsiteX1" fmla="*/ 255588 w 255588"/>
                    <a:gd name="connsiteY1" fmla="*/ 285751 h 285751"/>
                    <a:gd name="connsiteX2" fmla="*/ 220663 w 255588"/>
                    <a:gd name="connsiteY2" fmla="*/ 125412 h 285751"/>
                    <a:gd name="connsiteX3" fmla="*/ 171450 w 255588"/>
                    <a:gd name="connsiteY3" fmla="*/ 38101 h 285751"/>
                    <a:gd name="connsiteX4" fmla="*/ 0 w 255588"/>
                    <a:gd name="connsiteY4" fmla="*/ 0 h 285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588" h="285751">
                      <a:moveTo>
                        <a:pt x="0" y="0"/>
                      </a:moveTo>
                      <a:cubicBezTo>
                        <a:pt x="83079" y="174626"/>
                        <a:pt x="116946" y="250826"/>
                        <a:pt x="255588" y="285751"/>
                      </a:cubicBezTo>
                      <a:cubicBezTo>
                        <a:pt x="234951" y="204258"/>
                        <a:pt x="231775" y="183092"/>
                        <a:pt x="220663" y="125412"/>
                      </a:cubicBezTo>
                      <a:lnTo>
                        <a:pt x="171450" y="38101"/>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277" name="Freeform: Shape 276">
                  <a:extLst>
                    <a:ext uri="{FF2B5EF4-FFF2-40B4-BE49-F238E27FC236}">
                      <a16:creationId xmlns:a16="http://schemas.microsoft.com/office/drawing/2014/main" id="{7958716A-C69D-49AA-9397-3F7390241C21}"/>
                    </a:ext>
                  </a:extLst>
                </p:cNvPr>
                <p:cNvSpPr/>
                <p:nvPr/>
              </p:nvSpPr>
              <p:spPr>
                <a:xfrm>
                  <a:off x="3881438" y="3486150"/>
                  <a:ext cx="1196975" cy="406400"/>
                </a:xfrm>
                <a:custGeom>
                  <a:avLst/>
                  <a:gdLst>
                    <a:gd name="connsiteX0" fmla="*/ 0 w 1196975"/>
                    <a:gd name="connsiteY0" fmla="*/ 374650 h 374650"/>
                    <a:gd name="connsiteX1" fmla="*/ 249237 w 1196975"/>
                    <a:gd name="connsiteY1" fmla="*/ 0 h 374650"/>
                    <a:gd name="connsiteX2" fmla="*/ 823912 w 1196975"/>
                    <a:gd name="connsiteY2" fmla="*/ 273050 h 374650"/>
                    <a:gd name="connsiteX3" fmla="*/ 1196975 w 1196975"/>
                    <a:gd name="connsiteY3" fmla="*/ 66675 h 374650"/>
                    <a:gd name="connsiteX4" fmla="*/ 1093787 w 1196975"/>
                    <a:gd name="connsiteY4" fmla="*/ 344488 h 374650"/>
                    <a:gd name="connsiteX5" fmla="*/ 0 w 1196975"/>
                    <a:gd name="connsiteY5" fmla="*/ 374650 h 374650"/>
                    <a:gd name="connsiteX0" fmla="*/ 0 w 1196975"/>
                    <a:gd name="connsiteY0" fmla="*/ 374650 h 374650"/>
                    <a:gd name="connsiteX1" fmla="*/ 249237 w 1196975"/>
                    <a:gd name="connsiteY1" fmla="*/ 0 h 374650"/>
                    <a:gd name="connsiteX2" fmla="*/ 823912 w 1196975"/>
                    <a:gd name="connsiteY2" fmla="*/ 273050 h 374650"/>
                    <a:gd name="connsiteX3" fmla="*/ 1196975 w 1196975"/>
                    <a:gd name="connsiteY3" fmla="*/ 66675 h 374650"/>
                    <a:gd name="connsiteX4" fmla="*/ 1093787 w 1196975"/>
                    <a:gd name="connsiteY4" fmla="*/ 344488 h 374650"/>
                    <a:gd name="connsiteX5" fmla="*/ 0 w 1196975"/>
                    <a:gd name="connsiteY5" fmla="*/ 374650 h 374650"/>
                    <a:gd name="connsiteX0" fmla="*/ 0 w 1196975"/>
                    <a:gd name="connsiteY0" fmla="*/ 374650 h 374650"/>
                    <a:gd name="connsiteX1" fmla="*/ 249237 w 1196975"/>
                    <a:gd name="connsiteY1" fmla="*/ 0 h 374650"/>
                    <a:gd name="connsiteX2" fmla="*/ 823912 w 1196975"/>
                    <a:gd name="connsiteY2" fmla="*/ 273050 h 374650"/>
                    <a:gd name="connsiteX3" fmla="*/ 1196975 w 1196975"/>
                    <a:gd name="connsiteY3" fmla="*/ 66675 h 374650"/>
                    <a:gd name="connsiteX4" fmla="*/ 1093787 w 1196975"/>
                    <a:gd name="connsiteY4" fmla="*/ 344488 h 374650"/>
                    <a:gd name="connsiteX5" fmla="*/ 0 w 1196975"/>
                    <a:gd name="connsiteY5" fmla="*/ 374650 h 374650"/>
                    <a:gd name="connsiteX0" fmla="*/ 0 w 1196975"/>
                    <a:gd name="connsiteY0" fmla="*/ 374650 h 374650"/>
                    <a:gd name="connsiteX1" fmla="*/ 249237 w 1196975"/>
                    <a:gd name="connsiteY1" fmla="*/ 0 h 374650"/>
                    <a:gd name="connsiteX2" fmla="*/ 823912 w 1196975"/>
                    <a:gd name="connsiteY2" fmla="*/ 273050 h 374650"/>
                    <a:gd name="connsiteX3" fmla="*/ 1196975 w 1196975"/>
                    <a:gd name="connsiteY3" fmla="*/ 66675 h 374650"/>
                    <a:gd name="connsiteX4" fmla="*/ 1093787 w 1196975"/>
                    <a:gd name="connsiteY4" fmla="*/ 344488 h 374650"/>
                    <a:gd name="connsiteX5" fmla="*/ 0 w 1196975"/>
                    <a:gd name="connsiteY5" fmla="*/ 374650 h 374650"/>
                    <a:gd name="connsiteX0" fmla="*/ 0 w 1196975"/>
                    <a:gd name="connsiteY0" fmla="*/ 383403 h 383403"/>
                    <a:gd name="connsiteX1" fmla="*/ 249237 w 1196975"/>
                    <a:gd name="connsiteY1" fmla="*/ 8753 h 383403"/>
                    <a:gd name="connsiteX2" fmla="*/ 455612 w 1196975"/>
                    <a:gd name="connsiteY2" fmla="*/ 142103 h 383403"/>
                    <a:gd name="connsiteX3" fmla="*/ 823912 w 1196975"/>
                    <a:gd name="connsiteY3" fmla="*/ 281803 h 383403"/>
                    <a:gd name="connsiteX4" fmla="*/ 1196975 w 1196975"/>
                    <a:gd name="connsiteY4" fmla="*/ 75428 h 383403"/>
                    <a:gd name="connsiteX5" fmla="*/ 1093787 w 1196975"/>
                    <a:gd name="connsiteY5" fmla="*/ 353241 h 383403"/>
                    <a:gd name="connsiteX6" fmla="*/ 0 w 1196975"/>
                    <a:gd name="connsiteY6" fmla="*/ 383403 h 383403"/>
                    <a:gd name="connsiteX0" fmla="*/ 0 w 1196975"/>
                    <a:gd name="connsiteY0" fmla="*/ 383403 h 383403"/>
                    <a:gd name="connsiteX1" fmla="*/ 249237 w 1196975"/>
                    <a:gd name="connsiteY1" fmla="*/ 8753 h 383403"/>
                    <a:gd name="connsiteX2" fmla="*/ 455612 w 1196975"/>
                    <a:gd name="connsiteY2" fmla="*/ 142103 h 383403"/>
                    <a:gd name="connsiteX3" fmla="*/ 823912 w 1196975"/>
                    <a:gd name="connsiteY3" fmla="*/ 281803 h 383403"/>
                    <a:gd name="connsiteX4" fmla="*/ 1196975 w 1196975"/>
                    <a:gd name="connsiteY4" fmla="*/ 75428 h 383403"/>
                    <a:gd name="connsiteX5" fmla="*/ 1093787 w 1196975"/>
                    <a:gd name="connsiteY5" fmla="*/ 353241 h 383403"/>
                    <a:gd name="connsiteX6" fmla="*/ 0 w 1196975"/>
                    <a:gd name="connsiteY6" fmla="*/ 383403 h 383403"/>
                    <a:gd name="connsiteX0" fmla="*/ 0 w 1196975"/>
                    <a:gd name="connsiteY0" fmla="*/ 383403 h 383403"/>
                    <a:gd name="connsiteX1" fmla="*/ 249237 w 1196975"/>
                    <a:gd name="connsiteY1" fmla="*/ 8753 h 383403"/>
                    <a:gd name="connsiteX2" fmla="*/ 455612 w 1196975"/>
                    <a:gd name="connsiteY2" fmla="*/ 142103 h 383403"/>
                    <a:gd name="connsiteX3" fmla="*/ 823912 w 1196975"/>
                    <a:gd name="connsiteY3" fmla="*/ 281803 h 383403"/>
                    <a:gd name="connsiteX4" fmla="*/ 1196975 w 1196975"/>
                    <a:gd name="connsiteY4" fmla="*/ 75428 h 383403"/>
                    <a:gd name="connsiteX5" fmla="*/ 1093787 w 1196975"/>
                    <a:gd name="connsiteY5" fmla="*/ 353241 h 383403"/>
                    <a:gd name="connsiteX6" fmla="*/ 0 w 1196975"/>
                    <a:gd name="connsiteY6" fmla="*/ 383403 h 383403"/>
                    <a:gd name="connsiteX0" fmla="*/ 0 w 1196975"/>
                    <a:gd name="connsiteY0" fmla="*/ 382711 h 382711"/>
                    <a:gd name="connsiteX1" fmla="*/ 249237 w 1196975"/>
                    <a:gd name="connsiteY1" fmla="*/ 8061 h 382711"/>
                    <a:gd name="connsiteX2" fmla="*/ 455612 w 1196975"/>
                    <a:gd name="connsiteY2" fmla="*/ 155698 h 382711"/>
                    <a:gd name="connsiteX3" fmla="*/ 823912 w 1196975"/>
                    <a:gd name="connsiteY3" fmla="*/ 281111 h 382711"/>
                    <a:gd name="connsiteX4" fmla="*/ 1196975 w 1196975"/>
                    <a:gd name="connsiteY4" fmla="*/ 74736 h 382711"/>
                    <a:gd name="connsiteX5" fmla="*/ 1093787 w 1196975"/>
                    <a:gd name="connsiteY5" fmla="*/ 352549 h 382711"/>
                    <a:gd name="connsiteX6" fmla="*/ 0 w 1196975"/>
                    <a:gd name="connsiteY6" fmla="*/ 382711 h 382711"/>
                    <a:gd name="connsiteX0" fmla="*/ 0 w 1196975"/>
                    <a:gd name="connsiteY0" fmla="*/ 374650 h 374650"/>
                    <a:gd name="connsiteX1" fmla="*/ 249237 w 1196975"/>
                    <a:gd name="connsiteY1" fmla="*/ 0 h 374650"/>
                    <a:gd name="connsiteX2" fmla="*/ 455612 w 1196975"/>
                    <a:gd name="connsiteY2" fmla="*/ 147637 h 374650"/>
                    <a:gd name="connsiteX3" fmla="*/ 823912 w 1196975"/>
                    <a:gd name="connsiteY3" fmla="*/ 273050 h 374650"/>
                    <a:gd name="connsiteX4" fmla="*/ 1196975 w 1196975"/>
                    <a:gd name="connsiteY4" fmla="*/ 66675 h 374650"/>
                    <a:gd name="connsiteX5" fmla="*/ 1093787 w 1196975"/>
                    <a:gd name="connsiteY5" fmla="*/ 344488 h 374650"/>
                    <a:gd name="connsiteX6" fmla="*/ 0 w 1196975"/>
                    <a:gd name="connsiteY6" fmla="*/ 374650 h 374650"/>
                    <a:gd name="connsiteX0" fmla="*/ 0 w 1196975"/>
                    <a:gd name="connsiteY0" fmla="*/ 374650 h 374650"/>
                    <a:gd name="connsiteX1" fmla="*/ 249237 w 1196975"/>
                    <a:gd name="connsiteY1" fmla="*/ 0 h 374650"/>
                    <a:gd name="connsiteX2" fmla="*/ 458787 w 1196975"/>
                    <a:gd name="connsiteY2" fmla="*/ 142874 h 374650"/>
                    <a:gd name="connsiteX3" fmla="*/ 823912 w 1196975"/>
                    <a:gd name="connsiteY3" fmla="*/ 273050 h 374650"/>
                    <a:gd name="connsiteX4" fmla="*/ 1196975 w 1196975"/>
                    <a:gd name="connsiteY4" fmla="*/ 66675 h 374650"/>
                    <a:gd name="connsiteX5" fmla="*/ 1093787 w 1196975"/>
                    <a:gd name="connsiteY5" fmla="*/ 344488 h 374650"/>
                    <a:gd name="connsiteX6" fmla="*/ 0 w 1196975"/>
                    <a:gd name="connsiteY6" fmla="*/ 374650 h 374650"/>
                    <a:gd name="connsiteX0" fmla="*/ 0 w 1196975"/>
                    <a:gd name="connsiteY0" fmla="*/ 374650 h 374650"/>
                    <a:gd name="connsiteX1" fmla="*/ 249237 w 1196975"/>
                    <a:gd name="connsiteY1" fmla="*/ 0 h 374650"/>
                    <a:gd name="connsiteX2" fmla="*/ 458787 w 1196975"/>
                    <a:gd name="connsiteY2" fmla="*/ 142874 h 374650"/>
                    <a:gd name="connsiteX3" fmla="*/ 823912 w 1196975"/>
                    <a:gd name="connsiteY3" fmla="*/ 273050 h 374650"/>
                    <a:gd name="connsiteX4" fmla="*/ 1196975 w 1196975"/>
                    <a:gd name="connsiteY4" fmla="*/ 66675 h 374650"/>
                    <a:gd name="connsiteX5" fmla="*/ 1093787 w 1196975"/>
                    <a:gd name="connsiteY5" fmla="*/ 344488 h 374650"/>
                    <a:gd name="connsiteX6" fmla="*/ 0 w 1196975"/>
                    <a:gd name="connsiteY6" fmla="*/ 374650 h 374650"/>
                    <a:gd name="connsiteX0" fmla="*/ 0 w 1196975"/>
                    <a:gd name="connsiteY0" fmla="*/ 374650 h 374650"/>
                    <a:gd name="connsiteX1" fmla="*/ 249237 w 1196975"/>
                    <a:gd name="connsiteY1" fmla="*/ 0 h 374650"/>
                    <a:gd name="connsiteX2" fmla="*/ 458787 w 1196975"/>
                    <a:gd name="connsiteY2" fmla="*/ 142874 h 374650"/>
                    <a:gd name="connsiteX3" fmla="*/ 823912 w 1196975"/>
                    <a:gd name="connsiteY3" fmla="*/ 273050 h 374650"/>
                    <a:gd name="connsiteX4" fmla="*/ 1196975 w 1196975"/>
                    <a:gd name="connsiteY4" fmla="*/ 66675 h 374650"/>
                    <a:gd name="connsiteX5" fmla="*/ 1093787 w 1196975"/>
                    <a:gd name="connsiteY5" fmla="*/ 344488 h 374650"/>
                    <a:gd name="connsiteX6" fmla="*/ 0 w 1196975"/>
                    <a:gd name="connsiteY6" fmla="*/ 374650 h 374650"/>
                    <a:gd name="connsiteX0" fmla="*/ 0 w 1196975"/>
                    <a:gd name="connsiteY0" fmla="*/ 374650 h 374650"/>
                    <a:gd name="connsiteX1" fmla="*/ 249237 w 1196975"/>
                    <a:gd name="connsiteY1" fmla="*/ 0 h 374650"/>
                    <a:gd name="connsiteX2" fmla="*/ 458787 w 1196975"/>
                    <a:gd name="connsiteY2" fmla="*/ 142874 h 374650"/>
                    <a:gd name="connsiteX3" fmla="*/ 823912 w 1196975"/>
                    <a:gd name="connsiteY3" fmla="*/ 273050 h 374650"/>
                    <a:gd name="connsiteX4" fmla="*/ 1196975 w 1196975"/>
                    <a:gd name="connsiteY4" fmla="*/ 66675 h 374650"/>
                    <a:gd name="connsiteX5" fmla="*/ 1093787 w 1196975"/>
                    <a:gd name="connsiteY5" fmla="*/ 344488 h 374650"/>
                    <a:gd name="connsiteX6" fmla="*/ 0 w 1196975"/>
                    <a:gd name="connsiteY6" fmla="*/ 374650 h 374650"/>
                    <a:gd name="connsiteX0" fmla="*/ 0 w 1196975"/>
                    <a:gd name="connsiteY0" fmla="*/ 374650 h 420688"/>
                    <a:gd name="connsiteX1" fmla="*/ 249237 w 1196975"/>
                    <a:gd name="connsiteY1" fmla="*/ 0 h 420688"/>
                    <a:gd name="connsiteX2" fmla="*/ 458787 w 1196975"/>
                    <a:gd name="connsiteY2" fmla="*/ 142874 h 420688"/>
                    <a:gd name="connsiteX3" fmla="*/ 823912 w 1196975"/>
                    <a:gd name="connsiteY3" fmla="*/ 273050 h 420688"/>
                    <a:gd name="connsiteX4" fmla="*/ 1196975 w 1196975"/>
                    <a:gd name="connsiteY4" fmla="*/ 66675 h 420688"/>
                    <a:gd name="connsiteX5" fmla="*/ 1108075 w 1196975"/>
                    <a:gd name="connsiteY5" fmla="*/ 420688 h 420688"/>
                    <a:gd name="connsiteX6" fmla="*/ 0 w 1196975"/>
                    <a:gd name="connsiteY6" fmla="*/ 374650 h 420688"/>
                    <a:gd name="connsiteX0" fmla="*/ 0 w 1196975"/>
                    <a:gd name="connsiteY0" fmla="*/ 374650 h 374650"/>
                    <a:gd name="connsiteX1" fmla="*/ 249237 w 1196975"/>
                    <a:gd name="connsiteY1" fmla="*/ 0 h 374650"/>
                    <a:gd name="connsiteX2" fmla="*/ 458787 w 1196975"/>
                    <a:gd name="connsiteY2" fmla="*/ 142874 h 374650"/>
                    <a:gd name="connsiteX3" fmla="*/ 823912 w 1196975"/>
                    <a:gd name="connsiteY3" fmla="*/ 273050 h 374650"/>
                    <a:gd name="connsiteX4" fmla="*/ 1196975 w 1196975"/>
                    <a:gd name="connsiteY4" fmla="*/ 66675 h 374650"/>
                    <a:gd name="connsiteX5" fmla="*/ 1101725 w 1196975"/>
                    <a:gd name="connsiteY5" fmla="*/ 344488 h 374650"/>
                    <a:gd name="connsiteX6" fmla="*/ 0 w 1196975"/>
                    <a:gd name="connsiteY6" fmla="*/ 374650 h 374650"/>
                    <a:gd name="connsiteX0" fmla="*/ 0 w 1196975"/>
                    <a:gd name="connsiteY0" fmla="*/ 374650 h 406400"/>
                    <a:gd name="connsiteX1" fmla="*/ 249237 w 1196975"/>
                    <a:gd name="connsiteY1" fmla="*/ 0 h 406400"/>
                    <a:gd name="connsiteX2" fmla="*/ 458787 w 1196975"/>
                    <a:gd name="connsiteY2" fmla="*/ 142874 h 406400"/>
                    <a:gd name="connsiteX3" fmla="*/ 823912 w 1196975"/>
                    <a:gd name="connsiteY3" fmla="*/ 273050 h 406400"/>
                    <a:gd name="connsiteX4" fmla="*/ 1196975 w 1196975"/>
                    <a:gd name="connsiteY4" fmla="*/ 66675 h 406400"/>
                    <a:gd name="connsiteX5" fmla="*/ 1101725 w 1196975"/>
                    <a:gd name="connsiteY5" fmla="*/ 344488 h 406400"/>
                    <a:gd name="connsiteX6" fmla="*/ 1000125 w 1196975"/>
                    <a:gd name="connsiteY6" fmla="*/ 406400 h 406400"/>
                    <a:gd name="connsiteX7" fmla="*/ 0 w 1196975"/>
                    <a:gd name="connsiteY7" fmla="*/ 374650 h 406400"/>
                    <a:gd name="connsiteX0" fmla="*/ 0 w 1205858"/>
                    <a:gd name="connsiteY0" fmla="*/ 374650 h 406400"/>
                    <a:gd name="connsiteX1" fmla="*/ 249237 w 1205858"/>
                    <a:gd name="connsiteY1" fmla="*/ 0 h 406400"/>
                    <a:gd name="connsiteX2" fmla="*/ 458787 w 1205858"/>
                    <a:gd name="connsiteY2" fmla="*/ 142874 h 406400"/>
                    <a:gd name="connsiteX3" fmla="*/ 823912 w 1205858"/>
                    <a:gd name="connsiteY3" fmla="*/ 273050 h 406400"/>
                    <a:gd name="connsiteX4" fmla="*/ 1196975 w 1205858"/>
                    <a:gd name="connsiteY4" fmla="*/ 66675 h 406400"/>
                    <a:gd name="connsiteX5" fmla="*/ 1068387 w 1205858"/>
                    <a:gd name="connsiteY5" fmla="*/ 230188 h 406400"/>
                    <a:gd name="connsiteX6" fmla="*/ 1101725 w 1205858"/>
                    <a:gd name="connsiteY6" fmla="*/ 344488 h 406400"/>
                    <a:gd name="connsiteX7" fmla="*/ 1000125 w 1205858"/>
                    <a:gd name="connsiteY7" fmla="*/ 406400 h 406400"/>
                    <a:gd name="connsiteX8" fmla="*/ 0 w 1205858"/>
                    <a:gd name="connsiteY8" fmla="*/ 374650 h 406400"/>
                    <a:gd name="connsiteX0" fmla="*/ 0 w 1196975"/>
                    <a:gd name="connsiteY0" fmla="*/ 374650 h 406400"/>
                    <a:gd name="connsiteX1" fmla="*/ 249237 w 1196975"/>
                    <a:gd name="connsiteY1" fmla="*/ 0 h 406400"/>
                    <a:gd name="connsiteX2" fmla="*/ 458787 w 1196975"/>
                    <a:gd name="connsiteY2" fmla="*/ 142874 h 406400"/>
                    <a:gd name="connsiteX3" fmla="*/ 823912 w 1196975"/>
                    <a:gd name="connsiteY3" fmla="*/ 273050 h 406400"/>
                    <a:gd name="connsiteX4" fmla="*/ 1196975 w 1196975"/>
                    <a:gd name="connsiteY4" fmla="*/ 66675 h 406400"/>
                    <a:gd name="connsiteX5" fmla="*/ 1068387 w 1196975"/>
                    <a:gd name="connsiteY5" fmla="*/ 230188 h 406400"/>
                    <a:gd name="connsiteX6" fmla="*/ 1101725 w 1196975"/>
                    <a:gd name="connsiteY6" fmla="*/ 344488 h 406400"/>
                    <a:gd name="connsiteX7" fmla="*/ 1000125 w 1196975"/>
                    <a:gd name="connsiteY7" fmla="*/ 406400 h 406400"/>
                    <a:gd name="connsiteX8" fmla="*/ 0 w 1196975"/>
                    <a:gd name="connsiteY8" fmla="*/ 374650 h 406400"/>
                    <a:gd name="connsiteX0" fmla="*/ 0 w 1196975"/>
                    <a:gd name="connsiteY0" fmla="*/ 374650 h 406400"/>
                    <a:gd name="connsiteX1" fmla="*/ 249237 w 1196975"/>
                    <a:gd name="connsiteY1" fmla="*/ 0 h 406400"/>
                    <a:gd name="connsiteX2" fmla="*/ 458787 w 1196975"/>
                    <a:gd name="connsiteY2" fmla="*/ 142874 h 406400"/>
                    <a:gd name="connsiteX3" fmla="*/ 823912 w 1196975"/>
                    <a:gd name="connsiteY3" fmla="*/ 273050 h 406400"/>
                    <a:gd name="connsiteX4" fmla="*/ 1196975 w 1196975"/>
                    <a:gd name="connsiteY4" fmla="*/ 66675 h 406400"/>
                    <a:gd name="connsiteX5" fmla="*/ 1068387 w 1196975"/>
                    <a:gd name="connsiteY5" fmla="*/ 230188 h 406400"/>
                    <a:gd name="connsiteX6" fmla="*/ 1101725 w 1196975"/>
                    <a:gd name="connsiteY6" fmla="*/ 344488 h 406400"/>
                    <a:gd name="connsiteX7" fmla="*/ 1000125 w 1196975"/>
                    <a:gd name="connsiteY7" fmla="*/ 406400 h 406400"/>
                    <a:gd name="connsiteX8" fmla="*/ 0 w 1196975"/>
                    <a:gd name="connsiteY8" fmla="*/ 374650 h 406400"/>
                    <a:gd name="connsiteX0" fmla="*/ 0 w 1196975"/>
                    <a:gd name="connsiteY0" fmla="*/ 374650 h 406400"/>
                    <a:gd name="connsiteX1" fmla="*/ 249237 w 1196975"/>
                    <a:gd name="connsiteY1" fmla="*/ 0 h 406400"/>
                    <a:gd name="connsiteX2" fmla="*/ 458787 w 1196975"/>
                    <a:gd name="connsiteY2" fmla="*/ 142874 h 406400"/>
                    <a:gd name="connsiteX3" fmla="*/ 823912 w 1196975"/>
                    <a:gd name="connsiteY3" fmla="*/ 273050 h 406400"/>
                    <a:gd name="connsiteX4" fmla="*/ 1196975 w 1196975"/>
                    <a:gd name="connsiteY4" fmla="*/ 66675 h 406400"/>
                    <a:gd name="connsiteX5" fmla="*/ 1068387 w 1196975"/>
                    <a:gd name="connsiteY5" fmla="*/ 230188 h 406400"/>
                    <a:gd name="connsiteX6" fmla="*/ 1101725 w 1196975"/>
                    <a:gd name="connsiteY6" fmla="*/ 344488 h 406400"/>
                    <a:gd name="connsiteX7" fmla="*/ 1000125 w 1196975"/>
                    <a:gd name="connsiteY7" fmla="*/ 406400 h 406400"/>
                    <a:gd name="connsiteX8" fmla="*/ 0 w 1196975"/>
                    <a:gd name="connsiteY8" fmla="*/ 374650 h 406400"/>
                    <a:gd name="connsiteX0" fmla="*/ 0 w 1196975"/>
                    <a:gd name="connsiteY0" fmla="*/ 374650 h 406400"/>
                    <a:gd name="connsiteX1" fmla="*/ 249237 w 1196975"/>
                    <a:gd name="connsiteY1" fmla="*/ 0 h 406400"/>
                    <a:gd name="connsiteX2" fmla="*/ 458787 w 1196975"/>
                    <a:gd name="connsiteY2" fmla="*/ 142874 h 406400"/>
                    <a:gd name="connsiteX3" fmla="*/ 823912 w 1196975"/>
                    <a:gd name="connsiteY3" fmla="*/ 273050 h 406400"/>
                    <a:gd name="connsiteX4" fmla="*/ 1196975 w 1196975"/>
                    <a:gd name="connsiteY4" fmla="*/ 66675 h 406400"/>
                    <a:gd name="connsiteX5" fmla="*/ 1063624 w 1196975"/>
                    <a:gd name="connsiteY5" fmla="*/ 236538 h 406400"/>
                    <a:gd name="connsiteX6" fmla="*/ 1101725 w 1196975"/>
                    <a:gd name="connsiteY6" fmla="*/ 344488 h 406400"/>
                    <a:gd name="connsiteX7" fmla="*/ 1000125 w 1196975"/>
                    <a:gd name="connsiteY7" fmla="*/ 406400 h 406400"/>
                    <a:gd name="connsiteX8" fmla="*/ 0 w 1196975"/>
                    <a:gd name="connsiteY8" fmla="*/ 374650 h 406400"/>
                    <a:gd name="connsiteX0" fmla="*/ 0 w 1196975"/>
                    <a:gd name="connsiteY0" fmla="*/ 374650 h 406400"/>
                    <a:gd name="connsiteX1" fmla="*/ 249237 w 1196975"/>
                    <a:gd name="connsiteY1" fmla="*/ 0 h 406400"/>
                    <a:gd name="connsiteX2" fmla="*/ 458787 w 1196975"/>
                    <a:gd name="connsiteY2" fmla="*/ 142874 h 406400"/>
                    <a:gd name="connsiteX3" fmla="*/ 823912 w 1196975"/>
                    <a:gd name="connsiteY3" fmla="*/ 273050 h 406400"/>
                    <a:gd name="connsiteX4" fmla="*/ 1196975 w 1196975"/>
                    <a:gd name="connsiteY4" fmla="*/ 66675 h 406400"/>
                    <a:gd name="connsiteX5" fmla="*/ 1057274 w 1196975"/>
                    <a:gd name="connsiteY5" fmla="*/ 242888 h 406400"/>
                    <a:gd name="connsiteX6" fmla="*/ 1101725 w 1196975"/>
                    <a:gd name="connsiteY6" fmla="*/ 344488 h 406400"/>
                    <a:gd name="connsiteX7" fmla="*/ 1000125 w 1196975"/>
                    <a:gd name="connsiteY7" fmla="*/ 406400 h 406400"/>
                    <a:gd name="connsiteX8" fmla="*/ 0 w 1196975"/>
                    <a:gd name="connsiteY8" fmla="*/ 374650 h 40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6975" h="406400">
                      <a:moveTo>
                        <a:pt x="0" y="374650"/>
                      </a:moveTo>
                      <a:cubicBezTo>
                        <a:pt x="83079" y="249767"/>
                        <a:pt x="24870" y="174096"/>
                        <a:pt x="249237" y="0"/>
                      </a:cubicBezTo>
                      <a:cubicBezTo>
                        <a:pt x="320939" y="53181"/>
                        <a:pt x="363008" y="97366"/>
                        <a:pt x="458787" y="142874"/>
                      </a:cubicBezTo>
                      <a:cubicBezTo>
                        <a:pt x="621241" y="155044"/>
                        <a:pt x="767555" y="187060"/>
                        <a:pt x="823912" y="273050"/>
                      </a:cubicBezTo>
                      <a:cubicBezTo>
                        <a:pt x="989541" y="96308"/>
                        <a:pt x="1064683" y="86255"/>
                        <a:pt x="1196975" y="66675"/>
                      </a:cubicBezTo>
                      <a:cubicBezTo>
                        <a:pt x="1128978" y="132027"/>
                        <a:pt x="1062037" y="185473"/>
                        <a:pt x="1057274" y="242888"/>
                      </a:cubicBezTo>
                      <a:cubicBezTo>
                        <a:pt x="1062036" y="297128"/>
                        <a:pt x="1120246" y="313003"/>
                        <a:pt x="1101725" y="344488"/>
                      </a:cubicBezTo>
                      <a:cubicBezTo>
                        <a:pt x="1068387" y="345017"/>
                        <a:pt x="1033463" y="405871"/>
                        <a:pt x="1000125" y="406400"/>
                      </a:cubicBezTo>
                      <a:lnTo>
                        <a:pt x="0" y="37465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278" name="Freeform: Shape 277">
                  <a:extLst>
                    <a:ext uri="{FF2B5EF4-FFF2-40B4-BE49-F238E27FC236}">
                      <a16:creationId xmlns:a16="http://schemas.microsoft.com/office/drawing/2014/main" id="{912C86A2-4E5E-43AB-844A-6719B40BD171}"/>
                    </a:ext>
                  </a:extLst>
                </p:cNvPr>
                <p:cNvSpPr/>
                <p:nvPr/>
              </p:nvSpPr>
              <p:spPr>
                <a:xfrm>
                  <a:off x="4620152" y="4333874"/>
                  <a:ext cx="578116" cy="267222"/>
                </a:xfrm>
                <a:custGeom>
                  <a:avLst/>
                  <a:gdLst>
                    <a:gd name="connsiteX0" fmla="*/ 0 w 225425"/>
                    <a:gd name="connsiteY0" fmla="*/ 0 h 301625"/>
                    <a:gd name="connsiteX1" fmla="*/ 225425 w 225425"/>
                    <a:gd name="connsiteY1" fmla="*/ 301625 h 301625"/>
                    <a:gd name="connsiteX2" fmla="*/ 165100 w 225425"/>
                    <a:gd name="connsiteY2" fmla="*/ 1588 h 301625"/>
                    <a:gd name="connsiteX3" fmla="*/ 0 w 225425"/>
                    <a:gd name="connsiteY3" fmla="*/ 0 h 301625"/>
                    <a:gd name="connsiteX0" fmla="*/ 0 w 225425"/>
                    <a:gd name="connsiteY0" fmla="*/ 0 h 301625"/>
                    <a:gd name="connsiteX1" fmla="*/ 225425 w 225425"/>
                    <a:gd name="connsiteY1" fmla="*/ 301625 h 301625"/>
                    <a:gd name="connsiteX2" fmla="*/ 165100 w 225425"/>
                    <a:gd name="connsiteY2" fmla="*/ 1588 h 301625"/>
                    <a:gd name="connsiteX3" fmla="*/ 0 w 225425"/>
                    <a:gd name="connsiteY3" fmla="*/ 0 h 301625"/>
                    <a:gd name="connsiteX0" fmla="*/ 0 w 258763"/>
                    <a:gd name="connsiteY0" fmla="*/ 0 h 300038"/>
                    <a:gd name="connsiteX1" fmla="*/ 258763 w 258763"/>
                    <a:gd name="connsiteY1" fmla="*/ 300038 h 300038"/>
                    <a:gd name="connsiteX2" fmla="*/ 198438 w 258763"/>
                    <a:gd name="connsiteY2" fmla="*/ 1 h 300038"/>
                    <a:gd name="connsiteX3" fmla="*/ 0 w 258763"/>
                    <a:gd name="connsiteY3" fmla="*/ 0 h 300038"/>
                    <a:gd name="connsiteX0" fmla="*/ 0 w 258763"/>
                    <a:gd name="connsiteY0" fmla="*/ 0 h 300038"/>
                    <a:gd name="connsiteX1" fmla="*/ 258763 w 258763"/>
                    <a:gd name="connsiteY1" fmla="*/ 300038 h 300038"/>
                    <a:gd name="connsiteX2" fmla="*/ 198438 w 258763"/>
                    <a:gd name="connsiteY2" fmla="*/ 1 h 300038"/>
                    <a:gd name="connsiteX3" fmla="*/ 0 w 258763"/>
                    <a:gd name="connsiteY3" fmla="*/ 0 h 300038"/>
                    <a:gd name="connsiteX0" fmla="*/ 0 w 258763"/>
                    <a:gd name="connsiteY0" fmla="*/ 0 h 300038"/>
                    <a:gd name="connsiteX1" fmla="*/ 258763 w 258763"/>
                    <a:gd name="connsiteY1" fmla="*/ 300038 h 300038"/>
                    <a:gd name="connsiteX2" fmla="*/ 198438 w 258763"/>
                    <a:gd name="connsiteY2" fmla="*/ 1 h 300038"/>
                    <a:gd name="connsiteX3" fmla="*/ 0 w 258763"/>
                    <a:gd name="connsiteY3" fmla="*/ 0 h 300038"/>
                    <a:gd name="connsiteX0" fmla="*/ 0 w 254000"/>
                    <a:gd name="connsiteY0" fmla="*/ 0 h 288926"/>
                    <a:gd name="connsiteX1" fmla="*/ 254000 w 254000"/>
                    <a:gd name="connsiteY1" fmla="*/ 288926 h 288926"/>
                    <a:gd name="connsiteX2" fmla="*/ 198438 w 254000"/>
                    <a:gd name="connsiteY2" fmla="*/ 1 h 288926"/>
                    <a:gd name="connsiteX3" fmla="*/ 0 w 254000"/>
                    <a:gd name="connsiteY3" fmla="*/ 0 h 288926"/>
                    <a:gd name="connsiteX0" fmla="*/ 0 w 254000"/>
                    <a:gd name="connsiteY0" fmla="*/ 0 h 288926"/>
                    <a:gd name="connsiteX1" fmla="*/ 254000 w 254000"/>
                    <a:gd name="connsiteY1" fmla="*/ 288926 h 288926"/>
                    <a:gd name="connsiteX2" fmla="*/ 198438 w 254000"/>
                    <a:gd name="connsiteY2" fmla="*/ 1 h 288926"/>
                    <a:gd name="connsiteX3" fmla="*/ 0 w 254000"/>
                    <a:gd name="connsiteY3" fmla="*/ 0 h 288926"/>
                    <a:gd name="connsiteX0" fmla="*/ 0 w 254000"/>
                    <a:gd name="connsiteY0" fmla="*/ 0 h 288926"/>
                    <a:gd name="connsiteX1" fmla="*/ 254000 w 254000"/>
                    <a:gd name="connsiteY1" fmla="*/ 288926 h 288926"/>
                    <a:gd name="connsiteX2" fmla="*/ 220663 w 254000"/>
                    <a:gd name="connsiteY2" fmla="*/ 125412 h 288926"/>
                    <a:gd name="connsiteX3" fmla="*/ 198438 w 254000"/>
                    <a:gd name="connsiteY3" fmla="*/ 1 h 288926"/>
                    <a:gd name="connsiteX4" fmla="*/ 0 w 254000"/>
                    <a:gd name="connsiteY4" fmla="*/ 0 h 288926"/>
                    <a:gd name="connsiteX0" fmla="*/ 0 w 254000"/>
                    <a:gd name="connsiteY0" fmla="*/ 0 h 288926"/>
                    <a:gd name="connsiteX1" fmla="*/ 254000 w 254000"/>
                    <a:gd name="connsiteY1" fmla="*/ 288926 h 288926"/>
                    <a:gd name="connsiteX2" fmla="*/ 220663 w 254000"/>
                    <a:gd name="connsiteY2" fmla="*/ 125412 h 288926"/>
                    <a:gd name="connsiteX3" fmla="*/ 171450 w 254000"/>
                    <a:gd name="connsiteY3" fmla="*/ 38101 h 288926"/>
                    <a:gd name="connsiteX4" fmla="*/ 0 w 254000"/>
                    <a:gd name="connsiteY4" fmla="*/ 0 h 288926"/>
                    <a:gd name="connsiteX0" fmla="*/ 0 w 254000"/>
                    <a:gd name="connsiteY0" fmla="*/ 0 h 288926"/>
                    <a:gd name="connsiteX1" fmla="*/ 254000 w 254000"/>
                    <a:gd name="connsiteY1" fmla="*/ 288926 h 288926"/>
                    <a:gd name="connsiteX2" fmla="*/ 220663 w 254000"/>
                    <a:gd name="connsiteY2" fmla="*/ 125412 h 288926"/>
                    <a:gd name="connsiteX3" fmla="*/ 171450 w 254000"/>
                    <a:gd name="connsiteY3" fmla="*/ 38101 h 288926"/>
                    <a:gd name="connsiteX4" fmla="*/ 0 w 254000"/>
                    <a:gd name="connsiteY4" fmla="*/ 0 h 288926"/>
                    <a:gd name="connsiteX0" fmla="*/ 0 w 255588"/>
                    <a:gd name="connsiteY0" fmla="*/ 0 h 285751"/>
                    <a:gd name="connsiteX1" fmla="*/ 255588 w 255588"/>
                    <a:gd name="connsiteY1" fmla="*/ 285751 h 285751"/>
                    <a:gd name="connsiteX2" fmla="*/ 220663 w 255588"/>
                    <a:gd name="connsiteY2" fmla="*/ 125412 h 285751"/>
                    <a:gd name="connsiteX3" fmla="*/ 171450 w 255588"/>
                    <a:gd name="connsiteY3" fmla="*/ 38101 h 285751"/>
                    <a:gd name="connsiteX4" fmla="*/ 0 w 255588"/>
                    <a:gd name="connsiteY4" fmla="*/ 0 h 285751"/>
                    <a:gd name="connsiteX0" fmla="*/ 0 w 255588"/>
                    <a:gd name="connsiteY0" fmla="*/ 0 h 285751"/>
                    <a:gd name="connsiteX1" fmla="*/ 255588 w 255588"/>
                    <a:gd name="connsiteY1" fmla="*/ 285751 h 285751"/>
                    <a:gd name="connsiteX2" fmla="*/ 220663 w 255588"/>
                    <a:gd name="connsiteY2" fmla="*/ 125412 h 285751"/>
                    <a:gd name="connsiteX3" fmla="*/ 171450 w 255588"/>
                    <a:gd name="connsiteY3" fmla="*/ 38101 h 285751"/>
                    <a:gd name="connsiteX4" fmla="*/ 0 w 255588"/>
                    <a:gd name="connsiteY4" fmla="*/ 0 h 285751"/>
                    <a:gd name="connsiteX0" fmla="*/ 0 w 558800"/>
                    <a:gd name="connsiteY0" fmla="*/ 0 h 252414"/>
                    <a:gd name="connsiteX1" fmla="*/ 558800 w 558800"/>
                    <a:gd name="connsiteY1" fmla="*/ 252414 h 252414"/>
                    <a:gd name="connsiteX2" fmla="*/ 523875 w 558800"/>
                    <a:gd name="connsiteY2" fmla="*/ 92075 h 252414"/>
                    <a:gd name="connsiteX3" fmla="*/ 474662 w 558800"/>
                    <a:gd name="connsiteY3" fmla="*/ 4764 h 252414"/>
                    <a:gd name="connsiteX4" fmla="*/ 0 w 558800"/>
                    <a:gd name="connsiteY4" fmla="*/ 0 h 252414"/>
                    <a:gd name="connsiteX0" fmla="*/ 0 w 565150"/>
                    <a:gd name="connsiteY0" fmla="*/ 0 h 241302"/>
                    <a:gd name="connsiteX1" fmla="*/ 565150 w 565150"/>
                    <a:gd name="connsiteY1" fmla="*/ 241302 h 241302"/>
                    <a:gd name="connsiteX2" fmla="*/ 523875 w 565150"/>
                    <a:gd name="connsiteY2" fmla="*/ 92075 h 241302"/>
                    <a:gd name="connsiteX3" fmla="*/ 474662 w 565150"/>
                    <a:gd name="connsiteY3" fmla="*/ 4764 h 241302"/>
                    <a:gd name="connsiteX4" fmla="*/ 0 w 565150"/>
                    <a:gd name="connsiteY4" fmla="*/ 0 h 241302"/>
                    <a:gd name="connsiteX0" fmla="*/ 0 w 565150"/>
                    <a:gd name="connsiteY0" fmla="*/ 0 h 247672"/>
                    <a:gd name="connsiteX1" fmla="*/ 565150 w 565150"/>
                    <a:gd name="connsiteY1" fmla="*/ 241302 h 247672"/>
                    <a:gd name="connsiteX2" fmla="*/ 523875 w 565150"/>
                    <a:gd name="connsiteY2" fmla="*/ 92075 h 247672"/>
                    <a:gd name="connsiteX3" fmla="*/ 474662 w 565150"/>
                    <a:gd name="connsiteY3" fmla="*/ 4764 h 247672"/>
                    <a:gd name="connsiteX4" fmla="*/ 0 w 565150"/>
                    <a:gd name="connsiteY4" fmla="*/ 0 h 247672"/>
                    <a:gd name="connsiteX0" fmla="*/ 9580 w 574730"/>
                    <a:gd name="connsiteY0" fmla="*/ 0 h 242919"/>
                    <a:gd name="connsiteX1" fmla="*/ 210398 w 574730"/>
                    <a:gd name="connsiteY1" fmla="*/ 146050 h 242919"/>
                    <a:gd name="connsiteX2" fmla="*/ 574730 w 574730"/>
                    <a:gd name="connsiteY2" fmla="*/ 241302 h 242919"/>
                    <a:gd name="connsiteX3" fmla="*/ 533455 w 574730"/>
                    <a:gd name="connsiteY3" fmla="*/ 92075 h 242919"/>
                    <a:gd name="connsiteX4" fmla="*/ 484242 w 574730"/>
                    <a:gd name="connsiteY4" fmla="*/ 4764 h 242919"/>
                    <a:gd name="connsiteX5" fmla="*/ 9580 w 574730"/>
                    <a:gd name="connsiteY5" fmla="*/ 0 h 242919"/>
                    <a:gd name="connsiteX0" fmla="*/ 14776 w 579926"/>
                    <a:gd name="connsiteY0" fmla="*/ 0 h 242919"/>
                    <a:gd name="connsiteX1" fmla="*/ 215594 w 579926"/>
                    <a:gd name="connsiteY1" fmla="*/ 146050 h 242919"/>
                    <a:gd name="connsiteX2" fmla="*/ 579926 w 579926"/>
                    <a:gd name="connsiteY2" fmla="*/ 241302 h 242919"/>
                    <a:gd name="connsiteX3" fmla="*/ 538651 w 579926"/>
                    <a:gd name="connsiteY3" fmla="*/ 92075 h 242919"/>
                    <a:gd name="connsiteX4" fmla="*/ 489438 w 579926"/>
                    <a:gd name="connsiteY4" fmla="*/ 4764 h 242919"/>
                    <a:gd name="connsiteX5" fmla="*/ 14776 w 579926"/>
                    <a:gd name="connsiteY5" fmla="*/ 0 h 242919"/>
                    <a:gd name="connsiteX0" fmla="*/ 14776 w 579926"/>
                    <a:gd name="connsiteY0" fmla="*/ 0 h 245316"/>
                    <a:gd name="connsiteX1" fmla="*/ 215594 w 579926"/>
                    <a:gd name="connsiteY1" fmla="*/ 146050 h 245316"/>
                    <a:gd name="connsiteX2" fmla="*/ 579926 w 579926"/>
                    <a:gd name="connsiteY2" fmla="*/ 241302 h 245316"/>
                    <a:gd name="connsiteX3" fmla="*/ 538651 w 579926"/>
                    <a:gd name="connsiteY3" fmla="*/ 92075 h 245316"/>
                    <a:gd name="connsiteX4" fmla="*/ 489438 w 579926"/>
                    <a:gd name="connsiteY4" fmla="*/ 4764 h 245316"/>
                    <a:gd name="connsiteX5" fmla="*/ 14776 w 579926"/>
                    <a:gd name="connsiteY5" fmla="*/ 0 h 245316"/>
                    <a:gd name="connsiteX0" fmla="*/ 25265 w 590415"/>
                    <a:gd name="connsiteY0" fmla="*/ 0 h 244607"/>
                    <a:gd name="connsiteX1" fmla="*/ 160996 w 590415"/>
                    <a:gd name="connsiteY1" fmla="*/ 125412 h 244607"/>
                    <a:gd name="connsiteX2" fmla="*/ 590415 w 590415"/>
                    <a:gd name="connsiteY2" fmla="*/ 241302 h 244607"/>
                    <a:gd name="connsiteX3" fmla="*/ 549140 w 590415"/>
                    <a:gd name="connsiteY3" fmla="*/ 92075 h 244607"/>
                    <a:gd name="connsiteX4" fmla="*/ 499927 w 590415"/>
                    <a:gd name="connsiteY4" fmla="*/ 4764 h 244607"/>
                    <a:gd name="connsiteX5" fmla="*/ 25265 w 590415"/>
                    <a:gd name="connsiteY5" fmla="*/ 0 h 244607"/>
                    <a:gd name="connsiteX0" fmla="*/ 25265 w 590415"/>
                    <a:gd name="connsiteY0" fmla="*/ 0 h 244154"/>
                    <a:gd name="connsiteX1" fmla="*/ 160996 w 590415"/>
                    <a:gd name="connsiteY1" fmla="*/ 125412 h 244154"/>
                    <a:gd name="connsiteX2" fmla="*/ 590415 w 590415"/>
                    <a:gd name="connsiteY2" fmla="*/ 241302 h 244154"/>
                    <a:gd name="connsiteX3" fmla="*/ 549140 w 590415"/>
                    <a:gd name="connsiteY3" fmla="*/ 92075 h 244154"/>
                    <a:gd name="connsiteX4" fmla="*/ 499927 w 590415"/>
                    <a:gd name="connsiteY4" fmla="*/ 4764 h 244154"/>
                    <a:gd name="connsiteX5" fmla="*/ 25265 w 590415"/>
                    <a:gd name="connsiteY5" fmla="*/ 0 h 244154"/>
                    <a:gd name="connsiteX0" fmla="*/ 25265 w 590415"/>
                    <a:gd name="connsiteY0" fmla="*/ 0 h 244872"/>
                    <a:gd name="connsiteX1" fmla="*/ 160996 w 590415"/>
                    <a:gd name="connsiteY1" fmla="*/ 125412 h 244872"/>
                    <a:gd name="connsiteX2" fmla="*/ 590415 w 590415"/>
                    <a:gd name="connsiteY2" fmla="*/ 241302 h 244872"/>
                    <a:gd name="connsiteX3" fmla="*/ 549140 w 590415"/>
                    <a:gd name="connsiteY3" fmla="*/ 92075 h 244872"/>
                    <a:gd name="connsiteX4" fmla="*/ 499927 w 590415"/>
                    <a:gd name="connsiteY4" fmla="*/ 4764 h 244872"/>
                    <a:gd name="connsiteX5" fmla="*/ 25265 w 590415"/>
                    <a:gd name="connsiteY5" fmla="*/ 0 h 244872"/>
                    <a:gd name="connsiteX0" fmla="*/ 27254 w 592404"/>
                    <a:gd name="connsiteY0" fmla="*/ 0 h 244872"/>
                    <a:gd name="connsiteX1" fmla="*/ 155048 w 592404"/>
                    <a:gd name="connsiteY1" fmla="*/ 125412 h 244872"/>
                    <a:gd name="connsiteX2" fmla="*/ 592404 w 592404"/>
                    <a:gd name="connsiteY2" fmla="*/ 241302 h 244872"/>
                    <a:gd name="connsiteX3" fmla="*/ 551129 w 592404"/>
                    <a:gd name="connsiteY3" fmla="*/ 92075 h 244872"/>
                    <a:gd name="connsiteX4" fmla="*/ 501916 w 592404"/>
                    <a:gd name="connsiteY4" fmla="*/ 4764 h 244872"/>
                    <a:gd name="connsiteX5" fmla="*/ 27254 w 592404"/>
                    <a:gd name="connsiteY5" fmla="*/ 0 h 244872"/>
                    <a:gd name="connsiteX0" fmla="*/ 27254 w 592404"/>
                    <a:gd name="connsiteY0" fmla="*/ 0 h 244872"/>
                    <a:gd name="connsiteX1" fmla="*/ 155048 w 592404"/>
                    <a:gd name="connsiteY1" fmla="*/ 125412 h 244872"/>
                    <a:gd name="connsiteX2" fmla="*/ 592404 w 592404"/>
                    <a:gd name="connsiteY2" fmla="*/ 241302 h 244872"/>
                    <a:gd name="connsiteX3" fmla="*/ 424129 w 592404"/>
                    <a:gd name="connsiteY3" fmla="*/ 119062 h 244872"/>
                    <a:gd name="connsiteX4" fmla="*/ 501916 w 592404"/>
                    <a:gd name="connsiteY4" fmla="*/ 4764 h 244872"/>
                    <a:gd name="connsiteX5" fmla="*/ 27254 w 592404"/>
                    <a:gd name="connsiteY5" fmla="*/ 0 h 244872"/>
                    <a:gd name="connsiteX0" fmla="*/ 27254 w 592404"/>
                    <a:gd name="connsiteY0" fmla="*/ 33337 h 278209"/>
                    <a:gd name="connsiteX1" fmla="*/ 155048 w 592404"/>
                    <a:gd name="connsiteY1" fmla="*/ 158749 h 278209"/>
                    <a:gd name="connsiteX2" fmla="*/ 592404 w 592404"/>
                    <a:gd name="connsiteY2" fmla="*/ 274639 h 278209"/>
                    <a:gd name="connsiteX3" fmla="*/ 424129 w 592404"/>
                    <a:gd name="connsiteY3" fmla="*/ 152399 h 278209"/>
                    <a:gd name="connsiteX4" fmla="*/ 501916 w 592404"/>
                    <a:gd name="connsiteY4" fmla="*/ 38101 h 278209"/>
                    <a:gd name="connsiteX5" fmla="*/ 372536 w 592404"/>
                    <a:gd name="connsiteY5" fmla="*/ 0 h 278209"/>
                    <a:gd name="connsiteX6" fmla="*/ 27254 w 592404"/>
                    <a:gd name="connsiteY6" fmla="*/ 33337 h 278209"/>
                    <a:gd name="connsiteX0" fmla="*/ 27254 w 592404"/>
                    <a:gd name="connsiteY0" fmla="*/ 33337 h 278209"/>
                    <a:gd name="connsiteX1" fmla="*/ 155048 w 592404"/>
                    <a:gd name="connsiteY1" fmla="*/ 158749 h 278209"/>
                    <a:gd name="connsiteX2" fmla="*/ 592404 w 592404"/>
                    <a:gd name="connsiteY2" fmla="*/ 274639 h 278209"/>
                    <a:gd name="connsiteX3" fmla="*/ 424129 w 592404"/>
                    <a:gd name="connsiteY3" fmla="*/ 152399 h 278209"/>
                    <a:gd name="connsiteX4" fmla="*/ 428891 w 592404"/>
                    <a:gd name="connsiteY4" fmla="*/ 87313 h 278209"/>
                    <a:gd name="connsiteX5" fmla="*/ 372536 w 592404"/>
                    <a:gd name="connsiteY5" fmla="*/ 0 h 278209"/>
                    <a:gd name="connsiteX6" fmla="*/ 27254 w 592404"/>
                    <a:gd name="connsiteY6" fmla="*/ 33337 h 278209"/>
                    <a:gd name="connsiteX0" fmla="*/ 27254 w 592404"/>
                    <a:gd name="connsiteY0" fmla="*/ 26987 h 271859"/>
                    <a:gd name="connsiteX1" fmla="*/ 155048 w 592404"/>
                    <a:gd name="connsiteY1" fmla="*/ 152399 h 271859"/>
                    <a:gd name="connsiteX2" fmla="*/ 592404 w 592404"/>
                    <a:gd name="connsiteY2" fmla="*/ 268289 h 271859"/>
                    <a:gd name="connsiteX3" fmla="*/ 424129 w 592404"/>
                    <a:gd name="connsiteY3" fmla="*/ 146049 h 271859"/>
                    <a:gd name="connsiteX4" fmla="*/ 428891 w 592404"/>
                    <a:gd name="connsiteY4" fmla="*/ 80963 h 271859"/>
                    <a:gd name="connsiteX5" fmla="*/ 340786 w 592404"/>
                    <a:gd name="connsiteY5" fmla="*/ 0 h 271859"/>
                    <a:gd name="connsiteX6" fmla="*/ 27254 w 592404"/>
                    <a:gd name="connsiteY6" fmla="*/ 26987 h 271859"/>
                    <a:gd name="connsiteX0" fmla="*/ 27254 w 592404"/>
                    <a:gd name="connsiteY0" fmla="*/ 26987 h 271859"/>
                    <a:gd name="connsiteX1" fmla="*/ 155048 w 592404"/>
                    <a:gd name="connsiteY1" fmla="*/ 152399 h 271859"/>
                    <a:gd name="connsiteX2" fmla="*/ 592404 w 592404"/>
                    <a:gd name="connsiteY2" fmla="*/ 268289 h 271859"/>
                    <a:gd name="connsiteX3" fmla="*/ 413016 w 592404"/>
                    <a:gd name="connsiteY3" fmla="*/ 157162 h 271859"/>
                    <a:gd name="connsiteX4" fmla="*/ 428891 w 592404"/>
                    <a:gd name="connsiteY4" fmla="*/ 80963 h 271859"/>
                    <a:gd name="connsiteX5" fmla="*/ 340786 w 592404"/>
                    <a:gd name="connsiteY5" fmla="*/ 0 h 271859"/>
                    <a:gd name="connsiteX6" fmla="*/ 27254 w 592404"/>
                    <a:gd name="connsiteY6" fmla="*/ 26987 h 271859"/>
                    <a:gd name="connsiteX0" fmla="*/ 27254 w 592404"/>
                    <a:gd name="connsiteY0" fmla="*/ 26987 h 271859"/>
                    <a:gd name="connsiteX1" fmla="*/ 155048 w 592404"/>
                    <a:gd name="connsiteY1" fmla="*/ 152399 h 271859"/>
                    <a:gd name="connsiteX2" fmla="*/ 592404 w 592404"/>
                    <a:gd name="connsiteY2" fmla="*/ 268289 h 271859"/>
                    <a:gd name="connsiteX3" fmla="*/ 413016 w 592404"/>
                    <a:gd name="connsiteY3" fmla="*/ 157162 h 271859"/>
                    <a:gd name="connsiteX4" fmla="*/ 428891 w 592404"/>
                    <a:gd name="connsiteY4" fmla="*/ 80963 h 271859"/>
                    <a:gd name="connsiteX5" fmla="*/ 340786 w 592404"/>
                    <a:gd name="connsiteY5" fmla="*/ 0 h 271859"/>
                    <a:gd name="connsiteX6" fmla="*/ 27254 w 592404"/>
                    <a:gd name="connsiteY6" fmla="*/ 26987 h 271859"/>
                    <a:gd name="connsiteX0" fmla="*/ 27254 w 578116"/>
                    <a:gd name="connsiteY0" fmla="*/ 26987 h 267222"/>
                    <a:gd name="connsiteX1" fmla="*/ 155048 w 578116"/>
                    <a:gd name="connsiteY1" fmla="*/ 152399 h 267222"/>
                    <a:gd name="connsiteX2" fmla="*/ 578116 w 578116"/>
                    <a:gd name="connsiteY2" fmla="*/ 263526 h 267222"/>
                    <a:gd name="connsiteX3" fmla="*/ 413016 w 578116"/>
                    <a:gd name="connsiteY3" fmla="*/ 157162 h 267222"/>
                    <a:gd name="connsiteX4" fmla="*/ 428891 w 578116"/>
                    <a:gd name="connsiteY4" fmla="*/ 80963 h 267222"/>
                    <a:gd name="connsiteX5" fmla="*/ 340786 w 578116"/>
                    <a:gd name="connsiteY5" fmla="*/ 0 h 267222"/>
                    <a:gd name="connsiteX6" fmla="*/ 27254 w 578116"/>
                    <a:gd name="connsiteY6" fmla="*/ 26987 h 267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8116" h="267222">
                      <a:moveTo>
                        <a:pt x="27254" y="26987"/>
                      </a:moveTo>
                      <a:cubicBezTo>
                        <a:pt x="-22620" y="54503"/>
                        <a:pt x="-16932" y="135995"/>
                        <a:pt x="155048" y="152399"/>
                      </a:cubicBezTo>
                      <a:cubicBezTo>
                        <a:pt x="279403" y="173566"/>
                        <a:pt x="272390" y="289190"/>
                        <a:pt x="578116" y="263526"/>
                      </a:cubicBezTo>
                      <a:cubicBezTo>
                        <a:pt x="478104" y="228071"/>
                        <a:pt x="424128" y="214842"/>
                        <a:pt x="413016" y="157162"/>
                      </a:cubicBezTo>
                      <a:lnTo>
                        <a:pt x="428891" y="80963"/>
                      </a:lnTo>
                      <a:cubicBezTo>
                        <a:pt x="386293" y="78846"/>
                        <a:pt x="383384" y="2117"/>
                        <a:pt x="340786" y="0"/>
                      </a:cubicBezTo>
                      <a:lnTo>
                        <a:pt x="27254" y="26987"/>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279" name="Freeform: Shape 278">
                  <a:extLst>
                    <a:ext uri="{FF2B5EF4-FFF2-40B4-BE49-F238E27FC236}">
                      <a16:creationId xmlns:a16="http://schemas.microsoft.com/office/drawing/2014/main" id="{F7B71093-FCE9-468F-A845-399B22B7AECD}"/>
                    </a:ext>
                  </a:extLst>
                </p:cNvPr>
                <p:cNvSpPr/>
                <p:nvPr/>
              </p:nvSpPr>
              <p:spPr>
                <a:xfrm>
                  <a:off x="4964113" y="3816350"/>
                  <a:ext cx="781050" cy="577850"/>
                </a:xfrm>
                <a:custGeom>
                  <a:avLst/>
                  <a:gdLst>
                    <a:gd name="connsiteX0" fmla="*/ 0 w 781050"/>
                    <a:gd name="connsiteY0" fmla="*/ 52388 h 577850"/>
                    <a:gd name="connsiteX1" fmla="*/ 117475 w 781050"/>
                    <a:gd name="connsiteY1" fmla="*/ 0 h 577850"/>
                    <a:gd name="connsiteX2" fmla="*/ 144462 w 781050"/>
                    <a:gd name="connsiteY2" fmla="*/ 88900 h 577850"/>
                    <a:gd name="connsiteX3" fmla="*/ 215900 w 781050"/>
                    <a:gd name="connsiteY3" fmla="*/ 44450 h 577850"/>
                    <a:gd name="connsiteX4" fmla="*/ 238125 w 781050"/>
                    <a:gd name="connsiteY4" fmla="*/ 112713 h 577850"/>
                    <a:gd name="connsiteX5" fmla="*/ 315912 w 781050"/>
                    <a:gd name="connsiteY5" fmla="*/ 85725 h 577850"/>
                    <a:gd name="connsiteX6" fmla="*/ 334962 w 781050"/>
                    <a:gd name="connsiteY6" fmla="*/ 139700 h 577850"/>
                    <a:gd name="connsiteX7" fmla="*/ 403225 w 781050"/>
                    <a:gd name="connsiteY7" fmla="*/ 119063 h 577850"/>
                    <a:gd name="connsiteX8" fmla="*/ 419100 w 781050"/>
                    <a:gd name="connsiteY8" fmla="*/ 184150 h 577850"/>
                    <a:gd name="connsiteX9" fmla="*/ 496887 w 781050"/>
                    <a:gd name="connsiteY9" fmla="*/ 160338 h 577850"/>
                    <a:gd name="connsiteX10" fmla="*/ 530225 w 781050"/>
                    <a:gd name="connsiteY10" fmla="*/ 220663 h 577850"/>
                    <a:gd name="connsiteX11" fmla="*/ 598487 w 781050"/>
                    <a:gd name="connsiteY11" fmla="*/ 207963 h 577850"/>
                    <a:gd name="connsiteX12" fmla="*/ 619125 w 781050"/>
                    <a:gd name="connsiteY12" fmla="*/ 258763 h 577850"/>
                    <a:gd name="connsiteX13" fmla="*/ 681037 w 781050"/>
                    <a:gd name="connsiteY13" fmla="*/ 230188 h 577850"/>
                    <a:gd name="connsiteX14" fmla="*/ 704850 w 781050"/>
                    <a:gd name="connsiteY14" fmla="*/ 288925 h 577850"/>
                    <a:gd name="connsiteX15" fmla="*/ 768350 w 781050"/>
                    <a:gd name="connsiteY15" fmla="*/ 255588 h 577850"/>
                    <a:gd name="connsiteX16" fmla="*/ 769937 w 781050"/>
                    <a:gd name="connsiteY16" fmla="*/ 333375 h 577850"/>
                    <a:gd name="connsiteX17" fmla="*/ 781050 w 781050"/>
                    <a:gd name="connsiteY17" fmla="*/ 350838 h 577850"/>
                    <a:gd name="connsiteX18" fmla="*/ 744537 w 781050"/>
                    <a:gd name="connsiteY18" fmla="*/ 400050 h 577850"/>
                    <a:gd name="connsiteX19" fmla="*/ 687387 w 781050"/>
                    <a:gd name="connsiteY19" fmla="*/ 382588 h 577850"/>
                    <a:gd name="connsiteX20" fmla="*/ 657225 w 781050"/>
                    <a:gd name="connsiteY20" fmla="*/ 425450 h 577850"/>
                    <a:gd name="connsiteX21" fmla="*/ 615950 w 781050"/>
                    <a:gd name="connsiteY21" fmla="*/ 388938 h 577850"/>
                    <a:gd name="connsiteX22" fmla="*/ 584200 w 781050"/>
                    <a:gd name="connsiteY22" fmla="*/ 427038 h 577850"/>
                    <a:gd name="connsiteX23" fmla="*/ 533400 w 781050"/>
                    <a:gd name="connsiteY23" fmla="*/ 401638 h 577850"/>
                    <a:gd name="connsiteX24" fmla="*/ 509587 w 781050"/>
                    <a:gd name="connsiteY24" fmla="*/ 449263 h 577850"/>
                    <a:gd name="connsiteX25" fmla="*/ 468312 w 781050"/>
                    <a:gd name="connsiteY25" fmla="*/ 428625 h 577850"/>
                    <a:gd name="connsiteX26" fmla="*/ 433387 w 781050"/>
                    <a:gd name="connsiteY26" fmla="*/ 479425 h 577850"/>
                    <a:gd name="connsiteX27" fmla="*/ 381000 w 781050"/>
                    <a:gd name="connsiteY27" fmla="*/ 458788 h 577850"/>
                    <a:gd name="connsiteX28" fmla="*/ 347662 w 781050"/>
                    <a:gd name="connsiteY28" fmla="*/ 504825 h 577850"/>
                    <a:gd name="connsiteX29" fmla="*/ 287337 w 781050"/>
                    <a:gd name="connsiteY29" fmla="*/ 488950 h 577850"/>
                    <a:gd name="connsiteX30" fmla="*/ 255587 w 781050"/>
                    <a:gd name="connsiteY30" fmla="*/ 544513 h 577850"/>
                    <a:gd name="connsiteX31" fmla="*/ 201612 w 781050"/>
                    <a:gd name="connsiteY31" fmla="*/ 523875 h 577850"/>
                    <a:gd name="connsiteX32" fmla="*/ 171450 w 781050"/>
                    <a:gd name="connsiteY32" fmla="*/ 577850 h 577850"/>
                    <a:gd name="connsiteX33" fmla="*/ 4762 w 781050"/>
                    <a:gd name="connsiteY33" fmla="*/ 514350 h 577850"/>
                    <a:gd name="connsiteX34" fmla="*/ 0 w 781050"/>
                    <a:gd name="connsiteY34" fmla="*/ 52388 h 57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781050" h="577850">
                      <a:moveTo>
                        <a:pt x="0" y="52388"/>
                      </a:moveTo>
                      <a:lnTo>
                        <a:pt x="117475" y="0"/>
                      </a:lnTo>
                      <a:lnTo>
                        <a:pt x="144462" y="88900"/>
                      </a:lnTo>
                      <a:lnTo>
                        <a:pt x="215900" y="44450"/>
                      </a:lnTo>
                      <a:lnTo>
                        <a:pt x="238125" y="112713"/>
                      </a:lnTo>
                      <a:lnTo>
                        <a:pt x="315912" y="85725"/>
                      </a:lnTo>
                      <a:lnTo>
                        <a:pt x="334962" y="139700"/>
                      </a:lnTo>
                      <a:lnTo>
                        <a:pt x="403225" y="119063"/>
                      </a:lnTo>
                      <a:lnTo>
                        <a:pt x="419100" y="184150"/>
                      </a:lnTo>
                      <a:lnTo>
                        <a:pt x="496887" y="160338"/>
                      </a:lnTo>
                      <a:lnTo>
                        <a:pt x="530225" y="220663"/>
                      </a:lnTo>
                      <a:lnTo>
                        <a:pt x="598487" y="207963"/>
                      </a:lnTo>
                      <a:lnTo>
                        <a:pt x="619125" y="258763"/>
                      </a:lnTo>
                      <a:lnTo>
                        <a:pt x="681037" y="230188"/>
                      </a:lnTo>
                      <a:lnTo>
                        <a:pt x="704850" y="288925"/>
                      </a:lnTo>
                      <a:lnTo>
                        <a:pt x="768350" y="255588"/>
                      </a:lnTo>
                      <a:lnTo>
                        <a:pt x="769937" y="333375"/>
                      </a:lnTo>
                      <a:lnTo>
                        <a:pt x="781050" y="350838"/>
                      </a:lnTo>
                      <a:lnTo>
                        <a:pt x="744537" y="400050"/>
                      </a:lnTo>
                      <a:lnTo>
                        <a:pt x="687387" y="382588"/>
                      </a:lnTo>
                      <a:lnTo>
                        <a:pt x="657225" y="425450"/>
                      </a:lnTo>
                      <a:lnTo>
                        <a:pt x="615950" y="388938"/>
                      </a:lnTo>
                      <a:lnTo>
                        <a:pt x="584200" y="427038"/>
                      </a:lnTo>
                      <a:lnTo>
                        <a:pt x="533400" y="401638"/>
                      </a:lnTo>
                      <a:lnTo>
                        <a:pt x="509587" y="449263"/>
                      </a:lnTo>
                      <a:lnTo>
                        <a:pt x="468312" y="428625"/>
                      </a:lnTo>
                      <a:lnTo>
                        <a:pt x="433387" y="479425"/>
                      </a:lnTo>
                      <a:lnTo>
                        <a:pt x="381000" y="458788"/>
                      </a:lnTo>
                      <a:lnTo>
                        <a:pt x="347662" y="504825"/>
                      </a:lnTo>
                      <a:lnTo>
                        <a:pt x="287337" y="488950"/>
                      </a:lnTo>
                      <a:lnTo>
                        <a:pt x="255587" y="544513"/>
                      </a:lnTo>
                      <a:lnTo>
                        <a:pt x="201612" y="523875"/>
                      </a:lnTo>
                      <a:lnTo>
                        <a:pt x="171450" y="577850"/>
                      </a:lnTo>
                      <a:lnTo>
                        <a:pt x="4762" y="514350"/>
                      </a:lnTo>
                      <a:cubicBezTo>
                        <a:pt x="3175" y="360363"/>
                        <a:pt x="1587" y="206375"/>
                        <a:pt x="0" y="523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grpSp>
            <p:nvGrpSpPr>
              <p:cNvPr id="248" name="Group 247">
                <a:extLst>
                  <a:ext uri="{FF2B5EF4-FFF2-40B4-BE49-F238E27FC236}">
                    <a16:creationId xmlns:a16="http://schemas.microsoft.com/office/drawing/2014/main" id="{7CF516A7-0A9A-482B-AEA5-583C6C2B4172}"/>
                  </a:ext>
                </a:extLst>
              </p:cNvPr>
              <p:cNvGrpSpPr>
                <a:grpSpLocks noChangeAspect="1"/>
              </p:cNvGrpSpPr>
              <p:nvPr/>
            </p:nvGrpSpPr>
            <p:grpSpPr>
              <a:xfrm flipH="1">
                <a:off x="4976809" y="2405207"/>
                <a:ext cx="901020" cy="749185"/>
                <a:chOff x="176048" y="996607"/>
                <a:chExt cx="4856426" cy="4038049"/>
              </a:xfrm>
              <a:solidFill>
                <a:srgbClr val="2774AA"/>
              </a:solidFill>
            </p:grpSpPr>
            <p:sp>
              <p:nvSpPr>
                <p:cNvPr id="249" name="Freeform: Shape 248">
                  <a:extLst>
                    <a:ext uri="{FF2B5EF4-FFF2-40B4-BE49-F238E27FC236}">
                      <a16:creationId xmlns:a16="http://schemas.microsoft.com/office/drawing/2014/main" id="{7B236F31-6BD8-47F7-8A3F-A25BFCD23BCB}"/>
                    </a:ext>
                  </a:extLst>
                </p:cNvPr>
                <p:cNvSpPr/>
                <p:nvPr/>
              </p:nvSpPr>
              <p:spPr>
                <a:xfrm>
                  <a:off x="176048" y="1041720"/>
                  <a:ext cx="3327934" cy="3259617"/>
                </a:xfrm>
                <a:custGeom>
                  <a:avLst/>
                  <a:gdLst>
                    <a:gd name="connsiteX0" fmla="*/ 482803 w 3335731"/>
                    <a:gd name="connsiteY0" fmla="*/ 3240633 h 3255264"/>
                    <a:gd name="connsiteX1" fmla="*/ 0 w 3335731"/>
                    <a:gd name="connsiteY1" fmla="*/ 2384755 h 3255264"/>
                    <a:gd name="connsiteX2" fmla="*/ 256032 w 3335731"/>
                    <a:gd name="connsiteY2" fmla="*/ 1836115 h 3255264"/>
                    <a:gd name="connsiteX3" fmla="*/ 577900 w 3335731"/>
                    <a:gd name="connsiteY3" fmla="*/ 841248 h 3255264"/>
                    <a:gd name="connsiteX4" fmla="*/ 1353312 w 3335731"/>
                    <a:gd name="connsiteY4" fmla="*/ 607161 h 3255264"/>
                    <a:gd name="connsiteX5" fmla="*/ 2114092 w 3335731"/>
                    <a:gd name="connsiteY5" fmla="*/ 43891 h 3255264"/>
                    <a:gd name="connsiteX6" fmla="*/ 2516428 w 3335731"/>
                    <a:gd name="connsiteY6" fmla="*/ 65836 h 3255264"/>
                    <a:gd name="connsiteX7" fmla="*/ 3072384 w 3335731"/>
                    <a:gd name="connsiteY7" fmla="*/ 0 h 3255264"/>
                    <a:gd name="connsiteX8" fmla="*/ 3335731 w 3335731"/>
                    <a:gd name="connsiteY8" fmla="*/ 95097 h 3255264"/>
                    <a:gd name="connsiteX9" fmla="*/ 3013862 w 3335731"/>
                    <a:gd name="connsiteY9" fmla="*/ 43891 h 3255264"/>
                    <a:gd name="connsiteX10" fmla="*/ 2706624 w 3335731"/>
                    <a:gd name="connsiteY10" fmla="*/ 95097 h 3255264"/>
                    <a:gd name="connsiteX11" fmla="*/ 2553004 w 3335731"/>
                    <a:gd name="connsiteY11" fmla="*/ 204825 h 3255264"/>
                    <a:gd name="connsiteX12" fmla="*/ 2077516 w 3335731"/>
                    <a:gd name="connsiteY12" fmla="*/ 270662 h 3255264"/>
                    <a:gd name="connsiteX13" fmla="*/ 1587398 w 3335731"/>
                    <a:gd name="connsiteY13" fmla="*/ 672998 h 3255264"/>
                    <a:gd name="connsiteX14" fmla="*/ 1177747 w 3335731"/>
                    <a:gd name="connsiteY14" fmla="*/ 1031443 h 3255264"/>
                    <a:gd name="connsiteX15" fmla="*/ 643737 w 3335731"/>
                    <a:gd name="connsiteY15" fmla="*/ 1243584 h 3255264"/>
                    <a:gd name="connsiteX16" fmla="*/ 512064 w 3335731"/>
                    <a:gd name="connsiteY16" fmla="*/ 1814169 h 3255264"/>
                    <a:gd name="connsiteX17" fmla="*/ 563270 w 3335731"/>
                    <a:gd name="connsiteY17" fmla="*/ 3255264 h 3255264"/>
                    <a:gd name="connsiteX18" fmla="*/ 482803 w 3335731"/>
                    <a:gd name="connsiteY18" fmla="*/ 3240633 h 3255264"/>
                    <a:gd name="connsiteX0" fmla="*/ 482803 w 3335731"/>
                    <a:gd name="connsiteY0" fmla="*/ 3240633 h 3255264"/>
                    <a:gd name="connsiteX1" fmla="*/ 0 w 3335731"/>
                    <a:gd name="connsiteY1" fmla="*/ 2384755 h 3255264"/>
                    <a:gd name="connsiteX2" fmla="*/ 256032 w 3335731"/>
                    <a:gd name="connsiteY2" fmla="*/ 1836115 h 3255264"/>
                    <a:gd name="connsiteX3" fmla="*/ 577900 w 3335731"/>
                    <a:gd name="connsiteY3" fmla="*/ 841248 h 3255264"/>
                    <a:gd name="connsiteX4" fmla="*/ 1353312 w 3335731"/>
                    <a:gd name="connsiteY4" fmla="*/ 607161 h 3255264"/>
                    <a:gd name="connsiteX5" fmla="*/ 2114092 w 3335731"/>
                    <a:gd name="connsiteY5" fmla="*/ 43891 h 3255264"/>
                    <a:gd name="connsiteX6" fmla="*/ 2516428 w 3335731"/>
                    <a:gd name="connsiteY6" fmla="*/ 65836 h 3255264"/>
                    <a:gd name="connsiteX7" fmla="*/ 3072384 w 3335731"/>
                    <a:gd name="connsiteY7" fmla="*/ 0 h 3255264"/>
                    <a:gd name="connsiteX8" fmla="*/ 3335731 w 3335731"/>
                    <a:gd name="connsiteY8" fmla="*/ 95097 h 3255264"/>
                    <a:gd name="connsiteX9" fmla="*/ 3013862 w 3335731"/>
                    <a:gd name="connsiteY9" fmla="*/ 43891 h 3255264"/>
                    <a:gd name="connsiteX10" fmla="*/ 2706624 w 3335731"/>
                    <a:gd name="connsiteY10" fmla="*/ 95097 h 3255264"/>
                    <a:gd name="connsiteX11" fmla="*/ 2553004 w 3335731"/>
                    <a:gd name="connsiteY11" fmla="*/ 204825 h 3255264"/>
                    <a:gd name="connsiteX12" fmla="*/ 2077516 w 3335731"/>
                    <a:gd name="connsiteY12" fmla="*/ 270662 h 3255264"/>
                    <a:gd name="connsiteX13" fmla="*/ 1587398 w 3335731"/>
                    <a:gd name="connsiteY13" fmla="*/ 672998 h 3255264"/>
                    <a:gd name="connsiteX14" fmla="*/ 1177747 w 3335731"/>
                    <a:gd name="connsiteY14" fmla="*/ 1031443 h 3255264"/>
                    <a:gd name="connsiteX15" fmla="*/ 643737 w 3335731"/>
                    <a:gd name="connsiteY15" fmla="*/ 1243584 h 3255264"/>
                    <a:gd name="connsiteX16" fmla="*/ 512064 w 3335731"/>
                    <a:gd name="connsiteY16" fmla="*/ 1814169 h 3255264"/>
                    <a:gd name="connsiteX17" fmla="*/ 563270 w 3335731"/>
                    <a:gd name="connsiteY17" fmla="*/ 3255264 h 3255264"/>
                    <a:gd name="connsiteX18" fmla="*/ 482803 w 3335731"/>
                    <a:gd name="connsiteY18" fmla="*/ 3240633 h 3255264"/>
                    <a:gd name="connsiteX0" fmla="*/ 482803 w 3335731"/>
                    <a:gd name="connsiteY0" fmla="*/ 3240633 h 3255264"/>
                    <a:gd name="connsiteX1" fmla="*/ 0 w 3335731"/>
                    <a:gd name="connsiteY1" fmla="*/ 2384755 h 3255264"/>
                    <a:gd name="connsiteX2" fmla="*/ 256032 w 3335731"/>
                    <a:gd name="connsiteY2" fmla="*/ 1836115 h 3255264"/>
                    <a:gd name="connsiteX3" fmla="*/ 577900 w 3335731"/>
                    <a:gd name="connsiteY3" fmla="*/ 841248 h 3255264"/>
                    <a:gd name="connsiteX4" fmla="*/ 1353312 w 3335731"/>
                    <a:gd name="connsiteY4" fmla="*/ 607161 h 3255264"/>
                    <a:gd name="connsiteX5" fmla="*/ 2114092 w 3335731"/>
                    <a:gd name="connsiteY5" fmla="*/ 43891 h 3255264"/>
                    <a:gd name="connsiteX6" fmla="*/ 2516428 w 3335731"/>
                    <a:gd name="connsiteY6" fmla="*/ 65836 h 3255264"/>
                    <a:gd name="connsiteX7" fmla="*/ 3072384 w 3335731"/>
                    <a:gd name="connsiteY7" fmla="*/ 0 h 3255264"/>
                    <a:gd name="connsiteX8" fmla="*/ 3335731 w 3335731"/>
                    <a:gd name="connsiteY8" fmla="*/ 95097 h 3255264"/>
                    <a:gd name="connsiteX9" fmla="*/ 3013862 w 3335731"/>
                    <a:gd name="connsiteY9" fmla="*/ 43891 h 3255264"/>
                    <a:gd name="connsiteX10" fmla="*/ 2706624 w 3335731"/>
                    <a:gd name="connsiteY10" fmla="*/ 95097 h 3255264"/>
                    <a:gd name="connsiteX11" fmla="*/ 2553004 w 3335731"/>
                    <a:gd name="connsiteY11" fmla="*/ 204825 h 3255264"/>
                    <a:gd name="connsiteX12" fmla="*/ 2077516 w 3335731"/>
                    <a:gd name="connsiteY12" fmla="*/ 270662 h 3255264"/>
                    <a:gd name="connsiteX13" fmla="*/ 1587398 w 3335731"/>
                    <a:gd name="connsiteY13" fmla="*/ 672998 h 3255264"/>
                    <a:gd name="connsiteX14" fmla="*/ 1177747 w 3335731"/>
                    <a:gd name="connsiteY14" fmla="*/ 1031443 h 3255264"/>
                    <a:gd name="connsiteX15" fmla="*/ 643737 w 3335731"/>
                    <a:gd name="connsiteY15" fmla="*/ 1243584 h 3255264"/>
                    <a:gd name="connsiteX16" fmla="*/ 512064 w 3335731"/>
                    <a:gd name="connsiteY16" fmla="*/ 1814169 h 3255264"/>
                    <a:gd name="connsiteX17" fmla="*/ 563270 w 3335731"/>
                    <a:gd name="connsiteY17" fmla="*/ 3255264 h 3255264"/>
                    <a:gd name="connsiteX18" fmla="*/ 482803 w 3335731"/>
                    <a:gd name="connsiteY18" fmla="*/ 3240633 h 3255264"/>
                    <a:gd name="connsiteX0" fmla="*/ 482803 w 3335731"/>
                    <a:gd name="connsiteY0" fmla="*/ 3240633 h 3255264"/>
                    <a:gd name="connsiteX1" fmla="*/ 0 w 3335731"/>
                    <a:gd name="connsiteY1" fmla="*/ 2384755 h 3255264"/>
                    <a:gd name="connsiteX2" fmla="*/ 256032 w 3335731"/>
                    <a:gd name="connsiteY2" fmla="*/ 1836115 h 3255264"/>
                    <a:gd name="connsiteX3" fmla="*/ 618006 w 3335731"/>
                    <a:gd name="connsiteY3" fmla="*/ 889374 h 3255264"/>
                    <a:gd name="connsiteX4" fmla="*/ 1353312 w 3335731"/>
                    <a:gd name="connsiteY4" fmla="*/ 607161 h 3255264"/>
                    <a:gd name="connsiteX5" fmla="*/ 2114092 w 3335731"/>
                    <a:gd name="connsiteY5" fmla="*/ 43891 h 3255264"/>
                    <a:gd name="connsiteX6" fmla="*/ 2516428 w 3335731"/>
                    <a:gd name="connsiteY6" fmla="*/ 65836 h 3255264"/>
                    <a:gd name="connsiteX7" fmla="*/ 3072384 w 3335731"/>
                    <a:gd name="connsiteY7" fmla="*/ 0 h 3255264"/>
                    <a:gd name="connsiteX8" fmla="*/ 3335731 w 3335731"/>
                    <a:gd name="connsiteY8" fmla="*/ 95097 h 3255264"/>
                    <a:gd name="connsiteX9" fmla="*/ 3013862 w 3335731"/>
                    <a:gd name="connsiteY9" fmla="*/ 43891 h 3255264"/>
                    <a:gd name="connsiteX10" fmla="*/ 2706624 w 3335731"/>
                    <a:gd name="connsiteY10" fmla="*/ 95097 h 3255264"/>
                    <a:gd name="connsiteX11" fmla="*/ 2553004 w 3335731"/>
                    <a:gd name="connsiteY11" fmla="*/ 204825 h 3255264"/>
                    <a:gd name="connsiteX12" fmla="*/ 2077516 w 3335731"/>
                    <a:gd name="connsiteY12" fmla="*/ 270662 h 3255264"/>
                    <a:gd name="connsiteX13" fmla="*/ 1587398 w 3335731"/>
                    <a:gd name="connsiteY13" fmla="*/ 672998 h 3255264"/>
                    <a:gd name="connsiteX14" fmla="*/ 1177747 w 3335731"/>
                    <a:gd name="connsiteY14" fmla="*/ 1031443 h 3255264"/>
                    <a:gd name="connsiteX15" fmla="*/ 643737 w 3335731"/>
                    <a:gd name="connsiteY15" fmla="*/ 1243584 h 3255264"/>
                    <a:gd name="connsiteX16" fmla="*/ 512064 w 3335731"/>
                    <a:gd name="connsiteY16" fmla="*/ 1814169 h 3255264"/>
                    <a:gd name="connsiteX17" fmla="*/ 563270 w 3335731"/>
                    <a:gd name="connsiteY17" fmla="*/ 3255264 h 3255264"/>
                    <a:gd name="connsiteX18" fmla="*/ 482803 w 3335731"/>
                    <a:gd name="connsiteY18" fmla="*/ 3240633 h 3255264"/>
                    <a:gd name="connsiteX0" fmla="*/ 482803 w 3335731"/>
                    <a:gd name="connsiteY0" fmla="*/ 3240633 h 3255264"/>
                    <a:gd name="connsiteX1" fmla="*/ 0 w 3335731"/>
                    <a:gd name="connsiteY1" fmla="*/ 2384755 h 3255264"/>
                    <a:gd name="connsiteX2" fmla="*/ 256032 w 3335731"/>
                    <a:gd name="connsiteY2" fmla="*/ 1836115 h 3255264"/>
                    <a:gd name="connsiteX3" fmla="*/ 618006 w 3335731"/>
                    <a:gd name="connsiteY3" fmla="*/ 889374 h 3255264"/>
                    <a:gd name="connsiteX4" fmla="*/ 1353312 w 3335731"/>
                    <a:gd name="connsiteY4" fmla="*/ 607161 h 3255264"/>
                    <a:gd name="connsiteX5" fmla="*/ 2114092 w 3335731"/>
                    <a:gd name="connsiteY5" fmla="*/ 43891 h 3255264"/>
                    <a:gd name="connsiteX6" fmla="*/ 2516428 w 3335731"/>
                    <a:gd name="connsiteY6" fmla="*/ 65836 h 3255264"/>
                    <a:gd name="connsiteX7" fmla="*/ 3072384 w 3335731"/>
                    <a:gd name="connsiteY7" fmla="*/ 0 h 3255264"/>
                    <a:gd name="connsiteX8" fmla="*/ 3335731 w 3335731"/>
                    <a:gd name="connsiteY8" fmla="*/ 95097 h 3255264"/>
                    <a:gd name="connsiteX9" fmla="*/ 3013862 w 3335731"/>
                    <a:gd name="connsiteY9" fmla="*/ 43891 h 3255264"/>
                    <a:gd name="connsiteX10" fmla="*/ 2706624 w 3335731"/>
                    <a:gd name="connsiteY10" fmla="*/ 95097 h 3255264"/>
                    <a:gd name="connsiteX11" fmla="*/ 2553004 w 3335731"/>
                    <a:gd name="connsiteY11" fmla="*/ 204825 h 3255264"/>
                    <a:gd name="connsiteX12" fmla="*/ 2077516 w 3335731"/>
                    <a:gd name="connsiteY12" fmla="*/ 270662 h 3255264"/>
                    <a:gd name="connsiteX13" fmla="*/ 1587398 w 3335731"/>
                    <a:gd name="connsiteY13" fmla="*/ 672998 h 3255264"/>
                    <a:gd name="connsiteX14" fmla="*/ 1177747 w 3335731"/>
                    <a:gd name="connsiteY14" fmla="*/ 1031443 h 3255264"/>
                    <a:gd name="connsiteX15" fmla="*/ 643737 w 3335731"/>
                    <a:gd name="connsiteY15" fmla="*/ 1243584 h 3255264"/>
                    <a:gd name="connsiteX16" fmla="*/ 512064 w 3335731"/>
                    <a:gd name="connsiteY16" fmla="*/ 1814169 h 3255264"/>
                    <a:gd name="connsiteX17" fmla="*/ 563270 w 3335731"/>
                    <a:gd name="connsiteY17" fmla="*/ 3255264 h 3255264"/>
                    <a:gd name="connsiteX18" fmla="*/ 482803 w 3335731"/>
                    <a:gd name="connsiteY18" fmla="*/ 3240633 h 3255264"/>
                    <a:gd name="connsiteX0" fmla="*/ 482803 w 3335731"/>
                    <a:gd name="connsiteY0" fmla="*/ 3243224 h 3257855"/>
                    <a:gd name="connsiteX1" fmla="*/ 0 w 3335731"/>
                    <a:gd name="connsiteY1" fmla="*/ 2387346 h 3257855"/>
                    <a:gd name="connsiteX2" fmla="*/ 256032 w 3335731"/>
                    <a:gd name="connsiteY2" fmla="*/ 1838706 h 3257855"/>
                    <a:gd name="connsiteX3" fmla="*/ 618006 w 3335731"/>
                    <a:gd name="connsiteY3" fmla="*/ 891965 h 3257855"/>
                    <a:gd name="connsiteX4" fmla="*/ 1353312 w 3335731"/>
                    <a:gd name="connsiteY4" fmla="*/ 609752 h 3257855"/>
                    <a:gd name="connsiteX5" fmla="*/ 2114092 w 3335731"/>
                    <a:gd name="connsiteY5" fmla="*/ 46482 h 3257855"/>
                    <a:gd name="connsiteX6" fmla="*/ 2516428 w 3335731"/>
                    <a:gd name="connsiteY6" fmla="*/ 68427 h 3257855"/>
                    <a:gd name="connsiteX7" fmla="*/ 3072384 w 3335731"/>
                    <a:gd name="connsiteY7" fmla="*/ 2591 h 3257855"/>
                    <a:gd name="connsiteX8" fmla="*/ 3335731 w 3335731"/>
                    <a:gd name="connsiteY8" fmla="*/ 97688 h 3257855"/>
                    <a:gd name="connsiteX9" fmla="*/ 3013862 w 3335731"/>
                    <a:gd name="connsiteY9" fmla="*/ 46482 h 3257855"/>
                    <a:gd name="connsiteX10" fmla="*/ 2706624 w 3335731"/>
                    <a:gd name="connsiteY10" fmla="*/ 97688 h 3257855"/>
                    <a:gd name="connsiteX11" fmla="*/ 2553004 w 3335731"/>
                    <a:gd name="connsiteY11" fmla="*/ 207416 h 3257855"/>
                    <a:gd name="connsiteX12" fmla="*/ 2077516 w 3335731"/>
                    <a:gd name="connsiteY12" fmla="*/ 273253 h 3257855"/>
                    <a:gd name="connsiteX13" fmla="*/ 1587398 w 3335731"/>
                    <a:gd name="connsiteY13" fmla="*/ 675589 h 3257855"/>
                    <a:gd name="connsiteX14" fmla="*/ 1177747 w 3335731"/>
                    <a:gd name="connsiteY14" fmla="*/ 1034034 h 3257855"/>
                    <a:gd name="connsiteX15" fmla="*/ 643737 w 3335731"/>
                    <a:gd name="connsiteY15" fmla="*/ 1246175 h 3257855"/>
                    <a:gd name="connsiteX16" fmla="*/ 512064 w 3335731"/>
                    <a:gd name="connsiteY16" fmla="*/ 1816760 h 3257855"/>
                    <a:gd name="connsiteX17" fmla="*/ 563270 w 3335731"/>
                    <a:gd name="connsiteY17" fmla="*/ 3257855 h 3257855"/>
                    <a:gd name="connsiteX18" fmla="*/ 482803 w 3335731"/>
                    <a:gd name="connsiteY18" fmla="*/ 3243224 h 3257855"/>
                    <a:gd name="connsiteX0" fmla="*/ 482803 w 3335731"/>
                    <a:gd name="connsiteY0" fmla="*/ 3240633 h 3255264"/>
                    <a:gd name="connsiteX1" fmla="*/ 0 w 3335731"/>
                    <a:gd name="connsiteY1" fmla="*/ 2384755 h 3255264"/>
                    <a:gd name="connsiteX2" fmla="*/ 256032 w 3335731"/>
                    <a:gd name="connsiteY2" fmla="*/ 1836115 h 3255264"/>
                    <a:gd name="connsiteX3" fmla="*/ 618006 w 3335731"/>
                    <a:gd name="connsiteY3" fmla="*/ 889374 h 3255264"/>
                    <a:gd name="connsiteX4" fmla="*/ 1353312 w 3335731"/>
                    <a:gd name="connsiteY4" fmla="*/ 607161 h 3255264"/>
                    <a:gd name="connsiteX5" fmla="*/ 2017840 w 3335731"/>
                    <a:gd name="connsiteY5" fmla="*/ 120091 h 3255264"/>
                    <a:gd name="connsiteX6" fmla="*/ 2516428 w 3335731"/>
                    <a:gd name="connsiteY6" fmla="*/ 65836 h 3255264"/>
                    <a:gd name="connsiteX7" fmla="*/ 3072384 w 3335731"/>
                    <a:gd name="connsiteY7" fmla="*/ 0 h 3255264"/>
                    <a:gd name="connsiteX8" fmla="*/ 3335731 w 3335731"/>
                    <a:gd name="connsiteY8" fmla="*/ 95097 h 3255264"/>
                    <a:gd name="connsiteX9" fmla="*/ 3013862 w 3335731"/>
                    <a:gd name="connsiteY9" fmla="*/ 43891 h 3255264"/>
                    <a:gd name="connsiteX10" fmla="*/ 2706624 w 3335731"/>
                    <a:gd name="connsiteY10" fmla="*/ 95097 h 3255264"/>
                    <a:gd name="connsiteX11" fmla="*/ 2553004 w 3335731"/>
                    <a:gd name="connsiteY11" fmla="*/ 204825 h 3255264"/>
                    <a:gd name="connsiteX12" fmla="*/ 2077516 w 3335731"/>
                    <a:gd name="connsiteY12" fmla="*/ 270662 h 3255264"/>
                    <a:gd name="connsiteX13" fmla="*/ 1587398 w 3335731"/>
                    <a:gd name="connsiteY13" fmla="*/ 672998 h 3255264"/>
                    <a:gd name="connsiteX14" fmla="*/ 1177747 w 3335731"/>
                    <a:gd name="connsiteY14" fmla="*/ 1031443 h 3255264"/>
                    <a:gd name="connsiteX15" fmla="*/ 643737 w 3335731"/>
                    <a:gd name="connsiteY15" fmla="*/ 1243584 h 3255264"/>
                    <a:gd name="connsiteX16" fmla="*/ 512064 w 3335731"/>
                    <a:gd name="connsiteY16" fmla="*/ 1814169 h 3255264"/>
                    <a:gd name="connsiteX17" fmla="*/ 563270 w 3335731"/>
                    <a:gd name="connsiteY17" fmla="*/ 3255264 h 3255264"/>
                    <a:gd name="connsiteX18" fmla="*/ 482803 w 3335731"/>
                    <a:gd name="connsiteY18" fmla="*/ 3240633 h 3255264"/>
                    <a:gd name="connsiteX0" fmla="*/ 482803 w 3335731"/>
                    <a:gd name="connsiteY0" fmla="*/ 3240633 h 3255264"/>
                    <a:gd name="connsiteX1" fmla="*/ 0 w 3335731"/>
                    <a:gd name="connsiteY1" fmla="*/ 2384755 h 3255264"/>
                    <a:gd name="connsiteX2" fmla="*/ 256032 w 3335731"/>
                    <a:gd name="connsiteY2" fmla="*/ 1836115 h 3255264"/>
                    <a:gd name="connsiteX3" fmla="*/ 618006 w 3335731"/>
                    <a:gd name="connsiteY3" fmla="*/ 889374 h 3255264"/>
                    <a:gd name="connsiteX4" fmla="*/ 1353312 w 3335731"/>
                    <a:gd name="connsiteY4" fmla="*/ 607161 h 3255264"/>
                    <a:gd name="connsiteX5" fmla="*/ 2017840 w 3335731"/>
                    <a:gd name="connsiteY5" fmla="*/ 120091 h 3255264"/>
                    <a:gd name="connsiteX6" fmla="*/ 2508407 w 3335731"/>
                    <a:gd name="connsiteY6" fmla="*/ 85889 h 3255264"/>
                    <a:gd name="connsiteX7" fmla="*/ 3072384 w 3335731"/>
                    <a:gd name="connsiteY7" fmla="*/ 0 h 3255264"/>
                    <a:gd name="connsiteX8" fmla="*/ 3335731 w 3335731"/>
                    <a:gd name="connsiteY8" fmla="*/ 95097 h 3255264"/>
                    <a:gd name="connsiteX9" fmla="*/ 3013862 w 3335731"/>
                    <a:gd name="connsiteY9" fmla="*/ 43891 h 3255264"/>
                    <a:gd name="connsiteX10" fmla="*/ 2706624 w 3335731"/>
                    <a:gd name="connsiteY10" fmla="*/ 95097 h 3255264"/>
                    <a:gd name="connsiteX11" fmla="*/ 2553004 w 3335731"/>
                    <a:gd name="connsiteY11" fmla="*/ 204825 h 3255264"/>
                    <a:gd name="connsiteX12" fmla="*/ 2077516 w 3335731"/>
                    <a:gd name="connsiteY12" fmla="*/ 270662 h 3255264"/>
                    <a:gd name="connsiteX13" fmla="*/ 1587398 w 3335731"/>
                    <a:gd name="connsiteY13" fmla="*/ 672998 h 3255264"/>
                    <a:gd name="connsiteX14" fmla="*/ 1177747 w 3335731"/>
                    <a:gd name="connsiteY14" fmla="*/ 1031443 h 3255264"/>
                    <a:gd name="connsiteX15" fmla="*/ 643737 w 3335731"/>
                    <a:gd name="connsiteY15" fmla="*/ 1243584 h 3255264"/>
                    <a:gd name="connsiteX16" fmla="*/ 512064 w 3335731"/>
                    <a:gd name="connsiteY16" fmla="*/ 1814169 h 3255264"/>
                    <a:gd name="connsiteX17" fmla="*/ 563270 w 3335731"/>
                    <a:gd name="connsiteY17" fmla="*/ 3255264 h 3255264"/>
                    <a:gd name="connsiteX18" fmla="*/ 482803 w 3335731"/>
                    <a:gd name="connsiteY18" fmla="*/ 3240633 h 3255264"/>
                    <a:gd name="connsiteX0" fmla="*/ 482803 w 3335731"/>
                    <a:gd name="connsiteY0" fmla="*/ 3240633 h 3255264"/>
                    <a:gd name="connsiteX1" fmla="*/ 0 w 3335731"/>
                    <a:gd name="connsiteY1" fmla="*/ 2384755 h 3255264"/>
                    <a:gd name="connsiteX2" fmla="*/ 256032 w 3335731"/>
                    <a:gd name="connsiteY2" fmla="*/ 1836115 h 3255264"/>
                    <a:gd name="connsiteX3" fmla="*/ 618006 w 3335731"/>
                    <a:gd name="connsiteY3" fmla="*/ 889374 h 3255264"/>
                    <a:gd name="connsiteX4" fmla="*/ 1353312 w 3335731"/>
                    <a:gd name="connsiteY4" fmla="*/ 607161 h 3255264"/>
                    <a:gd name="connsiteX5" fmla="*/ 2017840 w 3335731"/>
                    <a:gd name="connsiteY5" fmla="*/ 120091 h 3255264"/>
                    <a:gd name="connsiteX6" fmla="*/ 2508407 w 3335731"/>
                    <a:gd name="connsiteY6" fmla="*/ 85889 h 3255264"/>
                    <a:gd name="connsiteX7" fmla="*/ 3072384 w 3335731"/>
                    <a:gd name="connsiteY7" fmla="*/ 0 h 3255264"/>
                    <a:gd name="connsiteX8" fmla="*/ 3335731 w 3335731"/>
                    <a:gd name="connsiteY8" fmla="*/ 95097 h 3255264"/>
                    <a:gd name="connsiteX9" fmla="*/ 3013862 w 3335731"/>
                    <a:gd name="connsiteY9" fmla="*/ 43891 h 3255264"/>
                    <a:gd name="connsiteX10" fmla="*/ 2706624 w 3335731"/>
                    <a:gd name="connsiteY10" fmla="*/ 95097 h 3255264"/>
                    <a:gd name="connsiteX11" fmla="*/ 2553004 w 3335731"/>
                    <a:gd name="connsiteY11" fmla="*/ 204825 h 3255264"/>
                    <a:gd name="connsiteX12" fmla="*/ 2077516 w 3335731"/>
                    <a:gd name="connsiteY12" fmla="*/ 270662 h 3255264"/>
                    <a:gd name="connsiteX13" fmla="*/ 1587398 w 3335731"/>
                    <a:gd name="connsiteY13" fmla="*/ 672998 h 3255264"/>
                    <a:gd name="connsiteX14" fmla="*/ 1177747 w 3335731"/>
                    <a:gd name="connsiteY14" fmla="*/ 1031443 h 3255264"/>
                    <a:gd name="connsiteX15" fmla="*/ 643737 w 3335731"/>
                    <a:gd name="connsiteY15" fmla="*/ 1243584 h 3255264"/>
                    <a:gd name="connsiteX16" fmla="*/ 512064 w 3335731"/>
                    <a:gd name="connsiteY16" fmla="*/ 1814169 h 3255264"/>
                    <a:gd name="connsiteX17" fmla="*/ 563270 w 3335731"/>
                    <a:gd name="connsiteY17" fmla="*/ 3255264 h 3255264"/>
                    <a:gd name="connsiteX18" fmla="*/ 482803 w 3335731"/>
                    <a:gd name="connsiteY18" fmla="*/ 3240633 h 3255264"/>
                    <a:gd name="connsiteX0" fmla="*/ 482803 w 3335731"/>
                    <a:gd name="connsiteY0" fmla="*/ 3240633 h 3255264"/>
                    <a:gd name="connsiteX1" fmla="*/ 0 w 3335731"/>
                    <a:gd name="connsiteY1" fmla="*/ 2384755 h 3255264"/>
                    <a:gd name="connsiteX2" fmla="*/ 256032 w 3335731"/>
                    <a:gd name="connsiteY2" fmla="*/ 1836115 h 3255264"/>
                    <a:gd name="connsiteX3" fmla="*/ 618006 w 3335731"/>
                    <a:gd name="connsiteY3" fmla="*/ 889374 h 3255264"/>
                    <a:gd name="connsiteX4" fmla="*/ 1353312 w 3335731"/>
                    <a:gd name="connsiteY4" fmla="*/ 607161 h 3255264"/>
                    <a:gd name="connsiteX5" fmla="*/ 2017840 w 3335731"/>
                    <a:gd name="connsiteY5" fmla="*/ 120091 h 3255264"/>
                    <a:gd name="connsiteX6" fmla="*/ 2508407 w 3335731"/>
                    <a:gd name="connsiteY6" fmla="*/ 85889 h 3255264"/>
                    <a:gd name="connsiteX7" fmla="*/ 3072384 w 3335731"/>
                    <a:gd name="connsiteY7" fmla="*/ 0 h 3255264"/>
                    <a:gd name="connsiteX8" fmla="*/ 3335731 w 3335731"/>
                    <a:gd name="connsiteY8" fmla="*/ 95097 h 3255264"/>
                    <a:gd name="connsiteX9" fmla="*/ 3013862 w 3335731"/>
                    <a:gd name="connsiteY9" fmla="*/ 43891 h 3255264"/>
                    <a:gd name="connsiteX10" fmla="*/ 2722666 w 3335731"/>
                    <a:gd name="connsiteY10" fmla="*/ 171297 h 3255264"/>
                    <a:gd name="connsiteX11" fmla="*/ 2553004 w 3335731"/>
                    <a:gd name="connsiteY11" fmla="*/ 204825 h 3255264"/>
                    <a:gd name="connsiteX12" fmla="*/ 2077516 w 3335731"/>
                    <a:gd name="connsiteY12" fmla="*/ 270662 h 3255264"/>
                    <a:gd name="connsiteX13" fmla="*/ 1587398 w 3335731"/>
                    <a:gd name="connsiteY13" fmla="*/ 672998 h 3255264"/>
                    <a:gd name="connsiteX14" fmla="*/ 1177747 w 3335731"/>
                    <a:gd name="connsiteY14" fmla="*/ 1031443 h 3255264"/>
                    <a:gd name="connsiteX15" fmla="*/ 643737 w 3335731"/>
                    <a:gd name="connsiteY15" fmla="*/ 1243584 h 3255264"/>
                    <a:gd name="connsiteX16" fmla="*/ 512064 w 3335731"/>
                    <a:gd name="connsiteY16" fmla="*/ 1814169 h 3255264"/>
                    <a:gd name="connsiteX17" fmla="*/ 563270 w 3335731"/>
                    <a:gd name="connsiteY17" fmla="*/ 3255264 h 3255264"/>
                    <a:gd name="connsiteX18" fmla="*/ 482803 w 3335731"/>
                    <a:gd name="connsiteY18" fmla="*/ 3240633 h 3255264"/>
                    <a:gd name="connsiteX0" fmla="*/ 482803 w 3335731"/>
                    <a:gd name="connsiteY0" fmla="*/ 3240633 h 3255264"/>
                    <a:gd name="connsiteX1" fmla="*/ 0 w 3335731"/>
                    <a:gd name="connsiteY1" fmla="*/ 2384755 h 3255264"/>
                    <a:gd name="connsiteX2" fmla="*/ 256032 w 3335731"/>
                    <a:gd name="connsiteY2" fmla="*/ 1836115 h 3255264"/>
                    <a:gd name="connsiteX3" fmla="*/ 618006 w 3335731"/>
                    <a:gd name="connsiteY3" fmla="*/ 889374 h 3255264"/>
                    <a:gd name="connsiteX4" fmla="*/ 1353312 w 3335731"/>
                    <a:gd name="connsiteY4" fmla="*/ 607161 h 3255264"/>
                    <a:gd name="connsiteX5" fmla="*/ 2017840 w 3335731"/>
                    <a:gd name="connsiteY5" fmla="*/ 120091 h 3255264"/>
                    <a:gd name="connsiteX6" fmla="*/ 2508407 w 3335731"/>
                    <a:gd name="connsiteY6" fmla="*/ 85889 h 3255264"/>
                    <a:gd name="connsiteX7" fmla="*/ 3072384 w 3335731"/>
                    <a:gd name="connsiteY7" fmla="*/ 0 h 3255264"/>
                    <a:gd name="connsiteX8" fmla="*/ 3335731 w 3335731"/>
                    <a:gd name="connsiteY8" fmla="*/ 95097 h 3255264"/>
                    <a:gd name="connsiteX9" fmla="*/ 3013862 w 3335731"/>
                    <a:gd name="connsiteY9" fmla="*/ 43891 h 3255264"/>
                    <a:gd name="connsiteX10" fmla="*/ 2722666 w 3335731"/>
                    <a:gd name="connsiteY10" fmla="*/ 171297 h 3255264"/>
                    <a:gd name="connsiteX11" fmla="*/ 2553004 w 3335731"/>
                    <a:gd name="connsiteY11" fmla="*/ 204825 h 3255264"/>
                    <a:gd name="connsiteX12" fmla="*/ 2077516 w 3335731"/>
                    <a:gd name="connsiteY12" fmla="*/ 270662 h 3255264"/>
                    <a:gd name="connsiteX13" fmla="*/ 1587398 w 3335731"/>
                    <a:gd name="connsiteY13" fmla="*/ 672998 h 3255264"/>
                    <a:gd name="connsiteX14" fmla="*/ 1177747 w 3335731"/>
                    <a:gd name="connsiteY14" fmla="*/ 1031443 h 3255264"/>
                    <a:gd name="connsiteX15" fmla="*/ 643737 w 3335731"/>
                    <a:gd name="connsiteY15" fmla="*/ 1243584 h 3255264"/>
                    <a:gd name="connsiteX16" fmla="*/ 512064 w 3335731"/>
                    <a:gd name="connsiteY16" fmla="*/ 1814169 h 3255264"/>
                    <a:gd name="connsiteX17" fmla="*/ 563270 w 3335731"/>
                    <a:gd name="connsiteY17" fmla="*/ 3255264 h 3255264"/>
                    <a:gd name="connsiteX18" fmla="*/ 482803 w 3335731"/>
                    <a:gd name="connsiteY18" fmla="*/ 3240633 h 3255264"/>
                    <a:gd name="connsiteX0" fmla="*/ 482803 w 3335731"/>
                    <a:gd name="connsiteY0" fmla="*/ 3244986 h 3259617"/>
                    <a:gd name="connsiteX1" fmla="*/ 0 w 3335731"/>
                    <a:gd name="connsiteY1" fmla="*/ 2389108 h 3259617"/>
                    <a:gd name="connsiteX2" fmla="*/ 256032 w 3335731"/>
                    <a:gd name="connsiteY2" fmla="*/ 1840468 h 3259617"/>
                    <a:gd name="connsiteX3" fmla="*/ 618006 w 3335731"/>
                    <a:gd name="connsiteY3" fmla="*/ 893727 h 3259617"/>
                    <a:gd name="connsiteX4" fmla="*/ 1353312 w 3335731"/>
                    <a:gd name="connsiteY4" fmla="*/ 611514 h 3259617"/>
                    <a:gd name="connsiteX5" fmla="*/ 2017840 w 3335731"/>
                    <a:gd name="connsiteY5" fmla="*/ 124444 h 3259617"/>
                    <a:gd name="connsiteX6" fmla="*/ 2508407 w 3335731"/>
                    <a:gd name="connsiteY6" fmla="*/ 90242 h 3259617"/>
                    <a:gd name="connsiteX7" fmla="*/ 3072384 w 3335731"/>
                    <a:gd name="connsiteY7" fmla="*/ 4353 h 3259617"/>
                    <a:gd name="connsiteX8" fmla="*/ 3335731 w 3335731"/>
                    <a:gd name="connsiteY8" fmla="*/ 99450 h 3259617"/>
                    <a:gd name="connsiteX9" fmla="*/ 3013862 w 3335731"/>
                    <a:gd name="connsiteY9" fmla="*/ 48244 h 3259617"/>
                    <a:gd name="connsiteX10" fmla="*/ 2722666 w 3335731"/>
                    <a:gd name="connsiteY10" fmla="*/ 175650 h 3259617"/>
                    <a:gd name="connsiteX11" fmla="*/ 2553004 w 3335731"/>
                    <a:gd name="connsiteY11" fmla="*/ 209178 h 3259617"/>
                    <a:gd name="connsiteX12" fmla="*/ 2077516 w 3335731"/>
                    <a:gd name="connsiteY12" fmla="*/ 275015 h 3259617"/>
                    <a:gd name="connsiteX13" fmla="*/ 1587398 w 3335731"/>
                    <a:gd name="connsiteY13" fmla="*/ 677351 h 3259617"/>
                    <a:gd name="connsiteX14" fmla="*/ 1177747 w 3335731"/>
                    <a:gd name="connsiteY14" fmla="*/ 1035796 h 3259617"/>
                    <a:gd name="connsiteX15" fmla="*/ 643737 w 3335731"/>
                    <a:gd name="connsiteY15" fmla="*/ 1247937 h 3259617"/>
                    <a:gd name="connsiteX16" fmla="*/ 512064 w 3335731"/>
                    <a:gd name="connsiteY16" fmla="*/ 1818522 h 3259617"/>
                    <a:gd name="connsiteX17" fmla="*/ 563270 w 3335731"/>
                    <a:gd name="connsiteY17" fmla="*/ 3259617 h 3259617"/>
                    <a:gd name="connsiteX18" fmla="*/ 482803 w 3335731"/>
                    <a:gd name="connsiteY18" fmla="*/ 3244986 h 3259617"/>
                    <a:gd name="connsiteX0" fmla="*/ 482803 w 3335731"/>
                    <a:gd name="connsiteY0" fmla="*/ 3244986 h 3259617"/>
                    <a:gd name="connsiteX1" fmla="*/ 0 w 3335731"/>
                    <a:gd name="connsiteY1" fmla="*/ 2389108 h 3259617"/>
                    <a:gd name="connsiteX2" fmla="*/ 256032 w 3335731"/>
                    <a:gd name="connsiteY2" fmla="*/ 1840468 h 3259617"/>
                    <a:gd name="connsiteX3" fmla="*/ 618006 w 3335731"/>
                    <a:gd name="connsiteY3" fmla="*/ 893727 h 3259617"/>
                    <a:gd name="connsiteX4" fmla="*/ 1353312 w 3335731"/>
                    <a:gd name="connsiteY4" fmla="*/ 611514 h 3259617"/>
                    <a:gd name="connsiteX5" fmla="*/ 2017840 w 3335731"/>
                    <a:gd name="connsiteY5" fmla="*/ 124444 h 3259617"/>
                    <a:gd name="connsiteX6" fmla="*/ 2508407 w 3335731"/>
                    <a:gd name="connsiteY6" fmla="*/ 90242 h 3259617"/>
                    <a:gd name="connsiteX7" fmla="*/ 3072384 w 3335731"/>
                    <a:gd name="connsiteY7" fmla="*/ 4353 h 3259617"/>
                    <a:gd name="connsiteX8" fmla="*/ 3335731 w 3335731"/>
                    <a:gd name="connsiteY8" fmla="*/ 99450 h 3259617"/>
                    <a:gd name="connsiteX9" fmla="*/ 3013862 w 3335731"/>
                    <a:gd name="connsiteY9" fmla="*/ 48244 h 3259617"/>
                    <a:gd name="connsiteX10" fmla="*/ 2722666 w 3335731"/>
                    <a:gd name="connsiteY10" fmla="*/ 175650 h 3259617"/>
                    <a:gd name="connsiteX11" fmla="*/ 2553004 w 3335731"/>
                    <a:gd name="connsiteY11" fmla="*/ 209178 h 3259617"/>
                    <a:gd name="connsiteX12" fmla="*/ 2077516 w 3335731"/>
                    <a:gd name="connsiteY12" fmla="*/ 275015 h 3259617"/>
                    <a:gd name="connsiteX13" fmla="*/ 1587398 w 3335731"/>
                    <a:gd name="connsiteY13" fmla="*/ 677351 h 3259617"/>
                    <a:gd name="connsiteX14" fmla="*/ 1177747 w 3335731"/>
                    <a:gd name="connsiteY14" fmla="*/ 1035796 h 3259617"/>
                    <a:gd name="connsiteX15" fmla="*/ 643737 w 3335731"/>
                    <a:gd name="connsiteY15" fmla="*/ 1247937 h 3259617"/>
                    <a:gd name="connsiteX16" fmla="*/ 512064 w 3335731"/>
                    <a:gd name="connsiteY16" fmla="*/ 1818522 h 3259617"/>
                    <a:gd name="connsiteX17" fmla="*/ 563270 w 3335731"/>
                    <a:gd name="connsiteY17" fmla="*/ 3259617 h 3259617"/>
                    <a:gd name="connsiteX18" fmla="*/ 482803 w 3335731"/>
                    <a:gd name="connsiteY18" fmla="*/ 3244986 h 3259617"/>
                    <a:gd name="connsiteX0" fmla="*/ 482803 w 3335731"/>
                    <a:gd name="connsiteY0" fmla="*/ 3244986 h 3259617"/>
                    <a:gd name="connsiteX1" fmla="*/ 0 w 3335731"/>
                    <a:gd name="connsiteY1" fmla="*/ 2389108 h 3259617"/>
                    <a:gd name="connsiteX2" fmla="*/ 256032 w 3335731"/>
                    <a:gd name="connsiteY2" fmla="*/ 1840468 h 3259617"/>
                    <a:gd name="connsiteX3" fmla="*/ 618006 w 3335731"/>
                    <a:gd name="connsiteY3" fmla="*/ 893727 h 3259617"/>
                    <a:gd name="connsiteX4" fmla="*/ 1353312 w 3335731"/>
                    <a:gd name="connsiteY4" fmla="*/ 611514 h 3259617"/>
                    <a:gd name="connsiteX5" fmla="*/ 2017840 w 3335731"/>
                    <a:gd name="connsiteY5" fmla="*/ 124444 h 3259617"/>
                    <a:gd name="connsiteX6" fmla="*/ 2508407 w 3335731"/>
                    <a:gd name="connsiteY6" fmla="*/ 90242 h 3259617"/>
                    <a:gd name="connsiteX7" fmla="*/ 3072384 w 3335731"/>
                    <a:gd name="connsiteY7" fmla="*/ 4353 h 3259617"/>
                    <a:gd name="connsiteX8" fmla="*/ 3335731 w 3335731"/>
                    <a:gd name="connsiteY8" fmla="*/ 99450 h 3259617"/>
                    <a:gd name="connsiteX9" fmla="*/ 3013862 w 3335731"/>
                    <a:gd name="connsiteY9" fmla="*/ 48244 h 3259617"/>
                    <a:gd name="connsiteX10" fmla="*/ 2722666 w 3335731"/>
                    <a:gd name="connsiteY10" fmla="*/ 175650 h 3259617"/>
                    <a:gd name="connsiteX11" fmla="*/ 2553004 w 3335731"/>
                    <a:gd name="connsiteY11" fmla="*/ 209178 h 3259617"/>
                    <a:gd name="connsiteX12" fmla="*/ 2077516 w 3335731"/>
                    <a:gd name="connsiteY12" fmla="*/ 275015 h 3259617"/>
                    <a:gd name="connsiteX13" fmla="*/ 1587398 w 3335731"/>
                    <a:gd name="connsiteY13" fmla="*/ 677351 h 3259617"/>
                    <a:gd name="connsiteX14" fmla="*/ 1177747 w 3335731"/>
                    <a:gd name="connsiteY14" fmla="*/ 1035796 h 3259617"/>
                    <a:gd name="connsiteX15" fmla="*/ 643737 w 3335731"/>
                    <a:gd name="connsiteY15" fmla="*/ 1247937 h 3259617"/>
                    <a:gd name="connsiteX16" fmla="*/ 512064 w 3335731"/>
                    <a:gd name="connsiteY16" fmla="*/ 1818522 h 3259617"/>
                    <a:gd name="connsiteX17" fmla="*/ 563270 w 3335731"/>
                    <a:gd name="connsiteY17" fmla="*/ 3259617 h 3259617"/>
                    <a:gd name="connsiteX18" fmla="*/ 482803 w 3335731"/>
                    <a:gd name="connsiteY18" fmla="*/ 3244986 h 3259617"/>
                    <a:gd name="connsiteX0" fmla="*/ 482803 w 3335731"/>
                    <a:gd name="connsiteY0" fmla="*/ 3244986 h 3259617"/>
                    <a:gd name="connsiteX1" fmla="*/ 0 w 3335731"/>
                    <a:gd name="connsiteY1" fmla="*/ 2389108 h 3259617"/>
                    <a:gd name="connsiteX2" fmla="*/ 256032 w 3335731"/>
                    <a:gd name="connsiteY2" fmla="*/ 1840468 h 3259617"/>
                    <a:gd name="connsiteX3" fmla="*/ 618006 w 3335731"/>
                    <a:gd name="connsiteY3" fmla="*/ 893727 h 3259617"/>
                    <a:gd name="connsiteX4" fmla="*/ 1353312 w 3335731"/>
                    <a:gd name="connsiteY4" fmla="*/ 611514 h 3259617"/>
                    <a:gd name="connsiteX5" fmla="*/ 2017840 w 3335731"/>
                    <a:gd name="connsiteY5" fmla="*/ 124444 h 3259617"/>
                    <a:gd name="connsiteX6" fmla="*/ 2508407 w 3335731"/>
                    <a:gd name="connsiteY6" fmla="*/ 90242 h 3259617"/>
                    <a:gd name="connsiteX7" fmla="*/ 3072384 w 3335731"/>
                    <a:gd name="connsiteY7" fmla="*/ 4353 h 3259617"/>
                    <a:gd name="connsiteX8" fmla="*/ 3335731 w 3335731"/>
                    <a:gd name="connsiteY8" fmla="*/ 99450 h 3259617"/>
                    <a:gd name="connsiteX9" fmla="*/ 3013862 w 3335731"/>
                    <a:gd name="connsiteY9" fmla="*/ 48244 h 3259617"/>
                    <a:gd name="connsiteX10" fmla="*/ 2722666 w 3335731"/>
                    <a:gd name="connsiteY10" fmla="*/ 175650 h 3259617"/>
                    <a:gd name="connsiteX11" fmla="*/ 2553004 w 3335731"/>
                    <a:gd name="connsiteY11" fmla="*/ 209178 h 3259617"/>
                    <a:gd name="connsiteX12" fmla="*/ 2077516 w 3335731"/>
                    <a:gd name="connsiteY12" fmla="*/ 275015 h 3259617"/>
                    <a:gd name="connsiteX13" fmla="*/ 1587398 w 3335731"/>
                    <a:gd name="connsiteY13" fmla="*/ 677351 h 3259617"/>
                    <a:gd name="connsiteX14" fmla="*/ 1177747 w 3335731"/>
                    <a:gd name="connsiteY14" fmla="*/ 1035796 h 3259617"/>
                    <a:gd name="connsiteX15" fmla="*/ 643737 w 3335731"/>
                    <a:gd name="connsiteY15" fmla="*/ 1247937 h 3259617"/>
                    <a:gd name="connsiteX16" fmla="*/ 512064 w 3335731"/>
                    <a:gd name="connsiteY16" fmla="*/ 1818522 h 3259617"/>
                    <a:gd name="connsiteX17" fmla="*/ 563270 w 3335731"/>
                    <a:gd name="connsiteY17" fmla="*/ 3259617 h 3259617"/>
                    <a:gd name="connsiteX18" fmla="*/ 482803 w 3335731"/>
                    <a:gd name="connsiteY18" fmla="*/ 3244986 h 3259617"/>
                    <a:gd name="connsiteX0" fmla="*/ 482803 w 3335731"/>
                    <a:gd name="connsiteY0" fmla="*/ 3244986 h 3259617"/>
                    <a:gd name="connsiteX1" fmla="*/ 0 w 3335731"/>
                    <a:gd name="connsiteY1" fmla="*/ 2389108 h 3259617"/>
                    <a:gd name="connsiteX2" fmla="*/ 256032 w 3335731"/>
                    <a:gd name="connsiteY2" fmla="*/ 1840468 h 3259617"/>
                    <a:gd name="connsiteX3" fmla="*/ 618006 w 3335731"/>
                    <a:gd name="connsiteY3" fmla="*/ 893727 h 3259617"/>
                    <a:gd name="connsiteX4" fmla="*/ 1353312 w 3335731"/>
                    <a:gd name="connsiteY4" fmla="*/ 611514 h 3259617"/>
                    <a:gd name="connsiteX5" fmla="*/ 2017840 w 3335731"/>
                    <a:gd name="connsiteY5" fmla="*/ 124444 h 3259617"/>
                    <a:gd name="connsiteX6" fmla="*/ 2508407 w 3335731"/>
                    <a:gd name="connsiteY6" fmla="*/ 90242 h 3259617"/>
                    <a:gd name="connsiteX7" fmla="*/ 3072384 w 3335731"/>
                    <a:gd name="connsiteY7" fmla="*/ 4353 h 3259617"/>
                    <a:gd name="connsiteX8" fmla="*/ 3335731 w 3335731"/>
                    <a:gd name="connsiteY8" fmla="*/ 99450 h 3259617"/>
                    <a:gd name="connsiteX9" fmla="*/ 3013862 w 3335731"/>
                    <a:gd name="connsiteY9" fmla="*/ 48244 h 3259617"/>
                    <a:gd name="connsiteX10" fmla="*/ 2722666 w 3335731"/>
                    <a:gd name="connsiteY10" fmla="*/ 175650 h 3259617"/>
                    <a:gd name="connsiteX11" fmla="*/ 2553004 w 3335731"/>
                    <a:gd name="connsiteY11" fmla="*/ 209178 h 3259617"/>
                    <a:gd name="connsiteX12" fmla="*/ 2077516 w 3335731"/>
                    <a:gd name="connsiteY12" fmla="*/ 275015 h 3259617"/>
                    <a:gd name="connsiteX13" fmla="*/ 1587398 w 3335731"/>
                    <a:gd name="connsiteY13" fmla="*/ 677351 h 3259617"/>
                    <a:gd name="connsiteX14" fmla="*/ 1177747 w 3335731"/>
                    <a:gd name="connsiteY14" fmla="*/ 1035796 h 3259617"/>
                    <a:gd name="connsiteX15" fmla="*/ 643737 w 3335731"/>
                    <a:gd name="connsiteY15" fmla="*/ 1247937 h 3259617"/>
                    <a:gd name="connsiteX16" fmla="*/ 512064 w 3335731"/>
                    <a:gd name="connsiteY16" fmla="*/ 1818522 h 3259617"/>
                    <a:gd name="connsiteX17" fmla="*/ 563270 w 3335731"/>
                    <a:gd name="connsiteY17" fmla="*/ 3259617 h 3259617"/>
                    <a:gd name="connsiteX18" fmla="*/ 482803 w 3335731"/>
                    <a:gd name="connsiteY18" fmla="*/ 3244986 h 3259617"/>
                    <a:gd name="connsiteX0" fmla="*/ 482803 w 3335731"/>
                    <a:gd name="connsiteY0" fmla="*/ 3244986 h 3259617"/>
                    <a:gd name="connsiteX1" fmla="*/ 0 w 3335731"/>
                    <a:gd name="connsiteY1" fmla="*/ 2389108 h 3259617"/>
                    <a:gd name="connsiteX2" fmla="*/ 256032 w 3335731"/>
                    <a:gd name="connsiteY2" fmla="*/ 1840468 h 3259617"/>
                    <a:gd name="connsiteX3" fmla="*/ 618006 w 3335731"/>
                    <a:gd name="connsiteY3" fmla="*/ 893727 h 3259617"/>
                    <a:gd name="connsiteX4" fmla="*/ 1353312 w 3335731"/>
                    <a:gd name="connsiteY4" fmla="*/ 611514 h 3259617"/>
                    <a:gd name="connsiteX5" fmla="*/ 2017840 w 3335731"/>
                    <a:gd name="connsiteY5" fmla="*/ 124444 h 3259617"/>
                    <a:gd name="connsiteX6" fmla="*/ 2508407 w 3335731"/>
                    <a:gd name="connsiteY6" fmla="*/ 90242 h 3259617"/>
                    <a:gd name="connsiteX7" fmla="*/ 3072384 w 3335731"/>
                    <a:gd name="connsiteY7" fmla="*/ 4353 h 3259617"/>
                    <a:gd name="connsiteX8" fmla="*/ 3335731 w 3335731"/>
                    <a:gd name="connsiteY8" fmla="*/ 99450 h 3259617"/>
                    <a:gd name="connsiteX9" fmla="*/ 3013862 w 3335731"/>
                    <a:gd name="connsiteY9" fmla="*/ 48244 h 3259617"/>
                    <a:gd name="connsiteX10" fmla="*/ 2722666 w 3335731"/>
                    <a:gd name="connsiteY10" fmla="*/ 175650 h 3259617"/>
                    <a:gd name="connsiteX11" fmla="*/ 2553004 w 3335731"/>
                    <a:gd name="connsiteY11" fmla="*/ 209178 h 3259617"/>
                    <a:gd name="connsiteX12" fmla="*/ 2077516 w 3335731"/>
                    <a:gd name="connsiteY12" fmla="*/ 275015 h 3259617"/>
                    <a:gd name="connsiteX13" fmla="*/ 1587398 w 3335731"/>
                    <a:gd name="connsiteY13" fmla="*/ 677351 h 3259617"/>
                    <a:gd name="connsiteX14" fmla="*/ 1177747 w 3335731"/>
                    <a:gd name="connsiteY14" fmla="*/ 1035796 h 3259617"/>
                    <a:gd name="connsiteX15" fmla="*/ 643737 w 3335731"/>
                    <a:gd name="connsiteY15" fmla="*/ 1247937 h 3259617"/>
                    <a:gd name="connsiteX16" fmla="*/ 512064 w 3335731"/>
                    <a:gd name="connsiteY16" fmla="*/ 1818522 h 3259617"/>
                    <a:gd name="connsiteX17" fmla="*/ 563270 w 3335731"/>
                    <a:gd name="connsiteY17" fmla="*/ 3259617 h 3259617"/>
                    <a:gd name="connsiteX18" fmla="*/ 482803 w 3335731"/>
                    <a:gd name="connsiteY18" fmla="*/ 3244986 h 3259617"/>
                    <a:gd name="connsiteX0" fmla="*/ 482803 w 3335731"/>
                    <a:gd name="connsiteY0" fmla="*/ 3244986 h 3259617"/>
                    <a:gd name="connsiteX1" fmla="*/ 0 w 3335731"/>
                    <a:gd name="connsiteY1" fmla="*/ 2389108 h 3259617"/>
                    <a:gd name="connsiteX2" fmla="*/ 256032 w 3335731"/>
                    <a:gd name="connsiteY2" fmla="*/ 1840468 h 3259617"/>
                    <a:gd name="connsiteX3" fmla="*/ 618006 w 3335731"/>
                    <a:gd name="connsiteY3" fmla="*/ 893727 h 3259617"/>
                    <a:gd name="connsiteX4" fmla="*/ 1353312 w 3335731"/>
                    <a:gd name="connsiteY4" fmla="*/ 611514 h 3259617"/>
                    <a:gd name="connsiteX5" fmla="*/ 2017840 w 3335731"/>
                    <a:gd name="connsiteY5" fmla="*/ 124444 h 3259617"/>
                    <a:gd name="connsiteX6" fmla="*/ 2508407 w 3335731"/>
                    <a:gd name="connsiteY6" fmla="*/ 90242 h 3259617"/>
                    <a:gd name="connsiteX7" fmla="*/ 3072384 w 3335731"/>
                    <a:gd name="connsiteY7" fmla="*/ 4353 h 3259617"/>
                    <a:gd name="connsiteX8" fmla="*/ 3335731 w 3335731"/>
                    <a:gd name="connsiteY8" fmla="*/ 99450 h 3259617"/>
                    <a:gd name="connsiteX9" fmla="*/ 3013862 w 3335731"/>
                    <a:gd name="connsiteY9" fmla="*/ 48244 h 3259617"/>
                    <a:gd name="connsiteX10" fmla="*/ 2722666 w 3335731"/>
                    <a:gd name="connsiteY10" fmla="*/ 175650 h 3259617"/>
                    <a:gd name="connsiteX11" fmla="*/ 2553004 w 3335731"/>
                    <a:gd name="connsiteY11" fmla="*/ 209178 h 3259617"/>
                    <a:gd name="connsiteX12" fmla="*/ 2077516 w 3335731"/>
                    <a:gd name="connsiteY12" fmla="*/ 275015 h 3259617"/>
                    <a:gd name="connsiteX13" fmla="*/ 1587398 w 3335731"/>
                    <a:gd name="connsiteY13" fmla="*/ 677351 h 3259617"/>
                    <a:gd name="connsiteX14" fmla="*/ 1177747 w 3335731"/>
                    <a:gd name="connsiteY14" fmla="*/ 1035796 h 3259617"/>
                    <a:gd name="connsiteX15" fmla="*/ 643737 w 3335731"/>
                    <a:gd name="connsiteY15" fmla="*/ 1247937 h 3259617"/>
                    <a:gd name="connsiteX16" fmla="*/ 512064 w 3335731"/>
                    <a:gd name="connsiteY16" fmla="*/ 1818522 h 3259617"/>
                    <a:gd name="connsiteX17" fmla="*/ 563270 w 3335731"/>
                    <a:gd name="connsiteY17" fmla="*/ 3259617 h 3259617"/>
                    <a:gd name="connsiteX18" fmla="*/ 482803 w 3335731"/>
                    <a:gd name="connsiteY18" fmla="*/ 3244986 h 3259617"/>
                    <a:gd name="connsiteX0" fmla="*/ 482803 w 3335731"/>
                    <a:gd name="connsiteY0" fmla="*/ 3244986 h 3259617"/>
                    <a:gd name="connsiteX1" fmla="*/ 0 w 3335731"/>
                    <a:gd name="connsiteY1" fmla="*/ 2389108 h 3259617"/>
                    <a:gd name="connsiteX2" fmla="*/ 256032 w 3335731"/>
                    <a:gd name="connsiteY2" fmla="*/ 1840468 h 3259617"/>
                    <a:gd name="connsiteX3" fmla="*/ 618006 w 3335731"/>
                    <a:gd name="connsiteY3" fmla="*/ 893727 h 3259617"/>
                    <a:gd name="connsiteX4" fmla="*/ 1353312 w 3335731"/>
                    <a:gd name="connsiteY4" fmla="*/ 611514 h 3259617"/>
                    <a:gd name="connsiteX5" fmla="*/ 2017840 w 3335731"/>
                    <a:gd name="connsiteY5" fmla="*/ 124444 h 3259617"/>
                    <a:gd name="connsiteX6" fmla="*/ 2508407 w 3335731"/>
                    <a:gd name="connsiteY6" fmla="*/ 90242 h 3259617"/>
                    <a:gd name="connsiteX7" fmla="*/ 3072384 w 3335731"/>
                    <a:gd name="connsiteY7" fmla="*/ 4353 h 3259617"/>
                    <a:gd name="connsiteX8" fmla="*/ 3335731 w 3335731"/>
                    <a:gd name="connsiteY8" fmla="*/ 99450 h 3259617"/>
                    <a:gd name="connsiteX9" fmla="*/ 3013862 w 3335731"/>
                    <a:gd name="connsiteY9" fmla="*/ 48244 h 3259617"/>
                    <a:gd name="connsiteX10" fmla="*/ 2714644 w 3335731"/>
                    <a:gd name="connsiteY10" fmla="*/ 115492 h 3259617"/>
                    <a:gd name="connsiteX11" fmla="*/ 2553004 w 3335731"/>
                    <a:gd name="connsiteY11" fmla="*/ 209178 h 3259617"/>
                    <a:gd name="connsiteX12" fmla="*/ 2077516 w 3335731"/>
                    <a:gd name="connsiteY12" fmla="*/ 275015 h 3259617"/>
                    <a:gd name="connsiteX13" fmla="*/ 1587398 w 3335731"/>
                    <a:gd name="connsiteY13" fmla="*/ 677351 h 3259617"/>
                    <a:gd name="connsiteX14" fmla="*/ 1177747 w 3335731"/>
                    <a:gd name="connsiteY14" fmla="*/ 1035796 h 3259617"/>
                    <a:gd name="connsiteX15" fmla="*/ 643737 w 3335731"/>
                    <a:gd name="connsiteY15" fmla="*/ 1247937 h 3259617"/>
                    <a:gd name="connsiteX16" fmla="*/ 512064 w 3335731"/>
                    <a:gd name="connsiteY16" fmla="*/ 1818522 h 3259617"/>
                    <a:gd name="connsiteX17" fmla="*/ 563270 w 3335731"/>
                    <a:gd name="connsiteY17" fmla="*/ 3259617 h 3259617"/>
                    <a:gd name="connsiteX18" fmla="*/ 482803 w 3335731"/>
                    <a:gd name="connsiteY18" fmla="*/ 3244986 h 3259617"/>
                    <a:gd name="connsiteX0" fmla="*/ 482803 w 3335731"/>
                    <a:gd name="connsiteY0" fmla="*/ 3244986 h 3259617"/>
                    <a:gd name="connsiteX1" fmla="*/ 0 w 3335731"/>
                    <a:gd name="connsiteY1" fmla="*/ 2389108 h 3259617"/>
                    <a:gd name="connsiteX2" fmla="*/ 256032 w 3335731"/>
                    <a:gd name="connsiteY2" fmla="*/ 1840468 h 3259617"/>
                    <a:gd name="connsiteX3" fmla="*/ 618006 w 3335731"/>
                    <a:gd name="connsiteY3" fmla="*/ 893727 h 3259617"/>
                    <a:gd name="connsiteX4" fmla="*/ 1353312 w 3335731"/>
                    <a:gd name="connsiteY4" fmla="*/ 611514 h 3259617"/>
                    <a:gd name="connsiteX5" fmla="*/ 2017840 w 3335731"/>
                    <a:gd name="connsiteY5" fmla="*/ 124444 h 3259617"/>
                    <a:gd name="connsiteX6" fmla="*/ 2508407 w 3335731"/>
                    <a:gd name="connsiteY6" fmla="*/ 90242 h 3259617"/>
                    <a:gd name="connsiteX7" fmla="*/ 3072384 w 3335731"/>
                    <a:gd name="connsiteY7" fmla="*/ 4353 h 3259617"/>
                    <a:gd name="connsiteX8" fmla="*/ 3335731 w 3335731"/>
                    <a:gd name="connsiteY8" fmla="*/ 99450 h 3259617"/>
                    <a:gd name="connsiteX9" fmla="*/ 3013862 w 3335731"/>
                    <a:gd name="connsiteY9" fmla="*/ 48244 h 3259617"/>
                    <a:gd name="connsiteX10" fmla="*/ 2714644 w 3335731"/>
                    <a:gd name="connsiteY10" fmla="*/ 115492 h 3259617"/>
                    <a:gd name="connsiteX11" fmla="*/ 2553004 w 3335731"/>
                    <a:gd name="connsiteY11" fmla="*/ 209178 h 3259617"/>
                    <a:gd name="connsiteX12" fmla="*/ 2077516 w 3335731"/>
                    <a:gd name="connsiteY12" fmla="*/ 275015 h 3259617"/>
                    <a:gd name="connsiteX13" fmla="*/ 1587398 w 3335731"/>
                    <a:gd name="connsiteY13" fmla="*/ 677351 h 3259617"/>
                    <a:gd name="connsiteX14" fmla="*/ 1177747 w 3335731"/>
                    <a:gd name="connsiteY14" fmla="*/ 1035796 h 3259617"/>
                    <a:gd name="connsiteX15" fmla="*/ 643737 w 3335731"/>
                    <a:gd name="connsiteY15" fmla="*/ 1247937 h 3259617"/>
                    <a:gd name="connsiteX16" fmla="*/ 512064 w 3335731"/>
                    <a:gd name="connsiteY16" fmla="*/ 1818522 h 3259617"/>
                    <a:gd name="connsiteX17" fmla="*/ 563270 w 3335731"/>
                    <a:gd name="connsiteY17" fmla="*/ 3259617 h 3259617"/>
                    <a:gd name="connsiteX18" fmla="*/ 482803 w 3335731"/>
                    <a:gd name="connsiteY18" fmla="*/ 3244986 h 3259617"/>
                    <a:gd name="connsiteX0" fmla="*/ 482803 w 3335731"/>
                    <a:gd name="connsiteY0" fmla="*/ 3244986 h 3259617"/>
                    <a:gd name="connsiteX1" fmla="*/ 0 w 3335731"/>
                    <a:gd name="connsiteY1" fmla="*/ 2389108 h 3259617"/>
                    <a:gd name="connsiteX2" fmla="*/ 256032 w 3335731"/>
                    <a:gd name="connsiteY2" fmla="*/ 1840468 h 3259617"/>
                    <a:gd name="connsiteX3" fmla="*/ 618006 w 3335731"/>
                    <a:gd name="connsiteY3" fmla="*/ 893727 h 3259617"/>
                    <a:gd name="connsiteX4" fmla="*/ 1353312 w 3335731"/>
                    <a:gd name="connsiteY4" fmla="*/ 611514 h 3259617"/>
                    <a:gd name="connsiteX5" fmla="*/ 2017840 w 3335731"/>
                    <a:gd name="connsiteY5" fmla="*/ 124444 h 3259617"/>
                    <a:gd name="connsiteX6" fmla="*/ 2508407 w 3335731"/>
                    <a:gd name="connsiteY6" fmla="*/ 90242 h 3259617"/>
                    <a:gd name="connsiteX7" fmla="*/ 3072384 w 3335731"/>
                    <a:gd name="connsiteY7" fmla="*/ 4353 h 3259617"/>
                    <a:gd name="connsiteX8" fmla="*/ 3335731 w 3335731"/>
                    <a:gd name="connsiteY8" fmla="*/ 99450 h 3259617"/>
                    <a:gd name="connsiteX9" fmla="*/ 3013862 w 3335731"/>
                    <a:gd name="connsiteY9" fmla="*/ 48244 h 3259617"/>
                    <a:gd name="connsiteX10" fmla="*/ 2714644 w 3335731"/>
                    <a:gd name="connsiteY10" fmla="*/ 115492 h 3259617"/>
                    <a:gd name="connsiteX11" fmla="*/ 2348468 w 3335731"/>
                    <a:gd name="connsiteY11" fmla="*/ 229231 h 3259617"/>
                    <a:gd name="connsiteX12" fmla="*/ 2077516 w 3335731"/>
                    <a:gd name="connsiteY12" fmla="*/ 275015 h 3259617"/>
                    <a:gd name="connsiteX13" fmla="*/ 1587398 w 3335731"/>
                    <a:gd name="connsiteY13" fmla="*/ 677351 h 3259617"/>
                    <a:gd name="connsiteX14" fmla="*/ 1177747 w 3335731"/>
                    <a:gd name="connsiteY14" fmla="*/ 1035796 h 3259617"/>
                    <a:gd name="connsiteX15" fmla="*/ 643737 w 3335731"/>
                    <a:gd name="connsiteY15" fmla="*/ 1247937 h 3259617"/>
                    <a:gd name="connsiteX16" fmla="*/ 512064 w 3335731"/>
                    <a:gd name="connsiteY16" fmla="*/ 1818522 h 3259617"/>
                    <a:gd name="connsiteX17" fmla="*/ 563270 w 3335731"/>
                    <a:gd name="connsiteY17" fmla="*/ 3259617 h 3259617"/>
                    <a:gd name="connsiteX18" fmla="*/ 482803 w 3335731"/>
                    <a:gd name="connsiteY18" fmla="*/ 3244986 h 3259617"/>
                    <a:gd name="connsiteX0" fmla="*/ 482803 w 3335731"/>
                    <a:gd name="connsiteY0" fmla="*/ 3244986 h 3259617"/>
                    <a:gd name="connsiteX1" fmla="*/ 0 w 3335731"/>
                    <a:gd name="connsiteY1" fmla="*/ 2389108 h 3259617"/>
                    <a:gd name="connsiteX2" fmla="*/ 256032 w 3335731"/>
                    <a:gd name="connsiteY2" fmla="*/ 1840468 h 3259617"/>
                    <a:gd name="connsiteX3" fmla="*/ 618006 w 3335731"/>
                    <a:gd name="connsiteY3" fmla="*/ 893727 h 3259617"/>
                    <a:gd name="connsiteX4" fmla="*/ 1353312 w 3335731"/>
                    <a:gd name="connsiteY4" fmla="*/ 611514 h 3259617"/>
                    <a:gd name="connsiteX5" fmla="*/ 2017840 w 3335731"/>
                    <a:gd name="connsiteY5" fmla="*/ 124444 h 3259617"/>
                    <a:gd name="connsiteX6" fmla="*/ 2508407 w 3335731"/>
                    <a:gd name="connsiteY6" fmla="*/ 90242 h 3259617"/>
                    <a:gd name="connsiteX7" fmla="*/ 3072384 w 3335731"/>
                    <a:gd name="connsiteY7" fmla="*/ 4353 h 3259617"/>
                    <a:gd name="connsiteX8" fmla="*/ 3335731 w 3335731"/>
                    <a:gd name="connsiteY8" fmla="*/ 99450 h 3259617"/>
                    <a:gd name="connsiteX9" fmla="*/ 3013862 w 3335731"/>
                    <a:gd name="connsiteY9" fmla="*/ 48244 h 3259617"/>
                    <a:gd name="connsiteX10" fmla="*/ 2714644 w 3335731"/>
                    <a:gd name="connsiteY10" fmla="*/ 115492 h 3259617"/>
                    <a:gd name="connsiteX11" fmla="*/ 2348468 w 3335731"/>
                    <a:gd name="connsiteY11" fmla="*/ 229231 h 3259617"/>
                    <a:gd name="connsiteX12" fmla="*/ 2077516 w 3335731"/>
                    <a:gd name="connsiteY12" fmla="*/ 275015 h 3259617"/>
                    <a:gd name="connsiteX13" fmla="*/ 1587398 w 3335731"/>
                    <a:gd name="connsiteY13" fmla="*/ 677351 h 3259617"/>
                    <a:gd name="connsiteX14" fmla="*/ 1177747 w 3335731"/>
                    <a:gd name="connsiteY14" fmla="*/ 1035796 h 3259617"/>
                    <a:gd name="connsiteX15" fmla="*/ 643737 w 3335731"/>
                    <a:gd name="connsiteY15" fmla="*/ 1247937 h 3259617"/>
                    <a:gd name="connsiteX16" fmla="*/ 512064 w 3335731"/>
                    <a:gd name="connsiteY16" fmla="*/ 1818522 h 3259617"/>
                    <a:gd name="connsiteX17" fmla="*/ 563270 w 3335731"/>
                    <a:gd name="connsiteY17" fmla="*/ 3259617 h 3259617"/>
                    <a:gd name="connsiteX18" fmla="*/ 482803 w 3335731"/>
                    <a:gd name="connsiteY18" fmla="*/ 3244986 h 3259617"/>
                    <a:gd name="connsiteX0" fmla="*/ 482803 w 3335731"/>
                    <a:gd name="connsiteY0" fmla="*/ 3244986 h 3259617"/>
                    <a:gd name="connsiteX1" fmla="*/ 0 w 3335731"/>
                    <a:gd name="connsiteY1" fmla="*/ 2389108 h 3259617"/>
                    <a:gd name="connsiteX2" fmla="*/ 256032 w 3335731"/>
                    <a:gd name="connsiteY2" fmla="*/ 1840468 h 3259617"/>
                    <a:gd name="connsiteX3" fmla="*/ 618006 w 3335731"/>
                    <a:gd name="connsiteY3" fmla="*/ 893727 h 3259617"/>
                    <a:gd name="connsiteX4" fmla="*/ 1353312 w 3335731"/>
                    <a:gd name="connsiteY4" fmla="*/ 611514 h 3259617"/>
                    <a:gd name="connsiteX5" fmla="*/ 2017840 w 3335731"/>
                    <a:gd name="connsiteY5" fmla="*/ 124444 h 3259617"/>
                    <a:gd name="connsiteX6" fmla="*/ 2508407 w 3335731"/>
                    <a:gd name="connsiteY6" fmla="*/ 90242 h 3259617"/>
                    <a:gd name="connsiteX7" fmla="*/ 3072384 w 3335731"/>
                    <a:gd name="connsiteY7" fmla="*/ 4353 h 3259617"/>
                    <a:gd name="connsiteX8" fmla="*/ 3335731 w 3335731"/>
                    <a:gd name="connsiteY8" fmla="*/ 99450 h 3259617"/>
                    <a:gd name="connsiteX9" fmla="*/ 3013862 w 3335731"/>
                    <a:gd name="connsiteY9" fmla="*/ 48244 h 3259617"/>
                    <a:gd name="connsiteX10" fmla="*/ 2714644 w 3335731"/>
                    <a:gd name="connsiteY10" fmla="*/ 115492 h 3259617"/>
                    <a:gd name="connsiteX11" fmla="*/ 2348468 w 3335731"/>
                    <a:gd name="connsiteY11" fmla="*/ 229231 h 3259617"/>
                    <a:gd name="connsiteX12" fmla="*/ 1909074 w 3335731"/>
                    <a:gd name="connsiteY12" fmla="*/ 343194 h 3259617"/>
                    <a:gd name="connsiteX13" fmla="*/ 1587398 w 3335731"/>
                    <a:gd name="connsiteY13" fmla="*/ 677351 h 3259617"/>
                    <a:gd name="connsiteX14" fmla="*/ 1177747 w 3335731"/>
                    <a:gd name="connsiteY14" fmla="*/ 1035796 h 3259617"/>
                    <a:gd name="connsiteX15" fmla="*/ 643737 w 3335731"/>
                    <a:gd name="connsiteY15" fmla="*/ 1247937 h 3259617"/>
                    <a:gd name="connsiteX16" fmla="*/ 512064 w 3335731"/>
                    <a:gd name="connsiteY16" fmla="*/ 1818522 h 3259617"/>
                    <a:gd name="connsiteX17" fmla="*/ 563270 w 3335731"/>
                    <a:gd name="connsiteY17" fmla="*/ 3259617 h 3259617"/>
                    <a:gd name="connsiteX18" fmla="*/ 482803 w 3335731"/>
                    <a:gd name="connsiteY18" fmla="*/ 3244986 h 3259617"/>
                    <a:gd name="connsiteX0" fmla="*/ 482803 w 3335731"/>
                    <a:gd name="connsiteY0" fmla="*/ 3244986 h 3259617"/>
                    <a:gd name="connsiteX1" fmla="*/ 0 w 3335731"/>
                    <a:gd name="connsiteY1" fmla="*/ 2389108 h 3259617"/>
                    <a:gd name="connsiteX2" fmla="*/ 256032 w 3335731"/>
                    <a:gd name="connsiteY2" fmla="*/ 1840468 h 3259617"/>
                    <a:gd name="connsiteX3" fmla="*/ 618006 w 3335731"/>
                    <a:gd name="connsiteY3" fmla="*/ 893727 h 3259617"/>
                    <a:gd name="connsiteX4" fmla="*/ 1353312 w 3335731"/>
                    <a:gd name="connsiteY4" fmla="*/ 611514 h 3259617"/>
                    <a:gd name="connsiteX5" fmla="*/ 2017840 w 3335731"/>
                    <a:gd name="connsiteY5" fmla="*/ 124444 h 3259617"/>
                    <a:gd name="connsiteX6" fmla="*/ 2508407 w 3335731"/>
                    <a:gd name="connsiteY6" fmla="*/ 90242 h 3259617"/>
                    <a:gd name="connsiteX7" fmla="*/ 3072384 w 3335731"/>
                    <a:gd name="connsiteY7" fmla="*/ 4353 h 3259617"/>
                    <a:gd name="connsiteX8" fmla="*/ 3335731 w 3335731"/>
                    <a:gd name="connsiteY8" fmla="*/ 99450 h 3259617"/>
                    <a:gd name="connsiteX9" fmla="*/ 3013862 w 3335731"/>
                    <a:gd name="connsiteY9" fmla="*/ 48244 h 3259617"/>
                    <a:gd name="connsiteX10" fmla="*/ 2714644 w 3335731"/>
                    <a:gd name="connsiteY10" fmla="*/ 115492 h 3259617"/>
                    <a:gd name="connsiteX11" fmla="*/ 2348468 w 3335731"/>
                    <a:gd name="connsiteY11" fmla="*/ 229231 h 3259617"/>
                    <a:gd name="connsiteX12" fmla="*/ 1909074 w 3335731"/>
                    <a:gd name="connsiteY12" fmla="*/ 343194 h 3259617"/>
                    <a:gd name="connsiteX13" fmla="*/ 1587398 w 3335731"/>
                    <a:gd name="connsiteY13" fmla="*/ 677351 h 3259617"/>
                    <a:gd name="connsiteX14" fmla="*/ 1177747 w 3335731"/>
                    <a:gd name="connsiteY14" fmla="*/ 1035796 h 3259617"/>
                    <a:gd name="connsiteX15" fmla="*/ 643737 w 3335731"/>
                    <a:gd name="connsiteY15" fmla="*/ 1247937 h 3259617"/>
                    <a:gd name="connsiteX16" fmla="*/ 512064 w 3335731"/>
                    <a:gd name="connsiteY16" fmla="*/ 1818522 h 3259617"/>
                    <a:gd name="connsiteX17" fmla="*/ 563270 w 3335731"/>
                    <a:gd name="connsiteY17" fmla="*/ 3259617 h 3259617"/>
                    <a:gd name="connsiteX18" fmla="*/ 482803 w 3335731"/>
                    <a:gd name="connsiteY18" fmla="*/ 3244986 h 3259617"/>
                    <a:gd name="connsiteX0" fmla="*/ 482803 w 3335731"/>
                    <a:gd name="connsiteY0" fmla="*/ 3244986 h 3259617"/>
                    <a:gd name="connsiteX1" fmla="*/ 0 w 3335731"/>
                    <a:gd name="connsiteY1" fmla="*/ 2389108 h 3259617"/>
                    <a:gd name="connsiteX2" fmla="*/ 256032 w 3335731"/>
                    <a:gd name="connsiteY2" fmla="*/ 1840468 h 3259617"/>
                    <a:gd name="connsiteX3" fmla="*/ 618006 w 3335731"/>
                    <a:gd name="connsiteY3" fmla="*/ 893727 h 3259617"/>
                    <a:gd name="connsiteX4" fmla="*/ 1353312 w 3335731"/>
                    <a:gd name="connsiteY4" fmla="*/ 611514 h 3259617"/>
                    <a:gd name="connsiteX5" fmla="*/ 2017840 w 3335731"/>
                    <a:gd name="connsiteY5" fmla="*/ 124444 h 3259617"/>
                    <a:gd name="connsiteX6" fmla="*/ 2508407 w 3335731"/>
                    <a:gd name="connsiteY6" fmla="*/ 90242 h 3259617"/>
                    <a:gd name="connsiteX7" fmla="*/ 3072384 w 3335731"/>
                    <a:gd name="connsiteY7" fmla="*/ 4353 h 3259617"/>
                    <a:gd name="connsiteX8" fmla="*/ 3335731 w 3335731"/>
                    <a:gd name="connsiteY8" fmla="*/ 99450 h 3259617"/>
                    <a:gd name="connsiteX9" fmla="*/ 3013862 w 3335731"/>
                    <a:gd name="connsiteY9" fmla="*/ 48244 h 3259617"/>
                    <a:gd name="connsiteX10" fmla="*/ 2714644 w 3335731"/>
                    <a:gd name="connsiteY10" fmla="*/ 115492 h 3259617"/>
                    <a:gd name="connsiteX11" fmla="*/ 2348468 w 3335731"/>
                    <a:gd name="connsiteY11" fmla="*/ 229231 h 3259617"/>
                    <a:gd name="connsiteX12" fmla="*/ 1909074 w 3335731"/>
                    <a:gd name="connsiteY12" fmla="*/ 343194 h 3259617"/>
                    <a:gd name="connsiteX13" fmla="*/ 1631513 w 3335731"/>
                    <a:gd name="connsiteY13" fmla="*/ 689383 h 3259617"/>
                    <a:gd name="connsiteX14" fmla="*/ 1177747 w 3335731"/>
                    <a:gd name="connsiteY14" fmla="*/ 1035796 h 3259617"/>
                    <a:gd name="connsiteX15" fmla="*/ 643737 w 3335731"/>
                    <a:gd name="connsiteY15" fmla="*/ 1247937 h 3259617"/>
                    <a:gd name="connsiteX16" fmla="*/ 512064 w 3335731"/>
                    <a:gd name="connsiteY16" fmla="*/ 1818522 h 3259617"/>
                    <a:gd name="connsiteX17" fmla="*/ 563270 w 3335731"/>
                    <a:gd name="connsiteY17" fmla="*/ 3259617 h 3259617"/>
                    <a:gd name="connsiteX18" fmla="*/ 482803 w 3335731"/>
                    <a:gd name="connsiteY18" fmla="*/ 3244986 h 3259617"/>
                    <a:gd name="connsiteX0" fmla="*/ 482803 w 3335731"/>
                    <a:gd name="connsiteY0" fmla="*/ 3244986 h 3259617"/>
                    <a:gd name="connsiteX1" fmla="*/ 0 w 3335731"/>
                    <a:gd name="connsiteY1" fmla="*/ 2389108 h 3259617"/>
                    <a:gd name="connsiteX2" fmla="*/ 256032 w 3335731"/>
                    <a:gd name="connsiteY2" fmla="*/ 1840468 h 3259617"/>
                    <a:gd name="connsiteX3" fmla="*/ 618006 w 3335731"/>
                    <a:gd name="connsiteY3" fmla="*/ 893727 h 3259617"/>
                    <a:gd name="connsiteX4" fmla="*/ 1353312 w 3335731"/>
                    <a:gd name="connsiteY4" fmla="*/ 611514 h 3259617"/>
                    <a:gd name="connsiteX5" fmla="*/ 2017840 w 3335731"/>
                    <a:gd name="connsiteY5" fmla="*/ 124444 h 3259617"/>
                    <a:gd name="connsiteX6" fmla="*/ 2508407 w 3335731"/>
                    <a:gd name="connsiteY6" fmla="*/ 90242 h 3259617"/>
                    <a:gd name="connsiteX7" fmla="*/ 3072384 w 3335731"/>
                    <a:gd name="connsiteY7" fmla="*/ 4353 h 3259617"/>
                    <a:gd name="connsiteX8" fmla="*/ 3335731 w 3335731"/>
                    <a:gd name="connsiteY8" fmla="*/ 99450 h 3259617"/>
                    <a:gd name="connsiteX9" fmla="*/ 3013862 w 3335731"/>
                    <a:gd name="connsiteY9" fmla="*/ 48244 h 3259617"/>
                    <a:gd name="connsiteX10" fmla="*/ 2714644 w 3335731"/>
                    <a:gd name="connsiteY10" fmla="*/ 115492 h 3259617"/>
                    <a:gd name="connsiteX11" fmla="*/ 2348468 w 3335731"/>
                    <a:gd name="connsiteY11" fmla="*/ 229231 h 3259617"/>
                    <a:gd name="connsiteX12" fmla="*/ 1909074 w 3335731"/>
                    <a:gd name="connsiteY12" fmla="*/ 343194 h 3259617"/>
                    <a:gd name="connsiteX13" fmla="*/ 1631513 w 3335731"/>
                    <a:gd name="connsiteY13" fmla="*/ 689383 h 3259617"/>
                    <a:gd name="connsiteX14" fmla="*/ 1177747 w 3335731"/>
                    <a:gd name="connsiteY14" fmla="*/ 1035796 h 3259617"/>
                    <a:gd name="connsiteX15" fmla="*/ 643737 w 3335731"/>
                    <a:gd name="connsiteY15" fmla="*/ 1247937 h 3259617"/>
                    <a:gd name="connsiteX16" fmla="*/ 512064 w 3335731"/>
                    <a:gd name="connsiteY16" fmla="*/ 1818522 h 3259617"/>
                    <a:gd name="connsiteX17" fmla="*/ 563270 w 3335731"/>
                    <a:gd name="connsiteY17" fmla="*/ 3259617 h 3259617"/>
                    <a:gd name="connsiteX18" fmla="*/ 482803 w 3335731"/>
                    <a:gd name="connsiteY18" fmla="*/ 3244986 h 3259617"/>
                    <a:gd name="connsiteX0" fmla="*/ 482803 w 3335731"/>
                    <a:gd name="connsiteY0" fmla="*/ 3244986 h 3259617"/>
                    <a:gd name="connsiteX1" fmla="*/ 0 w 3335731"/>
                    <a:gd name="connsiteY1" fmla="*/ 2389108 h 3259617"/>
                    <a:gd name="connsiteX2" fmla="*/ 256032 w 3335731"/>
                    <a:gd name="connsiteY2" fmla="*/ 1840468 h 3259617"/>
                    <a:gd name="connsiteX3" fmla="*/ 618006 w 3335731"/>
                    <a:gd name="connsiteY3" fmla="*/ 893727 h 3259617"/>
                    <a:gd name="connsiteX4" fmla="*/ 1353312 w 3335731"/>
                    <a:gd name="connsiteY4" fmla="*/ 611514 h 3259617"/>
                    <a:gd name="connsiteX5" fmla="*/ 2017840 w 3335731"/>
                    <a:gd name="connsiteY5" fmla="*/ 124444 h 3259617"/>
                    <a:gd name="connsiteX6" fmla="*/ 2508407 w 3335731"/>
                    <a:gd name="connsiteY6" fmla="*/ 90242 h 3259617"/>
                    <a:gd name="connsiteX7" fmla="*/ 3072384 w 3335731"/>
                    <a:gd name="connsiteY7" fmla="*/ 4353 h 3259617"/>
                    <a:gd name="connsiteX8" fmla="*/ 3335731 w 3335731"/>
                    <a:gd name="connsiteY8" fmla="*/ 99450 h 3259617"/>
                    <a:gd name="connsiteX9" fmla="*/ 3013862 w 3335731"/>
                    <a:gd name="connsiteY9" fmla="*/ 48244 h 3259617"/>
                    <a:gd name="connsiteX10" fmla="*/ 2714644 w 3335731"/>
                    <a:gd name="connsiteY10" fmla="*/ 115492 h 3259617"/>
                    <a:gd name="connsiteX11" fmla="*/ 2348468 w 3335731"/>
                    <a:gd name="connsiteY11" fmla="*/ 229231 h 3259617"/>
                    <a:gd name="connsiteX12" fmla="*/ 1909074 w 3335731"/>
                    <a:gd name="connsiteY12" fmla="*/ 343194 h 3259617"/>
                    <a:gd name="connsiteX13" fmla="*/ 1631513 w 3335731"/>
                    <a:gd name="connsiteY13" fmla="*/ 689383 h 3259617"/>
                    <a:gd name="connsiteX14" fmla="*/ 1185768 w 3335731"/>
                    <a:gd name="connsiteY14" fmla="*/ 1035796 h 3259617"/>
                    <a:gd name="connsiteX15" fmla="*/ 643737 w 3335731"/>
                    <a:gd name="connsiteY15" fmla="*/ 1247937 h 3259617"/>
                    <a:gd name="connsiteX16" fmla="*/ 512064 w 3335731"/>
                    <a:gd name="connsiteY16" fmla="*/ 1818522 h 3259617"/>
                    <a:gd name="connsiteX17" fmla="*/ 563270 w 3335731"/>
                    <a:gd name="connsiteY17" fmla="*/ 3259617 h 3259617"/>
                    <a:gd name="connsiteX18" fmla="*/ 482803 w 3335731"/>
                    <a:gd name="connsiteY18" fmla="*/ 3244986 h 3259617"/>
                    <a:gd name="connsiteX0" fmla="*/ 482803 w 3335731"/>
                    <a:gd name="connsiteY0" fmla="*/ 3244986 h 3259617"/>
                    <a:gd name="connsiteX1" fmla="*/ 0 w 3335731"/>
                    <a:gd name="connsiteY1" fmla="*/ 2389108 h 3259617"/>
                    <a:gd name="connsiteX2" fmla="*/ 256032 w 3335731"/>
                    <a:gd name="connsiteY2" fmla="*/ 1840468 h 3259617"/>
                    <a:gd name="connsiteX3" fmla="*/ 618006 w 3335731"/>
                    <a:gd name="connsiteY3" fmla="*/ 893727 h 3259617"/>
                    <a:gd name="connsiteX4" fmla="*/ 1353312 w 3335731"/>
                    <a:gd name="connsiteY4" fmla="*/ 611514 h 3259617"/>
                    <a:gd name="connsiteX5" fmla="*/ 2017840 w 3335731"/>
                    <a:gd name="connsiteY5" fmla="*/ 124444 h 3259617"/>
                    <a:gd name="connsiteX6" fmla="*/ 2508407 w 3335731"/>
                    <a:gd name="connsiteY6" fmla="*/ 90242 h 3259617"/>
                    <a:gd name="connsiteX7" fmla="*/ 3072384 w 3335731"/>
                    <a:gd name="connsiteY7" fmla="*/ 4353 h 3259617"/>
                    <a:gd name="connsiteX8" fmla="*/ 3335731 w 3335731"/>
                    <a:gd name="connsiteY8" fmla="*/ 99450 h 3259617"/>
                    <a:gd name="connsiteX9" fmla="*/ 3013862 w 3335731"/>
                    <a:gd name="connsiteY9" fmla="*/ 48244 h 3259617"/>
                    <a:gd name="connsiteX10" fmla="*/ 2714644 w 3335731"/>
                    <a:gd name="connsiteY10" fmla="*/ 115492 h 3259617"/>
                    <a:gd name="connsiteX11" fmla="*/ 2348468 w 3335731"/>
                    <a:gd name="connsiteY11" fmla="*/ 229231 h 3259617"/>
                    <a:gd name="connsiteX12" fmla="*/ 1909074 w 3335731"/>
                    <a:gd name="connsiteY12" fmla="*/ 343194 h 3259617"/>
                    <a:gd name="connsiteX13" fmla="*/ 1631513 w 3335731"/>
                    <a:gd name="connsiteY13" fmla="*/ 689383 h 3259617"/>
                    <a:gd name="connsiteX14" fmla="*/ 1185768 w 3335731"/>
                    <a:gd name="connsiteY14" fmla="*/ 1035796 h 3259617"/>
                    <a:gd name="connsiteX15" fmla="*/ 643737 w 3335731"/>
                    <a:gd name="connsiteY15" fmla="*/ 1247937 h 3259617"/>
                    <a:gd name="connsiteX16" fmla="*/ 512064 w 3335731"/>
                    <a:gd name="connsiteY16" fmla="*/ 1818522 h 3259617"/>
                    <a:gd name="connsiteX17" fmla="*/ 563270 w 3335731"/>
                    <a:gd name="connsiteY17" fmla="*/ 3259617 h 3259617"/>
                    <a:gd name="connsiteX18" fmla="*/ 482803 w 3335731"/>
                    <a:gd name="connsiteY18" fmla="*/ 3244986 h 3259617"/>
                    <a:gd name="connsiteX0" fmla="*/ 482803 w 3335731"/>
                    <a:gd name="connsiteY0" fmla="*/ 3244986 h 3259617"/>
                    <a:gd name="connsiteX1" fmla="*/ 0 w 3335731"/>
                    <a:gd name="connsiteY1" fmla="*/ 2389108 h 3259617"/>
                    <a:gd name="connsiteX2" fmla="*/ 256032 w 3335731"/>
                    <a:gd name="connsiteY2" fmla="*/ 1840468 h 3259617"/>
                    <a:gd name="connsiteX3" fmla="*/ 618006 w 3335731"/>
                    <a:gd name="connsiteY3" fmla="*/ 893727 h 3259617"/>
                    <a:gd name="connsiteX4" fmla="*/ 1353312 w 3335731"/>
                    <a:gd name="connsiteY4" fmla="*/ 611514 h 3259617"/>
                    <a:gd name="connsiteX5" fmla="*/ 2017840 w 3335731"/>
                    <a:gd name="connsiteY5" fmla="*/ 124444 h 3259617"/>
                    <a:gd name="connsiteX6" fmla="*/ 2508407 w 3335731"/>
                    <a:gd name="connsiteY6" fmla="*/ 90242 h 3259617"/>
                    <a:gd name="connsiteX7" fmla="*/ 3072384 w 3335731"/>
                    <a:gd name="connsiteY7" fmla="*/ 4353 h 3259617"/>
                    <a:gd name="connsiteX8" fmla="*/ 3335731 w 3335731"/>
                    <a:gd name="connsiteY8" fmla="*/ 99450 h 3259617"/>
                    <a:gd name="connsiteX9" fmla="*/ 3013862 w 3335731"/>
                    <a:gd name="connsiteY9" fmla="*/ 48244 h 3259617"/>
                    <a:gd name="connsiteX10" fmla="*/ 2714644 w 3335731"/>
                    <a:gd name="connsiteY10" fmla="*/ 115492 h 3259617"/>
                    <a:gd name="connsiteX11" fmla="*/ 2348468 w 3335731"/>
                    <a:gd name="connsiteY11" fmla="*/ 229231 h 3259617"/>
                    <a:gd name="connsiteX12" fmla="*/ 1909074 w 3335731"/>
                    <a:gd name="connsiteY12" fmla="*/ 343194 h 3259617"/>
                    <a:gd name="connsiteX13" fmla="*/ 1631513 w 3335731"/>
                    <a:gd name="connsiteY13" fmla="*/ 689383 h 3259617"/>
                    <a:gd name="connsiteX14" fmla="*/ 1185768 w 3335731"/>
                    <a:gd name="connsiteY14" fmla="*/ 1035796 h 3259617"/>
                    <a:gd name="connsiteX15" fmla="*/ 631706 w 3335731"/>
                    <a:gd name="connsiteY15" fmla="*/ 1292053 h 3259617"/>
                    <a:gd name="connsiteX16" fmla="*/ 512064 w 3335731"/>
                    <a:gd name="connsiteY16" fmla="*/ 1818522 h 3259617"/>
                    <a:gd name="connsiteX17" fmla="*/ 563270 w 3335731"/>
                    <a:gd name="connsiteY17" fmla="*/ 3259617 h 3259617"/>
                    <a:gd name="connsiteX18" fmla="*/ 482803 w 3335731"/>
                    <a:gd name="connsiteY18" fmla="*/ 3244986 h 3259617"/>
                    <a:gd name="connsiteX0" fmla="*/ 482803 w 3335731"/>
                    <a:gd name="connsiteY0" fmla="*/ 3244986 h 3259617"/>
                    <a:gd name="connsiteX1" fmla="*/ 0 w 3335731"/>
                    <a:gd name="connsiteY1" fmla="*/ 2389108 h 3259617"/>
                    <a:gd name="connsiteX2" fmla="*/ 256032 w 3335731"/>
                    <a:gd name="connsiteY2" fmla="*/ 1840468 h 3259617"/>
                    <a:gd name="connsiteX3" fmla="*/ 618006 w 3335731"/>
                    <a:gd name="connsiteY3" fmla="*/ 893727 h 3259617"/>
                    <a:gd name="connsiteX4" fmla="*/ 1353312 w 3335731"/>
                    <a:gd name="connsiteY4" fmla="*/ 611514 h 3259617"/>
                    <a:gd name="connsiteX5" fmla="*/ 2017840 w 3335731"/>
                    <a:gd name="connsiteY5" fmla="*/ 124444 h 3259617"/>
                    <a:gd name="connsiteX6" fmla="*/ 2508407 w 3335731"/>
                    <a:gd name="connsiteY6" fmla="*/ 90242 h 3259617"/>
                    <a:gd name="connsiteX7" fmla="*/ 3072384 w 3335731"/>
                    <a:gd name="connsiteY7" fmla="*/ 4353 h 3259617"/>
                    <a:gd name="connsiteX8" fmla="*/ 3335731 w 3335731"/>
                    <a:gd name="connsiteY8" fmla="*/ 99450 h 3259617"/>
                    <a:gd name="connsiteX9" fmla="*/ 3013862 w 3335731"/>
                    <a:gd name="connsiteY9" fmla="*/ 48244 h 3259617"/>
                    <a:gd name="connsiteX10" fmla="*/ 2714644 w 3335731"/>
                    <a:gd name="connsiteY10" fmla="*/ 115492 h 3259617"/>
                    <a:gd name="connsiteX11" fmla="*/ 2348468 w 3335731"/>
                    <a:gd name="connsiteY11" fmla="*/ 229231 h 3259617"/>
                    <a:gd name="connsiteX12" fmla="*/ 1909074 w 3335731"/>
                    <a:gd name="connsiteY12" fmla="*/ 343194 h 3259617"/>
                    <a:gd name="connsiteX13" fmla="*/ 1631513 w 3335731"/>
                    <a:gd name="connsiteY13" fmla="*/ 689383 h 3259617"/>
                    <a:gd name="connsiteX14" fmla="*/ 1185768 w 3335731"/>
                    <a:gd name="connsiteY14" fmla="*/ 1035796 h 3259617"/>
                    <a:gd name="connsiteX15" fmla="*/ 631706 w 3335731"/>
                    <a:gd name="connsiteY15" fmla="*/ 1292053 h 3259617"/>
                    <a:gd name="connsiteX16" fmla="*/ 512064 w 3335731"/>
                    <a:gd name="connsiteY16" fmla="*/ 1818522 h 3259617"/>
                    <a:gd name="connsiteX17" fmla="*/ 563270 w 3335731"/>
                    <a:gd name="connsiteY17" fmla="*/ 3259617 h 3259617"/>
                    <a:gd name="connsiteX18" fmla="*/ 482803 w 3335731"/>
                    <a:gd name="connsiteY18" fmla="*/ 3244986 h 3259617"/>
                    <a:gd name="connsiteX0" fmla="*/ 482803 w 3335731"/>
                    <a:gd name="connsiteY0" fmla="*/ 3244986 h 3259617"/>
                    <a:gd name="connsiteX1" fmla="*/ 0 w 3335731"/>
                    <a:gd name="connsiteY1" fmla="*/ 2389108 h 3259617"/>
                    <a:gd name="connsiteX2" fmla="*/ 256032 w 3335731"/>
                    <a:gd name="connsiteY2" fmla="*/ 1840468 h 3259617"/>
                    <a:gd name="connsiteX3" fmla="*/ 618006 w 3335731"/>
                    <a:gd name="connsiteY3" fmla="*/ 893727 h 3259617"/>
                    <a:gd name="connsiteX4" fmla="*/ 1353312 w 3335731"/>
                    <a:gd name="connsiteY4" fmla="*/ 611514 h 3259617"/>
                    <a:gd name="connsiteX5" fmla="*/ 2017840 w 3335731"/>
                    <a:gd name="connsiteY5" fmla="*/ 124444 h 3259617"/>
                    <a:gd name="connsiteX6" fmla="*/ 2508407 w 3335731"/>
                    <a:gd name="connsiteY6" fmla="*/ 90242 h 3259617"/>
                    <a:gd name="connsiteX7" fmla="*/ 3072384 w 3335731"/>
                    <a:gd name="connsiteY7" fmla="*/ 4353 h 3259617"/>
                    <a:gd name="connsiteX8" fmla="*/ 3335731 w 3335731"/>
                    <a:gd name="connsiteY8" fmla="*/ 99450 h 3259617"/>
                    <a:gd name="connsiteX9" fmla="*/ 3013862 w 3335731"/>
                    <a:gd name="connsiteY9" fmla="*/ 48244 h 3259617"/>
                    <a:gd name="connsiteX10" fmla="*/ 2714644 w 3335731"/>
                    <a:gd name="connsiteY10" fmla="*/ 115492 h 3259617"/>
                    <a:gd name="connsiteX11" fmla="*/ 2348468 w 3335731"/>
                    <a:gd name="connsiteY11" fmla="*/ 229231 h 3259617"/>
                    <a:gd name="connsiteX12" fmla="*/ 1909074 w 3335731"/>
                    <a:gd name="connsiteY12" fmla="*/ 343194 h 3259617"/>
                    <a:gd name="connsiteX13" fmla="*/ 1631513 w 3335731"/>
                    <a:gd name="connsiteY13" fmla="*/ 689383 h 3259617"/>
                    <a:gd name="connsiteX14" fmla="*/ 1185768 w 3335731"/>
                    <a:gd name="connsiteY14" fmla="*/ 1035796 h 3259617"/>
                    <a:gd name="connsiteX15" fmla="*/ 631706 w 3335731"/>
                    <a:gd name="connsiteY15" fmla="*/ 1292053 h 3259617"/>
                    <a:gd name="connsiteX16" fmla="*/ 540138 w 3335731"/>
                    <a:gd name="connsiteY16" fmla="*/ 1738311 h 3259617"/>
                    <a:gd name="connsiteX17" fmla="*/ 563270 w 3335731"/>
                    <a:gd name="connsiteY17" fmla="*/ 3259617 h 3259617"/>
                    <a:gd name="connsiteX18" fmla="*/ 482803 w 3335731"/>
                    <a:gd name="connsiteY18" fmla="*/ 3244986 h 3259617"/>
                    <a:gd name="connsiteX0" fmla="*/ 482803 w 3335731"/>
                    <a:gd name="connsiteY0" fmla="*/ 3244986 h 3259617"/>
                    <a:gd name="connsiteX1" fmla="*/ 0 w 3335731"/>
                    <a:gd name="connsiteY1" fmla="*/ 2389108 h 3259617"/>
                    <a:gd name="connsiteX2" fmla="*/ 256032 w 3335731"/>
                    <a:gd name="connsiteY2" fmla="*/ 1840468 h 3259617"/>
                    <a:gd name="connsiteX3" fmla="*/ 618006 w 3335731"/>
                    <a:gd name="connsiteY3" fmla="*/ 893727 h 3259617"/>
                    <a:gd name="connsiteX4" fmla="*/ 1353312 w 3335731"/>
                    <a:gd name="connsiteY4" fmla="*/ 611514 h 3259617"/>
                    <a:gd name="connsiteX5" fmla="*/ 2017840 w 3335731"/>
                    <a:gd name="connsiteY5" fmla="*/ 124444 h 3259617"/>
                    <a:gd name="connsiteX6" fmla="*/ 2508407 w 3335731"/>
                    <a:gd name="connsiteY6" fmla="*/ 90242 h 3259617"/>
                    <a:gd name="connsiteX7" fmla="*/ 3072384 w 3335731"/>
                    <a:gd name="connsiteY7" fmla="*/ 4353 h 3259617"/>
                    <a:gd name="connsiteX8" fmla="*/ 3335731 w 3335731"/>
                    <a:gd name="connsiteY8" fmla="*/ 99450 h 3259617"/>
                    <a:gd name="connsiteX9" fmla="*/ 3013862 w 3335731"/>
                    <a:gd name="connsiteY9" fmla="*/ 48244 h 3259617"/>
                    <a:gd name="connsiteX10" fmla="*/ 2714644 w 3335731"/>
                    <a:gd name="connsiteY10" fmla="*/ 115492 h 3259617"/>
                    <a:gd name="connsiteX11" fmla="*/ 2348468 w 3335731"/>
                    <a:gd name="connsiteY11" fmla="*/ 229231 h 3259617"/>
                    <a:gd name="connsiteX12" fmla="*/ 1909074 w 3335731"/>
                    <a:gd name="connsiteY12" fmla="*/ 343194 h 3259617"/>
                    <a:gd name="connsiteX13" fmla="*/ 1631513 w 3335731"/>
                    <a:gd name="connsiteY13" fmla="*/ 689383 h 3259617"/>
                    <a:gd name="connsiteX14" fmla="*/ 1185768 w 3335731"/>
                    <a:gd name="connsiteY14" fmla="*/ 1035796 h 3259617"/>
                    <a:gd name="connsiteX15" fmla="*/ 631706 w 3335731"/>
                    <a:gd name="connsiteY15" fmla="*/ 1292053 h 3259617"/>
                    <a:gd name="connsiteX16" fmla="*/ 540138 w 3335731"/>
                    <a:gd name="connsiteY16" fmla="*/ 1738311 h 3259617"/>
                    <a:gd name="connsiteX17" fmla="*/ 563270 w 3335731"/>
                    <a:gd name="connsiteY17" fmla="*/ 3259617 h 3259617"/>
                    <a:gd name="connsiteX18" fmla="*/ 482803 w 3335731"/>
                    <a:gd name="connsiteY18" fmla="*/ 3244986 h 3259617"/>
                    <a:gd name="connsiteX0" fmla="*/ 482803 w 3335731"/>
                    <a:gd name="connsiteY0" fmla="*/ 3244986 h 3259617"/>
                    <a:gd name="connsiteX1" fmla="*/ 0 w 3335731"/>
                    <a:gd name="connsiteY1" fmla="*/ 2389108 h 3259617"/>
                    <a:gd name="connsiteX2" fmla="*/ 256032 w 3335731"/>
                    <a:gd name="connsiteY2" fmla="*/ 1840468 h 3259617"/>
                    <a:gd name="connsiteX3" fmla="*/ 618006 w 3335731"/>
                    <a:gd name="connsiteY3" fmla="*/ 893727 h 3259617"/>
                    <a:gd name="connsiteX4" fmla="*/ 1353312 w 3335731"/>
                    <a:gd name="connsiteY4" fmla="*/ 611514 h 3259617"/>
                    <a:gd name="connsiteX5" fmla="*/ 2017840 w 3335731"/>
                    <a:gd name="connsiteY5" fmla="*/ 124444 h 3259617"/>
                    <a:gd name="connsiteX6" fmla="*/ 2508407 w 3335731"/>
                    <a:gd name="connsiteY6" fmla="*/ 90242 h 3259617"/>
                    <a:gd name="connsiteX7" fmla="*/ 3072384 w 3335731"/>
                    <a:gd name="connsiteY7" fmla="*/ 4353 h 3259617"/>
                    <a:gd name="connsiteX8" fmla="*/ 3335731 w 3335731"/>
                    <a:gd name="connsiteY8" fmla="*/ 99450 h 3259617"/>
                    <a:gd name="connsiteX9" fmla="*/ 3013862 w 3335731"/>
                    <a:gd name="connsiteY9" fmla="*/ 48244 h 3259617"/>
                    <a:gd name="connsiteX10" fmla="*/ 2714644 w 3335731"/>
                    <a:gd name="connsiteY10" fmla="*/ 115492 h 3259617"/>
                    <a:gd name="connsiteX11" fmla="*/ 2348468 w 3335731"/>
                    <a:gd name="connsiteY11" fmla="*/ 229231 h 3259617"/>
                    <a:gd name="connsiteX12" fmla="*/ 1909074 w 3335731"/>
                    <a:gd name="connsiteY12" fmla="*/ 343194 h 3259617"/>
                    <a:gd name="connsiteX13" fmla="*/ 1631513 w 3335731"/>
                    <a:gd name="connsiteY13" fmla="*/ 689383 h 3259617"/>
                    <a:gd name="connsiteX14" fmla="*/ 1185768 w 3335731"/>
                    <a:gd name="connsiteY14" fmla="*/ 1035796 h 3259617"/>
                    <a:gd name="connsiteX15" fmla="*/ 631706 w 3335731"/>
                    <a:gd name="connsiteY15" fmla="*/ 1292053 h 3259617"/>
                    <a:gd name="connsiteX16" fmla="*/ 540138 w 3335731"/>
                    <a:gd name="connsiteY16" fmla="*/ 1738311 h 3259617"/>
                    <a:gd name="connsiteX17" fmla="*/ 563270 w 3335731"/>
                    <a:gd name="connsiteY17" fmla="*/ 3259617 h 3259617"/>
                    <a:gd name="connsiteX18" fmla="*/ 482803 w 3335731"/>
                    <a:gd name="connsiteY18" fmla="*/ 3244986 h 3259617"/>
                    <a:gd name="connsiteX0" fmla="*/ 482803 w 3335731"/>
                    <a:gd name="connsiteY0" fmla="*/ 3244986 h 3259617"/>
                    <a:gd name="connsiteX1" fmla="*/ 0 w 3335731"/>
                    <a:gd name="connsiteY1" fmla="*/ 2389108 h 3259617"/>
                    <a:gd name="connsiteX2" fmla="*/ 256032 w 3335731"/>
                    <a:gd name="connsiteY2" fmla="*/ 1840468 h 3259617"/>
                    <a:gd name="connsiteX3" fmla="*/ 618006 w 3335731"/>
                    <a:gd name="connsiteY3" fmla="*/ 893727 h 3259617"/>
                    <a:gd name="connsiteX4" fmla="*/ 1353312 w 3335731"/>
                    <a:gd name="connsiteY4" fmla="*/ 611514 h 3259617"/>
                    <a:gd name="connsiteX5" fmla="*/ 2017840 w 3335731"/>
                    <a:gd name="connsiteY5" fmla="*/ 124444 h 3259617"/>
                    <a:gd name="connsiteX6" fmla="*/ 2508407 w 3335731"/>
                    <a:gd name="connsiteY6" fmla="*/ 90242 h 3259617"/>
                    <a:gd name="connsiteX7" fmla="*/ 3072384 w 3335731"/>
                    <a:gd name="connsiteY7" fmla="*/ 4353 h 3259617"/>
                    <a:gd name="connsiteX8" fmla="*/ 3335731 w 3335731"/>
                    <a:gd name="connsiteY8" fmla="*/ 99450 h 3259617"/>
                    <a:gd name="connsiteX9" fmla="*/ 3013862 w 3335731"/>
                    <a:gd name="connsiteY9" fmla="*/ 48244 h 3259617"/>
                    <a:gd name="connsiteX10" fmla="*/ 2714644 w 3335731"/>
                    <a:gd name="connsiteY10" fmla="*/ 115492 h 3259617"/>
                    <a:gd name="connsiteX11" fmla="*/ 2348468 w 3335731"/>
                    <a:gd name="connsiteY11" fmla="*/ 229231 h 3259617"/>
                    <a:gd name="connsiteX12" fmla="*/ 1909074 w 3335731"/>
                    <a:gd name="connsiteY12" fmla="*/ 343194 h 3259617"/>
                    <a:gd name="connsiteX13" fmla="*/ 1631513 w 3335731"/>
                    <a:gd name="connsiteY13" fmla="*/ 689383 h 3259617"/>
                    <a:gd name="connsiteX14" fmla="*/ 1185768 w 3335731"/>
                    <a:gd name="connsiteY14" fmla="*/ 1035796 h 3259617"/>
                    <a:gd name="connsiteX15" fmla="*/ 631706 w 3335731"/>
                    <a:gd name="connsiteY15" fmla="*/ 1292053 h 3259617"/>
                    <a:gd name="connsiteX16" fmla="*/ 540138 w 3335731"/>
                    <a:gd name="connsiteY16" fmla="*/ 1738311 h 3259617"/>
                    <a:gd name="connsiteX17" fmla="*/ 349108 w 3335731"/>
                    <a:gd name="connsiteY17" fmla="*/ 2327122 h 3259617"/>
                    <a:gd name="connsiteX18" fmla="*/ 563270 w 3335731"/>
                    <a:gd name="connsiteY18" fmla="*/ 3259617 h 3259617"/>
                    <a:gd name="connsiteX19" fmla="*/ 482803 w 3335731"/>
                    <a:gd name="connsiteY19" fmla="*/ 3244986 h 3259617"/>
                    <a:gd name="connsiteX0" fmla="*/ 482803 w 3335731"/>
                    <a:gd name="connsiteY0" fmla="*/ 3244986 h 3259617"/>
                    <a:gd name="connsiteX1" fmla="*/ 0 w 3335731"/>
                    <a:gd name="connsiteY1" fmla="*/ 2389108 h 3259617"/>
                    <a:gd name="connsiteX2" fmla="*/ 256032 w 3335731"/>
                    <a:gd name="connsiteY2" fmla="*/ 1840468 h 3259617"/>
                    <a:gd name="connsiteX3" fmla="*/ 618006 w 3335731"/>
                    <a:gd name="connsiteY3" fmla="*/ 893727 h 3259617"/>
                    <a:gd name="connsiteX4" fmla="*/ 1353312 w 3335731"/>
                    <a:gd name="connsiteY4" fmla="*/ 611514 h 3259617"/>
                    <a:gd name="connsiteX5" fmla="*/ 2017840 w 3335731"/>
                    <a:gd name="connsiteY5" fmla="*/ 124444 h 3259617"/>
                    <a:gd name="connsiteX6" fmla="*/ 2508407 w 3335731"/>
                    <a:gd name="connsiteY6" fmla="*/ 90242 h 3259617"/>
                    <a:gd name="connsiteX7" fmla="*/ 3072384 w 3335731"/>
                    <a:gd name="connsiteY7" fmla="*/ 4353 h 3259617"/>
                    <a:gd name="connsiteX8" fmla="*/ 3335731 w 3335731"/>
                    <a:gd name="connsiteY8" fmla="*/ 99450 h 3259617"/>
                    <a:gd name="connsiteX9" fmla="*/ 3013862 w 3335731"/>
                    <a:gd name="connsiteY9" fmla="*/ 48244 h 3259617"/>
                    <a:gd name="connsiteX10" fmla="*/ 2714644 w 3335731"/>
                    <a:gd name="connsiteY10" fmla="*/ 115492 h 3259617"/>
                    <a:gd name="connsiteX11" fmla="*/ 2348468 w 3335731"/>
                    <a:gd name="connsiteY11" fmla="*/ 229231 h 3259617"/>
                    <a:gd name="connsiteX12" fmla="*/ 1909074 w 3335731"/>
                    <a:gd name="connsiteY12" fmla="*/ 343194 h 3259617"/>
                    <a:gd name="connsiteX13" fmla="*/ 1631513 w 3335731"/>
                    <a:gd name="connsiteY13" fmla="*/ 689383 h 3259617"/>
                    <a:gd name="connsiteX14" fmla="*/ 1185768 w 3335731"/>
                    <a:gd name="connsiteY14" fmla="*/ 1035796 h 3259617"/>
                    <a:gd name="connsiteX15" fmla="*/ 631706 w 3335731"/>
                    <a:gd name="connsiteY15" fmla="*/ 1292053 h 3259617"/>
                    <a:gd name="connsiteX16" fmla="*/ 540138 w 3335731"/>
                    <a:gd name="connsiteY16" fmla="*/ 1738311 h 3259617"/>
                    <a:gd name="connsiteX17" fmla="*/ 349108 w 3335731"/>
                    <a:gd name="connsiteY17" fmla="*/ 2327122 h 3259617"/>
                    <a:gd name="connsiteX18" fmla="*/ 563270 w 3335731"/>
                    <a:gd name="connsiteY18" fmla="*/ 3259617 h 3259617"/>
                    <a:gd name="connsiteX19" fmla="*/ 482803 w 3335731"/>
                    <a:gd name="connsiteY19" fmla="*/ 3244986 h 3259617"/>
                    <a:gd name="connsiteX0" fmla="*/ 482803 w 3335731"/>
                    <a:gd name="connsiteY0" fmla="*/ 3244986 h 3259617"/>
                    <a:gd name="connsiteX1" fmla="*/ 0 w 3335731"/>
                    <a:gd name="connsiteY1" fmla="*/ 2389108 h 3259617"/>
                    <a:gd name="connsiteX2" fmla="*/ 288117 w 3335731"/>
                    <a:gd name="connsiteY2" fmla="*/ 1852500 h 3259617"/>
                    <a:gd name="connsiteX3" fmla="*/ 618006 w 3335731"/>
                    <a:gd name="connsiteY3" fmla="*/ 893727 h 3259617"/>
                    <a:gd name="connsiteX4" fmla="*/ 1353312 w 3335731"/>
                    <a:gd name="connsiteY4" fmla="*/ 611514 h 3259617"/>
                    <a:gd name="connsiteX5" fmla="*/ 2017840 w 3335731"/>
                    <a:gd name="connsiteY5" fmla="*/ 124444 h 3259617"/>
                    <a:gd name="connsiteX6" fmla="*/ 2508407 w 3335731"/>
                    <a:gd name="connsiteY6" fmla="*/ 90242 h 3259617"/>
                    <a:gd name="connsiteX7" fmla="*/ 3072384 w 3335731"/>
                    <a:gd name="connsiteY7" fmla="*/ 4353 h 3259617"/>
                    <a:gd name="connsiteX8" fmla="*/ 3335731 w 3335731"/>
                    <a:gd name="connsiteY8" fmla="*/ 99450 h 3259617"/>
                    <a:gd name="connsiteX9" fmla="*/ 3013862 w 3335731"/>
                    <a:gd name="connsiteY9" fmla="*/ 48244 h 3259617"/>
                    <a:gd name="connsiteX10" fmla="*/ 2714644 w 3335731"/>
                    <a:gd name="connsiteY10" fmla="*/ 115492 h 3259617"/>
                    <a:gd name="connsiteX11" fmla="*/ 2348468 w 3335731"/>
                    <a:gd name="connsiteY11" fmla="*/ 229231 h 3259617"/>
                    <a:gd name="connsiteX12" fmla="*/ 1909074 w 3335731"/>
                    <a:gd name="connsiteY12" fmla="*/ 343194 h 3259617"/>
                    <a:gd name="connsiteX13" fmla="*/ 1631513 w 3335731"/>
                    <a:gd name="connsiteY13" fmla="*/ 689383 h 3259617"/>
                    <a:gd name="connsiteX14" fmla="*/ 1185768 w 3335731"/>
                    <a:gd name="connsiteY14" fmla="*/ 1035796 h 3259617"/>
                    <a:gd name="connsiteX15" fmla="*/ 631706 w 3335731"/>
                    <a:gd name="connsiteY15" fmla="*/ 1292053 h 3259617"/>
                    <a:gd name="connsiteX16" fmla="*/ 540138 w 3335731"/>
                    <a:gd name="connsiteY16" fmla="*/ 1738311 h 3259617"/>
                    <a:gd name="connsiteX17" fmla="*/ 349108 w 3335731"/>
                    <a:gd name="connsiteY17" fmla="*/ 2327122 h 3259617"/>
                    <a:gd name="connsiteX18" fmla="*/ 563270 w 3335731"/>
                    <a:gd name="connsiteY18" fmla="*/ 3259617 h 3259617"/>
                    <a:gd name="connsiteX19" fmla="*/ 482803 w 3335731"/>
                    <a:gd name="connsiteY19" fmla="*/ 3244986 h 3259617"/>
                    <a:gd name="connsiteX0" fmla="*/ 482803 w 3335731"/>
                    <a:gd name="connsiteY0" fmla="*/ 3244986 h 3259617"/>
                    <a:gd name="connsiteX1" fmla="*/ 0 w 3335731"/>
                    <a:gd name="connsiteY1" fmla="*/ 2389108 h 3259617"/>
                    <a:gd name="connsiteX2" fmla="*/ 288117 w 3335731"/>
                    <a:gd name="connsiteY2" fmla="*/ 1852500 h 3259617"/>
                    <a:gd name="connsiteX3" fmla="*/ 618006 w 3335731"/>
                    <a:gd name="connsiteY3" fmla="*/ 893727 h 3259617"/>
                    <a:gd name="connsiteX4" fmla="*/ 1353312 w 3335731"/>
                    <a:gd name="connsiteY4" fmla="*/ 611514 h 3259617"/>
                    <a:gd name="connsiteX5" fmla="*/ 2017840 w 3335731"/>
                    <a:gd name="connsiteY5" fmla="*/ 124444 h 3259617"/>
                    <a:gd name="connsiteX6" fmla="*/ 2508407 w 3335731"/>
                    <a:gd name="connsiteY6" fmla="*/ 90242 h 3259617"/>
                    <a:gd name="connsiteX7" fmla="*/ 3072384 w 3335731"/>
                    <a:gd name="connsiteY7" fmla="*/ 4353 h 3259617"/>
                    <a:gd name="connsiteX8" fmla="*/ 3335731 w 3335731"/>
                    <a:gd name="connsiteY8" fmla="*/ 99450 h 3259617"/>
                    <a:gd name="connsiteX9" fmla="*/ 3013862 w 3335731"/>
                    <a:gd name="connsiteY9" fmla="*/ 48244 h 3259617"/>
                    <a:gd name="connsiteX10" fmla="*/ 2714644 w 3335731"/>
                    <a:gd name="connsiteY10" fmla="*/ 115492 h 3259617"/>
                    <a:gd name="connsiteX11" fmla="*/ 2348468 w 3335731"/>
                    <a:gd name="connsiteY11" fmla="*/ 229231 h 3259617"/>
                    <a:gd name="connsiteX12" fmla="*/ 1909074 w 3335731"/>
                    <a:gd name="connsiteY12" fmla="*/ 343194 h 3259617"/>
                    <a:gd name="connsiteX13" fmla="*/ 1631513 w 3335731"/>
                    <a:gd name="connsiteY13" fmla="*/ 689383 h 3259617"/>
                    <a:gd name="connsiteX14" fmla="*/ 1185768 w 3335731"/>
                    <a:gd name="connsiteY14" fmla="*/ 1035796 h 3259617"/>
                    <a:gd name="connsiteX15" fmla="*/ 631706 w 3335731"/>
                    <a:gd name="connsiteY15" fmla="*/ 1292053 h 3259617"/>
                    <a:gd name="connsiteX16" fmla="*/ 540138 w 3335731"/>
                    <a:gd name="connsiteY16" fmla="*/ 1738311 h 3259617"/>
                    <a:gd name="connsiteX17" fmla="*/ 349108 w 3335731"/>
                    <a:gd name="connsiteY17" fmla="*/ 2327122 h 3259617"/>
                    <a:gd name="connsiteX18" fmla="*/ 563270 w 3335731"/>
                    <a:gd name="connsiteY18" fmla="*/ 3259617 h 3259617"/>
                    <a:gd name="connsiteX19" fmla="*/ 482803 w 3335731"/>
                    <a:gd name="connsiteY19" fmla="*/ 3244986 h 3259617"/>
                    <a:gd name="connsiteX0" fmla="*/ 482803 w 3335731"/>
                    <a:gd name="connsiteY0" fmla="*/ 3244986 h 3259617"/>
                    <a:gd name="connsiteX1" fmla="*/ 0 w 3335731"/>
                    <a:gd name="connsiteY1" fmla="*/ 2389108 h 3259617"/>
                    <a:gd name="connsiteX2" fmla="*/ 288117 w 3335731"/>
                    <a:gd name="connsiteY2" fmla="*/ 1852500 h 3259617"/>
                    <a:gd name="connsiteX3" fmla="*/ 618006 w 3335731"/>
                    <a:gd name="connsiteY3" fmla="*/ 893727 h 3259617"/>
                    <a:gd name="connsiteX4" fmla="*/ 1353312 w 3335731"/>
                    <a:gd name="connsiteY4" fmla="*/ 611514 h 3259617"/>
                    <a:gd name="connsiteX5" fmla="*/ 2017840 w 3335731"/>
                    <a:gd name="connsiteY5" fmla="*/ 124444 h 3259617"/>
                    <a:gd name="connsiteX6" fmla="*/ 2508407 w 3335731"/>
                    <a:gd name="connsiteY6" fmla="*/ 90242 h 3259617"/>
                    <a:gd name="connsiteX7" fmla="*/ 3072384 w 3335731"/>
                    <a:gd name="connsiteY7" fmla="*/ 4353 h 3259617"/>
                    <a:gd name="connsiteX8" fmla="*/ 3335731 w 3335731"/>
                    <a:gd name="connsiteY8" fmla="*/ 99450 h 3259617"/>
                    <a:gd name="connsiteX9" fmla="*/ 3013862 w 3335731"/>
                    <a:gd name="connsiteY9" fmla="*/ 48244 h 3259617"/>
                    <a:gd name="connsiteX10" fmla="*/ 2714644 w 3335731"/>
                    <a:gd name="connsiteY10" fmla="*/ 115492 h 3259617"/>
                    <a:gd name="connsiteX11" fmla="*/ 2348468 w 3335731"/>
                    <a:gd name="connsiteY11" fmla="*/ 229231 h 3259617"/>
                    <a:gd name="connsiteX12" fmla="*/ 1909074 w 3335731"/>
                    <a:gd name="connsiteY12" fmla="*/ 343194 h 3259617"/>
                    <a:gd name="connsiteX13" fmla="*/ 1631513 w 3335731"/>
                    <a:gd name="connsiteY13" fmla="*/ 689383 h 3259617"/>
                    <a:gd name="connsiteX14" fmla="*/ 1185768 w 3335731"/>
                    <a:gd name="connsiteY14" fmla="*/ 1035796 h 3259617"/>
                    <a:gd name="connsiteX15" fmla="*/ 631706 w 3335731"/>
                    <a:gd name="connsiteY15" fmla="*/ 1292053 h 3259617"/>
                    <a:gd name="connsiteX16" fmla="*/ 540138 w 3335731"/>
                    <a:gd name="connsiteY16" fmla="*/ 1738311 h 3259617"/>
                    <a:gd name="connsiteX17" fmla="*/ 349108 w 3335731"/>
                    <a:gd name="connsiteY17" fmla="*/ 2327122 h 3259617"/>
                    <a:gd name="connsiteX18" fmla="*/ 563270 w 3335731"/>
                    <a:gd name="connsiteY18" fmla="*/ 3259617 h 3259617"/>
                    <a:gd name="connsiteX19" fmla="*/ 482803 w 3335731"/>
                    <a:gd name="connsiteY19" fmla="*/ 3244986 h 3259617"/>
                    <a:gd name="connsiteX0" fmla="*/ 482803 w 3335731"/>
                    <a:gd name="connsiteY0" fmla="*/ 3244986 h 3259617"/>
                    <a:gd name="connsiteX1" fmla="*/ 0 w 3335731"/>
                    <a:gd name="connsiteY1" fmla="*/ 2389108 h 3259617"/>
                    <a:gd name="connsiteX2" fmla="*/ 288117 w 3335731"/>
                    <a:gd name="connsiteY2" fmla="*/ 1852500 h 3259617"/>
                    <a:gd name="connsiteX3" fmla="*/ 618006 w 3335731"/>
                    <a:gd name="connsiteY3" fmla="*/ 893727 h 3259617"/>
                    <a:gd name="connsiteX4" fmla="*/ 1353312 w 3335731"/>
                    <a:gd name="connsiteY4" fmla="*/ 611514 h 3259617"/>
                    <a:gd name="connsiteX5" fmla="*/ 2017840 w 3335731"/>
                    <a:gd name="connsiteY5" fmla="*/ 124444 h 3259617"/>
                    <a:gd name="connsiteX6" fmla="*/ 2508407 w 3335731"/>
                    <a:gd name="connsiteY6" fmla="*/ 90242 h 3259617"/>
                    <a:gd name="connsiteX7" fmla="*/ 3072384 w 3335731"/>
                    <a:gd name="connsiteY7" fmla="*/ 4353 h 3259617"/>
                    <a:gd name="connsiteX8" fmla="*/ 3335731 w 3335731"/>
                    <a:gd name="connsiteY8" fmla="*/ 99450 h 3259617"/>
                    <a:gd name="connsiteX9" fmla="*/ 3013862 w 3335731"/>
                    <a:gd name="connsiteY9" fmla="*/ 48244 h 3259617"/>
                    <a:gd name="connsiteX10" fmla="*/ 2714644 w 3335731"/>
                    <a:gd name="connsiteY10" fmla="*/ 115492 h 3259617"/>
                    <a:gd name="connsiteX11" fmla="*/ 2348468 w 3335731"/>
                    <a:gd name="connsiteY11" fmla="*/ 229231 h 3259617"/>
                    <a:gd name="connsiteX12" fmla="*/ 1909074 w 3335731"/>
                    <a:gd name="connsiteY12" fmla="*/ 343194 h 3259617"/>
                    <a:gd name="connsiteX13" fmla="*/ 1631513 w 3335731"/>
                    <a:gd name="connsiteY13" fmla="*/ 689383 h 3259617"/>
                    <a:gd name="connsiteX14" fmla="*/ 1185768 w 3335731"/>
                    <a:gd name="connsiteY14" fmla="*/ 1035796 h 3259617"/>
                    <a:gd name="connsiteX15" fmla="*/ 631706 w 3335731"/>
                    <a:gd name="connsiteY15" fmla="*/ 1292053 h 3259617"/>
                    <a:gd name="connsiteX16" fmla="*/ 540138 w 3335731"/>
                    <a:gd name="connsiteY16" fmla="*/ 1738311 h 3259617"/>
                    <a:gd name="connsiteX17" fmla="*/ 349108 w 3335731"/>
                    <a:gd name="connsiteY17" fmla="*/ 2327122 h 3259617"/>
                    <a:gd name="connsiteX18" fmla="*/ 563270 w 3335731"/>
                    <a:gd name="connsiteY18" fmla="*/ 3259617 h 3259617"/>
                    <a:gd name="connsiteX19" fmla="*/ 482803 w 3335731"/>
                    <a:gd name="connsiteY19" fmla="*/ 3244986 h 3259617"/>
                    <a:gd name="connsiteX0" fmla="*/ 514887 w 3335731"/>
                    <a:gd name="connsiteY0" fmla="*/ 3244986 h 3259617"/>
                    <a:gd name="connsiteX1" fmla="*/ 0 w 3335731"/>
                    <a:gd name="connsiteY1" fmla="*/ 2389108 h 3259617"/>
                    <a:gd name="connsiteX2" fmla="*/ 288117 w 3335731"/>
                    <a:gd name="connsiteY2" fmla="*/ 1852500 h 3259617"/>
                    <a:gd name="connsiteX3" fmla="*/ 618006 w 3335731"/>
                    <a:gd name="connsiteY3" fmla="*/ 893727 h 3259617"/>
                    <a:gd name="connsiteX4" fmla="*/ 1353312 w 3335731"/>
                    <a:gd name="connsiteY4" fmla="*/ 611514 h 3259617"/>
                    <a:gd name="connsiteX5" fmla="*/ 2017840 w 3335731"/>
                    <a:gd name="connsiteY5" fmla="*/ 124444 h 3259617"/>
                    <a:gd name="connsiteX6" fmla="*/ 2508407 w 3335731"/>
                    <a:gd name="connsiteY6" fmla="*/ 90242 h 3259617"/>
                    <a:gd name="connsiteX7" fmla="*/ 3072384 w 3335731"/>
                    <a:gd name="connsiteY7" fmla="*/ 4353 h 3259617"/>
                    <a:gd name="connsiteX8" fmla="*/ 3335731 w 3335731"/>
                    <a:gd name="connsiteY8" fmla="*/ 99450 h 3259617"/>
                    <a:gd name="connsiteX9" fmla="*/ 3013862 w 3335731"/>
                    <a:gd name="connsiteY9" fmla="*/ 48244 h 3259617"/>
                    <a:gd name="connsiteX10" fmla="*/ 2714644 w 3335731"/>
                    <a:gd name="connsiteY10" fmla="*/ 115492 h 3259617"/>
                    <a:gd name="connsiteX11" fmla="*/ 2348468 w 3335731"/>
                    <a:gd name="connsiteY11" fmla="*/ 229231 h 3259617"/>
                    <a:gd name="connsiteX12" fmla="*/ 1909074 w 3335731"/>
                    <a:gd name="connsiteY12" fmla="*/ 343194 h 3259617"/>
                    <a:gd name="connsiteX13" fmla="*/ 1631513 w 3335731"/>
                    <a:gd name="connsiteY13" fmla="*/ 689383 h 3259617"/>
                    <a:gd name="connsiteX14" fmla="*/ 1185768 w 3335731"/>
                    <a:gd name="connsiteY14" fmla="*/ 1035796 h 3259617"/>
                    <a:gd name="connsiteX15" fmla="*/ 631706 w 3335731"/>
                    <a:gd name="connsiteY15" fmla="*/ 1292053 h 3259617"/>
                    <a:gd name="connsiteX16" fmla="*/ 540138 w 3335731"/>
                    <a:gd name="connsiteY16" fmla="*/ 1738311 h 3259617"/>
                    <a:gd name="connsiteX17" fmla="*/ 349108 w 3335731"/>
                    <a:gd name="connsiteY17" fmla="*/ 2327122 h 3259617"/>
                    <a:gd name="connsiteX18" fmla="*/ 563270 w 3335731"/>
                    <a:gd name="connsiteY18" fmla="*/ 3259617 h 3259617"/>
                    <a:gd name="connsiteX19" fmla="*/ 514887 w 3335731"/>
                    <a:gd name="connsiteY19" fmla="*/ 3244986 h 3259617"/>
                    <a:gd name="connsiteX0" fmla="*/ 514887 w 3335731"/>
                    <a:gd name="connsiteY0" fmla="*/ 3244986 h 3259617"/>
                    <a:gd name="connsiteX1" fmla="*/ 0 w 3335731"/>
                    <a:gd name="connsiteY1" fmla="*/ 2389108 h 3259617"/>
                    <a:gd name="connsiteX2" fmla="*/ 288117 w 3335731"/>
                    <a:gd name="connsiteY2" fmla="*/ 1852500 h 3259617"/>
                    <a:gd name="connsiteX3" fmla="*/ 618006 w 3335731"/>
                    <a:gd name="connsiteY3" fmla="*/ 893727 h 3259617"/>
                    <a:gd name="connsiteX4" fmla="*/ 1353312 w 3335731"/>
                    <a:gd name="connsiteY4" fmla="*/ 611514 h 3259617"/>
                    <a:gd name="connsiteX5" fmla="*/ 2017840 w 3335731"/>
                    <a:gd name="connsiteY5" fmla="*/ 124444 h 3259617"/>
                    <a:gd name="connsiteX6" fmla="*/ 2508407 w 3335731"/>
                    <a:gd name="connsiteY6" fmla="*/ 90242 h 3259617"/>
                    <a:gd name="connsiteX7" fmla="*/ 3072384 w 3335731"/>
                    <a:gd name="connsiteY7" fmla="*/ 4353 h 3259617"/>
                    <a:gd name="connsiteX8" fmla="*/ 3335731 w 3335731"/>
                    <a:gd name="connsiteY8" fmla="*/ 99450 h 3259617"/>
                    <a:gd name="connsiteX9" fmla="*/ 3013862 w 3335731"/>
                    <a:gd name="connsiteY9" fmla="*/ 48244 h 3259617"/>
                    <a:gd name="connsiteX10" fmla="*/ 2714644 w 3335731"/>
                    <a:gd name="connsiteY10" fmla="*/ 115492 h 3259617"/>
                    <a:gd name="connsiteX11" fmla="*/ 2348468 w 3335731"/>
                    <a:gd name="connsiteY11" fmla="*/ 229231 h 3259617"/>
                    <a:gd name="connsiteX12" fmla="*/ 1909074 w 3335731"/>
                    <a:gd name="connsiteY12" fmla="*/ 343194 h 3259617"/>
                    <a:gd name="connsiteX13" fmla="*/ 1631513 w 3335731"/>
                    <a:gd name="connsiteY13" fmla="*/ 689383 h 3259617"/>
                    <a:gd name="connsiteX14" fmla="*/ 1185768 w 3335731"/>
                    <a:gd name="connsiteY14" fmla="*/ 1035796 h 3259617"/>
                    <a:gd name="connsiteX15" fmla="*/ 631706 w 3335731"/>
                    <a:gd name="connsiteY15" fmla="*/ 1292053 h 3259617"/>
                    <a:gd name="connsiteX16" fmla="*/ 540138 w 3335731"/>
                    <a:gd name="connsiteY16" fmla="*/ 1738311 h 3259617"/>
                    <a:gd name="connsiteX17" fmla="*/ 349108 w 3335731"/>
                    <a:gd name="connsiteY17" fmla="*/ 2327122 h 3259617"/>
                    <a:gd name="connsiteX18" fmla="*/ 563270 w 3335731"/>
                    <a:gd name="connsiteY18" fmla="*/ 3259617 h 3259617"/>
                    <a:gd name="connsiteX19" fmla="*/ 514887 w 3335731"/>
                    <a:gd name="connsiteY19" fmla="*/ 3244986 h 3259617"/>
                    <a:gd name="connsiteX0" fmla="*/ 514887 w 3335731"/>
                    <a:gd name="connsiteY0" fmla="*/ 3244986 h 3259617"/>
                    <a:gd name="connsiteX1" fmla="*/ 0 w 3335731"/>
                    <a:gd name="connsiteY1" fmla="*/ 2389108 h 3259617"/>
                    <a:gd name="connsiteX2" fmla="*/ 288117 w 3335731"/>
                    <a:gd name="connsiteY2" fmla="*/ 1852500 h 3259617"/>
                    <a:gd name="connsiteX3" fmla="*/ 618006 w 3335731"/>
                    <a:gd name="connsiteY3" fmla="*/ 893727 h 3259617"/>
                    <a:gd name="connsiteX4" fmla="*/ 1353312 w 3335731"/>
                    <a:gd name="connsiteY4" fmla="*/ 611514 h 3259617"/>
                    <a:gd name="connsiteX5" fmla="*/ 2017840 w 3335731"/>
                    <a:gd name="connsiteY5" fmla="*/ 124444 h 3259617"/>
                    <a:gd name="connsiteX6" fmla="*/ 2508407 w 3335731"/>
                    <a:gd name="connsiteY6" fmla="*/ 90242 h 3259617"/>
                    <a:gd name="connsiteX7" fmla="*/ 3072384 w 3335731"/>
                    <a:gd name="connsiteY7" fmla="*/ 4353 h 3259617"/>
                    <a:gd name="connsiteX8" fmla="*/ 3335731 w 3335731"/>
                    <a:gd name="connsiteY8" fmla="*/ 99450 h 3259617"/>
                    <a:gd name="connsiteX9" fmla="*/ 3013862 w 3335731"/>
                    <a:gd name="connsiteY9" fmla="*/ 48244 h 3259617"/>
                    <a:gd name="connsiteX10" fmla="*/ 2714644 w 3335731"/>
                    <a:gd name="connsiteY10" fmla="*/ 115492 h 3259617"/>
                    <a:gd name="connsiteX11" fmla="*/ 2348468 w 3335731"/>
                    <a:gd name="connsiteY11" fmla="*/ 229231 h 3259617"/>
                    <a:gd name="connsiteX12" fmla="*/ 1909074 w 3335731"/>
                    <a:gd name="connsiteY12" fmla="*/ 343194 h 3259617"/>
                    <a:gd name="connsiteX13" fmla="*/ 1631513 w 3335731"/>
                    <a:gd name="connsiteY13" fmla="*/ 689383 h 3259617"/>
                    <a:gd name="connsiteX14" fmla="*/ 1185768 w 3335731"/>
                    <a:gd name="connsiteY14" fmla="*/ 1035796 h 3259617"/>
                    <a:gd name="connsiteX15" fmla="*/ 631706 w 3335731"/>
                    <a:gd name="connsiteY15" fmla="*/ 1292053 h 3259617"/>
                    <a:gd name="connsiteX16" fmla="*/ 540138 w 3335731"/>
                    <a:gd name="connsiteY16" fmla="*/ 1738311 h 3259617"/>
                    <a:gd name="connsiteX17" fmla="*/ 349108 w 3335731"/>
                    <a:gd name="connsiteY17" fmla="*/ 2327122 h 3259617"/>
                    <a:gd name="connsiteX18" fmla="*/ 563270 w 3335731"/>
                    <a:gd name="connsiteY18" fmla="*/ 3259617 h 3259617"/>
                    <a:gd name="connsiteX19" fmla="*/ 514887 w 3335731"/>
                    <a:gd name="connsiteY19" fmla="*/ 3244986 h 3259617"/>
                    <a:gd name="connsiteX0" fmla="*/ 514887 w 3335731"/>
                    <a:gd name="connsiteY0" fmla="*/ 3244986 h 3259617"/>
                    <a:gd name="connsiteX1" fmla="*/ 0 w 3335731"/>
                    <a:gd name="connsiteY1" fmla="*/ 2389108 h 3259617"/>
                    <a:gd name="connsiteX2" fmla="*/ 288117 w 3335731"/>
                    <a:gd name="connsiteY2" fmla="*/ 1852500 h 3259617"/>
                    <a:gd name="connsiteX3" fmla="*/ 618006 w 3335731"/>
                    <a:gd name="connsiteY3" fmla="*/ 893727 h 3259617"/>
                    <a:gd name="connsiteX4" fmla="*/ 1353312 w 3335731"/>
                    <a:gd name="connsiteY4" fmla="*/ 611514 h 3259617"/>
                    <a:gd name="connsiteX5" fmla="*/ 2017840 w 3335731"/>
                    <a:gd name="connsiteY5" fmla="*/ 124444 h 3259617"/>
                    <a:gd name="connsiteX6" fmla="*/ 2508407 w 3335731"/>
                    <a:gd name="connsiteY6" fmla="*/ 90242 h 3259617"/>
                    <a:gd name="connsiteX7" fmla="*/ 3072384 w 3335731"/>
                    <a:gd name="connsiteY7" fmla="*/ 4353 h 3259617"/>
                    <a:gd name="connsiteX8" fmla="*/ 3335731 w 3335731"/>
                    <a:gd name="connsiteY8" fmla="*/ 99450 h 3259617"/>
                    <a:gd name="connsiteX9" fmla="*/ 3013862 w 3335731"/>
                    <a:gd name="connsiteY9" fmla="*/ 48244 h 3259617"/>
                    <a:gd name="connsiteX10" fmla="*/ 2714644 w 3335731"/>
                    <a:gd name="connsiteY10" fmla="*/ 115492 h 3259617"/>
                    <a:gd name="connsiteX11" fmla="*/ 2348468 w 3335731"/>
                    <a:gd name="connsiteY11" fmla="*/ 229231 h 3259617"/>
                    <a:gd name="connsiteX12" fmla="*/ 1909074 w 3335731"/>
                    <a:gd name="connsiteY12" fmla="*/ 343194 h 3259617"/>
                    <a:gd name="connsiteX13" fmla="*/ 1631513 w 3335731"/>
                    <a:gd name="connsiteY13" fmla="*/ 689383 h 3259617"/>
                    <a:gd name="connsiteX14" fmla="*/ 1185768 w 3335731"/>
                    <a:gd name="connsiteY14" fmla="*/ 1035796 h 3259617"/>
                    <a:gd name="connsiteX15" fmla="*/ 631706 w 3335731"/>
                    <a:gd name="connsiteY15" fmla="*/ 1292053 h 3259617"/>
                    <a:gd name="connsiteX16" fmla="*/ 540138 w 3335731"/>
                    <a:gd name="connsiteY16" fmla="*/ 1738311 h 3259617"/>
                    <a:gd name="connsiteX17" fmla="*/ 349108 w 3335731"/>
                    <a:gd name="connsiteY17" fmla="*/ 2327122 h 3259617"/>
                    <a:gd name="connsiteX18" fmla="*/ 563270 w 3335731"/>
                    <a:gd name="connsiteY18" fmla="*/ 3259617 h 3259617"/>
                    <a:gd name="connsiteX19" fmla="*/ 514887 w 3335731"/>
                    <a:gd name="connsiteY19" fmla="*/ 3244986 h 3259617"/>
                    <a:gd name="connsiteX0" fmla="*/ 519876 w 3340720"/>
                    <a:gd name="connsiteY0" fmla="*/ 3244986 h 3259617"/>
                    <a:gd name="connsiteX1" fmla="*/ 4989 w 3340720"/>
                    <a:gd name="connsiteY1" fmla="*/ 2389108 h 3259617"/>
                    <a:gd name="connsiteX2" fmla="*/ 293106 w 3340720"/>
                    <a:gd name="connsiteY2" fmla="*/ 1852500 h 3259617"/>
                    <a:gd name="connsiteX3" fmla="*/ 622995 w 3340720"/>
                    <a:gd name="connsiteY3" fmla="*/ 893727 h 3259617"/>
                    <a:gd name="connsiteX4" fmla="*/ 1358301 w 3340720"/>
                    <a:gd name="connsiteY4" fmla="*/ 611514 h 3259617"/>
                    <a:gd name="connsiteX5" fmla="*/ 2022829 w 3340720"/>
                    <a:gd name="connsiteY5" fmla="*/ 124444 h 3259617"/>
                    <a:gd name="connsiteX6" fmla="*/ 2513396 w 3340720"/>
                    <a:gd name="connsiteY6" fmla="*/ 90242 h 3259617"/>
                    <a:gd name="connsiteX7" fmla="*/ 3077373 w 3340720"/>
                    <a:gd name="connsiteY7" fmla="*/ 4353 h 3259617"/>
                    <a:gd name="connsiteX8" fmla="*/ 3340720 w 3340720"/>
                    <a:gd name="connsiteY8" fmla="*/ 99450 h 3259617"/>
                    <a:gd name="connsiteX9" fmla="*/ 3018851 w 3340720"/>
                    <a:gd name="connsiteY9" fmla="*/ 48244 h 3259617"/>
                    <a:gd name="connsiteX10" fmla="*/ 2719633 w 3340720"/>
                    <a:gd name="connsiteY10" fmla="*/ 115492 h 3259617"/>
                    <a:gd name="connsiteX11" fmla="*/ 2353457 w 3340720"/>
                    <a:gd name="connsiteY11" fmla="*/ 229231 h 3259617"/>
                    <a:gd name="connsiteX12" fmla="*/ 1914063 w 3340720"/>
                    <a:gd name="connsiteY12" fmla="*/ 343194 h 3259617"/>
                    <a:gd name="connsiteX13" fmla="*/ 1636502 w 3340720"/>
                    <a:gd name="connsiteY13" fmla="*/ 689383 h 3259617"/>
                    <a:gd name="connsiteX14" fmla="*/ 1190757 w 3340720"/>
                    <a:gd name="connsiteY14" fmla="*/ 1035796 h 3259617"/>
                    <a:gd name="connsiteX15" fmla="*/ 636695 w 3340720"/>
                    <a:gd name="connsiteY15" fmla="*/ 1292053 h 3259617"/>
                    <a:gd name="connsiteX16" fmla="*/ 545127 w 3340720"/>
                    <a:gd name="connsiteY16" fmla="*/ 1738311 h 3259617"/>
                    <a:gd name="connsiteX17" fmla="*/ 354097 w 3340720"/>
                    <a:gd name="connsiteY17" fmla="*/ 2327122 h 3259617"/>
                    <a:gd name="connsiteX18" fmla="*/ 568259 w 3340720"/>
                    <a:gd name="connsiteY18" fmla="*/ 3259617 h 3259617"/>
                    <a:gd name="connsiteX19" fmla="*/ 519876 w 3340720"/>
                    <a:gd name="connsiteY19" fmla="*/ 3244986 h 3259617"/>
                    <a:gd name="connsiteX0" fmla="*/ 507425 w 3328269"/>
                    <a:gd name="connsiteY0" fmla="*/ 3244986 h 3259617"/>
                    <a:gd name="connsiteX1" fmla="*/ 5238 w 3328269"/>
                    <a:gd name="connsiteY1" fmla="*/ 2427208 h 3259617"/>
                    <a:gd name="connsiteX2" fmla="*/ 280655 w 3328269"/>
                    <a:gd name="connsiteY2" fmla="*/ 1852500 h 3259617"/>
                    <a:gd name="connsiteX3" fmla="*/ 610544 w 3328269"/>
                    <a:gd name="connsiteY3" fmla="*/ 893727 h 3259617"/>
                    <a:gd name="connsiteX4" fmla="*/ 1345850 w 3328269"/>
                    <a:gd name="connsiteY4" fmla="*/ 611514 h 3259617"/>
                    <a:gd name="connsiteX5" fmla="*/ 2010378 w 3328269"/>
                    <a:gd name="connsiteY5" fmla="*/ 124444 h 3259617"/>
                    <a:gd name="connsiteX6" fmla="*/ 2500945 w 3328269"/>
                    <a:gd name="connsiteY6" fmla="*/ 90242 h 3259617"/>
                    <a:gd name="connsiteX7" fmla="*/ 3064922 w 3328269"/>
                    <a:gd name="connsiteY7" fmla="*/ 4353 h 3259617"/>
                    <a:gd name="connsiteX8" fmla="*/ 3328269 w 3328269"/>
                    <a:gd name="connsiteY8" fmla="*/ 99450 h 3259617"/>
                    <a:gd name="connsiteX9" fmla="*/ 3006400 w 3328269"/>
                    <a:gd name="connsiteY9" fmla="*/ 48244 h 3259617"/>
                    <a:gd name="connsiteX10" fmla="*/ 2707182 w 3328269"/>
                    <a:gd name="connsiteY10" fmla="*/ 115492 h 3259617"/>
                    <a:gd name="connsiteX11" fmla="*/ 2341006 w 3328269"/>
                    <a:gd name="connsiteY11" fmla="*/ 229231 h 3259617"/>
                    <a:gd name="connsiteX12" fmla="*/ 1901612 w 3328269"/>
                    <a:gd name="connsiteY12" fmla="*/ 343194 h 3259617"/>
                    <a:gd name="connsiteX13" fmla="*/ 1624051 w 3328269"/>
                    <a:gd name="connsiteY13" fmla="*/ 689383 h 3259617"/>
                    <a:gd name="connsiteX14" fmla="*/ 1178306 w 3328269"/>
                    <a:gd name="connsiteY14" fmla="*/ 1035796 h 3259617"/>
                    <a:gd name="connsiteX15" fmla="*/ 624244 w 3328269"/>
                    <a:gd name="connsiteY15" fmla="*/ 1292053 h 3259617"/>
                    <a:gd name="connsiteX16" fmla="*/ 532676 w 3328269"/>
                    <a:gd name="connsiteY16" fmla="*/ 1738311 h 3259617"/>
                    <a:gd name="connsiteX17" fmla="*/ 341646 w 3328269"/>
                    <a:gd name="connsiteY17" fmla="*/ 2327122 h 3259617"/>
                    <a:gd name="connsiteX18" fmla="*/ 555808 w 3328269"/>
                    <a:gd name="connsiteY18" fmla="*/ 3259617 h 3259617"/>
                    <a:gd name="connsiteX19" fmla="*/ 507425 w 3328269"/>
                    <a:gd name="connsiteY19" fmla="*/ 3244986 h 3259617"/>
                    <a:gd name="connsiteX0" fmla="*/ 507090 w 3327934"/>
                    <a:gd name="connsiteY0" fmla="*/ 3244986 h 3259617"/>
                    <a:gd name="connsiteX1" fmla="*/ 4903 w 3327934"/>
                    <a:gd name="connsiteY1" fmla="*/ 2427208 h 3259617"/>
                    <a:gd name="connsiteX2" fmla="*/ 280320 w 3327934"/>
                    <a:gd name="connsiteY2" fmla="*/ 1852500 h 3259617"/>
                    <a:gd name="connsiteX3" fmla="*/ 610209 w 3327934"/>
                    <a:gd name="connsiteY3" fmla="*/ 893727 h 3259617"/>
                    <a:gd name="connsiteX4" fmla="*/ 1345515 w 3327934"/>
                    <a:gd name="connsiteY4" fmla="*/ 611514 h 3259617"/>
                    <a:gd name="connsiteX5" fmla="*/ 2010043 w 3327934"/>
                    <a:gd name="connsiteY5" fmla="*/ 124444 h 3259617"/>
                    <a:gd name="connsiteX6" fmla="*/ 2500610 w 3327934"/>
                    <a:gd name="connsiteY6" fmla="*/ 90242 h 3259617"/>
                    <a:gd name="connsiteX7" fmla="*/ 3064587 w 3327934"/>
                    <a:gd name="connsiteY7" fmla="*/ 4353 h 3259617"/>
                    <a:gd name="connsiteX8" fmla="*/ 3327934 w 3327934"/>
                    <a:gd name="connsiteY8" fmla="*/ 99450 h 3259617"/>
                    <a:gd name="connsiteX9" fmla="*/ 3006065 w 3327934"/>
                    <a:gd name="connsiteY9" fmla="*/ 48244 h 3259617"/>
                    <a:gd name="connsiteX10" fmla="*/ 2706847 w 3327934"/>
                    <a:gd name="connsiteY10" fmla="*/ 115492 h 3259617"/>
                    <a:gd name="connsiteX11" fmla="*/ 2340671 w 3327934"/>
                    <a:gd name="connsiteY11" fmla="*/ 229231 h 3259617"/>
                    <a:gd name="connsiteX12" fmla="*/ 1901277 w 3327934"/>
                    <a:gd name="connsiteY12" fmla="*/ 343194 h 3259617"/>
                    <a:gd name="connsiteX13" fmla="*/ 1623716 w 3327934"/>
                    <a:gd name="connsiteY13" fmla="*/ 689383 h 3259617"/>
                    <a:gd name="connsiteX14" fmla="*/ 1177971 w 3327934"/>
                    <a:gd name="connsiteY14" fmla="*/ 1035796 h 3259617"/>
                    <a:gd name="connsiteX15" fmla="*/ 623909 w 3327934"/>
                    <a:gd name="connsiteY15" fmla="*/ 1292053 h 3259617"/>
                    <a:gd name="connsiteX16" fmla="*/ 532341 w 3327934"/>
                    <a:gd name="connsiteY16" fmla="*/ 1738311 h 3259617"/>
                    <a:gd name="connsiteX17" fmla="*/ 341311 w 3327934"/>
                    <a:gd name="connsiteY17" fmla="*/ 2327122 h 3259617"/>
                    <a:gd name="connsiteX18" fmla="*/ 555473 w 3327934"/>
                    <a:gd name="connsiteY18" fmla="*/ 3259617 h 3259617"/>
                    <a:gd name="connsiteX19" fmla="*/ 507090 w 3327934"/>
                    <a:gd name="connsiteY19" fmla="*/ 3244986 h 325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7934" h="3259617">
                      <a:moveTo>
                        <a:pt x="507090" y="3244986"/>
                      </a:moveTo>
                      <a:cubicBezTo>
                        <a:pt x="346156" y="2959693"/>
                        <a:pt x="105679" y="2712501"/>
                        <a:pt x="4903" y="2427208"/>
                      </a:cubicBezTo>
                      <a:cubicBezTo>
                        <a:pt x="-35500" y="2228536"/>
                        <a:pt x="184281" y="2107569"/>
                        <a:pt x="280320" y="1852500"/>
                      </a:cubicBezTo>
                      <a:cubicBezTo>
                        <a:pt x="387609" y="1520878"/>
                        <a:pt x="294373" y="1317591"/>
                        <a:pt x="610209" y="893727"/>
                      </a:cubicBezTo>
                      <a:cubicBezTo>
                        <a:pt x="908785" y="583087"/>
                        <a:pt x="1087044" y="689543"/>
                        <a:pt x="1345515" y="611514"/>
                      </a:cubicBezTo>
                      <a:cubicBezTo>
                        <a:pt x="1599108" y="467872"/>
                        <a:pt x="1756450" y="312201"/>
                        <a:pt x="2010043" y="124444"/>
                      </a:cubicBezTo>
                      <a:cubicBezTo>
                        <a:pt x="2240408" y="11443"/>
                        <a:pt x="2358477" y="58864"/>
                        <a:pt x="2500610" y="90242"/>
                      </a:cubicBezTo>
                      <a:cubicBezTo>
                        <a:pt x="2764802" y="-22609"/>
                        <a:pt x="2872584" y="898"/>
                        <a:pt x="3064587" y="4353"/>
                      </a:cubicBezTo>
                      <a:cubicBezTo>
                        <a:pt x="3152369" y="36052"/>
                        <a:pt x="3216089" y="63742"/>
                        <a:pt x="3327934" y="99450"/>
                      </a:cubicBezTo>
                      <a:cubicBezTo>
                        <a:pt x="3196581" y="102434"/>
                        <a:pt x="3113355" y="65313"/>
                        <a:pt x="3006065" y="48244"/>
                      </a:cubicBezTo>
                      <a:cubicBezTo>
                        <a:pt x="2804726" y="98734"/>
                        <a:pt x="2803912" y="73023"/>
                        <a:pt x="2706847" y="115492"/>
                      </a:cubicBezTo>
                      <a:cubicBezTo>
                        <a:pt x="2584788" y="153405"/>
                        <a:pt x="2639193" y="219392"/>
                        <a:pt x="2340671" y="229231"/>
                      </a:cubicBezTo>
                      <a:cubicBezTo>
                        <a:pt x="2101965" y="283261"/>
                        <a:pt x="2063784" y="229005"/>
                        <a:pt x="1901277" y="343194"/>
                      </a:cubicBezTo>
                      <a:lnTo>
                        <a:pt x="1623716" y="689383"/>
                      </a:lnTo>
                      <a:cubicBezTo>
                        <a:pt x="1452408" y="933190"/>
                        <a:pt x="1329226" y="920325"/>
                        <a:pt x="1177971" y="1035796"/>
                      </a:cubicBezTo>
                      <a:cubicBezTo>
                        <a:pt x="997294" y="1106510"/>
                        <a:pt x="840681" y="1137118"/>
                        <a:pt x="623909" y="1292053"/>
                      </a:cubicBezTo>
                      <a:cubicBezTo>
                        <a:pt x="455691" y="1623953"/>
                        <a:pt x="544148" y="1554800"/>
                        <a:pt x="532341" y="1738311"/>
                      </a:cubicBezTo>
                      <a:cubicBezTo>
                        <a:pt x="515989" y="1929538"/>
                        <a:pt x="365529" y="2081592"/>
                        <a:pt x="341311" y="2327122"/>
                      </a:cubicBezTo>
                      <a:cubicBezTo>
                        <a:pt x="329124" y="2668905"/>
                        <a:pt x="676233" y="2968945"/>
                        <a:pt x="555473" y="3259617"/>
                      </a:cubicBezTo>
                      <a:lnTo>
                        <a:pt x="507090" y="3244986"/>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0" name="Oval 2">
                  <a:extLst>
                    <a:ext uri="{FF2B5EF4-FFF2-40B4-BE49-F238E27FC236}">
                      <a16:creationId xmlns:a16="http://schemas.microsoft.com/office/drawing/2014/main" id="{2DEC02B0-5827-44E0-9D84-7EA2B5D8B11F}"/>
                    </a:ext>
                  </a:extLst>
                </p:cNvPr>
                <p:cNvSpPr/>
                <p:nvPr/>
              </p:nvSpPr>
              <p:spPr>
                <a:xfrm rot="20530212">
                  <a:off x="660963" y="4274699"/>
                  <a:ext cx="254913" cy="424615"/>
                </a:xfrm>
                <a:custGeom>
                  <a:avLst/>
                  <a:gdLst>
                    <a:gd name="connsiteX0" fmla="*/ 0 w 328863"/>
                    <a:gd name="connsiteY0" fmla="*/ 232611 h 465221"/>
                    <a:gd name="connsiteX1" fmla="*/ 164432 w 328863"/>
                    <a:gd name="connsiteY1" fmla="*/ 0 h 465221"/>
                    <a:gd name="connsiteX2" fmla="*/ 328864 w 328863"/>
                    <a:gd name="connsiteY2" fmla="*/ 232611 h 465221"/>
                    <a:gd name="connsiteX3" fmla="*/ 164432 w 328863"/>
                    <a:gd name="connsiteY3" fmla="*/ 465222 h 465221"/>
                    <a:gd name="connsiteX4" fmla="*/ 0 w 328863"/>
                    <a:gd name="connsiteY4" fmla="*/ 232611 h 465221"/>
                    <a:gd name="connsiteX0" fmla="*/ 0 w 252775"/>
                    <a:gd name="connsiteY0" fmla="*/ 232611 h 465222"/>
                    <a:gd name="connsiteX1" fmla="*/ 164432 w 252775"/>
                    <a:gd name="connsiteY1" fmla="*/ 0 h 465222"/>
                    <a:gd name="connsiteX2" fmla="*/ 252775 w 252775"/>
                    <a:gd name="connsiteY2" fmla="*/ 233415 h 465222"/>
                    <a:gd name="connsiteX3" fmla="*/ 164432 w 252775"/>
                    <a:gd name="connsiteY3" fmla="*/ 465222 h 465222"/>
                    <a:gd name="connsiteX4" fmla="*/ 0 w 252775"/>
                    <a:gd name="connsiteY4" fmla="*/ 232611 h 465222"/>
                    <a:gd name="connsiteX0" fmla="*/ 340 w 253115"/>
                    <a:gd name="connsiteY0" fmla="*/ 232611 h 469441"/>
                    <a:gd name="connsiteX1" fmla="*/ 164772 w 253115"/>
                    <a:gd name="connsiteY1" fmla="*/ 0 h 469441"/>
                    <a:gd name="connsiteX2" fmla="*/ 253115 w 253115"/>
                    <a:gd name="connsiteY2" fmla="*/ 233415 h 469441"/>
                    <a:gd name="connsiteX3" fmla="*/ 125498 w 253115"/>
                    <a:gd name="connsiteY3" fmla="*/ 469441 h 469441"/>
                    <a:gd name="connsiteX4" fmla="*/ 340 w 253115"/>
                    <a:gd name="connsiteY4" fmla="*/ 232611 h 469441"/>
                    <a:gd name="connsiteX0" fmla="*/ 434 w 253209"/>
                    <a:gd name="connsiteY0" fmla="*/ 232611 h 483888"/>
                    <a:gd name="connsiteX1" fmla="*/ 164866 w 253209"/>
                    <a:gd name="connsiteY1" fmla="*/ 0 h 483888"/>
                    <a:gd name="connsiteX2" fmla="*/ 253209 w 253209"/>
                    <a:gd name="connsiteY2" fmla="*/ 233415 h 483888"/>
                    <a:gd name="connsiteX3" fmla="*/ 125592 w 253209"/>
                    <a:gd name="connsiteY3" fmla="*/ 469441 h 483888"/>
                    <a:gd name="connsiteX4" fmla="*/ 434 w 253209"/>
                    <a:gd name="connsiteY4" fmla="*/ 232611 h 483888"/>
                    <a:gd name="connsiteX0" fmla="*/ 557 w 253332"/>
                    <a:gd name="connsiteY0" fmla="*/ 232611 h 470135"/>
                    <a:gd name="connsiteX1" fmla="*/ 164989 w 253332"/>
                    <a:gd name="connsiteY1" fmla="*/ 0 h 470135"/>
                    <a:gd name="connsiteX2" fmla="*/ 253332 w 253332"/>
                    <a:gd name="connsiteY2" fmla="*/ 233415 h 470135"/>
                    <a:gd name="connsiteX3" fmla="*/ 125715 w 253332"/>
                    <a:gd name="connsiteY3" fmla="*/ 469441 h 470135"/>
                    <a:gd name="connsiteX4" fmla="*/ 557 w 253332"/>
                    <a:gd name="connsiteY4" fmla="*/ 232611 h 470135"/>
                    <a:gd name="connsiteX0" fmla="*/ 557 w 253332"/>
                    <a:gd name="connsiteY0" fmla="*/ 232611 h 470135"/>
                    <a:gd name="connsiteX1" fmla="*/ 164989 w 253332"/>
                    <a:gd name="connsiteY1" fmla="*/ 0 h 470135"/>
                    <a:gd name="connsiteX2" fmla="*/ 253332 w 253332"/>
                    <a:gd name="connsiteY2" fmla="*/ 233415 h 470135"/>
                    <a:gd name="connsiteX3" fmla="*/ 125715 w 253332"/>
                    <a:gd name="connsiteY3" fmla="*/ 469441 h 470135"/>
                    <a:gd name="connsiteX4" fmla="*/ 557 w 253332"/>
                    <a:gd name="connsiteY4" fmla="*/ 232611 h 470135"/>
                    <a:gd name="connsiteX0" fmla="*/ 557 w 253332"/>
                    <a:gd name="connsiteY0" fmla="*/ 232611 h 469441"/>
                    <a:gd name="connsiteX1" fmla="*/ 164989 w 253332"/>
                    <a:gd name="connsiteY1" fmla="*/ 0 h 469441"/>
                    <a:gd name="connsiteX2" fmla="*/ 253332 w 253332"/>
                    <a:gd name="connsiteY2" fmla="*/ 233415 h 469441"/>
                    <a:gd name="connsiteX3" fmla="*/ 125715 w 253332"/>
                    <a:gd name="connsiteY3" fmla="*/ 469441 h 469441"/>
                    <a:gd name="connsiteX4" fmla="*/ 557 w 253332"/>
                    <a:gd name="connsiteY4" fmla="*/ 232611 h 469441"/>
                    <a:gd name="connsiteX0" fmla="*/ 557 w 253332"/>
                    <a:gd name="connsiteY0" fmla="*/ 232611 h 469441"/>
                    <a:gd name="connsiteX1" fmla="*/ 164989 w 253332"/>
                    <a:gd name="connsiteY1" fmla="*/ 0 h 469441"/>
                    <a:gd name="connsiteX2" fmla="*/ 253332 w 253332"/>
                    <a:gd name="connsiteY2" fmla="*/ 233415 h 469441"/>
                    <a:gd name="connsiteX3" fmla="*/ 125715 w 253332"/>
                    <a:gd name="connsiteY3" fmla="*/ 469441 h 469441"/>
                    <a:gd name="connsiteX4" fmla="*/ 557 w 253332"/>
                    <a:gd name="connsiteY4" fmla="*/ 232611 h 469441"/>
                    <a:gd name="connsiteX0" fmla="*/ 6 w 252781"/>
                    <a:gd name="connsiteY0" fmla="*/ 187757 h 424587"/>
                    <a:gd name="connsiteX1" fmla="*/ 120522 w 252781"/>
                    <a:gd name="connsiteY1" fmla="*/ 1 h 424587"/>
                    <a:gd name="connsiteX2" fmla="*/ 252781 w 252781"/>
                    <a:gd name="connsiteY2" fmla="*/ 188561 h 424587"/>
                    <a:gd name="connsiteX3" fmla="*/ 125164 w 252781"/>
                    <a:gd name="connsiteY3" fmla="*/ 424587 h 424587"/>
                    <a:gd name="connsiteX4" fmla="*/ 6 w 252781"/>
                    <a:gd name="connsiteY4" fmla="*/ 187757 h 424587"/>
                    <a:gd name="connsiteX0" fmla="*/ 16 w 252791"/>
                    <a:gd name="connsiteY0" fmla="*/ 187885 h 424715"/>
                    <a:gd name="connsiteX1" fmla="*/ 120532 w 252791"/>
                    <a:gd name="connsiteY1" fmla="*/ 129 h 424715"/>
                    <a:gd name="connsiteX2" fmla="*/ 252791 w 252791"/>
                    <a:gd name="connsiteY2" fmla="*/ 188689 h 424715"/>
                    <a:gd name="connsiteX3" fmla="*/ 125174 w 252791"/>
                    <a:gd name="connsiteY3" fmla="*/ 424715 h 424715"/>
                    <a:gd name="connsiteX4" fmla="*/ 16 w 252791"/>
                    <a:gd name="connsiteY4" fmla="*/ 187885 h 424715"/>
                    <a:gd name="connsiteX0" fmla="*/ 16 w 252791"/>
                    <a:gd name="connsiteY0" fmla="*/ 187885 h 424715"/>
                    <a:gd name="connsiteX1" fmla="*/ 120532 w 252791"/>
                    <a:gd name="connsiteY1" fmla="*/ 129 h 424715"/>
                    <a:gd name="connsiteX2" fmla="*/ 252791 w 252791"/>
                    <a:gd name="connsiteY2" fmla="*/ 188689 h 424715"/>
                    <a:gd name="connsiteX3" fmla="*/ 125174 w 252791"/>
                    <a:gd name="connsiteY3" fmla="*/ 424715 h 424715"/>
                    <a:gd name="connsiteX4" fmla="*/ 16 w 252791"/>
                    <a:gd name="connsiteY4" fmla="*/ 187885 h 424715"/>
                    <a:gd name="connsiteX0" fmla="*/ 10695 w 263470"/>
                    <a:gd name="connsiteY0" fmla="*/ 187929 h 424759"/>
                    <a:gd name="connsiteX1" fmla="*/ 131211 w 263470"/>
                    <a:gd name="connsiteY1" fmla="*/ 173 h 424759"/>
                    <a:gd name="connsiteX2" fmla="*/ 263470 w 263470"/>
                    <a:gd name="connsiteY2" fmla="*/ 188733 h 424759"/>
                    <a:gd name="connsiteX3" fmla="*/ 135853 w 263470"/>
                    <a:gd name="connsiteY3" fmla="*/ 424759 h 424759"/>
                    <a:gd name="connsiteX4" fmla="*/ 10695 w 263470"/>
                    <a:gd name="connsiteY4" fmla="*/ 187929 h 424759"/>
                    <a:gd name="connsiteX0" fmla="*/ 7318 w 254913"/>
                    <a:gd name="connsiteY0" fmla="*/ 197878 h 424615"/>
                    <a:gd name="connsiteX1" fmla="*/ 122654 w 254913"/>
                    <a:gd name="connsiteY1" fmla="*/ 29 h 424615"/>
                    <a:gd name="connsiteX2" fmla="*/ 254913 w 254913"/>
                    <a:gd name="connsiteY2" fmla="*/ 188589 h 424615"/>
                    <a:gd name="connsiteX3" fmla="*/ 127296 w 254913"/>
                    <a:gd name="connsiteY3" fmla="*/ 424615 h 424615"/>
                    <a:gd name="connsiteX4" fmla="*/ 7318 w 254913"/>
                    <a:gd name="connsiteY4" fmla="*/ 197878 h 424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913" h="424615">
                      <a:moveTo>
                        <a:pt x="7318" y="197878"/>
                      </a:moveTo>
                      <a:cubicBezTo>
                        <a:pt x="-29314" y="94517"/>
                        <a:pt x="81388" y="1577"/>
                        <a:pt x="122654" y="29"/>
                      </a:cubicBezTo>
                      <a:cubicBezTo>
                        <a:pt x="163920" y="-1519"/>
                        <a:pt x="254913" y="60121"/>
                        <a:pt x="254913" y="188589"/>
                      </a:cubicBezTo>
                      <a:cubicBezTo>
                        <a:pt x="200636" y="341728"/>
                        <a:pt x="212941" y="341850"/>
                        <a:pt x="127296" y="424615"/>
                      </a:cubicBezTo>
                      <a:cubicBezTo>
                        <a:pt x="47412" y="332293"/>
                        <a:pt x="43950" y="301239"/>
                        <a:pt x="7318" y="1978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1" name="Oval 2">
                  <a:extLst>
                    <a:ext uri="{FF2B5EF4-FFF2-40B4-BE49-F238E27FC236}">
                      <a16:creationId xmlns:a16="http://schemas.microsoft.com/office/drawing/2014/main" id="{C89E2B25-F2CA-409C-B9AC-978AD964F0E3}"/>
                    </a:ext>
                  </a:extLst>
                </p:cNvPr>
                <p:cNvSpPr/>
                <p:nvPr/>
              </p:nvSpPr>
              <p:spPr>
                <a:xfrm rot="21138814">
                  <a:off x="799598" y="3871019"/>
                  <a:ext cx="256622" cy="430333"/>
                </a:xfrm>
                <a:custGeom>
                  <a:avLst/>
                  <a:gdLst>
                    <a:gd name="connsiteX0" fmla="*/ 0 w 328863"/>
                    <a:gd name="connsiteY0" fmla="*/ 232611 h 465221"/>
                    <a:gd name="connsiteX1" fmla="*/ 164432 w 328863"/>
                    <a:gd name="connsiteY1" fmla="*/ 0 h 465221"/>
                    <a:gd name="connsiteX2" fmla="*/ 328864 w 328863"/>
                    <a:gd name="connsiteY2" fmla="*/ 232611 h 465221"/>
                    <a:gd name="connsiteX3" fmla="*/ 164432 w 328863"/>
                    <a:gd name="connsiteY3" fmla="*/ 465222 h 465221"/>
                    <a:gd name="connsiteX4" fmla="*/ 0 w 328863"/>
                    <a:gd name="connsiteY4" fmla="*/ 232611 h 465221"/>
                    <a:gd name="connsiteX0" fmla="*/ 0 w 252775"/>
                    <a:gd name="connsiteY0" fmla="*/ 232611 h 465222"/>
                    <a:gd name="connsiteX1" fmla="*/ 164432 w 252775"/>
                    <a:gd name="connsiteY1" fmla="*/ 0 h 465222"/>
                    <a:gd name="connsiteX2" fmla="*/ 252775 w 252775"/>
                    <a:gd name="connsiteY2" fmla="*/ 233415 h 465222"/>
                    <a:gd name="connsiteX3" fmla="*/ 164432 w 252775"/>
                    <a:gd name="connsiteY3" fmla="*/ 465222 h 465222"/>
                    <a:gd name="connsiteX4" fmla="*/ 0 w 252775"/>
                    <a:gd name="connsiteY4" fmla="*/ 232611 h 465222"/>
                    <a:gd name="connsiteX0" fmla="*/ 340 w 253115"/>
                    <a:gd name="connsiteY0" fmla="*/ 232611 h 469441"/>
                    <a:gd name="connsiteX1" fmla="*/ 164772 w 253115"/>
                    <a:gd name="connsiteY1" fmla="*/ 0 h 469441"/>
                    <a:gd name="connsiteX2" fmla="*/ 253115 w 253115"/>
                    <a:gd name="connsiteY2" fmla="*/ 233415 h 469441"/>
                    <a:gd name="connsiteX3" fmla="*/ 125498 w 253115"/>
                    <a:gd name="connsiteY3" fmla="*/ 469441 h 469441"/>
                    <a:gd name="connsiteX4" fmla="*/ 340 w 253115"/>
                    <a:gd name="connsiteY4" fmla="*/ 232611 h 469441"/>
                    <a:gd name="connsiteX0" fmla="*/ 434 w 253209"/>
                    <a:gd name="connsiteY0" fmla="*/ 232611 h 483888"/>
                    <a:gd name="connsiteX1" fmla="*/ 164866 w 253209"/>
                    <a:gd name="connsiteY1" fmla="*/ 0 h 483888"/>
                    <a:gd name="connsiteX2" fmla="*/ 253209 w 253209"/>
                    <a:gd name="connsiteY2" fmla="*/ 233415 h 483888"/>
                    <a:gd name="connsiteX3" fmla="*/ 125592 w 253209"/>
                    <a:gd name="connsiteY3" fmla="*/ 469441 h 483888"/>
                    <a:gd name="connsiteX4" fmla="*/ 434 w 253209"/>
                    <a:gd name="connsiteY4" fmla="*/ 232611 h 483888"/>
                    <a:gd name="connsiteX0" fmla="*/ 557 w 253332"/>
                    <a:gd name="connsiteY0" fmla="*/ 232611 h 470135"/>
                    <a:gd name="connsiteX1" fmla="*/ 164989 w 253332"/>
                    <a:gd name="connsiteY1" fmla="*/ 0 h 470135"/>
                    <a:gd name="connsiteX2" fmla="*/ 253332 w 253332"/>
                    <a:gd name="connsiteY2" fmla="*/ 233415 h 470135"/>
                    <a:gd name="connsiteX3" fmla="*/ 125715 w 253332"/>
                    <a:gd name="connsiteY3" fmla="*/ 469441 h 470135"/>
                    <a:gd name="connsiteX4" fmla="*/ 557 w 253332"/>
                    <a:gd name="connsiteY4" fmla="*/ 232611 h 470135"/>
                    <a:gd name="connsiteX0" fmla="*/ 557 w 253332"/>
                    <a:gd name="connsiteY0" fmla="*/ 232611 h 470135"/>
                    <a:gd name="connsiteX1" fmla="*/ 164989 w 253332"/>
                    <a:gd name="connsiteY1" fmla="*/ 0 h 470135"/>
                    <a:gd name="connsiteX2" fmla="*/ 253332 w 253332"/>
                    <a:gd name="connsiteY2" fmla="*/ 233415 h 470135"/>
                    <a:gd name="connsiteX3" fmla="*/ 125715 w 253332"/>
                    <a:gd name="connsiteY3" fmla="*/ 469441 h 470135"/>
                    <a:gd name="connsiteX4" fmla="*/ 557 w 253332"/>
                    <a:gd name="connsiteY4" fmla="*/ 232611 h 470135"/>
                    <a:gd name="connsiteX0" fmla="*/ 557 w 253332"/>
                    <a:gd name="connsiteY0" fmla="*/ 232611 h 469441"/>
                    <a:gd name="connsiteX1" fmla="*/ 164989 w 253332"/>
                    <a:gd name="connsiteY1" fmla="*/ 0 h 469441"/>
                    <a:gd name="connsiteX2" fmla="*/ 253332 w 253332"/>
                    <a:gd name="connsiteY2" fmla="*/ 233415 h 469441"/>
                    <a:gd name="connsiteX3" fmla="*/ 125715 w 253332"/>
                    <a:gd name="connsiteY3" fmla="*/ 469441 h 469441"/>
                    <a:gd name="connsiteX4" fmla="*/ 557 w 253332"/>
                    <a:gd name="connsiteY4" fmla="*/ 232611 h 469441"/>
                    <a:gd name="connsiteX0" fmla="*/ 557 w 253332"/>
                    <a:gd name="connsiteY0" fmla="*/ 232611 h 469441"/>
                    <a:gd name="connsiteX1" fmla="*/ 164989 w 253332"/>
                    <a:gd name="connsiteY1" fmla="*/ 0 h 469441"/>
                    <a:gd name="connsiteX2" fmla="*/ 253332 w 253332"/>
                    <a:gd name="connsiteY2" fmla="*/ 233415 h 469441"/>
                    <a:gd name="connsiteX3" fmla="*/ 125715 w 253332"/>
                    <a:gd name="connsiteY3" fmla="*/ 469441 h 469441"/>
                    <a:gd name="connsiteX4" fmla="*/ 557 w 253332"/>
                    <a:gd name="connsiteY4" fmla="*/ 232611 h 469441"/>
                    <a:gd name="connsiteX0" fmla="*/ 6 w 252781"/>
                    <a:gd name="connsiteY0" fmla="*/ 187757 h 424587"/>
                    <a:gd name="connsiteX1" fmla="*/ 120522 w 252781"/>
                    <a:gd name="connsiteY1" fmla="*/ 1 h 424587"/>
                    <a:gd name="connsiteX2" fmla="*/ 252781 w 252781"/>
                    <a:gd name="connsiteY2" fmla="*/ 188561 h 424587"/>
                    <a:gd name="connsiteX3" fmla="*/ 125164 w 252781"/>
                    <a:gd name="connsiteY3" fmla="*/ 424587 h 424587"/>
                    <a:gd name="connsiteX4" fmla="*/ 6 w 252781"/>
                    <a:gd name="connsiteY4" fmla="*/ 187757 h 424587"/>
                    <a:gd name="connsiteX0" fmla="*/ 16 w 252791"/>
                    <a:gd name="connsiteY0" fmla="*/ 187885 h 424715"/>
                    <a:gd name="connsiteX1" fmla="*/ 120532 w 252791"/>
                    <a:gd name="connsiteY1" fmla="*/ 129 h 424715"/>
                    <a:gd name="connsiteX2" fmla="*/ 252791 w 252791"/>
                    <a:gd name="connsiteY2" fmla="*/ 188689 h 424715"/>
                    <a:gd name="connsiteX3" fmla="*/ 125174 w 252791"/>
                    <a:gd name="connsiteY3" fmla="*/ 424715 h 424715"/>
                    <a:gd name="connsiteX4" fmla="*/ 16 w 252791"/>
                    <a:gd name="connsiteY4" fmla="*/ 187885 h 424715"/>
                    <a:gd name="connsiteX0" fmla="*/ 16 w 252791"/>
                    <a:gd name="connsiteY0" fmla="*/ 187885 h 424715"/>
                    <a:gd name="connsiteX1" fmla="*/ 120532 w 252791"/>
                    <a:gd name="connsiteY1" fmla="*/ 129 h 424715"/>
                    <a:gd name="connsiteX2" fmla="*/ 252791 w 252791"/>
                    <a:gd name="connsiteY2" fmla="*/ 188689 h 424715"/>
                    <a:gd name="connsiteX3" fmla="*/ 125174 w 252791"/>
                    <a:gd name="connsiteY3" fmla="*/ 424715 h 424715"/>
                    <a:gd name="connsiteX4" fmla="*/ 16 w 252791"/>
                    <a:gd name="connsiteY4" fmla="*/ 187885 h 424715"/>
                    <a:gd name="connsiteX0" fmla="*/ 10695 w 263470"/>
                    <a:gd name="connsiteY0" fmla="*/ 187929 h 424759"/>
                    <a:gd name="connsiteX1" fmla="*/ 131211 w 263470"/>
                    <a:gd name="connsiteY1" fmla="*/ 173 h 424759"/>
                    <a:gd name="connsiteX2" fmla="*/ 263470 w 263470"/>
                    <a:gd name="connsiteY2" fmla="*/ 188733 h 424759"/>
                    <a:gd name="connsiteX3" fmla="*/ 135853 w 263470"/>
                    <a:gd name="connsiteY3" fmla="*/ 424759 h 424759"/>
                    <a:gd name="connsiteX4" fmla="*/ 10695 w 263470"/>
                    <a:gd name="connsiteY4" fmla="*/ 187929 h 424759"/>
                    <a:gd name="connsiteX0" fmla="*/ 7318 w 254913"/>
                    <a:gd name="connsiteY0" fmla="*/ 197878 h 424615"/>
                    <a:gd name="connsiteX1" fmla="*/ 122654 w 254913"/>
                    <a:gd name="connsiteY1" fmla="*/ 29 h 424615"/>
                    <a:gd name="connsiteX2" fmla="*/ 254913 w 254913"/>
                    <a:gd name="connsiteY2" fmla="*/ 188589 h 424615"/>
                    <a:gd name="connsiteX3" fmla="*/ 127296 w 254913"/>
                    <a:gd name="connsiteY3" fmla="*/ 424615 h 424615"/>
                    <a:gd name="connsiteX4" fmla="*/ 7318 w 254913"/>
                    <a:gd name="connsiteY4" fmla="*/ 197878 h 424615"/>
                    <a:gd name="connsiteX0" fmla="*/ 6971 w 262832"/>
                    <a:gd name="connsiteY0" fmla="*/ 229574 h 425052"/>
                    <a:gd name="connsiteX1" fmla="*/ 130573 w 262832"/>
                    <a:gd name="connsiteY1" fmla="*/ 466 h 425052"/>
                    <a:gd name="connsiteX2" fmla="*/ 262832 w 262832"/>
                    <a:gd name="connsiteY2" fmla="*/ 189026 h 425052"/>
                    <a:gd name="connsiteX3" fmla="*/ 135215 w 262832"/>
                    <a:gd name="connsiteY3" fmla="*/ 425052 h 425052"/>
                    <a:gd name="connsiteX4" fmla="*/ 6971 w 262832"/>
                    <a:gd name="connsiteY4" fmla="*/ 229574 h 425052"/>
                    <a:gd name="connsiteX0" fmla="*/ 19 w 255880"/>
                    <a:gd name="connsiteY0" fmla="*/ 229574 h 443851"/>
                    <a:gd name="connsiteX1" fmla="*/ 123621 w 255880"/>
                    <a:gd name="connsiteY1" fmla="*/ 466 h 443851"/>
                    <a:gd name="connsiteX2" fmla="*/ 255880 w 255880"/>
                    <a:gd name="connsiteY2" fmla="*/ 189026 h 443851"/>
                    <a:gd name="connsiteX3" fmla="*/ 117632 w 255880"/>
                    <a:gd name="connsiteY3" fmla="*/ 443851 h 443851"/>
                    <a:gd name="connsiteX4" fmla="*/ 19 w 255880"/>
                    <a:gd name="connsiteY4" fmla="*/ 229574 h 443851"/>
                    <a:gd name="connsiteX0" fmla="*/ 19 w 255880"/>
                    <a:gd name="connsiteY0" fmla="*/ 229261 h 443538"/>
                    <a:gd name="connsiteX1" fmla="*/ 123621 w 255880"/>
                    <a:gd name="connsiteY1" fmla="*/ 153 h 443538"/>
                    <a:gd name="connsiteX2" fmla="*/ 255880 w 255880"/>
                    <a:gd name="connsiteY2" fmla="*/ 188713 h 443538"/>
                    <a:gd name="connsiteX3" fmla="*/ 117632 w 255880"/>
                    <a:gd name="connsiteY3" fmla="*/ 443538 h 443538"/>
                    <a:gd name="connsiteX4" fmla="*/ 19 w 255880"/>
                    <a:gd name="connsiteY4" fmla="*/ 229261 h 443538"/>
                    <a:gd name="connsiteX0" fmla="*/ 761 w 256622"/>
                    <a:gd name="connsiteY0" fmla="*/ 216056 h 430333"/>
                    <a:gd name="connsiteX1" fmla="*/ 102345 w 256622"/>
                    <a:gd name="connsiteY1" fmla="*/ 164 h 430333"/>
                    <a:gd name="connsiteX2" fmla="*/ 256622 w 256622"/>
                    <a:gd name="connsiteY2" fmla="*/ 175508 h 430333"/>
                    <a:gd name="connsiteX3" fmla="*/ 118374 w 256622"/>
                    <a:gd name="connsiteY3" fmla="*/ 430333 h 430333"/>
                    <a:gd name="connsiteX4" fmla="*/ 761 w 256622"/>
                    <a:gd name="connsiteY4" fmla="*/ 216056 h 430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622" h="430333">
                      <a:moveTo>
                        <a:pt x="761" y="216056"/>
                      </a:moveTo>
                      <a:cubicBezTo>
                        <a:pt x="-1910" y="144361"/>
                        <a:pt x="-3353" y="-5634"/>
                        <a:pt x="102345" y="164"/>
                      </a:cubicBezTo>
                      <a:cubicBezTo>
                        <a:pt x="208043" y="5962"/>
                        <a:pt x="256622" y="47040"/>
                        <a:pt x="256622" y="175508"/>
                      </a:cubicBezTo>
                      <a:cubicBezTo>
                        <a:pt x="202345" y="328647"/>
                        <a:pt x="204019" y="347568"/>
                        <a:pt x="118374" y="430333"/>
                      </a:cubicBezTo>
                      <a:cubicBezTo>
                        <a:pt x="38490" y="338011"/>
                        <a:pt x="3432" y="287751"/>
                        <a:pt x="761" y="21605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2" name="Oval 2">
                  <a:extLst>
                    <a:ext uri="{FF2B5EF4-FFF2-40B4-BE49-F238E27FC236}">
                      <a16:creationId xmlns:a16="http://schemas.microsoft.com/office/drawing/2014/main" id="{12ACA233-0075-48A7-9874-CE4960034421}"/>
                    </a:ext>
                  </a:extLst>
                </p:cNvPr>
                <p:cNvSpPr>
                  <a:spLocks noChangeAspect="1"/>
                </p:cNvSpPr>
                <p:nvPr/>
              </p:nvSpPr>
              <p:spPr>
                <a:xfrm rot="457602">
                  <a:off x="1099667" y="3412227"/>
                  <a:ext cx="191891" cy="319638"/>
                </a:xfrm>
                <a:custGeom>
                  <a:avLst/>
                  <a:gdLst>
                    <a:gd name="connsiteX0" fmla="*/ 0 w 328863"/>
                    <a:gd name="connsiteY0" fmla="*/ 232611 h 465221"/>
                    <a:gd name="connsiteX1" fmla="*/ 164432 w 328863"/>
                    <a:gd name="connsiteY1" fmla="*/ 0 h 465221"/>
                    <a:gd name="connsiteX2" fmla="*/ 328864 w 328863"/>
                    <a:gd name="connsiteY2" fmla="*/ 232611 h 465221"/>
                    <a:gd name="connsiteX3" fmla="*/ 164432 w 328863"/>
                    <a:gd name="connsiteY3" fmla="*/ 465222 h 465221"/>
                    <a:gd name="connsiteX4" fmla="*/ 0 w 328863"/>
                    <a:gd name="connsiteY4" fmla="*/ 232611 h 465221"/>
                    <a:gd name="connsiteX0" fmla="*/ 0 w 252775"/>
                    <a:gd name="connsiteY0" fmla="*/ 232611 h 465222"/>
                    <a:gd name="connsiteX1" fmla="*/ 164432 w 252775"/>
                    <a:gd name="connsiteY1" fmla="*/ 0 h 465222"/>
                    <a:gd name="connsiteX2" fmla="*/ 252775 w 252775"/>
                    <a:gd name="connsiteY2" fmla="*/ 233415 h 465222"/>
                    <a:gd name="connsiteX3" fmla="*/ 164432 w 252775"/>
                    <a:gd name="connsiteY3" fmla="*/ 465222 h 465222"/>
                    <a:gd name="connsiteX4" fmla="*/ 0 w 252775"/>
                    <a:gd name="connsiteY4" fmla="*/ 232611 h 465222"/>
                    <a:gd name="connsiteX0" fmla="*/ 340 w 253115"/>
                    <a:gd name="connsiteY0" fmla="*/ 232611 h 469441"/>
                    <a:gd name="connsiteX1" fmla="*/ 164772 w 253115"/>
                    <a:gd name="connsiteY1" fmla="*/ 0 h 469441"/>
                    <a:gd name="connsiteX2" fmla="*/ 253115 w 253115"/>
                    <a:gd name="connsiteY2" fmla="*/ 233415 h 469441"/>
                    <a:gd name="connsiteX3" fmla="*/ 125498 w 253115"/>
                    <a:gd name="connsiteY3" fmla="*/ 469441 h 469441"/>
                    <a:gd name="connsiteX4" fmla="*/ 340 w 253115"/>
                    <a:gd name="connsiteY4" fmla="*/ 232611 h 469441"/>
                    <a:gd name="connsiteX0" fmla="*/ 434 w 253209"/>
                    <a:gd name="connsiteY0" fmla="*/ 232611 h 483888"/>
                    <a:gd name="connsiteX1" fmla="*/ 164866 w 253209"/>
                    <a:gd name="connsiteY1" fmla="*/ 0 h 483888"/>
                    <a:gd name="connsiteX2" fmla="*/ 253209 w 253209"/>
                    <a:gd name="connsiteY2" fmla="*/ 233415 h 483888"/>
                    <a:gd name="connsiteX3" fmla="*/ 125592 w 253209"/>
                    <a:gd name="connsiteY3" fmla="*/ 469441 h 483888"/>
                    <a:gd name="connsiteX4" fmla="*/ 434 w 253209"/>
                    <a:gd name="connsiteY4" fmla="*/ 232611 h 483888"/>
                    <a:gd name="connsiteX0" fmla="*/ 557 w 253332"/>
                    <a:gd name="connsiteY0" fmla="*/ 232611 h 470135"/>
                    <a:gd name="connsiteX1" fmla="*/ 164989 w 253332"/>
                    <a:gd name="connsiteY1" fmla="*/ 0 h 470135"/>
                    <a:gd name="connsiteX2" fmla="*/ 253332 w 253332"/>
                    <a:gd name="connsiteY2" fmla="*/ 233415 h 470135"/>
                    <a:gd name="connsiteX3" fmla="*/ 125715 w 253332"/>
                    <a:gd name="connsiteY3" fmla="*/ 469441 h 470135"/>
                    <a:gd name="connsiteX4" fmla="*/ 557 w 253332"/>
                    <a:gd name="connsiteY4" fmla="*/ 232611 h 470135"/>
                    <a:gd name="connsiteX0" fmla="*/ 557 w 253332"/>
                    <a:gd name="connsiteY0" fmla="*/ 232611 h 470135"/>
                    <a:gd name="connsiteX1" fmla="*/ 164989 w 253332"/>
                    <a:gd name="connsiteY1" fmla="*/ 0 h 470135"/>
                    <a:gd name="connsiteX2" fmla="*/ 253332 w 253332"/>
                    <a:gd name="connsiteY2" fmla="*/ 233415 h 470135"/>
                    <a:gd name="connsiteX3" fmla="*/ 125715 w 253332"/>
                    <a:gd name="connsiteY3" fmla="*/ 469441 h 470135"/>
                    <a:gd name="connsiteX4" fmla="*/ 557 w 253332"/>
                    <a:gd name="connsiteY4" fmla="*/ 232611 h 470135"/>
                    <a:gd name="connsiteX0" fmla="*/ 557 w 253332"/>
                    <a:gd name="connsiteY0" fmla="*/ 232611 h 469441"/>
                    <a:gd name="connsiteX1" fmla="*/ 164989 w 253332"/>
                    <a:gd name="connsiteY1" fmla="*/ 0 h 469441"/>
                    <a:gd name="connsiteX2" fmla="*/ 253332 w 253332"/>
                    <a:gd name="connsiteY2" fmla="*/ 233415 h 469441"/>
                    <a:gd name="connsiteX3" fmla="*/ 125715 w 253332"/>
                    <a:gd name="connsiteY3" fmla="*/ 469441 h 469441"/>
                    <a:gd name="connsiteX4" fmla="*/ 557 w 253332"/>
                    <a:gd name="connsiteY4" fmla="*/ 232611 h 469441"/>
                    <a:gd name="connsiteX0" fmla="*/ 557 w 253332"/>
                    <a:gd name="connsiteY0" fmla="*/ 232611 h 469441"/>
                    <a:gd name="connsiteX1" fmla="*/ 164989 w 253332"/>
                    <a:gd name="connsiteY1" fmla="*/ 0 h 469441"/>
                    <a:gd name="connsiteX2" fmla="*/ 253332 w 253332"/>
                    <a:gd name="connsiteY2" fmla="*/ 233415 h 469441"/>
                    <a:gd name="connsiteX3" fmla="*/ 125715 w 253332"/>
                    <a:gd name="connsiteY3" fmla="*/ 469441 h 469441"/>
                    <a:gd name="connsiteX4" fmla="*/ 557 w 253332"/>
                    <a:gd name="connsiteY4" fmla="*/ 232611 h 469441"/>
                    <a:gd name="connsiteX0" fmla="*/ 6 w 252781"/>
                    <a:gd name="connsiteY0" fmla="*/ 187757 h 424587"/>
                    <a:gd name="connsiteX1" fmla="*/ 120522 w 252781"/>
                    <a:gd name="connsiteY1" fmla="*/ 1 h 424587"/>
                    <a:gd name="connsiteX2" fmla="*/ 252781 w 252781"/>
                    <a:gd name="connsiteY2" fmla="*/ 188561 h 424587"/>
                    <a:gd name="connsiteX3" fmla="*/ 125164 w 252781"/>
                    <a:gd name="connsiteY3" fmla="*/ 424587 h 424587"/>
                    <a:gd name="connsiteX4" fmla="*/ 6 w 252781"/>
                    <a:gd name="connsiteY4" fmla="*/ 187757 h 424587"/>
                    <a:gd name="connsiteX0" fmla="*/ 16 w 252791"/>
                    <a:gd name="connsiteY0" fmla="*/ 187885 h 424715"/>
                    <a:gd name="connsiteX1" fmla="*/ 120532 w 252791"/>
                    <a:gd name="connsiteY1" fmla="*/ 129 h 424715"/>
                    <a:gd name="connsiteX2" fmla="*/ 252791 w 252791"/>
                    <a:gd name="connsiteY2" fmla="*/ 188689 h 424715"/>
                    <a:gd name="connsiteX3" fmla="*/ 125174 w 252791"/>
                    <a:gd name="connsiteY3" fmla="*/ 424715 h 424715"/>
                    <a:gd name="connsiteX4" fmla="*/ 16 w 252791"/>
                    <a:gd name="connsiteY4" fmla="*/ 187885 h 424715"/>
                    <a:gd name="connsiteX0" fmla="*/ 16 w 252791"/>
                    <a:gd name="connsiteY0" fmla="*/ 187885 h 424715"/>
                    <a:gd name="connsiteX1" fmla="*/ 120532 w 252791"/>
                    <a:gd name="connsiteY1" fmla="*/ 129 h 424715"/>
                    <a:gd name="connsiteX2" fmla="*/ 252791 w 252791"/>
                    <a:gd name="connsiteY2" fmla="*/ 188689 h 424715"/>
                    <a:gd name="connsiteX3" fmla="*/ 125174 w 252791"/>
                    <a:gd name="connsiteY3" fmla="*/ 424715 h 424715"/>
                    <a:gd name="connsiteX4" fmla="*/ 16 w 252791"/>
                    <a:gd name="connsiteY4" fmla="*/ 187885 h 424715"/>
                    <a:gd name="connsiteX0" fmla="*/ 10695 w 263470"/>
                    <a:gd name="connsiteY0" fmla="*/ 187929 h 424759"/>
                    <a:gd name="connsiteX1" fmla="*/ 131211 w 263470"/>
                    <a:gd name="connsiteY1" fmla="*/ 173 h 424759"/>
                    <a:gd name="connsiteX2" fmla="*/ 263470 w 263470"/>
                    <a:gd name="connsiteY2" fmla="*/ 188733 h 424759"/>
                    <a:gd name="connsiteX3" fmla="*/ 135853 w 263470"/>
                    <a:gd name="connsiteY3" fmla="*/ 424759 h 424759"/>
                    <a:gd name="connsiteX4" fmla="*/ 10695 w 263470"/>
                    <a:gd name="connsiteY4" fmla="*/ 187929 h 424759"/>
                    <a:gd name="connsiteX0" fmla="*/ 7318 w 254913"/>
                    <a:gd name="connsiteY0" fmla="*/ 197878 h 424615"/>
                    <a:gd name="connsiteX1" fmla="*/ 122654 w 254913"/>
                    <a:gd name="connsiteY1" fmla="*/ 29 h 424615"/>
                    <a:gd name="connsiteX2" fmla="*/ 254913 w 254913"/>
                    <a:gd name="connsiteY2" fmla="*/ 188589 h 424615"/>
                    <a:gd name="connsiteX3" fmla="*/ 127296 w 254913"/>
                    <a:gd name="connsiteY3" fmla="*/ 424615 h 424615"/>
                    <a:gd name="connsiteX4" fmla="*/ 7318 w 254913"/>
                    <a:gd name="connsiteY4" fmla="*/ 197878 h 424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913" h="424615">
                      <a:moveTo>
                        <a:pt x="7318" y="197878"/>
                      </a:moveTo>
                      <a:cubicBezTo>
                        <a:pt x="-29314" y="94517"/>
                        <a:pt x="81388" y="1577"/>
                        <a:pt x="122654" y="29"/>
                      </a:cubicBezTo>
                      <a:cubicBezTo>
                        <a:pt x="163920" y="-1519"/>
                        <a:pt x="254913" y="60121"/>
                        <a:pt x="254913" y="188589"/>
                      </a:cubicBezTo>
                      <a:cubicBezTo>
                        <a:pt x="200636" y="341728"/>
                        <a:pt x="212941" y="341850"/>
                        <a:pt x="127296" y="424615"/>
                      </a:cubicBezTo>
                      <a:cubicBezTo>
                        <a:pt x="47412" y="332293"/>
                        <a:pt x="43950" y="301239"/>
                        <a:pt x="7318" y="1978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3" name="Oval 2">
                  <a:extLst>
                    <a:ext uri="{FF2B5EF4-FFF2-40B4-BE49-F238E27FC236}">
                      <a16:creationId xmlns:a16="http://schemas.microsoft.com/office/drawing/2014/main" id="{105F7E17-3B70-4E77-875B-00090AEC5869}"/>
                    </a:ext>
                  </a:extLst>
                </p:cNvPr>
                <p:cNvSpPr>
                  <a:spLocks noChangeAspect="1"/>
                </p:cNvSpPr>
                <p:nvPr/>
              </p:nvSpPr>
              <p:spPr>
                <a:xfrm rot="927703">
                  <a:off x="1621565" y="2987995"/>
                  <a:ext cx="180623" cy="300869"/>
                </a:xfrm>
                <a:custGeom>
                  <a:avLst/>
                  <a:gdLst>
                    <a:gd name="connsiteX0" fmla="*/ 0 w 328863"/>
                    <a:gd name="connsiteY0" fmla="*/ 232611 h 465221"/>
                    <a:gd name="connsiteX1" fmla="*/ 164432 w 328863"/>
                    <a:gd name="connsiteY1" fmla="*/ 0 h 465221"/>
                    <a:gd name="connsiteX2" fmla="*/ 328864 w 328863"/>
                    <a:gd name="connsiteY2" fmla="*/ 232611 h 465221"/>
                    <a:gd name="connsiteX3" fmla="*/ 164432 w 328863"/>
                    <a:gd name="connsiteY3" fmla="*/ 465222 h 465221"/>
                    <a:gd name="connsiteX4" fmla="*/ 0 w 328863"/>
                    <a:gd name="connsiteY4" fmla="*/ 232611 h 465221"/>
                    <a:gd name="connsiteX0" fmla="*/ 0 w 252775"/>
                    <a:gd name="connsiteY0" fmla="*/ 232611 h 465222"/>
                    <a:gd name="connsiteX1" fmla="*/ 164432 w 252775"/>
                    <a:gd name="connsiteY1" fmla="*/ 0 h 465222"/>
                    <a:gd name="connsiteX2" fmla="*/ 252775 w 252775"/>
                    <a:gd name="connsiteY2" fmla="*/ 233415 h 465222"/>
                    <a:gd name="connsiteX3" fmla="*/ 164432 w 252775"/>
                    <a:gd name="connsiteY3" fmla="*/ 465222 h 465222"/>
                    <a:gd name="connsiteX4" fmla="*/ 0 w 252775"/>
                    <a:gd name="connsiteY4" fmla="*/ 232611 h 465222"/>
                    <a:gd name="connsiteX0" fmla="*/ 340 w 253115"/>
                    <a:gd name="connsiteY0" fmla="*/ 232611 h 469441"/>
                    <a:gd name="connsiteX1" fmla="*/ 164772 w 253115"/>
                    <a:gd name="connsiteY1" fmla="*/ 0 h 469441"/>
                    <a:gd name="connsiteX2" fmla="*/ 253115 w 253115"/>
                    <a:gd name="connsiteY2" fmla="*/ 233415 h 469441"/>
                    <a:gd name="connsiteX3" fmla="*/ 125498 w 253115"/>
                    <a:gd name="connsiteY3" fmla="*/ 469441 h 469441"/>
                    <a:gd name="connsiteX4" fmla="*/ 340 w 253115"/>
                    <a:gd name="connsiteY4" fmla="*/ 232611 h 469441"/>
                    <a:gd name="connsiteX0" fmla="*/ 434 w 253209"/>
                    <a:gd name="connsiteY0" fmla="*/ 232611 h 483888"/>
                    <a:gd name="connsiteX1" fmla="*/ 164866 w 253209"/>
                    <a:gd name="connsiteY1" fmla="*/ 0 h 483888"/>
                    <a:gd name="connsiteX2" fmla="*/ 253209 w 253209"/>
                    <a:gd name="connsiteY2" fmla="*/ 233415 h 483888"/>
                    <a:gd name="connsiteX3" fmla="*/ 125592 w 253209"/>
                    <a:gd name="connsiteY3" fmla="*/ 469441 h 483888"/>
                    <a:gd name="connsiteX4" fmla="*/ 434 w 253209"/>
                    <a:gd name="connsiteY4" fmla="*/ 232611 h 483888"/>
                    <a:gd name="connsiteX0" fmla="*/ 557 w 253332"/>
                    <a:gd name="connsiteY0" fmla="*/ 232611 h 470135"/>
                    <a:gd name="connsiteX1" fmla="*/ 164989 w 253332"/>
                    <a:gd name="connsiteY1" fmla="*/ 0 h 470135"/>
                    <a:gd name="connsiteX2" fmla="*/ 253332 w 253332"/>
                    <a:gd name="connsiteY2" fmla="*/ 233415 h 470135"/>
                    <a:gd name="connsiteX3" fmla="*/ 125715 w 253332"/>
                    <a:gd name="connsiteY3" fmla="*/ 469441 h 470135"/>
                    <a:gd name="connsiteX4" fmla="*/ 557 w 253332"/>
                    <a:gd name="connsiteY4" fmla="*/ 232611 h 470135"/>
                    <a:gd name="connsiteX0" fmla="*/ 557 w 253332"/>
                    <a:gd name="connsiteY0" fmla="*/ 232611 h 470135"/>
                    <a:gd name="connsiteX1" fmla="*/ 164989 w 253332"/>
                    <a:gd name="connsiteY1" fmla="*/ 0 h 470135"/>
                    <a:gd name="connsiteX2" fmla="*/ 253332 w 253332"/>
                    <a:gd name="connsiteY2" fmla="*/ 233415 h 470135"/>
                    <a:gd name="connsiteX3" fmla="*/ 125715 w 253332"/>
                    <a:gd name="connsiteY3" fmla="*/ 469441 h 470135"/>
                    <a:gd name="connsiteX4" fmla="*/ 557 w 253332"/>
                    <a:gd name="connsiteY4" fmla="*/ 232611 h 470135"/>
                    <a:gd name="connsiteX0" fmla="*/ 557 w 253332"/>
                    <a:gd name="connsiteY0" fmla="*/ 232611 h 469441"/>
                    <a:gd name="connsiteX1" fmla="*/ 164989 w 253332"/>
                    <a:gd name="connsiteY1" fmla="*/ 0 h 469441"/>
                    <a:gd name="connsiteX2" fmla="*/ 253332 w 253332"/>
                    <a:gd name="connsiteY2" fmla="*/ 233415 h 469441"/>
                    <a:gd name="connsiteX3" fmla="*/ 125715 w 253332"/>
                    <a:gd name="connsiteY3" fmla="*/ 469441 h 469441"/>
                    <a:gd name="connsiteX4" fmla="*/ 557 w 253332"/>
                    <a:gd name="connsiteY4" fmla="*/ 232611 h 469441"/>
                    <a:gd name="connsiteX0" fmla="*/ 557 w 253332"/>
                    <a:gd name="connsiteY0" fmla="*/ 232611 h 469441"/>
                    <a:gd name="connsiteX1" fmla="*/ 164989 w 253332"/>
                    <a:gd name="connsiteY1" fmla="*/ 0 h 469441"/>
                    <a:gd name="connsiteX2" fmla="*/ 253332 w 253332"/>
                    <a:gd name="connsiteY2" fmla="*/ 233415 h 469441"/>
                    <a:gd name="connsiteX3" fmla="*/ 125715 w 253332"/>
                    <a:gd name="connsiteY3" fmla="*/ 469441 h 469441"/>
                    <a:gd name="connsiteX4" fmla="*/ 557 w 253332"/>
                    <a:gd name="connsiteY4" fmla="*/ 232611 h 469441"/>
                    <a:gd name="connsiteX0" fmla="*/ 6 w 252781"/>
                    <a:gd name="connsiteY0" fmla="*/ 187757 h 424587"/>
                    <a:gd name="connsiteX1" fmla="*/ 120522 w 252781"/>
                    <a:gd name="connsiteY1" fmla="*/ 1 h 424587"/>
                    <a:gd name="connsiteX2" fmla="*/ 252781 w 252781"/>
                    <a:gd name="connsiteY2" fmla="*/ 188561 h 424587"/>
                    <a:gd name="connsiteX3" fmla="*/ 125164 w 252781"/>
                    <a:gd name="connsiteY3" fmla="*/ 424587 h 424587"/>
                    <a:gd name="connsiteX4" fmla="*/ 6 w 252781"/>
                    <a:gd name="connsiteY4" fmla="*/ 187757 h 424587"/>
                    <a:gd name="connsiteX0" fmla="*/ 16 w 252791"/>
                    <a:gd name="connsiteY0" fmla="*/ 187885 h 424715"/>
                    <a:gd name="connsiteX1" fmla="*/ 120532 w 252791"/>
                    <a:gd name="connsiteY1" fmla="*/ 129 h 424715"/>
                    <a:gd name="connsiteX2" fmla="*/ 252791 w 252791"/>
                    <a:gd name="connsiteY2" fmla="*/ 188689 h 424715"/>
                    <a:gd name="connsiteX3" fmla="*/ 125174 w 252791"/>
                    <a:gd name="connsiteY3" fmla="*/ 424715 h 424715"/>
                    <a:gd name="connsiteX4" fmla="*/ 16 w 252791"/>
                    <a:gd name="connsiteY4" fmla="*/ 187885 h 424715"/>
                    <a:gd name="connsiteX0" fmla="*/ 16 w 252791"/>
                    <a:gd name="connsiteY0" fmla="*/ 187885 h 424715"/>
                    <a:gd name="connsiteX1" fmla="*/ 120532 w 252791"/>
                    <a:gd name="connsiteY1" fmla="*/ 129 h 424715"/>
                    <a:gd name="connsiteX2" fmla="*/ 252791 w 252791"/>
                    <a:gd name="connsiteY2" fmla="*/ 188689 h 424715"/>
                    <a:gd name="connsiteX3" fmla="*/ 125174 w 252791"/>
                    <a:gd name="connsiteY3" fmla="*/ 424715 h 424715"/>
                    <a:gd name="connsiteX4" fmla="*/ 16 w 252791"/>
                    <a:gd name="connsiteY4" fmla="*/ 187885 h 424715"/>
                    <a:gd name="connsiteX0" fmla="*/ 10695 w 263470"/>
                    <a:gd name="connsiteY0" fmla="*/ 187929 h 424759"/>
                    <a:gd name="connsiteX1" fmla="*/ 131211 w 263470"/>
                    <a:gd name="connsiteY1" fmla="*/ 173 h 424759"/>
                    <a:gd name="connsiteX2" fmla="*/ 263470 w 263470"/>
                    <a:gd name="connsiteY2" fmla="*/ 188733 h 424759"/>
                    <a:gd name="connsiteX3" fmla="*/ 135853 w 263470"/>
                    <a:gd name="connsiteY3" fmla="*/ 424759 h 424759"/>
                    <a:gd name="connsiteX4" fmla="*/ 10695 w 263470"/>
                    <a:gd name="connsiteY4" fmla="*/ 187929 h 424759"/>
                    <a:gd name="connsiteX0" fmla="*/ 7318 w 254913"/>
                    <a:gd name="connsiteY0" fmla="*/ 197878 h 424615"/>
                    <a:gd name="connsiteX1" fmla="*/ 122654 w 254913"/>
                    <a:gd name="connsiteY1" fmla="*/ 29 h 424615"/>
                    <a:gd name="connsiteX2" fmla="*/ 254913 w 254913"/>
                    <a:gd name="connsiteY2" fmla="*/ 188589 h 424615"/>
                    <a:gd name="connsiteX3" fmla="*/ 127296 w 254913"/>
                    <a:gd name="connsiteY3" fmla="*/ 424615 h 424615"/>
                    <a:gd name="connsiteX4" fmla="*/ 7318 w 254913"/>
                    <a:gd name="connsiteY4" fmla="*/ 197878 h 424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913" h="424615">
                      <a:moveTo>
                        <a:pt x="7318" y="197878"/>
                      </a:moveTo>
                      <a:cubicBezTo>
                        <a:pt x="-29314" y="94517"/>
                        <a:pt x="81388" y="1577"/>
                        <a:pt x="122654" y="29"/>
                      </a:cubicBezTo>
                      <a:cubicBezTo>
                        <a:pt x="163920" y="-1519"/>
                        <a:pt x="254913" y="60121"/>
                        <a:pt x="254913" y="188589"/>
                      </a:cubicBezTo>
                      <a:cubicBezTo>
                        <a:pt x="200636" y="341728"/>
                        <a:pt x="212941" y="341850"/>
                        <a:pt x="127296" y="424615"/>
                      </a:cubicBezTo>
                      <a:cubicBezTo>
                        <a:pt x="47412" y="332293"/>
                        <a:pt x="43950" y="301239"/>
                        <a:pt x="7318" y="1978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4" name="Oval 2">
                  <a:extLst>
                    <a:ext uri="{FF2B5EF4-FFF2-40B4-BE49-F238E27FC236}">
                      <a16:creationId xmlns:a16="http://schemas.microsoft.com/office/drawing/2014/main" id="{68FA22D4-4F14-4DD7-A5DD-24C23DD65E90}"/>
                    </a:ext>
                  </a:extLst>
                </p:cNvPr>
                <p:cNvSpPr>
                  <a:spLocks noChangeAspect="1"/>
                </p:cNvSpPr>
                <p:nvPr/>
              </p:nvSpPr>
              <p:spPr>
                <a:xfrm rot="1243003">
                  <a:off x="1889116" y="2820144"/>
                  <a:ext cx="163174" cy="271805"/>
                </a:xfrm>
                <a:custGeom>
                  <a:avLst/>
                  <a:gdLst>
                    <a:gd name="connsiteX0" fmla="*/ 0 w 328863"/>
                    <a:gd name="connsiteY0" fmla="*/ 232611 h 465221"/>
                    <a:gd name="connsiteX1" fmla="*/ 164432 w 328863"/>
                    <a:gd name="connsiteY1" fmla="*/ 0 h 465221"/>
                    <a:gd name="connsiteX2" fmla="*/ 328864 w 328863"/>
                    <a:gd name="connsiteY2" fmla="*/ 232611 h 465221"/>
                    <a:gd name="connsiteX3" fmla="*/ 164432 w 328863"/>
                    <a:gd name="connsiteY3" fmla="*/ 465222 h 465221"/>
                    <a:gd name="connsiteX4" fmla="*/ 0 w 328863"/>
                    <a:gd name="connsiteY4" fmla="*/ 232611 h 465221"/>
                    <a:gd name="connsiteX0" fmla="*/ 0 w 252775"/>
                    <a:gd name="connsiteY0" fmla="*/ 232611 h 465222"/>
                    <a:gd name="connsiteX1" fmla="*/ 164432 w 252775"/>
                    <a:gd name="connsiteY1" fmla="*/ 0 h 465222"/>
                    <a:gd name="connsiteX2" fmla="*/ 252775 w 252775"/>
                    <a:gd name="connsiteY2" fmla="*/ 233415 h 465222"/>
                    <a:gd name="connsiteX3" fmla="*/ 164432 w 252775"/>
                    <a:gd name="connsiteY3" fmla="*/ 465222 h 465222"/>
                    <a:gd name="connsiteX4" fmla="*/ 0 w 252775"/>
                    <a:gd name="connsiteY4" fmla="*/ 232611 h 465222"/>
                    <a:gd name="connsiteX0" fmla="*/ 340 w 253115"/>
                    <a:gd name="connsiteY0" fmla="*/ 232611 h 469441"/>
                    <a:gd name="connsiteX1" fmla="*/ 164772 w 253115"/>
                    <a:gd name="connsiteY1" fmla="*/ 0 h 469441"/>
                    <a:gd name="connsiteX2" fmla="*/ 253115 w 253115"/>
                    <a:gd name="connsiteY2" fmla="*/ 233415 h 469441"/>
                    <a:gd name="connsiteX3" fmla="*/ 125498 w 253115"/>
                    <a:gd name="connsiteY3" fmla="*/ 469441 h 469441"/>
                    <a:gd name="connsiteX4" fmla="*/ 340 w 253115"/>
                    <a:gd name="connsiteY4" fmla="*/ 232611 h 469441"/>
                    <a:gd name="connsiteX0" fmla="*/ 434 w 253209"/>
                    <a:gd name="connsiteY0" fmla="*/ 232611 h 483888"/>
                    <a:gd name="connsiteX1" fmla="*/ 164866 w 253209"/>
                    <a:gd name="connsiteY1" fmla="*/ 0 h 483888"/>
                    <a:gd name="connsiteX2" fmla="*/ 253209 w 253209"/>
                    <a:gd name="connsiteY2" fmla="*/ 233415 h 483888"/>
                    <a:gd name="connsiteX3" fmla="*/ 125592 w 253209"/>
                    <a:gd name="connsiteY3" fmla="*/ 469441 h 483888"/>
                    <a:gd name="connsiteX4" fmla="*/ 434 w 253209"/>
                    <a:gd name="connsiteY4" fmla="*/ 232611 h 483888"/>
                    <a:gd name="connsiteX0" fmla="*/ 557 w 253332"/>
                    <a:gd name="connsiteY0" fmla="*/ 232611 h 470135"/>
                    <a:gd name="connsiteX1" fmla="*/ 164989 w 253332"/>
                    <a:gd name="connsiteY1" fmla="*/ 0 h 470135"/>
                    <a:gd name="connsiteX2" fmla="*/ 253332 w 253332"/>
                    <a:gd name="connsiteY2" fmla="*/ 233415 h 470135"/>
                    <a:gd name="connsiteX3" fmla="*/ 125715 w 253332"/>
                    <a:gd name="connsiteY3" fmla="*/ 469441 h 470135"/>
                    <a:gd name="connsiteX4" fmla="*/ 557 w 253332"/>
                    <a:gd name="connsiteY4" fmla="*/ 232611 h 470135"/>
                    <a:gd name="connsiteX0" fmla="*/ 557 w 253332"/>
                    <a:gd name="connsiteY0" fmla="*/ 232611 h 470135"/>
                    <a:gd name="connsiteX1" fmla="*/ 164989 w 253332"/>
                    <a:gd name="connsiteY1" fmla="*/ 0 h 470135"/>
                    <a:gd name="connsiteX2" fmla="*/ 253332 w 253332"/>
                    <a:gd name="connsiteY2" fmla="*/ 233415 h 470135"/>
                    <a:gd name="connsiteX3" fmla="*/ 125715 w 253332"/>
                    <a:gd name="connsiteY3" fmla="*/ 469441 h 470135"/>
                    <a:gd name="connsiteX4" fmla="*/ 557 w 253332"/>
                    <a:gd name="connsiteY4" fmla="*/ 232611 h 470135"/>
                    <a:gd name="connsiteX0" fmla="*/ 557 w 253332"/>
                    <a:gd name="connsiteY0" fmla="*/ 232611 h 469441"/>
                    <a:gd name="connsiteX1" fmla="*/ 164989 w 253332"/>
                    <a:gd name="connsiteY1" fmla="*/ 0 h 469441"/>
                    <a:gd name="connsiteX2" fmla="*/ 253332 w 253332"/>
                    <a:gd name="connsiteY2" fmla="*/ 233415 h 469441"/>
                    <a:gd name="connsiteX3" fmla="*/ 125715 w 253332"/>
                    <a:gd name="connsiteY3" fmla="*/ 469441 h 469441"/>
                    <a:gd name="connsiteX4" fmla="*/ 557 w 253332"/>
                    <a:gd name="connsiteY4" fmla="*/ 232611 h 469441"/>
                    <a:gd name="connsiteX0" fmla="*/ 557 w 253332"/>
                    <a:gd name="connsiteY0" fmla="*/ 232611 h 469441"/>
                    <a:gd name="connsiteX1" fmla="*/ 164989 w 253332"/>
                    <a:gd name="connsiteY1" fmla="*/ 0 h 469441"/>
                    <a:gd name="connsiteX2" fmla="*/ 253332 w 253332"/>
                    <a:gd name="connsiteY2" fmla="*/ 233415 h 469441"/>
                    <a:gd name="connsiteX3" fmla="*/ 125715 w 253332"/>
                    <a:gd name="connsiteY3" fmla="*/ 469441 h 469441"/>
                    <a:gd name="connsiteX4" fmla="*/ 557 w 253332"/>
                    <a:gd name="connsiteY4" fmla="*/ 232611 h 469441"/>
                    <a:gd name="connsiteX0" fmla="*/ 6 w 252781"/>
                    <a:gd name="connsiteY0" fmla="*/ 187757 h 424587"/>
                    <a:gd name="connsiteX1" fmla="*/ 120522 w 252781"/>
                    <a:gd name="connsiteY1" fmla="*/ 1 h 424587"/>
                    <a:gd name="connsiteX2" fmla="*/ 252781 w 252781"/>
                    <a:gd name="connsiteY2" fmla="*/ 188561 h 424587"/>
                    <a:gd name="connsiteX3" fmla="*/ 125164 w 252781"/>
                    <a:gd name="connsiteY3" fmla="*/ 424587 h 424587"/>
                    <a:gd name="connsiteX4" fmla="*/ 6 w 252781"/>
                    <a:gd name="connsiteY4" fmla="*/ 187757 h 424587"/>
                    <a:gd name="connsiteX0" fmla="*/ 16 w 252791"/>
                    <a:gd name="connsiteY0" fmla="*/ 187885 h 424715"/>
                    <a:gd name="connsiteX1" fmla="*/ 120532 w 252791"/>
                    <a:gd name="connsiteY1" fmla="*/ 129 h 424715"/>
                    <a:gd name="connsiteX2" fmla="*/ 252791 w 252791"/>
                    <a:gd name="connsiteY2" fmla="*/ 188689 h 424715"/>
                    <a:gd name="connsiteX3" fmla="*/ 125174 w 252791"/>
                    <a:gd name="connsiteY3" fmla="*/ 424715 h 424715"/>
                    <a:gd name="connsiteX4" fmla="*/ 16 w 252791"/>
                    <a:gd name="connsiteY4" fmla="*/ 187885 h 424715"/>
                    <a:gd name="connsiteX0" fmla="*/ 16 w 252791"/>
                    <a:gd name="connsiteY0" fmla="*/ 187885 h 424715"/>
                    <a:gd name="connsiteX1" fmla="*/ 120532 w 252791"/>
                    <a:gd name="connsiteY1" fmla="*/ 129 h 424715"/>
                    <a:gd name="connsiteX2" fmla="*/ 252791 w 252791"/>
                    <a:gd name="connsiteY2" fmla="*/ 188689 h 424715"/>
                    <a:gd name="connsiteX3" fmla="*/ 125174 w 252791"/>
                    <a:gd name="connsiteY3" fmla="*/ 424715 h 424715"/>
                    <a:gd name="connsiteX4" fmla="*/ 16 w 252791"/>
                    <a:gd name="connsiteY4" fmla="*/ 187885 h 424715"/>
                    <a:gd name="connsiteX0" fmla="*/ 10695 w 263470"/>
                    <a:gd name="connsiteY0" fmla="*/ 187929 h 424759"/>
                    <a:gd name="connsiteX1" fmla="*/ 131211 w 263470"/>
                    <a:gd name="connsiteY1" fmla="*/ 173 h 424759"/>
                    <a:gd name="connsiteX2" fmla="*/ 263470 w 263470"/>
                    <a:gd name="connsiteY2" fmla="*/ 188733 h 424759"/>
                    <a:gd name="connsiteX3" fmla="*/ 135853 w 263470"/>
                    <a:gd name="connsiteY3" fmla="*/ 424759 h 424759"/>
                    <a:gd name="connsiteX4" fmla="*/ 10695 w 263470"/>
                    <a:gd name="connsiteY4" fmla="*/ 187929 h 424759"/>
                    <a:gd name="connsiteX0" fmla="*/ 7318 w 254913"/>
                    <a:gd name="connsiteY0" fmla="*/ 197878 h 424615"/>
                    <a:gd name="connsiteX1" fmla="*/ 122654 w 254913"/>
                    <a:gd name="connsiteY1" fmla="*/ 29 h 424615"/>
                    <a:gd name="connsiteX2" fmla="*/ 254913 w 254913"/>
                    <a:gd name="connsiteY2" fmla="*/ 188589 h 424615"/>
                    <a:gd name="connsiteX3" fmla="*/ 127296 w 254913"/>
                    <a:gd name="connsiteY3" fmla="*/ 424615 h 424615"/>
                    <a:gd name="connsiteX4" fmla="*/ 7318 w 254913"/>
                    <a:gd name="connsiteY4" fmla="*/ 197878 h 424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913" h="424615">
                      <a:moveTo>
                        <a:pt x="7318" y="197878"/>
                      </a:moveTo>
                      <a:cubicBezTo>
                        <a:pt x="-29314" y="94517"/>
                        <a:pt x="81388" y="1577"/>
                        <a:pt x="122654" y="29"/>
                      </a:cubicBezTo>
                      <a:cubicBezTo>
                        <a:pt x="163920" y="-1519"/>
                        <a:pt x="254913" y="60121"/>
                        <a:pt x="254913" y="188589"/>
                      </a:cubicBezTo>
                      <a:cubicBezTo>
                        <a:pt x="200636" y="341728"/>
                        <a:pt x="212941" y="341850"/>
                        <a:pt x="127296" y="424615"/>
                      </a:cubicBezTo>
                      <a:cubicBezTo>
                        <a:pt x="47412" y="332293"/>
                        <a:pt x="43950" y="301239"/>
                        <a:pt x="7318" y="1978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5" name="Oval 2">
                  <a:extLst>
                    <a:ext uri="{FF2B5EF4-FFF2-40B4-BE49-F238E27FC236}">
                      <a16:creationId xmlns:a16="http://schemas.microsoft.com/office/drawing/2014/main" id="{94977853-0D70-4D86-88EE-C8123941DD56}"/>
                    </a:ext>
                  </a:extLst>
                </p:cNvPr>
                <p:cNvSpPr>
                  <a:spLocks noChangeAspect="1"/>
                </p:cNvSpPr>
                <p:nvPr/>
              </p:nvSpPr>
              <p:spPr>
                <a:xfrm rot="1216134">
                  <a:off x="2116273" y="2745245"/>
                  <a:ext cx="117939" cy="196455"/>
                </a:xfrm>
                <a:custGeom>
                  <a:avLst/>
                  <a:gdLst>
                    <a:gd name="connsiteX0" fmla="*/ 0 w 328863"/>
                    <a:gd name="connsiteY0" fmla="*/ 232611 h 465221"/>
                    <a:gd name="connsiteX1" fmla="*/ 164432 w 328863"/>
                    <a:gd name="connsiteY1" fmla="*/ 0 h 465221"/>
                    <a:gd name="connsiteX2" fmla="*/ 328864 w 328863"/>
                    <a:gd name="connsiteY2" fmla="*/ 232611 h 465221"/>
                    <a:gd name="connsiteX3" fmla="*/ 164432 w 328863"/>
                    <a:gd name="connsiteY3" fmla="*/ 465222 h 465221"/>
                    <a:gd name="connsiteX4" fmla="*/ 0 w 328863"/>
                    <a:gd name="connsiteY4" fmla="*/ 232611 h 465221"/>
                    <a:gd name="connsiteX0" fmla="*/ 0 w 252775"/>
                    <a:gd name="connsiteY0" fmla="*/ 232611 h 465222"/>
                    <a:gd name="connsiteX1" fmla="*/ 164432 w 252775"/>
                    <a:gd name="connsiteY1" fmla="*/ 0 h 465222"/>
                    <a:gd name="connsiteX2" fmla="*/ 252775 w 252775"/>
                    <a:gd name="connsiteY2" fmla="*/ 233415 h 465222"/>
                    <a:gd name="connsiteX3" fmla="*/ 164432 w 252775"/>
                    <a:gd name="connsiteY3" fmla="*/ 465222 h 465222"/>
                    <a:gd name="connsiteX4" fmla="*/ 0 w 252775"/>
                    <a:gd name="connsiteY4" fmla="*/ 232611 h 465222"/>
                    <a:gd name="connsiteX0" fmla="*/ 340 w 253115"/>
                    <a:gd name="connsiteY0" fmla="*/ 232611 h 469441"/>
                    <a:gd name="connsiteX1" fmla="*/ 164772 w 253115"/>
                    <a:gd name="connsiteY1" fmla="*/ 0 h 469441"/>
                    <a:gd name="connsiteX2" fmla="*/ 253115 w 253115"/>
                    <a:gd name="connsiteY2" fmla="*/ 233415 h 469441"/>
                    <a:gd name="connsiteX3" fmla="*/ 125498 w 253115"/>
                    <a:gd name="connsiteY3" fmla="*/ 469441 h 469441"/>
                    <a:gd name="connsiteX4" fmla="*/ 340 w 253115"/>
                    <a:gd name="connsiteY4" fmla="*/ 232611 h 469441"/>
                    <a:gd name="connsiteX0" fmla="*/ 434 w 253209"/>
                    <a:gd name="connsiteY0" fmla="*/ 232611 h 483888"/>
                    <a:gd name="connsiteX1" fmla="*/ 164866 w 253209"/>
                    <a:gd name="connsiteY1" fmla="*/ 0 h 483888"/>
                    <a:gd name="connsiteX2" fmla="*/ 253209 w 253209"/>
                    <a:gd name="connsiteY2" fmla="*/ 233415 h 483888"/>
                    <a:gd name="connsiteX3" fmla="*/ 125592 w 253209"/>
                    <a:gd name="connsiteY3" fmla="*/ 469441 h 483888"/>
                    <a:gd name="connsiteX4" fmla="*/ 434 w 253209"/>
                    <a:gd name="connsiteY4" fmla="*/ 232611 h 483888"/>
                    <a:gd name="connsiteX0" fmla="*/ 557 w 253332"/>
                    <a:gd name="connsiteY0" fmla="*/ 232611 h 470135"/>
                    <a:gd name="connsiteX1" fmla="*/ 164989 w 253332"/>
                    <a:gd name="connsiteY1" fmla="*/ 0 h 470135"/>
                    <a:gd name="connsiteX2" fmla="*/ 253332 w 253332"/>
                    <a:gd name="connsiteY2" fmla="*/ 233415 h 470135"/>
                    <a:gd name="connsiteX3" fmla="*/ 125715 w 253332"/>
                    <a:gd name="connsiteY3" fmla="*/ 469441 h 470135"/>
                    <a:gd name="connsiteX4" fmla="*/ 557 w 253332"/>
                    <a:gd name="connsiteY4" fmla="*/ 232611 h 470135"/>
                    <a:gd name="connsiteX0" fmla="*/ 557 w 253332"/>
                    <a:gd name="connsiteY0" fmla="*/ 232611 h 470135"/>
                    <a:gd name="connsiteX1" fmla="*/ 164989 w 253332"/>
                    <a:gd name="connsiteY1" fmla="*/ 0 h 470135"/>
                    <a:gd name="connsiteX2" fmla="*/ 253332 w 253332"/>
                    <a:gd name="connsiteY2" fmla="*/ 233415 h 470135"/>
                    <a:gd name="connsiteX3" fmla="*/ 125715 w 253332"/>
                    <a:gd name="connsiteY3" fmla="*/ 469441 h 470135"/>
                    <a:gd name="connsiteX4" fmla="*/ 557 w 253332"/>
                    <a:gd name="connsiteY4" fmla="*/ 232611 h 470135"/>
                    <a:gd name="connsiteX0" fmla="*/ 557 w 253332"/>
                    <a:gd name="connsiteY0" fmla="*/ 232611 h 469441"/>
                    <a:gd name="connsiteX1" fmla="*/ 164989 w 253332"/>
                    <a:gd name="connsiteY1" fmla="*/ 0 h 469441"/>
                    <a:gd name="connsiteX2" fmla="*/ 253332 w 253332"/>
                    <a:gd name="connsiteY2" fmla="*/ 233415 h 469441"/>
                    <a:gd name="connsiteX3" fmla="*/ 125715 w 253332"/>
                    <a:gd name="connsiteY3" fmla="*/ 469441 h 469441"/>
                    <a:gd name="connsiteX4" fmla="*/ 557 w 253332"/>
                    <a:gd name="connsiteY4" fmla="*/ 232611 h 469441"/>
                    <a:gd name="connsiteX0" fmla="*/ 557 w 253332"/>
                    <a:gd name="connsiteY0" fmla="*/ 232611 h 469441"/>
                    <a:gd name="connsiteX1" fmla="*/ 164989 w 253332"/>
                    <a:gd name="connsiteY1" fmla="*/ 0 h 469441"/>
                    <a:gd name="connsiteX2" fmla="*/ 253332 w 253332"/>
                    <a:gd name="connsiteY2" fmla="*/ 233415 h 469441"/>
                    <a:gd name="connsiteX3" fmla="*/ 125715 w 253332"/>
                    <a:gd name="connsiteY3" fmla="*/ 469441 h 469441"/>
                    <a:gd name="connsiteX4" fmla="*/ 557 w 253332"/>
                    <a:gd name="connsiteY4" fmla="*/ 232611 h 469441"/>
                    <a:gd name="connsiteX0" fmla="*/ 6 w 252781"/>
                    <a:gd name="connsiteY0" fmla="*/ 187757 h 424587"/>
                    <a:gd name="connsiteX1" fmla="*/ 120522 w 252781"/>
                    <a:gd name="connsiteY1" fmla="*/ 1 h 424587"/>
                    <a:gd name="connsiteX2" fmla="*/ 252781 w 252781"/>
                    <a:gd name="connsiteY2" fmla="*/ 188561 h 424587"/>
                    <a:gd name="connsiteX3" fmla="*/ 125164 w 252781"/>
                    <a:gd name="connsiteY3" fmla="*/ 424587 h 424587"/>
                    <a:gd name="connsiteX4" fmla="*/ 6 w 252781"/>
                    <a:gd name="connsiteY4" fmla="*/ 187757 h 424587"/>
                    <a:gd name="connsiteX0" fmla="*/ 16 w 252791"/>
                    <a:gd name="connsiteY0" fmla="*/ 187885 h 424715"/>
                    <a:gd name="connsiteX1" fmla="*/ 120532 w 252791"/>
                    <a:gd name="connsiteY1" fmla="*/ 129 h 424715"/>
                    <a:gd name="connsiteX2" fmla="*/ 252791 w 252791"/>
                    <a:gd name="connsiteY2" fmla="*/ 188689 h 424715"/>
                    <a:gd name="connsiteX3" fmla="*/ 125174 w 252791"/>
                    <a:gd name="connsiteY3" fmla="*/ 424715 h 424715"/>
                    <a:gd name="connsiteX4" fmla="*/ 16 w 252791"/>
                    <a:gd name="connsiteY4" fmla="*/ 187885 h 424715"/>
                    <a:gd name="connsiteX0" fmla="*/ 16 w 252791"/>
                    <a:gd name="connsiteY0" fmla="*/ 187885 h 424715"/>
                    <a:gd name="connsiteX1" fmla="*/ 120532 w 252791"/>
                    <a:gd name="connsiteY1" fmla="*/ 129 h 424715"/>
                    <a:gd name="connsiteX2" fmla="*/ 252791 w 252791"/>
                    <a:gd name="connsiteY2" fmla="*/ 188689 h 424715"/>
                    <a:gd name="connsiteX3" fmla="*/ 125174 w 252791"/>
                    <a:gd name="connsiteY3" fmla="*/ 424715 h 424715"/>
                    <a:gd name="connsiteX4" fmla="*/ 16 w 252791"/>
                    <a:gd name="connsiteY4" fmla="*/ 187885 h 424715"/>
                    <a:gd name="connsiteX0" fmla="*/ 10695 w 263470"/>
                    <a:gd name="connsiteY0" fmla="*/ 187929 h 424759"/>
                    <a:gd name="connsiteX1" fmla="*/ 131211 w 263470"/>
                    <a:gd name="connsiteY1" fmla="*/ 173 h 424759"/>
                    <a:gd name="connsiteX2" fmla="*/ 263470 w 263470"/>
                    <a:gd name="connsiteY2" fmla="*/ 188733 h 424759"/>
                    <a:gd name="connsiteX3" fmla="*/ 135853 w 263470"/>
                    <a:gd name="connsiteY3" fmla="*/ 424759 h 424759"/>
                    <a:gd name="connsiteX4" fmla="*/ 10695 w 263470"/>
                    <a:gd name="connsiteY4" fmla="*/ 187929 h 424759"/>
                    <a:gd name="connsiteX0" fmla="*/ 7318 w 254913"/>
                    <a:gd name="connsiteY0" fmla="*/ 197878 h 424615"/>
                    <a:gd name="connsiteX1" fmla="*/ 122654 w 254913"/>
                    <a:gd name="connsiteY1" fmla="*/ 29 h 424615"/>
                    <a:gd name="connsiteX2" fmla="*/ 254913 w 254913"/>
                    <a:gd name="connsiteY2" fmla="*/ 188589 h 424615"/>
                    <a:gd name="connsiteX3" fmla="*/ 127296 w 254913"/>
                    <a:gd name="connsiteY3" fmla="*/ 424615 h 424615"/>
                    <a:gd name="connsiteX4" fmla="*/ 7318 w 254913"/>
                    <a:gd name="connsiteY4" fmla="*/ 197878 h 424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913" h="424615">
                      <a:moveTo>
                        <a:pt x="7318" y="197878"/>
                      </a:moveTo>
                      <a:cubicBezTo>
                        <a:pt x="-29314" y="94517"/>
                        <a:pt x="81388" y="1577"/>
                        <a:pt x="122654" y="29"/>
                      </a:cubicBezTo>
                      <a:cubicBezTo>
                        <a:pt x="163920" y="-1519"/>
                        <a:pt x="254913" y="60121"/>
                        <a:pt x="254913" y="188589"/>
                      </a:cubicBezTo>
                      <a:cubicBezTo>
                        <a:pt x="200636" y="341728"/>
                        <a:pt x="212941" y="341850"/>
                        <a:pt x="127296" y="424615"/>
                      </a:cubicBezTo>
                      <a:cubicBezTo>
                        <a:pt x="47412" y="332293"/>
                        <a:pt x="43950" y="301239"/>
                        <a:pt x="7318" y="1978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6" name="Oval 2">
                  <a:extLst>
                    <a:ext uri="{FF2B5EF4-FFF2-40B4-BE49-F238E27FC236}">
                      <a16:creationId xmlns:a16="http://schemas.microsoft.com/office/drawing/2014/main" id="{E427C295-B4F2-4AA7-AF10-A8182C8B2E90}"/>
                    </a:ext>
                  </a:extLst>
                </p:cNvPr>
                <p:cNvSpPr>
                  <a:spLocks noChangeAspect="1"/>
                </p:cNvSpPr>
                <p:nvPr/>
              </p:nvSpPr>
              <p:spPr>
                <a:xfrm rot="2302966">
                  <a:off x="2367751" y="2669172"/>
                  <a:ext cx="106737" cy="177795"/>
                </a:xfrm>
                <a:custGeom>
                  <a:avLst/>
                  <a:gdLst>
                    <a:gd name="connsiteX0" fmla="*/ 0 w 328863"/>
                    <a:gd name="connsiteY0" fmla="*/ 232611 h 465221"/>
                    <a:gd name="connsiteX1" fmla="*/ 164432 w 328863"/>
                    <a:gd name="connsiteY1" fmla="*/ 0 h 465221"/>
                    <a:gd name="connsiteX2" fmla="*/ 328864 w 328863"/>
                    <a:gd name="connsiteY2" fmla="*/ 232611 h 465221"/>
                    <a:gd name="connsiteX3" fmla="*/ 164432 w 328863"/>
                    <a:gd name="connsiteY3" fmla="*/ 465222 h 465221"/>
                    <a:gd name="connsiteX4" fmla="*/ 0 w 328863"/>
                    <a:gd name="connsiteY4" fmla="*/ 232611 h 465221"/>
                    <a:gd name="connsiteX0" fmla="*/ 0 w 252775"/>
                    <a:gd name="connsiteY0" fmla="*/ 232611 h 465222"/>
                    <a:gd name="connsiteX1" fmla="*/ 164432 w 252775"/>
                    <a:gd name="connsiteY1" fmla="*/ 0 h 465222"/>
                    <a:gd name="connsiteX2" fmla="*/ 252775 w 252775"/>
                    <a:gd name="connsiteY2" fmla="*/ 233415 h 465222"/>
                    <a:gd name="connsiteX3" fmla="*/ 164432 w 252775"/>
                    <a:gd name="connsiteY3" fmla="*/ 465222 h 465222"/>
                    <a:gd name="connsiteX4" fmla="*/ 0 w 252775"/>
                    <a:gd name="connsiteY4" fmla="*/ 232611 h 465222"/>
                    <a:gd name="connsiteX0" fmla="*/ 340 w 253115"/>
                    <a:gd name="connsiteY0" fmla="*/ 232611 h 469441"/>
                    <a:gd name="connsiteX1" fmla="*/ 164772 w 253115"/>
                    <a:gd name="connsiteY1" fmla="*/ 0 h 469441"/>
                    <a:gd name="connsiteX2" fmla="*/ 253115 w 253115"/>
                    <a:gd name="connsiteY2" fmla="*/ 233415 h 469441"/>
                    <a:gd name="connsiteX3" fmla="*/ 125498 w 253115"/>
                    <a:gd name="connsiteY3" fmla="*/ 469441 h 469441"/>
                    <a:gd name="connsiteX4" fmla="*/ 340 w 253115"/>
                    <a:gd name="connsiteY4" fmla="*/ 232611 h 469441"/>
                    <a:gd name="connsiteX0" fmla="*/ 434 w 253209"/>
                    <a:gd name="connsiteY0" fmla="*/ 232611 h 483888"/>
                    <a:gd name="connsiteX1" fmla="*/ 164866 w 253209"/>
                    <a:gd name="connsiteY1" fmla="*/ 0 h 483888"/>
                    <a:gd name="connsiteX2" fmla="*/ 253209 w 253209"/>
                    <a:gd name="connsiteY2" fmla="*/ 233415 h 483888"/>
                    <a:gd name="connsiteX3" fmla="*/ 125592 w 253209"/>
                    <a:gd name="connsiteY3" fmla="*/ 469441 h 483888"/>
                    <a:gd name="connsiteX4" fmla="*/ 434 w 253209"/>
                    <a:gd name="connsiteY4" fmla="*/ 232611 h 483888"/>
                    <a:gd name="connsiteX0" fmla="*/ 557 w 253332"/>
                    <a:gd name="connsiteY0" fmla="*/ 232611 h 470135"/>
                    <a:gd name="connsiteX1" fmla="*/ 164989 w 253332"/>
                    <a:gd name="connsiteY1" fmla="*/ 0 h 470135"/>
                    <a:gd name="connsiteX2" fmla="*/ 253332 w 253332"/>
                    <a:gd name="connsiteY2" fmla="*/ 233415 h 470135"/>
                    <a:gd name="connsiteX3" fmla="*/ 125715 w 253332"/>
                    <a:gd name="connsiteY3" fmla="*/ 469441 h 470135"/>
                    <a:gd name="connsiteX4" fmla="*/ 557 w 253332"/>
                    <a:gd name="connsiteY4" fmla="*/ 232611 h 470135"/>
                    <a:gd name="connsiteX0" fmla="*/ 557 w 253332"/>
                    <a:gd name="connsiteY0" fmla="*/ 232611 h 470135"/>
                    <a:gd name="connsiteX1" fmla="*/ 164989 w 253332"/>
                    <a:gd name="connsiteY1" fmla="*/ 0 h 470135"/>
                    <a:gd name="connsiteX2" fmla="*/ 253332 w 253332"/>
                    <a:gd name="connsiteY2" fmla="*/ 233415 h 470135"/>
                    <a:gd name="connsiteX3" fmla="*/ 125715 w 253332"/>
                    <a:gd name="connsiteY3" fmla="*/ 469441 h 470135"/>
                    <a:gd name="connsiteX4" fmla="*/ 557 w 253332"/>
                    <a:gd name="connsiteY4" fmla="*/ 232611 h 470135"/>
                    <a:gd name="connsiteX0" fmla="*/ 557 w 253332"/>
                    <a:gd name="connsiteY0" fmla="*/ 232611 h 469441"/>
                    <a:gd name="connsiteX1" fmla="*/ 164989 w 253332"/>
                    <a:gd name="connsiteY1" fmla="*/ 0 h 469441"/>
                    <a:gd name="connsiteX2" fmla="*/ 253332 w 253332"/>
                    <a:gd name="connsiteY2" fmla="*/ 233415 h 469441"/>
                    <a:gd name="connsiteX3" fmla="*/ 125715 w 253332"/>
                    <a:gd name="connsiteY3" fmla="*/ 469441 h 469441"/>
                    <a:gd name="connsiteX4" fmla="*/ 557 w 253332"/>
                    <a:gd name="connsiteY4" fmla="*/ 232611 h 469441"/>
                    <a:gd name="connsiteX0" fmla="*/ 557 w 253332"/>
                    <a:gd name="connsiteY0" fmla="*/ 232611 h 469441"/>
                    <a:gd name="connsiteX1" fmla="*/ 164989 w 253332"/>
                    <a:gd name="connsiteY1" fmla="*/ 0 h 469441"/>
                    <a:gd name="connsiteX2" fmla="*/ 253332 w 253332"/>
                    <a:gd name="connsiteY2" fmla="*/ 233415 h 469441"/>
                    <a:gd name="connsiteX3" fmla="*/ 125715 w 253332"/>
                    <a:gd name="connsiteY3" fmla="*/ 469441 h 469441"/>
                    <a:gd name="connsiteX4" fmla="*/ 557 w 253332"/>
                    <a:gd name="connsiteY4" fmla="*/ 232611 h 469441"/>
                    <a:gd name="connsiteX0" fmla="*/ 6 w 252781"/>
                    <a:gd name="connsiteY0" fmla="*/ 187757 h 424587"/>
                    <a:gd name="connsiteX1" fmla="*/ 120522 w 252781"/>
                    <a:gd name="connsiteY1" fmla="*/ 1 h 424587"/>
                    <a:gd name="connsiteX2" fmla="*/ 252781 w 252781"/>
                    <a:gd name="connsiteY2" fmla="*/ 188561 h 424587"/>
                    <a:gd name="connsiteX3" fmla="*/ 125164 w 252781"/>
                    <a:gd name="connsiteY3" fmla="*/ 424587 h 424587"/>
                    <a:gd name="connsiteX4" fmla="*/ 6 w 252781"/>
                    <a:gd name="connsiteY4" fmla="*/ 187757 h 424587"/>
                    <a:gd name="connsiteX0" fmla="*/ 16 w 252791"/>
                    <a:gd name="connsiteY0" fmla="*/ 187885 h 424715"/>
                    <a:gd name="connsiteX1" fmla="*/ 120532 w 252791"/>
                    <a:gd name="connsiteY1" fmla="*/ 129 h 424715"/>
                    <a:gd name="connsiteX2" fmla="*/ 252791 w 252791"/>
                    <a:gd name="connsiteY2" fmla="*/ 188689 h 424715"/>
                    <a:gd name="connsiteX3" fmla="*/ 125174 w 252791"/>
                    <a:gd name="connsiteY3" fmla="*/ 424715 h 424715"/>
                    <a:gd name="connsiteX4" fmla="*/ 16 w 252791"/>
                    <a:gd name="connsiteY4" fmla="*/ 187885 h 424715"/>
                    <a:gd name="connsiteX0" fmla="*/ 16 w 252791"/>
                    <a:gd name="connsiteY0" fmla="*/ 187885 h 424715"/>
                    <a:gd name="connsiteX1" fmla="*/ 120532 w 252791"/>
                    <a:gd name="connsiteY1" fmla="*/ 129 h 424715"/>
                    <a:gd name="connsiteX2" fmla="*/ 252791 w 252791"/>
                    <a:gd name="connsiteY2" fmla="*/ 188689 h 424715"/>
                    <a:gd name="connsiteX3" fmla="*/ 125174 w 252791"/>
                    <a:gd name="connsiteY3" fmla="*/ 424715 h 424715"/>
                    <a:gd name="connsiteX4" fmla="*/ 16 w 252791"/>
                    <a:gd name="connsiteY4" fmla="*/ 187885 h 424715"/>
                    <a:gd name="connsiteX0" fmla="*/ 10695 w 263470"/>
                    <a:gd name="connsiteY0" fmla="*/ 187929 h 424759"/>
                    <a:gd name="connsiteX1" fmla="*/ 131211 w 263470"/>
                    <a:gd name="connsiteY1" fmla="*/ 173 h 424759"/>
                    <a:gd name="connsiteX2" fmla="*/ 263470 w 263470"/>
                    <a:gd name="connsiteY2" fmla="*/ 188733 h 424759"/>
                    <a:gd name="connsiteX3" fmla="*/ 135853 w 263470"/>
                    <a:gd name="connsiteY3" fmla="*/ 424759 h 424759"/>
                    <a:gd name="connsiteX4" fmla="*/ 10695 w 263470"/>
                    <a:gd name="connsiteY4" fmla="*/ 187929 h 424759"/>
                    <a:gd name="connsiteX0" fmla="*/ 7318 w 254913"/>
                    <a:gd name="connsiteY0" fmla="*/ 197878 h 424615"/>
                    <a:gd name="connsiteX1" fmla="*/ 122654 w 254913"/>
                    <a:gd name="connsiteY1" fmla="*/ 29 h 424615"/>
                    <a:gd name="connsiteX2" fmla="*/ 254913 w 254913"/>
                    <a:gd name="connsiteY2" fmla="*/ 188589 h 424615"/>
                    <a:gd name="connsiteX3" fmla="*/ 127296 w 254913"/>
                    <a:gd name="connsiteY3" fmla="*/ 424615 h 424615"/>
                    <a:gd name="connsiteX4" fmla="*/ 7318 w 254913"/>
                    <a:gd name="connsiteY4" fmla="*/ 197878 h 424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913" h="424615">
                      <a:moveTo>
                        <a:pt x="7318" y="197878"/>
                      </a:moveTo>
                      <a:cubicBezTo>
                        <a:pt x="-29314" y="94517"/>
                        <a:pt x="81388" y="1577"/>
                        <a:pt x="122654" y="29"/>
                      </a:cubicBezTo>
                      <a:cubicBezTo>
                        <a:pt x="163920" y="-1519"/>
                        <a:pt x="254913" y="60121"/>
                        <a:pt x="254913" y="188589"/>
                      </a:cubicBezTo>
                      <a:cubicBezTo>
                        <a:pt x="200636" y="341728"/>
                        <a:pt x="212941" y="341850"/>
                        <a:pt x="127296" y="424615"/>
                      </a:cubicBezTo>
                      <a:cubicBezTo>
                        <a:pt x="47412" y="332293"/>
                        <a:pt x="43950" y="301239"/>
                        <a:pt x="7318" y="1978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7" name="Oval 2">
                  <a:extLst>
                    <a:ext uri="{FF2B5EF4-FFF2-40B4-BE49-F238E27FC236}">
                      <a16:creationId xmlns:a16="http://schemas.microsoft.com/office/drawing/2014/main" id="{991FC033-1B0E-487D-8097-5748C4AA2814}"/>
                    </a:ext>
                  </a:extLst>
                </p:cNvPr>
                <p:cNvSpPr>
                  <a:spLocks/>
                </p:cNvSpPr>
                <p:nvPr/>
              </p:nvSpPr>
              <p:spPr>
                <a:xfrm rot="2302966">
                  <a:off x="2528021" y="2599033"/>
                  <a:ext cx="99255" cy="173674"/>
                </a:xfrm>
                <a:custGeom>
                  <a:avLst/>
                  <a:gdLst>
                    <a:gd name="connsiteX0" fmla="*/ 0 w 328863"/>
                    <a:gd name="connsiteY0" fmla="*/ 232611 h 465221"/>
                    <a:gd name="connsiteX1" fmla="*/ 164432 w 328863"/>
                    <a:gd name="connsiteY1" fmla="*/ 0 h 465221"/>
                    <a:gd name="connsiteX2" fmla="*/ 328864 w 328863"/>
                    <a:gd name="connsiteY2" fmla="*/ 232611 h 465221"/>
                    <a:gd name="connsiteX3" fmla="*/ 164432 w 328863"/>
                    <a:gd name="connsiteY3" fmla="*/ 465222 h 465221"/>
                    <a:gd name="connsiteX4" fmla="*/ 0 w 328863"/>
                    <a:gd name="connsiteY4" fmla="*/ 232611 h 465221"/>
                    <a:gd name="connsiteX0" fmla="*/ 0 w 252775"/>
                    <a:gd name="connsiteY0" fmla="*/ 232611 h 465222"/>
                    <a:gd name="connsiteX1" fmla="*/ 164432 w 252775"/>
                    <a:gd name="connsiteY1" fmla="*/ 0 h 465222"/>
                    <a:gd name="connsiteX2" fmla="*/ 252775 w 252775"/>
                    <a:gd name="connsiteY2" fmla="*/ 233415 h 465222"/>
                    <a:gd name="connsiteX3" fmla="*/ 164432 w 252775"/>
                    <a:gd name="connsiteY3" fmla="*/ 465222 h 465222"/>
                    <a:gd name="connsiteX4" fmla="*/ 0 w 252775"/>
                    <a:gd name="connsiteY4" fmla="*/ 232611 h 465222"/>
                    <a:gd name="connsiteX0" fmla="*/ 340 w 253115"/>
                    <a:gd name="connsiteY0" fmla="*/ 232611 h 469441"/>
                    <a:gd name="connsiteX1" fmla="*/ 164772 w 253115"/>
                    <a:gd name="connsiteY1" fmla="*/ 0 h 469441"/>
                    <a:gd name="connsiteX2" fmla="*/ 253115 w 253115"/>
                    <a:gd name="connsiteY2" fmla="*/ 233415 h 469441"/>
                    <a:gd name="connsiteX3" fmla="*/ 125498 w 253115"/>
                    <a:gd name="connsiteY3" fmla="*/ 469441 h 469441"/>
                    <a:gd name="connsiteX4" fmla="*/ 340 w 253115"/>
                    <a:gd name="connsiteY4" fmla="*/ 232611 h 469441"/>
                    <a:gd name="connsiteX0" fmla="*/ 434 w 253209"/>
                    <a:gd name="connsiteY0" fmla="*/ 232611 h 483888"/>
                    <a:gd name="connsiteX1" fmla="*/ 164866 w 253209"/>
                    <a:gd name="connsiteY1" fmla="*/ 0 h 483888"/>
                    <a:gd name="connsiteX2" fmla="*/ 253209 w 253209"/>
                    <a:gd name="connsiteY2" fmla="*/ 233415 h 483888"/>
                    <a:gd name="connsiteX3" fmla="*/ 125592 w 253209"/>
                    <a:gd name="connsiteY3" fmla="*/ 469441 h 483888"/>
                    <a:gd name="connsiteX4" fmla="*/ 434 w 253209"/>
                    <a:gd name="connsiteY4" fmla="*/ 232611 h 483888"/>
                    <a:gd name="connsiteX0" fmla="*/ 557 w 253332"/>
                    <a:gd name="connsiteY0" fmla="*/ 232611 h 470135"/>
                    <a:gd name="connsiteX1" fmla="*/ 164989 w 253332"/>
                    <a:gd name="connsiteY1" fmla="*/ 0 h 470135"/>
                    <a:gd name="connsiteX2" fmla="*/ 253332 w 253332"/>
                    <a:gd name="connsiteY2" fmla="*/ 233415 h 470135"/>
                    <a:gd name="connsiteX3" fmla="*/ 125715 w 253332"/>
                    <a:gd name="connsiteY3" fmla="*/ 469441 h 470135"/>
                    <a:gd name="connsiteX4" fmla="*/ 557 w 253332"/>
                    <a:gd name="connsiteY4" fmla="*/ 232611 h 470135"/>
                    <a:gd name="connsiteX0" fmla="*/ 557 w 253332"/>
                    <a:gd name="connsiteY0" fmla="*/ 232611 h 470135"/>
                    <a:gd name="connsiteX1" fmla="*/ 164989 w 253332"/>
                    <a:gd name="connsiteY1" fmla="*/ 0 h 470135"/>
                    <a:gd name="connsiteX2" fmla="*/ 253332 w 253332"/>
                    <a:gd name="connsiteY2" fmla="*/ 233415 h 470135"/>
                    <a:gd name="connsiteX3" fmla="*/ 125715 w 253332"/>
                    <a:gd name="connsiteY3" fmla="*/ 469441 h 470135"/>
                    <a:gd name="connsiteX4" fmla="*/ 557 w 253332"/>
                    <a:gd name="connsiteY4" fmla="*/ 232611 h 470135"/>
                    <a:gd name="connsiteX0" fmla="*/ 557 w 253332"/>
                    <a:gd name="connsiteY0" fmla="*/ 232611 h 469441"/>
                    <a:gd name="connsiteX1" fmla="*/ 164989 w 253332"/>
                    <a:gd name="connsiteY1" fmla="*/ 0 h 469441"/>
                    <a:gd name="connsiteX2" fmla="*/ 253332 w 253332"/>
                    <a:gd name="connsiteY2" fmla="*/ 233415 h 469441"/>
                    <a:gd name="connsiteX3" fmla="*/ 125715 w 253332"/>
                    <a:gd name="connsiteY3" fmla="*/ 469441 h 469441"/>
                    <a:gd name="connsiteX4" fmla="*/ 557 w 253332"/>
                    <a:gd name="connsiteY4" fmla="*/ 232611 h 469441"/>
                    <a:gd name="connsiteX0" fmla="*/ 557 w 253332"/>
                    <a:gd name="connsiteY0" fmla="*/ 232611 h 469441"/>
                    <a:gd name="connsiteX1" fmla="*/ 164989 w 253332"/>
                    <a:gd name="connsiteY1" fmla="*/ 0 h 469441"/>
                    <a:gd name="connsiteX2" fmla="*/ 253332 w 253332"/>
                    <a:gd name="connsiteY2" fmla="*/ 233415 h 469441"/>
                    <a:gd name="connsiteX3" fmla="*/ 125715 w 253332"/>
                    <a:gd name="connsiteY3" fmla="*/ 469441 h 469441"/>
                    <a:gd name="connsiteX4" fmla="*/ 557 w 253332"/>
                    <a:gd name="connsiteY4" fmla="*/ 232611 h 469441"/>
                    <a:gd name="connsiteX0" fmla="*/ 6 w 252781"/>
                    <a:gd name="connsiteY0" fmla="*/ 187757 h 424587"/>
                    <a:gd name="connsiteX1" fmla="*/ 120522 w 252781"/>
                    <a:gd name="connsiteY1" fmla="*/ 1 h 424587"/>
                    <a:gd name="connsiteX2" fmla="*/ 252781 w 252781"/>
                    <a:gd name="connsiteY2" fmla="*/ 188561 h 424587"/>
                    <a:gd name="connsiteX3" fmla="*/ 125164 w 252781"/>
                    <a:gd name="connsiteY3" fmla="*/ 424587 h 424587"/>
                    <a:gd name="connsiteX4" fmla="*/ 6 w 252781"/>
                    <a:gd name="connsiteY4" fmla="*/ 187757 h 424587"/>
                    <a:gd name="connsiteX0" fmla="*/ 16 w 252791"/>
                    <a:gd name="connsiteY0" fmla="*/ 187885 h 424715"/>
                    <a:gd name="connsiteX1" fmla="*/ 120532 w 252791"/>
                    <a:gd name="connsiteY1" fmla="*/ 129 h 424715"/>
                    <a:gd name="connsiteX2" fmla="*/ 252791 w 252791"/>
                    <a:gd name="connsiteY2" fmla="*/ 188689 h 424715"/>
                    <a:gd name="connsiteX3" fmla="*/ 125174 w 252791"/>
                    <a:gd name="connsiteY3" fmla="*/ 424715 h 424715"/>
                    <a:gd name="connsiteX4" fmla="*/ 16 w 252791"/>
                    <a:gd name="connsiteY4" fmla="*/ 187885 h 424715"/>
                    <a:gd name="connsiteX0" fmla="*/ 16 w 252791"/>
                    <a:gd name="connsiteY0" fmla="*/ 187885 h 424715"/>
                    <a:gd name="connsiteX1" fmla="*/ 120532 w 252791"/>
                    <a:gd name="connsiteY1" fmla="*/ 129 h 424715"/>
                    <a:gd name="connsiteX2" fmla="*/ 252791 w 252791"/>
                    <a:gd name="connsiteY2" fmla="*/ 188689 h 424715"/>
                    <a:gd name="connsiteX3" fmla="*/ 125174 w 252791"/>
                    <a:gd name="connsiteY3" fmla="*/ 424715 h 424715"/>
                    <a:gd name="connsiteX4" fmla="*/ 16 w 252791"/>
                    <a:gd name="connsiteY4" fmla="*/ 187885 h 424715"/>
                    <a:gd name="connsiteX0" fmla="*/ 10695 w 263470"/>
                    <a:gd name="connsiteY0" fmla="*/ 187929 h 424759"/>
                    <a:gd name="connsiteX1" fmla="*/ 131211 w 263470"/>
                    <a:gd name="connsiteY1" fmla="*/ 173 h 424759"/>
                    <a:gd name="connsiteX2" fmla="*/ 263470 w 263470"/>
                    <a:gd name="connsiteY2" fmla="*/ 188733 h 424759"/>
                    <a:gd name="connsiteX3" fmla="*/ 135853 w 263470"/>
                    <a:gd name="connsiteY3" fmla="*/ 424759 h 424759"/>
                    <a:gd name="connsiteX4" fmla="*/ 10695 w 263470"/>
                    <a:gd name="connsiteY4" fmla="*/ 187929 h 424759"/>
                    <a:gd name="connsiteX0" fmla="*/ 7318 w 254913"/>
                    <a:gd name="connsiteY0" fmla="*/ 197878 h 424615"/>
                    <a:gd name="connsiteX1" fmla="*/ 122654 w 254913"/>
                    <a:gd name="connsiteY1" fmla="*/ 29 h 424615"/>
                    <a:gd name="connsiteX2" fmla="*/ 254913 w 254913"/>
                    <a:gd name="connsiteY2" fmla="*/ 188589 h 424615"/>
                    <a:gd name="connsiteX3" fmla="*/ 127296 w 254913"/>
                    <a:gd name="connsiteY3" fmla="*/ 424615 h 424615"/>
                    <a:gd name="connsiteX4" fmla="*/ 7318 w 254913"/>
                    <a:gd name="connsiteY4" fmla="*/ 197878 h 424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913" h="424615">
                      <a:moveTo>
                        <a:pt x="7318" y="197878"/>
                      </a:moveTo>
                      <a:cubicBezTo>
                        <a:pt x="-29314" y="94517"/>
                        <a:pt x="81388" y="1577"/>
                        <a:pt x="122654" y="29"/>
                      </a:cubicBezTo>
                      <a:cubicBezTo>
                        <a:pt x="163920" y="-1519"/>
                        <a:pt x="254913" y="60121"/>
                        <a:pt x="254913" y="188589"/>
                      </a:cubicBezTo>
                      <a:cubicBezTo>
                        <a:pt x="200636" y="341728"/>
                        <a:pt x="212941" y="341850"/>
                        <a:pt x="127296" y="424615"/>
                      </a:cubicBezTo>
                      <a:cubicBezTo>
                        <a:pt x="47412" y="332293"/>
                        <a:pt x="43950" y="301239"/>
                        <a:pt x="7318" y="1978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8" name="Oval 2">
                  <a:extLst>
                    <a:ext uri="{FF2B5EF4-FFF2-40B4-BE49-F238E27FC236}">
                      <a16:creationId xmlns:a16="http://schemas.microsoft.com/office/drawing/2014/main" id="{C87183E7-955D-400C-9D90-AD9286051063}"/>
                    </a:ext>
                  </a:extLst>
                </p:cNvPr>
                <p:cNvSpPr>
                  <a:spLocks/>
                </p:cNvSpPr>
                <p:nvPr/>
              </p:nvSpPr>
              <p:spPr>
                <a:xfrm rot="2302966">
                  <a:off x="2694570" y="2564327"/>
                  <a:ext cx="77467" cy="187952"/>
                </a:xfrm>
                <a:custGeom>
                  <a:avLst/>
                  <a:gdLst>
                    <a:gd name="connsiteX0" fmla="*/ 0 w 328863"/>
                    <a:gd name="connsiteY0" fmla="*/ 232611 h 465221"/>
                    <a:gd name="connsiteX1" fmla="*/ 164432 w 328863"/>
                    <a:gd name="connsiteY1" fmla="*/ 0 h 465221"/>
                    <a:gd name="connsiteX2" fmla="*/ 328864 w 328863"/>
                    <a:gd name="connsiteY2" fmla="*/ 232611 h 465221"/>
                    <a:gd name="connsiteX3" fmla="*/ 164432 w 328863"/>
                    <a:gd name="connsiteY3" fmla="*/ 465222 h 465221"/>
                    <a:gd name="connsiteX4" fmla="*/ 0 w 328863"/>
                    <a:gd name="connsiteY4" fmla="*/ 232611 h 465221"/>
                    <a:gd name="connsiteX0" fmla="*/ 0 w 252775"/>
                    <a:gd name="connsiteY0" fmla="*/ 232611 h 465222"/>
                    <a:gd name="connsiteX1" fmla="*/ 164432 w 252775"/>
                    <a:gd name="connsiteY1" fmla="*/ 0 h 465222"/>
                    <a:gd name="connsiteX2" fmla="*/ 252775 w 252775"/>
                    <a:gd name="connsiteY2" fmla="*/ 233415 h 465222"/>
                    <a:gd name="connsiteX3" fmla="*/ 164432 w 252775"/>
                    <a:gd name="connsiteY3" fmla="*/ 465222 h 465222"/>
                    <a:gd name="connsiteX4" fmla="*/ 0 w 252775"/>
                    <a:gd name="connsiteY4" fmla="*/ 232611 h 465222"/>
                    <a:gd name="connsiteX0" fmla="*/ 340 w 253115"/>
                    <a:gd name="connsiteY0" fmla="*/ 232611 h 469441"/>
                    <a:gd name="connsiteX1" fmla="*/ 164772 w 253115"/>
                    <a:gd name="connsiteY1" fmla="*/ 0 h 469441"/>
                    <a:gd name="connsiteX2" fmla="*/ 253115 w 253115"/>
                    <a:gd name="connsiteY2" fmla="*/ 233415 h 469441"/>
                    <a:gd name="connsiteX3" fmla="*/ 125498 w 253115"/>
                    <a:gd name="connsiteY3" fmla="*/ 469441 h 469441"/>
                    <a:gd name="connsiteX4" fmla="*/ 340 w 253115"/>
                    <a:gd name="connsiteY4" fmla="*/ 232611 h 469441"/>
                    <a:gd name="connsiteX0" fmla="*/ 434 w 253209"/>
                    <a:gd name="connsiteY0" fmla="*/ 232611 h 483888"/>
                    <a:gd name="connsiteX1" fmla="*/ 164866 w 253209"/>
                    <a:gd name="connsiteY1" fmla="*/ 0 h 483888"/>
                    <a:gd name="connsiteX2" fmla="*/ 253209 w 253209"/>
                    <a:gd name="connsiteY2" fmla="*/ 233415 h 483888"/>
                    <a:gd name="connsiteX3" fmla="*/ 125592 w 253209"/>
                    <a:gd name="connsiteY3" fmla="*/ 469441 h 483888"/>
                    <a:gd name="connsiteX4" fmla="*/ 434 w 253209"/>
                    <a:gd name="connsiteY4" fmla="*/ 232611 h 483888"/>
                    <a:gd name="connsiteX0" fmla="*/ 557 w 253332"/>
                    <a:gd name="connsiteY0" fmla="*/ 232611 h 470135"/>
                    <a:gd name="connsiteX1" fmla="*/ 164989 w 253332"/>
                    <a:gd name="connsiteY1" fmla="*/ 0 h 470135"/>
                    <a:gd name="connsiteX2" fmla="*/ 253332 w 253332"/>
                    <a:gd name="connsiteY2" fmla="*/ 233415 h 470135"/>
                    <a:gd name="connsiteX3" fmla="*/ 125715 w 253332"/>
                    <a:gd name="connsiteY3" fmla="*/ 469441 h 470135"/>
                    <a:gd name="connsiteX4" fmla="*/ 557 w 253332"/>
                    <a:gd name="connsiteY4" fmla="*/ 232611 h 470135"/>
                    <a:gd name="connsiteX0" fmla="*/ 557 w 253332"/>
                    <a:gd name="connsiteY0" fmla="*/ 232611 h 470135"/>
                    <a:gd name="connsiteX1" fmla="*/ 164989 w 253332"/>
                    <a:gd name="connsiteY1" fmla="*/ 0 h 470135"/>
                    <a:gd name="connsiteX2" fmla="*/ 253332 w 253332"/>
                    <a:gd name="connsiteY2" fmla="*/ 233415 h 470135"/>
                    <a:gd name="connsiteX3" fmla="*/ 125715 w 253332"/>
                    <a:gd name="connsiteY3" fmla="*/ 469441 h 470135"/>
                    <a:gd name="connsiteX4" fmla="*/ 557 w 253332"/>
                    <a:gd name="connsiteY4" fmla="*/ 232611 h 470135"/>
                    <a:gd name="connsiteX0" fmla="*/ 557 w 253332"/>
                    <a:gd name="connsiteY0" fmla="*/ 232611 h 469441"/>
                    <a:gd name="connsiteX1" fmla="*/ 164989 w 253332"/>
                    <a:gd name="connsiteY1" fmla="*/ 0 h 469441"/>
                    <a:gd name="connsiteX2" fmla="*/ 253332 w 253332"/>
                    <a:gd name="connsiteY2" fmla="*/ 233415 h 469441"/>
                    <a:gd name="connsiteX3" fmla="*/ 125715 w 253332"/>
                    <a:gd name="connsiteY3" fmla="*/ 469441 h 469441"/>
                    <a:gd name="connsiteX4" fmla="*/ 557 w 253332"/>
                    <a:gd name="connsiteY4" fmla="*/ 232611 h 469441"/>
                    <a:gd name="connsiteX0" fmla="*/ 557 w 253332"/>
                    <a:gd name="connsiteY0" fmla="*/ 232611 h 469441"/>
                    <a:gd name="connsiteX1" fmla="*/ 164989 w 253332"/>
                    <a:gd name="connsiteY1" fmla="*/ 0 h 469441"/>
                    <a:gd name="connsiteX2" fmla="*/ 253332 w 253332"/>
                    <a:gd name="connsiteY2" fmla="*/ 233415 h 469441"/>
                    <a:gd name="connsiteX3" fmla="*/ 125715 w 253332"/>
                    <a:gd name="connsiteY3" fmla="*/ 469441 h 469441"/>
                    <a:gd name="connsiteX4" fmla="*/ 557 w 253332"/>
                    <a:gd name="connsiteY4" fmla="*/ 232611 h 469441"/>
                    <a:gd name="connsiteX0" fmla="*/ 6 w 252781"/>
                    <a:gd name="connsiteY0" fmla="*/ 187757 h 424587"/>
                    <a:gd name="connsiteX1" fmla="*/ 120522 w 252781"/>
                    <a:gd name="connsiteY1" fmla="*/ 1 h 424587"/>
                    <a:gd name="connsiteX2" fmla="*/ 252781 w 252781"/>
                    <a:gd name="connsiteY2" fmla="*/ 188561 h 424587"/>
                    <a:gd name="connsiteX3" fmla="*/ 125164 w 252781"/>
                    <a:gd name="connsiteY3" fmla="*/ 424587 h 424587"/>
                    <a:gd name="connsiteX4" fmla="*/ 6 w 252781"/>
                    <a:gd name="connsiteY4" fmla="*/ 187757 h 424587"/>
                    <a:gd name="connsiteX0" fmla="*/ 16 w 252791"/>
                    <a:gd name="connsiteY0" fmla="*/ 187885 h 424715"/>
                    <a:gd name="connsiteX1" fmla="*/ 120532 w 252791"/>
                    <a:gd name="connsiteY1" fmla="*/ 129 h 424715"/>
                    <a:gd name="connsiteX2" fmla="*/ 252791 w 252791"/>
                    <a:gd name="connsiteY2" fmla="*/ 188689 h 424715"/>
                    <a:gd name="connsiteX3" fmla="*/ 125174 w 252791"/>
                    <a:gd name="connsiteY3" fmla="*/ 424715 h 424715"/>
                    <a:gd name="connsiteX4" fmla="*/ 16 w 252791"/>
                    <a:gd name="connsiteY4" fmla="*/ 187885 h 424715"/>
                    <a:gd name="connsiteX0" fmla="*/ 16 w 252791"/>
                    <a:gd name="connsiteY0" fmla="*/ 187885 h 424715"/>
                    <a:gd name="connsiteX1" fmla="*/ 120532 w 252791"/>
                    <a:gd name="connsiteY1" fmla="*/ 129 h 424715"/>
                    <a:gd name="connsiteX2" fmla="*/ 252791 w 252791"/>
                    <a:gd name="connsiteY2" fmla="*/ 188689 h 424715"/>
                    <a:gd name="connsiteX3" fmla="*/ 125174 w 252791"/>
                    <a:gd name="connsiteY3" fmla="*/ 424715 h 424715"/>
                    <a:gd name="connsiteX4" fmla="*/ 16 w 252791"/>
                    <a:gd name="connsiteY4" fmla="*/ 187885 h 424715"/>
                    <a:gd name="connsiteX0" fmla="*/ 10695 w 263470"/>
                    <a:gd name="connsiteY0" fmla="*/ 187929 h 424759"/>
                    <a:gd name="connsiteX1" fmla="*/ 131211 w 263470"/>
                    <a:gd name="connsiteY1" fmla="*/ 173 h 424759"/>
                    <a:gd name="connsiteX2" fmla="*/ 263470 w 263470"/>
                    <a:gd name="connsiteY2" fmla="*/ 188733 h 424759"/>
                    <a:gd name="connsiteX3" fmla="*/ 135853 w 263470"/>
                    <a:gd name="connsiteY3" fmla="*/ 424759 h 424759"/>
                    <a:gd name="connsiteX4" fmla="*/ 10695 w 263470"/>
                    <a:gd name="connsiteY4" fmla="*/ 187929 h 424759"/>
                    <a:gd name="connsiteX0" fmla="*/ 7318 w 254913"/>
                    <a:gd name="connsiteY0" fmla="*/ 197878 h 424615"/>
                    <a:gd name="connsiteX1" fmla="*/ 122654 w 254913"/>
                    <a:gd name="connsiteY1" fmla="*/ 29 h 424615"/>
                    <a:gd name="connsiteX2" fmla="*/ 254913 w 254913"/>
                    <a:gd name="connsiteY2" fmla="*/ 188589 h 424615"/>
                    <a:gd name="connsiteX3" fmla="*/ 127296 w 254913"/>
                    <a:gd name="connsiteY3" fmla="*/ 424615 h 424615"/>
                    <a:gd name="connsiteX4" fmla="*/ 7318 w 254913"/>
                    <a:gd name="connsiteY4" fmla="*/ 197878 h 424615"/>
                    <a:gd name="connsiteX0" fmla="*/ 6103 w 253698"/>
                    <a:gd name="connsiteY0" fmla="*/ 197878 h 459499"/>
                    <a:gd name="connsiteX1" fmla="*/ 121439 w 253698"/>
                    <a:gd name="connsiteY1" fmla="*/ 29 h 459499"/>
                    <a:gd name="connsiteX2" fmla="*/ 253698 w 253698"/>
                    <a:gd name="connsiteY2" fmla="*/ 188589 h 459499"/>
                    <a:gd name="connsiteX3" fmla="*/ 66685 w 253698"/>
                    <a:gd name="connsiteY3" fmla="*/ 459500 h 459499"/>
                    <a:gd name="connsiteX4" fmla="*/ 6103 w 253698"/>
                    <a:gd name="connsiteY4" fmla="*/ 197878 h 459499"/>
                    <a:gd name="connsiteX0" fmla="*/ 6103 w 198956"/>
                    <a:gd name="connsiteY0" fmla="*/ 197902 h 459523"/>
                    <a:gd name="connsiteX1" fmla="*/ 121439 w 198956"/>
                    <a:gd name="connsiteY1" fmla="*/ 53 h 459523"/>
                    <a:gd name="connsiteX2" fmla="*/ 198956 w 198956"/>
                    <a:gd name="connsiteY2" fmla="*/ 185332 h 459523"/>
                    <a:gd name="connsiteX3" fmla="*/ 66685 w 198956"/>
                    <a:gd name="connsiteY3" fmla="*/ 459524 h 459523"/>
                    <a:gd name="connsiteX4" fmla="*/ 6103 w 198956"/>
                    <a:gd name="connsiteY4" fmla="*/ 197902 h 459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956" h="459523">
                      <a:moveTo>
                        <a:pt x="6103" y="197902"/>
                      </a:moveTo>
                      <a:cubicBezTo>
                        <a:pt x="15229" y="121324"/>
                        <a:pt x="89297" y="2148"/>
                        <a:pt x="121439" y="53"/>
                      </a:cubicBezTo>
                      <a:cubicBezTo>
                        <a:pt x="153581" y="-2042"/>
                        <a:pt x="198956" y="56864"/>
                        <a:pt x="198956" y="185332"/>
                      </a:cubicBezTo>
                      <a:cubicBezTo>
                        <a:pt x="144679" y="338471"/>
                        <a:pt x="152330" y="376759"/>
                        <a:pt x="66685" y="459524"/>
                      </a:cubicBezTo>
                      <a:cubicBezTo>
                        <a:pt x="-13199" y="367202"/>
                        <a:pt x="-3023" y="274480"/>
                        <a:pt x="6103" y="1979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9" name="Freeform: Shape 258">
                  <a:extLst>
                    <a:ext uri="{FF2B5EF4-FFF2-40B4-BE49-F238E27FC236}">
                      <a16:creationId xmlns:a16="http://schemas.microsoft.com/office/drawing/2014/main" id="{F00B0E01-E997-4CB9-89B7-B1D53B59F138}"/>
                    </a:ext>
                  </a:extLst>
                </p:cNvPr>
                <p:cNvSpPr/>
                <p:nvPr/>
              </p:nvSpPr>
              <p:spPr>
                <a:xfrm>
                  <a:off x="732578" y="1129454"/>
                  <a:ext cx="3047155" cy="2915962"/>
                </a:xfrm>
                <a:custGeom>
                  <a:avLst/>
                  <a:gdLst>
                    <a:gd name="connsiteX0" fmla="*/ 142504 w 3044041"/>
                    <a:gd name="connsiteY0" fmla="*/ 2798618 h 2798618"/>
                    <a:gd name="connsiteX1" fmla="*/ 0 w 3044041"/>
                    <a:gd name="connsiteY1" fmla="*/ 1983179 h 2798618"/>
                    <a:gd name="connsiteX2" fmla="*/ 269174 w 3044041"/>
                    <a:gd name="connsiteY2" fmla="*/ 1626920 h 2798618"/>
                    <a:gd name="connsiteX3" fmla="*/ 281049 w 3044041"/>
                    <a:gd name="connsiteY3" fmla="*/ 1425039 h 2798618"/>
                    <a:gd name="connsiteX4" fmla="*/ 886691 w 3044041"/>
                    <a:gd name="connsiteY4" fmla="*/ 851065 h 2798618"/>
                    <a:gd name="connsiteX5" fmla="*/ 1199408 w 3044041"/>
                    <a:gd name="connsiteY5" fmla="*/ 514598 h 2798618"/>
                    <a:gd name="connsiteX6" fmla="*/ 2062348 w 3044041"/>
                    <a:gd name="connsiteY6" fmla="*/ 122712 h 2798618"/>
                    <a:gd name="connsiteX7" fmla="*/ 3044041 w 3044041"/>
                    <a:gd name="connsiteY7" fmla="*/ 0 h 2798618"/>
                    <a:gd name="connsiteX8" fmla="*/ 2454234 w 3044041"/>
                    <a:gd name="connsiteY8" fmla="*/ 265216 h 2798618"/>
                    <a:gd name="connsiteX9" fmla="*/ 1915886 w 3044041"/>
                    <a:gd name="connsiteY9" fmla="*/ 356260 h 2798618"/>
                    <a:gd name="connsiteX10" fmla="*/ 1088571 w 3044041"/>
                    <a:gd name="connsiteY10" fmla="*/ 661060 h 2798618"/>
                    <a:gd name="connsiteX11" fmla="*/ 312717 w 3044041"/>
                    <a:gd name="connsiteY11" fmla="*/ 1674421 h 2798618"/>
                    <a:gd name="connsiteX12" fmla="*/ 142504 w 3044041"/>
                    <a:gd name="connsiteY12" fmla="*/ 2798618 h 2798618"/>
                    <a:gd name="connsiteX0" fmla="*/ 142504 w 3044041"/>
                    <a:gd name="connsiteY0" fmla="*/ 2798618 h 2798618"/>
                    <a:gd name="connsiteX1" fmla="*/ 0 w 3044041"/>
                    <a:gd name="connsiteY1" fmla="*/ 1983179 h 2798618"/>
                    <a:gd name="connsiteX2" fmla="*/ 269174 w 3044041"/>
                    <a:gd name="connsiteY2" fmla="*/ 1626920 h 2798618"/>
                    <a:gd name="connsiteX3" fmla="*/ 281049 w 3044041"/>
                    <a:gd name="connsiteY3" fmla="*/ 1425039 h 2798618"/>
                    <a:gd name="connsiteX4" fmla="*/ 886691 w 3044041"/>
                    <a:gd name="connsiteY4" fmla="*/ 851065 h 2798618"/>
                    <a:gd name="connsiteX5" fmla="*/ 1199408 w 3044041"/>
                    <a:gd name="connsiteY5" fmla="*/ 514598 h 2798618"/>
                    <a:gd name="connsiteX6" fmla="*/ 2062348 w 3044041"/>
                    <a:gd name="connsiteY6" fmla="*/ 122712 h 2798618"/>
                    <a:gd name="connsiteX7" fmla="*/ 3044041 w 3044041"/>
                    <a:gd name="connsiteY7" fmla="*/ 0 h 2798618"/>
                    <a:gd name="connsiteX8" fmla="*/ 2454234 w 3044041"/>
                    <a:gd name="connsiteY8" fmla="*/ 265216 h 2798618"/>
                    <a:gd name="connsiteX9" fmla="*/ 1915886 w 3044041"/>
                    <a:gd name="connsiteY9" fmla="*/ 356260 h 2798618"/>
                    <a:gd name="connsiteX10" fmla="*/ 1088571 w 3044041"/>
                    <a:gd name="connsiteY10" fmla="*/ 661060 h 2798618"/>
                    <a:gd name="connsiteX11" fmla="*/ 312717 w 3044041"/>
                    <a:gd name="connsiteY11" fmla="*/ 1674421 h 2798618"/>
                    <a:gd name="connsiteX12" fmla="*/ 142504 w 3044041"/>
                    <a:gd name="connsiteY12" fmla="*/ 2798618 h 2798618"/>
                    <a:gd name="connsiteX0" fmla="*/ 142504 w 3044041"/>
                    <a:gd name="connsiteY0" fmla="*/ 2798618 h 2798618"/>
                    <a:gd name="connsiteX1" fmla="*/ 0 w 3044041"/>
                    <a:gd name="connsiteY1" fmla="*/ 1983179 h 2798618"/>
                    <a:gd name="connsiteX2" fmla="*/ 269174 w 3044041"/>
                    <a:gd name="connsiteY2" fmla="*/ 1626920 h 2798618"/>
                    <a:gd name="connsiteX3" fmla="*/ 281049 w 3044041"/>
                    <a:gd name="connsiteY3" fmla="*/ 1425039 h 2798618"/>
                    <a:gd name="connsiteX4" fmla="*/ 886691 w 3044041"/>
                    <a:gd name="connsiteY4" fmla="*/ 851065 h 2798618"/>
                    <a:gd name="connsiteX5" fmla="*/ 1199408 w 3044041"/>
                    <a:gd name="connsiteY5" fmla="*/ 514598 h 2798618"/>
                    <a:gd name="connsiteX6" fmla="*/ 2062348 w 3044041"/>
                    <a:gd name="connsiteY6" fmla="*/ 122712 h 2798618"/>
                    <a:gd name="connsiteX7" fmla="*/ 3044041 w 3044041"/>
                    <a:gd name="connsiteY7" fmla="*/ 0 h 2798618"/>
                    <a:gd name="connsiteX8" fmla="*/ 2454234 w 3044041"/>
                    <a:gd name="connsiteY8" fmla="*/ 265216 h 2798618"/>
                    <a:gd name="connsiteX9" fmla="*/ 1915886 w 3044041"/>
                    <a:gd name="connsiteY9" fmla="*/ 356260 h 2798618"/>
                    <a:gd name="connsiteX10" fmla="*/ 1088571 w 3044041"/>
                    <a:gd name="connsiteY10" fmla="*/ 661060 h 2798618"/>
                    <a:gd name="connsiteX11" fmla="*/ 312717 w 3044041"/>
                    <a:gd name="connsiteY11" fmla="*/ 1674421 h 2798618"/>
                    <a:gd name="connsiteX12" fmla="*/ 142504 w 3044041"/>
                    <a:gd name="connsiteY12" fmla="*/ 2798618 h 2798618"/>
                    <a:gd name="connsiteX0" fmla="*/ 118754 w 3044041"/>
                    <a:gd name="connsiteY0" fmla="*/ 2846119 h 2846119"/>
                    <a:gd name="connsiteX1" fmla="*/ 0 w 3044041"/>
                    <a:gd name="connsiteY1" fmla="*/ 1983179 h 2846119"/>
                    <a:gd name="connsiteX2" fmla="*/ 269174 w 3044041"/>
                    <a:gd name="connsiteY2" fmla="*/ 1626920 h 2846119"/>
                    <a:gd name="connsiteX3" fmla="*/ 281049 w 3044041"/>
                    <a:gd name="connsiteY3" fmla="*/ 1425039 h 2846119"/>
                    <a:gd name="connsiteX4" fmla="*/ 886691 w 3044041"/>
                    <a:gd name="connsiteY4" fmla="*/ 851065 h 2846119"/>
                    <a:gd name="connsiteX5" fmla="*/ 1199408 w 3044041"/>
                    <a:gd name="connsiteY5" fmla="*/ 514598 h 2846119"/>
                    <a:gd name="connsiteX6" fmla="*/ 2062348 w 3044041"/>
                    <a:gd name="connsiteY6" fmla="*/ 122712 h 2846119"/>
                    <a:gd name="connsiteX7" fmla="*/ 3044041 w 3044041"/>
                    <a:gd name="connsiteY7" fmla="*/ 0 h 2846119"/>
                    <a:gd name="connsiteX8" fmla="*/ 2454234 w 3044041"/>
                    <a:gd name="connsiteY8" fmla="*/ 265216 h 2846119"/>
                    <a:gd name="connsiteX9" fmla="*/ 1915886 w 3044041"/>
                    <a:gd name="connsiteY9" fmla="*/ 356260 h 2846119"/>
                    <a:gd name="connsiteX10" fmla="*/ 1088571 w 3044041"/>
                    <a:gd name="connsiteY10" fmla="*/ 661060 h 2846119"/>
                    <a:gd name="connsiteX11" fmla="*/ 312717 w 3044041"/>
                    <a:gd name="connsiteY11" fmla="*/ 1674421 h 2846119"/>
                    <a:gd name="connsiteX12" fmla="*/ 118754 w 3044041"/>
                    <a:gd name="connsiteY12" fmla="*/ 2846119 h 2846119"/>
                    <a:gd name="connsiteX0" fmla="*/ 118754 w 3044041"/>
                    <a:gd name="connsiteY0" fmla="*/ 2846119 h 2846119"/>
                    <a:gd name="connsiteX1" fmla="*/ 0 w 3044041"/>
                    <a:gd name="connsiteY1" fmla="*/ 1983179 h 2846119"/>
                    <a:gd name="connsiteX2" fmla="*/ 269174 w 3044041"/>
                    <a:gd name="connsiteY2" fmla="*/ 1626920 h 2846119"/>
                    <a:gd name="connsiteX3" fmla="*/ 281049 w 3044041"/>
                    <a:gd name="connsiteY3" fmla="*/ 1425039 h 2846119"/>
                    <a:gd name="connsiteX4" fmla="*/ 886691 w 3044041"/>
                    <a:gd name="connsiteY4" fmla="*/ 851065 h 2846119"/>
                    <a:gd name="connsiteX5" fmla="*/ 1199408 w 3044041"/>
                    <a:gd name="connsiteY5" fmla="*/ 514598 h 2846119"/>
                    <a:gd name="connsiteX6" fmla="*/ 2062348 w 3044041"/>
                    <a:gd name="connsiteY6" fmla="*/ 122712 h 2846119"/>
                    <a:gd name="connsiteX7" fmla="*/ 3044041 w 3044041"/>
                    <a:gd name="connsiteY7" fmla="*/ 0 h 2846119"/>
                    <a:gd name="connsiteX8" fmla="*/ 2454234 w 3044041"/>
                    <a:gd name="connsiteY8" fmla="*/ 265216 h 2846119"/>
                    <a:gd name="connsiteX9" fmla="*/ 1915886 w 3044041"/>
                    <a:gd name="connsiteY9" fmla="*/ 356260 h 2846119"/>
                    <a:gd name="connsiteX10" fmla="*/ 1088571 w 3044041"/>
                    <a:gd name="connsiteY10" fmla="*/ 661060 h 2846119"/>
                    <a:gd name="connsiteX11" fmla="*/ 312717 w 3044041"/>
                    <a:gd name="connsiteY11" fmla="*/ 1674421 h 2846119"/>
                    <a:gd name="connsiteX12" fmla="*/ 118754 w 3044041"/>
                    <a:gd name="connsiteY12" fmla="*/ 2846119 h 2846119"/>
                    <a:gd name="connsiteX0" fmla="*/ 118754 w 3044041"/>
                    <a:gd name="connsiteY0" fmla="*/ 2846119 h 2846119"/>
                    <a:gd name="connsiteX1" fmla="*/ 0 w 3044041"/>
                    <a:gd name="connsiteY1" fmla="*/ 1983179 h 2846119"/>
                    <a:gd name="connsiteX2" fmla="*/ 269174 w 3044041"/>
                    <a:gd name="connsiteY2" fmla="*/ 1626920 h 2846119"/>
                    <a:gd name="connsiteX3" fmla="*/ 281049 w 3044041"/>
                    <a:gd name="connsiteY3" fmla="*/ 1425039 h 2846119"/>
                    <a:gd name="connsiteX4" fmla="*/ 886691 w 3044041"/>
                    <a:gd name="connsiteY4" fmla="*/ 851065 h 2846119"/>
                    <a:gd name="connsiteX5" fmla="*/ 1199408 w 3044041"/>
                    <a:gd name="connsiteY5" fmla="*/ 514598 h 2846119"/>
                    <a:gd name="connsiteX6" fmla="*/ 2062348 w 3044041"/>
                    <a:gd name="connsiteY6" fmla="*/ 122712 h 2846119"/>
                    <a:gd name="connsiteX7" fmla="*/ 3044041 w 3044041"/>
                    <a:gd name="connsiteY7" fmla="*/ 0 h 2846119"/>
                    <a:gd name="connsiteX8" fmla="*/ 2454234 w 3044041"/>
                    <a:gd name="connsiteY8" fmla="*/ 265216 h 2846119"/>
                    <a:gd name="connsiteX9" fmla="*/ 1915886 w 3044041"/>
                    <a:gd name="connsiteY9" fmla="*/ 356260 h 2846119"/>
                    <a:gd name="connsiteX10" fmla="*/ 1088571 w 3044041"/>
                    <a:gd name="connsiteY10" fmla="*/ 661060 h 2846119"/>
                    <a:gd name="connsiteX11" fmla="*/ 312717 w 3044041"/>
                    <a:gd name="connsiteY11" fmla="*/ 1674421 h 2846119"/>
                    <a:gd name="connsiteX12" fmla="*/ 118754 w 3044041"/>
                    <a:gd name="connsiteY12" fmla="*/ 2846119 h 2846119"/>
                    <a:gd name="connsiteX0" fmla="*/ 118754 w 3044041"/>
                    <a:gd name="connsiteY0" fmla="*/ 2846119 h 2846119"/>
                    <a:gd name="connsiteX1" fmla="*/ 0 w 3044041"/>
                    <a:gd name="connsiteY1" fmla="*/ 1983179 h 2846119"/>
                    <a:gd name="connsiteX2" fmla="*/ 269174 w 3044041"/>
                    <a:gd name="connsiteY2" fmla="*/ 1626920 h 2846119"/>
                    <a:gd name="connsiteX3" fmla="*/ 261257 w 3044041"/>
                    <a:gd name="connsiteY3" fmla="*/ 1425039 h 2846119"/>
                    <a:gd name="connsiteX4" fmla="*/ 886691 w 3044041"/>
                    <a:gd name="connsiteY4" fmla="*/ 851065 h 2846119"/>
                    <a:gd name="connsiteX5" fmla="*/ 1199408 w 3044041"/>
                    <a:gd name="connsiteY5" fmla="*/ 514598 h 2846119"/>
                    <a:gd name="connsiteX6" fmla="*/ 2062348 w 3044041"/>
                    <a:gd name="connsiteY6" fmla="*/ 122712 h 2846119"/>
                    <a:gd name="connsiteX7" fmla="*/ 3044041 w 3044041"/>
                    <a:gd name="connsiteY7" fmla="*/ 0 h 2846119"/>
                    <a:gd name="connsiteX8" fmla="*/ 2454234 w 3044041"/>
                    <a:gd name="connsiteY8" fmla="*/ 265216 h 2846119"/>
                    <a:gd name="connsiteX9" fmla="*/ 1915886 w 3044041"/>
                    <a:gd name="connsiteY9" fmla="*/ 356260 h 2846119"/>
                    <a:gd name="connsiteX10" fmla="*/ 1088571 w 3044041"/>
                    <a:gd name="connsiteY10" fmla="*/ 661060 h 2846119"/>
                    <a:gd name="connsiteX11" fmla="*/ 312717 w 3044041"/>
                    <a:gd name="connsiteY11" fmla="*/ 1674421 h 2846119"/>
                    <a:gd name="connsiteX12" fmla="*/ 118754 w 3044041"/>
                    <a:gd name="connsiteY12" fmla="*/ 2846119 h 2846119"/>
                    <a:gd name="connsiteX0" fmla="*/ 118754 w 3044041"/>
                    <a:gd name="connsiteY0" fmla="*/ 2846119 h 2846119"/>
                    <a:gd name="connsiteX1" fmla="*/ 0 w 3044041"/>
                    <a:gd name="connsiteY1" fmla="*/ 1983179 h 2846119"/>
                    <a:gd name="connsiteX2" fmla="*/ 269174 w 3044041"/>
                    <a:gd name="connsiteY2" fmla="*/ 1626920 h 2846119"/>
                    <a:gd name="connsiteX3" fmla="*/ 261257 w 3044041"/>
                    <a:gd name="connsiteY3" fmla="*/ 1425039 h 2846119"/>
                    <a:gd name="connsiteX4" fmla="*/ 886691 w 3044041"/>
                    <a:gd name="connsiteY4" fmla="*/ 851065 h 2846119"/>
                    <a:gd name="connsiteX5" fmla="*/ 1199408 w 3044041"/>
                    <a:gd name="connsiteY5" fmla="*/ 514598 h 2846119"/>
                    <a:gd name="connsiteX6" fmla="*/ 2062348 w 3044041"/>
                    <a:gd name="connsiteY6" fmla="*/ 122712 h 2846119"/>
                    <a:gd name="connsiteX7" fmla="*/ 3044041 w 3044041"/>
                    <a:gd name="connsiteY7" fmla="*/ 0 h 2846119"/>
                    <a:gd name="connsiteX8" fmla="*/ 2454234 w 3044041"/>
                    <a:gd name="connsiteY8" fmla="*/ 265216 h 2846119"/>
                    <a:gd name="connsiteX9" fmla="*/ 1915886 w 3044041"/>
                    <a:gd name="connsiteY9" fmla="*/ 356260 h 2846119"/>
                    <a:gd name="connsiteX10" fmla="*/ 1088571 w 3044041"/>
                    <a:gd name="connsiteY10" fmla="*/ 661060 h 2846119"/>
                    <a:gd name="connsiteX11" fmla="*/ 312717 w 3044041"/>
                    <a:gd name="connsiteY11" fmla="*/ 1674421 h 2846119"/>
                    <a:gd name="connsiteX12" fmla="*/ 118754 w 3044041"/>
                    <a:gd name="connsiteY12" fmla="*/ 2846119 h 2846119"/>
                    <a:gd name="connsiteX0" fmla="*/ 118754 w 3044041"/>
                    <a:gd name="connsiteY0" fmla="*/ 2846119 h 2846119"/>
                    <a:gd name="connsiteX1" fmla="*/ 0 w 3044041"/>
                    <a:gd name="connsiteY1" fmla="*/ 1983179 h 2846119"/>
                    <a:gd name="connsiteX2" fmla="*/ 269174 w 3044041"/>
                    <a:gd name="connsiteY2" fmla="*/ 1626920 h 2846119"/>
                    <a:gd name="connsiteX3" fmla="*/ 261257 w 3044041"/>
                    <a:gd name="connsiteY3" fmla="*/ 1425039 h 2846119"/>
                    <a:gd name="connsiteX4" fmla="*/ 886691 w 3044041"/>
                    <a:gd name="connsiteY4" fmla="*/ 851065 h 2846119"/>
                    <a:gd name="connsiteX5" fmla="*/ 1199408 w 3044041"/>
                    <a:gd name="connsiteY5" fmla="*/ 514598 h 2846119"/>
                    <a:gd name="connsiteX6" fmla="*/ 2062348 w 3044041"/>
                    <a:gd name="connsiteY6" fmla="*/ 122712 h 2846119"/>
                    <a:gd name="connsiteX7" fmla="*/ 3044041 w 3044041"/>
                    <a:gd name="connsiteY7" fmla="*/ 0 h 2846119"/>
                    <a:gd name="connsiteX8" fmla="*/ 2454234 w 3044041"/>
                    <a:gd name="connsiteY8" fmla="*/ 265216 h 2846119"/>
                    <a:gd name="connsiteX9" fmla="*/ 1915886 w 3044041"/>
                    <a:gd name="connsiteY9" fmla="*/ 356260 h 2846119"/>
                    <a:gd name="connsiteX10" fmla="*/ 1088571 w 3044041"/>
                    <a:gd name="connsiteY10" fmla="*/ 661060 h 2846119"/>
                    <a:gd name="connsiteX11" fmla="*/ 312717 w 3044041"/>
                    <a:gd name="connsiteY11" fmla="*/ 1674421 h 2846119"/>
                    <a:gd name="connsiteX12" fmla="*/ 118754 w 3044041"/>
                    <a:gd name="connsiteY12" fmla="*/ 2846119 h 2846119"/>
                    <a:gd name="connsiteX0" fmla="*/ 118754 w 3044041"/>
                    <a:gd name="connsiteY0" fmla="*/ 2846119 h 2846119"/>
                    <a:gd name="connsiteX1" fmla="*/ 0 w 3044041"/>
                    <a:gd name="connsiteY1" fmla="*/ 1983179 h 2846119"/>
                    <a:gd name="connsiteX2" fmla="*/ 269174 w 3044041"/>
                    <a:gd name="connsiteY2" fmla="*/ 1626920 h 2846119"/>
                    <a:gd name="connsiteX3" fmla="*/ 261257 w 3044041"/>
                    <a:gd name="connsiteY3" fmla="*/ 1425039 h 2846119"/>
                    <a:gd name="connsiteX4" fmla="*/ 886691 w 3044041"/>
                    <a:gd name="connsiteY4" fmla="*/ 851065 h 2846119"/>
                    <a:gd name="connsiteX5" fmla="*/ 1199408 w 3044041"/>
                    <a:gd name="connsiteY5" fmla="*/ 514598 h 2846119"/>
                    <a:gd name="connsiteX6" fmla="*/ 2062348 w 3044041"/>
                    <a:gd name="connsiteY6" fmla="*/ 122712 h 2846119"/>
                    <a:gd name="connsiteX7" fmla="*/ 3044041 w 3044041"/>
                    <a:gd name="connsiteY7" fmla="*/ 0 h 2846119"/>
                    <a:gd name="connsiteX8" fmla="*/ 2454234 w 3044041"/>
                    <a:gd name="connsiteY8" fmla="*/ 265216 h 2846119"/>
                    <a:gd name="connsiteX9" fmla="*/ 1915886 w 3044041"/>
                    <a:gd name="connsiteY9" fmla="*/ 356260 h 2846119"/>
                    <a:gd name="connsiteX10" fmla="*/ 1088571 w 3044041"/>
                    <a:gd name="connsiteY10" fmla="*/ 661060 h 2846119"/>
                    <a:gd name="connsiteX11" fmla="*/ 554182 w 3044041"/>
                    <a:gd name="connsiteY11" fmla="*/ 1432956 h 2846119"/>
                    <a:gd name="connsiteX12" fmla="*/ 312717 w 3044041"/>
                    <a:gd name="connsiteY12" fmla="*/ 1674421 h 2846119"/>
                    <a:gd name="connsiteX13" fmla="*/ 118754 w 3044041"/>
                    <a:gd name="connsiteY13" fmla="*/ 2846119 h 2846119"/>
                    <a:gd name="connsiteX0" fmla="*/ 118754 w 3044041"/>
                    <a:gd name="connsiteY0" fmla="*/ 2846119 h 2846119"/>
                    <a:gd name="connsiteX1" fmla="*/ 0 w 3044041"/>
                    <a:gd name="connsiteY1" fmla="*/ 1983179 h 2846119"/>
                    <a:gd name="connsiteX2" fmla="*/ 269174 w 3044041"/>
                    <a:gd name="connsiteY2" fmla="*/ 1626920 h 2846119"/>
                    <a:gd name="connsiteX3" fmla="*/ 261257 w 3044041"/>
                    <a:gd name="connsiteY3" fmla="*/ 1425039 h 2846119"/>
                    <a:gd name="connsiteX4" fmla="*/ 886691 w 3044041"/>
                    <a:gd name="connsiteY4" fmla="*/ 851065 h 2846119"/>
                    <a:gd name="connsiteX5" fmla="*/ 1199408 w 3044041"/>
                    <a:gd name="connsiteY5" fmla="*/ 514598 h 2846119"/>
                    <a:gd name="connsiteX6" fmla="*/ 2062348 w 3044041"/>
                    <a:gd name="connsiteY6" fmla="*/ 122712 h 2846119"/>
                    <a:gd name="connsiteX7" fmla="*/ 3044041 w 3044041"/>
                    <a:gd name="connsiteY7" fmla="*/ 0 h 2846119"/>
                    <a:gd name="connsiteX8" fmla="*/ 2454234 w 3044041"/>
                    <a:gd name="connsiteY8" fmla="*/ 265216 h 2846119"/>
                    <a:gd name="connsiteX9" fmla="*/ 1915886 w 3044041"/>
                    <a:gd name="connsiteY9" fmla="*/ 356260 h 2846119"/>
                    <a:gd name="connsiteX10" fmla="*/ 1088571 w 3044041"/>
                    <a:gd name="connsiteY10" fmla="*/ 661060 h 2846119"/>
                    <a:gd name="connsiteX11" fmla="*/ 554182 w 3044041"/>
                    <a:gd name="connsiteY11" fmla="*/ 1432956 h 2846119"/>
                    <a:gd name="connsiteX12" fmla="*/ 312717 w 3044041"/>
                    <a:gd name="connsiteY12" fmla="*/ 1674421 h 2846119"/>
                    <a:gd name="connsiteX13" fmla="*/ 118754 w 3044041"/>
                    <a:gd name="connsiteY13" fmla="*/ 2846119 h 2846119"/>
                    <a:gd name="connsiteX0" fmla="*/ 118754 w 3044041"/>
                    <a:gd name="connsiteY0" fmla="*/ 2846119 h 2847200"/>
                    <a:gd name="connsiteX1" fmla="*/ 0 w 3044041"/>
                    <a:gd name="connsiteY1" fmla="*/ 1983179 h 2847200"/>
                    <a:gd name="connsiteX2" fmla="*/ 269174 w 3044041"/>
                    <a:gd name="connsiteY2" fmla="*/ 1626920 h 2847200"/>
                    <a:gd name="connsiteX3" fmla="*/ 261257 w 3044041"/>
                    <a:gd name="connsiteY3" fmla="*/ 1425039 h 2847200"/>
                    <a:gd name="connsiteX4" fmla="*/ 886691 w 3044041"/>
                    <a:gd name="connsiteY4" fmla="*/ 851065 h 2847200"/>
                    <a:gd name="connsiteX5" fmla="*/ 1199408 w 3044041"/>
                    <a:gd name="connsiteY5" fmla="*/ 514598 h 2847200"/>
                    <a:gd name="connsiteX6" fmla="*/ 2062348 w 3044041"/>
                    <a:gd name="connsiteY6" fmla="*/ 122712 h 2847200"/>
                    <a:gd name="connsiteX7" fmla="*/ 3044041 w 3044041"/>
                    <a:gd name="connsiteY7" fmla="*/ 0 h 2847200"/>
                    <a:gd name="connsiteX8" fmla="*/ 2454234 w 3044041"/>
                    <a:gd name="connsiteY8" fmla="*/ 265216 h 2847200"/>
                    <a:gd name="connsiteX9" fmla="*/ 1915886 w 3044041"/>
                    <a:gd name="connsiteY9" fmla="*/ 356260 h 2847200"/>
                    <a:gd name="connsiteX10" fmla="*/ 1088571 w 3044041"/>
                    <a:gd name="connsiteY10" fmla="*/ 661060 h 2847200"/>
                    <a:gd name="connsiteX11" fmla="*/ 554182 w 3044041"/>
                    <a:gd name="connsiteY11" fmla="*/ 1432956 h 2847200"/>
                    <a:gd name="connsiteX12" fmla="*/ 312717 w 3044041"/>
                    <a:gd name="connsiteY12" fmla="*/ 1674421 h 2847200"/>
                    <a:gd name="connsiteX13" fmla="*/ 316675 w 3044041"/>
                    <a:gd name="connsiteY13" fmla="*/ 2141517 h 2847200"/>
                    <a:gd name="connsiteX14" fmla="*/ 118754 w 3044041"/>
                    <a:gd name="connsiteY14" fmla="*/ 2846119 h 2847200"/>
                    <a:gd name="connsiteX0" fmla="*/ 118754 w 3044041"/>
                    <a:gd name="connsiteY0" fmla="*/ 2846119 h 2847200"/>
                    <a:gd name="connsiteX1" fmla="*/ 0 w 3044041"/>
                    <a:gd name="connsiteY1" fmla="*/ 1983179 h 2847200"/>
                    <a:gd name="connsiteX2" fmla="*/ 269174 w 3044041"/>
                    <a:gd name="connsiteY2" fmla="*/ 1626920 h 2847200"/>
                    <a:gd name="connsiteX3" fmla="*/ 261257 w 3044041"/>
                    <a:gd name="connsiteY3" fmla="*/ 1425039 h 2847200"/>
                    <a:gd name="connsiteX4" fmla="*/ 629392 w 3044041"/>
                    <a:gd name="connsiteY4" fmla="*/ 1013360 h 2847200"/>
                    <a:gd name="connsiteX5" fmla="*/ 886691 w 3044041"/>
                    <a:gd name="connsiteY5" fmla="*/ 851065 h 2847200"/>
                    <a:gd name="connsiteX6" fmla="*/ 1199408 w 3044041"/>
                    <a:gd name="connsiteY6" fmla="*/ 514598 h 2847200"/>
                    <a:gd name="connsiteX7" fmla="*/ 2062348 w 3044041"/>
                    <a:gd name="connsiteY7" fmla="*/ 122712 h 2847200"/>
                    <a:gd name="connsiteX8" fmla="*/ 3044041 w 3044041"/>
                    <a:gd name="connsiteY8" fmla="*/ 0 h 2847200"/>
                    <a:gd name="connsiteX9" fmla="*/ 2454234 w 3044041"/>
                    <a:gd name="connsiteY9" fmla="*/ 265216 h 2847200"/>
                    <a:gd name="connsiteX10" fmla="*/ 1915886 w 3044041"/>
                    <a:gd name="connsiteY10" fmla="*/ 356260 h 2847200"/>
                    <a:gd name="connsiteX11" fmla="*/ 1088571 w 3044041"/>
                    <a:gd name="connsiteY11" fmla="*/ 661060 h 2847200"/>
                    <a:gd name="connsiteX12" fmla="*/ 554182 w 3044041"/>
                    <a:gd name="connsiteY12" fmla="*/ 1432956 h 2847200"/>
                    <a:gd name="connsiteX13" fmla="*/ 312717 w 3044041"/>
                    <a:gd name="connsiteY13" fmla="*/ 1674421 h 2847200"/>
                    <a:gd name="connsiteX14" fmla="*/ 316675 w 3044041"/>
                    <a:gd name="connsiteY14" fmla="*/ 2141517 h 2847200"/>
                    <a:gd name="connsiteX15" fmla="*/ 118754 w 3044041"/>
                    <a:gd name="connsiteY15" fmla="*/ 2846119 h 2847200"/>
                    <a:gd name="connsiteX0" fmla="*/ 118754 w 3044041"/>
                    <a:gd name="connsiteY0" fmla="*/ 2846119 h 2847200"/>
                    <a:gd name="connsiteX1" fmla="*/ 0 w 3044041"/>
                    <a:gd name="connsiteY1" fmla="*/ 1983179 h 2847200"/>
                    <a:gd name="connsiteX2" fmla="*/ 269174 w 3044041"/>
                    <a:gd name="connsiteY2" fmla="*/ 1626920 h 2847200"/>
                    <a:gd name="connsiteX3" fmla="*/ 261257 w 3044041"/>
                    <a:gd name="connsiteY3" fmla="*/ 1425039 h 2847200"/>
                    <a:gd name="connsiteX4" fmla="*/ 629392 w 3044041"/>
                    <a:gd name="connsiteY4" fmla="*/ 1013360 h 2847200"/>
                    <a:gd name="connsiteX5" fmla="*/ 886691 w 3044041"/>
                    <a:gd name="connsiteY5" fmla="*/ 851065 h 2847200"/>
                    <a:gd name="connsiteX6" fmla="*/ 1199408 w 3044041"/>
                    <a:gd name="connsiteY6" fmla="*/ 514598 h 2847200"/>
                    <a:gd name="connsiteX7" fmla="*/ 2062348 w 3044041"/>
                    <a:gd name="connsiteY7" fmla="*/ 122712 h 2847200"/>
                    <a:gd name="connsiteX8" fmla="*/ 3044041 w 3044041"/>
                    <a:gd name="connsiteY8" fmla="*/ 0 h 2847200"/>
                    <a:gd name="connsiteX9" fmla="*/ 2454234 w 3044041"/>
                    <a:gd name="connsiteY9" fmla="*/ 265216 h 2847200"/>
                    <a:gd name="connsiteX10" fmla="*/ 1915886 w 3044041"/>
                    <a:gd name="connsiteY10" fmla="*/ 356260 h 2847200"/>
                    <a:gd name="connsiteX11" fmla="*/ 1088571 w 3044041"/>
                    <a:gd name="connsiteY11" fmla="*/ 661060 h 2847200"/>
                    <a:gd name="connsiteX12" fmla="*/ 554182 w 3044041"/>
                    <a:gd name="connsiteY12" fmla="*/ 1432956 h 2847200"/>
                    <a:gd name="connsiteX13" fmla="*/ 312717 w 3044041"/>
                    <a:gd name="connsiteY13" fmla="*/ 1674421 h 2847200"/>
                    <a:gd name="connsiteX14" fmla="*/ 316675 w 3044041"/>
                    <a:gd name="connsiteY14" fmla="*/ 2141517 h 2847200"/>
                    <a:gd name="connsiteX15" fmla="*/ 118754 w 3044041"/>
                    <a:gd name="connsiteY15" fmla="*/ 2846119 h 2847200"/>
                    <a:gd name="connsiteX0" fmla="*/ 118754 w 3044041"/>
                    <a:gd name="connsiteY0" fmla="*/ 2846119 h 2847200"/>
                    <a:gd name="connsiteX1" fmla="*/ 0 w 3044041"/>
                    <a:gd name="connsiteY1" fmla="*/ 1983179 h 2847200"/>
                    <a:gd name="connsiteX2" fmla="*/ 269174 w 3044041"/>
                    <a:gd name="connsiteY2" fmla="*/ 1626920 h 2847200"/>
                    <a:gd name="connsiteX3" fmla="*/ 261257 w 3044041"/>
                    <a:gd name="connsiteY3" fmla="*/ 1425039 h 2847200"/>
                    <a:gd name="connsiteX4" fmla="*/ 629392 w 3044041"/>
                    <a:gd name="connsiteY4" fmla="*/ 1013360 h 2847200"/>
                    <a:gd name="connsiteX5" fmla="*/ 886691 w 3044041"/>
                    <a:gd name="connsiteY5" fmla="*/ 851065 h 2847200"/>
                    <a:gd name="connsiteX6" fmla="*/ 1199408 w 3044041"/>
                    <a:gd name="connsiteY6" fmla="*/ 514598 h 2847200"/>
                    <a:gd name="connsiteX7" fmla="*/ 2062348 w 3044041"/>
                    <a:gd name="connsiteY7" fmla="*/ 122712 h 2847200"/>
                    <a:gd name="connsiteX8" fmla="*/ 3044041 w 3044041"/>
                    <a:gd name="connsiteY8" fmla="*/ 0 h 2847200"/>
                    <a:gd name="connsiteX9" fmla="*/ 2454234 w 3044041"/>
                    <a:gd name="connsiteY9" fmla="*/ 265216 h 2847200"/>
                    <a:gd name="connsiteX10" fmla="*/ 1915886 w 3044041"/>
                    <a:gd name="connsiteY10" fmla="*/ 356260 h 2847200"/>
                    <a:gd name="connsiteX11" fmla="*/ 1088571 w 3044041"/>
                    <a:gd name="connsiteY11" fmla="*/ 661060 h 2847200"/>
                    <a:gd name="connsiteX12" fmla="*/ 736270 w 3044041"/>
                    <a:gd name="connsiteY12" fmla="*/ 1116280 h 2847200"/>
                    <a:gd name="connsiteX13" fmla="*/ 554182 w 3044041"/>
                    <a:gd name="connsiteY13" fmla="*/ 1432956 h 2847200"/>
                    <a:gd name="connsiteX14" fmla="*/ 312717 w 3044041"/>
                    <a:gd name="connsiteY14" fmla="*/ 1674421 h 2847200"/>
                    <a:gd name="connsiteX15" fmla="*/ 316675 w 3044041"/>
                    <a:gd name="connsiteY15" fmla="*/ 2141517 h 2847200"/>
                    <a:gd name="connsiteX16" fmla="*/ 118754 w 3044041"/>
                    <a:gd name="connsiteY16" fmla="*/ 2846119 h 2847200"/>
                    <a:gd name="connsiteX0" fmla="*/ 118754 w 3044041"/>
                    <a:gd name="connsiteY0" fmla="*/ 2846119 h 2847200"/>
                    <a:gd name="connsiteX1" fmla="*/ 0 w 3044041"/>
                    <a:gd name="connsiteY1" fmla="*/ 1983179 h 2847200"/>
                    <a:gd name="connsiteX2" fmla="*/ 269174 w 3044041"/>
                    <a:gd name="connsiteY2" fmla="*/ 1626920 h 2847200"/>
                    <a:gd name="connsiteX3" fmla="*/ 261257 w 3044041"/>
                    <a:gd name="connsiteY3" fmla="*/ 1425039 h 2847200"/>
                    <a:gd name="connsiteX4" fmla="*/ 629392 w 3044041"/>
                    <a:gd name="connsiteY4" fmla="*/ 1013360 h 2847200"/>
                    <a:gd name="connsiteX5" fmla="*/ 886691 w 3044041"/>
                    <a:gd name="connsiteY5" fmla="*/ 851065 h 2847200"/>
                    <a:gd name="connsiteX6" fmla="*/ 1199408 w 3044041"/>
                    <a:gd name="connsiteY6" fmla="*/ 514598 h 2847200"/>
                    <a:gd name="connsiteX7" fmla="*/ 2062348 w 3044041"/>
                    <a:gd name="connsiteY7" fmla="*/ 122712 h 2847200"/>
                    <a:gd name="connsiteX8" fmla="*/ 3044041 w 3044041"/>
                    <a:gd name="connsiteY8" fmla="*/ 0 h 2847200"/>
                    <a:gd name="connsiteX9" fmla="*/ 2454234 w 3044041"/>
                    <a:gd name="connsiteY9" fmla="*/ 265216 h 2847200"/>
                    <a:gd name="connsiteX10" fmla="*/ 1915886 w 3044041"/>
                    <a:gd name="connsiteY10" fmla="*/ 356260 h 2847200"/>
                    <a:gd name="connsiteX11" fmla="*/ 1088571 w 3044041"/>
                    <a:gd name="connsiteY11" fmla="*/ 661060 h 2847200"/>
                    <a:gd name="connsiteX12" fmla="*/ 736270 w 3044041"/>
                    <a:gd name="connsiteY12" fmla="*/ 1116280 h 2847200"/>
                    <a:gd name="connsiteX13" fmla="*/ 554182 w 3044041"/>
                    <a:gd name="connsiteY13" fmla="*/ 1432956 h 2847200"/>
                    <a:gd name="connsiteX14" fmla="*/ 312717 w 3044041"/>
                    <a:gd name="connsiteY14" fmla="*/ 1674421 h 2847200"/>
                    <a:gd name="connsiteX15" fmla="*/ 316675 w 3044041"/>
                    <a:gd name="connsiteY15" fmla="*/ 2141517 h 2847200"/>
                    <a:gd name="connsiteX16" fmla="*/ 118754 w 3044041"/>
                    <a:gd name="connsiteY16" fmla="*/ 2846119 h 2847200"/>
                    <a:gd name="connsiteX0" fmla="*/ 118754 w 3044041"/>
                    <a:gd name="connsiteY0" fmla="*/ 2846119 h 2847200"/>
                    <a:gd name="connsiteX1" fmla="*/ 0 w 3044041"/>
                    <a:gd name="connsiteY1" fmla="*/ 1983179 h 2847200"/>
                    <a:gd name="connsiteX2" fmla="*/ 269174 w 3044041"/>
                    <a:gd name="connsiteY2" fmla="*/ 1626920 h 2847200"/>
                    <a:gd name="connsiteX3" fmla="*/ 261257 w 3044041"/>
                    <a:gd name="connsiteY3" fmla="*/ 1425039 h 2847200"/>
                    <a:gd name="connsiteX4" fmla="*/ 629392 w 3044041"/>
                    <a:gd name="connsiteY4" fmla="*/ 1013360 h 2847200"/>
                    <a:gd name="connsiteX5" fmla="*/ 942109 w 3044041"/>
                    <a:gd name="connsiteY5" fmla="*/ 906483 h 2847200"/>
                    <a:gd name="connsiteX6" fmla="*/ 1199408 w 3044041"/>
                    <a:gd name="connsiteY6" fmla="*/ 514598 h 2847200"/>
                    <a:gd name="connsiteX7" fmla="*/ 2062348 w 3044041"/>
                    <a:gd name="connsiteY7" fmla="*/ 122712 h 2847200"/>
                    <a:gd name="connsiteX8" fmla="*/ 3044041 w 3044041"/>
                    <a:gd name="connsiteY8" fmla="*/ 0 h 2847200"/>
                    <a:gd name="connsiteX9" fmla="*/ 2454234 w 3044041"/>
                    <a:gd name="connsiteY9" fmla="*/ 265216 h 2847200"/>
                    <a:gd name="connsiteX10" fmla="*/ 1915886 w 3044041"/>
                    <a:gd name="connsiteY10" fmla="*/ 356260 h 2847200"/>
                    <a:gd name="connsiteX11" fmla="*/ 1088571 w 3044041"/>
                    <a:gd name="connsiteY11" fmla="*/ 661060 h 2847200"/>
                    <a:gd name="connsiteX12" fmla="*/ 736270 w 3044041"/>
                    <a:gd name="connsiteY12" fmla="*/ 1116280 h 2847200"/>
                    <a:gd name="connsiteX13" fmla="*/ 554182 w 3044041"/>
                    <a:gd name="connsiteY13" fmla="*/ 1432956 h 2847200"/>
                    <a:gd name="connsiteX14" fmla="*/ 312717 w 3044041"/>
                    <a:gd name="connsiteY14" fmla="*/ 1674421 h 2847200"/>
                    <a:gd name="connsiteX15" fmla="*/ 316675 w 3044041"/>
                    <a:gd name="connsiteY15" fmla="*/ 2141517 h 2847200"/>
                    <a:gd name="connsiteX16" fmla="*/ 118754 w 3044041"/>
                    <a:gd name="connsiteY16" fmla="*/ 2846119 h 2847200"/>
                    <a:gd name="connsiteX0" fmla="*/ 118754 w 3044041"/>
                    <a:gd name="connsiteY0" fmla="*/ 2846119 h 2847200"/>
                    <a:gd name="connsiteX1" fmla="*/ 0 w 3044041"/>
                    <a:gd name="connsiteY1" fmla="*/ 1983179 h 2847200"/>
                    <a:gd name="connsiteX2" fmla="*/ 269174 w 3044041"/>
                    <a:gd name="connsiteY2" fmla="*/ 1626920 h 2847200"/>
                    <a:gd name="connsiteX3" fmla="*/ 261257 w 3044041"/>
                    <a:gd name="connsiteY3" fmla="*/ 1425039 h 2847200"/>
                    <a:gd name="connsiteX4" fmla="*/ 629392 w 3044041"/>
                    <a:gd name="connsiteY4" fmla="*/ 1013360 h 2847200"/>
                    <a:gd name="connsiteX5" fmla="*/ 839190 w 3044041"/>
                    <a:gd name="connsiteY5" fmla="*/ 855023 h 2847200"/>
                    <a:gd name="connsiteX6" fmla="*/ 1199408 w 3044041"/>
                    <a:gd name="connsiteY6" fmla="*/ 514598 h 2847200"/>
                    <a:gd name="connsiteX7" fmla="*/ 2062348 w 3044041"/>
                    <a:gd name="connsiteY7" fmla="*/ 122712 h 2847200"/>
                    <a:gd name="connsiteX8" fmla="*/ 3044041 w 3044041"/>
                    <a:gd name="connsiteY8" fmla="*/ 0 h 2847200"/>
                    <a:gd name="connsiteX9" fmla="*/ 2454234 w 3044041"/>
                    <a:gd name="connsiteY9" fmla="*/ 265216 h 2847200"/>
                    <a:gd name="connsiteX10" fmla="*/ 1915886 w 3044041"/>
                    <a:gd name="connsiteY10" fmla="*/ 356260 h 2847200"/>
                    <a:gd name="connsiteX11" fmla="*/ 1088571 w 3044041"/>
                    <a:gd name="connsiteY11" fmla="*/ 661060 h 2847200"/>
                    <a:gd name="connsiteX12" fmla="*/ 736270 w 3044041"/>
                    <a:gd name="connsiteY12" fmla="*/ 1116280 h 2847200"/>
                    <a:gd name="connsiteX13" fmla="*/ 554182 w 3044041"/>
                    <a:gd name="connsiteY13" fmla="*/ 1432956 h 2847200"/>
                    <a:gd name="connsiteX14" fmla="*/ 312717 w 3044041"/>
                    <a:gd name="connsiteY14" fmla="*/ 1674421 h 2847200"/>
                    <a:gd name="connsiteX15" fmla="*/ 316675 w 3044041"/>
                    <a:gd name="connsiteY15" fmla="*/ 2141517 h 2847200"/>
                    <a:gd name="connsiteX16" fmla="*/ 118754 w 3044041"/>
                    <a:gd name="connsiteY16" fmla="*/ 2846119 h 2847200"/>
                    <a:gd name="connsiteX0" fmla="*/ 118754 w 3044041"/>
                    <a:gd name="connsiteY0" fmla="*/ 2846119 h 2847200"/>
                    <a:gd name="connsiteX1" fmla="*/ 0 w 3044041"/>
                    <a:gd name="connsiteY1" fmla="*/ 1983179 h 2847200"/>
                    <a:gd name="connsiteX2" fmla="*/ 269174 w 3044041"/>
                    <a:gd name="connsiteY2" fmla="*/ 1626920 h 2847200"/>
                    <a:gd name="connsiteX3" fmla="*/ 261257 w 3044041"/>
                    <a:gd name="connsiteY3" fmla="*/ 1425039 h 2847200"/>
                    <a:gd name="connsiteX4" fmla="*/ 629392 w 3044041"/>
                    <a:gd name="connsiteY4" fmla="*/ 1013360 h 2847200"/>
                    <a:gd name="connsiteX5" fmla="*/ 839190 w 3044041"/>
                    <a:gd name="connsiteY5" fmla="*/ 855023 h 2847200"/>
                    <a:gd name="connsiteX6" fmla="*/ 1199408 w 3044041"/>
                    <a:gd name="connsiteY6" fmla="*/ 514598 h 2847200"/>
                    <a:gd name="connsiteX7" fmla="*/ 2062348 w 3044041"/>
                    <a:gd name="connsiteY7" fmla="*/ 122712 h 2847200"/>
                    <a:gd name="connsiteX8" fmla="*/ 3044041 w 3044041"/>
                    <a:gd name="connsiteY8" fmla="*/ 0 h 2847200"/>
                    <a:gd name="connsiteX9" fmla="*/ 2454234 w 3044041"/>
                    <a:gd name="connsiteY9" fmla="*/ 265216 h 2847200"/>
                    <a:gd name="connsiteX10" fmla="*/ 1915886 w 3044041"/>
                    <a:gd name="connsiteY10" fmla="*/ 356260 h 2847200"/>
                    <a:gd name="connsiteX11" fmla="*/ 1088571 w 3044041"/>
                    <a:gd name="connsiteY11" fmla="*/ 661060 h 2847200"/>
                    <a:gd name="connsiteX12" fmla="*/ 898566 w 3044041"/>
                    <a:gd name="connsiteY12" fmla="*/ 942108 h 2847200"/>
                    <a:gd name="connsiteX13" fmla="*/ 736270 w 3044041"/>
                    <a:gd name="connsiteY13" fmla="*/ 1116280 h 2847200"/>
                    <a:gd name="connsiteX14" fmla="*/ 554182 w 3044041"/>
                    <a:gd name="connsiteY14" fmla="*/ 1432956 h 2847200"/>
                    <a:gd name="connsiteX15" fmla="*/ 312717 w 3044041"/>
                    <a:gd name="connsiteY15" fmla="*/ 1674421 h 2847200"/>
                    <a:gd name="connsiteX16" fmla="*/ 316675 w 3044041"/>
                    <a:gd name="connsiteY16" fmla="*/ 2141517 h 2847200"/>
                    <a:gd name="connsiteX17" fmla="*/ 118754 w 3044041"/>
                    <a:gd name="connsiteY17" fmla="*/ 2846119 h 2847200"/>
                    <a:gd name="connsiteX0" fmla="*/ 118754 w 3044041"/>
                    <a:gd name="connsiteY0" fmla="*/ 2846119 h 2847200"/>
                    <a:gd name="connsiteX1" fmla="*/ 0 w 3044041"/>
                    <a:gd name="connsiteY1" fmla="*/ 1983179 h 2847200"/>
                    <a:gd name="connsiteX2" fmla="*/ 269174 w 3044041"/>
                    <a:gd name="connsiteY2" fmla="*/ 1626920 h 2847200"/>
                    <a:gd name="connsiteX3" fmla="*/ 261257 w 3044041"/>
                    <a:gd name="connsiteY3" fmla="*/ 1425039 h 2847200"/>
                    <a:gd name="connsiteX4" fmla="*/ 629392 w 3044041"/>
                    <a:gd name="connsiteY4" fmla="*/ 1013360 h 2847200"/>
                    <a:gd name="connsiteX5" fmla="*/ 839190 w 3044041"/>
                    <a:gd name="connsiteY5" fmla="*/ 855023 h 2847200"/>
                    <a:gd name="connsiteX6" fmla="*/ 1199408 w 3044041"/>
                    <a:gd name="connsiteY6" fmla="*/ 514598 h 2847200"/>
                    <a:gd name="connsiteX7" fmla="*/ 2062348 w 3044041"/>
                    <a:gd name="connsiteY7" fmla="*/ 122712 h 2847200"/>
                    <a:gd name="connsiteX8" fmla="*/ 3044041 w 3044041"/>
                    <a:gd name="connsiteY8" fmla="*/ 0 h 2847200"/>
                    <a:gd name="connsiteX9" fmla="*/ 2454234 w 3044041"/>
                    <a:gd name="connsiteY9" fmla="*/ 265216 h 2847200"/>
                    <a:gd name="connsiteX10" fmla="*/ 1915886 w 3044041"/>
                    <a:gd name="connsiteY10" fmla="*/ 356260 h 2847200"/>
                    <a:gd name="connsiteX11" fmla="*/ 1088571 w 3044041"/>
                    <a:gd name="connsiteY11" fmla="*/ 661060 h 2847200"/>
                    <a:gd name="connsiteX12" fmla="*/ 898566 w 3044041"/>
                    <a:gd name="connsiteY12" fmla="*/ 942108 h 2847200"/>
                    <a:gd name="connsiteX13" fmla="*/ 736270 w 3044041"/>
                    <a:gd name="connsiteY13" fmla="*/ 1116280 h 2847200"/>
                    <a:gd name="connsiteX14" fmla="*/ 554182 w 3044041"/>
                    <a:gd name="connsiteY14" fmla="*/ 1432956 h 2847200"/>
                    <a:gd name="connsiteX15" fmla="*/ 312717 w 3044041"/>
                    <a:gd name="connsiteY15" fmla="*/ 1674421 h 2847200"/>
                    <a:gd name="connsiteX16" fmla="*/ 316675 w 3044041"/>
                    <a:gd name="connsiteY16" fmla="*/ 2141517 h 2847200"/>
                    <a:gd name="connsiteX17" fmla="*/ 118754 w 3044041"/>
                    <a:gd name="connsiteY17" fmla="*/ 2846119 h 2847200"/>
                    <a:gd name="connsiteX0" fmla="*/ 118754 w 3044041"/>
                    <a:gd name="connsiteY0" fmla="*/ 2846119 h 2847200"/>
                    <a:gd name="connsiteX1" fmla="*/ 0 w 3044041"/>
                    <a:gd name="connsiteY1" fmla="*/ 1983179 h 2847200"/>
                    <a:gd name="connsiteX2" fmla="*/ 269174 w 3044041"/>
                    <a:gd name="connsiteY2" fmla="*/ 1626920 h 2847200"/>
                    <a:gd name="connsiteX3" fmla="*/ 261257 w 3044041"/>
                    <a:gd name="connsiteY3" fmla="*/ 1425039 h 2847200"/>
                    <a:gd name="connsiteX4" fmla="*/ 629392 w 3044041"/>
                    <a:gd name="connsiteY4" fmla="*/ 1013360 h 2847200"/>
                    <a:gd name="connsiteX5" fmla="*/ 839190 w 3044041"/>
                    <a:gd name="connsiteY5" fmla="*/ 855023 h 2847200"/>
                    <a:gd name="connsiteX6" fmla="*/ 1199408 w 3044041"/>
                    <a:gd name="connsiteY6" fmla="*/ 514598 h 2847200"/>
                    <a:gd name="connsiteX7" fmla="*/ 2062348 w 3044041"/>
                    <a:gd name="connsiteY7" fmla="*/ 122712 h 2847200"/>
                    <a:gd name="connsiteX8" fmla="*/ 3044041 w 3044041"/>
                    <a:gd name="connsiteY8" fmla="*/ 0 h 2847200"/>
                    <a:gd name="connsiteX9" fmla="*/ 2454234 w 3044041"/>
                    <a:gd name="connsiteY9" fmla="*/ 265216 h 2847200"/>
                    <a:gd name="connsiteX10" fmla="*/ 1915886 w 3044041"/>
                    <a:gd name="connsiteY10" fmla="*/ 356260 h 2847200"/>
                    <a:gd name="connsiteX11" fmla="*/ 1088571 w 3044041"/>
                    <a:gd name="connsiteY11" fmla="*/ 661060 h 2847200"/>
                    <a:gd name="connsiteX12" fmla="*/ 898566 w 3044041"/>
                    <a:gd name="connsiteY12" fmla="*/ 942108 h 2847200"/>
                    <a:gd name="connsiteX13" fmla="*/ 736270 w 3044041"/>
                    <a:gd name="connsiteY13" fmla="*/ 1116280 h 2847200"/>
                    <a:gd name="connsiteX14" fmla="*/ 554182 w 3044041"/>
                    <a:gd name="connsiteY14" fmla="*/ 1432956 h 2847200"/>
                    <a:gd name="connsiteX15" fmla="*/ 312717 w 3044041"/>
                    <a:gd name="connsiteY15" fmla="*/ 1674421 h 2847200"/>
                    <a:gd name="connsiteX16" fmla="*/ 316675 w 3044041"/>
                    <a:gd name="connsiteY16" fmla="*/ 2141517 h 2847200"/>
                    <a:gd name="connsiteX17" fmla="*/ 118754 w 3044041"/>
                    <a:gd name="connsiteY17" fmla="*/ 2846119 h 2847200"/>
                    <a:gd name="connsiteX0" fmla="*/ 118754 w 3044041"/>
                    <a:gd name="connsiteY0" fmla="*/ 2846119 h 2847200"/>
                    <a:gd name="connsiteX1" fmla="*/ 0 w 3044041"/>
                    <a:gd name="connsiteY1" fmla="*/ 1983179 h 2847200"/>
                    <a:gd name="connsiteX2" fmla="*/ 269174 w 3044041"/>
                    <a:gd name="connsiteY2" fmla="*/ 1626920 h 2847200"/>
                    <a:gd name="connsiteX3" fmla="*/ 261257 w 3044041"/>
                    <a:gd name="connsiteY3" fmla="*/ 1425039 h 2847200"/>
                    <a:gd name="connsiteX4" fmla="*/ 629392 w 3044041"/>
                    <a:gd name="connsiteY4" fmla="*/ 1013360 h 2847200"/>
                    <a:gd name="connsiteX5" fmla="*/ 839190 w 3044041"/>
                    <a:gd name="connsiteY5" fmla="*/ 855023 h 2847200"/>
                    <a:gd name="connsiteX6" fmla="*/ 1199408 w 3044041"/>
                    <a:gd name="connsiteY6" fmla="*/ 514598 h 2847200"/>
                    <a:gd name="connsiteX7" fmla="*/ 2062348 w 3044041"/>
                    <a:gd name="connsiteY7" fmla="*/ 122712 h 2847200"/>
                    <a:gd name="connsiteX8" fmla="*/ 3044041 w 3044041"/>
                    <a:gd name="connsiteY8" fmla="*/ 0 h 2847200"/>
                    <a:gd name="connsiteX9" fmla="*/ 2454234 w 3044041"/>
                    <a:gd name="connsiteY9" fmla="*/ 265216 h 2847200"/>
                    <a:gd name="connsiteX10" fmla="*/ 1915886 w 3044041"/>
                    <a:gd name="connsiteY10" fmla="*/ 356260 h 2847200"/>
                    <a:gd name="connsiteX11" fmla="*/ 1088571 w 3044041"/>
                    <a:gd name="connsiteY11" fmla="*/ 661060 h 2847200"/>
                    <a:gd name="connsiteX12" fmla="*/ 898566 w 3044041"/>
                    <a:gd name="connsiteY12" fmla="*/ 942108 h 2847200"/>
                    <a:gd name="connsiteX13" fmla="*/ 736270 w 3044041"/>
                    <a:gd name="connsiteY13" fmla="*/ 1116280 h 2847200"/>
                    <a:gd name="connsiteX14" fmla="*/ 554182 w 3044041"/>
                    <a:gd name="connsiteY14" fmla="*/ 1432956 h 2847200"/>
                    <a:gd name="connsiteX15" fmla="*/ 312717 w 3044041"/>
                    <a:gd name="connsiteY15" fmla="*/ 1674421 h 2847200"/>
                    <a:gd name="connsiteX16" fmla="*/ 316675 w 3044041"/>
                    <a:gd name="connsiteY16" fmla="*/ 2141517 h 2847200"/>
                    <a:gd name="connsiteX17" fmla="*/ 118754 w 3044041"/>
                    <a:gd name="connsiteY17" fmla="*/ 2846119 h 2847200"/>
                    <a:gd name="connsiteX0" fmla="*/ 118754 w 3044041"/>
                    <a:gd name="connsiteY0" fmla="*/ 2846119 h 2847200"/>
                    <a:gd name="connsiteX1" fmla="*/ 0 w 3044041"/>
                    <a:gd name="connsiteY1" fmla="*/ 1983179 h 2847200"/>
                    <a:gd name="connsiteX2" fmla="*/ 269174 w 3044041"/>
                    <a:gd name="connsiteY2" fmla="*/ 1626920 h 2847200"/>
                    <a:gd name="connsiteX3" fmla="*/ 261257 w 3044041"/>
                    <a:gd name="connsiteY3" fmla="*/ 1425039 h 2847200"/>
                    <a:gd name="connsiteX4" fmla="*/ 629392 w 3044041"/>
                    <a:gd name="connsiteY4" fmla="*/ 1013360 h 2847200"/>
                    <a:gd name="connsiteX5" fmla="*/ 839190 w 3044041"/>
                    <a:gd name="connsiteY5" fmla="*/ 878774 h 2847200"/>
                    <a:gd name="connsiteX6" fmla="*/ 1199408 w 3044041"/>
                    <a:gd name="connsiteY6" fmla="*/ 514598 h 2847200"/>
                    <a:gd name="connsiteX7" fmla="*/ 2062348 w 3044041"/>
                    <a:gd name="connsiteY7" fmla="*/ 122712 h 2847200"/>
                    <a:gd name="connsiteX8" fmla="*/ 3044041 w 3044041"/>
                    <a:gd name="connsiteY8" fmla="*/ 0 h 2847200"/>
                    <a:gd name="connsiteX9" fmla="*/ 2454234 w 3044041"/>
                    <a:gd name="connsiteY9" fmla="*/ 265216 h 2847200"/>
                    <a:gd name="connsiteX10" fmla="*/ 1915886 w 3044041"/>
                    <a:gd name="connsiteY10" fmla="*/ 356260 h 2847200"/>
                    <a:gd name="connsiteX11" fmla="*/ 1088571 w 3044041"/>
                    <a:gd name="connsiteY11" fmla="*/ 661060 h 2847200"/>
                    <a:gd name="connsiteX12" fmla="*/ 898566 w 3044041"/>
                    <a:gd name="connsiteY12" fmla="*/ 942108 h 2847200"/>
                    <a:gd name="connsiteX13" fmla="*/ 736270 w 3044041"/>
                    <a:gd name="connsiteY13" fmla="*/ 1116280 h 2847200"/>
                    <a:gd name="connsiteX14" fmla="*/ 554182 w 3044041"/>
                    <a:gd name="connsiteY14" fmla="*/ 1432956 h 2847200"/>
                    <a:gd name="connsiteX15" fmla="*/ 312717 w 3044041"/>
                    <a:gd name="connsiteY15" fmla="*/ 1674421 h 2847200"/>
                    <a:gd name="connsiteX16" fmla="*/ 316675 w 3044041"/>
                    <a:gd name="connsiteY16" fmla="*/ 2141517 h 2847200"/>
                    <a:gd name="connsiteX17" fmla="*/ 118754 w 3044041"/>
                    <a:gd name="connsiteY17" fmla="*/ 2846119 h 2847200"/>
                    <a:gd name="connsiteX0" fmla="*/ 118754 w 3044041"/>
                    <a:gd name="connsiteY0" fmla="*/ 2846119 h 2847200"/>
                    <a:gd name="connsiteX1" fmla="*/ 0 w 3044041"/>
                    <a:gd name="connsiteY1" fmla="*/ 1983179 h 2847200"/>
                    <a:gd name="connsiteX2" fmla="*/ 269174 w 3044041"/>
                    <a:gd name="connsiteY2" fmla="*/ 1626920 h 2847200"/>
                    <a:gd name="connsiteX3" fmla="*/ 261257 w 3044041"/>
                    <a:gd name="connsiteY3" fmla="*/ 1425039 h 2847200"/>
                    <a:gd name="connsiteX4" fmla="*/ 629392 w 3044041"/>
                    <a:gd name="connsiteY4" fmla="*/ 1013360 h 2847200"/>
                    <a:gd name="connsiteX5" fmla="*/ 839190 w 3044041"/>
                    <a:gd name="connsiteY5" fmla="*/ 878774 h 2847200"/>
                    <a:gd name="connsiteX6" fmla="*/ 1199408 w 3044041"/>
                    <a:gd name="connsiteY6" fmla="*/ 514598 h 2847200"/>
                    <a:gd name="connsiteX7" fmla="*/ 2062348 w 3044041"/>
                    <a:gd name="connsiteY7" fmla="*/ 122712 h 2847200"/>
                    <a:gd name="connsiteX8" fmla="*/ 3044041 w 3044041"/>
                    <a:gd name="connsiteY8" fmla="*/ 0 h 2847200"/>
                    <a:gd name="connsiteX9" fmla="*/ 2454234 w 3044041"/>
                    <a:gd name="connsiteY9" fmla="*/ 265216 h 2847200"/>
                    <a:gd name="connsiteX10" fmla="*/ 1915886 w 3044041"/>
                    <a:gd name="connsiteY10" fmla="*/ 356260 h 2847200"/>
                    <a:gd name="connsiteX11" fmla="*/ 1088571 w 3044041"/>
                    <a:gd name="connsiteY11" fmla="*/ 661060 h 2847200"/>
                    <a:gd name="connsiteX12" fmla="*/ 898566 w 3044041"/>
                    <a:gd name="connsiteY12" fmla="*/ 942108 h 2847200"/>
                    <a:gd name="connsiteX13" fmla="*/ 736270 w 3044041"/>
                    <a:gd name="connsiteY13" fmla="*/ 1116280 h 2847200"/>
                    <a:gd name="connsiteX14" fmla="*/ 554182 w 3044041"/>
                    <a:gd name="connsiteY14" fmla="*/ 1432956 h 2847200"/>
                    <a:gd name="connsiteX15" fmla="*/ 312717 w 3044041"/>
                    <a:gd name="connsiteY15" fmla="*/ 1674421 h 2847200"/>
                    <a:gd name="connsiteX16" fmla="*/ 316675 w 3044041"/>
                    <a:gd name="connsiteY16" fmla="*/ 2141517 h 2847200"/>
                    <a:gd name="connsiteX17" fmla="*/ 118754 w 3044041"/>
                    <a:gd name="connsiteY17" fmla="*/ 2846119 h 2847200"/>
                    <a:gd name="connsiteX0" fmla="*/ 118754 w 3044041"/>
                    <a:gd name="connsiteY0" fmla="*/ 2846119 h 2847200"/>
                    <a:gd name="connsiteX1" fmla="*/ 0 w 3044041"/>
                    <a:gd name="connsiteY1" fmla="*/ 1983179 h 2847200"/>
                    <a:gd name="connsiteX2" fmla="*/ 269174 w 3044041"/>
                    <a:gd name="connsiteY2" fmla="*/ 1626920 h 2847200"/>
                    <a:gd name="connsiteX3" fmla="*/ 261257 w 3044041"/>
                    <a:gd name="connsiteY3" fmla="*/ 1425039 h 2847200"/>
                    <a:gd name="connsiteX4" fmla="*/ 629392 w 3044041"/>
                    <a:gd name="connsiteY4" fmla="*/ 1013360 h 2847200"/>
                    <a:gd name="connsiteX5" fmla="*/ 839190 w 3044041"/>
                    <a:gd name="connsiteY5" fmla="*/ 878774 h 2847200"/>
                    <a:gd name="connsiteX6" fmla="*/ 1199408 w 3044041"/>
                    <a:gd name="connsiteY6" fmla="*/ 514598 h 2847200"/>
                    <a:gd name="connsiteX7" fmla="*/ 2062348 w 3044041"/>
                    <a:gd name="connsiteY7" fmla="*/ 122712 h 2847200"/>
                    <a:gd name="connsiteX8" fmla="*/ 3044041 w 3044041"/>
                    <a:gd name="connsiteY8" fmla="*/ 0 h 2847200"/>
                    <a:gd name="connsiteX9" fmla="*/ 2454234 w 3044041"/>
                    <a:gd name="connsiteY9" fmla="*/ 265216 h 2847200"/>
                    <a:gd name="connsiteX10" fmla="*/ 1915886 w 3044041"/>
                    <a:gd name="connsiteY10" fmla="*/ 356260 h 2847200"/>
                    <a:gd name="connsiteX11" fmla="*/ 1088571 w 3044041"/>
                    <a:gd name="connsiteY11" fmla="*/ 661060 h 2847200"/>
                    <a:gd name="connsiteX12" fmla="*/ 898566 w 3044041"/>
                    <a:gd name="connsiteY12" fmla="*/ 942108 h 2847200"/>
                    <a:gd name="connsiteX13" fmla="*/ 736270 w 3044041"/>
                    <a:gd name="connsiteY13" fmla="*/ 1116280 h 2847200"/>
                    <a:gd name="connsiteX14" fmla="*/ 554182 w 3044041"/>
                    <a:gd name="connsiteY14" fmla="*/ 1432956 h 2847200"/>
                    <a:gd name="connsiteX15" fmla="*/ 312717 w 3044041"/>
                    <a:gd name="connsiteY15" fmla="*/ 1674421 h 2847200"/>
                    <a:gd name="connsiteX16" fmla="*/ 316675 w 3044041"/>
                    <a:gd name="connsiteY16" fmla="*/ 2141517 h 2847200"/>
                    <a:gd name="connsiteX17" fmla="*/ 118754 w 3044041"/>
                    <a:gd name="connsiteY17" fmla="*/ 2846119 h 2847200"/>
                    <a:gd name="connsiteX0" fmla="*/ 118754 w 3044041"/>
                    <a:gd name="connsiteY0" fmla="*/ 2846119 h 2847200"/>
                    <a:gd name="connsiteX1" fmla="*/ 0 w 3044041"/>
                    <a:gd name="connsiteY1" fmla="*/ 1983179 h 2847200"/>
                    <a:gd name="connsiteX2" fmla="*/ 269174 w 3044041"/>
                    <a:gd name="connsiteY2" fmla="*/ 1626920 h 2847200"/>
                    <a:gd name="connsiteX3" fmla="*/ 261257 w 3044041"/>
                    <a:gd name="connsiteY3" fmla="*/ 1425039 h 2847200"/>
                    <a:gd name="connsiteX4" fmla="*/ 629392 w 3044041"/>
                    <a:gd name="connsiteY4" fmla="*/ 1013360 h 2847200"/>
                    <a:gd name="connsiteX5" fmla="*/ 839190 w 3044041"/>
                    <a:gd name="connsiteY5" fmla="*/ 878774 h 2847200"/>
                    <a:gd name="connsiteX6" fmla="*/ 1199408 w 3044041"/>
                    <a:gd name="connsiteY6" fmla="*/ 514598 h 2847200"/>
                    <a:gd name="connsiteX7" fmla="*/ 2062348 w 3044041"/>
                    <a:gd name="connsiteY7" fmla="*/ 122712 h 2847200"/>
                    <a:gd name="connsiteX8" fmla="*/ 3044041 w 3044041"/>
                    <a:gd name="connsiteY8" fmla="*/ 0 h 2847200"/>
                    <a:gd name="connsiteX9" fmla="*/ 2454234 w 3044041"/>
                    <a:gd name="connsiteY9" fmla="*/ 265216 h 2847200"/>
                    <a:gd name="connsiteX10" fmla="*/ 1915886 w 3044041"/>
                    <a:gd name="connsiteY10" fmla="*/ 356260 h 2847200"/>
                    <a:gd name="connsiteX11" fmla="*/ 1100447 w 3044041"/>
                    <a:gd name="connsiteY11" fmla="*/ 649185 h 2847200"/>
                    <a:gd name="connsiteX12" fmla="*/ 898566 w 3044041"/>
                    <a:gd name="connsiteY12" fmla="*/ 942108 h 2847200"/>
                    <a:gd name="connsiteX13" fmla="*/ 736270 w 3044041"/>
                    <a:gd name="connsiteY13" fmla="*/ 1116280 h 2847200"/>
                    <a:gd name="connsiteX14" fmla="*/ 554182 w 3044041"/>
                    <a:gd name="connsiteY14" fmla="*/ 1432956 h 2847200"/>
                    <a:gd name="connsiteX15" fmla="*/ 312717 w 3044041"/>
                    <a:gd name="connsiteY15" fmla="*/ 1674421 h 2847200"/>
                    <a:gd name="connsiteX16" fmla="*/ 316675 w 3044041"/>
                    <a:gd name="connsiteY16" fmla="*/ 2141517 h 2847200"/>
                    <a:gd name="connsiteX17" fmla="*/ 118754 w 3044041"/>
                    <a:gd name="connsiteY17" fmla="*/ 2846119 h 2847200"/>
                    <a:gd name="connsiteX0" fmla="*/ 118754 w 3044041"/>
                    <a:gd name="connsiteY0" fmla="*/ 2846119 h 2847200"/>
                    <a:gd name="connsiteX1" fmla="*/ 0 w 3044041"/>
                    <a:gd name="connsiteY1" fmla="*/ 1983179 h 2847200"/>
                    <a:gd name="connsiteX2" fmla="*/ 269174 w 3044041"/>
                    <a:gd name="connsiteY2" fmla="*/ 1626920 h 2847200"/>
                    <a:gd name="connsiteX3" fmla="*/ 261257 w 3044041"/>
                    <a:gd name="connsiteY3" fmla="*/ 1425039 h 2847200"/>
                    <a:gd name="connsiteX4" fmla="*/ 629392 w 3044041"/>
                    <a:gd name="connsiteY4" fmla="*/ 1013360 h 2847200"/>
                    <a:gd name="connsiteX5" fmla="*/ 839190 w 3044041"/>
                    <a:gd name="connsiteY5" fmla="*/ 878774 h 2847200"/>
                    <a:gd name="connsiteX6" fmla="*/ 1199408 w 3044041"/>
                    <a:gd name="connsiteY6" fmla="*/ 514598 h 2847200"/>
                    <a:gd name="connsiteX7" fmla="*/ 2062348 w 3044041"/>
                    <a:gd name="connsiteY7" fmla="*/ 122712 h 2847200"/>
                    <a:gd name="connsiteX8" fmla="*/ 3044041 w 3044041"/>
                    <a:gd name="connsiteY8" fmla="*/ 0 h 2847200"/>
                    <a:gd name="connsiteX9" fmla="*/ 2454234 w 3044041"/>
                    <a:gd name="connsiteY9" fmla="*/ 265216 h 2847200"/>
                    <a:gd name="connsiteX10" fmla="*/ 1915886 w 3044041"/>
                    <a:gd name="connsiteY10" fmla="*/ 356260 h 2847200"/>
                    <a:gd name="connsiteX11" fmla="*/ 1100447 w 3044041"/>
                    <a:gd name="connsiteY11" fmla="*/ 649185 h 2847200"/>
                    <a:gd name="connsiteX12" fmla="*/ 898566 w 3044041"/>
                    <a:gd name="connsiteY12" fmla="*/ 942108 h 2847200"/>
                    <a:gd name="connsiteX13" fmla="*/ 736270 w 3044041"/>
                    <a:gd name="connsiteY13" fmla="*/ 1116280 h 2847200"/>
                    <a:gd name="connsiteX14" fmla="*/ 554182 w 3044041"/>
                    <a:gd name="connsiteY14" fmla="*/ 1432956 h 2847200"/>
                    <a:gd name="connsiteX15" fmla="*/ 312717 w 3044041"/>
                    <a:gd name="connsiteY15" fmla="*/ 1674421 h 2847200"/>
                    <a:gd name="connsiteX16" fmla="*/ 316675 w 3044041"/>
                    <a:gd name="connsiteY16" fmla="*/ 2141517 h 2847200"/>
                    <a:gd name="connsiteX17" fmla="*/ 118754 w 3044041"/>
                    <a:gd name="connsiteY17" fmla="*/ 2846119 h 2847200"/>
                    <a:gd name="connsiteX0" fmla="*/ 118754 w 3044041"/>
                    <a:gd name="connsiteY0" fmla="*/ 2846119 h 2847200"/>
                    <a:gd name="connsiteX1" fmla="*/ 0 w 3044041"/>
                    <a:gd name="connsiteY1" fmla="*/ 1983179 h 2847200"/>
                    <a:gd name="connsiteX2" fmla="*/ 269174 w 3044041"/>
                    <a:gd name="connsiteY2" fmla="*/ 1626920 h 2847200"/>
                    <a:gd name="connsiteX3" fmla="*/ 261257 w 3044041"/>
                    <a:gd name="connsiteY3" fmla="*/ 1425039 h 2847200"/>
                    <a:gd name="connsiteX4" fmla="*/ 629392 w 3044041"/>
                    <a:gd name="connsiteY4" fmla="*/ 1013360 h 2847200"/>
                    <a:gd name="connsiteX5" fmla="*/ 839190 w 3044041"/>
                    <a:gd name="connsiteY5" fmla="*/ 878774 h 2847200"/>
                    <a:gd name="connsiteX6" fmla="*/ 1199408 w 3044041"/>
                    <a:gd name="connsiteY6" fmla="*/ 514598 h 2847200"/>
                    <a:gd name="connsiteX7" fmla="*/ 2062348 w 3044041"/>
                    <a:gd name="connsiteY7" fmla="*/ 122712 h 2847200"/>
                    <a:gd name="connsiteX8" fmla="*/ 3044041 w 3044041"/>
                    <a:gd name="connsiteY8" fmla="*/ 0 h 2847200"/>
                    <a:gd name="connsiteX9" fmla="*/ 2454234 w 3044041"/>
                    <a:gd name="connsiteY9" fmla="*/ 265216 h 2847200"/>
                    <a:gd name="connsiteX10" fmla="*/ 1915886 w 3044041"/>
                    <a:gd name="connsiteY10" fmla="*/ 356260 h 2847200"/>
                    <a:gd name="connsiteX11" fmla="*/ 1100447 w 3044041"/>
                    <a:gd name="connsiteY11" fmla="*/ 649185 h 2847200"/>
                    <a:gd name="connsiteX12" fmla="*/ 898566 w 3044041"/>
                    <a:gd name="connsiteY12" fmla="*/ 942108 h 2847200"/>
                    <a:gd name="connsiteX13" fmla="*/ 736270 w 3044041"/>
                    <a:gd name="connsiteY13" fmla="*/ 1116280 h 2847200"/>
                    <a:gd name="connsiteX14" fmla="*/ 554182 w 3044041"/>
                    <a:gd name="connsiteY14" fmla="*/ 1432956 h 2847200"/>
                    <a:gd name="connsiteX15" fmla="*/ 312717 w 3044041"/>
                    <a:gd name="connsiteY15" fmla="*/ 1674421 h 2847200"/>
                    <a:gd name="connsiteX16" fmla="*/ 316675 w 3044041"/>
                    <a:gd name="connsiteY16" fmla="*/ 2141517 h 2847200"/>
                    <a:gd name="connsiteX17" fmla="*/ 118754 w 3044041"/>
                    <a:gd name="connsiteY17" fmla="*/ 2846119 h 2847200"/>
                    <a:gd name="connsiteX0" fmla="*/ 118754 w 3044041"/>
                    <a:gd name="connsiteY0" fmla="*/ 2846119 h 2847200"/>
                    <a:gd name="connsiteX1" fmla="*/ 0 w 3044041"/>
                    <a:gd name="connsiteY1" fmla="*/ 1983179 h 2847200"/>
                    <a:gd name="connsiteX2" fmla="*/ 269174 w 3044041"/>
                    <a:gd name="connsiteY2" fmla="*/ 1626920 h 2847200"/>
                    <a:gd name="connsiteX3" fmla="*/ 261257 w 3044041"/>
                    <a:gd name="connsiteY3" fmla="*/ 1425039 h 2847200"/>
                    <a:gd name="connsiteX4" fmla="*/ 629392 w 3044041"/>
                    <a:gd name="connsiteY4" fmla="*/ 1013360 h 2847200"/>
                    <a:gd name="connsiteX5" fmla="*/ 839190 w 3044041"/>
                    <a:gd name="connsiteY5" fmla="*/ 878774 h 2847200"/>
                    <a:gd name="connsiteX6" fmla="*/ 1199408 w 3044041"/>
                    <a:gd name="connsiteY6" fmla="*/ 514598 h 2847200"/>
                    <a:gd name="connsiteX7" fmla="*/ 1543792 w 3044041"/>
                    <a:gd name="connsiteY7" fmla="*/ 411677 h 2847200"/>
                    <a:gd name="connsiteX8" fmla="*/ 2062348 w 3044041"/>
                    <a:gd name="connsiteY8" fmla="*/ 122712 h 2847200"/>
                    <a:gd name="connsiteX9" fmla="*/ 3044041 w 3044041"/>
                    <a:gd name="connsiteY9" fmla="*/ 0 h 2847200"/>
                    <a:gd name="connsiteX10" fmla="*/ 2454234 w 3044041"/>
                    <a:gd name="connsiteY10" fmla="*/ 265216 h 2847200"/>
                    <a:gd name="connsiteX11" fmla="*/ 1915886 w 3044041"/>
                    <a:gd name="connsiteY11" fmla="*/ 356260 h 2847200"/>
                    <a:gd name="connsiteX12" fmla="*/ 1100447 w 3044041"/>
                    <a:gd name="connsiteY12" fmla="*/ 649185 h 2847200"/>
                    <a:gd name="connsiteX13" fmla="*/ 898566 w 3044041"/>
                    <a:gd name="connsiteY13" fmla="*/ 942108 h 2847200"/>
                    <a:gd name="connsiteX14" fmla="*/ 736270 w 3044041"/>
                    <a:gd name="connsiteY14" fmla="*/ 1116280 h 2847200"/>
                    <a:gd name="connsiteX15" fmla="*/ 554182 w 3044041"/>
                    <a:gd name="connsiteY15" fmla="*/ 1432956 h 2847200"/>
                    <a:gd name="connsiteX16" fmla="*/ 312717 w 3044041"/>
                    <a:gd name="connsiteY16" fmla="*/ 1674421 h 2847200"/>
                    <a:gd name="connsiteX17" fmla="*/ 316675 w 3044041"/>
                    <a:gd name="connsiteY17" fmla="*/ 2141517 h 2847200"/>
                    <a:gd name="connsiteX18" fmla="*/ 118754 w 3044041"/>
                    <a:gd name="connsiteY18" fmla="*/ 2846119 h 2847200"/>
                    <a:gd name="connsiteX0" fmla="*/ 118754 w 3044041"/>
                    <a:gd name="connsiteY0" fmla="*/ 2846119 h 2847200"/>
                    <a:gd name="connsiteX1" fmla="*/ 0 w 3044041"/>
                    <a:gd name="connsiteY1" fmla="*/ 1983179 h 2847200"/>
                    <a:gd name="connsiteX2" fmla="*/ 269174 w 3044041"/>
                    <a:gd name="connsiteY2" fmla="*/ 1626920 h 2847200"/>
                    <a:gd name="connsiteX3" fmla="*/ 261257 w 3044041"/>
                    <a:gd name="connsiteY3" fmla="*/ 1425039 h 2847200"/>
                    <a:gd name="connsiteX4" fmla="*/ 629392 w 3044041"/>
                    <a:gd name="connsiteY4" fmla="*/ 1013360 h 2847200"/>
                    <a:gd name="connsiteX5" fmla="*/ 839190 w 3044041"/>
                    <a:gd name="connsiteY5" fmla="*/ 878774 h 2847200"/>
                    <a:gd name="connsiteX6" fmla="*/ 1199408 w 3044041"/>
                    <a:gd name="connsiteY6" fmla="*/ 514598 h 2847200"/>
                    <a:gd name="connsiteX7" fmla="*/ 1543792 w 3044041"/>
                    <a:gd name="connsiteY7" fmla="*/ 411677 h 2847200"/>
                    <a:gd name="connsiteX8" fmla="*/ 2062348 w 3044041"/>
                    <a:gd name="connsiteY8" fmla="*/ 122712 h 2847200"/>
                    <a:gd name="connsiteX9" fmla="*/ 3044041 w 3044041"/>
                    <a:gd name="connsiteY9" fmla="*/ 0 h 2847200"/>
                    <a:gd name="connsiteX10" fmla="*/ 2454234 w 3044041"/>
                    <a:gd name="connsiteY10" fmla="*/ 265216 h 2847200"/>
                    <a:gd name="connsiteX11" fmla="*/ 1915886 w 3044041"/>
                    <a:gd name="connsiteY11" fmla="*/ 356260 h 2847200"/>
                    <a:gd name="connsiteX12" fmla="*/ 1100447 w 3044041"/>
                    <a:gd name="connsiteY12" fmla="*/ 649185 h 2847200"/>
                    <a:gd name="connsiteX13" fmla="*/ 898566 w 3044041"/>
                    <a:gd name="connsiteY13" fmla="*/ 942108 h 2847200"/>
                    <a:gd name="connsiteX14" fmla="*/ 736270 w 3044041"/>
                    <a:gd name="connsiteY14" fmla="*/ 1116280 h 2847200"/>
                    <a:gd name="connsiteX15" fmla="*/ 554182 w 3044041"/>
                    <a:gd name="connsiteY15" fmla="*/ 1432956 h 2847200"/>
                    <a:gd name="connsiteX16" fmla="*/ 312717 w 3044041"/>
                    <a:gd name="connsiteY16" fmla="*/ 1674421 h 2847200"/>
                    <a:gd name="connsiteX17" fmla="*/ 316675 w 3044041"/>
                    <a:gd name="connsiteY17" fmla="*/ 2141517 h 2847200"/>
                    <a:gd name="connsiteX18" fmla="*/ 118754 w 3044041"/>
                    <a:gd name="connsiteY18" fmla="*/ 2846119 h 2847200"/>
                    <a:gd name="connsiteX0" fmla="*/ 118754 w 3044041"/>
                    <a:gd name="connsiteY0" fmla="*/ 2846119 h 2847200"/>
                    <a:gd name="connsiteX1" fmla="*/ 0 w 3044041"/>
                    <a:gd name="connsiteY1" fmla="*/ 1983179 h 2847200"/>
                    <a:gd name="connsiteX2" fmla="*/ 269174 w 3044041"/>
                    <a:gd name="connsiteY2" fmla="*/ 1626920 h 2847200"/>
                    <a:gd name="connsiteX3" fmla="*/ 261257 w 3044041"/>
                    <a:gd name="connsiteY3" fmla="*/ 1425039 h 2847200"/>
                    <a:gd name="connsiteX4" fmla="*/ 629392 w 3044041"/>
                    <a:gd name="connsiteY4" fmla="*/ 1013360 h 2847200"/>
                    <a:gd name="connsiteX5" fmla="*/ 839190 w 3044041"/>
                    <a:gd name="connsiteY5" fmla="*/ 878774 h 2847200"/>
                    <a:gd name="connsiteX6" fmla="*/ 1199408 w 3044041"/>
                    <a:gd name="connsiteY6" fmla="*/ 514598 h 2847200"/>
                    <a:gd name="connsiteX7" fmla="*/ 1543792 w 3044041"/>
                    <a:gd name="connsiteY7" fmla="*/ 411677 h 2847200"/>
                    <a:gd name="connsiteX8" fmla="*/ 2062348 w 3044041"/>
                    <a:gd name="connsiteY8" fmla="*/ 122712 h 2847200"/>
                    <a:gd name="connsiteX9" fmla="*/ 3044041 w 3044041"/>
                    <a:gd name="connsiteY9" fmla="*/ 0 h 2847200"/>
                    <a:gd name="connsiteX10" fmla="*/ 2454234 w 3044041"/>
                    <a:gd name="connsiteY10" fmla="*/ 265216 h 2847200"/>
                    <a:gd name="connsiteX11" fmla="*/ 1915886 w 3044041"/>
                    <a:gd name="connsiteY11" fmla="*/ 356260 h 2847200"/>
                    <a:gd name="connsiteX12" fmla="*/ 1100447 w 3044041"/>
                    <a:gd name="connsiteY12" fmla="*/ 649185 h 2847200"/>
                    <a:gd name="connsiteX13" fmla="*/ 898566 w 3044041"/>
                    <a:gd name="connsiteY13" fmla="*/ 942108 h 2847200"/>
                    <a:gd name="connsiteX14" fmla="*/ 736270 w 3044041"/>
                    <a:gd name="connsiteY14" fmla="*/ 1116280 h 2847200"/>
                    <a:gd name="connsiteX15" fmla="*/ 554182 w 3044041"/>
                    <a:gd name="connsiteY15" fmla="*/ 1432956 h 2847200"/>
                    <a:gd name="connsiteX16" fmla="*/ 312717 w 3044041"/>
                    <a:gd name="connsiteY16" fmla="*/ 1674421 h 2847200"/>
                    <a:gd name="connsiteX17" fmla="*/ 316675 w 3044041"/>
                    <a:gd name="connsiteY17" fmla="*/ 2141517 h 2847200"/>
                    <a:gd name="connsiteX18" fmla="*/ 118754 w 3044041"/>
                    <a:gd name="connsiteY18" fmla="*/ 2846119 h 2847200"/>
                    <a:gd name="connsiteX0" fmla="*/ 118754 w 3044041"/>
                    <a:gd name="connsiteY0" fmla="*/ 2846119 h 2847200"/>
                    <a:gd name="connsiteX1" fmla="*/ 0 w 3044041"/>
                    <a:gd name="connsiteY1" fmla="*/ 1983179 h 2847200"/>
                    <a:gd name="connsiteX2" fmla="*/ 269174 w 3044041"/>
                    <a:gd name="connsiteY2" fmla="*/ 1626920 h 2847200"/>
                    <a:gd name="connsiteX3" fmla="*/ 261257 w 3044041"/>
                    <a:gd name="connsiteY3" fmla="*/ 1425039 h 2847200"/>
                    <a:gd name="connsiteX4" fmla="*/ 629392 w 3044041"/>
                    <a:gd name="connsiteY4" fmla="*/ 1013360 h 2847200"/>
                    <a:gd name="connsiteX5" fmla="*/ 839190 w 3044041"/>
                    <a:gd name="connsiteY5" fmla="*/ 878774 h 2847200"/>
                    <a:gd name="connsiteX6" fmla="*/ 1199408 w 3044041"/>
                    <a:gd name="connsiteY6" fmla="*/ 514598 h 2847200"/>
                    <a:gd name="connsiteX7" fmla="*/ 1543792 w 3044041"/>
                    <a:gd name="connsiteY7" fmla="*/ 411677 h 2847200"/>
                    <a:gd name="connsiteX8" fmla="*/ 2062348 w 3044041"/>
                    <a:gd name="connsiteY8" fmla="*/ 122712 h 2847200"/>
                    <a:gd name="connsiteX9" fmla="*/ 3044041 w 3044041"/>
                    <a:gd name="connsiteY9" fmla="*/ 0 h 2847200"/>
                    <a:gd name="connsiteX10" fmla="*/ 2454234 w 3044041"/>
                    <a:gd name="connsiteY10" fmla="*/ 265216 h 2847200"/>
                    <a:gd name="connsiteX11" fmla="*/ 1915886 w 3044041"/>
                    <a:gd name="connsiteY11" fmla="*/ 356260 h 2847200"/>
                    <a:gd name="connsiteX12" fmla="*/ 1100447 w 3044041"/>
                    <a:gd name="connsiteY12" fmla="*/ 649185 h 2847200"/>
                    <a:gd name="connsiteX13" fmla="*/ 898566 w 3044041"/>
                    <a:gd name="connsiteY13" fmla="*/ 942108 h 2847200"/>
                    <a:gd name="connsiteX14" fmla="*/ 736270 w 3044041"/>
                    <a:gd name="connsiteY14" fmla="*/ 1116280 h 2847200"/>
                    <a:gd name="connsiteX15" fmla="*/ 554182 w 3044041"/>
                    <a:gd name="connsiteY15" fmla="*/ 1432956 h 2847200"/>
                    <a:gd name="connsiteX16" fmla="*/ 312717 w 3044041"/>
                    <a:gd name="connsiteY16" fmla="*/ 1674421 h 2847200"/>
                    <a:gd name="connsiteX17" fmla="*/ 316675 w 3044041"/>
                    <a:gd name="connsiteY17" fmla="*/ 2141517 h 2847200"/>
                    <a:gd name="connsiteX18" fmla="*/ 118754 w 3044041"/>
                    <a:gd name="connsiteY18" fmla="*/ 2846119 h 2847200"/>
                    <a:gd name="connsiteX0" fmla="*/ 118754 w 3044041"/>
                    <a:gd name="connsiteY0" fmla="*/ 2846119 h 2847200"/>
                    <a:gd name="connsiteX1" fmla="*/ 0 w 3044041"/>
                    <a:gd name="connsiteY1" fmla="*/ 1983179 h 2847200"/>
                    <a:gd name="connsiteX2" fmla="*/ 269174 w 3044041"/>
                    <a:gd name="connsiteY2" fmla="*/ 1626920 h 2847200"/>
                    <a:gd name="connsiteX3" fmla="*/ 261257 w 3044041"/>
                    <a:gd name="connsiteY3" fmla="*/ 1425039 h 2847200"/>
                    <a:gd name="connsiteX4" fmla="*/ 629392 w 3044041"/>
                    <a:gd name="connsiteY4" fmla="*/ 1013360 h 2847200"/>
                    <a:gd name="connsiteX5" fmla="*/ 839190 w 3044041"/>
                    <a:gd name="connsiteY5" fmla="*/ 878774 h 2847200"/>
                    <a:gd name="connsiteX6" fmla="*/ 1199408 w 3044041"/>
                    <a:gd name="connsiteY6" fmla="*/ 514598 h 2847200"/>
                    <a:gd name="connsiteX7" fmla="*/ 1543792 w 3044041"/>
                    <a:gd name="connsiteY7" fmla="*/ 411677 h 2847200"/>
                    <a:gd name="connsiteX8" fmla="*/ 2062348 w 3044041"/>
                    <a:gd name="connsiteY8" fmla="*/ 122712 h 2847200"/>
                    <a:gd name="connsiteX9" fmla="*/ 2525486 w 3044041"/>
                    <a:gd name="connsiteY9" fmla="*/ 134586 h 2847200"/>
                    <a:gd name="connsiteX10" fmla="*/ 3044041 w 3044041"/>
                    <a:gd name="connsiteY10" fmla="*/ 0 h 2847200"/>
                    <a:gd name="connsiteX11" fmla="*/ 2454234 w 3044041"/>
                    <a:gd name="connsiteY11" fmla="*/ 265216 h 2847200"/>
                    <a:gd name="connsiteX12" fmla="*/ 1915886 w 3044041"/>
                    <a:gd name="connsiteY12" fmla="*/ 356260 h 2847200"/>
                    <a:gd name="connsiteX13" fmla="*/ 1100447 w 3044041"/>
                    <a:gd name="connsiteY13" fmla="*/ 649185 h 2847200"/>
                    <a:gd name="connsiteX14" fmla="*/ 898566 w 3044041"/>
                    <a:gd name="connsiteY14" fmla="*/ 942108 h 2847200"/>
                    <a:gd name="connsiteX15" fmla="*/ 736270 w 3044041"/>
                    <a:gd name="connsiteY15" fmla="*/ 1116280 h 2847200"/>
                    <a:gd name="connsiteX16" fmla="*/ 554182 w 3044041"/>
                    <a:gd name="connsiteY16" fmla="*/ 1432956 h 2847200"/>
                    <a:gd name="connsiteX17" fmla="*/ 312717 w 3044041"/>
                    <a:gd name="connsiteY17" fmla="*/ 1674421 h 2847200"/>
                    <a:gd name="connsiteX18" fmla="*/ 316675 w 3044041"/>
                    <a:gd name="connsiteY18" fmla="*/ 2141517 h 2847200"/>
                    <a:gd name="connsiteX19" fmla="*/ 118754 w 3044041"/>
                    <a:gd name="connsiteY19" fmla="*/ 2846119 h 2847200"/>
                    <a:gd name="connsiteX0" fmla="*/ 118754 w 3044041"/>
                    <a:gd name="connsiteY0" fmla="*/ 2846119 h 2847200"/>
                    <a:gd name="connsiteX1" fmla="*/ 0 w 3044041"/>
                    <a:gd name="connsiteY1" fmla="*/ 1983179 h 2847200"/>
                    <a:gd name="connsiteX2" fmla="*/ 269174 w 3044041"/>
                    <a:gd name="connsiteY2" fmla="*/ 1626920 h 2847200"/>
                    <a:gd name="connsiteX3" fmla="*/ 261257 w 3044041"/>
                    <a:gd name="connsiteY3" fmla="*/ 1425039 h 2847200"/>
                    <a:gd name="connsiteX4" fmla="*/ 629392 w 3044041"/>
                    <a:gd name="connsiteY4" fmla="*/ 1013360 h 2847200"/>
                    <a:gd name="connsiteX5" fmla="*/ 839190 w 3044041"/>
                    <a:gd name="connsiteY5" fmla="*/ 878774 h 2847200"/>
                    <a:gd name="connsiteX6" fmla="*/ 1199408 w 3044041"/>
                    <a:gd name="connsiteY6" fmla="*/ 514598 h 2847200"/>
                    <a:gd name="connsiteX7" fmla="*/ 1543792 w 3044041"/>
                    <a:gd name="connsiteY7" fmla="*/ 411677 h 2847200"/>
                    <a:gd name="connsiteX8" fmla="*/ 2062348 w 3044041"/>
                    <a:gd name="connsiteY8" fmla="*/ 122712 h 2847200"/>
                    <a:gd name="connsiteX9" fmla="*/ 2525486 w 3044041"/>
                    <a:gd name="connsiteY9" fmla="*/ 134586 h 2847200"/>
                    <a:gd name="connsiteX10" fmla="*/ 3044041 w 3044041"/>
                    <a:gd name="connsiteY10" fmla="*/ 0 h 2847200"/>
                    <a:gd name="connsiteX11" fmla="*/ 2454234 w 3044041"/>
                    <a:gd name="connsiteY11" fmla="*/ 265216 h 2847200"/>
                    <a:gd name="connsiteX12" fmla="*/ 1915886 w 3044041"/>
                    <a:gd name="connsiteY12" fmla="*/ 356260 h 2847200"/>
                    <a:gd name="connsiteX13" fmla="*/ 1100447 w 3044041"/>
                    <a:gd name="connsiteY13" fmla="*/ 649185 h 2847200"/>
                    <a:gd name="connsiteX14" fmla="*/ 898566 w 3044041"/>
                    <a:gd name="connsiteY14" fmla="*/ 942108 h 2847200"/>
                    <a:gd name="connsiteX15" fmla="*/ 736270 w 3044041"/>
                    <a:gd name="connsiteY15" fmla="*/ 1116280 h 2847200"/>
                    <a:gd name="connsiteX16" fmla="*/ 554182 w 3044041"/>
                    <a:gd name="connsiteY16" fmla="*/ 1432956 h 2847200"/>
                    <a:gd name="connsiteX17" fmla="*/ 312717 w 3044041"/>
                    <a:gd name="connsiteY17" fmla="*/ 1674421 h 2847200"/>
                    <a:gd name="connsiteX18" fmla="*/ 316675 w 3044041"/>
                    <a:gd name="connsiteY18" fmla="*/ 2141517 h 2847200"/>
                    <a:gd name="connsiteX19" fmla="*/ 118754 w 3044041"/>
                    <a:gd name="connsiteY19" fmla="*/ 2846119 h 2847200"/>
                    <a:gd name="connsiteX0" fmla="*/ 118754 w 3044041"/>
                    <a:gd name="connsiteY0" fmla="*/ 2846119 h 2847200"/>
                    <a:gd name="connsiteX1" fmla="*/ 0 w 3044041"/>
                    <a:gd name="connsiteY1" fmla="*/ 1983179 h 2847200"/>
                    <a:gd name="connsiteX2" fmla="*/ 269174 w 3044041"/>
                    <a:gd name="connsiteY2" fmla="*/ 1626920 h 2847200"/>
                    <a:gd name="connsiteX3" fmla="*/ 261257 w 3044041"/>
                    <a:gd name="connsiteY3" fmla="*/ 1425039 h 2847200"/>
                    <a:gd name="connsiteX4" fmla="*/ 629392 w 3044041"/>
                    <a:gd name="connsiteY4" fmla="*/ 1013360 h 2847200"/>
                    <a:gd name="connsiteX5" fmla="*/ 839190 w 3044041"/>
                    <a:gd name="connsiteY5" fmla="*/ 878774 h 2847200"/>
                    <a:gd name="connsiteX6" fmla="*/ 1199408 w 3044041"/>
                    <a:gd name="connsiteY6" fmla="*/ 514598 h 2847200"/>
                    <a:gd name="connsiteX7" fmla="*/ 1543792 w 3044041"/>
                    <a:gd name="connsiteY7" fmla="*/ 411677 h 2847200"/>
                    <a:gd name="connsiteX8" fmla="*/ 2062348 w 3044041"/>
                    <a:gd name="connsiteY8" fmla="*/ 122712 h 2847200"/>
                    <a:gd name="connsiteX9" fmla="*/ 2525486 w 3044041"/>
                    <a:gd name="connsiteY9" fmla="*/ 134586 h 2847200"/>
                    <a:gd name="connsiteX10" fmla="*/ 3044041 w 3044041"/>
                    <a:gd name="connsiteY10" fmla="*/ 0 h 2847200"/>
                    <a:gd name="connsiteX11" fmla="*/ 2454234 w 3044041"/>
                    <a:gd name="connsiteY11" fmla="*/ 265216 h 2847200"/>
                    <a:gd name="connsiteX12" fmla="*/ 1915886 w 3044041"/>
                    <a:gd name="connsiteY12" fmla="*/ 356260 h 2847200"/>
                    <a:gd name="connsiteX13" fmla="*/ 1100447 w 3044041"/>
                    <a:gd name="connsiteY13" fmla="*/ 649185 h 2847200"/>
                    <a:gd name="connsiteX14" fmla="*/ 898566 w 3044041"/>
                    <a:gd name="connsiteY14" fmla="*/ 942108 h 2847200"/>
                    <a:gd name="connsiteX15" fmla="*/ 736270 w 3044041"/>
                    <a:gd name="connsiteY15" fmla="*/ 1116280 h 2847200"/>
                    <a:gd name="connsiteX16" fmla="*/ 554182 w 3044041"/>
                    <a:gd name="connsiteY16" fmla="*/ 1432956 h 2847200"/>
                    <a:gd name="connsiteX17" fmla="*/ 312717 w 3044041"/>
                    <a:gd name="connsiteY17" fmla="*/ 1674421 h 2847200"/>
                    <a:gd name="connsiteX18" fmla="*/ 316675 w 3044041"/>
                    <a:gd name="connsiteY18" fmla="*/ 2141517 h 2847200"/>
                    <a:gd name="connsiteX19" fmla="*/ 118754 w 3044041"/>
                    <a:gd name="connsiteY19" fmla="*/ 2846119 h 2847200"/>
                    <a:gd name="connsiteX0" fmla="*/ 118754 w 3044041"/>
                    <a:gd name="connsiteY0" fmla="*/ 2846119 h 2847200"/>
                    <a:gd name="connsiteX1" fmla="*/ 0 w 3044041"/>
                    <a:gd name="connsiteY1" fmla="*/ 1983179 h 2847200"/>
                    <a:gd name="connsiteX2" fmla="*/ 269174 w 3044041"/>
                    <a:gd name="connsiteY2" fmla="*/ 1626920 h 2847200"/>
                    <a:gd name="connsiteX3" fmla="*/ 261257 w 3044041"/>
                    <a:gd name="connsiteY3" fmla="*/ 1425039 h 2847200"/>
                    <a:gd name="connsiteX4" fmla="*/ 629392 w 3044041"/>
                    <a:gd name="connsiteY4" fmla="*/ 1013360 h 2847200"/>
                    <a:gd name="connsiteX5" fmla="*/ 839190 w 3044041"/>
                    <a:gd name="connsiteY5" fmla="*/ 878774 h 2847200"/>
                    <a:gd name="connsiteX6" fmla="*/ 1199408 w 3044041"/>
                    <a:gd name="connsiteY6" fmla="*/ 514598 h 2847200"/>
                    <a:gd name="connsiteX7" fmla="*/ 1543792 w 3044041"/>
                    <a:gd name="connsiteY7" fmla="*/ 411677 h 2847200"/>
                    <a:gd name="connsiteX8" fmla="*/ 2062348 w 3044041"/>
                    <a:gd name="connsiteY8" fmla="*/ 122712 h 2847200"/>
                    <a:gd name="connsiteX9" fmla="*/ 2260270 w 3044041"/>
                    <a:gd name="connsiteY9" fmla="*/ 170212 h 2847200"/>
                    <a:gd name="connsiteX10" fmla="*/ 2525486 w 3044041"/>
                    <a:gd name="connsiteY10" fmla="*/ 134586 h 2847200"/>
                    <a:gd name="connsiteX11" fmla="*/ 3044041 w 3044041"/>
                    <a:gd name="connsiteY11" fmla="*/ 0 h 2847200"/>
                    <a:gd name="connsiteX12" fmla="*/ 2454234 w 3044041"/>
                    <a:gd name="connsiteY12" fmla="*/ 265216 h 2847200"/>
                    <a:gd name="connsiteX13" fmla="*/ 1915886 w 3044041"/>
                    <a:gd name="connsiteY13" fmla="*/ 356260 h 2847200"/>
                    <a:gd name="connsiteX14" fmla="*/ 1100447 w 3044041"/>
                    <a:gd name="connsiteY14" fmla="*/ 649185 h 2847200"/>
                    <a:gd name="connsiteX15" fmla="*/ 898566 w 3044041"/>
                    <a:gd name="connsiteY15" fmla="*/ 942108 h 2847200"/>
                    <a:gd name="connsiteX16" fmla="*/ 736270 w 3044041"/>
                    <a:gd name="connsiteY16" fmla="*/ 1116280 h 2847200"/>
                    <a:gd name="connsiteX17" fmla="*/ 554182 w 3044041"/>
                    <a:gd name="connsiteY17" fmla="*/ 1432956 h 2847200"/>
                    <a:gd name="connsiteX18" fmla="*/ 312717 w 3044041"/>
                    <a:gd name="connsiteY18" fmla="*/ 1674421 h 2847200"/>
                    <a:gd name="connsiteX19" fmla="*/ 316675 w 3044041"/>
                    <a:gd name="connsiteY19" fmla="*/ 2141517 h 2847200"/>
                    <a:gd name="connsiteX20" fmla="*/ 118754 w 3044041"/>
                    <a:gd name="connsiteY20" fmla="*/ 2846119 h 2847200"/>
                    <a:gd name="connsiteX0" fmla="*/ 118754 w 3044041"/>
                    <a:gd name="connsiteY0" fmla="*/ 2846119 h 2847200"/>
                    <a:gd name="connsiteX1" fmla="*/ 0 w 3044041"/>
                    <a:gd name="connsiteY1" fmla="*/ 1983179 h 2847200"/>
                    <a:gd name="connsiteX2" fmla="*/ 269174 w 3044041"/>
                    <a:gd name="connsiteY2" fmla="*/ 1626920 h 2847200"/>
                    <a:gd name="connsiteX3" fmla="*/ 261257 w 3044041"/>
                    <a:gd name="connsiteY3" fmla="*/ 1425039 h 2847200"/>
                    <a:gd name="connsiteX4" fmla="*/ 629392 w 3044041"/>
                    <a:gd name="connsiteY4" fmla="*/ 1013360 h 2847200"/>
                    <a:gd name="connsiteX5" fmla="*/ 839190 w 3044041"/>
                    <a:gd name="connsiteY5" fmla="*/ 878774 h 2847200"/>
                    <a:gd name="connsiteX6" fmla="*/ 1199408 w 3044041"/>
                    <a:gd name="connsiteY6" fmla="*/ 514598 h 2847200"/>
                    <a:gd name="connsiteX7" fmla="*/ 1543792 w 3044041"/>
                    <a:gd name="connsiteY7" fmla="*/ 411677 h 2847200"/>
                    <a:gd name="connsiteX8" fmla="*/ 1959428 w 3044041"/>
                    <a:gd name="connsiteY8" fmla="*/ 142504 h 2847200"/>
                    <a:gd name="connsiteX9" fmla="*/ 2260270 w 3044041"/>
                    <a:gd name="connsiteY9" fmla="*/ 170212 h 2847200"/>
                    <a:gd name="connsiteX10" fmla="*/ 2525486 w 3044041"/>
                    <a:gd name="connsiteY10" fmla="*/ 134586 h 2847200"/>
                    <a:gd name="connsiteX11" fmla="*/ 3044041 w 3044041"/>
                    <a:gd name="connsiteY11" fmla="*/ 0 h 2847200"/>
                    <a:gd name="connsiteX12" fmla="*/ 2454234 w 3044041"/>
                    <a:gd name="connsiteY12" fmla="*/ 265216 h 2847200"/>
                    <a:gd name="connsiteX13" fmla="*/ 1915886 w 3044041"/>
                    <a:gd name="connsiteY13" fmla="*/ 356260 h 2847200"/>
                    <a:gd name="connsiteX14" fmla="*/ 1100447 w 3044041"/>
                    <a:gd name="connsiteY14" fmla="*/ 649185 h 2847200"/>
                    <a:gd name="connsiteX15" fmla="*/ 898566 w 3044041"/>
                    <a:gd name="connsiteY15" fmla="*/ 942108 h 2847200"/>
                    <a:gd name="connsiteX16" fmla="*/ 736270 w 3044041"/>
                    <a:gd name="connsiteY16" fmla="*/ 1116280 h 2847200"/>
                    <a:gd name="connsiteX17" fmla="*/ 554182 w 3044041"/>
                    <a:gd name="connsiteY17" fmla="*/ 1432956 h 2847200"/>
                    <a:gd name="connsiteX18" fmla="*/ 312717 w 3044041"/>
                    <a:gd name="connsiteY18" fmla="*/ 1674421 h 2847200"/>
                    <a:gd name="connsiteX19" fmla="*/ 316675 w 3044041"/>
                    <a:gd name="connsiteY19" fmla="*/ 2141517 h 2847200"/>
                    <a:gd name="connsiteX20" fmla="*/ 118754 w 3044041"/>
                    <a:gd name="connsiteY20" fmla="*/ 2846119 h 2847200"/>
                    <a:gd name="connsiteX0" fmla="*/ 118754 w 3044041"/>
                    <a:gd name="connsiteY0" fmla="*/ 2846119 h 2847200"/>
                    <a:gd name="connsiteX1" fmla="*/ 0 w 3044041"/>
                    <a:gd name="connsiteY1" fmla="*/ 1983179 h 2847200"/>
                    <a:gd name="connsiteX2" fmla="*/ 269174 w 3044041"/>
                    <a:gd name="connsiteY2" fmla="*/ 1626920 h 2847200"/>
                    <a:gd name="connsiteX3" fmla="*/ 261257 w 3044041"/>
                    <a:gd name="connsiteY3" fmla="*/ 1425039 h 2847200"/>
                    <a:gd name="connsiteX4" fmla="*/ 629392 w 3044041"/>
                    <a:gd name="connsiteY4" fmla="*/ 1013360 h 2847200"/>
                    <a:gd name="connsiteX5" fmla="*/ 839190 w 3044041"/>
                    <a:gd name="connsiteY5" fmla="*/ 878774 h 2847200"/>
                    <a:gd name="connsiteX6" fmla="*/ 1199408 w 3044041"/>
                    <a:gd name="connsiteY6" fmla="*/ 514598 h 2847200"/>
                    <a:gd name="connsiteX7" fmla="*/ 1543792 w 3044041"/>
                    <a:gd name="connsiteY7" fmla="*/ 411677 h 2847200"/>
                    <a:gd name="connsiteX8" fmla="*/ 1959428 w 3044041"/>
                    <a:gd name="connsiteY8" fmla="*/ 142504 h 2847200"/>
                    <a:gd name="connsiteX9" fmla="*/ 2260270 w 3044041"/>
                    <a:gd name="connsiteY9" fmla="*/ 170212 h 2847200"/>
                    <a:gd name="connsiteX10" fmla="*/ 2525486 w 3044041"/>
                    <a:gd name="connsiteY10" fmla="*/ 134586 h 2847200"/>
                    <a:gd name="connsiteX11" fmla="*/ 3044041 w 3044041"/>
                    <a:gd name="connsiteY11" fmla="*/ 0 h 2847200"/>
                    <a:gd name="connsiteX12" fmla="*/ 2454234 w 3044041"/>
                    <a:gd name="connsiteY12" fmla="*/ 265216 h 2847200"/>
                    <a:gd name="connsiteX13" fmla="*/ 1915886 w 3044041"/>
                    <a:gd name="connsiteY13" fmla="*/ 356260 h 2847200"/>
                    <a:gd name="connsiteX14" fmla="*/ 1100447 w 3044041"/>
                    <a:gd name="connsiteY14" fmla="*/ 649185 h 2847200"/>
                    <a:gd name="connsiteX15" fmla="*/ 898566 w 3044041"/>
                    <a:gd name="connsiteY15" fmla="*/ 942108 h 2847200"/>
                    <a:gd name="connsiteX16" fmla="*/ 736270 w 3044041"/>
                    <a:gd name="connsiteY16" fmla="*/ 1116280 h 2847200"/>
                    <a:gd name="connsiteX17" fmla="*/ 554182 w 3044041"/>
                    <a:gd name="connsiteY17" fmla="*/ 1432956 h 2847200"/>
                    <a:gd name="connsiteX18" fmla="*/ 312717 w 3044041"/>
                    <a:gd name="connsiteY18" fmla="*/ 1674421 h 2847200"/>
                    <a:gd name="connsiteX19" fmla="*/ 316675 w 3044041"/>
                    <a:gd name="connsiteY19" fmla="*/ 2141517 h 2847200"/>
                    <a:gd name="connsiteX20" fmla="*/ 118754 w 3044041"/>
                    <a:gd name="connsiteY20" fmla="*/ 2846119 h 2847200"/>
                    <a:gd name="connsiteX0" fmla="*/ 118754 w 3044041"/>
                    <a:gd name="connsiteY0" fmla="*/ 2846119 h 2847200"/>
                    <a:gd name="connsiteX1" fmla="*/ 0 w 3044041"/>
                    <a:gd name="connsiteY1" fmla="*/ 1983179 h 2847200"/>
                    <a:gd name="connsiteX2" fmla="*/ 269174 w 3044041"/>
                    <a:gd name="connsiteY2" fmla="*/ 1626920 h 2847200"/>
                    <a:gd name="connsiteX3" fmla="*/ 261257 w 3044041"/>
                    <a:gd name="connsiteY3" fmla="*/ 1425039 h 2847200"/>
                    <a:gd name="connsiteX4" fmla="*/ 629392 w 3044041"/>
                    <a:gd name="connsiteY4" fmla="*/ 1013360 h 2847200"/>
                    <a:gd name="connsiteX5" fmla="*/ 839190 w 3044041"/>
                    <a:gd name="connsiteY5" fmla="*/ 878774 h 2847200"/>
                    <a:gd name="connsiteX6" fmla="*/ 1199408 w 3044041"/>
                    <a:gd name="connsiteY6" fmla="*/ 514598 h 2847200"/>
                    <a:gd name="connsiteX7" fmla="*/ 1543792 w 3044041"/>
                    <a:gd name="connsiteY7" fmla="*/ 411677 h 2847200"/>
                    <a:gd name="connsiteX8" fmla="*/ 1959428 w 3044041"/>
                    <a:gd name="connsiteY8" fmla="*/ 142504 h 2847200"/>
                    <a:gd name="connsiteX9" fmla="*/ 2260270 w 3044041"/>
                    <a:gd name="connsiteY9" fmla="*/ 170212 h 2847200"/>
                    <a:gd name="connsiteX10" fmla="*/ 2525486 w 3044041"/>
                    <a:gd name="connsiteY10" fmla="*/ 134586 h 2847200"/>
                    <a:gd name="connsiteX11" fmla="*/ 3044041 w 3044041"/>
                    <a:gd name="connsiteY11" fmla="*/ 0 h 2847200"/>
                    <a:gd name="connsiteX12" fmla="*/ 2454234 w 3044041"/>
                    <a:gd name="connsiteY12" fmla="*/ 265216 h 2847200"/>
                    <a:gd name="connsiteX13" fmla="*/ 1915886 w 3044041"/>
                    <a:gd name="connsiteY13" fmla="*/ 356260 h 2847200"/>
                    <a:gd name="connsiteX14" fmla="*/ 1100447 w 3044041"/>
                    <a:gd name="connsiteY14" fmla="*/ 649185 h 2847200"/>
                    <a:gd name="connsiteX15" fmla="*/ 898566 w 3044041"/>
                    <a:gd name="connsiteY15" fmla="*/ 942108 h 2847200"/>
                    <a:gd name="connsiteX16" fmla="*/ 736270 w 3044041"/>
                    <a:gd name="connsiteY16" fmla="*/ 1116280 h 2847200"/>
                    <a:gd name="connsiteX17" fmla="*/ 554182 w 3044041"/>
                    <a:gd name="connsiteY17" fmla="*/ 1432956 h 2847200"/>
                    <a:gd name="connsiteX18" fmla="*/ 312717 w 3044041"/>
                    <a:gd name="connsiteY18" fmla="*/ 1674421 h 2847200"/>
                    <a:gd name="connsiteX19" fmla="*/ 316675 w 3044041"/>
                    <a:gd name="connsiteY19" fmla="*/ 2141517 h 2847200"/>
                    <a:gd name="connsiteX20" fmla="*/ 118754 w 3044041"/>
                    <a:gd name="connsiteY20" fmla="*/ 2846119 h 2847200"/>
                    <a:gd name="connsiteX0" fmla="*/ 118754 w 3044041"/>
                    <a:gd name="connsiteY0" fmla="*/ 2846119 h 2847200"/>
                    <a:gd name="connsiteX1" fmla="*/ 0 w 3044041"/>
                    <a:gd name="connsiteY1" fmla="*/ 1983179 h 2847200"/>
                    <a:gd name="connsiteX2" fmla="*/ 269174 w 3044041"/>
                    <a:gd name="connsiteY2" fmla="*/ 1626920 h 2847200"/>
                    <a:gd name="connsiteX3" fmla="*/ 261257 w 3044041"/>
                    <a:gd name="connsiteY3" fmla="*/ 1425039 h 2847200"/>
                    <a:gd name="connsiteX4" fmla="*/ 629392 w 3044041"/>
                    <a:gd name="connsiteY4" fmla="*/ 1013360 h 2847200"/>
                    <a:gd name="connsiteX5" fmla="*/ 839190 w 3044041"/>
                    <a:gd name="connsiteY5" fmla="*/ 878774 h 2847200"/>
                    <a:gd name="connsiteX6" fmla="*/ 1199408 w 3044041"/>
                    <a:gd name="connsiteY6" fmla="*/ 514598 h 2847200"/>
                    <a:gd name="connsiteX7" fmla="*/ 1543792 w 3044041"/>
                    <a:gd name="connsiteY7" fmla="*/ 411677 h 2847200"/>
                    <a:gd name="connsiteX8" fmla="*/ 1959428 w 3044041"/>
                    <a:gd name="connsiteY8" fmla="*/ 142504 h 2847200"/>
                    <a:gd name="connsiteX9" fmla="*/ 2260270 w 3044041"/>
                    <a:gd name="connsiteY9" fmla="*/ 170212 h 2847200"/>
                    <a:gd name="connsiteX10" fmla="*/ 2525486 w 3044041"/>
                    <a:gd name="connsiteY10" fmla="*/ 134586 h 2847200"/>
                    <a:gd name="connsiteX11" fmla="*/ 3044041 w 3044041"/>
                    <a:gd name="connsiteY11" fmla="*/ 0 h 2847200"/>
                    <a:gd name="connsiteX12" fmla="*/ 2454234 w 3044041"/>
                    <a:gd name="connsiteY12" fmla="*/ 265216 h 2847200"/>
                    <a:gd name="connsiteX13" fmla="*/ 1915886 w 3044041"/>
                    <a:gd name="connsiteY13" fmla="*/ 356260 h 2847200"/>
                    <a:gd name="connsiteX14" fmla="*/ 1100447 w 3044041"/>
                    <a:gd name="connsiteY14" fmla="*/ 649185 h 2847200"/>
                    <a:gd name="connsiteX15" fmla="*/ 898566 w 3044041"/>
                    <a:gd name="connsiteY15" fmla="*/ 942108 h 2847200"/>
                    <a:gd name="connsiteX16" fmla="*/ 736270 w 3044041"/>
                    <a:gd name="connsiteY16" fmla="*/ 1116280 h 2847200"/>
                    <a:gd name="connsiteX17" fmla="*/ 554182 w 3044041"/>
                    <a:gd name="connsiteY17" fmla="*/ 1432956 h 2847200"/>
                    <a:gd name="connsiteX18" fmla="*/ 312717 w 3044041"/>
                    <a:gd name="connsiteY18" fmla="*/ 1674421 h 2847200"/>
                    <a:gd name="connsiteX19" fmla="*/ 316675 w 3044041"/>
                    <a:gd name="connsiteY19" fmla="*/ 2141517 h 2847200"/>
                    <a:gd name="connsiteX20" fmla="*/ 118754 w 3044041"/>
                    <a:gd name="connsiteY20" fmla="*/ 2846119 h 2847200"/>
                    <a:gd name="connsiteX0" fmla="*/ 118754 w 3055339"/>
                    <a:gd name="connsiteY0" fmla="*/ 2856697 h 2857778"/>
                    <a:gd name="connsiteX1" fmla="*/ 0 w 3055339"/>
                    <a:gd name="connsiteY1" fmla="*/ 1993757 h 2857778"/>
                    <a:gd name="connsiteX2" fmla="*/ 269174 w 3055339"/>
                    <a:gd name="connsiteY2" fmla="*/ 1637498 h 2857778"/>
                    <a:gd name="connsiteX3" fmla="*/ 261257 w 3055339"/>
                    <a:gd name="connsiteY3" fmla="*/ 1435617 h 2857778"/>
                    <a:gd name="connsiteX4" fmla="*/ 629392 w 3055339"/>
                    <a:gd name="connsiteY4" fmla="*/ 1023938 h 2857778"/>
                    <a:gd name="connsiteX5" fmla="*/ 839190 w 3055339"/>
                    <a:gd name="connsiteY5" fmla="*/ 889352 h 2857778"/>
                    <a:gd name="connsiteX6" fmla="*/ 1199408 w 3055339"/>
                    <a:gd name="connsiteY6" fmla="*/ 525176 h 2857778"/>
                    <a:gd name="connsiteX7" fmla="*/ 1543792 w 3055339"/>
                    <a:gd name="connsiteY7" fmla="*/ 422255 h 2857778"/>
                    <a:gd name="connsiteX8" fmla="*/ 1959428 w 3055339"/>
                    <a:gd name="connsiteY8" fmla="*/ 153082 h 2857778"/>
                    <a:gd name="connsiteX9" fmla="*/ 2260270 w 3055339"/>
                    <a:gd name="connsiteY9" fmla="*/ 180790 h 2857778"/>
                    <a:gd name="connsiteX10" fmla="*/ 2525486 w 3055339"/>
                    <a:gd name="connsiteY10" fmla="*/ 145164 h 2857778"/>
                    <a:gd name="connsiteX11" fmla="*/ 2814452 w 3055339"/>
                    <a:gd name="connsiteY11" fmla="*/ 65995 h 2857778"/>
                    <a:gd name="connsiteX12" fmla="*/ 3044041 w 3055339"/>
                    <a:gd name="connsiteY12" fmla="*/ 10578 h 2857778"/>
                    <a:gd name="connsiteX13" fmla="*/ 2454234 w 3055339"/>
                    <a:gd name="connsiteY13" fmla="*/ 275794 h 2857778"/>
                    <a:gd name="connsiteX14" fmla="*/ 1915886 w 3055339"/>
                    <a:gd name="connsiteY14" fmla="*/ 366838 h 2857778"/>
                    <a:gd name="connsiteX15" fmla="*/ 1100447 w 3055339"/>
                    <a:gd name="connsiteY15" fmla="*/ 659763 h 2857778"/>
                    <a:gd name="connsiteX16" fmla="*/ 898566 w 3055339"/>
                    <a:gd name="connsiteY16" fmla="*/ 952686 h 2857778"/>
                    <a:gd name="connsiteX17" fmla="*/ 736270 w 3055339"/>
                    <a:gd name="connsiteY17" fmla="*/ 1126858 h 2857778"/>
                    <a:gd name="connsiteX18" fmla="*/ 554182 w 3055339"/>
                    <a:gd name="connsiteY18" fmla="*/ 1443534 h 2857778"/>
                    <a:gd name="connsiteX19" fmla="*/ 312717 w 3055339"/>
                    <a:gd name="connsiteY19" fmla="*/ 1684999 h 2857778"/>
                    <a:gd name="connsiteX20" fmla="*/ 316675 w 3055339"/>
                    <a:gd name="connsiteY20" fmla="*/ 2152095 h 2857778"/>
                    <a:gd name="connsiteX21" fmla="*/ 118754 w 3055339"/>
                    <a:gd name="connsiteY21" fmla="*/ 2856697 h 2857778"/>
                    <a:gd name="connsiteX0" fmla="*/ 118754 w 3055339"/>
                    <a:gd name="connsiteY0" fmla="*/ 2856697 h 2857778"/>
                    <a:gd name="connsiteX1" fmla="*/ 0 w 3055339"/>
                    <a:gd name="connsiteY1" fmla="*/ 1993757 h 2857778"/>
                    <a:gd name="connsiteX2" fmla="*/ 269174 w 3055339"/>
                    <a:gd name="connsiteY2" fmla="*/ 1637498 h 2857778"/>
                    <a:gd name="connsiteX3" fmla="*/ 261257 w 3055339"/>
                    <a:gd name="connsiteY3" fmla="*/ 1435617 h 2857778"/>
                    <a:gd name="connsiteX4" fmla="*/ 629392 w 3055339"/>
                    <a:gd name="connsiteY4" fmla="*/ 1023938 h 2857778"/>
                    <a:gd name="connsiteX5" fmla="*/ 839190 w 3055339"/>
                    <a:gd name="connsiteY5" fmla="*/ 889352 h 2857778"/>
                    <a:gd name="connsiteX6" fmla="*/ 1199408 w 3055339"/>
                    <a:gd name="connsiteY6" fmla="*/ 525176 h 2857778"/>
                    <a:gd name="connsiteX7" fmla="*/ 1543792 w 3055339"/>
                    <a:gd name="connsiteY7" fmla="*/ 422255 h 2857778"/>
                    <a:gd name="connsiteX8" fmla="*/ 1959428 w 3055339"/>
                    <a:gd name="connsiteY8" fmla="*/ 153082 h 2857778"/>
                    <a:gd name="connsiteX9" fmla="*/ 2260270 w 3055339"/>
                    <a:gd name="connsiteY9" fmla="*/ 180790 h 2857778"/>
                    <a:gd name="connsiteX10" fmla="*/ 2525486 w 3055339"/>
                    <a:gd name="connsiteY10" fmla="*/ 145164 h 2857778"/>
                    <a:gd name="connsiteX11" fmla="*/ 2814452 w 3055339"/>
                    <a:gd name="connsiteY11" fmla="*/ 65995 h 2857778"/>
                    <a:gd name="connsiteX12" fmla="*/ 3044041 w 3055339"/>
                    <a:gd name="connsiteY12" fmla="*/ 10578 h 2857778"/>
                    <a:gd name="connsiteX13" fmla="*/ 2454234 w 3055339"/>
                    <a:gd name="connsiteY13" fmla="*/ 275794 h 2857778"/>
                    <a:gd name="connsiteX14" fmla="*/ 1915886 w 3055339"/>
                    <a:gd name="connsiteY14" fmla="*/ 366838 h 2857778"/>
                    <a:gd name="connsiteX15" fmla="*/ 1100447 w 3055339"/>
                    <a:gd name="connsiteY15" fmla="*/ 659763 h 2857778"/>
                    <a:gd name="connsiteX16" fmla="*/ 898566 w 3055339"/>
                    <a:gd name="connsiteY16" fmla="*/ 952686 h 2857778"/>
                    <a:gd name="connsiteX17" fmla="*/ 736270 w 3055339"/>
                    <a:gd name="connsiteY17" fmla="*/ 1126858 h 2857778"/>
                    <a:gd name="connsiteX18" fmla="*/ 554182 w 3055339"/>
                    <a:gd name="connsiteY18" fmla="*/ 1443534 h 2857778"/>
                    <a:gd name="connsiteX19" fmla="*/ 312717 w 3055339"/>
                    <a:gd name="connsiteY19" fmla="*/ 1684999 h 2857778"/>
                    <a:gd name="connsiteX20" fmla="*/ 316675 w 3055339"/>
                    <a:gd name="connsiteY20" fmla="*/ 2152095 h 2857778"/>
                    <a:gd name="connsiteX21" fmla="*/ 118754 w 3055339"/>
                    <a:gd name="connsiteY21" fmla="*/ 2856697 h 2857778"/>
                    <a:gd name="connsiteX0" fmla="*/ 118754 w 3055339"/>
                    <a:gd name="connsiteY0" fmla="*/ 2856697 h 2857778"/>
                    <a:gd name="connsiteX1" fmla="*/ 0 w 3055339"/>
                    <a:gd name="connsiteY1" fmla="*/ 1993757 h 2857778"/>
                    <a:gd name="connsiteX2" fmla="*/ 269174 w 3055339"/>
                    <a:gd name="connsiteY2" fmla="*/ 1637498 h 2857778"/>
                    <a:gd name="connsiteX3" fmla="*/ 261257 w 3055339"/>
                    <a:gd name="connsiteY3" fmla="*/ 1435617 h 2857778"/>
                    <a:gd name="connsiteX4" fmla="*/ 629392 w 3055339"/>
                    <a:gd name="connsiteY4" fmla="*/ 1023938 h 2857778"/>
                    <a:gd name="connsiteX5" fmla="*/ 839190 w 3055339"/>
                    <a:gd name="connsiteY5" fmla="*/ 889352 h 2857778"/>
                    <a:gd name="connsiteX6" fmla="*/ 1199408 w 3055339"/>
                    <a:gd name="connsiteY6" fmla="*/ 525176 h 2857778"/>
                    <a:gd name="connsiteX7" fmla="*/ 1543792 w 3055339"/>
                    <a:gd name="connsiteY7" fmla="*/ 422255 h 2857778"/>
                    <a:gd name="connsiteX8" fmla="*/ 1959428 w 3055339"/>
                    <a:gd name="connsiteY8" fmla="*/ 153082 h 2857778"/>
                    <a:gd name="connsiteX9" fmla="*/ 2260270 w 3055339"/>
                    <a:gd name="connsiteY9" fmla="*/ 180790 h 2857778"/>
                    <a:gd name="connsiteX10" fmla="*/ 2525486 w 3055339"/>
                    <a:gd name="connsiteY10" fmla="*/ 145164 h 2857778"/>
                    <a:gd name="connsiteX11" fmla="*/ 2814452 w 3055339"/>
                    <a:gd name="connsiteY11" fmla="*/ 65995 h 2857778"/>
                    <a:gd name="connsiteX12" fmla="*/ 3044041 w 3055339"/>
                    <a:gd name="connsiteY12" fmla="*/ 10578 h 2857778"/>
                    <a:gd name="connsiteX13" fmla="*/ 2454234 w 3055339"/>
                    <a:gd name="connsiteY13" fmla="*/ 275794 h 2857778"/>
                    <a:gd name="connsiteX14" fmla="*/ 2157350 w 3055339"/>
                    <a:gd name="connsiteY14" fmla="*/ 279751 h 2857778"/>
                    <a:gd name="connsiteX15" fmla="*/ 1915886 w 3055339"/>
                    <a:gd name="connsiteY15" fmla="*/ 366838 h 2857778"/>
                    <a:gd name="connsiteX16" fmla="*/ 1100447 w 3055339"/>
                    <a:gd name="connsiteY16" fmla="*/ 659763 h 2857778"/>
                    <a:gd name="connsiteX17" fmla="*/ 898566 w 3055339"/>
                    <a:gd name="connsiteY17" fmla="*/ 952686 h 2857778"/>
                    <a:gd name="connsiteX18" fmla="*/ 736270 w 3055339"/>
                    <a:gd name="connsiteY18" fmla="*/ 1126858 h 2857778"/>
                    <a:gd name="connsiteX19" fmla="*/ 554182 w 3055339"/>
                    <a:gd name="connsiteY19" fmla="*/ 1443534 h 2857778"/>
                    <a:gd name="connsiteX20" fmla="*/ 312717 w 3055339"/>
                    <a:gd name="connsiteY20" fmla="*/ 1684999 h 2857778"/>
                    <a:gd name="connsiteX21" fmla="*/ 316675 w 3055339"/>
                    <a:gd name="connsiteY21" fmla="*/ 2152095 h 2857778"/>
                    <a:gd name="connsiteX22" fmla="*/ 118754 w 3055339"/>
                    <a:gd name="connsiteY22" fmla="*/ 2856697 h 2857778"/>
                    <a:gd name="connsiteX0" fmla="*/ 118754 w 3055339"/>
                    <a:gd name="connsiteY0" fmla="*/ 2856697 h 2857778"/>
                    <a:gd name="connsiteX1" fmla="*/ 0 w 3055339"/>
                    <a:gd name="connsiteY1" fmla="*/ 1993757 h 2857778"/>
                    <a:gd name="connsiteX2" fmla="*/ 269174 w 3055339"/>
                    <a:gd name="connsiteY2" fmla="*/ 1637498 h 2857778"/>
                    <a:gd name="connsiteX3" fmla="*/ 261257 w 3055339"/>
                    <a:gd name="connsiteY3" fmla="*/ 1435617 h 2857778"/>
                    <a:gd name="connsiteX4" fmla="*/ 629392 w 3055339"/>
                    <a:gd name="connsiteY4" fmla="*/ 1023938 h 2857778"/>
                    <a:gd name="connsiteX5" fmla="*/ 839190 w 3055339"/>
                    <a:gd name="connsiteY5" fmla="*/ 889352 h 2857778"/>
                    <a:gd name="connsiteX6" fmla="*/ 1199408 w 3055339"/>
                    <a:gd name="connsiteY6" fmla="*/ 525176 h 2857778"/>
                    <a:gd name="connsiteX7" fmla="*/ 1543792 w 3055339"/>
                    <a:gd name="connsiteY7" fmla="*/ 422255 h 2857778"/>
                    <a:gd name="connsiteX8" fmla="*/ 1959428 w 3055339"/>
                    <a:gd name="connsiteY8" fmla="*/ 153082 h 2857778"/>
                    <a:gd name="connsiteX9" fmla="*/ 2260270 w 3055339"/>
                    <a:gd name="connsiteY9" fmla="*/ 180790 h 2857778"/>
                    <a:gd name="connsiteX10" fmla="*/ 2525486 w 3055339"/>
                    <a:gd name="connsiteY10" fmla="*/ 145164 h 2857778"/>
                    <a:gd name="connsiteX11" fmla="*/ 2814452 w 3055339"/>
                    <a:gd name="connsiteY11" fmla="*/ 65995 h 2857778"/>
                    <a:gd name="connsiteX12" fmla="*/ 3044041 w 3055339"/>
                    <a:gd name="connsiteY12" fmla="*/ 10578 h 2857778"/>
                    <a:gd name="connsiteX13" fmla="*/ 2454234 w 3055339"/>
                    <a:gd name="connsiteY13" fmla="*/ 275794 h 2857778"/>
                    <a:gd name="connsiteX14" fmla="*/ 2157350 w 3055339"/>
                    <a:gd name="connsiteY14" fmla="*/ 279751 h 2857778"/>
                    <a:gd name="connsiteX15" fmla="*/ 1915886 w 3055339"/>
                    <a:gd name="connsiteY15" fmla="*/ 366838 h 2857778"/>
                    <a:gd name="connsiteX16" fmla="*/ 1100447 w 3055339"/>
                    <a:gd name="connsiteY16" fmla="*/ 659763 h 2857778"/>
                    <a:gd name="connsiteX17" fmla="*/ 898566 w 3055339"/>
                    <a:gd name="connsiteY17" fmla="*/ 952686 h 2857778"/>
                    <a:gd name="connsiteX18" fmla="*/ 736270 w 3055339"/>
                    <a:gd name="connsiteY18" fmla="*/ 1126858 h 2857778"/>
                    <a:gd name="connsiteX19" fmla="*/ 554182 w 3055339"/>
                    <a:gd name="connsiteY19" fmla="*/ 1443534 h 2857778"/>
                    <a:gd name="connsiteX20" fmla="*/ 312717 w 3055339"/>
                    <a:gd name="connsiteY20" fmla="*/ 1684999 h 2857778"/>
                    <a:gd name="connsiteX21" fmla="*/ 316675 w 3055339"/>
                    <a:gd name="connsiteY21" fmla="*/ 2152095 h 2857778"/>
                    <a:gd name="connsiteX22" fmla="*/ 118754 w 3055339"/>
                    <a:gd name="connsiteY22" fmla="*/ 2856697 h 2857778"/>
                    <a:gd name="connsiteX0" fmla="*/ 118754 w 3055339"/>
                    <a:gd name="connsiteY0" fmla="*/ 2856697 h 2857778"/>
                    <a:gd name="connsiteX1" fmla="*/ 0 w 3055339"/>
                    <a:gd name="connsiteY1" fmla="*/ 1993757 h 2857778"/>
                    <a:gd name="connsiteX2" fmla="*/ 269174 w 3055339"/>
                    <a:gd name="connsiteY2" fmla="*/ 1637498 h 2857778"/>
                    <a:gd name="connsiteX3" fmla="*/ 261257 w 3055339"/>
                    <a:gd name="connsiteY3" fmla="*/ 1435617 h 2857778"/>
                    <a:gd name="connsiteX4" fmla="*/ 629392 w 3055339"/>
                    <a:gd name="connsiteY4" fmla="*/ 1023938 h 2857778"/>
                    <a:gd name="connsiteX5" fmla="*/ 839190 w 3055339"/>
                    <a:gd name="connsiteY5" fmla="*/ 889352 h 2857778"/>
                    <a:gd name="connsiteX6" fmla="*/ 1199408 w 3055339"/>
                    <a:gd name="connsiteY6" fmla="*/ 525176 h 2857778"/>
                    <a:gd name="connsiteX7" fmla="*/ 1543792 w 3055339"/>
                    <a:gd name="connsiteY7" fmla="*/ 422255 h 2857778"/>
                    <a:gd name="connsiteX8" fmla="*/ 1959428 w 3055339"/>
                    <a:gd name="connsiteY8" fmla="*/ 153082 h 2857778"/>
                    <a:gd name="connsiteX9" fmla="*/ 2260270 w 3055339"/>
                    <a:gd name="connsiteY9" fmla="*/ 180790 h 2857778"/>
                    <a:gd name="connsiteX10" fmla="*/ 2525486 w 3055339"/>
                    <a:gd name="connsiteY10" fmla="*/ 145164 h 2857778"/>
                    <a:gd name="connsiteX11" fmla="*/ 2814452 w 3055339"/>
                    <a:gd name="connsiteY11" fmla="*/ 65995 h 2857778"/>
                    <a:gd name="connsiteX12" fmla="*/ 3044041 w 3055339"/>
                    <a:gd name="connsiteY12" fmla="*/ 10578 h 2857778"/>
                    <a:gd name="connsiteX13" fmla="*/ 2454234 w 3055339"/>
                    <a:gd name="connsiteY13" fmla="*/ 275794 h 2857778"/>
                    <a:gd name="connsiteX14" fmla="*/ 2157350 w 3055339"/>
                    <a:gd name="connsiteY14" fmla="*/ 279751 h 2857778"/>
                    <a:gd name="connsiteX15" fmla="*/ 1915886 w 3055339"/>
                    <a:gd name="connsiteY15" fmla="*/ 366838 h 2857778"/>
                    <a:gd name="connsiteX16" fmla="*/ 1100447 w 3055339"/>
                    <a:gd name="connsiteY16" fmla="*/ 659763 h 2857778"/>
                    <a:gd name="connsiteX17" fmla="*/ 898566 w 3055339"/>
                    <a:gd name="connsiteY17" fmla="*/ 952686 h 2857778"/>
                    <a:gd name="connsiteX18" fmla="*/ 736270 w 3055339"/>
                    <a:gd name="connsiteY18" fmla="*/ 1126858 h 2857778"/>
                    <a:gd name="connsiteX19" fmla="*/ 554182 w 3055339"/>
                    <a:gd name="connsiteY19" fmla="*/ 1443534 h 2857778"/>
                    <a:gd name="connsiteX20" fmla="*/ 312717 w 3055339"/>
                    <a:gd name="connsiteY20" fmla="*/ 1684999 h 2857778"/>
                    <a:gd name="connsiteX21" fmla="*/ 316675 w 3055339"/>
                    <a:gd name="connsiteY21" fmla="*/ 2152095 h 2857778"/>
                    <a:gd name="connsiteX22" fmla="*/ 118754 w 3055339"/>
                    <a:gd name="connsiteY22" fmla="*/ 2856697 h 2857778"/>
                    <a:gd name="connsiteX0" fmla="*/ 118754 w 3055339"/>
                    <a:gd name="connsiteY0" fmla="*/ 2856697 h 2857778"/>
                    <a:gd name="connsiteX1" fmla="*/ 0 w 3055339"/>
                    <a:gd name="connsiteY1" fmla="*/ 1993757 h 2857778"/>
                    <a:gd name="connsiteX2" fmla="*/ 269174 w 3055339"/>
                    <a:gd name="connsiteY2" fmla="*/ 1637498 h 2857778"/>
                    <a:gd name="connsiteX3" fmla="*/ 261257 w 3055339"/>
                    <a:gd name="connsiteY3" fmla="*/ 1435617 h 2857778"/>
                    <a:gd name="connsiteX4" fmla="*/ 629392 w 3055339"/>
                    <a:gd name="connsiteY4" fmla="*/ 1023938 h 2857778"/>
                    <a:gd name="connsiteX5" fmla="*/ 839190 w 3055339"/>
                    <a:gd name="connsiteY5" fmla="*/ 889352 h 2857778"/>
                    <a:gd name="connsiteX6" fmla="*/ 1199408 w 3055339"/>
                    <a:gd name="connsiteY6" fmla="*/ 525176 h 2857778"/>
                    <a:gd name="connsiteX7" fmla="*/ 1543792 w 3055339"/>
                    <a:gd name="connsiteY7" fmla="*/ 422255 h 2857778"/>
                    <a:gd name="connsiteX8" fmla="*/ 1959428 w 3055339"/>
                    <a:gd name="connsiteY8" fmla="*/ 153082 h 2857778"/>
                    <a:gd name="connsiteX9" fmla="*/ 2260270 w 3055339"/>
                    <a:gd name="connsiteY9" fmla="*/ 180790 h 2857778"/>
                    <a:gd name="connsiteX10" fmla="*/ 2525486 w 3055339"/>
                    <a:gd name="connsiteY10" fmla="*/ 145164 h 2857778"/>
                    <a:gd name="connsiteX11" fmla="*/ 2814452 w 3055339"/>
                    <a:gd name="connsiteY11" fmla="*/ 65995 h 2857778"/>
                    <a:gd name="connsiteX12" fmla="*/ 3044041 w 3055339"/>
                    <a:gd name="connsiteY12" fmla="*/ 10578 h 2857778"/>
                    <a:gd name="connsiteX13" fmla="*/ 2454234 w 3055339"/>
                    <a:gd name="connsiteY13" fmla="*/ 275794 h 2857778"/>
                    <a:gd name="connsiteX14" fmla="*/ 2157350 w 3055339"/>
                    <a:gd name="connsiteY14" fmla="*/ 279751 h 2857778"/>
                    <a:gd name="connsiteX15" fmla="*/ 1915886 w 3055339"/>
                    <a:gd name="connsiteY15" fmla="*/ 366838 h 2857778"/>
                    <a:gd name="connsiteX16" fmla="*/ 1100447 w 3055339"/>
                    <a:gd name="connsiteY16" fmla="*/ 659763 h 2857778"/>
                    <a:gd name="connsiteX17" fmla="*/ 898566 w 3055339"/>
                    <a:gd name="connsiteY17" fmla="*/ 952686 h 2857778"/>
                    <a:gd name="connsiteX18" fmla="*/ 736270 w 3055339"/>
                    <a:gd name="connsiteY18" fmla="*/ 1126858 h 2857778"/>
                    <a:gd name="connsiteX19" fmla="*/ 554182 w 3055339"/>
                    <a:gd name="connsiteY19" fmla="*/ 1443534 h 2857778"/>
                    <a:gd name="connsiteX20" fmla="*/ 312717 w 3055339"/>
                    <a:gd name="connsiteY20" fmla="*/ 1684999 h 2857778"/>
                    <a:gd name="connsiteX21" fmla="*/ 316675 w 3055339"/>
                    <a:gd name="connsiteY21" fmla="*/ 2152095 h 2857778"/>
                    <a:gd name="connsiteX22" fmla="*/ 118754 w 3055339"/>
                    <a:gd name="connsiteY22" fmla="*/ 2856697 h 2857778"/>
                    <a:gd name="connsiteX0" fmla="*/ 118754 w 3055339"/>
                    <a:gd name="connsiteY0" fmla="*/ 2856697 h 2857778"/>
                    <a:gd name="connsiteX1" fmla="*/ 0 w 3055339"/>
                    <a:gd name="connsiteY1" fmla="*/ 1993757 h 2857778"/>
                    <a:gd name="connsiteX2" fmla="*/ 269174 w 3055339"/>
                    <a:gd name="connsiteY2" fmla="*/ 1637498 h 2857778"/>
                    <a:gd name="connsiteX3" fmla="*/ 343807 w 3055339"/>
                    <a:gd name="connsiteY3" fmla="*/ 1359417 h 2857778"/>
                    <a:gd name="connsiteX4" fmla="*/ 629392 w 3055339"/>
                    <a:gd name="connsiteY4" fmla="*/ 1023938 h 2857778"/>
                    <a:gd name="connsiteX5" fmla="*/ 839190 w 3055339"/>
                    <a:gd name="connsiteY5" fmla="*/ 889352 h 2857778"/>
                    <a:gd name="connsiteX6" fmla="*/ 1199408 w 3055339"/>
                    <a:gd name="connsiteY6" fmla="*/ 525176 h 2857778"/>
                    <a:gd name="connsiteX7" fmla="*/ 1543792 w 3055339"/>
                    <a:gd name="connsiteY7" fmla="*/ 422255 h 2857778"/>
                    <a:gd name="connsiteX8" fmla="*/ 1959428 w 3055339"/>
                    <a:gd name="connsiteY8" fmla="*/ 153082 h 2857778"/>
                    <a:gd name="connsiteX9" fmla="*/ 2260270 w 3055339"/>
                    <a:gd name="connsiteY9" fmla="*/ 180790 h 2857778"/>
                    <a:gd name="connsiteX10" fmla="*/ 2525486 w 3055339"/>
                    <a:gd name="connsiteY10" fmla="*/ 145164 h 2857778"/>
                    <a:gd name="connsiteX11" fmla="*/ 2814452 w 3055339"/>
                    <a:gd name="connsiteY11" fmla="*/ 65995 h 2857778"/>
                    <a:gd name="connsiteX12" fmla="*/ 3044041 w 3055339"/>
                    <a:gd name="connsiteY12" fmla="*/ 10578 h 2857778"/>
                    <a:gd name="connsiteX13" fmla="*/ 2454234 w 3055339"/>
                    <a:gd name="connsiteY13" fmla="*/ 275794 h 2857778"/>
                    <a:gd name="connsiteX14" fmla="*/ 2157350 w 3055339"/>
                    <a:gd name="connsiteY14" fmla="*/ 279751 h 2857778"/>
                    <a:gd name="connsiteX15" fmla="*/ 1915886 w 3055339"/>
                    <a:gd name="connsiteY15" fmla="*/ 366838 h 2857778"/>
                    <a:gd name="connsiteX16" fmla="*/ 1100447 w 3055339"/>
                    <a:gd name="connsiteY16" fmla="*/ 659763 h 2857778"/>
                    <a:gd name="connsiteX17" fmla="*/ 898566 w 3055339"/>
                    <a:gd name="connsiteY17" fmla="*/ 952686 h 2857778"/>
                    <a:gd name="connsiteX18" fmla="*/ 736270 w 3055339"/>
                    <a:gd name="connsiteY18" fmla="*/ 1126858 h 2857778"/>
                    <a:gd name="connsiteX19" fmla="*/ 554182 w 3055339"/>
                    <a:gd name="connsiteY19" fmla="*/ 1443534 h 2857778"/>
                    <a:gd name="connsiteX20" fmla="*/ 312717 w 3055339"/>
                    <a:gd name="connsiteY20" fmla="*/ 1684999 h 2857778"/>
                    <a:gd name="connsiteX21" fmla="*/ 316675 w 3055339"/>
                    <a:gd name="connsiteY21" fmla="*/ 2152095 h 2857778"/>
                    <a:gd name="connsiteX22" fmla="*/ 118754 w 3055339"/>
                    <a:gd name="connsiteY22" fmla="*/ 2856697 h 2857778"/>
                    <a:gd name="connsiteX0" fmla="*/ 118754 w 3055339"/>
                    <a:gd name="connsiteY0" fmla="*/ 2856697 h 2857778"/>
                    <a:gd name="connsiteX1" fmla="*/ 0 w 3055339"/>
                    <a:gd name="connsiteY1" fmla="*/ 1993757 h 2857778"/>
                    <a:gd name="connsiteX2" fmla="*/ 269174 w 3055339"/>
                    <a:gd name="connsiteY2" fmla="*/ 1637498 h 2857778"/>
                    <a:gd name="connsiteX3" fmla="*/ 343807 w 3055339"/>
                    <a:gd name="connsiteY3" fmla="*/ 1359417 h 2857778"/>
                    <a:gd name="connsiteX4" fmla="*/ 629392 w 3055339"/>
                    <a:gd name="connsiteY4" fmla="*/ 1023938 h 2857778"/>
                    <a:gd name="connsiteX5" fmla="*/ 839190 w 3055339"/>
                    <a:gd name="connsiteY5" fmla="*/ 889352 h 2857778"/>
                    <a:gd name="connsiteX6" fmla="*/ 1199408 w 3055339"/>
                    <a:gd name="connsiteY6" fmla="*/ 525176 h 2857778"/>
                    <a:gd name="connsiteX7" fmla="*/ 1543792 w 3055339"/>
                    <a:gd name="connsiteY7" fmla="*/ 422255 h 2857778"/>
                    <a:gd name="connsiteX8" fmla="*/ 1959428 w 3055339"/>
                    <a:gd name="connsiteY8" fmla="*/ 153082 h 2857778"/>
                    <a:gd name="connsiteX9" fmla="*/ 2260270 w 3055339"/>
                    <a:gd name="connsiteY9" fmla="*/ 180790 h 2857778"/>
                    <a:gd name="connsiteX10" fmla="*/ 2525486 w 3055339"/>
                    <a:gd name="connsiteY10" fmla="*/ 145164 h 2857778"/>
                    <a:gd name="connsiteX11" fmla="*/ 2814452 w 3055339"/>
                    <a:gd name="connsiteY11" fmla="*/ 65995 h 2857778"/>
                    <a:gd name="connsiteX12" fmla="*/ 3044041 w 3055339"/>
                    <a:gd name="connsiteY12" fmla="*/ 10578 h 2857778"/>
                    <a:gd name="connsiteX13" fmla="*/ 2454234 w 3055339"/>
                    <a:gd name="connsiteY13" fmla="*/ 275794 h 2857778"/>
                    <a:gd name="connsiteX14" fmla="*/ 2157350 w 3055339"/>
                    <a:gd name="connsiteY14" fmla="*/ 279751 h 2857778"/>
                    <a:gd name="connsiteX15" fmla="*/ 1915886 w 3055339"/>
                    <a:gd name="connsiteY15" fmla="*/ 366838 h 2857778"/>
                    <a:gd name="connsiteX16" fmla="*/ 1100447 w 3055339"/>
                    <a:gd name="connsiteY16" fmla="*/ 659763 h 2857778"/>
                    <a:gd name="connsiteX17" fmla="*/ 898566 w 3055339"/>
                    <a:gd name="connsiteY17" fmla="*/ 952686 h 2857778"/>
                    <a:gd name="connsiteX18" fmla="*/ 736270 w 3055339"/>
                    <a:gd name="connsiteY18" fmla="*/ 1126858 h 2857778"/>
                    <a:gd name="connsiteX19" fmla="*/ 554182 w 3055339"/>
                    <a:gd name="connsiteY19" fmla="*/ 1443534 h 2857778"/>
                    <a:gd name="connsiteX20" fmla="*/ 312717 w 3055339"/>
                    <a:gd name="connsiteY20" fmla="*/ 1684999 h 2857778"/>
                    <a:gd name="connsiteX21" fmla="*/ 316675 w 3055339"/>
                    <a:gd name="connsiteY21" fmla="*/ 2152095 h 2857778"/>
                    <a:gd name="connsiteX22" fmla="*/ 118754 w 3055339"/>
                    <a:gd name="connsiteY22" fmla="*/ 2856697 h 2857778"/>
                    <a:gd name="connsiteX0" fmla="*/ 118754 w 3055339"/>
                    <a:gd name="connsiteY0" fmla="*/ 2856697 h 2857778"/>
                    <a:gd name="connsiteX1" fmla="*/ 0 w 3055339"/>
                    <a:gd name="connsiteY1" fmla="*/ 1993757 h 2857778"/>
                    <a:gd name="connsiteX2" fmla="*/ 269174 w 3055339"/>
                    <a:gd name="connsiteY2" fmla="*/ 1637498 h 2857778"/>
                    <a:gd name="connsiteX3" fmla="*/ 343807 w 3055339"/>
                    <a:gd name="connsiteY3" fmla="*/ 1359417 h 2857778"/>
                    <a:gd name="connsiteX4" fmla="*/ 629392 w 3055339"/>
                    <a:gd name="connsiteY4" fmla="*/ 1023938 h 2857778"/>
                    <a:gd name="connsiteX5" fmla="*/ 839190 w 3055339"/>
                    <a:gd name="connsiteY5" fmla="*/ 889352 h 2857778"/>
                    <a:gd name="connsiteX6" fmla="*/ 1199408 w 3055339"/>
                    <a:gd name="connsiteY6" fmla="*/ 525176 h 2857778"/>
                    <a:gd name="connsiteX7" fmla="*/ 1543792 w 3055339"/>
                    <a:gd name="connsiteY7" fmla="*/ 422255 h 2857778"/>
                    <a:gd name="connsiteX8" fmla="*/ 1959428 w 3055339"/>
                    <a:gd name="connsiteY8" fmla="*/ 153082 h 2857778"/>
                    <a:gd name="connsiteX9" fmla="*/ 2260270 w 3055339"/>
                    <a:gd name="connsiteY9" fmla="*/ 180790 h 2857778"/>
                    <a:gd name="connsiteX10" fmla="*/ 2525486 w 3055339"/>
                    <a:gd name="connsiteY10" fmla="*/ 145164 h 2857778"/>
                    <a:gd name="connsiteX11" fmla="*/ 2814452 w 3055339"/>
                    <a:gd name="connsiteY11" fmla="*/ 65995 h 2857778"/>
                    <a:gd name="connsiteX12" fmla="*/ 3044041 w 3055339"/>
                    <a:gd name="connsiteY12" fmla="*/ 10578 h 2857778"/>
                    <a:gd name="connsiteX13" fmla="*/ 2454234 w 3055339"/>
                    <a:gd name="connsiteY13" fmla="*/ 275794 h 2857778"/>
                    <a:gd name="connsiteX14" fmla="*/ 2157350 w 3055339"/>
                    <a:gd name="connsiteY14" fmla="*/ 279751 h 2857778"/>
                    <a:gd name="connsiteX15" fmla="*/ 1915886 w 3055339"/>
                    <a:gd name="connsiteY15" fmla="*/ 366838 h 2857778"/>
                    <a:gd name="connsiteX16" fmla="*/ 1100447 w 3055339"/>
                    <a:gd name="connsiteY16" fmla="*/ 659763 h 2857778"/>
                    <a:gd name="connsiteX17" fmla="*/ 898566 w 3055339"/>
                    <a:gd name="connsiteY17" fmla="*/ 952686 h 2857778"/>
                    <a:gd name="connsiteX18" fmla="*/ 736270 w 3055339"/>
                    <a:gd name="connsiteY18" fmla="*/ 1126858 h 2857778"/>
                    <a:gd name="connsiteX19" fmla="*/ 554182 w 3055339"/>
                    <a:gd name="connsiteY19" fmla="*/ 1443534 h 2857778"/>
                    <a:gd name="connsiteX20" fmla="*/ 312717 w 3055339"/>
                    <a:gd name="connsiteY20" fmla="*/ 1684999 h 2857778"/>
                    <a:gd name="connsiteX21" fmla="*/ 316675 w 3055339"/>
                    <a:gd name="connsiteY21" fmla="*/ 2152095 h 2857778"/>
                    <a:gd name="connsiteX22" fmla="*/ 118754 w 3055339"/>
                    <a:gd name="connsiteY22" fmla="*/ 2856697 h 2857778"/>
                    <a:gd name="connsiteX0" fmla="*/ 118754 w 3055339"/>
                    <a:gd name="connsiteY0" fmla="*/ 2856697 h 2857778"/>
                    <a:gd name="connsiteX1" fmla="*/ 0 w 3055339"/>
                    <a:gd name="connsiteY1" fmla="*/ 1993757 h 2857778"/>
                    <a:gd name="connsiteX2" fmla="*/ 269174 w 3055339"/>
                    <a:gd name="connsiteY2" fmla="*/ 1637498 h 2857778"/>
                    <a:gd name="connsiteX3" fmla="*/ 343807 w 3055339"/>
                    <a:gd name="connsiteY3" fmla="*/ 1359417 h 2857778"/>
                    <a:gd name="connsiteX4" fmla="*/ 629392 w 3055339"/>
                    <a:gd name="connsiteY4" fmla="*/ 1023938 h 2857778"/>
                    <a:gd name="connsiteX5" fmla="*/ 839190 w 3055339"/>
                    <a:gd name="connsiteY5" fmla="*/ 889352 h 2857778"/>
                    <a:gd name="connsiteX6" fmla="*/ 1199408 w 3055339"/>
                    <a:gd name="connsiteY6" fmla="*/ 525176 h 2857778"/>
                    <a:gd name="connsiteX7" fmla="*/ 1543792 w 3055339"/>
                    <a:gd name="connsiteY7" fmla="*/ 422255 h 2857778"/>
                    <a:gd name="connsiteX8" fmla="*/ 1959428 w 3055339"/>
                    <a:gd name="connsiteY8" fmla="*/ 153082 h 2857778"/>
                    <a:gd name="connsiteX9" fmla="*/ 2260270 w 3055339"/>
                    <a:gd name="connsiteY9" fmla="*/ 180790 h 2857778"/>
                    <a:gd name="connsiteX10" fmla="*/ 2525486 w 3055339"/>
                    <a:gd name="connsiteY10" fmla="*/ 145164 h 2857778"/>
                    <a:gd name="connsiteX11" fmla="*/ 2814452 w 3055339"/>
                    <a:gd name="connsiteY11" fmla="*/ 65995 h 2857778"/>
                    <a:gd name="connsiteX12" fmla="*/ 3044041 w 3055339"/>
                    <a:gd name="connsiteY12" fmla="*/ 10578 h 2857778"/>
                    <a:gd name="connsiteX13" fmla="*/ 2454234 w 3055339"/>
                    <a:gd name="connsiteY13" fmla="*/ 275794 h 2857778"/>
                    <a:gd name="connsiteX14" fmla="*/ 2157350 w 3055339"/>
                    <a:gd name="connsiteY14" fmla="*/ 279751 h 2857778"/>
                    <a:gd name="connsiteX15" fmla="*/ 1915886 w 3055339"/>
                    <a:gd name="connsiteY15" fmla="*/ 366838 h 2857778"/>
                    <a:gd name="connsiteX16" fmla="*/ 1100447 w 3055339"/>
                    <a:gd name="connsiteY16" fmla="*/ 659763 h 2857778"/>
                    <a:gd name="connsiteX17" fmla="*/ 898566 w 3055339"/>
                    <a:gd name="connsiteY17" fmla="*/ 952686 h 2857778"/>
                    <a:gd name="connsiteX18" fmla="*/ 736270 w 3055339"/>
                    <a:gd name="connsiteY18" fmla="*/ 1126858 h 2857778"/>
                    <a:gd name="connsiteX19" fmla="*/ 535132 w 3055339"/>
                    <a:gd name="connsiteY19" fmla="*/ 1446709 h 2857778"/>
                    <a:gd name="connsiteX20" fmla="*/ 312717 w 3055339"/>
                    <a:gd name="connsiteY20" fmla="*/ 1684999 h 2857778"/>
                    <a:gd name="connsiteX21" fmla="*/ 316675 w 3055339"/>
                    <a:gd name="connsiteY21" fmla="*/ 2152095 h 2857778"/>
                    <a:gd name="connsiteX22" fmla="*/ 118754 w 3055339"/>
                    <a:gd name="connsiteY22" fmla="*/ 2856697 h 2857778"/>
                    <a:gd name="connsiteX0" fmla="*/ 118754 w 3055339"/>
                    <a:gd name="connsiteY0" fmla="*/ 2856697 h 2857778"/>
                    <a:gd name="connsiteX1" fmla="*/ 0 w 3055339"/>
                    <a:gd name="connsiteY1" fmla="*/ 1993757 h 2857778"/>
                    <a:gd name="connsiteX2" fmla="*/ 269174 w 3055339"/>
                    <a:gd name="connsiteY2" fmla="*/ 1637498 h 2857778"/>
                    <a:gd name="connsiteX3" fmla="*/ 343807 w 3055339"/>
                    <a:gd name="connsiteY3" fmla="*/ 1359417 h 2857778"/>
                    <a:gd name="connsiteX4" fmla="*/ 629392 w 3055339"/>
                    <a:gd name="connsiteY4" fmla="*/ 1023938 h 2857778"/>
                    <a:gd name="connsiteX5" fmla="*/ 839190 w 3055339"/>
                    <a:gd name="connsiteY5" fmla="*/ 889352 h 2857778"/>
                    <a:gd name="connsiteX6" fmla="*/ 1199408 w 3055339"/>
                    <a:gd name="connsiteY6" fmla="*/ 525176 h 2857778"/>
                    <a:gd name="connsiteX7" fmla="*/ 1543792 w 3055339"/>
                    <a:gd name="connsiteY7" fmla="*/ 422255 h 2857778"/>
                    <a:gd name="connsiteX8" fmla="*/ 1959428 w 3055339"/>
                    <a:gd name="connsiteY8" fmla="*/ 153082 h 2857778"/>
                    <a:gd name="connsiteX9" fmla="*/ 2260270 w 3055339"/>
                    <a:gd name="connsiteY9" fmla="*/ 180790 h 2857778"/>
                    <a:gd name="connsiteX10" fmla="*/ 2525486 w 3055339"/>
                    <a:gd name="connsiteY10" fmla="*/ 145164 h 2857778"/>
                    <a:gd name="connsiteX11" fmla="*/ 2814452 w 3055339"/>
                    <a:gd name="connsiteY11" fmla="*/ 65995 h 2857778"/>
                    <a:gd name="connsiteX12" fmla="*/ 3044041 w 3055339"/>
                    <a:gd name="connsiteY12" fmla="*/ 10578 h 2857778"/>
                    <a:gd name="connsiteX13" fmla="*/ 2454234 w 3055339"/>
                    <a:gd name="connsiteY13" fmla="*/ 275794 h 2857778"/>
                    <a:gd name="connsiteX14" fmla="*/ 2157350 w 3055339"/>
                    <a:gd name="connsiteY14" fmla="*/ 279751 h 2857778"/>
                    <a:gd name="connsiteX15" fmla="*/ 1915886 w 3055339"/>
                    <a:gd name="connsiteY15" fmla="*/ 366838 h 2857778"/>
                    <a:gd name="connsiteX16" fmla="*/ 1100447 w 3055339"/>
                    <a:gd name="connsiteY16" fmla="*/ 659763 h 2857778"/>
                    <a:gd name="connsiteX17" fmla="*/ 898566 w 3055339"/>
                    <a:gd name="connsiteY17" fmla="*/ 952686 h 2857778"/>
                    <a:gd name="connsiteX18" fmla="*/ 736270 w 3055339"/>
                    <a:gd name="connsiteY18" fmla="*/ 1126858 h 2857778"/>
                    <a:gd name="connsiteX19" fmla="*/ 535132 w 3055339"/>
                    <a:gd name="connsiteY19" fmla="*/ 1446709 h 2857778"/>
                    <a:gd name="connsiteX20" fmla="*/ 312717 w 3055339"/>
                    <a:gd name="connsiteY20" fmla="*/ 1684999 h 2857778"/>
                    <a:gd name="connsiteX21" fmla="*/ 316675 w 3055339"/>
                    <a:gd name="connsiteY21" fmla="*/ 2152095 h 2857778"/>
                    <a:gd name="connsiteX22" fmla="*/ 118754 w 3055339"/>
                    <a:gd name="connsiteY22" fmla="*/ 2856697 h 2857778"/>
                    <a:gd name="connsiteX0" fmla="*/ 118754 w 3055339"/>
                    <a:gd name="connsiteY0" fmla="*/ 2856697 h 2857778"/>
                    <a:gd name="connsiteX1" fmla="*/ 0 w 3055339"/>
                    <a:gd name="connsiteY1" fmla="*/ 1993757 h 2857778"/>
                    <a:gd name="connsiteX2" fmla="*/ 269174 w 3055339"/>
                    <a:gd name="connsiteY2" fmla="*/ 1637498 h 2857778"/>
                    <a:gd name="connsiteX3" fmla="*/ 343807 w 3055339"/>
                    <a:gd name="connsiteY3" fmla="*/ 1359417 h 2857778"/>
                    <a:gd name="connsiteX4" fmla="*/ 629392 w 3055339"/>
                    <a:gd name="connsiteY4" fmla="*/ 1023938 h 2857778"/>
                    <a:gd name="connsiteX5" fmla="*/ 839190 w 3055339"/>
                    <a:gd name="connsiteY5" fmla="*/ 889352 h 2857778"/>
                    <a:gd name="connsiteX6" fmla="*/ 1199408 w 3055339"/>
                    <a:gd name="connsiteY6" fmla="*/ 525176 h 2857778"/>
                    <a:gd name="connsiteX7" fmla="*/ 1543792 w 3055339"/>
                    <a:gd name="connsiteY7" fmla="*/ 422255 h 2857778"/>
                    <a:gd name="connsiteX8" fmla="*/ 1959428 w 3055339"/>
                    <a:gd name="connsiteY8" fmla="*/ 153082 h 2857778"/>
                    <a:gd name="connsiteX9" fmla="*/ 2260270 w 3055339"/>
                    <a:gd name="connsiteY9" fmla="*/ 180790 h 2857778"/>
                    <a:gd name="connsiteX10" fmla="*/ 2525486 w 3055339"/>
                    <a:gd name="connsiteY10" fmla="*/ 145164 h 2857778"/>
                    <a:gd name="connsiteX11" fmla="*/ 2814452 w 3055339"/>
                    <a:gd name="connsiteY11" fmla="*/ 65995 h 2857778"/>
                    <a:gd name="connsiteX12" fmla="*/ 3044041 w 3055339"/>
                    <a:gd name="connsiteY12" fmla="*/ 10578 h 2857778"/>
                    <a:gd name="connsiteX13" fmla="*/ 2454234 w 3055339"/>
                    <a:gd name="connsiteY13" fmla="*/ 275794 h 2857778"/>
                    <a:gd name="connsiteX14" fmla="*/ 2157350 w 3055339"/>
                    <a:gd name="connsiteY14" fmla="*/ 279751 h 2857778"/>
                    <a:gd name="connsiteX15" fmla="*/ 1915886 w 3055339"/>
                    <a:gd name="connsiteY15" fmla="*/ 366838 h 2857778"/>
                    <a:gd name="connsiteX16" fmla="*/ 1100447 w 3055339"/>
                    <a:gd name="connsiteY16" fmla="*/ 659763 h 2857778"/>
                    <a:gd name="connsiteX17" fmla="*/ 898566 w 3055339"/>
                    <a:gd name="connsiteY17" fmla="*/ 952686 h 2857778"/>
                    <a:gd name="connsiteX18" fmla="*/ 736270 w 3055339"/>
                    <a:gd name="connsiteY18" fmla="*/ 1126858 h 2857778"/>
                    <a:gd name="connsiteX19" fmla="*/ 535132 w 3055339"/>
                    <a:gd name="connsiteY19" fmla="*/ 1446709 h 2857778"/>
                    <a:gd name="connsiteX20" fmla="*/ 312717 w 3055339"/>
                    <a:gd name="connsiteY20" fmla="*/ 1684999 h 2857778"/>
                    <a:gd name="connsiteX21" fmla="*/ 316675 w 3055339"/>
                    <a:gd name="connsiteY21" fmla="*/ 2152095 h 2857778"/>
                    <a:gd name="connsiteX22" fmla="*/ 118754 w 3055339"/>
                    <a:gd name="connsiteY22" fmla="*/ 2856697 h 2857778"/>
                    <a:gd name="connsiteX0" fmla="*/ 123605 w 3060190"/>
                    <a:gd name="connsiteY0" fmla="*/ 2856697 h 2857778"/>
                    <a:gd name="connsiteX1" fmla="*/ 4851 w 3060190"/>
                    <a:gd name="connsiteY1" fmla="*/ 1993757 h 2857778"/>
                    <a:gd name="connsiteX2" fmla="*/ 274025 w 3060190"/>
                    <a:gd name="connsiteY2" fmla="*/ 1637498 h 2857778"/>
                    <a:gd name="connsiteX3" fmla="*/ 348658 w 3060190"/>
                    <a:gd name="connsiteY3" fmla="*/ 1359417 h 2857778"/>
                    <a:gd name="connsiteX4" fmla="*/ 634243 w 3060190"/>
                    <a:gd name="connsiteY4" fmla="*/ 1023938 h 2857778"/>
                    <a:gd name="connsiteX5" fmla="*/ 844041 w 3060190"/>
                    <a:gd name="connsiteY5" fmla="*/ 889352 h 2857778"/>
                    <a:gd name="connsiteX6" fmla="*/ 1204259 w 3060190"/>
                    <a:gd name="connsiteY6" fmla="*/ 525176 h 2857778"/>
                    <a:gd name="connsiteX7" fmla="*/ 1548643 w 3060190"/>
                    <a:gd name="connsiteY7" fmla="*/ 422255 h 2857778"/>
                    <a:gd name="connsiteX8" fmla="*/ 1964279 w 3060190"/>
                    <a:gd name="connsiteY8" fmla="*/ 153082 h 2857778"/>
                    <a:gd name="connsiteX9" fmla="*/ 2265121 w 3060190"/>
                    <a:gd name="connsiteY9" fmla="*/ 180790 h 2857778"/>
                    <a:gd name="connsiteX10" fmla="*/ 2530337 w 3060190"/>
                    <a:gd name="connsiteY10" fmla="*/ 145164 h 2857778"/>
                    <a:gd name="connsiteX11" fmla="*/ 2819303 w 3060190"/>
                    <a:gd name="connsiteY11" fmla="*/ 65995 h 2857778"/>
                    <a:gd name="connsiteX12" fmla="*/ 3048892 w 3060190"/>
                    <a:gd name="connsiteY12" fmla="*/ 10578 h 2857778"/>
                    <a:gd name="connsiteX13" fmla="*/ 2459085 w 3060190"/>
                    <a:gd name="connsiteY13" fmla="*/ 275794 h 2857778"/>
                    <a:gd name="connsiteX14" fmla="*/ 2162201 w 3060190"/>
                    <a:gd name="connsiteY14" fmla="*/ 279751 h 2857778"/>
                    <a:gd name="connsiteX15" fmla="*/ 1920737 w 3060190"/>
                    <a:gd name="connsiteY15" fmla="*/ 366838 h 2857778"/>
                    <a:gd name="connsiteX16" fmla="*/ 1105298 w 3060190"/>
                    <a:gd name="connsiteY16" fmla="*/ 659763 h 2857778"/>
                    <a:gd name="connsiteX17" fmla="*/ 903417 w 3060190"/>
                    <a:gd name="connsiteY17" fmla="*/ 952686 h 2857778"/>
                    <a:gd name="connsiteX18" fmla="*/ 741121 w 3060190"/>
                    <a:gd name="connsiteY18" fmla="*/ 1126858 h 2857778"/>
                    <a:gd name="connsiteX19" fmla="*/ 539983 w 3060190"/>
                    <a:gd name="connsiteY19" fmla="*/ 1446709 h 2857778"/>
                    <a:gd name="connsiteX20" fmla="*/ 317568 w 3060190"/>
                    <a:gd name="connsiteY20" fmla="*/ 1684999 h 2857778"/>
                    <a:gd name="connsiteX21" fmla="*/ 321526 w 3060190"/>
                    <a:gd name="connsiteY21" fmla="*/ 2152095 h 2857778"/>
                    <a:gd name="connsiteX22" fmla="*/ 123605 w 3060190"/>
                    <a:gd name="connsiteY22" fmla="*/ 2856697 h 2857778"/>
                    <a:gd name="connsiteX0" fmla="*/ 103947 w 3040532"/>
                    <a:gd name="connsiteY0" fmla="*/ 2856697 h 2857778"/>
                    <a:gd name="connsiteX1" fmla="*/ 5830 w 3040532"/>
                    <a:gd name="connsiteY1" fmla="*/ 1981057 h 2857778"/>
                    <a:gd name="connsiteX2" fmla="*/ 254367 w 3040532"/>
                    <a:gd name="connsiteY2" fmla="*/ 1637498 h 2857778"/>
                    <a:gd name="connsiteX3" fmla="*/ 329000 w 3040532"/>
                    <a:gd name="connsiteY3" fmla="*/ 1359417 h 2857778"/>
                    <a:gd name="connsiteX4" fmla="*/ 614585 w 3040532"/>
                    <a:gd name="connsiteY4" fmla="*/ 1023938 h 2857778"/>
                    <a:gd name="connsiteX5" fmla="*/ 824383 w 3040532"/>
                    <a:gd name="connsiteY5" fmla="*/ 889352 h 2857778"/>
                    <a:gd name="connsiteX6" fmla="*/ 1184601 w 3040532"/>
                    <a:gd name="connsiteY6" fmla="*/ 525176 h 2857778"/>
                    <a:gd name="connsiteX7" fmla="*/ 1528985 w 3040532"/>
                    <a:gd name="connsiteY7" fmla="*/ 422255 h 2857778"/>
                    <a:gd name="connsiteX8" fmla="*/ 1944621 w 3040532"/>
                    <a:gd name="connsiteY8" fmla="*/ 153082 h 2857778"/>
                    <a:gd name="connsiteX9" fmla="*/ 2245463 w 3040532"/>
                    <a:gd name="connsiteY9" fmla="*/ 180790 h 2857778"/>
                    <a:gd name="connsiteX10" fmla="*/ 2510679 w 3040532"/>
                    <a:gd name="connsiteY10" fmla="*/ 145164 h 2857778"/>
                    <a:gd name="connsiteX11" fmla="*/ 2799645 w 3040532"/>
                    <a:gd name="connsiteY11" fmla="*/ 65995 h 2857778"/>
                    <a:gd name="connsiteX12" fmla="*/ 3029234 w 3040532"/>
                    <a:gd name="connsiteY12" fmla="*/ 10578 h 2857778"/>
                    <a:gd name="connsiteX13" fmla="*/ 2439427 w 3040532"/>
                    <a:gd name="connsiteY13" fmla="*/ 275794 h 2857778"/>
                    <a:gd name="connsiteX14" fmla="*/ 2142543 w 3040532"/>
                    <a:gd name="connsiteY14" fmla="*/ 279751 h 2857778"/>
                    <a:gd name="connsiteX15" fmla="*/ 1901079 w 3040532"/>
                    <a:gd name="connsiteY15" fmla="*/ 366838 h 2857778"/>
                    <a:gd name="connsiteX16" fmla="*/ 1085640 w 3040532"/>
                    <a:gd name="connsiteY16" fmla="*/ 659763 h 2857778"/>
                    <a:gd name="connsiteX17" fmla="*/ 883759 w 3040532"/>
                    <a:gd name="connsiteY17" fmla="*/ 952686 h 2857778"/>
                    <a:gd name="connsiteX18" fmla="*/ 721463 w 3040532"/>
                    <a:gd name="connsiteY18" fmla="*/ 1126858 h 2857778"/>
                    <a:gd name="connsiteX19" fmla="*/ 520325 w 3040532"/>
                    <a:gd name="connsiteY19" fmla="*/ 1446709 h 2857778"/>
                    <a:gd name="connsiteX20" fmla="*/ 297910 w 3040532"/>
                    <a:gd name="connsiteY20" fmla="*/ 1684999 h 2857778"/>
                    <a:gd name="connsiteX21" fmla="*/ 301868 w 3040532"/>
                    <a:gd name="connsiteY21" fmla="*/ 2152095 h 2857778"/>
                    <a:gd name="connsiteX22" fmla="*/ 103947 w 3040532"/>
                    <a:gd name="connsiteY22" fmla="*/ 2856697 h 2857778"/>
                    <a:gd name="connsiteX0" fmla="*/ 107124 w 3043709"/>
                    <a:gd name="connsiteY0" fmla="*/ 2856697 h 2865620"/>
                    <a:gd name="connsiteX1" fmla="*/ 70425 w 3043709"/>
                    <a:gd name="connsiteY1" fmla="*/ 2509096 h 2865620"/>
                    <a:gd name="connsiteX2" fmla="*/ 9007 w 3043709"/>
                    <a:gd name="connsiteY2" fmla="*/ 1981057 h 2865620"/>
                    <a:gd name="connsiteX3" fmla="*/ 257544 w 3043709"/>
                    <a:gd name="connsiteY3" fmla="*/ 1637498 h 2865620"/>
                    <a:gd name="connsiteX4" fmla="*/ 332177 w 3043709"/>
                    <a:gd name="connsiteY4" fmla="*/ 1359417 h 2865620"/>
                    <a:gd name="connsiteX5" fmla="*/ 617762 w 3043709"/>
                    <a:gd name="connsiteY5" fmla="*/ 1023938 h 2865620"/>
                    <a:gd name="connsiteX6" fmla="*/ 827560 w 3043709"/>
                    <a:gd name="connsiteY6" fmla="*/ 889352 h 2865620"/>
                    <a:gd name="connsiteX7" fmla="*/ 1187778 w 3043709"/>
                    <a:gd name="connsiteY7" fmla="*/ 525176 h 2865620"/>
                    <a:gd name="connsiteX8" fmla="*/ 1532162 w 3043709"/>
                    <a:gd name="connsiteY8" fmla="*/ 422255 h 2865620"/>
                    <a:gd name="connsiteX9" fmla="*/ 1947798 w 3043709"/>
                    <a:gd name="connsiteY9" fmla="*/ 153082 h 2865620"/>
                    <a:gd name="connsiteX10" fmla="*/ 2248640 w 3043709"/>
                    <a:gd name="connsiteY10" fmla="*/ 180790 h 2865620"/>
                    <a:gd name="connsiteX11" fmla="*/ 2513856 w 3043709"/>
                    <a:gd name="connsiteY11" fmla="*/ 145164 h 2865620"/>
                    <a:gd name="connsiteX12" fmla="*/ 2802822 w 3043709"/>
                    <a:gd name="connsiteY12" fmla="*/ 65995 h 2865620"/>
                    <a:gd name="connsiteX13" fmla="*/ 3032411 w 3043709"/>
                    <a:gd name="connsiteY13" fmla="*/ 10578 h 2865620"/>
                    <a:gd name="connsiteX14" fmla="*/ 2442604 w 3043709"/>
                    <a:gd name="connsiteY14" fmla="*/ 275794 h 2865620"/>
                    <a:gd name="connsiteX15" fmla="*/ 2145720 w 3043709"/>
                    <a:gd name="connsiteY15" fmla="*/ 279751 h 2865620"/>
                    <a:gd name="connsiteX16" fmla="*/ 1904256 w 3043709"/>
                    <a:gd name="connsiteY16" fmla="*/ 366838 h 2865620"/>
                    <a:gd name="connsiteX17" fmla="*/ 1088817 w 3043709"/>
                    <a:gd name="connsiteY17" fmla="*/ 659763 h 2865620"/>
                    <a:gd name="connsiteX18" fmla="*/ 886936 w 3043709"/>
                    <a:gd name="connsiteY18" fmla="*/ 952686 h 2865620"/>
                    <a:gd name="connsiteX19" fmla="*/ 724640 w 3043709"/>
                    <a:gd name="connsiteY19" fmla="*/ 1126858 h 2865620"/>
                    <a:gd name="connsiteX20" fmla="*/ 523502 w 3043709"/>
                    <a:gd name="connsiteY20" fmla="*/ 1446709 h 2865620"/>
                    <a:gd name="connsiteX21" fmla="*/ 301087 w 3043709"/>
                    <a:gd name="connsiteY21" fmla="*/ 1684999 h 2865620"/>
                    <a:gd name="connsiteX22" fmla="*/ 305045 w 3043709"/>
                    <a:gd name="connsiteY22" fmla="*/ 2152095 h 2865620"/>
                    <a:gd name="connsiteX23" fmla="*/ 107124 w 3043709"/>
                    <a:gd name="connsiteY23" fmla="*/ 2856697 h 2865620"/>
                    <a:gd name="connsiteX0" fmla="*/ 134112 w 3043709"/>
                    <a:gd name="connsiteY0" fmla="*/ 2880510 h 2888804"/>
                    <a:gd name="connsiteX1" fmla="*/ 70425 w 3043709"/>
                    <a:gd name="connsiteY1" fmla="*/ 2509096 h 2888804"/>
                    <a:gd name="connsiteX2" fmla="*/ 9007 w 3043709"/>
                    <a:gd name="connsiteY2" fmla="*/ 1981057 h 2888804"/>
                    <a:gd name="connsiteX3" fmla="*/ 257544 w 3043709"/>
                    <a:gd name="connsiteY3" fmla="*/ 1637498 h 2888804"/>
                    <a:gd name="connsiteX4" fmla="*/ 332177 w 3043709"/>
                    <a:gd name="connsiteY4" fmla="*/ 1359417 h 2888804"/>
                    <a:gd name="connsiteX5" fmla="*/ 617762 w 3043709"/>
                    <a:gd name="connsiteY5" fmla="*/ 1023938 h 2888804"/>
                    <a:gd name="connsiteX6" fmla="*/ 827560 w 3043709"/>
                    <a:gd name="connsiteY6" fmla="*/ 889352 h 2888804"/>
                    <a:gd name="connsiteX7" fmla="*/ 1187778 w 3043709"/>
                    <a:gd name="connsiteY7" fmla="*/ 525176 h 2888804"/>
                    <a:gd name="connsiteX8" fmla="*/ 1532162 w 3043709"/>
                    <a:gd name="connsiteY8" fmla="*/ 422255 h 2888804"/>
                    <a:gd name="connsiteX9" fmla="*/ 1947798 w 3043709"/>
                    <a:gd name="connsiteY9" fmla="*/ 153082 h 2888804"/>
                    <a:gd name="connsiteX10" fmla="*/ 2248640 w 3043709"/>
                    <a:gd name="connsiteY10" fmla="*/ 180790 h 2888804"/>
                    <a:gd name="connsiteX11" fmla="*/ 2513856 w 3043709"/>
                    <a:gd name="connsiteY11" fmla="*/ 145164 h 2888804"/>
                    <a:gd name="connsiteX12" fmla="*/ 2802822 w 3043709"/>
                    <a:gd name="connsiteY12" fmla="*/ 65995 h 2888804"/>
                    <a:gd name="connsiteX13" fmla="*/ 3032411 w 3043709"/>
                    <a:gd name="connsiteY13" fmla="*/ 10578 h 2888804"/>
                    <a:gd name="connsiteX14" fmla="*/ 2442604 w 3043709"/>
                    <a:gd name="connsiteY14" fmla="*/ 275794 h 2888804"/>
                    <a:gd name="connsiteX15" fmla="*/ 2145720 w 3043709"/>
                    <a:gd name="connsiteY15" fmla="*/ 279751 h 2888804"/>
                    <a:gd name="connsiteX16" fmla="*/ 1904256 w 3043709"/>
                    <a:gd name="connsiteY16" fmla="*/ 366838 h 2888804"/>
                    <a:gd name="connsiteX17" fmla="*/ 1088817 w 3043709"/>
                    <a:gd name="connsiteY17" fmla="*/ 659763 h 2888804"/>
                    <a:gd name="connsiteX18" fmla="*/ 886936 w 3043709"/>
                    <a:gd name="connsiteY18" fmla="*/ 952686 h 2888804"/>
                    <a:gd name="connsiteX19" fmla="*/ 724640 w 3043709"/>
                    <a:gd name="connsiteY19" fmla="*/ 1126858 h 2888804"/>
                    <a:gd name="connsiteX20" fmla="*/ 523502 w 3043709"/>
                    <a:gd name="connsiteY20" fmla="*/ 1446709 h 2888804"/>
                    <a:gd name="connsiteX21" fmla="*/ 301087 w 3043709"/>
                    <a:gd name="connsiteY21" fmla="*/ 1684999 h 2888804"/>
                    <a:gd name="connsiteX22" fmla="*/ 305045 w 3043709"/>
                    <a:gd name="connsiteY22" fmla="*/ 2152095 h 2888804"/>
                    <a:gd name="connsiteX23" fmla="*/ 134112 w 3043709"/>
                    <a:gd name="connsiteY23" fmla="*/ 2880510 h 2888804"/>
                    <a:gd name="connsiteX0" fmla="*/ 134112 w 3043709"/>
                    <a:gd name="connsiteY0" fmla="*/ 2880510 h 2883736"/>
                    <a:gd name="connsiteX1" fmla="*/ 70425 w 3043709"/>
                    <a:gd name="connsiteY1" fmla="*/ 2509096 h 2883736"/>
                    <a:gd name="connsiteX2" fmla="*/ 9007 w 3043709"/>
                    <a:gd name="connsiteY2" fmla="*/ 1981057 h 2883736"/>
                    <a:gd name="connsiteX3" fmla="*/ 257544 w 3043709"/>
                    <a:gd name="connsiteY3" fmla="*/ 1637498 h 2883736"/>
                    <a:gd name="connsiteX4" fmla="*/ 332177 w 3043709"/>
                    <a:gd name="connsiteY4" fmla="*/ 1359417 h 2883736"/>
                    <a:gd name="connsiteX5" fmla="*/ 617762 w 3043709"/>
                    <a:gd name="connsiteY5" fmla="*/ 1023938 h 2883736"/>
                    <a:gd name="connsiteX6" fmla="*/ 827560 w 3043709"/>
                    <a:gd name="connsiteY6" fmla="*/ 889352 h 2883736"/>
                    <a:gd name="connsiteX7" fmla="*/ 1187778 w 3043709"/>
                    <a:gd name="connsiteY7" fmla="*/ 525176 h 2883736"/>
                    <a:gd name="connsiteX8" fmla="*/ 1532162 w 3043709"/>
                    <a:gd name="connsiteY8" fmla="*/ 422255 h 2883736"/>
                    <a:gd name="connsiteX9" fmla="*/ 1947798 w 3043709"/>
                    <a:gd name="connsiteY9" fmla="*/ 153082 h 2883736"/>
                    <a:gd name="connsiteX10" fmla="*/ 2248640 w 3043709"/>
                    <a:gd name="connsiteY10" fmla="*/ 180790 h 2883736"/>
                    <a:gd name="connsiteX11" fmla="*/ 2513856 w 3043709"/>
                    <a:gd name="connsiteY11" fmla="*/ 145164 h 2883736"/>
                    <a:gd name="connsiteX12" fmla="*/ 2802822 w 3043709"/>
                    <a:gd name="connsiteY12" fmla="*/ 65995 h 2883736"/>
                    <a:gd name="connsiteX13" fmla="*/ 3032411 w 3043709"/>
                    <a:gd name="connsiteY13" fmla="*/ 10578 h 2883736"/>
                    <a:gd name="connsiteX14" fmla="*/ 2442604 w 3043709"/>
                    <a:gd name="connsiteY14" fmla="*/ 275794 h 2883736"/>
                    <a:gd name="connsiteX15" fmla="*/ 2145720 w 3043709"/>
                    <a:gd name="connsiteY15" fmla="*/ 279751 h 2883736"/>
                    <a:gd name="connsiteX16" fmla="*/ 1904256 w 3043709"/>
                    <a:gd name="connsiteY16" fmla="*/ 366838 h 2883736"/>
                    <a:gd name="connsiteX17" fmla="*/ 1088817 w 3043709"/>
                    <a:gd name="connsiteY17" fmla="*/ 659763 h 2883736"/>
                    <a:gd name="connsiteX18" fmla="*/ 886936 w 3043709"/>
                    <a:gd name="connsiteY18" fmla="*/ 952686 h 2883736"/>
                    <a:gd name="connsiteX19" fmla="*/ 724640 w 3043709"/>
                    <a:gd name="connsiteY19" fmla="*/ 1126858 h 2883736"/>
                    <a:gd name="connsiteX20" fmla="*/ 523502 w 3043709"/>
                    <a:gd name="connsiteY20" fmla="*/ 1446709 h 2883736"/>
                    <a:gd name="connsiteX21" fmla="*/ 301087 w 3043709"/>
                    <a:gd name="connsiteY21" fmla="*/ 1684999 h 2883736"/>
                    <a:gd name="connsiteX22" fmla="*/ 305045 w 3043709"/>
                    <a:gd name="connsiteY22" fmla="*/ 2152095 h 2883736"/>
                    <a:gd name="connsiteX23" fmla="*/ 134112 w 3043709"/>
                    <a:gd name="connsiteY23" fmla="*/ 2880510 h 2883736"/>
                    <a:gd name="connsiteX0" fmla="*/ 134112 w 3043709"/>
                    <a:gd name="connsiteY0" fmla="*/ 2880510 h 2883736"/>
                    <a:gd name="connsiteX1" fmla="*/ 70425 w 3043709"/>
                    <a:gd name="connsiteY1" fmla="*/ 2509096 h 2883736"/>
                    <a:gd name="connsiteX2" fmla="*/ 9007 w 3043709"/>
                    <a:gd name="connsiteY2" fmla="*/ 1981057 h 2883736"/>
                    <a:gd name="connsiteX3" fmla="*/ 257544 w 3043709"/>
                    <a:gd name="connsiteY3" fmla="*/ 1637498 h 2883736"/>
                    <a:gd name="connsiteX4" fmla="*/ 332177 w 3043709"/>
                    <a:gd name="connsiteY4" fmla="*/ 1359417 h 2883736"/>
                    <a:gd name="connsiteX5" fmla="*/ 617762 w 3043709"/>
                    <a:gd name="connsiteY5" fmla="*/ 1023938 h 2883736"/>
                    <a:gd name="connsiteX6" fmla="*/ 827560 w 3043709"/>
                    <a:gd name="connsiteY6" fmla="*/ 889352 h 2883736"/>
                    <a:gd name="connsiteX7" fmla="*/ 1187778 w 3043709"/>
                    <a:gd name="connsiteY7" fmla="*/ 525176 h 2883736"/>
                    <a:gd name="connsiteX8" fmla="*/ 1532162 w 3043709"/>
                    <a:gd name="connsiteY8" fmla="*/ 422255 h 2883736"/>
                    <a:gd name="connsiteX9" fmla="*/ 1947798 w 3043709"/>
                    <a:gd name="connsiteY9" fmla="*/ 153082 h 2883736"/>
                    <a:gd name="connsiteX10" fmla="*/ 2248640 w 3043709"/>
                    <a:gd name="connsiteY10" fmla="*/ 180790 h 2883736"/>
                    <a:gd name="connsiteX11" fmla="*/ 2513856 w 3043709"/>
                    <a:gd name="connsiteY11" fmla="*/ 145164 h 2883736"/>
                    <a:gd name="connsiteX12" fmla="*/ 2802822 w 3043709"/>
                    <a:gd name="connsiteY12" fmla="*/ 65995 h 2883736"/>
                    <a:gd name="connsiteX13" fmla="*/ 3032411 w 3043709"/>
                    <a:gd name="connsiteY13" fmla="*/ 10578 h 2883736"/>
                    <a:gd name="connsiteX14" fmla="*/ 2442604 w 3043709"/>
                    <a:gd name="connsiteY14" fmla="*/ 275794 h 2883736"/>
                    <a:gd name="connsiteX15" fmla="*/ 2145720 w 3043709"/>
                    <a:gd name="connsiteY15" fmla="*/ 279751 h 2883736"/>
                    <a:gd name="connsiteX16" fmla="*/ 1904256 w 3043709"/>
                    <a:gd name="connsiteY16" fmla="*/ 366838 h 2883736"/>
                    <a:gd name="connsiteX17" fmla="*/ 1088817 w 3043709"/>
                    <a:gd name="connsiteY17" fmla="*/ 659763 h 2883736"/>
                    <a:gd name="connsiteX18" fmla="*/ 886936 w 3043709"/>
                    <a:gd name="connsiteY18" fmla="*/ 952686 h 2883736"/>
                    <a:gd name="connsiteX19" fmla="*/ 724640 w 3043709"/>
                    <a:gd name="connsiteY19" fmla="*/ 1126858 h 2883736"/>
                    <a:gd name="connsiteX20" fmla="*/ 523502 w 3043709"/>
                    <a:gd name="connsiteY20" fmla="*/ 1446709 h 2883736"/>
                    <a:gd name="connsiteX21" fmla="*/ 301087 w 3043709"/>
                    <a:gd name="connsiteY21" fmla="*/ 1684999 h 2883736"/>
                    <a:gd name="connsiteX22" fmla="*/ 305045 w 3043709"/>
                    <a:gd name="connsiteY22" fmla="*/ 2152095 h 2883736"/>
                    <a:gd name="connsiteX23" fmla="*/ 134112 w 3043709"/>
                    <a:gd name="connsiteY23" fmla="*/ 2880510 h 2883736"/>
                    <a:gd name="connsiteX0" fmla="*/ 137558 w 3047155"/>
                    <a:gd name="connsiteY0" fmla="*/ 2880510 h 2883736"/>
                    <a:gd name="connsiteX1" fmla="*/ 73871 w 3047155"/>
                    <a:gd name="connsiteY1" fmla="*/ 2509096 h 2883736"/>
                    <a:gd name="connsiteX2" fmla="*/ 12453 w 3047155"/>
                    <a:gd name="connsiteY2" fmla="*/ 1981057 h 2883736"/>
                    <a:gd name="connsiteX3" fmla="*/ 260990 w 3047155"/>
                    <a:gd name="connsiteY3" fmla="*/ 1637498 h 2883736"/>
                    <a:gd name="connsiteX4" fmla="*/ 335623 w 3047155"/>
                    <a:gd name="connsiteY4" fmla="*/ 1359417 h 2883736"/>
                    <a:gd name="connsiteX5" fmla="*/ 621208 w 3047155"/>
                    <a:gd name="connsiteY5" fmla="*/ 1023938 h 2883736"/>
                    <a:gd name="connsiteX6" fmla="*/ 831006 w 3047155"/>
                    <a:gd name="connsiteY6" fmla="*/ 889352 h 2883736"/>
                    <a:gd name="connsiteX7" fmla="*/ 1191224 w 3047155"/>
                    <a:gd name="connsiteY7" fmla="*/ 525176 h 2883736"/>
                    <a:gd name="connsiteX8" fmla="*/ 1535608 w 3047155"/>
                    <a:gd name="connsiteY8" fmla="*/ 422255 h 2883736"/>
                    <a:gd name="connsiteX9" fmla="*/ 1951244 w 3047155"/>
                    <a:gd name="connsiteY9" fmla="*/ 153082 h 2883736"/>
                    <a:gd name="connsiteX10" fmla="*/ 2252086 w 3047155"/>
                    <a:gd name="connsiteY10" fmla="*/ 180790 h 2883736"/>
                    <a:gd name="connsiteX11" fmla="*/ 2517302 w 3047155"/>
                    <a:gd name="connsiteY11" fmla="*/ 145164 h 2883736"/>
                    <a:gd name="connsiteX12" fmla="*/ 2806268 w 3047155"/>
                    <a:gd name="connsiteY12" fmla="*/ 65995 h 2883736"/>
                    <a:gd name="connsiteX13" fmla="*/ 3035857 w 3047155"/>
                    <a:gd name="connsiteY13" fmla="*/ 10578 h 2883736"/>
                    <a:gd name="connsiteX14" fmla="*/ 2446050 w 3047155"/>
                    <a:gd name="connsiteY14" fmla="*/ 275794 h 2883736"/>
                    <a:gd name="connsiteX15" fmla="*/ 2149166 w 3047155"/>
                    <a:gd name="connsiteY15" fmla="*/ 279751 h 2883736"/>
                    <a:gd name="connsiteX16" fmla="*/ 1907702 w 3047155"/>
                    <a:gd name="connsiteY16" fmla="*/ 366838 h 2883736"/>
                    <a:gd name="connsiteX17" fmla="*/ 1092263 w 3047155"/>
                    <a:gd name="connsiteY17" fmla="*/ 659763 h 2883736"/>
                    <a:gd name="connsiteX18" fmla="*/ 890382 w 3047155"/>
                    <a:gd name="connsiteY18" fmla="*/ 952686 h 2883736"/>
                    <a:gd name="connsiteX19" fmla="*/ 728086 w 3047155"/>
                    <a:gd name="connsiteY19" fmla="*/ 1126858 h 2883736"/>
                    <a:gd name="connsiteX20" fmla="*/ 526948 w 3047155"/>
                    <a:gd name="connsiteY20" fmla="*/ 1446709 h 2883736"/>
                    <a:gd name="connsiteX21" fmla="*/ 304533 w 3047155"/>
                    <a:gd name="connsiteY21" fmla="*/ 1684999 h 2883736"/>
                    <a:gd name="connsiteX22" fmla="*/ 308491 w 3047155"/>
                    <a:gd name="connsiteY22" fmla="*/ 2152095 h 2883736"/>
                    <a:gd name="connsiteX23" fmla="*/ 137558 w 3047155"/>
                    <a:gd name="connsiteY23" fmla="*/ 2880510 h 2883736"/>
                    <a:gd name="connsiteX0" fmla="*/ 137558 w 3047155"/>
                    <a:gd name="connsiteY0" fmla="*/ 2880510 h 2883736"/>
                    <a:gd name="connsiteX1" fmla="*/ 73871 w 3047155"/>
                    <a:gd name="connsiteY1" fmla="*/ 2509096 h 2883736"/>
                    <a:gd name="connsiteX2" fmla="*/ 12453 w 3047155"/>
                    <a:gd name="connsiteY2" fmla="*/ 1981057 h 2883736"/>
                    <a:gd name="connsiteX3" fmla="*/ 260990 w 3047155"/>
                    <a:gd name="connsiteY3" fmla="*/ 1637498 h 2883736"/>
                    <a:gd name="connsiteX4" fmla="*/ 335623 w 3047155"/>
                    <a:gd name="connsiteY4" fmla="*/ 1359417 h 2883736"/>
                    <a:gd name="connsiteX5" fmla="*/ 621208 w 3047155"/>
                    <a:gd name="connsiteY5" fmla="*/ 1023938 h 2883736"/>
                    <a:gd name="connsiteX6" fmla="*/ 831006 w 3047155"/>
                    <a:gd name="connsiteY6" fmla="*/ 889352 h 2883736"/>
                    <a:gd name="connsiteX7" fmla="*/ 1191224 w 3047155"/>
                    <a:gd name="connsiteY7" fmla="*/ 525176 h 2883736"/>
                    <a:gd name="connsiteX8" fmla="*/ 1535608 w 3047155"/>
                    <a:gd name="connsiteY8" fmla="*/ 422255 h 2883736"/>
                    <a:gd name="connsiteX9" fmla="*/ 1951244 w 3047155"/>
                    <a:gd name="connsiteY9" fmla="*/ 153082 h 2883736"/>
                    <a:gd name="connsiteX10" fmla="*/ 2252086 w 3047155"/>
                    <a:gd name="connsiteY10" fmla="*/ 180790 h 2883736"/>
                    <a:gd name="connsiteX11" fmla="*/ 2517302 w 3047155"/>
                    <a:gd name="connsiteY11" fmla="*/ 145164 h 2883736"/>
                    <a:gd name="connsiteX12" fmla="*/ 2806268 w 3047155"/>
                    <a:gd name="connsiteY12" fmla="*/ 65995 h 2883736"/>
                    <a:gd name="connsiteX13" fmla="*/ 3035857 w 3047155"/>
                    <a:gd name="connsiteY13" fmla="*/ 10578 h 2883736"/>
                    <a:gd name="connsiteX14" fmla="*/ 2446050 w 3047155"/>
                    <a:gd name="connsiteY14" fmla="*/ 275794 h 2883736"/>
                    <a:gd name="connsiteX15" fmla="*/ 2149166 w 3047155"/>
                    <a:gd name="connsiteY15" fmla="*/ 279751 h 2883736"/>
                    <a:gd name="connsiteX16" fmla="*/ 1907702 w 3047155"/>
                    <a:gd name="connsiteY16" fmla="*/ 366838 h 2883736"/>
                    <a:gd name="connsiteX17" fmla="*/ 1092263 w 3047155"/>
                    <a:gd name="connsiteY17" fmla="*/ 659763 h 2883736"/>
                    <a:gd name="connsiteX18" fmla="*/ 890382 w 3047155"/>
                    <a:gd name="connsiteY18" fmla="*/ 952686 h 2883736"/>
                    <a:gd name="connsiteX19" fmla="*/ 728086 w 3047155"/>
                    <a:gd name="connsiteY19" fmla="*/ 1126858 h 2883736"/>
                    <a:gd name="connsiteX20" fmla="*/ 526948 w 3047155"/>
                    <a:gd name="connsiteY20" fmla="*/ 1446709 h 2883736"/>
                    <a:gd name="connsiteX21" fmla="*/ 304533 w 3047155"/>
                    <a:gd name="connsiteY21" fmla="*/ 1684999 h 2883736"/>
                    <a:gd name="connsiteX22" fmla="*/ 308491 w 3047155"/>
                    <a:gd name="connsiteY22" fmla="*/ 2152095 h 2883736"/>
                    <a:gd name="connsiteX23" fmla="*/ 137558 w 3047155"/>
                    <a:gd name="connsiteY23" fmla="*/ 2880510 h 2883736"/>
                    <a:gd name="connsiteX0" fmla="*/ 137558 w 3047155"/>
                    <a:gd name="connsiteY0" fmla="*/ 2880510 h 2915962"/>
                    <a:gd name="connsiteX1" fmla="*/ 73871 w 3047155"/>
                    <a:gd name="connsiteY1" fmla="*/ 2509096 h 2915962"/>
                    <a:gd name="connsiteX2" fmla="*/ 12453 w 3047155"/>
                    <a:gd name="connsiteY2" fmla="*/ 1981057 h 2915962"/>
                    <a:gd name="connsiteX3" fmla="*/ 260990 w 3047155"/>
                    <a:gd name="connsiteY3" fmla="*/ 1637498 h 2915962"/>
                    <a:gd name="connsiteX4" fmla="*/ 335623 w 3047155"/>
                    <a:gd name="connsiteY4" fmla="*/ 1359417 h 2915962"/>
                    <a:gd name="connsiteX5" fmla="*/ 621208 w 3047155"/>
                    <a:gd name="connsiteY5" fmla="*/ 1023938 h 2915962"/>
                    <a:gd name="connsiteX6" fmla="*/ 831006 w 3047155"/>
                    <a:gd name="connsiteY6" fmla="*/ 889352 h 2915962"/>
                    <a:gd name="connsiteX7" fmla="*/ 1191224 w 3047155"/>
                    <a:gd name="connsiteY7" fmla="*/ 525176 h 2915962"/>
                    <a:gd name="connsiteX8" fmla="*/ 1535608 w 3047155"/>
                    <a:gd name="connsiteY8" fmla="*/ 422255 h 2915962"/>
                    <a:gd name="connsiteX9" fmla="*/ 1951244 w 3047155"/>
                    <a:gd name="connsiteY9" fmla="*/ 153082 h 2915962"/>
                    <a:gd name="connsiteX10" fmla="*/ 2252086 w 3047155"/>
                    <a:gd name="connsiteY10" fmla="*/ 180790 h 2915962"/>
                    <a:gd name="connsiteX11" fmla="*/ 2517302 w 3047155"/>
                    <a:gd name="connsiteY11" fmla="*/ 145164 h 2915962"/>
                    <a:gd name="connsiteX12" fmla="*/ 2806268 w 3047155"/>
                    <a:gd name="connsiteY12" fmla="*/ 65995 h 2915962"/>
                    <a:gd name="connsiteX13" fmla="*/ 3035857 w 3047155"/>
                    <a:gd name="connsiteY13" fmla="*/ 10578 h 2915962"/>
                    <a:gd name="connsiteX14" fmla="*/ 2446050 w 3047155"/>
                    <a:gd name="connsiteY14" fmla="*/ 275794 h 2915962"/>
                    <a:gd name="connsiteX15" fmla="*/ 2149166 w 3047155"/>
                    <a:gd name="connsiteY15" fmla="*/ 279751 h 2915962"/>
                    <a:gd name="connsiteX16" fmla="*/ 1907702 w 3047155"/>
                    <a:gd name="connsiteY16" fmla="*/ 366838 h 2915962"/>
                    <a:gd name="connsiteX17" fmla="*/ 1092263 w 3047155"/>
                    <a:gd name="connsiteY17" fmla="*/ 659763 h 2915962"/>
                    <a:gd name="connsiteX18" fmla="*/ 890382 w 3047155"/>
                    <a:gd name="connsiteY18" fmla="*/ 952686 h 2915962"/>
                    <a:gd name="connsiteX19" fmla="*/ 728086 w 3047155"/>
                    <a:gd name="connsiteY19" fmla="*/ 1126858 h 2915962"/>
                    <a:gd name="connsiteX20" fmla="*/ 526948 w 3047155"/>
                    <a:gd name="connsiteY20" fmla="*/ 1446709 h 2915962"/>
                    <a:gd name="connsiteX21" fmla="*/ 304533 w 3047155"/>
                    <a:gd name="connsiteY21" fmla="*/ 1684999 h 2915962"/>
                    <a:gd name="connsiteX22" fmla="*/ 308491 w 3047155"/>
                    <a:gd name="connsiteY22" fmla="*/ 2152095 h 2915962"/>
                    <a:gd name="connsiteX23" fmla="*/ 142135 w 3047155"/>
                    <a:gd name="connsiteY23" fmla="*/ 2818659 h 2915962"/>
                    <a:gd name="connsiteX24" fmla="*/ 137558 w 3047155"/>
                    <a:gd name="connsiteY24" fmla="*/ 2880510 h 2915962"/>
                    <a:gd name="connsiteX0" fmla="*/ 137558 w 3047155"/>
                    <a:gd name="connsiteY0" fmla="*/ 2880510 h 2915962"/>
                    <a:gd name="connsiteX1" fmla="*/ 73871 w 3047155"/>
                    <a:gd name="connsiteY1" fmla="*/ 2509096 h 2915962"/>
                    <a:gd name="connsiteX2" fmla="*/ 12453 w 3047155"/>
                    <a:gd name="connsiteY2" fmla="*/ 1981057 h 2915962"/>
                    <a:gd name="connsiteX3" fmla="*/ 260990 w 3047155"/>
                    <a:gd name="connsiteY3" fmla="*/ 1637498 h 2915962"/>
                    <a:gd name="connsiteX4" fmla="*/ 335623 w 3047155"/>
                    <a:gd name="connsiteY4" fmla="*/ 1359417 h 2915962"/>
                    <a:gd name="connsiteX5" fmla="*/ 621208 w 3047155"/>
                    <a:gd name="connsiteY5" fmla="*/ 1023938 h 2915962"/>
                    <a:gd name="connsiteX6" fmla="*/ 831006 w 3047155"/>
                    <a:gd name="connsiteY6" fmla="*/ 889352 h 2915962"/>
                    <a:gd name="connsiteX7" fmla="*/ 1191224 w 3047155"/>
                    <a:gd name="connsiteY7" fmla="*/ 525176 h 2915962"/>
                    <a:gd name="connsiteX8" fmla="*/ 1535608 w 3047155"/>
                    <a:gd name="connsiteY8" fmla="*/ 422255 h 2915962"/>
                    <a:gd name="connsiteX9" fmla="*/ 1951244 w 3047155"/>
                    <a:gd name="connsiteY9" fmla="*/ 153082 h 2915962"/>
                    <a:gd name="connsiteX10" fmla="*/ 2252086 w 3047155"/>
                    <a:gd name="connsiteY10" fmla="*/ 180790 h 2915962"/>
                    <a:gd name="connsiteX11" fmla="*/ 2517302 w 3047155"/>
                    <a:gd name="connsiteY11" fmla="*/ 145164 h 2915962"/>
                    <a:gd name="connsiteX12" fmla="*/ 2806268 w 3047155"/>
                    <a:gd name="connsiteY12" fmla="*/ 65995 h 2915962"/>
                    <a:gd name="connsiteX13" fmla="*/ 3035857 w 3047155"/>
                    <a:gd name="connsiteY13" fmla="*/ 10578 h 2915962"/>
                    <a:gd name="connsiteX14" fmla="*/ 2446050 w 3047155"/>
                    <a:gd name="connsiteY14" fmla="*/ 275794 h 2915962"/>
                    <a:gd name="connsiteX15" fmla="*/ 2149166 w 3047155"/>
                    <a:gd name="connsiteY15" fmla="*/ 279751 h 2915962"/>
                    <a:gd name="connsiteX16" fmla="*/ 1907702 w 3047155"/>
                    <a:gd name="connsiteY16" fmla="*/ 366838 h 2915962"/>
                    <a:gd name="connsiteX17" fmla="*/ 1092263 w 3047155"/>
                    <a:gd name="connsiteY17" fmla="*/ 659763 h 2915962"/>
                    <a:gd name="connsiteX18" fmla="*/ 890382 w 3047155"/>
                    <a:gd name="connsiteY18" fmla="*/ 952686 h 2915962"/>
                    <a:gd name="connsiteX19" fmla="*/ 728086 w 3047155"/>
                    <a:gd name="connsiteY19" fmla="*/ 1126858 h 2915962"/>
                    <a:gd name="connsiteX20" fmla="*/ 526948 w 3047155"/>
                    <a:gd name="connsiteY20" fmla="*/ 1446709 h 2915962"/>
                    <a:gd name="connsiteX21" fmla="*/ 304533 w 3047155"/>
                    <a:gd name="connsiteY21" fmla="*/ 1684999 h 2915962"/>
                    <a:gd name="connsiteX22" fmla="*/ 308491 w 3047155"/>
                    <a:gd name="connsiteY22" fmla="*/ 2152095 h 2915962"/>
                    <a:gd name="connsiteX23" fmla="*/ 142135 w 3047155"/>
                    <a:gd name="connsiteY23" fmla="*/ 2818659 h 2915962"/>
                    <a:gd name="connsiteX24" fmla="*/ 137558 w 3047155"/>
                    <a:gd name="connsiteY24" fmla="*/ 2880510 h 2915962"/>
                    <a:gd name="connsiteX0" fmla="*/ 137558 w 3047155"/>
                    <a:gd name="connsiteY0" fmla="*/ 2880510 h 2915962"/>
                    <a:gd name="connsiteX1" fmla="*/ 73871 w 3047155"/>
                    <a:gd name="connsiteY1" fmla="*/ 2509096 h 2915962"/>
                    <a:gd name="connsiteX2" fmla="*/ 12453 w 3047155"/>
                    <a:gd name="connsiteY2" fmla="*/ 1981057 h 2915962"/>
                    <a:gd name="connsiteX3" fmla="*/ 260990 w 3047155"/>
                    <a:gd name="connsiteY3" fmla="*/ 1637498 h 2915962"/>
                    <a:gd name="connsiteX4" fmla="*/ 335623 w 3047155"/>
                    <a:gd name="connsiteY4" fmla="*/ 1359417 h 2915962"/>
                    <a:gd name="connsiteX5" fmla="*/ 621208 w 3047155"/>
                    <a:gd name="connsiteY5" fmla="*/ 1023938 h 2915962"/>
                    <a:gd name="connsiteX6" fmla="*/ 831006 w 3047155"/>
                    <a:gd name="connsiteY6" fmla="*/ 889352 h 2915962"/>
                    <a:gd name="connsiteX7" fmla="*/ 1191224 w 3047155"/>
                    <a:gd name="connsiteY7" fmla="*/ 525176 h 2915962"/>
                    <a:gd name="connsiteX8" fmla="*/ 1535608 w 3047155"/>
                    <a:gd name="connsiteY8" fmla="*/ 422255 h 2915962"/>
                    <a:gd name="connsiteX9" fmla="*/ 1951244 w 3047155"/>
                    <a:gd name="connsiteY9" fmla="*/ 153082 h 2915962"/>
                    <a:gd name="connsiteX10" fmla="*/ 2252086 w 3047155"/>
                    <a:gd name="connsiteY10" fmla="*/ 180790 h 2915962"/>
                    <a:gd name="connsiteX11" fmla="*/ 2517302 w 3047155"/>
                    <a:gd name="connsiteY11" fmla="*/ 145164 h 2915962"/>
                    <a:gd name="connsiteX12" fmla="*/ 2806268 w 3047155"/>
                    <a:gd name="connsiteY12" fmla="*/ 65995 h 2915962"/>
                    <a:gd name="connsiteX13" fmla="*/ 3035857 w 3047155"/>
                    <a:gd name="connsiteY13" fmla="*/ 10578 h 2915962"/>
                    <a:gd name="connsiteX14" fmla="*/ 2446050 w 3047155"/>
                    <a:gd name="connsiteY14" fmla="*/ 275794 h 2915962"/>
                    <a:gd name="connsiteX15" fmla="*/ 2149166 w 3047155"/>
                    <a:gd name="connsiteY15" fmla="*/ 279751 h 2915962"/>
                    <a:gd name="connsiteX16" fmla="*/ 1907702 w 3047155"/>
                    <a:gd name="connsiteY16" fmla="*/ 366838 h 2915962"/>
                    <a:gd name="connsiteX17" fmla="*/ 1092263 w 3047155"/>
                    <a:gd name="connsiteY17" fmla="*/ 659763 h 2915962"/>
                    <a:gd name="connsiteX18" fmla="*/ 890382 w 3047155"/>
                    <a:gd name="connsiteY18" fmla="*/ 952686 h 2915962"/>
                    <a:gd name="connsiteX19" fmla="*/ 728086 w 3047155"/>
                    <a:gd name="connsiteY19" fmla="*/ 1126858 h 2915962"/>
                    <a:gd name="connsiteX20" fmla="*/ 526948 w 3047155"/>
                    <a:gd name="connsiteY20" fmla="*/ 1446709 h 2915962"/>
                    <a:gd name="connsiteX21" fmla="*/ 298183 w 3047155"/>
                    <a:gd name="connsiteY21" fmla="*/ 1681824 h 2915962"/>
                    <a:gd name="connsiteX22" fmla="*/ 308491 w 3047155"/>
                    <a:gd name="connsiteY22" fmla="*/ 2152095 h 2915962"/>
                    <a:gd name="connsiteX23" fmla="*/ 142135 w 3047155"/>
                    <a:gd name="connsiteY23" fmla="*/ 2818659 h 2915962"/>
                    <a:gd name="connsiteX24" fmla="*/ 137558 w 3047155"/>
                    <a:gd name="connsiteY24" fmla="*/ 2880510 h 2915962"/>
                    <a:gd name="connsiteX0" fmla="*/ 137558 w 3047155"/>
                    <a:gd name="connsiteY0" fmla="*/ 2880510 h 2915962"/>
                    <a:gd name="connsiteX1" fmla="*/ 73871 w 3047155"/>
                    <a:gd name="connsiteY1" fmla="*/ 2509096 h 2915962"/>
                    <a:gd name="connsiteX2" fmla="*/ 12453 w 3047155"/>
                    <a:gd name="connsiteY2" fmla="*/ 1981057 h 2915962"/>
                    <a:gd name="connsiteX3" fmla="*/ 260990 w 3047155"/>
                    <a:gd name="connsiteY3" fmla="*/ 1637498 h 2915962"/>
                    <a:gd name="connsiteX4" fmla="*/ 335623 w 3047155"/>
                    <a:gd name="connsiteY4" fmla="*/ 1359417 h 2915962"/>
                    <a:gd name="connsiteX5" fmla="*/ 489797 w 3047155"/>
                    <a:gd name="connsiteY5" fmla="*/ 1215284 h 2915962"/>
                    <a:gd name="connsiteX6" fmla="*/ 621208 w 3047155"/>
                    <a:gd name="connsiteY6" fmla="*/ 1023938 h 2915962"/>
                    <a:gd name="connsiteX7" fmla="*/ 831006 w 3047155"/>
                    <a:gd name="connsiteY7" fmla="*/ 889352 h 2915962"/>
                    <a:gd name="connsiteX8" fmla="*/ 1191224 w 3047155"/>
                    <a:gd name="connsiteY8" fmla="*/ 525176 h 2915962"/>
                    <a:gd name="connsiteX9" fmla="*/ 1535608 w 3047155"/>
                    <a:gd name="connsiteY9" fmla="*/ 422255 h 2915962"/>
                    <a:gd name="connsiteX10" fmla="*/ 1951244 w 3047155"/>
                    <a:gd name="connsiteY10" fmla="*/ 153082 h 2915962"/>
                    <a:gd name="connsiteX11" fmla="*/ 2252086 w 3047155"/>
                    <a:gd name="connsiteY11" fmla="*/ 180790 h 2915962"/>
                    <a:gd name="connsiteX12" fmla="*/ 2517302 w 3047155"/>
                    <a:gd name="connsiteY12" fmla="*/ 145164 h 2915962"/>
                    <a:gd name="connsiteX13" fmla="*/ 2806268 w 3047155"/>
                    <a:gd name="connsiteY13" fmla="*/ 65995 h 2915962"/>
                    <a:gd name="connsiteX14" fmla="*/ 3035857 w 3047155"/>
                    <a:gd name="connsiteY14" fmla="*/ 10578 h 2915962"/>
                    <a:gd name="connsiteX15" fmla="*/ 2446050 w 3047155"/>
                    <a:gd name="connsiteY15" fmla="*/ 275794 h 2915962"/>
                    <a:gd name="connsiteX16" fmla="*/ 2149166 w 3047155"/>
                    <a:gd name="connsiteY16" fmla="*/ 279751 h 2915962"/>
                    <a:gd name="connsiteX17" fmla="*/ 1907702 w 3047155"/>
                    <a:gd name="connsiteY17" fmla="*/ 366838 h 2915962"/>
                    <a:gd name="connsiteX18" fmla="*/ 1092263 w 3047155"/>
                    <a:gd name="connsiteY18" fmla="*/ 659763 h 2915962"/>
                    <a:gd name="connsiteX19" fmla="*/ 890382 w 3047155"/>
                    <a:gd name="connsiteY19" fmla="*/ 952686 h 2915962"/>
                    <a:gd name="connsiteX20" fmla="*/ 728086 w 3047155"/>
                    <a:gd name="connsiteY20" fmla="*/ 1126858 h 2915962"/>
                    <a:gd name="connsiteX21" fmla="*/ 526948 w 3047155"/>
                    <a:gd name="connsiteY21" fmla="*/ 1446709 h 2915962"/>
                    <a:gd name="connsiteX22" fmla="*/ 298183 w 3047155"/>
                    <a:gd name="connsiteY22" fmla="*/ 1681824 h 2915962"/>
                    <a:gd name="connsiteX23" fmla="*/ 308491 w 3047155"/>
                    <a:gd name="connsiteY23" fmla="*/ 2152095 h 2915962"/>
                    <a:gd name="connsiteX24" fmla="*/ 142135 w 3047155"/>
                    <a:gd name="connsiteY24" fmla="*/ 2818659 h 2915962"/>
                    <a:gd name="connsiteX25" fmla="*/ 137558 w 3047155"/>
                    <a:gd name="connsiteY25" fmla="*/ 2880510 h 2915962"/>
                    <a:gd name="connsiteX0" fmla="*/ 137558 w 3047155"/>
                    <a:gd name="connsiteY0" fmla="*/ 2880510 h 2915962"/>
                    <a:gd name="connsiteX1" fmla="*/ 73871 w 3047155"/>
                    <a:gd name="connsiteY1" fmla="*/ 2509096 h 2915962"/>
                    <a:gd name="connsiteX2" fmla="*/ 12453 w 3047155"/>
                    <a:gd name="connsiteY2" fmla="*/ 1981057 h 2915962"/>
                    <a:gd name="connsiteX3" fmla="*/ 260990 w 3047155"/>
                    <a:gd name="connsiteY3" fmla="*/ 1637498 h 2915962"/>
                    <a:gd name="connsiteX4" fmla="*/ 335623 w 3047155"/>
                    <a:gd name="connsiteY4" fmla="*/ 1359417 h 2915962"/>
                    <a:gd name="connsiteX5" fmla="*/ 489797 w 3047155"/>
                    <a:gd name="connsiteY5" fmla="*/ 1215284 h 2915962"/>
                    <a:gd name="connsiteX6" fmla="*/ 621208 w 3047155"/>
                    <a:gd name="connsiteY6" fmla="*/ 1023938 h 2915962"/>
                    <a:gd name="connsiteX7" fmla="*/ 831006 w 3047155"/>
                    <a:gd name="connsiteY7" fmla="*/ 889352 h 2915962"/>
                    <a:gd name="connsiteX8" fmla="*/ 1191224 w 3047155"/>
                    <a:gd name="connsiteY8" fmla="*/ 525176 h 2915962"/>
                    <a:gd name="connsiteX9" fmla="*/ 1535608 w 3047155"/>
                    <a:gd name="connsiteY9" fmla="*/ 422255 h 2915962"/>
                    <a:gd name="connsiteX10" fmla="*/ 1951244 w 3047155"/>
                    <a:gd name="connsiteY10" fmla="*/ 153082 h 2915962"/>
                    <a:gd name="connsiteX11" fmla="*/ 2252086 w 3047155"/>
                    <a:gd name="connsiteY11" fmla="*/ 180790 h 2915962"/>
                    <a:gd name="connsiteX12" fmla="*/ 2517302 w 3047155"/>
                    <a:gd name="connsiteY12" fmla="*/ 145164 h 2915962"/>
                    <a:gd name="connsiteX13" fmla="*/ 2806268 w 3047155"/>
                    <a:gd name="connsiteY13" fmla="*/ 65995 h 2915962"/>
                    <a:gd name="connsiteX14" fmla="*/ 3035857 w 3047155"/>
                    <a:gd name="connsiteY14" fmla="*/ 10578 h 2915962"/>
                    <a:gd name="connsiteX15" fmla="*/ 2446050 w 3047155"/>
                    <a:gd name="connsiteY15" fmla="*/ 275794 h 2915962"/>
                    <a:gd name="connsiteX16" fmla="*/ 2149166 w 3047155"/>
                    <a:gd name="connsiteY16" fmla="*/ 279751 h 2915962"/>
                    <a:gd name="connsiteX17" fmla="*/ 1907702 w 3047155"/>
                    <a:gd name="connsiteY17" fmla="*/ 366838 h 2915962"/>
                    <a:gd name="connsiteX18" fmla="*/ 1092263 w 3047155"/>
                    <a:gd name="connsiteY18" fmla="*/ 659763 h 2915962"/>
                    <a:gd name="connsiteX19" fmla="*/ 890382 w 3047155"/>
                    <a:gd name="connsiteY19" fmla="*/ 952686 h 2915962"/>
                    <a:gd name="connsiteX20" fmla="*/ 728086 w 3047155"/>
                    <a:gd name="connsiteY20" fmla="*/ 1126858 h 2915962"/>
                    <a:gd name="connsiteX21" fmla="*/ 526948 w 3047155"/>
                    <a:gd name="connsiteY21" fmla="*/ 1446709 h 2915962"/>
                    <a:gd name="connsiteX22" fmla="*/ 298183 w 3047155"/>
                    <a:gd name="connsiteY22" fmla="*/ 1681824 h 2915962"/>
                    <a:gd name="connsiteX23" fmla="*/ 308491 w 3047155"/>
                    <a:gd name="connsiteY23" fmla="*/ 2152095 h 2915962"/>
                    <a:gd name="connsiteX24" fmla="*/ 142135 w 3047155"/>
                    <a:gd name="connsiteY24" fmla="*/ 2818659 h 2915962"/>
                    <a:gd name="connsiteX25" fmla="*/ 137558 w 3047155"/>
                    <a:gd name="connsiteY25" fmla="*/ 2880510 h 2915962"/>
                    <a:gd name="connsiteX0" fmla="*/ 137558 w 3047155"/>
                    <a:gd name="connsiteY0" fmla="*/ 2880510 h 2915962"/>
                    <a:gd name="connsiteX1" fmla="*/ 73871 w 3047155"/>
                    <a:gd name="connsiteY1" fmla="*/ 2509096 h 2915962"/>
                    <a:gd name="connsiteX2" fmla="*/ 12453 w 3047155"/>
                    <a:gd name="connsiteY2" fmla="*/ 1981057 h 2915962"/>
                    <a:gd name="connsiteX3" fmla="*/ 260990 w 3047155"/>
                    <a:gd name="connsiteY3" fmla="*/ 1637498 h 2915962"/>
                    <a:gd name="connsiteX4" fmla="*/ 335623 w 3047155"/>
                    <a:gd name="connsiteY4" fmla="*/ 1359417 h 2915962"/>
                    <a:gd name="connsiteX5" fmla="*/ 489797 w 3047155"/>
                    <a:gd name="connsiteY5" fmla="*/ 1215284 h 2915962"/>
                    <a:gd name="connsiteX6" fmla="*/ 621208 w 3047155"/>
                    <a:gd name="connsiteY6" fmla="*/ 1023938 h 2915962"/>
                    <a:gd name="connsiteX7" fmla="*/ 831006 w 3047155"/>
                    <a:gd name="connsiteY7" fmla="*/ 889352 h 2915962"/>
                    <a:gd name="connsiteX8" fmla="*/ 1191224 w 3047155"/>
                    <a:gd name="connsiteY8" fmla="*/ 525176 h 2915962"/>
                    <a:gd name="connsiteX9" fmla="*/ 1535608 w 3047155"/>
                    <a:gd name="connsiteY9" fmla="*/ 422255 h 2915962"/>
                    <a:gd name="connsiteX10" fmla="*/ 1951244 w 3047155"/>
                    <a:gd name="connsiteY10" fmla="*/ 153082 h 2915962"/>
                    <a:gd name="connsiteX11" fmla="*/ 2252086 w 3047155"/>
                    <a:gd name="connsiteY11" fmla="*/ 180790 h 2915962"/>
                    <a:gd name="connsiteX12" fmla="*/ 2517302 w 3047155"/>
                    <a:gd name="connsiteY12" fmla="*/ 145164 h 2915962"/>
                    <a:gd name="connsiteX13" fmla="*/ 2806268 w 3047155"/>
                    <a:gd name="connsiteY13" fmla="*/ 65995 h 2915962"/>
                    <a:gd name="connsiteX14" fmla="*/ 3035857 w 3047155"/>
                    <a:gd name="connsiteY14" fmla="*/ 10578 h 2915962"/>
                    <a:gd name="connsiteX15" fmla="*/ 2446050 w 3047155"/>
                    <a:gd name="connsiteY15" fmla="*/ 275794 h 2915962"/>
                    <a:gd name="connsiteX16" fmla="*/ 2149166 w 3047155"/>
                    <a:gd name="connsiteY16" fmla="*/ 279751 h 2915962"/>
                    <a:gd name="connsiteX17" fmla="*/ 1907702 w 3047155"/>
                    <a:gd name="connsiteY17" fmla="*/ 366838 h 2915962"/>
                    <a:gd name="connsiteX18" fmla="*/ 1092263 w 3047155"/>
                    <a:gd name="connsiteY18" fmla="*/ 659763 h 2915962"/>
                    <a:gd name="connsiteX19" fmla="*/ 890382 w 3047155"/>
                    <a:gd name="connsiteY19" fmla="*/ 952686 h 2915962"/>
                    <a:gd name="connsiteX20" fmla="*/ 728086 w 3047155"/>
                    <a:gd name="connsiteY20" fmla="*/ 1126858 h 2915962"/>
                    <a:gd name="connsiteX21" fmla="*/ 526948 w 3047155"/>
                    <a:gd name="connsiteY21" fmla="*/ 1446709 h 2915962"/>
                    <a:gd name="connsiteX22" fmla="*/ 298183 w 3047155"/>
                    <a:gd name="connsiteY22" fmla="*/ 1681824 h 2915962"/>
                    <a:gd name="connsiteX23" fmla="*/ 308491 w 3047155"/>
                    <a:gd name="connsiteY23" fmla="*/ 2152095 h 2915962"/>
                    <a:gd name="connsiteX24" fmla="*/ 142135 w 3047155"/>
                    <a:gd name="connsiteY24" fmla="*/ 2818659 h 2915962"/>
                    <a:gd name="connsiteX25" fmla="*/ 137558 w 3047155"/>
                    <a:gd name="connsiteY25" fmla="*/ 2880510 h 2915962"/>
                    <a:gd name="connsiteX0" fmla="*/ 137558 w 3047155"/>
                    <a:gd name="connsiteY0" fmla="*/ 2880510 h 2915962"/>
                    <a:gd name="connsiteX1" fmla="*/ 73871 w 3047155"/>
                    <a:gd name="connsiteY1" fmla="*/ 2509096 h 2915962"/>
                    <a:gd name="connsiteX2" fmla="*/ 12453 w 3047155"/>
                    <a:gd name="connsiteY2" fmla="*/ 1981057 h 2915962"/>
                    <a:gd name="connsiteX3" fmla="*/ 260990 w 3047155"/>
                    <a:gd name="connsiteY3" fmla="*/ 1637498 h 2915962"/>
                    <a:gd name="connsiteX4" fmla="*/ 335623 w 3047155"/>
                    <a:gd name="connsiteY4" fmla="*/ 1359417 h 2915962"/>
                    <a:gd name="connsiteX5" fmla="*/ 489797 w 3047155"/>
                    <a:gd name="connsiteY5" fmla="*/ 1215284 h 2915962"/>
                    <a:gd name="connsiteX6" fmla="*/ 621208 w 3047155"/>
                    <a:gd name="connsiteY6" fmla="*/ 1023938 h 2915962"/>
                    <a:gd name="connsiteX7" fmla="*/ 831006 w 3047155"/>
                    <a:gd name="connsiteY7" fmla="*/ 889352 h 2915962"/>
                    <a:gd name="connsiteX8" fmla="*/ 1191224 w 3047155"/>
                    <a:gd name="connsiteY8" fmla="*/ 525176 h 2915962"/>
                    <a:gd name="connsiteX9" fmla="*/ 1535608 w 3047155"/>
                    <a:gd name="connsiteY9" fmla="*/ 422255 h 2915962"/>
                    <a:gd name="connsiteX10" fmla="*/ 1951244 w 3047155"/>
                    <a:gd name="connsiteY10" fmla="*/ 153082 h 2915962"/>
                    <a:gd name="connsiteX11" fmla="*/ 2252086 w 3047155"/>
                    <a:gd name="connsiteY11" fmla="*/ 180790 h 2915962"/>
                    <a:gd name="connsiteX12" fmla="*/ 2517302 w 3047155"/>
                    <a:gd name="connsiteY12" fmla="*/ 145164 h 2915962"/>
                    <a:gd name="connsiteX13" fmla="*/ 2806268 w 3047155"/>
                    <a:gd name="connsiteY13" fmla="*/ 65995 h 2915962"/>
                    <a:gd name="connsiteX14" fmla="*/ 3035857 w 3047155"/>
                    <a:gd name="connsiteY14" fmla="*/ 10578 h 2915962"/>
                    <a:gd name="connsiteX15" fmla="*/ 2446050 w 3047155"/>
                    <a:gd name="connsiteY15" fmla="*/ 275794 h 2915962"/>
                    <a:gd name="connsiteX16" fmla="*/ 2149166 w 3047155"/>
                    <a:gd name="connsiteY16" fmla="*/ 279751 h 2915962"/>
                    <a:gd name="connsiteX17" fmla="*/ 1907702 w 3047155"/>
                    <a:gd name="connsiteY17" fmla="*/ 366838 h 2915962"/>
                    <a:gd name="connsiteX18" fmla="*/ 1092263 w 3047155"/>
                    <a:gd name="connsiteY18" fmla="*/ 659763 h 2915962"/>
                    <a:gd name="connsiteX19" fmla="*/ 890382 w 3047155"/>
                    <a:gd name="connsiteY19" fmla="*/ 952686 h 2915962"/>
                    <a:gd name="connsiteX20" fmla="*/ 728086 w 3047155"/>
                    <a:gd name="connsiteY20" fmla="*/ 1126858 h 2915962"/>
                    <a:gd name="connsiteX21" fmla="*/ 526948 w 3047155"/>
                    <a:gd name="connsiteY21" fmla="*/ 1446709 h 2915962"/>
                    <a:gd name="connsiteX22" fmla="*/ 298183 w 3047155"/>
                    <a:gd name="connsiteY22" fmla="*/ 1681824 h 2915962"/>
                    <a:gd name="connsiteX23" fmla="*/ 308491 w 3047155"/>
                    <a:gd name="connsiteY23" fmla="*/ 2152095 h 2915962"/>
                    <a:gd name="connsiteX24" fmla="*/ 142135 w 3047155"/>
                    <a:gd name="connsiteY24" fmla="*/ 2818659 h 2915962"/>
                    <a:gd name="connsiteX25" fmla="*/ 137558 w 3047155"/>
                    <a:gd name="connsiteY25" fmla="*/ 2880510 h 2915962"/>
                    <a:gd name="connsiteX0" fmla="*/ 137558 w 3047155"/>
                    <a:gd name="connsiteY0" fmla="*/ 2880510 h 2915962"/>
                    <a:gd name="connsiteX1" fmla="*/ 73871 w 3047155"/>
                    <a:gd name="connsiteY1" fmla="*/ 2509096 h 2915962"/>
                    <a:gd name="connsiteX2" fmla="*/ 12453 w 3047155"/>
                    <a:gd name="connsiteY2" fmla="*/ 1981057 h 2915962"/>
                    <a:gd name="connsiteX3" fmla="*/ 260990 w 3047155"/>
                    <a:gd name="connsiteY3" fmla="*/ 1637498 h 2915962"/>
                    <a:gd name="connsiteX4" fmla="*/ 335623 w 3047155"/>
                    <a:gd name="connsiteY4" fmla="*/ 1359417 h 2915962"/>
                    <a:gd name="connsiteX5" fmla="*/ 489797 w 3047155"/>
                    <a:gd name="connsiteY5" fmla="*/ 1215284 h 2915962"/>
                    <a:gd name="connsiteX6" fmla="*/ 621208 w 3047155"/>
                    <a:gd name="connsiteY6" fmla="*/ 1023938 h 2915962"/>
                    <a:gd name="connsiteX7" fmla="*/ 831006 w 3047155"/>
                    <a:gd name="connsiteY7" fmla="*/ 889352 h 2915962"/>
                    <a:gd name="connsiteX8" fmla="*/ 1191224 w 3047155"/>
                    <a:gd name="connsiteY8" fmla="*/ 525176 h 2915962"/>
                    <a:gd name="connsiteX9" fmla="*/ 1535608 w 3047155"/>
                    <a:gd name="connsiteY9" fmla="*/ 422255 h 2915962"/>
                    <a:gd name="connsiteX10" fmla="*/ 1951244 w 3047155"/>
                    <a:gd name="connsiteY10" fmla="*/ 153082 h 2915962"/>
                    <a:gd name="connsiteX11" fmla="*/ 2252086 w 3047155"/>
                    <a:gd name="connsiteY11" fmla="*/ 180790 h 2915962"/>
                    <a:gd name="connsiteX12" fmla="*/ 2517302 w 3047155"/>
                    <a:gd name="connsiteY12" fmla="*/ 145164 h 2915962"/>
                    <a:gd name="connsiteX13" fmla="*/ 2806268 w 3047155"/>
                    <a:gd name="connsiteY13" fmla="*/ 65995 h 2915962"/>
                    <a:gd name="connsiteX14" fmla="*/ 3035857 w 3047155"/>
                    <a:gd name="connsiteY14" fmla="*/ 10578 h 2915962"/>
                    <a:gd name="connsiteX15" fmla="*/ 2446050 w 3047155"/>
                    <a:gd name="connsiteY15" fmla="*/ 275794 h 2915962"/>
                    <a:gd name="connsiteX16" fmla="*/ 2149166 w 3047155"/>
                    <a:gd name="connsiteY16" fmla="*/ 279751 h 2915962"/>
                    <a:gd name="connsiteX17" fmla="*/ 1907702 w 3047155"/>
                    <a:gd name="connsiteY17" fmla="*/ 366838 h 2915962"/>
                    <a:gd name="connsiteX18" fmla="*/ 1092263 w 3047155"/>
                    <a:gd name="connsiteY18" fmla="*/ 659763 h 2915962"/>
                    <a:gd name="connsiteX19" fmla="*/ 880857 w 3047155"/>
                    <a:gd name="connsiteY19" fmla="*/ 952686 h 2915962"/>
                    <a:gd name="connsiteX20" fmla="*/ 728086 w 3047155"/>
                    <a:gd name="connsiteY20" fmla="*/ 1126858 h 2915962"/>
                    <a:gd name="connsiteX21" fmla="*/ 526948 w 3047155"/>
                    <a:gd name="connsiteY21" fmla="*/ 1446709 h 2915962"/>
                    <a:gd name="connsiteX22" fmla="*/ 298183 w 3047155"/>
                    <a:gd name="connsiteY22" fmla="*/ 1681824 h 2915962"/>
                    <a:gd name="connsiteX23" fmla="*/ 308491 w 3047155"/>
                    <a:gd name="connsiteY23" fmla="*/ 2152095 h 2915962"/>
                    <a:gd name="connsiteX24" fmla="*/ 142135 w 3047155"/>
                    <a:gd name="connsiteY24" fmla="*/ 2818659 h 2915962"/>
                    <a:gd name="connsiteX25" fmla="*/ 137558 w 3047155"/>
                    <a:gd name="connsiteY25" fmla="*/ 2880510 h 2915962"/>
                    <a:gd name="connsiteX0" fmla="*/ 137558 w 3047155"/>
                    <a:gd name="connsiteY0" fmla="*/ 2880510 h 2915962"/>
                    <a:gd name="connsiteX1" fmla="*/ 73871 w 3047155"/>
                    <a:gd name="connsiteY1" fmla="*/ 2509096 h 2915962"/>
                    <a:gd name="connsiteX2" fmla="*/ 12453 w 3047155"/>
                    <a:gd name="connsiteY2" fmla="*/ 1981057 h 2915962"/>
                    <a:gd name="connsiteX3" fmla="*/ 260990 w 3047155"/>
                    <a:gd name="connsiteY3" fmla="*/ 1637498 h 2915962"/>
                    <a:gd name="connsiteX4" fmla="*/ 335623 w 3047155"/>
                    <a:gd name="connsiteY4" fmla="*/ 1359417 h 2915962"/>
                    <a:gd name="connsiteX5" fmla="*/ 489797 w 3047155"/>
                    <a:gd name="connsiteY5" fmla="*/ 1215284 h 2915962"/>
                    <a:gd name="connsiteX6" fmla="*/ 621208 w 3047155"/>
                    <a:gd name="connsiteY6" fmla="*/ 1023938 h 2915962"/>
                    <a:gd name="connsiteX7" fmla="*/ 831006 w 3047155"/>
                    <a:gd name="connsiteY7" fmla="*/ 889352 h 2915962"/>
                    <a:gd name="connsiteX8" fmla="*/ 1191224 w 3047155"/>
                    <a:gd name="connsiteY8" fmla="*/ 525176 h 2915962"/>
                    <a:gd name="connsiteX9" fmla="*/ 1535608 w 3047155"/>
                    <a:gd name="connsiteY9" fmla="*/ 422255 h 2915962"/>
                    <a:gd name="connsiteX10" fmla="*/ 1951244 w 3047155"/>
                    <a:gd name="connsiteY10" fmla="*/ 153082 h 2915962"/>
                    <a:gd name="connsiteX11" fmla="*/ 2252086 w 3047155"/>
                    <a:gd name="connsiteY11" fmla="*/ 180790 h 2915962"/>
                    <a:gd name="connsiteX12" fmla="*/ 2517302 w 3047155"/>
                    <a:gd name="connsiteY12" fmla="*/ 145164 h 2915962"/>
                    <a:gd name="connsiteX13" fmla="*/ 2806268 w 3047155"/>
                    <a:gd name="connsiteY13" fmla="*/ 65995 h 2915962"/>
                    <a:gd name="connsiteX14" fmla="*/ 3035857 w 3047155"/>
                    <a:gd name="connsiteY14" fmla="*/ 10578 h 2915962"/>
                    <a:gd name="connsiteX15" fmla="*/ 2446050 w 3047155"/>
                    <a:gd name="connsiteY15" fmla="*/ 275794 h 2915962"/>
                    <a:gd name="connsiteX16" fmla="*/ 2149166 w 3047155"/>
                    <a:gd name="connsiteY16" fmla="*/ 279751 h 2915962"/>
                    <a:gd name="connsiteX17" fmla="*/ 1907702 w 3047155"/>
                    <a:gd name="connsiteY17" fmla="*/ 366838 h 2915962"/>
                    <a:gd name="connsiteX18" fmla="*/ 1092263 w 3047155"/>
                    <a:gd name="connsiteY18" fmla="*/ 659763 h 2915962"/>
                    <a:gd name="connsiteX19" fmla="*/ 880857 w 3047155"/>
                    <a:gd name="connsiteY19" fmla="*/ 952686 h 2915962"/>
                    <a:gd name="connsiteX20" fmla="*/ 728086 w 3047155"/>
                    <a:gd name="connsiteY20" fmla="*/ 1126858 h 2915962"/>
                    <a:gd name="connsiteX21" fmla="*/ 526948 w 3047155"/>
                    <a:gd name="connsiteY21" fmla="*/ 1446709 h 2915962"/>
                    <a:gd name="connsiteX22" fmla="*/ 298183 w 3047155"/>
                    <a:gd name="connsiteY22" fmla="*/ 1681824 h 2915962"/>
                    <a:gd name="connsiteX23" fmla="*/ 308491 w 3047155"/>
                    <a:gd name="connsiteY23" fmla="*/ 2152095 h 2915962"/>
                    <a:gd name="connsiteX24" fmla="*/ 142135 w 3047155"/>
                    <a:gd name="connsiteY24" fmla="*/ 2818659 h 2915962"/>
                    <a:gd name="connsiteX25" fmla="*/ 137558 w 3047155"/>
                    <a:gd name="connsiteY25" fmla="*/ 2880510 h 2915962"/>
                    <a:gd name="connsiteX0" fmla="*/ 137558 w 3047155"/>
                    <a:gd name="connsiteY0" fmla="*/ 2880510 h 2915962"/>
                    <a:gd name="connsiteX1" fmla="*/ 73871 w 3047155"/>
                    <a:gd name="connsiteY1" fmla="*/ 2509096 h 2915962"/>
                    <a:gd name="connsiteX2" fmla="*/ 12453 w 3047155"/>
                    <a:gd name="connsiteY2" fmla="*/ 1981057 h 2915962"/>
                    <a:gd name="connsiteX3" fmla="*/ 260990 w 3047155"/>
                    <a:gd name="connsiteY3" fmla="*/ 1637498 h 2915962"/>
                    <a:gd name="connsiteX4" fmla="*/ 335623 w 3047155"/>
                    <a:gd name="connsiteY4" fmla="*/ 1359417 h 2915962"/>
                    <a:gd name="connsiteX5" fmla="*/ 489797 w 3047155"/>
                    <a:gd name="connsiteY5" fmla="*/ 1215284 h 2915962"/>
                    <a:gd name="connsiteX6" fmla="*/ 621208 w 3047155"/>
                    <a:gd name="connsiteY6" fmla="*/ 1023938 h 2915962"/>
                    <a:gd name="connsiteX7" fmla="*/ 831006 w 3047155"/>
                    <a:gd name="connsiteY7" fmla="*/ 889352 h 2915962"/>
                    <a:gd name="connsiteX8" fmla="*/ 1191224 w 3047155"/>
                    <a:gd name="connsiteY8" fmla="*/ 525176 h 2915962"/>
                    <a:gd name="connsiteX9" fmla="*/ 1535608 w 3047155"/>
                    <a:gd name="connsiteY9" fmla="*/ 422255 h 2915962"/>
                    <a:gd name="connsiteX10" fmla="*/ 1951244 w 3047155"/>
                    <a:gd name="connsiteY10" fmla="*/ 153082 h 2915962"/>
                    <a:gd name="connsiteX11" fmla="*/ 2252086 w 3047155"/>
                    <a:gd name="connsiteY11" fmla="*/ 180790 h 2915962"/>
                    <a:gd name="connsiteX12" fmla="*/ 2517302 w 3047155"/>
                    <a:gd name="connsiteY12" fmla="*/ 145164 h 2915962"/>
                    <a:gd name="connsiteX13" fmla="*/ 2806268 w 3047155"/>
                    <a:gd name="connsiteY13" fmla="*/ 65995 h 2915962"/>
                    <a:gd name="connsiteX14" fmla="*/ 3035857 w 3047155"/>
                    <a:gd name="connsiteY14" fmla="*/ 10578 h 2915962"/>
                    <a:gd name="connsiteX15" fmla="*/ 2446050 w 3047155"/>
                    <a:gd name="connsiteY15" fmla="*/ 275794 h 2915962"/>
                    <a:gd name="connsiteX16" fmla="*/ 2149166 w 3047155"/>
                    <a:gd name="connsiteY16" fmla="*/ 279751 h 2915962"/>
                    <a:gd name="connsiteX17" fmla="*/ 1907702 w 3047155"/>
                    <a:gd name="connsiteY17" fmla="*/ 366838 h 2915962"/>
                    <a:gd name="connsiteX18" fmla="*/ 1466110 w 3047155"/>
                    <a:gd name="connsiteY18" fmla="*/ 632671 h 2915962"/>
                    <a:gd name="connsiteX19" fmla="*/ 1092263 w 3047155"/>
                    <a:gd name="connsiteY19" fmla="*/ 659763 h 2915962"/>
                    <a:gd name="connsiteX20" fmla="*/ 880857 w 3047155"/>
                    <a:gd name="connsiteY20" fmla="*/ 952686 h 2915962"/>
                    <a:gd name="connsiteX21" fmla="*/ 728086 w 3047155"/>
                    <a:gd name="connsiteY21" fmla="*/ 1126858 h 2915962"/>
                    <a:gd name="connsiteX22" fmla="*/ 526948 w 3047155"/>
                    <a:gd name="connsiteY22" fmla="*/ 1446709 h 2915962"/>
                    <a:gd name="connsiteX23" fmla="*/ 298183 w 3047155"/>
                    <a:gd name="connsiteY23" fmla="*/ 1681824 h 2915962"/>
                    <a:gd name="connsiteX24" fmla="*/ 308491 w 3047155"/>
                    <a:gd name="connsiteY24" fmla="*/ 2152095 h 2915962"/>
                    <a:gd name="connsiteX25" fmla="*/ 142135 w 3047155"/>
                    <a:gd name="connsiteY25" fmla="*/ 2818659 h 2915962"/>
                    <a:gd name="connsiteX26" fmla="*/ 137558 w 3047155"/>
                    <a:gd name="connsiteY26" fmla="*/ 2880510 h 2915962"/>
                    <a:gd name="connsiteX0" fmla="*/ 137558 w 3047155"/>
                    <a:gd name="connsiteY0" fmla="*/ 2880510 h 2915962"/>
                    <a:gd name="connsiteX1" fmla="*/ 73871 w 3047155"/>
                    <a:gd name="connsiteY1" fmla="*/ 2509096 h 2915962"/>
                    <a:gd name="connsiteX2" fmla="*/ 12453 w 3047155"/>
                    <a:gd name="connsiteY2" fmla="*/ 1981057 h 2915962"/>
                    <a:gd name="connsiteX3" fmla="*/ 260990 w 3047155"/>
                    <a:gd name="connsiteY3" fmla="*/ 1637498 h 2915962"/>
                    <a:gd name="connsiteX4" fmla="*/ 335623 w 3047155"/>
                    <a:gd name="connsiteY4" fmla="*/ 1359417 h 2915962"/>
                    <a:gd name="connsiteX5" fmla="*/ 489797 w 3047155"/>
                    <a:gd name="connsiteY5" fmla="*/ 1215284 h 2915962"/>
                    <a:gd name="connsiteX6" fmla="*/ 621208 w 3047155"/>
                    <a:gd name="connsiteY6" fmla="*/ 1023938 h 2915962"/>
                    <a:gd name="connsiteX7" fmla="*/ 831006 w 3047155"/>
                    <a:gd name="connsiteY7" fmla="*/ 889352 h 2915962"/>
                    <a:gd name="connsiteX8" fmla="*/ 1191224 w 3047155"/>
                    <a:gd name="connsiteY8" fmla="*/ 525176 h 2915962"/>
                    <a:gd name="connsiteX9" fmla="*/ 1535608 w 3047155"/>
                    <a:gd name="connsiteY9" fmla="*/ 422255 h 2915962"/>
                    <a:gd name="connsiteX10" fmla="*/ 1951244 w 3047155"/>
                    <a:gd name="connsiteY10" fmla="*/ 153082 h 2915962"/>
                    <a:gd name="connsiteX11" fmla="*/ 2252086 w 3047155"/>
                    <a:gd name="connsiteY11" fmla="*/ 180790 h 2915962"/>
                    <a:gd name="connsiteX12" fmla="*/ 2517302 w 3047155"/>
                    <a:gd name="connsiteY12" fmla="*/ 145164 h 2915962"/>
                    <a:gd name="connsiteX13" fmla="*/ 2806268 w 3047155"/>
                    <a:gd name="connsiteY13" fmla="*/ 65995 h 2915962"/>
                    <a:gd name="connsiteX14" fmla="*/ 3035857 w 3047155"/>
                    <a:gd name="connsiteY14" fmla="*/ 10578 h 2915962"/>
                    <a:gd name="connsiteX15" fmla="*/ 2446050 w 3047155"/>
                    <a:gd name="connsiteY15" fmla="*/ 275794 h 2915962"/>
                    <a:gd name="connsiteX16" fmla="*/ 2149166 w 3047155"/>
                    <a:gd name="connsiteY16" fmla="*/ 279751 h 2915962"/>
                    <a:gd name="connsiteX17" fmla="*/ 1907702 w 3047155"/>
                    <a:gd name="connsiteY17" fmla="*/ 366838 h 2915962"/>
                    <a:gd name="connsiteX18" fmla="*/ 1466110 w 3047155"/>
                    <a:gd name="connsiteY18" fmla="*/ 632671 h 2915962"/>
                    <a:gd name="connsiteX19" fmla="*/ 1092263 w 3047155"/>
                    <a:gd name="connsiteY19" fmla="*/ 659763 h 2915962"/>
                    <a:gd name="connsiteX20" fmla="*/ 880857 w 3047155"/>
                    <a:gd name="connsiteY20" fmla="*/ 952686 h 2915962"/>
                    <a:gd name="connsiteX21" fmla="*/ 728086 w 3047155"/>
                    <a:gd name="connsiteY21" fmla="*/ 1126858 h 2915962"/>
                    <a:gd name="connsiteX22" fmla="*/ 526948 w 3047155"/>
                    <a:gd name="connsiteY22" fmla="*/ 1446709 h 2915962"/>
                    <a:gd name="connsiteX23" fmla="*/ 298183 w 3047155"/>
                    <a:gd name="connsiteY23" fmla="*/ 1681824 h 2915962"/>
                    <a:gd name="connsiteX24" fmla="*/ 308491 w 3047155"/>
                    <a:gd name="connsiteY24" fmla="*/ 2152095 h 2915962"/>
                    <a:gd name="connsiteX25" fmla="*/ 142135 w 3047155"/>
                    <a:gd name="connsiteY25" fmla="*/ 2818659 h 2915962"/>
                    <a:gd name="connsiteX26" fmla="*/ 137558 w 3047155"/>
                    <a:gd name="connsiteY26" fmla="*/ 2880510 h 2915962"/>
                    <a:gd name="connsiteX0" fmla="*/ 137558 w 3047155"/>
                    <a:gd name="connsiteY0" fmla="*/ 2880510 h 2915962"/>
                    <a:gd name="connsiteX1" fmla="*/ 73871 w 3047155"/>
                    <a:gd name="connsiteY1" fmla="*/ 2509096 h 2915962"/>
                    <a:gd name="connsiteX2" fmla="*/ 12453 w 3047155"/>
                    <a:gd name="connsiteY2" fmla="*/ 1981057 h 2915962"/>
                    <a:gd name="connsiteX3" fmla="*/ 260990 w 3047155"/>
                    <a:gd name="connsiteY3" fmla="*/ 1637498 h 2915962"/>
                    <a:gd name="connsiteX4" fmla="*/ 335623 w 3047155"/>
                    <a:gd name="connsiteY4" fmla="*/ 1359417 h 2915962"/>
                    <a:gd name="connsiteX5" fmla="*/ 489797 w 3047155"/>
                    <a:gd name="connsiteY5" fmla="*/ 1215284 h 2915962"/>
                    <a:gd name="connsiteX6" fmla="*/ 621208 w 3047155"/>
                    <a:gd name="connsiteY6" fmla="*/ 1023938 h 2915962"/>
                    <a:gd name="connsiteX7" fmla="*/ 831006 w 3047155"/>
                    <a:gd name="connsiteY7" fmla="*/ 889352 h 2915962"/>
                    <a:gd name="connsiteX8" fmla="*/ 1191224 w 3047155"/>
                    <a:gd name="connsiteY8" fmla="*/ 525176 h 2915962"/>
                    <a:gd name="connsiteX9" fmla="*/ 1535608 w 3047155"/>
                    <a:gd name="connsiteY9" fmla="*/ 422255 h 2915962"/>
                    <a:gd name="connsiteX10" fmla="*/ 1951244 w 3047155"/>
                    <a:gd name="connsiteY10" fmla="*/ 153082 h 2915962"/>
                    <a:gd name="connsiteX11" fmla="*/ 2252086 w 3047155"/>
                    <a:gd name="connsiteY11" fmla="*/ 180790 h 2915962"/>
                    <a:gd name="connsiteX12" fmla="*/ 2517302 w 3047155"/>
                    <a:gd name="connsiteY12" fmla="*/ 145164 h 2915962"/>
                    <a:gd name="connsiteX13" fmla="*/ 2806268 w 3047155"/>
                    <a:gd name="connsiteY13" fmla="*/ 65995 h 2915962"/>
                    <a:gd name="connsiteX14" fmla="*/ 3035857 w 3047155"/>
                    <a:gd name="connsiteY14" fmla="*/ 10578 h 2915962"/>
                    <a:gd name="connsiteX15" fmla="*/ 2446050 w 3047155"/>
                    <a:gd name="connsiteY15" fmla="*/ 275794 h 2915962"/>
                    <a:gd name="connsiteX16" fmla="*/ 2149166 w 3047155"/>
                    <a:gd name="connsiteY16" fmla="*/ 279751 h 2915962"/>
                    <a:gd name="connsiteX17" fmla="*/ 1907702 w 3047155"/>
                    <a:gd name="connsiteY17" fmla="*/ 366838 h 2915962"/>
                    <a:gd name="connsiteX18" fmla="*/ 1466110 w 3047155"/>
                    <a:gd name="connsiteY18" fmla="*/ 632671 h 2915962"/>
                    <a:gd name="connsiteX19" fmla="*/ 1092263 w 3047155"/>
                    <a:gd name="connsiteY19" fmla="*/ 659763 h 2915962"/>
                    <a:gd name="connsiteX20" fmla="*/ 880857 w 3047155"/>
                    <a:gd name="connsiteY20" fmla="*/ 952686 h 2915962"/>
                    <a:gd name="connsiteX21" fmla="*/ 728086 w 3047155"/>
                    <a:gd name="connsiteY21" fmla="*/ 1126858 h 2915962"/>
                    <a:gd name="connsiteX22" fmla="*/ 526948 w 3047155"/>
                    <a:gd name="connsiteY22" fmla="*/ 1446709 h 2915962"/>
                    <a:gd name="connsiteX23" fmla="*/ 298183 w 3047155"/>
                    <a:gd name="connsiteY23" fmla="*/ 1681824 h 2915962"/>
                    <a:gd name="connsiteX24" fmla="*/ 308491 w 3047155"/>
                    <a:gd name="connsiteY24" fmla="*/ 2152095 h 2915962"/>
                    <a:gd name="connsiteX25" fmla="*/ 142135 w 3047155"/>
                    <a:gd name="connsiteY25" fmla="*/ 2818659 h 2915962"/>
                    <a:gd name="connsiteX26" fmla="*/ 137558 w 3047155"/>
                    <a:gd name="connsiteY26" fmla="*/ 2880510 h 2915962"/>
                    <a:gd name="connsiteX0" fmla="*/ 137558 w 3047155"/>
                    <a:gd name="connsiteY0" fmla="*/ 2880510 h 2915962"/>
                    <a:gd name="connsiteX1" fmla="*/ 73871 w 3047155"/>
                    <a:gd name="connsiteY1" fmla="*/ 2509096 h 2915962"/>
                    <a:gd name="connsiteX2" fmla="*/ 12453 w 3047155"/>
                    <a:gd name="connsiteY2" fmla="*/ 1981057 h 2915962"/>
                    <a:gd name="connsiteX3" fmla="*/ 260990 w 3047155"/>
                    <a:gd name="connsiteY3" fmla="*/ 1637498 h 2915962"/>
                    <a:gd name="connsiteX4" fmla="*/ 335623 w 3047155"/>
                    <a:gd name="connsiteY4" fmla="*/ 1359417 h 2915962"/>
                    <a:gd name="connsiteX5" fmla="*/ 489797 w 3047155"/>
                    <a:gd name="connsiteY5" fmla="*/ 1215284 h 2915962"/>
                    <a:gd name="connsiteX6" fmla="*/ 621208 w 3047155"/>
                    <a:gd name="connsiteY6" fmla="*/ 1023938 h 2915962"/>
                    <a:gd name="connsiteX7" fmla="*/ 831006 w 3047155"/>
                    <a:gd name="connsiteY7" fmla="*/ 889352 h 2915962"/>
                    <a:gd name="connsiteX8" fmla="*/ 1191224 w 3047155"/>
                    <a:gd name="connsiteY8" fmla="*/ 525176 h 2915962"/>
                    <a:gd name="connsiteX9" fmla="*/ 1535608 w 3047155"/>
                    <a:gd name="connsiteY9" fmla="*/ 422255 h 2915962"/>
                    <a:gd name="connsiteX10" fmla="*/ 1951244 w 3047155"/>
                    <a:gd name="connsiteY10" fmla="*/ 153082 h 2915962"/>
                    <a:gd name="connsiteX11" fmla="*/ 2252086 w 3047155"/>
                    <a:gd name="connsiteY11" fmla="*/ 180790 h 2915962"/>
                    <a:gd name="connsiteX12" fmla="*/ 2517302 w 3047155"/>
                    <a:gd name="connsiteY12" fmla="*/ 145164 h 2915962"/>
                    <a:gd name="connsiteX13" fmla="*/ 2806268 w 3047155"/>
                    <a:gd name="connsiteY13" fmla="*/ 65995 h 2915962"/>
                    <a:gd name="connsiteX14" fmla="*/ 3035857 w 3047155"/>
                    <a:gd name="connsiteY14" fmla="*/ 10578 h 2915962"/>
                    <a:gd name="connsiteX15" fmla="*/ 2446050 w 3047155"/>
                    <a:gd name="connsiteY15" fmla="*/ 275794 h 2915962"/>
                    <a:gd name="connsiteX16" fmla="*/ 2149166 w 3047155"/>
                    <a:gd name="connsiteY16" fmla="*/ 279751 h 2915962"/>
                    <a:gd name="connsiteX17" fmla="*/ 1907702 w 3047155"/>
                    <a:gd name="connsiteY17" fmla="*/ 366838 h 2915962"/>
                    <a:gd name="connsiteX18" fmla="*/ 1466110 w 3047155"/>
                    <a:gd name="connsiteY18" fmla="*/ 632671 h 2915962"/>
                    <a:gd name="connsiteX19" fmla="*/ 1092263 w 3047155"/>
                    <a:gd name="connsiteY19" fmla="*/ 659763 h 2915962"/>
                    <a:gd name="connsiteX20" fmla="*/ 880857 w 3047155"/>
                    <a:gd name="connsiteY20" fmla="*/ 952686 h 2915962"/>
                    <a:gd name="connsiteX21" fmla="*/ 728086 w 3047155"/>
                    <a:gd name="connsiteY21" fmla="*/ 1126858 h 2915962"/>
                    <a:gd name="connsiteX22" fmla="*/ 526948 w 3047155"/>
                    <a:gd name="connsiteY22" fmla="*/ 1446709 h 2915962"/>
                    <a:gd name="connsiteX23" fmla="*/ 298183 w 3047155"/>
                    <a:gd name="connsiteY23" fmla="*/ 1681824 h 2915962"/>
                    <a:gd name="connsiteX24" fmla="*/ 308491 w 3047155"/>
                    <a:gd name="connsiteY24" fmla="*/ 2152095 h 2915962"/>
                    <a:gd name="connsiteX25" fmla="*/ 142135 w 3047155"/>
                    <a:gd name="connsiteY25" fmla="*/ 2818659 h 2915962"/>
                    <a:gd name="connsiteX26" fmla="*/ 137558 w 3047155"/>
                    <a:gd name="connsiteY26" fmla="*/ 2880510 h 2915962"/>
                    <a:gd name="connsiteX0" fmla="*/ 137558 w 3047155"/>
                    <a:gd name="connsiteY0" fmla="*/ 2880510 h 2915962"/>
                    <a:gd name="connsiteX1" fmla="*/ 73871 w 3047155"/>
                    <a:gd name="connsiteY1" fmla="*/ 2509096 h 2915962"/>
                    <a:gd name="connsiteX2" fmla="*/ 12453 w 3047155"/>
                    <a:gd name="connsiteY2" fmla="*/ 1981057 h 2915962"/>
                    <a:gd name="connsiteX3" fmla="*/ 260990 w 3047155"/>
                    <a:gd name="connsiteY3" fmla="*/ 1637498 h 2915962"/>
                    <a:gd name="connsiteX4" fmla="*/ 335623 w 3047155"/>
                    <a:gd name="connsiteY4" fmla="*/ 1359417 h 2915962"/>
                    <a:gd name="connsiteX5" fmla="*/ 489797 w 3047155"/>
                    <a:gd name="connsiteY5" fmla="*/ 1215284 h 2915962"/>
                    <a:gd name="connsiteX6" fmla="*/ 621208 w 3047155"/>
                    <a:gd name="connsiteY6" fmla="*/ 1023938 h 2915962"/>
                    <a:gd name="connsiteX7" fmla="*/ 831006 w 3047155"/>
                    <a:gd name="connsiteY7" fmla="*/ 889352 h 2915962"/>
                    <a:gd name="connsiteX8" fmla="*/ 1191224 w 3047155"/>
                    <a:gd name="connsiteY8" fmla="*/ 525176 h 2915962"/>
                    <a:gd name="connsiteX9" fmla="*/ 1535608 w 3047155"/>
                    <a:gd name="connsiteY9" fmla="*/ 422255 h 2915962"/>
                    <a:gd name="connsiteX10" fmla="*/ 1951244 w 3047155"/>
                    <a:gd name="connsiteY10" fmla="*/ 153082 h 2915962"/>
                    <a:gd name="connsiteX11" fmla="*/ 2252086 w 3047155"/>
                    <a:gd name="connsiteY11" fmla="*/ 180790 h 2915962"/>
                    <a:gd name="connsiteX12" fmla="*/ 2517302 w 3047155"/>
                    <a:gd name="connsiteY12" fmla="*/ 145164 h 2915962"/>
                    <a:gd name="connsiteX13" fmla="*/ 2806268 w 3047155"/>
                    <a:gd name="connsiteY13" fmla="*/ 65995 h 2915962"/>
                    <a:gd name="connsiteX14" fmla="*/ 3035857 w 3047155"/>
                    <a:gd name="connsiteY14" fmla="*/ 10578 h 2915962"/>
                    <a:gd name="connsiteX15" fmla="*/ 2446050 w 3047155"/>
                    <a:gd name="connsiteY15" fmla="*/ 275794 h 2915962"/>
                    <a:gd name="connsiteX16" fmla="*/ 2149166 w 3047155"/>
                    <a:gd name="connsiteY16" fmla="*/ 279751 h 2915962"/>
                    <a:gd name="connsiteX17" fmla="*/ 1907702 w 3047155"/>
                    <a:gd name="connsiteY17" fmla="*/ 366838 h 2915962"/>
                    <a:gd name="connsiteX18" fmla="*/ 1466110 w 3047155"/>
                    <a:gd name="connsiteY18" fmla="*/ 632671 h 2915962"/>
                    <a:gd name="connsiteX19" fmla="*/ 1092263 w 3047155"/>
                    <a:gd name="connsiteY19" fmla="*/ 659763 h 2915962"/>
                    <a:gd name="connsiteX20" fmla="*/ 880857 w 3047155"/>
                    <a:gd name="connsiteY20" fmla="*/ 952686 h 2915962"/>
                    <a:gd name="connsiteX21" fmla="*/ 728086 w 3047155"/>
                    <a:gd name="connsiteY21" fmla="*/ 1126858 h 2915962"/>
                    <a:gd name="connsiteX22" fmla="*/ 526948 w 3047155"/>
                    <a:gd name="connsiteY22" fmla="*/ 1446709 h 2915962"/>
                    <a:gd name="connsiteX23" fmla="*/ 298183 w 3047155"/>
                    <a:gd name="connsiteY23" fmla="*/ 1681824 h 2915962"/>
                    <a:gd name="connsiteX24" fmla="*/ 308491 w 3047155"/>
                    <a:gd name="connsiteY24" fmla="*/ 2152095 h 2915962"/>
                    <a:gd name="connsiteX25" fmla="*/ 142135 w 3047155"/>
                    <a:gd name="connsiteY25" fmla="*/ 2818659 h 2915962"/>
                    <a:gd name="connsiteX26" fmla="*/ 137558 w 3047155"/>
                    <a:gd name="connsiteY26" fmla="*/ 2880510 h 2915962"/>
                    <a:gd name="connsiteX0" fmla="*/ 137558 w 3047155"/>
                    <a:gd name="connsiteY0" fmla="*/ 2880510 h 2915962"/>
                    <a:gd name="connsiteX1" fmla="*/ 73871 w 3047155"/>
                    <a:gd name="connsiteY1" fmla="*/ 2509096 h 2915962"/>
                    <a:gd name="connsiteX2" fmla="*/ 12453 w 3047155"/>
                    <a:gd name="connsiteY2" fmla="*/ 1981057 h 2915962"/>
                    <a:gd name="connsiteX3" fmla="*/ 260990 w 3047155"/>
                    <a:gd name="connsiteY3" fmla="*/ 1637498 h 2915962"/>
                    <a:gd name="connsiteX4" fmla="*/ 335623 w 3047155"/>
                    <a:gd name="connsiteY4" fmla="*/ 1359417 h 2915962"/>
                    <a:gd name="connsiteX5" fmla="*/ 489797 w 3047155"/>
                    <a:gd name="connsiteY5" fmla="*/ 1215284 h 2915962"/>
                    <a:gd name="connsiteX6" fmla="*/ 621208 w 3047155"/>
                    <a:gd name="connsiteY6" fmla="*/ 1023938 h 2915962"/>
                    <a:gd name="connsiteX7" fmla="*/ 831006 w 3047155"/>
                    <a:gd name="connsiteY7" fmla="*/ 889352 h 2915962"/>
                    <a:gd name="connsiteX8" fmla="*/ 1202337 w 3047155"/>
                    <a:gd name="connsiteY8" fmla="*/ 539463 h 2915962"/>
                    <a:gd name="connsiteX9" fmla="*/ 1535608 w 3047155"/>
                    <a:gd name="connsiteY9" fmla="*/ 422255 h 2915962"/>
                    <a:gd name="connsiteX10" fmla="*/ 1951244 w 3047155"/>
                    <a:gd name="connsiteY10" fmla="*/ 153082 h 2915962"/>
                    <a:gd name="connsiteX11" fmla="*/ 2252086 w 3047155"/>
                    <a:gd name="connsiteY11" fmla="*/ 180790 h 2915962"/>
                    <a:gd name="connsiteX12" fmla="*/ 2517302 w 3047155"/>
                    <a:gd name="connsiteY12" fmla="*/ 145164 h 2915962"/>
                    <a:gd name="connsiteX13" fmla="*/ 2806268 w 3047155"/>
                    <a:gd name="connsiteY13" fmla="*/ 65995 h 2915962"/>
                    <a:gd name="connsiteX14" fmla="*/ 3035857 w 3047155"/>
                    <a:gd name="connsiteY14" fmla="*/ 10578 h 2915962"/>
                    <a:gd name="connsiteX15" fmla="*/ 2446050 w 3047155"/>
                    <a:gd name="connsiteY15" fmla="*/ 275794 h 2915962"/>
                    <a:gd name="connsiteX16" fmla="*/ 2149166 w 3047155"/>
                    <a:gd name="connsiteY16" fmla="*/ 279751 h 2915962"/>
                    <a:gd name="connsiteX17" fmla="*/ 1907702 w 3047155"/>
                    <a:gd name="connsiteY17" fmla="*/ 366838 h 2915962"/>
                    <a:gd name="connsiteX18" fmla="*/ 1466110 w 3047155"/>
                    <a:gd name="connsiteY18" fmla="*/ 632671 h 2915962"/>
                    <a:gd name="connsiteX19" fmla="*/ 1092263 w 3047155"/>
                    <a:gd name="connsiteY19" fmla="*/ 659763 h 2915962"/>
                    <a:gd name="connsiteX20" fmla="*/ 880857 w 3047155"/>
                    <a:gd name="connsiteY20" fmla="*/ 952686 h 2915962"/>
                    <a:gd name="connsiteX21" fmla="*/ 728086 w 3047155"/>
                    <a:gd name="connsiteY21" fmla="*/ 1126858 h 2915962"/>
                    <a:gd name="connsiteX22" fmla="*/ 526948 w 3047155"/>
                    <a:gd name="connsiteY22" fmla="*/ 1446709 h 2915962"/>
                    <a:gd name="connsiteX23" fmla="*/ 298183 w 3047155"/>
                    <a:gd name="connsiteY23" fmla="*/ 1681824 h 2915962"/>
                    <a:gd name="connsiteX24" fmla="*/ 308491 w 3047155"/>
                    <a:gd name="connsiteY24" fmla="*/ 2152095 h 2915962"/>
                    <a:gd name="connsiteX25" fmla="*/ 142135 w 3047155"/>
                    <a:gd name="connsiteY25" fmla="*/ 2818659 h 2915962"/>
                    <a:gd name="connsiteX26" fmla="*/ 137558 w 3047155"/>
                    <a:gd name="connsiteY26" fmla="*/ 2880510 h 2915962"/>
                    <a:gd name="connsiteX0" fmla="*/ 137558 w 3047155"/>
                    <a:gd name="connsiteY0" fmla="*/ 2880510 h 2915962"/>
                    <a:gd name="connsiteX1" fmla="*/ 73871 w 3047155"/>
                    <a:gd name="connsiteY1" fmla="*/ 2509096 h 2915962"/>
                    <a:gd name="connsiteX2" fmla="*/ 12453 w 3047155"/>
                    <a:gd name="connsiteY2" fmla="*/ 1981057 h 2915962"/>
                    <a:gd name="connsiteX3" fmla="*/ 260990 w 3047155"/>
                    <a:gd name="connsiteY3" fmla="*/ 1637498 h 2915962"/>
                    <a:gd name="connsiteX4" fmla="*/ 335623 w 3047155"/>
                    <a:gd name="connsiteY4" fmla="*/ 1359417 h 2915962"/>
                    <a:gd name="connsiteX5" fmla="*/ 489797 w 3047155"/>
                    <a:gd name="connsiteY5" fmla="*/ 1215284 h 2915962"/>
                    <a:gd name="connsiteX6" fmla="*/ 621208 w 3047155"/>
                    <a:gd name="connsiteY6" fmla="*/ 1023938 h 2915962"/>
                    <a:gd name="connsiteX7" fmla="*/ 831006 w 3047155"/>
                    <a:gd name="connsiteY7" fmla="*/ 889352 h 2915962"/>
                    <a:gd name="connsiteX8" fmla="*/ 1202337 w 3047155"/>
                    <a:gd name="connsiteY8" fmla="*/ 539463 h 2915962"/>
                    <a:gd name="connsiteX9" fmla="*/ 1535608 w 3047155"/>
                    <a:gd name="connsiteY9" fmla="*/ 422255 h 2915962"/>
                    <a:gd name="connsiteX10" fmla="*/ 1951244 w 3047155"/>
                    <a:gd name="connsiteY10" fmla="*/ 153082 h 2915962"/>
                    <a:gd name="connsiteX11" fmla="*/ 2252086 w 3047155"/>
                    <a:gd name="connsiteY11" fmla="*/ 180790 h 2915962"/>
                    <a:gd name="connsiteX12" fmla="*/ 2517302 w 3047155"/>
                    <a:gd name="connsiteY12" fmla="*/ 145164 h 2915962"/>
                    <a:gd name="connsiteX13" fmla="*/ 2806268 w 3047155"/>
                    <a:gd name="connsiteY13" fmla="*/ 65995 h 2915962"/>
                    <a:gd name="connsiteX14" fmla="*/ 3035857 w 3047155"/>
                    <a:gd name="connsiteY14" fmla="*/ 10578 h 2915962"/>
                    <a:gd name="connsiteX15" fmla="*/ 2446050 w 3047155"/>
                    <a:gd name="connsiteY15" fmla="*/ 275794 h 2915962"/>
                    <a:gd name="connsiteX16" fmla="*/ 2149166 w 3047155"/>
                    <a:gd name="connsiteY16" fmla="*/ 279751 h 2915962"/>
                    <a:gd name="connsiteX17" fmla="*/ 1907702 w 3047155"/>
                    <a:gd name="connsiteY17" fmla="*/ 366838 h 2915962"/>
                    <a:gd name="connsiteX18" fmla="*/ 1466110 w 3047155"/>
                    <a:gd name="connsiteY18" fmla="*/ 632671 h 2915962"/>
                    <a:gd name="connsiteX19" fmla="*/ 1092263 w 3047155"/>
                    <a:gd name="connsiteY19" fmla="*/ 659763 h 2915962"/>
                    <a:gd name="connsiteX20" fmla="*/ 880857 w 3047155"/>
                    <a:gd name="connsiteY20" fmla="*/ 952686 h 2915962"/>
                    <a:gd name="connsiteX21" fmla="*/ 728086 w 3047155"/>
                    <a:gd name="connsiteY21" fmla="*/ 1126858 h 2915962"/>
                    <a:gd name="connsiteX22" fmla="*/ 526948 w 3047155"/>
                    <a:gd name="connsiteY22" fmla="*/ 1446709 h 2915962"/>
                    <a:gd name="connsiteX23" fmla="*/ 298183 w 3047155"/>
                    <a:gd name="connsiteY23" fmla="*/ 1681824 h 2915962"/>
                    <a:gd name="connsiteX24" fmla="*/ 308491 w 3047155"/>
                    <a:gd name="connsiteY24" fmla="*/ 2152095 h 2915962"/>
                    <a:gd name="connsiteX25" fmla="*/ 142135 w 3047155"/>
                    <a:gd name="connsiteY25" fmla="*/ 2818659 h 2915962"/>
                    <a:gd name="connsiteX26" fmla="*/ 137558 w 3047155"/>
                    <a:gd name="connsiteY26" fmla="*/ 2880510 h 2915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047155" h="2915962">
                      <a:moveTo>
                        <a:pt x="137558" y="2880510"/>
                      </a:moveTo>
                      <a:cubicBezTo>
                        <a:pt x="116182" y="2915668"/>
                        <a:pt x="90224" y="2655036"/>
                        <a:pt x="73871" y="2509096"/>
                      </a:cubicBezTo>
                      <a:cubicBezTo>
                        <a:pt x="24181" y="2356806"/>
                        <a:pt x="-23231" y="2127382"/>
                        <a:pt x="12453" y="1981057"/>
                      </a:cubicBezTo>
                      <a:cubicBezTo>
                        <a:pt x="54553" y="1821029"/>
                        <a:pt x="5011" y="1867088"/>
                        <a:pt x="260990" y="1637498"/>
                      </a:cubicBezTo>
                      <a:cubicBezTo>
                        <a:pt x="258351" y="1570204"/>
                        <a:pt x="206499" y="1458461"/>
                        <a:pt x="335623" y="1359417"/>
                      </a:cubicBezTo>
                      <a:cubicBezTo>
                        <a:pt x="369524" y="1286667"/>
                        <a:pt x="442200" y="1271197"/>
                        <a:pt x="489797" y="1215284"/>
                      </a:cubicBezTo>
                      <a:cubicBezTo>
                        <a:pt x="537394" y="1159371"/>
                        <a:pt x="560107" y="1075879"/>
                        <a:pt x="621208" y="1023938"/>
                      </a:cubicBezTo>
                      <a:lnTo>
                        <a:pt x="831006" y="889352"/>
                      </a:lnTo>
                      <a:cubicBezTo>
                        <a:pt x="951079" y="767960"/>
                        <a:pt x="1055276" y="621168"/>
                        <a:pt x="1202337" y="539463"/>
                      </a:cubicBezTo>
                      <a:cubicBezTo>
                        <a:pt x="1313427" y="500394"/>
                        <a:pt x="1407056" y="539112"/>
                        <a:pt x="1535608" y="422255"/>
                      </a:cubicBezTo>
                      <a:cubicBezTo>
                        <a:pt x="1679431" y="356941"/>
                        <a:pt x="1639187" y="256662"/>
                        <a:pt x="1951244" y="153082"/>
                      </a:cubicBezTo>
                      <a:cubicBezTo>
                        <a:pt x="2073296" y="108220"/>
                        <a:pt x="2174896" y="178811"/>
                        <a:pt x="2252086" y="180790"/>
                      </a:cubicBezTo>
                      <a:cubicBezTo>
                        <a:pt x="2329276" y="182769"/>
                        <a:pt x="2423619" y="166276"/>
                        <a:pt x="2517302" y="145164"/>
                      </a:cubicBezTo>
                      <a:cubicBezTo>
                        <a:pt x="2610985" y="124052"/>
                        <a:pt x="2719842" y="88426"/>
                        <a:pt x="2806268" y="65995"/>
                      </a:cubicBezTo>
                      <a:cubicBezTo>
                        <a:pt x="2892694" y="43564"/>
                        <a:pt x="3097213" y="-26368"/>
                        <a:pt x="3035857" y="10578"/>
                      </a:cubicBezTo>
                      <a:lnTo>
                        <a:pt x="2446050" y="275794"/>
                      </a:lnTo>
                      <a:cubicBezTo>
                        <a:pt x="2301567" y="327254"/>
                        <a:pt x="2238891" y="264577"/>
                        <a:pt x="2149166" y="279751"/>
                      </a:cubicBezTo>
                      <a:cubicBezTo>
                        <a:pt x="2059441" y="294925"/>
                        <a:pt x="2028424" y="310399"/>
                        <a:pt x="1907702" y="366838"/>
                      </a:cubicBezTo>
                      <a:cubicBezTo>
                        <a:pt x="1786980" y="423277"/>
                        <a:pt x="1732192" y="572737"/>
                        <a:pt x="1466110" y="632671"/>
                      </a:cubicBezTo>
                      <a:cubicBezTo>
                        <a:pt x="1322266" y="664030"/>
                        <a:pt x="1182926" y="604046"/>
                        <a:pt x="1092263" y="659763"/>
                      </a:cubicBezTo>
                      <a:cubicBezTo>
                        <a:pt x="999240" y="767300"/>
                        <a:pt x="992663" y="807975"/>
                        <a:pt x="880857" y="952686"/>
                      </a:cubicBezTo>
                      <a:cubicBezTo>
                        <a:pt x="822140" y="1028556"/>
                        <a:pt x="774927" y="1043071"/>
                        <a:pt x="728086" y="1126858"/>
                      </a:cubicBezTo>
                      <a:cubicBezTo>
                        <a:pt x="681245" y="1210645"/>
                        <a:pt x="601457" y="1335873"/>
                        <a:pt x="526948" y="1446709"/>
                      </a:cubicBezTo>
                      <a:cubicBezTo>
                        <a:pt x="460748" y="1555772"/>
                        <a:pt x="362837" y="1593419"/>
                        <a:pt x="298183" y="1681824"/>
                      </a:cubicBezTo>
                      <a:cubicBezTo>
                        <a:pt x="253980" y="1801897"/>
                        <a:pt x="340818" y="1956812"/>
                        <a:pt x="308491" y="2152095"/>
                      </a:cubicBezTo>
                      <a:cubicBezTo>
                        <a:pt x="284071" y="2340774"/>
                        <a:pt x="207136" y="2711544"/>
                        <a:pt x="142135" y="2818659"/>
                      </a:cubicBezTo>
                      <a:cubicBezTo>
                        <a:pt x="113646" y="2940061"/>
                        <a:pt x="151581" y="2931839"/>
                        <a:pt x="137558" y="28805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0" name="Freeform: Shape 259">
                  <a:extLst>
                    <a:ext uri="{FF2B5EF4-FFF2-40B4-BE49-F238E27FC236}">
                      <a16:creationId xmlns:a16="http://schemas.microsoft.com/office/drawing/2014/main" id="{2B9588DF-B711-4166-A86E-B92011880FD0}"/>
                    </a:ext>
                  </a:extLst>
                </p:cNvPr>
                <p:cNvSpPr/>
                <p:nvPr/>
              </p:nvSpPr>
              <p:spPr>
                <a:xfrm>
                  <a:off x="1158811" y="996607"/>
                  <a:ext cx="3120443" cy="2467029"/>
                </a:xfrm>
                <a:custGeom>
                  <a:avLst/>
                  <a:gdLst>
                    <a:gd name="connsiteX0" fmla="*/ 0 w 3095501"/>
                    <a:gd name="connsiteY0" fmla="*/ 2466109 h 2466109"/>
                    <a:gd name="connsiteX1" fmla="*/ 23751 w 3095501"/>
                    <a:gd name="connsiteY1" fmla="*/ 1793174 h 2466109"/>
                    <a:gd name="connsiteX2" fmla="*/ 823356 w 3095501"/>
                    <a:gd name="connsiteY2" fmla="*/ 957943 h 2466109"/>
                    <a:gd name="connsiteX3" fmla="*/ 2082140 w 3095501"/>
                    <a:gd name="connsiteY3" fmla="*/ 403761 h 2466109"/>
                    <a:gd name="connsiteX4" fmla="*/ 3095501 w 3095501"/>
                    <a:gd name="connsiteY4" fmla="*/ 0 h 2466109"/>
                    <a:gd name="connsiteX5" fmla="*/ 2185060 w 3095501"/>
                    <a:gd name="connsiteY5" fmla="*/ 530431 h 2466109"/>
                    <a:gd name="connsiteX6" fmla="*/ 1516083 w 3095501"/>
                    <a:gd name="connsiteY6" fmla="*/ 1084613 h 2466109"/>
                    <a:gd name="connsiteX7" fmla="*/ 0 w 3095501"/>
                    <a:gd name="connsiteY7" fmla="*/ 2466109 h 2466109"/>
                    <a:gd name="connsiteX0" fmla="*/ 0 w 3095501"/>
                    <a:gd name="connsiteY0" fmla="*/ 2466109 h 2466109"/>
                    <a:gd name="connsiteX1" fmla="*/ 23751 w 3095501"/>
                    <a:gd name="connsiteY1" fmla="*/ 1793174 h 2466109"/>
                    <a:gd name="connsiteX2" fmla="*/ 823356 w 3095501"/>
                    <a:gd name="connsiteY2" fmla="*/ 957943 h 2466109"/>
                    <a:gd name="connsiteX3" fmla="*/ 2082140 w 3095501"/>
                    <a:gd name="connsiteY3" fmla="*/ 403761 h 2466109"/>
                    <a:gd name="connsiteX4" fmla="*/ 3095501 w 3095501"/>
                    <a:gd name="connsiteY4" fmla="*/ 0 h 2466109"/>
                    <a:gd name="connsiteX5" fmla="*/ 2185060 w 3095501"/>
                    <a:gd name="connsiteY5" fmla="*/ 530431 h 2466109"/>
                    <a:gd name="connsiteX6" fmla="*/ 1516083 w 3095501"/>
                    <a:gd name="connsiteY6" fmla="*/ 1084613 h 2466109"/>
                    <a:gd name="connsiteX7" fmla="*/ 562099 w 3095501"/>
                    <a:gd name="connsiteY7" fmla="*/ 1571502 h 2466109"/>
                    <a:gd name="connsiteX8" fmla="*/ 0 w 3095501"/>
                    <a:gd name="connsiteY8" fmla="*/ 2466109 h 2466109"/>
                    <a:gd name="connsiteX0" fmla="*/ 0 w 3095501"/>
                    <a:gd name="connsiteY0" fmla="*/ 2466109 h 2466109"/>
                    <a:gd name="connsiteX1" fmla="*/ 23751 w 3095501"/>
                    <a:gd name="connsiteY1" fmla="*/ 1793174 h 2466109"/>
                    <a:gd name="connsiteX2" fmla="*/ 823356 w 3095501"/>
                    <a:gd name="connsiteY2" fmla="*/ 957943 h 2466109"/>
                    <a:gd name="connsiteX3" fmla="*/ 2082140 w 3095501"/>
                    <a:gd name="connsiteY3" fmla="*/ 403761 h 2466109"/>
                    <a:gd name="connsiteX4" fmla="*/ 3095501 w 3095501"/>
                    <a:gd name="connsiteY4" fmla="*/ 0 h 2466109"/>
                    <a:gd name="connsiteX5" fmla="*/ 2185060 w 3095501"/>
                    <a:gd name="connsiteY5" fmla="*/ 530431 h 2466109"/>
                    <a:gd name="connsiteX6" fmla="*/ 1516083 w 3095501"/>
                    <a:gd name="connsiteY6" fmla="*/ 1084613 h 2466109"/>
                    <a:gd name="connsiteX7" fmla="*/ 562099 w 3095501"/>
                    <a:gd name="connsiteY7" fmla="*/ 1571502 h 2466109"/>
                    <a:gd name="connsiteX8" fmla="*/ 0 w 3095501"/>
                    <a:gd name="connsiteY8" fmla="*/ 2466109 h 2466109"/>
                    <a:gd name="connsiteX0" fmla="*/ 16846 w 3112347"/>
                    <a:gd name="connsiteY0" fmla="*/ 2466109 h 2466109"/>
                    <a:gd name="connsiteX1" fmla="*/ 40597 w 3112347"/>
                    <a:gd name="connsiteY1" fmla="*/ 1793174 h 2466109"/>
                    <a:gd name="connsiteX2" fmla="*/ 840202 w 3112347"/>
                    <a:gd name="connsiteY2" fmla="*/ 957943 h 2466109"/>
                    <a:gd name="connsiteX3" fmla="*/ 2098986 w 3112347"/>
                    <a:gd name="connsiteY3" fmla="*/ 403761 h 2466109"/>
                    <a:gd name="connsiteX4" fmla="*/ 3112347 w 3112347"/>
                    <a:gd name="connsiteY4" fmla="*/ 0 h 2466109"/>
                    <a:gd name="connsiteX5" fmla="*/ 2201906 w 3112347"/>
                    <a:gd name="connsiteY5" fmla="*/ 530431 h 2466109"/>
                    <a:gd name="connsiteX6" fmla="*/ 1532929 w 3112347"/>
                    <a:gd name="connsiteY6" fmla="*/ 1084613 h 2466109"/>
                    <a:gd name="connsiteX7" fmla="*/ 578945 w 3112347"/>
                    <a:gd name="connsiteY7" fmla="*/ 1571502 h 2466109"/>
                    <a:gd name="connsiteX8" fmla="*/ 16846 w 3112347"/>
                    <a:gd name="connsiteY8" fmla="*/ 2466109 h 2466109"/>
                    <a:gd name="connsiteX0" fmla="*/ 16846 w 3112347"/>
                    <a:gd name="connsiteY0" fmla="*/ 2466109 h 2466109"/>
                    <a:gd name="connsiteX1" fmla="*/ 40597 w 3112347"/>
                    <a:gd name="connsiteY1" fmla="*/ 1793174 h 2466109"/>
                    <a:gd name="connsiteX2" fmla="*/ 840202 w 3112347"/>
                    <a:gd name="connsiteY2" fmla="*/ 957943 h 2466109"/>
                    <a:gd name="connsiteX3" fmla="*/ 2098986 w 3112347"/>
                    <a:gd name="connsiteY3" fmla="*/ 403761 h 2466109"/>
                    <a:gd name="connsiteX4" fmla="*/ 3112347 w 3112347"/>
                    <a:gd name="connsiteY4" fmla="*/ 0 h 2466109"/>
                    <a:gd name="connsiteX5" fmla="*/ 2201906 w 3112347"/>
                    <a:gd name="connsiteY5" fmla="*/ 530431 h 2466109"/>
                    <a:gd name="connsiteX6" fmla="*/ 1532929 w 3112347"/>
                    <a:gd name="connsiteY6" fmla="*/ 1084613 h 2466109"/>
                    <a:gd name="connsiteX7" fmla="*/ 578945 w 3112347"/>
                    <a:gd name="connsiteY7" fmla="*/ 1571502 h 2466109"/>
                    <a:gd name="connsiteX8" fmla="*/ 16846 w 3112347"/>
                    <a:gd name="connsiteY8" fmla="*/ 2466109 h 2466109"/>
                    <a:gd name="connsiteX0" fmla="*/ 16846 w 3112347"/>
                    <a:gd name="connsiteY0" fmla="*/ 2466109 h 2466109"/>
                    <a:gd name="connsiteX1" fmla="*/ 40597 w 3112347"/>
                    <a:gd name="connsiteY1" fmla="*/ 1793174 h 2466109"/>
                    <a:gd name="connsiteX2" fmla="*/ 361231 w 3112347"/>
                    <a:gd name="connsiteY2" fmla="*/ 1468582 h 2466109"/>
                    <a:gd name="connsiteX3" fmla="*/ 840202 w 3112347"/>
                    <a:gd name="connsiteY3" fmla="*/ 957943 h 2466109"/>
                    <a:gd name="connsiteX4" fmla="*/ 2098986 w 3112347"/>
                    <a:gd name="connsiteY4" fmla="*/ 403761 h 2466109"/>
                    <a:gd name="connsiteX5" fmla="*/ 3112347 w 3112347"/>
                    <a:gd name="connsiteY5" fmla="*/ 0 h 2466109"/>
                    <a:gd name="connsiteX6" fmla="*/ 2201906 w 3112347"/>
                    <a:gd name="connsiteY6" fmla="*/ 530431 h 2466109"/>
                    <a:gd name="connsiteX7" fmla="*/ 1532929 w 3112347"/>
                    <a:gd name="connsiteY7" fmla="*/ 1084613 h 2466109"/>
                    <a:gd name="connsiteX8" fmla="*/ 578945 w 3112347"/>
                    <a:gd name="connsiteY8" fmla="*/ 1571502 h 2466109"/>
                    <a:gd name="connsiteX9" fmla="*/ 16846 w 3112347"/>
                    <a:gd name="connsiteY9" fmla="*/ 2466109 h 2466109"/>
                    <a:gd name="connsiteX0" fmla="*/ 16846 w 3112347"/>
                    <a:gd name="connsiteY0" fmla="*/ 2466109 h 2466109"/>
                    <a:gd name="connsiteX1" fmla="*/ 40597 w 3112347"/>
                    <a:gd name="connsiteY1" fmla="*/ 1793174 h 2466109"/>
                    <a:gd name="connsiteX2" fmla="*/ 361231 w 3112347"/>
                    <a:gd name="connsiteY2" fmla="*/ 1468582 h 2466109"/>
                    <a:gd name="connsiteX3" fmla="*/ 840202 w 3112347"/>
                    <a:gd name="connsiteY3" fmla="*/ 957943 h 2466109"/>
                    <a:gd name="connsiteX4" fmla="*/ 2098986 w 3112347"/>
                    <a:gd name="connsiteY4" fmla="*/ 403761 h 2466109"/>
                    <a:gd name="connsiteX5" fmla="*/ 3112347 w 3112347"/>
                    <a:gd name="connsiteY5" fmla="*/ 0 h 2466109"/>
                    <a:gd name="connsiteX6" fmla="*/ 2201906 w 3112347"/>
                    <a:gd name="connsiteY6" fmla="*/ 530431 h 2466109"/>
                    <a:gd name="connsiteX7" fmla="*/ 1532929 w 3112347"/>
                    <a:gd name="connsiteY7" fmla="*/ 1084613 h 2466109"/>
                    <a:gd name="connsiteX8" fmla="*/ 578945 w 3112347"/>
                    <a:gd name="connsiteY8" fmla="*/ 1571502 h 2466109"/>
                    <a:gd name="connsiteX9" fmla="*/ 16846 w 3112347"/>
                    <a:gd name="connsiteY9" fmla="*/ 2466109 h 2466109"/>
                    <a:gd name="connsiteX0" fmla="*/ 16846 w 3112347"/>
                    <a:gd name="connsiteY0" fmla="*/ 2466109 h 2466109"/>
                    <a:gd name="connsiteX1" fmla="*/ 40597 w 3112347"/>
                    <a:gd name="connsiteY1" fmla="*/ 1793174 h 2466109"/>
                    <a:gd name="connsiteX2" fmla="*/ 361231 w 3112347"/>
                    <a:gd name="connsiteY2" fmla="*/ 1468582 h 2466109"/>
                    <a:gd name="connsiteX3" fmla="*/ 840202 w 3112347"/>
                    <a:gd name="connsiteY3" fmla="*/ 957943 h 2466109"/>
                    <a:gd name="connsiteX4" fmla="*/ 2098986 w 3112347"/>
                    <a:gd name="connsiteY4" fmla="*/ 403761 h 2466109"/>
                    <a:gd name="connsiteX5" fmla="*/ 3112347 w 3112347"/>
                    <a:gd name="connsiteY5" fmla="*/ 0 h 2466109"/>
                    <a:gd name="connsiteX6" fmla="*/ 2201906 w 3112347"/>
                    <a:gd name="connsiteY6" fmla="*/ 530431 h 2466109"/>
                    <a:gd name="connsiteX7" fmla="*/ 1532929 w 3112347"/>
                    <a:gd name="connsiteY7" fmla="*/ 1084613 h 2466109"/>
                    <a:gd name="connsiteX8" fmla="*/ 578945 w 3112347"/>
                    <a:gd name="connsiteY8" fmla="*/ 1571502 h 2466109"/>
                    <a:gd name="connsiteX9" fmla="*/ 16846 w 3112347"/>
                    <a:gd name="connsiteY9" fmla="*/ 2466109 h 2466109"/>
                    <a:gd name="connsiteX0" fmla="*/ 16846 w 3112347"/>
                    <a:gd name="connsiteY0" fmla="*/ 2466109 h 2466109"/>
                    <a:gd name="connsiteX1" fmla="*/ 40597 w 3112347"/>
                    <a:gd name="connsiteY1" fmla="*/ 1793174 h 2466109"/>
                    <a:gd name="connsiteX2" fmla="*/ 361231 w 3112347"/>
                    <a:gd name="connsiteY2" fmla="*/ 1468582 h 2466109"/>
                    <a:gd name="connsiteX3" fmla="*/ 820409 w 3112347"/>
                    <a:gd name="connsiteY3" fmla="*/ 957943 h 2466109"/>
                    <a:gd name="connsiteX4" fmla="*/ 2098986 w 3112347"/>
                    <a:gd name="connsiteY4" fmla="*/ 403761 h 2466109"/>
                    <a:gd name="connsiteX5" fmla="*/ 3112347 w 3112347"/>
                    <a:gd name="connsiteY5" fmla="*/ 0 h 2466109"/>
                    <a:gd name="connsiteX6" fmla="*/ 2201906 w 3112347"/>
                    <a:gd name="connsiteY6" fmla="*/ 530431 h 2466109"/>
                    <a:gd name="connsiteX7" fmla="*/ 1532929 w 3112347"/>
                    <a:gd name="connsiteY7" fmla="*/ 1084613 h 2466109"/>
                    <a:gd name="connsiteX8" fmla="*/ 578945 w 3112347"/>
                    <a:gd name="connsiteY8" fmla="*/ 1571502 h 2466109"/>
                    <a:gd name="connsiteX9" fmla="*/ 16846 w 3112347"/>
                    <a:gd name="connsiteY9" fmla="*/ 2466109 h 2466109"/>
                    <a:gd name="connsiteX0" fmla="*/ 16846 w 3112347"/>
                    <a:gd name="connsiteY0" fmla="*/ 2466109 h 2466109"/>
                    <a:gd name="connsiteX1" fmla="*/ 40597 w 3112347"/>
                    <a:gd name="connsiteY1" fmla="*/ 1793174 h 2466109"/>
                    <a:gd name="connsiteX2" fmla="*/ 361231 w 3112347"/>
                    <a:gd name="connsiteY2" fmla="*/ 1468582 h 2466109"/>
                    <a:gd name="connsiteX3" fmla="*/ 820409 w 3112347"/>
                    <a:gd name="connsiteY3" fmla="*/ 957943 h 2466109"/>
                    <a:gd name="connsiteX4" fmla="*/ 1335007 w 3112347"/>
                    <a:gd name="connsiteY4" fmla="*/ 878774 h 2466109"/>
                    <a:gd name="connsiteX5" fmla="*/ 2098986 w 3112347"/>
                    <a:gd name="connsiteY5" fmla="*/ 403761 h 2466109"/>
                    <a:gd name="connsiteX6" fmla="*/ 3112347 w 3112347"/>
                    <a:gd name="connsiteY6" fmla="*/ 0 h 2466109"/>
                    <a:gd name="connsiteX7" fmla="*/ 2201906 w 3112347"/>
                    <a:gd name="connsiteY7" fmla="*/ 530431 h 2466109"/>
                    <a:gd name="connsiteX8" fmla="*/ 1532929 w 3112347"/>
                    <a:gd name="connsiteY8" fmla="*/ 1084613 h 2466109"/>
                    <a:gd name="connsiteX9" fmla="*/ 578945 w 3112347"/>
                    <a:gd name="connsiteY9" fmla="*/ 1571502 h 2466109"/>
                    <a:gd name="connsiteX10" fmla="*/ 16846 w 3112347"/>
                    <a:gd name="connsiteY10" fmla="*/ 2466109 h 2466109"/>
                    <a:gd name="connsiteX0" fmla="*/ 16846 w 3112347"/>
                    <a:gd name="connsiteY0" fmla="*/ 2466109 h 2466109"/>
                    <a:gd name="connsiteX1" fmla="*/ 40597 w 3112347"/>
                    <a:gd name="connsiteY1" fmla="*/ 1793174 h 2466109"/>
                    <a:gd name="connsiteX2" fmla="*/ 361231 w 3112347"/>
                    <a:gd name="connsiteY2" fmla="*/ 1468582 h 2466109"/>
                    <a:gd name="connsiteX3" fmla="*/ 772908 w 3112347"/>
                    <a:gd name="connsiteY3" fmla="*/ 1001486 h 2466109"/>
                    <a:gd name="connsiteX4" fmla="*/ 1335007 w 3112347"/>
                    <a:gd name="connsiteY4" fmla="*/ 878774 h 2466109"/>
                    <a:gd name="connsiteX5" fmla="*/ 2098986 w 3112347"/>
                    <a:gd name="connsiteY5" fmla="*/ 403761 h 2466109"/>
                    <a:gd name="connsiteX6" fmla="*/ 3112347 w 3112347"/>
                    <a:gd name="connsiteY6" fmla="*/ 0 h 2466109"/>
                    <a:gd name="connsiteX7" fmla="*/ 2201906 w 3112347"/>
                    <a:gd name="connsiteY7" fmla="*/ 530431 h 2466109"/>
                    <a:gd name="connsiteX8" fmla="*/ 1532929 w 3112347"/>
                    <a:gd name="connsiteY8" fmla="*/ 1084613 h 2466109"/>
                    <a:gd name="connsiteX9" fmla="*/ 578945 w 3112347"/>
                    <a:gd name="connsiteY9" fmla="*/ 1571502 h 2466109"/>
                    <a:gd name="connsiteX10" fmla="*/ 16846 w 3112347"/>
                    <a:gd name="connsiteY10" fmla="*/ 2466109 h 2466109"/>
                    <a:gd name="connsiteX0" fmla="*/ 16846 w 3112347"/>
                    <a:gd name="connsiteY0" fmla="*/ 2466109 h 2466109"/>
                    <a:gd name="connsiteX1" fmla="*/ 40597 w 3112347"/>
                    <a:gd name="connsiteY1" fmla="*/ 1793174 h 2466109"/>
                    <a:gd name="connsiteX2" fmla="*/ 361231 w 3112347"/>
                    <a:gd name="connsiteY2" fmla="*/ 1468582 h 2466109"/>
                    <a:gd name="connsiteX3" fmla="*/ 772908 w 3112347"/>
                    <a:gd name="connsiteY3" fmla="*/ 1001486 h 2466109"/>
                    <a:gd name="connsiteX4" fmla="*/ 1335007 w 3112347"/>
                    <a:gd name="connsiteY4" fmla="*/ 878774 h 2466109"/>
                    <a:gd name="connsiteX5" fmla="*/ 2098986 w 3112347"/>
                    <a:gd name="connsiteY5" fmla="*/ 403761 h 2466109"/>
                    <a:gd name="connsiteX6" fmla="*/ 3112347 w 3112347"/>
                    <a:gd name="connsiteY6" fmla="*/ 0 h 2466109"/>
                    <a:gd name="connsiteX7" fmla="*/ 2201906 w 3112347"/>
                    <a:gd name="connsiteY7" fmla="*/ 530431 h 2466109"/>
                    <a:gd name="connsiteX8" fmla="*/ 1532929 w 3112347"/>
                    <a:gd name="connsiteY8" fmla="*/ 1084613 h 2466109"/>
                    <a:gd name="connsiteX9" fmla="*/ 578945 w 3112347"/>
                    <a:gd name="connsiteY9" fmla="*/ 1571502 h 2466109"/>
                    <a:gd name="connsiteX10" fmla="*/ 16846 w 3112347"/>
                    <a:gd name="connsiteY10" fmla="*/ 2466109 h 2466109"/>
                    <a:gd name="connsiteX0" fmla="*/ 16846 w 3112347"/>
                    <a:gd name="connsiteY0" fmla="*/ 2466109 h 2466109"/>
                    <a:gd name="connsiteX1" fmla="*/ 40597 w 3112347"/>
                    <a:gd name="connsiteY1" fmla="*/ 1793174 h 2466109"/>
                    <a:gd name="connsiteX2" fmla="*/ 361231 w 3112347"/>
                    <a:gd name="connsiteY2" fmla="*/ 1468582 h 2466109"/>
                    <a:gd name="connsiteX3" fmla="*/ 772908 w 3112347"/>
                    <a:gd name="connsiteY3" fmla="*/ 1001486 h 2466109"/>
                    <a:gd name="connsiteX4" fmla="*/ 1335007 w 3112347"/>
                    <a:gd name="connsiteY4" fmla="*/ 878774 h 2466109"/>
                    <a:gd name="connsiteX5" fmla="*/ 2098986 w 3112347"/>
                    <a:gd name="connsiteY5" fmla="*/ 403761 h 2466109"/>
                    <a:gd name="connsiteX6" fmla="*/ 3112347 w 3112347"/>
                    <a:gd name="connsiteY6" fmla="*/ 0 h 2466109"/>
                    <a:gd name="connsiteX7" fmla="*/ 2201906 w 3112347"/>
                    <a:gd name="connsiteY7" fmla="*/ 530431 h 2466109"/>
                    <a:gd name="connsiteX8" fmla="*/ 1532929 w 3112347"/>
                    <a:gd name="connsiteY8" fmla="*/ 1084613 h 2466109"/>
                    <a:gd name="connsiteX9" fmla="*/ 578945 w 3112347"/>
                    <a:gd name="connsiteY9" fmla="*/ 1571502 h 2466109"/>
                    <a:gd name="connsiteX10" fmla="*/ 16846 w 3112347"/>
                    <a:gd name="connsiteY10" fmla="*/ 2466109 h 2466109"/>
                    <a:gd name="connsiteX0" fmla="*/ 16846 w 3112347"/>
                    <a:gd name="connsiteY0" fmla="*/ 2466109 h 2466109"/>
                    <a:gd name="connsiteX1" fmla="*/ 40597 w 3112347"/>
                    <a:gd name="connsiteY1" fmla="*/ 1793174 h 2466109"/>
                    <a:gd name="connsiteX2" fmla="*/ 361231 w 3112347"/>
                    <a:gd name="connsiteY2" fmla="*/ 1468582 h 2466109"/>
                    <a:gd name="connsiteX3" fmla="*/ 772908 w 3112347"/>
                    <a:gd name="connsiteY3" fmla="*/ 1001486 h 2466109"/>
                    <a:gd name="connsiteX4" fmla="*/ 1335007 w 3112347"/>
                    <a:gd name="connsiteY4" fmla="*/ 878774 h 2466109"/>
                    <a:gd name="connsiteX5" fmla="*/ 2098986 w 3112347"/>
                    <a:gd name="connsiteY5" fmla="*/ 403761 h 2466109"/>
                    <a:gd name="connsiteX6" fmla="*/ 3112347 w 3112347"/>
                    <a:gd name="connsiteY6" fmla="*/ 0 h 2466109"/>
                    <a:gd name="connsiteX7" fmla="*/ 2708586 w 3112347"/>
                    <a:gd name="connsiteY7" fmla="*/ 288967 h 2466109"/>
                    <a:gd name="connsiteX8" fmla="*/ 2201906 w 3112347"/>
                    <a:gd name="connsiteY8" fmla="*/ 530431 h 2466109"/>
                    <a:gd name="connsiteX9" fmla="*/ 1532929 w 3112347"/>
                    <a:gd name="connsiteY9" fmla="*/ 1084613 h 2466109"/>
                    <a:gd name="connsiteX10" fmla="*/ 578945 w 3112347"/>
                    <a:gd name="connsiteY10" fmla="*/ 1571502 h 2466109"/>
                    <a:gd name="connsiteX11" fmla="*/ 16846 w 3112347"/>
                    <a:gd name="connsiteY11" fmla="*/ 2466109 h 2466109"/>
                    <a:gd name="connsiteX0" fmla="*/ 16846 w 3112347"/>
                    <a:gd name="connsiteY0" fmla="*/ 2467608 h 2467608"/>
                    <a:gd name="connsiteX1" fmla="*/ 40597 w 3112347"/>
                    <a:gd name="connsiteY1" fmla="*/ 1794673 h 2467608"/>
                    <a:gd name="connsiteX2" fmla="*/ 361231 w 3112347"/>
                    <a:gd name="connsiteY2" fmla="*/ 1470081 h 2467608"/>
                    <a:gd name="connsiteX3" fmla="*/ 772908 w 3112347"/>
                    <a:gd name="connsiteY3" fmla="*/ 1002985 h 2467608"/>
                    <a:gd name="connsiteX4" fmla="*/ 1335007 w 3112347"/>
                    <a:gd name="connsiteY4" fmla="*/ 880273 h 2467608"/>
                    <a:gd name="connsiteX5" fmla="*/ 2098986 w 3112347"/>
                    <a:gd name="connsiteY5" fmla="*/ 405260 h 2467608"/>
                    <a:gd name="connsiteX6" fmla="*/ 2680877 w 3112347"/>
                    <a:gd name="connsiteY6" fmla="*/ 207338 h 2467608"/>
                    <a:gd name="connsiteX7" fmla="*/ 3112347 w 3112347"/>
                    <a:gd name="connsiteY7" fmla="*/ 1499 h 2467608"/>
                    <a:gd name="connsiteX8" fmla="*/ 2708586 w 3112347"/>
                    <a:gd name="connsiteY8" fmla="*/ 290466 h 2467608"/>
                    <a:gd name="connsiteX9" fmla="*/ 2201906 w 3112347"/>
                    <a:gd name="connsiteY9" fmla="*/ 531930 h 2467608"/>
                    <a:gd name="connsiteX10" fmla="*/ 1532929 w 3112347"/>
                    <a:gd name="connsiteY10" fmla="*/ 1086112 h 2467608"/>
                    <a:gd name="connsiteX11" fmla="*/ 578945 w 3112347"/>
                    <a:gd name="connsiteY11" fmla="*/ 1573001 h 2467608"/>
                    <a:gd name="connsiteX12" fmla="*/ 16846 w 3112347"/>
                    <a:gd name="connsiteY12" fmla="*/ 2467608 h 2467608"/>
                    <a:gd name="connsiteX0" fmla="*/ 16846 w 3120443"/>
                    <a:gd name="connsiteY0" fmla="*/ 2467029 h 2467029"/>
                    <a:gd name="connsiteX1" fmla="*/ 40597 w 3120443"/>
                    <a:gd name="connsiteY1" fmla="*/ 1794094 h 2467029"/>
                    <a:gd name="connsiteX2" fmla="*/ 361231 w 3120443"/>
                    <a:gd name="connsiteY2" fmla="*/ 1469502 h 2467029"/>
                    <a:gd name="connsiteX3" fmla="*/ 772908 w 3120443"/>
                    <a:gd name="connsiteY3" fmla="*/ 1002406 h 2467029"/>
                    <a:gd name="connsiteX4" fmla="*/ 1335007 w 3120443"/>
                    <a:gd name="connsiteY4" fmla="*/ 879694 h 2467029"/>
                    <a:gd name="connsiteX5" fmla="*/ 2098986 w 3120443"/>
                    <a:gd name="connsiteY5" fmla="*/ 404681 h 2467029"/>
                    <a:gd name="connsiteX6" fmla="*/ 2680877 w 3120443"/>
                    <a:gd name="connsiteY6" fmla="*/ 206759 h 2467029"/>
                    <a:gd name="connsiteX7" fmla="*/ 3112347 w 3120443"/>
                    <a:gd name="connsiteY7" fmla="*/ 920 h 2467029"/>
                    <a:gd name="connsiteX8" fmla="*/ 2965885 w 3120443"/>
                    <a:gd name="connsiteY8" fmla="*/ 143424 h 2467029"/>
                    <a:gd name="connsiteX9" fmla="*/ 2708586 w 3120443"/>
                    <a:gd name="connsiteY9" fmla="*/ 289887 h 2467029"/>
                    <a:gd name="connsiteX10" fmla="*/ 2201906 w 3120443"/>
                    <a:gd name="connsiteY10" fmla="*/ 531351 h 2467029"/>
                    <a:gd name="connsiteX11" fmla="*/ 1532929 w 3120443"/>
                    <a:gd name="connsiteY11" fmla="*/ 1085533 h 2467029"/>
                    <a:gd name="connsiteX12" fmla="*/ 578945 w 3120443"/>
                    <a:gd name="connsiteY12" fmla="*/ 1572422 h 2467029"/>
                    <a:gd name="connsiteX13" fmla="*/ 16846 w 3120443"/>
                    <a:gd name="connsiteY13" fmla="*/ 2467029 h 2467029"/>
                    <a:gd name="connsiteX0" fmla="*/ 16846 w 3120443"/>
                    <a:gd name="connsiteY0" fmla="*/ 2467029 h 2467029"/>
                    <a:gd name="connsiteX1" fmla="*/ 40597 w 3120443"/>
                    <a:gd name="connsiteY1" fmla="*/ 1794094 h 2467029"/>
                    <a:gd name="connsiteX2" fmla="*/ 361231 w 3120443"/>
                    <a:gd name="connsiteY2" fmla="*/ 1469502 h 2467029"/>
                    <a:gd name="connsiteX3" fmla="*/ 772908 w 3120443"/>
                    <a:gd name="connsiteY3" fmla="*/ 1002406 h 2467029"/>
                    <a:gd name="connsiteX4" fmla="*/ 1335007 w 3120443"/>
                    <a:gd name="connsiteY4" fmla="*/ 879694 h 2467029"/>
                    <a:gd name="connsiteX5" fmla="*/ 2098986 w 3120443"/>
                    <a:gd name="connsiteY5" fmla="*/ 404681 h 2467029"/>
                    <a:gd name="connsiteX6" fmla="*/ 2680877 w 3120443"/>
                    <a:gd name="connsiteY6" fmla="*/ 206759 h 2467029"/>
                    <a:gd name="connsiteX7" fmla="*/ 3112347 w 3120443"/>
                    <a:gd name="connsiteY7" fmla="*/ 920 h 2467029"/>
                    <a:gd name="connsiteX8" fmla="*/ 2965885 w 3120443"/>
                    <a:gd name="connsiteY8" fmla="*/ 143424 h 2467029"/>
                    <a:gd name="connsiteX9" fmla="*/ 2708586 w 3120443"/>
                    <a:gd name="connsiteY9" fmla="*/ 289887 h 2467029"/>
                    <a:gd name="connsiteX10" fmla="*/ 2201906 w 3120443"/>
                    <a:gd name="connsiteY10" fmla="*/ 531351 h 2467029"/>
                    <a:gd name="connsiteX11" fmla="*/ 1532929 w 3120443"/>
                    <a:gd name="connsiteY11" fmla="*/ 1085533 h 2467029"/>
                    <a:gd name="connsiteX12" fmla="*/ 578945 w 3120443"/>
                    <a:gd name="connsiteY12" fmla="*/ 1572422 h 2467029"/>
                    <a:gd name="connsiteX13" fmla="*/ 16846 w 3120443"/>
                    <a:gd name="connsiteY13" fmla="*/ 2467029 h 2467029"/>
                    <a:gd name="connsiteX0" fmla="*/ 16846 w 3120443"/>
                    <a:gd name="connsiteY0" fmla="*/ 2467029 h 2467029"/>
                    <a:gd name="connsiteX1" fmla="*/ 40597 w 3120443"/>
                    <a:gd name="connsiteY1" fmla="*/ 1794094 h 2467029"/>
                    <a:gd name="connsiteX2" fmla="*/ 361231 w 3120443"/>
                    <a:gd name="connsiteY2" fmla="*/ 1469502 h 2467029"/>
                    <a:gd name="connsiteX3" fmla="*/ 772908 w 3120443"/>
                    <a:gd name="connsiteY3" fmla="*/ 1002406 h 2467029"/>
                    <a:gd name="connsiteX4" fmla="*/ 1335007 w 3120443"/>
                    <a:gd name="connsiteY4" fmla="*/ 879694 h 2467029"/>
                    <a:gd name="connsiteX5" fmla="*/ 2098986 w 3120443"/>
                    <a:gd name="connsiteY5" fmla="*/ 404681 h 2467029"/>
                    <a:gd name="connsiteX6" fmla="*/ 2680877 w 3120443"/>
                    <a:gd name="connsiteY6" fmla="*/ 206759 h 2467029"/>
                    <a:gd name="connsiteX7" fmla="*/ 3112347 w 3120443"/>
                    <a:gd name="connsiteY7" fmla="*/ 920 h 2467029"/>
                    <a:gd name="connsiteX8" fmla="*/ 2965885 w 3120443"/>
                    <a:gd name="connsiteY8" fmla="*/ 143424 h 2467029"/>
                    <a:gd name="connsiteX9" fmla="*/ 2708586 w 3120443"/>
                    <a:gd name="connsiteY9" fmla="*/ 289887 h 2467029"/>
                    <a:gd name="connsiteX10" fmla="*/ 2201906 w 3120443"/>
                    <a:gd name="connsiteY10" fmla="*/ 531351 h 2467029"/>
                    <a:gd name="connsiteX11" fmla="*/ 1532929 w 3120443"/>
                    <a:gd name="connsiteY11" fmla="*/ 1085533 h 2467029"/>
                    <a:gd name="connsiteX12" fmla="*/ 578945 w 3120443"/>
                    <a:gd name="connsiteY12" fmla="*/ 1572422 h 2467029"/>
                    <a:gd name="connsiteX13" fmla="*/ 16846 w 3120443"/>
                    <a:gd name="connsiteY13" fmla="*/ 2467029 h 2467029"/>
                    <a:gd name="connsiteX0" fmla="*/ 16846 w 3120443"/>
                    <a:gd name="connsiteY0" fmla="*/ 2467029 h 2467029"/>
                    <a:gd name="connsiteX1" fmla="*/ 40597 w 3120443"/>
                    <a:gd name="connsiteY1" fmla="*/ 1794094 h 2467029"/>
                    <a:gd name="connsiteX2" fmla="*/ 361231 w 3120443"/>
                    <a:gd name="connsiteY2" fmla="*/ 1469502 h 2467029"/>
                    <a:gd name="connsiteX3" fmla="*/ 772908 w 3120443"/>
                    <a:gd name="connsiteY3" fmla="*/ 1002406 h 2467029"/>
                    <a:gd name="connsiteX4" fmla="*/ 1335007 w 3120443"/>
                    <a:gd name="connsiteY4" fmla="*/ 879694 h 2467029"/>
                    <a:gd name="connsiteX5" fmla="*/ 2098986 w 3120443"/>
                    <a:gd name="connsiteY5" fmla="*/ 404681 h 2467029"/>
                    <a:gd name="connsiteX6" fmla="*/ 2680877 w 3120443"/>
                    <a:gd name="connsiteY6" fmla="*/ 206759 h 2467029"/>
                    <a:gd name="connsiteX7" fmla="*/ 3112347 w 3120443"/>
                    <a:gd name="connsiteY7" fmla="*/ 920 h 2467029"/>
                    <a:gd name="connsiteX8" fmla="*/ 2965885 w 3120443"/>
                    <a:gd name="connsiteY8" fmla="*/ 143424 h 2467029"/>
                    <a:gd name="connsiteX9" fmla="*/ 2708586 w 3120443"/>
                    <a:gd name="connsiteY9" fmla="*/ 289887 h 2467029"/>
                    <a:gd name="connsiteX10" fmla="*/ 2201906 w 3120443"/>
                    <a:gd name="connsiteY10" fmla="*/ 531351 h 2467029"/>
                    <a:gd name="connsiteX11" fmla="*/ 1532929 w 3120443"/>
                    <a:gd name="connsiteY11" fmla="*/ 1085533 h 2467029"/>
                    <a:gd name="connsiteX12" fmla="*/ 887703 w 3120443"/>
                    <a:gd name="connsiteY12" fmla="*/ 1275538 h 2467029"/>
                    <a:gd name="connsiteX13" fmla="*/ 578945 w 3120443"/>
                    <a:gd name="connsiteY13" fmla="*/ 1572422 h 2467029"/>
                    <a:gd name="connsiteX14" fmla="*/ 16846 w 3120443"/>
                    <a:gd name="connsiteY14" fmla="*/ 2467029 h 2467029"/>
                    <a:gd name="connsiteX0" fmla="*/ 16846 w 3120443"/>
                    <a:gd name="connsiteY0" fmla="*/ 2467029 h 2467029"/>
                    <a:gd name="connsiteX1" fmla="*/ 40597 w 3120443"/>
                    <a:gd name="connsiteY1" fmla="*/ 1794094 h 2467029"/>
                    <a:gd name="connsiteX2" fmla="*/ 361231 w 3120443"/>
                    <a:gd name="connsiteY2" fmla="*/ 1469502 h 2467029"/>
                    <a:gd name="connsiteX3" fmla="*/ 772908 w 3120443"/>
                    <a:gd name="connsiteY3" fmla="*/ 1002406 h 2467029"/>
                    <a:gd name="connsiteX4" fmla="*/ 1335007 w 3120443"/>
                    <a:gd name="connsiteY4" fmla="*/ 879694 h 2467029"/>
                    <a:gd name="connsiteX5" fmla="*/ 2098986 w 3120443"/>
                    <a:gd name="connsiteY5" fmla="*/ 404681 h 2467029"/>
                    <a:gd name="connsiteX6" fmla="*/ 2680877 w 3120443"/>
                    <a:gd name="connsiteY6" fmla="*/ 206759 h 2467029"/>
                    <a:gd name="connsiteX7" fmla="*/ 3112347 w 3120443"/>
                    <a:gd name="connsiteY7" fmla="*/ 920 h 2467029"/>
                    <a:gd name="connsiteX8" fmla="*/ 2965885 w 3120443"/>
                    <a:gd name="connsiteY8" fmla="*/ 143424 h 2467029"/>
                    <a:gd name="connsiteX9" fmla="*/ 2708586 w 3120443"/>
                    <a:gd name="connsiteY9" fmla="*/ 289887 h 2467029"/>
                    <a:gd name="connsiteX10" fmla="*/ 2201906 w 3120443"/>
                    <a:gd name="connsiteY10" fmla="*/ 531351 h 2467029"/>
                    <a:gd name="connsiteX11" fmla="*/ 1532929 w 3120443"/>
                    <a:gd name="connsiteY11" fmla="*/ 1085533 h 2467029"/>
                    <a:gd name="connsiteX12" fmla="*/ 887703 w 3120443"/>
                    <a:gd name="connsiteY12" fmla="*/ 1275538 h 2467029"/>
                    <a:gd name="connsiteX13" fmla="*/ 578945 w 3120443"/>
                    <a:gd name="connsiteY13" fmla="*/ 1572422 h 2467029"/>
                    <a:gd name="connsiteX14" fmla="*/ 16846 w 3120443"/>
                    <a:gd name="connsiteY14" fmla="*/ 2467029 h 2467029"/>
                    <a:gd name="connsiteX0" fmla="*/ 16846 w 3120443"/>
                    <a:gd name="connsiteY0" fmla="*/ 2467029 h 2467029"/>
                    <a:gd name="connsiteX1" fmla="*/ 40597 w 3120443"/>
                    <a:gd name="connsiteY1" fmla="*/ 1794094 h 2467029"/>
                    <a:gd name="connsiteX2" fmla="*/ 361231 w 3120443"/>
                    <a:gd name="connsiteY2" fmla="*/ 1469502 h 2467029"/>
                    <a:gd name="connsiteX3" fmla="*/ 772908 w 3120443"/>
                    <a:gd name="connsiteY3" fmla="*/ 1002406 h 2467029"/>
                    <a:gd name="connsiteX4" fmla="*/ 1335007 w 3120443"/>
                    <a:gd name="connsiteY4" fmla="*/ 879694 h 2467029"/>
                    <a:gd name="connsiteX5" fmla="*/ 2098986 w 3120443"/>
                    <a:gd name="connsiteY5" fmla="*/ 404681 h 2467029"/>
                    <a:gd name="connsiteX6" fmla="*/ 2680877 w 3120443"/>
                    <a:gd name="connsiteY6" fmla="*/ 206759 h 2467029"/>
                    <a:gd name="connsiteX7" fmla="*/ 3112347 w 3120443"/>
                    <a:gd name="connsiteY7" fmla="*/ 920 h 2467029"/>
                    <a:gd name="connsiteX8" fmla="*/ 2965885 w 3120443"/>
                    <a:gd name="connsiteY8" fmla="*/ 143424 h 2467029"/>
                    <a:gd name="connsiteX9" fmla="*/ 2708586 w 3120443"/>
                    <a:gd name="connsiteY9" fmla="*/ 289887 h 2467029"/>
                    <a:gd name="connsiteX10" fmla="*/ 2201906 w 3120443"/>
                    <a:gd name="connsiteY10" fmla="*/ 531351 h 2467029"/>
                    <a:gd name="connsiteX11" fmla="*/ 1532929 w 3120443"/>
                    <a:gd name="connsiteY11" fmla="*/ 1085533 h 2467029"/>
                    <a:gd name="connsiteX12" fmla="*/ 887703 w 3120443"/>
                    <a:gd name="connsiteY12" fmla="*/ 1275538 h 2467029"/>
                    <a:gd name="connsiteX13" fmla="*/ 578945 w 3120443"/>
                    <a:gd name="connsiteY13" fmla="*/ 1572422 h 2467029"/>
                    <a:gd name="connsiteX14" fmla="*/ 242477 w 3120443"/>
                    <a:gd name="connsiteY14" fmla="*/ 1829720 h 2467029"/>
                    <a:gd name="connsiteX15" fmla="*/ 16846 w 3120443"/>
                    <a:gd name="connsiteY15" fmla="*/ 2467029 h 2467029"/>
                    <a:gd name="connsiteX0" fmla="*/ 16846 w 3120443"/>
                    <a:gd name="connsiteY0" fmla="*/ 2467029 h 2467029"/>
                    <a:gd name="connsiteX1" fmla="*/ 40597 w 3120443"/>
                    <a:gd name="connsiteY1" fmla="*/ 1794094 h 2467029"/>
                    <a:gd name="connsiteX2" fmla="*/ 361231 w 3120443"/>
                    <a:gd name="connsiteY2" fmla="*/ 1469502 h 2467029"/>
                    <a:gd name="connsiteX3" fmla="*/ 772908 w 3120443"/>
                    <a:gd name="connsiteY3" fmla="*/ 1002406 h 2467029"/>
                    <a:gd name="connsiteX4" fmla="*/ 1335007 w 3120443"/>
                    <a:gd name="connsiteY4" fmla="*/ 879694 h 2467029"/>
                    <a:gd name="connsiteX5" fmla="*/ 2098986 w 3120443"/>
                    <a:gd name="connsiteY5" fmla="*/ 404681 h 2467029"/>
                    <a:gd name="connsiteX6" fmla="*/ 2680877 w 3120443"/>
                    <a:gd name="connsiteY6" fmla="*/ 206759 h 2467029"/>
                    <a:gd name="connsiteX7" fmla="*/ 3112347 w 3120443"/>
                    <a:gd name="connsiteY7" fmla="*/ 920 h 2467029"/>
                    <a:gd name="connsiteX8" fmla="*/ 2965885 w 3120443"/>
                    <a:gd name="connsiteY8" fmla="*/ 143424 h 2467029"/>
                    <a:gd name="connsiteX9" fmla="*/ 2708586 w 3120443"/>
                    <a:gd name="connsiteY9" fmla="*/ 289887 h 2467029"/>
                    <a:gd name="connsiteX10" fmla="*/ 2201906 w 3120443"/>
                    <a:gd name="connsiteY10" fmla="*/ 531351 h 2467029"/>
                    <a:gd name="connsiteX11" fmla="*/ 1532929 w 3120443"/>
                    <a:gd name="connsiteY11" fmla="*/ 1085533 h 2467029"/>
                    <a:gd name="connsiteX12" fmla="*/ 887703 w 3120443"/>
                    <a:gd name="connsiteY12" fmla="*/ 1275538 h 2467029"/>
                    <a:gd name="connsiteX13" fmla="*/ 578945 w 3120443"/>
                    <a:gd name="connsiteY13" fmla="*/ 1572422 h 2467029"/>
                    <a:gd name="connsiteX14" fmla="*/ 242477 w 3120443"/>
                    <a:gd name="connsiteY14" fmla="*/ 1829720 h 2467029"/>
                    <a:gd name="connsiteX15" fmla="*/ 16846 w 3120443"/>
                    <a:gd name="connsiteY15" fmla="*/ 2467029 h 2467029"/>
                    <a:gd name="connsiteX0" fmla="*/ 16846 w 3120443"/>
                    <a:gd name="connsiteY0" fmla="*/ 2467029 h 2467029"/>
                    <a:gd name="connsiteX1" fmla="*/ 40597 w 3120443"/>
                    <a:gd name="connsiteY1" fmla="*/ 1794094 h 2467029"/>
                    <a:gd name="connsiteX2" fmla="*/ 361231 w 3120443"/>
                    <a:gd name="connsiteY2" fmla="*/ 1469502 h 2467029"/>
                    <a:gd name="connsiteX3" fmla="*/ 772908 w 3120443"/>
                    <a:gd name="connsiteY3" fmla="*/ 1002406 h 2467029"/>
                    <a:gd name="connsiteX4" fmla="*/ 1335007 w 3120443"/>
                    <a:gd name="connsiteY4" fmla="*/ 879694 h 2467029"/>
                    <a:gd name="connsiteX5" fmla="*/ 2098986 w 3120443"/>
                    <a:gd name="connsiteY5" fmla="*/ 404681 h 2467029"/>
                    <a:gd name="connsiteX6" fmla="*/ 2680877 w 3120443"/>
                    <a:gd name="connsiteY6" fmla="*/ 206759 h 2467029"/>
                    <a:gd name="connsiteX7" fmla="*/ 3112347 w 3120443"/>
                    <a:gd name="connsiteY7" fmla="*/ 920 h 2467029"/>
                    <a:gd name="connsiteX8" fmla="*/ 2965885 w 3120443"/>
                    <a:gd name="connsiteY8" fmla="*/ 143424 h 2467029"/>
                    <a:gd name="connsiteX9" fmla="*/ 2708586 w 3120443"/>
                    <a:gd name="connsiteY9" fmla="*/ 289887 h 2467029"/>
                    <a:gd name="connsiteX10" fmla="*/ 2201906 w 3120443"/>
                    <a:gd name="connsiteY10" fmla="*/ 531351 h 2467029"/>
                    <a:gd name="connsiteX11" fmla="*/ 1532929 w 3120443"/>
                    <a:gd name="connsiteY11" fmla="*/ 1085533 h 2467029"/>
                    <a:gd name="connsiteX12" fmla="*/ 887703 w 3120443"/>
                    <a:gd name="connsiteY12" fmla="*/ 1275538 h 2467029"/>
                    <a:gd name="connsiteX13" fmla="*/ 571028 w 3120443"/>
                    <a:gd name="connsiteY13" fmla="*/ 1560546 h 2467029"/>
                    <a:gd name="connsiteX14" fmla="*/ 242477 w 3120443"/>
                    <a:gd name="connsiteY14" fmla="*/ 1829720 h 2467029"/>
                    <a:gd name="connsiteX15" fmla="*/ 16846 w 3120443"/>
                    <a:gd name="connsiteY15" fmla="*/ 2467029 h 2467029"/>
                    <a:gd name="connsiteX0" fmla="*/ 16846 w 3120443"/>
                    <a:gd name="connsiteY0" fmla="*/ 2467029 h 2467029"/>
                    <a:gd name="connsiteX1" fmla="*/ 40597 w 3120443"/>
                    <a:gd name="connsiteY1" fmla="*/ 1794094 h 2467029"/>
                    <a:gd name="connsiteX2" fmla="*/ 361231 w 3120443"/>
                    <a:gd name="connsiteY2" fmla="*/ 1469502 h 2467029"/>
                    <a:gd name="connsiteX3" fmla="*/ 772908 w 3120443"/>
                    <a:gd name="connsiteY3" fmla="*/ 1002406 h 2467029"/>
                    <a:gd name="connsiteX4" fmla="*/ 1335007 w 3120443"/>
                    <a:gd name="connsiteY4" fmla="*/ 879694 h 2467029"/>
                    <a:gd name="connsiteX5" fmla="*/ 2098986 w 3120443"/>
                    <a:gd name="connsiteY5" fmla="*/ 404681 h 2467029"/>
                    <a:gd name="connsiteX6" fmla="*/ 2680877 w 3120443"/>
                    <a:gd name="connsiteY6" fmla="*/ 206759 h 2467029"/>
                    <a:gd name="connsiteX7" fmla="*/ 3112347 w 3120443"/>
                    <a:gd name="connsiteY7" fmla="*/ 920 h 2467029"/>
                    <a:gd name="connsiteX8" fmla="*/ 2965885 w 3120443"/>
                    <a:gd name="connsiteY8" fmla="*/ 143424 h 2467029"/>
                    <a:gd name="connsiteX9" fmla="*/ 2708586 w 3120443"/>
                    <a:gd name="connsiteY9" fmla="*/ 289887 h 2467029"/>
                    <a:gd name="connsiteX10" fmla="*/ 2201906 w 3120443"/>
                    <a:gd name="connsiteY10" fmla="*/ 531351 h 2467029"/>
                    <a:gd name="connsiteX11" fmla="*/ 1532929 w 3120443"/>
                    <a:gd name="connsiteY11" fmla="*/ 1085533 h 2467029"/>
                    <a:gd name="connsiteX12" fmla="*/ 887703 w 3120443"/>
                    <a:gd name="connsiteY12" fmla="*/ 1275538 h 2467029"/>
                    <a:gd name="connsiteX13" fmla="*/ 571028 w 3120443"/>
                    <a:gd name="connsiteY13" fmla="*/ 1560546 h 2467029"/>
                    <a:gd name="connsiteX14" fmla="*/ 242477 w 3120443"/>
                    <a:gd name="connsiteY14" fmla="*/ 1829720 h 2467029"/>
                    <a:gd name="connsiteX15" fmla="*/ 16846 w 3120443"/>
                    <a:gd name="connsiteY15" fmla="*/ 2467029 h 2467029"/>
                    <a:gd name="connsiteX0" fmla="*/ 16846 w 3120443"/>
                    <a:gd name="connsiteY0" fmla="*/ 2467029 h 2467029"/>
                    <a:gd name="connsiteX1" fmla="*/ 40597 w 3120443"/>
                    <a:gd name="connsiteY1" fmla="*/ 1794094 h 2467029"/>
                    <a:gd name="connsiteX2" fmla="*/ 361231 w 3120443"/>
                    <a:gd name="connsiteY2" fmla="*/ 1469502 h 2467029"/>
                    <a:gd name="connsiteX3" fmla="*/ 772908 w 3120443"/>
                    <a:gd name="connsiteY3" fmla="*/ 1002406 h 2467029"/>
                    <a:gd name="connsiteX4" fmla="*/ 1335007 w 3120443"/>
                    <a:gd name="connsiteY4" fmla="*/ 879694 h 2467029"/>
                    <a:gd name="connsiteX5" fmla="*/ 2098986 w 3120443"/>
                    <a:gd name="connsiteY5" fmla="*/ 404681 h 2467029"/>
                    <a:gd name="connsiteX6" fmla="*/ 2680877 w 3120443"/>
                    <a:gd name="connsiteY6" fmla="*/ 206759 h 2467029"/>
                    <a:gd name="connsiteX7" fmla="*/ 3112347 w 3120443"/>
                    <a:gd name="connsiteY7" fmla="*/ 920 h 2467029"/>
                    <a:gd name="connsiteX8" fmla="*/ 2965885 w 3120443"/>
                    <a:gd name="connsiteY8" fmla="*/ 143424 h 2467029"/>
                    <a:gd name="connsiteX9" fmla="*/ 2708586 w 3120443"/>
                    <a:gd name="connsiteY9" fmla="*/ 289887 h 2467029"/>
                    <a:gd name="connsiteX10" fmla="*/ 2201906 w 3120443"/>
                    <a:gd name="connsiteY10" fmla="*/ 531351 h 2467029"/>
                    <a:gd name="connsiteX11" fmla="*/ 1532929 w 3120443"/>
                    <a:gd name="connsiteY11" fmla="*/ 1085533 h 2467029"/>
                    <a:gd name="connsiteX12" fmla="*/ 887703 w 3120443"/>
                    <a:gd name="connsiteY12" fmla="*/ 1275538 h 2467029"/>
                    <a:gd name="connsiteX13" fmla="*/ 571028 w 3120443"/>
                    <a:gd name="connsiteY13" fmla="*/ 1560546 h 2467029"/>
                    <a:gd name="connsiteX14" fmla="*/ 242477 w 3120443"/>
                    <a:gd name="connsiteY14" fmla="*/ 1829720 h 2467029"/>
                    <a:gd name="connsiteX15" fmla="*/ 16846 w 3120443"/>
                    <a:gd name="connsiteY15" fmla="*/ 2467029 h 246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20443" h="2467029">
                      <a:moveTo>
                        <a:pt x="16846" y="2467029"/>
                      </a:moveTo>
                      <a:cubicBezTo>
                        <a:pt x="-14821" y="2258551"/>
                        <a:pt x="1012" y="2133201"/>
                        <a:pt x="40597" y="1794094"/>
                      </a:cubicBezTo>
                      <a:cubicBezTo>
                        <a:pt x="99314" y="1619923"/>
                        <a:pt x="227964" y="1608707"/>
                        <a:pt x="361231" y="1469502"/>
                      </a:cubicBezTo>
                      <a:cubicBezTo>
                        <a:pt x="494498" y="1330297"/>
                        <a:pt x="615890" y="1109944"/>
                        <a:pt x="772908" y="1002406"/>
                      </a:cubicBezTo>
                      <a:cubicBezTo>
                        <a:pt x="929926" y="894868"/>
                        <a:pt x="1121911" y="972058"/>
                        <a:pt x="1335007" y="879694"/>
                      </a:cubicBezTo>
                      <a:cubicBezTo>
                        <a:pt x="1528311" y="755663"/>
                        <a:pt x="1844987" y="501662"/>
                        <a:pt x="2098986" y="404681"/>
                      </a:cubicBezTo>
                      <a:cubicBezTo>
                        <a:pt x="2321318" y="287907"/>
                        <a:pt x="2511984" y="274052"/>
                        <a:pt x="2680877" y="206759"/>
                      </a:cubicBezTo>
                      <a:cubicBezTo>
                        <a:pt x="2849770" y="139466"/>
                        <a:pt x="3072103" y="12795"/>
                        <a:pt x="3112347" y="920"/>
                      </a:cubicBezTo>
                      <a:cubicBezTo>
                        <a:pt x="3152591" y="-10955"/>
                        <a:pt x="3033178" y="95263"/>
                        <a:pt x="2965885" y="143424"/>
                      </a:cubicBezTo>
                      <a:cubicBezTo>
                        <a:pt x="2898592" y="191585"/>
                        <a:pt x="2828659" y="223913"/>
                        <a:pt x="2708586" y="289887"/>
                      </a:cubicBezTo>
                      <a:lnTo>
                        <a:pt x="2201906" y="531351"/>
                      </a:lnTo>
                      <a:cubicBezTo>
                        <a:pt x="1879953" y="613159"/>
                        <a:pt x="1755921" y="900806"/>
                        <a:pt x="1532929" y="1085533"/>
                      </a:cubicBezTo>
                      <a:cubicBezTo>
                        <a:pt x="1327750" y="1223419"/>
                        <a:pt x="1110035" y="1233974"/>
                        <a:pt x="887703" y="1275538"/>
                      </a:cubicBezTo>
                      <a:cubicBezTo>
                        <a:pt x="728706" y="1356686"/>
                        <a:pt x="730026" y="1375819"/>
                        <a:pt x="571028" y="1560546"/>
                      </a:cubicBezTo>
                      <a:cubicBezTo>
                        <a:pt x="502415" y="1663465"/>
                        <a:pt x="311090" y="1726801"/>
                        <a:pt x="242477" y="1829720"/>
                      </a:cubicBezTo>
                      <a:cubicBezTo>
                        <a:pt x="198935" y="2228202"/>
                        <a:pt x="92056" y="2254593"/>
                        <a:pt x="16846" y="24670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1" name="Freeform: Shape 260">
                  <a:extLst>
                    <a:ext uri="{FF2B5EF4-FFF2-40B4-BE49-F238E27FC236}">
                      <a16:creationId xmlns:a16="http://schemas.microsoft.com/office/drawing/2014/main" id="{2E52BD5C-0A3A-4153-9B0E-339E43F7C3E3}"/>
                    </a:ext>
                  </a:extLst>
                </p:cNvPr>
                <p:cNvSpPr/>
                <p:nvPr/>
              </p:nvSpPr>
              <p:spPr>
                <a:xfrm>
                  <a:off x="1702130" y="1274618"/>
                  <a:ext cx="3028208" cy="1785257"/>
                </a:xfrm>
                <a:custGeom>
                  <a:avLst/>
                  <a:gdLst>
                    <a:gd name="connsiteX0" fmla="*/ 0 w 3028208"/>
                    <a:gd name="connsiteY0" fmla="*/ 1785257 h 1785257"/>
                    <a:gd name="connsiteX1" fmla="*/ 245423 w 3028208"/>
                    <a:gd name="connsiteY1" fmla="*/ 1155865 h 1785257"/>
                    <a:gd name="connsiteX2" fmla="*/ 1235034 w 3028208"/>
                    <a:gd name="connsiteY2" fmla="*/ 641268 h 1785257"/>
                    <a:gd name="connsiteX3" fmla="*/ 1622961 w 3028208"/>
                    <a:gd name="connsiteY3" fmla="*/ 304800 h 1785257"/>
                    <a:gd name="connsiteX4" fmla="*/ 3028208 w 3028208"/>
                    <a:gd name="connsiteY4" fmla="*/ 0 h 1785257"/>
                    <a:gd name="connsiteX5" fmla="*/ 2101932 w 3028208"/>
                    <a:gd name="connsiteY5" fmla="*/ 423553 h 1785257"/>
                    <a:gd name="connsiteX6" fmla="*/ 1638795 w 3028208"/>
                    <a:gd name="connsiteY6" fmla="*/ 471055 h 1785257"/>
                    <a:gd name="connsiteX7" fmla="*/ 1199408 w 3028208"/>
                    <a:gd name="connsiteY7" fmla="*/ 878774 h 1785257"/>
                    <a:gd name="connsiteX8" fmla="*/ 0 w 3028208"/>
                    <a:gd name="connsiteY8" fmla="*/ 1785257 h 1785257"/>
                    <a:gd name="connsiteX0" fmla="*/ 0 w 3028208"/>
                    <a:gd name="connsiteY0" fmla="*/ 1785257 h 1785257"/>
                    <a:gd name="connsiteX1" fmla="*/ 245423 w 3028208"/>
                    <a:gd name="connsiteY1" fmla="*/ 1155865 h 1785257"/>
                    <a:gd name="connsiteX2" fmla="*/ 1235034 w 3028208"/>
                    <a:gd name="connsiteY2" fmla="*/ 641268 h 1785257"/>
                    <a:gd name="connsiteX3" fmla="*/ 1622961 w 3028208"/>
                    <a:gd name="connsiteY3" fmla="*/ 304800 h 1785257"/>
                    <a:gd name="connsiteX4" fmla="*/ 3028208 w 3028208"/>
                    <a:gd name="connsiteY4" fmla="*/ 0 h 1785257"/>
                    <a:gd name="connsiteX5" fmla="*/ 2101932 w 3028208"/>
                    <a:gd name="connsiteY5" fmla="*/ 423553 h 1785257"/>
                    <a:gd name="connsiteX6" fmla="*/ 1638795 w 3028208"/>
                    <a:gd name="connsiteY6" fmla="*/ 471055 h 1785257"/>
                    <a:gd name="connsiteX7" fmla="*/ 1199408 w 3028208"/>
                    <a:gd name="connsiteY7" fmla="*/ 878774 h 1785257"/>
                    <a:gd name="connsiteX8" fmla="*/ 0 w 3028208"/>
                    <a:gd name="connsiteY8" fmla="*/ 1785257 h 1785257"/>
                    <a:gd name="connsiteX0" fmla="*/ 0 w 3028208"/>
                    <a:gd name="connsiteY0" fmla="*/ 1785257 h 1785257"/>
                    <a:gd name="connsiteX1" fmla="*/ 245423 w 3028208"/>
                    <a:gd name="connsiteY1" fmla="*/ 1155865 h 1785257"/>
                    <a:gd name="connsiteX2" fmla="*/ 1235034 w 3028208"/>
                    <a:gd name="connsiteY2" fmla="*/ 641268 h 1785257"/>
                    <a:gd name="connsiteX3" fmla="*/ 1622961 w 3028208"/>
                    <a:gd name="connsiteY3" fmla="*/ 304800 h 1785257"/>
                    <a:gd name="connsiteX4" fmla="*/ 3028208 w 3028208"/>
                    <a:gd name="connsiteY4" fmla="*/ 0 h 1785257"/>
                    <a:gd name="connsiteX5" fmla="*/ 2101932 w 3028208"/>
                    <a:gd name="connsiteY5" fmla="*/ 423553 h 1785257"/>
                    <a:gd name="connsiteX6" fmla="*/ 1638795 w 3028208"/>
                    <a:gd name="connsiteY6" fmla="*/ 471055 h 1785257"/>
                    <a:gd name="connsiteX7" fmla="*/ 1199408 w 3028208"/>
                    <a:gd name="connsiteY7" fmla="*/ 878774 h 1785257"/>
                    <a:gd name="connsiteX8" fmla="*/ 0 w 3028208"/>
                    <a:gd name="connsiteY8" fmla="*/ 1785257 h 1785257"/>
                    <a:gd name="connsiteX0" fmla="*/ 0 w 3028208"/>
                    <a:gd name="connsiteY0" fmla="*/ 1785257 h 1785257"/>
                    <a:gd name="connsiteX1" fmla="*/ 245423 w 3028208"/>
                    <a:gd name="connsiteY1" fmla="*/ 1155865 h 1785257"/>
                    <a:gd name="connsiteX2" fmla="*/ 748145 w 3028208"/>
                    <a:gd name="connsiteY2" fmla="*/ 926276 h 1785257"/>
                    <a:gd name="connsiteX3" fmla="*/ 1235034 w 3028208"/>
                    <a:gd name="connsiteY3" fmla="*/ 641268 h 1785257"/>
                    <a:gd name="connsiteX4" fmla="*/ 1622961 w 3028208"/>
                    <a:gd name="connsiteY4" fmla="*/ 304800 h 1785257"/>
                    <a:gd name="connsiteX5" fmla="*/ 3028208 w 3028208"/>
                    <a:gd name="connsiteY5" fmla="*/ 0 h 1785257"/>
                    <a:gd name="connsiteX6" fmla="*/ 2101932 w 3028208"/>
                    <a:gd name="connsiteY6" fmla="*/ 423553 h 1785257"/>
                    <a:gd name="connsiteX7" fmla="*/ 1638795 w 3028208"/>
                    <a:gd name="connsiteY7" fmla="*/ 471055 h 1785257"/>
                    <a:gd name="connsiteX8" fmla="*/ 1199408 w 3028208"/>
                    <a:gd name="connsiteY8" fmla="*/ 878774 h 1785257"/>
                    <a:gd name="connsiteX9" fmla="*/ 0 w 3028208"/>
                    <a:gd name="connsiteY9" fmla="*/ 1785257 h 1785257"/>
                    <a:gd name="connsiteX0" fmla="*/ 0 w 3028208"/>
                    <a:gd name="connsiteY0" fmla="*/ 1785257 h 1785257"/>
                    <a:gd name="connsiteX1" fmla="*/ 245423 w 3028208"/>
                    <a:gd name="connsiteY1" fmla="*/ 1155865 h 1785257"/>
                    <a:gd name="connsiteX2" fmla="*/ 748145 w 3028208"/>
                    <a:gd name="connsiteY2" fmla="*/ 926276 h 1785257"/>
                    <a:gd name="connsiteX3" fmla="*/ 1235034 w 3028208"/>
                    <a:gd name="connsiteY3" fmla="*/ 641268 h 1785257"/>
                    <a:gd name="connsiteX4" fmla="*/ 1622961 w 3028208"/>
                    <a:gd name="connsiteY4" fmla="*/ 304800 h 1785257"/>
                    <a:gd name="connsiteX5" fmla="*/ 3028208 w 3028208"/>
                    <a:gd name="connsiteY5" fmla="*/ 0 h 1785257"/>
                    <a:gd name="connsiteX6" fmla="*/ 2101932 w 3028208"/>
                    <a:gd name="connsiteY6" fmla="*/ 423553 h 1785257"/>
                    <a:gd name="connsiteX7" fmla="*/ 1638795 w 3028208"/>
                    <a:gd name="connsiteY7" fmla="*/ 471055 h 1785257"/>
                    <a:gd name="connsiteX8" fmla="*/ 1199408 w 3028208"/>
                    <a:gd name="connsiteY8" fmla="*/ 878774 h 1785257"/>
                    <a:gd name="connsiteX9" fmla="*/ 0 w 3028208"/>
                    <a:gd name="connsiteY9" fmla="*/ 1785257 h 1785257"/>
                    <a:gd name="connsiteX0" fmla="*/ 0 w 3028208"/>
                    <a:gd name="connsiteY0" fmla="*/ 1785257 h 1785257"/>
                    <a:gd name="connsiteX1" fmla="*/ 245423 w 3028208"/>
                    <a:gd name="connsiteY1" fmla="*/ 1155865 h 1785257"/>
                    <a:gd name="connsiteX2" fmla="*/ 748145 w 3028208"/>
                    <a:gd name="connsiteY2" fmla="*/ 926276 h 1785257"/>
                    <a:gd name="connsiteX3" fmla="*/ 1235034 w 3028208"/>
                    <a:gd name="connsiteY3" fmla="*/ 641268 h 1785257"/>
                    <a:gd name="connsiteX4" fmla="*/ 1622961 w 3028208"/>
                    <a:gd name="connsiteY4" fmla="*/ 304800 h 1785257"/>
                    <a:gd name="connsiteX5" fmla="*/ 3028208 w 3028208"/>
                    <a:gd name="connsiteY5" fmla="*/ 0 h 1785257"/>
                    <a:gd name="connsiteX6" fmla="*/ 2101932 w 3028208"/>
                    <a:gd name="connsiteY6" fmla="*/ 423553 h 1785257"/>
                    <a:gd name="connsiteX7" fmla="*/ 1638795 w 3028208"/>
                    <a:gd name="connsiteY7" fmla="*/ 471055 h 1785257"/>
                    <a:gd name="connsiteX8" fmla="*/ 1199408 w 3028208"/>
                    <a:gd name="connsiteY8" fmla="*/ 878774 h 1785257"/>
                    <a:gd name="connsiteX9" fmla="*/ 0 w 3028208"/>
                    <a:gd name="connsiteY9" fmla="*/ 1785257 h 1785257"/>
                    <a:gd name="connsiteX0" fmla="*/ 0 w 3028208"/>
                    <a:gd name="connsiteY0" fmla="*/ 1785257 h 1785257"/>
                    <a:gd name="connsiteX1" fmla="*/ 245423 w 3028208"/>
                    <a:gd name="connsiteY1" fmla="*/ 1155865 h 1785257"/>
                    <a:gd name="connsiteX2" fmla="*/ 748145 w 3028208"/>
                    <a:gd name="connsiteY2" fmla="*/ 926276 h 1785257"/>
                    <a:gd name="connsiteX3" fmla="*/ 1235034 w 3028208"/>
                    <a:gd name="connsiteY3" fmla="*/ 641268 h 1785257"/>
                    <a:gd name="connsiteX4" fmla="*/ 1622961 w 3028208"/>
                    <a:gd name="connsiteY4" fmla="*/ 304800 h 1785257"/>
                    <a:gd name="connsiteX5" fmla="*/ 3028208 w 3028208"/>
                    <a:gd name="connsiteY5" fmla="*/ 0 h 1785257"/>
                    <a:gd name="connsiteX6" fmla="*/ 2101932 w 3028208"/>
                    <a:gd name="connsiteY6" fmla="*/ 423553 h 1785257"/>
                    <a:gd name="connsiteX7" fmla="*/ 1638795 w 3028208"/>
                    <a:gd name="connsiteY7" fmla="*/ 471055 h 1785257"/>
                    <a:gd name="connsiteX8" fmla="*/ 1199408 w 3028208"/>
                    <a:gd name="connsiteY8" fmla="*/ 878774 h 1785257"/>
                    <a:gd name="connsiteX9" fmla="*/ 0 w 3028208"/>
                    <a:gd name="connsiteY9" fmla="*/ 1785257 h 1785257"/>
                    <a:gd name="connsiteX0" fmla="*/ 0 w 3028208"/>
                    <a:gd name="connsiteY0" fmla="*/ 1785257 h 1785257"/>
                    <a:gd name="connsiteX1" fmla="*/ 245423 w 3028208"/>
                    <a:gd name="connsiteY1" fmla="*/ 1155865 h 1785257"/>
                    <a:gd name="connsiteX2" fmla="*/ 748145 w 3028208"/>
                    <a:gd name="connsiteY2" fmla="*/ 926276 h 1785257"/>
                    <a:gd name="connsiteX3" fmla="*/ 1235034 w 3028208"/>
                    <a:gd name="connsiteY3" fmla="*/ 641268 h 1785257"/>
                    <a:gd name="connsiteX4" fmla="*/ 1622961 w 3028208"/>
                    <a:gd name="connsiteY4" fmla="*/ 304800 h 1785257"/>
                    <a:gd name="connsiteX5" fmla="*/ 2165267 w 3028208"/>
                    <a:gd name="connsiteY5" fmla="*/ 253340 h 1785257"/>
                    <a:gd name="connsiteX6" fmla="*/ 3028208 w 3028208"/>
                    <a:gd name="connsiteY6" fmla="*/ 0 h 1785257"/>
                    <a:gd name="connsiteX7" fmla="*/ 2101932 w 3028208"/>
                    <a:gd name="connsiteY7" fmla="*/ 423553 h 1785257"/>
                    <a:gd name="connsiteX8" fmla="*/ 1638795 w 3028208"/>
                    <a:gd name="connsiteY8" fmla="*/ 471055 h 1785257"/>
                    <a:gd name="connsiteX9" fmla="*/ 1199408 w 3028208"/>
                    <a:gd name="connsiteY9" fmla="*/ 878774 h 1785257"/>
                    <a:gd name="connsiteX10" fmla="*/ 0 w 3028208"/>
                    <a:gd name="connsiteY10" fmla="*/ 1785257 h 1785257"/>
                    <a:gd name="connsiteX0" fmla="*/ 0 w 3028208"/>
                    <a:gd name="connsiteY0" fmla="*/ 1785257 h 1785257"/>
                    <a:gd name="connsiteX1" fmla="*/ 245423 w 3028208"/>
                    <a:gd name="connsiteY1" fmla="*/ 1155865 h 1785257"/>
                    <a:gd name="connsiteX2" fmla="*/ 748145 w 3028208"/>
                    <a:gd name="connsiteY2" fmla="*/ 926276 h 1785257"/>
                    <a:gd name="connsiteX3" fmla="*/ 1235034 w 3028208"/>
                    <a:gd name="connsiteY3" fmla="*/ 641268 h 1785257"/>
                    <a:gd name="connsiteX4" fmla="*/ 1622961 w 3028208"/>
                    <a:gd name="connsiteY4" fmla="*/ 304800 h 1785257"/>
                    <a:gd name="connsiteX5" fmla="*/ 2165267 w 3028208"/>
                    <a:gd name="connsiteY5" fmla="*/ 253340 h 1785257"/>
                    <a:gd name="connsiteX6" fmla="*/ 3028208 w 3028208"/>
                    <a:gd name="connsiteY6" fmla="*/ 0 h 1785257"/>
                    <a:gd name="connsiteX7" fmla="*/ 2101932 w 3028208"/>
                    <a:gd name="connsiteY7" fmla="*/ 423553 h 1785257"/>
                    <a:gd name="connsiteX8" fmla="*/ 1638795 w 3028208"/>
                    <a:gd name="connsiteY8" fmla="*/ 471055 h 1785257"/>
                    <a:gd name="connsiteX9" fmla="*/ 1199408 w 3028208"/>
                    <a:gd name="connsiteY9" fmla="*/ 878774 h 1785257"/>
                    <a:gd name="connsiteX10" fmla="*/ 0 w 3028208"/>
                    <a:gd name="connsiteY10" fmla="*/ 1785257 h 1785257"/>
                    <a:gd name="connsiteX0" fmla="*/ 0 w 3028208"/>
                    <a:gd name="connsiteY0" fmla="*/ 1785257 h 1785257"/>
                    <a:gd name="connsiteX1" fmla="*/ 245423 w 3028208"/>
                    <a:gd name="connsiteY1" fmla="*/ 1155865 h 1785257"/>
                    <a:gd name="connsiteX2" fmla="*/ 748145 w 3028208"/>
                    <a:gd name="connsiteY2" fmla="*/ 926276 h 1785257"/>
                    <a:gd name="connsiteX3" fmla="*/ 1235034 w 3028208"/>
                    <a:gd name="connsiteY3" fmla="*/ 641268 h 1785257"/>
                    <a:gd name="connsiteX4" fmla="*/ 1622961 w 3028208"/>
                    <a:gd name="connsiteY4" fmla="*/ 304800 h 1785257"/>
                    <a:gd name="connsiteX5" fmla="*/ 2165267 w 3028208"/>
                    <a:gd name="connsiteY5" fmla="*/ 253340 h 1785257"/>
                    <a:gd name="connsiteX6" fmla="*/ 2470067 w 3028208"/>
                    <a:gd name="connsiteY6" fmla="*/ 122712 h 1785257"/>
                    <a:gd name="connsiteX7" fmla="*/ 3028208 w 3028208"/>
                    <a:gd name="connsiteY7" fmla="*/ 0 h 1785257"/>
                    <a:gd name="connsiteX8" fmla="*/ 2101932 w 3028208"/>
                    <a:gd name="connsiteY8" fmla="*/ 423553 h 1785257"/>
                    <a:gd name="connsiteX9" fmla="*/ 1638795 w 3028208"/>
                    <a:gd name="connsiteY9" fmla="*/ 471055 h 1785257"/>
                    <a:gd name="connsiteX10" fmla="*/ 1199408 w 3028208"/>
                    <a:gd name="connsiteY10" fmla="*/ 878774 h 1785257"/>
                    <a:gd name="connsiteX11" fmla="*/ 0 w 3028208"/>
                    <a:gd name="connsiteY11" fmla="*/ 1785257 h 1785257"/>
                    <a:gd name="connsiteX0" fmla="*/ 0 w 3028208"/>
                    <a:gd name="connsiteY0" fmla="*/ 1785257 h 1785257"/>
                    <a:gd name="connsiteX1" fmla="*/ 245423 w 3028208"/>
                    <a:gd name="connsiteY1" fmla="*/ 1155865 h 1785257"/>
                    <a:gd name="connsiteX2" fmla="*/ 748145 w 3028208"/>
                    <a:gd name="connsiteY2" fmla="*/ 926276 h 1785257"/>
                    <a:gd name="connsiteX3" fmla="*/ 1235034 w 3028208"/>
                    <a:gd name="connsiteY3" fmla="*/ 641268 h 1785257"/>
                    <a:gd name="connsiteX4" fmla="*/ 1622961 w 3028208"/>
                    <a:gd name="connsiteY4" fmla="*/ 304800 h 1785257"/>
                    <a:gd name="connsiteX5" fmla="*/ 2165267 w 3028208"/>
                    <a:gd name="connsiteY5" fmla="*/ 253340 h 1785257"/>
                    <a:gd name="connsiteX6" fmla="*/ 2470067 w 3028208"/>
                    <a:gd name="connsiteY6" fmla="*/ 122712 h 1785257"/>
                    <a:gd name="connsiteX7" fmla="*/ 3028208 w 3028208"/>
                    <a:gd name="connsiteY7" fmla="*/ 0 h 1785257"/>
                    <a:gd name="connsiteX8" fmla="*/ 2101932 w 3028208"/>
                    <a:gd name="connsiteY8" fmla="*/ 451262 h 1785257"/>
                    <a:gd name="connsiteX9" fmla="*/ 1638795 w 3028208"/>
                    <a:gd name="connsiteY9" fmla="*/ 471055 h 1785257"/>
                    <a:gd name="connsiteX10" fmla="*/ 1199408 w 3028208"/>
                    <a:gd name="connsiteY10" fmla="*/ 878774 h 1785257"/>
                    <a:gd name="connsiteX11" fmla="*/ 0 w 3028208"/>
                    <a:gd name="connsiteY11" fmla="*/ 1785257 h 1785257"/>
                    <a:gd name="connsiteX0" fmla="*/ 0 w 3028208"/>
                    <a:gd name="connsiteY0" fmla="*/ 1785257 h 1785257"/>
                    <a:gd name="connsiteX1" fmla="*/ 245423 w 3028208"/>
                    <a:gd name="connsiteY1" fmla="*/ 1155865 h 1785257"/>
                    <a:gd name="connsiteX2" fmla="*/ 748145 w 3028208"/>
                    <a:gd name="connsiteY2" fmla="*/ 926276 h 1785257"/>
                    <a:gd name="connsiteX3" fmla="*/ 1235034 w 3028208"/>
                    <a:gd name="connsiteY3" fmla="*/ 641268 h 1785257"/>
                    <a:gd name="connsiteX4" fmla="*/ 1622961 w 3028208"/>
                    <a:gd name="connsiteY4" fmla="*/ 304800 h 1785257"/>
                    <a:gd name="connsiteX5" fmla="*/ 2165267 w 3028208"/>
                    <a:gd name="connsiteY5" fmla="*/ 253340 h 1785257"/>
                    <a:gd name="connsiteX6" fmla="*/ 2470067 w 3028208"/>
                    <a:gd name="connsiteY6" fmla="*/ 122712 h 1785257"/>
                    <a:gd name="connsiteX7" fmla="*/ 3028208 w 3028208"/>
                    <a:gd name="connsiteY7" fmla="*/ 0 h 1785257"/>
                    <a:gd name="connsiteX8" fmla="*/ 2101932 w 3028208"/>
                    <a:gd name="connsiteY8" fmla="*/ 451262 h 1785257"/>
                    <a:gd name="connsiteX9" fmla="*/ 1638795 w 3028208"/>
                    <a:gd name="connsiteY9" fmla="*/ 471055 h 1785257"/>
                    <a:gd name="connsiteX10" fmla="*/ 1199408 w 3028208"/>
                    <a:gd name="connsiteY10" fmla="*/ 878774 h 1785257"/>
                    <a:gd name="connsiteX11" fmla="*/ 0 w 3028208"/>
                    <a:gd name="connsiteY11" fmla="*/ 1785257 h 1785257"/>
                    <a:gd name="connsiteX0" fmla="*/ 0 w 3028208"/>
                    <a:gd name="connsiteY0" fmla="*/ 1785257 h 1785257"/>
                    <a:gd name="connsiteX1" fmla="*/ 245423 w 3028208"/>
                    <a:gd name="connsiteY1" fmla="*/ 1155865 h 1785257"/>
                    <a:gd name="connsiteX2" fmla="*/ 748145 w 3028208"/>
                    <a:gd name="connsiteY2" fmla="*/ 926276 h 1785257"/>
                    <a:gd name="connsiteX3" fmla="*/ 1235034 w 3028208"/>
                    <a:gd name="connsiteY3" fmla="*/ 641268 h 1785257"/>
                    <a:gd name="connsiteX4" fmla="*/ 1622961 w 3028208"/>
                    <a:gd name="connsiteY4" fmla="*/ 304800 h 1785257"/>
                    <a:gd name="connsiteX5" fmla="*/ 2165267 w 3028208"/>
                    <a:gd name="connsiteY5" fmla="*/ 253340 h 1785257"/>
                    <a:gd name="connsiteX6" fmla="*/ 2470067 w 3028208"/>
                    <a:gd name="connsiteY6" fmla="*/ 122712 h 1785257"/>
                    <a:gd name="connsiteX7" fmla="*/ 3028208 w 3028208"/>
                    <a:gd name="connsiteY7" fmla="*/ 0 h 1785257"/>
                    <a:gd name="connsiteX8" fmla="*/ 2101932 w 3028208"/>
                    <a:gd name="connsiteY8" fmla="*/ 451262 h 1785257"/>
                    <a:gd name="connsiteX9" fmla="*/ 1638795 w 3028208"/>
                    <a:gd name="connsiteY9" fmla="*/ 471055 h 1785257"/>
                    <a:gd name="connsiteX10" fmla="*/ 1199408 w 3028208"/>
                    <a:gd name="connsiteY10" fmla="*/ 878774 h 1785257"/>
                    <a:gd name="connsiteX11" fmla="*/ 0 w 3028208"/>
                    <a:gd name="connsiteY11" fmla="*/ 1785257 h 1785257"/>
                    <a:gd name="connsiteX0" fmla="*/ 0 w 3028208"/>
                    <a:gd name="connsiteY0" fmla="*/ 1785257 h 1785257"/>
                    <a:gd name="connsiteX1" fmla="*/ 245423 w 3028208"/>
                    <a:gd name="connsiteY1" fmla="*/ 1155865 h 1785257"/>
                    <a:gd name="connsiteX2" fmla="*/ 748145 w 3028208"/>
                    <a:gd name="connsiteY2" fmla="*/ 926276 h 1785257"/>
                    <a:gd name="connsiteX3" fmla="*/ 1235034 w 3028208"/>
                    <a:gd name="connsiteY3" fmla="*/ 641268 h 1785257"/>
                    <a:gd name="connsiteX4" fmla="*/ 1622961 w 3028208"/>
                    <a:gd name="connsiteY4" fmla="*/ 304800 h 1785257"/>
                    <a:gd name="connsiteX5" fmla="*/ 2165267 w 3028208"/>
                    <a:gd name="connsiteY5" fmla="*/ 253340 h 1785257"/>
                    <a:gd name="connsiteX6" fmla="*/ 2470067 w 3028208"/>
                    <a:gd name="connsiteY6" fmla="*/ 122712 h 1785257"/>
                    <a:gd name="connsiteX7" fmla="*/ 3028208 w 3028208"/>
                    <a:gd name="connsiteY7" fmla="*/ 0 h 1785257"/>
                    <a:gd name="connsiteX8" fmla="*/ 2101932 w 3028208"/>
                    <a:gd name="connsiteY8" fmla="*/ 451262 h 1785257"/>
                    <a:gd name="connsiteX9" fmla="*/ 1638795 w 3028208"/>
                    <a:gd name="connsiteY9" fmla="*/ 471055 h 1785257"/>
                    <a:gd name="connsiteX10" fmla="*/ 1199408 w 3028208"/>
                    <a:gd name="connsiteY10" fmla="*/ 878774 h 1785257"/>
                    <a:gd name="connsiteX11" fmla="*/ 0 w 3028208"/>
                    <a:gd name="connsiteY11" fmla="*/ 1785257 h 1785257"/>
                    <a:gd name="connsiteX0" fmla="*/ 0 w 3028208"/>
                    <a:gd name="connsiteY0" fmla="*/ 1785257 h 1785257"/>
                    <a:gd name="connsiteX1" fmla="*/ 245423 w 3028208"/>
                    <a:gd name="connsiteY1" fmla="*/ 1155865 h 1785257"/>
                    <a:gd name="connsiteX2" fmla="*/ 748145 w 3028208"/>
                    <a:gd name="connsiteY2" fmla="*/ 926276 h 1785257"/>
                    <a:gd name="connsiteX3" fmla="*/ 1235034 w 3028208"/>
                    <a:gd name="connsiteY3" fmla="*/ 641268 h 1785257"/>
                    <a:gd name="connsiteX4" fmla="*/ 1622961 w 3028208"/>
                    <a:gd name="connsiteY4" fmla="*/ 304800 h 1785257"/>
                    <a:gd name="connsiteX5" fmla="*/ 2165267 w 3028208"/>
                    <a:gd name="connsiteY5" fmla="*/ 253340 h 1785257"/>
                    <a:gd name="connsiteX6" fmla="*/ 2470067 w 3028208"/>
                    <a:gd name="connsiteY6" fmla="*/ 122712 h 1785257"/>
                    <a:gd name="connsiteX7" fmla="*/ 3028208 w 3028208"/>
                    <a:gd name="connsiteY7" fmla="*/ 0 h 1785257"/>
                    <a:gd name="connsiteX8" fmla="*/ 2101932 w 3028208"/>
                    <a:gd name="connsiteY8" fmla="*/ 451262 h 1785257"/>
                    <a:gd name="connsiteX9" fmla="*/ 1638795 w 3028208"/>
                    <a:gd name="connsiteY9" fmla="*/ 471055 h 1785257"/>
                    <a:gd name="connsiteX10" fmla="*/ 1199408 w 3028208"/>
                    <a:gd name="connsiteY10" fmla="*/ 878774 h 1785257"/>
                    <a:gd name="connsiteX11" fmla="*/ 332509 w 3028208"/>
                    <a:gd name="connsiteY11" fmla="*/ 1365663 h 1785257"/>
                    <a:gd name="connsiteX12" fmla="*/ 0 w 3028208"/>
                    <a:gd name="connsiteY12" fmla="*/ 1785257 h 1785257"/>
                    <a:gd name="connsiteX0" fmla="*/ 0 w 3028208"/>
                    <a:gd name="connsiteY0" fmla="*/ 1785257 h 1785257"/>
                    <a:gd name="connsiteX1" fmla="*/ 245423 w 3028208"/>
                    <a:gd name="connsiteY1" fmla="*/ 1155865 h 1785257"/>
                    <a:gd name="connsiteX2" fmla="*/ 748145 w 3028208"/>
                    <a:gd name="connsiteY2" fmla="*/ 926276 h 1785257"/>
                    <a:gd name="connsiteX3" fmla="*/ 1235034 w 3028208"/>
                    <a:gd name="connsiteY3" fmla="*/ 641268 h 1785257"/>
                    <a:gd name="connsiteX4" fmla="*/ 1622961 w 3028208"/>
                    <a:gd name="connsiteY4" fmla="*/ 304800 h 1785257"/>
                    <a:gd name="connsiteX5" fmla="*/ 2165267 w 3028208"/>
                    <a:gd name="connsiteY5" fmla="*/ 253340 h 1785257"/>
                    <a:gd name="connsiteX6" fmla="*/ 2470067 w 3028208"/>
                    <a:gd name="connsiteY6" fmla="*/ 122712 h 1785257"/>
                    <a:gd name="connsiteX7" fmla="*/ 3028208 w 3028208"/>
                    <a:gd name="connsiteY7" fmla="*/ 0 h 1785257"/>
                    <a:gd name="connsiteX8" fmla="*/ 2101932 w 3028208"/>
                    <a:gd name="connsiteY8" fmla="*/ 451262 h 1785257"/>
                    <a:gd name="connsiteX9" fmla="*/ 1638795 w 3028208"/>
                    <a:gd name="connsiteY9" fmla="*/ 471055 h 1785257"/>
                    <a:gd name="connsiteX10" fmla="*/ 1199408 w 3028208"/>
                    <a:gd name="connsiteY10" fmla="*/ 878774 h 1785257"/>
                    <a:gd name="connsiteX11" fmla="*/ 332509 w 3028208"/>
                    <a:gd name="connsiteY11" fmla="*/ 1365663 h 1785257"/>
                    <a:gd name="connsiteX12" fmla="*/ 0 w 3028208"/>
                    <a:gd name="connsiteY12" fmla="*/ 1785257 h 1785257"/>
                    <a:gd name="connsiteX0" fmla="*/ 0 w 3028208"/>
                    <a:gd name="connsiteY0" fmla="*/ 1785257 h 1785257"/>
                    <a:gd name="connsiteX1" fmla="*/ 245423 w 3028208"/>
                    <a:gd name="connsiteY1" fmla="*/ 1155865 h 1785257"/>
                    <a:gd name="connsiteX2" fmla="*/ 748145 w 3028208"/>
                    <a:gd name="connsiteY2" fmla="*/ 926276 h 1785257"/>
                    <a:gd name="connsiteX3" fmla="*/ 1235034 w 3028208"/>
                    <a:gd name="connsiteY3" fmla="*/ 641268 h 1785257"/>
                    <a:gd name="connsiteX4" fmla="*/ 1622961 w 3028208"/>
                    <a:gd name="connsiteY4" fmla="*/ 304800 h 1785257"/>
                    <a:gd name="connsiteX5" fmla="*/ 2165267 w 3028208"/>
                    <a:gd name="connsiteY5" fmla="*/ 253340 h 1785257"/>
                    <a:gd name="connsiteX6" fmla="*/ 2470067 w 3028208"/>
                    <a:gd name="connsiteY6" fmla="*/ 122712 h 1785257"/>
                    <a:gd name="connsiteX7" fmla="*/ 3028208 w 3028208"/>
                    <a:gd name="connsiteY7" fmla="*/ 0 h 1785257"/>
                    <a:gd name="connsiteX8" fmla="*/ 2101932 w 3028208"/>
                    <a:gd name="connsiteY8" fmla="*/ 451262 h 1785257"/>
                    <a:gd name="connsiteX9" fmla="*/ 1638795 w 3028208"/>
                    <a:gd name="connsiteY9" fmla="*/ 471055 h 1785257"/>
                    <a:gd name="connsiteX10" fmla="*/ 1199408 w 3028208"/>
                    <a:gd name="connsiteY10" fmla="*/ 878774 h 1785257"/>
                    <a:gd name="connsiteX11" fmla="*/ 348343 w 3028208"/>
                    <a:gd name="connsiteY11" fmla="*/ 1337954 h 1785257"/>
                    <a:gd name="connsiteX12" fmla="*/ 0 w 3028208"/>
                    <a:gd name="connsiteY12" fmla="*/ 1785257 h 1785257"/>
                    <a:gd name="connsiteX0" fmla="*/ 0 w 3028208"/>
                    <a:gd name="connsiteY0" fmla="*/ 1785257 h 1785257"/>
                    <a:gd name="connsiteX1" fmla="*/ 245423 w 3028208"/>
                    <a:gd name="connsiteY1" fmla="*/ 1155865 h 1785257"/>
                    <a:gd name="connsiteX2" fmla="*/ 748145 w 3028208"/>
                    <a:gd name="connsiteY2" fmla="*/ 926276 h 1785257"/>
                    <a:gd name="connsiteX3" fmla="*/ 1235034 w 3028208"/>
                    <a:gd name="connsiteY3" fmla="*/ 641268 h 1785257"/>
                    <a:gd name="connsiteX4" fmla="*/ 1622961 w 3028208"/>
                    <a:gd name="connsiteY4" fmla="*/ 304800 h 1785257"/>
                    <a:gd name="connsiteX5" fmla="*/ 2165267 w 3028208"/>
                    <a:gd name="connsiteY5" fmla="*/ 253340 h 1785257"/>
                    <a:gd name="connsiteX6" fmla="*/ 2470067 w 3028208"/>
                    <a:gd name="connsiteY6" fmla="*/ 122712 h 1785257"/>
                    <a:gd name="connsiteX7" fmla="*/ 3028208 w 3028208"/>
                    <a:gd name="connsiteY7" fmla="*/ 0 h 1785257"/>
                    <a:gd name="connsiteX8" fmla="*/ 2101932 w 3028208"/>
                    <a:gd name="connsiteY8" fmla="*/ 451262 h 1785257"/>
                    <a:gd name="connsiteX9" fmla="*/ 1638795 w 3028208"/>
                    <a:gd name="connsiteY9" fmla="*/ 471055 h 1785257"/>
                    <a:gd name="connsiteX10" fmla="*/ 1199408 w 3028208"/>
                    <a:gd name="connsiteY10" fmla="*/ 878774 h 1785257"/>
                    <a:gd name="connsiteX11" fmla="*/ 348343 w 3028208"/>
                    <a:gd name="connsiteY11" fmla="*/ 1337954 h 1785257"/>
                    <a:gd name="connsiteX12" fmla="*/ 0 w 3028208"/>
                    <a:gd name="connsiteY12" fmla="*/ 1785257 h 1785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28208" h="1785257">
                      <a:moveTo>
                        <a:pt x="0" y="1785257"/>
                      </a:moveTo>
                      <a:cubicBezTo>
                        <a:pt x="81808" y="1575460"/>
                        <a:pt x="80488" y="1326078"/>
                        <a:pt x="245423" y="1155865"/>
                      </a:cubicBezTo>
                      <a:cubicBezTo>
                        <a:pt x="366815" y="1005444"/>
                        <a:pt x="583210" y="1012042"/>
                        <a:pt x="748145" y="926276"/>
                      </a:cubicBezTo>
                      <a:cubicBezTo>
                        <a:pt x="913080" y="840510"/>
                        <a:pt x="1085933" y="737590"/>
                        <a:pt x="1235034" y="641268"/>
                      </a:cubicBezTo>
                      <a:cubicBezTo>
                        <a:pt x="1356426" y="469736"/>
                        <a:pt x="1477818" y="333829"/>
                        <a:pt x="1622961" y="304800"/>
                      </a:cubicBezTo>
                      <a:cubicBezTo>
                        <a:pt x="1814286" y="308758"/>
                        <a:pt x="1973942" y="296883"/>
                        <a:pt x="2165267" y="253340"/>
                      </a:cubicBezTo>
                      <a:cubicBezTo>
                        <a:pt x="2274784" y="217714"/>
                        <a:pt x="2360550" y="158338"/>
                        <a:pt x="2470067" y="122712"/>
                      </a:cubicBezTo>
                      <a:lnTo>
                        <a:pt x="3028208" y="0"/>
                      </a:lnTo>
                      <a:lnTo>
                        <a:pt x="2101932" y="451262"/>
                      </a:lnTo>
                      <a:cubicBezTo>
                        <a:pt x="1892134" y="537030"/>
                        <a:pt x="1769423" y="436748"/>
                        <a:pt x="1638795" y="471055"/>
                      </a:cubicBezTo>
                      <a:lnTo>
                        <a:pt x="1199408" y="878774"/>
                      </a:lnTo>
                      <a:cubicBezTo>
                        <a:pt x="967179" y="1050307"/>
                        <a:pt x="738910" y="1190171"/>
                        <a:pt x="348343" y="1337954"/>
                      </a:cubicBezTo>
                      <a:cubicBezTo>
                        <a:pt x="232229" y="1487055"/>
                        <a:pt x="139865" y="1648031"/>
                        <a:pt x="0" y="178525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2" name="Freeform: Shape 261">
                  <a:extLst>
                    <a:ext uri="{FF2B5EF4-FFF2-40B4-BE49-F238E27FC236}">
                      <a16:creationId xmlns:a16="http://schemas.microsoft.com/office/drawing/2014/main" id="{EB31FDAF-5262-4C97-AA62-4EE5079BCFB9}"/>
                    </a:ext>
                  </a:extLst>
                </p:cNvPr>
                <p:cNvSpPr/>
                <p:nvPr/>
              </p:nvSpPr>
              <p:spPr>
                <a:xfrm>
                  <a:off x="1983179" y="1704347"/>
                  <a:ext cx="2240766" cy="1133856"/>
                </a:xfrm>
                <a:custGeom>
                  <a:avLst/>
                  <a:gdLst>
                    <a:gd name="connsiteX0" fmla="*/ 0 w 2224644"/>
                    <a:gd name="connsiteY0" fmla="*/ 1120239 h 1120239"/>
                    <a:gd name="connsiteX1" fmla="*/ 288966 w 2224644"/>
                    <a:gd name="connsiteY1" fmla="*/ 855023 h 1120239"/>
                    <a:gd name="connsiteX2" fmla="*/ 993569 w 2224644"/>
                    <a:gd name="connsiteY2" fmla="*/ 554181 h 1120239"/>
                    <a:gd name="connsiteX3" fmla="*/ 1504208 w 2224644"/>
                    <a:gd name="connsiteY3" fmla="*/ 209797 h 1120239"/>
                    <a:gd name="connsiteX4" fmla="*/ 2224644 w 2224644"/>
                    <a:gd name="connsiteY4" fmla="*/ 0 h 1120239"/>
                    <a:gd name="connsiteX5" fmla="*/ 1045029 w 2224644"/>
                    <a:gd name="connsiteY5" fmla="*/ 657101 h 1120239"/>
                    <a:gd name="connsiteX6" fmla="*/ 0 w 2224644"/>
                    <a:gd name="connsiteY6" fmla="*/ 1120239 h 1120239"/>
                    <a:gd name="connsiteX0" fmla="*/ 0 w 2224644"/>
                    <a:gd name="connsiteY0" fmla="*/ 1120239 h 1120239"/>
                    <a:gd name="connsiteX1" fmla="*/ 288966 w 2224644"/>
                    <a:gd name="connsiteY1" fmla="*/ 855023 h 1120239"/>
                    <a:gd name="connsiteX2" fmla="*/ 993569 w 2224644"/>
                    <a:gd name="connsiteY2" fmla="*/ 554181 h 1120239"/>
                    <a:gd name="connsiteX3" fmla="*/ 1504208 w 2224644"/>
                    <a:gd name="connsiteY3" fmla="*/ 209797 h 1120239"/>
                    <a:gd name="connsiteX4" fmla="*/ 2224644 w 2224644"/>
                    <a:gd name="connsiteY4" fmla="*/ 0 h 1120239"/>
                    <a:gd name="connsiteX5" fmla="*/ 1045029 w 2224644"/>
                    <a:gd name="connsiteY5" fmla="*/ 657101 h 1120239"/>
                    <a:gd name="connsiteX6" fmla="*/ 0 w 2224644"/>
                    <a:gd name="connsiteY6" fmla="*/ 1120239 h 1120239"/>
                    <a:gd name="connsiteX0" fmla="*/ 0 w 2224644"/>
                    <a:gd name="connsiteY0" fmla="*/ 1120239 h 1120239"/>
                    <a:gd name="connsiteX1" fmla="*/ 288966 w 2224644"/>
                    <a:gd name="connsiteY1" fmla="*/ 855023 h 1120239"/>
                    <a:gd name="connsiteX2" fmla="*/ 973777 w 2224644"/>
                    <a:gd name="connsiteY2" fmla="*/ 542306 h 1120239"/>
                    <a:gd name="connsiteX3" fmla="*/ 1504208 w 2224644"/>
                    <a:gd name="connsiteY3" fmla="*/ 209797 h 1120239"/>
                    <a:gd name="connsiteX4" fmla="*/ 2224644 w 2224644"/>
                    <a:gd name="connsiteY4" fmla="*/ 0 h 1120239"/>
                    <a:gd name="connsiteX5" fmla="*/ 1045029 w 2224644"/>
                    <a:gd name="connsiteY5" fmla="*/ 657101 h 1120239"/>
                    <a:gd name="connsiteX6" fmla="*/ 0 w 2224644"/>
                    <a:gd name="connsiteY6" fmla="*/ 1120239 h 1120239"/>
                    <a:gd name="connsiteX0" fmla="*/ 0 w 2224644"/>
                    <a:gd name="connsiteY0" fmla="*/ 1120239 h 1120239"/>
                    <a:gd name="connsiteX1" fmla="*/ 288966 w 2224644"/>
                    <a:gd name="connsiteY1" fmla="*/ 855023 h 1120239"/>
                    <a:gd name="connsiteX2" fmla="*/ 973777 w 2224644"/>
                    <a:gd name="connsiteY2" fmla="*/ 542306 h 1120239"/>
                    <a:gd name="connsiteX3" fmla="*/ 1504208 w 2224644"/>
                    <a:gd name="connsiteY3" fmla="*/ 209797 h 1120239"/>
                    <a:gd name="connsiteX4" fmla="*/ 2224644 w 2224644"/>
                    <a:gd name="connsiteY4" fmla="*/ 0 h 1120239"/>
                    <a:gd name="connsiteX5" fmla="*/ 1045029 w 2224644"/>
                    <a:gd name="connsiteY5" fmla="*/ 657101 h 1120239"/>
                    <a:gd name="connsiteX6" fmla="*/ 0 w 2224644"/>
                    <a:gd name="connsiteY6" fmla="*/ 1120239 h 1120239"/>
                    <a:gd name="connsiteX0" fmla="*/ 0 w 2224644"/>
                    <a:gd name="connsiteY0" fmla="*/ 1120239 h 1120239"/>
                    <a:gd name="connsiteX1" fmla="*/ 288966 w 2224644"/>
                    <a:gd name="connsiteY1" fmla="*/ 855023 h 1120239"/>
                    <a:gd name="connsiteX2" fmla="*/ 973777 w 2224644"/>
                    <a:gd name="connsiteY2" fmla="*/ 542306 h 1120239"/>
                    <a:gd name="connsiteX3" fmla="*/ 1504208 w 2224644"/>
                    <a:gd name="connsiteY3" fmla="*/ 209797 h 1120239"/>
                    <a:gd name="connsiteX4" fmla="*/ 2224644 w 2224644"/>
                    <a:gd name="connsiteY4" fmla="*/ 0 h 1120239"/>
                    <a:gd name="connsiteX5" fmla="*/ 1298369 w 2224644"/>
                    <a:gd name="connsiteY5" fmla="*/ 439387 h 1120239"/>
                    <a:gd name="connsiteX6" fmla="*/ 1045029 w 2224644"/>
                    <a:gd name="connsiteY6" fmla="*/ 657101 h 1120239"/>
                    <a:gd name="connsiteX7" fmla="*/ 0 w 2224644"/>
                    <a:gd name="connsiteY7" fmla="*/ 1120239 h 1120239"/>
                    <a:gd name="connsiteX0" fmla="*/ 0 w 2224644"/>
                    <a:gd name="connsiteY0" fmla="*/ 1120239 h 1120239"/>
                    <a:gd name="connsiteX1" fmla="*/ 288966 w 2224644"/>
                    <a:gd name="connsiteY1" fmla="*/ 855023 h 1120239"/>
                    <a:gd name="connsiteX2" fmla="*/ 973777 w 2224644"/>
                    <a:gd name="connsiteY2" fmla="*/ 542306 h 1120239"/>
                    <a:gd name="connsiteX3" fmla="*/ 1504208 w 2224644"/>
                    <a:gd name="connsiteY3" fmla="*/ 209797 h 1120239"/>
                    <a:gd name="connsiteX4" fmla="*/ 2224644 w 2224644"/>
                    <a:gd name="connsiteY4" fmla="*/ 0 h 1120239"/>
                    <a:gd name="connsiteX5" fmla="*/ 1298369 w 2224644"/>
                    <a:gd name="connsiteY5" fmla="*/ 439387 h 1120239"/>
                    <a:gd name="connsiteX6" fmla="*/ 1045029 w 2224644"/>
                    <a:gd name="connsiteY6" fmla="*/ 657101 h 1120239"/>
                    <a:gd name="connsiteX7" fmla="*/ 0 w 2224644"/>
                    <a:gd name="connsiteY7" fmla="*/ 1120239 h 1120239"/>
                    <a:gd name="connsiteX0" fmla="*/ 0 w 2224644"/>
                    <a:gd name="connsiteY0" fmla="*/ 1120239 h 1120239"/>
                    <a:gd name="connsiteX1" fmla="*/ 288966 w 2224644"/>
                    <a:gd name="connsiteY1" fmla="*/ 855023 h 1120239"/>
                    <a:gd name="connsiteX2" fmla="*/ 973777 w 2224644"/>
                    <a:gd name="connsiteY2" fmla="*/ 542306 h 1120239"/>
                    <a:gd name="connsiteX3" fmla="*/ 1504208 w 2224644"/>
                    <a:gd name="connsiteY3" fmla="*/ 209797 h 1120239"/>
                    <a:gd name="connsiteX4" fmla="*/ 2224644 w 2224644"/>
                    <a:gd name="connsiteY4" fmla="*/ 0 h 1120239"/>
                    <a:gd name="connsiteX5" fmla="*/ 1381496 w 2224644"/>
                    <a:gd name="connsiteY5" fmla="*/ 403761 h 1120239"/>
                    <a:gd name="connsiteX6" fmla="*/ 1045029 w 2224644"/>
                    <a:gd name="connsiteY6" fmla="*/ 657101 h 1120239"/>
                    <a:gd name="connsiteX7" fmla="*/ 0 w 2224644"/>
                    <a:gd name="connsiteY7" fmla="*/ 1120239 h 1120239"/>
                    <a:gd name="connsiteX0" fmla="*/ 0 w 2224644"/>
                    <a:gd name="connsiteY0" fmla="*/ 1120239 h 1120239"/>
                    <a:gd name="connsiteX1" fmla="*/ 288966 w 2224644"/>
                    <a:gd name="connsiteY1" fmla="*/ 855023 h 1120239"/>
                    <a:gd name="connsiteX2" fmla="*/ 973777 w 2224644"/>
                    <a:gd name="connsiteY2" fmla="*/ 542306 h 1120239"/>
                    <a:gd name="connsiteX3" fmla="*/ 1504208 w 2224644"/>
                    <a:gd name="connsiteY3" fmla="*/ 209797 h 1120239"/>
                    <a:gd name="connsiteX4" fmla="*/ 2224644 w 2224644"/>
                    <a:gd name="connsiteY4" fmla="*/ 0 h 1120239"/>
                    <a:gd name="connsiteX5" fmla="*/ 1381496 w 2224644"/>
                    <a:gd name="connsiteY5" fmla="*/ 403761 h 1120239"/>
                    <a:gd name="connsiteX6" fmla="*/ 1045029 w 2224644"/>
                    <a:gd name="connsiteY6" fmla="*/ 657101 h 1120239"/>
                    <a:gd name="connsiteX7" fmla="*/ 0 w 2224644"/>
                    <a:gd name="connsiteY7" fmla="*/ 1120239 h 1120239"/>
                    <a:gd name="connsiteX0" fmla="*/ 0 w 2224644"/>
                    <a:gd name="connsiteY0" fmla="*/ 1120239 h 1120239"/>
                    <a:gd name="connsiteX1" fmla="*/ 288966 w 2224644"/>
                    <a:gd name="connsiteY1" fmla="*/ 855023 h 1120239"/>
                    <a:gd name="connsiteX2" fmla="*/ 973777 w 2224644"/>
                    <a:gd name="connsiteY2" fmla="*/ 542306 h 1120239"/>
                    <a:gd name="connsiteX3" fmla="*/ 1504208 w 2224644"/>
                    <a:gd name="connsiteY3" fmla="*/ 209797 h 1120239"/>
                    <a:gd name="connsiteX4" fmla="*/ 2224644 w 2224644"/>
                    <a:gd name="connsiteY4" fmla="*/ 0 h 1120239"/>
                    <a:gd name="connsiteX5" fmla="*/ 1381496 w 2224644"/>
                    <a:gd name="connsiteY5" fmla="*/ 403761 h 1120239"/>
                    <a:gd name="connsiteX6" fmla="*/ 1045029 w 2224644"/>
                    <a:gd name="connsiteY6" fmla="*/ 657101 h 1120239"/>
                    <a:gd name="connsiteX7" fmla="*/ 0 w 2224644"/>
                    <a:gd name="connsiteY7" fmla="*/ 1120239 h 1120239"/>
                    <a:gd name="connsiteX0" fmla="*/ 0 w 2224644"/>
                    <a:gd name="connsiteY0" fmla="*/ 1120239 h 1120239"/>
                    <a:gd name="connsiteX1" fmla="*/ 288966 w 2224644"/>
                    <a:gd name="connsiteY1" fmla="*/ 855023 h 1120239"/>
                    <a:gd name="connsiteX2" fmla="*/ 973777 w 2224644"/>
                    <a:gd name="connsiteY2" fmla="*/ 542306 h 1120239"/>
                    <a:gd name="connsiteX3" fmla="*/ 1504208 w 2224644"/>
                    <a:gd name="connsiteY3" fmla="*/ 209797 h 1120239"/>
                    <a:gd name="connsiteX4" fmla="*/ 2224644 w 2224644"/>
                    <a:gd name="connsiteY4" fmla="*/ 0 h 1120239"/>
                    <a:gd name="connsiteX5" fmla="*/ 1381496 w 2224644"/>
                    <a:gd name="connsiteY5" fmla="*/ 403761 h 1120239"/>
                    <a:gd name="connsiteX6" fmla="*/ 1045029 w 2224644"/>
                    <a:gd name="connsiteY6" fmla="*/ 657101 h 1120239"/>
                    <a:gd name="connsiteX7" fmla="*/ 0 w 2224644"/>
                    <a:gd name="connsiteY7" fmla="*/ 1120239 h 1120239"/>
                    <a:gd name="connsiteX0" fmla="*/ 0 w 2240766"/>
                    <a:gd name="connsiteY0" fmla="*/ 1133856 h 1133856"/>
                    <a:gd name="connsiteX1" fmla="*/ 288966 w 2240766"/>
                    <a:gd name="connsiteY1" fmla="*/ 868640 h 1133856"/>
                    <a:gd name="connsiteX2" fmla="*/ 973777 w 2240766"/>
                    <a:gd name="connsiteY2" fmla="*/ 555923 h 1133856"/>
                    <a:gd name="connsiteX3" fmla="*/ 1504208 w 2240766"/>
                    <a:gd name="connsiteY3" fmla="*/ 223414 h 1133856"/>
                    <a:gd name="connsiteX4" fmla="*/ 1915886 w 2240766"/>
                    <a:gd name="connsiteY4" fmla="*/ 92785 h 1133856"/>
                    <a:gd name="connsiteX5" fmla="*/ 2224644 w 2240766"/>
                    <a:gd name="connsiteY5" fmla="*/ 13617 h 1133856"/>
                    <a:gd name="connsiteX6" fmla="*/ 1381496 w 2240766"/>
                    <a:gd name="connsiteY6" fmla="*/ 417378 h 1133856"/>
                    <a:gd name="connsiteX7" fmla="*/ 1045029 w 2240766"/>
                    <a:gd name="connsiteY7" fmla="*/ 670718 h 1133856"/>
                    <a:gd name="connsiteX8" fmla="*/ 0 w 2240766"/>
                    <a:gd name="connsiteY8" fmla="*/ 1133856 h 1133856"/>
                    <a:gd name="connsiteX0" fmla="*/ 0 w 2240766"/>
                    <a:gd name="connsiteY0" fmla="*/ 1133856 h 1133856"/>
                    <a:gd name="connsiteX1" fmla="*/ 288966 w 2240766"/>
                    <a:gd name="connsiteY1" fmla="*/ 868640 h 1133856"/>
                    <a:gd name="connsiteX2" fmla="*/ 973777 w 2240766"/>
                    <a:gd name="connsiteY2" fmla="*/ 555923 h 1133856"/>
                    <a:gd name="connsiteX3" fmla="*/ 1504208 w 2240766"/>
                    <a:gd name="connsiteY3" fmla="*/ 223414 h 1133856"/>
                    <a:gd name="connsiteX4" fmla="*/ 1915886 w 2240766"/>
                    <a:gd name="connsiteY4" fmla="*/ 92785 h 1133856"/>
                    <a:gd name="connsiteX5" fmla="*/ 2224644 w 2240766"/>
                    <a:gd name="connsiteY5" fmla="*/ 13617 h 1133856"/>
                    <a:gd name="connsiteX6" fmla="*/ 1381496 w 2240766"/>
                    <a:gd name="connsiteY6" fmla="*/ 417378 h 1133856"/>
                    <a:gd name="connsiteX7" fmla="*/ 1045029 w 2240766"/>
                    <a:gd name="connsiteY7" fmla="*/ 670718 h 1133856"/>
                    <a:gd name="connsiteX8" fmla="*/ 0 w 2240766"/>
                    <a:gd name="connsiteY8" fmla="*/ 1133856 h 1133856"/>
                    <a:gd name="connsiteX0" fmla="*/ 0 w 2240766"/>
                    <a:gd name="connsiteY0" fmla="*/ 1133856 h 1133856"/>
                    <a:gd name="connsiteX1" fmla="*/ 288966 w 2240766"/>
                    <a:gd name="connsiteY1" fmla="*/ 868640 h 1133856"/>
                    <a:gd name="connsiteX2" fmla="*/ 973777 w 2240766"/>
                    <a:gd name="connsiteY2" fmla="*/ 555923 h 1133856"/>
                    <a:gd name="connsiteX3" fmla="*/ 1452748 w 2240766"/>
                    <a:gd name="connsiteY3" fmla="*/ 247165 h 1133856"/>
                    <a:gd name="connsiteX4" fmla="*/ 1915886 w 2240766"/>
                    <a:gd name="connsiteY4" fmla="*/ 92785 h 1133856"/>
                    <a:gd name="connsiteX5" fmla="*/ 2224644 w 2240766"/>
                    <a:gd name="connsiteY5" fmla="*/ 13617 h 1133856"/>
                    <a:gd name="connsiteX6" fmla="*/ 1381496 w 2240766"/>
                    <a:gd name="connsiteY6" fmla="*/ 417378 h 1133856"/>
                    <a:gd name="connsiteX7" fmla="*/ 1045029 w 2240766"/>
                    <a:gd name="connsiteY7" fmla="*/ 670718 h 1133856"/>
                    <a:gd name="connsiteX8" fmla="*/ 0 w 2240766"/>
                    <a:gd name="connsiteY8" fmla="*/ 1133856 h 113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0766" h="1133856">
                      <a:moveTo>
                        <a:pt x="0" y="1133856"/>
                      </a:moveTo>
                      <a:cubicBezTo>
                        <a:pt x="52779" y="1045451"/>
                        <a:pt x="192644" y="957045"/>
                        <a:pt x="288966" y="868640"/>
                      </a:cubicBezTo>
                      <a:lnTo>
                        <a:pt x="973777" y="555923"/>
                      </a:lnTo>
                      <a:cubicBezTo>
                        <a:pt x="1143990" y="441128"/>
                        <a:pt x="1183574" y="369876"/>
                        <a:pt x="1452748" y="247165"/>
                      </a:cubicBezTo>
                      <a:cubicBezTo>
                        <a:pt x="1605808" y="175913"/>
                        <a:pt x="1684976" y="202961"/>
                        <a:pt x="1915886" y="92785"/>
                      </a:cubicBezTo>
                      <a:cubicBezTo>
                        <a:pt x="2035959" y="57819"/>
                        <a:pt x="2309750" y="-34544"/>
                        <a:pt x="2224644" y="13617"/>
                      </a:cubicBezTo>
                      <a:cubicBezTo>
                        <a:pt x="1959429" y="162718"/>
                        <a:pt x="1737755" y="323695"/>
                        <a:pt x="1381496" y="417378"/>
                      </a:cubicBezTo>
                      <a:lnTo>
                        <a:pt x="1045029" y="670718"/>
                      </a:lnTo>
                      <a:cubicBezTo>
                        <a:pt x="862940" y="833014"/>
                        <a:pt x="229590" y="971560"/>
                        <a:pt x="0" y="113385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3" name="Freeform: Shape 262">
                  <a:extLst>
                    <a:ext uri="{FF2B5EF4-FFF2-40B4-BE49-F238E27FC236}">
                      <a16:creationId xmlns:a16="http://schemas.microsoft.com/office/drawing/2014/main" id="{62E8AF2E-E89A-4E21-8202-11BC796DDCD9}"/>
                    </a:ext>
                  </a:extLst>
                </p:cNvPr>
                <p:cNvSpPr/>
                <p:nvPr/>
              </p:nvSpPr>
              <p:spPr>
                <a:xfrm>
                  <a:off x="2149736" y="1559626"/>
                  <a:ext cx="2046212" cy="1258633"/>
                </a:xfrm>
                <a:custGeom>
                  <a:avLst/>
                  <a:gdLst>
                    <a:gd name="connsiteX0" fmla="*/ 0 w 2006930"/>
                    <a:gd name="connsiteY0" fmla="*/ 1238992 h 1238992"/>
                    <a:gd name="connsiteX1" fmla="*/ 261257 w 2006930"/>
                    <a:gd name="connsiteY1" fmla="*/ 771896 h 1238992"/>
                    <a:gd name="connsiteX2" fmla="*/ 953985 w 2006930"/>
                    <a:gd name="connsiteY2" fmla="*/ 304800 h 1238992"/>
                    <a:gd name="connsiteX3" fmla="*/ 1417122 w 2006930"/>
                    <a:gd name="connsiteY3" fmla="*/ 229590 h 1238992"/>
                    <a:gd name="connsiteX4" fmla="*/ 1801091 w 2006930"/>
                    <a:gd name="connsiteY4" fmla="*/ 0 h 1238992"/>
                    <a:gd name="connsiteX5" fmla="*/ 1801091 w 2006930"/>
                    <a:gd name="connsiteY5" fmla="*/ 35626 h 1238992"/>
                    <a:gd name="connsiteX6" fmla="*/ 2006930 w 2006930"/>
                    <a:gd name="connsiteY6" fmla="*/ 43543 h 1238992"/>
                    <a:gd name="connsiteX7" fmla="*/ 1496291 w 2006930"/>
                    <a:gd name="connsiteY7" fmla="*/ 288966 h 1238992"/>
                    <a:gd name="connsiteX8" fmla="*/ 1037112 w 2006930"/>
                    <a:gd name="connsiteY8" fmla="*/ 427512 h 1238992"/>
                    <a:gd name="connsiteX9" fmla="*/ 641268 w 2006930"/>
                    <a:gd name="connsiteY9" fmla="*/ 819397 h 1238992"/>
                    <a:gd name="connsiteX10" fmla="*/ 0 w 2006930"/>
                    <a:gd name="connsiteY10" fmla="*/ 1238992 h 1238992"/>
                    <a:gd name="connsiteX0" fmla="*/ 0 w 2006930"/>
                    <a:gd name="connsiteY0" fmla="*/ 1238992 h 1238992"/>
                    <a:gd name="connsiteX1" fmla="*/ 261257 w 2006930"/>
                    <a:gd name="connsiteY1" fmla="*/ 771896 h 1238992"/>
                    <a:gd name="connsiteX2" fmla="*/ 953985 w 2006930"/>
                    <a:gd name="connsiteY2" fmla="*/ 304800 h 1238992"/>
                    <a:gd name="connsiteX3" fmla="*/ 1417122 w 2006930"/>
                    <a:gd name="connsiteY3" fmla="*/ 229590 h 1238992"/>
                    <a:gd name="connsiteX4" fmla="*/ 1801091 w 2006930"/>
                    <a:gd name="connsiteY4" fmla="*/ 0 h 1238992"/>
                    <a:gd name="connsiteX5" fmla="*/ 1801091 w 2006930"/>
                    <a:gd name="connsiteY5" fmla="*/ 35626 h 1238992"/>
                    <a:gd name="connsiteX6" fmla="*/ 2006930 w 2006930"/>
                    <a:gd name="connsiteY6" fmla="*/ 43543 h 1238992"/>
                    <a:gd name="connsiteX7" fmla="*/ 1496291 w 2006930"/>
                    <a:gd name="connsiteY7" fmla="*/ 288966 h 1238992"/>
                    <a:gd name="connsiteX8" fmla="*/ 1037112 w 2006930"/>
                    <a:gd name="connsiteY8" fmla="*/ 427512 h 1238992"/>
                    <a:gd name="connsiteX9" fmla="*/ 641268 w 2006930"/>
                    <a:gd name="connsiteY9" fmla="*/ 819397 h 1238992"/>
                    <a:gd name="connsiteX10" fmla="*/ 0 w 2006930"/>
                    <a:gd name="connsiteY10" fmla="*/ 1238992 h 1238992"/>
                    <a:gd name="connsiteX0" fmla="*/ 0 w 2006930"/>
                    <a:gd name="connsiteY0" fmla="*/ 1238992 h 1238992"/>
                    <a:gd name="connsiteX1" fmla="*/ 261257 w 2006930"/>
                    <a:gd name="connsiteY1" fmla="*/ 771896 h 1238992"/>
                    <a:gd name="connsiteX2" fmla="*/ 953985 w 2006930"/>
                    <a:gd name="connsiteY2" fmla="*/ 304800 h 1238992"/>
                    <a:gd name="connsiteX3" fmla="*/ 1417122 w 2006930"/>
                    <a:gd name="connsiteY3" fmla="*/ 229590 h 1238992"/>
                    <a:gd name="connsiteX4" fmla="*/ 1801091 w 2006930"/>
                    <a:gd name="connsiteY4" fmla="*/ 0 h 1238992"/>
                    <a:gd name="connsiteX5" fmla="*/ 1801091 w 2006930"/>
                    <a:gd name="connsiteY5" fmla="*/ 35626 h 1238992"/>
                    <a:gd name="connsiteX6" fmla="*/ 2006930 w 2006930"/>
                    <a:gd name="connsiteY6" fmla="*/ 43543 h 1238992"/>
                    <a:gd name="connsiteX7" fmla="*/ 1496291 w 2006930"/>
                    <a:gd name="connsiteY7" fmla="*/ 288966 h 1238992"/>
                    <a:gd name="connsiteX8" fmla="*/ 1037112 w 2006930"/>
                    <a:gd name="connsiteY8" fmla="*/ 427512 h 1238992"/>
                    <a:gd name="connsiteX9" fmla="*/ 641268 w 2006930"/>
                    <a:gd name="connsiteY9" fmla="*/ 819397 h 1238992"/>
                    <a:gd name="connsiteX10" fmla="*/ 0 w 2006930"/>
                    <a:gd name="connsiteY10" fmla="*/ 1238992 h 1238992"/>
                    <a:gd name="connsiteX0" fmla="*/ 0 w 2006930"/>
                    <a:gd name="connsiteY0" fmla="*/ 1238992 h 1238992"/>
                    <a:gd name="connsiteX1" fmla="*/ 261257 w 2006930"/>
                    <a:gd name="connsiteY1" fmla="*/ 771896 h 1238992"/>
                    <a:gd name="connsiteX2" fmla="*/ 953985 w 2006930"/>
                    <a:gd name="connsiteY2" fmla="*/ 304800 h 1238992"/>
                    <a:gd name="connsiteX3" fmla="*/ 1417122 w 2006930"/>
                    <a:gd name="connsiteY3" fmla="*/ 229590 h 1238992"/>
                    <a:gd name="connsiteX4" fmla="*/ 1801091 w 2006930"/>
                    <a:gd name="connsiteY4" fmla="*/ 0 h 1238992"/>
                    <a:gd name="connsiteX5" fmla="*/ 1801091 w 2006930"/>
                    <a:gd name="connsiteY5" fmla="*/ 35626 h 1238992"/>
                    <a:gd name="connsiteX6" fmla="*/ 2006930 w 2006930"/>
                    <a:gd name="connsiteY6" fmla="*/ 43543 h 1238992"/>
                    <a:gd name="connsiteX7" fmla="*/ 1496291 w 2006930"/>
                    <a:gd name="connsiteY7" fmla="*/ 288966 h 1238992"/>
                    <a:gd name="connsiteX8" fmla="*/ 1037112 w 2006930"/>
                    <a:gd name="connsiteY8" fmla="*/ 427512 h 1238992"/>
                    <a:gd name="connsiteX9" fmla="*/ 641268 w 2006930"/>
                    <a:gd name="connsiteY9" fmla="*/ 819397 h 1238992"/>
                    <a:gd name="connsiteX10" fmla="*/ 0 w 2006930"/>
                    <a:gd name="connsiteY10" fmla="*/ 1238992 h 1238992"/>
                    <a:gd name="connsiteX0" fmla="*/ 0 w 2006930"/>
                    <a:gd name="connsiteY0" fmla="*/ 1238992 h 1238992"/>
                    <a:gd name="connsiteX1" fmla="*/ 261257 w 2006930"/>
                    <a:gd name="connsiteY1" fmla="*/ 771896 h 1238992"/>
                    <a:gd name="connsiteX2" fmla="*/ 953985 w 2006930"/>
                    <a:gd name="connsiteY2" fmla="*/ 304800 h 1238992"/>
                    <a:gd name="connsiteX3" fmla="*/ 1417122 w 2006930"/>
                    <a:gd name="connsiteY3" fmla="*/ 229590 h 1238992"/>
                    <a:gd name="connsiteX4" fmla="*/ 1801091 w 2006930"/>
                    <a:gd name="connsiteY4" fmla="*/ 0 h 1238992"/>
                    <a:gd name="connsiteX5" fmla="*/ 1774903 w 2006930"/>
                    <a:gd name="connsiteY5" fmla="*/ 81455 h 1238992"/>
                    <a:gd name="connsiteX6" fmla="*/ 2006930 w 2006930"/>
                    <a:gd name="connsiteY6" fmla="*/ 43543 h 1238992"/>
                    <a:gd name="connsiteX7" fmla="*/ 1496291 w 2006930"/>
                    <a:gd name="connsiteY7" fmla="*/ 288966 h 1238992"/>
                    <a:gd name="connsiteX8" fmla="*/ 1037112 w 2006930"/>
                    <a:gd name="connsiteY8" fmla="*/ 427512 h 1238992"/>
                    <a:gd name="connsiteX9" fmla="*/ 641268 w 2006930"/>
                    <a:gd name="connsiteY9" fmla="*/ 819397 h 1238992"/>
                    <a:gd name="connsiteX10" fmla="*/ 0 w 2006930"/>
                    <a:gd name="connsiteY10" fmla="*/ 1238992 h 1238992"/>
                    <a:gd name="connsiteX0" fmla="*/ 0 w 2006930"/>
                    <a:gd name="connsiteY0" fmla="*/ 1238992 h 1238992"/>
                    <a:gd name="connsiteX1" fmla="*/ 261257 w 2006930"/>
                    <a:gd name="connsiteY1" fmla="*/ 771896 h 1238992"/>
                    <a:gd name="connsiteX2" fmla="*/ 956167 w 2006930"/>
                    <a:gd name="connsiteY2" fmla="*/ 357176 h 1238992"/>
                    <a:gd name="connsiteX3" fmla="*/ 1417122 w 2006930"/>
                    <a:gd name="connsiteY3" fmla="*/ 229590 h 1238992"/>
                    <a:gd name="connsiteX4" fmla="*/ 1801091 w 2006930"/>
                    <a:gd name="connsiteY4" fmla="*/ 0 h 1238992"/>
                    <a:gd name="connsiteX5" fmla="*/ 1774903 w 2006930"/>
                    <a:gd name="connsiteY5" fmla="*/ 81455 h 1238992"/>
                    <a:gd name="connsiteX6" fmla="*/ 2006930 w 2006930"/>
                    <a:gd name="connsiteY6" fmla="*/ 43543 h 1238992"/>
                    <a:gd name="connsiteX7" fmla="*/ 1496291 w 2006930"/>
                    <a:gd name="connsiteY7" fmla="*/ 288966 h 1238992"/>
                    <a:gd name="connsiteX8" fmla="*/ 1037112 w 2006930"/>
                    <a:gd name="connsiteY8" fmla="*/ 427512 h 1238992"/>
                    <a:gd name="connsiteX9" fmla="*/ 641268 w 2006930"/>
                    <a:gd name="connsiteY9" fmla="*/ 819397 h 1238992"/>
                    <a:gd name="connsiteX10" fmla="*/ 0 w 2006930"/>
                    <a:gd name="connsiteY10" fmla="*/ 1238992 h 1238992"/>
                    <a:gd name="connsiteX0" fmla="*/ 0 w 2006930"/>
                    <a:gd name="connsiteY0" fmla="*/ 1238992 h 1238992"/>
                    <a:gd name="connsiteX1" fmla="*/ 261257 w 2006930"/>
                    <a:gd name="connsiteY1" fmla="*/ 771896 h 1238992"/>
                    <a:gd name="connsiteX2" fmla="*/ 956167 w 2006930"/>
                    <a:gd name="connsiteY2" fmla="*/ 357176 h 1238992"/>
                    <a:gd name="connsiteX3" fmla="*/ 1417122 w 2006930"/>
                    <a:gd name="connsiteY3" fmla="*/ 229590 h 1238992"/>
                    <a:gd name="connsiteX4" fmla="*/ 1801091 w 2006930"/>
                    <a:gd name="connsiteY4" fmla="*/ 0 h 1238992"/>
                    <a:gd name="connsiteX5" fmla="*/ 1774903 w 2006930"/>
                    <a:gd name="connsiteY5" fmla="*/ 81455 h 1238992"/>
                    <a:gd name="connsiteX6" fmla="*/ 2006930 w 2006930"/>
                    <a:gd name="connsiteY6" fmla="*/ 43543 h 1238992"/>
                    <a:gd name="connsiteX7" fmla="*/ 1496291 w 2006930"/>
                    <a:gd name="connsiteY7" fmla="*/ 288966 h 1238992"/>
                    <a:gd name="connsiteX8" fmla="*/ 1037112 w 2006930"/>
                    <a:gd name="connsiteY8" fmla="*/ 427512 h 1238992"/>
                    <a:gd name="connsiteX9" fmla="*/ 641268 w 2006930"/>
                    <a:gd name="connsiteY9" fmla="*/ 819397 h 1238992"/>
                    <a:gd name="connsiteX10" fmla="*/ 0 w 2006930"/>
                    <a:gd name="connsiteY10" fmla="*/ 1238992 h 1238992"/>
                    <a:gd name="connsiteX0" fmla="*/ 0 w 2006930"/>
                    <a:gd name="connsiteY0" fmla="*/ 1238992 h 1238992"/>
                    <a:gd name="connsiteX1" fmla="*/ 261257 w 2006930"/>
                    <a:gd name="connsiteY1" fmla="*/ 771896 h 1238992"/>
                    <a:gd name="connsiteX2" fmla="*/ 956167 w 2006930"/>
                    <a:gd name="connsiteY2" fmla="*/ 357176 h 1238992"/>
                    <a:gd name="connsiteX3" fmla="*/ 1417122 w 2006930"/>
                    <a:gd name="connsiteY3" fmla="*/ 229590 h 1238992"/>
                    <a:gd name="connsiteX4" fmla="*/ 1801091 w 2006930"/>
                    <a:gd name="connsiteY4" fmla="*/ 0 h 1238992"/>
                    <a:gd name="connsiteX5" fmla="*/ 1774903 w 2006930"/>
                    <a:gd name="connsiteY5" fmla="*/ 81455 h 1238992"/>
                    <a:gd name="connsiteX6" fmla="*/ 2006930 w 2006930"/>
                    <a:gd name="connsiteY6" fmla="*/ 43543 h 1238992"/>
                    <a:gd name="connsiteX7" fmla="*/ 1496291 w 2006930"/>
                    <a:gd name="connsiteY7" fmla="*/ 288966 h 1238992"/>
                    <a:gd name="connsiteX8" fmla="*/ 1037112 w 2006930"/>
                    <a:gd name="connsiteY8" fmla="*/ 427512 h 1238992"/>
                    <a:gd name="connsiteX9" fmla="*/ 641268 w 2006930"/>
                    <a:gd name="connsiteY9" fmla="*/ 819397 h 1238992"/>
                    <a:gd name="connsiteX10" fmla="*/ 0 w 2006930"/>
                    <a:gd name="connsiteY10" fmla="*/ 1238992 h 1238992"/>
                    <a:gd name="connsiteX0" fmla="*/ 0 w 2006930"/>
                    <a:gd name="connsiteY0" fmla="*/ 1238992 h 1238992"/>
                    <a:gd name="connsiteX1" fmla="*/ 261257 w 2006930"/>
                    <a:gd name="connsiteY1" fmla="*/ 771896 h 1238992"/>
                    <a:gd name="connsiteX2" fmla="*/ 956167 w 2006930"/>
                    <a:gd name="connsiteY2" fmla="*/ 357176 h 1238992"/>
                    <a:gd name="connsiteX3" fmla="*/ 1417122 w 2006930"/>
                    <a:gd name="connsiteY3" fmla="*/ 229590 h 1238992"/>
                    <a:gd name="connsiteX4" fmla="*/ 1801091 w 2006930"/>
                    <a:gd name="connsiteY4" fmla="*/ 0 h 1238992"/>
                    <a:gd name="connsiteX5" fmla="*/ 1774903 w 2006930"/>
                    <a:gd name="connsiteY5" fmla="*/ 81455 h 1238992"/>
                    <a:gd name="connsiteX6" fmla="*/ 2006930 w 2006930"/>
                    <a:gd name="connsiteY6" fmla="*/ 43543 h 1238992"/>
                    <a:gd name="connsiteX7" fmla="*/ 1496291 w 2006930"/>
                    <a:gd name="connsiteY7" fmla="*/ 288966 h 1238992"/>
                    <a:gd name="connsiteX8" fmla="*/ 1037112 w 2006930"/>
                    <a:gd name="connsiteY8" fmla="*/ 427512 h 1238992"/>
                    <a:gd name="connsiteX9" fmla="*/ 641268 w 2006930"/>
                    <a:gd name="connsiteY9" fmla="*/ 819397 h 1238992"/>
                    <a:gd name="connsiteX10" fmla="*/ 0 w 2006930"/>
                    <a:gd name="connsiteY10" fmla="*/ 1238992 h 1238992"/>
                    <a:gd name="connsiteX0" fmla="*/ 0 w 2006930"/>
                    <a:gd name="connsiteY0" fmla="*/ 1238992 h 1238992"/>
                    <a:gd name="connsiteX1" fmla="*/ 261257 w 2006930"/>
                    <a:gd name="connsiteY1" fmla="*/ 771896 h 1238992"/>
                    <a:gd name="connsiteX2" fmla="*/ 956167 w 2006930"/>
                    <a:gd name="connsiteY2" fmla="*/ 357176 h 1238992"/>
                    <a:gd name="connsiteX3" fmla="*/ 1417122 w 2006930"/>
                    <a:gd name="connsiteY3" fmla="*/ 229590 h 1238992"/>
                    <a:gd name="connsiteX4" fmla="*/ 1801091 w 2006930"/>
                    <a:gd name="connsiteY4" fmla="*/ 0 h 1238992"/>
                    <a:gd name="connsiteX5" fmla="*/ 1774903 w 2006930"/>
                    <a:gd name="connsiteY5" fmla="*/ 81455 h 1238992"/>
                    <a:gd name="connsiteX6" fmla="*/ 2006930 w 2006930"/>
                    <a:gd name="connsiteY6" fmla="*/ 43543 h 1238992"/>
                    <a:gd name="connsiteX7" fmla="*/ 1496291 w 2006930"/>
                    <a:gd name="connsiteY7" fmla="*/ 288966 h 1238992"/>
                    <a:gd name="connsiteX8" fmla="*/ 1037112 w 2006930"/>
                    <a:gd name="connsiteY8" fmla="*/ 427512 h 1238992"/>
                    <a:gd name="connsiteX9" fmla="*/ 619445 w 2006930"/>
                    <a:gd name="connsiteY9" fmla="*/ 793209 h 1238992"/>
                    <a:gd name="connsiteX10" fmla="*/ 0 w 2006930"/>
                    <a:gd name="connsiteY10" fmla="*/ 1238992 h 1238992"/>
                    <a:gd name="connsiteX0" fmla="*/ 0 w 2046212"/>
                    <a:gd name="connsiteY0" fmla="*/ 1252086 h 1252086"/>
                    <a:gd name="connsiteX1" fmla="*/ 300539 w 2046212"/>
                    <a:gd name="connsiteY1" fmla="*/ 771896 h 1252086"/>
                    <a:gd name="connsiteX2" fmla="*/ 995449 w 2046212"/>
                    <a:gd name="connsiteY2" fmla="*/ 357176 h 1252086"/>
                    <a:gd name="connsiteX3" fmla="*/ 1456404 w 2046212"/>
                    <a:gd name="connsiteY3" fmla="*/ 229590 h 1252086"/>
                    <a:gd name="connsiteX4" fmla="*/ 1840373 w 2046212"/>
                    <a:gd name="connsiteY4" fmla="*/ 0 h 1252086"/>
                    <a:gd name="connsiteX5" fmla="*/ 1814185 w 2046212"/>
                    <a:gd name="connsiteY5" fmla="*/ 81455 h 1252086"/>
                    <a:gd name="connsiteX6" fmla="*/ 2046212 w 2046212"/>
                    <a:gd name="connsiteY6" fmla="*/ 43543 h 1252086"/>
                    <a:gd name="connsiteX7" fmla="*/ 1535573 w 2046212"/>
                    <a:gd name="connsiteY7" fmla="*/ 288966 h 1252086"/>
                    <a:gd name="connsiteX8" fmla="*/ 1076394 w 2046212"/>
                    <a:gd name="connsiteY8" fmla="*/ 427512 h 1252086"/>
                    <a:gd name="connsiteX9" fmla="*/ 658727 w 2046212"/>
                    <a:gd name="connsiteY9" fmla="*/ 793209 h 1252086"/>
                    <a:gd name="connsiteX10" fmla="*/ 0 w 2046212"/>
                    <a:gd name="connsiteY10" fmla="*/ 1252086 h 1252086"/>
                    <a:gd name="connsiteX0" fmla="*/ 0 w 2046212"/>
                    <a:gd name="connsiteY0" fmla="*/ 1258633 h 1258633"/>
                    <a:gd name="connsiteX1" fmla="*/ 300539 w 2046212"/>
                    <a:gd name="connsiteY1" fmla="*/ 771896 h 1258633"/>
                    <a:gd name="connsiteX2" fmla="*/ 995449 w 2046212"/>
                    <a:gd name="connsiteY2" fmla="*/ 357176 h 1258633"/>
                    <a:gd name="connsiteX3" fmla="*/ 1456404 w 2046212"/>
                    <a:gd name="connsiteY3" fmla="*/ 229590 h 1258633"/>
                    <a:gd name="connsiteX4" fmla="*/ 1840373 w 2046212"/>
                    <a:gd name="connsiteY4" fmla="*/ 0 h 1258633"/>
                    <a:gd name="connsiteX5" fmla="*/ 1814185 w 2046212"/>
                    <a:gd name="connsiteY5" fmla="*/ 81455 h 1258633"/>
                    <a:gd name="connsiteX6" fmla="*/ 2046212 w 2046212"/>
                    <a:gd name="connsiteY6" fmla="*/ 43543 h 1258633"/>
                    <a:gd name="connsiteX7" fmla="*/ 1535573 w 2046212"/>
                    <a:gd name="connsiteY7" fmla="*/ 288966 h 1258633"/>
                    <a:gd name="connsiteX8" fmla="*/ 1076394 w 2046212"/>
                    <a:gd name="connsiteY8" fmla="*/ 427512 h 1258633"/>
                    <a:gd name="connsiteX9" fmla="*/ 658727 w 2046212"/>
                    <a:gd name="connsiteY9" fmla="*/ 793209 h 1258633"/>
                    <a:gd name="connsiteX10" fmla="*/ 0 w 2046212"/>
                    <a:gd name="connsiteY10" fmla="*/ 1258633 h 1258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6212" h="1258633">
                      <a:moveTo>
                        <a:pt x="0" y="1258633"/>
                      </a:moveTo>
                      <a:lnTo>
                        <a:pt x="300539" y="771896"/>
                      </a:lnTo>
                      <a:lnTo>
                        <a:pt x="995449" y="357176"/>
                      </a:lnTo>
                      <a:cubicBezTo>
                        <a:pt x="1186201" y="231719"/>
                        <a:pt x="1302752" y="272119"/>
                        <a:pt x="1456404" y="229590"/>
                      </a:cubicBezTo>
                      <a:cubicBezTo>
                        <a:pt x="1623676" y="166154"/>
                        <a:pt x="1712383" y="76530"/>
                        <a:pt x="1840373" y="0"/>
                      </a:cubicBezTo>
                      <a:lnTo>
                        <a:pt x="1814185" y="81455"/>
                      </a:lnTo>
                      <a:lnTo>
                        <a:pt x="2046212" y="43543"/>
                      </a:lnTo>
                      <a:cubicBezTo>
                        <a:pt x="1810529" y="114440"/>
                        <a:pt x="1701421" y="183152"/>
                        <a:pt x="1535573" y="288966"/>
                      </a:cubicBezTo>
                      <a:cubicBezTo>
                        <a:pt x="1382513" y="361336"/>
                        <a:pt x="1229454" y="350778"/>
                        <a:pt x="1076394" y="427512"/>
                      </a:cubicBezTo>
                      <a:lnTo>
                        <a:pt x="658727" y="793209"/>
                      </a:lnTo>
                      <a:lnTo>
                        <a:pt x="0" y="125863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4" name="Freeform: Shape 263">
                  <a:extLst>
                    <a:ext uri="{FF2B5EF4-FFF2-40B4-BE49-F238E27FC236}">
                      <a16:creationId xmlns:a16="http://schemas.microsoft.com/office/drawing/2014/main" id="{84FB7F02-BD34-448C-B019-D0607101D450}"/>
                    </a:ext>
                  </a:extLst>
                </p:cNvPr>
                <p:cNvSpPr/>
                <p:nvPr/>
              </p:nvSpPr>
              <p:spPr>
                <a:xfrm>
                  <a:off x="2415849" y="1754601"/>
                  <a:ext cx="2060128" cy="964594"/>
                </a:xfrm>
                <a:custGeom>
                  <a:avLst/>
                  <a:gdLst>
                    <a:gd name="connsiteX0" fmla="*/ 0 w 2038304"/>
                    <a:gd name="connsiteY0" fmla="*/ 931859 h 931859"/>
                    <a:gd name="connsiteX1" fmla="*/ 519396 w 2038304"/>
                    <a:gd name="connsiteY1" fmla="*/ 467021 h 931859"/>
                    <a:gd name="connsiteX2" fmla="*/ 641607 w 2038304"/>
                    <a:gd name="connsiteY2" fmla="*/ 410280 h 931859"/>
                    <a:gd name="connsiteX3" fmla="*/ 992964 w 2038304"/>
                    <a:gd name="connsiteY3" fmla="*/ 445198 h 931859"/>
                    <a:gd name="connsiteX4" fmla="*/ 1405426 w 2038304"/>
                    <a:gd name="connsiteY4" fmla="*/ 246605 h 931859"/>
                    <a:gd name="connsiteX5" fmla="*/ 1560372 w 2038304"/>
                    <a:gd name="connsiteY5" fmla="*/ 235693 h 931859"/>
                    <a:gd name="connsiteX6" fmla="*/ 1756782 w 2038304"/>
                    <a:gd name="connsiteY6" fmla="*/ 72018 h 931859"/>
                    <a:gd name="connsiteX7" fmla="*/ 2038304 w 2038304"/>
                    <a:gd name="connsiteY7" fmla="*/ 0 h 931859"/>
                    <a:gd name="connsiteX8" fmla="*/ 1660759 w 2038304"/>
                    <a:gd name="connsiteY8" fmla="*/ 242240 h 931859"/>
                    <a:gd name="connsiteX9" fmla="*/ 1959740 w 2038304"/>
                    <a:gd name="connsiteY9" fmla="*/ 176770 h 931859"/>
                    <a:gd name="connsiteX10" fmla="*/ 1477443 w 2038304"/>
                    <a:gd name="connsiteY10" fmla="*/ 336081 h 931859"/>
                    <a:gd name="connsiteX11" fmla="*/ 1025699 w 2038304"/>
                    <a:gd name="connsiteY11" fmla="*/ 517215 h 931859"/>
                    <a:gd name="connsiteX12" fmla="*/ 667795 w 2038304"/>
                    <a:gd name="connsiteY12" fmla="*/ 541221 h 931859"/>
                    <a:gd name="connsiteX13" fmla="*/ 464838 w 2038304"/>
                    <a:gd name="connsiteY13" fmla="*/ 761637 h 931859"/>
                    <a:gd name="connsiteX14" fmla="*/ 0 w 2038304"/>
                    <a:gd name="connsiteY14" fmla="*/ 931859 h 931859"/>
                    <a:gd name="connsiteX0" fmla="*/ 0 w 2038304"/>
                    <a:gd name="connsiteY0" fmla="*/ 931859 h 931859"/>
                    <a:gd name="connsiteX1" fmla="*/ 519396 w 2038304"/>
                    <a:gd name="connsiteY1" fmla="*/ 467021 h 931859"/>
                    <a:gd name="connsiteX2" fmla="*/ 641607 w 2038304"/>
                    <a:gd name="connsiteY2" fmla="*/ 410280 h 931859"/>
                    <a:gd name="connsiteX3" fmla="*/ 992964 w 2038304"/>
                    <a:gd name="connsiteY3" fmla="*/ 445198 h 931859"/>
                    <a:gd name="connsiteX4" fmla="*/ 1405426 w 2038304"/>
                    <a:gd name="connsiteY4" fmla="*/ 246605 h 931859"/>
                    <a:gd name="connsiteX5" fmla="*/ 1560372 w 2038304"/>
                    <a:gd name="connsiteY5" fmla="*/ 235693 h 931859"/>
                    <a:gd name="connsiteX6" fmla="*/ 1756782 w 2038304"/>
                    <a:gd name="connsiteY6" fmla="*/ 72018 h 931859"/>
                    <a:gd name="connsiteX7" fmla="*/ 2038304 w 2038304"/>
                    <a:gd name="connsiteY7" fmla="*/ 0 h 931859"/>
                    <a:gd name="connsiteX8" fmla="*/ 1660759 w 2038304"/>
                    <a:gd name="connsiteY8" fmla="*/ 242240 h 931859"/>
                    <a:gd name="connsiteX9" fmla="*/ 1959740 w 2038304"/>
                    <a:gd name="connsiteY9" fmla="*/ 176770 h 931859"/>
                    <a:gd name="connsiteX10" fmla="*/ 1477443 w 2038304"/>
                    <a:gd name="connsiteY10" fmla="*/ 336081 h 931859"/>
                    <a:gd name="connsiteX11" fmla="*/ 1025699 w 2038304"/>
                    <a:gd name="connsiteY11" fmla="*/ 517215 h 931859"/>
                    <a:gd name="connsiteX12" fmla="*/ 667795 w 2038304"/>
                    <a:gd name="connsiteY12" fmla="*/ 541221 h 931859"/>
                    <a:gd name="connsiteX13" fmla="*/ 464838 w 2038304"/>
                    <a:gd name="connsiteY13" fmla="*/ 761637 h 931859"/>
                    <a:gd name="connsiteX14" fmla="*/ 0 w 2038304"/>
                    <a:gd name="connsiteY14" fmla="*/ 931859 h 931859"/>
                    <a:gd name="connsiteX0" fmla="*/ 0 w 2038304"/>
                    <a:gd name="connsiteY0" fmla="*/ 931859 h 931859"/>
                    <a:gd name="connsiteX1" fmla="*/ 519396 w 2038304"/>
                    <a:gd name="connsiteY1" fmla="*/ 467021 h 931859"/>
                    <a:gd name="connsiteX2" fmla="*/ 641607 w 2038304"/>
                    <a:gd name="connsiteY2" fmla="*/ 410280 h 931859"/>
                    <a:gd name="connsiteX3" fmla="*/ 992964 w 2038304"/>
                    <a:gd name="connsiteY3" fmla="*/ 445198 h 931859"/>
                    <a:gd name="connsiteX4" fmla="*/ 1405426 w 2038304"/>
                    <a:gd name="connsiteY4" fmla="*/ 246605 h 931859"/>
                    <a:gd name="connsiteX5" fmla="*/ 1560372 w 2038304"/>
                    <a:gd name="connsiteY5" fmla="*/ 235693 h 931859"/>
                    <a:gd name="connsiteX6" fmla="*/ 1756782 w 2038304"/>
                    <a:gd name="connsiteY6" fmla="*/ 72018 h 931859"/>
                    <a:gd name="connsiteX7" fmla="*/ 2038304 w 2038304"/>
                    <a:gd name="connsiteY7" fmla="*/ 0 h 931859"/>
                    <a:gd name="connsiteX8" fmla="*/ 1660759 w 2038304"/>
                    <a:gd name="connsiteY8" fmla="*/ 242240 h 931859"/>
                    <a:gd name="connsiteX9" fmla="*/ 1959740 w 2038304"/>
                    <a:gd name="connsiteY9" fmla="*/ 176770 h 931859"/>
                    <a:gd name="connsiteX10" fmla="*/ 1477443 w 2038304"/>
                    <a:gd name="connsiteY10" fmla="*/ 336081 h 931859"/>
                    <a:gd name="connsiteX11" fmla="*/ 1025699 w 2038304"/>
                    <a:gd name="connsiteY11" fmla="*/ 517215 h 931859"/>
                    <a:gd name="connsiteX12" fmla="*/ 667795 w 2038304"/>
                    <a:gd name="connsiteY12" fmla="*/ 541221 h 931859"/>
                    <a:gd name="connsiteX13" fmla="*/ 464838 w 2038304"/>
                    <a:gd name="connsiteY13" fmla="*/ 761637 h 931859"/>
                    <a:gd name="connsiteX14" fmla="*/ 0 w 2038304"/>
                    <a:gd name="connsiteY14" fmla="*/ 931859 h 931859"/>
                    <a:gd name="connsiteX0" fmla="*/ 0 w 2038304"/>
                    <a:gd name="connsiteY0" fmla="*/ 931859 h 931859"/>
                    <a:gd name="connsiteX1" fmla="*/ 519396 w 2038304"/>
                    <a:gd name="connsiteY1" fmla="*/ 467021 h 931859"/>
                    <a:gd name="connsiteX2" fmla="*/ 641607 w 2038304"/>
                    <a:gd name="connsiteY2" fmla="*/ 410280 h 931859"/>
                    <a:gd name="connsiteX3" fmla="*/ 992964 w 2038304"/>
                    <a:gd name="connsiteY3" fmla="*/ 445198 h 931859"/>
                    <a:gd name="connsiteX4" fmla="*/ 1405426 w 2038304"/>
                    <a:gd name="connsiteY4" fmla="*/ 246605 h 931859"/>
                    <a:gd name="connsiteX5" fmla="*/ 1560372 w 2038304"/>
                    <a:gd name="connsiteY5" fmla="*/ 235693 h 931859"/>
                    <a:gd name="connsiteX6" fmla="*/ 1756782 w 2038304"/>
                    <a:gd name="connsiteY6" fmla="*/ 72018 h 931859"/>
                    <a:gd name="connsiteX7" fmla="*/ 2038304 w 2038304"/>
                    <a:gd name="connsiteY7" fmla="*/ 0 h 931859"/>
                    <a:gd name="connsiteX8" fmla="*/ 1660759 w 2038304"/>
                    <a:gd name="connsiteY8" fmla="*/ 242240 h 931859"/>
                    <a:gd name="connsiteX9" fmla="*/ 1959740 w 2038304"/>
                    <a:gd name="connsiteY9" fmla="*/ 176770 h 931859"/>
                    <a:gd name="connsiteX10" fmla="*/ 1477443 w 2038304"/>
                    <a:gd name="connsiteY10" fmla="*/ 336081 h 931859"/>
                    <a:gd name="connsiteX11" fmla="*/ 1025699 w 2038304"/>
                    <a:gd name="connsiteY11" fmla="*/ 517215 h 931859"/>
                    <a:gd name="connsiteX12" fmla="*/ 667795 w 2038304"/>
                    <a:gd name="connsiteY12" fmla="*/ 541221 h 931859"/>
                    <a:gd name="connsiteX13" fmla="*/ 464838 w 2038304"/>
                    <a:gd name="connsiteY13" fmla="*/ 761637 h 931859"/>
                    <a:gd name="connsiteX14" fmla="*/ 0 w 2038304"/>
                    <a:gd name="connsiteY14" fmla="*/ 931859 h 931859"/>
                    <a:gd name="connsiteX0" fmla="*/ 0 w 2038304"/>
                    <a:gd name="connsiteY0" fmla="*/ 931859 h 931859"/>
                    <a:gd name="connsiteX1" fmla="*/ 519396 w 2038304"/>
                    <a:gd name="connsiteY1" fmla="*/ 467021 h 931859"/>
                    <a:gd name="connsiteX2" fmla="*/ 641607 w 2038304"/>
                    <a:gd name="connsiteY2" fmla="*/ 410280 h 931859"/>
                    <a:gd name="connsiteX3" fmla="*/ 992964 w 2038304"/>
                    <a:gd name="connsiteY3" fmla="*/ 445198 h 931859"/>
                    <a:gd name="connsiteX4" fmla="*/ 1405426 w 2038304"/>
                    <a:gd name="connsiteY4" fmla="*/ 246605 h 931859"/>
                    <a:gd name="connsiteX5" fmla="*/ 1560372 w 2038304"/>
                    <a:gd name="connsiteY5" fmla="*/ 235693 h 931859"/>
                    <a:gd name="connsiteX6" fmla="*/ 1756782 w 2038304"/>
                    <a:gd name="connsiteY6" fmla="*/ 72018 h 931859"/>
                    <a:gd name="connsiteX7" fmla="*/ 2038304 w 2038304"/>
                    <a:gd name="connsiteY7" fmla="*/ 0 h 931859"/>
                    <a:gd name="connsiteX8" fmla="*/ 1660759 w 2038304"/>
                    <a:gd name="connsiteY8" fmla="*/ 242240 h 931859"/>
                    <a:gd name="connsiteX9" fmla="*/ 1959740 w 2038304"/>
                    <a:gd name="connsiteY9" fmla="*/ 185499 h 931859"/>
                    <a:gd name="connsiteX10" fmla="*/ 1477443 w 2038304"/>
                    <a:gd name="connsiteY10" fmla="*/ 336081 h 931859"/>
                    <a:gd name="connsiteX11" fmla="*/ 1025699 w 2038304"/>
                    <a:gd name="connsiteY11" fmla="*/ 517215 h 931859"/>
                    <a:gd name="connsiteX12" fmla="*/ 667795 w 2038304"/>
                    <a:gd name="connsiteY12" fmla="*/ 541221 h 931859"/>
                    <a:gd name="connsiteX13" fmla="*/ 464838 w 2038304"/>
                    <a:gd name="connsiteY13" fmla="*/ 761637 h 931859"/>
                    <a:gd name="connsiteX14" fmla="*/ 0 w 2038304"/>
                    <a:gd name="connsiteY14" fmla="*/ 931859 h 931859"/>
                    <a:gd name="connsiteX0" fmla="*/ 0 w 2038304"/>
                    <a:gd name="connsiteY0" fmla="*/ 931859 h 931859"/>
                    <a:gd name="connsiteX1" fmla="*/ 519396 w 2038304"/>
                    <a:gd name="connsiteY1" fmla="*/ 467021 h 931859"/>
                    <a:gd name="connsiteX2" fmla="*/ 641607 w 2038304"/>
                    <a:gd name="connsiteY2" fmla="*/ 410280 h 931859"/>
                    <a:gd name="connsiteX3" fmla="*/ 992964 w 2038304"/>
                    <a:gd name="connsiteY3" fmla="*/ 445198 h 931859"/>
                    <a:gd name="connsiteX4" fmla="*/ 1405426 w 2038304"/>
                    <a:gd name="connsiteY4" fmla="*/ 246605 h 931859"/>
                    <a:gd name="connsiteX5" fmla="*/ 1560372 w 2038304"/>
                    <a:gd name="connsiteY5" fmla="*/ 235693 h 931859"/>
                    <a:gd name="connsiteX6" fmla="*/ 1756782 w 2038304"/>
                    <a:gd name="connsiteY6" fmla="*/ 72018 h 931859"/>
                    <a:gd name="connsiteX7" fmla="*/ 2038304 w 2038304"/>
                    <a:gd name="connsiteY7" fmla="*/ 0 h 931859"/>
                    <a:gd name="connsiteX8" fmla="*/ 1660759 w 2038304"/>
                    <a:gd name="connsiteY8" fmla="*/ 242240 h 931859"/>
                    <a:gd name="connsiteX9" fmla="*/ 1959740 w 2038304"/>
                    <a:gd name="connsiteY9" fmla="*/ 185499 h 931859"/>
                    <a:gd name="connsiteX10" fmla="*/ 1477443 w 2038304"/>
                    <a:gd name="connsiteY10" fmla="*/ 336081 h 931859"/>
                    <a:gd name="connsiteX11" fmla="*/ 1025699 w 2038304"/>
                    <a:gd name="connsiteY11" fmla="*/ 517215 h 931859"/>
                    <a:gd name="connsiteX12" fmla="*/ 667795 w 2038304"/>
                    <a:gd name="connsiteY12" fmla="*/ 541221 h 931859"/>
                    <a:gd name="connsiteX13" fmla="*/ 464838 w 2038304"/>
                    <a:gd name="connsiteY13" fmla="*/ 761637 h 931859"/>
                    <a:gd name="connsiteX14" fmla="*/ 0 w 2038304"/>
                    <a:gd name="connsiteY14" fmla="*/ 931859 h 931859"/>
                    <a:gd name="connsiteX0" fmla="*/ 0 w 2038304"/>
                    <a:gd name="connsiteY0" fmla="*/ 931859 h 931859"/>
                    <a:gd name="connsiteX1" fmla="*/ 519396 w 2038304"/>
                    <a:gd name="connsiteY1" fmla="*/ 467021 h 931859"/>
                    <a:gd name="connsiteX2" fmla="*/ 641607 w 2038304"/>
                    <a:gd name="connsiteY2" fmla="*/ 410280 h 931859"/>
                    <a:gd name="connsiteX3" fmla="*/ 992964 w 2038304"/>
                    <a:gd name="connsiteY3" fmla="*/ 445198 h 931859"/>
                    <a:gd name="connsiteX4" fmla="*/ 1405426 w 2038304"/>
                    <a:gd name="connsiteY4" fmla="*/ 246605 h 931859"/>
                    <a:gd name="connsiteX5" fmla="*/ 1560372 w 2038304"/>
                    <a:gd name="connsiteY5" fmla="*/ 235693 h 931859"/>
                    <a:gd name="connsiteX6" fmla="*/ 1756782 w 2038304"/>
                    <a:gd name="connsiteY6" fmla="*/ 72018 h 931859"/>
                    <a:gd name="connsiteX7" fmla="*/ 2038304 w 2038304"/>
                    <a:gd name="connsiteY7" fmla="*/ 0 h 931859"/>
                    <a:gd name="connsiteX8" fmla="*/ 1660759 w 2038304"/>
                    <a:gd name="connsiteY8" fmla="*/ 242240 h 931859"/>
                    <a:gd name="connsiteX9" fmla="*/ 1959740 w 2038304"/>
                    <a:gd name="connsiteY9" fmla="*/ 185499 h 931859"/>
                    <a:gd name="connsiteX10" fmla="*/ 1477443 w 2038304"/>
                    <a:gd name="connsiteY10" fmla="*/ 336081 h 931859"/>
                    <a:gd name="connsiteX11" fmla="*/ 1025699 w 2038304"/>
                    <a:gd name="connsiteY11" fmla="*/ 517215 h 931859"/>
                    <a:gd name="connsiteX12" fmla="*/ 667795 w 2038304"/>
                    <a:gd name="connsiteY12" fmla="*/ 541221 h 931859"/>
                    <a:gd name="connsiteX13" fmla="*/ 464838 w 2038304"/>
                    <a:gd name="connsiteY13" fmla="*/ 761637 h 931859"/>
                    <a:gd name="connsiteX14" fmla="*/ 0 w 2038304"/>
                    <a:gd name="connsiteY14" fmla="*/ 931859 h 931859"/>
                    <a:gd name="connsiteX0" fmla="*/ 0 w 2038304"/>
                    <a:gd name="connsiteY0" fmla="*/ 931859 h 931859"/>
                    <a:gd name="connsiteX1" fmla="*/ 519396 w 2038304"/>
                    <a:gd name="connsiteY1" fmla="*/ 467021 h 931859"/>
                    <a:gd name="connsiteX2" fmla="*/ 641607 w 2038304"/>
                    <a:gd name="connsiteY2" fmla="*/ 410280 h 931859"/>
                    <a:gd name="connsiteX3" fmla="*/ 992964 w 2038304"/>
                    <a:gd name="connsiteY3" fmla="*/ 445198 h 931859"/>
                    <a:gd name="connsiteX4" fmla="*/ 1405426 w 2038304"/>
                    <a:gd name="connsiteY4" fmla="*/ 246605 h 931859"/>
                    <a:gd name="connsiteX5" fmla="*/ 1560372 w 2038304"/>
                    <a:gd name="connsiteY5" fmla="*/ 235693 h 931859"/>
                    <a:gd name="connsiteX6" fmla="*/ 1756782 w 2038304"/>
                    <a:gd name="connsiteY6" fmla="*/ 72018 h 931859"/>
                    <a:gd name="connsiteX7" fmla="*/ 2038304 w 2038304"/>
                    <a:gd name="connsiteY7" fmla="*/ 0 h 931859"/>
                    <a:gd name="connsiteX8" fmla="*/ 1660759 w 2038304"/>
                    <a:gd name="connsiteY8" fmla="*/ 242240 h 931859"/>
                    <a:gd name="connsiteX9" fmla="*/ 1959740 w 2038304"/>
                    <a:gd name="connsiteY9" fmla="*/ 185499 h 931859"/>
                    <a:gd name="connsiteX10" fmla="*/ 1715318 w 2038304"/>
                    <a:gd name="connsiteY10" fmla="*/ 270611 h 931859"/>
                    <a:gd name="connsiteX11" fmla="*/ 1477443 w 2038304"/>
                    <a:gd name="connsiteY11" fmla="*/ 336081 h 931859"/>
                    <a:gd name="connsiteX12" fmla="*/ 1025699 w 2038304"/>
                    <a:gd name="connsiteY12" fmla="*/ 517215 h 931859"/>
                    <a:gd name="connsiteX13" fmla="*/ 667795 w 2038304"/>
                    <a:gd name="connsiteY13" fmla="*/ 541221 h 931859"/>
                    <a:gd name="connsiteX14" fmla="*/ 464838 w 2038304"/>
                    <a:gd name="connsiteY14" fmla="*/ 761637 h 931859"/>
                    <a:gd name="connsiteX15" fmla="*/ 0 w 2038304"/>
                    <a:gd name="connsiteY15" fmla="*/ 931859 h 931859"/>
                    <a:gd name="connsiteX0" fmla="*/ 0 w 2038304"/>
                    <a:gd name="connsiteY0" fmla="*/ 931859 h 931859"/>
                    <a:gd name="connsiteX1" fmla="*/ 519396 w 2038304"/>
                    <a:gd name="connsiteY1" fmla="*/ 467021 h 931859"/>
                    <a:gd name="connsiteX2" fmla="*/ 641607 w 2038304"/>
                    <a:gd name="connsiteY2" fmla="*/ 410280 h 931859"/>
                    <a:gd name="connsiteX3" fmla="*/ 992964 w 2038304"/>
                    <a:gd name="connsiteY3" fmla="*/ 445198 h 931859"/>
                    <a:gd name="connsiteX4" fmla="*/ 1405426 w 2038304"/>
                    <a:gd name="connsiteY4" fmla="*/ 246605 h 931859"/>
                    <a:gd name="connsiteX5" fmla="*/ 1560372 w 2038304"/>
                    <a:gd name="connsiteY5" fmla="*/ 235693 h 931859"/>
                    <a:gd name="connsiteX6" fmla="*/ 1756782 w 2038304"/>
                    <a:gd name="connsiteY6" fmla="*/ 72018 h 931859"/>
                    <a:gd name="connsiteX7" fmla="*/ 2038304 w 2038304"/>
                    <a:gd name="connsiteY7" fmla="*/ 0 h 931859"/>
                    <a:gd name="connsiteX8" fmla="*/ 1660759 w 2038304"/>
                    <a:gd name="connsiteY8" fmla="*/ 242240 h 931859"/>
                    <a:gd name="connsiteX9" fmla="*/ 1959740 w 2038304"/>
                    <a:gd name="connsiteY9" fmla="*/ 185499 h 931859"/>
                    <a:gd name="connsiteX10" fmla="*/ 1715318 w 2038304"/>
                    <a:gd name="connsiteY10" fmla="*/ 270611 h 931859"/>
                    <a:gd name="connsiteX11" fmla="*/ 1477443 w 2038304"/>
                    <a:gd name="connsiteY11" fmla="*/ 336081 h 931859"/>
                    <a:gd name="connsiteX12" fmla="*/ 1025699 w 2038304"/>
                    <a:gd name="connsiteY12" fmla="*/ 517215 h 931859"/>
                    <a:gd name="connsiteX13" fmla="*/ 667795 w 2038304"/>
                    <a:gd name="connsiteY13" fmla="*/ 541221 h 931859"/>
                    <a:gd name="connsiteX14" fmla="*/ 464838 w 2038304"/>
                    <a:gd name="connsiteY14" fmla="*/ 761637 h 931859"/>
                    <a:gd name="connsiteX15" fmla="*/ 0 w 2038304"/>
                    <a:gd name="connsiteY15" fmla="*/ 931859 h 931859"/>
                    <a:gd name="connsiteX0" fmla="*/ 0 w 2038304"/>
                    <a:gd name="connsiteY0" fmla="*/ 931859 h 931859"/>
                    <a:gd name="connsiteX1" fmla="*/ 519396 w 2038304"/>
                    <a:gd name="connsiteY1" fmla="*/ 467021 h 931859"/>
                    <a:gd name="connsiteX2" fmla="*/ 641607 w 2038304"/>
                    <a:gd name="connsiteY2" fmla="*/ 410280 h 931859"/>
                    <a:gd name="connsiteX3" fmla="*/ 992964 w 2038304"/>
                    <a:gd name="connsiteY3" fmla="*/ 445198 h 931859"/>
                    <a:gd name="connsiteX4" fmla="*/ 1405426 w 2038304"/>
                    <a:gd name="connsiteY4" fmla="*/ 246605 h 931859"/>
                    <a:gd name="connsiteX5" fmla="*/ 1560372 w 2038304"/>
                    <a:gd name="connsiteY5" fmla="*/ 235693 h 931859"/>
                    <a:gd name="connsiteX6" fmla="*/ 1756782 w 2038304"/>
                    <a:gd name="connsiteY6" fmla="*/ 72018 h 931859"/>
                    <a:gd name="connsiteX7" fmla="*/ 2038304 w 2038304"/>
                    <a:gd name="connsiteY7" fmla="*/ 0 h 931859"/>
                    <a:gd name="connsiteX8" fmla="*/ 1660759 w 2038304"/>
                    <a:gd name="connsiteY8" fmla="*/ 242240 h 931859"/>
                    <a:gd name="connsiteX9" fmla="*/ 1959740 w 2038304"/>
                    <a:gd name="connsiteY9" fmla="*/ 185499 h 931859"/>
                    <a:gd name="connsiteX10" fmla="*/ 1715318 w 2038304"/>
                    <a:gd name="connsiteY10" fmla="*/ 270611 h 931859"/>
                    <a:gd name="connsiteX11" fmla="*/ 1477443 w 2038304"/>
                    <a:gd name="connsiteY11" fmla="*/ 336081 h 931859"/>
                    <a:gd name="connsiteX12" fmla="*/ 1401061 w 2038304"/>
                    <a:gd name="connsiteY12" fmla="*/ 336081 h 931859"/>
                    <a:gd name="connsiteX13" fmla="*/ 1025699 w 2038304"/>
                    <a:gd name="connsiteY13" fmla="*/ 517215 h 931859"/>
                    <a:gd name="connsiteX14" fmla="*/ 667795 w 2038304"/>
                    <a:gd name="connsiteY14" fmla="*/ 541221 h 931859"/>
                    <a:gd name="connsiteX15" fmla="*/ 464838 w 2038304"/>
                    <a:gd name="connsiteY15" fmla="*/ 761637 h 931859"/>
                    <a:gd name="connsiteX16" fmla="*/ 0 w 2038304"/>
                    <a:gd name="connsiteY16" fmla="*/ 931859 h 931859"/>
                    <a:gd name="connsiteX0" fmla="*/ 0 w 2038304"/>
                    <a:gd name="connsiteY0" fmla="*/ 931859 h 931859"/>
                    <a:gd name="connsiteX1" fmla="*/ 519396 w 2038304"/>
                    <a:gd name="connsiteY1" fmla="*/ 467021 h 931859"/>
                    <a:gd name="connsiteX2" fmla="*/ 641607 w 2038304"/>
                    <a:gd name="connsiteY2" fmla="*/ 410280 h 931859"/>
                    <a:gd name="connsiteX3" fmla="*/ 992964 w 2038304"/>
                    <a:gd name="connsiteY3" fmla="*/ 445198 h 931859"/>
                    <a:gd name="connsiteX4" fmla="*/ 1405426 w 2038304"/>
                    <a:gd name="connsiteY4" fmla="*/ 246605 h 931859"/>
                    <a:gd name="connsiteX5" fmla="*/ 1560372 w 2038304"/>
                    <a:gd name="connsiteY5" fmla="*/ 235693 h 931859"/>
                    <a:gd name="connsiteX6" fmla="*/ 1756782 w 2038304"/>
                    <a:gd name="connsiteY6" fmla="*/ 72018 h 931859"/>
                    <a:gd name="connsiteX7" fmla="*/ 2038304 w 2038304"/>
                    <a:gd name="connsiteY7" fmla="*/ 0 h 931859"/>
                    <a:gd name="connsiteX8" fmla="*/ 1660759 w 2038304"/>
                    <a:gd name="connsiteY8" fmla="*/ 242240 h 931859"/>
                    <a:gd name="connsiteX9" fmla="*/ 1959740 w 2038304"/>
                    <a:gd name="connsiteY9" fmla="*/ 185499 h 931859"/>
                    <a:gd name="connsiteX10" fmla="*/ 1715318 w 2038304"/>
                    <a:gd name="connsiteY10" fmla="*/ 270611 h 931859"/>
                    <a:gd name="connsiteX11" fmla="*/ 1477443 w 2038304"/>
                    <a:gd name="connsiteY11" fmla="*/ 336081 h 931859"/>
                    <a:gd name="connsiteX12" fmla="*/ 1401061 w 2038304"/>
                    <a:gd name="connsiteY12" fmla="*/ 336081 h 931859"/>
                    <a:gd name="connsiteX13" fmla="*/ 1025699 w 2038304"/>
                    <a:gd name="connsiteY13" fmla="*/ 517215 h 931859"/>
                    <a:gd name="connsiteX14" fmla="*/ 667795 w 2038304"/>
                    <a:gd name="connsiteY14" fmla="*/ 541221 h 931859"/>
                    <a:gd name="connsiteX15" fmla="*/ 464838 w 2038304"/>
                    <a:gd name="connsiteY15" fmla="*/ 761637 h 931859"/>
                    <a:gd name="connsiteX16" fmla="*/ 0 w 2038304"/>
                    <a:gd name="connsiteY16" fmla="*/ 931859 h 931859"/>
                    <a:gd name="connsiteX0" fmla="*/ 0 w 2038304"/>
                    <a:gd name="connsiteY0" fmla="*/ 931859 h 931859"/>
                    <a:gd name="connsiteX1" fmla="*/ 519396 w 2038304"/>
                    <a:gd name="connsiteY1" fmla="*/ 467021 h 931859"/>
                    <a:gd name="connsiteX2" fmla="*/ 641607 w 2038304"/>
                    <a:gd name="connsiteY2" fmla="*/ 410280 h 931859"/>
                    <a:gd name="connsiteX3" fmla="*/ 992964 w 2038304"/>
                    <a:gd name="connsiteY3" fmla="*/ 445198 h 931859"/>
                    <a:gd name="connsiteX4" fmla="*/ 1405426 w 2038304"/>
                    <a:gd name="connsiteY4" fmla="*/ 246605 h 931859"/>
                    <a:gd name="connsiteX5" fmla="*/ 1560372 w 2038304"/>
                    <a:gd name="connsiteY5" fmla="*/ 235693 h 931859"/>
                    <a:gd name="connsiteX6" fmla="*/ 1756782 w 2038304"/>
                    <a:gd name="connsiteY6" fmla="*/ 72018 h 931859"/>
                    <a:gd name="connsiteX7" fmla="*/ 2038304 w 2038304"/>
                    <a:gd name="connsiteY7" fmla="*/ 0 h 931859"/>
                    <a:gd name="connsiteX8" fmla="*/ 1660759 w 2038304"/>
                    <a:gd name="connsiteY8" fmla="*/ 242240 h 931859"/>
                    <a:gd name="connsiteX9" fmla="*/ 1959740 w 2038304"/>
                    <a:gd name="connsiteY9" fmla="*/ 185499 h 931859"/>
                    <a:gd name="connsiteX10" fmla="*/ 1715318 w 2038304"/>
                    <a:gd name="connsiteY10" fmla="*/ 270611 h 931859"/>
                    <a:gd name="connsiteX11" fmla="*/ 1477443 w 2038304"/>
                    <a:gd name="connsiteY11" fmla="*/ 336081 h 931859"/>
                    <a:gd name="connsiteX12" fmla="*/ 1401061 w 2038304"/>
                    <a:gd name="connsiteY12" fmla="*/ 336081 h 931859"/>
                    <a:gd name="connsiteX13" fmla="*/ 1027881 w 2038304"/>
                    <a:gd name="connsiteY13" fmla="*/ 530309 h 931859"/>
                    <a:gd name="connsiteX14" fmla="*/ 667795 w 2038304"/>
                    <a:gd name="connsiteY14" fmla="*/ 541221 h 931859"/>
                    <a:gd name="connsiteX15" fmla="*/ 464838 w 2038304"/>
                    <a:gd name="connsiteY15" fmla="*/ 761637 h 931859"/>
                    <a:gd name="connsiteX16" fmla="*/ 0 w 2038304"/>
                    <a:gd name="connsiteY16" fmla="*/ 931859 h 931859"/>
                    <a:gd name="connsiteX0" fmla="*/ 0 w 2038304"/>
                    <a:gd name="connsiteY0" fmla="*/ 931859 h 931859"/>
                    <a:gd name="connsiteX1" fmla="*/ 519396 w 2038304"/>
                    <a:gd name="connsiteY1" fmla="*/ 467021 h 931859"/>
                    <a:gd name="connsiteX2" fmla="*/ 641607 w 2038304"/>
                    <a:gd name="connsiteY2" fmla="*/ 410280 h 931859"/>
                    <a:gd name="connsiteX3" fmla="*/ 992964 w 2038304"/>
                    <a:gd name="connsiteY3" fmla="*/ 445198 h 931859"/>
                    <a:gd name="connsiteX4" fmla="*/ 1405426 w 2038304"/>
                    <a:gd name="connsiteY4" fmla="*/ 246605 h 931859"/>
                    <a:gd name="connsiteX5" fmla="*/ 1560372 w 2038304"/>
                    <a:gd name="connsiteY5" fmla="*/ 235693 h 931859"/>
                    <a:gd name="connsiteX6" fmla="*/ 1756782 w 2038304"/>
                    <a:gd name="connsiteY6" fmla="*/ 72018 h 931859"/>
                    <a:gd name="connsiteX7" fmla="*/ 2038304 w 2038304"/>
                    <a:gd name="connsiteY7" fmla="*/ 0 h 931859"/>
                    <a:gd name="connsiteX8" fmla="*/ 1660759 w 2038304"/>
                    <a:gd name="connsiteY8" fmla="*/ 242240 h 931859"/>
                    <a:gd name="connsiteX9" fmla="*/ 1959740 w 2038304"/>
                    <a:gd name="connsiteY9" fmla="*/ 185499 h 931859"/>
                    <a:gd name="connsiteX10" fmla="*/ 1715318 w 2038304"/>
                    <a:gd name="connsiteY10" fmla="*/ 270611 h 931859"/>
                    <a:gd name="connsiteX11" fmla="*/ 1477443 w 2038304"/>
                    <a:gd name="connsiteY11" fmla="*/ 336081 h 931859"/>
                    <a:gd name="connsiteX12" fmla="*/ 1401061 w 2038304"/>
                    <a:gd name="connsiteY12" fmla="*/ 336081 h 931859"/>
                    <a:gd name="connsiteX13" fmla="*/ 1027881 w 2038304"/>
                    <a:gd name="connsiteY13" fmla="*/ 530309 h 931859"/>
                    <a:gd name="connsiteX14" fmla="*/ 667795 w 2038304"/>
                    <a:gd name="connsiteY14" fmla="*/ 541221 h 931859"/>
                    <a:gd name="connsiteX15" fmla="*/ 464838 w 2038304"/>
                    <a:gd name="connsiteY15" fmla="*/ 761637 h 931859"/>
                    <a:gd name="connsiteX16" fmla="*/ 0 w 2038304"/>
                    <a:gd name="connsiteY16" fmla="*/ 931859 h 931859"/>
                    <a:gd name="connsiteX0" fmla="*/ 0 w 2038304"/>
                    <a:gd name="connsiteY0" fmla="*/ 931859 h 931859"/>
                    <a:gd name="connsiteX1" fmla="*/ 519396 w 2038304"/>
                    <a:gd name="connsiteY1" fmla="*/ 467021 h 931859"/>
                    <a:gd name="connsiteX2" fmla="*/ 641607 w 2038304"/>
                    <a:gd name="connsiteY2" fmla="*/ 410280 h 931859"/>
                    <a:gd name="connsiteX3" fmla="*/ 992964 w 2038304"/>
                    <a:gd name="connsiteY3" fmla="*/ 445198 h 931859"/>
                    <a:gd name="connsiteX4" fmla="*/ 1405426 w 2038304"/>
                    <a:gd name="connsiteY4" fmla="*/ 246605 h 931859"/>
                    <a:gd name="connsiteX5" fmla="*/ 1560372 w 2038304"/>
                    <a:gd name="connsiteY5" fmla="*/ 235693 h 931859"/>
                    <a:gd name="connsiteX6" fmla="*/ 1756782 w 2038304"/>
                    <a:gd name="connsiteY6" fmla="*/ 72018 h 931859"/>
                    <a:gd name="connsiteX7" fmla="*/ 2038304 w 2038304"/>
                    <a:gd name="connsiteY7" fmla="*/ 0 h 931859"/>
                    <a:gd name="connsiteX8" fmla="*/ 1660759 w 2038304"/>
                    <a:gd name="connsiteY8" fmla="*/ 242240 h 931859"/>
                    <a:gd name="connsiteX9" fmla="*/ 1959740 w 2038304"/>
                    <a:gd name="connsiteY9" fmla="*/ 185499 h 931859"/>
                    <a:gd name="connsiteX10" fmla="*/ 1715318 w 2038304"/>
                    <a:gd name="connsiteY10" fmla="*/ 270611 h 931859"/>
                    <a:gd name="connsiteX11" fmla="*/ 1477443 w 2038304"/>
                    <a:gd name="connsiteY11" fmla="*/ 336081 h 931859"/>
                    <a:gd name="connsiteX12" fmla="*/ 1401061 w 2038304"/>
                    <a:gd name="connsiteY12" fmla="*/ 336081 h 931859"/>
                    <a:gd name="connsiteX13" fmla="*/ 979869 w 2038304"/>
                    <a:gd name="connsiteY13" fmla="*/ 530309 h 931859"/>
                    <a:gd name="connsiteX14" fmla="*/ 667795 w 2038304"/>
                    <a:gd name="connsiteY14" fmla="*/ 541221 h 931859"/>
                    <a:gd name="connsiteX15" fmla="*/ 464838 w 2038304"/>
                    <a:gd name="connsiteY15" fmla="*/ 761637 h 931859"/>
                    <a:gd name="connsiteX16" fmla="*/ 0 w 2038304"/>
                    <a:gd name="connsiteY16" fmla="*/ 931859 h 931859"/>
                    <a:gd name="connsiteX0" fmla="*/ 0 w 2038304"/>
                    <a:gd name="connsiteY0" fmla="*/ 931859 h 931859"/>
                    <a:gd name="connsiteX1" fmla="*/ 519396 w 2038304"/>
                    <a:gd name="connsiteY1" fmla="*/ 467021 h 931859"/>
                    <a:gd name="connsiteX2" fmla="*/ 641607 w 2038304"/>
                    <a:gd name="connsiteY2" fmla="*/ 410280 h 931859"/>
                    <a:gd name="connsiteX3" fmla="*/ 992964 w 2038304"/>
                    <a:gd name="connsiteY3" fmla="*/ 445198 h 931859"/>
                    <a:gd name="connsiteX4" fmla="*/ 1405426 w 2038304"/>
                    <a:gd name="connsiteY4" fmla="*/ 246605 h 931859"/>
                    <a:gd name="connsiteX5" fmla="*/ 1560372 w 2038304"/>
                    <a:gd name="connsiteY5" fmla="*/ 235693 h 931859"/>
                    <a:gd name="connsiteX6" fmla="*/ 1756782 w 2038304"/>
                    <a:gd name="connsiteY6" fmla="*/ 72018 h 931859"/>
                    <a:gd name="connsiteX7" fmla="*/ 2038304 w 2038304"/>
                    <a:gd name="connsiteY7" fmla="*/ 0 h 931859"/>
                    <a:gd name="connsiteX8" fmla="*/ 1660759 w 2038304"/>
                    <a:gd name="connsiteY8" fmla="*/ 242240 h 931859"/>
                    <a:gd name="connsiteX9" fmla="*/ 1959740 w 2038304"/>
                    <a:gd name="connsiteY9" fmla="*/ 185499 h 931859"/>
                    <a:gd name="connsiteX10" fmla="*/ 1715318 w 2038304"/>
                    <a:gd name="connsiteY10" fmla="*/ 270611 h 931859"/>
                    <a:gd name="connsiteX11" fmla="*/ 1477443 w 2038304"/>
                    <a:gd name="connsiteY11" fmla="*/ 336081 h 931859"/>
                    <a:gd name="connsiteX12" fmla="*/ 1401061 w 2038304"/>
                    <a:gd name="connsiteY12" fmla="*/ 336081 h 931859"/>
                    <a:gd name="connsiteX13" fmla="*/ 979869 w 2038304"/>
                    <a:gd name="connsiteY13" fmla="*/ 530309 h 931859"/>
                    <a:gd name="connsiteX14" fmla="*/ 667795 w 2038304"/>
                    <a:gd name="connsiteY14" fmla="*/ 541221 h 931859"/>
                    <a:gd name="connsiteX15" fmla="*/ 464838 w 2038304"/>
                    <a:gd name="connsiteY15" fmla="*/ 761637 h 931859"/>
                    <a:gd name="connsiteX16" fmla="*/ 0 w 2038304"/>
                    <a:gd name="connsiteY16" fmla="*/ 931859 h 931859"/>
                    <a:gd name="connsiteX0" fmla="*/ 0 w 2038304"/>
                    <a:gd name="connsiteY0" fmla="*/ 931859 h 931859"/>
                    <a:gd name="connsiteX1" fmla="*/ 519396 w 2038304"/>
                    <a:gd name="connsiteY1" fmla="*/ 467021 h 931859"/>
                    <a:gd name="connsiteX2" fmla="*/ 641607 w 2038304"/>
                    <a:gd name="connsiteY2" fmla="*/ 410280 h 931859"/>
                    <a:gd name="connsiteX3" fmla="*/ 999511 w 2038304"/>
                    <a:gd name="connsiteY3" fmla="*/ 427740 h 931859"/>
                    <a:gd name="connsiteX4" fmla="*/ 1405426 w 2038304"/>
                    <a:gd name="connsiteY4" fmla="*/ 246605 h 931859"/>
                    <a:gd name="connsiteX5" fmla="*/ 1560372 w 2038304"/>
                    <a:gd name="connsiteY5" fmla="*/ 235693 h 931859"/>
                    <a:gd name="connsiteX6" fmla="*/ 1756782 w 2038304"/>
                    <a:gd name="connsiteY6" fmla="*/ 72018 h 931859"/>
                    <a:gd name="connsiteX7" fmla="*/ 2038304 w 2038304"/>
                    <a:gd name="connsiteY7" fmla="*/ 0 h 931859"/>
                    <a:gd name="connsiteX8" fmla="*/ 1660759 w 2038304"/>
                    <a:gd name="connsiteY8" fmla="*/ 242240 h 931859"/>
                    <a:gd name="connsiteX9" fmla="*/ 1959740 w 2038304"/>
                    <a:gd name="connsiteY9" fmla="*/ 185499 h 931859"/>
                    <a:gd name="connsiteX10" fmla="*/ 1715318 w 2038304"/>
                    <a:gd name="connsiteY10" fmla="*/ 270611 h 931859"/>
                    <a:gd name="connsiteX11" fmla="*/ 1477443 w 2038304"/>
                    <a:gd name="connsiteY11" fmla="*/ 336081 h 931859"/>
                    <a:gd name="connsiteX12" fmla="*/ 1401061 w 2038304"/>
                    <a:gd name="connsiteY12" fmla="*/ 336081 h 931859"/>
                    <a:gd name="connsiteX13" fmla="*/ 979869 w 2038304"/>
                    <a:gd name="connsiteY13" fmla="*/ 530309 h 931859"/>
                    <a:gd name="connsiteX14" fmla="*/ 667795 w 2038304"/>
                    <a:gd name="connsiteY14" fmla="*/ 541221 h 931859"/>
                    <a:gd name="connsiteX15" fmla="*/ 464838 w 2038304"/>
                    <a:gd name="connsiteY15" fmla="*/ 761637 h 931859"/>
                    <a:gd name="connsiteX16" fmla="*/ 0 w 2038304"/>
                    <a:gd name="connsiteY16" fmla="*/ 931859 h 931859"/>
                    <a:gd name="connsiteX0" fmla="*/ 0 w 2038304"/>
                    <a:gd name="connsiteY0" fmla="*/ 931859 h 931859"/>
                    <a:gd name="connsiteX1" fmla="*/ 519396 w 2038304"/>
                    <a:gd name="connsiteY1" fmla="*/ 467021 h 931859"/>
                    <a:gd name="connsiteX2" fmla="*/ 641607 w 2038304"/>
                    <a:gd name="connsiteY2" fmla="*/ 410280 h 931859"/>
                    <a:gd name="connsiteX3" fmla="*/ 999511 w 2038304"/>
                    <a:gd name="connsiteY3" fmla="*/ 427740 h 931859"/>
                    <a:gd name="connsiteX4" fmla="*/ 1405426 w 2038304"/>
                    <a:gd name="connsiteY4" fmla="*/ 246605 h 931859"/>
                    <a:gd name="connsiteX5" fmla="*/ 1560372 w 2038304"/>
                    <a:gd name="connsiteY5" fmla="*/ 235693 h 931859"/>
                    <a:gd name="connsiteX6" fmla="*/ 1756782 w 2038304"/>
                    <a:gd name="connsiteY6" fmla="*/ 72018 h 931859"/>
                    <a:gd name="connsiteX7" fmla="*/ 2038304 w 2038304"/>
                    <a:gd name="connsiteY7" fmla="*/ 0 h 931859"/>
                    <a:gd name="connsiteX8" fmla="*/ 1660759 w 2038304"/>
                    <a:gd name="connsiteY8" fmla="*/ 242240 h 931859"/>
                    <a:gd name="connsiteX9" fmla="*/ 1959740 w 2038304"/>
                    <a:gd name="connsiteY9" fmla="*/ 185499 h 931859"/>
                    <a:gd name="connsiteX10" fmla="*/ 1715318 w 2038304"/>
                    <a:gd name="connsiteY10" fmla="*/ 270611 h 931859"/>
                    <a:gd name="connsiteX11" fmla="*/ 1477443 w 2038304"/>
                    <a:gd name="connsiteY11" fmla="*/ 336081 h 931859"/>
                    <a:gd name="connsiteX12" fmla="*/ 1401061 w 2038304"/>
                    <a:gd name="connsiteY12" fmla="*/ 336081 h 931859"/>
                    <a:gd name="connsiteX13" fmla="*/ 979869 w 2038304"/>
                    <a:gd name="connsiteY13" fmla="*/ 530309 h 931859"/>
                    <a:gd name="connsiteX14" fmla="*/ 667795 w 2038304"/>
                    <a:gd name="connsiteY14" fmla="*/ 541221 h 931859"/>
                    <a:gd name="connsiteX15" fmla="*/ 464838 w 2038304"/>
                    <a:gd name="connsiteY15" fmla="*/ 761637 h 931859"/>
                    <a:gd name="connsiteX16" fmla="*/ 0 w 2038304"/>
                    <a:gd name="connsiteY16" fmla="*/ 931859 h 931859"/>
                    <a:gd name="connsiteX0" fmla="*/ 0 w 2038304"/>
                    <a:gd name="connsiteY0" fmla="*/ 931859 h 931859"/>
                    <a:gd name="connsiteX1" fmla="*/ 519396 w 2038304"/>
                    <a:gd name="connsiteY1" fmla="*/ 467021 h 931859"/>
                    <a:gd name="connsiteX2" fmla="*/ 637242 w 2038304"/>
                    <a:gd name="connsiteY2" fmla="*/ 427739 h 931859"/>
                    <a:gd name="connsiteX3" fmla="*/ 999511 w 2038304"/>
                    <a:gd name="connsiteY3" fmla="*/ 427740 h 931859"/>
                    <a:gd name="connsiteX4" fmla="*/ 1405426 w 2038304"/>
                    <a:gd name="connsiteY4" fmla="*/ 246605 h 931859"/>
                    <a:gd name="connsiteX5" fmla="*/ 1560372 w 2038304"/>
                    <a:gd name="connsiteY5" fmla="*/ 235693 h 931859"/>
                    <a:gd name="connsiteX6" fmla="*/ 1756782 w 2038304"/>
                    <a:gd name="connsiteY6" fmla="*/ 72018 h 931859"/>
                    <a:gd name="connsiteX7" fmla="*/ 2038304 w 2038304"/>
                    <a:gd name="connsiteY7" fmla="*/ 0 h 931859"/>
                    <a:gd name="connsiteX8" fmla="*/ 1660759 w 2038304"/>
                    <a:gd name="connsiteY8" fmla="*/ 242240 h 931859"/>
                    <a:gd name="connsiteX9" fmla="*/ 1959740 w 2038304"/>
                    <a:gd name="connsiteY9" fmla="*/ 185499 h 931859"/>
                    <a:gd name="connsiteX10" fmla="*/ 1715318 w 2038304"/>
                    <a:gd name="connsiteY10" fmla="*/ 270611 h 931859"/>
                    <a:gd name="connsiteX11" fmla="*/ 1477443 w 2038304"/>
                    <a:gd name="connsiteY11" fmla="*/ 336081 h 931859"/>
                    <a:gd name="connsiteX12" fmla="*/ 1401061 w 2038304"/>
                    <a:gd name="connsiteY12" fmla="*/ 336081 h 931859"/>
                    <a:gd name="connsiteX13" fmla="*/ 979869 w 2038304"/>
                    <a:gd name="connsiteY13" fmla="*/ 530309 h 931859"/>
                    <a:gd name="connsiteX14" fmla="*/ 667795 w 2038304"/>
                    <a:gd name="connsiteY14" fmla="*/ 541221 h 931859"/>
                    <a:gd name="connsiteX15" fmla="*/ 464838 w 2038304"/>
                    <a:gd name="connsiteY15" fmla="*/ 761637 h 931859"/>
                    <a:gd name="connsiteX16" fmla="*/ 0 w 2038304"/>
                    <a:gd name="connsiteY16" fmla="*/ 931859 h 931859"/>
                    <a:gd name="connsiteX0" fmla="*/ 0 w 2038304"/>
                    <a:gd name="connsiteY0" fmla="*/ 931859 h 931859"/>
                    <a:gd name="connsiteX1" fmla="*/ 519396 w 2038304"/>
                    <a:gd name="connsiteY1" fmla="*/ 467021 h 931859"/>
                    <a:gd name="connsiteX2" fmla="*/ 637242 w 2038304"/>
                    <a:gd name="connsiteY2" fmla="*/ 427739 h 931859"/>
                    <a:gd name="connsiteX3" fmla="*/ 999511 w 2038304"/>
                    <a:gd name="connsiteY3" fmla="*/ 427740 h 931859"/>
                    <a:gd name="connsiteX4" fmla="*/ 1405426 w 2038304"/>
                    <a:gd name="connsiteY4" fmla="*/ 246605 h 931859"/>
                    <a:gd name="connsiteX5" fmla="*/ 1560372 w 2038304"/>
                    <a:gd name="connsiteY5" fmla="*/ 235693 h 931859"/>
                    <a:gd name="connsiteX6" fmla="*/ 1756782 w 2038304"/>
                    <a:gd name="connsiteY6" fmla="*/ 72018 h 931859"/>
                    <a:gd name="connsiteX7" fmla="*/ 2038304 w 2038304"/>
                    <a:gd name="connsiteY7" fmla="*/ 0 h 931859"/>
                    <a:gd name="connsiteX8" fmla="*/ 1660759 w 2038304"/>
                    <a:gd name="connsiteY8" fmla="*/ 242240 h 931859"/>
                    <a:gd name="connsiteX9" fmla="*/ 1959740 w 2038304"/>
                    <a:gd name="connsiteY9" fmla="*/ 185499 h 931859"/>
                    <a:gd name="connsiteX10" fmla="*/ 1715318 w 2038304"/>
                    <a:gd name="connsiteY10" fmla="*/ 270611 h 931859"/>
                    <a:gd name="connsiteX11" fmla="*/ 1477443 w 2038304"/>
                    <a:gd name="connsiteY11" fmla="*/ 336081 h 931859"/>
                    <a:gd name="connsiteX12" fmla="*/ 1401061 w 2038304"/>
                    <a:gd name="connsiteY12" fmla="*/ 336081 h 931859"/>
                    <a:gd name="connsiteX13" fmla="*/ 979869 w 2038304"/>
                    <a:gd name="connsiteY13" fmla="*/ 530309 h 931859"/>
                    <a:gd name="connsiteX14" fmla="*/ 667795 w 2038304"/>
                    <a:gd name="connsiteY14" fmla="*/ 541221 h 931859"/>
                    <a:gd name="connsiteX15" fmla="*/ 464838 w 2038304"/>
                    <a:gd name="connsiteY15" fmla="*/ 761637 h 931859"/>
                    <a:gd name="connsiteX16" fmla="*/ 0 w 2038304"/>
                    <a:gd name="connsiteY16" fmla="*/ 931859 h 931859"/>
                    <a:gd name="connsiteX0" fmla="*/ 0 w 2038304"/>
                    <a:gd name="connsiteY0" fmla="*/ 931859 h 931859"/>
                    <a:gd name="connsiteX1" fmla="*/ 519396 w 2038304"/>
                    <a:gd name="connsiteY1" fmla="*/ 467021 h 931859"/>
                    <a:gd name="connsiteX2" fmla="*/ 637242 w 2038304"/>
                    <a:gd name="connsiteY2" fmla="*/ 427739 h 931859"/>
                    <a:gd name="connsiteX3" fmla="*/ 999511 w 2038304"/>
                    <a:gd name="connsiteY3" fmla="*/ 427740 h 931859"/>
                    <a:gd name="connsiteX4" fmla="*/ 1405426 w 2038304"/>
                    <a:gd name="connsiteY4" fmla="*/ 246605 h 931859"/>
                    <a:gd name="connsiteX5" fmla="*/ 1560372 w 2038304"/>
                    <a:gd name="connsiteY5" fmla="*/ 235693 h 931859"/>
                    <a:gd name="connsiteX6" fmla="*/ 1756782 w 2038304"/>
                    <a:gd name="connsiteY6" fmla="*/ 72018 h 931859"/>
                    <a:gd name="connsiteX7" fmla="*/ 2038304 w 2038304"/>
                    <a:gd name="connsiteY7" fmla="*/ 0 h 931859"/>
                    <a:gd name="connsiteX8" fmla="*/ 1660759 w 2038304"/>
                    <a:gd name="connsiteY8" fmla="*/ 242240 h 931859"/>
                    <a:gd name="connsiteX9" fmla="*/ 1959740 w 2038304"/>
                    <a:gd name="connsiteY9" fmla="*/ 185499 h 931859"/>
                    <a:gd name="connsiteX10" fmla="*/ 1715318 w 2038304"/>
                    <a:gd name="connsiteY10" fmla="*/ 270611 h 931859"/>
                    <a:gd name="connsiteX11" fmla="*/ 1477443 w 2038304"/>
                    <a:gd name="connsiteY11" fmla="*/ 336081 h 931859"/>
                    <a:gd name="connsiteX12" fmla="*/ 1401061 w 2038304"/>
                    <a:gd name="connsiteY12" fmla="*/ 336081 h 931859"/>
                    <a:gd name="connsiteX13" fmla="*/ 979869 w 2038304"/>
                    <a:gd name="connsiteY13" fmla="*/ 530309 h 931859"/>
                    <a:gd name="connsiteX14" fmla="*/ 667795 w 2038304"/>
                    <a:gd name="connsiteY14" fmla="*/ 541221 h 931859"/>
                    <a:gd name="connsiteX15" fmla="*/ 464838 w 2038304"/>
                    <a:gd name="connsiteY15" fmla="*/ 761637 h 931859"/>
                    <a:gd name="connsiteX16" fmla="*/ 0 w 2038304"/>
                    <a:gd name="connsiteY16" fmla="*/ 931859 h 931859"/>
                    <a:gd name="connsiteX0" fmla="*/ 0 w 2038304"/>
                    <a:gd name="connsiteY0" fmla="*/ 931859 h 931859"/>
                    <a:gd name="connsiteX1" fmla="*/ 519396 w 2038304"/>
                    <a:gd name="connsiteY1" fmla="*/ 467021 h 931859"/>
                    <a:gd name="connsiteX2" fmla="*/ 637242 w 2038304"/>
                    <a:gd name="connsiteY2" fmla="*/ 427739 h 931859"/>
                    <a:gd name="connsiteX3" fmla="*/ 999511 w 2038304"/>
                    <a:gd name="connsiteY3" fmla="*/ 427740 h 931859"/>
                    <a:gd name="connsiteX4" fmla="*/ 1405426 w 2038304"/>
                    <a:gd name="connsiteY4" fmla="*/ 246605 h 931859"/>
                    <a:gd name="connsiteX5" fmla="*/ 1560372 w 2038304"/>
                    <a:gd name="connsiteY5" fmla="*/ 235693 h 931859"/>
                    <a:gd name="connsiteX6" fmla="*/ 1756782 w 2038304"/>
                    <a:gd name="connsiteY6" fmla="*/ 72018 h 931859"/>
                    <a:gd name="connsiteX7" fmla="*/ 2038304 w 2038304"/>
                    <a:gd name="connsiteY7" fmla="*/ 0 h 931859"/>
                    <a:gd name="connsiteX8" fmla="*/ 1660759 w 2038304"/>
                    <a:gd name="connsiteY8" fmla="*/ 242240 h 931859"/>
                    <a:gd name="connsiteX9" fmla="*/ 1959740 w 2038304"/>
                    <a:gd name="connsiteY9" fmla="*/ 185499 h 931859"/>
                    <a:gd name="connsiteX10" fmla="*/ 1715318 w 2038304"/>
                    <a:gd name="connsiteY10" fmla="*/ 270611 h 931859"/>
                    <a:gd name="connsiteX11" fmla="*/ 1477443 w 2038304"/>
                    <a:gd name="connsiteY11" fmla="*/ 336081 h 931859"/>
                    <a:gd name="connsiteX12" fmla="*/ 1401061 w 2038304"/>
                    <a:gd name="connsiteY12" fmla="*/ 336081 h 931859"/>
                    <a:gd name="connsiteX13" fmla="*/ 979869 w 2038304"/>
                    <a:gd name="connsiteY13" fmla="*/ 530309 h 931859"/>
                    <a:gd name="connsiteX14" fmla="*/ 667795 w 2038304"/>
                    <a:gd name="connsiteY14" fmla="*/ 541221 h 931859"/>
                    <a:gd name="connsiteX15" fmla="*/ 464838 w 2038304"/>
                    <a:gd name="connsiteY15" fmla="*/ 761637 h 931859"/>
                    <a:gd name="connsiteX16" fmla="*/ 0 w 2038304"/>
                    <a:gd name="connsiteY16" fmla="*/ 931859 h 931859"/>
                    <a:gd name="connsiteX0" fmla="*/ 0 w 2038304"/>
                    <a:gd name="connsiteY0" fmla="*/ 931859 h 931859"/>
                    <a:gd name="connsiteX1" fmla="*/ 519396 w 2038304"/>
                    <a:gd name="connsiteY1" fmla="*/ 467021 h 931859"/>
                    <a:gd name="connsiteX2" fmla="*/ 637242 w 2038304"/>
                    <a:gd name="connsiteY2" fmla="*/ 427739 h 931859"/>
                    <a:gd name="connsiteX3" fmla="*/ 999511 w 2038304"/>
                    <a:gd name="connsiteY3" fmla="*/ 427740 h 931859"/>
                    <a:gd name="connsiteX4" fmla="*/ 1405426 w 2038304"/>
                    <a:gd name="connsiteY4" fmla="*/ 246605 h 931859"/>
                    <a:gd name="connsiteX5" fmla="*/ 1560372 w 2038304"/>
                    <a:gd name="connsiteY5" fmla="*/ 235693 h 931859"/>
                    <a:gd name="connsiteX6" fmla="*/ 1756782 w 2038304"/>
                    <a:gd name="connsiteY6" fmla="*/ 72018 h 931859"/>
                    <a:gd name="connsiteX7" fmla="*/ 2038304 w 2038304"/>
                    <a:gd name="connsiteY7" fmla="*/ 0 h 931859"/>
                    <a:gd name="connsiteX8" fmla="*/ 1660759 w 2038304"/>
                    <a:gd name="connsiteY8" fmla="*/ 242240 h 931859"/>
                    <a:gd name="connsiteX9" fmla="*/ 1959740 w 2038304"/>
                    <a:gd name="connsiteY9" fmla="*/ 185499 h 931859"/>
                    <a:gd name="connsiteX10" fmla="*/ 1715318 w 2038304"/>
                    <a:gd name="connsiteY10" fmla="*/ 270611 h 931859"/>
                    <a:gd name="connsiteX11" fmla="*/ 1477443 w 2038304"/>
                    <a:gd name="connsiteY11" fmla="*/ 336081 h 931859"/>
                    <a:gd name="connsiteX12" fmla="*/ 1401061 w 2038304"/>
                    <a:gd name="connsiteY12" fmla="*/ 336081 h 931859"/>
                    <a:gd name="connsiteX13" fmla="*/ 979869 w 2038304"/>
                    <a:gd name="connsiteY13" fmla="*/ 530309 h 931859"/>
                    <a:gd name="connsiteX14" fmla="*/ 667795 w 2038304"/>
                    <a:gd name="connsiteY14" fmla="*/ 541221 h 931859"/>
                    <a:gd name="connsiteX15" fmla="*/ 464838 w 2038304"/>
                    <a:gd name="connsiteY15" fmla="*/ 761637 h 931859"/>
                    <a:gd name="connsiteX16" fmla="*/ 0 w 2038304"/>
                    <a:gd name="connsiteY16" fmla="*/ 931859 h 931859"/>
                    <a:gd name="connsiteX0" fmla="*/ 0 w 2060128"/>
                    <a:gd name="connsiteY0" fmla="*/ 964594 h 964594"/>
                    <a:gd name="connsiteX1" fmla="*/ 541220 w 2060128"/>
                    <a:gd name="connsiteY1" fmla="*/ 467021 h 964594"/>
                    <a:gd name="connsiteX2" fmla="*/ 659066 w 2060128"/>
                    <a:gd name="connsiteY2" fmla="*/ 427739 h 964594"/>
                    <a:gd name="connsiteX3" fmla="*/ 1021335 w 2060128"/>
                    <a:gd name="connsiteY3" fmla="*/ 427740 h 964594"/>
                    <a:gd name="connsiteX4" fmla="*/ 1427250 w 2060128"/>
                    <a:gd name="connsiteY4" fmla="*/ 246605 h 964594"/>
                    <a:gd name="connsiteX5" fmla="*/ 1582196 w 2060128"/>
                    <a:gd name="connsiteY5" fmla="*/ 235693 h 964594"/>
                    <a:gd name="connsiteX6" fmla="*/ 1778606 w 2060128"/>
                    <a:gd name="connsiteY6" fmla="*/ 72018 h 964594"/>
                    <a:gd name="connsiteX7" fmla="*/ 2060128 w 2060128"/>
                    <a:gd name="connsiteY7" fmla="*/ 0 h 964594"/>
                    <a:gd name="connsiteX8" fmla="*/ 1682583 w 2060128"/>
                    <a:gd name="connsiteY8" fmla="*/ 242240 h 964594"/>
                    <a:gd name="connsiteX9" fmla="*/ 1981564 w 2060128"/>
                    <a:gd name="connsiteY9" fmla="*/ 185499 h 964594"/>
                    <a:gd name="connsiteX10" fmla="*/ 1737142 w 2060128"/>
                    <a:gd name="connsiteY10" fmla="*/ 270611 h 964594"/>
                    <a:gd name="connsiteX11" fmla="*/ 1499267 w 2060128"/>
                    <a:gd name="connsiteY11" fmla="*/ 336081 h 964594"/>
                    <a:gd name="connsiteX12" fmla="*/ 1422885 w 2060128"/>
                    <a:gd name="connsiteY12" fmla="*/ 336081 h 964594"/>
                    <a:gd name="connsiteX13" fmla="*/ 1001693 w 2060128"/>
                    <a:gd name="connsiteY13" fmla="*/ 530309 h 964594"/>
                    <a:gd name="connsiteX14" fmla="*/ 689619 w 2060128"/>
                    <a:gd name="connsiteY14" fmla="*/ 541221 h 964594"/>
                    <a:gd name="connsiteX15" fmla="*/ 486662 w 2060128"/>
                    <a:gd name="connsiteY15" fmla="*/ 761637 h 964594"/>
                    <a:gd name="connsiteX16" fmla="*/ 0 w 2060128"/>
                    <a:gd name="connsiteY16" fmla="*/ 964594 h 964594"/>
                    <a:gd name="connsiteX0" fmla="*/ 0 w 2060128"/>
                    <a:gd name="connsiteY0" fmla="*/ 964594 h 964594"/>
                    <a:gd name="connsiteX1" fmla="*/ 541220 w 2060128"/>
                    <a:gd name="connsiteY1" fmla="*/ 467021 h 964594"/>
                    <a:gd name="connsiteX2" fmla="*/ 659066 w 2060128"/>
                    <a:gd name="connsiteY2" fmla="*/ 427739 h 964594"/>
                    <a:gd name="connsiteX3" fmla="*/ 1021335 w 2060128"/>
                    <a:gd name="connsiteY3" fmla="*/ 427740 h 964594"/>
                    <a:gd name="connsiteX4" fmla="*/ 1427250 w 2060128"/>
                    <a:gd name="connsiteY4" fmla="*/ 246605 h 964594"/>
                    <a:gd name="connsiteX5" fmla="*/ 1582196 w 2060128"/>
                    <a:gd name="connsiteY5" fmla="*/ 235693 h 964594"/>
                    <a:gd name="connsiteX6" fmla="*/ 1778606 w 2060128"/>
                    <a:gd name="connsiteY6" fmla="*/ 72018 h 964594"/>
                    <a:gd name="connsiteX7" fmla="*/ 2060128 w 2060128"/>
                    <a:gd name="connsiteY7" fmla="*/ 0 h 964594"/>
                    <a:gd name="connsiteX8" fmla="*/ 1682583 w 2060128"/>
                    <a:gd name="connsiteY8" fmla="*/ 242240 h 964594"/>
                    <a:gd name="connsiteX9" fmla="*/ 1981564 w 2060128"/>
                    <a:gd name="connsiteY9" fmla="*/ 185499 h 964594"/>
                    <a:gd name="connsiteX10" fmla="*/ 1737142 w 2060128"/>
                    <a:gd name="connsiteY10" fmla="*/ 270611 h 964594"/>
                    <a:gd name="connsiteX11" fmla="*/ 1499267 w 2060128"/>
                    <a:gd name="connsiteY11" fmla="*/ 336081 h 964594"/>
                    <a:gd name="connsiteX12" fmla="*/ 1422885 w 2060128"/>
                    <a:gd name="connsiteY12" fmla="*/ 336081 h 964594"/>
                    <a:gd name="connsiteX13" fmla="*/ 1001693 w 2060128"/>
                    <a:gd name="connsiteY13" fmla="*/ 530309 h 964594"/>
                    <a:gd name="connsiteX14" fmla="*/ 689619 w 2060128"/>
                    <a:gd name="connsiteY14" fmla="*/ 541221 h 964594"/>
                    <a:gd name="connsiteX15" fmla="*/ 486662 w 2060128"/>
                    <a:gd name="connsiteY15" fmla="*/ 761637 h 964594"/>
                    <a:gd name="connsiteX16" fmla="*/ 0 w 2060128"/>
                    <a:gd name="connsiteY16" fmla="*/ 964594 h 964594"/>
                    <a:gd name="connsiteX0" fmla="*/ 0 w 2060128"/>
                    <a:gd name="connsiteY0" fmla="*/ 964594 h 964594"/>
                    <a:gd name="connsiteX1" fmla="*/ 541220 w 2060128"/>
                    <a:gd name="connsiteY1" fmla="*/ 467021 h 964594"/>
                    <a:gd name="connsiteX2" fmla="*/ 659066 w 2060128"/>
                    <a:gd name="connsiteY2" fmla="*/ 427739 h 964594"/>
                    <a:gd name="connsiteX3" fmla="*/ 1021335 w 2060128"/>
                    <a:gd name="connsiteY3" fmla="*/ 427740 h 964594"/>
                    <a:gd name="connsiteX4" fmla="*/ 1427250 w 2060128"/>
                    <a:gd name="connsiteY4" fmla="*/ 246605 h 964594"/>
                    <a:gd name="connsiteX5" fmla="*/ 1582196 w 2060128"/>
                    <a:gd name="connsiteY5" fmla="*/ 235693 h 964594"/>
                    <a:gd name="connsiteX6" fmla="*/ 1778606 w 2060128"/>
                    <a:gd name="connsiteY6" fmla="*/ 72018 h 964594"/>
                    <a:gd name="connsiteX7" fmla="*/ 2060128 w 2060128"/>
                    <a:gd name="connsiteY7" fmla="*/ 0 h 964594"/>
                    <a:gd name="connsiteX8" fmla="*/ 1682583 w 2060128"/>
                    <a:gd name="connsiteY8" fmla="*/ 242240 h 964594"/>
                    <a:gd name="connsiteX9" fmla="*/ 1981564 w 2060128"/>
                    <a:gd name="connsiteY9" fmla="*/ 185499 h 964594"/>
                    <a:gd name="connsiteX10" fmla="*/ 1737142 w 2060128"/>
                    <a:gd name="connsiteY10" fmla="*/ 270611 h 964594"/>
                    <a:gd name="connsiteX11" fmla="*/ 1499267 w 2060128"/>
                    <a:gd name="connsiteY11" fmla="*/ 336081 h 964594"/>
                    <a:gd name="connsiteX12" fmla="*/ 1422885 w 2060128"/>
                    <a:gd name="connsiteY12" fmla="*/ 336081 h 964594"/>
                    <a:gd name="connsiteX13" fmla="*/ 1001693 w 2060128"/>
                    <a:gd name="connsiteY13" fmla="*/ 530309 h 964594"/>
                    <a:gd name="connsiteX14" fmla="*/ 689619 w 2060128"/>
                    <a:gd name="connsiteY14" fmla="*/ 541221 h 964594"/>
                    <a:gd name="connsiteX15" fmla="*/ 486662 w 2060128"/>
                    <a:gd name="connsiteY15" fmla="*/ 761637 h 964594"/>
                    <a:gd name="connsiteX16" fmla="*/ 0 w 2060128"/>
                    <a:gd name="connsiteY16" fmla="*/ 964594 h 96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0128" h="964594">
                      <a:moveTo>
                        <a:pt x="0" y="964594"/>
                      </a:moveTo>
                      <a:cubicBezTo>
                        <a:pt x="130213" y="787824"/>
                        <a:pt x="360813" y="632879"/>
                        <a:pt x="541220" y="467021"/>
                      </a:cubicBezTo>
                      <a:lnTo>
                        <a:pt x="659066" y="427739"/>
                      </a:lnTo>
                      <a:cubicBezTo>
                        <a:pt x="778367" y="433559"/>
                        <a:pt x="838746" y="450290"/>
                        <a:pt x="1021335" y="427740"/>
                      </a:cubicBezTo>
                      <a:cubicBezTo>
                        <a:pt x="1156640" y="367362"/>
                        <a:pt x="1291945" y="291707"/>
                        <a:pt x="1427250" y="246605"/>
                      </a:cubicBezTo>
                      <a:lnTo>
                        <a:pt x="1582196" y="235693"/>
                      </a:lnTo>
                      <a:cubicBezTo>
                        <a:pt x="1634572" y="168041"/>
                        <a:pt x="1702224" y="126576"/>
                        <a:pt x="1778606" y="72018"/>
                      </a:cubicBezTo>
                      <a:cubicBezTo>
                        <a:pt x="1872447" y="41465"/>
                        <a:pt x="1966287" y="24006"/>
                        <a:pt x="2060128" y="0"/>
                      </a:cubicBezTo>
                      <a:cubicBezTo>
                        <a:pt x="1875357" y="91659"/>
                        <a:pt x="1810613" y="170222"/>
                        <a:pt x="1682583" y="242240"/>
                      </a:cubicBezTo>
                      <a:cubicBezTo>
                        <a:pt x="1782243" y="202958"/>
                        <a:pt x="1912456" y="183316"/>
                        <a:pt x="1981564" y="185499"/>
                      </a:cubicBezTo>
                      <a:cubicBezTo>
                        <a:pt x="1984838" y="190227"/>
                        <a:pt x="1817525" y="245514"/>
                        <a:pt x="1737142" y="270611"/>
                      </a:cubicBezTo>
                      <a:cubicBezTo>
                        <a:pt x="1626207" y="280432"/>
                        <a:pt x="1608384" y="294980"/>
                        <a:pt x="1499267" y="336081"/>
                      </a:cubicBezTo>
                      <a:cubicBezTo>
                        <a:pt x="1474534" y="344810"/>
                        <a:pt x="1447618" y="327352"/>
                        <a:pt x="1422885" y="336081"/>
                      </a:cubicBezTo>
                      <a:cubicBezTo>
                        <a:pt x="1289034" y="459747"/>
                        <a:pt x="1126814" y="489572"/>
                        <a:pt x="1001693" y="530309"/>
                      </a:cubicBezTo>
                      <a:cubicBezTo>
                        <a:pt x="893303" y="549222"/>
                        <a:pt x="793644" y="537584"/>
                        <a:pt x="689619" y="541221"/>
                      </a:cubicBezTo>
                      <a:lnTo>
                        <a:pt x="486662" y="761637"/>
                      </a:lnTo>
                      <a:cubicBezTo>
                        <a:pt x="324441" y="829289"/>
                        <a:pt x="157856" y="855477"/>
                        <a:pt x="0" y="9645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5" name="Freeform: Shape 264">
                  <a:extLst>
                    <a:ext uri="{FF2B5EF4-FFF2-40B4-BE49-F238E27FC236}">
                      <a16:creationId xmlns:a16="http://schemas.microsoft.com/office/drawing/2014/main" id="{E0CFB522-97CE-424D-A0A4-62C3FC567059}"/>
                    </a:ext>
                  </a:extLst>
                </p:cNvPr>
                <p:cNvSpPr/>
                <p:nvPr/>
              </p:nvSpPr>
              <p:spPr>
                <a:xfrm>
                  <a:off x="2260903" y="2204162"/>
                  <a:ext cx="2771571" cy="510668"/>
                </a:xfrm>
                <a:custGeom>
                  <a:avLst/>
                  <a:gdLst>
                    <a:gd name="connsiteX0" fmla="*/ 8729 w 2771571"/>
                    <a:gd name="connsiteY0" fmla="*/ 510668 h 510668"/>
                    <a:gd name="connsiteX1" fmla="*/ 504120 w 2771571"/>
                    <a:gd name="connsiteY1" fmla="*/ 381910 h 510668"/>
                    <a:gd name="connsiteX2" fmla="*/ 807465 w 2771571"/>
                    <a:gd name="connsiteY2" fmla="*/ 333898 h 510668"/>
                    <a:gd name="connsiteX3" fmla="*/ 1056252 w 2771571"/>
                    <a:gd name="connsiteY3" fmla="*/ 244422 h 510668"/>
                    <a:gd name="connsiteX4" fmla="*/ 1451255 w 2771571"/>
                    <a:gd name="connsiteY4" fmla="*/ 298981 h 510668"/>
                    <a:gd name="connsiteX5" fmla="*/ 2053581 w 2771571"/>
                    <a:gd name="connsiteY5" fmla="*/ 109117 h 510668"/>
                    <a:gd name="connsiteX6" fmla="*/ 2771571 w 2771571"/>
                    <a:gd name="connsiteY6" fmla="*/ 0 h 510668"/>
                    <a:gd name="connsiteX7" fmla="*/ 2036122 w 2771571"/>
                    <a:gd name="connsiteY7" fmla="*/ 2183 h 510668"/>
                    <a:gd name="connsiteX8" fmla="*/ 1503632 w 2771571"/>
                    <a:gd name="connsiteY8" fmla="*/ 194228 h 510668"/>
                    <a:gd name="connsiteX9" fmla="*/ 803101 w 2771571"/>
                    <a:gd name="connsiteY9" fmla="*/ 224781 h 510668"/>
                    <a:gd name="connsiteX10" fmla="*/ 0 w 2771571"/>
                    <a:gd name="connsiteY10" fmla="*/ 451744 h 510668"/>
                    <a:gd name="connsiteX11" fmla="*/ 8729 w 2771571"/>
                    <a:gd name="connsiteY11" fmla="*/ 510668 h 510668"/>
                    <a:gd name="connsiteX0" fmla="*/ 8729 w 2771571"/>
                    <a:gd name="connsiteY0" fmla="*/ 510668 h 510668"/>
                    <a:gd name="connsiteX1" fmla="*/ 504120 w 2771571"/>
                    <a:gd name="connsiteY1" fmla="*/ 381910 h 510668"/>
                    <a:gd name="connsiteX2" fmla="*/ 807465 w 2771571"/>
                    <a:gd name="connsiteY2" fmla="*/ 333898 h 510668"/>
                    <a:gd name="connsiteX3" fmla="*/ 1056252 w 2771571"/>
                    <a:gd name="connsiteY3" fmla="*/ 244422 h 510668"/>
                    <a:gd name="connsiteX4" fmla="*/ 1446890 w 2771571"/>
                    <a:gd name="connsiteY4" fmla="*/ 316440 h 510668"/>
                    <a:gd name="connsiteX5" fmla="*/ 2053581 w 2771571"/>
                    <a:gd name="connsiteY5" fmla="*/ 109117 h 510668"/>
                    <a:gd name="connsiteX6" fmla="*/ 2771571 w 2771571"/>
                    <a:gd name="connsiteY6" fmla="*/ 0 h 510668"/>
                    <a:gd name="connsiteX7" fmla="*/ 2036122 w 2771571"/>
                    <a:gd name="connsiteY7" fmla="*/ 2183 h 510668"/>
                    <a:gd name="connsiteX8" fmla="*/ 1503632 w 2771571"/>
                    <a:gd name="connsiteY8" fmla="*/ 194228 h 510668"/>
                    <a:gd name="connsiteX9" fmla="*/ 803101 w 2771571"/>
                    <a:gd name="connsiteY9" fmla="*/ 224781 h 510668"/>
                    <a:gd name="connsiteX10" fmla="*/ 0 w 2771571"/>
                    <a:gd name="connsiteY10" fmla="*/ 451744 h 510668"/>
                    <a:gd name="connsiteX11" fmla="*/ 8729 w 2771571"/>
                    <a:gd name="connsiteY11" fmla="*/ 510668 h 510668"/>
                    <a:gd name="connsiteX0" fmla="*/ 8729 w 2771571"/>
                    <a:gd name="connsiteY0" fmla="*/ 510668 h 510668"/>
                    <a:gd name="connsiteX1" fmla="*/ 504120 w 2771571"/>
                    <a:gd name="connsiteY1" fmla="*/ 381910 h 510668"/>
                    <a:gd name="connsiteX2" fmla="*/ 807465 w 2771571"/>
                    <a:gd name="connsiteY2" fmla="*/ 333898 h 510668"/>
                    <a:gd name="connsiteX3" fmla="*/ 1056252 w 2771571"/>
                    <a:gd name="connsiteY3" fmla="*/ 244422 h 510668"/>
                    <a:gd name="connsiteX4" fmla="*/ 1446890 w 2771571"/>
                    <a:gd name="connsiteY4" fmla="*/ 316440 h 510668"/>
                    <a:gd name="connsiteX5" fmla="*/ 2053581 w 2771571"/>
                    <a:gd name="connsiteY5" fmla="*/ 109117 h 510668"/>
                    <a:gd name="connsiteX6" fmla="*/ 2771571 w 2771571"/>
                    <a:gd name="connsiteY6" fmla="*/ 0 h 510668"/>
                    <a:gd name="connsiteX7" fmla="*/ 2036122 w 2771571"/>
                    <a:gd name="connsiteY7" fmla="*/ 2183 h 510668"/>
                    <a:gd name="connsiteX8" fmla="*/ 1503632 w 2771571"/>
                    <a:gd name="connsiteY8" fmla="*/ 194228 h 510668"/>
                    <a:gd name="connsiteX9" fmla="*/ 803101 w 2771571"/>
                    <a:gd name="connsiteY9" fmla="*/ 224781 h 510668"/>
                    <a:gd name="connsiteX10" fmla="*/ 0 w 2771571"/>
                    <a:gd name="connsiteY10" fmla="*/ 451744 h 510668"/>
                    <a:gd name="connsiteX11" fmla="*/ 8729 w 2771571"/>
                    <a:gd name="connsiteY11" fmla="*/ 510668 h 510668"/>
                    <a:gd name="connsiteX0" fmla="*/ 8729 w 2771571"/>
                    <a:gd name="connsiteY0" fmla="*/ 510668 h 510668"/>
                    <a:gd name="connsiteX1" fmla="*/ 504120 w 2771571"/>
                    <a:gd name="connsiteY1" fmla="*/ 381910 h 510668"/>
                    <a:gd name="connsiteX2" fmla="*/ 807465 w 2771571"/>
                    <a:gd name="connsiteY2" fmla="*/ 333898 h 510668"/>
                    <a:gd name="connsiteX3" fmla="*/ 1056252 w 2771571"/>
                    <a:gd name="connsiteY3" fmla="*/ 244422 h 510668"/>
                    <a:gd name="connsiteX4" fmla="*/ 1446890 w 2771571"/>
                    <a:gd name="connsiteY4" fmla="*/ 316440 h 510668"/>
                    <a:gd name="connsiteX5" fmla="*/ 2053581 w 2771571"/>
                    <a:gd name="connsiteY5" fmla="*/ 109117 h 510668"/>
                    <a:gd name="connsiteX6" fmla="*/ 2771571 w 2771571"/>
                    <a:gd name="connsiteY6" fmla="*/ 0 h 510668"/>
                    <a:gd name="connsiteX7" fmla="*/ 2036122 w 2771571"/>
                    <a:gd name="connsiteY7" fmla="*/ 2183 h 510668"/>
                    <a:gd name="connsiteX8" fmla="*/ 1503632 w 2771571"/>
                    <a:gd name="connsiteY8" fmla="*/ 194228 h 510668"/>
                    <a:gd name="connsiteX9" fmla="*/ 803101 w 2771571"/>
                    <a:gd name="connsiteY9" fmla="*/ 224781 h 510668"/>
                    <a:gd name="connsiteX10" fmla="*/ 0 w 2771571"/>
                    <a:gd name="connsiteY10" fmla="*/ 451744 h 510668"/>
                    <a:gd name="connsiteX11" fmla="*/ 8729 w 2771571"/>
                    <a:gd name="connsiteY11" fmla="*/ 510668 h 510668"/>
                    <a:gd name="connsiteX0" fmla="*/ 8729 w 2771571"/>
                    <a:gd name="connsiteY0" fmla="*/ 510668 h 510668"/>
                    <a:gd name="connsiteX1" fmla="*/ 504120 w 2771571"/>
                    <a:gd name="connsiteY1" fmla="*/ 381910 h 510668"/>
                    <a:gd name="connsiteX2" fmla="*/ 807465 w 2771571"/>
                    <a:gd name="connsiteY2" fmla="*/ 333898 h 510668"/>
                    <a:gd name="connsiteX3" fmla="*/ 1056252 w 2771571"/>
                    <a:gd name="connsiteY3" fmla="*/ 244422 h 510668"/>
                    <a:gd name="connsiteX4" fmla="*/ 1446890 w 2771571"/>
                    <a:gd name="connsiteY4" fmla="*/ 316440 h 510668"/>
                    <a:gd name="connsiteX5" fmla="*/ 2053581 w 2771571"/>
                    <a:gd name="connsiteY5" fmla="*/ 109117 h 510668"/>
                    <a:gd name="connsiteX6" fmla="*/ 2771571 w 2771571"/>
                    <a:gd name="connsiteY6" fmla="*/ 0 h 510668"/>
                    <a:gd name="connsiteX7" fmla="*/ 2036122 w 2771571"/>
                    <a:gd name="connsiteY7" fmla="*/ 2183 h 510668"/>
                    <a:gd name="connsiteX8" fmla="*/ 1503632 w 2771571"/>
                    <a:gd name="connsiteY8" fmla="*/ 194228 h 510668"/>
                    <a:gd name="connsiteX9" fmla="*/ 803101 w 2771571"/>
                    <a:gd name="connsiteY9" fmla="*/ 224781 h 510668"/>
                    <a:gd name="connsiteX10" fmla="*/ 0 w 2771571"/>
                    <a:gd name="connsiteY10" fmla="*/ 451744 h 510668"/>
                    <a:gd name="connsiteX11" fmla="*/ 8729 w 2771571"/>
                    <a:gd name="connsiteY11" fmla="*/ 510668 h 510668"/>
                    <a:gd name="connsiteX0" fmla="*/ 8729 w 2771571"/>
                    <a:gd name="connsiteY0" fmla="*/ 510668 h 510668"/>
                    <a:gd name="connsiteX1" fmla="*/ 504120 w 2771571"/>
                    <a:gd name="connsiteY1" fmla="*/ 381910 h 510668"/>
                    <a:gd name="connsiteX2" fmla="*/ 807465 w 2771571"/>
                    <a:gd name="connsiteY2" fmla="*/ 333898 h 510668"/>
                    <a:gd name="connsiteX3" fmla="*/ 1056252 w 2771571"/>
                    <a:gd name="connsiteY3" fmla="*/ 244422 h 510668"/>
                    <a:gd name="connsiteX4" fmla="*/ 1446890 w 2771571"/>
                    <a:gd name="connsiteY4" fmla="*/ 316440 h 510668"/>
                    <a:gd name="connsiteX5" fmla="*/ 2053581 w 2771571"/>
                    <a:gd name="connsiteY5" fmla="*/ 109117 h 510668"/>
                    <a:gd name="connsiteX6" fmla="*/ 2771571 w 2771571"/>
                    <a:gd name="connsiteY6" fmla="*/ 0 h 510668"/>
                    <a:gd name="connsiteX7" fmla="*/ 2036122 w 2771571"/>
                    <a:gd name="connsiteY7" fmla="*/ 2183 h 510668"/>
                    <a:gd name="connsiteX8" fmla="*/ 1503632 w 2771571"/>
                    <a:gd name="connsiteY8" fmla="*/ 194228 h 510668"/>
                    <a:gd name="connsiteX9" fmla="*/ 803101 w 2771571"/>
                    <a:gd name="connsiteY9" fmla="*/ 224781 h 510668"/>
                    <a:gd name="connsiteX10" fmla="*/ 0 w 2771571"/>
                    <a:gd name="connsiteY10" fmla="*/ 451744 h 510668"/>
                    <a:gd name="connsiteX11" fmla="*/ 8729 w 2771571"/>
                    <a:gd name="connsiteY11" fmla="*/ 510668 h 510668"/>
                    <a:gd name="connsiteX0" fmla="*/ 8729 w 2771571"/>
                    <a:gd name="connsiteY0" fmla="*/ 510668 h 510668"/>
                    <a:gd name="connsiteX1" fmla="*/ 504120 w 2771571"/>
                    <a:gd name="connsiteY1" fmla="*/ 381910 h 510668"/>
                    <a:gd name="connsiteX2" fmla="*/ 807465 w 2771571"/>
                    <a:gd name="connsiteY2" fmla="*/ 333898 h 510668"/>
                    <a:gd name="connsiteX3" fmla="*/ 1056252 w 2771571"/>
                    <a:gd name="connsiteY3" fmla="*/ 244422 h 510668"/>
                    <a:gd name="connsiteX4" fmla="*/ 1446890 w 2771571"/>
                    <a:gd name="connsiteY4" fmla="*/ 316440 h 510668"/>
                    <a:gd name="connsiteX5" fmla="*/ 2053581 w 2771571"/>
                    <a:gd name="connsiteY5" fmla="*/ 109117 h 510668"/>
                    <a:gd name="connsiteX6" fmla="*/ 2771571 w 2771571"/>
                    <a:gd name="connsiteY6" fmla="*/ 0 h 510668"/>
                    <a:gd name="connsiteX7" fmla="*/ 2391844 w 2771571"/>
                    <a:gd name="connsiteY7" fmla="*/ 28371 h 510668"/>
                    <a:gd name="connsiteX8" fmla="*/ 2036122 w 2771571"/>
                    <a:gd name="connsiteY8" fmla="*/ 2183 h 510668"/>
                    <a:gd name="connsiteX9" fmla="*/ 1503632 w 2771571"/>
                    <a:gd name="connsiteY9" fmla="*/ 194228 h 510668"/>
                    <a:gd name="connsiteX10" fmla="*/ 803101 w 2771571"/>
                    <a:gd name="connsiteY10" fmla="*/ 224781 h 510668"/>
                    <a:gd name="connsiteX11" fmla="*/ 0 w 2771571"/>
                    <a:gd name="connsiteY11" fmla="*/ 451744 h 510668"/>
                    <a:gd name="connsiteX12" fmla="*/ 8729 w 2771571"/>
                    <a:gd name="connsiteY12" fmla="*/ 510668 h 510668"/>
                    <a:gd name="connsiteX0" fmla="*/ 8729 w 2771571"/>
                    <a:gd name="connsiteY0" fmla="*/ 510668 h 510668"/>
                    <a:gd name="connsiteX1" fmla="*/ 504120 w 2771571"/>
                    <a:gd name="connsiteY1" fmla="*/ 381910 h 510668"/>
                    <a:gd name="connsiteX2" fmla="*/ 807465 w 2771571"/>
                    <a:gd name="connsiteY2" fmla="*/ 333898 h 510668"/>
                    <a:gd name="connsiteX3" fmla="*/ 1056252 w 2771571"/>
                    <a:gd name="connsiteY3" fmla="*/ 244422 h 510668"/>
                    <a:gd name="connsiteX4" fmla="*/ 1446890 w 2771571"/>
                    <a:gd name="connsiteY4" fmla="*/ 316440 h 510668"/>
                    <a:gd name="connsiteX5" fmla="*/ 2053581 w 2771571"/>
                    <a:gd name="connsiteY5" fmla="*/ 109117 h 510668"/>
                    <a:gd name="connsiteX6" fmla="*/ 2771571 w 2771571"/>
                    <a:gd name="connsiteY6" fmla="*/ 0 h 510668"/>
                    <a:gd name="connsiteX7" fmla="*/ 2391844 w 2771571"/>
                    <a:gd name="connsiteY7" fmla="*/ 28371 h 510668"/>
                    <a:gd name="connsiteX8" fmla="*/ 2036122 w 2771571"/>
                    <a:gd name="connsiteY8" fmla="*/ 2183 h 510668"/>
                    <a:gd name="connsiteX9" fmla="*/ 1503632 w 2771571"/>
                    <a:gd name="connsiteY9" fmla="*/ 194228 h 510668"/>
                    <a:gd name="connsiteX10" fmla="*/ 803101 w 2771571"/>
                    <a:gd name="connsiteY10" fmla="*/ 224781 h 510668"/>
                    <a:gd name="connsiteX11" fmla="*/ 0 w 2771571"/>
                    <a:gd name="connsiteY11" fmla="*/ 451744 h 510668"/>
                    <a:gd name="connsiteX12" fmla="*/ 8729 w 2771571"/>
                    <a:gd name="connsiteY12" fmla="*/ 510668 h 510668"/>
                    <a:gd name="connsiteX0" fmla="*/ 8729 w 2771571"/>
                    <a:gd name="connsiteY0" fmla="*/ 515274 h 515274"/>
                    <a:gd name="connsiteX1" fmla="*/ 504120 w 2771571"/>
                    <a:gd name="connsiteY1" fmla="*/ 386516 h 515274"/>
                    <a:gd name="connsiteX2" fmla="*/ 807465 w 2771571"/>
                    <a:gd name="connsiteY2" fmla="*/ 338504 h 515274"/>
                    <a:gd name="connsiteX3" fmla="*/ 1056252 w 2771571"/>
                    <a:gd name="connsiteY3" fmla="*/ 249028 h 515274"/>
                    <a:gd name="connsiteX4" fmla="*/ 1446890 w 2771571"/>
                    <a:gd name="connsiteY4" fmla="*/ 321046 h 515274"/>
                    <a:gd name="connsiteX5" fmla="*/ 2053581 w 2771571"/>
                    <a:gd name="connsiteY5" fmla="*/ 113723 h 515274"/>
                    <a:gd name="connsiteX6" fmla="*/ 2771571 w 2771571"/>
                    <a:gd name="connsiteY6" fmla="*/ 4606 h 515274"/>
                    <a:gd name="connsiteX7" fmla="*/ 2391844 w 2771571"/>
                    <a:gd name="connsiteY7" fmla="*/ 32977 h 515274"/>
                    <a:gd name="connsiteX8" fmla="*/ 2036122 w 2771571"/>
                    <a:gd name="connsiteY8" fmla="*/ 6789 h 515274"/>
                    <a:gd name="connsiteX9" fmla="*/ 1503632 w 2771571"/>
                    <a:gd name="connsiteY9" fmla="*/ 198834 h 515274"/>
                    <a:gd name="connsiteX10" fmla="*/ 803101 w 2771571"/>
                    <a:gd name="connsiteY10" fmla="*/ 229387 h 515274"/>
                    <a:gd name="connsiteX11" fmla="*/ 0 w 2771571"/>
                    <a:gd name="connsiteY11" fmla="*/ 456350 h 515274"/>
                    <a:gd name="connsiteX12" fmla="*/ 8729 w 2771571"/>
                    <a:gd name="connsiteY12" fmla="*/ 515274 h 515274"/>
                    <a:gd name="connsiteX0" fmla="*/ 8729 w 2771571"/>
                    <a:gd name="connsiteY0" fmla="*/ 510668 h 510668"/>
                    <a:gd name="connsiteX1" fmla="*/ 504120 w 2771571"/>
                    <a:gd name="connsiteY1" fmla="*/ 381910 h 510668"/>
                    <a:gd name="connsiteX2" fmla="*/ 807465 w 2771571"/>
                    <a:gd name="connsiteY2" fmla="*/ 333898 h 510668"/>
                    <a:gd name="connsiteX3" fmla="*/ 1056252 w 2771571"/>
                    <a:gd name="connsiteY3" fmla="*/ 244422 h 510668"/>
                    <a:gd name="connsiteX4" fmla="*/ 1446890 w 2771571"/>
                    <a:gd name="connsiteY4" fmla="*/ 316440 h 510668"/>
                    <a:gd name="connsiteX5" fmla="*/ 2053581 w 2771571"/>
                    <a:gd name="connsiteY5" fmla="*/ 109117 h 510668"/>
                    <a:gd name="connsiteX6" fmla="*/ 2771571 w 2771571"/>
                    <a:gd name="connsiteY6" fmla="*/ 0 h 510668"/>
                    <a:gd name="connsiteX7" fmla="*/ 2391844 w 2771571"/>
                    <a:gd name="connsiteY7" fmla="*/ 28371 h 510668"/>
                    <a:gd name="connsiteX8" fmla="*/ 2005570 w 2771571"/>
                    <a:gd name="connsiteY8" fmla="*/ 17459 h 510668"/>
                    <a:gd name="connsiteX9" fmla="*/ 1503632 w 2771571"/>
                    <a:gd name="connsiteY9" fmla="*/ 194228 h 510668"/>
                    <a:gd name="connsiteX10" fmla="*/ 803101 w 2771571"/>
                    <a:gd name="connsiteY10" fmla="*/ 224781 h 510668"/>
                    <a:gd name="connsiteX11" fmla="*/ 0 w 2771571"/>
                    <a:gd name="connsiteY11" fmla="*/ 451744 h 510668"/>
                    <a:gd name="connsiteX12" fmla="*/ 8729 w 2771571"/>
                    <a:gd name="connsiteY12" fmla="*/ 510668 h 510668"/>
                    <a:gd name="connsiteX0" fmla="*/ 8729 w 2771571"/>
                    <a:gd name="connsiteY0" fmla="*/ 510668 h 510668"/>
                    <a:gd name="connsiteX1" fmla="*/ 504120 w 2771571"/>
                    <a:gd name="connsiteY1" fmla="*/ 381910 h 510668"/>
                    <a:gd name="connsiteX2" fmla="*/ 807465 w 2771571"/>
                    <a:gd name="connsiteY2" fmla="*/ 333898 h 510668"/>
                    <a:gd name="connsiteX3" fmla="*/ 1056252 w 2771571"/>
                    <a:gd name="connsiteY3" fmla="*/ 244422 h 510668"/>
                    <a:gd name="connsiteX4" fmla="*/ 1446890 w 2771571"/>
                    <a:gd name="connsiteY4" fmla="*/ 316440 h 510668"/>
                    <a:gd name="connsiteX5" fmla="*/ 2053581 w 2771571"/>
                    <a:gd name="connsiteY5" fmla="*/ 109117 h 510668"/>
                    <a:gd name="connsiteX6" fmla="*/ 2771571 w 2771571"/>
                    <a:gd name="connsiteY6" fmla="*/ 0 h 510668"/>
                    <a:gd name="connsiteX7" fmla="*/ 2391844 w 2771571"/>
                    <a:gd name="connsiteY7" fmla="*/ 28371 h 510668"/>
                    <a:gd name="connsiteX8" fmla="*/ 2005570 w 2771571"/>
                    <a:gd name="connsiteY8" fmla="*/ 17459 h 510668"/>
                    <a:gd name="connsiteX9" fmla="*/ 1503632 w 2771571"/>
                    <a:gd name="connsiteY9" fmla="*/ 194228 h 510668"/>
                    <a:gd name="connsiteX10" fmla="*/ 803101 w 2771571"/>
                    <a:gd name="connsiteY10" fmla="*/ 224781 h 510668"/>
                    <a:gd name="connsiteX11" fmla="*/ 0 w 2771571"/>
                    <a:gd name="connsiteY11" fmla="*/ 451744 h 510668"/>
                    <a:gd name="connsiteX12" fmla="*/ 8729 w 2771571"/>
                    <a:gd name="connsiteY12" fmla="*/ 510668 h 510668"/>
                    <a:gd name="connsiteX0" fmla="*/ 8729 w 2771571"/>
                    <a:gd name="connsiteY0" fmla="*/ 510668 h 510668"/>
                    <a:gd name="connsiteX1" fmla="*/ 504120 w 2771571"/>
                    <a:gd name="connsiteY1" fmla="*/ 381910 h 510668"/>
                    <a:gd name="connsiteX2" fmla="*/ 807465 w 2771571"/>
                    <a:gd name="connsiteY2" fmla="*/ 333898 h 510668"/>
                    <a:gd name="connsiteX3" fmla="*/ 1056252 w 2771571"/>
                    <a:gd name="connsiteY3" fmla="*/ 244422 h 510668"/>
                    <a:gd name="connsiteX4" fmla="*/ 1446890 w 2771571"/>
                    <a:gd name="connsiteY4" fmla="*/ 316440 h 510668"/>
                    <a:gd name="connsiteX5" fmla="*/ 2053581 w 2771571"/>
                    <a:gd name="connsiteY5" fmla="*/ 109117 h 510668"/>
                    <a:gd name="connsiteX6" fmla="*/ 2771571 w 2771571"/>
                    <a:gd name="connsiteY6" fmla="*/ 0 h 510668"/>
                    <a:gd name="connsiteX7" fmla="*/ 2391844 w 2771571"/>
                    <a:gd name="connsiteY7" fmla="*/ 28371 h 510668"/>
                    <a:gd name="connsiteX8" fmla="*/ 2005570 w 2771571"/>
                    <a:gd name="connsiteY8" fmla="*/ 17459 h 510668"/>
                    <a:gd name="connsiteX9" fmla="*/ 1503632 w 2771571"/>
                    <a:gd name="connsiteY9" fmla="*/ 194228 h 510668"/>
                    <a:gd name="connsiteX10" fmla="*/ 803101 w 2771571"/>
                    <a:gd name="connsiteY10" fmla="*/ 224781 h 510668"/>
                    <a:gd name="connsiteX11" fmla="*/ 0 w 2771571"/>
                    <a:gd name="connsiteY11" fmla="*/ 451744 h 510668"/>
                    <a:gd name="connsiteX12" fmla="*/ 8729 w 2771571"/>
                    <a:gd name="connsiteY12" fmla="*/ 510668 h 510668"/>
                    <a:gd name="connsiteX0" fmla="*/ 8729 w 2771571"/>
                    <a:gd name="connsiteY0" fmla="*/ 510668 h 510668"/>
                    <a:gd name="connsiteX1" fmla="*/ 504120 w 2771571"/>
                    <a:gd name="connsiteY1" fmla="*/ 381910 h 510668"/>
                    <a:gd name="connsiteX2" fmla="*/ 807465 w 2771571"/>
                    <a:gd name="connsiteY2" fmla="*/ 333898 h 510668"/>
                    <a:gd name="connsiteX3" fmla="*/ 1056252 w 2771571"/>
                    <a:gd name="connsiteY3" fmla="*/ 244422 h 510668"/>
                    <a:gd name="connsiteX4" fmla="*/ 1446890 w 2771571"/>
                    <a:gd name="connsiteY4" fmla="*/ 316440 h 510668"/>
                    <a:gd name="connsiteX5" fmla="*/ 2053581 w 2771571"/>
                    <a:gd name="connsiteY5" fmla="*/ 109117 h 510668"/>
                    <a:gd name="connsiteX6" fmla="*/ 2771571 w 2771571"/>
                    <a:gd name="connsiteY6" fmla="*/ 0 h 510668"/>
                    <a:gd name="connsiteX7" fmla="*/ 2391844 w 2771571"/>
                    <a:gd name="connsiteY7" fmla="*/ 28371 h 510668"/>
                    <a:gd name="connsiteX8" fmla="*/ 2005570 w 2771571"/>
                    <a:gd name="connsiteY8" fmla="*/ 17459 h 510668"/>
                    <a:gd name="connsiteX9" fmla="*/ 1503632 w 2771571"/>
                    <a:gd name="connsiteY9" fmla="*/ 194228 h 510668"/>
                    <a:gd name="connsiteX10" fmla="*/ 803101 w 2771571"/>
                    <a:gd name="connsiteY10" fmla="*/ 224781 h 510668"/>
                    <a:gd name="connsiteX11" fmla="*/ 0 w 2771571"/>
                    <a:gd name="connsiteY11" fmla="*/ 451744 h 510668"/>
                    <a:gd name="connsiteX12" fmla="*/ 8729 w 2771571"/>
                    <a:gd name="connsiteY12" fmla="*/ 510668 h 510668"/>
                    <a:gd name="connsiteX0" fmla="*/ 8729 w 2771571"/>
                    <a:gd name="connsiteY0" fmla="*/ 510668 h 510668"/>
                    <a:gd name="connsiteX1" fmla="*/ 504120 w 2771571"/>
                    <a:gd name="connsiteY1" fmla="*/ 381910 h 510668"/>
                    <a:gd name="connsiteX2" fmla="*/ 820559 w 2771571"/>
                    <a:gd name="connsiteY2" fmla="*/ 342628 h 510668"/>
                    <a:gd name="connsiteX3" fmla="*/ 1056252 w 2771571"/>
                    <a:gd name="connsiteY3" fmla="*/ 244422 h 510668"/>
                    <a:gd name="connsiteX4" fmla="*/ 1446890 w 2771571"/>
                    <a:gd name="connsiteY4" fmla="*/ 316440 h 510668"/>
                    <a:gd name="connsiteX5" fmla="*/ 2053581 w 2771571"/>
                    <a:gd name="connsiteY5" fmla="*/ 109117 h 510668"/>
                    <a:gd name="connsiteX6" fmla="*/ 2771571 w 2771571"/>
                    <a:gd name="connsiteY6" fmla="*/ 0 h 510668"/>
                    <a:gd name="connsiteX7" fmla="*/ 2391844 w 2771571"/>
                    <a:gd name="connsiteY7" fmla="*/ 28371 h 510668"/>
                    <a:gd name="connsiteX8" fmla="*/ 2005570 w 2771571"/>
                    <a:gd name="connsiteY8" fmla="*/ 17459 h 510668"/>
                    <a:gd name="connsiteX9" fmla="*/ 1503632 w 2771571"/>
                    <a:gd name="connsiteY9" fmla="*/ 194228 h 510668"/>
                    <a:gd name="connsiteX10" fmla="*/ 803101 w 2771571"/>
                    <a:gd name="connsiteY10" fmla="*/ 224781 h 510668"/>
                    <a:gd name="connsiteX11" fmla="*/ 0 w 2771571"/>
                    <a:gd name="connsiteY11" fmla="*/ 451744 h 510668"/>
                    <a:gd name="connsiteX12" fmla="*/ 8729 w 2771571"/>
                    <a:gd name="connsiteY12" fmla="*/ 510668 h 510668"/>
                    <a:gd name="connsiteX0" fmla="*/ 8729 w 2771571"/>
                    <a:gd name="connsiteY0" fmla="*/ 510668 h 510668"/>
                    <a:gd name="connsiteX1" fmla="*/ 504120 w 2771571"/>
                    <a:gd name="connsiteY1" fmla="*/ 381910 h 510668"/>
                    <a:gd name="connsiteX2" fmla="*/ 820559 w 2771571"/>
                    <a:gd name="connsiteY2" fmla="*/ 342628 h 510668"/>
                    <a:gd name="connsiteX3" fmla="*/ 1056252 w 2771571"/>
                    <a:gd name="connsiteY3" fmla="*/ 244422 h 510668"/>
                    <a:gd name="connsiteX4" fmla="*/ 1446890 w 2771571"/>
                    <a:gd name="connsiteY4" fmla="*/ 316440 h 510668"/>
                    <a:gd name="connsiteX5" fmla="*/ 2053581 w 2771571"/>
                    <a:gd name="connsiteY5" fmla="*/ 109117 h 510668"/>
                    <a:gd name="connsiteX6" fmla="*/ 2771571 w 2771571"/>
                    <a:gd name="connsiteY6" fmla="*/ 0 h 510668"/>
                    <a:gd name="connsiteX7" fmla="*/ 2391844 w 2771571"/>
                    <a:gd name="connsiteY7" fmla="*/ 28371 h 510668"/>
                    <a:gd name="connsiteX8" fmla="*/ 2005570 w 2771571"/>
                    <a:gd name="connsiteY8" fmla="*/ 17459 h 510668"/>
                    <a:gd name="connsiteX9" fmla="*/ 1503632 w 2771571"/>
                    <a:gd name="connsiteY9" fmla="*/ 194228 h 510668"/>
                    <a:gd name="connsiteX10" fmla="*/ 803101 w 2771571"/>
                    <a:gd name="connsiteY10" fmla="*/ 224781 h 510668"/>
                    <a:gd name="connsiteX11" fmla="*/ 0 w 2771571"/>
                    <a:gd name="connsiteY11" fmla="*/ 451744 h 510668"/>
                    <a:gd name="connsiteX12" fmla="*/ 8729 w 2771571"/>
                    <a:gd name="connsiteY12" fmla="*/ 510668 h 510668"/>
                    <a:gd name="connsiteX0" fmla="*/ 8729 w 2771571"/>
                    <a:gd name="connsiteY0" fmla="*/ 510668 h 510668"/>
                    <a:gd name="connsiteX1" fmla="*/ 504120 w 2771571"/>
                    <a:gd name="connsiteY1" fmla="*/ 381910 h 510668"/>
                    <a:gd name="connsiteX2" fmla="*/ 820559 w 2771571"/>
                    <a:gd name="connsiteY2" fmla="*/ 342628 h 510668"/>
                    <a:gd name="connsiteX3" fmla="*/ 1067163 w 2771571"/>
                    <a:gd name="connsiteY3" fmla="*/ 257516 h 510668"/>
                    <a:gd name="connsiteX4" fmla="*/ 1446890 w 2771571"/>
                    <a:gd name="connsiteY4" fmla="*/ 316440 h 510668"/>
                    <a:gd name="connsiteX5" fmla="*/ 2053581 w 2771571"/>
                    <a:gd name="connsiteY5" fmla="*/ 109117 h 510668"/>
                    <a:gd name="connsiteX6" fmla="*/ 2771571 w 2771571"/>
                    <a:gd name="connsiteY6" fmla="*/ 0 h 510668"/>
                    <a:gd name="connsiteX7" fmla="*/ 2391844 w 2771571"/>
                    <a:gd name="connsiteY7" fmla="*/ 28371 h 510668"/>
                    <a:gd name="connsiteX8" fmla="*/ 2005570 w 2771571"/>
                    <a:gd name="connsiteY8" fmla="*/ 17459 h 510668"/>
                    <a:gd name="connsiteX9" fmla="*/ 1503632 w 2771571"/>
                    <a:gd name="connsiteY9" fmla="*/ 194228 h 510668"/>
                    <a:gd name="connsiteX10" fmla="*/ 803101 w 2771571"/>
                    <a:gd name="connsiteY10" fmla="*/ 224781 h 510668"/>
                    <a:gd name="connsiteX11" fmla="*/ 0 w 2771571"/>
                    <a:gd name="connsiteY11" fmla="*/ 451744 h 510668"/>
                    <a:gd name="connsiteX12" fmla="*/ 8729 w 2771571"/>
                    <a:gd name="connsiteY12" fmla="*/ 510668 h 510668"/>
                    <a:gd name="connsiteX0" fmla="*/ 8729 w 2771571"/>
                    <a:gd name="connsiteY0" fmla="*/ 510668 h 510668"/>
                    <a:gd name="connsiteX1" fmla="*/ 504120 w 2771571"/>
                    <a:gd name="connsiteY1" fmla="*/ 381910 h 510668"/>
                    <a:gd name="connsiteX2" fmla="*/ 820559 w 2771571"/>
                    <a:gd name="connsiteY2" fmla="*/ 342628 h 510668"/>
                    <a:gd name="connsiteX3" fmla="*/ 1067163 w 2771571"/>
                    <a:gd name="connsiteY3" fmla="*/ 257516 h 510668"/>
                    <a:gd name="connsiteX4" fmla="*/ 1446890 w 2771571"/>
                    <a:gd name="connsiteY4" fmla="*/ 316440 h 510668"/>
                    <a:gd name="connsiteX5" fmla="*/ 2053581 w 2771571"/>
                    <a:gd name="connsiteY5" fmla="*/ 109117 h 510668"/>
                    <a:gd name="connsiteX6" fmla="*/ 2771571 w 2771571"/>
                    <a:gd name="connsiteY6" fmla="*/ 0 h 510668"/>
                    <a:gd name="connsiteX7" fmla="*/ 2391844 w 2771571"/>
                    <a:gd name="connsiteY7" fmla="*/ 28371 h 510668"/>
                    <a:gd name="connsiteX8" fmla="*/ 2005570 w 2771571"/>
                    <a:gd name="connsiteY8" fmla="*/ 17459 h 510668"/>
                    <a:gd name="connsiteX9" fmla="*/ 1503632 w 2771571"/>
                    <a:gd name="connsiteY9" fmla="*/ 194228 h 510668"/>
                    <a:gd name="connsiteX10" fmla="*/ 803101 w 2771571"/>
                    <a:gd name="connsiteY10" fmla="*/ 224781 h 510668"/>
                    <a:gd name="connsiteX11" fmla="*/ 0 w 2771571"/>
                    <a:gd name="connsiteY11" fmla="*/ 451744 h 510668"/>
                    <a:gd name="connsiteX12" fmla="*/ 8729 w 2771571"/>
                    <a:gd name="connsiteY12" fmla="*/ 510668 h 510668"/>
                    <a:gd name="connsiteX0" fmla="*/ 8729 w 2771571"/>
                    <a:gd name="connsiteY0" fmla="*/ 510668 h 510668"/>
                    <a:gd name="connsiteX1" fmla="*/ 517214 w 2771571"/>
                    <a:gd name="connsiteY1" fmla="*/ 390640 h 510668"/>
                    <a:gd name="connsiteX2" fmla="*/ 820559 w 2771571"/>
                    <a:gd name="connsiteY2" fmla="*/ 342628 h 510668"/>
                    <a:gd name="connsiteX3" fmla="*/ 1067163 w 2771571"/>
                    <a:gd name="connsiteY3" fmla="*/ 257516 h 510668"/>
                    <a:gd name="connsiteX4" fmla="*/ 1446890 w 2771571"/>
                    <a:gd name="connsiteY4" fmla="*/ 316440 h 510668"/>
                    <a:gd name="connsiteX5" fmla="*/ 2053581 w 2771571"/>
                    <a:gd name="connsiteY5" fmla="*/ 109117 h 510668"/>
                    <a:gd name="connsiteX6" fmla="*/ 2771571 w 2771571"/>
                    <a:gd name="connsiteY6" fmla="*/ 0 h 510668"/>
                    <a:gd name="connsiteX7" fmla="*/ 2391844 w 2771571"/>
                    <a:gd name="connsiteY7" fmla="*/ 28371 h 510668"/>
                    <a:gd name="connsiteX8" fmla="*/ 2005570 w 2771571"/>
                    <a:gd name="connsiteY8" fmla="*/ 17459 h 510668"/>
                    <a:gd name="connsiteX9" fmla="*/ 1503632 w 2771571"/>
                    <a:gd name="connsiteY9" fmla="*/ 194228 h 510668"/>
                    <a:gd name="connsiteX10" fmla="*/ 803101 w 2771571"/>
                    <a:gd name="connsiteY10" fmla="*/ 224781 h 510668"/>
                    <a:gd name="connsiteX11" fmla="*/ 0 w 2771571"/>
                    <a:gd name="connsiteY11" fmla="*/ 451744 h 510668"/>
                    <a:gd name="connsiteX12" fmla="*/ 8729 w 2771571"/>
                    <a:gd name="connsiteY12" fmla="*/ 510668 h 510668"/>
                    <a:gd name="connsiteX0" fmla="*/ 8729 w 2771571"/>
                    <a:gd name="connsiteY0" fmla="*/ 510668 h 510668"/>
                    <a:gd name="connsiteX1" fmla="*/ 517214 w 2771571"/>
                    <a:gd name="connsiteY1" fmla="*/ 390640 h 510668"/>
                    <a:gd name="connsiteX2" fmla="*/ 820559 w 2771571"/>
                    <a:gd name="connsiteY2" fmla="*/ 342628 h 510668"/>
                    <a:gd name="connsiteX3" fmla="*/ 1067163 w 2771571"/>
                    <a:gd name="connsiteY3" fmla="*/ 257516 h 510668"/>
                    <a:gd name="connsiteX4" fmla="*/ 1446890 w 2771571"/>
                    <a:gd name="connsiteY4" fmla="*/ 316440 h 510668"/>
                    <a:gd name="connsiteX5" fmla="*/ 2053581 w 2771571"/>
                    <a:gd name="connsiteY5" fmla="*/ 109117 h 510668"/>
                    <a:gd name="connsiteX6" fmla="*/ 2771571 w 2771571"/>
                    <a:gd name="connsiteY6" fmla="*/ 0 h 510668"/>
                    <a:gd name="connsiteX7" fmla="*/ 2391844 w 2771571"/>
                    <a:gd name="connsiteY7" fmla="*/ 28371 h 510668"/>
                    <a:gd name="connsiteX8" fmla="*/ 2005570 w 2771571"/>
                    <a:gd name="connsiteY8" fmla="*/ 17459 h 510668"/>
                    <a:gd name="connsiteX9" fmla="*/ 1503632 w 2771571"/>
                    <a:gd name="connsiteY9" fmla="*/ 194228 h 510668"/>
                    <a:gd name="connsiteX10" fmla="*/ 803101 w 2771571"/>
                    <a:gd name="connsiteY10" fmla="*/ 224781 h 510668"/>
                    <a:gd name="connsiteX11" fmla="*/ 0 w 2771571"/>
                    <a:gd name="connsiteY11" fmla="*/ 451744 h 510668"/>
                    <a:gd name="connsiteX12" fmla="*/ 8729 w 2771571"/>
                    <a:gd name="connsiteY12" fmla="*/ 510668 h 510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71571" h="510668">
                      <a:moveTo>
                        <a:pt x="8729" y="510668"/>
                      </a:moveTo>
                      <a:cubicBezTo>
                        <a:pt x="178224" y="470659"/>
                        <a:pt x="347719" y="402279"/>
                        <a:pt x="517214" y="390640"/>
                      </a:cubicBezTo>
                      <a:lnTo>
                        <a:pt x="820559" y="342628"/>
                      </a:lnTo>
                      <a:cubicBezTo>
                        <a:pt x="905670" y="325169"/>
                        <a:pt x="968958" y="266245"/>
                        <a:pt x="1067163" y="257516"/>
                      </a:cubicBezTo>
                      <a:cubicBezTo>
                        <a:pt x="1197376" y="281522"/>
                        <a:pt x="1281760" y="338263"/>
                        <a:pt x="1446890" y="316440"/>
                      </a:cubicBezTo>
                      <a:cubicBezTo>
                        <a:pt x="1703679" y="293161"/>
                        <a:pt x="1851351" y="178225"/>
                        <a:pt x="2053581" y="109117"/>
                      </a:cubicBezTo>
                      <a:cubicBezTo>
                        <a:pt x="2310369" y="90203"/>
                        <a:pt x="2532241" y="36372"/>
                        <a:pt x="2771571" y="0"/>
                      </a:cubicBezTo>
                      <a:cubicBezTo>
                        <a:pt x="2647178" y="728"/>
                        <a:pt x="2516237" y="12367"/>
                        <a:pt x="2391844" y="28371"/>
                      </a:cubicBezTo>
                      <a:cubicBezTo>
                        <a:pt x="2257993" y="-6546"/>
                        <a:pt x="2124144" y="4364"/>
                        <a:pt x="2005570" y="17459"/>
                      </a:cubicBezTo>
                      <a:cubicBezTo>
                        <a:pt x="1823709" y="53104"/>
                        <a:pt x="1681129" y="130213"/>
                        <a:pt x="1503632" y="194228"/>
                      </a:cubicBezTo>
                      <a:cubicBezTo>
                        <a:pt x="1259210" y="219689"/>
                        <a:pt x="1027881" y="153492"/>
                        <a:pt x="803101" y="224781"/>
                      </a:cubicBezTo>
                      <a:lnTo>
                        <a:pt x="0" y="451744"/>
                      </a:lnTo>
                      <a:lnTo>
                        <a:pt x="8729" y="510668"/>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6" name="Freeform: Shape 265">
                  <a:extLst>
                    <a:ext uri="{FF2B5EF4-FFF2-40B4-BE49-F238E27FC236}">
                      <a16:creationId xmlns:a16="http://schemas.microsoft.com/office/drawing/2014/main" id="{E1AA4768-CB53-425E-865F-DE4E51729904}"/>
                    </a:ext>
                  </a:extLst>
                </p:cNvPr>
                <p:cNvSpPr/>
                <p:nvPr/>
              </p:nvSpPr>
              <p:spPr>
                <a:xfrm>
                  <a:off x="794371" y="4565453"/>
                  <a:ext cx="178952" cy="469203"/>
                </a:xfrm>
                <a:custGeom>
                  <a:avLst/>
                  <a:gdLst>
                    <a:gd name="connsiteX0" fmla="*/ 124394 w 178952"/>
                    <a:gd name="connsiteY0" fmla="*/ 456108 h 471385"/>
                    <a:gd name="connsiteX1" fmla="*/ 0 w 178952"/>
                    <a:gd name="connsiteY1" fmla="*/ 28370 h 471385"/>
                    <a:gd name="connsiteX2" fmla="*/ 54559 w 178952"/>
                    <a:gd name="connsiteY2" fmla="*/ 0 h 471385"/>
                    <a:gd name="connsiteX3" fmla="*/ 178952 w 178952"/>
                    <a:gd name="connsiteY3" fmla="*/ 471385 h 471385"/>
                    <a:gd name="connsiteX4" fmla="*/ 124394 w 178952"/>
                    <a:gd name="connsiteY4" fmla="*/ 456108 h 471385"/>
                    <a:gd name="connsiteX0" fmla="*/ 124394 w 178952"/>
                    <a:gd name="connsiteY0" fmla="*/ 456108 h 471385"/>
                    <a:gd name="connsiteX1" fmla="*/ 0 w 178952"/>
                    <a:gd name="connsiteY1" fmla="*/ 28370 h 471385"/>
                    <a:gd name="connsiteX2" fmla="*/ 54559 w 178952"/>
                    <a:gd name="connsiteY2" fmla="*/ 0 h 471385"/>
                    <a:gd name="connsiteX3" fmla="*/ 178952 w 178952"/>
                    <a:gd name="connsiteY3" fmla="*/ 471385 h 471385"/>
                    <a:gd name="connsiteX4" fmla="*/ 124394 w 178952"/>
                    <a:gd name="connsiteY4" fmla="*/ 456108 h 471385"/>
                    <a:gd name="connsiteX0" fmla="*/ 124394 w 178952"/>
                    <a:gd name="connsiteY0" fmla="*/ 456108 h 471385"/>
                    <a:gd name="connsiteX1" fmla="*/ 0 w 178952"/>
                    <a:gd name="connsiteY1" fmla="*/ 28370 h 471385"/>
                    <a:gd name="connsiteX2" fmla="*/ 54559 w 178952"/>
                    <a:gd name="connsiteY2" fmla="*/ 0 h 471385"/>
                    <a:gd name="connsiteX3" fmla="*/ 178952 w 178952"/>
                    <a:gd name="connsiteY3" fmla="*/ 471385 h 471385"/>
                    <a:gd name="connsiteX4" fmla="*/ 124394 w 178952"/>
                    <a:gd name="connsiteY4" fmla="*/ 456108 h 471385"/>
                    <a:gd name="connsiteX0" fmla="*/ 124394 w 178952"/>
                    <a:gd name="connsiteY0" fmla="*/ 453926 h 469203"/>
                    <a:gd name="connsiteX1" fmla="*/ 0 w 178952"/>
                    <a:gd name="connsiteY1" fmla="*/ 26188 h 469203"/>
                    <a:gd name="connsiteX2" fmla="*/ 43647 w 178952"/>
                    <a:gd name="connsiteY2" fmla="*/ 0 h 469203"/>
                    <a:gd name="connsiteX3" fmla="*/ 178952 w 178952"/>
                    <a:gd name="connsiteY3" fmla="*/ 469203 h 469203"/>
                    <a:gd name="connsiteX4" fmla="*/ 124394 w 178952"/>
                    <a:gd name="connsiteY4" fmla="*/ 453926 h 469203"/>
                    <a:gd name="connsiteX0" fmla="*/ 124394 w 178952"/>
                    <a:gd name="connsiteY0" fmla="*/ 453926 h 469203"/>
                    <a:gd name="connsiteX1" fmla="*/ 0 w 178952"/>
                    <a:gd name="connsiteY1" fmla="*/ 26188 h 469203"/>
                    <a:gd name="connsiteX2" fmla="*/ 43647 w 178952"/>
                    <a:gd name="connsiteY2" fmla="*/ 0 h 469203"/>
                    <a:gd name="connsiteX3" fmla="*/ 178952 w 178952"/>
                    <a:gd name="connsiteY3" fmla="*/ 469203 h 469203"/>
                    <a:gd name="connsiteX4" fmla="*/ 124394 w 178952"/>
                    <a:gd name="connsiteY4" fmla="*/ 453926 h 469203"/>
                    <a:gd name="connsiteX0" fmla="*/ 124394 w 178952"/>
                    <a:gd name="connsiteY0" fmla="*/ 453926 h 469203"/>
                    <a:gd name="connsiteX1" fmla="*/ 0 w 178952"/>
                    <a:gd name="connsiteY1" fmla="*/ 26188 h 469203"/>
                    <a:gd name="connsiteX2" fmla="*/ 43647 w 178952"/>
                    <a:gd name="connsiteY2" fmla="*/ 0 h 469203"/>
                    <a:gd name="connsiteX3" fmla="*/ 178952 w 178952"/>
                    <a:gd name="connsiteY3" fmla="*/ 469203 h 469203"/>
                    <a:gd name="connsiteX4" fmla="*/ 124394 w 178952"/>
                    <a:gd name="connsiteY4" fmla="*/ 453926 h 469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952" h="469203">
                      <a:moveTo>
                        <a:pt x="124394" y="453926"/>
                      </a:moveTo>
                      <a:cubicBezTo>
                        <a:pt x="130940" y="300435"/>
                        <a:pt x="58924" y="170950"/>
                        <a:pt x="0" y="26188"/>
                      </a:cubicBezTo>
                      <a:lnTo>
                        <a:pt x="43647" y="0"/>
                      </a:lnTo>
                      <a:cubicBezTo>
                        <a:pt x="134578" y="193501"/>
                        <a:pt x="155673" y="310620"/>
                        <a:pt x="178952" y="469203"/>
                      </a:cubicBezTo>
                      <a:lnTo>
                        <a:pt x="124394" y="453926"/>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7" name="Freeform: Shape 266">
                  <a:extLst>
                    <a:ext uri="{FF2B5EF4-FFF2-40B4-BE49-F238E27FC236}">
                      <a16:creationId xmlns:a16="http://schemas.microsoft.com/office/drawing/2014/main" id="{B4DAA573-0728-439F-9A1E-3A895BAD8E21}"/>
                    </a:ext>
                  </a:extLst>
                </p:cNvPr>
                <p:cNvSpPr/>
                <p:nvPr/>
              </p:nvSpPr>
              <p:spPr>
                <a:xfrm>
                  <a:off x="914401" y="4203185"/>
                  <a:ext cx="101978" cy="726719"/>
                </a:xfrm>
                <a:custGeom>
                  <a:avLst/>
                  <a:gdLst>
                    <a:gd name="connsiteX0" fmla="*/ 0 w 50193"/>
                    <a:gd name="connsiteY0" fmla="*/ 656884 h 739813"/>
                    <a:gd name="connsiteX1" fmla="*/ 0 w 50193"/>
                    <a:gd name="connsiteY1" fmla="*/ 26188 h 739813"/>
                    <a:gd name="connsiteX2" fmla="*/ 50193 w 50193"/>
                    <a:gd name="connsiteY2" fmla="*/ 0 h 739813"/>
                    <a:gd name="connsiteX3" fmla="*/ 32735 w 50193"/>
                    <a:gd name="connsiteY3" fmla="*/ 739813 h 739813"/>
                    <a:gd name="connsiteX4" fmla="*/ 0 w 50193"/>
                    <a:gd name="connsiteY4" fmla="*/ 656884 h 739813"/>
                    <a:gd name="connsiteX0" fmla="*/ 0 w 88271"/>
                    <a:gd name="connsiteY0" fmla="*/ 656884 h 739813"/>
                    <a:gd name="connsiteX1" fmla="*/ 0 w 88271"/>
                    <a:gd name="connsiteY1" fmla="*/ 26188 h 739813"/>
                    <a:gd name="connsiteX2" fmla="*/ 50193 w 88271"/>
                    <a:gd name="connsiteY2" fmla="*/ 0 h 739813"/>
                    <a:gd name="connsiteX3" fmla="*/ 32735 w 88271"/>
                    <a:gd name="connsiteY3" fmla="*/ 739813 h 739813"/>
                    <a:gd name="connsiteX4" fmla="*/ 0 w 88271"/>
                    <a:gd name="connsiteY4" fmla="*/ 656884 h 739813"/>
                    <a:gd name="connsiteX0" fmla="*/ 0 w 99504"/>
                    <a:gd name="connsiteY0" fmla="*/ 656884 h 739813"/>
                    <a:gd name="connsiteX1" fmla="*/ 0 w 99504"/>
                    <a:gd name="connsiteY1" fmla="*/ 26188 h 739813"/>
                    <a:gd name="connsiteX2" fmla="*/ 50193 w 99504"/>
                    <a:gd name="connsiteY2" fmla="*/ 0 h 739813"/>
                    <a:gd name="connsiteX3" fmla="*/ 32735 w 99504"/>
                    <a:gd name="connsiteY3" fmla="*/ 739813 h 739813"/>
                    <a:gd name="connsiteX4" fmla="*/ 0 w 99504"/>
                    <a:gd name="connsiteY4" fmla="*/ 656884 h 739813"/>
                    <a:gd name="connsiteX0" fmla="*/ 0 w 91122"/>
                    <a:gd name="connsiteY0" fmla="*/ 643790 h 726719"/>
                    <a:gd name="connsiteX1" fmla="*/ 0 w 91122"/>
                    <a:gd name="connsiteY1" fmla="*/ 13094 h 726719"/>
                    <a:gd name="connsiteX2" fmla="*/ 37099 w 91122"/>
                    <a:gd name="connsiteY2" fmla="*/ 0 h 726719"/>
                    <a:gd name="connsiteX3" fmla="*/ 32735 w 91122"/>
                    <a:gd name="connsiteY3" fmla="*/ 726719 h 726719"/>
                    <a:gd name="connsiteX4" fmla="*/ 0 w 91122"/>
                    <a:gd name="connsiteY4" fmla="*/ 643790 h 726719"/>
                    <a:gd name="connsiteX0" fmla="*/ 0 w 97613"/>
                    <a:gd name="connsiteY0" fmla="*/ 643790 h 726719"/>
                    <a:gd name="connsiteX1" fmla="*/ 0 w 97613"/>
                    <a:gd name="connsiteY1" fmla="*/ 13094 h 726719"/>
                    <a:gd name="connsiteX2" fmla="*/ 37099 w 97613"/>
                    <a:gd name="connsiteY2" fmla="*/ 0 h 726719"/>
                    <a:gd name="connsiteX3" fmla="*/ 32735 w 97613"/>
                    <a:gd name="connsiteY3" fmla="*/ 726719 h 726719"/>
                    <a:gd name="connsiteX4" fmla="*/ 0 w 97613"/>
                    <a:gd name="connsiteY4" fmla="*/ 643790 h 726719"/>
                    <a:gd name="connsiteX0" fmla="*/ 4365 w 101978"/>
                    <a:gd name="connsiteY0" fmla="*/ 643790 h 726719"/>
                    <a:gd name="connsiteX1" fmla="*/ 0 w 101978"/>
                    <a:gd name="connsiteY1" fmla="*/ 34917 h 726719"/>
                    <a:gd name="connsiteX2" fmla="*/ 41464 w 101978"/>
                    <a:gd name="connsiteY2" fmla="*/ 0 h 726719"/>
                    <a:gd name="connsiteX3" fmla="*/ 37100 w 101978"/>
                    <a:gd name="connsiteY3" fmla="*/ 726719 h 726719"/>
                    <a:gd name="connsiteX4" fmla="*/ 4365 w 101978"/>
                    <a:gd name="connsiteY4" fmla="*/ 643790 h 726719"/>
                    <a:gd name="connsiteX0" fmla="*/ 4365 w 101978"/>
                    <a:gd name="connsiteY0" fmla="*/ 643790 h 726719"/>
                    <a:gd name="connsiteX1" fmla="*/ 0 w 101978"/>
                    <a:gd name="connsiteY1" fmla="*/ 34917 h 726719"/>
                    <a:gd name="connsiteX2" fmla="*/ 41464 w 101978"/>
                    <a:gd name="connsiteY2" fmla="*/ 0 h 726719"/>
                    <a:gd name="connsiteX3" fmla="*/ 37100 w 101978"/>
                    <a:gd name="connsiteY3" fmla="*/ 726719 h 726719"/>
                    <a:gd name="connsiteX4" fmla="*/ 4365 w 101978"/>
                    <a:gd name="connsiteY4" fmla="*/ 643790 h 726719"/>
                    <a:gd name="connsiteX0" fmla="*/ 4365 w 101978"/>
                    <a:gd name="connsiteY0" fmla="*/ 643790 h 726719"/>
                    <a:gd name="connsiteX1" fmla="*/ 0 w 101978"/>
                    <a:gd name="connsiteY1" fmla="*/ 34917 h 726719"/>
                    <a:gd name="connsiteX2" fmla="*/ 41464 w 101978"/>
                    <a:gd name="connsiteY2" fmla="*/ 0 h 726719"/>
                    <a:gd name="connsiteX3" fmla="*/ 37100 w 101978"/>
                    <a:gd name="connsiteY3" fmla="*/ 726719 h 726719"/>
                    <a:gd name="connsiteX4" fmla="*/ 4365 w 101978"/>
                    <a:gd name="connsiteY4" fmla="*/ 643790 h 726719"/>
                    <a:gd name="connsiteX0" fmla="*/ 10912 w 101978"/>
                    <a:gd name="connsiteY0" fmla="*/ 659066 h 726719"/>
                    <a:gd name="connsiteX1" fmla="*/ 0 w 101978"/>
                    <a:gd name="connsiteY1" fmla="*/ 34917 h 726719"/>
                    <a:gd name="connsiteX2" fmla="*/ 41464 w 101978"/>
                    <a:gd name="connsiteY2" fmla="*/ 0 h 726719"/>
                    <a:gd name="connsiteX3" fmla="*/ 37100 w 101978"/>
                    <a:gd name="connsiteY3" fmla="*/ 726719 h 726719"/>
                    <a:gd name="connsiteX4" fmla="*/ 10912 w 101978"/>
                    <a:gd name="connsiteY4" fmla="*/ 659066 h 726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978" h="726719">
                      <a:moveTo>
                        <a:pt x="10912" y="659066"/>
                      </a:moveTo>
                      <a:cubicBezTo>
                        <a:pt x="33462" y="571771"/>
                        <a:pt x="117119" y="296798"/>
                        <a:pt x="0" y="34917"/>
                      </a:cubicBezTo>
                      <a:lnTo>
                        <a:pt x="41464" y="0"/>
                      </a:lnTo>
                      <a:cubicBezTo>
                        <a:pt x="149126" y="384092"/>
                        <a:pt x="90931" y="519397"/>
                        <a:pt x="37100" y="726719"/>
                      </a:cubicBezTo>
                      <a:lnTo>
                        <a:pt x="10912" y="659066"/>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8" name="Freeform: Shape 267">
                  <a:extLst>
                    <a:ext uri="{FF2B5EF4-FFF2-40B4-BE49-F238E27FC236}">
                      <a16:creationId xmlns:a16="http://schemas.microsoft.com/office/drawing/2014/main" id="{82E85FB1-5C6E-4C09-8CEA-443527F19D39}"/>
                    </a:ext>
                  </a:extLst>
                </p:cNvPr>
                <p:cNvSpPr/>
                <p:nvPr/>
              </p:nvSpPr>
              <p:spPr>
                <a:xfrm>
                  <a:off x="986418" y="3685970"/>
                  <a:ext cx="220484" cy="796554"/>
                </a:xfrm>
                <a:custGeom>
                  <a:avLst/>
                  <a:gdLst>
                    <a:gd name="connsiteX0" fmla="*/ 185499 w 246604"/>
                    <a:gd name="connsiteY0" fmla="*/ 0 h 796554"/>
                    <a:gd name="connsiteX1" fmla="*/ 0 w 246604"/>
                    <a:gd name="connsiteY1" fmla="*/ 720172 h 796554"/>
                    <a:gd name="connsiteX2" fmla="*/ 17459 w 246604"/>
                    <a:gd name="connsiteY2" fmla="*/ 796554 h 796554"/>
                    <a:gd name="connsiteX3" fmla="*/ 246604 w 246604"/>
                    <a:gd name="connsiteY3" fmla="*/ 2183 h 796554"/>
                    <a:gd name="connsiteX4" fmla="*/ 185499 w 246604"/>
                    <a:gd name="connsiteY4" fmla="*/ 0 h 796554"/>
                    <a:gd name="connsiteX0" fmla="*/ 185499 w 226963"/>
                    <a:gd name="connsiteY0" fmla="*/ 0 h 796554"/>
                    <a:gd name="connsiteX1" fmla="*/ 0 w 226963"/>
                    <a:gd name="connsiteY1" fmla="*/ 720172 h 796554"/>
                    <a:gd name="connsiteX2" fmla="*/ 17459 w 226963"/>
                    <a:gd name="connsiteY2" fmla="*/ 796554 h 796554"/>
                    <a:gd name="connsiteX3" fmla="*/ 226963 w 226963"/>
                    <a:gd name="connsiteY3" fmla="*/ 0 h 796554"/>
                    <a:gd name="connsiteX4" fmla="*/ 185499 w 226963"/>
                    <a:gd name="connsiteY4" fmla="*/ 0 h 796554"/>
                    <a:gd name="connsiteX0" fmla="*/ 185499 w 229740"/>
                    <a:gd name="connsiteY0" fmla="*/ 0 h 796554"/>
                    <a:gd name="connsiteX1" fmla="*/ 0 w 229740"/>
                    <a:gd name="connsiteY1" fmla="*/ 720172 h 796554"/>
                    <a:gd name="connsiteX2" fmla="*/ 17459 w 229740"/>
                    <a:gd name="connsiteY2" fmla="*/ 796554 h 796554"/>
                    <a:gd name="connsiteX3" fmla="*/ 226963 w 229740"/>
                    <a:gd name="connsiteY3" fmla="*/ 0 h 796554"/>
                    <a:gd name="connsiteX4" fmla="*/ 185499 w 229740"/>
                    <a:gd name="connsiteY4" fmla="*/ 0 h 796554"/>
                    <a:gd name="connsiteX0" fmla="*/ 185499 w 230055"/>
                    <a:gd name="connsiteY0" fmla="*/ 0 h 796554"/>
                    <a:gd name="connsiteX1" fmla="*/ 0 w 230055"/>
                    <a:gd name="connsiteY1" fmla="*/ 720172 h 796554"/>
                    <a:gd name="connsiteX2" fmla="*/ 17459 w 230055"/>
                    <a:gd name="connsiteY2" fmla="*/ 796554 h 796554"/>
                    <a:gd name="connsiteX3" fmla="*/ 226963 w 230055"/>
                    <a:gd name="connsiteY3" fmla="*/ 0 h 796554"/>
                    <a:gd name="connsiteX4" fmla="*/ 185499 w 230055"/>
                    <a:gd name="connsiteY4" fmla="*/ 0 h 796554"/>
                    <a:gd name="connsiteX0" fmla="*/ 185499 w 229213"/>
                    <a:gd name="connsiteY0" fmla="*/ 0 h 796554"/>
                    <a:gd name="connsiteX1" fmla="*/ 0 w 229213"/>
                    <a:gd name="connsiteY1" fmla="*/ 720172 h 796554"/>
                    <a:gd name="connsiteX2" fmla="*/ 17459 w 229213"/>
                    <a:gd name="connsiteY2" fmla="*/ 796554 h 796554"/>
                    <a:gd name="connsiteX3" fmla="*/ 226963 w 229213"/>
                    <a:gd name="connsiteY3" fmla="*/ 0 h 796554"/>
                    <a:gd name="connsiteX4" fmla="*/ 185499 w 229213"/>
                    <a:gd name="connsiteY4" fmla="*/ 0 h 796554"/>
                    <a:gd name="connsiteX0" fmla="*/ 185499 w 229213"/>
                    <a:gd name="connsiteY0" fmla="*/ 0 h 796554"/>
                    <a:gd name="connsiteX1" fmla="*/ 0 w 229213"/>
                    <a:gd name="connsiteY1" fmla="*/ 720172 h 796554"/>
                    <a:gd name="connsiteX2" fmla="*/ 17459 w 229213"/>
                    <a:gd name="connsiteY2" fmla="*/ 796554 h 796554"/>
                    <a:gd name="connsiteX3" fmla="*/ 226963 w 229213"/>
                    <a:gd name="connsiteY3" fmla="*/ 0 h 796554"/>
                    <a:gd name="connsiteX4" fmla="*/ 185499 w 229213"/>
                    <a:gd name="connsiteY4" fmla="*/ 0 h 796554"/>
                    <a:gd name="connsiteX0" fmla="*/ 185499 w 229213"/>
                    <a:gd name="connsiteY0" fmla="*/ 0 h 796554"/>
                    <a:gd name="connsiteX1" fmla="*/ 0 w 229213"/>
                    <a:gd name="connsiteY1" fmla="*/ 720172 h 796554"/>
                    <a:gd name="connsiteX2" fmla="*/ 17459 w 229213"/>
                    <a:gd name="connsiteY2" fmla="*/ 796554 h 796554"/>
                    <a:gd name="connsiteX3" fmla="*/ 226963 w 229213"/>
                    <a:gd name="connsiteY3" fmla="*/ 0 h 796554"/>
                    <a:gd name="connsiteX4" fmla="*/ 185499 w 229213"/>
                    <a:gd name="connsiteY4" fmla="*/ 0 h 796554"/>
                    <a:gd name="connsiteX0" fmla="*/ 176770 w 220484"/>
                    <a:gd name="connsiteY0" fmla="*/ 0 h 796554"/>
                    <a:gd name="connsiteX1" fmla="*/ 0 w 220484"/>
                    <a:gd name="connsiteY1" fmla="*/ 735448 h 796554"/>
                    <a:gd name="connsiteX2" fmla="*/ 8730 w 220484"/>
                    <a:gd name="connsiteY2" fmla="*/ 796554 h 796554"/>
                    <a:gd name="connsiteX3" fmla="*/ 218234 w 220484"/>
                    <a:gd name="connsiteY3" fmla="*/ 0 h 796554"/>
                    <a:gd name="connsiteX4" fmla="*/ 176770 w 220484"/>
                    <a:gd name="connsiteY4" fmla="*/ 0 h 796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484" h="796554">
                      <a:moveTo>
                        <a:pt x="176770" y="0"/>
                      </a:moveTo>
                      <a:cubicBezTo>
                        <a:pt x="195684" y="355721"/>
                        <a:pt x="77109" y="576137"/>
                        <a:pt x="0" y="735448"/>
                      </a:cubicBezTo>
                      <a:lnTo>
                        <a:pt x="8730" y="796554"/>
                      </a:lnTo>
                      <a:cubicBezTo>
                        <a:pt x="98206" y="651064"/>
                        <a:pt x="240056" y="254607"/>
                        <a:pt x="218234" y="0"/>
                      </a:cubicBezTo>
                      <a:lnTo>
                        <a:pt x="17677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9" name="Freeform: Shape 268">
                  <a:extLst>
                    <a:ext uri="{FF2B5EF4-FFF2-40B4-BE49-F238E27FC236}">
                      <a16:creationId xmlns:a16="http://schemas.microsoft.com/office/drawing/2014/main" id="{EF567BD0-2CFE-40A2-BB7C-0D0B9C6DA82E}"/>
                    </a:ext>
                  </a:extLst>
                </p:cNvPr>
                <p:cNvSpPr/>
                <p:nvPr/>
              </p:nvSpPr>
              <p:spPr>
                <a:xfrm>
                  <a:off x="1178463" y="3221132"/>
                  <a:ext cx="517214" cy="634206"/>
                </a:xfrm>
                <a:custGeom>
                  <a:avLst/>
                  <a:gdLst>
                    <a:gd name="connsiteX0" fmla="*/ 2183 w 528126"/>
                    <a:gd name="connsiteY0" fmla="*/ 593596 h 680890"/>
                    <a:gd name="connsiteX1" fmla="*/ 488844 w 528126"/>
                    <a:gd name="connsiteY1" fmla="*/ 0 h 680890"/>
                    <a:gd name="connsiteX2" fmla="*/ 528126 w 528126"/>
                    <a:gd name="connsiteY2" fmla="*/ 10912 h 680890"/>
                    <a:gd name="connsiteX3" fmla="*/ 0 w 528126"/>
                    <a:gd name="connsiteY3" fmla="*/ 680890 h 680890"/>
                    <a:gd name="connsiteX4" fmla="*/ 2183 w 528126"/>
                    <a:gd name="connsiteY4" fmla="*/ 593596 h 680890"/>
                    <a:gd name="connsiteX0" fmla="*/ 2183 w 528126"/>
                    <a:gd name="connsiteY0" fmla="*/ 593596 h 680890"/>
                    <a:gd name="connsiteX1" fmla="*/ 488844 w 528126"/>
                    <a:gd name="connsiteY1" fmla="*/ 0 h 680890"/>
                    <a:gd name="connsiteX2" fmla="*/ 528126 w 528126"/>
                    <a:gd name="connsiteY2" fmla="*/ 10912 h 680890"/>
                    <a:gd name="connsiteX3" fmla="*/ 0 w 528126"/>
                    <a:gd name="connsiteY3" fmla="*/ 680890 h 680890"/>
                    <a:gd name="connsiteX4" fmla="*/ 2183 w 528126"/>
                    <a:gd name="connsiteY4" fmla="*/ 593596 h 680890"/>
                    <a:gd name="connsiteX0" fmla="*/ 2183 w 528126"/>
                    <a:gd name="connsiteY0" fmla="*/ 593596 h 680890"/>
                    <a:gd name="connsiteX1" fmla="*/ 488844 w 528126"/>
                    <a:gd name="connsiteY1" fmla="*/ 0 h 680890"/>
                    <a:gd name="connsiteX2" fmla="*/ 528126 w 528126"/>
                    <a:gd name="connsiteY2" fmla="*/ 10912 h 680890"/>
                    <a:gd name="connsiteX3" fmla="*/ 0 w 528126"/>
                    <a:gd name="connsiteY3" fmla="*/ 680890 h 680890"/>
                    <a:gd name="connsiteX4" fmla="*/ 2183 w 528126"/>
                    <a:gd name="connsiteY4" fmla="*/ 593596 h 680890"/>
                    <a:gd name="connsiteX0" fmla="*/ 10913 w 528126"/>
                    <a:gd name="connsiteY0" fmla="*/ 525944 h 680890"/>
                    <a:gd name="connsiteX1" fmla="*/ 488844 w 528126"/>
                    <a:gd name="connsiteY1" fmla="*/ 0 h 680890"/>
                    <a:gd name="connsiteX2" fmla="*/ 528126 w 528126"/>
                    <a:gd name="connsiteY2" fmla="*/ 10912 h 680890"/>
                    <a:gd name="connsiteX3" fmla="*/ 0 w 528126"/>
                    <a:gd name="connsiteY3" fmla="*/ 680890 h 680890"/>
                    <a:gd name="connsiteX4" fmla="*/ 10913 w 528126"/>
                    <a:gd name="connsiteY4" fmla="*/ 525944 h 680890"/>
                    <a:gd name="connsiteX0" fmla="*/ 10913 w 528126"/>
                    <a:gd name="connsiteY0" fmla="*/ 525944 h 645972"/>
                    <a:gd name="connsiteX1" fmla="*/ 488844 w 528126"/>
                    <a:gd name="connsiteY1" fmla="*/ 0 h 645972"/>
                    <a:gd name="connsiteX2" fmla="*/ 528126 w 528126"/>
                    <a:gd name="connsiteY2" fmla="*/ 10912 h 645972"/>
                    <a:gd name="connsiteX3" fmla="*/ 0 w 528126"/>
                    <a:gd name="connsiteY3" fmla="*/ 645972 h 645972"/>
                    <a:gd name="connsiteX4" fmla="*/ 10913 w 528126"/>
                    <a:gd name="connsiteY4" fmla="*/ 525944 h 645972"/>
                    <a:gd name="connsiteX0" fmla="*/ 10913 w 528126"/>
                    <a:gd name="connsiteY0" fmla="*/ 525944 h 647222"/>
                    <a:gd name="connsiteX1" fmla="*/ 488844 w 528126"/>
                    <a:gd name="connsiteY1" fmla="*/ 0 h 647222"/>
                    <a:gd name="connsiteX2" fmla="*/ 528126 w 528126"/>
                    <a:gd name="connsiteY2" fmla="*/ 10912 h 647222"/>
                    <a:gd name="connsiteX3" fmla="*/ 0 w 528126"/>
                    <a:gd name="connsiteY3" fmla="*/ 645972 h 647222"/>
                    <a:gd name="connsiteX4" fmla="*/ 10913 w 528126"/>
                    <a:gd name="connsiteY4" fmla="*/ 525944 h 647222"/>
                    <a:gd name="connsiteX0" fmla="*/ 4366 w 528126"/>
                    <a:gd name="connsiteY0" fmla="*/ 580502 h 647222"/>
                    <a:gd name="connsiteX1" fmla="*/ 488844 w 528126"/>
                    <a:gd name="connsiteY1" fmla="*/ 0 h 647222"/>
                    <a:gd name="connsiteX2" fmla="*/ 528126 w 528126"/>
                    <a:gd name="connsiteY2" fmla="*/ 10912 h 647222"/>
                    <a:gd name="connsiteX3" fmla="*/ 0 w 528126"/>
                    <a:gd name="connsiteY3" fmla="*/ 645972 h 647222"/>
                    <a:gd name="connsiteX4" fmla="*/ 4366 w 528126"/>
                    <a:gd name="connsiteY4" fmla="*/ 580502 h 647222"/>
                    <a:gd name="connsiteX0" fmla="*/ 4366 w 528126"/>
                    <a:gd name="connsiteY0" fmla="*/ 580502 h 647222"/>
                    <a:gd name="connsiteX1" fmla="*/ 488844 w 528126"/>
                    <a:gd name="connsiteY1" fmla="*/ 0 h 647222"/>
                    <a:gd name="connsiteX2" fmla="*/ 528126 w 528126"/>
                    <a:gd name="connsiteY2" fmla="*/ 10912 h 647222"/>
                    <a:gd name="connsiteX3" fmla="*/ 0 w 528126"/>
                    <a:gd name="connsiteY3" fmla="*/ 645972 h 647222"/>
                    <a:gd name="connsiteX4" fmla="*/ 4366 w 528126"/>
                    <a:gd name="connsiteY4" fmla="*/ 580502 h 647222"/>
                    <a:gd name="connsiteX0" fmla="*/ 4366 w 528126"/>
                    <a:gd name="connsiteY0" fmla="*/ 593596 h 647222"/>
                    <a:gd name="connsiteX1" fmla="*/ 488844 w 528126"/>
                    <a:gd name="connsiteY1" fmla="*/ 0 h 647222"/>
                    <a:gd name="connsiteX2" fmla="*/ 528126 w 528126"/>
                    <a:gd name="connsiteY2" fmla="*/ 10912 h 647222"/>
                    <a:gd name="connsiteX3" fmla="*/ 0 w 528126"/>
                    <a:gd name="connsiteY3" fmla="*/ 645972 h 647222"/>
                    <a:gd name="connsiteX4" fmla="*/ 4366 w 528126"/>
                    <a:gd name="connsiteY4" fmla="*/ 593596 h 647222"/>
                    <a:gd name="connsiteX0" fmla="*/ 4366 w 528126"/>
                    <a:gd name="connsiteY0" fmla="*/ 593596 h 647222"/>
                    <a:gd name="connsiteX1" fmla="*/ 488844 w 528126"/>
                    <a:gd name="connsiteY1" fmla="*/ 0 h 647222"/>
                    <a:gd name="connsiteX2" fmla="*/ 528126 w 528126"/>
                    <a:gd name="connsiteY2" fmla="*/ 10912 h 647222"/>
                    <a:gd name="connsiteX3" fmla="*/ 0 w 528126"/>
                    <a:gd name="connsiteY3" fmla="*/ 645972 h 647222"/>
                    <a:gd name="connsiteX4" fmla="*/ 4366 w 528126"/>
                    <a:gd name="connsiteY4" fmla="*/ 593596 h 647222"/>
                    <a:gd name="connsiteX0" fmla="*/ 4366 w 528126"/>
                    <a:gd name="connsiteY0" fmla="*/ 593596 h 647222"/>
                    <a:gd name="connsiteX1" fmla="*/ 488844 w 528126"/>
                    <a:gd name="connsiteY1" fmla="*/ 0 h 647222"/>
                    <a:gd name="connsiteX2" fmla="*/ 528126 w 528126"/>
                    <a:gd name="connsiteY2" fmla="*/ 10912 h 647222"/>
                    <a:gd name="connsiteX3" fmla="*/ 0 w 528126"/>
                    <a:gd name="connsiteY3" fmla="*/ 645972 h 647222"/>
                    <a:gd name="connsiteX4" fmla="*/ 4366 w 528126"/>
                    <a:gd name="connsiteY4" fmla="*/ 593596 h 647222"/>
                    <a:gd name="connsiteX0" fmla="*/ 6548 w 530308"/>
                    <a:gd name="connsiteY0" fmla="*/ 593596 h 634206"/>
                    <a:gd name="connsiteX1" fmla="*/ 491026 w 530308"/>
                    <a:gd name="connsiteY1" fmla="*/ 0 h 634206"/>
                    <a:gd name="connsiteX2" fmla="*/ 530308 w 530308"/>
                    <a:gd name="connsiteY2" fmla="*/ 10912 h 634206"/>
                    <a:gd name="connsiteX3" fmla="*/ 0 w 530308"/>
                    <a:gd name="connsiteY3" fmla="*/ 632878 h 634206"/>
                    <a:gd name="connsiteX4" fmla="*/ 6548 w 530308"/>
                    <a:gd name="connsiteY4" fmla="*/ 593596 h 634206"/>
                    <a:gd name="connsiteX0" fmla="*/ 6548 w 530308"/>
                    <a:gd name="connsiteY0" fmla="*/ 593596 h 634206"/>
                    <a:gd name="connsiteX1" fmla="*/ 491026 w 530308"/>
                    <a:gd name="connsiteY1" fmla="*/ 0 h 634206"/>
                    <a:gd name="connsiteX2" fmla="*/ 530308 w 530308"/>
                    <a:gd name="connsiteY2" fmla="*/ 10912 h 634206"/>
                    <a:gd name="connsiteX3" fmla="*/ 0 w 530308"/>
                    <a:gd name="connsiteY3" fmla="*/ 632878 h 634206"/>
                    <a:gd name="connsiteX4" fmla="*/ 6548 w 530308"/>
                    <a:gd name="connsiteY4" fmla="*/ 593596 h 634206"/>
                    <a:gd name="connsiteX0" fmla="*/ 6548 w 530308"/>
                    <a:gd name="connsiteY0" fmla="*/ 593596 h 634206"/>
                    <a:gd name="connsiteX1" fmla="*/ 491026 w 530308"/>
                    <a:gd name="connsiteY1" fmla="*/ 0 h 634206"/>
                    <a:gd name="connsiteX2" fmla="*/ 530308 w 530308"/>
                    <a:gd name="connsiteY2" fmla="*/ 10912 h 634206"/>
                    <a:gd name="connsiteX3" fmla="*/ 0 w 530308"/>
                    <a:gd name="connsiteY3" fmla="*/ 632878 h 634206"/>
                    <a:gd name="connsiteX4" fmla="*/ 6548 w 530308"/>
                    <a:gd name="connsiteY4" fmla="*/ 593596 h 634206"/>
                    <a:gd name="connsiteX0" fmla="*/ 6548 w 517214"/>
                    <a:gd name="connsiteY0" fmla="*/ 593596 h 634206"/>
                    <a:gd name="connsiteX1" fmla="*/ 491026 w 517214"/>
                    <a:gd name="connsiteY1" fmla="*/ 0 h 634206"/>
                    <a:gd name="connsiteX2" fmla="*/ 517214 w 517214"/>
                    <a:gd name="connsiteY2" fmla="*/ 10912 h 634206"/>
                    <a:gd name="connsiteX3" fmla="*/ 0 w 517214"/>
                    <a:gd name="connsiteY3" fmla="*/ 632878 h 634206"/>
                    <a:gd name="connsiteX4" fmla="*/ 6548 w 517214"/>
                    <a:gd name="connsiteY4" fmla="*/ 593596 h 634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214" h="634206">
                      <a:moveTo>
                        <a:pt x="6548" y="593596"/>
                      </a:moveTo>
                      <a:cubicBezTo>
                        <a:pt x="185499" y="589958"/>
                        <a:pt x="416826" y="265518"/>
                        <a:pt x="491026" y="0"/>
                      </a:cubicBezTo>
                      <a:lnTo>
                        <a:pt x="517214" y="10912"/>
                      </a:lnTo>
                      <a:cubicBezTo>
                        <a:pt x="382636" y="469931"/>
                        <a:pt x="88748" y="651791"/>
                        <a:pt x="0" y="632878"/>
                      </a:cubicBezTo>
                      <a:cubicBezTo>
                        <a:pt x="728" y="603780"/>
                        <a:pt x="5820" y="622694"/>
                        <a:pt x="6548" y="5935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0" name="Freeform: Shape 269">
                  <a:extLst>
                    <a:ext uri="{FF2B5EF4-FFF2-40B4-BE49-F238E27FC236}">
                      <a16:creationId xmlns:a16="http://schemas.microsoft.com/office/drawing/2014/main" id="{F161564D-2C10-49CA-82EE-3ABA17E78305}"/>
                    </a:ext>
                  </a:extLst>
                </p:cNvPr>
                <p:cNvSpPr/>
                <p:nvPr/>
              </p:nvSpPr>
              <p:spPr>
                <a:xfrm>
                  <a:off x="1623660" y="3061822"/>
                  <a:ext cx="331716" cy="324007"/>
                </a:xfrm>
                <a:custGeom>
                  <a:avLst/>
                  <a:gdLst>
                    <a:gd name="connsiteX0" fmla="*/ 316440 w 368816"/>
                    <a:gd name="connsiteY0" fmla="*/ 0 h 353539"/>
                    <a:gd name="connsiteX1" fmla="*/ 17459 w 368816"/>
                    <a:gd name="connsiteY1" fmla="*/ 298981 h 353539"/>
                    <a:gd name="connsiteX2" fmla="*/ 0 w 368816"/>
                    <a:gd name="connsiteY2" fmla="*/ 353539 h 353539"/>
                    <a:gd name="connsiteX3" fmla="*/ 368816 w 368816"/>
                    <a:gd name="connsiteY3" fmla="*/ 21824 h 353539"/>
                    <a:gd name="connsiteX4" fmla="*/ 316440 w 368816"/>
                    <a:gd name="connsiteY4" fmla="*/ 0 h 353539"/>
                    <a:gd name="connsiteX0" fmla="*/ 268428 w 368816"/>
                    <a:gd name="connsiteY0" fmla="*/ 0 h 366633"/>
                    <a:gd name="connsiteX1" fmla="*/ 17459 w 368816"/>
                    <a:gd name="connsiteY1" fmla="*/ 312075 h 366633"/>
                    <a:gd name="connsiteX2" fmla="*/ 0 w 368816"/>
                    <a:gd name="connsiteY2" fmla="*/ 366633 h 366633"/>
                    <a:gd name="connsiteX3" fmla="*/ 368816 w 368816"/>
                    <a:gd name="connsiteY3" fmla="*/ 34918 h 366633"/>
                    <a:gd name="connsiteX4" fmla="*/ 268428 w 368816"/>
                    <a:gd name="connsiteY4" fmla="*/ 0 h 366633"/>
                    <a:gd name="connsiteX0" fmla="*/ 268428 w 336081"/>
                    <a:gd name="connsiteY0" fmla="*/ 0 h 366633"/>
                    <a:gd name="connsiteX1" fmla="*/ 17459 w 336081"/>
                    <a:gd name="connsiteY1" fmla="*/ 312075 h 366633"/>
                    <a:gd name="connsiteX2" fmla="*/ 0 w 336081"/>
                    <a:gd name="connsiteY2" fmla="*/ 366633 h 366633"/>
                    <a:gd name="connsiteX3" fmla="*/ 336081 w 336081"/>
                    <a:gd name="connsiteY3" fmla="*/ 26189 h 366633"/>
                    <a:gd name="connsiteX4" fmla="*/ 268428 w 336081"/>
                    <a:gd name="connsiteY4" fmla="*/ 0 h 366633"/>
                    <a:gd name="connsiteX0" fmla="*/ 268428 w 336081"/>
                    <a:gd name="connsiteY0" fmla="*/ 0 h 366633"/>
                    <a:gd name="connsiteX1" fmla="*/ 17459 w 336081"/>
                    <a:gd name="connsiteY1" fmla="*/ 312075 h 366633"/>
                    <a:gd name="connsiteX2" fmla="*/ 0 w 336081"/>
                    <a:gd name="connsiteY2" fmla="*/ 366633 h 366633"/>
                    <a:gd name="connsiteX3" fmla="*/ 336081 w 336081"/>
                    <a:gd name="connsiteY3" fmla="*/ 26189 h 366633"/>
                    <a:gd name="connsiteX4" fmla="*/ 268428 w 336081"/>
                    <a:gd name="connsiteY4" fmla="*/ 0 h 366633"/>
                    <a:gd name="connsiteX0" fmla="*/ 268428 w 336081"/>
                    <a:gd name="connsiteY0" fmla="*/ 0 h 366633"/>
                    <a:gd name="connsiteX1" fmla="*/ 17459 w 336081"/>
                    <a:gd name="connsiteY1" fmla="*/ 312075 h 366633"/>
                    <a:gd name="connsiteX2" fmla="*/ 0 w 336081"/>
                    <a:gd name="connsiteY2" fmla="*/ 366633 h 366633"/>
                    <a:gd name="connsiteX3" fmla="*/ 336081 w 336081"/>
                    <a:gd name="connsiteY3" fmla="*/ 26189 h 366633"/>
                    <a:gd name="connsiteX4" fmla="*/ 268428 w 336081"/>
                    <a:gd name="connsiteY4" fmla="*/ 0 h 366633"/>
                    <a:gd name="connsiteX0" fmla="*/ 268428 w 336081"/>
                    <a:gd name="connsiteY0" fmla="*/ 0 h 366633"/>
                    <a:gd name="connsiteX1" fmla="*/ 32735 w 336081"/>
                    <a:gd name="connsiteY1" fmla="*/ 261881 h 366633"/>
                    <a:gd name="connsiteX2" fmla="*/ 0 w 336081"/>
                    <a:gd name="connsiteY2" fmla="*/ 366633 h 366633"/>
                    <a:gd name="connsiteX3" fmla="*/ 336081 w 336081"/>
                    <a:gd name="connsiteY3" fmla="*/ 26189 h 366633"/>
                    <a:gd name="connsiteX4" fmla="*/ 268428 w 336081"/>
                    <a:gd name="connsiteY4" fmla="*/ 0 h 366633"/>
                    <a:gd name="connsiteX0" fmla="*/ 264063 w 331716"/>
                    <a:gd name="connsiteY0" fmla="*/ 0 h 342627"/>
                    <a:gd name="connsiteX1" fmla="*/ 28370 w 331716"/>
                    <a:gd name="connsiteY1" fmla="*/ 261881 h 342627"/>
                    <a:gd name="connsiteX2" fmla="*/ 0 w 331716"/>
                    <a:gd name="connsiteY2" fmla="*/ 342627 h 342627"/>
                    <a:gd name="connsiteX3" fmla="*/ 331716 w 331716"/>
                    <a:gd name="connsiteY3" fmla="*/ 26189 h 342627"/>
                    <a:gd name="connsiteX4" fmla="*/ 264063 w 331716"/>
                    <a:gd name="connsiteY4" fmla="*/ 0 h 342627"/>
                    <a:gd name="connsiteX0" fmla="*/ 264063 w 331716"/>
                    <a:gd name="connsiteY0" fmla="*/ 0 h 342627"/>
                    <a:gd name="connsiteX1" fmla="*/ 28370 w 331716"/>
                    <a:gd name="connsiteY1" fmla="*/ 261881 h 342627"/>
                    <a:gd name="connsiteX2" fmla="*/ 0 w 331716"/>
                    <a:gd name="connsiteY2" fmla="*/ 342627 h 342627"/>
                    <a:gd name="connsiteX3" fmla="*/ 331716 w 331716"/>
                    <a:gd name="connsiteY3" fmla="*/ 26189 h 342627"/>
                    <a:gd name="connsiteX4" fmla="*/ 264063 w 331716"/>
                    <a:gd name="connsiteY4" fmla="*/ 0 h 342627"/>
                    <a:gd name="connsiteX0" fmla="*/ 264063 w 331716"/>
                    <a:gd name="connsiteY0" fmla="*/ 0 h 350883"/>
                    <a:gd name="connsiteX1" fmla="*/ 28370 w 331716"/>
                    <a:gd name="connsiteY1" fmla="*/ 261881 h 350883"/>
                    <a:gd name="connsiteX2" fmla="*/ 0 w 331716"/>
                    <a:gd name="connsiteY2" fmla="*/ 342627 h 350883"/>
                    <a:gd name="connsiteX3" fmla="*/ 331716 w 331716"/>
                    <a:gd name="connsiteY3" fmla="*/ 26189 h 350883"/>
                    <a:gd name="connsiteX4" fmla="*/ 264063 w 331716"/>
                    <a:gd name="connsiteY4" fmla="*/ 0 h 350883"/>
                    <a:gd name="connsiteX0" fmla="*/ 264063 w 331716"/>
                    <a:gd name="connsiteY0" fmla="*/ 0 h 350883"/>
                    <a:gd name="connsiteX1" fmla="*/ 12495 w 331716"/>
                    <a:gd name="connsiteY1" fmla="*/ 314268 h 350883"/>
                    <a:gd name="connsiteX2" fmla="*/ 0 w 331716"/>
                    <a:gd name="connsiteY2" fmla="*/ 342627 h 350883"/>
                    <a:gd name="connsiteX3" fmla="*/ 331716 w 331716"/>
                    <a:gd name="connsiteY3" fmla="*/ 26189 h 350883"/>
                    <a:gd name="connsiteX4" fmla="*/ 264063 w 331716"/>
                    <a:gd name="connsiteY4" fmla="*/ 0 h 350883"/>
                    <a:gd name="connsiteX0" fmla="*/ 264063 w 331716"/>
                    <a:gd name="connsiteY0" fmla="*/ 0 h 350883"/>
                    <a:gd name="connsiteX1" fmla="*/ 12495 w 331716"/>
                    <a:gd name="connsiteY1" fmla="*/ 314268 h 350883"/>
                    <a:gd name="connsiteX2" fmla="*/ 0 w 331716"/>
                    <a:gd name="connsiteY2" fmla="*/ 342627 h 350883"/>
                    <a:gd name="connsiteX3" fmla="*/ 331716 w 331716"/>
                    <a:gd name="connsiteY3" fmla="*/ 26189 h 350883"/>
                    <a:gd name="connsiteX4" fmla="*/ 264063 w 331716"/>
                    <a:gd name="connsiteY4" fmla="*/ 0 h 350883"/>
                    <a:gd name="connsiteX0" fmla="*/ 308513 w 331716"/>
                    <a:gd name="connsiteY0" fmla="*/ 7149 h 324694"/>
                    <a:gd name="connsiteX1" fmla="*/ 12495 w 331716"/>
                    <a:gd name="connsiteY1" fmla="*/ 288079 h 324694"/>
                    <a:gd name="connsiteX2" fmla="*/ 0 w 331716"/>
                    <a:gd name="connsiteY2" fmla="*/ 316438 h 324694"/>
                    <a:gd name="connsiteX3" fmla="*/ 331716 w 331716"/>
                    <a:gd name="connsiteY3" fmla="*/ 0 h 324694"/>
                    <a:gd name="connsiteX4" fmla="*/ 308513 w 331716"/>
                    <a:gd name="connsiteY4" fmla="*/ 7149 h 324694"/>
                    <a:gd name="connsiteX0" fmla="*/ 308513 w 331716"/>
                    <a:gd name="connsiteY0" fmla="*/ 7149 h 324694"/>
                    <a:gd name="connsiteX1" fmla="*/ 12495 w 331716"/>
                    <a:gd name="connsiteY1" fmla="*/ 288079 h 324694"/>
                    <a:gd name="connsiteX2" fmla="*/ 0 w 331716"/>
                    <a:gd name="connsiteY2" fmla="*/ 316438 h 324694"/>
                    <a:gd name="connsiteX3" fmla="*/ 331716 w 331716"/>
                    <a:gd name="connsiteY3" fmla="*/ 0 h 324694"/>
                    <a:gd name="connsiteX4" fmla="*/ 308513 w 331716"/>
                    <a:gd name="connsiteY4" fmla="*/ 7149 h 324694"/>
                    <a:gd name="connsiteX0" fmla="*/ 308513 w 331716"/>
                    <a:gd name="connsiteY0" fmla="*/ 7149 h 324694"/>
                    <a:gd name="connsiteX1" fmla="*/ 12495 w 331716"/>
                    <a:gd name="connsiteY1" fmla="*/ 288079 h 324694"/>
                    <a:gd name="connsiteX2" fmla="*/ 0 w 331716"/>
                    <a:gd name="connsiteY2" fmla="*/ 316438 h 324694"/>
                    <a:gd name="connsiteX3" fmla="*/ 331716 w 331716"/>
                    <a:gd name="connsiteY3" fmla="*/ 0 h 324694"/>
                    <a:gd name="connsiteX4" fmla="*/ 308513 w 331716"/>
                    <a:gd name="connsiteY4" fmla="*/ 7149 h 324694"/>
                    <a:gd name="connsiteX0" fmla="*/ 308513 w 331716"/>
                    <a:gd name="connsiteY0" fmla="*/ 7149 h 323783"/>
                    <a:gd name="connsiteX1" fmla="*/ 12495 w 331716"/>
                    <a:gd name="connsiteY1" fmla="*/ 288079 h 323783"/>
                    <a:gd name="connsiteX2" fmla="*/ 0 w 331716"/>
                    <a:gd name="connsiteY2" fmla="*/ 316438 h 323783"/>
                    <a:gd name="connsiteX3" fmla="*/ 331716 w 331716"/>
                    <a:gd name="connsiteY3" fmla="*/ 0 h 323783"/>
                    <a:gd name="connsiteX4" fmla="*/ 308513 w 331716"/>
                    <a:gd name="connsiteY4" fmla="*/ 7149 h 323783"/>
                    <a:gd name="connsiteX0" fmla="*/ 306925 w 331716"/>
                    <a:gd name="connsiteY0" fmla="*/ 3974 h 323783"/>
                    <a:gd name="connsiteX1" fmla="*/ 12495 w 331716"/>
                    <a:gd name="connsiteY1" fmla="*/ 288079 h 323783"/>
                    <a:gd name="connsiteX2" fmla="*/ 0 w 331716"/>
                    <a:gd name="connsiteY2" fmla="*/ 316438 h 323783"/>
                    <a:gd name="connsiteX3" fmla="*/ 331716 w 331716"/>
                    <a:gd name="connsiteY3" fmla="*/ 0 h 323783"/>
                    <a:gd name="connsiteX4" fmla="*/ 306925 w 331716"/>
                    <a:gd name="connsiteY4" fmla="*/ 3974 h 323783"/>
                    <a:gd name="connsiteX0" fmla="*/ 306925 w 331716"/>
                    <a:gd name="connsiteY0" fmla="*/ 3974 h 324007"/>
                    <a:gd name="connsiteX1" fmla="*/ 12495 w 331716"/>
                    <a:gd name="connsiteY1" fmla="*/ 288079 h 324007"/>
                    <a:gd name="connsiteX2" fmla="*/ 0 w 331716"/>
                    <a:gd name="connsiteY2" fmla="*/ 316438 h 324007"/>
                    <a:gd name="connsiteX3" fmla="*/ 331716 w 331716"/>
                    <a:gd name="connsiteY3" fmla="*/ 0 h 324007"/>
                    <a:gd name="connsiteX4" fmla="*/ 306925 w 331716"/>
                    <a:gd name="connsiteY4" fmla="*/ 3974 h 324007"/>
                    <a:gd name="connsiteX0" fmla="*/ 306925 w 331716"/>
                    <a:gd name="connsiteY0" fmla="*/ 3974 h 324007"/>
                    <a:gd name="connsiteX1" fmla="*/ 12495 w 331716"/>
                    <a:gd name="connsiteY1" fmla="*/ 288079 h 324007"/>
                    <a:gd name="connsiteX2" fmla="*/ 0 w 331716"/>
                    <a:gd name="connsiteY2" fmla="*/ 316438 h 324007"/>
                    <a:gd name="connsiteX3" fmla="*/ 331716 w 331716"/>
                    <a:gd name="connsiteY3" fmla="*/ 0 h 324007"/>
                    <a:gd name="connsiteX4" fmla="*/ 306925 w 331716"/>
                    <a:gd name="connsiteY4" fmla="*/ 3974 h 324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716" h="324007">
                      <a:moveTo>
                        <a:pt x="306925" y="3974"/>
                      </a:moveTo>
                      <a:cubicBezTo>
                        <a:pt x="278632" y="102380"/>
                        <a:pt x="93176" y="326198"/>
                        <a:pt x="12495" y="288079"/>
                      </a:cubicBezTo>
                      <a:lnTo>
                        <a:pt x="0" y="316438"/>
                      </a:lnTo>
                      <a:cubicBezTo>
                        <a:pt x="51702" y="360120"/>
                        <a:pt x="256587" y="209501"/>
                        <a:pt x="331716" y="0"/>
                      </a:cubicBezTo>
                      <a:lnTo>
                        <a:pt x="306925" y="397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1" name="Freeform: Shape 270">
                  <a:extLst>
                    <a:ext uri="{FF2B5EF4-FFF2-40B4-BE49-F238E27FC236}">
                      <a16:creationId xmlns:a16="http://schemas.microsoft.com/office/drawing/2014/main" id="{2F317FCB-B368-4957-8EF8-8E81895049EC}"/>
                    </a:ext>
                  </a:extLst>
                </p:cNvPr>
                <p:cNvSpPr/>
                <p:nvPr/>
              </p:nvSpPr>
              <p:spPr>
                <a:xfrm>
                  <a:off x="1870075" y="2903537"/>
                  <a:ext cx="307975" cy="287901"/>
                </a:xfrm>
                <a:custGeom>
                  <a:avLst/>
                  <a:gdLst>
                    <a:gd name="connsiteX0" fmla="*/ 287337 w 287337"/>
                    <a:gd name="connsiteY0" fmla="*/ 25400 h 312738"/>
                    <a:gd name="connsiteX1" fmla="*/ 0 w 287337"/>
                    <a:gd name="connsiteY1" fmla="*/ 312738 h 312738"/>
                    <a:gd name="connsiteX2" fmla="*/ 46037 w 287337"/>
                    <a:gd name="connsiteY2" fmla="*/ 228600 h 312738"/>
                    <a:gd name="connsiteX3" fmla="*/ 241300 w 287337"/>
                    <a:gd name="connsiteY3" fmla="*/ 0 h 312738"/>
                    <a:gd name="connsiteX4" fmla="*/ 287337 w 287337"/>
                    <a:gd name="connsiteY4" fmla="*/ 25400 h 312738"/>
                    <a:gd name="connsiteX0" fmla="*/ 287337 w 287337"/>
                    <a:gd name="connsiteY0" fmla="*/ 25400 h 313260"/>
                    <a:gd name="connsiteX1" fmla="*/ 0 w 287337"/>
                    <a:gd name="connsiteY1" fmla="*/ 312738 h 313260"/>
                    <a:gd name="connsiteX2" fmla="*/ 46037 w 287337"/>
                    <a:gd name="connsiteY2" fmla="*/ 228600 h 313260"/>
                    <a:gd name="connsiteX3" fmla="*/ 241300 w 287337"/>
                    <a:gd name="connsiteY3" fmla="*/ 0 h 313260"/>
                    <a:gd name="connsiteX4" fmla="*/ 287337 w 287337"/>
                    <a:gd name="connsiteY4" fmla="*/ 25400 h 313260"/>
                    <a:gd name="connsiteX0" fmla="*/ 298450 w 298450"/>
                    <a:gd name="connsiteY0" fmla="*/ 25400 h 305342"/>
                    <a:gd name="connsiteX1" fmla="*/ 0 w 298450"/>
                    <a:gd name="connsiteY1" fmla="*/ 304800 h 305342"/>
                    <a:gd name="connsiteX2" fmla="*/ 57150 w 298450"/>
                    <a:gd name="connsiteY2" fmla="*/ 228600 h 305342"/>
                    <a:gd name="connsiteX3" fmla="*/ 252413 w 298450"/>
                    <a:gd name="connsiteY3" fmla="*/ 0 h 305342"/>
                    <a:gd name="connsiteX4" fmla="*/ 298450 w 298450"/>
                    <a:gd name="connsiteY4" fmla="*/ 25400 h 305342"/>
                    <a:gd name="connsiteX0" fmla="*/ 298450 w 298450"/>
                    <a:gd name="connsiteY0" fmla="*/ 25400 h 306613"/>
                    <a:gd name="connsiteX1" fmla="*/ 0 w 298450"/>
                    <a:gd name="connsiteY1" fmla="*/ 304800 h 306613"/>
                    <a:gd name="connsiteX2" fmla="*/ 57150 w 298450"/>
                    <a:gd name="connsiteY2" fmla="*/ 228600 h 306613"/>
                    <a:gd name="connsiteX3" fmla="*/ 252413 w 298450"/>
                    <a:gd name="connsiteY3" fmla="*/ 0 h 306613"/>
                    <a:gd name="connsiteX4" fmla="*/ 298450 w 298450"/>
                    <a:gd name="connsiteY4" fmla="*/ 25400 h 306613"/>
                    <a:gd name="connsiteX0" fmla="*/ 307975 w 307975"/>
                    <a:gd name="connsiteY0" fmla="*/ 26988 h 306626"/>
                    <a:gd name="connsiteX1" fmla="*/ 0 w 307975"/>
                    <a:gd name="connsiteY1" fmla="*/ 304800 h 306626"/>
                    <a:gd name="connsiteX2" fmla="*/ 57150 w 307975"/>
                    <a:gd name="connsiteY2" fmla="*/ 228600 h 306626"/>
                    <a:gd name="connsiteX3" fmla="*/ 252413 w 307975"/>
                    <a:gd name="connsiteY3" fmla="*/ 0 h 306626"/>
                    <a:gd name="connsiteX4" fmla="*/ 307975 w 307975"/>
                    <a:gd name="connsiteY4" fmla="*/ 26988 h 306626"/>
                    <a:gd name="connsiteX0" fmla="*/ 307975 w 307975"/>
                    <a:gd name="connsiteY0" fmla="*/ 26988 h 306664"/>
                    <a:gd name="connsiteX1" fmla="*/ 0 w 307975"/>
                    <a:gd name="connsiteY1" fmla="*/ 304800 h 306664"/>
                    <a:gd name="connsiteX2" fmla="*/ 57150 w 307975"/>
                    <a:gd name="connsiteY2" fmla="*/ 228600 h 306664"/>
                    <a:gd name="connsiteX3" fmla="*/ 252413 w 307975"/>
                    <a:gd name="connsiteY3" fmla="*/ 0 h 306664"/>
                    <a:gd name="connsiteX4" fmla="*/ 307975 w 307975"/>
                    <a:gd name="connsiteY4" fmla="*/ 26988 h 306664"/>
                    <a:gd name="connsiteX0" fmla="*/ 307975 w 307975"/>
                    <a:gd name="connsiteY0" fmla="*/ 0 h 279676"/>
                    <a:gd name="connsiteX1" fmla="*/ 0 w 307975"/>
                    <a:gd name="connsiteY1" fmla="*/ 277812 h 279676"/>
                    <a:gd name="connsiteX2" fmla="*/ 57150 w 307975"/>
                    <a:gd name="connsiteY2" fmla="*/ 201612 h 279676"/>
                    <a:gd name="connsiteX3" fmla="*/ 285751 w 307975"/>
                    <a:gd name="connsiteY3" fmla="*/ 4762 h 279676"/>
                    <a:gd name="connsiteX4" fmla="*/ 307975 w 307975"/>
                    <a:gd name="connsiteY4" fmla="*/ 0 h 279676"/>
                    <a:gd name="connsiteX0" fmla="*/ 307975 w 307975"/>
                    <a:gd name="connsiteY0" fmla="*/ 0 h 279676"/>
                    <a:gd name="connsiteX1" fmla="*/ 0 w 307975"/>
                    <a:gd name="connsiteY1" fmla="*/ 277812 h 279676"/>
                    <a:gd name="connsiteX2" fmla="*/ 57150 w 307975"/>
                    <a:gd name="connsiteY2" fmla="*/ 201612 h 279676"/>
                    <a:gd name="connsiteX3" fmla="*/ 285751 w 307975"/>
                    <a:gd name="connsiteY3" fmla="*/ 4762 h 279676"/>
                    <a:gd name="connsiteX4" fmla="*/ 307975 w 307975"/>
                    <a:gd name="connsiteY4" fmla="*/ 0 h 279676"/>
                    <a:gd name="connsiteX0" fmla="*/ 307975 w 307975"/>
                    <a:gd name="connsiteY0" fmla="*/ 0 h 279676"/>
                    <a:gd name="connsiteX1" fmla="*/ 0 w 307975"/>
                    <a:gd name="connsiteY1" fmla="*/ 277812 h 279676"/>
                    <a:gd name="connsiteX2" fmla="*/ 36513 w 307975"/>
                    <a:gd name="connsiteY2" fmla="*/ 231775 h 279676"/>
                    <a:gd name="connsiteX3" fmla="*/ 285751 w 307975"/>
                    <a:gd name="connsiteY3" fmla="*/ 4762 h 279676"/>
                    <a:gd name="connsiteX4" fmla="*/ 307975 w 307975"/>
                    <a:gd name="connsiteY4" fmla="*/ 0 h 279676"/>
                    <a:gd name="connsiteX0" fmla="*/ 307975 w 307975"/>
                    <a:gd name="connsiteY0" fmla="*/ 0 h 279676"/>
                    <a:gd name="connsiteX1" fmla="*/ 0 w 307975"/>
                    <a:gd name="connsiteY1" fmla="*/ 277812 h 279676"/>
                    <a:gd name="connsiteX2" fmla="*/ 36513 w 307975"/>
                    <a:gd name="connsiteY2" fmla="*/ 231775 h 279676"/>
                    <a:gd name="connsiteX3" fmla="*/ 285751 w 307975"/>
                    <a:gd name="connsiteY3" fmla="*/ 4762 h 279676"/>
                    <a:gd name="connsiteX4" fmla="*/ 307975 w 307975"/>
                    <a:gd name="connsiteY4" fmla="*/ 0 h 279676"/>
                    <a:gd name="connsiteX0" fmla="*/ 307975 w 307975"/>
                    <a:gd name="connsiteY0" fmla="*/ 6351 h 286027"/>
                    <a:gd name="connsiteX1" fmla="*/ 0 w 307975"/>
                    <a:gd name="connsiteY1" fmla="*/ 284163 h 286027"/>
                    <a:gd name="connsiteX2" fmla="*/ 36513 w 307975"/>
                    <a:gd name="connsiteY2" fmla="*/ 238126 h 286027"/>
                    <a:gd name="connsiteX3" fmla="*/ 285751 w 307975"/>
                    <a:gd name="connsiteY3" fmla="*/ 0 h 286027"/>
                    <a:gd name="connsiteX4" fmla="*/ 307975 w 307975"/>
                    <a:gd name="connsiteY4" fmla="*/ 6351 h 286027"/>
                    <a:gd name="connsiteX0" fmla="*/ 307975 w 307975"/>
                    <a:gd name="connsiteY0" fmla="*/ 6351 h 286027"/>
                    <a:gd name="connsiteX1" fmla="*/ 0 w 307975"/>
                    <a:gd name="connsiteY1" fmla="*/ 284163 h 286027"/>
                    <a:gd name="connsiteX2" fmla="*/ 36513 w 307975"/>
                    <a:gd name="connsiteY2" fmla="*/ 238126 h 286027"/>
                    <a:gd name="connsiteX3" fmla="*/ 285751 w 307975"/>
                    <a:gd name="connsiteY3" fmla="*/ 0 h 286027"/>
                    <a:gd name="connsiteX4" fmla="*/ 307975 w 307975"/>
                    <a:gd name="connsiteY4" fmla="*/ 6351 h 286027"/>
                    <a:gd name="connsiteX0" fmla="*/ 307975 w 307975"/>
                    <a:gd name="connsiteY0" fmla="*/ 6351 h 286027"/>
                    <a:gd name="connsiteX1" fmla="*/ 0 w 307975"/>
                    <a:gd name="connsiteY1" fmla="*/ 284163 h 286027"/>
                    <a:gd name="connsiteX2" fmla="*/ 28575 w 307975"/>
                    <a:gd name="connsiteY2" fmla="*/ 249239 h 286027"/>
                    <a:gd name="connsiteX3" fmla="*/ 285751 w 307975"/>
                    <a:gd name="connsiteY3" fmla="*/ 0 h 286027"/>
                    <a:gd name="connsiteX4" fmla="*/ 307975 w 307975"/>
                    <a:gd name="connsiteY4" fmla="*/ 6351 h 286027"/>
                    <a:gd name="connsiteX0" fmla="*/ 307975 w 307975"/>
                    <a:gd name="connsiteY0" fmla="*/ 6351 h 287901"/>
                    <a:gd name="connsiteX1" fmla="*/ 0 w 307975"/>
                    <a:gd name="connsiteY1" fmla="*/ 284163 h 287901"/>
                    <a:gd name="connsiteX2" fmla="*/ 28575 w 307975"/>
                    <a:gd name="connsiteY2" fmla="*/ 249239 h 287901"/>
                    <a:gd name="connsiteX3" fmla="*/ 285751 w 307975"/>
                    <a:gd name="connsiteY3" fmla="*/ 0 h 287901"/>
                    <a:gd name="connsiteX4" fmla="*/ 307975 w 307975"/>
                    <a:gd name="connsiteY4" fmla="*/ 6351 h 2879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975" h="287901">
                      <a:moveTo>
                        <a:pt x="307975" y="6351"/>
                      </a:moveTo>
                      <a:cubicBezTo>
                        <a:pt x="243946" y="106892"/>
                        <a:pt x="92603" y="318559"/>
                        <a:pt x="0" y="284163"/>
                      </a:cubicBezTo>
                      <a:lnTo>
                        <a:pt x="28575" y="249239"/>
                      </a:lnTo>
                      <a:cubicBezTo>
                        <a:pt x="65087" y="294747"/>
                        <a:pt x="211139" y="114830"/>
                        <a:pt x="285751" y="0"/>
                      </a:cubicBezTo>
                      <a:lnTo>
                        <a:pt x="307975" y="635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2" name="Freeform: Shape 271">
                  <a:extLst>
                    <a:ext uri="{FF2B5EF4-FFF2-40B4-BE49-F238E27FC236}">
                      <a16:creationId xmlns:a16="http://schemas.microsoft.com/office/drawing/2014/main" id="{D338A144-0BB5-4D13-BC27-0BA0252B5338}"/>
                    </a:ext>
                  </a:extLst>
                </p:cNvPr>
                <p:cNvSpPr/>
                <p:nvPr/>
              </p:nvSpPr>
              <p:spPr>
                <a:xfrm>
                  <a:off x="2100263" y="2754313"/>
                  <a:ext cx="298450" cy="267776"/>
                </a:xfrm>
                <a:custGeom>
                  <a:avLst/>
                  <a:gdLst>
                    <a:gd name="connsiteX0" fmla="*/ 0 w 304800"/>
                    <a:gd name="connsiteY0" fmla="*/ 249237 h 249237"/>
                    <a:gd name="connsiteX1" fmla="*/ 304800 w 304800"/>
                    <a:gd name="connsiteY1" fmla="*/ 57150 h 249237"/>
                    <a:gd name="connsiteX2" fmla="*/ 285750 w 304800"/>
                    <a:gd name="connsiteY2" fmla="*/ 0 h 249237"/>
                    <a:gd name="connsiteX3" fmla="*/ 46037 w 304800"/>
                    <a:gd name="connsiteY3" fmla="*/ 158750 h 249237"/>
                    <a:gd name="connsiteX4" fmla="*/ 0 w 304800"/>
                    <a:gd name="connsiteY4" fmla="*/ 249237 h 249237"/>
                    <a:gd name="connsiteX0" fmla="*/ 0 w 304800"/>
                    <a:gd name="connsiteY0" fmla="*/ 249237 h 276337"/>
                    <a:gd name="connsiteX1" fmla="*/ 304800 w 304800"/>
                    <a:gd name="connsiteY1" fmla="*/ 57150 h 276337"/>
                    <a:gd name="connsiteX2" fmla="*/ 285750 w 304800"/>
                    <a:gd name="connsiteY2" fmla="*/ 0 h 276337"/>
                    <a:gd name="connsiteX3" fmla="*/ 46037 w 304800"/>
                    <a:gd name="connsiteY3" fmla="*/ 158750 h 276337"/>
                    <a:gd name="connsiteX4" fmla="*/ 0 w 304800"/>
                    <a:gd name="connsiteY4" fmla="*/ 249237 h 276337"/>
                    <a:gd name="connsiteX0" fmla="*/ 0 w 304800"/>
                    <a:gd name="connsiteY0" fmla="*/ 249237 h 276337"/>
                    <a:gd name="connsiteX1" fmla="*/ 304800 w 304800"/>
                    <a:gd name="connsiteY1" fmla="*/ 57150 h 276337"/>
                    <a:gd name="connsiteX2" fmla="*/ 285750 w 304800"/>
                    <a:gd name="connsiteY2" fmla="*/ 0 h 276337"/>
                    <a:gd name="connsiteX3" fmla="*/ 46037 w 304800"/>
                    <a:gd name="connsiteY3" fmla="*/ 158750 h 276337"/>
                    <a:gd name="connsiteX4" fmla="*/ 0 w 304800"/>
                    <a:gd name="connsiteY4" fmla="*/ 249237 h 276337"/>
                    <a:gd name="connsiteX0" fmla="*/ 0 w 304800"/>
                    <a:gd name="connsiteY0" fmla="*/ 249237 h 276337"/>
                    <a:gd name="connsiteX1" fmla="*/ 304800 w 304800"/>
                    <a:gd name="connsiteY1" fmla="*/ 57150 h 276337"/>
                    <a:gd name="connsiteX2" fmla="*/ 285750 w 304800"/>
                    <a:gd name="connsiteY2" fmla="*/ 0 h 276337"/>
                    <a:gd name="connsiteX3" fmla="*/ 46037 w 304800"/>
                    <a:gd name="connsiteY3" fmla="*/ 158750 h 276337"/>
                    <a:gd name="connsiteX4" fmla="*/ 0 w 304800"/>
                    <a:gd name="connsiteY4" fmla="*/ 249237 h 276337"/>
                    <a:gd name="connsiteX0" fmla="*/ 0 w 304800"/>
                    <a:gd name="connsiteY0" fmla="*/ 249237 h 276337"/>
                    <a:gd name="connsiteX1" fmla="*/ 304800 w 304800"/>
                    <a:gd name="connsiteY1" fmla="*/ 57150 h 276337"/>
                    <a:gd name="connsiteX2" fmla="*/ 285750 w 304800"/>
                    <a:gd name="connsiteY2" fmla="*/ 0 h 276337"/>
                    <a:gd name="connsiteX3" fmla="*/ 25400 w 304800"/>
                    <a:gd name="connsiteY3" fmla="*/ 209550 h 276337"/>
                    <a:gd name="connsiteX4" fmla="*/ 0 w 304800"/>
                    <a:gd name="connsiteY4" fmla="*/ 249237 h 276337"/>
                    <a:gd name="connsiteX0" fmla="*/ 0 w 304800"/>
                    <a:gd name="connsiteY0" fmla="*/ 249237 h 276337"/>
                    <a:gd name="connsiteX1" fmla="*/ 304800 w 304800"/>
                    <a:gd name="connsiteY1" fmla="*/ 57150 h 276337"/>
                    <a:gd name="connsiteX2" fmla="*/ 285750 w 304800"/>
                    <a:gd name="connsiteY2" fmla="*/ 0 h 276337"/>
                    <a:gd name="connsiteX3" fmla="*/ 25400 w 304800"/>
                    <a:gd name="connsiteY3" fmla="*/ 209550 h 276337"/>
                    <a:gd name="connsiteX4" fmla="*/ 0 w 304800"/>
                    <a:gd name="connsiteY4" fmla="*/ 249237 h 276337"/>
                    <a:gd name="connsiteX0" fmla="*/ 0 w 304800"/>
                    <a:gd name="connsiteY0" fmla="*/ 249237 h 266902"/>
                    <a:gd name="connsiteX1" fmla="*/ 304800 w 304800"/>
                    <a:gd name="connsiteY1" fmla="*/ 57150 h 266902"/>
                    <a:gd name="connsiteX2" fmla="*/ 285750 w 304800"/>
                    <a:gd name="connsiteY2" fmla="*/ 0 h 266902"/>
                    <a:gd name="connsiteX3" fmla="*/ 25400 w 304800"/>
                    <a:gd name="connsiteY3" fmla="*/ 209550 h 266902"/>
                    <a:gd name="connsiteX4" fmla="*/ 0 w 304800"/>
                    <a:gd name="connsiteY4" fmla="*/ 249237 h 266902"/>
                    <a:gd name="connsiteX0" fmla="*/ 0 w 298450"/>
                    <a:gd name="connsiteY0" fmla="*/ 249237 h 267776"/>
                    <a:gd name="connsiteX1" fmla="*/ 298450 w 298450"/>
                    <a:gd name="connsiteY1" fmla="*/ 69850 h 267776"/>
                    <a:gd name="connsiteX2" fmla="*/ 285750 w 298450"/>
                    <a:gd name="connsiteY2" fmla="*/ 0 h 267776"/>
                    <a:gd name="connsiteX3" fmla="*/ 25400 w 298450"/>
                    <a:gd name="connsiteY3" fmla="*/ 209550 h 267776"/>
                    <a:gd name="connsiteX4" fmla="*/ 0 w 298450"/>
                    <a:gd name="connsiteY4" fmla="*/ 249237 h 267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450" h="267776">
                      <a:moveTo>
                        <a:pt x="0" y="249237"/>
                      </a:moveTo>
                      <a:cubicBezTo>
                        <a:pt x="53975" y="328083"/>
                        <a:pt x="260350" y="133879"/>
                        <a:pt x="298450" y="69850"/>
                      </a:cubicBezTo>
                      <a:lnTo>
                        <a:pt x="285750" y="0"/>
                      </a:lnTo>
                      <a:cubicBezTo>
                        <a:pt x="259821" y="176742"/>
                        <a:pt x="-15346" y="301096"/>
                        <a:pt x="25400" y="209550"/>
                      </a:cubicBezTo>
                      <a:lnTo>
                        <a:pt x="0" y="249237"/>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3" name="Freeform: Shape 272">
                  <a:extLst>
                    <a:ext uri="{FF2B5EF4-FFF2-40B4-BE49-F238E27FC236}">
                      <a16:creationId xmlns:a16="http://schemas.microsoft.com/office/drawing/2014/main" id="{F8A6E723-31F3-4FA2-99AE-0F344D03CB24}"/>
                    </a:ext>
                  </a:extLst>
                </p:cNvPr>
                <p:cNvSpPr/>
                <p:nvPr/>
              </p:nvSpPr>
              <p:spPr>
                <a:xfrm>
                  <a:off x="2325688" y="2724149"/>
                  <a:ext cx="233375" cy="179803"/>
                </a:xfrm>
                <a:custGeom>
                  <a:avLst/>
                  <a:gdLst>
                    <a:gd name="connsiteX0" fmla="*/ 0 w 231775"/>
                    <a:gd name="connsiteY0" fmla="*/ 247650 h 247650"/>
                    <a:gd name="connsiteX1" fmla="*/ 230187 w 231775"/>
                    <a:gd name="connsiteY1" fmla="*/ 85725 h 247650"/>
                    <a:gd name="connsiteX2" fmla="*/ 231775 w 231775"/>
                    <a:gd name="connsiteY2" fmla="*/ 0 h 247650"/>
                    <a:gd name="connsiteX3" fmla="*/ 52387 w 231775"/>
                    <a:gd name="connsiteY3" fmla="*/ 128587 h 247650"/>
                    <a:gd name="connsiteX4" fmla="*/ 0 w 231775"/>
                    <a:gd name="connsiteY4" fmla="*/ 247650 h 247650"/>
                    <a:gd name="connsiteX0" fmla="*/ 0 w 244475"/>
                    <a:gd name="connsiteY0" fmla="*/ 242888 h 242888"/>
                    <a:gd name="connsiteX1" fmla="*/ 242887 w 244475"/>
                    <a:gd name="connsiteY1" fmla="*/ 85725 h 242888"/>
                    <a:gd name="connsiteX2" fmla="*/ 244475 w 244475"/>
                    <a:gd name="connsiteY2" fmla="*/ 0 h 242888"/>
                    <a:gd name="connsiteX3" fmla="*/ 65087 w 244475"/>
                    <a:gd name="connsiteY3" fmla="*/ 128587 h 242888"/>
                    <a:gd name="connsiteX4" fmla="*/ 0 w 244475"/>
                    <a:gd name="connsiteY4" fmla="*/ 242888 h 242888"/>
                    <a:gd name="connsiteX0" fmla="*/ 0 w 244475"/>
                    <a:gd name="connsiteY0" fmla="*/ 242888 h 253926"/>
                    <a:gd name="connsiteX1" fmla="*/ 242887 w 244475"/>
                    <a:gd name="connsiteY1" fmla="*/ 85725 h 253926"/>
                    <a:gd name="connsiteX2" fmla="*/ 244475 w 244475"/>
                    <a:gd name="connsiteY2" fmla="*/ 0 h 253926"/>
                    <a:gd name="connsiteX3" fmla="*/ 65087 w 244475"/>
                    <a:gd name="connsiteY3" fmla="*/ 128587 h 253926"/>
                    <a:gd name="connsiteX4" fmla="*/ 0 w 244475"/>
                    <a:gd name="connsiteY4" fmla="*/ 242888 h 253926"/>
                    <a:gd name="connsiteX0" fmla="*/ 0 w 244475"/>
                    <a:gd name="connsiteY0" fmla="*/ 242888 h 253605"/>
                    <a:gd name="connsiteX1" fmla="*/ 242887 w 244475"/>
                    <a:gd name="connsiteY1" fmla="*/ 85725 h 253605"/>
                    <a:gd name="connsiteX2" fmla="*/ 244475 w 244475"/>
                    <a:gd name="connsiteY2" fmla="*/ 0 h 253605"/>
                    <a:gd name="connsiteX3" fmla="*/ 65087 w 244475"/>
                    <a:gd name="connsiteY3" fmla="*/ 128587 h 253605"/>
                    <a:gd name="connsiteX4" fmla="*/ 0 w 244475"/>
                    <a:gd name="connsiteY4" fmla="*/ 242888 h 253605"/>
                    <a:gd name="connsiteX0" fmla="*/ 0 w 244475"/>
                    <a:gd name="connsiteY0" fmla="*/ 242888 h 258733"/>
                    <a:gd name="connsiteX1" fmla="*/ 242887 w 244475"/>
                    <a:gd name="connsiteY1" fmla="*/ 85725 h 258733"/>
                    <a:gd name="connsiteX2" fmla="*/ 244475 w 244475"/>
                    <a:gd name="connsiteY2" fmla="*/ 0 h 258733"/>
                    <a:gd name="connsiteX3" fmla="*/ 65087 w 244475"/>
                    <a:gd name="connsiteY3" fmla="*/ 128587 h 258733"/>
                    <a:gd name="connsiteX4" fmla="*/ 0 w 244475"/>
                    <a:gd name="connsiteY4" fmla="*/ 242888 h 258733"/>
                    <a:gd name="connsiteX0" fmla="*/ 0 w 244475"/>
                    <a:gd name="connsiteY0" fmla="*/ 242888 h 258733"/>
                    <a:gd name="connsiteX1" fmla="*/ 242887 w 244475"/>
                    <a:gd name="connsiteY1" fmla="*/ 85725 h 258733"/>
                    <a:gd name="connsiteX2" fmla="*/ 244475 w 244475"/>
                    <a:gd name="connsiteY2" fmla="*/ 0 h 258733"/>
                    <a:gd name="connsiteX3" fmla="*/ 33337 w 244475"/>
                    <a:gd name="connsiteY3" fmla="*/ 212724 h 258733"/>
                    <a:gd name="connsiteX4" fmla="*/ 0 w 244475"/>
                    <a:gd name="connsiteY4" fmla="*/ 242888 h 258733"/>
                    <a:gd name="connsiteX0" fmla="*/ 0 w 244475"/>
                    <a:gd name="connsiteY0" fmla="*/ 242888 h 258733"/>
                    <a:gd name="connsiteX1" fmla="*/ 242887 w 244475"/>
                    <a:gd name="connsiteY1" fmla="*/ 85725 h 258733"/>
                    <a:gd name="connsiteX2" fmla="*/ 244475 w 244475"/>
                    <a:gd name="connsiteY2" fmla="*/ 0 h 258733"/>
                    <a:gd name="connsiteX3" fmla="*/ 33337 w 244475"/>
                    <a:gd name="connsiteY3" fmla="*/ 212724 h 258733"/>
                    <a:gd name="connsiteX4" fmla="*/ 0 w 244475"/>
                    <a:gd name="connsiteY4" fmla="*/ 242888 h 258733"/>
                    <a:gd name="connsiteX0" fmla="*/ 0 w 242895"/>
                    <a:gd name="connsiteY0" fmla="*/ 171451 h 187296"/>
                    <a:gd name="connsiteX1" fmla="*/ 242887 w 242895"/>
                    <a:gd name="connsiteY1" fmla="*/ 14288 h 187296"/>
                    <a:gd name="connsiteX2" fmla="*/ 219075 w 242895"/>
                    <a:gd name="connsiteY2" fmla="*/ 0 h 187296"/>
                    <a:gd name="connsiteX3" fmla="*/ 33337 w 242895"/>
                    <a:gd name="connsiteY3" fmla="*/ 141287 h 187296"/>
                    <a:gd name="connsiteX4" fmla="*/ 0 w 242895"/>
                    <a:gd name="connsiteY4" fmla="*/ 171451 h 187296"/>
                    <a:gd name="connsiteX0" fmla="*/ 0 w 242895"/>
                    <a:gd name="connsiteY0" fmla="*/ 171451 h 187296"/>
                    <a:gd name="connsiteX1" fmla="*/ 242887 w 242895"/>
                    <a:gd name="connsiteY1" fmla="*/ 14288 h 187296"/>
                    <a:gd name="connsiteX2" fmla="*/ 219075 w 242895"/>
                    <a:gd name="connsiteY2" fmla="*/ 0 h 187296"/>
                    <a:gd name="connsiteX3" fmla="*/ 33337 w 242895"/>
                    <a:gd name="connsiteY3" fmla="*/ 141287 h 187296"/>
                    <a:gd name="connsiteX4" fmla="*/ 0 w 242895"/>
                    <a:gd name="connsiteY4" fmla="*/ 171451 h 187296"/>
                    <a:gd name="connsiteX0" fmla="*/ 0 w 242895"/>
                    <a:gd name="connsiteY0" fmla="*/ 171451 h 187296"/>
                    <a:gd name="connsiteX1" fmla="*/ 242887 w 242895"/>
                    <a:gd name="connsiteY1" fmla="*/ 14288 h 187296"/>
                    <a:gd name="connsiteX2" fmla="*/ 219075 w 242895"/>
                    <a:gd name="connsiteY2" fmla="*/ 0 h 187296"/>
                    <a:gd name="connsiteX3" fmla="*/ 33337 w 242895"/>
                    <a:gd name="connsiteY3" fmla="*/ 141287 h 187296"/>
                    <a:gd name="connsiteX4" fmla="*/ 0 w 242895"/>
                    <a:gd name="connsiteY4" fmla="*/ 171451 h 187296"/>
                    <a:gd name="connsiteX0" fmla="*/ 0 w 242895"/>
                    <a:gd name="connsiteY0" fmla="*/ 171451 h 187296"/>
                    <a:gd name="connsiteX1" fmla="*/ 242887 w 242895"/>
                    <a:gd name="connsiteY1" fmla="*/ 14288 h 187296"/>
                    <a:gd name="connsiteX2" fmla="*/ 219075 w 242895"/>
                    <a:gd name="connsiteY2" fmla="*/ 0 h 187296"/>
                    <a:gd name="connsiteX3" fmla="*/ 20637 w 242895"/>
                    <a:gd name="connsiteY3" fmla="*/ 152399 h 187296"/>
                    <a:gd name="connsiteX4" fmla="*/ 0 w 242895"/>
                    <a:gd name="connsiteY4" fmla="*/ 171451 h 187296"/>
                    <a:gd name="connsiteX0" fmla="*/ 0 w 242895"/>
                    <a:gd name="connsiteY0" fmla="*/ 171451 h 179803"/>
                    <a:gd name="connsiteX1" fmla="*/ 242887 w 242895"/>
                    <a:gd name="connsiteY1" fmla="*/ 14288 h 179803"/>
                    <a:gd name="connsiteX2" fmla="*/ 219075 w 242895"/>
                    <a:gd name="connsiteY2" fmla="*/ 0 h 179803"/>
                    <a:gd name="connsiteX3" fmla="*/ 20637 w 242895"/>
                    <a:gd name="connsiteY3" fmla="*/ 152399 h 179803"/>
                    <a:gd name="connsiteX4" fmla="*/ 0 w 242895"/>
                    <a:gd name="connsiteY4" fmla="*/ 171451 h 179803"/>
                    <a:gd name="connsiteX0" fmla="*/ 0 w 242895"/>
                    <a:gd name="connsiteY0" fmla="*/ 171451 h 179803"/>
                    <a:gd name="connsiteX1" fmla="*/ 242887 w 242895"/>
                    <a:gd name="connsiteY1" fmla="*/ 14288 h 179803"/>
                    <a:gd name="connsiteX2" fmla="*/ 219075 w 242895"/>
                    <a:gd name="connsiteY2" fmla="*/ 0 h 179803"/>
                    <a:gd name="connsiteX3" fmla="*/ 20637 w 242895"/>
                    <a:gd name="connsiteY3" fmla="*/ 152399 h 179803"/>
                    <a:gd name="connsiteX4" fmla="*/ 0 w 242895"/>
                    <a:gd name="connsiteY4" fmla="*/ 171451 h 179803"/>
                    <a:gd name="connsiteX0" fmla="*/ 0 w 233375"/>
                    <a:gd name="connsiteY0" fmla="*/ 171451 h 179803"/>
                    <a:gd name="connsiteX1" fmla="*/ 233362 w 233375"/>
                    <a:gd name="connsiteY1" fmla="*/ 14288 h 179803"/>
                    <a:gd name="connsiteX2" fmla="*/ 219075 w 233375"/>
                    <a:gd name="connsiteY2" fmla="*/ 0 h 179803"/>
                    <a:gd name="connsiteX3" fmla="*/ 20637 w 233375"/>
                    <a:gd name="connsiteY3" fmla="*/ 152399 h 179803"/>
                    <a:gd name="connsiteX4" fmla="*/ 0 w 233375"/>
                    <a:gd name="connsiteY4" fmla="*/ 171451 h 179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375" h="179803">
                      <a:moveTo>
                        <a:pt x="0" y="171451"/>
                      </a:moveTo>
                      <a:cubicBezTo>
                        <a:pt x="66675" y="217487"/>
                        <a:pt x="184150" y="60326"/>
                        <a:pt x="233362" y="14288"/>
                      </a:cubicBezTo>
                      <a:cubicBezTo>
                        <a:pt x="233891" y="-14287"/>
                        <a:pt x="218546" y="28575"/>
                        <a:pt x="219075" y="0"/>
                      </a:cubicBezTo>
                      <a:cubicBezTo>
                        <a:pt x="134408" y="78845"/>
                        <a:pt x="91016" y="154516"/>
                        <a:pt x="20637" y="152399"/>
                      </a:cubicBezTo>
                      <a:lnTo>
                        <a:pt x="0" y="17145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4" name="Freeform: Shape 273">
                  <a:extLst>
                    <a:ext uri="{FF2B5EF4-FFF2-40B4-BE49-F238E27FC236}">
                      <a16:creationId xmlns:a16="http://schemas.microsoft.com/office/drawing/2014/main" id="{D8062516-23FB-4E1D-9777-2061B00FCB5C}"/>
                    </a:ext>
                  </a:extLst>
                </p:cNvPr>
                <p:cNvSpPr/>
                <p:nvPr/>
              </p:nvSpPr>
              <p:spPr>
                <a:xfrm>
                  <a:off x="2501982" y="2672001"/>
                  <a:ext cx="216843" cy="125064"/>
                </a:xfrm>
                <a:custGeom>
                  <a:avLst/>
                  <a:gdLst>
                    <a:gd name="connsiteX0" fmla="*/ 0 w 231775"/>
                    <a:gd name="connsiteY0" fmla="*/ 247650 h 247650"/>
                    <a:gd name="connsiteX1" fmla="*/ 230187 w 231775"/>
                    <a:gd name="connsiteY1" fmla="*/ 85725 h 247650"/>
                    <a:gd name="connsiteX2" fmla="*/ 231775 w 231775"/>
                    <a:gd name="connsiteY2" fmla="*/ 0 h 247650"/>
                    <a:gd name="connsiteX3" fmla="*/ 52387 w 231775"/>
                    <a:gd name="connsiteY3" fmla="*/ 128587 h 247650"/>
                    <a:gd name="connsiteX4" fmla="*/ 0 w 231775"/>
                    <a:gd name="connsiteY4" fmla="*/ 247650 h 247650"/>
                    <a:gd name="connsiteX0" fmla="*/ 0 w 244475"/>
                    <a:gd name="connsiteY0" fmla="*/ 242888 h 242888"/>
                    <a:gd name="connsiteX1" fmla="*/ 242887 w 244475"/>
                    <a:gd name="connsiteY1" fmla="*/ 85725 h 242888"/>
                    <a:gd name="connsiteX2" fmla="*/ 244475 w 244475"/>
                    <a:gd name="connsiteY2" fmla="*/ 0 h 242888"/>
                    <a:gd name="connsiteX3" fmla="*/ 65087 w 244475"/>
                    <a:gd name="connsiteY3" fmla="*/ 128587 h 242888"/>
                    <a:gd name="connsiteX4" fmla="*/ 0 w 244475"/>
                    <a:gd name="connsiteY4" fmla="*/ 242888 h 242888"/>
                    <a:gd name="connsiteX0" fmla="*/ 0 w 244475"/>
                    <a:gd name="connsiteY0" fmla="*/ 242888 h 253926"/>
                    <a:gd name="connsiteX1" fmla="*/ 242887 w 244475"/>
                    <a:gd name="connsiteY1" fmla="*/ 85725 h 253926"/>
                    <a:gd name="connsiteX2" fmla="*/ 244475 w 244475"/>
                    <a:gd name="connsiteY2" fmla="*/ 0 h 253926"/>
                    <a:gd name="connsiteX3" fmla="*/ 65087 w 244475"/>
                    <a:gd name="connsiteY3" fmla="*/ 128587 h 253926"/>
                    <a:gd name="connsiteX4" fmla="*/ 0 w 244475"/>
                    <a:gd name="connsiteY4" fmla="*/ 242888 h 253926"/>
                    <a:gd name="connsiteX0" fmla="*/ 0 w 244475"/>
                    <a:gd name="connsiteY0" fmla="*/ 242888 h 253605"/>
                    <a:gd name="connsiteX1" fmla="*/ 242887 w 244475"/>
                    <a:gd name="connsiteY1" fmla="*/ 85725 h 253605"/>
                    <a:gd name="connsiteX2" fmla="*/ 244475 w 244475"/>
                    <a:gd name="connsiteY2" fmla="*/ 0 h 253605"/>
                    <a:gd name="connsiteX3" fmla="*/ 65087 w 244475"/>
                    <a:gd name="connsiteY3" fmla="*/ 128587 h 253605"/>
                    <a:gd name="connsiteX4" fmla="*/ 0 w 244475"/>
                    <a:gd name="connsiteY4" fmla="*/ 242888 h 253605"/>
                    <a:gd name="connsiteX0" fmla="*/ 0 w 244475"/>
                    <a:gd name="connsiteY0" fmla="*/ 242888 h 258733"/>
                    <a:gd name="connsiteX1" fmla="*/ 242887 w 244475"/>
                    <a:gd name="connsiteY1" fmla="*/ 85725 h 258733"/>
                    <a:gd name="connsiteX2" fmla="*/ 244475 w 244475"/>
                    <a:gd name="connsiteY2" fmla="*/ 0 h 258733"/>
                    <a:gd name="connsiteX3" fmla="*/ 65087 w 244475"/>
                    <a:gd name="connsiteY3" fmla="*/ 128587 h 258733"/>
                    <a:gd name="connsiteX4" fmla="*/ 0 w 244475"/>
                    <a:gd name="connsiteY4" fmla="*/ 242888 h 258733"/>
                    <a:gd name="connsiteX0" fmla="*/ 0 w 244475"/>
                    <a:gd name="connsiteY0" fmla="*/ 242888 h 258733"/>
                    <a:gd name="connsiteX1" fmla="*/ 242887 w 244475"/>
                    <a:gd name="connsiteY1" fmla="*/ 85725 h 258733"/>
                    <a:gd name="connsiteX2" fmla="*/ 244475 w 244475"/>
                    <a:gd name="connsiteY2" fmla="*/ 0 h 258733"/>
                    <a:gd name="connsiteX3" fmla="*/ 33337 w 244475"/>
                    <a:gd name="connsiteY3" fmla="*/ 212724 h 258733"/>
                    <a:gd name="connsiteX4" fmla="*/ 0 w 244475"/>
                    <a:gd name="connsiteY4" fmla="*/ 242888 h 258733"/>
                    <a:gd name="connsiteX0" fmla="*/ 0 w 244475"/>
                    <a:gd name="connsiteY0" fmla="*/ 242888 h 258733"/>
                    <a:gd name="connsiteX1" fmla="*/ 242887 w 244475"/>
                    <a:gd name="connsiteY1" fmla="*/ 85725 h 258733"/>
                    <a:gd name="connsiteX2" fmla="*/ 244475 w 244475"/>
                    <a:gd name="connsiteY2" fmla="*/ 0 h 258733"/>
                    <a:gd name="connsiteX3" fmla="*/ 33337 w 244475"/>
                    <a:gd name="connsiteY3" fmla="*/ 212724 h 258733"/>
                    <a:gd name="connsiteX4" fmla="*/ 0 w 244475"/>
                    <a:gd name="connsiteY4" fmla="*/ 242888 h 258733"/>
                    <a:gd name="connsiteX0" fmla="*/ 0 w 242895"/>
                    <a:gd name="connsiteY0" fmla="*/ 171451 h 187296"/>
                    <a:gd name="connsiteX1" fmla="*/ 242887 w 242895"/>
                    <a:gd name="connsiteY1" fmla="*/ 14288 h 187296"/>
                    <a:gd name="connsiteX2" fmla="*/ 219075 w 242895"/>
                    <a:gd name="connsiteY2" fmla="*/ 0 h 187296"/>
                    <a:gd name="connsiteX3" fmla="*/ 33337 w 242895"/>
                    <a:gd name="connsiteY3" fmla="*/ 141287 h 187296"/>
                    <a:gd name="connsiteX4" fmla="*/ 0 w 242895"/>
                    <a:gd name="connsiteY4" fmla="*/ 171451 h 187296"/>
                    <a:gd name="connsiteX0" fmla="*/ 0 w 242895"/>
                    <a:gd name="connsiteY0" fmla="*/ 171451 h 187296"/>
                    <a:gd name="connsiteX1" fmla="*/ 242887 w 242895"/>
                    <a:gd name="connsiteY1" fmla="*/ 14288 h 187296"/>
                    <a:gd name="connsiteX2" fmla="*/ 219075 w 242895"/>
                    <a:gd name="connsiteY2" fmla="*/ 0 h 187296"/>
                    <a:gd name="connsiteX3" fmla="*/ 33337 w 242895"/>
                    <a:gd name="connsiteY3" fmla="*/ 141287 h 187296"/>
                    <a:gd name="connsiteX4" fmla="*/ 0 w 242895"/>
                    <a:gd name="connsiteY4" fmla="*/ 171451 h 187296"/>
                    <a:gd name="connsiteX0" fmla="*/ 0 w 242895"/>
                    <a:gd name="connsiteY0" fmla="*/ 171451 h 187296"/>
                    <a:gd name="connsiteX1" fmla="*/ 242887 w 242895"/>
                    <a:gd name="connsiteY1" fmla="*/ 14288 h 187296"/>
                    <a:gd name="connsiteX2" fmla="*/ 219075 w 242895"/>
                    <a:gd name="connsiteY2" fmla="*/ 0 h 187296"/>
                    <a:gd name="connsiteX3" fmla="*/ 33337 w 242895"/>
                    <a:gd name="connsiteY3" fmla="*/ 141287 h 187296"/>
                    <a:gd name="connsiteX4" fmla="*/ 0 w 242895"/>
                    <a:gd name="connsiteY4" fmla="*/ 171451 h 187296"/>
                    <a:gd name="connsiteX0" fmla="*/ 0 w 242895"/>
                    <a:gd name="connsiteY0" fmla="*/ 171451 h 187296"/>
                    <a:gd name="connsiteX1" fmla="*/ 242887 w 242895"/>
                    <a:gd name="connsiteY1" fmla="*/ 14288 h 187296"/>
                    <a:gd name="connsiteX2" fmla="*/ 219075 w 242895"/>
                    <a:gd name="connsiteY2" fmla="*/ 0 h 187296"/>
                    <a:gd name="connsiteX3" fmla="*/ 20637 w 242895"/>
                    <a:gd name="connsiteY3" fmla="*/ 152399 h 187296"/>
                    <a:gd name="connsiteX4" fmla="*/ 0 w 242895"/>
                    <a:gd name="connsiteY4" fmla="*/ 171451 h 187296"/>
                    <a:gd name="connsiteX0" fmla="*/ 0 w 242895"/>
                    <a:gd name="connsiteY0" fmla="*/ 171451 h 179803"/>
                    <a:gd name="connsiteX1" fmla="*/ 242887 w 242895"/>
                    <a:gd name="connsiteY1" fmla="*/ 14288 h 179803"/>
                    <a:gd name="connsiteX2" fmla="*/ 219075 w 242895"/>
                    <a:gd name="connsiteY2" fmla="*/ 0 h 179803"/>
                    <a:gd name="connsiteX3" fmla="*/ 20637 w 242895"/>
                    <a:gd name="connsiteY3" fmla="*/ 152399 h 179803"/>
                    <a:gd name="connsiteX4" fmla="*/ 0 w 242895"/>
                    <a:gd name="connsiteY4" fmla="*/ 171451 h 179803"/>
                    <a:gd name="connsiteX0" fmla="*/ 0 w 242895"/>
                    <a:gd name="connsiteY0" fmla="*/ 171451 h 179803"/>
                    <a:gd name="connsiteX1" fmla="*/ 242887 w 242895"/>
                    <a:gd name="connsiteY1" fmla="*/ 14288 h 179803"/>
                    <a:gd name="connsiteX2" fmla="*/ 219075 w 242895"/>
                    <a:gd name="connsiteY2" fmla="*/ 0 h 179803"/>
                    <a:gd name="connsiteX3" fmla="*/ 20637 w 242895"/>
                    <a:gd name="connsiteY3" fmla="*/ 152399 h 179803"/>
                    <a:gd name="connsiteX4" fmla="*/ 0 w 242895"/>
                    <a:gd name="connsiteY4" fmla="*/ 171451 h 179803"/>
                    <a:gd name="connsiteX0" fmla="*/ 0 w 233375"/>
                    <a:gd name="connsiteY0" fmla="*/ 171451 h 179803"/>
                    <a:gd name="connsiteX1" fmla="*/ 233362 w 233375"/>
                    <a:gd name="connsiteY1" fmla="*/ 14288 h 179803"/>
                    <a:gd name="connsiteX2" fmla="*/ 219075 w 233375"/>
                    <a:gd name="connsiteY2" fmla="*/ 0 h 179803"/>
                    <a:gd name="connsiteX3" fmla="*/ 20637 w 233375"/>
                    <a:gd name="connsiteY3" fmla="*/ 152399 h 179803"/>
                    <a:gd name="connsiteX4" fmla="*/ 0 w 233375"/>
                    <a:gd name="connsiteY4" fmla="*/ 171451 h 179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375" h="179803">
                      <a:moveTo>
                        <a:pt x="0" y="171451"/>
                      </a:moveTo>
                      <a:cubicBezTo>
                        <a:pt x="66675" y="217487"/>
                        <a:pt x="184150" y="60326"/>
                        <a:pt x="233362" y="14288"/>
                      </a:cubicBezTo>
                      <a:cubicBezTo>
                        <a:pt x="233891" y="-14287"/>
                        <a:pt x="218546" y="28575"/>
                        <a:pt x="219075" y="0"/>
                      </a:cubicBezTo>
                      <a:cubicBezTo>
                        <a:pt x="134408" y="78845"/>
                        <a:pt x="91016" y="154516"/>
                        <a:pt x="20637" y="152399"/>
                      </a:cubicBezTo>
                      <a:lnTo>
                        <a:pt x="0" y="17145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sp>
        <p:nvSpPr>
          <p:cNvPr id="25" name="Freeform: Shape 24">
            <a:extLst>
              <a:ext uri="{FF2B5EF4-FFF2-40B4-BE49-F238E27FC236}">
                <a16:creationId xmlns:a16="http://schemas.microsoft.com/office/drawing/2014/main" id="{F39B973F-66DE-4939-BC92-2260BDB3DB33}"/>
              </a:ext>
            </a:extLst>
          </p:cNvPr>
          <p:cNvSpPr/>
          <p:nvPr/>
        </p:nvSpPr>
        <p:spPr>
          <a:xfrm>
            <a:off x="5349677" y="281891"/>
            <a:ext cx="3828227" cy="3636000"/>
          </a:xfrm>
          <a:custGeom>
            <a:avLst/>
            <a:gdLst>
              <a:gd name="connsiteX0" fmla="*/ 2260987 w 3828227"/>
              <a:gd name="connsiteY0" fmla="*/ 54060 h 3636000"/>
              <a:gd name="connsiteX1" fmla="*/ 740351 w 3828227"/>
              <a:gd name="connsiteY1" fmla="*/ 924473 h 3636000"/>
              <a:gd name="connsiteX2" fmla="*/ 740351 w 3828227"/>
              <a:gd name="connsiteY2" fmla="*/ 1604451 h 3636000"/>
              <a:gd name="connsiteX3" fmla="*/ 727568 w 3828227"/>
              <a:gd name="connsiteY3" fmla="*/ 1635513 h 3636000"/>
              <a:gd name="connsiteX4" fmla="*/ 552907 w 3828227"/>
              <a:gd name="connsiteY4" fmla="*/ 1690045 h 3636000"/>
              <a:gd name="connsiteX5" fmla="*/ 456205 w 3828227"/>
              <a:gd name="connsiteY5" fmla="*/ 1613865 h 3636000"/>
              <a:gd name="connsiteX6" fmla="*/ 441608 w 3828227"/>
              <a:gd name="connsiteY6" fmla="*/ 1606939 h 3636000"/>
              <a:gd name="connsiteX7" fmla="*/ 435587 w 3828227"/>
              <a:gd name="connsiteY7" fmla="*/ 1602604 h 3636000"/>
              <a:gd name="connsiteX8" fmla="*/ 77584 w 3828227"/>
              <a:gd name="connsiteY8" fmla="*/ 1698531 h 3636000"/>
              <a:gd name="connsiteX9" fmla="*/ 173511 w 3828227"/>
              <a:gd name="connsiteY9" fmla="*/ 2056533 h 3636000"/>
              <a:gd name="connsiteX10" fmla="*/ 419487 w 3828227"/>
              <a:gd name="connsiteY10" fmla="*/ 2065126 h 3636000"/>
              <a:gd name="connsiteX11" fmla="*/ 440500 w 3828227"/>
              <a:gd name="connsiteY11" fmla="*/ 2052245 h 3636000"/>
              <a:gd name="connsiteX12" fmla="*/ 445827 w 3828227"/>
              <a:gd name="connsiteY12" fmla="*/ 2050277 h 3636000"/>
              <a:gd name="connsiteX13" fmla="*/ 560519 w 3828227"/>
              <a:gd name="connsiteY13" fmla="*/ 1977983 h 3636000"/>
              <a:gd name="connsiteX14" fmla="*/ 738466 w 3828227"/>
              <a:gd name="connsiteY14" fmla="*/ 2057126 h 3636000"/>
              <a:gd name="connsiteX15" fmla="*/ 740351 w 3828227"/>
              <a:gd name="connsiteY15" fmla="*/ 2061994 h 3636000"/>
              <a:gd name="connsiteX16" fmla="*/ 740351 w 3828227"/>
              <a:gd name="connsiteY16" fmla="*/ 2711525 h 3636000"/>
              <a:gd name="connsiteX17" fmla="*/ 1264107 w 3828227"/>
              <a:gd name="connsiteY17" fmla="*/ 3011323 h 3636000"/>
              <a:gd name="connsiteX18" fmla="*/ 1318280 w 3828227"/>
              <a:gd name="connsiteY18" fmla="*/ 2996628 h 3636000"/>
              <a:gd name="connsiteX19" fmla="*/ 1391980 w 3828227"/>
              <a:gd name="connsiteY19" fmla="*/ 2890397 h 3636000"/>
              <a:gd name="connsiteX20" fmla="*/ 1392415 w 3828227"/>
              <a:gd name="connsiteY20" fmla="*/ 2890633 h 3636000"/>
              <a:gd name="connsiteX21" fmla="*/ 1380501 w 3828227"/>
              <a:gd name="connsiteY21" fmla="*/ 2838005 h 3636000"/>
              <a:gd name="connsiteX22" fmla="*/ 1530495 w 3828227"/>
              <a:gd name="connsiteY22" fmla="*/ 2536660 h 3636000"/>
              <a:gd name="connsiteX23" fmla="*/ 1946450 w 3828227"/>
              <a:gd name="connsiteY23" fmla="*/ 2648115 h 3636000"/>
              <a:gd name="connsiteX24" fmla="*/ 1834995 w 3828227"/>
              <a:gd name="connsiteY24" fmla="*/ 3064070 h 3636000"/>
              <a:gd name="connsiteX25" fmla="*/ 1778756 w 3828227"/>
              <a:gd name="connsiteY25" fmla="*/ 3089396 h 3636000"/>
              <a:gd name="connsiteX26" fmla="*/ 1743178 w 3828227"/>
              <a:gd name="connsiteY26" fmla="*/ 3097450 h 3636000"/>
              <a:gd name="connsiteX27" fmla="*/ 1743822 w 3828227"/>
              <a:gd name="connsiteY27" fmla="*/ 3097827 h 3636000"/>
              <a:gd name="connsiteX28" fmla="*/ 1682601 w 3828227"/>
              <a:gd name="connsiteY28" fmla="*/ 3208399 h 3636000"/>
              <a:gd name="connsiteX29" fmla="*/ 1696583 w 3828227"/>
              <a:gd name="connsiteY29" fmla="*/ 3258873 h 3636000"/>
              <a:gd name="connsiteX30" fmla="*/ 2260987 w 3828227"/>
              <a:gd name="connsiteY30" fmla="*/ 3581938 h 3636000"/>
              <a:gd name="connsiteX31" fmla="*/ 3781623 w 3828227"/>
              <a:gd name="connsiteY31" fmla="*/ 2711525 h 3636000"/>
              <a:gd name="connsiteX32" fmla="*/ 3781623 w 3828227"/>
              <a:gd name="connsiteY32" fmla="*/ 924473 h 3636000"/>
              <a:gd name="connsiteX33" fmla="*/ 2260989 w 3828227"/>
              <a:gd name="connsiteY33" fmla="*/ 0 h 3636000"/>
              <a:gd name="connsiteX34" fmla="*/ 3828227 w 3828227"/>
              <a:gd name="connsiteY34" fmla="*/ 897087 h 3636000"/>
              <a:gd name="connsiteX35" fmla="*/ 3828227 w 3828227"/>
              <a:gd name="connsiteY35" fmla="*/ 2738912 h 3636000"/>
              <a:gd name="connsiteX36" fmla="*/ 2260989 w 3828227"/>
              <a:gd name="connsiteY36" fmla="*/ 3636000 h 3636000"/>
              <a:gd name="connsiteX37" fmla="*/ 2251214 w 3828227"/>
              <a:gd name="connsiteY37" fmla="*/ 3630405 h 3636000"/>
              <a:gd name="connsiteX38" fmla="*/ 2251235 w 3828227"/>
              <a:gd name="connsiteY38" fmla="*/ 3624793 h 3636000"/>
              <a:gd name="connsiteX39" fmla="*/ 1682037 w 3828227"/>
              <a:gd name="connsiteY39" fmla="*/ 3296167 h 3636000"/>
              <a:gd name="connsiteX40" fmla="*/ 1648717 w 3828227"/>
              <a:gd name="connsiteY40" fmla="*/ 3252949 h 3636000"/>
              <a:gd name="connsiteX41" fmla="*/ 1688822 w 3828227"/>
              <a:gd name="connsiteY41" fmla="*/ 3074422 h 3636000"/>
              <a:gd name="connsiteX42" fmla="*/ 1733449 w 3828227"/>
              <a:gd name="connsiteY42" fmla="*/ 3056354 h 3636000"/>
              <a:gd name="connsiteX43" fmla="*/ 1765380 w 3828227"/>
              <a:gd name="connsiteY43" fmla="*/ 3049126 h 3636000"/>
              <a:gd name="connsiteX44" fmla="*/ 1813783 w 3828227"/>
              <a:gd name="connsiteY44" fmla="*/ 3027329 h 3636000"/>
              <a:gd name="connsiteX45" fmla="*/ 1909709 w 3828227"/>
              <a:gd name="connsiteY45" fmla="*/ 2669325 h 3636000"/>
              <a:gd name="connsiteX46" fmla="*/ 1700985 w 3828227"/>
              <a:gd name="connsiteY46" fmla="*/ 2538897 h 3636000"/>
              <a:gd name="connsiteX47" fmla="*/ 1551707 w 3828227"/>
              <a:gd name="connsiteY47" fmla="*/ 2573399 h 3636000"/>
              <a:gd name="connsiteX48" fmla="*/ 1422611 w 3828227"/>
              <a:gd name="connsiteY48" fmla="*/ 2832759 h 3636000"/>
              <a:gd name="connsiteX49" fmla="*/ 1432740 w 3828227"/>
              <a:gd name="connsiteY49" fmla="*/ 2877509 h 3636000"/>
              <a:gd name="connsiteX50" fmla="*/ 1433843 w 3828227"/>
              <a:gd name="connsiteY50" fmla="*/ 2893049 h 3636000"/>
              <a:gd name="connsiteX51" fmla="*/ 1435654 w 3828227"/>
              <a:gd name="connsiteY51" fmla="*/ 2937045 h 3636000"/>
              <a:gd name="connsiteX52" fmla="*/ 1278141 w 3828227"/>
              <a:gd name="connsiteY52" fmla="*/ 3051579 h 3636000"/>
              <a:gd name="connsiteX53" fmla="*/ 1251133 w 3828227"/>
              <a:gd name="connsiteY53" fmla="*/ 3047384 h 3636000"/>
              <a:gd name="connsiteX54" fmla="*/ 711826 w 3828227"/>
              <a:gd name="connsiteY54" fmla="*/ 2736015 h 3636000"/>
              <a:gd name="connsiteX55" fmla="*/ 700307 w 3828227"/>
              <a:gd name="connsiteY55" fmla="*/ 2742666 h 3636000"/>
              <a:gd name="connsiteX56" fmla="*/ 693749 w 3828227"/>
              <a:gd name="connsiteY56" fmla="*/ 2738912 h 3636000"/>
              <a:gd name="connsiteX57" fmla="*/ 693749 w 3828227"/>
              <a:gd name="connsiteY57" fmla="*/ 2083843 h 3636000"/>
              <a:gd name="connsiteX58" fmla="*/ 656752 w 3828227"/>
              <a:gd name="connsiteY58" fmla="*/ 2047075 h 3636000"/>
              <a:gd name="connsiteX59" fmla="*/ 527903 w 3828227"/>
              <a:gd name="connsiteY59" fmla="*/ 2036363 h 3636000"/>
              <a:gd name="connsiteX60" fmla="*/ 527891 w 3828227"/>
              <a:gd name="connsiteY60" fmla="*/ 2035869 h 3636000"/>
              <a:gd name="connsiteX61" fmla="*/ 488269 w 3828227"/>
              <a:gd name="connsiteY61" fmla="*/ 2072500 h 3636000"/>
              <a:gd name="connsiteX62" fmla="*/ 152301 w 3828227"/>
              <a:gd name="connsiteY62" fmla="*/ 2093274 h 3636000"/>
              <a:gd name="connsiteX63" fmla="*/ 40846 w 3828227"/>
              <a:gd name="connsiteY63" fmla="*/ 1677319 h 3636000"/>
              <a:gd name="connsiteX64" fmla="*/ 283359 w 3828227"/>
              <a:gd name="connsiteY64" fmla="*/ 1525776 h 3636000"/>
              <a:gd name="connsiteX65" fmla="*/ 456801 w 3828227"/>
              <a:gd name="connsiteY65" fmla="*/ 1565864 h 3636000"/>
              <a:gd name="connsiteX66" fmla="*/ 506853 w 3828227"/>
              <a:gd name="connsiteY66" fmla="*/ 1601906 h 3636000"/>
              <a:gd name="connsiteX67" fmla="*/ 531618 w 3828227"/>
              <a:gd name="connsiteY67" fmla="*/ 1628691 h 3636000"/>
              <a:gd name="connsiteX68" fmla="*/ 531622 w 3828227"/>
              <a:gd name="connsiteY68" fmla="*/ 1627944 h 3636000"/>
              <a:gd name="connsiteX69" fmla="*/ 657991 w 3828227"/>
              <a:gd name="connsiteY69" fmla="*/ 1625677 h 3636000"/>
              <a:gd name="connsiteX70" fmla="*/ 693749 w 3828227"/>
              <a:gd name="connsiteY70" fmla="*/ 1589310 h 3636000"/>
              <a:gd name="connsiteX71" fmla="*/ 693749 w 3828227"/>
              <a:gd name="connsiteY71" fmla="*/ 897087 h 363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3828227" h="3636000">
                <a:moveTo>
                  <a:pt x="2260987" y="54060"/>
                </a:moveTo>
                <a:lnTo>
                  <a:pt x="740351" y="924473"/>
                </a:lnTo>
                <a:lnTo>
                  <a:pt x="740351" y="1604451"/>
                </a:lnTo>
                <a:lnTo>
                  <a:pt x="727568" y="1635513"/>
                </a:lnTo>
                <a:cubicBezTo>
                  <a:pt x="681106" y="1712399"/>
                  <a:pt x="596202" y="1718076"/>
                  <a:pt x="552907" y="1690045"/>
                </a:cubicBezTo>
                <a:cubicBezTo>
                  <a:pt x="504538" y="1658345"/>
                  <a:pt x="485492" y="1631666"/>
                  <a:pt x="456205" y="1613865"/>
                </a:cubicBezTo>
                <a:lnTo>
                  <a:pt x="441608" y="1606939"/>
                </a:lnTo>
                <a:lnTo>
                  <a:pt x="435587" y="1602604"/>
                </a:lnTo>
                <a:cubicBezTo>
                  <a:pt x="310238" y="1530234"/>
                  <a:pt x="149955" y="1573181"/>
                  <a:pt x="77584" y="1698531"/>
                </a:cubicBezTo>
                <a:cubicBezTo>
                  <a:pt x="5214" y="1823880"/>
                  <a:pt x="48161" y="1984163"/>
                  <a:pt x="173511" y="2056533"/>
                </a:cubicBezTo>
                <a:cubicBezTo>
                  <a:pt x="251854" y="2101765"/>
                  <a:pt x="343844" y="2101950"/>
                  <a:pt x="419487" y="2065126"/>
                </a:cubicBezTo>
                <a:lnTo>
                  <a:pt x="440500" y="2052245"/>
                </a:lnTo>
                <a:lnTo>
                  <a:pt x="445827" y="2050277"/>
                </a:lnTo>
                <a:cubicBezTo>
                  <a:pt x="477841" y="2035501"/>
                  <a:pt x="504157" y="2011994"/>
                  <a:pt x="560519" y="1977983"/>
                </a:cubicBezTo>
                <a:cubicBezTo>
                  <a:pt x="622134" y="1962002"/>
                  <a:pt x="699331" y="1986763"/>
                  <a:pt x="738466" y="2057126"/>
                </a:cubicBezTo>
                <a:lnTo>
                  <a:pt x="740351" y="2061994"/>
                </a:lnTo>
                <a:lnTo>
                  <a:pt x="740351" y="2711525"/>
                </a:lnTo>
                <a:lnTo>
                  <a:pt x="1264107" y="3011323"/>
                </a:lnTo>
                <a:lnTo>
                  <a:pt x="1318280" y="2996628"/>
                </a:lnTo>
                <a:cubicBezTo>
                  <a:pt x="1369468" y="2972850"/>
                  <a:pt x="1405624" y="2926179"/>
                  <a:pt x="1391980" y="2890397"/>
                </a:cubicBezTo>
                <a:lnTo>
                  <a:pt x="1392415" y="2890633"/>
                </a:lnTo>
                <a:lnTo>
                  <a:pt x="1380501" y="2838005"/>
                </a:lnTo>
                <a:cubicBezTo>
                  <a:pt x="1365889" y="2720244"/>
                  <a:pt x="1421265" y="2599725"/>
                  <a:pt x="1530495" y="2536660"/>
                </a:cubicBezTo>
                <a:cubicBezTo>
                  <a:pt x="1676136" y="2452575"/>
                  <a:pt x="1862364" y="2502475"/>
                  <a:pt x="1946450" y="2648115"/>
                </a:cubicBezTo>
                <a:cubicBezTo>
                  <a:pt x="2030535" y="2793755"/>
                  <a:pt x="1980636" y="2979984"/>
                  <a:pt x="1834995" y="3064070"/>
                </a:cubicBezTo>
                <a:cubicBezTo>
                  <a:pt x="1816790" y="3074581"/>
                  <a:pt x="1797951" y="3082998"/>
                  <a:pt x="1778756" y="3089396"/>
                </a:cubicBezTo>
                <a:lnTo>
                  <a:pt x="1743178" y="3097450"/>
                </a:lnTo>
                <a:lnTo>
                  <a:pt x="1743822" y="3097827"/>
                </a:lnTo>
                <a:cubicBezTo>
                  <a:pt x="1702521" y="3100447"/>
                  <a:pt x="1677864" y="3153243"/>
                  <a:pt x="1682601" y="3208399"/>
                </a:cubicBezTo>
                <a:lnTo>
                  <a:pt x="1696583" y="3258873"/>
                </a:lnTo>
                <a:lnTo>
                  <a:pt x="2260987" y="3581938"/>
                </a:lnTo>
                <a:lnTo>
                  <a:pt x="3781623" y="2711525"/>
                </a:lnTo>
                <a:lnTo>
                  <a:pt x="3781623" y="924473"/>
                </a:lnTo>
                <a:close/>
                <a:moveTo>
                  <a:pt x="2260989" y="0"/>
                </a:moveTo>
                <a:lnTo>
                  <a:pt x="3828227" y="897087"/>
                </a:lnTo>
                <a:lnTo>
                  <a:pt x="3828227" y="2738912"/>
                </a:lnTo>
                <a:lnTo>
                  <a:pt x="2260989" y="3636000"/>
                </a:lnTo>
                <a:lnTo>
                  <a:pt x="2251214" y="3630405"/>
                </a:lnTo>
                <a:lnTo>
                  <a:pt x="2251235" y="3624793"/>
                </a:lnTo>
                <a:lnTo>
                  <a:pt x="1682037" y="3296167"/>
                </a:lnTo>
                <a:lnTo>
                  <a:pt x="1648717" y="3252949"/>
                </a:lnTo>
                <a:cubicBezTo>
                  <a:pt x="1605364" y="3174268"/>
                  <a:pt x="1642899" y="3097900"/>
                  <a:pt x="1688822" y="3074422"/>
                </a:cubicBezTo>
                <a:lnTo>
                  <a:pt x="1733449" y="3056354"/>
                </a:lnTo>
                <a:lnTo>
                  <a:pt x="1765380" y="3049126"/>
                </a:lnTo>
                <a:cubicBezTo>
                  <a:pt x="1781901" y="3043619"/>
                  <a:pt x="1798115" y="3036374"/>
                  <a:pt x="1813783" y="3027329"/>
                </a:cubicBezTo>
                <a:cubicBezTo>
                  <a:pt x="1939132" y="2954957"/>
                  <a:pt x="1982080" y="2794675"/>
                  <a:pt x="1909709" y="2669325"/>
                </a:cubicBezTo>
                <a:cubicBezTo>
                  <a:pt x="1864478" y="2590982"/>
                  <a:pt x="1784906" y="2544827"/>
                  <a:pt x="1700985" y="2538897"/>
                </a:cubicBezTo>
                <a:cubicBezTo>
                  <a:pt x="1650632" y="2535337"/>
                  <a:pt x="1598713" y="2546260"/>
                  <a:pt x="1551707" y="2573399"/>
                </a:cubicBezTo>
                <a:cubicBezTo>
                  <a:pt x="1457696" y="2627678"/>
                  <a:pt x="1410034" y="2731406"/>
                  <a:pt x="1422611" y="2832759"/>
                </a:cubicBezTo>
                <a:lnTo>
                  <a:pt x="1432740" y="2877509"/>
                </a:lnTo>
                <a:lnTo>
                  <a:pt x="1433843" y="2893049"/>
                </a:lnTo>
                <a:cubicBezTo>
                  <a:pt x="1434647" y="2906092"/>
                  <a:pt x="1435335" y="2920591"/>
                  <a:pt x="1435654" y="2937045"/>
                </a:cubicBezTo>
                <a:cubicBezTo>
                  <a:pt x="1418687" y="2998396"/>
                  <a:pt x="1358644" y="3052870"/>
                  <a:pt x="1278141" y="3051579"/>
                </a:cubicBezTo>
                <a:lnTo>
                  <a:pt x="1251133" y="3047384"/>
                </a:lnTo>
                <a:lnTo>
                  <a:pt x="711826" y="2736015"/>
                </a:lnTo>
                <a:lnTo>
                  <a:pt x="700307" y="2742666"/>
                </a:lnTo>
                <a:lnTo>
                  <a:pt x="693749" y="2738912"/>
                </a:lnTo>
                <a:lnTo>
                  <a:pt x="693749" y="2083843"/>
                </a:lnTo>
                <a:lnTo>
                  <a:pt x="656752" y="2047075"/>
                </a:lnTo>
                <a:cubicBezTo>
                  <a:pt x="610566" y="2014633"/>
                  <a:pt x="552070" y="2006657"/>
                  <a:pt x="527903" y="2036363"/>
                </a:cubicBezTo>
                <a:lnTo>
                  <a:pt x="527891" y="2035869"/>
                </a:lnTo>
                <a:lnTo>
                  <a:pt x="488269" y="2072500"/>
                </a:lnTo>
                <a:cubicBezTo>
                  <a:pt x="393592" y="2144035"/>
                  <a:pt x="261531" y="2156338"/>
                  <a:pt x="152301" y="2093274"/>
                </a:cubicBezTo>
                <a:cubicBezTo>
                  <a:pt x="6660" y="2009188"/>
                  <a:pt x="-43239" y="1822959"/>
                  <a:pt x="40846" y="1677319"/>
                </a:cubicBezTo>
                <a:cubicBezTo>
                  <a:pt x="93400" y="1586294"/>
                  <a:pt x="185853" y="1532667"/>
                  <a:pt x="283359" y="1525776"/>
                </a:cubicBezTo>
                <a:cubicBezTo>
                  <a:pt x="341863" y="1521642"/>
                  <a:pt x="402186" y="1534332"/>
                  <a:pt x="456801" y="1565864"/>
                </a:cubicBezTo>
                <a:cubicBezTo>
                  <a:pt x="475006" y="1576375"/>
                  <a:pt x="491715" y="1588482"/>
                  <a:pt x="506853" y="1601906"/>
                </a:cubicBezTo>
                <a:lnTo>
                  <a:pt x="531618" y="1628691"/>
                </a:lnTo>
                <a:lnTo>
                  <a:pt x="531622" y="1627944"/>
                </a:lnTo>
                <a:cubicBezTo>
                  <a:pt x="554542" y="1662402"/>
                  <a:pt x="612593" y="1657358"/>
                  <a:pt x="657991" y="1625677"/>
                </a:cubicBezTo>
                <a:lnTo>
                  <a:pt x="693749" y="1589310"/>
                </a:lnTo>
                <a:lnTo>
                  <a:pt x="693749" y="897087"/>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27" name="Freeform: Shape 26">
            <a:extLst>
              <a:ext uri="{FF2B5EF4-FFF2-40B4-BE49-F238E27FC236}">
                <a16:creationId xmlns:a16="http://schemas.microsoft.com/office/drawing/2014/main" id="{28570054-A44F-4904-8DC9-FCF02A3AADE7}"/>
              </a:ext>
            </a:extLst>
          </p:cNvPr>
          <p:cNvSpPr>
            <a:spLocks noChangeAspect="1"/>
          </p:cNvSpPr>
          <p:nvPr/>
        </p:nvSpPr>
        <p:spPr>
          <a:xfrm>
            <a:off x="5392106" y="335951"/>
            <a:ext cx="3739194" cy="3527878"/>
          </a:xfrm>
          <a:custGeom>
            <a:avLst/>
            <a:gdLst>
              <a:gd name="connsiteX0" fmla="*/ 1587808 w 3739194"/>
              <a:gd name="connsiteY0" fmla="*/ 3141096 h 3527878"/>
              <a:gd name="connsiteX1" fmla="*/ 1587807 w 3739194"/>
              <a:gd name="connsiteY1" fmla="*/ 3141102 h 3527878"/>
              <a:gd name="connsiteX2" fmla="*/ 1597881 w 3739194"/>
              <a:gd name="connsiteY2" fmla="*/ 3172602 h 3527878"/>
              <a:gd name="connsiteX3" fmla="*/ 1594028 w 3739194"/>
              <a:gd name="connsiteY3" fmla="*/ 3170396 h 3527878"/>
              <a:gd name="connsiteX4" fmla="*/ 1593681 w 3739194"/>
              <a:gd name="connsiteY4" fmla="*/ 3169591 h 3527878"/>
              <a:gd name="connsiteX5" fmla="*/ 1587807 w 3739194"/>
              <a:gd name="connsiteY5" fmla="*/ 3141102 h 3527878"/>
              <a:gd name="connsiteX6" fmla="*/ 1596774 w 3739194"/>
              <a:gd name="connsiteY6" fmla="*/ 3081416 h 3527878"/>
              <a:gd name="connsiteX7" fmla="*/ 1592392 w 3739194"/>
              <a:gd name="connsiteY7" fmla="*/ 3093772 h 3527878"/>
              <a:gd name="connsiteX8" fmla="*/ 1592862 w 3739194"/>
              <a:gd name="connsiteY8" fmla="*/ 3088924 h 3527878"/>
              <a:gd name="connsiteX9" fmla="*/ 1617992 w 3739194"/>
              <a:gd name="connsiteY9" fmla="*/ 3044287 h 3527878"/>
              <a:gd name="connsiteX10" fmla="*/ 1611178 w 3739194"/>
              <a:gd name="connsiteY10" fmla="*/ 3053773 h 3527878"/>
              <a:gd name="connsiteX11" fmla="*/ 1614656 w 3739194"/>
              <a:gd name="connsiteY11" fmla="*/ 3047097 h 3527878"/>
              <a:gd name="connsiteX12" fmla="*/ 1286058 w 3739194"/>
              <a:gd name="connsiteY12" fmla="*/ 2989702 h 3527878"/>
              <a:gd name="connsiteX13" fmla="*/ 1279995 w 3739194"/>
              <a:gd name="connsiteY13" fmla="*/ 2990644 h 3527878"/>
              <a:gd name="connsiteX14" fmla="*/ 1279995 w 3739194"/>
              <a:gd name="connsiteY14" fmla="*/ 2990644 h 3527878"/>
              <a:gd name="connsiteX15" fmla="*/ 1350213 w 3739194"/>
              <a:gd name="connsiteY15" fmla="*/ 2951024 h 3527878"/>
              <a:gd name="connsiteX16" fmla="*/ 1338295 w 3739194"/>
              <a:gd name="connsiteY16" fmla="*/ 2963743 h 3527878"/>
              <a:gd name="connsiteX17" fmla="*/ 1291901 w 3739194"/>
              <a:gd name="connsiteY17" fmla="*/ 2988795 h 3527878"/>
              <a:gd name="connsiteX18" fmla="*/ 1374861 w 3739194"/>
              <a:gd name="connsiteY18" fmla="*/ 2922464 h 3527878"/>
              <a:gd name="connsiteX19" fmla="*/ 1372776 w 3739194"/>
              <a:gd name="connsiteY19" fmla="*/ 2926945 h 3527878"/>
              <a:gd name="connsiteX20" fmla="*/ 1367133 w 3739194"/>
              <a:gd name="connsiteY20" fmla="*/ 2932967 h 3527878"/>
              <a:gd name="connsiteX21" fmla="*/ 1893462 w 3739194"/>
              <a:gd name="connsiteY21" fmla="*/ 2814134 h 3527878"/>
              <a:gd name="connsiteX22" fmla="*/ 1771354 w 3739194"/>
              <a:gd name="connsiteY22" fmla="*/ 2973269 h 3527878"/>
              <a:gd name="connsiteX23" fmla="*/ 1722951 w 3739194"/>
              <a:gd name="connsiteY23" fmla="*/ 2995066 h 3527878"/>
              <a:gd name="connsiteX24" fmla="*/ 1691020 w 3739194"/>
              <a:gd name="connsiteY24" fmla="*/ 3002294 h 3527878"/>
              <a:gd name="connsiteX25" fmla="*/ 1646393 w 3739194"/>
              <a:gd name="connsiteY25" fmla="*/ 3020362 h 3527878"/>
              <a:gd name="connsiteX26" fmla="*/ 1646386 w 3739194"/>
              <a:gd name="connsiteY26" fmla="*/ 3020368 h 3527878"/>
              <a:gd name="connsiteX27" fmla="*/ 1646393 w 3739194"/>
              <a:gd name="connsiteY27" fmla="*/ 3020362 h 3527878"/>
              <a:gd name="connsiteX28" fmla="*/ 1691020 w 3739194"/>
              <a:gd name="connsiteY28" fmla="*/ 3002294 h 3527878"/>
              <a:gd name="connsiteX29" fmla="*/ 1722951 w 3739194"/>
              <a:gd name="connsiteY29" fmla="*/ 2995066 h 3527878"/>
              <a:gd name="connsiteX30" fmla="*/ 1771354 w 3739194"/>
              <a:gd name="connsiteY30" fmla="*/ 2973268 h 3527878"/>
              <a:gd name="connsiteX31" fmla="*/ 1893462 w 3739194"/>
              <a:gd name="connsiteY31" fmla="*/ 2814134 h 3527878"/>
              <a:gd name="connsiteX32" fmla="*/ 1867280 w 3739194"/>
              <a:gd name="connsiteY32" fmla="*/ 2615265 h 3527878"/>
              <a:gd name="connsiteX33" fmla="*/ 1901783 w 3739194"/>
              <a:gd name="connsiteY33" fmla="*/ 2764543 h 3527878"/>
              <a:gd name="connsiteX34" fmla="*/ 1867280 w 3739194"/>
              <a:gd name="connsiteY34" fmla="*/ 2615265 h 3527878"/>
              <a:gd name="connsiteX35" fmla="*/ 1770611 w 3739194"/>
              <a:gd name="connsiteY35" fmla="*/ 2519776 h 3527878"/>
              <a:gd name="connsiteX36" fmla="*/ 1777427 w 3739194"/>
              <a:gd name="connsiteY36" fmla="*/ 2522896 h 3527878"/>
              <a:gd name="connsiteX37" fmla="*/ 1867280 w 3739194"/>
              <a:gd name="connsiteY37" fmla="*/ 2615265 h 3527878"/>
              <a:gd name="connsiteX38" fmla="*/ 1777427 w 3739194"/>
              <a:gd name="connsiteY38" fmla="*/ 2522896 h 3527878"/>
              <a:gd name="connsiteX39" fmla="*/ 1555694 w 3739194"/>
              <a:gd name="connsiteY39" fmla="*/ 2501146 h 3527878"/>
              <a:gd name="connsiteX40" fmla="*/ 1509278 w 3739194"/>
              <a:gd name="connsiteY40" fmla="*/ 2519339 h 3527878"/>
              <a:gd name="connsiteX41" fmla="*/ 1487944 w 3739194"/>
              <a:gd name="connsiteY41" fmla="*/ 2536369 h 3527878"/>
              <a:gd name="connsiteX42" fmla="*/ 1509278 w 3739194"/>
              <a:gd name="connsiteY42" fmla="*/ 2519339 h 3527878"/>
              <a:gd name="connsiteX43" fmla="*/ 2218558 w 3739194"/>
              <a:gd name="connsiteY43" fmla="*/ 0 h 3527878"/>
              <a:gd name="connsiteX44" fmla="*/ 3739194 w 3739194"/>
              <a:gd name="connsiteY44" fmla="*/ 870413 h 3527878"/>
              <a:gd name="connsiteX45" fmla="*/ 3739194 w 3739194"/>
              <a:gd name="connsiteY45" fmla="*/ 2657465 h 3527878"/>
              <a:gd name="connsiteX46" fmla="*/ 2218558 w 3739194"/>
              <a:gd name="connsiteY46" fmla="*/ 3527878 h 3527878"/>
              <a:gd name="connsiteX47" fmla="*/ 1654154 w 3739194"/>
              <a:gd name="connsiteY47" fmla="*/ 3204813 h 3527878"/>
              <a:gd name="connsiteX48" fmla="*/ 1640172 w 3739194"/>
              <a:gd name="connsiteY48" fmla="*/ 3154339 h 3527878"/>
              <a:gd name="connsiteX49" fmla="*/ 1701393 w 3739194"/>
              <a:gd name="connsiteY49" fmla="*/ 3043767 h 3527878"/>
              <a:gd name="connsiteX50" fmla="*/ 1700749 w 3739194"/>
              <a:gd name="connsiteY50" fmla="*/ 3043390 h 3527878"/>
              <a:gd name="connsiteX51" fmla="*/ 1736327 w 3739194"/>
              <a:gd name="connsiteY51" fmla="*/ 3035336 h 3527878"/>
              <a:gd name="connsiteX52" fmla="*/ 1792566 w 3739194"/>
              <a:gd name="connsiteY52" fmla="*/ 3010010 h 3527878"/>
              <a:gd name="connsiteX53" fmla="*/ 1904021 w 3739194"/>
              <a:gd name="connsiteY53" fmla="*/ 2594055 h 3527878"/>
              <a:gd name="connsiteX54" fmla="*/ 1488066 w 3739194"/>
              <a:gd name="connsiteY54" fmla="*/ 2482600 h 3527878"/>
              <a:gd name="connsiteX55" fmla="*/ 1338072 w 3739194"/>
              <a:gd name="connsiteY55" fmla="*/ 2783945 h 3527878"/>
              <a:gd name="connsiteX56" fmla="*/ 1349986 w 3739194"/>
              <a:gd name="connsiteY56" fmla="*/ 2836573 h 3527878"/>
              <a:gd name="connsiteX57" fmla="*/ 1349551 w 3739194"/>
              <a:gd name="connsiteY57" fmla="*/ 2836337 h 3527878"/>
              <a:gd name="connsiteX58" fmla="*/ 1275851 w 3739194"/>
              <a:gd name="connsiteY58" fmla="*/ 2942568 h 3527878"/>
              <a:gd name="connsiteX59" fmla="*/ 1221678 w 3739194"/>
              <a:gd name="connsiteY59" fmla="*/ 2957263 h 3527878"/>
              <a:gd name="connsiteX60" fmla="*/ 697922 w 3739194"/>
              <a:gd name="connsiteY60" fmla="*/ 2657465 h 3527878"/>
              <a:gd name="connsiteX61" fmla="*/ 697922 w 3739194"/>
              <a:gd name="connsiteY61" fmla="*/ 2007934 h 3527878"/>
              <a:gd name="connsiteX62" fmla="*/ 696037 w 3739194"/>
              <a:gd name="connsiteY62" fmla="*/ 2003066 h 3527878"/>
              <a:gd name="connsiteX63" fmla="*/ 518090 w 3739194"/>
              <a:gd name="connsiteY63" fmla="*/ 1923923 h 3527878"/>
              <a:gd name="connsiteX64" fmla="*/ 403398 w 3739194"/>
              <a:gd name="connsiteY64" fmla="*/ 1996217 h 3527878"/>
              <a:gd name="connsiteX65" fmla="*/ 398071 w 3739194"/>
              <a:gd name="connsiteY65" fmla="*/ 1998185 h 3527878"/>
              <a:gd name="connsiteX66" fmla="*/ 377058 w 3739194"/>
              <a:gd name="connsiteY66" fmla="*/ 2011066 h 3527878"/>
              <a:gd name="connsiteX67" fmla="*/ 131082 w 3739194"/>
              <a:gd name="connsiteY67" fmla="*/ 2002473 h 3527878"/>
              <a:gd name="connsiteX68" fmla="*/ 35155 w 3739194"/>
              <a:gd name="connsiteY68" fmla="*/ 1644471 h 3527878"/>
              <a:gd name="connsiteX69" fmla="*/ 393158 w 3739194"/>
              <a:gd name="connsiteY69" fmla="*/ 1548544 h 3527878"/>
              <a:gd name="connsiteX70" fmla="*/ 399179 w 3739194"/>
              <a:gd name="connsiteY70" fmla="*/ 1552879 h 3527878"/>
              <a:gd name="connsiteX71" fmla="*/ 413776 w 3739194"/>
              <a:gd name="connsiteY71" fmla="*/ 1559805 h 3527878"/>
              <a:gd name="connsiteX72" fmla="*/ 510478 w 3739194"/>
              <a:gd name="connsiteY72" fmla="*/ 1635985 h 3527878"/>
              <a:gd name="connsiteX73" fmla="*/ 685139 w 3739194"/>
              <a:gd name="connsiteY73" fmla="*/ 1581453 h 3527878"/>
              <a:gd name="connsiteX74" fmla="*/ 697922 w 3739194"/>
              <a:gd name="connsiteY74" fmla="*/ 1550391 h 3527878"/>
              <a:gd name="connsiteX75" fmla="*/ 697922 w 3739194"/>
              <a:gd name="connsiteY75" fmla="*/ 870413 h 3527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739194" h="3527878">
                <a:moveTo>
                  <a:pt x="1587808" y="3141096"/>
                </a:moveTo>
                <a:lnTo>
                  <a:pt x="1587807" y="3141102"/>
                </a:lnTo>
                <a:lnTo>
                  <a:pt x="1597881" y="3172602"/>
                </a:lnTo>
                <a:lnTo>
                  <a:pt x="1594028" y="3170396"/>
                </a:lnTo>
                <a:lnTo>
                  <a:pt x="1593681" y="3169591"/>
                </a:lnTo>
                <a:cubicBezTo>
                  <a:pt x="1590648" y="3159927"/>
                  <a:pt x="1588737" y="3150397"/>
                  <a:pt x="1587807" y="3141102"/>
                </a:cubicBezTo>
                <a:close/>
                <a:moveTo>
                  <a:pt x="1596774" y="3081416"/>
                </a:moveTo>
                <a:lnTo>
                  <a:pt x="1592392" y="3093772"/>
                </a:lnTo>
                <a:lnTo>
                  <a:pt x="1592862" y="3088924"/>
                </a:lnTo>
                <a:close/>
                <a:moveTo>
                  <a:pt x="1617992" y="3044287"/>
                </a:moveTo>
                <a:lnTo>
                  <a:pt x="1611178" y="3053773"/>
                </a:lnTo>
                <a:lnTo>
                  <a:pt x="1614656" y="3047097"/>
                </a:lnTo>
                <a:close/>
                <a:moveTo>
                  <a:pt x="1286058" y="2989702"/>
                </a:moveTo>
                <a:lnTo>
                  <a:pt x="1279995" y="2990644"/>
                </a:lnTo>
                <a:lnTo>
                  <a:pt x="1279995" y="2990644"/>
                </a:lnTo>
                <a:close/>
                <a:moveTo>
                  <a:pt x="1350213" y="2951024"/>
                </a:moveTo>
                <a:lnTo>
                  <a:pt x="1338295" y="2963743"/>
                </a:lnTo>
                <a:lnTo>
                  <a:pt x="1291901" y="2988795"/>
                </a:lnTo>
                <a:close/>
                <a:moveTo>
                  <a:pt x="1374861" y="2922464"/>
                </a:moveTo>
                <a:lnTo>
                  <a:pt x="1372776" y="2926945"/>
                </a:lnTo>
                <a:lnTo>
                  <a:pt x="1367133" y="2932967"/>
                </a:lnTo>
                <a:close/>
                <a:moveTo>
                  <a:pt x="1893462" y="2814134"/>
                </a:moveTo>
                <a:cubicBezTo>
                  <a:pt x="1876103" y="2878920"/>
                  <a:pt x="1834029" y="2937083"/>
                  <a:pt x="1771354" y="2973269"/>
                </a:cubicBezTo>
                <a:cubicBezTo>
                  <a:pt x="1755686" y="2982314"/>
                  <a:pt x="1739472" y="2989559"/>
                  <a:pt x="1722951" y="2995066"/>
                </a:cubicBezTo>
                <a:lnTo>
                  <a:pt x="1691020" y="3002294"/>
                </a:lnTo>
                <a:lnTo>
                  <a:pt x="1646393" y="3020362"/>
                </a:lnTo>
                <a:lnTo>
                  <a:pt x="1646386" y="3020368"/>
                </a:lnTo>
                <a:lnTo>
                  <a:pt x="1646393" y="3020362"/>
                </a:lnTo>
                <a:lnTo>
                  <a:pt x="1691020" y="3002294"/>
                </a:lnTo>
                <a:lnTo>
                  <a:pt x="1722951" y="2995066"/>
                </a:lnTo>
                <a:cubicBezTo>
                  <a:pt x="1739472" y="2989559"/>
                  <a:pt x="1755686" y="2982314"/>
                  <a:pt x="1771354" y="2973268"/>
                </a:cubicBezTo>
                <a:cubicBezTo>
                  <a:pt x="1834029" y="2937083"/>
                  <a:pt x="1876103" y="2878920"/>
                  <a:pt x="1893462" y="2814134"/>
                </a:cubicBezTo>
                <a:close/>
                <a:moveTo>
                  <a:pt x="1867280" y="2615265"/>
                </a:moveTo>
                <a:cubicBezTo>
                  <a:pt x="1894419" y="2662271"/>
                  <a:pt x="1905342" y="2714190"/>
                  <a:pt x="1901783" y="2764543"/>
                </a:cubicBezTo>
                <a:cubicBezTo>
                  <a:pt x="1905342" y="2714190"/>
                  <a:pt x="1894419" y="2662272"/>
                  <a:pt x="1867280" y="2615265"/>
                </a:cubicBezTo>
                <a:close/>
                <a:moveTo>
                  <a:pt x="1770611" y="2519776"/>
                </a:moveTo>
                <a:lnTo>
                  <a:pt x="1777427" y="2522896"/>
                </a:lnTo>
                <a:cubicBezTo>
                  <a:pt x="1813464" y="2544969"/>
                  <a:pt x="1844665" y="2576094"/>
                  <a:pt x="1867280" y="2615265"/>
                </a:cubicBezTo>
                <a:cubicBezTo>
                  <a:pt x="1844664" y="2576094"/>
                  <a:pt x="1813464" y="2544969"/>
                  <a:pt x="1777427" y="2522896"/>
                </a:cubicBezTo>
                <a:close/>
                <a:moveTo>
                  <a:pt x="1555694" y="2501146"/>
                </a:moveTo>
                <a:lnTo>
                  <a:pt x="1509278" y="2519339"/>
                </a:lnTo>
                <a:lnTo>
                  <a:pt x="1487944" y="2536369"/>
                </a:lnTo>
                <a:lnTo>
                  <a:pt x="1509278" y="2519339"/>
                </a:lnTo>
                <a:close/>
                <a:moveTo>
                  <a:pt x="2218558" y="0"/>
                </a:moveTo>
                <a:lnTo>
                  <a:pt x="3739194" y="870413"/>
                </a:lnTo>
                <a:lnTo>
                  <a:pt x="3739194" y="2657465"/>
                </a:lnTo>
                <a:lnTo>
                  <a:pt x="2218558" y="3527878"/>
                </a:lnTo>
                <a:lnTo>
                  <a:pt x="1654154" y="3204813"/>
                </a:lnTo>
                <a:lnTo>
                  <a:pt x="1640172" y="3154339"/>
                </a:lnTo>
                <a:cubicBezTo>
                  <a:pt x="1635435" y="3099183"/>
                  <a:pt x="1660092" y="3046387"/>
                  <a:pt x="1701393" y="3043767"/>
                </a:cubicBezTo>
                <a:lnTo>
                  <a:pt x="1700749" y="3043390"/>
                </a:lnTo>
                <a:lnTo>
                  <a:pt x="1736327" y="3035336"/>
                </a:lnTo>
                <a:cubicBezTo>
                  <a:pt x="1755522" y="3028938"/>
                  <a:pt x="1774361" y="3020521"/>
                  <a:pt x="1792566" y="3010010"/>
                </a:cubicBezTo>
                <a:cubicBezTo>
                  <a:pt x="1938207" y="2925924"/>
                  <a:pt x="1988106" y="2739695"/>
                  <a:pt x="1904021" y="2594055"/>
                </a:cubicBezTo>
                <a:cubicBezTo>
                  <a:pt x="1819935" y="2448415"/>
                  <a:pt x="1633707" y="2398515"/>
                  <a:pt x="1488066" y="2482600"/>
                </a:cubicBezTo>
                <a:cubicBezTo>
                  <a:pt x="1378836" y="2545665"/>
                  <a:pt x="1323460" y="2666184"/>
                  <a:pt x="1338072" y="2783945"/>
                </a:cubicBezTo>
                <a:lnTo>
                  <a:pt x="1349986" y="2836573"/>
                </a:lnTo>
                <a:lnTo>
                  <a:pt x="1349551" y="2836337"/>
                </a:lnTo>
                <a:cubicBezTo>
                  <a:pt x="1363195" y="2872119"/>
                  <a:pt x="1327039" y="2918790"/>
                  <a:pt x="1275851" y="2942568"/>
                </a:cubicBezTo>
                <a:lnTo>
                  <a:pt x="1221678" y="2957263"/>
                </a:lnTo>
                <a:lnTo>
                  <a:pt x="697922" y="2657465"/>
                </a:lnTo>
                <a:lnTo>
                  <a:pt x="697922" y="2007934"/>
                </a:lnTo>
                <a:lnTo>
                  <a:pt x="696037" y="2003066"/>
                </a:lnTo>
                <a:cubicBezTo>
                  <a:pt x="656902" y="1932703"/>
                  <a:pt x="579705" y="1907942"/>
                  <a:pt x="518090" y="1923923"/>
                </a:cubicBezTo>
                <a:cubicBezTo>
                  <a:pt x="461728" y="1957934"/>
                  <a:pt x="435412" y="1981441"/>
                  <a:pt x="403398" y="1996217"/>
                </a:cubicBezTo>
                <a:lnTo>
                  <a:pt x="398071" y="1998185"/>
                </a:lnTo>
                <a:lnTo>
                  <a:pt x="377058" y="2011066"/>
                </a:lnTo>
                <a:cubicBezTo>
                  <a:pt x="301415" y="2047890"/>
                  <a:pt x="209425" y="2047705"/>
                  <a:pt x="131082" y="2002473"/>
                </a:cubicBezTo>
                <a:cubicBezTo>
                  <a:pt x="5732" y="1930103"/>
                  <a:pt x="-37215" y="1769820"/>
                  <a:pt x="35155" y="1644471"/>
                </a:cubicBezTo>
                <a:cubicBezTo>
                  <a:pt x="107526" y="1519121"/>
                  <a:pt x="267809" y="1476174"/>
                  <a:pt x="393158" y="1548544"/>
                </a:cubicBezTo>
                <a:lnTo>
                  <a:pt x="399179" y="1552879"/>
                </a:lnTo>
                <a:lnTo>
                  <a:pt x="413776" y="1559805"/>
                </a:lnTo>
                <a:cubicBezTo>
                  <a:pt x="443063" y="1577606"/>
                  <a:pt x="462109" y="1604285"/>
                  <a:pt x="510478" y="1635985"/>
                </a:cubicBezTo>
                <a:cubicBezTo>
                  <a:pt x="553773" y="1664016"/>
                  <a:pt x="638677" y="1658339"/>
                  <a:pt x="685139" y="1581453"/>
                </a:cubicBezTo>
                <a:lnTo>
                  <a:pt x="697922" y="1550391"/>
                </a:lnTo>
                <a:lnTo>
                  <a:pt x="697922" y="870413"/>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dirty="0"/>
          </a:p>
        </p:txBody>
      </p:sp>
      <p:grpSp>
        <p:nvGrpSpPr>
          <p:cNvPr id="34" name="Group 33">
            <a:extLst>
              <a:ext uri="{FF2B5EF4-FFF2-40B4-BE49-F238E27FC236}">
                <a16:creationId xmlns:a16="http://schemas.microsoft.com/office/drawing/2014/main" id="{313DE657-2844-4A75-B8A8-12590FCC8F07}"/>
              </a:ext>
            </a:extLst>
          </p:cNvPr>
          <p:cNvGrpSpPr/>
          <p:nvPr/>
        </p:nvGrpSpPr>
        <p:grpSpPr>
          <a:xfrm>
            <a:off x="6131941" y="221206"/>
            <a:ext cx="2944434" cy="3445235"/>
            <a:chOff x="6131941" y="221206"/>
            <a:chExt cx="2944434" cy="3445235"/>
          </a:xfrm>
        </p:grpSpPr>
        <p:sp>
          <p:nvSpPr>
            <p:cNvPr id="35" name="TextBox 34">
              <a:extLst>
                <a:ext uri="{FF2B5EF4-FFF2-40B4-BE49-F238E27FC236}">
                  <a16:creationId xmlns:a16="http://schemas.microsoft.com/office/drawing/2014/main" id="{8BE0A88D-D81C-4905-87AC-09FA1092DDA3}"/>
                </a:ext>
              </a:extLst>
            </p:cNvPr>
            <p:cNvSpPr txBox="1"/>
            <p:nvPr/>
          </p:nvSpPr>
          <p:spPr>
            <a:xfrm>
              <a:off x="7327314" y="221206"/>
              <a:ext cx="553357" cy="923330"/>
            </a:xfrm>
            <a:prstGeom prst="rect">
              <a:avLst/>
            </a:prstGeom>
            <a:noFill/>
          </p:spPr>
          <p:txBody>
            <a:bodyPr wrap="none" rtlCol="0">
              <a:spAutoFit/>
            </a:bodyPr>
            <a:lstStyle/>
            <a:p>
              <a:pPr algn="ctr"/>
              <a:r>
                <a:rPr lang="it-IT" sz="5400" b="1" dirty="0">
                  <a:solidFill>
                    <a:srgbClr val="2774AA"/>
                  </a:solidFill>
                </a:rPr>
                <a:t>II</a:t>
              </a:r>
              <a:endParaRPr lang="en-GB" sz="5400" b="1" dirty="0">
                <a:solidFill>
                  <a:srgbClr val="2774AA"/>
                </a:solidFill>
              </a:endParaRPr>
            </a:p>
          </p:txBody>
        </p:sp>
        <p:grpSp>
          <p:nvGrpSpPr>
            <p:cNvPr id="36" name="Group 35">
              <a:extLst>
                <a:ext uri="{FF2B5EF4-FFF2-40B4-BE49-F238E27FC236}">
                  <a16:creationId xmlns:a16="http://schemas.microsoft.com/office/drawing/2014/main" id="{F189D1CC-B9BB-404B-A8A8-AEE10C9470DE}"/>
                </a:ext>
              </a:extLst>
            </p:cNvPr>
            <p:cNvGrpSpPr/>
            <p:nvPr/>
          </p:nvGrpSpPr>
          <p:grpSpPr>
            <a:xfrm>
              <a:off x="8149994" y="2803743"/>
              <a:ext cx="444493" cy="388491"/>
              <a:chOff x="10673342" y="5699716"/>
              <a:chExt cx="444493" cy="388491"/>
            </a:xfrm>
          </p:grpSpPr>
          <p:sp>
            <p:nvSpPr>
              <p:cNvPr id="212" name="Rectangle 211">
                <a:extLst>
                  <a:ext uri="{FF2B5EF4-FFF2-40B4-BE49-F238E27FC236}">
                    <a16:creationId xmlns:a16="http://schemas.microsoft.com/office/drawing/2014/main" id="{538D6C77-53CA-4D04-B099-6B62589289CB}"/>
                  </a:ext>
                </a:extLst>
              </p:cNvPr>
              <p:cNvSpPr/>
              <p:nvPr/>
            </p:nvSpPr>
            <p:spPr>
              <a:xfrm>
                <a:off x="10673406" y="5700163"/>
                <a:ext cx="444365" cy="387597"/>
              </a:xfrm>
              <a:prstGeom prst="rect">
                <a:avLst/>
              </a:pr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13" name="Group 212">
                <a:extLst>
                  <a:ext uri="{FF2B5EF4-FFF2-40B4-BE49-F238E27FC236}">
                    <a16:creationId xmlns:a16="http://schemas.microsoft.com/office/drawing/2014/main" id="{7CE048F1-7CF4-4021-B5C8-E453AC57C842}"/>
                  </a:ext>
                </a:extLst>
              </p:cNvPr>
              <p:cNvGrpSpPr/>
              <p:nvPr/>
            </p:nvGrpSpPr>
            <p:grpSpPr>
              <a:xfrm>
                <a:off x="10673342" y="5699716"/>
                <a:ext cx="444493" cy="388491"/>
                <a:chOff x="10671591" y="5699431"/>
                <a:chExt cx="444493" cy="388491"/>
              </a:xfrm>
            </p:grpSpPr>
            <p:sp>
              <p:nvSpPr>
                <p:cNvPr id="214" name="Freeform: Shape 213">
                  <a:extLst>
                    <a:ext uri="{FF2B5EF4-FFF2-40B4-BE49-F238E27FC236}">
                      <a16:creationId xmlns:a16="http://schemas.microsoft.com/office/drawing/2014/main" id="{60BF939A-05D7-4FDD-9A6E-37AF3C05EC46}"/>
                    </a:ext>
                  </a:extLst>
                </p:cNvPr>
                <p:cNvSpPr/>
                <p:nvPr/>
              </p:nvSpPr>
              <p:spPr>
                <a:xfrm>
                  <a:off x="10672798" y="5699431"/>
                  <a:ext cx="201210" cy="274850"/>
                </a:xfrm>
                <a:custGeom>
                  <a:avLst/>
                  <a:gdLst>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84663 w 4458789"/>
                    <a:gd name="connsiteY20" fmla="*/ 2821577 h 6470468"/>
                    <a:gd name="connsiteX21" fmla="*/ 1985555 w 4458789"/>
                    <a:gd name="connsiteY21" fmla="*/ 2603863 h 6470468"/>
                    <a:gd name="connsiteX22" fmla="*/ 2124892 w 4458789"/>
                    <a:gd name="connsiteY22" fmla="*/ 2708365 h 6470468"/>
                    <a:gd name="connsiteX23" fmla="*/ 2011680 w 4458789"/>
                    <a:gd name="connsiteY23" fmla="*/ 2934788 h 6470468"/>
                    <a:gd name="connsiteX24" fmla="*/ 2194560 w 4458789"/>
                    <a:gd name="connsiteY24" fmla="*/ 3082834 h 6470468"/>
                    <a:gd name="connsiteX25" fmla="*/ 2394858 w 4458789"/>
                    <a:gd name="connsiteY25" fmla="*/ 3117668 h 6470468"/>
                    <a:gd name="connsiteX26" fmla="*/ 2377440 w 4458789"/>
                    <a:gd name="connsiteY26" fmla="*/ 3335383 h 6470468"/>
                    <a:gd name="connsiteX27" fmla="*/ 2377440 w 4458789"/>
                    <a:gd name="connsiteY27" fmla="*/ 3335383 h 6470468"/>
                    <a:gd name="connsiteX28" fmla="*/ 2333898 w 4458789"/>
                    <a:gd name="connsiteY28" fmla="*/ 3640183 h 6470468"/>
                    <a:gd name="connsiteX29" fmla="*/ 2290355 w 4458789"/>
                    <a:gd name="connsiteY29" fmla="*/ 3875314 h 6470468"/>
                    <a:gd name="connsiteX30" fmla="*/ 2595155 w 4458789"/>
                    <a:gd name="connsiteY30" fmla="*/ 3857897 h 6470468"/>
                    <a:gd name="connsiteX31" fmla="*/ 2891246 w 4458789"/>
                    <a:gd name="connsiteY31" fmla="*/ 3744685 h 6470468"/>
                    <a:gd name="connsiteX32" fmla="*/ 2926080 w 4458789"/>
                    <a:gd name="connsiteY32" fmla="*/ 3161211 h 6470468"/>
                    <a:gd name="connsiteX33" fmla="*/ 2508069 w 4458789"/>
                    <a:gd name="connsiteY33" fmla="*/ 2717074 h 6470468"/>
                    <a:gd name="connsiteX34" fmla="*/ 2638698 w 4458789"/>
                    <a:gd name="connsiteY34" fmla="*/ 2577737 h 6470468"/>
                    <a:gd name="connsiteX35" fmla="*/ 2978332 w 4458789"/>
                    <a:gd name="connsiteY35" fmla="*/ 2333897 h 6470468"/>
                    <a:gd name="connsiteX36" fmla="*/ 2987040 w 4458789"/>
                    <a:gd name="connsiteY36" fmla="*/ 2159725 h 6470468"/>
                    <a:gd name="connsiteX37" fmla="*/ 3344092 w 4458789"/>
                    <a:gd name="connsiteY37" fmla="*/ 1672045 h 6470468"/>
                    <a:gd name="connsiteX38" fmla="*/ 3544389 w 4458789"/>
                    <a:gd name="connsiteY38" fmla="*/ 1863634 h 6470468"/>
                    <a:gd name="connsiteX39" fmla="*/ 3962400 w 4458789"/>
                    <a:gd name="connsiteY39" fmla="*/ 1419497 h 6470468"/>
                    <a:gd name="connsiteX40" fmla="*/ 4458789 w 4458789"/>
                    <a:gd name="connsiteY40" fmla="*/ 374468 h 6470468"/>
                    <a:gd name="connsiteX41" fmla="*/ 4415246 w 4458789"/>
                    <a:gd name="connsiteY41" fmla="*/ 0 h 6470468"/>
                    <a:gd name="connsiteX42" fmla="*/ 17418 w 4458789"/>
                    <a:gd name="connsiteY42" fmla="*/ 17417 h 6470468"/>
                    <a:gd name="connsiteX43" fmla="*/ 0 w 4458789"/>
                    <a:gd name="connsiteY43"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84663 w 4458789"/>
                    <a:gd name="connsiteY20" fmla="*/ 2821577 h 6470468"/>
                    <a:gd name="connsiteX21" fmla="*/ 1985555 w 4458789"/>
                    <a:gd name="connsiteY21" fmla="*/ 2603863 h 6470468"/>
                    <a:gd name="connsiteX22" fmla="*/ 2124892 w 4458789"/>
                    <a:gd name="connsiteY22" fmla="*/ 2708365 h 6470468"/>
                    <a:gd name="connsiteX23" fmla="*/ 2011680 w 4458789"/>
                    <a:gd name="connsiteY23" fmla="*/ 2934788 h 6470468"/>
                    <a:gd name="connsiteX24" fmla="*/ 2194560 w 4458789"/>
                    <a:gd name="connsiteY24" fmla="*/ 3082834 h 6470468"/>
                    <a:gd name="connsiteX25" fmla="*/ 2394858 w 4458789"/>
                    <a:gd name="connsiteY25" fmla="*/ 3117668 h 6470468"/>
                    <a:gd name="connsiteX26" fmla="*/ 2377440 w 4458789"/>
                    <a:gd name="connsiteY26" fmla="*/ 3335383 h 6470468"/>
                    <a:gd name="connsiteX27" fmla="*/ 2377440 w 4458789"/>
                    <a:gd name="connsiteY27" fmla="*/ 3335383 h 6470468"/>
                    <a:gd name="connsiteX28" fmla="*/ 2333898 w 4458789"/>
                    <a:gd name="connsiteY28" fmla="*/ 3640183 h 6470468"/>
                    <a:gd name="connsiteX29" fmla="*/ 2290355 w 4458789"/>
                    <a:gd name="connsiteY29" fmla="*/ 3875314 h 6470468"/>
                    <a:gd name="connsiteX30" fmla="*/ 2595155 w 4458789"/>
                    <a:gd name="connsiteY30" fmla="*/ 3857897 h 6470468"/>
                    <a:gd name="connsiteX31" fmla="*/ 2891246 w 4458789"/>
                    <a:gd name="connsiteY31" fmla="*/ 3744685 h 6470468"/>
                    <a:gd name="connsiteX32" fmla="*/ 2891155 w 4458789"/>
                    <a:gd name="connsiteY32" fmla="*/ 3215186 h 6470468"/>
                    <a:gd name="connsiteX33" fmla="*/ 2508069 w 4458789"/>
                    <a:gd name="connsiteY33" fmla="*/ 2717074 h 6470468"/>
                    <a:gd name="connsiteX34" fmla="*/ 2638698 w 4458789"/>
                    <a:gd name="connsiteY34" fmla="*/ 2577737 h 6470468"/>
                    <a:gd name="connsiteX35" fmla="*/ 2978332 w 4458789"/>
                    <a:gd name="connsiteY35" fmla="*/ 2333897 h 6470468"/>
                    <a:gd name="connsiteX36" fmla="*/ 2987040 w 4458789"/>
                    <a:gd name="connsiteY36" fmla="*/ 2159725 h 6470468"/>
                    <a:gd name="connsiteX37" fmla="*/ 3344092 w 4458789"/>
                    <a:gd name="connsiteY37" fmla="*/ 1672045 h 6470468"/>
                    <a:gd name="connsiteX38" fmla="*/ 3544389 w 4458789"/>
                    <a:gd name="connsiteY38" fmla="*/ 1863634 h 6470468"/>
                    <a:gd name="connsiteX39" fmla="*/ 3962400 w 4458789"/>
                    <a:gd name="connsiteY39" fmla="*/ 1419497 h 6470468"/>
                    <a:gd name="connsiteX40" fmla="*/ 4458789 w 4458789"/>
                    <a:gd name="connsiteY40" fmla="*/ 374468 h 6470468"/>
                    <a:gd name="connsiteX41" fmla="*/ 4415246 w 4458789"/>
                    <a:gd name="connsiteY41" fmla="*/ 0 h 6470468"/>
                    <a:gd name="connsiteX42" fmla="*/ 17418 w 4458789"/>
                    <a:gd name="connsiteY42" fmla="*/ 17417 h 6470468"/>
                    <a:gd name="connsiteX43" fmla="*/ 0 w 4458789"/>
                    <a:gd name="connsiteY43"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84663 w 4458789"/>
                    <a:gd name="connsiteY20" fmla="*/ 2821577 h 6470468"/>
                    <a:gd name="connsiteX21" fmla="*/ 1985555 w 4458789"/>
                    <a:gd name="connsiteY21" fmla="*/ 2603863 h 6470468"/>
                    <a:gd name="connsiteX22" fmla="*/ 2124892 w 4458789"/>
                    <a:gd name="connsiteY22" fmla="*/ 2708365 h 6470468"/>
                    <a:gd name="connsiteX23" fmla="*/ 2011680 w 4458789"/>
                    <a:gd name="connsiteY23" fmla="*/ 2934788 h 6470468"/>
                    <a:gd name="connsiteX24" fmla="*/ 2194560 w 4458789"/>
                    <a:gd name="connsiteY24" fmla="*/ 3082834 h 6470468"/>
                    <a:gd name="connsiteX25" fmla="*/ 2394858 w 4458789"/>
                    <a:gd name="connsiteY25" fmla="*/ 3117668 h 6470468"/>
                    <a:gd name="connsiteX26" fmla="*/ 2377440 w 4458789"/>
                    <a:gd name="connsiteY26" fmla="*/ 3335383 h 6470468"/>
                    <a:gd name="connsiteX27" fmla="*/ 2377440 w 4458789"/>
                    <a:gd name="connsiteY27" fmla="*/ 3335383 h 6470468"/>
                    <a:gd name="connsiteX28" fmla="*/ 2333898 w 4458789"/>
                    <a:gd name="connsiteY28" fmla="*/ 3640183 h 6470468"/>
                    <a:gd name="connsiteX29" fmla="*/ 2290355 w 4458789"/>
                    <a:gd name="connsiteY29" fmla="*/ 3875314 h 6470468"/>
                    <a:gd name="connsiteX30" fmla="*/ 2595155 w 4458789"/>
                    <a:gd name="connsiteY30" fmla="*/ 3857897 h 6470468"/>
                    <a:gd name="connsiteX31" fmla="*/ 2891246 w 4458789"/>
                    <a:gd name="connsiteY31" fmla="*/ 3744685 h 6470468"/>
                    <a:gd name="connsiteX32" fmla="*/ 2891155 w 4458789"/>
                    <a:gd name="connsiteY32" fmla="*/ 3215186 h 6470468"/>
                    <a:gd name="connsiteX33" fmla="*/ 2704284 w 4458789"/>
                    <a:gd name="connsiteY33" fmla="*/ 2897097 h 6470468"/>
                    <a:gd name="connsiteX34" fmla="*/ 2508069 w 4458789"/>
                    <a:gd name="connsiteY34" fmla="*/ 2717074 h 6470468"/>
                    <a:gd name="connsiteX35" fmla="*/ 2638698 w 4458789"/>
                    <a:gd name="connsiteY35" fmla="*/ 2577737 h 6470468"/>
                    <a:gd name="connsiteX36" fmla="*/ 2978332 w 4458789"/>
                    <a:gd name="connsiteY36" fmla="*/ 2333897 h 6470468"/>
                    <a:gd name="connsiteX37" fmla="*/ 2987040 w 4458789"/>
                    <a:gd name="connsiteY37" fmla="*/ 2159725 h 6470468"/>
                    <a:gd name="connsiteX38" fmla="*/ 3344092 w 4458789"/>
                    <a:gd name="connsiteY38" fmla="*/ 1672045 h 6470468"/>
                    <a:gd name="connsiteX39" fmla="*/ 3544389 w 4458789"/>
                    <a:gd name="connsiteY39" fmla="*/ 1863634 h 6470468"/>
                    <a:gd name="connsiteX40" fmla="*/ 3962400 w 4458789"/>
                    <a:gd name="connsiteY40" fmla="*/ 1419497 h 6470468"/>
                    <a:gd name="connsiteX41" fmla="*/ 4458789 w 4458789"/>
                    <a:gd name="connsiteY41" fmla="*/ 374468 h 6470468"/>
                    <a:gd name="connsiteX42" fmla="*/ 4415246 w 4458789"/>
                    <a:gd name="connsiteY42" fmla="*/ 0 h 6470468"/>
                    <a:gd name="connsiteX43" fmla="*/ 17418 w 4458789"/>
                    <a:gd name="connsiteY43" fmla="*/ 17417 h 6470468"/>
                    <a:gd name="connsiteX44" fmla="*/ 0 w 4458789"/>
                    <a:gd name="connsiteY44"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84663 w 4458789"/>
                    <a:gd name="connsiteY20" fmla="*/ 2821577 h 6470468"/>
                    <a:gd name="connsiteX21" fmla="*/ 1985555 w 4458789"/>
                    <a:gd name="connsiteY21" fmla="*/ 2603863 h 6470468"/>
                    <a:gd name="connsiteX22" fmla="*/ 2124892 w 4458789"/>
                    <a:gd name="connsiteY22" fmla="*/ 2708365 h 6470468"/>
                    <a:gd name="connsiteX23" fmla="*/ 2011680 w 4458789"/>
                    <a:gd name="connsiteY23" fmla="*/ 2934788 h 6470468"/>
                    <a:gd name="connsiteX24" fmla="*/ 2194560 w 4458789"/>
                    <a:gd name="connsiteY24" fmla="*/ 3082834 h 6470468"/>
                    <a:gd name="connsiteX25" fmla="*/ 2394858 w 4458789"/>
                    <a:gd name="connsiteY25" fmla="*/ 3117668 h 6470468"/>
                    <a:gd name="connsiteX26" fmla="*/ 2377440 w 4458789"/>
                    <a:gd name="connsiteY26" fmla="*/ 3335383 h 6470468"/>
                    <a:gd name="connsiteX27" fmla="*/ 2377440 w 4458789"/>
                    <a:gd name="connsiteY27" fmla="*/ 3335383 h 6470468"/>
                    <a:gd name="connsiteX28" fmla="*/ 2333898 w 4458789"/>
                    <a:gd name="connsiteY28" fmla="*/ 3640183 h 6470468"/>
                    <a:gd name="connsiteX29" fmla="*/ 2290355 w 4458789"/>
                    <a:gd name="connsiteY29" fmla="*/ 3875314 h 6470468"/>
                    <a:gd name="connsiteX30" fmla="*/ 2595155 w 4458789"/>
                    <a:gd name="connsiteY30" fmla="*/ 3857897 h 6470468"/>
                    <a:gd name="connsiteX31" fmla="*/ 2891246 w 4458789"/>
                    <a:gd name="connsiteY31" fmla="*/ 3744685 h 6470468"/>
                    <a:gd name="connsiteX32" fmla="*/ 2891155 w 4458789"/>
                    <a:gd name="connsiteY32" fmla="*/ 3215186 h 6470468"/>
                    <a:gd name="connsiteX33" fmla="*/ 2772547 w 4458789"/>
                    <a:gd name="connsiteY33" fmla="*/ 3039972 h 6470468"/>
                    <a:gd name="connsiteX34" fmla="*/ 2704284 w 4458789"/>
                    <a:gd name="connsiteY34" fmla="*/ 2897097 h 6470468"/>
                    <a:gd name="connsiteX35" fmla="*/ 2508069 w 4458789"/>
                    <a:gd name="connsiteY35" fmla="*/ 2717074 h 6470468"/>
                    <a:gd name="connsiteX36" fmla="*/ 2638698 w 4458789"/>
                    <a:gd name="connsiteY36" fmla="*/ 2577737 h 6470468"/>
                    <a:gd name="connsiteX37" fmla="*/ 2978332 w 4458789"/>
                    <a:gd name="connsiteY37" fmla="*/ 2333897 h 6470468"/>
                    <a:gd name="connsiteX38" fmla="*/ 2987040 w 4458789"/>
                    <a:gd name="connsiteY38" fmla="*/ 2159725 h 6470468"/>
                    <a:gd name="connsiteX39" fmla="*/ 3344092 w 4458789"/>
                    <a:gd name="connsiteY39" fmla="*/ 1672045 h 6470468"/>
                    <a:gd name="connsiteX40" fmla="*/ 3544389 w 4458789"/>
                    <a:gd name="connsiteY40" fmla="*/ 1863634 h 6470468"/>
                    <a:gd name="connsiteX41" fmla="*/ 3962400 w 4458789"/>
                    <a:gd name="connsiteY41" fmla="*/ 1419497 h 6470468"/>
                    <a:gd name="connsiteX42" fmla="*/ 4458789 w 4458789"/>
                    <a:gd name="connsiteY42" fmla="*/ 374468 h 6470468"/>
                    <a:gd name="connsiteX43" fmla="*/ 4415246 w 4458789"/>
                    <a:gd name="connsiteY43" fmla="*/ 0 h 6470468"/>
                    <a:gd name="connsiteX44" fmla="*/ 17418 w 4458789"/>
                    <a:gd name="connsiteY44" fmla="*/ 17417 h 6470468"/>
                    <a:gd name="connsiteX45" fmla="*/ 0 w 4458789"/>
                    <a:gd name="connsiteY45"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84663 w 4458789"/>
                    <a:gd name="connsiteY20" fmla="*/ 2821577 h 6470468"/>
                    <a:gd name="connsiteX21" fmla="*/ 1985555 w 4458789"/>
                    <a:gd name="connsiteY21" fmla="*/ 2603863 h 6470468"/>
                    <a:gd name="connsiteX22" fmla="*/ 2164579 w 4458789"/>
                    <a:gd name="connsiteY22" fmla="*/ 2690902 h 6470468"/>
                    <a:gd name="connsiteX23" fmla="*/ 2011680 w 4458789"/>
                    <a:gd name="connsiteY23" fmla="*/ 2934788 h 6470468"/>
                    <a:gd name="connsiteX24" fmla="*/ 2194560 w 4458789"/>
                    <a:gd name="connsiteY24" fmla="*/ 3082834 h 6470468"/>
                    <a:gd name="connsiteX25" fmla="*/ 2394858 w 4458789"/>
                    <a:gd name="connsiteY25" fmla="*/ 3117668 h 6470468"/>
                    <a:gd name="connsiteX26" fmla="*/ 2377440 w 4458789"/>
                    <a:gd name="connsiteY26" fmla="*/ 3335383 h 6470468"/>
                    <a:gd name="connsiteX27" fmla="*/ 2377440 w 4458789"/>
                    <a:gd name="connsiteY27" fmla="*/ 3335383 h 6470468"/>
                    <a:gd name="connsiteX28" fmla="*/ 2333898 w 4458789"/>
                    <a:gd name="connsiteY28" fmla="*/ 3640183 h 6470468"/>
                    <a:gd name="connsiteX29" fmla="*/ 2290355 w 4458789"/>
                    <a:gd name="connsiteY29" fmla="*/ 3875314 h 6470468"/>
                    <a:gd name="connsiteX30" fmla="*/ 2595155 w 4458789"/>
                    <a:gd name="connsiteY30" fmla="*/ 3857897 h 6470468"/>
                    <a:gd name="connsiteX31" fmla="*/ 2891246 w 4458789"/>
                    <a:gd name="connsiteY31" fmla="*/ 3744685 h 6470468"/>
                    <a:gd name="connsiteX32" fmla="*/ 2891155 w 4458789"/>
                    <a:gd name="connsiteY32" fmla="*/ 3215186 h 6470468"/>
                    <a:gd name="connsiteX33" fmla="*/ 2772547 w 4458789"/>
                    <a:gd name="connsiteY33" fmla="*/ 3039972 h 6470468"/>
                    <a:gd name="connsiteX34" fmla="*/ 2704284 w 4458789"/>
                    <a:gd name="connsiteY34" fmla="*/ 2897097 h 6470468"/>
                    <a:gd name="connsiteX35" fmla="*/ 2508069 w 4458789"/>
                    <a:gd name="connsiteY35" fmla="*/ 2717074 h 6470468"/>
                    <a:gd name="connsiteX36" fmla="*/ 2638698 w 4458789"/>
                    <a:gd name="connsiteY36" fmla="*/ 2577737 h 6470468"/>
                    <a:gd name="connsiteX37" fmla="*/ 2978332 w 4458789"/>
                    <a:gd name="connsiteY37" fmla="*/ 2333897 h 6470468"/>
                    <a:gd name="connsiteX38" fmla="*/ 2987040 w 4458789"/>
                    <a:gd name="connsiteY38" fmla="*/ 2159725 h 6470468"/>
                    <a:gd name="connsiteX39" fmla="*/ 3344092 w 4458789"/>
                    <a:gd name="connsiteY39" fmla="*/ 1672045 h 6470468"/>
                    <a:gd name="connsiteX40" fmla="*/ 3544389 w 4458789"/>
                    <a:gd name="connsiteY40" fmla="*/ 1863634 h 6470468"/>
                    <a:gd name="connsiteX41" fmla="*/ 3962400 w 4458789"/>
                    <a:gd name="connsiteY41" fmla="*/ 1419497 h 6470468"/>
                    <a:gd name="connsiteX42" fmla="*/ 4458789 w 4458789"/>
                    <a:gd name="connsiteY42" fmla="*/ 374468 h 6470468"/>
                    <a:gd name="connsiteX43" fmla="*/ 4415246 w 4458789"/>
                    <a:gd name="connsiteY43" fmla="*/ 0 h 6470468"/>
                    <a:gd name="connsiteX44" fmla="*/ 17418 w 4458789"/>
                    <a:gd name="connsiteY44" fmla="*/ 17417 h 6470468"/>
                    <a:gd name="connsiteX45" fmla="*/ 0 w 4458789"/>
                    <a:gd name="connsiteY45"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84663 w 4458789"/>
                    <a:gd name="connsiteY20" fmla="*/ 2821577 h 6470468"/>
                    <a:gd name="connsiteX21" fmla="*/ 1985555 w 4458789"/>
                    <a:gd name="connsiteY21" fmla="*/ 2603863 h 6470468"/>
                    <a:gd name="connsiteX22" fmla="*/ 2164579 w 4458789"/>
                    <a:gd name="connsiteY22" fmla="*/ 2690902 h 6470468"/>
                    <a:gd name="connsiteX23" fmla="*/ 2115322 w 4458789"/>
                    <a:gd name="connsiteY23" fmla="*/ 2820897 h 6470468"/>
                    <a:gd name="connsiteX24" fmla="*/ 2011680 w 4458789"/>
                    <a:gd name="connsiteY24" fmla="*/ 2934788 h 6470468"/>
                    <a:gd name="connsiteX25" fmla="*/ 2194560 w 4458789"/>
                    <a:gd name="connsiteY25" fmla="*/ 3082834 h 6470468"/>
                    <a:gd name="connsiteX26" fmla="*/ 2394858 w 4458789"/>
                    <a:gd name="connsiteY26" fmla="*/ 3117668 h 6470468"/>
                    <a:gd name="connsiteX27" fmla="*/ 2377440 w 4458789"/>
                    <a:gd name="connsiteY27" fmla="*/ 3335383 h 6470468"/>
                    <a:gd name="connsiteX28" fmla="*/ 2377440 w 4458789"/>
                    <a:gd name="connsiteY28" fmla="*/ 3335383 h 6470468"/>
                    <a:gd name="connsiteX29" fmla="*/ 2333898 w 4458789"/>
                    <a:gd name="connsiteY29" fmla="*/ 3640183 h 6470468"/>
                    <a:gd name="connsiteX30" fmla="*/ 2290355 w 4458789"/>
                    <a:gd name="connsiteY30" fmla="*/ 3875314 h 6470468"/>
                    <a:gd name="connsiteX31" fmla="*/ 2595155 w 4458789"/>
                    <a:gd name="connsiteY31" fmla="*/ 3857897 h 6470468"/>
                    <a:gd name="connsiteX32" fmla="*/ 2891246 w 4458789"/>
                    <a:gd name="connsiteY32" fmla="*/ 3744685 h 6470468"/>
                    <a:gd name="connsiteX33" fmla="*/ 2891155 w 4458789"/>
                    <a:gd name="connsiteY33" fmla="*/ 3215186 h 6470468"/>
                    <a:gd name="connsiteX34" fmla="*/ 2772547 w 4458789"/>
                    <a:gd name="connsiteY34" fmla="*/ 3039972 h 6470468"/>
                    <a:gd name="connsiteX35" fmla="*/ 2704284 w 4458789"/>
                    <a:gd name="connsiteY35" fmla="*/ 2897097 h 6470468"/>
                    <a:gd name="connsiteX36" fmla="*/ 2508069 w 4458789"/>
                    <a:gd name="connsiteY36" fmla="*/ 2717074 h 6470468"/>
                    <a:gd name="connsiteX37" fmla="*/ 2638698 w 4458789"/>
                    <a:gd name="connsiteY37" fmla="*/ 2577737 h 6470468"/>
                    <a:gd name="connsiteX38" fmla="*/ 2978332 w 4458789"/>
                    <a:gd name="connsiteY38" fmla="*/ 2333897 h 6470468"/>
                    <a:gd name="connsiteX39" fmla="*/ 2987040 w 4458789"/>
                    <a:gd name="connsiteY39" fmla="*/ 2159725 h 6470468"/>
                    <a:gd name="connsiteX40" fmla="*/ 3344092 w 4458789"/>
                    <a:gd name="connsiteY40" fmla="*/ 1672045 h 6470468"/>
                    <a:gd name="connsiteX41" fmla="*/ 3544389 w 4458789"/>
                    <a:gd name="connsiteY41" fmla="*/ 1863634 h 6470468"/>
                    <a:gd name="connsiteX42" fmla="*/ 3962400 w 4458789"/>
                    <a:gd name="connsiteY42" fmla="*/ 1419497 h 6470468"/>
                    <a:gd name="connsiteX43" fmla="*/ 4458789 w 4458789"/>
                    <a:gd name="connsiteY43" fmla="*/ 374468 h 6470468"/>
                    <a:gd name="connsiteX44" fmla="*/ 4415246 w 4458789"/>
                    <a:gd name="connsiteY44" fmla="*/ 0 h 6470468"/>
                    <a:gd name="connsiteX45" fmla="*/ 17418 w 4458789"/>
                    <a:gd name="connsiteY45" fmla="*/ 17417 h 6470468"/>
                    <a:gd name="connsiteX46" fmla="*/ 0 w 4458789"/>
                    <a:gd name="connsiteY46"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84663 w 4458789"/>
                    <a:gd name="connsiteY20" fmla="*/ 2821577 h 6470468"/>
                    <a:gd name="connsiteX21" fmla="*/ 1985555 w 4458789"/>
                    <a:gd name="connsiteY21" fmla="*/ 2603863 h 6470468"/>
                    <a:gd name="connsiteX22" fmla="*/ 2089922 w 4458789"/>
                    <a:gd name="connsiteY22" fmla="*/ 2678022 h 6470468"/>
                    <a:gd name="connsiteX23" fmla="*/ 2164579 w 4458789"/>
                    <a:gd name="connsiteY23" fmla="*/ 2690902 h 6470468"/>
                    <a:gd name="connsiteX24" fmla="*/ 2115322 w 4458789"/>
                    <a:gd name="connsiteY24" fmla="*/ 2820897 h 6470468"/>
                    <a:gd name="connsiteX25" fmla="*/ 2011680 w 4458789"/>
                    <a:gd name="connsiteY25" fmla="*/ 2934788 h 6470468"/>
                    <a:gd name="connsiteX26" fmla="*/ 2194560 w 4458789"/>
                    <a:gd name="connsiteY26" fmla="*/ 3082834 h 6470468"/>
                    <a:gd name="connsiteX27" fmla="*/ 2394858 w 4458789"/>
                    <a:gd name="connsiteY27" fmla="*/ 3117668 h 6470468"/>
                    <a:gd name="connsiteX28" fmla="*/ 2377440 w 4458789"/>
                    <a:gd name="connsiteY28" fmla="*/ 3335383 h 6470468"/>
                    <a:gd name="connsiteX29" fmla="*/ 2377440 w 4458789"/>
                    <a:gd name="connsiteY29" fmla="*/ 3335383 h 6470468"/>
                    <a:gd name="connsiteX30" fmla="*/ 2333898 w 4458789"/>
                    <a:gd name="connsiteY30" fmla="*/ 3640183 h 6470468"/>
                    <a:gd name="connsiteX31" fmla="*/ 2290355 w 4458789"/>
                    <a:gd name="connsiteY31" fmla="*/ 3875314 h 6470468"/>
                    <a:gd name="connsiteX32" fmla="*/ 2595155 w 4458789"/>
                    <a:gd name="connsiteY32" fmla="*/ 3857897 h 6470468"/>
                    <a:gd name="connsiteX33" fmla="*/ 2891246 w 4458789"/>
                    <a:gd name="connsiteY33" fmla="*/ 3744685 h 6470468"/>
                    <a:gd name="connsiteX34" fmla="*/ 2891155 w 4458789"/>
                    <a:gd name="connsiteY34" fmla="*/ 3215186 h 6470468"/>
                    <a:gd name="connsiteX35" fmla="*/ 2772547 w 4458789"/>
                    <a:gd name="connsiteY35" fmla="*/ 3039972 h 6470468"/>
                    <a:gd name="connsiteX36" fmla="*/ 2704284 w 4458789"/>
                    <a:gd name="connsiteY36" fmla="*/ 2897097 h 6470468"/>
                    <a:gd name="connsiteX37" fmla="*/ 2508069 w 4458789"/>
                    <a:gd name="connsiteY37" fmla="*/ 2717074 h 6470468"/>
                    <a:gd name="connsiteX38" fmla="*/ 2638698 w 4458789"/>
                    <a:gd name="connsiteY38" fmla="*/ 2577737 h 6470468"/>
                    <a:gd name="connsiteX39" fmla="*/ 2978332 w 4458789"/>
                    <a:gd name="connsiteY39" fmla="*/ 2333897 h 6470468"/>
                    <a:gd name="connsiteX40" fmla="*/ 2987040 w 4458789"/>
                    <a:gd name="connsiteY40" fmla="*/ 2159725 h 6470468"/>
                    <a:gd name="connsiteX41" fmla="*/ 3344092 w 4458789"/>
                    <a:gd name="connsiteY41" fmla="*/ 1672045 h 6470468"/>
                    <a:gd name="connsiteX42" fmla="*/ 3544389 w 4458789"/>
                    <a:gd name="connsiteY42" fmla="*/ 1863634 h 6470468"/>
                    <a:gd name="connsiteX43" fmla="*/ 3962400 w 4458789"/>
                    <a:gd name="connsiteY43" fmla="*/ 1419497 h 6470468"/>
                    <a:gd name="connsiteX44" fmla="*/ 4458789 w 4458789"/>
                    <a:gd name="connsiteY44" fmla="*/ 374468 h 6470468"/>
                    <a:gd name="connsiteX45" fmla="*/ 4415246 w 4458789"/>
                    <a:gd name="connsiteY45" fmla="*/ 0 h 6470468"/>
                    <a:gd name="connsiteX46" fmla="*/ 17418 w 4458789"/>
                    <a:gd name="connsiteY46" fmla="*/ 17417 h 6470468"/>
                    <a:gd name="connsiteX47" fmla="*/ 0 w 4458789"/>
                    <a:gd name="connsiteY47"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84663 w 4458789"/>
                    <a:gd name="connsiteY20" fmla="*/ 2821577 h 6470468"/>
                    <a:gd name="connsiteX21" fmla="*/ 1985555 w 4458789"/>
                    <a:gd name="connsiteY21" fmla="*/ 2603863 h 6470468"/>
                    <a:gd name="connsiteX22" fmla="*/ 2020072 w 4458789"/>
                    <a:gd name="connsiteY22" fmla="*/ 2662147 h 6470468"/>
                    <a:gd name="connsiteX23" fmla="*/ 2089922 w 4458789"/>
                    <a:gd name="connsiteY23" fmla="*/ 2678022 h 6470468"/>
                    <a:gd name="connsiteX24" fmla="*/ 2164579 w 4458789"/>
                    <a:gd name="connsiteY24" fmla="*/ 2690902 h 6470468"/>
                    <a:gd name="connsiteX25" fmla="*/ 2115322 w 4458789"/>
                    <a:gd name="connsiteY25" fmla="*/ 2820897 h 6470468"/>
                    <a:gd name="connsiteX26" fmla="*/ 2011680 w 4458789"/>
                    <a:gd name="connsiteY26" fmla="*/ 2934788 h 6470468"/>
                    <a:gd name="connsiteX27" fmla="*/ 2194560 w 4458789"/>
                    <a:gd name="connsiteY27" fmla="*/ 3082834 h 6470468"/>
                    <a:gd name="connsiteX28" fmla="*/ 2394858 w 4458789"/>
                    <a:gd name="connsiteY28" fmla="*/ 3117668 h 6470468"/>
                    <a:gd name="connsiteX29" fmla="*/ 2377440 w 4458789"/>
                    <a:gd name="connsiteY29" fmla="*/ 3335383 h 6470468"/>
                    <a:gd name="connsiteX30" fmla="*/ 2377440 w 4458789"/>
                    <a:gd name="connsiteY30" fmla="*/ 3335383 h 6470468"/>
                    <a:gd name="connsiteX31" fmla="*/ 2333898 w 4458789"/>
                    <a:gd name="connsiteY31" fmla="*/ 3640183 h 6470468"/>
                    <a:gd name="connsiteX32" fmla="*/ 2290355 w 4458789"/>
                    <a:gd name="connsiteY32" fmla="*/ 3875314 h 6470468"/>
                    <a:gd name="connsiteX33" fmla="*/ 2595155 w 4458789"/>
                    <a:gd name="connsiteY33" fmla="*/ 3857897 h 6470468"/>
                    <a:gd name="connsiteX34" fmla="*/ 2891246 w 4458789"/>
                    <a:gd name="connsiteY34" fmla="*/ 3744685 h 6470468"/>
                    <a:gd name="connsiteX35" fmla="*/ 2891155 w 4458789"/>
                    <a:gd name="connsiteY35" fmla="*/ 3215186 h 6470468"/>
                    <a:gd name="connsiteX36" fmla="*/ 2772547 w 4458789"/>
                    <a:gd name="connsiteY36" fmla="*/ 3039972 h 6470468"/>
                    <a:gd name="connsiteX37" fmla="*/ 2704284 w 4458789"/>
                    <a:gd name="connsiteY37" fmla="*/ 2897097 h 6470468"/>
                    <a:gd name="connsiteX38" fmla="*/ 2508069 w 4458789"/>
                    <a:gd name="connsiteY38" fmla="*/ 2717074 h 6470468"/>
                    <a:gd name="connsiteX39" fmla="*/ 2638698 w 4458789"/>
                    <a:gd name="connsiteY39" fmla="*/ 2577737 h 6470468"/>
                    <a:gd name="connsiteX40" fmla="*/ 2978332 w 4458789"/>
                    <a:gd name="connsiteY40" fmla="*/ 2333897 h 6470468"/>
                    <a:gd name="connsiteX41" fmla="*/ 2987040 w 4458789"/>
                    <a:gd name="connsiteY41" fmla="*/ 2159725 h 6470468"/>
                    <a:gd name="connsiteX42" fmla="*/ 3344092 w 4458789"/>
                    <a:gd name="connsiteY42" fmla="*/ 1672045 h 6470468"/>
                    <a:gd name="connsiteX43" fmla="*/ 3544389 w 4458789"/>
                    <a:gd name="connsiteY43" fmla="*/ 1863634 h 6470468"/>
                    <a:gd name="connsiteX44" fmla="*/ 3962400 w 4458789"/>
                    <a:gd name="connsiteY44" fmla="*/ 1419497 h 6470468"/>
                    <a:gd name="connsiteX45" fmla="*/ 4458789 w 4458789"/>
                    <a:gd name="connsiteY45" fmla="*/ 374468 h 6470468"/>
                    <a:gd name="connsiteX46" fmla="*/ 4415246 w 4458789"/>
                    <a:gd name="connsiteY46" fmla="*/ 0 h 6470468"/>
                    <a:gd name="connsiteX47" fmla="*/ 17418 w 4458789"/>
                    <a:gd name="connsiteY47" fmla="*/ 17417 h 6470468"/>
                    <a:gd name="connsiteX48" fmla="*/ 0 w 4458789"/>
                    <a:gd name="connsiteY48"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84663 w 4458789"/>
                    <a:gd name="connsiteY20" fmla="*/ 2821577 h 6470468"/>
                    <a:gd name="connsiteX21" fmla="*/ 1952218 w 4458789"/>
                    <a:gd name="connsiteY21" fmla="*/ 2602275 h 6470468"/>
                    <a:gd name="connsiteX22" fmla="*/ 2020072 w 4458789"/>
                    <a:gd name="connsiteY22" fmla="*/ 2662147 h 6470468"/>
                    <a:gd name="connsiteX23" fmla="*/ 2089922 w 4458789"/>
                    <a:gd name="connsiteY23" fmla="*/ 2678022 h 6470468"/>
                    <a:gd name="connsiteX24" fmla="*/ 2164579 w 4458789"/>
                    <a:gd name="connsiteY24" fmla="*/ 2690902 h 6470468"/>
                    <a:gd name="connsiteX25" fmla="*/ 2115322 w 4458789"/>
                    <a:gd name="connsiteY25" fmla="*/ 2820897 h 6470468"/>
                    <a:gd name="connsiteX26" fmla="*/ 2011680 w 4458789"/>
                    <a:gd name="connsiteY26" fmla="*/ 2934788 h 6470468"/>
                    <a:gd name="connsiteX27" fmla="*/ 2194560 w 4458789"/>
                    <a:gd name="connsiteY27" fmla="*/ 3082834 h 6470468"/>
                    <a:gd name="connsiteX28" fmla="*/ 2394858 w 4458789"/>
                    <a:gd name="connsiteY28" fmla="*/ 3117668 h 6470468"/>
                    <a:gd name="connsiteX29" fmla="*/ 2377440 w 4458789"/>
                    <a:gd name="connsiteY29" fmla="*/ 3335383 h 6470468"/>
                    <a:gd name="connsiteX30" fmla="*/ 2377440 w 4458789"/>
                    <a:gd name="connsiteY30" fmla="*/ 3335383 h 6470468"/>
                    <a:gd name="connsiteX31" fmla="*/ 2333898 w 4458789"/>
                    <a:gd name="connsiteY31" fmla="*/ 3640183 h 6470468"/>
                    <a:gd name="connsiteX32" fmla="*/ 2290355 w 4458789"/>
                    <a:gd name="connsiteY32" fmla="*/ 3875314 h 6470468"/>
                    <a:gd name="connsiteX33" fmla="*/ 2595155 w 4458789"/>
                    <a:gd name="connsiteY33" fmla="*/ 3857897 h 6470468"/>
                    <a:gd name="connsiteX34" fmla="*/ 2891246 w 4458789"/>
                    <a:gd name="connsiteY34" fmla="*/ 3744685 h 6470468"/>
                    <a:gd name="connsiteX35" fmla="*/ 2891155 w 4458789"/>
                    <a:gd name="connsiteY35" fmla="*/ 3215186 h 6470468"/>
                    <a:gd name="connsiteX36" fmla="*/ 2772547 w 4458789"/>
                    <a:gd name="connsiteY36" fmla="*/ 3039972 h 6470468"/>
                    <a:gd name="connsiteX37" fmla="*/ 2704284 w 4458789"/>
                    <a:gd name="connsiteY37" fmla="*/ 2897097 h 6470468"/>
                    <a:gd name="connsiteX38" fmla="*/ 2508069 w 4458789"/>
                    <a:gd name="connsiteY38" fmla="*/ 2717074 h 6470468"/>
                    <a:gd name="connsiteX39" fmla="*/ 2638698 w 4458789"/>
                    <a:gd name="connsiteY39" fmla="*/ 2577737 h 6470468"/>
                    <a:gd name="connsiteX40" fmla="*/ 2978332 w 4458789"/>
                    <a:gd name="connsiteY40" fmla="*/ 2333897 h 6470468"/>
                    <a:gd name="connsiteX41" fmla="*/ 2987040 w 4458789"/>
                    <a:gd name="connsiteY41" fmla="*/ 2159725 h 6470468"/>
                    <a:gd name="connsiteX42" fmla="*/ 3344092 w 4458789"/>
                    <a:gd name="connsiteY42" fmla="*/ 1672045 h 6470468"/>
                    <a:gd name="connsiteX43" fmla="*/ 3544389 w 4458789"/>
                    <a:gd name="connsiteY43" fmla="*/ 1863634 h 6470468"/>
                    <a:gd name="connsiteX44" fmla="*/ 3962400 w 4458789"/>
                    <a:gd name="connsiteY44" fmla="*/ 1419497 h 6470468"/>
                    <a:gd name="connsiteX45" fmla="*/ 4458789 w 4458789"/>
                    <a:gd name="connsiteY45" fmla="*/ 374468 h 6470468"/>
                    <a:gd name="connsiteX46" fmla="*/ 4415246 w 4458789"/>
                    <a:gd name="connsiteY46" fmla="*/ 0 h 6470468"/>
                    <a:gd name="connsiteX47" fmla="*/ 17418 w 4458789"/>
                    <a:gd name="connsiteY47" fmla="*/ 17417 h 6470468"/>
                    <a:gd name="connsiteX48" fmla="*/ 0 w 4458789"/>
                    <a:gd name="connsiteY48"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84663 w 4458789"/>
                    <a:gd name="connsiteY20" fmla="*/ 2821577 h 6470468"/>
                    <a:gd name="connsiteX21" fmla="*/ 1952218 w 4458789"/>
                    <a:gd name="connsiteY21" fmla="*/ 2602275 h 6470468"/>
                    <a:gd name="connsiteX22" fmla="*/ 2020072 w 4458789"/>
                    <a:gd name="connsiteY22" fmla="*/ 2662147 h 6470468"/>
                    <a:gd name="connsiteX23" fmla="*/ 2089922 w 4458789"/>
                    <a:gd name="connsiteY23" fmla="*/ 2678022 h 6470468"/>
                    <a:gd name="connsiteX24" fmla="*/ 2164579 w 4458789"/>
                    <a:gd name="connsiteY24" fmla="*/ 2690902 h 6470468"/>
                    <a:gd name="connsiteX25" fmla="*/ 2115322 w 4458789"/>
                    <a:gd name="connsiteY25" fmla="*/ 2820897 h 6470468"/>
                    <a:gd name="connsiteX26" fmla="*/ 2011680 w 4458789"/>
                    <a:gd name="connsiteY26" fmla="*/ 2934788 h 6470468"/>
                    <a:gd name="connsiteX27" fmla="*/ 2194560 w 4458789"/>
                    <a:gd name="connsiteY27" fmla="*/ 3082834 h 6470468"/>
                    <a:gd name="connsiteX28" fmla="*/ 2394858 w 4458789"/>
                    <a:gd name="connsiteY28" fmla="*/ 3117668 h 6470468"/>
                    <a:gd name="connsiteX29" fmla="*/ 2377440 w 4458789"/>
                    <a:gd name="connsiteY29" fmla="*/ 3335383 h 6470468"/>
                    <a:gd name="connsiteX30" fmla="*/ 2377440 w 4458789"/>
                    <a:gd name="connsiteY30" fmla="*/ 3335383 h 6470468"/>
                    <a:gd name="connsiteX31" fmla="*/ 2333898 w 4458789"/>
                    <a:gd name="connsiteY31" fmla="*/ 3640183 h 6470468"/>
                    <a:gd name="connsiteX32" fmla="*/ 2290355 w 4458789"/>
                    <a:gd name="connsiteY32" fmla="*/ 3875314 h 6470468"/>
                    <a:gd name="connsiteX33" fmla="*/ 2595155 w 4458789"/>
                    <a:gd name="connsiteY33" fmla="*/ 3857897 h 6470468"/>
                    <a:gd name="connsiteX34" fmla="*/ 2891246 w 4458789"/>
                    <a:gd name="connsiteY34" fmla="*/ 3744685 h 6470468"/>
                    <a:gd name="connsiteX35" fmla="*/ 2891155 w 4458789"/>
                    <a:gd name="connsiteY35" fmla="*/ 3215186 h 6470468"/>
                    <a:gd name="connsiteX36" fmla="*/ 2772547 w 4458789"/>
                    <a:gd name="connsiteY36" fmla="*/ 3039972 h 6470468"/>
                    <a:gd name="connsiteX37" fmla="*/ 2704284 w 4458789"/>
                    <a:gd name="connsiteY37" fmla="*/ 2897097 h 6470468"/>
                    <a:gd name="connsiteX38" fmla="*/ 2508069 w 4458789"/>
                    <a:gd name="connsiteY38" fmla="*/ 2717074 h 6470468"/>
                    <a:gd name="connsiteX39" fmla="*/ 2638698 w 4458789"/>
                    <a:gd name="connsiteY39" fmla="*/ 2577737 h 6470468"/>
                    <a:gd name="connsiteX40" fmla="*/ 2978332 w 4458789"/>
                    <a:gd name="connsiteY40" fmla="*/ 2333897 h 6470468"/>
                    <a:gd name="connsiteX41" fmla="*/ 2987040 w 4458789"/>
                    <a:gd name="connsiteY41" fmla="*/ 2159725 h 6470468"/>
                    <a:gd name="connsiteX42" fmla="*/ 3344092 w 4458789"/>
                    <a:gd name="connsiteY42" fmla="*/ 1672045 h 6470468"/>
                    <a:gd name="connsiteX43" fmla="*/ 3544389 w 4458789"/>
                    <a:gd name="connsiteY43" fmla="*/ 1863634 h 6470468"/>
                    <a:gd name="connsiteX44" fmla="*/ 3962400 w 4458789"/>
                    <a:gd name="connsiteY44" fmla="*/ 1419497 h 6470468"/>
                    <a:gd name="connsiteX45" fmla="*/ 4458789 w 4458789"/>
                    <a:gd name="connsiteY45" fmla="*/ 374468 h 6470468"/>
                    <a:gd name="connsiteX46" fmla="*/ 4415246 w 4458789"/>
                    <a:gd name="connsiteY46" fmla="*/ 0 h 6470468"/>
                    <a:gd name="connsiteX47" fmla="*/ 17418 w 4458789"/>
                    <a:gd name="connsiteY47" fmla="*/ 17417 h 6470468"/>
                    <a:gd name="connsiteX48" fmla="*/ 0 w 4458789"/>
                    <a:gd name="connsiteY48"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84663 w 4458789"/>
                    <a:gd name="connsiteY20" fmla="*/ 2821577 h 6470468"/>
                    <a:gd name="connsiteX21" fmla="*/ 1952218 w 4458789"/>
                    <a:gd name="connsiteY21" fmla="*/ 2602275 h 6470468"/>
                    <a:gd name="connsiteX22" fmla="*/ 2020072 w 4458789"/>
                    <a:gd name="connsiteY22" fmla="*/ 2662147 h 6470468"/>
                    <a:gd name="connsiteX23" fmla="*/ 2089922 w 4458789"/>
                    <a:gd name="connsiteY23" fmla="*/ 2678022 h 6470468"/>
                    <a:gd name="connsiteX24" fmla="*/ 2164579 w 4458789"/>
                    <a:gd name="connsiteY24" fmla="*/ 2690902 h 6470468"/>
                    <a:gd name="connsiteX25" fmla="*/ 2115322 w 4458789"/>
                    <a:gd name="connsiteY25" fmla="*/ 2820897 h 6470468"/>
                    <a:gd name="connsiteX26" fmla="*/ 2011680 w 4458789"/>
                    <a:gd name="connsiteY26" fmla="*/ 2934788 h 6470468"/>
                    <a:gd name="connsiteX27" fmla="*/ 2194560 w 4458789"/>
                    <a:gd name="connsiteY27" fmla="*/ 3082834 h 6470468"/>
                    <a:gd name="connsiteX28" fmla="*/ 2394858 w 4458789"/>
                    <a:gd name="connsiteY28" fmla="*/ 3117668 h 6470468"/>
                    <a:gd name="connsiteX29" fmla="*/ 2377440 w 4458789"/>
                    <a:gd name="connsiteY29" fmla="*/ 3335383 h 6470468"/>
                    <a:gd name="connsiteX30" fmla="*/ 2377440 w 4458789"/>
                    <a:gd name="connsiteY30" fmla="*/ 3335383 h 6470468"/>
                    <a:gd name="connsiteX31" fmla="*/ 2333898 w 4458789"/>
                    <a:gd name="connsiteY31" fmla="*/ 3640183 h 6470468"/>
                    <a:gd name="connsiteX32" fmla="*/ 2290355 w 4458789"/>
                    <a:gd name="connsiteY32" fmla="*/ 3875314 h 6470468"/>
                    <a:gd name="connsiteX33" fmla="*/ 2595155 w 4458789"/>
                    <a:gd name="connsiteY33" fmla="*/ 3857897 h 6470468"/>
                    <a:gd name="connsiteX34" fmla="*/ 2891246 w 4458789"/>
                    <a:gd name="connsiteY34" fmla="*/ 3744685 h 6470468"/>
                    <a:gd name="connsiteX35" fmla="*/ 2891155 w 4458789"/>
                    <a:gd name="connsiteY35" fmla="*/ 3215186 h 6470468"/>
                    <a:gd name="connsiteX36" fmla="*/ 2772547 w 4458789"/>
                    <a:gd name="connsiteY36" fmla="*/ 3039972 h 6470468"/>
                    <a:gd name="connsiteX37" fmla="*/ 2704284 w 4458789"/>
                    <a:gd name="connsiteY37" fmla="*/ 2897097 h 6470468"/>
                    <a:gd name="connsiteX38" fmla="*/ 2508069 w 4458789"/>
                    <a:gd name="connsiteY38" fmla="*/ 2717074 h 6470468"/>
                    <a:gd name="connsiteX39" fmla="*/ 2638698 w 4458789"/>
                    <a:gd name="connsiteY39" fmla="*/ 2577737 h 6470468"/>
                    <a:gd name="connsiteX40" fmla="*/ 2978332 w 4458789"/>
                    <a:gd name="connsiteY40" fmla="*/ 2333897 h 6470468"/>
                    <a:gd name="connsiteX41" fmla="*/ 2987040 w 4458789"/>
                    <a:gd name="connsiteY41" fmla="*/ 2159725 h 6470468"/>
                    <a:gd name="connsiteX42" fmla="*/ 3344092 w 4458789"/>
                    <a:gd name="connsiteY42" fmla="*/ 1672045 h 6470468"/>
                    <a:gd name="connsiteX43" fmla="*/ 3544389 w 4458789"/>
                    <a:gd name="connsiteY43" fmla="*/ 1863634 h 6470468"/>
                    <a:gd name="connsiteX44" fmla="*/ 3962400 w 4458789"/>
                    <a:gd name="connsiteY44" fmla="*/ 1419497 h 6470468"/>
                    <a:gd name="connsiteX45" fmla="*/ 4458789 w 4458789"/>
                    <a:gd name="connsiteY45" fmla="*/ 374468 h 6470468"/>
                    <a:gd name="connsiteX46" fmla="*/ 4415246 w 4458789"/>
                    <a:gd name="connsiteY46" fmla="*/ 0 h 6470468"/>
                    <a:gd name="connsiteX47" fmla="*/ 17418 w 4458789"/>
                    <a:gd name="connsiteY47" fmla="*/ 17417 h 6470468"/>
                    <a:gd name="connsiteX48" fmla="*/ 0 w 4458789"/>
                    <a:gd name="connsiteY48"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57675 w 4458789"/>
                    <a:gd name="connsiteY20" fmla="*/ 2829515 h 6470468"/>
                    <a:gd name="connsiteX21" fmla="*/ 1952218 w 4458789"/>
                    <a:gd name="connsiteY21" fmla="*/ 2602275 h 6470468"/>
                    <a:gd name="connsiteX22" fmla="*/ 2020072 w 4458789"/>
                    <a:gd name="connsiteY22" fmla="*/ 2662147 h 6470468"/>
                    <a:gd name="connsiteX23" fmla="*/ 2089922 w 4458789"/>
                    <a:gd name="connsiteY23" fmla="*/ 2678022 h 6470468"/>
                    <a:gd name="connsiteX24" fmla="*/ 2164579 w 4458789"/>
                    <a:gd name="connsiteY24" fmla="*/ 2690902 h 6470468"/>
                    <a:gd name="connsiteX25" fmla="*/ 2115322 w 4458789"/>
                    <a:gd name="connsiteY25" fmla="*/ 2820897 h 6470468"/>
                    <a:gd name="connsiteX26" fmla="*/ 2011680 w 4458789"/>
                    <a:gd name="connsiteY26" fmla="*/ 2934788 h 6470468"/>
                    <a:gd name="connsiteX27" fmla="*/ 2194560 w 4458789"/>
                    <a:gd name="connsiteY27" fmla="*/ 3082834 h 6470468"/>
                    <a:gd name="connsiteX28" fmla="*/ 2394858 w 4458789"/>
                    <a:gd name="connsiteY28" fmla="*/ 3117668 h 6470468"/>
                    <a:gd name="connsiteX29" fmla="*/ 2377440 w 4458789"/>
                    <a:gd name="connsiteY29" fmla="*/ 3335383 h 6470468"/>
                    <a:gd name="connsiteX30" fmla="*/ 2377440 w 4458789"/>
                    <a:gd name="connsiteY30" fmla="*/ 3335383 h 6470468"/>
                    <a:gd name="connsiteX31" fmla="*/ 2333898 w 4458789"/>
                    <a:gd name="connsiteY31" fmla="*/ 3640183 h 6470468"/>
                    <a:gd name="connsiteX32" fmla="*/ 2290355 w 4458789"/>
                    <a:gd name="connsiteY32" fmla="*/ 3875314 h 6470468"/>
                    <a:gd name="connsiteX33" fmla="*/ 2595155 w 4458789"/>
                    <a:gd name="connsiteY33" fmla="*/ 3857897 h 6470468"/>
                    <a:gd name="connsiteX34" fmla="*/ 2891246 w 4458789"/>
                    <a:gd name="connsiteY34" fmla="*/ 3744685 h 6470468"/>
                    <a:gd name="connsiteX35" fmla="*/ 2891155 w 4458789"/>
                    <a:gd name="connsiteY35" fmla="*/ 3215186 h 6470468"/>
                    <a:gd name="connsiteX36" fmla="*/ 2772547 w 4458789"/>
                    <a:gd name="connsiteY36" fmla="*/ 3039972 h 6470468"/>
                    <a:gd name="connsiteX37" fmla="*/ 2704284 w 4458789"/>
                    <a:gd name="connsiteY37" fmla="*/ 2897097 h 6470468"/>
                    <a:gd name="connsiteX38" fmla="*/ 2508069 w 4458789"/>
                    <a:gd name="connsiteY38" fmla="*/ 2717074 h 6470468"/>
                    <a:gd name="connsiteX39" fmla="*/ 2638698 w 4458789"/>
                    <a:gd name="connsiteY39" fmla="*/ 2577737 h 6470468"/>
                    <a:gd name="connsiteX40" fmla="*/ 2978332 w 4458789"/>
                    <a:gd name="connsiteY40" fmla="*/ 2333897 h 6470468"/>
                    <a:gd name="connsiteX41" fmla="*/ 2987040 w 4458789"/>
                    <a:gd name="connsiteY41" fmla="*/ 2159725 h 6470468"/>
                    <a:gd name="connsiteX42" fmla="*/ 3344092 w 4458789"/>
                    <a:gd name="connsiteY42" fmla="*/ 1672045 h 6470468"/>
                    <a:gd name="connsiteX43" fmla="*/ 3544389 w 4458789"/>
                    <a:gd name="connsiteY43" fmla="*/ 1863634 h 6470468"/>
                    <a:gd name="connsiteX44" fmla="*/ 3962400 w 4458789"/>
                    <a:gd name="connsiteY44" fmla="*/ 1419497 h 6470468"/>
                    <a:gd name="connsiteX45" fmla="*/ 4458789 w 4458789"/>
                    <a:gd name="connsiteY45" fmla="*/ 374468 h 6470468"/>
                    <a:gd name="connsiteX46" fmla="*/ 4415246 w 4458789"/>
                    <a:gd name="connsiteY46" fmla="*/ 0 h 6470468"/>
                    <a:gd name="connsiteX47" fmla="*/ 17418 w 4458789"/>
                    <a:gd name="connsiteY47" fmla="*/ 17417 h 6470468"/>
                    <a:gd name="connsiteX48" fmla="*/ 0 w 4458789"/>
                    <a:gd name="connsiteY48"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57675 w 4458789"/>
                    <a:gd name="connsiteY20" fmla="*/ 2829515 h 6470468"/>
                    <a:gd name="connsiteX21" fmla="*/ 1394597 w 4458789"/>
                    <a:gd name="connsiteY21" fmla="*/ 2863759 h 6470468"/>
                    <a:gd name="connsiteX22" fmla="*/ 1952218 w 4458789"/>
                    <a:gd name="connsiteY22" fmla="*/ 2602275 h 6470468"/>
                    <a:gd name="connsiteX23" fmla="*/ 2020072 w 4458789"/>
                    <a:gd name="connsiteY23" fmla="*/ 2662147 h 6470468"/>
                    <a:gd name="connsiteX24" fmla="*/ 2089922 w 4458789"/>
                    <a:gd name="connsiteY24" fmla="*/ 2678022 h 6470468"/>
                    <a:gd name="connsiteX25" fmla="*/ 2164579 w 4458789"/>
                    <a:gd name="connsiteY25" fmla="*/ 2690902 h 6470468"/>
                    <a:gd name="connsiteX26" fmla="*/ 2115322 w 4458789"/>
                    <a:gd name="connsiteY26" fmla="*/ 2820897 h 6470468"/>
                    <a:gd name="connsiteX27" fmla="*/ 2011680 w 4458789"/>
                    <a:gd name="connsiteY27" fmla="*/ 2934788 h 6470468"/>
                    <a:gd name="connsiteX28" fmla="*/ 2194560 w 4458789"/>
                    <a:gd name="connsiteY28" fmla="*/ 3082834 h 6470468"/>
                    <a:gd name="connsiteX29" fmla="*/ 2394858 w 4458789"/>
                    <a:gd name="connsiteY29" fmla="*/ 3117668 h 6470468"/>
                    <a:gd name="connsiteX30" fmla="*/ 2377440 w 4458789"/>
                    <a:gd name="connsiteY30" fmla="*/ 3335383 h 6470468"/>
                    <a:gd name="connsiteX31" fmla="*/ 2377440 w 4458789"/>
                    <a:gd name="connsiteY31" fmla="*/ 3335383 h 6470468"/>
                    <a:gd name="connsiteX32" fmla="*/ 2333898 w 4458789"/>
                    <a:gd name="connsiteY32" fmla="*/ 3640183 h 6470468"/>
                    <a:gd name="connsiteX33" fmla="*/ 2290355 w 4458789"/>
                    <a:gd name="connsiteY33" fmla="*/ 3875314 h 6470468"/>
                    <a:gd name="connsiteX34" fmla="*/ 2595155 w 4458789"/>
                    <a:gd name="connsiteY34" fmla="*/ 3857897 h 6470468"/>
                    <a:gd name="connsiteX35" fmla="*/ 2891246 w 4458789"/>
                    <a:gd name="connsiteY35" fmla="*/ 3744685 h 6470468"/>
                    <a:gd name="connsiteX36" fmla="*/ 2891155 w 4458789"/>
                    <a:gd name="connsiteY36" fmla="*/ 3215186 h 6470468"/>
                    <a:gd name="connsiteX37" fmla="*/ 2772547 w 4458789"/>
                    <a:gd name="connsiteY37" fmla="*/ 3039972 h 6470468"/>
                    <a:gd name="connsiteX38" fmla="*/ 2704284 w 4458789"/>
                    <a:gd name="connsiteY38" fmla="*/ 2897097 h 6470468"/>
                    <a:gd name="connsiteX39" fmla="*/ 2508069 w 4458789"/>
                    <a:gd name="connsiteY39" fmla="*/ 2717074 h 6470468"/>
                    <a:gd name="connsiteX40" fmla="*/ 2638698 w 4458789"/>
                    <a:gd name="connsiteY40" fmla="*/ 2577737 h 6470468"/>
                    <a:gd name="connsiteX41" fmla="*/ 2978332 w 4458789"/>
                    <a:gd name="connsiteY41" fmla="*/ 2333897 h 6470468"/>
                    <a:gd name="connsiteX42" fmla="*/ 2987040 w 4458789"/>
                    <a:gd name="connsiteY42" fmla="*/ 2159725 h 6470468"/>
                    <a:gd name="connsiteX43" fmla="*/ 3344092 w 4458789"/>
                    <a:gd name="connsiteY43" fmla="*/ 1672045 h 6470468"/>
                    <a:gd name="connsiteX44" fmla="*/ 3544389 w 4458789"/>
                    <a:gd name="connsiteY44" fmla="*/ 1863634 h 6470468"/>
                    <a:gd name="connsiteX45" fmla="*/ 3962400 w 4458789"/>
                    <a:gd name="connsiteY45" fmla="*/ 1419497 h 6470468"/>
                    <a:gd name="connsiteX46" fmla="*/ 4458789 w 4458789"/>
                    <a:gd name="connsiteY46" fmla="*/ 374468 h 6470468"/>
                    <a:gd name="connsiteX47" fmla="*/ 4415246 w 4458789"/>
                    <a:gd name="connsiteY47" fmla="*/ 0 h 6470468"/>
                    <a:gd name="connsiteX48" fmla="*/ 17418 w 4458789"/>
                    <a:gd name="connsiteY48" fmla="*/ 17417 h 6470468"/>
                    <a:gd name="connsiteX49" fmla="*/ 0 w 4458789"/>
                    <a:gd name="connsiteY49"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57675 w 4458789"/>
                    <a:gd name="connsiteY20" fmla="*/ 2829515 h 6470468"/>
                    <a:gd name="connsiteX21" fmla="*/ 1394597 w 4458789"/>
                    <a:gd name="connsiteY21" fmla="*/ 2863759 h 6470468"/>
                    <a:gd name="connsiteX22" fmla="*/ 1952218 w 4458789"/>
                    <a:gd name="connsiteY22" fmla="*/ 2602275 h 6470468"/>
                    <a:gd name="connsiteX23" fmla="*/ 2020072 w 4458789"/>
                    <a:gd name="connsiteY23" fmla="*/ 2662147 h 6470468"/>
                    <a:gd name="connsiteX24" fmla="*/ 2089922 w 4458789"/>
                    <a:gd name="connsiteY24" fmla="*/ 2678022 h 6470468"/>
                    <a:gd name="connsiteX25" fmla="*/ 2164579 w 4458789"/>
                    <a:gd name="connsiteY25" fmla="*/ 2690902 h 6470468"/>
                    <a:gd name="connsiteX26" fmla="*/ 2115322 w 4458789"/>
                    <a:gd name="connsiteY26" fmla="*/ 2820897 h 6470468"/>
                    <a:gd name="connsiteX27" fmla="*/ 2011680 w 4458789"/>
                    <a:gd name="connsiteY27" fmla="*/ 2934788 h 6470468"/>
                    <a:gd name="connsiteX28" fmla="*/ 2194560 w 4458789"/>
                    <a:gd name="connsiteY28" fmla="*/ 3082834 h 6470468"/>
                    <a:gd name="connsiteX29" fmla="*/ 2394858 w 4458789"/>
                    <a:gd name="connsiteY29" fmla="*/ 3117668 h 6470468"/>
                    <a:gd name="connsiteX30" fmla="*/ 2377440 w 4458789"/>
                    <a:gd name="connsiteY30" fmla="*/ 3335383 h 6470468"/>
                    <a:gd name="connsiteX31" fmla="*/ 2377440 w 4458789"/>
                    <a:gd name="connsiteY31" fmla="*/ 3335383 h 6470468"/>
                    <a:gd name="connsiteX32" fmla="*/ 2333898 w 4458789"/>
                    <a:gd name="connsiteY32" fmla="*/ 3640183 h 6470468"/>
                    <a:gd name="connsiteX33" fmla="*/ 2290355 w 4458789"/>
                    <a:gd name="connsiteY33" fmla="*/ 3875314 h 6470468"/>
                    <a:gd name="connsiteX34" fmla="*/ 2595155 w 4458789"/>
                    <a:gd name="connsiteY34" fmla="*/ 3857897 h 6470468"/>
                    <a:gd name="connsiteX35" fmla="*/ 2891246 w 4458789"/>
                    <a:gd name="connsiteY35" fmla="*/ 3744685 h 6470468"/>
                    <a:gd name="connsiteX36" fmla="*/ 2891155 w 4458789"/>
                    <a:gd name="connsiteY36" fmla="*/ 3215186 h 6470468"/>
                    <a:gd name="connsiteX37" fmla="*/ 2772547 w 4458789"/>
                    <a:gd name="connsiteY37" fmla="*/ 3039972 h 6470468"/>
                    <a:gd name="connsiteX38" fmla="*/ 2704284 w 4458789"/>
                    <a:gd name="connsiteY38" fmla="*/ 2897097 h 6470468"/>
                    <a:gd name="connsiteX39" fmla="*/ 2508069 w 4458789"/>
                    <a:gd name="connsiteY39" fmla="*/ 2717074 h 6470468"/>
                    <a:gd name="connsiteX40" fmla="*/ 2638698 w 4458789"/>
                    <a:gd name="connsiteY40" fmla="*/ 2577737 h 6470468"/>
                    <a:gd name="connsiteX41" fmla="*/ 2978332 w 4458789"/>
                    <a:gd name="connsiteY41" fmla="*/ 2333897 h 6470468"/>
                    <a:gd name="connsiteX42" fmla="*/ 2987040 w 4458789"/>
                    <a:gd name="connsiteY42" fmla="*/ 2159725 h 6470468"/>
                    <a:gd name="connsiteX43" fmla="*/ 3344092 w 4458789"/>
                    <a:gd name="connsiteY43" fmla="*/ 1672045 h 6470468"/>
                    <a:gd name="connsiteX44" fmla="*/ 3544389 w 4458789"/>
                    <a:gd name="connsiteY44" fmla="*/ 1863634 h 6470468"/>
                    <a:gd name="connsiteX45" fmla="*/ 3962400 w 4458789"/>
                    <a:gd name="connsiteY45" fmla="*/ 1419497 h 6470468"/>
                    <a:gd name="connsiteX46" fmla="*/ 4458789 w 4458789"/>
                    <a:gd name="connsiteY46" fmla="*/ 374468 h 6470468"/>
                    <a:gd name="connsiteX47" fmla="*/ 4415246 w 4458789"/>
                    <a:gd name="connsiteY47" fmla="*/ 0 h 6470468"/>
                    <a:gd name="connsiteX48" fmla="*/ 17418 w 4458789"/>
                    <a:gd name="connsiteY48" fmla="*/ 17417 h 6470468"/>
                    <a:gd name="connsiteX49" fmla="*/ 0 w 4458789"/>
                    <a:gd name="connsiteY49"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57675 w 4458789"/>
                    <a:gd name="connsiteY20" fmla="*/ 2829515 h 6470468"/>
                    <a:gd name="connsiteX21" fmla="*/ 1394597 w 4458789"/>
                    <a:gd name="connsiteY21" fmla="*/ 2863759 h 6470468"/>
                    <a:gd name="connsiteX22" fmla="*/ 1550172 w 4458789"/>
                    <a:gd name="connsiteY22" fmla="*/ 2790734 h 6470468"/>
                    <a:gd name="connsiteX23" fmla="*/ 1952218 w 4458789"/>
                    <a:gd name="connsiteY23" fmla="*/ 2602275 h 6470468"/>
                    <a:gd name="connsiteX24" fmla="*/ 2020072 w 4458789"/>
                    <a:gd name="connsiteY24" fmla="*/ 2662147 h 6470468"/>
                    <a:gd name="connsiteX25" fmla="*/ 2089922 w 4458789"/>
                    <a:gd name="connsiteY25" fmla="*/ 2678022 h 6470468"/>
                    <a:gd name="connsiteX26" fmla="*/ 2164579 w 4458789"/>
                    <a:gd name="connsiteY26" fmla="*/ 2690902 h 6470468"/>
                    <a:gd name="connsiteX27" fmla="*/ 2115322 w 4458789"/>
                    <a:gd name="connsiteY27" fmla="*/ 2820897 h 6470468"/>
                    <a:gd name="connsiteX28" fmla="*/ 2011680 w 4458789"/>
                    <a:gd name="connsiteY28" fmla="*/ 2934788 h 6470468"/>
                    <a:gd name="connsiteX29" fmla="*/ 2194560 w 4458789"/>
                    <a:gd name="connsiteY29" fmla="*/ 3082834 h 6470468"/>
                    <a:gd name="connsiteX30" fmla="*/ 2394858 w 4458789"/>
                    <a:gd name="connsiteY30" fmla="*/ 3117668 h 6470468"/>
                    <a:gd name="connsiteX31" fmla="*/ 2377440 w 4458789"/>
                    <a:gd name="connsiteY31" fmla="*/ 3335383 h 6470468"/>
                    <a:gd name="connsiteX32" fmla="*/ 2377440 w 4458789"/>
                    <a:gd name="connsiteY32" fmla="*/ 3335383 h 6470468"/>
                    <a:gd name="connsiteX33" fmla="*/ 2333898 w 4458789"/>
                    <a:gd name="connsiteY33" fmla="*/ 3640183 h 6470468"/>
                    <a:gd name="connsiteX34" fmla="*/ 2290355 w 4458789"/>
                    <a:gd name="connsiteY34" fmla="*/ 3875314 h 6470468"/>
                    <a:gd name="connsiteX35" fmla="*/ 2595155 w 4458789"/>
                    <a:gd name="connsiteY35" fmla="*/ 3857897 h 6470468"/>
                    <a:gd name="connsiteX36" fmla="*/ 2891246 w 4458789"/>
                    <a:gd name="connsiteY36" fmla="*/ 3744685 h 6470468"/>
                    <a:gd name="connsiteX37" fmla="*/ 2891155 w 4458789"/>
                    <a:gd name="connsiteY37" fmla="*/ 3215186 h 6470468"/>
                    <a:gd name="connsiteX38" fmla="*/ 2772547 w 4458789"/>
                    <a:gd name="connsiteY38" fmla="*/ 3039972 h 6470468"/>
                    <a:gd name="connsiteX39" fmla="*/ 2704284 w 4458789"/>
                    <a:gd name="connsiteY39" fmla="*/ 2897097 h 6470468"/>
                    <a:gd name="connsiteX40" fmla="*/ 2508069 w 4458789"/>
                    <a:gd name="connsiteY40" fmla="*/ 2717074 h 6470468"/>
                    <a:gd name="connsiteX41" fmla="*/ 2638698 w 4458789"/>
                    <a:gd name="connsiteY41" fmla="*/ 2577737 h 6470468"/>
                    <a:gd name="connsiteX42" fmla="*/ 2978332 w 4458789"/>
                    <a:gd name="connsiteY42" fmla="*/ 2333897 h 6470468"/>
                    <a:gd name="connsiteX43" fmla="*/ 2987040 w 4458789"/>
                    <a:gd name="connsiteY43" fmla="*/ 2159725 h 6470468"/>
                    <a:gd name="connsiteX44" fmla="*/ 3344092 w 4458789"/>
                    <a:gd name="connsiteY44" fmla="*/ 1672045 h 6470468"/>
                    <a:gd name="connsiteX45" fmla="*/ 3544389 w 4458789"/>
                    <a:gd name="connsiteY45" fmla="*/ 1863634 h 6470468"/>
                    <a:gd name="connsiteX46" fmla="*/ 3962400 w 4458789"/>
                    <a:gd name="connsiteY46" fmla="*/ 1419497 h 6470468"/>
                    <a:gd name="connsiteX47" fmla="*/ 4458789 w 4458789"/>
                    <a:gd name="connsiteY47" fmla="*/ 374468 h 6470468"/>
                    <a:gd name="connsiteX48" fmla="*/ 4415246 w 4458789"/>
                    <a:gd name="connsiteY48" fmla="*/ 0 h 6470468"/>
                    <a:gd name="connsiteX49" fmla="*/ 17418 w 4458789"/>
                    <a:gd name="connsiteY49" fmla="*/ 17417 h 6470468"/>
                    <a:gd name="connsiteX50" fmla="*/ 0 w 4458789"/>
                    <a:gd name="connsiteY50"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57675 w 4458789"/>
                    <a:gd name="connsiteY20" fmla="*/ 2829515 h 6470468"/>
                    <a:gd name="connsiteX21" fmla="*/ 1394597 w 4458789"/>
                    <a:gd name="connsiteY21" fmla="*/ 2863759 h 6470468"/>
                    <a:gd name="connsiteX22" fmla="*/ 1550172 w 4458789"/>
                    <a:gd name="connsiteY22" fmla="*/ 2790734 h 6470468"/>
                    <a:gd name="connsiteX23" fmla="*/ 1952218 w 4458789"/>
                    <a:gd name="connsiteY23" fmla="*/ 2602275 h 6470468"/>
                    <a:gd name="connsiteX24" fmla="*/ 2020072 w 4458789"/>
                    <a:gd name="connsiteY24" fmla="*/ 2662147 h 6470468"/>
                    <a:gd name="connsiteX25" fmla="*/ 2089922 w 4458789"/>
                    <a:gd name="connsiteY25" fmla="*/ 2678022 h 6470468"/>
                    <a:gd name="connsiteX26" fmla="*/ 2164579 w 4458789"/>
                    <a:gd name="connsiteY26" fmla="*/ 2690902 h 6470468"/>
                    <a:gd name="connsiteX27" fmla="*/ 2115322 w 4458789"/>
                    <a:gd name="connsiteY27" fmla="*/ 2820897 h 6470468"/>
                    <a:gd name="connsiteX28" fmla="*/ 2011680 w 4458789"/>
                    <a:gd name="connsiteY28" fmla="*/ 2934788 h 6470468"/>
                    <a:gd name="connsiteX29" fmla="*/ 2194560 w 4458789"/>
                    <a:gd name="connsiteY29" fmla="*/ 3082834 h 6470468"/>
                    <a:gd name="connsiteX30" fmla="*/ 2394858 w 4458789"/>
                    <a:gd name="connsiteY30" fmla="*/ 3117668 h 6470468"/>
                    <a:gd name="connsiteX31" fmla="*/ 2377440 w 4458789"/>
                    <a:gd name="connsiteY31" fmla="*/ 3335383 h 6470468"/>
                    <a:gd name="connsiteX32" fmla="*/ 2377440 w 4458789"/>
                    <a:gd name="connsiteY32" fmla="*/ 3335383 h 6470468"/>
                    <a:gd name="connsiteX33" fmla="*/ 2333898 w 4458789"/>
                    <a:gd name="connsiteY33" fmla="*/ 3640183 h 6470468"/>
                    <a:gd name="connsiteX34" fmla="*/ 2290355 w 4458789"/>
                    <a:gd name="connsiteY34" fmla="*/ 3875314 h 6470468"/>
                    <a:gd name="connsiteX35" fmla="*/ 2595155 w 4458789"/>
                    <a:gd name="connsiteY35" fmla="*/ 3857897 h 6470468"/>
                    <a:gd name="connsiteX36" fmla="*/ 2891246 w 4458789"/>
                    <a:gd name="connsiteY36" fmla="*/ 3744685 h 6470468"/>
                    <a:gd name="connsiteX37" fmla="*/ 2891155 w 4458789"/>
                    <a:gd name="connsiteY37" fmla="*/ 3215186 h 6470468"/>
                    <a:gd name="connsiteX38" fmla="*/ 2772547 w 4458789"/>
                    <a:gd name="connsiteY38" fmla="*/ 3039972 h 6470468"/>
                    <a:gd name="connsiteX39" fmla="*/ 2704284 w 4458789"/>
                    <a:gd name="connsiteY39" fmla="*/ 2897097 h 6470468"/>
                    <a:gd name="connsiteX40" fmla="*/ 2508069 w 4458789"/>
                    <a:gd name="connsiteY40" fmla="*/ 2717074 h 6470468"/>
                    <a:gd name="connsiteX41" fmla="*/ 2638698 w 4458789"/>
                    <a:gd name="connsiteY41" fmla="*/ 2577737 h 6470468"/>
                    <a:gd name="connsiteX42" fmla="*/ 2978332 w 4458789"/>
                    <a:gd name="connsiteY42" fmla="*/ 2333897 h 6470468"/>
                    <a:gd name="connsiteX43" fmla="*/ 2987040 w 4458789"/>
                    <a:gd name="connsiteY43" fmla="*/ 2159725 h 6470468"/>
                    <a:gd name="connsiteX44" fmla="*/ 3344092 w 4458789"/>
                    <a:gd name="connsiteY44" fmla="*/ 1672045 h 6470468"/>
                    <a:gd name="connsiteX45" fmla="*/ 3544389 w 4458789"/>
                    <a:gd name="connsiteY45" fmla="*/ 1863634 h 6470468"/>
                    <a:gd name="connsiteX46" fmla="*/ 3962400 w 4458789"/>
                    <a:gd name="connsiteY46" fmla="*/ 1419497 h 6470468"/>
                    <a:gd name="connsiteX47" fmla="*/ 4458789 w 4458789"/>
                    <a:gd name="connsiteY47" fmla="*/ 374468 h 6470468"/>
                    <a:gd name="connsiteX48" fmla="*/ 4415246 w 4458789"/>
                    <a:gd name="connsiteY48" fmla="*/ 0 h 6470468"/>
                    <a:gd name="connsiteX49" fmla="*/ 17418 w 4458789"/>
                    <a:gd name="connsiteY49" fmla="*/ 17417 h 6470468"/>
                    <a:gd name="connsiteX50" fmla="*/ 0 w 4458789"/>
                    <a:gd name="connsiteY50"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57675 w 4458789"/>
                    <a:gd name="connsiteY20" fmla="*/ 2829515 h 6470468"/>
                    <a:gd name="connsiteX21" fmla="*/ 1394597 w 4458789"/>
                    <a:gd name="connsiteY21" fmla="*/ 2863759 h 6470468"/>
                    <a:gd name="connsiteX22" fmla="*/ 1550172 w 4458789"/>
                    <a:gd name="connsiteY22" fmla="*/ 2790734 h 6470468"/>
                    <a:gd name="connsiteX23" fmla="*/ 1651772 w 4458789"/>
                    <a:gd name="connsiteY23" fmla="*/ 2703422 h 6470468"/>
                    <a:gd name="connsiteX24" fmla="*/ 1952218 w 4458789"/>
                    <a:gd name="connsiteY24" fmla="*/ 2602275 h 6470468"/>
                    <a:gd name="connsiteX25" fmla="*/ 2020072 w 4458789"/>
                    <a:gd name="connsiteY25" fmla="*/ 2662147 h 6470468"/>
                    <a:gd name="connsiteX26" fmla="*/ 2089922 w 4458789"/>
                    <a:gd name="connsiteY26" fmla="*/ 2678022 h 6470468"/>
                    <a:gd name="connsiteX27" fmla="*/ 2164579 w 4458789"/>
                    <a:gd name="connsiteY27" fmla="*/ 2690902 h 6470468"/>
                    <a:gd name="connsiteX28" fmla="*/ 2115322 w 4458789"/>
                    <a:gd name="connsiteY28" fmla="*/ 2820897 h 6470468"/>
                    <a:gd name="connsiteX29" fmla="*/ 2011680 w 4458789"/>
                    <a:gd name="connsiteY29" fmla="*/ 2934788 h 6470468"/>
                    <a:gd name="connsiteX30" fmla="*/ 2194560 w 4458789"/>
                    <a:gd name="connsiteY30" fmla="*/ 3082834 h 6470468"/>
                    <a:gd name="connsiteX31" fmla="*/ 2394858 w 4458789"/>
                    <a:gd name="connsiteY31" fmla="*/ 3117668 h 6470468"/>
                    <a:gd name="connsiteX32" fmla="*/ 2377440 w 4458789"/>
                    <a:gd name="connsiteY32" fmla="*/ 3335383 h 6470468"/>
                    <a:gd name="connsiteX33" fmla="*/ 2377440 w 4458789"/>
                    <a:gd name="connsiteY33" fmla="*/ 3335383 h 6470468"/>
                    <a:gd name="connsiteX34" fmla="*/ 2333898 w 4458789"/>
                    <a:gd name="connsiteY34" fmla="*/ 3640183 h 6470468"/>
                    <a:gd name="connsiteX35" fmla="*/ 2290355 w 4458789"/>
                    <a:gd name="connsiteY35" fmla="*/ 3875314 h 6470468"/>
                    <a:gd name="connsiteX36" fmla="*/ 2595155 w 4458789"/>
                    <a:gd name="connsiteY36" fmla="*/ 3857897 h 6470468"/>
                    <a:gd name="connsiteX37" fmla="*/ 2891246 w 4458789"/>
                    <a:gd name="connsiteY37" fmla="*/ 3744685 h 6470468"/>
                    <a:gd name="connsiteX38" fmla="*/ 2891155 w 4458789"/>
                    <a:gd name="connsiteY38" fmla="*/ 3215186 h 6470468"/>
                    <a:gd name="connsiteX39" fmla="*/ 2772547 w 4458789"/>
                    <a:gd name="connsiteY39" fmla="*/ 3039972 h 6470468"/>
                    <a:gd name="connsiteX40" fmla="*/ 2704284 w 4458789"/>
                    <a:gd name="connsiteY40" fmla="*/ 2897097 h 6470468"/>
                    <a:gd name="connsiteX41" fmla="*/ 2508069 w 4458789"/>
                    <a:gd name="connsiteY41" fmla="*/ 2717074 h 6470468"/>
                    <a:gd name="connsiteX42" fmla="*/ 2638698 w 4458789"/>
                    <a:gd name="connsiteY42" fmla="*/ 2577737 h 6470468"/>
                    <a:gd name="connsiteX43" fmla="*/ 2978332 w 4458789"/>
                    <a:gd name="connsiteY43" fmla="*/ 2333897 h 6470468"/>
                    <a:gd name="connsiteX44" fmla="*/ 2987040 w 4458789"/>
                    <a:gd name="connsiteY44" fmla="*/ 2159725 h 6470468"/>
                    <a:gd name="connsiteX45" fmla="*/ 3344092 w 4458789"/>
                    <a:gd name="connsiteY45" fmla="*/ 1672045 h 6470468"/>
                    <a:gd name="connsiteX46" fmla="*/ 3544389 w 4458789"/>
                    <a:gd name="connsiteY46" fmla="*/ 1863634 h 6470468"/>
                    <a:gd name="connsiteX47" fmla="*/ 3962400 w 4458789"/>
                    <a:gd name="connsiteY47" fmla="*/ 1419497 h 6470468"/>
                    <a:gd name="connsiteX48" fmla="*/ 4458789 w 4458789"/>
                    <a:gd name="connsiteY48" fmla="*/ 374468 h 6470468"/>
                    <a:gd name="connsiteX49" fmla="*/ 4415246 w 4458789"/>
                    <a:gd name="connsiteY49" fmla="*/ 0 h 6470468"/>
                    <a:gd name="connsiteX50" fmla="*/ 17418 w 4458789"/>
                    <a:gd name="connsiteY50" fmla="*/ 17417 h 6470468"/>
                    <a:gd name="connsiteX51" fmla="*/ 0 w 4458789"/>
                    <a:gd name="connsiteY51"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57675 w 4458789"/>
                    <a:gd name="connsiteY20" fmla="*/ 2829515 h 6470468"/>
                    <a:gd name="connsiteX21" fmla="*/ 1394597 w 4458789"/>
                    <a:gd name="connsiteY21" fmla="*/ 2863759 h 6470468"/>
                    <a:gd name="connsiteX22" fmla="*/ 1550172 w 4458789"/>
                    <a:gd name="connsiteY22" fmla="*/ 2790734 h 6470468"/>
                    <a:gd name="connsiteX23" fmla="*/ 1651772 w 4458789"/>
                    <a:gd name="connsiteY23" fmla="*/ 2703422 h 6470468"/>
                    <a:gd name="connsiteX24" fmla="*/ 1908947 w 4458789"/>
                    <a:gd name="connsiteY24" fmla="*/ 2627222 h 6470468"/>
                    <a:gd name="connsiteX25" fmla="*/ 1952218 w 4458789"/>
                    <a:gd name="connsiteY25" fmla="*/ 2602275 h 6470468"/>
                    <a:gd name="connsiteX26" fmla="*/ 2020072 w 4458789"/>
                    <a:gd name="connsiteY26" fmla="*/ 2662147 h 6470468"/>
                    <a:gd name="connsiteX27" fmla="*/ 2089922 w 4458789"/>
                    <a:gd name="connsiteY27" fmla="*/ 2678022 h 6470468"/>
                    <a:gd name="connsiteX28" fmla="*/ 2164579 w 4458789"/>
                    <a:gd name="connsiteY28" fmla="*/ 2690902 h 6470468"/>
                    <a:gd name="connsiteX29" fmla="*/ 2115322 w 4458789"/>
                    <a:gd name="connsiteY29" fmla="*/ 2820897 h 6470468"/>
                    <a:gd name="connsiteX30" fmla="*/ 2011680 w 4458789"/>
                    <a:gd name="connsiteY30" fmla="*/ 2934788 h 6470468"/>
                    <a:gd name="connsiteX31" fmla="*/ 2194560 w 4458789"/>
                    <a:gd name="connsiteY31" fmla="*/ 3082834 h 6470468"/>
                    <a:gd name="connsiteX32" fmla="*/ 2394858 w 4458789"/>
                    <a:gd name="connsiteY32" fmla="*/ 3117668 h 6470468"/>
                    <a:gd name="connsiteX33" fmla="*/ 2377440 w 4458789"/>
                    <a:gd name="connsiteY33" fmla="*/ 3335383 h 6470468"/>
                    <a:gd name="connsiteX34" fmla="*/ 2377440 w 4458789"/>
                    <a:gd name="connsiteY34" fmla="*/ 3335383 h 6470468"/>
                    <a:gd name="connsiteX35" fmla="*/ 2333898 w 4458789"/>
                    <a:gd name="connsiteY35" fmla="*/ 3640183 h 6470468"/>
                    <a:gd name="connsiteX36" fmla="*/ 2290355 w 4458789"/>
                    <a:gd name="connsiteY36" fmla="*/ 3875314 h 6470468"/>
                    <a:gd name="connsiteX37" fmla="*/ 2595155 w 4458789"/>
                    <a:gd name="connsiteY37" fmla="*/ 3857897 h 6470468"/>
                    <a:gd name="connsiteX38" fmla="*/ 2891246 w 4458789"/>
                    <a:gd name="connsiteY38" fmla="*/ 3744685 h 6470468"/>
                    <a:gd name="connsiteX39" fmla="*/ 2891155 w 4458789"/>
                    <a:gd name="connsiteY39" fmla="*/ 3215186 h 6470468"/>
                    <a:gd name="connsiteX40" fmla="*/ 2772547 w 4458789"/>
                    <a:gd name="connsiteY40" fmla="*/ 3039972 h 6470468"/>
                    <a:gd name="connsiteX41" fmla="*/ 2704284 w 4458789"/>
                    <a:gd name="connsiteY41" fmla="*/ 2897097 h 6470468"/>
                    <a:gd name="connsiteX42" fmla="*/ 2508069 w 4458789"/>
                    <a:gd name="connsiteY42" fmla="*/ 2717074 h 6470468"/>
                    <a:gd name="connsiteX43" fmla="*/ 2638698 w 4458789"/>
                    <a:gd name="connsiteY43" fmla="*/ 2577737 h 6470468"/>
                    <a:gd name="connsiteX44" fmla="*/ 2978332 w 4458789"/>
                    <a:gd name="connsiteY44" fmla="*/ 2333897 h 6470468"/>
                    <a:gd name="connsiteX45" fmla="*/ 2987040 w 4458789"/>
                    <a:gd name="connsiteY45" fmla="*/ 2159725 h 6470468"/>
                    <a:gd name="connsiteX46" fmla="*/ 3344092 w 4458789"/>
                    <a:gd name="connsiteY46" fmla="*/ 1672045 h 6470468"/>
                    <a:gd name="connsiteX47" fmla="*/ 3544389 w 4458789"/>
                    <a:gd name="connsiteY47" fmla="*/ 1863634 h 6470468"/>
                    <a:gd name="connsiteX48" fmla="*/ 3962400 w 4458789"/>
                    <a:gd name="connsiteY48" fmla="*/ 1419497 h 6470468"/>
                    <a:gd name="connsiteX49" fmla="*/ 4458789 w 4458789"/>
                    <a:gd name="connsiteY49" fmla="*/ 374468 h 6470468"/>
                    <a:gd name="connsiteX50" fmla="*/ 4415246 w 4458789"/>
                    <a:gd name="connsiteY50" fmla="*/ 0 h 6470468"/>
                    <a:gd name="connsiteX51" fmla="*/ 17418 w 4458789"/>
                    <a:gd name="connsiteY51" fmla="*/ 17417 h 6470468"/>
                    <a:gd name="connsiteX52" fmla="*/ 0 w 4458789"/>
                    <a:gd name="connsiteY52"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57675 w 4458789"/>
                    <a:gd name="connsiteY20" fmla="*/ 2829515 h 6470468"/>
                    <a:gd name="connsiteX21" fmla="*/ 1394597 w 4458789"/>
                    <a:gd name="connsiteY21" fmla="*/ 2863759 h 6470468"/>
                    <a:gd name="connsiteX22" fmla="*/ 1550172 w 4458789"/>
                    <a:gd name="connsiteY22" fmla="*/ 2790734 h 6470468"/>
                    <a:gd name="connsiteX23" fmla="*/ 1651772 w 4458789"/>
                    <a:gd name="connsiteY23" fmla="*/ 2703422 h 6470468"/>
                    <a:gd name="connsiteX24" fmla="*/ 1810522 w 4458789"/>
                    <a:gd name="connsiteY24" fmla="*/ 2636747 h 6470468"/>
                    <a:gd name="connsiteX25" fmla="*/ 1908947 w 4458789"/>
                    <a:gd name="connsiteY25" fmla="*/ 2627222 h 6470468"/>
                    <a:gd name="connsiteX26" fmla="*/ 1952218 w 4458789"/>
                    <a:gd name="connsiteY26" fmla="*/ 2602275 h 6470468"/>
                    <a:gd name="connsiteX27" fmla="*/ 2020072 w 4458789"/>
                    <a:gd name="connsiteY27" fmla="*/ 2662147 h 6470468"/>
                    <a:gd name="connsiteX28" fmla="*/ 2089922 w 4458789"/>
                    <a:gd name="connsiteY28" fmla="*/ 2678022 h 6470468"/>
                    <a:gd name="connsiteX29" fmla="*/ 2164579 w 4458789"/>
                    <a:gd name="connsiteY29" fmla="*/ 2690902 h 6470468"/>
                    <a:gd name="connsiteX30" fmla="*/ 2115322 w 4458789"/>
                    <a:gd name="connsiteY30" fmla="*/ 2820897 h 6470468"/>
                    <a:gd name="connsiteX31" fmla="*/ 2011680 w 4458789"/>
                    <a:gd name="connsiteY31" fmla="*/ 2934788 h 6470468"/>
                    <a:gd name="connsiteX32" fmla="*/ 2194560 w 4458789"/>
                    <a:gd name="connsiteY32" fmla="*/ 3082834 h 6470468"/>
                    <a:gd name="connsiteX33" fmla="*/ 2394858 w 4458789"/>
                    <a:gd name="connsiteY33" fmla="*/ 3117668 h 6470468"/>
                    <a:gd name="connsiteX34" fmla="*/ 2377440 w 4458789"/>
                    <a:gd name="connsiteY34" fmla="*/ 3335383 h 6470468"/>
                    <a:gd name="connsiteX35" fmla="*/ 2377440 w 4458789"/>
                    <a:gd name="connsiteY35" fmla="*/ 3335383 h 6470468"/>
                    <a:gd name="connsiteX36" fmla="*/ 2333898 w 4458789"/>
                    <a:gd name="connsiteY36" fmla="*/ 3640183 h 6470468"/>
                    <a:gd name="connsiteX37" fmla="*/ 2290355 w 4458789"/>
                    <a:gd name="connsiteY37" fmla="*/ 3875314 h 6470468"/>
                    <a:gd name="connsiteX38" fmla="*/ 2595155 w 4458789"/>
                    <a:gd name="connsiteY38" fmla="*/ 3857897 h 6470468"/>
                    <a:gd name="connsiteX39" fmla="*/ 2891246 w 4458789"/>
                    <a:gd name="connsiteY39" fmla="*/ 3744685 h 6470468"/>
                    <a:gd name="connsiteX40" fmla="*/ 2891155 w 4458789"/>
                    <a:gd name="connsiteY40" fmla="*/ 3215186 h 6470468"/>
                    <a:gd name="connsiteX41" fmla="*/ 2772547 w 4458789"/>
                    <a:gd name="connsiteY41" fmla="*/ 3039972 h 6470468"/>
                    <a:gd name="connsiteX42" fmla="*/ 2704284 w 4458789"/>
                    <a:gd name="connsiteY42" fmla="*/ 2897097 h 6470468"/>
                    <a:gd name="connsiteX43" fmla="*/ 2508069 w 4458789"/>
                    <a:gd name="connsiteY43" fmla="*/ 2717074 h 6470468"/>
                    <a:gd name="connsiteX44" fmla="*/ 2638698 w 4458789"/>
                    <a:gd name="connsiteY44" fmla="*/ 2577737 h 6470468"/>
                    <a:gd name="connsiteX45" fmla="*/ 2978332 w 4458789"/>
                    <a:gd name="connsiteY45" fmla="*/ 2333897 h 6470468"/>
                    <a:gd name="connsiteX46" fmla="*/ 2987040 w 4458789"/>
                    <a:gd name="connsiteY46" fmla="*/ 2159725 h 6470468"/>
                    <a:gd name="connsiteX47" fmla="*/ 3344092 w 4458789"/>
                    <a:gd name="connsiteY47" fmla="*/ 1672045 h 6470468"/>
                    <a:gd name="connsiteX48" fmla="*/ 3544389 w 4458789"/>
                    <a:gd name="connsiteY48" fmla="*/ 1863634 h 6470468"/>
                    <a:gd name="connsiteX49" fmla="*/ 3962400 w 4458789"/>
                    <a:gd name="connsiteY49" fmla="*/ 1419497 h 6470468"/>
                    <a:gd name="connsiteX50" fmla="*/ 4458789 w 4458789"/>
                    <a:gd name="connsiteY50" fmla="*/ 374468 h 6470468"/>
                    <a:gd name="connsiteX51" fmla="*/ 4415246 w 4458789"/>
                    <a:gd name="connsiteY51" fmla="*/ 0 h 6470468"/>
                    <a:gd name="connsiteX52" fmla="*/ 17418 w 4458789"/>
                    <a:gd name="connsiteY52" fmla="*/ 17417 h 6470468"/>
                    <a:gd name="connsiteX53" fmla="*/ 0 w 4458789"/>
                    <a:gd name="connsiteY53"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448572 w 4458789"/>
                    <a:gd name="connsiteY20" fmla="*/ 2774859 h 6470468"/>
                    <a:gd name="connsiteX21" fmla="*/ 1357675 w 4458789"/>
                    <a:gd name="connsiteY21" fmla="*/ 2829515 h 6470468"/>
                    <a:gd name="connsiteX22" fmla="*/ 1394597 w 4458789"/>
                    <a:gd name="connsiteY22" fmla="*/ 2863759 h 6470468"/>
                    <a:gd name="connsiteX23" fmla="*/ 1550172 w 4458789"/>
                    <a:gd name="connsiteY23" fmla="*/ 2790734 h 6470468"/>
                    <a:gd name="connsiteX24" fmla="*/ 1651772 w 4458789"/>
                    <a:gd name="connsiteY24" fmla="*/ 2703422 h 6470468"/>
                    <a:gd name="connsiteX25" fmla="*/ 1810522 w 4458789"/>
                    <a:gd name="connsiteY25" fmla="*/ 2636747 h 6470468"/>
                    <a:gd name="connsiteX26" fmla="*/ 1908947 w 4458789"/>
                    <a:gd name="connsiteY26" fmla="*/ 2627222 h 6470468"/>
                    <a:gd name="connsiteX27" fmla="*/ 1952218 w 4458789"/>
                    <a:gd name="connsiteY27" fmla="*/ 2602275 h 6470468"/>
                    <a:gd name="connsiteX28" fmla="*/ 2020072 w 4458789"/>
                    <a:gd name="connsiteY28" fmla="*/ 2662147 h 6470468"/>
                    <a:gd name="connsiteX29" fmla="*/ 2089922 w 4458789"/>
                    <a:gd name="connsiteY29" fmla="*/ 2678022 h 6470468"/>
                    <a:gd name="connsiteX30" fmla="*/ 2164579 w 4458789"/>
                    <a:gd name="connsiteY30" fmla="*/ 2690902 h 6470468"/>
                    <a:gd name="connsiteX31" fmla="*/ 2115322 w 4458789"/>
                    <a:gd name="connsiteY31" fmla="*/ 2820897 h 6470468"/>
                    <a:gd name="connsiteX32" fmla="*/ 2011680 w 4458789"/>
                    <a:gd name="connsiteY32" fmla="*/ 2934788 h 6470468"/>
                    <a:gd name="connsiteX33" fmla="*/ 2194560 w 4458789"/>
                    <a:gd name="connsiteY33" fmla="*/ 3082834 h 6470468"/>
                    <a:gd name="connsiteX34" fmla="*/ 2394858 w 4458789"/>
                    <a:gd name="connsiteY34" fmla="*/ 3117668 h 6470468"/>
                    <a:gd name="connsiteX35" fmla="*/ 2377440 w 4458789"/>
                    <a:gd name="connsiteY35" fmla="*/ 3335383 h 6470468"/>
                    <a:gd name="connsiteX36" fmla="*/ 2377440 w 4458789"/>
                    <a:gd name="connsiteY36" fmla="*/ 3335383 h 6470468"/>
                    <a:gd name="connsiteX37" fmla="*/ 2333898 w 4458789"/>
                    <a:gd name="connsiteY37" fmla="*/ 3640183 h 6470468"/>
                    <a:gd name="connsiteX38" fmla="*/ 2290355 w 4458789"/>
                    <a:gd name="connsiteY38" fmla="*/ 3875314 h 6470468"/>
                    <a:gd name="connsiteX39" fmla="*/ 2595155 w 4458789"/>
                    <a:gd name="connsiteY39" fmla="*/ 3857897 h 6470468"/>
                    <a:gd name="connsiteX40" fmla="*/ 2891246 w 4458789"/>
                    <a:gd name="connsiteY40" fmla="*/ 3744685 h 6470468"/>
                    <a:gd name="connsiteX41" fmla="*/ 2891155 w 4458789"/>
                    <a:gd name="connsiteY41" fmla="*/ 3215186 h 6470468"/>
                    <a:gd name="connsiteX42" fmla="*/ 2772547 w 4458789"/>
                    <a:gd name="connsiteY42" fmla="*/ 3039972 h 6470468"/>
                    <a:gd name="connsiteX43" fmla="*/ 2704284 w 4458789"/>
                    <a:gd name="connsiteY43" fmla="*/ 2897097 h 6470468"/>
                    <a:gd name="connsiteX44" fmla="*/ 2508069 w 4458789"/>
                    <a:gd name="connsiteY44" fmla="*/ 2717074 h 6470468"/>
                    <a:gd name="connsiteX45" fmla="*/ 2638698 w 4458789"/>
                    <a:gd name="connsiteY45" fmla="*/ 2577737 h 6470468"/>
                    <a:gd name="connsiteX46" fmla="*/ 2978332 w 4458789"/>
                    <a:gd name="connsiteY46" fmla="*/ 2333897 h 6470468"/>
                    <a:gd name="connsiteX47" fmla="*/ 2987040 w 4458789"/>
                    <a:gd name="connsiteY47" fmla="*/ 2159725 h 6470468"/>
                    <a:gd name="connsiteX48" fmla="*/ 3344092 w 4458789"/>
                    <a:gd name="connsiteY48" fmla="*/ 1672045 h 6470468"/>
                    <a:gd name="connsiteX49" fmla="*/ 3544389 w 4458789"/>
                    <a:gd name="connsiteY49" fmla="*/ 1863634 h 6470468"/>
                    <a:gd name="connsiteX50" fmla="*/ 3962400 w 4458789"/>
                    <a:gd name="connsiteY50" fmla="*/ 1419497 h 6470468"/>
                    <a:gd name="connsiteX51" fmla="*/ 4458789 w 4458789"/>
                    <a:gd name="connsiteY51" fmla="*/ 374468 h 6470468"/>
                    <a:gd name="connsiteX52" fmla="*/ 4415246 w 4458789"/>
                    <a:gd name="connsiteY52" fmla="*/ 0 h 6470468"/>
                    <a:gd name="connsiteX53" fmla="*/ 17418 w 4458789"/>
                    <a:gd name="connsiteY53" fmla="*/ 17417 h 6470468"/>
                    <a:gd name="connsiteX54" fmla="*/ 0 w 4458789"/>
                    <a:gd name="connsiteY54"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404983 w 4458789"/>
                    <a:gd name="connsiteY19" fmla="*/ 2708456 h 6470468"/>
                    <a:gd name="connsiteX20" fmla="*/ 1448572 w 4458789"/>
                    <a:gd name="connsiteY20" fmla="*/ 2774859 h 6470468"/>
                    <a:gd name="connsiteX21" fmla="*/ 1357675 w 4458789"/>
                    <a:gd name="connsiteY21" fmla="*/ 2829515 h 6470468"/>
                    <a:gd name="connsiteX22" fmla="*/ 1394597 w 4458789"/>
                    <a:gd name="connsiteY22" fmla="*/ 2863759 h 6470468"/>
                    <a:gd name="connsiteX23" fmla="*/ 1550172 w 4458789"/>
                    <a:gd name="connsiteY23" fmla="*/ 2790734 h 6470468"/>
                    <a:gd name="connsiteX24" fmla="*/ 1651772 w 4458789"/>
                    <a:gd name="connsiteY24" fmla="*/ 2703422 h 6470468"/>
                    <a:gd name="connsiteX25" fmla="*/ 1810522 w 4458789"/>
                    <a:gd name="connsiteY25" fmla="*/ 2636747 h 6470468"/>
                    <a:gd name="connsiteX26" fmla="*/ 1908947 w 4458789"/>
                    <a:gd name="connsiteY26" fmla="*/ 2627222 h 6470468"/>
                    <a:gd name="connsiteX27" fmla="*/ 1952218 w 4458789"/>
                    <a:gd name="connsiteY27" fmla="*/ 2602275 h 6470468"/>
                    <a:gd name="connsiteX28" fmla="*/ 2020072 w 4458789"/>
                    <a:gd name="connsiteY28" fmla="*/ 2662147 h 6470468"/>
                    <a:gd name="connsiteX29" fmla="*/ 2089922 w 4458789"/>
                    <a:gd name="connsiteY29" fmla="*/ 2678022 h 6470468"/>
                    <a:gd name="connsiteX30" fmla="*/ 2164579 w 4458789"/>
                    <a:gd name="connsiteY30" fmla="*/ 2690902 h 6470468"/>
                    <a:gd name="connsiteX31" fmla="*/ 2115322 w 4458789"/>
                    <a:gd name="connsiteY31" fmla="*/ 2820897 h 6470468"/>
                    <a:gd name="connsiteX32" fmla="*/ 2011680 w 4458789"/>
                    <a:gd name="connsiteY32" fmla="*/ 2934788 h 6470468"/>
                    <a:gd name="connsiteX33" fmla="*/ 2194560 w 4458789"/>
                    <a:gd name="connsiteY33" fmla="*/ 3082834 h 6470468"/>
                    <a:gd name="connsiteX34" fmla="*/ 2394858 w 4458789"/>
                    <a:gd name="connsiteY34" fmla="*/ 3117668 h 6470468"/>
                    <a:gd name="connsiteX35" fmla="*/ 2377440 w 4458789"/>
                    <a:gd name="connsiteY35" fmla="*/ 3335383 h 6470468"/>
                    <a:gd name="connsiteX36" fmla="*/ 2377440 w 4458789"/>
                    <a:gd name="connsiteY36" fmla="*/ 3335383 h 6470468"/>
                    <a:gd name="connsiteX37" fmla="*/ 2333898 w 4458789"/>
                    <a:gd name="connsiteY37" fmla="*/ 3640183 h 6470468"/>
                    <a:gd name="connsiteX38" fmla="*/ 2290355 w 4458789"/>
                    <a:gd name="connsiteY38" fmla="*/ 3875314 h 6470468"/>
                    <a:gd name="connsiteX39" fmla="*/ 2595155 w 4458789"/>
                    <a:gd name="connsiteY39" fmla="*/ 3857897 h 6470468"/>
                    <a:gd name="connsiteX40" fmla="*/ 2891246 w 4458789"/>
                    <a:gd name="connsiteY40" fmla="*/ 3744685 h 6470468"/>
                    <a:gd name="connsiteX41" fmla="*/ 2891155 w 4458789"/>
                    <a:gd name="connsiteY41" fmla="*/ 3215186 h 6470468"/>
                    <a:gd name="connsiteX42" fmla="*/ 2772547 w 4458789"/>
                    <a:gd name="connsiteY42" fmla="*/ 3039972 h 6470468"/>
                    <a:gd name="connsiteX43" fmla="*/ 2704284 w 4458789"/>
                    <a:gd name="connsiteY43" fmla="*/ 2897097 h 6470468"/>
                    <a:gd name="connsiteX44" fmla="*/ 2508069 w 4458789"/>
                    <a:gd name="connsiteY44" fmla="*/ 2717074 h 6470468"/>
                    <a:gd name="connsiteX45" fmla="*/ 2638698 w 4458789"/>
                    <a:gd name="connsiteY45" fmla="*/ 2577737 h 6470468"/>
                    <a:gd name="connsiteX46" fmla="*/ 2978332 w 4458789"/>
                    <a:gd name="connsiteY46" fmla="*/ 2333897 h 6470468"/>
                    <a:gd name="connsiteX47" fmla="*/ 2987040 w 4458789"/>
                    <a:gd name="connsiteY47" fmla="*/ 2159725 h 6470468"/>
                    <a:gd name="connsiteX48" fmla="*/ 3344092 w 4458789"/>
                    <a:gd name="connsiteY48" fmla="*/ 1672045 h 6470468"/>
                    <a:gd name="connsiteX49" fmla="*/ 3544389 w 4458789"/>
                    <a:gd name="connsiteY49" fmla="*/ 1863634 h 6470468"/>
                    <a:gd name="connsiteX50" fmla="*/ 3962400 w 4458789"/>
                    <a:gd name="connsiteY50" fmla="*/ 1419497 h 6470468"/>
                    <a:gd name="connsiteX51" fmla="*/ 4458789 w 4458789"/>
                    <a:gd name="connsiteY51" fmla="*/ 374468 h 6470468"/>
                    <a:gd name="connsiteX52" fmla="*/ 4415246 w 4458789"/>
                    <a:gd name="connsiteY52" fmla="*/ 0 h 6470468"/>
                    <a:gd name="connsiteX53" fmla="*/ 17418 w 4458789"/>
                    <a:gd name="connsiteY53" fmla="*/ 17417 h 6470468"/>
                    <a:gd name="connsiteX54" fmla="*/ 0 w 4458789"/>
                    <a:gd name="connsiteY54"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404983 w 4458789"/>
                    <a:gd name="connsiteY19" fmla="*/ 2708456 h 6470468"/>
                    <a:gd name="connsiteX20" fmla="*/ 1454922 w 4458789"/>
                    <a:gd name="connsiteY20" fmla="*/ 2736759 h 6470468"/>
                    <a:gd name="connsiteX21" fmla="*/ 1448572 w 4458789"/>
                    <a:gd name="connsiteY21" fmla="*/ 2774859 h 6470468"/>
                    <a:gd name="connsiteX22" fmla="*/ 1357675 w 4458789"/>
                    <a:gd name="connsiteY22" fmla="*/ 2829515 h 6470468"/>
                    <a:gd name="connsiteX23" fmla="*/ 1394597 w 4458789"/>
                    <a:gd name="connsiteY23" fmla="*/ 2863759 h 6470468"/>
                    <a:gd name="connsiteX24" fmla="*/ 1550172 w 4458789"/>
                    <a:gd name="connsiteY24" fmla="*/ 2790734 h 6470468"/>
                    <a:gd name="connsiteX25" fmla="*/ 1651772 w 4458789"/>
                    <a:gd name="connsiteY25" fmla="*/ 2703422 h 6470468"/>
                    <a:gd name="connsiteX26" fmla="*/ 1810522 w 4458789"/>
                    <a:gd name="connsiteY26" fmla="*/ 2636747 h 6470468"/>
                    <a:gd name="connsiteX27" fmla="*/ 1908947 w 4458789"/>
                    <a:gd name="connsiteY27" fmla="*/ 2627222 h 6470468"/>
                    <a:gd name="connsiteX28" fmla="*/ 1952218 w 4458789"/>
                    <a:gd name="connsiteY28" fmla="*/ 2602275 h 6470468"/>
                    <a:gd name="connsiteX29" fmla="*/ 2020072 w 4458789"/>
                    <a:gd name="connsiteY29" fmla="*/ 2662147 h 6470468"/>
                    <a:gd name="connsiteX30" fmla="*/ 2089922 w 4458789"/>
                    <a:gd name="connsiteY30" fmla="*/ 2678022 h 6470468"/>
                    <a:gd name="connsiteX31" fmla="*/ 2164579 w 4458789"/>
                    <a:gd name="connsiteY31" fmla="*/ 2690902 h 6470468"/>
                    <a:gd name="connsiteX32" fmla="*/ 2115322 w 4458789"/>
                    <a:gd name="connsiteY32" fmla="*/ 2820897 h 6470468"/>
                    <a:gd name="connsiteX33" fmla="*/ 2011680 w 4458789"/>
                    <a:gd name="connsiteY33" fmla="*/ 2934788 h 6470468"/>
                    <a:gd name="connsiteX34" fmla="*/ 2194560 w 4458789"/>
                    <a:gd name="connsiteY34" fmla="*/ 3082834 h 6470468"/>
                    <a:gd name="connsiteX35" fmla="*/ 2394858 w 4458789"/>
                    <a:gd name="connsiteY35" fmla="*/ 3117668 h 6470468"/>
                    <a:gd name="connsiteX36" fmla="*/ 2377440 w 4458789"/>
                    <a:gd name="connsiteY36" fmla="*/ 3335383 h 6470468"/>
                    <a:gd name="connsiteX37" fmla="*/ 2377440 w 4458789"/>
                    <a:gd name="connsiteY37" fmla="*/ 3335383 h 6470468"/>
                    <a:gd name="connsiteX38" fmla="*/ 2333898 w 4458789"/>
                    <a:gd name="connsiteY38" fmla="*/ 3640183 h 6470468"/>
                    <a:gd name="connsiteX39" fmla="*/ 2290355 w 4458789"/>
                    <a:gd name="connsiteY39" fmla="*/ 3875314 h 6470468"/>
                    <a:gd name="connsiteX40" fmla="*/ 2595155 w 4458789"/>
                    <a:gd name="connsiteY40" fmla="*/ 3857897 h 6470468"/>
                    <a:gd name="connsiteX41" fmla="*/ 2891246 w 4458789"/>
                    <a:gd name="connsiteY41" fmla="*/ 3744685 h 6470468"/>
                    <a:gd name="connsiteX42" fmla="*/ 2891155 w 4458789"/>
                    <a:gd name="connsiteY42" fmla="*/ 3215186 h 6470468"/>
                    <a:gd name="connsiteX43" fmla="*/ 2772547 w 4458789"/>
                    <a:gd name="connsiteY43" fmla="*/ 3039972 h 6470468"/>
                    <a:gd name="connsiteX44" fmla="*/ 2704284 w 4458789"/>
                    <a:gd name="connsiteY44" fmla="*/ 2897097 h 6470468"/>
                    <a:gd name="connsiteX45" fmla="*/ 2508069 w 4458789"/>
                    <a:gd name="connsiteY45" fmla="*/ 2717074 h 6470468"/>
                    <a:gd name="connsiteX46" fmla="*/ 2638698 w 4458789"/>
                    <a:gd name="connsiteY46" fmla="*/ 2577737 h 6470468"/>
                    <a:gd name="connsiteX47" fmla="*/ 2978332 w 4458789"/>
                    <a:gd name="connsiteY47" fmla="*/ 2333897 h 6470468"/>
                    <a:gd name="connsiteX48" fmla="*/ 2987040 w 4458789"/>
                    <a:gd name="connsiteY48" fmla="*/ 2159725 h 6470468"/>
                    <a:gd name="connsiteX49" fmla="*/ 3344092 w 4458789"/>
                    <a:gd name="connsiteY49" fmla="*/ 1672045 h 6470468"/>
                    <a:gd name="connsiteX50" fmla="*/ 3544389 w 4458789"/>
                    <a:gd name="connsiteY50" fmla="*/ 1863634 h 6470468"/>
                    <a:gd name="connsiteX51" fmla="*/ 3962400 w 4458789"/>
                    <a:gd name="connsiteY51" fmla="*/ 1419497 h 6470468"/>
                    <a:gd name="connsiteX52" fmla="*/ 4458789 w 4458789"/>
                    <a:gd name="connsiteY52" fmla="*/ 374468 h 6470468"/>
                    <a:gd name="connsiteX53" fmla="*/ 4415246 w 4458789"/>
                    <a:gd name="connsiteY53" fmla="*/ 0 h 6470468"/>
                    <a:gd name="connsiteX54" fmla="*/ 17418 w 4458789"/>
                    <a:gd name="connsiteY54" fmla="*/ 17417 h 6470468"/>
                    <a:gd name="connsiteX55" fmla="*/ 0 w 4458789"/>
                    <a:gd name="connsiteY55"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431109 w 4458789"/>
                    <a:gd name="connsiteY18" fmla="*/ 2627222 h 6470468"/>
                    <a:gd name="connsiteX19" fmla="*/ 1393372 w 4458789"/>
                    <a:gd name="connsiteY19" fmla="*/ 2647405 h 6470468"/>
                    <a:gd name="connsiteX20" fmla="*/ 1404983 w 4458789"/>
                    <a:gd name="connsiteY20" fmla="*/ 2708456 h 6470468"/>
                    <a:gd name="connsiteX21" fmla="*/ 1454922 w 4458789"/>
                    <a:gd name="connsiteY21" fmla="*/ 2736759 h 6470468"/>
                    <a:gd name="connsiteX22" fmla="*/ 1448572 w 4458789"/>
                    <a:gd name="connsiteY22" fmla="*/ 2774859 h 6470468"/>
                    <a:gd name="connsiteX23" fmla="*/ 1357675 w 4458789"/>
                    <a:gd name="connsiteY23" fmla="*/ 2829515 h 6470468"/>
                    <a:gd name="connsiteX24" fmla="*/ 1394597 w 4458789"/>
                    <a:gd name="connsiteY24" fmla="*/ 2863759 h 6470468"/>
                    <a:gd name="connsiteX25" fmla="*/ 1550172 w 4458789"/>
                    <a:gd name="connsiteY25" fmla="*/ 2790734 h 6470468"/>
                    <a:gd name="connsiteX26" fmla="*/ 1651772 w 4458789"/>
                    <a:gd name="connsiteY26" fmla="*/ 2703422 h 6470468"/>
                    <a:gd name="connsiteX27" fmla="*/ 1810522 w 4458789"/>
                    <a:gd name="connsiteY27" fmla="*/ 2636747 h 6470468"/>
                    <a:gd name="connsiteX28" fmla="*/ 1908947 w 4458789"/>
                    <a:gd name="connsiteY28" fmla="*/ 2627222 h 6470468"/>
                    <a:gd name="connsiteX29" fmla="*/ 1952218 w 4458789"/>
                    <a:gd name="connsiteY29" fmla="*/ 2602275 h 6470468"/>
                    <a:gd name="connsiteX30" fmla="*/ 2020072 w 4458789"/>
                    <a:gd name="connsiteY30" fmla="*/ 2662147 h 6470468"/>
                    <a:gd name="connsiteX31" fmla="*/ 2089922 w 4458789"/>
                    <a:gd name="connsiteY31" fmla="*/ 2678022 h 6470468"/>
                    <a:gd name="connsiteX32" fmla="*/ 2164579 w 4458789"/>
                    <a:gd name="connsiteY32" fmla="*/ 2690902 h 6470468"/>
                    <a:gd name="connsiteX33" fmla="*/ 2115322 w 4458789"/>
                    <a:gd name="connsiteY33" fmla="*/ 2820897 h 6470468"/>
                    <a:gd name="connsiteX34" fmla="*/ 2011680 w 4458789"/>
                    <a:gd name="connsiteY34" fmla="*/ 2934788 h 6470468"/>
                    <a:gd name="connsiteX35" fmla="*/ 2194560 w 4458789"/>
                    <a:gd name="connsiteY35" fmla="*/ 3082834 h 6470468"/>
                    <a:gd name="connsiteX36" fmla="*/ 2394858 w 4458789"/>
                    <a:gd name="connsiteY36" fmla="*/ 3117668 h 6470468"/>
                    <a:gd name="connsiteX37" fmla="*/ 2377440 w 4458789"/>
                    <a:gd name="connsiteY37" fmla="*/ 3335383 h 6470468"/>
                    <a:gd name="connsiteX38" fmla="*/ 2377440 w 4458789"/>
                    <a:gd name="connsiteY38" fmla="*/ 3335383 h 6470468"/>
                    <a:gd name="connsiteX39" fmla="*/ 2333898 w 4458789"/>
                    <a:gd name="connsiteY39" fmla="*/ 3640183 h 6470468"/>
                    <a:gd name="connsiteX40" fmla="*/ 2290355 w 4458789"/>
                    <a:gd name="connsiteY40" fmla="*/ 3875314 h 6470468"/>
                    <a:gd name="connsiteX41" fmla="*/ 2595155 w 4458789"/>
                    <a:gd name="connsiteY41" fmla="*/ 3857897 h 6470468"/>
                    <a:gd name="connsiteX42" fmla="*/ 2891246 w 4458789"/>
                    <a:gd name="connsiteY42" fmla="*/ 3744685 h 6470468"/>
                    <a:gd name="connsiteX43" fmla="*/ 2891155 w 4458789"/>
                    <a:gd name="connsiteY43" fmla="*/ 3215186 h 6470468"/>
                    <a:gd name="connsiteX44" fmla="*/ 2772547 w 4458789"/>
                    <a:gd name="connsiteY44" fmla="*/ 3039972 h 6470468"/>
                    <a:gd name="connsiteX45" fmla="*/ 2704284 w 4458789"/>
                    <a:gd name="connsiteY45" fmla="*/ 2897097 h 6470468"/>
                    <a:gd name="connsiteX46" fmla="*/ 2508069 w 4458789"/>
                    <a:gd name="connsiteY46" fmla="*/ 2717074 h 6470468"/>
                    <a:gd name="connsiteX47" fmla="*/ 2638698 w 4458789"/>
                    <a:gd name="connsiteY47" fmla="*/ 2577737 h 6470468"/>
                    <a:gd name="connsiteX48" fmla="*/ 2978332 w 4458789"/>
                    <a:gd name="connsiteY48" fmla="*/ 2333897 h 6470468"/>
                    <a:gd name="connsiteX49" fmla="*/ 2987040 w 4458789"/>
                    <a:gd name="connsiteY49" fmla="*/ 2159725 h 6470468"/>
                    <a:gd name="connsiteX50" fmla="*/ 3344092 w 4458789"/>
                    <a:gd name="connsiteY50" fmla="*/ 1672045 h 6470468"/>
                    <a:gd name="connsiteX51" fmla="*/ 3544389 w 4458789"/>
                    <a:gd name="connsiteY51" fmla="*/ 1863634 h 6470468"/>
                    <a:gd name="connsiteX52" fmla="*/ 3962400 w 4458789"/>
                    <a:gd name="connsiteY52" fmla="*/ 1419497 h 6470468"/>
                    <a:gd name="connsiteX53" fmla="*/ 4458789 w 4458789"/>
                    <a:gd name="connsiteY53" fmla="*/ 374468 h 6470468"/>
                    <a:gd name="connsiteX54" fmla="*/ 4415246 w 4458789"/>
                    <a:gd name="connsiteY54" fmla="*/ 0 h 6470468"/>
                    <a:gd name="connsiteX55" fmla="*/ 17418 w 4458789"/>
                    <a:gd name="connsiteY55" fmla="*/ 17417 h 6470468"/>
                    <a:gd name="connsiteX56" fmla="*/ 0 w 4458789"/>
                    <a:gd name="connsiteY56"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584598 w 4458789"/>
                    <a:gd name="connsiteY17" fmla="*/ 2464298 h 6470468"/>
                    <a:gd name="connsiteX18" fmla="*/ 1431109 w 4458789"/>
                    <a:gd name="connsiteY18" fmla="*/ 2627222 h 6470468"/>
                    <a:gd name="connsiteX19" fmla="*/ 1393372 w 4458789"/>
                    <a:gd name="connsiteY19" fmla="*/ 2647405 h 6470468"/>
                    <a:gd name="connsiteX20" fmla="*/ 1404983 w 4458789"/>
                    <a:gd name="connsiteY20" fmla="*/ 2708456 h 6470468"/>
                    <a:gd name="connsiteX21" fmla="*/ 1454922 w 4458789"/>
                    <a:gd name="connsiteY21" fmla="*/ 2736759 h 6470468"/>
                    <a:gd name="connsiteX22" fmla="*/ 1448572 w 4458789"/>
                    <a:gd name="connsiteY22" fmla="*/ 2774859 h 6470468"/>
                    <a:gd name="connsiteX23" fmla="*/ 1357675 w 4458789"/>
                    <a:gd name="connsiteY23" fmla="*/ 2829515 h 6470468"/>
                    <a:gd name="connsiteX24" fmla="*/ 1394597 w 4458789"/>
                    <a:gd name="connsiteY24" fmla="*/ 2863759 h 6470468"/>
                    <a:gd name="connsiteX25" fmla="*/ 1550172 w 4458789"/>
                    <a:gd name="connsiteY25" fmla="*/ 2790734 h 6470468"/>
                    <a:gd name="connsiteX26" fmla="*/ 1651772 w 4458789"/>
                    <a:gd name="connsiteY26" fmla="*/ 2703422 h 6470468"/>
                    <a:gd name="connsiteX27" fmla="*/ 1810522 w 4458789"/>
                    <a:gd name="connsiteY27" fmla="*/ 2636747 h 6470468"/>
                    <a:gd name="connsiteX28" fmla="*/ 1908947 w 4458789"/>
                    <a:gd name="connsiteY28" fmla="*/ 2627222 h 6470468"/>
                    <a:gd name="connsiteX29" fmla="*/ 1952218 w 4458789"/>
                    <a:gd name="connsiteY29" fmla="*/ 2602275 h 6470468"/>
                    <a:gd name="connsiteX30" fmla="*/ 2020072 w 4458789"/>
                    <a:gd name="connsiteY30" fmla="*/ 2662147 h 6470468"/>
                    <a:gd name="connsiteX31" fmla="*/ 2089922 w 4458789"/>
                    <a:gd name="connsiteY31" fmla="*/ 2678022 h 6470468"/>
                    <a:gd name="connsiteX32" fmla="*/ 2164579 w 4458789"/>
                    <a:gd name="connsiteY32" fmla="*/ 2690902 h 6470468"/>
                    <a:gd name="connsiteX33" fmla="*/ 2115322 w 4458789"/>
                    <a:gd name="connsiteY33" fmla="*/ 2820897 h 6470468"/>
                    <a:gd name="connsiteX34" fmla="*/ 2011680 w 4458789"/>
                    <a:gd name="connsiteY34" fmla="*/ 2934788 h 6470468"/>
                    <a:gd name="connsiteX35" fmla="*/ 2194560 w 4458789"/>
                    <a:gd name="connsiteY35" fmla="*/ 3082834 h 6470468"/>
                    <a:gd name="connsiteX36" fmla="*/ 2394858 w 4458789"/>
                    <a:gd name="connsiteY36" fmla="*/ 3117668 h 6470468"/>
                    <a:gd name="connsiteX37" fmla="*/ 2377440 w 4458789"/>
                    <a:gd name="connsiteY37" fmla="*/ 3335383 h 6470468"/>
                    <a:gd name="connsiteX38" fmla="*/ 2377440 w 4458789"/>
                    <a:gd name="connsiteY38" fmla="*/ 3335383 h 6470468"/>
                    <a:gd name="connsiteX39" fmla="*/ 2333898 w 4458789"/>
                    <a:gd name="connsiteY39" fmla="*/ 3640183 h 6470468"/>
                    <a:gd name="connsiteX40" fmla="*/ 2290355 w 4458789"/>
                    <a:gd name="connsiteY40" fmla="*/ 3875314 h 6470468"/>
                    <a:gd name="connsiteX41" fmla="*/ 2595155 w 4458789"/>
                    <a:gd name="connsiteY41" fmla="*/ 3857897 h 6470468"/>
                    <a:gd name="connsiteX42" fmla="*/ 2891246 w 4458789"/>
                    <a:gd name="connsiteY42" fmla="*/ 3744685 h 6470468"/>
                    <a:gd name="connsiteX43" fmla="*/ 2891155 w 4458789"/>
                    <a:gd name="connsiteY43" fmla="*/ 3215186 h 6470468"/>
                    <a:gd name="connsiteX44" fmla="*/ 2772547 w 4458789"/>
                    <a:gd name="connsiteY44" fmla="*/ 3039972 h 6470468"/>
                    <a:gd name="connsiteX45" fmla="*/ 2704284 w 4458789"/>
                    <a:gd name="connsiteY45" fmla="*/ 2897097 h 6470468"/>
                    <a:gd name="connsiteX46" fmla="*/ 2508069 w 4458789"/>
                    <a:gd name="connsiteY46" fmla="*/ 2717074 h 6470468"/>
                    <a:gd name="connsiteX47" fmla="*/ 2638698 w 4458789"/>
                    <a:gd name="connsiteY47" fmla="*/ 2577737 h 6470468"/>
                    <a:gd name="connsiteX48" fmla="*/ 2978332 w 4458789"/>
                    <a:gd name="connsiteY48" fmla="*/ 2333897 h 6470468"/>
                    <a:gd name="connsiteX49" fmla="*/ 2987040 w 4458789"/>
                    <a:gd name="connsiteY49" fmla="*/ 2159725 h 6470468"/>
                    <a:gd name="connsiteX50" fmla="*/ 3344092 w 4458789"/>
                    <a:gd name="connsiteY50" fmla="*/ 1672045 h 6470468"/>
                    <a:gd name="connsiteX51" fmla="*/ 3544389 w 4458789"/>
                    <a:gd name="connsiteY51" fmla="*/ 1863634 h 6470468"/>
                    <a:gd name="connsiteX52" fmla="*/ 3962400 w 4458789"/>
                    <a:gd name="connsiteY52" fmla="*/ 1419497 h 6470468"/>
                    <a:gd name="connsiteX53" fmla="*/ 4458789 w 4458789"/>
                    <a:gd name="connsiteY53" fmla="*/ 374468 h 6470468"/>
                    <a:gd name="connsiteX54" fmla="*/ 4415246 w 4458789"/>
                    <a:gd name="connsiteY54" fmla="*/ 0 h 6470468"/>
                    <a:gd name="connsiteX55" fmla="*/ 17418 w 4458789"/>
                    <a:gd name="connsiteY55" fmla="*/ 17417 h 6470468"/>
                    <a:gd name="connsiteX56" fmla="*/ 0 w 4458789"/>
                    <a:gd name="connsiteY56"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518512 w 4458789"/>
                    <a:gd name="connsiteY16" fmla="*/ 2368913 h 6470468"/>
                    <a:gd name="connsiteX17" fmla="*/ 1584598 w 4458789"/>
                    <a:gd name="connsiteY17" fmla="*/ 2464298 h 6470468"/>
                    <a:gd name="connsiteX18" fmla="*/ 1431109 w 4458789"/>
                    <a:gd name="connsiteY18" fmla="*/ 2627222 h 6470468"/>
                    <a:gd name="connsiteX19" fmla="*/ 1393372 w 4458789"/>
                    <a:gd name="connsiteY19" fmla="*/ 2647405 h 6470468"/>
                    <a:gd name="connsiteX20" fmla="*/ 1404983 w 4458789"/>
                    <a:gd name="connsiteY20" fmla="*/ 2708456 h 6470468"/>
                    <a:gd name="connsiteX21" fmla="*/ 1454922 w 4458789"/>
                    <a:gd name="connsiteY21" fmla="*/ 2736759 h 6470468"/>
                    <a:gd name="connsiteX22" fmla="*/ 1448572 w 4458789"/>
                    <a:gd name="connsiteY22" fmla="*/ 2774859 h 6470468"/>
                    <a:gd name="connsiteX23" fmla="*/ 1357675 w 4458789"/>
                    <a:gd name="connsiteY23" fmla="*/ 2829515 h 6470468"/>
                    <a:gd name="connsiteX24" fmla="*/ 1394597 w 4458789"/>
                    <a:gd name="connsiteY24" fmla="*/ 2863759 h 6470468"/>
                    <a:gd name="connsiteX25" fmla="*/ 1550172 w 4458789"/>
                    <a:gd name="connsiteY25" fmla="*/ 2790734 h 6470468"/>
                    <a:gd name="connsiteX26" fmla="*/ 1651772 w 4458789"/>
                    <a:gd name="connsiteY26" fmla="*/ 2703422 h 6470468"/>
                    <a:gd name="connsiteX27" fmla="*/ 1810522 w 4458789"/>
                    <a:gd name="connsiteY27" fmla="*/ 2636747 h 6470468"/>
                    <a:gd name="connsiteX28" fmla="*/ 1908947 w 4458789"/>
                    <a:gd name="connsiteY28" fmla="*/ 2627222 h 6470468"/>
                    <a:gd name="connsiteX29" fmla="*/ 1952218 w 4458789"/>
                    <a:gd name="connsiteY29" fmla="*/ 2602275 h 6470468"/>
                    <a:gd name="connsiteX30" fmla="*/ 2020072 w 4458789"/>
                    <a:gd name="connsiteY30" fmla="*/ 2662147 h 6470468"/>
                    <a:gd name="connsiteX31" fmla="*/ 2089922 w 4458789"/>
                    <a:gd name="connsiteY31" fmla="*/ 2678022 h 6470468"/>
                    <a:gd name="connsiteX32" fmla="*/ 2164579 w 4458789"/>
                    <a:gd name="connsiteY32" fmla="*/ 2690902 h 6470468"/>
                    <a:gd name="connsiteX33" fmla="*/ 2115322 w 4458789"/>
                    <a:gd name="connsiteY33" fmla="*/ 2820897 h 6470468"/>
                    <a:gd name="connsiteX34" fmla="*/ 2011680 w 4458789"/>
                    <a:gd name="connsiteY34" fmla="*/ 2934788 h 6470468"/>
                    <a:gd name="connsiteX35" fmla="*/ 2194560 w 4458789"/>
                    <a:gd name="connsiteY35" fmla="*/ 3082834 h 6470468"/>
                    <a:gd name="connsiteX36" fmla="*/ 2394858 w 4458789"/>
                    <a:gd name="connsiteY36" fmla="*/ 3117668 h 6470468"/>
                    <a:gd name="connsiteX37" fmla="*/ 2377440 w 4458789"/>
                    <a:gd name="connsiteY37" fmla="*/ 3335383 h 6470468"/>
                    <a:gd name="connsiteX38" fmla="*/ 2377440 w 4458789"/>
                    <a:gd name="connsiteY38" fmla="*/ 3335383 h 6470468"/>
                    <a:gd name="connsiteX39" fmla="*/ 2333898 w 4458789"/>
                    <a:gd name="connsiteY39" fmla="*/ 3640183 h 6470468"/>
                    <a:gd name="connsiteX40" fmla="*/ 2290355 w 4458789"/>
                    <a:gd name="connsiteY40" fmla="*/ 3875314 h 6470468"/>
                    <a:gd name="connsiteX41" fmla="*/ 2595155 w 4458789"/>
                    <a:gd name="connsiteY41" fmla="*/ 3857897 h 6470468"/>
                    <a:gd name="connsiteX42" fmla="*/ 2891246 w 4458789"/>
                    <a:gd name="connsiteY42" fmla="*/ 3744685 h 6470468"/>
                    <a:gd name="connsiteX43" fmla="*/ 2891155 w 4458789"/>
                    <a:gd name="connsiteY43" fmla="*/ 3215186 h 6470468"/>
                    <a:gd name="connsiteX44" fmla="*/ 2772547 w 4458789"/>
                    <a:gd name="connsiteY44" fmla="*/ 3039972 h 6470468"/>
                    <a:gd name="connsiteX45" fmla="*/ 2704284 w 4458789"/>
                    <a:gd name="connsiteY45" fmla="*/ 2897097 h 6470468"/>
                    <a:gd name="connsiteX46" fmla="*/ 2508069 w 4458789"/>
                    <a:gd name="connsiteY46" fmla="*/ 2717074 h 6470468"/>
                    <a:gd name="connsiteX47" fmla="*/ 2638698 w 4458789"/>
                    <a:gd name="connsiteY47" fmla="*/ 2577737 h 6470468"/>
                    <a:gd name="connsiteX48" fmla="*/ 2978332 w 4458789"/>
                    <a:gd name="connsiteY48" fmla="*/ 2333897 h 6470468"/>
                    <a:gd name="connsiteX49" fmla="*/ 2987040 w 4458789"/>
                    <a:gd name="connsiteY49" fmla="*/ 2159725 h 6470468"/>
                    <a:gd name="connsiteX50" fmla="*/ 3344092 w 4458789"/>
                    <a:gd name="connsiteY50" fmla="*/ 1672045 h 6470468"/>
                    <a:gd name="connsiteX51" fmla="*/ 3544389 w 4458789"/>
                    <a:gd name="connsiteY51" fmla="*/ 1863634 h 6470468"/>
                    <a:gd name="connsiteX52" fmla="*/ 3962400 w 4458789"/>
                    <a:gd name="connsiteY52" fmla="*/ 1419497 h 6470468"/>
                    <a:gd name="connsiteX53" fmla="*/ 4458789 w 4458789"/>
                    <a:gd name="connsiteY53" fmla="*/ 374468 h 6470468"/>
                    <a:gd name="connsiteX54" fmla="*/ 4415246 w 4458789"/>
                    <a:gd name="connsiteY54" fmla="*/ 0 h 6470468"/>
                    <a:gd name="connsiteX55" fmla="*/ 17418 w 4458789"/>
                    <a:gd name="connsiteY55" fmla="*/ 17417 h 6470468"/>
                    <a:gd name="connsiteX56" fmla="*/ 0 w 4458789"/>
                    <a:gd name="connsiteY56"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04122 w 4458789"/>
                    <a:gd name="connsiteY16" fmla="*/ 2358934 h 6470468"/>
                    <a:gd name="connsiteX17" fmla="*/ 1518512 w 4458789"/>
                    <a:gd name="connsiteY17" fmla="*/ 2368913 h 6470468"/>
                    <a:gd name="connsiteX18" fmla="*/ 1584598 w 4458789"/>
                    <a:gd name="connsiteY18" fmla="*/ 2464298 h 6470468"/>
                    <a:gd name="connsiteX19" fmla="*/ 1431109 w 4458789"/>
                    <a:gd name="connsiteY19" fmla="*/ 2627222 h 6470468"/>
                    <a:gd name="connsiteX20" fmla="*/ 1393372 w 4458789"/>
                    <a:gd name="connsiteY20" fmla="*/ 2647405 h 6470468"/>
                    <a:gd name="connsiteX21" fmla="*/ 1404983 w 4458789"/>
                    <a:gd name="connsiteY21" fmla="*/ 2708456 h 6470468"/>
                    <a:gd name="connsiteX22" fmla="*/ 1454922 w 4458789"/>
                    <a:gd name="connsiteY22" fmla="*/ 2736759 h 6470468"/>
                    <a:gd name="connsiteX23" fmla="*/ 1448572 w 4458789"/>
                    <a:gd name="connsiteY23" fmla="*/ 2774859 h 6470468"/>
                    <a:gd name="connsiteX24" fmla="*/ 1357675 w 4458789"/>
                    <a:gd name="connsiteY24" fmla="*/ 2829515 h 6470468"/>
                    <a:gd name="connsiteX25" fmla="*/ 1394597 w 4458789"/>
                    <a:gd name="connsiteY25" fmla="*/ 2863759 h 6470468"/>
                    <a:gd name="connsiteX26" fmla="*/ 1550172 w 4458789"/>
                    <a:gd name="connsiteY26" fmla="*/ 2790734 h 6470468"/>
                    <a:gd name="connsiteX27" fmla="*/ 1651772 w 4458789"/>
                    <a:gd name="connsiteY27" fmla="*/ 2703422 h 6470468"/>
                    <a:gd name="connsiteX28" fmla="*/ 1810522 w 4458789"/>
                    <a:gd name="connsiteY28" fmla="*/ 2636747 h 6470468"/>
                    <a:gd name="connsiteX29" fmla="*/ 1908947 w 4458789"/>
                    <a:gd name="connsiteY29" fmla="*/ 2627222 h 6470468"/>
                    <a:gd name="connsiteX30" fmla="*/ 1952218 w 4458789"/>
                    <a:gd name="connsiteY30" fmla="*/ 2602275 h 6470468"/>
                    <a:gd name="connsiteX31" fmla="*/ 2020072 w 4458789"/>
                    <a:gd name="connsiteY31" fmla="*/ 2662147 h 6470468"/>
                    <a:gd name="connsiteX32" fmla="*/ 2089922 w 4458789"/>
                    <a:gd name="connsiteY32" fmla="*/ 2678022 h 6470468"/>
                    <a:gd name="connsiteX33" fmla="*/ 2164579 w 4458789"/>
                    <a:gd name="connsiteY33" fmla="*/ 2690902 h 6470468"/>
                    <a:gd name="connsiteX34" fmla="*/ 2115322 w 4458789"/>
                    <a:gd name="connsiteY34" fmla="*/ 2820897 h 6470468"/>
                    <a:gd name="connsiteX35" fmla="*/ 2011680 w 4458789"/>
                    <a:gd name="connsiteY35" fmla="*/ 2934788 h 6470468"/>
                    <a:gd name="connsiteX36" fmla="*/ 2194560 w 4458789"/>
                    <a:gd name="connsiteY36" fmla="*/ 3082834 h 6470468"/>
                    <a:gd name="connsiteX37" fmla="*/ 2394858 w 4458789"/>
                    <a:gd name="connsiteY37" fmla="*/ 3117668 h 6470468"/>
                    <a:gd name="connsiteX38" fmla="*/ 2377440 w 4458789"/>
                    <a:gd name="connsiteY38" fmla="*/ 3335383 h 6470468"/>
                    <a:gd name="connsiteX39" fmla="*/ 2377440 w 4458789"/>
                    <a:gd name="connsiteY39" fmla="*/ 3335383 h 6470468"/>
                    <a:gd name="connsiteX40" fmla="*/ 2333898 w 4458789"/>
                    <a:gd name="connsiteY40" fmla="*/ 3640183 h 6470468"/>
                    <a:gd name="connsiteX41" fmla="*/ 2290355 w 4458789"/>
                    <a:gd name="connsiteY41" fmla="*/ 3875314 h 6470468"/>
                    <a:gd name="connsiteX42" fmla="*/ 2595155 w 4458789"/>
                    <a:gd name="connsiteY42" fmla="*/ 3857897 h 6470468"/>
                    <a:gd name="connsiteX43" fmla="*/ 2891246 w 4458789"/>
                    <a:gd name="connsiteY43" fmla="*/ 3744685 h 6470468"/>
                    <a:gd name="connsiteX44" fmla="*/ 2891155 w 4458789"/>
                    <a:gd name="connsiteY44" fmla="*/ 3215186 h 6470468"/>
                    <a:gd name="connsiteX45" fmla="*/ 2772547 w 4458789"/>
                    <a:gd name="connsiteY45" fmla="*/ 3039972 h 6470468"/>
                    <a:gd name="connsiteX46" fmla="*/ 2704284 w 4458789"/>
                    <a:gd name="connsiteY46" fmla="*/ 2897097 h 6470468"/>
                    <a:gd name="connsiteX47" fmla="*/ 2508069 w 4458789"/>
                    <a:gd name="connsiteY47" fmla="*/ 2717074 h 6470468"/>
                    <a:gd name="connsiteX48" fmla="*/ 2638698 w 4458789"/>
                    <a:gd name="connsiteY48" fmla="*/ 2577737 h 6470468"/>
                    <a:gd name="connsiteX49" fmla="*/ 2978332 w 4458789"/>
                    <a:gd name="connsiteY49" fmla="*/ 2333897 h 6470468"/>
                    <a:gd name="connsiteX50" fmla="*/ 2987040 w 4458789"/>
                    <a:gd name="connsiteY50" fmla="*/ 2159725 h 6470468"/>
                    <a:gd name="connsiteX51" fmla="*/ 3344092 w 4458789"/>
                    <a:gd name="connsiteY51" fmla="*/ 1672045 h 6470468"/>
                    <a:gd name="connsiteX52" fmla="*/ 3544389 w 4458789"/>
                    <a:gd name="connsiteY52" fmla="*/ 1863634 h 6470468"/>
                    <a:gd name="connsiteX53" fmla="*/ 3962400 w 4458789"/>
                    <a:gd name="connsiteY53" fmla="*/ 1419497 h 6470468"/>
                    <a:gd name="connsiteX54" fmla="*/ 4458789 w 4458789"/>
                    <a:gd name="connsiteY54" fmla="*/ 374468 h 6470468"/>
                    <a:gd name="connsiteX55" fmla="*/ 4415246 w 4458789"/>
                    <a:gd name="connsiteY55" fmla="*/ 0 h 6470468"/>
                    <a:gd name="connsiteX56" fmla="*/ 17418 w 4458789"/>
                    <a:gd name="connsiteY56" fmla="*/ 17417 h 6470468"/>
                    <a:gd name="connsiteX57" fmla="*/ 0 w 4458789"/>
                    <a:gd name="connsiteY57"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256484 w 4458789"/>
                    <a:gd name="connsiteY16" fmla="*/ 2501809 h 6470468"/>
                    <a:gd name="connsiteX17" fmla="*/ 1404122 w 4458789"/>
                    <a:gd name="connsiteY17" fmla="*/ 2358934 h 6470468"/>
                    <a:gd name="connsiteX18" fmla="*/ 1518512 w 4458789"/>
                    <a:gd name="connsiteY18" fmla="*/ 2368913 h 6470468"/>
                    <a:gd name="connsiteX19" fmla="*/ 1584598 w 4458789"/>
                    <a:gd name="connsiteY19" fmla="*/ 2464298 h 6470468"/>
                    <a:gd name="connsiteX20" fmla="*/ 1431109 w 4458789"/>
                    <a:gd name="connsiteY20" fmla="*/ 2627222 h 6470468"/>
                    <a:gd name="connsiteX21" fmla="*/ 1393372 w 4458789"/>
                    <a:gd name="connsiteY21" fmla="*/ 2647405 h 6470468"/>
                    <a:gd name="connsiteX22" fmla="*/ 1404983 w 4458789"/>
                    <a:gd name="connsiteY22" fmla="*/ 2708456 h 6470468"/>
                    <a:gd name="connsiteX23" fmla="*/ 1454922 w 4458789"/>
                    <a:gd name="connsiteY23" fmla="*/ 2736759 h 6470468"/>
                    <a:gd name="connsiteX24" fmla="*/ 1448572 w 4458789"/>
                    <a:gd name="connsiteY24" fmla="*/ 2774859 h 6470468"/>
                    <a:gd name="connsiteX25" fmla="*/ 1357675 w 4458789"/>
                    <a:gd name="connsiteY25" fmla="*/ 2829515 h 6470468"/>
                    <a:gd name="connsiteX26" fmla="*/ 1394597 w 4458789"/>
                    <a:gd name="connsiteY26" fmla="*/ 2863759 h 6470468"/>
                    <a:gd name="connsiteX27" fmla="*/ 1550172 w 4458789"/>
                    <a:gd name="connsiteY27" fmla="*/ 2790734 h 6470468"/>
                    <a:gd name="connsiteX28" fmla="*/ 1651772 w 4458789"/>
                    <a:gd name="connsiteY28" fmla="*/ 2703422 h 6470468"/>
                    <a:gd name="connsiteX29" fmla="*/ 1810522 w 4458789"/>
                    <a:gd name="connsiteY29" fmla="*/ 2636747 h 6470468"/>
                    <a:gd name="connsiteX30" fmla="*/ 1908947 w 4458789"/>
                    <a:gd name="connsiteY30" fmla="*/ 2627222 h 6470468"/>
                    <a:gd name="connsiteX31" fmla="*/ 1952218 w 4458789"/>
                    <a:gd name="connsiteY31" fmla="*/ 2602275 h 6470468"/>
                    <a:gd name="connsiteX32" fmla="*/ 2020072 w 4458789"/>
                    <a:gd name="connsiteY32" fmla="*/ 2662147 h 6470468"/>
                    <a:gd name="connsiteX33" fmla="*/ 2089922 w 4458789"/>
                    <a:gd name="connsiteY33" fmla="*/ 2678022 h 6470468"/>
                    <a:gd name="connsiteX34" fmla="*/ 2164579 w 4458789"/>
                    <a:gd name="connsiteY34" fmla="*/ 2690902 h 6470468"/>
                    <a:gd name="connsiteX35" fmla="*/ 2115322 w 4458789"/>
                    <a:gd name="connsiteY35" fmla="*/ 2820897 h 6470468"/>
                    <a:gd name="connsiteX36" fmla="*/ 2011680 w 4458789"/>
                    <a:gd name="connsiteY36" fmla="*/ 2934788 h 6470468"/>
                    <a:gd name="connsiteX37" fmla="*/ 2194560 w 4458789"/>
                    <a:gd name="connsiteY37" fmla="*/ 3082834 h 6470468"/>
                    <a:gd name="connsiteX38" fmla="*/ 2394858 w 4458789"/>
                    <a:gd name="connsiteY38" fmla="*/ 3117668 h 6470468"/>
                    <a:gd name="connsiteX39" fmla="*/ 2377440 w 4458789"/>
                    <a:gd name="connsiteY39" fmla="*/ 3335383 h 6470468"/>
                    <a:gd name="connsiteX40" fmla="*/ 2377440 w 4458789"/>
                    <a:gd name="connsiteY40" fmla="*/ 3335383 h 6470468"/>
                    <a:gd name="connsiteX41" fmla="*/ 2333898 w 4458789"/>
                    <a:gd name="connsiteY41" fmla="*/ 3640183 h 6470468"/>
                    <a:gd name="connsiteX42" fmla="*/ 2290355 w 4458789"/>
                    <a:gd name="connsiteY42" fmla="*/ 3875314 h 6470468"/>
                    <a:gd name="connsiteX43" fmla="*/ 2595155 w 4458789"/>
                    <a:gd name="connsiteY43" fmla="*/ 3857897 h 6470468"/>
                    <a:gd name="connsiteX44" fmla="*/ 2891246 w 4458789"/>
                    <a:gd name="connsiteY44" fmla="*/ 3744685 h 6470468"/>
                    <a:gd name="connsiteX45" fmla="*/ 2891155 w 4458789"/>
                    <a:gd name="connsiteY45" fmla="*/ 3215186 h 6470468"/>
                    <a:gd name="connsiteX46" fmla="*/ 2772547 w 4458789"/>
                    <a:gd name="connsiteY46" fmla="*/ 3039972 h 6470468"/>
                    <a:gd name="connsiteX47" fmla="*/ 2704284 w 4458789"/>
                    <a:gd name="connsiteY47" fmla="*/ 2897097 h 6470468"/>
                    <a:gd name="connsiteX48" fmla="*/ 2508069 w 4458789"/>
                    <a:gd name="connsiteY48" fmla="*/ 2717074 h 6470468"/>
                    <a:gd name="connsiteX49" fmla="*/ 2638698 w 4458789"/>
                    <a:gd name="connsiteY49" fmla="*/ 2577737 h 6470468"/>
                    <a:gd name="connsiteX50" fmla="*/ 2978332 w 4458789"/>
                    <a:gd name="connsiteY50" fmla="*/ 2333897 h 6470468"/>
                    <a:gd name="connsiteX51" fmla="*/ 2987040 w 4458789"/>
                    <a:gd name="connsiteY51" fmla="*/ 2159725 h 6470468"/>
                    <a:gd name="connsiteX52" fmla="*/ 3344092 w 4458789"/>
                    <a:gd name="connsiteY52" fmla="*/ 1672045 h 6470468"/>
                    <a:gd name="connsiteX53" fmla="*/ 3544389 w 4458789"/>
                    <a:gd name="connsiteY53" fmla="*/ 1863634 h 6470468"/>
                    <a:gd name="connsiteX54" fmla="*/ 3962400 w 4458789"/>
                    <a:gd name="connsiteY54" fmla="*/ 1419497 h 6470468"/>
                    <a:gd name="connsiteX55" fmla="*/ 4458789 w 4458789"/>
                    <a:gd name="connsiteY55" fmla="*/ 374468 h 6470468"/>
                    <a:gd name="connsiteX56" fmla="*/ 4415246 w 4458789"/>
                    <a:gd name="connsiteY56" fmla="*/ 0 h 6470468"/>
                    <a:gd name="connsiteX57" fmla="*/ 17418 w 4458789"/>
                    <a:gd name="connsiteY57" fmla="*/ 17417 h 6470468"/>
                    <a:gd name="connsiteX58" fmla="*/ 0 w 4458789"/>
                    <a:gd name="connsiteY58"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74841 w 4458789"/>
                    <a:gd name="connsiteY15" fmla="*/ 2532652 h 6470468"/>
                    <a:gd name="connsiteX16" fmla="*/ 1256484 w 4458789"/>
                    <a:gd name="connsiteY16" fmla="*/ 2501809 h 6470468"/>
                    <a:gd name="connsiteX17" fmla="*/ 1404122 w 4458789"/>
                    <a:gd name="connsiteY17" fmla="*/ 2358934 h 6470468"/>
                    <a:gd name="connsiteX18" fmla="*/ 1518512 w 4458789"/>
                    <a:gd name="connsiteY18" fmla="*/ 2368913 h 6470468"/>
                    <a:gd name="connsiteX19" fmla="*/ 1584598 w 4458789"/>
                    <a:gd name="connsiteY19" fmla="*/ 2464298 h 6470468"/>
                    <a:gd name="connsiteX20" fmla="*/ 1431109 w 4458789"/>
                    <a:gd name="connsiteY20" fmla="*/ 2627222 h 6470468"/>
                    <a:gd name="connsiteX21" fmla="*/ 1393372 w 4458789"/>
                    <a:gd name="connsiteY21" fmla="*/ 2647405 h 6470468"/>
                    <a:gd name="connsiteX22" fmla="*/ 1404983 w 4458789"/>
                    <a:gd name="connsiteY22" fmla="*/ 2708456 h 6470468"/>
                    <a:gd name="connsiteX23" fmla="*/ 1454922 w 4458789"/>
                    <a:gd name="connsiteY23" fmla="*/ 2736759 h 6470468"/>
                    <a:gd name="connsiteX24" fmla="*/ 1448572 w 4458789"/>
                    <a:gd name="connsiteY24" fmla="*/ 2774859 h 6470468"/>
                    <a:gd name="connsiteX25" fmla="*/ 1357675 w 4458789"/>
                    <a:gd name="connsiteY25" fmla="*/ 2829515 h 6470468"/>
                    <a:gd name="connsiteX26" fmla="*/ 1394597 w 4458789"/>
                    <a:gd name="connsiteY26" fmla="*/ 2863759 h 6470468"/>
                    <a:gd name="connsiteX27" fmla="*/ 1550172 w 4458789"/>
                    <a:gd name="connsiteY27" fmla="*/ 2790734 h 6470468"/>
                    <a:gd name="connsiteX28" fmla="*/ 1651772 w 4458789"/>
                    <a:gd name="connsiteY28" fmla="*/ 2703422 h 6470468"/>
                    <a:gd name="connsiteX29" fmla="*/ 1810522 w 4458789"/>
                    <a:gd name="connsiteY29" fmla="*/ 2636747 h 6470468"/>
                    <a:gd name="connsiteX30" fmla="*/ 1908947 w 4458789"/>
                    <a:gd name="connsiteY30" fmla="*/ 2627222 h 6470468"/>
                    <a:gd name="connsiteX31" fmla="*/ 1952218 w 4458789"/>
                    <a:gd name="connsiteY31" fmla="*/ 2602275 h 6470468"/>
                    <a:gd name="connsiteX32" fmla="*/ 2020072 w 4458789"/>
                    <a:gd name="connsiteY32" fmla="*/ 2662147 h 6470468"/>
                    <a:gd name="connsiteX33" fmla="*/ 2089922 w 4458789"/>
                    <a:gd name="connsiteY33" fmla="*/ 2678022 h 6470468"/>
                    <a:gd name="connsiteX34" fmla="*/ 2164579 w 4458789"/>
                    <a:gd name="connsiteY34" fmla="*/ 2690902 h 6470468"/>
                    <a:gd name="connsiteX35" fmla="*/ 2115322 w 4458789"/>
                    <a:gd name="connsiteY35" fmla="*/ 2820897 h 6470468"/>
                    <a:gd name="connsiteX36" fmla="*/ 2011680 w 4458789"/>
                    <a:gd name="connsiteY36" fmla="*/ 2934788 h 6470468"/>
                    <a:gd name="connsiteX37" fmla="*/ 2194560 w 4458789"/>
                    <a:gd name="connsiteY37" fmla="*/ 3082834 h 6470468"/>
                    <a:gd name="connsiteX38" fmla="*/ 2394858 w 4458789"/>
                    <a:gd name="connsiteY38" fmla="*/ 3117668 h 6470468"/>
                    <a:gd name="connsiteX39" fmla="*/ 2377440 w 4458789"/>
                    <a:gd name="connsiteY39" fmla="*/ 3335383 h 6470468"/>
                    <a:gd name="connsiteX40" fmla="*/ 2377440 w 4458789"/>
                    <a:gd name="connsiteY40" fmla="*/ 3335383 h 6470468"/>
                    <a:gd name="connsiteX41" fmla="*/ 2333898 w 4458789"/>
                    <a:gd name="connsiteY41" fmla="*/ 3640183 h 6470468"/>
                    <a:gd name="connsiteX42" fmla="*/ 2290355 w 4458789"/>
                    <a:gd name="connsiteY42" fmla="*/ 3875314 h 6470468"/>
                    <a:gd name="connsiteX43" fmla="*/ 2595155 w 4458789"/>
                    <a:gd name="connsiteY43" fmla="*/ 3857897 h 6470468"/>
                    <a:gd name="connsiteX44" fmla="*/ 2891246 w 4458789"/>
                    <a:gd name="connsiteY44" fmla="*/ 3744685 h 6470468"/>
                    <a:gd name="connsiteX45" fmla="*/ 2891155 w 4458789"/>
                    <a:gd name="connsiteY45" fmla="*/ 3215186 h 6470468"/>
                    <a:gd name="connsiteX46" fmla="*/ 2772547 w 4458789"/>
                    <a:gd name="connsiteY46" fmla="*/ 3039972 h 6470468"/>
                    <a:gd name="connsiteX47" fmla="*/ 2704284 w 4458789"/>
                    <a:gd name="connsiteY47" fmla="*/ 2897097 h 6470468"/>
                    <a:gd name="connsiteX48" fmla="*/ 2508069 w 4458789"/>
                    <a:gd name="connsiteY48" fmla="*/ 2717074 h 6470468"/>
                    <a:gd name="connsiteX49" fmla="*/ 2638698 w 4458789"/>
                    <a:gd name="connsiteY49" fmla="*/ 2577737 h 6470468"/>
                    <a:gd name="connsiteX50" fmla="*/ 2978332 w 4458789"/>
                    <a:gd name="connsiteY50" fmla="*/ 2333897 h 6470468"/>
                    <a:gd name="connsiteX51" fmla="*/ 2987040 w 4458789"/>
                    <a:gd name="connsiteY51" fmla="*/ 2159725 h 6470468"/>
                    <a:gd name="connsiteX52" fmla="*/ 3344092 w 4458789"/>
                    <a:gd name="connsiteY52" fmla="*/ 1672045 h 6470468"/>
                    <a:gd name="connsiteX53" fmla="*/ 3544389 w 4458789"/>
                    <a:gd name="connsiteY53" fmla="*/ 1863634 h 6470468"/>
                    <a:gd name="connsiteX54" fmla="*/ 3962400 w 4458789"/>
                    <a:gd name="connsiteY54" fmla="*/ 1419497 h 6470468"/>
                    <a:gd name="connsiteX55" fmla="*/ 4458789 w 4458789"/>
                    <a:gd name="connsiteY55" fmla="*/ 374468 h 6470468"/>
                    <a:gd name="connsiteX56" fmla="*/ 4415246 w 4458789"/>
                    <a:gd name="connsiteY56" fmla="*/ 0 h 6470468"/>
                    <a:gd name="connsiteX57" fmla="*/ 17418 w 4458789"/>
                    <a:gd name="connsiteY57" fmla="*/ 17417 h 6470468"/>
                    <a:gd name="connsiteX58" fmla="*/ 0 w 4458789"/>
                    <a:gd name="connsiteY58"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743722 w 4458789"/>
                    <a:gd name="connsiteY13" fmla="*/ 2943134 h 6470468"/>
                    <a:gd name="connsiteX14" fmla="*/ 679269 w 4458789"/>
                    <a:gd name="connsiteY14" fmla="*/ 2804160 h 6470468"/>
                    <a:gd name="connsiteX15" fmla="*/ 940526 w 4458789"/>
                    <a:gd name="connsiteY15" fmla="*/ 2725783 h 6470468"/>
                    <a:gd name="connsiteX16" fmla="*/ 1174841 w 4458789"/>
                    <a:gd name="connsiteY16" fmla="*/ 2532652 h 6470468"/>
                    <a:gd name="connsiteX17" fmla="*/ 1256484 w 4458789"/>
                    <a:gd name="connsiteY17" fmla="*/ 2501809 h 6470468"/>
                    <a:gd name="connsiteX18" fmla="*/ 1404122 w 4458789"/>
                    <a:gd name="connsiteY18" fmla="*/ 2358934 h 6470468"/>
                    <a:gd name="connsiteX19" fmla="*/ 1518512 w 4458789"/>
                    <a:gd name="connsiteY19" fmla="*/ 2368913 h 6470468"/>
                    <a:gd name="connsiteX20" fmla="*/ 1584598 w 4458789"/>
                    <a:gd name="connsiteY20" fmla="*/ 2464298 h 6470468"/>
                    <a:gd name="connsiteX21" fmla="*/ 1431109 w 4458789"/>
                    <a:gd name="connsiteY21" fmla="*/ 2627222 h 6470468"/>
                    <a:gd name="connsiteX22" fmla="*/ 1393372 w 4458789"/>
                    <a:gd name="connsiteY22" fmla="*/ 2647405 h 6470468"/>
                    <a:gd name="connsiteX23" fmla="*/ 1404983 w 4458789"/>
                    <a:gd name="connsiteY23" fmla="*/ 2708456 h 6470468"/>
                    <a:gd name="connsiteX24" fmla="*/ 1454922 w 4458789"/>
                    <a:gd name="connsiteY24" fmla="*/ 2736759 h 6470468"/>
                    <a:gd name="connsiteX25" fmla="*/ 1448572 w 4458789"/>
                    <a:gd name="connsiteY25" fmla="*/ 2774859 h 6470468"/>
                    <a:gd name="connsiteX26" fmla="*/ 1357675 w 4458789"/>
                    <a:gd name="connsiteY26" fmla="*/ 2829515 h 6470468"/>
                    <a:gd name="connsiteX27" fmla="*/ 1394597 w 4458789"/>
                    <a:gd name="connsiteY27" fmla="*/ 2863759 h 6470468"/>
                    <a:gd name="connsiteX28" fmla="*/ 1550172 w 4458789"/>
                    <a:gd name="connsiteY28" fmla="*/ 2790734 h 6470468"/>
                    <a:gd name="connsiteX29" fmla="*/ 1651772 w 4458789"/>
                    <a:gd name="connsiteY29" fmla="*/ 2703422 h 6470468"/>
                    <a:gd name="connsiteX30" fmla="*/ 1810522 w 4458789"/>
                    <a:gd name="connsiteY30" fmla="*/ 2636747 h 6470468"/>
                    <a:gd name="connsiteX31" fmla="*/ 1908947 w 4458789"/>
                    <a:gd name="connsiteY31" fmla="*/ 2627222 h 6470468"/>
                    <a:gd name="connsiteX32" fmla="*/ 1952218 w 4458789"/>
                    <a:gd name="connsiteY32" fmla="*/ 2602275 h 6470468"/>
                    <a:gd name="connsiteX33" fmla="*/ 2020072 w 4458789"/>
                    <a:gd name="connsiteY33" fmla="*/ 2662147 h 6470468"/>
                    <a:gd name="connsiteX34" fmla="*/ 2089922 w 4458789"/>
                    <a:gd name="connsiteY34" fmla="*/ 2678022 h 6470468"/>
                    <a:gd name="connsiteX35" fmla="*/ 2164579 w 4458789"/>
                    <a:gd name="connsiteY35" fmla="*/ 2690902 h 6470468"/>
                    <a:gd name="connsiteX36" fmla="*/ 2115322 w 4458789"/>
                    <a:gd name="connsiteY36" fmla="*/ 2820897 h 6470468"/>
                    <a:gd name="connsiteX37" fmla="*/ 2011680 w 4458789"/>
                    <a:gd name="connsiteY37" fmla="*/ 2934788 h 6470468"/>
                    <a:gd name="connsiteX38" fmla="*/ 2194560 w 4458789"/>
                    <a:gd name="connsiteY38" fmla="*/ 3082834 h 6470468"/>
                    <a:gd name="connsiteX39" fmla="*/ 2394858 w 4458789"/>
                    <a:gd name="connsiteY39" fmla="*/ 3117668 h 6470468"/>
                    <a:gd name="connsiteX40" fmla="*/ 2377440 w 4458789"/>
                    <a:gd name="connsiteY40" fmla="*/ 3335383 h 6470468"/>
                    <a:gd name="connsiteX41" fmla="*/ 2377440 w 4458789"/>
                    <a:gd name="connsiteY41" fmla="*/ 3335383 h 6470468"/>
                    <a:gd name="connsiteX42" fmla="*/ 2333898 w 4458789"/>
                    <a:gd name="connsiteY42" fmla="*/ 3640183 h 6470468"/>
                    <a:gd name="connsiteX43" fmla="*/ 2290355 w 4458789"/>
                    <a:gd name="connsiteY43" fmla="*/ 3875314 h 6470468"/>
                    <a:gd name="connsiteX44" fmla="*/ 2595155 w 4458789"/>
                    <a:gd name="connsiteY44" fmla="*/ 3857897 h 6470468"/>
                    <a:gd name="connsiteX45" fmla="*/ 2891246 w 4458789"/>
                    <a:gd name="connsiteY45" fmla="*/ 3744685 h 6470468"/>
                    <a:gd name="connsiteX46" fmla="*/ 2891155 w 4458789"/>
                    <a:gd name="connsiteY46" fmla="*/ 3215186 h 6470468"/>
                    <a:gd name="connsiteX47" fmla="*/ 2772547 w 4458789"/>
                    <a:gd name="connsiteY47" fmla="*/ 3039972 h 6470468"/>
                    <a:gd name="connsiteX48" fmla="*/ 2704284 w 4458789"/>
                    <a:gd name="connsiteY48" fmla="*/ 2897097 h 6470468"/>
                    <a:gd name="connsiteX49" fmla="*/ 2508069 w 4458789"/>
                    <a:gd name="connsiteY49" fmla="*/ 2717074 h 6470468"/>
                    <a:gd name="connsiteX50" fmla="*/ 2638698 w 4458789"/>
                    <a:gd name="connsiteY50" fmla="*/ 2577737 h 6470468"/>
                    <a:gd name="connsiteX51" fmla="*/ 2978332 w 4458789"/>
                    <a:gd name="connsiteY51" fmla="*/ 2333897 h 6470468"/>
                    <a:gd name="connsiteX52" fmla="*/ 2987040 w 4458789"/>
                    <a:gd name="connsiteY52" fmla="*/ 2159725 h 6470468"/>
                    <a:gd name="connsiteX53" fmla="*/ 3344092 w 4458789"/>
                    <a:gd name="connsiteY53" fmla="*/ 1672045 h 6470468"/>
                    <a:gd name="connsiteX54" fmla="*/ 3544389 w 4458789"/>
                    <a:gd name="connsiteY54" fmla="*/ 1863634 h 6470468"/>
                    <a:gd name="connsiteX55" fmla="*/ 3962400 w 4458789"/>
                    <a:gd name="connsiteY55" fmla="*/ 1419497 h 6470468"/>
                    <a:gd name="connsiteX56" fmla="*/ 4458789 w 4458789"/>
                    <a:gd name="connsiteY56" fmla="*/ 374468 h 6470468"/>
                    <a:gd name="connsiteX57" fmla="*/ 4415246 w 4458789"/>
                    <a:gd name="connsiteY57" fmla="*/ 0 h 6470468"/>
                    <a:gd name="connsiteX58" fmla="*/ 17418 w 4458789"/>
                    <a:gd name="connsiteY58" fmla="*/ 17417 h 6470468"/>
                    <a:gd name="connsiteX59" fmla="*/ 0 w 4458789"/>
                    <a:gd name="connsiteY59"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941161 w 4458789"/>
                    <a:gd name="connsiteY12" fmla="*/ 2986994 h 6470468"/>
                    <a:gd name="connsiteX13" fmla="*/ 743722 w 4458789"/>
                    <a:gd name="connsiteY13" fmla="*/ 2943134 h 6470468"/>
                    <a:gd name="connsiteX14" fmla="*/ 679269 w 4458789"/>
                    <a:gd name="connsiteY14" fmla="*/ 2804160 h 6470468"/>
                    <a:gd name="connsiteX15" fmla="*/ 940526 w 4458789"/>
                    <a:gd name="connsiteY15" fmla="*/ 2725783 h 6470468"/>
                    <a:gd name="connsiteX16" fmla="*/ 1174841 w 4458789"/>
                    <a:gd name="connsiteY16" fmla="*/ 2532652 h 6470468"/>
                    <a:gd name="connsiteX17" fmla="*/ 1256484 w 4458789"/>
                    <a:gd name="connsiteY17" fmla="*/ 2501809 h 6470468"/>
                    <a:gd name="connsiteX18" fmla="*/ 1404122 w 4458789"/>
                    <a:gd name="connsiteY18" fmla="*/ 2358934 h 6470468"/>
                    <a:gd name="connsiteX19" fmla="*/ 1518512 w 4458789"/>
                    <a:gd name="connsiteY19" fmla="*/ 2368913 h 6470468"/>
                    <a:gd name="connsiteX20" fmla="*/ 1584598 w 4458789"/>
                    <a:gd name="connsiteY20" fmla="*/ 2464298 h 6470468"/>
                    <a:gd name="connsiteX21" fmla="*/ 1431109 w 4458789"/>
                    <a:gd name="connsiteY21" fmla="*/ 2627222 h 6470468"/>
                    <a:gd name="connsiteX22" fmla="*/ 1393372 w 4458789"/>
                    <a:gd name="connsiteY22" fmla="*/ 2647405 h 6470468"/>
                    <a:gd name="connsiteX23" fmla="*/ 1404983 w 4458789"/>
                    <a:gd name="connsiteY23" fmla="*/ 2708456 h 6470468"/>
                    <a:gd name="connsiteX24" fmla="*/ 1454922 w 4458789"/>
                    <a:gd name="connsiteY24" fmla="*/ 2736759 h 6470468"/>
                    <a:gd name="connsiteX25" fmla="*/ 1448572 w 4458789"/>
                    <a:gd name="connsiteY25" fmla="*/ 2774859 h 6470468"/>
                    <a:gd name="connsiteX26" fmla="*/ 1357675 w 4458789"/>
                    <a:gd name="connsiteY26" fmla="*/ 2829515 h 6470468"/>
                    <a:gd name="connsiteX27" fmla="*/ 1394597 w 4458789"/>
                    <a:gd name="connsiteY27" fmla="*/ 2863759 h 6470468"/>
                    <a:gd name="connsiteX28" fmla="*/ 1550172 w 4458789"/>
                    <a:gd name="connsiteY28" fmla="*/ 2790734 h 6470468"/>
                    <a:gd name="connsiteX29" fmla="*/ 1651772 w 4458789"/>
                    <a:gd name="connsiteY29" fmla="*/ 2703422 h 6470468"/>
                    <a:gd name="connsiteX30" fmla="*/ 1810522 w 4458789"/>
                    <a:gd name="connsiteY30" fmla="*/ 2636747 h 6470468"/>
                    <a:gd name="connsiteX31" fmla="*/ 1908947 w 4458789"/>
                    <a:gd name="connsiteY31" fmla="*/ 2627222 h 6470468"/>
                    <a:gd name="connsiteX32" fmla="*/ 1952218 w 4458789"/>
                    <a:gd name="connsiteY32" fmla="*/ 2602275 h 6470468"/>
                    <a:gd name="connsiteX33" fmla="*/ 2020072 w 4458789"/>
                    <a:gd name="connsiteY33" fmla="*/ 2662147 h 6470468"/>
                    <a:gd name="connsiteX34" fmla="*/ 2089922 w 4458789"/>
                    <a:gd name="connsiteY34" fmla="*/ 2678022 h 6470468"/>
                    <a:gd name="connsiteX35" fmla="*/ 2164579 w 4458789"/>
                    <a:gd name="connsiteY35" fmla="*/ 2690902 h 6470468"/>
                    <a:gd name="connsiteX36" fmla="*/ 2115322 w 4458789"/>
                    <a:gd name="connsiteY36" fmla="*/ 2820897 h 6470468"/>
                    <a:gd name="connsiteX37" fmla="*/ 2011680 w 4458789"/>
                    <a:gd name="connsiteY37" fmla="*/ 2934788 h 6470468"/>
                    <a:gd name="connsiteX38" fmla="*/ 2194560 w 4458789"/>
                    <a:gd name="connsiteY38" fmla="*/ 3082834 h 6470468"/>
                    <a:gd name="connsiteX39" fmla="*/ 2394858 w 4458789"/>
                    <a:gd name="connsiteY39" fmla="*/ 3117668 h 6470468"/>
                    <a:gd name="connsiteX40" fmla="*/ 2377440 w 4458789"/>
                    <a:gd name="connsiteY40" fmla="*/ 3335383 h 6470468"/>
                    <a:gd name="connsiteX41" fmla="*/ 2377440 w 4458789"/>
                    <a:gd name="connsiteY41" fmla="*/ 3335383 h 6470468"/>
                    <a:gd name="connsiteX42" fmla="*/ 2333898 w 4458789"/>
                    <a:gd name="connsiteY42" fmla="*/ 3640183 h 6470468"/>
                    <a:gd name="connsiteX43" fmla="*/ 2290355 w 4458789"/>
                    <a:gd name="connsiteY43" fmla="*/ 3875314 h 6470468"/>
                    <a:gd name="connsiteX44" fmla="*/ 2595155 w 4458789"/>
                    <a:gd name="connsiteY44" fmla="*/ 3857897 h 6470468"/>
                    <a:gd name="connsiteX45" fmla="*/ 2891246 w 4458789"/>
                    <a:gd name="connsiteY45" fmla="*/ 3744685 h 6470468"/>
                    <a:gd name="connsiteX46" fmla="*/ 2891155 w 4458789"/>
                    <a:gd name="connsiteY46" fmla="*/ 3215186 h 6470468"/>
                    <a:gd name="connsiteX47" fmla="*/ 2772547 w 4458789"/>
                    <a:gd name="connsiteY47" fmla="*/ 3039972 h 6470468"/>
                    <a:gd name="connsiteX48" fmla="*/ 2704284 w 4458789"/>
                    <a:gd name="connsiteY48" fmla="*/ 2897097 h 6470468"/>
                    <a:gd name="connsiteX49" fmla="*/ 2508069 w 4458789"/>
                    <a:gd name="connsiteY49" fmla="*/ 2717074 h 6470468"/>
                    <a:gd name="connsiteX50" fmla="*/ 2638698 w 4458789"/>
                    <a:gd name="connsiteY50" fmla="*/ 2577737 h 6470468"/>
                    <a:gd name="connsiteX51" fmla="*/ 2978332 w 4458789"/>
                    <a:gd name="connsiteY51" fmla="*/ 2333897 h 6470468"/>
                    <a:gd name="connsiteX52" fmla="*/ 2987040 w 4458789"/>
                    <a:gd name="connsiteY52" fmla="*/ 2159725 h 6470468"/>
                    <a:gd name="connsiteX53" fmla="*/ 3344092 w 4458789"/>
                    <a:gd name="connsiteY53" fmla="*/ 1672045 h 6470468"/>
                    <a:gd name="connsiteX54" fmla="*/ 3544389 w 4458789"/>
                    <a:gd name="connsiteY54" fmla="*/ 1863634 h 6470468"/>
                    <a:gd name="connsiteX55" fmla="*/ 3962400 w 4458789"/>
                    <a:gd name="connsiteY55" fmla="*/ 1419497 h 6470468"/>
                    <a:gd name="connsiteX56" fmla="*/ 4458789 w 4458789"/>
                    <a:gd name="connsiteY56" fmla="*/ 374468 h 6470468"/>
                    <a:gd name="connsiteX57" fmla="*/ 4415246 w 4458789"/>
                    <a:gd name="connsiteY57" fmla="*/ 0 h 6470468"/>
                    <a:gd name="connsiteX58" fmla="*/ 17418 w 4458789"/>
                    <a:gd name="connsiteY58" fmla="*/ 17417 h 6470468"/>
                    <a:gd name="connsiteX59" fmla="*/ 0 w 4458789"/>
                    <a:gd name="connsiteY59"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941161 w 4458789"/>
                    <a:gd name="connsiteY12" fmla="*/ 2986994 h 6470468"/>
                    <a:gd name="connsiteX13" fmla="*/ 865959 w 4458789"/>
                    <a:gd name="connsiteY13" fmla="*/ 2989172 h 6470468"/>
                    <a:gd name="connsiteX14" fmla="*/ 743722 w 4458789"/>
                    <a:gd name="connsiteY14" fmla="*/ 2943134 h 6470468"/>
                    <a:gd name="connsiteX15" fmla="*/ 679269 w 4458789"/>
                    <a:gd name="connsiteY15" fmla="*/ 2804160 h 6470468"/>
                    <a:gd name="connsiteX16" fmla="*/ 940526 w 4458789"/>
                    <a:gd name="connsiteY16" fmla="*/ 2725783 h 6470468"/>
                    <a:gd name="connsiteX17" fmla="*/ 1174841 w 4458789"/>
                    <a:gd name="connsiteY17" fmla="*/ 2532652 h 6470468"/>
                    <a:gd name="connsiteX18" fmla="*/ 1256484 w 4458789"/>
                    <a:gd name="connsiteY18" fmla="*/ 2501809 h 6470468"/>
                    <a:gd name="connsiteX19" fmla="*/ 1404122 w 4458789"/>
                    <a:gd name="connsiteY19" fmla="*/ 2358934 h 6470468"/>
                    <a:gd name="connsiteX20" fmla="*/ 1518512 w 4458789"/>
                    <a:gd name="connsiteY20" fmla="*/ 2368913 h 6470468"/>
                    <a:gd name="connsiteX21" fmla="*/ 1584598 w 4458789"/>
                    <a:gd name="connsiteY21" fmla="*/ 2464298 h 6470468"/>
                    <a:gd name="connsiteX22" fmla="*/ 1431109 w 4458789"/>
                    <a:gd name="connsiteY22" fmla="*/ 2627222 h 6470468"/>
                    <a:gd name="connsiteX23" fmla="*/ 1393372 w 4458789"/>
                    <a:gd name="connsiteY23" fmla="*/ 2647405 h 6470468"/>
                    <a:gd name="connsiteX24" fmla="*/ 1404983 w 4458789"/>
                    <a:gd name="connsiteY24" fmla="*/ 2708456 h 6470468"/>
                    <a:gd name="connsiteX25" fmla="*/ 1454922 w 4458789"/>
                    <a:gd name="connsiteY25" fmla="*/ 2736759 h 6470468"/>
                    <a:gd name="connsiteX26" fmla="*/ 1448572 w 4458789"/>
                    <a:gd name="connsiteY26" fmla="*/ 2774859 h 6470468"/>
                    <a:gd name="connsiteX27" fmla="*/ 1357675 w 4458789"/>
                    <a:gd name="connsiteY27" fmla="*/ 2829515 h 6470468"/>
                    <a:gd name="connsiteX28" fmla="*/ 1394597 w 4458789"/>
                    <a:gd name="connsiteY28" fmla="*/ 2863759 h 6470468"/>
                    <a:gd name="connsiteX29" fmla="*/ 1550172 w 4458789"/>
                    <a:gd name="connsiteY29" fmla="*/ 2790734 h 6470468"/>
                    <a:gd name="connsiteX30" fmla="*/ 1651772 w 4458789"/>
                    <a:gd name="connsiteY30" fmla="*/ 2703422 h 6470468"/>
                    <a:gd name="connsiteX31" fmla="*/ 1810522 w 4458789"/>
                    <a:gd name="connsiteY31" fmla="*/ 2636747 h 6470468"/>
                    <a:gd name="connsiteX32" fmla="*/ 1908947 w 4458789"/>
                    <a:gd name="connsiteY32" fmla="*/ 2627222 h 6470468"/>
                    <a:gd name="connsiteX33" fmla="*/ 1952218 w 4458789"/>
                    <a:gd name="connsiteY33" fmla="*/ 2602275 h 6470468"/>
                    <a:gd name="connsiteX34" fmla="*/ 2020072 w 4458789"/>
                    <a:gd name="connsiteY34" fmla="*/ 2662147 h 6470468"/>
                    <a:gd name="connsiteX35" fmla="*/ 2089922 w 4458789"/>
                    <a:gd name="connsiteY35" fmla="*/ 2678022 h 6470468"/>
                    <a:gd name="connsiteX36" fmla="*/ 2164579 w 4458789"/>
                    <a:gd name="connsiteY36" fmla="*/ 2690902 h 6470468"/>
                    <a:gd name="connsiteX37" fmla="*/ 2115322 w 4458789"/>
                    <a:gd name="connsiteY37" fmla="*/ 2820897 h 6470468"/>
                    <a:gd name="connsiteX38" fmla="*/ 2011680 w 4458789"/>
                    <a:gd name="connsiteY38" fmla="*/ 2934788 h 6470468"/>
                    <a:gd name="connsiteX39" fmla="*/ 2194560 w 4458789"/>
                    <a:gd name="connsiteY39" fmla="*/ 3082834 h 6470468"/>
                    <a:gd name="connsiteX40" fmla="*/ 2394858 w 4458789"/>
                    <a:gd name="connsiteY40" fmla="*/ 3117668 h 6470468"/>
                    <a:gd name="connsiteX41" fmla="*/ 2377440 w 4458789"/>
                    <a:gd name="connsiteY41" fmla="*/ 3335383 h 6470468"/>
                    <a:gd name="connsiteX42" fmla="*/ 2377440 w 4458789"/>
                    <a:gd name="connsiteY42" fmla="*/ 3335383 h 6470468"/>
                    <a:gd name="connsiteX43" fmla="*/ 2333898 w 4458789"/>
                    <a:gd name="connsiteY43" fmla="*/ 3640183 h 6470468"/>
                    <a:gd name="connsiteX44" fmla="*/ 2290355 w 4458789"/>
                    <a:gd name="connsiteY44" fmla="*/ 3875314 h 6470468"/>
                    <a:gd name="connsiteX45" fmla="*/ 2595155 w 4458789"/>
                    <a:gd name="connsiteY45" fmla="*/ 3857897 h 6470468"/>
                    <a:gd name="connsiteX46" fmla="*/ 2891246 w 4458789"/>
                    <a:gd name="connsiteY46" fmla="*/ 3744685 h 6470468"/>
                    <a:gd name="connsiteX47" fmla="*/ 2891155 w 4458789"/>
                    <a:gd name="connsiteY47" fmla="*/ 3215186 h 6470468"/>
                    <a:gd name="connsiteX48" fmla="*/ 2772547 w 4458789"/>
                    <a:gd name="connsiteY48" fmla="*/ 3039972 h 6470468"/>
                    <a:gd name="connsiteX49" fmla="*/ 2704284 w 4458789"/>
                    <a:gd name="connsiteY49" fmla="*/ 2897097 h 6470468"/>
                    <a:gd name="connsiteX50" fmla="*/ 2508069 w 4458789"/>
                    <a:gd name="connsiteY50" fmla="*/ 2717074 h 6470468"/>
                    <a:gd name="connsiteX51" fmla="*/ 2638698 w 4458789"/>
                    <a:gd name="connsiteY51" fmla="*/ 2577737 h 6470468"/>
                    <a:gd name="connsiteX52" fmla="*/ 2978332 w 4458789"/>
                    <a:gd name="connsiteY52" fmla="*/ 2333897 h 6470468"/>
                    <a:gd name="connsiteX53" fmla="*/ 2987040 w 4458789"/>
                    <a:gd name="connsiteY53" fmla="*/ 2159725 h 6470468"/>
                    <a:gd name="connsiteX54" fmla="*/ 3344092 w 4458789"/>
                    <a:gd name="connsiteY54" fmla="*/ 1672045 h 6470468"/>
                    <a:gd name="connsiteX55" fmla="*/ 3544389 w 4458789"/>
                    <a:gd name="connsiteY55" fmla="*/ 1863634 h 6470468"/>
                    <a:gd name="connsiteX56" fmla="*/ 3962400 w 4458789"/>
                    <a:gd name="connsiteY56" fmla="*/ 1419497 h 6470468"/>
                    <a:gd name="connsiteX57" fmla="*/ 4458789 w 4458789"/>
                    <a:gd name="connsiteY57" fmla="*/ 374468 h 6470468"/>
                    <a:gd name="connsiteX58" fmla="*/ 4415246 w 4458789"/>
                    <a:gd name="connsiteY58" fmla="*/ 0 h 6470468"/>
                    <a:gd name="connsiteX59" fmla="*/ 17418 w 4458789"/>
                    <a:gd name="connsiteY59" fmla="*/ 17417 h 6470468"/>
                    <a:gd name="connsiteX60" fmla="*/ 0 w 4458789"/>
                    <a:gd name="connsiteY60"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989784 w 4458789"/>
                    <a:gd name="connsiteY12" fmla="*/ 3078072 h 6470468"/>
                    <a:gd name="connsiteX13" fmla="*/ 941161 w 4458789"/>
                    <a:gd name="connsiteY13" fmla="*/ 2986994 h 6470468"/>
                    <a:gd name="connsiteX14" fmla="*/ 865959 w 4458789"/>
                    <a:gd name="connsiteY14" fmla="*/ 2989172 h 6470468"/>
                    <a:gd name="connsiteX15" fmla="*/ 743722 w 4458789"/>
                    <a:gd name="connsiteY15" fmla="*/ 2943134 h 6470468"/>
                    <a:gd name="connsiteX16" fmla="*/ 679269 w 4458789"/>
                    <a:gd name="connsiteY16" fmla="*/ 2804160 h 6470468"/>
                    <a:gd name="connsiteX17" fmla="*/ 940526 w 4458789"/>
                    <a:gd name="connsiteY17" fmla="*/ 2725783 h 6470468"/>
                    <a:gd name="connsiteX18" fmla="*/ 1174841 w 4458789"/>
                    <a:gd name="connsiteY18" fmla="*/ 2532652 h 6470468"/>
                    <a:gd name="connsiteX19" fmla="*/ 1256484 w 4458789"/>
                    <a:gd name="connsiteY19" fmla="*/ 2501809 h 6470468"/>
                    <a:gd name="connsiteX20" fmla="*/ 1404122 w 4458789"/>
                    <a:gd name="connsiteY20" fmla="*/ 2358934 h 6470468"/>
                    <a:gd name="connsiteX21" fmla="*/ 1518512 w 4458789"/>
                    <a:gd name="connsiteY21" fmla="*/ 2368913 h 6470468"/>
                    <a:gd name="connsiteX22" fmla="*/ 1584598 w 4458789"/>
                    <a:gd name="connsiteY22" fmla="*/ 2464298 h 6470468"/>
                    <a:gd name="connsiteX23" fmla="*/ 1431109 w 4458789"/>
                    <a:gd name="connsiteY23" fmla="*/ 2627222 h 6470468"/>
                    <a:gd name="connsiteX24" fmla="*/ 1393372 w 4458789"/>
                    <a:gd name="connsiteY24" fmla="*/ 2647405 h 6470468"/>
                    <a:gd name="connsiteX25" fmla="*/ 1404983 w 4458789"/>
                    <a:gd name="connsiteY25" fmla="*/ 2708456 h 6470468"/>
                    <a:gd name="connsiteX26" fmla="*/ 1454922 w 4458789"/>
                    <a:gd name="connsiteY26" fmla="*/ 2736759 h 6470468"/>
                    <a:gd name="connsiteX27" fmla="*/ 1448572 w 4458789"/>
                    <a:gd name="connsiteY27" fmla="*/ 2774859 h 6470468"/>
                    <a:gd name="connsiteX28" fmla="*/ 1357675 w 4458789"/>
                    <a:gd name="connsiteY28" fmla="*/ 2829515 h 6470468"/>
                    <a:gd name="connsiteX29" fmla="*/ 1394597 w 4458789"/>
                    <a:gd name="connsiteY29" fmla="*/ 2863759 h 6470468"/>
                    <a:gd name="connsiteX30" fmla="*/ 1550172 w 4458789"/>
                    <a:gd name="connsiteY30" fmla="*/ 2790734 h 6470468"/>
                    <a:gd name="connsiteX31" fmla="*/ 1651772 w 4458789"/>
                    <a:gd name="connsiteY31" fmla="*/ 2703422 h 6470468"/>
                    <a:gd name="connsiteX32" fmla="*/ 1810522 w 4458789"/>
                    <a:gd name="connsiteY32" fmla="*/ 2636747 h 6470468"/>
                    <a:gd name="connsiteX33" fmla="*/ 1908947 w 4458789"/>
                    <a:gd name="connsiteY33" fmla="*/ 2627222 h 6470468"/>
                    <a:gd name="connsiteX34" fmla="*/ 1952218 w 4458789"/>
                    <a:gd name="connsiteY34" fmla="*/ 2602275 h 6470468"/>
                    <a:gd name="connsiteX35" fmla="*/ 2020072 w 4458789"/>
                    <a:gd name="connsiteY35" fmla="*/ 2662147 h 6470468"/>
                    <a:gd name="connsiteX36" fmla="*/ 2089922 w 4458789"/>
                    <a:gd name="connsiteY36" fmla="*/ 2678022 h 6470468"/>
                    <a:gd name="connsiteX37" fmla="*/ 2164579 w 4458789"/>
                    <a:gd name="connsiteY37" fmla="*/ 2690902 h 6470468"/>
                    <a:gd name="connsiteX38" fmla="*/ 2115322 w 4458789"/>
                    <a:gd name="connsiteY38" fmla="*/ 2820897 h 6470468"/>
                    <a:gd name="connsiteX39" fmla="*/ 2011680 w 4458789"/>
                    <a:gd name="connsiteY39" fmla="*/ 2934788 h 6470468"/>
                    <a:gd name="connsiteX40" fmla="*/ 2194560 w 4458789"/>
                    <a:gd name="connsiteY40" fmla="*/ 3082834 h 6470468"/>
                    <a:gd name="connsiteX41" fmla="*/ 2394858 w 4458789"/>
                    <a:gd name="connsiteY41" fmla="*/ 3117668 h 6470468"/>
                    <a:gd name="connsiteX42" fmla="*/ 2377440 w 4458789"/>
                    <a:gd name="connsiteY42" fmla="*/ 3335383 h 6470468"/>
                    <a:gd name="connsiteX43" fmla="*/ 2377440 w 4458789"/>
                    <a:gd name="connsiteY43" fmla="*/ 3335383 h 6470468"/>
                    <a:gd name="connsiteX44" fmla="*/ 2333898 w 4458789"/>
                    <a:gd name="connsiteY44" fmla="*/ 3640183 h 6470468"/>
                    <a:gd name="connsiteX45" fmla="*/ 2290355 w 4458789"/>
                    <a:gd name="connsiteY45" fmla="*/ 3875314 h 6470468"/>
                    <a:gd name="connsiteX46" fmla="*/ 2595155 w 4458789"/>
                    <a:gd name="connsiteY46" fmla="*/ 3857897 h 6470468"/>
                    <a:gd name="connsiteX47" fmla="*/ 2891246 w 4458789"/>
                    <a:gd name="connsiteY47" fmla="*/ 3744685 h 6470468"/>
                    <a:gd name="connsiteX48" fmla="*/ 2891155 w 4458789"/>
                    <a:gd name="connsiteY48" fmla="*/ 3215186 h 6470468"/>
                    <a:gd name="connsiteX49" fmla="*/ 2772547 w 4458789"/>
                    <a:gd name="connsiteY49" fmla="*/ 3039972 h 6470468"/>
                    <a:gd name="connsiteX50" fmla="*/ 2704284 w 4458789"/>
                    <a:gd name="connsiteY50" fmla="*/ 2897097 h 6470468"/>
                    <a:gd name="connsiteX51" fmla="*/ 2508069 w 4458789"/>
                    <a:gd name="connsiteY51" fmla="*/ 2717074 h 6470468"/>
                    <a:gd name="connsiteX52" fmla="*/ 2638698 w 4458789"/>
                    <a:gd name="connsiteY52" fmla="*/ 2577737 h 6470468"/>
                    <a:gd name="connsiteX53" fmla="*/ 2978332 w 4458789"/>
                    <a:gd name="connsiteY53" fmla="*/ 2333897 h 6470468"/>
                    <a:gd name="connsiteX54" fmla="*/ 2987040 w 4458789"/>
                    <a:gd name="connsiteY54" fmla="*/ 2159725 h 6470468"/>
                    <a:gd name="connsiteX55" fmla="*/ 3344092 w 4458789"/>
                    <a:gd name="connsiteY55" fmla="*/ 1672045 h 6470468"/>
                    <a:gd name="connsiteX56" fmla="*/ 3544389 w 4458789"/>
                    <a:gd name="connsiteY56" fmla="*/ 1863634 h 6470468"/>
                    <a:gd name="connsiteX57" fmla="*/ 3962400 w 4458789"/>
                    <a:gd name="connsiteY57" fmla="*/ 1419497 h 6470468"/>
                    <a:gd name="connsiteX58" fmla="*/ 4458789 w 4458789"/>
                    <a:gd name="connsiteY58" fmla="*/ 374468 h 6470468"/>
                    <a:gd name="connsiteX59" fmla="*/ 4415246 w 4458789"/>
                    <a:gd name="connsiteY59" fmla="*/ 0 h 6470468"/>
                    <a:gd name="connsiteX60" fmla="*/ 17418 w 4458789"/>
                    <a:gd name="connsiteY60" fmla="*/ 17417 h 6470468"/>
                    <a:gd name="connsiteX61" fmla="*/ 0 w 4458789"/>
                    <a:gd name="connsiteY61"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926782 w 4458789"/>
                    <a:gd name="connsiteY11" fmla="*/ 3181803 h 6470468"/>
                    <a:gd name="connsiteX12" fmla="*/ 989784 w 4458789"/>
                    <a:gd name="connsiteY12" fmla="*/ 3078072 h 6470468"/>
                    <a:gd name="connsiteX13" fmla="*/ 941161 w 4458789"/>
                    <a:gd name="connsiteY13" fmla="*/ 2986994 h 6470468"/>
                    <a:gd name="connsiteX14" fmla="*/ 865959 w 4458789"/>
                    <a:gd name="connsiteY14" fmla="*/ 2989172 h 6470468"/>
                    <a:gd name="connsiteX15" fmla="*/ 743722 w 4458789"/>
                    <a:gd name="connsiteY15" fmla="*/ 2943134 h 6470468"/>
                    <a:gd name="connsiteX16" fmla="*/ 679269 w 4458789"/>
                    <a:gd name="connsiteY16" fmla="*/ 2804160 h 6470468"/>
                    <a:gd name="connsiteX17" fmla="*/ 940526 w 4458789"/>
                    <a:gd name="connsiteY17" fmla="*/ 2725783 h 6470468"/>
                    <a:gd name="connsiteX18" fmla="*/ 1174841 w 4458789"/>
                    <a:gd name="connsiteY18" fmla="*/ 2532652 h 6470468"/>
                    <a:gd name="connsiteX19" fmla="*/ 1256484 w 4458789"/>
                    <a:gd name="connsiteY19" fmla="*/ 2501809 h 6470468"/>
                    <a:gd name="connsiteX20" fmla="*/ 1404122 w 4458789"/>
                    <a:gd name="connsiteY20" fmla="*/ 2358934 h 6470468"/>
                    <a:gd name="connsiteX21" fmla="*/ 1518512 w 4458789"/>
                    <a:gd name="connsiteY21" fmla="*/ 2368913 h 6470468"/>
                    <a:gd name="connsiteX22" fmla="*/ 1584598 w 4458789"/>
                    <a:gd name="connsiteY22" fmla="*/ 2464298 h 6470468"/>
                    <a:gd name="connsiteX23" fmla="*/ 1431109 w 4458789"/>
                    <a:gd name="connsiteY23" fmla="*/ 2627222 h 6470468"/>
                    <a:gd name="connsiteX24" fmla="*/ 1393372 w 4458789"/>
                    <a:gd name="connsiteY24" fmla="*/ 2647405 h 6470468"/>
                    <a:gd name="connsiteX25" fmla="*/ 1404983 w 4458789"/>
                    <a:gd name="connsiteY25" fmla="*/ 2708456 h 6470468"/>
                    <a:gd name="connsiteX26" fmla="*/ 1454922 w 4458789"/>
                    <a:gd name="connsiteY26" fmla="*/ 2736759 h 6470468"/>
                    <a:gd name="connsiteX27" fmla="*/ 1448572 w 4458789"/>
                    <a:gd name="connsiteY27" fmla="*/ 2774859 h 6470468"/>
                    <a:gd name="connsiteX28" fmla="*/ 1357675 w 4458789"/>
                    <a:gd name="connsiteY28" fmla="*/ 2829515 h 6470468"/>
                    <a:gd name="connsiteX29" fmla="*/ 1394597 w 4458789"/>
                    <a:gd name="connsiteY29" fmla="*/ 2863759 h 6470468"/>
                    <a:gd name="connsiteX30" fmla="*/ 1550172 w 4458789"/>
                    <a:gd name="connsiteY30" fmla="*/ 2790734 h 6470468"/>
                    <a:gd name="connsiteX31" fmla="*/ 1651772 w 4458789"/>
                    <a:gd name="connsiteY31" fmla="*/ 2703422 h 6470468"/>
                    <a:gd name="connsiteX32" fmla="*/ 1810522 w 4458789"/>
                    <a:gd name="connsiteY32" fmla="*/ 2636747 h 6470468"/>
                    <a:gd name="connsiteX33" fmla="*/ 1908947 w 4458789"/>
                    <a:gd name="connsiteY33" fmla="*/ 2627222 h 6470468"/>
                    <a:gd name="connsiteX34" fmla="*/ 1952218 w 4458789"/>
                    <a:gd name="connsiteY34" fmla="*/ 2602275 h 6470468"/>
                    <a:gd name="connsiteX35" fmla="*/ 2020072 w 4458789"/>
                    <a:gd name="connsiteY35" fmla="*/ 2662147 h 6470468"/>
                    <a:gd name="connsiteX36" fmla="*/ 2089922 w 4458789"/>
                    <a:gd name="connsiteY36" fmla="*/ 2678022 h 6470468"/>
                    <a:gd name="connsiteX37" fmla="*/ 2164579 w 4458789"/>
                    <a:gd name="connsiteY37" fmla="*/ 2690902 h 6470468"/>
                    <a:gd name="connsiteX38" fmla="*/ 2115322 w 4458789"/>
                    <a:gd name="connsiteY38" fmla="*/ 2820897 h 6470468"/>
                    <a:gd name="connsiteX39" fmla="*/ 2011680 w 4458789"/>
                    <a:gd name="connsiteY39" fmla="*/ 2934788 h 6470468"/>
                    <a:gd name="connsiteX40" fmla="*/ 2194560 w 4458789"/>
                    <a:gd name="connsiteY40" fmla="*/ 3082834 h 6470468"/>
                    <a:gd name="connsiteX41" fmla="*/ 2394858 w 4458789"/>
                    <a:gd name="connsiteY41" fmla="*/ 3117668 h 6470468"/>
                    <a:gd name="connsiteX42" fmla="*/ 2377440 w 4458789"/>
                    <a:gd name="connsiteY42" fmla="*/ 3335383 h 6470468"/>
                    <a:gd name="connsiteX43" fmla="*/ 2377440 w 4458789"/>
                    <a:gd name="connsiteY43" fmla="*/ 3335383 h 6470468"/>
                    <a:gd name="connsiteX44" fmla="*/ 2333898 w 4458789"/>
                    <a:gd name="connsiteY44" fmla="*/ 3640183 h 6470468"/>
                    <a:gd name="connsiteX45" fmla="*/ 2290355 w 4458789"/>
                    <a:gd name="connsiteY45" fmla="*/ 3875314 h 6470468"/>
                    <a:gd name="connsiteX46" fmla="*/ 2595155 w 4458789"/>
                    <a:gd name="connsiteY46" fmla="*/ 3857897 h 6470468"/>
                    <a:gd name="connsiteX47" fmla="*/ 2891246 w 4458789"/>
                    <a:gd name="connsiteY47" fmla="*/ 3744685 h 6470468"/>
                    <a:gd name="connsiteX48" fmla="*/ 2891155 w 4458789"/>
                    <a:gd name="connsiteY48" fmla="*/ 3215186 h 6470468"/>
                    <a:gd name="connsiteX49" fmla="*/ 2772547 w 4458789"/>
                    <a:gd name="connsiteY49" fmla="*/ 3039972 h 6470468"/>
                    <a:gd name="connsiteX50" fmla="*/ 2704284 w 4458789"/>
                    <a:gd name="connsiteY50" fmla="*/ 2897097 h 6470468"/>
                    <a:gd name="connsiteX51" fmla="*/ 2508069 w 4458789"/>
                    <a:gd name="connsiteY51" fmla="*/ 2717074 h 6470468"/>
                    <a:gd name="connsiteX52" fmla="*/ 2638698 w 4458789"/>
                    <a:gd name="connsiteY52" fmla="*/ 2577737 h 6470468"/>
                    <a:gd name="connsiteX53" fmla="*/ 2978332 w 4458789"/>
                    <a:gd name="connsiteY53" fmla="*/ 2333897 h 6470468"/>
                    <a:gd name="connsiteX54" fmla="*/ 2987040 w 4458789"/>
                    <a:gd name="connsiteY54" fmla="*/ 2159725 h 6470468"/>
                    <a:gd name="connsiteX55" fmla="*/ 3344092 w 4458789"/>
                    <a:gd name="connsiteY55" fmla="*/ 1672045 h 6470468"/>
                    <a:gd name="connsiteX56" fmla="*/ 3544389 w 4458789"/>
                    <a:gd name="connsiteY56" fmla="*/ 1863634 h 6470468"/>
                    <a:gd name="connsiteX57" fmla="*/ 3962400 w 4458789"/>
                    <a:gd name="connsiteY57" fmla="*/ 1419497 h 6470468"/>
                    <a:gd name="connsiteX58" fmla="*/ 4458789 w 4458789"/>
                    <a:gd name="connsiteY58" fmla="*/ 374468 h 6470468"/>
                    <a:gd name="connsiteX59" fmla="*/ 4415246 w 4458789"/>
                    <a:gd name="connsiteY59" fmla="*/ 0 h 6470468"/>
                    <a:gd name="connsiteX60" fmla="*/ 17418 w 4458789"/>
                    <a:gd name="connsiteY60" fmla="*/ 17417 h 6470468"/>
                    <a:gd name="connsiteX61" fmla="*/ 0 w 4458789"/>
                    <a:gd name="connsiteY61"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631134 w 4458789"/>
                    <a:gd name="connsiteY9" fmla="*/ 3201897 h 6470468"/>
                    <a:gd name="connsiteX10" fmla="*/ 1567543 w 4458789"/>
                    <a:gd name="connsiteY10" fmla="*/ 3135085 h 6470468"/>
                    <a:gd name="connsiteX11" fmla="*/ 1262743 w 4458789"/>
                    <a:gd name="connsiteY11" fmla="*/ 3039291 h 6470468"/>
                    <a:gd name="connsiteX12" fmla="*/ 926782 w 4458789"/>
                    <a:gd name="connsiteY12" fmla="*/ 3181803 h 6470468"/>
                    <a:gd name="connsiteX13" fmla="*/ 989784 w 4458789"/>
                    <a:gd name="connsiteY13" fmla="*/ 3078072 h 6470468"/>
                    <a:gd name="connsiteX14" fmla="*/ 941161 w 4458789"/>
                    <a:gd name="connsiteY14" fmla="*/ 2986994 h 6470468"/>
                    <a:gd name="connsiteX15" fmla="*/ 865959 w 4458789"/>
                    <a:gd name="connsiteY15" fmla="*/ 2989172 h 6470468"/>
                    <a:gd name="connsiteX16" fmla="*/ 743722 w 4458789"/>
                    <a:gd name="connsiteY16" fmla="*/ 2943134 h 6470468"/>
                    <a:gd name="connsiteX17" fmla="*/ 679269 w 4458789"/>
                    <a:gd name="connsiteY17" fmla="*/ 2804160 h 6470468"/>
                    <a:gd name="connsiteX18" fmla="*/ 940526 w 4458789"/>
                    <a:gd name="connsiteY18" fmla="*/ 2725783 h 6470468"/>
                    <a:gd name="connsiteX19" fmla="*/ 1174841 w 4458789"/>
                    <a:gd name="connsiteY19" fmla="*/ 2532652 h 6470468"/>
                    <a:gd name="connsiteX20" fmla="*/ 1256484 w 4458789"/>
                    <a:gd name="connsiteY20" fmla="*/ 2501809 h 6470468"/>
                    <a:gd name="connsiteX21" fmla="*/ 1404122 w 4458789"/>
                    <a:gd name="connsiteY21" fmla="*/ 2358934 h 6470468"/>
                    <a:gd name="connsiteX22" fmla="*/ 1518512 w 4458789"/>
                    <a:gd name="connsiteY22" fmla="*/ 2368913 h 6470468"/>
                    <a:gd name="connsiteX23" fmla="*/ 1584598 w 4458789"/>
                    <a:gd name="connsiteY23" fmla="*/ 2464298 h 6470468"/>
                    <a:gd name="connsiteX24" fmla="*/ 1431109 w 4458789"/>
                    <a:gd name="connsiteY24" fmla="*/ 2627222 h 6470468"/>
                    <a:gd name="connsiteX25" fmla="*/ 1393372 w 4458789"/>
                    <a:gd name="connsiteY25" fmla="*/ 2647405 h 6470468"/>
                    <a:gd name="connsiteX26" fmla="*/ 1404983 w 4458789"/>
                    <a:gd name="connsiteY26" fmla="*/ 2708456 h 6470468"/>
                    <a:gd name="connsiteX27" fmla="*/ 1454922 w 4458789"/>
                    <a:gd name="connsiteY27" fmla="*/ 2736759 h 6470468"/>
                    <a:gd name="connsiteX28" fmla="*/ 1448572 w 4458789"/>
                    <a:gd name="connsiteY28" fmla="*/ 2774859 h 6470468"/>
                    <a:gd name="connsiteX29" fmla="*/ 1357675 w 4458789"/>
                    <a:gd name="connsiteY29" fmla="*/ 2829515 h 6470468"/>
                    <a:gd name="connsiteX30" fmla="*/ 1394597 w 4458789"/>
                    <a:gd name="connsiteY30" fmla="*/ 2863759 h 6470468"/>
                    <a:gd name="connsiteX31" fmla="*/ 1550172 w 4458789"/>
                    <a:gd name="connsiteY31" fmla="*/ 2790734 h 6470468"/>
                    <a:gd name="connsiteX32" fmla="*/ 1651772 w 4458789"/>
                    <a:gd name="connsiteY32" fmla="*/ 2703422 h 6470468"/>
                    <a:gd name="connsiteX33" fmla="*/ 1810522 w 4458789"/>
                    <a:gd name="connsiteY33" fmla="*/ 2636747 h 6470468"/>
                    <a:gd name="connsiteX34" fmla="*/ 1908947 w 4458789"/>
                    <a:gd name="connsiteY34" fmla="*/ 2627222 h 6470468"/>
                    <a:gd name="connsiteX35" fmla="*/ 1952218 w 4458789"/>
                    <a:gd name="connsiteY35" fmla="*/ 2602275 h 6470468"/>
                    <a:gd name="connsiteX36" fmla="*/ 2020072 w 4458789"/>
                    <a:gd name="connsiteY36" fmla="*/ 2662147 h 6470468"/>
                    <a:gd name="connsiteX37" fmla="*/ 2089922 w 4458789"/>
                    <a:gd name="connsiteY37" fmla="*/ 2678022 h 6470468"/>
                    <a:gd name="connsiteX38" fmla="*/ 2164579 w 4458789"/>
                    <a:gd name="connsiteY38" fmla="*/ 2690902 h 6470468"/>
                    <a:gd name="connsiteX39" fmla="*/ 2115322 w 4458789"/>
                    <a:gd name="connsiteY39" fmla="*/ 2820897 h 6470468"/>
                    <a:gd name="connsiteX40" fmla="*/ 2011680 w 4458789"/>
                    <a:gd name="connsiteY40" fmla="*/ 2934788 h 6470468"/>
                    <a:gd name="connsiteX41" fmla="*/ 2194560 w 4458789"/>
                    <a:gd name="connsiteY41" fmla="*/ 3082834 h 6470468"/>
                    <a:gd name="connsiteX42" fmla="*/ 2394858 w 4458789"/>
                    <a:gd name="connsiteY42" fmla="*/ 3117668 h 6470468"/>
                    <a:gd name="connsiteX43" fmla="*/ 2377440 w 4458789"/>
                    <a:gd name="connsiteY43" fmla="*/ 3335383 h 6470468"/>
                    <a:gd name="connsiteX44" fmla="*/ 2377440 w 4458789"/>
                    <a:gd name="connsiteY44" fmla="*/ 3335383 h 6470468"/>
                    <a:gd name="connsiteX45" fmla="*/ 2333898 w 4458789"/>
                    <a:gd name="connsiteY45" fmla="*/ 3640183 h 6470468"/>
                    <a:gd name="connsiteX46" fmla="*/ 2290355 w 4458789"/>
                    <a:gd name="connsiteY46" fmla="*/ 3875314 h 6470468"/>
                    <a:gd name="connsiteX47" fmla="*/ 2595155 w 4458789"/>
                    <a:gd name="connsiteY47" fmla="*/ 3857897 h 6470468"/>
                    <a:gd name="connsiteX48" fmla="*/ 2891246 w 4458789"/>
                    <a:gd name="connsiteY48" fmla="*/ 3744685 h 6470468"/>
                    <a:gd name="connsiteX49" fmla="*/ 2891155 w 4458789"/>
                    <a:gd name="connsiteY49" fmla="*/ 3215186 h 6470468"/>
                    <a:gd name="connsiteX50" fmla="*/ 2772547 w 4458789"/>
                    <a:gd name="connsiteY50" fmla="*/ 3039972 h 6470468"/>
                    <a:gd name="connsiteX51" fmla="*/ 2704284 w 4458789"/>
                    <a:gd name="connsiteY51" fmla="*/ 2897097 h 6470468"/>
                    <a:gd name="connsiteX52" fmla="*/ 2508069 w 4458789"/>
                    <a:gd name="connsiteY52" fmla="*/ 2717074 h 6470468"/>
                    <a:gd name="connsiteX53" fmla="*/ 2638698 w 4458789"/>
                    <a:gd name="connsiteY53" fmla="*/ 2577737 h 6470468"/>
                    <a:gd name="connsiteX54" fmla="*/ 2978332 w 4458789"/>
                    <a:gd name="connsiteY54" fmla="*/ 2333897 h 6470468"/>
                    <a:gd name="connsiteX55" fmla="*/ 2987040 w 4458789"/>
                    <a:gd name="connsiteY55" fmla="*/ 2159725 h 6470468"/>
                    <a:gd name="connsiteX56" fmla="*/ 3344092 w 4458789"/>
                    <a:gd name="connsiteY56" fmla="*/ 1672045 h 6470468"/>
                    <a:gd name="connsiteX57" fmla="*/ 3544389 w 4458789"/>
                    <a:gd name="connsiteY57" fmla="*/ 1863634 h 6470468"/>
                    <a:gd name="connsiteX58" fmla="*/ 3962400 w 4458789"/>
                    <a:gd name="connsiteY58" fmla="*/ 1419497 h 6470468"/>
                    <a:gd name="connsiteX59" fmla="*/ 4458789 w 4458789"/>
                    <a:gd name="connsiteY59" fmla="*/ 374468 h 6470468"/>
                    <a:gd name="connsiteX60" fmla="*/ 4415246 w 4458789"/>
                    <a:gd name="connsiteY60" fmla="*/ 0 h 6470468"/>
                    <a:gd name="connsiteX61" fmla="*/ 17418 w 4458789"/>
                    <a:gd name="connsiteY61" fmla="*/ 17417 h 6470468"/>
                    <a:gd name="connsiteX62" fmla="*/ 0 w 4458789"/>
                    <a:gd name="connsiteY62"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631134 w 4458789"/>
                    <a:gd name="connsiteY9" fmla="*/ 3201897 h 6470468"/>
                    <a:gd name="connsiteX10" fmla="*/ 1567543 w 4458789"/>
                    <a:gd name="connsiteY10" fmla="*/ 3135085 h 6470468"/>
                    <a:gd name="connsiteX11" fmla="*/ 1262743 w 4458789"/>
                    <a:gd name="connsiteY11" fmla="*/ 3039291 h 6470468"/>
                    <a:gd name="connsiteX12" fmla="*/ 926782 w 4458789"/>
                    <a:gd name="connsiteY12" fmla="*/ 3181803 h 6470468"/>
                    <a:gd name="connsiteX13" fmla="*/ 989784 w 4458789"/>
                    <a:gd name="connsiteY13" fmla="*/ 3078072 h 6470468"/>
                    <a:gd name="connsiteX14" fmla="*/ 941161 w 4458789"/>
                    <a:gd name="connsiteY14" fmla="*/ 2986994 h 6470468"/>
                    <a:gd name="connsiteX15" fmla="*/ 865959 w 4458789"/>
                    <a:gd name="connsiteY15" fmla="*/ 2989172 h 6470468"/>
                    <a:gd name="connsiteX16" fmla="*/ 743722 w 4458789"/>
                    <a:gd name="connsiteY16" fmla="*/ 2943134 h 6470468"/>
                    <a:gd name="connsiteX17" fmla="*/ 679269 w 4458789"/>
                    <a:gd name="connsiteY17" fmla="*/ 2804160 h 6470468"/>
                    <a:gd name="connsiteX18" fmla="*/ 940526 w 4458789"/>
                    <a:gd name="connsiteY18" fmla="*/ 2725783 h 6470468"/>
                    <a:gd name="connsiteX19" fmla="*/ 1174841 w 4458789"/>
                    <a:gd name="connsiteY19" fmla="*/ 2532652 h 6470468"/>
                    <a:gd name="connsiteX20" fmla="*/ 1256484 w 4458789"/>
                    <a:gd name="connsiteY20" fmla="*/ 2501809 h 6470468"/>
                    <a:gd name="connsiteX21" fmla="*/ 1404122 w 4458789"/>
                    <a:gd name="connsiteY21" fmla="*/ 2358934 h 6470468"/>
                    <a:gd name="connsiteX22" fmla="*/ 1518512 w 4458789"/>
                    <a:gd name="connsiteY22" fmla="*/ 2368913 h 6470468"/>
                    <a:gd name="connsiteX23" fmla="*/ 1584598 w 4458789"/>
                    <a:gd name="connsiteY23" fmla="*/ 2464298 h 6470468"/>
                    <a:gd name="connsiteX24" fmla="*/ 1431109 w 4458789"/>
                    <a:gd name="connsiteY24" fmla="*/ 2627222 h 6470468"/>
                    <a:gd name="connsiteX25" fmla="*/ 1393372 w 4458789"/>
                    <a:gd name="connsiteY25" fmla="*/ 2647405 h 6470468"/>
                    <a:gd name="connsiteX26" fmla="*/ 1404983 w 4458789"/>
                    <a:gd name="connsiteY26" fmla="*/ 2708456 h 6470468"/>
                    <a:gd name="connsiteX27" fmla="*/ 1454922 w 4458789"/>
                    <a:gd name="connsiteY27" fmla="*/ 2736759 h 6470468"/>
                    <a:gd name="connsiteX28" fmla="*/ 1448572 w 4458789"/>
                    <a:gd name="connsiteY28" fmla="*/ 2774859 h 6470468"/>
                    <a:gd name="connsiteX29" fmla="*/ 1357675 w 4458789"/>
                    <a:gd name="connsiteY29" fmla="*/ 2829515 h 6470468"/>
                    <a:gd name="connsiteX30" fmla="*/ 1394597 w 4458789"/>
                    <a:gd name="connsiteY30" fmla="*/ 2863759 h 6470468"/>
                    <a:gd name="connsiteX31" fmla="*/ 1550172 w 4458789"/>
                    <a:gd name="connsiteY31" fmla="*/ 2790734 h 6470468"/>
                    <a:gd name="connsiteX32" fmla="*/ 1651772 w 4458789"/>
                    <a:gd name="connsiteY32" fmla="*/ 2703422 h 6470468"/>
                    <a:gd name="connsiteX33" fmla="*/ 1810522 w 4458789"/>
                    <a:gd name="connsiteY33" fmla="*/ 2636747 h 6470468"/>
                    <a:gd name="connsiteX34" fmla="*/ 1908947 w 4458789"/>
                    <a:gd name="connsiteY34" fmla="*/ 2627222 h 6470468"/>
                    <a:gd name="connsiteX35" fmla="*/ 1952218 w 4458789"/>
                    <a:gd name="connsiteY35" fmla="*/ 2602275 h 6470468"/>
                    <a:gd name="connsiteX36" fmla="*/ 2020072 w 4458789"/>
                    <a:gd name="connsiteY36" fmla="*/ 2662147 h 6470468"/>
                    <a:gd name="connsiteX37" fmla="*/ 2089922 w 4458789"/>
                    <a:gd name="connsiteY37" fmla="*/ 2678022 h 6470468"/>
                    <a:gd name="connsiteX38" fmla="*/ 2164579 w 4458789"/>
                    <a:gd name="connsiteY38" fmla="*/ 2690902 h 6470468"/>
                    <a:gd name="connsiteX39" fmla="*/ 2115322 w 4458789"/>
                    <a:gd name="connsiteY39" fmla="*/ 2820897 h 6470468"/>
                    <a:gd name="connsiteX40" fmla="*/ 2011680 w 4458789"/>
                    <a:gd name="connsiteY40" fmla="*/ 2934788 h 6470468"/>
                    <a:gd name="connsiteX41" fmla="*/ 2194560 w 4458789"/>
                    <a:gd name="connsiteY41" fmla="*/ 3082834 h 6470468"/>
                    <a:gd name="connsiteX42" fmla="*/ 2394858 w 4458789"/>
                    <a:gd name="connsiteY42" fmla="*/ 3117668 h 6470468"/>
                    <a:gd name="connsiteX43" fmla="*/ 2377440 w 4458789"/>
                    <a:gd name="connsiteY43" fmla="*/ 3335383 h 6470468"/>
                    <a:gd name="connsiteX44" fmla="*/ 2377440 w 4458789"/>
                    <a:gd name="connsiteY44" fmla="*/ 3335383 h 6470468"/>
                    <a:gd name="connsiteX45" fmla="*/ 2333898 w 4458789"/>
                    <a:gd name="connsiteY45" fmla="*/ 3640183 h 6470468"/>
                    <a:gd name="connsiteX46" fmla="*/ 2290355 w 4458789"/>
                    <a:gd name="connsiteY46" fmla="*/ 3875314 h 6470468"/>
                    <a:gd name="connsiteX47" fmla="*/ 2595155 w 4458789"/>
                    <a:gd name="connsiteY47" fmla="*/ 3857897 h 6470468"/>
                    <a:gd name="connsiteX48" fmla="*/ 2891246 w 4458789"/>
                    <a:gd name="connsiteY48" fmla="*/ 3744685 h 6470468"/>
                    <a:gd name="connsiteX49" fmla="*/ 2891155 w 4458789"/>
                    <a:gd name="connsiteY49" fmla="*/ 3215186 h 6470468"/>
                    <a:gd name="connsiteX50" fmla="*/ 2772547 w 4458789"/>
                    <a:gd name="connsiteY50" fmla="*/ 3039972 h 6470468"/>
                    <a:gd name="connsiteX51" fmla="*/ 2704284 w 4458789"/>
                    <a:gd name="connsiteY51" fmla="*/ 2897097 h 6470468"/>
                    <a:gd name="connsiteX52" fmla="*/ 2508069 w 4458789"/>
                    <a:gd name="connsiteY52" fmla="*/ 2717074 h 6470468"/>
                    <a:gd name="connsiteX53" fmla="*/ 2638698 w 4458789"/>
                    <a:gd name="connsiteY53" fmla="*/ 2577737 h 6470468"/>
                    <a:gd name="connsiteX54" fmla="*/ 2978332 w 4458789"/>
                    <a:gd name="connsiteY54" fmla="*/ 2333897 h 6470468"/>
                    <a:gd name="connsiteX55" fmla="*/ 2987040 w 4458789"/>
                    <a:gd name="connsiteY55" fmla="*/ 2159725 h 6470468"/>
                    <a:gd name="connsiteX56" fmla="*/ 3344092 w 4458789"/>
                    <a:gd name="connsiteY56" fmla="*/ 1672045 h 6470468"/>
                    <a:gd name="connsiteX57" fmla="*/ 3544389 w 4458789"/>
                    <a:gd name="connsiteY57" fmla="*/ 1863634 h 6470468"/>
                    <a:gd name="connsiteX58" fmla="*/ 3962400 w 4458789"/>
                    <a:gd name="connsiteY58" fmla="*/ 1419497 h 6470468"/>
                    <a:gd name="connsiteX59" fmla="*/ 4458789 w 4458789"/>
                    <a:gd name="connsiteY59" fmla="*/ 374468 h 6470468"/>
                    <a:gd name="connsiteX60" fmla="*/ 4415246 w 4458789"/>
                    <a:gd name="connsiteY60" fmla="*/ 0 h 6470468"/>
                    <a:gd name="connsiteX61" fmla="*/ 17418 w 4458789"/>
                    <a:gd name="connsiteY61" fmla="*/ 17417 h 6470468"/>
                    <a:gd name="connsiteX62" fmla="*/ 0 w 4458789"/>
                    <a:gd name="connsiteY62"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610497 w 4458789"/>
                    <a:gd name="connsiteY9" fmla="*/ 3271747 h 6470468"/>
                    <a:gd name="connsiteX10" fmla="*/ 1631134 w 4458789"/>
                    <a:gd name="connsiteY10" fmla="*/ 3201897 h 6470468"/>
                    <a:gd name="connsiteX11" fmla="*/ 1567543 w 4458789"/>
                    <a:gd name="connsiteY11" fmla="*/ 3135085 h 6470468"/>
                    <a:gd name="connsiteX12" fmla="*/ 1262743 w 4458789"/>
                    <a:gd name="connsiteY12" fmla="*/ 3039291 h 6470468"/>
                    <a:gd name="connsiteX13" fmla="*/ 926782 w 4458789"/>
                    <a:gd name="connsiteY13" fmla="*/ 3181803 h 6470468"/>
                    <a:gd name="connsiteX14" fmla="*/ 989784 w 4458789"/>
                    <a:gd name="connsiteY14" fmla="*/ 3078072 h 6470468"/>
                    <a:gd name="connsiteX15" fmla="*/ 941161 w 4458789"/>
                    <a:gd name="connsiteY15" fmla="*/ 2986994 h 6470468"/>
                    <a:gd name="connsiteX16" fmla="*/ 865959 w 4458789"/>
                    <a:gd name="connsiteY16" fmla="*/ 2989172 h 6470468"/>
                    <a:gd name="connsiteX17" fmla="*/ 743722 w 4458789"/>
                    <a:gd name="connsiteY17" fmla="*/ 2943134 h 6470468"/>
                    <a:gd name="connsiteX18" fmla="*/ 679269 w 4458789"/>
                    <a:gd name="connsiteY18" fmla="*/ 2804160 h 6470468"/>
                    <a:gd name="connsiteX19" fmla="*/ 940526 w 4458789"/>
                    <a:gd name="connsiteY19" fmla="*/ 2725783 h 6470468"/>
                    <a:gd name="connsiteX20" fmla="*/ 1174841 w 4458789"/>
                    <a:gd name="connsiteY20" fmla="*/ 2532652 h 6470468"/>
                    <a:gd name="connsiteX21" fmla="*/ 1256484 w 4458789"/>
                    <a:gd name="connsiteY21" fmla="*/ 2501809 h 6470468"/>
                    <a:gd name="connsiteX22" fmla="*/ 1404122 w 4458789"/>
                    <a:gd name="connsiteY22" fmla="*/ 2358934 h 6470468"/>
                    <a:gd name="connsiteX23" fmla="*/ 1518512 w 4458789"/>
                    <a:gd name="connsiteY23" fmla="*/ 2368913 h 6470468"/>
                    <a:gd name="connsiteX24" fmla="*/ 1584598 w 4458789"/>
                    <a:gd name="connsiteY24" fmla="*/ 2464298 h 6470468"/>
                    <a:gd name="connsiteX25" fmla="*/ 1431109 w 4458789"/>
                    <a:gd name="connsiteY25" fmla="*/ 2627222 h 6470468"/>
                    <a:gd name="connsiteX26" fmla="*/ 1393372 w 4458789"/>
                    <a:gd name="connsiteY26" fmla="*/ 2647405 h 6470468"/>
                    <a:gd name="connsiteX27" fmla="*/ 1404983 w 4458789"/>
                    <a:gd name="connsiteY27" fmla="*/ 2708456 h 6470468"/>
                    <a:gd name="connsiteX28" fmla="*/ 1454922 w 4458789"/>
                    <a:gd name="connsiteY28" fmla="*/ 2736759 h 6470468"/>
                    <a:gd name="connsiteX29" fmla="*/ 1448572 w 4458789"/>
                    <a:gd name="connsiteY29" fmla="*/ 2774859 h 6470468"/>
                    <a:gd name="connsiteX30" fmla="*/ 1357675 w 4458789"/>
                    <a:gd name="connsiteY30" fmla="*/ 2829515 h 6470468"/>
                    <a:gd name="connsiteX31" fmla="*/ 1394597 w 4458789"/>
                    <a:gd name="connsiteY31" fmla="*/ 2863759 h 6470468"/>
                    <a:gd name="connsiteX32" fmla="*/ 1550172 w 4458789"/>
                    <a:gd name="connsiteY32" fmla="*/ 2790734 h 6470468"/>
                    <a:gd name="connsiteX33" fmla="*/ 1651772 w 4458789"/>
                    <a:gd name="connsiteY33" fmla="*/ 2703422 h 6470468"/>
                    <a:gd name="connsiteX34" fmla="*/ 1810522 w 4458789"/>
                    <a:gd name="connsiteY34" fmla="*/ 2636747 h 6470468"/>
                    <a:gd name="connsiteX35" fmla="*/ 1908947 w 4458789"/>
                    <a:gd name="connsiteY35" fmla="*/ 2627222 h 6470468"/>
                    <a:gd name="connsiteX36" fmla="*/ 1952218 w 4458789"/>
                    <a:gd name="connsiteY36" fmla="*/ 2602275 h 6470468"/>
                    <a:gd name="connsiteX37" fmla="*/ 2020072 w 4458789"/>
                    <a:gd name="connsiteY37" fmla="*/ 2662147 h 6470468"/>
                    <a:gd name="connsiteX38" fmla="*/ 2089922 w 4458789"/>
                    <a:gd name="connsiteY38" fmla="*/ 2678022 h 6470468"/>
                    <a:gd name="connsiteX39" fmla="*/ 2164579 w 4458789"/>
                    <a:gd name="connsiteY39" fmla="*/ 2690902 h 6470468"/>
                    <a:gd name="connsiteX40" fmla="*/ 2115322 w 4458789"/>
                    <a:gd name="connsiteY40" fmla="*/ 2820897 h 6470468"/>
                    <a:gd name="connsiteX41" fmla="*/ 2011680 w 4458789"/>
                    <a:gd name="connsiteY41" fmla="*/ 2934788 h 6470468"/>
                    <a:gd name="connsiteX42" fmla="*/ 2194560 w 4458789"/>
                    <a:gd name="connsiteY42" fmla="*/ 3082834 h 6470468"/>
                    <a:gd name="connsiteX43" fmla="*/ 2394858 w 4458789"/>
                    <a:gd name="connsiteY43" fmla="*/ 3117668 h 6470468"/>
                    <a:gd name="connsiteX44" fmla="*/ 2377440 w 4458789"/>
                    <a:gd name="connsiteY44" fmla="*/ 3335383 h 6470468"/>
                    <a:gd name="connsiteX45" fmla="*/ 2377440 w 4458789"/>
                    <a:gd name="connsiteY45" fmla="*/ 3335383 h 6470468"/>
                    <a:gd name="connsiteX46" fmla="*/ 2333898 w 4458789"/>
                    <a:gd name="connsiteY46" fmla="*/ 3640183 h 6470468"/>
                    <a:gd name="connsiteX47" fmla="*/ 2290355 w 4458789"/>
                    <a:gd name="connsiteY47" fmla="*/ 3875314 h 6470468"/>
                    <a:gd name="connsiteX48" fmla="*/ 2595155 w 4458789"/>
                    <a:gd name="connsiteY48" fmla="*/ 3857897 h 6470468"/>
                    <a:gd name="connsiteX49" fmla="*/ 2891246 w 4458789"/>
                    <a:gd name="connsiteY49" fmla="*/ 3744685 h 6470468"/>
                    <a:gd name="connsiteX50" fmla="*/ 2891155 w 4458789"/>
                    <a:gd name="connsiteY50" fmla="*/ 3215186 h 6470468"/>
                    <a:gd name="connsiteX51" fmla="*/ 2772547 w 4458789"/>
                    <a:gd name="connsiteY51" fmla="*/ 3039972 h 6470468"/>
                    <a:gd name="connsiteX52" fmla="*/ 2704284 w 4458789"/>
                    <a:gd name="connsiteY52" fmla="*/ 2897097 h 6470468"/>
                    <a:gd name="connsiteX53" fmla="*/ 2508069 w 4458789"/>
                    <a:gd name="connsiteY53" fmla="*/ 2717074 h 6470468"/>
                    <a:gd name="connsiteX54" fmla="*/ 2638698 w 4458789"/>
                    <a:gd name="connsiteY54" fmla="*/ 2577737 h 6470468"/>
                    <a:gd name="connsiteX55" fmla="*/ 2978332 w 4458789"/>
                    <a:gd name="connsiteY55" fmla="*/ 2333897 h 6470468"/>
                    <a:gd name="connsiteX56" fmla="*/ 2987040 w 4458789"/>
                    <a:gd name="connsiteY56" fmla="*/ 2159725 h 6470468"/>
                    <a:gd name="connsiteX57" fmla="*/ 3344092 w 4458789"/>
                    <a:gd name="connsiteY57" fmla="*/ 1672045 h 6470468"/>
                    <a:gd name="connsiteX58" fmla="*/ 3544389 w 4458789"/>
                    <a:gd name="connsiteY58" fmla="*/ 1863634 h 6470468"/>
                    <a:gd name="connsiteX59" fmla="*/ 3962400 w 4458789"/>
                    <a:gd name="connsiteY59" fmla="*/ 1419497 h 6470468"/>
                    <a:gd name="connsiteX60" fmla="*/ 4458789 w 4458789"/>
                    <a:gd name="connsiteY60" fmla="*/ 374468 h 6470468"/>
                    <a:gd name="connsiteX61" fmla="*/ 4415246 w 4458789"/>
                    <a:gd name="connsiteY61" fmla="*/ 0 h 6470468"/>
                    <a:gd name="connsiteX62" fmla="*/ 17418 w 4458789"/>
                    <a:gd name="connsiteY62" fmla="*/ 17417 h 6470468"/>
                    <a:gd name="connsiteX63" fmla="*/ 0 w 4458789"/>
                    <a:gd name="connsiteY63"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491434 w 4458789"/>
                    <a:gd name="connsiteY8" fmla="*/ 3309847 h 6470468"/>
                    <a:gd name="connsiteX9" fmla="*/ 1567543 w 4458789"/>
                    <a:gd name="connsiteY9" fmla="*/ 3317965 h 6470468"/>
                    <a:gd name="connsiteX10" fmla="*/ 1610497 w 4458789"/>
                    <a:gd name="connsiteY10" fmla="*/ 3271747 h 6470468"/>
                    <a:gd name="connsiteX11" fmla="*/ 1631134 w 4458789"/>
                    <a:gd name="connsiteY11" fmla="*/ 3201897 h 6470468"/>
                    <a:gd name="connsiteX12" fmla="*/ 1567543 w 4458789"/>
                    <a:gd name="connsiteY12" fmla="*/ 3135085 h 6470468"/>
                    <a:gd name="connsiteX13" fmla="*/ 1262743 w 4458789"/>
                    <a:gd name="connsiteY13" fmla="*/ 3039291 h 6470468"/>
                    <a:gd name="connsiteX14" fmla="*/ 926782 w 4458789"/>
                    <a:gd name="connsiteY14" fmla="*/ 3181803 h 6470468"/>
                    <a:gd name="connsiteX15" fmla="*/ 989784 w 4458789"/>
                    <a:gd name="connsiteY15" fmla="*/ 3078072 h 6470468"/>
                    <a:gd name="connsiteX16" fmla="*/ 941161 w 4458789"/>
                    <a:gd name="connsiteY16" fmla="*/ 2986994 h 6470468"/>
                    <a:gd name="connsiteX17" fmla="*/ 865959 w 4458789"/>
                    <a:gd name="connsiteY17" fmla="*/ 2989172 h 6470468"/>
                    <a:gd name="connsiteX18" fmla="*/ 743722 w 4458789"/>
                    <a:gd name="connsiteY18" fmla="*/ 2943134 h 6470468"/>
                    <a:gd name="connsiteX19" fmla="*/ 679269 w 4458789"/>
                    <a:gd name="connsiteY19" fmla="*/ 2804160 h 6470468"/>
                    <a:gd name="connsiteX20" fmla="*/ 940526 w 4458789"/>
                    <a:gd name="connsiteY20" fmla="*/ 2725783 h 6470468"/>
                    <a:gd name="connsiteX21" fmla="*/ 1174841 w 4458789"/>
                    <a:gd name="connsiteY21" fmla="*/ 2532652 h 6470468"/>
                    <a:gd name="connsiteX22" fmla="*/ 1256484 w 4458789"/>
                    <a:gd name="connsiteY22" fmla="*/ 2501809 h 6470468"/>
                    <a:gd name="connsiteX23" fmla="*/ 1404122 w 4458789"/>
                    <a:gd name="connsiteY23" fmla="*/ 2358934 h 6470468"/>
                    <a:gd name="connsiteX24" fmla="*/ 1518512 w 4458789"/>
                    <a:gd name="connsiteY24" fmla="*/ 2368913 h 6470468"/>
                    <a:gd name="connsiteX25" fmla="*/ 1584598 w 4458789"/>
                    <a:gd name="connsiteY25" fmla="*/ 2464298 h 6470468"/>
                    <a:gd name="connsiteX26" fmla="*/ 1431109 w 4458789"/>
                    <a:gd name="connsiteY26" fmla="*/ 2627222 h 6470468"/>
                    <a:gd name="connsiteX27" fmla="*/ 1393372 w 4458789"/>
                    <a:gd name="connsiteY27" fmla="*/ 2647405 h 6470468"/>
                    <a:gd name="connsiteX28" fmla="*/ 1404983 w 4458789"/>
                    <a:gd name="connsiteY28" fmla="*/ 2708456 h 6470468"/>
                    <a:gd name="connsiteX29" fmla="*/ 1454922 w 4458789"/>
                    <a:gd name="connsiteY29" fmla="*/ 2736759 h 6470468"/>
                    <a:gd name="connsiteX30" fmla="*/ 1448572 w 4458789"/>
                    <a:gd name="connsiteY30" fmla="*/ 2774859 h 6470468"/>
                    <a:gd name="connsiteX31" fmla="*/ 1357675 w 4458789"/>
                    <a:gd name="connsiteY31" fmla="*/ 2829515 h 6470468"/>
                    <a:gd name="connsiteX32" fmla="*/ 1394597 w 4458789"/>
                    <a:gd name="connsiteY32" fmla="*/ 2863759 h 6470468"/>
                    <a:gd name="connsiteX33" fmla="*/ 1550172 w 4458789"/>
                    <a:gd name="connsiteY33" fmla="*/ 2790734 h 6470468"/>
                    <a:gd name="connsiteX34" fmla="*/ 1651772 w 4458789"/>
                    <a:gd name="connsiteY34" fmla="*/ 2703422 h 6470468"/>
                    <a:gd name="connsiteX35" fmla="*/ 1810522 w 4458789"/>
                    <a:gd name="connsiteY35" fmla="*/ 2636747 h 6470468"/>
                    <a:gd name="connsiteX36" fmla="*/ 1908947 w 4458789"/>
                    <a:gd name="connsiteY36" fmla="*/ 2627222 h 6470468"/>
                    <a:gd name="connsiteX37" fmla="*/ 1952218 w 4458789"/>
                    <a:gd name="connsiteY37" fmla="*/ 2602275 h 6470468"/>
                    <a:gd name="connsiteX38" fmla="*/ 2020072 w 4458789"/>
                    <a:gd name="connsiteY38" fmla="*/ 2662147 h 6470468"/>
                    <a:gd name="connsiteX39" fmla="*/ 2089922 w 4458789"/>
                    <a:gd name="connsiteY39" fmla="*/ 2678022 h 6470468"/>
                    <a:gd name="connsiteX40" fmla="*/ 2164579 w 4458789"/>
                    <a:gd name="connsiteY40" fmla="*/ 2690902 h 6470468"/>
                    <a:gd name="connsiteX41" fmla="*/ 2115322 w 4458789"/>
                    <a:gd name="connsiteY41" fmla="*/ 2820897 h 6470468"/>
                    <a:gd name="connsiteX42" fmla="*/ 2011680 w 4458789"/>
                    <a:gd name="connsiteY42" fmla="*/ 2934788 h 6470468"/>
                    <a:gd name="connsiteX43" fmla="*/ 2194560 w 4458789"/>
                    <a:gd name="connsiteY43" fmla="*/ 3082834 h 6470468"/>
                    <a:gd name="connsiteX44" fmla="*/ 2394858 w 4458789"/>
                    <a:gd name="connsiteY44" fmla="*/ 3117668 h 6470468"/>
                    <a:gd name="connsiteX45" fmla="*/ 2377440 w 4458789"/>
                    <a:gd name="connsiteY45" fmla="*/ 3335383 h 6470468"/>
                    <a:gd name="connsiteX46" fmla="*/ 2377440 w 4458789"/>
                    <a:gd name="connsiteY46" fmla="*/ 3335383 h 6470468"/>
                    <a:gd name="connsiteX47" fmla="*/ 2333898 w 4458789"/>
                    <a:gd name="connsiteY47" fmla="*/ 3640183 h 6470468"/>
                    <a:gd name="connsiteX48" fmla="*/ 2290355 w 4458789"/>
                    <a:gd name="connsiteY48" fmla="*/ 3875314 h 6470468"/>
                    <a:gd name="connsiteX49" fmla="*/ 2595155 w 4458789"/>
                    <a:gd name="connsiteY49" fmla="*/ 3857897 h 6470468"/>
                    <a:gd name="connsiteX50" fmla="*/ 2891246 w 4458789"/>
                    <a:gd name="connsiteY50" fmla="*/ 3744685 h 6470468"/>
                    <a:gd name="connsiteX51" fmla="*/ 2891155 w 4458789"/>
                    <a:gd name="connsiteY51" fmla="*/ 3215186 h 6470468"/>
                    <a:gd name="connsiteX52" fmla="*/ 2772547 w 4458789"/>
                    <a:gd name="connsiteY52" fmla="*/ 3039972 h 6470468"/>
                    <a:gd name="connsiteX53" fmla="*/ 2704284 w 4458789"/>
                    <a:gd name="connsiteY53" fmla="*/ 2897097 h 6470468"/>
                    <a:gd name="connsiteX54" fmla="*/ 2508069 w 4458789"/>
                    <a:gd name="connsiteY54" fmla="*/ 2717074 h 6470468"/>
                    <a:gd name="connsiteX55" fmla="*/ 2638698 w 4458789"/>
                    <a:gd name="connsiteY55" fmla="*/ 2577737 h 6470468"/>
                    <a:gd name="connsiteX56" fmla="*/ 2978332 w 4458789"/>
                    <a:gd name="connsiteY56" fmla="*/ 2333897 h 6470468"/>
                    <a:gd name="connsiteX57" fmla="*/ 2987040 w 4458789"/>
                    <a:gd name="connsiteY57" fmla="*/ 2159725 h 6470468"/>
                    <a:gd name="connsiteX58" fmla="*/ 3344092 w 4458789"/>
                    <a:gd name="connsiteY58" fmla="*/ 1672045 h 6470468"/>
                    <a:gd name="connsiteX59" fmla="*/ 3544389 w 4458789"/>
                    <a:gd name="connsiteY59" fmla="*/ 1863634 h 6470468"/>
                    <a:gd name="connsiteX60" fmla="*/ 3962400 w 4458789"/>
                    <a:gd name="connsiteY60" fmla="*/ 1419497 h 6470468"/>
                    <a:gd name="connsiteX61" fmla="*/ 4458789 w 4458789"/>
                    <a:gd name="connsiteY61" fmla="*/ 374468 h 6470468"/>
                    <a:gd name="connsiteX62" fmla="*/ 4415246 w 4458789"/>
                    <a:gd name="connsiteY62" fmla="*/ 0 h 6470468"/>
                    <a:gd name="connsiteX63" fmla="*/ 17418 w 4458789"/>
                    <a:gd name="connsiteY63" fmla="*/ 17417 h 6470468"/>
                    <a:gd name="connsiteX64" fmla="*/ 0 w 4458789"/>
                    <a:gd name="connsiteY64"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324747 w 4458789"/>
                    <a:gd name="connsiteY8" fmla="*/ 3371759 h 6470468"/>
                    <a:gd name="connsiteX9" fmla="*/ 1491434 w 4458789"/>
                    <a:gd name="connsiteY9" fmla="*/ 3309847 h 6470468"/>
                    <a:gd name="connsiteX10" fmla="*/ 1567543 w 4458789"/>
                    <a:gd name="connsiteY10" fmla="*/ 3317965 h 6470468"/>
                    <a:gd name="connsiteX11" fmla="*/ 1610497 w 4458789"/>
                    <a:gd name="connsiteY11" fmla="*/ 3271747 h 6470468"/>
                    <a:gd name="connsiteX12" fmla="*/ 1631134 w 4458789"/>
                    <a:gd name="connsiteY12" fmla="*/ 3201897 h 6470468"/>
                    <a:gd name="connsiteX13" fmla="*/ 1567543 w 4458789"/>
                    <a:gd name="connsiteY13" fmla="*/ 3135085 h 6470468"/>
                    <a:gd name="connsiteX14" fmla="*/ 1262743 w 4458789"/>
                    <a:gd name="connsiteY14" fmla="*/ 3039291 h 6470468"/>
                    <a:gd name="connsiteX15" fmla="*/ 926782 w 4458789"/>
                    <a:gd name="connsiteY15" fmla="*/ 3181803 h 6470468"/>
                    <a:gd name="connsiteX16" fmla="*/ 989784 w 4458789"/>
                    <a:gd name="connsiteY16" fmla="*/ 3078072 h 6470468"/>
                    <a:gd name="connsiteX17" fmla="*/ 941161 w 4458789"/>
                    <a:gd name="connsiteY17" fmla="*/ 2986994 h 6470468"/>
                    <a:gd name="connsiteX18" fmla="*/ 865959 w 4458789"/>
                    <a:gd name="connsiteY18" fmla="*/ 2989172 h 6470468"/>
                    <a:gd name="connsiteX19" fmla="*/ 743722 w 4458789"/>
                    <a:gd name="connsiteY19" fmla="*/ 2943134 h 6470468"/>
                    <a:gd name="connsiteX20" fmla="*/ 679269 w 4458789"/>
                    <a:gd name="connsiteY20" fmla="*/ 2804160 h 6470468"/>
                    <a:gd name="connsiteX21" fmla="*/ 940526 w 4458789"/>
                    <a:gd name="connsiteY21" fmla="*/ 2725783 h 6470468"/>
                    <a:gd name="connsiteX22" fmla="*/ 1174841 w 4458789"/>
                    <a:gd name="connsiteY22" fmla="*/ 2532652 h 6470468"/>
                    <a:gd name="connsiteX23" fmla="*/ 1256484 w 4458789"/>
                    <a:gd name="connsiteY23" fmla="*/ 2501809 h 6470468"/>
                    <a:gd name="connsiteX24" fmla="*/ 1404122 w 4458789"/>
                    <a:gd name="connsiteY24" fmla="*/ 2358934 h 6470468"/>
                    <a:gd name="connsiteX25" fmla="*/ 1518512 w 4458789"/>
                    <a:gd name="connsiteY25" fmla="*/ 2368913 h 6470468"/>
                    <a:gd name="connsiteX26" fmla="*/ 1584598 w 4458789"/>
                    <a:gd name="connsiteY26" fmla="*/ 2464298 h 6470468"/>
                    <a:gd name="connsiteX27" fmla="*/ 1431109 w 4458789"/>
                    <a:gd name="connsiteY27" fmla="*/ 2627222 h 6470468"/>
                    <a:gd name="connsiteX28" fmla="*/ 1393372 w 4458789"/>
                    <a:gd name="connsiteY28" fmla="*/ 2647405 h 6470468"/>
                    <a:gd name="connsiteX29" fmla="*/ 1404983 w 4458789"/>
                    <a:gd name="connsiteY29" fmla="*/ 2708456 h 6470468"/>
                    <a:gd name="connsiteX30" fmla="*/ 1454922 w 4458789"/>
                    <a:gd name="connsiteY30" fmla="*/ 2736759 h 6470468"/>
                    <a:gd name="connsiteX31" fmla="*/ 1448572 w 4458789"/>
                    <a:gd name="connsiteY31" fmla="*/ 2774859 h 6470468"/>
                    <a:gd name="connsiteX32" fmla="*/ 1357675 w 4458789"/>
                    <a:gd name="connsiteY32" fmla="*/ 2829515 h 6470468"/>
                    <a:gd name="connsiteX33" fmla="*/ 1394597 w 4458789"/>
                    <a:gd name="connsiteY33" fmla="*/ 2863759 h 6470468"/>
                    <a:gd name="connsiteX34" fmla="*/ 1550172 w 4458789"/>
                    <a:gd name="connsiteY34" fmla="*/ 2790734 h 6470468"/>
                    <a:gd name="connsiteX35" fmla="*/ 1651772 w 4458789"/>
                    <a:gd name="connsiteY35" fmla="*/ 2703422 h 6470468"/>
                    <a:gd name="connsiteX36" fmla="*/ 1810522 w 4458789"/>
                    <a:gd name="connsiteY36" fmla="*/ 2636747 h 6470468"/>
                    <a:gd name="connsiteX37" fmla="*/ 1908947 w 4458789"/>
                    <a:gd name="connsiteY37" fmla="*/ 2627222 h 6470468"/>
                    <a:gd name="connsiteX38" fmla="*/ 1952218 w 4458789"/>
                    <a:gd name="connsiteY38" fmla="*/ 2602275 h 6470468"/>
                    <a:gd name="connsiteX39" fmla="*/ 2020072 w 4458789"/>
                    <a:gd name="connsiteY39" fmla="*/ 2662147 h 6470468"/>
                    <a:gd name="connsiteX40" fmla="*/ 2089922 w 4458789"/>
                    <a:gd name="connsiteY40" fmla="*/ 2678022 h 6470468"/>
                    <a:gd name="connsiteX41" fmla="*/ 2164579 w 4458789"/>
                    <a:gd name="connsiteY41" fmla="*/ 2690902 h 6470468"/>
                    <a:gd name="connsiteX42" fmla="*/ 2115322 w 4458789"/>
                    <a:gd name="connsiteY42" fmla="*/ 2820897 h 6470468"/>
                    <a:gd name="connsiteX43" fmla="*/ 2011680 w 4458789"/>
                    <a:gd name="connsiteY43" fmla="*/ 2934788 h 6470468"/>
                    <a:gd name="connsiteX44" fmla="*/ 2194560 w 4458789"/>
                    <a:gd name="connsiteY44" fmla="*/ 3082834 h 6470468"/>
                    <a:gd name="connsiteX45" fmla="*/ 2394858 w 4458789"/>
                    <a:gd name="connsiteY45" fmla="*/ 3117668 h 6470468"/>
                    <a:gd name="connsiteX46" fmla="*/ 2377440 w 4458789"/>
                    <a:gd name="connsiteY46" fmla="*/ 3335383 h 6470468"/>
                    <a:gd name="connsiteX47" fmla="*/ 2377440 w 4458789"/>
                    <a:gd name="connsiteY47" fmla="*/ 3335383 h 6470468"/>
                    <a:gd name="connsiteX48" fmla="*/ 2333898 w 4458789"/>
                    <a:gd name="connsiteY48" fmla="*/ 3640183 h 6470468"/>
                    <a:gd name="connsiteX49" fmla="*/ 2290355 w 4458789"/>
                    <a:gd name="connsiteY49" fmla="*/ 3875314 h 6470468"/>
                    <a:gd name="connsiteX50" fmla="*/ 2595155 w 4458789"/>
                    <a:gd name="connsiteY50" fmla="*/ 3857897 h 6470468"/>
                    <a:gd name="connsiteX51" fmla="*/ 2891246 w 4458789"/>
                    <a:gd name="connsiteY51" fmla="*/ 3744685 h 6470468"/>
                    <a:gd name="connsiteX52" fmla="*/ 2891155 w 4458789"/>
                    <a:gd name="connsiteY52" fmla="*/ 3215186 h 6470468"/>
                    <a:gd name="connsiteX53" fmla="*/ 2772547 w 4458789"/>
                    <a:gd name="connsiteY53" fmla="*/ 3039972 h 6470468"/>
                    <a:gd name="connsiteX54" fmla="*/ 2704284 w 4458789"/>
                    <a:gd name="connsiteY54" fmla="*/ 2897097 h 6470468"/>
                    <a:gd name="connsiteX55" fmla="*/ 2508069 w 4458789"/>
                    <a:gd name="connsiteY55" fmla="*/ 2717074 h 6470468"/>
                    <a:gd name="connsiteX56" fmla="*/ 2638698 w 4458789"/>
                    <a:gd name="connsiteY56" fmla="*/ 2577737 h 6470468"/>
                    <a:gd name="connsiteX57" fmla="*/ 2978332 w 4458789"/>
                    <a:gd name="connsiteY57" fmla="*/ 2333897 h 6470468"/>
                    <a:gd name="connsiteX58" fmla="*/ 2987040 w 4458789"/>
                    <a:gd name="connsiteY58" fmla="*/ 2159725 h 6470468"/>
                    <a:gd name="connsiteX59" fmla="*/ 3344092 w 4458789"/>
                    <a:gd name="connsiteY59" fmla="*/ 1672045 h 6470468"/>
                    <a:gd name="connsiteX60" fmla="*/ 3544389 w 4458789"/>
                    <a:gd name="connsiteY60" fmla="*/ 1863634 h 6470468"/>
                    <a:gd name="connsiteX61" fmla="*/ 3962400 w 4458789"/>
                    <a:gd name="connsiteY61" fmla="*/ 1419497 h 6470468"/>
                    <a:gd name="connsiteX62" fmla="*/ 4458789 w 4458789"/>
                    <a:gd name="connsiteY62" fmla="*/ 374468 h 6470468"/>
                    <a:gd name="connsiteX63" fmla="*/ 4415246 w 4458789"/>
                    <a:gd name="connsiteY63" fmla="*/ 0 h 6470468"/>
                    <a:gd name="connsiteX64" fmla="*/ 17418 w 4458789"/>
                    <a:gd name="connsiteY64" fmla="*/ 17417 h 6470468"/>
                    <a:gd name="connsiteX65" fmla="*/ 0 w 4458789"/>
                    <a:gd name="connsiteY65"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7506 w 4458789"/>
                    <a:gd name="connsiteY7" fmla="*/ 3418432 h 6470468"/>
                    <a:gd name="connsiteX8" fmla="*/ 1324747 w 4458789"/>
                    <a:gd name="connsiteY8" fmla="*/ 3371759 h 6470468"/>
                    <a:gd name="connsiteX9" fmla="*/ 1491434 w 4458789"/>
                    <a:gd name="connsiteY9" fmla="*/ 3309847 h 6470468"/>
                    <a:gd name="connsiteX10" fmla="*/ 1567543 w 4458789"/>
                    <a:gd name="connsiteY10" fmla="*/ 3317965 h 6470468"/>
                    <a:gd name="connsiteX11" fmla="*/ 1610497 w 4458789"/>
                    <a:gd name="connsiteY11" fmla="*/ 3271747 h 6470468"/>
                    <a:gd name="connsiteX12" fmla="*/ 1631134 w 4458789"/>
                    <a:gd name="connsiteY12" fmla="*/ 3201897 h 6470468"/>
                    <a:gd name="connsiteX13" fmla="*/ 1567543 w 4458789"/>
                    <a:gd name="connsiteY13" fmla="*/ 3135085 h 6470468"/>
                    <a:gd name="connsiteX14" fmla="*/ 1262743 w 4458789"/>
                    <a:gd name="connsiteY14" fmla="*/ 3039291 h 6470468"/>
                    <a:gd name="connsiteX15" fmla="*/ 926782 w 4458789"/>
                    <a:gd name="connsiteY15" fmla="*/ 3181803 h 6470468"/>
                    <a:gd name="connsiteX16" fmla="*/ 989784 w 4458789"/>
                    <a:gd name="connsiteY16" fmla="*/ 3078072 h 6470468"/>
                    <a:gd name="connsiteX17" fmla="*/ 941161 w 4458789"/>
                    <a:gd name="connsiteY17" fmla="*/ 2986994 h 6470468"/>
                    <a:gd name="connsiteX18" fmla="*/ 865959 w 4458789"/>
                    <a:gd name="connsiteY18" fmla="*/ 2989172 h 6470468"/>
                    <a:gd name="connsiteX19" fmla="*/ 743722 w 4458789"/>
                    <a:gd name="connsiteY19" fmla="*/ 2943134 h 6470468"/>
                    <a:gd name="connsiteX20" fmla="*/ 679269 w 4458789"/>
                    <a:gd name="connsiteY20" fmla="*/ 2804160 h 6470468"/>
                    <a:gd name="connsiteX21" fmla="*/ 940526 w 4458789"/>
                    <a:gd name="connsiteY21" fmla="*/ 2725783 h 6470468"/>
                    <a:gd name="connsiteX22" fmla="*/ 1174841 w 4458789"/>
                    <a:gd name="connsiteY22" fmla="*/ 2532652 h 6470468"/>
                    <a:gd name="connsiteX23" fmla="*/ 1256484 w 4458789"/>
                    <a:gd name="connsiteY23" fmla="*/ 2501809 h 6470468"/>
                    <a:gd name="connsiteX24" fmla="*/ 1404122 w 4458789"/>
                    <a:gd name="connsiteY24" fmla="*/ 2358934 h 6470468"/>
                    <a:gd name="connsiteX25" fmla="*/ 1518512 w 4458789"/>
                    <a:gd name="connsiteY25" fmla="*/ 2368913 h 6470468"/>
                    <a:gd name="connsiteX26" fmla="*/ 1584598 w 4458789"/>
                    <a:gd name="connsiteY26" fmla="*/ 2464298 h 6470468"/>
                    <a:gd name="connsiteX27" fmla="*/ 1431109 w 4458789"/>
                    <a:gd name="connsiteY27" fmla="*/ 2627222 h 6470468"/>
                    <a:gd name="connsiteX28" fmla="*/ 1393372 w 4458789"/>
                    <a:gd name="connsiteY28" fmla="*/ 2647405 h 6470468"/>
                    <a:gd name="connsiteX29" fmla="*/ 1404983 w 4458789"/>
                    <a:gd name="connsiteY29" fmla="*/ 2708456 h 6470468"/>
                    <a:gd name="connsiteX30" fmla="*/ 1454922 w 4458789"/>
                    <a:gd name="connsiteY30" fmla="*/ 2736759 h 6470468"/>
                    <a:gd name="connsiteX31" fmla="*/ 1448572 w 4458789"/>
                    <a:gd name="connsiteY31" fmla="*/ 2774859 h 6470468"/>
                    <a:gd name="connsiteX32" fmla="*/ 1357675 w 4458789"/>
                    <a:gd name="connsiteY32" fmla="*/ 2829515 h 6470468"/>
                    <a:gd name="connsiteX33" fmla="*/ 1394597 w 4458789"/>
                    <a:gd name="connsiteY33" fmla="*/ 2863759 h 6470468"/>
                    <a:gd name="connsiteX34" fmla="*/ 1550172 w 4458789"/>
                    <a:gd name="connsiteY34" fmla="*/ 2790734 h 6470468"/>
                    <a:gd name="connsiteX35" fmla="*/ 1651772 w 4458789"/>
                    <a:gd name="connsiteY35" fmla="*/ 2703422 h 6470468"/>
                    <a:gd name="connsiteX36" fmla="*/ 1810522 w 4458789"/>
                    <a:gd name="connsiteY36" fmla="*/ 2636747 h 6470468"/>
                    <a:gd name="connsiteX37" fmla="*/ 1908947 w 4458789"/>
                    <a:gd name="connsiteY37" fmla="*/ 2627222 h 6470468"/>
                    <a:gd name="connsiteX38" fmla="*/ 1952218 w 4458789"/>
                    <a:gd name="connsiteY38" fmla="*/ 2602275 h 6470468"/>
                    <a:gd name="connsiteX39" fmla="*/ 2020072 w 4458789"/>
                    <a:gd name="connsiteY39" fmla="*/ 2662147 h 6470468"/>
                    <a:gd name="connsiteX40" fmla="*/ 2089922 w 4458789"/>
                    <a:gd name="connsiteY40" fmla="*/ 2678022 h 6470468"/>
                    <a:gd name="connsiteX41" fmla="*/ 2164579 w 4458789"/>
                    <a:gd name="connsiteY41" fmla="*/ 2690902 h 6470468"/>
                    <a:gd name="connsiteX42" fmla="*/ 2115322 w 4458789"/>
                    <a:gd name="connsiteY42" fmla="*/ 2820897 h 6470468"/>
                    <a:gd name="connsiteX43" fmla="*/ 2011680 w 4458789"/>
                    <a:gd name="connsiteY43" fmla="*/ 2934788 h 6470468"/>
                    <a:gd name="connsiteX44" fmla="*/ 2194560 w 4458789"/>
                    <a:gd name="connsiteY44" fmla="*/ 3082834 h 6470468"/>
                    <a:gd name="connsiteX45" fmla="*/ 2394858 w 4458789"/>
                    <a:gd name="connsiteY45" fmla="*/ 3117668 h 6470468"/>
                    <a:gd name="connsiteX46" fmla="*/ 2377440 w 4458789"/>
                    <a:gd name="connsiteY46" fmla="*/ 3335383 h 6470468"/>
                    <a:gd name="connsiteX47" fmla="*/ 2377440 w 4458789"/>
                    <a:gd name="connsiteY47" fmla="*/ 3335383 h 6470468"/>
                    <a:gd name="connsiteX48" fmla="*/ 2333898 w 4458789"/>
                    <a:gd name="connsiteY48" fmla="*/ 3640183 h 6470468"/>
                    <a:gd name="connsiteX49" fmla="*/ 2290355 w 4458789"/>
                    <a:gd name="connsiteY49" fmla="*/ 3875314 h 6470468"/>
                    <a:gd name="connsiteX50" fmla="*/ 2595155 w 4458789"/>
                    <a:gd name="connsiteY50" fmla="*/ 3857897 h 6470468"/>
                    <a:gd name="connsiteX51" fmla="*/ 2891246 w 4458789"/>
                    <a:gd name="connsiteY51" fmla="*/ 3744685 h 6470468"/>
                    <a:gd name="connsiteX52" fmla="*/ 2891155 w 4458789"/>
                    <a:gd name="connsiteY52" fmla="*/ 3215186 h 6470468"/>
                    <a:gd name="connsiteX53" fmla="*/ 2772547 w 4458789"/>
                    <a:gd name="connsiteY53" fmla="*/ 3039972 h 6470468"/>
                    <a:gd name="connsiteX54" fmla="*/ 2704284 w 4458789"/>
                    <a:gd name="connsiteY54" fmla="*/ 2897097 h 6470468"/>
                    <a:gd name="connsiteX55" fmla="*/ 2508069 w 4458789"/>
                    <a:gd name="connsiteY55" fmla="*/ 2717074 h 6470468"/>
                    <a:gd name="connsiteX56" fmla="*/ 2638698 w 4458789"/>
                    <a:gd name="connsiteY56" fmla="*/ 2577737 h 6470468"/>
                    <a:gd name="connsiteX57" fmla="*/ 2978332 w 4458789"/>
                    <a:gd name="connsiteY57" fmla="*/ 2333897 h 6470468"/>
                    <a:gd name="connsiteX58" fmla="*/ 2987040 w 4458789"/>
                    <a:gd name="connsiteY58" fmla="*/ 2159725 h 6470468"/>
                    <a:gd name="connsiteX59" fmla="*/ 3344092 w 4458789"/>
                    <a:gd name="connsiteY59" fmla="*/ 1672045 h 6470468"/>
                    <a:gd name="connsiteX60" fmla="*/ 3544389 w 4458789"/>
                    <a:gd name="connsiteY60" fmla="*/ 1863634 h 6470468"/>
                    <a:gd name="connsiteX61" fmla="*/ 3962400 w 4458789"/>
                    <a:gd name="connsiteY61" fmla="*/ 1419497 h 6470468"/>
                    <a:gd name="connsiteX62" fmla="*/ 4458789 w 4458789"/>
                    <a:gd name="connsiteY62" fmla="*/ 374468 h 6470468"/>
                    <a:gd name="connsiteX63" fmla="*/ 4415246 w 4458789"/>
                    <a:gd name="connsiteY63" fmla="*/ 0 h 6470468"/>
                    <a:gd name="connsiteX64" fmla="*/ 17418 w 4458789"/>
                    <a:gd name="connsiteY64" fmla="*/ 17417 h 6470468"/>
                    <a:gd name="connsiteX65" fmla="*/ 0 w 4458789"/>
                    <a:gd name="connsiteY65"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7506 w 4458789"/>
                    <a:gd name="connsiteY7" fmla="*/ 3418432 h 6470468"/>
                    <a:gd name="connsiteX8" fmla="*/ 1318397 w 4458789"/>
                    <a:gd name="connsiteY8" fmla="*/ 3408271 h 6470468"/>
                    <a:gd name="connsiteX9" fmla="*/ 1491434 w 4458789"/>
                    <a:gd name="connsiteY9" fmla="*/ 3309847 h 6470468"/>
                    <a:gd name="connsiteX10" fmla="*/ 1567543 w 4458789"/>
                    <a:gd name="connsiteY10" fmla="*/ 3317965 h 6470468"/>
                    <a:gd name="connsiteX11" fmla="*/ 1610497 w 4458789"/>
                    <a:gd name="connsiteY11" fmla="*/ 3271747 h 6470468"/>
                    <a:gd name="connsiteX12" fmla="*/ 1631134 w 4458789"/>
                    <a:gd name="connsiteY12" fmla="*/ 3201897 h 6470468"/>
                    <a:gd name="connsiteX13" fmla="*/ 1567543 w 4458789"/>
                    <a:gd name="connsiteY13" fmla="*/ 3135085 h 6470468"/>
                    <a:gd name="connsiteX14" fmla="*/ 1262743 w 4458789"/>
                    <a:gd name="connsiteY14" fmla="*/ 3039291 h 6470468"/>
                    <a:gd name="connsiteX15" fmla="*/ 926782 w 4458789"/>
                    <a:gd name="connsiteY15" fmla="*/ 3181803 h 6470468"/>
                    <a:gd name="connsiteX16" fmla="*/ 989784 w 4458789"/>
                    <a:gd name="connsiteY16" fmla="*/ 3078072 h 6470468"/>
                    <a:gd name="connsiteX17" fmla="*/ 941161 w 4458789"/>
                    <a:gd name="connsiteY17" fmla="*/ 2986994 h 6470468"/>
                    <a:gd name="connsiteX18" fmla="*/ 865959 w 4458789"/>
                    <a:gd name="connsiteY18" fmla="*/ 2989172 h 6470468"/>
                    <a:gd name="connsiteX19" fmla="*/ 743722 w 4458789"/>
                    <a:gd name="connsiteY19" fmla="*/ 2943134 h 6470468"/>
                    <a:gd name="connsiteX20" fmla="*/ 679269 w 4458789"/>
                    <a:gd name="connsiteY20" fmla="*/ 2804160 h 6470468"/>
                    <a:gd name="connsiteX21" fmla="*/ 940526 w 4458789"/>
                    <a:gd name="connsiteY21" fmla="*/ 2725783 h 6470468"/>
                    <a:gd name="connsiteX22" fmla="*/ 1174841 w 4458789"/>
                    <a:gd name="connsiteY22" fmla="*/ 2532652 h 6470468"/>
                    <a:gd name="connsiteX23" fmla="*/ 1256484 w 4458789"/>
                    <a:gd name="connsiteY23" fmla="*/ 2501809 h 6470468"/>
                    <a:gd name="connsiteX24" fmla="*/ 1404122 w 4458789"/>
                    <a:gd name="connsiteY24" fmla="*/ 2358934 h 6470468"/>
                    <a:gd name="connsiteX25" fmla="*/ 1518512 w 4458789"/>
                    <a:gd name="connsiteY25" fmla="*/ 2368913 h 6470468"/>
                    <a:gd name="connsiteX26" fmla="*/ 1584598 w 4458789"/>
                    <a:gd name="connsiteY26" fmla="*/ 2464298 h 6470468"/>
                    <a:gd name="connsiteX27" fmla="*/ 1431109 w 4458789"/>
                    <a:gd name="connsiteY27" fmla="*/ 2627222 h 6470468"/>
                    <a:gd name="connsiteX28" fmla="*/ 1393372 w 4458789"/>
                    <a:gd name="connsiteY28" fmla="*/ 2647405 h 6470468"/>
                    <a:gd name="connsiteX29" fmla="*/ 1404983 w 4458789"/>
                    <a:gd name="connsiteY29" fmla="*/ 2708456 h 6470468"/>
                    <a:gd name="connsiteX30" fmla="*/ 1454922 w 4458789"/>
                    <a:gd name="connsiteY30" fmla="*/ 2736759 h 6470468"/>
                    <a:gd name="connsiteX31" fmla="*/ 1448572 w 4458789"/>
                    <a:gd name="connsiteY31" fmla="*/ 2774859 h 6470468"/>
                    <a:gd name="connsiteX32" fmla="*/ 1357675 w 4458789"/>
                    <a:gd name="connsiteY32" fmla="*/ 2829515 h 6470468"/>
                    <a:gd name="connsiteX33" fmla="*/ 1394597 w 4458789"/>
                    <a:gd name="connsiteY33" fmla="*/ 2863759 h 6470468"/>
                    <a:gd name="connsiteX34" fmla="*/ 1550172 w 4458789"/>
                    <a:gd name="connsiteY34" fmla="*/ 2790734 h 6470468"/>
                    <a:gd name="connsiteX35" fmla="*/ 1651772 w 4458789"/>
                    <a:gd name="connsiteY35" fmla="*/ 2703422 h 6470468"/>
                    <a:gd name="connsiteX36" fmla="*/ 1810522 w 4458789"/>
                    <a:gd name="connsiteY36" fmla="*/ 2636747 h 6470468"/>
                    <a:gd name="connsiteX37" fmla="*/ 1908947 w 4458789"/>
                    <a:gd name="connsiteY37" fmla="*/ 2627222 h 6470468"/>
                    <a:gd name="connsiteX38" fmla="*/ 1952218 w 4458789"/>
                    <a:gd name="connsiteY38" fmla="*/ 2602275 h 6470468"/>
                    <a:gd name="connsiteX39" fmla="*/ 2020072 w 4458789"/>
                    <a:gd name="connsiteY39" fmla="*/ 2662147 h 6470468"/>
                    <a:gd name="connsiteX40" fmla="*/ 2089922 w 4458789"/>
                    <a:gd name="connsiteY40" fmla="*/ 2678022 h 6470468"/>
                    <a:gd name="connsiteX41" fmla="*/ 2164579 w 4458789"/>
                    <a:gd name="connsiteY41" fmla="*/ 2690902 h 6470468"/>
                    <a:gd name="connsiteX42" fmla="*/ 2115322 w 4458789"/>
                    <a:gd name="connsiteY42" fmla="*/ 2820897 h 6470468"/>
                    <a:gd name="connsiteX43" fmla="*/ 2011680 w 4458789"/>
                    <a:gd name="connsiteY43" fmla="*/ 2934788 h 6470468"/>
                    <a:gd name="connsiteX44" fmla="*/ 2194560 w 4458789"/>
                    <a:gd name="connsiteY44" fmla="*/ 3082834 h 6470468"/>
                    <a:gd name="connsiteX45" fmla="*/ 2394858 w 4458789"/>
                    <a:gd name="connsiteY45" fmla="*/ 3117668 h 6470468"/>
                    <a:gd name="connsiteX46" fmla="*/ 2377440 w 4458789"/>
                    <a:gd name="connsiteY46" fmla="*/ 3335383 h 6470468"/>
                    <a:gd name="connsiteX47" fmla="*/ 2377440 w 4458789"/>
                    <a:gd name="connsiteY47" fmla="*/ 3335383 h 6470468"/>
                    <a:gd name="connsiteX48" fmla="*/ 2333898 w 4458789"/>
                    <a:gd name="connsiteY48" fmla="*/ 3640183 h 6470468"/>
                    <a:gd name="connsiteX49" fmla="*/ 2290355 w 4458789"/>
                    <a:gd name="connsiteY49" fmla="*/ 3875314 h 6470468"/>
                    <a:gd name="connsiteX50" fmla="*/ 2595155 w 4458789"/>
                    <a:gd name="connsiteY50" fmla="*/ 3857897 h 6470468"/>
                    <a:gd name="connsiteX51" fmla="*/ 2891246 w 4458789"/>
                    <a:gd name="connsiteY51" fmla="*/ 3744685 h 6470468"/>
                    <a:gd name="connsiteX52" fmla="*/ 2891155 w 4458789"/>
                    <a:gd name="connsiteY52" fmla="*/ 3215186 h 6470468"/>
                    <a:gd name="connsiteX53" fmla="*/ 2772547 w 4458789"/>
                    <a:gd name="connsiteY53" fmla="*/ 3039972 h 6470468"/>
                    <a:gd name="connsiteX54" fmla="*/ 2704284 w 4458789"/>
                    <a:gd name="connsiteY54" fmla="*/ 2897097 h 6470468"/>
                    <a:gd name="connsiteX55" fmla="*/ 2508069 w 4458789"/>
                    <a:gd name="connsiteY55" fmla="*/ 2717074 h 6470468"/>
                    <a:gd name="connsiteX56" fmla="*/ 2638698 w 4458789"/>
                    <a:gd name="connsiteY56" fmla="*/ 2577737 h 6470468"/>
                    <a:gd name="connsiteX57" fmla="*/ 2978332 w 4458789"/>
                    <a:gd name="connsiteY57" fmla="*/ 2333897 h 6470468"/>
                    <a:gd name="connsiteX58" fmla="*/ 2987040 w 4458789"/>
                    <a:gd name="connsiteY58" fmla="*/ 2159725 h 6470468"/>
                    <a:gd name="connsiteX59" fmla="*/ 3344092 w 4458789"/>
                    <a:gd name="connsiteY59" fmla="*/ 1672045 h 6470468"/>
                    <a:gd name="connsiteX60" fmla="*/ 3544389 w 4458789"/>
                    <a:gd name="connsiteY60" fmla="*/ 1863634 h 6470468"/>
                    <a:gd name="connsiteX61" fmla="*/ 3962400 w 4458789"/>
                    <a:gd name="connsiteY61" fmla="*/ 1419497 h 6470468"/>
                    <a:gd name="connsiteX62" fmla="*/ 4458789 w 4458789"/>
                    <a:gd name="connsiteY62" fmla="*/ 374468 h 6470468"/>
                    <a:gd name="connsiteX63" fmla="*/ 4415246 w 4458789"/>
                    <a:gd name="connsiteY63" fmla="*/ 0 h 6470468"/>
                    <a:gd name="connsiteX64" fmla="*/ 17418 w 4458789"/>
                    <a:gd name="connsiteY64" fmla="*/ 17417 h 6470468"/>
                    <a:gd name="connsiteX65" fmla="*/ 0 w 4458789"/>
                    <a:gd name="connsiteY65"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7506 w 4458789"/>
                    <a:gd name="connsiteY7" fmla="*/ 3418432 h 6470468"/>
                    <a:gd name="connsiteX8" fmla="*/ 1318397 w 4458789"/>
                    <a:gd name="connsiteY8" fmla="*/ 3408271 h 6470468"/>
                    <a:gd name="connsiteX9" fmla="*/ 1385072 w 4458789"/>
                    <a:gd name="connsiteY9" fmla="*/ 3354297 h 6470468"/>
                    <a:gd name="connsiteX10" fmla="*/ 1491434 w 4458789"/>
                    <a:gd name="connsiteY10" fmla="*/ 3309847 h 6470468"/>
                    <a:gd name="connsiteX11" fmla="*/ 1567543 w 4458789"/>
                    <a:gd name="connsiteY11" fmla="*/ 3317965 h 6470468"/>
                    <a:gd name="connsiteX12" fmla="*/ 1610497 w 4458789"/>
                    <a:gd name="connsiteY12" fmla="*/ 3271747 h 6470468"/>
                    <a:gd name="connsiteX13" fmla="*/ 1631134 w 4458789"/>
                    <a:gd name="connsiteY13" fmla="*/ 3201897 h 6470468"/>
                    <a:gd name="connsiteX14" fmla="*/ 1567543 w 4458789"/>
                    <a:gd name="connsiteY14" fmla="*/ 3135085 h 6470468"/>
                    <a:gd name="connsiteX15" fmla="*/ 1262743 w 4458789"/>
                    <a:gd name="connsiteY15" fmla="*/ 3039291 h 6470468"/>
                    <a:gd name="connsiteX16" fmla="*/ 926782 w 4458789"/>
                    <a:gd name="connsiteY16" fmla="*/ 3181803 h 6470468"/>
                    <a:gd name="connsiteX17" fmla="*/ 989784 w 4458789"/>
                    <a:gd name="connsiteY17" fmla="*/ 3078072 h 6470468"/>
                    <a:gd name="connsiteX18" fmla="*/ 941161 w 4458789"/>
                    <a:gd name="connsiteY18" fmla="*/ 2986994 h 6470468"/>
                    <a:gd name="connsiteX19" fmla="*/ 865959 w 4458789"/>
                    <a:gd name="connsiteY19" fmla="*/ 2989172 h 6470468"/>
                    <a:gd name="connsiteX20" fmla="*/ 743722 w 4458789"/>
                    <a:gd name="connsiteY20" fmla="*/ 2943134 h 6470468"/>
                    <a:gd name="connsiteX21" fmla="*/ 679269 w 4458789"/>
                    <a:gd name="connsiteY21" fmla="*/ 2804160 h 6470468"/>
                    <a:gd name="connsiteX22" fmla="*/ 940526 w 4458789"/>
                    <a:gd name="connsiteY22" fmla="*/ 2725783 h 6470468"/>
                    <a:gd name="connsiteX23" fmla="*/ 1174841 w 4458789"/>
                    <a:gd name="connsiteY23" fmla="*/ 2532652 h 6470468"/>
                    <a:gd name="connsiteX24" fmla="*/ 1256484 w 4458789"/>
                    <a:gd name="connsiteY24" fmla="*/ 2501809 h 6470468"/>
                    <a:gd name="connsiteX25" fmla="*/ 1404122 w 4458789"/>
                    <a:gd name="connsiteY25" fmla="*/ 2358934 h 6470468"/>
                    <a:gd name="connsiteX26" fmla="*/ 1518512 w 4458789"/>
                    <a:gd name="connsiteY26" fmla="*/ 2368913 h 6470468"/>
                    <a:gd name="connsiteX27" fmla="*/ 1584598 w 4458789"/>
                    <a:gd name="connsiteY27" fmla="*/ 2464298 h 6470468"/>
                    <a:gd name="connsiteX28" fmla="*/ 1431109 w 4458789"/>
                    <a:gd name="connsiteY28" fmla="*/ 2627222 h 6470468"/>
                    <a:gd name="connsiteX29" fmla="*/ 1393372 w 4458789"/>
                    <a:gd name="connsiteY29" fmla="*/ 2647405 h 6470468"/>
                    <a:gd name="connsiteX30" fmla="*/ 1404983 w 4458789"/>
                    <a:gd name="connsiteY30" fmla="*/ 2708456 h 6470468"/>
                    <a:gd name="connsiteX31" fmla="*/ 1454922 w 4458789"/>
                    <a:gd name="connsiteY31" fmla="*/ 2736759 h 6470468"/>
                    <a:gd name="connsiteX32" fmla="*/ 1448572 w 4458789"/>
                    <a:gd name="connsiteY32" fmla="*/ 2774859 h 6470468"/>
                    <a:gd name="connsiteX33" fmla="*/ 1357675 w 4458789"/>
                    <a:gd name="connsiteY33" fmla="*/ 2829515 h 6470468"/>
                    <a:gd name="connsiteX34" fmla="*/ 1394597 w 4458789"/>
                    <a:gd name="connsiteY34" fmla="*/ 2863759 h 6470468"/>
                    <a:gd name="connsiteX35" fmla="*/ 1550172 w 4458789"/>
                    <a:gd name="connsiteY35" fmla="*/ 2790734 h 6470468"/>
                    <a:gd name="connsiteX36" fmla="*/ 1651772 w 4458789"/>
                    <a:gd name="connsiteY36" fmla="*/ 2703422 h 6470468"/>
                    <a:gd name="connsiteX37" fmla="*/ 1810522 w 4458789"/>
                    <a:gd name="connsiteY37" fmla="*/ 2636747 h 6470468"/>
                    <a:gd name="connsiteX38" fmla="*/ 1908947 w 4458789"/>
                    <a:gd name="connsiteY38" fmla="*/ 2627222 h 6470468"/>
                    <a:gd name="connsiteX39" fmla="*/ 1952218 w 4458789"/>
                    <a:gd name="connsiteY39" fmla="*/ 2602275 h 6470468"/>
                    <a:gd name="connsiteX40" fmla="*/ 2020072 w 4458789"/>
                    <a:gd name="connsiteY40" fmla="*/ 2662147 h 6470468"/>
                    <a:gd name="connsiteX41" fmla="*/ 2089922 w 4458789"/>
                    <a:gd name="connsiteY41" fmla="*/ 2678022 h 6470468"/>
                    <a:gd name="connsiteX42" fmla="*/ 2164579 w 4458789"/>
                    <a:gd name="connsiteY42" fmla="*/ 2690902 h 6470468"/>
                    <a:gd name="connsiteX43" fmla="*/ 2115322 w 4458789"/>
                    <a:gd name="connsiteY43" fmla="*/ 2820897 h 6470468"/>
                    <a:gd name="connsiteX44" fmla="*/ 2011680 w 4458789"/>
                    <a:gd name="connsiteY44" fmla="*/ 2934788 h 6470468"/>
                    <a:gd name="connsiteX45" fmla="*/ 2194560 w 4458789"/>
                    <a:gd name="connsiteY45" fmla="*/ 3082834 h 6470468"/>
                    <a:gd name="connsiteX46" fmla="*/ 2394858 w 4458789"/>
                    <a:gd name="connsiteY46" fmla="*/ 3117668 h 6470468"/>
                    <a:gd name="connsiteX47" fmla="*/ 2377440 w 4458789"/>
                    <a:gd name="connsiteY47" fmla="*/ 3335383 h 6470468"/>
                    <a:gd name="connsiteX48" fmla="*/ 2377440 w 4458789"/>
                    <a:gd name="connsiteY48" fmla="*/ 3335383 h 6470468"/>
                    <a:gd name="connsiteX49" fmla="*/ 2333898 w 4458789"/>
                    <a:gd name="connsiteY49" fmla="*/ 3640183 h 6470468"/>
                    <a:gd name="connsiteX50" fmla="*/ 2290355 w 4458789"/>
                    <a:gd name="connsiteY50" fmla="*/ 3875314 h 6470468"/>
                    <a:gd name="connsiteX51" fmla="*/ 2595155 w 4458789"/>
                    <a:gd name="connsiteY51" fmla="*/ 3857897 h 6470468"/>
                    <a:gd name="connsiteX52" fmla="*/ 2891246 w 4458789"/>
                    <a:gd name="connsiteY52" fmla="*/ 3744685 h 6470468"/>
                    <a:gd name="connsiteX53" fmla="*/ 2891155 w 4458789"/>
                    <a:gd name="connsiteY53" fmla="*/ 3215186 h 6470468"/>
                    <a:gd name="connsiteX54" fmla="*/ 2772547 w 4458789"/>
                    <a:gd name="connsiteY54" fmla="*/ 3039972 h 6470468"/>
                    <a:gd name="connsiteX55" fmla="*/ 2704284 w 4458789"/>
                    <a:gd name="connsiteY55" fmla="*/ 2897097 h 6470468"/>
                    <a:gd name="connsiteX56" fmla="*/ 2508069 w 4458789"/>
                    <a:gd name="connsiteY56" fmla="*/ 2717074 h 6470468"/>
                    <a:gd name="connsiteX57" fmla="*/ 2638698 w 4458789"/>
                    <a:gd name="connsiteY57" fmla="*/ 2577737 h 6470468"/>
                    <a:gd name="connsiteX58" fmla="*/ 2978332 w 4458789"/>
                    <a:gd name="connsiteY58" fmla="*/ 2333897 h 6470468"/>
                    <a:gd name="connsiteX59" fmla="*/ 2987040 w 4458789"/>
                    <a:gd name="connsiteY59" fmla="*/ 2159725 h 6470468"/>
                    <a:gd name="connsiteX60" fmla="*/ 3344092 w 4458789"/>
                    <a:gd name="connsiteY60" fmla="*/ 1672045 h 6470468"/>
                    <a:gd name="connsiteX61" fmla="*/ 3544389 w 4458789"/>
                    <a:gd name="connsiteY61" fmla="*/ 1863634 h 6470468"/>
                    <a:gd name="connsiteX62" fmla="*/ 3962400 w 4458789"/>
                    <a:gd name="connsiteY62" fmla="*/ 1419497 h 6470468"/>
                    <a:gd name="connsiteX63" fmla="*/ 4458789 w 4458789"/>
                    <a:gd name="connsiteY63" fmla="*/ 374468 h 6470468"/>
                    <a:gd name="connsiteX64" fmla="*/ 4415246 w 4458789"/>
                    <a:gd name="connsiteY64" fmla="*/ 0 h 6470468"/>
                    <a:gd name="connsiteX65" fmla="*/ 17418 w 4458789"/>
                    <a:gd name="connsiteY65" fmla="*/ 17417 h 6470468"/>
                    <a:gd name="connsiteX66" fmla="*/ 0 w 4458789"/>
                    <a:gd name="connsiteY66"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7506 w 4458789"/>
                    <a:gd name="connsiteY7" fmla="*/ 3418432 h 6470468"/>
                    <a:gd name="connsiteX8" fmla="*/ 1318397 w 4458789"/>
                    <a:gd name="connsiteY8" fmla="*/ 3408271 h 6470468"/>
                    <a:gd name="connsiteX9" fmla="*/ 1385072 w 4458789"/>
                    <a:gd name="connsiteY9" fmla="*/ 3354297 h 6470468"/>
                    <a:gd name="connsiteX10" fmla="*/ 1491434 w 4458789"/>
                    <a:gd name="connsiteY10" fmla="*/ 3309847 h 6470468"/>
                    <a:gd name="connsiteX11" fmla="*/ 1567543 w 4458789"/>
                    <a:gd name="connsiteY11" fmla="*/ 3317965 h 6470468"/>
                    <a:gd name="connsiteX12" fmla="*/ 1610497 w 4458789"/>
                    <a:gd name="connsiteY12" fmla="*/ 3271747 h 6470468"/>
                    <a:gd name="connsiteX13" fmla="*/ 1631134 w 4458789"/>
                    <a:gd name="connsiteY13" fmla="*/ 3201897 h 6470468"/>
                    <a:gd name="connsiteX14" fmla="*/ 1567543 w 4458789"/>
                    <a:gd name="connsiteY14" fmla="*/ 3135085 h 6470468"/>
                    <a:gd name="connsiteX15" fmla="*/ 1262743 w 4458789"/>
                    <a:gd name="connsiteY15" fmla="*/ 3039291 h 6470468"/>
                    <a:gd name="connsiteX16" fmla="*/ 926782 w 4458789"/>
                    <a:gd name="connsiteY16" fmla="*/ 3181803 h 6470468"/>
                    <a:gd name="connsiteX17" fmla="*/ 989784 w 4458789"/>
                    <a:gd name="connsiteY17" fmla="*/ 3078072 h 6470468"/>
                    <a:gd name="connsiteX18" fmla="*/ 941161 w 4458789"/>
                    <a:gd name="connsiteY18" fmla="*/ 2986994 h 6470468"/>
                    <a:gd name="connsiteX19" fmla="*/ 865959 w 4458789"/>
                    <a:gd name="connsiteY19" fmla="*/ 2989172 h 6470468"/>
                    <a:gd name="connsiteX20" fmla="*/ 743722 w 4458789"/>
                    <a:gd name="connsiteY20" fmla="*/ 2943134 h 6470468"/>
                    <a:gd name="connsiteX21" fmla="*/ 679269 w 4458789"/>
                    <a:gd name="connsiteY21" fmla="*/ 2804160 h 6470468"/>
                    <a:gd name="connsiteX22" fmla="*/ 940526 w 4458789"/>
                    <a:gd name="connsiteY22" fmla="*/ 2725783 h 6470468"/>
                    <a:gd name="connsiteX23" fmla="*/ 1174841 w 4458789"/>
                    <a:gd name="connsiteY23" fmla="*/ 2532652 h 6470468"/>
                    <a:gd name="connsiteX24" fmla="*/ 1256484 w 4458789"/>
                    <a:gd name="connsiteY24" fmla="*/ 2501809 h 6470468"/>
                    <a:gd name="connsiteX25" fmla="*/ 1404122 w 4458789"/>
                    <a:gd name="connsiteY25" fmla="*/ 2358934 h 6470468"/>
                    <a:gd name="connsiteX26" fmla="*/ 1518512 w 4458789"/>
                    <a:gd name="connsiteY26" fmla="*/ 2368913 h 6470468"/>
                    <a:gd name="connsiteX27" fmla="*/ 1584598 w 4458789"/>
                    <a:gd name="connsiteY27" fmla="*/ 2464298 h 6470468"/>
                    <a:gd name="connsiteX28" fmla="*/ 1431109 w 4458789"/>
                    <a:gd name="connsiteY28" fmla="*/ 2627222 h 6470468"/>
                    <a:gd name="connsiteX29" fmla="*/ 1393372 w 4458789"/>
                    <a:gd name="connsiteY29" fmla="*/ 2647405 h 6470468"/>
                    <a:gd name="connsiteX30" fmla="*/ 1404983 w 4458789"/>
                    <a:gd name="connsiteY30" fmla="*/ 2708456 h 6470468"/>
                    <a:gd name="connsiteX31" fmla="*/ 1454922 w 4458789"/>
                    <a:gd name="connsiteY31" fmla="*/ 2736759 h 6470468"/>
                    <a:gd name="connsiteX32" fmla="*/ 1448572 w 4458789"/>
                    <a:gd name="connsiteY32" fmla="*/ 2774859 h 6470468"/>
                    <a:gd name="connsiteX33" fmla="*/ 1357675 w 4458789"/>
                    <a:gd name="connsiteY33" fmla="*/ 2829515 h 6470468"/>
                    <a:gd name="connsiteX34" fmla="*/ 1394597 w 4458789"/>
                    <a:gd name="connsiteY34" fmla="*/ 2863759 h 6470468"/>
                    <a:gd name="connsiteX35" fmla="*/ 1550172 w 4458789"/>
                    <a:gd name="connsiteY35" fmla="*/ 2790734 h 6470468"/>
                    <a:gd name="connsiteX36" fmla="*/ 1651772 w 4458789"/>
                    <a:gd name="connsiteY36" fmla="*/ 2703422 h 6470468"/>
                    <a:gd name="connsiteX37" fmla="*/ 1810522 w 4458789"/>
                    <a:gd name="connsiteY37" fmla="*/ 2636747 h 6470468"/>
                    <a:gd name="connsiteX38" fmla="*/ 1908947 w 4458789"/>
                    <a:gd name="connsiteY38" fmla="*/ 2627222 h 6470468"/>
                    <a:gd name="connsiteX39" fmla="*/ 1952218 w 4458789"/>
                    <a:gd name="connsiteY39" fmla="*/ 2602275 h 6470468"/>
                    <a:gd name="connsiteX40" fmla="*/ 2020072 w 4458789"/>
                    <a:gd name="connsiteY40" fmla="*/ 2662147 h 6470468"/>
                    <a:gd name="connsiteX41" fmla="*/ 2089922 w 4458789"/>
                    <a:gd name="connsiteY41" fmla="*/ 2678022 h 6470468"/>
                    <a:gd name="connsiteX42" fmla="*/ 2164579 w 4458789"/>
                    <a:gd name="connsiteY42" fmla="*/ 2690902 h 6470468"/>
                    <a:gd name="connsiteX43" fmla="*/ 2115322 w 4458789"/>
                    <a:gd name="connsiteY43" fmla="*/ 2820897 h 6470468"/>
                    <a:gd name="connsiteX44" fmla="*/ 2011680 w 4458789"/>
                    <a:gd name="connsiteY44" fmla="*/ 2934788 h 6470468"/>
                    <a:gd name="connsiteX45" fmla="*/ 2194560 w 4458789"/>
                    <a:gd name="connsiteY45" fmla="*/ 3082834 h 6470468"/>
                    <a:gd name="connsiteX46" fmla="*/ 2394858 w 4458789"/>
                    <a:gd name="connsiteY46" fmla="*/ 3117668 h 6470468"/>
                    <a:gd name="connsiteX47" fmla="*/ 2377440 w 4458789"/>
                    <a:gd name="connsiteY47" fmla="*/ 3335383 h 6470468"/>
                    <a:gd name="connsiteX48" fmla="*/ 2377440 w 4458789"/>
                    <a:gd name="connsiteY48" fmla="*/ 3335383 h 6470468"/>
                    <a:gd name="connsiteX49" fmla="*/ 2333898 w 4458789"/>
                    <a:gd name="connsiteY49" fmla="*/ 3640183 h 6470468"/>
                    <a:gd name="connsiteX50" fmla="*/ 2290355 w 4458789"/>
                    <a:gd name="connsiteY50" fmla="*/ 3875314 h 6470468"/>
                    <a:gd name="connsiteX51" fmla="*/ 2595155 w 4458789"/>
                    <a:gd name="connsiteY51" fmla="*/ 3857897 h 6470468"/>
                    <a:gd name="connsiteX52" fmla="*/ 2891246 w 4458789"/>
                    <a:gd name="connsiteY52" fmla="*/ 3744685 h 6470468"/>
                    <a:gd name="connsiteX53" fmla="*/ 2891155 w 4458789"/>
                    <a:gd name="connsiteY53" fmla="*/ 3215186 h 6470468"/>
                    <a:gd name="connsiteX54" fmla="*/ 2772547 w 4458789"/>
                    <a:gd name="connsiteY54" fmla="*/ 3039972 h 6470468"/>
                    <a:gd name="connsiteX55" fmla="*/ 2704284 w 4458789"/>
                    <a:gd name="connsiteY55" fmla="*/ 2897097 h 6470468"/>
                    <a:gd name="connsiteX56" fmla="*/ 2508069 w 4458789"/>
                    <a:gd name="connsiteY56" fmla="*/ 2717074 h 6470468"/>
                    <a:gd name="connsiteX57" fmla="*/ 2638698 w 4458789"/>
                    <a:gd name="connsiteY57" fmla="*/ 2577737 h 6470468"/>
                    <a:gd name="connsiteX58" fmla="*/ 2978332 w 4458789"/>
                    <a:gd name="connsiteY58" fmla="*/ 2333897 h 6470468"/>
                    <a:gd name="connsiteX59" fmla="*/ 2987040 w 4458789"/>
                    <a:gd name="connsiteY59" fmla="*/ 2159725 h 6470468"/>
                    <a:gd name="connsiteX60" fmla="*/ 3344092 w 4458789"/>
                    <a:gd name="connsiteY60" fmla="*/ 1672045 h 6470468"/>
                    <a:gd name="connsiteX61" fmla="*/ 3544389 w 4458789"/>
                    <a:gd name="connsiteY61" fmla="*/ 1863634 h 6470468"/>
                    <a:gd name="connsiteX62" fmla="*/ 3962400 w 4458789"/>
                    <a:gd name="connsiteY62" fmla="*/ 1419497 h 6470468"/>
                    <a:gd name="connsiteX63" fmla="*/ 4458789 w 4458789"/>
                    <a:gd name="connsiteY63" fmla="*/ 374468 h 6470468"/>
                    <a:gd name="connsiteX64" fmla="*/ 4415246 w 4458789"/>
                    <a:gd name="connsiteY64" fmla="*/ 0 h 6470468"/>
                    <a:gd name="connsiteX65" fmla="*/ 17418 w 4458789"/>
                    <a:gd name="connsiteY65" fmla="*/ 17417 h 6470468"/>
                    <a:gd name="connsiteX66" fmla="*/ 0 w 4458789"/>
                    <a:gd name="connsiteY66"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7506 w 4458789"/>
                    <a:gd name="connsiteY7" fmla="*/ 3418432 h 6470468"/>
                    <a:gd name="connsiteX8" fmla="*/ 1326335 w 4458789"/>
                    <a:gd name="connsiteY8" fmla="*/ 3387634 h 6470468"/>
                    <a:gd name="connsiteX9" fmla="*/ 1385072 w 4458789"/>
                    <a:gd name="connsiteY9" fmla="*/ 3354297 h 6470468"/>
                    <a:gd name="connsiteX10" fmla="*/ 1491434 w 4458789"/>
                    <a:gd name="connsiteY10" fmla="*/ 3309847 h 6470468"/>
                    <a:gd name="connsiteX11" fmla="*/ 1567543 w 4458789"/>
                    <a:gd name="connsiteY11" fmla="*/ 3317965 h 6470468"/>
                    <a:gd name="connsiteX12" fmla="*/ 1610497 w 4458789"/>
                    <a:gd name="connsiteY12" fmla="*/ 3271747 h 6470468"/>
                    <a:gd name="connsiteX13" fmla="*/ 1631134 w 4458789"/>
                    <a:gd name="connsiteY13" fmla="*/ 3201897 h 6470468"/>
                    <a:gd name="connsiteX14" fmla="*/ 1567543 w 4458789"/>
                    <a:gd name="connsiteY14" fmla="*/ 3135085 h 6470468"/>
                    <a:gd name="connsiteX15" fmla="*/ 1262743 w 4458789"/>
                    <a:gd name="connsiteY15" fmla="*/ 3039291 h 6470468"/>
                    <a:gd name="connsiteX16" fmla="*/ 926782 w 4458789"/>
                    <a:gd name="connsiteY16" fmla="*/ 3181803 h 6470468"/>
                    <a:gd name="connsiteX17" fmla="*/ 989784 w 4458789"/>
                    <a:gd name="connsiteY17" fmla="*/ 3078072 h 6470468"/>
                    <a:gd name="connsiteX18" fmla="*/ 941161 w 4458789"/>
                    <a:gd name="connsiteY18" fmla="*/ 2986994 h 6470468"/>
                    <a:gd name="connsiteX19" fmla="*/ 865959 w 4458789"/>
                    <a:gd name="connsiteY19" fmla="*/ 2989172 h 6470468"/>
                    <a:gd name="connsiteX20" fmla="*/ 743722 w 4458789"/>
                    <a:gd name="connsiteY20" fmla="*/ 2943134 h 6470468"/>
                    <a:gd name="connsiteX21" fmla="*/ 679269 w 4458789"/>
                    <a:gd name="connsiteY21" fmla="*/ 2804160 h 6470468"/>
                    <a:gd name="connsiteX22" fmla="*/ 940526 w 4458789"/>
                    <a:gd name="connsiteY22" fmla="*/ 2725783 h 6470468"/>
                    <a:gd name="connsiteX23" fmla="*/ 1174841 w 4458789"/>
                    <a:gd name="connsiteY23" fmla="*/ 2532652 h 6470468"/>
                    <a:gd name="connsiteX24" fmla="*/ 1256484 w 4458789"/>
                    <a:gd name="connsiteY24" fmla="*/ 2501809 h 6470468"/>
                    <a:gd name="connsiteX25" fmla="*/ 1404122 w 4458789"/>
                    <a:gd name="connsiteY25" fmla="*/ 2358934 h 6470468"/>
                    <a:gd name="connsiteX26" fmla="*/ 1518512 w 4458789"/>
                    <a:gd name="connsiteY26" fmla="*/ 2368913 h 6470468"/>
                    <a:gd name="connsiteX27" fmla="*/ 1584598 w 4458789"/>
                    <a:gd name="connsiteY27" fmla="*/ 2464298 h 6470468"/>
                    <a:gd name="connsiteX28" fmla="*/ 1431109 w 4458789"/>
                    <a:gd name="connsiteY28" fmla="*/ 2627222 h 6470468"/>
                    <a:gd name="connsiteX29" fmla="*/ 1393372 w 4458789"/>
                    <a:gd name="connsiteY29" fmla="*/ 2647405 h 6470468"/>
                    <a:gd name="connsiteX30" fmla="*/ 1404983 w 4458789"/>
                    <a:gd name="connsiteY30" fmla="*/ 2708456 h 6470468"/>
                    <a:gd name="connsiteX31" fmla="*/ 1454922 w 4458789"/>
                    <a:gd name="connsiteY31" fmla="*/ 2736759 h 6470468"/>
                    <a:gd name="connsiteX32" fmla="*/ 1448572 w 4458789"/>
                    <a:gd name="connsiteY32" fmla="*/ 2774859 h 6470468"/>
                    <a:gd name="connsiteX33" fmla="*/ 1357675 w 4458789"/>
                    <a:gd name="connsiteY33" fmla="*/ 2829515 h 6470468"/>
                    <a:gd name="connsiteX34" fmla="*/ 1394597 w 4458789"/>
                    <a:gd name="connsiteY34" fmla="*/ 2863759 h 6470468"/>
                    <a:gd name="connsiteX35" fmla="*/ 1550172 w 4458789"/>
                    <a:gd name="connsiteY35" fmla="*/ 2790734 h 6470468"/>
                    <a:gd name="connsiteX36" fmla="*/ 1651772 w 4458789"/>
                    <a:gd name="connsiteY36" fmla="*/ 2703422 h 6470468"/>
                    <a:gd name="connsiteX37" fmla="*/ 1810522 w 4458789"/>
                    <a:gd name="connsiteY37" fmla="*/ 2636747 h 6470468"/>
                    <a:gd name="connsiteX38" fmla="*/ 1908947 w 4458789"/>
                    <a:gd name="connsiteY38" fmla="*/ 2627222 h 6470468"/>
                    <a:gd name="connsiteX39" fmla="*/ 1952218 w 4458789"/>
                    <a:gd name="connsiteY39" fmla="*/ 2602275 h 6470468"/>
                    <a:gd name="connsiteX40" fmla="*/ 2020072 w 4458789"/>
                    <a:gd name="connsiteY40" fmla="*/ 2662147 h 6470468"/>
                    <a:gd name="connsiteX41" fmla="*/ 2089922 w 4458789"/>
                    <a:gd name="connsiteY41" fmla="*/ 2678022 h 6470468"/>
                    <a:gd name="connsiteX42" fmla="*/ 2164579 w 4458789"/>
                    <a:gd name="connsiteY42" fmla="*/ 2690902 h 6470468"/>
                    <a:gd name="connsiteX43" fmla="*/ 2115322 w 4458789"/>
                    <a:gd name="connsiteY43" fmla="*/ 2820897 h 6470468"/>
                    <a:gd name="connsiteX44" fmla="*/ 2011680 w 4458789"/>
                    <a:gd name="connsiteY44" fmla="*/ 2934788 h 6470468"/>
                    <a:gd name="connsiteX45" fmla="*/ 2194560 w 4458789"/>
                    <a:gd name="connsiteY45" fmla="*/ 3082834 h 6470468"/>
                    <a:gd name="connsiteX46" fmla="*/ 2394858 w 4458789"/>
                    <a:gd name="connsiteY46" fmla="*/ 3117668 h 6470468"/>
                    <a:gd name="connsiteX47" fmla="*/ 2377440 w 4458789"/>
                    <a:gd name="connsiteY47" fmla="*/ 3335383 h 6470468"/>
                    <a:gd name="connsiteX48" fmla="*/ 2377440 w 4458789"/>
                    <a:gd name="connsiteY48" fmla="*/ 3335383 h 6470468"/>
                    <a:gd name="connsiteX49" fmla="*/ 2333898 w 4458789"/>
                    <a:gd name="connsiteY49" fmla="*/ 3640183 h 6470468"/>
                    <a:gd name="connsiteX50" fmla="*/ 2290355 w 4458789"/>
                    <a:gd name="connsiteY50" fmla="*/ 3875314 h 6470468"/>
                    <a:gd name="connsiteX51" fmla="*/ 2595155 w 4458789"/>
                    <a:gd name="connsiteY51" fmla="*/ 3857897 h 6470468"/>
                    <a:gd name="connsiteX52" fmla="*/ 2891246 w 4458789"/>
                    <a:gd name="connsiteY52" fmla="*/ 3744685 h 6470468"/>
                    <a:gd name="connsiteX53" fmla="*/ 2891155 w 4458789"/>
                    <a:gd name="connsiteY53" fmla="*/ 3215186 h 6470468"/>
                    <a:gd name="connsiteX54" fmla="*/ 2772547 w 4458789"/>
                    <a:gd name="connsiteY54" fmla="*/ 3039972 h 6470468"/>
                    <a:gd name="connsiteX55" fmla="*/ 2704284 w 4458789"/>
                    <a:gd name="connsiteY55" fmla="*/ 2897097 h 6470468"/>
                    <a:gd name="connsiteX56" fmla="*/ 2508069 w 4458789"/>
                    <a:gd name="connsiteY56" fmla="*/ 2717074 h 6470468"/>
                    <a:gd name="connsiteX57" fmla="*/ 2638698 w 4458789"/>
                    <a:gd name="connsiteY57" fmla="*/ 2577737 h 6470468"/>
                    <a:gd name="connsiteX58" fmla="*/ 2978332 w 4458789"/>
                    <a:gd name="connsiteY58" fmla="*/ 2333897 h 6470468"/>
                    <a:gd name="connsiteX59" fmla="*/ 2987040 w 4458789"/>
                    <a:gd name="connsiteY59" fmla="*/ 2159725 h 6470468"/>
                    <a:gd name="connsiteX60" fmla="*/ 3344092 w 4458789"/>
                    <a:gd name="connsiteY60" fmla="*/ 1672045 h 6470468"/>
                    <a:gd name="connsiteX61" fmla="*/ 3544389 w 4458789"/>
                    <a:gd name="connsiteY61" fmla="*/ 1863634 h 6470468"/>
                    <a:gd name="connsiteX62" fmla="*/ 3962400 w 4458789"/>
                    <a:gd name="connsiteY62" fmla="*/ 1419497 h 6470468"/>
                    <a:gd name="connsiteX63" fmla="*/ 4458789 w 4458789"/>
                    <a:gd name="connsiteY63" fmla="*/ 374468 h 6470468"/>
                    <a:gd name="connsiteX64" fmla="*/ 4415246 w 4458789"/>
                    <a:gd name="connsiteY64" fmla="*/ 0 h 6470468"/>
                    <a:gd name="connsiteX65" fmla="*/ 17418 w 4458789"/>
                    <a:gd name="connsiteY65" fmla="*/ 17417 h 6470468"/>
                    <a:gd name="connsiteX66" fmla="*/ 0 w 4458789"/>
                    <a:gd name="connsiteY66"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7543 w 4458789"/>
                    <a:gd name="connsiteY15" fmla="*/ 3135085 h 6470468"/>
                    <a:gd name="connsiteX16" fmla="*/ 1262743 w 4458789"/>
                    <a:gd name="connsiteY16" fmla="*/ 3039291 h 6470468"/>
                    <a:gd name="connsiteX17" fmla="*/ 926782 w 4458789"/>
                    <a:gd name="connsiteY17" fmla="*/ 3181803 h 6470468"/>
                    <a:gd name="connsiteX18" fmla="*/ 989784 w 4458789"/>
                    <a:gd name="connsiteY18" fmla="*/ 3078072 h 6470468"/>
                    <a:gd name="connsiteX19" fmla="*/ 941161 w 4458789"/>
                    <a:gd name="connsiteY19" fmla="*/ 2986994 h 6470468"/>
                    <a:gd name="connsiteX20" fmla="*/ 865959 w 4458789"/>
                    <a:gd name="connsiteY20" fmla="*/ 2989172 h 6470468"/>
                    <a:gd name="connsiteX21" fmla="*/ 743722 w 4458789"/>
                    <a:gd name="connsiteY21" fmla="*/ 2943134 h 6470468"/>
                    <a:gd name="connsiteX22" fmla="*/ 679269 w 4458789"/>
                    <a:gd name="connsiteY22" fmla="*/ 2804160 h 6470468"/>
                    <a:gd name="connsiteX23" fmla="*/ 940526 w 4458789"/>
                    <a:gd name="connsiteY23" fmla="*/ 2725783 h 6470468"/>
                    <a:gd name="connsiteX24" fmla="*/ 1174841 w 4458789"/>
                    <a:gd name="connsiteY24" fmla="*/ 2532652 h 6470468"/>
                    <a:gd name="connsiteX25" fmla="*/ 1256484 w 4458789"/>
                    <a:gd name="connsiteY25" fmla="*/ 2501809 h 6470468"/>
                    <a:gd name="connsiteX26" fmla="*/ 1404122 w 4458789"/>
                    <a:gd name="connsiteY26" fmla="*/ 2358934 h 6470468"/>
                    <a:gd name="connsiteX27" fmla="*/ 1518512 w 4458789"/>
                    <a:gd name="connsiteY27" fmla="*/ 2368913 h 6470468"/>
                    <a:gd name="connsiteX28" fmla="*/ 1584598 w 4458789"/>
                    <a:gd name="connsiteY28" fmla="*/ 2464298 h 6470468"/>
                    <a:gd name="connsiteX29" fmla="*/ 1431109 w 4458789"/>
                    <a:gd name="connsiteY29" fmla="*/ 2627222 h 6470468"/>
                    <a:gd name="connsiteX30" fmla="*/ 1393372 w 4458789"/>
                    <a:gd name="connsiteY30" fmla="*/ 2647405 h 6470468"/>
                    <a:gd name="connsiteX31" fmla="*/ 1404983 w 4458789"/>
                    <a:gd name="connsiteY31" fmla="*/ 2708456 h 6470468"/>
                    <a:gd name="connsiteX32" fmla="*/ 1454922 w 4458789"/>
                    <a:gd name="connsiteY32" fmla="*/ 2736759 h 6470468"/>
                    <a:gd name="connsiteX33" fmla="*/ 1448572 w 4458789"/>
                    <a:gd name="connsiteY33" fmla="*/ 2774859 h 6470468"/>
                    <a:gd name="connsiteX34" fmla="*/ 1357675 w 4458789"/>
                    <a:gd name="connsiteY34" fmla="*/ 2829515 h 6470468"/>
                    <a:gd name="connsiteX35" fmla="*/ 1394597 w 4458789"/>
                    <a:gd name="connsiteY35" fmla="*/ 2863759 h 6470468"/>
                    <a:gd name="connsiteX36" fmla="*/ 1550172 w 4458789"/>
                    <a:gd name="connsiteY36" fmla="*/ 2790734 h 6470468"/>
                    <a:gd name="connsiteX37" fmla="*/ 1651772 w 4458789"/>
                    <a:gd name="connsiteY37" fmla="*/ 2703422 h 6470468"/>
                    <a:gd name="connsiteX38" fmla="*/ 1810522 w 4458789"/>
                    <a:gd name="connsiteY38" fmla="*/ 2636747 h 6470468"/>
                    <a:gd name="connsiteX39" fmla="*/ 1908947 w 4458789"/>
                    <a:gd name="connsiteY39" fmla="*/ 2627222 h 6470468"/>
                    <a:gd name="connsiteX40" fmla="*/ 1952218 w 4458789"/>
                    <a:gd name="connsiteY40" fmla="*/ 2602275 h 6470468"/>
                    <a:gd name="connsiteX41" fmla="*/ 2020072 w 4458789"/>
                    <a:gd name="connsiteY41" fmla="*/ 2662147 h 6470468"/>
                    <a:gd name="connsiteX42" fmla="*/ 2089922 w 4458789"/>
                    <a:gd name="connsiteY42" fmla="*/ 2678022 h 6470468"/>
                    <a:gd name="connsiteX43" fmla="*/ 2164579 w 4458789"/>
                    <a:gd name="connsiteY43" fmla="*/ 2690902 h 6470468"/>
                    <a:gd name="connsiteX44" fmla="*/ 2115322 w 4458789"/>
                    <a:gd name="connsiteY44" fmla="*/ 2820897 h 6470468"/>
                    <a:gd name="connsiteX45" fmla="*/ 2011680 w 4458789"/>
                    <a:gd name="connsiteY45" fmla="*/ 2934788 h 6470468"/>
                    <a:gd name="connsiteX46" fmla="*/ 2194560 w 4458789"/>
                    <a:gd name="connsiteY46" fmla="*/ 3082834 h 6470468"/>
                    <a:gd name="connsiteX47" fmla="*/ 2394858 w 4458789"/>
                    <a:gd name="connsiteY47" fmla="*/ 3117668 h 6470468"/>
                    <a:gd name="connsiteX48" fmla="*/ 2377440 w 4458789"/>
                    <a:gd name="connsiteY48" fmla="*/ 3335383 h 6470468"/>
                    <a:gd name="connsiteX49" fmla="*/ 2377440 w 4458789"/>
                    <a:gd name="connsiteY49" fmla="*/ 3335383 h 6470468"/>
                    <a:gd name="connsiteX50" fmla="*/ 2333898 w 4458789"/>
                    <a:gd name="connsiteY50" fmla="*/ 3640183 h 6470468"/>
                    <a:gd name="connsiteX51" fmla="*/ 2290355 w 4458789"/>
                    <a:gd name="connsiteY51" fmla="*/ 3875314 h 6470468"/>
                    <a:gd name="connsiteX52" fmla="*/ 2595155 w 4458789"/>
                    <a:gd name="connsiteY52" fmla="*/ 3857897 h 6470468"/>
                    <a:gd name="connsiteX53" fmla="*/ 2891246 w 4458789"/>
                    <a:gd name="connsiteY53" fmla="*/ 3744685 h 6470468"/>
                    <a:gd name="connsiteX54" fmla="*/ 2891155 w 4458789"/>
                    <a:gd name="connsiteY54" fmla="*/ 3215186 h 6470468"/>
                    <a:gd name="connsiteX55" fmla="*/ 2772547 w 4458789"/>
                    <a:gd name="connsiteY55" fmla="*/ 3039972 h 6470468"/>
                    <a:gd name="connsiteX56" fmla="*/ 2704284 w 4458789"/>
                    <a:gd name="connsiteY56" fmla="*/ 2897097 h 6470468"/>
                    <a:gd name="connsiteX57" fmla="*/ 2508069 w 4458789"/>
                    <a:gd name="connsiteY57" fmla="*/ 2717074 h 6470468"/>
                    <a:gd name="connsiteX58" fmla="*/ 2638698 w 4458789"/>
                    <a:gd name="connsiteY58" fmla="*/ 2577737 h 6470468"/>
                    <a:gd name="connsiteX59" fmla="*/ 2978332 w 4458789"/>
                    <a:gd name="connsiteY59" fmla="*/ 2333897 h 6470468"/>
                    <a:gd name="connsiteX60" fmla="*/ 2987040 w 4458789"/>
                    <a:gd name="connsiteY60" fmla="*/ 2159725 h 6470468"/>
                    <a:gd name="connsiteX61" fmla="*/ 3344092 w 4458789"/>
                    <a:gd name="connsiteY61" fmla="*/ 1672045 h 6470468"/>
                    <a:gd name="connsiteX62" fmla="*/ 3544389 w 4458789"/>
                    <a:gd name="connsiteY62" fmla="*/ 1863634 h 6470468"/>
                    <a:gd name="connsiteX63" fmla="*/ 3962400 w 4458789"/>
                    <a:gd name="connsiteY63" fmla="*/ 1419497 h 6470468"/>
                    <a:gd name="connsiteX64" fmla="*/ 4458789 w 4458789"/>
                    <a:gd name="connsiteY64" fmla="*/ 374468 h 6470468"/>
                    <a:gd name="connsiteX65" fmla="*/ 4415246 w 4458789"/>
                    <a:gd name="connsiteY65" fmla="*/ 0 h 6470468"/>
                    <a:gd name="connsiteX66" fmla="*/ 17418 w 4458789"/>
                    <a:gd name="connsiteY66" fmla="*/ 17417 h 6470468"/>
                    <a:gd name="connsiteX67" fmla="*/ 0 w 4458789"/>
                    <a:gd name="connsiteY67"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7543 w 4458789"/>
                    <a:gd name="connsiteY15" fmla="*/ 3135085 h 6470468"/>
                    <a:gd name="connsiteX16" fmla="*/ 1262743 w 4458789"/>
                    <a:gd name="connsiteY16" fmla="*/ 3039291 h 6470468"/>
                    <a:gd name="connsiteX17" fmla="*/ 1075509 w 4458789"/>
                    <a:gd name="connsiteY17" fmla="*/ 3225709 h 6470468"/>
                    <a:gd name="connsiteX18" fmla="*/ 926782 w 4458789"/>
                    <a:gd name="connsiteY18" fmla="*/ 3181803 h 6470468"/>
                    <a:gd name="connsiteX19" fmla="*/ 989784 w 4458789"/>
                    <a:gd name="connsiteY19" fmla="*/ 3078072 h 6470468"/>
                    <a:gd name="connsiteX20" fmla="*/ 941161 w 4458789"/>
                    <a:gd name="connsiteY20" fmla="*/ 2986994 h 6470468"/>
                    <a:gd name="connsiteX21" fmla="*/ 865959 w 4458789"/>
                    <a:gd name="connsiteY21" fmla="*/ 2989172 h 6470468"/>
                    <a:gd name="connsiteX22" fmla="*/ 743722 w 4458789"/>
                    <a:gd name="connsiteY22" fmla="*/ 2943134 h 6470468"/>
                    <a:gd name="connsiteX23" fmla="*/ 679269 w 4458789"/>
                    <a:gd name="connsiteY23" fmla="*/ 2804160 h 6470468"/>
                    <a:gd name="connsiteX24" fmla="*/ 940526 w 4458789"/>
                    <a:gd name="connsiteY24" fmla="*/ 2725783 h 6470468"/>
                    <a:gd name="connsiteX25" fmla="*/ 1174841 w 4458789"/>
                    <a:gd name="connsiteY25" fmla="*/ 2532652 h 6470468"/>
                    <a:gd name="connsiteX26" fmla="*/ 1256484 w 4458789"/>
                    <a:gd name="connsiteY26" fmla="*/ 2501809 h 6470468"/>
                    <a:gd name="connsiteX27" fmla="*/ 1404122 w 4458789"/>
                    <a:gd name="connsiteY27" fmla="*/ 2358934 h 6470468"/>
                    <a:gd name="connsiteX28" fmla="*/ 1518512 w 4458789"/>
                    <a:gd name="connsiteY28" fmla="*/ 2368913 h 6470468"/>
                    <a:gd name="connsiteX29" fmla="*/ 1584598 w 4458789"/>
                    <a:gd name="connsiteY29" fmla="*/ 2464298 h 6470468"/>
                    <a:gd name="connsiteX30" fmla="*/ 1431109 w 4458789"/>
                    <a:gd name="connsiteY30" fmla="*/ 2627222 h 6470468"/>
                    <a:gd name="connsiteX31" fmla="*/ 1393372 w 4458789"/>
                    <a:gd name="connsiteY31" fmla="*/ 2647405 h 6470468"/>
                    <a:gd name="connsiteX32" fmla="*/ 1404983 w 4458789"/>
                    <a:gd name="connsiteY32" fmla="*/ 2708456 h 6470468"/>
                    <a:gd name="connsiteX33" fmla="*/ 1454922 w 4458789"/>
                    <a:gd name="connsiteY33" fmla="*/ 2736759 h 6470468"/>
                    <a:gd name="connsiteX34" fmla="*/ 1448572 w 4458789"/>
                    <a:gd name="connsiteY34" fmla="*/ 2774859 h 6470468"/>
                    <a:gd name="connsiteX35" fmla="*/ 1357675 w 4458789"/>
                    <a:gd name="connsiteY35" fmla="*/ 2829515 h 6470468"/>
                    <a:gd name="connsiteX36" fmla="*/ 1394597 w 4458789"/>
                    <a:gd name="connsiteY36" fmla="*/ 2863759 h 6470468"/>
                    <a:gd name="connsiteX37" fmla="*/ 1550172 w 4458789"/>
                    <a:gd name="connsiteY37" fmla="*/ 2790734 h 6470468"/>
                    <a:gd name="connsiteX38" fmla="*/ 1651772 w 4458789"/>
                    <a:gd name="connsiteY38" fmla="*/ 2703422 h 6470468"/>
                    <a:gd name="connsiteX39" fmla="*/ 1810522 w 4458789"/>
                    <a:gd name="connsiteY39" fmla="*/ 2636747 h 6470468"/>
                    <a:gd name="connsiteX40" fmla="*/ 1908947 w 4458789"/>
                    <a:gd name="connsiteY40" fmla="*/ 2627222 h 6470468"/>
                    <a:gd name="connsiteX41" fmla="*/ 1952218 w 4458789"/>
                    <a:gd name="connsiteY41" fmla="*/ 2602275 h 6470468"/>
                    <a:gd name="connsiteX42" fmla="*/ 2020072 w 4458789"/>
                    <a:gd name="connsiteY42" fmla="*/ 2662147 h 6470468"/>
                    <a:gd name="connsiteX43" fmla="*/ 2089922 w 4458789"/>
                    <a:gd name="connsiteY43" fmla="*/ 2678022 h 6470468"/>
                    <a:gd name="connsiteX44" fmla="*/ 2164579 w 4458789"/>
                    <a:gd name="connsiteY44" fmla="*/ 2690902 h 6470468"/>
                    <a:gd name="connsiteX45" fmla="*/ 2115322 w 4458789"/>
                    <a:gd name="connsiteY45" fmla="*/ 2820897 h 6470468"/>
                    <a:gd name="connsiteX46" fmla="*/ 2011680 w 4458789"/>
                    <a:gd name="connsiteY46" fmla="*/ 2934788 h 6470468"/>
                    <a:gd name="connsiteX47" fmla="*/ 2194560 w 4458789"/>
                    <a:gd name="connsiteY47" fmla="*/ 3082834 h 6470468"/>
                    <a:gd name="connsiteX48" fmla="*/ 2394858 w 4458789"/>
                    <a:gd name="connsiteY48" fmla="*/ 3117668 h 6470468"/>
                    <a:gd name="connsiteX49" fmla="*/ 2377440 w 4458789"/>
                    <a:gd name="connsiteY49" fmla="*/ 3335383 h 6470468"/>
                    <a:gd name="connsiteX50" fmla="*/ 2377440 w 4458789"/>
                    <a:gd name="connsiteY50" fmla="*/ 3335383 h 6470468"/>
                    <a:gd name="connsiteX51" fmla="*/ 2333898 w 4458789"/>
                    <a:gd name="connsiteY51" fmla="*/ 3640183 h 6470468"/>
                    <a:gd name="connsiteX52" fmla="*/ 2290355 w 4458789"/>
                    <a:gd name="connsiteY52" fmla="*/ 3875314 h 6470468"/>
                    <a:gd name="connsiteX53" fmla="*/ 2595155 w 4458789"/>
                    <a:gd name="connsiteY53" fmla="*/ 3857897 h 6470468"/>
                    <a:gd name="connsiteX54" fmla="*/ 2891246 w 4458789"/>
                    <a:gd name="connsiteY54" fmla="*/ 3744685 h 6470468"/>
                    <a:gd name="connsiteX55" fmla="*/ 2891155 w 4458789"/>
                    <a:gd name="connsiteY55" fmla="*/ 3215186 h 6470468"/>
                    <a:gd name="connsiteX56" fmla="*/ 2772547 w 4458789"/>
                    <a:gd name="connsiteY56" fmla="*/ 3039972 h 6470468"/>
                    <a:gd name="connsiteX57" fmla="*/ 2704284 w 4458789"/>
                    <a:gd name="connsiteY57" fmla="*/ 2897097 h 6470468"/>
                    <a:gd name="connsiteX58" fmla="*/ 2508069 w 4458789"/>
                    <a:gd name="connsiteY58" fmla="*/ 2717074 h 6470468"/>
                    <a:gd name="connsiteX59" fmla="*/ 2638698 w 4458789"/>
                    <a:gd name="connsiteY59" fmla="*/ 2577737 h 6470468"/>
                    <a:gd name="connsiteX60" fmla="*/ 2978332 w 4458789"/>
                    <a:gd name="connsiteY60" fmla="*/ 2333897 h 6470468"/>
                    <a:gd name="connsiteX61" fmla="*/ 2987040 w 4458789"/>
                    <a:gd name="connsiteY61" fmla="*/ 2159725 h 6470468"/>
                    <a:gd name="connsiteX62" fmla="*/ 3344092 w 4458789"/>
                    <a:gd name="connsiteY62" fmla="*/ 1672045 h 6470468"/>
                    <a:gd name="connsiteX63" fmla="*/ 3544389 w 4458789"/>
                    <a:gd name="connsiteY63" fmla="*/ 1863634 h 6470468"/>
                    <a:gd name="connsiteX64" fmla="*/ 3962400 w 4458789"/>
                    <a:gd name="connsiteY64" fmla="*/ 1419497 h 6470468"/>
                    <a:gd name="connsiteX65" fmla="*/ 4458789 w 4458789"/>
                    <a:gd name="connsiteY65" fmla="*/ 374468 h 6470468"/>
                    <a:gd name="connsiteX66" fmla="*/ 4415246 w 4458789"/>
                    <a:gd name="connsiteY66" fmla="*/ 0 h 6470468"/>
                    <a:gd name="connsiteX67" fmla="*/ 17418 w 4458789"/>
                    <a:gd name="connsiteY67" fmla="*/ 17417 h 6470468"/>
                    <a:gd name="connsiteX68" fmla="*/ 0 w 4458789"/>
                    <a:gd name="connsiteY68"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7543 w 4458789"/>
                    <a:gd name="connsiteY15" fmla="*/ 3135085 h 6470468"/>
                    <a:gd name="connsiteX16" fmla="*/ 1262743 w 4458789"/>
                    <a:gd name="connsiteY16" fmla="*/ 3039291 h 6470468"/>
                    <a:gd name="connsiteX17" fmla="*/ 1075509 w 4458789"/>
                    <a:gd name="connsiteY17" fmla="*/ 3225709 h 6470468"/>
                    <a:gd name="connsiteX18" fmla="*/ 1007247 w 4458789"/>
                    <a:gd name="connsiteY18" fmla="*/ 3238409 h 6470468"/>
                    <a:gd name="connsiteX19" fmla="*/ 926782 w 4458789"/>
                    <a:gd name="connsiteY19" fmla="*/ 3181803 h 6470468"/>
                    <a:gd name="connsiteX20" fmla="*/ 989784 w 4458789"/>
                    <a:gd name="connsiteY20" fmla="*/ 3078072 h 6470468"/>
                    <a:gd name="connsiteX21" fmla="*/ 941161 w 4458789"/>
                    <a:gd name="connsiteY21" fmla="*/ 2986994 h 6470468"/>
                    <a:gd name="connsiteX22" fmla="*/ 865959 w 4458789"/>
                    <a:gd name="connsiteY22" fmla="*/ 2989172 h 6470468"/>
                    <a:gd name="connsiteX23" fmla="*/ 743722 w 4458789"/>
                    <a:gd name="connsiteY23" fmla="*/ 2943134 h 6470468"/>
                    <a:gd name="connsiteX24" fmla="*/ 679269 w 4458789"/>
                    <a:gd name="connsiteY24" fmla="*/ 2804160 h 6470468"/>
                    <a:gd name="connsiteX25" fmla="*/ 940526 w 4458789"/>
                    <a:gd name="connsiteY25" fmla="*/ 2725783 h 6470468"/>
                    <a:gd name="connsiteX26" fmla="*/ 1174841 w 4458789"/>
                    <a:gd name="connsiteY26" fmla="*/ 2532652 h 6470468"/>
                    <a:gd name="connsiteX27" fmla="*/ 1256484 w 4458789"/>
                    <a:gd name="connsiteY27" fmla="*/ 2501809 h 6470468"/>
                    <a:gd name="connsiteX28" fmla="*/ 1404122 w 4458789"/>
                    <a:gd name="connsiteY28" fmla="*/ 2358934 h 6470468"/>
                    <a:gd name="connsiteX29" fmla="*/ 1518512 w 4458789"/>
                    <a:gd name="connsiteY29" fmla="*/ 2368913 h 6470468"/>
                    <a:gd name="connsiteX30" fmla="*/ 1584598 w 4458789"/>
                    <a:gd name="connsiteY30" fmla="*/ 2464298 h 6470468"/>
                    <a:gd name="connsiteX31" fmla="*/ 1431109 w 4458789"/>
                    <a:gd name="connsiteY31" fmla="*/ 2627222 h 6470468"/>
                    <a:gd name="connsiteX32" fmla="*/ 1393372 w 4458789"/>
                    <a:gd name="connsiteY32" fmla="*/ 2647405 h 6470468"/>
                    <a:gd name="connsiteX33" fmla="*/ 1404983 w 4458789"/>
                    <a:gd name="connsiteY33" fmla="*/ 2708456 h 6470468"/>
                    <a:gd name="connsiteX34" fmla="*/ 1454922 w 4458789"/>
                    <a:gd name="connsiteY34" fmla="*/ 2736759 h 6470468"/>
                    <a:gd name="connsiteX35" fmla="*/ 1448572 w 4458789"/>
                    <a:gd name="connsiteY35" fmla="*/ 2774859 h 6470468"/>
                    <a:gd name="connsiteX36" fmla="*/ 1357675 w 4458789"/>
                    <a:gd name="connsiteY36" fmla="*/ 2829515 h 6470468"/>
                    <a:gd name="connsiteX37" fmla="*/ 1394597 w 4458789"/>
                    <a:gd name="connsiteY37" fmla="*/ 2863759 h 6470468"/>
                    <a:gd name="connsiteX38" fmla="*/ 1550172 w 4458789"/>
                    <a:gd name="connsiteY38" fmla="*/ 2790734 h 6470468"/>
                    <a:gd name="connsiteX39" fmla="*/ 1651772 w 4458789"/>
                    <a:gd name="connsiteY39" fmla="*/ 2703422 h 6470468"/>
                    <a:gd name="connsiteX40" fmla="*/ 1810522 w 4458789"/>
                    <a:gd name="connsiteY40" fmla="*/ 2636747 h 6470468"/>
                    <a:gd name="connsiteX41" fmla="*/ 1908947 w 4458789"/>
                    <a:gd name="connsiteY41" fmla="*/ 2627222 h 6470468"/>
                    <a:gd name="connsiteX42" fmla="*/ 1952218 w 4458789"/>
                    <a:gd name="connsiteY42" fmla="*/ 2602275 h 6470468"/>
                    <a:gd name="connsiteX43" fmla="*/ 2020072 w 4458789"/>
                    <a:gd name="connsiteY43" fmla="*/ 2662147 h 6470468"/>
                    <a:gd name="connsiteX44" fmla="*/ 2089922 w 4458789"/>
                    <a:gd name="connsiteY44" fmla="*/ 2678022 h 6470468"/>
                    <a:gd name="connsiteX45" fmla="*/ 2164579 w 4458789"/>
                    <a:gd name="connsiteY45" fmla="*/ 2690902 h 6470468"/>
                    <a:gd name="connsiteX46" fmla="*/ 2115322 w 4458789"/>
                    <a:gd name="connsiteY46" fmla="*/ 2820897 h 6470468"/>
                    <a:gd name="connsiteX47" fmla="*/ 2011680 w 4458789"/>
                    <a:gd name="connsiteY47" fmla="*/ 2934788 h 6470468"/>
                    <a:gd name="connsiteX48" fmla="*/ 2194560 w 4458789"/>
                    <a:gd name="connsiteY48" fmla="*/ 3082834 h 6470468"/>
                    <a:gd name="connsiteX49" fmla="*/ 2394858 w 4458789"/>
                    <a:gd name="connsiteY49" fmla="*/ 3117668 h 6470468"/>
                    <a:gd name="connsiteX50" fmla="*/ 2377440 w 4458789"/>
                    <a:gd name="connsiteY50" fmla="*/ 3335383 h 6470468"/>
                    <a:gd name="connsiteX51" fmla="*/ 2377440 w 4458789"/>
                    <a:gd name="connsiteY51" fmla="*/ 3335383 h 6470468"/>
                    <a:gd name="connsiteX52" fmla="*/ 2333898 w 4458789"/>
                    <a:gd name="connsiteY52" fmla="*/ 3640183 h 6470468"/>
                    <a:gd name="connsiteX53" fmla="*/ 2290355 w 4458789"/>
                    <a:gd name="connsiteY53" fmla="*/ 3875314 h 6470468"/>
                    <a:gd name="connsiteX54" fmla="*/ 2595155 w 4458789"/>
                    <a:gd name="connsiteY54" fmla="*/ 3857897 h 6470468"/>
                    <a:gd name="connsiteX55" fmla="*/ 2891246 w 4458789"/>
                    <a:gd name="connsiteY55" fmla="*/ 3744685 h 6470468"/>
                    <a:gd name="connsiteX56" fmla="*/ 2891155 w 4458789"/>
                    <a:gd name="connsiteY56" fmla="*/ 3215186 h 6470468"/>
                    <a:gd name="connsiteX57" fmla="*/ 2772547 w 4458789"/>
                    <a:gd name="connsiteY57" fmla="*/ 3039972 h 6470468"/>
                    <a:gd name="connsiteX58" fmla="*/ 2704284 w 4458789"/>
                    <a:gd name="connsiteY58" fmla="*/ 2897097 h 6470468"/>
                    <a:gd name="connsiteX59" fmla="*/ 2508069 w 4458789"/>
                    <a:gd name="connsiteY59" fmla="*/ 2717074 h 6470468"/>
                    <a:gd name="connsiteX60" fmla="*/ 2638698 w 4458789"/>
                    <a:gd name="connsiteY60" fmla="*/ 2577737 h 6470468"/>
                    <a:gd name="connsiteX61" fmla="*/ 2978332 w 4458789"/>
                    <a:gd name="connsiteY61" fmla="*/ 2333897 h 6470468"/>
                    <a:gd name="connsiteX62" fmla="*/ 2987040 w 4458789"/>
                    <a:gd name="connsiteY62" fmla="*/ 2159725 h 6470468"/>
                    <a:gd name="connsiteX63" fmla="*/ 3344092 w 4458789"/>
                    <a:gd name="connsiteY63" fmla="*/ 1672045 h 6470468"/>
                    <a:gd name="connsiteX64" fmla="*/ 3544389 w 4458789"/>
                    <a:gd name="connsiteY64" fmla="*/ 1863634 h 6470468"/>
                    <a:gd name="connsiteX65" fmla="*/ 3962400 w 4458789"/>
                    <a:gd name="connsiteY65" fmla="*/ 1419497 h 6470468"/>
                    <a:gd name="connsiteX66" fmla="*/ 4458789 w 4458789"/>
                    <a:gd name="connsiteY66" fmla="*/ 374468 h 6470468"/>
                    <a:gd name="connsiteX67" fmla="*/ 4415246 w 4458789"/>
                    <a:gd name="connsiteY67" fmla="*/ 0 h 6470468"/>
                    <a:gd name="connsiteX68" fmla="*/ 17418 w 4458789"/>
                    <a:gd name="connsiteY68" fmla="*/ 17417 h 6470468"/>
                    <a:gd name="connsiteX69" fmla="*/ 0 w 4458789"/>
                    <a:gd name="connsiteY69"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7543 w 4458789"/>
                    <a:gd name="connsiteY15" fmla="*/ 3135085 h 6470468"/>
                    <a:gd name="connsiteX16" fmla="*/ 1262743 w 4458789"/>
                    <a:gd name="connsiteY16" fmla="*/ 3039291 h 6470468"/>
                    <a:gd name="connsiteX17" fmla="*/ 1075509 w 4458789"/>
                    <a:gd name="connsiteY17" fmla="*/ 3225709 h 6470468"/>
                    <a:gd name="connsiteX18" fmla="*/ 1007247 w 4458789"/>
                    <a:gd name="connsiteY18" fmla="*/ 3238409 h 6470468"/>
                    <a:gd name="connsiteX19" fmla="*/ 926782 w 4458789"/>
                    <a:gd name="connsiteY19" fmla="*/ 3181803 h 6470468"/>
                    <a:gd name="connsiteX20" fmla="*/ 942159 w 4458789"/>
                    <a:gd name="connsiteY20" fmla="*/ 3111409 h 6470468"/>
                    <a:gd name="connsiteX21" fmla="*/ 989784 w 4458789"/>
                    <a:gd name="connsiteY21" fmla="*/ 3078072 h 6470468"/>
                    <a:gd name="connsiteX22" fmla="*/ 941161 w 4458789"/>
                    <a:gd name="connsiteY22" fmla="*/ 2986994 h 6470468"/>
                    <a:gd name="connsiteX23" fmla="*/ 865959 w 4458789"/>
                    <a:gd name="connsiteY23" fmla="*/ 2989172 h 6470468"/>
                    <a:gd name="connsiteX24" fmla="*/ 743722 w 4458789"/>
                    <a:gd name="connsiteY24" fmla="*/ 2943134 h 6470468"/>
                    <a:gd name="connsiteX25" fmla="*/ 679269 w 4458789"/>
                    <a:gd name="connsiteY25" fmla="*/ 2804160 h 6470468"/>
                    <a:gd name="connsiteX26" fmla="*/ 940526 w 4458789"/>
                    <a:gd name="connsiteY26" fmla="*/ 2725783 h 6470468"/>
                    <a:gd name="connsiteX27" fmla="*/ 1174841 w 4458789"/>
                    <a:gd name="connsiteY27" fmla="*/ 2532652 h 6470468"/>
                    <a:gd name="connsiteX28" fmla="*/ 1256484 w 4458789"/>
                    <a:gd name="connsiteY28" fmla="*/ 2501809 h 6470468"/>
                    <a:gd name="connsiteX29" fmla="*/ 1404122 w 4458789"/>
                    <a:gd name="connsiteY29" fmla="*/ 2358934 h 6470468"/>
                    <a:gd name="connsiteX30" fmla="*/ 1518512 w 4458789"/>
                    <a:gd name="connsiteY30" fmla="*/ 2368913 h 6470468"/>
                    <a:gd name="connsiteX31" fmla="*/ 1584598 w 4458789"/>
                    <a:gd name="connsiteY31" fmla="*/ 2464298 h 6470468"/>
                    <a:gd name="connsiteX32" fmla="*/ 1431109 w 4458789"/>
                    <a:gd name="connsiteY32" fmla="*/ 2627222 h 6470468"/>
                    <a:gd name="connsiteX33" fmla="*/ 1393372 w 4458789"/>
                    <a:gd name="connsiteY33" fmla="*/ 2647405 h 6470468"/>
                    <a:gd name="connsiteX34" fmla="*/ 1404983 w 4458789"/>
                    <a:gd name="connsiteY34" fmla="*/ 2708456 h 6470468"/>
                    <a:gd name="connsiteX35" fmla="*/ 1454922 w 4458789"/>
                    <a:gd name="connsiteY35" fmla="*/ 2736759 h 6470468"/>
                    <a:gd name="connsiteX36" fmla="*/ 1448572 w 4458789"/>
                    <a:gd name="connsiteY36" fmla="*/ 2774859 h 6470468"/>
                    <a:gd name="connsiteX37" fmla="*/ 1357675 w 4458789"/>
                    <a:gd name="connsiteY37" fmla="*/ 2829515 h 6470468"/>
                    <a:gd name="connsiteX38" fmla="*/ 1394597 w 4458789"/>
                    <a:gd name="connsiteY38" fmla="*/ 2863759 h 6470468"/>
                    <a:gd name="connsiteX39" fmla="*/ 1550172 w 4458789"/>
                    <a:gd name="connsiteY39" fmla="*/ 2790734 h 6470468"/>
                    <a:gd name="connsiteX40" fmla="*/ 1651772 w 4458789"/>
                    <a:gd name="connsiteY40" fmla="*/ 2703422 h 6470468"/>
                    <a:gd name="connsiteX41" fmla="*/ 1810522 w 4458789"/>
                    <a:gd name="connsiteY41" fmla="*/ 2636747 h 6470468"/>
                    <a:gd name="connsiteX42" fmla="*/ 1908947 w 4458789"/>
                    <a:gd name="connsiteY42" fmla="*/ 2627222 h 6470468"/>
                    <a:gd name="connsiteX43" fmla="*/ 1952218 w 4458789"/>
                    <a:gd name="connsiteY43" fmla="*/ 2602275 h 6470468"/>
                    <a:gd name="connsiteX44" fmla="*/ 2020072 w 4458789"/>
                    <a:gd name="connsiteY44" fmla="*/ 2662147 h 6470468"/>
                    <a:gd name="connsiteX45" fmla="*/ 2089922 w 4458789"/>
                    <a:gd name="connsiteY45" fmla="*/ 2678022 h 6470468"/>
                    <a:gd name="connsiteX46" fmla="*/ 2164579 w 4458789"/>
                    <a:gd name="connsiteY46" fmla="*/ 2690902 h 6470468"/>
                    <a:gd name="connsiteX47" fmla="*/ 2115322 w 4458789"/>
                    <a:gd name="connsiteY47" fmla="*/ 2820897 h 6470468"/>
                    <a:gd name="connsiteX48" fmla="*/ 2011680 w 4458789"/>
                    <a:gd name="connsiteY48" fmla="*/ 2934788 h 6470468"/>
                    <a:gd name="connsiteX49" fmla="*/ 2194560 w 4458789"/>
                    <a:gd name="connsiteY49" fmla="*/ 3082834 h 6470468"/>
                    <a:gd name="connsiteX50" fmla="*/ 2394858 w 4458789"/>
                    <a:gd name="connsiteY50" fmla="*/ 3117668 h 6470468"/>
                    <a:gd name="connsiteX51" fmla="*/ 2377440 w 4458789"/>
                    <a:gd name="connsiteY51" fmla="*/ 3335383 h 6470468"/>
                    <a:gd name="connsiteX52" fmla="*/ 2377440 w 4458789"/>
                    <a:gd name="connsiteY52" fmla="*/ 3335383 h 6470468"/>
                    <a:gd name="connsiteX53" fmla="*/ 2333898 w 4458789"/>
                    <a:gd name="connsiteY53" fmla="*/ 3640183 h 6470468"/>
                    <a:gd name="connsiteX54" fmla="*/ 2290355 w 4458789"/>
                    <a:gd name="connsiteY54" fmla="*/ 3875314 h 6470468"/>
                    <a:gd name="connsiteX55" fmla="*/ 2595155 w 4458789"/>
                    <a:gd name="connsiteY55" fmla="*/ 3857897 h 6470468"/>
                    <a:gd name="connsiteX56" fmla="*/ 2891246 w 4458789"/>
                    <a:gd name="connsiteY56" fmla="*/ 3744685 h 6470468"/>
                    <a:gd name="connsiteX57" fmla="*/ 2891155 w 4458789"/>
                    <a:gd name="connsiteY57" fmla="*/ 3215186 h 6470468"/>
                    <a:gd name="connsiteX58" fmla="*/ 2772547 w 4458789"/>
                    <a:gd name="connsiteY58" fmla="*/ 3039972 h 6470468"/>
                    <a:gd name="connsiteX59" fmla="*/ 2704284 w 4458789"/>
                    <a:gd name="connsiteY59" fmla="*/ 2897097 h 6470468"/>
                    <a:gd name="connsiteX60" fmla="*/ 2508069 w 4458789"/>
                    <a:gd name="connsiteY60" fmla="*/ 2717074 h 6470468"/>
                    <a:gd name="connsiteX61" fmla="*/ 2638698 w 4458789"/>
                    <a:gd name="connsiteY61" fmla="*/ 2577737 h 6470468"/>
                    <a:gd name="connsiteX62" fmla="*/ 2978332 w 4458789"/>
                    <a:gd name="connsiteY62" fmla="*/ 2333897 h 6470468"/>
                    <a:gd name="connsiteX63" fmla="*/ 2987040 w 4458789"/>
                    <a:gd name="connsiteY63" fmla="*/ 2159725 h 6470468"/>
                    <a:gd name="connsiteX64" fmla="*/ 3344092 w 4458789"/>
                    <a:gd name="connsiteY64" fmla="*/ 1672045 h 6470468"/>
                    <a:gd name="connsiteX65" fmla="*/ 3544389 w 4458789"/>
                    <a:gd name="connsiteY65" fmla="*/ 1863634 h 6470468"/>
                    <a:gd name="connsiteX66" fmla="*/ 3962400 w 4458789"/>
                    <a:gd name="connsiteY66" fmla="*/ 1419497 h 6470468"/>
                    <a:gd name="connsiteX67" fmla="*/ 4458789 w 4458789"/>
                    <a:gd name="connsiteY67" fmla="*/ 374468 h 6470468"/>
                    <a:gd name="connsiteX68" fmla="*/ 4415246 w 4458789"/>
                    <a:gd name="connsiteY68" fmla="*/ 0 h 6470468"/>
                    <a:gd name="connsiteX69" fmla="*/ 17418 w 4458789"/>
                    <a:gd name="connsiteY69" fmla="*/ 17417 h 6470468"/>
                    <a:gd name="connsiteX70" fmla="*/ 0 w 4458789"/>
                    <a:gd name="connsiteY70"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7543 w 4458789"/>
                    <a:gd name="connsiteY15" fmla="*/ 3135085 h 6470468"/>
                    <a:gd name="connsiteX16" fmla="*/ 1262743 w 4458789"/>
                    <a:gd name="connsiteY16" fmla="*/ 3039291 h 6470468"/>
                    <a:gd name="connsiteX17" fmla="*/ 1075509 w 4458789"/>
                    <a:gd name="connsiteY17" fmla="*/ 3225709 h 6470468"/>
                    <a:gd name="connsiteX18" fmla="*/ 1007247 w 4458789"/>
                    <a:gd name="connsiteY18" fmla="*/ 3238409 h 6470468"/>
                    <a:gd name="connsiteX19" fmla="*/ 926782 w 4458789"/>
                    <a:gd name="connsiteY19" fmla="*/ 3181803 h 6470468"/>
                    <a:gd name="connsiteX20" fmla="*/ 942159 w 4458789"/>
                    <a:gd name="connsiteY20" fmla="*/ 3111409 h 6470468"/>
                    <a:gd name="connsiteX21" fmla="*/ 989784 w 4458789"/>
                    <a:gd name="connsiteY21" fmla="*/ 3078072 h 6470468"/>
                    <a:gd name="connsiteX22" fmla="*/ 941161 w 4458789"/>
                    <a:gd name="connsiteY22" fmla="*/ 2986994 h 6470468"/>
                    <a:gd name="connsiteX23" fmla="*/ 865959 w 4458789"/>
                    <a:gd name="connsiteY23" fmla="*/ 2989172 h 6470468"/>
                    <a:gd name="connsiteX24" fmla="*/ 743722 w 4458789"/>
                    <a:gd name="connsiteY24" fmla="*/ 2943134 h 6470468"/>
                    <a:gd name="connsiteX25" fmla="*/ 679269 w 4458789"/>
                    <a:gd name="connsiteY25" fmla="*/ 2804160 h 6470468"/>
                    <a:gd name="connsiteX26" fmla="*/ 940526 w 4458789"/>
                    <a:gd name="connsiteY26" fmla="*/ 2725783 h 6470468"/>
                    <a:gd name="connsiteX27" fmla="*/ 1174841 w 4458789"/>
                    <a:gd name="connsiteY27" fmla="*/ 2532652 h 6470468"/>
                    <a:gd name="connsiteX28" fmla="*/ 1256484 w 4458789"/>
                    <a:gd name="connsiteY28" fmla="*/ 2501809 h 6470468"/>
                    <a:gd name="connsiteX29" fmla="*/ 1404122 w 4458789"/>
                    <a:gd name="connsiteY29" fmla="*/ 2358934 h 6470468"/>
                    <a:gd name="connsiteX30" fmla="*/ 1518512 w 4458789"/>
                    <a:gd name="connsiteY30" fmla="*/ 2368913 h 6470468"/>
                    <a:gd name="connsiteX31" fmla="*/ 1584598 w 4458789"/>
                    <a:gd name="connsiteY31" fmla="*/ 2464298 h 6470468"/>
                    <a:gd name="connsiteX32" fmla="*/ 1431109 w 4458789"/>
                    <a:gd name="connsiteY32" fmla="*/ 2627222 h 6470468"/>
                    <a:gd name="connsiteX33" fmla="*/ 1393372 w 4458789"/>
                    <a:gd name="connsiteY33" fmla="*/ 2647405 h 6470468"/>
                    <a:gd name="connsiteX34" fmla="*/ 1404983 w 4458789"/>
                    <a:gd name="connsiteY34" fmla="*/ 2708456 h 6470468"/>
                    <a:gd name="connsiteX35" fmla="*/ 1454922 w 4458789"/>
                    <a:gd name="connsiteY35" fmla="*/ 2736759 h 6470468"/>
                    <a:gd name="connsiteX36" fmla="*/ 1448572 w 4458789"/>
                    <a:gd name="connsiteY36" fmla="*/ 2774859 h 6470468"/>
                    <a:gd name="connsiteX37" fmla="*/ 1357675 w 4458789"/>
                    <a:gd name="connsiteY37" fmla="*/ 2829515 h 6470468"/>
                    <a:gd name="connsiteX38" fmla="*/ 1394597 w 4458789"/>
                    <a:gd name="connsiteY38" fmla="*/ 2863759 h 6470468"/>
                    <a:gd name="connsiteX39" fmla="*/ 1550172 w 4458789"/>
                    <a:gd name="connsiteY39" fmla="*/ 2790734 h 6470468"/>
                    <a:gd name="connsiteX40" fmla="*/ 1651772 w 4458789"/>
                    <a:gd name="connsiteY40" fmla="*/ 2703422 h 6470468"/>
                    <a:gd name="connsiteX41" fmla="*/ 1810522 w 4458789"/>
                    <a:gd name="connsiteY41" fmla="*/ 2636747 h 6470468"/>
                    <a:gd name="connsiteX42" fmla="*/ 1908947 w 4458789"/>
                    <a:gd name="connsiteY42" fmla="*/ 2627222 h 6470468"/>
                    <a:gd name="connsiteX43" fmla="*/ 1952218 w 4458789"/>
                    <a:gd name="connsiteY43" fmla="*/ 2602275 h 6470468"/>
                    <a:gd name="connsiteX44" fmla="*/ 2020072 w 4458789"/>
                    <a:gd name="connsiteY44" fmla="*/ 2662147 h 6470468"/>
                    <a:gd name="connsiteX45" fmla="*/ 2089922 w 4458789"/>
                    <a:gd name="connsiteY45" fmla="*/ 2678022 h 6470468"/>
                    <a:gd name="connsiteX46" fmla="*/ 2164579 w 4458789"/>
                    <a:gd name="connsiteY46" fmla="*/ 2690902 h 6470468"/>
                    <a:gd name="connsiteX47" fmla="*/ 2115322 w 4458789"/>
                    <a:gd name="connsiteY47" fmla="*/ 2820897 h 6470468"/>
                    <a:gd name="connsiteX48" fmla="*/ 2011680 w 4458789"/>
                    <a:gd name="connsiteY48" fmla="*/ 2934788 h 6470468"/>
                    <a:gd name="connsiteX49" fmla="*/ 2194560 w 4458789"/>
                    <a:gd name="connsiteY49" fmla="*/ 3082834 h 6470468"/>
                    <a:gd name="connsiteX50" fmla="*/ 2394858 w 4458789"/>
                    <a:gd name="connsiteY50" fmla="*/ 3117668 h 6470468"/>
                    <a:gd name="connsiteX51" fmla="*/ 2377440 w 4458789"/>
                    <a:gd name="connsiteY51" fmla="*/ 3335383 h 6470468"/>
                    <a:gd name="connsiteX52" fmla="*/ 2377440 w 4458789"/>
                    <a:gd name="connsiteY52" fmla="*/ 3335383 h 6470468"/>
                    <a:gd name="connsiteX53" fmla="*/ 2333898 w 4458789"/>
                    <a:gd name="connsiteY53" fmla="*/ 3640183 h 6470468"/>
                    <a:gd name="connsiteX54" fmla="*/ 2290355 w 4458789"/>
                    <a:gd name="connsiteY54" fmla="*/ 3875314 h 6470468"/>
                    <a:gd name="connsiteX55" fmla="*/ 2595155 w 4458789"/>
                    <a:gd name="connsiteY55" fmla="*/ 3857897 h 6470468"/>
                    <a:gd name="connsiteX56" fmla="*/ 2891246 w 4458789"/>
                    <a:gd name="connsiteY56" fmla="*/ 3744685 h 6470468"/>
                    <a:gd name="connsiteX57" fmla="*/ 2891155 w 4458789"/>
                    <a:gd name="connsiteY57" fmla="*/ 3215186 h 6470468"/>
                    <a:gd name="connsiteX58" fmla="*/ 2772547 w 4458789"/>
                    <a:gd name="connsiteY58" fmla="*/ 3039972 h 6470468"/>
                    <a:gd name="connsiteX59" fmla="*/ 2704284 w 4458789"/>
                    <a:gd name="connsiteY59" fmla="*/ 2897097 h 6470468"/>
                    <a:gd name="connsiteX60" fmla="*/ 2508069 w 4458789"/>
                    <a:gd name="connsiteY60" fmla="*/ 2717074 h 6470468"/>
                    <a:gd name="connsiteX61" fmla="*/ 2638698 w 4458789"/>
                    <a:gd name="connsiteY61" fmla="*/ 2577737 h 6470468"/>
                    <a:gd name="connsiteX62" fmla="*/ 2978332 w 4458789"/>
                    <a:gd name="connsiteY62" fmla="*/ 2333897 h 6470468"/>
                    <a:gd name="connsiteX63" fmla="*/ 2987040 w 4458789"/>
                    <a:gd name="connsiteY63" fmla="*/ 2159725 h 6470468"/>
                    <a:gd name="connsiteX64" fmla="*/ 3344092 w 4458789"/>
                    <a:gd name="connsiteY64" fmla="*/ 1672045 h 6470468"/>
                    <a:gd name="connsiteX65" fmla="*/ 3544389 w 4458789"/>
                    <a:gd name="connsiteY65" fmla="*/ 1863634 h 6470468"/>
                    <a:gd name="connsiteX66" fmla="*/ 3962400 w 4458789"/>
                    <a:gd name="connsiteY66" fmla="*/ 1419497 h 6470468"/>
                    <a:gd name="connsiteX67" fmla="*/ 4458789 w 4458789"/>
                    <a:gd name="connsiteY67" fmla="*/ 374468 h 6470468"/>
                    <a:gd name="connsiteX68" fmla="*/ 4415246 w 4458789"/>
                    <a:gd name="connsiteY68" fmla="*/ 0 h 6470468"/>
                    <a:gd name="connsiteX69" fmla="*/ 17418 w 4458789"/>
                    <a:gd name="connsiteY69" fmla="*/ 17417 h 6470468"/>
                    <a:gd name="connsiteX70" fmla="*/ 0 w 4458789"/>
                    <a:gd name="connsiteY70"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7543 w 4458789"/>
                    <a:gd name="connsiteY15" fmla="*/ 3135085 h 6470468"/>
                    <a:gd name="connsiteX16" fmla="*/ 1262743 w 4458789"/>
                    <a:gd name="connsiteY16" fmla="*/ 3039291 h 6470468"/>
                    <a:gd name="connsiteX17" fmla="*/ 1108847 w 4458789"/>
                    <a:gd name="connsiteY17" fmla="*/ 3174909 h 6470468"/>
                    <a:gd name="connsiteX18" fmla="*/ 1075509 w 4458789"/>
                    <a:gd name="connsiteY18" fmla="*/ 3225709 h 6470468"/>
                    <a:gd name="connsiteX19" fmla="*/ 1007247 w 4458789"/>
                    <a:gd name="connsiteY19" fmla="*/ 3238409 h 6470468"/>
                    <a:gd name="connsiteX20" fmla="*/ 926782 w 4458789"/>
                    <a:gd name="connsiteY20" fmla="*/ 3181803 h 6470468"/>
                    <a:gd name="connsiteX21" fmla="*/ 942159 w 4458789"/>
                    <a:gd name="connsiteY21" fmla="*/ 3111409 h 6470468"/>
                    <a:gd name="connsiteX22" fmla="*/ 989784 w 4458789"/>
                    <a:gd name="connsiteY22" fmla="*/ 3078072 h 6470468"/>
                    <a:gd name="connsiteX23" fmla="*/ 941161 w 4458789"/>
                    <a:gd name="connsiteY23" fmla="*/ 2986994 h 6470468"/>
                    <a:gd name="connsiteX24" fmla="*/ 865959 w 4458789"/>
                    <a:gd name="connsiteY24" fmla="*/ 2989172 h 6470468"/>
                    <a:gd name="connsiteX25" fmla="*/ 743722 w 4458789"/>
                    <a:gd name="connsiteY25" fmla="*/ 2943134 h 6470468"/>
                    <a:gd name="connsiteX26" fmla="*/ 679269 w 4458789"/>
                    <a:gd name="connsiteY26" fmla="*/ 2804160 h 6470468"/>
                    <a:gd name="connsiteX27" fmla="*/ 940526 w 4458789"/>
                    <a:gd name="connsiteY27" fmla="*/ 2725783 h 6470468"/>
                    <a:gd name="connsiteX28" fmla="*/ 1174841 w 4458789"/>
                    <a:gd name="connsiteY28" fmla="*/ 2532652 h 6470468"/>
                    <a:gd name="connsiteX29" fmla="*/ 1256484 w 4458789"/>
                    <a:gd name="connsiteY29" fmla="*/ 2501809 h 6470468"/>
                    <a:gd name="connsiteX30" fmla="*/ 1404122 w 4458789"/>
                    <a:gd name="connsiteY30" fmla="*/ 2358934 h 6470468"/>
                    <a:gd name="connsiteX31" fmla="*/ 1518512 w 4458789"/>
                    <a:gd name="connsiteY31" fmla="*/ 2368913 h 6470468"/>
                    <a:gd name="connsiteX32" fmla="*/ 1584598 w 4458789"/>
                    <a:gd name="connsiteY32" fmla="*/ 2464298 h 6470468"/>
                    <a:gd name="connsiteX33" fmla="*/ 1431109 w 4458789"/>
                    <a:gd name="connsiteY33" fmla="*/ 2627222 h 6470468"/>
                    <a:gd name="connsiteX34" fmla="*/ 1393372 w 4458789"/>
                    <a:gd name="connsiteY34" fmla="*/ 2647405 h 6470468"/>
                    <a:gd name="connsiteX35" fmla="*/ 1404983 w 4458789"/>
                    <a:gd name="connsiteY35" fmla="*/ 2708456 h 6470468"/>
                    <a:gd name="connsiteX36" fmla="*/ 1454922 w 4458789"/>
                    <a:gd name="connsiteY36" fmla="*/ 2736759 h 6470468"/>
                    <a:gd name="connsiteX37" fmla="*/ 1448572 w 4458789"/>
                    <a:gd name="connsiteY37" fmla="*/ 2774859 h 6470468"/>
                    <a:gd name="connsiteX38" fmla="*/ 1357675 w 4458789"/>
                    <a:gd name="connsiteY38" fmla="*/ 2829515 h 6470468"/>
                    <a:gd name="connsiteX39" fmla="*/ 1394597 w 4458789"/>
                    <a:gd name="connsiteY39" fmla="*/ 2863759 h 6470468"/>
                    <a:gd name="connsiteX40" fmla="*/ 1550172 w 4458789"/>
                    <a:gd name="connsiteY40" fmla="*/ 2790734 h 6470468"/>
                    <a:gd name="connsiteX41" fmla="*/ 1651772 w 4458789"/>
                    <a:gd name="connsiteY41" fmla="*/ 2703422 h 6470468"/>
                    <a:gd name="connsiteX42" fmla="*/ 1810522 w 4458789"/>
                    <a:gd name="connsiteY42" fmla="*/ 2636747 h 6470468"/>
                    <a:gd name="connsiteX43" fmla="*/ 1908947 w 4458789"/>
                    <a:gd name="connsiteY43" fmla="*/ 2627222 h 6470468"/>
                    <a:gd name="connsiteX44" fmla="*/ 1952218 w 4458789"/>
                    <a:gd name="connsiteY44" fmla="*/ 2602275 h 6470468"/>
                    <a:gd name="connsiteX45" fmla="*/ 2020072 w 4458789"/>
                    <a:gd name="connsiteY45" fmla="*/ 2662147 h 6470468"/>
                    <a:gd name="connsiteX46" fmla="*/ 2089922 w 4458789"/>
                    <a:gd name="connsiteY46" fmla="*/ 2678022 h 6470468"/>
                    <a:gd name="connsiteX47" fmla="*/ 2164579 w 4458789"/>
                    <a:gd name="connsiteY47" fmla="*/ 2690902 h 6470468"/>
                    <a:gd name="connsiteX48" fmla="*/ 2115322 w 4458789"/>
                    <a:gd name="connsiteY48" fmla="*/ 2820897 h 6470468"/>
                    <a:gd name="connsiteX49" fmla="*/ 2011680 w 4458789"/>
                    <a:gd name="connsiteY49" fmla="*/ 2934788 h 6470468"/>
                    <a:gd name="connsiteX50" fmla="*/ 2194560 w 4458789"/>
                    <a:gd name="connsiteY50" fmla="*/ 3082834 h 6470468"/>
                    <a:gd name="connsiteX51" fmla="*/ 2394858 w 4458789"/>
                    <a:gd name="connsiteY51" fmla="*/ 3117668 h 6470468"/>
                    <a:gd name="connsiteX52" fmla="*/ 2377440 w 4458789"/>
                    <a:gd name="connsiteY52" fmla="*/ 3335383 h 6470468"/>
                    <a:gd name="connsiteX53" fmla="*/ 2377440 w 4458789"/>
                    <a:gd name="connsiteY53" fmla="*/ 3335383 h 6470468"/>
                    <a:gd name="connsiteX54" fmla="*/ 2333898 w 4458789"/>
                    <a:gd name="connsiteY54" fmla="*/ 3640183 h 6470468"/>
                    <a:gd name="connsiteX55" fmla="*/ 2290355 w 4458789"/>
                    <a:gd name="connsiteY55" fmla="*/ 3875314 h 6470468"/>
                    <a:gd name="connsiteX56" fmla="*/ 2595155 w 4458789"/>
                    <a:gd name="connsiteY56" fmla="*/ 3857897 h 6470468"/>
                    <a:gd name="connsiteX57" fmla="*/ 2891246 w 4458789"/>
                    <a:gd name="connsiteY57" fmla="*/ 3744685 h 6470468"/>
                    <a:gd name="connsiteX58" fmla="*/ 2891155 w 4458789"/>
                    <a:gd name="connsiteY58" fmla="*/ 3215186 h 6470468"/>
                    <a:gd name="connsiteX59" fmla="*/ 2772547 w 4458789"/>
                    <a:gd name="connsiteY59" fmla="*/ 3039972 h 6470468"/>
                    <a:gd name="connsiteX60" fmla="*/ 2704284 w 4458789"/>
                    <a:gd name="connsiteY60" fmla="*/ 2897097 h 6470468"/>
                    <a:gd name="connsiteX61" fmla="*/ 2508069 w 4458789"/>
                    <a:gd name="connsiteY61" fmla="*/ 2717074 h 6470468"/>
                    <a:gd name="connsiteX62" fmla="*/ 2638698 w 4458789"/>
                    <a:gd name="connsiteY62" fmla="*/ 2577737 h 6470468"/>
                    <a:gd name="connsiteX63" fmla="*/ 2978332 w 4458789"/>
                    <a:gd name="connsiteY63" fmla="*/ 2333897 h 6470468"/>
                    <a:gd name="connsiteX64" fmla="*/ 2987040 w 4458789"/>
                    <a:gd name="connsiteY64" fmla="*/ 2159725 h 6470468"/>
                    <a:gd name="connsiteX65" fmla="*/ 3344092 w 4458789"/>
                    <a:gd name="connsiteY65" fmla="*/ 1672045 h 6470468"/>
                    <a:gd name="connsiteX66" fmla="*/ 3544389 w 4458789"/>
                    <a:gd name="connsiteY66" fmla="*/ 1863634 h 6470468"/>
                    <a:gd name="connsiteX67" fmla="*/ 3962400 w 4458789"/>
                    <a:gd name="connsiteY67" fmla="*/ 1419497 h 6470468"/>
                    <a:gd name="connsiteX68" fmla="*/ 4458789 w 4458789"/>
                    <a:gd name="connsiteY68" fmla="*/ 374468 h 6470468"/>
                    <a:gd name="connsiteX69" fmla="*/ 4415246 w 4458789"/>
                    <a:gd name="connsiteY69" fmla="*/ 0 h 6470468"/>
                    <a:gd name="connsiteX70" fmla="*/ 17418 w 4458789"/>
                    <a:gd name="connsiteY70" fmla="*/ 17417 h 6470468"/>
                    <a:gd name="connsiteX71" fmla="*/ 0 w 4458789"/>
                    <a:gd name="connsiteY71"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7543 w 4458789"/>
                    <a:gd name="connsiteY15" fmla="*/ 3135085 h 6470468"/>
                    <a:gd name="connsiteX16" fmla="*/ 1262743 w 4458789"/>
                    <a:gd name="connsiteY16" fmla="*/ 3039291 h 6470468"/>
                    <a:gd name="connsiteX17" fmla="*/ 1108847 w 4458789"/>
                    <a:gd name="connsiteY17" fmla="*/ 3174909 h 6470468"/>
                    <a:gd name="connsiteX18" fmla="*/ 1075509 w 4458789"/>
                    <a:gd name="connsiteY18" fmla="*/ 3225709 h 6470468"/>
                    <a:gd name="connsiteX19" fmla="*/ 1007247 w 4458789"/>
                    <a:gd name="connsiteY19" fmla="*/ 3238409 h 6470468"/>
                    <a:gd name="connsiteX20" fmla="*/ 926782 w 4458789"/>
                    <a:gd name="connsiteY20" fmla="*/ 3181803 h 6470468"/>
                    <a:gd name="connsiteX21" fmla="*/ 942159 w 4458789"/>
                    <a:gd name="connsiteY21" fmla="*/ 3111409 h 6470468"/>
                    <a:gd name="connsiteX22" fmla="*/ 989784 w 4458789"/>
                    <a:gd name="connsiteY22" fmla="*/ 3078072 h 6470468"/>
                    <a:gd name="connsiteX23" fmla="*/ 941161 w 4458789"/>
                    <a:gd name="connsiteY23" fmla="*/ 2986994 h 6470468"/>
                    <a:gd name="connsiteX24" fmla="*/ 865959 w 4458789"/>
                    <a:gd name="connsiteY24" fmla="*/ 2989172 h 6470468"/>
                    <a:gd name="connsiteX25" fmla="*/ 743722 w 4458789"/>
                    <a:gd name="connsiteY25" fmla="*/ 2943134 h 6470468"/>
                    <a:gd name="connsiteX26" fmla="*/ 679269 w 4458789"/>
                    <a:gd name="connsiteY26" fmla="*/ 2804160 h 6470468"/>
                    <a:gd name="connsiteX27" fmla="*/ 940526 w 4458789"/>
                    <a:gd name="connsiteY27" fmla="*/ 2725783 h 6470468"/>
                    <a:gd name="connsiteX28" fmla="*/ 1174841 w 4458789"/>
                    <a:gd name="connsiteY28" fmla="*/ 2532652 h 6470468"/>
                    <a:gd name="connsiteX29" fmla="*/ 1256484 w 4458789"/>
                    <a:gd name="connsiteY29" fmla="*/ 2501809 h 6470468"/>
                    <a:gd name="connsiteX30" fmla="*/ 1404122 w 4458789"/>
                    <a:gd name="connsiteY30" fmla="*/ 2358934 h 6470468"/>
                    <a:gd name="connsiteX31" fmla="*/ 1518512 w 4458789"/>
                    <a:gd name="connsiteY31" fmla="*/ 2368913 h 6470468"/>
                    <a:gd name="connsiteX32" fmla="*/ 1584598 w 4458789"/>
                    <a:gd name="connsiteY32" fmla="*/ 2464298 h 6470468"/>
                    <a:gd name="connsiteX33" fmla="*/ 1431109 w 4458789"/>
                    <a:gd name="connsiteY33" fmla="*/ 2627222 h 6470468"/>
                    <a:gd name="connsiteX34" fmla="*/ 1393372 w 4458789"/>
                    <a:gd name="connsiteY34" fmla="*/ 2647405 h 6470468"/>
                    <a:gd name="connsiteX35" fmla="*/ 1404983 w 4458789"/>
                    <a:gd name="connsiteY35" fmla="*/ 2708456 h 6470468"/>
                    <a:gd name="connsiteX36" fmla="*/ 1454922 w 4458789"/>
                    <a:gd name="connsiteY36" fmla="*/ 2736759 h 6470468"/>
                    <a:gd name="connsiteX37" fmla="*/ 1448572 w 4458789"/>
                    <a:gd name="connsiteY37" fmla="*/ 2774859 h 6470468"/>
                    <a:gd name="connsiteX38" fmla="*/ 1357675 w 4458789"/>
                    <a:gd name="connsiteY38" fmla="*/ 2829515 h 6470468"/>
                    <a:gd name="connsiteX39" fmla="*/ 1394597 w 4458789"/>
                    <a:gd name="connsiteY39" fmla="*/ 2863759 h 6470468"/>
                    <a:gd name="connsiteX40" fmla="*/ 1550172 w 4458789"/>
                    <a:gd name="connsiteY40" fmla="*/ 2790734 h 6470468"/>
                    <a:gd name="connsiteX41" fmla="*/ 1651772 w 4458789"/>
                    <a:gd name="connsiteY41" fmla="*/ 2703422 h 6470468"/>
                    <a:gd name="connsiteX42" fmla="*/ 1810522 w 4458789"/>
                    <a:gd name="connsiteY42" fmla="*/ 2636747 h 6470468"/>
                    <a:gd name="connsiteX43" fmla="*/ 1908947 w 4458789"/>
                    <a:gd name="connsiteY43" fmla="*/ 2627222 h 6470468"/>
                    <a:gd name="connsiteX44" fmla="*/ 1952218 w 4458789"/>
                    <a:gd name="connsiteY44" fmla="*/ 2602275 h 6470468"/>
                    <a:gd name="connsiteX45" fmla="*/ 2020072 w 4458789"/>
                    <a:gd name="connsiteY45" fmla="*/ 2662147 h 6470468"/>
                    <a:gd name="connsiteX46" fmla="*/ 2089922 w 4458789"/>
                    <a:gd name="connsiteY46" fmla="*/ 2678022 h 6470468"/>
                    <a:gd name="connsiteX47" fmla="*/ 2164579 w 4458789"/>
                    <a:gd name="connsiteY47" fmla="*/ 2690902 h 6470468"/>
                    <a:gd name="connsiteX48" fmla="*/ 2115322 w 4458789"/>
                    <a:gd name="connsiteY48" fmla="*/ 2820897 h 6470468"/>
                    <a:gd name="connsiteX49" fmla="*/ 2011680 w 4458789"/>
                    <a:gd name="connsiteY49" fmla="*/ 2934788 h 6470468"/>
                    <a:gd name="connsiteX50" fmla="*/ 2194560 w 4458789"/>
                    <a:gd name="connsiteY50" fmla="*/ 3082834 h 6470468"/>
                    <a:gd name="connsiteX51" fmla="*/ 2394858 w 4458789"/>
                    <a:gd name="connsiteY51" fmla="*/ 3117668 h 6470468"/>
                    <a:gd name="connsiteX52" fmla="*/ 2377440 w 4458789"/>
                    <a:gd name="connsiteY52" fmla="*/ 3335383 h 6470468"/>
                    <a:gd name="connsiteX53" fmla="*/ 2377440 w 4458789"/>
                    <a:gd name="connsiteY53" fmla="*/ 3335383 h 6470468"/>
                    <a:gd name="connsiteX54" fmla="*/ 2333898 w 4458789"/>
                    <a:gd name="connsiteY54" fmla="*/ 3640183 h 6470468"/>
                    <a:gd name="connsiteX55" fmla="*/ 2290355 w 4458789"/>
                    <a:gd name="connsiteY55" fmla="*/ 3875314 h 6470468"/>
                    <a:gd name="connsiteX56" fmla="*/ 2595155 w 4458789"/>
                    <a:gd name="connsiteY56" fmla="*/ 3857897 h 6470468"/>
                    <a:gd name="connsiteX57" fmla="*/ 2891246 w 4458789"/>
                    <a:gd name="connsiteY57" fmla="*/ 3744685 h 6470468"/>
                    <a:gd name="connsiteX58" fmla="*/ 2891155 w 4458789"/>
                    <a:gd name="connsiteY58" fmla="*/ 3215186 h 6470468"/>
                    <a:gd name="connsiteX59" fmla="*/ 2772547 w 4458789"/>
                    <a:gd name="connsiteY59" fmla="*/ 3039972 h 6470468"/>
                    <a:gd name="connsiteX60" fmla="*/ 2704284 w 4458789"/>
                    <a:gd name="connsiteY60" fmla="*/ 2897097 h 6470468"/>
                    <a:gd name="connsiteX61" fmla="*/ 2508069 w 4458789"/>
                    <a:gd name="connsiteY61" fmla="*/ 2717074 h 6470468"/>
                    <a:gd name="connsiteX62" fmla="*/ 2638698 w 4458789"/>
                    <a:gd name="connsiteY62" fmla="*/ 2577737 h 6470468"/>
                    <a:gd name="connsiteX63" fmla="*/ 2978332 w 4458789"/>
                    <a:gd name="connsiteY63" fmla="*/ 2333897 h 6470468"/>
                    <a:gd name="connsiteX64" fmla="*/ 2987040 w 4458789"/>
                    <a:gd name="connsiteY64" fmla="*/ 2159725 h 6470468"/>
                    <a:gd name="connsiteX65" fmla="*/ 3344092 w 4458789"/>
                    <a:gd name="connsiteY65" fmla="*/ 1672045 h 6470468"/>
                    <a:gd name="connsiteX66" fmla="*/ 3544389 w 4458789"/>
                    <a:gd name="connsiteY66" fmla="*/ 1863634 h 6470468"/>
                    <a:gd name="connsiteX67" fmla="*/ 3962400 w 4458789"/>
                    <a:gd name="connsiteY67" fmla="*/ 1419497 h 6470468"/>
                    <a:gd name="connsiteX68" fmla="*/ 4458789 w 4458789"/>
                    <a:gd name="connsiteY68" fmla="*/ 374468 h 6470468"/>
                    <a:gd name="connsiteX69" fmla="*/ 4415246 w 4458789"/>
                    <a:gd name="connsiteY69" fmla="*/ 0 h 6470468"/>
                    <a:gd name="connsiteX70" fmla="*/ 17418 w 4458789"/>
                    <a:gd name="connsiteY70" fmla="*/ 17417 h 6470468"/>
                    <a:gd name="connsiteX71" fmla="*/ 0 w 4458789"/>
                    <a:gd name="connsiteY71"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7543 w 4458789"/>
                    <a:gd name="connsiteY15" fmla="*/ 3135085 h 6470468"/>
                    <a:gd name="connsiteX16" fmla="*/ 1289731 w 4458789"/>
                    <a:gd name="connsiteY16" fmla="*/ 3082154 h 6470468"/>
                    <a:gd name="connsiteX17" fmla="*/ 1108847 w 4458789"/>
                    <a:gd name="connsiteY17" fmla="*/ 3174909 h 6470468"/>
                    <a:gd name="connsiteX18" fmla="*/ 1075509 w 4458789"/>
                    <a:gd name="connsiteY18" fmla="*/ 3225709 h 6470468"/>
                    <a:gd name="connsiteX19" fmla="*/ 1007247 w 4458789"/>
                    <a:gd name="connsiteY19" fmla="*/ 3238409 h 6470468"/>
                    <a:gd name="connsiteX20" fmla="*/ 926782 w 4458789"/>
                    <a:gd name="connsiteY20" fmla="*/ 3181803 h 6470468"/>
                    <a:gd name="connsiteX21" fmla="*/ 942159 w 4458789"/>
                    <a:gd name="connsiteY21" fmla="*/ 3111409 h 6470468"/>
                    <a:gd name="connsiteX22" fmla="*/ 989784 w 4458789"/>
                    <a:gd name="connsiteY22" fmla="*/ 3078072 h 6470468"/>
                    <a:gd name="connsiteX23" fmla="*/ 941161 w 4458789"/>
                    <a:gd name="connsiteY23" fmla="*/ 2986994 h 6470468"/>
                    <a:gd name="connsiteX24" fmla="*/ 865959 w 4458789"/>
                    <a:gd name="connsiteY24" fmla="*/ 2989172 h 6470468"/>
                    <a:gd name="connsiteX25" fmla="*/ 743722 w 4458789"/>
                    <a:gd name="connsiteY25" fmla="*/ 2943134 h 6470468"/>
                    <a:gd name="connsiteX26" fmla="*/ 679269 w 4458789"/>
                    <a:gd name="connsiteY26" fmla="*/ 2804160 h 6470468"/>
                    <a:gd name="connsiteX27" fmla="*/ 940526 w 4458789"/>
                    <a:gd name="connsiteY27" fmla="*/ 2725783 h 6470468"/>
                    <a:gd name="connsiteX28" fmla="*/ 1174841 w 4458789"/>
                    <a:gd name="connsiteY28" fmla="*/ 2532652 h 6470468"/>
                    <a:gd name="connsiteX29" fmla="*/ 1256484 w 4458789"/>
                    <a:gd name="connsiteY29" fmla="*/ 2501809 h 6470468"/>
                    <a:gd name="connsiteX30" fmla="*/ 1404122 w 4458789"/>
                    <a:gd name="connsiteY30" fmla="*/ 2358934 h 6470468"/>
                    <a:gd name="connsiteX31" fmla="*/ 1518512 w 4458789"/>
                    <a:gd name="connsiteY31" fmla="*/ 2368913 h 6470468"/>
                    <a:gd name="connsiteX32" fmla="*/ 1584598 w 4458789"/>
                    <a:gd name="connsiteY32" fmla="*/ 2464298 h 6470468"/>
                    <a:gd name="connsiteX33" fmla="*/ 1431109 w 4458789"/>
                    <a:gd name="connsiteY33" fmla="*/ 2627222 h 6470468"/>
                    <a:gd name="connsiteX34" fmla="*/ 1393372 w 4458789"/>
                    <a:gd name="connsiteY34" fmla="*/ 2647405 h 6470468"/>
                    <a:gd name="connsiteX35" fmla="*/ 1404983 w 4458789"/>
                    <a:gd name="connsiteY35" fmla="*/ 2708456 h 6470468"/>
                    <a:gd name="connsiteX36" fmla="*/ 1454922 w 4458789"/>
                    <a:gd name="connsiteY36" fmla="*/ 2736759 h 6470468"/>
                    <a:gd name="connsiteX37" fmla="*/ 1448572 w 4458789"/>
                    <a:gd name="connsiteY37" fmla="*/ 2774859 h 6470468"/>
                    <a:gd name="connsiteX38" fmla="*/ 1357675 w 4458789"/>
                    <a:gd name="connsiteY38" fmla="*/ 2829515 h 6470468"/>
                    <a:gd name="connsiteX39" fmla="*/ 1394597 w 4458789"/>
                    <a:gd name="connsiteY39" fmla="*/ 2863759 h 6470468"/>
                    <a:gd name="connsiteX40" fmla="*/ 1550172 w 4458789"/>
                    <a:gd name="connsiteY40" fmla="*/ 2790734 h 6470468"/>
                    <a:gd name="connsiteX41" fmla="*/ 1651772 w 4458789"/>
                    <a:gd name="connsiteY41" fmla="*/ 2703422 h 6470468"/>
                    <a:gd name="connsiteX42" fmla="*/ 1810522 w 4458789"/>
                    <a:gd name="connsiteY42" fmla="*/ 2636747 h 6470468"/>
                    <a:gd name="connsiteX43" fmla="*/ 1908947 w 4458789"/>
                    <a:gd name="connsiteY43" fmla="*/ 2627222 h 6470468"/>
                    <a:gd name="connsiteX44" fmla="*/ 1952218 w 4458789"/>
                    <a:gd name="connsiteY44" fmla="*/ 2602275 h 6470468"/>
                    <a:gd name="connsiteX45" fmla="*/ 2020072 w 4458789"/>
                    <a:gd name="connsiteY45" fmla="*/ 2662147 h 6470468"/>
                    <a:gd name="connsiteX46" fmla="*/ 2089922 w 4458789"/>
                    <a:gd name="connsiteY46" fmla="*/ 2678022 h 6470468"/>
                    <a:gd name="connsiteX47" fmla="*/ 2164579 w 4458789"/>
                    <a:gd name="connsiteY47" fmla="*/ 2690902 h 6470468"/>
                    <a:gd name="connsiteX48" fmla="*/ 2115322 w 4458789"/>
                    <a:gd name="connsiteY48" fmla="*/ 2820897 h 6470468"/>
                    <a:gd name="connsiteX49" fmla="*/ 2011680 w 4458789"/>
                    <a:gd name="connsiteY49" fmla="*/ 2934788 h 6470468"/>
                    <a:gd name="connsiteX50" fmla="*/ 2194560 w 4458789"/>
                    <a:gd name="connsiteY50" fmla="*/ 3082834 h 6470468"/>
                    <a:gd name="connsiteX51" fmla="*/ 2394858 w 4458789"/>
                    <a:gd name="connsiteY51" fmla="*/ 3117668 h 6470468"/>
                    <a:gd name="connsiteX52" fmla="*/ 2377440 w 4458789"/>
                    <a:gd name="connsiteY52" fmla="*/ 3335383 h 6470468"/>
                    <a:gd name="connsiteX53" fmla="*/ 2377440 w 4458789"/>
                    <a:gd name="connsiteY53" fmla="*/ 3335383 h 6470468"/>
                    <a:gd name="connsiteX54" fmla="*/ 2333898 w 4458789"/>
                    <a:gd name="connsiteY54" fmla="*/ 3640183 h 6470468"/>
                    <a:gd name="connsiteX55" fmla="*/ 2290355 w 4458789"/>
                    <a:gd name="connsiteY55" fmla="*/ 3875314 h 6470468"/>
                    <a:gd name="connsiteX56" fmla="*/ 2595155 w 4458789"/>
                    <a:gd name="connsiteY56" fmla="*/ 3857897 h 6470468"/>
                    <a:gd name="connsiteX57" fmla="*/ 2891246 w 4458789"/>
                    <a:gd name="connsiteY57" fmla="*/ 3744685 h 6470468"/>
                    <a:gd name="connsiteX58" fmla="*/ 2891155 w 4458789"/>
                    <a:gd name="connsiteY58" fmla="*/ 3215186 h 6470468"/>
                    <a:gd name="connsiteX59" fmla="*/ 2772547 w 4458789"/>
                    <a:gd name="connsiteY59" fmla="*/ 3039972 h 6470468"/>
                    <a:gd name="connsiteX60" fmla="*/ 2704284 w 4458789"/>
                    <a:gd name="connsiteY60" fmla="*/ 2897097 h 6470468"/>
                    <a:gd name="connsiteX61" fmla="*/ 2508069 w 4458789"/>
                    <a:gd name="connsiteY61" fmla="*/ 2717074 h 6470468"/>
                    <a:gd name="connsiteX62" fmla="*/ 2638698 w 4458789"/>
                    <a:gd name="connsiteY62" fmla="*/ 2577737 h 6470468"/>
                    <a:gd name="connsiteX63" fmla="*/ 2978332 w 4458789"/>
                    <a:gd name="connsiteY63" fmla="*/ 2333897 h 6470468"/>
                    <a:gd name="connsiteX64" fmla="*/ 2987040 w 4458789"/>
                    <a:gd name="connsiteY64" fmla="*/ 2159725 h 6470468"/>
                    <a:gd name="connsiteX65" fmla="*/ 3344092 w 4458789"/>
                    <a:gd name="connsiteY65" fmla="*/ 1672045 h 6470468"/>
                    <a:gd name="connsiteX66" fmla="*/ 3544389 w 4458789"/>
                    <a:gd name="connsiteY66" fmla="*/ 1863634 h 6470468"/>
                    <a:gd name="connsiteX67" fmla="*/ 3962400 w 4458789"/>
                    <a:gd name="connsiteY67" fmla="*/ 1419497 h 6470468"/>
                    <a:gd name="connsiteX68" fmla="*/ 4458789 w 4458789"/>
                    <a:gd name="connsiteY68" fmla="*/ 374468 h 6470468"/>
                    <a:gd name="connsiteX69" fmla="*/ 4415246 w 4458789"/>
                    <a:gd name="connsiteY69" fmla="*/ 0 h 6470468"/>
                    <a:gd name="connsiteX70" fmla="*/ 17418 w 4458789"/>
                    <a:gd name="connsiteY70" fmla="*/ 17417 h 6470468"/>
                    <a:gd name="connsiteX71" fmla="*/ 0 w 4458789"/>
                    <a:gd name="connsiteY71"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7543 w 4458789"/>
                    <a:gd name="connsiteY15" fmla="*/ 3135085 h 6470468"/>
                    <a:gd name="connsiteX16" fmla="*/ 1289731 w 4458789"/>
                    <a:gd name="connsiteY16" fmla="*/ 3082154 h 6470468"/>
                    <a:gd name="connsiteX17" fmla="*/ 1189809 w 4458789"/>
                    <a:gd name="connsiteY17" fmla="*/ 3098709 h 6470468"/>
                    <a:gd name="connsiteX18" fmla="*/ 1108847 w 4458789"/>
                    <a:gd name="connsiteY18" fmla="*/ 3174909 h 6470468"/>
                    <a:gd name="connsiteX19" fmla="*/ 1075509 w 4458789"/>
                    <a:gd name="connsiteY19" fmla="*/ 3225709 h 6470468"/>
                    <a:gd name="connsiteX20" fmla="*/ 1007247 w 4458789"/>
                    <a:gd name="connsiteY20" fmla="*/ 3238409 h 6470468"/>
                    <a:gd name="connsiteX21" fmla="*/ 926782 w 4458789"/>
                    <a:gd name="connsiteY21" fmla="*/ 3181803 h 6470468"/>
                    <a:gd name="connsiteX22" fmla="*/ 942159 w 4458789"/>
                    <a:gd name="connsiteY22" fmla="*/ 3111409 h 6470468"/>
                    <a:gd name="connsiteX23" fmla="*/ 989784 w 4458789"/>
                    <a:gd name="connsiteY23" fmla="*/ 3078072 h 6470468"/>
                    <a:gd name="connsiteX24" fmla="*/ 941161 w 4458789"/>
                    <a:gd name="connsiteY24" fmla="*/ 2986994 h 6470468"/>
                    <a:gd name="connsiteX25" fmla="*/ 865959 w 4458789"/>
                    <a:gd name="connsiteY25" fmla="*/ 2989172 h 6470468"/>
                    <a:gd name="connsiteX26" fmla="*/ 743722 w 4458789"/>
                    <a:gd name="connsiteY26" fmla="*/ 2943134 h 6470468"/>
                    <a:gd name="connsiteX27" fmla="*/ 679269 w 4458789"/>
                    <a:gd name="connsiteY27" fmla="*/ 2804160 h 6470468"/>
                    <a:gd name="connsiteX28" fmla="*/ 940526 w 4458789"/>
                    <a:gd name="connsiteY28" fmla="*/ 2725783 h 6470468"/>
                    <a:gd name="connsiteX29" fmla="*/ 1174841 w 4458789"/>
                    <a:gd name="connsiteY29" fmla="*/ 2532652 h 6470468"/>
                    <a:gd name="connsiteX30" fmla="*/ 1256484 w 4458789"/>
                    <a:gd name="connsiteY30" fmla="*/ 2501809 h 6470468"/>
                    <a:gd name="connsiteX31" fmla="*/ 1404122 w 4458789"/>
                    <a:gd name="connsiteY31" fmla="*/ 2358934 h 6470468"/>
                    <a:gd name="connsiteX32" fmla="*/ 1518512 w 4458789"/>
                    <a:gd name="connsiteY32" fmla="*/ 2368913 h 6470468"/>
                    <a:gd name="connsiteX33" fmla="*/ 1584598 w 4458789"/>
                    <a:gd name="connsiteY33" fmla="*/ 2464298 h 6470468"/>
                    <a:gd name="connsiteX34" fmla="*/ 1431109 w 4458789"/>
                    <a:gd name="connsiteY34" fmla="*/ 2627222 h 6470468"/>
                    <a:gd name="connsiteX35" fmla="*/ 1393372 w 4458789"/>
                    <a:gd name="connsiteY35" fmla="*/ 2647405 h 6470468"/>
                    <a:gd name="connsiteX36" fmla="*/ 1404983 w 4458789"/>
                    <a:gd name="connsiteY36" fmla="*/ 2708456 h 6470468"/>
                    <a:gd name="connsiteX37" fmla="*/ 1454922 w 4458789"/>
                    <a:gd name="connsiteY37" fmla="*/ 2736759 h 6470468"/>
                    <a:gd name="connsiteX38" fmla="*/ 1448572 w 4458789"/>
                    <a:gd name="connsiteY38" fmla="*/ 2774859 h 6470468"/>
                    <a:gd name="connsiteX39" fmla="*/ 1357675 w 4458789"/>
                    <a:gd name="connsiteY39" fmla="*/ 2829515 h 6470468"/>
                    <a:gd name="connsiteX40" fmla="*/ 1394597 w 4458789"/>
                    <a:gd name="connsiteY40" fmla="*/ 2863759 h 6470468"/>
                    <a:gd name="connsiteX41" fmla="*/ 1550172 w 4458789"/>
                    <a:gd name="connsiteY41" fmla="*/ 2790734 h 6470468"/>
                    <a:gd name="connsiteX42" fmla="*/ 1651772 w 4458789"/>
                    <a:gd name="connsiteY42" fmla="*/ 2703422 h 6470468"/>
                    <a:gd name="connsiteX43" fmla="*/ 1810522 w 4458789"/>
                    <a:gd name="connsiteY43" fmla="*/ 2636747 h 6470468"/>
                    <a:gd name="connsiteX44" fmla="*/ 1908947 w 4458789"/>
                    <a:gd name="connsiteY44" fmla="*/ 2627222 h 6470468"/>
                    <a:gd name="connsiteX45" fmla="*/ 1952218 w 4458789"/>
                    <a:gd name="connsiteY45" fmla="*/ 2602275 h 6470468"/>
                    <a:gd name="connsiteX46" fmla="*/ 2020072 w 4458789"/>
                    <a:gd name="connsiteY46" fmla="*/ 2662147 h 6470468"/>
                    <a:gd name="connsiteX47" fmla="*/ 2089922 w 4458789"/>
                    <a:gd name="connsiteY47" fmla="*/ 2678022 h 6470468"/>
                    <a:gd name="connsiteX48" fmla="*/ 2164579 w 4458789"/>
                    <a:gd name="connsiteY48" fmla="*/ 2690902 h 6470468"/>
                    <a:gd name="connsiteX49" fmla="*/ 2115322 w 4458789"/>
                    <a:gd name="connsiteY49" fmla="*/ 2820897 h 6470468"/>
                    <a:gd name="connsiteX50" fmla="*/ 2011680 w 4458789"/>
                    <a:gd name="connsiteY50" fmla="*/ 2934788 h 6470468"/>
                    <a:gd name="connsiteX51" fmla="*/ 2194560 w 4458789"/>
                    <a:gd name="connsiteY51" fmla="*/ 3082834 h 6470468"/>
                    <a:gd name="connsiteX52" fmla="*/ 2394858 w 4458789"/>
                    <a:gd name="connsiteY52" fmla="*/ 3117668 h 6470468"/>
                    <a:gd name="connsiteX53" fmla="*/ 2377440 w 4458789"/>
                    <a:gd name="connsiteY53" fmla="*/ 3335383 h 6470468"/>
                    <a:gd name="connsiteX54" fmla="*/ 2377440 w 4458789"/>
                    <a:gd name="connsiteY54" fmla="*/ 3335383 h 6470468"/>
                    <a:gd name="connsiteX55" fmla="*/ 2333898 w 4458789"/>
                    <a:gd name="connsiteY55" fmla="*/ 3640183 h 6470468"/>
                    <a:gd name="connsiteX56" fmla="*/ 2290355 w 4458789"/>
                    <a:gd name="connsiteY56" fmla="*/ 3875314 h 6470468"/>
                    <a:gd name="connsiteX57" fmla="*/ 2595155 w 4458789"/>
                    <a:gd name="connsiteY57" fmla="*/ 3857897 h 6470468"/>
                    <a:gd name="connsiteX58" fmla="*/ 2891246 w 4458789"/>
                    <a:gd name="connsiteY58" fmla="*/ 3744685 h 6470468"/>
                    <a:gd name="connsiteX59" fmla="*/ 2891155 w 4458789"/>
                    <a:gd name="connsiteY59" fmla="*/ 3215186 h 6470468"/>
                    <a:gd name="connsiteX60" fmla="*/ 2772547 w 4458789"/>
                    <a:gd name="connsiteY60" fmla="*/ 3039972 h 6470468"/>
                    <a:gd name="connsiteX61" fmla="*/ 2704284 w 4458789"/>
                    <a:gd name="connsiteY61" fmla="*/ 2897097 h 6470468"/>
                    <a:gd name="connsiteX62" fmla="*/ 2508069 w 4458789"/>
                    <a:gd name="connsiteY62" fmla="*/ 2717074 h 6470468"/>
                    <a:gd name="connsiteX63" fmla="*/ 2638698 w 4458789"/>
                    <a:gd name="connsiteY63" fmla="*/ 2577737 h 6470468"/>
                    <a:gd name="connsiteX64" fmla="*/ 2978332 w 4458789"/>
                    <a:gd name="connsiteY64" fmla="*/ 2333897 h 6470468"/>
                    <a:gd name="connsiteX65" fmla="*/ 2987040 w 4458789"/>
                    <a:gd name="connsiteY65" fmla="*/ 2159725 h 6470468"/>
                    <a:gd name="connsiteX66" fmla="*/ 3344092 w 4458789"/>
                    <a:gd name="connsiteY66" fmla="*/ 1672045 h 6470468"/>
                    <a:gd name="connsiteX67" fmla="*/ 3544389 w 4458789"/>
                    <a:gd name="connsiteY67" fmla="*/ 1863634 h 6470468"/>
                    <a:gd name="connsiteX68" fmla="*/ 3962400 w 4458789"/>
                    <a:gd name="connsiteY68" fmla="*/ 1419497 h 6470468"/>
                    <a:gd name="connsiteX69" fmla="*/ 4458789 w 4458789"/>
                    <a:gd name="connsiteY69" fmla="*/ 374468 h 6470468"/>
                    <a:gd name="connsiteX70" fmla="*/ 4415246 w 4458789"/>
                    <a:gd name="connsiteY70" fmla="*/ 0 h 6470468"/>
                    <a:gd name="connsiteX71" fmla="*/ 17418 w 4458789"/>
                    <a:gd name="connsiteY71" fmla="*/ 17417 h 6470468"/>
                    <a:gd name="connsiteX72" fmla="*/ 0 w 4458789"/>
                    <a:gd name="connsiteY72"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7543 w 4458789"/>
                    <a:gd name="connsiteY15" fmla="*/ 3135085 h 6470468"/>
                    <a:gd name="connsiteX16" fmla="*/ 1289731 w 4458789"/>
                    <a:gd name="connsiteY16" fmla="*/ 3082154 h 6470468"/>
                    <a:gd name="connsiteX17" fmla="*/ 1189809 w 4458789"/>
                    <a:gd name="connsiteY17" fmla="*/ 3098709 h 6470468"/>
                    <a:gd name="connsiteX18" fmla="*/ 1164409 w 4458789"/>
                    <a:gd name="connsiteY18" fmla="*/ 3144747 h 6470468"/>
                    <a:gd name="connsiteX19" fmla="*/ 1108847 w 4458789"/>
                    <a:gd name="connsiteY19" fmla="*/ 3174909 h 6470468"/>
                    <a:gd name="connsiteX20" fmla="*/ 1075509 w 4458789"/>
                    <a:gd name="connsiteY20" fmla="*/ 3225709 h 6470468"/>
                    <a:gd name="connsiteX21" fmla="*/ 1007247 w 4458789"/>
                    <a:gd name="connsiteY21" fmla="*/ 3238409 h 6470468"/>
                    <a:gd name="connsiteX22" fmla="*/ 926782 w 4458789"/>
                    <a:gd name="connsiteY22" fmla="*/ 3181803 h 6470468"/>
                    <a:gd name="connsiteX23" fmla="*/ 942159 w 4458789"/>
                    <a:gd name="connsiteY23" fmla="*/ 3111409 h 6470468"/>
                    <a:gd name="connsiteX24" fmla="*/ 989784 w 4458789"/>
                    <a:gd name="connsiteY24" fmla="*/ 3078072 h 6470468"/>
                    <a:gd name="connsiteX25" fmla="*/ 941161 w 4458789"/>
                    <a:gd name="connsiteY25" fmla="*/ 2986994 h 6470468"/>
                    <a:gd name="connsiteX26" fmla="*/ 865959 w 4458789"/>
                    <a:gd name="connsiteY26" fmla="*/ 2989172 h 6470468"/>
                    <a:gd name="connsiteX27" fmla="*/ 743722 w 4458789"/>
                    <a:gd name="connsiteY27" fmla="*/ 2943134 h 6470468"/>
                    <a:gd name="connsiteX28" fmla="*/ 679269 w 4458789"/>
                    <a:gd name="connsiteY28" fmla="*/ 2804160 h 6470468"/>
                    <a:gd name="connsiteX29" fmla="*/ 940526 w 4458789"/>
                    <a:gd name="connsiteY29" fmla="*/ 2725783 h 6470468"/>
                    <a:gd name="connsiteX30" fmla="*/ 1174841 w 4458789"/>
                    <a:gd name="connsiteY30" fmla="*/ 2532652 h 6470468"/>
                    <a:gd name="connsiteX31" fmla="*/ 1256484 w 4458789"/>
                    <a:gd name="connsiteY31" fmla="*/ 2501809 h 6470468"/>
                    <a:gd name="connsiteX32" fmla="*/ 1404122 w 4458789"/>
                    <a:gd name="connsiteY32" fmla="*/ 2358934 h 6470468"/>
                    <a:gd name="connsiteX33" fmla="*/ 1518512 w 4458789"/>
                    <a:gd name="connsiteY33" fmla="*/ 2368913 h 6470468"/>
                    <a:gd name="connsiteX34" fmla="*/ 1584598 w 4458789"/>
                    <a:gd name="connsiteY34" fmla="*/ 2464298 h 6470468"/>
                    <a:gd name="connsiteX35" fmla="*/ 1431109 w 4458789"/>
                    <a:gd name="connsiteY35" fmla="*/ 2627222 h 6470468"/>
                    <a:gd name="connsiteX36" fmla="*/ 1393372 w 4458789"/>
                    <a:gd name="connsiteY36" fmla="*/ 2647405 h 6470468"/>
                    <a:gd name="connsiteX37" fmla="*/ 1404983 w 4458789"/>
                    <a:gd name="connsiteY37" fmla="*/ 2708456 h 6470468"/>
                    <a:gd name="connsiteX38" fmla="*/ 1454922 w 4458789"/>
                    <a:gd name="connsiteY38" fmla="*/ 2736759 h 6470468"/>
                    <a:gd name="connsiteX39" fmla="*/ 1448572 w 4458789"/>
                    <a:gd name="connsiteY39" fmla="*/ 2774859 h 6470468"/>
                    <a:gd name="connsiteX40" fmla="*/ 1357675 w 4458789"/>
                    <a:gd name="connsiteY40" fmla="*/ 2829515 h 6470468"/>
                    <a:gd name="connsiteX41" fmla="*/ 1394597 w 4458789"/>
                    <a:gd name="connsiteY41" fmla="*/ 2863759 h 6470468"/>
                    <a:gd name="connsiteX42" fmla="*/ 1550172 w 4458789"/>
                    <a:gd name="connsiteY42" fmla="*/ 2790734 h 6470468"/>
                    <a:gd name="connsiteX43" fmla="*/ 1651772 w 4458789"/>
                    <a:gd name="connsiteY43" fmla="*/ 2703422 h 6470468"/>
                    <a:gd name="connsiteX44" fmla="*/ 1810522 w 4458789"/>
                    <a:gd name="connsiteY44" fmla="*/ 2636747 h 6470468"/>
                    <a:gd name="connsiteX45" fmla="*/ 1908947 w 4458789"/>
                    <a:gd name="connsiteY45" fmla="*/ 2627222 h 6470468"/>
                    <a:gd name="connsiteX46" fmla="*/ 1952218 w 4458789"/>
                    <a:gd name="connsiteY46" fmla="*/ 2602275 h 6470468"/>
                    <a:gd name="connsiteX47" fmla="*/ 2020072 w 4458789"/>
                    <a:gd name="connsiteY47" fmla="*/ 2662147 h 6470468"/>
                    <a:gd name="connsiteX48" fmla="*/ 2089922 w 4458789"/>
                    <a:gd name="connsiteY48" fmla="*/ 2678022 h 6470468"/>
                    <a:gd name="connsiteX49" fmla="*/ 2164579 w 4458789"/>
                    <a:gd name="connsiteY49" fmla="*/ 2690902 h 6470468"/>
                    <a:gd name="connsiteX50" fmla="*/ 2115322 w 4458789"/>
                    <a:gd name="connsiteY50" fmla="*/ 2820897 h 6470468"/>
                    <a:gd name="connsiteX51" fmla="*/ 2011680 w 4458789"/>
                    <a:gd name="connsiteY51" fmla="*/ 2934788 h 6470468"/>
                    <a:gd name="connsiteX52" fmla="*/ 2194560 w 4458789"/>
                    <a:gd name="connsiteY52" fmla="*/ 3082834 h 6470468"/>
                    <a:gd name="connsiteX53" fmla="*/ 2394858 w 4458789"/>
                    <a:gd name="connsiteY53" fmla="*/ 3117668 h 6470468"/>
                    <a:gd name="connsiteX54" fmla="*/ 2377440 w 4458789"/>
                    <a:gd name="connsiteY54" fmla="*/ 3335383 h 6470468"/>
                    <a:gd name="connsiteX55" fmla="*/ 2377440 w 4458789"/>
                    <a:gd name="connsiteY55" fmla="*/ 3335383 h 6470468"/>
                    <a:gd name="connsiteX56" fmla="*/ 2333898 w 4458789"/>
                    <a:gd name="connsiteY56" fmla="*/ 3640183 h 6470468"/>
                    <a:gd name="connsiteX57" fmla="*/ 2290355 w 4458789"/>
                    <a:gd name="connsiteY57" fmla="*/ 3875314 h 6470468"/>
                    <a:gd name="connsiteX58" fmla="*/ 2595155 w 4458789"/>
                    <a:gd name="connsiteY58" fmla="*/ 3857897 h 6470468"/>
                    <a:gd name="connsiteX59" fmla="*/ 2891246 w 4458789"/>
                    <a:gd name="connsiteY59" fmla="*/ 3744685 h 6470468"/>
                    <a:gd name="connsiteX60" fmla="*/ 2891155 w 4458789"/>
                    <a:gd name="connsiteY60" fmla="*/ 3215186 h 6470468"/>
                    <a:gd name="connsiteX61" fmla="*/ 2772547 w 4458789"/>
                    <a:gd name="connsiteY61" fmla="*/ 3039972 h 6470468"/>
                    <a:gd name="connsiteX62" fmla="*/ 2704284 w 4458789"/>
                    <a:gd name="connsiteY62" fmla="*/ 2897097 h 6470468"/>
                    <a:gd name="connsiteX63" fmla="*/ 2508069 w 4458789"/>
                    <a:gd name="connsiteY63" fmla="*/ 2717074 h 6470468"/>
                    <a:gd name="connsiteX64" fmla="*/ 2638698 w 4458789"/>
                    <a:gd name="connsiteY64" fmla="*/ 2577737 h 6470468"/>
                    <a:gd name="connsiteX65" fmla="*/ 2978332 w 4458789"/>
                    <a:gd name="connsiteY65" fmla="*/ 2333897 h 6470468"/>
                    <a:gd name="connsiteX66" fmla="*/ 2987040 w 4458789"/>
                    <a:gd name="connsiteY66" fmla="*/ 2159725 h 6470468"/>
                    <a:gd name="connsiteX67" fmla="*/ 3344092 w 4458789"/>
                    <a:gd name="connsiteY67" fmla="*/ 1672045 h 6470468"/>
                    <a:gd name="connsiteX68" fmla="*/ 3544389 w 4458789"/>
                    <a:gd name="connsiteY68" fmla="*/ 1863634 h 6470468"/>
                    <a:gd name="connsiteX69" fmla="*/ 3962400 w 4458789"/>
                    <a:gd name="connsiteY69" fmla="*/ 1419497 h 6470468"/>
                    <a:gd name="connsiteX70" fmla="*/ 4458789 w 4458789"/>
                    <a:gd name="connsiteY70" fmla="*/ 374468 h 6470468"/>
                    <a:gd name="connsiteX71" fmla="*/ 4415246 w 4458789"/>
                    <a:gd name="connsiteY71" fmla="*/ 0 h 6470468"/>
                    <a:gd name="connsiteX72" fmla="*/ 17418 w 4458789"/>
                    <a:gd name="connsiteY72" fmla="*/ 17417 h 6470468"/>
                    <a:gd name="connsiteX73" fmla="*/ 0 w 4458789"/>
                    <a:gd name="connsiteY73"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7543 w 4458789"/>
                    <a:gd name="connsiteY15" fmla="*/ 3135085 h 6470468"/>
                    <a:gd name="connsiteX16" fmla="*/ 1427934 w 4458789"/>
                    <a:gd name="connsiteY16" fmla="*/ 3163797 h 6470468"/>
                    <a:gd name="connsiteX17" fmla="*/ 1289731 w 4458789"/>
                    <a:gd name="connsiteY17" fmla="*/ 3082154 h 6470468"/>
                    <a:gd name="connsiteX18" fmla="*/ 1189809 w 4458789"/>
                    <a:gd name="connsiteY18" fmla="*/ 3098709 h 6470468"/>
                    <a:gd name="connsiteX19" fmla="*/ 1164409 w 4458789"/>
                    <a:gd name="connsiteY19" fmla="*/ 3144747 h 6470468"/>
                    <a:gd name="connsiteX20" fmla="*/ 1108847 w 4458789"/>
                    <a:gd name="connsiteY20" fmla="*/ 3174909 h 6470468"/>
                    <a:gd name="connsiteX21" fmla="*/ 1075509 w 4458789"/>
                    <a:gd name="connsiteY21" fmla="*/ 3225709 h 6470468"/>
                    <a:gd name="connsiteX22" fmla="*/ 1007247 w 4458789"/>
                    <a:gd name="connsiteY22" fmla="*/ 3238409 h 6470468"/>
                    <a:gd name="connsiteX23" fmla="*/ 926782 w 4458789"/>
                    <a:gd name="connsiteY23" fmla="*/ 3181803 h 6470468"/>
                    <a:gd name="connsiteX24" fmla="*/ 942159 w 4458789"/>
                    <a:gd name="connsiteY24" fmla="*/ 3111409 h 6470468"/>
                    <a:gd name="connsiteX25" fmla="*/ 989784 w 4458789"/>
                    <a:gd name="connsiteY25" fmla="*/ 3078072 h 6470468"/>
                    <a:gd name="connsiteX26" fmla="*/ 941161 w 4458789"/>
                    <a:gd name="connsiteY26" fmla="*/ 2986994 h 6470468"/>
                    <a:gd name="connsiteX27" fmla="*/ 865959 w 4458789"/>
                    <a:gd name="connsiteY27" fmla="*/ 2989172 h 6470468"/>
                    <a:gd name="connsiteX28" fmla="*/ 743722 w 4458789"/>
                    <a:gd name="connsiteY28" fmla="*/ 2943134 h 6470468"/>
                    <a:gd name="connsiteX29" fmla="*/ 679269 w 4458789"/>
                    <a:gd name="connsiteY29" fmla="*/ 2804160 h 6470468"/>
                    <a:gd name="connsiteX30" fmla="*/ 940526 w 4458789"/>
                    <a:gd name="connsiteY30" fmla="*/ 2725783 h 6470468"/>
                    <a:gd name="connsiteX31" fmla="*/ 1174841 w 4458789"/>
                    <a:gd name="connsiteY31" fmla="*/ 2532652 h 6470468"/>
                    <a:gd name="connsiteX32" fmla="*/ 1256484 w 4458789"/>
                    <a:gd name="connsiteY32" fmla="*/ 2501809 h 6470468"/>
                    <a:gd name="connsiteX33" fmla="*/ 1404122 w 4458789"/>
                    <a:gd name="connsiteY33" fmla="*/ 2358934 h 6470468"/>
                    <a:gd name="connsiteX34" fmla="*/ 1518512 w 4458789"/>
                    <a:gd name="connsiteY34" fmla="*/ 2368913 h 6470468"/>
                    <a:gd name="connsiteX35" fmla="*/ 1584598 w 4458789"/>
                    <a:gd name="connsiteY35" fmla="*/ 2464298 h 6470468"/>
                    <a:gd name="connsiteX36" fmla="*/ 1431109 w 4458789"/>
                    <a:gd name="connsiteY36" fmla="*/ 2627222 h 6470468"/>
                    <a:gd name="connsiteX37" fmla="*/ 1393372 w 4458789"/>
                    <a:gd name="connsiteY37" fmla="*/ 2647405 h 6470468"/>
                    <a:gd name="connsiteX38" fmla="*/ 1404983 w 4458789"/>
                    <a:gd name="connsiteY38" fmla="*/ 2708456 h 6470468"/>
                    <a:gd name="connsiteX39" fmla="*/ 1454922 w 4458789"/>
                    <a:gd name="connsiteY39" fmla="*/ 2736759 h 6470468"/>
                    <a:gd name="connsiteX40" fmla="*/ 1448572 w 4458789"/>
                    <a:gd name="connsiteY40" fmla="*/ 2774859 h 6470468"/>
                    <a:gd name="connsiteX41" fmla="*/ 1357675 w 4458789"/>
                    <a:gd name="connsiteY41" fmla="*/ 2829515 h 6470468"/>
                    <a:gd name="connsiteX42" fmla="*/ 1394597 w 4458789"/>
                    <a:gd name="connsiteY42" fmla="*/ 2863759 h 6470468"/>
                    <a:gd name="connsiteX43" fmla="*/ 1550172 w 4458789"/>
                    <a:gd name="connsiteY43" fmla="*/ 2790734 h 6470468"/>
                    <a:gd name="connsiteX44" fmla="*/ 1651772 w 4458789"/>
                    <a:gd name="connsiteY44" fmla="*/ 2703422 h 6470468"/>
                    <a:gd name="connsiteX45" fmla="*/ 1810522 w 4458789"/>
                    <a:gd name="connsiteY45" fmla="*/ 2636747 h 6470468"/>
                    <a:gd name="connsiteX46" fmla="*/ 1908947 w 4458789"/>
                    <a:gd name="connsiteY46" fmla="*/ 2627222 h 6470468"/>
                    <a:gd name="connsiteX47" fmla="*/ 1952218 w 4458789"/>
                    <a:gd name="connsiteY47" fmla="*/ 2602275 h 6470468"/>
                    <a:gd name="connsiteX48" fmla="*/ 2020072 w 4458789"/>
                    <a:gd name="connsiteY48" fmla="*/ 2662147 h 6470468"/>
                    <a:gd name="connsiteX49" fmla="*/ 2089922 w 4458789"/>
                    <a:gd name="connsiteY49" fmla="*/ 2678022 h 6470468"/>
                    <a:gd name="connsiteX50" fmla="*/ 2164579 w 4458789"/>
                    <a:gd name="connsiteY50" fmla="*/ 2690902 h 6470468"/>
                    <a:gd name="connsiteX51" fmla="*/ 2115322 w 4458789"/>
                    <a:gd name="connsiteY51" fmla="*/ 2820897 h 6470468"/>
                    <a:gd name="connsiteX52" fmla="*/ 2011680 w 4458789"/>
                    <a:gd name="connsiteY52" fmla="*/ 2934788 h 6470468"/>
                    <a:gd name="connsiteX53" fmla="*/ 2194560 w 4458789"/>
                    <a:gd name="connsiteY53" fmla="*/ 3082834 h 6470468"/>
                    <a:gd name="connsiteX54" fmla="*/ 2394858 w 4458789"/>
                    <a:gd name="connsiteY54" fmla="*/ 3117668 h 6470468"/>
                    <a:gd name="connsiteX55" fmla="*/ 2377440 w 4458789"/>
                    <a:gd name="connsiteY55" fmla="*/ 3335383 h 6470468"/>
                    <a:gd name="connsiteX56" fmla="*/ 2377440 w 4458789"/>
                    <a:gd name="connsiteY56" fmla="*/ 3335383 h 6470468"/>
                    <a:gd name="connsiteX57" fmla="*/ 2333898 w 4458789"/>
                    <a:gd name="connsiteY57" fmla="*/ 3640183 h 6470468"/>
                    <a:gd name="connsiteX58" fmla="*/ 2290355 w 4458789"/>
                    <a:gd name="connsiteY58" fmla="*/ 3875314 h 6470468"/>
                    <a:gd name="connsiteX59" fmla="*/ 2595155 w 4458789"/>
                    <a:gd name="connsiteY59" fmla="*/ 3857897 h 6470468"/>
                    <a:gd name="connsiteX60" fmla="*/ 2891246 w 4458789"/>
                    <a:gd name="connsiteY60" fmla="*/ 3744685 h 6470468"/>
                    <a:gd name="connsiteX61" fmla="*/ 2891155 w 4458789"/>
                    <a:gd name="connsiteY61" fmla="*/ 3215186 h 6470468"/>
                    <a:gd name="connsiteX62" fmla="*/ 2772547 w 4458789"/>
                    <a:gd name="connsiteY62" fmla="*/ 3039972 h 6470468"/>
                    <a:gd name="connsiteX63" fmla="*/ 2704284 w 4458789"/>
                    <a:gd name="connsiteY63" fmla="*/ 2897097 h 6470468"/>
                    <a:gd name="connsiteX64" fmla="*/ 2508069 w 4458789"/>
                    <a:gd name="connsiteY64" fmla="*/ 2717074 h 6470468"/>
                    <a:gd name="connsiteX65" fmla="*/ 2638698 w 4458789"/>
                    <a:gd name="connsiteY65" fmla="*/ 2577737 h 6470468"/>
                    <a:gd name="connsiteX66" fmla="*/ 2978332 w 4458789"/>
                    <a:gd name="connsiteY66" fmla="*/ 2333897 h 6470468"/>
                    <a:gd name="connsiteX67" fmla="*/ 2987040 w 4458789"/>
                    <a:gd name="connsiteY67" fmla="*/ 2159725 h 6470468"/>
                    <a:gd name="connsiteX68" fmla="*/ 3344092 w 4458789"/>
                    <a:gd name="connsiteY68" fmla="*/ 1672045 h 6470468"/>
                    <a:gd name="connsiteX69" fmla="*/ 3544389 w 4458789"/>
                    <a:gd name="connsiteY69" fmla="*/ 1863634 h 6470468"/>
                    <a:gd name="connsiteX70" fmla="*/ 3962400 w 4458789"/>
                    <a:gd name="connsiteY70" fmla="*/ 1419497 h 6470468"/>
                    <a:gd name="connsiteX71" fmla="*/ 4458789 w 4458789"/>
                    <a:gd name="connsiteY71" fmla="*/ 374468 h 6470468"/>
                    <a:gd name="connsiteX72" fmla="*/ 4415246 w 4458789"/>
                    <a:gd name="connsiteY72" fmla="*/ 0 h 6470468"/>
                    <a:gd name="connsiteX73" fmla="*/ 17418 w 4458789"/>
                    <a:gd name="connsiteY73" fmla="*/ 17417 h 6470468"/>
                    <a:gd name="connsiteX74" fmla="*/ 0 w 4458789"/>
                    <a:gd name="connsiteY74"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7543 w 4458789"/>
                    <a:gd name="connsiteY15" fmla="*/ 3135085 h 6470468"/>
                    <a:gd name="connsiteX16" fmla="*/ 1427934 w 4458789"/>
                    <a:gd name="connsiteY16" fmla="*/ 3163797 h 6470468"/>
                    <a:gd name="connsiteX17" fmla="*/ 1350147 w 4458789"/>
                    <a:gd name="connsiteY17" fmla="*/ 3101884 h 6470468"/>
                    <a:gd name="connsiteX18" fmla="*/ 1289731 w 4458789"/>
                    <a:gd name="connsiteY18" fmla="*/ 3082154 h 6470468"/>
                    <a:gd name="connsiteX19" fmla="*/ 1189809 w 4458789"/>
                    <a:gd name="connsiteY19" fmla="*/ 3098709 h 6470468"/>
                    <a:gd name="connsiteX20" fmla="*/ 1164409 w 4458789"/>
                    <a:gd name="connsiteY20" fmla="*/ 3144747 h 6470468"/>
                    <a:gd name="connsiteX21" fmla="*/ 1108847 w 4458789"/>
                    <a:gd name="connsiteY21" fmla="*/ 3174909 h 6470468"/>
                    <a:gd name="connsiteX22" fmla="*/ 1075509 w 4458789"/>
                    <a:gd name="connsiteY22" fmla="*/ 3225709 h 6470468"/>
                    <a:gd name="connsiteX23" fmla="*/ 1007247 w 4458789"/>
                    <a:gd name="connsiteY23" fmla="*/ 3238409 h 6470468"/>
                    <a:gd name="connsiteX24" fmla="*/ 926782 w 4458789"/>
                    <a:gd name="connsiteY24" fmla="*/ 3181803 h 6470468"/>
                    <a:gd name="connsiteX25" fmla="*/ 942159 w 4458789"/>
                    <a:gd name="connsiteY25" fmla="*/ 3111409 h 6470468"/>
                    <a:gd name="connsiteX26" fmla="*/ 989784 w 4458789"/>
                    <a:gd name="connsiteY26" fmla="*/ 3078072 h 6470468"/>
                    <a:gd name="connsiteX27" fmla="*/ 941161 w 4458789"/>
                    <a:gd name="connsiteY27" fmla="*/ 2986994 h 6470468"/>
                    <a:gd name="connsiteX28" fmla="*/ 865959 w 4458789"/>
                    <a:gd name="connsiteY28" fmla="*/ 2989172 h 6470468"/>
                    <a:gd name="connsiteX29" fmla="*/ 743722 w 4458789"/>
                    <a:gd name="connsiteY29" fmla="*/ 2943134 h 6470468"/>
                    <a:gd name="connsiteX30" fmla="*/ 679269 w 4458789"/>
                    <a:gd name="connsiteY30" fmla="*/ 2804160 h 6470468"/>
                    <a:gd name="connsiteX31" fmla="*/ 940526 w 4458789"/>
                    <a:gd name="connsiteY31" fmla="*/ 2725783 h 6470468"/>
                    <a:gd name="connsiteX32" fmla="*/ 1174841 w 4458789"/>
                    <a:gd name="connsiteY32" fmla="*/ 2532652 h 6470468"/>
                    <a:gd name="connsiteX33" fmla="*/ 1256484 w 4458789"/>
                    <a:gd name="connsiteY33" fmla="*/ 2501809 h 6470468"/>
                    <a:gd name="connsiteX34" fmla="*/ 1404122 w 4458789"/>
                    <a:gd name="connsiteY34" fmla="*/ 2358934 h 6470468"/>
                    <a:gd name="connsiteX35" fmla="*/ 1518512 w 4458789"/>
                    <a:gd name="connsiteY35" fmla="*/ 2368913 h 6470468"/>
                    <a:gd name="connsiteX36" fmla="*/ 1584598 w 4458789"/>
                    <a:gd name="connsiteY36" fmla="*/ 2464298 h 6470468"/>
                    <a:gd name="connsiteX37" fmla="*/ 1431109 w 4458789"/>
                    <a:gd name="connsiteY37" fmla="*/ 2627222 h 6470468"/>
                    <a:gd name="connsiteX38" fmla="*/ 1393372 w 4458789"/>
                    <a:gd name="connsiteY38" fmla="*/ 2647405 h 6470468"/>
                    <a:gd name="connsiteX39" fmla="*/ 1404983 w 4458789"/>
                    <a:gd name="connsiteY39" fmla="*/ 2708456 h 6470468"/>
                    <a:gd name="connsiteX40" fmla="*/ 1454922 w 4458789"/>
                    <a:gd name="connsiteY40" fmla="*/ 2736759 h 6470468"/>
                    <a:gd name="connsiteX41" fmla="*/ 1448572 w 4458789"/>
                    <a:gd name="connsiteY41" fmla="*/ 2774859 h 6470468"/>
                    <a:gd name="connsiteX42" fmla="*/ 1357675 w 4458789"/>
                    <a:gd name="connsiteY42" fmla="*/ 2829515 h 6470468"/>
                    <a:gd name="connsiteX43" fmla="*/ 1394597 w 4458789"/>
                    <a:gd name="connsiteY43" fmla="*/ 2863759 h 6470468"/>
                    <a:gd name="connsiteX44" fmla="*/ 1550172 w 4458789"/>
                    <a:gd name="connsiteY44" fmla="*/ 2790734 h 6470468"/>
                    <a:gd name="connsiteX45" fmla="*/ 1651772 w 4458789"/>
                    <a:gd name="connsiteY45" fmla="*/ 2703422 h 6470468"/>
                    <a:gd name="connsiteX46" fmla="*/ 1810522 w 4458789"/>
                    <a:gd name="connsiteY46" fmla="*/ 2636747 h 6470468"/>
                    <a:gd name="connsiteX47" fmla="*/ 1908947 w 4458789"/>
                    <a:gd name="connsiteY47" fmla="*/ 2627222 h 6470468"/>
                    <a:gd name="connsiteX48" fmla="*/ 1952218 w 4458789"/>
                    <a:gd name="connsiteY48" fmla="*/ 2602275 h 6470468"/>
                    <a:gd name="connsiteX49" fmla="*/ 2020072 w 4458789"/>
                    <a:gd name="connsiteY49" fmla="*/ 2662147 h 6470468"/>
                    <a:gd name="connsiteX50" fmla="*/ 2089922 w 4458789"/>
                    <a:gd name="connsiteY50" fmla="*/ 2678022 h 6470468"/>
                    <a:gd name="connsiteX51" fmla="*/ 2164579 w 4458789"/>
                    <a:gd name="connsiteY51" fmla="*/ 2690902 h 6470468"/>
                    <a:gd name="connsiteX52" fmla="*/ 2115322 w 4458789"/>
                    <a:gd name="connsiteY52" fmla="*/ 2820897 h 6470468"/>
                    <a:gd name="connsiteX53" fmla="*/ 2011680 w 4458789"/>
                    <a:gd name="connsiteY53" fmla="*/ 2934788 h 6470468"/>
                    <a:gd name="connsiteX54" fmla="*/ 2194560 w 4458789"/>
                    <a:gd name="connsiteY54" fmla="*/ 3082834 h 6470468"/>
                    <a:gd name="connsiteX55" fmla="*/ 2394858 w 4458789"/>
                    <a:gd name="connsiteY55" fmla="*/ 3117668 h 6470468"/>
                    <a:gd name="connsiteX56" fmla="*/ 2377440 w 4458789"/>
                    <a:gd name="connsiteY56" fmla="*/ 3335383 h 6470468"/>
                    <a:gd name="connsiteX57" fmla="*/ 2377440 w 4458789"/>
                    <a:gd name="connsiteY57" fmla="*/ 3335383 h 6470468"/>
                    <a:gd name="connsiteX58" fmla="*/ 2333898 w 4458789"/>
                    <a:gd name="connsiteY58" fmla="*/ 3640183 h 6470468"/>
                    <a:gd name="connsiteX59" fmla="*/ 2290355 w 4458789"/>
                    <a:gd name="connsiteY59" fmla="*/ 3875314 h 6470468"/>
                    <a:gd name="connsiteX60" fmla="*/ 2595155 w 4458789"/>
                    <a:gd name="connsiteY60" fmla="*/ 3857897 h 6470468"/>
                    <a:gd name="connsiteX61" fmla="*/ 2891246 w 4458789"/>
                    <a:gd name="connsiteY61" fmla="*/ 3744685 h 6470468"/>
                    <a:gd name="connsiteX62" fmla="*/ 2891155 w 4458789"/>
                    <a:gd name="connsiteY62" fmla="*/ 3215186 h 6470468"/>
                    <a:gd name="connsiteX63" fmla="*/ 2772547 w 4458789"/>
                    <a:gd name="connsiteY63" fmla="*/ 3039972 h 6470468"/>
                    <a:gd name="connsiteX64" fmla="*/ 2704284 w 4458789"/>
                    <a:gd name="connsiteY64" fmla="*/ 2897097 h 6470468"/>
                    <a:gd name="connsiteX65" fmla="*/ 2508069 w 4458789"/>
                    <a:gd name="connsiteY65" fmla="*/ 2717074 h 6470468"/>
                    <a:gd name="connsiteX66" fmla="*/ 2638698 w 4458789"/>
                    <a:gd name="connsiteY66" fmla="*/ 2577737 h 6470468"/>
                    <a:gd name="connsiteX67" fmla="*/ 2978332 w 4458789"/>
                    <a:gd name="connsiteY67" fmla="*/ 2333897 h 6470468"/>
                    <a:gd name="connsiteX68" fmla="*/ 2987040 w 4458789"/>
                    <a:gd name="connsiteY68" fmla="*/ 2159725 h 6470468"/>
                    <a:gd name="connsiteX69" fmla="*/ 3344092 w 4458789"/>
                    <a:gd name="connsiteY69" fmla="*/ 1672045 h 6470468"/>
                    <a:gd name="connsiteX70" fmla="*/ 3544389 w 4458789"/>
                    <a:gd name="connsiteY70" fmla="*/ 1863634 h 6470468"/>
                    <a:gd name="connsiteX71" fmla="*/ 3962400 w 4458789"/>
                    <a:gd name="connsiteY71" fmla="*/ 1419497 h 6470468"/>
                    <a:gd name="connsiteX72" fmla="*/ 4458789 w 4458789"/>
                    <a:gd name="connsiteY72" fmla="*/ 374468 h 6470468"/>
                    <a:gd name="connsiteX73" fmla="*/ 4415246 w 4458789"/>
                    <a:gd name="connsiteY73" fmla="*/ 0 h 6470468"/>
                    <a:gd name="connsiteX74" fmla="*/ 17418 w 4458789"/>
                    <a:gd name="connsiteY74" fmla="*/ 17417 h 6470468"/>
                    <a:gd name="connsiteX75" fmla="*/ 0 w 4458789"/>
                    <a:gd name="connsiteY75"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43731 w 4458789"/>
                    <a:gd name="connsiteY15" fmla="*/ 3150960 h 6470468"/>
                    <a:gd name="connsiteX16" fmla="*/ 1427934 w 4458789"/>
                    <a:gd name="connsiteY16" fmla="*/ 3163797 h 6470468"/>
                    <a:gd name="connsiteX17" fmla="*/ 1350147 w 4458789"/>
                    <a:gd name="connsiteY17" fmla="*/ 3101884 h 6470468"/>
                    <a:gd name="connsiteX18" fmla="*/ 1289731 w 4458789"/>
                    <a:gd name="connsiteY18" fmla="*/ 3082154 h 6470468"/>
                    <a:gd name="connsiteX19" fmla="*/ 1189809 w 4458789"/>
                    <a:gd name="connsiteY19" fmla="*/ 3098709 h 6470468"/>
                    <a:gd name="connsiteX20" fmla="*/ 1164409 w 4458789"/>
                    <a:gd name="connsiteY20" fmla="*/ 3144747 h 6470468"/>
                    <a:gd name="connsiteX21" fmla="*/ 1108847 w 4458789"/>
                    <a:gd name="connsiteY21" fmla="*/ 3174909 h 6470468"/>
                    <a:gd name="connsiteX22" fmla="*/ 1075509 w 4458789"/>
                    <a:gd name="connsiteY22" fmla="*/ 3225709 h 6470468"/>
                    <a:gd name="connsiteX23" fmla="*/ 1007247 w 4458789"/>
                    <a:gd name="connsiteY23" fmla="*/ 3238409 h 6470468"/>
                    <a:gd name="connsiteX24" fmla="*/ 926782 w 4458789"/>
                    <a:gd name="connsiteY24" fmla="*/ 3181803 h 6470468"/>
                    <a:gd name="connsiteX25" fmla="*/ 942159 w 4458789"/>
                    <a:gd name="connsiteY25" fmla="*/ 3111409 h 6470468"/>
                    <a:gd name="connsiteX26" fmla="*/ 989784 w 4458789"/>
                    <a:gd name="connsiteY26" fmla="*/ 3078072 h 6470468"/>
                    <a:gd name="connsiteX27" fmla="*/ 941161 w 4458789"/>
                    <a:gd name="connsiteY27" fmla="*/ 2986994 h 6470468"/>
                    <a:gd name="connsiteX28" fmla="*/ 865959 w 4458789"/>
                    <a:gd name="connsiteY28" fmla="*/ 2989172 h 6470468"/>
                    <a:gd name="connsiteX29" fmla="*/ 743722 w 4458789"/>
                    <a:gd name="connsiteY29" fmla="*/ 2943134 h 6470468"/>
                    <a:gd name="connsiteX30" fmla="*/ 679269 w 4458789"/>
                    <a:gd name="connsiteY30" fmla="*/ 2804160 h 6470468"/>
                    <a:gd name="connsiteX31" fmla="*/ 940526 w 4458789"/>
                    <a:gd name="connsiteY31" fmla="*/ 2725783 h 6470468"/>
                    <a:gd name="connsiteX32" fmla="*/ 1174841 w 4458789"/>
                    <a:gd name="connsiteY32" fmla="*/ 2532652 h 6470468"/>
                    <a:gd name="connsiteX33" fmla="*/ 1256484 w 4458789"/>
                    <a:gd name="connsiteY33" fmla="*/ 2501809 h 6470468"/>
                    <a:gd name="connsiteX34" fmla="*/ 1404122 w 4458789"/>
                    <a:gd name="connsiteY34" fmla="*/ 2358934 h 6470468"/>
                    <a:gd name="connsiteX35" fmla="*/ 1518512 w 4458789"/>
                    <a:gd name="connsiteY35" fmla="*/ 2368913 h 6470468"/>
                    <a:gd name="connsiteX36" fmla="*/ 1584598 w 4458789"/>
                    <a:gd name="connsiteY36" fmla="*/ 2464298 h 6470468"/>
                    <a:gd name="connsiteX37" fmla="*/ 1431109 w 4458789"/>
                    <a:gd name="connsiteY37" fmla="*/ 2627222 h 6470468"/>
                    <a:gd name="connsiteX38" fmla="*/ 1393372 w 4458789"/>
                    <a:gd name="connsiteY38" fmla="*/ 2647405 h 6470468"/>
                    <a:gd name="connsiteX39" fmla="*/ 1404983 w 4458789"/>
                    <a:gd name="connsiteY39" fmla="*/ 2708456 h 6470468"/>
                    <a:gd name="connsiteX40" fmla="*/ 1454922 w 4458789"/>
                    <a:gd name="connsiteY40" fmla="*/ 2736759 h 6470468"/>
                    <a:gd name="connsiteX41" fmla="*/ 1448572 w 4458789"/>
                    <a:gd name="connsiteY41" fmla="*/ 2774859 h 6470468"/>
                    <a:gd name="connsiteX42" fmla="*/ 1357675 w 4458789"/>
                    <a:gd name="connsiteY42" fmla="*/ 2829515 h 6470468"/>
                    <a:gd name="connsiteX43" fmla="*/ 1394597 w 4458789"/>
                    <a:gd name="connsiteY43" fmla="*/ 2863759 h 6470468"/>
                    <a:gd name="connsiteX44" fmla="*/ 1550172 w 4458789"/>
                    <a:gd name="connsiteY44" fmla="*/ 2790734 h 6470468"/>
                    <a:gd name="connsiteX45" fmla="*/ 1651772 w 4458789"/>
                    <a:gd name="connsiteY45" fmla="*/ 2703422 h 6470468"/>
                    <a:gd name="connsiteX46" fmla="*/ 1810522 w 4458789"/>
                    <a:gd name="connsiteY46" fmla="*/ 2636747 h 6470468"/>
                    <a:gd name="connsiteX47" fmla="*/ 1908947 w 4458789"/>
                    <a:gd name="connsiteY47" fmla="*/ 2627222 h 6470468"/>
                    <a:gd name="connsiteX48" fmla="*/ 1952218 w 4458789"/>
                    <a:gd name="connsiteY48" fmla="*/ 2602275 h 6470468"/>
                    <a:gd name="connsiteX49" fmla="*/ 2020072 w 4458789"/>
                    <a:gd name="connsiteY49" fmla="*/ 2662147 h 6470468"/>
                    <a:gd name="connsiteX50" fmla="*/ 2089922 w 4458789"/>
                    <a:gd name="connsiteY50" fmla="*/ 2678022 h 6470468"/>
                    <a:gd name="connsiteX51" fmla="*/ 2164579 w 4458789"/>
                    <a:gd name="connsiteY51" fmla="*/ 2690902 h 6470468"/>
                    <a:gd name="connsiteX52" fmla="*/ 2115322 w 4458789"/>
                    <a:gd name="connsiteY52" fmla="*/ 2820897 h 6470468"/>
                    <a:gd name="connsiteX53" fmla="*/ 2011680 w 4458789"/>
                    <a:gd name="connsiteY53" fmla="*/ 2934788 h 6470468"/>
                    <a:gd name="connsiteX54" fmla="*/ 2194560 w 4458789"/>
                    <a:gd name="connsiteY54" fmla="*/ 3082834 h 6470468"/>
                    <a:gd name="connsiteX55" fmla="*/ 2394858 w 4458789"/>
                    <a:gd name="connsiteY55" fmla="*/ 3117668 h 6470468"/>
                    <a:gd name="connsiteX56" fmla="*/ 2377440 w 4458789"/>
                    <a:gd name="connsiteY56" fmla="*/ 3335383 h 6470468"/>
                    <a:gd name="connsiteX57" fmla="*/ 2377440 w 4458789"/>
                    <a:gd name="connsiteY57" fmla="*/ 3335383 h 6470468"/>
                    <a:gd name="connsiteX58" fmla="*/ 2333898 w 4458789"/>
                    <a:gd name="connsiteY58" fmla="*/ 3640183 h 6470468"/>
                    <a:gd name="connsiteX59" fmla="*/ 2290355 w 4458789"/>
                    <a:gd name="connsiteY59" fmla="*/ 3875314 h 6470468"/>
                    <a:gd name="connsiteX60" fmla="*/ 2595155 w 4458789"/>
                    <a:gd name="connsiteY60" fmla="*/ 3857897 h 6470468"/>
                    <a:gd name="connsiteX61" fmla="*/ 2891246 w 4458789"/>
                    <a:gd name="connsiteY61" fmla="*/ 3744685 h 6470468"/>
                    <a:gd name="connsiteX62" fmla="*/ 2891155 w 4458789"/>
                    <a:gd name="connsiteY62" fmla="*/ 3215186 h 6470468"/>
                    <a:gd name="connsiteX63" fmla="*/ 2772547 w 4458789"/>
                    <a:gd name="connsiteY63" fmla="*/ 3039972 h 6470468"/>
                    <a:gd name="connsiteX64" fmla="*/ 2704284 w 4458789"/>
                    <a:gd name="connsiteY64" fmla="*/ 2897097 h 6470468"/>
                    <a:gd name="connsiteX65" fmla="*/ 2508069 w 4458789"/>
                    <a:gd name="connsiteY65" fmla="*/ 2717074 h 6470468"/>
                    <a:gd name="connsiteX66" fmla="*/ 2638698 w 4458789"/>
                    <a:gd name="connsiteY66" fmla="*/ 2577737 h 6470468"/>
                    <a:gd name="connsiteX67" fmla="*/ 2978332 w 4458789"/>
                    <a:gd name="connsiteY67" fmla="*/ 2333897 h 6470468"/>
                    <a:gd name="connsiteX68" fmla="*/ 2987040 w 4458789"/>
                    <a:gd name="connsiteY68" fmla="*/ 2159725 h 6470468"/>
                    <a:gd name="connsiteX69" fmla="*/ 3344092 w 4458789"/>
                    <a:gd name="connsiteY69" fmla="*/ 1672045 h 6470468"/>
                    <a:gd name="connsiteX70" fmla="*/ 3544389 w 4458789"/>
                    <a:gd name="connsiteY70" fmla="*/ 1863634 h 6470468"/>
                    <a:gd name="connsiteX71" fmla="*/ 3962400 w 4458789"/>
                    <a:gd name="connsiteY71" fmla="*/ 1419497 h 6470468"/>
                    <a:gd name="connsiteX72" fmla="*/ 4458789 w 4458789"/>
                    <a:gd name="connsiteY72" fmla="*/ 374468 h 6470468"/>
                    <a:gd name="connsiteX73" fmla="*/ 4415246 w 4458789"/>
                    <a:gd name="connsiteY73" fmla="*/ 0 h 6470468"/>
                    <a:gd name="connsiteX74" fmla="*/ 17418 w 4458789"/>
                    <a:gd name="connsiteY74" fmla="*/ 17417 h 6470468"/>
                    <a:gd name="connsiteX75" fmla="*/ 0 w 4458789"/>
                    <a:gd name="connsiteY75"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43731 w 4458789"/>
                    <a:gd name="connsiteY15" fmla="*/ 3150960 h 6470468"/>
                    <a:gd name="connsiteX16" fmla="*/ 1427934 w 4458789"/>
                    <a:gd name="connsiteY16" fmla="*/ 3163797 h 6470468"/>
                    <a:gd name="connsiteX17" fmla="*/ 1350147 w 4458789"/>
                    <a:gd name="connsiteY17" fmla="*/ 3101884 h 6470468"/>
                    <a:gd name="connsiteX18" fmla="*/ 1289731 w 4458789"/>
                    <a:gd name="connsiteY18" fmla="*/ 3082154 h 6470468"/>
                    <a:gd name="connsiteX19" fmla="*/ 1189809 w 4458789"/>
                    <a:gd name="connsiteY19" fmla="*/ 3098709 h 6470468"/>
                    <a:gd name="connsiteX20" fmla="*/ 1164409 w 4458789"/>
                    <a:gd name="connsiteY20" fmla="*/ 3144747 h 6470468"/>
                    <a:gd name="connsiteX21" fmla="*/ 1108847 w 4458789"/>
                    <a:gd name="connsiteY21" fmla="*/ 3174909 h 6470468"/>
                    <a:gd name="connsiteX22" fmla="*/ 1075509 w 4458789"/>
                    <a:gd name="connsiteY22" fmla="*/ 3225709 h 6470468"/>
                    <a:gd name="connsiteX23" fmla="*/ 1007247 w 4458789"/>
                    <a:gd name="connsiteY23" fmla="*/ 3238409 h 6470468"/>
                    <a:gd name="connsiteX24" fmla="*/ 926782 w 4458789"/>
                    <a:gd name="connsiteY24" fmla="*/ 3181803 h 6470468"/>
                    <a:gd name="connsiteX25" fmla="*/ 942159 w 4458789"/>
                    <a:gd name="connsiteY25" fmla="*/ 3111409 h 6470468"/>
                    <a:gd name="connsiteX26" fmla="*/ 989784 w 4458789"/>
                    <a:gd name="connsiteY26" fmla="*/ 3078072 h 6470468"/>
                    <a:gd name="connsiteX27" fmla="*/ 941161 w 4458789"/>
                    <a:gd name="connsiteY27" fmla="*/ 2986994 h 6470468"/>
                    <a:gd name="connsiteX28" fmla="*/ 865959 w 4458789"/>
                    <a:gd name="connsiteY28" fmla="*/ 2989172 h 6470468"/>
                    <a:gd name="connsiteX29" fmla="*/ 743722 w 4458789"/>
                    <a:gd name="connsiteY29" fmla="*/ 2943134 h 6470468"/>
                    <a:gd name="connsiteX30" fmla="*/ 679269 w 4458789"/>
                    <a:gd name="connsiteY30" fmla="*/ 2804160 h 6470468"/>
                    <a:gd name="connsiteX31" fmla="*/ 940526 w 4458789"/>
                    <a:gd name="connsiteY31" fmla="*/ 2725783 h 6470468"/>
                    <a:gd name="connsiteX32" fmla="*/ 1174841 w 4458789"/>
                    <a:gd name="connsiteY32" fmla="*/ 2532652 h 6470468"/>
                    <a:gd name="connsiteX33" fmla="*/ 1256484 w 4458789"/>
                    <a:gd name="connsiteY33" fmla="*/ 2501809 h 6470468"/>
                    <a:gd name="connsiteX34" fmla="*/ 1404122 w 4458789"/>
                    <a:gd name="connsiteY34" fmla="*/ 2358934 h 6470468"/>
                    <a:gd name="connsiteX35" fmla="*/ 1518512 w 4458789"/>
                    <a:gd name="connsiteY35" fmla="*/ 2368913 h 6470468"/>
                    <a:gd name="connsiteX36" fmla="*/ 1584598 w 4458789"/>
                    <a:gd name="connsiteY36" fmla="*/ 2464298 h 6470468"/>
                    <a:gd name="connsiteX37" fmla="*/ 1431109 w 4458789"/>
                    <a:gd name="connsiteY37" fmla="*/ 2627222 h 6470468"/>
                    <a:gd name="connsiteX38" fmla="*/ 1393372 w 4458789"/>
                    <a:gd name="connsiteY38" fmla="*/ 2647405 h 6470468"/>
                    <a:gd name="connsiteX39" fmla="*/ 1404983 w 4458789"/>
                    <a:gd name="connsiteY39" fmla="*/ 2708456 h 6470468"/>
                    <a:gd name="connsiteX40" fmla="*/ 1454922 w 4458789"/>
                    <a:gd name="connsiteY40" fmla="*/ 2736759 h 6470468"/>
                    <a:gd name="connsiteX41" fmla="*/ 1448572 w 4458789"/>
                    <a:gd name="connsiteY41" fmla="*/ 2774859 h 6470468"/>
                    <a:gd name="connsiteX42" fmla="*/ 1357675 w 4458789"/>
                    <a:gd name="connsiteY42" fmla="*/ 2829515 h 6470468"/>
                    <a:gd name="connsiteX43" fmla="*/ 1394597 w 4458789"/>
                    <a:gd name="connsiteY43" fmla="*/ 2863759 h 6470468"/>
                    <a:gd name="connsiteX44" fmla="*/ 1550172 w 4458789"/>
                    <a:gd name="connsiteY44" fmla="*/ 2790734 h 6470468"/>
                    <a:gd name="connsiteX45" fmla="*/ 1651772 w 4458789"/>
                    <a:gd name="connsiteY45" fmla="*/ 2703422 h 6470468"/>
                    <a:gd name="connsiteX46" fmla="*/ 1810522 w 4458789"/>
                    <a:gd name="connsiteY46" fmla="*/ 2636747 h 6470468"/>
                    <a:gd name="connsiteX47" fmla="*/ 1908947 w 4458789"/>
                    <a:gd name="connsiteY47" fmla="*/ 2627222 h 6470468"/>
                    <a:gd name="connsiteX48" fmla="*/ 1952218 w 4458789"/>
                    <a:gd name="connsiteY48" fmla="*/ 2602275 h 6470468"/>
                    <a:gd name="connsiteX49" fmla="*/ 2020072 w 4458789"/>
                    <a:gd name="connsiteY49" fmla="*/ 2662147 h 6470468"/>
                    <a:gd name="connsiteX50" fmla="*/ 2089922 w 4458789"/>
                    <a:gd name="connsiteY50" fmla="*/ 2678022 h 6470468"/>
                    <a:gd name="connsiteX51" fmla="*/ 2164579 w 4458789"/>
                    <a:gd name="connsiteY51" fmla="*/ 2690902 h 6470468"/>
                    <a:gd name="connsiteX52" fmla="*/ 2115322 w 4458789"/>
                    <a:gd name="connsiteY52" fmla="*/ 2820897 h 6470468"/>
                    <a:gd name="connsiteX53" fmla="*/ 2011680 w 4458789"/>
                    <a:gd name="connsiteY53" fmla="*/ 2934788 h 6470468"/>
                    <a:gd name="connsiteX54" fmla="*/ 2194560 w 4458789"/>
                    <a:gd name="connsiteY54" fmla="*/ 3082834 h 6470468"/>
                    <a:gd name="connsiteX55" fmla="*/ 2394858 w 4458789"/>
                    <a:gd name="connsiteY55" fmla="*/ 3117668 h 6470468"/>
                    <a:gd name="connsiteX56" fmla="*/ 2377440 w 4458789"/>
                    <a:gd name="connsiteY56" fmla="*/ 3335383 h 6470468"/>
                    <a:gd name="connsiteX57" fmla="*/ 2377440 w 4458789"/>
                    <a:gd name="connsiteY57" fmla="*/ 3335383 h 6470468"/>
                    <a:gd name="connsiteX58" fmla="*/ 2333898 w 4458789"/>
                    <a:gd name="connsiteY58" fmla="*/ 3640183 h 6470468"/>
                    <a:gd name="connsiteX59" fmla="*/ 2290355 w 4458789"/>
                    <a:gd name="connsiteY59" fmla="*/ 3875314 h 6470468"/>
                    <a:gd name="connsiteX60" fmla="*/ 2595155 w 4458789"/>
                    <a:gd name="connsiteY60" fmla="*/ 3857897 h 6470468"/>
                    <a:gd name="connsiteX61" fmla="*/ 2891246 w 4458789"/>
                    <a:gd name="connsiteY61" fmla="*/ 3744685 h 6470468"/>
                    <a:gd name="connsiteX62" fmla="*/ 2891155 w 4458789"/>
                    <a:gd name="connsiteY62" fmla="*/ 3215186 h 6470468"/>
                    <a:gd name="connsiteX63" fmla="*/ 2772547 w 4458789"/>
                    <a:gd name="connsiteY63" fmla="*/ 3039972 h 6470468"/>
                    <a:gd name="connsiteX64" fmla="*/ 2704284 w 4458789"/>
                    <a:gd name="connsiteY64" fmla="*/ 2897097 h 6470468"/>
                    <a:gd name="connsiteX65" fmla="*/ 2508069 w 4458789"/>
                    <a:gd name="connsiteY65" fmla="*/ 2717074 h 6470468"/>
                    <a:gd name="connsiteX66" fmla="*/ 2638698 w 4458789"/>
                    <a:gd name="connsiteY66" fmla="*/ 2577737 h 6470468"/>
                    <a:gd name="connsiteX67" fmla="*/ 2978332 w 4458789"/>
                    <a:gd name="connsiteY67" fmla="*/ 2333897 h 6470468"/>
                    <a:gd name="connsiteX68" fmla="*/ 2987040 w 4458789"/>
                    <a:gd name="connsiteY68" fmla="*/ 2159725 h 6470468"/>
                    <a:gd name="connsiteX69" fmla="*/ 3344092 w 4458789"/>
                    <a:gd name="connsiteY69" fmla="*/ 1672045 h 6470468"/>
                    <a:gd name="connsiteX70" fmla="*/ 3544389 w 4458789"/>
                    <a:gd name="connsiteY70" fmla="*/ 1863634 h 6470468"/>
                    <a:gd name="connsiteX71" fmla="*/ 3962400 w 4458789"/>
                    <a:gd name="connsiteY71" fmla="*/ 1419497 h 6470468"/>
                    <a:gd name="connsiteX72" fmla="*/ 4458789 w 4458789"/>
                    <a:gd name="connsiteY72" fmla="*/ 374468 h 6470468"/>
                    <a:gd name="connsiteX73" fmla="*/ 4415246 w 4458789"/>
                    <a:gd name="connsiteY73" fmla="*/ 0 h 6470468"/>
                    <a:gd name="connsiteX74" fmla="*/ 17418 w 4458789"/>
                    <a:gd name="connsiteY74" fmla="*/ 17417 h 6470468"/>
                    <a:gd name="connsiteX75" fmla="*/ 0 w 4458789"/>
                    <a:gd name="connsiteY75"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43731 w 4458789"/>
                    <a:gd name="connsiteY15" fmla="*/ 3150960 h 6470468"/>
                    <a:gd name="connsiteX16" fmla="*/ 1427934 w 4458789"/>
                    <a:gd name="connsiteY16" fmla="*/ 3163797 h 6470468"/>
                    <a:gd name="connsiteX17" fmla="*/ 1350147 w 4458789"/>
                    <a:gd name="connsiteY17" fmla="*/ 3101884 h 6470468"/>
                    <a:gd name="connsiteX18" fmla="*/ 1289731 w 4458789"/>
                    <a:gd name="connsiteY18" fmla="*/ 3082154 h 6470468"/>
                    <a:gd name="connsiteX19" fmla="*/ 1189809 w 4458789"/>
                    <a:gd name="connsiteY19" fmla="*/ 3098709 h 6470468"/>
                    <a:gd name="connsiteX20" fmla="*/ 1164409 w 4458789"/>
                    <a:gd name="connsiteY20" fmla="*/ 3144747 h 6470468"/>
                    <a:gd name="connsiteX21" fmla="*/ 1108847 w 4458789"/>
                    <a:gd name="connsiteY21" fmla="*/ 3174909 h 6470468"/>
                    <a:gd name="connsiteX22" fmla="*/ 1075509 w 4458789"/>
                    <a:gd name="connsiteY22" fmla="*/ 3225709 h 6470468"/>
                    <a:gd name="connsiteX23" fmla="*/ 1007247 w 4458789"/>
                    <a:gd name="connsiteY23" fmla="*/ 3238409 h 6470468"/>
                    <a:gd name="connsiteX24" fmla="*/ 926782 w 4458789"/>
                    <a:gd name="connsiteY24" fmla="*/ 3181803 h 6470468"/>
                    <a:gd name="connsiteX25" fmla="*/ 942159 w 4458789"/>
                    <a:gd name="connsiteY25" fmla="*/ 3111409 h 6470468"/>
                    <a:gd name="connsiteX26" fmla="*/ 989784 w 4458789"/>
                    <a:gd name="connsiteY26" fmla="*/ 3078072 h 6470468"/>
                    <a:gd name="connsiteX27" fmla="*/ 941161 w 4458789"/>
                    <a:gd name="connsiteY27" fmla="*/ 2986994 h 6470468"/>
                    <a:gd name="connsiteX28" fmla="*/ 865959 w 4458789"/>
                    <a:gd name="connsiteY28" fmla="*/ 2989172 h 6470468"/>
                    <a:gd name="connsiteX29" fmla="*/ 743722 w 4458789"/>
                    <a:gd name="connsiteY29" fmla="*/ 2943134 h 6470468"/>
                    <a:gd name="connsiteX30" fmla="*/ 679269 w 4458789"/>
                    <a:gd name="connsiteY30" fmla="*/ 2804160 h 6470468"/>
                    <a:gd name="connsiteX31" fmla="*/ 940526 w 4458789"/>
                    <a:gd name="connsiteY31" fmla="*/ 2725783 h 6470468"/>
                    <a:gd name="connsiteX32" fmla="*/ 1174841 w 4458789"/>
                    <a:gd name="connsiteY32" fmla="*/ 2532652 h 6470468"/>
                    <a:gd name="connsiteX33" fmla="*/ 1256484 w 4458789"/>
                    <a:gd name="connsiteY33" fmla="*/ 2501809 h 6470468"/>
                    <a:gd name="connsiteX34" fmla="*/ 1404122 w 4458789"/>
                    <a:gd name="connsiteY34" fmla="*/ 2358934 h 6470468"/>
                    <a:gd name="connsiteX35" fmla="*/ 1518512 w 4458789"/>
                    <a:gd name="connsiteY35" fmla="*/ 2368913 h 6470468"/>
                    <a:gd name="connsiteX36" fmla="*/ 1584598 w 4458789"/>
                    <a:gd name="connsiteY36" fmla="*/ 2464298 h 6470468"/>
                    <a:gd name="connsiteX37" fmla="*/ 1431109 w 4458789"/>
                    <a:gd name="connsiteY37" fmla="*/ 2627222 h 6470468"/>
                    <a:gd name="connsiteX38" fmla="*/ 1393372 w 4458789"/>
                    <a:gd name="connsiteY38" fmla="*/ 2647405 h 6470468"/>
                    <a:gd name="connsiteX39" fmla="*/ 1404983 w 4458789"/>
                    <a:gd name="connsiteY39" fmla="*/ 2708456 h 6470468"/>
                    <a:gd name="connsiteX40" fmla="*/ 1454922 w 4458789"/>
                    <a:gd name="connsiteY40" fmla="*/ 2736759 h 6470468"/>
                    <a:gd name="connsiteX41" fmla="*/ 1448572 w 4458789"/>
                    <a:gd name="connsiteY41" fmla="*/ 2774859 h 6470468"/>
                    <a:gd name="connsiteX42" fmla="*/ 1357675 w 4458789"/>
                    <a:gd name="connsiteY42" fmla="*/ 2829515 h 6470468"/>
                    <a:gd name="connsiteX43" fmla="*/ 1394597 w 4458789"/>
                    <a:gd name="connsiteY43" fmla="*/ 2863759 h 6470468"/>
                    <a:gd name="connsiteX44" fmla="*/ 1550172 w 4458789"/>
                    <a:gd name="connsiteY44" fmla="*/ 2790734 h 6470468"/>
                    <a:gd name="connsiteX45" fmla="*/ 1651772 w 4458789"/>
                    <a:gd name="connsiteY45" fmla="*/ 2703422 h 6470468"/>
                    <a:gd name="connsiteX46" fmla="*/ 1810522 w 4458789"/>
                    <a:gd name="connsiteY46" fmla="*/ 2636747 h 6470468"/>
                    <a:gd name="connsiteX47" fmla="*/ 1908947 w 4458789"/>
                    <a:gd name="connsiteY47" fmla="*/ 2627222 h 6470468"/>
                    <a:gd name="connsiteX48" fmla="*/ 1952218 w 4458789"/>
                    <a:gd name="connsiteY48" fmla="*/ 2602275 h 6470468"/>
                    <a:gd name="connsiteX49" fmla="*/ 2020072 w 4458789"/>
                    <a:gd name="connsiteY49" fmla="*/ 2662147 h 6470468"/>
                    <a:gd name="connsiteX50" fmla="*/ 2089922 w 4458789"/>
                    <a:gd name="connsiteY50" fmla="*/ 2678022 h 6470468"/>
                    <a:gd name="connsiteX51" fmla="*/ 2164579 w 4458789"/>
                    <a:gd name="connsiteY51" fmla="*/ 2690902 h 6470468"/>
                    <a:gd name="connsiteX52" fmla="*/ 2115322 w 4458789"/>
                    <a:gd name="connsiteY52" fmla="*/ 2820897 h 6470468"/>
                    <a:gd name="connsiteX53" fmla="*/ 2011680 w 4458789"/>
                    <a:gd name="connsiteY53" fmla="*/ 2934788 h 6470468"/>
                    <a:gd name="connsiteX54" fmla="*/ 2194560 w 4458789"/>
                    <a:gd name="connsiteY54" fmla="*/ 3082834 h 6470468"/>
                    <a:gd name="connsiteX55" fmla="*/ 2394858 w 4458789"/>
                    <a:gd name="connsiteY55" fmla="*/ 3117668 h 6470468"/>
                    <a:gd name="connsiteX56" fmla="*/ 2377440 w 4458789"/>
                    <a:gd name="connsiteY56" fmla="*/ 3335383 h 6470468"/>
                    <a:gd name="connsiteX57" fmla="*/ 2377440 w 4458789"/>
                    <a:gd name="connsiteY57" fmla="*/ 3335383 h 6470468"/>
                    <a:gd name="connsiteX58" fmla="*/ 2333898 w 4458789"/>
                    <a:gd name="connsiteY58" fmla="*/ 3640183 h 6470468"/>
                    <a:gd name="connsiteX59" fmla="*/ 2290355 w 4458789"/>
                    <a:gd name="connsiteY59" fmla="*/ 3875314 h 6470468"/>
                    <a:gd name="connsiteX60" fmla="*/ 2595155 w 4458789"/>
                    <a:gd name="connsiteY60" fmla="*/ 3857897 h 6470468"/>
                    <a:gd name="connsiteX61" fmla="*/ 2891246 w 4458789"/>
                    <a:gd name="connsiteY61" fmla="*/ 3744685 h 6470468"/>
                    <a:gd name="connsiteX62" fmla="*/ 2891155 w 4458789"/>
                    <a:gd name="connsiteY62" fmla="*/ 3215186 h 6470468"/>
                    <a:gd name="connsiteX63" fmla="*/ 2772547 w 4458789"/>
                    <a:gd name="connsiteY63" fmla="*/ 3039972 h 6470468"/>
                    <a:gd name="connsiteX64" fmla="*/ 2704284 w 4458789"/>
                    <a:gd name="connsiteY64" fmla="*/ 2897097 h 6470468"/>
                    <a:gd name="connsiteX65" fmla="*/ 2508069 w 4458789"/>
                    <a:gd name="connsiteY65" fmla="*/ 2717074 h 6470468"/>
                    <a:gd name="connsiteX66" fmla="*/ 2638698 w 4458789"/>
                    <a:gd name="connsiteY66" fmla="*/ 2577737 h 6470468"/>
                    <a:gd name="connsiteX67" fmla="*/ 2978332 w 4458789"/>
                    <a:gd name="connsiteY67" fmla="*/ 2333897 h 6470468"/>
                    <a:gd name="connsiteX68" fmla="*/ 2987040 w 4458789"/>
                    <a:gd name="connsiteY68" fmla="*/ 2159725 h 6470468"/>
                    <a:gd name="connsiteX69" fmla="*/ 3344092 w 4458789"/>
                    <a:gd name="connsiteY69" fmla="*/ 1672045 h 6470468"/>
                    <a:gd name="connsiteX70" fmla="*/ 3544389 w 4458789"/>
                    <a:gd name="connsiteY70" fmla="*/ 1863634 h 6470468"/>
                    <a:gd name="connsiteX71" fmla="*/ 3962400 w 4458789"/>
                    <a:gd name="connsiteY71" fmla="*/ 1419497 h 6470468"/>
                    <a:gd name="connsiteX72" fmla="*/ 4458789 w 4458789"/>
                    <a:gd name="connsiteY72" fmla="*/ 374468 h 6470468"/>
                    <a:gd name="connsiteX73" fmla="*/ 4415246 w 4458789"/>
                    <a:gd name="connsiteY73" fmla="*/ 0 h 6470468"/>
                    <a:gd name="connsiteX74" fmla="*/ 17418 w 4458789"/>
                    <a:gd name="connsiteY74" fmla="*/ 17417 h 6470468"/>
                    <a:gd name="connsiteX75" fmla="*/ 0 w 4458789"/>
                    <a:gd name="connsiteY75"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43731 w 4458789"/>
                    <a:gd name="connsiteY15" fmla="*/ 3150960 h 6470468"/>
                    <a:gd name="connsiteX16" fmla="*/ 1427934 w 4458789"/>
                    <a:gd name="connsiteY16" fmla="*/ 3163797 h 6470468"/>
                    <a:gd name="connsiteX17" fmla="*/ 1350147 w 4458789"/>
                    <a:gd name="connsiteY17" fmla="*/ 3101884 h 6470468"/>
                    <a:gd name="connsiteX18" fmla="*/ 1289731 w 4458789"/>
                    <a:gd name="connsiteY18" fmla="*/ 3082154 h 6470468"/>
                    <a:gd name="connsiteX19" fmla="*/ 1189809 w 4458789"/>
                    <a:gd name="connsiteY19" fmla="*/ 3098709 h 6470468"/>
                    <a:gd name="connsiteX20" fmla="*/ 1164409 w 4458789"/>
                    <a:gd name="connsiteY20" fmla="*/ 3144747 h 6470468"/>
                    <a:gd name="connsiteX21" fmla="*/ 1108847 w 4458789"/>
                    <a:gd name="connsiteY21" fmla="*/ 3174909 h 6470468"/>
                    <a:gd name="connsiteX22" fmla="*/ 1075509 w 4458789"/>
                    <a:gd name="connsiteY22" fmla="*/ 3225709 h 6470468"/>
                    <a:gd name="connsiteX23" fmla="*/ 1007247 w 4458789"/>
                    <a:gd name="connsiteY23" fmla="*/ 3238409 h 6470468"/>
                    <a:gd name="connsiteX24" fmla="*/ 926782 w 4458789"/>
                    <a:gd name="connsiteY24" fmla="*/ 3181803 h 6470468"/>
                    <a:gd name="connsiteX25" fmla="*/ 942159 w 4458789"/>
                    <a:gd name="connsiteY25" fmla="*/ 3111409 h 6470468"/>
                    <a:gd name="connsiteX26" fmla="*/ 989784 w 4458789"/>
                    <a:gd name="connsiteY26" fmla="*/ 3078072 h 6470468"/>
                    <a:gd name="connsiteX27" fmla="*/ 941161 w 4458789"/>
                    <a:gd name="connsiteY27" fmla="*/ 2986994 h 6470468"/>
                    <a:gd name="connsiteX28" fmla="*/ 865959 w 4458789"/>
                    <a:gd name="connsiteY28" fmla="*/ 2989172 h 6470468"/>
                    <a:gd name="connsiteX29" fmla="*/ 743722 w 4458789"/>
                    <a:gd name="connsiteY29" fmla="*/ 2943134 h 6470468"/>
                    <a:gd name="connsiteX30" fmla="*/ 679269 w 4458789"/>
                    <a:gd name="connsiteY30" fmla="*/ 2804160 h 6470468"/>
                    <a:gd name="connsiteX31" fmla="*/ 940526 w 4458789"/>
                    <a:gd name="connsiteY31" fmla="*/ 2725783 h 6470468"/>
                    <a:gd name="connsiteX32" fmla="*/ 1174841 w 4458789"/>
                    <a:gd name="connsiteY32" fmla="*/ 2532652 h 6470468"/>
                    <a:gd name="connsiteX33" fmla="*/ 1256484 w 4458789"/>
                    <a:gd name="connsiteY33" fmla="*/ 2501809 h 6470468"/>
                    <a:gd name="connsiteX34" fmla="*/ 1404122 w 4458789"/>
                    <a:gd name="connsiteY34" fmla="*/ 2358934 h 6470468"/>
                    <a:gd name="connsiteX35" fmla="*/ 1518512 w 4458789"/>
                    <a:gd name="connsiteY35" fmla="*/ 2368913 h 6470468"/>
                    <a:gd name="connsiteX36" fmla="*/ 1584598 w 4458789"/>
                    <a:gd name="connsiteY36" fmla="*/ 2464298 h 6470468"/>
                    <a:gd name="connsiteX37" fmla="*/ 1431109 w 4458789"/>
                    <a:gd name="connsiteY37" fmla="*/ 2627222 h 6470468"/>
                    <a:gd name="connsiteX38" fmla="*/ 1393372 w 4458789"/>
                    <a:gd name="connsiteY38" fmla="*/ 2647405 h 6470468"/>
                    <a:gd name="connsiteX39" fmla="*/ 1404983 w 4458789"/>
                    <a:gd name="connsiteY39" fmla="*/ 2708456 h 6470468"/>
                    <a:gd name="connsiteX40" fmla="*/ 1454922 w 4458789"/>
                    <a:gd name="connsiteY40" fmla="*/ 2736759 h 6470468"/>
                    <a:gd name="connsiteX41" fmla="*/ 1448572 w 4458789"/>
                    <a:gd name="connsiteY41" fmla="*/ 2774859 h 6470468"/>
                    <a:gd name="connsiteX42" fmla="*/ 1357675 w 4458789"/>
                    <a:gd name="connsiteY42" fmla="*/ 2829515 h 6470468"/>
                    <a:gd name="connsiteX43" fmla="*/ 1394597 w 4458789"/>
                    <a:gd name="connsiteY43" fmla="*/ 2863759 h 6470468"/>
                    <a:gd name="connsiteX44" fmla="*/ 1550172 w 4458789"/>
                    <a:gd name="connsiteY44" fmla="*/ 2790734 h 6470468"/>
                    <a:gd name="connsiteX45" fmla="*/ 1651772 w 4458789"/>
                    <a:gd name="connsiteY45" fmla="*/ 2703422 h 6470468"/>
                    <a:gd name="connsiteX46" fmla="*/ 1810522 w 4458789"/>
                    <a:gd name="connsiteY46" fmla="*/ 2636747 h 6470468"/>
                    <a:gd name="connsiteX47" fmla="*/ 1908947 w 4458789"/>
                    <a:gd name="connsiteY47" fmla="*/ 2627222 h 6470468"/>
                    <a:gd name="connsiteX48" fmla="*/ 1952218 w 4458789"/>
                    <a:gd name="connsiteY48" fmla="*/ 2602275 h 6470468"/>
                    <a:gd name="connsiteX49" fmla="*/ 2020072 w 4458789"/>
                    <a:gd name="connsiteY49" fmla="*/ 2662147 h 6470468"/>
                    <a:gd name="connsiteX50" fmla="*/ 2089922 w 4458789"/>
                    <a:gd name="connsiteY50" fmla="*/ 2678022 h 6470468"/>
                    <a:gd name="connsiteX51" fmla="*/ 2164579 w 4458789"/>
                    <a:gd name="connsiteY51" fmla="*/ 2690902 h 6470468"/>
                    <a:gd name="connsiteX52" fmla="*/ 2115322 w 4458789"/>
                    <a:gd name="connsiteY52" fmla="*/ 2820897 h 6470468"/>
                    <a:gd name="connsiteX53" fmla="*/ 2011680 w 4458789"/>
                    <a:gd name="connsiteY53" fmla="*/ 2934788 h 6470468"/>
                    <a:gd name="connsiteX54" fmla="*/ 2194560 w 4458789"/>
                    <a:gd name="connsiteY54" fmla="*/ 3082834 h 6470468"/>
                    <a:gd name="connsiteX55" fmla="*/ 2394858 w 4458789"/>
                    <a:gd name="connsiteY55" fmla="*/ 3117668 h 6470468"/>
                    <a:gd name="connsiteX56" fmla="*/ 2377440 w 4458789"/>
                    <a:gd name="connsiteY56" fmla="*/ 3335383 h 6470468"/>
                    <a:gd name="connsiteX57" fmla="*/ 2377440 w 4458789"/>
                    <a:gd name="connsiteY57" fmla="*/ 3335383 h 6470468"/>
                    <a:gd name="connsiteX58" fmla="*/ 2333898 w 4458789"/>
                    <a:gd name="connsiteY58" fmla="*/ 3640183 h 6470468"/>
                    <a:gd name="connsiteX59" fmla="*/ 2290355 w 4458789"/>
                    <a:gd name="connsiteY59" fmla="*/ 3875314 h 6470468"/>
                    <a:gd name="connsiteX60" fmla="*/ 2595155 w 4458789"/>
                    <a:gd name="connsiteY60" fmla="*/ 3857897 h 6470468"/>
                    <a:gd name="connsiteX61" fmla="*/ 2891246 w 4458789"/>
                    <a:gd name="connsiteY61" fmla="*/ 3744685 h 6470468"/>
                    <a:gd name="connsiteX62" fmla="*/ 2891155 w 4458789"/>
                    <a:gd name="connsiteY62" fmla="*/ 3215186 h 6470468"/>
                    <a:gd name="connsiteX63" fmla="*/ 2772547 w 4458789"/>
                    <a:gd name="connsiteY63" fmla="*/ 3039972 h 6470468"/>
                    <a:gd name="connsiteX64" fmla="*/ 2704284 w 4458789"/>
                    <a:gd name="connsiteY64" fmla="*/ 2897097 h 6470468"/>
                    <a:gd name="connsiteX65" fmla="*/ 2508069 w 4458789"/>
                    <a:gd name="connsiteY65" fmla="*/ 2717074 h 6470468"/>
                    <a:gd name="connsiteX66" fmla="*/ 2638698 w 4458789"/>
                    <a:gd name="connsiteY66" fmla="*/ 2577737 h 6470468"/>
                    <a:gd name="connsiteX67" fmla="*/ 2978332 w 4458789"/>
                    <a:gd name="connsiteY67" fmla="*/ 2333897 h 6470468"/>
                    <a:gd name="connsiteX68" fmla="*/ 2987040 w 4458789"/>
                    <a:gd name="connsiteY68" fmla="*/ 2159725 h 6470468"/>
                    <a:gd name="connsiteX69" fmla="*/ 3344092 w 4458789"/>
                    <a:gd name="connsiteY69" fmla="*/ 1672045 h 6470468"/>
                    <a:gd name="connsiteX70" fmla="*/ 3544389 w 4458789"/>
                    <a:gd name="connsiteY70" fmla="*/ 1863634 h 6470468"/>
                    <a:gd name="connsiteX71" fmla="*/ 3962400 w 4458789"/>
                    <a:gd name="connsiteY71" fmla="*/ 1419497 h 6470468"/>
                    <a:gd name="connsiteX72" fmla="*/ 4458789 w 4458789"/>
                    <a:gd name="connsiteY72" fmla="*/ 374468 h 6470468"/>
                    <a:gd name="connsiteX73" fmla="*/ 4415246 w 4458789"/>
                    <a:gd name="connsiteY73" fmla="*/ 0 h 6470468"/>
                    <a:gd name="connsiteX74" fmla="*/ 17418 w 4458789"/>
                    <a:gd name="connsiteY74" fmla="*/ 17417 h 6470468"/>
                    <a:gd name="connsiteX75" fmla="*/ 0 w 4458789"/>
                    <a:gd name="connsiteY75"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50147 w 4458789"/>
                    <a:gd name="connsiteY18" fmla="*/ 3101884 h 6470468"/>
                    <a:gd name="connsiteX19" fmla="*/ 1289731 w 4458789"/>
                    <a:gd name="connsiteY19" fmla="*/ 3082154 h 6470468"/>
                    <a:gd name="connsiteX20" fmla="*/ 1189809 w 4458789"/>
                    <a:gd name="connsiteY20" fmla="*/ 3098709 h 6470468"/>
                    <a:gd name="connsiteX21" fmla="*/ 1164409 w 4458789"/>
                    <a:gd name="connsiteY21" fmla="*/ 3144747 h 6470468"/>
                    <a:gd name="connsiteX22" fmla="*/ 1108847 w 4458789"/>
                    <a:gd name="connsiteY22" fmla="*/ 3174909 h 6470468"/>
                    <a:gd name="connsiteX23" fmla="*/ 1075509 w 4458789"/>
                    <a:gd name="connsiteY23" fmla="*/ 3225709 h 6470468"/>
                    <a:gd name="connsiteX24" fmla="*/ 1007247 w 4458789"/>
                    <a:gd name="connsiteY24" fmla="*/ 3238409 h 6470468"/>
                    <a:gd name="connsiteX25" fmla="*/ 926782 w 4458789"/>
                    <a:gd name="connsiteY25" fmla="*/ 3181803 h 6470468"/>
                    <a:gd name="connsiteX26" fmla="*/ 942159 w 4458789"/>
                    <a:gd name="connsiteY26" fmla="*/ 3111409 h 6470468"/>
                    <a:gd name="connsiteX27" fmla="*/ 989784 w 4458789"/>
                    <a:gd name="connsiteY27" fmla="*/ 3078072 h 6470468"/>
                    <a:gd name="connsiteX28" fmla="*/ 941161 w 4458789"/>
                    <a:gd name="connsiteY28" fmla="*/ 2986994 h 6470468"/>
                    <a:gd name="connsiteX29" fmla="*/ 865959 w 4458789"/>
                    <a:gd name="connsiteY29" fmla="*/ 2989172 h 6470468"/>
                    <a:gd name="connsiteX30" fmla="*/ 743722 w 4458789"/>
                    <a:gd name="connsiteY30" fmla="*/ 2943134 h 6470468"/>
                    <a:gd name="connsiteX31" fmla="*/ 679269 w 4458789"/>
                    <a:gd name="connsiteY31" fmla="*/ 2804160 h 6470468"/>
                    <a:gd name="connsiteX32" fmla="*/ 940526 w 4458789"/>
                    <a:gd name="connsiteY32" fmla="*/ 2725783 h 6470468"/>
                    <a:gd name="connsiteX33" fmla="*/ 1174841 w 4458789"/>
                    <a:gd name="connsiteY33" fmla="*/ 2532652 h 6470468"/>
                    <a:gd name="connsiteX34" fmla="*/ 1256484 w 4458789"/>
                    <a:gd name="connsiteY34" fmla="*/ 2501809 h 6470468"/>
                    <a:gd name="connsiteX35" fmla="*/ 1404122 w 4458789"/>
                    <a:gd name="connsiteY35" fmla="*/ 2358934 h 6470468"/>
                    <a:gd name="connsiteX36" fmla="*/ 1518512 w 4458789"/>
                    <a:gd name="connsiteY36" fmla="*/ 2368913 h 6470468"/>
                    <a:gd name="connsiteX37" fmla="*/ 1584598 w 4458789"/>
                    <a:gd name="connsiteY37" fmla="*/ 2464298 h 6470468"/>
                    <a:gd name="connsiteX38" fmla="*/ 1431109 w 4458789"/>
                    <a:gd name="connsiteY38" fmla="*/ 2627222 h 6470468"/>
                    <a:gd name="connsiteX39" fmla="*/ 1393372 w 4458789"/>
                    <a:gd name="connsiteY39" fmla="*/ 2647405 h 6470468"/>
                    <a:gd name="connsiteX40" fmla="*/ 1404983 w 4458789"/>
                    <a:gd name="connsiteY40" fmla="*/ 2708456 h 6470468"/>
                    <a:gd name="connsiteX41" fmla="*/ 1454922 w 4458789"/>
                    <a:gd name="connsiteY41" fmla="*/ 2736759 h 6470468"/>
                    <a:gd name="connsiteX42" fmla="*/ 1448572 w 4458789"/>
                    <a:gd name="connsiteY42" fmla="*/ 2774859 h 6470468"/>
                    <a:gd name="connsiteX43" fmla="*/ 1357675 w 4458789"/>
                    <a:gd name="connsiteY43" fmla="*/ 2829515 h 6470468"/>
                    <a:gd name="connsiteX44" fmla="*/ 1394597 w 4458789"/>
                    <a:gd name="connsiteY44" fmla="*/ 2863759 h 6470468"/>
                    <a:gd name="connsiteX45" fmla="*/ 1550172 w 4458789"/>
                    <a:gd name="connsiteY45" fmla="*/ 2790734 h 6470468"/>
                    <a:gd name="connsiteX46" fmla="*/ 1651772 w 4458789"/>
                    <a:gd name="connsiteY46" fmla="*/ 2703422 h 6470468"/>
                    <a:gd name="connsiteX47" fmla="*/ 1810522 w 4458789"/>
                    <a:gd name="connsiteY47" fmla="*/ 2636747 h 6470468"/>
                    <a:gd name="connsiteX48" fmla="*/ 1908947 w 4458789"/>
                    <a:gd name="connsiteY48" fmla="*/ 2627222 h 6470468"/>
                    <a:gd name="connsiteX49" fmla="*/ 1952218 w 4458789"/>
                    <a:gd name="connsiteY49" fmla="*/ 2602275 h 6470468"/>
                    <a:gd name="connsiteX50" fmla="*/ 2020072 w 4458789"/>
                    <a:gd name="connsiteY50" fmla="*/ 2662147 h 6470468"/>
                    <a:gd name="connsiteX51" fmla="*/ 2089922 w 4458789"/>
                    <a:gd name="connsiteY51" fmla="*/ 2678022 h 6470468"/>
                    <a:gd name="connsiteX52" fmla="*/ 2164579 w 4458789"/>
                    <a:gd name="connsiteY52" fmla="*/ 2690902 h 6470468"/>
                    <a:gd name="connsiteX53" fmla="*/ 2115322 w 4458789"/>
                    <a:gd name="connsiteY53" fmla="*/ 2820897 h 6470468"/>
                    <a:gd name="connsiteX54" fmla="*/ 2011680 w 4458789"/>
                    <a:gd name="connsiteY54" fmla="*/ 2934788 h 6470468"/>
                    <a:gd name="connsiteX55" fmla="*/ 2194560 w 4458789"/>
                    <a:gd name="connsiteY55" fmla="*/ 3082834 h 6470468"/>
                    <a:gd name="connsiteX56" fmla="*/ 2394858 w 4458789"/>
                    <a:gd name="connsiteY56" fmla="*/ 3117668 h 6470468"/>
                    <a:gd name="connsiteX57" fmla="*/ 2377440 w 4458789"/>
                    <a:gd name="connsiteY57" fmla="*/ 3335383 h 6470468"/>
                    <a:gd name="connsiteX58" fmla="*/ 2377440 w 4458789"/>
                    <a:gd name="connsiteY58" fmla="*/ 3335383 h 6470468"/>
                    <a:gd name="connsiteX59" fmla="*/ 2333898 w 4458789"/>
                    <a:gd name="connsiteY59" fmla="*/ 3640183 h 6470468"/>
                    <a:gd name="connsiteX60" fmla="*/ 2290355 w 4458789"/>
                    <a:gd name="connsiteY60" fmla="*/ 3875314 h 6470468"/>
                    <a:gd name="connsiteX61" fmla="*/ 2595155 w 4458789"/>
                    <a:gd name="connsiteY61" fmla="*/ 3857897 h 6470468"/>
                    <a:gd name="connsiteX62" fmla="*/ 2891246 w 4458789"/>
                    <a:gd name="connsiteY62" fmla="*/ 3744685 h 6470468"/>
                    <a:gd name="connsiteX63" fmla="*/ 2891155 w 4458789"/>
                    <a:gd name="connsiteY63" fmla="*/ 3215186 h 6470468"/>
                    <a:gd name="connsiteX64" fmla="*/ 2772547 w 4458789"/>
                    <a:gd name="connsiteY64" fmla="*/ 3039972 h 6470468"/>
                    <a:gd name="connsiteX65" fmla="*/ 2704284 w 4458789"/>
                    <a:gd name="connsiteY65" fmla="*/ 2897097 h 6470468"/>
                    <a:gd name="connsiteX66" fmla="*/ 2508069 w 4458789"/>
                    <a:gd name="connsiteY66" fmla="*/ 2717074 h 6470468"/>
                    <a:gd name="connsiteX67" fmla="*/ 2638698 w 4458789"/>
                    <a:gd name="connsiteY67" fmla="*/ 2577737 h 6470468"/>
                    <a:gd name="connsiteX68" fmla="*/ 2978332 w 4458789"/>
                    <a:gd name="connsiteY68" fmla="*/ 2333897 h 6470468"/>
                    <a:gd name="connsiteX69" fmla="*/ 2987040 w 4458789"/>
                    <a:gd name="connsiteY69" fmla="*/ 2159725 h 6470468"/>
                    <a:gd name="connsiteX70" fmla="*/ 3344092 w 4458789"/>
                    <a:gd name="connsiteY70" fmla="*/ 1672045 h 6470468"/>
                    <a:gd name="connsiteX71" fmla="*/ 3544389 w 4458789"/>
                    <a:gd name="connsiteY71" fmla="*/ 1863634 h 6470468"/>
                    <a:gd name="connsiteX72" fmla="*/ 3962400 w 4458789"/>
                    <a:gd name="connsiteY72" fmla="*/ 1419497 h 6470468"/>
                    <a:gd name="connsiteX73" fmla="*/ 4458789 w 4458789"/>
                    <a:gd name="connsiteY73" fmla="*/ 374468 h 6470468"/>
                    <a:gd name="connsiteX74" fmla="*/ 4415246 w 4458789"/>
                    <a:gd name="connsiteY74" fmla="*/ 0 h 6470468"/>
                    <a:gd name="connsiteX75" fmla="*/ 17418 w 4458789"/>
                    <a:gd name="connsiteY75" fmla="*/ 17417 h 6470468"/>
                    <a:gd name="connsiteX76" fmla="*/ 0 w 4458789"/>
                    <a:gd name="connsiteY76"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679269 w 4458789"/>
                    <a:gd name="connsiteY32" fmla="*/ 2804160 h 6470468"/>
                    <a:gd name="connsiteX33" fmla="*/ 940526 w 4458789"/>
                    <a:gd name="connsiteY33" fmla="*/ 2725783 h 6470468"/>
                    <a:gd name="connsiteX34" fmla="*/ 1174841 w 4458789"/>
                    <a:gd name="connsiteY34" fmla="*/ 2532652 h 6470468"/>
                    <a:gd name="connsiteX35" fmla="*/ 1256484 w 4458789"/>
                    <a:gd name="connsiteY35" fmla="*/ 2501809 h 6470468"/>
                    <a:gd name="connsiteX36" fmla="*/ 1404122 w 4458789"/>
                    <a:gd name="connsiteY36" fmla="*/ 2358934 h 6470468"/>
                    <a:gd name="connsiteX37" fmla="*/ 1518512 w 4458789"/>
                    <a:gd name="connsiteY37" fmla="*/ 2368913 h 6470468"/>
                    <a:gd name="connsiteX38" fmla="*/ 1584598 w 4458789"/>
                    <a:gd name="connsiteY38" fmla="*/ 2464298 h 6470468"/>
                    <a:gd name="connsiteX39" fmla="*/ 1431109 w 4458789"/>
                    <a:gd name="connsiteY39" fmla="*/ 2627222 h 6470468"/>
                    <a:gd name="connsiteX40" fmla="*/ 1393372 w 4458789"/>
                    <a:gd name="connsiteY40" fmla="*/ 2647405 h 6470468"/>
                    <a:gd name="connsiteX41" fmla="*/ 1404983 w 4458789"/>
                    <a:gd name="connsiteY41" fmla="*/ 2708456 h 6470468"/>
                    <a:gd name="connsiteX42" fmla="*/ 1454922 w 4458789"/>
                    <a:gd name="connsiteY42" fmla="*/ 2736759 h 6470468"/>
                    <a:gd name="connsiteX43" fmla="*/ 1448572 w 4458789"/>
                    <a:gd name="connsiteY43" fmla="*/ 2774859 h 6470468"/>
                    <a:gd name="connsiteX44" fmla="*/ 1357675 w 4458789"/>
                    <a:gd name="connsiteY44" fmla="*/ 2829515 h 6470468"/>
                    <a:gd name="connsiteX45" fmla="*/ 1394597 w 4458789"/>
                    <a:gd name="connsiteY45" fmla="*/ 2863759 h 6470468"/>
                    <a:gd name="connsiteX46" fmla="*/ 1550172 w 4458789"/>
                    <a:gd name="connsiteY46" fmla="*/ 2790734 h 6470468"/>
                    <a:gd name="connsiteX47" fmla="*/ 1651772 w 4458789"/>
                    <a:gd name="connsiteY47" fmla="*/ 2703422 h 6470468"/>
                    <a:gd name="connsiteX48" fmla="*/ 1810522 w 4458789"/>
                    <a:gd name="connsiteY48" fmla="*/ 2636747 h 6470468"/>
                    <a:gd name="connsiteX49" fmla="*/ 1908947 w 4458789"/>
                    <a:gd name="connsiteY49" fmla="*/ 2627222 h 6470468"/>
                    <a:gd name="connsiteX50" fmla="*/ 1952218 w 4458789"/>
                    <a:gd name="connsiteY50" fmla="*/ 2602275 h 6470468"/>
                    <a:gd name="connsiteX51" fmla="*/ 2020072 w 4458789"/>
                    <a:gd name="connsiteY51" fmla="*/ 2662147 h 6470468"/>
                    <a:gd name="connsiteX52" fmla="*/ 2089922 w 4458789"/>
                    <a:gd name="connsiteY52" fmla="*/ 2678022 h 6470468"/>
                    <a:gd name="connsiteX53" fmla="*/ 2164579 w 4458789"/>
                    <a:gd name="connsiteY53" fmla="*/ 2690902 h 6470468"/>
                    <a:gd name="connsiteX54" fmla="*/ 2115322 w 4458789"/>
                    <a:gd name="connsiteY54" fmla="*/ 2820897 h 6470468"/>
                    <a:gd name="connsiteX55" fmla="*/ 2011680 w 4458789"/>
                    <a:gd name="connsiteY55" fmla="*/ 2934788 h 6470468"/>
                    <a:gd name="connsiteX56" fmla="*/ 2194560 w 4458789"/>
                    <a:gd name="connsiteY56" fmla="*/ 3082834 h 6470468"/>
                    <a:gd name="connsiteX57" fmla="*/ 2394858 w 4458789"/>
                    <a:gd name="connsiteY57" fmla="*/ 3117668 h 6470468"/>
                    <a:gd name="connsiteX58" fmla="*/ 2377440 w 4458789"/>
                    <a:gd name="connsiteY58" fmla="*/ 3335383 h 6470468"/>
                    <a:gd name="connsiteX59" fmla="*/ 2377440 w 4458789"/>
                    <a:gd name="connsiteY59" fmla="*/ 3335383 h 6470468"/>
                    <a:gd name="connsiteX60" fmla="*/ 2333898 w 4458789"/>
                    <a:gd name="connsiteY60" fmla="*/ 3640183 h 6470468"/>
                    <a:gd name="connsiteX61" fmla="*/ 2290355 w 4458789"/>
                    <a:gd name="connsiteY61" fmla="*/ 3875314 h 6470468"/>
                    <a:gd name="connsiteX62" fmla="*/ 2595155 w 4458789"/>
                    <a:gd name="connsiteY62" fmla="*/ 3857897 h 6470468"/>
                    <a:gd name="connsiteX63" fmla="*/ 2891246 w 4458789"/>
                    <a:gd name="connsiteY63" fmla="*/ 3744685 h 6470468"/>
                    <a:gd name="connsiteX64" fmla="*/ 2891155 w 4458789"/>
                    <a:gd name="connsiteY64" fmla="*/ 3215186 h 6470468"/>
                    <a:gd name="connsiteX65" fmla="*/ 2772547 w 4458789"/>
                    <a:gd name="connsiteY65" fmla="*/ 3039972 h 6470468"/>
                    <a:gd name="connsiteX66" fmla="*/ 2704284 w 4458789"/>
                    <a:gd name="connsiteY66" fmla="*/ 2897097 h 6470468"/>
                    <a:gd name="connsiteX67" fmla="*/ 2508069 w 4458789"/>
                    <a:gd name="connsiteY67" fmla="*/ 2717074 h 6470468"/>
                    <a:gd name="connsiteX68" fmla="*/ 2638698 w 4458789"/>
                    <a:gd name="connsiteY68" fmla="*/ 2577737 h 6470468"/>
                    <a:gd name="connsiteX69" fmla="*/ 2978332 w 4458789"/>
                    <a:gd name="connsiteY69" fmla="*/ 2333897 h 6470468"/>
                    <a:gd name="connsiteX70" fmla="*/ 2987040 w 4458789"/>
                    <a:gd name="connsiteY70" fmla="*/ 2159725 h 6470468"/>
                    <a:gd name="connsiteX71" fmla="*/ 3344092 w 4458789"/>
                    <a:gd name="connsiteY71" fmla="*/ 1672045 h 6470468"/>
                    <a:gd name="connsiteX72" fmla="*/ 3544389 w 4458789"/>
                    <a:gd name="connsiteY72" fmla="*/ 1863634 h 6470468"/>
                    <a:gd name="connsiteX73" fmla="*/ 3962400 w 4458789"/>
                    <a:gd name="connsiteY73" fmla="*/ 1419497 h 6470468"/>
                    <a:gd name="connsiteX74" fmla="*/ 4458789 w 4458789"/>
                    <a:gd name="connsiteY74" fmla="*/ 374468 h 6470468"/>
                    <a:gd name="connsiteX75" fmla="*/ 4415246 w 4458789"/>
                    <a:gd name="connsiteY75" fmla="*/ 0 h 6470468"/>
                    <a:gd name="connsiteX76" fmla="*/ 17418 w 4458789"/>
                    <a:gd name="connsiteY76" fmla="*/ 17417 h 6470468"/>
                    <a:gd name="connsiteX77" fmla="*/ 0 w 4458789"/>
                    <a:gd name="connsiteY77"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679269 w 4458789"/>
                    <a:gd name="connsiteY32" fmla="*/ 2804160 h 6470468"/>
                    <a:gd name="connsiteX33" fmla="*/ 940526 w 4458789"/>
                    <a:gd name="connsiteY33" fmla="*/ 2725783 h 6470468"/>
                    <a:gd name="connsiteX34" fmla="*/ 1085034 w 4458789"/>
                    <a:gd name="connsiteY34" fmla="*/ 2592297 h 6470468"/>
                    <a:gd name="connsiteX35" fmla="*/ 1174841 w 4458789"/>
                    <a:gd name="connsiteY35" fmla="*/ 2532652 h 6470468"/>
                    <a:gd name="connsiteX36" fmla="*/ 1256484 w 4458789"/>
                    <a:gd name="connsiteY36" fmla="*/ 2501809 h 6470468"/>
                    <a:gd name="connsiteX37" fmla="*/ 1404122 w 4458789"/>
                    <a:gd name="connsiteY37" fmla="*/ 2358934 h 6470468"/>
                    <a:gd name="connsiteX38" fmla="*/ 1518512 w 4458789"/>
                    <a:gd name="connsiteY38" fmla="*/ 2368913 h 6470468"/>
                    <a:gd name="connsiteX39" fmla="*/ 1584598 w 4458789"/>
                    <a:gd name="connsiteY39" fmla="*/ 2464298 h 6470468"/>
                    <a:gd name="connsiteX40" fmla="*/ 1431109 w 4458789"/>
                    <a:gd name="connsiteY40" fmla="*/ 2627222 h 6470468"/>
                    <a:gd name="connsiteX41" fmla="*/ 1393372 w 4458789"/>
                    <a:gd name="connsiteY41" fmla="*/ 2647405 h 6470468"/>
                    <a:gd name="connsiteX42" fmla="*/ 1404983 w 4458789"/>
                    <a:gd name="connsiteY42" fmla="*/ 2708456 h 6470468"/>
                    <a:gd name="connsiteX43" fmla="*/ 1454922 w 4458789"/>
                    <a:gd name="connsiteY43" fmla="*/ 2736759 h 6470468"/>
                    <a:gd name="connsiteX44" fmla="*/ 1448572 w 4458789"/>
                    <a:gd name="connsiteY44" fmla="*/ 2774859 h 6470468"/>
                    <a:gd name="connsiteX45" fmla="*/ 1357675 w 4458789"/>
                    <a:gd name="connsiteY45" fmla="*/ 2829515 h 6470468"/>
                    <a:gd name="connsiteX46" fmla="*/ 1394597 w 4458789"/>
                    <a:gd name="connsiteY46" fmla="*/ 2863759 h 6470468"/>
                    <a:gd name="connsiteX47" fmla="*/ 1550172 w 4458789"/>
                    <a:gd name="connsiteY47" fmla="*/ 2790734 h 6470468"/>
                    <a:gd name="connsiteX48" fmla="*/ 1651772 w 4458789"/>
                    <a:gd name="connsiteY48" fmla="*/ 2703422 h 6470468"/>
                    <a:gd name="connsiteX49" fmla="*/ 1810522 w 4458789"/>
                    <a:gd name="connsiteY49" fmla="*/ 2636747 h 6470468"/>
                    <a:gd name="connsiteX50" fmla="*/ 1908947 w 4458789"/>
                    <a:gd name="connsiteY50" fmla="*/ 2627222 h 6470468"/>
                    <a:gd name="connsiteX51" fmla="*/ 1952218 w 4458789"/>
                    <a:gd name="connsiteY51" fmla="*/ 2602275 h 6470468"/>
                    <a:gd name="connsiteX52" fmla="*/ 2020072 w 4458789"/>
                    <a:gd name="connsiteY52" fmla="*/ 2662147 h 6470468"/>
                    <a:gd name="connsiteX53" fmla="*/ 2089922 w 4458789"/>
                    <a:gd name="connsiteY53" fmla="*/ 2678022 h 6470468"/>
                    <a:gd name="connsiteX54" fmla="*/ 2164579 w 4458789"/>
                    <a:gd name="connsiteY54" fmla="*/ 2690902 h 6470468"/>
                    <a:gd name="connsiteX55" fmla="*/ 2115322 w 4458789"/>
                    <a:gd name="connsiteY55" fmla="*/ 2820897 h 6470468"/>
                    <a:gd name="connsiteX56" fmla="*/ 2011680 w 4458789"/>
                    <a:gd name="connsiteY56" fmla="*/ 2934788 h 6470468"/>
                    <a:gd name="connsiteX57" fmla="*/ 2194560 w 4458789"/>
                    <a:gd name="connsiteY57" fmla="*/ 3082834 h 6470468"/>
                    <a:gd name="connsiteX58" fmla="*/ 2394858 w 4458789"/>
                    <a:gd name="connsiteY58" fmla="*/ 3117668 h 6470468"/>
                    <a:gd name="connsiteX59" fmla="*/ 2377440 w 4458789"/>
                    <a:gd name="connsiteY59" fmla="*/ 3335383 h 6470468"/>
                    <a:gd name="connsiteX60" fmla="*/ 2377440 w 4458789"/>
                    <a:gd name="connsiteY60" fmla="*/ 3335383 h 6470468"/>
                    <a:gd name="connsiteX61" fmla="*/ 2333898 w 4458789"/>
                    <a:gd name="connsiteY61" fmla="*/ 3640183 h 6470468"/>
                    <a:gd name="connsiteX62" fmla="*/ 2290355 w 4458789"/>
                    <a:gd name="connsiteY62" fmla="*/ 3875314 h 6470468"/>
                    <a:gd name="connsiteX63" fmla="*/ 2595155 w 4458789"/>
                    <a:gd name="connsiteY63" fmla="*/ 3857897 h 6470468"/>
                    <a:gd name="connsiteX64" fmla="*/ 2891246 w 4458789"/>
                    <a:gd name="connsiteY64" fmla="*/ 3744685 h 6470468"/>
                    <a:gd name="connsiteX65" fmla="*/ 2891155 w 4458789"/>
                    <a:gd name="connsiteY65" fmla="*/ 3215186 h 6470468"/>
                    <a:gd name="connsiteX66" fmla="*/ 2772547 w 4458789"/>
                    <a:gd name="connsiteY66" fmla="*/ 3039972 h 6470468"/>
                    <a:gd name="connsiteX67" fmla="*/ 2704284 w 4458789"/>
                    <a:gd name="connsiteY67" fmla="*/ 2897097 h 6470468"/>
                    <a:gd name="connsiteX68" fmla="*/ 2508069 w 4458789"/>
                    <a:gd name="connsiteY68" fmla="*/ 2717074 h 6470468"/>
                    <a:gd name="connsiteX69" fmla="*/ 2638698 w 4458789"/>
                    <a:gd name="connsiteY69" fmla="*/ 2577737 h 6470468"/>
                    <a:gd name="connsiteX70" fmla="*/ 2978332 w 4458789"/>
                    <a:gd name="connsiteY70" fmla="*/ 2333897 h 6470468"/>
                    <a:gd name="connsiteX71" fmla="*/ 2987040 w 4458789"/>
                    <a:gd name="connsiteY71" fmla="*/ 2159725 h 6470468"/>
                    <a:gd name="connsiteX72" fmla="*/ 3344092 w 4458789"/>
                    <a:gd name="connsiteY72" fmla="*/ 1672045 h 6470468"/>
                    <a:gd name="connsiteX73" fmla="*/ 3544389 w 4458789"/>
                    <a:gd name="connsiteY73" fmla="*/ 1863634 h 6470468"/>
                    <a:gd name="connsiteX74" fmla="*/ 3962400 w 4458789"/>
                    <a:gd name="connsiteY74" fmla="*/ 1419497 h 6470468"/>
                    <a:gd name="connsiteX75" fmla="*/ 4458789 w 4458789"/>
                    <a:gd name="connsiteY75" fmla="*/ 374468 h 6470468"/>
                    <a:gd name="connsiteX76" fmla="*/ 4415246 w 4458789"/>
                    <a:gd name="connsiteY76" fmla="*/ 0 h 6470468"/>
                    <a:gd name="connsiteX77" fmla="*/ 17418 w 4458789"/>
                    <a:gd name="connsiteY77" fmla="*/ 17417 h 6470468"/>
                    <a:gd name="connsiteX78" fmla="*/ 0 w 4458789"/>
                    <a:gd name="connsiteY78"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679269 w 4458789"/>
                    <a:gd name="connsiteY32" fmla="*/ 2804160 h 6470468"/>
                    <a:gd name="connsiteX33" fmla="*/ 940526 w 4458789"/>
                    <a:gd name="connsiteY33" fmla="*/ 2725783 h 6470468"/>
                    <a:gd name="connsiteX34" fmla="*/ 1008834 w 4458789"/>
                    <a:gd name="connsiteY34" fmla="*/ 2698659 h 6470468"/>
                    <a:gd name="connsiteX35" fmla="*/ 1085034 w 4458789"/>
                    <a:gd name="connsiteY35" fmla="*/ 2592297 h 6470468"/>
                    <a:gd name="connsiteX36" fmla="*/ 1174841 w 4458789"/>
                    <a:gd name="connsiteY36" fmla="*/ 2532652 h 6470468"/>
                    <a:gd name="connsiteX37" fmla="*/ 1256484 w 4458789"/>
                    <a:gd name="connsiteY37" fmla="*/ 2501809 h 6470468"/>
                    <a:gd name="connsiteX38" fmla="*/ 1404122 w 4458789"/>
                    <a:gd name="connsiteY38" fmla="*/ 2358934 h 6470468"/>
                    <a:gd name="connsiteX39" fmla="*/ 1518512 w 4458789"/>
                    <a:gd name="connsiteY39" fmla="*/ 2368913 h 6470468"/>
                    <a:gd name="connsiteX40" fmla="*/ 1584598 w 4458789"/>
                    <a:gd name="connsiteY40" fmla="*/ 2464298 h 6470468"/>
                    <a:gd name="connsiteX41" fmla="*/ 1431109 w 4458789"/>
                    <a:gd name="connsiteY41" fmla="*/ 2627222 h 6470468"/>
                    <a:gd name="connsiteX42" fmla="*/ 1393372 w 4458789"/>
                    <a:gd name="connsiteY42" fmla="*/ 2647405 h 6470468"/>
                    <a:gd name="connsiteX43" fmla="*/ 1404983 w 4458789"/>
                    <a:gd name="connsiteY43" fmla="*/ 2708456 h 6470468"/>
                    <a:gd name="connsiteX44" fmla="*/ 1454922 w 4458789"/>
                    <a:gd name="connsiteY44" fmla="*/ 2736759 h 6470468"/>
                    <a:gd name="connsiteX45" fmla="*/ 1448572 w 4458789"/>
                    <a:gd name="connsiteY45" fmla="*/ 2774859 h 6470468"/>
                    <a:gd name="connsiteX46" fmla="*/ 1357675 w 4458789"/>
                    <a:gd name="connsiteY46" fmla="*/ 2829515 h 6470468"/>
                    <a:gd name="connsiteX47" fmla="*/ 1394597 w 4458789"/>
                    <a:gd name="connsiteY47" fmla="*/ 2863759 h 6470468"/>
                    <a:gd name="connsiteX48" fmla="*/ 1550172 w 4458789"/>
                    <a:gd name="connsiteY48" fmla="*/ 2790734 h 6470468"/>
                    <a:gd name="connsiteX49" fmla="*/ 1651772 w 4458789"/>
                    <a:gd name="connsiteY49" fmla="*/ 2703422 h 6470468"/>
                    <a:gd name="connsiteX50" fmla="*/ 1810522 w 4458789"/>
                    <a:gd name="connsiteY50" fmla="*/ 2636747 h 6470468"/>
                    <a:gd name="connsiteX51" fmla="*/ 1908947 w 4458789"/>
                    <a:gd name="connsiteY51" fmla="*/ 2627222 h 6470468"/>
                    <a:gd name="connsiteX52" fmla="*/ 1952218 w 4458789"/>
                    <a:gd name="connsiteY52" fmla="*/ 2602275 h 6470468"/>
                    <a:gd name="connsiteX53" fmla="*/ 2020072 w 4458789"/>
                    <a:gd name="connsiteY53" fmla="*/ 2662147 h 6470468"/>
                    <a:gd name="connsiteX54" fmla="*/ 2089922 w 4458789"/>
                    <a:gd name="connsiteY54" fmla="*/ 2678022 h 6470468"/>
                    <a:gd name="connsiteX55" fmla="*/ 2164579 w 4458789"/>
                    <a:gd name="connsiteY55" fmla="*/ 2690902 h 6470468"/>
                    <a:gd name="connsiteX56" fmla="*/ 2115322 w 4458789"/>
                    <a:gd name="connsiteY56" fmla="*/ 2820897 h 6470468"/>
                    <a:gd name="connsiteX57" fmla="*/ 2011680 w 4458789"/>
                    <a:gd name="connsiteY57" fmla="*/ 2934788 h 6470468"/>
                    <a:gd name="connsiteX58" fmla="*/ 2194560 w 4458789"/>
                    <a:gd name="connsiteY58" fmla="*/ 3082834 h 6470468"/>
                    <a:gd name="connsiteX59" fmla="*/ 2394858 w 4458789"/>
                    <a:gd name="connsiteY59" fmla="*/ 3117668 h 6470468"/>
                    <a:gd name="connsiteX60" fmla="*/ 2377440 w 4458789"/>
                    <a:gd name="connsiteY60" fmla="*/ 3335383 h 6470468"/>
                    <a:gd name="connsiteX61" fmla="*/ 2377440 w 4458789"/>
                    <a:gd name="connsiteY61" fmla="*/ 3335383 h 6470468"/>
                    <a:gd name="connsiteX62" fmla="*/ 2333898 w 4458789"/>
                    <a:gd name="connsiteY62" fmla="*/ 3640183 h 6470468"/>
                    <a:gd name="connsiteX63" fmla="*/ 2290355 w 4458789"/>
                    <a:gd name="connsiteY63" fmla="*/ 3875314 h 6470468"/>
                    <a:gd name="connsiteX64" fmla="*/ 2595155 w 4458789"/>
                    <a:gd name="connsiteY64" fmla="*/ 3857897 h 6470468"/>
                    <a:gd name="connsiteX65" fmla="*/ 2891246 w 4458789"/>
                    <a:gd name="connsiteY65" fmla="*/ 3744685 h 6470468"/>
                    <a:gd name="connsiteX66" fmla="*/ 2891155 w 4458789"/>
                    <a:gd name="connsiteY66" fmla="*/ 3215186 h 6470468"/>
                    <a:gd name="connsiteX67" fmla="*/ 2772547 w 4458789"/>
                    <a:gd name="connsiteY67" fmla="*/ 3039972 h 6470468"/>
                    <a:gd name="connsiteX68" fmla="*/ 2704284 w 4458789"/>
                    <a:gd name="connsiteY68" fmla="*/ 2897097 h 6470468"/>
                    <a:gd name="connsiteX69" fmla="*/ 2508069 w 4458789"/>
                    <a:gd name="connsiteY69" fmla="*/ 2717074 h 6470468"/>
                    <a:gd name="connsiteX70" fmla="*/ 2638698 w 4458789"/>
                    <a:gd name="connsiteY70" fmla="*/ 2577737 h 6470468"/>
                    <a:gd name="connsiteX71" fmla="*/ 2978332 w 4458789"/>
                    <a:gd name="connsiteY71" fmla="*/ 2333897 h 6470468"/>
                    <a:gd name="connsiteX72" fmla="*/ 2987040 w 4458789"/>
                    <a:gd name="connsiteY72" fmla="*/ 2159725 h 6470468"/>
                    <a:gd name="connsiteX73" fmla="*/ 3344092 w 4458789"/>
                    <a:gd name="connsiteY73" fmla="*/ 1672045 h 6470468"/>
                    <a:gd name="connsiteX74" fmla="*/ 3544389 w 4458789"/>
                    <a:gd name="connsiteY74" fmla="*/ 1863634 h 6470468"/>
                    <a:gd name="connsiteX75" fmla="*/ 3962400 w 4458789"/>
                    <a:gd name="connsiteY75" fmla="*/ 1419497 h 6470468"/>
                    <a:gd name="connsiteX76" fmla="*/ 4458789 w 4458789"/>
                    <a:gd name="connsiteY76" fmla="*/ 374468 h 6470468"/>
                    <a:gd name="connsiteX77" fmla="*/ 4415246 w 4458789"/>
                    <a:gd name="connsiteY77" fmla="*/ 0 h 6470468"/>
                    <a:gd name="connsiteX78" fmla="*/ 17418 w 4458789"/>
                    <a:gd name="connsiteY78" fmla="*/ 17417 h 6470468"/>
                    <a:gd name="connsiteX79" fmla="*/ 0 w 4458789"/>
                    <a:gd name="connsiteY79"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679269 w 4458789"/>
                    <a:gd name="connsiteY32" fmla="*/ 2804160 h 6470468"/>
                    <a:gd name="connsiteX33" fmla="*/ 937351 w 4458789"/>
                    <a:gd name="connsiteY33" fmla="*/ 2730546 h 6470468"/>
                    <a:gd name="connsiteX34" fmla="*/ 1008834 w 4458789"/>
                    <a:gd name="connsiteY34" fmla="*/ 2698659 h 6470468"/>
                    <a:gd name="connsiteX35" fmla="*/ 1085034 w 4458789"/>
                    <a:gd name="connsiteY35" fmla="*/ 2592297 h 6470468"/>
                    <a:gd name="connsiteX36" fmla="*/ 1174841 w 4458789"/>
                    <a:gd name="connsiteY36" fmla="*/ 2532652 h 6470468"/>
                    <a:gd name="connsiteX37" fmla="*/ 1256484 w 4458789"/>
                    <a:gd name="connsiteY37" fmla="*/ 2501809 h 6470468"/>
                    <a:gd name="connsiteX38" fmla="*/ 1404122 w 4458789"/>
                    <a:gd name="connsiteY38" fmla="*/ 2358934 h 6470468"/>
                    <a:gd name="connsiteX39" fmla="*/ 1518512 w 4458789"/>
                    <a:gd name="connsiteY39" fmla="*/ 2368913 h 6470468"/>
                    <a:gd name="connsiteX40" fmla="*/ 1584598 w 4458789"/>
                    <a:gd name="connsiteY40" fmla="*/ 2464298 h 6470468"/>
                    <a:gd name="connsiteX41" fmla="*/ 1431109 w 4458789"/>
                    <a:gd name="connsiteY41" fmla="*/ 2627222 h 6470468"/>
                    <a:gd name="connsiteX42" fmla="*/ 1393372 w 4458789"/>
                    <a:gd name="connsiteY42" fmla="*/ 2647405 h 6470468"/>
                    <a:gd name="connsiteX43" fmla="*/ 1404983 w 4458789"/>
                    <a:gd name="connsiteY43" fmla="*/ 2708456 h 6470468"/>
                    <a:gd name="connsiteX44" fmla="*/ 1454922 w 4458789"/>
                    <a:gd name="connsiteY44" fmla="*/ 2736759 h 6470468"/>
                    <a:gd name="connsiteX45" fmla="*/ 1448572 w 4458789"/>
                    <a:gd name="connsiteY45" fmla="*/ 2774859 h 6470468"/>
                    <a:gd name="connsiteX46" fmla="*/ 1357675 w 4458789"/>
                    <a:gd name="connsiteY46" fmla="*/ 2829515 h 6470468"/>
                    <a:gd name="connsiteX47" fmla="*/ 1394597 w 4458789"/>
                    <a:gd name="connsiteY47" fmla="*/ 2863759 h 6470468"/>
                    <a:gd name="connsiteX48" fmla="*/ 1550172 w 4458789"/>
                    <a:gd name="connsiteY48" fmla="*/ 2790734 h 6470468"/>
                    <a:gd name="connsiteX49" fmla="*/ 1651772 w 4458789"/>
                    <a:gd name="connsiteY49" fmla="*/ 2703422 h 6470468"/>
                    <a:gd name="connsiteX50" fmla="*/ 1810522 w 4458789"/>
                    <a:gd name="connsiteY50" fmla="*/ 2636747 h 6470468"/>
                    <a:gd name="connsiteX51" fmla="*/ 1908947 w 4458789"/>
                    <a:gd name="connsiteY51" fmla="*/ 2627222 h 6470468"/>
                    <a:gd name="connsiteX52" fmla="*/ 1952218 w 4458789"/>
                    <a:gd name="connsiteY52" fmla="*/ 2602275 h 6470468"/>
                    <a:gd name="connsiteX53" fmla="*/ 2020072 w 4458789"/>
                    <a:gd name="connsiteY53" fmla="*/ 2662147 h 6470468"/>
                    <a:gd name="connsiteX54" fmla="*/ 2089922 w 4458789"/>
                    <a:gd name="connsiteY54" fmla="*/ 2678022 h 6470468"/>
                    <a:gd name="connsiteX55" fmla="*/ 2164579 w 4458789"/>
                    <a:gd name="connsiteY55" fmla="*/ 2690902 h 6470468"/>
                    <a:gd name="connsiteX56" fmla="*/ 2115322 w 4458789"/>
                    <a:gd name="connsiteY56" fmla="*/ 2820897 h 6470468"/>
                    <a:gd name="connsiteX57" fmla="*/ 2011680 w 4458789"/>
                    <a:gd name="connsiteY57" fmla="*/ 2934788 h 6470468"/>
                    <a:gd name="connsiteX58" fmla="*/ 2194560 w 4458789"/>
                    <a:gd name="connsiteY58" fmla="*/ 3082834 h 6470468"/>
                    <a:gd name="connsiteX59" fmla="*/ 2394858 w 4458789"/>
                    <a:gd name="connsiteY59" fmla="*/ 3117668 h 6470468"/>
                    <a:gd name="connsiteX60" fmla="*/ 2377440 w 4458789"/>
                    <a:gd name="connsiteY60" fmla="*/ 3335383 h 6470468"/>
                    <a:gd name="connsiteX61" fmla="*/ 2377440 w 4458789"/>
                    <a:gd name="connsiteY61" fmla="*/ 3335383 h 6470468"/>
                    <a:gd name="connsiteX62" fmla="*/ 2333898 w 4458789"/>
                    <a:gd name="connsiteY62" fmla="*/ 3640183 h 6470468"/>
                    <a:gd name="connsiteX63" fmla="*/ 2290355 w 4458789"/>
                    <a:gd name="connsiteY63" fmla="*/ 3875314 h 6470468"/>
                    <a:gd name="connsiteX64" fmla="*/ 2595155 w 4458789"/>
                    <a:gd name="connsiteY64" fmla="*/ 3857897 h 6470468"/>
                    <a:gd name="connsiteX65" fmla="*/ 2891246 w 4458789"/>
                    <a:gd name="connsiteY65" fmla="*/ 3744685 h 6470468"/>
                    <a:gd name="connsiteX66" fmla="*/ 2891155 w 4458789"/>
                    <a:gd name="connsiteY66" fmla="*/ 3215186 h 6470468"/>
                    <a:gd name="connsiteX67" fmla="*/ 2772547 w 4458789"/>
                    <a:gd name="connsiteY67" fmla="*/ 3039972 h 6470468"/>
                    <a:gd name="connsiteX68" fmla="*/ 2704284 w 4458789"/>
                    <a:gd name="connsiteY68" fmla="*/ 2897097 h 6470468"/>
                    <a:gd name="connsiteX69" fmla="*/ 2508069 w 4458789"/>
                    <a:gd name="connsiteY69" fmla="*/ 2717074 h 6470468"/>
                    <a:gd name="connsiteX70" fmla="*/ 2638698 w 4458789"/>
                    <a:gd name="connsiteY70" fmla="*/ 2577737 h 6470468"/>
                    <a:gd name="connsiteX71" fmla="*/ 2978332 w 4458789"/>
                    <a:gd name="connsiteY71" fmla="*/ 2333897 h 6470468"/>
                    <a:gd name="connsiteX72" fmla="*/ 2987040 w 4458789"/>
                    <a:gd name="connsiteY72" fmla="*/ 2159725 h 6470468"/>
                    <a:gd name="connsiteX73" fmla="*/ 3344092 w 4458789"/>
                    <a:gd name="connsiteY73" fmla="*/ 1672045 h 6470468"/>
                    <a:gd name="connsiteX74" fmla="*/ 3544389 w 4458789"/>
                    <a:gd name="connsiteY74" fmla="*/ 1863634 h 6470468"/>
                    <a:gd name="connsiteX75" fmla="*/ 3962400 w 4458789"/>
                    <a:gd name="connsiteY75" fmla="*/ 1419497 h 6470468"/>
                    <a:gd name="connsiteX76" fmla="*/ 4458789 w 4458789"/>
                    <a:gd name="connsiteY76" fmla="*/ 374468 h 6470468"/>
                    <a:gd name="connsiteX77" fmla="*/ 4415246 w 4458789"/>
                    <a:gd name="connsiteY77" fmla="*/ 0 h 6470468"/>
                    <a:gd name="connsiteX78" fmla="*/ 17418 w 4458789"/>
                    <a:gd name="connsiteY78" fmla="*/ 17417 h 6470468"/>
                    <a:gd name="connsiteX79" fmla="*/ 0 w 4458789"/>
                    <a:gd name="connsiteY79"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679269 w 4458789"/>
                    <a:gd name="connsiteY32" fmla="*/ 2804160 h 6470468"/>
                    <a:gd name="connsiteX33" fmla="*/ 892947 w 4458789"/>
                    <a:gd name="connsiteY33" fmla="*/ 2798672 h 6470468"/>
                    <a:gd name="connsiteX34" fmla="*/ 937351 w 4458789"/>
                    <a:gd name="connsiteY34" fmla="*/ 2730546 h 6470468"/>
                    <a:gd name="connsiteX35" fmla="*/ 1008834 w 4458789"/>
                    <a:gd name="connsiteY35" fmla="*/ 2698659 h 6470468"/>
                    <a:gd name="connsiteX36" fmla="*/ 1085034 w 4458789"/>
                    <a:gd name="connsiteY36" fmla="*/ 2592297 h 6470468"/>
                    <a:gd name="connsiteX37" fmla="*/ 1174841 w 4458789"/>
                    <a:gd name="connsiteY37" fmla="*/ 2532652 h 6470468"/>
                    <a:gd name="connsiteX38" fmla="*/ 1256484 w 4458789"/>
                    <a:gd name="connsiteY38" fmla="*/ 2501809 h 6470468"/>
                    <a:gd name="connsiteX39" fmla="*/ 1404122 w 4458789"/>
                    <a:gd name="connsiteY39" fmla="*/ 2358934 h 6470468"/>
                    <a:gd name="connsiteX40" fmla="*/ 1518512 w 4458789"/>
                    <a:gd name="connsiteY40" fmla="*/ 2368913 h 6470468"/>
                    <a:gd name="connsiteX41" fmla="*/ 1584598 w 4458789"/>
                    <a:gd name="connsiteY41" fmla="*/ 2464298 h 6470468"/>
                    <a:gd name="connsiteX42" fmla="*/ 1431109 w 4458789"/>
                    <a:gd name="connsiteY42" fmla="*/ 2627222 h 6470468"/>
                    <a:gd name="connsiteX43" fmla="*/ 1393372 w 4458789"/>
                    <a:gd name="connsiteY43" fmla="*/ 2647405 h 6470468"/>
                    <a:gd name="connsiteX44" fmla="*/ 1404983 w 4458789"/>
                    <a:gd name="connsiteY44" fmla="*/ 2708456 h 6470468"/>
                    <a:gd name="connsiteX45" fmla="*/ 1454922 w 4458789"/>
                    <a:gd name="connsiteY45" fmla="*/ 2736759 h 6470468"/>
                    <a:gd name="connsiteX46" fmla="*/ 1448572 w 4458789"/>
                    <a:gd name="connsiteY46" fmla="*/ 2774859 h 6470468"/>
                    <a:gd name="connsiteX47" fmla="*/ 1357675 w 4458789"/>
                    <a:gd name="connsiteY47" fmla="*/ 2829515 h 6470468"/>
                    <a:gd name="connsiteX48" fmla="*/ 1394597 w 4458789"/>
                    <a:gd name="connsiteY48" fmla="*/ 2863759 h 6470468"/>
                    <a:gd name="connsiteX49" fmla="*/ 1550172 w 4458789"/>
                    <a:gd name="connsiteY49" fmla="*/ 2790734 h 6470468"/>
                    <a:gd name="connsiteX50" fmla="*/ 1651772 w 4458789"/>
                    <a:gd name="connsiteY50" fmla="*/ 2703422 h 6470468"/>
                    <a:gd name="connsiteX51" fmla="*/ 1810522 w 4458789"/>
                    <a:gd name="connsiteY51" fmla="*/ 2636747 h 6470468"/>
                    <a:gd name="connsiteX52" fmla="*/ 1908947 w 4458789"/>
                    <a:gd name="connsiteY52" fmla="*/ 2627222 h 6470468"/>
                    <a:gd name="connsiteX53" fmla="*/ 1952218 w 4458789"/>
                    <a:gd name="connsiteY53" fmla="*/ 2602275 h 6470468"/>
                    <a:gd name="connsiteX54" fmla="*/ 2020072 w 4458789"/>
                    <a:gd name="connsiteY54" fmla="*/ 2662147 h 6470468"/>
                    <a:gd name="connsiteX55" fmla="*/ 2089922 w 4458789"/>
                    <a:gd name="connsiteY55" fmla="*/ 2678022 h 6470468"/>
                    <a:gd name="connsiteX56" fmla="*/ 2164579 w 4458789"/>
                    <a:gd name="connsiteY56" fmla="*/ 2690902 h 6470468"/>
                    <a:gd name="connsiteX57" fmla="*/ 2115322 w 4458789"/>
                    <a:gd name="connsiteY57" fmla="*/ 2820897 h 6470468"/>
                    <a:gd name="connsiteX58" fmla="*/ 2011680 w 4458789"/>
                    <a:gd name="connsiteY58" fmla="*/ 2934788 h 6470468"/>
                    <a:gd name="connsiteX59" fmla="*/ 2194560 w 4458789"/>
                    <a:gd name="connsiteY59" fmla="*/ 3082834 h 6470468"/>
                    <a:gd name="connsiteX60" fmla="*/ 2394858 w 4458789"/>
                    <a:gd name="connsiteY60" fmla="*/ 3117668 h 6470468"/>
                    <a:gd name="connsiteX61" fmla="*/ 2377440 w 4458789"/>
                    <a:gd name="connsiteY61" fmla="*/ 3335383 h 6470468"/>
                    <a:gd name="connsiteX62" fmla="*/ 2377440 w 4458789"/>
                    <a:gd name="connsiteY62" fmla="*/ 3335383 h 6470468"/>
                    <a:gd name="connsiteX63" fmla="*/ 2333898 w 4458789"/>
                    <a:gd name="connsiteY63" fmla="*/ 3640183 h 6470468"/>
                    <a:gd name="connsiteX64" fmla="*/ 2290355 w 4458789"/>
                    <a:gd name="connsiteY64" fmla="*/ 3875314 h 6470468"/>
                    <a:gd name="connsiteX65" fmla="*/ 2595155 w 4458789"/>
                    <a:gd name="connsiteY65" fmla="*/ 3857897 h 6470468"/>
                    <a:gd name="connsiteX66" fmla="*/ 2891246 w 4458789"/>
                    <a:gd name="connsiteY66" fmla="*/ 3744685 h 6470468"/>
                    <a:gd name="connsiteX67" fmla="*/ 2891155 w 4458789"/>
                    <a:gd name="connsiteY67" fmla="*/ 3215186 h 6470468"/>
                    <a:gd name="connsiteX68" fmla="*/ 2772547 w 4458789"/>
                    <a:gd name="connsiteY68" fmla="*/ 3039972 h 6470468"/>
                    <a:gd name="connsiteX69" fmla="*/ 2704284 w 4458789"/>
                    <a:gd name="connsiteY69" fmla="*/ 2897097 h 6470468"/>
                    <a:gd name="connsiteX70" fmla="*/ 2508069 w 4458789"/>
                    <a:gd name="connsiteY70" fmla="*/ 2717074 h 6470468"/>
                    <a:gd name="connsiteX71" fmla="*/ 2638698 w 4458789"/>
                    <a:gd name="connsiteY71" fmla="*/ 2577737 h 6470468"/>
                    <a:gd name="connsiteX72" fmla="*/ 2978332 w 4458789"/>
                    <a:gd name="connsiteY72" fmla="*/ 2333897 h 6470468"/>
                    <a:gd name="connsiteX73" fmla="*/ 2987040 w 4458789"/>
                    <a:gd name="connsiteY73" fmla="*/ 2159725 h 6470468"/>
                    <a:gd name="connsiteX74" fmla="*/ 3344092 w 4458789"/>
                    <a:gd name="connsiteY74" fmla="*/ 1672045 h 6470468"/>
                    <a:gd name="connsiteX75" fmla="*/ 3544389 w 4458789"/>
                    <a:gd name="connsiteY75" fmla="*/ 1863634 h 6470468"/>
                    <a:gd name="connsiteX76" fmla="*/ 3962400 w 4458789"/>
                    <a:gd name="connsiteY76" fmla="*/ 1419497 h 6470468"/>
                    <a:gd name="connsiteX77" fmla="*/ 4458789 w 4458789"/>
                    <a:gd name="connsiteY77" fmla="*/ 374468 h 6470468"/>
                    <a:gd name="connsiteX78" fmla="*/ 4415246 w 4458789"/>
                    <a:gd name="connsiteY78" fmla="*/ 0 h 6470468"/>
                    <a:gd name="connsiteX79" fmla="*/ 17418 w 4458789"/>
                    <a:gd name="connsiteY79" fmla="*/ 17417 h 6470468"/>
                    <a:gd name="connsiteX80" fmla="*/ 0 w 4458789"/>
                    <a:gd name="connsiteY80"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679269 w 4458789"/>
                    <a:gd name="connsiteY32" fmla="*/ 2804160 h 6470468"/>
                    <a:gd name="connsiteX33" fmla="*/ 892947 w 4458789"/>
                    <a:gd name="connsiteY33" fmla="*/ 2798672 h 6470468"/>
                    <a:gd name="connsiteX34" fmla="*/ 911997 w 4458789"/>
                    <a:gd name="connsiteY34" fmla="*/ 2747872 h 6470468"/>
                    <a:gd name="connsiteX35" fmla="*/ 937351 w 4458789"/>
                    <a:gd name="connsiteY35" fmla="*/ 2730546 h 6470468"/>
                    <a:gd name="connsiteX36" fmla="*/ 1008834 w 4458789"/>
                    <a:gd name="connsiteY36" fmla="*/ 2698659 h 6470468"/>
                    <a:gd name="connsiteX37" fmla="*/ 1085034 w 4458789"/>
                    <a:gd name="connsiteY37" fmla="*/ 2592297 h 6470468"/>
                    <a:gd name="connsiteX38" fmla="*/ 1174841 w 4458789"/>
                    <a:gd name="connsiteY38" fmla="*/ 2532652 h 6470468"/>
                    <a:gd name="connsiteX39" fmla="*/ 1256484 w 4458789"/>
                    <a:gd name="connsiteY39" fmla="*/ 2501809 h 6470468"/>
                    <a:gd name="connsiteX40" fmla="*/ 1404122 w 4458789"/>
                    <a:gd name="connsiteY40" fmla="*/ 2358934 h 6470468"/>
                    <a:gd name="connsiteX41" fmla="*/ 1518512 w 4458789"/>
                    <a:gd name="connsiteY41" fmla="*/ 2368913 h 6470468"/>
                    <a:gd name="connsiteX42" fmla="*/ 1584598 w 4458789"/>
                    <a:gd name="connsiteY42" fmla="*/ 2464298 h 6470468"/>
                    <a:gd name="connsiteX43" fmla="*/ 1431109 w 4458789"/>
                    <a:gd name="connsiteY43" fmla="*/ 2627222 h 6470468"/>
                    <a:gd name="connsiteX44" fmla="*/ 1393372 w 4458789"/>
                    <a:gd name="connsiteY44" fmla="*/ 2647405 h 6470468"/>
                    <a:gd name="connsiteX45" fmla="*/ 1404983 w 4458789"/>
                    <a:gd name="connsiteY45" fmla="*/ 2708456 h 6470468"/>
                    <a:gd name="connsiteX46" fmla="*/ 1454922 w 4458789"/>
                    <a:gd name="connsiteY46" fmla="*/ 2736759 h 6470468"/>
                    <a:gd name="connsiteX47" fmla="*/ 1448572 w 4458789"/>
                    <a:gd name="connsiteY47" fmla="*/ 2774859 h 6470468"/>
                    <a:gd name="connsiteX48" fmla="*/ 1357675 w 4458789"/>
                    <a:gd name="connsiteY48" fmla="*/ 2829515 h 6470468"/>
                    <a:gd name="connsiteX49" fmla="*/ 1394597 w 4458789"/>
                    <a:gd name="connsiteY49" fmla="*/ 2863759 h 6470468"/>
                    <a:gd name="connsiteX50" fmla="*/ 1550172 w 4458789"/>
                    <a:gd name="connsiteY50" fmla="*/ 2790734 h 6470468"/>
                    <a:gd name="connsiteX51" fmla="*/ 1651772 w 4458789"/>
                    <a:gd name="connsiteY51" fmla="*/ 2703422 h 6470468"/>
                    <a:gd name="connsiteX52" fmla="*/ 1810522 w 4458789"/>
                    <a:gd name="connsiteY52" fmla="*/ 2636747 h 6470468"/>
                    <a:gd name="connsiteX53" fmla="*/ 1908947 w 4458789"/>
                    <a:gd name="connsiteY53" fmla="*/ 2627222 h 6470468"/>
                    <a:gd name="connsiteX54" fmla="*/ 1952218 w 4458789"/>
                    <a:gd name="connsiteY54" fmla="*/ 2602275 h 6470468"/>
                    <a:gd name="connsiteX55" fmla="*/ 2020072 w 4458789"/>
                    <a:gd name="connsiteY55" fmla="*/ 2662147 h 6470468"/>
                    <a:gd name="connsiteX56" fmla="*/ 2089922 w 4458789"/>
                    <a:gd name="connsiteY56" fmla="*/ 2678022 h 6470468"/>
                    <a:gd name="connsiteX57" fmla="*/ 2164579 w 4458789"/>
                    <a:gd name="connsiteY57" fmla="*/ 2690902 h 6470468"/>
                    <a:gd name="connsiteX58" fmla="*/ 2115322 w 4458789"/>
                    <a:gd name="connsiteY58" fmla="*/ 2820897 h 6470468"/>
                    <a:gd name="connsiteX59" fmla="*/ 2011680 w 4458789"/>
                    <a:gd name="connsiteY59" fmla="*/ 2934788 h 6470468"/>
                    <a:gd name="connsiteX60" fmla="*/ 2194560 w 4458789"/>
                    <a:gd name="connsiteY60" fmla="*/ 3082834 h 6470468"/>
                    <a:gd name="connsiteX61" fmla="*/ 2394858 w 4458789"/>
                    <a:gd name="connsiteY61" fmla="*/ 3117668 h 6470468"/>
                    <a:gd name="connsiteX62" fmla="*/ 2377440 w 4458789"/>
                    <a:gd name="connsiteY62" fmla="*/ 3335383 h 6470468"/>
                    <a:gd name="connsiteX63" fmla="*/ 2377440 w 4458789"/>
                    <a:gd name="connsiteY63" fmla="*/ 3335383 h 6470468"/>
                    <a:gd name="connsiteX64" fmla="*/ 2333898 w 4458789"/>
                    <a:gd name="connsiteY64" fmla="*/ 3640183 h 6470468"/>
                    <a:gd name="connsiteX65" fmla="*/ 2290355 w 4458789"/>
                    <a:gd name="connsiteY65" fmla="*/ 3875314 h 6470468"/>
                    <a:gd name="connsiteX66" fmla="*/ 2595155 w 4458789"/>
                    <a:gd name="connsiteY66" fmla="*/ 3857897 h 6470468"/>
                    <a:gd name="connsiteX67" fmla="*/ 2891246 w 4458789"/>
                    <a:gd name="connsiteY67" fmla="*/ 3744685 h 6470468"/>
                    <a:gd name="connsiteX68" fmla="*/ 2891155 w 4458789"/>
                    <a:gd name="connsiteY68" fmla="*/ 3215186 h 6470468"/>
                    <a:gd name="connsiteX69" fmla="*/ 2772547 w 4458789"/>
                    <a:gd name="connsiteY69" fmla="*/ 3039972 h 6470468"/>
                    <a:gd name="connsiteX70" fmla="*/ 2704284 w 4458789"/>
                    <a:gd name="connsiteY70" fmla="*/ 2897097 h 6470468"/>
                    <a:gd name="connsiteX71" fmla="*/ 2508069 w 4458789"/>
                    <a:gd name="connsiteY71" fmla="*/ 2717074 h 6470468"/>
                    <a:gd name="connsiteX72" fmla="*/ 2638698 w 4458789"/>
                    <a:gd name="connsiteY72" fmla="*/ 2577737 h 6470468"/>
                    <a:gd name="connsiteX73" fmla="*/ 2978332 w 4458789"/>
                    <a:gd name="connsiteY73" fmla="*/ 2333897 h 6470468"/>
                    <a:gd name="connsiteX74" fmla="*/ 2987040 w 4458789"/>
                    <a:gd name="connsiteY74" fmla="*/ 2159725 h 6470468"/>
                    <a:gd name="connsiteX75" fmla="*/ 3344092 w 4458789"/>
                    <a:gd name="connsiteY75" fmla="*/ 1672045 h 6470468"/>
                    <a:gd name="connsiteX76" fmla="*/ 3544389 w 4458789"/>
                    <a:gd name="connsiteY76" fmla="*/ 1863634 h 6470468"/>
                    <a:gd name="connsiteX77" fmla="*/ 3962400 w 4458789"/>
                    <a:gd name="connsiteY77" fmla="*/ 1419497 h 6470468"/>
                    <a:gd name="connsiteX78" fmla="*/ 4458789 w 4458789"/>
                    <a:gd name="connsiteY78" fmla="*/ 374468 h 6470468"/>
                    <a:gd name="connsiteX79" fmla="*/ 4415246 w 4458789"/>
                    <a:gd name="connsiteY79" fmla="*/ 0 h 6470468"/>
                    <a:gd name="connsiteX80" fmla="*/ 17418 w 4458789"/>
                    <a:gd name="connsiteY80" fmla="*/ 17417 h 6470468"/>
                    <a:gd name="connsiteX81" fmla="*/ 0 w 4458789"/>
                    <a:gd name="connsiteY81"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679269 w 4458789"/>
                    <a:gd name="connsiteY32" fmla="*/ 2804160 h 6470468"/>
                    <a:gd name="connsiteX33" fmla="*/ 788172 w 4458789"/>
                    <a:gd name="connsiteY33" fmla="*/ 2711359 h 6470468"/>
                    <a:gd name="connsiteX34" fmla="*/ 892947 w 4458789"/>
                    <a:gd name="connsiteY34" fmla="*/ 2798672 h 6470468"/>
                    <a:gd name="connsiteX35" fmla="*/ 911997 w 4458789"/>
                    <a:gd name="connsiteY35" fmla="*/ 2747872 h 6470468"/>
                    <a:gd name="connsiteX36" fmla="*/ 937351 w 4458789"/>
                    <a:gd name="connsiteY36" fmla="*/ 2730546 h 6470468"/>
                    <a:gd name="connsiteX37" fmla="*/ 1008834 w 4458789"/>
                    <a:gd name="connsiteY37" fmla="*/ 2698659 h 6470468"/>
                    <a:gd name="connsiteX38" fmla="*/ 1085034 w 4458789"/>
                    <a:gd name="connsiteY38" fmla="*/ 2592297 h 6470468"/>
                    <a:gd name="connsiteX39" fmla="*/ 1174841 w 4458789"/>
                    <a:gd name="connsiteY39" fmla="*/ 2532652 h 6470468"/>
                    <a:gd name="connsiteX40" fmla="*/ 1256484 w 4458789"/>
                    <a:gd name="connsiteY40" fmla="*/ 2501809 h 6470468"/>
                    <a:gd name="connsiteX41" fmla="*/ 1404122 w 4458789"/>
                    <a:gd name="connsiteY41" fmla="*/ 2358934 h 6470468"/>
                    <a:gd name="connsiteX42" fmla="*/ 1518512 w 4458789"/>
                    <a:gd name="connsiteY42" fmla="*/ 2368913 h 6470468"/>
                    <a:gd name="connsiteX43" fmla="*/ 1584598 w 4458789"/>
                    <a:gd name="connsiteY43" fmla="*/ 2464298 h 6470468"/>
                    <a:gd name="connsiteX44" fmla="*/ 1431109 w 4458789"/>
                    <a:gd name="connsiteY44" fmla="*/ 2627222 h 6470468"/>
                    <a:gd name="connsiteX45" fmla="*/ 1393372 w 4458789"/>
                    <a:gd name="connsiteY45" fmla="*/ 2647405 h 6470468"/>
                    <a:gd name="connsiteX46" fmla="*/ 1404983 w 4458789"/>
                    <a:gd name="connsiteY46" fmla="*/ 2708456 h 6470468"/>
                    <a:gd name="connsiteX47" fmla="*/ 1454922 w 4458789"/>
                    <a:gd name="connsiteY47" fmla="*/ 2736759 h 6470468"/>
                    <a:gd name="connsiteX48" fmla="*/ 1448572 w 4458789"/>
                    <a:gd name="connsiteY48" fmla="*/ 2774859 h 6470468"/>
                    <a:gd name="connsiteX49" fmla="*/ 1357675 w 4458789"/>
                    <a:gd name="connsiteY49" fmla="*/ 2829515 h 6470468"/>
                    <a:gd name="connsiteX50" fmla="*/ 1394597 w 4458789"/>
                    <a:gd name="connsiteY50" fmla="*/ 2863759 h 6470468"/>
                    <a:gd name="connsiteX51" fmla="*/ 1550172 w 4458789"/>
                    <a:gd name="connsiteY51" fmla="*/ 2790734 h 6470468"/>
                    <a:gd name="connsiteX52" fmla="*/ 1651772 w 4458789"/>
                    <a:gd name="connsiteY52" fmla="*/ 2703422 h 6470468"/>
                    <a:gd name="connsiteX53" fmla="*/ 1810522 w 4458789"/>
                    <a:gd name="connsiteY53" fmla="*/ 2636747 h 6470468"/>
                    <a:gd name="connsiteX54" fmla="*/ 1908947 w 4458789"/>
                    <a:gd name="connsiteY54" fmla="*/ 2627222 h 6470468"/>
                    <a:gd name="connsiteX55" fmla="*/ 1952218 w 4458789"/>
                    <a:gd name="connsiteY55" fmla="*/ 2602275 h 6470468"/>
                    <a:gd name="connsiteX56" fmla="*/ 2020072 w 4458789"/>
                    <a:gd name="connsiteY56" fmla="*/ 2662147 h 6470468"/>
                    <a:gd name="connsiteX57" fmla="*/ 2089922 w 4458789"/>
                    <a:gd name="connsiteY57" fmla="*/ 2678022 h 6470468"/>
                    <a:gd name="connsiteX58" fmla="*/ 2164579 w 4458789"/>
                    <a:gd name="connsiteY58" fmla="*/ 2690902 h 6470468"/>
                    <a:gd name="connsiteX59" fmla="*/ 2115322 w 4458789"/>
                    <a:gd name="connsiteY59" fmla="*/ 2820897 h 6470468"/>
                    <a:gd name="connsiteX60" fmla="*/ 2011680 w 4458789"/>
                    <a:gd name="connsiteY60" fmla="*/ 2934788 h 6470468"/>
                    <a:gd name="connsiteX61" fmla="*/ 2194560 w 4458789"/>
                    <a:gd name="connsiteY61" fmla="*/ 3082834 h 6470468"/>
                    <a:gd name="connsiteX62" fmla="*/ 2394858 w 4458789"/>
                    <a:gd name="connsiteY62" fmla="*/ 3117668 h 6470468"/>
                    <a:gd name="connsiteX63" fmla="*/ 2377440 w 4458789"/>
                    <a:gd name="connsiteY63" fmla="*/ 3335383 h 6470468"/>
                    <a:gd name="connsiteX64" fmla="*/ 2377440 w 4458789"/>
                    <a:gd name="connsiteY64" fmla="*/ 3335383 h 6470468"/>
                    <a:gd name="connsiteX65" fmla="*/ 2333898 w 4458789"/>
                    <a:gd name="connsiteY65" fmla="*/ 3640183 h 6470468"/>
                    <a:gd name="connsiteX66" fmla="*/ 2290355 w 4458789"/>
                    <a:gd name="connsiteY66" fmla="*/ 3875314 h 6470468"/>
                    <a:gd name="connsiteX67" fmla="*/ 2595155 w 4458789"/>
                    <a:gd name="connsiteY67" fmla="*/ 3857897 h 6470468"/>
                    <a:gd name="connsiteX68" fmla="*/ 2891246 w 4458789"/>
                    <a:gd name="connsiteY68" fmla="*/ 3744685 h 6470468"/>
                    <a:gd name="connsiteX69" fmla="*/ 2891155 w 4458789"/>
                    <a:gd name="connsiteY69" fmla="*/ 3215186 h 6470468"/>
                    <a:gd name="connsiteX70" fmla="*/ 2772547 w 4458789"/>
                    <a:gd name="connsiteY70" fmla="*/ 3039972 h 6470468"/>
                    <a:gd name="connsiteX71" fmla="*/ 2704284 w 4458789"/>
                    <a:gd name="connsiteY71" fmla="*/ 2897097 h 6470468"/>
                    <a:gd name="connsiteX72" fmla="*/ 2508069 w 4458789"/>
                    <a:gd name="connsiteY72" fmla="*/ 2717074 h 6470468"/>
                    <a:gd name="connsiteX73" fmla="*/ 2638698 w 4458789"/>
                    <a:gd name="connsiteY73" fmla="*/ 2577737 h 6470468"/>
                    <a:gd name="connsiteX74" fmla="*/ 2978332 w 4458789"/>
                    <a:gd name="connsiteY74" fmla="*/ 2333897 h 6470468"/>
                    <a:gd name="connsiteX75" fmla="*/ 2987040 w 4458789"/>
                    <a:gd name="connsiteY75" fmla="*/ 2159725 h 6470468"/>
                    <a:gd name="connsiteX76" fmla="*/ 3344092 w 4458789"/>
                    <a:gd name="connsiteY76" fmla="*/ 1672045 h 6470468"/>
                    <a:gd name="connsiteX77" fmla="*/ 3544389 w 4458789"/>
                    <a:gd name="connsiteY77" fmla="*/ 1863634 h 6470468"/>
                    <a:gd name="connsiteX78" fmla="*/ 3962400 w 4458789"/>
                    <a:gd name="connsiteY78" fmla="*/ 1419497 h 6470468"/>
                    <a:gd name="connsiteX79" fmla="*/ 4458789 w 4458789"/>
                    <a:gd name="connsiteY79" fmla="*/ 374468 h 6470468"/>
                    <a:gd name="connsiteX80" fmla="*/ 4415246 w 4458789"/>
                    <a:gd name="connsiteY80" fmla="*/ 0 h 6470468"/>
                    <a:gd name="connsiteX81" fmla="*/ 17418 w 4458789"/>
                    <a:gd name="connsiteY81" fmla="*/ 17417 h 6470468"/>
                    <a:gd name="connsiteX82" fmla="*/ 0 w 4458789"/>
                    <a:gd name="connsiteY82"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679269 w 4458789"/>
                    <a:gd name="connsiteY32" fmla="*/ 2804160 h 6470468"/>
                    <a:gd name="connsiteX33" fmla="*/ 788172 w 4458789"/>
                    <a:gd name="connsiteY33" fmla="*/ 2711359 h 6470468"/>
                    <a:gd name="connsiteX34" fmla="*/ 892947 w 4458789"/>
                    <a:gd name="connsiteY34" fmla="*/ 2798672 h 6470468"/>
                    <a:gd name="connsiteX35" fmla="*/ 911997 w 4458789"/>
                    <a:gd name="connsiteY35" fmla="*/ 2747872 h 6470468"/>
                    <a:gd name="connsiteX36" fmla="*/ 937351 w 4458789"/>
                    <a:gd name="connsiteY36" fmla="*/ 2730546 h 6470468"/>
                    <a:gd name="connsiteX37" fmla="*/ 1008834 w 4458789"/>
                    <a:gd name="connsiteY37" fmla="*/ 2698659 h 6470468"/>
                    <a:gd name="connsiteX38" fmla="*/ 1085034 w 4458789"/>
                    <a:gd name="connsiteY38" fmla="*/ 2592297 h 6470468"/>
                    <a:gd name="connsiteX39" fmla="*/ 1174841 w 4458789"/>
                    <a:gd name="connsiteY39" fmla="*/ 2532652 h 6470468"/>
                    <a:gd name="connsiteX40" fmla="*/ 1256484 w 4458789"/>
                    <a:gd name="connsiteY40" fmla="*/ 2501809 h 6470468"/>
                    <a:gd name="connsiteX41" fmla="*/ 1404122 w 4458789"/>
                    <a:gd name="connsiteY41" fmla="*/ 2358934 h 6470468"/>
                    <a:gd name="connsiteX42" fmla="*/ 1518512 w 4458789"/>
                    <a:gd name="connsiteY42" fmla="*/ 2368913 h 6470468"/>
                    <a:gd name="connsiteX43" fmla="*/ 1584598 w 4458789"/>
                    <a:gd name="connsiteY43" fmla="*/ 2464298 h 6470468"/>
                    <a:gd name="connsiteX44" fmla="*/ 1431109 w 4458789"/>
                    <a:gd name="connsiteY44" fmla="*/ 2627222 h 6470468"/>
                    <a:gd name="connsiteX45" fmla="*/ 1393372 w 4458789"/>
                    <a:gd name="connsiteY45" fmla="*/ 2647405 h 6470468"/>
                    <a:gd name="connsiteX46" fmla="*/ 1404983 w 4458789"/>
                    <a:gd name="connsiteY46" fmla="*/ 2708456 h 6470468"/>
                    <a:gd name="connsiteX47" fmla="*/ 1454922 w 4458789"/>
                    <a:gd name="connsiteY47" fmla="*/ 2736759 h 6470468"/>
                    <a:gd name="connsiteX48" fmla="*/ 1448572 w 4458789"/>
                    <a:gd name="connsiteY48" fmla="*/ 2774859 h 6470468"/>
                    <a:gd name="connsiteX49" fmla="*/ 1357675 w 4458789"/>
                    <a:gd name="connsiteY49" fmla="*/ 2829515 h 6470468"/>
                    <a:gd name="connsiteX50" fmla="*/ 1394597 w 4458789"/>
                    <a:gd name="connsiteY50" fmla="*/ 2863759 h 6470468"/>
                    <a:gd name="connsiteX51" fmla="*/ 1550172 w 4458789"/>
                    <a:gd name="connsiteY51" fmla="*/ 2790734 h 6470468"/>
                    <a:gd name="connsiteX52" fmla="*/ 1651772 w 4458789"/>
                    <a:gd name="connsiteY52" fmla="*/ 2703422 h 6470468"/>
                    <a:gd name="connsiteX53" fmla="*/ 1810522 w 4458789"/>
                    <a:gd name="connsiteY53" fmla="*/ 2636747 h 6470468"/>
                    <a:gd name="connsiteX54" fmla="*/ 1908947 w 4458789"/>
                    <a:gd name="connsiteY54" fmla="*/ 2627222 h 6470468"/>
                    <a:gd name="connsiteX55" fmla="*/ 1952218 w 4458789"/>
                    <a:gd name="connsiteY55" fmla="*/ 2602275 h 6470468"/>
                    <a:gd name="connsiteX56" fmla="*/ 2020072 w 4458789"/>
                    <a:gd name="connsiteY56" fmla="*/ 2662147 h 6470468"/>
                    <a:gd name="connsiteX57" fmla="*/ 2089922 w 4458789"/>
                    <a:gd name="connsiteY57" fmla="*/ 2678022 h 6470468"/>
                    <a:gd name="connsiteX58" fmla="*/ 2164579 w 4458789"/>
                    <a:gd name="connsiteY58" fmla="*/ 2690902 h 6470468"/>
                    <a:gd name="connsiteX59" fmla="*/ 2115322 w 4458789"/>
                    <a:gd name="connsiteY59" fmla="*/ 2820897 h 6470468"/>
                    <a:gd name="connsiteX60" fmla="*/ 2011680 w 4458789"/>
                    <a:gd name="connsiteY60" fmla="*/ 2934788 h 6470468"/>
                    <a:gd name="connsiteX61" fmla="*/ 2194560 w 4458789"/>
                    <a:gd name="connsiteY61" fmla="*/ 3082834 h 6470468"/>
                    <a:gd name="connsiteX62" fmla="*/ 2394858 w 4458789"/>
                    <a:gd name="connsiteY62" fmla="*/ 3117668 h 6470468"/>
                    <a:gd name="connsiteX63" fmla="*/ 2377440 w 4458789"/>
                    <a:gd name="connsiteY63" fmla="*/ 3335383 h 6470468"/>
                    <a:gd name="connsiteX64" fmla="*/ 2377440 w 4458789"/>
                    <a:gd name="connsiteY64" fmla="*/ 3335383 h 6470468"/>
                    <a:gd name="connsiteX65" fmla="*/ 2333898 w 4458789"/>
                    <a:gd name="connsiteY65" fmla="*/ 3640183 h 6470468"/>
                    <a:gd name="connsiteX66" fmla="*/ 2290355 w 4458789"/>
                    <a:gd name="connsiteY66" fmla="*/ 3875314 h 6470468"/>
                    <a:gd name="connsiteX67" fmla="*/ 2595155 w 4458789"/>
                    <a:gd name="connsiteY67" fmla="*/ 3857897 h 6470468"/>
                    <a:gd name="connsiteX68" fmla="*/ 2891246 w 4458789"/>
                    <a:gd name="connsiteY68" fmla="*/ 3744685 h 6470468"/>
                    <a:gd name="connsiteX69" fmla="*/ 2891155 w 4458789"/>
                    <a:gd name="connsiteY69" fmla="*/ 3215186 h 6470468"/>
                    <a:gd name="connsiteX70" fmla="*/ 2772547 w 4458789"/>
                    <a:gd name="connsiteY70" fmla="*/ 3039972 h 6470468"/>
                    <a:gd name="connsiteX71" fmla="*/ 2704284 w 4458789"/>
                    <a:gd name="connsiteY71" fmla="*/ 2897097 h 6470468"/>
                    <a:gd name="connsiteX72" fmla="*/ 2508069 w 4458789"/>
                    <a:gd name="connsiteY72" fmla="*/ 2717074 h 6470468"/>
                    <a:gd name="connsiteX73" fmla="*/ 2638698 w 4458789"/>
                    <a:gd name="connsiteY73" fmla="*/ 2577737 h 6470468"/>
                    <a:gd name="connsiteX74" fmla="*/ 2978332 w 4458789"/>
                    <a:gd name="connsiteY74" fmla="*/ 2333897 h 6470468"/>
                    <a:gd name="connsiteX75" fmla="*/ 2987040 w 4458789"/>
                    <a:gd name="connsiteY75" fmla="*/ 2159725 h 6470468"/>
                    <a:gd name="connsiteX76" fmla="*/ 3344092 w 4458789"/>
                    <a:gd name="connsiteY76" fmla="*/ 1672045 h 6470468"/>
                    <a:gd name="connsiteX77" fmla="*/ 3544389 w 4458789"/>
                    <a:gd name="connsiteY77" fmla="*/ 1863634 h 6470468"/>
                    <a:gd name="connsiteX78" fmla="*/ 3962400 w 4458789"/>
                    <a:gd name="connsiteY78" fmla="*/ 1419497 h 6470468"/>
                    <a:gd name="connsiteX79" fmla="*/ 4458789 w 4458789"/>
                    <a:gd name="connsiteY79" fmla="*/ 374468 h 6470468"/>
                    <a:gd name="connsiteX80" fmla="*/ 4415246 w 4458789"/>
                    <a:gd name="connsiteY80" fmla="*/ 0 h 6470468"/>
                    <a:gd name="connsiteX81" fmla="*/ 17418 w 4458789"/>
                    <a:gd name="connsiteY81" fmla="*/ 17417 h 6470468"/>
                    <a:gd name="connsiteX82" fmla="*/ 0 w 4458789"/>
                    <a:gd name="connsiteY82"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679269 w 4458789"/>
                    <a:gd name="connsiteY32" fmla="*/ 2804160 h 6470468"/>
                    <a:gd name="connsiteX33" fmla="*/ 788172 w 4458789"/>
                    <a:gd name="connsiteY33" fmla="*/ 2711359 h 6470468"/>
                    <a:gd name="connsiteX34" fmla="*/ 865959 w 4458789"/>
                    <a:gd name="connsiteY34" fmla="*/ 2771684 h 6470468"/>
                    <a:gd name="connsiteX35" fmla="*/ 892947 w 4458789"/>
                    <a:gd name="connsiteY35" fmla="*/ 2798672 h 6470468"/>
                    <a:gd name="connsiteX36" fmla="*/ 911997 w 4458789"/>
                    <a:gd name="connsiteY36" fmla="*/ 2747872 h 6470468"/>
                    <a:gd name="connsiteX37" fmla="*/ 937351 w 4458789"/>
                    <a:gd name="connsiteY37" fmla="*/ 2730546 h 6470468"/>
                    <a:gd name="connsiteX38" fmla="*/ 1008834 w 4458789"/>
                    <a:gd name="connsiteY38" fmla="*/ 2698659 h 6470468"/>
                    <a:gd name="connsiteX39" fmla="*/ 1085034 w 4458789"/>
                    <a:gd name="connsiteY39" fmla="*/ 2592297 h 6470468"/>
                    <a:gd name="connsiteX40" fmla="*/ 1174841 w 4458789"/>
                    <a:gd name="connsiteY40" fmla="*/ 2532652 h 6470468"/>
                    <a:gd name="connsiteX41" fmla="*/ 1256484 w 4458789"/>
                    <a:gd name="connsiteY41" fmla="*/ 2501809 h 6470468"/>
                    <a:gd name="connsiteX42" fmla="*/ 1404122 w 4458789"/>
                    <a:gd name="connsiteY42" fmla="*/ 2358934 h 6470468"/>
                    <a:gd name="connsiteX43" fmla="*/ 1518512 w 4458789"/>
                    <a:gd name="connsiteY43" fmla="*/ 2368913 h 6470468"/>
                    <a:gd name="connsiteX44" fmla="*/ 1584598 w 4458789"/>
                    <a:gd name="connsiteY44" fmla="*/ 2464298 h 6470468"/>
                    <a:gd name="connsiteX45" fmla="*/ 1431109 w 4458789"/>
                    <a:gd name="connsiteY45" fmla="*/ 2627222 h 6470468"/>
                    <a:gd name="connsiteX46" fmla="*/ 1393372 w 4458789"/>
                    <a:gd name="connsiteY46" fmla="*/ 2647405 h 6470468"/>
                    <a:gd name="connsiteX47" fmla="*/ 1404983 w 4458789"/>
                    <a:gd name="connsiteY47" fmla="*/ 2708456 h 6470468"/>
                    <a:gd name="connsiteX48" fmla="*/ 1454922 w 4458789"/>
                    <a:gd name="connsiteY48" fmla="*/ 2736759 h 6470468"/>
                    <a:gd name="connsiteX49" fmla="*/ 1448572 w 4458789"/>
                    <a:gd name="connsiteY49" fmla="*/ 2774859 h 6470468"/>
                    <a:gd name="connsiteX50" fmla="*/ 1357675 w 4458789"/>
                    <a:gd name="connsiteY50" fmla="*/ 2829515 h 6470468"/>
                    <a:gd name="connsiteX51" fmla="*/ 1394597 w 4458789"/>
                    <a:gd name="connsiteY51" fmla="*/ 2863759 h 6470468"/>
                    <a:gd name="connsiteX52" fmla="*/ 1550172 w 4458789"/>
                    <a:gd name="connsiteY52" fmla="*/ 2790734 h 6470468"/>
                    <a:gd name="connsiteX53" fmla="*/ 1651772 w 4458789"/>
                    <a:gd name="connsiteY53" fmla="*/ 2703422 h 6470468"/>
                    <a:gd name="connsiteX54" fmla="*/ 1810522 w 4458789"/>
                    <a:gd name="connsiteY54" fmla="*/ 2636747 h 6470468"/>
                    <a:gd name="connsiteX55" fmla="*/ 1908947 w 4458789"/>
                    <a:gd name="connsiteY55" fmla="*/ 2627222 h 6470468"/>
                    <a:gd name="connsiteX56" fmla="*/ 1952218 w 4458789"/>
                    <a:gd name="connsiteY56" fmla="*/ 2602275 h 6470468"/>
                    <a:gd name="connsiteX57" fmla="*/ 2020072 w 4458789"/>
                    <a:gd name="connsiteY57" fmla="*/ 2662147 h 6470468"/>
                    <a:gd name="connsiteX58" fmla="*/ 2089922 w 4458789"/>
                    <a:gd name="connsiteY58" fmla="*/ 2678022 h 6470468"/>
                    <a:gd name="connsiteX59" fmla="*/ 2164579 w 4458789"/>
                    <a:gd name="connsiteY59" fmla="*/ 2690902 h 6470468"/>
                    <a:gd name="connsiteX60" fmla="*/ 2115322 w 4458789"/>
                    <a:gd name="connsiteY60" fmla="*/ 2820897 h 6470468"/>
                    <a:gd name="connsiteX61" fmla="*/ 2011680 w 4458789"/>
                    <a:gd name="connsiteY61" fmla="*/ 2934788 h 6470468"/>
                    <a:gd name="connsiteX62" fmla="*/ 2194560 w 4458789"/>
                    <a:gd name="connsiteY62" fmla="*/ 3082834 h 6470468"/>
                    <a:gd name="connsiteX63" fmla="*/ 2394858 w 4458789"/>
                    <a:gd name="connsiteY63" fmla="*/ 3117668 h 6470468"/>
                    <a:gd name="connsiteX64" fmla="*/ 2377440 w 4458789"/>
                    <a:gd name="connsiteY64" fmla="*/ 3335383 h 6470468"/>
                    <a:gd name="connsiteX65" fmla="*/ 2377440 w 4458789"/>
                    <a:gd name="connsiteY65" fmla="*/ 3335383 h 6470468"/>
                    <a:gd name="connsiteX66" fmla="*/ 2333898 w 4458789"/>
                    <a:gd name="connsiteY66" fmla="*/ 3640183 h 6470468"/>
                    <a:gd name="connsiteX67" fmla="*/ 2290355 w 4458789"/>
                    <a:gd name="connsiteY67" fmla="*/ 3875314 h 6470468"/>
                    <a:gd name="connsiteX68" fmla="*/ 2595155 w 4458789"/>
                    <a:gd name="connsiteY68" fmla="*/ 3857897 h 6470468"/>
                    <a:gd name="connsiteX69" fmla="*/ 2891246 w 4458789"/>
                    <a:gd name="connsiteY69" fmla="*/ 3744685 h 6470468"/>
                    <a:gd name="connsiteX70" fmla="*/ 2891155 w 4458789"/>
                    <a:gd name="connsiteY70" fmla="*/ 3215186 h 6470468"/>
                    <a:gd name="connsiteX71" fmla="*/ 2772547 w 4458789"/>
                    <a:gd name="connsiteY71" fmla="*/ 3039972 h 6470468"/>
                    <a:gd name="connsiteX72" fmla="*/ 2704284 w 4458789"/>
                    <a:gd name="connsiteY72" fmla="*/ 2897097 h 6470468"/>
                    <a:gd name="connsiteX73" fmla="*/ 2508069 w 4458789"/>
                    <a:gd name="connsiteY73" fmla="*/ 2717074 h 6470468"/>
                    <a:gd name="connsiteX74" fmla="*/ 2638698 w 4458789"/>
                    <a:gd name="connsiteY74" fmla="*/ 2577737 h 6470468"/>
                    <a:gd name="connsiteX75" fmla="*/ 2978332 w 4458789"/>
                    <a:gd name="connsiteY75" fmla="*/ 2333897 h 6470468"/>
                    <a:gd name="connsiteX76" fmla="*/ 2987040 w 4458789"/>
                    <a:gd name="connsiteY76" fmla="*/ 2159725 h 6470468"/>
                    <a:gd name="connsiteX77" fmla="*/ 3344092 w 4458789"/>
                    <a:gd name="connsiteY77" fmla="*/ 1672045 h 6470468"/>
                    <a:gd name="connsiteX78" fmla="*/ 3544389 w 4458789"/>
                    <a:gd name="connsiteY78" fmla="*/ 1863634 h 6470468"/>
                    <a:gd name="connsiteX79" fmla="*/ 3962400 w 4458789"/>
                    <a:gd name="connsiteY79" fmla="*/ 1419497 h 6470468"/>
                    <a:gd name="connsiteX80" fmla="*/ 4458789 w 4458789"/>
                    <a:gd name="connsiteY80" fmla="*/ 374468 h 6470468"/>
                    <a:gd name="connsiteX81" fmla="*/ 4415246 w 4458789"/>
                    <a:gd name="connsiteY81" fmla="*/ 0 h 6470468"/>
                    <a:gd name="connsiteX82" fmla="*/ 17418 w 4458789"/>
                    <a:gd name="connsiteY82" fmla="*/ 17417 h 6470468"/>
                    <a:gd name="connsiteX83" fmla="*/ 0 w 4458789"/>
                    <a:gd name="connsiteY83"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722132 w 4458789"/>
                    <a:gd name="connsiteY32" fmla="*/ 2794635 h 6470468"/>
                    <a:gd name="connsiteX33" fmla="*/ 788172 w 4458789"/>
                    <a:gd name="connsiteY33" fmla="*/ 2711359 h 6470468"/>
                    <a:gd name="connsiteX34" fmla="*/ 865959 w 4458789"/>
                    <a:gd name="connsiteY34" fmla="*/ 2771684 h 6470468"/>
                    <a:gd name="connsiteX35" fmla="*/ 892947 w 4458789"/>
                    <a:gd name="connsiteY35" fmla="*/ 2798672 h 6470468"/>
                    <a:gd name="connsiteX36" fmla="*/ 911997 w 4458789"/>
                    <a:gd name="connsiteY36" fmla="*/ 2747872 h 6470468"/>
                    <a:gd name="connsiteX37" fmla="*/ 937351 w 4458789"/>
                    <a:gd name="connsiteY37" fmla="*/ 2730546 h 6470468"/>
                    <a:gd name="connsiteX38" fmla="*/ 1008834 w 4458789"/>
                    <a:gd name="connsiteY38" fmla="*/ 2698659 h 6470468"/>
                    <a:gd name="connsiteX39" fmla="*/ 1085034 w 4458789"/>
                    <a:gd name="connsiteY39" fmla="*/ 2592297 h 6470468"/>
                    <a:gd name="connsiteX40" fmla="*/ 1174841 w 4458789"/>
                    <a:gd name="connsiteY40" fmla="*/ 2532652 h 6470468"/>
                    <a:gd name="connsiteX41" fmla="*/ 1256484 w 4458789"/>
                    <a:gd name="connsiteY41" fmla="*/ 2501809 h 6470468"/>
                    <a:gd name="connsiteX42" fmla="*/ 1404122 w 4458789"/>
                    <a:gd name="connsiteY42" fmla="*/ 2358934 h 6470468"/>
                    <a:gd name="connsiteX43" fmla="*/ 1518512 w 4458789"/>
                    <a:gd name="connsiteY43" fmla="*/ 2368913 h 6470468"/>
                    <a:gd name="connsiteX44" fmla="*/ 1584598 w 4458789"/>
                    <a:gd name="connsiteY44" fmla="*/ 2464298 h 6470468"/>
                    <a:gd name="connsiteX45" fmla="*/ 1431109 w 4458789"/>
                    <a:gd name="connsiteY45" fmla="*/ 2627222 h 6470468"/>
                    <a:gd name="connsiteX46" fmla="*/ 1393372 w 4458789"/>
                    <a:gd name="connsiteY46" fmla="*/ 2647405 h 6470468"/>
                    <a:gd name="connsiteX47" fmla="*/ 1404983 w 4458789"/>
                    <a:gd name="connsiteY47" fmla="*/ 2708456 h 6470468"/>
                    <a:gd name="connsiteX48" fmla="*/ 1454922 w 4458789"/>
                    <a:gd name="connsiteY48" fmla="*/ 2736759 h 6470468"/>
                    <a:gd name="connsiteX49" fmla="*/ 1448572 w 4458789"/>
                    <a:gd name="connsiteY49" fmla="*/ 2774859 h 6470468"/>
                    <a:gd name="connsiteX50" fmla="*/ 1357675 w 4458789"/>
                    <a:gd name="connsiteY50" fmla="*/ 2829515 h 6470468"/>
                    <a:gd name="connsiteX51" fmla="*/ 1394597 w 4458789"/>
                    <a:gd name="connsiteY51" fmla="*/ 2863759 h 6470468"/>
                    <a:gd name="connsiteX52" fmla="*/ 1550172 w 4458789"/>
                    <a:gd name="connsiteY52" fmla="*/ 2790734 h 6470468"/>
                    <a:gd name="connsiteX53" fmla="*/ 1651772 w 4458789"/>
                    <a:gd name="connsiteY53" fmla="*/ 2703422 h 6470468"/>
                    <a:gd name="connsiteX54" fmla="*/ 1810522 w 4458789"/>
                    <a:gd name="connsiteY54" fmla="*/ 2636747 h 6470468"/>
                    <a:gd name="connsiteX55" fmla="*/ 1908947 w 4458789"/>
                    <a:gd name="connsiteY55" fmla="*/ 2627222 h 6470468"/>
                    <a:gd name="connsiteX56" fmla="*/ 1952218 w 4458789"/>
                    <a:gd name="connsiteY56" fmla="*/ 2602275 h 6470468"/>
                    <a:gd name="connsiteX57" fmla="*/ 2020072 w 4458789"/>
                    <a:gd name="connsiteY57" fmla="*/ 2662147 h 6470468"/>
                    <a:gd name="connsiteX58" fmla="*/ 2089922 w 4458789"/>
                    <a:gd name="connsiteY58" fmla="*/ 2678022 h 6470468"/>
                    <a:gd name="connsiteX59" fmla="*/ 2164579 w 4458789"/>
                    <a:gd name="connsiteY59" fmla="*/ 2690902 h 6470468"/>
                    <a:gd name="connsiteX60" fmla="*/ 2115322 w 4458789"/>
                    <a:gd name="connsiteY60" fmla="*/ 2820897 h 6470468"/>
                    <a:gd name="connsiteX61" fmla="*/ 2011680 w 4458789"/>
                    <a:gd name="connsiteY61" fmla="*/ 2934788 h 6470468"/>
                    <a:gd name="connsiteX62" fmla="*/ 2194560 w 4458789"/>
                    <a:gd name="connsiteY62" fmla="*/ 3082834 h 6470468"/>
                    <a:gd name="connsiteX63" fmla="*/ 2394858 w 4458789"/>
                    <a:gd name="connsiteY63" fmla="*/ 3117668 h 6470468"/>
                    <a:gd name="connsiteX64" fmla="*/ 2377440 w 4458789"/>
                    <a:gd name="connsiteY64" fmla="*/ 3335383 h 6470468"/>
                    <a:gd name="connsiteX65" fmla="*/ 2377440 w 4458789"/>
                    <a:gd name="connsiteY65" fmla="*/ 3335383 h 6470468"/>
                    <a:gd name="connsiteX66" fmla="*/ 2333898 w 4458789"/>
                    <a:gd name="connsiteY66" fmla="*/ 3640183 h 6470468"/>
                    <a:gd name="connsiteX67" fmla="*/ 2290355 w 4458789"/>
                    <a:gd name="connsiteY67" fmla="*/ 3875314 h 6470468"/>
                    <a:gd name="connsiteX68" fmla="*/ 2595155 w 4458789"/>
                    <a:gd name="connsiteY68" fmla="*/ 3857897 h 6470468"/>
                    <a:gd name="connsiteX69" fmla="*/ 2891246 w 4458789"/>
                    <a:gd name="connsiteY69" fmla="*/ 3744685 h 6470468"/>
                    <a:gd name="connsiteX70" fmla="*/ 2891155 w 4458789"/>
                    <a:gd name="connsiteY70" fmla="*/ 3215186 h 6470468"/>
                    <a:gd name="connsiteX71" fmla="*/ 2772547 w 4458789"/>
                    <a:gd name="connsiteY71" fmla="*/ 3039972 h 6470468"/>
                    <a:gd name="connsiteX72" fmla="*/ 2704284 w 4458789"/>
                    <a:gd name="connsiteY72" fmla="*/ 2897097 h 6470468"/>
                    <a:gd name="connsiteX73" fmla="*/ 2508069 w 4458789"/>
                    <a:gd name="connsiteY73" fmla="*/ 2717074 h 6470468"/>
                    <a:gd name="connsiteX74" fmla="*/ 2638698 w 4458789"/>
                    <a:gd name="connsiteY74" fmla="*/ 2577737 h 6470468"/>
                    <a:gd name="connsiteX75" fmla="*/ 2978332 w 4458789"/>
                    <a:gd name="connsiteY75" fmla="*/ 2333897 h 6470468"/>
                    <a:gd name="connsiteX76" fmla="*/ 2987040 w 4458789"/>
                    <a:gd name="connsiteY76" fmla="*/ 2159725 h 6470468"/>
                    <a:gd name="connsiteX77" fmla="*/ 3344092 w 4458789"/>
                    <a:gd name="connsiteY77" fmla="*/ 1672045 h 6470468"/>
                    <a:gd name="connsiteX78" fmla="*/ 3544389 w 4458789"/>
                    <a:gd name="connsiteY78" fmla="*/ 1863634 h 6470468"/>
                    <a:gd name="connsiteX79" fmla="*/ 3962400 w 4458789"/>
                    <a:gd name="connsiteY79" fmla="*/ 1419497 h 6470468"/>
                    <a:gd name="connsiteX80" fmla="*/ 4458789 w 4458789"/>
                    <a:gd name="connsiteY80" fmla="*/ 374468 h 6470468"/>
                    <a:gd name="connsiteX81" fmla="*/ 4415246 w 4458789"/>
                    <a:gd name="connsiteY81" fmla="*/ 0 h 6470468"/>
                    <a:gd name="connsiteX82" fmla="*/ 17418 w 4458789"/>
                    <a:gd name="connsiteY82" fmla="*/ 17417 h 6470468"/>
                    <a:gd name="connsiteX83" fmla="*/ 0 w 4458789"/>
                    <a:gd name="connsiteY83"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722132 w 4458789"/>
                    <a:gd name="connsiteY32" fmla="*/ 2794635 h 6470468"/>
                    <a:gd name="connsiteX33" fmla="*/ 748484 w 4458789"/>
                    <a:gd name="connsiteY33" fmla="*/ 2738347 h 6470468"/>
                    <a:gd name="connsiteX34" fmla="*/ 788172 w 4458789"/>
                    <a:gd name="connsiteY34" fmla="*/ 2711359 h 6470468"/>
                    <a:gd name="connsiteX35" fmla="*/ 865959 w 4458789"/>
                    <a:gd name="connsiteY35" fmla="*/ 2771684 h 6470468"/>
                    <a:gd name="connsiteX36" fmla="*/ 892947 w 4458789"/>
                    <a:gd name="connsiteY36" fmla="*/ 2798672 h 6470468"/>
                    <a:gd name="connsiteX37" fmla="*/ 911997 w 4458789"/>
                    <a:gd name="connsiteY37" fmla="*/ 2747872 h 6470468"/>
                    <a:gd name="connsiteX38" fmla="*/ 937351 w 4458789"/>
                    <a:gd name="connsiteY38" fmla="*/ 2730546 h 6470468"/>
                    <a:gd name="connsiteX39" fmla="*/ 1008834 w 4458789"/>
                    <a:gd name="connsiteY39" fmla="*/ 2698659 h 6470468"/>
                    <a:gd name="connsiteX40" fmla="*/ 1085034 w 4458789"/>
                    <a:gd name="connsiteY40" fmla="*/ 2592297 h 6470468"/>
                    <a:gd name="connsiteX41" fmla="*/ 1174841 w 4458789"/>
                    <a:gd name="connsiteY41" fmla="*/ 2532652 h 6470468"/>
                    <a:gd name="connsiteX42" fmla="*/ 1256484 w 4458789"/>
                    <a:gd name="connsiteY42" fmla="*/ 2501809 h 6470468"/>
                    <a:gd name="connsiteX43" fmla="*/ 1404122 w 4458789"/>
                    <a:gd name="connsiteY43" fmla="*/ 2358934 h 6470468"/>
                    <a:gd name="connsiteX44" fmla="*/ 1518512 w 4458789"/>
                    <a:gd name="connsiteY44" fmla="*/ 2368913 h 6470468"/>
                    <a:gd name="connsiteX45" fmla="*/ 1584598 w 4458789"/>
                    <a:gd name="connsiteY45" fmla="*/ 2464298 h 6470468"/>
                    <a:gd name="connsiteX46" fmla="*/ 1431109 w 4458789"/>
                    <a:gd name="connsiteY46" fmla="*/ 2627222 h 6470468"/>
                    <a:gd name="connsiteX47" fmla="*/ 1393372 w 4458789"/>
                    <a:gd name="connsiteY47" fmla="*/ 2647405 h 6470468"/>
                    <a:gd name="connsiteX48" fmla="*/ 1404983 w 4458789"/>
                    <a:gd name="connsiteY48" fmla="*/ 2708456 h 6470468"/>
                    <a:gd name="connsiteX49" fmla="*/ 1454922 w 4458789"/>
                    <a:gd name="connsiteY49" fmla="*/ 2736759 h 6470468"/>
                    <a:gd name="connsiteX50" fmla="*/ 1448572 w 4458789"/>
                    <a:gd name="connsiteY50" fmla="*/ 2774859 h 6470468"/>
                    <a:gd name="connsiteX51" fmla="*/ 1357675 w 4458789"/>
                    <a:gd name="connsiteY51" fmla="*/ 2829515 h 6470468"/>
                    <a:gd name="connsiteX52" fmla="*/ 1394597 w 4458789"/>
                    <a:gd name="connsiteY52" fmla="*/ 2863759 h 6470468"/>
                    <a:gd name="connsiteX53" fmla="*/ 1550172 w 4458789"/>
                    <a:gd name="connsiteY53" fmla="*/ 2790734 h 6470468"/>
                    <a:gd name="connsiteX54" fmla="*/ 1651772 w 4458789"/>
                    <a:gd name="connsiteY54" fmla="*/ 2703422 h 6470468"/>
                    <a:gd name="connsiteX55" fmla="*/ 1810522 w 4458789"/>
                    <a:gd name="connsiteY55" fmla="*/ 2636747 h 6470468"/>
                    <a:gd name="connsiteX56" fmla="*/ 1908947 w 4458789"/>
                    <a:gd name="connsiteY56" fmla="*/ 2627222 h 6470468"/>
                    <a:gd name="connsiteX57" fmla="*/ 1952218 w 4458789"/>
                    <a:gd name="connsiteY57" fmla="*/ 2602275 h 6470468"/>
                    <a:gd name="connsiteX58" fmla="*/ 2020072 w 4458789"/>
                    <a:gd name="connsiteY58" fmla="*/ 2662147 h 6470468"/>
                    <a:gd name="connsiteX59" fmla="*/ 2089922 w 4458789"/>
                    <a:gd name="connsiteY59" fmla="*/ 2678022 h 6470468"/>
                    <a:gd name="connsiteX60" fmla="*/ 2164579 w 4458789"/>
                    <a:gd name="connsiteY60" fmla="*/ 2690902 h 6470468"/>
                    <a:gd name="connsiteX61" fmla="*/ 2115322 w 4458789"/>
                    <a:gd name="connsiteY61" fmla="*/ 2820897 h 6470468"/>
                    <a:gd name="connsiteX62" fmla="*/ 2011680 w 4458789"/>
                    <a:gd name="connsiteY62" fmla="*/ 2934788 h 6470468"/>
                    <a:gd name="connsiteX63" fmla="*/ 2194560 w 4458789"/>
                    <a:gd name="connsiteY63" fmla="*/ 3082834 h 6470468"/>
                    <a:gd name="connsiteX64" fmla="*/ 2394858 w 4458789"/>
                    <a:gd name="connsiteY64" fmla="*/ 3117668 h 6470468"/>
                    <a:gd name="connsiteX65" fmla="*/ 2377440 w 4458789"/>
                    <a:gd name="connsiteY65" fmla="*/ 3335383 h 6470468"/>
                    <a:gd name="connsiteX66" fmla="*/ 2377440 w 4458789"/>
                    <a:gd name="connsiteY66" fmla="*/ 3335383 h 6470468"/>
                    <a:gd name="connsiteX67" fmla="*/ 2333898 w 4458789"/>
                    <a:gd name="connsiteY67" fmla="*/ 3640183 h 6470468"/>
                    <a:gd name="connsiteX68" fmla="*/ 2290355 w 4458789"/>
                    <a:gd name="connsiteY68" fmla="*/ 3875314 h 6470468"/>
                    <a:gd name="connsiteX69" fmla="*/ 2595155 w 4458789"/>
                    <a:gd name="connsiteY69" fmla="*/ 3857897 h 6470468"/>
                    <a:gd name="connsiteX70" fmla="*/ 2891246 w 4458789"/>
                    <a:gd name="connsiteY70" fmla="*/ 3744685 h 6470468"/>
                    <a:gd name="connsiteX71" fmla="*/ 2891155 w 4458789"/>
                    <a:gd name="connsiteY71" fmla="*/ 3215186 h 6470468"/>
                    <a:gd name="connsiteX72" fmla="*/ 2772547 w 4458789"/>
                    <a:gd name="connsiteY72" fmla="*/ 3039972 h 6470468"/>
                    <a:gd name="connsiteX73" fmla="*/ 2704284 w 4458789"/>
                    <a:gd name="connsiteY73" fmla="*/ 2897097 h 6470468"/>
                    <a:gd name="connsiteX74" fmla="*/ 2508069 w 4458789"/>
                    <a:gd name="connsiteY74" fmla="*/ 2717074 h 6470468"/>
                    <a:gd name="connsiteX75" fmla="*/ 2638698 w 4458789"/>
                    <a:gd name="connsiteY75" fmla="*/ 2577737 h 6470468"/>
                    <a:gd name="connsiteX76" fmla="*/ 2978332 w 4458789"/>
                    <a:gd name="connsiteY76" fmla="*/ 2333897 h 6470468"/>
                    <a:gd name="connsiteX77" fmla="*/ 2987040 w 4458789"/>
                    <a:gd name="connsiteY77" fmla="*/ 2159725 h 6470468"/>
                    <a:gd name="connsiteX78" fmla="*/ 3344092 w 4458789"/>
                    <a:gd name="connsiteY78" fmla="*/ 1672045 h 6470468"/>
                    <a:gd name="connsiteX79" fmla="*/ 3544389 w 4458789"/>
                    <a:gd name="connsiteY79" fmla="*/ 1863634 h 6470468"/>
                    <a:gd name="connsiteX80" fmla="*/ 3962400 w 4458789"/>
                    <a:gd name="connsiteY80" fmla="*/ 1419497 h 6470468"/>
                    <a:gd name="connsiteX81" fmla="*/ 4458789 w 4458789"/>
                    <a:gd name="connsiteY81" fmla="*/ 374468 h 6470468"/>
                    <a:gd name="connsiteX82" fmla="*/ 4415246 w 4458789"/>
                    <a:gd name="connsiteY82" fmla="*/ 0 h 6470468"/>
                    <a:gd name="connsiteX83" fmla="*/ 17418 w 4458789"/>
                    <a:gd name="connsiteY83" fmla="*/ 17417 h 6470468"/>
                    <a:gd name="connsiteX84" fmla="*/ 0 w 4458789"/>
                    <a:gd name="connsiteY84"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708797 w 4458789"/>
                    <a:gd name="connsiteY32" fmla="*/ 2852647 h 6470468"/>
                    <a:gd name="connsiteX33" fmla="*/ 722132 w 4458789"/>
                    <a:gd name="connsiteY33" fmla="*/ 2794635 h 6470468"/>
                    <a:gd name="connsiteX34" fmla="*/ 748484 w 4458789"/>
                    <a:gd name="connsiteY34" fmla="*/ 2738347 h 6470468"/>
                    <a:gd name="connsiteX35" fmla="*/ 788172 w 4458789"/>
                    <a:gd name="connsiteY35" fmla="*/ 2711359 h 6470468"/>
                    <a:gd name="connsiteX36" fmla="*/ 865959 w 4458789"/>
                    <a:gd name="connsiteY36" fmla="*/ 2771684 h 6470468"/>
                    <a:gd name="connsiteX37" fmla="*/ 892947 w 4458789"/>
                    <a:gd name="connsiteY37" fmla="*/ 2798672 h 6470468"/>
                    <a:gd name="connsiteX38" fmla="*/ 911997 w 4458789"/>
                    <a:gd name="connsiteY38" fmla="*/ 2747872 h 6470468"/>
                    <a:gd name="connsiteX39" fmla="*/ 937351 w 4458789"/>
                    <a:gd name="connsiteY39" fmla="*/ 2730546 h 6470468"/>
                    <a:gd name="connsiteX40" fmla="*/ 1008834 w 4458789"/>
                    <a:gd name="connsiteY40" fmla="*/ 2698659 h 6470468"/>
                    <a:gd name="connsiteX41" fmla="*/ 1085034 w 4458789"/>
                    <a:gd name="connsiteY41" fmla="*/ 2592297 h 6470468"/>
                    <a:gd name="connsiteX42" fmla="*/ 1174841 w 4458789"/>
                    <a:gd name="connsiteY42" fmla="*/ 2532652 h 6470468"/>
                    <a:gd name="connsiteX43" fmla="*/ 1256484 w 4458789"/>
                    <a:gd name="connsiteY43" fmla="*/ 2501809 h 6470468"/>
                    <a:gd name="connsiteX44" fmla="*/ 1404122 w 4458789"/>
                    <a:gd name="connsiteY44" fmla="*/ 2358934 h 6470468"/>
                    <a:gd name="connsiteX45" fmla="*/ 1518512 w 4458789"/>
                    <a:gd name="connsiteY45" fmla="*/ 2368913 h 6470468"/>
                    <a:gd name="connsiteX46" fmla="*/ 1584598 w 4458789"/>
                    <a:gd name="connsiteY46" fmla="*/ 2464298 h 6470468"/>
                    <a:gd name="connsiteX47" fmla="*/ 1431109 w 4458789"/>
                    <a:gd name="connsiteY47" fmla="*/ 2627222 h 6470468"/>
                    <a:gd name="connsiteX48" fmla="*/ 1393372 w 4458789"/>
                    <a:gd name="connsiteY48" fmla="*/ 2647405 h 6470468"/>
                    <a:gd name="connsiteX49" fmla="*/ 1404983 w 4458789"/>
                    <a:gd name="connsiteY49" fmla="*/ 2708456 h 6470468"/>
                    <a:gd name="connsiteX50" fmla="*/ 1454922 w 4458789"/>
                    <a:gd name="connsiteY50" fmla="*/ 2736759 h 6470468"/>
                    <a:gd name="connsiteX51" fmla="*/ 1448572 w 4458789"/>
                    <a:gd name="connsiteY51" fmla="*/ 2774859 h 6470468"/>
                    <a:gd name="connsiteX52" fmla="*/ 1357675 w 4458789"/>
                    <a:gd name="connsiteY52" fmla="*/ 2829515 h 6470468"/>
                    <a:gd name="connsiteX53" fmla="*/ 1394597 w 4458789"/>
                    <a:gd name="connsiteY53" fmla="*/ 2863759 h 6470468"/>
                    <a:gd name="connsiteX54" fmla="*/ 1550172 w 4458789"/>
                    <a:gd name="connsiteY54" fmla="*/ 2790734 h 6470468"/>
                    <a:gd name="connsiteX55" fmla="*/ 1651772 w 4458789"/>
                    <a:gd name="connsiteY55" fmla="*/ 2703422 h 6470468"/>
                    <a:gd name="connsiteX56" fmla="*/ 1810522 w 4458789"/>
                    <a:gd name="connsiteY56" fmla="*/ 2636747 h 6470468"/>
                    <a:gd name="connsiteX57" fmla="*/ 1908947 w 4458789"/>
                    <a:gd name="connsiteY57" fmla="*/ 2627222 h 6470468"/>
                    <a:gd name="connsiteX58" fmla="*/ 1952218 w 4458789"/>
                    <a:gd name="connsiteY58" fmla="*/ 2602275 h 6470468"/>
                    <a:gd name="connsiteX59" fmla="*/ 2020072 w 4458789"/>
                    <a:gd name="connsiteY59" fmla="*/ 2662147 h 6470468"/>
                    <a:gd name="connsiteX60" fmla="*/ 2089922 w 4458789"/>
                    <a:gd name="connsiteY60" fmla="*/ 2678022 h 6470468"/>
                    <a:gd name="connsiteX61" fmla="*/ 2164579 w 4458789"/>
                    <a:gd name="connsiteY61" fmla="*/ 2690902 h 6470468"/>
                    <a:gd name="connsiteX62" fmla="*/ 2115322 w 4458789"/>
                    <a:gd name="connsiteY62" fmla="*/ 2820897 h 6470468"/>
                    <a:gd name="connsiteX63" fmla="*/ 2011680 w 4458789"/>
                    <a:gd name="connsiteY63" fmla="*/ 2934788 h 6470468"/>
                    <a:gd name="connsiteX64" fmla="*/ 2194560 w 4458789"/>
                    <a:gd name="connsiteY64" fmla="*/ 3082834 h 6470468"/>
                    <a:gd name="connsiteX65" fmla="*/ 2394858 w 4458789"/>
                    <a:gd name="connsiteY65" fmla="*/ 3117668 h 6470468"/>
                    <a:gd name="connsiteX66" fmla="*/ 2377440 w 4458789"/>
                    <a:gd name="connsiteY66" fmla="*/ 3335383 h 6470468"/>
                    <a:gd name="connsiteX67" fmla="*/ 2377440 w 4458789"/>
                    <a:gd name="connsiteY67" fmla="*/ 3335383 h 6470468"/>
                    <a:gd name="connsiteX68" fmla="*/ 2333898 w 4458789"/>
                    <a:gd name="connsiteY68" fmla="*/ 3640183 h 6470468"/>
                    <a:gd name="connsiteX69" fmla="*/ 2290355 w 4458789"/>
                    <a:gd name="connsiteY69" fmla="*/ 3875314 h 6470468"/>
                    <a:gd name="connsiteX70" fmla="*/ 2595155 w 4458789"/>
                    <a:gd name="connsiteY70" fmla="*/ 3857897 h 6470468"/>
                    <a:gd name="connsiteX71" fmla="*/ 2891246 w 4458789"/>
                    <a:gd name="connsiteY71" fmla="*/ 3744685 h 6470468"/>
                    <a:gd name="connsiteX72" fmla="*/ 2891155 w 4458789"/>
                    <a:gd name="connsiteY72" fmla="*/ 3215186 h 6470468"/>
                    <a:gd name="connsiteX73" fmla="*/ 2772547 w 4458789"/>
                    <a:gd name="connsiteY73" fmla="*/ 3039972 h 6470468"/>
                    <a:gd name="connsiteX74" fmla="*/ 2704284 w 4458789"/>
                    <a:gd name="connsiteY74" fmla="*/ 2897097 h 6470468"/>
                    <a:gd name="connsiteX75" fmla="*/ 2508069 w 4458789"/>
                    <a:gd name="connsiteY75" fmla="*/ 2717074 h 6470468"/>
                    <a:gd name="connsiteX76" fmla="*/ 2638698 w 4458789"/>
                    <a:gd name="connsiteY76" fmla="*/ 2577737 h 6470468"/>
                    <a:gd name="connsiteX77" fmla="*/ 2978332 w 4458789"/>
                    <a:gd name="connsiteY77" fmla="*/ 2333897 h 6470468"/>
                    <a:gd name="connsiteX78" fmla="*/ 2987040 w 4458789"/>
                    <a:gd name="connsiteY78" fmla="*/ 2159725 h 6470468"/>
                    <a:gd name="connsiteX79" fmla="*/ 3344092 w 4458789"/>
                    <a:gd name="connsiteY79" fmla="*/ 1672045 h 6470468"/>
                    <a:gd name="connsiteX80" fmla="*/ 3544389 w 4458789"/>
                    <a:gd name="connsiteY80" fmla="*/ 1863634 h 6470468"/>
                    <a:gd name="connsiteX81" fmla="*/ 3962400 w 4458789"/>
                    <a:gd name="connsiteY81" fmla="*/ 1419497 h 6470468"/>
                    <a:gd name="connsiteX82" fmla="*/ 4458789 w 4458789"/>
                    <a:gd name="connsiteY82" fmla="*/ 374468 h 6470468"/>
                    <a:gd name="connsiteX83" fmla="*/ 4415246 w 4458789"/>
                    <a:gd name="connsiteY83" fmla="*/ 0 h 6470468"/>
                    <a:gd name="connsiteX84" fmla="*/ 17418 w 4458789"/>
                    <a:gd name="connsiteY84" fmla="*/ 17417 h 6470468"/>
                    <a:gd name="connsiteX85" fmla="*/ 0 w 4458789"/>
                    <a:gd name="connsiteY85"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708797 w 4458789"/>
                    <a:gd name="connsiteY32" fmla="*/ 2852647 h 6470468"/>
                    <a:gd name="connsiteX33" fmla="*/ 750707 w 4458789"/>
                    <a:gd name="connsiteY33" fmla="*/ 2804160 h 6470468"/>
                    <a:gd name="connsiteX34" fmla="*/ 748484 w 4458789"/>
                    <a:gd name="connsiteY34" fmla="*/ 2738347 h 6470468"/>
                    <a:gd name="connsiteX35" fmla="*/ 788172 w 4458789"/>
                    <a:gd name="connsiteY35" fmla="*/ 2711359 h 6470468"/>
                    <a:gd name="connsiteX36" fmla="*/ 865959 w 4458789"/>
                    <a:gd name="connsiteY36" fmla="*/ 2771684 h 6470468"/>
                    <a:gd name="connsiteX37" fmla="*/ 892947 w 4458789"/>
                    <a:gd name="connsiteY37" fmla="*/ 2798672 h 6470468"/>
                    <a:gd name="connsiteX38" fmla="*/ 911997 w 4458789"/>
                    <a:gd name="connsiteY38" fmla="*/ 2747872 h 6470468"/>
                    <a:gd name="connsiteX39" fmla="*/ 937351 w 4458789"/>
                    <a:gd name="connsiteY39" fmla="*/ 2730546 h 6470468"/>
                    <a:gd name="connsiteX40" fmla="*/ 1008834 w 4458789"/>
                    <a:gd name="connsiteY40" fmla="*/ 2698659 h 6470468"/>
                    <a:gd name="connsiteX41" fmla="*/ 1085034 w 4458789"/>
                    <a:gd name="connsiteY41" fmla="*/ 2592297 h 6470468"/>
                    <a:gd name="connsiteX42" fmla="*/ 1174841 w 4458789"/>
                    <a:gd name="connsiteY42" fmla="*/ 2532652 h 6470468"/>
                    <a:gd name="connsiteX43" fmla="*/ 1256484 w 4458789"/>
                    <a:gd name="connsiteY43" fmla="*/ 2501809 h 6470468"/>
                    <a:gd name="connsiteX44" fmla="*/ 1404122 w 4458789"/>
                    <a:gd name="connsiteY44" fmla="*/ 2358934 h 6470468"/>
                    <a:gd name="connsiteX45" fmla="*/ 1518512 w 4458789"/>
                    <a:gd name="connsiteY45" fmla="*/ 2368913 h 6470468"/>
                    <a:gd name="connsiteX46" fmla="*/ 1584598 w 4458789"/>
                    <a:gd name="connsiteY46" fmla="*/ 2464298 h 6470468"/>
                    <a:gd name="connsiteX47" fmla="*/ 1431109 w 4458789"/>
                    <a:gd name="connsiteY47" fmla="*/ 2627222 h 6470468"/>
                    <a:gd name="connsiteX48" fmla="*/ 1393372 w 4458789"/>
                    <a:gd name="connsiteY48" fmla="*/ 2647405 h 6470468"/>
                    <a:gd name="connsiteX49" fmla="*/ 1404983 w 4458789"/>
                    <a:gd name="connsiteY49" fmla="*/ 2708456 h 6470468"/>
                    <a:gd name="connsiteX50" fmla="*/ 1454922 w 4458789"/>
                    <a:gd name="connsiteY50" fmla="*/ 2736759 h 6470468"/>
                    <a:gd name="connsiteX51" fmla="*/ 1448572 w 4458789"/>
                    <a:gd name="connsiteY51" fmla="*/ 2774859 h 6470468"/>
                    <a:gd name="connsiteX52" fmla="*/ 1357675 w 4458789"/>
                    <a:gd name="connsiteY52" fmla="*/ 2829515 h 6470468"/>
                    <a:gd name="connsiteX53" fmla="*/ 1394597 w 4458789"/>
                    <a:gd name="connsiteY53" fmla="*/ 2863759 h 6470468"/>
                    <a:gd name="connsiteX54" fmla="*/ 1550172 w 4458789"/>
                    <a:gd name="connsiteY54" fmla="*/ 2790734 h 6470468"/>
                    <a:gd name="connsiteX55" fmla="*/ 1651772 w 4458789"/>
                    <a:gd name="connsiteY55" fmla="*/ 2703422 h 6470468"/>
                    <a:gd name="connsiteX56" fmla="*/ 1810522 w 4458789"/>
                    <a:gd name="connsiteY56" fmla="*/ 2636747 h 6470468"/>
                    <a:gd name="connsiteX57" fmla="*/ 1908947 w 4458789"/>
                    <a:gd name="connsiteY57" fmla="*/ 2627222 h 6470468"/>
                    <a:gd name="connsiteX58" fmla="*/ 1952218 w 4458789"/>
                    <a:gd name="connsiteY58" fmla="*/ 2602275 h 6470468"/>
                    <a:gd name="connsiteX59" fmla="*/ 2020072 w 4458789"/>
                    <a:gd name="connsiteY59" fmla="*/ 2662147 h 6470468"/>
                    <a:gd name="connsiteX60" fmla="*/ 2089922 w 4458789"/>
                    <a:gd name="connsiteY60" fmla="*/ 2678022 h 6470468"/>
                    <a:gd name="connsiteX61" fmla="*/ 2164579 w 4458789"/>
                    <a:gd name="connsiteY61" fmla="*/ 2690902 h 6470468"/>
                    <a:gd name="connsiteX62" fmla="*/ 2115322 w 4458789"/>
                    <a:gd name="connsiteY62" fmla="*/ 2820897 h 6470468"/>
                    <a:gd name="connsiteX63" fmla="*/ 2011680 w 4458789"/>
                    <a:gd name="connsiteY63" fmla="*/ 2934788 h 6470468"/>
                    <a:gd name="connsiteX64" fmla="*/ 2194560 w 4458789"/>
                    <a:gd name="connsiteY64" fmla="*/ 3082834 h 6470468"/>
                    <a:gd name="connsiteX65" fmla="*/ 2394858 w 4458789"/>
                    <a:gd name="connsiteY65" fmla="*/ 3117668 h 6470468"/>
                    <a:gd name="connsiteX66" fmla="*/ 2377440 w 4458789"/>
                    <a:gd name="connsiteY66" fmla="*/ 3335383 h 6470468"/>
                    <a:gd name="connsiteX67" fmla="*/ 2377440 w 4458789"/>
                    <a:gd name="connsiteY67" fmla="*/ 3335383 h 6470468"/>
                    <a:gd name="connsiteX68" fmla="*/ 2333898 w 4458789"/>
                    <a:gd name="connsiteY68" fmla="*/ 3640183 h 6470468"/>
                    <a:gd name="connsiteX69" fmla="*/ 2290355 w 4458789"/>
                    <a:gd name="connsiteY69" fmla="*/ 3875314 h 6470468"/>
                    <a:gd name="connsiteX70" fmla="*/ 2595155 w 4458789"/>
                    <a:gd name="connsiteY70" fmla="*/ 3857897 h 6470468"/>
                    <a:gd name="connsiteX71" fmla="*/ 2891246 w 4458789"/>
                    <a:gd name="connsiteY71" fmla="*/ 3744685 h 6470468"/>
                    <a:gd name="connsiteX72" fmla="*/ 2891155 w 4458789"/>
                    <a:gd name="connsiteY72" fmla="*/ 3215186 h 6470468"/>
                    <a:gd name="connsiteX73" fmla="*/ 2772547 w 4458789"/>
                    <a:gd name="connsiteY73" fmla="*/ 3039972 h 6470468"/>
                    <a:gd name="connsiteX74" fmla="*/ 2704284 w 4458789"/>
                    <a:gd name="connsiteY74" fmla="*/ 2897097 h 6470468"/>
                    <a:gd name="connsiteX75" fmla="*/ 2508069 w 4458789"/>
                    <a:gd name="connsiteY75" fmla="*/ 2717074 h 6470468"/>
                    <a:gd name="connsiteX76" fmla="*/ 2638698 w 4458789"/>
                    <a:gd name="connsiteY76" fmla="*/ 2577737 h 6470468"/>
                    <a:gd name="connsiteX77" fmla="*/ 2978332 w 4458789"/>
                    <a:gd name="connsiteY77" fmla="*/ 2333897 h 6470468"/>
                    <a:gd name="connsiteX78" fmla="*/ 2987040 w 4458789"/>
                    <a:gd name="connsiteY78" fmla="*/ 2159725 h 6470468"/>
                    <a:gd name="connsiteX79" fmla="*/ 3344092 w 4458789"/>
                    <a:gd name="connsiteY79" fmla="*/ 1672045 h 6470468"/>
                    <a:gd name="connsiteX80" fmla="*/ 3544389 w 4458789"/>
                    <a:gd name="connsiteY80" fmla="*/ 1863634 h 6470468"/>
                    <a:gd name="connsiteX81" fmla="*/ 3962400 w 4458789"/>
                    <a:gd name="connsiteY81" fmla="*/ 1419497 h 6470468"/>
                    <a:gd name="connsiteX82" fmla="*/ 4458789 w 4458789"/>
                    <a:gd name="connsiteY82" fmla="*/ 374468 h 6470468"/>
                    <a:gd name="connsiteX83" fmla="*/ 4415246 w 4458789"/>
                    <a:gd name="connsiteY83" fmla="*/ 0 h 6470468"/>
                    <a:gd name="connsiteX84" fmla="*/ 17418 w 4458789"/>
                    <a:gd name="connsiteY84" fmla="*/ 17417 h 6470468"/>
                    <a:gd name="connsiteX85" fmla="*/ 0 w 4458789"/>
                    <a:gd name="connsiteY85"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708797 w 4458789"/>
                    <a:gd name="connsiteY32" fmla="*/ 2852647 h 6470468"/>
                    <a:gd name="connsiteX33" fmla="*/ 750707 w 4458789"/>
                    <a:gd name="connsiteY33" fmla="*/ 2804160 h 6470468"/>
                    <a:gd name="connsiteX34" fmla="*/ 748484 w 4458789"/>
                    <a:gd name="connsiteY34" fmla="*/ 2738347 h 6470468"/>
                    <a:gd name="connsiteX35" fmla="*/ 788172 w 4458789"/>
                    <a:gd name="connsiteY35" fmla="*/ 2711359 h 6470468"/>
                    <a:gd name="connsiteX36" fmla="*/ 865959 w 4458789"/>
                    <a:gd name="connsiteY36" fmla="*/ 2771684 h 6470468"/>
                    <a:gd name="connsiteX37" fmla="*/ 892947 w 4458789"/>
                    <a:gd name="connsiteY37" fmla="*/ 2798672 h 6470468"/>
                    <a:gd name="connsiteX38" fmla="*/ 911997 w 4458789"/>
                    <a:gd name="connsiteY38" fmla="*/ 2747872 h 6470468"/>
                    <a:gd name="connsiteX39" fmla="*/ 937351 w 4458789"/>
                    <a:gd name="connsiteY39" fmla="*/ 2730546 h 6470468"/>
                    <a:gd name="connsiteX40" fmla="*/ 981847 w 4458789"/>
                    <a:gd name="connsiteY40" fmla="*/ 2730409 h 6470468"/>
                    <a:gd name="connsiteX41" fmla="*/ 1008834 w 4458789"/>
                    <a:gd name="connsiteY41" fmla="*/ 2698659 h 6470468"/>
                    <a:gd name="connsiteX42" fmla="*/ 1085034 w 4458789"/>
                    <a:gd name="connsiteY42" fmla="*/ 2592297 h 6470468"/>
                    <a:gd name="connsiteX43" fmla="*/ 1174841 w 4458789"/>
                    <a:gd name="connsiteY43" fmla="*/ 2532652 h 6470468"/>
                    <a:gd name="connsiteX44" fmla="*/ 1256484 w 4458789"/>
                    <a:gd name="connsiteY44" fmla="*/ 2501809 h 6470468"/>
                    <a:gd name="connsiteX45" fmla="*/ 1404122 w 4458789"/>
                    <a:gd name="connsiteY45" fmla="*/ 2358934 h 6470468"/>
                    <a:gd name="connsiteX46" fmla="*/ 1518512 w 4458789"/>
                    <a:gd name="connsiteY46" fmla="*/ 2368913 h 6470468"/>
                    <a:gd name="connsiteX47" fmla="*/ 1584598 w 4458789"/>
                    <a:gd name="connsiteY47" fmla="*/ 2464298 h 6470468"/>
                    <a:gd name="connsiteX48" fmla="*/ 1431109 w 4458789"/>
                    <a:gd name="connsiteY48" fmla="*/ 2627222 h 6470468"/>
                    <a:gd name="connsiteX49" fmla="*/ 1393372 w 4458789"/>
                    <a:gd name="connsiteY49" fmla="*/ 2647405 h 6470468"/>
                    <a:gd name="connsiteX50" fmla="*/ 1404983 w 4458789"/>
                    <a:gd name="connsiteY50" fmla="*/ 2708456 h 6470468"/>
                    <a:gd name="connsiteX51" fmla="*/ 1454922 w 4458789"/>
                    <a:gd name="connsiteY51" fmla="*/ 2736759 h 6470468"/>
                    <a:gd name="connsiteX52" fmla="*/ 1448572 w 4458789"/>
                    <a:gd name="connsiteY52" fmla="*/ 2774859 h 6470468"/>
                    <a:gd name="connsiteX53" fmla="*/ 1357675 w 4458789"/>
                    <a:gd name="connsiteY53" fmla="*/ 2829515 h 6470468"/>
                    <a:gd name="connsiteX54" fmla="*/ 1394597 w 4458789"/>
                    <a:gd name="connsiteY54" fmla="*/ 2863759 h 6470468"/>
                    <a:gd name="connsiteX55" fmla="*/ 1550172 w 4458789"/>
                    <a:gd name="connsiteY55" fmla="*/ 2790734 h 6470468"/>
                    <a:gd name="connsiteX56" fmla="*/ 1651772 w 4458789"/>
                    <a:gd name="connsiteY56" fmla="*/ 2703422 h 6470468"/>
                    <a:gd name="connsiteX57" fmla="*/ 1810522 w 4458789"/>
                    <a:gd name="connsiteY57" fmla="*/ 2636747 h 6470468"/>
                    <a:gd name="connsiteX58" fmla="*/ 1908947 w 4458789"/>
                    <a:gd name="connsiteY58" fmla="*/ 2627222 h 6470468"/>
                    <a:gd name="connsiteX59" fmla="*/ 1952218 w 4458789"/>
                    <a:gd name="connsiteY59" fmla="*/ 2602275 h 6470468"/>
                    <a:gd name="connsiteX60" fmla="*/ 2020072 w 4458789"/>
                    <a:gd name="connsiteY60" fmla="*/ 2662147 h 6470468"/>
                    <a:gd name="connsiteX61" fmla="*/ 2089922 w 4458789"/>
                    <a:gd name="connsiteY61" fmla="*/ 2678022 h 6470468"/>
                    <a:gd name="connsiteX62" fmla="*/ 2164579 w 4458789"/>
                    <a:gd name="connsiteY62" fmla="*/ 2690902 h 6470468"/>
                    <a:gd name="connsiteX63" fmla="*/ 2115322 w 4458789"/>
                    <a:gd name="connsiteY63" fmla="*/ 2820897 h 6470468"/>
                    <a:gd name="connsiteX64" fmla="*/ 2011680 w 4458789"/>
                    <a:gd name="connsiteY64" fmla="*/ 2934788 h 6470468"/>
                    <a:gd name="connsiteX65" fmla="*/ 2194560 w 4458789"/>
                    <a:gd name="connsiteY65" fmla="*/ 3082834 h 6470468"/>
                    <a:gd name="connsiteX66" fmla="*/ 2394858 w 4458789"/>
                    <a:gd name="connsiteY66" fmla="*/ 3117668 h 6470468"/>
                    <a:gd name="connsiteX67" fmla="*/ 2377440 w 4458789"/>
                    <a:gd name="connsiteY67" fmla="*/ 3335383 h 6470468"/>
                    <a:gd name="connsiteX68" fmla="*/ 2377440 w 4458789"/>
                    <a:gd name="connsiteY68" fmla="*/ 3335383 h 6470468"/>
                    <a:gd name="connsiteX69" fmla="*/ 2333898 w 4458789"/>
                    <a:gd name="connsiteY69" fmla="*/ 3640183 h 6470468"/>
                    <a:gd name="connsiteX70" fmla="*/ 2290355 w 4458789"/>
                    <a:gd name="connsiteY70" fmla="*/ 3875314 h 6470468"/>
                    <a:gd name="connsiteX71" fmla="*/ 2595155 w 4458789"/>
                    <a:gd name="connsiteY71" fmla="*/ 3857897 h 6470468"/>
                    <a:gd name="connsiteX72" fmla="*/ 2891246 w 4458789"/>
                    <a:gd name="connsiteY72" fmla="*/ 3744685 h 6470468"/>
                    <a:gd name="connsiteX73" fmla="*/ 2891155 w 4458789"/>
                    <a:gd name="connsiteY73" fmla="*/ 3215186 h 6470468"/>
                    <a:gd name="connsiteX74" fmla="*/ 2772547 w 4458789"/>
                    <a:gd name="connsiteY74" fmla="*/ 3039972 h 6470468"/>
                    <a:gd name="connsiteX75" fmla="*/ 2704284 w 4458789"/>
                    <a:gd name="connsiteY75" fmla="*/ 2897097 h 6470468"/>
                    <a:gd name="connsiteX76" fmla="*/ 2508069 w 4458789"/>
                    <a:gd name="connsiteY76" fmla="*/ 2717074 h 6470468"/>
                    <a:gd name="connsiteX77" fmla="*/ 2638698 w 4458789"/>
                    <a:gd name="connsiteY77" fmla="*/ 2577737 h 6470468"/>
                    <a:gd name="connsiteX78" fmla="*/ 2978332 w 4458789"/>
                    <a:gd name="connsiteY78" fmla="*/ 2333897 h 6470468"/>
                    <a:gd name="connsiteX79" fmla="*/ 2987040 w 4458789"/>
                    <a:gd name="connsiteY79" fmla="*/ 2159725 h 6470468"/>
                    <a:gd name="connsiteX80" fmla="*/ 3344092 w 4458789"/>
                    <a:gd name="connsiteY80" fmla="*/ 1672045 h 6470468"/>
                    <a:gd name="connsiteX81" fmla="*/ 3544389 w 4458789"/>
                    <a:gd name="connsiteY81" fmla="*/ 1863634 h 6470468"/>
                    <a:gd name="connsiteX82" fmla="*/ 3962400 w 4458789"/>
                    <a:gd name="connsiteY82" fmla="*/ 1419497 h 6470468"/>
                    <a:gd name="connsiteX83" fmla="*/ 4458789 w 4458789"/>
                    <a:gd name="connsiteY83" fmla="*/ 374468 h 6470468"/>
                    <a:gd name="connsiteX84" fmla="*/ 4415246 w 4458789"/>
                    <a:gd name="connsiteY84" fmla="*/ 0 h 6470468"/>
                    <a:gd name="connsiteX85" fmla="*/ 17418 w 4458789"/>
                    <a:gd name="connsiteY85" fmla="*/ 17417 h 6470468"/>
                    <a:gd name="connsiteX86" fmla="*/ 0 w 4458789"/>
                    <a:gd name="connsiteY86"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708797 w 4458789"/>
                    <a:gd name="connsiteY32" fmla="*/ 2852647 h 6470468"/>
                    <a:gd name="connsiteX33" fmla="*/ 750707 w 4458789"/>
                    <a:gd name="connsiteY33" fmla="*/ 2804160 h 6470468"/>
                    <a:gd name="connsiteX34" fmla="*/ 748484 w 4458789"/>
                    <a:gd name="connsiteY34" fmla="*/ 2738347 h 6470468"/>
                    <a:gd name="connsiteX35" fmla="*/ 788172 w 4458789"/>
                    <a:gd name="connsiteY35" fmla="*/ 2711359 h 6470468"/>
                    <a:gd name="connsiteX36" fmla="*/ 865959 w 4458789"/>
                    <a:gd name="connsiteY36" fmla="*/ 2771684 h 6470468"/>
                    <a:gd name="connsiteX37" fmla="*/ 892947 w 4458789"/>
                    <a:gd name="connsiteY37" fmla="*/ 2798672 h 6470468"/>
                    <a:gd name="connsiteX38" fmla="*/ 900884 w 4458789"/>
                    <a:gd name="connsiteY38" fmla="*/ 2743110 h 6470468"/>
                    <a:gd name="connsiteX39" fmla="*/ 937351 w 4458789"/>
                    <a:gd name="connsiteY39" fmla="*/ 2730546 h 6470468"/>
                    <a:gd name="connsiteX40" fmla="*/ 981847 w 4458789"/>
                    <a:gd name="connsiteY40" fmla="*/ 2730409 h 6470468"/>
                    <a:gd name="connsiteX41" fmla="*/ 1008834 w 4458789"/>
                    <a:gd name="connsiteY41" fmla="*/ 2698659 h 6470468"/>
                    <a:gd name="connsiteX42" fmla="*/ 1085034 w 4458789"/>
                    <a:gd name="connsiteY42" fmla="*/ 2592297 h 6470468"/>
                    <a:gd name="connsiteX43" fmla="*/ 1174841 w 4458789"/>
                    <a:gd name="connsiteY43" fmla="*/ 2532652 h 6470468"/>
                    <a:gd name="connsiteX44" fmla="*/ 1256484 w 4458789"/>
                    <a:gd name="connsiteY44" fmla="*/ 2501809 h 6470468"/>
                    <a:gd name="connsiteX45" fmla="*/ 1404122 w 4458789"/>
                    <a:gd name="connsiteY45" fmla="*/ 2358934 h 6470468"/>
                    <a:gd name="connsiteX46" fmla="*/ 1518512 w 4458789"/>
                    <a:gd name="connsiteY46" fmla="*/ 2368913 h 6470468"/>
                    <a:gd name="connsiteX47" fmla="*/ 1584598 w 4458789"/>
                    <a:gd name="connsiteY47" fmla="*/ 2464298 h 6470468"/>
                    <a:gd name="connsiteX48" fmla="*/ 1431109 w 4458789"/>
                    <a:gd name="connsiteY48" fmla="*/ 2627222 h 6470468"/>
                    <a:gd name="connsiteX49" fmla="*/ 1393372 w 4458789"/>
                    <a:gd name="connsiteY49" fmla="*/ 2647405 h 6470468"/>
                    <a:gd name="connsiteX50" fmla="*/ 1404983 w 4458789"/>
                    <a:gd name="connsiteY50" fmla="*/ 2708456 h 6470468"/>
                    <a:gd name="connsiteX51" fmla="*/ 1454922 w 4458789"/>
                    <a:gd name="connsiteY51" fmla="*/ 2736759 h 6470468"/>
                    <a:gd name="connsiteX52" fmla="*/ 1448572 w 4458789"/>
                    <a:gd name="connsiteY52" fmla="*/ 2774859 h 6470468"/>
                    <a:gd name="connsiteX53" fmla="*/ 1357675 w 4458789"/>
                    <a:gd name="connsiteY53" fmla="*/ 2829515 h 6470468"/>
                    <a:gd name="connsiteX54" fmla="*/ 1394597 w 4458789"/>
                    <a:gd name="connsiteY54" fmla="*/ 2863759 h 6470468"/>
                    <a:gd name="connsiteX55" fmla="*/ 1550172 w 4458789"/>
                    <a:gd name="connsiteY55" fmla="*/ 2790734 h 6470468"/>
                    <a:gd name="connsiteX56" fmla="*/ 1651772 w 4458789"/>
                    <a:gd name="connsiteY56" fmla="*/ 2703422 h 6470468"/>
                    <a:gd name="connsiteX57" fmla="*/ 1810522 w 4458789"/>
                    <a:gd name="connsiteY57" fmla="*/ 2636747 h 6470468"/>
                    <a:gd name="connsiteX58" fmla="*/ 1908947 w 4458789"/>
                    <a:gd name="connsiteY58" fmla="*/ 2627222 h 6470468"/>
                    <a:gd name="connsiteX59" fmla="*/ 1952218 w 4458789"/>
                    <a:gd name="connsiteY59" fmla="*/ 2602275 h 6470468"/>
                    <a:gd name="connsiteX60" fmla="*/ 2020072 w 4458789"/>
                    <a:gd name="connsiteY60" fmla="*/ 2662147 h 6470468"/>
                    <a:gd name="connsiteX61" fmla="*/ 2089922 w 4458789"/>
                    <a:gd name="connsiteY61" fmla="*/ 2678022 h 6470468"/>
                    <a:gd name="connsiteX62" fmla="*/ 2164579 w 4458789"/>
                    <a:gd name="connsiteY62" fmla="*/ 2690902 h 6470468"/>
                    <a:gd name="connsiteX63" fmla="*/ 2115322 w 4458789"/>
                    <a:gd name="connsiteY63" fmla="*/ 2820897 h 6470468"/>
                    <a:gd name="connsiteX64" fmla="*/ 2011680 w 4458789"/>
                    <a:gd name="connsiteY64" fmla="*/ 2934788 h 6470468"/>
                    <a:gd name="connsiteX65" fmla="*/ 2194560 w 4458789"/>
                    <a:gd name="connsiteY65" fmla="*/ 3082834 h 6470468"/>
                    <a:gd name="connsiteX66" fmla="*/ 2394858 w 4458789"/>
                    <a:gd name="connsiteY66" fmla="*/ 3117668 h 6470468"/>
                    <a:gd name="connsiteX67" fmla="*/ 2377440 w 4458789"/>
                    <a:gd name="connsiteY67" fmla="*/ 3335383 h 6470468"/>
                    <a:gd name="connsiteX68" fmla="*/ 2377440 w 4458789"/>
                    <a:gd name="connsiteY68" fmla="*/ 3335383 h 6470468"/>
                    <a:gd name="connsiteX69" fmla="*/ 2333898 w 4458789"/>
                    <a:gd name="connsiteY69" fmla="*/ 3640183 h 6470468"/>
                    <a:gd name="connsiteX70" fmla="*/ 2290355 w 4458789"/>
                    <a:gd name="connsiteY70" fmla="*/ 3875314 h 6470468"/>
                    <a:gd name="connsiteX71" fmla="*/ 2595155 w 4458789"/>
                    <a:gd name="connsiteY71" fmla="*/ 3857897 h 6470468"/>
                    <a:gd name="connsiteX72" fmla="*/ 2891246 w 4458789"/>
                    <a:gd name="connsiteY72" fmla="*/ 3744685 h 6470468"/>
                    <a:gd name="connsiteX73" fmla="*/ 2891155 w 4458789"/>
                    <a:gd name="connsiteY73" fmla="*/ 3215186 h 6470468"/>
                    <a:gd name="connsiteX74" fmla="*/ 2772547 w 4458789"/>
                    <a:gd name="connsiteY74" fmla="*/ 3039972 h 6470468"/>
                    <a:gd name="connsiteX75" fmla="*/ 2704284 w 4458789"/>
                    <a:gd name="connsiteY75" fmla="*/ 2897097 h 6470468"/>
                    <a:gd name="connsiteX76" fmla="*/ 2508069 w 4458789"/>
                    <a:gd name="connsiteY76" fmla="*/ 2717074 h 6470468"/>
                    <a:gd name="connsiteX77" fmla="*/ 2638698 w 4458789"/>
                    <a:gd name="connsiteY77" fmla="*/ 2577737 h 6470468"/>
                    <a:gd name="connsiteX78" fmla="*/ 2978332 w 4458789"/>
                    <a:gd name="connsiteY78" fmla="*/ 2333897 h 6470468"/>
                    <a:gd name="connsiteX79" fmla="*/ 2987040 w 4458789"/>
                    <a:gd name="connsiteY79" fmla="*/ 2159725 h 6470468"/>
                    <a:gd name="connsiteX80" fmla="*/ 3344092 w 4458789"/>
                    <a:gd name="connsiteY80" fmla="*/ 1672045 h 6470468"/>
                    <a:gd name="connsiteX81" fmla="*/ 3544389 w 4458789"/>
                    <a:gd name="connsiteY81" fmla="*/ 1863634 h 6470468"/>
                    <a:gd name="connsiteX82" fmla="*/ 3962400 w 4458789"/>
                    <a:gd name="connsiteY82" fmla="*/ 1419497 h 6470468"/>
                    <a:gd name="connsiteX83" fmla="*/ 4458789 w 4458789"/>
                    <a:gd name="connsiteY83" fmla="*/ 374468 h 6470468"/>
                    <a:gd name="connsiteX84" fmla="*/ 4415246 w 4458789"/>
                    <a:gd name="connsiteY84" fmla="*/ 0 h 6470468"/>
                    <a:gd name="connsiteX85" fmla="*/ 17418 w 4458789"/>
                    <a:gd name="connsiteY85" fmla="*/ 17417 h 6470468"/>
                    <a:gd name="connsiteX86" fmla="*/ 0 w 4458789"/>
                    <a:gd name="connsiteY86"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708797 w 4458789"/>
                    <a:gd name="connsiteY32" fmla="*/ 2852647 h 6470468"/>
                    <a:gd name="connsiteX33" fmla="*/ 750707 w 4458789"/>
                    <a:gd name="connsiteY33" fmla="*/ 2804160 h 6470468"/>
                    <a:gd name="connsiteX34" fmla="*/ 748484 w 4458789"/>
                    <a:gd name="connsiteY34" fmla="*/ 2738347 h 6470468"/>
                    <a:gd name="connsiteX35" fmla="*/ 788172 w 4458789"/>
                    <a:gd name="connsiteY35" fmla="*/ 2711359 h 6470468"/>
                    <a:gd name="connsiteX36" fmla="*/ 865959 w 4458789"/>
                    <a:gd name="connsiteY36" fmla="*/ 2771684 h 6470468"/>
                    <a:gd name="connsiteX37" fmla="*/ 892947 w 4458789"/>
                    <a:gd name="connsiteY37" fmla="*/ 2798672 h 6470468"/>
                    <a:gd name="connsiteX38" fmla="*/ 900884 w 4458789"/>
                    <a:gd name="connsiteY38" fmla="*/ 2743110 h 6470468"/>
                    <a:gd name="connsiteX39" fmla="*/ 937351 w 4458789"/>
                    <a:gd name="connsiteY39" fmla="*/ 2730546 h 6470468"/>
                    <a:gd name="connsiteX40" fmla="*/ 981847 w 4458789"/>
                    <a:gd name="connsiteY40" fmla="*/ 2730409 h 6470468"/>
                    <a:gd name="connsiteX41" fmla="*/ 1008834 w 4458789"/>
                    <a:gd name="connsiteY41" fmla="*/ 2698659 h 6470468"/>
                    <a:gd name="connsiteX42" fmla="*/ 1085034 w 4458789"/>
                    <a:gd name="connsiteY42" fmla="*/ 2592297 h 6470468"/>
                    <a:gd name="connsiteX43" fmla="*/ 1174841 w 4458789"/>
                    <a:gd name="connsiteY43" fmla="*/ 2532652 h 6470468"/>
                    <a:gd name="connsiteX44" fmla="*/ 1256484 w 4458789"/>
                    <a:gd name="connsiteY44" fmla="*/ 2501809 h 6470468"/>
                    <a:gd name="connsiteX45" fmla="*/ 1404122 w 4458789"/>
                    <a:gd name="connsiteY45" fmla="*/ 2358934 h 6470468"/>
                    <a:gd name="connsiteX46" fmla="*/ 1518512 w 4458789"/>
                    <a:gd name="connsiteY46" fmla="*/ 2368913 h 6470468"/>
                    <a:gd name="connsiteX47" fmla="*/ 1584598 w 4458789"/>
                    <a:gd name="connsiteY47" fmla="*/ 2464298 h 6470468"/>
                    <a:gd name="connsiteX48" fmla="*/ 1431109 w 4458789"/>
                    <a:gd name="connsiteY48" fmla="*/ 2627222 h 6470468"/>
                    <a:gd name="connsiteX49" fmla="*/ 1393372 w 4458789"/>
                    <a:gd name="connsiteY49" fmla="*/ 2647405 h 6470468"/>
                    <a:gd name="connsiteX50" fmla="*/ 1404983 w 4458789"/>
                    <a:gd name="connsiteY50" fmla="*/ 2708456 h 6470468"/>
                    <a:gd name="connsiteX51" fmla="*/ 1454922 w 4458789"/>
                    <a:gd name="connsiteY51" fmla="*/ 2736759 h 6470468"/>
                    <a:gd name="connsiteX52" fmla="*/ 1448572 w 4458789"/>
                    <a:gd name="connsiteY52" fmla="*/ 2774859 h 6470468"/>
                    <a:gd name="connsiteX53" fmla="*/ 1357675 w 4458789"/>
                    <a:gd name="connsiteY53" fmla="*/ 2829515 h 6470468"/>
                    <a:gd name="connsiteX54" fmla="*/ 1394597 w 4458789"/>
                    <a:gd name="connsiteY54" fmla="*/ 2863759 h 6470468"/>
                    <a:gd name="connsiteX55" fmla="*/ 1550172 w 4458789"/>
                    <a:gd name="connsiteY55" fmla="*/ 2790734 h 6470468"/>
                    <a:gd name="connsiteX56" fmla="*/ 1651772 w 4458789"/>
                    <a:gd name="connsiteY56" fmla="*/ 2703422 h 6470468"/>
                    <a:gd name="connsiteX57" fmla="*/ 1810522 w 4458789"/>
                    <a:gd name="connsiteY57" fmla="*/ 2636747 h 6470468"/>
                    <a:gd name="connsiteX58" fmla="*/ 1908947 w 4458789"/>
                    <a:gd name="connsiteY58" fmla="*/ 2627222 h 6470468"/>
                    <a:gd name="connsiteX59" fmla="*/ 1952218 w 4458789"/>
                    <a:gd name="connsiteY59" fmla="*/ 2602275 h 6470468"/>
                    <a:gd name="connsiteX60" fmla="*/ 2020072 w 4458789"/>
                    <a:gd name="connsiteY60" fmla="*/ 2662147 h 6470468"/>
                    <a:gd name="connsiteX61" fmla="*/ 2089922 w 4458789"/>
                    <a:gd name="connsiteY61" fmla="*/ 2678022 h 6470468"/>
                    <a:gd name="connsiteX62" fmla="*/ 2164579 w 4458789"/>
                    <a:gd name="connsiteY62" fmla="*/ 2690902 h 6470468"/>
                    <a:gd name="connsiteX63" fmla="*/ 2115322 w 4458789"/>
                    <a:gd name="connsiteY63" fmla="*/ 2820897 h 6470468"/>
                    <a:gd name="connsiteX64" fmla="*/ 2011680 w 4458789"/>
                    <a:gd name="connsiteY64" fmla="*/ 2934788 h 6470468"/>
                    <a:gd name="connsiteX65" fmla="*/ 2194560 w 4458789"/>
                    <a:gd name="connsiteY65" fmla="*/ 3082834 h 6470468"/>
                    <a:gd name="connsiteX66" fmla="*/ 2394858 w 4458789"/>
                    <a:gd name="connsiteY66" fmla="*/ 3117668 h 6470468"/>
                    <a:gd name="connsiteX67" fmla="*/ 2377440 w 4458789"/>
                    <a:gd name="connsiteY67" fmla="*/ 3335383 h 6470468"/>
                    <a:gd name="connsiteX68" fmla="*/ 2377440 w 4458789"/>
                    <a:gd name="connsiteY68" fmla="*/ 3335383 h 6470468"/>
                    <a:gd name="connsiteX69" fmla="*/ 2333898 w 4458789"/>
                    <a:gd name="connsiteY69" fmla="*/ 3640183 h 6470468"/>
                    <a:gd name="connsiteX70" fmla="*/ 2290355 w 4458789"/>
                    <a:gd name="connsiteY70" fmla="*/ 3875314 h 6470468"/>
                    <a:gd name="connsiteX71" fmla="*/ 2595155 w 4458789"/>
                    <a:gd name="connsiteY71" fmla="*/ 3857897 h 6470468"/>
                    <a:gd name="connsiteX72" fmla="*/ 2891246 w 4458789"/>
                    <a:gd name="connsiteY72" fmla="*/ 3744685 h 6470468"/>
                    <a:gd name="connsiteX73" fmla="*/ 2891155 w 4458789"/>
                    <a:gd name="connsiteY73" fmla="*/ 3215186 h 6470468"/>
                    <a:gd name="connsiteX74" fmla="*/ 2772547 w 4458789"/>
                    <a:gd name="connsiteY74" fmla="*/ 3039972 h 6470468"/>
                    <a:gd name="connsiteX75" fmla="*/ 2704284 w 4458789"/>
                    <a:gd name="connsiteY75" fmla="*/ 2897097 h 6470468"/>
                    <a:gd name="connsiteX76" fmla="*/ 2508069 w 4458789"/>
                    <a:gd name="connsiteY76" fmla="*/ 2717074 h 6470468"/>
                    <a:gd name="connsiteX77" fmla="*/ 2638698 w 4458789"/>
                    <a:gd name="connsiteY77" fmla="*/ 2577737 h 6470468"/>
                    <a:gd name="connsiteX78" fmla="*/ 2978332 w 4458789"/>
                    <a:gd name="connsiteY78" fmla="*/ 2333897 h 6470468"/>
                    <a:gd name="connsiteX79" fmla="*/ 2987040 w 4458789"/>
                    <a:gd name="connsiteY79" fmla="*/ 2159725 h 6470468"/>
                    <a:gd name="connsiteX80" fmla="*/ 3344092 w 4458789"/>
                    <a:gd name="connsiteY80" fmla="*/ 1672045 h 6470468"/>
                    <a:gd name="connsiteX81" fmla="*/ 3544389 w 4458789"/>
                    <a:gd name="connsiteY81" fmla="*/ 1863634 h 6470468"/>
                    <a:gd name="connsiteX82" fmla="*/ 3962400 w 4458789"/>
                    <a:gd name="connsiteY82" fmla="*/ 1419497 h 6470468"/>
                    <a:gd name="connsiteX83" fmla="*/ 4458789 w 4458789"/>
                    <a:gd name="connsiteY83" fmla="*/ 374468 h 6470468"/>
                    <a:gd name="connsiteX84" fmla="*/ 4415246 w 4458789"/>
                    <a:gd name="connsiteY84" fmla="*/ 0 h 6470468"/>
                    <a:gd name="connsiteX85" fmla="*/ 17418 w 4458789"/>
                    <a:gd name="connsiteY85" fmla="*/ 17417 h 6470468"/>
                    <a:gd name="connsiteX86" fmla="*/ 0 w 4458789"/>
                    <a:gd name="connsiteY86"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708797 w 4458789"/>
                    <a:gd name="connsiteY32" fmla="*/ 2852647 h 6470468"/>
                    <a:gd name="connsiteX33" fmla="*/ 750707 w 4458789"/>
                    <a:gd name="connsiteY33" fmla="*/ 2804160 h 6470468"/>
                    <a:gd name="connsiteX34" fmla="*/ 748484 w 4458789"/>
                    <a:gd name="connsiteY34" fmla="*/ 2738347 h 6470468"/>
                    <a:gd name="connsiteX35" fmla="*/ 788172 w 4458789"/>
                    <a:gd name="connsiteY35" fmla="*/ 2711359 h 6470468"/>
                    <a:gd name="connsiteX36" fmla="*/ 865959 w 4458789"/>
                    <a:gd name="connsiteY36" fmla="*/ 2771684 h 6470468"/>
                    <a:gd name="connsiteX37" fmla="*/ 892947 w 4458789"/>
                    <a:gd name="connsiteY37" fmla="*/ 2798672 h 6470468"/>
                    <a:gd name="connsiteX38" fmla="*/ 900884 w 4458789"/>
                    <a:gd name="connsiteY38" fmla="*/ 2743110 h 6470468"/>
                    <a:gd name="connsiteX39" fmla="*/ 937351 w 4458789"/>
                    <a:gd name="connsiteY39" fmla="*/ 2730546 h 6470468"/>
                    <a:gd name="connsiteX40" fmla="*/ 981847 w 4458789"/>
                    <a:gd name="connsiteY40" fmla="*/ 2730409 h 6470468"/>
                    <a:gd name="connsiteX41" fmla="*/ 1008834 w 4458789"/>
                    <a:gd name="connsiteY41" fmla="*/ 2698659 h 6470468"/>
                    <a:gd name="connsiteX42" fmla="*/ 1085034 w 4458789"/>
                    <a:gd name="connsiteY42" fmla="*/ 2592297 h 6470468"/>
                    <a:gd name="connsiteX43" fmla="*/ 1174841 w 4458789"/>
                    <a:gd name="connsiteY43" fmla="*/ 2532652 h 6470468"/>
                    <a:gd name="connsiteX44" fmla="*/ 1256484 w 4458789"/>
                    <a:gd name="connsiteY44" fmla="*/ 2501809 h 6470468"/>
                    <a:gd name="connsiteX45" fmla="*/ 1404122 w 4458789"/>
                    <a:gd name="connsiteY45" fmla="*/ 2358934 h 6470468"/>
                    <a:gd name="connsiteX46" fmla="*/ 1518512 w 4458789"/>
                    <a:gd name="connsiteY46" fmla="*/ 2368913 h 6470468"/>
                    <a:gd name="connsiteX47" fmla="*/ 1584598 w 4458789"/>
                    <a:gd name="connsiteY47" fmla="*/ 2464298 h 6470468"/>
                    <a:gd name="connsiteX48" fmla="*/ 1527947 w 4458789"/>
                    <a:gd name="connsiteY48" fmla="*/ 2535147 h 6470468"/>
                    <a:gd name="connsiteX49" fmla="*/ 1431109 w 4458789"/>
                    <a:gd name="connsiteY49" fmla="*/ 2627222 h 6470468"/>
                    <a:gd name="connsiteX50" fmla="*/ 1393372 w 4458789"/>
                    <a:gd name="connsiteY50" fmla="*/ 2647405 h 6470468"/>
                    <a:gd name="connsiteX51" fmla="*/ 1404983 w 4458789"/>
                    <a:gd name="connsiteY51" fmla="*/ 2708456 h 6470468"/>
                    <a:gd name="connsiteX52" fmla="*/ 1454922 w 4458789"/>
                    <a:gd name="connsiteY52" fmla="*/ 2736759 h 6470468"/>
                    <a:gd name="connsiteX53" fmla="*/ 1448572 w 4458789"/>
                    <a:gd name="connsiteY53" fmla="*/ 2774859 h 6470468"/>
                    <a:gd name="connsiteX54" fmla="*/ 1357675 w 4458789"/>
                    <a:gd name="connsiteY54" fmla="*/ 2829515 h 6470468"/>
                    <a:gd name="connsiteX55" fmla="*/ 1394597 w 4458789"/>
                    <a:gd name="connsiteY55" fmla="*/ 2863759 h 6470468"/>
                    <a:gd name="connsiteX56" fmla="*/ 1550172 w 4458789"/>
                    <a:gd name="connsiteY56" fmla="*/ 2790734 h 6470468"/>
                    <a:gd name="connsiteX57" fmla="*/ 1651772 w 4458789"/>
                    <a:gd name="connsiteY57" fmla="*/ 2703422 h 6470468"/>
                    <a:gd name="connsiteX58" fmla="*/ 1810522 w 4458789"/>
                    <a:gd name="connsiteY58" fmla="*/ 2636747 h 6470468"/>
                    <a:gd name="connsiteX59" fmla="*/ 1908947 w 4458789"/>
                    <a:gd name="connsiteY59" fmla="*/ 2627222 h 6470468"/>
                    <a:gd name="connsiteX60" fmla="*/ 1952218 w 4458789"/>
                    <a:gd name="connsiteY60" fmla="*/ 2602275 h 6470468"/>
                    <a:gd name="connsiteX61" fmla="*/ 2020072 w 4458789"/>
                    <a:gd name="connsiteY61" fmla="*/ 2662147 h 6470468"/>
                    <a:gd name="connsiteX62" fmla="*/ 2089922 w 4458789"/>
                    <a:gd name="connsiteY62" fmla="*/ 2678022 h 6470468"/>
                    <a:gd name="connsiteX63" fmla="*/ 2164579 w 4458789"/>
                    <a:gd name="connsiteY63" fmla="*/ 2690902 h 6470468"/>
                    <a:gd name="connsiteX64" fmla="*/ 2115322 w 4458789"/>
                    <a:gd name="connsiteY64" fmla="*/ 2820897 h 6470468"/>
                    <a:gd name="connsiteX65" fmla="*/ 2011680 w 4458789"/>
                    <a:gd name="connsiteY65" fmla="*/ 2934788 h 6470468"/>
                    <a:gd name="connsiteX66" fmla="*/ 2194560 w 4458789"/>
                    <a:gd name="connsiteY66" fmla="*/ 3082834 h 6470468"/>
                    <a:gd name="connsiteX67" fmla="*/ 2394858 w 4458789"/>
                    <a:gd name="connsiteY67" fmla="*/ 3117668 h 6470468"/>
                    <a:gd name="connsiteX68" fmla="*/ 2377440 w 4458789"/>
                    <a:gd name="connsiteY68" fmla="*/ 3335383 h 6470468"/>
                    <a:gd name="connsiteX69" fmla="*/ 2377440 w 4458789"/>
                    <a:gd name="connsiteY69" fmla="*/ 3335383 h 6470468"/>
                    <a:gd name="connsiteX70" fmla="*/ 2333898 w 4458789"/>
                    <a:gd name="connsiteY70" fmla="*/ 3640183 h 6470468"/>
                    <a:gd name="connsiteX71" fmla="*/ 2290355 w 4458789"/>
                    <a:gd name="connsiteY71" fmla="*/ 3875314 h 6470468"/>
                    <a:gd name="connsiteX72" fmla="*/ 2595155 w 4458789"/>
                    <a:gd name="connsiteY72" fmla="*/ 3857897 h 6470468"/>
                    <a:gd name="connsiteX73" fmla="*/ 2891246 w 4458789"/>
                    <a:gd name="connsiteY73" fmla="*/ 3744685 h 6470468"/>
                    <a:gd name="connsiteX74" fmla="*/ 2891155 w 4458789"/>
                    <a:gd name="connsiteY74" fmla="*/ 3215186 h 6470468"/>
                    <a:gd name="connsiteX75" fmla="*/ 2772547 w 4458789"/>
                    <a:gd name="connsiteY75" fmla="*/ 3039972 h 6470468"/>
                    <a:gd name="connsiteX76" fmla="*/ 2704284 w 4458789"/>
                    <a:gd name="connsiteY76" fmla="*/ 2897097 h 6470468"/>
                    <a:gd name="connsiteX77" fmla="*/ 2508069 w 4458789"/>
                    <a:gd name="connsiteY77" fmla="*/ 2717074 h 6470468"/>
                    <a:gd name="connsiteX78" fmla="*/ 2638698 w 4458789"/>
                    <a:gd name="connsiteY78" fmla="*/ 2577737 h 6470468"/>
                    <a:gd name="connsiteX79" fmla="*/ 2978332 w 4458789"/>
                    <a:gd name="connsiteY79" fmla="*/ 2333897 h 6470468"/>
                    <a:gd name="connsiteX80" fmla="*/ 2987040 w 4458789"/>
                    <a:gd name="connsiteY80" fmla="*/ 2159725 h 6470468"/>
                    <a:gd name="connsiteX81" fmla="*/ 3344092 w 4458789"/>
                    <a:gd name="connsiteY81" fmla="*/ 1672045 h 6470468"/>
                    <a:gd name="connsiteX82" fmla="*/ 3544389 w 4458789"/>
                    <a:gd name="connsiteY82" fmla="*/ 1863634 h 6470468"/>
                    <a:gd name="connsiteX83" fmla="*/ 3962400 w 4458789"/>
                    <a:gd name="connsiteY83" fmla="*/ 1419497 h 6470468"/>
                    <a:gd name="connsiteX84" fmla="*/ 4458789 w 4458789"/>
                    <a:gd name="connsiteY84" fmla="*/ 374468 h 6470468"/>
                    <a:gd name="connsiteX85" fmla="*/ 4415246 w 4458789"/>
                    <a:gd name="connsiteY85" fmla="*/ 0 h 6470468"/>
                    <a:gd name="connsiteX86" fmla="*/ 17418 w 4458789"/>
                    <a:gd name="connsiteY86" fmla="*/ 17417 h 6470468"/>
                    <a:gd name="connsiteX87" fmla="*/ 0 w 4458789"/>
                    <a:gd name="connsiteY87"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708797 w 4458789"/>
                    <a:gd name="connsiteY32" fmla="*/ 2852647 h 6470468"/>
                    <a:gd name="connsiteX33" fmla="*/ 750707 w 4458789"/>
                    <a:gd name="connsiteY33" fmla="*/ 2804160 h 6470468"/>
                    <a:gd name="connsiteX34" fmla="*/ 748484 w 4458789"/>
                    <a:gd name="connsiteY34" fmla="*/ 2738347 h 6470468"/>
                    <a:gd name="connsiteX35" fmla="*/ 788172 w 4458789"/>
                    <a:gd name="connsiteY35" fmla="*/ 2711359 h 6470468"/>
                    <a:gd name="connsiteX36" fmla="*/ 865959 w 4458789"/>
                    <a:gd name="connsiteY36" fmla="*/ 2771684 h 6470468"/>
                    <a:gd name="connsiteX37" fmla="*/ 892947 w 4458789"/>
                    <a:gd name="connsiteY37" fmla="*/ 2798672 h 6470468"/>
                    <a:gd name="connsiteX38" fmla="*/ 900884 w 4458789"/>
                    <a:gd name="connsiteY38" fmla="*/ 2743110 h 6470468"/>
                    <a:gd name="connsiteX39" fmla="*/ 937351 w 4458789"/>
                    <a:gd name="connsiteY39" fmla="*/ 2730546 h 6470468"/>
                    <a:gd name="connsiteX40" fmla="*/ 981847 w 4458789"/>
                    <a:gd name="connsiteY40" fmla="*/ 2730409 h 6470468"/>
                    <a:gd name="connsiteX41" fmla="*/ 1008834 w 4458789"/>
                    <a:gd name="connsiteY41" fmla="*/ 2698659 h 6470468"/>
                    <a:gd name="connsiteX42" fmla="*/ 1085034 w 4458789"/>
                    <a:gd name="connsiteY42" fmla="*/ 2592297 h 6470468"/>
                    <a:gd name="connsiteX43" fmla="*/ 1174841 w 4458789"/>
                    <a:gd name="connsiteY43" fmla="*/ 2532652 h 6470468"/>
                    <a:gd name="connsiteX44" fmla="*/ 1256484 w 4458789"/>
                    <a:gd name="connsiteY44" fmla="*/ 2501809 h 6470468"/>
                    <a:gd name="connsiteX45" fmla="*/ 1404122 w 4458789"/>
                    <a:gd name="connsiteY45" fmla="*/ 2358934 h 6470468"/>
                    <a:gd name="connsiteX46" fmla="*/ 1518512 w 4458789"/>
                    <a:gd name="connsiteY46" fmla="*/ 2368913 h 6470468"/>
                    <a:gd name="connsiteX47" fmla="*/ 1584598 w 4458789"/>
                    <a:gd name="connsiteY47" fmla="*/ 2464298 h 6470468"/>
                    <a:gd name="connsiteX48" fmla="*/ 1527947 w 4458789"/>
                    <a:gd name="connsiteY48" fmla="*/ 2535147 h 6470468"/>
                    <a:gd name="connsiteX49" fmla="*/ 1431109 w 4458789"/>
                    <a:gd name="connsiteY49" fmla="*/ 2627222 h 6470468"/>
                    <a:gd name="connsiteX50" fmla="*/ 1393372 w 4458789"/>
                    <a:gd name="connsiteY50" fmla="*/ 2647405 h 6470468"/>
                    <a:gd name="connsiteX51" fmla="*/ 1404983 w 4458789"/>
                    <a:gd name="connsiteY51" fmla="*/ 2708456 h 6470468"/>
                    <a:gd name="connsiteX52" fmla="*/ 1454922 w 4458789"/>
                    <a:gd name="connsiteY52" fmla="*/ 2736759 h 6470468"/>
                    <a:gd name="connsiteX53" fmla="*/ 1448572 w 4458789"/>
                    <a:gd name="connsiteY53" fmla="*/ 2774859 h 6470468"/>
                    <a:gd name="connsiteX54" fmla="*/ 1357675 w 4458789"/>
                    <a:gd name="connsiteY54" fmla="*/ 2829515 h 6470468"/>
                    <a:gd name="connsiteX55" fmla="*/ 1394597 w 4458789"/>
                    <a:gd name="connsiteY55" fmla="*/ 2863759 h 6470468"/>
                    <a:gd name="connsiteX56" fmla="*/ 1550172 w 4458789"/>
                    <a:gd name="connsiteY56" fmla="*/ 2790734 h 6470468"/>
                    <a:gd name="connsiteX57" fmla="*/ 1586684 w 4458789"/>
                    <a:gd name="connsiteY57" fmla="*/ 2733584 h 6470468"/>
                    <a:gd name="connsiteX58" fmla="*/ 1651772 w 4458789"/>
                    <a:gd name="connsiteY58" fmla="*/ 2703422 h 6470468"/>
                    <a:gd name="connsiteX59" fmla="*/ 1810522 w 4458789"/>
                    <a:gd name="connsiteY59" fmla="*/ 2636747 h 6470468"/>
                    <a:gd name="connsiteX60" fmla="*/ 1908947 w 4458789"/>
                    <a:gd name="connsiteY60" fmla="*/ 2627222 h 6470468"/>
                    <a:gd name="connsiteX61" fmla="*/ 1952218 w 4458789"/>
                    <a:gd name="connsiteY61" fmla="*/ 2602275 h 6470468"/>
                    <a:gd name="connsiteX62" fmla="*/ 2020072 w 4458789"/>
                    <a:gd name="connsiteY62" fmla="*/ 2662147 h 6470468"/>
                    <a:gd name="connsiteX63" fmla="*/ 2089922 w 4458789"/>
                    <a:gd name="connsiteY63" fmla="*/ 2678022 h 6470468"/>
                    <a:gd name="connsiteX64" fmla="*/ 2164579 w 4458789"/>
                    <a:gd name="connsiteY64" fmla="*/ 2690902 h 6470468"/>
                    <a:gd name="connsiteX65" fmla="*/ 2115322 w 4458789"/>
                    <a:gd name="connsiteY65" fmla="*/ 2820897 h 6470468"/>
                    <a:gd name="connsiteX66" fmla="*/ 2011680 w 4458789"/>
                    <a:gd name="connsiteY66" fmla="*/ 2934788 h 6470468"/>
                    <a:gd name="connsiteX67" fmla="*/ 2194560 w 4458789"/>
                    <a:gd name="connsiteY67" fmla="*/ 3082834 h 6470468"/>
                    <a:gd name="connsiteX68" fmla="*/ 2394858 w 4458789"/>
                    <a:gd name="connsiteY68" fmla="*/ 3117668 h 6470468"/>
                    <a:gd name="connsiteX69" fmla="*/ 2377440 w 4458789"/>
                    <a:gd name="connsiteY69" fmla="*/ 3335383 h 6470468"/>
                    <a:gd name="connsiteX70" fmla="*/ 2377440 w 4458789"/>
                    <a:gd name="connsiteY70" fmla="*/ 3335383 h 6470468"/>
                    <a:gd name="connsiteX71" fmla="*/ 2333898 w 4458789"/>
                    <a:gd name="connsiteY71" fmla="*/ 3640183 h 6470468"/>
                    <a:gd name="connsiteX72" fmla="*/ 2290355 w 4458789"/>
                    <a:gd name="connsiteY72" fmla="*/ 3875314 h 6470468"/>
                    <a:gd name="connsiteX73" fmla="*/ 2595155 w 4458789"/>
                    <a:gd name="connsiteY73" fmla="*/ 3857897 h 6470468"/>
                    <a:gd name="connsiteX74" fmla="*/ 2891246 w 4458789"/>
                    <a:gd name="connsiteY74" fmla="*/ 3744685 h 6470468"/>
                    <a:gd name="connsiteX75" fmla="*/ 2891155 w 4458789"/>
                    <a:gd name="connsiteY75" fmla="*/ 3215186 h 6470468"/>
                    <a:gd name="connsiteX76" fmla="*/ 2772547 w 4458789"/>
                    <a:gd name="connsiteY76" fmla="*/ 3039972 h 6470468"/>
                    <a:gd name="connsiteX77" fmla="*/ 2704284 w 4458789"/>
                    <a:gd name="connsiteY77" fmla="*/ 2897097 h 6470468"/>
                    <a:gd name="connsiteX78" fmla="*/ 2508069 w 4458789"/>
                    <a:gd name="connsiteY78" fmla="*/ 2717074 h 6470468"/>
                    <a:gd name="connsiteX79" fmla="*/ 2638698 w 4458789"/>
                    <a:gd name="connsiteY79" fmla="*/ 2577737 h 6470468"/>
                    <a:gd name="connsiteX80" fmla="*/ 2978332 w 4458789"/>
                    <a:gd name="connsiteY80" fmla="*/ 2333897 h 6470468"/>
                    <a:gd name="connsiteX81" fmla="*/ 2987040 w 4458789"/>
                    <a:gd name="connsiteY81" fmla="*/ 2159725 h 6470468"/>
                    <a:gd name="connsiteX82" fmla="*/ 3344092 w 4458789"/>
                    <a:gd name="connsiteY82" fmla="*/ 1672045 h 6470468"/>
                    <a:gd name="connsiteX83" fmla="*/ 3544389 w 4458789"/>
                    <a:gd name="connsiteY83" fmla="*/ 1863634 h 6470468"/>
                    <a:gd name="connsiteX84" fmla="*/ 3962400 w 4458789"/>
                    <a:gd name="connsiteY84" fmla="*/ 1419497 h 6470468"/>
                    <a:gd name="connsiteX85" fmla="*/ 4458789 w 4458789"/>
                    <a:gd name="connsiteY85" fmla="*/ 374468 h 6470468"/>
                    <a:gd name="connsiteX86" fmla="*/ 4415246 w 4458789"/>
                    <a:gd name="connsiteY86" fmla="*/ 0 h 6470468"/>
                    <a:gd name="connsiteX87" fmla="*/ 17418 w 4458789"/>
                    <a:gd name="connsiteY87" fmla="*/ 17417 h 6470468"/>
                    <a:gd name="connsiteX88" fmla="*/ 0 w 4458789"/>
                    <a:gd name="connsiteY88"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708797 w 4458789"/>
                    <a:gd name="connsiteY32" fmla="*/ 2852647 h 6470468"/>
                    <a:gd name="connsiteX33" fmla="*/ 750707 w 4458789"/>
                    <a:gd name="connsiteY33" fmla="*/ 2804160 h 6470468"/>
                    <a:gd name="connsiteX34" fmla="*/ 748484 w 4458789"/>
                    <a:gd name="connsiteY34" fmla="*/ 2738347 h 6470468"/>
                    <a:gd name="connsiteX35" fmla="*/ 788172 w 4458789"/>
                    <a:gd name="connsiteY35" fmla="*/ 2711359 h 6470468"/>
                    <a:gd name="connsiteX36" fmla="*/ 865959 w 4458789"/>
                    <a:gd name="connsiteY36" fmla="*/ 2771684 h 6470468"/>
                    <a:gd name="connsiteX37" fmla="*/ 892947 w 4458789"/>
                    <a:gd name="connsiteY37" fmla="*/ 2798672 h 6470468"/>
                    <a:gd name="connsiteX38" fmla="*/ 900884 w 4458789"/>
                    <a:gd name="connsiteY38" fmla="*/ 2743110 h 6470468"/>
                    <a:gd name="connsiteX39" fmla="*/ 937351 w 4458789"/>
                    <a:gd name="connsiteY39" fmla="*/ 2730546 h 6470468"/>
                    <a:gd name="connsiteX40" fmla="*/ 981847 w 4458789"/>
                    <a:gd name="connsiteY40" fmla="*/ 2730409 h 6470468"/>
                    <a:gd name="connsiteX41" fmla="*/ 1008834 w 4458789"/>
                    <a:gd name="connsiteY41" fmla="*/ 2698659 h 6470468"/>
                    <a:gd name="connsiteX42" fmla="*/ 1085034 w 4458789"/>
                    <a:gd name="connsiteY42" fmla="*/ 2592297 h 6470468"/>
                    <a:gd name="connsiteX43" fmla="*/ 1174841 w 4458789"/>
                    <a:gd name="connsiteY43" fmla="*/ 2532652 h 6470468"/>
                    <a:gd name="connsiteX44" fmla="*/ 1256484 w 4458789"/>
                    <a:gd name="connsiteY44" fmla="*/ 2501809 h 6470468"/>
                    <a:gd name="connsiteX45" fmla="*/ 1404122 w 4458789"/>
                    <a:gd name="connsiteY45" fmla="*/ 2358934 h 6470468"/>
                    <a:gd name="connsiteX46" fmla="*/ 1518512 w 4458789"/>
                    <a:gd name="connsiteY46" fmla="*/ 2368913 h 6470468"/>
                    <a:gd name="connsiteX47" fmla="*/ 1584598 w 4458789"/>
                    <a:gd name="connsiteY47" fmla="*/ 2464298 h 6470468"/>
                    <a:gd name="connsiteX48" fmla="*/ 1527947 w 4458789"/>
                    <a:gd name="connsiteY48" fmla="*/ 2535147 h 6470468"/>
                    <a:gd name="connsiteX49" fmla="*/ 1431109 w 4458789"/>
                    <a:gd name="connsiteY49" fmla="*/ 2627222 h 6470468"/>
                    <a:gd name="connsiteX50" fmla="*/ 1393372 w 4458789"/>
                    <a:gd name="connsiteY50" fmla="*/ 2647405 h 6470468"/>
                    <a:gd name="connsiteX51" fmla="*/ 1404983 w 4458789"/>
                    <a:gd name="connsiteY51" fmla="*/ 2708456 h 6470468"/>
                    <a:gd name="connsiteX52" fmla="*/ 1454922 w 4458789"/>
                    <a:gd name="connsiteY52" fmla="*/ 2736759 h 6470468"/>
                    <a:gd name="connsiteX53" fmla="*/ 1448572 w 4458789"/>
                    <a:gd name="connsiteY53" fmla="*/ 2774859 h 6470468"/>
                    <a:gd name="connsiteX54" fmla="*/ 1357675 w 4458789"/>
                    <a:gd name="connsiteY54" fmla="*/ 2829515 h 6470468"/>
                    <a:gd name="connsiteX55" fmla="*/ 1394597 w 4458789"/>
                    <a:gd name="connsiteY55" fmla="*/ 2863759 h 6470468"/>
                    <a:gd name="connsiteX56" fmla="*/ 1550172 w 4458789"/>
                    <a:gd name="connsiteY56" fmla="*/ 2790734 h 6470468"/>
                    <a:gd name="connsiteX57" fmla="*/ 1586684 w 4458789"/>
                    <a:gd name="connsiteY57" fmla="*/ 2733584 h 6470468"/>
                    <a:gd name="connsiteX58" fmla="*/ 1651772 w 4458789"/>
                    <a:gd name="connsiteY58" fmla="*/ 2703422 h 6470468"/>
                    <a:gd name="connsiteX59" fmla="*/ 1708922 w 4458789"/>
                    <a:gd name="connsiteY59" fmla="*/ 2666909 h 6470468"/>
                    <a:gd name="connsiteX60" fmla="*/ 1810522 w 4458789"/>
                    <a:gd name="connsiteY60" fmla="*/ 2636747 h 6470468"/>
                    <a:gd name="connsiteX61" fmla="*/ 1908947 w 4458789"/>
                    <a:gd name="connsiteY61" fmla="*/ 2627222 h 6470468"/>
                    <a:gd name="connsiteX62" fmla="*/ 1952218 w 4458789"/>
                    <a:gd name="connsiteY62" fmla="*/ 2602275 h 6470468"/>
                    <a:gd name="connsiteX63" fmla="*/ 2020072 w 4458789"/>
                    <a:gd name="connsiteY63" fmla="*/ 2662147 h 6470468"/>
                    <a:gd name="connsiteX64" fmla="*/ 2089922 w 4458789"/>
                    <a:gd name="connsiteY64" fmla="*/ 2678022 h 6470468"/>
                    <a:gd name="connsiteX65" fmla="*/ 2164579 w 4458789"/>
                    <a:gd name="connsiteY65" fmla="*/ 2690902 h 6470468"/>
                    <a:gd name="connsiteX66" fmla="*/ 2115322 w 4458789"/>
                    <a:gd name="connsiteY66" fmla="*/ 2820897 h 6470468"/>
                    <a:gd name="connsiteX67" fmla="*/ 2011680 w 4458789"/>
                    <a:gd name="connsiteY67" fmla="*/ 2934788 h 6470468"/>
                    <a:gd name="connsiteX68" fmla="*/ 2194560 w 4458789"/>
                    <a:gd name="connsiteY68" fmla="*/ 3082834 h 6470468"/>
                    <a:gd name="connsiteX69" fmla="*/ 2394858 w 4458789"/>
                    <a:gd name="connsiteY69" fmla="*/ 3117668 h 6470468"/>
                    <a:gd name="connsiteX70" fmla="*/ 2377440 w 4458789"/>
                    <a:gd name="connsiteY70" fmla="*/ 3335383 h 6470468"/>
                    <a:gd name="connsiteX71" fmla="*/ 2377440 w 4458789"/>
                    <a:gd name="connsiteY71" fmla="*/ 3335383 h 6470468"/>
                    <a:gd name="connsiteX72" fmla="*/ 2333898 w 4458789"/>
                    <a:gd name="connsiteY72" fmla="*/ 3640183 h 6470468"/>
                    <a:gd name="connsiteX73" fmla="*/ 2290355 w 4458789"/>
                    <a:gd name="connsiteY73" fmla="*/ 3875314 h 6470468"/>
                    <a:gd name="connsiteX74" fmla="*/ 2595155 w 4458789"/>
                    <a:gd name="connsiteY74" fmla="*/ 3857897 h 6470468"/>
                    <a:gd name="connsiteX75" fmla="*/ 2891246 w 4458789"/>
                    <a:gd name="connsiteY75" fmla="*/ 3744685 h 6470468"/>
                    <a:gd name="connsiteX76" fmla="*/ 2891155 w 4458789"/>
                    <a:gd name="connsiteY76" fmla="*/ 3215186 h 6470468"/>
                    <a:gd name="connsiteX77" fmla="*/ 2772547 w 4458789"/>
                    <a:gd name="connsiteY77" fmla="*/ 3039972 h 6470468"/>
                    <a:gd name="connsiteX78" fmla="*/ 2704284 w 4458789"/>
                    <a:gd name="connsiteY78" fmla="*/ 2897097 h 6470468"/>
                    <a:gd name="connsiteX79" fmla="*/ 2508069 w 4458789"/>
                    <a:gd name="connsiteY79" fmla="*/ 2717074 h 6470468"/>
                    <a:gd name="connsiteX80" fmla="*/ 2638698 w 4458789"/>
                    <a:gd name="connsiteY80" fmla="*/ 2577737 h 6470468"/>
                    <a:gd name="connsiteX81" fmla="*/ 2978332 w 4458789"/>
                    <a:gd name="connsiteY81" fmla="*/ 2333897 h 6470468"/>
                    <a:gd name="connsiteX82" fmla="*/ 2987040 w 4458789"/>
                    <a:gd name="connsiteY82" fmla="*/ 2159725 h 6470468"/>
                    <a:gd name="connsiteX83" fmla="*/ 3344092 w 4458789"/>
                    <a:gd name="connsiteY83" fmla="*/ 1672045 h 6470468"/>
                    <a:gd name="connsiteX84" fmla="*/ 3544389 w 4458789"/>
                    <a:gd name="connsiteY84" fmla="*/ 1863634 h 6470468"/>
                    <a:gd name="connsiteX85" fmla="*/ 3962400 w 4458789"/>
                    <a:gd name="connsiteY85" fmla="*/ 1419497 h 6470468"/>
                    <a:gd name="connsiteX86" fmla="*/ 4458789 w 4458789"/>
                    <a:gd name="connsiteY86" fmla="*/ 374468 h 6470468"/>
                    <a:gd name="connsiteX87" fmla="*/ 4415246 w 4458789"/>
                    <a:gd name="connsiteY87" fmla="*/ 0 h 6470468"/>
                    <a:gd name="connsiteX88" fmla="*/ 17418 w 4458789"/>
                    <a:gd name="connsiteY88" fmla="*/ 17417 h 6470468"/>
                    <a:gd name="connsiteX89" fmla="*/ 0 w 4458789"/>
                    <a:gd name="connsiteY89"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708797 w 4458789"/>
                    <a:gd name="connsiteY32" fmla="*/ 2852647 h 6470468"/>
                    <a:gd name="connsiteX33" fmla="*/ 750707 w 4458789"/>
                    <a:gd name="connsiteY33" fmla="*/ 2804160 h 6470468"/>
                    <a:gd name="connsiteX34" fmla="*/ 748484 w 4458789"/>
                    <a:gd name="connsiteY34" fmla="*/ 2738347 h 6470468"/>
                    <a:gd name="connsiteX35" fmla="*/ 788172 w 4458789"/>
                    <a:gd name="connsiteY35" fmla="*/ 2711359 h 6470468"/>
                    <a:gd name="connsiteX36" fmla="*/ 865959 w 4458789"/>
                    <a:gd name="connsiteY36" fmla="*/ 2771684 h 6470468"/>
                    <a:gd name="connsiteX37" fmla="*/ 892947 w 4458789"/>
                    <a:gd name="connsiteY37" fmla="*/ 2798672 h 6470468"/>
                    <a:gd name="connsiteX38" fmla="*/ 900884 w 4458789"/>
                    <a:gd name="connsiteY38" fmla="*/ 2743110 h 6470468"/>
                    <a:gd name="connsiteX39" fmla="*/ 937351 w 4458789"/>
                    <a:gd name="connsiteY39" fmla="*/ 2730546 h 6470468"/>
                    <a:gd name="connsiteX40" fmla="*/ 981847 w 4458789"/>
                    <a:gd name="connsiteY40" fmla="*/ 2730409 h 6470468"/>
                    <a:gd name="connsiteX41" fmla="*/ 1008834 w 4458789"/>
                    <a:gd name="connsiteY41" fmla="*/ 2698659 h 6470468"/>
                    <a:gd name="connsiteX42" fmla="*/ 1085034 w 4458789"/>
                    <a:gd name="connsiteY42" fmla="*/ 2592297 h 6470468"/>
                    <a:gd name="connsiteX43" fmla="*/ 1174841 w 4458789"/>
                    <a:gd name="connsiteY43" fmla="*/ 2532652 h 6470468"/>
                    <a:gd name="connsiteX44" fmla="*/ 1256484 w 4458789"/>
                    <a:gd name="connsiteY44" fmla="*/ 2501809 h 6470468"/>
                    <a:gd name="connsiteX45" fmla="*/ 1404122 w 4458789"/>
                    <a:gd name="connsiteY45" fmla="*/ 2358934 h 6470468"/>
                    <a:gd name="connsiteX46" fmla="*/ 1518512 w 4458789"/>
                    <a:gd name="connsiteY46" fmla="*/ 2368913 h 6470468"/>
                    <a:gd name="connsiteX47" fmla="*/ 1584598 w 4458789"/>
                    <a:gd name="connsiteY47" fmla="*/ 2464298 h 6470468"/>
                    <a:gd name="connsiteX48" fmla="*/ 1527947 w 4458789"/>
                    <a:gd name="connsiteY48" fmla="*/ 2535147 h 6470468"/>
                    <a:gd name="connsiteX49" fmla="*/ 1431109 w 4458789"/>
                    <a:gd name="connsiteY49" fmla="*/ 2627222 h 6470468"/>
                    <a:gd name="connsiteX50" fmla="*/ 1393372 w 4458789"/>
                    <a:gd name="connsiteY50" fmla="*/ 2647405 h 6470468"/>
                    <a:gd name="connsiteX51" fmla="*/ 1404983 w 4458789"/>
                    <a:gd name="connsiteY51" fmla="*/ 2708456 h 6470468"/>
                    <a:gd name="connsiteX52" fmla="*/ 1454922 w 4458789"/>
                    <a:gd name="connsiteY52" fmla="*/ 2736759 h 6470468"/>
                    <a:gd name="connsiteX53" fmla="*/ 1448572 w 4458789"/>
                    <a:gd name="connsiteY53" fmla="*/ 2774859 h 6470468"/>
                    <a:gd name="connsiteX54" fmla="*/ 1357675 w 4458789"/>
                    <a:gd name="connsiteY54" fmla="*/ 2829515 h 6470468"/>
                    <a:gd name="connsiteX55" fmla="*/ 1394597 w 4458789"/>
                    <a:gd name="connsiteY55" fmla="*/ 2863759 h 6470468"/>
                    <a:gd name="connsiteX56" fmla="*/ 1550172 w 4458789"/>
                    <a:gd name="connsiteY56" fmla="*/ 2790734 h 6470468"/>
                    <a:gd name="connsiteX57" fmla="*/ 1586684 w 4458789"/>
                    <a:gd name="connsiteY57" fmla="*/ 2733584 h 6470468"/>
                    <a:gd name="connsiteX58" fmla="*/ 1651772 w 4458789"/>
                    <a:gd name="connsiteY58" fmla="*/ 2703422 h 6470468"/>
                    <a:gd name="connsiteX59" fmla="*/ 1708922 w 4458789"/>
                    <a:gd name="connsiteY59" fmla="*/ 2666909 h 6470468"/>
                    <a:gd name="connsiteX60" fmla="*/ 1810522 w 4458789"/>
                    <a:gd name="connsiteY60" fmla="*/ 2636747 h 6470468"/>
                    <a:gd name="connsiteX61" fmla="*/ 1908947 w 4458789"/>
                    <a:gd name="connsiteY61" fmla="*/ 2627222 h 6470468"/>
                    <a:gd name="connsiteX62" fmla="*/ 1952218 w 4458789"/>
                    <a:gd name="connsiteY62" fmla="*/ 2602275 h 6470468"/>
                    <a:gd name="connsiteX63" fmla="*/ 2020072 w 4458789"/>
                    <a:gd name="connsiteY63" fmla="*/ 2662147 h 6470468"/>
                    <a:gd name="connsiteX64" fmla="*/ 2089922 w 4458789"/>
                    <a:gd name="connsiteY64" fmla="*/ 2678022 h 6470468"/>
                    <a:gd name="connsiteX65" fmla="*/ 2164579 w 4458789"/>
                    <a:gd name="connsiteY65" fmla="*/ 2690902 h 6470468"/>
                    <a:gd name="connsiteX66" fmla="*/ 2115322 w 4458789"/>
                    <a:gd name="connsiteY66" fmla="*/ 2820897 h 6470468"/>
                    <a:gd name="connsiteX67" fmla="*/ 2011680 w 4458789"/>
                    <a:gd name="connsiteY67" fmla="*/ 2934788 h 6470468"/>
                    <a:gd name="connsiteX68" fmla="*/ 2194560 w 4458789"/>
                    <a:gd name="connsiteY68" fmla="*/ 3082834 h 6470468"/>
                    <a:gd name="connsiteX69" fmla="*/ 2394858 w 4458789"/>
                    <a:gd name="connsiteY69" fmla="*/ 3117668 h 6470468"/>
                    <a:gd name="connsiteX70" fmla="*/ 2377440 w 4458789"/>
                    <a:gd name="connsiteY70" fmla="*/ 3335383 h 6470468"/>
                    <a:gd name="connsiteX71" fmla="*/ 2377440 w 4458789"/>
                    <a:gd name="connsiteY71" fmla="*/ 3335383 h 6470468"/>
                    <a:gd name="connsiteX72" fmla="*/ 2333898 w 4458789"/>
                    <a:gd name="connsiteY72" fmla="*/ 3640183 h 6470468"/>
                    <a:gd name="connsiteX73" fmla="*/ 2290355 w 4458789"/>
                    <a:gd name="connsiteY73" fmla="*/ 3875314 h 6470468"/>
                    <a:gd name="connsiteX74" fmla="*/ 2595155 w 4458789"/>
                    <a:gd name="connsiteY74" fmla="*/ 3857897 h 6470468"/>
                    <a:gd name="connsiteX75" fmla="*/ 2891246 w 4458789"/>
                    <a:gd name="connsiteY75" fmla="*/ 3744685 h 6470468"/>
                    <a:gd name="connsiteX76" fmla="*/ 2891155 w 4458789"/>
                    <a:gd name="connsiteY76" fmla="*/ 3215186 h 6470468"/>
                    <a:gd name="connsiteX77" fmla="*/ 2772547 w 4458789"/>
                    <a:gd name="connsiteY77" fmla="*/ 3039972 h 6470468"/>
                    <a:gd name="connsiteX78" fmla="*/ 2704284 w 4458789"/>
                    <a:gd name="connsiteY78" fmla="*/ 2897097 h 6470468"/>
                    <a:gd name="connsiteX79" fmla="*/ 2508069 w 4458789"/>
                    <a:gd name="connsiteY79" fmla="*/ 2717074 h 6470468"/>
                    <a:gd name="connsiteX80" fmla="*/ 2638698 w 4458789"/>
                    <a:gd name="connsiteY80" fmla="*/ 2577737 h 6470468"/>
                    <a:gd name="connsiteX81" fmla="*/ 2978332 w 4458789"/>
                    <a:gd name="connsiteY81" fmla="*/ 2333897 h 6470468"/>
                    <a:gd name="connsiteX82" fmla="*/ 2987040 w 4458789"/>
                    <a:gd name="connsiteY82" fmla="*/ 2159725 h 6470468"/>
                    <a:gd name="connsiteX83" fmla="*/ 3344092 w 4458789"/>
                    <a:gd name="connsiteY83" fmla="*/ 1672045 h 6470468"/>
                    <a:gd name="connsiteX84" fmla="*/ 3544389 w 4458789"/>
                    <a:gd name="connsiteY84" fmla="*/ 1863634 h 6470468"/>
                    <a:gd name="connsiteX85" fmla="*/ 3962400 w 4458789"/>
                    <a:gd name="connsiteY85" fmla="*/ 1419497 h 6470468"/>
                    <a:gd name="connsiteX86" fmla="*/ 4458789 w 4458789"/>
                    <a:gd name="connsiteY86" fmla="*/ 374468 h 6470468"/>
                    <a:gd name="connsiteX87" fmla="*/ 4415246 w 4458789"/>
                    <a:gd name="connsiteY87" fmla="*/ 0 h 6470468"/>
                    <a:gd name="connsiteX88" fmla="*/ 17418 w 4458789"/>
                    <a:gd name="connsiteY88" fmla="*/ 17417 h 6470468"/>
                    <a:gd name="connsiteX89" fmla="*/ 0 w 4458789"/>
                    <a:gd name="connsiteY89"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139009 w 4458789"/>
                    <a:gd name="connsiteY7" fmla="*/ 3535272 h 6470468"/>
                    <a:gd name="connsiteX8" fmla="*/ 1237434 w 4458789"/>
                    <a:gd name="connsiteY8" fmla="*/ 3489234 h 6470468"/>
                    <a:gd name="connsiteX9" fmla="*/ 1267506 w 4458789"/>
                    <a:gd name="connsiteY9" fmla="*/ 3418432 h 6470468"/>
                    <a:gd name="connsiteX10" fmla="*/ 1326335 w 4458789"/>
                    <a:gd name="connsiteY10" fmla="*/ 3387634 h 6470468"/>
                    <a:gd name="connsiteX11" fmla="*/ 1385072 w 4458789"/>
                    <a:gd name="connsiteY11" fmla="*/ 3354297 h 6470468"/>
                    <a:gd name="connsiteX12" fmla="*/ 1491434 w 4458789"/>
                    <a:gd name="connsiteY12" fmla="*/ 3309847 h 6470468"/>
                    <a:gd name="connsiteX13" fmla="*/ 1567543 w 4458789"/>
                    <a:gd name="connsiteY13" fmla="*/ 3317965 h 6470468"/>
                    <a:gd name="connsiteX14" fmla="*/ 1610497 w 4458789"/>
                    <a:gd name="connsiteY14" fmla="*/ 3271747 h 6470468"/>
                    <a:gd name="connsiteX15" fmla="*/ 1631134 w 4458789"/>
                    <a:gd name="connsiteY15" fmla="*/ 3201897 h 6470468"/>
                    <a:gd name="connsiteX16" fmla="*/ 1564459 w 4458789"/>
                    <a:gd name="connsiteY16" fmla="*/ 3174909 h 6470468"/>
                    <a:gd name="connsiteX17" fmla="*/ 1543731 w 4458789"/>
                    <a:gd name="connsiteY17" fmla="*/ 3150960 h 6470468"/>
                    <a:gd name="connsiteX18" fmla="*/ 1427934 w 4458789"/>
                    <a:gd name="connsiteY18" fmla="*/ 3163797 h 6470468"/>
                    <a:gd name="connsiteX19" fmla="*/ 1364434 w 4458789"/>
                    <a:gd name="connsiteY19" fmla="*/ 3127284 h 6470468"/>
                    <a:gd name="connsiteX20" fmla="*/ 1350147 w 4458789"/>
                    <a:gd name="connsiteY20" fmla="*/ 3101884 h 6470468"/>
                    <a:gd name="connsiteX21" fmla="*/ 1289731 w 4458789"/>
                    <a:gd name="connsiteY21" fmla="*/ 3082154 h 6470468"/>
                    <a:gd name="connsiteX22" fmla="*/ 1189809 w 4458789"/>
                    <a:gd name="connsiteY22" fmla="*/ 3098709 h 6470468"/>
                    <a:gd name="connsiteX23" fmla="*/ 1164409 w 4458789"/>
                    <a:gd name="connsiteY23" fmla="*/ 3144747 h 6470468"/>
                    <a:gd name="connsiteX24" fmla="*/ 1108847 w 4458789"/>
                    <a:gd name="connsiteY24" fmla="*/ 3174909 h 6470468"/>
                    <a:gd name="connsiteX25" fmla="*/ 1075509 w 4458789"/>
                    <a:gd name="connsiteY25" fmla="*/ 3225709 h 6470468"/>
                    <a:gd name="connsiteX26" fmla="*/ 1007247 w 4458789"/>
                    <a:gd name="connsiteY26" fmla="*/ 3238409 h 6470468"/>
                    <a:gd name="connsiteX27" fmla="*/ 926782 w 4458789"/>
                    <a:gd name="connsiteY27" fmla="*/ 3181803 h 6470468"/>
                    <a:gd name="connsiteX28" fmla="*/ 942159 w 4458789"/>
                    <a:gd name="connsiteY28" fmla="*/ 3111409 h 6470468"/>
                    <a:gd name="connsiteX29" fmla="*/ 989784 w 4458789"/>
                    <a:gd name="connsiteY29" fmla="*/ 3078072 h 6470468"/>
                    <a:gd name="connsiteX30" fmla="*/ 941161 w 4458789"/>
                    <a:gd name="connsiteY30" fmla="*/ 2986994 h 6470468"/>
                    <a:gd name="connsiteX31" fmla="*/ 865959 w 4458789"/>
                    <a:gd name="connsiteY31" fmla="*/ 2989172 h 6470468"/>
                    <a:gd name="connsiteX32" fmla="*/ 743722 w 4458789"/>
                    <a:gd name="connsiteY32" fmla="*/ 2943134 h 6470468"/>
                    <a:gd name="connsiteX33" fmla="*/ 708797 w 4458789"/>
                    <a:gd name="connsiteY33" fmla="*/ 2852647 h 6470468"/>
                    <a:gd name="connsiteX34" fmla="*/ 750707 w 4458789"/>
                    <a:gd name="connsiteY34" fmla="*/ 2804160 h 6470468"/>
                    <a:gd name="connsiteX35" fmla="*/ 748484 w 4458789"/>
                    <a:gd name="connsiteY35" fmla="*/ 2738347 h 6470468"/>
                    <a:gd name="connsiteX36" fmla="*/ 788172 w 4458789"/>
                    <a:gd name="connsiteY36" fmla="*/ 2711359 h 6470468"/>
                    <a:gd name="connsiteX37" fmla="*/ 865959 w 4458789"/>
                    <a:gd name="connsiteY37" fmla="*/ 2771684 h 6470468"/>
                    <a:gd name="connsiteX38" fmla="*/ 892947 w 4458789"/>
                    <a:gd name="connsiteY38" fmla="*/ 2798672 h 6470468"/>
                    <a:gd name="connsiteX39" fmla="*/ 900884 w 4458789"/>
                    <a:gd name="connsiteY39" fmla="*/ 2743110 h 6470468"/>
                    <a:gd name="connsiteX40" fmla="*/ 937351 w 4458789"/>
                    <a:gd name="connsiteY40" fmla="*/ 2730546 h 6470468"/>
                    <a:gd name="connsiteX41" fmla="*/ 981847 w 4458789"/>
                    <a:gd name="connsiteY41" fmla="*/ 2730409 h 6470468"/>
                    <a:gd name="connsiteX42" fmla="*/ 1008834 w 4458789"/>
                    <a:gd name="connsiteY42" fmla="*/ 2698659 h 6470468"/>
                    <a:gd name="connsiteX43" fmla="*/ 1085034 w 4458789"/>
                    <a:gd name="connsiteY43" fmla="*/ 2592297 h 6470468"/>
                    <a:gd name="connsiteX44" fmla="*/ 1174841 w 4458789"/>
                    <a:gd name="connsiteY44" fmla="*/ 2532652 h 6470468"/>
                    <a:gd name="connsiteX45" fmla="*/ 1256484 w 4458789"/>
                    <a:gd name="connsiteY45" fmla="*/ 2501809 h 6470468"/>
                    <a:gd name="connsiteX46" fmla="*/ 1404122 w 4458789"/>
                    <a:gd name="connsiteY46" fmla="*/ 2358934 h 6470468"/>
                    <a:gd name="connsiteX47" fmla="*/ 1518512 w 4458789"/>
                    <a:gd name="connsiteY47" fmla="*/ 2368913 h 6470468"/>
                    <a:gd name="connsiteX48" fmla="*/ 1584598 w 4458789"/>
                    <a:gd name="connsiteY48" fmla="*/ 2464298 h 6470468"/>
                    <a:gd name="connsiteX49" fmla="*/ 1527947 w 4458789"/>
                    <a:gd name="connsiteY49" fmla="*/ 2535147 h 6470468"/>
                    <a:gd name="connsiteX50" fmla="*/ 1431109 w 4458789"/>
                    <a:gd name="connsiteY50" fmla="*/ 2627222 h 6470468"/>
                    <a:gd name="connsiteX51" fmla="*/ 1393372 w 4458789"/>
                    <a:gd name="connsiteY51" fmla="*/ 2647405 h 6470468"/>
                    <a:gd name="connsiteX52" fmla="*/ 1404983 w 4458789"/>
                    <a:gd name="connsiteY52" fmla="*/ 2708456 h 6470468"/>
                    <a:gd name="connsiteX53" fmla="*/ 1454922 w 4458789"/>
                    <a:gd name="connsiteY53" fmla="*/ 2736759 h 6470468"/>
                    <a:gd name="connsiteX54" fmla="*/ 1448572 w 4458789"/>
                    <a:gd name="connsiteY54" fmla="*/ 2774859 h 6470468"/>
                    <a:gd name="connsiteX55" fmla="*/ 1357675 w 4458789"/>
                    <a:gd name="connsiteY55" fmla="*/ 2829515 h 6470468"/>
                    <a:gd name="connsiteX56" fmla="*/ 1394597 w 4458789"/>
                    <a:gd name="connsiteY56" fmla="*/ 2863759 h 6470468"/>
                    <a:gd name="connsiteX57" fmla="*/ 1550172 w 4458789"/>
                    <a:gd name="connsiteY57" fmla="*/ 2790734 h 6470468"/>
                    <a:gd name="connsiteX58" fmla="*/ 1586684 w 4458789"/>
                    <a:gd name="connsiteY58" fmla="*/ 2733584 h 6470468"/>
                    <a:gd name="connsiteX59" fmla="*/ 1651772 w 4458789"/>
                    <a:gd name="connsiteY59" fmla="*/ 2703422 h 6470468"/>
                    <a:gd name="connsiteX60" fmla="*/ 1708922 w 4458789"/>
                    <a:gd name="connsiteY60" fmla="*/ 2666909 h 6470468"/>
                    <a:gd name="connsiteX61" fmla="*/ 1810522 w 4458789"/>
                    <a:gd name="connsiteY61" fmla="*/ 2636747 h 6470468"/>
                    <a:gd name="connsiteX62" fmla="*/ 1908947 w 4458789"/>
                    <a:gd name="connsiteY62" fmla="*/ 2627222 h 6470468"/>
                    <a:gd name="connsiteX63" fmla="*/ 1952218 w 4458789"/>
                    <a:gd name="connsiteY63" fmla="*/ 2602275 h 6470468"/>
                    <a:gd name="connsiteX64" fmla="*/ 2020072 w 4458789"/>
                    <a:gd name="connsiteY64" fmla="*/ 2662147 h 6470468"/>
                    <a:gd name="connsiteX65" fmla="*/ 2089922 w 4458789"/>
                    <a:gd name="connsiteY65" fmla="*/ 2678022 h 6470468"/>
                    <a:gd name="connsiteX66" fmla="*/ 2164579 w 4458789"/>
                    <a:gd name="connsiteY66" fmla="*/ 2690902 h 6470468"/>
                    <a:gd name="connsiteX67" fmla="*/ 2115322 w 4458789"/>
                    <a:gd name="connsiteY67" fmla="*/ 2820897 h 6470468"/>
                    <a:gd name="connsiteX68" fmla="*/ 2011680 w 4458789"/>
                    <a:gd name="connsiteY68" fmla="*/ 2934788 h 6470468"/>
                    <a:gd name="connsiteX69" fmla="*/ 2194560 w 4458789"/>
                    <a:gd name="connsiteY69" fmla="*/ 3082834 h 6470468"/>
                    <a:gd name="connsiteX70" fmla="*/ 2394858 w 4458789"/>
                    <a:gd name="connsiteY70" fmla="*/ 3117668 h 6470468"/>
                    <a:gd name="connsiteX71" fmla="*/ 2377440 w 4458789"/>
                    <a:gd name="connsiteY71" fmla="*/ 3335383 h 6470468"/>
                    <a:gd name="connsiteX72" fmla="*/ 2377440 w 4458789"/>
                    <a:gd name="connsiteY72" fmla="*/ 3335383 h 6470468"/>
                    <a:gd name="connsiteX73" fmla="*/ 2333898 w 4458789"/>
                    <a:gd name="connsiteY73" fmla="*/ 3640183 h 6470468"/>
                    <a:gd name="connsiteX74" fmla="*/ 2290355 w 4458789"/>
                    <a:gd name="connsiteY74" fmla="*/ 3875314 h 6470468"/>
                    <a:gd name="connsiteX75" fmla="*/ 2595155 w 4458789"/>
                    <a:gd name="connsiteY75" fmla="*/ 3857897 h 6470468"/>
                    <a:gd name="connsiteX76" fmla="*/ 2891246 w 4458789"/>
                    <a:gd name="connsiteY76" fmla="*/ 3744685 h 6470468"/>
                    <a:gd name="connsiteX77" fmla="*/ 2891155 w 4458789"/>
                    <a:gd name="connsiteY77" fmla="*/ 3215186 h 6470468"/>
                    <a:gd name="connsiteX78" fmla="*/ 2772547 w 4458789"/>
                    <a:gd name="connsiteY78" fmla="*/ 3039972 h 6470468"/>
                    <a:gd name="connsiteX79" fmla="*/ 2704284 w 4458789"/>
                    <a:gd name="connsiteY79" fmla="*/ 2897097 h 6470468"/>
                    <a:gd name="connsiteX80" fmla="*/ 2508069 w 4458789"/>
                    <a:gd name="connsiteY80" fmla="*/ 2717074 h 6470468"/>
                    <a:gd name="connsiteX81" fmla="*/ 2638698 w 4458789"/>
                    <a:gd name="connsiteY81" fmla="*/ 2577737 h 6470468"/>
                    <a:gd name="connsiteX82" fmla="*/ 2978332 w 4458789"/>
                    <a:gd name="connsiteY82" fmla="*/ 2333897 h 6470468"/>
                    <a:gd name="connsiteX83" fmla="*/ 2987040 w 4458789"/>
                    <a:gd name="connsiteY83" fmla="*/ 2159725 h 6470468"/>
                    <a:gd name="connsiteX84" fmla="*/ 3344092 w 4458789"/>
                    <a:gd name="connsiteY84" fmla="*/ 1672045 h 6470468"/>
                    <a:gd name="connsiteX85" fmla="*/ 3544389 w 4458789"/>
                    <a:gd name="connsiteY85" fmla="*/ 1863634 h 6470468"/>
                    <a:gd name="connsiteX86" fmla="*/ 3962400 w 4458789"/>
                    <a:gd name="connsiteY86" fmla="*/ 1419497 h 6470468"/>
                    <a:gd name="connsiteX87" fmla="*/ 4458789 w 4458789"/>
                    <a:gd name="connsiteY87" fmla="*/ 374468 h 6470468"/>
                    <a:gd name="connsiteX88" fmla="*/ 4415246 w 4458789"/>
                    <a:gd name="connsiteY88" fmla="*/ 0 h 6470468"/>
                    <a:gd name="connsiteX89" fmla="*/ 17418 w 4458789"/>
                    <a:gd name="connsiteY89" fmla="*/ 17417 h 6470468"/>
                    <a:gd name="connsiteX90" fmla="*/ 0 w 4458789"/>
                    <a:gd name="connsiteY90"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139009 w 4458789"/>
                    <a:gd name="connsiteY7" fmla="*/ 3535272 h 6470468"/>
                    <a:gd name="connsiteX8" fmla="*/ 1237434 w 4458789"/>
                    <a:gd name="connsiteY8" fmla="*/ 3489234 h 6470468"/>
                    <a:gd name="connsiteX9" fmla="*/ 1267506 w 4458789"/>
                    <a:gd name="connsiteY9" fmla="*/ 3418432 h 6470468"/>
                    <a:gd name="connsiteX10" fmla="*/ 1326335 w 4458789"/>
                    <a:gd name="connsiteY10" fmla="*/ 3387634 h 6470468"/>
                    <a:gd name="connsiteX11" fmla="*/ 1385072 w 4458789"/>
                    <a:gd name="connsiteY11" fmla="*/ 3354297 h 6470468"/>
                    <a:gd name="connsiteX12" fmla="*/ 1491434 w 4458789"/>
                    <a:gd name="connsiteY12" fmla="*/ 3309847 h 6470468"/>
                    <a:gd name="connsiteX13" fmla="*/ 1567543 w 4458789"/>
                    <a:gd name="connsiteY13" fmla="*/ 3317965 h 6470468"/>
                    <a:gd name="connsiteX14" fmla="*/ 1610497 w 4458789"/>
                    <a:gd name="connsiteY14" fmla="*/ 3271747 h 6470468"/>
                    <a:gd name="connsiteX15" fmla="*/ 1631134 w 4458789"/>
                    <a:gd name="connsiteY15" fmla="*/ 3201897 h 6470468"/>
                    <a:gd name="connsiteX16" fmla="*/ 1564459 w 4458789"/>
                    <a:gd name="connsiteY16" fmla="*/ 3174909 h 6470468"/>
                    <a:gd name="connsiteX17" fmla="*/ 1543731 w 4458789"/>
                    <a:gd name="connsiteY17" fmla="*/ 3150960 h 6470468"/>
                    <a:gd name="connsiteX18" fmla="*/ 1427934 w 4458789"/>
                    <a:gd name="connsiteY18" fmla="*/ 3163797 h 6470468"/>
                    <a:gd name="connsiteX19" fmla="*/ 1364434 w 4458789"/>
                    <a:gd name="connsiteY19" fmla="*/ 3127284 h 6470468"/>
                    <a:gd name="connsiteX20" fmla="*/ 1350147 w 4458789"/>
                    <a:gd name="connsiteY20" fmla="*/ 3101884 h 6470468"/>
                    <a:gd name="connsiteX21" fmla="*/ 1289731 w 4458789"/>
                    <a:gd name="connsiteY21" fmla="*/ 3082154 h 6470468"/>
                    <a:gd name="connsiteX22" fmla="*/ 1189809 w 4458789"/>
                    <a:gd name="connsiteY22" fmla="*/ 3098709 h 6470468"/>
                    <a:gd name="connsiteX23" fmla="*/ 1164409 w 4458789"/>
                    <a:gd name="connsiteY23" fmla="*/ 3144747 h 6470468"/>
                    <a:gd name="connsiteX24" fmla="*/ 1108847 w 4458789"/>
                    <a:gd name="connsiteY24" fmla="*/ 3174909 h 6470468"/>
                    <a:gd name="connsiteX25" fmla="*/ 1075509 w 4458789"/>
                    <a:gd name="connsiteY25" fmla="*/ 3225709 h 6470468"/>
                    <a:gd name="connsiteX26" fmla="*/ 1007247 w 4458789"/>
                    <a:gd name="connsiteY26" fmla="*/ 3238409 h 6470468"/>
                    <a:gd name="connsiteX27" fmla="*/ 926782 w 4458789"/>
                    <a:gd name="connsiteY27" fmla="*/ 3181803 h 6470468"/>
                    <a:gd name="connsiteX28" fmla="*/ 942159 w 4458789"/>
                    <a:gd name="connsiteY28" fmla="*/ 3111409 h 6470468"/>
                    <a:gd name="connsiteX29" fmla="*/ 989784 w 4458789"/>
                    <a:gd name="connsiteY29" fmla="*/ 3078072 h 6470468"/>
                    <a:gd name="connsiteX30" fmla="*/ 941161 w 4458789"/>
                    <a:gd name="connsiteY30" fmla="*/ 2986994 h 6470468"/>
                    <a:gd name="connsiteX31" fmla="*/ 865959 w 4458789"/>
                    <a:gd name="connsiteY31" fmla="*/ 2989172 h 6470468"/>
                    <a:gd name="connsiteX32" fmla="*/ 743722 w 4458789"/>
                    <a:gd name="connsiteY32" fmla="*/ 2943134 h 6470468"/>
                    <a:gd name="connsiteX33" fmla="*/ 708797 w 4458789"/>
                    <a:gd name="connsiteY33" fmla="*/ 2852647 h 6470468"/>
                    <a:gd name="connsiteX34" fmla="*/ 750707 w 4458789"/>
                    <a:gd name="connsiteY34" fmla="*/ 2804160 h 6470468"/>
                    <a:gd name="connsiteX35" fmla="*/ 748484 w 4458789"/>
                    <a:gd name="connsiteY35" fmla="*/ 2738347 h 6470468"/>
                    <a:gd name="connsiteX36" fmla="*/ 788172 w 4458789"/>
                    <a:gd name="connsiteY36" fmla="*/ 2711359 h 6470468"/>
                    <a:gd name="connsiteX37" fmla="*/ 865959 w 4458789"/>
                    <a:gd name="connsiteY37" fmla="*/ 2771684 h 6470468"/>
                    <a:gd name="connsiteX38" fmla="*/ 892947 w 4458789"/>
                    <a:gd name="connsiteY38" fmla="*/ 2798672 h 6470468"/>
                    <a:gd name="connsiteX39" fmla="*/ 900884 w 4458789"/>
                    <a:gd name="connsiteY39" fmla="*/ 2743110 h 6470468"/>
                    <a:gd name="connsiteX40" fmla="*/ 937351 w 4458789"/>
                    <a:gd name="connsiteY40" fmla="*/ 2730546 h 6470468"/>
                    <a:gd name="connsiteX41" fmla="*/ 981847 w 4458789"/>
                    <a:gd name="connsiteY41" fmla="*/ 2730409 h 6470468"/>
                    <a:gd name="connsiteX42" fmla="*/ 1008834 w 4458789"/>
                    <a:gd name="connsiteY42" fmla="*/ 2698659 h 6470468"/>
                    <a:gd name="connsiteX43" fmla="*/ 1085034 w 4458789"/>
                    <a:gd name="connsiteY43" fmla="*/ 2592297 h 6470468"/>
                    <a:gd name="connsiteX44" fmla="*/ 1174841 w 4458789"/>
                    <a:gd name="connsiteY44" fmla="*/ 2532652 h 6470468"/>
                    <a:gd name="connsiteX45" fmla="*/ 1256484 w 4458789"/>
                    <a:gd name="connsiteY45" fmla="*/ 2501809 h 6470468"/>
                    <a:gd name="connsiteX46" fmla="*/ 1404122 w 4458789"/>
                    <a:gd name="connsiteY46" fmla="*/ 2358934 h 6470468"/>
                    <a:gd name="connsiteX47" fmla="*/ 1518512 w 4458789"/>
                    <a:gd name="connsiteY47" fmla="*/ 2368913 h 6470468"/>
                    <a:gd name="connsiteX48" fmla="*/ 1584598 w 4458789"/>
                    <a:gd name="connsiteY48" fmla="*/ 2464298 h 6470468"/>
                    <a:gd name="connsiteX49" fmla="*/ 1527947 w 4458789"/>
                    <a:gd name="connsiteY49" fmla="*/ 2535147 h 6470468"/>
                    <a:gd name="connsiteX50" fmla="*/ 1431109 w 4458789"/>
                    <a:gd name="connsiteY50" fmla="*/ 2627222 h 6470468"/>
                    <a:gd name="connsiteX51" fmla="*/ 1393372 w 4458789"/>
                    <a:gd name="connsiteY51" fmla="*/ 2647405 h 6470468"/>
                    <a:gd name="connsiteX52" fmla="*/ 1404983 w 4458789"/>
                    <a:gd name="connsiteY52" fmla="*/ 2708456 h 6470468"/>
                    <a:gd name="connsiteX53" fmla="*/ 1454922 w 4458789"/>
                    <a:gd name="connsiteY53" fmla="*/ 2736759 h 6470468"/>
                    <a:gd name="connsiteX54" fmla="*/ 1448572 w 4458789"/>
                    <a:gd name="connsiteY54" fmla="*/ 2774859 h 6470468"/>
                    <a:gd name="connsiteX55" fmla="*/ 1357675 w 4458789"/>
                    <a:gd name="connsiteY55" fmla="*/ 2829515 h 6470468"/>
                    <a:gd name="connsiteX56" fmla="*/ 1394597 w 4458789"/>
                    <a:gd name="connsiteY56" fmla="*/ 2863759 h 6470468"/>
                    <a:gd name="connsiteX57" fmla="*/ 1550172 w 4458789"/>
                    <a:gd name="connsiteY57" fmla="*/ 2790734 h 6470468"/>
                    <a:gd name="connsiteX58" fmla="*/ 1586684 w 4458789"/>
                    <a:gd name="connsiteY58" fmla="*/ 2733584 h 6470468"/>
                    <a:gd name="connsiteX59" fmla="*/ 1651772 w 4458789"/>
                    <a:gd name="connsiteY59" fmla="*/ 2703422 h 6470468"/>
                    <a:gd name="connsiteX60" fmla="*/ 1708922 w 4458789"/>
                    <a:gd name="connsiteY60" fmla="*/ 2666909 h 6470468"/>
                    <a:gd name="connsiteX61" fmla="*/ 1810522 w 4458789"/>
                    <a:gd name="connsiteY61" fmla="*/ 2636747 h 6470468"/>
                    <a:gd name="connsiteX62" fmla="*/ 1908947 w 4458789"/>
                    <a:gd name="connsiteY62" fmla="*/ 2627222 h 6470468"/>
                    <a:gd name="connsiteX63" fmla="*/ 1952218 w 4458789"/>
                    <a:gd name="connsiteY63" fmla="*/ 2602275 h 6470468"/>
                    <a:gd name="connsiteX64" fmla="*/ 2020072 w 4458789"/>
                    <a:gd name="connsiteY64" fmla="*/ 2662147 h 6470468"/>
                    <a:gd name="connsiteX65" fmla="*/ 2089922 w 4458789"/>
                    <a:gd name="connsiteY65" fmla="*/ 2678022 h 6470468"/>
                    <a:gd name="connsiteX66" fmla="*/ 2164579 w 4458789"/>
                    <a:gd name="connsiteY66" fmla="*/ 2690902 h 6470468"/>
                    <a:gd name="connsiteX67" fmla="*/ 2115322 w 4458789"/>
                    <a:gd name="connsiteY67" fmla="*/ 2820897 h 6470468"/>
                    <a:gd name="connsiteX68" fmla="*/ 2011680 w 4458789"/>
                    <a:gd name="connsiteY68" fmla="*/ 2934788 h 6470468"/>
                    <a:gd name="connsiteX69" fmla="*/ 2194560 w 4458789"/>
                    <a:gd name="connsiteY69" fmla="*/ 3082834 h 6470468"/>
                    <a:gd name="connsiteX70" fmla="*/ 2394858 w 4458789"/>
                    <a:gd name="connsiteY70" fmla="*/ 3117668 h 6470468"/>
                    <a:gd name="connsiteX71" fmla="*/ 2377440 w 4458789"/>
                    <a:gd name="connsiteY71" fmla="*/ 3335383 h 6470468"/>
                    <a:gd name="connsiteX72" fmla="*/ 2377440 w 4458789"/>
                    <a:gd name="connsiteY72" fmla="*/ 3335383 h 6470468"/>
                    <a:gd name="connsiteX73" fmla="*/ 2333898 w 4458789"/>
                    <a:gd name="connsiteY73" fmla="*/ 3640183 h 6470468"/>
                    <a:gd name="connsiteX74" fmla="*/ 2290355 w 4458789"/>
                    <a:gd name="connsiteY74" fmla="*/ 3875314 h 6470468"/>
                    <a:gd name="connsiteX75" fmla="*/ 2595155 w 4458789"/>
                    <a:gd name="connsiteY75" fmla="*/ 3857897 h 6470468"/>
                    <a:gd name="connsiteX76" fmla="*/ 2891246 w 4458789"/>
                    <a:gd name="connsiteY76" fmla="*/ 3744685 h 6470468"/>
                    <a:gd name="connsiteX77" fmla="*/ 2891155 w 4458789"/>
                    <a:gd name="connsiteY77" fmla="*/ 3215186 h 6470468"/>
                    <a:gd name="connsiteX78" fmla="*/ 2772547 w 4458789"/>
                    <a:gd name="connsiteY78" fmla="*/ 3039972 h 6470468"/>
                    <a:gd name="connsiteX79" fmla="*/ 2704284 w 4458789"/>
                    <a:gd name="connsiteY79" fmla="*/ 2897097 h 6470468"/>
                    <a:gd name="connsiteX80" fmla="*/ 2508069 w 4458789"/>
                    <a:gd name="connsiteY80" fmla="*/ 2717074 h 6470468"/>
                    <a:gd name="connsiteX81" fmla="*/ 2638698 w 4458789"/>
                    <a:gd name="connsiteY81" fmla="*/ 2577737 h 6470468"/>
                    <a:gd name="connsiteX82" fmla="*/ 2978332 w 4458789"/>
                    <a:gd name="connsiteY82" fmla="*/ 2333897 h 6470468"/>
                    <a:gd name="connsiteX83" fmla="*/ 2987040 w 4458789"/>
                    <a:gd name="connsiteY83" fmla="*/ 2159725 h 6470468"/>
                    <a:gd name="connsiteX84" fmla="*/ 3344092 w 4458789"/>
                    <a:gd name="connsiteY84" fmla="*/ 1672045 h 6470468"/>
                    <a:gd name="connsiteX85" fmla="*/ 3544389 w 4458789"/>
                    <a:gd name="connsiteY85" fmla="*/ 1863634 h 6470468"/>
                    <a:gd name="connsiteX86" fmla="*/ 3962400 w 4458789"/>
                    <a:gd name="connsiteY86" fmla="*/ 1419497 h 6470468"/>
                    <a:gd name="connsiteX87" fmla="*/ 4458789 w 4458789"/>
                    <a:gd name="connsiteY87" fmla="*/ 374468 h 6470468"/>
                    <a:gd name="connsiteX88" fmla="*/ 4415246 w 4458789"/>
                    <a:gd name="connsiteY88" fmla="*/ 0 h 6470468"/>
                    <a:gd name="connsiteX89" fmla="*/ 17418 w 4458789"/>
                    <a:gd name="connsiteY89" fmla="*/ 17417 h 6470468"/>
                    <a:gd name="connsiteX90" fmla="*/ 0 w 4458789"/>
                    <a:gd name="connsiteY90"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077097 w 4458789"/>
                    <a:gd name="connsiteY7" fmla="*/ 3598772 h 6470468"/>
                    <a:gd name="connsiteX8" fmla="*/ 1139009 w 4458789"/>
                    <a:gd name="connsiteY8" fmla="*/ 3535272 h 6470468"/>
                    <a:gd name="connsiteX9" fmla="*/ 1237434 w 4458789"/>
                    <a:gd name="connsiteY9" fmla="*/ 3489234 h 6470468"/>
                    <a:gd name="connsiteX10" fmla="*/ 1267506 w 4458789"/>
                    <a:gd name="connsiteY10" fmla="*/ 3418432 h 6470468"/>
                    <a:gd name="connsiteX11" fmla="*/ 1326335 w 4458789"/>
                    <a:gd name="connsiteY11" fmla="*/ 3387634 h 6470468"/>
                    <a:gd name="connsiteX12" fmla="*/ 1385072 w 4458789"/>
                    <a:gd name="connsiteY12" fmla="*/ 3354297 h 6470468"/>
                    <a:gd name="connsiteX13" fmla="*/ 1491434 w 4458789"/>
                    <a:gd name="connsiteY13" fmla="*/ 3309847 h 6470468"/>
                    <a:gd name="connsiteX14" fmla="*/ 1567543 w 4458789"/>
                    <a:gd name="connsiteY14" fmla="*/ 3317965 h 6470468"/>
                    <a:gd name="connsiteX15" fmla="*/ 1610497 w 4458789"/>
                    <a:gd name="connsiteY15" fmla="*/ 3271747 h 6470468"/>
                    <a:gd name="connsiteX16" fmla="*/ 1631134 w 4458789"/>
                    <a:gd name="connsiteY16" fmla="*/ 3201897 h 6470468"/>
                    <a:gd name="connsiteX17" fmla="*/ 1564459 w 4458789"/>
                    <a:gd name="connsiteY17" fmla="*/ 3174909 h 6470468"/>
                    <a:gd name="connsiteX18" fmla="*/ 1543731 w 4458789"/>
                    <a:gd name="connsiteY18" fmla="*/ 3150960 h 6470468"/>
                    <a:gd name="connsiteX19" fmla="*/ 1427934 w 4458789"/>
                    <a:gd name="connsiteY19" fmla="*/ 3163797 h 6470468"/>
                    <a:gd name="connsiteX20" fmla="*/ 1364434 w 4458789"/>
                    <a:gd name="connsiteY20" fmla="*/ 3127284 h 6470468"/>
                    <a:gd name="connsiteX21" fmla="*/ 1350147 w 4458789"/>
                    <a:gd name="connsiteY21" fmla="*/ 3101884 h 6470468"/>
                    <a:gd name="connsiteX22" fmla="*/ 1289731 w 4458789"/>
                    <a:gd name="connsiteY22" fmla="*/ 3082154 h 6470468"/>
                    <a:gd name="connsiteX23" fmla="*/ 1189809 w 4458789"/>
                    <a:gd name="connsiteY23" fmla="*/ 3098709 h 6470468"/>
                    <a:gd name="connsiteX24" fmla="*/ 1164409 w 4458789"/>
                    <a:gd name="connsiteY24" fmla="*/ 3144747 h 6470468"/>
                    <a:gd name="connsiteX25" fmla="*/ 1108847 w 4458789"/>
                    <a:gd name="connsiteY25" fmla="*/ 3174909 h 6470468"/>
                    <a:gd name="connsiteX26" fmla="*/ 1075509 w 4458789"/>
                    <a:gd name="connsiteY26" fmla="*/ 3225709 h 6470468"/>
                    <a:gd name="connsiteX27" fmla="*/ 1007247 w 4458789"/>
                    <a:gd name="connsiteY27" fmla="*/ 3238409 h 6470468"/>
                    <a:gd name="connsiteX28" fmla="*/ 926782 w 4458789"/>
                    <a:gd name="connsiteY28" fmla="*/ 3181803 h 6470468"/>
                    <a:gd name="connsiteX29" fmla="*/ 942159 w 4458789"/>
                    <a:gd name="connsiteY29" fmla="*/ 3111409 h 6470468"/>
                    <a:gd name="connsiteX30" fmla="*/ 989784 w 4458789"/>
                    <a:gd name="connsiteY30" fmla="*/ 3078072 h 6470468"/>
                    <a:gd name="connsiteX31" fmla="*/ 941161 w 4458789"/>
                    <a:gd name="connsiteY31" fmla="*/ 2986994 h 6470468"/>
                    <a:gd name="connsiteX32" fmla="*/ 865959 w 4458789"/>
                    <a:gd name="connsiteY32" fmla="*/ 2989172 h 6470468"/>
                    <a:gd name="connsiteX33" fmla="*/ 743722 w 4458789"/>
                    <a:gd name="connsiteY33" fmla="*/ 2943134 h 6470468"/>
                    <a:gd name="connsiteX34" fmla="*/ 708797 w 4458789"/>
                    <a:gd name="connsiteY34" fmla="*/ 2852647 h 6470468"/>
                    <a:gd name="connsiteX35" fmla="*/ 750707 w 4458789"/>
                    <a:gd name="connsiteY35" fmla="*/ 2804160 h 6470468"/>
                    <a:gd name="connsiteX36" fmla="*/ 748484 w 4458789"/>
                    <a:gd name="connsiteY36" fmla="*/ 2738347 h 6470468"/>
                    <a:gd name="connsiteX37" fmla="*/ 788172 w 4458789"/>
                    <a:gd name="connsiteY37" fmla="*/ 2711359 h 6470468"/>
                    <a:gd name="connsiteX38" fmla="*/ 865959 w 4458789"/>
                    <a:gd name="connsiteY38" fmla="*/ 2771684 h 6470468"/>
                    <a:gd name="connsiteX39" fmla="*/ 892947 w 4458789"/>
                    <a:gd name="connsiteY39" fmla="*/ 2798672 h 6470468"/>
                    <a:gd name="connsiteX40" fmla="*/ 900884 w 4458789"/>
                    <a:gd name="connsiteY40" fmla="*/ 2743110 h 6470468"/>
                    <a:gd name="connsiteX41" fmla="*/ 937351 w 4458789"/>
                    <a:gd name="connsiteY41" fmla="*/ 2730546 h 6470468"/>
                    <a:gd name="connsiteX42" fmla="*/ 981847 w 4458789"/>
                    <a:gd name="connsiteY42" fmla="*/ 2730409 h 6470468"/>
                    <a:gd name="connsiteX43" fmla="*/ 1008834 w 4458789"/>
                    <a:gd name="connsiteY43" fmla="*/ 2698659 h 6470468"/>
                    <a:gd name="connsiteX44" fmla="*/ 1085034 w 4458789"/>
                    <a:gd name="connsiteY44" fmla="*/ 2592297 h 6470468"/>
                    <a:gd name="connsiteX45" fmla="*/ 1174841 w 4458789"/>
                    <a:gd name="connsiteY45" fmla="*/ 2532652 h 6470468"/>
                    <a:gd name="connsiteX46" fmla="*/ 1256484 w 4458789"/>
                    <a:gd name="connsiteY46" fmla="*/ 2501809 h 6470468"/>
                    <a:gd name="connsiteX47" fmla="*/ 1404122 w 4458789"/>
                    <a:gd name="connsiteY47" fmla="*/ 2358934 h 6470468"/>
                    <a:gd name="connsiteX48" fmla="*/ 1518512 w 4458789"/>
                    <a:gd name="connsiteY48" fmla="*/ 2368913 h 6470468"/>
                    <a:gd name="connsiteX49" fmla="*/ 1584598 w 4458789"/>
                    <a:gd name="connsiteY49" fmla="*/ 2464298 h 6470468"/>
                    <a:gd name="connsiteX50" fmla="*/ 1527947 w 4458789"/>
                    <a:gd name="connsiteY50" fmla="*/ 2535147 h 6470468"/>
                    <a:gd name="connsiteX51" fmla="*/ 1431109 w 4458789"/>
                    <a:gd name="connsiteY51" fmla="*/ 2627222 h 6470468"/>
                    <a:gd name="connsiteX52" fmla="*/ 1393372 w 4458789"/>
                    <a:gd name="connsiteY52" fmla="*/ 2647405 h 6470468"/>
                    <a:gd name="connsiteX53" fmla="*/ 1404983 w 4458789"/>
                    <a:gd name="connsiteY53" fmla="*/ 2708456 h 6470468"/>
                    <a:gd name="connsiteX54" fmla="*/ 1454922 w 4458789"/>
                    <a:gd name="connsiteY54" fmla="*/ 2736759 h 6470468"/>
                    <a:gd name="connsiteX55" fmla="*/ 1448572 w 4458789"/>
                    <a:gd name="connsiteY55" fmla="*/ 2774859 h 6470468"/>
                    <a:gd name="connsiteX56" fmla="*/ 1357675 w 4458789"/>
                    <a:gd name="connsiteY56" fmla="*/ 2829515 h 6470468"/>
                    <a:gd name="connsiteX57" fmla="*/ 1394597 w 4458789"/>
                    <a:gd name="connsiteY57" fmla="*/ 2863759 h 6470468"/>
                    <a:gd name="connsiteX58" fmla="*/ 1550172 w 4458789"/>
                    <a:gd name="connsiteY58" fmla="*/ 2790734 h 6470468"/>
                    <a:gd name="connsiteX59" fmla="*/ 1586684 w 4458789"/>
                    <a:gd name="connsiteY59" fmla="*/ 2733584 h 6470468"/>
                    <a:gd name="connsiteX60" fmla="*/ 1651772 w 4458789"/>
                    <a:gd name="connsiteY60" fmla="*/ 2703422 h 6470468"/>
                    <a:gd name="connsiteX61" fmla="*/ 1708922 w 4458789"/>
                    <a:gd name="connsiteY61" fmla="*/ 2666909 h 6470468"/>
                    <a:gd name="connsiteX62" fmla="*/ 1810522 w 4458789"/>
                    <a:gd name="connsiteY62" fmla="*/ 2636747 h 6470468"/>
                    <a:gd name="connsiteX63" fmla="*/ 1908947 w 4458789"/>
                    <a:gd name="connsiteY63" fmla="*/ 2627222 h 6470468"/>
                    <a:gd name="connsiteX64" fmla="*/ 1952218 w 4458789"/>
                    <a:gd name="connsiteY64" fmla="*/ 2602275 h 6470468"/>
                    <a:gd name="connsiteX65" fmla="*/ 2020072 w 4458789"/>
                    <a:gd name="connsiteY65" fmla="*/ 2662147 h 6470468"/>
                    <a:gd name="connsiteX66" fmla="*/ 2089922 w 4458789"/>
                    <a:gd name="connsiteY66" fmla="*/ 2678022 h 6470468"/>
                    <a:gd name="connsiteX67" fmla="*/ 2164579 w 4458789"/>
                    <a:gd name="connsiteY67" fmla="*/ 2690902 h 6470468"/>
                    <a:gd name="connsiteX68" fmla="*/ 2115322 w 4458789"/>
                    <a:gd name="connsiteY68" fmla="*/ 2820897 h 6470468"/>
                    <a:gd name="connsiteX69" fmla="*/ 2011680 w 4458789"/>
                    <a:gd name="connsiteY69" fmla="*/ 2934788 h 6470468"/>
                    <a:gd name="connsiteX70" fmla="*/ 2194560 w 4458789"/>
                    <a:gd name="connsiteY70" fmla="*/ 3082834 h 6470468"/>
                    <a:gd name="connsiteX71" fmla="*/ 2394858 w 4458789"/>
                    <a:gd name="connsiteY71" fmla="*/ 3117668 h 6470468"/>
                    <a:gd name="connsiteX72" fmla="*/ 2377440 w 4458789"/>
                    <a:gd name="connsiteY72" fmla="*/ 3335383 h 6470468"/>
                    <a:gd name="connsiteX73" fmla="*/ 2377440 w 4458789"/>
                    <a:gd name="connsiteY73" fmla="*/ 3335383 h 6470468"/>
                    <a:gd name="connsiteX74" fmla="*/ 2333898 w 4458789"/>
                    <a:gd name="connsiteY74" fmla="*/ 3640183 h 6470468"/>
                    <a:gd name="connsiteX75" fmla="*/ 2290355 w 4458789"/>
                    <a:gd name="connsiteY75" fmla="*/ 3875314 h 6470468"/>
                    <a:gd name="connsiteX76" fmla="*/ 2595155 w 4458789"/>
                    <a:gd name="connsiteY76" fmla="*/ 3857897 h 6470468"/>
                    <a:gd name="connsiteX77" fmla="*/ 2891246 w 4458789"/>
                    <a:gd name="connsiteY77" fmla="*/ 3744685 h 6470468"/>
                    <a:gd name="connsiteX78" fmla="*/ 2891155 w 4458789"/>
                    <a:gd name="connsiteY78" fmla="*/ 3215186 h 6470468"/>
                    <a:gd name="connsiteX79" fmla="*/ 2772547 w 4458789"/>
                    <a:gd name="connsiteY79" fmla="*/ 3039972 h 6470468"/>
                    <a:gd name="connsiteX80" fmla="*/ 2704284 w 4458789"/>
                    <a:gd name="connsiteY80" fmla="*/ 2897097 h 6470468"/>
                    <a:gd name="connsiteX81" fmla="*/ 2508069 w 4458789"/>
                    <a:gd name="connsiteY81" fmla="*/ 2717074 h 6470468"/>
                    <a:gd name="connsiteX82" fmla="*/ 2638698 w 4458789"/>
                    <a:gd name="connsiteY82" fmla="*/ 2577737 h 6470468"/>
                    <a:gd name="connsiteX83" fmla="*/ 2978332 w 4458789"/>
                    <a:gd name="connsiteY83" fmla="*/ 2333897 h 6470468"/>
                    <a:gd name="connsiteX84" fmla="*/ 2987040 w 4458789"/>
                    <a:gd name="connsiteY84" fmla="*/ 2159725 h 6470468"/>
                    <a:gd name="connsiteX85" fmla="*/ 3344092 w 4458789"/>
                    <a:gd name="connsiteY85" fmla="*/ 1672045 h 6470468"/>
                    <a:gd name="connsiteX86" fmla="*/ 3544389 w 4458789"/>
                    <a:gd name="connsiteY86" fmla="*/ 1863634 h 6470468"/>
                    <a:gd name="connsiteX87" fmla="*/ 3962400 w 4458789"/>
                    <a:gd name="connsiteY87" fmla="*/ 1419497 h 6470468"/>
                    <a:gd name="connsiteX88" fmla="*/ 4458789 w 4458789"/>
                    <a:gd name="connsiteY88" fmla="*/ 374468 h 6470468"/>
                    <a:gd name="connsiteX89" fmla="*/ 4415246 w 4458789"/>
                    <a:gd name="connsiteY89" fmla="*/ 0 h 6470468"/>
                    <a:gd name="connsiteX90" fmla="*/ 17418 w 4458789"/>
                    <a:gd name="connsiteY90" fmla="*/ 17417 h 6470468"/>
                    <a:gd name="connsiteX91" fmla="*/ 0 w 4458789"/>
                    <a:gd name="connsiteY91"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012644 w 4458789"/>
                    <a:gd name="connsiteY6" fmla="*/ 3831363 h 6470468"/>
                    <a:gd name="connsiteX7" fmla="*/ 1077097 w 4458789"/>
                    <a:gd name="connsiteY7" fmla="*/ 3598772 h 6470468"/>
                    <a:gd name="connsiteX8" fmla="*/ 1139009 w 4458789"/>
                    <a:gd name="connsiteY8" fmla="*/ 3535272 h 6470468"/>
                    <a:gd name="connsiteX9" fmla="*/ 1237434 w 4458789"/>
                    <a:gd name="connsiteY9" fmla="*/ 3489234 h 6470468"/>
                    <a:gd name="connsiteX10" fmla="*/ 1267506 w 4458789"/>
                    <a:gd name="connsiteY10" fmla="*/ 3418432 h 6470468"/>
                    <a:gd name="connsiteX11" fmla="*/ 1326335 w 4458789"/>
                    <a:gd name="connsiteY11" fmla="*/ 3387634 h 6470468"/>
                    <a:gd name="connsiteX12" fmla="*/ 1385072 w 4458789"/>
                    <a:gd name="connsiteY12" fmla="*/ 3354297 h 6470468"/>
                    <a:gd name="connsiteX13" fmla="*/ 1491434 w 4458789"/>
                    <a:gd name="connsiteY13" fmla="*/ 3309847 h 6470468"/>
                    <a:gd name="connsiteX14" fmla="*/ 1567543 w 4458789"/>
                    <a:gd name="connsiteY14" fmla="*/ 3317965 h 6470468"/>
                    <a:gd name="connsiteX15" fmla="*/ 1610497 w 4458789"/>
                    <a:gd name="connsiteY15" fmla="*/ 3271747 h 6470468"/>
                    <a:gd name="connsiteX16" fmla="*/ 1631134 w 4458789"/>
                    <a:gd name="connsiteY16" fmla="*/ 3201897 h 6470468"/>
                    <a:gd name="connsiteX17" fmla="*/ 1564459 w 4458789"/>
                    <a:gd name="connsiteY17" fmla="*/ 3174909 h 6470468"/>
                    <a:gd name="connsiteX18" fmla="*/ 1543731 w 4458789"/>
                    <a:gd name="connsiteY18" fmla="*/ 3150960 h 6470468"/>
                    <a:gd name="connsiteX19" fmla="*/ 1427934 w 4458789"/>
                    <a:gd name="connsiteY19" fmla="*/ 3163797 h 6470468"/>
                    <a:gd name="connsiteX20" fmla="*/ 1364434 w 4458789"/>
                    <a:gd name="connsiteY20" fmla="*/ 3127284 h 6470468"/>
                    <a:gd name="connsiteX21" fmla="*/ 1350147 w 4458789"/>
                    <a:gd name="connsiteY21" fmla="*/ 3101884 h 6470468"/>
                    <a:gd name="connsiteX22" fmla="*/ 1289731 w 4458789"/>
                    <a:gd name="connsiteY22" fmla="*/ 3082154 h 6470468"/>
                    <a:gd name="connsiteX23" fmla="*/ 1189809 w 4458789"/>
                    <a:gd name="connsiteY23" fmla="*/ 3098709 h 6470468"/>
                    <a:gd name="connsiteX24" fmla="*/ 1164409 w 4458789"/>
                    <a:gd name="connsiteY24" fmla="*/ 3144747 h 6470468"/>
                    <a:gd name="connsiteX25" fmla="*/ 1108847 w 4458789"/>
                    <a:gd name="connsiteY25" fmla="*/ 3174909 h 6470468"/>
                    <a:gd name="connsiteX26" fmla="*/ 1075509 w 4458789"/>
                    <a:gd name="connsiteY26" fmla="*/ 3225709 h 6470468"/>
                    <a:gd name="connsiteX27" fmla="*/ 1007247 w 4458789"/>
                    <a:gd name="connsiteY27" fmla="*/ 3238409 h 6470468"/>
                    <a:gd name="connsiteX28" fmla="*/ 926782 w 4458789"/>
                    <a:gd name="connsiteY28" fmla="*/ 3181803 h 6470468"/>
                    <a:gd name="connsiteX29" fmla="*/ 942159 w 4458789"/>
                    <a:gd name="connsiteY29" fmla="*/ 3111409 h 6470468"/>
                    <a:gd name="connsiteX30" fmla="*/ 989784 w 4458789"/>
                    <a:gd name="connsiteY30" fmla="*/ 3078072 h 6470468"/>
                    <a:gd name="connsiteX31" fmla="*/ 941161 w 4458789"/>
                    <a:gd name="connsiteY31" fmla="*/ 2986994 h 6470468"/>
                    <a:gd name="connsiteX32" fmla="*/ 865959 w 4458789"/>
                    <a:gd name="connsiteY32" fmla="*/ 2989172 h 6470468"/>
                    <a:gd name="connsiteX33" fmla="*/ 743722 w 4458789"/>
                    <a:gd name="connsiteY33" fmla="*/ 2943134 h 6470468"/>
                    <a:gd name="connsiteX34" fmla="*/ 708797 w 4458789"/>
                    <a:gd name="connsiteY34" fmla="*/ 2852647 h 6470468"/>
                    <a:gd name="connsiteX35" fmla="*/ 750707 w 4458789"/>
                    <a:gd name="connsiteY35" fmla="*/ 2804160 h 6470468"/>
                    <a:gd name="connsiteX36" fmla="*/ 748484 w 4458789"/>
                    <a:gd name="connsiteY36" fmla="*/ 2738347 h 6470468"/>
                    <a:gd name="connsiteX37" fmla="*/ 788172 w 4458789"/>
                    <a:gd name="connsiteY37" fmla="*/ 2711359 h 6470468"/>
                    <a:gd name="connsiteX38" fmla="*/ 865959 w 4458789"/>
                    <a:gd name="connsiteY38" fmla="*/ 2771684 h 6470468"/>
                    <a:gd name="connsiteX39" fmla="*/ 892947 w 4458789"/>
                    <a:gd name="connsiteY39" fmla="*/ 2798672 h 6470468"/>
                    <a:gd name="connsiteX40" fmla="*/ 900884 w 4458789"/>
                    <a:gd name="connsiteY40" fmla="*/ 2743110 h 6470468"/>
                    <a:gd name="connsiteX41" fmla="*/ 937351 w 4458789"/>
                    <a:gd name="connsiteY41" fmla="*/ 2730546 h 6470468"/>
                    <a:gd name="connsiteX42" fmla="*/ 981847 w 4458789"/>
                    <a:gd name="connsiteY42" fmla="*/ 2730409 h 6470468"/>
                    <a:gd name="connsiteX43" fmla="*/ 1008834 w 4458789"/>
                    <a:gd name="connsiteY43" fmla="*/ 2698659 h 6470468"/>
                    <a:gd name="connsiteX44" fmla="*/ 1085034 w 4458789"/>
                    <a:gd name="connsiteY44" fmla="*/ 2592297 h 6470468"/>
                    <a:gd name="connsiteX45" fmla="*/ 1174841 w 4458789"/>
                    <a:gd name="connsiteY45" fmla="*/ 2532652 h 6470468"/>
                    <a:gd name="connsiteX46" fmla="*/ 1256484 w 4458789"/>
                    <a:gd name="connsiteY46" fmla="*/ 2501809 h 6470468"/>
                    <a:gd name="connsiteX47" fmla="*/ 1404122 w 4458789"/>
                    <a:gd name="connsiteY47" fmla="*/ 2358934 h 6470468"/>
                    <a:gd name="connsiteX48" fmla="*/ 1518512 w 4458789"/>
                    <a:gd name="connsiteY48" fmla="*/ 2368913 h 6470468"/>
                    <a:gd name="connsiteX49" fmla="*/ 1584598 w 4458789"/>
                    <a:gd name="connsiteY49" fmla="*/ 2464298 h 6470468"/>
                    <a:gd name="connsiteX50" fmla="*/ 1527947 w 4458789"/>
                    <a:gd name="connsiteY50" fmla="*/ 2535147 h 6470468"/>
                    <a:gd name="connsiteX51" fmla="*/ 1431109 w 4458789"/>
                    <a:gd name="connsiteY51" fmla="*/ 2627222 h 6470468"/>
                    <a:gd name="connsiteX52" fmla="*/ 1393372 w 4458789"/>
                    <a:gd name="connsiteY52" fmla="*/ 2647405 h 6470468"/>
                    <a:gd name="connsiteX53" fmla="*/ 1404983 w 4458789"/>
                    <a:gd name="connsiteY53" fmla="*/ 2708456 h 6470468"/>
                    <a:gd name="connsiteX54" fmla="*/ 1454922 w 4458789"/>
                    <a:gd name="connsiteY54" fmla="*/ 2736759 h 6470468"/>
                    <a:gd name="connsiteX55" fmla="*/ 1448572 w 4458789"/>
                    <a:gd name="connsiteY55" fmla="*/ 2774859 h 6470468"/>
                    <a:gd name="connsiteX56" fmla="*/ 1357675 w 4458789"/>
                    <a:gd name="connsiteY56" fmla="*/ 2829515 h 6470468"/>
                    <a:gd name="connsiteX57" fmla="*/ 1394597 w 4458789"/>
                    <a:gd name="connsiteY57" fmla="*/ 2863759 h 6470468"/>
                    <a:gd name="connsiteX58" fmla="*/ 1550172 w 4458789"/>
                    <a:gd name="connsiteY58" fmla="*/ 2790734 h 6470468"/>
                    <a:gd name="connsiteX59" fmla="*/ 1586684 w 4458789"/>
                    <a:gd name="connsiteY59" fmla="*/ 2733584 h 6470468"/>
                    <a:gd name="connsiteX60" fmla="*/ 1651772 w 4458789"/>
                    <a:gd name="connsiteY60" fmla="*/ 2703422 h 6470468"/>
                    <a:gd name="connsiteX61" fmla="*/ 1708922 w 4458789"/>
                    <a:gd name="connsiteY61" fmla="*/ 2666909 h 6470468"/>
                    <a:gd name="connsiteX62" fmla="*/ 1810522 w 4458789"/>
                    <a:gd name="connsiteY62" fmla="*/ 2636747 h 6470468"/>
                    <a:gd name="connsiteX63" fmla="*/ 1908947 w 4458789"/>
                    <a:gd name="connsiteY63" fmla="*/ 2627222 h 6470468"/>
                    <a:gd name="connsiteX64" fmla="*/ 1952218 w 4458789"/>
                    <a:gd name="connsiteY64" fmla="*/ 2602275 h 6470468"/>
                    <a:gd name="connsiteX65" fmla="*/ 2020072 w 4458789"/>
                    <a:gd name="connsiteY65" fmla="*/ 2662147 h 6470468"/>
                    <a:gd name="connsiteX66" fmla="*/ 2089922 w 4458789"/>
                    <a:gd name="connsiteY66" fmla="*/ 2678022 h 6470468"/>
                    <a:gd name="connsiteX67" fmla="*/ 2164579 w 4458789"/>
                    <a:gd name="connsiteY67" fmla="*/ 2690902 h 6470468"/>
                    <a:gd name="connsiteX68" fmla="*/ 2115322 w 4458789"/>
                    <a:gd name="connsiteY68" fmla="*/ 2820897 h 6470468"/>
                    <a:gd name="connsiteX69" fmla="*/ 2011680 w 4458789"/>
                    <a:gd name="connsiteY69" fmla="*/ 2934788 h 6470468"/>
                    <a:gd name="connsiteX70" fmla="*/ 2194560 w 4458789"/>
                    <a:gd name="connsiteY70" fmla="*/ 3082834 h 6470468"/>
                    <a:gd name="connsiteX71" fmla="*/ 2394858 w 4458789"/>
                    <a:gd name="connsiteY71" fmla="*/ 3117668 h 6470468"/>
                    <a:gd name="connsiteX72" fmla="*/ 2377440 w 4458789"/>
                    <a:gd name="connsiteY72" fmla="*/ 3335383 h 6470468"/>
                    <a:gd name="connsiteX73" fmla="*/ 2377440 w 4458789"/>
                    <a:gd name="connsiteY73" fmla="*/ 3335383 h 6470468"/>
                    <a:gd name="connsiteX74" fmla="*/ 2333898 w 4458789"/>
                    <a:gd name="connsiteY74" fmla="*/ 3640183 h 6470468"/>
                    <a:gd name="connsiteX75" fmla="*/ 2290355 w 4458789"/>
                    <a:gd name="connsiteY75" fmla="*/ 3875314 h 6470468"/>
                    <a:gd name="connsiteX76" fmla="*/ 2595155 w 4458789"/>
                    <a:gd name="connsiteY76" fmla="*/ 3857897 h 6470468"/>
                    <a:gd name="connsiteX77" fmla="*/ 2891246 w 4458789"/>
                    <a:gd name="connsiteY77" fmla="*/ 3744685 h 6470468"/>
                    <a:gd name="connsiteX78" fmla="*/ 2891155 w 4458789"/>
                    <a:gd name="connsiteY78" fmla="*/ 3215186 h 6470468"/>
                    <a:gd name="connsiteX79" fmla="*/ 2772547 w 4458789"/>
                    <a:gd name="connsiteY79" fmla="*/ 3039972 h 6470468"/>
                    <a:gd name="connsiteX80" fmla="*/ 2704284 w 4458789"/>
                    <a:gd name="connsiteY80" fmla="*/ 2897097 h 6470468"/>
                    <a:gd name="connsiteX81" fmla="*/ 2508069 w 4458789"/>
                    <a:gd name="connsiteY81" fmla="*/ 2717074 h 6470468"/>
                    <a:gd name="connsiteX82" fmla="*/ 2638698 w 4458789"/>
                    <a:gd name="connsiteY82" fmla="*/ 2577737 h 6470468"/>
                    <a:gd name="connsiteX83" fmla="*/ 2978332 w 4458789"/>
                    <a:gd name="connsiteY83" fmla="*/ 2333897 h 6470468"/>
                    <a:gd name="connsiteX84" fmla="*/ 2987040 w 4458789"/>
                    <a:gd name="connsiteY84" fmla="*/ 2159725 h 6470468"/>
                    <a:gd name="connsiteX85" fmla="*/ 3344092 w 4458789"/>
                    <a:gd name="connsiteY85" fmla="*/ 1672045 h 6470468"/>
                    <a:gd name="connsiteX86" fmla="*/ 3544389 w 4458789"/>
                    <a:gd name="connsiteY86" fmla="*/ 1863634 h 6470468"/>
                    <a:gd name="connsiteX87" fmla="*/ 3962400 w 4458789"/>
                    <a:gd name="connsiteY87" fmla="*/ 1419497 h 6470468"/>
                    <a:gd name="connsiteX88" fmla="*/ 4458789 w 4458789"/>
                    <a:gd name="connsiteY88" fmla="*/ 374468 h 6470468"/>
                    <a:gd name="connsiteX89" fmla="*/ 4415246 w 4458789"/>
                    <a:gd name="connsiteY89" fmla="*/ 0 h 6470468"/>
                    <a:gd name="connsiteX90" fmla="*/ 17418 w 4458789"/>
                    <a:gd name="connsiteY90" fmla="*/ 17417 h 6470468"/>
                    <a:gd name="connsiteX91" fmla="*/ 0 w 4458789"/>
                    <a:gd name="connsiteY91"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012644 w 4458789"/>
                    <a:gd name="connsiteY6" fmla="*/ 3831363 h 6470468"/>
                    <a:gd name="connsiteX7" fmla="*/ 1077097 w 4458789"/>
                    <a:gd name="connsiteY7" fmla="*/ 3598772 h 6470468"/>
                    <a:gd name="connsiteX8" fmla="*/ 1139009 w 4458789"/>
                    <a:gd name="connsiteY8" fmla="*/ 3535272 h 6470468"/>
                    <a:gd name="connsiteX9" fmla="*/ 1237434 w 4458789"/>
                    <a:gd name="connsiteY9" fmla="*/ 3489234 h 6470468"/>
                    <a:gd name="connsiteX10" fmla="*/ 1267506 w 4458789"/>
                    <a:gd name="connsiteY10" fmla="*/ 3418432 h 6470468"/>
                    <a:gd name="connsiteX11" fmla="*/ 1326335 w 4458789"/>
                    <a:gd name="connsiteY11" fmla="*/ 3387634 h 6470468"/>
                    <a:gd name="connsiteX12" fmla="*/ 1385072 w 4458789"/>
                    <a:gd name="connsiteY12" fmla="*/ 3354297 h 6470468"/>
                    <a:gd name="connsiteX13" fmla="*/ 1491434 w 4458789"/>
                    <a:gd name="connsiteY13" fmla="*/ 3309847 h 6470468"/>
                    <a:gd name="connsiteX14" fmla="*/ 1567543 w 4458789"/>
                    <a:gd name="connsiteY14" fmla="*/ 3317965 h 6470468"/>
                    <a:gd name="connsiteX15" fmla="*/ 1610497 w 4458789"/>
                    <a:gd name="connsiteY15" fmla="*/ 3271747 h 6470468"/>
                    <a:gd name="connsiteX16" fmla="*/ 1631134 w 4458789"/>
                    <a:gd name="connsiteY16" fmla="*/ 3201897 h 6470468"/>
                    <a:gd name="connsiteX17" fmla="*/ 1564459 w 4458789"/>
                    <a:gd name="connsiteY17" fmla="*/ 3174909 h 6470468"/>
                    <a:gd name="connsiteX18" fmla="*/ 1543731 w 4458789"/>
                    <a:gd name="connsiteY18" fmla="*/ 3150960 h 6470468"/>
                    <a:gd name="connsiteX19" fmla="*/ 1427934 w 4458789"/>
                    <a:gd name="connsiteY19" fmla="*/ 3163797 h 6470468"/>
                    <a:gd name="connsiteX20" fmla="*/ 1364434 w 4458789"/>
                    <a:gd name="connsiteY20" fmla="*/ 3127284 h 6470468"/>
                    <a:gd name="connsiteX21" fmla="*/ 1350147 w 4458789"/>
                    <a:gd name="connsiteY21" fmla="*/ 3101884 h 6470468"/>
                    <a:gd name="connsiteX22" fmla="*/ 1289731 w 4458789"/>
                    <a:gd name="connsiteY22" fmla="*/ 3082154 h 6470468"/>
                    <a:gd name="connsiteX23" fmla="*/ 1189809 w 4458789"/>
                    <a:gd name="connsiteY23" fmla="*/ 3098709 h 6470468"/>
                    <a:gd name="connsiteX24" fmla="*/ 1164409 w 4458789"/>
                    <a:gd name="connsiteY24" fmla="*/ 3144747 h 6470468"/>
                    <a:gd name="connsiteX25" fmla="*/ 1108847 w 4458789"/>
                    <a:gd name="connsiteY25" fmla="*/ 3174909 h 6470468"/>
                    <a:gd name="connsiteX26" fmla="*/ 1075509 w 4458789"/>
                    <a:gd name="connsiteY26" fmla="*/ 3225709 h 6470468"/>
                    <a:gd name="connsiteX27" fmla="*/ 1007247 w 4458789"/>
                    <a:gd name="connsiteY27" fmla="*/ 3238409 h 6470468"/>
                    <a:gd name="connsiteX28" fmla="*/ 926782 w 4458789"/>
                    <a:gd name="connsiteY28" fmla="*/ 3181803 h 6470468"/>
                    <a:gd name="connsiteX29" fmla="*/ 942159 w 4458789"/>
                    <a:gd name="connsiteY29" fmla="*/ 3111409 h 6470468"/>
                    <a:gd name="connsiteX30" fmla="*/ 989784 w 4458789"/>
                    <a:gd name="connsiteY30" fmla="*/ 3078072 h 6470468"/>
                    <a:gd name="connsiteX31" fmla="*/ 941161 w 4458789"/>
                    <a:gd name="connsiteY31" fmla="*/ 2986994 h 6470468"/>
                    <a:gd name="connsiteX32" fmla="*/ 865959 w 4458789"/>
                    <a:gd name="connsiteY32" fmla="*/ 2989172 h 6470468"/>
                    <a:gd name="connsiteX33" fmla="*/ 743722 w 4458789"/>
                    <a:gd name="connsiteY33" fmla="*/ 2943134 h 6470468"/>
                    <a:gd name="connsiteX34" fmla="*/ 708797 w 4458789"/>
                    <a:gd name="connsiteY34" fmla="*/ 2852647 h 6470468"/>
                    <a:gd name="connsiteX35" fmla="*/ 750707 w 4458789"/>
                    <a:gd name="connsiteY35" fmla="*/ 2804160 h 6470468"/>
                    <a:gd name="connsiteX36" fmla="*/ 748484 w 4458789"/>
                    <a:gd name="connsiteY36" fmla="*/ 2738347 h 6470468"/>
                    <a:gd name="connsiteX37" fmla="*/ 788172 w 4458789"/>
                    <a:gd name="connsiteY37" fmla="*/ 2711359 h 6470468"/>
                    <a:gd name="connsiteX38" fmla="*/ 865959 w 4458789"/>
                    <a:gd name="connsiteY38" fmla="*/ 2771684 h 6470468"/>
                    <a:gd name="connsiteX39" fmla="*/ 892947 w 4458789"/>
                    <a:gd name="connsiteY39" fmla="*/ 2798672 h 6470468"/>
                    <a:gd name="connsiteX40" fmla="*/ 900884 w 4458789"/>
                    <a:gd name="connsiteY40" fmla="*/ 2743110 h 6470468"/>
                    <a:gd name="connsiteX41" fmla="*/ 937351 w 4458789"/>
                    <a:gd name="connsiteY41" fmla="*/ 2730546 h 6470468"/>
                    <a:gd name="connsiteX42" fmla="*/ 981847 w 4458789"/>
                    <a:gd name="connsiteY42" fmla="*/ 2730409 h 6470468"/>
                    <a:gd name="connsiteX43" fmla="*/ 1008834 w 4458789"/>
                    <a:gd name="connsiteY43" fmla="*/ 2698659 h 6470468"/>
                    <a:gd name="connsiteX44" fmla="*/ 1085034 w 4458789"/>
                    <a:gd name="connsiteY44" fmla="*/ 2592297 h 6470468"/>
                    <a:gd name="connsiteX45" fmla="*/ 1174841 w 4458789"/>
                    <a:gd name="connsiteY45" fmla="*/ 2532652 h 6470468"/>
                    <a:gd name="connsiteX46" fmla="*/ 1256484 w 4458789"/>
                    <a:gd name="connsiteY46" fmla="*/ 2501809 h 6470468"/>
                    <a:gd name="connsiteX47" fmla="*/ 1404122 w 4458789"/>
                    <a:gd name="connsiteY47" fmla="*/ 2358934 h 6470468"/>
                    <a:gd name="connsiteX48" fmla="*/ 1518512 w 4458789"/>
                    <a:gd name="connsiteY48" fmla="*/ 2368913 h 6470468"/>
                    <a:gd name="connsiteX49" fmla="*/ 1584598 w 4458789"/>
                    <a:gd name="connsiteY49" fmla="*/ 2464298 h 6470468"/>
                    <a:gd name="connsiteX50" fmla="*/ 1527947 w 4458789"/>
                    <a:gd name="connsiteY50" fmla="*/ 2535147 h 6470468"/>
                    <a:gd name="connsiteX51" fmla="*/ 1431109 w 4458789"/>
                    <a:gd name="connsiteY51" fmla="*/ 2627222 h 6470468"/>
                    <a:gd name="connsiteX52" fmla="*/ 1393372 w 4458789"/>
                    <a:gd name="connsiteY52" fmla="*/ 2647405 h 6470468"/>
                    <a:gd name="connsiteX53" fmla="*/ 1404983 w 4458789"/>
                    <a:gd name="connsiteY53" fmla="*/ 2708456 h 6470468"/>
                    <a:gd name="connsiteX54" fmla="*/ 1454922 w 4458789"/>
                    <a:gd name="connsiteY54" fmla="*/ 2736759 h 6470468"/>
                    <a:gd name="connsiteX55" fmla="*/ 1448572 w 4458789"/>
                    <a:gd name="connsiteY55" fmla="*/ 2774859 h 6470468"/>
                    <a:gd name="connsiteX56" fmla="*/ 1357675 w 4458789"/>
                    <a:gd name="connsiteY56" fmla="*/ 2829515 h 6470468"/>
                    <a:gd name="connsiteX57" fmla="*/ 1394597 w 4458789"/>
                    <a:gd name="connsiteY57" fmla="*/ 2863759 h 6470468"/>
                    <a:gd name="connsiteX58" fmla="*/ 1550172 w 4458789"/>
                    <a:gd name="connsiteY58" fmla="*/ 2790734 h 6470468"/>
                    <a:gd name="connsiteX59" fmla="*/ 1586684 w 4458789"/>
                    <a:gd name="connsiteY59" fmla="*/ 2733584 h 6470468"/>
                    <a:gd name="connsiteX60" fmla="*/ 1651772 w 4458789"/>
                    <a:gd name="connsiteY60" fmla="*/ 2703422 h 6470468"/>
                    <a:gd name="connsiteX61" fmla="*/ 1708922 w 4458789"/>
                    <a:gd name="connsiteY61" fmla="*/ 2666909 h 6470468"/>
                    <a:gd name="connsiteX62" fmla="*/ 1810522 w 4458789"/>
                    <a:gd name="connsiteY62" fmla="*/ 2636747 h 6470468"/>
                    <a:gd name="connsiteX63" fmla="*/ 1908947 w 4458789"/>
                    <a:gd name="connsiteY63" fmla="*/ 2627222 h 6470468"/>
                    <a:gd name="connsiteX64" fmla="*/ 1952218 w 4458789"/>
                    <a:gd name="connsiteY64" fmla="*/ 2602275 h 6470468"/>
                    <a:gd name="connsiteX65" fmla="*/ 2020072 w 4458789"/>
                    <a:gd name="connsiteY65" fmla="*/ 2662147 h 6470468"/>
                    <a:gd name="connsiteX66" fmla="*/ 2089922 w 4458789"/>
                    <a:gd name="connsiteY66" fmla="*/ 2678022 h 6470468"/>
                    <a:gd name="connsiteX67" fmla="*/ 2164579 w 4458789"/>
                    <a:gd name="connsiteY67" fmla="*/ 2690902 h 6470468"/>
                    <a:gd name="connsiteX68" fmla="*/ 2115322 w 4458789"/>
                    <a:gd name="connsiteY68" fmla="*/ 2820897 h 6470468"/>
                    <a:gd name="connsiteX69" fmla="*/ 2011680 w 4458789"/>
                    <a:gd name="connsiteY69" fmla="*/ 2934788 h 6470468"/>
                    <a:gd name="connsiteX70" fmla="*/ 2194560 w 4458789"/>
                    <a:gd name="connsiteY70" fmla="*/ 3082834 h 6470468"/>
                    <a:gd name="connsiteX71" fmla="*/ 2394858 w 4458789"/>
                    <a:gd name="connsiteY71" fmla="*/ 3117668 h 6470468"/>
                    <a:gd name="connsiteX72" fmla="*/ 2377440 w 4458789"/>
                    <a:gd name="connsiteY72" fmla="*/ 3335383 h 6470468"/>
                    <a:gd name="connsiteX73" fmla="*/ 2377440 w 4458789"/>
                    <a:gd name="connsiteY73" fmla="*/ 3335383 h 6470468"/>
                    <a:gd name="connsiteX74" fmla="*/ 2333898 w 4458789"/>
                    <a:gd name="connsiteY74" fmla="*/ 3640183 h 6470468"/>
                    <a:gd name="connsiteX75" fmla="*/ 2290355 w 4458789"/>
                    <a:gd name="connsiteY75" fmla="*/ 3875314 h 6470468"/>
                    <a:gd name="connsiteX76" fmla="*/ 2595155 w 4458789"/>
                    <a:gd name="connsiteY76" fmla="*/ 3857897 h 6470468"/>
                    <a:gd name="connsiteX77" fmla="*/ 2891246 w 4458789"/>
                    <a:gd name="connsiteY77" fmla="*/ 3744685 h 6470468"/>
                    <a:gd name="connsiteX78" fmla="*/ 2891155 w 4458789"/>
                    <a:gd name="connsiteY78" fmla="*/ 3215186 h 6470468"/>
                    <a:gd name="connsiteX79" fmla="*/ 2772547 w 4458789"/>
                    <a:gd name="connsiteY79" fmla="*/ 3039972 h 6470468"/>
                    <a:gd name="connsiteX80" fmla="*/ 2704284 w 4458789"/>
                    <a:gd name="connsiteY80" fmla="*/ 2897097 h 6470468"/>
                    <a:gd name="connsiteX81" fmla="*/ 2508069 w 4458789"/>
                    <a:gd name="connsiteY81" fmla="*/ 2717074 h 6470468"/>
                    <a:gd name="connsiteX82" fmla="*/ 2638698 w 4458789"/>
                    <a:gd name="connsiteY82" fmla="*/ 2577737 h 6470468"/>
                    <a:gd name="connsiteX83" fmla="*/ 2978332 w 4458789"/>
                    <a:gd name="connsiteY83" fmla="*/ 2333897 h 6470468"/>
                    <a:gd name="connsiteX84" fmla="*/ 2987040 w 4458789"/>
                    <a:gd name="connsiteY84" fmla="*/ 2159725 h 6470468"/>
                    <a:gd name="connsiteX85" fmla="*/ 3344092 w 4458789"/>
                    <a:gd name="connsiteY85" fmla="*/ 1672045 h 6470468"/>
                    <a:gd name="connsiteX86" fmla="*/ 3544389 w 4458789"/>
                    <a:gd name="connsiteY86" fmla="*/ 1863634 h 6470468"/>
                    <a:gd name="connsiteX87" fmla="*/ 3962400 w 4458789"/>
                    <a:gd name="connsiteY87" fmla="*/ 1419497 h 6470468"/>
                    <a:gd name="connsiteX88" fmla="*/ 4458789 w 4458789"/>
                    <a:gd name="connsiteY88" fmla="*/ 374468 h 6470468"/>
                    <a:gd name="connsiteX89" fmla="*/ 4415246 w 4458789"/>
                    <a:gd name="connsiteY89" fmla="*/ 0 h 6470468"/>
                    <a:gd name="connsiteX90" fmla="*/ 17418 w 4458789"/>
                    <a:gd name="connsiteY90" fmla="*/ 17417 h 6470468"/>
                    <a:gd name="connsiteX91" fmla="*/ 0 w 4458789"/>
                    <a:gd name="connsiteY91"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012644 w 4458789"/>
                    <a:gd name="connsiteY6" fmla="*/ 3831363 h 6470468"/>
                    <a:gd name="connsiteX7" fmla="*/ 946922 w 4458789"/>
                    <a:gd name="connsiteY7" fmla="*/ 3717834 h 6470468"/>
                    <a:gd name="connsiteX8" fmla="*/ 1077097 w 4458789"/>
                    <a:gd name="connsiteY8" fmla="*/ 3598772 h 6470468"/>
                    <a:gd name="connsiteX9" fmla="*/ 1139009 w 4458789"/>
                    <a:gd name="connsiteY9" fmla="*/ 3535272 h 6470468"/>
                    <a:gd name="connsiteX10" fmla="*/ 1237434 w 4458789"/>
                    <a:gd name="connsiteY10" fmla="*/ 3489234 h 6470468"/>
                    <a:gd name="connsiteX11" fmla="*/ 1267506 w 4458789"/>
                    <a:gd name="connsiteY11" fmla="*/ 3418432 h 6470468"/>
                    <a:gd name="connsiteX12" fmla="*/ 1326335 w 4458789"/>
                    <a:gd name="connsiteY12" fmla="*/ 3387634 h 6470468"/>
                    <a:gd name="connsiteX13" fmla="*/ 1385072 w 4458789"/>
                    <a:gd name="connsiteY13" fmla="*/ 3354297 h 6470468"/>
                    <a:gd name="connsiteX14" fmla="*/ 1491434 w 4458789"/>
                    <a:gd name="connsiteY14" fmla="*/ 3309847 h 6470468"/>
                    <a:gd name="connsiteX15" fmla="*/ 1567543 w 4458789"/>
                    <a:gd name="connsiteY15" fmla="*/ 3317965 h 6470468"/>
                    <a:gd name="connsiteX16" fmla="*/ 1610497 w 4458789"/>
                    <a:gd name="connsiteY16" fmla="*/ 3271747 h 6470468"/>
                    <a:gd name="connsiteX17" fmla="*/ 1631134 w 4458789"/>
                    <a:gd name="connsiteY17" fmla="*/ 3201897 h 6470468"/>
                    <a:gd name="connsiteX18" fmla="*/ 1564459 w 4458789"/>
                    <a:gd name="connsiteY18" fmla="*/ 3174909 h 6470468"/>
                    <a:gd name="connsiteX19" fmla="*/ 1543731 w 4458789"/>
                    <a:gd name="connsiteY19" fmla="*/ 3150960 h 6470468"/>
                    <a:gd name="connsiteX20" fmla="*/ 1427934 w 4458789"/>
                    <a:gd name="connsiteY20" fmla="*/ 3163797 h 6470468"/>
                    <a:gd name="connsiteX21" fmla="*/ 1364434 w 4458789"/>
                    <a:gd name="connsiteY21" fmla="*/ 3127284 h 6470468"/>
                    <a:gd name="connsiteX22" fmla="*/ 1350147 w 4458789"/>
                    <a:gd name="connsiteY22" fmla="*/ 3101884 h 6470468"/>
                    <a:gd name="connsiteX23" fmla="*/ 1289731 w 4458789"/>
                    <a:gd name="connsiteY23" fmla="*/ 3082154 h 6470468"/>
                    <a:gd name="connsiteX24" fmla="*/ 1189809 w 4458789"/>
                    <a:gd name="connsiteY24" fmla="*/ 3098709 h 6470468"/>
                    <a:gd name="connsiteX25" fmla="*/ 1164409 w 4458789"/>
                    <a:gd name="connsiteY25" fmla="*/ 3144747 h 6470468"/>
                    <a:gd name="connsiteX26" fmla="*/ 1108847 w 4458789"/>
                    <a:gd name="connsiteY26" fmla="*/ 3174909 h 6470468"/>
                    <a:gd name="connsiteX27" fmla="*/ 1075509 w 4458789"/>
                    <a:gd name="connsiteY27" fmla="*/ 3225709 h 6470468"/>
                    <a:gd name="connsiteX28" fmla="*/ 1007247 w 4458789"/>
                    <a:gd name="connsiteY28" fmla="*/ 3238409 h 6470468"/>
                    <a:gd name="connsiteX29" fmla="*/ 926782 w 4458789"/>
                    <a:gd name="connsiteY29" fmla="*/ 3181803 h 6470468"/>
                    <a:gd name="connsiteX30" fmla="*/ 942159 w 4458789"/>
                    <a:gd name="connsiteY30" fmla="*/ 3111409 h 6470468"/>
                    <a:gd name="connsiteX31" fmla="*/ 989784 w 4458789"/>
                    <a:gd name="connsiteY31" fmla="*/ 3078072 h 6470468"/>
                    <a:gd name="connsiteX32" fmla="*/ 941161 w 4458789"/>
                    <a:gd name="connsiteY32" fmla="*/ 2986994 h 6470468"/>
                    <a:gd name="connsiteX33" fmla="*/ 865959 w 4458789"/>
                    <a:gd name="connsiteY33" fmla="*/ 2989172 h 6470468"/>
                    <a:gd name="connsiteX34" fmla="*/ 743722 w 4458789"/>
                    <a:gd name="connsiteY34" fmla="*/ 2943134 h 6470468"/>
                    <a:gd name="connsiteX35" fmla="*/ 708797 w 4458789"/>
                    <a:gd name="connsiteY35" fmla="*/ 2852647 h 6470468"/>
                    <a:gd name="connsiteX36" fmla="*/ 750707 w 4458789"/>
                    <a:gd name="connsiteY36" fmla="*/ 2804160 h 6470468"/>
                    <a:gd name="connsiteX37" fmla="*/ 748484 w 4458789"/>
                    <a:gd name="connsiteY37" fmla="*/ 2738347 h 6470468"/>
                    <a:gd name="connsiteX38" fmla="*/ 788172 w 4458789"/>
                    <a:gd name="connsiteY38" fmla="*/ 2711359 h 6470468"/>
                    <a:gd name="connsiteX39" fmla="*/ 865959 w 4458789"/>
                    <a:gd name="connsiteY39" fmla="*/ 2771684 h 6470468"/>
                    <a:gd name="connsiteX40" fmla="*/ 892947 w 4458789"/>
                    <a:gd name="connsiteY40" fmla="*/ 2798672 h 6470468"/>
                    <a:gd name="connsiteX41" fmla="*/ 900884 w 4458789"/>
                    <a:gd name="connsiteY41" fmla="*/ 2743110 h 6470468"/>
                    <a:gd name="connsiteX42" fmla="*/ 937351 w 4458789"/>
                    <a:gd name="connsiteY42" fmla="*/ 2730546 h 6470468"/>
                    <a:gd name="connsiteX43" fmla="*/ 981847 w 4458789"/>
                    <a:gd name="connsiteY43" fmla="*/ 2730409 h 6470468"/>
                    <a:gd name="connsiteX44" fmla="*/ 1008834 w 4458789"/>
                    <a:gd name="connsiteY44" fmla="*/ 2698659 h 6470468"/>
                    <a:gd name="connsiteX45" fmla="*/ 1085034 w 4458789"/>
                    <a:gd name="connsiteY45" fmla="*/ 2592297 h 6470468"/>
                    <a:gd name="connsiteX46" fmla="*/ 1174841 w 4458789"/>
                    <a:gd name="connsiteY46" fmla="*/ 2532652 h 6470468"/>
                    <a:gd name="connsiteX47" fmla="*/ 1256484 w 4458789"/>
                    <a:gd name="connsiteY47" fmla="*/ 2501809 h 6470468"/>
                    <a:gd name="connsiteX48" fmla="*/ 1404122 w 4458789"/>
                    <a:gd name="connsiteY48" fmla="*/ 2358934 h 6470468"/>
                    <a:gd name="connsiteX49" fmla="*/ 1518512 w 4458789"/>
                    <a:gd name="connsiteY49" fmla="*/ 2368913 h 6470468"/>
                    <a:gd name="connsiteX50" fmla="*/ 1584598 w 4458789"/>
                    <a:gd name="connsiteY50" fmla="*/ 2464298 h 6470468"/>
                    <a:gd name="connsiteX51" fmla="*/ 1527947 w 4458789"/>
                    <a:gd name="connsiteY51" fmla="*/ 2535147 h 6470468"/>
                    <a:gd name="connsiteX52" fmla="*/ 1431109 w 4458789"/>
                    <a:gd name="connsiteY52" fmla="*/ 2627222 h 6470468"/>
                    <a:gd name="connsiteX53" fmla="*/ 1393372 w 4458789"/>
                    <a:gd name="connsiteY53" fmla="*/ 2647405 h 6470468"/>
                    <a:gd name="connsiteX54" fmla="*/ 1404983 w 4458789"/>
                    <a:gd name="connsiteY54" fmla="*/ 2708456 h 6470468"/>
                    <a:gd name="connsiteX55" fmla="*/ 1454922 w 4458789"/>
                    <a:gd name="connsiteY55" fmla="*/ 2736759 h 6470468"/>
                    <a:gd name="connsiteX56" fmla="*/ 1448572 w 4458789"/>
                    <a:gd name="connsiteY56" fmla="*/ 2774859 h 6470468"/>
                    <a:gd name="connsiteX57" fmla="*/ 1357675 w 4458789"/>
                    <a:gd name="connsiteY57" fmla="*/ 2829515 h 6470468"/>
                    <a:gd name="connsiteX58" fmla="*/ 1394597 w 4458789"/>
                    <a:gd name="connsiteY58" fmla="*/ 2863759 h 6470468"/>
                    <a:gd name="connsiteX59" fmla="*/ 1550172 w 4458789"/>
                    <a:gd name="connsiteY59" fmla="*/ 2790734 h 6470468"/>
                    <a:gd name="connsiteX60" fmla="*/ 1586684 w 4458789"/>
                    <a:gd name="connsiteY60" fmla="*/ 2733584 h 6470468"/>
                    <a:gd name="connsiteX61" fmla="*/ 1651772 w 4458789"/>
                    <a:gd name="connsiteY61" fmla="*/ 2703422 h 6470468"/>
                    <a:gd name="connsiteX62" fmla="*/ 1708922 w 4458789"/>
                    <a:gd name="connsiteY62" fmla="*/ 2666909 h 6470468"/>
                    <a:gd name="connsiteX63" fmla="*/ 1810522 w 4458789"/>
                    <a:gd name="connsiteY63" fmla="*/ 2636747 h 6470468"/>
                    <a:gd name="connsiteX64" fmla="*/ 1908947 w 4458789"/>
                    <a:gd name="connsiteY64" fmla="*/ 2627222 h 6470468"/>
                    <a:gd name="connsiteX65" fmla="*/ 1952218 w 4458789"/>
                    <a:gd name="connsiteY65" fmla="*/ 2602275 h 6470468"/>
                    <a:gd name="connsiteX66" fmla="*/ 2020072 w 4458789"/>
                    <a:gd name="connsiteY66" fmla="*/ 2662147 h 6470468"/>
                    <a:gd name="connsiteX67" fmla="*/ 2089922 w 4458789"/>
                    <a:gd name="connsiteY67" fmla="*/ 2678022 h 6470468"/>
                    <a:gd name="connsiteX68" fmla="*/ 2164579 w 4458789"/>
                    <a:gd name="connsiteY68" fmla="*/ 2690902 h 6470468"/>
                    <a:gd name="connsiteX69" fmla="*/ 2115322 w 4458789"/>
                    <a:gd name="connsiteY69" fmla="*/ 2820897 h 6470468"/>
                    <a:gd name="connsiteX70" fmla="*/ 2011680 w 4458789"/>
                    <a:gd name="connsiteY70" fmla="*/ 2934788 h 6470468"/>
                    <a:gd name="connsiteX71" fmla="*/ 2194560 w 4458789"/>
                    <a:gd name="connsiteY71" fmla="*/ 3082834 h 6470468"/>
                    <a:gd name="connsiteX72" fmla="*/ 2394858 w 4458789"/>
                    <a:gd name="connsiteY72" fmla="*/ 3117668 h 6470468"/>
                    <a:gd name="connsiteX73" fmla="*/ 2377440 w 4458789"/>
                    <a:gd name="connsiteY73" fmla="*/ 3335383 h 6470468"/>
                    <a:gd name="connsiteX74" fmla="*/ 2377440 w 4458789"/>
                    <a:gd name="connsiteY74" fmla="*/ 3335383 h 6470468"/>
                    <a:gd name="connsiteX75" fmla="*/ 2333898 w 4458789"/>
                    <a:gd name="connsiteY75" fmla="*/ 3640183 h 6470468"/>
                    <a:gd name="connsiteX76" fmla="*/ 2290355 w 4458789"/>
                    <a:gd name="connsiteY76" fmla="*/ 3875314 h 6470468"/>
                    <a:gd name="connsiteX77" fmla="*/ 2595155 w 4458789"/>
                    <a:gd name="connsiteY77" fmla="*/ 3857897 h 6470468"/>
                    <a:gd name="connsiteX78" fmla="*/ 2891246 w 4458789"/>
                    <a:gd name="connsiteY78" fmla="*/ 3744685 h 6470468"/>
                    <a:gd name="connsiteX79" fmla="*/ 2891155 w 4458789"/>
                    <a:gd name="connsiteY79" fmla="*/ 3215186 h 6470468"/>
                    <a:gd name="connsiteX80" fmla="*/ 2772547 w 4458789"/>
                    <a:gd name="connsiteY80" fmla="*/ 3039972 h 6470468"/>
                    <a:gd name="connsiteX81" fmla="*/ 2704284 w 4458789"/>
                    <a:gd name="connsiteY81" fmla="*/ 2897097 h 6470468"/>
                    <a:gd name="connsiteX82" fmla="*/ 2508069 w 4458789"/>
                    <a:gd name="connsiteY82" fmla="*/ 2717074 h 6470468"/>
                    <a:gd name="connsiteX83" fmla="*/ 2638698 w 4458789"/>
                    <a:gd name="connsiteY83" fmla="*/ 2577737 h 6470468"/>
                    <a:gd name="connsiteX84" fmla="*/ 2978332 w 4458789"/>
                    <a:gd name="connsiteY84" fmla="*/ 2333897 h 6470468"/>
                    <a:gd name="connsiteX85" fmla="*/ 2987040 w 4458789"/>
                    <a:gd name="connsiteY85" fmla="*/ 2159725 h 6470468"/>
                    <a:gd name="connsiteX86" fmla="*/ 3344092 w 4458789"/>
                    <a:gd name="connsiteY86" fmla="*/ 1672045 h 6470468"/>
                    <a:gd name="connsiteX87" fmla="*/ 3544389 w 4458789"/>
                    <a:gd name="connsiteY87" fmla="*/ 1863634 h 6470468"/>
                    <a:gd name="connsiteX88" fmla="*/ 3962400 w 4458789"/>
                    <a:gd name="connsiteY88" fmla="*/ 1419497 h 6470468"/>
                    <a:gd name="connsiteX89" fmla="*/ 4458789 w 4458789"/>
                    <a:gd name="connsiteY89" fmla="*/ 374468 h 6470468"/>
                    <a:gd name="connsiteX90" fmla="*/ 4415246 w 4458789"/>
                    <a:gd name="connsiteY90" fmla="*/ 0 h 6470468"/>
                    <a:gd name="connsiteX91" fmla="*/ 17418 w 4458789"/>
                    <a:gd name="connsiteY91" fmla="*/ 17417 h 6470468"/>
                    <a:gd name="connsiteX92" fmla="*/ 0 w 4458789"/>
                    <a:gd name="connsiteY92"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012644 w 4458789"/>
                    <a:gd name="connsiteY6" fmla="*/ 3831363 h 6470468"/>
                    <a:gd name="connsiteX7" fmla="*/ 946922 w 4458789"/>
                    <a:gd name="connsiteY7" fmla="*/ 3717834 h 6470468"/>
                    <a:gd name="connsiteX8" fmla="*/ 1077097 w 4458789"/>
                    <a:gd name="connsiteY8" fmla="*/ 3598772 h 6470468"/>
                    <a:gd name="connsiteX9" fmla="*/ 1139009 w 4458789"/>
                    <a:gd name="connsiteY9" fmla="*/ 3535272 h 6470468"/>
                    <a:gd name="connsiteX10" fmla="*/ 1237434 w 4458789"/>
                    <a:gd name="connsiteY10" fmla="*/ 3489234 h 6470468"/>
                    <a:gd name="connsiteX11" fmla="*/ 1267506 w 4458789"/>
                    <a:gd name="connsiteY11" fmla="*/ 3418432 h 6470468"/>
                    <a:gd name="connsiteX12" fmla="*/ 1326335 w 4458789"/>
                    <a:gd name="connsiteY12" fmla="*/ 3387634 h 6470468"/>
                    <a:gd name="connsiteX13" fmla="*/ 1385072 w 4458789"/>
                    <a:gd name="connsiteY13" fmla="*/ 3354297 h 6470468"/>
                    <a:gd name="connsiteX14" fmla="*/ 1491434 w 4458789"/>
                    <a:gd name="connsiteY14" fmla="*/ 3309847 h 6470468"/>
                    <a:gd name="connsiteX15" fmla="*/ 1567543 w 4458789"/>
                    <a:gd name="connsiteY15" fmla="*/ 3317965 h 6470468"/>
                    <a:gd name="connsiteX16" fmla="*/ 1610497 w 4458789"/>
                    <a:gd name="connsiteY16" fmla="*/ 3271747 h 6470468"/>
                    <a:gd name="connsiteX17" fmla="*/ 1631134 w 4458789"/>
                    <a:gd name="connsiteY17" fmla="*/ 3201897 h 6470468"/>
                    <a:gd name="connsiteX18" fmla="*/ 1564459 w 4458789"/>
                    <a:gd name="connsiteY18" fmla="*/ 3174909 h 6470468"/>
                    <a:gd name="connsiteX19" fmla="*/ 1543731 w 4458789"/>
                    <a:gd name="connsiteY19" fmla="*/ 3150960 h 6470468"/>
                    <a:gd name="connsiteX20" fmla="*/ 1427934 w 4458789"/>
                    <a:gd name="connsiteY20" fmla="*/ 3163797 h 6470468"/>
                    <a:gd name="connsiteX21" fmla="*/ 1364434 w 4458789"/>
                    <a:gd name="connsiteY21" fmla="*/ 3127284 h 6470468"/>
                    <a:gd name="connsiteX22" fmla="*/ 1350147 w 4458789"/>
                    <a:gd name="connsiteY22" fmla="*/ 3101884 h 6470468"/>
                    <a:gd name="connsiteX23" fmla="*/ 1289731 w 4458789"/>
                    <a:gd name="connsiteY23" fmla="*/ 3082154 h 6470468"/>
                    <a:gd name="connsiteX24" fmla="*/ 1189809 w 4458789"/>
                    <a:gd name="connsiteY24" fmla="*/ 3098709 h 6470468"/>
                    <a:gd name="connsiteX25" fmla="*/ 1164409 w 4458789"/>
                    <a:gd name="connsiteY25" fmla="*/ 3144747 h 6470468"/>
                    <a:gd name="connsiteX26" fmla="*/ 1108847 w 4458789"/>
                    <a:gd name="connsiteY26" fmla="*/ 3174909 h 6470468"/>
                    <a:gd name="connsiteX27" fmla="*/ 1075509 w 4458789"/>
                    <a:gd name="connsiteY27" fmla="*/ 3225709 h 6470468"/>
                    <a:gd name="connsiteX28" fmla="*/ 1007247 w 4458789"/>
                    <a:gd name="connsiteY28" fmla="*/ 3238409 h 6470468"/>
                    <a:gd name="connsiteX29" fmla="*/ 926782 w 4458789"/>
                    <a:gd name="connsiteY29" fmla="*/ 3181803 h 6470468"/>
                    <a:gd name="connsiteX30" fmla="*/ 942159 w 4458789"/>
                    <a:gd name="connsiteY30" fmla="*/ 3111409 h 6470468"/>
                    <a:gd name="connsiteX31" fmla="*/ 989784 w 4458789"/>
                    <a:gd name="connsiteY31" fmla="*/ 3078072 h 6470468"/>
                    <a:gd name="connsiteX32" fmla="*/ 941161 w 4458789"/>
                    <a:gd name="connsiteY32" fmla="*/ 2986994 h 6470468"/>
                    <a:gd name="connsiteX33" fmla="*/ 865959 w 4458789"/>
                    <a:gd name="connsiteY33" fmla="*/ 2989172 h 6470468"/>
                    <a:gd name="connsiteX34" fmla="*/ 743722 w 4458789"/>
                    <a:gd name="connsiteY34" fmla="*/ 2943134 h 6470468"/>
                    <a:gd name="connsiteX35" fmla="*/ 708797 w 4458789"/>
                    <a:gd name="connsiteY35" fmla="*/ 2852647 h 6470468"/>
                    <a:gd name="connsiteX36" fmla="*/ 750707 w 4458789"/>
                    <a:gd name="connsiteY36" fmla="*/ 2804160 h 6470468"/>
                    <a:gd name="connsiteX37" fmla="*/ 748484 w 4458789"/>
                    <a:gd name="connsiteY37" fmla="*/ 2738347 h 6470468"/>
                    <a:gd name="connsiteX38" fmla="*/ 788172 w 4458789"/>
                    <a:gd name="connsiteY38" fmla="*/ 2711359 h 6470468"/>
                    <a:gd name="connsiteX39" fmla="*/ 865959 w 4458789"/>
                    <a:gd name="connsiteY39" fmla="*/ 2771684 h 6470468"/>
                    <a:gd name="connsiteX40" fmla="*/ 892947 w 4458789"/>
                    <a:gd name="connsiteY40" fmla="*/ 2798672 h 6470468"/>
                    <a:gd name="connsiteX41" fmla="*/ 900884 w 4458789"/>
                    <a:gd name="connsiteY41" fmla="*/ 2743110 h 6470468"/>
                    <a:gd name="connsiteX42" fmla="*/ 937351 w 4458789"/>
                    <a:gd name="connsiteY42" fmla="*/ 2730546 h 6470468"/>
                    <a:gd name="connsiteX43" fmla="*/ 981847 w 4458789"/>
                    <a:gd name="connsiteY43" fmla="*/ 2730409 h 6470468"/>
                    <a:gd name="connsiteX44" fmla="*/ 1008834 w 4458789"/>
                    <a:gd name="connsiteY44" fmla="*/ 2698659 h 6470468"/>
                    <a:gd name="connsiteX45" fmla="*/ 1085034 w 4458789"/>
                    <a:gd name="connsiteY45" fmla="*/ 2592297 h 6470468"/>
                    <a:gd name="connsiteX46" fmla="*/ 1174841 w 4458789"/>
                    <a:gd name="connsiteY46" fmla="*/ 2532652 h 6470468"/>
                    <a:gd name="connsiteX47" fmla="*/ 1256484 w 4458789"/>
                    <a:gd name="connsiteY47" fmla="*/ 2501809 h 6470468"/>
                    <a:gd name="connsiteX48" fmla="*/ 1404122 w 4458789"/>
                    <a:gd name="connsiteY48" fmla="*/ 2358934 h 6470468"/>
                    <a:gd name="connsiteX49" fmla="*/ 1518512 w 4458789"/>
                    <a:gd name="connsiteY49" fmla="*/ 2368913 h 6470468"/>
                    <a:gd name="connsiteX50" fmla="*/ 1584598 w 4458789"/>
                    <a:gd name="connsiteY50" fmla="*/ 2464298 h 6470468"/>
                    <a:gd name="connsiteX51" fmla="*/ 1527947 w 4458789"/>
                    <a:gd name="connsiteY51" fmla="*/ 2535147 h 6470468"/>
                    <a:gd name="connsiteX52" fmla="*/ 1431109 w 4458789"/>
                    <a:gd name="connsiteY52" fmla="*/ 2627222 h 6470468"/>
                    <a:gd name="connsiteX53" fmla="*/ 1393372 w 4458789"/>
                    <a:gd name="connsiteY53" fmla="*/ 2647405 h 6470468"/>
                    <a:gd name="connsiteX54" fmla="*/ 1404983 w 4458789"/>
                    <a:gd name="connsiteY54" fmla="*/ 2708456 h 6470468"/>
                    <a:gd name="connsiteX55" fmla="*/ 1454922 w 4458789"/>
                    <a:gd name="connsiteY55" fmla="*/ 2736759 h 6470468"/>
                    <a:gd name="connsiteX56" fmla="*/ 1448572 w 4458789"/>
                    <a:gd name="connsiteY56" fmla="*/ 2774859 h 6470468"/>
                    <a:gd name="connsiteX57" fmla="*/ 1357675 w 4458789"/>
                    <a:gd name="connsiteY57" fmla="*/ 2829515 h 6470468"/>
                    <a:gd name="connsiteX58" fmla="*/ 1394597 w 4458789"/>
                    <a:gd name="connsiteY58" fmla="*/ 2863759 h 6470468"/>
                    <a:gd name="connsiteX59" fmla="*/ 1550172 w 4458789"/>
                    <a:gd name="connsiteY59" fmla="*/ 2790734 h 6470468"/>
                    <a:gd name="connsiteX60" fmla="*/ 1586684 w 4458789"/>
                    <a:gd name="connsiteY60" fmla="*/ 2733584 h 6470468"/>
                    <a:gd name="connsiteX61" fmla="*/ 1651772 w 4458789"/>
                    <a:gd name="connsiteY61" fmla="*/ 2703422 h 6470468"/>
                    <a:gd name="connsiteX62" fmla="*/ 1708922 w 4458789"/>
                    <a:gd name="connsiteY62" fmla="*/ 2666909 h 6470468"/>
                    <a:gd name="connsiteX63" fmla="*/ 1810522 w 4458789"/>
                    <a:gd name="connsiteY63" fmla="*/ 2636747 h 6470468"/>
                    <a:gd name="connsiteX64" fmla="*/ 1908947 w 4458789"/>
                    <a:gd name="connsiteY64" fmla="*/ 2627222 h 6470468"/>
                    <a:gd name="connsiteX65" fmla="*/ 1952218 w 4458789"/>
                    <a:gd name="connsiteY65" fmla="*/ 2602275 h 6470468"/>
                    <a:gd name="connsiteX66" fmla="*/ 2020072 w 4458789"/>
                    <a:gd name="connsiteY66" fmla="*/ 2662147 h 6470468"/>
                    <a:gd name="connsiteX67" fmla="*/ 2089922 w 4458789"/>
                    <a:gd name="connsiteY67" fmla="*/ 2678022 h 6470468"/>
                    <a:gd name="connsiteX68" fmla="*/ 2164579 w 4458789"/>
                    <a:gd name="connsiteY68" fmla="*/ 2690902 h 6470468"/>
                    <a:gd name="connsiteX69" fmla="*/ 2115322 w 4458789"/>
                    <a:gd name="connsiteY69" fmla="*/ 2820897 h 6470468"/>
                    <a:gd name="connsiteX70" fmla="*/ 2011680 w 4458789"/>
                    <a:gd name="connsiteY70" fmla="*/ 2934788 h 6470468"/>
                    <a:gd name="connsiteX71" fmla="*/ 2194560 w 4458789"/>
                    <a:gd name="connsiteY71" fmla="*/ 3082834 h 6470468"/>
                    <a:gd name="connsiteX72" fmla="*/ 2394858 w 4458789"/>
                    <a:gd name="connsiteY72" fmla="*/ 3117668 h 6470468"/>
                    <a:gd name="connsiteX73" fmla="*/ 2377440 w 4458789"/>
                    <a:gd name="connsiteY73" fmla="*/ 3335383 h 6470468"/>
                    <a:gd name="connsiteX74" fmla="*/ 2377440 w 4458789"/>
                    <a:gd name="connsiteY74" fmla="*/ 3335383 h 6470468"/>
                    <a:gd name="connsiteX75" fmla="*/ 2333898 w 4458789"/>
                    <a:gd name="connsiteY75" fmla="*/ 3640183 h 6470468"/>
                    <a:gd name="connsiteX76" fmla="*/ 2290355 w 4458789"/>
                    <a:gd name="connsiteY76" fmla="*/ 3875314 h 6470468"/>
                    <a:gd name="connsiteX77" fmla="*/ 2595155 w 4458789"/>
                    <a:gd name="connsiteY77" fmla="*/ 3857897 h 6470468"/>
                    <a:gd name="connsiteX78" fmla="*/ 2891246 w 4458789"/>
                    <a:gd name="connsiteY78" fmla="*/ 3744685 h 6470468"/>
                    <a:gd name="connsiteX79" fmla="*/ 2891155 w 4458789"/>
                    <a:gd name="connsiteY79" fmla="*/ 3215186 h 6470468"/>
                    <a:gd name="connsiteX80" fmla="*/ 2772547 w 4458789"/>
                    <a:gd name="connsiteY80" fmla="*/ 3039972 h 6470468"/>
                    <a:gd name="connsiteX81" fmla="*/ 2704284 w 4458789"/>
                    <a:gd name="connsiteY81" fmla="*/ 2897097 h 6470468"/>
                    <a:gd name="connsiteX82" fmla="*/ 2508069 w 4458789"/>
                    <a:gd name="connsiteY82" fmla="*/ 2717074 h 6470468"/>
                    <a:gd name="connsiteX83" fmla="*/ 2638698 w 4458789"/>
                    <a:gd name="connsiteY83" fmla="*/ 2577737 h 6470468"/>
                    <a:gd name="connsiteX84" fmla="*/ 2978332 w 4458789"/>
                    <a:gd name="connsiteY84" fmla="*/ 2333897 h 6470468"/>
                    <a:gd name="connsiteX85" fmla="*/ 2987040 w 4458789"/>
                    <a:gd name="connsiteY85" fmla="*/ 2159725 h 6470468"/>
                    <a:gd name="connsiteX86" fmla="*/ 3344092 w 4458789"/>
                    <a:gd name="connsiteY86" fmla="*/ 1672045 h 6470468"/>
                    <a:gd name="connsiteX87" fmla="*/ 3544389 w 4458789"/>
                    <a:gd name="connsiteY87" fmla="*/ 1863634 h 6470468"/>
                    <a:gd name="connsiteX88" fmla="*/ 3962400 w 4458789"/>
                    <a:gd name="connsiteY88" fmla="*/ 1419497 h 6470468"/>
                    <a:gd name="connsiteX89" fmla="*/ 4458789 w 4458789"/>
                    <a:gd name="connsiteY89" fmla="*/ 374468 h 6470468"/>
                    <a:gd name="connsiteX90" fmla="*/ 4415246 w 4458789"/>
                    <a:gd name="connsiteY90" fmla="*/ 0 h 6470468"/>
                    <a:gd name="connsiteX91" fmla="*/ 17418 w 4458789"/>
                    <a:gd name="connsiteY91" fmla="*/ 17417 h 6470468"/>
                    <a:gd name="connsiteX92" fmla="*/ 0 w 4458789"/>
                    <a:gd name="connsiteY92"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012644 w 4458789"/>
                    <a:gd name="connsiteY6" fmla="*/ 3831363 h 6470468"/>
                    <a:gd name="connsiteX7" fmla="*/ 946922 w 4458789"/>
                    <a:gd name="connsiteY7" fmla="*/ 3717834 h 6470468"/>
                    <a:gd name="connsiteX8" fmla="*/ 1077097 w 4458789"/>
                    <a:gd name="connsiteY8" fmla="*/ 3598772 h 6470468"/>
                    <a:gd name="connsiteX9" fmla="*/ 1139009 w 4458789"/>
                    <a:gd name="connsiteY9" fmla="*/ 3535272 h 6470468"/>
                    <a:gd name="connsiteX10" fmla="*/ 1237434 w 4458789"/>
                    <a:gd name="connsiteY10" fmla="*/ 3489234 h 6470468"/>
                    <a:gd name="connsiteX11" fmla="*/ 1267506 w 4458789"/>
                    <a:gd name="connsiteY11" fmla="*/ 3418432 h 6470468"/>
                    <a:gd name="connsiteX12" fmla="*/ 1326335 w 4458789"/>
                    <a:gd name="connsiteY12" fmla="*/ 3387634 h 6470468"/>
                    <a:gd name="connsiteX13" fmla="*/ 1385072 w 4458789"/>
                    <a:gd name="connsiteY13" fmla="*/ 3354297 h 6470468"/>
                    <a:gd name="connsiteX14" fmla="*/ 1491434 w 4458789"/>
                    <a:gd name="connsiteY14" fmla="*/ 3309847 h 6470468"/>
                    <a:gd name="connsiteX15" fmla="*/ 1567543 w 4458789"/>
                    <a:gd name="connsiteY15" fmla="*/ 3317965 h 6470468"/>
                    <a:gd name="connsiteX16" fmla="*/ 1610497 w 4458789"/>
                    <a:gd name="connsiteY16" fmla="*/ 3271747 h 6470468"/>
                    <a:gd name="connsiteX17" fmla="*/ 1631134 w 4458789"/>
                    <a:gd name="connsiteY17" fmla="*/ 3201897 h 6470468"/>
                    <a:gd name="connsiteX18" fmla="*/ 1564459 w 4458789"/>
                    <a:gd name="connsiteY18" fmla="*/ 3174909 h 6470468"/>
                    <a:gd name="connsiteX19" fmla="*/ 1543731 w 4458789"/>
                    <a:gd name="connsiteY19" fmla="*/ 3150960 h 6470468"/>
                    <a:gd name="connsiteX20" fmla="*/ 1427934 w 4458789"/>
                    <a:gd name="connsiteY20" fmla="*/ 3163797 h 6470468"/>
                    <a:gd name="connsiteX21" fmla="*/ 1364434 w 4458789"/>
                    <a:gd name="connsiteY21" fmla="*/ 3127284 h 6470468"/>
                    <a:gd name="connsiteX22" fmla="*/ 1350147 w 4458789"/>
                    <a:gd name="connsiteY22" fmla="*/ 3101884 h 6470468"/>
                    <a:gd name="connsiteX23" fmla="*/ 1289731 w 4458789"/>
                    <a:gd name="connsiteY23" fmla="*/ 3082154 h 6470468"/>
                    <a:gd name="connsiteX24" fmla="*/ 1189809 w 4458789"/>
                    <a:gd name="connsiteY24" fmla="*/ 3098709 h 6470468"/>
                    <a:gd name="connsiteX25" fmla="*/ 1164409 w 4458789"/>
                    <a:gd name="connsiteY25" fmla="*/ 3144747 h 6470468"/>
                    <a:gd name="connsiteX26" fmla="*/ 1108847 w 4458789"/>
                    <a:gd name="connsiteY26" fmla="*/ 3174909 h 6470468"/>
                    <a:gd name="connsiteX27" fmla="*/ 1075509 w 4458789"/>
                    <a:gd name="connsiteY27" fmla="*/ 3225709 h 6470468"/>
                    <a:gd name="connsiteX28" fmla="*/ 1007247 w 4458789"/>
                    <a:gd name="connsiteY28" fmla="*/ 3238409 h 6470468"/>
                    <a:gd name="connsiteX29" fmla="*/ 926782 w 4458789"/>
                    <a:gd name="connsiteY29" fmla="*/ 3181803 h 6470468"/>
                    <a:gd name="connsiteX30" fmla="*/ 942159 w 4458789"/>
                    <a:gd name="connsiteY30" fmla="*/ 3111409 h 6470468"/>
                    <a:gd name="connsiteX31" fmla="*/ 989784 w 4458789"/>
                    <a:gd name="connsiteY31" fmla="*/ 3078072 h 6470468"/>
                    <a:gd name="connsiteX32" fmla="*/ 941161 w 4458789"/>
                    <a:gd name="connsiteY32" fmla="*/ 2986994 h 6470468"/>
                    <a:gd name="connsiteX33" fmla="*/ 865959 w 4458789"/>
                    <a:gd name="connsiteY33" fmla="*/ 2989172 h 6470468"/>
                    <a:gd name="connsiteX34" fmla="*/ 743722 w 4458789"/>
                    <a:gd name="connsiteY34" fmla="*/ 2943134 h 6470468"/>
                    <a:gd name="connsiteX35" fmla="*/ 708797 w 4458789"/>
                    <a:gd name="connsiteY35" fmla="*/ 2852647 h 6470468"/>
                    <a:gd name="connsiteX36" fmla="*/ 750707 w 4458789"/>
                    <a:gd name="connsiteY36" fmla="*/ 2804160 h 6470468"/>
                    <a:gd name="connsiteX37" fmla="*/ 748484 w 4458789"/>
                    <a:gd name="connsiteY37" fmla="*/ 2738347 h 6470468"/>
                    <a:gd name="connsiteX38" fmla="*/ 788172 w 4458789"/>
                    <a:gd name="connsiteY38" fmla="*/ 2711359 h 6470468"/>
                    <a:gd name="connsiteX39" fmla="*/ 865959 w 4458789"/>
                    <a:gd name="connsiteY39" fmla="*/ 2771684 h 6470468"/>
                    <a:gd name="connsiteX40" fmla="*/ 892947 w 4458789"/>
                    <a:gd name="connsiteY40" fmla="*/ 2798672 h 6470468"/>
                    <a:gd name="connsiteX41" fmla="*/ 900884 w 4458789"/>
                    <a:gd name="connsiteY41" fmla="*/ 2743110 h 6470468"/>
                    <a:gd name="connsiteX42" fmla="*/ 937351 w 4458789"/>
                    <a:gd name="connsiteY42" fmla="*/ 2730546 h 6470468"/>
                    <a:gd name="connsiteX43" fmla="*/ 981847 w 4458789"/>
                    <a:gd name="connsiteY43" fmla="*/ 2730409 h 6470468"/>
                    <a:gd name="connsiteX44" fmla="*/ 1008834 w 4458789"/>
                    <a:gd name="connsiteY44" fmla="*/ 2698659 h 6470468"/>
                    <a:gd name="connsiteX45" fmla="*/ 1085034 w 4458789"/>
                    <a:gd name="connsiteY45" fmla="*/ 2592297 h 6470468"/>
                    <a:gd name="connsiteX46" fmla="*/ 1174841 w 4458789"/>
                    <a:gd name="connsiteY46" fmla="*/ 2532652 h 6470468"/>
                    <a:gd name="connsiteX47" fmla="*/ 1256484 w 4458789"/>
                    <a:gd name="connsiteY47" fmla="*/ 2501809 h 6470468"/>
                    <a:gd name="connsiteX48" fmla="*/ 1404122 w 4458789"/>
                    <a:gd name="connsiteY48" fmla="*/ 2358934 h 6470468"/>
                    <a:gd name="connsiteX49" fmla="*/ 1518512 w 4458789"/>
                    <a:gd name="connsiteY49" fmla="*/ 2368913 h 6470468"/>
                    <a:gd name="connsiteX50" fmla="*/ 1584598 w 4458789"/>
                    <a:gd name="connsiteY50" fmla="*/ 2464298 h 6470468"/>
                    <a:gd name="connsiteX51" fmla="*/ 1527947 w 4458789"/>
                    <a:gd name="connsiteY51" fmla="*/ 2535147 h 6470468"/>
                    <a:gd name="connsiteX52" fmla="*/ 1431109 w 4458789"/>
                    <a:gd name="connsiteY52" fmla="*/ 2627222 h 6470468"/>
                    <a:gd name="connsiteX53" fmla="*/ 1393372 w 4458789"/>
                    <a:gd name="connsiteY53" fmla="*/ 2647405 h 6470468"/>
                    <a:gd name="connsiteX54" fmla="*/ 1404983 w 4458789"/>
                    <a:gd name="connsiteY54" fmla="*/ 2708456 h 6470468"/>
                    <a:gd name="connsiteX55" fmla="*/ 1454922 w 4458789"/>
                    <a:gd name="connsiteY55" fmla="*/ 2736759 h 6470468"/>
                    <a:gd name="connsiteX56" fmla="*/ 1448572 w 4458789"/>
                    <a:gd name="connsiteY56" fmla="*/ 2774859 h 6470468"/>
                    <a:gd name="connsiteX57" fmla="*/ 1357675 w 4458789"/>
                    <a:gd name="connsiteY57" fmla="*/ 2829515 h 6470468"/>
                    <a:gd name="connsiteX58" fmla="*/ 1394597 w 4458789"/>
                    <a:gd name="connsiteY58" fmla="*/ 2863759 h 6470468"/>
                    <a:gd name="connsiteX59" fmla="*/ 1550172 w 4458789"/>
                    <a:gd name="connsiteY59" fmla="*/ 2790734 h 6470468"/>
                    <a:gd name="connsiteX60" fmla="*/ 1586684 w 4458789"/>
                    <a:gd name="connsiteY60" fmla="*/ 2733584 h 6470468"/>
                    <a:gd name="connsiteX61" fmla="*/ 1651772 w 4458789"/>
                    <a:gd name="connsiteY61" fmla="*/ 2703422 h 6470468"/>
                    <a:gd name="connsiteX62" fmla="*/ 1708922 w 4458789"/>
                    <a:gd name="connsiteY62" fmla="*/ 2666909 h 6470468"/>
                    <a:gd name="connsiteX63" fmla="*/ 1810522 w 4458789"/>
                    <a:gd name="connsiteY63" fmla="*/ 2636747 h 6470468"/>
                    <a:gd name="connsiteX64" fmla="*/ 1908947 w 4458789"/>
                    <a:gd name="connsiteY64" fmla="*/ 2627222 h 6470468"/>
                    <a:gd name="connsiteX65" fmla="*/ 1952218 w 4458789"/>
                    <a:gd name="connsiteY65" fmla="*/ 2602275 h 6470468"/>
                    <a:gd name="connsiteX66" fmla="*/ 2020072 w 4458789"/>
                    <a:gd name="connsiteY66" fmla="*/ 2662147 h 6470468"/>
                    <a:gd name="connsiteX67" fmla="*/ 2089922 w 4458789"/>
                    <a:gd name="connsiteY67" fmla="*/ 2678022 h 6470468"/>
                    <a:gd name="connsiteX68" fmla="*/ 2164579 w 4458789"/>
                    <a:gd name="connsiteY68" fmla="*/ 2690902 h 6470468"/>
                    <a:gd name="connsiteX69" fmla="*/ 2115322 w 4458789"/>
                    <a:gd name="connsiteY69" fmla="*/ 2820897 h 6470468"/>
                    <a:gd name="connsiteX70" fmla="*/ 2011680 w 4458789"/>
                    <a:gd name="connsiteY70" fmla="*/ 2934788 h 6470468"/>
                    <a:gd name="connsiteX71" fmla="*/ 2194560 w 4458789"/>
                    <a:gd name="connsiteY71" fmla="*/ 3082834 h 6470468"/>
                    <a:gd name="connsiteX72" fmla="*/ 2394858 w 4458789"/>
                    <a:gd name="connsiteY72" fmla="*/ 3117668 h 6470468"/>
                    <a:gd name="connsiteX73" fmla="*/ 2377440 w 4458789"/>
                    <a:gd name="connsiteY73" fmla="*/ 3335383 h 6470468"/>
                    <a:gd name="connsiteX74" fmla="*/ 2377440 w 4458789"/>
                    <a:gd name="connsiteY74" fmla="*/ 3335383 h 6470468"/>
                    <a:gd name="connsiteX75" fmla="*/ 2333898 w 4458789"/>
                    <a:gd name="connsiteY75" fmla="*/ 3640183 h 6470468"/>
                    <a:gd name="connsiteX76" fmla="*/ 2290355 w 4458789"/>
                    <a:gd name="connsiteY76" fmla="*/ 3875314 h 6470468"/>
                    <a:gd name="connsiteX77" fmla="*/ 2595155 w 4458789"/>
                    <a:gd name="connsiteY77" fmla="*/ 3857897 h 6470468"/>
                    <a:gd name="connsiteX78" fmla="*/ 2891246 w 4458789"/>
                    <a:gd name="connsiteY78" fmla="*/ 3744685 h 6470468"/>
                    <a:gd name="connsiteX79" fmla="*/ 2891155 w 4458789"/>
                    <a:gd name="connsiteY79" fmla="*/ 3215186 h 6470468"/>
                    <a:gd name="connsiteX80" fmla="*/ 2772547 w 4458789"/>
                    <a:gd name="connsiteY80" fmla="*/ 3039972 h 6470468"/>
                    <a:gd name="connsiteX81" fmla="*/ 2704284 w 4458789"/>
                    <a:gd name="connsiteY81" fmla="*/ 2897097 h 6470468"/>
                    <a:gd name="connsiteX82" fmla="*/ 2508069 w 4458789"/>
                    <a:gd name="connsiteY82" fmla="*/ 2717074 h 6470468"/>
                    <a:gd name="connsiteX83" fmla="*/ 2638698 w 4458789"/>
                    <a:gd name="connsiteY83" fmla="*/ 2577737 h 6470468"/>
                    <a:gd name="connsiteX84" fmla="*/ 2978332 w 4458789"/>
                    <a:gd name="connsiteY84" fmla="*/ 2333897 h 6470468"/>
                    <a:gd name="connsiteX85" fmla="*/ 2987040 w 4458789"/>
                    <a:gd name="connsiteY85" fmla="*/ 2159725 h 6470468"/>
                    <a:gd name="connsiteX86" fmla="*/ 3344092 w 4458789"/>
                    <a:gd name="connsiteY86" fmla="*/ 1672045 h 6470468"/>
                    <a:gd name="connsiteX87" fmla="*/ 3544389 w 4458789"/>
                    <a:gd name="connsiteY87" fmla="*/ 1863634 h 6470468"/>
                    <a:gd name="connsiteX88" fmla="*/ 3962400 w 4458789"/>
                    <a:gd name="connsiteY88" fmla="*/ 1419497 h 6470468"/>
                    <a:gd name="connsiteX89" fmla="*/ 4458789 w 4458789"/>
                    <a:gd name="connsiteY89" fmla="*/ 374468 h 6470468"/>
                    <a:gd name="connsiteX90" fmla="*/ 4415246 w 4458789"/>
                    <a:gd name="connsiteY90" fmla="*/ 0 h 6470468"/>
                    <a:gd name="connsiteX91" fmla="*/ 17418 w 4458789"/>
                    <a:gd name="connsiteY91" fmla="*/ 17417 h 6470468"/>
                    <a:gd name="connsiteX92" fmla="*/ 0 w 4458789"/>
                    <a:gd name="connsiteY92"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012644 w 4458789"/>
                    <a:gd name="connsiteY6" fmla="*/ 3831363 h 6470468"/>
                    <a:gd name="connsiteX7" fmla="*/ 946922 w 4458789"/>
                    <a:gd name="connsiteY7" fmla="*/ 3773397 h 6470468"/>
                    <a:gd name="connsiteX8" fmla="*/ 946922 w 4458789"/>
                    <a:gd name="connsiteY8" fmla="*/ 3717834 h 6470468"/>
                    <a:gd name="connsiteX9" fmla="*/ 1077097 w 4458789"/>
                    <a:gd name="connsiteY9" fmla="*/ 3598772 h 6470468"/>
                    <a:gd name="connsiteX10" fmla="*/ 1139009 w 4458789"/>
                    <a:gd name="connsiteY10" fmla="*/ 3535272 h 6470468"/>
                    <a:gd name="connsiteX11" fmla="*/ 1237434 w 4458789"/>
                    <a:gd name="connsiteY11" fmla="*/ 3489234 h 6470468"/>
                    <a:gd name="connsiteX12" fmla="*/ 1267506 w 4458789"/>
                    <a:gd name="connsiteY12" fmla="*/ 3418432 h 6470468"/>
                    <a:gd name="connsiteX13" fmla="*/ 1326335 w 4458789"/>
                    <a:gd name="connsiteY13" fmla="*/ 3387634 h 6470468"/>
                    <a:gd name="connsiteX14" fmla="*/ 1385072 w 4458789"/>
                    <a:gd name="connsiteY14" fmla="*/ 3354297 h 6470468"/>
                    <a:gd name="connsiteX15" fmla="*/ 1491434 w 4458789"/>
                    <a:gd name="connsiteY15" fmla="*/ 3309847 h 6470468"/>
                    <a:gd name="connsiteX16" fmla="*/ 1567543 w 4458789"/>
                    <a:gd name="connsiteY16" fmla="*/ 3317965 h 6470468"/>
                    <a:gd name="connsiteX17" fmla="*/ 1610497 w 4458789"/>
                    <a:gd name="connsiteY17" fmla="*/ 3271747 h 6470468"/>
                    <a:gd name="connsiteX18" fmla="*/ 1631134 w 4458789"/>
                    <a:gd name="connsiteY18" fmla="*/ 3201897 h 6470468"/>
                    <a:gd name="connsiteX19" fmla="*/ 1564459 w 4458789"/>
                    <a:gd name="connsiteY19" fmla="*/ 3174909 h 6470468"/>
                    <a:gd name="connsiteX20" fmla="*/ 1543731 w 4458789"/>
                    <a:gd name="connsiteY20" fmla="*/ 3150960 h 6470468"/>
                    <a:gd name="connsiteX21" fmla="*/ 1427934 w 4458789"/>
                    <a:gd name="connsiteY21" fmla="*/ 3163797 h 6470468"/>
                    <a:gd name="connsiteX22" fmla="*/ 1364434 w 4458789"/>
                    <a:gd name="connsiteY22" fmla="*/ 3127284 h 6470468"/>
                    <a:gd name="connsiteX23" fmla="*/ 1350147 w 4458789"/>
                    <a:gd name="connsiteY23" fmla="*/ 3101884 h 6470468"/>
                    <a:gd name="connsiteX24" fmla="*/ 1289731 w 4458789"/>
                    <a:gd name="connsiteY24" fmla="*/ 3082154 h 6470468"/>
                    <a:gd name="connsiteX25" fmla="*/ 1189809 w 4458789"/>
                    <a:gd name="connsiteY25" fmla="*/ 3098709 h 6470468"/>
                    <a:gd name="connsiteX26" fmla="*/ 1164409 w 4458789"/>
                    <a:gd name="connsiteY26" fmla="*/ 3144747 h 6470468"/>
                    <a:gd name="connsiteX27" fmla="*/ 1108847 w 4458789"/>
                    <a:gd name="connsiteY27" fmla="*/ 3174909 h 6470468"/>
                    <a:gd name="connsiteX28" fmla="*/ 1075509 w 4458789"/>
                    <a:gd name="connsiteY28" fmla="*/ 3225709 h 6470468"/>
                    <a:gd name="connsiteX29" fmla="*/ 1007247 w 4458789"/>
                    <a:gd name="connsiteY29" fmla="*/ 3238409 h 6470468"/>
                    <a:gd name="connsiteX30" fmla="*/ 926782 w 4458789"/>
                    <a:gd name="connsiteY30" fmla="*/ 3181803 h 6470468"/>
                    <a:gd name="connsiteX31" fmla="*/ 942159 w 4458789"/>
                    <a:gd name="connsiteY31" fmla="*/ 3111409 h 6470468"/>
                    <a:gd name="connsiteX32" fmla="*/ 989784 w 4458789"/>
                    <a:gd name="connsiteY32" fmla="*/ 3078072 h 6470468"/>
                    <a:gd name="connsiteX33" fmla="*/ 941161 w 4458789"/>
                    <a:gd name="connsiteY33" fmla="*/ 2986994 h 6470468"/>
                    <a:gd name="connsiteX34" fmla="*/ 865959 w 4458789"/>
                    <a:gd name="connsiteY34" fmla="*/ 2989172 h 6470468"/>
                    <a:gd name="connsiteX35" fmla="*/ 743722 w 4458789"/>
                    <a:gd name="connsiteY35" fmla="*/ 2943134 h 6470468"/>
                    <a:gd name="connsiteX36" fmla="*/ 708797 w 4458789"/>
                    <a:gd name="connsiteY36" fmla="*/ 2852647 h 6470468"/>
                    <a:gd name="connsiteX37" fmla="*/ 750707 w 4458789"/>
                    <a:gd name="connsiteY37" fmla="*/ 2804160 h 6470468"/>
                    <a:gd name="connsiteX38" fmla="*/ 748484 w 4458789"/>
                    <a:gd name="connsiteY38" fmla="*/ 2738347 h 6470468"/>
                    <a:gd name="connsiteX39" fmla="*/ 788172 w 4458789"/>
                    <a:gd name="connsiteY39" fmla="*/ 2711359 h 6470468"/>
                    <a:gd name="connsiteX40" fmla="*/ 865959 w 4458789"/>
                    <a:gd name="connsiteY40" fmla="*/ 2771684 h 6470468"/>
                    <a:gd name="connsiteX41" fmla="*/ 892947 w 4458789"/>
                    <a:gd name="connsiteY41" fmla="*/ 2798672 h 6470468"/>
                    <a:gd name="connsiteX42" fmla="*/ 900884 w 4458789"/>
                    <a:gd name="connsiteY42" fmla="*/ 2743110 h 6470468"/>
                    <a:gd name="connsiteX43" fmla="*/ 937351 w 4458789"/>
                    <a:gd name="connsiteY43" fmla="*/ 2730546 h 6470468"/>
                    <a:gd name="connsiteX44" fmla="*/ 981847 w 4458789"/>
                    <a:gd name="connsiteY44" fmla="*/ 2730409 h 6470468"/>
                    <a:gd name="connsiteX45" fmla="*/ 1008834 w 4458789"/>
                    <a:gd name="connsiteY45" fmla="*/ 2698659 h 6470468"/>
                    <a:gd name="connsiteX46" fmla="*/ 1085034 w 4458789"/>
                    <a:gd name="connsiteY46" fmla="*/ 2592297 h 6470468"/>
                    <a:gd name="connsiteX47" fmla="*/ 1174841 w 4458789"/>
                    <a:gd name="connsiteY47" fmla="*/ 2532652 h 6470468"/>
                    <a:gd name="connsiteX48" fmla="*/ 1256484 w 4458789"/>
                    <a:gd name="connsiteY48" fmla="*/ 2501809 h 6470468"/>
                    <a:gd name="connsiteX49" fmla="*/ 1404122 w 4458789"/>
                    <a:gd name="connsiteY49" fmla="*/ 2358934 h 6470468"/>
                    <a:gd name="connsiteX50" fmla="*/ 1518512 w 4458789"/>
                    <a:gd name="connsiteY50" fmla="*/ 2368913 h 6470468"/>
                    <a:gd name="connsiteX51" fmla="*/ 1584598 w 4458789"/>
                    <a:gd name="connsiteY51" fmla="*/ 2464298 h 6470468"/>
                    <a:gd name="connsiteX52" fmla="*/ 1527947 w 4458789"/>
                    <a:gd name="connsiteY52" fmla="*/ 2535147 h 6470468"/>
                    <a:gd name="connsiteX53" fmla="*/ 1431109 w 4458789"/>
                    <a:gd name="connsiteY53" fmla="*/ 2627222 h 6470468"/>
                    <a:gd name="connsiteX54" fmla="*/ 1393372 w 4458789"/>
                    <a:gd name="connsiteY54" fmla="*/ 2647405 h 6470468"/>
                    <a:gd name="connsiteX55" fmla="*/ 1404983 w 4458789"/>
                    <a:gd name="connsiteY55" fmla="*/ 2708456 h 6470468"/>
                    <a:gd name="connsiteX56" fmla="*/ 1454922 w 4458789"/>
                    <a:gd name="connsiteY56" fmla="*/ 2736759 h 6470468"/>
                    <a:gd name="connsiteX57" fmla="*/ 1448572 w 4458789"/>
                    <a:gd name="connsiteY57" fmla="*/ 2774859 h 6470468"/>
                    <a:gd name="connsiteX58" fmla="*/ 1357675 w 4458789"/>
                    <a:gd name="connsiteY58" fmla="*/ 2829515 h 6470468"/>
                    <a:gd name="connsiteX59" fmla="*/ 1394597 w 4458789"/>
                    <a:gd name="connsiteY59" fmla="*/ 2863759 h 6470468"/>
                    <a:gd name="connsiteX60" fmla="*/ 1550172 w 4458789"/>
                    <a:gd name="connsiteY60" fmla="*/ 2790734 h 6470468"/>
                    <a:gd name="connsiteX61" fmla="*/ 1586684 w 4458789"/>
                    <a:gd name="connsiteY61" fmla="*/ 2733584 h 6470468"/>
                    <a:gd name="connsiteX62" fmla="*/ 1651772 w 4458789"/>
                    <a:gd name="connsiteY62" fmla="*/ 2703422 h 6470468"/>
                    <a:gd name="connsiteX63" fmla="*/ 1708922 w 4458789"/>
                    <a:gd name="connsiteY63" fmla="*/ 2666909 h 6470468"/>
                    <a:gd name="connsiteX64" fmla="*/ 1810522 w 4458789"/>
                    <a:gd name="connsiteY64" fmla="*/ 2636747 h 6470468"/>
                    <a:gd name="connsiteX65" fmla="*/ 1908947 w 4458789"/>
                    <a:gd name="connsiteY65" fmla="*/ 2627222 h 6470468"/>
                    <a:gd name="connsiteX66" fmla="*/ 1952218 w 4458789"/>
                    <a:gd name="connsiteY66" fmla="*/ 2602275 h 6470468"/>
                    <a:gd name="connsiteX67" fmla="*/ 2020072 w 4458789"/>
                    <a:gd name="connsiteY67" fmla="*/ 2662147 h 6470468"/>
                    <a:gd name="connsiteX68" fmla="*/ 2089922 w 4458789"/>
                    <a:gd name="connsiteY68" fmla="*/ 2678022 h 6470468"/>
                    <a:gd name="connsiteX69" fmla="*/ 2164579 w 4458789"/>
                    <a:gd name="connsiteY69" fmla="*/ 2690902 h 6470468"/>
                    <a:gd name="connsiteX70" fmla="*/ 2115322 w 4458789"/>
                    <a:gd name="connsiteY70" fmla="*/ 2820897 h 6470468"/>
                    <a:gd name="connsiteX71" fmla="*/ 2011680 w 4458789"/>
                    <a:gd name="connsiteY71" fmla="*/ 2934788 h 6470468"/>
                    <a:gd name="connsiteX72" fmla="*/ 2194560 w 4458789"/>
                    <a:gd name="connsiteY72" fmla="*/ 3082834 h 6470468"/>
                    <a:gd name="connsiteX73" fmla="*/ 2394858 w 4458789"/>
                    <a:gd name="connsiteY73" fmla="*/ 3117668 h 6470468"/>
                    <a:gd name="connsiteX74" fmla="*/ 2377440 w 4458789"/>
                    <a:gd name="connsiteY74" fmla="*/ 3335383 h 6470468"/>
                    <a:gd name="connsiteX75" fmla="*/ 2377440 w 4458789"/>
                    <a:gd name="connsiteY75" fmla="*/ 3335383 h 6470468"/>
                    <a:gd name="connsiteX76" fmla="*/ 2333898 w 4458789"/>
                    <a:gd name="connsiteY76" fmla="*/ 3640183 h 6470468"/>
                    <a:gd name="connsiteX77" fmla="*/ 2290355 w 4458789"/>
                    <a:gd name="connsiteY77" fmla="*/ 3875314 h 6470468"/>
                    <a:gd name="connsiteX78" fmla="*/ 2595155 w 4458789"/>
                    <a:gd name="connsiteY78" fmla="*/ 3857897 h 6470468"/>
                    <a:gd name="connsiteX79" fmla="*/ 2891246 w 4458789"/>
                    <a:gd name="connsiteY79" fmla="*/ 3744685 h 6470468"/>
                    <a:gd name="connsiteX80" fmla="*/ 2891155 w 4458789"/>
                    <a:gd name="connsiteY80" fmla="*/ 3215186 h 6470468"/>
                    <a:gd name="connsiteX81" fmla="*/ 2772547 w 4458789"/>
                    <a:gd name="connsiteY81" fmla="*/ 3039972 h 6470468"/>
                    <a:gd name="connsiteX82" fmla="*/ 2704284 w 4458789"/>
                    <a:gd name="connsiteY82" fmla="*/ 2897097 h 6470468"/>
                    <a:gd name="connsiteX83" fmla="*/ 2508069 w 4458789"/>
                    <a:gd name="connsiteY83" fmla="*/ 2717074 h 6470468"/>
                    <a:gd name="connsiteX84" fmla="*/ 2638698 w 4458789"/>
                    <a:gd name="connsiteY84" fmla="*/ 2577737 h 6470468"/>
                    <a:gd name="connsiteX85" fmla="*/ 2978332 w 4458789"/>
                    <a:gd name="connsiteY85" fmla="*/ 2333897 h 6470468"/>
                    <a:gd name="connsiteX86" fmla="*/ 2987040 w 4458789"/>
                    <a:gd name="connsiteY86" fmla="*/ 2159725 h 6470468"/>
                    <a:gd name="connsiteX87" fmla="*/ 3344092 w 4458789"/>
                    <a:gd name="connsiteY87" fmla="*/ 1672045 h 6470468"/>
                    <a:gd name="connsiteX88" fmla="*/ 3544389 w 4458789"/>
                    <a:gd name="connsiteY88" fmla="*/ 1863634 h 6470468"/>
                    <a:gd name="connsiteX89" fmla="*/ 3962400 w 4458789"/>
                    <a:gd name="connsiteY89" fmla="*/ 1419497 h 6470468"/>
                    <a:gd name="connsiteX90" fmla="*/ 4458789 w 4458789"/>
                    <a:gd name="connsiteY90" fmla="*/ 374468 h 6470468"/>
                    <a:gd name="connsiteX91" fmla="*/ 4415246 w 4458789"/>
                    <a:gd name="connsiteY91" fmla="*/ 0 h 6470468"/>
                    <a:gd name="connsiteX92" fmla="*/ 17418 w 4458789"/>
                    <a:gd name="connsiteY92" fmla="*/ 17417 h 6470468"/>
                    <a:gd name="connsiteX93" fmla="*/ 0 w 4458789"/>
                    <a:gd name="connsiteY93"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012644 w 4458789"/>
                    <a:gd name="connsiteY6" fmla="*/ 3831363 h 6470468"/>
                    <a:gd name="connsiteX7" fmla="*/ 946922 w 4458789"/>
                    <a:gd name="connsiteY7" fmla="*/ 3773397 h 6470468"/>
                    <a:gd name="connsiteX8" fmla="*/ 946922 w 4458789"/>
                    <a:gd name="connsiteY8" fmla="*/ 3717834 h 6470468"/>
                    <a:gd name="connsiteX9" fmla="*/ 980259 w 4458789"/>
                    <a:gd name="connsiteY9" fmla="*/ 3711484 h 6470468"/>
                    <a:gd name="connsiteX10" fmla="*/ 1077097 w 4458789"/>
                    <a:gd name="connsiteY10" fmla="*/ 3598772 h 6470468"/>
                    <a:gd name="connsiteX11" fmla="*/ 1139009 w 4458789"/>
                    <a:gd name="connsiteY11" fmla="*/ 3535272 h 6470468"/>
                    <a:gd name="connsiteX12" fmla="*/ 1237434 w 4458789"/>
                    <a:gd name="connsiteY12" fmla="*/ 3489234 h 6470468"/>
                    <a:gd name="connsiteX13" fmla="*/ 1267506 w 4458789"/>
                    <a:gd name="connsiteY13" fmla="*/ 3418432 h 6470468"/>
                    <a:gd name="connsiteX14" fmla="*/ 1326335 w 4458789"/>
                    <a:gd name="connsiteY14" fmla="*/ 3387634 h 6470468"/>
                    <a:gd name="connsiteX15" fmla="*/ 1385072 w 4458789"/>
                    <a:gd name="connsiteY15" fmla="*/ 3354297 h 6470468"/>
                    <a:gd name="connsiteX16" fmla="*/ 1491434 w 4458789"/>
                    <a:gd name="connsiteY16" fmla="*/ 3309847 h 6470468"/>
                    <a:gd name="connsiteX17" fmla="*/ 1567543 w 4458789"/>
                    <a:gd name="connsiteY17" fmla="*/ 3317965 h 6470468"/>
                    <a:gd name="connsiteX18" fmla="*/ 1610497 w 4458789"/>
                    <a:gd name="connsiteY18" fmla="*/ 3271747 h 6470468"/>
                    <a:gd name="connsiteX19" fmla="*/ 1631134 w 4458789"/>
                    <a:gd name="connsiteY19" fmla="*/ 3201897 h 6470468"/>
                    <a:gd name="connsiteX20" fmla="*/ 1564459 w 4458789"/>
                    <a:gd name="connsiteY20" fmla="*/ 3174909 h 6470468"/>
                    <a:gd name="connsiteX21" fmla="*/ 1543731 w 4458789"/>
                    <a:gd name="connsiteY21" fmla="*/ 3150960 h 6470468"/>
                    <a:gd name="connsiteX22" fmla="*/ 1427934 w 4458789"/>
                    <a:gd name="connsiteY22" fmla="*/ 3163797 h 6470468"/>
                    <a:gd name="connsiteX23" fmla="*/ 1364434 w 4458789"/>
                    <a:gd name="connsiteY23" fmla="*/ 3127284 h 6470468"/>
                    <a:gd name="connsiteX24" fmla="*/ 1350147 w 4458789"/>
                    <a:gd name="connsiteY24" fmla="*/ 3101884 h 6470468"/>
                    <a:gd name="connsiteX25" fmla="*/ 1289731 w 4458789"/>
                    <a:gd name="connsiteY25" fmla="*/ 3082154 h 6470468"/>
                    <a:gd name="connsiteX26" fmla="*/ 1189809 w 4458789"/>
                    <a:gd name="connsiteY26" fmla="*/ 3098709 h 6470468"/>
                    <a:gd name="connsiteX27" fmla="*/ 1164409 w 4458789"/>
                    <a:gd name="connsiteY27" fmla="*/ 3144747 h 6470468"/>
                    <a:gd name="connsiteX28" fmla="*/ 1108847 w 4458789"/>
                    <a:gd name="connsiteY28" fmla="*/ 3174909 h 6470468"/>
                    <a:gd name="connsiteX29" fmla="*/ 1075509 w 4458789"/>
                    <a:gd name="connsiteY29" fmla="*/ 3225709 h 6470468"/>
                    <a:gd name="connsiteX30" fmla="*/ 1007247 w 4458789"/>
                    <a:gd name="connsiteY30" fmla="*/ 3238409 h 6470468"/>
                    <a:gd name="connsiteX31" fmla="*/ 926782 w 4458789"/>
                    <a:gd name="connsiteY31" fmla="*/ 3181803 h 6470468"/>
                    <a:gd name="connsiteX32" fmla="*/ 942159 w 4458789"/>
                    <a:gd name="connsiteY32" fmla="*/ 3111409 h 6470468"/>
                    <a:gd name="connsiteX33" fmla="*/ 989784 w 4458789"/>
                    <a:gd name="connsiteY33" fmla="*/ 3078072 h 6470468"/>
                    <a:gd name="connsiteX34" fmla="*/ 941161 w 4458789"/>
                    <a:gd name="connsiteY34" fmla="*/ 2986994 h 6470468"/>
                    <a:gd name="connsiteX35" fmla="*/ 865959 w 4458789"/>
                    <a:gd name="connsiteY35" fmla="*/ 2989172 h 6470468"/>
                    <a:gd name="connsiteX36" fmla="*/ 743722 w 4458789"/>
                    <a:gd name="connsiteY36" fmla="*/ 2943134 h 6470468"/>
                    <a:gd name="connsiteX37" fmla="*/ 708797 w 4458789"/>
                    <a:gd name="connsiteY37" fmla="*/ 2852647 h 6470468"/>
                    <a:gd name="connsiteX38" fmla="*/ 750707 w 4458789"/>
                    <a:gd name="connsiteY38" fmla="*/ 2804160 h 6470468"/>
                    <a:gd name="connsiteX39" fmla="*/ 748484 w 4458789"/>
                    <a:gd name="connsiteY39" fmla="*/ 2738347 h 6470468"/>
                    <a:gd name="connsiteX40" fmla="*/ 788172 w 4458789"/>
                    <a:gd name="connsiteY40" fmla="*/ 2711359 h 6470468"/>
                    <a:gd name="connsiteX41" fmla="*/ 865959 w 4458789"/>
                    <a:gd name="connsiteY41" fmla="*/ 2771684 h 6470468"/>
                    <a:gd name="connsiteX42" fmla="*/ 892947 w 4458789"/>
                    <a:gd name="connsiteY42" fmla="*/ 2798672 h 6470468"/>
                    <a:gd name="connsiteX43" fmla="*/ 900884 w 4458789"/>
                    <a:gd name="connsiteY43" fmla="*/ 2743110 h 6470468"/>
                    <a:gd name="connsiteX44" fmla="*/ 937351 w 4458789"/>
                    <a:gd name="connsiteY44" fmla="*/ 2730546 h 6470468"/>
                    <a:gd name="connsiteX45" fmla="*/ 981847 w 4458789"/>
                    <a:gd name="connsiteY45" fmla="*/ 2730409 h 6470468"/>
                    <a:gd name="connsiteX46" fmla="*/ 1008834 w 4458789"/>
                    <a:gd name="connsiteY46" fmla="*/ 2698659 h 6470468"/>
                    <a:gd name="connsiteX47" fmla="*/ 1085034 w 4458789"/>
                    <a:gd name="connsiteY47" fmla="*/ 2592297 h 6470468"/>
                    <a:gd name="connsiteX48" fmla="*/ 1174841 w 4458789"/>
                    <a:gd name="connsiteY48" fmla="*/ 2532652 h 6470468"/>
                    <a:gd name="connsiteX49" fmla="*/ 1256484 w 4458789"/>
                    <a:gd name="connsiteY49" fmla="*/ 2501809 h 6470468"/>
                    <a:gd name="connsiteX50" fmla="*/ 1404122 w 4458789"/>
                    <a:gd name="connsiteY50" fmla="*/ 2358934 h 6470468"/>
                    <a:gd name="connsiteX51" fmla="*/ 1518512 w 4458789"/>
                    <a:gd name="connsiteY51" fmla="*/ 2368913 h 6470468"/>
                    <a:gd name="connsiteX52" fmla="*/ 1584598 w 4458789"/>
                    <a:gd name="connsiteY52" fmla="*/ 2464298 h 6470468"/>
                    <a:gd name="connsiteX53" fmla="*/ 1527947 w 4458789"/>
                    <a:gd name="connsiteY53" fmla="*/ 2535147 h 6470468"/>
                    <a:gd name="connsiteX54" fmla="*/ 1431109 w 4458789"/>
                    <a:gd name="connsiteY54" fmla="*/ 2627222 h 6470468"/>
                    <a:gd name="connsiteX55" fmla="*/ 1393372 w 4458789"/>
                    <a:gd name="connsiteY55" fmla="*/ 2647405 h 6470468"/>
                    <a:gd name="connsiteX56" fmla="*/ 1404983 w 4458789"/>
                    <a:gd name="connsiteY56" fmla="*/ 2708456 h 6470468"/>
                    <a:gd name="connsiteX57" fmla="*/ 1454922 w 4458789"/>
                    <a:gd name="connsiteY57" fmla="*/ 2736759 h 6470468"/>
                    <a:gd name="connsiteX58" fmla="*/ 1448572 w 4458789"/>
                    <a:gd name="connsiteY58" fmla="*/ 2774859 h 6470468"/>
                    <a:gd name="connsiteX59" fmla="*/ 1357675 w 4458789"/>
                    <a:gd name="connsiteY59" fmla="*/ 2829515 h 6470468"/>
                    <a:gd name="connsiteX60" fmla="*/ 1394597 w 4458789"/>
                    <a:gd name="connsiteY60" fmla="*/ 2863759 h 6470468"/>
                    <a:gd name="connsiteX61" fmla="*/ 1550172 w 4458789"/>
                    <a:gd name="connsiteY61" fmla="*/ 2790734 h 6470468"/>
                    <a:gd name="connsiteX62" fmla="*/ 1586684 w 4458789"/>
                    <a:gd name="connsiteY62" fmla="*/ 2733584 h 6470468"/>
                    <a:gd name="connsiteX63" fmla="*/ 1651772 w 4458789"/>
                    <a:gd name="connsiteY63" fmla="*/ 2703422 h 6470468"/>
                    <a:gd name="connsiteX64" fmla="*/ 1708922 w 4458789"/>
                    <a:gd name="connsiteY64" fmla="*/ 2666909 h 6470468"/>
                    <a:gd name="connsiteX65" fmla="*/ 1810522 w 4458789"/>
                    <a:gd name="connsiteY65" fmla="*/ 2636747 h 6470468"/>
                    <a:gd name="connsiteX66" fmla="*/ 1908947 w 4458789"/>
                    <a:gd name="connsiteY66" fmla="*/ 2627222 h 6470468"/>
                    <a:gd name="connsiteX67" fmla="*/ 1952218 w 4458789"/>
                    <a:gd name="connsiteY67" fmla="*/ 2602275 h 6470468"/>
                    <a:gd name="connsiteX68" fmla="*/ 2020072 w 4458789"/>
                    <a:gd name="connsiteY68" fmla="*/ 2662147 h 6470468"/>
                    <a:gd name="connsiteX69" fmla="*/ 2089922 w 4458789"/>
                    <a:gd name="connsiteY69" fmla="*/ 2678022 h 6470468"/>
                    <a:gd name="connsiteX70" fmla="*/ 2164579 w 4458789"/>
                    <a:gd name="connsiteY70" fmla="*/ 2690902 h 6470468"/>
                    <a:gd name="connsiteX71" fmla="*/ 2115322 w 4458789"/>
                    <a:gd name="connsiteY71" fmla="*/ 2820897 h 6470468"/>
                    <a:gd name="connsiteX72" fmla="*/ 2011680 w 4458789"/>
                    <a:gd name="connsiteY72" fmla="*/ 2934788 h 6470468"/>
                    <a:gd name="connsiteX73" fmla="*/ 2194560 w 4458789"/>
                    <a:gd name="connsiteY73" fmla="*/ 3082834 h 6470468"/>
                    <a:gd name="connsiteX74" fmla="*/ 2394858 w 4458789"/>
                    <a:gd name="connsiteY74" fmla="*/ 3117668 h 6470468"/>
                    <a:gd name="connsiteX75" fmla="*/ 2377440 w 4458789"/>
                    <a:gd name="connsiteY75" fmla="*/ 3335383 h 6470468"/>
                    <a:gd name="connsiteX76" fmla="*/ 2377440 w 4458789"/>
                    <a:gd name="connsiteY76" fmla="*/ 3335383 h 6470468"/>
                    <a:gd name="connsiteX77" fmla="*/ 2333898 w 4458789"/>
                    <a:gd name="connsiteY77" fmla="*/ 3640183 h 6470468"/>
                    <a:gd name="connsiteX78" fmla="*/ 2290355 w 4458789"/>
                    <a:gd name="connsiteY78" fmla="*/ 3875314 h 6470468"/>
                    <a:gd name="connsiteX79" fmla="*/ 2595155 w 4458789"/>
                    <a:gd name="connsiteY79" fmla="*/ 3857897 h 6470468"/>
                    <a:gd name="connsiteX80" fmla="*/ 2891246 w 4458789"/>
                    <a:gd name="connsiteY80" fmla="*/ 3744685 h 6470468"/>
                    <a:gd name="connsiteX81" fmla="*/ 2891155 w 4458789"/>
                    <a:gd name="connsiteY81" fmla="*/ 3215186 h 6470468"/>
                    <a:gd name="connsiteX82" fmla="*/ 2772547 w 4458789"/>
                    <a:gd name="connsiteY82" fmla="*/ 3039972 h 6470468"/>
                    <a:gd name="connsiteX83" fmla="*/ 2704284 w 4458789"/>
                    <a:gd name="connsiteY83" fmla="*/ 2897097 h 6470468"/>
                    <a:gd name="connsiteX84" fmla="*/ 2508069 w 4458789"/>
                    <a:gd name="connsiteY84" fmla="*/ 2717074 h 6470468"/>
                    <a:gd name="connsiteX85" fmla="*/ 2638698 w 4458789"/>
                    <a:gd name="connsiteY85" fmla="*/ 2577737 h 6470468"/>
                    <a:gd name="connsiteX86" fmla="*/ 2978332 w 4458789"/>
                    <a:gd name="connsiteY86" fmla="*/ 2333897 h 6470468"/>
                    <a:gd name="connsiteX87" fmla="*/ 2987040 w 4458789"/>
                    <a:gd name="connsiteY87" fmla="*/ 2159725 h 6470468"/>
                    <a:gd name="connsiteX88" fmla="*/ 3344092 w 4458789"/>
                    <a:gd name="connsiteY88" fmla="*/ 1672045 h 6470468"/>
                    <a:gd name="connsiteX89" fmla="*/ 3544389 w 4458789"/>
                    <a:gd name="connsiteY89" fmla="*/ 1863634 h 6470468"/>
                    <a:gd name="connsiteX90" fmla="*/ 3962400 w 4458789"/>
                    <a:gd name="connsiteY90" fmla="*/ 1419497 h 6470468"/>
                    <a:gd name="connsiteX91" fmla="*/ 4458789 w 4458789"/>
                    <a:gd name="connsiteY91" fmla="*/ 374468 h 6470468"/>
                    <a:gd name="connsiteX92" fmla="*/ 4415246 w 4458789"/>
                    <a:gd name="connsiteY92" fmla="*/ 0 h 6470468"/>
                    <a:gd name="connsiteX93" fmla="*/ 17418 w 4458789"/>
                    <a:gd name="connsiteY93" fmla="*/ 17417 h 6470468"/>
                    <a:gd name="connsiteX94" fmla="*/ 0 w 4458789"/>
                    <a:gd name="connsiteY94"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012644 w 4458789"/>
                    <a:gd name="connsiteY6" fmla="*/ 3831363 h 6470468"/>
                    <a:gd name="connsiteX7" fmla="*/ 946922 w 4458789"/>
                    <a:gd name="connsiteY7" fmla="*/ 3773397 h 6470468"/>
                    <a:gd name="connsiteX8" fmla="*/ 946922 w 4458789"/>
                    <a:gd name="connsiteY8" fmla="*/ 3717834 h 6470468"/>
                    <a:gd name="connsiteX9" fmla="*/ 980259 w 4458789"/>
                    <a:gd name="connsiteY9" fmla="*/ 3711484 h 6470468"/>
                    <a:gd name="connsiteX10" fmla="*/ 1077097 w 4458789"/>
                    <a:gd name="connsiteY10" fmla="*/ 3598772 h 6470468"/>
                    <a:gd name="connsiteX11" fmla="*/ 1139009 w 4458789"/>
                    <a:gd name="connsiteY11" fmla="*/ 3535272 h 6470468"/>
                    <a:gd name="connsiteX12" fmla="*/ 1237434 w 4458789"/>
                    <a:gd name="connsiteY12" fmla="*/ 3489234 h 6470468"/>
                    <a:gd name="connsiteX13" fmla="*/ 1267506 w 4458789"/>
                    <a:gd name="connsiteY13" fmla="*/ 3418432 h 6470468"/>
                    <a:gd name="connsiteX14" fmla="*/ 1326335 w 4458789"/>
                    <a:gd name="connsiteY14" fmla="*/ 3387634 h 6470468"/>
                    <a:gd name="connsiteX15" fmla="*/ 1385072 w 4458789"/>
                    <a:gd name="connsiteY15" fmla="*/ 3354297 h 6470468"/>
                    <a:gd name="connsiteX16" fmla="*/ 1491434 w 4458789"/>
                    <a:gd name="connsiteY16" fmla="*/ 3309847 h 6470468"/>
                    <a:gd name="connsiteX17" fmla="*/ 1567543 w 4458789"/>
                    <a:gd name="connsiteY17" fmla="*/ 3317965 h 6470468"/>
                    <a:gd name="connsiteX18" fmla="*/ 1610497 w 4458789"/>
                    <a:gd name="connsiteY18" fmla="*/ 3271747 h 6470468"/>
                    <a:gd name="connsiteX19" fmla="*/ 1631134 w 4458789"/>
                    <a:gd name="connsiteY19" fmla="*/ 3201897 h 6470468"/>
                    <a:gd name="connsiteX20" fmla="*/ 1564459 w 4458789"/>
                    <a:gd name="connsiteY20" fmla="*/ 3174909 h 6470468"/>
                    <a:gd name="connsiteX21" fmla="*/ 1543731 w 4458789"/>
                    <a:gd name="connsiteY21" fmla="*/ 3150960 h 6470468"/>
                    <a:gd name="connsiteX22" fmla="*/ 1427934 w 4458789"/>
                    <a:gd name="connsiteY22" fmla="*/ 3163797 h 6470468"/>
                    <a:gd name="connsiteX23" fmla="*/ 1364434 w 4458789"/>
                    <a:gd name="connsiteY23" fmla="*/ 3127284 h 6470468"/>
                    <a:gd name="connsiteX24" fmla="*/ 1350147 w 4458789"/>
                    <a:gd name="connsiteY24" fmla="*/ 3101884 h 6470468"/>
                    <a:gd name="connsiteX25" fmla="*/ 1289731 w 4458789"/>
                    <a:gd name="connsiteY25" fmla="*/ 3082154 h 6470468"/>
                    <a:gd name="connsiteX26" fmla="*/ 1189809 w 4458789"/>
                    <a:gd name="connsiteY26" fmla="*/ 3098709 h 6470468"/>
                    <a:gd name="connsiteX27" fmla="*/ 1164409 w 4458789"/>
                    <a:gd name="connsiteY27" fmla="*/ 3144747 h 6470468"/>
                    <a:gd name="connsiteX28" fmla="*/ 1108847 w 4458789"/>
                    <a:gd name="connsiteY28" fmla="*/ 3174909 h 6470468"/>
                    <a:gd name="connsiteX29" fmla="*/ 1075509 w 4458789"/>
                    <a:gd name="connsiteY29" fmla="*/ 3225709 h 6470468"/>
                    <a:gd name="connsiteX30" fmla="*/ 1007247 w 4458789"/>
                    <a:gd name="connsiteY30" fmla="*/ 3238409 h 6470468"/>
                    <a:gd name="connsiteX31" fmla="*/ 926782 w 4458789"/>
                    <a:gd name="connsiteY31" fmla="*/ 3181803 h 6470468"/>
                    <a:gd name="connsiteX32" fmla="*/ 942159 w 4458789"/>
                    <a:gd name="connsiteY32" fmla="*/ 3111409 h 6470468"/>
                    <a:gd name="connsiteX33" fmla="*/ 989784 w 4458789"/>
                    <a:gd name="connsiteY33" fmla="*/ 3078072 h 6470468"/>
                    <a:gd name="connsiteX34" fmla="*/ 941161 w 4458789"/>
                    <a:gd name="connsiteY34" fmla="*/ 2986994 h 6470468"/>
                    <a:gd name="connsiteX35" fmla="*/ 865959 w 4458789"/>
                    <a:gd name="connsiteY35" fmla="*/ 2989172 h 6470468"/>
                    <a:gd name="connsiteX36" fmla="*/ 743722 w 4458789"/>
                    <a:gd name="connsiteY36" fmla="*/ 2943134 h 6470468"/>
                    <a:gd name="connsiteX37" fmla="*/ 708797 w 4458789"/>
                    <a:gd name="connsiteY37" fmla="*/ 2852647 h 6470468"/>
                    <a:gd name="connsiteX38" fmla="*/ 750707 w 4458789"/>
                    <a:gd name="connsiteY38" fmla="*/ 2804160 h 6470468"/>
                    <a:gd name="connsiteX39" fmla="*/ 748484 w 4458789"/>
                    <a:gd name="connsiteY39" fmla="*/ 2738347 h 6470468"/>
                    <a:gd name="connsiteX40" fmla="*/ 788172 w 4458789"/>
                    <a:gd name="connsiteY40" fmla="*/ 2711359 h 6470468"/>
                    <a:gd name="connsiteX41" fmla="*/ 865959 w 4458789"/>
                    <a:gd name="connsiteY41" fmla="*/ 2771684 h 6470468"/>
                    <a:gd name="connsiteX42" fmla="*/ 892947 w 4458789"/>
                    <a:gd name="connsiteY42" fmla="*/ 2798672 h 6470468"/>
                    <a:gd name="connsiteX43" fmla="*/ 900884 w 4458789"/>
                    <a:gd name="connsiteY43" fmla="*/ 2743110 h 6470468"/>
                    <a:gd name="connsiteX44" fmla="*/ 937351 w 4458789"/>
                    <a:gd name="connsiteY44" fmla="*/ 2730546 h 6470468"/>
                    <a:gd name="connsiteX45" fmla="*/ 981847 w 4458789"/>
                    <a:gd name="connsiteY45" fmla="*/ 2730409 h 6470468"/>
                    <a:gd name="connsiteX46" fmla="*/ 1008834 w 4458789"/>
                    <a:gd name="connsiteY46" fmla="*/ 2698659 h 6470468"/>
                    <a:gd name="connsiteX47" fmla="*/ 1085034 w 4458789"/>
                    <a:gd name="connsiteY47" fmla="*/ 2592297 h 6470468"/>
                    <a:gd name="connsiteX48" fmla="*/ 1174841 w 4458789"/>
                    <a:gd name="connsiteY48" fmla="*/ 2532652 h 6470468"/>
                    <a:gd name="connsiteX49" fmla="*/ 1256484 w 4458789"/>
                    <a:gd name="connsiteY49" fmla="*/ 2501809 h 6470468"/>
                    <a:gd name="connsiteX50" fmla="*/ 1404122 w 4458789"/>
                    <a:gd name="connsiteY50" fmla="*/ 2358934 h 6470468"/>
                    <a:gd name="connsiteX51" fmla="*/ 1518512 w 4458789"/>
                    <a:gd name="connsiteY51" fmla="*/ 2368913 h 6470468"/>
                    <a:gd name="connsiteX52" fmla="*/ 1584598 w 4458789"/>
                    <a:gd name="connsiteY52" fmla="*/ 2464298 h 6470468"/>
                    <a:gd name="connsiteX53" fmla="*/ 1527947 w 4458789"/>
                    <a:gd name="connsiteY53" fmla="*/ 2535147 h 6470468"/>
                    <a:gd name="connsiteX54" fmla="*/ 1431109 w 4458789"/>
                    <a:gd name="connsiteY54" fmla="*/ 2627222 h 6470468"/>
                    <a:gd name="connsiteX55" fmla="*/ 1393372 w 4458789"/>
                    <a:gd name="connsiteY55" fmla="*/ 2647405 h 6470468"/>
                    <a:gd name="connsiteX56" fmla="*/ 1404983 w 4458789"/>
                    <a:gd name="connsiteY56" fmla="*/ 2708456 h 6470468"/>
                    <a:gd name="connsiteX57" fmla="*/ 1454922 w 4458789"/>
                    <a:gd name="connsiteY57" fmla="*/ 2736759 h 6470468"/>
                    <a:gd name="connsiteX58" fmla="*/ 1448572 w 4458789"/>
                    <a:gd name="connsiteY58" fmla="*/ 2774859 h 6470468"/>
                    <a:gd name="connsiteX59" fmla="*/ 1357675 w 4458789"/>
                    <a:gd name="connsiteY59" fmla="*/ 2829515 h 6470468"/>
                    <a:gd name="connsiteX60" fmla="*/ 1394597 w 4458789"/>
                    <a:gd name="connsiteY60" fmla="*/ 2863759 h 6470468"/>
                    <a:gd name="connsiteX61" fmla="*/ 1550172 w 4458789"/>
                    <a:gd name="connsiteY61" fmla="*/ 2790734 h 6470468"/>
                    <a:gd name="connsiteX62" fmla="*/ 1586684 w 4458789"/>
                    <a:gd name="connsiteY62" fmla="*/ 2733584 h 6470468"/>
                    <a:gd name="connsiteX63" fmla="*/ 1651772 w 4458789"/>
                    <a:gd name="connsiteY63" fmla="*/ 2703422 h 6470468"/>
                    <a:gd name="connsiteX64" fmla="*/ 1708922 w 4458789"/>
                    <a:gd name="connsiteY64" fmla="*/ 2666909 h 6470468"/>
                    <a:gd name="connsiteX65" fmla="*/ 1810522 w 4458789"/>
                    <a:gd name="connsiteY65" fmla="*/ 2636747 h 6470468"/>
                    <a:gd name="connsiteX66" fmla="*/ 1908947 w 4458789"/>
                    <a:gd name="connsiteY66" fmla="*/ 2627222 h 6470468"/>
                    <a:gd name="connsiteX67" fmla="*/ 1952218 w 4458789"/>
                    <a:gd name="connsiteY67" fmla="*/ 2602275 h 6470468"/>
                    <a:gd name="connsiteX68" fmla="*/ 2020072 w 4458789"/>
                    <a:gd name="connsiteY68" fmla="*/ 2662147 h 6470468"/>
                    <a:gd name="connsiteX69" fmla="*/ 2089922 w 4458789"/>
                    <a:gd name="connsiteY69" fmla="*/ 2678022 h 6470468"/>
                    <a:gd name="connsiteX70" fmla="*/ 2164579 w 4458789"/>
                    <a:gd name="connsiteY70" fmla="*/ 2690902 h 6470468"/>
                    <a:gd name="connsiteX71" fmla="*/ 2115322 w 4458789"/>
                    <a:gd name="connsiteY71" fmla="*/ 2820897 h 6470468"/>
                    <a:gd name="connsiteX72" fmla="*/ 2011680 w 4458789"/>
                    <a:gd name="connsiteY72" fmla="*/ 2934788 h 6470468"/>
                    <a:gd name="connsiteX73" fmla="*/ 2194560 w 4458789"/>
                    <a:gd name="connsiteY73" fmla="*/ 3082834 h 6470468"/>
                    <a:gd name="connsiteX74" fmla="*/ 2394858 w 4458789"/>
                    <a:gd name="connsiteY74" fmla="*/ 3117668 h 6470468"/>
                    <a:gd name="connsiteX75" fmla="*/ 2377440 w 4458789"/>
                    <a:gd name="connsiteY75" fmla="*/ 3335383 h 6470468"/>
                    <a:gd name="connsiteX76" fmla="*/ 2377440 w 4458789"/>
                    <a:gd name="connsiteY76" fmla="*/ 3335383 h 6470468"/>
                    <a:gd name="connsiteX77" fmla="*/ 2333898 w 4458789"/>
                    <a:gd name="connsiteY77" fmla="*/ 3640183 h 6470468"/>
                    <a:gd name="connsiteX78" fmla="*/ 2290355 w 4458789"/>
                    <a:gd name="connsiteY78" fmla="*/ 3875314 h 6470468"/>
                    <a:gd name="connsiteX79" fmla="*/ 2595155 w 4458789"/>
                    <a:gd name="connsiteY79" fmla="*/ 3857897 h 6470468"/>
                    <a:gd name="connsiteX80" fmla="*/ 2891246 w 4458789"/>
                    <a:gd name="connsiteY80" fmla="*/ 3744685 h 6470468"/>
                    <a:gd name="connsiteX81" fmla="*/ 2891155 w 4458789"/>
                    <a:gd name="connsiteY81" fmla="*/ 3215186 h 6470468"/>
                    <a:gd name="connsiteX82" fmla="*/ 2772547 w 4458789"/>
                    <a:gd name="connsiteY82" fmla="*/ 3039972 h 6470468"/>
                    <a:gd name="connsiteX83" fmla="*/ 2704284 w 4458789"/>
                    <a:gd name="connsiteY83" fmla="*/ 2897097 h 6470468"/>
                    <a:gd name="connsiteX84" fmla="*/ 2508069 w 4458789"/>
                    <a:gd name="connsiteY84" fmla="*/ 2717074 h 6470468"/>
                    <a:gd name="connsiteX85" fmla="*/ 2638698 w 4458789"/>
                    <a:gd name="connsiteY85" fmla="*/ 2577737 h 6470468"/>
                    <a:gd name="connsiteX86" fmla="*/ 2978332 w 4458789"/>
                    <a:gd name="connsiteY86" fmla="*/ 2333897 h 6470468"/>
                    <a:gd name="connsiteX87" fmla="*/ 2987040 w 4458789"/>
                    <a:gd name="connsiteY87" fmla="*/ 2159725 h 6470468"/>
                    <a:gd name="connsiteX88" fmla="*/ 3344092 w 4458789"/>
                    <a:gd name="connsiteY88" fmla="*/ 1672045 h 6470468"/>
                    <a:gd name="connsiteX89" fmla="*/ 3544389 w 4458789"/>
                    <a:gd name="connsiteY89" fmla="*/ 1863634 h 6470468"/>
                    <a:gd name="connsiteX90" fmla="*/ 3962400 w 4458789"/>
                    <a:gd name="connsiteY90" fmla="*/ 1419497 h 6470468"/>
                    <a:gd name="connsiteX91" fmla="*/ 4458789 w 4458789"/>
                    <a:gd name="connsiteY91" fmla="*/ 374468 h 6470468"/>
                    <a:gd name="connsiteX92" fmla="*/ 4415246 w 4458789"/>
                    <a:gd name="connsiteY92" fmla="*/ 0 h 6470468"/>
                    <a:gd name="connsiteX93" fmla="*/ 17418 w 4458789"/>
                    <a:gd name="connsiteY93" fmla="*/ 17417 h 6470468"/>
                    <a:gd name="connsiteX94" fmla="*/ 0 w 4458789"/>
                    <a:gd name="connsiteY94"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012644 w 4458789"/>
                    <a:gd name="connsiteY6" fmla="*/ 3831363 h 6470468"/>
                    <a:gd name="connsiteX7" fmla="*/ 946922 w 4458789"/>
                    <a:gd name="connsiteY7" fmla="*/ 3773397 h 6470468"/>
                    <a:gd name="connsiteX8" fmla="*/ 946922 w 4458789"/>
                    <a:gd name="connsiteY8" fmla="*/ 3717834 h 6470468"/>
                    <a:gd name="connsiteX9" fmla="*/ 980259 w 4458789"/>
                    <a:gd name="connsiteY9" fmla="*/ 3711484 h 6470468"/>
                    <a:gd name="connsiteX10" fmla="*/ 1077097 w 4458789"/>
                    <a:gd name="connsiteY10" fmla="*/ 3598772 h 6470468"/>
                    <a:gd name="connsiteX11" fmla="*/ 1139009 w 4458789"/>
                    <a:gd name="connsiteY11" fmla="*/ 3535272 h 6470468"/>
                    <a:gd name="connsiteX12" fmla="*/ 1237434 w 4458789"/>
                    <a:gd name="connsiteY12" fmla="*/ 3489234 h 6470468"/>
                    <a:gd name="connsiteX13" fmla="*/ 1267506 w 4458789"/>
                    <a:gd name="connsiteY13" fmla="*/ 3418432 h 6470468"/>
                    <a:gd name="connsiteX14" fmla="*/ 1326335 w 4458789"/>
                    <a:gd name="connsiteY14" fmla="*/ 3387634 h 6470468"/>
                    <a:gd name="connsiteX15" fmla="*/ 1385072 w 4458789"/>
                    <a:gd name="connsiteY15" fmla="*/ 3354297 h 6470468"/>
                    <a:gd name="connsiteX16" fmla="*/ 1491434 w 4458789"/>
                    <a:gd name="connsiteY16" fmla="*/ 3309847 h 6470468"/>
                    <a:gd name="connsiteX17" fmla="*/ 1567543 w 4458789"/>
                    <a:gd name="connsiteY17" fmla="*/ 3317965 h 6470468"/>
                    <a:gd name="connsiteX18" fmla="*/ 1610497 w 4458789"/>
                    <a:gd name="connsiteY18" fmla="*/ 3271747 h 6470468"/>
                    <a:gd name="connsiteX19" fmla="*/ 1631134 w 4458789"/>
                    <a:gd name="connsiteY19" fmla="*/ 3201897 h 6470468"/>
                    <a:gd name="connsiteX20" fmla="*/ 1564459 w 4458789"/>
                    <a:gd name="connsiteY20" fmla="*/ 3174909 h 6470468"/>
                    <a:gd name="connsiteX21" fmla="*/ 1543731 w 4458789"/>
                    <a:gd name="connsiteY21" fmla="*/ 3150960 h 6470468"/>
                    <a:gd name="connsiteX22" fmla="*/ 1427934 w 4458789"/>
                    <a:gd name="connsiteY22" fmla="*/ 3163797 h 6470468"/>
                    <a:gd name="connsiteX23" fmla="*/ 1364434 w 4458789"/>
                    <a:gd name="connsiteY23" fmla="*/ 3127284 h 6470468"/>
                    <a:gd name="connsiteX24" fmla="*/ 1350147 w 4458789"/>
                    <a:gd name="connsiteY24" fmla="*/ 3101884 h 6470468"/>
                    <a:gd name="connsiteX25" fmla="*/ 1289731 w 4458789"/>
                    <a:gd name="connsiteY25" fmla="*/ 3082154 h 6470468"/>
                    <a:gd name="connsiteX26" fmla="*/ 1189809 w 4458789"/>
                    <a:gd name="connsiteY26" fmla="*/ 3098709 h 6470468"/>
                    <a:gd name="connsiteX27" fmla="*/ 1164409 w 4458789"/>
                    <a:gd name="connsiteY27" fmla="*/ 3144747 h 6470468"/>
                    <a:gd name="connsiteX28" fmla="*/ 1108847 w 4458789"/>
                    <a:gd name="connsiteY28" fmla="*/ 3174909 h 6470468"/>
                    <a:gd name="connsiteX29" fmla="*/ 1075509 w 4458789"/>
                    <a:gd name="connsiteY29" fmla="*/ 3225709 h 6470468"/>
                    <a:gd name="connsiteX30" fmla="*/ 1007247 w 4458789"/>
                    <a:gd name="connsiteY30" fmla="*/ 3238409 h 6470468"/>
                    <a:gd name="connsiteX31" fmla="*/ 926782 w 4458789"/>
                    <a:gd name="connsiteY31" fmla="*/ 3181803 h 6470468"/>
                    <a:gd name="connsiteX32" fmla="*/ 942159 w 4458789"/>
                    <a:gd name="connsiteY32" fmla="*/ 3111409 h 6470468"/>
                    <a:gd name="connsiteX33" fmla="*/ 989784 w 4458789"/>
                    <a:gd name="connsiteY33" fmla="*/ 3078072 h 6470468"/>
                    <a:gd name="connsiteX34" fmla="*/ 941161 w 4458789"/>
                    <a:gd name="connsiteY34" fmla="*/ 2986994 h 6470468"/>
                    <a:gd name="connsiteX35" fmla="*/ 865959 w 4458789"/>
                    <a:gd name="connsiteY35" fmla="*/ 2989172 h 6470468"/>
                    <a:gd name="connsiteX36" fmla="*/ 743722 w 4458789"/>
                    <a:gd name="connsiteY36" fmla="*/ 2943134 h 6470468"/>
                    <a:gd name="connsiteX37" fmla="*/ 708797 w 4458789"/>
                    <a:gd name="connsiteY37" fmla="*/ 2852647 h 6470468"/>
                    <a:gd name="connsiteX38" fmla="*/ 750707 w 4458789"/>
                    <a:gd name="connsiteY38" fmla="*/ 2804160 h 6470468"/>
                    <a:gd name="connsiteX39" fmla="*/ 748484 w 4458789"/>
                    <a:gd name="connsiteY39" fmla="*/ 2738347 h 6470468"/>
                    <a:gd name="connsiteX40" fmla="*/ 788172 w 4458789"/>
                    <a:gd name="connsiteY40" fmla="*/ 2711359 h 6470468"/>
                    <a:gd name="connsiteX41" fmla="*/ 865959 w 4458789"/>
                    <a:gd name="connsiteY41" fmla="*/ 2771684 h 6470468"/>
                    <a:gd name="connsiteX42" fmla="*/ 892947 w 4458789"/>
                    <a:gd name="connsiteY42" fmla="*/ 2798672 h 6470468"/>
                    <a:gd name="connsiteX43" fmla="*/ 900884 w 4458789"/>
                    <a:gd name="connsiteY43" fmla="*/ 2743110 h 6470468"/>
                    <a:gd name="connsiteX44" fmla="*/ 937351 w 4458789"/>
                    <a:gd name="connsiteY44" fmla="*/ 2730546 h 6470468"/>
                    <a:gd name="connsiteX45" fmla="*/ 981847 w 4458789"/>
                    <a:gd name="connsiteY45" fmla="*/ 2730409 h 6470468"/>
                    <a:gd name="connsiteX46" fmla="*/ 1008834 w 4458789"/>
                    <a:gd name="connsiteY46" fmla="*/ 2698659 h 6470468"/>
                    <a:gd name="connsiteX47" fmla="*/ 1085034 w 4458789"/>
                    <a:gd name="connsiteY47" fmla="*/ 2592297 h 6470468"/>
                    <a:gd name="connsiteX48" fmla="*/ 1174841 w 4458789"/>
                    <a:gd name="connsiteY48" fmla="*/ 2532652 h 6470468"/>
                    <a:gd name="connsiteX49" fmla="*/ 1256484 w 4458789"/>
                    <a:gd name="connsiteY49" fmla="*/ 2501809 h 6470468"/>
                    <a:gd name="connsiteX50" fmla="*/ 1404122 w 4458789"/>
                    <a:gd name="connsiteY50" fmla="*/ 2358934 h 6470468"/>
                    <a:gd name="connsiteX51" fmla="*/ 1518512 w 4458789"/>
                    <a:gd name="connsiteY51" fmla="*/ 2368913 h 6470468"/>
                    <a:gd name="connsiteX52" fmla="*/ 1584598 w 4458789"/>
                    <a:gd name="connsiteY52" fmla="*/ 2464298 h 6470468"/>
                    <a:gd name="connsiteX53" fmla="*/ 1527947 w 4458789"/>
                    <a:gd name="connsiteY53" fmla="*/ 2535147 h 6470468"/>
                    <a:gd name="connsiteX54" fmla="*/ 1431109 w 4458789"/>
                    <a:gd name="connsiteY54" fmla="*/ 2627222 h 6470468"/>
                    <a:gd name="connsiteX55" fmla="*/ 1393372 w 4458789"/>
                    <a:gd name="connsiteY55" fmla="*/ 2647405 h 6470468"/>
                    <a:gd name="connsiteX56" fmla="*/ 1404983 w 4458789"/>
                    <a:gd name="connsiteY56" fmla="*/ 2708456 h 6470468"/>
                    <a:gd name="connsiteX57" fmla="*/ 1454922 w 4458789"/>
                    <a:gd name="connsiteY57" fmla="*/ 2736759 h 6470468"/>
                    <a:gd name="connsiteX58" fmla="*/ 1448572 w 4458789"/>
                    <a:gd name="connsiteY58" fmla="*/ 2774859 h 6470468"/>
                    <a:gd name="connsiteX59" fmla="*/ 1357675 w 4458789"/>
                    <a:gd name="connsiteY59" fmla="*/ 2829515 h 6470468"/>
                    <a:gd name="connsiteX60" fmla="*/ 1394597 w 4458789"/>
                    <a:gd name="connsiteY60" fmla="*/ 2863759 h 6470468"/>
                    <a:gd name="connsiteX61" fmla="*/ 1550172 w 4458789"/>
                    <a:gd name="connsiteY61" fmla="*/ 2790734 h 6470468"/>
                    <a:gd name="connsiteX62" fmla="*/ 1586684 w 4458789"/>
                    <a:gd name="connsiteY62" fmla="*/ 2733584 h 6470468"/>
                    <a:gd name="connsiteX63" fmla="*/ 1651772 w 4458789"/>
                    <a:gd name="connsiteY63" fmla="*/ 2703422 h 6470468"/>
                    <a:gd name="connsiteX64" fmla="*/ 1708922 w 4458789"/>
                    <a:gd name="connsiteY64" fmla="*/ 2666909 h 6470468"/>
                    <a:gd name="connsiteX65" fmla="*/ 1810522 w 4458789"/>
                    <a:gd name="connsiteY65" fmla="*/ 2636747 h 6470468"/>
                    <a:gd name="connsiteX66" fmla="*/ 1908947 w 4458789"/>
                    <a:gd name="connsiteY66" fmla="*/ 2627222 h 6470468"/>
                    <a:gd name="connsiteX67" fmla="*/ 1952218 w 4458789"/>
                    <a:gd name="connsiteY67" fmla="*/ 2602275 h 6470468"/>
                    <a:gd name="connsiteX68" fmla="*/ 2020072 w 4458789"/>
                    <a:gd name="connsiteY68" fmla="*/ 2662147 h 6470468"/>
                    <a:gd name="connsiteX69" fmla="*/ 2089922 w 4458789"/>
                    <a:gd name="connsiteY69" fmla="*/ 2678022 h 6470468"/>
                    <a:gd name="connsiteX70" fmla="*/ 2164579 w 4458789"/>
                    <a:gd name="connsiteY70" fmla="*/ 2690902 h 6470468"/>
                    <a:gd name="connsiteX71" fmla="*/ 2115322 w 4458789"/>
                    <a:gd name="connsiteY71" fmla="*/ 2820897 h 6470468"/>
                    <a:gd name="connsiteX72" fmla="*/ 2011680 w 4458789"/>
                    <a:gd name="connsiteY72" fmla="*/ 2934788 h 6470468"/>
                    <a:gd name="connsiteX73" fmla="*/ 2194560 w 4458789"/>
                    <a:gd name="connsiteY73" fmla="*/ 3082834 h 6470468"/>
                    <a:gd name="connsiteX74" fmla="*/ 2394858 w 4458789"/>
                    <a:gd name="connsiteY74" fmla="*/ 3117668 h 6470468"/>
                    <a:gd name="connsiteX75" fmla="*/ 2377440 w 4458789"/>
                    <a:gd name="connsiteY75" fmla="*/ 3335383 h 6470468"/>
                    <a:gd name="connsiteX76" fmla="*/ 2377440 w 4458789"/>
                    <a:gd name="connsiteY76" fmla="*/ 3335383 h 6470468"/>
                    <a:gd name="connsiteX77" fmla="*/ 2333898 w 4458789"/>
                    <a:gd name="connsiteY77" fmla="*/ 3640183 h 6470468"/>
                    <a:gd name="connsiteX78" fmla="*/ 2290355 w 4458789"/>
                    <a:gd name="connsiteY78" fmla="*/ 3875314 h 6470468"/>
                    <a:gd name="connsiteX79" fmla="*/ 2595155 w 4458789"/>
                    <a:gd name="connsiteY79" fmla="*/ 3857897 h 6470468"/>
                    <a:gd name="connsiteX80" fmla="*/ 2891246 w 4458789"/>
                    <a:gd name="connsiteY80" fmla="*/ 3744685 h 6470468"/>
                    <a:gd name="connsiteX81" fmla="*/ 2891155 w 4458789"/>
                    <a:gd name="connsiteY81" fmla="*/ 3215186 h 6470468"/>
                    <a:gd name="connsiteX82" fmla="*/ 2772547 w 4458789"/>
                    <a:gd name="connsiteY82" fmla="*/ 3039972 h 6470468"/>
                    <a:gd name="connsiteX83" fmla="*/ 2704284 w 4458789"/>
                    <a:gd name="connsiteY83" fmla="*/ 2897097 h 6470468"/>
                    <a:gd name="connsiteX84" fmla="*/ 2508069 w 4458789"/>
                    <a:gd name="connsiteY84" fmla="*/ 2717074 h 6470468"/>
                    <a:gd name="connsiteX85" fmla="*/ 2638698 w 4458789"/>
                    <a:gd name="connsiteY85" fmla="*/ 2577737 h 6470468"/>
                    <a:gd name="connsiteX86" fmla="*/ 2978332 w 4458789"/>
                    <a:gd name="connsiteY86" fmla="*/ 2333897 h 6470468"/>
                    <a:gd name="connsiteX87" fmla="*/ 2987040 w 4458789"/>
                    <a:gd name="connsiteY87" fmla="*/ 2159725 h 6470468"/>
                    <a:gd name="connsiteX88" fmla="*/ 3344092 w 4458789"/>
                    <a:gd name="connsiteY88" fmla="*/ 1672045 h 6470468"/>
                    <a:gd name="connsiteX89" fmla="*/ 3544389 w 4458789"/>
                    <a:gd name="connsiteY89" fmla="*/ 1863634 h 6470468"/>
                    <a:gd name="connsiteX90" fmla="*/ 3962400 w 4458789"/>
                    <a:gd name="connsiteY90" fmla="*/ 1419497 h 6470468"/>
                    <a:gd name="connsiteX91" fmla="*/ 4458789 w 4458789"/>
                    <a:gd name="connsiteY91" fmla="*/ 374468 h 6470468"/>
                    <a:gd name="connsiteX92" fmla="*/ 4415246 w 4458789"/>
                    <a:gd name="connsiteY92" fmla="*/ 0 h 6470468"/>
                    <a:gd name="connsiteX93" fmla="*/ 17418 w 4458789"/>
                    <a:gd name="connsiteY93" fmla="*/ 17417 h 6470468"/>
                    <a:gd name="connsiteX94" fmla="*/ 0 w 4458789"/>
                    <a:gd name="connsiteY94"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012644 w 4458789"/>
                    <a:gd name="connsiteY6" fmla="*/ 3831363 h 6470468"/>
                    <a:gd name="connsiteX7" fmla="*/ 946922 w 4458789"/>
                    <a:gd name="connsiteY7" fmla="*/ 3773397 h 6470468"/>
                    <a:gd name="connsiteX8" fmla="*/ 946922 w 4458789"/>
                    <a:gd name="connsiteY8" fmla="*/ 3717834 h 6470468"/>
                    <a:gd name="connsiteX9" fmla="*/ 980259 w 4458789"/>
                    <a:gd name="connsiteY9" fmla="*/ 3711484 h 6470468"/>
                    <a:gd name="connsiteX10" fmla="*/ 1038997 w 4458789"/>
                    <a:gd name="connsiteY10" fmla="*/ 3609884 h 6470468"/>
                    <a:gd name="connsiteX11" fmla="*/ 1077097 w 4458789"/>
                    <a:gd name="connsiteY11" fmla="*/ 3598772 h 6470468"/>
                    <a:gd name="connsiteX12" fmla="*/ 1139009 w 4458789"/>
                    <a:gd name="connsiteY12" fmla="*/ 3535272 h 6470468"/>
                    <a:gd name="connsiteX13" fmla="*/ 1237434 w 4458789"/>
                    <a:gd name="connsiteY13" fmla="*/ 3489234 h 6470468"/>
                    <a:gd name="connsiteX14" fmla="*/ 1267506 w 4458789"/>
                    <a:gd name="connsiteY14" fmla="*/ 3418432 h 6470468"/>
                    <a:gd name="connsiteX15" fmla="*/ 1326335 w 4458789"/>
                    <a:gd name="connsiteY15" fmla="*/ 3387634 h 6470468"/>
                    <a:gd name="connsiteX16" fmla="*/ 1385072 w 4458789"/>
                    <a:gd name="connsiteY16" fmla="*/ 3354297 h 6470468"/>
                    <a:gd name="connsiteX17" fmla="*/ 1491434 w 4458789"/>
                    <a:gd name="connsiteY17" fmla="*/ 3309847 h 6470468"/>
                    <a:gd name="connsiteX18" fmla="*/ 1567543 w 4458789"/>
                    <a:gd name="connsiteY18" fmla="*/ 3317965 h 6470468"/>
                    <a:gd name="connsiteX19" fmla="*/ 1610497 w 4458789"/>
                    <a:gd name="connsiteY19" fmla="*/ 3271747 h 6470468"/>
                    <a:gd name="connsiteX20" fmla="*/ 1631134 w 4458789"/>
                    <a:gd name="connsiteY20" fmla="*/ 3201897 h 6470468"/>
                    <a:gd name="connsiteX21" fmla="*/ 1564459 w 4458789"/>
                    <a:gd name="connsiteY21" fmla="*/ 3174909 h 6470468"/>
                    <a:gd name="connsiteX22" fmla="*/ 1543731 w 4458789"/>
                    <a:gd name="connsiteY22" fmla="*/ 3150960 h 6470468"/>
                    <a:gd name="connsiteX23" fmla="*/ 1427934 w 4458789"/>
                    <a:gd name="connsiteY23" fmla="*/ 3163797 h 6470468"/>
                    <a:gd name="connsiteX24" fmla="*/ 1364434 w 4458789"/>
                    <a:gd name="connsiteY24" fmla="*/ 3127284 h 6470468"/>
                    <a:gd name="connsiteX25" fmla="*/ 1350147 w 4458789"/>
                    <a:gd name="connsiteY25" fmla="*/ 3101884 h 6470468"/>
                    <a:gd name="connsiteX26" fmla="*/ 1289731 w 4458789"/>
                    <a:gd name="connsiteY26" fmla="*/ 3082154 h 6470468"/>
                    <a:gd name="connsiteX27" fmla="*/ 1189809 w 4458789"/>
                    <a:gd name="connsiteY27" fmla="*/ 3098709 h 6470468"/>
                    <a:gd name="connsiteX28" fmla="*/ 1164409 w 4458789"/>
                    <a:gd name="connsiteY28" fmla="*/ 3144747 h 6470468"/>
                    <a:gd name="connsiteX29" fmla="*/ 1108847 w 4458789"/>
                    <a:gd name="connsiteY29" fmla="*/ 3174909 h 6470468"/>
                    <a:gd name="connsiteX30" fmla="*/ 1075509 w 4458789"/>
                    <a:gd name="connsiteY30" fmla="*/ 3225709 h 6470468"/>
                    <a:gd name="connsiteX31" fmla="*/ 1007247 w 4458789"/>
                    <a:gd name="connsiteY31" fmla="*/ 3238409 h 6470468"/>
                    <a:gd name="connsiteX32" fmla="*/ 926782 w 4458789"/>
                    <a:gd name="connsiteY32" fmla="*/ 3181803 h 6470468"/>
                    <a:gd name="connsiteX33" fmla="*/ 942159 w 4458789"/>
                    <a:gd name="connsiteY33" fmla="*/ 3111409 h 6470468"/>
                    <a:gd name="connsiteX34" fmla="*/ 989784 w 4458789"/>
                    <a:gd name="connsiteY34" fmla="*/ 3078072 h 6470468"/>
                    <a:gd name="connsiteX35" fmla="*/ 941161 w 4458789"/>
                    <a:gd name="connsiteY35" fmla="*/ 2986994 h 6470468"/>
                    <a:gd name="connsiteX36" fmla="*/ 865959 w 4458789"/>
                    <a:gd name="connsiteY36" fmla="*/ 2989172 h 6470468"/>
                    <a:gd name="connsiteX37" fmla="*/ 743722 w 4458789"/>
                    <a:gd name="connsiteY37" fmla="*/ 2943134 h 6470468"/>
                    <a:gd name="connsiteX38" fmla="*/ 708797 w 4458789"/>
                    <a:gd name="connsiteY38" fmla="*/ 2852647 h 6470468"/>
                    <a:gd name="connsiteX39" fmla="*/ 750707 w 4458789"/>
                    <a:gd name="connsiteY39" fmla="*/ 2804160 h 6470468"/>
                    <a:gd name="connsiteX40" fmla="*/ 748484 w 4458789"/>
                    <a:gd name="connsiteY40" fmla="*/ 2738347 h 6470468"/>
                    <a:gd name="connsiteX41" fmla="*/ 788172 w 4458789"/>
                    <a:gd name="connsiteY41" fmla="*/ 2711359 h 6470468"/>
                    <a:gd name="connsiteX42" fmla="*/ 865959 w 4458789"/>
                    <a:gd name="connsiteY42" fmla="*/ 2771684 h 6470468"/>
                    <a:gd name="connsiteX43" fmla="*/ 892947 w 4458789"/>
                    <a:gd name="connsiteY43" fmla="*/ 2798672 h 6470468"/>
                    <a:gd name="connsiteX44" fmla="*/ 900884 w 4458789"/>
                    <a:gd name="connsiteY44" fmla="*/ 2743110 h 6470468"/>
                    <a:gd name="connsiteX45" fmla="*/ 937351 w 4458789"/>
                    <a:gd name="connsiteY45" fmla="*/ 2730546 h 6470468"/>
                    <a:gd name="connsiteX46" fmla="*/ 981847 w 4458789"/>
                    <a:gd name="connsiteY46" fmla="*/ 2730409 h 6470468"/>
                    <a:gd name="connsiteX47" fmla="*/ 1008834 w 4458789"/>
                    <a:gd name="connsiteY47" fmla="*/ 2698659 h 6470468"/>
                    <a:gd name="connsiteX48" fmla="*/ 1085034 w 4458789"/>
                    <a:gd name="connsiteY48" fmla="*/ 2592297 h 6470468"/>
                    <a:gd name="connsiteX49" fmla="*/ 1174841 w 4458789"/>
                    <a:gd name="connsiteY49" fmla="*/ 2532652 h 6470468"/>
                    <a:gd name="connsiteX50" fmla="*/ 1256484 w 4458789"/>
                    <a:gd name="connsiteY50" fmla="*/ 2501809 h 6470468"/>
                    <a:gd name="connsiteX51" fmla="*/ 1404122 w 4458789"/>
                    <a:gd name="connsiteY51" fmla="*/ 2358934 h 6470468"/>
                    <a:gd name="connsiteX52" fmla="*/ 1518512 w 4458789"/>
                    <a:gd name="connsiteY52" fmla="*/ 2368913 h 6470468"/>
                    <a:gd name="connsiteX53" fmla="*/ 1584598 w 4458789"/>
                    <a:gd name="connsiteY53" fmla="*/ 2464298 h 6470468"/>
                    <a:gd name="connsiteX54" fmla="*/ 1527947 w 4458789"/>
                    <a:gd name="connsiteY54" fmla="*/ 2535147 h 6470468"/>
                    <a:gd name="connsiteX55" fmla="*/ 1431109 w 4458789"/>
                    <a:gd name="connsiteY55" fmla="*/ 2627222 h 6470468"/>
                    <a:gd name="connsiteX56" fmla="*/ 1393372 w 4458789"/>
                    <a:gd name="connsiteY56" fmla="*/ 2647405 h 6470468"/>
                    <a:gd name="connsiteX57" fmla="*/ 1404983 w 4458789"/>
                    <a:gd name="connsiteY57" fmla="*/ 2708456 h 6470468"/>
                    <a:gd name="connsiteX58" fmla="*/ 1454922 w 4458789"/>
                    <a:gd name="connsiteY58" fmla="*/ 2736759 h 6470468"/>
                    <a:gd name="connsiteX59" fmla="*/ 1448572 w 4458789"/>
                    <a:gd name="connsiteY59" fmla="*/ 2774859 h 6470468"/>
                    <a:gd name="connsiteX60" fmla="*/ 1357675 w 4458789"/>
                    <a:gd name="connsiteY60" fmla="*/ 2829515 h 6470468"/>
                    <a:gd name="connsiteX61" fmla="*/ 1394597 w 4458789"/>
                    <a:gd name="connsiteY61" fmla="*/ 2863759 h 6470468"/>
                    <a:gd name="connsiteX62" fmla="*/ 1550172 w 4458789"/>
                    <a:gd name="connsiteY62" fmla="*/ 2790734 h 6470468"/>
                    <a:gd name="connsiteX63" fmla="*/ 1586684 w 4458789"/>
                    <a:gd name="connsiteY63" fmla="*/ 2733584 h 6470468"/>
                    <a:gd name="connsiteX64" fmla="*/ 1651772 w 4458789"/>
                    <a:gd name="connsiteY64" fmla="*/ 2703422 h 6470468"/>
                    <a:gd name="connsiteX65" fmla="*/ 1708922 w 4458789"/>
                    <a:gd name="connsiteY65" fmla="*/ 2666909 h 6470468"/>
                    <a:gd name="connsiteX66" fmla="*/ 1810522 w 4458789"/>
                    <a:gd name="connsiteY66" fmla="*/ 2636747 h 6470468"/>
                    <a:gd name="connsiteX67" fmla="*/ 1908947 w 4458789"/>
                    <a:gd name="connsiteY67" fmla="*/ 2627222 h 6470468"/>
                    <a:gd name="connsiteX68" fmla="*/ 1952218 w 4458789"/>
                    <a:gd name="connsiteY68" fmla="*/ 2602275 h 6470468"/>
                    <a:gd name="connsiteX69" fmla="*/ 2020072 w 4458789"/>
                    <a:gd name="connsiteY69" fmla="*/ 2662147 h 6470468"/>
                    <a:gd name="connsiteX70" fmla="*/ 2089922 w 4458789"/>
                    <a:gd name="connsiteY70" fmla="*/ 2678022 h 6470468"/>
                    <a:gd name="connsiteX71" fmla="*/ 2164579 w 4458789"/>
                    <a:gd name="connsiteY71" fmla="*/ 2690902 h 6470468"/>
                    <a:gd name="connsiteX72" fmla="*/ 2115322 w 4458789"/>
                    <a:gd name="connsiteY72" fmla="*/ 2820897 h 6470468"/>
                    <a:gd name="connsiteX73" fmla="*/ 2011680 w 4458789"/>
                    <a:gd name="connsiteY73" fmla="*/ 2934788 h 6470468"/>
                    <a:gd name="connsiteX74" fmla="*/ 2194560 w 4458789"/>
                    <a:gd name="connsiteY74" fmla="*/ 3082834 h 6470468"/>
                    <a:gd name="connsiteX75" fmla="*/ 2394858 w 4458789"/>
                    <a:gd name="connsiteY75" fmla="*/ 3117668 h 6470468"/>
                    <a:gd name="connsiteX76" fmla="*/ 2377440 w 4458789"/>
                    <a:gd name="connsiteY76" fmla="*/ 3335383 h 6470468"/>
                    <a:gd name="connsiteX77" fmla="*/ 2377440 w 4458789"/>
                    <a:gd name="connsiteY77" fmla="*/ 3335383 h 6470468"/>
                    <a:gd name="connsiteX78" fmla="*/ 2333898 w 4458789"/>
                    <a:gd name="connsiteY78" fmla="*/ 3640183 h 6470468"/>
                    <a:gd name="connsiteX79" fmla="*/ 2290355 w 4458789"/>
                    <a:gd name="connsiteY79" fmla="*/ 3875314 h 6470468"/>
                    <a:gd name="connsiteX80" fmla="*/ 2595155 w 4458789"/>
                    <a:gd name="connsiteY80" fmla="*/ 3857897 h 6470468"/>
                    <a:gd name="connsiteX81" fmla="*/ 2891246 w 4458789"/>
                    <a:gd name="connsiteY81" fmla="*/ 3744685 h 6470468"/>
                    <a:gd name="connsiteX82" fmla="*/ 2891155 w 4458789"/>
                    <a:gd name="connsiteY82" fmla="*/ 3215186 h 6470468"/>
                    <a:gd name="connsiteX83" fmla="*/ 2772547 w 4458789"/>
                    <a:gd name="connsiteY83" fmla="*/ 3039972 h 6470468"/>
                    <a:gd name="connsiteX84" fmla="*/ 2704284 w 4458789"/>
                    <a:gd name="connsiteY84" fmla="*/ 2897097 h 6470468"/>
                    <a:gd name="connsiteX85" fmla="*/ 2508069 w 4458789"/>
                    <a:gd name="connsiteY85" fmla="*/ 2717074 h 6470468"/>
                    <a:gd name="connsiteX86" fmla="*/ 2638698 w 4458789"/>
                    <a:gd name="connsiteY86" fmla="*/ 2577737 h 6470468"/>
                    <a:gd name="connsiteX87" fmla="*/ 2978332 w 4458789"/>
                    <a:gd name="connsiteY87" fmla="*/ 2333897 h 6470468"/>
                    <a:gd name="connsiteX88" fmla="*/ 2987040 w 4458789"/>
                    <a:gd name="connsiteY88" fmla="*/ 2159725 h 6470468"/>
                    <a:gd name="connsiteX89" fmla="*/ 3344092 w 4458789"/>
                    <a:gd name="connsiteY89" fmla="*/ 1672045 h 6470468"/>
                    <a:gd name="connsiteX90" fmla="*/ 3544389 w 4458789"/>
                    <a:gd name="connsiteY90" fmla="*/ 1863634 h 6470468"/>
                    <a:gd name="connsiteX91" fmla="*/ 3962400 w 4458789"/>
                    <a:gd name="connsiteY91" fmla="*/ 1419497 h 6470468"/>
                    <a:gd name="connsiteX92" fmla="*/ 4458789 w 4458789"/>
                    <a:gd name="connsiteY92" fmla="*/ 374468 h 6470468"/>
                    <a:gd name="connsiteX93" fmla="*/ 4415246 w 4458789"/>
                    <a:gd name="connsiteY93" fmla="*/ 0 h 6470468"/>
                    <a:gd name="connsiteX94" fmla="*/ 17418 w 4458789"/>
                    <a:gd name="connsiteY94" fmla="*/ 17417 h 6470468"/>
                    <a:gd name="connsiteX95" fmla="*/ 0 w 4458789"/>
                    <a:gd name="connsiteY95"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012644 w 4458789"/>
                    <a:gd name="connsiteY6" fmla="*/ 3831363 h 6470468"/>
                    <a:gd name="connsiteX7" fmla="*/ 946922 w 4458789"/>
                    <a:gd name="connsiteY7" fmla="*/ 3773397 h 6470468"/>
                    <a:gd name="connsiteX8" fmla="*/ 946922 w 4458789"/>
                    <a:gd name="connsiteY8" fmla="*/ 3717834 h 6470468"/>
                    <a:gd name="connsiteX9" fmla="*/ 980259 w 4458789"/>
                    <a:gd name="connsiteY9" fmla="*/ 3711484 h 6470468"/>
                    <a:gd name="connsiteX10" fmla="*/ 1038997 w 4458789"/>
                    <a:gd name="connsiteY10" fmla="*/ 3609884 h 6470468"/>
                    <a:gd name="connsiteX11" fmla="*/ 1077097 w 4458789"/>
                    <a:gd name="connsiteY11" fmla="*/ 3598772 h 6470468"/>
                    <a:gd name="connsiteX12" fmla="*/ 1139009 w 4458789"/>
                    <a:gd name="connsiteY12" fmla="*/ 3535272 h 6470468"/>
                    <a:gd name="connsiteX13" fmla="*/ 1196159 w 4458789"/>
                    <a:gd name="connsiteY13" fmla="*/ 3498759 h 6470468"/>
                    <a:gd name="connsiteX14" fmla="*/ 1237434 w 4458789"/>
                    <a:gd name="connsiteY14" fmla="*/ 3489234 h 6470468"/>
                    <a:gd name="connsiteX15" fmla="*/ 1267506 w 4458789"/>
                    <a:gd name="connsiteY15" fmla="*/ 3418432 h 6470468"/>
                    <a:gd name="connsiteX16" fmla="*/ 1326335 w 4458789"/>
                    <a:gd name="connsiteY16" fmla="*/ 3387634 h 6470468"/>
                    <a:gd name="connsiteX17" fmla="*/ 1385072 w 4458789"/>
                    <a:gd name="connsiteY17" fmla="*/ 3354297 h 6470468"/>
                    <a:gd name="connsiteX18" fmla="*/ 1491434 w 4458789"/>
                    <a:gd name="connsiteY18" fmla="*/ 3309847 h 6470468"/>
                    <a:gd name="connsiteX19" fmla="*/ 1567543 w 4458789"/>
                    <a:gd name="connsiteY19" fmla="*/ 3317965 h 6470468"/>
                    <a:gd name="connsiteX20" fmla="*/ 1610497 w 4458789"/>
                    <a:gd name="connsiteY20" fmla="*/ 3271747 h 6470468"/>
                    <a:gd name="connsiteX21" fmla="*/ 1631134 w 4458789"/>
                    <a:gd name="connsiteY21" fmla="*/ 3201897 h 6470468"/>
                    <a:gd name="connsiteX22" fmla="*/ 1564459 w 4458789"/>
                    <a:gd name="connsiteY22" fmla="*/ 3174909 h 6470468"/>
                    <a:gd name="connsiteX23" fmla="*/ 1543731 w 4458789"/>
                    <a:gd name="connsiteY23" fmla="*/ 3150960 h 6470468"/>
                    <a:gd name="connsiteX24" fmla="*/ 1427934 w 4458789"/>
                    <a:gd name="connsiteY24" fmla="*/ 3163797 h 6470468"/>
                    <a:gd name="connsiteX25" fmla="*/ 1364434 w 4458789"/>
                    <a:gd name="connsiteY25" fmla="*/ 3127284 h 6470468"/>
                    <a:gd name="connsiteX26" fmla="*/ 1350147 w 4458789"/>
                    <a:gd name="connsiteY26" fmla="*/ 3101884 h 6470468"/>
                    <a:gd name="connsiteX27" fmla="*/ 1289731 w 4458789"/>
                    <a:gd name="connsiteY27" fmla="*/ 3082154 h 6470468"/>
                    <a:gd name="connsiteX28" fmla="*/ 1189809 w 4458789"/>
                    <a:gd name="connsiteY28" fmla="*/ 3098709 h 6470468"/>
                    <a:gd name="connsiteX29" fmla="*/ 1164409 w 4458789"/>
                    <a:gd name="connsiteY29" fmla="*/ 3144747 h 6470468"/>
                    <a:gd name="connsiteX30" fmla="*/ 1108847 w 4458789"/>
                    <a:gd name="connsiteY30" fmla="*/ 3174909 h 6470468"/>
                    <a:gd name="connsiteX31" fmla="*/ 1075509 w 4458789"/>
                    <a:gd name="connsiteY31" fmla="*/ 3225709 h 6470468"/>
                    <a:gd name="connsiteX32" fmla="*/ 1007247 w 4458789"/>
                    <a:gd name="connsiteY32" fmla="*/ 3238409 h 6470468"/>
                    <a:gd name="connsiteX33" fmla="*/ 926782 w 4458789"/>
                    <a:gd name="connsiteY33" fmla="*/ 3181803 h 6470468"/>
                    <a:gd name="connsiteX34" fmla="*/ 942159 w 4458789"/>
                    <a:gd name="connsiteY34" fmla="*/ 3111409 h 6470468"/>
                    <a:gd name="connsiteX35" fmla="*/ 989784 w 4458789"/>
                    <a:gd name="connsiteY35" fmla="*/ 3078072 h 6470468"/>
                    <a:gd name="connsiteX36" fmla="*/ 941161 w 4458789"/>
                    <a:gd name="connsiteY36" fmla="*/ 2986994 h 6470468"/>
                    <a:gd name="connsiteX37" fmla="*/ 865959 w 4458789"/>
                    <a:gd name="connsiteY37" fmla="*/ 2989172 h 6470468"/>
                    <a:gd name="connsiteX38" fmla="*/ 743722 w 4458789"/>
                    <a:gd name="connsiteY38" fmla="*/ 2943134 h 6470468"/>
                    <a:gd name="connsiteX39" fmla="*/ 708797 w 4458789"/>
                    <a:gd name="connsiteY39" fmla="*/ 2852647 h 6470468"/>
                    <a:gd name="connsiteX40" fmla="*/ 750707 w 4458789"/>
                    <a:gd name="connsiteY40" fmla="*/ 2804160 h 6470468"/>
                    <a:gd name="connsiteX41" fmla="*/ 748484 w 4458789"/>
                    <a:gd name="connsiteY41" fmla="*/ 2738347 h 6470468"/>
                    <a:gd name="connsiteX42" fmla="*/ 788172 w 4458789"/>
                    <a:gd name="connsiteY42" fmla="*/ 2711359 h 6470468"/>
                    <a:gd name="connsiteX43" fmla="*/ 865959 w 4458789"/>
                    <a:gd name="connsiteY43" fmla="*/ 2771684 h 6470468"/>
                    <a:gd name="connsiteX44" fmla="*/ 892947 w 4458789"/>
                    <a:gd name="connsiteY44" fmla="*/ 2798672 h 6470468"/>
                    <a:gd name="connsiteX45" fmla="*/ 900884 w 4458789"/>
                    <a:gd name="connsiteY45" fmla="*/ 2743110 h 6470468"/>
                    <a:gd name="connsiteX46" fmla="*/ 937351 w 4458789"/>
                    <a:gd name="connsiteY46" fmla="*/ 2730546 h 6470468"/>
                    <a:gd name="connsiteX47" fmla="*/ 981847 w 4458789"/>
                    <a:gd name="connsiteY47" fmla="*/ 2730409 h 6470468"/>
                    <a:gd name="connsiteX48" fmla="*/ 1008834 w 4458789"/>
                    <a:gd name="connsiteY48" fmla="*/ 2698659 h 6470468"/>
                    <a:gd name="connsiteX49" fmla="*/ 1085034 w 4458789"/>
                    <a:gd name="connsiteY49" fmla="*/ 2592297 h 6470468"/>
                    <a:gd name="connsiteX50" fmla="*/ 1174841 w 4458789"/>
                    <a:gd name="connsiteY50" fmla="*/ 2532652 h 6470468"/>
                    <a:gd name="connsiteX51" fmla="*/ 1256484 w 4458789"/>
                    <a:gd name="connsiteY51" fmla="*/ 2501809 h 6470468"/>
                    <a:gd name="connsiteX52" fmla="*/ 1404122 w 4458789"/>
                    <a:gd name="connsiteY52" fmla="*/ 2358934 h 6470468"/>
                    <a:gd name="connsiteX53" fmla="*/ 1518512 w 4458789"/>
                    <a:gd name="connsiteY53" fmla="*/ 2368913 h 6470468"/>
                    <a:gd name="connsiteX54" fmla="*/ 1584598 w 4458789"/>
                    <a:gd name="connsiteY54" fmla="*/ 2464298 h 6470468"/>
                    <a:gd name="connsiteX55" fmla="*/ 1527947 w 4458789"/>
                    <a:gd name="connsiteY55" fmla="*/ 2535147 h 6470468"/>
                    <a:gd name="connsiteX56" fmla="*/ 1431109 w 4458789"/>
                    <a:gd name="connsiteY56" fmla="*/ 2627222 h 6470468"/>
                    <a:gd name="connsiteX57" fmla="*/ 1393372 w 4458789"/>
                    <a:gd name="connsiteY57" fmla="*/ 2647405 h 6470468"/>
                    <a:gd name="connsiteX58" fmla="*/ 1404983 w 4458789"/>
                    <a:gd name="connsiteY58" fmla="*/ 2708456 h 6470468"/>
                    <a:gd name="connsiteX59" fmla="*/ 1454922 w 4458789"/>
                    <a:gd name="connsiteY59" fmla="*/ 2736759 h 6470468"/>
                    <a:gd name="connsiteX60" fmla="*/ 1448572 w 4458789"/>
                    <a:gd name="connsiteY60" fmla="*/ 2774859 h 6470468"/>
                    <a:gd name="connsiteX61" fmla="*/ 1357675 w 4458789"/>
                    <a:gd name="connsiteY61" fmla="*/ 2829515 h 6470468"/>
                    <a:gd name="connsiteX62" fmla="*/ 1394597 w 4458789"/>
                    <a:gd name="connsiteY62" fmla="*/ 2863759 h 6470468"/>
                    <a:gd name="connsiteX63" fmla="*/ 1550172 w 4458789"/>
                    <a:gd name="connsiteY63" fmla="*/ 2790734 h 6470468"/>
                    <a:gd name="connsiteX64" fmla="*/ 1586684 w 4458789"/>
                    <a:gd name="connsiteY64" fmla="*/ 2733584 h 6470468"/>
                    <a:gd name="connsiteX65" fmla="*/ 1651772 w 4458789"/>
                    <a:gd name="connsiteY65" fmla="*/ 2703422 h 6470468"/>
                    <a:gd name="connsiteX66" fmla="*/ 1708922 w 4458789"/>
                    <a:gd name="connsiteY66" fmla="*/ 2666909 h 6470468"/>
                    <a:gd name="connsiteX67" fmla="*/ 1810522 w 4458789"/>
                    <a:gd name="connsiteY67" fmla="*/ 2636747 h 6470468"/>
                    <a:gd name="connsiteX68" fmla="*/ 1908947 w 4458789"/>
                    <a:gd name="connsiteY68" fmla="*/ 2627222 h 6470468"/>
                    <a:gd name="connsiteX69" fmla="*/ 1952218 w 4458789"/>
                    <a:gd name="connsiteY69" fmla="*/ 2602275 h 6470468"/>
                    <a:gd name="connsiteX70" fmla="*/ 2020072 w 4458789"/>
                    <a:gd name="connsiteY70" fmla="*/ 2662147 h 6470468"/>
                    <a:gd name="connsiteX71" fmla="*/ 2089922 w 4458789"/>
                    <a:gd name="connsiteY71" fmla="*/ 2678022 h 6470468"/>
                    <a:gd name="connsiteX72" fmla="*/ 2164579 w 4458789"/>
                    <a:gd name="connsiteY72" fmla="*/ 2690902 h 6470468"/>
                    <a:gd name="connsiteX73" fmla="*/ 2115322 w 4458789"/>
                    <a:gd name="connsiteY73" fmla="*/ 2820897 h 6470468"/>
                    <a:gd name="connsiteX74" fmla="*/ 2011680 w 4458789"/>
                    <a:gd name="connsiteY74" fmla="*/ 2934788 h 6470468"/>
                    <a:gd name="connsiteX75" fmla="*/ 2194560 w 4458789"/>
                    <a:gd name="connsiteY75" fmla="*/ 3082834 h 6470468"/>
                    <a:gd name="connsiteX76" fmla="*/ 2394858 w 4458789"/>
                    <a:gd name="connsiteY76" fmla="*/ 3117668 h 6470468"/>
                    <a:gd name="connsiteX77" fmla="*/ 2377440 w 4458789"/>
                    <a:gd name="connsiteY77" fmla="*/ 3335383 h 6470468"/>
                    <a:gd name="connsiteX78" fmla="*/ 2377440 w 4458789"/>
                    <a:gd name="connsiteY78" fmla="*/ 3335383 h 6470468"/>
                    <a:gd name="connsiteX79" fmla="*/ 2333898 w 4458789"/>
                    <a:gd name="connsiteY79" fmla="*/ 3640183 h 6470468"/>
                    <a:gd name="connsiteX80" fmla="*/ 2290355 w 4458789"/>
                    <a:gd name="connsiteY80" fmla="*/ 3875314 h 6470468"/>
                    <a:gd name="connsiteX81" fmla="*/ 2595155 w 4458789"/>
                    <a:gd name="connsiteY81" fmla="*/ 3857897 h 6470468"/>
                    <a:gd name="connsiteX82" fmla="*/ 2891246 w 4458789"/>
                    <a:gd name="connsiteY82" fmla="*/ 3744685 h 6470468"/>
                    <a:gd name="connsiteX83" fmla="*/ 2891155 w 4458789"/>
                    <a:gd name="connsiteY83" fmla="*/ 3215186 h 6470468"/>
                    <a:gd name="connsiteX84" fmla="*/ 2772547 w 4458789"/>
                    <a:gd name="connsiteY84" fmla="*/ 3039972 h 6470468"/>
                    <a:gd name="connsiteX85" fmla="*/ 2704284 w 4458789"/>
                    <a:gd name="connsiteY85" fmla="*/ 2897097 h 6470468"/>
                    <a:gd name="connsiteX86" fmla="*/ 2508069 w 4458789"/>
                    <a:gd name="connsiteY86" fmla="*/ 2717074 h 6470468"/>
                    <a:gd name="connsiteX87" fmla="*/ 2638698 w 4458789"/>
                    <a:gd name="connsiteY87" fmla="*/ 2577737 h 6470468"/>
                    <a:gd name="connsiteX88" fmla="*/ 2978332 w 4458789"/>
                    <a:gd name="connsiteY88" fmla="*/ 2333897 h 6470468"/>
                    <a:gd name="connsiteX89" fmla="*/ 2987040 w 4458789"/>
                    <a:gd name="connsiteY89" fmla="*/ 2159725 h 6470468"/>
                    <a:gd name="connsiteX90" fmla="*/ 3344092 w 4458789"/>
                    <a:gd name="connsiteY90" fmla="*/ 1672045 h 6470468"/>
                    <a:gd name="connsiteX91" fmla="*/ 3544389 w 4458789"/>
                    <a:gd name="connsiteY91" fmla="*/ 1863634 h 6470468"/>
                    <a:gd name="connsiteX92" fmla="*/ 3962400 w 4458789"/>
                    <a:gd name="connsiteY92" fmla="*/ 1419497 h 6470468"/>
                    <a:gd name="connsiteX93" fmla="*/ 4458789 w 4458789"/>
                    <a:gd name="connsiteY93" fmla="*/ 374468 h 6470468"/>
                    <a:gd name="connsiteX94" fmla="*/ 4415246 w 4458789"/>
                    <a:gd name="connsiteY94" fmla="*/ 0 h 6470468"/>
                    <a:gd name="connsiteX95" fmla="*/ 17418 w 4458789"/>
                    <a:gd name="connsiteY95" fmla="*/ 17417 h 6470468"/>
                    <a:gd name="connsiteX96" fmla="*/ 0 w 4458789"/>
                    <a:gd name="connsiteY96"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143772 w 4458789"/>
                    <a:gd name="connsiteY6" fmla="*/ 3930559 h 6470468"/>
                    <a:gd name="connsiteX7" fmla="*/ 1012644 w 4458789"/>
                    <a:gd name="connsiteY7" fmla="*/ 3831363 h 6470468"/>
                    <a:gd name="connsiteX8" fmla="*/ 946922 w 4458789"/>
                    <a:gd name="connsiteY8" fmla="*/ 3773397 h 6470468"/>
                    <a:gd name="connsiteX9" fmla="*/ 946922 w 4458789"/>
                    <a:gd name="connsiteY9" fmla="*/ 3717834 h 6470468"/>
                    <a:gd name="connsiteX10" fmla="*/ 980259 w 4458789"/>
                    <a:gd name="connsiteY10" fmla="*/ 3711484 h 6470468"/>
                    <a:gd name="connsiteX11" fmla="*/ 1038997 w 4458789"/>
                    <a:gd name="connsiteY11" fmla="*/ 3609884 h 6470468"/>
                    <a:gd name="connsiteX12" fmla="*/ 1077097 w 4458789"/>
                    <a:gd name="connsiteY12" fmla="*/ 3598772 h 6470468"/>
                    <a:gd name="connsiteX13" fmla="*/ 1139009 w 4458789"/>
                    <a:gd name="connsiteY13" fmla="*/ 3535272 h 6470468"/>
                    <a:gd name="connsiteX14" fmla="*/ 1196159 w 4458789"/>
                    <a:gd name="connsiteY14" fmla="*/ 3498759 h 6470468"/>
                    <a:gd name="connsiteX15" fmla="*/ 1237434 w 4458789"/>
                    <a:gd name="connsiteY15" fmla="*/ 3489234 h 6470468"/>
                    <a:gd name="connsiteX16" fmla="*/ 1267506 w 4458789"/>
                    <a:gd name="connsiteY16" fmla="*/ 3418432 h 6470468"/>
                    <a:gd name="connsiteX17" fmla="*/ 1326335 w 4458789"/>
                    <a:gd name="connsiteY17" fmla="*/ 3387634 h 6470468"/>
                    <a:gd name="connsiteX18" fmla="*/ 1385072 w 4458789"/>
                    <a:gd name="connsiteY18" fmla="*/ 3354297 h 6470468"/>
                    <a:gd name="connsiteX19" fmla="*/ 1491434 w 4458789"/>
                    <a:gd name="connsiteY19" fmla="*/ 3309847 h 6470468"/>
                    <a:gd name="connsiteX20" fmla="*/ 1567543 w 4458789"/>
                    <a:gd name="connsiteY20" fmla="*/ 3317965 h 6470468"/>
                    <a:gd name="connsiteX21" fmla="*/ 1610497 w 4458789"/>
                    <a:gd name="connsiteY21" fmla="*/ 3271747 h 6470468"/>
                    <a:gd name="connsiteX22" fmla="*/ 1631134 w 4458789"/>
                    <a:gd name="connsiteY22" fmla="*/ 3201897 h 6470468"/>
                    <a:gd name="connsiteX23" fmla="*/ 1564459 w 4458789"/>
                    <a:gd name="connsiteY23" fmla="*/ 3174909 h 6470468"/>
                    <a:gd name="connsiteX24" fmla="*/ 1543731 w 4458789"/>
                    <a:gd name="connsiteY24" fmla="*/ 3150960 h 6470468"/>
                    <a:gd name="connsiteX25" fmla="*/ 1427934 w 4458789"/>
                    <a:gd name="connsiteY25" fmla="*/ 3163797 h 6470468"/>
                    <a:gd name="connsiteX26" fmla="*/ 1364434 w 4458789"/>
                    <a:gd name="connsiteY26" fmla="*/ 3127284 h 6470468"/>
                    <a:gd name="connsiteX27" fmla="*/ 1350147 w 4458789"/>
                    <a:gd name="connsiteY27" fmla="*/ 3101884 h 6470468"/>
                    <a:gd name="connsiteX28" fmla="*/ 1289731 w 4458789"/>
                    <a:gd name="connsiteY28" fmla="*/ 3082154 h 6470468"/>
                    <a:gd name="connsiteX29" fmla="*/ 1189809 w 4458789"/>
                    <a:gd name="connsiteY29" fmla="*/ 3098709 h 6470468"/>
                    <a:gd name="connsiteX30" fmla="*/ 1164409 w 4458789"/>
                    <a:gd name="connsiteY30" fmla="*/ 3144747 h 6470468"/>
                    <a:gd name="connsiteX31" fmla="*/ 1108847 w 4458789"/>
                    <a:gd name="connsiteY31" fmla="*/ 3174909 h 6470468"/>
                    <a:gd name="connsiteX32" fmla="*/ 1075509 w 4458789"/>
                    <a:gd name="connsiteY32" fmla="*/ 3225709 h 6470468"/>
                    <a:gd name="connsiteX33" fmla="*/ 1007247 w 4458789"/>
                    <a:gd name="connsiteY33" fmla="*/ 3238409 h 6470468"/>
                    <a:gd name="connsiteX34" fmla="*/ 926782 w 4458789"/>
                    <a:gd name="connsiteY34" fmla="*/ 3181803 h 6470468"/>
                    <a:gd name="connsiteX35" fmla="*/ 942159 w 4458789"/>
                    <a:gd name="connsiteY35" fmla="*/ 3111409 h 6470468"/>
                    <a:gd name="connsiteX36" fmla="*/ 989784 w 4458789"/>
                    <a:gd name="connsiteY36" fmla="*/ 3078072 h 6470468"/>
                    <a:gd name="connsiteX37" fmla="*/ 941161 w 4458789"/>
                    <a:gd name="connsiteY37" fmla="*/ 2986994 h 6470468"/>
                    <a:gd name="connsiteX38" fmla="*/ 865959 w 4458789"/>
                    <a:gd name="connsiteY38" fmla="*/ 2989172 h 6470468"/>
                    <a:gd name="connsiteX39" fmla="*/ 743722 w 4458789"/>
                    <a:gd name="connsiteY39" fmla="*/ 2943134 h 6470468"/>
                    <a:gd name="connsiteX40" fmla="*/ 708797 w 4458789"/>
                    <a:gd name="connsiteY40" fmla="*/ 2852647 h 6470468"/>
                    <a:gd name="connsiteX41" fmla="*/ 750707 w 4458789"/>
                    <a:gd name="connsiteY41" fmla="*/ 2804160 h 6470468"/>
                    <a:gd name="connsiteX42" fmla="*/ 748484 w 4458789"/>
                    <a:gd name="connsiteY42" fmla="*/ 2738347 h 6470468"/>
                    <a:gd name="connsiteX43" fmla="*/ 788172 w 4458789"/>
                    <a:gd name="connsiteY43" fmla="*/ 2711359 h 6470468"/>
                    <a:gd name="connsiteX44" fmla="*/ 865959 w 4458789"/>
                    <a:gd name="connsiteY44" fmla="*/ 2771684 h 6470468"/>
                    <a:gd name="connsiteX45" fmla="*/ 892947 w 4458789"/>
                    <a:gd name="connsiteY45" fmla="*/ 2798672 h 6470468"/>
                    <a:gd name="connsiteX46" fmla="*/ 900884 w 4458789"/>
                    <a:gd name="connsiteY46" fmla="*/ 2743110 h 6470468"/>
                    <a:gd name="connsiteX47" fmla="*/ 937351 w 4458789"/>
                    <a:gd name="connsiteY47" fmla="*/ 2730546 h 6470468"/>
                    <a:gd name="connsiteX48" fmla="*/ 981847 w 4458789"/>
                    <a:gd name="connsiteY48" fmla="*/ 2730409 h 6470468"/>
                    <a:gd name="connsiteX49" fmla="*/ 1008834 w 4458789"/>
                    <a:gd name="connsiteY49" fmla="*/ 2698659 h 6470468"/>
                    <a:gd name="connsiteX50" fmla="*/ 1085034 w 4458789"/>
                    <a:gd name="connsiteY50" fmla="*/ 2592297 h 6470468"/>
                    <a:gd name="connsiteX51" fmla="*/ 1174841 w 4458789"/>
                    <a:gd name="connsiteY51" fmla="*/ 2532652 h 6470468"/>
                    <a:gd name="connsiteX52" fmla="*/ 1256484 w 4458789"/>
                    <a:gd name="connsiteY52" fmla="*/ 2501809 h 6470468"/>
                    <a:gd name="connsiteX53" fmla="*/ 1404122 w 4458789"/>
                    <a:gd name="connsiteY53" fmla="*/ 2358934 h 6470468"/>
                    <a:gd name="connsiteX54" fmla="*/ 1518512 w 4458789"/>
                    <a:gd name="connsiteY54" fmla="*/ 2368913 h 6470468"/>
                    <a:gd name="connsiteX55" fmla="*/ 1584598 w 4458789"/>
                    <a:gd name="connsiteY55" fmla="*/ 2464298 h 6470468"/>
                    <a:gd name="connsiteX56" fmla="*/ 1527947 w 4458789"/>
                    <a:gd name="connsiteY56" fmla="*/ 2535147 h 6470468"/>
                    <a:gd name="connsiteX57" fmla="*/ 1431109 w 4458789"/>
                    <a:gd name="connsiteY57" fmla="*/ 2627222 h 6470468"/>
                    <a:gd name="connsiteX58" fmla="*/ 1393372 w 4458789"/>
                    <a:gd name="connsiteY58" fmla="*/ 2647405 h 6470468"/>
                    <a:gd name="connsiteX59" fmla="*/ 1404983 w 4458789"/>
                    <a:gd name="connsiteY59" fmla="*/ 2708456 h 6470468"/>
                    <a:gd name="connsiteX60" fmla="*/ 1454922 w 4458789"/>
                    <a:gd name="connsiteY60" fmla="*/ 2736759 h 6470468"/>
                    <a:gd name="connsiteX61" fmla="*/ 1448572 w 4458789"/>
                    <a:gd name="connsiteY61" fmla="*/ 2774859 h 6470468"/>
                    <a:gd name="connsiteX62" fmla="*/ 1357675 w 4458789"/>
                    <a:gd name="connsiteY62" fmla="*/ 2829515 h 6470468"/>
                    <a:gd name="connsiteX63" fmla="*/ 1394597 w 4458789"/>
                    <a:gd name="connsiteY63" fmla="*/ 2863759 h 6470468"/>
                    <a:gd name="connsiteX64" fmla="*/ 1550172 w 4458789"/>
                    <a:gd name="connsiteY64" fmla="*/ 2790734 h 6470468"/>
                    <a:gd name="connsiteX65" fmla="*/ 1586684 w 4458789"/>
                    <a:gd name="connsiteY65" fmla="*/ 2733584 h 6470468"/>
                    <a:gd name="connsiteX66" fmla="*/ 1651772 w 4458789"/>
                    <a:gd name="connsiteY66" fmla="*/ 2703422 h 6470468"/>
                    <a:gd name="connsiteX67" fmla="*/ 1708922 w 4458789"/>
                    <a:gd name="connsiteY67" fmla="*/ 2666909 h 6470468"/>
                    <a:gd name="connsiteX68" fmla="*/ 1810522 w 4458789"/>
                    <a:gd name="connsiteY68" fmla="*/ 2636747 h 6470468"/>
                    <a:gd name="connsiteX69" fmla="*/ 1908947 w 4458789"/>
                    <a:gd name="connsiteY69" fmla="*/ 2627222 h 6470468"/>
                    <a:gd name="connsiteX70" fmla="*/ 1952218 w 4458789"/>
                    <a:gd name="connsiteY70" fmla="*/ 2602275 h 6470468"/>
                    <a:gd name="connsiteX71" fmla="*/ 2020072 w 4458789"/>
                    <a:gd name="connsiteY71" fmla="*/ 2662147 h 6470468"/>
                    <a:gd name="connsiteX72" fmla="*/ 2089922 w 4458789"/>
                    <a:gd name="connsiteY72" fmla="*/ 2678022 h 6470468"/>
                    <a:gd name="connsiteX73" fmla="*/ 2164579 w 4458789"/>
                    <a:gd name="connsiteY73" fmla="*/ 2690902 h 6470468"/>
                    <a:gd name="connsiteX74" fmla="*/ 2115322 w 4458789"/>
                    <a:gd name="connsiteY74" fmla="*/ 2820897 h 6470468"/>
                    <a:gd name="connsiteX75" fmla="*/ 2011680 w 4458789"/>
                    <a:gd name="connsiteY75" fmla="*/ 2934788 h 6470468"/>
                    <a:gd name="connsiteX76" fmla="*/ 2194560 w 4458789"/>
                    <a:gd name="connsiteY76" fmla="*/ 3082834 h 6470468"/>
                    <a:gd name="connsiteX77" fmla="*/ 2394858 w 4458789"/>
                    <a:gd name="connsiteY77" fmla="*/ 3117668 h 6470468"/>
                    <a:gd name="connsiteX78" fmla="*/ 2377440 w 4458789"/>
                    <a:gd name="connsiteY78" fmla="*/ 3335383 h 6470468"/>
                    <a:gd name="connsiteX79" fmla="*/ 2377440 w 4458789"/>
                    <a:gd name="connsiteY79" fmla="*/ 3335383 h 6470468"/>
                    <a:gd name="connsiteX80" fmla="*/ 2333898 w 4458789"/>
                    <a:gd name="connsiteY80" fmla="*/ 3640183 h 6470468"/>
                    <a:gd name="connsiteX81" fmla="*/ 2290355 w 4458789"/>
                    <a:gd name="connsiteY81" fmla="*/ 3875314 h 6470468"/>
                    <a:gd name="connsiteX82" fmla="*/ 2595155 w 4458789"/>
                    <a:gd name="connsiteY82" fmla="*/ 3857897 h 6470468"/>
                    <a:gd name="connsiteX83" fmla="*/ 2891246 w 4458789"/>
                    <a:gd name="connsiteY83" fmla="*/ 3744685 h 6470468"/>
                    <a:gd name="connsiteX84" fmla="*/ 2891155 w 4458789"/>
                    <a:gd name="connsiteY84" fmla="*/ 3215186 h 6470468"/>
                    <a:gd name="connsiteX85" fmla="*/ 2772547 w 4458789"/>
                    <a:gd name="connsiteY85" fmla="*/ 3039972 h 6470468"/>
                    <a:gd name="connsiteX86" fmla="*/ 2704284 w 4458789"/>
                    <a:gd name="connsiteY86" fmla="*/ 2897097 h 6470468"/>
                    <a:gd name="connsiteX87" fmla="*/ 2508069 w 4458789"/>
                    <a:gd name="connsiteY87" fmla="*/ 2717074 h 6470468"/>
                    <a:gd name="connsiteX88" fmla="*/ 2638698 w 4458789"/>
                    <a:gd name="connsiteY88" fmla="*/ 2577737 h 6470468"/>
                    <a:gd name="connsiteX89" fmla="*/ 2978332 w 4458789"/>
                    <a:gd name="connsiteY89" fmla="*/ 2333897 h 6470468"/>
                    <a:gd name="connsiteX90" fmla="*/ 2987040 w 4458789"/>
                    <a:gd name="connsiteY90" fmla="*/ 2159725 h 6470468"/>
                    <a:gd name="connsiteX91" fmla="*/ 3344092 w 4458789"/>
                    <a:gd name="connsiteY91" fmla="*/ 1672045 h 6470468"/>
                    <a:gd name="connsiteX92" fmla="*/ 3544389 w 4458789"/>
                    <a:gd name="connsiteY92" fmla="*/ 1863634 h 6470468"/>
                    <a:gd name="connsiteX93" fmla="*/ 3962400 w 4458789"/>
                    <a:gd name="connsiteY93" fmla="*/ 1419497 h 6470468"/>
                    <a:gd name="connsiteX94" fmla="*/ 4458789 w 4458789"/>
                    <a:gd name="connsiteY94" fmla="*/ 374468 h 6470468"/>
                    <a:gd name="connsiteX95" fmla="*/ 4415246 w 4458789"/>
                    <a:gd name="connsiteY95" fmla="*/ 0 h 6470468"/>
                    <a:gd name="connsiteX96" fmla="*/ 17418 w 4458789"/>
                    <a:gd name="connsiteY96" fmla="*/ 17417 h 6470468"/>
                    <a:gd name="connsiteX97" fmla="*/ 0 w 4458789"/>
                    <a:gd name="connsiteY97"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143772 w 4458789"/>
                    <a:gd name="connsiteY6" fmla="*/ 3930559 h 6470468"/>
                    <a:gd name="connsiteX7" fmla="*/ 1012644 w 4458789"/>
                    <a:gd name="connsiteY7" fmla="*/ 3831363 h 6470468"/>
                    <a:gd name="connsiteX8" fmla="*/ 946922 w 4458789"/>
                    <a:gd name="connsiteY8" fmla="*/ 3773397 h 6470468"/>
                    <a:gd name="connsiteX9" fmla="*/ 946922 w 4458789"/>
                    <a:gd name="connsiteY9" fmla="*/ 3717834 h 6470468"/>
                    <a:gd name="connsiteX10" fmla="*/ 980259 w 4458789"/>
                    <a:gd name="connsiteY10" fmla="*/ 3711484 h 6470468"/>
                    <a:gd name="connsiteX11" fmla="*/ 1038997 w 4458789"/>
                    <a:gd name="connsiteY11" fmla="*/ 3609884 h 6470468"/>
                    <a:gd name="connsiteX12" fmla="*/ 1077097 w 4458789"/>
                    <a:gd name="connsiteY12" fmla="*/ 3598772 h 6470468"/>
                    <a:gd name="connsiteX13" fmla="*/ 1139009 w 4458789"/>
                    <a:gd name="connsiteY13" fmla="*/ 3535272 h 6470468"/>
                    <a:gd name="connsiteX14" fmla="*/ 1196159 w 4458789"/>
                    <a:gd name="connsiteY14" fmla="*/ 3498759 h 6470468"/>
                    <a:gd name="connsiteX15" fmla="*/ 1237434 w 4458789"/>
                    <a:gd name="connsiteY15" fmla="*/ 3489234 h 6470468"/>
                    <a:gd name="connsiteX16" fmla="*/ 1267506 w 4458789"/>
                    <a:gd name="connsiteY16" fmla="*/ 3418432 h 6470468"/>
                    <a:gd name="connsiteX17" fmla="*/ 1326335 w 4458789"/>
                    <a:gd name="connsiteY17" fmla="*/ 3387634 h 6470468"/>
                    <a:gd name="connsiteX18" fmla="*/ 1385072 w 4458789"/>
                    <a:gd name="connsiteY18" fmla="*/ 3354297 h 6470468"/>
                    <a:gd name="connsiteX19" fmla="*/ 1491434 w 4458789"/>
                    <a:gd name="connsiteY19" fmla="*/ 3309847 h 6470468"/>
                    <a:gd name="connsiteX20" fmla="*/ 1567543 w 4458789"/>
                    <a:gd name="connsiteY20" fmla="*/ 3317965 h 6470468"/>
                    <a:gd name="connsiteX21" fmla="*/ 1610497 w 4458789"/>
                    <a:gd name="connsiteY21" fmla="*/ 3271747 h 6470468"/>
                    <a:gd name="connsiteX22" fmla="*/ 1631134 w 4458789"/>
                    <a:gd name="connsiteY22" fmla="*/ 3201897 h 6470468"/>
                    <a:gd name="connsiteX23" fmla="*/ 1564459 w 4458789"/>
                    <a:gd name="connsiteY23" fmla="*/ 3174909 h 6470468"/>
                    <a:gd name="connsiteX24" fmla="*/ 1543731 w 4458789"/>
                    <a:gd name="connsiteY24" fmla="*/ 3150960 h 6470468"/>
                    <a:gd name="connsiteX25" fmla="*/ 1427934 w 4458789"/>
                    <a:gd name="connsiteY25" fmla="*/ 3163797 h 6470468"/>
                    <a:gd name="connsiteX26" fmla="*/ 1364434 w 4458789"/>
                    <a:gd name="connsiteY26" fmla="*/ 3127284 h 6470468"/>
                    <a:gd name="connsiteX27" fmla="*/ 1350147 w 4458789"/>
                    <a:gd name="connsiteY27" fmla="*/ 3101884 h 6470468"/>
                    <a:gd name="connsiteX28" fmla="*/ 1289731 w 4458789"/>
                    <a:gd name="connsiteY28" fmla="*/ 3082154 h 6470468"/>
                    <a:gd name="connsiteX29" fmla="*/ 1189809 w 4458789"/>
                    <a:gd name="connsiteY29" fmla="*/ 3098709 h 6470468"/>
                    <a:gd name="connsiteX30" fmla="*/ 1164409 w 4458789"/>
                    <a:gd name="connsiteY30" fmla="*/ 3144747 h 6470468"/>
                    <a:gd name="connsiteX31" fmla="*/ 1108847 w 4458789"/>
                    <a:gd name="connsiteY31" fmla="*/ 3174909 h 6470468"/>
                    <a:gd name="connsiteX32" fmla="*/ 1075509 w 4458789"/>
                    <a:gd name="connsiteY32" fmla="*/ 3225709 h 6470468"/>
                    <a:gd name="connsiteX33" fmla="*/ 1007247 w 4458789"/>
                    <a:gd name="connsiteY33" fmla="*/ 3238409 h 6470468"/>
                    <a:gd name="connsiteX34" fmla="*/ 926782 w 4458789"/>
                    <a:gd name="connsiteY34" fmla="*/ 3181803 h 6470468"/>
                    <a:gd name="connsiteX35" fmla="*/ 942159 w 4458789"/>
                    <a:gd name="connsiteY35" fmla="*/ 3111409 h 6470468"/>
                    <a:gd name="connsiteX36" fmla="*/ 989784 w 4458789"/>
                    <a:gd name="connsiteY36" fmla="*/ 3078072 h 6470468"/>
                    <a:gd name="connsiteX37" fmla="*/ 941161 w 4458789"/>
                    <a:gd name="connsiteY37" fmla="*/ 2986994 h 6470468"/>
                    <a:gd name="connsiteX38" fmla="*/ 865959 w 4458789"/>
                    <a:gd name="connsiteY38" fmla="*/ 2989172 h 6470468"/>
                    <a:gd name="connsiteX39" fmla="*/ 743722 w 4458789"/>
                    <a:gd name="connsiteY39" fmla="*/ 2943134 h 6470468"/>
                    <a:gd name="connsiteX40" fmla="*/ 708797 w 4458789"/>
                    <a:gd name="connsiteY40" fmla="*/ 2852647 h 6470468"/>
                    <a:gd name="connsiteX41" fmla="*/ 750707 w 4458789"/>
                    <a:gd name="connsiteY41" fmla="*/ 2804160 h 6470468"/>
                    <a:gd name="connsiteX42" fmla="*/ 748484 w 4458789"/>
                    <a:gd name="connsiteY42" fmla="*/ 2738347 h 6470468"/>
                    <a:gd name="connsiteX43" fmla="*/ 788172 w 4458789"/>
                    <a:gd name="connsiteY43" fmla="*/ 2711359 h 6470468"/>
                    <a:gd name="connsiteX44" fmla="*/ 865959 w 4458789"/>
                    <a:gd name="connsiteY44" fmla="*/ 2771684 h 6470468"/>
                    <a:gd name="connsiteX45" fmla="*/ 892947 w 4458789"/>
                    <a:gd name="connsiteY45" fmla="*/ 2798672 h 6470468"/>
                    <a:gd name="connsiteX46" fmla="*/ 900884 w 4458789"/>
                    <a:gd name="connsiteY46" fmla="*/ 2743110 h 6470468"/>
                    <a:gd name="connsiteX47" fmla="*/ 937351 w 4458789"/>
                    <a:gd name="connsiteY47" fmla="*/ 2730546 h 6470468"/>
                    <a:gd name="connsiteX48" fmla="*/ 981847 w 4458789"/>
                    <a:gd name="connsiteY48" fmla="*/ 2730409 h 6470468"/>
                    <a:gd name="connsiteX49" fmla="*/ 1008834 w 4458789"/>
                    <a:gd name="connsiteY49" fmla="*/ 2698659 h 6470468"/>
                    <a:gd name="connsiteX50" fmla="*/ 1085034 w 4458789"/>
                    <a:gd name="connsiteY50" fmla="*/ 2592297 h 6470468"/>
                    <a:gd name="connsiteX51" fmla="*/ 1174841 w 4458789"/>
                    <a:gd name="connsiteY51" fmla="*/ 2532652 h 6470468"/>
                    <a:gd name="connsiteX52" fmla="*/ 1256484 w 4458789"/>
                    <a:gd name="connsiteY52" fmla="*/ 2501809 h 6470468"/>
                    <a:gd name="connsiteX53" fmla="*/ 1404122 w 4458789"/>
                    <a:gd name="connsiteY53" fmla="*/ 2358934 h 6470468"/>
                    <a:gd name="connsiteX54" fmla="*/ 1518512 w 4458789"/>
                    <a:gd name="connsiteY54" fmla="*/ 2368913 h 6470468"/>
                    <a:gd name="connsiteX55" fmla="*/ 1584598 w 4458789"/>
                    <a:gd name="connsiteY55" fmla="*/ 2464298 h 6470468"/>
                    <a:gd name="connsiteX56" fmla="*/ 1527947 w 4458789"/>
                    <a:gd name="connsiteY56" fmla="*/ 2535147 h 6470468"/>
                    <a:gd name="connsiteX57" fmla="*/ 1431109 w 4458789"/>
                    <a:gd name="connsiteY57" fmla="*/ 2627222 h 6470468"/>
                    <a:gd name="connsiteX58" fmla="*/ 1393372 w 4458789"/>
                    <a:gd name="connsiteY58" fmla="*/ 2647405 h 6470468"/>
                    <a:gd name="connsiteX59" fmla="*/ 1404983 w 4458789"/>
                    <a:gd name="connsiteY59" fmla="*/ 2708456 h 6470468"/>
                    <a:gd name="connsiteX60" fmla="*/ 1454922 w 4458789"/>
                    <a:gd name="connsiteY60" fmla="*/ 2736759 h 6470468"/>
                    <a:gd name="connsiteX61" fmla="*/ 1448572 w 4458789"/>
                    <a:gd name="connsiteY61" fmla="*/ 2774859 h 6470468"/>
                    <a:gd name="connsiteX62" fmla="*/ 1357675 w 4458789"/>
                    <a:gd name="connsiteY62" fmla="*/ 2829515 h 6470468"/>
                    <a:gd name="connsiteX63" fmla="*/ 1394597 w 4458789"/>
                    <a:gd name="connsiteY63" fmla="*/ 2863759 h 6470468"/>
                    <a:gd name="connsiteX64" fmla="*/ 1550172 w 4458789"/>
                    <a:gd name="connsiteY64" fmla="*/ 2790734 h 6470468"/>
                    <a:gd name="connsiteX65" fmla="*/ 1586684 w 4458789"/>
                    <a:gd name="connsiteY65" fmla="*/ 2733584 h 6470468"/>
                    <a:gd name="connsiteX66" fmla="*/ 1651772 w 4458789"/>
                    <a:gd name="connsiteY66" fmla="*/ 2703422 h 6470468"/>
                    <a:gd name="connsiteX67" fmla="*/ 1708922 w 4458789"/>
                    <a:gd name="connsiteY67" fmla="*/ 2666909 h 6470468"/>
                    <a:gd name="connsiteX68" fmla="*/ 1810522 w 4458789"/>
                    <a:gd name="connsiteY68" fmla="*/ 2636747 h 6470468"/>
                    <a:gd name="connsiteX69" fmla="*/ 1908947 w 4458789"/>
                    <a:gd name="connsiteY69" fmla="*/ 2627222 h 6470468"/>
                    <a:gd name="connsiteX70" fmla="*/ 1952218 w 4458789"/>
                    <a:gd name="connsiteY70" fmla="*/ 2602275 h 6470468"/>
                    <a:gd name="connsiteX71" fmla="*/ 2020072 w 4458789"/>
                    <a:gd name="connsiteY71" fmla="*/ 2662147 h 6470468"/>
                    <a:gd name="connsiteX72" fmla="*/ 2089922 w 4458789"/>
                    <a:gd name="connsiteY72" fmla="*/ 2678022 h 6470468"/>
                    <a:gd name="connsiteX73" fmla="*/ 2164579 w 4458789"/>
                    <a:gd name="connsiteY73" fmla="*/ 2690902 h 6470468"/>
                    <a:gd name="connsiteX74" fmla="*/ 2115322 w 4458789"/>
                    <a:gd name="connsiteY74" fmla="*/ 2820897 h 6470468"/>
                    <a:gd name="connsiteX75" fmla="*/ 2011680 w 4458789"/>
                    <a:gd name="connsiteY75" fmla="*/ 2934788 h 6470468"/>
                    <a:gd name="connsiteX76" fmla="*/ 2194560 w 4458789"/>
                    <a:gd name="connsiteY76" fmla="*/ 3082834 h 6470468"/>
                    <a:gd name="connsiteX77" fmla="*/ 2394858 w 4458789"/>
                    <a:gd name="connsiteY77" fmla="*/ 3117668 h 6470468"/>
                    <a:gd name="connsiteX78" fmla="*/ 2377440 w 4458789"/>
                    <a:gd name="connsiteY78" fmla="*/ 3335383 h 6470468"/>
                    <a:gd name="connsiteX79" fmla="*/ 2377440 w 4458789"/>
                    <a:gd name="connsiteY79" fmla="*/ 3335383 h 6470468"/>
                    <a:gd name="connsiteX80" fmla="*/ 2333898 w 4458789"/>
                    <a:gd name="connsiteY80" fmla="*/ 3640183 h 6470468"/>
                    <a:gd name="connsiteX81" fmla="*/ 2290355 w 4458789"/>
                    <a:gd name="connsiteY81" fmla="*/ 3875314 h 6470468"/>
                    <a:gd name="connsiteX82" fmla="*/ 2595155 w 4458789"/>
                    <a:gd name="connsiteY82" fmla="*/ 3857897 h 6470468"/>
                    <a:gd name="connsiteX83" fmla="*/ 2891246 w 4458789"/>
                    <a:gd name="connsiteY83" fmla="*/ 3744685 h 6470468"/>
                    <a:gd name="connsiteX84" fmla="*/ 2891155 w 4458789"/>
                    <a:gd name="connsiteY84" fmla="*/ 3215186 h 6470468"/>
                    <a:gd name="connsiteX85" fmla="*/ 2772547 w 4458789"/>
                    <a:gd name="connsiteY85" fmla="*/ 3039972 h 6470468"/>
                    <a:gd name="connsiteX86" fmla="*/ 2704284 w 4458789"/>
                    <a:gd name="connsiteY86" fmla="*/ 2897097 h 6470468"/>
                    <a:gd name="connsiteX87" fmla="*/ 2508069 w 4458789"/>
                    <a:gd name="connsiteY87" fmla="*/ 2717074 h 6470468"/>
                    <a:gd name="connsiteX88" fmla="*/ 2638698 w 4458789"/>
                    <a:gd name="connsiteY88" fmla="*/ 2577737 h 6470468"/>
                    <a:gd name="connsiteX89" fmla="*/ 2978332 w 4458789"/>
                    <a:gd name="connsiteY89" fmla="*/ 2333897 h 6470468"/>
                    <a:gd name="connsiteX90" fmla="*/ 2987040 w 4458789"/>
                    <a:gd name="connsiteY90" fmla="*/ 2159725 h 6470468"/>
                    <a:gd name="connsiteX91" fmla="*/ 3344092 w 4458789"/>
                    <a:gd name="connsiteY91" fmla="*/ 1672045 h 6470468"/>
                    <a:gd name="connsiteX92" fmla="*/ 3544389 w 4458789"/>
                    <a:gd name="connsiteY92" fmla="*/ 1863634 h 6470468"/>
                    <a:gd name="connsiteX93" fmla="*/ 3962400 w 4458789"/>
                    <a:gd name="connsiteY93" fmla="*/ 1419497 h 6470468"/>
                    <a:gd name="connsiteX94" fmla="*/ 4458789 w 4458789"/>
                    <a:gd name="connsiteY94" fmla="*/ 374468 h 6470468"/>
                    <a:gd name="connsiteX95" fmla="*/ 4415246 w 4458789"/>
                    <a:gd name="connsiteY95" fmla="*/ 0 h 6470468"/>
                    <a:gd name="connsiteX96" fmla="*/ 17418 w 4458789"/>
                    <a:gd name="connsiteY96" fmla="*/ 17417 h 6470468"/>
                    <a:gd name="connsiteX97" fmla="*/ 0 w 4458789"/>
                    <a:gd name="connsiteY97"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143772 w 4458789"/>
                    <a:gd name="connsiteY6" fmla="*/ 3930559 h 6470468"/>
                    <a:gd name="connsiteX7" fmla="*/ 1012644 w 4458789"/>
                    <a:gd name="connsiteY7" fmla="*/ 3831363 h 6470468"/>
                    <a:gd name="connsiteX8" fmla="*/ 946922 w 4458789"/>
                    <a:gd name="connsiteY8" fmla="*/ 3773397 h 6470468"/>
                    <a:gd name="connsiteX9" fmla="*/ 946922 w 4458789"/>
                    <a:gd name="connsiteY9" fmla="*/ 3717834 h 6470468"/>
                    <a:gd name="connsiteX10" fmla="*/ 980259 w 4458789"/>
                    <a:gd name="connsiteY10" fmla="*/ 3711484 h 6470468"/>
                    <a:gd name="connsiteX11" fmla="*/ 1038997 w 4458789"/>
                    <a:gd name="connsiteY11" fmla="*/ 3609884 h 6470468"/>
                    <a:gd name="connsiteX12" fmla="*/ 1077097 w 4458789"/>
                    <a:gd name="connsiteY12" fmla="*/ 3598772 h 6470468"/>
                    <a:gd name="connsiteX13" fmla="*/ 1139009 w 4458789"/>
                    <a:gd name="connsiteY13" fmla="*/ 3535272 h 6470468"/>
                    <a:gd name="connsiteX14" fmla="*/ 1196159 w 4458789"/>
                    <a:gd name="connsiteY14" fmla="*/ 3498759 h 6470468"/>
                    <a:gd name="connsiteX15" fmla="*/ 1237434 w 4458789"/>
                    <a:gd name="connsiteY15" fmla="*/ 3489234 h 6470468"/>
                    <a:gd name="connsiteX16" fmla="*/ 1267506 w 4458789"/>
                    <a:gd name="connsiteY16" fmla="*/ 3418432 h 6470468"/>
                    <a:gd name="connsiteX17" fmla="*/ 1326335 w 4458789"/>
                    <a:gd name="connsiteY17" fmla="*/ 3387634 h 6470468"/>
                    <a:gd name="connsiteX18" fmla="*/ 1385072 w 4458789"/>
                    <a:gd name="connsiteY18" fmla="*/ 3354297 h 6470468"/>
                    <a:gd name="connsiteX19" fmla="*/ 1491434 w 4458789"/>
                    <a:gd name="connsiteY19" fmla="*/ 3309847 h 6470468"/>
                    <a:gd name="connsiteX20" fmla="*/ 1567543 w 4458789"/>
                    <a:gd name="connsiteY20" fmla="*/ 3317965 h 6470468"/>
                    <a:gd name="connsiteX21" fmla="*/ 1610497 w 4458789"/>
                    <a:gd name="connsiteY21" fmla="*/ 3271747 h 6470468"/>
                    <a:gd name="connsiteX22" fmla="*/ 1631134 w 4458789"/>
                    <a:gd name="connsiteY22" fmla="*/ 3201897 h 6470468"/>
                    <a:gd name="connsiteX23" fmla="*/ 1564459 w 4458789"/>
                    <a:gd name="connsiteY23" fmla="*/ 3174909 h 6470468"/>
                    <a:gd name="connsiteX24" fmla="*/ 1543731 w 4458789"/>
                    <a:gd name="connsiteY24" fmla="*/ 3150960 h 6470468"/>
                    <a:gd name="connsiteX25" fmla="*/ 1427934 w 4458789"/>
                    <a:gd name="connsiteY25" fmla="*/ 3163797 h 6470468"/>
                    <a:gd name="connsiteX26" fmla="*/ 1364434 w 4458789"/>
                    <a:gd name="connsiteY26" fmla="*/ 3127284 h 6470468"/>
                    <a:gd name="connsiteX27" fmla="*/ 1350147 w 4458789"/>
                    <a:gd name="connsiteY27" fmla="*/ 3101884 h 6470468"/>
                    <a:gd name="connsiteX28" fmla="*/ 1289731 w 4458789"/>
                    <a:gd name="connsiteY28" fmla="*/ 3082154 h 6470468"/>
                    <a:gd name="connsiteX29" fmla="*/ 1189809 w 4458789"/>
                    <a:gd name="connsiteY29" fmla="*/ 3098709 h 6470468"/>
                    <a:gd name="connsiteX30" fmla="*/ 1164409 w 4458789"/>
                    <a:gd name="connsiteY30" fmla="*/ 3144747 h 6470468"/>
                    <a:gd name="connsiteX31" fmla="*/ 1108847 w 4458789"/>
                    <a:gd name="connsiteY31" fmla="*/ 3174909 h 6470468"/>
                    <a:gd name="connsiteX32" fmla="*/ 1075509 w 4458789"/>
                    <a:gd name="connsiteY32" fmla="*/ 3225709 h 6470468"/>
                    <a:gd name="connsiteX33" fmla="*/ 1007247 w 4458789"/>
                    <a:gd name="connsiteY33" fmla="*/ 3238409 h 6470468"/>
                    <a:gd name="connsiteX34" fmla="*/ 926782 w 4458789"/>
                    <a:gd name="connsiteY34" fmla="*/ 3181803 h 6470468"/>
                    <a:gd name="connsiteX35" fmla="*/ 942159 w 4458789"/>
                    <a:gd name="connsiteY35" fmla="*/ 3111409 h 6470468"/>
                    <a:gd name="connsiteX36" fmla="*/ 989784 w 4458789"/>
                    <a:gd name="connsiteY36" fmla="*/ 3078072 h 6470468"/>
                    <a:gd name="connsiteX37" fmla="*/ 941161 w 4458789"/>
                    <a:gd name="connsiteY37" fmla="*/ 2986994 h 6470468"/>
                    <a:gd name="connsiteX38" fmla="*/ 865959 w 4458789"/>
                    <a:gd name="connsiteY38" fmla="*/ 2989172 h 6470468"/>
                    <a:gd name="connsiteX39" fmla="*/ 743722 w 4458789"/>
                    <a:gd name="connsiteY39" fmla="*/ 2943134 h 6470468"/>
                    <a:gd name="connsiteX40" fmla="*/ 708797 w 4458789"/>
                    <a:gd name="connsiteY40" fmla="*/ 2852647 h 6470468"/>
                    <a:gd name="connsiteX41" fmla="*/ 750707 w 4458789"/>
                    <a:gd name="connsiteY41" fmla="*/ 2804160 h 6470468"/>
                    <a:gd name="connsiteX42" fmla="*/ 748484 w 4458789"/>
                    <a:gd name="connsiteY42" fmla="*/ 2738347 h 6470468"/>
                    <a:gd name="connsiteX43" fmla="*/ 788172 w 4458789"/>
                    <a:gd name="connsiteY43" fmla="*/ 2711359 h 6470468"/>
                    <a:gd name="connsiteX44" fmla="*/ 865959 w 4458789"/>
                    <a:gd name="connsiteY44" fmla="*/ 2771684 h 6470468"/>
                    <a:gd name="connsiteX45" fmla="*/ 892947 w 4458789"/>
                    <a:gd name="connsiteY45" fmla="*/ 2798672 h 6470468"/>
                    <a:gd name="connsiteX46" fmla="*/ 900884 w 4458789"/>
                    <a:gd name="connsiteY46" fmla="*/ 2743110 h 6470468"/>
                    <a:gd name="connsiteX47" fmla="*/ 937351 w 4458789"/>
                    <a:gd name="connsiteY47" fmla="*/ 2730546 h 6470468"/>
                    <a:gd name="connsiteX48" fmla="*/ 981847 w 4458789"/>
                    <a:gd name="connsiteY48" fmla="*/ 2730409 h 6470468"/>
                    <a:gd name="connsiteX49" fmla="*/ 1008834 w 4458789"/>
                    <a:gd name="connsiteY49" fmla="*/ 2698659 h 6470468"/>
                    <a:gd name="connsiteX50" fmla="*/ 1085034 w 4458789"/>
                    <a:gd name="connsiteY50" fmla="*/ 2592297 h 6470468"/>
                    <a:gd name="connsiteX51" fmla="*/ 1174841 w 4458789"/>
                    <a:gd name="connsiteY51" fmla="*/ 2532652 h 6470468"/>
                    <a:gd name="connsiteX52" fmla="*/ 1256484 w 4458789"/>
                    <a:gd name="connsiteY52" fmla="*/ 2501809 h 6470468"/>
                    <a:gd name="connsiteX53" fmla="*/ 1404122 w 4458789"/>
                    <a:gd name="connsiteY53" fmla="*/ 2358934 h 6470468"/>
                    <a:gd name="connsiteX54" fmla="*/ 1518512 w 4458789"/>
                    <a:gd name="connsiteY54" fmla="*/ 2368913 h 6470468"/>
                    <a:gd name="connsiteX55" fmla="*/ 1584598 w 4458789"/>
                    <a:gd name="connsiteY55" fmla="*/ 2464298 h 6470468"/>
                    <a:gd name="connsiteX56" fmla="*/ 1527947 w 4458789"/>
                    <a:gd name="connsiteY56" fmla="*/ 2535147 h 6470468"/>
                    <a:gd name="connsiteX57" fmla="*/ 1431109 w 4458789"/>
                    <a:gd name="connsiteY57" fmla="*/ 2627222 h 6470468"/>
                    <a:gd name="connsiteX58" fmla="*/ 1393372 w 4458789"/>
                    <a:gd name="connsiteY58" fmla="*/ 2647405 h 6470468"/>
                    <a:gd name="connsiteX59" fmla="*/ 1404983 w 4458789"/>
                    <a:gd name="connsiteY59" fmla="*/ 2708456 h 6470468"/>
                    <a:gd name="connsiteX60" fmla="*/ 1454922 w 4458789"/>
                    <a:gd name="connsiteY60" fmla="*/ 2736759 h 6470468"/>
                    <a:gd name="connsiteX61" fmla="*/ 1448572 w 4458789"/>
                    <a:gd name="connsiteY61" fmla="*/ 2774859 h 6470468"/>
                    <a:gd name="connsiteX62" fmla="*/ 1357675 w 4458789"/>
                    <a:gd name="connsiteY62" fmla="*/ 2829515 h 6470468"/>
                    <a:gd name="connsiteX63" fmla="*/ 1394597 w 4458789"/>
                    <a:gd name="connsiteY63" fmla="*/ 2863759 h 6470468"/>
                    <a:gd name="connsiteX64" fmla="*/ 1550172 w 4458789"/>
                    <a:gd name="connsiteY64" fmla="*/ 2790734 h 6470468"/>
                    <a:gd name="connsiteX65" fmla="*/ 1586684 w 4458789"/>
                    <a:gd name="connsiteY65" fmla="*/ 2733584 h 6470468"/>
                    <a:gd name="connsiteX66" fmla="*/ 1651772 w 4458789"/>
                    <a:gd name="connsiteY66" fmla="*/ 2703422 h 6470468"/>
                    <a:gd name="connsiteX67" fmla="*/ 1708922 w 4458789"/>
                    <a:gd name="connsiteY67" fmla="*/ 2666909 h 6470468"/>
                    <a:gd name="connsiteX68" fmla="*/ 1810522 w 4458789"/>
                    <a:gd name="connsiteY68" fmla="*/ 2636747 h 6470468"/>
                    <a:gd name="connsiteX69" fmla="*/ 1908947 w 4458789"/>
                    <a:gd name="connsiteY69" fmla="*/ 2627222 h 6470468"/>
                    <a:gd name="connsiteX70" fmla="*/ 1952218 w 4458789"/>
                    <a:gd name="connsiteY70" fmla="*/ 2602275 h 6470468"/>
                    <a:gd name="connsiteX71" fmla="*/ 2020072 w 4458789"/>
                    <a:gd name="connsiteY71" fmla="*/ 2662147 h 6470468"/>
                    <a:gd name="connsiteX72" fmla="*/ 2089922 w 4458789"/>
                    <a:gd name="connsiteY72" fmla="*/ 2678022 h 6470468"/>
                    <a:gd name="connsiteX73" fmla="*/ 2164579 w 4458789"/>
                    <a:gd name="connsiteY73" fmla="*/ 2690902 h 6470468"/>
                    <a:gd name="connsiteX74" fmla="*/ 2115322 w 4458789"/>
                    <a:gd name="connsiteY74" fmla="*/ 2820897 h 6470468"/>
                    <a:gd name="connsiteX75" fmla="*/ 2011680 w 4458789"/>
                    <a:gd name="connsiteY75" fmla="*/ 2934788 h 6470468"/>
                    <a:gd name="connsiteX76" fmla="*/ 2194560 w 4458789"/>
                    <a:gd name="connsiteY76" fmla="*/ 3082834 h 6470468"/>
                    <a:gd name="connsiteX77" fmla="*/ 2394858 w 4458789"/>
                    <a:gd name="connsiteY77" fmla="*/ 3117668 h 6470468"/>
                    <a:gd name="connsiteX78" fmla="*/ 2377440 w 4458789"/>
                    <a:gd name="connsiteY78" fmla="*/ 3335383 h 6470468"/>
                    <a:gd name="connsiteX79" fmla="*/ 2377440 w 4458789"/>
                    <a:gd name="connsiteY79" fmla="*/ 3335383 h 6470468"/>
                    <a:gd name="connsiteX80" fmla="*/ 2333898 w 4458789"/>
                    <a:gd name="connsiteY80" fmla="*/ 3640183 h 6470468"/>
                    <a:gd name="connsiteX81" fmla="*/ 2290355 w 4458789"/>
                    <a:gd name="connsiteY81" fmla="*/ 3875314 h 6470468"/>
                    <a:gd name="connsiteX82" fmla="*/ 2595155 w 4458789"/>
                    <a:gd name="connsiteY82" fmla="*/ 3857897 h 6470468"/>
                    <a:gd name="connsiteX83" fmla="*/ 2891246 w 4458789"/>
                    <a:gd name="connsiteY83" fmla="*/ 3744685 h 6470468"/>
                    <a:gd name="connsiteX84" fmla="*/ 2891155 w 4458789"/>
                    <a:gd name="connsiteY84" fmla="*/ 3215186 h 6470468"/>
                    <a:gd name="connsiteX85" fmla="*/ 2772547 w 4458789"/>
                    <a:gd name="connsiteY85" fmla="*/ 3039972 h 6470468"/>
                    <a:gd name="connsiteX86" fmla="*/ 2704284 w 4458789"/>
                    <a:gd name="connsiteY86" fmla="*/ 2897097 h 6470468"/>
                    <a:gd name="connsiteX87" fmla="*/ 2508069 w 4458789"/>
                    <a:gd name="connsiteY87" fmla="*/ 2717074 h 6470468"/>
                    <a:gd name="connsiteX88" fmla="*/ 2638698 w 4458789"/>
                    <a:gd name="connsiteY88" fmla="*/ 2577737 h 6470468"/>
                    <a:gd name="connsiteX89" fmla="*/ 2978332 w 4458789"/>
                    <a:gd name="connsiteY89" fmla="*/ 2333897 h 6470468"/>
                    <a:gd name="connsiteX90" fmla="*/ 2987040 w 4458789"/>
                    <a:gd name="connsiteY90" fmla="*/ 2159725 h 6470468"/>
                    <a:gd name="connsiteX91" fmla="*/ 3344092 w 4458789"/>
                    <a:gd name="connsiteY91" fmla="*/ 1672045 h 6470468"/>
                    <a:gd name="connsiteX92" fmla="*/ 3544389 w 4458789"/>
                    <a:gd name="connsiteY92" fmla="*/ 1863634 h 6470468"/>
                    <a:gd name="connsiteX93" fmla="*/ 3962400 w 4458789"/>
                    <a:gd name="connsiteY93" fmla="*/ 1419497 h 6470468"/>
                    <a:gd name="connsiteX94" fmla="*/ 4458789 w 4458789"/>
                    <a:gd name="connsiteY94" fmla="*/ 374468 h 6470468"/>
                    <a:gd name="connsiteX95" fmla="*/ 4415246 w 4458789"/>
                    <a:gd name="connsiteY95" fmla="*/ 0 h 6470468"/>
                    <a:gd name="connsiteX96" fmla="*/ 17418 w 4458789"/>
                    <a:gd name="connsiteY96" fmla="*/ 17417 h 6470468"/>
                    <a:gd name="connsiteX97" fmla="*/ 0 w 4458789"/>
                    <a:gd name="connsiteY97"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202509 w 4458789"/>
                    <a:gd name="connsiteY6" fmla="*/ 4102009 h 6470468"/>
                    <a:gd name="connsiteX7" fmla="*/ 1143772 w 4458789"/>
                    <a:gd name="connsiteY7" fmla="*/ 3930559 h 6470468"/>
                    <a:gd name="connsiteX8" fmla="*/ 1012644 w 4458789"/>
                    <a:gd name="connsiteY8" fmla="*/ 3831363 h 6470468"/>
                    <a:gd name="connsiteX9" fmla="*/ 946922 w 4458789"/>
                    <a:gd name="connsiteY9" fmla="*/ 3773397 h 6470468"/>
                    <a:gd name="connsiteX10" fmla="*/ 946922 w 4458789"/>
                    <a:gd name="connsiteY10" fmla="*/ 3717834 h 6470468"/>
                    <a:gd name="connsiteX11" fmla="*/ 980259 w 4458789"/>
                    <a:gd name="connsiteY11" fmla="*/ 3711484 h 6470468"/>
                    <a:gd name="connsiteX12" fmla="*/ 1038997 w 4458789"/>
                    <a:gd name="connsiteY12" fmla="*/ 3609884 h 6470468"/>
                    <a:gd name="connsiteX13" fmla="*/ 1077097 w 4458789"/>
                    <a:gd name="connsiteY13" fmla="*/ 3598772 h 6470468"/>
                    <a:gd name="connsiteX14" fmla="*/ 1139009 w 4458789"/>
                    <a:gd name="connsiteY14" fmla="*/ 3535272 h 6470468"/>
                    <a:gd name="connsiteX15" fmla="*/ 1196159 w 4458789"/>
                    <a:gd name="connsiteY15" fmla="*/ 3498759 h 6470468"/>
                    <a:gd name="connsiteX16" fmla="*/ 1237434 w 4458789"/>
                    <a:gd name="connsiteY16" fmla="*/ 3489234 h 6470468"/>
                    <a:gd name="connsiteX17" fmla="*/ 1267506 w 4458789"/>
                    <a:gd name="connsiteY17" fmla="*/ 3418432 h 6470468"/>
                    <a:gd name="connsiteX18" fmla="*/ 1326335 w 4458789"/>
                    <a:gd name="connsiteY18" fmla="*/ 3387634 h 6470468"/>
                    <a:gd name="connsiteX19" fmla="*/ 1385072 w 4458789"/>
                    <a:gd name="connsiteY19" fmla="*/ 3354297 h 6470468"/>
                    <a:gd name="connsiteX20" fmla="*/ 1491434 w 4458789"/>
                    <a:gd name="connsiteY20" fmla="*/ 3309847 h 6470468"/>
                    <a:gd name="connsiteX21" fmla="*/ 1567543 w 4458789"/>
                    <a:gd name="connsiteY21" fmla="*/ 3317965 h 6470468"/>
                    <a:gd name="connsiteX22" fmla="*/ 1610497 w 4458789"/>
                    <a:gd name="connsiteY22" fmla="*/ 3271747 h 6470468"/>
                    <a:gd name="connsiteX23" fmla="*/ 1631134 w 4458789"/>
                    <a:gd name="connsiteY23" fmla="*/ 3201897 h 6470468"/>
                    <a:gd name="connsiteX24" fmla="*/ 1564459 w 4458789"/>
                    <a:gd name="connsiteY24" fmla="*/ 3174909 h 6470468"/>
                    <a:gd name="connsiteX25" fmla="*/ 1543731 w 4458789"/>
                    <a:gd name="connsiteY25" fmla="*/ 3150960 h 6470468"/>
                    <a:gd name="connsiteX26" fmla="*/ 1427934 w 4458789"/>
                    <a:gd name="connsiteY26" fmla="*/ 3163797 h 6470468"/>
                    <a:gd name="connsiteX27" fmla="*/ 1364434 w 4458789"/>
                    <a:gd name="connsiteY27" fmla="*/ 3127284 h 6470468"/>
                    <a:gd name="connsiteX28" fmla="*/ 1350147 w 4458789"/>
                    <a:gd name="connsiteY28" fmla="*/ 3101884 h 6470468"/>
                    <a:gd name="connsiteX29" fmla="*/ 1289731 w 4458789"/>
                    <a:gd name="connsiteY29" fmla="*/ 3082154 h 6470468"/>
                    <a:gd name="connsiteX30" fmla="*/ 1189809 w 4458789"/>
                    <a:gd name="connsiteY30" fmla="*/ 3098709 h 6470468"/>
                    <a:gd name="connsiteX31" fmla="*/ 1164409 w 4458789"/>
                    <a:gd name="connsiteY31" fmla="*/ 3144747 h 6470468"/>
                    <a:gd name="connsiteX32" fmla="*/ 1108847 w 4458789"/>
                    <a:gd name="connsiteY32" fmla="*/ 3174909 h 6470468"/>
                    <a:gd name="connsiteX33" fmla="*/ 1075509 w 4458789"/>
                    <a:gd name="connsiteY33" fmla="*/ 3225709 h 6470468"/>
                    <a:gd name="connsiteX34" fmla="*/ 1007247 w 4458789"/>
                    <a:gd name="connsiteY34" fmla="*/ 3238409 h 6470468"/>
                    <a:gd name="connsiteX35" fmla="*/ 926782 w 4458789"/>
                    <a:gd name="connsiteY35" fmla="*/ 3181803 h 6470468"/>
                    <a:gd name="connsiteX36" fmla="*/ 942159 w 4458789"/>
                    <a:gd name="connsiteY36" fmla="*/ 3111409 h 6470468"/>
                    <a:gd name="connsiteX37" fmla="*/ 989784 w 4458789"/>
                    <a:gd name="connsiteY37" fmla="*/ 3078072 h 6470468"/>
                    <a:gd name="connsiteX38" fmla="*/ 941161 w 4458789"/>
                    <a:gd name="connsiteY38" fmla="*/ 2986994 h 6470468"/>
                    <a:gd name="connsiteX39" fmla="*/ 865959 w 4458789"/>
                    <a:gd name="connsiteY39" fmla="*/ 2989172 h 6470468"/>
                    <a:gd name="connsiteX40" fmla="*/ 743722 w 4458789"/>
                    <a:gd name="connsiteY40" fmla="*/ 2943134 h 6470468"/>
                    <a:gd name="connsiteX41" fmla="*/ 708797 w 4458789"/>
                    <a:gd name="connsiteY41" fmla="*/ 2852647 h 6470468"/>
                    <a:gd name="connsiteX42" fmla="*/ 750707 w 4458789"/>
                    <a:gd name="connsiteY42" fmla="*/ 2804160 h 6470468"/>
                    <a:gd name="connsiteX43" fmla="*/ 748484 w 4458789"/>
                    <a:gd name="connsiteY43" fmla="*/ 2738347 h 6470468"/>
                    <a:gd name="connsiteX44" fmla="*/ 788172 w 4458789"/>
                    <a:gd name="connsiteY44" fmla="*/ 2711359 h 6470468"/>
                    <a:gd name="connsiteX45" fmla="*/ 865959 w 4458789"/>
                    <a:gd name="connsiteY45" fmla="*/ 2771684 h 6470468"/>
                    <a:gd name="connsiteX46" fmla="*/ 892947 w 4458789"/>
                    <a:gd name="connsiteY46" fmla="*/ 2798672 h 6470468"/>
                    <a:gd name="connsiteX47" fmla="*/ 900884 w 4458789"/>
                    <a:gd name="connsiteY47" fmla="*/ 2743110 h 6470468"/>
                    <a:gd name="connsiteX48" fmla="*/ 937351 w 4458789"/>
                    <a:gd name="connsiteY48" fmla="*/ 2730546 h 6470468"/>
                    <a:gd name="connsiteX49" fmla="*/ 981847 w 4458789"/>
                    <a:gd name="connsiteY49" fmla="*/ 2730409 h 6470468"/>
                    <a:gd name="connsiteX50" fmla="*/ 1008834 w 4458789"/>
                    <a:gd name="connsiteY50" fmla="*/ 2698659 h 6470468"/>
                    <a:gd name="connsiteX51" fmla="*/ 1085034 w 4458789"/>
                    <a:gd name="connsiteY51" fmla="*/ 2592297 h 6470468"/>
                    <a:gd name="connsiteX52" fmla="*/ 1174841 w 4458789"/>
                    <a:gd name="connsiteY52" fmla="*/ 2532652 h 6470468"/>
                    <a:gd name="connsiteX53" fmla="*/ 1256484 w 4458789"/>
                    <a:gd name="connsiteY53" fmla="*/ 2501809 h 6470468"/>
                    <a:gd name="connsiteX54" fmla="*/ 1404122 w 4458789"/>
                    <a:gd name="connsiteY54" fmla="*/ 2358934 h 6470468"/>
                    <a:gd name="connsiteX55" fmla="*/ 1518512 w 4458789"/>
                    <a:gd name="connsiteY55" fmla="*/ 2368913 h 6470468"/>
                    <a:gd name="connsiteX56" fmla="*/ 1584598 w 4458789"/>
                    <a:gd name="connsiteY56" fmla="*/ 2464298 h 6470468"/>
                    <a:gd name="connsiteX57" fmla="*/ 1527947 w 4458789"/>
                    <a:gd name="connsiteY57" fmla="*/ 2535147 h 6470468"/>
                    <a:gd name="connsiteX58" fmla="*/ 1431109 w 4458789"/>
                    <a:gd name="connsiteY58" fmla="*/ 2627222 h 6470468"/>
                    <a:gd name="connsiteX59" fmla="*/ 1393372 w 4458789"/>
                    <a:gd name="connsiteY59" fmla="*/ 2647405 h 6470468"/>
                    <a:gd name="connsiteX60" fmla="*/ 1404983 w 4458789"/>
                    <a:gd name="connsiteY60" fmla="*/ 2708456 h 6470468"/>
                    <a:gd name="connsiteX61" fmla="*/ 1454922 w 4458789"/>
                    <a:gd name="connsiteY61" fmla="*/ 2736759 h 6470468"/>
                    <a:gd name="connsiteX62" fmla="*/ 1448572 w 4458789"/>
                    <a:gd name="connsiteY62" fmla="*/ 2774859 h 6470468"/>
                    <a:gd name="connsiteX63" fmla="*/ 1357675 w 4458789"/>
                    <a:gd name="connsiteY63" fmla="*/ 2829515 h 6470468"/>
                    <a:gd name="connsiteX64" fmla="*/ 1394597 w 4458789"/>
                    <a:gd name="connsiteY64" fmla="*/ 2863759 h 6470468"/>
                    <a:gd name="connsiteX65" fmla="*/ 1550172 w 4458789"/>
                    <a:gd name="connsiteY65" fmla="*/ 2790734 h 6470468"/>
                    <a:gd name="connsiteX66" fmla="*/ 1586684 w 4458789"/>
                    <a:gd name="connsiteY66" fmla="*/ 2733584 h 6470468"/>
                    <a:gd name="connsiteX67" fmla="*/ 1651772 w 4458789"/>
                    <a:gd name="connsiteY67" fmla="*/ 2703422 h 6470468"/>
                    <a:gd name="connsiteX68" fmla="*/ 1708922 w 4458789"/>
                    <a:gd name="connsiteY68" fmla="*/ 2666909 h 6470468"/>
                    <a:gd name="connsiteX69" fmla="*/ 1810522 w 4458789"/>
                    <a:gd name="connsiteY69" fmla="*/ 2636747 h 6470468"/>
                    <a:gd name="connsiteX70" fmla="*/ 1908947 w 4458789"/>
                    <a:gd name="connsiteY70" fmla="*/ 2627222 h 6470468"/>
                    <a:gd name="connsiteX71" fmla="*/ 1952218 w 4458789"/>
                    <a:gd name="connsiteY71" fmla="*/ 2602275 h 6470468"/>
                    <a:gd name="connsiteX72" fmla="*/ 2020072 w 4458789"/>
                    <a:gd name="connsiteY72" fmla="*/ 2662147 h 6470468"/>
                    <a:gd name="connsiteX73" fmla="*/ 2089922 w 4458789"/>
                    <a:gd name="connsiteY73" fmla="*/ 2678022 h 6470468"/>
                    <a:gd name="connsiteX74" fmla="*/ 2164579 w 4458789"/>
                    <a:gd name="connsiteY74" fmla="*/ 2690902 h 6470468"/>
                    <a:gd name="connsiteX75" fmla="*/ 2115322 w 4458789"/>
                    <a:gd name="connsiteY75" fmla="*/ 2820897 h 6470468"/>
                    <a:gd name="connsiteX76" fmla="*/ 2011680 w 4458789"/>
                    <a:gd name="connsiteY76" fmla="*/ 2934788 h 6470468"/>
                    <a:gd name="connsiteX77" fmla="*/ 2194560 w 4458789"/>
                    <a:gd name="connsiteY77" fmla="*/ 3082834 h 6470468"/>
                    <a:gd name="connsiteX78" fmla="*/ 2394858 w 4458789"/>
                    <a:gd name="connsiteY78" fmla="*/ 3117668 h 6470468"/>
                    <a:gd name="connsiteX79" fmla="*/ 2377440 w 4458789"/>
                    <a:gd name="connsiteY79" fmla="*/ 3335383 h 6470468"/>
                    <a:gd name="connsiteX80" fmla="*/ 2377440 w 4458789"/>
                    <a:gd name="connsiteY80" fmla="*/ 3335383 h 6470468"/>
                    <a:gd name="connsiteX81" fmla="*/ 2333898 w 4458789"/>
                    <a:gd name="connsiteY81" fmla="*/ 3640183 h 6470468"/>
                    <a:gd name="connsiteX82" fmla="*/ 2290355 w 4458789"/>
                    <a:gd name="connsiteY82" fmla="*/ 3875314 h 6470468"/>
                    <a:gd name="connsiteX83" fmla="*/ 2595155 w 4458789"/>
                    <a:gd name="connsiteY83" fmla="*/ 3857897 h 6470468"/>
                    <a:gd name="connsiteX84" fmla="*/ 2891246 w 4458789"/>
                    <a:gd name="connsiteY84" fmla="*/ 3744685 h 6470468"/>
                    <a:gd name="connsiteX85" fmla="*/ 2891155 w 4458789"/>
                    <a:gd name="connsiteY85" fmla="*/ 3215186 h 6470468"/>
                    <a:gd name="connsiteX86" fmla="*/ 2772547 w 4458789"/>
                    <a:gd name="connsiteY86" fmla="*/ 3039972 h 6470468"/>
                    <a:gd name="connsiteX87" fmla="*/ 2704284 w 4458789"/>
                    <a:gd name="connsiteY87" fmla="*/ 2897097 h 6470468"/>
                    <a:gd name="connsiteX88" fmla="*/ 2508069 w 4458789"/>
                    <a:gd name="connsiteY88" fmla="*/ 2717074 h 6470468"/>
                    <a:gd name="connsiteX89" fmla="*/ 2638698 w 4458789"/>
                    <a:gd name="connsiteY89" fmla="*/ 2577737 h 6470468"/>
                    <a:gd name="connsiteX90" fmla="*/ 2978332 w 4458789"/>
                    <a:gd name="connsiteY90" fmla="*/ 2333897 h 6470468"/>
                    <a:gd name="connsiteX91" fmla="*/ 2987040 w 4458789"/>
                    <a:gd name="connsiteY91" fmla="*/ 2159725 h 6470468"/>
                    <a:gd name="connsiteX92" fmla="*/ 3344092 w 4458789"/>
                    <a:gd name="connsiteY92" fmla="*/ 1672045 h 6470468"/>
                    <a:gd name="connsiteX93" fmla="*/ 3544389 w 4458789"/>
                    <a:gd name="connsiteY93" fmla="*/ 1863634 h 6470468"/>
                    <a:gd name="connsiteX94" fmla="*/ 3962400 w 4458789"/>
                    <a:gd name="connsiteY94" fmla="*/ 1419497 h 6470468"/>
                    <a:gd name="connsiteX95" fmla="*/ 4458789 w 4458789"/>
                    <a:gd name="connsiteY95" fmla="*/ 374468 h 6470468"/>
                    <a:gd name="connsiteX96" fmla="*/ 4415246 w 4458789"/>
                    <a:gd name="connsiteY96" fmla="*/ 0 h 6470468"/>
                    <a:gd name="connsiteX97" fmla="*/ 17418 w 4458789"/>
                    <a:gd name="connsiteY97" fmla="*/ 17417 h 6470468"/>
                    <a:gd name="connsiteX98" fmla="*/ 0 w 4458789"/>
                    <a:gd name="connsiteY98"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202509 w 4458789"/>
                    <a:gd name="connsiteY6" fmla="*/ 4102009 h 6470468"/>
                    <a:gd name="connsiteX7" fmla="*/ 1143772 w 4458789"/>
                    <a:gd name="connsiteY7" fmla="*/ 3930559 h 6470468"/>
                    <a:gd name="connsiteX8" fmla="*/ 1012644 w 4458789"/>
                    <a:gd name="connsiteY8" fmla="*/ 3831363 h 6470468"/>
                    <a:gd name="connsiteX9" fmla="*/ 946922 w 4458789"/>
                    <a:gd name="connsiteY9" fmla="*/ 3773397 h 6470468"/>
                    <a:gd name="connsiteX10" fmla="*/ 946922 w 4458789"/>
                    <a:gd name="connsiteY10" fmla="*/ 3717834 h 6470468"/>
                    <a:gd name="connsiteX11" fmla="*/ 980259 w 4458789"/>
                    <a:gd name="connsiteY11" fmla="*/ 3711484 h 6470468"/>
                    <a:gd name="connsiteX12" fmla="*/ 1038997 w 4458789"/>
                    <a:gd name="connsiteY12" fmla="*/ 3609884 h 6470468"/>
                    <a:gd name="connsiteX13" fmla="*/ 1077097 w 4458789"/>
                    <a:gd name="connsiteY13" fmla="*/ 3598772 h 6470468"/>
                    <a:gd name="connsiteX14" fmla="*/ 1139009 w 4458789"/>
                    <a:gd name="connsiteY14" fmla="*/ 3535272 h 6470468"/>
                    <a:gd name="connsiteX15" fmla="*/ 1196159 w 4458789"/>
                    <a:gd name="connsiteY15" fmla="*/ 3498759 h 6470468"/>
                    <a:gd name="connsiteX16" fmla="*/ 1237434 w 4458789"/>
                    <a:gd name="connsiteY16" fmla="*/ 3489234 h 6470468"/>
                    <a:gd name="connsiteX17" fmla="*/ 1267506 w 4458789"/>
                    <a:gd name="connsiteY17" fmla="*/ 3418432 h 6470468"/>
                    <a:gd name="connsiteX18" fmla="*/ 1326335 w 4458789"/>
                    <a:gd name="connsiteY18" fmla="*/ 3387634 h 6470468"/>
                    <a:gd name="connsiteX19" fmla="*/ 1385072 w 4458789"/>
                    <a:gd name="connsiteY19" fmla="*/ 3354297 h 6470468"/>
                    <a:gd name="connsiteX20" fmla="*/ 1491434 w 4458789"/>
                    <a:gd name="connsiteY20" fmla="*/ 3309847 h 6470468"/>
                    <a:gd name="connsiteX21" fmla="*/ 1567543 w 4458789"/>
                    <a:gd name="connsiteY21" fmla="*/ 3317965 h 6470468"/>
                    <a:gd name="connsiteX22" fmla="*/ 1610497 w 4458789"/>
                    <a:gd name="connsiteY22" fmla="*/ 3271747 h 6470468"/>
                    <a:gd name="connsiteX23" fmla="*/ 1631134 w 4458789"/>
                    <a:gd name="connsiteY23" fmla="*/ 3201897 h 6470468"/>
                    <a:gd name="connsiteX24" fmla="*/ 1564459 w 4458789"/>
                    <a:gd name="connsiteY24" fmla="*/ 3174909 h 6470468"/>
                    <a:gd name="connsiteX25" fmla="*/ 1543731 w 4458789"/>
                    <a:gd name="connsiteY25" fmla="*/ 3150960 h 6470468"/>
                    <a:gd name="connsiteX26" fmla="*/ 1427934 w 4458789"/>
                    <a:gd name="connsiteY26" fmla="*/ 3163797 h 6470468"/>
                    <a:gd name="connsiteX27" fmla="*/ 1364434 w 4458789"/>
                    <a:gd name="connsiteY27" fmla="*/ 3127284 h 6470468"/>
                    <a:gd name="connsiteX28" fmla="*/ 1350147 w 4458789"/>
                    <a:gd name="connsiteY28" fmla="*/ 3101884 h 6470468"/>
                    <a:gd name="connsiteX29" fmla="*/ 1289731 w 4458789"/>
                    <a:gd name="connsiteY29" fmla="*/ 3082154 h 6470468"/>
                    <a:gd name="connsiteX30" fmla="*/ 1189809 w 4458789"/>
                    <a:gd name="connsiteY30" fmla="*/ 3098709 h 6470468"/>
                    <a:gd name="connsiteX31" fmla="*/ 1164409 w 4458789"/>
                    <a:gd name="connsiteY31" fmla="*/ 3144747 h 6470468"/>
                    <a:gd name="connsiteX32" fmla="*/ 1108847 w 4458789"/>
                    <a:gd name="connsiteY32" fmla="*/ 3174909 h 6470468"/>
                    <a:gd name="connsiteX33" fmla="*/ 1075509 w 4458789"/>
                    <a:gd name="connsiteY33" fmla="*/ 3225709 h 6470468"/>
                    <a:gd name="connsiteX34" fmla="*/ 1007247 w 4458789"/>
                    <a:gd name="connsiteY34" fmla="*/ 3238409 h 6470468"/>
                    <a:gd name="connsiteX35" fmla="*/ 926782 w 4458789"/>
                    <a:gd name="connsiteY35" fmla="*/ 3181803 h 6470468"/>
                    <a:gd name="connsiteX36" fmla="*/ 942159 w 4458789"/>
                    <a:gd name="connsiteY36" fmla="*/ 3111409 h 6470468"/>
                    <a:gd name="connsiteX37" fmla="*/ 989784 w 4458789"/>
                    <a:gd name="connsiteY37" fmla="*/ 3078072 h 6470468"/>
                    <a:gd name="connsiteX38" fmla="*/ 941161 w 4458789"/>
                    <a:gd name="connsiteY38" fmla="*/ 2986994 h 6470468"/>
                    <a:gd name="connsiteX39" fmla="*/ 865959 w 4458789"/>
                    <a:gd name="connsiteY39" fmla="*/ 2989172 h 6470468"/>
                    <a:gd name="connsiteX40" fmla="*/ 743722 w 4458789"/>
                    <a:gd name="connsiteY40" fmla="*/ 2943134 h 6470468"/>
                    <a:gd name="connsiteX41" fmla="*/ 708797 w 4458789"/>
                    <a:gd name="connsiteY41" fmla="*/ 2852647 h 6470468"/>
                    <a:gd name="connsiteX42" fmla="*/ 750707 w 4458789"/>
                    <a:gd name="connsiteY42" fmla="*/ 2804160 h 6470468"/>
                    <a:gd name="connsiteX43" fmla="*/ 748484 w 4458789"/>
                    <a:gd name="connsiteY43" fmla="*/ 2738347 h 6470468"/>
                    <a:gd name="connsiteX44" fmla="*/ 788172 w 4458789"/>
                    <a:gd name="connsiteY44" fmla="*/ 2711359 h 6470468"/>
                    <a:gd name="connsiteX45" fmla="*/ 865959 w 4458789"/>
                    <a:gd name="connsiteY45" fmla="*/ 2771684 h 6470468"/>
                    <a:gd name="connsiteX46" fmla="*/ 892947 w 4458789"/>
                    <a:gd name="connsiteY46" fmla="*/ 2798672 h 6470468"/>
                    <a:gd name="connsiteX47" fmla="*/ 900884 w 4458789"/>
                    <a:gd name="connsiteY47" fmla="*/ 2743110 h 6470468"/>
                    <a:gd name="connsiteX48" fmla="*/ 937351 w 4458789"/>
                    <a:gd name="connsiteY48" fmla="*/ 2730546 h 6470468"/>
                    <a:gd name="connsiteX49" fmla="*/ 981847 w 4458789"/>
                    <a:gd name="connsiteY49" fmla="*/ 2730409 h 6470468"/>
                    <a:gd name="connsiteX50" fmla="*/ 1008834 w 4458789"/>
                    <a:gd name="connsiteY50" fmla="*/ 2698659 h 6470468"/>
                    <a:gd name="connsiteX51" fmla="*/ 1085034 w 4458789"/>
                    <a:gd name="connsiteY51" fmla="*/ 2592297 h 6470468"/>
                    <a:gd name="connsiteX52" fmla="*/ 1174841 w 4458789"/>
                    <a:gd name="connsiteY52" fmla="*/ 2532652 h 6470468"/>
                    <a:gd name="connsiteX53" fmla="*/ 1256484 w 4458789"/>
                    <a:gd name="connsiteY53" fmla="*/ 2501809 h 6470468"/>
                    <a:gd name="connsiteX54" fmla="*/ 1404122 w 4458789"/>
                    <a:gd name="connsiteY54" fmla="*/ 2358934 h 6470468"/>
                    <a:gd name="connsiteX55" fmla="*/ 1518512 w 4458789"/>
                    <a:gd name="connsiteY55" fmla="*/ 2368913 h 6470468"/>
                    <a:gd name="connsiteX56" fmla="*/ 1584598 w 4458789"/>
                    <a:gd name="connsiteY56" fmla="*/ 2464298 h 6470468"/>
                    <a:gd name="connsiteX57" fmla="*/ 1527947 w 4458789"/>
                    <a:gd name="connsiteY57" fmla="*/ 2535147 h 6470468"/>
                    <a:gd name="connsiteX58" fmla="*/ 1431109 w 4458789"/>
                    <a:gd name="connsiteY58" fmla="*/ 2627222 h 6470468"/>
                    <a:gd name="connsiteX59" fmla="*/ 1393372 w 4458789"/>
                    <a:gd name="connsiteY59" fmla="*/ 2647405 h 6470468"/>
                    <a:gd name="connsiteX60" fmla="*/ 1404983 w 4458789"/>
                    <a:gd name="connsiteY60" fmla="*/ 2708456 h 6470468"/>
                    <a:gd name="connsiteX61" fmla="*/ 1454922 w 4458789"/>
                    <a:gd name="connsiteY61" fmla="*/ 2736759 h 6470468"/>
                    <a:gd name="connsiteX62" fmla="*/ 1448572 w 4458789"/>
                    <a:gd name="connsiteY62" fmla="*/ 2774859 h 6470468"/>
                    <a:gd name="connsiteX63" fmla="*/ 1357675 w 4458789"/>
                    <a:gd name="connsiteY63" fmla="*/ 2829515 h 6470468"/>
                    <a:gd name="connsiteX64" fmla="*/ 1394597 w 4458789"/>
                    <a:gd name="connsiteY64" fmla="*/ 2863759 h 6470468"/>
                    <a:gd name="connsiteX65" fmla="*/ 1550172 w 4458789"/>
                    <a:gd name="connsiteY65" fmla="*/ 2790734 h 6470468"/>
                    <a:gd name="connsiteX66" fmla="*/ 1586684 w 4458789"/>
                    <a:gd name="connsiteY66" fmla="*/ 2733584 h 6470468"/>
                    <a:gd name="connsiteX67" fmla="*/ 1651772 w 4458789"/>
                    <a:gd name="connsiteY67" fmla="*/ 2703422 h 6470468"/>
                    <a:gd name="connsiteX68" fmla="*/ 1708922 w 4458789"/>
                    <a:gd name="connsiteY68" fmla="*/ 2666909 h 6470468"/>
                    <a:gd name="connsiteX69" fmla="*/ 1810522 w 4458789"/>
                    <a:gd name="connsiteY69" fmla="*/ 2636747 h 6470468"/>
                    <a:gd name="connsiteX70" fmla="*/ 1908947 w 4458789"/>
                    <a:gd name="connsiteY70" fmla="*/ 2627222 h 6470468"/>
                    <a:gd name="connsiteX71" fmla="*/ 1952218 w 4458789"/>
                    <a:gd name="connsiteY71" fmla="*/ 2602275 h 6470468"/>
                    <a:gd name="connsiteX72" fmla="*/ 2020072 w 4458789"/>
                    <a:gd name="connsiteY72" fmla="*/ 2662147 h 6470468"/>
                    <a:gd name="connsiteX73" fmla="*/ 2089922 w 4458789"/>
                    <a:gd name="connsiteY73" fmla="*/ 2678022 h 6470468"/>
                    <a:gd name="connsiteX74" fmla="*/ 2164579 w 4458789"/>
                    <a:gd name="connsiteY74" fmla="*/ 2690902 h 6470468"/>
                    <a:gd name="connsiteX75" fmla="*/ 2115322 w 4458789"/>
                    <a:gd name="connsiteY75" fmla="*/ 2820897 h 6470468"/>
                    <a:gd name="connsiteX76" fmla="*/ 2011680 w 4458789"/>
                    <a:gd name="connsiteY76" fmla="*/ 2934788 h 6470468"/>
                    <a:gd name="connsiteX77" fmla="*/ 2194560 w 4458789"/>
                    <a:gd name="connsiteY77" fmla="*/ 3082834 h 6470468"/>
                    <a:gd name="connsiteX78" fmla="*/ 2394858 w 4458789"/>
                    <a:gd name="connsiteY78" fmla="*/ 3117668 h 6470468"/>
                    <a:gd name="connsiteX79" fmla="*/ 2377440 w 4458789"/>
                    <a:gd name="connsiteY79" fmla="*/ 3335383 h 6470468"/>
                    <a:gd name="connsiteX80" fmla="*/ 2377440 w 4458789"/>
                    <a:gd name="connsiteY80" fmla="*/ 3335383 h 6470468"/>
                    <a:gd name="connsiteX81" fmla="*/ 2333898 w 4458789"/>
                    <a:gd name="connsiteY81" fmla="*/ 3640183 h 6470468"/>
                    <a:gd name="connsiteX82" fmla="*/ 2290355 w 4458789"/>
                    <a:gd name="connsiteY82" fmla="*/ 3875314 h 6470468"/>
                    <a:gd name="connsiteX83" fmla="*/ 2595155 w 4458789"/>
                    <a:gd name="connsiteY83" fmla="*/ 3857897 h 6470468"/>
                    <a:gd name="connsiteX84" fmla="*/ 2891246 w 4458789"/>
                    <a:gd name="connsiteY84" fmla="*/ 3744685 h 6470468"/>
                    <a:gd name="connsiteX85" fmla="*/ 2891155 w 4458789"/>
                    <a:gd name="connsiteY85" fmla="*/ 3215186 h 6470468"/>
                    <a:gd name="connsiteX86" fmla="*/ 2772547 w 4458789"/>
                    <a:gd name="connsiteY86" fmla="*/ 3039972 h 6470468"/>
                    <a:gd name="connsiteX87" fmla="*/ 2704284 w 4458789"/>
                    <a:gd name="connsiteY87" fmla="*/ 2897097 h 6470468"/>
                    <a:gd name="connsiteX88" fmla="*/ 2508069 w 4458789"/>
                    <a:gd name="connsiteY88" fmla="*/ 2717074 h 6470468"/>
                    <a:gd name="connsiteX89" fmla="*/ 2638698 w 4458789"/>
                    <a:gd name="connsiteY89" fmla="*/ 2577737 h 6470468"/>
                    <a:gd name="connsiteX90" fmla="*/ 2978332 w 4458789"/>
                    <a:gd name="connsiteY90" fmla="*/ 2333897 h 6470468"/>
                    <a:gd name="connsiteX91" fmla="*/ 2987040 w 4458789"/>
                    <a:gd name="connsiteY91" fmla="*/ 2159725 h 6470468"/>
                    <a:gd name="connsiteX92" fmla="*/ 3344092 w 4458789"/>
                    <a:gd name="connsiteY92" fmla="*/ 1672045 h 6470468"/>
                    <a:gd name="connsiteX93" fmla="*/ 3544389 w 4458789"/>
                    <a:gd name="connsiteY93" fmla="*/ 1863634 h 6470468"/>
                    <a:gd name="connsiteX94" fmla="*/ 3962400 w 4458789"/>
                    <a:gd name="connsiteY94" fmla="*/ 1419497 h 6470468"/>
                    <a:gd name="connsiteX95" fmla="*/ 4458789 w 4458789"/>
                    <a:gd name="connsiteY95" fmla="*/ 374468 h 6470468"/>
                    <a:gd name="connsiteX96" fmla="*/ 4415246 w 4458789"/>
                    <a:gd name="connsiteY96" fmla="*/ 0 h 6470468"/>
                    <a:gd name="connsiteX97" fmla="*/ 17418 w 4458789"/>
                    <a:gd name="connsiteY97" fmla="*/ 17417 h 6470468"/>
                    <a:gd name="connsiteX98" fmla="*/ 0 w 4458789"/>
                    <a:gd name="connsiteY98"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262834 w 4458789"/>
                    <a:gd name="connsiteY6" fmla="*/ 4309972 h 6470468"/>
                    <a:gd name="connsiteX7" fmla="*/ 1202509 w 4458789"/>
                    <a:gd name="connsiteY7" fmla="*/ 4102009 h 6470468"/>
                    <a:gd name="connsiteX8" fmla="*/ 1143772 w 4458789"/>
                    <a:gd name="connsiteY8" fmla="*/ 3930559 h 6470468"/>
                    <a:gd name="connsiteX9" fmla="*/ 1012644 w 4458789"/>
                    <a:gd name="connsiteY9" fmla="*/ 3831363 h 6470468"/>
                    <a:gd name="connsiteX10" fmla="*/ 946922 w 4458789"/>
                    <a:gd name="connsiteY10" fmla="*/ 3773397 h 6470468"/>
                    <a:gd name="connsiteX11" fmla="*/ 946922 w 4458789"/>
                    <a:gd name="connsiteY11" fmla="*/ 3717834 h 6470468"/>
                    <a:gd name="connsiteX12" fmla="*/ 980259 w 4458789"/>
                    <a:gd name="connsiteY12" fmla="*/ 3711484 h 6470468"/>
                    <a:gd name="connsiteX13" fmla="*/ 1038997 w 4458789"/>
                    <a:gd name="connsiteY13" fmla="*/ 3609884 h 6470468"/>
                    <a:gd name="connsiteX14" fmla="*/ 1077097 w 4458789"/>
                    <a:gd name="connsiteY14" fmla="*/ 3598772 h 6470468"/>
                    <a:gd name="connsiteX15" fmla="*/ 1139009 w 4458789"/>
                    <a:gd name="connsiteY15" fmla="*/ 3535272 h 6470468"/>
                    <a:gd name="connsiteX16" fmla="*/ 1196159 w 4458789"/>
                    <a:gd name="connsiteY16" fmla="*/ 3498759 h 6470468"/>
                    <a:gd name="connsiteX17" fmla="*/ 1237434 w 4458789"/>
                    <a:gd name="connsiteY17" fmla="*/ 3489234 h 6470468"/>
                    <a:gd name="connsiteX18" fmla="*/ 1267506 w 4458789"/>
                    <a:gd name="connsiteY18" fmla="*/ 3418432 h 6470468"/>
                    <a:gd name="connsiteX19" fmla="*/ 1326335 w 4458789"/>
                    <a:gd name="connsiteY19" fmla="*/ 3387634 h 6470468"/>
                    <a:gd name="connsiteX20" fmla="*/ 1385072 w 4458789"/>
                    <a:gd name="connsiteY20" fmla="*/ 3354297 h 6470468"/>
                    <a:gd name="connsiteX21" fmla="*/ 1491434 w 4458789"/>
                    <a:gd name="connsiteY21" fmla="*/ 3309847 h 6470468"/>
                    <a:gd name="connsiteX22" fmla="*/ 1567543 w 4458789"/>
                    <a:gd name="connsiteY22" fmla="*/ 3317965 h 6470468"/>
                    <a:gd name="connsiteX23" fmla="*/ 1610497 w 4458789"/>
                    <a:gd name="connsiteY23" fmla="*/ 3271747 h 6470468"/>
                    <a:gd name="connsiteX24" fmla="*/ 1631134 w 4458789"/>
                    <a:gd name="connsiteY24" fmla="*/ 3201897 h 6470468"/>
                    <a:gd name="connsiteX25" fmla="*/ 1564459 w 4458789"/>
                    <a:gd name="connsiteY25" fmla="*/ 3174909 h 6470468"/>
                    <a:gd name="connsiteX26" fmla="*/ 1543731 w 4458789"/>
                    <a:gd name="connsiteY26" fmla="*/ 3150960 h 6470468"/>
                    <a:gd name="connsiteX27" fmla="*/ 1427934 w 4458789"/>
                    <a:gd name="connsiteY27" fmla="*/ 3163797 h 6470468"/>
                    <a:gd name="connsiteX28" fmla="*/ 1364434 w 4458789"/>
                    <a:gd name="connsiteY28" fmla="*/ 3127284 h 6470468"/>
                    <a:gd name="connsiteX29" fmla="*/ 1350147 w 4458789"/>
                    <a:gd name="connsiteY29" fmla="*/ 3101884 h 6470468"/>
                    <a:gd name="connsiteX30" fmla="*/ 1289731 w 4458789"/>
                    <a:gd name="connsiteY30" fmla="*/ 3082154 h 6470468"/>
                    <a:gd name="connsiteX31" fmla="*/ 1189809 w 4458789"/>
                    <a:gd name="connsiteY31" fmla="*/ 3098709 h 6470468"/>
                    <a:gd name="connsiteX32" fmla="*/ 1164409 w 4458789"/>
                    <a:gd name="connsiteY32" fmla="*/ 3144747 h 6470468"/>
                    <a:gd name="connsiteX33" fmla="*/ 1108847 w 4458789"/>
                    <a:gd name="connsiteY33" fmla="*/ 3174909 h 6470468"/>
                    <a:gd name="connsiteX34" fmla="*/ 1075509 w 4458789"/>
                    <a:gd name="connsiteY34" fmla="*/ 3225709 h 6470468"/>
                    <a:gd name="connsiteX35" fmla="*/ 1007247 w 4458789"/>
                    <a:gd name="connsiteY35" fmla="*/ 3238409 h 6470468"/>
                    <a:gd name="connsiteX36" fmla="*/ 926782 w 4458789"/>
                    <a:gd name="connsiteY36" fmla="*/ 3181803 h 6470468"/>
                    <a:gd name="connsiteX37" fmla="*/ 942159 w 4458789"/>
                    <a:gd name="connsiteY37" fmla="*/ 3111409 h 6470468"/>
                    <a:gd name="connsiteX38" fmla="*/ 989784 w 4458789"/>
                    <a:gd name="connsiteY38" fmla="*/ 3078072 h 6470468"/>
                    <a:gd name="connsiteX39" fmla="*/ 941161 w 4458789"/>
                    <a:gd name="connsiteY39" fmla="*/ 2986994 h 6470468"/>
                    <a:gd name="connsiteX40" fmla="*/ 865959 w 4458789"/>
                    <a:gd name="connsiteY40" fmla="*/ 2989172 h 6470468"/>
                    <a:gd name="connsiteX41" fmla="*/ 743722 w 4458789"/>
                    <a:gd name="connsiteY41" fmla="*/ 2943134 h 6470468"/>
                    <a:gd name="connsiteX42" fmla="*/ 708797 w 4458789"/>
                    <a:gd name="connsiteY42" fmla="*/ 2852647 h 6470468"/>
                    <a:gd name="connsiteX43" fmla="*/ 750707 w 4458789"/>
                    <a:gd name="connsiteY43" fmla="*/ 2804160 h 6470468"/>
                    <a:gd name="connsiteX44" fmla="*/ 748484 w 4458789"/>
                    <a:gd name="connsiteY44" fmla="*/ 2738347 h 6470468"/>
                    <a:gd name="connsiteX45" fmla="*/ 788172 w 4458789"/>
                    <a:gd name="connsiteY45" fmla="*/ 2711359 h 6470468"/>
                    <a:gd name="connsiteX46" fmla="*/ 865959 w 4458789"/>
                    <a:gd name="connsiteY46" fmla="*/ 2771684 h 6470468"/>
                    <a:gd name="connsiteX47" fmla="*/ 892947 w 4458789"/>
                    <a:gd name="connsiteY47" fmla="*/ 2798672 h 6470468"/>
                    <a:gd name="connsiteX48" fmla="*/ 900884 w 4458789"/>
                    <a:gd name="connsiteY48" fmla="*/ 2743110 h 6470468"/>
                    <a:gd name="connsiteX49" fmla="*/ 937351 w 4458789"/>
                    <a:gd name="connsiteY49" fmla="*/ 2730546 h 6470468"/>
                    <a:gd name="connsiteX50" fmla="*/ 981847 w 4458789"/>
                    <a:gd name="connsiteY50" fmla="*/ 2730409 h 6470468"/>
                    <a:gd name="connsiteX51" fmla="*/ 1008834 w 4458789"/>
                    <a:gd name="connsiteY51" fmla="*/ 2698659 h 6470468"/>
                    <a:gd name="connsiteX52" fmla="*/ 1085034 w 4458789"/>
                    <a:gd name="connsiteY52" fmla="*/ 2592297 h 6470468"/>
                    <a:gd name="connsiteX53" fmla="*/ 1174841 w 4458789"/>
                    <a:gd name="connsiteY53" fmla="*/ 2532652 h 6470468"/>
                    <a:gd name="connsiteX54" fmla="*/ 1256484 w 4458789"/>
                    <a:gd name="connsiteY54" fmla="*/ 2501809 h 6470468"/>
                    <a:gd name="connsiteX55" fmla="*/ 1404122 w 4458789"/>
                    <a:gd name="connsiteY55" fmla="*/ 2358934 h 6470468"/>
                    <a:gd name="connsiteX56" fmla="*/ 1518512 w 4458789"/>
                    <a:gd name="connsiteY56" fmla="*/ 2368913 h 6470468"/>
                    <a:gd name="connsiteX57" fmla="*/ 1584598 w 4458789"/>
                    <a:gd name="connsiteY57" fmla="*/ 2464298 h 6470468"/>
                    <a:gd name="connsiteX58" fmla="*/ 1527947 w 4458789"/>
                    <a:gd name="connsiteY58" fmla="*/ 2535147 h 6470468"/>
                    <a:gd name="connsiteX59" fmla="*/ 1431109 w 4458789"/>
                    <a:gd name="connsiteY59" fmla="*/ 2627222 h 6470468"/>
                    <a:gd name="connsiteX60" fmla="*/ 1393372 w 4458789"/>
                    <a:gd name="connsiteY60" fmla="*/ 2647405 h 6470468"/>
                    <a:gd name="connsiteX61" fmla="*/ 1404983 w 4458789"/>
                    <a:gd name="connsiteY61" fmla="*/ 2708456 h 6470468"/>
                    <a:gd name="connsiteX62" fmla="*/ 1454922 w 4458789"/>
                    <a:gd name="connsiteY62" fmla="*/ 2736759 h 6470468"/>
                    <a:gd name="connsiteX63" fmla="*/ 1448572 w 4458789"/>
                    <a:gd name="connsiteY63" fmla="*/ 2774859 h 6470468"/>
                    <a:gd name="connsiteX64" fmla="*/ 1357675 w 4458789"/>
                    <a:gd name="connsiteY64" fmla="*/ 2829515 h 6470468"/>
                    <a:gd name="connsiteX65" fmla="*/ 1394597 w 4458789"/>
                    <a:gd name="connsiteY65" fmla="*/ 2863759 h 6470468"/>
                    <a:gd name="connsiteX66" fmla="*/ 1550172 w 4458789"/>
                    <a:gd name="connsiteY66" fmla="*/ 2790734 h 6470468"/>
                    <a:gd name="connsiteX67" fmla="*/ 1586684 w 4458789"/>
                    <a:gd name="connsiteY67" fmla="*/ 2733584 h 6470468"/>
                    <a:gd name="connsiteX68" fmla="*/ 1651772 w 4458789"/>
                    <a:gd name="connsiteY68" fmla="*/ 2703422 h 6470468"/>
                    <a:gd name="connsiteX69" fmla="*/ 1708922 w 4458789"/>
                    <a:gd name="connsiteY69" fmla="*/ 2666909 h 6470468"/>
                    <a:gd name="connsiteX70" fmla="*/ 1810522 w 4458789"/>
                    <a:gd name="connsiteY70" fmla="*/ 2636747 h 6470468"/>
                    <a:gd name="connsiteX71" fmla="*/ 1908947 w 4458789"/>
                    <a:gd name="connsiteY71" fmla="*/ 2627222 h 6470468"/>
                    <a:gd name="connsiteX72" fmla="*/ 1952218 w 4458789"/>
                    <a:gd name="connsiteY72" fmla="*/ 2602275 h 6470468"/>
                    <a:gd name="connsiteX73" fmla="*/ 2020072 w 4458789"/>
                    <a:gd name="connsiteY73" fmla="*/ 2662147 h 6470468"/>
                    <a:gd name="connsiteX74" fmla="*/ 2089922 w 4458789"/>
                    <a:gd name="connsiteY74" fmla="*/ 2678022 h 6470468"/>
                    <a:gd name="connsiteX75" fmla="*/ 2164579 w 4458789"/>
                    <a:gd name="connsiteY75" fmla="*/ 2690902 h 6470468"/>
                    <a:gd name="connsiteX76" fmla="*/ 2115322 w 4458789"/>
                    <a:gd name="connsiteY76" fmla="*/ 2820897 h 6470468"/>
                    <a:gd name="connsiteX77" fmla="*/ 2011680 w 4458789"/>
                    <a:gd name="connsiteY77" fmla="*/ 2934788 h 6470468"/>
                    <a:gd name="connsiteX78" fmla="*/ 2194560 w 4458789"/>
                    <a:gd name="connsiteY78" fmla="*/ 3082834 h 6470468"/>
                    <a:gd name="connsiteX79" fmla="*/ 2394858 w 4458789"/>
                    <a:gd name="connsiteY79" fmla="*/ 3117668 h 6470468"/>
                    <a:gd name="connsiteX80" fmla="*/ 2377440 w 4458789"/>
                    <a:gd name="connsiteY80" fmla="*/ 3335383 h 6470468"/>
                    <a:gd name="connsiteX81" fmla="*/ 2377440 w 4458789"/>
                    <a:gd name="connsiteY81" fmla="*/ 3335383 h 6470468"/>
                    <a:gd name="connsiteX82" fmla="*/ 2333898 w 4458789"/>
                    <a:gd name="connsiteY82" fmla="*/ 3640183 h 6470468"/>
                    <a:gd name="connsiteX83" fmla="*/ 2290355 w 4458789"/>
                    <a:gd name="connsiteY83" fmla="*/ 3875314 h 6470468"/>
                    <a:gd name="connsiteX84" fmla="*/ 2595155 w 4458789"/>
                    <a:gd name="connsiteY84" fmla="*/ 3857897 h 6470468"/>
                    <a:gd name="connsiteX85" fmla="*/ 2891246 w 4458789"/>
                    <a:gd name="connsiteY85" fmla="*/ 3744685 h 6470468"/>
                    <a:gd name="connsiteX86" fmla="*/ 2891155 w 4458789"/>
                    <a:gd name="connsiteY86" fmla="*/ 3215186 h 6470468"/>
                    <a:gd name="connsiteX87" fmla="*/ 2772547 w 4458789"/>
                    <a:gd name="connsiteY87" fmla="*/ 3039972 h 6470468"/>
                    <a:gd name="connsiteX88" fmla="*/ 2704284 w 4458789"/>
                    <a:gd name="connsiteY88" fmla="*/ 2897097 h 6470468"/>
                    <a:gd name="connsiteX89" fmla="*/ 2508069 w 4458789"/>
                    <a:gd name="connsiteY89" fmla="*/ 2717074 h 6470468"/>
                    <a:gd name="connsiteX90" fmla="*/ 2638698 w 4458789"/>
                    <a:gd name="connsiteY90" fmla="*/ 2577737 h 6470468"/>
                    <a:gd name="connsiteX91" fmla="*/ 2978332 w 4458789"/>
                    <a:gd name="connsiteY91" fmla="*/ 2333897 h 6470468"/>
                    <a:gd name="connsiteX92" fmla="*/ 2987040 w 4458789"/>
                    <a:gd name="connsiteY92" fmla="*/ 2159725 h 6470468"/>
                    <a:gd name="connsiteX93" fmla="*/ 3344092 w 4458789"/>
                    <a:gd name="connsiteY93" fmla="*/ 1672045 h 6470468"/>
                    <a:gd name="connsiteX94" fmla="*/ 3544389 w 4458789"/>
                    <a:gd name="connsiteY94" fmla="*/ 1863634 h 6470468"/>
                    <a:gd name="connsiteX95" fmla="*/ 3962400 w 4458789"/>
                    <a:gd name="connsiteY95" fmla="*/ 1419497 h 6470468"/>
                    <a:gd name="connsiteX96" fmla="*/ 4458789 w 4458789"/>
                    <a:gd name="connsiteY96" fmla="*/ 374468 h 6470468"/>
                    <a:gd name="connsiteX97" fmla="*/ 4415246 w 4458789"/>
                    <a:gd name="connsiteY97" fmla="*/ 0 h 6470468"/>
                    <a:gd name="connsiteX98" fmla="*/ 17418 w 4458789"/>
                    <a:gd name="connsiteY98" fmla="*/ 17417 h 6470468"/>
                    <a:gd name="connsiteX99" fmla="*/ 0 w 4458789"/>
                    <a:gd name="connsiteY99"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262834 w 4458789"/>
                    <a:gd name="connsiteY6" fmla="*/ 4309972 h 6470468"/>
                    <a:gd name="connsiteX7" fmla="*/ 1202509 w 4458789"/>
                    <a:gd name="connsiteY7" fmla="*/ 4102009 h 6470468"/>
                    <a:gd name="connsiteX8" fmla="*/ 1143772 w 4458789"/>
                    <a:gd name="connsiteY8" fmla="*/ 3930559 h 6470468"/>
                    <a:gd name="connsiteX9" fmla="*/ 1012644 w 4458789"/>
                    <a:gd name="connsiteY9" fmla="*/ 3831363 h 6470468"/>
                    <a:gd name="connsiteX10" fmla="*/ 946922 w 4458789"/>
                    <a:gd name="connsiteY10" fmla="*/ 3773397 h 6470468"/>
                    <a:gd name="connsiteX11" fmla="*/ 946922 w 4458789"/>
                    <a:gd name="connsiteY11" fmla="*/ 3717834 h 6470468"/>
                    <a:gd name="connsiteX12" fmla="*/ 980259 w 4458789"/>
                    <a:gd name="connsiteY12" fmla="*/ 3711484 h 6470468"/>
                    <a:gd name="connsiteX13" fmla="*/ 1038997 w 4458789"/>
                    <a:gd name="connsiteY13" fmla="*/ 3609884 h 6470468"/>
                    <a:gd name="connsiteX14" fmla="*/ 1077097 w 4458789"/>
                    <a:gd name="connsiteY14" fmla="*/ 3598772 h 6470468"/>
                    <a:gd name="connsiteX15" fmla="*/ 1139009 w 4458789"/>
                    <a:gd name="connsiteY15" fmla="*/ 3535272 h 6470468"/>
                    <a:gd name="connsiteX16" fmla="*/ 1196159 w 4458789"/>
                    <a:gd name="connsiteY16" fmla="*/ 3498759 h 6470468"/>
                    <a:gd name="connsiteX17" fmla="*/ 1237434 w 4458789"/>
                    <a:gd name="connsiteY17" fmla="*/ 3489234 h 6470468"/>
                    <a:gd name="connsiteX18" fmla="*/ 1267506 w 4458789"/>
                    <a:gd name="connsiteY18" fmla="*/ 3418432 h 6470468"/>
                    <a:gd name="connsiteX19" fmla="*/ 1326335 w 4458789"/>
                    <a:gd name="connsiteY19" fmla="*/ 3387634 h 6470468"/>
                    <a:gd name="connsiteX20" fmla="*/ 1385072 w 4458789"/>
                    <a:gd name="connsiteY20" fmla="*/ 3354297 h 6470468"/>
                    <a:gd name="connsiteX21" fmla="*/ 1491434 w 4458789"/>
                    <a:gd name="connsiteY21" fmla="*/ 3309847 h 6470468"/>
                    <a:gd name="connsiteX22" fmla="*/ 1567543 w 4458789"/>
                    <a:gd name="connsiteY22" fmla="*/ 3317965 h 6470468"/>
                    <a:gd name="connsiteX23" fmla="*/ 1610497 w 4458789"/>
                    <a:gd name="connsiteY23" fmla="*/ 3271747 h 6470468"/>
                    <a:gd name="connsiteX24" fmla="*/ 1631134 w 4458789"/>
                    <a:gd name="connsiteY24" fmla="*/ 3201897 h 6470468"/>
                    <a:gd name="connsiteX25" fmla="*/ 1564459 w 4458789"/>
                    <a:gd name="connsiteY25" fmla="*/ 3174909 h 6470468"/>
                    <a:gd name="connsiteX26" fmla="*/ 1543731 w 4458789"/>
                    <a:gd name="connsiteY26" fmla="*/ 3150960 h 6470468"/>
                    <a:gd name="connsiteX27" fmla="*/ 1427934 w 4458789"/>
                    <a:gd name="connsiteY27" fmla="*/ 3163797 h 6470468"/>
                    <a:gd name="connsiteX28" fmla="*/ 1364434 w 4458789"/>
                    <a:gd name="connsiteY28" fmla="*/ 3127284 h 6470468"/>
                    <a:gd name="connsiteX29" fmla="*/ 1350147 w 4458789"/>
                    <a:gd name="connsiteY29" fmla="*/ 3101884 h 6470468"/>
                    <a:gd name="connsiteX30" fmla="*/ 1289731 w 4458789"/>
                    <a:gd name="connsiteY30" fmla="*/ 3082154 h 6470468"/>
                    <a:gd name="connsiteX31" fmla="*/ 1189809 w 4458789"/>
                    <a:gd name="connsiteY31" fmla="*/ 3098709 h 6470468"/>
                    <a:gd name="connsiteX32" fmla="*/ 1164409 w 4458789"/>
                    <a:gd name="connsiteY32" fmla="*/ 3144747 h 6470468"/>
                    <a:gd name="connsiteX33" fmla="*/ 1108847 w 4458789"/>
                    <a:gd name="connsiteY33" fmla="*/ 3174909 h 6470468"/>
                    <a:gd name="connsiteX34" fmla="*/ 1075509 w 4458789"/>
                    <a:gd name="connsiteY34" fmla="*/ 3225709 h 6470468"/>
                    <a:gd name="connsiteX35" fmla="*/ 1007247 w 4458789"/>
                    <a:gd name="connsiteY35" fmla="*/ 3238409 h 6470468"/>
                    <a:gd name="connsiteX36" fmla="*/ 926782 w 4458789"/>
                    <a:gd name="connsiteY36" fmla="*/ 3181803 h 6470468"/>
                    <a:gd name="connsiteX37" fmla="*/ 942159 w 4458789"/>
                    <a:gd name="connsiteY37" fmla="*/ 3111409 h 6470468"/>
                    <a:gd name="connsiteX38" fmla="*/ 989784 w 4458789"/>
                    <a:gd name="connsiteY38" fmla="*/ 3078072 h 6470468"/>
                    <a:gd name="connsiteX39" fmla="*/ 941161 w 4458789"/>
                    <a:gd name="connsiteY39" fmla="*/ 2986994 h 6470468"/>
                    <a:gd name="connsiteX40" fmla="*/ 865959 w 4458789"/>
                    <a:gd name="connsiteY40" fmla="*/ 2989172 h 6470468"/>
                    <a:gd name="connsiteX41" fmla="*/ 743722 w 4458789"/>
                    <a:gd name="connsiteY41" fmla="*/ 2943134 h 6470468"/>
                    <a:gd name="connsiteX42" fmla="*/ 708797 w 4458789"/>
                    <a:gd name="connsiteY42" fmla="*/ 2852647 h 6470468"/>
                    <a:gd name="connsiteX43" fmla="*/ 750707 w 4458789"/>
                    <a:gd name="connsiteY43" fmla="*/ 2804160 h 6470468"/>
                    <a:gd name="connsiteX44" fmla="*/ 748484 w 4458789"/>
                    <a:gd name="connsiteY44" fmla="*/ 2738347 h 6470468"/>
                    <a:gd name="connsiteX45" fmla="*/ 788172 w 4458789"/>
                    <a:gd name="connsiteY45" fmla="*/ 2711359 h 6470468"/>
                    <a:gd name="connsiteX46" fmla="*/ 865959 w 4458789"/>
                    <a:gd name="connsiteY46" fmla="*/ 2771684 h 6470468"/>
                    <a:gd name="connsiteX47" fmla="*/ 892947 w 4458789"/>
                    <a:gd name="connsiteY47" fmla="*/ 2798672 h 6470468"/>
                    <a:gd name="connsiteX48" fmla="*/ 900884 w 4458789"/>
                    <a:gd name="connsiteY48" fmla="*/ 2743110 h 6470468"/>
                    <a:gd name="connsiteX49" fmla="*/ 937351 w 4458789"/>
                    <a:gd name="connsiteY49" fmla="*/ 2730546 h 6470468"/>
                    <a:gd name="connsiteX50" fmla="*/ 981847 w 4458789"/>
                    <a:gd name="connsiteY50" fmla="*/ 2730409 h 6470468"/>
                    <a:gd name="connsiteX51" fmla="*/ 1008834 w 4458789"/>
                    <a:gd name="connsiteY51" fmla="*/ 2698659 h 6470468"/>
                    <a:gd name="connsiteX52" fmla="*/ 1085034 w 4458789"/>
                    <a:gd name="connsiteY52" fmla="*/ 2592297 h 6470468"/>
                    <a:gd name="connsiteX53" fmla="*/ 1174841 w 4458789"/>
                    <a:gd name="connsiteY53" fmla="*/ 2532652 h 6470468"/>
                    <a:gd name="connsiteX54" fmla="*/ 1256484 w 4458789"/>
                    <a:gd name="connsiteY54" fmla="*/ 2501809 h 6470468"/>
                    <a:gd name="connsiteX55" fmla="*/ 1404122 w 4458789"/>
                    <a:gd name="connsiteY55" fmla="*/ 2358934 h 6470468"/>
                    <a:gd name="connsiteX56" fmla="*/ 1518512 w 4458789"/>
                    <a:gd name="connsiteY56" fmla="*/ 2368913 h 6470468"/>
                    <a:gd name="connsiteX57" fmla="*/ 1584598 w 4458789"/>
                    <a:gd name="connsiteY57" fmla="*/ 2464298 h 6470468"/>
                    <a:gd name="connsiteX58" fmla="*/ 1527947 w 4458789"/>
                    <a:gd name="connsiteY58" fmla="*/ 2535147 h 6470468"/>
                    <a:gd name="connsiteX59" fmla="*/ 1431109 w 4458789"/>
                    <a:gd name="connsiteY59" fmla="*/ 2627222 h 6470468"/>
                    <a:gd name="connsiteX60" fmla="*/ 1393372 w 4458789"/>
                    <a:gd name="connsiteY60" fmla="*/ 2647405 h 6470468"/>
                    <a:gd name="connsiteX61" fmla="*/ 1404983 w 4458789"/>
                    <a:gd name="connsiteY61" fmla="*/ 2708456 h 6470468"/>
                    <a:gd name="connsiteX62" fmla="*/ 1454922 w 4458789"/>
                    <a:gd name="connsiteY62" fmla="*/ 2736759 h 6470468"/>
                    <a:gd name="connsiteX63" fmla="*/ 1448572 w 4458789"/>
                    <a:gd name="connsiteY63" fmla="*/ 2774859 h 6470468"/>
                    <a:gd name="connsiteX64" fmla="*/ 1357675 w 4458789"/>
                    <a:gd name="connsiteY64" fmla="*/ 2829515 h 6470468"/>
                    <a:gd name="connsiteX65" fmla="*/ 1394597 w 4458789"/>
                    <a:gd name="connsiteY65" fmla="*/ 2863759 h 6470468"/>
                    <a:gd name="connsiteX66" fmla="*/ 1550172 w 4458789"/>
                    <a:gd name="connsiteY66" fmla="*/ 2790734 h 6470468"/>
                    <a:gd name="connsiteX67" fmla="*/ 1586684 w 4458789"/>
                    <a:gd name="connsiteY67" fmla="*/ 2733584 h 6470468"/>
                    <a:gd name="connsiteX68" fmla="*/ 1651772 w 4458789"/>
                    <a:gd name="connsiteY68" fmla="*/ 2703422 h 6470468"/>
                    <a:gd name="connsiteX69" fmla="*/ 1708922 w 4458789"/>
                    <a:gd name="connsiteY69" fmla="*/ 2666909 h 6470468"/>
                    <a:gd name="connsiteX70" fmla="*/ 1810522 w 4458789"/>
                    <a:gd name="connsiteY70" fmla="*/ 2636747 h 6470468"/>
                    <a:gd name="connsiteX71" fmla="*/ 1908947 w 4458789"/>
                    <a:gd name="connsiteY71" fmla="*/ 2627222 h 6470468"/>
                    <a:gd name="connsiteX72" fmla="*/ 1952218 w 4458789"/>
                    <a:gd name="connsiteY72" fmla="*/ 2602275 h 6470468"/>
                    <a:gd name="connsiteX73" fmla="*/ 2020072 w 4458789"/>
                    <a:gd name="connsiteY73" fmla="*/ 2662147 h 6470468"/>
                    <a:gd name="connsiteX74" fmla="*/ 2089922 w 4458789"/>
                    <a:gd name="connsiteY74" fmla="*/ 2678022 h 6470468"/>
                    <a:gd name="connsiteX75" fmla="*/ 2164579 w 4458789"/>
                    <a:gd name="connsiteY75" fmla="*/ 2690902 h 6470468"/>
                    <a:gd name="connsiteX76" fmla="*/ 2115322 w 4458789"/>
                    <a:gd name="connsiteY76" fmla="*/ 2820897 h 6470468"/>
                    <a:gd name="connsiteX77" fmla="*/ 2011680 w 4458789"/>
                    <a:gd name="connsiteY77" fmla="*/ 2934788 h 6470468"/>
                    <a:gd name="connsiteX78" fmla="*/ 2194560 w 4458789"/>
                    <a:gd name="connsiteY78" fmla="*/ 3082834 h 6470468"/>
                    <a:gd name="connsiteX79" fmla="*/ 2394858 w 4458789"/>
                    <a:gd name="connsiteY79" fmla="*/ 3117668 h 6470468"/>
                    <a:gd name="connsiteX80" fmla="*/ 2377440 w 4458789"/>
                    <a:gd name="connsiteY80" fmla="*/ 3335383 h 6470468"/>
                    <a:gd name="connsiteX81" fmla="*/ 2377440 w 4458789"/>
                    <a:gd name="connsiteY81" fmla="*/ 3335383 h 6470468"/>
                    <a:gd name="connsiteX82" fmla="*/ 2333898 w 4458789"/>
                    <a:gd name="connsiteY82" fmla="*/ 3640183 h 6470468"/>
                    <a:gd name="connsiteX83" fmla="*/ 2290355 w 4458789"/>
                    <a:gd name="connsiteY83" fmla="*/ 3875314 h 6470468"/>
                    <a:gd name="connsiteX84" fmla="*/ 2595155 w 4458789"/>
                    <a:gd name="connsiteY84" fmla="*/ 3857897 h 6470468"/>
                    <a:gd name="connsiteX85" fmla="*/ 2891246 w 4458789"/>
                    <a:gd name="connsiteY85" fmla="*/ 3744685 h 6470468"/>
                    <a:gd name="connsiteX86" fmla="*/ 2891155 w 4458789"/>
                    <a:gd name="connsiteY86" fmla="*/ 3215186 h 6470468"/>
                    <a:gd name="connsiteX87" fmla="*/ 2772547 w 4458789"/>
                    <a:gd name="connsiteY87" fmla="*/ 3039972 h 6470468"/>
                    <a:gd name="connsiteX88" fmla="*/ 2704284 w 4458789"/>
                    <a:gd name="connsiteY88" fmla="*/ 2897097 h 6470468"/>
                    <a:gd name="connsiteX89" fmla="*/ 2508069 w 4458789"/>
                    <a:gd name="connsiteY89" fmla="*/ 2717074 h 6470468"/>
                    <a:gd name="connsiteX90" fmla="*/ 2638698 w 4458789"/>
                    <a:gd name="connsiteY90" fmla="*/ 2577737 h 6470468"/>
                    <a:gd name="connsiteX91" fmla="*/ 2978332 w 4458789"/>
                    <a:gd name="connsiteY91" fmla="*/ 2333897 h 6470468"/>
                    <a:gd name="connsiteX92" fmla="*/ 2987040 w 4458789"/>
                    <a:gd name="connsiteY92" fmla="*/ 2159725 h 6470468"/>
                    <a:gd name="connsiteX93" fmla="*/ 3344092 w 4458789"/>
                    <a:gd name="connsiteY93" fmla="*/ 1672045 h 6470468"/>
                    <a:gd name="connsiteX94" fmla="*/ 3544389 w 4458789"/>
                    <a:gd name="connsiteY94" fmla="*/ 1863634 h 6470468"/>
                    <a:gd name="connsiteX95" fmla="*/ 3962400 w 4458789"/>
                    <a:gd name="connsiteY95" fmla="*/ 1419497 h 6470468"/>
                    <a:gd name="connsiteX96" fmla="*/ 4458789 w 4458789"/>
                    <a:gd name="connsiteY96" fmla="*/ 374468 h 6470468"/>
                    <a:gd name="connsiteX97" fmla="*/ 4415246 w 4458789"/>
                    <a:gd name="connsiteY97" fmla="*/ 0 h 6470468"/>
                    <a:gd name="connsiteX98" fmla="*/ 17418 w 4458789"/>
                    <a:gd name="connsiteY98" fmla="*/ 17417 h 6470468"/>
                    <a:gd name="connsiteX99" fmla="*/ 0 w 4458789"/>
                    <a:gd name="connsiteY99"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362847 w 4458789"/>
                    <a:gd name="connsiteY6" fmla="*/ 4400459 h 6470468"/>
                    <a:gd name="connsiteX7" fmla="*/ 1262834 w 4458789"/>
                    <a:gd name="connsiteY7" fmla="*/ 4309972 h 6470468"/>
                    <a:gd name="connsiteX8" fmla="*/ 1202509 w 4458789"/>
                    <a:gd name="connsiteY8" fmla="*/ 4102009 h 6470468"/>
                    <a:gd name="connsiteX9" fmla="*/ 1143772 w 4458789"/>
                    <a:gd name="connsiteY9" fmla="*/ 3930559 h 6470468"/>
                    <a:gd name="connsiteX10" fmla="*/ 1012644 w 4458789"/>
                    <a:gd name="connsiteY10" fmla="*/ 3831363 h 6470468"/>
                    <a:gd name="connsiteX11" fmla="*/ 946922 w 4458789"/>
                    <a:gd name="connsiteY11" fmla="*/ 3773397 h 6470468"/>
                    <a:gd name="connsiteX12" fmla="*/ 946922 w 4458789"/>
                    <a:gd name="connsiteY12" fmla="*/ 3717834 h 6470468"/>
                    <a:gd name="connsiteX13" fmla="*/ 980259 w 4458789"/>
                    <a:gd name="connsiteY13" fmla="*/ 3711484 h 6470468"/>
                    <a:gd name="connsiteX14" fmla="*/ 1038997 w 4458789"/>
                    <a:gd name="connsiteY14" fmla="*/ 3609884 h 6470468"/>
                    <a:gd name="connsiteX15" fmla="*/ 1077097 w 4458789"/>
                    <a:gd name="connsiteY15" fmla="*/ 3598772 h 6470468"/>
                    <a:gd name="connsiteX16" fmla="*/ 1139009 w 4458789"/>
                    <a:gd name="connsiteY16" fmla="*/ 3535272 h 6470468"/>
                    <a:gd name="connsiteX17" fmla="*/ 1196159 w 4458789"/>
                    <a:gd name="connsiteY17" fmla="*/ 3498759 h 6470468"/>
                    <a:gd name="connsiteX18" fmla="*/ 1237434 w 4458789"/>
                    <a:gd name="connsiteY18" fmla="*/ 3489234 h 6470468"/>
                    <a:gd name="connsiteX19" fmla="*/ 1267506 w 4458789"/>
                    <a:gd name="connsiteY19" fmla="*/ 3418432 h 6470468"/>
                    <a:gd name="connsiteX20" fmla="*/ 1326335 w 4458789"/>
                    <a:gd name="connsiteY20" fmla="*/ 3387634 h 6470468"/>
                    <a:gd name="connsiteX21" fmla="*/ 1385072 w 4458789"/>
                    <a:gd name="connsiteY21" fmla="*/ 3354297 h 6470468"/>
                    <a:gd name="connsiteX22" fmla="*/ 1491434 w 4458789"/>
                    <a:gd name="connsiteY22" fmla="*/ 3309847 h 6470468"/>
                    <a:gd name="connsiteX23" fmla="*/ 1567543 w 4458789"/>
                    <a:gd name="connsiteY23" fmla="*/ 3317965 h 6470468"/>
                    <a:gd name="connsiteX24" fmla="*/ 1610497 w 4458789"/>
                    <a:gd name="connsiteY24" fmla="*/ 3271747 h 6470468"/>
                    <a:gd name="connsiteX25" fmla="*/ 1631134 w 4458789"/>
                    <a:gd name="connsiteY25" fmla="*/ 3201897 h 6470468"/>
                    <a:gd name="connsiteX26" fmla="*/ 1564459 w 4458789"/>
                    <a:gd name="connsiteY26" fmla="*/ 3174909 h 6470468"/>
                    <a:gd name="connsiteX27" fmla="*/ 1543731 w 4458789"/>
                    <a:gd name="connsiteY27" fmla="*/ 3150960 h 6470468"/>
                    <a:gd name="connsiteX28" fmla="*/ 1427934 w 4458789"/>
                    <a:gd name="connsiteY28" fmla="*/ 3163797 h 6470468"/>
                    <a:gd name="connsiteX29" fmla="*/ 1364434 w 4458789"/>
                    <a:gd name="connsiteY29" fmla="*/ 3127284 h 6470468"/>
                    <a:gd name="connsiteX30" fmla="*/ 1350147 w 4458789"/>
                    <a:gd name="connsiteY30" fmla="*/ 3101884 h 6470468"/>
                    <a:gd name="connsiteX31" fmla="*/ 1289731 w 4458789"/>
                    <a:gd name="connsiteY31" fmla="*/ 3082154 h 6470468"/>
                    <a:gd name="connsiteX32" fmla="*/ 1189809 w 4458789"/>
                    <a:gd name="connsiteY32" fmla="*/ 3098709 h 6470468"/>
                    <a:gd name="connsiteX33" fmla="*/ 1164409 w 4458789"/>
                    <a:gd name="connsiteY33" fmla="*/ 3144747 h 6470468"/>
                    <a:gd name="connsiteX34" fmla="*/ 1108847 w 4458789"/>
                    <a:gd name="connsiteY34" fmla="*/ 3174909 h 6470468"/>
                    <a:gd name="connsiteX35" fmla="*/ 1075509 w 4458789"/>
                    <a:gd name="connsiteY35" fmla="*/ 3225709 h 6470468"/>
                    <a:gd name="connsiteX36" fmla="*/ 1007247 w 4458789"/>
                    <a:gd name="connsiteY36" fmla="*/ 3238409 h 6470468"/>
                    <a:gd name="connsiteX37" fmla="*/ 926782 w 4458789"/>
                    <a:gd name="connsiteY37" fmla="*/ 3181803 h 6470468"/>
                    <a:gd name="connsiteX38" fmla="*/ 942159 w 4458789"/>
                    <a:gd name="connsiteY38" fmla="*/ 3111409 h 6470468"/>
                    <a:gd name="connsiteX39" fmla="*/ 989784 w 4458789"/>
                    <a:gd name="connsiteY39" fmla="*/ 3078072 h 6470468"/>
                    <a:gd name="connsiteX40" fmla="*/ 941161 w 4458789"/>
                    <a:gd name="connsiteY40" fmla="*/ 2986994 h 6470468"/>
                    <a:gd name="connsiteX41" fmla="*/ 865959 w 4458789"/>
                    <a:gd name="connsiteY41" fmla="*/ 2989172 h 6470468"/>
                    <a:gd name="connsiteX42" fmla="*/ 743722 w 4458789"/>
                    <a:gd name="connsiteY42" fmla="*/ 2943134 h 6470468"/>
                    <a:gd name="connsiteX43" fmla="*/ 708797 w 4458789"/>
                    <a:gd name="connsiteY43" fmla="*/ 2852647 h 6470468"/>
                    <a:gd name="connsiteX44" fmla="*/ 750707 w 4458789"/>
                    <a:gd name="connsiteY44" fmla="*/ 2804160 h 6470468"/>
                    <a:gd name="connsiteX45" fmla="*/ 748484 w 4458789"/>
                    <a:gd name="connsiteY45" fmla="*/ 2738347 h 6470468"/>
                    <a:gd name="connsiteX46" fmla="*/ 788172 w 4458789"/>
                    <a:gd name="connsiteY46" fmla="*/ 2711359 h 6470468"/>
                    <a:gd name="connsiteX47" fmla="*/ 865959 w 4458789"/>
                    <a:gd name="connsiteY47" fmla="*/ 2771684 h 6470468"/>
                    <a:gd name="connsiteX48" fmla="*/ 892947 w 4458789"/>
                    <a:gd name="connsiteY48" fmla="*/ 2798672 h 6470468"/>
                    <a:gd name="connsiteX49" fmla="*/ 900884 w 4458789"/>
                    <a:gd name="connsiteY49" fmla="*/ 2743110 h 6470468"/>
                    <a:gd name="connsiteX50" fmla="*/ 937351 w 4458789"/>
                    <a:gd name="connsiteY50" fmla="*/ 2730546 h 6470468"/>
                    <a:gd name="connsiteX51" fmla="*/ 981847 w 4458789"/>
                    <a:gd name="connsiteY51" fmla="*/ 2730409 h 6470468"/>
                    <a:gd name="connsiteX52" fmla="*/ 1008834 w 4458789"/>
                    <a:gd name="connsiteY52" fmla="*/ 2698659 h 6470468"/>
                    <a:gd name="connsiteX53" fmla="*/ 1085034 w 4458789"/>
                    <a:gd name="connsiteY53" fmla="*/ 2592297 h 6470468"/>
                    <a:gd name="connsiteX54" fmla="*/ 1174841 w 4458789"/>
                    <a:gd name="connsiteY54" fmla="*/ 2532652 h 6470468"/>
                    <a:gd name="connsiteX55" fmla="*/ 1256484 w 4458789"/>
                    <a:gd name="connsiteY55" fmla="*/ 2501809 h 6470468"/>
                    <a:gd name="connsiteX56" fmla="*/ 1404122 w 4458789"/>
                    <a:gd name="connsiteY56" fmla="*/ 2358934 h 6470468"/>
                    <a:gd name="connsiteX57" fmla="*/ 1518512 w 4458789"/>
                    <a:gd name="connsiteY57" fmla="*/ 2368913 h 6470468"/>
                    <a:gd name="connsiteX58" fmla="*/ 1584598 w 4458789"/>
                    <a:gd name="connsiteY58" fmla="*/ 2464298 h 6470468"/>
                    <a:gd name="connsiteX59" fmla="*/ 1527947 w 4458789"/>
                    <a:gd name="connsiteY59" fmla="*/ 2535147 h 6470468"/>
                    <a:gd name="connsiteX60" fmla="*/ 1431109 w 4458789"/>
                    <a:gd name="connsiteY60" fmla="*/ 2627222 h 6470468"/>
                    <a:gd name="connsiteX61" fmla="*/ 1393372 w 4458789"/>
                    <a:gd name="connsiteY61" fmla="*/ 2647405 h 6470468"/>
                    <a:gd name="connsiteX62" fmla="*/ 1404983 w 4458789"/>
                    <a:gd name="connsiteY62" fmla="*/ 2708456 h 6470468"/>
                    <a:gd name="connsiteX63" fmla="*/ 1454922 w 4458789"/>
                    <a:gd name="connsiteY63" fmla="*/ 2736759 h 6470468"/>
                    <a:gd name="connsiteX64" fmla="*/ 1448572 w 4458789"/>
                    <a:gd name="connsiteY64" fmla="*/ 2774859 h 6470468"/>
                    <a:gd name="connsiteX65" fmla="*/ 1357675 w 4458789"/>
                    <a:gd name="connsiteY65" fmla="*/ 2829515 h 6470468"/>
                    <a:gd name="connsiteX66" fmla="*/ 1394597 w 4458789"/>
                    <a:gd name="connsiteY66" fmla="*/ 2863759 h 6470468"/>
                    <a:gd name="connsiteX67" fmla="*/ 1550172 w 4458789"/>
                    <a:gd name="connsiteY67" fmla="*/ 2790734 h 6470468"/>
                    <a:gd name="connsiteX68" fmla="*/ 1586684 w 4458789"/>
                    <a:gd name="connsiteY68" fmla="*/ 2733584 h 6470468"/>
                    <a:gd name="connsiteX69" fmla="*/ 1651772 w 4458789"/>
                    <a:gd name="connsiteY69" fmla="*/ 2703422 h 6470468"/>
                    <a:gd name="connsiteX70" fmla="*/ 1708922 w 4458789"/>
                    <a:gd name="connsiteY70" fmla="*/ 2666909 h 6470468"/>
                    <a:gd name="connsiteX71" fmla="*/ 1810522 w 4458789"/>
                    <a:gd name="connsiteY71" fmla="*/ 2636747 h 6470468"/>
                    <a:gd name="connsiteX72" fmla="*/ 1908947 w 4458789"/>
                    <a:gd name="connsiteY72" fmla="*/ 2627222 h 6470468"/>
                    <a:gd name="connsiteX73" fmla="*/ 1952218 w 4458789"/>
                    <a:gd name="connsiteY73" fmla="*/ 2602275 h 6470468"/>
                    <a:gd name="connsiteX74" fmla="*/ 2020072 w 4458789"/>
                    <a:gd name="connsiteY74" fmla="*/ 2662147 h 6470468"/>
                    <a:gd name="connsiteX75" fmla="*/ 2089922 w 4458789"/>
                    <a:gd name="connsiteY75" fmla="*/ 2678022 h 6470468"/>
                    <a:gd name="connsiteX76" fmla="*/ 2164579 w 4458789"/>
                    <a:gd name="connsiteY76" fmla="*/ 2690902 h 6470468"/>
                    <a:gd name="connsiteX77" fmla="*/ 2115322 w 4458789"/>
                    <a:gd name="connsiteY77" fmla="*/ 2820897 h 6470468"/>
                    <a:gd name="connsiteX78" fmla="*/ 2011680 w 4458789"/>
                    <a:gd name="connsiteY78" fmla="*/ 2934788 h 6470468"/>
                    <a:gd name="connsiteX79" fmla="*/ 2194560 w 4458789"/>
                    <a:gd name="connsiteY79" fmla="*/ 3082834 h 6470468"/>
                    <a:gd name="connsiteX80" fmla="*/ 2394858 w 4458789"/>
                    <a:gd name="connsiteY80" fmla="*/ 3117668 h 6470468"/>
                    <a:gd name="connsiteX81" fmla="*/ 2377440 w 4458789"/>
                    <a:gd name="connsiteY81" fmla="*/ 3335383 h 6470468"/>
                    <a:gd name="connsiteX82" fmla="*/ 2377440 w 4458789"/>
                    <a:gd name="connsiteY82" fmla="*/ 3335383 h 6470468"/>
                    <a:gd name="connsiteX83" fmla="*/ 2333898 w 4458789"/>
                    <a:gd name="connsiteY83" fmla="*/ 3640183 h 6470468"/>
                    <a:gd name="connsiteX84" fmla="*/ 2290355 w 4458789"/>
                    <a:gd name="connsiteY84" fmla="*/ 3875314 h 6470468"/>
                    <a:gd name="connsiteX85" fmla="*/ 2595155 w 4458789"/>
                    <a:gd name="connsiteY85" fmla="*/ 3857897 h 6470468"/>
                    <a:gd name="connsiteX86" fmla="*/ 2891246 w 4458789"/>
                    <a:gd name="connsiteY86" fmla="*/ 3744685 h 6470468"/>
                    <a:gd name="connsiteX87" fmla="*/ 2891155 w 4458789"/>
                    <a:gd name="connsiteY87" fmla="*/ 3215186 h 6470468"/>
                    <a:gd name="connsiteX88" fmla="*/ 2772547 w 4458789"/>
                    <a:gd name="connsiteY88" fmla="*/ 3039972 h 6470468"/>
                    <a:gd name="connsiteX89" fmla="*/ 2704284 w 4458789"/>
                    <a:gd name="connsiteY89" fmla="*/ 2897097 h 6470468"/>
                    <a:gd name="connsiteX90" fmla="*/ 2508069 w 4458789"/>
                    <a:gd name="connsiteY90" fmla="*/ 2717074 h 6470468"/>
                    <a:gd name="connsiteX91" fmla="*/ 2638698 w 4458789"/>
                    <a:gd name="connsiteY91" fmla="*/ 2577737 h 6470468"/>
                    <a:gd name="connsiteX92" fmla="*/ 2978332 w 4458789"/>
                    <a:gd name="connsiteY92" fmla="*/ 2333897 h 6470468"/>
                    <a:gd name="connsiteX93" fmla="*/ 2987040 w 4458789"/>
                    <a:gd name="connsiteY93" fmla="*/ 2159725 h 6470468"/>
                    <a:gd name="connsiteX94" fmla="*/ 3344092 w 4458789"/>
                    <a:gd name="connsiteY94" fmla="*/ 1672045 h 6470468"/>
                    <a:gd name="connsiteX95" fmla="*/ 3544389 w 4458789"/>
                    <a:gd name="connsiteY95" fmla="*/ 1863634 h 6470468"/>
                    <a:gd name="connsiteX96" fmla="*/ 3962400 w 4458789"/>
                    <a:gd name="connsiteY96" fmla="*/ 1419497 h 6470468"/>
                    <a:gd name="connsiteX97" fmla="*/ 4458789 w 4458789"/>
                    <a:gd name="connsiteY97" fmla="*/ 374468 h 6470468"/>
                    <a:gd name="connsiteX98" fmla="*/ 4415246 w 4458789"/>
                    <a:gd name="connsiteY98" fmla="*/ 0 h 6470468"/>
                    <a:gd name="connsiteX99" fmla="*/ 17418 w 4458789"/>
                    <a:gd name="connsiteY99" fmla="*/ 17417 h 6470468"/>
                    <a:gd name="connsiteX100" fmla="*/ 0 w 4458789"/>
                    <a:gd name="connsiteY100"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439047 w 4458789"/>
                    <a:gd name="connsiteY6" fmla="*/ 4506822 h 6470468"/>
                    <a:gd name="connsiteX7" fmla="*/ 1362847 w 4458789"/>
                    <a:gd name="connsiteY7" fmla="*/ 4400459 h 6470468"/>
                    <a:gd name="connsiteX8" fmla="*/ 1262834 w 4458789"/>
                    <a:gd name="connsiteY8" fmla="*/ 4309972 h 6470468"/>
                    <a:gd name="connsiteX9" fmla="*/ 1202509 w 4458789"/>
                    <a:gd name="connsiteY9" fmla="*/ 4102009 h 6470468"/>
                    <a:gd name="connsiteX10" fmla="*/ 1143772 w 4458789"/>
                    <a:gd name="connsiteY10" fmla="*/ 3930559 h 6470468"/>
                    <a:gd name="connsiteX11" fmla="*/ 1012644 w 4458789"/>
                    <a:gd name="connsiteY11" fmla="*/ 3831363 h 6470468"/>
                    <a:gd name="connsiteX12" fmla="*/ 946922 w 4458789"/>
                    <a:gd name="connsiteY12" fmla="*/ 3773397 h 6470468"/>
                    <a:gd name="connsiteX13" fmla="*/ 946922 w 4458789"/>
                    <a:gd name="connsiteY13" fmla="*/ 3717834 h 6470468"/>
                    <a:gd name="connsiteX14" fmla="*/ 980259 w 4458789"/>
                    <a:gd name="connsiteY14" fmla="*/ 3711484 h 6470468"/>
                    <a:gd name="connsiteX15" fmla="*/ 1038997 w 4458789"/>
                    <a:gd name="connsiteY15" fmla="*/ 3609884 h 6470468"/>
                    <a:gd name="connsiteX16" fmla="*/ 1077097 w 4458789"/>
                    <a:gd name="connsiteY16" fmla="*/ 3598772 h 6470468"/>
                    <a:gd name="connsiteX17" fmla="*/ 1139009 w 4458789"/>
                    <a:gd name="connsiteY17" fmla="*/ 3535272 h 6470468"/>
                    <a:gd name="connsiteX18" fmla="*/ 1196159 w 4458789"/>
                    <a:gd name="connsiteY18" fmla="*/ 3498759 h 6470468"/>
                    <a:gd name="connsiteX19" fmla="*/ 1237434 w 4458789"/>
                    <a:gd name="connsiteY19" fmla="*/ 3489234 h 6470468"/>
                    <a:gd name="connsiteX20" fmla="*/ 1267506 w 4458789"/>
                    <a:gd name="connsiteY20" fmla="*/ 3418432 h 6470468"/>
                    <a:gd name="connsiteX21" fmla="*/ 1326335 w 4458789"/>
                    <a:gd name="connsiteY21" fmla="*/ 3387634 h 6470468"/>
                    <a:gd name="connsiteX22" fmla="*/ 1385072 w 4458789"/>
                    <a:gd name="connsiteY22" fmla="*/ 3354297 h 6470468"/>
                    <a:gd name="connsiteX23" fmla="*/ 1491434 w 4458789"/>
                    <a:gd name="connsiteY23" fmla="*/ 3309847 h 6470468"/>
                    <a:gd name="connsiteX24" fmla="*/ 1567543 w 4458789"/>
                    <a:gd name="connsiteY24" fmla="*/ 3317965 h 6470468"/>
                    <a:gd name="connsiteX25" fmla="*/ 1610497 w 4458789"/>
                    <a:gd name="connsiteY25" fmla="*/ 3271747 h 6470468"/>
                    <a:gd name="connsiteX26" fmla="*/ 1631134 w 4458789"/>
                    <a:gd name="connsiteY26" fmla="*/ 3201897 h 6470468"/>
                    <a:gd name="connsiteX27" fmla="*/ 1564459 w 4458789"/>
                    <a:gd name="connsiteY27" fmla="*/ 3174909 h 6470468"/>
                    <a:gd name="connsiteX28" fmla="*/ 1543731 w 4458789"/>
                    <a:gd name="connsiteY28" fmla="*/ 3150960 h 6470468"/>
                    <a:gd name="connsiteX29" fmla="*/ 1427934 w 4458789"/>
                    <a:gd name="connsiteY29" fmla="*/ 3163797 h 6470468"/>
                    <a:gd name="connsiteX30" fmla="*/ 1364434 w 4458789"/>
                    <a:gd name="connsiteY30" fmla="*/ 3127284 h 6470468"/>
                    <a:gd name="connsiteX31" fmla="*/ 1350147 w 4458789"/>
                    <a:gd name="connsiteY31" fmla="*/ 3101884 h 6470468"/>
                    <a:gd name="connsiteX32" fmla="*/ 1289731 w 4458789"/>
                    <a:gd name="connsiteY32" fmla="*/ 3082154 h 6470468"/>
                    <a:gd name="connsiteX33" fmla="*/ 1189809 w 4458789"/>
                    <a:gd name="connsiteY33" fmla="*/ 3098709 h 6470468"/>
                    <a:gd name="connsiteX34" fmla="*/ 1164409 w 4458789"/>
                    <a:gd name="connsiteY34" fmla="*/ 3144747 h 6470468"/>
                    <a:gd name="connsiteX35" fmla="*/ 1108847 w 4458789"/>
                    <a:gd name="connsiteY35" fmla="*/ 3174909 h 6470468"/>
                    <a:gd name="connsiteX36" fmla="*/ 1075509 w 4458789"/>
                    <a:gd name="connsiteY36" fmla="*/ 3225709 h 6470468"/>
                    <a:gd name="connsiteX37" fmla="*/ 1007247 w 4458789"/>
                    <a:gd name="connsiteY37" fmla="*/ 3238409 h 6470468"/>
                    <a:gd name="connsiteX38" fmla="*/ 926782 w 4458789"/>
                    <a:gd name="connsiteY38" fmla="*/ 3181803 h 6470468"/>
                    <a:gd name="connsiteX39" fmla="*/ 942159 w 4458789"/>
                    <a:gd name="connsiteY39" fmla="*/ 3111409 h 6470468"/>
                    <a:gd name="connsiteX40" fmla="*/ 989784 w 4458789"/>
                    <a:gd name="connsiteY40" fmla="*/ 3078072 h 6470468"/>
                    <a:gd name="connsiteX41" fmla="*/ 941161 w 4458789"/>
                    <a:gd name="connsiteY41" fmla="*/ 2986994 h 6470468"/>
                    <a:gd name="connsiteX42" fmla="*/ 865959 w 4458789"/>
                    <a:gd name="connsiteY42" fmla="*/ 2989172 h 6470468"/>
                    <a:gd name="connsiteX43" fmla="*/ 743722 w 4458789"/>
                    <a:gd name="connsiteY43" fmla="*/ 2943134 h 6470468"/>
                    <a:gd name="connsiteX44" fmla="*/ 708797 w 4458789"/>
                    <a:gd name="connsiteY44" fmla="*/ 2852647 h 6470468"/>
                    <a:gd name="connsiteX45" fmla="*/ 750707 w 4458789"/>
                    <a:gd name="connsiteY45" fmla="*/ 2804160 h 6470468"/>
                    <a:gd name="connsiteX46" fmla="*/ 748484 w 4458789"/>
                    <a:gd name="connsiteY46" fmla="*/ 2738347 h 6470468"/>
                    <a:gd name="connsiteX47" fmla="*/ 788172 w 4458789"/>
                    <a:gd name="connsiteY47" fmla="*/ 2711359 h 6470468"/>
                    <a:gd name="connsiteX48" fmla="*/ 865959 w 4458789"/>
                    <a:gd name="connsiteY48" fmla="*/ 2771684 h 6470468"/>
                    <a:gd name="connsiteX49" fmla="*/ 892947 w 4458789"/>
                    <a:gd name="connsiteY49" fmla="*/ 2798672 h 6470468"/>
                    <a:gd name="connsiteX50" fmla="*/ 900884 w 4458789"/>
                    <a:gd name="connsiteY50" fmla="*/ 2743110 h 6470468"/>
                    <a:gd name="connsiteX51" fmla="*/ 937351 w 4458789"/>
                    <a:gd name="connsiteY51" fmla="*/ 2730546 h 6470468"/>
                    <a:gd name="connsiteX52" fmla="*/ 981847 w 4458789"/>
                    <a:gd name="connsiteY52" fmla="*/ 2730409 h 6470468"/>
                    <a:gd name="connsiteX53" fmla="*/ 1008834 w 4458789"/>
                    <a:gd name="connsiteY53" fmla="*/ 2698659 h 6470468"/>
                    <a:gd name="connsiteX54" fmla="*/ 1085034 w 4458789"/>
                    <a:gd name="connsiteY54" fmla="*/ 2592297 h 6470468"/>
                    <a:gd name="connsiteX55" fmla="*/ 1174841 w 4458789"/>
                    <a:gd name="connsiteY55" fmla="*/ 2532652 h 6470468"/>
                    <a:gd name="connsiteX56" fmla="*/ 1256484 w 4458789"/>
                    <a:gd name="connsiteY56" fmla="*/ 2501809 h 6470468"/>
                    <a:gd name="connsiteX57" fmla="*/ 1404122 w 4458789"/>
                    <a:gd name="connsiteY57" fmla="*/ 2358934 h 6470468"/>
                    <a:gd name="connsiteX58" fmla="*/ 1518512 w 4458789"/>
                    <a:gd name="connsiteY58" fmla="*/ 2368913 h 6470468"/>
                    <a:gd name="connsiteX59" fmla="*/ 1584598 w 4458789"/>
                    <a:gd name="connsiteY59" fmla="*/ 2464298 h 6470468"/>
                    <a:gd name="connsiteX60" fmla="*/ 1527947 w 4458789"/>
                    <a:gd name="connsiteY60" fmla="*/ 2535147 h 6470468"/>
                    <a:gd name="connsiteX61" fmla="*/ 1431109 w 4458789"/>
                    <a:gd name="connsiteY61" fmla="*/ 2627222 h 6470468"/>
                    <a:gd name="connsiteX62" fmla="*/ 1393372 w 4458789"/>
                    <a:gd name="connsiteY62" fmla="*/ 2647405 h 6470468"/>
                    <a:gd name="connsiteX63" fmla="*/ 1404983 w 4458789"/>
                    <a:gd name="connsiteY63" fmla="*/ 2708456 h 6470468"/>
                    <a:gd name="connsiteX64" fmla="*/ 1454922 w 4458789"/>
                    <a:gd name="connsiteY64" fmla="*/ 2736759 h 6470468"/>
                    <a:gd name="connsiteX65" fmla="*/ 1448572 w 4458789"/>
                    <a:gd name="connsiteY65" fmla="*/ 2774859 h 6470468"/>
                    <a:gd name="connsiteX66" fmla="*/ 1357675 w 4458789"/>
                    <a:gd name="connsiteY66" fmla="*/ 2829515 h 6470468"/>
                    <a:gd name="connsiteX67" fmla="*/ 1394597 w 4458789"/>
                    <a:gd name="connsiteY67" fmla="*/ 2863759 h 6470468"/>
                    <a:gd name="connsiteX68" fmla="*/ 1550172 w 4458789"/>
                    <a:gd name="connsiteY68" fmla="*/ 2790734 h 6470468"/>
                    <a:gd name="connsiteX69" fmla="*/ 1586684 w 4458789"/>
                    <a:gd name="connsiteY69" fmla="*/ 2733584 h 6470468"/>
                    <a:gd name="connsiteX70" fmla="*/ 1651772 w 4458789"/>
                    <a:gd name="connsiteY70" fmla="*/ 2703422 h 6470468"/>
                    <a:gd name="connsiteX71" fmla="*/ 1708922 w 4458789"/>
                    <a:gd name="connsiteY71" fmla="*/ 2666909 h 6470468"/>
                    <a:gd name="connsiteX72" fmla="*/ 1810522 w 4458789"/>
                    <a:gd name="connsiteY72" fmla="*/ 2636747 h 6470468"/>
                    <a:gd name="connsiteX73" fmla="*/ 1908947 w 4458789"/>
                    <a:gd name="connsiteY73" fmla="*/ 2627222 h 6470468"/>
                    <a:gd name="connsiteX74" fmla="*/ 1952218 w 4458789"/>
                    <a:gd name="connsiteY74" fmla="*/ 2602275 h 6470468"/>
                    <a:gd name="connsiteX75" fmla="*/ 2020072 w 4458789"/>
                    <a:gd name="connsiteY75" fmla="*/ 2662147 h 6470468"/>
                    <a:gd name="connsiteX76" fmla="*/ 2089922 w 4458789"/>
                    <a:gd name="connsiteY76" fmla="*/ 2678022 h 6470468"/>
                    <a:gd name="connsiteX77" fmla="*/ 2164579 w 4458789"/>
                    <a:gd name="connsiteY77" fmla="*/ 2690902 h 6470468"/>
                    <a:gd name="connsiteX78" fmla="*/ 2115322 w 4458789"/>
                    <a:gd name="connsiteY78" fmla="*/ 2820897 h 6470468"/>
                    <a:gd name="connsiteX79" fmla="*/ 2011680 w 4458789"/>
                    <a:gd name="connsiteY79" fmla="*/ 2934788 h 6470468"/>
                    <a:gd name="connsiteX80" fmla="*/ 2194560 w 4458789"/>
                    <a:gd name="connsiteY80" fmla="*/ 3082834 h 6470468"/>
                    <a:gd name="connsiteX81" fmla="*/ 2394858 w 4458789"/>
                    <a:gd name="connsiteY81" fmla="*/ 3117668 h 6470468"/>
                    <a:gd name="connsiteX82" fmla="*/ 2377440 w 4458789"/>
                    <a:gd name="connsiteY82" fmla="*/ 3335383 h 6470468"/>
                    <a:gd name="connsiteX83" fmla="*/ 2377440 w 4458789"/>
                    <a:gd name="connsiteY83" fmla="*/ 3335383 h 6470468"/>
                    <a:gd name="connsiteX84" fmla="*/ 2333898 w 4458789"/>
                    <a:gd name="connsiteY84" fmla="*/ 3640183 h 6470468"/>
                    <a:gd name="connsiteX85" fmla="*/ 2290355 w 4458789"/>
                    <a:gd name="connsiteY85" fmla="*/ 3875314 h 6470468"/>
                    <a:gd name="connsiteX86" fmla="*/ 2595155 w 4458789"/>
                    <a:gd name="connsiteY86" fmla="*/ 3857897 h 6470468"/>
                    <a:gd name="connsiteX87" fmla="*/ 2891246 w 4458789"/>
                    <a:gd name="connsiteY87" fmla="*/ 3744685 h 6470468"/>
                    <a:gd name="connsiteX88" fmla="*/ 2891155 w 4458789"/>
                    <a:gd name="connsiteY88" fmla="*/ 3215186 h 6470468"/>
                    <a:gd name="connsiteX89" fmla="*/ 2772547 w 4458789"/>
                    <a:gd name="connsiteY89" fmla="*/ 3039972 h 6470468"/>
                    <a:gd name="connsiteX90" fmla="*/ 2704284 w 4458789"/>
                    <a:gd name="connsiteY90" fmla="*/ 2897097 h 6470468"/>
                    <a:gd name="connsiteX91" fmla="*/ 2508069 w 4458789"/>
                    <a:gd name="connsiteY91" fmla="*/ 2717074 h 6470468"/>
                    <a:gd name="connsiteX92" fmla="*/ 2638698 w 4458789"/>
                    <a:gd name="connsiteY92" fmla="*/ 2577737 h 6470468"/>
                    <a:gd name="connsiteX93" fmla="*/ 2978332 w 4458789"/>
                    <a:gd name="connsiteY93" fmla="*/ 2333897 h 6470468"/>
                    <a:gd name="connsiteX94" fmla="*/ 2987040 w 4458789"/>
                    <a:gd name="connsiteY94" fmla="*/ 2159725 h 6470468"/>
                    <a:gd name="connsiteX95" fmla="*/ 3344092 w 4458789"/>
                    <a:gd name="connsiteY95" fmla="*/ 1672045 h 6470468"/>
                    <a:gd name="connsiteX96" fmla="*/ 3544389 w 4458789"/>
                    <a:gd name="connsiteY96" fmla="*/ 1863634 h 6470468"/>
                    <a:gd name="connsiteX97" fmla="*/ 3962400 w 4458789"/>
                    <a:gd name="connsiteY97" fmla="*/ 1419497 h 6470468"/>
                    <a:gd name="connsiteX98" fmla="*/ 4458789 w 4458789"/>
                    <a:gd name="connsiteY98" fmla="*/ 374468 h 6470468"/>
                    <a:gd name="connsiteX99" fmla="*/ 4415246 w 4458789"/>
                    <a:gd name="connsiteY99" fmla="*/ 0 h 6470468"/>
                    <a:gd name="connsiteX100" fmla="*/ 17418 w 4458789"/>
                    <a:gd name="connsiteY100" fmla="*/ 17417 h 6470468"/>
                    <a:gd name="connsiteX101" fmla="*/ 0 w 4458789"/>
                    <a:gd name="connsiteY101"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418409 w 4458789"/>
                    <a:gd name="connsiteY6" fmla="*/ 4629059 h 6470468"/>
                    <a:gd name="connsiteX7" fmla="*/ 1439047 w 4458789"/>
                    <a:gd name="connsiteY7" fmla="*/ 4506822 h 6470468"/>
                    <a:gd name="connsiteX8" fmla="*/ 1362847 w 4458789"/>
                    <a:gd name="connsiteY8" fmla="*/ 4400459 h 6470468"/>
                    <a:gd name="connsiteX9" fmla="*/ 1262834 w 4458789"/>
                    <a:gd name="connsiteY9" fmla="*/ 4309972 h 6470468"/>
                    <a:gd name="connsiteX10" fmla="*/ 1202509 w 4458789"/>
                    <a:gd name="connsiteY10" fmla="*/ 4102009 h 6470468"/>
                    <a:gd name="connsiteX11" fmla="*/ 1143772 w 4458789"/>
                    <a:gd name="connsiteY11" fmla="*/ 3930559 h 6470468"/>
                    <a:gd name="connsiteX12" fmla="*/ 1012644 w 4458789"/>
                    <a:gd name="connsiteY12" fmla="*/ 3831363 h 6470468"/>
                    <a:gd name="connsiteX13" fmla="*/ 946922 w 4458789"/>
                    <a:gd name="connsiteY13" fmla="*/ 3773397 h 6470468"/>
                    <a:gd name="connsiteX14" fmla="*/ 946922 w 4458789"/>
                    <a:gd name="connsiteY14" fmla="*/ 3717834 h 6470468"/>
                    <a:gd name="connsiteX15" fmla="*/ 980259 w 4458789"/>
                    <a:gd name="connsiteY15" fmla="*/ 3711484 h 6470468"/>
                    <a:gd name="connsiteX16" fmla="*/ 1038997 w 4458789"/>
                    <a:gd name="connsiteY16" fmla="*/ 3609884 h 6470468"/>
                    <a:gd name="connsiteX17" fmla="*/ 1077097 w 4458789"/>
                    <a:gd name="connsiteY17" fmla="*/ 3598772 h 6470468"/>
                    <a:gd name="connsiteX18" fmla="*/ 1139009 w 4458789"/>
                    <a:gd name="connsiteY18" fmla="*/ 3535272 h 6470468"/>
                    <a:gd name="connsiteX19" fmla="*/ 1196159 w 4458789"/>
                    <a:gd name="connsiteY19" fmla="*/ 3498759 h 6470468"/>
                    <a:gd name="connsiteX20" fmla="*/ 1237434 w 4458789"/>
                    <a:gd name="connsiteY20" fmla="*/ 3489234 h 6470468"/>
                    <a:gd name="connsiteX21" fmla="*/ 1267506 w 4458789"/>
                    <a:gd name="connsiteY21" fmla="*/ 3418432 h 6470468"/>
                    <a:gd name="connsiteX22" fmla="*/ 1326335 w 4458789"/>
                    <a:gd name="connsiteY22" fmla="*/ 3387634 h 6470468"/>
                    <a:gd name="connsiteX23" fmla="*/ 1385072 w 4458789"/>
                    <a:gd name="connsiteY23" fmla="*/ 3354297 h 6470468"/>
                    <a:gd name="connsiteX24" fmla="*/ 1491434 w 4458789"/>
                    <a:gd name="connsiteY24" fmla="*/ 3309847 h 6470468"/>
                    <a:gd name="connsiteX25" fmla="*/ 1567543 w 4458789"/>
                    <a:gd name="connsiteY25" fmla="*/ 3317965 h 6470468"/>
                    <a:gd name="connsiteX26" fmla="*/ 1610497 w 4458789"/>
                    <a:gd name="connsiteY26" fmla="*/ 3271747 h 6470468"/>
                    <a:gd name="connsiteX27" fmla="*/ 1631134 w 4458789"/>
                    <a:gd name="connsiteY27" fmla="*/ 3201897 h 6470468"/>
                    <a:gd name="connsiteX28" fmla="*/ 1564459 w 4458789"/>
                    <a:gd name="connsiteY28" fmla="*/ 3174909 h 6470468"/>
                    <a:gd name="connsiteX29" fmla="*/ 1543731 w 4458789"/>
                    <a:gd name="connsiteY29" fmla="*/ 3150960 h 6470468"/>
                    <a:gd name="connsiteX30" fmla="*/ 1427934 w 4458789"/>
                    <a:gd name="connsiteY30" fmla="*/ 3163797 h 6470468"/>
                    <a:gd name="connsiteX31" fmla="*/ 1364434 w 4458789"/>
                    <a:gd name="connsiteY31" fmla="*/ 3127284 h 6470468"/>
                    <a:gd name="connsiteX32" fmla="*/ 1350147 w 4458789"/>
                    <a:gd name="connsiteY32" fmla="*/ 3101884 h 6470468"/>
                    <a:gd name="connsiteX33" fmla="*/ 1289731 w 4458789"/>
                    <a:gd name="connsiteY33" fmla="*/ 3082154 h 6470468"/>
                    <a:gd name="connsiteX34" fmla="*/ 1189809 w 4458789"/>
                    <a:gd name="connsiteY34" fmla="*/ 3098709 h 6470468"/>
                    <a:gd name="connsiteX35" fmla="*/ 1164409 w 4458789"/>
                    <a:gd name="connsiteY35" fmla="*/ 3144747 h 6470468"/>
                    <a:gd name="connsiteX36" fmla="*/ 1108847 w 4458789"/>
                    <a:gd name="connsiteY36" fmla="*/ 3174909 h 6470468"/>
                    <a:gd name="connsiteX37" fmla="*/ 1075509 w 4458789"/>
                    <a:gd name="connsiteY37" fmla="*/ 3225709 h 6470468"/>
                    <a:gd name="connsiteX38" fmla="*/ 1007247 w 4458789"/>
                    <a:gd name="connsiteY38" fmla="*/ 3238409 h 6470468"/>
                    <a:gd name="connsiteX39" fmla="*/ 926782 w 4458789"/>
                    <a:gd name="connsiteY39" fmla="*/ 3181803 h 6470468"/>
                    <a:gd name="connsiteX40" fmla="*/ 942159 w 4458789"/>
                    <a:gd name="connsiteY40" fmla="*/ 3111409 h 6470468"/>
                    <a:gd name="connsiteX41" fmla="*/ 989784 w 4458789"/>
                    <a:gd name="connsiteY41" fmla="*/ 3078072 h 6470468"/>
                    <a:gd name="connsiteX42" fmla="*/ 941161 w 4458789"/>
                    <a:gd name="connsiteY42" fmla="*/ 2986994 h 6470468"/>
                    <a:gd name="connsiteX43" fmla="*/ 865959 w 4458789"/>
                    <a:gd name="connsiteY43" fmla="*/ 2989172 h 6470468"/>
                    <a:gd name="connsiteX44" fmla="*/ 743722 w 4458789"/>
                    <a:gd name="connsiteY44" fmla="*/ 2943134 h 6470468"/>
                    <a:gd name="connsiteX45" fmla="*/ 708797 w 4458789"/>
                    <a:gd name="connsiteY45" fmla="*/ 2852647 h 6470468"/>
                    <a:gd name="connsiteX46" fmla="*/ 750707 w 4458789"/>
                    <a:gd name="connsiteY46" fmla="*/ 2804160 h 6470468"/>
                    <a:gd name="connsiteX47" fmla="*/ 748484 w 4458789"/>
                    <a:gd name="connsiteY47" fmla="*/ 2738347 h 6470468"/>
                    <a:gd name="connsiteX48" fmla="*/ 788172 w 4458789"/>
                    <a:gd name="connsiteY48" fmla="*/ 2711359 h 6470468"/>
                    <a:gd name="connsiteX49" fmla="*/ 865959 w 4458789"/>
                    <a:gd name="connsiteY49" fmla="*/ 2771684 h 6470468"/>
                    <a:gd name="connsiteX50" fmla="*/ 892947 w 4458789"/>
                    <a:gd name="connsiteY50" fmla="*/ 2798672 h 6470468"/>
                    <a:gd name="connsiteX51" fmla="*/ 900884 w 4458789"/>
                    <a:gd name="connsiteY51" fmla="*/ 2743110 h 6470468"/>
                    <a:gd name="connsiteX52" fmla="*/ 937351 w 4458789"/>
                    <a:gd name="connsiteY52" fmla="*/ 2730546 h 6470468"/>
                    <a:gd name="connsiteX53" fmla="*/ 981847 w 4458789"/>
                    <a:gd name="connsiteY53" fmla="*/ 2730409 h 6470468"/>
                    <a:gd name="connsiteX54" fmla="*/ 1008834 w 4458789"/>
                    <a:gd name="connsiteY54" fmla="*/ 2698659 h 6470468"/>
                    <a:gd name="connsiteX55" fmla="*/ 1085034 w 4458789"/>
                    <a:gd name="connsiteY55" fmla="*/ 2592297 h 6470468"/>
                    <a:gd name="connsiteX56" fmla="*/ 1174841 w 4458789"/>
                    <a:gd name="connsiteY56" fmla="*/ 2532652 h 6470468"/>
                    <a:gd name="connsiteX57" fmla="*/ 1256484 w 4458789"/>
                    <a:gd name="connsiteY57" fmla="*/ 2501809 h 6470468"/>
                    <a:gd name="connsiteX58" fmla="*/ 1404122 w 4458789"/>
                    <a:gd name="connsiteY58" fmla="*/ 2358934 h 6470468"/>
                    <a:gd name="connsiteX59" fmla="*/ 1518512 w 4458789"/>
                    <a:gd name="connsiteY59" fmla="*/ 2368913 h 6470468"/>
                    <a:gd name="connsiteX60" fmla="*/ 1584598 w 4458789"/>
                    <a:gd name="connsiteY60" fmla="*/ 2464298 h 6470468"/>
                    <a:gd name="connsiteX61" fmla="*/ 1527947 w 4458789"/>
                    <a:gd name="connsiteY61" fmla="*/ 2535147 h 6470468"/>
                    <a:gd name="connsiteX62" fmla="*/ 1431109 w 4458789"/>
                    <a:gd name="connsiteY62" fmla="*/ 2627222 h 6470468"/>
                    <a:gd name="connsiteX63" fmla="*/ 1393372 w 4458789"/>
                    <a:gd name="connsiteY63" fmla="*/ 2647405 h 6470468"/>
                    <a:gd name="connsiteX64" fmla="*/ 1404983 w 4458789"/>
                    <a:gd name="connsiteY64" fmla="*/ 2708456 h 6470468"/>
                    <a:gd name="connsiteX65" fmla="*/ 1454922 w 4458789"/>
                    <a:gd name="connsiteY65" fmla="*/ 2736759 h 6470468"/>
                    <a:gd name="connsiteX66" fmla="*/ 1448572 w 4458789"/>
                    <a:gd name="connsiteY66" fmla="*/ 2774859 h 6470468"/>
                    <a:gd name="connsiteX67" fmla="*/ 1357675 w 4458789"/>
                    <a:gd name="connsiteY67" fmla="*/ 2829515 h 6470468"/>
                    <a:gd name="connsiteX68" fmla="*/ 1394597 w 4458789"/>
                    <a:gd name="connsiteY68" fmla="*/ 2863759 h 6470468"/>
                    <a:gd name="connsiteX69" fmla="*/ 1550172 w 4458789"/>
                    <a:gd name="connsiteY69" fmla="*/ 2790734 h 6470468"/>
                    <a:gd name="connsiteX70" fmla="*/ 1586684 w 4458789"/>
                    <a:gd name="connsiteY70" fmla="*/ 2733584 h 6470468"/>
                    <a:gd name="connsiteX71" fmla="*/ 1651772 w 4458789"/>
                    <a:gd name="connsiteY71" fmla="*/ 2703422 h 6470468"/>
                    <a:gd name="connsiteX72" fmla="*/ 1708922 w 4458789"/>
                    <a:gd name="connsiteY72" fmla="*/ 2666909 h 6470468"/>
                    <a:gd name="connsiteX73" fmla="*/ 1810522 w 4458789"/>
                    <a:gd name="connsiteY73" fmla="*/ 2636747 h 6470468"/>
                    <a:gd name="connsiteX74" fmla="*/ 1908947 w 4458789"/>
                    <a:gd name="connsiteY74" fmla="*/ 2627222 h 6470468"/>
                    <a:gd name="connsiteX75" fmla="*/ 1952218 w 4458789"/>
                    <a:gd name="connsiteY75" fmla="*/ 2602275 h 6470468"/>
                    <a:gd name="connsiteX76" fmla="*/ 2020072 w 4458789"/>
                    <a:gd name="connsiteY76" fmla="*/ 2662147 h 6470468"/>
                    <a:gd name="connsiteX77" fmla="*/ 2089922 w 4458789"/>
                    <a:gd name="connsiteY77" fmla="*/ 2678022 h 6470468"/>
                    <a:gd name="connsiteX78" fmla="*/ 2164579 w 4458789"/>
                    <a:gd name="connsiteY78" fmla="*/ 2690902 h 6470468"/>
                    <a:gd name="connsiteX79" fmla="*/ 2115322 w 4458789"/>
                    <a:gd name="connsiteY79" fmla="*/ 2820897 h 6470468"/>
                    <a:gd name="connsiteX80" fmla="*/ 2011680 w 4458789"/>
                    <a:gd name="connsiteY80" fmla="*/ 2934788 h 6470468"/>
                    <a:gd name="connsiteX81" fmla="*/ 2194560 w 4458789"/>
                    <a:gd name="connsiteY81" fmla="*/ 3082834 h 6470468"/>
                    <a:gd name="connsiteX82" fmla="*/ 2394858 w 4458789"/>
                    <a:gd name="connsiteY82" fmla="*/ 3117668 h 6470468"/>
                    <a:gd name="connsiteX83" fmla="*/ 2377440 w 4458789"/>
                    <a:gd name="connsiteY83" fmla="*/ 3335383 h 6470468"/>
                    <a:gd name="connsiteX84" fmla="*/ 2377440 w 4458789"/>
                    <a:gd name="connsiteY84" fmla="*/ 3335383 h 6470468"/>
                    <a:gd name="connsiteX85" fmla="*/ 2333898 w 4458789"/>
                    <a:gd name="connsiteY85" fmla="*/ 3640183 h 6470468"/>
                    <a:gd name="connsiteX86" fmla="*/ 2290355 w 4458789"/>
                    <a:gd name="connsiteY86" fmla="*/ 3875314 h 6470468"/>
                    <a:gd name="connsiteX87" fmla="*/ 2595155 w 4458789"/>
                    <a:gd name="connsiteY87" fmla="*/ 3857897 h 6470468"/>
                    <a:gd name="connsiteX88" fmla="*/ 2891246 w 4458789"/>
                    <a:gd name="connsiteY88" fmla="*/ 3744685 h 6470468"/>
                    <a:gd name="connsiteX89" fmla="*/ 2891155 w 4458789"/>
                    <a:gd name="connsiteY89" fmla="*/ 3215186 h 6470468"/>
                    <a:gd name="connsiteX90" fmla="*/ 2772547 w 4458789"/>
                    <a:gd name="connsiteY90" fmla="*/ 3039972 h 6470468"/>
                    <a:gd name="connsiteX91" fmla="*/ 2704284 w 4458789"/>
                    <a:gd name="connsiteY91" fmla="*/ 2897097 h 6470468"/>
                    <a:gd name="connsiteX92" fmla="*/ 2508069 w 4458789"/>
                    <a:gd name="connsiteY92" fmla="*/ 2717074 h 6470468"/>
                    <a:gd name="connsiteX93" fmla="*/ 2638698 w 4458789"/>
                    <a:gd name="connsiteY93" fmla="*/ 2577737 h 6470468"/>
                    <a:gd name="connsiteX94" fmla="*/ 2978332 w 4458789"/>
                    <a:gd name="connsiteY94" fmla="*/ 2333897 h 6470468"/>
                    <a:gd name="connsiteX95" fmla="*/ 2987040 w 4458789"/>
                    <a:gd name="connsiteY95" fmla="*/ 2159725 h 6470468"/>
                    <a:gd name="connsiteX96" fmla="*/ 3344092 w 4458789"/>
                    <a:gd name="connsiteY96" fmla="*/ 1672045 h 6470468"/>
                    <a:gd name="connsiteX97" fmla="*/ 3544389 w 4458789"/>
                    <a:gd name="connsiteY97" fmla="*/ 1863634 h 6470468"/>
                    <a:gd name="connsiteX98" fmla="*/ 3962400 w 4458789"/>
                    <a:gd name="connsiteY98" fmla="*/ 1419497 h 6470468"/>
                    <a:gd name="connsiteX99" fmla="*/ 4458789 w 4458789"/>
                    <a:gd name="connsiteY99" fmla="*/ 374468 h 6470468"/>
                    <a:gd name="connsiteX100" fmla="*/ 4415246 w 4458789"/>
                    <a:gd name="connsiteY100" fmla="*/ 0 h 6470468"/>
                    <a:gd name="connsiteX101" fmla="*/ 17418 w 4458789"/>
                    <a:gd name="connsiteY101" fmla="*/ 17417 h 6470468"/>
                    <a:gd name="connsiteX102" fmla="*/ 0 w 4458789"/>
                    <a:gd name="connsiteY102"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73473 w 4458789"/>
                    <a:gd name="connsiteY5" fmla="*/ 4779509 h 6470468"/>
                    <a:gd name="connsiteX6" fmla="*/ 1418409 w 4458789"/>
                    <a:gd name="connsiteY6" fmla="*/ 4629059 h 6470468"/>
                    <a:gd name="connsiteX7" fmla="*/ 1439047 w 4458789"/>
                    <a:gd name="connsiteY7" fmla="*/ 4506822 h 6470468"/>
                    <a:gd name="connsiteX8" fmla="*/ 1362847 w 4458789"/>
                    <a:gd name="connsiteY8" fmla="*/ 4400459 h 6470468"/>
                    <a:gd name="connsiteX9" fmla="*/ 1262834 w 4458789"/>
                    <a:gd name="connsiteY9" fmla="*/ 4309972 h 6470468"/>
                    <a:gd name="connsiteX10" fmla="*/ 1202509 w 4458789"/>
                    <a:gd name="connsiteY10" fmla="*/ 4102009 h 6470468"/>
                    <a:gd name="connsiteX11" fmla="*/ 1143772 w 4458789"/>
                    <a:gd name="connsiteY11" fmla="*/ 3930559 h 6470468"/>
                    <a:gd name="connsiteX12" fmla="*/ 1012644 w 4458789"/>
                    <a:gd name="connsiteY12" fmla="*/ 3831363 h 6470468"/>
                    <a:gd name="connsiteX13" fmla="*/ 946922 w 4458789"/>
                    <a:gd name="connsiteY13" fmla="*/ 3773397 h 6470468"/>
                    <a:gd name="connsiteX14" fmla="*/ 946922 w 4458789"/>
                    <a:gd name="connsiteY14" fmla="*/ 3717834 h 6470468"/>
                    <a:gd name="connsiteX15" fmla="*/ 980259 w 4458789"/>
                    <a:gd name="connsiteY15" fmla="*/ 3711484 h 6470468"/>
                    <a:gd name="connsiteX16" fmla="*/ 1038997 w 4458789"/>
                    <a:gd name="connsiteY16" fmla="*/ 3609884 h 6470468"/>
                    <a:gd name="connsiteX17" fmla="*/ 1077097 w 4458789"/>
                    <a:gd name="connsiteY17" fmla="*/ 3598772 h 6470468"/>
                    <a:gd name="connsiteX18" fmla="*/ 1139009 w 4458789"/>
                    <a:gd name="connsiteY18" fmla="*/ 3535272 h 6470468"/>
                    <a:gd name="connsiteX19" fmla="*/ 1196159 w 4458789"/>
                    <a:gd name="connsiteY19" fmla="*/ 3498759 h 6470468"/>
                    <a:gd name="connsiteX20" fmla="*/ 1237434 w 4458789"/>
                    <a:gd name="connsiteY20" fmla="*/ 3489234 h 6470468"/>
                    <a:gd name="connsiteX21" fmla="*/ 1267506 w 4458789"/>
                    <a:gd name="connsiteY21" fmla="*/ 3418432 h 6470468"/>
                    <a:gd name="connsiteX22" fmla="*/ 1326335 w 4458789"/>
                    <a:gd name="connsiteY22" fmla="*/ 3387634 h 6470468"/>
                    <a:gd name="connsiteX23" fmla="*/ 1385072 w 4458789"/>
                    <a:gd name="connsiteY23" fmla="*/ 3354297 h 6470468"/>
                    <a:gd name="connsiteX24" fmla="*/ 1491434 w 4458789"/>
                    <a:gd name="connsiteY24" fmla="*/ 3309847 h 6470468"/>
                    <a:gd name="connsiteX25" fmla="*/ 1567543 w 4458789"/>
                    <a:gd name="connsiteY25" fmla="*/ 3317965 h 6470468"/>
                    <a:gd name="connsiteX26" fmla="*/ 1610497 w 4458789"/>
                    <a:gd name="connsiteY26" fmla="*/ 3271747 h 6470468"/>
                    <a:gd name="connsiteX27" fmla="*/ 1631134 w 4458789"/>
                    <a:gd name="connsiteY27" fmla="*/ 3201897 h 6470468"/>
                    <a:gd name="connsiteX28" fmla="*/ 1564459 w 4458789"/>
                    <a:gd name="connsiteY28" fmla="*/ 3174909 h 6470468"/>
                    <a:gd name="connsiteX29" fmla="*/ 1543731 w 4458789"/>
                    <a:gd name="connsiteY29" fmla="*/ 3150960 h 6470468"/>
                    <a:gd name="connsiteX30" fmla="*/ 1427934 w 4458789"/>
                    <a:gd name="connsiteY30" fmla="*/ 3163797 h 6470468"/>
                    <a:gd name="connsiteX31" fmla="*/ 1364434 w 4458789"/>
                    <a:gd name="connsiteY31" fmla="*/ 3127284 h 6470468"/>
                    <a:gd name="connsiteX32" fmla="*/ 1350147 w 4458789"/>
                    <a:gd name="connsiteY32" fmla="*/ 3101884 h 6470468"/>
                    <a:gd name="connsiteX33" fmla="*/ 1289731 w 4458789"/>
                    <a:gd name="connsiteY33" fmla="*/ 3082154 h 6470468"/>
                    <a:gd name="connsiteX34" fmla="*/ 1189809 w 4458789"/>
                    <a:gd name="connsiteY34" fmla="*/ 3098709 h 6470468"/>
                    <a:gd name="connsiteX35" fmla="*/ 1164409 w 4458789"/>
                    <a:gd name="connsiteY35" fmla="*/ 3144747 h 6470468"/>
                    <a:gd name="connsiteX36" fmla="*/ 1108847 w 4458789"/>
                    <a:gd name="connsiteY36" fmla="*/ 3174909 h 6470468"/>
                    <a:gd name="connsiteX37" fmla="*/ 1075509 w 4458789"/>
                    <a:gd name="connsiteY37" fmla="*/ 3225709 h 6470468"/>
                    <a:gd name="connsiteX38" fmla="*/ 1007247 w 4458789"/>
                    <a:gd name="connsiteY38" fmla="*/ 3238409 h 6470468"/>
                    <a:gd name="connsiteX39" fmla="*/ 926782 w 4458789"/>
                    <a:gd name="connsiteY39" fmla="*/ 3181803 h 6470468"/>
                    <a:gd name="connsiteX40" fmla="*/ 942159 w 4458789"/>
                    <a:gd name="connsiteY40" fmla="*/ 3111409 h 6470468"/>
                    <a:gd name="connsiteX41" fmla="*/ 989784 w 4458789"/>
                    <a:gd name="connsiteY41" fmla="*/ 3078072 h 6470468"/>
                    <a:gd name="connsiteX42" fmla="*/ 941161 w 4458789"/>
                    <a:gd name="connsiteY42" fmla="*/ 2986994 h 6470468"/>
                    <a:gd name="connsiteX43" fmla="*/ 865959 w 4458789"/>
                    <a:gd name="connsiteY43" fmla="*/ 2989172 h 6470468"/>
                    <a:gd name="connsiteX44" fmla="*/ 743722 w 4458789"/>
                    <a:gd name="connsiteY44" fmla="*/ 2943134 h 6470468"/>
                    <a:gd name="connsiteX45" fmla="*/ 708797 w 4458789"/>
                    <a:gd name="connsiteY45" fmla="*/ 2852647 h 6470468"/>
                    <a:gd name="connsiteX46" fmla="*/ 750707 w 4458789"/>
                    <a:gd name="connsiteY46" fmla="*/ 2804160 h 6470468"/>
                    <a:gd name="connsiteX47" fmla="*/ 748484 w 4458789"/>
                    <a:gd name="connsiteY47" fmla="*/ 2738347 h 6470468"/>
                    <a:gd name="connsiteX48" fmla="*/ 788172 w 4458789"/>
                    <a:gd name="connsiteY48" fmla="*/ 2711359 h 6470468"/>
                    <a:gd name="connsiteX49" fmla="*/ 865959 w 4458789"/>
                    <a:gd name="connsiteY49" fmla="*/ 2771684 h 6470468"/>
                    <a:gd name="connsiteX50" fmla="*/ 892947 w 4458789"/>
                    <a:gd name="connsiteY50" fmla="*/ 2798672 h 6470468"/>
                    <a:gd name="connsiteX51" fmla="*/ 900884 w 4458789"/>
                    <a:gd name="connsiteY51" fmla="*/ 2743110 h 6470468"/>
                    <a:gd name="connsiteX52" fmla="*/ 937351 w 4458789"/>
                    <a:gd name="connsiteY52" fmla="*/ 2730546 h 6470468"/>
                    <a:gd name="connsiteX53" fmla="*/ 981847 w 4458789"/>
                    <a:gd name="connsiteY53" fmla="*/ 2730409 h 6470468"/>
                    <a:gd name="connsiteX54" fmla="*/ 1008834 w 4458789"/>
                    <a:gd name="connsiteY54" fmla="*/ 2698659 h 6470468"/>
                    <a:gd name="connsiteX55" fmla="*/ 1085034 w 4458789"/>
                    <a:gd name="connsiteY55" fmla="*/ 2592297 h 6470468"/>
                    <a:gd name="connsiteX56" fmla="*/ 1174841 w 4458789"/>
                    <a:gd name="connsiteY56" fmla="*/ 2532652 h 6470468"/>
                    <a:gd name="connsiteX57" fmla="*/ 1256484 w 4458789"/>
                    <a:gd name="connsiteY57" fmla="*/ 2501809 h 6470468"/>
                    <a:gd name="connsiteX58" fmla="*/ 1404122 w 4458789"/>
                    <a:gd name="connsiteY58" fmla="*/ 2358934 h 6470468"/>
                    <a:gd name="connsiteX59" fmla="*/ 1518512 w 4458789"/>
                    <a:gd name="connsiteY59" fmla="*/ 2368913 h 6470468"/>
                    <a:gd name="connsiteX60" fmla="*/ 1584598 w 4458789"/>
                    <a:gd name="connsiteY60" fmla="*/ 2464298 h 6470468"/>
                    <a:gd name="connsiteX61" fmla="*/ 1527947 w 4458789"/>
                    <a:gd name="connsiteY61" fmla="*/ 2535147 h 6470468"/>
                    <a:gd name="connsiteX62" fmla="*/ 1431109 w 4458789"/>
                    <a:gd name="connsiteY62" fmla="*/ 2627222 h 6470468"/>
                    <a:gd name="connsiteX63" fmla="*/ 1393372 w 4458789"/>
                    <a:gd name="connsiteY63" fmla="*/ 2647405 h 6470468"/>
                    <a:gd name="connsiteX64" fmla="*/ 1404983 w 4458789"/>
                    <a:gd name="connsiteY64" fmla="*/ 2708456 h 6470468"/>
                    <a:gd name="connsiteX65" fmla="*/ 1454922 w 4458789"/>
                    <a:gd name="connsiteY65" fmla="*/ 2736759 h 6470468"/>
                    <a:gd name="connsiteX66" fmla="*/ 1448572 w 4458789"/>
                    <a:gd name="connsiteY66" fmla="*/ 2774859 h 6470468"/>
                    <a:gd name="connsiteX67" fmla="*/ 1357675 w 4458789"/>
                    <a:gd name="connsiteY67" fmla="*/ 2829515 h 6470468"/>
                    <a:gd name="connsiteX68" fmla="*/ 1394597 w 4458789"/>
                    <a:gd name="connsiteY68" fmla="*/ 2863759 h 6470468"/>
                    <a:gd name="connsiteX69" fmla="*/ 1550172 w 4458789"/>
                    <a:gd name="connsiteY69" fmla="*/ 2790734 h 6470468"/>
                    <a:gd name="connsiteX70" fmla="*/ 1586684 w 4458789"/>
                    <a:gd name="connsiteY70" fmla="*/ 2733584 h 6470468"/>
                    <a:gd name="connsiteX71" fmla="*/ 1651772 w 4458789"/>
                    <a:gd name="connsiteY71" fmla="*/ 2703422 h 6470468"/>
                    <a:gd name="connsiteX72" fmla="*/ 1708922 w 4458789"/>
                    <a:gd name="connsiteY72" fmla="*/ 2666909 h 6470468"/>
                    <a:gd name="connsiteX73" fmla="*/ 1810522 w 4458789"/>
                    <a:gd name="connsiteY73" fmla="*/ 2636747 h 6470468"/>
                    <a:gd name="connsiteX74" fmla="*/ 1908947 w 4458789"/>
                    <a:gd name="connsiteY74" fmla="*/ 2627222 h 6470468"/>
                    <a:gd name="connsiteX75" fmla="*/ 1952218 w 4458789"/>
                    <a:gd name="connsiteY75" fmla="*/ 2602275 h 6470468"/>
                    <a:gd name="connsiteX76" fmla="*/ 2020072 w 4458789"/>
                    <a:gd name="connsiteY76" fmla="*/ 2662147 h 6470468"/>
                    <a:gd name="connsiteX77" fmla="*/ 2089922 w 4458789"/>
                    <a:gd name="connsiteY77" fmla="*/ 2678022 h 6470468"/>
                    <a:gd name="connsiteX78" fmla="*/ 2164579 w 4458789"/>
                    <a:gd name="connsiteY78" fmla="*/ 2690902 h 6470468"/>
                    <a:gd name="connsiteX79" fmla="*/ 2115322 w 4458789"/>
                    <a:gd name="connsiteY79" fmla="*/ 2820897 h 6470468"/>
                    <a:gd name="connsiteX80" fmla="*/ 2011680 w 4458789"/>
                    <a:gd name="connsiteY80" fmla="*/ 2934788 h 6470468"/>
                    <a:gd name="connsiteX81" fmla="*/ 2194560 w 4458789"/>
                    <a:gd name="connsiteY81" fmla="*/ 3082834 h 6470468"/>
                    <a:gd name="connsiteX82" fmla="*/ 2394858 w 4458789"/>
                    <a:gd name="connsiteY82" fmla="*/ 3117668 h 6470468"/>
                    <a:gd name="connsiteX83" fmla="*/ 2377440 w 4458789"/>
                    <a:gd name="connsiteY83" fmla="*/ 3335383 h 6470468"/>
                    <a:gd name="connsiteX84" fmla="*/ 2377440 w 4458789"/>
                    <a:gd name="connsiteY84" fmla="*/ 3335383 h 6470468"/>
                    <a:gd name="connsiteX85" fmla="*/ 2333898 w 4458789"/>
                    <a:gd name="connsiteY85" fmla="*/ 3640183 h 6470468"/>
                    <a:gd name="connsiteX86" fmla="*/ 2290355 w 4458789"/>
                    <a:gd name="connsiteY86" fmla="*/ 3875314 h 6470468"/>
                    <a:gd name="connsiteX87" fmla="*/ 2595155 w 4458789"/>
                    <a:gd name="connsiteY87" fmla="*/ 3857897 h 6470468"/>
                    <a:gd name="connsiteX88" fmla="*/ 2891246 w 4458789"/>
                    <a:gd name="connsiteY88" fmla="*/ 3744685 h 6470468"/>
                    <a:gd name="connsiteX89" fmla="*/ 2891155 w 4458789"/>
                    <a:gd name="connsiteY89" fmla="*/ 3215186 h 6470468"/>
                    <a:gd name="connsiteX90" fmla="*/ 2772547 w 4458789"/>
                    <a:gd name="connsiteY90" fmla="*/ 3039972 h 6470468"/>
                    <a:gd name="connsiteX91" fmla="*/ 2704284 w 4458789"/>
                    <a:gd name="connsiteY91" fmla="*/ 2897097 h 6470468"/>
                    <a:gd name="connsiteX92" fmla="*/ 2508069 w 4458789"/>
                    <a:gd name="connsiteY92" fmla="*/ 2717074 h 6470468"/>
                    <a:gd name="connsiteX93" fmla="*/ 2638698 w 4458789"/>
                    <a:gd name="connsiteY93" fmla="*/ 2577737 h 6470468"/>
                    <a:gd name="connsiteX94" fmla="*/ 2978332 w 4458789"/>
                    <a:gd name="connsiteY94" fmla="*/ 2333897 h 6470468"/>
                    <a:gd name="connsiteX95" fmla="*/ 2987040 w 4458789"/>
                    <a:gd name="connsiteY95" fmla="*/ 2159725 h 6470468"/>
                    <a:gd name="connsiteX96" fmla="*/ 3344092 w 4458789"/>
                    <a:gd name="connsiteY96" fmla="*/ 1672045 h 6470468"/>
                    <a:gd name="connsiteX97" fmla="*/ 3544389 w 4458789"/>
                    <a:gd name="connsiteY97" fmla="*/ 1863634 h 6470468"/>
                    <a:gd name="connsiteX98" fmla="*/ 3962400 w 4458789"/>
                    <a:gd name="connsiteY98" fmla="*/ 1419497 h 6470468"/>
                    <a:gd name="connsiteX99" fmla="*/ 4458789 w 4458789"/>
                    <a:gd name="connsiteY99" fmla="*/ 374468 h 6470468"/>
                    <a:gd name="connsiteX100" fmla="*/ 4415246 w 4458789"/>
                    <a:gd name="connsiteY100" fmla="*/ 0 h 6470468"/>
                    <a:gd name="connsiteX101" fmla="*/ 17418 w 4458789"/>
                    <a:gd name="connsiteY101" fmla="*/ 17417 h 6470468"/>
                    <a:gd name="connsiteX102" fmla="*/ 0 w 4458789"/>
                    <a:gd name="connsiteY102"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180738 w 4458789"/>
                    <a:gd name="connsiteY4" fmla="*/ 4847680 h 6470468"/>
                    <a:gd name="connsiteX5" fmla="*/ 1473473 w 4458789"/>
                    <a:gd name="connsiteY5" fmla="*/ 4779509 h 6470468"/>
                    <a:gd name="connsiteX6" fmla="*/ 1418409 w 4458789"/>
                    <a:gd name="connsiteY6" fmla="*/ 4629059 h 6470468"/>
                    <a:gd name="connsiteX7" fmla="*/ 1439047 w 4458789"/>
                    <a:gd name="connsiteY7" fmla="*/ 4506822 h 6470468"/>
                    <a:gd name="connsiteX8" fmla="*/ 1362847 w 4458789"/>
                    <a:gd name="connsiteY8" fmla="*/ 4400459 h 6470468"/>
                    <a:gd name="connsiteX9" fmla="*/ 1262834 w 4458789"/>
                    <a:gd name="connsiteY9" fmla="*/ 4309972 h 6470468"/>
                    <a:gd name="connsiteX10" fmla="*/ 1202509 w 4458789"/>
                    <a:gd name="connsiteY10" fmla="*/ 4102009 h 6470468"/>
                    <a:gd name="connsiteX11" fmla="*/ 1143772 w 4458789"/>
                    <a:gd name="connsiteY11" fmla="*/ 3930559 h 6470468"/>
                    <a:gd name="connsiteX12" fmla="*/ 1012644 w 4458789"/>
                    <a:gd name="connsiteY12" fmla="*/ 3831363 h 6470468"/>
                    <a:gd name="connsiteX13" fmla="*/ 946922 w 4458789"/>
                    <a:gd name="connsiteY13" fmla="*/ 3773397 h 6470468"/>
                    <a:gd name="connsiteX14" fmla="*/ 946922 w 4458789"/>
                    <a:gd name="connsiteY14" fmla="*/ 3717834 h 6470468"/>
                    <a:gd name="connsiteX15" fmla="*/ 980259 w 4458789"/>
                    <a:gd name="connsiteY15" fmla="*/ 3711484 h 6470468"/>
                    <a:gd name="connsiteX16" fmla="*/ 1038997 w 4458789"/>
                    <a:gd name="connsiteY16" fmla="*/ 3609884 h 6470468"/>
                    <a:gd name="connsiteX17" fmla="*/ 1077097 w 4458789"/>
                    <a:gd name="connsiteY17" fmla="*/ 3598772 h 6470468"/>
                    <a:gd name="connsiteX18" fmla="*/ 1139009 w 4458789"/>
                    <a:gd name="connsiteY18" fmla="*/ 3535272 h 6470468"/>
                    <a:gd name="connsiteX19" fmla="*/ 1196159 w 4458789"/>
                    <a:gd name="connsiteY19" fmla="*/ 3498759 h 6470468"/>
                    <a:gd name="connsiteX20" fmla="*/ 1237434 w 4458789"/>
                    <a:gd name="connsiteY20" fmla="*/ 3489234 h 6470468"/>
                    <a:gd name="connsiteX21" fmla="*/ 1267506 w 4458789"/>
                    <a:gd name="connsiteY21" fmla="*/ 3418432 h 6470468"/>
                    <a:gd name="connsiteX22" fmla="*/ 1326335 w 4458789"/>
                    <a:gd name="connsiteY22" fmla="*/ 3387634 h 6470468"/>
                    <a:gd name="connsiteX23" fmla="*/ 1385072 w 4458789"/>
                    <a:gd name="connsiteY23" fmla="*/ 3354297 h 6470468"/>
                    <a:gd name="connsiteX24" fmla="*/ 1491434 w 4458789"/>
                    <a:gd name="connsiteY24" fmla="*/ 3309847 h 6470468"/>
                    <a:gd name="connsiteX25" fmla="*/ 1567543 w 4458789"/>
                    <a:gd name="connsiteY25" fmla="*/ 3317965 h 6470468"/>
                    <a:gd name="connsiteX26" fmla="*/ 1610497 w 4458789"/>
                    <a:gd name="connsiteY26" fmla="*/ 3271747 h 6470468"/>
                    <a:gd name="connsiteX27" fmla="*/ 1631134 w 4458789"/>
                    <a:gd name="connsiteY27" fmla="*/ 3201897 h 6470468"/>
                    <a:gd name="connsiteX28" fmla="*/ 1564459 w 4458789"/>
                    <a:gd name="connsiteY28" fmla="*/ 3174909 h 6470468"/>
                    <a:gd name="connsiteX29" fmla="*/ 1543731 w 4458789"/>
                    <a:gd name="connsiteY29" fmla="*/ 3150960 h 6470468"/>
                    <a:gd name="connsiteX30" fmla="*/ 1427934 w 4458789"/>
                    <a:gd name="connsiteY30" fmla="*/ 3163797 h 6470468"/>
                    <a:gd name="connsiteX31" fmla="*/ 1364434 w 4458789"/>
                    <a:gd name="connsiteY31" fmla="*/ 3127284 h 6470468"/>
                    <a:gd name="connsiteX32" fmla="*/ 1350147 w 4458789"/>
                    <a:gd name="connsiteY32" fmla="*/ 3101884 h 6470468"/>
                    <a:gd name="connsiteX33" fmla="*/ 1289731 w 4458789"/>
                    <a:gd name="connsiteY33" fmla="*/ 3082154 h 6470468"/>
                    <a:gd name="connsiteX34" fmla="*/ 1189809 w 4458789"/>
                    <a:gd name="connsiteY34" fmla="*/ 3098709 h 6470468"/>
                    <a:gd name="connsiteX35" fmla="*/ 1164409 w 4458789"/>
                    <a:gd name="connsiteY35" fmla="*/ 3144747 h 6470468"/>
                    <a:gd name="connsiteX36" fmla="*/ 1108847 w 4458789"/>
                    <a:gd name="connsiteY36" fmla="*/ 3174909 h 6470468"/>
                    <a:gd name="connsiteX37" fmla="*/ 1075509 w 4458789"/>
                    <a:gd name="connsiteY37" fmla="*/ 3225709 h 6470468"/>
                    <a:gd name="connsiteX38" fmla="*/ 1007247 w 4458789"/>
                    <a:gd name="connsiteY38" fmla="*/ 3238409 h 6470468"/>
                    <a:gd name="connsiteX39" fmla="*/ 926782 w 4458789"/>
                    <a:gd name="connsiteY39" fmla="*/ 3181803 h 6470468"/>
                    <a:gd name="connsiteX40" fmla="*/ 942159 w 4458789"/>
                    <a:gd name="connsiteY40" fmla="*/ 3111409 h 6470468"/>
                    <a:gd name="connsiteX41" fmla="*/ 989784 w 4458789"/>
                    <a:gd name="connsiteY41" fmla="*/ 3078072 h 6470468"/>
                    <a:gd name="connsiteX42" fmla="*/ 941161 w 4458789"/>
                    <a:gd name="connsiteY42" fmla="*/ 2986994 h 6470468"/>
                    <a:gd name="connsiteX43" fmla="*/ 865959 w 4458789"/>
                    <a:gd name="connsiteY43" fmla="*/ 2989172 h 6470468"/>
                    <a:gd name="connsiteX44" fmla="*/ 743722 w 4458789"/>
                    <a:gd name="connsiteY44" fmla="*/ 2943134 h 6470468"/>
                    <a:gd name="connsiteX45" fmla="*/ 708797 w 4458789"/>
                    <a:gd name="connsiteY45" fmla="*/ 2852647 h 6470468"/>
                    <a:gd name="connsiteX46" fmla="*/ 750707 w 4458789"/>
                    <a:gd name="connsiteY46" fmla="*/ 2804160 h 6470468"/>
                    <a:gd name="connsiteX47" fmla="*/ 748484 w 4458789"/>
                    <a:gd name="connsiteY47" fmla="*/ 2738347 h 6470468"/>
                    <a:gd name="connsiteX48" fmla="*/ 788172 w 4458789"/>
                    <a:gd name="connsiteY48" fmla="*/ 2711359 h 6470468"/>
                    <a:gd name="connsiteX49" fmla="*/ 865959 w 4458789"/>
                    <a:gd name="connsiteY49" fmla="*/ 2771684 h 6470468"/>
                    <a:gd name="connsiteX50" fmla="*/ 892947 w 4458789"/>
                    <a:gd name="connsiteY50" fmla="*/ 2798672 h 6470468"/>
                    <a:gd name="connsiteX51" fmla="*/ 900884 w 4458789"/>
                    <a:gd name="connsiteY51" fmla="*/ 2743110 h 6470468"/>
                    <a:gd name="connsiteX52" fmla="*/ 937351 w 4458789"/>
                    <a:gd name="connsiteY52" fmla="*/ 2730546 h 6470468"/>
                    <a:gd name="connsiteX53" fmla="*/ 981847 w 4458789"/>
                    <a:gd name="connsiteY53" fmla="*/ 2730409 h 6470468"/>
                    <a:gd name="connsiteX54" fmla="*/ 1008834 w 4458789"/>
                    <a:gd name="connsiteY54" fmla="*/ 2698659 h 6470468"/>
                    <a:gd name="connsiteX55" fmla="*/ 1085034 w 4458789"/>
                    <a:gd name="connsiteY55" fmla="*/ 2592297 h 6470468"/>
                    <a:gd name="connsiteX56" fmla="*/ 1174841 w 4458789"/>
                    <a:gd name="connsiteY56" fmla="*/ 2532652 h 6470468"/>
                    <a:gd name="connsiteX57" fmla="*/ 1256484 w 4458789"/>
                    <a:gd name="connsiteY57" fmla="*/ 2501809 h 6470468"/>
                    <a:gd name="connsiteX58" fmla="*/ 1404122 w 4458789"/>
                    <a:gd name="connsiteY58" fmla="*/ 2358934 h 6470468"/>
                    <a:gd name="connsiteX59" fmla="*/ 1518512 w 4458789"/>
                    <a:gd name="connsiteY59" fmla="*/ 2368913 h 6470468"/>
                    <a:gd name="connsiteX60" fmla="*/ 1584598 w 4458789"/>
                    <a:gd name="connsiteY60" fmla="*/ 2464298 h 6470468"/>
                    <a:gd name="connsiteX61" fmla="*/ 1527947 w 4458789"/>
                    <a:gd name="connsiteY61" fmla="*/ 2535147 h 6470468"/>
                    <a:gd name="connsiteX62" fmla="*/ 1431109 w 4458789"/>
                    <a:gd name="connsiteY62" fmla="*/ 2627222 h 6470468"/>
                    <a:gd name="connsiteX63" fmla="*/ 1393372 w 4458789"/>
                    <a:gd name="connsiteY63" fmla="*/ 2647405 h 6470468"/>
                    <a:gd name="connsiteX64" fmla="*/ 1404983 w 4458789"/>
                    <a:gd name="connsiteY64" fmla="*/ 2708456 h 6470468"/>
                    <a:gd name="connsiteX65" fmla="*/ 1454922 w 4458789"/>
                    <a:gd name="connsiteY65" fmla="*/ 2736759 h 6470468"/>
                    <a:gd name="connsiteX66" fmla="*/ 1448572 w 4458789"/>
                    <a:gd name="connsiteY66" fmla="*/ 2774859 h 6470468"/>
                    <a:gd name="connsiteX67" fmla="*/ 1357675 w 4458789"/>
                    <a:gd name="connsiteY67" fmla="*/ 2829515 h 6470468"/>
                    <a:gd name="connsiteX68" fmla="*/ 1394597 w 4458789"/>
                    <a:gd name="connsiteY68" fmla="*/ 2863759 h 6470468"/>
                    <a:gd name="connsiteX69" fmla="*/ 1550172 w 4458789"/>
                    <a:gd name="connsiteY69" fmla="*/ 2790734 h 6470468"/>
                    <a:gd name="connsiteX70" fmla="*/ 1586684 w 4458789"/>
                    <a:gd name="connsiteY70" fmla="*/ 2733584 h 6470468"/>
                    <a:gd name="connsiteX71" fmla="*/ 1651772 w 4458789"/>
                    <a:gd name="connsiteY71" fmla="*/ 2703422 h 6470468"/>
                    <a:gd name="connsiteX72" fmla="*/ 1708922 w 4458789"/>
                    <a:gd name="connsiteY72" fmla="*/ 2666909 h 6470468"/>
                    <a:gd name="connsiteX73" fmla="*/ 1810522 w 4458789"/>
                    <a:gd name="connsiteY73" fmla="*/ 2636747 h 6470468"/>
                    <a:gd name="connsiteX74" fmla="*/ 1908947 w 4458789"/>
                    <a:gd name="connsiteY74" fmla="*/ 2627222 h 6470468"/>
                    <a:gd name="connsiteX75" fmla="*/ 1952218 w 4458789"/>
                    <a:gd name="connsiteY75" fmla="*/ 2602275 h 6470468"/>
                    <a:gd name="connsiteX76" fmla="*/ 2020072 w 4458789"/>
                    <a:gd name="connsiteY76" fmla="*/ 2662147 h 6470468"/>
                    <a:gd name="connsiteX77" fmla="*/ 2089922 w 4458789"/>
                    <a:gd name="connsiteY77" fmla="*/ 2678022 h 6470468"/>
                    <a:gd name="connsiteX78" fmla="*/ 2164579 w 4458789"/>
                    <a:gd name="connsiteY78" fmla="*/ 2690902 h 6470468"/>
                    <a:gd name="connsiteX79" fmla="*/ 2115322 w 4458789"/>
                    <a:gd name="connsiteY79" fmla="*/ 2820897 h 6470468"/>
                    <a:gd name="connsiteX80" fmla="*/ 2011680 w 4458789"/>
                    <a:gd name="connsiteY80" fmla="*/ 2934788 h 6470468"/>
                    <a:gd name="connsiteX81" fmla="*/ 2194560 w 4458789"/>
                    <a:gd name="connsiteY81" fmla="*/ 3082834 h 6470468"/>
                    <a:gd name="connsiteX82" fmla="*/ 2394858 w 4458789"/>
                    <a:gd name="connsiteY82" fmla="*/ 3117668 h 6470468"/>
                    <a:gd name="connsiteX83" fmla="*/ 2377440 w 4458789"/>
                    <a:gd name="connsiteY83" fmla="*/ 3335383 h 6470468"/>
                    <a:gd name="connsiteX84" fmla="*/ 2377440 w 4458789"/>
                    <a:gd name="connsiteY84" fmla="*/ 3335383 h 6470468"/>
                    <a:gd name="connsiteX85" fmla="*/ 2333898 w 4458789"/>
                    <a:gd name="connsiteY85" fmla="*/ 3640183 h 6470468"/>
                    <a:gd name="connsiteX86" fmla="*/ 2290355 w 4458789"/>
                    <a:gd name="connsiteY86" fmla="*/ 3875314 h 6470468"/>
                    <a:gd name="connsiteX87" fmla="*/ 2595155 w 4458789"/>
                    <a:gd name="connsiteY87" fmla="*/ 3857897 h 6470468"/>
                    <a:gd name="connsiteX88" fmla="*/ 2891246 w 4458789"/>
                    <a:gd name="connsiteY88" fmla="*/ 3744685 h 6470468"/>
                    <a:gd name="connsiteX89" fmla="*/ 2891155 w 4458789"/>
                    <a:gd name="connsiteY89" fmla="*/ 3215186 h 6470468"/>
                    <a:gd name="connsiteX90" fmla="*/ 2772547 w 4458789"/>
                    <a:gd name="connsiteY90" fmla="*/ 3039972 h 6470468"/>
                    <a:gd name="connsiteX91" fmla="*/ 2704284 w 4458789"/>
                    <a:gd name="connsiteY91" fmla="*/ 2897097 h 6470468"/>
                    <a:gd name="connsiteX92" fmla="*/ 2508069 w 4458789"/>
                    <a:gd name="connsiteY92" fmla="*/ 2717074 h 6470468"/>
                    <a:gd name="connsiteX93" fmla="*/ 2638698 w 4458789"/>
                    <a:gd name="connsiteY93" fmla="*/ 2577737 h 6470468"/>
                    <a:gd name="connsiteX94" fmla="*/ 2978332 w 4458789"/>
                    <a:gd name="connsiteY94" fmla="*/ 2333897 h 6470468"/>
                    <a:gd name="connsiteX95" fmla="*/ 2987040 w 4458789"/>
                    <a:gd name="connsiteY95" fmla="*/ 2159725 h 6470468"/>
                    <a:gd name="connsiteX96" fmla="*/ 3344092 w 4458789"/>
                    <a:gd name="connsiteY96" fmla="*/ 1672045 h 6470468"/>
                    <a:gd name="connsiteX97" fmla="*/ 3544389 w 4458789"/>
                    <a:gd name="connsiteY97" fmla="*/ 1863634 h 6470468"/>
                    <a:gd name="connsiteX98" fmla="*/ 3962400 w 4458789"/>
                    <a:gd name="connsiteY98" fmla="*/ 1419497 h 6470468"/>
                    <a:gd name="connsiteX99" fmla="*/ 4458789 w 4458789"/>
                    <a:gd name="connsiteY99" fmla="*/ 374468 h 6470468"/>
                    <a:gd name="connsiteX100" fmla="*/ 4415246 w 4458789"/>
                    <a:gd name="connsiteY100" fmla="*/ 0 h 6470468"/>
                    <a:gd name="connsiteX101" fmla="*/ 17418 w 4458789"/>
                    <a:gd name="connsiteY101" fmla="*/ 17417 h 6470468"/>
                    <a:gd name="connsiteX102" fmla="*/ 0 w 4458789"/>
                    <a:gd name="connsiteY102"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180738 w 4458789"/>
                    <a:gd name="connsiteY4" fmla="*/ 4847680 h 6470468"/>
                    <a:gd name="connsiteX5" fmla="*/ 1473473 w 4458789"/>
                    <a:gd name="connsiteY5" fmla="*/ 4779509 h 6470468"/>
                    <a:gd name="connsiteX6" fmla="*/ 1418409 w 4458789"/>
                    <a:gd name="connsiteY6" fmla="*/ 4629059 h 6470468"/>
                    <a:gd name="connsiteX7" fmla="*/ 1439047 w 4458789"/>
                    <a:gd name="connsiteY7" fmla="*/ 4506822 h 6470468"/>
                    <a:gd name="connsiteX8" fmla="*/ 1362847 w 4458789"/>
                    <a:gd name="connsiteY8" fmla="*/ 4400459 h 6470468"/>
                    <a:gd name="connsiteX9" fmla="*/ 1262834 w 4458789"/>
                    <a:gd name="connsiteY9" fmla="*/ 4309972 h 6470468"/>
                    <a:gd name="connsiteX10" fmla="*/ 1202509 w 4458789"/>
                    <a:gd name="connsiteY10" fmla="*/ 4102009 h 6470468"/>
                    <a:gd name="connsiteX11" fmla="*/ 1143772 w 4458789"/>
                    <a:gd name="connsiteY11" fmla="*/ 3930559 h 6470468"/>
                    <a:gd name="connsiteX12" fmla="*/ 1012644 w 4458789"/>
                    <a:gd name="connsiteY12" fmla="*/ 3831363 h 6470468"/>
                    <a:gd name="connsiteX13" fmla="*/ 946922 w 4458789"/>
                    <a:gd name="connsiteY13" fmla="*/ 3773397 h 6470468"/>
                    <a:gd name="connsiteX14" fmla="*/ 946922 w 4458789"/>
                    <a:gd name="connsiteY14" fmla="*/ 3717834 h 6470468"/>
                    <a:gd name="connsiteX15" fmla="*/ 980259 w 4458789"/>
                    <a:gd name="connsiteY15" fmla="*/ 3711484 h 6470468"/>
                    <a:gd name="connsiteX16" fmla="*/ 1038997 w 4458789"/>
                    <a:gd name="connsiteY16" fmla="*/ 3609884 h 6470468"/>
                    <a:gd name="connsiteX17" fmla="*/ 1077097 w 4458789"/>
                    <a:gd name="connsiteY17" fmla="*/ 3598772 h 6470468"/>
                    <a:gd name="connsiteX18" fmla="*/ 1139009 w 4458789"/>
                    <a:gd name="connsiteY18" fmla="*/ 3535272 h 6470468"/>
                    <a:gd name="connsiteX19" fmla="*/ 1196159 w 4458789"/>
                    <a:gd name="connsiteY19" fmla="*/ 3498759 h 6470468"/>
                    <a:gd name="connsiteX20" fmla="*/ 1237434 w 4458789"/>
                    <a:gd name="connsiteY20" fmla="*/ 3489234 h 6470468"/>
                    <a:gd name="connsiteX21" fmla="*/ 1267506 w 4458789"/>
                    <a:gd name="connsiteY21" fmla="*/ 3418432 h 6470468"/>
                    <a:gd name="connsiteX22" fmla="*/ 1326335 w 4458789"/>
                    <a:gd name="connsiteY22" fmla="*/ 3387634 h 6470468"/>
                    <a:gd name="connsiteX23" fmla="*/ 1385072 w 4458789"/>
                    <a:gd name="connsiteY23" fmla="*/ 3354297 h 6470468"/>
                    <a:gd name="connsiteX24" fmla="*/ 1491434 w 4458789"/>
                    <a:gd name="connsiteY24" fmla="*/ 3309847 h 6470468"/>
                    <a:gd name="connsiteX25" fmla="*/ 1567543 w 4458789"/>
                    <a:gd name="connsiteY25" fmla="*/ 3317965 h 6470468"/>
                    <a:gd name="connsiteX26" fmla="*/ 1610497 w 4458789"/>
                    <a:gd name="connsiteY26" fmla="*/ 3271747 h 6470468"/>
                    <a:gd name="connsiteX27" fmla="*/ 1631134 w 4458789"/>
                    <a:gd name="connsiteY27" fmla="*/ 3201897 h 6470468"/>
                    <a:gd name="connsiteX28" fmla="*/ 1564459 w 4458789"/>
                    <a:gd name="connsiteY28" fmla="*/ 3174909 h 6470468"/>
                    <a:gd name="connsiteX29" fmla="*/ 1543731 w 4458789"/>
                    <a:gd name="connsiteY29" fmla="*/ 3150960 h 6470468"/>
                    <a:gd name="connsiteX30" fmla="*/ 1427934 w 4458789"/>
                    <a:gd name="connsiteY30" fmla="*/ 3163797 h 6470468"/>
                    <a:gd name="connsiteX31" fmla="*/ 1364434 w 4458789"/>
                    <a:gd name="connsiteY31" fmla="*/ 3127284 h 6470468"/>
                    <a:gd name="connsiteX32" fmla="*/ 1350147 w 4458789"/>
                    <a:gd name="connsiteY32" fmla="*/ 3101884 h 6470468"/>
                    <a:gd name="connsiteX33" fmla="*/ 1289731 w 4458789"/>
                    <a:gd name="connsiteY33" fmla="*/ 3082154 h 6470468"/>
                    <a:gd name="connsiteX34" fmla="*/ 1189809 w 4458789"/>
                    <a:gd name="connsiteY34" fmla="*/ 3098709 h 6470468"/>
                    <a:gd name="connsiteX35" fmla="*/ 1164409 w 4458789"/>
                    <a:gd name="connsiteY35" fmla="*/ 3144747 h 6470468"/>
                    <a:gd name="connsiteX36" fmla="*/ 1108847 w 4458789"/>
                    <a:gd name="connsiteY36" fmla="*/ 3174909 h 6470468"/>
                    <a:gd name="connsiteX37" fmla="*/ 1075509 w 4458789"/>
                    <a:gd name="connsiteY37" fmla="*/ 3225709 h 6470468"/>
                    <a:gd name="connsiteX38" fmla="*/ 1007247 w 4458789"/>
                    <a:gd name="connsiteY38" fmla="*/ 3238409 h 6470468"/>
                    <a:gd name="connsiteX39" fmla="*/ 926782 w 4458789"/>
                    <a:gd name="connsiteY39" fmla="*/ 3181803 h 6470468"/>
                    <a:gd name="connsiteX40" fmla="*/ 942159 w 4458789"/>
                    <a:gd name="connsiteY40" fmla="*/ 3111409 h 6470468"/>
                    <a:gd name="connsiteX41" fmla="*/ 989784 w 4458789"/>
                    <a:gd name="connsiteY41" fmla="*/ 3078072 h 6470468"/>
                    <a:gd name="connsiteX42" fmla="*/ 941161 w 4458789"/>
                    <a:gd name="connsiteY42" fmla="*/ 2986994 h 6470468"/>
                    <a:gd name="connsiteX43" fmla="*/ 865959 w 4458789"/>
                    <a:gd name="connsiteY43" fmla="*/ 2989172 h 6470468"/>
                    <a:gd name="connsiteX44" fmla="*/ 743722 w 4458789"/>
                    <a:gd name="connsiteY44" fmla="*/ 2943134 h 6470468"/>
                    <a:gd name="connsiteX45" fmla="*/ 708797 w 4458789"/>
                    <a:gd name="connsiteY45" fmla="*/ 2852647 h 6470468"/>
                    <a:gd name="connsiteX46" fmla="*/ 750707 w 4458789"/>
                    <a:gd name="connsiteY46" fmla="*/ 2804160 h 6470468"/>
                    <a:gd name="connsiteX47" fmla="*/ 748484 w 4458789"/>
                    <a:gd name="connsiteY47" fmla="*/ 2738347 h 6470468"/>
                    <a:gd name="connsiteX48" fmla="*/ 788172 w 4458789"/>
                    <a:gd name="connsiteY48" fmla="*/ 2711359 h 6470468"/>
                    <a:gd name="connsiteX49" fmla="*/ 865959 w 4458789"/>
                    <a:gd name="connsiteY49" fmla="*/ 2771684 h 6470468"/>
                    <a:gd name="connsiteX50" fmla="*/ 892947 w 4458789"/>
                    <a:gd name="connsiteY50" fmla="*/ 2798672 h 6470468"/>
                    <a:gd name="connsiteX51" fmla="*/ 900884 w 4458789"/>
                    <a:gd name="connsiteY51" fmla="*/ 2743110 h 6470468"/>
                    <a:gd name="connsiteX52" fmla="*/ 937351 w 4458789"/>
                    <a:gd name="connsiteY52" fmla="*/ 2730546 h 6470468"/>
                    <a:gd name="connsiteX53" fmla="*/ 981847 w 4458789"/>
                    <a:gd name="connsiteY53" fmla="*/ 2730409 h 6470468"/>
                    <a:gd name="connsiteX54" fmla="*/ 1008834 w 4458789"/>
                    <a:gd name="connsiteY54" fmla="*/ 2698659 h 6470468"/>
                    <a:gd name="connsiteX55" fmla="*/ 1085034 w 4458789"/>
                    <a:gd name="connsiteY55" fmla="*/ 2592297 h 6470468"/>
                    <a:gd name="connsiteX56" fmla="*/ 1174841 w 4458789"/>
                    <a:gd name="connsiteY56" fmla="*/ 2532652 h 6470468"/>
                    <a:gd name="connsiteX57" fmla="*/ 1256484 w 4458789"/>
                    <a:gd name="connsiteY57" fmla="*/ 2501809 h 6470468"/>
                    <a:gd name="connsiteX58" fmla="*/ 1404122 w 4458789"/>
                    <a:gd name="connsiteY58" fmla="*/ 2358934 h 6470468"/>
                    <a:gd name="connsiteX59" fmla="*/ 1518512 w 4458789"/>
                    <a:gd name="connsiteY59" fmla="*/ 2368913 h 6470468"/>
                    <a:gd name="connsiteX60" fmla="*/ 1584598 w 4458789"/>
                    <a:gd name="connsiteY60" fmla="*/ 2464298 h 6470468"/>
                    <a:gd name="connsiteX61" fmla="*/ 1527947 w 4458789"/>
                    <a:gd name="connsiteY61" fmla="*/ 2535147 h 6470468"/>
                    <a:gd name="connsiteX62" fmla="*/ 1431109 w 4458789"/>
                    <a:gd name="connsiteY62" fmla="*/ 2627222 h 6470468"/>
                    <a:gd name="connsiteX63" fmla="*/ 1393372 w 4458789"/>
                    <a:gd name="connsiteY63" fmla="*/ 2647405 h 6470468"/>
                    <a:gd name="connsiteX64" fmla="*/ 1404983 w 4458789"/>
                    <a:gd name="connsiteY64" fmla="*/ 2708456 h 6470468"/>
                    <a:gd name="connsiteX65" fmla="*/ 1454922 w 4458789"/>
                    <a:gd name="connsiteY65" fmla="*/ 2736759 h 6470468"/>
                    <a:gd name="connsiteX66" fmla="*/ 1448572 w 4458789"/>
                    <a:gd name="connsiteY66" fmla="*/ 2774859 h 6470468"/>
                    <a:gd name="connsiteX67" fmla="*/ 1357675 w 4458789"/>
                    <a:gd name="connsiteY67" fmla="*/ 2829515 h 6470468"/>
                    <a:gd name="connsiteX68" fmla="*/ 1394597 w 4458789"/>
                    <a:gd name="connsiteY68" fmla="*/ 2863759 h 6470468"/>
                    <a:gd name="connsiteX69" fmla="*/ 1550172 w 4458789"/>
                    <a:gd name="connsiteY69" fmla="*/ 2790734 h 6470468"/>
                    <a:gd name="connsiteX70" fmla="*/ 1586684 w 4458789"/>
                    <a:gd name="connsiteY70" fmla="*/ 2733584 h 6470468"/>
                    <a:gd name="connsiteX71" fmla="*/ 1651772 w 4458789"/>
                    <a:gd name="connsiteY71" fmla="*/ 2703422 h 6470468"/>
                    <a:gd name="connsiteX72" fmla="*/ 1708922 w 4458789"/>
                    <a:gd name="connsiteY72" fmla="*/ 2666909 h 6470468"/>
                    <a:gd name="connsiteX73" fmla="*/ 1810522 w 4458789"/>
                    <a:gd name="connsiteY73" fmla="*/ 2636747 h 6470468"/>
                    <a:gd name="connsiteX74" fmla="*/ 1908947 w 4458789"/>
                    <a:gd name="connsiteY74" fmla="*/ 2627222 h 6470468"/>
                    <a:gd name="connsiteX75" fmla="*/ 1952218 w 4458789"/>
                    <a:gd name="connsiteY75" fmla="*/ 2602275 h 6470468"/>
                    <a:gd name="connsiteX76" fmla="*/ 2020072 w 4458789"/>
                    <a:gd name="connsiteY76" fmla="*/ 2662147 h 6470468"/>
                    <a:gd name="connsiteX77" fmla="*/ 2089922 w 4458789"/>
                    <a:gd name="connsiteY77" fmla="*/ 2678022 h 6470468"/>
                    <a:gd name="connsiteX78" fmla="*/ 2164579 w 4458789"/>
                    <a:gd name="connsiteY78" fmla="*/ 2690902 h 6470468"/>
                    <a:gd name="connsiteX79" fmla="*/ 2115322 w 4458789"/>
                    <a:gd name="connsiteY79" fmla="*/ 2820897 h 6470468"/>
                    <a:gd name="connsiteX80" fmla="*/ 2011680 w 4458789"/>
                    <a:gd name="connsiteY80" fmla="*/ 2934788 h 6470468"/>
                    <a:gd name="connsiteX81" fmla="*/ 2194560 w 4458789"/>
                    <a:gd name="connsiteY81" fmla="*/ 3082834 h 6470468"/>
                    <a:gd name="connsiteX82" fmla="*/ 2394858 w 4458789"/>
                    <a:gd name="connsiteY82" fmla="*/ 3117668 h 6470468"/>
                    <a:gd name="connsiteX83" fmla="*/ 2377440 w 4458789"/>
                    <a:gd name="connsiteY83" fmla="*/ 3335383 h 6470468"/>
                    <a:gd name="connsiteX84" fmla="*/ 2377440 w 4458789"/>
                    <a:gd name="connsiteY84" fmla="*/ 3335383 h 6470468"/>
                    <a:gd name="connsiteX85" fmla="*/ 2333898 w 4458789"/>
                    <a:gd name="connsiteY85" fmla="*/ 3640183 h 6470468"/>
                    <a:gd name="connsiteX86" fmla="*/ 2290355 w 4458789"/>
                    <a:gd name="connsiteY86" fmla="*/ 3875314 h 6470468"/>
                    <a:gd name="connsiteX87" fmla="*/ 2595155 w 4458789"/>
                    <a:gd name="connsiteY87" fmla="*/ 3857897 h 6470468"/>
                    <a:gd name="connsiteX88" fmla="*/ 2891246 w 4458789"/>
                    <a:gd name="connsiteY88" fmla="*/ 3744685 h 6470468"/>
                    <a:gd name="connsiteX89" fmla="*/ 2891155 w 4458789"/>
                    <a:gd name="connsiteY89" fmla="*/ 3215186 h 6470468"/>
                    <a:gd name="connsiteX90" fmla="*/ 2772547 w 4458789"/>
                    <a:gd name="connsiteY90" fmla="*/ 3039972 h 6470468"/>
                    <a:gd name="connsiteX91" fmla="*/ 2704284 w 4458789"/>
                    <a:gd name="connsiteY91" fmla="*/ 2897097 h 6470468"/>
                    <a:gd name="connsiteX92" fmla="*/ 2508069 w 4458789"/>
                    <a:gd name="connsiteY92" fmla="*/ 2717074 h 6470468"/>
                    <a:gd name="connsiteX93" fmla="*/ 2638698 w 4458789"/>
                    <a:gd name="connsiteY93" fmla="*/ 2577737 h 6470468"/>
                    <a:gd name="connsiteX94" fmla="*/ 2978332 w 4458789"/>
                    <a:gd name="connsiteY94" fmla="*/ 2333897 h 6470468"/>
                    <a:gd name="connsiteX95" fmla="*/ 2987040 w 4458789"/>
                    <a:gd name="connsiteY95" fmla="*/ 2159725 h 6470468"/>
                    <a:gd name="connsiteX96" fmla="*/ 3344092 w 4458789"/>
                    <a:gd name="connsiteY96" fmla="*/ 1672045 h 6470468"/>
                    <a:gd name="connsiteX97" fmla="*/ 3544389 w 4458789"/>
                    <a:gd name="connsiteY97" fmla="*/ 1863634 h 6470468"/>
                    <a:gd name="connsiteX98" fmla="*/ 3962400 w 4458789"/>
                    <a:gd name="connsiteY98" fmla="*/ 1419497 h 6470468"/>
                    <a:gd name="connsiteX99" fmla="*/ 4458789 w 4458789"/>
                    <a:gd name="connsiteY99" fmla="*/ 374468 h 6470468"/>
                    <a:gd name="connsiteX100" fmla="*/ 4415246 w 4458789"/>
                    <a:gd name="connsiteY100" fmla="*/ 0 h 6470468"/>
                    <a:gd name="connsiteX101" fmla="*/ 17418 w 4458789"/>
                    <a:gd name="connsiteY101" fmla="*/ 17417 h 6470468"/>
                    <a:gd name="connsiteX102" fmla="*/ 0 w 4458789"/>
                    <a:gd name="connsiteY102"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232672 w 4458789"/>
                    <a:gd name="connsiteY4" fmla="*/ 4883059 h 6470468"/>
                    <a:gd name="connsiteX5" fmla="*/ 1180738 w 4458789"/>
                    <a:gd name="connsiteY5" fmla="*/ 4847680 h 6470468"/>
                    <a:gd name="connsiteX6" fmla="*/ 1473473 w 4458789"/>
                    <a:gd name="connsiteY6" fmla="*/ 4779509 h 6470468"/>
                    <a:gd name="connsiteX7" fmla="*/ 1418409 w 4458789"/>
                    <a:gd name="connsiteY7" fmla="*/ 4629059 h 6470468"/>
                    <a:gd name="connsiteX8" fmla="*/ 1439047 w 4458789"/>
                    <a:gd name="connsiteY8" fmla="*/ 4506822 h 6470468"/>
                    <a:gd name="connsiteX9" fmla="*/ 1362847 w 4458789"/>
                    <a:gd name="connsiteY9" fmla="*/ 4400459 h 6470468"/>
                    <a:gd name="connsiteX10" fmla="*/ 1262834 w 4458789"/>
                    <a:gd name="connsiteY10" fmla="*/ 4309972 h 6470468"/>
                    <a:gd name="connsiteX11" fmla="*/ 1202509 w 4458789"/>
                    <a:gd name="connsiteY11" fmla="*/ 4102009 h 6470468"/>
                    <a:gd name="connsiteX12" fmla="*/ 1143772 w 4458789"/>
                    <a:gd name="connsiteY12" fmla="*/ 3930559 h 6470468"/>
                    <a:gd name="connsiteX13" fmla="*/ 1012644 w 4458789"/>
                    <a:gd name="connsiteY13" fmla="*/ 3831363 h 6470468"/>
                    <a:gd name="connsiteX14" fmla="*/ 946922 w 4458789"/>
                    <a:gd name="connsiteY14" fmla="*/ 3773397 h 6470468"/>
                    <a:gd name="connsiteX15" fmla="*/ 946922 w 4458789"/>
                    <a:gd name="connsiteY15" fmla="*/ 3717834 h 6470468"/>
                    <a:gd name="connsiteX16" fmla="*/ 980259 w 4458789"/>
                    <a:gd name="connsiteY16" fmla="*/ 3711484 h 6470468"/>
                    <a:gd name="connsiteX17" fmla="*/ 1038997 w 4458789"/>
                    <a:gd name="connsiteY17" fmla="*/ 3609884 h 6470468"/>
                    <a:gd name="connsiteX18" fmla="*/ 1077097 w 4458789"/>
                    <a:gd name="connsiteY18" fmla="*/ 3598772 h 6470468"/>
                    <a:gd name="connsiteX19" fmla="*/ 1139009 w 4458789"/>
                    <a:gd name="connsiteY19" fmla="*/ 3535272 h 6470468"/>
                    <a:gd name="connsiteX20" fmla="*/ 1196159 w 4458789"/>
                    <a:gd name="connsiteY20" fmla="*/ 3498759 h 6470468"/>
                    <a:gd name="connsiteX21" fmla="*/ 1237434 w 4458789"/>
                    <a:gd name="connsiteY21" fmla="*/ 3489234 h 6470468"/>
                    <a:gd name="connsiteX22" fmla="*/ 1267506 w 4458789"/>
                    <a:gd name="connsiteY22" fmla="*/ 3418432 h 6470468"/>
                    <a:gd name="connsiteX23" fmla="*/ 1326335 w 4458789"/>
                    <a:gd name="connsiteY23" fmla="*/ 3387634 h 6470468"/>
                    <a:gd name="connsiteX24" fmla="*/ 1385072 w 4458789"/>
                    <a:gd name="connsiteY24" fmla="*/ 3354297 h 6470468"/>
                    <a:gd name="connsiteX25" fmla="*/ 1491434 w 4458789"/>
                    <a:gd name="connsiteY25" fmla="*/ 3309847 h 6470468"/>
                    <a:gd name="connsiteX26" fmla="*/ 1567543 w 4458789"/>
                    <a:gd name="connsiteY26" fmla="*/ 3317965 h 6470468"/>
                    <a:gd name="connsiteX27" fmla="*/ 1610497 w 4458789"/>
                    <a:gd name="connsiteY27" fmla="*/ 3271747 h 6470468"/>
                    <a:gd name="connsiteX28" fmla="*/ 1631134 w 4458789"/>
                    <a:gd name="connsiteY28" fmla="*/ 3201897 h 6470468"/>
                    <a:gd name="connsiteX29" fmla="*/ 1564459 w 4458789"/>
                    <a:gd name="connsiteY29" fmla="*/ 3174909 h 6470468"/>
                    <a:gd name="connsiteX30" fmla="*/ 1543731 w 4458789"/>
                    <a:gd name="connsiteY30" fmla="*/ 3150960 h 6470468"/>
                    <a:gd name="connsiteX31" fmla="*/ 1427934 w 4458789"/>
                    <a:gd name="connsiteY31" fmla="*/ 3163797 h 6470468"/>
                    <a:gd name="connsiteX32" fmla="*/ 1364434 w 4458789"/>
                    <a:gd name="connsiteY32" fmla="*/ 3127284 h 6470468"/>
                    <a:gd name="connsiteX33" fmla="*/ 1350147 w 4458789"/>
                    <a:gd name="connsiteY33" fmla="*/ 3101884 h 6470468"/>
                    <a:gd name="connsiteX34" fmla="*/ 1289731 w 4458789"/>
                    <a:gd name="connsiteY34" fmla="*/ 3082154 h 6470468"/>
                    <a:gd name="connsiteX35" fmla="*/ 1189809 w 4458789"/>
                    <a:gd name="connsiteY35" fmla="*/ 3098709 h 6470468"/>
                    <a:gd name="connsiteX36" fmla="*/ 1164409 w 4458789"/>
                    <a:gd name="connsiteY36" fmla="*/ 3144747 h 6470468"/>
                    <a:gd name="connsiteX37" fmla="*/ 1108847 w 4458789"/>
                    <a:gd name="connsiteY37" fmla="*/ 3174909 h 6470468"/>
                    <a:gd name="connsiteX38" fmla="*/ 1075509 w 4458789"/>
                    <a:gd name="connsiteY38" fmla="*/ 3225709 h 6470468"/>
                    <a:gd name="connsiteX39" fmla="*/ 1007247 w 4458789"/>
                    <a:gd name="connsiteY39" fmla="*/ 3238409 h 6470468"/>
                    <a:gd name="connsiteX40" fmla="*/ 926782 w 4458789"/>
                    <a:gd name="connsiteY40" fmla="*/ 3181803 h 6470468"/>
                    <a:gd name="connsiteX41" fmla="*/ 942159 w 4458789"/>
                    <a:gd name="connsiteY41" fmla="*/ 3111409 h 6470468"/>
                    <a:gd name="connsiteX42" fmla="*/ 989784 w 4458789"/>
                    <a:gd name="connsiteY42" fmla="*/ 3078072 h 6470468"/>
                    <a:gd name="connsiteX43" fmla="*/ 941161 w 4458789"/>
                    <a:gd name="connsiteY43" fmla="*/ 2986994 h 6470468"/>
                    <a:gd name="connsiteX44" fmla="*/ 865959 w 4458789"/>
                    <a:gd name="connsiteY44" fmla="*/ 2989172 h 6470468"/>
                    <a:gd name="connsiteX45" fmla="*/ 743722 w 4458789"/>
                    <a:gd name="connsiteY45" fmla="*/ 2943134 h 6470468"/>
                    <a:gd name="connsiteX46" fmla="*/ 708797 w 4458789"/>
                    <a:gd name="connsiteY46" fmla="*/ 2852647 h 6470468"/>
                    <a:gd name="connsiteX47" fmla="*/ 750707 w 4458789"/>
                    <a:gd name="connsiteY47" fmla="*/ 2804160 h 6470468"/>
                    <a:gd name="connsiteX48" fmla="*/ 748484 w 4458789"/>
                    <a:gd name="connsiteY48" fmla="*/ 2738347 h 6470468"/>
                    <a:gd name="connsiteX49" fmla="*/ 788172 w 4458789"/>
                    <a:gd name="connsiteY49" fmla="*/ 2711359 h 6470468"/>
                    <a:gd name="connsiteX50" fmla="*/ 865959 w 4458789"/>
                    <a:gd name="connsiteY50" fmla="*/ 2771684 h 6470468"/>
                    <a:gd name="connsiteX51" fmla="*/ 892947 w 4458789"/>
                    <a:gd name="connsiteY51" fmla="*/ 2798672 h 6470468"/>
                    <a:gd name="connsiteX52" fmla="*/ 900884 w 4458789"/>
                    <a:gd name="connsiteY52" fmla="*/ 2743110 h 6470468"/>
                    <a:gd name="connsiteX53" fmla="*/ 937351 w 4458789"/>
                    <a:gd name="connsiteY53" fmla="*/ 2730546 h 6470468"/>
                    <a:gd name="connsiteX54" fmla="*/ 981847 w 4458789"/>
                    <a:gd name="connsiteY54" fmla="*/ 2730409 h 6470468"/>
                    <a:gd name="connsiteX55" fmla="*/ 1008834 w 4458789"/>
                    <a:gd name="connsiteY55" fmla="*/ 2698659 h 6470468"/>
                    <a:gd name="connsiteX56" fmla="*/ 1085034 w 4458789"/>
                    <a:gd name="connsiteY56" fmla="*/ 2592297 h 6470468"/>
                    <a:gd name="connsiteX57" fmla="*/ 1174841 w 4458789"/>
                    <a:gd name="connsiteY57" fmla="*/ 2532652 h 6470468"/>
                    <a:gd name="connsiteX58" fmla="*/ 1256484 w 4458789"/>
                    <a:gd name="connsiteY58" fmla="*/ 2501809 h 6470468"/>
                    <a:gd name="connsiteX59" fmla="*/ 1404122 w 4458789"/>
                    <a:gd name="connsiteY59" fmla="*/ 2358934 h 6470468"/>
                    <a:gd name="connsiteX60" fmla="*/ 1518512 w 4458789"/>
                    <a:gd name="connsiteY60" fmla="*/ 2368913 h 6470468"/>
                    <a:gd name="connsiteX61" fmla="*/ 1584598 w 4458789"/>
                    <a:gd name="connsiteY61" fmla="*/ 2464298 h 6470468"/>
                    <a:gd name="connsiteX62" fmla="*/ 1527947 w 4458789"/>
                    <a:gd name="connsiteY62" fmla="*/ 2535147 h 6470468"/>
                    <a:gd name="connsiteX63" fmla="*/ 1431109 w 4458789"/>
                    <a:gd name="connsiteY63" fmla="*/ 2627222 h 6470468"/>
                    <a:gd name="connsiteX64" fmla="*/ 1393372 w 4458789"/>
                    <a:gd name="connsiteY64" fmla="*/ 2647405 h 6470468"/>
                    <a:gd name="connsiteX65" fmla="*/ 1404983 w 4458789"/>
                    <a:gd name="connsiteY65" fmla="*/ 2708456 h 6470468"/>
                    <a:gd name="connsiteX66" fmla="*/ 1454922 w 4458789"/>
                    <a:gd name="connsiteY66" fmla="*/ 2736759 h 6470468"/>
                    <a:gd name="connsiteX67" fmla="*/ 1448572 w 4458789"/>
                    <a:gd name="connsiteY67" fmla="*/ 2774859 h 6470468"/>
                    <a:gd name="connsiteX68" fmla="*/ 1357675 w 4458789"/>
                    <a:gd name="connsiteY68" fmla="*/ 2829515 h 6470468"/>
                    <a:gd name="connsiteX69" fmla="*/ 1394597 w 4458789"/>
                    <a:gd name="connsiteY69" fmla="*/ 2863759 h 6470468"/>
                    <a:gd name="connsiteX70" fmla="*/ 1550172 w 4458789"/>
                    <a:gd name="connsiteY70" fmla="*/ 2790734 h 6470468"/>
                    <a:gd name="connsiteX71" fmla="*/ 1586684 w 4458789"/>
                    <a:gd name="connsiteY71" fmla="*/ 2733584 h 6470468"/>
                    <a:gd name="connsiteX72" fmla="*/ 1651772 w 4458789"/>
                    <a:gd name="connsiteY72" fmla="*/ 2703422 h 6470468"/>
                    <a:gd name="connsiteX73" fmla="*/ 1708922 w 4458789"/>
                    <a:gd name="connsiteY73" fmla="*/ 2666909 h 6470468"/>
                    <a:gd name="connsiteX74" fmla="*/ 1810522 w 4458789"/>
                    <a:gd name="connsiteY74" fmla="*/ 2636747 h 6470468"/>
                    <a:gd name="connsiteX75" fmla="*/ 1908947 w 4458789"/>
                    <a:gd name="connsiteY75" fmla="*/ 2627222 h 6470468"/>
                    <a:gd name="connsiteX76" fmla="*/ 1952218 w 4458789"/>
                    <a:gd name="connsiteY76" fmla="*/ 2602275 h 6470468"/>
                    <a:gd name="connsiteX77" fmla="*/ 2020072 w 4458789"/>
                    <a:gd name="connsiteY77" fmla="*/ 2662147 h 6470468"/>
                    <a:gd name="connsiteX78" fmla="*/ 2089922 w 4458789"/>
                    <a:gd name="connsiteY78" fmla="*/ 2678022 h 6470468"/>
                    <a:gd name="connsiteX79" fmla="*/ 2164579 w 4458789"/>
                    <a:gd name="connsiteY79" fmla="*/ 2690902 h 6470468"/>
                    <a:gd name="connsiteX80" fmla="*/ 2115322 w 4458789"/>
                    <a:gd name="connsiteY80" fmla="*/ 2820897 h 6470468"/>
                    <a:gd name="connsiteX81" fmla="*/ 2011680 w 4458789"/>
                    <a:gd name="connsiteY81" fmla="*/ 2934788 h 6470468"/>
                    <a:gd name="connsiteX82" fmla="*/ 2194560 w 4458789"/>
                    <a:gd name="connsiteY82" fmla="*/ 3082834 h 6470468"/>
                    <a:gd name="connsiteX83" fmla="*/ 2394858 w 4458789"/>
                    <a:gd name="connsiteY83" fmla="*/ 3117668 h 6470468"/>
                    <a:gd name="connsiteX84" fmla="*/ 2377440 w 4458789"/>
                    <a:gd name="connsiteY84" fmla="*/ 3335383 h 6470468"/>
                    <a:gd name="connsiteX85" fmla="*/ 2377440 w 4458789"/>
                    <a:gd name="connsiteY85" fmla="*/ 3335383 h 6470468"/>
                    <a:gd name="connsiteX86" fmla="*/ 2333898 w 4458789"/>
                    <a:gd name="connsiteY86" fmla="*/ 3640183 h 6470468"/>
                    <a:gd name="connsiteX87" fmla="*/ 2290355 w 4458789"/>
                    <a:gd name="connsiteY87" fmla="*/ 3875314 h 6470468"/>
                    <a:gd name="connsiteX88" fmla="*/ 2595155 w 4458789"/>
                    <a:gd name="connsiteY88" fmla="*/ 3857897 h 6470468"/>
                    <a:gd name="connsiteX89" fmla="*/ 2891246 w 4458789"/>
                    <a:gd name="connsiteY89" fmla="*/ 3744685 h 6470468"/>
                    <a:gd name="connsiteX90" fmla="*/ 2891155 w 4458789"/>
                    <a:gd name="connsiteY90" fmla="*/ 3215186 h 6470468"/>
                    <a:gd name="connsiteX91" fmla="*/ 2772547 w 4458789"/>
                    <a:gd name="connsiteY91" fmla="*/ 3039972 h 6470468"/>
                    <a:gd name="connsiteX92" fmla="*/ 2704284 w 4458789"/>
                    <a:gd name="connsiteY92" fmla="*/ 2897097 h 6470468"/>
                    <a:gd name="connsiteX93" fmla="*/ 2508069 w 4458789"/>
                    <a:gd name="connsiteY93" fmla="*/ 2717074 h 6470468"/>
                    <a:gd name="connsiteX94" fmla="*/ 2638698 w 4458789"/>
                    <a:gd name="connsiteY94" fmla="*/ 2577737 h 6470468"/>
                    <a:gd name="connsiteX95" fmla="*/ 2978332 w 4458789"/>
                    <a:gd name="connsiteY95" fmla="*/ 2333897 h 6470468"/>
                    <a:gd name="connsiteX96" fmla="*/ 2987040 w 4458789"/>
                    <a:gd name="connsiteY96" fmla="*/ 2159725 h 6470468"/>
                    <a:gd name="connsiteX97" fmla="*/ 3344092 w 4458789"/>
                    <a:gd name="connsiteY97" fmla="*/ 1672045 h 6470468"/>
                    <a:gd name="connsiteX98" fmla="*/ 3544389 w 4458789"/>
                    <a:gd name="connsiteY98" fmla="*/ 1863634 h 6470468"/>
                    <a:gd name="connsiteX99" fmla="*/ 3962400 w 4458789"/>
                    <a:gd name="connsiteY99" fmla="*/ 1419497 h 6470468"/>
                    <a:gd name="connsiteX100" fmla="*/ 4458789 w 4458789"/>
                    <a:gd name="connsiteY100" fmla="*/ 374468 h 6470468"/>
                    <a:gd name="connsiteX101" fmla="*/ 4415246 w 4458789"/>
                    <a:gd name="connsiteY101" fmla="*/ 0 h 6470468"/>
                    <a:gd name="connsiteX102" fmla="*/ 17418 w 4458789"/>
                    <a:gd name="connsiteY102" fmla="*/ 17417 h 6470468"/>
                    <a:gd name="connsiteX103" fmla="*/ 0 w 4458789"/>
                    <a:gd name="connsiteY103"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232672 w 4458789"/>
                    <a:gd name="connsiteY4" fmla="*/ 4883059 h 6470468"/>
                    <a:gd name="connsiteX5" fmla="*/ 1180738 w 4458789"/>
                    <a:gd name="connsiteY5" fmla="*/ 4847680 h 6470468"/>
                    <a:gd name="connsiteX6" fmla="*/ 1473473 w 4458789"/>
                    <a:gd name="connsiteY6" fmla="*/ 4779509 h 6470468"/>
                    <a:gd name="connsiteX7" fmla="*/ 1418409 w 4458789"/>
                    <a:gd name="connsiteY7" fmla="*/ 4629059 h 6470468"/>
                    <a:gd name="connsiteX8" fmla="*/ 1439047 w 4458789"/>
                    <a:gd name="connsiteY8" fmla="*/ 4506822 h 6470468"/>
                    <a:gd name="connsiteX9" fmla="*/ 1362847 w 4458789"/>
                    <a:gd name="connsiteY9" fmla="*/ 4400459 h 6470468"/>
                    <a:gd name="connsiteX10" fmla="*/ 1262834 w 4458789"/>
                    <a:gd name="connsiteY10" fmla="*/ 4309972 h 6470468"/>
                    <a:gd name="connsiteX11" fmla="*/ 1202509 w 4458789"/>
                    <a:gd name="connsiteY11" fmla="*/ 4102009 h 6470468"/>
                    <a:gd name="connsiteX12" fmla="*/ 1143772 w 4458789"/>
                    <a:gd name="connsiteY12" fmla="*/ 3930559 h 6470468"/>
                    <a:gd name="connsiteX13" fmla="*/ 1012644 w 4458789"/>
                    <a:gd name="connsiteY13" fmla="*/ 3831363 h 6470468"/>
                    <a:gd name="connsiteX14" fmla="*/ 946922 w 4458789"/>
                    <a:gd name="connsiteY14" fmla="*/ 3773397 h 6470468"/>
                    <a:gd name="connsiteX15" fmla="*/ 946922 w 4458789"/>
                    <a:gd name="connsiteY15" fmla="*/ 3717834 h 6470468"/>
                    <a:gd name="connsiteX16" fmla="*/ 980259 w 4458789"/>
                    <a:gd name="connsiteY16" fmla="*/ 3711484 h 6470468"/>
                    <a:gd name="connsiteX17" fmla="*/ 1038997 w 4458789"/>
                    <a:gd name="connsiteY17" fmla="*/ 3609884 h 6470468"/>
                    <a:gd name="connsiteX18" fmla="*/ 1077097 w 4458789"/>
                    <a:gd name="connsiteY18" fmla="*/ 3598772 h 6470468"/>
                    <a:gd name="connsiteX19" fmla="*/ 1139009 w 4458789"/>
                    <a:gd name="connsiteY19" fmla="*/ 3535272 h 6470468"/>
                    <a:gd name="connsiteX20" fmla="*/ 1196159 w 4458789"/>
                    <a:gd name="connsiteY20" fmla="*/ 3498759 h 6470468"/>
                    <a:gd name="connsiteX21" fmla="*/ 1237434 w 4458789"/>
                    <a:gd name="connsiteY21" fmla="*/ 3489234 h 6470468"/>
                    <a:gd name="connsiteX22" fmla="*/ 1267506 w 4458789"/>
                    <a:gd name="connsiteY22" fmla="*/ 3418432 h 6470468"/>
                    <a:gd name="connsiteX23" fmla="*/ 1326335 w 4458789"/>
                    <a:gd name="connsiteY23" fmla="*/ 3387634 h 6470468"/>
                    <a:gd name="connsiteX24" fmla="*/ 1385072 w 4458789"/>
                    <a:gd name="connsiteY24" fmla="*/ 3354297 h 6470468"/>
                    <a:gd name="connsiteX25" fmla="*/ 1491434 w 4458789"/>
                    <a:gd name="connsiteY25" fmla="*/ 3309847 h 6470468"/>
                    <a:gd name="connsiteX26" fmla="*/ 1567543 w 4458789"/>
                    <a:gd name="connsiteY26" fmla="*/ 3317965 h 6470468"/>
                    <a:gd name="connsiteX27" fmla="*/ 1610497 w 4458789"/>
                    <a:gd name="connsiteY27" fmla="*/ 3271747 h 6470468"/>
                    <a:gd name="connsiteX28" fmla="*/ 1631134 w 4458789"/>
                    <a:gd name="connsiteY28" fmla="*/ 3201897 h 6470468"/>
                    <a:gd name="connsiteX29" fmla="*/ 1564459 w 4458789"/>
                    <a:gd name="connsiteY29" fmla="*/ 3174909 h 6470468"/>
                    <a:gd name="connsiteX30" fmla="*/ 1543731 w 4458789"/>
                    <a:gd name="connsiteY30" fmla="*/ 3150960 h 6470468"/>
                    <a:gd name="connsiteX31" fmla="*/ 1427934 w 4458789"/>
                    <a:gd name="connsiteY31" fmla="*/ 3163797 h 6470468"/>
                    <a:gd name="connsiteX32" fmla="*/ 1364434 w 4458789"/>
                    <a:gd name="connsiteY32" fmla="*/ 3127284 h 6470468"/>
                    <a:gd name="connsiteX33" fmla="*/ 1350147 w 4458789"/>
                    <a:gd name="connsiteY33" fmla="*/ 3101884 h 6470468"/>
                    <a:gd name="connsiteX34" fmla="*/ 1289731 w 4458789"/>
                    <a:gd name="connsiteY34" fmla="*/ 3082154 h 6470468"/>
                    <a:gd name="connsiteX35" fmla="*/ 1189809 w 4458789"/>
                    <a:gd name="connsiteY35" fmla="*/ 3098709 h 6470468"/>
                    <a:gd name="connsiteX36" fmla="*/ 1164409 w 4458789"/>
                    <a:gd name="connsiteY36" fmla="*/ 3144747 h 6470468"/>
                    <a:gd name="connsiteX37" fmla="*/ 1108847 w 4458789"/>
                    <a:gd name="connsiteY37" fmla="*/ 3174909 h 6470468"/>
                    <a:gd name="connsiteX38" fmla="*/ 1075509 w 4458789"/>
                    <a:gd name="connsiteY38" fmla="*/ 3225709 h 6470468"/>
                    <a:gd name="connsiteX39" fmla="*/ 1007247 w 4458789"/>
                    <a:gd name="connsiteY39" fmla="*/ 3238409 h 6470468"/>
                    <a:gd name="connsiteX40" fmla="*/ 926782 w 4458789"/>
                    <a:gd name="connsiteY40" fmla="*/ 3181803 h 6470468"/>
                    <a:gd name="connsiteX41" fmla="*/ 942159 w 4458789"/>
                    <a:gd name="connsiteY41" fmla="*/ 3111409 h 6470468"/>
                    <a:gd name="connsiteX42" fmla="*/ 989784 w 4458789"/>
                    <a:gd name="connsiteY42" fmla="*/ 3078072 h 6470468"/>
                    <a:gd name="connsiteX43" fmla="*/ 941161 w 4458789"/>
                    <a:gd name="connsiteY43" fmla="*/ 2986994 h 6470468"/>
                    <a:gd name="connsiteX44" fmla="*/ 865959 w 4458789"/>
                    <a:gd name="connsiteY44" fmla="*/ 2989172 h 6470468"/>
                    <a:gd name="connsiteX45" fmla="*/ 743722 w 4458789"/>
                    <a:gd name="connsiteY45" fmla="*/ 2943134 h 6470468"/>
                    <a:gd name="connsiteX46" fmla="*/ 708797 w 4458789"/>
                    <a:gd name="connsiteY46" fmla="*/ 2852647 h 6470468"/>
                    <a:gd name="connsiteX47" fmla="*/ 750707 w 4458789"/>
                    <a:gd name="connsiteY47" fmla="*/ 2804160 h 6470468"/>
                    <a:gd name="connsiteX48" fmla="*/ 748484 w 4458789"/>
                    <a:gd name="connsiteY48" fmla="*/ 2738347 h 6470468"/>
                    <a:gd name="connsiteX49" fmla="*/ 788172 w 4458789"/>
                    <a:gd name="connsiteY49" fmla="*/ 2711359 h 6470468"/>
                    <a:gd name="connsiteX50" fmla="*/ 865959 w 4458789"/>
                    <a:gd name="connsiteY50" fmla="*/ 2771684 h 6470468"/>
                    <a:gd name="connsiteX51" fmla="*/ 892947 w 4458789"/>
                    <a:gd name="connsiteY51" fmla="*/ 2798672 h 6470468"/>
                    <a:gd name="connsiteX52" fmla="*/ 900884 w 4458789"/>
                    <a:gd name="connsiteY52" fmla="*/ 2743110 h 6470468"/>
                    <a:gd name="connsiteX53" fmla="*/ 937351 w 4458789"/>
                    <a:gd name="connsiteY53" fmla="*/ 2730546 h 6470468"/>
                    <a:gd name="connsiteX54" fmla="*/ 981847 w 4458789"/>
                    <a:gd name="connsiteY54" fmla="*/ 2730409 h 6470468"/>
                    <a:gd name="connsiteX55" fmla="*/ 1008834 w 4458789"/>
                    <a:gd name="connsiteY55" fmla="*/ 2698659 h 6470468"/>
                    <a:gd name="connsiteX56" fmla="*/ 1085034 w 4458789"/>
                    <a:gd name="connsiteY56" fmla="*/ 2592297 h 6470468"/>
                    <a:gd name="connsiteX57" fmla="*/ 1174841 w 4458789"/>
                    <a:gd name="connsiteY57" fmla="*/ 2532652 h 6470468"/>
                    <a:gd name="connsiteX58" fmla="*/ 1256484 w 4458789"/>
                    <a:gd name="connsiteY58" fmla="*/ 2501809 h 6470468"/>
                    <a:gd name="connsiteX59" fmla="*/ 1404122 w 4458789"/>
                    <a:gd name="connsiteY59" fmla="*/ 2358934 h 6470468"/>
                    <a:gd name="connsiteX60" fmla="*/ 1518512 w 4458789"/>
                    <a:gd name="connsiteY60" fmla="*/ 2368913 h 6470468"/>
                    <a:gd name="connsiteX61" fmla="*/ 1584598 w 4458789"/>
                    <a:gd name="connsiteY61" fmla="*/ 2464298 h 6470468"/>
                    <a:gd name="connsiteX62" fmla="*/ 1527947 w 4458789"/>
                    <a:gd name="connsiteY62" fmla="*/ 2535147 h 6470468"/>
                    <a:gd name="connsiteX63" fmla="*/ 1431109 w 4458789"/>
                    <a:gd name="connsiteY63" fmla="*/ 2627222 h 6470468"/>
                    <a:gd name="connsiteX64" fmla="*/ 1393372 w 4458789"/>
                    <a:gd name="connsiteY64" fmla="*/ 2647405 h 6470468"/>
                    <a:gd name="connsiteX65" fmla="*/ 1404983 w 4458789"/>
                    <a:gd name="connsiteY65" fmla="*/ 2708456 h 6470468"/>
                    <a:gd name="connsiteX66" fmla="*/ 1454922 w 4458789"/>
                    <a:gd name="connsiteY66" fmla="*/ 2736759 h 6470468"/>
                    <a:gd name="connsiteX67" fmla="*/ 1448572 w 4458789"/>
                    <a:gd name="connsiteY67" fmla="*/ 2774859 h 6470468"/>
                    <a:gd name="connsiteX68" fmla="*/ 1357675 w 4458789"/>
                    <a:gd name="connsiteY68" fmla="*/ 2829515 h 6470468"/>
                    <a:gd name="connsiteX69" fmla="*/ 1394597 w 4458789"/>
                    <a:gd name="connsiteY69" fmla="*/ 2863759 h 6470468"/>
                    <a:gd name="connsiteX70" fmla="*/ 1550172 w 4458789"/>
                    <a:gd name="connsiteY70" fmla="*/ 2790734 h 6470468"/>
                    <a:gd name="connsiteX71" fmla="*/ 1586684 w 4458789"/>
                    <a:gd name="connsiteY71" fmla="*/ 2733584 h 6470468"/>
                    <a:gd name="connsiteX72" fmla="*/ 1651772 w 4458789"/>
                    <a:gd name="connsiteY72" fmla="*/ 2703422 h 6470468"/>
                    <a:gd name="connsiteX73" fmla="*/ 1708922 w 4458789"/>
                    <a:gd name="connsiteY73" fmla="*/ 2666909 h 6470468"/>
                    <a:gd name="connsiteX74" fmla="*/ 1810522 w 4458789"/>
                    <a:gd name="connsiteY74" fmla="*/ 2636747 h 6470468"/>
                    <a:gd name="connsiteX75" fmla="*/ 1908947 w 4458789"/>
                    <a:gd name="connsiteY75" fmla="*/ 2627222 h 6470468"/>
                    <a:gd name="connsiteX76" fmla="*/ 1952218 w 4458789"/>
                    <a:gd name="connsiteY76" fmla="*/ 2602275 h 6470468"/>
                    <a:gd name="connsiteX77" fmla="*/ 2020072 w 4458789"/>
                    <a:gd name="connsiteY77" fmla="*/ 2662147 h 6470468"/>
                    <a:gd name="connsiteX78" fmla="*/ 2089922 w 4458789"/>
                    <a:gd name="connsiteY78" fmla="*/ 2678022 h 6470468"/>
                    <a:gd name="connsiteX79" fmla="*/ 2164579 w 4458789"/>
                    <a:gd name="connsiteY79" fmla="*/ 2690902 h 6470468"/>
                    <a:gd name="connsiteX80" fmla="*/ 2115322 w 4458789"/>
                    <a:gd name="connsiteY80" fmla="*/ 2820897 h 6470468"/>
                    <a:gd name="connsiteX81" fmla="*/ 2011680 w 4458789"/>
                    <a:gd name="connsiteY81" fmla="*/ 2934788 h 6470468"/>
                    <a:gd name="connsiteX82" fmla="*/ 2194560 w 4458789"/>
                    <a:gd name="connsiteY82" fmla="*/ 3082834 h 6470468"/>
                    <a:gd name="connsiteX83" fmla="*/ 2394858 w 4458789"/>
                    <a:gd name="connsiteY83" fmla="*/ 3117668 h 6470468"/>
                    <a:gd name="connsiteX84" fmla="*/ 2377440 w 4458789"/>
                    <a:gd name="connsiteY84" fmla="*/ 3335383 h 6470468"/>
                    <a:gd name="connsiteX85" fmla="*/ 2377440 w 4458789"/>
                    <a:gd name="connsiteY85" fmla="*/ 3335383 h 6470468"/>
                    <a:gd name="connsiteX86" fmla="*/ 2333898 w 4458789"/>
                    <a:gd name="connsiteY86" fmla="*/ 3640183 h 6470468"/>
                    <a:gd name="connsiteX87" fmla="*/ 2290355 w 4458789"/>
                    <a:gd name="connsiteY87" fmla="*/ 3875314 h 6470468"/>
                    <a:gd name="connsiteX88" fmla="*/ 2595155 w 4458789"/>
                    <a:gd name="connsiteY88" fmla="*/ 3857897 h 6470468"/>
                    <a:gd name="connsiteX89" fmla="*/ 2891246 w 4458789"/>
                    <a:gd name="connsiteY89" fmla="*/ 3744685 h 6470468"/>
                    <a:gd name="connsiteX90" fmla="*/ 2891155 w 4458789"/>
                    <a:gd name="connsiteY90" fmla="*/ 3215186 h 6470468"/>
                    <a:gd name="connsiteX91" fmla="*/ 2772547 w 4458789"/>
                    <a:gd name="connsiteY91" fmla="*/ 3039972 h 6470468"/>
                    <a:gd name="connsiteX92" fmla="*/ 2704284 w 4458789"/>
                    <a:gd name="connsiteY92" fmla="*/ 2897097 h 6470468"/>
                    <a:gd name="connsiteX93" fmla="*/ 2508069 w 4458789"/>
                    <a:gd name="connsiteY93" fmla="*/ 2717074 h 6470468"/>
                    <a:gd name="connsiteX94" fmla="*/ 2638698 w 4458789"/>
                    <a:gd name="connsiteY94" fmla="*/ 2577737 h 6470468"/>
                    <a:gd name="connsiteX95" fmla="*/ 2978332 w 4458789"/>
                    <a:gd name="connsiteY95" fmla="*/ 2333897 h 6470468"/>
                    <a:gd name="connsiteX96" fmla="*/ 2987040 w 4458789"/>
                    <a:gd name="connsiteY96" fmla="*/ 2159725 h 6470468"/>
                    <a:gd name="connsiteX97" fmla="*/ 3344092 w 4458789"/>
                    <a:gd name="connsiteY97" fmla="*/ 1672045 h 6470468"/>
                    <a:gd name="connsiteX98" fmla="*/ 3544389 w 4458789"/>
                    <a:gd name="connsiteY98" fmla="*/ 1863634 h 6470468"/>
                    <a:gd name="connsiteX99" fmla="*/ 3962400 w 4458789"/>
                    <a:gd name="connsiteY99" fmla="*/ 1419497 h 6470468"/>
                    <a:gd name="connsiteX100" fmla="*/ 4458789 w 4458789"/>
                    <a:gd name="connsiteY100" fmla="*/ 374468 h 6470468"/>
                    <a:gd name="connsiteX101" fmla="*/ 4415246 w 4458789"/>
                    <a:gd name="connsiteY101" fmla="*/ 0 h 6470468"/>
                    <a:gd name="connsiteX102" fmla="*/ 17418 w 4458789"/>
                    <a:gd name="connsiteY102" fmla="*/ 17417 h 6470468"/>
                    <a:gd name="connsiteX103" fmla="*/ 0 w 4458789"/>
                    <a:gd name="connsiteY103"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07284 w 4458789"/>
                    <a:gd name="connsiteY4" fmla="*/ 4854484 h 6470468"/>
                    <a:gd name="connsiteX5" fmla="*/ 1232672 w 4458789"/>
                    <a:gd name="connsiteY5" fmla="*/ 4883059 h 6470468"/>
                    <a:gd name="connsiteX6" fmla="*/ 1180738 w 4458789"/>
                    <a:gd name="connsiteY6" fmla="*/ 4847680 h 6470468"/>
                    <a:gd name="connsiteX7" fmla="*/ 1473473 w 4458789"/>
                    <a:gd name="connsiteY7" fmla="*/ 4779509 h 6470468"/>
                    <a:gd name="connsiteX8" fmla="*/ 1418409 w 4458789"/>
                    <a:gd name="connsiteY8" fmla="*/ 4629059 h 6470468"/>
                    <a:gd name="connsiteX9" fmla="*/ 1439047 w 4458789"/>
                    <a:gd name="connsiteY9" fmla="*/ 4506822 h 6470468"/>
                    <a:gd name="connsiteX10" fmla="*/ 1362847 w 4458789"/>
                    <a:gd name="connsiteY10" fmla="*/ 4400459 h 6470468"/>
                    <a:gd name="connsiteX11" fmla="*/ 1262834 w 4458789"/>
                    <a:gd name="connsiteY11" fmla="*/ 4309972 h 6470468"/>
                    <a:gd name="connsiteX12" fmla="*/ 1202509 w 4458789"/>
                    <a:gd name="connsiteY12" fmla="*/ 4102009 h 6470468"/>
                    <a:gd name="connsiteX13" fmla="*/ 1143772 w 4458789"/>
                    <a:gd name="connsiteY13" fmla="*/ 3930559 h 6470468"/>
                    <a:gd name="connsiteX14" fmla="*/ 1012644 w 4458789"/>
                    <a:gd name="connsiteY14" fmla="*/ 3831363 h 6470468"/>
                    <a:gd name="connsiteX15" fmla="*/ 946922 w 4458789"/>
                    <a:gd name="connsiteY15" fmla="*/ 3773397 h 6470468"/>
                    <a:gd name="connsiteX16" fmla="*/ 946922 w 4458789"/>
                    <a:gd name="connsiteY16" fmla="*/ 3717834 h 6470468"/>
                    <a:gd name="connsiteX17" fmla="*/ 980259 w 4458789"/>
                    <a:gd name="connsiteY17" fmla="*/ 3711484 h 6470468"/>
                    <a:gd name="connsiteX18" fmla="*/ 1038997 w 4458789"/>
                    <a:gd name="connsiteY18" fmla="*/ 3609884 h 6470468"/>
                    <a:gd name="connsiteX19" fmla="*/ 1077097 w 4458789"/>
                    <a:gd name="connsiteY19" fmla="*/ 3598772 h 6470468"/>
                    <a:gd name="connsiteX20" fmla="*/ 1139009 w 4458789"/>
                    <a:gd name="connsiteY20" fmla="*/ 3535272 h 6470468"/>
                    <a:gd name="connsiteX21" fmla="*/ 1196159 w 4458789"/>
                    <a:gd name="connsiteY21" fmla="*/ 3498759 h 6470468"/>
                    <a:gd name="connsiteX22" fmla="*/ 1237434 w 4458789"/>
                    <a:gd name="connsiteY22" fmla="*/ 3489234 h 6470468"/>
                    <a:gd name="connsiteX23" fmla="*/ 1267506 w 4458789"/>
                    <a:gd name="connsiteY23" fmla="*/ 3418432 h 6470468"/>
                    <a:gd name="connsiteX24" fmla="*/ 1326335 w 4458789"/>
                    <a:gd name="connsiteY24" fmla="*/ 3387634 h 6470468"/>
                    <a:gd name="connsiteX25" fmla="*/ 1385072 w 4458789"/>
                    <a:gd name="connsiteY25" fmla="*/ 3354297 h 6470468"/>
                    <a:gd name="connsiteX26" fmla="*/ 1491434 w 4458789"/>
                    <a:gd name="connsiteY26" fmla="*/ 3309847 h 6470468"/>
                    <a:gd name="connsiteX27" fmla="*/ 1567543 w 4458789"/>
                    <a:gd name="connsiteY27" fmla="*/ 3317965 h 6470468"/>
                    <a:gd name="connsiteX28" fmla="*/ 1610497 w 4458789"/>
                    <a:gd name="connsiteY28" fmla="*/ 3271747 h 6470468"/>
                    <a:gd name="connsiteX29" fmla="*/ 1631134 w 4458789"/>
                    <a:gd name="connsiteY29" fmla="*/ 3201897 h 6470468"/>
                    <a:gd name="connsiteX30" fmla="*/ 1564459 w 4458789"/>
                    <a:gd name="connsiteY30" fmla="*/ 3174909 h 6470468"/>
                    <a:gd name="connsiteX31" fmla="*/ 1543731 w 4458789"/>
                    <a:gd name="connsiteY31" fmla="*/ 3150960 h 6470468"/>
                    <a:gd name="connsiteX32" fmla="*/ 1427934 w 4458789"/>
                    <a:gd name="connsiteY32" fmla="*/ 3163797 h 6470468"/>
                    <a:gd name="connsiteX33" fmla="*/ 1364434 w 4458789"/>
                    <a:gd name="connsiteY33" fmla="*/ 3127284 h 6470468"/>
                    <a:gd name="connsiteX34" fmla="*/ 1350147 w 4458789"/>
                    <a:gd name="connsiteY34" fmla="*/ 3101884 h 6470468"/>
                    <a:gd name="connsiteX35" fmla="*/ 1289731 w 4458789"/>
                    <a:gd name="connsiteY35" fmla="*/ 3082154 h 6470468"/>
                    <a:gd name="connsiteX36" fmla="*/ 1189809 w 4458789"/>
                    <a:gd name="connsiteY36" fmla="*/ 3098709 h 6470468"/>
                    <a:gd name="connsiteX37" fmla="*/ 1164409 w 4458789"/>
                    <a:gd name="connsiteY37" fmla="*/ 3144747 h 6470468"/>
                    <a:gd name="connsiteX38" fmla="*/ 1108847 w 4458789"/>
                    <a:gd name="connsiteY38" fmla="*/ 3174909 h 6470468"/>
                    <a:gd name="connsiteX39" fmla="*/ 1075509 w 4458789"/>
                    <a:gd name="connsiteY39" fmla="*/ 3225709 h 6470468"/>
                    <a:gd name="connsiteX40" fmla="*/ 1007247 w 4458789"/>
                    <a:gd name="connsiteY40" fmla="*/ 3238409 h 6470468"/>
                    <a:gd name="connsiteX41" fmla="*/ 926782 w 4458789"/>
                    <a:gd name="connsiteY41" fmla="*/ 3181803 h 6470468"/>
                    <a:gd name="connsiteX42" fmla="*/ 942159 w 4458789"/>
                    <a:gd name="connsiteY42" fmla="*/ 3111409 h 6470468"/>
                    <a:gd name="connsiteX43" fmla="*/ 989784 w 4458789"/>
                    <a:gd name="connsiteY43" fmla="*/ 3078072 h 6470468"/>
                    <a:gd name="connsiteX44" fmla="*/ 941161 w 4458789"/>
                    <a:gd name="connsiteY44" fmla="*/ 2986994 h 6470468"/>
                    <a:gd name="connsiteX45" fmla="*/ 865959 w 4458789"/>
                    <a:gd name="connsiteY45" fmla="*/ 2989172 h 6470468"/>
                    <a:gd name="connsiteX46" fmla="*/ 743722 w 4458789"/>
                    <a:gd name="connsiteY46" fmla="*/ 2943134 h 6470468"/>
                    <a:gd name="connsiteX47" fmla="*/ 708797 w 4458789"/>
                    <a:gd name="connsiteY47" fmla="*/ 2852647 h 6470468"/>
                    <a:gd name="connsiteX48" fmla="*/ 750707 w 4458789"/>
                    <a:gd name="connsiteY48" fmla="*/ 2804160 h 6470468"/>
                    <a:gd name="connsiteX49" fmla="*/ 748484 w 4458789"/>
                    <a:gd name="connsiteY49" fmla="*/ 2738347 h 6470468"/>
                    <a:gd name="connsiteX50" fmla="*/ 788172 w 4458789"/>
                    <a:gd name="connsiteY50" fmla="*/ 2711359 h 6470468"/>
                    <a:gd name="connsiteX51" fmla="*/ 865959 w 4458789"/>
                    <a:gd name="connsiteY51" fmla="*/ 2771684 h 6470468"/>
                    <a:gd name="connsiteX52" fmla="*/ 892947 w 4458789"/>
                    <a:gd name="connsiteY52" fmla="*/ 2798672 h 6470468"/>
                    <a:gd name="connsiteX53" fmla="*/ 900884 w 4458789"/>
                    <a:gd name="connsiteY53" fmla="*/ 2743110 h 6470468"/>
                    <a:gd name="connsiteX54" fmla="*/ 937351 w 4458789"/>
                    <a:gd name="connsiteY54" fmla="*/ 2730546 h 6470468"/>
                    <a:gd name="connsiteX55" fmla="*/ 981847 w 4458789"/>
                    <a:gd name="connsiteY55" fmla="*/ 2730409 h 6470468"/>
                    <a:gd name="connsiteX56" fmla="*/ 1008834 w 4458789"/>
                    <a:gd name="connsiteY56" fmla="*/ 2698659 h 6470468"/>
                    <a:gd name="connsiteX57" fmla="*/ 1085034 w 4458789"/>
                    <a:gd name="connsiteY57" fmla="*/ 2592297 h 6470468"/>
                    <a:gd name="connsiteX58" fmla="*/ 1174841 w 4458789"/>
                    <a:gd name="connsiteY58" fmla="*/ 2532652 h 6470468"/>
                    <a:gd name="connsiteX59" fmla="*/ 1256484 w 4458789"/>
                    <a:gd name="connsiteY59" fmla="*/ 2501809 h 6470468"/>
                    <a:gd name="connsiteX60" fmla="*/ 1404122 w 4458789"/>
                    <a:gd name="connsiteY60" fmla="*/ 2358934 h 6470468"/>
                    <a:gd name="connsiteX61" fmla="*/ 1518512 w 4458789"/>
                    <a:gd name="connsiteY61" fmla="*/ 2368913 h 6470468"/>
                    <a:gd name="connsiteX62" fmla="*/ 1584598 w 4458789"/>
                    <a:gd name="connsiteY62" fmla="*/ 2464298 h 6470468"/>
                    <a:gd name="connsiteX63" fmla="*/ 1527947 w 4458789"/>
                    <a:gd name="connsiteY63" fmla="*/ 2535147 h 6470468"/>
                    <a:gd name="connsiteX64" fmla="*/ 1431109 w 4458789"/>
                    <a:gd name="connsiteY64" fmla="*/ 2627222 h 6470468"/>
                    <a:gd name="connsiteX65" fmla="*/ 1393372 w 4458789"/>
                    <a:gd name="connsiteY65" fmla="*/ 2647405 h 6470468"/>
                    <a:gd name="connsiteX66" fmla="*/ 1404983 w 4458789"/>
                    <a:gd name="connsiteY66" fmla="*/ 2708456 h 6470468"/>
                    <a:gd name="connsiteX67" fmla="*/ 1454922 w 4458789"/>
                    <a:gd name="connsiteY67" fmla="*/ 2736759 h 6470468"/>
                    <a:gd name="connsiteX68" fmla="*/ 1448572 w 4458789"/>
                    <a:gd name="connsiteY68" fmla="*/ 2774859 h 6470468"/>
                    <a:gd name="connsiteX69" fmla="*/ 1357675 w 4458789"/>
                    <a:gd name="connsiteY69" fmla="*/ 2829515 h 6470468"/>
                    <a:gd name="connsiteX70" fmla="*/ 1394597 w 4458789"/>
                    <a:gd name="connsiteY70" fmla="*/ 2863759 h 6470468"/>
                    <a:gd name="connsiteX71" fmla="*/ 1550172 w 4458789"/>
                    <a:gd name="connsiteY71" fmla="*/ 2790734 h 6470468"/>
                    <a:gd name="connsiteX72" fmla="*/ 1586684 w 4458789"/>
                    <a:gd name="connsiteY72" fmla="*/ 2733584 h 6470468"/>
                    <a:gd name="connsiteX73" fmla="*/ 1651772 w 4458789"/>
                    <a:gd name="connsiteY73" fmla="*/ 2703422 h 6470468"/>
                    <a:gd name="connsiteX74" fmla="*/ 1708922 w 4458789"/>
                    <a:gd name="connsiteY74" fmla="*/ 2666909 h 6470468"/>
                    <a:gd name="connsiteX75" fmla="*/ 1810522 w 4458789"/>
                    <a:gd name="connsiteY75" fmla="*/ 2636747 h 6470468"/>
                    <a:gd name="connsiteX76" fmla="*/ 1908947 w 4458789"/>
                    <a:gd name="connsiteY76" fmla="*/ 2627222 h 6470468"/>
                    <a:gd name="connsiteX77" fmla="*/ 1952218 w 4458789"/>
                    <a:gd name="connsiteY77" fmla="*/ 2602275 h 6470468"/>
                    <a:gd name="connsiteX78" fmla="*/ 2020072 w 4458789"/>
                    <a:gd name="connsiteY78" fmla="*/ 2662147 h 6470468"/>
                    <a:gd name="connsiteX79" fmla="*/ 2089922 w 4458789"/>
                    <a:gd name="connsiteY79" fmla="*/ 2678022 h 6470468"/>
                    <a:gd name="connsiteX80" fmla="*/ 2164579 w 4458789"/>
                    <a:gd name="connsiteY80" fmla="*/ 2690902 h 6470468"/>
                    <a:gd name="connsiteX81" fmla="*/ 2115322 w 4458789"/>
                    <a:gd name="connsiteY81" fmla="*/ 2820897 h 6470468"/>
                    <a:gd name="connsiteX82" fmla="*/ 2011680 w 4458789"/>
                    <a:gd name="connsiteY82" fmla="*/ 2934788 h 6470468"/>
                    <a:gd name="connsiteX83" fmla="*/ 2194560 w 4458789"/>
                    <a:gd name="connsiteY83" fmla="*/ 3082834 h 6470468"/>
                    <a:gd name="connsiteX84" fmla="*/ 2394858 w 4458789"/>
                    <a:gd name="connsiteY84" fmla="*/ 3117668 h 6470468"/>
                    <a:gd name="connsiteX85" fmla="*/ 2377440 w 4458789"/>
                    <a:gd name="connsiteY85" fmla="*/ 3335383 h 6470468"/>
                    <a:gd name="connsiteX86" fmla="*/ 2377440 w 4458789"/>
                    <a:gd name="connsiteY86" fmla="*/ 3335383 h 6470468"/>
                    <a:gd name="connsiteX87" fmla="*/ 2333898 w 4458789"/>
                    <a:gd name="connsiteY87" fmla="*/ 3640183 h 6470468"/>
                    <a:gd name="connsiteX88" fmla="*/ 2290355 w 4458789"/>
                    <a:gd name="connsiteY88" fmla="*/ 3875314 h 6470468"/>
                    <a:gd name="connsiteX89" fmla="*/ 2595155 w 4458789"/>
                    <a:gd name="connsiteY89" fmla="*/ 3857897 h 6470468"/>
                    <a:gd name="connsiteX90" fmla="*/ 2891246 w 4458789"/>
                    <a:gd name="connsiteY90" fmla="*/ 3744685 h 6470468"/>
                    <a:gd name="connsiteX91" fmla="*/ 2891155 w 4458789"/>
                    <a:gd name="connsiteY91" fmla="*/ 3215186 h 6470468"/>
                    <a:gd name="connsiteX92" fmla="*/ 2772547 w 4458789"/>
                    <a:gd name="connsiteY92" fmla="*/ 3039972 h 6470468"/>
                    <a:gd name="connsiteX93" fmla="*/ 2704284 w 4458789"/>
                    <a:gd name="connsiteY93" fmla="*/ 2897097 h 6470468"/>
                    <a:gd name="connsiteX94" fmla="*/ 2508069 w 4458789"/>
                    <a:gd name="connsiteY94" fmla="*/ 2717074 h 6470468"/>
                    <a:gd name="connsiteX95" fmla="*/ 2638698 w 4458789"/>
                    <a:gd name="connsiteY95" fmla="*/ 2577737 h 6470468"/>
                    <a:gd name="connsiteX96" fmla="*/ 2978332 w 4458789"/>
                    <a:gd name="connsiteY96" fmla="*/ 2333897 h 6470468"/>
                    <a:gd name="connsiteX97" fmla="*/ 2987040 w 4458789"/>
                    <a:gd name="connsiteY97" fmla="*/ 2159725 h 6470468"/>
                    <a:gd name="connsiteX98" fmla="*/ 3344092 w 4458789"/>
                    <a:gd name="connsiteY98" fmla="*/ 1672045 h 6470468"/>
                    <a:gd name="connsiteX99" fmla="*/ 3544389 w 4458789"/>
                    <a:gd name="connsiteY99" fmla="*/ 1863634 h 6470468"/>
                    <a:gd name="connsiteX100" fmla="*/ 3962400 w 4458789"/>
                    <a:gd name="connsiteY100" fmla="*/ 1419497 h 6470468"/>
                    <a:gd name="connsiteX101" fmla="*/ 4458789 w 4458789"/>
                    <a:gd name="connsiteY101" fmla="*/ 374468 h 6470468"/>
                    <a:gd name="connsiteX102" fmla="*/ 4415246 w 4458789"/>
                    <a:gd name="connsiteY102" fmla="*/ 0 h 6470468"/>
                    <a:gd name="connsiteX103" fmla="*/ 17418 w 4458789"/>
                    <a:gd name="connsiteY103" fmla="*/ 17417 h 6470468"/>
                    <a:gd name="connsiteX104" fmla="*/ 0 w 4458789"/>
                    <a:gd name="connsiteY104"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75547 w 4458789"/>
                    <a:gd name="connsiteY4" fmla="*/ 4913222 h 6470468"/>
                    <a:gd name="connsiteX5" fmla="*/ 1307284 w 4458789"/>
                    <a:gd name="connsiteY5" fmla="*/ 4854484 h 6470468"/>
                    <a:gd name="connsiteX6" fmla="*/ 1232672 w 4458789"/>
                    <a:gd name="connsiteY6" fmla="*/ 4883059 h 6470468"/>
                    <a:gd name="connsiteX7" fmla="*/ 1180738 w 4458789"/>
                    <a:gd name="connsiteY7" fmla="*/ 4847680 h 6470468"/>
                    <a:gd name="connsiteX8" fmla="*/ 1473473 w 4458789"/>
                    <a:gd name="connsiteY8" fmla="*/ 4779509 h 6470468"/>
                    <a:gd name="connsiteX9" fmla="*/ 1418409 w 4458789"/>
                    <a:gd name="connsiteY9" fmla="*/ 4629059 h 6470468"/>
                    <a:gd name="connsiteX10" fmla="*/ 1439047 w 4458789"/>
                    <a:gd name="connsiteY10" fmla="*/ 4506822 h 6470468"/>
                    <a:gd name="connsiteX11" fmla="*/ 1362847 w 4458789"/>
                    <a:gd name="connsiteY11" fmla="*/ 4400459 h 6470468"/>
                    <a:gd name="connsiteX12" fmla="*/ 1262834 w 4458789"/>
                    <a:gd name="connsiteY12" fmla="*/ 4309972 h 6470468"/>
                    <a:gd name="connsiteX13" fmla="*/ 1202509 w 4458789"/>
                    <a:gd name="connsiteY13" fmla="*/ 4102009 h 6470468"/>
                    <a:gd name="connsiteX14" fmla="*/ 1143772 w 4458789"/>
                    <a:gd name="connsiteY14" fmla="*/ 3930559 h 6470468"/>
                    <a:gd name="connsiteX15" fmla="*/ 1012644 w 4458789"/>
                    <a:gd name="connsiteY15" fmla="*/ 3831363 h 6470468"/>
                    <a:gd name="connsiteX16" fmla="*/ 946922 w 4458789"/>
                    <a:gd name="connsiteY16" fmla="*/ 3773397 h 6470468"/>
                    <a:gd name="connsiteX17" fmla="*/ 946922 w 4458789"/>
                    <a:gd name="connsiteY17" fmla="*/ 3717834 h 6470468"/>
                    <a:gd name="connsiteX18" fmla="*/ 980259 w 4458789"/>
                    <a:gd name="connsiteY18" fmla="*/ 3711484 h 6470468"/>
                    <a:gd name="connsiteX19" fmla="*/ 1038997 w 4458789"/>
                    <a:gd name="connsiteY19" fmla="*/ 3609884 h 6470468"/>
                    <a:gd name="connsiteX20" fmla="*/ 1077097 w 4458789"/>
                    <a:gd name="connsiteY20" fmla="*/ 3598772 h 6470468"/>
                    <a:gd name="connsiteX21" fmla="*/ 1139009 w 4458789"/>
                    <a:gd name="connsiteY21" fmla="*/ 3535272 h 6470468"/>
                    <a:gd name="connsiteX22" fmla="*/ 1196159 w 4458789"/>
                    <a:gd name="connsiteY22" fmla="*/ 3498759 h 6470468"/>
                    <a:gd name="connsiteX23" fmla="*/ 1237434 w 4458789"/>
                    <a:gd name="connsiteY23" fmla="*/ 3489234 h 6470468"/>
                    <a:gd name="connsiteX24" fmla="*/ 1267506 w 4458789"/>
                    <a:gd name="connsiteY24" fmla="*/ 3418432 h 6470468"/>
                    <a:gd name="connsiteX25" fmla="*/ 1326335 w 4458789"/>
                    <a:gd name="connsiteY25" fmla="*/ 3387634 h 6470468"/>
                    <a:gd name="connsiteX26" fmla="*/ 1385072 w 4458789"/>
                    <a:gd name="connsiteY26" fmla="*/ 3354297 h 6470468"/>
                    <a:gd name="connsiteX27" fmla="*/ 1491434 w 4458789"/>
                    <a:gd name="connsiteY27" fmla="*/ 3309847 h 6470468"/>
                    <a:gd name="connsiteX28" fmla="*/ 1567543 w 4458789"/>
                    <a:gd name="connsiteY28" fmla="*/ 3317965 h 6470468"/>
                    <a:gd name="connsiteX29" fmla="*/ 1610497 w 4458789"/>
                    <a:gd name="connsiteY29" fmla="*/ 3271747 h 6470468"/>
                    <a:gd name="connsiteX30" fmla="*/ 1631134 w 4458789"/>
                    <a:gd name="connsiteY30" fmla="*/ 3201897 h 6470468"/>
                    <a:gd name="connsiteX31" fmla="*/ 1564459 w 4458789"/>
                    <a:gd name="connsiteY31" fmla="*/ 3174909 h 6470468"/>
                    <a:gd name="connsiteX32" fmla="*/ 1543731 w 4458789"/>
                    <a:gd name="connsiteY32" fmla="*/ 3150960 h 6470468"/>
                    <a:gd name="connsiteX33" fmla="*/ 1427934 w 4458789"/>
                    <a:gd name="connsiteY33" fmla="*/ 3163797 h 6470468"/>
                    <a:gd name="connsiteX34" fmla="*/ 1364434 w 4458789"/>
                    <a:gd name="connsiteY34" fmla="*/ 3127284 h 6470468"/>
                    <a:gd name="connsiteX35" fmla="*/ 1350147 w 4458789"/>
                    <a:gd name="connsiteY35" fmla="*/ 3101884 h 6470468"/>
                    <a:gd name="connsiteX36" fmla="*/ 1289731 w 4458789"/>
                    <a:gd name="connsiteY36" fmla="*/ 3082154 h 6470468"/>
                    <a:gd name="connsiteX37" fmla="*/ 1189809 w 4458789"/>
                    <a:gd name="connsiteY37" fmla="*/ 3098709 h 6470468"/>
                    <a:gd name="connsiteX38" fmla="*/ 1164409 w 4458789"/>
                    <a:gd name="connsiteY38" fmla="*/ 3144747 h 6470468"/>
                    <a:gd name="connsiteX39" fmla="*/ 1108847 w 4458789"/>
                    <a:gd name="connsiteY39" fmla="*/ 3174909 h 6470468"/>
                    <a:gd name="connsiteX40" fmla="*/ 1075509 w 4458789"/>
                    <a:gd name="connsiteY40" fmla="*/ 3225709 h 6470468"/>
                    <a:gd name="connsiteX41" fmla="*/ 1007247 w 4458789"/>
                    <a:gd name="connsiteY41" fmla="*/ 3238409 h 6470468"/>
                    <a:gd name="connsiteX42" fmla="*/ 926782 w 4458789"/>
                    <a:gd name="connsiteY42" fmla="*/ 3181803 h 6470468"/>
                    <a:gd name="connsiteX43" fmla="*/ 942159 w 4458789"/>
                    <a:gd name="connsiteY43" fmla="*/ 3111409 h 6470468"/>
                    <a:gd name="connsiteX44" fmla="*/ 989784 w 4458789"/>
                    <a:gd name="connsiteY44" fmla="*/ 3078072 h 6470468"/>
                    <a:gd name="connsiteX45" fmla="*/ 941161 w 4458789"/>
                    <a:gd name="connsiteY45" fmla="*/ 2986994 h 6470468"/>
                    <a:gd name="connsiteX46" fmla="*/ 865959 w 4458789"/>
                    <a:gd name="connsiteY46" fmla="*/ 2989172 h 6470468"/>
                    <a:gd name="connsiteX47" fmla="*/ 743722 w 4458789"/>
                    <a:gd name="connsiteY47" fmla="*/ 2943134 h 6470468"/>
                    <a:gd name="connsiteX48" fmla="*/ 708797 w 4458789"/>
                    <a:gd name="connsiteY48" fmla="*/ 2852647 h 6470468"/>
                    <a:gd name="connsiteX49" fmla="*/ 750707 w 4458789"/>
                    <a:gd name="connsiteY49" fmla="*/ 2804160 h 6470468"/>
                    <a:gd name="connsiteX50" fmla="*/ 748484 w 4458789"/>
                    <a:gd name="connsiteY50" fmla="*/ 2738347 h 6470468"/>
                    <a:gd name="connsiteX51" fmla="*/ 788172 w 4458789"/>
                    <a:gd name="connsiteY51" fmla="*/ 2711359 h 6470468"/>
                    <a:gd name="connsiteX52" fmla="*/ 865959 w 4458789"/>
                    <a:gd name="connsiteY52" fmla="*/ 2771684 h 6470468"/>
                    <a:gd name="connsiteX53" fmla="*/ 892947 w 4458789"/>
                    <a:gd name="connsiteY53" fmla="*/ 2798672 h 6470468"/>
                    <a:gd name="connsiteX54" fmla="*/ 900884 w 4458789"/>
                    <a:gd name="connsiteY54" fmla="*/ 2743110 h 6470468"/>
                    <a:gd name="connsiteX55" fmla="*/ 937351 w 4458789"/>
                    <a:gd name="connsiteY55" fmla="*/ 2730546 h 6470468"/>
                    <a:gd name="connsiteX56" fmla="*/ 981847 w 4458789"/>
                    <a:gd name="connsiteY56" fmla="*/ 2730409 h 6470468"/>
                    <a:gd name="connsiteX57" fmla="*/ 1008834 w 4458789"/>
                    <a:gd name="connsiteY57" fmla="*/ 2698659 h 6470468"/>
                    <a:gd name="connsiteX58" fmla="*/ 1085034 w 4458789"/>
                    <a:gd name="connsiteY58" fmla="*/ 2592297 h 6470468"/>
                    <a:gd name="connsiteX59" fmla="*/ 1174841 w 4458789"/>
                    <a:gd name="connsiteY59" fmla="*/ 2532652 h 6470468"/>
                    <a:gd name="connsiteX60" fmla="*/ 1256484 w 4458789"/>
                    <a:gd name="connsiteY60" fmla="*/ 2501809 h 6470468"/>
                    <a:gd name="connsiteX61" fmla="*/ 1404122 w 4458789"/>
                    <a:gd name="connsiteY61" fmla="*/ 2358934 h 6470468"/>
                    <a:gd name="connsiteX62" fmla="*/ 1518512 w 4458789"/>
                    <a:gd name="connsiteY62" fmla="*/ 2368913 h 6470468"/>
                    <a:gd name="connsiteX63" fmla="*/ 1584598 w 4458789"/>
                    <a:gd name="connsiteY63" fmla="*/ 2464298 h 6470468"/>
                    <a:gd name="connsiteX64" fmla="*/ 1527947 w 4458789"/>
                    <a:gd name="connsiteY64" fmla="*/ 2535147 h 6470468"/>
                    <a:gd name="connsiteX65" fmla="*/ 1431109 w 4458789"/>
                    <a:gd name="connsiteY65" fmla="*/ 2627222 h 6470468"/>
                    <a:gd name="connsiteX66" fmla="*/ 1393372 w 4458789"/>
                    <a:gd name="connsiteY66" fmla="*/ 2647405 h 6470468"/>
                    <a:gd name="connsiteX67" fmla="*/ 1404983 w 4458789"/>
                    <a:gd name="connsiteY67" fmla="*/ 2708456 h 6470468"/>
                    <a:gd name="connsiteX68" fmla="*/ 1454922 w 4458789"/>
                    <a:gd name="connsiteY68" fmla="*/ 2736759 h 6470468"/>
                    <a:gd name="connsiteX69" fmla="*/ 1448572 w 4458789"/>
                    <a:gd name="connsiteY69" fmla="*/ 2774859 h 6470468"/>
                    <a:gd name="connsiteX70" fmla="*/ 1357675 w 4458789"/>
                    <a:gd name="connsiteY70" fmla="*/ 2829515 h 6470468"/>
                    <a:gd name="connsiteX71" fmla="*/ 1394597 w 4458789"/>
                    <a:gd name="connsiteY71" fmla="*/ 2863759 h 6470468"/>
                    <a:gd name="connsiteX72" fmla="*/ 1550172 w 4458789"/>
                    <a:gd name="connsiteY72" fmla="*/ 2790734 h 6470468"/>
                    <a:gd name="connsiteX73" fmla="*/ 1586684 w 4458789"/>
                    <a:gd name="connsiteY73" fmla="*/ 2733584 h 6470468"/>
                    <a:gd name="connsiteX74" fmla="*/ 1651772 w 4458789"/>
                    <a:gd name="connsiteY74" fmla="*/ 2703422 h 6470468"/>
                    <a:gd name="connsiteX75" fmla="*/ 1708922 w 4458789"/>
                    <a:gd name="connsiteY75" fmla="*/ 2666909 h 6470468"/>
                    <a:gd name="connsiteX76" fmla="*/ 1810522 w 4458789"/>
                    <a:gd name="connsiteY76" fmla="*/ 2636747 h 6470468"/>
                    <a:gd name="connsiteX77" fmla="*/ 1908947 w 4458789"/>
                    <a:gd name="connsiteY77" fmla="*/ 2627222 h 6470468"/>
                    <a:gd name="connsiteX78" fmla="*/ 1952218 w 4458789"/>
                    <a:gd name="connsiteY78" fmla="*/ 2602275 h 6470468"/>
                    <a:gd name="connsiteX79" fmla="*/ 2020072 w 4458789"/>
                    <a:gd name="connsiteY79" fmla="*/ 2662147 h 6470468"/>
                    <a:gd name="connsiteX80" fmla="*/ 2089922 w 4458789"/>
                    <a:gd name="connsiteY80" fmla="*/ 2678022 h 6470468"/>
                    <a:gd name="connsiteX81" fmla="*/ 2164579 w 4458789"/>
                    <a:gd name="connsiteY81" fmla="*/ 2690902 h 6470468"/>
                    <a:gd name="connsiteX82" fmla="*/ 2115322 w 4458789"/>
                    <a:gd name="connsiteY82" fmla="*/ 2820897 h 6470468"/>
                    <a:gd name="connsiteX83" fmla="*/ 2011680 w 4458789"/>
                    <a:gd name="connsiteY83" fmla="*/ 2934788 h 6470468"/>
                    <a:gd name="connsiteX84" fmla="*/ 2194560 w 4458789"/>
                    <a:gd name="connsiteY84" fmla="*/ 3082834 h 6470468"/>
                    <a:gd name="connsiteX85" fmla="*/ 2394858 w 4458789"/>
                    <a:gd name="connsiteY85" fmla="*/ 3117668 h 6470468"/>
                    <a:gd name="connsiteX86" fmla="*/ 2377440 w 4458789"/>
                    <a:gd name="connsiteY86" fmla="*/ 3335383 h 6470468"/>
                    <a:gd name="connsiteX87" fmla="*/ 2377440 w 4458789"/>
                    <a:gd name="connsiteY87" fmla="*/ 3335383 h 6470468"/>
                    <a:gd name="connsiteX88" fmla="*/ 2333898 w 4458789"/>
                    <a:gd name="connsiteY88" fmla="*/ 3640183 h 6470468"/>
                    <a:gd name="connsiteX89" fmla="*/ 2290355 w 4458789"/>
                    <a:gd name="connsiteY89" fmla="*/ 3875314 h 6470468"/>
                    <a:gd name="connsiteX90" fmla="*/ 2595155 w 4458789"/>
                    <a:gd name="connsiteY90" fmla="*/ 3857897 h 6470468"/>
                    <a:gd name="connsiteX91" fmla="*/ 2891246 w 4458789"/>
                    <a:gd name="connsiteY91" fmla="*/ 3744685 h 6470468"/>
                    <a:gd name="connsiteX92" fmla="*/ 2891155 w 4458789"/>
                    <a:gd name="connsiteY92" fmla="*/ 3215186 h 6470468"/>
                    <a:gd name="connsiteX93" fmla="*/ 2772547 w 4458789"/>
                    <a:gd name="connsiteY93" fmla="*/ 3039972 h 6470468"/>
                    <a:gd name="connsiteX94" fmla="*/ 2704284 w 4458789"/>
                    <a:gd name="connsiteY94" fmla="*/ 2897097 h 6470468"/>
                    <a:gd name="connsiteX95" fmla="*/ 2508069 w 4458789"/>
                    <a:gd name="connsiteY95" fmla="*/ 2717074 h 6470468"/>
                    <a:gd name="connsiteX96" fmla="*/ 2638698 w 4458789"/>
                    <a:gd name="connsiteY96" fmla="*/ 2577737 h 6470468"/>
                    <a:gd name="connsiteX97" fmla="*/ 2978332 w 4458789"/>
                    <a:gd name="connsiteY97" fmla="*/ 2333897 h 6470468"/>
                    <a:gd name="connsiteX98" fmla="*/ 2987040 w 4458789"/>
                    <a:gd name="connsiteY98" fmla="*/ 2159725 h 6470468"/>
                    <a:gd name="connsiteX99" fmla="*/ 3344092 w 4458789"/>
                    <a:gd name="connsiteY99" fmla="*/ 1672045 h 6470468"/>
                    <a:gd name="connsiteX100" fmla="*/ 3544389 w 4458789"/>
                    <a:gd name="connsiteY100" fmla="*/ 1863634 h 6470468"/>
                    <a:gd name="connsiteX101" fmla="*/ 3962400 w 4458789"/>
                    <a:gd name="connsiteY101" fmla="*/ 1419497 h 6470468"/>
                    <a:gd name="connsiteX102" fmla="*/ 4458789 w 4458789"/>
                    <a:gd name="connsiteY102" fmla="*/ 374468 h 6470468"/>
                    <a:gd name="connsiteX103" fmla="*/ 4415246 w 4458789"/>
                    <a:gd name="connsiteY103" fmla="*/ 0 h 6470468"/>
                    <a:gd name="connsiteX104" fmla="*/ 17418 w 4458789"/>
                    <a:gd name="connsiteY104" fmla="*/ 17417 h 6470468"/>
                    <a:gd name="connsiteX105" fmla="*/ 0 w 4458789"/>
                    <a:gd name="connsiteY105"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75547 w 4458789"/>
                    <a:gd name="connsiteY4" fmla="*/ 4913222 h 6470468"/>
                    <a:gd name="connsiteX5" fmla="*/ 1307284 w 4458789"/>
                    <a:gd name="connsiteY5" fmla="*/ 4854484 h 6470468"/>
                    <a:gd name="connsiteX6" fmla="*/ 1232672 w 4458789"/>
                    <a:gd name="connsiteY6" fmla="*/ 4883059 h 6470468"/>
                    <a:gd name="connsiteX7" fmla="*/ 1180738 w 4458789"/>
                    <a:gd name="connsiteY7" fmla="*/ 4847680 h 6470468"/>
                    <a:gd name="connsiteX8" fmla="*/ 1396184 w 4458789"/>
                    <a:gd name="connsiteY8" fmla="*/ 4762409 h 6470468"/>
                    <a:gd name="connsiteX9" fmla="*/ 1473473 w 4458789"/>
                    <a:gd name="connsiteY9" fmla="*/ 4779509 h 6470468"/>
                    <a:gd name="connsiteX10" fmla="*/ 1418409 w 4458789"/>
                    <a:gd name="connsiteY10" fmla="*/ 4629059 h 6470468"/>
                    <a:gd name="connsiteX11" fmla="*/ 1439047 w 4458789"/>
                    <a:gd name="connsiteY11" fmla="*/ 4506822 h 6470468"/>
                    <a:gd name="connsiteX12" fmla="*/ 1362847 w 4458789"/>
                    <a:gd name="connsiteY12" fmla="*/ 4400459 h 6470468"/>
                    <a:gd name="connsiteX13" fmla="*/ 1262834 w 4458789"/>
                    <a:gd name="connsiteY13" fmla="*/ 4309972 h 6470468"/>
                    <a:gd name="connsiteX14" fmla="*/ 1202509 w 4458789"/>
                    <a:gd name="connsiteY14" fmla="*/ 4102009 h 6470468"/>
                    <a:gd name="connsiteX15" fmla="*/ 1143772 w 4458789"/>
                    <a:gd name="connsiteY15" fmla="*/ 3930559 h 6470468"/>
                    <a:gd name="connsiteX16" fmla="*/ 1012644 w 4458789"/>
                    <a:gd name="connsiteY16" fmla="*/ 3831363 h 6470468"/>
                    <a:gd name="connsiteX17" fmla="*/ 946922 w 4458789"/>
                    <a:gd name="connsiteY17" fmla="*/ 3773397 h 6470468"/>
                    <a:gd name="connsiteX18" fmla="*/ 946922 w 4458789"/>
                    <a:gd name="connsiteY18" fmla="*/ 3717834 h 6470468"/>
                    <a:gd name="connsiteX19" fmla="*/ 980259 w 4458789"/>
                    <a:gd name="connsiteY19" fmla="*/ 3711484 h 6470468"/>
                    <a:gd name="connsiteX20" fmla="*/ 1038997 w 4458789"/>
                    <a:gd name="connsiteY20" fmla="*/ 3609884 h 6470468"/>
                    <a:gd name="connsiteX21" fmla="*/ 1077097 w 4458789"/>
                    <a:gd name="connsiteY21" fmla="*/ 3598772 h 6470468"/>
                    <a:gd name="connsiteX22" fmla="*/ 1139009 w 4458789"/>
                    <a:gd name="connsiteY22" fmla="*/ 3535272 h 6470468"/>
                    <a:gd name="connsiteX23" fmla="*/ 1196159 w 4458789"/>
                    <a:gd name="connsiteY23" fmla="*/ 3498759 h 6470468"/>
                    <a:gd name="connsiteX24" fmla="*/ 1237434 w 4458789"/>
                    <a:gd name="connsiteY24" fmla="*/ 3489234 h 6470468"/>
                    <a:gd name="connsiteX25" fmla="*/ 1267506 w 4458789"/>
                    <a:gd name="connsiteY25" fmla="*/ 3418432 h 6470468"/>
                    <a:gd name="connsiteX26" fmla="*/ 1326335 w 4458789"/>
                    <a:gd name="connsiteY26" fmla="*/ 3387634 h 6470468"/>
                    <a:gd name="connsiteX27" fmla="*/ 1385072 w 4458789"/>
                    <a:gd name="connsiteY27" fmla="*/ 3354297 h 6470468"/>
                    <a:gd name="connsiteX28" fmla="*/ 1491434 w 4458789"/>
                    <a:gd name="connsiteY28" fmla="*/ 3309847 h 6470468"/>
                    <a:gd name="connsiteX29" fmla="*/ 1567543 w 4458789"/>
                    <a:gd name="connsiteY29" fmla="*/ 3317965 h 6470468"/>
                    <a:gd name="connsiteX30" fmla="*/ 1610497 w 4458789"/>
                    <a:gd name="connsiteY30" fmla="*/ 3271747 h 6470468"/>
                    <a:gd name="connsiteX31" fmla="*/ 1631134 w 4458789"/>
                    <a:gd name="connsiteY31" fmla="*/ 3201897 h 6470468"/>
                    <a:gd name="connsiteX32" fmla="*/ 1564459 w 4458789"/>
                    <a:gd name="connsiteY32" fmla="*/ 3174909 h 6470468"/>
                    <a:gd name="connsiteX33" fmla="*/ 1543731 w 4458789"/>
                    <a:gd name="connsiteY33" fmla="*/ 3150960 h 6470468"/>
                    <a:gd name="connsiteX34" fmla="*/ 1427934 w 4458789"/>
                    <a:gd name="connsiteY34" fmla="*/ 3163797 h 6470468"/>
                    <a:gd name="connsiteX35" fmla="*/ 1364434 w 4458789"/>
                    <a:gd name="connsiteY35" fmla="*/ 3127284 h 6470468"/>
                    <a:gd name="connsiteX36" fmla="*/ 1350147 w 4458789"/>
                    <a:gd name="connsiteY36" fmla="*/ 3101884 h 6470468"/>
                    <a:gd name="connsiteX37" fmla="*/ 1289731 w 4458789"/>
                    <a:gd name="connsiteY37" fmla="*/ 3082154 h 6470468"/>
                    <a:gd name="connsiteX38" fmla="*/ 1189809 w 4458789"/>
                    <a:gd name="connsiteY38" fmla="*/ 3098709 h 6470468"/>
                    <a:gd name="connsiteX39" fmla="*/ 1164409 w 4458789"/>
                    <a:gd name="connsiteY39" fmla="*/ 3144747 h 6470468"/>
                    <a:gd name="connsiteX40" fmla="*/ 1108847 w 4458789"/>
                    <a:gd name="connsiteY40" fmla="*/ 3174909 h 6470468"/>
                    <a:gd name="connsiteX41" fmla="*/ 1075509 w 4458789"/>
                    <a:gd name="connsiteY41" fmla="*/ 3225709 h 6470468"/>
                    <a:gd name="connsiteX42" fmla="*/ 1007247 w 4458789"/>
                    <a:gd name="connsiteY42" fmla="*/ 3238409 h 6470468"/>
                    <a:gd name="connsiteX43" fmla="*/ 926782 w 4458789"/>
                    <a:gd name="connsiteY43" fmla="*/ 3181803 h 6470468"/>
                    <a:gd name="connsiteX44" fmla="*/ 942159 w 4458789"/>
                    <a:gd name="connsiteY44" fmla="*/ 3111409 h 6470468"/>
                    <a:gd name="connsiteX45" fmla="*/ 989784 w 4458789"/>
                    <a:gd name="connsiteY45" fmla="*/ 3078072 h 6470468"/>
                    <a:gd name="connsiteX46" fmla="*/ 941161 w 4458789"/>
                    <a:gd name="connsiteY46" fmla="*/ 2986994 h 6470468"/>
                    <a:gd name="connsiteX47" fmla="*/ 865959 w 4458789"/>
                    <a:gd name="connsiteY47" fmla="*/ 2989172 h 6470468"/>
                    <a:gd name="connsiteX48" fmla="*/ 743722 w 4458789"/>
                    <a:gd name="connsiteY48" fmla="*/ 2943134 h 6470468"/>
                    <a:gd name="connsiteX49" fmla="*/ 708797 w 4458789"/>
                    <a:gd name="connsiteY49" fmla="*/ 2852647 h 6470468"/>
                    <a:gd name="connsiteX50" fmla="*/ 750707 w 4458789"/>
                    <a:gd name="connsiteY50" fmla="*/ 2804160 h 6470468"/>
                    <a:gd name="connsiteX51" fmla="*/ 748484 w 4458789"/>
                    <a:gd name="connsiteY51" fmla="*/ 2738347 h 6470468"/>
                    <a:gd name="connsiteX52" fmla="*/ 788172 w 4458789"/>
                    <a:gd name="connsiteY52" fmla="*/ 2711359 h 6470468"/>
                    <a:gd name="connsiteX53" fmla="*/ 865959 w 4458789"/>
                    <a:gd name="connsiteY53" fmla="*/ 2771684 h 6470468"/>
                    <a:gd name="connsiteX54" fmla="*/ 892947 w 4458789"/>
                    <a:gd name="connsiteY54" fmla="*/ 2798672 h 6470468"/>
                    <a:gd name="connsiteX55" fmla="*/ 900884 w 4458789"/>
                    <a:gd name="connsiteY55" fmla="*/ 2743110 h 6470468"/>
                    <a:gd name="connsiteX56" fmla="*/ 937351 w 4458789"/>
                    <a:gd name="connsiteY56" fmla="*/ 2730546 h 6470468"/>
                    <a:gd name="connsiteX57" fmla="*/ 981847 w 4458789"/>
                    <a:gd name="connsiteY57" fmla="*/ 2730409 h 6470468"/>
                    <a:gd name="connsiteX58" fmla="*/ 1008834 w 4458789"/>
                    <a:gd name="connsiteY58" fmla="*/ 2698659 h 6470468"/>
                    <a:gd name="connsiteX59" fmla="*/ 1085034 w 4458789"/>
                    <a:gd name="connsiteY59" fmla="*/ 2592297 h 6470468"/>
                    <a:gd name="connsiteX60" fmla="*/ 1174841 w 4458789"/>
                    <a:gd name="connsiteY60" fmla="*/ 2532652 h 6470468"/>
                    <a:gd name="connsiteX61" fmla="*/ 1256484 w 4458789"/>
                    <a:gd name="connsiteY61" fmla="*/ 2501809 h 6470468"/>
                    <a:gd name="connsiteX62" fmla="*/ 1404122 w 4458789"/>
                    <a:gd name="connsiteY62" fmla="*/ 2358934 h 6470468"/>
                    <a:gd name="connsiteX63" fmla="*/ 1518512 w 4458789"/>
                    <a:gd name="connsiteY63" fmla="*/ 2368913 h 6470468"/>
                    <a:gd name="connsiteX64" fmla="*/ 1584598 w 4458789"/>
                    <a:gd name="connsiteY64" fmla="*/ 2464298 h 6470468"/>
                    <a:gd name="connsiteX65" fmla="*/ 1527947 w 4458789"/>
                    <a:gd name="connsiteY65" fmla="*/ 2535147 h 6470468"/>
                    <a:gd name="connsiteX66" fmla="*/ 1431109 w 4458789"/>
                    <a:gd name="connsiteY66" fmla="*/ 2627222 h 6470468"/>
                    <a:gd name="connsiteX67" fmla="*/ 1393372 w 4458789"/>
                    <a:gd name="connsiteY67" fmla="*/ 2647405 h 6470468"/>
                    <a:gd name="connsiteX68" fmla="*/ 1404983 w 4458789"/>
                    <a:gd name="connsiteY68" fmla="*/ 2708456 h 6470468"/>
                    <a:gd name="connsiteX69" fmla="*/ 1454922 w 4458789"/>
                    <a:gd name="connsiteY69" fmla="*/ 2736759 h 6470468"/>
                    <a:gd name="connsiteX70" fmla="*/ 1448572 w 4458789"/>
                    <a:gd name="connsiteY70" fmla="*/ 2774859 h 6470468"/>
                    <a:gd name="connsiteX71" fmla="*/ 1357675 w 4458789"/>
                    <a:gd name="connsiteY71" fmla="*/ 2829515 h 6470468"/>
                    <a:gd name="connsiteX72" fmla="*/ 1394597 w 4458789"/>
                    <a:gd name="connsiteY72" fmla="*/ 2863759 h 6470468"/>
                    <a:gd name="connsiteX73" fmla="*/ 1550172 w 4458789"/>
                    <a:gd name="connsiteY73" fmla="*/ 2790734 h 6470468"/>
                    <a:gd name="connsiteX74" fmla="*/ 1586684 w 4458789"/>
                    <a:gd name="connsiteY74" fmla="*/ 2733584 h 6470468"/>
                    <a:gd name="connsiteX75" fmla="*/ 1651772 w 4458789"/>
                    <a:gd name="connsiteY75" fmla="*/ 2703422 h 6470468"/>
                    <a:gd name="connsiteX76" fmla="*/ 1708922 w 4458789"/>
                    <a:gd name="connsiteY76" fmla="*/ 2666909 h 6470468"/>
                    <a:gd name="connsiteX77" fmla="*/ 1810522 w 4458789"/>
                    <a:gd name="connsiteY77" fmla="*/ 2636747 h 6470468"/>
                    <a:gd name="connsiteX78" fmla="*/ 1908947 w 4458789"/>
                    <a:gd name="connsiteY78" fmla="*/ 2627222 h 6470468"/>
                    <a:gd name="connsiteX79" fmla="*/ 1952218 w 4458789"/>
                    <a:gd name="connsiteY79" fmla="*/ 2602275 h 6470468"/>
                    <a:gd name="connsiteX80" fmla="*/ 2020072 w 4458789"/>
                    <a:gd name="connsiteY80" fmla="*/ 2662147 h 6470468"/>
                    <a:gd name="connsiteX81" fmla="*/ 2089922 w 4458789"/>
                    <a:gd name="connsiteY81" fmla="*/ 2678022 h 6470468"/>
                    <a:gd name="connsiteX82" fmla="*/ 2164579 w 4458789"/>
                    <a:gd name="connsiteY82" fmla="*/ 2690902 h 6470468"/>
                    <a:gd name="connsiteX83" fmla="*/ 2115322 w 4458789"/>
                    <a:gd name="connsiteY83" fmla="*/ 2820897 h 6470468"/>
                    <a:gd name="connsiteX84" fmla="*/ 2011680 w 4458789"/>
                    <a:gd name="connsiteY84" fmla="*/ 2934788 h 6470468"/>
                    <a:gd name="connsiteX85" fmla="*/ 2194560 w 4458789"/>
                    <a:gd name="connsiteY85" fmla="*/ 3082834 h 6470468"/>
                    <a:gd name="connsiteX86" fmla="*/ 2394858 w 4458789"/>
                    <a:gd name="connsiteY86" fmla="*/ 3117668 h 6470468"/>
                    <a:gd name="connsiteX87" fmla="*/ 2377440 w 4458789"/>
                    <a:gd name="connsiteY87" fmla="*/ 3335383 h 6470468"/>
                    <a:gd name="connsiteX88" fmla="*/ 2377440 w 4458789"/>
                    <a:gd name="connsiteY88" fmla="*/ 3335383 h 6470468"/>
                    <a:gd name="connsiteX89" fmla="*/ 2333898 w 4458789"/>
                    <a:gd name="connsiteY89" fmla="*/ 3640183 h 6470468"/>
                    <a:gd name="connsiteX90" fmla="*/ 2290355 w 4458789"/>
                    <a:gd name="connsiteY90" fmla="*/ 3875314 h 6470468"/>
                    <a:gd name="connsiteX91" fmla="*/ 2595155 w 4458789"/>
                    <a:gd name="connsiteY91" fmla="*/ 3857897 h 6470468"/>
                    <a:gd name="connsiteX92" fmla="*/ 2891246 w 4458789"/>
                    <a:gd name="connsiteY92" fmla="*/ 3744685 h 6470468"/>
                    <a:gd name="connsiteX93" fmla="*/ 2891155 w 4458789"/>
                    <a:gd name="connsiteY93" fmla="*/ 3215186 h 6470468"/>
                    <a:gd name="connsiteX94" fmla="*/ 2772547 w 4458789"/>
                    <a:gd name="connsiteY94" fmla="*/ 3039972 h 6470468"/>
                    <a:gd name="connsiteX95" fmla="*/ 2704284 w 4458789"/>
                    <a:gd name="connsiteY95" fmla="*/ 2897097 h 6470468"/>
                    <a:gd name="connsiteX96" fmla="*/ 2508069 w 4458789"/>
                    <a:gd name="connsiteY96" fmla="*/ 2717074 h 6470468"/>
                    <a:gd name="connsiteX97" fmla="*/ 2638698 w 4458789"/>
                    <a:gd name="connsiteY97" fmla="*/ 2577737 h 6470468"/>
                    <a:gd name="connsiteX98" fmla="*/ 2978332 w 4458789"/>
                    <a:gd name="connsiteY98" fmla="*/ 2333897 h 6470468"/>
                    <a:gd name="connsiteX99" fmla="*/ 2987040 w 4458789"/>
                    <a:gd name="connsiteY99" fmla="*/ 2159725 h 6470468"/>
                    <a:gd name="connsiteX100" fmla="*/ 3344092 w 4458789"/>
                    <a:gd name="connsiteY100" fmla="*/ 1672045 h 6470468"/>
                    <a:gd name="connsiteX101" fmla="*/ 3544389 w 4458789"/>
                    <a:gd name="connsiteY101" fmla="*/ 1863634 h 6470468"/>
                    <a:gd name="connsiteX102" fmla="*/ 3962400 w 4458789"/>
                    <a:gd name="connsiteY102" fmla="*/ 1419497 h 6470468"/>
                    <a:gd name="connsiteX103" fmla="*/ 4458789 w 4458789"/>
                    <a:gd name="connsiteY103" fmla="*/ 374468 h 6470468"/>
                    <a:gd name="connsiteX104" fmla="*/ 4415246 w 4458789"/>
                    <a:gd name="connsiteY104" fmla="*/ 0 h 6470468"/>
                    <a:gd name="connsiteX105" fmla="*/ 17418 w 4458789"/>
                    <a:gd name="connsiteY105" fmla="*/ 17417 h 6470468"/>
                    <a:gd name="connsiteX106" fmla="*/ 0 w 4458789"/>
                    <a:gd name="connsiteY106"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75547 w 4458789"/>
                    <a:gd name="connsiteY4" fmla="*/ 4913222 h 6470468"/>
                    <a:gd name="connsiteX5" fmla="*/ 1307284 w 4458789"/>
                    <a:gd name="connsiteY5" fmla="*/ 4854484 h 6470468"/>
                    <a:gd name="connsiteX6" fmla="*/ 1232672 w 4458789"/>
                    <a:gd name="connsiteY6" fmla="*/ 4883059 h 6470468"/>
                    <a:gd name="connsiteX7" fmla="*/ 1180738 w 4458789"/>
                    <a:gd name="connsiteY7" fmla="*/ 4847680 h 6470468"/>
                    <a:gd name="connsiteX8" fmla="*/ 1396184 w 4458789"/>
                    <a:gd name="connsiteY8" fmla="*/ 4762409 h 6470468"/>
                    <a:gd name="connsiteX9" fmla="*/ 1473473 w 4458789"/>
                    <a:gd name="connsiteY9" fmla="*/ 4779509 h 6470468"/>
                    <a:gd name="connsiteX10" fmla="*/ 1418409 w 4458789"/>
                    <a:gd name="connsiteY10" fmla="*/ 4629059 h 6470468"/>
                    <a:gd name="connsiteX11" fmla="*/ 1439047 w 4458789"/>
                    <a:gd name="connsiteY11" fmla="*/ 4506822 h 6470468"/>
                    <a:gd name="connsiteX12" fmla="*/ 1362847 w 4458789"/>
                    <a:gd name="connsiteY12" fmla="*/ 4400459 h 6470468"/>
                    <a:gd name="connsiteX13" fmla="*/ 1262834 w 4458789"/>
                    <a:gd name="connsiteY13" fmla="*/ 4309972 h 6470468"/>
                    <a:gd name="connsiteX14" fmla="*/ 1202509 w 4458789"/>
                    <a:gd name="connsiteY14" fmla="*/ 4102009 h 6470468"/>
                    <a:gd name="connsiteX15" fmla="*/ 1143772 w 4458789"/>
                    <a:gd name="connsiteY15" fmla="*/ 3930559 h 6470468"/>
                    <a:gd name="connsiteX16" fmla="*/ 1012644 w 4458789"/>
                    <a:gd name="connsiteY16" fmla="*/ 3831363 h 6470468"/>
                    <a:gd name="connsiteX17" fmla="*/ 946922 w 4458789"/>
                    <a:gd name="connsiteY17" fmla="*/ 3773397 h 6470468"/>
                    <a:gd name="connsiteX18" fmla="*/ 946922 w 4458789"/>
                    <a:gd name="connsiteY18" fmla="*/ 3717834 h 6470468"/>
                    <a:gd name="connsiteX19" fmla="*/ 980259 w 4458789"/>
                    <a:gd name="connsiteY19" fmla="*/ 3711484 h 6470468"/>
                    <a:gd name="connsiteX20" fmla="*/ 1038997 w 4458789"/>
                    <a:gd name="connsiteY20" fmla="*/ 3609884 h 6470468"/>
                    <a:gd name="connsiteX21" fmla="*/ 1077097 w 4458789"/>
                    <a:gd name="connsiteY21" fmla="*/ 3598772 h 6470468"/>
                    <a:gd name="connsiteX22" fmla="*/ 1139009 w 4458789"/>
                    <a:gd name="connsiteY22" fmla="*/ 3535272 h 6470468"/>
                    <a:gd name="connsiteX23" fmla="*/ 1196159 w 4458789"/>
                    <a:gd name="connsiteY23" fmla="*/ 3498759 h 6470468"/>
                    <a:gd name="connsiteX24" fmla="*/ 1237434 w 4458789"/>
                    <a:gd name="connsiteY24" fmla="*/ 3489234 h 6470468"/>
                    <a:gd name="connsiteX25" fmla="*/ 1267506 w 4458789"/>
                    <a:gd name="connsiteY25" fmla="*/ 3418432 h 6470468"/>
                    <a:gd name="connsiteX26" fmla="*/ 1326335 w 4458789"/>
                    <a:gd name="connsiteY26" fmla="*/ 3387634 h 6470468"/>
                    <a:gd name="connsiteX27" fmla="*/ 1385072 w 4458789"/>
                    <a:gd name="connsiteY27" fmla="*/ 3354297 h 6470468"/>
                    <a:gd name="connsiteX28" fmla="*/ 1491434 w 4458789"/>
                    <a:gd name="connsiteY28" fmla="*/ 3309847 h 6470468"/>
                    <a:gd name="connsiteX29" fmla="*/ 1567543 w 4458789"/>
                    <a:gd name="connsiteY29" fmla="*/ 3317965 h 6470468"/>
                    <a:gd name="connsiteX30" fmla="*/ 1610497 w 4458789"/>
                    <a:gd name="connsiteY30" fmla="*/ 3271747 h 6470468"/>
                    <a:gd name="connsiteX31" fmla="*/ 1631134 w 4458789"/>
                    <a:gd name="connsiteY31" fmla="*/ 3201897 h 6470468"/>
                    <a:gd name="connsiteX32" fmla="*/ 1564459 w 4458789"/>
                    <a:gd name="connsiteY32" fmla="*/ 3174909 h 6470468"/>
                    <a:gd name="connsiteX33" fmla="*/ 1543731 w 4458789"/>
                    <a:gd name="connsiteY33" fmla="*/ 3150960 h 6470468"/>
                    <a:gd name="connsiteX34" fmla="*/ 1427934 w 4458789"/>
                    <a:gd name="connsiteY34" fmla="*/ 3163797 h 6470468"/>
                    <a:gd name="connsiteX35" fmla="*/ 1364434 w 4458789"/>
                    <a:gd name="connsiteY35" fmla="*/ 3127284 h 6470468"/>
                    <a:gd name="connsiteX36" fmla="*/ 1350147 w 4458789"/>
                    <a:gd name="connsiteY36" fmla="*/ 3101884 h 6470468"/>
                    <a:gd name="connsiteX37" fmla="*/ 1289731 w 4458789"/>
                    <a:gd name="connsiteY37" fmla="*/ 3082154 h 6470468"/>
                    <a:gd name="connsiteX38" fmla="*/ 1189809 w 4458789"/>
                    <a:gd name="connsiteY38" fmla="*/ 3098709 h 6470468"/>
                    <a:gd name="connsiteX39" fmla="*/ 1164409 w 4458789"/>
                    <a:gd name="connsiteY39" fmla="*/ 3144747 h 6470468"/>
                    <a:gd name="connsiteX40" fmla="*/ 1108847 w 4458789"/>
                    <a:gd name="connsiteY40" fmla="*/ 3174909 h 6470468"/>
                    <a:gd name="connsiteX41" fmla="*/ 1075509 w 4458789"/>
                    <a:gd name="connsiteY41" fmla="*/ 3225709 h 6470468"/>
                    <a:gd name="connsiteX42" fmla="*/ 1007247 w 4458789"/>
                    <a:gd name="connsiteY42" fmla="*/ 3238409 h 6470468"/>
                    <a:gd name="connsiteX43" fmla="*/ 926782 w 4458789"/>
                    <a:gd name="connsiteY43" fmla="*/ 3181803 h 6470468"/>
                    <a:gd name="connsiteX44" fmla="*/ 942159 w 4458789"/>
                    <a:gd name="connsiteY44" fmla="*/ 3111409 h 6470468"/>
                    <a:gd name="connsiteX45" fmla="*/ 989784 w 4458789"/>
                    <a:gd name="connsiteY45" fmla="*/ 3078072 h 6470468"/>
                    <a:gd name="connsiteX46" fmla="*/ 941161 w 4458789"/>
                    <a:gd name="connsiteY46" fmla="*/ 2986994 h 6470468"/>
                    <a:gd name="connsiteX47" fmla="*/ 865959 w 4458789"/>
                    <a:gd name="connsiteY47" fmla="*/ 2989172 h 6470468"/>
                    <a:gd name="connsiteX48" fmla="*/ 743722 w 4458789"/>
                    <a:gd name="connsiteY48" fmla="*/ 2943134 h 6470468"/>
                    <a:gd name="connsiteX49" fmla="*/ 708797 w 4458789"/>
                    <a:gd name="connsiteY49" fmla="*/ 2852647 h 6470468"/>
                    <a:gd name="connsiteX50" fmla="*/ 750707 w 4458789"/>
                    <a:gd name="connsiteY50" fmla="*/ 2804160 h 6470468"/>
                    <a:gd name="connsiteX51" fmla="*/ 748484 w 4458789"/>
                    <a:gd name="connsiteY51" fmla="*/ 2738347 h 6470468"/>
                    <a:gd name="connsiteX52" fmla="*/ 788172 w 4458789"/>
                    <a:gd name="connsiteY52" fmla="*/ 2711359 h 6470468"/>
                    <a:gd name="connsiteX53" fmla="*/ 865959 w 4458789"/>
                    <a:gd name="connsiteY53" fmla="*/ 2771684 h 6470468"/>
                    <a:gd name="connsiteX54" fmla="*/ 892947 w 4458789"/>
                    <a:gd name="connsiteY54" fmla="*/ 2798672 h 6470468"/>
                    <a:gd name="connsiteX55" fmla="*/ 900884 w 4458789"/>
                    <a:gd name="connsiteY55" fmla="*/ 2743110 h 6470468"/>
                    <a:gd name="connsiteX56" fmla="*/ 937351 w 4458789"/>
                    <a:gd name="connsiteY56" fmla="*/ 2730546 h 6470468"/>
                    <a:gd name="connsiteX57" fmla="*/ 981847 w 4458789"/>
                    <a:gd name="connsiteY57" fmla="*/ 2730409 h 6470468"/>
                    <a:gd name="connsiteX58" fmla="*/ 1008834 w 4458789"/>
                    <a:gd name="connsiteY58" fmla="*/ 2698659 h 6470468"/>
                    <a:gd name="connsiteX59" fmla="*/ 1085034 w 4458789"/>
                    <a:gd name="connsiteY59" fmla="*/ 2592297 h 6470468"/>
                    <a:gd name="connsiteX60" fmla="*/ 1174841 w 4458789"/>
                    <a:gd name="connsiteY60" fmla="*/ 2532652 h 6470468"/>
                    <a:gd name="connsiteX61" fmla="*/ 1256484 w 4458789"/>
                    <a:gd name="connsiteY61" fmla="*/ 2501809 h 6470468"/>
                    <a:gd name="connsiteX62" fmla="*/ 1404122 w 4458789"/>
                    <a:gd name="connsiteY62" fmla="*/ 2358934 h 6470468"/>
                    <a:gd name="connsiteX63" fmla="*/ 1518512 w 4458789"/>
                    <a:gd name="connsiteY63" fmla="*/ 2368913 h 6470468"/>
                    <a:gd name="connsiteX64" fmla="*/ 1584598 w 4458789"/>
                    <a:gd name="connsiteY64" fmla="*/ 2464298 h 6470468"/>
                    <a:gd name="connsiteX65" fmla="*/ 1527947 w 4458789"/>
                    <a:gd name="connsiteY65" fmla="*/ 2535147 h 6470468"/>
                    <a:gd name="connsiteX66" fmla="*/ 1431109 w 4458789"/>
                    <a:gd name="connsiteY66" fmla="*/ 2627222 h 6470468"/>
                    <a:gd name="connsiteX67" fmla="*/ 1393372 w 4458789"/>
                    <a:gd name="connsiteY67" fmla="*/ 2647405 h 6470468"/>
                    <a:gd name="connsiteX68" fmla="*/ 1404983 w 4458789"/>
                    <a:gd name="connsiteY68" fmla="*/ 2708456 h 6470468"/>
                    <a:gd name="connsiteX69" fmla="*/ 1454922 w 4458789"/>
                    <a:gd name="connsiteY69" fmla="*/ 2736759 h 6470468"/>
                    <a:gd name="connsiteX70" fmla="*/ 1448572 w 4458789"/>
                    <a:gd name="connsiteY70" fmla="*/ 2774859 h 6470468"/>
                    <a:gd name="connsiteX71" fmla="*/ 1357675 w 4458789"/>
                    <a:gd name="connsiteY71" fmla="*/ 2829515 h 6470468"/>
                    <a:gd name="connsiteX72" fmla="*/ 1394597 w 4458789"/>
                    <a:gd name="connsiteY72" fmla="*/ 2863759 h 6470468"/>
                    <a:gd name="connsiteX73" fmla="*/ 1550172 w 4458789"/>
                    <a:gd name="connsiteY73" fmla="*/ 2790734 h 6470468"/>
                    <a:gd name="connsiteX74" fmla="*/ 1586684 w 4458789"/>
                    <a:gd name="connsiteY74" fmla="*/ 2733584 h 6470468"/>
                    <a:gd name="connsiteX75" fmla="*/ 1651772 w 4458789"/>
                    <a:gd name="connsiteY75" fmla="*/ 2703422 h 6470468"/>
                    <a:gd name="connsiteX76" fmla="*/ 1708922 w 4458789"/>
                    <a:gd name="connsiteY76" fmla="*/ 2666909 h 6470468"/>
                    <a:gd name="connsiteX77" fmla="*/ 1810522 w 4458789"/>
                    <a:gd name="connsiteY77" fmla="*/ 2636747 h 6470468"/>
                    <a:gd name="connsiteX78" fmla="*/ 1908947 w 4458789"/>
                    <a:gd name="connsiteY78" fmla="*/ 2627222 h 6470468"/>
                    <a:gd name="connsiteX79" fmla="*/ 1952218 w 4458789"/>
                    <a:gd name="connsiteY79" fmla="*/ 2602275 h 6470468"/>
                    <a:gd name="connsiteX80" fmla="*/ 2020072 w 4458789"/>
                    <a:gd name="connsiteY80" fmla="*/ 2662147 h 6470468"/>
                    <a:gd name="connsiteX81" fmla="*/ 2089922 w 4458789"/>
                    <a:gd name="connsiteY81" fmla="*/ 2678022 h 6470468"/>
                    <a:gd name="connsiteX82" fmla="*/ 2164579 w 4458789"/>
                    <a:gd name="connsiteY82" fmla="*/ 2690902 h 6470468"/>
                    <a:gd name="connsiteX83" fmla="*/ 2115322 w 4458789"/>
                    <a:gd name="connsiteY83" fmla="*/ 2820897 h 6470468"/>
                    <a:gd name="connsiteX84" fmla="*/ 2011680 w 4458789"/>
                    <a:gd name="connsiteY84" fmla="*/ 2934788 h 6470468"/>
                    <a:gd name="connsiteX85" fmla="*/ 2194560 w 4458789"/>
                    <a:gd name="connsiteY85" fmla="*/ 3082834 h 6470468"/>
                    <a:gd name="connsiteX86" fmla="*/ 2394858 w 4458789"/>
                    <a:gd name="connsiteY86" fmla="*/ 3117668 h 6470468"/>
                    <a:gd name="connsiteX87" fmla="*/ 2377440 w 4458789"/>
                    <a:gd name="connsiteY87" fmla="*/ 3335383 h 6470468"/>
                    <a:gd name="connsiteX88" fmla="*/ 2377440 w 4458789"/>
                    <a:gd name="connsiteY88" fmla="*/ 3335383 h 6470468"/>
                    <a:gd name="connsiteX89" fmla="*/ 2333898 w 4458789"/>
                    <a:gd name="connsiteY89" fmla="*/ 3640183 h 6470468"/>
                    <a:gd name="connsiteX90" fmla="*/ 2290355 w 4458789"/>
                    <a:gd name="connsiteY90" fmla="*/ 3875314 h 6470468"/>
                    <a:gd name="connsiteX91" fmla="*/ 2595155 w 4458789"/>
                    <a:gd name="connsiteY91" fmla="*/ 3857897 h 6470468"/>
                    <a:gd name="connsiteX92" fmla="*/ 2891246 w 4458789"/>
                    <a:gd name="connsiteY92" fmla="*/ 3744685 h 6470468"/>
                    <a:gd name="connsiteX93" fmla="*/ 2891155 w 4458789"/>
                    <a:gd name="connsiteY93" fmla="*/ 3215186 h 6470468"/>
                    <a:gd name="connsiteX94" fmla="*/ 2772547 w 4458789"/>
                    <a:gd name="connsiteY94" fmla="*/ 3039972 h 6470468"/>
                    <a:gd name="connsiteX95" fmla="*/ 2704284 w 4458789"/>
                    <a:gd name="connsiteY95" fmla="*/ 2897097 h 6470468"/>
                    <a:gd name="connsiteX96" fmla="*/ 2508069 w 4458789"/>
                    <a:gd name="connsiteY96" fmla="*/ 2717074 h 6470468"/>
                    <a:gd name="connsiteX97" fmla="*/ 2638698 w 4458789"/>
                    <a:gd name="connsiteY97" fmla="*/ 2577737 h 6470468"/>
                    <a:gd name="connsiteX98" fmla="*/ 2978332 w 4458789"/>
                    <a:gd name="connsiteY98" fmla="*/ 2333897 h 6470468"/>
                    <a:gd name="connsiteX99" fmla="*/ 2987040 w 4458789"/>
                    <a:gd name="connsiteY99" fmla="*/ 2159725 h 6470468"/>
                    <a:gd name="connsiteX100" fmla="*/ 3344092 w 4458789"/>
                    <a:gd name="connsiteY100" fmla="*/ 1672045 h 6470468"/>
                    <a:gd name="connsiteX101" fmla="*/ 3544389 w 4458789"/>
                    <a:gd name="connsiteY101" fmla="*/ 1863634 h 6470468"/>
                    <a:gd name="connsiteX102" fmla="*/ 3962400 w 4458789"/>
                    <a:gd name="connsiteY102" fmla="*/ 1419497 h 6470468"/>
                    <a:gd name="connsiteX103" fmla="*/ 4458789 w 4458789"/>
                    <a:gd name="connsiteY103" fmla="*/ 374468 h 6470468"/>
                    <a:gd name="connsiteX104" fmla="*/ 4415246 w 4458789"/>
                    <a:gd name="connsiteY104" fmla="*/ 0 h 6470468"/>
                    <a:gd name="connsiteX105" fmla="*/ 17418 w 4458789"/>
                    <a:gd name="connsiteY105" fmla="*/ 17417 h 6470468"/>
                    <a:gd name="connsiteX106" fmla="*/ 0 w 4458789"/>
                    <a:gd name="connsiteY106"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75547 w 4458789"/>
                    <a:gd name="connsiteY4" fmla="*/ 4913222 h 6470468"/>
                    <a:gd name="connsiteX5" fmla="*/ 1307284 w 4458789"/>
                    <a:gd name="connsiteY5" fmla="*/ 4854484 h 6470468"/>
                    <a:gd name="connsiteX6" fmla="*/ 1232672 w 4458789"/>
                    <a:gd name="connsiteY6" fmla="*/ 4883059 h 6470468"/>
                    <a:gd name="connsiteX7" fmla="*/ 1180738 w 4458789"/>
                    <a:gd name="connsiteY7" fmla="*/ 4847680 h 6470468"/>
                    <a:gd name="connsiteX8" fmla="*/ 1396184 w 4458789"/>
                    <a:gd name="connsiteY8" fmla="*/ 4762409 h 6470468"/>
                    <a:gd name="connsiteX9" fmla="*/ 1473473 w 4458789"/>
                    <a:gd name="connsiteY9" fmla="*/ 4779509 h 6470468"/>
                    <a:gd name="connsiteX10" fmla="*/ 1335859 w 4458789"/>
                    <a:gd name="connsiteY10" fmla="*/ 4551271 h 6470468"/>
                    <a:gd name="connsiteX11" fmla="*/ 1439047 w 4458789"/>
                    <a:gd name="connsiteY11" fmla="*/ 4506822 h 6470468"/>
                    <a:gd name="connsiteX12" fmla="*/ 1362847 w 4458789"/>
                    <a:gd name="connsiteY12" fmla="*/ 4400459 h 6470468"/>
                    <a:gd name="connsiteX13" fmla="*/ 1262834 w 4458789"/>
                    <a:gd name="connsiteY13" fmla="*/ 4309972 h 6470468"/>
                    <a:gd name="connsiteX14" fmla="*/ 1202509 w 4458789"/>
                    <a:gd name="connsiteY14" fmla="*/ 4102009 h 6470468"/>
                    <a:gd name="connsiteX15" fmla="*/ 1143772 w 4458789"/>
                    <a:gd name="connsiteY15" fmla="*/ 3930559 h 6470468"/>
                    <a:gd name="connsiteX16" fmla="*/ 1012644 w 4458789"/>
                    <a:gd name="connsiteY16" fmla="*/ 3831363 h 6470468"/>
                    <a:gd name="connsiteX17" fmla="*/ 946922 w 4458789"/>
                    <a:gd name="connsiteY17" fmla="*/ 3773397 h 6470468"/>
                    <a:gd name="connsiteX18" fmla="*/ 946922 w 4458789"/>
                    <a:gd name="connsiteY18" fmla="*/ 3717834 h 6470468"/>
                    <a:gd name="connsiteX19" fmla="*/ 980259 w 4458789"/>
                    <a:gd name="connsiteY19" fmla="*/ 3711484 h 6470468"/>
                    <a:gd name="connsiteX20" fmla="*/ 1038997 w 4458789"/>
                    <a:gd name="connsiteY20" fmla="*/ 3609884 h 6470468"/>
                    <a:gd name="connsiteX21" fmla="*/ 1077097 w 4458789"/>
                    <a:gd name="connsiteY21" fmla="*/ 3598772 h 6470468"/>
                    <a:gd name="connsiteX22" fmla="*/ 1139009 w 4458789"/>
                    <a:gd name="connsiteY22" fmla="*/ 3535272 h 6470468"/>
                    <a:gd name="connsiteX23" fmla="*/ 1196159 w 4458789"/>
                    <a:gd name="connsiteY23" fmla="*/ 3498759 h 6470468"/>
                    <a:gd name="connsiteX24" fmla="*/ 1237434 w 4458789"/>
                    <a:gd name="connsiteY24" fmla="*/ 3489234 h 6470468"/>
                    <a:gd name="connsiteX25" fmla="*/ 1267506 w 4458789"/>
                    <a:gd name="connsiteY25" fmla="*/ 3418432 h 6470468"/>
                    <a:gd name="connsiteX26" fmla="*/ 1326335 w 4458789"/>
                    <a:gd name="connsiteY26" fmla="*/ 3387634 h 6470468"/>
                    <a:gd name="connsiteX27" fmla="*/ 1385072 w 4458789"/>
                    <a:gd name="connsiteY27" fmla="*/ 3354297 h 6470468"/>
                    <a:gd name="connsiteX28" fmla="*/ 1491434 w 4458789"/>
                    <a:gd name="connsiteY28" fmla="*/ 3309847 h 6470468"/>
                    <a:gd name="connsiteX29" fmla="*/ 1567543 w 4458789"/>
                    <a:gd name="connsiteY29" fmla="*/ 3317965 h 6470468"/>
                    <a:gd name="connsiteX30" fmla="*/ 1610497 w 4458789"/>
                    <a:gd name="connsiteY30" fmla="*/ 3271747 h 6470468"/>
                    <a:gd name="connsiteX31" fmla="*/ 1631134 w 4458789"/>
                    <a:gd name="connsiteY31" fmla="*/ 3201897 h 6470468"/>
                    <a:gd name="connsiteX32" fmla="*/ 1564459 w 4458789"/>
                    <a:gd name="connsiteY32" fmla="*/ 3174909 h 6470468"/>
                    <a:gd name="connsiteX33" fmla="*/ 1543731 w 4458789"/>
                    <a:gd name="connsiteY33" fmla="*/ 3150960 h 6470468"/>
                    <a:gd name="connsiteX34" fmla="*/ 1427934 w 4458789"/>
                    <a:gd name="connsiteY34" fmla="*/ 3163797 h 6470468"/>
                    <a:gd name="connsiteX35" fmla="*/ 1364434 w 4458789"/>
                    <a:gd name="connsiteY35" fmla="*/ 3127284 h 6470468"/>
                    <a:gd name="connsiteX36" fmla="*/ 1350147 w 4458789"/>
                    <a:gd name="connsiteY36" fmla="*/ 3101884 h 6470468"/>
                    <a:gd name="connsiteX37" fmla="*/ 1289731 w 4458789"/>
                    <a:gd name="connsiteY37" fmla="*/ 3082154 h 6470468"/>
                    <a:gd name="connsiteX38" fmla="*/ 1189809 w 4458789"/>
                    <a:gd name="connsiteY38" fmla="*/ 3098709 h 6470468"/>
                    <a:gd name="connsiteX39" fmla="*/ 1164409 w 4458789"/>
                    <a:gd name="connsiteY39" fmla="*/ 3144747 h 6470468"/>
                    <a:gd name="connsiteX40" fmla="*/ 1108847 w 4458789"/>
                    <a:gd name="connsiteY40" fmla="*/ 3174909 h 6470468"/>
                    <a:gd name="connsiteX41" fmla="*/ 1075509 w 4458789"/>
                    <a:gd name="connsiteY41" fmla="*/ 3225709 h 6470468"/>
                    <a:gd name="connsiteX42" fmla="*/ 1007247 w 4458789"/>
                    <a:gd name="connsiteY42" fmla="*/ 3238409 h 6470468"/>
                    <a:gd name="connsiteX43" fmla="*/ 926782 w 4458789"/>
                    <a:gd name="connsiteY43" fmla="*/ 3181803 h 6470468"/>
                    <a:gd name="connsiteX44" fmla="*/ 942159 w 4458789"/>
                    <a:gd name="connsiteY44" fmla="*/ 3111409 h 6470468"/>
                    <a:gd name="connsiteX45" fmla="*/ 989784 w 4458789"/>
                    <a:gd name="connsiteY45" fmla="*/ 3078072 h 6470468"/>
                    <a:gd name="connsiteX46" fmla="*/ 941161 w 4458789"/>
                    <a:gd name="connsiteY46" fmla="*/ 2986994 h 6470468"/>
                    <a:gd name="connsiteX47" fmla="*/ 865959 w 4458789"/>
                    <a:gd name="connsiteY47" fmla="*/ 2989172 h 6470468"/>
                    <a:gd name="connsiteX48" fmla="*/ 743722 w 4458789"/>
                    <a:gd name="connsiteY48" fmla="*/ 2943134 h 6470468"/>
                    <a:gd name="connsiteX49" fmla="*/ 708797 w 4458789"/>
                    <a:gd name="connsiteY49" fmla="*/ 2852647 h 6470468"/>
                    <a:gd name="connsiteX50" fmla="*/ 750707 w 4458789"/>
                    <a:gd name="connsiteY50" fmla="*/ 2804160 h 6470468"/>
                    <a:gd name="connsiteX51" fmla="*/ 748484 w 4458789"/>
                    <a:gd name="connsiteY51" fmla="*/ 2738347 h 6470468"/>
                    <a:gd name="connsiteX52" fmla="*/ 788172 w 4458789"/>
                    <a:gd name="connsiteY52" fmla="*/ 2711359 h 6470468"/>
                    <a:gd name="connsiteX53" fmla="*/ 865959 w 4458789"/>
                    <a:gd name="connsiteY53" fmla="*/ 2771684 h 6470468"/>
                    <a:gd name="connsiteX54" fmla="*/ 892947 w 4458789"/>
                    <a:gd name="connsiteY54" fmla="*/ 2798672 h 6470468"/>
                    <a:gd name="connsiteX55" fmla="*/ 900884 w 4458789"/>
                    <a:gd name="connsiteY55" fmla="*/ 2743110 h 6470468"/>
                    <a:gd name="connsiteX56" fmla="*/ 937351 w 4458789"/>
                    <a:gd name="connsiteY56" fmla="*/ 2730546 h 6470468"/>
                    <a:gd name="connsiteX57" fmla="*/ 981847 w 4458789"/>
                    <a:gd name="connsiteY57" fmla="*/ 2730409 h 6470468"/>
                    <a:gd name="connsiteX58" fmla="*/ 1008834 w 4458789"/>
                    <a:gd name="connsiteY58" fmla="*/ 2698659 h 6470468"/>
                    <a:gd name="connsiteX59" fmla="*/ 1085034 w 4458789"/>
                    <a:gd name="connsiteY59" fmla="*/ 2592297 h 6470468"/>
                    <a:gd name="connsiteX60" fmla="*/ 1174841 w 4458789"/>
                    <a:gd name="connsiteY60" fmla="*/ 2532652 h 6470468"/>
                    <a:gd name="connsiteX61" fmla="*/ 1256484 w 4458789"/>
                    <a:gd name="connsiteY61" fmla="*/ 2501809 h 6470468"/>
                    <a:gd name="connsiteX62" fmla="*/ 1404122 w 4458789"/>
                    <a:gd name="connsiteY62" fmla="*/ 2358934 h 6470468"/>
                    <a:gd name="connsiteX63" fmla="*/ 1518512 w 4458789"/>
                    <a:gd name="connsiteY63" fmla="*/ 2368913 h 6470468"/>
                    <a:gd name="connsiteX64" fmla="*/ 1584598 w 4458789"/>
                    <a:gd name="connsiteY64" fmla="*/ 2464298 h 6470468"/>
                    <a:gd name="connsiteX65" fmla="*/ 1527947 w 4458789"/>
                    <a:gd name="connsiteY65" fmla="*/ 2535147 h 6470468"/>
                    <a:gd name="connsiteX66" fmla="*/ 1431109 w 4458789"/>
                    <a:gd name="connsiteY66" fmla="*/ 2627222 h 6470468"/>
                    <a:gd name="connsiteX67" fmla="*/ 1393372 w 4458789"/>
                    <a:gd name="connsiteY67" fmla="*/ 2647405 h 6470468"/>
                    <a:gd name="connsiteX68" fmla="*/ 1404983 w 4458789"/>
                    <a:gd name="connsiteY68" fmla="*/ 2708456 h 6470468"/>
                    <a:gd name="connsiteX69" fmla="*/ 1454922 w 4458789"/>
                    <a:gd name="connsiteY69" fmla="*/ 2736759 h 6470468"/>
                    <a:gd name="connsiteX70" fmla="*/ 1448572 w 4458789"/>
                    <a:gd name="connsiteY70" fmla="*/ 2774859 h 6470468"/>
                    <a:gd name="connsiteX71" fmla="*/ 1357675 w 4458789"/>
                    <a:gd name="connsiteY71" fmla="*/ 2829515 h 6470468"/>
                    <a:gd name="connsiteX72" fmla="*/ 1394597 w 4458789"/>
                    <a:gd name="connsiteY72" fmla="*/ 2863759 h 6470468"/>
                    <a:gd name="connsiteX73" fmla="*/ 1550172 w 4458789"/>
                    <a:gd name="connsiteY73" fmla="*/ 2790734 h 6470468"/>
                    <a:gd name="connsiteX74" fmla="*/ 1586684 w 4458789"/>
                    <a:gd name="connsiteY74" fmla="*/ 2733584 h 6470468"/>
                    <a:gd name="connsiteX75" fmla="*/ 1651772 w 4458789"/>
                    <a:gd name="connsiteY75" fmla="*/ 2703422 h 6470468"/>
                    <a:gd name="connsiteX76" fmla="*/ 1708922 w 4458789"/>
                    <a:gd name="connsiteY76" fmla="*/ 2666909 h 6470468"/>
                    <a:gd name="connsiteX77" fmla="*/ 1810522 w 4458789"/>
                    <a:gd name="connsiteY77" fmla="*/ 2636747 h 6470468"/>
                    <a:gd name="connsiteX78" fmla="*/ 1908947 w 4458789"/>
                    <a:gd name="connsiteY78" fmla="*/ 2627222 h 6470468"/>
                    <a:gd name="connsiteX79" fmla="*/ 1952218 w 4458789"/>
                    <a:gd name="connsiteY79" fmla="*/ 2602275 h 6470468"/>
                    <a:gd name="connsiteX80" fmla="*/ 2020072 w 4458789"/>
                    <a:gd name="connsiteY80" fmla="*/ 2662147 h 6470468"/>
                    <a:gd name="connsiteX81" fmla="*/ 2089922 w 4458789"/>
                    <a:gd name="connsiteY81" fmla="*/ 2678022 h 6470468"/>
                    <a:gd name="connsiteX82" fmla="*/ 2164579 w 4458789"/>
                    <a:gd name="connsiteY82" fmla="*/ 2690902 h 6470468"/>
                    <a:gd name="connsiteX83" fmla="*/ 2115322 w 4458789"/>
                    <a:gd name="connsiteY83" fmla="*/ 2820897 h 6470468"/>
                    <a:gd name="connsiteX84" fmla="*/ 2011680 w 4458789"/>
                    <a:gd name="connsiteY84" fmla="*/ 2934788 h 6470468"/>
                    <a:gd name="connsiteX85" fmla="*/ 2194560 w 4458789"/>
                    <a:gd name="connsiteY85" fmla="*/ 3082834 h 6470468"/>
                    <a:gd name="connsiteX86" fmla="*/ 2394858 w 4458789"/>
                    <a:gd name="connsiteY86" fmla="*/ 3117668 h 6470468"/>
                    <a:gd name="connsiteX87" fmla="*/ 2377440 w 4458789"/>
                    <a:gd name="connsiteY87" fmla="*/ 3335383 h 6470468"/>
                    <a:gd name="connsiteX88" fmla="*/ 2377440 w 4458789"/>
                    <a:gd name="connsiteY88" fmla="*/ 3335383 h 6470468"/>
                    <a:gd name="connsiteX89" fmla="*/ 2333898 w 4458789"/>
                    <a:gd name="connsiteY89" fmla="*/ 3640183 h 6470468"/>
                    <a:gd name="connsiteX90" fmla="*/ 2290355 w 4458789"/>
                    <a:gd name="connsiteY90" fmla="*/ 3875314 h 6470468"/>
                    <a:gd name="connsiteX91" fmla="*/ 2595155 w 4458789"/>
                    <a:gd name="connsiteY91" fmla="*/ 3857897 h 6470468"/>
                    <a:gd name="connsiteX92" fmla="*/ 2891246 w 4458789"/>
                    <a:gd name="connsiteY92" fmla="*/ 3744685 h 6470468"/>
                    <a:gd name="connsiteX93" fmla="*/ 2891155 w 4458789"/>
                    <a:gd name="connsiteY93" fmla="*/ 3215186 h 6470468"/>
                    <a:gd name="connsiteX94" fmla="*/ 2772547 w 4458789"/>
                    <a:gd name="connsiteY94" fmla="*/ 3039972 h 6470468"/>
                    <a:gd name="connsiteX95" fmla="*/ 2704284 w 4458789"/>
                    <a:gd name="connsiteY95" fmla="*/ 2897097 h 6470468"/>
                    <a:gd name="connsiteX96" fmla="*/ 2508069 w 4458789"/>
                    <a:gd name="connsiteY96" fmla="*/ 2717074 h 6470468"/>
                    <a:gd name="connsiteX97" fmla="*/ 2638698 w 4458789"/>
                    <a:gd name="connsiteY97" fmla="*/ 2577737 h 6470468"/>
                    <a:gd name="connsiteX98" fmla="*/ 2978332 w 4458789"/>
                    <a:gd name="connsiteY98" fmla="*/ 2333897 h 6470468"/>
                    <a:gd name="connsiteX99" fmla="*/ 2987040 w 4458789"/>
                    <a:gd name="connsiteY99" fmla="*/ 2159725 h 6470468"/>
                    <a:gd name="connsiteX100" fmla="*/ 3344092 w 4458789"/>
                    <a:gd name="connsiteY100" fmla="*/ 1672045 h 6470468"/>
                    <a:gd name="connsiteX101" fmla="*/ 3544389 w 4458789"/>
                    <a:gd name="connsiteY101" fmla="*/ 1863634 h 6470468"/>
                    <a:gd name="connsiteX102" fmla="*/ 3962400 w 4458789"/>
                    <a:gd name="connsiteY102" fmla="*/ 1419497 h 6470468"/>
                    <a:gd name="connsiteX103" fmla="*/ 4458789 w 4458789"/>
                    <a:gd name="connsiteY103" fmla="*/ 374468 h 6470468"/>
                    <a:gd name="connsiteX104" fmla="*/ 4415246 w 4458789"/>
                    <a:gd name="connsiteY104" fmla="*/ 0 h 6470468"/>
                    <a:gd name="connsiteX105" fmla="*/ 17418 w 4458789"/>
                    <a:gd name="connsiteY105" fmla="*/ 17417 h 6470468"/>
                    <a:gd name="connsiteX106" fmla="*/ 0 w 4458789"/>
                    <a:gd name="connsiteY106"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75547 w 4458789"/>
                    <a:gd name="connsiteY4" fmla="*/ 4913222 h 6470468"/>
                    <a:gd name="connsiteX5" fmla="*/ 1307284 w 4458789"/>
                    <a:gd name="connsiteY5" fmla="*/ 4854484 h 6470468"/>
                    <a:gd name="connsiteX6" fmla="*/ 1232672 w 4458789"/>
                    <a:gd name="connsiteY6" fmla="*/ 4883059 h 6470468"/>
                    <a:gd name="connsiteX7" fmla="*/ 1180738 w 4458789"/>
                    <a:gd name="connsiteY7" fmla="*/ 4847680 h 6470468"/>
                    <a:gd name="connsiteX8" fmla="*/ 1396184 w 4458789"/>
                    <a:gd name="connsiteY8" fmla="*/ 4762409 h 6470468"/>
                    <a:gd name="connsiteX9" fmla="*/ 1473473 w 4458789"/>
                    <a:gd name="connsiteY9" fmla="*/ 4779509 h 6470468"/>
                    <a:gd name="connsiteX10" fmla="*/ 1404122 w 4458789"/>
                    <a:gd name="connsiteY10" fmla="*/ 4619534 h 6470468"/>
                    <a:gd name="connsiteX11" fmla="*/ 1335859 w 4458789"/>
                    <a:gd name="connsiteY11" fmla="*/ 4551271 h 6470468"/>
                    <a:gd name="connsiteX12" fmla="*/ 1439047 w 4458789"/>
                    <a:gd name="connsiteY12" fmla="*/ 4506822 h 6470468"/>
                    <a:gd name="connsiteX13" fmla="*/ 1362847 w 4458789"/>
                    <a:gd name="connsiteY13" fmla="*/ 4400459 h 6470468"/>
                    <a:gd name="connsiteX14" fmla="*/ 1262834 w 4458789"/>
                    <a:gd name="connsiteY14" fmla="*/ 4309972 h 6470468"/>
                    <a:gd name="connsiteX15" fmla="*/ 1202509 w 4458789"/>
                    <a:gd name="connsiteY15" fmla="*/ 4102009 h 6470468"/>
                    <a:gd name="connsiteX16" fmla="*/ 1143772 w 4458789"/>
                    <a:gd name="connsiteY16" fmla="*/ 3930559 h 6470468"/>
                    <a:gd name="connsiteX17" fmla="*/ 1012644 w 4458789"/>
                    <a:gd name="connsiteY17" fmla="*/ 3831363 h 6470468"/>
                    <a:gd name="connsiteX18" fmla="*/ 946922 w 4458789"/>
                    <a:gd name="connsiteY18" fmla="*/ 3773397 h 6470468"/>
                    <a:gd name="connsiteX19" fmla="*/ 946922 w 4458789"/>
                    <a:gd name="connsiteY19" fmla="*/ 3717834 h 6470468"/>
                    <a:gd name="connsiteX20" fmla="*/ 980259 w 4458789"/>
                    <a:gd name="connsiteY20" fmla="*/ 3711484 h 6470468"/>
                    <a:gd name="connsiteX21" fmla="*/ 1038997 w 4458789"/>
                    <a:gd name="connsiteY21" fmla="*/ 3609884 h 6470468"/>
                    <a:gd name="connsiteX22" fmla="*/ 1077097 w 4458789"/>
                    <a:gd name="connsiteY22" fmla="*/ 3598772 h 6470468"/>
                    <a:gd name="connsiteX23" fmla="*/ 1139009 w 4458789"/>
                    <a:gd name="connsiteY23" fmla="*/ 3535272 h 6470468"/>
                    <a:gd name="connsiteX24" fmla="*/ 1196159 w 4458789"/>
                    <a:gd name="connsiteY24" fmla="*/ 3498759 h 6470468"/>
                    <a:gd name="connsiteX25" fmla="*/ 1237434 w 4458789"/>
                    <a:gd name="connsiteY25" fmla="*/ 3489234 h 6470468"/>
                    <a:gd name="connsiteX26" fmla="*/ 1267506 w 4458789"/>
                    <a:gd name="connsiteY26" fmla="*/ 3418432 h 6470468"/>
                    <a:gd name="connsiteX27" fmla="*/ 1326335 w 4458789"/>
                    <a:gd name="connsiteY27" fmla="*/ 3387634 h 6470468"/>
                    <a:gd name="connsiteX28" fmla="*/ 1385072 w 4458789"/>
                    <a:gd name="connsiteY28" fmla="*/ 3354297 h 6470468"/>
                    <a:gd name="connsiteX29" fmla="*/ 1491434 w 4458789"/>
                    <a:gd name="connsiteY29" fmla="*/ 3309847 h 6470468"/>
                    <a:gd name="connsiteX30" fmla="*/ 1567543 w 4458789"/>
                    <a:gd name="connsiteY30" fmla="*/ 3317965 h 6470468"/>
                    <a:gd name="connsiteX31" fmla="*/ 1610497 w 4458789"/>
                    <a:gd name="connsiteY31" fmla="*/ 3271747 h 6470468"/>
                    <a:gd name="connsiteX32" fmla="*/ 1631134 w 4458789"/>
                    <a:gd name="connsiteY32" fmla="*/ 3201897 h 6470468"/>
                    <a:gd name="connsiteX33" fmla="*/ 1564459 w 4458789"/>
                    <a:gd name="connsiteY33" fmla="*/ 3174909 h 6470468"/>
                    <a:gd name="connsiteX34" fmla="*/ 1543731 w 4458789"/>
                    <a:gd name="connsiteY34" fmla="*/ 3150960 h 6470468"/>
                    <a:gd name="connsiteX35" fmla="*/ 1427934 w 4458789"/>
                    <a:gd name="connsiteY35" fmla="*/ 3163797 h 6470468"/>
                    <a:gd name="connsiteX36" fmla="*/ 1364434 w 4458789"/>
                    <a:gd name="connsiteY36" fmla="*/ 3127284 h 6470468"/>
                    <a:gd name="connsiteX37" fmla="*/ 1350147 w 4458789"/>
                    <a:gd name="connsiteY37" fmla="*/ 3101884 h 6470468"/>
                    <a:gd name="connsiteX38" fmla="*/ 1289731 w 4458789"/>
                    <a:gd name="connsiteY38" fmla="*/ 3082154 h 6470468"/>
                    <a:gd name="connsiteX39" fmla="*/ 1189809 w 4458789"/>
                    <a:gd name="connsiteY39" fmla="*/ 3098709 h 6470468"/>
                    <a:gd name="connsiteX40" fmla="*/ 1164409 w 4458789"/>
                    <a:gd name="connsiteY40" fmla="*/ 3144747 h 6470468"/>
                    <a:gd name="connsiteX41" fmla="*/ 1108847 w 4458789"/>
                    <a:gd name="connsiteY41" fmla="*/ 3174909 h 6470468"/>
                    <a:gd name="connsiteX42" fmla="*/ 1075509 w 4458789"/>
                    <a:gd name="connsiteY42" fmla="*/ 3225709 h 6470468"/>
                    <a:gd name="connsiteX43" fmla="*/ 1007247 w 4458789"/>
                    <a:gd name="connsiteY43" fmla="*/ 3238409 h 6470468"/>
                    <a:gd name="connsiteX44" fmla="*/ 926782 w 4458789"/>
                    <a:gd name="connsiteY44" fmla="*/ 3181803 h 6470468"/>
                    <a:gd name="connsiteX45" fmla="*/ 942159 w 4458789"/>
                    <a:gd name="connsiteY45" fmla="*/ 3111409 h 6470468"/>
                    <a:gd name="connsiteX46" fmla="*/ 989784 w 4458789"/>
                    <a:gd name="connsiteY46" fmla="*/ 3078072 h 6470468"/>
                    <a:gd name="connsiteX47" fmla="*/ 941161 w 4458789"/>
                    <a:gd name="connsiteY47" fmla="*/ 2986994 h 6470468"/>
                    <a:gd name="connsiteX48" fmla="*/ 865959 w 4458789"/>
                    <a:gd name="connsiteY48" fmla="*/ 2989172 h 6470468"/>
                    <a:gd name="connsiteX49" fmla="*/ 743722 w 4458789"/>
                    <a:gd name="connsiteY49" fmla="*/ 2943134 h 6470468"/>
                    <a:gd name="connsiteX50" fmla="*/ 708797 w 4458789"/>
                    <a:gd name="connsiteY50" fmla="*/ 2852647 h 6470468"/>
                    <a:gd name="connsiteX51" fmla="*/ 750707 w 4458789"/>
                    <a:gd name="connsiteY51" fmla="*/ 2804160 h 6470468"/>
                    <a:gd name="connsiteX52" fmla="*/ 748484 w 4458789"/>
                    <a:gd name="connsiteY52" fmla="*/ 2738347 h 6470468"/>
                    <a:gd name="connsiteX53" fmla="*/ 788172 w 4458789"/>
                    <a:gd name="connsiteY53" fmla="*/ 2711359 h 6470468"/>
                    <a:gd name="connsiteX54" fmla="*/ 865959 w 4458789"/>
                    <a:gd name="connsiteY54" fmla="*/ 2771684 h 6470468"/>
                    <a:gd name="connsiteX55" fmla="*/ 892947 w 4458789"/>
                    <a:gd name="connsiteY55" fmla="*/ 2798672 h 6470468"/>
                    <a:gd name="connsiteX56" fmla="*/ 900884 w 4458789"/>
                    <a:gd name="connsiteY56" fmla="*/ 2743110 h 6470468"/>
                    <a:gd name="connsiteX57" fmla="*/ 937351 w 4458789"/>
                    <a:gd name="connsiteY57" fmla="*/ 2730546 h 6470468"/>
                    <a:gd name="connsiteX58" fmla="*/ 981847 w 4458789"/>
                    <a:gd name="connsiteY58" fmla="*/ 2730409 h 6470468"/>
                    <a:gd name="connsiteX59" fmla="*/ 1008834 w 4458789"/>
                    <a:gd name="connsiteY59" fmla="*/ 2698659 h 6470468"/>
                    <a:gd name="connsiteX60" fmla="*/ 1085034 w 4458789"/>
                    <a:gd name="connsiteY60" fmla="*/ 2592297 h 6470468"/>
                    <a:gd name="connsiteX61" fmla="*/ 1174841 w 4458789"/>
                    <a:gd name="connsiteY61" fmla="*/ 2532652 h 6470468"/>
                    <a:gd name="connsiteX62" fmla="*/ 1256484 w 4458789"/>
                    <a:gd name="connsiteY62" fmla="*/ 2501809 h 6470468"/>
                    <a:gd name="connsiteX63" fmla="*/ 1404122 w 4458789"/>
                    <a:gd name="connsiteY63" fmla="*/ 2358934 h 6470468"/>
                    <a:gd name="connsiteX64" fmla="*/ 1518512 w 4458789"/>
                    <a:gd name="connsiteY64" fmla="*/ 2368913 h 6470468"/>
                    <a:gd name="connsiteX65" fmla="*/ 1584598 w 4458789"/>
                    <a:gd name="connsiteY65" fmla="*/ 2464298 h 6470468"/>
                    <a:gd name="connsiteX66" fmla="*/ 1527947 w 4458789"/>
                    <a:gd name="connsiteY66" fmla="*/ 2535147 h 6470468"/>
                    <a:gd name="connsiteX67" fmla="*/ 1431109 w 4458789"/>
                    <a:gd name="connsiteY67" fmla="*/ 2627222 h 6470468"/>
                    <a:gd name="connsiteX68" fmla="*/ 1393372 w 4458789"/>
                    <a:gd name="connsiteY68" fmla="*/ 2647405 h 6470468"/>
                    <a:gd name="connsiteX69" fmla="*/ 1404983 w 4458789"/>
                    <a:gd name="connsiteY69" fmla="*/ 2708456 h 6470468"/>
                    <a:gd name="connsiteX70" fmla="*/ 1454922 w 4458789"/>
                    <a:gd name="connsiteY70" fmla="*/ 2736759 h 6470468"/>
                    <a:gd name="connsiteX71" fmla="*/ 1448572 w 4458789"/>
                    <a:gd name="connsiteY71" fmla="*/ 2774859 h 6470468"/>
                    <a:gd name="connsiteX72" fmla="*/ 1357675 w 4458789"/>
                    <a:gd name="connsiteY72" fmla="*/ 2829515 h 6470468"/>
                    <a:gd name="connsiteX73" fmla="*/ 1394597 w 4458789"/>
                    <a:gd name="connsiteY73" fmla="*/ 2863759 h 6470468"/>
                    <a:gd name="connsiteX74" fmla="*/ 1550172 w 4458789"/>
                    <a:gd name="connsiteY74" fmla="*/ 2790734 h 6470468"/>
                    <a:gd name="connsiteX75" fmla="*/ 1586684 w 4458789"/>
                    <a:gd name="connsiteY75" fmla="*/ 2733584 h 6470468"/>
                    <a:gd name="connsiteX76" fmla="*/ 1651772 w 4458789"/>
                    <a:gd name="connsiteY76" fmla="*/ 2703422 h 6470468"/>
                    <a:gd name="connsiteX77" fmla="*/ 1708922 w 4458789"/>
                    <a:gd name="connsiteY77" fmla="*/ 2666909 h 6470468"/>
                    <a:gd name="connsiteX78" fmla="*/ 1810522 w 4458789"/>
                    <a:gd name="connsiteY78" fmla="*/ 2636747 h 6470468"/>
                    <a:gd name="connsiteX79" fmla="*/ 1908947 w 4458789"/>
                    <a:gd name="connsiteY79" fmla="*/ 2627222 h 6470468"/>
                    <a:gd name="connsiteX80" fmla="*/ 1952218 w 4458789"/>
                    <a:gd name="connsiteY80" fmla="*/ 2602275 h 6470468"/>
                    <a:gd name="connsiteX81" fmla="*/ 2020072 w 4458789"/>
                    <a:gd name="connsiteY81" fmla="*/ 2662147 h 6470468"/>
                    <a:gd name="connsiteX82" fmla="*/ 2089922 w 4458789"/>
                    <a:gd name="connsiteY82" fmla="*/ 2678022 h 6470468"/>
                    <a:gd name="connsiteX83" fmla="*/ 2164579 w 4458789"/>
                    <a:gd name="connsiteY83" fmla="*/ 2690902 h 6470468"/>
                    <a:gd name="connsiteX84" fmla="*/ 2115322 w 4458789"/>
                    <a:gd name="connsiteY84" fmla="*/ 2820897 h 6470468"/>
                    <a:gd name="connsiteX85" fmla="*/ 2011680 w 4458789"/>
                    <a:gd name="connsiteY85" fmla="*/ 2934788 h 6470468"/>
                    <a:gd name="connsiteX86" fmla="*/ 2194560 w 4458789"/>
                    <a:gd name="connsiteY86" fmla="*/ 3082834 h 6470468"/>
                    <a:gd name="connsiteX87" fmla="*/ 2394858 w 4458789"/>
                    <a:gd name="connsiteY87" fmla="*/ 3117668 h 6470468"/>
                    <a:gd name="connsiteX88" fmla="*/ 2377440 w 4458789"/>
                    <a:gd name="connsiteY88" fmla="*/ 3335383 h 6470468"/>
                    <a:gd name="connsiteX89" fmla="*/ 2377440 w 4458789"/>
                    <a:gd name="connsiteY89" fmla="*/ 3335383 h 6470468"/>
                    <a:gd name="connsiteX90" fmla="*/ 2333898 w 4458789"/>
                    <a:gd name="connsiteY90" fmla="*/ 3640183 h 6470468"/>
                    <a:gd name="connsiteX91" fmla="*/ 2290355 w 4458789"/>
                    <a:gd name="connsiteY91" fmla="*/ 3875314 h 6470468"/>
                    <a:gd name="connsiteX92" fmla="*/ 2595155 w 4458789"/>
                    <a:gd name="connsiteY92" fmla="*/ 3857897 h 6470468"/>
                    <a:gd name="connsiteX93" fmla="*/ 2891246 w 4458789"/>
                    <a:gd name="connsiteY93" fmla="*/ 3744685 h 6470468"/>
                    <a:gd name="connsiteX94" fmla="*/ 2891155 w 4458789"/>
                    <a:gd name="connsiteY94" fmla="*/ 3215186 h 6470468"/>
                    <a:gd name="connsiteX95" fmla="*/ 2772547 w 4458789"/>
                    <a:gd name="connsiteY95" fmla="*/ 3039972 h 6470468"/>
                    <a:gd name="connsiteX96" fmla="*/ 2704284 w 4458789"/>
                    <a:gd name="connsiteY96" fmla="*/ 2897097 h 6470468"/>
                    <a:gd name="connsiteX97" fmla="*/ 2508069 w 4458789"/>
                    <a:gd name="connsiteY97" fmla="*/ 2717074 h 6470468"/>
                    <a:gd name="connsiteX98" fmla="*/ 2638698 w 4458789"/>
                    <a:gd name="connsiteY98" fmla="*/ 2577737 h 6470468"/>
                    <a:gd name="connsiteX99" fmla="*/ 2978332 w 4458789"/>
                    <a:gd name="connsiteY99" fmla="*/ 2333897 h 6470468"/>
                    <a:gd name="connsiteX100" fmla="*/ 2987040 w 4458789"/>
                    <a:gd name="connsiteY100" fmla="*/ 2159725 h 6470468"/>
                    <a:gd name="connsiteX101" fmla="*/ 3344092 w 4458789"/>
                    <a:gd name="connsiteY101" fmla="*/ 1672045 h 6470468"/>
                    <a:gd name="connsiteX102" fmla="*/ 3544389 w 4458789"/>
                    <a:gd name="connsiteY102" fmla="*/ 1863634 h 6470468"/>
                    <a:gd name="connsiteX103" fmla="*/ 3962400 w 4458789"/>
                    <a:gd name="connsiteY103" fmla="*/ 1419497 h 6470468"/>
                    <a:gd name="connsiteX104" fmla="*/ 4458789 w 4458789"/>
                    <a:gd name="connsiteY104" fmla="*/ 374468 h 6470468"/>
                    <a:gd name="connsiteX105" fmla="*/ 4415246 w 4458789"/>
                    <a:gd name="connsiteY105" fmla="*/ 0 h 6470468"/>
                    <a:gd name="connsiteX106" fmla="*/ 17418 w 4458789"/>
                    <a:gd name="connsiteY106" fmla="*/ 17417 h 6470468"/>
                    <a:gd name="connsiteX107" fmla="*/ 0 w 4458789"/>
                    <a:gd name="connsiteY107"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75547 w 4458789"/>
                    <a:gd name="connsiteY4" fmla="*/ 4913222 h 6470468"/>
                    <a:gd name="connsiteX5" fmla="*/ 1307284 w 4458789"/>
                    <a:gd name="connsiteY5" fmla="*/ 4854484 h 6470468"/>
                    <a:gd name="connsiteX6" fmla="*/ 1232672 w 4458789"/>
                    <a:gd name="connsiteY6" fmla="*/ 4883059 h 6470468"/>
                    <a:gd name="connsiteX7" fmla="*/ 1180738 w 4458789"/>
                    <a:gd name="connsiteY7" fmla="*/ 4847680 h 6470468"/>
                    <a:gd name="connsiteX8" fmla="*/ 1353322 w 4458789"/>
                    <a:gd name="connsiteY8" fmla="*/ 4757647 h 6470468"/>
                    <a:gd name="connsiteX9" fmla="*/ 1396184 w 4458789"/>
                    <a:gd name="connsiteY9" fmla="*/ 4762409 h 6470468"/>
                    <a:gd name="connsiteX10" fmla="*/ 1473473 w 4458789"/>
                    <a:gd name="connsiteY10" fmla="*/ 4779509 h 6470468"/>
                    <a:gd name="connsiteX11" fmla="*/ 1404122 w 4458789"/>
                    <a:gd name="connsiteY11" fmla="*/ 4619534 h 6470468"/>
                    <a:gd name="connsiteX12" fmla="*/ 1335859 w 4458789"/>
                    <a:gd name="connsiteY12" fmla="*/ 4551271 h 6470468"/>
                    <a:gd name="connsiteX13" fmla="*/ 1439047 w 4458789"/>
                    <a:gd name="connsiteY13" fmla="*/ 4506822 h 6470468"/>
                    <a:gd name="connsiteX14" fmla="*/ 1362847 w 4458789"/>
                    <a:gd name="connsiteY14" fmla="*/ 4400459 h 6470468"/>
                    <a:gd name="connsiteX15" fmla="*/ 1262834 w 4458789"/>
                    <a:gd name="connsiteY15" fmla="*/ 4309972 h 6470468"/>
                    <a:gd name="connsiteX16" fmla="*/ 1202509 w 4458789"/>
                    <a:gd name="connsiteY16" fmla="*/ 4102009 h 6470468"/>
                    <a:gd name="connsiteX17" fmla="*/ 1143772 w 4458789"/>
                    <a:gd name="connsiteY17" fmla="*/ 3930559 h 6470468"/>
                    <a:gd name="connsiteX18" fmla="*/ 1012644 w 4458789"/>
                    <a:gd name="connsiteY18" fmla="*/ 3831363 h 6470468"/>
                    <a:gd name="connsiteX19" fmla="*/ 946922 w 4458789"/>
                    <a:gd name="connsiteY19" fmla="*/ 3773397 h 6470468"/>
                    <a:gd name="connsiteX20" fmla="*/ 946922 w 4458789"/>
                    <a:gd name="connsiteY20" fmla="*/ 3717834 h 6470468"/>
                    <a:gd name="connsiteX21" fmla="*/ 980259 w 4458789"/>
                    <a:gd name="connsiteY21" fmla="*/ 3711484 h 6470468"/>
                    <a:gd name="connsiteX22" fmla="*/ 1038997 w 4458789"/>
                    <a:gd name="connsiteY22" fmla="*/ 3609884 h 6470468"/>
                    <a:gd name="connsiteX23" fmla="*/ 1077097 w 4458789"/>
                    <a:gd name="connsiteY23" fmla="*/ 3598772 h 6470468"/>
                    <a:gd name="connsiteX24" fmla="*/ 1139009 w 4458789"/>
                    <a:gd name="connsiteY24" fmla="*/ 3535272 h 6470468"/>
                    <a:gd name="connsiteX25" fmla="*/ 1196159 w 4458789"/>
                    <a:gd name="connsiteY25" fmla="*/ 3498759 h 6470468"/>
                    <a:gd name="connsiteX26" fmla="*/ 1237434 w 4458789"/>
                    <a:gd name="connsiteY26" fmla="*/ 3489234 h 6470468"/>
                    <a:gd name="connsiteX27" fmla="*/ 1267506 w 4458789"/>
                    <a:gd name="connsiteY27" fmla="*/ 3418432 h 6470468"/>
                    <a:gd name="connsiteX28" fmla="*/ 1326335 w 4458789"/>
                    <a:gd name="connsiteY28" fmla="*/ 3387634 h 6470468"/>
                    <a:gd name="connsiteX29" fmla="*/ 1385072 w 4458789"/>
                    <a:gd name="connsiteY29" fmla="*/ 3354297 h 6470468"/>
                    <a:gd name="connsiteX30" fmla="*/ 1491434 w 4458789"/>
                    <a:gd name="connsiteY30" fmla="*/ 3309847 h 6470468"/>
                    <a:gd name="connsiteX31" fmla="*/ 1567543 w 4458789"/>
                    <a:gd name="connsiteY31" fmla="*/ 3317965 h 6470468"/>
                    <a:gd name="connsiteX32" fmla="*/ 1610497 w 4458789"/>
                    <a:gd name="connsiteY32" fmla="*/ 3271747 h 6470468"/>
                    <a:gd name="connsiteX33" fmla="*/ 1631134 w 4458789"/>
                    <a:gd name="connsiteY33" fmla="*/ 3201897 h 6470468"/>
                    <a:gd name="connsiteX34" fmla="*/ 1564459 w 4458789"/>
                    <a:gd name="connsiteY34" fmla="*/ 3174909 h 6470468"/>
                    <a:gd name="connsiteX35" fmla="*/ 1543731 w 4458789"/>
                    <a:gd name="connsiteY35" fmla="*/ 3150960 h 6470468"/>
                    <a:gd name="connsiteX36" fmla="*/ 1427934 w 4458789"/>
                    <a:gd name="connsiteY36" fmla="*/ 3163797 h 6470468"/>
                    <a:gd name="connsiteX37" fmla="*/ 1364434 w 4458789"/>
                    <a:gd name="connsiteY37" fmla="*/ 3127284 h 6470468"/>
                    <a:gd name="connsiteX38" fmla="*/ 1350147 w 4458789"/>
                    <a:gd name="connsiteY38" fmla="*/ 3101884 h 6470468"/>
                    <a:gd name="connsiteX39" fmla="*/ 1289731 w 4458789"/>
                    <a:gd name="connsiteY39" fmla="*/ 3082154 h 6470468"/>
                    <a:gd name="connsiteX40" fmla="*/ 1189809 w 4458789"/>
                    <a:gd name="connsiteY40" fmla="*/ 3098709 h 6470468"/>
                    <a:gd name="connsiteX41" fmla="*/ 1164409 w 4458789"/>
                    <a:gd name="connsiteY41" fmla="*/ 3144747 h 6470468"/>
                    <a:gd name="connsiteX42" fmla="*/ 1108847 w 4458789"/>
                    <a:gd name="connsiteY42" fmla="*/ 3174909 h 6470468"/>
                    <a:gd name="connsiteX43" fmla="*/ 1075509 w 4458789"/>
                    <a:gd name="connsiteY43" fmla="*/ 3225709 h 6470468"/>
                    <a:gd name="connsiteX44" fmla="*/ 1007247 w 4458789"/>
                    <a:gd name="connsiteY44" fmla="*/ 3238409 h 6470468"/>
                    <a:gd name="connsiteX45" fmla="*/ 926782 w 4458789"/>
                    <a:gd name="connsiteY45" fmla="*/ 3181803 h 6470468"/>
                    <a:gd name="connsiteX46" fmla="*/ 942159 w 4458789"/>
                    <a:gd name="connsiteY46" fmla="*/ 3111409 h 6470468"/>
                    <a:gd name="connsiteX47" fmla="*/ 989784 w 4458789"/>
                    <a:gd name="connsiteY47" fmla="*/ 3078072 h 6470468"/>
                    <a:gd name="connsiteX48" fmla="*/ 941161 w 4458789"/>
                    <a:gd name="connsiteY48" fmla="*/ 2986994 h 6470468"/>
                    <a:gd name="connsiteX49" fmla="*/ 865959 w 4458789"/>
                    <a:gd name="connsiteY49" fmla="*/ 2989172 h 6470468"/>
                    <a:gd name="connsiteX50" fmla="*/ 743722 w 4458789"/>
                    <a:gd name="connsiteY50" fmla="*/ 2943134 h 6470468"/>
                    <a:gd name="connsiteX51" fmla="*/ 708797 w 4458789"/>
                    <a:gd name="connsiteY51" fmla="*/ 2852647 h 6470468"/>
                    <a:gd name="connsiteX52" fmla="*/ 750707 w 4458789"/>
                    <a:gd name="connsiteY52" fmla="*/ 2804160 h 6470468"/>
                    <a:gd name="connsiteX53" fmla="*/ 748484 w 4458789"/>
                    <a:gd name="connsiteY53" fmla="*/ 2738347 h 6470468"/>
                    <a:gd name="connsiteX54" fmla="*/ 788172 w 4458789"/>
                    <a:gd name="connsiteY54" fmla="*/ 2711359 h 6470468"/>
                    <a:gd name="connsiteX55" fmla="*/ 865959 w 4458789"/>
                    <a:gd name="connsiteY55" fmla="*/ 2771684 h 6470468"/>
                    <a:gd name="connsiteX56" fmla="*/ 892947 w 4458789"/>
                    <a:gd name="connsiteY56" fmla="*/ 2798672 h 6470468"/>
                    <a:gd name="connsiteX57" fmla="*/ 900884 w 4458789"/>
                    <a:gd name="connsiteY57" fmla="*/ 2743110 h 6470468"/>
                    <a:gd name="connsiteX58" fmla="*/ 937351 w 4458789"/>
                    <a:gd name="connsiteY58" fmla="*/ 2730546 h 6470468"/>
                    <a:gd name="connsiteX59" fmla="*/ 981847 w 4458789"/>
                    <a:gd name="connsiteY59" fmla="*/ 2730409 h 6470468"/>
                    <a:gd name="connsiteX60" fmla="*/ 1008834 w 4458789"/>
                    <a:gd name="connsiteY60" fmla="*/ 2698659 h 6470468"/>
                    <a:gd name="connsiteX61" fmla="*/ 1085034 w 4458789"/>
                    <a:gd name="connsiteY61" fmla="*/ 2592297 h 6470468"/>
                    <a:gd name="connsiteX62" fmla="*/ 1174841 w 4458789"/>
                    <a:gd name="connsiteY62" fmla="*/ 2532652 h 6470468"/>
                    <a:gd name="connsiteX63" fmla="*/ 1256484 w 4458789"/>
                    <a:gd name="connsiteY63" fmla="*/ 2501809 h 6470468"/>
                    <a:gd name="connsiteX64" fmla="*/ 1404122 w 4458789"/>
                    <a:gd name="connsiteY64" fmla="*/ 2358934 h 6470468"/>
                    <a:gd name="connsiteX65" fmla="*/ 1518512 w 4458789"/>
                    <a:gd name="connsiteY65" fmla="*/ 2368913 h 6470468"/>
                    <a:gd name="connsiteX66" fmla="*/ 1584598 w 4458789"/>
                    <a:gd name="connsiteY66" fmla="*/ 2464298 h 6470468"/>
                    <a:gd name="connsiteX67" fmla="*/ 1527947 w 4458789"/>
                    <a:gd name="connsiteY67" fmla="*/ 2535147 h 6470468"/>
                    <a:gd name="connsiteX68" fmla="*/ 1431109 w 4458789"/>
                    <a:gd name="connsiteY68" fmla="*/ 2627222 h 6470468"/>
                    <a:gd name="connsiteX69" fmla="*/ 1393372 w 4458789"/>
                    <a:gd name="connsiteY69" fmla="*/ 2647405 h 6470468"/>
                    <a:gd name="connsiteX70" fmla="*/ 1404983 w 4458789"/>
                    <a:gd name="connsiteY70" fmla="*/ 2708456 h 6470468"/>
                    <a:gd name="connsiteX71" fmla="*/ 1454922 w 4458789"/>
                    <a:gd name="connsiteY71" fmla="*/ 2736759 h 6470468"/>
                    <a:gd name="connsiteX72" fmla="*/ 1448572 w 4458789"/>
                    <a:gd name="connsiteY72" fmla="*/ 2774859 h 6470468"/>
                    <a:gd name="connsiteX73" fmla="*/ 1357675 w 4458789"/>
                    <a:gd name="connsiteY73" fmla="*/ 2829515 h 6470468"/>
                    <a:gd name="connsiteX74" fmla="*/ 1394597 w 4458789"/>
                    <a:gd name="connsiteY74" fmla="*/ 2863759 h 6470468"/>
                    <a:gd name="connsiteX75" fmla="*/ 1550172 w 4458789"/>
                    <a:gd name="connsiteY75" fmla="*/ 2790734 h 6470468"/>
                    <a:gd name="connsiteX76" fmla="*/ 1586684 w 4458789"/>
                    <a:gd name="connsiteY76" fmla="*/ 2733584 h 6470468"/>
                    <a:gd name="connsiteX77" fmla="*/ 1651772 w 4458789"/>
                    <a:gd name="connsiteY77" fmla="*/ 2703422 h 6470468"/>
                    <a:gd name="connsiteX78" fmla="*/ 1708922 w 4458789"/>
                    <a:gd name="connsiteY78" fmla="*/ 2666909 h 6470468"/>
                    <a:gd name="connsiteX79" fmla="*/ 1810522 w 4458789"/>
                    <a:gd name="connsiteY79" fmla="*/ 2636747 h 6470468"/>
                    <a:gd name="connsiteX80" fmla="*/ 1908947 w 4458789"/>
                    <a:gd name="connsiteY80" fmla="*/ 2627222 h 6470468"/>
                    <a:gd name="connsiteX81" fmla="*/ 1952218 w 4458789"/>
                    <a:gd name="connsiteY81" fmla="*/ 2602275 h 6470468"/>
                    <a:gd name="connsiteX82" fmla="*/ 2020072 w 4458789"/>
                    <a:gd name="connsiteY82" fmla="*/ 2662147 h 6470468"/>
                    <a:gd name="connsiteX83" fmla="*/ 2089922 w 4458789"/>
                    <a:gd name="connsiteY83" fmla="*/ 2678022 h 6470468"/>
                    <a:gd name="connsiteX84" fmla="*/ 2164579 w 4458789"/>
                    <a:gd name="connsiteY84" fmla="*/ 2690902 h 6470468"/>
                    <a:gd name="connsiteX85" fmla="*/ 2115322 w 4458789"/>
                    <a:gd name="connsiteY85" fmla="*/ 2820897 h 6470468"/>
                    <a:gd name="connsiteX86" fmla="*/ 2011680 w 4458789"/>
                    <a:gd name="connsiteY86" fmla="*/ 2934788 h 6470468"/>
                    <a:gd name="connsiteX87" fmla="*/ 2194560 w 4458789"/>
                    <a:gd name="connsiteY87" fmla="*/ 3082834 h 6470468"/>
                    <a:gd name="connsiteX88" fmla="*/ 2394858 w 4458789"/>
                    <a:gd name="connsiteY88" fmla="*/ 3117668 h 6470468"/>
                    <a:gd name="connsiteX89" fmla="*/ 2377440 w 4458789"/>
                    <a:gd name="connsiteY89" fmla="*/ 3335383 h 6470468"/>
                    <a:gd name="connsiteX90" fmla="*/ 2377440 w 4458789"/>
                    <a:gd name="connsiteY90" fmla="*/ 3335383 h 6470468"/>
                    <a:gd name="connsiteX91" fmla="*/ 2333898 w 4458789"/>
                    <a:gd name="connsiteY91" fmla="*/ 3640183 h 6470468"/>
                    <a:gd name="connsiteX92" fmla="*/ 2290355 w 4458789"/>
                    <a:gd name="connsiteY92" fmla="*/ 3875314 h 6470468"/>
                    <a:gd name="connsiteX93" fmla="*/ 2595155 w 4458789"/>
                    <a:gd name="connsiteY93" fmla="*/ 3857897 h 6470468"/>
                    <a:gd name="connsiteX94" fmla="*/ 2891246 w 4458789"/>
                    <a:gd name="connsiteY94" fmla="*/ 3744685 h 6470468"/>
                    <a:gd name="connsiteX95" fmla="*/ 2891155 w 4458789"/>
                    <a:gd name="connsiteY95" fmla="*/ 3215186 h 6470468"/>
                    <a:gd name="connsiteX96" fmla="*/ 2772547 w 4458789"/>
                    <a:gd name="connsiteY96" fmla="*/ 3039972 h 6470468"/>
                    <a:gd name="connsiteX97" fmla="*/ 2704284 w 4458789"/>
                    <a:gd name="connsiteY97" fmla="*/ 2897097 h 6470468"/>
                    <a:gd name="connsiteX98" fmla="*/ 2508069 w 4458789"/>
                    <a:gd name="connsiteY98" fmla="*/ 2717074 h 6470468"/>
                    <a:gd name="connsiteX99" fmla="*/ 2638698 w 4458789"/>
                    <a:gd name="connsiteY99" fmla="*/ 2577737 h 6470468"/>
                    <a:gd name="connsiteX100" fmla="*/ 2978332 w 4458789"/>
                    <a:gd name="connsiteY100" fmla="*/ 2333897 h 6470468"/>
                    <a:gd name="connsiteX101" fmla="*/ 2987040 w 4458789"/>
                    <a:gd name="connsiteY101" fmla="*/ 2159725 h 6470468"/>
                    <a:gd name="connsiteX102" fmla="*/ 3344092 w 4458789"/>
                    <a:gd name="connsiteY102" fmla="*/ 1672045 h 6470468"/>
                    <a:gd name="connsiteX103" fmla="*/ 3544389 w 4458789"/>
                    <a:gd name="connsiteY103" fmla="*/ 1863634 h 6470468"/>
                    <a:gd name="connsiteX104" fmla="*/ 3962400 w 4458789"/>
                    <a:gd name="connsiteY104" fmla="*/ 1419497 h 6470468"/>
                    <a:gd name="connsiteX105" fmla="*/ 4458789 w 4458789"/>
                    <a:gd name="connsiteY105" fmla="*/ 374468 h 6470468"/>
                    <a:gd name="connsiteX106" fmla="*/ 4415246 w 4458789"/>
                    <a:gd name="connsiteY106" fmla="*/ 0 h 6470468"/>
                    <a:gd name="connsiteX107" fmla="*/ 17418 w 4458789"/>
                    <a:gd name="connsiteY107" fmla="*/ 17417 h 6470468"/>
                    <a:gd name="connsiteX108" fmla="*/ 0 w 4458789"/>
                    <a:gd name="connsiteY108"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75547 w 4458789"/>
                    <a:gd name="connsiteY4" fmla="*/ 4913222 h 6470468"/>
                    <a:gd name="connsiteX5" fmla="*/ 1307284 w 4458789"/>
                    <a:gd name="connsiteY5" fmla="*/ 4854484 h 6470468"/>
                    <a:gd name="connsiteX6" fmla="*/ 1232672 w 4458789"/>
                    <a:gd name="connsiteY6" fmla="*/ 4883059 h 6470468"/>
                    <a:gd name="connsiteX7" fmla="*/ 1172801 w 4458789"/>
                    <a:gd name="connsiteY7" fmla="*/ 4820692 h 6470468"/>
                    <a:gd name="connsiteX8" fmla="*/ 1353322 w 4458789"/>
                    <a:gd name="connsiteY8" fmla="*/ 4757647 h 6470468"/>
                    <a:gd name="connsiteX9" fmla="*/ 1396184 w 4458789"/>
                    <a:gd name="connsiteY9" fmla="*/ 4762409 h 6470468"/>
                    <a:gd name="connsiteX10" fmla="*/ 1473473 w 4458789"/>
                    <a:gd name="connsiteY10" fmla="*/ 4779509 h 6470468"/>
                    <a:gd name="connsiteX11" fmla="*/ 1404122 w 4458789"/>
                    <a:gd name="connsiteY11" fmla="*/ 4619534 h 6470468"/>
                    <a:gd name="connsiteX12" fmla="*/ 1335859 w 4458789"/>
                    <a:gd name="connsiteY12" fmla="*/ 4551271 h 6470468"/>
                    <a:gd name="connsiteX13" fmla="*/ 1439047 w 4458789"/>
                    <a:gd name="connsiteY13" fmla="*/ 4506822 h 6470468"/>
                    <a:gd name="connsiteX14" fmla="*/ 1362847 w 4458789"/>
                    <a:gd name="connsiteY14" fmla="*/ 4400459 h 6470468"/>
                    <a:gd name="connsiteX15" fmla="*/ 1262834 w 4458789"/>
                    <a:gd name="connsiteY15" fmla="*/ 4309972 h 6470468"/>
                    <a:gd name="connsiteX16" fmla="*/ 1202509 w 4458789"/>
                    <a:gd name="connsiteY16" fmla="*/ 4102009 h 6470468"/>
                    <a:gd name="connsiteX17" fmla="*/ 1143772 w 4458789"/>
                    <a:gd name="connsiteY17" fmla="*/ 3930559 h 6470468"/>
                    <a:gd name="connsiteX18" fmla="*/ 1012644 w 4458789"/>
                    <a:gd name="connsiteY18" fmla="*/ 3831363 h 6470468"/>
                    <a:gd name="connsiteX19" fmla="*/ 946922 w 4458789"/>
                    <a:gd name="connsiteY19" fmla="*/ 3773397 h 6470468"/>
                    <a:gd name="connsiteX20" fmla="*/ 946922 w 4458789"/>
                    <a:gd name="connsiteY20" fmla="*/ 3717834 h 6470468"/>
                    <a:gd name="connsiteX21" fmla="*/ 980259 w 4458789"/>
                    <a:gd name="connsiteY21" fmla="*/ 3711484 h 6470468"/>
                    <a:gd name="connsiteX22" fmla="*/ 1038997 w 4458789"/>
                    <a:gd name="connsiteY22" fmla="*/ 3609884 h 6470468"/>
                    <a:gd name="connsiteX23" fmla="*/ 1077097 w 4458789"/>
                    <a:gd name="connsiteY23" fmla="*/ 3598772 h 6470468"/>
                    <a:gd name="connsiteX24" fmla="*/ 1139009 w 4458789"/>
                    <a:gd name="connsiteY24" fmla="*/ 3535272 h 6470468"/>
                    <a:gd name="connsiteX25" fmla="*/ 1196159 w 4458789"/>
                    <a:gd name="connsiteY25" fmla="*/ 3498759 h 6470468"/>
                    <a:gd name="connsiteX26" fmla="*/ 1237434 w 4458789"/>
                    <a:gd name="connsiteY26" fmla="*/ 3489234 h 6470468"/>
                    <a:gd name="connsiteX27" fmla="*/ 1267506 w 4458789"/>
                    <a:gd name="connsiteY27" fmla="*/ 3418432 h 6470468"/>
                    <a:gd name="connsiteX28" fmla="*/ 1326335 w 4458789"/>
                    <a:gd name="connsiteY28" fmla="*/ 3387634 h 6470468"/>
                    <a:gd name="connsiteX29" fmla="*/ 1385072 w 4458789"/>
                    <a:gd name="connsiteY29" fmla="*/ 3354297 h 6470468"/>
                    <a:gd name="connsiteX30" fmla="*/ 1491434 w 4458789"/>
                    <a:gd name="connsiteY30" fmla="*/ 3309847 h 6470468"/>
                    <a:gd name="connsiteX31" fmla="*/ 1567543 w 4458789"/>
                    <a:gd name="connsiteY31" fmla="*/ 3317965 h 6470468"/>
                    <a:gd name="connsiteX32" fmla="*/ 1610497 w 4458789"/>
                    <a:gd name="connsiteY32" fmla="*/ 3271747 h 6470468"/>
                    <a:gd name="connsiteX33" fmla="*/ 1631134 w 4458789"/>
                    <a:gd name="connsiteY33" fmla="*/ 3201897 h 6470468"/>
                    <a:gd name="connsiteX34" fmla="*/ 1564459 w 4458789"/>
                    <a:gd name="connsiteY34" fmla="*/ 3174909 h 6470468"/>
                    <a:gd name="connsiteX35" fmla="*/ 1543731 w 4458789"/>
                    <a:gd name="connsiteY35" fmla="*/ 3150960 h 6470468"/>
                    <a:gd name="connsiteX36" fmla="*/ 1427934 w 4458789"/>
                    <a:gd name="connsiteY36" fmla="*/ 3163797 h 6470468"/>
                    <a:gd name="connsiteX37" fmla="*/ 1364434 w 4458789"/>
                    <a:gd name="connsiteY37" fmla="*/ 3127284 h 6470468"/>
                    <a:gd name="connsiteX38" fmla="*/ 1350147 w 4458789"/>
                    <a:gd name="connsiteY38" fmla="*/ 3101884 h 6470468"/>
                    <a:gd name="connsiteX39" fmla="*/ 1289731 w 4458789"/>
                    <a:gd name="connsiteY39" fmla="*/ 3082154 h 6470468"/>
                    <a:gd name="connsiteX40" fmla="*/ 1189809 w 4458789"/>
                    <a:gd name="connsiteY40" fmla="*/ 3098709 h 6470468"/>
                    <a:gd name="connsiteX41" fmla="*/ 1164409 w 4458789"/>
                    <a:gd name="connsiteY41" fmla="*/ 3144747 h 6470468"/>
                    <a:gd name="connsiteX42" fmla="*/ 1108847 w 4458789"/>
                    <a:gd name="connsiteY42" fmla="*/ 3174909 h 6470468"/>
                    <a:gd name="connsiteX43" fmla="*/ 1075509 w 4458789"/>
                    <a:gd name="connsiteY43" fmla="*/ 3225709 h 6470468"/>
                    <a:gd name="connsiteX44" fmla="*/ 1007247 w 4458789"/>
                    <a:gd name="connsiteY44" fmla="*/ 3238409 h 6470468"/>
                    <a:gd name="connsiteX45" fmla="*/ 926782 w 4458789"/>
                    <a:gd name="connsiteY45" fmla="*/ 3181803 h 6470468"/>
                    <a:gd name="connsiteX46" fmla="*/ 942159 w 4458789"/>
                    <a:gd name="connsiteY46" fmla="*/ 3111409 h 6470468"/>
                    <a:gd name="connsiteX47" fmla="*/ 989784 w 4458789"/>
                    <a:gd name="connsiteY47" fmla="*/ 3078072 h 6470468"/>
                    <a:gd name="connsiteX48" fmla="*/ 941161 w 4458789"/>
                    <a:gd name="connsiteY48" fmla="*/ 2986994 h 6470468"/>
                    <a:gd name="connsiteX49" fmla="*/ 865959 w 4458789"/>
                    <a:gd name="connsiteY49" fmla="*/ 2989172 h 6470468"/>
                    <a:gd name="connsiteX50" fmla="*/ 743722 w 4458789"/>
                    <a:gd name="connsiteY50" fmla="*/ 2943134 h 6470468"/>
                    <a:gd name="connsiteX51" fmla="*/ 708797 w 4458789"/>
                    <a:gd name="connsiteY51" fmla="*/ 2852647 h 6470468"/>
                    <a:gd name="connsiteX52" fmla="*/ 750707 w 4458789"/>
                    <a:gd name="connsiteY52" fmla="*/ 2804160 h 6470468"/>
                    <a:gd name="connsiteX53" fmla="*/ 748484 w 4458789"/>
                    <a:gd name="connsiteY53" fmla="*/ 2738347 h 6470468"/>
                    <a:gd name="connsiteX54" fmla="*/ 788172 w 4458789"/>
                    <a:gd name="connsiteY54" fmla="*/ 2711359 h 6470468"/>
                    <a:gd name="connsiteX55" fmla="*/ 865959 w 4458789"/>
                    <a:gd name="connsiteY55" fmla="*/ 2771684 h 6470468"/>
                    <a:gd name="connsiteX56" fmla="*/ 892947 w 4458789"/>
                    <a:gd name="connsiteY56" fmla="*/ 2798672 h 6470468"/>
                    <a:gd name="connsiteX57" fmla="*/ 900884 w 4458789"/>
                    <a:gd name="connsiteY57" fmla="*/ 2743110 h 6470468"/>
                    <a:gd name="connsiteX58" fmla="*/ 937351 w 4458789"/>
                    <a:gd name="connsiteY58" fmla="*/ 2730546 h 6470468"/>
                    <a:gd name="connsiteX59" fmla="*/ 981847 w 4458789"/>
                    <a:gd name="connsiteY59" fmla="*/ 2730409 h 6470468"/>
                    <a:gd name="connsiteX60" fmla="*/ 1008834 w 4458789"/>
                    <a:gd name="connsiteY60" fmla="*/ 2698659 h 6470468"/>
                    <a:gd name="connsiteX61" fmla="*/ 1085034 w 4458789"/>
                    <a:gd name="connsiteY61" fmla="*/ 2592297 h 6470468"/>
                    <a:gd name="connsiteX62" fmla="*/ 1174841 w 4458789"/>
                    <a:gd name="connsiteY62" fmla="*/ 2532652 h 6470468"/>
                    <a:gd name="connsiteX63" fmla="*/ 1256484 w 4458789"/>
                    <a:gd name="connsiteY63" fmla="*/ 2501809 h 6470468"/>
                    <a:gd name="connsiteX64" fmla="*/ 1404122 w 4458789"/>
                    <a:gd name="connsiteY64" fmla="*/ 2358934 h 6470468"/>
                    <a:gd name="connsiteX65" fmla="*/ 1518512 w 4458789"/>
                    <a:gd name="connsiteY65" fmla="*/ 2368913 h 6470468"/>
                    <a:gd name="connsiteX66" fmla="*/ 1584598 w 4458789"/>
                    <a:gd name="connsiteY66" fmla="*/ 2464298 h 6470468"/>
                    <a:gd name="connsiteX67" fmla="*/ 1527947 w 4458789"/>
                    <a:gd name="connsiteY67" fmla="*/ 2535147 h 6470468"/>
                    <a:gd name="connsiteX68" fmla="*/ 1431109 w 4458789"/>
                    <a:gd name="connsiteY68" fmla="*/ 2627222 h 6470468"/>
                    <a:gd name="connsiteX69" fmla="*/ 1393372 w 4458789"/>
                    <a:gd name="connsiteY69" fmla="*/ 2647405 h 6470468"/>
                    <a:gd name="connsiteX70" fmla="*/ 1404983 w 4458789"/>
                    <a:gd name="connsiteY70" fmla="*/ 2708456 h 6470468"/>
                    <a:gd name="connsiteX71" fmla="*/ 1454922 w 4458789"/>
                    <a:gd name="connsiteY71" fmla="*/ 2736759 h 6470468"/>
                    <a:gd name="connsiteX72" fmla="*/ 1448572 w 4458789"/>
                    <a:gd name="connsiteY72" fmla="*/ 2774859 h 6470468"/>
                    <a:gd name="connsiteX73" fmla="*/ 1357675 w 4458789"/>
                    <a:gd name="connsiteY73" fmla="*/ 2829515 h 6470468"/>
                    <a:gd name="connsiteX74" fmla="*/ 1394597 w 4458789"/>
                    <a:gd name="connsiteY74" fmla="*/ 2863759 h 6470468"/>
                    <a:gd name="connsiteX75" fmla="*/ 1550172 w 4458789"/>
                    <a:gd name="connsiteY75" fmla="*/ 2790734 h 6470468"/>
                    <a:gd name="connsiteX76" fmla="*/ 1586684 w 4458789"/>
                    <a:gd name="connsiteY76" fmla="*/ 2733584 h 6470468"/>
                    <a:gd name="connsiteX77" fmla="*/ 1651772 w 4458789"/>
                    <a:gd name="connsiteY77" fmla="*/ 2703422 h 6470468"/>
                    <a:gd name="connsiteX78" fmla="*/ 1708922 w 4458789"/>
                    <a:gd name="connsiteY78" fmla="*/ 2666909 h 6470468"/>
                    <a:gd name="connsiteX79" fmla="*/ 1810522 w 4458789"/>
                    <a:gd name="connsiteY79" fmla="*/ 2636747 h 6470468"/>
                    <a:gd name="connsiteX80" fmla="*/ 1908947 w 4458789"/>
                    <a:gd name="connsiteY80" fmla="*/ 2627222 h 6470468"/>
                    <a:gd name="connsiteX81" fmla="*/ 1952218 w 4458789"/>
                    <a:gd name="connsiteY81" fmla="*/ 2602275 h 6470468"/>
                    <a:gd name="connsiteX82" fmla="*/ 2020072 w 4458789"/>
                    <a:gd name="connsiteY82" fmla="*/ 2662147 h 6470468"/>
                    <a:gd name="connsiteX83" fmla="*/ 2089922 w 4458789"/>
                    <a:gd name="connsiteY83" fmla="*/ 2678022 h 6470468"/>
                    <a:gd name="connsiteX84" fmla="*/ 2164579 w 4458789"/>
                    <a:gd name="connsiteY84" fmla="*/ 2690902 h 6470468"/>
                    <a:gd name="connsiteX85" fmla="*/ 2115322 w 4458789"/>
                    <a:gd name="connsiteY85" fmla="*/ 2820897 h 6470468"/>
                    <a:gd name="connsiteX86" fmla="*/ 2011680 w 4458789"/>
                    <a:gd name="connsiteY86" fmla="*/ 2934788 h 6470468"/>
                    <a:gd name="connsiteX87" fmla="*/ 2194560 w 4458789"/>
                    <a:gd name="connsiteY87" fmla="*/ 3082834 h 6470468"/>
                    <a:gd name="connsiteX88" fmla="*/ 2394858 w 4458789"/>
                    <a:gd name="connsiteY88" fmla="*/ 3117668 h 6470468"/>
                    <a:gd name="connsiteX89" fmla="*/ 2377440 w 4458789"/>
                    <a:gd name="connsiteY89" fmla="*/ 3335383 h 6470468"/>
                    <a:gd name="connsiteX90" fmla="*/ 2377440 w 4458789"/>
                    <a:gd name="connsiteY90" fmla="*/ 3335383 h 6470468"/>
                    <a:gd name="connsiteX91" fmla="*/ 2333898 w 4458789"/>
                    <a:gd name="connsiteY91" fmla="*/ 3640183 h 6470468"/>
                    <a:gd name="connsiteX92" fmla="*/ 2290355 w 4458789"/>
                    <a:gd name="connsiteY92" fmla="*/ 3875314 h 6470468"/>
                    <a:gd name="connsiteX93" fmla="*/ 2595155 w 4458789"/>
                    <a:gd name="connsiteY93" fmla="*/ 3857897 h 6470468"/>
                    <a:gd name="connsiteX94" fmla="*/ 2891246 w 4458789"/>
                    <a:gd name="connsiteY94" fmla="*/ 3744685 h 6470468"/>
                    <a:gd name="connsiteX95" fmla="*/ 2891155 w 4458789"/>
                    <a:gd name="connsiteY95" fmla="*/ 3215186 h 6470468"/>
                    <a:gd name="connsiteX96" fmla="*/ 2772547 w 4458789"/>
                    <a:gd name="connsiteY96" fmla="*/ 3039972 h 6470468"/>
                    <a:gd name="connsiteX97" fmla="*/ 2704284 w 4458789"/>
                    <a:gd name="connsiteY97" fmla="*/ 2897097 h 6470468"/>
                    <a:gd name="connsiteX98" fmla="*/ 2508069 w 4458789"/>
                    <a:gd name="connsiteY98" fmla="*/ 2717074 h 6470468"/>
                    <a:gd name="connsiteX99" fmla="*/ 2638698 w 4458789"/>
                    <a:gd name="connsiteY99" fmla="*/ 2577737 h 6470468"/>
                    <a:gd name="connsiteX100" fmla="*/ 2978332 w 4458789"/>
                    <a:gd name="connsiteY100" fmla="*/ 2333897 h 6470468"/>
                    <a:gd name="connsiteX101" fmla="*/ 2987040 w 4458789"/>
                    <a:gd name="connsiteY101" fmla="*/ 2159725 h 6470468"/>
                    <a:gd name="connsiteX102" fmla="*/ 3344092 w 4458789"/>
                    <a:gd name="connsiteY102" fmla="*/ 1672045 h 6470468"/>
                    <a:gd name="connsiteX103" fmla="*/ 3544389 w 4458789"/>
                    <a:gd name="connsiteY103" fmla="*/ 1863634 h 6470468"/>
                    <a:gd name="connsiteX104" fmla="*/ 3962400 w 4458789"/>
                    <a:gd name="connsiteY104" fmla="*/ 1419497 h 6470468"/>
                    <a:gd name="connsiteX105" fmla="*/ 4458789 w 4458789"/>
                    <a:gd name="connsiteY105" fmla="*/ 374468 h 6470468"/>
                    <a:gd name="connsiteX106" fmla="*/ 4415246 w 4458789"/>
                    <a:gd name="connsiteY106" fmla="*/ 0 h 6470468"/>
                    <a:gd name="connsiteX107" fmla="*/ 17418 w 4458789"/>
                    <a:gd name="connsiteY107" fmla="*/ 17417 h 6470468"/>
                    <a:gd name="connsiteX108" fmla="*/ 0 w 4458789"/>
                    <a:gd name="connsiteY108"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477147 w 4458789"/>
                    <a:gd name="connsiteY3" fmla="*/ 4971959 h 6470468"/>
                    <a:gd name="connsiteX4" fmla="*/ 1541418 w 4458789"/>
                    <a:gd name="connsiteY4" fmla="*/ 4955177 h 6470468"/>
                    <a:gd name="connsiteX5" fmla="*/ 1375547 w 4458789"/>
                    <a:gd name="connsiteY5" fmla="*/ 4913222 h 6470468"/>
                    <a:gd name="connsiteX6" fmla="*/ 1307284 w 4458789"/>
                    <a:gd name="connsiteY6" fmla="*/ 4854484 h 6470468"/>
                    <a:gd name="connsiteX7" fmla="*/ 1232672 w 4458789"/>
                    <a:gd name="connsiteY7" fmla="*/ 4883059 h 6470468"/>
                    <a:gd name="connsiteX8" fmla="*/ 1172801 w 4458789"/>
                    <a:gd name="connsiteY8" fmla="*/ 4820692 h 6470468"/>
                    <a:gd name="connsiteX9" fmla="*/ 1353322 w 4458789"/>
                    <a:gd name="connsiteY9" fmla="*/ 4757647 h 6470468"/>
                    <a:gd name="connsiteX10" fmla="*/ 1396184 w 4458789"/>
                    <a:gd name="connsiteY10" fmla="*/ 4762409 h 6470468"/>
                    <a:gd name="connsiteX11" fmla="*/ 1473473 w 4458789"/>
                    <a:gd name="connsiteY11" fmla="*/ 4779509 h 6470468"/>
                    <a:gd name="connsiteX12" fmla="*/ 1404122 w 4458789"/>
                    <a:gd name="connsiteY12" fmla="*/ 4619534 h 6470468"/>
                    <a:gd name="connsiteX13" fmla="*/ 1335859 w 4458789"/>
                    <a:gd name="connsiteY13" fmla="*/ 4551271 h 6470468"/>
                    <a:gd name="connsiteX14" fmla="*/ 1439047 w 4458789"/>
                    <a:gd name="connsiteY14" fmla="*/ 4506822 h 6470468"/>
                    <a:gd name="connsiteX15" fmla="*/ 1362847 w 4458789"/>
                    <a:gd name="connsiteY15" fmla="*/ 4400459 h 6470468"/>
                    <a:gd name="connsiteX16" fmla="*/ 1262834 w 4458789"/>
                    <a:gd name="connsiteY16" fmla="*/ 4309972 h 6470468"/>
                    <a:gd name="connsiteX17" fmla="*/ 1202509 w 4458789"/>
                    <a:gd name="connsiteY17" fmla="*/ 4102009 h 6470468"/>
                    <a:gd name="connsiteX18" fmla="*/ 1143772 w 4458789"/>
                    <a:gd name="connsiteY18" fmla="*/ 3930559 h 6470468"/>
                    <a:gd name="connsiteX19" fmla="*/ 1012644 w 4458789"/>
                    <a:gd name="connsiteY19" fmla="*/ 3831363 h 6470468"/>
                    <a:gd name="connsiteX20" fmla="*/ 946922 w 4458789"/>
                    <a:gd name="connsiteY20" fmla="*/ 3773397 h 6470468"/>
                    <a:gd name="connsiteX21" fmla="*/ 946922 w 4458789"/>
                    <a:gd name="connsiteY21" fmla="*/ 3717834 h 6470468"/>
                    <a:gd name="connsiteX22" fmla="*/ 980259 w 4458789"/>
                    <a:gd name="connsiteY22" fmla="*/ 3711484 h 6470468"/>
                    <a:gd name="connsiteX23" fmla="*/ 1038997 w 4458789"/>
                    <a:gd name="connsiteY23" fmla="*/ 3609884 h 6470468"/>
                    <a:gd name="connsiteX24" fmla="*/ 1077097 w 4458789"/>
                    <a:gd name="connsiteY24" fmla="*/ 3598772 h 6470468"/>
                    <a:gd name="connsiteX25" fmla="*/ 1139009 w 4458789"/>
                    <a:gd name="connsiteY25" fmla="*/ 3535272 h 6470468"/>
                    <a:gd name="connsiteX26" fmla="*/ 1196159 w 4458789"/>
                    <a:gd name="connsiteY26" fmla="*/ 3498759 h 6470468"/>
                    <a:gd name="connsiteX27" fmla="*/ 1237434 w 4458789"/>
                    <a:gd name="connsiteY27" fmla="*/ 3489234 h 6470468"/>
                    <a:gd name="connsiteX28" fmla="*/ 1267506 w 4458789"/>
                    <a:gd name="connsiteY28" fmla="*/ 3418432 h 6470468"/>
                    <a:gd name="connsiteX29" fmla="*/ 1326335 w 4458789"/>
                    <a:gd name="connsiteY29" fmla="*/ 3387634 h 6470468"/>
                    <a:gd name="connsiteX30" fmla="*/ 1385072 w 4458789"/>
                    <a:gd name="connsiteY30" fmla="*/ 3354297 h 6470468"/>
                    <a:gd name="connsiteX31" fmla="*/ 1491434 w 4458789"/>
                    <a:gd name="connsiteY31" fmla="*/ 3309847 h 6470468"/>
                    <a:gd name="connsiteX32" fmla="*/ 1567543 w 4458789"/>
                    <a:gd name="connsiteY32" fmla="*/ 3317965 h 6470468"/>
                    <a:gd name="connsiteX33" fmla="*/ 1610497 w 4458789"/>
                    <a:gd name="connsiteY33" fmla="*/ 3271747 h 6470468"/>
                    <a:gd name="connsiteX34" fmla="*/ 1631134 w 4458789"/>
                    <a:gd name="connsiteY34" fmla="*/ 3201897 h 6470468"/>
                    <a:gd name="connsiteX35" fmla="*/ 1564459 w 4458789"/>
                    <a:gd name="connsiteY35" fmla="*/ 3174909 h 6470468"/>
                    <a:gd name="connsiteX36" fmla="*/ 1543731 w 4458789"/>
                    <a:gd name="connsiteY36" fmla="*/ 3150960 h 6470468"/>
                    <a:gd name="connsiteX37" fmla="*/ 1427934 w 4458789"/>
                    <a:gd name="connsiteY37" fmla="*/ 3163797 h 6470468"/>
                    <a:gd name="connsiteX38" fmla="*/ 1364434 w 4458789"/>
                    <a:gd name="connsiteY38" fmla="*/ 3127284 h 6470468"/>
                    <a:gd name="connsiteX39" fmla="*/ 1350147 w 4458789"/>
                    <a:gd name="connsiteY39" fmla="*/ 3101884 h 6470468"/>
                    <a:gd name="connsiteX40" fmla="*/ 1289731 w 4458789"/>
                    <a:gd name="connsiteY40" fmla="*/ 3082154 h 6470468"/>
                    <a:gd name="connsiteX41" fmla="*/ 1189809 w 4458789"/>
                    <a:gd name="connsiteY41" fmla="*/ 3098709 h 6470468"/>
                    <a:gd name="connsiteX42" fmla="*/ 1164409 w 4458789"/>
                    <a:gd name="connsiteY42" fmla="*/ 3144747 h 6470468"/>
                    <a:gd name="connsiteX43" fmla="*/ 1108847 w 4458789"/>
                    <a:gd name="connsiteY43" fmla="*/ 3174909 h 6470468"/>
                    <a:gd name="connsiteX44" fmla="*/ 1075509 w 4458789"/>
                    <a:gd name="connsiteY44" fmla="*/ 3225709 h 6470468"/>
                    <a:gd name="connsiteX45" fmla="*/ 1007247 w 4458789"/>
                    <a:gd name="connsiteY45" fmla="*/ 3238409 h 6470468"/>
                    <a:gd name="connsiteX46" fmla="*/ 926782 w 4458789"/>
                    <a:gd name="connsiteY46" fmla="*/ 3181803 h 6470468"/>
                    <a:gd name="connsiteX47" fmla="*/ 942159 w 4458789"/>
                    <a:gd name="connsiteY47" fmla="*/ 3111409 h 6470468"/>
                    <a:gd name="connsiteX48" fmla="*/ 989784 w 4458789"/>
                    <a:gd name="connsiteY48" fmla="*/ 3078072 h 6470468"/>
                    <a:gd name="connsiteX49" fmla="*/ 941161 w 4458789"/>
                    <a:gd name="connsiteY49" fmla="*/ 2986994 h 6470468"/>
                    <a:gd name="connsiteX50" fmla="*/ 865959 w 4458789"/>
                    <a:gd name="connsiteY50" fmla="*/ 2989172 h 6470468"/>
                    <a:gd name="connsiteX51" fmla="*/ 743722 w 4458789"/>
                    <a:gd name="connsiteY51" fmla="*/ 2943134 h 6470468"/>
                    <a:gd name="connsiteX52" fmla="*/ 708797 w 4458789"/>
                    <a:gd name="connsiteY52" fmla="*/ 2852647 h 6470468"/>
                    <a:gd name="connsiteX53" fmla="*/ 750707 w 4458789"/>
                    <a:gd name="connsiteY53" fmla="*/ 2804160 h 6470468"/>
                    <a:gd name="connsiteX54" fmla="*/ 748484 w 4458789"/>
                    <a:gd name="connsiteY54" fmla="*/ 2738347 h 6470468"/>
                    <a:gd name="connsiteX55" fmla="*/ 788172 w 4458789"/>
                    <a:gd name="connsiteY55" fmla="*/ 2711359 h 6470468"/>
                    <a:gd name="connsiteX56" fmla="*/ 865959 w 4458789"/>
                    <a:gd name="connsiteY56" fmla="*/ 2771684 h 6470468"/>
                    <a:gd name="connsiteX57" fmla="*/ 892947 w 4458789"/>
                    <a:gd name="connsiteY57" fmla="*/ 2798672 h 6470468"/>
                    <a:gd name="connsiteX58" fmla="*/ 900884 w 4458789"/>
                    <a:gd name="connsiteY58" fmla="*/ 2743110 h 6470468"/>
                    <a:gd name="connsiteX59" fmla="*/ 937351 w 4458789"/>
                    <a:gd name="connsiteY59" fmla="*/ 2730546 h 6470468"/>
                    <a:gd name="connsiteX60" fmla="*/ 981847 w 4458789"/>
                    <a:gd name="connsiteY60" fmla="*/ 2730409 h 6470468"/>
                    <a:gd name="connsiteX61" fmla="*/ 1008834 w 4458789"/>
                    <a:gd name="connsiteY61" fmla="*/ 2698659 h 6470468"/>
                    <a:gd name="connsiteX62" fmla="*/ 1085034 w 4458789"/>
                    <a:gd name="connsiteY62" fmla="*/ 2592297 h 6470468"/>
                    <a:gd name="connsiteX63" fmla="*/ 1174841 w 4458789"/>
                    <a:gd name="connsiteY63" fmla="*/ 2532652 h 6470468"/>
                    <a:gd name="connsiteX64" fmla="*/ 1256484 w 4458789"/>
                    <a:gd name="connsiteY64" fmla="*/ 2501809 h 6470468"/>
                    <a:gd name="connsiteX65" fmla="*/ 1404122 w 4458789"/>
                    <a:gd name="connsiteY65" fmla="*/ 2358934 h 6470468"/>
                    <a:gd name="connsiteX66" fmla="*/ 1518512 w 4458789"/>
                    <a:gd name="connsiteY66" fmla="*/ 2368913 h 6470468"/>
                    <a:gd name="connsiteX67" fmla="*/ 1584598 w 4458789"/>
                    <a:gd name="connsiteY67" fmla="*/ 2464298 h 6470468"/>
                    <a:gd name="connsiteX68" fmla="*/ 1527947 w 4458789"/>
                    <a:gd name="connsiteY68" fmla="*/ 2535147 h 6470468"/>
                    <a:gd name="connsiteX69" fmla="*/ 1431109 w 4458789"/>
                    <a:gd name="connsiteY69" fmla="*/ 2627222 h 6470468"/>
                    <a:gd name="connsiteX70" fmla="*/ 1393372 w 4458789"/>
                    <a:gd name="connsiteY70" fmla="*/ 2647405 h 6470468"/>
                    <a:gd name="connsiteX71" fmla="*/ 1404983 w 4458789"/>
                    <a:gd name="connsiteY71" fmla="*/ 2708456 h 6470468"/>
                    <a:gd name="connsiteX72" fmla="*/ 1454922 w 4458789"/>
                    <a:gd name="connsiteY72" fmla="*/ 2736759 h 6470468"/>
                    <a:gd name="connsiteX73" fmla="*/ 1448572 w 4458789"/>
                    <a:gd name="connsiteY73" fmla="*/ 2774859 h 6470468"/>
                    <a:gd name="connsiteX74" fmla="*/ 1357675 w 4458789"/>
                    <a:gd name="connsiteY74" fmla="*/ 2829515 h 6470468"/>
                    <a:gd name="connsiteX75" fmla="*/ 1394597 w 4458789"/>
                    <a:gd name="connsiteY75" fmla="*/ 2863759 h 6470468"/>
                    <a:gd name="connsiteX76" fmla="*/ 1550172 w 4458789"/>
                    <a:gd name="connsiteY76" fmla="*/ 2790734 h 6470468"/>
                    <a:gd name="connsiteX77" fmla="*/ 1586684 w 4458789"/>
                    <a:gd name="connsiteY77" fmla="*/ 2733584 h 6470468"/>
                    <a:gd name="connsiteX78" fmla="*/ 1651772 w 4458789"/>
                    <a:gd name="connsiteY78" fmla="*/ 2703422 h 6470468"/>
                    <a:gd name="connsiteX79" fmla="*/ 1708922 w 4458789"/>
                    <a:gd name="connsiteY79" fmla="*/ 2666909 h 6470468"/>
                    <a:gd name="connsiteX80" fmla="*/ 1810522 w 4458789"/>
                    <a:gd name="connsiteY80" fmla="*/ 2636747 h 6470468"/>
                    <a:gd name="connsiteX81" fmla="*/ 1908947 w 4458789"/>
                    <a:gd name="connsiteY81" fmla="*/ 2627222 h 6470468"/>
                    <a:gd name="connsiteX82" fmla="*/ 1952218 w 4458789"/>
                    <a:gd name="connsiteY82" fmla="*/ 2602275 h 6470468"/>
                    <a:gd name="connsiteX83" fmla="*/ 2020072 w 4458789"/>
                    <a:gd name="connsiteY83" fmla="*/ 2662147 h 6470468"/>
                    <a:gd name="connsiteX84" fmla="*/ 2089922 w 4458789"/>
                    <a:gd name="connsiteY84" fmla="*/ 2678022 h 6470468"/>
                    <a:gd name="connsiteX85" fmla="*/ 2164579 w 4458789"/>
                    <a:gd name="connsiteY85" fmla="*/ 2690902 h 6470468"/>
                    <a:gd name="connsiteX86" fmla="*/ 2115322 w 4458789"/>
                    <a:gd name="connsiteY86" fmla="*/ 2820897 h 6470468"/>
                    <a:gd name="connsiteX87" fmla="*/ 2011680 w 4458789"/>
                    <a:gd name="connsiteY87" fmla="*/ 2934788 h 6470468"/>
                    <a:gd name="connsiteX88" fmla="*/ 2194560 w 4458789"/>
                    <a:gd name="connsiteY88" fmla="*/ 3082834 h 6470468"/>
                    <a:gd name="connsiteX89" fmla="*/ 2394858 w 4458789"/>
                    <a:gd name="connsiteY89" fmla="*/ 3117668 h 6470468"/>
                    <a:gd name="connsiteX90" fmla="*/ 2377440 w 4458789"/>
                    <a:gd name="connsiteY90" fmla="*/ 3335383 h 6470468"/>
                    <a:gd name="connsiteX91" fmla="*/ 2377440 w 4458789"/>
                    <a:gd name="connsiteY91" fmla="*/ 3335383 h 6470468"/>
                    <a:gd name="connsiteX92" fmla="*/ 2333898 w 4458789"/>
                    <a:gd name="connsiteY92" fmla="*/ 3640183 h 6470468"/>
                    <a:gd name="connsiteX93" fmla="*/ 2290355 w 4458789"/>
                    <a:gd name="connsiteY93" fmla="*/ 3875314 h 6470468"/>
                    <a:gd name="connsiteX94" fmla="*/ 2595155 w 4458789"/>
                    <a:gd name="connsiteY94" fmla="*/ 3857897 h 6470468"/>
                    <a:gd name="connsiteX95" fmla="*/ 2891246 w 4458789"/>
                    <a:gd name="connsiteY95" fmla="*/ 3744685 h 6470468"/>
                    <a:gd name="connsiteX96" fmla="*/ 2891155 w 4458789"/>
                    <a:gd name="connsiteY96" fmla="*/ 3215186 h 6470468"/>
                    <a:gd name="connsiteX97" fmla="*/ 2772547 w 4458789"/>
                    <a:gd name="connsiteY97" fmla="*/ 3039972 h 6470468"/>
                    <a:gd name="connsiteX98" fmla="*/ 2704284 w 4458789"/>
                    <a:gd name="connsiteY98" fmla="*/ 2897097 h 6470468"/>
                    <a:gd name="connsiteX99" fmla="*/ 2508069 w 4458789"/>
                    <a:gd name="connsiteY99" fmla="*/ 2717074 h 6470468"/>
                    <a:gd name="connsiteX100" fmla="*/ 2638698 w 4458789"/>
                    <a:gd name="connsiteY100" fmla="*/ 2577737 h 6470468"/>
                    <a:gd name="connsiteX101" fmla="*/ 2978332 w 4458789"/>
                    <a:gd name="connsiteY101" fmla="*/ 2333897 h 6470468"/>
                    <a:gd name="connsiteX102" fmla="*/ 2987040 w 4458789"/>
                    <a:gd name="connsiteY102" fmla="*/ 2159725 h 6470468"/>
                    <a:gd name="connsiteX103" fmla="*/ 3344092 w 4458789"/>
                    <a:gd name="connsiteY103" fmla="*/ 1672045 h 6470468"/>
                    <a:gd name="connsiteX104" fmla="*/ 3544389 w 4458789"/>
                    <a:gd name="connsiteY104" fmla="*/ 1863634 h 6470468"/>
                    <a:gd name="connsiteX105" fmla="*/ 3962400 w 4458789"/>
                    <a:gd name="connsiteY105" fmla="*/ 1419497 h 6470468"/>
                    <a:gd name="connsiteX106" fmla="*/ 4458789 w 4458789"/>
                    <a:gd name="connsiteY106" fmla="*/ 374468 h 6470468"/>
                    <a:gd name="connsiteX107" fmla="*/ 4415246 w 4458789"/>
                    <a:gd name="connsiteY107" fmla="*/ 0 h 6470468"/>
                    <a:gd name="connsiteX108" fmla="*/ 17418 w 4458789"/>
                    <a:gd name="connsiteY108" fmla="*/ 17417 h 6470468"/>
                    <a:gd name="connsiteX109" fmla="*/ 0 w 4458789"/>
                    <a:gd name="connsiteY109"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429522 w 4458789"/>
                    <a:gd name="connsiteY3" fmla="*/ 5017997 h 6470468"/>
                    <a:gd name="connsiteX4" fmla="*/ 1477147 w 4458789"/>
                    <a:gd name="connsiteY4" fmla="*/ 4971959 h 6470468"/>
                    <a:gd name="connsiteX5" fmla="*/ 1541418 w 4458789"/>
                    <a:gd name="connsiteY5" fmla="*/ 4955177 h 6470468"/>
                    <a:gd name="connsiteX6" fmla="*/ 1375547 w 4458789"/>
                    <a:gd name="connsiteY6" fmla="*/ 4913222 h 6470468"/>
                    <a:gd name="connsiteX7" fmla="*/ 1307284 w 4458789"/>
                    <a:gd name="connsiteY7" fmla="*/ 4854484 h 6470468"/>
                    <a:gd name="connsiteX8" fmla="*/ 1232672 w 4458789"/>
                    <a:gd name="connsiteY8" fmla="*/ 4883059 h 6470468"/>
                    <a:gd name="connsiteX9" fmla="*/ 1172801 w 4458789"/>
                    <a:gd name="connsiteY9" fmla="*/ 4820692 h 6470468"/>
                    <a:gd name="connsiteX10" fmla="*/ 1353322 w 4458789"/>
                    <a:gd name="connsiteY10" fmla="*/ 4757647 h 6470468"/>
                    <a:gd name="connsiteX11" fmla="*/ 1396184 w 4458789"/>
                    <a:gd name="connsiteY11" fmla="*/ 4762409 h 6470468"/>
                    <a:gd name="connsiteX12" fmla="*/ 1473473 w 4458789"/>
                    <a:gd name="connsiteY12" fmla="*/ 4779509 h 6470468"/>
                    <a:gd name="connsiteX13" fmla="*/ 1404122 w 4458789"/>
                    <a:gd name="connsiteY13" fmla="*/ 4619534 h 6470468"/>
                    <a:gd name="connsiteX14" fmla="*/ 1335859 w 4458789"/>
                    <a:gd name="connsiteY14" fmla="*/ 4551271 h 6470468"/>
                    <a:gd name="connsiteX15" fmla="*/ 1439047 w 4458789"/>
                    <a:gd name="connsiteY15" fmla="*/ 4506822 h 6470468"/>
                    <a:gd name="connsiteX16" fmla="*/ 1362847 w 4458789"/>
                    <a:gd name="connsiteY16" fmla="*/ 4400459 h 6470468"/>
                    <a:gd name="connsiteX17" fmla="*/ 1262834 w 4458789"/>
                    <a:gd name="connsiteY17" fmla="*/ 4309972 h 6470468"/>
                    <a:gd name="connsiteX18" fmla="*/ 1202509 w 4458789"/>
                    <a:gd name="connsiteY18" fmla="*/ 4102009 h 6470468"/>
                    <a:gd name="connsiteX19" fmla="*/ 1143772 w 4458789"/>
                    <a:gd name="connsiteY19" fmla="*/ 3930559 h 6470468"/>
                    <a:gd name="connsiteX20" fmla="*/ 1012644 w 4458789"/>
                    <a:gd name="connsiteY20" fmla="*/ 3831363 h 6470468"/>
                    <a:gd name="connsiteX21" fmla="*/ 946922 w 4458789"/>
                    <a:gd name="connsiteY21" fmla="*/ 3773397 h 6470468"/>
                    <a:gd name="connsiteX22" fmla="*/ 946922 w 4458789"/>
                    <a:gd name="connsiteY22" fmla="*/ 3717834 h 6470468"/>
                    <a:gd name="connsiteX23" fmla="*/ 980259 w 4458789"/>
                    <a:gd name="connsiteY23" fmla="*/ 3711484 h 6470468"/>
                    <a:gd name="connsiteX24" fmla="*/ 1038997 w 4458789"/>
                    <a:gd name="connsiteY24" fmla="*/ 3609884 h 6470468"/>
                    <a:gd name="connsiteX25" fmla="*/ 1077097 w 4458789"/>
                    <a:gd name="connsiteY25" fmla="*/ 3598772 h 6470468"/>
                    <a:gd name="connsiteX26" fmla="*/ 1139009 w 4458789"/>
                    <a:gd name="connsiteY26" fmla="*/ 3535272 h 6470468"/>
                    <a:gd name="connsiteX27" fmla="*/ 1196159 w 4458789"/>
                    <a:gd name="connsiteY27" fmla="*/ 3498759 h 6470468"/>
                    <a:gd name="connsiteX28" fmla="*/ 1237434 w 4458789"/>
                    <a:gd name="connsiteY28" fmla="*/ 3489234 h 6470468"/>
                    <a:gd name="connsiteX29" fmla="*/ 1267506 w 4458789"/>
                    <a:gd name="connsiteY29" fmla="*/ 3418432 h 6470468"/>
                    <a:gd name="connsiteX30" fmla="*/ 1326335 w 4458789"/>
                    <a:gd name="connsiteY30" fmla="*/ 3387634 h 6470468"/>
                    <a:gd name="connsiteX31" fmla="*/ 1385072 w 4458789"/>
                    <a:gd name="connsiteY31" fmla="*/ 3354297 h 6470468"/>
                    <a:gd name="connsiteX32" fmla="*/ 1491434 w 4458789"/>
                    <a:gd name="connsiteY32" fmla="*/ 3309847 h 6470468"/>
                    <a:gd name="connsiteX33" fmla="*/ 1567543 w 4458789"/>
                    <a:gd name="connsiteY33" fmla="*/ 3317965 h 6470468"/>
                    <a:gd name="connsiteX34" fmla="*/ 1610497 w 4458789"/>
                    <a:gd name="connsiteY34" fmla="*/ 3271747 h 6470468"/>
                    <a:gd name="connsiteX35" fmla="*/ 1631134 w 4458789"/>
                    <a:gd name="connsiteY35" fmla="*/ 3201897 h 6470468"/>
                    <a:gd name="connsiteX36" fmla="*/ 1564459 w 4458789"/>
                    <a:gd name="connsiteY36" fmla="*/ 3174909 h 6470468"/>
                    <a:gd name="connsiteX37" fmla="*/ 1543731 w 4458789"/>
                    <a:gd name="connsiteY37" fmla="*/ 3150960 h 6470468"/>
                    <a:gd name="connsiteX38" fmla="*/ 1427934 w 4458789"/>
                    <a:gd name="connsiteY38" fmla="*/ 3163797 h 6470468"/>
                    <a:gd name="connsiteX39" fmla="*/ 1364434 w 4458789"/>
                    <a:gd name="connsiteY39" fmla="*/ 3127284 h 6470468"/>
                    <a:gd name="connsiteX40" fmla="*/ 1350147 w 4458789"/>
                    <a:gd name="connsiteY40" fmla="*/ 3101884 h 6470468"/>
                    <a:gd name="connsiteX41" fmla="*/ 1289731 w 4458789"/>
                    <a:gd name="connsiteY41" fmla="*/ 3082154 h 6470468"/>
                    <a:gd name="connsiteX42" fmla="*/ 1189809 w 4458789"/>
                    <a:gd name="connsiteY42" fmla="*/ 3098709 h 6470468"/>
                    <a:gd name="connsiteX43" fmla="*/ 1164409 w 4458789"/>
                    <a:gd name="connsiteY43" fmla="*/ 3144747 h 6470468"/>
                    <a:gd name="connsiteX44" fmla="*/ 1108847 w 4458789"/>
                    <a:gd name="connsiteY44" fmla="*/ 3174909 h 6470468"/>
                    <a:gd name="connsiteX45" fmla="*/ 1075509 w 4458789"/>
                    <a:gd name="connsiteY45" fmla="*/ 3225709 h 6470468"/>
                    <a:gd name="connsiteX46" fmla="*/ 1007247 w 4458789"/>
                    <a:gd name="connsiteY46" fmla="*/ 3238409 h 6470468"/>
                    <a:gd name="connsiteX47" fmla="*/ 926782 w 4458789"/>
                    <a:gd name="connsiteY47" fmla="*/ 3181803 h 6470468"/>
                    <a:gd name="connsiteX48" fmla="*/ 942159 w 4458789"/>
                    <a:gd name="connsiteY48" fmla="*/ 3111409 h 6470468"/>
                    <a:gd name="connsiteX49" fmla="*/ 989784 w 4458789"/>
                    <a:gd name="connsiteY49" fmla="*/ 3078072 h 6470468"/>
                    <a:gd name="connsiteX50" fmla="*/ 941161 w 4458789"/>
                    <a:gd name="connsiteY50" fmla="*/ 2986994 h 6470468"/>
                    <a:gd name="connsiteX51" fmla="*/ 865959 w 4458789"/>
                    <a:gd name="connsiteY51" fmla="*/ 2989172 h 6470468"/>
                    <a:gd name="connsiteX52" fmla="*/ 743722 w 4458789"/>
                    <a:gd name="connsiteY52" fmla="*/ 2943134 h 6470468"/>
                    <a:gd name="connsiteX53" fmla="*/ 708797 w 4458789"/>
                    <a:gd name="connsiteY53" fmla="*/ 2852647 h 6470468"/>
                    <a:gd name="connsiteX54" fmla="*/ 750707 w 4458789"/>
                    <a:gd name="connsiteY54" fmla="*/ 2804160 h 6470468"/>
                    <a:gd name="connsiteX55" fmla="*/ 748484 w 4458789"/>
                    <a:gd name="connsiteY55" fmla="*/ 2738347 h 6470468"/>
                    <a:gd name="connsiteX56" fmla="*/ 788172 w 4458789"/>
                    <a:gd name="connsiteY56" fmla="*/ 2711359 h 6470468"/>
                    <a:gd name="connsiteX57" fmla="*/ 865959 w 4458789"/>
                    <a:gd name="connsiteY57" fmla="*/ 2771684 h 6470468"/>
                    <a:gd name="connsiteX58" fmla="*/ 892947 w 4458789"/>
                    <a:gd name="connsiteY58" fmla="*/ 2798672 h 6470468"/>
                    <a:gd name="connsiteX59" fmla="*/ 900884 w 4458789"/>
                    <a:gd name="connsiteY59" fmla="*/ 2743110 h 6470468"/>
                    <a:gd name="connsiteX60" fmla="*/ 937351 w 4458789"/>
                    <a:gd name="connsiteY60" fmla="*/ 2730546 h 6470468"/>
                    <a:gd name="connsiteX61" fmla="*/ 981847 w 4458789"/>
                    <a:gd name="connsiteY61" fmla="*/ 2730409 h 6470468"/>
                    <a:gd name="connsiteX62" fmla="*/ 1008834 w 4458789"/>
                    <a:gd name="connsiteY62" fmla="*/ 2698659 h 6470468"/>
                    <a:gd name="connsiteX63" fmla="*/ 1085034 w 4458789"/>
                    <a:gd name="connsiteY63" fmla="*/ 2592297 h 6470468"/>
                    <a:gd name="connsiteX64" fmla="*/ 1174841 w 4458789"/>
                    <a:gd name="connsiteY64" fmla="*/ 2532652 h 6470468"/>
                    <a:gd name="connsiteX65" fmla="*/ 1256484 w 4458789"/>
                    <a:gd name="connsiteY65" fmla="*/ 2501809 h 6470468"/>
                    <a:gd name="connsiteX66" fmla="*/ 1404122 w 4458789"/>
                    <a:gd name="connsiteY66" fmla="*/ 2358934 h 6470468"/>
                    <a:gd name="connsiteX67" fmla="*/ 1518512 w 4458789"/>
                    <a:gd name="connsiteY67" fmla="*/ 2368913 h 6470468"/>
                    <a:gd name="connsiteX68" fmla="*/ 1584598 w 4458789"/>
                    <a:gd name="connsiteY68" fmla="*/ 2464298 h 6470468"/>
                    <a:gd name="connsiteX69" fmla="*/ 1527947 w 4458789"/>
                    <a:gd name="connsiteY69" fmla="*/ 2535147 h 6470468"/>
                    <a:gd name="connsiteX70" fmla="*/ 1431109 w 4458789"/>
                    <a:gd name="connsiteY70" fmla="*/ 2627222 h 6470468"/>
                    <a:gd name="connsiteX71" fmla="*/ 1393372 w 4458789"/>
                    <a:gd name="connsiteY71" fmla="*/ 2647405 h 6470468"/>
                    <a:gd name="connsiteX72" fmla="*/ 1404983 w 4458789"/>
                    <a:gd name="connsiteY72" fmla="*/ 2708456 h 6470468"/>
                    <a:gd name="connsiteX73" fmla="*/ 1454922 w 4458789"/>
                    <a:gd name="connsiteY73" fmla="*/ 2736759 h 6470468"/>
                    <a:gd name="connsiteX74" fmla="*/ 1448572 w 4458789"/>
                    <a:gd name="connsiteY74" fmla="*/ 2774859 h 6470468"/>
                    <a:gd name="connsiteX75" fmla="*/ 1357675 w 4458789"/>
                    <a:gd name="connsiteY75" fmla="*/ 2829515 h 6470468"/>
                    <a:gd name="connsiteX76" fmla="*/ 1394597 w 4458789"/>
                    <a:gd name="connsiteY76" fmla="*/ 2863759 h 6470468"/>
                    <a:gd name="connsiteX77" fmla="*/ 1550172 w 4458789"/>
                    <a:gd name="connsiteY77" fmla="*/ 2790734 h 6470468"/>
                    <a:gd name="connsiteX78" fmla="*/ 1586684 w 4458789"/>
                    <a:gd name="connsiteY78" fmla="*/ 2733584 h 6470468"/>
                    <a:gd name="connsiteX79" fmla="*/ 1651772 w 4458789"/>
                    <a:gd name="connsiteY79" fmla="*/ 2703422 h 6470468"/>
                    <a:gd name="connsiteX80" fmla="*/ 1708922 w 4458789"/>
                    <a:gd name="connsiteY80" fmla="*/ 2666909 h 6470468"/>
                    <a:gd name="connsiteX81" fmla="*/ 1810522 w 4458789"/>
                    <a:gd name="connsiteY81" fmla="*/ 2636747 h 6470468"/>
                    <a:gd name="connsiteX82" fmla="*/ 1908947 w 4458789"/>
                    <a:gd name="connsiteY82" fmla="*/ 2627222 h 6470468"/>
                    <a:gd name="connsiteX83" fmla="*/ 1952218 w 4458789"/>
                    <a:gd name="connsiteY83" fmla="*/ 2602275 h 6470468"/>
                    <a:gd name="connsiteX84" fmla="*/ 2020072 w 4458789"/>
                    <a:gd name="connsiteY84" fmla="*/ 2662147 h 6470468"/>
                    <a:gd name="connsiteX85" fmla="*/ 2089922 w 4458789"/>
                    <a:gd name="connsiteY85" fmla="*/ 2678022 h 6470468"/>
                    <a:gd name="connsiteX86" fmla="*/ 2164579 w 4458789"/>
                    <a:gd name="connsiteY86" fmla="*/ 2690902 h 6470468"/>
                    <a:gd name="connsiteX87" fmla="*/ 2115322 w 4458789"/>
                    <a:gd name="connsiteY87" fmla="*/ 2820897 h 6470468"/>
                    <a:gd name="connsiteX88" fmla="*/ 2011680 w 4458789"/>
                    <a:gd name="connsiteY88" fmla="*/ 2934788 h 6470468"/>
                    <a:gd name="connsiteX89" fmla="*/ 2194560 w 4458789"/>
                    <a:gd name="connsiteY89" fmla="*/ 3082834 h 6470468"/>
                    <a:gd name="connsiteX90" fmla="*/ 2394858 w 4458789"/>
                    <a:gd name="connsiteY90" fmla="*/ 3117668 h 6470468"/>
                    <a:gd name="connsiteX91" fmla="*/ 2377440 w 4458789"/>
                    <a:gd name="connsiteY91" fmla="*/ 3335383 h 6470468"/>
                    <a:gd name="connsiteX92" fmla="*/ 2377440 w 4458789"/>
                    <a:gd name="connsiteY92" fmla="*/ 3335383 h 6470468"/>
                    <a:gd name="connsiteX93" fmla="*/ 2333898 w 4458789"/>
                    <a:gd name="connsiteY93" fmla="*/ 3640183 h 6470468"/>
                    <a:gd name="connsiteX94" fmla="*/ 2290355 w 4458789"/>
                    <a:gd name="connsiteY94" fmla="*/ 3875314 h 6470468"/>
                    <a:gd name="connsiteX95" fmla="*/ 2595155 w 4458789"/>
                    <a:gd name="connsiteY95" fmla="*/ 3857897 h 6470468"/>
                    <a:gd name="connsiteX96" fmla="*/ 2891246 w 4458789"/>
                    <a:gd name="connsiteY96" fmla="*/ 3744685 h 6470468"/>
                    <a:gd name="connsiteX97" fmla="*/ 2891155 w 4458789"/>
                    <a:gd name="connsiteY97" fmla="*/ 3215186 h 6470468"/>
                    <a:gd name="connsiteX98" fmla="*/ 2772547 w 4458789"/>
                    <a:gd name="connsiteY98" fmla="*/ 3039972 h 6470468"/>
                    <a:gd name="connsiteX99" fmla="*/ 2704284 w 4458789"/>
                    <a:gd name="connsiteY99" fmla="*/ 2897097 h 6470468"/>
                    <a:gd name="connsiteX100" fmla="*/ 2508069 w 4458789"/>
                    <a:gd name="connsiteY100" fmla="*/ 2717074 h 6470468"/>
                    <a:gd name="connsiteX101" fmla="*/ 2638698 w 4458789"/>
                    <a:gd name="connsiteY101" fmla="*/ 2577737 h 6470468"/>
                    <a:gd name="connsiteX102" fmla="*/ 2978332 w 4458789"/>
                    <a:gd name="connsiteY102" fmla="*/ 2333897 h 6470468"/>
                    <a:gd name="connsiteX103" fmla="*/ 2987040 w 4458789"/>
                    <a:gd name="connsiteY103" fmla="*/ 2159725 h 6470468"/>
                    <a:gd name="connsiteX104" fmla="*/ 3344092 w 4458789"/>
                    <a:gd name="connsiteY104" fmla="*/ 1672045 h 6470468"/>
                    <a:gd name="connsiteX105" fmla="*/ 3544389 w 4458789"/>
                    <a:gd name="connsiteY105" fmla="*/ 1863634 h 6470468"/>
                    <a:gd name="connsiteX106" fmla="*/ 3962400 w 4458789"/>
                    <a:gd name="connsiteY106" fmla="*/ 1419497 h 6470468"/>
                    <a:gd name="connsiteX107" fmla="*/ 4458789 w 4458789"/>
                    <a:gd name="connsiteY107" fmla="*/ 374468 h 6470468"/>
                    <a:gd name="connsiteX108" fmla="*/ 4415246 w 4458789"/>
                    <a:gd name="connsiteY108" fmla="*/ 0 h 6470468"/>
                    <a:gd name="connsiteX109" fmla="*/ 17418 w 4458789"/>
                    <a:gd name="connsiteY109" fmla="*/ 17417 h 6470468"/>
                    <a:gd name="connsiteX110" fmla="*/ 0 w 4458789"/>
                    <a:gd name="connsiteY110"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440634 w 4458789"/>
                    <a:gd name="connsiteY3" fmla="*/ 5149759 h 6470468"/>
                    <a:gd name="connsiteX4" fmla="*/ 1429522 w 4458789"/>
                    <a:gd name="connsiteY4" fmla="*/ 5017997 h 6470468"/>
                    <a:gd name="connsiteX5" fmla="*/ 1477147 w 4458789"/>
                    <a:gd name="connsiteY5" fmla="*/ 4971959 h 6470468"/>
                    <a:gd name="connsiteX6" fmla="*/ 1541418 w 4458789"/>
                    <a:gd name="connsiteY6" fmla="*/ 4955177 h 6470468"/>
                    <a:gd name="connsiteX7" fmla="*/ 1375547 w 4458789"/>
                    <a:gd name="connsiteY7" fmla="*/ 4913222 h 6470468"/>
                    <a:gd name="connsiteX8" fmla="*/ 1307284 w 4458789"/>
                    <a:gd name="connsiteY8" fmla="*/ 4854484 h 6470468"/>
                    <a:gd name="connsiteX9" fmla="*/ 1232672 w 4458789"/>
                    <a:gd name="connsiteY9" fmla="*/ 4883059 h 6470468"/>
                    <a:gd name="connsiteX10" fmla="*/ 1172801 w 4458789"/>
                    <a:gd name="connsiteY10" fmla="*/ 4820692 h 6470468"/>
                    <a:gd name="connsiteX11" fmla="*/ 1353322 w 4458789"/>
                    <a:gd name="connsiteY11" fmla="*/ 4757647 h 6470468"/>
                    <a:gd name="connsiteX12" fmla="*/ 1396184 w 4458789"/>
                    <a:gd name="connsiteY12" fmla="*/ 4762409 h 6470468"/>
                    <a:gd name="connsiteX13" fmla="*/ 1473473 w 4458789"/>
                    <a:gd name="connsiteY13" fmla="*/ 4779509 h 6470468"/>
                    <a:gd name="connsiteX14" fmla="*/ 1404122 w 4458789"/>
                    <a:gd name="connsiteY14" fmla="*/ 4619534 h 6470468"/>
                    <a:gd name="connsiteX15" fmla="*/ 1335859 w 4458789"/>
                    <a:gd name="connsiteY15" fmla="*/ 4551271 h 6470468"/>
                    <a:gd name="connsiteX16" fmla="*/ 1439047 w 4458789"/>
                    <a:gd name="connsiteY16" fmla="*/ 4506822 h 6470468"/>
                    <a:gd name="connsiteX17" fmla="*/ 1362847 w 4458789"/>
                    <a:gd name="connsiteY17" fmla="*/ 4400459 h 6470468"/>
                    <a:gd name="connsiteX18" fmla="*/ 1262834 w 4458789"/>
                    <a:gd name="connsiteY18" fmla="*/ 4309972 h 6470468"/>
                    <a:gd name="connsiteX19" fmla="*/ 1202509 w 4458789"/>
                    <a:gd name="connsiteY19" fmla="*/ 4102009 h 6470468"/>
                    <a:gd name="connsiteX20" fmla="*/ 1143772 w 4458789"/>
                    <a:gd name="connsiteY20" fmla="*/ 3930559 h 6470468"/>
                    <a:gd name="connsiteX21" fmla="*/ 1012644 w 4458789"/>
                    <a:gd name="connsiteY21" fmla="*/ 3831363 h 6470468"/>
                    <a:gd name="connsiteX22" fmla="*/ 946922 w 4458789"/>
                    <a:gd name="connsiteY22" fmla="*/ 3773397 h 6470468"/>
                    <a:gd name="connsiteX23" fmla="*/ 946922 w 4458789"/>
                    <a:gd name="connsiteY23" fmla="*/ 3717834 h 6470468"/>
                    <a:gd name="connsiteX24" fmla="*/ 980259 w 4458789"/>
                    <a:gd name="connsiteY24" fmla="*/ 3711484 h 6470468"/>
                    <a:gd name="connsiteX25" fmla="*/ 1038997 w 4458789"/>
                    <a:gd name="connsiteY25" fmla="*/ 3609884 h 6470468"/>
                    <a:gd name="connsiteX26" fmla="*/ 1077097 w 4458789"/>
                    <a:gd name="connsiteY26" fmla="*/ 3598772 h 6470468"/>
                    <a:gd name="connsiteX27" fmla="*/ 1139009 w 4458789"/>
                    <a:gd name="connsiteY27" fmla="*/ 3535272 h 6470468"/>
                    <a:gd name="connsiteX28" fmla="*/ 1196159 w 4458789"/>
                    <a:gd name="connsiteY28" fmla="*/ 3498759 h 6470468"/>
                    <a:gd name="connsiteX29" fmla="*/ 1237434 w 4458789"/>
                    <a:gd name="connsiteY29" fmla="*/ 3489234 h 6470468"/>
                    <a:gd name="connsiteX30" fmla="*/ 1267506 w 4458789"/>
                    <a:gd name="connsiteY30" fmla="*/ 3418432 h 6470468"/>
                    <a:gd name="connsiteX31" fmla="*/ 1326335 w 4458789"/>
                    <a:gd name="connsiteY31" fmla="*/ 3387634 h 6470468"/>
                    <a:gd name="connsiteX32" fmla="*/ 1385072 w 4458789"/>
                    <a:gd name="connsiteY32" fmla="*/ 3354297 h 6470468"/>
                    <a:gd name="connsiteX33" fmla="*/ 1491434 w 4458789"/>
                    <a:gd name="connsiteY33" fmla="*/ 3309847 h 6470468"/>
                    <a:gd name="connsiteX34" fmla="*/ 1567543 w 4458789"/>
                    <a:gd name="connsiteY34" fmla="*/ 3317965 h 6470468"/>
                    <a:gd name="connsiteX35" fmla="*/ 1610497 w 4458789"/>
                    <a:gd name="connsiteY35" fmla="*/ 3271747 h 6470468"/>
                    <a:gd name="connsiteX36" fmla="*/ 1631134 w 4458789"/>
                    <a:gd name="connsiteY36" fmla="*/ 3201897 h 6470468"/>
                    <a:gd name="connsiteX37" fmla="*/ 1564459 w 4458789"/>
                    <a:gd name="connsiteY37" fmla="*/ 3174909 h 6470468"/>
                    <a:gd name="connsiteX38" fmla="*/ 1543731 w 4458789"/>
                    <a:gd name="connsiteY38" fmla="*/ 3150960 h 6470468"/>
                    <a:gd name="connsiteX39" fmla="*/ 1427934 w 4458789"/>
                    <a:gd name="connsiteY39" fmla="*/ 3163797 h 6470468"/>
                    <a:gd name="connsiteX40" fmla="*/ 1364434 w 4458789"/>
                    <a:gd name="connsiteY40" fmla="*/ 3127284 h 6470468"/>
                    <a:gd name="connsiteX41" fmla="*/ 1350147 w 4458789"/>
                    <a:gd name="connsiteY41" fmla="*/ 3101884 h 6470468"/>
                    <a:gd name="connsiteX42" fmla="*/ 1289731 w 4458789"/>
                    <a:gd name="connsiteY42" fmla="*/ 3082154 h 6470468"/>
                    <a:gd name="connsiteX43" fmla="*/ 1189809 w 4458789"/>
                    <a:gd name="connsiteY43" fmla="*/ 3098709 h 6470468"/>
                    <a:gd name="connsiteX44" fmla="*/ 1164409 w 4458789"/>
                    <a:gd name="connsiteY44" fmla="*/ 3144747 h 6470468"/>
                    <a:gd name="connsiteX45" fmla="*/ 1108847 w 4458789"/>
                    <a:gd name="connsiteY45" fmla="*/ 3174909 h 6470468"/>
                    <a:gd name="connsiteX46" fmla="*/ 1075509 w 4458789"/>
                    <a:gd name="connsiteY46" fmla="*/ 3225709 h 6470468"/>
                    <a:gd name="connsiteX47" fmla="*/ 1007247 w 4458789"/>
                    <a:gd name="connsiteY47" fmla="*/ 3238409 h 6470468"/>
                    <a:gd name="connsiteX48" fmla="*/ 926782 w 4458789"/>
                    <a:gd name="connsiteY48" fmla="*/ 3181803 h 6470468"/>
                    <a:gd name="connsiteX49" fmla="*/ 942159 w 4458789"/>
                    <a:gd name="connsiteY49" fmla="*/ 3111409 h 6470468"/>
                    <a:gd name="connsiteX50" fmla="*/ 989784 w 4458789"/>
                    <a:gd name="connsiteY50" fmla="*/ 3078072 h 6470468"/>
                    <a:gd name="connsiteX51" fmla="*/ 941161 w 4458789"/>
                    <a:gd name="connsiteY51" fmla="*/ 2986994 h 6470468"/>
                    <a:gd name="connsiteX52" fmla="*/ 865959 w 4458789"/>
                    <a:gd name="connsiteY52" fmla="*/ 2989172 h 6470468"/>
                    <a:gd name="connsiteX53" fmla="*/ 743722 w 4458789"/>
                    <a:gd name="connsiteY53" fmla="*/ 2943134 h 6470468"/>
                    <a:gd name="connsiteX54" fmla="*/ 708797 w 4458789"/>
                    <a:gd name="connsiteY54" fmla="*/ 2852647 h 6470468"/>
                    <a:gd name="connsiteX55" fmla="*/ 750707 w 4458789"/>
                    <a:gd name="connsiteY55" fmla="*/ 2804160 h 6470468"/>
                    <a:gd name="connsiteX56" fmla="*/ 748484 w 4458789"/>
                    <a:gd name="connsiteY56" fmla="*/ 2738347 h 6470468"/>
                    <a:gd name="connsiteX57" fmla="*/ 788172 w 4458789"/>
                    <a:gd name="connsiteY57" fmla="*/ 2711359 h 6470468"/>
                    <a:gd name="connsiteX58" fmla="*/ 865959 w 4458789"/>
                    <a:gd name="connsiteY58" fmla="*/ 2771684 h 6470468"/>
                    <a:gd name="connsiteX59" fmla="*/ 892947 w 4458789"/>
                    <a:gd name="connsiteY59" fmla="*/ 2798672 h 6470468"/>
                    <a:gd name="connsiteX60" fmla="*/ 900884 w 4458789"/>
                    <a:gd name="connsiteY60" fmla="*/ 2743110 h 6470468"/>
                    <a:gd name="connsiteX61" fmla="*/ 937351 w 4458789"/>
                    <a:gd name="connsiteY61" fmla="*/ 2730546 h 6470468"/>
                    <a:gd name="connsiteX62" fmla="*/ 981847 w 4458789"/>
                    <a:gd name="connsiteY62" fmla="*/ 2730409 h 6470468"/>
                    <a:gd name="connsiteX63" fmla="*/ 1008834 w 4458789"/>
                    <a:gd name="connsiteY63" fmla="*/ 2698659 h 6470468"/>
                    <a:gd name="connsiteX64" fmla="*/ 1085034 w 4458789"/>
                    <a:gd name="connsiteY64" fmla="*/ 2592297 h 6470468"/>
                    <a:gd name="connsiteX65" fmla="*/ 1174841 w 4458789"/>
                    <a:gd name="connsiteY65" fmla="*/ 2532652 h 6470468"/>
                    <a:gd name="connsiteX66" fmla="*/ 1256484 w 4458789"/>
                    <a:gd name="connsiteY66" fmla="*/ 2501809 h 6470468"/>
                    <a:gd name="connsiteX67" fmla="*/ 1404122 w 4458789"/>
                    <a:gd name="connsiteY67" fmla="*/ 2358934 h 6470468"/>
                    <a:gd name="connsiteX68" fmla="*/ 1518512 w 4458789"/>
                    <a:gd name="connsiteY68" fmla="*/ 2368913 h 6470468"/>
                    <a:gd name="connsiteX69" fmla="*/ 1584598 w 4458789"/>
                    <a:gd name="connsiteY69" fmla="*/ 2464298 h 6470468"/>
                    <a:gd name="connsiteX70" fmla="*/ 1527947 w 4458789"/>
                    <a:gd name="connsiteY70" fmla="*/ 2535147 h 6470468"/>
                    <a:gd name="connsiteX71" fmla="*/ 1431109 w 4458789"/>
                    <a:gd name="connsiteY71" fmla="*/ 2627222 h 6470468"/>
                    <a:gd name="connsiteX72" fmla="*/ 1393372 w 4458789"/>
                    <a:gd name="connsiteY72" fmla="*/ 2647405 h 6470468"/>
                    <a:gd name="connsiteX73" fmla="*/ 1404983 w 4458789"/>
                    <a:gd name="connsiteY73" fmla="*/ 2708456 h 6470468"/>
                    <a:gd name="connsiteX74" fmla="*/ 1454922 w 4458789"/>
                    <a:gd name="connsiteY74" fmla="*/ 2736759 h 6470468"/>
                    <a:gd name="connsiteX75" fmla="*/ 1448572 w 4458789"/>
                    <a:gd name="connsiteY75" fmla="*/ 2774859 h 6470468"/>
                    <a:gd name="connsiteX76" fmla="*/ 1357675 w 4458789"/>
                    <a:gd name="connsiteY76" fmla="*/ 2829515 h 6470468"/>
                    <a:gd name="connsiteX77" fmla="*/ 1394597 w 4458789"/>
                    <a:gd name="connsiteY77" fmla="*/ 2863759 h 6470468"/>
                    <a:gd name="connsiteX78" fmla="*/ 1550172 w 4458789"/>
                    <a:gd name="connsiteY78" fmla="*/ 2790734 h 6470468"/>
                    <a:gd name="connsiteX79" fmla="*/ 1586684 w 4458789"/>
                    <a:gd name="connsiteY79" fmla="*/ 2733584 h 6470468"/>
                    <a:gd name="connsiteX80" fmla="*/ 1651772 w 4458789"/>
                    <a:gd name="connsiteY80" fmla="*/ 2703422 h 6470468"/>
                    <a:gd name="connsiteX81" fmla="*/ 1708922 w 4458789"/>
                    <a:gd name="connsiteY81" fmla="*/ 2666909 h 6470468"/>
                    <a:gd name="connsiteX82" fmla="*/ 1810522 w 4458789"/>
                    <a:gd name="connsiteY82" fmla="*/ 2636747 h 6470468"/>
                    <a:gd name="connsiteX83" fmla="*/ 1908947 w 4458789"/>
                    <a:gd name="connsiteY83" fmla="*/ 2627222 h 6470468"/>
                    <a:gd name="connsiteX84" fmla="*/ 1952218 w 4458789"/>
                    <a:gd name="connsiteY84" fmla="*/ 2602275 h 6470468"/>
                    <a:gd name="connsiteX85" fmla="*/ 2020072 w 4458789"/>
                    <a:gd name="connsiteY85" fmla="*/ 2662147 h 6470468"/>
                    <a:gd name="connsiteX86" fmla="*/ 2089922 w 4458789"/>
                    <a:gd name="connsiteY86" fmla="*/ 2678022 h 6470468"/>
                    <a:gd name="connsiteX87" fmla="*/ 2164579 w 4458789"/>
                    <a:gd name="connsiteY87" fmla="*/ 2690902 h 6470468"/>
                    <a:gd name="connsiteX88" fmla="*/ 2115322 w 4458789"/>
                    <a:gd name="connsiteY88" fmla="*/ 2820897 h 6470468"/>
                    <a:gd name="connsiteX89" fmla="*/ 2011680 w 4458789"/>
                    <a:gd name="connsiteY89" fmla="*/ 2934788 h 6470468"/>
                    <a:gd name="connsiteX90" fmla="*/ 2194560 w 4458789"/>
                    <a:gd name="connsiteY90" fmla="*/ 3082834 h 6470468"/>
                    <a:gd name="connsiteX91" fmla="*/ 2394858 w 4458789"/>
                    <a:gd name="connsiteY91" fmla="*/ 3117668 h 6470468"/>
                    <a:gd name="connsiteX92" fmla="*/ 2377440 w 4458789"/>
                    <a:gd name="connsiteY92" fmla="*/ 3335383 h 6470468"/>
                    <a:gd name="connsiteX93" fmla="*/ 2377440 w 4458789"/>
                    <a:gd name="connsiteY93" fmla="*/ 3335383 h 6470468"/>
                    <a:gd name="connsiteX94" fmla="*/ 2333898 w 4458789"/>
                    <a:gd name="connsiteY94" fmla="*/ 3640183 h 6470468"/>
                    <a:gd name="connsiteX95" fmla="*/ 2290355 w 4458789"/>
                    <a:gd name="connsiteY95" fmla="*/ 3875314 h 6470468"/>
                    <a:gd name="connsiteX96" fmla="*/ 2595155 w 4458789"/>
                    <a:gd name="connsiteY96" fmla="*/ 3857897 h 6470468"/>
                    <a:gd name="connsiteX97" fmla="*/ 2891246 w 4458789"/>
                    <a:gd name="connsiteY97" fmla="*/ 3744685 h 6470468"/>
                    <a:gd name="connsiteX98" fmla="*/ 2891155 w 4458789"/>
                    <a:gd name="connsiteY98" fmla="*/ 3215186 h 6470468"/>
                    <a:gd name="connsiteX99" fmla="*/ 2772547 w 4458789"/>
                    <a:gd name="connsiteY99" fmla="*/ 3039972 h 6470468"/>
                    <a:gd name="connsiteX100" fmla="*/ 2704284 w 4458789"/>
                    <a:gd name="connsiteY100" fmla="*/ 2897097 h 6470468"/>
                    <a:gd name="connsiteX101" fmla="*/ 2508069 w 4458789"/>
                    <a:gd name="connsiteY101" fmla="*/ 2717074 h 6470468"/>
                    <a:gd name="connsiteX102" fmla="*/ 2638698 w 4458789"/>
                    <a:gd name="connsiteY102" fmla="*/ 2577737 h 6470468"/>
                    <a:gd name="connsiteX103" fmla="*/ 2978332 w 4458789"/>
                    <a:gd name="connsiteY103" fmla="*/ 2333897 h 6470468"/>
                    <a:gd name="connsiteX104" fmla="*/ 2987040 w 4458789"/>
                    <a:gd name="connsiteY104" fmla="*/ 2159725 h 6470468"/>
                    <a:gd name="connsiteX105" fmla="*/ 3344092 w 4458789"/>
                    <a:gd name="connsiteY105" fmla="*/ 1672045 h 6470468"/>
                    <a:gd name="connsiteX106" fmla="*/ 3544389 w 4458789"/>
                    <a:gd name="connsiteY106" fmla="*/ 1863634 h 6470468"/>
                    <a:gd name="connsiteX107" fmla="*/ 3962400 w 4458789"/>
                    <a:gd name="connsiteY107" fmla="*/ 1419497 h 6470468"/>
                    <a:gd name="connsiteX108" fmla="*/ 4458789 w 4458789"/>
                    <a:gd name="connsiteY108" fmla="*/ 374468 h 6470468"/>
                    <a:gd name="connsiteX109" fmla="*/ 4415246 w 4458789"/>
                    <a:gd name="connsiteY109" fmla="*/ 0 h 6470468"/>
                    <a:gd name="connsiteX110" fmla="*/ 17418 w 4458789"/>
                    <a:gd name="connsiteY110" fmla="*/ 17417 h 6470468"/>
                    <a:gd name="connsiteX111" fmla="*/ 0 w 4458789"/>
                    <a:gd name="connsiteY111"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394597 w 4458789"/>
                    <a:gd name="connsiteY3" fmla="*/ 5175159 h 6470468"/>
                    <a:gd name="connsiteX4" fmla="*/ 1440634 w 4458789"/>
                    <a:gd name="connsiteY4" fmla="*/ 5149759 h 6470468"/>
                    <a:gd name="connsiteX5" fmla="*/ 1429522 w 4458789"/>
                    <a:gd name="connsiteY5" fmla="*/ 5017997 h 6470468"/>
                    <a:gd name="connsiteX6" fmla="*/ 1477147 w 4458789"/>
                    <a:gd name="connsiteY6" fmla="*/ 4971959 h 6470468"/>
                    <a:gd name="connsiteX7" fmla="*/ 1541418 w 4458789"/>
                    <a:gd name="connsiteY7" fmla="*/ 4955177 h 6470468"/>
                    <a:gd name="connsiteX8" fmla="*/ 1375547 w 4458789"/>
                    <a:gd name="connsiteY8" fmla="*/ 4913222 h 6470468"/>
                    <a:gd name="connsiteX9" fmla="*/ 1307284 w 4458789"/>
                    <a:gd name="connsiteY9" fmla="*/ 4854484 h 6470468"/>
                    <a:gd name="connsiteX10" fmla="*/ 1232672 w 4458789"/>
                    <a:gd name="connsiteY10" fmla="*/ 4883059 h 6470468"/>
                    <a:gd name="connsiteX11" fmla="*/ 1172801 w 4458789"/>
                    <a:gd name="connsiteY11" fmla="*/ 4820692 h 6470468"/>
                    <a:gd name="connsiteX12" fmla="*/ 1353322 w 4458789"/>
                    <a:gd name="connsiteY12" fmla="*/ 4757647 h 6470468"/>
                    <a:gd name="connsiteX13" fmla="*/ 1396184 w 4458789"/>
                    <a:gd name="connsiteY13" fmla="*/ 4762409 h 6470468"/>
                    <a:gd name="connsiteX14" fmla="*/ 1473473 w 4458789"/>
                    <a:gd name="connsiteY14" fmla="*/ 4779509 h 6470468"/>
                    <a:gd name="connsiteX15" fmla="*/ 1404122 w 4458789"/>
                    <a:gd name="connsiteY15" fmla="*/ 4619534 h 6470468"/>
                    <a:gd name="connsiteX16" fmla="*/ 1335859 w 4458789"/>
                    <a:gd name="connsiteY16" fmla="*/ 4551271 h 6470468"/>
                    <a:gd name="connsiteX17" fmla="*/ 1439047 w 4458789"/>
                    <a:gd name="connsiteY17" fmla="*/ 4506822 h 6470468"/>
                    <a:gd name="connsiteX18" fmla="*/ 1362847 w 4458789"/>
                    <a:gd name="connsiteY18" fmla="*/ 4400459 h 6470468"/>
                    <a:gd name="connsiteX19" fmla="*/ 1262834 w 4458789"/>
                    <a:gd name="connsiteY19" fmla="*/ 4309972 h 6470468"/>
                    <a:gd name="connsiteX20" fmla="*/ 1202509 w 4458789"/>
                    <a:gd name="connsiteY20" fmla="*/ 4102009 h 6470468"/>
                    <a:gd name="connsiteX21" fmla="*/ 1143772 w 4458789"/>
                    <a:gd name="connsiteY21" fmla="*/ 3930559 h 6470468"/>
                    <a:gd name="connsiteX22" fmla="*/ 1012644 w 4458789"/>
                    <a:gd name="connsiteY22" fmla="*/ 3831363 h 6470468"/>
                    <a:gd name="connsiteX23" fmla="*/ 946922 w 4458789"/>
                    <a:gd name="connsiteY23" fmla="*/ 3773397 h 6470468"/>
                    <a:gd name="connsiteX24" fmla="*/ 946922 w 4458789"/>
                    <a:gd name="connsiteY24" fmla="*/ 3717834 h 6470468"/>
                    <a:gd name="connsiteX25" fmla="*/ 980259 w 4458789"/>
                    <a:gd name="connsiteY25" fmla="*/ 3711484 h 6470468"/>
                    <a:gd name="connsiteX26" fmla="*/ 1038997 w 4458789"/>
                    <a:gd name="connsiteY26" fmla="*/ 3609884 h 6470468"/>
                    <a:gd name="connsiteX27" fmla="*/ 1077097 w 4458789"/>
                    <a:gd name="connsiteY27" fmla="*/ 3598772 h 6470468"/>
                    <a:gd name="connsiteX28" fmla="*/ 1139009 w 4458789"/>
                    <a:gd name="connsiteY28" fmla="*/ 3535272 h 6470468"/>
                    <a:gd name="connsiteX29" fmla="*/ 1196159 w 4458789"/>
                    <a:gd name="connsiteY29" fmla="*/ 3498759 h 6470468"/>
                    <a:gd name="connsiteX30" fmla="*/ 1237434 w 4458789"/>
                    <a:gd name="connsiteY30" fmla="*/ 3489234 h 6470468"/>
                    <a:gd name="connsiteX31" fmla="*/ 1267506 w 4458789"/>
                    <a:gd name="connsiteY31" fmla="*/ 3418432 h 6470468"/>
                    <a:gd name="connsiteX32" fmla="*/ 1326335 w 4458789"/>
                    <a:gd name="connsiteY32" fmla="*/ 3387634 h 6470468"/>
                    <a:gd name="connsiteX33" fmla="*/ 1385072 w 4458789"/>
                    <a:gd name="connsiteY33" fmla="*/ 3354297 h 6470468"/>
                    <a:gd name="connsiteX34" fmla="*/ 1491434 w 4458789"/>
                    <a:gd name="connsiteY34" fmla="*/ 3309847 h 6470468"/>
                    <a:gd name="connsiteX35" fmla="*/ 1567543 w 4458789"/>
                    <a:gd name="connsiteY35" fmla="*/ 3317965 h 6470468"/>
                    <a:gd name="connsiteX36" fmla="*/ 1610497 w 4458789"/>
                    <a:gd name="connsiteY36" fmla="*/ 3271747 h 6470468"/>
                    <a:gd name="connsiteX37" fmla="*/ 1631134 w 4458789"/>
                    <a:gd name="connsiteY37" fmla="*/ 3201897 h 6470468"/>
                    <a:gd name="connsiteX38" fmla="*/ 1564459 w 4458789"/>
                    <a:gd name="connsiteY38" fmla="*/ 3174909 h 6470468"/>
                    <a:gd name="connsiteX39" fmla="*/ 1543731 w 4458789"/>
                    <a:gd name="connsiteY39" fmla="*/ 3150960 h 6470468"/>
                    <a:gd name="connsiteX40" fmla="*/ 1427934 w 4458789"/>
                    <a:gd name="connsiteY40" fmla="*/ 3163797 h 6470468"/>
                    <a:gd name="connsiteX41" fmla="*/ 1364434 w 4458789"/>
                    <a:gd name="connsiteY41" fmla="*/ 3127284 h 6470468"/>
                    <a:gd name="connsiteX42" fmla="*/ 1350147 w 4458789"/>
                    <a:gd name="connsiteY42" fmla="*/ 3101884 h 6470468"/>
                    <a:gd name="connsiteX43" fmla="*/ 1289731 w 4458789"/>
                    <a:gd name="connsiteY43" fmla="*/ 3082154 h 6470468"/>
                    <a:gd name="connsiteX44" fmla="*/ 1189809 w 4458789"/>
                    <a:gd name="connsiteY44" fmla="*/ 3098709 h 6470468"/>
                    <a:gd name="connsiteX45" fmla="*/ 1164409 w 4458789"/>
                    <a:gd name="connsiteY45" fmla="*/ 3144747 h 6470468"/>
                    <a:gd name="connsiteX46" fmla="*/ 1108847 w 4458789"/>
                    <a:gd name="connsiteY46" fmla="*/ 3174909 h 6470468"/>
                    <a:gd name="connsiteX47" fmla="*/ 1075509 w 4458789"/>
                    <a:gd name="connsiteY47" fmla="*/ 3225709 h 6470468"/>
                    <a:gd name="connsiteX48" fmla="*/ 1007247 w 4458789"/>
                    <a:gd name="connsiteY48" fmla="*/ 3238409 h 6470468"/>
                    <a:gd name="connsiteX49" fmla="*/ 926782 w 4458789"/>
                    <a:gd name="connsiteY49" fmla="*/ 3181803 h 6470468"/>
                    <a:gd name="connsiteX50" fmla="*/ 942159 w 4458789"/>
                    <a:gd name="connsiteY50" fmla="*/ 3111409 h 6470468"/>
                    <a:gd name="connsiteX51" fmla="*/ 989784 w 4458789"/>
                    <a:gd name="connsiteY51" fmla="*/ 3078072 h 6470468"/>
                    <a:gd name="connsiteX52" fmla="*/ 941161 w 4458789"/>
                    <a:gd name="connsiteY52" fmla="*/ 2986994 h 6470468"/>
                    <a:gd name="connsiteX53" fmla="*/ 865959 w 4458789"/>
                    <a:gd name="connsiteY53" fmla="*/ 2989172 h 6470468"/>
                    <a:gd name="connsiteX54" fmla="*/ 743722 w 4458789"/>
                    <a:gd name="connsiteY54" fmla="*/ 2943134 h 6470468"/>
                    <a:gd name="connsiteX55" fmla="*/ 708797 w 4458789"/>
                    <a:gd name="connsiteY55" fmla="*/ 2852647 h 6470468"/>
                    <a:gd name="connsiteX56" fmla="*/ 750707 w 4458789"/>
                    <a:gd name="connsiteY56" fmla="*/ 2804160 h 6470468"/>
                    <a:gd name="connsiteX57" fmla="*/ 748484 w 4458789"/>
                    <a:gd name="connsiteY57" fmla="*/ 2738347 h 6470468"/>
                    <a:gd name="connsiteX58" fmla="*/ 788172 w 4458789"/>
                    <a:gd name="connsiteY58" fmla="*/ 2711359 h 6470468"/>
                    <a:gd name="connsiteX59" fmla="*/ 865959 w 4458789"/>
                    <a:gd name="connsiteY59" fmla="*/ 2771684 h 6470468"/>
                    <a:gd name="connsiteX60" fmla="*/ 892947 w 4458789"/>
                    <a:gd name="connsiteY60" fmla="*/ 2798672 h 6470468"/>
                    <a:gd name="connsiteX61" fmla="*/ 900884 w 4458789"/>
                    <a:gd name="connsiteY61" fmla="*/ 2743110 h 6470468"/>
                    <a:gd name="connsiteX62" fmla="*/ 937351 w 4458789"/>
                    <a:gd name="connsiteY62" fmla="*/ 2730546 h 6470468"/>
                    <a:gd name="connsiteX63" fmla="*/ 981847 w 4458789"/>
                    <a:gd name="connsiteY63" fmla="*/ 2730409 h 6470468"/>
                    <a:gd name="connsiteX64" fmla="*/ 1008834 w 4458789"/>
                    <a:gd name="connsiteY64" fmla="*/ 2698659 h 6470468"/>
                    <a:gd name="connsiteX65" fmla="*/ 1085034 w 4458789"/>
                    <a:gd name="connsiteY65" fmla="*/ 2592297 h 6470468"/>
                    <a:gd name="connsiteX66" fmla="*/ 1174841 w 4458789"/>
                    <a:gd name="connsiteY66" fmla="*/ 2532652 h 6470468"/>
                    <a:gd name="connsiteX67" fmla="*/ 1256484 w 4458789"/>
                    <a:gd name="connsiteY67" fmla="*/ 2501809 h 6470468"/>
                    <a:gd name="connsiteX68" fmla="*/ 1404122 w 4458789"/>
                    <a:gd name="connsiteY68" fmla="*/ 2358934 h 6470468"/>
                    <a:gd name="connsiteX69" fmla="*/ 1518512 w 4458789"/>
                    <a:gd name="connsiteY69" fmla="*/ 2368913 h 6470468"/>
                    <a:gd name="connsiteX70" fmla="*/ 1584598 w 4458789"/>
                    <a:gd name="connsiteY70" fmla="*/ 2464298 h 6470468"/>
                    <a:gd name="connsiteX71" fmla="*/ 1527947 w 4458789"/>
                    <a:gd name="connsiteY71" fmla="*/ 2535147 h 6470468"/>
                    <a:gd name="connsiteX72" fmla="*/ 1431109 w 4458789"/>
                    <a:gd name="connsiteY72" fmla="*/ 2627222 h 6470468"/>
                    <a:gd name="connsiteX73" fmla="*/ 1393372 w 4458789"/>
                    <a:gd name="connsiteY73" fmla="*/ 2647405 h 6470468"/>
                    <a:gd name="connsiteX74" fmla="*/ 1404983 w 4458789"/>
                    <a:gd name="connsiteY74" fmla="*/ 2708456 h 6470468"/>
                    <a:gd name="connsiteX75" fmla="*/ 1454922 w 4458789"/>
                    <a:gd name="connsiteY75" fmla="*/ 2736759 h 6470468"/>
                    <a:gd name="connsiteX76" fmla="*/ 1448572 w 4458789"/>
                    <a:gd name="connsiteY76" fmla="*/ 2774859 h 6470468"/>
                    <a:gd name="connsiteX77" fmla="*/ 1357675 w 4458789"/>
                    <a:gd name="connsiteY77" fmla="*/ 2829515 h 6470468"/>
                    <a:gd name="connsiteX78" fmla="*/ 1394597 w 4458789"/>
                    <a:gd name="connsiteY78" fmla="*/ 2863759 h 6470468"/>
                    <a:gd name="connsiteX79" fmla="*/ 1550172 w 4458789"/>
                    <a:gd name="connsiteY79" fmla="*/ 2790734 h 6470468"/>
                    <a:gd name="connsiteX80" fmla="*/ 1586684 w 4458789"/>
                    <a:gd name="connsiteY80" fmla="*/ 2733584 h 6470468"/>
                    <a:gd name="connsiteX81" fmla="*/ 1651772 w 4458789"/>
                    <a:gd name="connsiteY81" fmla="*/ 2703422 h 6470468"/>
                    <a:gd name="connsiteX82" fmla="*/ 1708922 w 4458789"/>
                    <a:gd name="connsiteY82" fmla="*/ 2666909 h 6470468"/>
                    <a:gd name="connsiteX83" fmla="*/ 1810522 w 4458789"/>
                    <a:gd name="connsiteY83" fmla="*/ 2636747 h 6470468"/>
                    <a:gd name="connsiteX84" fmla="*/ 1908947 w 4458789"/>
                    <a:gd name="connsiteY84" fmla="*/ 2627222 h 6470468"/>
                    <a:gd name="connsiteX85" fmla="*/ 1952218 w 4458789"/>
                    <a:gd name="connsiteY85" fmla="*/ 2602275 h 6470468"/>
                    <a:gd name="connsiteX86" fmla="*/ 2020072 w 4458789"/>
                    <a:gd name="connsiteY86" fmla="*/ 2662147 h 6470468"/>
                    <a:gd name="connsiteX87" fmla="*/ 2089922 w 4458789"/>
                    <a:gd name="connsiteY87" fmla="*/ 2678022 h 6470468"/>
                    <a:gd name="connsiteX88" fmla="*/ 2164579 w 4458789"/>
                    <a:gd name="connsiteY88" fmla="*/ 2690902 h 6470468"/>
                    <a:gd name="connsiteX89" fmla="*/ 2115322 w 4458789"/>
                    <a:gd name="connsiteY89" fmla="*/ 2820897 h 6470468"/>
                    <a:gd name="connsiteX90" fmla="*/ 2011680 w 4458789"/>
                    <a:gd name="connsiteY90" fmla="*/ 2934788 h 6470468"/>
                    <a:gd name="connsiteX91" fmla="*/ 2194560 w 4458789"/>
                    <a:gd name="connsiteY91" fmla="*/ 3082834 h 6470468"/>
                    <a:gd name="connsiteX92" fmla="*/ 2394858 w 4458789"/>
                    <a:gd name="connsiteY92" fmla="*/ 3117668 h 6470468"/>
                    <a:gd name="connsiteX93" fmla="*/ 2377440 w 4458789"/>
                    <a:gd name="connsiteY93" fmla="*/ 3335383 h 6470468"/>
                    <a:gd name="connsiteX94" fmla="*/ 2377440 w 4458789"/>
                    <a:gd name="connsiteY94" fmla="*/ 3335383 h 6470468"/>
                    <a:gd name="connsiteX95" fmla="*/ 2333898 w 4458789"/>
                    <a:gd name="connsiteY95" fmla="*/ 3640183 h 6470468"/>
                    <a:gd name="connsiteX96" fmla="*/ 2290355 w 4458789"/>
                    <a:gd name="connsiteY96" fmla="*/ 3875314 h 6470468"/>
                    <a:gd name="connsiteX97" fmla="*/ 2595155 w 4458789"/>
                    <a:gd name="connsiteY97" fmla="*/ 3857897 h 6470468"/>
                    <a:gd name="connsiteX98" fmla="*/ 2891246 w 4458789"/>
                    <a:gd name="connsiteY98" fmla="*/ 3744685 h 6470468"/>
                    <a:gd name="connsiteX99" fmla="*/ 2891155 w 4458789"/>
                    <a:gd name="connsiteY99" fmla="*/ 3215186 h 6470468"/>
                    <a:gd name="connsiteX100" fmla="*/ 2772547 w 4458789"/>
                    <a:gd name="connsiteY100" fmla="*/ 3039972 h 6470468"/>
                    <a:gd name="connsiteX101" fmla="*/ 2704284 w 4458789"/>
                    <a:gd name="connsiteY101" fmla="*/ 2897097 h 6470468"/>
                    <a:gd name="connsiteX102" fmla="*/ 2508069 w 4458789"/>
                    <a:gd name="connsiteY102" fmla="*/ 2717074 h 6470468"/>
                    <a:gd name="connsiteX103" fmla="*/ 2638698 w 4458789"/>
                    <a:gd name="connsiteY103" fmla="*/ 2577737 h 6470468"/>
                    <a:gd name="connsiteX104" fmla="*/ 2978332 w 4458789"/>
                    <a:gd name="connsiteY104" fmla="*/ 2333897 h 6470468"/>
                    <a:gd name="connsiteX105" fmla="*/ 2987040 w 4458789"/>
                    <a:gd name="connsiteY105" fmla="*/ 2159725 h 6470468"/>
                    <a:gd name="connsiteX106" fmla="*/ 3344092 w 4458789"/>
                    <a:gd name="connsiteY106" fmla="*/ 1672045 h 6470468"/>
                    <a:gd name="connsiteX107" fmla="*/ 3544389 w 4458789"/>
                    <a:gd name="connsiteY107" fmla="*/ 1863634 h 6470468"/>
                    <a:gd name="connsiteX108" fmla="*/ 3962400 w 4458789"/>
                    <a:gd name="connsiteY108" fmla="*/ 1419497 h 6470468"/>
                    <a:gd name="connsiteX109" fmla="*/ 4458789 w 4458789"/>
                    <a:gd name="connsiteY109" fmla="*/ 374468 h 6470468"/>
                    <a:gd name="connsiteX110" fmla="*/ 4415246 w 4458789"/>
                    <a:gd name="connsiteY110" fmla="*/ 0 h 6470468"/>
                    <a:gd name="connsiteX111" fmla="*/ 17418 w 4458789"/>
                    <a:gd name="connsiteY111" fmla="*/ 17417 h 6470468"/>
                    <a:gd name="connsiteX112" fmla="*/ 0 w 4458789"/>
                    <a:gd name="connsiteY112"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394597 w 4458789"/>
                    <a:gd name="connsiteY3" fmla="*/ 5175159 h 6470468"/>
                    <a:gd name="connsiteX4" fmla="*/ 1440634 w 4458789"/>
                    <a:gd name="connsiteY4" fmla="*/ 5149759 h 6470468"/>
                    <a:gd name="connsiteX5" fmla="*/ 1429522 w 4458789"/>
                    <a:gd name="connsiteY5" fmla="*/ 5017997 h 6470468"/>
                    <a:gd name="connsiteX6" fmla="*/ 1477147 w 4458789"/>
                    <a:gd name="connsiteY6" fmla="*/ 4971959 h 6470468"/>
                    <a:gd name="connsiteX7" fmla="*/ 1541418 w 4458789"/>
                    <a:gd name="connsiteY7" fmla="*/ 4955177 h 6470468"/>
                    <a:gd name="connsiteX8" fmla="*/ 1375547 w 4458789"/>
                    <a:gd name="connsiteY8" fmla="*/ 4913222 h 6470468"/>
                    <a:gd name="connsiteX9" fmla="*/ 1307284 w 4458789"/>
                    <a:gd name="connsiteY9" fmla="*/ 4854484 h 6470468"/>
                    <a:gd name="connsiteX10" fmla="*/ 1232672 w 4458789"/>
                    <a:gd name="connsiteY10" fmla="*/ 4883059 h 6470468"/>
                    <a:gd name="connsiteX11" fmla="*/ 1172801 w 4458789"/>
                    <a:gd name="connsiteY11" fmla="*/ 4820692 h 6470468"/>
                    <a:gd name="connsiteX12" fmla="*/ 1353322 w 4458789"/>
                    <a:gd name="connsiteY12" fmla="*/ 4757647 h 6470468"/>
                    <a:gd name="connsiteX13" fmla="*/ 1396184 w 4458789"/>
                    <a:gd name="connsiteY13" fmla="*/ 4762409 h 6470468"/>
                    <a:gd name="connsiteX14" fmla="*/ 1473473 w 4458789"/>
                    <a:gd name="connsiteY14" fmla="*/ 4779509 h 6470468"/>
                    <a:gd name="connsiteX15" fmla="*/ 1404122 w 4458789"/>
                    <a:gd name="connsiteY15" fmla="*/ 4619534 h 6470468"/>
                    <a:gd name="connsiteX16" fmla="*/ 1335859 w 4458789"/>
                    <a:gd name="connsiteY16" fmla="*/ 4551271 h 6470468"/>
                    <a:gd name="connsiteX17" fmla="*/ 1439047 w 4458789"/>
                    <a:gd name="connsiteY17" fmla="*/ 4506822 h 6470468"/>
                    <a:gd name="connsiteX18" fmla="*/ 1362847 w 4458789"/>
                    <a:gd name="connsiteY18" fmla="*/ 4400459 h 6470468"/>
                    <a:gd name="connsiteX19" fmla="*/ 1262834 w 4458789"/>
                    <a:gd name="connsiteY19" fmla="*/ 4309972 h 6470468"/>
                    <a:gd name="connsiteX20" fmla="*/ 1202509 w 4458789"/>
                    <a:gd name="connsiteY20" fmla="*/ 4102009 h 6470468"/>
                    <a:gd name="connsiteX21" fmla="*/ 1143772 w 4458789"/>
                    <a:gd name="connsiteY21" fmla="*/ 3930559 h 6470468"/>
                    <a:gd name="connsiteX22" fmla="*/ 1012644 w 4458789"/>
                    <a:gd name="connsiteY22" fmla="*/ 3831363 h 6470468"/>
                    <a:gd name="connsiteX23" fmla="*/ 946922 w 4458789"/>
                    <a:gd name="connsiteY23" fmla="*/ 3773397 h 6470468"/>
                    <a:gd name="connsiteX24" fmla="*/ 946922 w 4458789"/>
                    <a:gd name="connsiteY24" fmla="*/ 3717834 h 6470468"/>
                    <a:gd name="connsiteX25" fmla="*/ 980259 w 4458789"/>
                    <a:gd name="connsiteY25" fmla="*/ 3711484 h 6470468"/>
                    <a:gd name="connsiteX26" fmla="*/ 1038997 w 4458789"/>
                    <a:gd name="connsiteY26" fmla="*/ 3609884 h 6470468"/>
                    <a:gd name="connsiteX27" fmla="*/ 1077097 w 4458789"/>
                    <a:gd name="connsiteY27" fmla="*/ 3598772 h 6470468"/>
                    <a:gd name="connsiteX28" fmla="*/ 1139009 w 4458789"/>
                    <a:gd name="connsiteY28" fmla="*/ 3535272 h 6470468"/>
                    <a:gd name="connsiteX29" fmla="*/ 1196159 w 4458789"/>
                    <a:gd name="connsiteY29" fmla="*/ 3498759 h 6470468"/>
                    <a:gd name="connsiteX30" fmla="*/ 1237434 w 4458789"/>
                    <a:gd name="connsiteY30" fmla="*/ 3489234 h 6470468"/>
                    <a:gd name="connsiteX31" fmla="*/ 1267506 w 4458789"/>
                    <a:gd name="connsiteY31" fmla="*/ 3418432 h 6470468"/>
                    <a:gd name="connsiteX32" fmla="*/ 1326335 w 4458789"/>
                    <a:gd name="connsiteY32" fmla="*/ 3387634 h 6470468"/>
                    <a:gd name="connsiteX33" fmla="*/ 1385072 w 4458789"/>
                    <a:gd name="connsiteY33" fmla="*/ 3354297 h 6470468"/>
                    <a:gd name="connsiteX34" fmla="*/ 1491434 w 4458789"/>
                    <a:gd name="connsiteY34" fmla="*/ 3309847 h 6470468"/>
                    <a:gd name="connsiteX35" fmla="*/ 1567543 w 4458789"/>
                    <a:gd name="connsiteY35" fmla="*/ 3317965 h 6470468"/>
                    <a:gd name="connsiteX36" fmla="*/ 1610497 w 4458789"/>
                    <a:gd name="connsiteY36" fmla="*/ 3271747 h 6470468"/>
                    <a:gd name="connsiteX37" fmla="*/ 1631134 w 4458789"/>
                    <a:gd name="connsiteY37" fmla="*/ 3201897 h 6470468"/>
                    <a:gd name="connsiteX38" fmla="*/ 1564459 w 4458789"/>
                    <a:gd name="connsiteY38" fmla="*/ 3174909 h 6470468"/>
                    <a:gd name="connsiteX39" fmla="*/ 1543731 w 4458789"/>
                    <a:gd name="connsiteY39" fmla="*/ 3150960 h 6470468"/>
                    <a:gd name="connsiteX40" fmla="*/ 1427934 w 4458789"/>
                    <a:gd name="connsiteY40" fmla="*/ 3163797 h 6470468"/>
                    <a:gd name="connsiteX41" fmla="*/ 1364434 w 4458789"/>
                    <a:gd name="connsiteY41" fmla="*/ 3127284 h 6470468"/>
                    <a:gd name="connsiteX42" fmla="*/ 1350147 w 4458789"/>
                    <a:gd name="connsiteY42" fmla="*/ 3101884 h 6470468"/>
                    <a:gd name="connsiteX43" fmla="*/ 1289731 w 4458789"/>
                    <a:gd name="connsiteY43" fmla="*/ 3082154 h 6470468"/>
                    <a:gd name="connsiteX44" fmla="*/ 1189809 w 4458789"/>
                    <a:gd name="connsiteY44" fmla="*/ 3098709 h 6470468"/>
                    <a:gd name="connsiteX45" fmla="*/ 1164409 w 4458789"/>
                    <a:gd name="connsiteY45" fmla="*/ 3144747 h 6470468"/>
                    <a:gd name="connsiteX46" fmla="*/ 1108847 w 4458789"/>
                    <a:gd name="connsiteY46" fmla="*/ 3174909 h 6470468"/>
                    <a:gd name="connsiteX47" fmla="*/ 1075509 w 4458789"/>
                    <a:gd name="connsiteY47" fmla="*/ 3225709 h 6470468"/>
                    <a:gd name="connsiteX48" fmla="*/ 1007247 w 4458789"/>
                    <a:gd name="connsiteY48" fmla="*/ 3238409 h 6470468"/>
                    <a:gd name="connsiteX49" fmla="*/ 926782 w 4458789"/>
                    <a:gd name="connsiteY49" fmla="*/ 3181803 h 6470468"/>
                    <a:gd name="connsiteX50" fmla="*/ 942159 w 4458789"/>
                    <a:gd name="connsiteY50" fmla="*/ 3111409 h 6470468"/>
                    <a:gd name="connsiteX51" fmla="*/ 989784 w 4458789"/>
                    <a:gd name="connsiteY51" fmla="*/ 3078072 h 6470468"/>
                    <a:gd name="connsiteX52" fmla="*/ 941161 w 4458789"/>
                    <a:gd name="connsiteY52" fmla="*/ 2986994 h 6470468"/>
                    <a:gd name="connsiteX53" fmla="*/ 865959 w 4458789"/>
                    <a:gd name="connsiteY53" fmla="*/ 2989172 h 6470468"/>
                    <a:gd name="connsiteX54" fmla="*/ 743722 w 4458789"/>
                    <a:gd name="connsiteY54" fmla="*/ 2943134 h 6470468"/>
                    <a:gd name="connsiteX55" fmla="*/ 708797 w 4458789"/>
                    <a:gd name="connsiteY55" fmla="*/ 2852647 h 6470468"/>
                    <a:gd name="connsiteX56" fmla="*/ 750707 w 4458789"/>
                    <a:gd name="connsiteY56" fmla="*/ 2804160 h 6470468"/>
                    <a:gd name="connsiteX57" fmla="*/ 748484 w 4458789"/>
                    <a:gd name="connsiteY57" fmla="*/ 2738347 h 6470468"/>
                    <a:gd name="connsiteX58" fmla="*/ 788172 w 4458789"/>
                    <a:gd name="connsiteY58" fmla="*/ 2711359 h 6470468"/>
                    <a:gd name="connsiteX59" fmla="*/ 865959 w 4458789"/>
                    <a:gd name="connsiteY59" fmla="*/ 2771684 h 6470468"/>
                    <a:gd name="connsiteX60" fmla="*/ 892947 w 4458789"/>
                    <a:gd name="connsiteY60" fmla="*/ 2798672 h 6470468"/>
                    <a:gd name="connsiteX61" fmla="*/ 900884 w 4458789"/>
                    <a:gd name="connsiteY61" fmla="*/ 2743110 h 6470468"/>
                    <a:gd name="connsiteX62" fmla="*/ 937351 w 4458789"/>
                    <a:gd name="connsiteY62" fmla="*/ 2730546 h 6470468"/>
                    <a:gd name="connsiteX63" fmla="*/ 981847 w 4458789"/>
                    <a:gd name="connsiteY63" fmla="*/ 2730409 h 6470468"/>
                    <a:gd name="connsiteX64" fmla="*/ 1008834 w 4458789"/>
                    <a:gd name="connsiteY64" fmla="*/ 2698659 h 6470468"/>
                    <a:gd name="connsiteX65" fmla="*/ 1085034 w 4458789"/>
                    <a:gd name="connsiteY65" fmla="*/ 2592297 h 6470468"/>
                    <a:gd name="connsiteX66" fmla="*/ 1174841 w 4458789"/>
                    <a:gd name="connsiteY66" fmla="*/ 2532652 h 6470468"/>
                    <a:gd name="connsiteX67" fmla="*/ 1256484 w 4458789"/>
                    <a:gd name="connsiteY67" fmla="*/ 2501809 h 6470468"/>
                    <a:gd name="connsiteX68" fmla="*/ 1404122 w 4458789"/>
                    <a:gd name="connsiteY68" fmla="*/ 2358934 h 6470468"/>
                    <a:gd name="connsiteX69" fmla="*/ 1518512 w 4458789"/>
                    <a:gd name="connsiteY69" fmla="*/ 2368913 h 6470468"/>
                    <a:gd name="connsiteX70" fmla="*/ 1584598 w 4458789"/>
                    <a:gd name="connsiteY70" fmla="*/ 2464298 h 6470468"/>
                    <a:gd name="connsiteX71" fmla="*/ 1527947 w 4458789"/>
                    <a:gd name="connsiteY71" fmla="*/ 2535147 h 6470468"/>
                    <a:gd name="connsiteX72" fmla="*/ 1431109 w 4458789"/>
                    <a:gd name="connsiteY72" fmla="*/ 2627222 h 6470468"/>
                    <a:gd name="connsiteX73" fmla="*/ 1393372 w 4458789"/>
                    <a:gd name="connsiteY73" fmla="*/ 2647405 h 6470468"/>
                    <a:gd name="connsiteX74" fmla="*/ 1404983 w 4458789"/>
                    <a:gd name="connsiteY74" fmla="*/ 2708456 h 6470468"/>
                    <a:gd name="connsiteX75" fmla="*/ 1454922 w 4458789"/>
                    <a:gd name="connsiteY75" fmla="*/ 2736759 h 6470468"/>
                    <a:gd name="connsiteX76" fmla="*/ 1448572 w 4458789"/>
                    <a:gd name="connsiteY76" fmla="*/ 2774859 h 6470468"/>
                    <a:gd name="connsiteX77" fmla="*/ 1357675 w 4458789"/>
                    <a:gd name="connsiteY77" fmla="*/ 2829515 h 6470468"/>
                    <a:gd name="connsiteX78" fmla="*/ 1394597 w 4458789"/>
                    <a:gd name="connsiteY78" fmla="*/ 2863759 h 6470468"/>
                    <a:gd name="connsiteX79" fmla="*/ 1550172 w 4458789"/>
                    <a:gd name="connsiteY79" fmla="*/ 2790734 h 6470468"/>
                    <a:gd name="connsiteX80" fmla="*/ 1586684 w 4458789"/>
                    <a:gd name="connsiteY80" fmla="*/ 2733584 h 6470468"/>
                    <a:gd name="connsiteX81" fmla="*/ 1651772 w 4458789"/>
                    <a:gd name="connsiteY81" fmla="*/ 2703422 h 6470468"/>
                    <a:gd name="connsiteX82" fmla="*/ 1708922 w 4458789"/>
                    <a:gd name="connsiteY82" fmla="*/ 2666909 h 6470468"/>
                    <a:gd name="connsiteX83" fmla="*/ 1810522 w 4458789"/>
                    <a:gd name="connsiteY83" fmla="*/ 2636747 h 6470468"/>
                    <a:gd name="connsiteX84" fmla="*/ 1908947 w 4458789"/>
                    <a:gd name="connsiteY84" fmla="*/ 2627222 h 6470468"/>
                    <a:gd name="connsiteX85" fmla="*/ 1952218 w 4458789"/>
                    <a:gd name="connsiteY85" fmla="*/ 2602275 h 6470468"/>
                    <a:gd name="connsiteX86" fmla="*/ 2020072 w 4458789"/>
                    <a:gd name="connsiteY86" fmla="*/ 2662147 h 6470468"/>
                    <a:gd name="connsiteX87" fmla="*/ 2089922 w 4458789"/>
                    <a:gd name="connsiteY87" fmla="*/ 2678022 h 6470468"/>
                    <a:gd name="connsiteX88" fmla="*/ 2164579 w 4458789"/>
                    <a:gd name="connsiteY88" fmla="*/ 2690902 h 6470468"/>
                    <a:gd name="connsiteX89" fmla="*/ 2115322 w 4458789"/>
                    <a:gd name="connsiteY89" fmla="*/ 2820897 h 6470468"/>
                    <a:gd name="connsiteX90" fmla="*/ 2011680 w 4458789"/>
                    <a:gd name="connsiteY90" fmla="*/ 2934788 h 6470468"/>
                    <a:gd name="connsiteX91" fmla="*/ 2194560 w 4458789"/>
                    <a:gd name="connsiteY91" fmla="*/ 3082834 h 6470468"/>
                    <a:gd name="connsiteX92" fmla="*/ 2394858 w 4458789"/>
                    <a:gd name="connsiteY92" fmla="*/ 3117668 h 6470468"/>
                    <a:gd name="connsiteX93" fmla="*/ 2377440 w 4458789"/>
                    <a:gd name="connsiteY93" fmla="*/ 3335383 h 6470468"/>
                    <a:gd name="connsiteX94" fmla="*/ 2377440 w 4458789"/>
                    <a:gd name="connsiteY94" fmla="*/ 3335383 h 6470468"/>
                    <a:gd name="connsiteX95" fmla="*/ 2333898 w 4458789"/>
                    <a:gd name="connsiteY95" fmla="*/ 3640183 h 6470468"/>
                    <a:gd name="connsiteX96" fmla="*/ 2290355 w 4458789"/>
                    <a:gd name="connsiteY96" fmla="*/ 3875314 h 6470468"/>
                    <a:gd name="connsiteX97" fmla="*/ 2595155 w 4458789"/>
                    <a:gd name="connsiteY97" fmla="*/ 3857897 h 6470468"/>
                    <a:gd name="connsiteX98" fmla="*/ 2891246 w 4458789"/>
                    <a:gd name="connsiteY98" fmla="*/ 3744685 h 6470468"/>
                    <a:gd name="connsiteX99" fmla="*/ 2891155 w 4458789"/>
                    <a:gd name="connsiteY99" fmla="*/ 3215186 h 6470468"/>
                    <a:gd name="connsiteX100" fmla="*/ 2772547 w 4458789"/>
                    <a:gd name="connsiteY100" fmla="*/ 3039972 h 6470468"/>
                    <a:gd name="connsiteX101" fmla="*/ 2704284 w 4458789"/>
                    <a:gd name="connsiteY101" fmla="*/ 2897097 h 6470468"/>
                    <a:gd name="connsiteX102" fmla="*/ 2508069 w 4458789"/>
                    <a:gd name="connsiteY102" fmla="*/ 2717074 h 6470468"/>
                    <a:gd name="connsiteX103" fmla="*/ 2638698 w 4458789"/>
                    <a:gd name="connsiteY103" fmla="*/ 2577737 h 6470468"/>
                    <a:gd name="connsiteX104" fmla="*/ 2978332 w 4458789"/>
                    <a:gd name="connsiteY104" fmla="*/ 2333897 h 6470468"/>
                    <a:gd name="connsiteX105" fmla="*/ 2987040 w 4458789"/>
                    <a:gd name="connsiteY105" fmla="*/ 2159725 h 6470468"/>
                    <a:gd name="connsiteX106" fmla="*/ 3344092 w 4458789"/>
                    <a:gd name="connsiteY106" fmla="*/ 1672045 h 6470468"/>
                    <a:gd name="connsiteX107" fmla="*/ 3544389 w 4458789"/>
                    <a:gd name="connsiteY107" fmla="*/ 1863634 h 6470468"/>
                    <a:gd name="connsiteX108" fmla="*/ 3962400 w 4458789"/>
                    <a:gd name="connsiteY108" fmla="*/ 1419497 h 6470468"/>
                    <a:gd name="connsiteX109" fmla="*/ 4458789 w 4458789"/>
                    <a:gd name="connsiteY109" fmla="*/ 374468 h 6470468"/>
                    <a:gd name="connsiteX110" fmla="*/ 4415246 w 4458789"/>
                    <a:gd name="connsiteY110" fmla="*/ 0 h 6470468"/>
                    <a:gd name="connsiteX111" fmla="*/ 17418 w 4458789"/>
                    <a:gd name="connsiteY111" fmla="*/ 17417 h 6470468"/>
                    <a:gd name="connsiteX112" fmla="*/ 0 w 4458789"/>
                    <a:gd name="connsiteY112" fmla="*/ 6470468 h 6470468"/>
                    <a:gd name="connsiteX0" fmla="*/ 0 w 4458789"/>
                    <a:gd name="connsiteY0" fmla="*/ 6470468 h 6470468"/>
                    <a:gd name="connsiteX1" fmla="*/ 888275 w 4458789"/>
                    <a:gd name="connsiteY1" fmla="*/ 5921828 h 6470468"/>
                    <a:gd name="connsiteX2" fmla="*/ 1294584 w 4458789"/>
                    <a:gd name="connsiteY2" fmla="*/ 5383122 h 6470468"/>
                    <a:gd name="connsiteX3" fmla="*/ 1367246 w 4458789"/>
                    <a:gd name="connsiteY3" fmla="*/ 5277394 h 6470468"/>
                    <a:gd name="connsiteX4" fmla="*/ 1394597 w 4458789"/>
                    <a:gd name="connsiteY4" fmla="*/ 5175159 h 6470468"/>
                    <a:gd name="connsiteX5" fmla="*/ 1440634 w 4458789"/>
                    <a:gd name="connsiteY5" fmla="*/ 5149759 h 6470468"/>
                    <a:gd name="connsiteX6" fmla="*/ 1429522 w 4458789"/>
                    <a:gd name="connsiteY6" fmla="*/ 5017997 h 6470468"/>
                    <a:gd name="connsiteX7" fmla="*/ 1477147 w 4458789"/>
                    <a:gd name="connsiteY7" fmla="*/ 4971959 h 6470468"/>
                    <a:gd name="connsiteX8" fmla="*/ 1541418 w 4458789"/>
                    <a:gd name="connsiteY8" fmla="*/ 4955177 h 6470468"/>
                    <a:gd name="connsiteX9" fmla="*/ 1375547 w 4458789"/>
                    <a:gd name="connsiteY9" fmla="*/ 4913222 h 6470468"/>
                    <a:gd name="connsiteX10" fmla="*/ 1307284 w 4458789"/>
                    <a:gd name="connsiteY10" fmla="*/ 4854484 h 6470468"/>
                    <a:gd name="connsiteX11" fmla="*/ 1232672 w 4458789"/>
                    <a:gd name="connsiteY11" fmla="*/ 4883059 h 6470468"/>
                    <a:gd name="connsiteX12" fmla="*/ 1172801 w 4458789"/>
                    <a:gd name="connsiteY12" fmla="*/ 4820692 h 6470468"/>
                    <a:gd name="connsiteX13" fmla="*/ 1353322 w 4458789"/>
                    <a:gd name="connsiteY13" fmla="*/ 4757647 h 6470468"/>
                    <a:gd name="connsiteX14" fmla="*/ 1396184 w 4458789"/>
                    <a:gd name="connsiteY14" fmla="*/ 4762409 h 6470468"/>
                    <a:gd name="connsiteX15" fmla="*/ 1473473 w 4458789"/>
                    <a:gd name="connsiteY15" fmla="*/ 4779509 h 6470468"/>
                    <a:gd name="connsiteX16" fmla="*/ 1404122 w 4458789"/>
                    <a:gd name="connsiteY16" fmla="*/ 4619534 h 6470468"/>
                    <a:gd name="connsiteX17" fmla="*/ 1335859 w 4458789"/>
                    <a:gd name="connsiteY17" fmla="*/ 4551271 h 6470468"/>
                    <a:gd name="connsiteX18" fmla="*/ 1439047 w 4458789"/>
                    <a:gd name="connsiteY18" fmla="*/ 4506822 h 6470468"/>
                    <a:gd name="connsiteX19" fmla="*/ 1362847 w 4458789"/>
                    <a:gd name="connsiteY19" fmla="*/ 4400459 h 6470468"/>
                    <a:gd name="connsiteX20" fmla="*/ 1262834 w 4458789"/>
                    <a:gd name="connsiteY20" fmla="*/ 4309972 h 6470468"/>
                    <a:gd name="connsiteX21" fmla="*/ 1202509 w 4458789"/>
                    <a:gd name="connsiteY21" fmla="*/ 4102009 h 6470468"/>
                    <a:gd name="connsiteX22" fmla="*/ 1143772 w 4458789"/>
                    <a:gd name="connsiteY22" fmla="*/ 3930559 h 6470468"/>
                    <a:gd name="connsiteX23" fmla="*/ 1012644 w 4458789"/>
                    <a:gd name="connsiteY23" fmla="*/ 3831363 h 6470468"/>
                    <a:gd name="connsiteX24" fmla="*/ 946922 w 4458789"/>
                    <a:gd name="connsiteY24" fmla="*/ 3773397 h 6470468"/>
                    <a:gd name="connsiteX25" fmla="*/ 946922 w 4458789"/>
                    <a:gd name="connsiteY25" fmla="*/ 3717834 h 6470468"/>
                    <a:gd name="connsiteX26" fmla="*/ 980259 w 4458789"/>
                    <a:gd name="connsiteY26" fmla="*/ 3711484 h 6470468"/>
                    <a:gd name="connsiteX27" fmla="*/ 1038997 w 4458789"/>
                    <a:gd name="connsiteY27" fmla="*/ 3609884 h 6470468"/>
                    <a:gd name="connsiteX28" fmla="*/ 1077097 w 4458789"/>
                    <a:gd name="connsiteY28" fmla="*/ 3598772 h 6470468"/>
                    <a:gd name="connsiteX29" fmla="*/ 1139009 w 4458789"/>
                    <a:gd name="connsiteY29" fmla="*/ 3535272 h 6470468"/>
                    <a:gd name="connsiteX30" fmla="*/ 1196159 w 4458789"/>
                    <a:gd name="connsiteY30" fmla="*/ 3498759 h 6470468"/>
                    <a:gd name="connsiteX31" fmla="*/ 1237434 w 4458789"/>
                    <a:gd name="connsiteY31" fmla="*/ 3489234 h 6470468"/>
                    <a:gd name="connsiteX32" fmla="*/ 1267506 w 4458789"/>
                    <a:gd name="connsiteY32" fmla="*/ 3418432 h 6470468"/>
                    <a:gd name="connsiteX33" fmla="*/ 1326335 w 4458789"/>
                    <a:gd name="connsiteY33" fmla="*/ 3387634 h 6470468"/>
                    <a:gd name="connsiteX34" fmla="*/ 1385072 w 4458789"/>
                    <a:gd name="connsiteY34" fmla="*/ 3354297 h 6470468"/>
                    <a:gd name="connsiteX35" fmla="*/ 1491434 w 4458789"/>
                    <a:gd name="connsiteY35" fmla="*/ 3309847 h 6470468"/>
                    <a:gd name="connsiteX36" fmla="*/ 1567543 w 4458789"/>
                    <a:gd name="connsiteY36" fmla="*/ 3317965 h 6470468"/>
                    <a:gd name="connsiteX37" fmla="*/ 1610497 w 4458789"/>
                    <a:gd name="connsiteY37" fmla="*/ 3271747 h 6470468"/>
                    <a:gd name="connsiteX38" fmla="*/ 1631134 w 4458789"/>
                    <a:gd name="connsiteY38" fmla="*/ 3201897 h 6470468"/>
                    <a:gd name="connsiteX39" fmla="*/ 1564459 w 4458789"/>
                    <a:gd name="connsiteY39" fmla="*/ 3174909 h 6470468"/>
                    <a:gd name="connsiteX40" fmla="*/ 1543731 w 4458789"/>
                    <a:gd name="connsiteY40" fmla="*/ 3150960 h 6470468"/>
                    <a:gd name="connsiteX41" fmla="*/ 1427934 w 4458789"/>
                    <a:gd name="connsiteY41" fmla="*/ 3163797 h 6470468"/>
                    <a:gd name="connsiteX42" fmla="*/ 1364434 w 4458789"/>
                    <a:gd name="connsiteY42" fmla="*/ 3127284 h 6470468"/>
                    <a:gd name="connsiteX43" fmla="*/ 1350147 w 4458789"/>
                    <a:gd name="connsiteY43" fmla="*/ 3101884 h 6470468"/>
                    <a:gd name="connsiteX44" fmla="*/ 1289731 w 4458789"/>
                    <a:gd name="connsiteY44" fmla="*/ 3082154 h 6470468"/>
                    <a:gd name="connsiteX45" fmla="*/ 1189809 w 4458789"/>
                    <a:gd name="connsiteY45" fmla="*/ 3098709 h 6470468"/>
                    <a:gd name="connsiteX46" fmla="*/ 1164409 w 4458789"/>
                    <a:gd name="connsiteY46" fmla="*/ 3144747 h 6470468"/>
                    <a:gd name="connsiteX47" fmla="*/ 1108847 w 4458789"/>
                    <a:gd name="connsiteY47" fmla="*/ 3174909 h 6470468"/>
                    <a:gd name="connsiteX48" fmla="*/ 1075509 w 4458789"/>
                    <a:gd name="connsiteY48" fmla="*/ 3225709 h 6470468"/>
                    <a:gd name="connsiteX49" fmla="*/ 1007247 w 4458789"/>
                    <a:gd name="connsiteY49" fmla="*/ 3238409 h 6470468"/>
                    <a:gd name="connsiteX50" fmla="*/ 926782 w 4458789"/>
                    <a:gd name="connsiteY50" fmla="*/ 3181803 h 6470468"/>
                    <a:gd name="connsiteX51" fmla="*/ 942159 w 4458789"/>
                    <a:gd name="connsiteY51" fmla="*/ 3111409 h 6470468"/>
                    <a:gd name="connsiteX52" fmla="*/ 989784 w 4458789"/>
                    <a:gd name="connsiteY52" fmla="*/ 3078072 h 6470468"/>
                    <a:gd name="connsiteX53" fmla="*/ 941161 w 4458789"/>
                    <a:gd name="connsiteY53" fmla="*/ 2986994 h 6470468"/>
                    <a:gd name="connsiteX54" fmla="*/ 865959 w 4458789"/>
                    <a:gd name="connsiteY54" fmla="*/ 2989172 h 6470468"/>
                    <a:gd name="connsiteX55" fmla="*/ 743722 w 4458789"/>
                    <a:gd name="connsiteY55" fmla="*/ 2943134 h 6470468"/>
                    <a:gd name="connsiteX56" fmla="*/ 708797 w 4458789"/>
                    <a:gd name="connsiteY56" fmla="*/ 2852647 h 6470468"/>
                    <a:gd name="connsiteX57" fmla="*/ 750707 w 4458789"/>
                    <a:gd name="connsiteY57" fmla="*/ 2804160 h 6470468"/>
                    <a:gd name="connsiteX58" fmla="*/ 748484 w 4458789"/>
                    <a:gd name="connsiteY58" fmla="*/ 2738347 h 6470468"/>
                    <a:gd name="connsiteX59" fmla="*/ 788172 w 4458789"/>
                    <a:gd name="connsiteY59" fmla="*/ 2711359 h 6470468"/>
                    <a:gd name="connsiteX60" fmla="*/ 865959 w 4458789"/>
                    <a:gd name="connsiteY60" fmla="*/ 2771684 h 6470468"/>
                    <a:gd name="connsiteX61" fmla="*/ 892947 w 4458789"/>
                    <a:gd name="connsiteY61" fmla="*/ 2798672 h 6470468"/>
                    <a:gd name="connsiteX62" fmla="*/ 900884 w 4458789"/>
                    <a:gd name="connsiteY62" fmla="*/ 2743110 h 6470468"/>
                    <a:gd name="connsiteX63" fmla="*/ 937351 w 4458789"/>
                    <a:gd name="connsiteY63" fmla="*/ 2730546 h 6470468"/>
                    <a:gd name="connsiteX64" fmla="*/ 981847 w 4458789"/>
                    <a:gd name="connsiteY64" fmla="*/ 2730409 h 6470468"/>
                    <a:gd name="connsiteX65" fmla="*/ 1008834 w 4458789"/>
                    <a:gd name="connsiteY65" fmla="*/ 2698659 h 6470468"/>
                    <a:gd name="connsiteX66" fmla="*/ 1085034 w 4458789"/>
                    <a:gd name="connsiteY66" fmla="*/ 2592297 h 6470468"/>
                    <a:gd name="connsiteX67" fmla="*/ 1174841 w 4458789"/>
                    <a:gd name="connsiteY67" fmla="*/ 2532652 h 6470468"/>
                    <a:gd name="connsiteX68" fmla="*/ 1256484 w 4458789"/>
                    <a:gd name="connsiteY68" fmla="*/ 2501809 h 6470468"/>
                    <a:gd name="connsiteX69" fmla="*/ 1404122 w 4458789"/>
                    <a:gd name="connsiteY69" fmla="*/ 2358934 h 6470468"/>
                    <a:gd name="connsiteX70" fmla="*/ 1518512 w 4458789"/>
                    <a:gd name="connsiteY70" fmla="*/ 2368913 h 6470468"/>
                    <a:gd name="connsiteX71" fmla="*/ 1584598 w 4458789"/>
                    <a:gd name="connsiteY71" fmla="*/ 2464298 h 6470468"/>
                    <a:gd name="connsiteX72" fmla="*/ 1527947 w 4458789"/>
                    <a:gd name="connsiteY72" fmla="*/ 2535147 h 6470468"/>
                    <a:gd name="connsiteX73" fmla="*/ 1431109 w 4458789"/>
                    <a:gd name="connsiteY73" fmla="*/ 2627222 h 6470468"/>
                    <a:gd name="connsiteX74" fmla="*/ 1393372 w 4458789"/>
                    <a:gd name="connsiteY74" fmla="*/ 2647405 h 6470468"/>
                    <a:gd name="connsiteX75" fmla="*/ 1404983 w 4458789"/>
                    <a:gd name="connsiteY75" fmla="*/ 2708456 h 6470468"/>
                    <a:gd name="connsiteX76" fmla="*/ 1454922 w 4458789"/>
                    <a:gd name="connsiteY76" fmla="*/ 2736759 h 6470468"/>
                    <a:gd name="connsiteX77" fmla="*/ 1448572 w 4458789"/>
                    <a:gd name="connsiteY77" fmla="*/ 2774859 h 6470468"/>
                    <a:gd name="connsiteX78" fmla="*/ 1357675 w 4458789"/>
                    <a:gd name="connsiteY78" fmla="*/ 2829515 h 6470468"/>
                    <a:gd name="connsiteX79" fmla="*/ 1394597 w 4458789"/>
                    <a:gd name="connsiteY79" fmla="*/ 2863759 h 6470468"/>
                    <a:gd name="connsiteX80" fmla="*/ 1550172 w 4458789"/>
                    <a:gd name="connsiteY80" fmla="*/ 2790734 h 6470468"/>
                    <a:gd name="connsiteX81" fmla="*/ 1586684 w 4458789"/>
                    <a:gd name="connsiteY81" fmla="*/ 2733584 h 6470468"/>
                    <a:gd name="connsiteX82" fmla="*/ 1651772 w 4458789"/>
                    <a:gd name="connsiteY82" fmla="*/ 2703422 h 6470468"/>
                    <a:gd name="connsiteX83" fmla="*/ 1708922 w 4458789"/>
                    <a:gd name="connsiteY83" fmla="*/ 2666909 h 6470468"/>
                    <a:gd name="connsiteX84" fmla="*/ 1810522 w 4458789"/>
                    <a:gd name="connsiteY84" fmla="*/ 2636747 h 6470468"/>
                    <a:gd name="connsiteX85" fmla="*/ 1908947 w 4458789"/>
                    <a:gd name="connsiteY85" fmla="*/ 2627222 h 6470468"/>
                    <a:gd name="connsiteX86" fmla="*/ 1952218 w 4458789"/>
                    <a:gd name="connsiteY86" fmla="*/ 2602275 h 6470468"/>
                    <a:gd name="connsiteX87" fmla="*/ 2020072 w 4458789"/>
                    <a:gd name="connsiteY87" fmla="*/ 2662147 h 6470468"/>
                    <a:gd name="connsiteX88" fmla="*/ 2089922 w 4458789"/>
                    <a:gd name="connsiteY88" fmla="*/ 2678022 h 6470468"/>
                    <a:gd name="connsiteX89" fmla="*/ 2164579 w 4458789"/>
                    <a:gd name="connsiteY89" fmla="*/ 2690902 h 6470468"/>
                    <a:gd name="connsiteX90" fmla="*/ 2115322 w 4458789"/>
                    <a:gd name="connsiteY90" fmla="*/ 2820897 h 6470468"/>
                    <a:gd name="connsiteX91" fmla="*/ 2011680 w 4458789"/>
                    <a:gd name="connsiteY91" fmla="*/ 2934788 h 6470468"/>
                    <a:gd name="connsiteX92" fmla="*/ 2194560 w 4458789"/>
                    <a:gd name="connsiteY92" fmla="*/ 3082834 h 6470468"/>
                    <a:gd name="connsiteX93" fmla="*/ 2394858 w 4458789"/>
                    <a:gd name="connsiteY93" fmla="*/ 3117668 h 6470468"/>
                    <a:gd name="connsiteX94" fmla="*/ 2377440 w 4458789"/>
                    <a:gd name="connsiteY94" fmla="*/ 3335383 h 6470468"/>
                    <a:gd name="connsiteX95" fmla="*/ 2377440 w 4458789"/>
                    <a:gd name="connsiteY95" fmla="*/ 3335383 h 6470468"/>
                    <a:gd name="connsiteX96" fmla="*/ 2333898 w 4458789"/>
                    <a:gd name="connsiteY96" fmla="*/ 3640183 h 6470468"/>
                    <a:gd name="connsiteX97" fmla="*/ 2290355 w 4458789"/>
                    <a:gd name="connsiteY97" fmla="*/ 3875314 h 6470468"/>
                    <a:gd name="connsiteX98" fmla="*/ 2595155 w 4458789"/>
                    <a:gd name="connsiteY98" fmla="*/ 3857897 h 6470468"/>
                    <a:gd name="connsiteX99" fmla="*/ 2891246 w 4458789"/>
                    <a:gd name="connsiteY99" fmla="*/ 3744685 h 6470468"/>
                    <a:gd name="connsiteX100" fmla="*/ 2891155 w 4458789"/>
                    <a:gd name="connsiteY100" fmla="*/ 3215186 h 6470468"/>
                    <a:gd name="connsiteX101" fmla="*/ 2772547 w 4458789"/>
                    <a:gd name="connsiteY101" fmla="*/ 3039972 h 6470468"/>
                    <a:gd name="connsiteX102" fmla="*/ 2704284 w 4458789"/>
                    <a:gd name="connsiteY102" fmla="*/ 2897097 h 6470468"/>
                    <a:gd name="connsiteX103" fmla="*/ 2508069 w 4458789"/>
                    <a:gd name="connsiteY103" fmla="*/ 2717074 h 6470468"/>
                    <a:gd name="connsiteX104" fmla="*/ 2638698 w 4458789"/>
                    <a:gd name="connsiteY104" fmla="*/ 2577737 h 6470468"/>
                    <a:gd name="connsiteX105" fmla="*/ 2978332 w 4458789"/>
                    <a:gd name="connsiteY105" fmla="*/ 2333897 h 6470468"/>
                    <a:gd name="connsiteX106" fmla="*/ 2987040 w 4458789"/>
                    <a:gd name="connsiteY106" fmla="*/ 2159725 h 6470468"/>
                    <a:gd name="connsiteX107" fmla="*/ 3344092 w 4458789"/>
                    <a:gd name="connsiteY107" fmla="*/ 1672045 h 6470468"/>
                    <a:gd name="connsiteX108" fmla="*/ 3544389 w 4458789"/>
                    <a:gd name="connsiteY108" fmla="*/ 1863634 h 6470468"/>
                    <a:gd name="connsiteX109" fmla="*/ 3962400 w 4458789"/>
                    <a:gd name="connsiteY109" fmla="*/ 1419497 h 6470468"/>
                    <a:gd name="connsiteX110" fmla="*/ 4458789 w 4458789"/>
                    <a:gd name="connsiteY110" fmla="*/ 374468 h 6470468"/>
                    <a:gd name="connsiteX111" fmla="*/ 4415246 w 4458789"/>
                    <a:gd name="connsiteY111" fmla="*/ 0 h 6470468"/>
                    <a:gd name="connsiteX112" fmla="*/ 17418 w 4458789"/>
                    <a:gd name="connsiteY112" fmla="*/ 17417 h 6470468"/>
                    <a:gd name="connsiteX113" fmla="*/ 0 w 4458789"/>
                    <a:gd name="connsiteY113" fmla="*/ 6470468 h 6470468"/>
                    <a:gd name="connsiteX0" fmla="*/ 0 w 4458789"/>
                    <a:gd name="connsiteY0" fmla="*/ 6470468 h 6470468"/>
                    <a:gd name="connsiteX1" fmla="*/ 888275 w 4458789"/>
                    <a:gd name="connsiteY1" fmla="*/ 5921828 h 6470468"/>
                    <a:gd name="connsiteX2" fmla="*/ 1294584 w 4458789"/>
                    <a:gd name="connsiteY2" fmla="*/ 5383122 h 6470468"/>
                    <a:gd name="connsiteX3" fmla="*/ 1367609 w 4458789"/>
                    <a:gd name="connsiteY3" fmla="*/ 5324384 h 6470468"/>
                    <a:gd name="connsiteX4" fmla="*/ 1367246 w 4458789"/>
                    <a:gd name="connsiteY4" fmla="*/ 5277394 h 6470468"/>
                    <a:gd name="connsiteX5" fmla="*/ 1394597 w 4458789"/>
                    <a:gd name="connsiteY5" fmla="*/ 5175159 h 6470468"/>
                    <a:gd name="connsiteX6" fmla="*/ 1440634 w 4458789"/>
                    <a:gd name="connsiteY6" fmla="*/ 5149759 h 6470468"/>
                    <a:gd name="connsiteX7" fmla="*/ 1429522 w 4458789"/>
                    <a:gd name="connsiteY7" fmla="*/ 5017997 h 6470468"/>
                    <a:gd name="connsiteX8" fmla="*/ 1477147 w 4458789"/>
                    <a:gd name="connsiteY8" fmla="*/ 4971959 h 6470468"/>
                    <a:gd name="connsiteX9" fmla="*/ 1541418 w 4458789"/>
                    <a:gd name="connsiteY9" fmla="*/ 4955177 h 6470468"/>
                    <a:gd name="connsiteX10" fmla="*/ 1375547 w 4458789"/>
                    <a:gd name="connsiteY10" fmla="*/ 4913222 h 6470468"/>
                    <a:gd name="connsiteX11" fmla="*/ 1307284 w 4458789"/>
                    <a:gd name="connsiteY11" fmla="*/ 4854484 h 6470468"/>
                    <a:gd name="connsiteX12" fmla="*/ 1232672 w 4458789"/>
                    <a:gd name="connsiteY12" fmla="*/ 4883059 h 6470468"/>
                    <a:gd name="connsiteX13" fmla="*/ 1172801 w 4458789"/>
                    <a:gd name="connsiteY13" fmla="*/ 4820692 h 6470468"/>
                    <a:gd name="connsiteX14" fmla="*/ 1353322 w 4458789"/>
                    <a:gd name="connsiteY14" fmla="*/ 4757647 h 6470468"/>
                    <a:gd name="connsiteX15" fmla="*/ 1396184 w 4458789"/>
                    <a:gd name="connsiteY15" fmla="*/ 4762409 h 6470468"/>
                    <a:gd name="connsiteX16" fmla="*/ 1473473 w 4458789"/>
                    <a:gd name="connsiteY16" fmla="*/ 4779509 h 6470468"/>
                    <a:gd name="connsiteX17" fmla="*/ 1404122 w 4458789"/>
                    <a:gd name="connsiteY17" fmla="*/ 4619534 h 6470468"/>
                    <a:gd name="connsiteX18" fmla="*/ 1335859 w 4458789"/>
                    <a:gd name="connsiteY18" fmla="*/ 4551271 h 6470468"/>
                    <a:gd name="connsiteX19" fmla="*/ 1439047 w 4458789"/>
                    <a:gd name="connsiteY19" fmla="*/ 4506822 h 6470468"/>
                    <a:gd name="connsiteX20" fmla="*/ 1362847 w 4458789"/>
                    <a:gd name="connsiteY20" fmla="*/ 4400459 h 6470468"/>
                    <a:gd name="connsiteX21" fmla="*/ 1262834 w 4458789"/>
                    <a:gd name="connsiteY21" fmla="*/ 4309972 h 6470468"/>
                    <a:gd name="connsiteX22" fmla="*/ 1202509 w 4458789"/>
                    <a:gd name="connsiteY22" fmla="*/ 4102009 h 6470468"/>
                    <a:gd name="connsiteX23" fmla="*/ 1143772 w 4458789"/>
                    <a:gd name="connsiteY23" fmla="*/ 3930559 h 6470468"/>
                    <a:gd name="connsiteX24" fmla="*/ 1012644 w 4458789"/>
                    <a:gd name="connsiteY24" fmla="*/ 3831363 h 6470468"/>
                    <a:gd name="connsiteX25" fmla="*/ 946922 w 4458789"/>
                    <a:gd name="connsiteY25" fmla="*/ 3773397 h 6470468"/>
                    <a:gd name="connsiteX26" fmla="*/ 946922 w 4458789"/>
                    <a:gd name="connsiteY26" fmla="*/ 3717834 h 6470468"/>
                    <a:gd name="connsiteX27" fmla="*/ 980259 w 4458789"/>
                    <a:gd name="connsiteY27" fmla="*/ 3711484 h 6470468"/>
                    <a:gd name="connsiteX28" fmla="*/ 1038997 w 4458789"/>
                    <a:gd name="connsiteY28" fmla="*/ 3609884 h 6470468"/>
                    <a:gd name="connsiteX29" fmla="*/ 1077097 w 4458789"/>
                    <a:gd name="connsiteY29" fmla="*/ 3598772 h 6470468"/>
                    <a:gd name="connsiteX30" fmla="*/ 1139009 w 4458789"/>
                    <a:gd name="connsiteY30" fmla="*/ 3535272 h 6470468"/>
                    <a:gd name="connsiteX31" fmla="*/ 1196159 w 4458789"/>
                    <a:gd name="connsiteY31" fmla="*/ 3498759 h 6470468"/>
                    <a:gd name="connsiteX32" fmla="*/ 1237434 w 4458789"/>
                    <a:gd name="connsiteY32" fmla="*/ 3489234 h 6470468"/>
                    <a:gd name="connsiteX33" fmla="*/ 1267506 w 4458789"/>
                    <a:gd name="connsiteY33" fmla="*/ 3418432 h 6470468"/>
                    <a:gd name="connsiteX34" fmla="*/ 1326335 w 4458789"/>
                    <a:gd name="connsiteY34" fmla="*/ 3387634 h 6470468"/>
                    <a:gd name="connsiteX35" fmla="*/ 1385072 w 4458789"/>
                    <a:gd name="connsiteY35" fmla="*/ 3354297 h 6470468"/>
                    <a:gd name="connsiteX36" fmla="*/ 1491434 w 4458789"/>
                    <a:gd name="connsiteY36" fmla="*/ 3309847 h 6470468"/>
                    <a:gd name="connsiteX37" fmla="*/ 1567543 w 4458789"/>
                    <a:gd name="connsiteY37" fmla="*/ 3317965 h 6470468"/>
                    <a:gd name="connsiteX38" fmla="*/ 1610497 w 4458789"/>
                    <a:gd name="connsiteY38" fmla="*/ 3271747 h 6470468"/>
                    <a:gd name="connsiteX39" fmla="*/ 1631134 w 4458789"/>
                    <a:gd name="connsiteY39" fmla="*/ 3201897 h 6470468"/>
                    <a:gd name="connsiteX40" fmla="*/ 1564459 w 4458789"/>
                    <a:gd name="connsiteY40" fmla="*/ 3174909 h 6470468"/>
                    <a:gd name="connsiteX41" fmla="*/ 1543731 w 4458789"/>
                    <a:gd name="connsiteY41" fmla="*/ 3150960 h 6470468"/>
                    <a:gd name="connsiteX42" fmla="*/ 1427934 w 4458789"/>
                    <a:gd name="connsiteY42" fmla="*/ 3163797 h 6470468"/>
                    <a:gd name="connsiteX43" fmla="*/ 1364434 w 4458789"/>
                    <a:gd name="connsiteY43" fmla="*/ 3127284 h 6470468"/>
                    <a:gd name="connsiteX44" fmla="*/ 1350147 w 4458789"/>
                    <a:gd name="connsiteY44" fmla="*/ 3101884 h 6470468"/>
                    <a:gd name="connsiteX45" fmla="*/ 1289731 w 4458789"/>
                    <a:gd name="connsiteY45" fmla="*/ 3082154 h 6470468"/>
                    <a:gd name="connsiteX46" fmla="*/ 1189809 w 4458789"/>
                    <a:gd name="connsiteY46" fmla="*/ 3098709 h 6470468"/>
                    <a:gd name="connsiteX47" fmla="*/ 1164409 w 4458789"/>
                    <a:gd name="connsiteY47" fmla="*/ 3144747 h 6470468"/>
                    <a:gd name="connsiteX48" fmla="*/ 1108847 w 4458789"/>
                    <a:gd name="connsiteY48" fmla="*/ 3174909 h 6470468"/>
                    <a:gd name="connsiteX49" fmla="*/ 1075509 w 4458789"/>
                    <a:gd name="connsiteY49" fmla="*/ 3225709 h 6470468"/>
                    <a:gd name="connsiteX50" fmla="*/ 1007247 w 4458789"/>
                    <a:gd name="connsiteY50" fmla="*/ 3238409 h 6470468"/>
                    <a:gd name="connsiteX51" fmla="*/ 926782 w 4458789"/>
                    <a:gd name="connsiteY51" fmla="*/ 3181803 h 6470468"/>
                    <a:gd name="connsiteX52" fmla="*/ 942159 w 4458789"/>
                    <a:gd name="connsiteY52" fmla="*/ 3111409 h 6470468"/>
                    <a:gd name="connsiteX53" fmla="*/ 989784 w 4458789"/>
                    <a:gd name="connsiteY53" fmla="*/ 3078072 h 6470468"/>
                    <a:gd name="connsiteX54" fmla="*/ 941161 w 4458789"/>
                    <a:gd name="connsiteY54" fmla="*/ 2986994 h 6470468"/>
                    <a:gd name="connsiteX55" fmla="*/ 865959 w 4458789"/>
                    <a:gd name="connsiteY55" fmla="*/ 2989172 h 6470468"/>
                    <a:gd name="connsiteX56" fmla="*/ 743722 w 4458789"/>
                    <a:gd name="connsiteY56" fmla="*/ 2943134 h 6470468"/>
                    <a:gd name="connsiteX57" fmla="*/ 708797 w 4458789"/>
                    <a:gd name="connsiteY57" fmla="*/ 2852647 h 6470468"/>
                    <a:gd name="connsiteX58" fmla="*/ 750707 w 4458789"/>
                    <a:gd name="connsiteY58" fmla="*/ 2804160 h 6470468"/>
                    <a:gd name="connsiteX59" fmla="*/ 748484 w 4458789"/>
                    <a:gd name="connsiteY59" fmla="*/ 2738347 h 6470468"/>
                    <a:gd name="connsiteX60" fmla="*/ 788172 w 4458789"/>
                    <a:gd name="connsiteY60" fmla="*/ 2711359 h 6470468"/>
                    <a:gd name="connsiteX61" fmla="*/ 865959 w 4458789"/>
                    <a:gd name="connsiteY61" fmla="*/ 2771684 h 6470468"/>
                    <a:gd name="connsiteX62" fmla="*/ 892947 w 4458789"/>
                    <a:gd name="connsiteY62" fmla="*/ 2798672 h 6470468"/>
                    <a:gd name="connsiteX63" fmla="*/ 900884 w 4458789"/>
                    <a:gd name="connsiteY63" fmla="*/ 2743110 h 6470468"/>
                    <a:gd name="connsiteX64" fmla="*/ 937351 w 4458789"/>
                    <a:gd name="connsiteY64" fmla="*/ 2730546 h 6470468"/>
                    <a:gd name="connsiteX65" fmla="*/ 981847 w 4458789"/>
                    <a:gd name="connsiteY65" fmla="*/ 2730409 h 6470468"/>
                    <a:gd name="connsiteX66" fmla="*/ 1008834 w 4458789"/>
                    <a:gd name="connsiteY66" fmla="*/ 2698659 h 6470468"/>
                    <a:gd name="connsiteX67" fmla="*/ 1085034 w 4458789"/>
                    <a:gd name="connsiteY67" fmla="*/ 2592297 h 6470468"/>
                    <a:gd name="connsiteX68" fmla="*/ 1174841 w 4458789"/>
                    <a:gd name="connsiteY68" fmla="*/ 2532652 h 6470468"/>
                    <a:gd name="connsiteX69" fmla="*/ 1256484 w 4458789"/>
                    <a:gd name="connsiteY69" fmla="*/ 2501809 h 6470468"/>
                    <a:gd name="connsiteX70" fmla="*/ 1404122 w 4458789"/>
                    <a:gd name="connsiteY70" fmla="*/ 2358934 h 6470468"/>
                    <a:gd name="connsiteX71" fmla="*/ 1518512 w 4458789"/>
                    <a:gd name="connsiteY71" fmla="*/ 2368913 h 6470468"/>
                    <a:gd name="connsiteX72" fmla="*/ 1584598 w 4458789"/>
                    <a:gd name="connsiteY72" fmla="*/ 2464298 h 6470468"/>
                    <a:gd name="connsiteX73" fmla="*/ 1527947 w 4458789"/>
                    <a:gd name="connsiteY73" fmla="*/ 2535147 h 6470468"/>
                    <a:gd name="connsiteX74" fmla="*/ 1431109 w 4458789"/>
                    <a:gd name="connsiteY74" fmla="*/ 2627222 h 6470468"/>
                    <a:gd name="connsiteX75" fmla="*/ 1393372 w 4458789"/>
                    <a:gd name="connsiteY75" fmla="*/ 2647405 h 6470468"/>
                    <a:gd name="connsiteX76" fmla="*/ 1404983 w 4458789"/>
                    <a:gd name="connsiteY76" fmla="*/ 2708456 h 6470468"/>
                    <a:gd name="connsiteX77" fmla="*/ 1454922 w 4458789"/>
                    <a:gd name="connsiteY77" fmla="*/ 2736759 h 6470468"/>
                    <a:gd name="connsiteX78" fmla="*/ 1448572 w 4458789"/>
                    <a:gd name="connsiteY78" fmla="*/ 2774859 h 6470468"/>
                    <a:gd name="connsiteX79" fmla="*/ 1357675 w 4458789"/>
                    <a:gd name="connsiteY79" fmla="*/ 2829515 h 6470468"/>
                    <a:gd name="connsiteX80" fmla="*/ 1394597 w 4458789"/>
                    <a:gd name="connsiteY80" fmla="*/ 2863759 h 6470468"/>
                    <a:gd name="connsiteX81" fmla="*/ 1550172 w 4458789"/>
                    <a:gd name="connsiteY81" fmla="*/ 2790734 h 6470468"/>
                    <a:gd name="connsiteX82" fmla="*/ 1586684 w 4458789"/>
                    <a:gd name="connsiteY82" fmla="*/ 2733584 h 6470468"/>
                    <a:gd name="connsiteX83" fmla="*/ 1651772 w 4458789"/>
                    <a:gd name="connsiteY83" fmla="*/ 2703422 h 6470468"/>
                    <a:gd name="connsiteX84" fmla="*/ 1708922 w 4458789"/>
                    <a:gd name="connsiteY84" fmla="*/ 2666909 h 6470468"/>
                    <a:gd name="connsiteX85" fmla="*/ 1810522 w 4458789"/>
                    <a:gd name="connsiteY85" fmla="*/ 2636747 h 6470468"/>
                    <a:gd name="connsiteX86" fmla="*/ 1908947 w 4458789"/>
                    <a:gd name="connsiteY86" fmla="*/ 2627222 h 6470468"/>
                    <a:gd name="connsiteX87" fmla="*/ 1952218 w 4458789"/>
                    <a:gd name="connsiteY87" fmla="*/ 2602275 h 6470468"/>
                    <a:gd name="connsiteX88" fmla="*/ 2020072 w 4458789"/>
                    <a:gd name="connsiteY88" fmla="*/ 2662147 h 6470468"/>
                    <a:gd name="connsiteX89" fmla="*/ 2089922 w 4458789"/>
                    <a:gd name="connsiteY89" fmla="*/ 2678022 h 6470468"/>
                    <a:gd name="connsiteX90" fmla="*/ 2164579 w 4458789"/>
                    <a:gd name="connsiteY90" fmla="*/ 2690902 h 6470468"/>
                    <a:gd name="connsiteX91" fmla="*/ 2115322 w 4458789"/>
                    <a:gd name="connsiteY91" fmla="*/ 2820897 h 6470468"/>
                    <a:gd name="connsiteX92" fmla="*/ 2011680 w 4458789"/>
                    <a:gd name="connsiteY92" fmla="*/ 2934788 h 6470468"/>
                    <a:gd name="connsiteX93" fmla="*/ 2194560 w 4458789"/>
                    <a:gd name="connsiteY93" fmla="*/ 3082834 h 6470468"/>
                    <a:gd name="connsiteX94" fmla="*/ 2394858 w 4458789"/>
                    <a:gd name="connsiteY94" fmla="*/ 3117668 h 6470468"/>
                    <a:gd name="connsiteX95" fmla="*/ 2377440 w 4458789"/>
                    <a:gd name="connsiteY95" fmla="*/ 3335383 h 6470468"/>
                    <a:gd name="connsiteX96" fmla="*/ 2377440 w 4458789"/>
                    <a:gd name="connsiteY96" fmla="*/ 3335383 h 6470468"/>
                    <a:gd name="connsiteX97" fmla="*/ 2333898 w 4458789"/>
                    <a:gd name="connsiteY97" fmla="*/ 3640183 h 6470468"/>
                    <a:gd name="connsiteX98" fmla="*/ 2290355 w 4458789"/>
                    <a:gd name="connsiteY98" fmla="*/ 3875314 h 6470468"/>
                    <a:gd name="connsiteX99" fmla="*/ 2595155 w 4458789"/>
                    <a:gd name="connsiteY99" fmla="*/ 3857897 h 6470468"/>
                    <a:gd name="connsiteX100" fmla="*/ 2891246 w 4458789"/>
                    <a:gd name="connsiteY100" fmla="*/ 3744685 h 6470468"/>
                    <a:gd name="connsiteX101" fmla="*/ 2891155 w 4458789"/>
                    <a:gd name="connsiteY101" fmla="*/ 3215186 h 6470468"/>
                    <a:gd name="connsiteX102" fmla="*/ 2772547 w 4458789"/>
                    <a:gd name="connsiteY102" fmla="*/ 3039972 h 6470468"/>
                    <a:gd name="connsiteX103" fmla="*/ 2704284 w 4458789"/>
                    <a:gd name="connsiteY103" fmla="*/ 2897097 h 6470468"/>
                    <a:gd name="connsiteX104" fmla="*/ 2508069 w 4458789"/>
                    <a:gd name="connsiteY104" fmla="*/ 2717074 h 6470468"/>
                    <a:gd name="connsiteX105" fmla="*/ 2638698 w 4458789"/>
                    <a:gd name="connsiteY105" fmla="*/ 2577737 h 6470468"/>
                    <a:gd name="connsiteX106" fmla="*/ 2978332 w 4458789"/>
                    <a:gd name="connsiteY106" fmla="*/ 2333897 h 6470468"/>
                    <a:gd name="connsiteX107" fmla="*/ 2987040 w 4458789"/>
                    <a:gd name="connsiteY107" fmla="*/ 2159725 h 6470468"/>
                    <a:gd name="connsiteX108" fmla="*/ 3344092 w 4458789"/>
                    <a:gd name="connsiteY108" fmla="*/ 1672045 h 6470468"/>
                    <a:gd name="connsiteX109" fmla="*/ 3544389 w 4458789"/>
                    <a:gd name="connsiteY109" fmla="*/ 1863634 h 6470468"/>
                    <a:gd name="connsiteX110" fmla="*/ 3962400 w 4458789"/>
                    <a:gd name="connsiteY110" fmla="*/ 1419497 h 6470468"/>
                    <a:gd name="connsiteX111" fmla="*/ 4458789 w 4458789"/>
                    <a:gd name="connsiteY111" fmla="*/ 374468 h 6470468"/>
                    <a:gd name="connsiteX112" fmla="*/ 4415246 w 4458789"/>
                    <a:gd name="connsiteY112" fmla="*/ 0 h 6470468"/>
                    <a:gd name="connsiteX113" fmla="*/ 17418 w 4458789"/>
                    <a:gd name="connsiteY113" fmla="*/ 17417 h 6470468"/>
                    <a:gd name="connsiteX114" fmla="*/ 0 w 4458789"/>
                    <a:gd name="connsiteY114" fmla="*/ 6470468 h 6470468"/>
                    <a:gd name="connsiteX0" fmla="*/ 0 w 4458789"/>
                    <a:gd name="connsiteY0" fmla="*/ 6470468 h 6470468"/>
                    <a:gd name="connsiteX1" fmla="*/ 888275 w 4458789"/>
                    <a:gd name="connsiteY1" fmla="*/ 5921828 h 6470468"/>
                    <a:gd name="connsiteX2" fmla="*/ 1245372 w 4458789"/>
                    <a:gd name="connsiteY2" fmla="*/ 5360897 h 6470468"/>
                    <a:gd name="connsiteX3" fmla="*/ 1294584 w 4458789"/>
                    <a:gd name="connsiteY3" fmla="*/ 5383122 h 6470468"/>
                    <a:gd name="connsiteX4" fmla="*/ 1367609 w 4458789"/>
                    <a:gd name="connsiteY4" fmla="*/ 5324384 h 6470468"/>
                    <a:gd name="connsiteX5" fmla="*/ 1367246 w 4458789"/>
                    <a:gd name="connsiteY5" fmla="*/ 5277394 h 6470468"/>
                    <a:gd name="connsiteX6" fmla="*/ 1394597 w 4458789"/>
                    <a:gd name="connsiteY6" fmla="*/ 5175159 h 6470468"/>
                    <a:gd name="connsiteX7" fmla="*/ 1440634 w 4458789"/>
                    <a:gd name="connsiteY7" fmla="*/ 5149759 h 6470468"/>
                    <a:gd name="connsiteX8" fmla="*/ 1429522 w 4458789"/>
                    <a:gd name="connsiteY8" fmla="*/ 5017997 h 6470468"/>
                    <a:gd name="connsiteX9" fmla="*/ 1477147 w 4458789"/>
                    <a:gd name="connsiteY9" fmla="*/ 4971959 h 6470468"/>
                    <a:gd name="connsiteX10" fmla="*/ 1541418 w 4458789"/>
                    <a:gd name="connsiteY10" fmla="*/ 4955177 h 6470468"/>
                    <a:gd name="connsiteX11" fmla="*/ 1375547 w 4458789"/>
                    <a:gd name="connsiteY11" fmla="*/ 4913222 h 6470468"/>
                    <a:gd name="connsiteX12" fmla="*/ 1307284 w 4458789"/>
                    <a:gd name="connsiteY12" fmla="*/ 4854484 h 6470468"/>
                    <a:gd name="connsiteX13" fmla="*/ 1232672 w 4458789"/>
                    <a:gd name="connsiteY13" fmla="*/ 4883059 h 6470468"/>
                    <a:gd name="connsiteX14" fmla="*/ 1172801 w 4458789"/>
                    <a:gd name="connsiteY14" fmla="*/ 4820692 h 6470468"/>
                    <a:gd name="connsiteX15" fmla="*/ 1353322 w 4458789"/>
                    <a:gd name="connsiteY15" fmla="*/ 4757647 h 6470468"/>
                    <a:gd name="connsiteX16" fmla="*/ 1396184 w 4458789"/>
                    <a:gd name="connsiteY16" fmla="*/ 4762409 h 6470468"/>
                    <a:gd name="connsiteX17" fmla="*/ 1473473 w 4458789"/>
                    <a:gd name="connsiteY17" fmla="*/ 4779509 h 6470468"/>
                    <a:gd name="connsiteX18" fmla="*/ 1404122 w 4458789"/>
                    <a:gd name="connsiteY18" fmla="*/ 4619534 h 6470468"/>
                    <a:gd name="connsiteX19" fmla="*/ 1335859 w 4458789"/>
                    <a:gd name="connsiteY19" fmla="*/ 4551271 h 6470468"/>
                    <a:gd name="connsiteX20" fmla="*/ 1439047 w 4458789"/>
                    <a:gd name="connsiteY20" fmla="*/ 4506822 h 6470468"/>
                    <a:gd name="connsiteX21" fmla="*/ 1362847 w 4458789"/>
                    <a:gd name="connsiteY21" fmla="*/ 4400459 h 6470468"/>
                    <a:gd name="connsiteX22" fmla="*/ 1262834 w 4458789"/>
                    <a:gd name="connsiteY22" fmla="*/ 4309972 h 6470468"/>
                    <a:gd name="connsiteX23" fmla="*/ 1202509 w 4458789"/>
                    <a:gd name="connsiteY23" fmla="*/ 4102009 h 6470468"/>
                    <a:gd name="connsiteX24" fmla="*/ 1143772 w 4458789"/>
                    <a:gd name="connsiteY24" fmla="*/ 3930559 h 6470468"/>
                    <a:gd name="connsiteX25" fmla="*/ 1012644 w 4458789"/>
                    <a:gd name="connsiteY25" fmla="*/ 3831363 h 6470468"/>
                    <a:gd name="connsiteX26" fmla="*/ 946922 w 4458789"/>
                    <a:gd name="connsiteY26" fmla="*/ 3773397 h 6470468"/>
                    <a:gd name="connsiteX27" fmla="*/ 946922 w 4458789"/>
                    <a:gd name="connsiteY27" fmla="*/ 3717834 h 6470468"/>
                    <a:gd name="connsiteX28" fmla="*/ 980259 w 4458789"/>
                    <a:gd name="connsiteY28" fmla="*/ 3711484 h 6470468"/>
                    <a:gd name="connsiteX29" fmla="*/ 1038997 w 4458789"/>
                    <a:gd name="connsiteY29" fmla="*/ 3609884 h 6470468"/>
                    <a:gd name="connsiteX30" fmla="*/ 1077097 w 4458789"/>
                    <a:gd name="connsiteY30" fmla="*/ 3598772 h 6470468"/>
                    <a:gd name="connsiteX31" fmla="*/ 1139009 w 4458789"/>
                    <a:gd name="connsiteY31" fmla="*/ 3535272 h 6470468"/>
                    <a:gd name="connsiteX32" fmla="*/ 1196159 w 4458789"/>
                    <a:gd name="connsiteY32" fmla="*/ 3498759 h 6470468"/>
                    <a:gd name="connsiteX33" fmla="*/ 1237434 w 4458789"/>
                    <a:gd name="connsiteY33" fmla="*/ 3489234 h 6470468"/>
                    <a:gd name="connsiteX34" fmla="*/ 1267506 w 4458789"/>
                    <a:gd name="connsiteY34" fmla="*/ 3418432 h 6470468"/>
                    <a:gd name="connsiteX35" fmla="*/ 1326335 w 4458789"/>
                    <a:gd name="connsiteY35" fmla="*/ 3387634 h 6470468"/>
                    <a:gd name="connsiteX36" fmla="*/ 1385072 w 4458789"/>
                    <a:gd name="connsiteY36" fmla="*/ 3354297 h 6470468"/>
                    <a:gd name="connsiteX37" fmla="*/ 1491434 w 4458789"/>
                    <a:gd name="connsiteY37" fmla="*/ 3309847 h 6470468"/>
                    <a:gd name="connsiteX38" fmla="*/ 1567543 w 4458789"/>
                    <a:gd name="connsiteY38" fmla="*/ 3317965 h 6470468"/>
                    <a:gd name="connsiteX39" fmla="*/ 1610497 w 4458789"/>
                    <a:gd name="connsiteY39" fmla="*/ 3271747 h 6470468"/>
                    <a:gd name="connsiteX40" fmla="*/ 1631134 w 4458789"/>
                    <a:gd name="connsiteY40" fmla="*/ 3201897 h 6470468"/>
                    <a:gd name="connsiteX41" fmla="*/ 1564459 w 4458789"/>
                    <a:gd name="connsiteY41" fmla="*/ 3174909 h 6470468"/>
                    <a:gd name="connsiteX42" fmla="*/ 1543731 w 4458789"/>
                    <a:gd name="connsiteY42" fmla="*/ 3150960 h 6470468"/>
                    <a:gd name="connsiteX43" fmla="*/ 1427934 w 4458789"/>
                    <a:gd name="connsiteY43" fmla="*/ 3163797 h 6470468"/>
                    <a:gd name="connsiteX44" fmla="*/ 1364434 w 4458789"/>
                    <a:gd name="connsiteY44" fmla="*/ 3127284 h 6470468"/>
                    <a:gd name="connsiteX45" fmla="*/ 1350147 w 4458789"/>
                    <a:gd name="connsiteY45" fmla="*/ 3101884 h 6470468"/>
                    <a:gd name="connsiteX46" fmla="*/ 1289731 w 4458789"/>
                    <a:gd name="connsiteY46" fmla="*/ 3082154 h 6470468"/>
                    <a:gd name="connsiteX47" fmla="*/ 1189809 w 4458789"/>
                    <a:gd name="connsiteY47" fmla="*/ 3098709 h 6470468"/>
                    <a:gd name="connsiteX48" fmla="*/ 1164409 w 4458789"/>
                    <a:gd name="connsiteY48" fmla="*/ 3144747 h 6470468"/>
                    <a:gd name="connsiteX49" fmla="*/ 1108847 w 4458789"/>
                    <a:gd name="connsiteY49" fmla="*/ 3174909 h 6470468"/>
                    <a:gd name="connsiteX50" fmla="*/ 1075509 w 4458789"/>
                    <a:gd name="connsiteY50" fmla="*/ 3225709 h 6470468"/>
                    <a:gd name="connsiteX51" fmla="*/ 1007247 w 4458789"/>
                    <a:gd name="connsiteY51" fmla="*/ 3238409 h 6470468"/>
                    <a:gd name="connsiteX52" fmla="*/ 926782 w 4458789"/>
                    <a:gd name="connsiteY52" fmla="*/ 3181803 h 6470468"/>
                    <a:gd name="connsiteX53" fmla="*/ 942159 w 4458789"/>
                    <a:gd name="connsiteY53" fmla="*/ 3111409 h 6470468"/>
                    <a:gd name="connsiteX54" fmla="*/ 989784 w 4458789"/>
                    <a:gd name="connsiteY54" fmla="*/ 3078072 h 6470468"/>
                    <a:gd name="connsiteX55" fmla="*/ 941161 w 4458789"/>
                    <a:gd name="connsiteY55" fmla="*/ 2986994 h 6470468"/>
                    <a:gd name="connsiteX56" fmla="*/ 865959 w 4458789"/>
                    <a:gd name="connsiteY56" fmla="*/ 2989172 h 6470468"/>
                    <a:gd name="connsiteX57" fmla="*/ 743722 w 4458789"/>
                    <a:gd name="connsiteY57" fmla="*/ 2943134 h 6470468"/>
                    <a:gd name="connsiteX58" fmla="*/ 708797 w 4458789"/>
                    <a:gd name="connsiteY58" fmla="*/ 2852647 h 6470468"/>
                    <a:gd name="connsiteX59" fmla="*/ 750707 w 4458789"/>
                    <a:gd name="connsiteY59" fmla="*/ 2804160 h 6470468"/>
                    <a:gd name="connsiteX60" fmla="*/ 748484 w 4458789"/>
                    <a:gd name="connsiteY60" fmla="*/ 2738347 h 6470468"/>
                    <a:gd name="connsiteX61" fmla="*/ 788172 w 4458789"/>
                    <a:gd name="connsiteY61" fmla="*/ 2711359 h 6470468"/>
                    <a:gd name="connsiteX62" fmla="*/ 865959 w 4458789"/>
                    <a:gd name="connsiteY62" fmla="*/ 2771684 h 6470468"/>
                    <a:gd name="connsiteX63" fmla="*/ 892947 w 4458789"/>
                    <a:gd name="connsiteY63" fmla="*/ 2798672 h 6470468"/>
                    <a:gd name="connsiteX64" fmla="*/ 900884 w 4458789"/>
                    <a:gd name="connsiteY64" fmla="*/ 2743110 h 6470468"/>
                    <a:gd name="connsiteX65" fmla="*/ 937351 w 4458789"/>
                    <a:gd name="connsiteY65" fmla="*/ 2730546 h 6470468"/>
                    <a:gd name="connsiteX66" fmla="*/ 981847 w 4458789"/>
                    <a:gd name="connsiteY66" fmla="*/ 2730409 h 6470468"/>
                    <a:gd name="connsiteX67" fmla="*/ 1008834 w 4458789"/>
                    <a:gd name="connsiteY67" fmla="*/ 2698659 h 6470468"/>
                    <a:gd name="connsiteX68" fmla="*/ 1085034 w 4458789"/>
                    <a:gd name="connsiteY68" fmla="*/ 2592297 h 6470468"/>
                    <a:gd name="connsiteX69" fmla="*/ 1174841 w 4458789"/>
                    <a:gd name="connsiteY69" fmla="*/ 2532652 h 6470468"/>
                    <a:gd name="connsiteX70" fmla="*/ 1256484 w 4458789"/>
                    <a:gd name="connsiteY70" fmla="*/ 2501809 h 6470468"/>
                    <a:gd name="connsiteX71" fmla="*/ 1404122 w 4458789"/>
                    <a:gd name="connsiteY71" fmla="*/ 2358934 h 6470468"/>
                    <a:gd name="connsiteX72" fmla="*/ 1518512 w 4458789"/>
                    <a:gd name="connsiteY72" fmla="*/ 2368913 h 6470468"/>
                    <a:gd name="connsiteX73" fmla="*/ 1584598 w 4458789"/>
                    <a:gd name="connsiteY73" fmla="*/ 2464298 h 6470468"/>
                    <a:gd name="connsiteX74" fmla="*/ 1527947 w 4458789"/>
                    <a:gd name="connsiteY74" fmla="*/ 2535147 h 6470468"/>
                    <a:gd name="connsiteX75" fmla="*/ 1431109 w 4458789"/>
                    <a:gd name="connsiteY75" fmla="*/ 2627222 h 6470468"/>
                    <a:gd name="connsiteX76" fmla="*/ 1393372 w 4458789"/>
                    <a:gd name="connsiteY76" fmla="*/ 2647405 h 6470468"/>
                    <a:gd name="connsiteX77" fmla="*/ 1404983 w 4458789"/>
                    <a:gd name="connsiteY77" fmla="*/ 2708456 h 6470468"/>
                    <a:gd name="connsiteX78" fmla="*/ 1454922 w 4458789"/>
                    <a:gd name="connsiteY78" fmla="*/ 2736759 h 6470468"/>
                    <a:gd name="connsiteX79" fmla="*/ 1448572 w 4458789"/>
                    <a:gd name="connsiteY79" fmla="*/ 2774859 h 6470468"/>
                    <a:gd name="connsiteX80" fmla="*/ 1357675 w 4458789"/>
                    <a:gd name="connsiteY80" fmla="*/ 2829515 h 6470468"/>
                    <a:gd name="connsiteX81" fmla="*/ 1394597 w 4458789"/>
                    <a:gd name="connsiteY81" fmla="*/ 2863759 h 6470468"/>
                    <a:gd name="connsiteX82" fmla="*/ 1550172 w 4458789"/>
                    <a:gd name="connsiteY82" fmla="*/ 2790734 h 6470468"/>
                    <a:gd name="connsiteX83" fmla="*/ 1586684 w 4458789"/>
                    <a:gd name="connsiteY83" fmla="*/ 2733584 h 6470468"/>
                    <a:gd name="connsiteX84" fmla="*/ 1651772 w 4458789"/>
                    <a:gd name="connsiteY84" fmla="*/ 2703422 h 6470468"/>
                    <a:gd name="connsiteX85" fmla="*/ 1708922 w 4458789"/>
                    <a:gd name="connsiteY85" fmla="*/ 2666909 h 6470468"/>
                    <a:gd name="connsiteX86" fmla="*/ 1810522 w 4458789"/>
                    <a:gd name="connsiteY86" fmla="*/ 2636747 h 6470468"/>
                    <a:gd name="connsiteX87" fmla="*/ 1908947 w 4458789"/>
                    <a:gd name="connsiteY87" fmla="*/ 2627222 h 6470468"/>
                    <a:gd name="connsiteX88" fmla="*/ 1952218 w 4458789"/>
                    <a:gd name="connsiteY88" fmla="*/ 2602275 h 6470468"/>
                    <a:gd name="connsiteX89" fmla="*/ 2020072 w 4458789"/>
                    <a:gd name="connsiteY89" fmla="*/ 2662147 h 6470468"/>
                    <a:gd name="connsiteX90" fmla="*/ 2089922 w 4458789"/>
                    <a:gd name="connsiteY90" fmla="*/ 2678022 h 6470468"/>
                    <a:gd name="connsiteX91" fmla="*/ 2164579 w 4458789"/>
                    <a:gd name="connsiteY91" fmla="*/ 2690902 h 6470468"/>
                    <a:gd name="connsiteX92" fmla="*/ 2115322 w 4458789"/>
                    <a:gd name="connsiteY92" fmla="*/ 2820897 h 6470468"/>
                    <a:gd name="connsiteX93" fmla="*/ 2011680 w 4458789"/>
                    <a:gd name="connsiteY93" fmla="*/ 2934788 h 6470468"/>
                    <a:gd name="connsiteX94" fmla="*/ 2194560 w 4458789"/>
                    <a:gd name="connsiteY94" fmla="*/ 3082834 h 6470468"/>
                    <a:gd name="connsiteX95" fmla="*/ 2394858 w 4458789"/>
                    <a:gd name="connsiteY95" fmla="*/ 3117668 h 6470468"/>
                    <a:gd name="connsiteX96" fmla="*/ 2377440 w 4458789"/>
                    <a:gd name="connsiteY96" fmla="*/ 3335383 h 6470468"/>
                    <a:gd name="connsiteX97" fmla="*/ 2377440 w 4458789"/>
                    <a:gd name="connsiteY97" fmla="*/ 3335383 h 6470468"/>
                    <a:gd name="connsiteX98" fmla="*/ 2333898 w 4458789"/>
                    <a:gd name="connsiteY98" fmla="*/ 3640183 h 6470468"/>
                    <a:gd name="connsiteX99" fmla="*/ 2290355 w 4458789"/>
                    <a:gd name="connsiteY99" fmla="*/ 3875314 h 6470468"/>
                    <a:gd name="connsiteX100" fmla="*/ 2595155 w 4458789"/>
                    <a:gd name="connsiteY100" fmla="*/ 3857897 h 6470468"/>
                    <a:gd name="connsiteX101" fmla="*/ 2891246 w 4458789"/>
                    <a:gd name="connsiteY101" fmla="*/ 3744685 h 6470468"/>
                    <a:gd name="connsiteX102" fmla="*/ 2891155 w 4458789"/>
                    <a:gd name="connsiteY102" fmla="*/ 3215186 h 6470468"/>
                    <a:gd name="connsiteX103" fmla="*/ 2772547 w 4458789"/>
                    <a:gd name="connsiteY103" fmla="*/ 3039972 h 6470468"/>
                    <a:gd name="connsiteX104" fmla="*/ 2704284 w 4458789"/>
                    <a:gd name="connsiteY104" fmla="*/ 2897097 h 6470468"/>
                    <a:gd name="connsiteX105" fmla="*/ 2508069 w 4458789"/>
                    <a:gd name="connsiteY105" fmla="*/ 2717074 h 6470468"/>
                    <a:gd name="connsiteX106" fmla="*/ 2638698 w 4458789"/>
                    <a:gd name="connsiteY106" fmla="*/ 2577737 h 6470468"/>
                    <a:gd name="connsiteX107" fmla="*/ 2978332 w 4458789"/>
                    <a:gd name="connsiteY107" fmla="*/ 2333897 h 6470468"/>
                    <a:gd name="connsiteX108" fmla="*/ 2987040 w 4458789"/>
                    <a:gd name="connsiteY108" fmla="*/ 2159725 h 6470468"/>
                    <a:gd name="connsiteX109" fmla="*/ 3344092 w 4458789"/>
                    <a:gd name="connsiteY109" fmla="*/ 1672045 h 6470468"/>
                    <a:gd name="connsiteX110" fmla="*/ 3544389 w 4458789"/>
                    <a:gd name="connsiteY110" fmla="*/ 1863634 h 6470468"/>
                    <a:gd name="connsiteX111" fmla="*/ 3962400 w 4458789"/>
                    <a:gd name="connsiteY111" fmla="*/ 1419497 h 6470468"/>
                    <a:gd name="connsiteX112" fmla="*/ 4458789 w 4458789"/>
                    <a:gd name="connsiteY112" fmla="*/ 374468 h 6470468"/>
                    <a:gd name="connsiteX113" fmla="*/ 4415246 w 4458789"/>
                    <a:gd name="connsiteY113" fmla="*/ 0 h 6470468"/>
                    <a:gd name="connsiteX114" fmla="*/ 17418 w 4458789"/>
                    <a:gd name="connsiteY114" fmla="*/ 17417 h 6470468"/>
                    <a:gd name="connsiteX115" fmla="*/ 0 w 4458789"/>
                    <a:gd name="connsiteY115" fmla="*/ 6470468 h 6470468"/>
                    <a:gd name="connsiteX0" fmla="*/ 0 w 4458789"/>
                    <a:gd name="connsiteY0" fmla="*/ 6470468 h 6470468"/>
                    <a:gd name="connsiteX1" fmla="*/ 888275 w 4458789"/>
                    <a:gd name="connsiteY1" fmla="*/ 5921828 h 6470468"/>
                    <a:gd name="connsiteX2" fmla="*/ 1245372 w 4458789"/>
                    <a:gd name="connsiteY2" fmla="*/ 5360897 h 6470468"/>
                    <a:gd name="connsiteX3" fmla="*/ 1294584 w 4458789"/>
                    <a:gd name="connsiteY3" fmla="*/ 5383122 h 6470468"/>
                    <a:gd name="connsiteX4" fmla="*/ 1367609 w 4458789"/>
                    <a:gd name="connsiteY4" fmla="*/ 5324384 h 6470468"/>
                    <a:gd name="connsiteX5" fmla="*/ 1367246 w 4458789"/>
                    <a:gd name="connsiteY5" fmla="*/ 5277394 h 6470468"/>
                    <a:gd name="connsiteX6" fmla="*/ 1394597 w 4458789"/>
                    <a:gd name="connsiteY6" fmla="*/ 5175159 h 6470468"/>
                    <a:gd name="connsiteX7" fmla="*/ 1440634 w 4458789"/>
                    <a:gd name="connsiteY7" fmla="*/ 5149759 h 6470468"/>
                    <a:gd name="connsiteX8" fmla="*/ 1429522 w 4458789"/>
                    <a:gd name="connsiteY8" fmla="*/ 5017997 h 6470468"/>
                    <a:gd name="connsiteX9" fmla="*/ 1477147 w 4458789"/>
                    <a:gd name="connsiteY9" fmla="*/ 4971959 h 6470468"/>
                    <a:gd name="connsiteX10" fmla="*/ 1541418 w 4458789"/>
                    <a:gd name="connsiteY10" fmla="*/ 4955177 h 6470468"/>
                    <a:gd name="connsiteX11" fmla="*/ 1375547 w 4458789"/>
                    <a:gd name="connsiteY11" fmla="*/ 4913222 h 6470468"/>
                    <a:gd name="connsiteX12" fmla="*/ 1307284 w 4458789"/>
                    <a:gd name="connsiteY12" fmla="*/ 4854484 h 6470468"/>
                    <a:gd name="connsiteX13" fmla="*/ 1232672 w 4458789"/>
                    <a:gd name="connsiteY13" fmla="*/ 4883059 h 6470468"/>
                    <a:gd name="connsiteX14" fmla="*/ 1172801 w 4458789"/>
                    <a:gd name="connsiteY14" fmla="*/ 4820692 h 6470468"/>
                    <a:gd name="connsiteX15" fmla="*/ 1353322 w 4458789"/>
                    <a:gd name="connsiteY15" fmla="*/ 4757647 h 6470468"/>
                    <a:gd name="connsiteX16" fmla="*/ 1396184 w 4458789"/>
                    <a:gd name="connsiteY16" fmla="*/ 4762409 h 6470468"/>
                    <a:gd name="connsiteX17" fmla="*/ 1473473 w 4458789"/>
                    <a:gd name="connsiteY17" fmla="*/ 4779509 h 6470468"/>
                    <a:gd name="connsiteX18" fmla="*/ 1404122 w 4458789"/>
                    <a:gd name="connsiteY18" fmla="*/ 4619534 h 6470468"/>
                    <a:gd name="connsiteX19" fmla="*/ 1335859 w 4458789"/>
                    <a:gd name="connsiteY19" fmla="*/ 4551271 h 6470468"/>
                    <a:gd name="connsiteX20" fmla="*/ 1439047 w 4458789"/>
                    <a:gd name="connsiteY20" fmla="*/ 4506822 h 6470468"/>
                    <a:gd name="connsiteX21" fmla="*/ 1362847 w 4458789"/>
                    <a:gd name="connsiteY21" fmla="*/ 4400459 h 6470468"/>
                    <a:gd name="connsiteX22" fmla="*/ 1262834 w 4458789"/>
                    <a:gd name="connsiteY22" fmla="*/ 4309972 h 6470468"/>
                    <a:gd name="connsiteX23" fmla="*/ 1202509 w 4458789"/>
                    <a:gd name="connsiteY23" fmla="*/ 4102009 h 6470468"/>
                    <a:gd name="connsiteX24" fmla="*/ 1143772 w 4458789"/>
                    <a:gd name="connsiteY24" fmla="*/ 3930559 h 6470468"/>
                    <a:gd name="connsiteX25" fmla="*/ 1012644 w 4458789"/>
                    <a:gd name="connsiteY25" fmla="*/ 3831363 h 6470468"/>
                    <a:gd name="connsiteX26" fmla="*/ 946922 w 4458789"/>
                    <a:gd name="connsiteY26" fmla="*/ 3773397 h 6470468"/>
                    <a:gd name="connsiteX27" fmla="*/ 946922 w 4458789"/>
                    <a:gd name="connsiteY27" fmla="*/ 3717834 h 6470468"/>
                    <a:gd name="connsiteX28" fmla="*/ 980259 w 4458789"/>
                    <a:gd name="connsiteY28" fmla="*/ 3711484 h 6470468"/>
                    <a:gd name="connsiteX29" fmla="*/ 1038997 w 4458789"/>
                    <a:gd name="connsiteY29" fmla="*/ 3609884 h 6470468"/>
                    <a:gd name="connsiteX30" fmla="*/ 1077097 w 4458789"/>
                    <a:gd name="connsiteY30" fmla="*/ 3598772 h 6470468"/>
                    <a:gd name="connsiteX31" fmla="*/ 1139009 w 4458789"/>
                    <a:gd name="connsiteY31" fmla="*/ 3535272 h 6470468"/>
                    <a:gd name="connsiteX32" fmla="*/ 1196159 w 4458789"/>
                    <a:gd name="connsiteY32" fmla="*/ 3498759 h 6470468"/>
                    <a:gd name="connsiteX33" fmla="*/ 1237434 w 4458789"/>
                    <a:gd name="connsiteY33" fmla="*/ 3489234 h 6470468"/>
                    <a:gd name="connsiteX34" fmla="*/ 1267506 w 4458789"/>
                    <a:gd name="connsiteY34" fmla="*/ 3418432 h 6470468"/>
                    <a:gd name="connsiteX35" fmla="*/ 1326335 w 4458789"/>
                    <a:gd name="connsiteY35" fmla="*/ 3387634 h 6470468"/>
                    <a:gd name="connsiteX36" fmla="*/ 1385072 w 4458789"/>
                    <a:gd name="connsiteY36" fmla="*/ 3354297 h 6470468"/>
                    <a:gd name="connsiteX37" fmla="*/ 1491434 w 4458789"/>
                    <a:gd name="connsiteY37" fmla="*/ 3309847 h 6470468"/>
                    <a:gd name="connsiteX38" fmla="*/ 1567543 w 4458789"/>
                    <a:gd name="connsiteY38" fmla="*/ 3317965 h 6470468"/>
                    <a:gd name="connsiteX39" fmla="*/ 1610497 w 4458789"/>
                    <a:gd name="connsiteY39" fmla="*/ 3271747 h 6470468"/>
                    <a:gd name="connsiteX40" fmla="*/ 1631134 w 4458789"/>
                    <a:gd name="connsiteY40" fmla="*/ 3201897 h 6470468"/>
                    <a:gd name="connsiteX41" fmla="*/ 1564459 w 4458789"/>
                    <a:gd name="connsiteY41" fmla="*/ 3174909 h 6470468"/>
                    <a:gd name="connsiteX42" fmla="*/ 1543731 w 4458789"/>
                    <a:gd name="connsiteY42" fmla="*/ 3150960 h 6470468"/>
                    <a:gd name="connsiteX43" fmla="*/ 1427934 w 4458789"/>
                    <a:gd name="connsiteY43" fmla="*/ 3163797 h 6470468"/>
                    <a:gd name="connsiteX44" fmla="*/ 1364434 w 4458789"/>
                    <a:gd name="connsiteY44" fmla="*/ 3127284 h 6470468"/>
                    <a:gd name="connsiteX45" fmla="*/ 1350147 w 4458789"/>
                    <a:gd name="connsiteY45" fmla="*/ 3101884 h 6470468"/>
                    <a:gd name="connsiteX46" fmla="*/ 1289731 w 4458789"/>
                    <a:gd name="connsiteY46" fmla="*/ 3082154 h 6470468"/>
                    <a:gd name="connsiteX47" fmla="*/ 1189809 w 4458789"/>
                    <a:gd name="connsiteY47" fmla="*/ 3098709 h 6470468"/>
                    <a:gd name="connsiteX48" fmla="*/ 1164409 w 4458789"/>
                    <a:gd name="connsiteY48" fmla="*/ 3144747 h 6470468"/>
                    <a:gd name="connsiteX49" fmla="*/ 1108847 w 4458789"/>
                    <a:gd name="connsiteY49" fmla="*/ 3174909 h 6470468"/>
                    <a:gd name="connsiteX50" fmla="*/ 1075509 w 4458789"/>
                    <a:gd name="connsiteY50" fmla="*/ 3225709 h 6470468"/>
                    <a:gd name="connsiteX51" fmla="*/ 1007247 w 4458789"/>
                    <a:gd name="connsiteY51" fmla="*/ 3238409 h 6470468"/>
                    <a:gd name="connsiteX52" fmla="*/ 926782 w 4458789"/>
                    <a:gd name="connsiteY52" fmla="*/ 3181803 h 6470468"/>
                    <a:gd name="connsiteX53" fmla="*/ 942159 w 4458789"/>
                    <a:gd name="connsiteY53" fmla="*/ 3111409 h 6470468"/>
                    <a:gd name="connsiteX54" fmla="*/ 989784 w 4458789"/>
                    <a:gd name="connsiteY54" fmla="*/ 3078072 h 6470468"/>
                    <a:gd name="connsiteX55" fmla="*/ 941161 w 4458789"/>
                    <a:gd name="connsiteY55" fmla="*/ 2986994 h 6470468"/>
                    <a:gd name="connsiteX56" fmla="*/ 865959 w 4458789"/>
                    <a:gd name="connsiteY56" fmla="*/ 2989172 h 6470468"/>
                    <a:gd name="connsiteX57" fmla="*/ 743722 w 4458789"/>
                    <a:gd name="connsiteY57" fmla="*/ 2943134 h 6470468"/>
                    <a:gd name="connsiteX58" fmla="*/ 708797 w 4458789"/>
                    <a:gd name="connsiteY58" fmla="*/ 2852647 h 6470468"/>
                    <a:gd name="connsiteX59" fmla="*/ 750707 w 4458789"/>
                    <a:gd name="connsiteY59" fmla="*/ 2804160 h 6470468"/>
                    <a:gd name="connsiteX60" fmla="*/ 748484 w 4458789"/>
                    <a:gd name="connsiteY60" fmla="*/ 2738347 h 6470468"/>
                    <a:gd name="connsiteX61" fmla="*/ 788172 w 4458789"/>
                    <a:gd name="connsiteY61" fmla="*/ 2711359 h 6470468"/>
                    <a:gd name="connsiteX62" fmla="*/ 865959 w 4458789"/>
                    <a:gd name="connsiteY62" fmla="*/ 2771684 h 6470468"/>
                    <a:gd name="connsiteX63" fmla="*/ 892947 w 4458789"/>
                    <a:gd name="connsiteY63" fmla="*/ 2798672 h 6470468"/>
                    <a:gd name="connsiteX64" fmla="*/ 900884 w 4458789"/>
                    <a:gd name="connsiteY64" fmla="*/ 2743110 h 6470468"/>
                    <a:gd name="connsiteX65" fmla="*/ 937351 w 4458789"/>
                    <a:gd name="connsiteY65" fmla="*/ 2730546 h 6470468"/>
                    <a:gd name="connsiteX66" fmla="*/ 981847 w 4458789"/>
                    <a:gd name="connsiteY66" fmla="*/ 2730409 h 6470468"/>
                    <a:gd name="connsiteX67" fmla="*/ 1008834 w 4458789"/>
                    <a:gd name="connsiteY67" fmla="*/ 2698659 h 6470468"/>
                    <a:gd name="connsiteX68" fmla="*/ 1085034 w 4458789"/>
                    <a:gd name="connsiteY68" fmla="*/ 2592297 h 6470468"/>
                    <a:gd name="connsiteX69" fmla="*/ 1174841 w 4458789"/>
                    <a:gd name="connsiteY69" fmla="*/ 2532652 h 6470468"/>
                    <a:gd name="connsiteX70" fmla="*/ 1256484 w 4458789"/>
                    <a:gd name="connsiteY70" fmla="*/ 2501809 h 6470468"/>
                    <a:gd name="connsiteX71" fmla="*/ 1404122 w 4458789"/>
                    <a:gd name="connsiteY71" fmla="*/ 2358934 h 6470468"/>
                    <a:gd name="connsiteX72" fmla="*/ 1518512 w 4458789"/>
                    <a:gd name="connsiteY72" fmla="*/ 2368913 h 6470468"/>
                    <a:gd name="connsiteX73" fmla="*/ 1584598 w 4458789"/>
                    <a:gd name="connsiteY73" fmla="*/ 2464298 h 6470468"/>
                    <a:gd name="connsiteX74" fmla="*/ 1527947 w 4458789"/>
                    <a:gd name="connsiteY74" fmla="*/ 2535147 h 6470468"/>
                    <a:gd name="connsiteX75" fmla="*/ 1431109 w 4458789"/>
                    <a:gd name="connsiteY75" fmla="*/ 2627222 h 6470468"/>
                    <a:gd name="connsiteX76" fmla="*/ 1393372 w 4458789"/>
                    <a:gd name="connsiteY76" fmla="*/ 2647405 h 6470468"/>
                    <a:gd name="connsiteX77" fmla="*/ 1404983 w 4458789"/>
                    <a:gd name="connsiteY77" fmla="*/ 2708456 h 6470468"/>
                    <a:gd name="connsiteX78" fmla="*/ 1454922 w 4458789"/>
                    <a:gd name="connsiteY78" fmla="*/ 2736759 h 6470468"/>
                    <a:gd name="connsiteX79" fmla="*/ 1448572 w 4458789"/>
                    <a:gd name="connsiteY79" fmla="*/ 2774859 h 6470468"/>
                    <a:gd name="connsiteX80" fmla="*/ 1357675 w 4458789"/>
                    <a:gd name="connsiteY80" fmla="*/ 2829515 h 6470468"/>
                    <a:gd name="connsiteX81" fmla="*/ 1394597 w 4458789"/>
                    <a:gd name="connsiteY81" fmla="*/ 2863759 h 6470468"/>
                    <a:gd name="connsiteX82" fmla="*/ 1550172 w 4458789"/>
                    <a:gd name="connsiteY82" fmla="*/ 2790734 h 6470468"/>
                    <a:gd name="connsiteX83" fmla="*/ 1586684 w 4458789"/>
                    <a:gd name="connsiteY83" fmla="*/ 2733584 h 6470468"/>
                    <a:gd name="connsiteX84" fmla="*/ 1651772 w 4458789"/>
                    <a:gd name="connsiteY84" fmla="*/ 2703422 h 6470468"/>
                    <a:gd name="connsiteX85" fmla="*/ 1708922 w 4458789"/>
                    <a:gd name="connsiteY85" fmla="*/ 2666909 h 6470468"/>
                    <a:gd name="connsiteX86" fmla="*/ 1810522 w 4458789"/>
                    <a:gd name="connsiteY86" fmla="*/ 2636747 h 6470468"/>
                    <a:gd name="connsiteX87" fmla="*/ 1908947 w 4458789"/>
                    <a:gd name="connsiteY87" fmla="*/ 2627222 h 6470468"/>
                    <a:gd name="connsiteX88" fmla="*/ 1952218 w 4458789"/>
                    <a:gd name="connsiteY88" fmla="*/ 2602275 h 6470468"/>
                    <a:gd name="connsiteX89" fmla="*/ 2020072 w 4458789"/>
                    <a:gd name="connsiteY89" fmla="*/ 2662147 h 6470468"/>
                    <a:gd name="connsiteX90" fmla="*/ 2089922 w 4458789"/>
                    <a:gd name="connsiteY90" fmla="*/ 2678022 h 6470468"/>
                    <a:gd name="connsiteX91" fmla="*/ 2164579 w 4458789"/>
                    <a:gd name="connsiteY91" fmla="*/ 2690902 h 6470468"/>
                    <a:gd name="connsiteX92" fmla="*/ 2115322 w 4458789"/>
                    <a:gd name="connsiteY92" fmla="*/ 2820897 h 6470468"/>
                    <a:gd name="connsiteX93" fmla="*/ 2011680 w 4458789"/>
                    <a:gd name="connsiteY93" fmla="*/ 2934788 h 6470468"/>
                    <a:gd name="connsiteX94" fmla="*/ 2194560 w 4458789"/>
                    <a:gd name="connsiteY94" fmla="*/ 3082834 h 6470468"/>
                    <a:gd name="connsiteX95" fmla="*/ 2394858 w 4458789"/>
                    <a:gd name="connsiteY95" fmla="*/ 3117668 h 6470468"/>
                    <a:gd name="connsiteX96" fmla="*/ 2377440 w 4458789"/>
                    <a:gd name="connsiteY96" fmla="*/ 3335383 h 6470468"/>
                    <a:gd name="connsiteX97" fmla="*/ 2377440 w 4458789"/>
                    <a:gd name="connsiteY97" fmla="*/ 3335383 h 6470468"/>
                    <a:gd name="connsiteX98" fmla="*/ 2333898 w 4458789"/>
                    <a:gd name="connsiteY98" fmla="*/ 3640183 h 6470468"/>
                    <a:gd name="connsiteX99" fmla="*/ 2290355 w 4458789"/>
                    <a:gd name="connsiteY99" fmla="*/ 3875314 h 6470468"/>
                    <a:gd name="connsiteX100" fmla="*/ 2595155 w 4458789"/>
                    <a:gd name="connsiteY100" fmla="*/ 3857897 h 6470468"/>
                    <a:gd name="connsiteX101" fmla="*/ 2891246 w 4458789"/>
                    <a:gd name="connsiteY101" fmla="*/ 3744685 h 6470468"/>
                    <a:gd name="connsiteX102" fmla="*/ 2891155 w 4458789"/>
                    <a:gd name="connsiteY102" fmla="*/ 3215186 h 6470468"/>
                    <a:gd name="connsiteX103" fmla="*/ 2772547 w 4458789"/>
                    <a:gd name="connsiteY103" fmla="*/ 3039972 h 6470468"/>
                    <a:gd name="connsiteX104" fmla="*/ 2704284 w 4458789"/>
                    <a:gd name="connsiteY104" fmla="*/ 2897097 h 6470468"/>
                    <a:gd name="connsiteX105" fmla="*/ 2508069 w 4458789"/>
                    <a:gd name="connsiteY105" fmla="*/ 2717074 h 6470468"/>
                    <a:gd name="connsiteX106" fmla="*/ 2638698 w 4458789"/>
                    <a:gd name="connsiteY106" fmla="*/ 2577737 h 6470468"/>
                    <a:gd name="connsiteX107" fmla="*/ 2978332 w 4458789"/>
                    <a:gd name="connsiteY107" fmla="*/ 2333897 h 6470468"/>
                    <a:gd name="connsiteX108" fmla="*/ 2987040 w 4458789"/>
                    <a:gd name="connsiteY108" fmla="*/ 2159725 h 6470468"/>
                    <a:gd name="connsiteX109" fmla="*/ 3344092 w 4458789"/>
                    <a:gd name="connsiteY109" fmla="*/ 1672045 h 6470468"/>
                    <a:gd name="connsiteX110" fmla="*/ 3544389 w 4458789"/>
                    <a:gd name="connsiteY110" fmla="*/ 1863634 h 6470468"/>
                    <a:gd name="connsiteX111" fmla="*/ 3962400 w 4458789"/>
                    <a:gd name="connsiteY111" fmla="*/ 1419497 h 6470468"/>
                    <a:gd name="connsiteX112" fmla="*/ 4458789 w 4458789"/>
                    <a:gd name="connsiteY112" fmla="*/ 374468 h 6470468"/>
                    <a:gd name="connsiteX113" fmla="*/ 4415246 w 4458789"/>
                    <a:gd name="connsiteY113" fmla="*/ 0 h 6470468"/>
                    <a:gd name="connsiteX114" fmla="*/ 17418 w 4458789"/>
                    <a:gd name="connsiteY114" fmla="*/ 17417 h 6470468"/>
                    <a:gd name="connsiteX115" fmla="*/ 0 w 4458789"/>
                    <a:gd name="connsiteY115" fmla="*/ 6470468 h 6470468"/>
                    <a:gd name="connsiteX0" fmla="*/ 0 w 4458789"/>
                    <a:gd name="connsiteY0" fmla="*/ 6470468 h 6470468"/>
                    <a:gd name="connsiteX1" fmla="*/ 888275 w 4458789"/>
                    <a:gd name="connsiteY1" fmla="*/ 5921828 h 6470468"/>
                    <a:gd name="connsiteX2" fmla="*/ 1267597 w 4458789"/>
                    <a:gd name="connsiteY2" fmla="*/ 5345022 h 6470468"/>
                    <a:gd name="connsiteX3" fmla="*/ 1294584 w 4458789"/>
                    <a:gd name="connsiteY3" fmla="*/ 5383122 h 6470468"/>
                    <a:gd name="connsiteX4" fmla="*/ 1367609 w 4458789"/>
                    <a:gd name="connsiteY4" fmla="*/ 5324384 h 6470468"/>
                    <a:gd name="connsiteX5" fmla="*/ 1367246 w 4458789"/>
                    <a:gd name="connsiteY5" fmla="*/ 5277394 h 6470468"/>
                    <a:gd name="connsiteX6" fmla="*/ 1394597 w 4458789"/>
                    <a:gd name="connsiteY6" fmla="*/ 5175159 h 6470468"/>
                    <a:gd name="connsiteX7" fmla="*/ 1440634 w 4458789"/>
                    <a:gd name="connsiteY7" fmla="*/ 5149759 h 6470468"/>
                    <a:gd name="connsiteX8" fmla="*/ 1429522 w 4458789"/>
                    <a:gd name="connsiteY8" fmla="*/ 5017997 h 6470468"/>
                    <a:gd name="connsiteX9" fmla="*/ 1477147 w 4458789"/>
                    <a:gd name="connsiteY9" fmla="*/ 4971959 h 6470468"/>
                    <a:gd name="connsiteX10" fmla="*/ 1541418 w 4458789"/>
                    <a:gd name="connsiteY10" fmla="*/ 4955177 h 6470468"/>
                    <a:gd name="connsiteX11" fmla="*/ 1375547 w 4458789"/>
                    <a:gd name="connsiteY11" fmla="*/ 4913222 h 6470468"/>
                    <a:gd name="connsiteX12" fmla="*/ 1307284 w 4458789"/>
                    <a:gd name="connsiteY12" fmla="*/ 4854484 h 6470468"/>
                    <a:gd name="connsiteX13" fmla="*/ 1232672 w 4458789"/>
                    <a:gd name="connsiteY13" fmla="*/ 4883059 h 6470468"/>
                    <a:gd name="connsiteX14" fmla="*/ 1172801 w 4458789"/>
                    <a:gd name="connsiteY14" fmla="*/ 4820692 h 6470468"/>
                    <a:gd name="connsiteX15" fmla="*/ 1353322 w 4458789"/>
                    <a:gd name="connsiteY15" fmla="*/ 4757647 h 6470468"/>
                    <a:gd name="connsiteX16" fmla="*/ 1396184 w 4458789"/>
                    <a:gd name="connsiteY16" fmla="*/ 4762409 h 6470468"/>
                    <a:gd name="connsiteX17" fmla="*/ 1473473 w 4458789"/>
                    <a:gd name="connsiteY17" fmla="*/ 4779509 h 6470468"/>
                    <a:gd name="connsiteX18" fmla="*/ 1404122 w 4458789"/>
                    <a:gd name="connsiteY18" fmla="*/ 4619534 h 6470468"/>
                    <a:gd name="connsiteX19" fmla="*/ 1335859 w 4458789"/>
                    <a:gd name="connsiteY19" fmla="*/ 4551271 h 6470468"/>
                    <a:gd name="connsiteX20" fmla="*/ 1439047 w 4458789"/>
                    <a:gd name="connsiteY20" fmla="*/ 4506822 h 6470468"/>
                    <a:gd name="connsiteX21" fmla="*/ 1362847 w 4458789"/>
                    <a:gd name="connsiteY21" fmla="*/ 4400459 h 6470468"/>
                    <a:gd name="connsiteX22" fmla="*/ 1262834 w 4458789"/>
                    <a:gd name="connsiteY22" fmla="*/ 4309972 h 6470468"/>
                    <a:gd name="connsiteX23" fmla="*/ 1202509 w 4458789"/>
                    <a:gd name="connsiteY23" fmla="*/ 4102009 h 6470468"/>
                    <a:gd name="connsiteX24" fmla="*/ 1143772 w 4458789"/>
                    <a:gd name="connsiteY24" fmla="*/ 3930559 h 6470468"/>
                    <a:gd name="connsiteX25" fmla="*/ 1012644 w 4458789"/>
                    <a:gd name="connsiteY25" fmla="*/ 3831363 h 6470468"/>
                    <a:gd name="connsiteX26" fmla="*/ 946922 w 4458789"/>
                    <a:gd name="connsiteY26" fmla="*/ 3773397 h 6470468"/>
                    <a:gd name="connsiteX27" fmla="*/ 946922 w 4458789"/>
                    <a:gd name="connsiteY27" fmla="*/ 3717834 h 6470468"/>
                    <a:gd name="connsiteX28" fmla="*/ 980259 w 4458789"/>
                    <a:gd name="connsiteY28" fmla="*/ 3711484 h 6470468"/>
                    <a:gd name="connsiteX29" fmla="*/ 1038997 w 4458789"/>
                    <a:gd name="connsiteY29" fmla="*/ 3609884 h 6470468"/>
                    <a:gd name="connsiteX30" fmla="*/ 1077097 w 4458789"/>
                    <a:gd name="connsiteY30" fmla="*/ 3598772 h 6470468"/>
                    <a:gd name="connsiteX31" fmla="*/ 1139009 w 4458789"/>
                    <a:gd name="connsiteY31" fmla="*/ 3535272 h 6470468"/>
                    <a:gd name="connsiteX32" fmla="*/ 1196159 w 4458789"/>
                    <a:gd name="connsiteY32" fmla="*/ 3498759 h 6470468"/>
                    <a:gd name="connsiteX33" fmla="*/ 1237434 w 4458789"/>
                    <a:gd name="connsiteY33" fmla="*/ 3489234 h 6470468"/>
                    <a:gd name="connsiteX34" fmla="*/ 1267506 w 4458789"/>
                    <a:gd name="connsiteY34" fmla="*/ 3418432 h 6470468"/>
                    <a:gd name="connsiteX35" fmla="*/ 1326335 w 4458789"/>
                    <a:gd name="connsiteY35" fmla="*/ 3387634 h 6470468"/>
                    <a:gd name="connsiteX36" fmla="*/ 1385072 w 4458789"/>
                    <a:gd name="connsiteY36" fmla="*/ 3354297 h 6470468"/>
                    <a:gd name="connsiteX37" fmla="*/ 1491434 w 4458789"/>
                    <a:gd name="connsiteY37" fmla="*/ 3309847 h 6470468"/>
                    <a:gd name="connsiteX38" fmla="*/ 1567543 w 4458789"/>
                    <a:gd name="connsiteY38" fmla="*/ 3317965 h 6470468"/>
                    <a:gd name="connsiteX39" fmla="*/ 1610497 w 4458789"/>
                    <a:gd name="connsiteY39" fmla="*/ 3271747 h 6470468"/>
                    <a:gd name="connsiteX40" fmla="*/ 1631134 w 4458789"/>
                    <a:gd name="connsiteY40" fmla="*/ 3201897 h 6470468"/>
                    <a:gd name="connsiteX41" fmla="*/ 1564459 w 4458789"/>
                    <a:gd name="connsiteY41" fmla="*/ 3174909 h 6470468"/>
                    <a:gd name="connsiteX42" fmla="*/ 1543731 w 4458789"/>
                    <a:gd name="connsiteY42" fmla="*/ 3150960 h 6470468"/>
                    <a:gd name="connsiteX43" fmla="*/ 1427934 w 4458789"/>
                    <a:gd name="connsiteY43" fmla="*/ 3163797 h 6470468"/>
                    <a:gd name="connsiteX44" fmla="*/ 1364434 w 4458789"/>
                    <a:gd name="connsiteY44" fmla="*/ 3127284 h 6470468"/>
                    <a:gd name="connsiteX45" fmla="*/ 1350147 w 4458789"/>
                    <a:gd name="connsiteY45" fmla="*/ 3101884 h 6470468"/>
                    <a:gd name="connsiteX46" fmla="*/ 1289731 w 4458789"/>
                    <a:gd name="connsiteY46" fmla="*/ 3082154 h 6470468"/>
                    <a:gd name="connsiteX47" fmla="*/ 1189809 w 4458789"/>
                    <a:gd name="connsiteY47" fmla="*/ 3098709 h 6470468"/>
                    <a:gd name="connsiteX48" fmla="*/ 1164409 w 4458789"/>
                    <a:gd name="connsiteY48" fmla="*/ 3144747 h 6470468"/>
                    <a:gd name="connsiteX49" fmla="*/ 1108847 w 4458789"/>
                    <a:gd name="connsiteY49" fmla="*/ 3174909 h 6470468"/>
                    <a:gd name="connsiteX50" fmla="*/ 1075509 w 4458789"/>
                    <a:gd name="connsiteY50" fmla="*/ 3225709 h 6470468"/>
                    <a:gd name="connsiteX51" fmla="*/ 1007247 w 4458789"/>
                    <a:gd name="connsiteY51" fmla="*/ 3238409 h 6470468"/>
                    <a:gd name="connsiteX52" fmla="*/ 926782 w 4458789"/>
                    <a:gd name="connsiteY52" fmla="*/ 3181803 h 6470468"/>
                    <a:gd name="connsiteX53" fmla="*/ 942159 w 4458789"/>
                    <a:gd name="connsiteY53" fmla="*/ 3111409 h 6470468"/>
                    <a:gd name="connsiteX54" fmla="*/ 989784 w 4458789"/>
                    <a:gd name="connsiteY54" fmla="*/ 3078072 h 6470468"/>
                    <a:gd name="connsiteX55" fmla="*/ 941161 w 4458789"/>
                    <a:gd name="connsiteY55" fmla="*/ 2986994 h 6470468"/>
                    <a:gd name="connsiteX56" fmla="*/ 865959 w 4458789"/>
                    <a:gd name="connsiteY56" fmla="*/ 2989172 h 6470468"/>
                    <a:gd name="connsiteX57" fmla="*/ 743722 w 4458789"/>
                    <a:gd name="connsiteY57" fmla="*/ 2943134 h 6470468"/>
                    <a:gd name="connsiteX58" fmla="*/ 708797 w 4458789"/>
                    <a:gd name="connsiteY58" fmla="*/ 2852647 h 6470468"/>
                    <a:gd name="connsiteX59" fmla="*/ 750707 w 4458789"/>
                    <a:gd name="connsiteY59" fmla="*/ 2804160 h 6470468"/>
                    <a:gd name="connsiteX60" fmla="*/ 748484 w 4458789"/>
                    <a:gd name="connsiteY60" fmla="*/ 2738347 h 6470468"/>
                    <a:gd name="connsiteX61" fmla="*/ 788172 w 4458789"/>
                    <a:gd name="connsiteY61" fmla="*/ 2711359 h 6470468"/>
                    <a:gd name="connsiteX62" fmla="*/ 865959 w 4458789"/>
                    <a:gd name="connsiteY62" fmla="*/ 2771684 h 6470468"/>
                    <a:gd name="connsiteX63" fmla="*/ 892947 w 4458789"/>
                    <a:gd name="connsiteY63" fmla="*/ 2798672 h 6470468"/>
                    <a:gd name="connsiteX64" fmla="*/ 900884 w 4458789"/>
                    <a:gd name="connsiteY64" fmla="*/ 2743110 h 6470468"/>
                    <a:gd name="connsiteX65" fmla="*/ 937351 w 4458789"/>
                    <a:gd name="connsiteY65" fmla="*/ 2730546 h 6470468"/>
                    <a:gd name="connsiteX66" fmla="*/ 981847 w 4458789"/>
                    <a:gd name="connsiteY66" fmla="*/ 2730409 h 6470468"/>
                    <a:gd name="connsiteX67" fmla="*/ 1008834 w 4458789"/>
                    <a:gd name="connsiteY67" fmla="*/ 2698659 h 6470468"/>
                    <a:gd name="connsiteX68" fmla="*/ 1085034 w 4458789"/>
                    <a:gd name="connsiteY68" fmla="*/ 2592297 h 6470468"/>
                    <a:gd name="connsiteX69" fmla="*/ 1174841 w 4458789"/>
                    <a:gd name="connsiteY69" fmla="*/ 2532652 h 6470468"/>
                    <a:gd name="connsiteX70" fmla="*/ 1256484 w 4458789"/>
                    <a:gd name="connsiteY70" fmla="*/ 2501809 h 6470468"/>
                    <a:gd name="connsiteX71" fmla="*/ 1404122 w 4458789"/>
                    <a:gd name="connsiteY71" fmla="*/ 2358934 h 6470468"/>
                    <a:gd name="connsiteX72" fmla="*/ 1518512 w 4458789"/>
                    <a:gd name="connsiteY72" fmla="*/ 2368913 h 6470468"/>
                    <a:gd name="connsiteX73" fmla="*/ 1584598 w 4458789"/>
                    <a:gd name="connsiteY73" fmla="*/ 2464298 h 6470468"/>
                    <a:gd name="connsiteX74" fmla="*/ 1527947 w 4458789"/>
                    <a:gd name="connsiteY74" fmla="*/ 2535147 h 6470468"/>
                    <a:gd name="connsiteX75" fmla="*/ 1431109 w 4458789"/>
                    <a:gd name="connsiteY75" fmla="*/ 2627222 h 6470468"/>
                    <a:gd name="connsiteX76" fmla="*/ 1393372 w 4458789"/>
                    <a:gd name="connsiteY76" fmla="*/ 2647405 h 6470468"/>
                    <a:gd name="connsiteX77" fmla="*/ 1404983 w 4458789"/>
                    <a:gd name="connsiteY77" fmla="*/ 2708456 h 6470468"/>
                    <a:gd name="connsiteX78" fmla="*/ 1454922 w 4458789"/>
                    <a:gd name="connsiteY78" fmla="*/ 2736759 h 6470468"/>
                    <a:gd name="connsiteX79" fmla="*/ 1448572 w 4458789"/>
                    <a:gd name="connsiteY79" fmla="*/ 2774859 h 6470468"/>
                    <a:gd name="connsiteX80" fmla="*/ 1357675 w 4458789"/>
                    <a:gd name="connsiteY80" fmla="*/ 2829515 h 6470468"/>
                    <a:gd name="connsiteX81" fmla="*/ 1394597 w 4458789"/>
                    <a:gd name="connsiteY81" fmla="*/ 2863759 h 6470468"/>
                    <a:gd name="connsiteX82" fmla="*/ 1550172 w 4458789"/>
                    <a:gd name="connsiteY82" fmla="*/ 2790734 h 6470468"/>
                    <a:gd name="connsiteX83" fmla="*/ 1586684 w 4458789"/>
                    <a:gd name="connsiteY83" fmla="*/ 2733584 h 6470468"/>
                    <a:gd name="connsiteX84" fmla="*/ 1651772 w 4458789"/>
                    <a:gd name="connsiteY84" fmla="*/ 2703422 h 6470468"/>
                    <a:gd name="connsiteX85" fmla="*/ 1708922 w 4458789"/>
                    <a:gd name="connsiteY85" fmla="*/ 2666909 h 6470468"/>
                    <a:gd name="connsiteX86" fmla="*/ 1810522 w 4458789"/>
                    <a:gd name="connsiteY86" fmla="*/ 2636747 h 6470468"/>
                    <a:gd name="connsiteX87" fmla="*/ 1908947 w 4458789"/>
                    <a:gd name="connsiteY87" fmla="*/ 2627222 h 6470468"/>
                    <a:gd name="connsiteX88" fmla="*/ 1952218 w 4458789"/>
                    <a:gd name="connsiteY88" fmla="*/ 2602275 h 6470468"/>
                    <a:gd name="connsiteX89" fmla="*/ 2020072 w 4458789"/>
                    <a:gd name="connsiteY89" fmla="*/ 2662147 h 6470468"/>
                    <a:gd name="connsiteX90" fmla="*/ 2089922 w 4458789"/>
                    <a:gd name="connsiteY90" fmla="*/ 2678022 h 6470468"/>
                    <a:gd name="connsiteX91" fmla="*/ 2164579 w 4458789"/>
                    <a:gd name="connsiteY91" fmla="*/ 2690902 h 6470468"/>
                    <a:gd name="connsiteX92" fmla="*/ 2115322 w 4458789"/>
                    <a:gd name="connsiteY92" fmla="*/ 2820897 h 6470468"/>
                    <a:gd name="connsiteX93" fmla="*/ 2011680 w 4458789"/>
                    <a:gd name="connsiteY93" fmla="*/ 2934788 h 6470468"/>
                    <a:gd name="connsiteX94" fmla="*/ 2194560 w 4458789"/>
                    <a:gd name="connsiteY94" fmla="*/ 3082834 h 6470468"/>
                    <a:gd name="connsiteX95" fmla="*/ 2394858 w 4458789"/>
                    <a:gd name="connsiteY95" fmla="*/ 3117668 h 6470468"/>
                    <a:gd name="connsiteX96" fmla="*/ 2377440 w 4458789"/>
                    <a:gd name="connsiteY96" fmla="*/ 3335383 h 6470468"/>
                    <a:gd name="connsiteX97" fmla="*/ 2377440 w 4458789"/>
                    <a:gd name="connsiteY97" fmla="*/ 3335383 h 6470468"/>
                    <a:gd name="connsiteX98" fmla="*/ 2333898 w 4458789"/>
                    <a:gd name="connsiteY98" fmla="*/ 3640183 h 6470468"/>
                    <a:gd name="connsiteX99" fmla="*/ 2290355 w 4458789"/>
                    <a:gd name="connsiteY99" fmla="*/ 3875314 h 6470468"/>
                    <a:gd name="connsiteX100" fmla="*/ 2595155 w 4458789"/>
                    <a:gd name="connsiteY100" fmla="*/ 3857897 h 6470468"/>
                    <a:gd name="connsiteX101" fmla="*/ 2891246 w 4458789"/>
                    <a:gd name="connsiteY101" fmla="*/ 3744685 h 6470468"/>
                    <a:gd name="connsiteX102" fmla="*/ 2891155 w 4458789"/>
                    <a:gd name="connsiteY102" fmla="*/ 3215186 h 6470468"/>
                    <a:gd name="connsiteX103" fmla="*/ 2772547 w 4458789"/>
                    <a:gd name="connsiteY103" fmla="*/ 3039972 h 6470468"/>
                    <a:gd name="connsiteX104" fmla="*/ 2704284 w 4458789"/>
                    <a:gd name="connsiteY104" fmla="*/ 2897097 h 6470468"/>
                    <a:gd name="connsiteX105" fmla="*/ 2508069 w 4458789"/>
                    <a:gd name="connsiteY105" fmla="*/ 2717074 h 6470468"/>
                    <a:gd name="connsiteX106" fmla="*/ 2638698 w 4458789"/>
                    <a:gd name="connsiteY106" fmla="*/ 2577737 h 6470468"/>
                    <a:gd name="connsiteX107" fmla="*/ 2978332 w 4458789"/>
                    <a:gd name="connsiteY107" fmla="*/ 2333897 h 6470468"/>
                    <a:gd name="connsiteX108" fmla="*/ 2987040 w 4458789"/>
                    <a:gd name="connsiteY108" fmla="*/ 2159725 h 6470468"/>
                    <a:gd name="connsiteX109" fmla="*/ 3344092 w 4458789"/>
                    <a:gd name="connsiteY109" fmla="*/ 1672045 h 6470468"/>
                    <a:gd name="connsiteX110" fmla="*/ 3544389 w 4458789"/>
                    <a:gd name="connsiteY110" fmla="*/ 1863634 h 6470468"/>
                    <a:gd name="connsiteX111" fmla="*/ 3962400 w 4458789"/>
                    <a:gd name="connsiteY111" fmla="*/ 1419497 h 6470468"/>
                    <a:gd name="connsiteX112" fmla="*/ 4458789 w 4458789"/>
                    <a:gd name="connsiteY112" fmla="*/ 374468 h 6470468"/>
                    <a:gd name="connsiteX113" fmla="*/ 4415246 w 4458789"/>
                    <a:gd name="connsiteY113" fmla="*/ 0 h 6470468"/>
                    <a:gd name="connsiteX114" fmla="*/ 17418 w 4458789"/>
                    <a:gd name="connsiteY114" fmla="*/ 17417 h 6470468"/>
                    <a:gd name="connsiteX115" fmla="*/ 0 w 4458789"/>
                    <a:gd name="connsiteY115" fmla="*/ 6470468 h 6470468"/>
                    <a:gd name="connsiteX0" fmla="*/ 0 w 4458789"/>
                    <a:gd name="connsiteY0" fmla="*/ 6470468 h 6470468"/>
                    <a:gd name="connsiteX1" fmla="*/ 888275 w 4458789"/>
                    <a:gd name="connsiteY1" fmla="*/ 5921828 h 6470468"/>
                    <a:gd name="connsiteX2" fmla="*/ 1267597 w 4458789"/>
                    <a:gd name="connsiteY2" fmla="*/ 5345022 h 6470468"/>
                    <a:gd name="connsiteX3" fmla="*/ 1281884 w 4458789"/>
                    <a:gd name="connsiteY3" fmla="*/ 5389472 h 6470468"/>
                    <a:gd name="connsiteX4" fmla="*/ 1367609 w 4458789"/>
                    <a:gd name="connsiteY4" fmla="*/ 5324384 h 6470468"/>
                    <a:gd name="connsiteX5" fmla="*/ 1367246 w 4458789"/>
                    <a:gd name="connsiteY5" fmla="*/ 5277394 h 6470468"/>
                    <a:gd name="connsiteX6" fmla="*/ 1394597 w 4458789"/>
                    <a:gd name="connsiteY6" fmla="*/ 5175159 h 6470468"/>
                    <a:gd name="connsiteX7" fmla="*/ 1440634 w 4458789"/>
                    <a:gd name="connsiteY7" fmla="*/ 5149759 h 6470468"/>
                    <a:gd name="connsiteX8" fmla="*/ 1429522 w 4458789"/>
                    <a:gd name="connsiteY8" fmla="*/ 5017997 h 6470468"/>
                    <a:gd name="connsiteX9" fmla="*/ 1477147 w 4458789"/>
                    <a:gd name="connsiteY9" fmla="*/ 4971959 h 6470468"/>
                    <a:gd name="connsiteX10" fmla="*/ 1541418 w 4458789"/>
                    <a:gd name="connsiteY10" fmla="*/ 4955177 h 6470468"/>
                    <a:gd name="connsiteX11" fmla="*/ 1375547 w 4458789"/>
                    <a:gd name="connsiteY11" fmla="*/ 4913222 h 6470468"/>
                    <a:gd name="connsiteX12" fmla="*/ 1307284 w 4458789"/>
                    <a:gd name="connsiteY12" fmla="*/ 4854484 h 6470468"/>
                    <a:gd name="connsiteX13" fmla="*/ 1232672 w 4458789"/>
                    <a:gd name="connsiteY13" fmla="*/ 4883059 h 6470468"/>
                    <a:gd name="connsiteX14" fmla="*/ 1172801 w 4458789"/>
                    <a:gd name="connsiteY14" fmla="*/ 4820692 h 6470468"/>
                    <a:gd name="connsiteX15" fmla="*/ 1353322 w 4458789"/>
                    <a:gd name="connsiteY15" fmla="*/ 4757647 h 6470468"/>
                    <a:gd name="connsiteX16" fmla="*/ 1396184 w 4458789"/>
                    <a:gd name="connsiteY16" fmla="*/ 4762409 h 6470468"/>
                    <a:gd name="connsiteX17" fmla="*/ 1473473 w 4458789"/>
                    <a:gd name="connsiteY17" fmla="*/ 4779509 h 6470468"/>
                    <a:gd name="connsiteX18" fmla="*/ 1404122 w 4458789"/>
                    <a:gd name="connsiteY18" fmla="*/ 4619534 h 6470468"/>
                    <a:gd name="connsiteX19" fmla="*/ 1335859 w 4458789"/>
                    <a:gd name="connsiteY19" fmla="*/ 4551271 h 6470468"/>
                    <a:gd name="connsiteX20" fmla="*/ 1439047 w 4458789"/>
                    <a:gd name="connsiteY20" fmla="*/ 4506822 h 6470468"/>
                    <a:gd name="connsiteX21" fmla="*/ 1362847 w 4458789"/>
                    <a:gd name="connsiteY21" fmla="*/ 4400459 h 6470468"/>
                    <a:gd name="connsiteX22" fmla="*/ 1262834 w 4458789"/>
                    <a:gd name="connsiteY22" fmla="*/ 4309972 h 6470468"/>
                    <a:gd name="connsiteX23" fmla="*/ 1202509 w 4458789"/>
                    <a:gd name="connsiteY23" fmla="*/ 4102009 h 6470468"/>
                    <a:gd name="connsiteX24" fmla="*/ 1143772 w 4458789"/>
                    <a:gd name="connsiteY24" fmla="*/ 3930559 h 6470468"/>
                    <a:gd name="connsiteX25" fmla="*/ 1012644 w 4458789"/>
                    <a:gd name="connsiteY25" fmla="*/ 3831363 h 6470468"/>
                    <a:gd name="connsiteX26" fmla="*/ 946922 w 4458789"/>
                    <a:gd name="connsiteY26" fmla="*/ 3773397 h 6470468"/>
                    <a:gd name="connsiteX27" fmla="*/ 946922 w 4458789"/>
                    <a:gd name="connsiteY27" fmla="*/ 3717834 h 6470468"/>
                    <a:gd name="connsiteX28" fmla="*/ 980259 w 4458789"/>
                    <a:gd name="connsiteY28" fmla="*/ 3711484 h 6470468"/>
                    <a:gd name="connsiteX29" fmla="*/ 1038997 w 4458789"/>
                    <a:gd name="connsiteY29" fmla="*/ 3609884 h 6470468"/>
                    <a:gd name="connsiteX30" fmla="*/ 1077097 w 4458789"/>
                    <a:gd name="connsiteY30" fmla="*/ 3598772 h 6470468"/>
                    <a:gd name="connsiteX31" fmla="*/ 1139009 w 4458789"/>
                    <a:gd name="connsiteY31" fmla="*/ 3535272 h 6470468"/>
                    <a:gd name="connsiteX32" fmla="*/ 1196159 w 4458789"/>
                    <a:gd name="connsiteY32" fmla="*/ 3498759 h 6470468"/>
                    <a:gd name="connsiteX33" fmla="*/ 1237434 w 4458789"/>
                    <a:gd name="connsiteY33" fmla="*/ 3489234 h 6470468"/>
                    <a:gd name="connsiteX34" fmla="*/ 1267506 w 4458789"/>
                    <a:gd name="connsiteY34" fmla="*/ 3418432 h 6470468"/>
                    <a:gd name="connsiteX35" fmla="*/ 1326335 w 4458789"/>
                    <a:gd name="connsiteY35" fmla="*/ 3387634 h 6470468"/>
                    <a:gd name="connsiteX36" fmla="*/ 1385072 w 4458789"/>
                    <a:gd name="connsiteY36" fmla="*/ 3354297 h 6470468"/>
                    <a:gd name="connsiteX37" fmla="*/ 1491434 w 4458789"/>
                    <a:gd name="connsiteY37" fmla="*/ 3309847 h 6470468"/>
                    <a:gd name="connsiteX38" fmla="*/ 1567543 w 4458789"/>
                    <a:gd name="connsiteY38" fmla="*/ 3317965 h 6470468"/>
                    <a:gd name="connsiteX39" fmla="*/ 1610497 w 4458789"/>
                    <a:gd name="connsiteY39" fmla="*/ 3271747 h 6470468"/>
                    <a:gd name="connsiteX40" fmla="*/ 1631134 w 4458789"/>
                    <a:gd name="connsiteY40" fmla="*/ 3201897 h 6470468"/>
                    <a:gd name="connsiteX41" fmla="*/ 1564459 w 4458789"/>
                    <a:gd name="connsiteY41" fmla="*/ 3174909 h 6470468"/>
                    <a:gd name="connsiteX42" fmla="*/ 1543731 w 4458789"/>
                    <a:gd name="connsiteY42" fmla="*/ 3150960 h 6470468"/>
                    <a:gd name="connsiteX43" fmla="*/ 1427934 w 4458789"/>
                    <a:gd name="connsiteY43" fmla="*/ 3163797 h 6470468"/>
                    <a:gd name="connsiteX44" fmla="*/ 1364434 w 4458789"/>
                    <a:gd name="connsiteY44" fmla="*/ 3127284 h 6470468"/>
                    <a:gd name="connsiteX45" fmla="*/ 1350147 w 4458789"/>
                    <a:gd name="connsiteY45" fmla="*/ 3101884 h 6470468"/>
                    <a:gd name="connsiteX46" fmla="*/ 1289731 w 4458789"/>
                    <a:gd name="connsiteY46" fmla="*/ 3082154 h 6470468"/>
                    <a:gd name="connsiteX47" fmla="*/ 1189809 w 4458789"/>
                    <a:gd name="connsiteY47" fmla="*/ 3098709 h 6470468"/>
                    <a:gd name="connsiteX48" fmla="*/ 1164409 w 4458789"/>
                    <a:gd name="connsiteY48" fmla="*/ 3144747 h 6470468"/>
                    <a:gd name="connsiteX49" fmla="*/ 1108847 w 4458789"/>
                    <a:gd name="connsiteY49" fmla="*/ 3174909 h 6470468"/>
                    <a:gd name="connsiteX50" fmla="*/ 1075509 w 4458789"/>
                    <a:gd name="connsiteY50" fmla="*/ 3225709 h 6470468"/>
                    <a:gd name="connsiteX51" fmla="*/ 1007247 w 4458789"/>
                    <a:gd name="connsiteY51" fmla="*/ 3238409 h 6470468"/>
                    <a:gd name="connsiteX52" fmla="*/ 926782 w 4458789"/>
                    <a:gd name="connsiteY52" fmla="*/ 3181803 h 6470468"/>
                    <a:gd name="connsiteX53" fmla="*/ 942159 w 4458789"/>
                    <a:gd name="connsiteY53" fmla="*/ 3111409 h 6470468"/>
                    <a:gd name="connsiteX54" fmla="*/ 989784 w 4458789"/>
                    <a:gd name="connsiteY54" fmla="*/ 3078072 h 6470468"/>
                    <a:gd name="connsiteX55" fmla="*/ 941161 w 4458789"/>
                    <a:gd name="connsiteY55" fmla="*/ 2986994 h 6470468"/>
                    <a:gd name="connsiteX56" fmla="*/ 865959 w 4458789"/>
                    <a:gd name="connsiteY56" fmla="*/ 2989172 h 6470468"/>
                    <a:gd name="connsiteX57" fmla="*/ 743722 w 4458789"/>
                    <a:gd name="connsiteY57" fmla="*/ 2943134 h 6470468"/>
                    <a:gd name="connsiteX58" fmla="*/ 708797 w 4458789"/>
                    <a:gd name="connsiteY58" fmla="*/ 2852647 h 6470468"/>
                    <a:gd name="connsiteX59" fmla="*/ 750707 w 4458789"/>
                    <a:gd name="connsiteY59" fmla="*/ 2804160 h 6470468"/>
                    <a:gd name="connsiteX60" fmla="*/ 748484 w 4458789"/>
                    <a:gd name="connsiteY60" fmla="*/ 2738347 h 6470468"/>
                    <a:gd name="connsiteX61" fmla="*/ 788172 w 4458789"/>
                    <a:gd name="connsiteY61" fmla="*/ 2711359 h 6470468"/>
                    <a:gd name="connsiteX62" fmla="*/ 865959 w 4458789"/>
                    <a:gd name="connsiteY62" fmla="*/ 2771684 h 6470468"/>
                    <a:gd name="connsiteX63" fmla="*/ 892947 w 4458789"/>
                    <a:gd name="connsiteY63" fmla="*/ 2798672 h 6470468"/>
                    <a:gd name="connsiteX64" fmla="*/ 900884 w 4458789"/>
                    <a:gd name="connsiteY64" fmla="*/ 2743110 h 6470468"/>
                    <a:gd name="connsiteX65" fmla="*/ 937351 w 4458789"/>
                    <a:gd name="connsiteY65" fmla="*/ 2730546 h 6470468"/>
                    <a:gd name="connsiteX66" fmla="*/ 981847 w 4458789"/>
                    <a:gd name="connsiteY66" fmla="*/ 2730409 h 6470468"/>
                    <a:gd name="connsiteX67" fmla="*/ 1008834 w 4458789"/>
                    <a:gd name="connsiteY67" fmla="*/ 2698659 h 6470468"/>
                    <a:gd name="connsiteX68" fmla="*/ 1085034 w 4458789"/>
                    <a:gd name="connsiteY68" fmla="*/ 2592297 h 6470468"/>
                    <a:gd name="connsiteX69" fmla="*/ 1174841 w 4458789"/>
                    <a:gd name="connsiteY69" fmla="*/ 2532652 h 6470468"/>
                    <a:gd name="connsiteX70" fmla="*/ 1256484 w 4458789"/>
                    <a:gd name="connsiteY70" fmla="*/ 2501809 h 6470468"/>
                    <a:gd name="connsiteX71" fmla="*/ 1404122 w 4458789"/>
                    <a:gd name="connsiteY71" fmla="*/ 2358934 h 6470468"/>
                    <a:gd name="connsiteX72" fmla="*/ 1518512 w 4458789"/>
                    <a:gd name="connsiteY72" fmla="*/ 2368913 h 6470468"/>
                    <a:gd name="connsiteX73" fmla="*/ 1584598 w 4458789"/>
                    <a:gd name="connsiteY73" fmla="*/ 2464298 h 6470468"/>
                    <a:gd name="connsiteX74" fmla="*/ 1527947 w 4458789"/>
                    <a:gd name="connsiteY74" fmla="*/ 2535147 h 6470468"/>
                    <a:gd name="connsiteX75" fmla="*/ 1431109 w 4458789"/>
                    <a:gd name="connsiteY75" fmla="*/ 2627222 h 6470468"/>
                    <a:gd name="connsiteX76" fmla="*/ 1393372 w 4458789"/>
                    <a:gd name="connsiteY76" fmla="*/ 2647405 h 6470468"/>
                    <a:gd name="connsiteX77" fmla="*/ 1404983 w 4458789"/>
                    <a:gd name="connsiteY77" fmla="*/ 2708456 h 6470468"/>
                    <a:gd name="connsiteX78" fmla="*/ 1454922 w 4458789"/>
                    <a:gd name="connsiteY78" fmla="*/ 2736759 h 6470468"/>
                    <a:gd name="connsiteX79" fmla="*/ 1448572 w 4458789"/>
                    <a:gd name="connsiteY79" fmla="*/ 2774859 h 6470468"/>
                    <a:gd name="connsiteX80" fmla="*/ 1357675 w 4458789"/>
                    <a:gd name="connsiteY80" fmla="*/ 2829515 h 6470468"/>
                    <a:gd name="connsiteX81" fmla="*/ 1394597 w 4458789"/>
                    <a:gd name="connsiteY81" fmla="*/ 2863759 h 6470468"/>
                    <a:gd name="connsiteX82" fmla="*/ 1550172 w 4458789"/>
                    <a:gd name="connsiteY82" fmla="*/ 2790734 h 6470468"/>
                    <a:gd name="connsiteX83" fmla="*/ 1586684 w 4458789"/>
                    <a:gd name="connsiteY83" fmla="*/ 2733584 h 6470468"/>
                    <a:gd name="connsiteX84" fmla="*/ 1651772 w 4458789"/>
                    <a:gd name="connsiteY84" fmla="*/ 2703422 h 6470468"/>
                    <a:gd name="connsiteX85" fmla="*/ 1708922 w 4458789"/>
                    <a:gd name="connsiteY85" fmla="*/ 2666909 h 6470468"/>
                    <a:gd name="connsiteX86" fmla="*/ 1810522 w 4458789"/>
                    <a:gd name="connsiteY86" fmla="*/ 2636747 h 6470468"/>
                    <a:gd name="connsiteX87" fmla="*/ 1908947 w 4458789"/>
                    <a:gd name="connsiteY87" fmla="*/ 2627222 h 6470468"/>
                    <a:gd name="connsiteX88" fmla="*/ 1952218 w 4458789"/>
                    <a:gd name="connsiteY88" fmla="*/ 2602275 h 6470468"/>
                    <a:gd name="connsiteX89" fmla="*/ 2020072 w 4458789"/>
                    <a:gd name="connsiteY89" fmla="*/ 2662147 h 6470468"/>
                    <a:gd name="connsiteX90" fmla="*/ 2089922 w 4458789"/>
                    <a:gd name="connsiteY90" fmla="*/ 2678022 h 6470468"/>
                    <a:gd name="connsiteX91" fmla="*/ 2164579 w 4458789"/>
                    <a:gd name="connsiteY91" fmla="*/ 2690902 h 6470468"/>
                    <a:gd name="connsiteX92" fmla="*/ 2115322 w 4458789"/>
                    <a:gd name="connsiteY92" fmla="*/ 2820897 h 6470468"/>
                    <a:gd name="connsiteX93" fmla="*/ 2011680 w 4458789"/>
                    <a:gd name="connsiteY93" fmla="*/ 2934788 h 6470468"/>
                    <a:gd name="connsiteX94" fmla="*/ 2194560 w 4458789"/>
                    <a:gd name="connsiteY94" fmla="*/ 3082834 h 6470468"/>
                    <a:gd name="connsiteX95" fmla="*/ 2394858 w 4458789"/>
                    <a:gd name="connsiteY95" fmla="*/ 3117668 h 6470468"/>
                    <a:gd name="connsiteX96" fmla="*/ 2377440 w 4458789"/>
                    <a:gd name="connsiteY96" fmla="*/ 3335383 h 6470468"/>
                    <a:gd name="connsiteX97" fmla="*/ 2377440 w 4458789"/>
                    <a:gd name="connsiteY97" fmla="*/ 3335383 h 6470468"/>
                    <a:gd name="connsiteX98" fmla="*/ 2333898 w 4458789"/>
                    <a:gd name="connsiteY98" fmla="*/ 3640183 h 6470468"/>
                    <a:gd name="connsiteX99" fmla="*/ 2290355 w 4458789"/>
                    <a:gd name="connsiteY99" fmla="*/ 3875314 h 6470468"/>
                    <a:gd name="connsiteX100" fmla="*/ 2595155 w 4458789"/>
                    <a:gd name="connsiteY100" fmla="*/ 3857897 h 6470468"/>
                    <a:gd name="connsiteX101" fmla="*/ 2891246 w 4458789"/>
                    <a:gd name="connsiteY101" fmla="*/ 3744685 h 6470468"/>
                    <a:gd name="connsiteX102" fmla="*/ 2891155 w 4458789"/>
                    <a:gd name="connsiteY102" fmla="*/ 3215186 h 6470468"/>
                    <a:gd name="connsiteX103" fmla="*/ 2772547 w 4458789"/>
                    <a:gd name="connsiteY103" fmla="*/ 3039972 h 6470468"/>
                    <a:gd name="connsiteX104" fmla="*/ 2704284 w 4458789"/>
                    <a:gd name="connsiteY104" fmla="*/ 2897097 h 6470468"/>
                    <a:gd name="connsiteX105" fmla="*/ 2508069 w 4458789"/>
                    <a:gd name="connsiteY105" fmla="*/ 2717074 h 6470468"/>
                    <a:gd name="connsiteX106" fmla="*/ 2638698 w 4458789"/>
                    <a:gd name="connsiteY106" fmla="*/ 2577737 h 6470468"/>
                    <a:gd name="connsiteX107" fmla="*/ 2978332 w 4458789"/>
                    <a:gd name="connsiteY107" fmla="*/ 2333897 h 6470468"/>
                    <a:gd name="connsiteX108" fmla="*/ 2987040 w 4458789"/>
                    <a:gd name="connsiteY108" fmla="*/ 2159725 h 6470468"/>
                    <a:gd name="connsiteX109" fmla="*/ 3344092 w 4458789"/>
                    <a:gd name="connsiteY109" fmla="*/ 1672045 h 6470468"/>
                    <a:gd name="connsiteX110" fmla="*/ 3544389 w 4458789"/>
                    <a:gd name="connsiteY110" fmla="*/ 1863634 h 6470468"/>
                    <a:gd name="connsiteX111" fmla="*/ 3962400 w 4458789"/>
                    <a:gd name="connsiteY111" fmla="*/ 1419497 h 6470468"/>
                    <a:gd name="connsiteX112" fmla="*/ 4458789 w 4458789"/>
                    <a:gd name="connsiteY112" fmla="*/ 374468 h 6470468"/>
                    <a:gd name="connsiteX113" fmla="*/ 4415246 w 4458789"/>
                    <a:gd name="connsiteY113" fmla="*/ 0 h 6470468"/>
                    <a:gd name="connsiteX114" fmla="*/ 17418 w 4458789"/>
                    <a:gd name="connsiteY114" fmla="*/ 17417 h 6470468"/>
                    <a:gd name="connsiteX115" fmla="*/ 0 w 4458789"/>
                    <a:gd name="connsiteY115" fmla="*/ 6470468 h 6470468"/>
                    <a:gd name="connsiteX0" fmla="*/ 0 w 4458789"/>
                    <a:gd name="connsiteY0" fmla="*/ 6470468 h 6470468"/>
                    <a:gd name="connsiteX1" fmla="*/ 888275 w 4458789"/>
                    <a:gd name="connsiteY1" fmla="*/ 5921828 h 6470468"/>
                    <a:gd name="connsiteX2" fmla="*/ 1267597 w 4458789"/>
                    <a:gd name="connsiteY2" fmla="*/ 5345022 h 6470468"/>
                    <a:gd name="connsiteX3" fmla="*/ 1281884 w 4458789"/>
                    <a:gd name="connsiteY3" fmla="*/ 5389472 h 6470468"/>
                    <a:gd name="connsiteX4" fmla="*/ 1324747 w 4458789"/>
                    <a:gd name="connsiteY4" fmla="*/ 5341847 h 6470468"/>
                    <a:gd name="connsiteX5" fmla="*/ 1367609 w 4458789"/>
                    <a:gd name="connsiteY5" fmla="*/ 5324384 h 6470468"/>
                    <a:gd name="connsiteX6" fmla="*/ 1367246 w 4458789"/>
                    <a:gd name="connsiteY6" fmla="*/ 5277394 h 6470468"/>
                    <a:gd name="connsiteX7" fmla="*/ 1394597 w 4458789"/>
                    <a:gd name="connsiteY7" fmla="*/ 5175159 h 6470468"/>
                    <a:gd name="connsiteX8" fmla="*/ 1440634 w 4458789"/>
                    <a:gd name="connsiteY8" fmla="*/ 5149759 h 6470468"/>
                    <a:gd name="connsiteX9" fmla="*/ 1429522 w 4458789"/>
                    <a:gd name="connsiteY9" fmla="*/ 5017997 h 6470468"/>
                    <a:gd name="connsiteX10" fmla="*/ 1477147 w 4458789"/>
                    <a:gd name="connsiteY10" fmla="*/ 4971959 h 6470468"/>
                    <a:gd name="connsiteX11" fmla="*/ 1541418 w 4458789"/>
                    <a:gd name="connsiteY11" fmla="*/ 4955177 h 6470468"/>
                    <a:gd name="connsiteX12" fmla="*/ 1375547 w 4458789"/>
                    <a:gd name="connsiteY12" fmla="*/ 4913222 h 6470468"/>
                    <a:gd name="connsiteX13" fmla="*/ 1307284 w 4458789"/>
                    <a:gd name="connsiteY13" fmla="*/ 4854484 h 6470468"/>
                    <a:gd name="connsiteX14" fmla="*/ 1232672 w 4458789"/>
                    <a:gd name="connsiteY14" fmla="*/ 4883059 h 6470468"/>
                    <a:gd name="connsiteX15" fmla="*/ 1172801 w 4458789"/>
                    <a:gd name="connsiteY15" fmla="*/ 4820692 h 6470468"/>
                    <a:gd name="connsiteX16" fmla="*/ 1353322 w 4458789"/>
                    <a:gd name="connsiteY16" fmla="*/ 4757647 h 6470468"/>
                    <a:gd name="connsiteX17" fmla="*/ 1396184 w 4458789"/>
                    <a:gd name="connsiteY17" fmla="*/ 4762409 h 6470468"/>
                    <a:gd name="connsiteX18" fmla="*/ 1473473 w 4458789"/>
                    <a:gd name="connsiteY18" fmla="*/ 4779509 h 6470468"/>
                    <a:gd name="connsiteX19" fmla="*/ 1404122 w 4458789"/>
                    <a:gd name="connsiteY19" fmla="*/ 4619534 h 6470468"/>
                    <a:gd name="connsiteX20" fmla="*/ 1335859 w 4458789"/>
                    <a:gd name="connsiteY20" fmla="*/ 4551271 h 6470468"/>
                    <a:gd name="connsiteX21" fmla="*/ 1439047 w 4458789"/>
                    <a:gd name="connsiteY21" fmla="*/ 4506822 h 6470468"/>
                    <a:gd name="connsiteX22" fmla="*/ 1362847 w 4458789"/>
                    <a:gd name="connsiteY22" fmla="*/ 4400459 h 6470468"/>
                    <a:gd name="connsiteX23" fmla="*/ 1262834 w 4458789"/>
                    <a:gd name="connsiteY23" fmla="*/ 4309972 h 6470468"/>
                    <a:gd name="connsiteX24" fmla="*/ 1202509 w 4458789"/>
                    <a:gd name="connsiteY24" fmla="*/ 4102009 h 6470468"/>
                    <a:gd name="connsiteX25" fmla="*/ 1143772 w 4458789"/>
                    <a:gd name="connsiteY25" fmla="*/ 3930559 h 6470468"/>
                    <a:gd name="connsiteX26" fmla="*/ 1012644 w 4458789"/>
                    <a:gd name="connsiteY26" fmla="*/ 3831363 h 6470468"/>
                    <a:gd name="connsiteX27" fmla="*/ 946922 w 4458789"/>
                    <a:gd name="connsiteY27" fmla="*/ 3773397 h 6470468"/>
                    <a:gd name="connsiteX28" fmla="*/ 946922 w 4458789"/>
                    <a:gd name="connsiteY28" fmla="*/ 3717834 h 6470468"/>
                    <a:gd name="connsiteX29" fmla="*/ 980259 w 4458789"/>
                    <a:gd name="connsiteY29" fmla="*/ 3711484 h 6470468"/>
                    <a:gd name="connsiteX30" fmla="*/ 1038997 w 4458789"/>
                    <a:gd name="connsiteY30" fmla="*/ 3609884 h 6470468"/>
                    <a:gd name="connsiteX31" fmla="*/ 1077097 w 4458789"/>
                    <a:gd name="connsiteY31" fmla="*/ 3598772 h 6470468"/>
                    <a:gd name="connsiteX32" fmla="*/ 1139009 w 4458789"/>
                    <a:gd name="connsiteY32" fmla="*/ 3535272 h 6470468"/>
                    <a:gd name="connsiteX33" fmla="*/ 1196159 w 4458789"/>
                    <a:gd name="connsiteY33" fmla="*/ 3498759 h 6470468"/>
                    <a:gd name="connsiteX34" fmla="*/ 1237434 w 4458789"/>
                    <a:gd name="connsiteY34" fmla="*/ 3489234 h 6470468"/>
                    <a:gd name="connsiteX35" fmla="*/ 1267506 w 4458789"/>
                    <a:gd name="connsiteY35" fmla="*/ 3418432 h 6470468"/>
                    <a:gd name="connsiteX36" fmla="*/ 1326335 w 4458789"/>
                    <a:gd name="connsiteY36" fmla="*/ 3387634 h 6470468"/>
                    <a:gd name="connsiteX37" fmla="*/ 1385072 w 4458789"/>
                    <a:gd name="connsiteY37" fmla="*/ 3354297 h 6470468"/>
                    <a:gd name="connsiteX38" fmla="*/ 1491434 w 4458789"/>
                    <a:gd name="connsiteY38" fmla="*/ 3309847 h 6470468"/>
                    <a:gd name="connsiteX39" fmla="*/ 1567543 w 4458789"/>
                    <a:gd name="connsiteY39" fmla="*/ 3317965 h 6470468"/>
                    <a:gd name="connsiteX40" fmla="*/ 1610497 w 4458789"/>
                    <a:gd name="connsiteY40" fmla="*/ 3271747 h 6470468"/>
                    <a:gd name="connsiteX41" fmla="*/ 1631134 w 4458789"/>
                    <a:gd name="connsiteY41" fmla="*/ 3201897 h 6470468"/>
                    <a:gd name="connsiteX42" fmla="*/ 1564459 w 4458789"/>
                    <a:gd name="connsiteY42" fmla="*/ 3174909 h 6470468"/>
                    <a:gd name="connsiteX43" fmla="*/ 1543731 w 4458789"/>
                    <a:gd name="connsiteY43" fmla="*/ 3150960 h 6470468"/>
                    <a:gd name="connsiteX44" fmla="*/ 1427934 w 4458789"/>
                    <a:gd name="connsiteY44" fmla="*/ 3163797 h 6470468"/>
                    <a:gd name="connsiteX45" fmla="*/ 1364434 w 4458789"/>
                    <a:gd name="connsiteY45" fmla="*/ 3127284 h 6470468"/>
                    <a:gd name="connsiteX46" fmla="*/ 1350147 w 4458789"/>
                    <a:gd name="connsiteY46" fmla="*/ 3101884 h 6470468"/>
                    <a:gd name="connsiteX47" fmla="*/ 1289731 w 4458789"/>
                    <a:gd name="connsiteY47" fmla="*/ 3082154 h 6470468"/>
                    <a:gd name="connsiteX48" fmla="*/ 1189809 w 4458789"/>
                    <a:gd name="connsiteY48" fmla="*/ 3098709 h 6470468"/>
                    <a:gd name="connsiteX49" fmla="*/ 1164409 w 4458789"/>
                    <a:gd name="connsiteY49" fmla="*/ 3144747 h 6470468"/>
                    <a:gd name="connsiteX50" fmla="*/ 1108847 w 4458789"/>
                    <a:gd name="connsiteY50" fmla="*/ 3174909 h 6470468"/>
                    <a:gd name="connsiteX51" fmla="*/ 1075509 w 4458789"/>
                    <a:gd name="connsiteY51" fmla="*/ 3225709 h 6470468"/>
                    <a:gd name="connsiteX52" fmla="*/ 1007247 w 4458789"/>
                    <a:gd name="connsiteY52" fmla="*/ 3238409 h 6470468"/>
                    <a:gd name="connsiteX53" fmla="*/ 926782 w 4458789"/>
                    <a:gd name="connsiteY53" fmla="*/ 3181803 h 6470468"/>
                    <a:gd name="connsiteX54" fmla="*/ 942159 w 4458789"/>
                    <a:gd name="connsiteY54" fmla="*/ 3111409 h 6470468"/>
                    <a:gd name="connsiteX55" fmla="*/ 989784 w 4458789"/>
                    <a:gd name="connsiteY55" fmla="*/ 3078072 h 6470468"/>
                    <a:gd name="connsiteX56" fmla="*/ 941161 w 4458789"/>
                    <a:gd name="connsiteY56" fmla="*/ 2986994 h 6470468"/>
                    <a:gd name="connsiteX57" fmla="*/ 865959 w 4458789"/>
                    <a:gd name="connsiteY57" fmla="*/ 2989172 h 6470468"/>
                    <a:gd name="connsiteX58" fmla="*/ 743722 w 4458789"/>
                    <a:gd name="connsiteY58" fmla="*/ 2943134 h 6470468"/>
                    <a:gd name="connsiteX59" fmla="*/ 708797 w 4458789"/>
                    <a:gd name="connsiteY59" fmla="*/ 2852647 h 6470468"/>
                    <a:gd name="connsiteX60" fmla="*/ 750707 w 4458789"/>
                    <a:gd name="connsiteY60" fmla="*/ 2804160 h 6470468"/>
                    <a:gd name="connsiteX61" fmla="*/ 748484 w 4458789"/>
                    <a:gd name="connsiteY61" fmla="*/ 2738347 h 6470468"/>
                    <a:gd name="connsiteX62" fmla="*/ 788172 w 4458789"/>
                    <a:gd name="connsiteY62" fmla="*/ 2711359 h 6470468"/>
                    <a:gd name="connsiteX63" fmla="*/ 865959 w 4458789"/>
                    <a:gd name="connsiteY63" fmla="*/ 2771684 h 6470468"/>
                    <a:gd name="connsiteX64" fmla="*/ 892947 w 4458789"/>
                    <a:gd name="connsiteY64" fmla="*/ 2798672 h 6470468"/>
                    <a:gd name="connsiteX65" fmla="*/ 900884 w 4458789"/>
                    <a:gd name="connsiteY65" fmla="*/ 2743110 h 6470468"/>
                    <a:gd name="connsiteX66" fmla="*/ 937351 w 4458789"/>
                    <a:gd name="connsiteY66" fmla="*/ 2730546 h 6470468"/>
                    <a:gd name="connsiteX67" fmla="*/ 981847 w 4458789"/>
                    <a:gd name="connsiteY67" fmla="*/ 2730409 h 6470468"/>
                    <a:gd name="connsiteX68" fmla="*/ 1008834 w 4458789"/>
                    <a:gd name="connsiteY68" fmla="*/ 2698659 h 6470468"/>
                    <a:gd name="connsiteX69" fmla="*/ 1085034 w 4458789"/>
                    <a:gd name="connsiteY69" fmla="*/ 2592297 h 6470468"/>
                    <a:gd name="connsiteX70" fmla="*/ 1174841 w 4458789"/>
                    <a:gd name="connsiteY70" fmla="*/ 2532652 h 6470468"/>
                    <a:gd name="connsiteX71" fmla="*/ 1256484 w 4458789"/>
                    <a:gd name="connsiteY71" fmla="*/ 2501809 h 6470468"/>
                    <a:gd name="connsiteX72" fmla="*/ 1404122 w 4458789"/>
                    <a:gd name="connsiteY72" fmla="*/ 2358934 h 6470468"/>
                    <a:gd name="connsiteX73" fmla="*/ 1518512 w 4458789"/>
                    <a:gd name="connsiteY73" fmla="*/ 2368913 h 6470468"/>
                    <a:gd name="connsiteX74" fmla="*/ 1584598 w 4458789"/>
                    <a:gd name="connsiteY74" fmla="*/ 2464298 h 6470468"/>
                    <a:gd name="connsiteX75" fmla="*/ 1527947 w 4458789"/>
                    <a:gd name="connsiteY75" fmla="*/ 2535147 h 6470468"/>
                    <a:gd name="connsiteX76" fmla="*/ 1431109 w 4458789"/>
                    <a:gd name="connsiteY76" fmla="*/ 2627222 h 6470468"/>
                    <a:gd name="connsiteX77" fmla="*/ 1393372 w 4458789"/>
                    <a:gd name="connsiteY77" fmla="*/ 2647405 h 6470468"/>
                    <a:gd name="connsiteX78" fmla="*/ 1404983 w 4458789"/>
                    <a:gd name="connsiteY78" fmla="*/ 2708456 h 6470468"/>
                    <a:gd name="connsiteX79" fmla="*/ 1454922 w 4458789"/>
                    <a:gd name="connsiteY79" fmla="*/ 2736759 h 6470468"/>
                    <a:gd name="connsiteX80" fmla="*/ 1448572 w 4458789"/>
                    <a:gd name="connsiteY80" fmla="*/ 2774859 h 6470468"/>
                    <a:gd name="connsiteX81" fmla="*/ 1357675 w 4458789"/>
                    <a:gd name="connsiteY81" fmla="*/ 2829515 h 6470468"/>
                    <a:gd name="connsiteX82" fmla="*/ 1394597 w 4458789"/>
                    <a:gd name="connsiteY82" fmla="*/ 2863759 h 6470468"/>
                    <a:gd name="connsiteX83" fmla="*/ 1550172 w 4458789"/>
                    <a:gd name="connsiteY83" fmla="*/ 2790734 h 6470468"/>
                    <a:gd name="connsiteX84" fmla="*/ 1586684 w 4458789"/>
                    <a:gd name="connsiteY84" fmla="*/ 2733584 h 6470468"/>
                    <a:gd name="connsiteX85" fmla="*/ 1651772 w 4458789"/>
                    <a:gd name="connsiteY85" fmla="*/ 2703422 h 6470468"/>
                    <a:gd name="connsiteX86" fmla="*/ 1708922 w 4458789"/>
                    <a:gd name="connsiteY86" fmla="*/ 2666909 h 6470468"/>
                    <a:gd name="connsiteX87" fmla="*/ 1810522 w 4458789"/>
                    <a:gd name="connsiteY87" fmla="*/ 2636747 h 6470468"/>
                    <a:gd name="connsiteX88" fmla="*/ 1908947 w 4458789"/>
                    <a:gd name="connsiteY88" fmla="*/ 2627222 h 6470468"/>
                    <a:gd name="connsiteX89" fmla="*/ 1952218 w 4458789"/>
                    <a:gd name="connsiteY89" fmla="*/ 2602275 h 6470468"/>
                    <a:gd name="connsiteX90" fmla="*/ 2020072 w 4458789"/>
                    <a:gd name="connsiteY90" fmla="*/ 2662147 h 6470468"/>
                    <a:gd name="connsiteX91" fmla="*/ 2089922 w 4458789"/>
                    <a:gd name="connsiteY91" fmla="*/ 2678022 h 6470468"/>
                    <a:gd name="connsiteX92" fmla="*/ 2164579 w 4458789"/>
                    <a:gd name="connsiteY92" fmla="*/ 2690902 h 6470468"/>
                    <a:gd name="connsiteX93" fmla="*/ 2115322 w 4458789"/>
                    <a:gd name="connsiteY93" fmla="*/ 2820897 h 6470468"/>
                    <a:gd name="connsiteX94" fmla="*/ 2011680 w 4458789"/>
                    <a:gd name="connsiteY94" fmla="*/ 2934788 h 6470468"/>
                    <a:gd name="connsiteX95" fmla="*/ 2194560 w 4458789"/>
                    <a:gd name="connsiteY95" fmla="*/ 3082834 h 6470468"/>
                    <a:gd name="connsiteX96" fmla="*/ 2394858 w 4458789"/>
                    <a:gd name="connsiteY96" fmla="*/ 3117668 h 6470468"/>
                    <a:gd name="connsiteX97" fmla="*/ 2377440 w 4458789"/>
                    <a:gd name="connsiteY97" fmla="*/ 3335383 h 6470468"/>
                    <a:gd name="connsiteX98" fmla="*/ 2377440 w 4458789"/>
                    <a:gd name="connsiteY98" fmla="*/ 3335383 h 6470468"/>
                    <a:gd name="connsiteX99" fmla="*/ 2333898 w 4458789"/>
                    <a:gd name="connsiteY99" fmla="*/ 3640183 h 6470468"/>
                    <a:gd name="connsiteX100" fmla="*/ 2290355 w 4458789"/>
                    <a:gd name="connsiteY100" fmla="*/ 3875314 h 6470468"/>
                    <a:gd name="connsiteX101" fmla="*/ 2595155 w 4458789"/>
                    <a:gd name="connsiteY101" fmla="*/ 3857897 h 6470468"/>
                    <a:gd name="connsiteX102" fmla="*/ 2891246 w 4458789"/>
                    <a:gd name="connsiteY102" fmla="*/ 3744685 h 6470468"/>
                    <a:gd name="connsiteX103" fmla="*/ 2891155 w 4458789"/>
                    <a:gd name="connsiteY103" fmla="*/ 3215186 h 6470468"/>
                    <a:gd name="connsiteX104" fmla="*/ 2772547 w 4458789"/>
                    <a:gd name="connsiteY104" fmla="*/ 3039972 h 6470468"/>
                    <a:gd name="connsiteX105" fmla="*/ 2704284 w 4458789"/>
                    <a:gd name="connsiteY105" fmla="*/ 2897097 h 6470468"/>
                    <a:gd name="connsiteX106" fmla="*/ 2508069 w 4458789"/>
                    <a:gd name="connsiteY106" fmla="*/ 2717074 h 6470468"/>
                    <a:gd name="connsiteX107" fmla="*/ 2638698 w 4458789"/>
                    <a:gd name="connsiteY107" fmla="*/ 2577737 h 6470468"/>
                    <a:gd name="connsiteX108" fmla="*/ 2978332 w 4458789"/>
                    <a:gd name="connsiteY108" fmla="*/ 2333897 h 6470468"/>
                    <a:gd name="connsiteX109" fmla="*/ 2987040 w 4458789"/>
                    <a:gd name="connsiteY109" fmla="*/ 2159725 h 6470468"/>
                    <a:gd name="connsiteX110" fmla="*/ 3344092 w 4458789"/>
                    <a:gd name="connsiteY110" fmla="*/ 1672045 h 6470468"/>
                    <a:gd name="connsiteX111" fmla="*/ 3544389 w 4458789"/>
                    <a:gd name="connsiteY111" fmla="*/ 1863634 h 6470468"/>
                    <a:gd name="connsiteX112" fmla="*/ 3962400 w 4458789"/>
                    <a:gd name="connsiteY112" fmla="*/ 1419497 h 6470468"/>
                    <a:gd name="connsiteX113" fmla="*/ 4458789 w 4458789"/>
                    <a:gd name="connsiteY113" fmla="*/ 374468 h 6470468"/>
                    <a:gd name="connsiteX114" fmla="*/ 4415246 w 4458789"/>
                    <a:gd name="connsiteY114" fmla="*/ 0 h 6470468"/>
                    <a:gd name="connsiteX115" fmla="*/ 17418 w 4458789"/>
                    <a:gd name="connsiteY115" fmla="*/ 17417 h 6470468"/>
                    <a:gd name="connsiteX116" fmla="*/ 0 w 4458789"/>
                    <a:gd name="connsiteY116" fmla="*/ 6470468 h 6470468"/>
                    <a:gd name="connsiteX0" fmla="*/ 0 w 4458789"/>
                    <a:gd name="connsiteY0" fmla="*/ 6470468 h 6470468"/>
                    <a:gd name="connsiteX1" fmla="*/ 888275 w 4458789"/>
                    <a:gd name="connsiteY1" fmla="*/ 5921828 h 6470468"/>
                    <a:gd name="connsiteX2" fmla="*/ 1197747 w 4458789"/>
                    <a:gd name="connsiteY2" fmla="*/ 5427572 h 6470468"/>
                    <a:gd name="connsiteX3" fmla="*/ 1267597 w 4458789"/>
                    <a:gd name="connsiteY3" fmla="*/ 5345022 h 6470468"/>
                    <a:gd name="connsiteX4" fmla="*/ 1281884 w 4458789"/>
                    <a:gd name="connsiteY4" fmla="*/ 5389472 h 6470468"/>
                    <a:gd name="connsiteX5" fmla="*/ 1324747 w 4458789"/>
                    <a:gd name="connsiteY5" fmla="*/ 5341847 h 6470468"/>
                    <a:gd name="connsiteX6" fmla="*/ 1367609 w 4458789"/>
                    <a:gd name="connsiteY6" fmla="*/ 5324384 h 6470468"/>
                    <a:gd name="connsiteX7" fmla="*/ 1367246 w 4458789"/>
                    <a:gd name="connsiteY7" fmla="*/ 5277394 h 6470468"/>
                    <a:gd name="connsiteX8" fmla="*/ 1394597 w 4458789"/>
                    <a:gd name="connsiteY8" fmla="*/ 5175159 h 6470468"/>
                    <a:gd name="connsiteX9" fmla="*/ 1440634 w 4458789"/>
                    <a:gd name="connsiteY9" fmla="*/ 5149759 h 6470468"/>
                    <a:gd name="connsiteX10" fmla="*/ 1429522 w 4458789"/>
                    <a:gd name="connsiteY10" fmla="*/ 5017997 h 6470468"/>
                    <a:gd name="connsiteX11" fmla="*/ 1477147 w 4458789"/>
                    <a:gd name="connsiteY11" fmla="*/ 4971959 h 6470468"/>
                    <a:gd name="connsiteX12" fmla="*/ 1541418 w 4458789"/>
                    <a:gd name="connsiteY12" fmla="*/ 4955177 h 6470468"/>
                    <a:gd name="connsiteX13" fmla="*/ 1375547 w 4458789"/>
                    <a:gd name="connsiteY13" fmla="*/ 4913222 h 6470468"/>
                    <a:gd name="connsiteX14" fmla="*/ 1307284 w 4458789"/>
                    <a:gd name="connsiteY14" fmla="*/ 4854484 h 6470468"/>
                    <a:gd name="connsiteX15" fmla="*/ 1232672 w 4458789"/>
                    <a:gd name="connsiteY15" fmla="*/ 4883059 h 6470468"/>
                    <a:gd name="connsiteX16" fmla="*/ 1172801 w 4458789"/>
                    <a:gd name="connsiteY16" fmla="*/ 4820692 h 6470468"/>
                    <a:gd name="connsiteX17" fmla="*/ 1353322 w 4458789"/>
                    <a:gd name="connsiteY17" fmla="*/ 4757647 h 6470468"/>
                    <a:gd name="connsiteX18" fmla="*/ 1396184 w 4458789"/>
                    <a:gd name="connsiteY18" fmla="*/ 4762409 h 6470468"/>
                    <a:gd name="connsiteX19" fmla="*/ 1473473 w 4458789"/>
                    <a:gd name="connsiteY19" fmla="*/ 4779509 h 6470468"/>
                    <a:gd name="connsiteX20" fmla="*/ 1404122 w 4458789"/>
                    <a:gd name="connsiteY20" fmla="*/ 4619534 h 6470468"/>
                    <a:gd name="connsiteX21" fmla="*/ 1335859 w 4458789"/>
                    <a:gd name="connsiteY21" fmla="*/ 4551271 h 6470468"/>
                    <a:gd name="connsiteX22" fmla="*/ 1439047 w 4458789"/>
                    <a:gd name="connsiteY22" fmla="*/ 4506822 h 6470468"/>
                    <a:gd name="connsiteX23" fmla="*/ 1362847 w 4458789"/>
                    <a:gd name="connsiteY23" fmla="*/ 4400459 h 6470468"/>
                    <a:gd name="connsiteX24" fmla="*/ 1262834 w 4458789"/>
                    <a:gd name="connsiteY24" fmla="*/ 4309972 h 6470468"/>
                    <a:gd name="connsiteX25" fmla="*/ 1202509 w 4458789"/>
                    <a:gd name="connsiteY25" fmla="*/ 4102009 h 6470468"/>
                    <a:gd name="connsiteX26" fmla="*/ 1143772 w 4458789"/>
                    <a:gd name="connsiteY26" fmla="*/ 3930559 h 6470468"/>
                    <a:gd name="connsiteX27" fmla="*/ 1012644 w 4458789"/>
                    <a:gd name="connsiteY27" fmla="*/ 3831363 h 6470468"/>
                    <a:gd name="connsiteX28" fmla="*/ 946922 w 4458789"/>
                    <a:gd name="connsiteY28" fmla="*/ 3773397 h 6470468"/>
                    <a:gd name="connsiteX29" fmla="*/ 946922 w 4458789"/>
                    <a:gd name="connsiteY29" fmla="*/ 3717834 h 6470468"/>
                    <a:gd name="connsiteX30" fmla="*/ 980259 w 4458789"/>
                    <a:gd name="connsiteY30" fmla="*/ 3711484 h 6470468"/>
                    <a:gd name="connsiteX31" fmla="*/ 1038997 w 4458789"/>
                    <a:gd name="connsiteY31" fmla="*/ 3609884 h 6470468"/>
                    <a:gd name="connsiteX32" fmla="*/ 1077097 w 4458789"/>
                    <a:gd name="connsiteY32" fmla="*/ 3598772 h 6470468"/>
                    <a:gd name="connsiteX33" fmla="*/ 1139009 w 4458789"/>
                    <a:gd name="connsiteY33" fmla="*/ 3535272 h 6470468"/>
                    <a:gd name="connsiteX34" fmla="*/ 1196159 w 4458789"/>
                    <a:gd name="connsiteY34" fmla="*/ 3498759 h 6470468"/>
                    <a:gd name="connsiteX35" fmla="*/ 1237434 w 4458789"/>
                    <a:gd name="connsiteY35" fmla="*/ 3489234 h 6470468"/>
                    <a:gd name="connsiteX36" fmla="*/ 1267506 w 4458789"/>
                    <a:gd name="connsiteY36" fmla="*/ 3418432 h 6470468"/>
                    <a:gd name="connsiteX37" fmla="*/ 1326335 w 4458789"/>
                    <a:gd name="connsiteY37" fmla="*/ 3387634 h 6470468"/>
                    <a:gd name="connsiteX38" fmla="*/ 1385072 w 4458789"/>
                    <a:gd name="connsiteY38" fmla="*/ 3354297 h 6470468"/>
                    <a:gd name="connsiteX39" fmla="*/ 1491434 w 4458789"/>
                    <a:gd name="connsiteY39" fmla="*/ 3309847 h 6470468"/>
                    <a:gd name="connsiteX40" fmla="*/ 1567543 w 4458789"/>
                    <a:gd name="connsiteY40" fmla="*/ 3317965 h 6470468"/>
                    <a:gd name="connsiteX41" fmla="*/ 1610497 w 4458789"/>
                    <a:gd name="connsiteY41" fmla="*/ 3271747 h 6470468"/>
                    <a:gd name="connsiteX42" fmla="*/ 1631134 w 4458789"/>
                    <a:gd name="connsiteY42" fmla="*/ 3201897 h 6470468"/>
                    <a:gd name="connsiteX43" fmla="*/ 1564459 w 4458789"/>
                    <a:gd name="connsiteY43" fmla="*/ 3174909 h 6470468"/>
                    <a:gd name="connsiteX44" fmla="*/ 1543731 w 4458789"/>
                    <a:gd name="connsiteY44" fmla="*/ 3150960 h 6470468"/>
                    <a:gd name="connsiteX45" fmla="*/ 1427934 w 4458789"/>
                    <a:gd name="connsiteY45" fmla="*/ 3163797 h 6470468"/>
                    <a:gd name="connsiteX46" fmla="*/ 1364434 w 4458789"/>
                    <a:gd name="connsiteY46" fmla="*/ 3127284 h 6470468"/>
                    <a:gd name="connsiteX47" fmla="*/ 1350147 w 4458789"/>
                    <a:gd name="connsiteY47" fmla="*/ 3101884 h 6470468"/>
                    <a:gd name="connsiteX48" fmla="*/ 1289731 w 4458789"/>
                    <a:gd name="connsiteY48" fmla="*/ 3082154 h 6470468"/>
                    <a:gd name="connsiteX49" fmla="*/ 1189809 w 4458789"/>
                    <a:gd name="connsiteY49" fmla="*/ 3098709 h 6470468"/>
                    <a:gd name="connsiteX50" fmla="*/ 1164409 w 4458789"/>
                    <a:gd name="connsiteY50" fmla="*/ 3144747 h 6470468"/>
                    <a:gd name="connsiteX51" fmla="*/ 1108847 w 4458789"/>
                    <a:gd name="connsiteY51" fmla="*/ 3174909 h 6470468"/>
                    <a:gd name="connsiteX52" fmla="*/ 1075509 w 4458789"/>
                    <a:gd name="connsiteY52" fmla="*/ 3225709 h 6470468"/>
                    <a:gd name="connsiteX53" fmla="*/ 1007247 w 4458789"/>
                    <a:gd name="connsiteY53" fmla="*/ 3238409 h 6470468"/>
                    <a:gd name="connsiteX54" fmla="*/ 926782 w 4458789"/>
                    <a:gd name="connsiteY54" fmla="*/ 3181803 h 6470468"/>
                    <a:gd name="connsiteX55" fmla="*/ 942159 w 4458789"/>
                    <a:gd name="connsiteY55" fmla="*/ 3111409 h 6470468"/>
                    <a:gd name="connsiteX56" fmla="*/ 989784 w 4458789"/>
                    <a:gd name="connsiteY56" fmla="*/ 3078072 h 6470468"/>
                    <a:gd name="connsiteX57" fmla="*/ 941161 w 4458789"/>
                    <a:gd name="connsiteY57" fmla="*/ 2986994 h 6470468"/>
                    <a:gd name="connsiteX58" fmla="*/ 865959 w 4458789"/>
                    <a:gd name="connsiteY58" fmla="*/ 2989172 h 6470468"/>
                    <a:gd name="connsiteX59" fmla="*/ 743722 w 4458789"/>
                    <a:gd name="connsiteY59" fmla="*/ 2943134 h 6470468"/>
                    <a:gd name="connsiteX60" fmla="*/ 708797 w 4458789"/>
                    <a:gd name="connsiteY60" fmla="*/ 2852647 h 6470468"/>
                    <a:gd name="connsiteX61" fmla="*/ 750707 w 4458789"/>
                    <a:gd name="connsiteY61" fmla="*/ 2804160 h 6470468"/>
                    <a:gd name="connsiteX62" fmla="*/ 748484 w 4458789"/>
                    <a:gd name="connsiteY62" fmla="*/ 2738347 h 6470468"/>
                    <a:gd name="connsiteX63" fmla="*/ 788172 w 4458789"/>
                    <a:gd name="connsiteY63" fmla="*/ 2711359 h 6470468"/>
                    <a:gd name="connsiteX64" fmla="*/ 865959 w 4458789"/>
                    <a:gd name="connsiteY64" fmla="*/ 2771684 h 6470468"/>
                    <a:gd name="connsiteX65" fmla="*/ 892947 w 4458789"/>
                    <a:gd name="connsiteY65" fmla="*/ 2798672 h 6470468"/>
                    <a:gd name="connsiteX66" fmla="*/ 900884 w 4458789"/>
                    <a:gd name="connsiteY66" fmla="*/ 2743110 h 6470468"/>
                    <a:gd name="connsiteX67" fmla="*/ 937351 w 4458789"/>
                    <a:gd name="connsiteY67" fmla="*/ 2730546 h 6470468"/>
                    <a:gd name="connsiteX68" fmla="*/ 981847 w 4458789"/>
                    <a:gd name="connsiteY68" fmla="*/ 2730409 h 6470468"/>
                    <a:gd name="connsiteX69" fmla="*/ 1008834 w 4458789"/>
                    <a:gd name="connsiteY69" fmla="*/ 2698659 h 6470468"/>
                    <a:gd name="connsiteX70" fmla="*/ 1085034 w 4458789"/>
                    <a:gd name="connsiteY70" fmla="*/ 2592297 h 6470468"/>
                    <a:gd name="connsiteX71" fmla="*/ 1174841 w 4458789"/>
                    <a:gd name="connsiteY71" fmla="*/ 2532652 h 6470468"/>
                    <a:gd name="connsiteX72" fmla="*/ 1256484 w 4458789"/>
                    <a:gd name="connsiteY72" fmla="*/ 2501809 h 6470468"/>
                    <a:gd name="connsiteX73" fmla="*/ 1404122 w 4458789"/>
                    <a:gd name="connsiteY73" fmla="*/ 2358934 h 6470468"/>
                    <a:gd name="connsiteX74" fmla="*/ 1518512 w 4458789"/>
                    <a:gd name="connsiteY74" fmla="*/ 2368913 h 6470468"/>
                    <a:gd name="connsiteX75" fmla="*/ 1584598 w 4458789"/>
                    <a:gd name="connsiteY75" fmla="*/ 2464298 h 6470468"/>
                    <a:gd name="connsiteX76" fmla="*/ 1527947 w 4458789"/>
                    <a:gd name="connsiteY76" fmla="*/ 2535147 h 6470468"/>
                    <a:gd name="connsiteX77" fmla="*/ 1431109 w 4458789"/>
                    <a:gd name="connsiteY77" fmla="*/ 2627222 h 6470468"/>
                    <a:gd name="connsiteX78" fmla="*/ 1393372 w 4458789"/>
                    <a:gd name="connsiteY78" fmla="*/ 2647405 h 6470468"/>
                    <a:gd name="connsiteX79" fmla="*/ 1404983 w 4458789"/>
                    <a:gd name="connsiteY79" fmla="*/ 2708456 h 6470468"/>
                    <a:gd name="connsiteX80" fmla="*/ 1454922 w 4458789"/>
                    <a:gd name="connsiteY80" fmla="*/ 2736759 h 6470468"/>
                    <a:gd name="connsiteX81" fmla="*/ 1448572 w 4458789"/>
                    <a:gd name="connsiteY81" fmla="*/ 2774859 h 6470468"/>
                    <a:gd name="connsiteX82" fmla="*/ 1357675 w 4458789"/>
                    <a:gd name="connsiteY82" fmla="*/ 2829515 h 6470468"/>
                    <a:gd name="connsiteX83" fmla="*/ 1394597 w 4458789"/>
                    <a:gd name="connsiteY83" fmla="*/ 2863759 h 6470468"/>
                    <a:gd name="connsiteX84" fmla="*/ 1550172 w 4458789"/>
                    <a:gd name="connsiteY84" fmla="*/ 2790734 h 6470468"/>
                    <a:gd name="connsiteX85" fmla="*/ 1586684 w 4458789"/>
                    <a:gd name="connsiteY85" fmla="*/ 2733584 h 6470468"/>
                    <a:gd name="connsiteX86" fmla="*/ 1651772 w 4458789"/>
                    <a:gd name="connsiteY86" fmla="*/ 2703422 h 6470468"/>
                    <a:gd name="connsiteX87" fmla="*/ 1708922 w 4458789"/>
                    <a:gd name="connsiteY87" fmla="*/ 2666909 h 6470468"/>
                    <a:gd name="connsiteX88" fmla="*/ 1810522 w 4458789"/>
                    <a:gd name="connsiteY88" fmla="*/ 2636747 h 6470468"/>
                    <a:gd name="connsiteX89" fmla="*/ 1908947 w 4458789"/>
                    <a:gd name="connsiteY89" fmla="*/ 2627222 h 6470468"/>
                    <a:gd name="connsiteX90" fmla="*/ 1952218 w 4458789"/>
                    <a:gd name="connsiteY90" fmla="*/ 2602275 h 6470468"/>
                    <a:gd name="connsiteX91" fmla="*/ 2020072 w 4458789"/>
                    <a:gd name="connsiteY91" fmla="*/ 2662147 h 6470468"/>
                    <a:gd name="connsiteX92" fmla="*/ 2089922 w 4458789"/>
                    <a:gd name="connsiteY92" fmla="*/ 2678022 h 6470468"/>
                    <a:gd name="connsiteX93" fmla="*/ 2164579 w 4458789"/>
                    <a:gd name="connsiteY93" fmla="*/ 2690902 h 6470468"/>
                    <a:gd name="connsiteX94" fmla="*/ 2115322 w 4458789"/>
                    <a:gd name="connsiteY94" fmla="*/ 2820897 h 6470468"/>
                    <a:gd name="connsiteX95" fmla="*/ 2011680 w 4458789"/>
                    <a:gd name="connsiteY95" fmla="*/ 2934788 h 6470468"/>
                    <a:gd name="connsiteX96" fmla="*/ 2194560 w 4458789"/>
                    <a:gd name="connsiteY96" fmla="*/ 3082834 h 6470468"/>
                    <a:gd name="connsiteX97" fmla="*/ 2394858 w 4458789"/>
                    <a:gd name="connsiteY97" fmla="*/ 3117668 h 6470468"/>
                    <a:gd name="connsiteX98" fmla="*/ 2377440 w 4458789"/>
                    <a:gd name="connsiteY98" fmla="*/ 3335383 h 6470468"/>
                    <a:gd name="connsiteX99" fmla="*/ 2377440 w 4458789"/>
                    <a:gd name="connsiteY99" fmla="*/ 3335383 h 6470468"/>
                    <a:gd name="connsiteX100" fmla="*/ 2333898 w 4458789"/>
                    <a:gd name="connsiteY100" fmla="*/ 3640183 h 6470468"/>
                    <a:gd name="connsiteX101" fmla="*/ 2290355 w 4458789"/>
                    <a:gd name="connsiteY101" fmla="*/ 3875314 h 6470468"/>
                    <a:gd name="connsiteX102" fmla="*/ 2595155 w 4458789"/>
                    <a:gd name="connsiteY102" fmla="*/ 3857897 h 6470468"/>
                    <a:gd name="connsiteX103" fmla="*/ 2891246 w 4458789"/>
                    <a:gd name="connsiteY103" fmla="*/ 3744685 h 6470468"/>
                    <a:gd name="connsiteX104" fmla="*/ 2891155 w 4458789"/>
                    <a:gd name="connsiteY104" fmla="*/ 3215186 h 6470468"/>
                    <a:gd name="connsiteX105" fmla="*/ 2772547 w 4458789"/>
                    <a:gd name="connsiteY105" fmla="*/ 3039972 h 6470468"/>
                    <a:gd name="connsiteX106" fmla="*/ 2704284 w 4458789"/>
                    <a:gd name="connsiteY106" fmla="*/ 2897097 h 6470468"/>
                    <a:gd name="connsiteX107" fmla="*/ 2508069 w 4458789"/>
                    <a:gd name="connsiteY107" fmla="*/ 2717074 h 6470468"/>
                    <a:gd name="connsiteX108" fmla="*/ 2638698 w 4458789"/>
                    <a:gd name="connsiteY108" fmla="*/ 2577737 h 6470468"/>
                    <a:gd name="connsiteX109" fmla="*/ 2978332 w 4458789"/>
                    <a:gd name="connsiteY109" fmla="*/ 2333897 h 6470468"/>
                    <a:gd name="connsiteX110" fmla="*/ 2987040 w 4458789"/>
                    <a:gd name="connsiteY110" fmla="*/ 2159725 h 6470468"/>
                    <a:gd name="connsiteX111" fmla="*/ 3344092 w 4458789"/>
                    <a:gd name="connsiteY111" fmla="*/ 1672045 h 6470468"/>
                    <a:gd name="connsiteX112" fmla="*/ 3544389 w 4458789"/>
                    <a:gd name="connsiteY112" fmla="*/ 1863634 h 6470468"/>
                    <a:gd name="connsiteX113" fmla="*/ 3962400 w 4458789"/>
                    <a:gd name="connsiteY113" fmla="*/ 1419497 h 6470468"/>
                    <a:gd name="connsiteX114" fmla="*/ 4458789 w 4458789"/>
                    <a:gd name="connsiteY114" fmla="*/ 374468 h 6470468"/>
                    <a:gd name="connsiteX115" fmla="*/ 4415246 w 4458789"/>
                    <a:gd name="connsiteY115" fmla="*/ 0 h 6470468"/>
                    <a:gd name="connsiteX116" fmla="*/ 17418 w 4458789"/>
                    <a:gd name="connsiteY116" fmla="*/ 17417 h 6470468"/>
                    <a:gd name="connsiteX117" fmla="*/ 0 w 4458789"/>
                    <a:gd name="connsiteY117" fmla="*/ 6470468 h 6470468"/>
                    <a:gd name="connsiteX0" fmla="*/ 0 w 4458789"/>
                    <a:gd name="connsiteY0" fmla="*/ 6470468 h 6470468"/>
                    <a:gd name="connsiteX1" fmla="*/ 888275 w 4458789"/>
                    <a:gd name="connsiteY1" fmla="*/ 5921828 h 6470468"/>
                    <a:gd name="connsiteX2" fmla="*/ 1096147 w 4458789"/>
                    <a:gd name="connsiteY2" fmla="*/ 5591084 h 6470468"/>
                    <a:gd name="connsiteX3" fmla="*/ 1197747 w 4458789"/>
                    <a:gd name="connsiteY3" fmla="*/ 5427572 h 6470468"/>
                    <a:gd name="connsiteX4" fmla="*/ 1267597 w 4458789"/>
                    <a:gd name="connsiteY4" fmla="*/ 5345022 h 6470468"/>
                    <a:gd name="connsiteX5" fmla="*/ 1281884 w 4458789"/>
                    <a:gd name="connsiteY5" fmla="*/ 5389472 h 6470468"/>
                    <a:gd name="connsiteX6" fmla="*/ 1324747 w 4458789"/>
                    <a:gd name="connsiteY6" fmla="*/ 5341847 h 6470468"/>
                    <a:gd name="connsiteX7" fmla="*/ 1367609 w 4458789"/>
                    <a:gd name="connsiteY7" fmla="*/ 5324384 h 6470468"/>
                    <a:gd name="connsiteX8" fmla="*/ 1367246 w 4458789"/>
                    <a:gd name="connsiteY8" fmla="*/ 5277394 h 6470468"/>
                    <a:gd name="connsiteX9" fmla="*/ 1394597 w 4458789"/>
                    <a:gd name="connsiteY9" fmla="*/ 5175159 h 6470468"/>
                    <a:gd name="connsiteX10" fmla="*/ 1440634 w 4458789"/>
                    <a:gd name="connsiteY10" fmla="*/ 5149759 h 6470468"/>
                    <a:gd name="connsiteX11" fmla="*/ 1429522 w 4458789"/>
                    <a:gd name="connsiteY11" fmla="*/ 5017997 h 6470468"/>
                    <a:gd name="connsiteX12" fmla="*/ 1477147 w 4458789"/>
                    <a:gd name="connsiteY12" fmla="*/ 4971959 h 6470468"/>
                    <a:gd name="connsiteX13" fmla="*/ 1541418 w 4458789"/>
                    <a:gd name="connsiteY13" fmla="*/ 4955177 h 6470468"/>
                    <a:gd name="connsiteX14" fmla="*/ 1375547 w 4458789"/>
                    <a:gd name="connsiteY14" fmla="*/ 4913222 h 6470468"/>
                    <a:gd name="connsiteX15" fmla="*/ 1307284 w 4458789"/>
                    <a:gd name="connsiteY15" fmla="*/ 4854484 h 6470468"/>
                    <a:gd name="connsiteX16" fmla="*/ 1232672 w 4458789"/>
                    <a:gd name="connsiteY16" fmla="*/ 4883059 h 6470468"/>
                    <a:gd name="connsiteX17" fmla="*/ 1172801 w 4458789"/>
                    <a:gd name="connsiteY17" fmla="*/ 4820692 h 6470468"/>
                    <a:gd name="connsiteX18" fmla="*/ 1353322 w 4458789"/>
                    <a:gd name="connsiteY18" fmla="*/ 4757647 h 6470468"/>
                    <a:gd name="connsiteX19" fmla="*/ 1396184 w 4458789"/>
                    <a:gd name="connsiteY19" fmla="*/ 4762409 h 6470468"/>
                    <a:gd name="connsiteX20" fmla="*/ 1473473 w 4458789"/>
                    <a:gd name="connsiteY20" fmla="*/ 4779509 h 6470468"/>
                    <a:gd name="connsiteX21" fmla="*/ 1404122 w 4458789"/>
                    <a:gd name="connsiteY21" fmla="*/ 4619534 h 6470468"/>
                    <a:gd name="connsiteX22" fmla="*/ 1335859 w 4458789"/>
                    <a:gd name="connsiteY22" fmla="*/ 4551271 h 6470468"/>
                    <a:gd name="connsiteX23" fmla="*/ 1439047 w 4458789"/>
                    <a:gd name="connsiteY23" fmla="*/ 4506822 h 6470468"/>
                    <a:gd name="connsiteX24" fmla="*/ 1362847 w 4458789"/>
                    <a:gd name="connsiteY24" fmla="*/ 4400459 h 6470468"/>
                    <a:gd name="connsiteX25" fmla="*/ 1262834 w 4458789"/>
                    <a:gd name="connsiteY25" fmla="*/ 4309972 h 6470468"/>
                    <a:gd name="connsiteX26" fmla="*/ 1202509 w 4458789"/>
                    <a:gd name="connsiteY26" fmla="*/ 4102009 h 6470468"/>
                    <a:gd name="connsiteX27" fmla="*/ 1143772 w 4458789"/>
                    <a:gd name="connsiteY27" fmla="*/ 3930559 h 6470468"/>
                    <a:gd name="connsiteX28" fmla="*/ 1012644 w 4458789"/>
                    <a:gd name="connsiteY28" fmla="*/ 3831363 h 6470468"/>
                    <a:gd name="connsiteX29" fmla="*/ 946922 w 4458789"/>
                    <a:gd name="connsiteY29" fmla="*/ 3773397 h 6470468"/>
                    <a:gd name="connsiteX30" fmla="*/ 946922 w 4458789"/>
                    <a:gd name="connsiteY30" fmla="*/ 3717834 h 6470468"/>
                    <a:gd name="connsiteX31" fmla="*/ 980259 w 4458789"/>
                    <a:gd name="connsiteY31" fmla="*/ 3711484 h 6470468"/>
                    <a:gd name="connsiteX32" fmla="*/ 1038997 w 4458789"/>
                    <a:gd name="connsiteY32" fmla="*/ 3609884 h 6470468"/>
                    <a:gd name="connsiteX33" fmla="*/ 1077097 w 4458789"/>
                    <a:gd name="connsiteY33" fmla="*/ 3598772 h 6470468"/>
                    <a:gd name="connsiteX34" fmla="*/ 1139009 w 4458789"/>
                    <a:gd name="connsiteY34" fmla="*/ 3535272 h 6470468"/>
                    <a:gd name="connsiteX35" fmla="*/ 1196159 w 4458789"/>
                    <a:gd name="connsiteY35" fmla="*/ 3498759 h 6470468"/>
                    <a:gd name="connsiteX36" fmla="*/ 1237434 w 4458789"/>
                    <a:gd name="connsiteY36" fmla="*/ 3489234 h 6470468"/>
                    <a:gd name="connsiteX37" fmla="*/ 1267506 w 4458789"/>
                    <a:gd name="connsiteY37" fmla="*/ 3418432 h 6470468"/>
                    <a:gd name="connsiteX38" fmla="*/ 1326335 w 4458789"/>
                    <a:gd name="connsiteY38" fmla="*/ 3387634 h 6470468"/>
                    <a:gd name="connsiteX39" fmla="*/ 1385072 w 4458789"/>
                    <a:gd name="connsiteY39" fmla="*/ 3354297 h 6470468"/>
                    <a:gd name="connsiteX40" fmla="*/ 1491434 w 4458789"/>
                    <a:gd name="connsiteY40" fmla="*/ 3309847 h 6470468"/>
                    <a:gd name="connsiteX41" fmla="*/ 1567543 w 4458789"/>
                    <a:gd name="connsiteY41" fmla="*/ 3317965 h 6470468"/>
                    <a:gd name="connsiteX42" fmla="*/ 1610497 w 4458789"/>
                    <a:gd name="connsiteY42" fmla="*/ 3271747 h 6470468"/>
                    <a:gd name="connsiteX43" fmla="*/ 1631134 w 4458789"/>
                    <a:gd name="connsiteY43" fmla="*/ 3201897 h 6470468"/>
                    <a:gd name="connsiteX44" fmla="*/ 1564459 w 4458789"/>
                    <a:gd name="connsiteY44" fmla="*/ 3174909 h 6470468"/>
                    <a:gd name="connsiteX45" fmla="*/ 1543731 w 4458789"/>
                    <a:gd name="connsiteY45" fmla="*/ 3150960 h 6470468"/>
                    <a:gd name="connsiteX46" fmla="*/ 1427934 w 4458789"/>
                    <a:gd name="connsiteY46" fmla="*/ 3163797 h 6470468"/>
                    <a:gd name="connsiteX47" fmla="*/ 1364434 w 4458789"/>
                    <a:gd name="connsiteY47" fmla="*/ 3127284 h 6470468"/>
                    <a:gd name="connsiteX48" fmla="*/ 1350147 w 4458789"/>
                    <a:gd name="connsiteY48" fmla="*/ 3101884 h 6470468"/>
                    <a:gd name="connsiteX49" fmla="*/ 1289731 w 4458789"/>
                    <a:gd name="connsiteY49" fmla="*/ 3082154 h 6470468"/>
                    <a:gd name="connsiteX50" fmla="*/ 1189809 w 4458789"/>
                    <a:gd name="connsiteY50" fmla="*/ 3098709 h 6470468"/>
                    <a:gd name="connsiteX51" fmla="*/ 1164409 w 4458789"/>
                    <a:gd name="connsiteY51" fmla="*/ 3144747 h 6470468"/>
                    <a:gd name="connsiteX52" fmla="*/ 1108847 w 4458789"/>
                    <a:gd name="connsiteY52" fmla="*/ 3174909 h 6470468"/>
                    <a:gd name="connsiteX53" fmla="*/ 1075509 w 4458789"/>
                    <a:gd name="connsiteY53" fmla="*/ 3225709 h 6470468"/>
                    <a:gd name="connsiteX54" fmla="*/ 1007247 w 4458789"/>
                    <a:gd name="connsiteY54" fmla="*/ 3238409 h 6470468"/>
                    <a:gd name="connsiteX55" fmla="*/ 926782 w 4458789"/>
                    <a:gd name="connsiteY55" fmla="*/ 3181803 h 6470468"/>
                    <a:gd name="connsiteX56" fmla="*/ 942159 w 4458789"/>
                    <a:gd name="connsiteY56" fmla="*/ 3111409 h 6470468"/>
                    <a:gd name="connsiteX57" fmla="*/ 989784 w 4458789"/>
                    <a:gd name="connsiteY57" fmla="*/ 3078072 h 6470468"/>
                    <a:gd name="connsiteX58" fmla="*/ 941161 w 4458789"/>
                    <a:gd name="connsiteY58" fmla="*/ 2986994 h 6470468"/>
                    <a:gd name="connsiteX59" fmla="*/ 865959 w 4458789"/>
                    <a:gd name="connsiteY59" fmla="*/ 2989172 h 6470468"/>
                    <a:gd name="connsiteX60" fmla="*/ 743722 w 4458789"/>
                    <a:gd name="connsiteY60" fmla="*/ 2943134 h 6470468"/>
                    <a:gd name="connsiteX61" fmla="*/ 708797 w 4458789"/>
                    <a:gd name="connsiteY61" fmla="*/ 2852647 h 6470468"/>
                    <a:gd name="connsiteX62" fmla="*/ 750707 w 4458789"/>
                    <a:gd name="connsiteY62" fmla="*/ 2804160 h 6470468"/>
                    <a:gd name="connsiteX63" fmla="*/ 748484 w 4458789"/>
                    <a:gd name="connsiteY63" fmla="*/ 2738347 h 6470468"/>
                    <a:gd name="connsiteX64" fmla="*/ 788172 w 4458789"/>
                    <a:gd name="connsiteY64" fmla="*/ 2711359 h 6470468"/>
                    <a:gd name="connsiteX65" fmla="*/ 865959 w 4458789"/>
                    <a:gd name="connsiteY65" fmla="*/ 2771684 h 6470468"/>
                    <a:gd name="connsiteX66" fmla="*/ 892947 w 4458789"/>
                    <a:gd name="connsiteY66" fmla="*/ 2798672 h 6470468"/>
                    <a:gd name="connsiteX67" fmla="*/ 900884 w 4458789"/>
                    <a:gd name="connsiteY67" fmla="*/ 2743110 h 6470468"/>
                    <a:gd name="connsiteX68" fmla="*/ 937351 w 4458789"/>
                    <a:gd name="connsiteY68" fmla="*/ 2730546 h 6470468"/>
                    <a:gd name="connsiteX69" fmla="*/ 981847 w 4458789"/>
                    <a:gd name="connsiteY69" fmla="*/ 2730409 h 6470468"/>
                    <a:gd name="connsiteX70" fmla="*/ 1008834 w 4458789"/>
                    <a:gd name="connsiteY70" fmla="*/ 2698659 h 6470468"/>
                    <a:gd name="connsiteX71" fmla="*/ 1085034 w 4458789"/>
                    <a:gd name="connsiteY71" fmla="*/ 2592297 h 6470468"/>
                    <a:gd name="connsiteX72" fmla="*/ 1174841 w 4458789"/>
                    <a:gd name="connsiteY72" fmla="*/ 2532652 h 6470468"/>
                    <a:gd name="connsiteX73" fmla="*/ 1256484 w 4458789"/>
                    <a:gd name="connsiteY73" fmla="*/ 2501809 h 6470468"/>
                    <a:gd name="connsiteX74" fmla="*/ 1404122 w 4458789"/>
                    <a:gd name="connsiteY74" fmla="*/ 2358934 h 6470468"/>
                    <a:gd name="connsiteX75" fmla="*/ 1518512 w 4458789"/>
                    <a:gd name="connsiteY75" fmla="*/ 2368913 h 6470468"/>
                    <a:gd name="connsiteX76" fmla="*/ 1584598 w 4458789"/>
                    <a:gd name="connsiteY76" fmla="*/ 2464298 h 6470468"/>
                    <a:gd name="connsiteX77" fmla="*/ 1527947 w 4458789"/>
                    <a:gd name="connsiteY77" fmla="*/ 2535147 h 6470468"/>
                    <a:gd name="connsiteX78" fmla="*/ 1431109 w 4458789"/>
                    <a:gd name="connsiteY78" fmla="*/ 2627222 h 6470468"/>
                    <a:gd name="connsiteX79" fmla="*/ 1393372 w 4458789"/>
                    <a:gd name="connsiteY79" fmla="*/ 2647405 h 6470468"/>
                    <a:gd name="connsiteX80" fmla="*/ 1404983 w 4458789"/>
                    <a:gd name="connsiteY80" fmla="*/ 2708456 h 6470468"/>
                    <a:gd name="connsiteX81" fmla="*/ 1454922 w 4458789"/>
                    <a:gd name="connsiteY81" fmla="*/ 2736759 h 6470468"/>
                    <a:gd name="connsiteX82" fmla="*/ 1448572 w 4458789"/>
                    <a:gd name="connsiteY82" fmla="*/ 2774859 h 6470468"/>
                    <a:gd name="connsiteX83" fmla="*/ 1357675 w 4458789"/>
                    <a:gd name="connsiteY83" fmla="*/ 2829515 h 6470468"/>
                    <a:gd name="connsiteX84" fmla="*/ 1394597 w 4458789"/>
                    <a:gd name="connsiteY84" fmla="*/ 2863759 h 6470468"/>
                    <a:gd name="connsiteX85" fmla="*/ 1550172 w 4458789"/>
                    <a:gd name="connsiteY85" fmla="*/ 2790734 h 6470468"/>
                    <a:gd name="connsiteX86" fmla="*/ 1586684 w 4458789"/>
                    <a:gd name="connsiteY86" fmla="*/ 2733584 h 6470468"/>
                    <a:gd name="connsiteX87" fmla="*/ 1651772 w 4458789"/>
                    <a:gd name="connsiteY87" fmla="*/ 2703422 h 6470468"/>
                    <a:gd name="connsiteX88" fmla="*/ 1708922 w 4458789"/>
                    <a:gd name="connsiteY88" fmla="*/ 2666909 h 6470468"/>
                    <a:gd name="connsiteX89" fmla="*/ 1810522 w 4458789"/>
                    <a:gd name="connsiteY89" fmla="*/ 2636747 h 6470468"/>
                    <a:gd name="connsiteX90" fmla="*/ 1908947 w 4458789"/>
                    <a:gd name="connsiteY90" fmla="*/ 2627222 h 6470468"/>
                    <a:gd name="connsiteX91" fmla="*/ 1952218 w 4458789"/>
                    <a:gd name="connsiteY91" fmla="*/ 2602275 h 6470468"/>
                    <a:gd name="connsiteX92" fmla="*/ 2020072 w 4458789"/>
                    <a:gd name="connsiteY92" fmla="*/ 2662147 h 6470468"/>
                    <a:gd name="connsiteX93" fmla="*/ 2089922 w 4458789"/>
                    <a:gd name="connsiteY93" fmla="*/ 2678022 h 6470468"/>
                    <a:gd name="connsiteX94" fmla="*/ 2164579 w 4458789"/>
                    <a:gd name="connsiteY94" fmla="*/ 2690902 h 6470468"/>
                    <a:gd name="connsiteX95" fmla="*/ 2115322 w 4458789"/>
                    <a:gd name="connsiteY95" fmla="*/ 2820897 h 6470468"/>
                    <a:gd name="connsiteX96" fmla="*/ 2011680 w 4458789"/>
                    <a:gd name="connsiteY96" fmla="*/ 2934788 h 6470468"/>
                    <a:gd name="connsiteX97" fmla="*/ 2194560 w 4458789"/>
                    <a:gd name="connsiteY97" fmla="*/ 3082834 h 6470468"/>
                    <a:gd name="connsiteX98" fmla="*/ 2394858 w 4458789"/>
                    <a:gd name="connsiteY98" fmla="*/ 3117668 h 6470468"/>
                    <a:gd name="connsiteX99" fmla="*/ 2377440 w 4458789"/>
                    <a:gd name="connsiteY99" fmla="*/ 3335383 h 6470468"/>
                    <a:gd name="connsiteX100" fmla="*/ 2377440 w 4458789"/>
                    <a:gd name="connsiteY100" fmla="*/ 3335383 h 6470468"/>
                    <a:gd name="connsiteX101" fmla="*/ 2333898 w 4458789"/>
                    <a:gd name="connsiteY101" fmla="*/ 3640183 h 6470468"/>
                    <a:gd name="connsiteX102" fmla="*/ 2290355 w 4458789"/>
                    <a:gd name="connsiteY102" fmla="*/ 3875314 h 6470468"/>
                    <a:gd name="connsiteX103" fmla="*/ 2595155 w 4458789"/>
                    <a:gd name="connsiteY103" fmla="*/ 3857897 h 6470468"/>
                    <a:gd name="connsiteX104" fmla="*/ 2891246 w 4458789"/>
                    <a:gd name="connsiteY104" fmla="*/ 3744685 h 6470468"/>
                    <a:gd name="connsiteX105" fmla="*/ 2891155 w 4458789"/>
                    <a:gd name="connsiteY105" fmla="*/ 3215186 h 6470468"/>
                    <a:gd name="connsiteX106" fmla="*/ 2772547 w 4458789"/>
                    <a:gd name="connsiteY106" fmla="*/ 3039972 h 6470468"/>
                    <a:gd name="connsiteX107" fmla="*/ 2704284 w 4458789"/>
                    <a:gd name="connsiteY107" fmla="*/ 2897097 h 6470468"/>
                    <a:gd name="connsiteX108" fmla="*/ 2508069 w 4458789"/>
                    <a:gd name="connsiteY108" fmla="*/ 2717074 h 6470468"/>
                    <a:gd name="connsiteX109" fmla="*/ 2638698 w 4458789"/>
                    <a:gd name="connsiteY109" fmla="*/ 2577737 h 6470468"/>
                    <a:gd name="connsiteX110" fmla="*/ 2978332 w 4458789"/>
                    <a:gd name="connsiteY110" fmla="*/ 2333897 h 6470468"/>
                    <a:gd name="connsiteX111" fmla="*/ 2987040 w 4458789"/>
                    <a:gd name="connsiteY111" fmla="*/ 2159725 h 6470468"/>
                    <a:gd name="connsiteX112" fmla="*/ 3344092 w 4458789"/>
                    <a:gd name="connsiteY112" fmla="*/ 1672045 h 6470468"/>
                    <a:gd name="connsiteX113" fmla="*/ 3544389 w 4458789"/>
                    <a:gd name="connsiteY113" fmla="*/ 1863634 h 6470468"/>
                    <a:gd name="connsiteX114" fmla="*/ 3962400 w 4458789"/>
                    <a:gd name="connsiteY114" fmla="*/ 1419497 h 6470468"/>
                    <a:gd name="connsiteX115" fmla="*/ 4458789 w 4458789"/>
                    <a:gd name="connsiteY115" fmla="*/ 374468 h 6470468"/>
                    <a:gd name="connsiteX116" fmla="*/ 4415246 w 4458789"/>
                    <a:gd name="connsiteY116" fmla="*/ 0 h 6470468"/>
                    <a:gd name="connsiteX117" fmla="*/ 17418 w 4458789"/>
                    <a:gd name="connsiteY117" fmla="*/ 17417 h 6470468"/>
                    <a:gd name="connsiteX118" fmla="*/ 0 w 4458789"/>
                    <a:gd name="connsiteY118" fmla="*/ 6470468 h 6470468"/>
                    <a:gd name="connsiteX0" fmla="*/ 0 w 4458789"/>
                    <a:gd name="connsiteY0" fmla="*/ 6470468 h 6470468"/>
                    <a:gd name="connsiteX1" fmla="*/ 888275 w 4458789"/>
                    <a:gd name="connsiteY1" fmla="*/ 5921828 h 6470468"/>
                    <a:gd name="connsiteX2" fmla="*/ 943747 w 4458789"/>
                    <a:gd name="connsiteY2" fmla="*/ 5683159 h 6470468"/>
                    <a:gd name="connsiteX3" fmla="*/ 1096147 w 4458789"/>
                    <a:gd name="connsiteY3" fmla="*/ 5591084 h 6470468"/>
                    <a:gd name="connsiteX4" fmla="*/ 1197747 w 4458789"/>
                    <a:gd name="connsiteY4" fmla="*/ 5427572 h 6470468"/>
                    <a:gd name="connsiteX5" fmla="*/ 1267597 w 4458789"/>
                    <a:gd name="connsiteY5" fmla="*/ 5345022 h 6470468"/>
                    <a:gd name="connsiteX6" fmla="*/ 1281884 w 4458789"/>
                    <a:gd name="connsiteY6" fmla="*/ 5389472 h 6470468"/>
                    <a:gd name="connsiteX7" fmla="*/ 1324747 w 4458789"/>
                    <a:gd name="connsiteY7" fmla="*/ 5341847 h 6470468"/>
                    <a:gd name="connsiteX8" fmla="*/ 1367609 w 4458789"/>
                    <a:gd name="connsiteY8" fmla="*/ 5324384 h 6470468"/>
                    <a:gd name="connsiteX9" fmla="*/ 1367246 w 4458789"/>
                    <a:gd name="connsiteY9" fmla="*/ 5277394 h 6470468"/>
                    <a:gd name="connsiteX10" fmla="*/ 1394597 w 4458789"/>
                    <a:gd name="connsiteY10" fmla="*/ 5175159 h 6470468"/>
                    <a:gd name="connsiteX11" fmla="*/ 1440634 w 4458789"/>
                    <a:gd name="connsiteY11" fmla="*/ 5149759 h 6470468"/>
                    <a:gd name="connsiteX12" fmla="*/ 1429522 w 4458789"/>
                    <a:gd name="connsiteY12" fmla="*/ 5017997 h 6470468"/>
                    <a:gd name="connsiteX13" fmla="*/ 1477147 w 4458789"/>
                    <a:gd name="connsiteY13" fmla="*/ 4971959 h 6470468"/>
                    <a:gd name="connsiteX14" fmla="*/ 1541418 w 4458789"/>
                    <a:gd name="connsiteY14" fmla="*/ 4955177 h 6470468"/>
                    <a:gd name="connsiteX15" fmla="*/ 1375547 w 4458789"/>
                    <a:gd name="connsiteY15" fmla="*/ 4913222 h 6470468"/>
                    <a:gd name="connsiteX16" fmla="*/ 1307284 w 4458789"/>
                    <a:gd name="connsiteY16" fmla="*/ 4854484 h 6470468"/>
                    <a:gd name="connsiteX17" fmla="*/ 1232672 w 4458789"/>
                    <a:gd name="connsiteY17" fmla="*/ 4883059 h 6470468"/>
                    <a:gd name="connsiteX18" fmla="*/ 1172801 w 4458789"/>
                    <a:gd name="connsiteY18" fmla="*/ 4820692 h 6470468"/>
                    <a:gd name="connsiteX19" fmla="*/ 1353322 w 4458789"/>
                    <a:gd name="connsiteY19" fmla="*/ 4757647 h 6470468"/>
                    <a:gd name="connsiteX20" fmla="*/ 1396184 w 4458789"/>
                    <a:gd name="connsiteY20" fmla="*/ 4762409 h 6470468"/>
                    <a:gd name="connsiteX21" fmla="*/ 1473473 w 4458789"/>
                    <a:gd name="connsiteY21" fmla="*/ 4779509 h 6470468"/>
                    <a:gd name="connsiteX22" fmla="*/ 1404122 w 4458789"/>
                    <a:gd name="connsiteY22" fmla="*/ 4619534 h 6470468"/>
                    <a:gd name="connsiteX23" fmla="*/ 1335859 w 4458789"/>
                    <a:gd name="connsiteY23" fmla="*/ 4551271 h 6470468"/>
                    <a:gd name="connsiteX24" fmla="*/ 1439047 w 4458789"/>
                    <a:gd name="connsiteY24" fmla="*/ 4506822 h 6470468"/>
                    <a:gd name="connsiteX25" fmla="*/ 1362847 w 4458789"/>
                    <a:gd name="connsiteY25" fmla="*/ 4400459 h 6470468"/>
                    <a:gd name="connsiteX26" fmla="*/ 1262834 w 4458789"/>
                    <a:gd name="connsiteY26" fmla="*/ 4309972 h 6470468"/>
                    <a:gd name="connsiteX27" fmla="*/ 1202509 w 4458789"/>
                    <a:gd name="connsiteY27" fmla="*/ 4102009 h 6470468"/>
                    <a:gd name="connsiteX28" fmla="*/ 1143772 w 4458789"/>
                    <a:gd name="connsiteY28" fmla="*/ 3930559 h 6470468"/>
                    <a:gd name="connsiteX29" fmla="*/ 1012644 w 4458789"/>
                    <a:gd name="connsiteY29" fmla="*/ 3831363 h 6470468"/>
                    <a:gd name="connsiteX30" fmla="*/ 946922 w 4458789"/>
                    <a:gd name="connsiteY30" fmla="*/ 3773397 h 6470468"/>
                    <a:gd name="connsiteX31" fmla="*/ 946922 w 4458789"/>
                    <a:gd name="connsiteY31" fmla="*/ 3717834 h 6470468"/>
                    <a:gd name="connsiteX32" fmla="*/ 980259 w 4458789"/>
                    <a:gd name="connsiteY32" fmla="*/ 3711484 h 6470468"/>
                    <a:gd name="connsiteX33" fmla="*/ 1038997 w 4458789"/>
                    <a:gd name="connsiteY33" fmla="*/ 3609884 h 6470468"/>
                    <a:gd name="connsiteX34" fmla="*/ 1077097 w 4458789"/>
                    <a:gd name="connsiteY34" fmla="*/ 3598772 h 6470468"/>
                    <a:gd name="connsiteX35" fmla="*/ 1139009 w 4458789"/>
                    <a:gd name="connsiteY35" fmla="*/ 3535272 h 6470468"/>
                    <a:gd name="connsiteX36" fmla="*/ 1196159 w 4458789"/>
                    <a:gd name="connsiteY36" fmla="*/ 3498759 h 6470468"/>
                    <a:gd name="connsiteX37" fmla="*/ 1237434 w 4458789"/>
                    <a:gd name="connsiteY37" fmla="*/ 3489234 h 6470468"/>
                    <a:gd name="connsiteX38" fmla="*/ 1267506 w 4458789"/>
                    <a:gd name="connsiteY38" fmla="*/ 3418432 h 6470468"/>
                    <a:gd name="connsiteX39" fmla="*/ 1326335 w 4458789"/>
                    <a:gd name="connsiteY39" fmla="*/ 3387634 h 6470468"/>
                    <a:gd name="connsiteX40" fmla="*/ 1385072 w 4458789"/>
                    <a:gd name="connsiteY40" fmla="*/ 3354297 h 6470468"/>
                    <a:gd name="connsiteX41" fmla="*/ 1491434 w 4458789"/>
                    <a:gd name="connsiteY41" fmla="*/ 3309847 h 6470468"/>
                    <a:gd name="connsiteX42" fmla="*/ 1567543 w 4458789"/>
                    <a:gd name="connsiteY42" fmla="*/ 3317965 h 6470468"/>
                    <a:gd name="connsiteX43" fmla="*/ 1610497 w 4458789"/>
                    <a:gd name="connsiteY43" fmla="*/ 3271747 h 6470468"/>
                    <a:gd name="connsiteX44" fmla="*/ 1631134 w 4458789"/>
                    <a:gd name="connsiteY44" fmla="*/ 3201897 h 6470468"/>
                    <a:gd name="connsiteX45" fmla="*/ 1564459 w 4458789"/>
                    <a:gd name="connsiteY45" fmla="*/ 3174909 h 6470468"/>
                    <a:gd name="connsiteX46" fmla="*/ 1543731 w 4458789"/>
                    <a:gd name="connsiteY46" fmla="*/ 3150960 h 6470468"/>
                    <a:gd name="connsiteX47" fmla="*/ 1427934 w 4458789"/>
                    <a:gd name="connsiteY47" fmla="*/ 3163797 h 6470468"/>
                    <a:gd name="connsiteX48" fmla="*/ 1364434 w 4458789"/>
                    <a:gd name="connsiteY48" fmla="*/ 3127284 h 6470468"/>
                    <a:gd name="connsiteX49" fmla="*/ 1350147 w 4458789"/>
                    <a:gd name="connsiteY49" fmla="*/ 3101884 h 6470468"/>
                    <a:gd name="connsiteX50" fmla="*/ 1289731 w 4458789"/>
                    <a:gd name="connsiteY50" fmla="*/ 3082154 h 6470468"/>
                    <a:gd name="connsiteX51" fmla="*/ 1189809 w 4458789"/>
                    <a:gd name="connsiteY51" fmla="*/ 3098709 h 6470468"/>
                    <a:gd name="connsiteX52" fmla="*/ 1164409 w 4458789"/>
                    <a:gd name="connsiteY52" fmla="*/ 3144747 h 6470468"/>
                    <a:gd name="connsiteX53" fmla="*/ 1108847 w 4458789"/>
                    <a:gd name="connsiteY53" fmla="*/ 3174909 h 6470468"/>
                    <a:gd name="connsiteX54" fmla="*/ 1075509 w 4458789"/>
                    <a:gd name="connsiteY54" fmla="*/ 3225709 h 6470468"/>
                    <a:gd name="connsiteX55" fmla="*/ 1007247 w 4458789"/>
                    <a:gd name="connsiteY55" fmla="*/ 3238409 h 6470468"/>
                    <a:gd name="connsiteX56" fmla="*/ 926782 w 4458789"/>
                    <a:gd name="connsiteY56" fmla="*/ 3181803 h 6470468"/>
                    <a:gd name="connsiteX57" fmla="*/ 942159 w 4458789"/>
                    <a:gd name="connsiteY57" fmla="*/ 3111409 h 6470468"/>
                    <a:gd name="connsiteX58" fmla="*/ 989784 w 4458789"/>
                    <a:gd name="connsiteY58" fmla="*/ 3078072 h 6470468"/>
                    <a:gd name="connsiteX59" fmla="*/ 941161 w 4458789"/>
                    <a:gd name="connsiteY59" fmla="*/ 2986994 h 6470468"/>
                    <a:gd name="connsiteX60" fmla="*/ 865959 w 4458789"/>
                    <a:gd name="connsiteY60" fmla="*/ 2989172 h 6470468"/>
                    <a:gd name="connsiteX61" fmla="*/ 743722 w 4458789"/>
                    <a:gd name="connsiteY61" fmla="*/ 2943134 h 6470468"/>
                    <a:gd name="connsiteX62" fmla="*/ 708797 w 4458789"/>
                    <a:gd name="connsiteY62" fmla="*/ 2852647 h 6470468"/>
                    <a:gd name="connsiteX63" fmla="*/ 750707 w 4458789"/>
                    <a:gd name="connsiteY63" fmla="*/ 2804160 h 6470468"/>
                    <a:gd name="connsiteX64" fmla="*/ 748484 w 4458789"/>
                    <a:gd name="connsiteY64" fmla="*/ 2738347 h 6470468"/>
                    <a:gd name="connsiteX65" fmla="*/ 788172 w 4458789"/>
                    <a:gd name="connsiteY65" fmla="*/ 2711359 h 6470468"/>
                    <a:gd name="connsiteX66" fmla="*/ 865959 w 4458789"/>
                    <a:gd name="connsiteY66" fmla="*/ 2771684 h 6470468"/>
                    <a:gd name="connsiteX67" fmla="*/ 892947 w 4458789"/>
                    <a:gd name="connsiteY67" fmla="*/ 2798672 h 6470468"/>
                    <a:gd name="connsiteX68" fmla="*/ 900884 w 4458789"/>
                    <a:gd name="connsiteY68" fmla="*/ 2743110 h 6470468"/>
                    <a:gd name="connsiteX69" fmla="*/ 937351 w 4458789"/>
                    <a:gd name="connsiteY69" fmla="*/ 2730546 h 6470468"/>
                    <a:gd name="connsiteX70" fmla="*/ 981847 w 4458789"/>
                    <a:gd name="connsiteY70" fmla="*/ 2730409 h 6470468"/>
                    <a:gd name="connsiteX71" fmla="*/ 1008834 w 4458789"/>
                    <a:gd name="connsiteY71" fmla="*/ 2698659 h 6470468"/>
                    <a:gd name="connsiteX72" fmla="*/ 1085034 w 4458789"/>
                    <a:gd name="connsiteY72" fmla="*/ 2592297 h 6470468"/>
                    <a:gd name="connsiteX73" fmla="*/ 1174841 w 4458789"/>
                    <a:gd name="connsiteY73" fmla="*/ 2532652 h 6470468"/>
                    <a:gd name="connsiteX74" fmla="*/ 1256484 w 4458789"/>
                    <a:gd name="connsiteY74" fmla="*/ 2501809 h 6470468"/>
                    <a:gd name="connsiteX75" fmla="*/ 1404122 w 4458789"/>
                    <a:gd name="connsiteY75" fmla="*/ 2358934 h 6470468"/>
                    <a:gd name="connsiteX76" fmla="*/ 1518512 w 4458789"/>
                    <a:gd name="connsiteY76" fmla="*/ 2368913 h 6470468"/>
                    <a:gd name="connsiteX77" fmla="*/ 1584598 w 4458789"/>
                    <a:gd name="connsiteY77" fmla="*/ 2464298 h 6470468"/>
                    <a:gd name="connsiteX78" fmla="*/ 1527947 w 4458789"/>
                    <a:gd name="connsiteY78" fmla="*/ 2535147 h 6470468"/>
                    <a:gd name="connsiteX79" fmla="*/ 1431109 w 4458789"/>
                    <a:gd name="connsiteY79" fmla="*/ 2627222 h 6470468"/>
                    <a:gd name="connsiteX80" fmla="*/ 1393372 w 4458789"/>
                    <a:gd name="connsiteY80" fmla="*/ 2647405 h 6470468"/>
                    <a:gd name="connsiteX81" fmla="*/ 1404983 w 4458789"/>
                    <a:gd name="connsiteY81" fmla="*/ 2708456 h 6470468"/>
                    <a:gd name="connsiteX82" fmla="*/ 1454922 w 4458789"/>
                    <a:gd name="connsiteY82" fmla="*/ 2736759 h 6470468"/>
                    <a:gd name="connsiteX83" fmla="*/ 1448572 w 4458789"/>
                    <a:gd name="connsiteY83" fmla="*/ 2774859 h 6470468"/>
                    <a:gd name="connsiteX84" fmla="*/ 1357675 w 4458789"/>
                    <a:gd name="connsiteY84" fmla="*/ 2829515 h 6470468"/>
                    <a:gd name="connsiteX85" fmla="*/ 1394597 w 4458789"/>
                    <a:gd name="connsiteY85" fmla="*/ 2863759 h 6470468"/>
                    <a:gd name="connsiteX86" fmla="*/ 1550172 w 4458789"/>
                    <a:gd name="connsiteY86" fmla="*/ 2790734 h 6470468"/>
                    <a:gd name="connsiteX87" fmla="*/ 1586684 w 4458789"/>
                    <a:gd name="connsiteY87" fmla="*/ 2733584 h 6470468"/>
                    <a:gd name="connsiteX88" fmla="*/ 1651772 w 4458789"/>
                    <a:gd name="connsiteY88" fmla="*/ 2703422 h 6470468"/>
                    <a:gd name="connsiteX89" fmla="*/ 1708922 w 4458789"/>
                    <a:gd name="connsiteY89" fmla="*/ 2666909 h 6470468"/>
                    <a:gd name="connsiteX90" fmla="*/ 1810522 w 4458789"/>
                    <a:gd name="connsiteY90" fmla="*/ 2636747 h 6470468"/>
                    <a:gd name="connsiteX91" fmla="*/ 1908947 w 4458789"/>
                    <a:gd name="connsiteY91" fmla="*/ 2627222 h 6470468"/>
                    <a:gd name="connsiteX92" fmla="*/ 1952218 w 4458789"/>
                    <a:gd name="connsiteY92" fmla="*/ 2602275 h 6470468"/>
                    <a:gd name="connsiteX93" fmla="*/ 2020072 w 4458789"/>
                    <a:gd name="connsiteY93" fmla="*/ 2662147 h 6470468"/>
                    <a:gd name="connsiteX94" fmla="*/ 2089922 w 4458789"/>
                    <a:gd name="connsiteY94" fmla="*/ 2678022 h 6470468"/>
                    <a:gd name="connsiteX95" fmla="*/ 2164579 w 4458789"/>
                    <a:gd name="connsiteY95" fmla="*/ 2690902 h 6470468"/>
                    <a:gd name="connsiteX96" fmla="*/ 2115322 w 4458789"/>
                    <a:gd name="connsiteY96" fmla="*/ 2820897 h 6470468"/>
                    <a:gd name="connsiteX97" fmla="*/ 2011680 w 4458789"/>
                    <a:gd name="connsiteY97" fmla="*/ 2934788 h 6470468"/>
                    <a:gd name="connsiteX98" fmla="*/ 2194560 w 4458789"/>
                    <a:gd name="connsiteY98" fmla="*/ 3082834 h 6470468"/>
                    <a:gd name="connsiteX99" fmla="*/ 2394858 w 4458789"/>
                    <a:gd name="connsiteY99" fmla="*/ 3117668 h 6470468"/>
                    <a:gd name="connsiteX100" fmla="*/ 2377440 w 4458789"/>
                    <a:gd name="connsiteY100" fmla="*/ 3335383 h 6470468"/>
                    <a:gd name="connsiteX101" fmla="*/ 2377440 w 4458789"/>
                    <a:gd name="connsiteY101" fmla="*/ 3335383 h 6470468"/>
                    <a:gd name="connsiteX102" fmla="*/ 2333898 w 4458789"/>
                    <a:gd name="connsiteY102" fmla="*/ 3640183 h 6470468"/>
                    <a:gd name="connsiteX103" fmla="*/ 2290355 w 4458789"/>
                    <a:gd name="connsiteY103" fmla="*/ 3875314 h 6470468"/>
                    <a:gd name="connsiteX104" fmla="*/ 2595155 w 4458789"/>
                    <a:gd name="connsiteY104" fmla="*/ 3857897 h 6470468"/>
                    <a:gd name="connsiteX105" fmla="*/ 2891246 w 4458789"/>
                    <a:gd name="connsiteY105" fmla="*/ 3744685 h 6470468"/>
                    <a:gd name="connsiteX106" fmla="*/ 2891155 w 4458789"/>
                    <a:gd name="connsiteY106" fmla="*/ 3215186 h 6470468"/>
                    <a:gd name="connsiteX107" fmla="*/ 2772547 w 4458789"/>
                    <a:gd name="connsiteY107" fmla="*/ 3039972 h 6470468"/>
                    <a:gd name="connsiteX108" fmla="*/ 2704284 w 4458789"/>
                    <a:gd name="connsiteY108" fmla="*/ 2897097 h 6470468"/>
                    <a:gd name="connsiteX109" fmla="*/ 2508069 w 4458789"/>
                    <a:gd name="connsiteY109" fmla="*/ 2717074 h 6470468"/>
                    <a:gd name="connsiteX110" fmla="*/ 2638698 w 4458789"/>
                    <a:gd name="connsiteY110" fmla="*/ 2577737 h 6470468"/>
                    <a:gd name="connsiteX111" fmla="*/ 2978332 w 4458789"/>
                    <a:gd name="connsiteY111" fmla="*/ 2333897 h 6470468"/>
                    <a:gd name="connsiteX112" fmla="*/ 2987040 w 4458789"/>
                    <a:gd name="connsiteY112" fmla="*/ 2159725 h 6470468"/>
                    <a:gd name="connsiteX113" fmla="*/ 3344092 w 4458789"/>
                    <a:gd name="connsiteY113" fmla="*/ 1672045 h 6470468"/>
                    <a:gd name="connsiteX114" fmla="*/ 3544389 w 4458789"/>
                    <a:gd name="connsiteY114" fmla="*/ 1863634 h 6470468"/>
                    <a:gd name="connsiteX115" fmla="*/ 3962400 w 4458789"/>
                    <a:gd name="connsiteY115" fmla="*/ 1419497 h 6470468"/>
                    <a:gd name="connsiteX116" fmla="*/ 4458789 w 4458789"/>
                    <a:gd name="connsiteY116" fmla="*/ 374468 h 6470468"/>
                    <a:gd name="connsiteX117" fmla="*/ 4415246 w 4458789"/>
                    <a:gd name="connsiteY117" fmla="*/ 0 h 6470468"/>
                    <a:gd name="connsiteX118" fmla="*/ 17418 w 4458789"/>
                    <a:gd name="connsiteY118" fmla="*/ 17417 h 6470468"/>
                    <a:gd name="connsiteX119" fmla="*/ 0 w 4458789"/>
                    <a:gd name="connsiteY119" fmla="*/ 6470468 h 6470468"/>
                    <a:gd name="connsiteX0" fmla="*/ 0 w 4458789"/>
                    <a:gd name="connsiteY0" fmla="*/ 6470468 h 6470468"/>
                    <a:gd name="connsiteX1" fmla="*/ 888275 w 4458789"/>
                    <a:gd name="connsiteY1" fmla="*/ 5921828 h 6470468"/>
                    <a:gd name="connsiteX2" fmla="*/ 927872 w 4458789"/>
                    <a:gd name="connsiteY2" fmla="*/ 5799047 h 6470468"/>
                    <a:gd name="connsiteX3" fmla="*/ 943747 w 4458789"/>
                    <a:gd name="connsiteY3" fmla="*/ 5683159 h 6470468"/>
                    <a:gd name="connsiteX4" fmla="*/ 1096147 w 4458789"/>
                    <a:gd name="connsiteY4" fmla="*/ 5591084 h 6470468"/>
                    <a:gd name="connsiteX5" fmla="*/ 1197747 w 4458789"/>
                    <a:gd name="connsiteY5" fmla="*/ 5427572 h 6470468"/>
                    <a:gd name="connsiteX6" fmla="*/ 1267597 w 4458789"/>
                    <a:gd name="connsiteY6" fmla="*/ 5345022 h 6470468"/>
                    <a:gd name="connsiteX7" fmla="*/ 1281884 w 4458789"/>
                    <a:gd name="connsiteY7" fmla="*/ 5389472 h 6470468"/>
                    <a:gd name="connsiteX8" fmla="*/ 1324747 w 4458789"/>
                    <a:gd name="connsiteY8" fmla="*/ 5341847 h 6470468"/>
                    <a:gd name="connsiteX9" fmla="*/ 1367609 w 4458789"/>
                    <a:gd name="connsiteY9" fmla="*/ 5324384 h 6470468"/>
                    <a:gd name="connsiteX10" fmla="*/ 1367246 w 4458789"/>
                    <a:gd name="connsiteY10" fmla="*/ 5277394 h 6470468"/>
                    <a:gd name="connsiteX11" fmla="*/ 1394597 w 4458789"/>
                    <a:gd name="connsiteY11" fmla="*/ 5175159 h 6470468"/>
                    <a:gd name="connsiteX12" fmla="*/ 1440634 w 4458789"/>
                    <a:gd name="connsiteY12" fmla="*/ 5149759 h 6470468"/>
                    <a:gd name="connsiteX13" fmla="*/ 1429522 w 4458789"/>
                    <a:gd name="connsiteY13" fmla="*/ 5017997 h 6470468"/>
                    <a:gd name="connsiteX14" fmla="*/ 1477147 w 4458789"/>
                    <a:gd name="connsiteY14" fmla="*/ 4971959 h 6470468"/>
                    <a:gd name="connsiteX15" fmla="*/ 1541418 w 4458789"/>
                    <a:gd name="connsiteY15" fmla="*/ 4955177 h 6470468"/>
                    <a:gd name="connsiteX16" fmla="*/ 1375547 w 4458789"/>
                    <a:gd name="connsiteY16" fmla="*/ 4913222 h 6470468"/>
                    <a:gd name="connsiteX17" fmla="*/ 1307284 w 4458789"/>
                    <a:gd name="connsiteY17" fmla="*/ 4854484 h 6470468"/>
                    <a:gd name="connsiteX18" fmla="*/ 1232672 w 4458789"/>
                    <a:gd name="connsiteY18" fmla="*/ 4883059 h 6470468"/>
                    <a:gd name="connsiteX19" fmla="*/ 1172801 w 4458789"/>
                    <a:gd name="connsiteY19" fmla="*/ 4820692 h 6470468"/>
                    <a:gd name="connsiteX20" fmla="*/ 1353322 w 4458789"/>
                    <a:gd name="connsiteY20" fmla="*/ 4757647 h 6470468"/>
                    <a:gd name="connsiteX21" fmla="*/ 1396184 w 4458789"/>
                    <a:gd name="connsiteY21" fmla="*/ 4762409 h 6470468"/>
                    <a:gd name="connsiteX22" fmla="*/ 1473473 w 4458789"/>
                    <a:gd name="connsiteY22" fmla="*/ 4779509 h 6470468"/>
                    <a:gd name="connsiteX23" fmla="*/ 1404122 w 4458789"/>
                    <a:gd name="connsiteY23" fmla="*/ 4619534 h 6470468"/>
                    <a:gd name="connsiteX24" fmla="*/ 1335859 w 4458789"/>
                    <a:gd name="connsiteY24" fmla="*/ 4551271 h 6470468"/>
                    <a:gd name="connsiteX25" fmla="*/ 1439047 w 4458789"/>
                    <a:gd name="connsiteY25" fmla="*/ 4506822 h 6470468"/>
                    <a:gd name="connsiteX26" fmla="*/ 1362847 w 4458789"/>
                    <a:gd name="connsiteY26" fmla="*/ 4400459 h 6470468"/>
                    <a:gd name="connsiteX27" fmla="*/ 1262834 w 4458789"/>
                    <a:gd name="connsiteY27" fmla="*/ 4309972 h 6470468"/>
                    <a:gd name="connsiteX28" fmla="*/ 1202509 w 4458789"/>
                    <a:gd name="connsiteY28" fmla="*/ 4102009 h 6470468"/>
                    <a:gd name="connsiteX29" fmla="*/ 1143772 w 4458789"/>
                    <a:gd name="connsiteY29" fmla="*/ 3930559 h 6470468"/>
                    <a:gd name="connsiteX30" fmla="*/ 1012644 w 4458789"/>
                    <a:gd name="connsiteY30" fmla="*/ 3831363 h 6470468"/>
                    <a:gd name="connsiteX31" fmla="*/ 946922 w 4458789"/>
                    <a:gd name="connsiteY31" fmla="*/ 3773397 h 6470468"/>
                    <a:gd name="connsiteX32" fmla="*/ 946922 w 4458789"/>
                    <a:gd name="connsiteY32" fmla="*/ 3717834 h 6470468"/>
                    <a:gd name="connsiteX33" fmla="*/ 980259 w 4458789"/>
                    <a:gd name="connsiteY33" fmla="*/ 3711484 h 6470468"/>
                    <a:gd name="connsiteX34" fmla="*/ 1038997 w 4458789"/>
                    <a:gd name="connsiteY34" fmla="*/ 3609884 h 6470468"/>
                    <a:gd name="connsiteX35" fmla="*/ 1077097 w 4458789"/>
                    <a:gd name="connsiteY35" fmla="*/ 3598772 h 6470468"/>
                    <a:gd name="connsiteX36" fmla="*/ 1139009 w 4458789"/>
                    <a:gd name="connsiteY36" fmla="*/ 3535272 h 6470468"/>
                    <a:gd name="connsiteX37" fmla="*/ 1196159 w 4458789"/>
                    <a:gd name="connsiteY37" fmla="*/ 3498759 h 6470468"/>
                    <a:gd name="connsiteX38" fmla="*/ 1237434 w 4458789"/>
                    <a:gd name="connsiteY38" fmla="*/ 3489234 h 6470468"/>
                    <a:gd name="connsiteX39" fmla="*/ 1267506 w 4458789"/>
                    <a:gd name="connsiteY39" fmla="*/ 3418432 h 6470468"/>
                    <a:gd name="connsiteX40" fmla="*/ 1326335 w 4458789"/>
                    <a:gd name="connsiteY40" fmla="*/ 3387634 h 6470468"/>
                    <a:gd name="connsiteX41" fmla="*/ 1385072 w 4458789"/>
                    <a:gd name="connsiteY41" fmla="*/ 3354297 h 6470468"/>
                    <a:gd name="connsiteX42" fmla="*/ 1491434 w 4458789"/>
                    <a:gd name="connsiteY42" fmla="*/ 3309847 h 6470468"/>
                    <a:gd name="connsiteX43" fmla="*/ 1567543 w 4458789"/>
                    <a:gd name="connsiteY43" fmla="*/ 3317965 h 6470468"/>
                    <a:gd name="connsiteX44" fmla="*/ 1610497 w 4458789"/>
                    <a:gd name="connsiteY44" fmla="*/ 3271747 h 6470468"/>
                    <a:gd name="connsiteX45" fmla="*/ 1631134 w 4458789"/>
                    <a:gd name="connsiteY45" fmla="*/ 3201897 h 6470468"/>
                    <a:gd name="connsiteX46" fmla="*/ 1564459 w 4458789"/>
                    <a:gd name="connsiteY46" fmla="*/ 3174909 h 6470468"/>
                    <a:gd name="connsiteX47" fmla="*/ 1543731 w 4458789"/>
                    <a:gd name="connsiteY47" fmla="*/ 3150960 h 6470468"/>
                    <a:gd name="connsiteX48" fmla="*/ 1427934 w 4458789"/>
                    <a:gd name="connsiteY48" fmla="*/ 3163797 h 6470468"/>
                    <a:gd name="connsiteX49" fmla="*/ 1364434 w 4458789"/>
                    <a:gd name="connsiteY49" fmla="*/ 3127284 h 6470468"/>
                    <a:gd name="connsiteX50" fmla="*/ 1350147 w 4458789"/>
                    <a:gd name="connsiteY50" fmla="*/ 3101884 h 6470468"/>
                    <a:gd name="connsiteX51" fmla="*/ 1289731 w 4458789"/>
                    <a:gd name="connsiteY51" fmla="*/ 3082154 h 6470468"/>
                    <a:gd name="connsiteX52" fmla="*/ 1189809 w 4458789"/>
                    <a:gd name="connsiteY52" fmla="*/ 3098709 h 6470468"/>
                    <a:gd name="connsiteX53" fmla="*/ 1164409 w 4458789"/>
                    <a:gd name="connsiteY53" fmla="*/ 3144747 h 6470468"/>
                    <a:gd name="connsiteX54" fmla="*/ 1108847 w 4458789"/>
                    <a:gd name="connsiteY54" fmla="*/ 3174909 h 6470468"/>
                    <a:gd name="connsiteX55" fmla="*/ 1075509 w 4458789"/>
                    <a:gd name="connsiteY55" fmla="*/ 3225709 h 6470468"/>
                    <a:gd name="connsiteX56" fmla="*/ 1007247 w 4458789"/>
                    <a:gd name="connsiteY56" fmla="*/ 3238409 h 6470468"/>
                    <a:gd name="connsiteX57" fmla="*/ 926782 w 4458789"/>
                    <a:gd name="connsiteY57" fmla="*/ 3181803 h 6470468"/>
                    <a:gd name="connsiteX58" fmla="*/ 942159 w 4458789"/>
                    <a:gd name="connsiteY58" fmla="*/ 3111409 h 6470468"/>
                    <a:gd name="connsiteX59" fmla="*/ 989784 w 4458789"/>
                    <a:gd name="connsiteY59" fmla="*/ 3078072 h 6470468"/>
                    <a:gd name="connsiteX60" fmla="*/ 941161 w 4458789"/>
                    <a:gd name="connsiteY60" fmla="*/ 2986994 h 6470468"/>
                    <a:gd name="connsiteX61" fmla="*/ 865959 w 4458789"/>
                    <a:gd name="connsiteY61" fmla="*/ 2989172 h 6470468"/>
                    <a:gd name="connsiteX62" fmla="*/ 743722 w 4458789"/>
                    <a:gd name="connsiteY62" fmla="*/ 2943134 h 6470468"/>
                    <a:gd name="connsiteX63" fmla="*/ 708797 w 4458789"/>
                    <a:gd name="connsiteY63" fmla="*/ 2852647 h 6470468"/>
                    <a:gd name="connsiteX64" fmla="*/ 750707 w 4458789"/>
                    <a:gd name="connsiteY64" fmla="*/ 2804160 h 6470468"/>
                    <a:gd name="connsiteX65" fmla="*/ 748484 w 4458789"/>
                    <a:gd name="connsiteY65" fmla="*/ 2738347 h 6470468"/>
                    <a:gd name="connsiteX66" fmla="*/ 788172 w 4458789"/>
                    <a:gd name="connsiteY66" fmla="*/ 2711359 h 6470468"/>
                    <a:gd name="connsiteX67" fmla="*/ 865959 w 4458789"/>
                    <a:gd name="connsiteY67" fmla="*/ 2771684 h 6470468"/>
                    <a:gd name="connsiteX68" fmla="*/ 892947 w 4458789"/>
                    <a:gd name="connsiteY68" fmla="*/ 2798672 h 6470468"/>
                    <a:gd name="connsiteX69" fmla="*/ 900884 w 4458789"/>
                    <a:gd name="connsiteY69" fmla="*/ 2743110 h 6470468"/>
                    <a:gd name="connsiteX70" fmla="*/ 937351 w 4458789"/>
                    <a:gd name="connsiteY70" fmla="*/ 2730546 h 6470468"/>
                    <a:gd name="connsiteX71" fmla="*/ 981847 w 4458789"/>
                    <a:gd name="connsiteY71" fmla="*/ 2730409 h 6470468"/>
                    <a:gd name="connsiteX72" fmla="*/ 1008834 w 4458789"/>
                    <a:gd name="connsiteY72" fmla="*/ 2698659 h 6470468"/>
                    <a:gd name="connsiteX73" fmla="*/ 1085034 w 4458789"/>
                    <a:gd name="connsiteY73" fmla="*/ 2592297 h 6470468"/>
                    <a:gd name="connsiteX74" fmla="*/ 1174841 w 4458789"/>
                    <a:gd name="connsiteY74" fmla="*/ 2532652 h 6470468"/>
                    <a:gd name="connsiteX75" fmla="*/ 1256484 w 4458789"/>
                    <a:gd name="connsiteY75" fmla="*/ 2501809 h 6470468"/>
                    <a:gd name="connsiteX76" fmla="*/ 1404122 w 4458789"/>
                    <a:gd name="connsiteY76" fmla="*/ 2358934 h 6470468"/>
                    <a:gd name="connsiteX77" fmla="*/ 1518512 w 4458789"/>
                    <a:gd name="connsiteY77" fmla="*/ 2368913 h 6470468"/>
                    <a:gd name="connsiteX78" fmla="*/ 1584598 w 4458789"/>
                    <a:gd name="connsiteY78" fmla="*/ 2464298 h 6470468"/>
                    <a:gd name="connsiteX79" fmla="*/ 1527947 w 4458789"/>
                    <a:gd name="connsiteY79" fmla="*/ 2535147 h 6470468"/>
                    <a:gd name="connsiteX80" fmla="*/ 1431109 w 4458789"/>
                    <a:gd name="connsiteY80" fmla="*/ 2627222 h 6470468"/>
                    <a:gd name="connsiteX81" fmla="*/ 1393372 w 4458789"/>
                    <a:gd name="connsiteY81" fmla="*/ 2647405 h 6470468"/>
                    <a:gd name="connsiteX82" fmla="*/ 1404983 w 4458789"/>
                    <a:gd name="connsiteY82" fmla="*/ 2708456 h 6470468"/>
                    <a:gd name="connsiteX83" fmla="*/ 1454922 w 4458789"/>
                    <a:gd name="connsiteY83" fmla="*/ 2736759 h 6470468"/>
                    <a:gd name="connsiteX84" fmla="*/ 1448572 w 4458789"/>
                    <a:gd name="connsiteY84" fmla="*/ 2774859 h 6470468"/>
                    <a:gd name="connsiteX85" fmla="*/ 1357675 w 4458789"/>
                    <a:gd name="connsiteY85" fmla="*/ 2829515 h 6470468"/>
                    <a:gd name="connsiteX86" fmla="*/ 1394597 w 4458789"/>
                    <a:gd name="connsiteY86" fmla="*/ 2863759 h 6470468"/>
                    <a:gd name="connsiteX87" fmla="*/ 1550172 w 4458789"/>
                    <a:gd name="connsiteY87" fmla="*/ 2790734 h 6470468"/>
                    <a:gd name="connsiteX88" fmla="*/ 1586684 w 4458789"/>
                    <a:gd name="connsiteY88" fmla="*/ 2733584 h 6470468"/>
                    <a:gd name="connsiteX89" fmla="*/ 1651772 w 4458789"/>
                    <a:gd name="connsiteY89" fmla="*/ 2703422 h 6470468"/>
                    <a:gd name="connsiteX90" fmla="*/ 1708922 w 4458789"/>
                    <a:gd name="connsiteY90" fmla="*/ 2666909 h 6470468"/>
                    <a:gd name="connsiteX91" fmla="*/ 1810522 w 4458789"/>
                    <a:gd name="connsiteY91" fmla="*/ 2636747 h 6470468"/>
                    <a:gd name="connsiteX92" fmla="*/ 1908947 w 4458789"/>
                    <a:gd name="connsiteY92" fmla="*/ 2627222 h 6470468"/>
                    <a:gd name="connsiteX93" fmla="*/ 1952218 w 4458789"/>
                    <a:gd name="connsiteY93" fmla="*/ 2602275 h 6470468"/>
                    <a:gd name="connsiteX94" fmla="*/ 2020072 w 4458789"/>
                    <a:gd name="connsiteY94" fmla="*/ 2662147 h 6470468"/>
                    <a:gd name="connsiteX95" fmla="*/ 2089922 w 4458789"/>
                    <a:gd name="connsiteY95" fmla="*/ 2678022 h 6470468"/>
                    <a:gd name="connsiteX96" fmla="*/ 2164579 w 4458789"/>
                    <a:gd name="connsiteY96" fmla="*/ 2690902 h 6470468"/>
                    <a:gd name="connsiteX97" fmla="*/ 2115322 w 4458789"/>
                    <a:gd name="connsiteY97" fmla="*/ 2820897 h 6470468"/>
                    <a:gd name="connsiteX98" fmla="*/ 2011680 w 4458789"/>
                    <a:gd name="connsiteY98" fmla="*/ 2934788 h 6470468"/>
                    <a:gd name="connsiteX99" fmla="*/ 2194560 w 4458789"/>
                    <a:gd name="connsiteY99" fmla="*/ 3082834 h 6470468"/>
                    <a:gd name="connsiteX100" fmla="*/ 2394858 w 4458789"/>
                    <a:gd name="connsiteY100" fmla="*/ 3117668 h 6470468"/>
                    <a:gd name="connsiteX101" fmla="*/ 2377440 w 4458789"/>
                    <a:gd name="connsiteY101" fmla="*/ 3335383 h 6470468"/>
                    <a:gd name="connsiteX102" fmla="*/ 2377440 w 4458789"/>
                    <a:gd name="connsiteY102" fmla="*/ 3335383 h 6470468"/>
                    <a:gd name="connsiteX103" fmla="*/ 2333898 w 4458789"/>
                    <a:gd name="connsiteY103" fmla="*/ 3640183 h 6470468"/>
                    <a:gd name="connsiteX104" fmla="*/ 2290355 w 4458789"/>
                    <a:gd name="connsiteY104" fmla="*/ 3875314 h 6470468"/>
                    <a:gd name="connsiteX105" fmla="*/ 2595155 w 4458789"/>
                    <a:gd name="connsiteY105" fmla="*/ 3857897 h 6470468"/>
                    <a:gd name="connsiteX106" fmla="*/ 2891246 w 4458789"/>
                    <a:gd name="connsiteY106" fmla="*/ 3744685 h 6470468"/>
                    <a:gd name="connsiteX107" fmla="*/ 2891155 w 4458789"/>
                    <a:gd name="connsiteY107" fmla="*/ 3215186 h 6470468"/>
                    <a:gd name="connsiteX108" fmla="*/ 2772547 w 4458789"/>
                    <a:gd name="connsiteY108" fmla="*/ 3039972 h 6470468"/>
                    <a:gd name="connsiteX109" fmla="*/ 2704284 w 4458789"/>
                    <a:gd name="connsiteY109" fmla="*/ 2897097 h 6470468"/>
                    <a:gd name="connsiteX110" fmla="*/ 2508069 w 4458789"/>
                    <a:gd name="connsiteY110" fmla="*/ 2717074 h 6470468"/>
                    <a:gd name="connsiteX111" fmla="*/ 2638698 w 4458789"/>
                    <a:gd name="connsiteY111" fmla="*/ 2577737 h 6470468"/>
                    <a:gd name="connsiteX112" fmla="*/ 2978332 w 4458789"/>
                    <a:gd name="connsiteY112" fmla="*/ 2333897 h 6470468"/>
                    <a:gd name="connsiteX113" fmla="*/ 2987040 w 4458789"/>
                    <a:gd name="connsiteY113" fmla="*/ 2159725 h 6470468"/>
                    <a:gd name="connsiteX114" fmla="*/ 3344092 w 4458789"/>
                    <a:gd name="connsiteY114" fmla="*/ 1672045 h 6470468"/>
                    <a:gd name="connsiteX115" fmla="*/ 3544389 w 4458789"/>
                    <a:gd name="connsiteY115" fmla="*/ 1863634 h 6470468"/>
                    <a:gd name="connsiteX116" fmla="*/ 3962400 w 4458789"/>
                    <a:gd name="connsiteY116" fmla="*/ 1419497 h 6470468"/>
                    <a:gd name="connsiteX117" fmla="*/ 4458789 w 4458789"/>
                    <a:gd name="connsiteY117" fmla="*/ 374468 h 6470468"/>
                    <a:gd name="connsiteX118" fmla="*/ 4415246 w 4458789"/>
                    <a:gd name="connsiteY118" fmla="*/ 0 h 6470468"/>
                    <a:gd name="connsiteX119" fmla="*/ 17418 w 4458789"/>
                    <a:gd name="connsiteY119" fmla="*/ 17417 h 6470468"/>
                    <a:gd name="connsiteX120" fmla="*/ 0 w 4458789"/>
                    <a:gd name="connsiteY120" fmla="*/ 6470468 h 6470468"/>
                    <a:gd name="connsiteX0" fmla="*/ 0 w 4458789"/>
                    <a:gd name="connsiteY0" fmla="*/ 6470468 h 6470468"/>
                    <a:gd name="connsiteX1" fmla="*/ 888275 w 4458789"/>
                    <a:gd name="connsiteY1" fmla="*/ 5921828 h 6470468"/>
                    <a:gd name="connsiteX2" fmla="*/ 927872 w 4458789"/>
                    <a:gd name="connsiteY2" fmla="*/ 5799047 h 6470468"/>
                    <a:gd name="connsiteX3" fmla="*/ 943747 w 4458789"/>
                    <a:gd name="connsiteY3" fmla="*/ 5683159 h 6470468"/>
                    <a:gd name="connsiteX4" fmla="*/ 1096147 w 4458789"/>
                    <a:gd name="connsiteY4" fmla="*/ 5591084 h 6470468"/>
                    <a:gd name="connsiteX5" fmla="*/ 1159647 w 4458789"/>
                    <a:gd name="connsiteY5" fmla="*/ 5478372 h 6470468"/>
                    <a:gd name="connsiteX6" fmla="*/ 1197747 w 4458789"/>
                    <a:gd name="connsiteY6" fmla="*/ 5427572 h 6470468"/>
                    <a:gd name="connsiteX7" fmla="*/ 1267597 w 4458789"/>
                    <a:gd name="connsiteY7" fmla="*/ 5345022 h 6470468"/>
                    <a:gd name="connsiteX8" fmla="*/ 1281884 w 4458789"/>
                    <a:gd name="connsiteY8" fmla="*/ 5389472 h 6470468"/>
                    <a:gd name="connsiteX9" fmla="*/ 1324747 w 4458789"/>
                    <a:gd name="connsiteY9" fmla="*/ 5341847 h 6470468"/>
                    <a:gd name="connsiteX10" fmla="*/ 1367609 w 4458789"/>
                    <a:gd name="connsiteY10" fmla="*/ 5324384 h 6470468"/>
                    <a:gd name="connsiteX11" fmla="*/ 1367246 w 4458789"/>
                    <a:gd name="connsiteY11" fmla="*/ 5277394 h 6470468"/>
                    <a:gd name="connsiteX12" fmla="*/ 1394597 w 4458789"/>
                    <a:gd name="connsiteY12" fmla="*/ 5175159 h 6470468"/>
                    <a:gd name="connsiteX13" fmla="*/ 1440634 w 4458789"/>
                    <a:gd name="connsiteY13" fmla="*/ 5149759 h 6470468"/>
                    <a:gd name="connsiteX14" fmla="*/ 1429522 w 4458789"/>
                    <a:gd name="connsiteY14" fmla="*/ 5017997 h 6470468"/>
                    <a:gd name="connsiteX15" fmla="*/ 1477147 w 4458789"/>
                    <a:gd name="connsiteY15" fmla="*/ 4971959 h 6470468"/>
                    <a:gd name="connsiteX16" fmla="*/ 1541418 w 4458789"/>
                    <a:gd name="connsiteY16" fmla="*/ 4955177 h 6470468"/>
                    <a:gd name="connsiteX17" fmla="*/ 1375547 w 4458789"/>
                    <a:gd name="connsiteY17" fmla="*/ 4913222 h 6470468"/>
                    <a:gd name="connsiteX18" fmla="*/ 1307284 w 4458789"/>
                    <a:gd name="connsiteY18" fmla="*/ 4854484 h 6470468"/>
                    <a:gd name="connsiteX19" fmla="*/ 1232672 w 4458789"/>
                    <a:gd name="connsiteY19" fmla="*/ 4883059 h 6470468"/>
                    <a:gd name="connsiteX20" fmla="*/ 1172801 w 4458789"/>
                    <a:gd name="connsiteY20" fmla="*/ 4820692 h 6470468"/>
                    <a:gd name="connsiteX21" fmla="*/ 1353322 w 4458789"/>
                    <a:gd name="connsiteY21" fmla="*/ 4757647 h 6470468"/>
                    <a:gd name="connsiteX22" fmla="*/ 1396184 w 4458789"/>
                    <a:gd name="connsiteY22" fmla="*/ 4762409 h 6470468"/>
                    <a:gd name="connsiteX23" fmla="*/ 1473473 w 4458789"/>
                    <a:gd name="connsiteY23" fmla="*/ 4779509 h 6470468"/>
                    <a:gd name="connsiteX24" fmla="*/ 1404122 w 4458789"/>
                    <a:gd name="connsiteY24" fmla="*/ 4619534 h 6470468"/>
                    <a:gd name="connsiteX25" fmla="*/ 1335859 w 4458789"/>
                    <a:gd name="connsiteY25" fmla="*/ 4551271 h 6470468"/>
                    <a:gd name="connsiteX26" fmla="*/ 1439047 w 4458789"/>
                    <a:gd name="connsiteY26" fmla="*/ 4506822 h 6470468"/>
                    <a:gd name="connsiteX27" fmla="*/ 1362847 w 4458789"/>
                    <a:gd name="connsiteY27" fmla="*/ 4400459 h 6470468"/>
                    <a:gd name="connsiteX28" fmla="*/ 1262834 w 4458789"/>
                    <a:gd name="connsiteY28" fmla="*/ 4309972 h 6470468"/>
                    <a:gd name="connsiteX29" fmla="*/ 1202509 w 4458789"/>
                    <a:gd name="connsiteY29" fmla="*/ 4102009 h 6470468"/>
                    <a:gd name="connsiteX30" fmla="*/ 1143772 w 4458789"/>
                    <a:gd name="connsiteY30" fmla="*/ 3930559 h 6470468"/>
                    <a:gd name="connsiteX31" fmla="*/ 1012644 w 4458789"/>
                    <a:gd name="connsiteY31" fmla="*/ 3831363 h 6470468"/>
                    <a:gd name="connsiteX32" fmla="*/ 946922 w 4458789"/>
                    <a:gd name="connsiteY32" fmla="*/ 3773397 h 6470468"/>
                    <a:gd name="connsiteX33" fmla="*/ 946922 w 4458789"/>
                    <a:gd name="connsiteY33" fmla="*/ 3717834 h 6470468"/>
                    <a:gd name="connsiteX34" fmla="*/ 980259 w 4458789"/>
                    <a:gd name="connsiteY34" fmla="*/ 3711484 h 6470468"/>
                    <a:gd name="connsiteX35" fmla="*/ 1038997 w 4458789"/>
                    <a:gd name="connsiteY35" fmla="*/ 3609884 h 6470468"/>
                    <a:gd name="connsiteX36" fmla="*/ 1077097 w 4458789"/>
                    <a:gd name="connsiteY36" fmla="*/ 3598772 h 6470468"/>
                    <a:gd name="connsiteX37" fmla="*/ 1139009 w 4458789"/>
                    <a:gd name="connsiteY37" fmla="*/ 3535272 h 6470468"/>
                    <a:gd name="connsiteX38" fmla="*/ 1196159 w 4458789"/>
                    <a:gd name="connsiteY38" fmla="*/ 3498759 h 6470468"/>
                    <a:gd name="connsiteX39" fmla="*/ 1237434 w 4458789"/>
                    <a:gd name="connsiteY39" fmla="*/ 3489234 h 6470468"/>
                    <a:gd name="connsiteX40" fmla="*/ 1267506 w 4458789"/>
                    <a:gd name="connsiteY40" fmla="*/ 3418432 h 6470468"/>
                    <a:gd name="connsiteX41" fmla="*/ 1326335 w 4458789"/>
                    <a:gd name="connsiteY41" fmla="*/ 3387634 h 6470468"/>
                    <a:gd name="connsiteX42" fmla="*/ 1385072 w 4458789"/>
                    <a:gd name="connsiteY42" fmla="*/ 3354297 h 6470468"/>
                    <a:gd name="connsiteX43" fmla="*/ 1491434 w 4458789"/>
                    <a:gd name="connsiteY43" fmla="*/ 3309847 h 6470468"/>
                    <a:gd name="connsiteX44" fmla="*/ 1567543 w 4458789"/>
                    <a:gd name="connsiteY44" fmla="*/ 3317965 h 6470468"/>
                    <a:gd name="connsiteX45" fmla="*/ 1610497 w 4458789"/>
                    <a:gd name="connsiteY45" fmla="*/ 3271747 h 6470468"/>
                    <a:gd name="connsiteX46" fmla="*/ 1631134 w 4458789"/>
                    <a:gd name="connsiteY46" fmla="*/ 3201897 h 6470468"/>
                    <a:gd name="connsiteX47" fmla="*/ 1564459 w 4458789"/>
                    <a:gd name="connsiteY47" fmla="*/ 3174909 h 6470468"/>
                    <a:gd name="connsiteX48" fmla="*/ 1543731 w 4458789"/>
                    <a:gd name="connsiteY48" fmla="*/ 3150960 h 6470468"/>
                    <a:gd name="connsiteX49" fmla="*/ 1427934 w 4458789"/>
                    <a:gd name="connsiteY49" fmla="*/ 3163797 h 6470468"/>
                    <a:gd name="connsiteX50" fmla="*/ 1364434 w 4458789"/>
                    <a:gd name="connsiteY50" fmla="*/ 3127284 h 6470468"/>
                    <a:gd name="connsiteX51" fmla="*/ 1350147 w 4458789"/>
                    <a:gd name="connsiteY51" fmla="*/ 3101884 h 6470468"/>
                    <a:gd name="connsiteX52" fmla="*/ 1289731 w 4458789"/>
                    <a:gd name="connsiteY52" fmla="*/ 3082154 h 6470468"/>
                    <a:gd name="connsiteX53" fmla="*/ 1189809 w 4458789"/>
                    <a:gd name="connsiteY53" fmla="*/ 3098709 h 6470468"/>
                    <a:gd name="connsiteX54" fmla="*/ 1164409 w 4458789"/>
                    <a:gd name="connsiteY54" fmla="*/ 3144747 h 6470468"/>
                    <a:gd name="connsiteX55" fmla="*/ 1108847 w 4458789"/>
                    <a:gd name="connsiteY55" fmla="*/ 3174909 h 6470468"/>
                    <a:gd name="connsiteX56" fmla="*/ 1075509 w 4458789"/>
                    <a:gd name="connsiteY56" fmla="*/ 3225709 h 6470468"/>
                    <a:gd name="connsiteX57" fmla="*/ 1007247 w 4458789"/>
                    <a:gd name="connsiteY57" fmla="*/ 3238409 h 6470468"/>
                    <a:gd name="connsiteX58" fmla="*/ 926782 w 4458789"/>
                    <a:gd name="connsiteY58" fmla="*/ 3181803 h 6470468"/>
                    <a:gd name="connsiteX59" fmla="*/ 942159 w 4458789"/>
                    <a:gd name="connsiteY59" fmla="*/ 3111409 h 6470468"/>
                    <a:gd name="connsiteX60" fmla="*/ 989784 w 4458789"/>
                    <a:gd name="connsiteY60" fmla="*/ 3078072 h 6470468"/>
                    <a:gd name="connsiteX61" fmla="*/ 941161 w 4458789"/>
                    <a:gd name="connsiteY61" fmla="*/ 2986994 h 6470468"/>
                    <a:gd name="connsiteX62" fmla="*/ 865959 w 4458789"/>
                    <a:gd name="connsiteY62" fmla="*/ 2989172 h 6470468"/>
                    <a:gd name="connsiteX63" fmla="*/ 743722 w 4458789"/>
                    <a:gd name="connsiteY63" fmla="*/ 2943134 h 6470468"/>
                    <a:gd name="connsiteX64" fmla="*/ 708797 w 4458789"/>
                    <a:gd name="connsiteY64" fmla="*/ 2852647 h 6470468"/>
                    <a:gd name="connsiteX65" fmla="*/ 750707 w 4458789"/>
                    <a:gd name="connsiteY65" fmla="*/ 2804160 h 6470468"/>
                    <a:gd name="connsiteX66" fmla="*/ 748484 w 4458789"/>
                    <a:gd name="connsiteY66" fmla="*/ 2738347 h 6470468"/>
                    <a:gd name="connsiteX67" fmla="*/ 788172 w 4458789"/>
                    <a:gd name="connsiteY67" fmla="*/ 2711359 h 6470468"/>
                    <a:gd name="connsiteX68" fmla="*/ 865959 w 4458789"/>
                    <a:gd name="connsiteY68" fmla="*/ 2771684 h 6470468"/>
                    <a:gd name="connsiteX69" fmla="*/ 892947 w 4458789"/>
                    <a:gd name="connsiteY69" fmla="*/ 2798672 h 6470468"/>
                    <a:gd name="connsiteX70" fmla="*/ 900884 w 4458789"/>
                    <a:gd name="connsiteY70" fmla="*/ 2743110 h 6470468"/>
                    <a:gd name="connsiteX71" fmla="*/ 937351 w 4458789"/>
                    <a:gd name="connsiteY71" fmla="*/ 2730546 h 6470468"/>
                    <a:gd name="connsiteX72" fmla="*/ 981847 w 4458789"/>
                    <a:gd name="connsiteY72" fmla="*/ 2730409 h 6470468"/>
                    <a:gd name="connsiteX73" fmla="*/ 1008834 w 4458789"/>
                    <a:gd name="connsiteY73" fmla="*/ 2698659 h 6470468"/>
                    <a:gd name="connsiteX74" fmla="*/ 1085034 w 4458789"/>
                    <a:gd name="connsiteY74" fmla="*/ 2592297 h 6470468"/>
                    <a:gd name="connsiteX75" fmla="*/ 1174841 w 4458789"/>
                    <a:gd name="connsiteY75" fmla="*/ 2532652 h 6470468"/>
                    <a:gd name="connsiteX76" fmla="*/ 1256484 w 4458789"/>
                    <a:gd name="connsiteY76" fmla="*/ 2501809 h 6470468"/>
                    <a:gd name="connsiteX77" fmla="*/ 1404122 w 4458789"/>
                    <a:gd name="connsiteY77" fmla="*/ 2358934 h 6470468"/>
                    <a:gd name="connsiteX78" fmla="*/ 1518512 w 4458789"/>
                    <a:gd name="connsiteY78" fmla="*/ 2368913 h 6470468"/>
                    <a:gd name="connsiteX79" fmla="*/ 1584598 w 4458789"/>
                    <a:gd name="connsiteY79" fmla="*/ 2464298 h 6470468"/>
                    <a:gd name="connsiteX80" fmla="*/ 1527947 w 4458789"/>
                    <a:gd name="connsiteY80" fmla="*/ 2535147 h 6470468"/>
                    <a:gd name="connsiteX81" fmla="*/ 1431109 w 4458789"/>
                    <a:gd name="connsiteY81" fmla="*/ 2627222 h 6470468"/>
                    <a:gd name="connsiteX82" fmla="*/ 1393372 w 4458789"/>
                    <a:gd name="connsiteY82" fmla="*/ 2647405 h 6470468"/>
                    <a:gd name="connsiteX83" fmla="*/ 1404983 w 4458789"/>
                    <a:gd name="connsiteY83" fmla="*/ 2708456 h 6470468"/>
                    <a:gd name="connsiteX84" fmla="*/ 1454922 w 4458789"/>
                    <a:gd name="connsiteY84" fmla="*/ 2736759 h 6470468"/>
                    <a:gd name="connsiteX85" fmla="*/ 1448572 w 4458789"/>
                    <a:gd name="connsiteY85" fmla="*/ 2774859 h 6470468"/>
                    <a:gd name="connsiteX86" fmla="*/ 1357675 w 4458789"/>
                    <a:gd name="connsiteY86" fmla="*/ 2829515 h 6470468"/>
                    <a:gd name="connsiteX87" fmla="*/ 1394597 w 4458789"/>
                    <a:gd name="connsiteY87" fmla="*/ 2863759 h 6470468"/>
                    <a:gd name="connsiteX88" fmla="*/ 1550172 w 4458789"/>
                    <a:gd name="connsiteY88" fmla="*/ 2790734 h 6470468"/>
                    <a:gd name="connsiteX89" fmla="*/ 1586684 w 4458789"/>
                    <a:gd name="connsiteY89" fmla="*/ 2733584 h 6470468"/>
                    <a:gd name="connsiteX90" fmla="*/ 1651772 w 4458789"/>
                    <a:gd name="connsiteY90" fmla="*/ 2703422 h 6470468"/>
                    <a:gd name="connsiteX91" fmla="*/ 1708922 w 4458789"/>
                    <a:gd name="connsiteY91" fmla="*/ 2666909 h 6470468"/>
                    <a:gd name="connsiteX92" fmla="*/ 1810522 w 4458789"/>
                    <a:gd name="connsiteY92" fmla="*/ 2636747 h 6470468"/>
                    <a:gd name="connsiteX93" fmla="*/ 1908947 w 4458789"/>
                    <a:gd name="connsiteY93" fmla="*/ 2627222 h 6470468"/>
                    <a:gd name="connsiteX94" fmla="*/ 1952218 w 4458789"/>
                    <a:gd name="connsiteY94" fmla="*/ 2602275 h 6470468"/>
                    <a:gd name="connsiteX95" fmla="*/ 2020072 w 4458789"/>
                    <a:gd name="connsiteY95" fmla="*/ 2662147 h 6470468"/>
                    <a:gd name="connsiteX96" fmla="*/ 2089922 w 4458789"/>
                    <a:gd name="connsiteY96" fmla="*/ 2678022 h 6470468"/>
                    <a:gd name="connsiteX97" fmla="*/ 2164579 w 4458789"/>
                    <a:gd name="connsiteY97" fmla="*/ 2690902 h 6470468"/>
                    <a:gd name="connsiteX98" fmla="*/ 2115322 w 4458789"/>
                    <a:gd name="connsiteY98" fmla="*/ 2820897 h 6470468"/>
                    <a:gd name="connsiteX99" fmla="*/ 2011680 w 4458789"/>
                    <a:gd name="connsiteY99" fmla="*/ 2934788 h 6470468"/>
                    <a:gd name="connsiteX100" fmla="*/ 2194560 w 4458789"/>
                    <a:gd name="connsiteY100" fmla="*/ 3082834 h 6470468"/>
                    <a:gd name="connsiteX101" fmla="*/ 2394858 w 4458789"/>
                    <a:gd name="connsiteY101" fmla="*/ 3117668 h 6470468"/>
                    <a:gd name="connsiteX102" fmla="*/ 2377440 w 4458789"/>
                    <a:gd name="connsiteY102" fmla="*/ 3335383 h 6470468"/>
                    <a:gd name="connsiteX103" fmla="*/ 2377440 w 4458789"/>
                    <a:gd name="connsiteY103" fmla="*/ 3335383 h 6470468"/>
                    <a:gd name="connsiteX104" fmla="*/ 2333898 w 4458789"/>
                    <a:gd name="connsiteY104" fmla="*/ 3640183 h 6470468"/>
                    <a:gd name="connsiteX105" fmla="*/ 2290355 w 4458789"/>
                    <a:gd name="connsiteY105" fmla="*/ 3875314 h 6470468"/>
                    <a:gd name="connsiteX106" fmla="*/ 2595155 w 4458789"/>
                    <a:gd name="connsiteY106" fmla="*/ 3857897 h 6470468"/>
                    <a:gd name="connsiteX107" fmla="*/ 2891246 w 4458789"/>
                    <a:gd name="connsiteY107" fmla="*/ 3744685 h 6470468"/>
                    <a:gd name="connsiteX108" fmla="*/ 2891155 w 4458789"/>
                    <a:gd name="connsiteY108" fmla="*/ 3215186 h 6470468"/>
                    <a:gd name="connsiteX109" fmla="*/ 2772547 w 4458789"/>
                    <a:gd name="connsiteY109" fmla="*/ 3039972 h 6470468"/>
                    <a:gd name="connsiteX110" fmla="*/ 2704284 w 4458789"/>
                    <a:gd name="connsiteY110" fmla="*/ 2897097 h 6470468"/>
                    <a:gd name="connsiteX111" fmla="*/ 2508069 w 4458789"/>
                    <a:gd name="connsiteY111" fmla="*/ 2717074 h 6470468"/>
                    <a:gd name="connsiteX112" fmla="*/ 2638698 w 4458789"/>
                    <a:gd name="connsiteY112" fmla="*/ 2577737 h 6470468"/>
                    <a:gd name="connsiteX113" fmla="*/ 2978332 w 4458789"/>
                    <a:gd name="connsiteY113" fmla="*/ 2333897 h 6470468"/>
                    <a:gd name="connsiteX114" fmla="*/ 2987040 w 4458789"/>
                    <a:gd name="connsiteY114" fmla="*/ 2159725 h 6470468"/>
                    <a:gd name="connsiteX115" fmla="*/ 3344092 w 4458789"/>
                    <a:gd name="connsiteY115" fmla="*/ 1672045 h 6470468"/>
                    <a:gd name="connsiteX116" fmla="*/ 3544389 w 4458789"/>
                    <a:gd name="connsiteY116" fmla="*/ 1863634 h 6470468"/>
                    <a:gd name="connsiteX117" fmla="*/ 3962400 w 4458789"/>
                    <a:gd name="connsiteY117" fmla="*/ 1419497 h 6470468"/>
                    <a:gd name="connsiteX118" fmla="*/ 4458789 w 4458789"/>
                    <a:gd name="connsiteY118" fmla="*/ 374468 h 6470468"/>
                    <a:gd name="connsiteX119" fmla="*/ 4415246 w 4458789"/>
                    <a:gd name="connsiteY119" fmla="*/ 0 h 6470468"/>
                    <a:gd name="connsiteX120" fmla="*/ 17418 w 4458789"/>
                    <a:gd name="connsiteY120" fmla="*/ 17417 h 6470468"/>
                    <a:gd name="connsiteX121" fmla="*/ 0 w 4458789"/>
                    <a:gd name="connsiteY121" fmla="*/ 6470468 h 6470468"/>
                    <a:gd name="connsiteX0" fmla="*/ 0 w 4458789"/>
                    <a:gd name="connsiteY0" fmla="*/ 6470468 h 6470468"/>
                    <a:gd name="connsiteX1" fmla="*/ 888275 w 4458789"/>
                    <a:gd name="connsiteY1" fmla="*/ 5921828 h 6470468"/>
                    <a:gd name="connsiteX2" fmla="*/ 927872 w 4458789"/>
                    <a:gd name="connsiteY2" fmla="*/ 5799047 h 6470468"/>
                    <a:gd name="connsiteX3" fmla="*/ 943747 w 4458789"/>
                    <a:gd name="connsiteY3" fmla="*/ 5683159 h 6470468"/>
                    <a:gd name="connsiteX4" fmla="*/ 1096147 w 4458789"/>
                    <a:gd name="connsiteY4" fmla="*/ 5591084 h 6470468"/>
                    <a:gd name="connsiteX5" fmla="*/ 1143772 w 4458789"/>
                    <a:gd name="connsiteY5" fmla="*/ 5533934 h 6470468"/>
                    <a:gd name="connsiteX6" fmla="*/ 1159647 w 4458789"/>
                    <a:gd name="connsiteY6" fmla="*/ 5478372 h 6470468"/>
                    <a:gd name="connsiteX7" fmla="*/ 1197747 w 4458789"/>
                    <a:gd name="connsiteY7" fmla="*/ 5427572 h 6470468"/>
                    <a:gd name="connsiteX8" fmla="*/ 1267597 w 4458789"/>
                    <a:gd name="connsiteY8" fmla="*/ 5345022 h 6470468"/>
                    <a:gd name="connsiteX9" fmla="*/ 1281884 w 4458789"/>
                    <a:gd name="connsiteY9" fmla="*/ 5389472 h 6470468"/>
                    <a:gd name="connsiteX10" fmla="*/ 1324747 w 4458789"/>
                    <a:gd name="connsiteY10" fmla="*/ 5341847 h 6470468"/>
                    <a:gd name="connsiteX11" fmla="*/ 1367609 w 4458789"/>
                    <a:gd name="connsiteY11" fmla="*/ 5324384 h 6470468"/>
                    <a:gd name="connsiteX12" fmla="*/ 1367246 w 4458789"/>
                    <a:gd name="connsiteY12" fmla="*/ 5277394 h 6470468"/>
                    <a:gd name="connsiteX13" fmla="*/ 1394597 w 4458789"/>
                    <a:gd name="connsiteY13" fmla="*/ 5175159 h 6470468"/>
                    <a:gd name="connsiteX14" fmla="*/ 1440634 w 4458789"/>
                    <a:gd name="connsiteY14" fmla="*/ 5149759 h 6470468"/>
                    <a:gd name="connsiteX15" fmla="*/ 1429522 w 4458789"/>
                    <a:gd name="connsiteY15" fmla="*/ 5017997 h 6470468"/>
                    <a:gd name="connsiteX16" fmla="*/ 1477147 w 4458789"/>
                    <a:gd name="connsiteY16" fmla="*/ 4971959 h 6470468"/>
                    <a:gd name="connsiteX17" fmla="*/ 1541418 w 4458789"/>
                    <a:gd name="connsiteY17" fmla="*/ 4955177 h 6470468"/>
                    <a:gd name="connsiteX18" fmla="*/ 1375547 w 4458789"/>
                    <a:gd name="connsiteY18" fmla="*/ 4913222 h 6470468"/>
                    <a:gd name="connsiteX19" fmla="*/ 1307284 w 4458789"/>
                    <a:gd name="connsiteY19" fmla="*/ 4854484 h 6470468"/>
                    <a:gd name="connsiteX20" fmla="*/ 1232672 w 4458789"/>
                    <a:gd name="connsiteY20" fmla="*/ 4883059 h 6470468"/>
                    <a:gd name="connsiteX21" fmla="*/ 1172801 w 4458789"/>
                    <a:gd name="connsiteY21" fmla="*/ 4820692 h 6470468"/>
                    <a:gd name="connsiteX22" fmla="*/ 1353322 w 4458789"/>
                    <a:gd name="connsiteY22" fmla="*/ 4757647 h 6470468"/>
                    <a:gd name="connsiteX23" fmla="*/ 1396184 w 4458789"/>
                    <a:gd name="connsiteY23" fmla="*/ 4762409 h 6470468"/>
                    <a:gd name="connsiteX24" fmla="*/ 1473473 w 4458789"/>
                    <a:gd name="connsiteY24" fmla="*/ 4779509 h 6470468"/>
                    <a:gd name="connsiteX25" fmla="*/ 1404122 w 4458789"/>
                    <a:gd name="connsiteY25" fmla="*/ 4619534 h 6470468"/>
                    <a:gd name="connsiteX26" fmla="*/ 1335859 w 4458789"/>
                    <a:gd name="connsiteY26" fmla="*/ 4551271 h 6470468"/>
                    <a:gd name="connsiteX27" fmla="*/ 1439047 w 4458789"/>
                    <a:gd name="connsiteY27" fmla="*/ 4506822 h 6470468"/>
                    <a:gd name="connsiteX28" fmla="*/ 1362847 w 4458789"/>
                    <a:gd name="connsiteY28" fmla="*/ 4400459 h 6470468"/>
                    <a:gd name="connsiteX29" fmla="*/ 1262834 w 4458789"/>
                    <a:gd name="connsiteY29" fmla="*/ 4309972 h 6470468"/>
                    <a:gd name="connsiteX30" fmla="*/ 1202509 w 4458789"/>
                    <a:gd name="connsiteY30" fmla="*/ 4102009 h 6470468"/>
                    <a:gd name="connsiteX31" fmla="*/ 1143772 w 4458789"/>
                    <a:gd name="connsiteY31" fmla="*/ 3930559 h 6470468"/>
                    <a:gd name="connsiteX32" fmla="*/ 1012644 w 4458789"/>
                    <a:gd name="connsiteY32" fmla="*/ 3831363 h 6470468"/>
                    <a:gd name="connsiteX33" fmla="*/ 946922 w 4458789"/>
                    <a:gd name="connsiteY33" fmla="*/ 3773397 h 6470468"/>
                    <a:gd name="connsiteX34" fmla="*/ 946922 w 4458789"/>
                    <a:gd name="connsiteY34" fmla="*/ 3717834 h 6470468"/>
                    <a:gd name="connsiteX35" fmla="*/ 980259 w 4458789"/>
                    <a:gd name="connsiteY35" fmla="*/ 3711484 h 6470468"/>
                    <a:gd name="connsiteX36" fmla="*/ 1038997 w 4458789"/>
                    <a:gd name="connsiteY36" fmla="*/ 3609884 h 6470468"/>
                    <a:gd name="connsiteX37" fmla="*/ 1077097 w 4458789"/>
                    <a:gd name="connsiteY37" fmla="*/ 3598772 h 6470468"/>
                    <a:gd name="connsiteX38" fmla="*/ 1139009 w 4458789"/>
                    <a:gd name="connsiteY38" fmla="*/ 3535272 h 6470468"/>
                    <a:gd name="connsiteX39" fmla="*/ 1196159 w 4458789"/>
                    <a:gd name="connsiteY39" fmla="*/ 3498759 h 6470468"/>
                    <a:gd name="connsiteX40" fmla="*/ 1237434 w 4458789"/>
                    <a:gd name="connsiteY40" fmla="*/ 3489234 h 6470468"/>
                    <a:gd name="connsiteX41" fmla="*/ 1267506 w 4458789"/>
                    <a:gd name="connsiteY41" fmla="*/ 3418432 h 6470468"/>
                    <a:gd name="connsiteX42" fmla="*/ 1326335 w 4458789"/>
                    <a:gd name="connsiteY42" fmla="*/ 3387634 h 6470468"/>
                    <a:gd name="connsiteX43" fmla="*/ 1385072 w 4458789"/>
                    <a:gd name="connsiteY43" fmla="*/ 3354297 h 6470468"/>
                    <a:gd name="connsiteX44" fmla="*/ 1491434 w 4458789"/>
                    <a:gd name="connsiteY44" fmla="*/ 3309847 h 6470468"/>
                    <a:gd name="connsiteX45" fmla="*/ 1567543 w 4458789"/>
                    <a:gd name="connsiteY45" fmla="*/ 3317965 h 6470468"/>
                    <a:gd name="connsiteX46" fmla="*/ 1610497 w 4458789"/>
                    <a:gd name="connsiteY46" fmla="*/ 3271747 h 6470468"/>
                    <a:gd name="connsiteX47" fmla="*/ 1631134 w 4458789"/>
                    <a:gd name="connsiteY47" fmla="*/ 3201897 h 6470468"/>
                    <a:gd name="connsiteX48" fmla="*/ 1564459 w 4458789"/>
                    <a:gd name="connsiteY48" fmla="*/ 3174909 h 6470468"/>
                    <a:gd name="connsiteX49" fmla="*/ 1543731 w 4458789"/>
                    <a:gd name="connsiteY49" fmla="*/ 3150960 h 6470468"/>
                    <a:gd name="connsiteX50" fmla="*/ 1427934 w 4458789"/>
                    <a:gd name="connsiteY50" fmla="*/ 3163797 h 6470468"/>
                    <a:gd name="connsiteX51" fmla="*/ 1364434 w 4458789"/>
                    <a:gd name="connsiteY51" fmla="*/ 3127284 h 6470468"/>
                    <a:gd name="connsiteX52" fmla="*/ 1350147 w 4458789"/>
                    <a:gd name="connsiteY52" fmla="*/ 3101884 h 6470468"/>
                    <a:gd name="connsiteX53" fmla="*/ 1289731 w 4458789"/>
                    <a:gd name="connsiteY53" fmla="*/ 3082154 h 6470468"/>
                    <a:gd name="connsiteX54" fmla="*/ 1189809 w 4458789"/>
                    <a:gd name="connsiteY54" fmla="*/ 3098709 h 6470468"/>
                    <a:gd name="connsiteX55" fmla="*/ 1164409 w 4458789"/>
                    <a:gd name="connsiteY55" fmla="*/ 3144747 h 6470468"/>
                    <a:gd name="connsiteX56" fmla="*/ 1108847 w 4458789"/>
                    <a:gd name="connsiteY56" fmla="*/ 3174909 h 6470468"/>
                    <a:gd name="connsiteX57" fmla="*/ 1075509 w 4458789"/>
                    <a:gd name="connsiteY57" fmla="*/ 3225709 h 6470468"/>
                    <a:gd name="connsiteX58" fmla="*/ 1007247 w 4458789"/>
                    <a:gd name="connsiteY58" fmla="*/ 3238409 h 6470468"/>
                    <a:gd name="connsiteX59" fmla="*/ 926782 w 4458789"/>
                    <a:gd name="connsiteY59" fmla="*/ 3181803 h 6470468"/>
                    <a:gd name="connsiteX60" fmla="*/ 942159 w 4458789"/>
                    <a:gd name="connsiteY60" fmla="*/ 3111409 h 6470468"/>
                    <a:gd name="connsiteX61" fmla="*/ 989784 w 4458789"/>
                    <a:gd name="connsiteY61" fmla="*/ 3078072 h 6470468"/>
                    <a:gd name="connsiteX62" fmla="*/ 941161 w 4458789"/>
                    <a:gd name="connsiteY62" fmla="*/ 2986994 h 6470468"/>
                    <a:gd name="connsiteX63" fmla="*/ 865959 w 4458789"/>
                    <a:gd name="connsiteY63" fmla="*/ 2989172 h 6470468"/>
                    <a:gd name="connsiteX64" fmla="*/ 743722 w 4458789"/>
                    <a:gd name="connsiteY64" fmla="*/ 2943134 h 6470468"/>
                    <a:gd name="connsiteX65" fmla="*/ 708797 w 4458789"/>
                    <a:gd name="connsiteY65" fmla="*/ 2852647 h 6470468"/>
                    <a:gd name="connsiteX66" fmla="*/ 750707 w 4458789"/>
                    <a:gd name="connsiteY66" fmla="*/ 2804160 h 6470468"/>
                    <a:gd name="connsiteX67" fmla="*/ 748484 w 4458789"/>
                    <a:gd name="connsiteY67" fmla="*/ 2738347 h 6470468"/>
                    <a:gd name="connsiteX68" fmla="*/ 788172 w 4458789"/>
                    <a:gd name="connsiteY68" fmla="*/ 2711359 h 6470468"/>
                    <a:gd name="connsiteX69" fmla="*/ 865959 w 4458789"/>
                    <a:gd name="connsiteY69" fmla="*/ 2771684 h 6470468"/>
                    <a:gd name="connsiteX70" fmla="*/ 892947 w 4458789"/>
                    <a:gd name="connsiteY70" fmla="*/ 2798672 h 6470468"/>
                    <a:gd name="connsiteX71" fmla="*/ 900884 w 4458789"/>
                    <a:gd name="connsiteY71" fmla="*/ 2743110 h 6470468"/>
                    <a:gd name="connsiteX72" fmla="*/ 937351 w 4458789"/>
                    <a:gd name="connsiteY72" fmla="*/ 2730546 h 6470468"/>
                    <a:gd name="connsiteX73" fmla="*/ 981847 w 4458789"/>
                    <a:gd name="connsiteY73" fmla="*/ 2730409 h 6470468"/>
                    <a:gd name="connsiteX74" fmla="*/ 1008834 w 4458789"/>
                    <a:gd name="connsiteY74" fmla="*/ 2698659 h 6470468"/>
                    <a:gd name="connsiteX75" fmla="*/ 1085034 w 4458789"/>
                    <a:gd name="connsiteY75" fmla="*/ 2592297 h 6470468"/>
                    <a:gd name="connsiteX76" fmla="*/ 1174841 w 4458789"/>
                    <a:gd name="connsiteY76" fmla="*/ 2532652 h 6470468"/>
                    <a:gd name="connsiteX77" fmla="*/ 1256484 w 4458789"/>
                    <a:gd name="connsiteY77" fmla="*/ 2501809 h 6470468"/>
                    <a:gd name="connsiteX78" fmla="*/ 1404122 w 4458789"/>
                    <a:gd name="connsiteY78" fmla="*/ 2358934 h 6470468"/>
                    <a:gd name="connsiteX79" fmla="*/ 1518512 w 4458789"/>
                    <a:gd name="connsiteY79" fmla="*/ 2368913 h 6470468"/>
                    <a:gd name="connsiteX80" fmla="*/ 1584598 w 4458789"/>
                    <a:gd name="connsiteY80" fmla="*/ 2464298 h 6470468"/>
                    <a:gd name="connsiteX81" fmla="*/ 1527947 w 4458789"/>
                    <a:gd name="connsiteY81" fmla="*/ 2535147 h 6470468"/>
                    <a:gd name="connsiteX82" fmla="*/ 1431109 w 4458789"/>
                    <a:gd name="connsiteY82" fmla="*/ 2627222 h 6470468"/>
                    <a:gd name="connsiteX83" fmla="*/ 1393372 w 4458789"/>
                    <a:gd name="connsiteY83" fmla="*/ 2647405 h 6470468"/>
                    <a:gd name="connsiteX84" fmla="*/ 1404983 w 4458789"/>
                    <a:gd name="connsiteY84" fmla="*/ 2708456 h 6470468"/>
                    <a:gd name="connsiteX85" fmla="*/ 1454922 w 4458789"/>
                    <a:gd name="connsiteY85" fmla="*/ 2736759 h 6470468"/>
                    <a:gd name="connsiteX86" fmla="*/ 1448572 w 4458789"/>
                    <a:gd name="connsiteY86" fmla="*/ 2774859 h 6470468"/>
                    <a:gd name="connsiteX87" fmla="*/ 1357675 w 4458789"/>
                    <a:gd name="connsiteY87" fmla="*/ 2829515 h 6470468"/>
                    <a:gd name="connsiteX88" fmla="*/ 1394597 w 4458789"/>
                    <a:gd name="connsiteY88" fmla="*/ 2863759 h 6470468"/>
                    <a:gd name="connsiteX89" fmla="*/ 1550172 w 4458789"/>
                    <a:gd name="connsiteY89" fmla="*/ 2790734 h 6470468"/>
                    <a:gd name="connsiteX90" fmla="*/ 1586684 w 4458789"/>
                    <a:gd name="connsiteY90" fmla="*/ 2733584 h 6470468"/>
                    <a:gd name="connsiteX91" fmla="*/ 1651772 w 4458789"/>
                    <a:gd name="connsiteY91" fmla="*/ 2703422 h 6470468"/>
                    <a:gd name="connsiteX92" fmla="*/ 1708922 w 4458789"/>
                    <a:gd name="connsiteY92" fmla="*/ 2666909 h 6470468"/>
                    <a:gd name="connsiteX93" fmla="*/ 1810522 w 4458789"/>
                    <a:gd name="connsiteY93" fmla="*/ 2636747 h 6470468"/>
                    <a:gd name="connsiteX94" fmla="*/ 1908947 w 4458789"/>
                    <a:gd name="connsiteY94" fmla="*/ 2627222 h 6470468"/>
                    <a:gd name="connsiteX95" fmla="*/ 1952218 w 4458789"/>
                    <a:gd name="connsiteY95" fmla="*/ 2602275 h 6470468"/>
                    <a:gd name="connsiteX96" fmla="*/ 2020072 w 4458789"/>
                    <a:gd name="connsiteY96" fmla="*/ 2662147 h 6470468"/>
                    <a:gd name="connsiteX97" fmla="*/ 2089922 w 4458789"/>
                    <a:gd name="connsiteY97" fmla="*/ 2678022 h 6470468"/>
                    <a:gd name="connsiteX98" fmla="*/ 2164579 w 4458789"/>
                    <a:gd name="connsiteY98" fmla="*/ 2690902 h 6470468"/>
                    <a:gd name="connsiteX99" fmla="*/ 2115322 w 4458789"/>
                    <a:gd name="connsiteY99" fmla="*/ 2820897 h 6470468"/>
                    <a:gd name="connsiteX100" fmla="*/ 2011680 w 4458789"/>
                    <a:gd name="connsiteY100" fmla="*/ 2934788 h 6470468"/>
                    <a:gd name="connsiteX101" fmla="*/ 2194560 w 4458789"/>
                    <a:gd name="connsiteY101" fmla="*/ 3082834 h 6470468"/>
                    <a:gd name="connsiteX102" fmla="*/ 2394858 w 4458789"/>
                    <a:gd name="connsiteY102" fmla="*/ 3117668 h 6470468"/>
                    <a:gd name="connsiteX103" fmla="*/ 2377440 w 4458789"/>
                    <a:gd name="connsiteY103" fmla="*/ 3335383 h 6470468"/>
                    <a:gd name="connsiteX104" fmla="*/ 2377440 w 4458789"/>
                    <a:gd name="connsiteY104" fmla="*/ 3335383 h 6470468"/>
                    <a:gd name="connsiteX105" fmla="*/ 2333898 w 4458789"/>
                    <a:gd name="connsiteY105" fmla="*/ 3640183 h 6470468"/>
                    <a:gd name="connsiteX106" fmla="*/ 2290355 w 4458789"/>
                    <a:gd name="connsiteY106" fmla="*/ 3875314 h 6470468"/>
                    <a:gd name="connsiteX107" fmla="*/ 2595155 w 4458789"/>
                    <a:gd name="connsiteY107" fmla="*/ 3857897 h 6470468"/>
                    <a:gd name="connsiteX108" fmla="*/ 2891246 w 4458789"/>
                    <a:gd name="connsiteY108" fmla="*/ 3744685 h 6470468"/>
                    <a:gd name="connsiteX109" fmla="*/ 2891155 w 4458789"/>
                    <a:gd name="connsiteY109" fmla="*/ 3215186 h 6470468"/>
                    <a:gd name="connsiteX110" fmla="*/ 2772547 w 4458789"/>
                    <a:gd name="connsiteY110" fmla="*/ 3039972 h 6470468"/>
                    <a:gd name="connsiteX111" fmla="*/ 2704284 w 4458789"/>
                    <a:gd name="connsiteY111" fmla="*/ 2897097 h 6470468"/>
                    <a:gd name="connsiteX112" fmla="*/ 2508069 w 4458789"/>
                    <a:gd name="connsiteY112" fmla="*/ 2717074 h 6470468"/>
                    <a:gd name="connsiteX113" fmla="*/ 2638698 w 4458789"/>
                    <a:gd name="connsiteY113" fmla="*/ 2577737 h 6470468"/>
                    <a:gd name="connsiteX114" fmla="*/ 2978332 w 4458789"/>
                    <a:gd name="connsiteY114" fmla="*/ 2333897 h 6470468"/>
                    <a:gd name="connsiteX115" fmla="*/ 2987040 w 4458789"/>
                    <a:gd name="connsiteY115" fmla="*/ 2159725 h 6470468"/>
                    <a:gd name="connsiteX116" fmla="*/ 3344092 w 4458789"/>
                    <a:gd name="connsiteY116" fmla="*/ 1672045 h 6470468"/>
                    <a:gd name="connsiteX117" fmla="*/ 3544389 w 4458789"/>
                    <a:gd name="connsiteY117" fmla="*/ 1863634 h 6470468"/>
                    <a:gd name="connsiteX118" fmla="*/ 3962400 w 4458789"/>
                    <a:gd name="connsiteY118" fmla="*/ 1419497 h 6470468"/>
                    <a:gd name="connsiteX119" fmla="*/ 4458789 w 4458789"/>
                    <a:gd name="connsiteY119" fmla="*/ 374468 h 6470468"/>
                    <a:gd name="connsiteX120" fmla="*/ 4415246 w 4458789"/>
                    <a:gd name="connsiteY120" fmla="*/ 0 h 6470468"/>
                    <a:gd name="connsiteX121" fmla="*/ 17418 w 4458789"/>
                    <a:gd name="connsiteY121" fmla="*/ 17417 h 6470468"/>
                    <a:gd name="connsiteX122" fmla="*/ 0 w 4458789"/>
                    <a:gd name="connsiteY122" fmla="*/ 6470468 h 6470468"/>
                    <a:gd name="connsiteX0" fmla="*/ 0 w 4458789"/>
                    <a:gd name="connsiteY0" fmla="*/ 6470468 h 6470468"/>
                    <a:gd name="connsiteX1" fmla="*/ 888275 w 4458789"/>
                    <a:gd name="connsiteY1" fmla="*/ 5921828 h 6470468"/>
                    <a:gd name="connsiteX2" fmla="*/ 927872 w 4458789"/>
                    <a:gd name="connsiteY2" fmla="*/ 5799047 h 6470468"/>
                    <a:gd name="connsiteX3" fmla="*/ 943747 w 4458789"/>
                    <a:gd name="connsiteY3" fmla="*/ 5683159 h 6470468"/>
                    <a:gd name="connsiteX4" fmla="*/ 1045347 w 4458789"/>
                    <a:gd name="connsiteY4" fmla="*/ 5637122 h 6470468"/>
                    <a:gd name="connsiteX5" fmla="*/ 1096147 w 4458789"/>
                    <a:gd name="connsiteY5" fmla="*/ 5591084 h 6470468"/>
                    <a:gd name="connsiteX6" fmla="*/ 1143772 w 4458789"/>
                    <a:gd name="connsiteY6" fmla="*/ 5533934 h 6470468"/>
                    <a:gd name="connsiteX7" fmla="*/ 1159647 w 4458789"/>
                    <a:gd name="connsiteY7" fmla="*/ 5478372 h 6470468"/>
                    <a:gd name="connsiteX8" fmla="*/ 1197747 w 4458789"/>
                    <a:gd name="connsiteY8" fmla="*/ 5427572 h 6470468"/>
                    <a:gd name="connsiteX9" fmla="*/ 1267597 w 4458789"/>
                    <a:gd name="connsiteY9" fmla="*/ 5345022 h 6470468"/>
                    <a:gd name="connsiteX10" fmla="*/ 1281884 w 4458789"/>
                    <a:gd name="connsiteY10" fmla="*/ 5389472 h 6470468"/>
                    <a:gd name="connsiteX11" fmla="*/ 1324747 w 4458789"/>
                    <a:gd name="connsiteY11" fmla="*/ 5341847 h 6470468"/>
                    <a:gd name="connsiteX12" fmla="*/ 1367609 w 4458789"/>
                    <a:gd name="connsiteY12" fmla="*/ 5324384 h 6470468"/>
                    <a:gd name="connsiteX13" fmla="*/ 1367246 w 4458789"/>
                    <a:gd name="connsiteY13" fmla="*/ 5277394 h 6470468"/>
                    <a:gd name="connsiteX14" fmla="*/ 1394597 w 4458789"/>
                    <a:gd name="connsiteY14" fmla="*/ 5175159 h 6470468"/>
                    <a:gd name="connsiteX15" fmla="*/ 1440634 w 4458789"/>
                    <a:gd name="connsiteY15" fmla="*/ 5149759 h 6470468"/>
                    <a:gd name="connsiteX16" fmla="*/ 1429522 w 4458789"/>
                    <a:gd name="connsiteY16" fmla="*/ 5017997 h 6470468"/>
                    <a:gd name="connsiteX17" fmla="*/ 1477147 w 4458789"/>
                    <a:gd name="connsiteY17" fmla="*/ 4971959 h 6470468"/>
                    <a:gd name="connsiteX18" fmla="*/ 1541418 w 4458789"/>
                    <a:gd name="connsiteY18" fmla="*/ 4955177 h 6470468"/>
                    <a:gd name="connsiteX19" fmla="*/ 1375547 w 4458789"/>
                    <a:gd name="connsiteY19" fmla="*/ 4913222 h 6470468"/>
                    <a:gd name="connsiteX20" fmla="*/ 1307284 w 4458789"/>
                    <a:gd name="connsiteY20" fmla="*/ 4854484 h 6470468"/>
                    <a:gd name="connsiteX21" fmla="*/ 1232672 w 4458789"/>
                    <a:gd name="connsiteY21" fmla="*/ 4883059 h 6470468"/>
                    <a:gd name="connsiteX22" fmla="*/ 1172801 w 4458789"/>
                    <a:gd name="connsiteY22" fmla="*/ 4820692 h 6470468"/>
                    <a:gd name="connsiteX23" fmla="*/ 1353322 w 4458789"/>
                    <a:gd name="connsiteY23" fmla="*/ 4757647 h 6470468"/>
                    <a:gd name="connsiteX24" fmla="*/ 1396184 w 4458789"/>
                    <a:gd name="connsiteY24" fmla="*/ 4762409 h 6470468"/>
                    <a:gd name="connsiteX25" fmla="*/ 1473473 w 4458789"/>
                    <a:gd name="connsiteY25" fmla="*/ 4779509 h 6470468"/>
                    <a:gd name="connsiteX26" fmla="*/ 1404122 w 4458789"/>
                    <a:gd name="connsiteY26" fmla="*/ 4619534 h 6470468"/>
                    <a:gd name="connsiteX27" fmla="*/ 1335859 w 4458789"/>
                    <a:gd name="connsiteY27" fmla="*/ 4551271 h 6470468"/>
                    <a:gd name="connsiteX28" fmla="*/ 1439047 w 4458789"/>
                    <a:gd name="connsiteY28" fmla="*/ 4506822 h 6470468"/>
                    <a:gd name="connsiteX29" fmla="*/ 1362847 w 4458789"/>
                    <a:gd name="connsiteY29" fmla="*/ 4400459 h 6470468"/>
                    <a:gd name="connsiteX30" fmla="*/ 1262834 w 4458789"/>
                    <a:gd name="connsiteY30" fmla="*/ 4309972 h 6470468"/>
                    <a:gd name="connsiteX31" fmla="*/ 1202509 w 4458789"/>
                    <a:gd name="connsiteY31" fmla="*/ 4102009 h 6470468"/>
                    <a:gd name="connsiteX32" fmla="*/ 1143772 w 4458789"/>
                    <a:gd name="connsiteY32" fmla="*/ 3930559 h 6470468"/>
                    <a:gd name="connsiteX33" fmla="*/ 1012644 w 4458789"/>
                    <a:gd name="connsiteY33" fmla="*/ 3831363 h 6470468"/>
                    <a:gd name="connsiteX34" fmla="*/ 946922 w 4458789"/>
                    <a:gd name="connsiteY34" fmla="*/ 3773397 h 6470468"/>
                    <a:gd name="connsiteX35" fmla="*/ 946922 w 4458789"/>
                    <a:gd name="connsiteY35" fmla="*/ 3717834 h 6470468"/>
                    <a:gd name="connsiteX36" fmla="*/ 980259 w 4458789"/>
                    <a:gd name="connsiteY36" fmla="*/ 3711484 h 6470468"/>
                    <a:gd name="connsiteX37" fmla="*/ 1038997 w 4458789"/>
                    <a:gd name="connsiteY37" fmla="*/ 3609884 h 6470468"/>
                    <a:gd name="connsiteX38" fmla="*/ 1077097 w 4458789"/>
                    <a:gd name="connsiteY38" fmla="*/ 3598772 h 6470468"/>
                    <a:gd name="connsiteX39" fmla="*/ 1139009 w 4458789"/>
                    <a:gd name="connsiteY39" fmla="*/ 3535272 h 6470468"/>
                    <a:gd name="connsiteX40" fmla="*/ 1196159 w 4458789"/>
                    <a:gd name="connsiteY40" fmla="*/ 3498759 h 6470468"/>
                    <a:gd name="connsiteX41" fmla="*/ 1237434 w 4458789"/>
                    <a:gd name="connsiteY41" fmla="*/ 3489234 h 6470468"/>
                    <a:gd name="connsiteX42" fmla="*/ 1267506 w 4458789"/>
                    <a:gd name="connsiteY42" fmla="*/ 3418432 h 6470468"/>
                    <a:gd name="connsiteX43" fmla="*/ 1326335 w 4458789"/>
                    <a:gd name="connsiteY43" fmla="*/ 3387634 h 6470468"/>
                    <a:gd name="connsiteX44" fmla="*/ 1385072 w 4458789"/>
                    <a:gd name="connsiteY44" fmla="*/ 3354297 h 6470468"/>
                    <a:gd name="connsiteX45" fmla="*/ 1491434 w 4458789"/>
                    <a:gd name="connsiteY45" fmla="*/ 3309847 h 6470468"/>
                    <a:gd name="connsiteX46" fmla="*/ 1567543 w 4458789"/>
                    <a:gd name="connsiteY46" fmla="*/ 3317965 h 6470468"/>
                    <a:gd name="connsiteX47" fmla="*/ 1610497 w 4458789"/>
                    <a:gd name="connsiteY47" fmla="*/ 3271747 h 6470468"/>
                    <a:gd name="connsiteX48" fmla="*/ 1631134 w 4458789"/>
                    <a:gd name="connsiteY48" fmla="*/ 3201897 h 6470468"/>
                    <a:gd name="connsiteX49" fmla="*/ 1564459 w 4458789"/>
                    <a:gd name="connsiteY49" fmla="*/ 3174909 h 6470468"/>
                    <a:gd name="connsiteX50" fmla="*/ 1543731 w 4458789"/>
                    <a:gd name="connsiteY50" fmla="*/ 3150960 h 6470468"/>
                    <a:gd name="connsiteX51" fmla="*/ 1427934 w 4458789"/>
                    <a:gd name="connsiteY51" fmla="*/ 3163797 h 6470468"/>
                    <a:gd name="connsiteX52" fmla="*/ 1364434 w 4458789"/>
                    <a:gd name="connsiteY52" fmla="*/ 3127284 h 6470468"/>
                    <a:gd name="connsiteX53" fmla="*/ 1350147 w 4458789"/>
                    <a:gd name="connsiteY53" fmla="*/ 3101884 h 6470468"/>
                    <a:gd name="connsiteX54" fmla="*/ 1289731 w 4458789"/>
                    <a:gd name="connsiteY54" fmla="*/ 3082154 h 6470468"/>
                    <a:gd name="connsiteX55" fmla="*/ 1189809 w 4458789"/>
                    <a:gd name="connsiteY55" fmla="*/ 3098709 h 6470468"/>
                    <a:gd name="connsiteX56" fmla="*/ 1164409 w 4458789"/>
                    <a:gd name="connsiteY56" fmla="*/ 3144747 h 6470468"/>
                    <a:gd name="connsiteX57" fmla="*/ 1108847 w 4458789"/>
                    <a:gd name="connsiteY57" fmla="*/ 3174909 h 6470468"/>
                    <a:gd name="connsiteX58" fmla="*/ 1075509 w 4458789"/>
                    <a:gd name="connsiteY58" fmla="*/ 3225709 h 6470468"/>
                    <a:gd name="connsiteX59" fmla="*/ 1007247 w 4458789"/>
                    <a:gd name="connsiteY59" fmla="*/ 3238409 h 6470468"/>
                    <a:gd name="connsiteX60" fmla="*/ 926782 w 4458789"/>
                    <a:gd name="connsiteY60" fmla="*/ 3181803 h 6470468"/>
                    <a:gd name="connsiteX61" fmla="*/ 942159 w 4458789"/>
                    <a:gd name="connsiteY61" fmla="*/ 3111409 h 6470468"/>
                    <a:gd name="connsiteX62" fmla="*/ 989784 w 4458789"/>
                    <a:gd name="connsiteY62" fmla="*/ 3078072 h 6470468"/>
                    <a:gd name="connsiteX63" fmla="*/ 941161 w 4458789"/>
                    <a:gd name="connsiteY63" fmla="*/ 2986994 h 6470468"/>
                    <a:gd name="connsiteX64" fmla="*/ 865959 w 4458789"/>
                    <a:gd name="connsiteY64" fmla="*/ 2989172 h 6470468"/>
                    <a:gd name="connsiteX65" fmla="*/ 743722 w 4458789"/>
                    <a:gd name="connsiteY65" fmla="*/ 2943134 h 6470468"/>
                    <a:gd name="connsiteX66" fmla="*/ 708797 w 4458789"/>
                    <a:gd name="connsiteY66" fmla="*/ 2852647 h 6470468"/>
                    <a:gd name="connsiteX67" fmla="*/ 750707 w 4458789"/>
                    <a:gd name="connsiteY67" fmla="*/ 2804160 h 6470468"/>
                    <a:gd name="connsiteX68" fmla="*/ 748484 w 4458789"/>
                    <a:gd name="connsiteY68" fmla="*/ 2738347 h 6470468"/>
                    <a:gd name="connsiteX69" fmla="*/ 788172 w 4458789"/>
                    <a:gd name="connsiteY69" fmla="*/ 2711359 h 6470468"/>
                    <a:gd name="connsiteX70" fmla="*/ 865959 w 4458789"/>
                    <a:gd name="connsiteY70" fmla="*/ 2771684 h 6470468"/>
                    <a:gd name="connsiteX71" fmla="*/ 892947 w 4458789"/>
                    <a:gd name="connsiteY71" fmla="*/ 2798672 h 6470468"/>
                    <a:gd name="connsiteX72" fmla="*/ 900884 w 4458789"/>
                    <a:gd name="connsiteY72" fmla="*/ 2743110 h 6470468"/>
                    <a:gd name="connsiteX73" fmla="*/ 937351 w 4458789"/>
                    <a:gd name="connsiteY73" fmla="*/ 2730546 h 6470468"/>
                    <a:gd name="connsiteX74" fmla="*/ 981847 w 4458789"/>
                    <a:gd name="connsiteY74" fmla="*/ 2730409 h 6470468"/>
                    <a:gd name="connsiteX75" fmla="*/ 1008834 w 4458789"/>
                    <a:gd name="connsiteY75" fmla="*/ 2698659 h 6470468"/>
                    <a:gd name="connsiteX76" fmla="*/ 1085034 w 4458789"/>
                    <a:gd name="connsiteY76" fmla="*/ 2592297 h 6470468"/>
                    <a:gd name="connsiteX77" fmla="*/ 1174841 w 4458789"/>
                    <a:gd name="connsiteY77" fmla="*/ 2532652 h 6470468"/>
                    <a:gd name="connsiteX78" fmla="*/ 1256484 w 4458789"/>
                    <a:gd name="connsiteY78" fmla="*/ 2501809 h 6470468"/>
                    <a:gd name="connsiteX79" fmla="*/ 1404122 w 4458789"/>
                    <a:gd name="connsiteY79" fmla="*/ 2358934 h 6470468"/>
                    <a:gd name="connsiteX80" fmla="*/ 1518512 w 4458789"/>
                    <a:gd name="connsiteY80" fmla="*/ 2368913 h 6470468"/>
                    <a:gd name="connsiteX81" fmla="*/ 1584598 w 4458789"/>
                    <a:gd name="connsiteY81" fmla="*/ 2464298 h 6470468"/>
                    <a:gd name="connsiteX82" fmla="*/ 1527947 w 4458789"/>
                    <a:gd name="connsiteY82" fmla="*/ 2535147 h 6470468"/>
                    <a:gd name="connsiteX83" fmla="*/ 1431109 w 4458789"/>
                    <a:gd name="connsiteY83" fmla="*/ 2627222 h 6470468"/>
                    <a:gd name="connsiteX84" fmla="*/ 1393372 w 4458789"/>
                    <a:gd name="connsiteY84" fmla="*/ 2647405 h 6470468"/>
                    <a:gd name="connsiteX85" fmla="*/ 1404983 w 4458789"/>
                    <a:gd name="connsiteY85" fmla="*/ 2708456 h 6470468"/>
                    <a:gd name="connsiteX86" fmla="*/ 1454922 w 4458789"/>
                    <a:gd name="connsiteY86" fmla="*/ 2736759 h 6470468"/>
                    <a:gd name="connsiteX87" fmla="*/ 1448572 w 4458789"/>
                    <a:gd name="connsiteY87" fmla="*/ 2774859 h 6470468"/>
                    <a:gd name="connsiteX88" fmla="*/ 1357675 w 4458789"/>
                    <a:gd name="connsiteY88" fmla="*/ 2829515 h 6470468"/>
                    <a:gd name="connsiteX89" fmla="*/ 1394597 w 4458789"/>
                    <a:gd name="connsiteY89" fmla="*/ 2863759 h 6470468"/>
                    <a:gd name="connsiteX90" fmla="*/ 1550172 w 4458789"/>
                    <a:gd name="connsiteY90" fmla="*/ 2790734 h 6470468"/>
                    <a:gd name="connsiteX91" fmla="*/ 1586684 w 4458789"/>
                    <a:gd name="connsiteY91" fmla="*/ 2733584 h 6470468"/>
                    <a:gd name="connsiteX92" fmla="*/ 1651772 w 4458789"/>
                    <a:gd name="connsiteY92" fmla="*/ 2703422 h 6470468"/>
                    <a:gd name="connsiteX93" fmla="*/ 1708922 w 4458789"/>
                    <a:gd name="connsiteY93" fmla="*/ 2666909 h 6470468"/>
                    <a:gd name="connsiteX94" fmla="*/ 1810522 w 4458789"/>
                    <a:gd name="connsiteY94" fmla="*/ 2636747 h 6470468"/>
                    <a:gd name="connsiteX95" fmla="*/ 1908947 w 4458789"/>
                    <a:gd name="connsiteY95" fmla="*/ 2627222 h 6470468"/>
                    <a:gd name="connsiteX96" fmla="*/ 1952218 w 4458789"/>
                    <a:gd name="connsiteY96" fmla="*/ 2602275 h 6470468"/>
                    <a:gd name="connsiteX97" fmla="*/ 2020072 w 4458789"/>
                    <a:gd name="connsiteY97" fmla="*/ 2662147 h 6470468"/>
                    <a:gd name="connsiteX98" fmla="*/ 2089922 w 4458789"/>
                    <a:gd name="connsiteY98" fmla="*/ 2678022 h 6470468"/>
                    <a:gd name="connsiteX99" fmla="*/ 2164579 w 4458789"/>
                    <a:gd name="connsiteY99" fmla="*/ 2690902 h 6470468"/>
                    <a:gd name="connsiteX100" fmla="*/ 2115322 w 4458789"/>
                    <a:gd name="connsiteY100" fmla="*/ 2820897 h 6470468"/>
                    <a:gd name="connsiteX101" fmla="*/ 2011680 w 4458789"/>
                    <a:gd name="connsiteY101" fmla="*/ 2934788 h 6470468"/>
                    <a:gd name="connsiteX102" fmla="*/ 2194560 w 4458789"/>
                    <a:gd name="connsiteY102" fmla="*/ 3082834 h 6470468"/>
                    <a:gd name="connsiteX103" fmla="*/ 2394858 w 4458789"/>
                    <a:gd name="connsiteY103" fmla="*/ 3117668 h 6470468"/>
                    <a:gd name="connsiteX104" fmla="*/ 2377440 w 4458789"/>
                    <a:gd name="connsiteY104" fmla="*/ 3335383 h 6470468"/>
                    <a:gd name="connsiteX105" fmla="*/ 2377440 w 4458789"/>
                    <a:gd name="connsiteY105" fmla="*/ 3335383 h 6470468"/>
                    <a:gd name="connsiteX106" fmla="*/ 2333898 w 4458789"/>
                    <a:gd name="connsiteY106" fmla="*/ 3640183 h 6470468"/>
                    <a:gd name="connsiteX107" fmla="*/ 2290355 w 4458789"/>
                    <a:gd name="connsiteY107" fmla="*/ 3875314 h 6470468"/>
                    <a:gd name="connsiteX108" fmla="*/ 2595155 w 4458789"/>
                    <a:gd name="connsiteY108" fmla="*/ 3857897 h 6470468"/>
                    <a:gd name="connsiteX109" fmla="*/ 2891246 w 4458789"/>
                    <a:gd name="connsiteY109" fmla="*/ 3744685 h 6470468"/>
                    <a:gd name="connsiteX110" fmla="*/ 2891155 w 4458789"/>
                    <a:gd name="connsiteY110" fmla="*/ 3215186 h 6470468"/>
                    <a:gd name="connsiteX111" fmla="*/ 2772547 w 4458789"/>
                    <a:gd name="connsiteY111" fmla="*/ 3039972 h 6470468"/>
                    <a:gd name="connsiteX112" fmla="*/ 2704284 w 4458789"/>
                    <a:gd name="connsiteY112" fmla="*/ 2897097 h 6470468"/>
                    <a:gd name="connsiteX113" fmla="*/ 2508069 w 4458789"/>
                    <a:gd name="connsiteY113" fmla="*/ 2717074 h 6470468"/>
                    <a:gd name="connsiteX114" fmla="*/ 2638698 w 4458789"/>
                    <a:gd name="connsiteY114" fmla="*/ 2577737 h 6470468"/>
                    <a:gd name="connsiteX115" fmla="*/ 2978332 w 4458789"/>
                    <a:gd name="connsiteY115" fmla="*/ 2333897 h 6470468"/>
                    <a:gd name="connsiteX116" fmla="*/ 2987040 w 4458789"/>
                    <a:gd name="connsiteY116" fmla="*/ 2159725 h 6470468"/>
                    <a:gd name="connsiteX117" fmla="*/ 3344092 w 4458789"/>
                    <a:gd name="connsiteY117" fmla="*/ 1672045 h 6470468"/>
                    <a:gd name="connsiteX118" fmla="*/ 3544389 w 4458789"/>
                    <a:gd name="connsiteY118" fmla="*/ 1863634 h 6470468"/>
                    <a:gd name="connsiteX119" fmla="*/ 3962400 w 4458789"/>
                    <a:gd name="connsiteY119" fmla="*/ 1419497 h 6470468"/>
                    <a:gd name="connsiteX120" fmla="*/ 4458789 w 4458789"/>
                    <a:gd name="connsiteY120" fmla="*/ 374468 h 6470468"/>
                    <a:gd name="connsiteX121" fmla="*/ 4415246 w 4458789"/>
                    <a:gd name="connsiteY121" fmla="*/ 0 h 6470468"/>
                    <a:gd name="connsiteX122" fmla="*/ 17418 w 4458789"/>
                    <a:gd name="connsiteY122" fmla="*/ 17417 h 6470468"/>
                    <a:gd name="connsiteX123" fmla="*/ 0 w 4458789"/>
                    <a:gd name="connsiteY123" fmla="*/ 6470468 h 6470468"/>
                    <a:gd name="connsiteX0" fmla="*/ 0 w 4458789"/>
                    <a:gd name="connsiteY0" fmla="*/ 6470468 h 6470468"/>
                    <a:gd name="connsiteX1" fmla="*/ 888275 w 4458789"/>
                    <a:gd name="connsiteY1" fmla="*/ 5921828 h 6470468"/>
                    <a:gd name="connsiteX2" fmla="*/ 927872 w 4458789"/>
                    <a:gd name="connsiteY2" fmla="*/ 5799047 h 6470468"/>
                    <a:gd name="connsiteX3" fmla="*/ 954859 w 4458789"/>
                    <a:gd name="connsiteY3" fmla="*/ 5724434 h 6470468"/>
                    <a:gd name="connsiteX4" fmla="*/ 943747 w 4458789"/>
                    <a:gd name="connsiteY4" fmla="*/ 5683159 h 6470468"/>
                    <a:gd name="connsiteX5" fmla="*/ 1045347 w 4458789"/>
                    <a:gd name="connsiteY5" fmla="*/ 5637122 h 6470468"/>
                    <a:gd name="connsiteX6" fmla="*/ 1096147 w 4458789"/>
                    <a:gd name="connsiteY6" fmla="*/ 5591084 h 6470468"/>
                    <a:gd name="connsiteX7" fmla="*/ 1143772 w 4458789"/>
                    <a:gd name="connsiteY7" fmla="*/ 5533934 h 6470468"/>
                    <a:gd name="connsiteX8" fmla="*/ 1159647 w 4458789"/>
                    <a:gd name="connsiteY8" fmla="*/ 5478372 h 6470468"/>
                    <a:gd name="connsiteX9" fmla="*/ 1197747 w 4458789"/>
                    <a:gd name="connsiteY9" fmla="*/ 5427572 h 6470468"/>
                    <a:gd name="connsiteX10" fmla="*/ 1267597 w 4458789"/>
                    <a:gd name="connsiteY10" fmla="*/ 5345022 h 6470468"/>
                    <a:gd name="connsiteX11" fmla="*/ 1281884 w 4458789"/>
                    <a:gd name="connsiteY11" fmla="*/ 5389472 h 6470468"/>
                    <a:gd name="connsiteX12" fmla="*/ 1324747 w 4458789"/>
                    <a:gd name="connsiteY12" fmla="*/ 5341847 h 6470468"/>
                    <a:gd name="connsiteX13" fmla="*/ 1367609 w 4458789"/>
                    <a:gd name="connsiteY13" fmla="*/ 5324384 h 6470468"/>
                    <a:gd name="connsiteX14" fmla="*/ 1367246 w 4458789"/>
                    <a:gd name="connsiteY14" fmla="*/ 5277394 h 6470468"/>
                    <a:gd name="connsiteX15" fmla="*/ 1394597 w 4458789"/>
                    <a:gd name="connsiteY15" fmla="*/ 5175159 h 6470468"/>
                    <a:gd name="connsiteX16" fmla="*/ 1440634 w 4458789"/>
                    <a:gd name="connsiteY16" fmla="*/ 5149759 h 6470468"/>
                    <a:gd name="connsiteX17" fmla="*/ 1429522 w 4458789"/>
                    <a:gd name="connsiteY17" fmla="*/ 5017997 h 6470468"/>
                    <a:gd name="connsiteX18" fmla="*/ 1477147 w 4458789"/>
                    <a:gd name="connsiteY18" fmla="*/ 4971959 h 6470468"/>
                    <a:gd name="connsiteX19" fmla="*/ 1541418 w 4458789"/>
                    <a:gd name="connsiteY19" fmla="*/ 4955177 h 6470468"/>
                    <a:gd name="connsiteX20" fmla="*/ 1375547 w 4458789"/>
                    <a:gd name="connsiteY20" fmla="*/ 4913222 h 6470468"/>
                    <a:gd name="connsiteX21" fmla="*/ 1307284 w 4458789"/>
                    <a:gd name="connsiteY21" fmla="*/ 4854484 h 6470468"/>
                    <a:gd name="connsiteX22" fmla="*/ 1232672 w 4458789"/>
                    <a:gd name="connsiteY22" fmla="*/ 4883059 h 6470468"/>
                    <a:gd name="connsiteX23" fmla="*/ 1172801 w 4458789"/>
                    <a:gd name="connsiteY23" fmla="*/ 4820692 h 6470468"/>
                    <a:gd name="connsiteX24" fmla="*/ 1353322 w 4458789"/>
                    <a:gd name="connsiteY24" fmla="*/ 4757647 h 6470468"/>
                    <a:gd name="connsiteX25" fmla="*/ 1396184 w 4458789"/>
                    <a:gd name="connsiteY25" fmla="*/ 4762409 h 6470468"/>
                    <a:gd name="connsiteX26" fmla="*/ 1473473 w 4458789"/>
                    <a:gd name="connsiteY26" fmla="*/ 4779509 h 6470468"/>
                    <a:gd name="connsiteX27" fmla="*/ 1404122 w 4458789"/>
                    <a:gd name="connsiteY27" fmla="*/ 4619534 h 6470468"/>
                    <a:gd name="connsiteX28" fmla="*/ 1335859 w 4458789"/>
                    <a:gd name="connsiteY28" fmla="*/ 4551271 h 6470468"/>
                    <a:gd name="connsiteX29" fmla="*/ 1439047 w 4458789"/>
                    <a:gd name="connsiteY29" fmla="*/ 4506822 h 6470468"/>
                    <a:gd name="connsiteX30" fmla="*/ 1362847 w 4458789"/>
                    <a:gd name="connsiteY30" fmla="*/ 4400459 h 6470468"/>
                    <a:gd name="connsiteX31" fmla="*/ 1262834 w 4458789"/>
                    <a:gd name="connsiteY31" fmla="*/ 4309972 h 6470468"/>
                    <a:gd name="connsiteX32" fmla="*/ 1202509 w 4458789"/>
                    <a:gd name="connsiteY32" fmla="*/ 4102009 h 6470468"/>
                    <a:gd name="connsiteX33" fmla="*/ 1143772 w 4458789"/>
                    <a:gd name="connsiteY33" fmla="*/ 3930559 h 6470468"/>
                    <a:gd name="connsiteX34" fmla="*/ 1012644 w 4458789"/>
                    <a:gd name="connsiteY34" fmla="*/ 3831363 h 6470468"/>
                    <a:gd name="connsiteX35" fmla="*/ 946922 w 4458789"/>
                    <a:gd name="connsiteY35" fmla="*/ 3773397 h 6470468"/>
                    <a:gd name="connsiteX36" fmla="*/ 946922 w 4458789"/>
                    <a:gd name="connsiteY36" fmla="*/ 3717834 h 6470468"/>
                    <a:gd name="connsiteX37" fmla="*/ 980259 w 4458789"/>
                    <a:gd name="connsiteY37" fmla="*/ 3711484 h 6470468"/>
                    <a:gd name="connsiteX38" fmla="*/ 1038997 w 4458789"/>
                    <a:gd name="connsiteY38" fmla="*/ 3609884 h 6470468"/>
                    <a:gd name="connsiteX39" fmla="*/ 1077097 w 4458789"/>
                    <a:gd name="connsiteY39" fmla="*/ 3598772 h 6470468"/>
                    <a:gd name="connsiteX40" fmla="*/ 1139009 w 4458789"/>
                    <a:gd name="connsiteY40" fmla="*/ 3535272 h 6470468"/>
                    <a:gd name="connsiteX41" fmla="*/ 1196159 w 4458789"/>
                    <a:gd name="connsiteY41" fmla="*/ 3498759 h 6470468"/>
                    <a:gd name="connsiteX42" fmla="*/ 1237434 w 4458789"/>
                    <a:gd name="connsiteY42" fmla="*/ 3489234 h 6470468"/>
                    <a:gd name="connsiteX43" fmla="*/ 1267506 w 4458789"/>
                    <a:gd name="connsiteY43" fmla="*/ 3418432 h 6470468"/>
                    <a:gd name="connsiteX44" fmla="*/ 1326335 w 4458789"/>
                    <a:gd name="connsiteY44" fmla="*/ 3387634 h 6470468"/>
                    <a:gd name="connsiteX45" fmla="*/ 1385072 w 4458789"/>
                    <a:gd name="connsiteY45" fmla="*/ 3354297 h 6470468"/>
                    <a:gd name="connsiteX46" fmla="*/ 1491434 w 4458789"/>
                    <a:gd name="connsiteY46" fmla="*/ 3309847 h 6470468"/>
                    <a:gd name="connsiteX47" fmla="*/ 1567543 w 4458789"/>
                    <a:gd name="connsiteY47" fmla="*/ 3317965 h 6470468"/>
                    <a:gd name="connsiteX48" fmla="*/ 1610497 w 4458789"/>
                    <a:gd name="connsiteY48" fmla="*/ 3271747 h 6470468"/>
                    <a:gd name="connsiteX49" fmla="*/ 1631134 w 4458789"/>
                    <a:gd name="connsiteY49" fmla="*/ 3201897 h 6470468"/>
                    <a:gd name="connsiteX50" fmla="*/ 1564459 w 4458789"/>
                    <a:gd name="connsiteY50" fmla="*/ 3174909 h 6470468"/>
                    <a:gd name="connsiteX51" fmla="*/ 1543731 w 4458789"/>
                    <a:gd name="connsiteY51" fmla="*/ 3150960 h 6470468"/>
                    <a:gd name="connsiteX52" fmla="*/ 1427934 w 4458789"/>
                    <a:gd name="connsiteY52" fmla="*/ 3163797 h 6470468"/>
                    <a:gd name="connsiteX53" fmla="*/ 1364434 w 4458789"/>
                    <a:gd name="connsiteY53" fmla="*/ 3127284 h 6470468"/>
                    <a:gd name="connsiteX54" fmla="*/ 1350147 w 4458789"/>
                    <a:gd name="connsiteY54" fmla="*/ 3101884 h 6470468"/>
                    <a:gd name="connsiteX55" fmla="*/ 1289731 w 4458789"/>
                    <a:gd name="connsiteY55" fmla="*/ 3082154 h 6470468"/>
                    <a:gd name="connsiteX56" fmla="*/ 1189809 w 4458789"/>
                    <a:gd name="connsiteY56" fmla="*/ 3098709 h 6470468"/>
                    <a:gd name="connsiteX57" fmla="*/ 1164409 w 4458789"/>
                    <a:gd name="connsiteY57" fmla="*/ 3144747 h 6470468"/>
                    <a:gd name="connsiteX58" fmla="*/ 1108847 w 4458789"/>
                    <a:gd name="connsiteY58" fmla="*/ 3174909 h 6470468"/>
                    <a:gd name="connsiteX59" fmla="*/ 1075509 w 4458789"/>
                    <a:gd name="connsiteY59" fmla="*/ 3225709 h 6470468"/>
                    <a:gd name="connsiteX60" fmla="*/ 1007247 w 4458789"/>
                    <a:gd name="connsiteY60" fmla="*/ 3238409 h 6470468"/>
                    <a:gd name="connsiteX61" fmla="*/ 926782 w 4458789"/>
                    <a:gd name="connsiteY61" fmla="*/ 3181803 h 6470468"/>
                    <a:gd name="connsiteX62" fmla="*/ 942159 w 4458789"/>
                    <a:gd name="connsiteY62" fmla="*/ 3111409 h 6470468"/>
                    <a:gd name="connsiteX63" fmla="*/ 989784 w 4458789"/>
                    <a:gd name="connsiteY63" fmla="*/ 3078072 h 6470468"/>
                    <a:gd name="connsiteX64" fmla="*/ 941161 w 4458789"/>
                    <a:gd name="connsiteY64" fmla="*/ 2986994 h 6470468"/>
                    <a:gd name="connsiteX65" fmla="*/ 865959 w 4458789"/>
                    <a:gd name="connsiteY65" fmla="*/ 2989172 h 6470468"/>
                    <a:gd name="connsiteX66" fmla="*/ 743722 w 4458789"/>
                    <a:gd name="connsiteY66" fmla="*/ 2943134 h 6470468"/>
                    <a:gd name="connsiteX67" fmla="*/ 708797 w 4458789"/>
                    <a:gd name="connsiteY67" fmla="*/ 2852647 h 6470468"/>
                    <a:gd name="connsiteX68" fmla="*/ 750707 w 4458789"/>
                    <a:gd name="connsiteY68" fmla="*/ 2804160 h 6470468"/>
                    <a:gd name="connsiteX69" fmla="*/ 748484 w 4458789"/>
                    <a:gd name="connsiteY69" fmla="*/ 2738347 h 6470468"/>
                    <a:gd name="connsiteX70" fmla="*/ 788172 w 4458789"/>
                    <a:gd name="connsiteY70" fmla="*/ 2711359 h 6470468"/>
                    <a:gd name="connsiteX71" fmla="*/ 865959 w 4458789"/>
                    <a:gd name="connsiteY71" fmla="*/ 2771684 h 6470468"/>
                    <a:gd name="connsiteX72" fmla="*/ 892947 w 4458789"/>
                    <a:gd name="connsiteY72" fmla="*/ 2798672 h 6470468"/>
                    <a:gd name="connsiteX73" fmla="*/ 900884 w 4458789"/>
                    <a:gd name="connsiteY73" fmla="*/ 2743110 h 6470468"/>
                    <a:gd name="connsiteX74" fmla="*/ 937351 w 4458789"/>
                    <a:gd name="connsiteY74" fmla="*/ 2730546 h 6470468"/>
                    <a:gd name="connsiteX75" fmla="*/ 981847 w 4458789"/>
                    <a:gd name="connsiteY75" fmla="*/ 2730409 h 6470468"/>
                    <a:gd name="connsiteX76" fmla="*/ 1008834 w 4458789"/>
                    <a:gd name="connsiteY76" fmla="*/ 2698659 h 6470468"/>
                    <a:gd name="connsiteX77" fmla="*/ 1085034 w 4458789"/>
                    <a:gd name="connsiteY77" fmla="*/ 2592297 h 6470468"/>
                    <a:gd name="connsiteX78" fmla="*/ 1174841 w 4458789"/>
                    <a:gd name="connsiteY78" fmla="*/ 2532652 h 6470468"/>
                    <a:gd name="connsiteX79" fmla="*/ 1256484 w 4458789"/>
                    <a:gd name="connsiteY79" fmla="*/ 2501809 h 6470468"/>
                    <a:gd name="connsiteX80" fmla="*/ 1404122 w 4458789"/>
                    <a:gd name="connsiteY80" fmla="*/ 2358934 h 6470468"/>
                    <a:gd name="connsiteX81" fmla="*/ 1518512 w 4458789"/>
                    <a:gd name="connsiteY81" fmla="*/ 2368913 h 6470468"/>
                    <a:gd name="connsiteX82" fmla="*/ 1584598 w 4458789"/>
                    <a:gd name="connsiteY82" fmla="*/ 2464298 h 6470468"/>
                    <a:gd name="connsiteX83" fmla="*/ 1527947 w 4458789"/>
                    <a:gd name="connsiteY83" fmla="*/ 2535147 h 6470468"/>
                    <a:gd name="connsiteX84" fmla="*/ 1431109 w 4458789"/>
                    <a:gd name="connsiteY84" fmla="*/ 2627222 h 6470468"/>
                    <a:gd name="connsiteX85" fmla="*/ 1393372 w 4458789"/>
                    <a:gd name="connsiteY85" fmla="*/ 2647405 h 6470468"/>
                    <a:gd name="connsiteX86" fmla="*/ 1404983 w 4458789"/>
                    <a:gd name="connsiteY86" fmla="*/ 2708456 h 6470468"/>
                    <a:gd name="connsiteX87" fmla="*/ 1454922 w 4458789"/>
                    <a:gd name="connsiteY87" fmla="*/ 2736759 h 6470468"/>
                    <a:gd name="connsiteX88" fmla="*/ 1448572 w 4458789"/>
                    <a:gd name="connsiteY88" fmla="*/ 2774859 h 6470468"/>
                    <a:gd name="connsiteX89" fmla="*/ 1357675 w 4458789"/>
                    <a:gd name="connsiteY89" fmla="*/ 2829515 h 6470468"/>
                    <a:gd name="connsiteX90" fmla="*/ 1394597 w 4458789"/>
                    <a:gd name="connsiteY90" fmla="*/ 2863759 h 6470468"/>
                    <a:gd name="connsiteX91" fmla="*/ 1550172 w 4458789"/>
                    <a:gd name="connsiteY91" fmla="*/ 2790734 h 6470468"/>
                    <a:gd name="connsiteX92" fmla="*/ 1586684 w 4458789"/>
                    <a:gd name="connsiteY92" fmla="*/ 2733584 h 6470468"/>
                    <a:gd name="connsiteX93" fmla="*/ 1651772 w 4458789"/>
                    <a:gd name="connsiteY93" fmla="*/ 2703422 h 6470468"/>
                    <a:gd name="connsiteX94" fmla="*/ 1708922 w 4458789"/>
                    <a:gd name="connsiteY94" fmla="*/ 2666909 h 6470468"/>
                    <a:gd name="connsiteX95" fmla="*/ 1810522 w 4458789"/>
                    <a:gd name="connsiteY95" fmla="*/ 2636747 h 6470468"/>
                    <a:gd name="connsiteX96" fmla="*/ 1908947 w 4458789"/>
                    <a:gd name="connsiteY96" fmla="*/ 2627222 h 6470468"/>
                    <a:gd name="connsiteX97" fmla="*/ 1952218 w 4458789"/>
                    <a:gd name="connsiteY97" fmla="*/ 2602275 h 6470468"/>
                    <a:gd name="connsiteX98" fmla="*/ 2020072 w 4458789"/>
                    <a:gd name="connsiteY98" fmla="*/ 2662147 h 6470468"/>
                    <a:gd name="connsiteX99" fmla="*/ 2089922 w 4458789"/>
                    <a:gd name="connsiteY99" fmla="*/ 2678022 h 6470468"/>
                    <a:gd name="connsiteX100" fmla="*/ 2164579 w 4458789"/>
                    <a:gd name="connsiteY100" fmla="*/ 2690902 h 6470468"/>
                    <a:gd name="connsiteX101" fmla="*/ 2115322 w 4458789"/>
                    <a:gd name="connsiteY101" fmla="*/ 2820897 h 6470468"/>
                    <a:gd name="connsiteX102" fmla="*/ 2011680 w 4458789"/>
                    <a:gd name="connsiteY102" fmla="*/ 2934788 h 6470468"/>
                    <a:gd name="connsiteX103" fmla="*/ 2194560 w 4458789"/>
                    <a:gd name="connsiteY103" fmla="*/ 3082834 h 6470468"/>
                    <a:gd name="connsiteX104" fmla="*/ 2394858 w 4458789"/>
                    <a:gd name="connsiteY104" fmla="*/ 3117668 h 6470468"/>
                    <a:gd name="connsiteX105" fmla="*/ 2377440 w 4458789"/>
                    <a:gd name="connsiteY105" fmla="*/ 3335383 h 6470468"/>
                    <a:gd name="connsiteX106" fmla="*/ 2377440 w 4458789"/>
                    <a:gd name="connsiteY106" fmla="*/ 3335383 h 6470468"/>
                    <a:gd name="connsiteX107" fmla="*/ 2333898 w 4458789"/>
                    <a:gd name="connsiteY107" fmla="*/ 3640183 h 6470468"/>
                    <a:gd name="connsiteX108" fmla="*/ 2290355 w 4458789"/>
                    <a:gd name="connsiteY108" fmla="*/ 3875314 h 6470468"/>
                    <a:gd name="connsiteX109" fmla="*/ 2595155 w 4458789"/>
                    <a:gd name="connsiteY109" fmla="*/ 3857897 h 6470468"/>
                    <a:gd name="connsiteX110" fmla="*/ 2891246 w 4458789"/>
                    <a:gd name="connsiteY110" fmla="*/ 3744685 h 6470468"/>
                    <a:gd name="connsiteX111" fmla="*/ 2891155 w 4458789"/>
                    <a:gd name="connsiteY111" fmla="*/ 3215186 h 6470468"/>
                    <a:gd name="connsiteX112" fmla="*/ 2772547 w 4458789"/>
                    <a:gd name="connsiteY112" fmla="*/ 3039972 h 6470468"/>
                    <a:gd name="connsiteX113" fmla="*/ 2704284 w 4458789"/>
                    <a:gd name="connsiteY113" fmla="*/ 2897097 h 6470468"/>
                    <a:gd name="connsiteX114" fmla="*/ 2508069 w 4458789"/>
                    <a:gd name="connsiteY114" fmla="*/ 2717074 h 6470468"/>
                    <a:gd name="connsiteX115" fmla="*/ 2638698 w 4458789"/>
                    <a:gd name="connsiteY115" fmla="*/ 2577737 h 6470468"/>
                    <a:gd name="connsiteX116" fmla="*/ 2978332 w 4458789"/>
                    <a:gd name="connsiteY116" fmla="*/ 2333897 h 6470468"/>
                    <a:gd name="connsiteX117" fmla="*/ 2987040 w 4458789"/>
                    <a:gd name="connsiteY117" fmla="*/ 2159725 h 6470468"/>
                    <a:gd name="connsiteX118" fmla="*/ 3344092 w 4458789"/>
                    <a:gd name="connsiteY118" fmla="*/ 1672045 h 6470468"/>
                    <a:gd name="connsiteX119" fmla="*/ 3544389 w 4458789"/>
                    <a:gd name="connsiteY119" fmla="*/ 1863634 h 6470468"/>
                    <a:gd name="connsiteX120" fmla="*/ 3962400 w 4458789"/>
                    <a:gd name="connsiteY120" fmla="*/ 1419497 h 6470468"/>
                    <a:gd name="connsiteX121" fmla="*/ 4458789 w 4458789"/>
                    <a:gd name="connsiteY121" fmla="*/ 374468 h 6470468"/>
                    <a:gd name="connsiteX122" fmla="*/ 4415246 w 4458789"/>
                    <a:gd name="connsiteY122" fmla="*/ 0 h 6470468"/>
                    <a:gd name="connsiteX123" fmla="*/ 17418 w 4458789"/>
                    <a:gd name="connsiteY123" fmla="*/ 17417 h 6470468"/>
                    <a:gd name="connsiteX124" fmla="*/ 0 w 4458789"/>
                    <a:gd name="connsiteY124" fmla="*/ 6470468 h 6470468"/>
                    <a:gd name="connsiteX0" fmla="*/ 0 w 4458789"/>
                    <a:gd name="connsiteY0" fmla="*/ 6470468 h 6470468"/>
                    <a:gd name="connsiteX1" fmla="*/ 888275 w 4458789"/>
                    <a:gd name="connsiteY1" fmla="*/ 5921828 h 6470468"/>
                    <a:gd name="connsiteX2" fmla="*/ 938984 w 4458789"/>
                    <a:gd name="connsiteY2" fmla="*/ 5849847 h 6470468"/>
                    <a:gd name="connsiteX3" fmla="*/ 927872 w 4458789"/>
                    <a:gd name="connsiteY3" fmla="*/ 5799047 h 6470468"/>
                    <a:gd name="connsiteX4" fmla="*/ 954859 w 4458789"/>
                    <a:gd name="connsiteY4" fmla="*/ 5724434 h 6470468"/>
                    <a:gd name="connsiteX5" fmla="*/ 943747 w 4458789"/>
                    <a:gd name="connsiteY5" fmla="*/ 5683159 h 6470468"/>
                    <a:gd name="connsiteX6" fmla="*/ 1045347 w 4458789"/>
                    <a:gd name="connsiteY6" fmla="*/ 5637122 h 6470468"/>
                    <a:gd name="connsiteX7" fmla="*/ 1096147 w 4458789"/>
                    <a:gd name="connsiteY7" fmla="*/ 5591084 h 6470468"/>
                    <a:gd name="connsiteX8" fmla="*/ 1143772 w 4458789"/>
                    <a:gd name="connsiteY8" fmla="*/ 5533934 h 6470468"/>
                    <a:gd name="connsiteX9" fmla="*/ 1159647 w 4458789"/>
                    <a:gd name="connsiteY9" fmla="*/ 5478372 h 6470468"/>
                    <a:gd name="connsiteX10" fmla="*/ 1197747 w 4458789"/>
                    <a:gd name="connsiteY10" fmla="*/ 5427572 h 6470468"/>
                    <a:gd name="connsiteX11" fmla="*/ 1267597 w 4458789"/>
                    <a:gd name="connsiteY11" fmla="*/ 5345022 h 6470468"/>
                    <a:gd name="connsiteX12" fmla="*/ 1281884 w 4458789"/>
                    <a:gd name="connsiteY12" fmla="*/ 5389472 h 6470468"/>
                    <a:gd name="connsiteX13" fmla="*/ 1324747 w 4458789"/>
                    <a:gd name="connsiteY13" fmla="*/ 5341847 h 6470468"/>
                    <a:gd name="connsiteX14" fmla="*/ 1367609 w 4458789"/>
                    <a:gd name="connsiteY14" fmla="*/ 5324384 h 6470468"/>
                    <a:gd name="connsiteX15" fmla="*/ 1367246 w 4458789"/>
                    <a:gd name="connsiteY15" fmla="*/ 5277394 h 6470468"/>
                    <a:gd name="connsiteX16" fmla="*/ 1394597 w 4458789"/>
                    <a:gd name="connsiteY16" fmla="*/ 5175159 h 6470468"/>
                    <a:gd name="connsiteX17" fmla="*/ 1440634 w 4458789"/>
                    <a:gd name="connsiteY17" fmla="*/ 5149759 h 6470468"/>
                    <a:gd name="connsiteX18" fmla="*/ 1429522 w 4458789"/>
                    <a:gd name="connsiteY18" fmla="*/ 5017997 h 6470468"/>
                    <a:gd name="connsiteX19" fmla="*/ 1477147 w 4458789"/>
                    <a:gd name="connsiteY19" fmla="*/ 4971959 h 6470468"/>
                    <a:gd name="connsiteX20" fmla="*/ 1541418 w 4458789"/>
                    <a:gd name="connsiteY20" fmla="*/ 4955177 h 6470468"/>
                    <a:gd name="connsiteX21" fmla="*/ 1375547 w 4458789"/>
                    <a:gd name="connsiteY21" fmla="*/ 4913222 h 6470468"/>
                    <a:gd name="connsiteX22" fmla="*/ 1307284 w 4458789"/>
                    <a:gd name="connsiteY22" fmla="*/ 4854484 h 6470468"/>
                    <a:gd name="connsiteX23" fmla="*/ 1232672 w 4458789"/>
                    <a:gd name="connsiteY23" fmla="*/ 4883059 h 6470468"/>
                    <a:gd name="connsiteX24" fmla="*/ 1172801 w 4458789"/>
                    <a:gd name="connsiteY24" fmla="*/ 4820692 h 6470468"/>
                    <a:gd name="connsiteX25" fmla="*/ 1353322 w 4458789"/>
                    <a:gd name="connsiteY25" fmla="*/ 4757647 h 6470468"/>
                    <a:gd name="connsiteX26" fmla="*/ 1396184 w 4458789"/>
                    <a:gd name="connsiteY26" fmla="*/ 4762409 h 6470468"/>
                    <a:gd name="connsiteX27" fmla="*/ 1473473 w 4458789"/>
                    <a:gd name="connsiteY27" fmla="*/ 4779509 h 6470468"/>
                    <a:gd name="connsiteX28" fmla="*/ 1404122 w 4458789"/>
                    <a:gd name="connsiteY28" fmla="*/ 4619534 h 6470468"/>
                    <a:gd name="connsiteX29" fmla="*/ 1335859 w 4458789"/>
                    <a:gd name="connsiteY29" fmla="*/ 4551271 h 6470468"/>
                    <a:gd name="connsiteX30" fmla="*/ 1439047 w 4458789"/>
                    <a:gd name="connsiteY30" fmla="*/ 4506822 h 6470468"/>
                    <a:gd name="connsiteX31" fmla="*/ 1362847 w 4458789"/>
                    <a:gd name="connsiteY31" fmla="*/ 4400459 h 6470468"/>
                    <a:gd name="connsiteX32" fmla="*/ 1262834 w 4458789"/>
                    <a:gd name="connsiteY32" fmla="*/ 4309972 h 6470468"/>
                    <a:gd name="connsiteX33" fmla="*/ 1202509 w 4458789"/>
                    <a:gd name="connsiteY33" fmla="*/ 4102009 h 6470468"/>
                    <a:gd name="connsiteX34" fmla="*/ 1143772 w 4458789"/>
                    <a:gd name="connsiteY34" fmla="*/ 3930559 h 6470468"/>
                    <a:gd name="connsiteX35" fmla="*/ 1012644 w 4458789"/>
                    <a:gd name="connsiteY35" fmla="*/ 3831363 h 6470468"/>
                    <a:gd name="connsiteX36" fmla="*/ 946922 w 4458789"/>
                    <a:gd name="connsiteY36" fmla="*/ 3773397 h 6470468"/>
                    <a:gd name="connsiteX37" fmla="*/ 946922 w 4458789"/>
                    <a:gd name="connsiteY37" fmla="*/ 3717834 h 6470468"/>
                    <a:gd name="connsiteX38" fmla="*/ 980259 w 4458789"/>
                    <a:gd name="connsiteY38" fmla="*/ 3711484 h 6470468"/>
                    <a:gd name="connsiteX39" fmla="*/ 1038997 w 4458789"/>
                    <a:gd name="connsiteY39" fmla="*/ 3609884 h 6470468"/>
                    <a:gd name="connsiteX40" fmla="*/ 1077097 w 4458789"/>
                    <a:gd name="connsiteY40" fmla="*/ 3598772 h 6470468"/>
                    <a:gd name="connsiteX41" fmla="*/ 1139009 w 4458789"/>
                    <a:gd name="connsiteY41" fmla="*/ 3535272 h 6470468"/>
                    <a:gd name="connsiteX42" fmla="*/ 1196159 w 4458789"/>
                    <a:gd name="connsiteY42" fmla="*/ 3498759 h 6470468"/>
                    <a:gd name="connsiteX43" fmla="*/ 1237434 w 4458789"/>
                    <a:gd name="connsiteY43" fmla="*/ 3489234 h 6470468"/>
                    <a:gd name="connsiteX44" fmla="*/ 1267506 w 4458789"/>
                    <a:gd name="connsiteY44" fmla="*/ 3418432 h 6470468"/>
                    <a:gd name="connsiteX45" fmla="*/ 1326335 w 4458789"/>
                    <a:gd name="connsiteY45" fmla="*/ 3387634 h 6470468"/>
                    <a:gd name="connsiteX46" fmla="*/ 1385072 w 4458789"/>
                    <a:gd name="connsiteY46" fmla="*/ 3354297 h 6470468"/>
                    <a:gd name="connsiteX47" fmla="*/ 1491434 w 4458789"/>
                    <a:gd name="connsiteY47" fmla="*/ 3309847 h 6470468"/>
                    <a:gd name="connsiteX48" fmla="*/ 1567543 w 4458789"/>
                    <a:gd name="connsiteY48" fmla="*/ 3317965 h 6470468"/>
                    <a:gd name="connsiteX49" fmla="*/ 1610497 w 4458789"/>
                    <a:gd name="connsiteY49" fmla="*/ 3271747 h 6470468"/>
                    <a:gd name="connsiteX50" fmla="*/ 1631134 w 4458789"/>
                    <a:gd name="connsiteY50" fmla="*/ 3201897 h 6470468"/>
                    <a:gd name="connsiteX51" fmla="*/ 1564459 w 4458789"/>
                    <a:gd name="connsiteY51" fmla="*/ 3174909 h 6470468"/>
                    <a:gd name="connsiteX52" fmla="*/ 1543731 w 4458789"/>
                    <a:gd name="connsiteY52" fmla="*/ 3150960 h 6470468"/>
                    <a:gd name="connsiteX53" fmla="*/ 1427934 w 4458789"/>
                    <a:gd name="connsiteY53" fmla="*/ 3163797 h 6470468"/>
                    <a:gd name="connsiteX54" fmla="*/ 1364434 w 4458789"/>
                    <a:gd name="connsiteY54" fmla="*/ 3127284 h 6470468"/>
                    <a:gd name="connsiteX55" fmla="*/ 1350147 w 4458789"/>
                    <a:gd name="connsiteY55" fmla="*/ 3101884 h 6470468"/>
                    <a:gd name="connsiteX56" fmla="*/ 1289731 w 4458789"/>
                    <a:gd name="connsiteY56" fmla="*/ 3082154 h 6470468"/>
                    <a:gd name="connsiteX57" fmla="*/ 1189809 w 4458789"/>
                    <a:gd name="connsiteY57" fmla="*/ 3098709 h 6470468"/>
                    <a:gd name="connsiteX58" fmla="*/ 1164409 w 4458789"/>
                    <a:gd name="connsiteY58" fmla="*/ 3144747 h 6470468"/>
                    <a:gd name="connsiteX59" fmla="*/ 1108847 w 4458789"/>
                    <a:gd name="connsiteY59" fmla="*/ 3174909 h 6470468"/>
                    <a:gd name="connsiteX60" fmla="*/ 1075509 w 4458789"/>
                    <a:gd name="connsiteY60" fmla="*/ 3225709 h 6470468"/>
                    <a:gd name="connsiteX61" fmla="*/ 1007247 w 4458789"/>
                    <a:gd name="connsiteY61" fmla="*/ 3238409 h 6470468"/>
                    <a:gd name="connsiteX62" fmla="*/ 926782 w 4458789"/>
                    <a:gd name="connsiteY62" fmla="*/ 3181803 h 6470468"/>
                    <a:gd name="connsiteX63" fmla="*/ 942159 w 4458789"/>
                    <a:gd name="connsiteY63" fmla="*/ 3111409 h 6470468"/>
                    <a:gd name="connsiteX64" fmla="*/ 989784 w 4458789"/>
                    <a:gd name="connsiteY64" fmla="*/ 3078072 h 6470468"/>
                    <a:gd name="connsiteX65" fmla="*/ 941161 w 4458789"/>
                    <a:gd name="connsiteY65" fmla="*/ 2986994 h 6470468"/>
                    <a:gd name="connsiteX66" fmla="*/ 865959 w 4458789"/>
                    <a:gd name="connsiteY66" fmla="*/ 2989172 h 6470468"/>
                    <a:gd name="connsiteX67" fmla="*/ 743722 w 4458789"/>
                    <a:gd name="connsiteY67" fmla="*/ 2943134 h 6470468"/>
                    <a:gd name="connsiteX68" fmla="*/ 708797 w 4458789"/>
                    <a:gd name="connsiteY68" fmla="*/ 2852647 h 6470468"/>
                    <a:gd name="connsiteX69" fmla="*/ 750707 w 4458789"/>
                    <a:gd name="connsiteY69" fmla="*/ 2804160 h 6470468"/>
                    <a:gd name="connsiteX70" fmla="*/ 748484 w 4458789"/>
                    <a:gd name="connsiteY70" fmla="*/ 2738347 h 6470468"/>
                    <a:gd name="connsiteX71" fmla="*/ 788172 w 4458789"/>
                    <a:gd name="connsiteY71" fmla="*/ 2711359 h 6470468"/>
                    <a:gd name="connsiteX72" fmla="*/ 865959 w 4458789"/>
                    <a:gd name="connsiteY72" fmla="*/ 2771684 h 6470468"/>
                    <a:gd name="connsiteX73" fmla="*/ 892947 w 4458789"/>
                    <a:gd name="connsiteY73" fmla="*/ 2798672 h 6470468"/>
                    <a:gd name="connsiteX74" fmla="*/ 900884 w 4458789"/>
                    <a:gd name="connsiteY74" fmla="*/ 2743110 h 6470468"/>
                    <a:gd name="connsiteX75" fmla="*/ 937351 w 4458789"/>
                    <a:gd name="connsiteY75" fmla="*/ 2730546 h 6470468"/>
                    <a:gd name="connsiteX76" fmla="*/ 981847 w 4458789"/>
                    <a:gd name="connsiteY76" fmla="*/ 2730409 h 6470468"/>
                    <a:gd name="connsiteX77" fmla="*/ 1008834 w 4458789"/>
                    <a:gd name="connsiteY77" fmla="*/ 2698659 h 6470468"/>
                    <a:gd name="connsiteX78" fmla="*/ 1085034 w 4458789"/>
                    <a:gd name="connsiteY78" fmla="*/ 2592297 h 6470468"/>
                    <a:gd name="connsiteX79" fmla="*/ 1174841 w 4458789"/>
                    <a:gd name="connsiteY79" fmla="*/ 2532652 h 6470468"/>
                    <a:gd name="connsiteX80" fmla="*/ 1256484 w 4458789"/>
                    <a:gd name="connsiteY80" fmla="*/ 2501809 h 6470468"/>
                    <a:gd name="connsiteX81" fmla="*/ 1404122 w 4458789"/>
                    <a:gd name="connsiteY81" fmla="*/ 2358934 h 6470468"/>
                    <a:gd name="connsiteX82" fmla="*/ 1518512 w 4458789"/>
                    <a:gd name="connsiteY82" fmla="*/ 2368913 h 6470468"/>
                    <a:gd name="connsiteX83" fmla="*/ 1584598 w 4458789"/>
                    <a:gd name="connsiteY83" fmla="*/ 2464298 h 6470468"/>
                    <a:gd name="connsiteX84" fmla="*/ 1527947 w 4458789"/>
                    <a:gd name="connsiteY84" fmla="*/ 2535147 h 6470468"/>
                    <a:gd name="connsiteX85" fmla="*/ 1431109 w 4458789"/>
                    <a:gd name="connsiteY85" fmla="*/ 2627222 h 6470468"/>
                    <a:gd name="connsiteX86" fmla="*/ 1393372 w 4458789"/>
                    <a:gd name="connsiteY86" fmla="*/ 2647405 h 6470468"/>
                    <a:gd name="connsiteX87" fmla="*/ 1404983 w 4458789"/>
                    <a:gd name="connsiteY87" fmla="*/ 2708456 h 6470468"/>
                    <a:gd name="connsiteX88" fmla="*/ 1454922 w 4458789"/>
                    <a:gd name="connsiteY88" fmla="*/ 2736759 h 6470468"/>
                    <a:gd name="connsiteX89" fmla="*/ 1448572 w 4458789"/>
                    <a:gd name="connsiteY89" fmla="*/ 2774859 h 6470468"/>
                    <a:gd name="connsiteX90" fmla="*/ 1357675 w 4458789"/>
                    <a:gd name="connsiteY90" fmla="*/ 2829515 h 6470468"/>
                    <a:gd name="connsiteX91" fmla="*/ 1394597 w 4458789"/>
                    <a:gd name="connsiteY91" fmla="*/ 2863759 h 6470468"/>
                    <a:gd name="connsiteX92" fmla="*/ 1550172 w 4458789"/>
                    <a:gd name="connsiteY92" fmla="*/ 2790734 h 6470468"/>
                    <a:gd name="connsiteX93" fmla="*/ 1586684 w 4458789"/>
                    <a:gd name="connsiteY93" fmla="*/ 2733584 h 6470468"/>
                    <a:gd name="connsiteX94" fmla="*/ 1651772 w 4458789"/>
                    <a:gd name="connsiteY94" fmla="*/ 2703422 h 6470468"/>
                    <a:gd name="connsiteX95" fmla="*/ 1708922 w 4458789"/>
                    <a:gd name="connsiteY95" fmla="*/ 2666909 h 6470468"/>
                    <a:gd name="connsiteX96" fmla="*/ 1810522 w 4458789"/>
                    <a:gd name="connsiteY96" fmla="*/ 2636747 h 6470468"/>
                    <a:gd name="connsiteX97" fmla="*/ 1908947 w 4458789"/>
                    <a:gd name="connsiteY97" fmla="*/ 2627222 h 6470468"/>
                    <a:gd name="connsiteX98" fmla="*/ 1952218 w 4458789"/>
                    <a:gd name="connsiteY98" fmla="*/ 2602275 h 6470468"/>
                    <a:gd name="connsiteX99" fmla="*/ 2020072 w 4458789"/>
                    <a:gd name="connsiteY99" fmla="*/ 2662147 h 6470468"/>
                    <a:gd name="connsiteX100" fmla="*/ 2089922 w 4458789"/>
                    <a:gd name="connsiteY100" fmla="*/ 2678022 h 6470468"/>
                    <a:gd name="connsiteX101" fmla="*/ 2164579 w 4458789"/>
                    <a:gd name="connsiteY101" fmla="*/ 2690902 h 6470468"/>
                    <a:gd name="connsiteX102" fmla="*/ 2115322 w 4458789"/>
                    <a:gd name="connsiteY102" fmla="*/ 2820897 h 6470468"/>
                    <a:gd name="connsiteX103" fmla="*/ 2011680 w 4458789"/>
                    <a:gd name="connsiteY103" fmla="*/ 2934788 h 6470468"/>
                    <a:gd name="connsiteX104" fmla="*/ 2194560 w 4458789"/>
                    <a:gd name="connsiteY104" fmla="*/ 3082834 h 6470468"/>
                    <a:gd name="connsiteX105" fmla="*/ 2394858 w 4458789"/>
                    <a:gd name="connsiteY105" fmla="*/ 3117668 h 6470468"/>
                    <a:gd name="connsiteX106" fmla="*/ 2377440 w 4458789"/>
                    <a:gd name="connsiteY106" fmla="*/ 3335383 h 6470468"/>
                    <a:gd name="connsiteX107" fmla="*/ 2377440 w 4458789"/>
                    <a:gd name="connsiteY107" fmla="*/ 3335383 h 6470468"/>
                    <a:gd name="connsiteX108" fmla="*/ 2333898 w 4458789"/>
                    <a:gd name="connsiteY108" fmla="*/ 3640183 h 6470468"/>
                    <a:gd name="connsiteX109" fmla="*/ 2290355 w 4458789"/>
                    <a:gd name="connsiteY109" fmla="*/ 3875314 h 6470468"/>
                    <a:gd name="connsiteX110" fmla="*/ 2595155 w 4458789"/>
                    <a:gd name="connsiteY110" fmla="*/ 3857897 h 6470468"/>
                    <a:gd name="connsiteX111" fmla="*/ 2891246 w 4458789"/>
                    <a:gd name="connsiteY111" fmla="*/ 3744685 h 6470468"/>
                    <a:gd name="connsiteX112" fmla="*/ 2891155 w 4458789"/>
                    <a:gd name="connsiteY112" fmla="*/ 3215186 h 6470468"/>
                    <a:gd name="connsiteX113" fmla="*/ 2772547 w 4458789"/>
                    <a:gd name="connsiteY113" fmla="*/ 3039972 h 6470468"/>
                    <a:gd name="connsiteX114" fmla="*/ 2704284 w 4458789"/>
                    <a:gd name="connsiteY114" fmla="*/ 2897097 h 6470468"/>
                    <a:gd name="connsiteX115" fmla="*/ 2508069 w 4458789"/>
                    <a:gd name="connsiteY115" fmla="*/ 2717074 h 6470468"/>
                    <a:gd name="connsiteX116" fmla="*/ 2638698 w 4458789"/>
                    <a:gd name="connsiteY116" fmla="*/ 2577737 h 6470468"/>
                    <a:gd name="connsiteX117" fmla="*/ 2978332 w 4458789"/>
                    <a:gd name="connsiteY117" fmla="*/ 2333897 h 6470468"/>
                    <a:gd name="connsiteX118" fmla="*/ 2987040 w 4458789"/>
                    <a:gd name="connsiteY118" fmla="*/ 2159725 h 6470468"/>
                    <a:gd name="connsiteX119" fmla="*/ 3344092 w 4458789"/>
                    <a:gd name="connsiteY119" fmla="*/ 1672045 h 6470468"/>
                    <a:gd name="connsiteX120" fmla="*/ 3544389 w 4458789"/>
                    <a:gd name="connsiteY120" fmla="*/ 1863634 h 6470468"/>
                    <a:gd name="connsiteX121" fmla="*/ 3962400 w 4458789"/>
                    <a:gd name="connsiteY121" fmla="*/ 1419497 h 6470468"/>
                    <a:gd name="connsiteX122" fmla="*/ 4458789 w 4458789"/>
                    <a:gd name="connsiteY122" fmla="*/ 374468 h 6470468"/>
                    <a:gd name="connsiteX123" fmla="*/ 4415246 w 4458789"/>
                    <a:gd name="connsiteY123" fmla="*/ 0 h 6470468"/>
                    <a:gd name="connsiteX124" fmla="*/ 17418 w 4458789"/>
                    <a:gd name="connsiteY124" fmla="*/ 17417 h 6470468"/>
                    <a:gd name="connsiteX125" fmla="*/ 0 w 4458789"/>
                    <a:gd name="connsiteY125" fmla="*/ 6470468 h 6470468"/>
                    <a:gd name="connsiteX0" fmla="*/ 0 w 4458789"/>
                    <a:gd name="connsiteY0" fmla="*/ 6470468 h 6470468"/>
                    <a:gd name="connsiteX1" fmla="*/ 966063 w 4458789"/>
                    <a:gd name="connsiteY1" fmla="*/ 5940878 h 6470468"/>
                    <a:gd name="connsiteX2" fmla="*/ 938984 w 4458789"/>
                    <a:gd name="connsiteY2" fmla="*/ 5849847 h 6470468"/>
                    <a:gd name="connsiteX3" fmla="*/ 927872 w 4458789"/>
                    <a:gd name="connsiteY3" fmla="*/ 5799047 h 6470468"/>
                    <a:gd name="connsiteX4" fmla="*/ 954859 w 4458789"/>
                    <a:gd name="connsiteY4" fmla="*/ 5724434 h 6470468"/>
                    <a:gd name="connsiteX5" fmla="*/ 943747 w 4458789"/>
                    <a:gd name="connsiteY5" fmla="*/ 5683159 h 6470468"/>
                    <a:gd name="connsiteX6" fmla="*/ 1045347 w 4458789"/>
                    <a:gd name="connsiteY6" fmla="*/ 5637122 h 6470468"/>
                    <a:gd name="connsiteX7" fmla="*/ 1096147 w 4458789"/>
                    <a:gd name="connsiteY7" fmla="*/ 5591084 h 6470468"/>
                    <a:gd name="connsiteX8" fmla="*/ 1143772 w 4458789"/>
                    <a:gd name="connsiteY8" fmla="*/ 5533934 h 6470468"/>
                    <a:gd name="connsiteX9" fmla="*/ 1159647 w 4458789"/>
                    <a:gd name="connsiteY9" fmla="*/ 5478372 h 6470468"/>
                    <a:gd name="connsiteX10" fmla="*/ 1197747 w 4458789"/>
                    <a:gd name="connsiteY10" fmla="*/ 5427572 h 6470468"/>
                    <a:gd name="connsiteX11" fmla="*/ 1267597 w 4458789"/>
                    <a:gd name="connsiteY11" fmla="*/ 5345022 h 6470468"/>
                    <a:gd name="connsiteX12" fmla="*/ 1281884 w 4458789"/>
                    <a:gd name="connsiteY12" fmla="*/ 5389472 h 6470468"/>
                    <a:gd name="connsiteX13" fmla="*/ 1324747 w 4458789"/>
                    <a:gd name="connsiteY13" fmla="*/ 5341847 h 6470468"/>
                    <a:gd name="connsiteX14" fmla="*/ 1367609 w 4458789"/>
                    <a:gd name="connsiteY14" fmla="*/ 5324384 h 6470468"/>
                    <a:gd name="connsiteX15" fmla="*/ 1367246 w 4458789"/>
                    <a:gd name="connsiteY15" fmla="*/ 5277394 h 6470468"/>
                    <a:gd name="connsiteX16" fmla="*/ 1394597 w 4458789"/>
                    <a:gd name="connsiteY16" fmla="*/ 5175159 h 6470468"/>
                    <a:gd name="connsiteX17" fmla="*/ 1440634 w 4458789"/>
                    <a:gd name="connsiteY17" fmla="*/ 5149759 h 6470468"/>
                    <a:gd name="connsiteX18" fmla="*/ 1429522 w 4458789"/>
                    <a:gd name="connsiteY18" fmla="*/ 5017997 h 6470468"/>
                    <a:gd name="connsiteX19" fmla="*/ 1477147 w 4458789"/>
                    <a:gd name="connsiteY19" fmla="*/ 4971959 h 6470468"/>
                    <a:gd name="connsiteX20" fmla="*/ 1541418 w 4458789"/>
                    <a:gd name="connsiteY20" fmla="*/ 4955177 h 6470468"/>
                    <a:gd name="connsiteX21" fmla="*/ 1375547 w 4458789"/>
                    <a:gd name="connsiteY21" fmla="*/ 4913222 h 6470468"/>
                    <a:gd name="connsiteX22" fmla="*/ 1307284 w 4458789"/>
                    <a:gd name="connsiteY22" fmla="*/ 4854484 h 6470468"/>
                    <a:gd name="connsiteX23" fmla="*/ 1232672 w 4458789"/>
                    <a:gd name="connsiteY23" fmla="*/ 4883059 h 6470468"/>
                    <a:gd name="connsiteX24" fmla="*/ 1172801 w 4458789"/>
                    <a:gd name="connsiteY24" fmla="*/ 4820692 h 6470468"/>
                    <a:gd name="connsiteX25" fmla="*/ 1353322 w 4458789"/>
                    <a:gd name="connsiteY25" fmla="*/ 4757647 h 6470468"/>
                    <a:gd name="connsiteX26" fmla="*/ 1396184 w 4458789"/>
                    <a:gd name="connsiteY26" fmla="*/ 4762409 h 6470468"/>
                    <a:gd name="connsiteX27" fmla="*/ 1473473 w 4458789"/>
                    <a:gd name="connsiteY27" fmla="*/ 4779509 h 6470468"/>
                    <a:gd name="connsiteX28" fmla="*/ 1404122 w 4458789"/>
                    <a:gd name="connsiteY28" fmla="*/ 4619534 h 6470468"/>
                    <a:gd name="connsiteX29" fmla="*/ 1335859 w 4458789"/>
                    <a:gd name="connsiteY29" fmla="*/ 4551271 h 6470468"/>
                    <a:gd name="connsiteX30" fmla="*/ 1439047 w 4458789"/>
                    <a:gd name="connsiteY30" fmla="*/ 4506822 h 6470468"/>
                    <a:gd name="connsiteX31" fmla="*/ 1362847 w 4458789"/>
                    <a:gd name="connsiteY31" fmla="*/ 4400459 h 6470468"/>
                    <a:gd name="connsiteX32" fmla="*/ 1262834 w 4458789"/>
                    <a:gd name="connsiteY32" fmla="*/ 4309972 h 6470468"/>
                    <a:gd name="connsiteX33" fmla="*/ 1202509 w 4458789"/>
                    <a:gd name="connsiteY33" fmla="*/ 4102009 h 6470468"/>
                    <a:gd name="connsiteX34" fmla="*/ 1143772 w 4458789"/>
                    <a:gd name="connsiteY34" fmla="*/ 3930559 h 6470468"/>
                    <a:gd name="connsiteX35" fmla="*/ 1012644 w 4458789"/>
                    <a:gd name="connsiteY35" fmla="*/ 3831363 h 6470468"/>
                    <a:gd name="connsiteX36" fmla="*/ 946922 w 4458789"/>
                    <a:gd name="connsiteY36" fmla="*/ 3773397 h 6470468"/>
                    <a:gd name="connsiteX37" fmla="*/ 946922 w 4458789"/>
                    <a:gd name="connsiteY37" fmla="*/ 3717834 h 6470468"/>
                    <a:gd name="connsiteX38" fmla="*/ 980259 w 4458789"/>
                    <a:gd name="connsiteY38" fmla="*/ 3711484 h 6470468"/>
                    <a:gd name="connsiteX39" fmla="*/ 1038997 w 4458789"/>
                    <a:gd name="connsiteY39" fmla="*/ 3609884 h 6470468"/>
                    <a:gd name="connsiteX40" fmla="*/ 1077097 w 4458789"/>
                    <a:gd name="connsiteY40" fmla="*/ 3598772 h 6470468"/>
                    <a:gd name="connsiteX41" fmla="*/ 1139009 w 4458789"/>
                    <a:gd name="connsiteY41" fmla="*/ 3535272 h 6470468"/>
                    <a:gd name="connsiteX42" fmla="*/ 1196159 w 4458789"/>
                    <a:gd name="connsiteY42" fmla="*/ 3498759 h 6470468"/>
                    <a:gd name="connsiteX43" fmla="*/ 1237434 w 4458789"/>
                    <a:gd name="connsiteY43" fmla="*/ 3489234 h 6470468"/>
                    <a:gd name="connsiteX44" fmla="*/ 1267506 w 4458789"/>
                    <a:gd name="connsiteY44" fmla="*/ 3418432 h 6470468"/>
                    <a:gd name="connsiteX45" fmla="*/ 1326335 w 4458789"/>
                    <a:gd name="connsiteY45" fmla="*/ 3387634 h 6470468"/>
                    <a:gd name="connsiteX46" fmla="*/ 1385072 w 4458789"/>
                    <a:gd name="connsiteY46" fmla="*/ 3354297 h 6470468"/>
                    <a:gd name="connsiteX47" fmla="*/ 1491434 w 4458789"/>
                    <a:gd name="connsiteY47" fmla="*/ 3309847 h 6470468"/>
                    <a:gd name="connsiteX48" fmla="*/ 1567543 w 4458789"/>
                    <a:gd name="connsiteY48" fmla="*/ 3317965 h 6470468"/>
                    <a:gd name="connsiteX49" fmla="*/ 1610497 w 4458789"/>
                    <a:gd name="connsiteY49" fmla="*/ 3271747 h 6470468"/>
                    <a:gd name="connsiteX50" fmla="*/ 1631134 w 4458789"/>
                    <a:gd name="connsiteY50" fmla="*/ 3201897 h 6470468"/>
                    <a:gd name="connsiteX51" fmla="*/ 1564459 w 4458789"/>
                    <a:gd name="connsiteY51" fmla="*/ 3174909 h 6470468"/>
                    <a:gd name="connsiteX52" fmla="*/ 1543731 w 4458789"/>
                    <a:gd name="connsiteY52" fmla="*/ 3150960 h 6470468"/>
                    <a:gd name="connsiteX53" fmla="*/ 1427934 w 4458789"/>
                    <a:gd name="connsiteY53" fmla="*/ 3163797 h 6470468"/>
                    <a:gd name="connsiteX54" fmla="*/ 1364434 w 4458789"/>
                    <a:gd name="connsiteY54" fmla="*/ 3127284 h 6470468"/>
                    <a:gd name="connsiteX55" fmla="*/ 1350147 w 4458789"/>
                    <a:gd name="connsiteY55" fmla="*/ 3101884 h 6470468"/>
                    <a:gd name="connsiteX56" fmla="*/ 1289731 w 4458789"/>
                    <a:gd name="connsiteY56" fmla="*/ 3082154 h 6470468"/>
                    <a:gd name="connsiteX57" fmla="*/ 1189809 w 4458789"/>
                    <a:gd name="connsiteY57" fmla="*/ 3098709 h 6470468"/>
                    <a:gd name="connsiteX58" fmla="*/ 1164409 w 4458789"/>
                    <a:gd name="connsiteY58" fmla="*/ 3144747 h 6470468"/>
                    <a:gd name="connsiteX59" fmla="*/ 1108847 w 4458789"/>
                    <a:gd name="connsiteY59" fmla="*/ 3174909 h 6470468"/>
                    <a:gd name="connsiteX60" fmla="*/ 1075509 w 4458789"/>
                    <a:gd name="connsiteY60" fmla="*/ 3225709 h 6470468"/>
                    <a:gd name="connsiteX61" fmla="*/ 1007247 w 4458789"/>
                    <a:gd name="connsiteY61" fmla="*/ 3238409 h 6470468"/>
                    <a:gd name="connsiteX62" fmla="*/ 926782 w 4458789"/>
                    <a:gd name="connsiteY62" fmla="*/ 3181803 h 6470468"/>
                    <a:gd name="connsiteX63" fmla="*/ 942159 w 4458789"/>
                    <a:gd name="connsiteY63" fmla="*/ 3111409 h 6470468"/>
                    <a:gd name="connsiteX64" fmla="*/ 989784 w 4458789"/>
                    <a:gd name="connsiteY64" fmla="*/ 3078072 h 6470468"/>
                    <a:gd name="connsiteX65" fmla="*/ 941161 w 4458789"/>
                    <a:gd name="connsiteY65" fmla="*/ 2986994 h 6470468"/>
                    <a:gd name="connsiteX66" fmla="*/ 865959 w 4458789"/>
                    <a:gd name="connsiteY66" fmla="*/ 2989172 h 6470468"/>
                    <a:gd name="connsiteX67" fmla="*/ 743722 w 4458789"/>
                    <a:gd name="connsiteY67" fmla="*/ 2943134 h 6470468"/>
                    <a:gd name="connsiteX68" fmla="*/ 708797 w 4458789"/>
                    <a:gd name="connsiteY68" fmla="*/ 2852647 h 6470468"/>
                    <a:gd name="connsiteX69" fmla="*/ 750707 w 4458789"/>
                    <a:gd name="connsiteY69" fmla="*/ 2804160 h 6470468"/>
                    <a:gd name="connsiteX70" fmla="*/ 748484 w 4458789"/>
                    <a:gd name="connsiteY70" fmla="*/ 2738347 h 6470468"/>
                    <a:gd name="connsiteX71" fmla="*/ 788172 w 4458789"/>
                    <a:gd name="connsiteY71" fmla="*/ 2711359 h 6470468"/>
                    <a:gd name="connsiteX72" fmla="*/ 865959 w 4458789"/>
                    <a:gd name="connsiteY72" fmla="*/ 2771684 h 6470468"/>
                    <a:gd name="connsiteX73" fmla="*/ 892947 w 4458789"/>
                    <a:gd name="connsiteY73" fmla="*/ 2798672 h 6470468"/>
                    <a:gd name="connsiteX74" fmla="*/ 900884 w 4458789"/>
                    <a:gd name="connsiteY74" fmla="*/ 2743110 h 6470468"/>
                    <a:gd name="connsiteX75" fmla="*/ 937351 w 4458789"/>
                    <a:gd name="connsiteY75" fmla="*/ 2730546 h 6470468"/>
                    <a:gd name="connsiteX76" fmla="*/ 981847 w 4458789"/>
                    <a:gd name="connsiteY76" fmla="*/ 2730409 h 6470468"/>
                    <a:gd name="connsiteX77" fmla="*/ 1008834 w 4458789"/>
                    <a:gd name="connsiteY77" fmla="*/ 2698659 h 6470468"/>
                    <a:gd name="connsiteX78" fmla="*/ 1085034 w 4458789"/>
                    <a:gd name="connsiteY78" fmla="*/ 2592297 h 6470468"/>
                    <a:gd name="connsiteX79" fmla="*/ 1174841 w 4458789"/>
                    <a:gd name="connsiteY79" fmla="*/ 2532652 h 6470468"/>
                    <a:gd name="connsiteX80" fmla="*/ 1256484 w 4458789"/>
                    <a:gd name="connsiteY80" fmla="*/ 2501809 h 6470468"/>
                    <a:gd name="connsiteX81" fmla="*/ 1404122 w 4458789"/>
                    <a:gd name="connsiteY81" fmla="*/ 2358934 h 6470468"/>
                    <a:gd name="connsiteX82" fmla="*/ 1518512 w 4458789"/>
                    <a:gd name="connsiteY82" fmla="*/ 2368913 h 6470468"/>
                    <a:gd name="connsiteX83" fmla="*/ 1584598 w 4458789"/>
                    <a:gd name="connsiteY83" fmla="*/ 2464298 h 6470468"/>
                    <a:gd name="connsiteX84" fmla="*/ 1527947 w 4458789"/>
                    <a:gd name="connsiteY84" fmla="*/ 2535147 h 6470468"/>
                    <a:gd name="connsiteX85" fmla="*/ 1431109 w 4458789"/>
                    <a:gd name="connsiteY85" fmla="*/ 2627222 h 6470468"/>
                    <a:gd name="connsiteX86" fmla="*/ 1393372 w 4458789"/>
                    <a:gd name="connsiteY86" fmla="*/ 2647405 h 6470468"/>
                    <a:gd name="connsiteX87" fmla="*/ 1404983 w 4458789"/>
                    <a:gd name="connsiteY87" fmla="*/ 2708456 h 6470468"/>
                    <a:gd name="connsiteX88" fmla="*/ 1454922 w 4458789"/>
                    <a:gd name="connsiteY88" fmla="*/ 2736759 h 6470468"/>
                    <a:gd name="connsiteX89" fmla="*/ 1448572 w 4458789"/>
                    <a:gd name="connsiteY89" fmla="*/ 2774859 h 6470468"/>
                    <a:gd name="connsiteX90" fmla="*/ 1357675 w 4458789"/>
                    <a:gd name="connsiteY90" fmla="*/ 2829515 h 6470468"/>
                    <a:gd name="connsiteX91" fmla="*/ 1394597 w 4458789"/>
                    <a:gd name="connsiteY91" fmla="*/ 2863759 h 6470468"/>
                    <a:gd name="connsiteX92" fmla="*/ 1550172 w 4458789"/>
                    <a:gd name="connsiteY92" fmla="*/ 2790734 h 6470468"/>
                    <a:gd name="connsiteX93" fmla="*/ 1586684 w 4458789"/>
                    <a:gd name="connsiteY93" fmla="*/ 2733584 h 6470468"/>
                    <a:gd name="connsiteX94" fmla="*/ 1651772 w 4458789"/>
                    <a:gd name="connsiteY94" fmla="*/ 2703422 h 6470468"/>
                    <a:gd name="connsiteX95" fmla="*/ 1708922 w 4458789"/>
                    <a:gd name="connsiteY95" fmla="*/ 2666909 h 6470468"/>
                    <a:gd name="connsiteX96" fmla="*/ 1810522 w 4458789"/>
                    <a:gd name="connsiteY96" fmla="*/ 2636747 h 6470468"/>
                    <a:gd name="connsiteX97" fmla="*/ 1908947 w 4458789"/>
                    <a:gd name="connsiteY97" fmla="*/ 2627222 h 6470468"/>
                    <a:gd name="connsiteX98" fmla="*/ 1952218 w 4458789"/>
                    <a:gd name="connsiteY98" fmla="*/ 2602275 h 6470468"/>
                    <a:gd name="connsiteX99" fmla="*/ 2020072 w 4458789"/>
                    <a:gd name="connsiteY99" fmla="*/ 2662147 h 6470468"/>
                    <a:gd name="connsiteX100" fmla="*/ 2089922 w 4458789"/>
                    <a:gd name="connsiteY100" fmla="*/ 2678022 h 6470468"/>
                    <a:gd name="connsiteX101" fmla="*/ 2164579 w 4458789"/>
                    <a:gd name="connsiteY101" fmla="*/ 2690902 h 6470468"/>
                    <a:gd name="connsiteX102" fmla="*/ 2115322 w 4458789"/>
                    <a:gd name="connsiteY102" fmla="*/ 2820897 h 6470468"/>
                    <a:gd name="connsiteX103" fmla="*/ 2011680 w 4458789"/>
                    <a:gd name="connsiteY103" fmla="*/ 2934788 h 6470468"/>
                    <a:gd name="connsiteX104" fmla="*/ 2194560 w 4458789"/>
                    <a:gd name="connsiteY104" fmla="*/ 3082834 h 6470468"/>
                    <a:gd name="connsiteX105" fmla="*/ 2394858 w 4458789"/>
                    <a:gd name="connsiteY105" fmla="*/ 3117668 h 6470468"/>
                    <a:gd name="connsiteX106" fmla="*/ 2377440 w 4458789"/>
                    <a:gd name="connsiteY106" fmla="*/ 3335383 h 6470468"/>
                    <a:gd name="connsiteX107" fmla="*/ 2377440 w 4458789"/>
                    <a:gd name="connsiteY107" fmla="*/ 3335383 h 6470468"/>
                    <a:gd name="connsiteX108" fmla="*/ 2333898 w 4458789"/>
                    <a:gd name="connsiteY108" fmla="*/ 3640183 h 6470468"/>
                    <a:gd name="connsiteX109" fmla="*/ 2290355 w 4458789"/>
                    <a:gd name="connsiteY109" fmla="*/ 3875314 h 6470468"/>
                    <a:gd name="connsiteX110" fmla="*/ 2595155 w 4458789"/>
                    <a:gd name="connsiteY110" fmla="*/ 3857897 h 6470468"/>
                    <a:gd name="connsiteX111" fmla="*/ 2891246 w 4458789"/>
                    <a:gd name="connsiteY111" fmla="*/ 3744685 h 6470468"/>
                    <a:gd name="connsiteX112" fmla="*/ 2891155 w 4458789"/>
                    <a:gd name="connsiteY112" fmla="*/ 3215186 h 6470468"/>
                    <a:gd name="connsiteX113" fmla="*/ 2772547 w 4458789"/>
                    <a:gd name="connsiteY113" fmla="*/ 3039972 h 6470468"/>
                    <a:gd name="connsiteX114" fmla="*/ 2704284 w 4458789"/>
                    <a:gd name="connsiteY114" fmla="*/ 2897097 h 6470468"/>
                    <a:gd name="connsiteX115" fmla="*/ 2508069 w 4458789"/>
                    <a:gd name="connsiteY115" fmla="*/ 2717074 h 6470468"/>
                    <a:gd name="connsiteX116" fmla="*/ 2638698 w 4458789"/>
                    <a:gd name="connsiteY116" fmla="*/ 2577737 h 6470468"/>
                    <a:gd name="connsiteX117" fmla="*/ 2978332 w 4458789"/>
                    <a:gd name="connsiteY117" fmla="*/ 2333897 h 6470468"/>
                    <a:gd name="connsiteX118" fmla="*/ 2987040 w 4458789"/>
                    <a:gd name="connsiteY118" fmla="*/ 2159725 h 6470468"/>
                    <a:gd name="connsiteX119" fmla="*/ 3344092 w 4458789"/>
                    <a:gd name="connsiteY119" fmla="*/ 1672045 h 6470468"/>
                    <a:gd name="connsiteX120" fmla="*/ 3544389 w 4458789"/>
                    <a:gd name="connsiteY120" fmla="*/ 1863634 h 6470468"/>
                    <a:gd name="connsiteX121" fmla="*/ 3962400 w 4458789"/>
                    <a:gd name="connsiteY121" fmla="*/ 1419497 h 6470468"/>
                    <a:gd name="connsiteX122" fmla="*/ 4458789 w 4458789"/>
                    <a:gd name="connsiteY122" fmla="*/ 374468 h 6470468"/>
                    <a:gd name="connsiteX123" fmla="*/ 4415246 w 4458789"/>
                    <a:gd name="connsiteY123" fmla="*/ 0 h 6470468"/>
                    <a:gd name="connsiteX124" fmla="*/ 17418 w 4458789"/>
                    <a:gd name="connsiteY124" fmla="*/ 17417 h 6470468"/>
                    <a:gd name="connsiteX125" fmla="*/ 0 w 4458789"/>
                    <a:gd name="connsiteY125" fmla="*/ 6470468 h 6470468"/>
                    <a:gd name="connsiteX0" fmla="*/ 0 w 4458789"/>
                    <a:gd name="connsiteY0" fmla="*/ 6470468 h 6470468"/>
                    <a:gd name="connsiteX1" fmla="*/ 966063 w 4458789"/>
                    <a:gd name="connsiteY1" fmla="*/ 5940878 h 6470468"/>
                    <a:gd name="connsiteX2" fmla="*/ 938984 w 4458789"/>
                    <a:gd name="connsiteY2" fmla="*/ 5849847 h 6470468"/>
                    <a:gd name="connsiteX3" fmla="*/ 927872 w 4458789"/>
                    <a:gd name="connsiteY3" fmla="*/ 5799047 h 6470468"/>
                    <a:gd name="connsiteX4" fmla="*/ 954859 w 4458789"/>
                    <a:gd name="connsiteY4" fmla="*/ 5724434 h 6470468"/>
                    <a:gd name="connsiteX5" fmla="*/ 943747 w 4458789"/>
                    <a:gd name="connsiteY5" fmla="*/ 5683159 h 6470468"/>
                    <a:gd name="connsiteX6" fmla="*/ 1045347 w 4458789"/>
                    <a:gd name="connsiteY6" fmla="*/ 5637122 h 6470468"/>
                    <a:gd name="connsiteX7" fmla="*/ 1096147 w 4458789"/>
                    <a:gd name="connsiteY7" fmla="*/ 5591084 h 6470468"/>
                    <a:gd name="connsiteX8" fmla="*/ 1143772 w 4458789"/>
                    <a:gd name="connsiteY8" fmla="*/ 5533934 h 6470468"/>
                    <a:gd name="connsiteX9" fmla="*/ 1159647 w 4458789"/>
                    <a:gd name="connsiteY9" fmla="*/ 5478372 h 6470468"/>
                    <a:gd name="connsiteX10" fmla="*/ 1197747 w 4458789"/>
                    <a:gd name="connsiteY10" fmla="*/ 5427572 h 6470468"/>
                    <a:gd name="connsiteX11" fmla="*/ 1267597 w 4458789"/>
                    <a:gd name="connsiteY11" fmla="*/ 5345022 h 6470468"/>
                    <a:gd name="connsiteX12" fmla="*/ 1281884 w 4458789"/>
                    <a:gd name="connsiteY12" fmla="*/ 5389472 h 6470468"/>
                    <a:gd name="connsiteX13" fmla="*/ 1324747 w 4458789"/>
                    <a:gd name="connsiteY13" fmla="*/ 5341847 h 6470468"/>
                    <a:gd name="connsiteX14" fmla="*/ 1367609 w 4458789"/>
                    <a:gd name="connsiteY14" fmla="*/ 5324384 h 6470468"/>
                    <a:gd name="connsiteX15" fmla="*/ 1367246 w 4458789"/>
                    <a:gd name="connsiteY15" fmla="*/ 5277394 h 6470468"/>
                    <a:gd name="connsiteX16" fmla="*/ 1394597 w 4458789"/>
                    <a:gd name="connsiteY16" fmla="*/ 5175159 h 6470468"/>
                    <a:gd name="connsiteX17" fmla="*/ 1440634 w 4458789"/>
                    <a:gd name="connsiteY17" fmla="*/ 5149759 h 6470468"/>
                    <a:gd name="connsiteX18" fmla="*/ 1429522 w 4458789"/>
                    <a:gd name="connsiteY18" fmla="*/ 5017997 h 6470468"/>
                    <a:gd name="connsiteX19" fmla="*/ 1477147 w 4458789"/>
                    <a:gd name="connsiteY19" fmla="*/ 4971959 h 6470468"/>
                    <a:gd name="connsiteX20" fmla="*/ 1541418 w 4458789"/>
                    <a:gd name="connsiteY20" fmla="*/ 4955177 h 6470468"/>
                    <a:gd name="connsiteX21" fmla="*/ 1375547 w 4458789"/>
                    <a:gd name="connsiteY21" fmla="*/ 4913222 h 6470468"/>
                    <a:gd name="connsiteX22" fmla="*/ 1307284 w 4458789"/>
                    <a:gd name="connsiteY22" fmla="*/ 4854484 h 6470468"/>
                    <a:gd name="connsiteX23" fmla="*/ 1232672 w 4458789"/>
                    <a:gd name="connsiteY23" fmla="*/ 4883059 h 6470468"/>
                    <a:gd name="connsiteX24" fmla="*/ 1172801 w 4458789"/>
                    <a:gd name="connsiteY24" fmla="*/ 4820692 h 6470468"/>
                    <a:gd name="connsiteX25" fmla="*/ 1353322 w 4458789"/>
                    <a:gd name="connsiteY25" fmla="*/ 4757647 h 6470468"/>
                    <a:gd name="connsiteX26" fmla="*/ 1396184 w 4458789"/>
                    <a:gd name="connsiteY26" fmla="*/ 4762409 h 6470468"/>
                    <a:gd name="connsiteX27" fmla="*/ 1473473 w 4458789"/>
                    <a:gd name="connsiteY27" fmla="*/ 4779509 h 6470468"/>
                    <a:gd name="connsiteX28" fmla="*/ 1404122 w 4458789"/>
                    <a:gd name="connsiteY28" fmla="*/ 4619534 h 6470468"/>
                    <a:gd name="connsiteX29" fmla="*/ 1335859 w 4458789"/>
                    <a:gd name="connsiteY29" fmla="*/ 4551271 h 6470468"/>
                    <a:gd name="connsiteX30" fmla="*/ 1439047 w 4458789"/>
                    <a:gd name="connsiteY30" fmla="*/ 4506822 h 6470468"/>
                    <a:gd name="connsiteX31" fmla="*/ 1362847 w 4458789"/>
                    <a:gd name="connsiteY31" fmla="*/ 4400459 h 6470468"/>
                    <a:gd name="connsiteX32" fmla="*/ 1262834 w 4458789"/>
                    <a:gd name="connsiteY32" fmla="*/ 4309972 h 6470468"/>
                    <a:gd name="connsiteX33" fmla="*/ 1202509 w 4458789"/>
                    <a:gd name="connsiteY33" fmla="*/ 4102009 h 6470468"/>
                    <a:gd name="connsiteX34" fmla="*/ 1143772 w 4458789"/>
                    <a:gd name="connsiteY34" fmla="*/ 3930559 h 6470468"/>
                    <a:gd name="connsiteX35" fmla="*/ 1012644 w 4458789"/>
                    <a:gd name="connsiteY35" fmla="*/ 3831363 h 6470468"/>
                    <a:gd name="connsiteX36" fmla="*/ 946922 w 4458789"/>
                    <a:gd name="connsiteY36" fmla="*/ 3773397 h 6470468"/>
                    <a:gd name="connsiteX37" fmla="*/ 946922 w 4458789"/>
                    <a:gd name="connsiteY37" fmla="*/ 3717834 h 6470468"/>
                    <a:gd name="connsiteX38" fmla="*/ 980259 w 4458789"/>
                    <a:gd name="connsiteY38" fmla="*/ 3711484 h 6470468"/>
                    <a:gd name="connsiteX39" fmla="*/ 1038997 w 4458789"/>
                    <a:gd name="connsiteY39" fmla="*/ 3609884 h 6470468"/>
                    <a:gd name="connsiteX40" fmla="*/ 1077097 w 4458789"/>
                    <a:gd name="connsiteY40" fmla="*/ 3598772 h 6470468"/>
                    <a:gd name="connsiteX41" fmla="*/ 1139009 w 4458789"/>
                    <a:gd name="connsiteY41" fmla="*/ 3535272 h 6470468"/>
                    <a:gd name="connsiteX42" fmla="*/ 1196159 w 4458789"/>
                    <a:gd name="connsiteY42" fmla="*/ 3498759 h 6470468"/>
                    <a:gd name="connsiteX43" fmla="*/ 1237434 w 4458789"/>
                    <a:gd name="connsiteY43" fmla="*/ 3489234 h 6470468"/>
                    <a:gd name="connsiteX44" fmla="*/ 1267506 w 4458789"/>
                    <a:gd name="connsiteY44" fmla="*/ 3418432 h 6470468"/>
                    <a:gd name="connsiteX45" fmla="*/ 1326335 w 4458789"/>
                    <a:gd name="connsiteY45" fmla="*/ 3387634 h 6470468"/>
                    <a:gd name="connsiteX46" fmla="*/ 1385072 w 4458789"/>
                    <a:gd name="connsiteY46" fmla="*/ 3354297 h 6470468"/>
                    <a:gd name="connsiteX47" fmla="*/ 1491434 w 4458789"/>
                    <a:gd name="connsiteY47" fmla="*/ 3309847 h 6470468"/>
                    <a:gd name="connsiteX48" fmla="*/ 1567543 w 4458789"/>
                    <a:gd name="connsiteY48" fmla="*/ 3317965 h 6470468"/>
                    <a:gd name="connsiteX49" fmla="*/ 1610497 w 4458789"/>
                    <a:gd name="connsiteY49" fmla="*/ 3271747 h 6470468"/>
                    <a:gd name="connsiteX50" fmla="*/ 1631134 w 4458789"/>
                    <a:gd name="connsiteY50" fmla="*/ 3201897 h 6470468"/>
                    <a:gd name="connsiteX51" fmla="*/ 1564459 w 4458789"/>
                    <a:gd name="connsiteY51" fmla="*/ 3174909 h 6470468"/>
                    <a:gd name="connsiteX52" fmla="*/ 1543731 w 4458789"/>
                    <a:gd name="connsiteY52" fmla="*/ 3150960 h 6470468"/>
                    <a:gd name="connsiteX53" fmla="*/ 1427934 w 4458789"/>
                    <a:gd name="connsiteY53" fmla="*/ 3163797 h 6470468"/>
                    <a:gd name="connsiteX54" fmla="*/ 1364434 w 4458789"/>
                    <a:gd name="connsiteY54" fmla="*/ 3127284 h 6470468"/>
                    <a:gd name="connsiteX55" fmla="*/ 1350147 w 4458789"/>
                    <a:gd name="connsiteY55" fmla="*/ 3101884 h 6470468"/>
                    <a:gd name="connsiteX56" fmla="*/ 1289731 w 4458789"/>
                    <a:gd name="connsiteY56" fmla="*/ 3082154 h 6470468"/>
                    <a:gd name="connsiteX57" fmla="*/ 1189809 w 4458789"/>
                    <a:gd name="connsiteY57" fmla="*/ 3098709 h 6470468"/>
                    <a:gd name="connsiteX58" fmla="*/ 1164409 w 4458789"/>
                    <a:gd name="connsiteY58" fmla="*/ 3144747 h 6470468"/>
                    <a:gd name="connsiteX59" fmla="*/ 1108847 w 4458789"/>
                    <a:gd name="connsiteY59" fmla="*/ 3174909 h 6470468"/>
                    <a:gd name="connsiteX60" fmla="*/ 1075509 w 4458789"/>
                    <a:gd name="connsiteY60" fmla="*/ 3225709 h 6470468"/>
                    <a:gd name="connsiteX61" fmla="*/ 1007247 w 4458789"/>
                    <a:gd name="connsiteY61" fmla="*/ 3238409 h 6470468"/>
                    <a:gd name="connsiteX62" fmla="*/ 926782 w 4458789"/>
                    <a:gd name="connsiteY62" fmla="*/ 3181803 h 6470468"/>
                    <a:gd name="connsiteX63" fmla="*/ 942159 w 4458789"/>
                    <a:gd name="connsiteY63" fmla="*/ 3111409 h 6470468"/>
                    <a:gd name="connsiteX64" fmla="*/ 989784 w 4458789"/>
                    <a:gd name="connsiteY64" fmla="*/ 3078072 h 6470468"/>
                    <a:gd name="connsiteX65" fmla="*/ 941161 w 4458789"/>
                    <a:gd name="connsiteY65" fmla="*/ 2986994 h 6470468"/>
                    <a:gd name="connsiteX66" fmla="*/ 865959 w 4458789"/>
                    <a:gd name="connsiteY66" fmla="*/ 2989172 h 6470468"/>
                    <a:gd name="connsiteX67" fmla="*/ 743722 w 4458789"/>
                    <a:gd name="connsiteY67" fmla="*/ 2943134 h 6470468"/>
                    <a:gd name="connsiteX68" fmla="*/ 708797 w 4458789"/>
                    <a:gd name="connsiteY68" fmla="*/ 2852647 h 6470468"/>
                    <a:gd name="connsiteX69" fmla="*/ 750707 w 4458789"/>
                    <a:gd name="connsiteY69" fmla="*/ 2804160 h 6470468"/>
                    <a:gd name="connsiteX70" fmla="*/ 748484 w 4458789"/>
                    <a:gd name="connsiteY70" fmla="*/ 2738347 h 6470468"/>
                    <a:gd name="connsiteX71" fmla="*/ 788172 w 4458789"/>
                    <a:gd name="connsiteY71" fmla="*/ 2711359 h 6470468"/>
                    <a:gd name="connsiteX72" fmla="*/ 865959 w 4458789"/>
                    <a:gd name="connsiteY72" fmla="*/ 2771684 h 6470468"/>
                    <a:gd name="connsiteX73" fmla="*/ 892947 w 4458789"/>
                    <a:gd name="connsiteY73" fmla="*/ 2798672 h 6470468"/>
                    <a:gd name="connsiteX74" fmla="*/ 900884 w 4458789"/>
                    <a:gd name="connsiteY74" fmla="*/ 2743110 h 6470468"/>
                    <a:gd name="connsiteX75" fmla="*/ 937351 w 4458789"/>
                    <a:gd name="connsiteY75" fmla="*/ 2730546 h 6470468"/>
                    <a:gd name="connsiteX76" fmla="*/ 981847 w 4458789"/>
                    <a:gd name="connsiteY76" fmla="*/ 2730409 h 6470468"/>
                    <a:gd name="connsiteX77" fmla="*/ 1008834 w 4458789"/>
                    <a:gd name="connsiteY77" fmla="*/ 2698659 h 6470468"/>
                    <a:gd name="connsiteX78" fmla="*/ 1085034 w 4458789"/>
                    <a:gd name="connsiteY78" fmla="*/ 2592297 h 6470468"/>
                    <a:gd name="connsiteX79" fmla="*/ 1174841 w 4458789"/>
                    <a:gd name="connsiteY79" fmla="*/ 2532652 h 6470468"/>
                    <a:gd name="connsiteX80" fmla="*/ 1256484 w 4458789"/>
                    <a:gd name="connsiteY80" fmla="*/ 2501809 h 6470468"/>
                    <a:gd name="connsiteX81" fmla="*/ 1404122 w 4458789"/>
                    <a:gd name="connsiteY81" fmla="*/ 2358934 h 6470468"/>
                    <a:gd name="connsiteX82" fmla="*/ 1518512 w 4458789"/>
                    <a:gd name="connsiteY82" fmla="*/ 2368913 h 6470468"/>
                    <a:gd name="connsiteX83" fmla="*/ 1584598 w 4458789"/>
                    <a:gd name="connsiteY83" fmla="*/ 2464298 h 6470468"/>
                    <a:gd name="connsiteX84" fmla="*/ 1527947 w 4458789"/>
                    <a:gd name="connsiteY84" fmla="*/ 2535147 h 6470468"/>
                    <a:gd name="connsiteX85" fmla="*/ 1431109 w 4458789"/>
                    <a:gd name="connsiteY85" fmla="*/ 2627222 h 6470468"/>
                    <a:gd name="connsiteX86" fmla="*/ 1393372 w 4458789"/>
                    <a:gd name="connsiteY86" fmla="*/ 2647405 h 6470468"/>
                    <a:gd name="connsiteX87" fmla="*/ 1404983 w 4458789"/>
                    <a:gd name="connsiteY87" fmla="*/ 2708456 h 6470468"/>
                    <a:gd name="connsiteX88" fmla="*/ 1454922 w 4458789"/>
                    <a:gd name="connsiteY88" fmla="*/ 2736759 h 6470468"/>
                    <a:gd name="connsiteX89" fmla="*/ 1448572 w 4458789"/>
                    <a:gd name="connsiteY89" fmla="*/ 2774859 h 6470468"/>
                    <a:gd name="connsiteX90" fmla="*/ 1357675 w 4458789"/>
                    <a:gd name="connsiteY90" fmla="*/ 2829515 h 6470468"/>
                    <a:gd name="connsiteX91" fmla="*/ 1394597 w 4458789"/>
                    <a:gd name="connsiteY91" fmla="*/ 2863759 h 6470468"/>
                    <a:gd name="connsiteX92" fmla="*/ 1550172 w 4458789"/>
                    <a:gd name="connsiteY92" fmla="*/ 2790734 h 6470468"/>
                    <a:gd name="connsiteX93" fmla="*/ 1586684 w 4458789"/>
                    <a:gd name="connsiteY93" fmla="*/ 2733584 h 6470468"/>
                    <a:gd name="connsiteX94" fmla="*/ 1651772 w 4458789"/>
                    <a:gd name="connsiteY94" fmla="*/ 2703422 h 6470468"/>
                    <a:gd name="connsiteX95" fmla="*/ 1708922 w 4458789"/>
                    <a:gd name="connsiteY95" fmla="*/ 2666909 h 6470468"/>
                    <a:gd name="connsiteX96" fmla="*/ 1810522 w 4458789"/>
                    <a:gd name="connsiteY96" fmla="*/ 2636747 h 6470468"/>
                    <a:gd name="connsiteX97" fmla="*/ 1908947 w 4458789"/>
                    <a:gd name="connsiteY97" fmla="*/ 2627222 h 6470468"/>
                    <a:gd name="connsiteX98" fmla="*/ 1952218 w 4458789"/>
                    <a:gd name="connsiteY98" fmla="*/ 2602275 h 6470468"/>
                    <a:gd name="connsiteX99" fmla="*/ 2020072 w 4458789"/>
                    <a:gd name="connsiteY99" fmla="*/ 2662147 h 6470468"/>
                    <a:gd name="connsiteX100" fmla="*/ 2089922 w 4458789"/>
                    <a:gd name="connsiteY100" fmla="*/ 2678022 h 6470468"/>
                    <a:gd name="connsiteX101" fmla="*/ 2164579 w 4458789"/>
                    <a:gd name="connsiteY101" fmla="*/ 2690902 h 6470468"/>
                    <a:gd name="connsiteX102" fmla="*/ 2115322 w 4458789"/>
                    <a:gd name="connsiteY102" fmla="*/ 2820897 h 6470468"/>
                    <a:gd name="connsiteX103" fmla="*/ 2011680 w 4458789"/>
                    <a:gd name="connsiteY103" fmla="*/ 2934788 h 6470468"/>
                    <a:gd name="connsiteX104" fmla="*/ 2194560 w 4458789"/>
                    <a:gd name="connsiteY104" fmla="*/ 3082834 h 6470468"/>
                    <a:gd name="connsiteX105" fmla="*/ 2394858 w 4458789"/>
                    <a:gd name="connsiteY105" fmla="*/ 3117668 h 6470468"/>
                    <a:gd name="connsiteX106" fmla="*/ 2377440 w 4458789"/>
                    <a:gd name="connsiteY106" fmla="*/ 3335383 h 6470468"/>
                    <a:gd name="connsiteX107" fmla="*/ 2377440 w 4458789"/>
                    <a:gd name="connsiteY107" fmla="*/ 3335383 h 6470468"/>
                    <a:gd name="connsiteX108" fmla="*/ 2333898 w 4458789"/>
                    <a:gd name="connsiteY108" fmla="*/ 3640183 h 6470468"/>
                    <a:gd name="connsiteX109" fmla="*/ 2290355 w 4458789"/>
                    <a:gd name="connsiteY109" fmla="*/ 3875314 h 6470468"/>
                    <a:gd name="connsiteX110" fmla="*/ 2595155 w 4458789"/>
                    <a:gd name="connsiteY110" fmla="*/ 3857897 h 6470468"/>
                    <a:gd name="connsiteX111" fmla="*/ 2891246 w 4458789"/>
                    <a:gd name="connsiteY111" fmla="*/ 3744685 h 6470468"/>
                    <a:gd name="connsiteX112" fmla="*/ 2891155 w 4458789"/>
                    <a:gd name="connsiteY112" fmla="*/ 3215186 h 6470468"/>
                    <a:gd name="connsiteX113" fmla="*/ 2772547 w 4458789"/>
                    <a:gd name="connsiteY113" fmla="*/ 3039972 h 6470468"/>
                    <a:gd name="connsiteX114" fmla="*/ 2704284 w 4458789"/>
                    <a:gd name="connsiteY114" fmla="*/ 2897097 h 6470468"/>
                    <a:gd name="connsiteX115" fmla="*/ 2508069 w 4458789"/>
                    <a:gd name="connsiteY115" fmla="*/ 2717074 h 6470468"/>
                    <a:gd name="connsiteX116" fmla="*/ 2638698 w 4458789"/>
                    <a:gd name="connsiteY116" fmla="*/ 2577737 h 6470468"/>
                    <a:gd name="connsiteX117" fmla="*/ 2978332 w 4458789"/>
                    <a:gd name="connsiteY117" fmla="*/ 2333897 h 6470468"/>
                    <a:gd name="connsiteX118" fmla="*/ 2987040 w 4458789"/>
                    <a:gd name="connsiteY118" fmla="*/ 2159725 h 6470468"/>
                    <a:gd name="connsiteX119" fmla="*/ 3344092 w 4458789"/>
                    <a:gd name="connsiteY119" fmla="*/ 1672045 h 6470468"/>
                    <a:gd name="connsiteX120" fmla="*/ 3544389 w 4458789"/>
                    <a:gd name="connsiteY120" fmla="*/ 1863634 h 6470468"/>
                    <a:gd name="connsiteX121" fmla="*/ 3962400 w 4458789"/>
                    <a:gd name="connsiteY121" fmla="*/ 1419497 h 6470468"/>
                    <a:gd name="connsiteX122" fmla="*/ 4458789 w 4458789"/>
                    <a:gd name="connsiteY122" fmla="*/ 374468 h 6470468"/>
                    <a:gd name="connsiteX123" fmla="*/ 4415246 w 4458789"/>
                    <a:gd name="connsiteY123" fmla="*/ 0 h 6470468"/>
                    <a:gd name="connsiteX124" fmla="*/ 17418 w 4458789"/>
                    <a:gd name="connsiteY124" fmla="*/ 17417 h 6470468"/>
                    <a:gd name="connsiteX125" fmla="*/ 0 w 4458789"/>
                    <a:gd name="connsiteY125" fmla="*/ 6470468 h 6470468"/>
                    <a:gd name="connsiteX0" fmla="*/ 0 w 4458789"/>
                    <a:gd name="connsiteY0" fmla="*/ 6470468 h 6470468"/>
                    <a:gd name="connsiteX1" fmla="*/ 966063 w 4458789"/>
                    <a:gd name="connsiteY1" fmla="*/ 5940878 h 6470468"/>
                    <a:gd name="connsiteX2" fmla="*/ 897709 w 4458789"/>
                    <a:gd name="connsiteY2" fmla="*/ 5911759 h 6470468"/>
                    <a:gd name="connsiteX3" fmla="*/ 938984 w 4458789"/>
                    <a:gd name="connsiteY3" fmla="*/ 5849847 h 6470468"/>
                    <a:gd name="connsiteX4" fmla="*/ 927872 w 4458789"/>
                    <a:gd name="connsiteY4" fmla="*/ 5799047 h 6470468"/>
                    <a:gd name="connsiteX5" fmla="*/ 954859 w 4458789"/>
                    <a:gd name="connsiteY5" fmla="*/ 5724434 h 6470468"/>
                    <a:gd name="connsiteX6" fmla="*/ 943747 w 4458789"/>
                    <a:gd name="connsiteY6" fmla="*/ 5683159 h 6470468"/>
                    <a:gd name="connsiteX7" fmla="*/ 1045347 w 4458789"/>
                    <a:gd name="connsiteY7" fmla="*/ 5637122 h 6470468"/>
                    <a:gd name="connsiteX8" fmla="*/ 1096147 w 4458789"/>
                    <a:gd name="connsiteY8" fmla="*/ 5591084 h 6470468"/>
                    <a:gd name="connsiteX9" fmla="*/ 1143772 w 4458789"/>
                    <a:gd name="connsiteY9" fmla="*/ 5533934 h 6470468"/>
                    <a:gd name="connsiteX10" fmla="*/ 1159647 w 4458789"/>
                    <a:gd name="connsiteY10" fmla="*/ 5478372 h 6470468"/>
                    <a:gd name="connsiteX11" fmla="*/ 1197747 w 4458789"/>
                    <a:gd name="connsiteY11" fmla="*/ 5427572 h 6470468"/>
                    <a:gd name="connsiteX12" fmla="*/ 1267597 w 4458789"/>
                    <a:gd name="connsiteY12" fmla="*/ 5345022 h 6470468"/>
                    <a:gd name="connsiteX13" fmla="*/ 1281884 w 4458789"/>
                    <a:gd name="connsiteY13" fmla="*/ 5389472 h 6470468"/>
                    <a:gd name="connsiteX14" fmla="*/ 1324747 w 4458789"/>
                    <a:gd name="connsiteY14" fmla="*/ 5341847 h 6470468"/>
                    <a:gd name="connsiteX15" fmla="*/ 1367609 w 4458789"/>
                    <a:gd name="connsiteY15" fmla="*/ 5324384 h 6470468"/>
                    <a:gd name="connsiteX16" fmla="*/ 1367246 w 4458789"/>
                    <a:gd name="connsiteY16" fmla="*/ 5277394 h 6470468"/>
                    <a:gd name="connsiteX17" fmla="*/ 1394597 w 4458789"/>
                    <a:gd name="connsiteY17" fmla="*/ 5175159 h 6470468"/>
                    <a:gd name="connsiteX18" fmla="*/ 1440634 w 4458789"/>
                    <a:gd name="connsiteY18" fmla="*/ 5149759 h 6470468"/>
                    <a:gd name="connsiteX19" fmla="*/ 1429522 w 4458789"/>
                    <a:gd name="connsiteY19" fmla="*/ 5017997 h 6470468"/>
                    <a:gd name="connsiteX20" fmla="*/ 1477147 w 4458789"/>
                    <a:gd name="connsiteY20" fmla="*/ 4971959 h 6470468"/>
                    <a:gd name="connsiteX21" fmla="*/ 1541418 w 4458789"/>
                    <a:gd name="connsiteY21" fmla="*/ 4955177 h 6470468"/>
                    <a:gd name="connsiteX22" fmla="*/ 1375547 w 4458789"/>
                    <a:gd name="connsiteY22" fmla="*/ 4913222 h 6470468"/>
                    <a:gd name="connsiteX23" fmla="*/ 1307284 w 4458789"/>
                    <a:gd name="connsiteY23" fmla="*/ 4854484 h 6470468"/>
                    <a:gd name="connsiteX24" fmla="*/ 1232672 w 4458789"/>
                    <a:gd name="connsiteY24" fmla="*/ 4883059 h 6470468"/>
                    <a:gd name="connsiteX25" fmla="*/ 1172801 w 4458789"/>
                    <a:gd name="connsiteY25" fmla="*/ 4820692 h 6470468"/>
                    <a:gd name="connsiteX26" fmla="*/ 1353322 w 4458789"/>
                    <a:gd name="connsiteY26" fmla="*/ 4757647 h 6470468"/>
                    <a:gd name="connsiteX27" fmla="*/ 1396184 w 4458789"/>
                    <a:gd name="connsiteY27" fmla="*/ 4762409 h 6470468"/>
                    <a:gd name="connsiteX28" fmla="*/ 1473473 w 4458789"/>
                    <a:gd name="connsiteY28" fmla="*/ 4779509 h 6470468"/>
                    <a:gd name="connsiteX29" fmla="*/ 1404122 w 4458789"/>
                    <a:gd name="connsiteY29" fmla="*/ 4619534 h 6470468"/>
                    <a:gd name="connsiteX30" fmla="*/ 1335859 w 4458789"/>
                    <a:gd name="connsiteY30" fmla="*/ 4551271 h 6470468"/>
                    <a:gd name="connsiteX31" fmla="*/ 1439047 w 4458789"/>
                    <a:gd name="connsiteY31" fmla="*/ 4506822 h 6470468"/>
                    <a:gd name="connsiteX32" fmla="*/ 1362847 w 4458789"/>
                    <a:gd name="connsiteY32" fmla="*/ 4400459 h 6470468"/>
                    <a:gd name="connsiteX33" fmla="*/ 1262834 w 4458789"/>
                    <a:gd name="connsiteY33" fmla="*/ 4309972 h 6470468"/>
                    <a:gd name="connsiteX34" fmla="*/ 1202509 w 4458789"/>
                    <a:gd name="connsiteY34" fmla="*/ 4102009 h 6470468"/>
                    <a:gd name="connsiteX35" fmla="*/ 1143772 w 4458789"/>
                    <a:gd name="connsiteY35" fmla="*/ 3930559 h 6470468"/>
                    <a:gd name="connsiteX36" fmla="*/ 1012644 w 4458789"/>
                    <a:gd name="connsiteY36" fmla="*/ 3831363 h 6470468"/>
                    <a:gd name="connsiteX37" fmla="*/ 946922 w 4458789"/>
                    <a:gd name="connsiteY37" fmla="*/ 3773397 h 6470468"/>
                    <a:gd name="connsiteX38" fmla="*/ 946922 w 4458789"/>
                    <a:gd name="connsiteY38" fmla="*/ 3717834 h 6470468"/>
                    <a:gd name="connsiteX39" fmla="*/ 980259 w 4458789"/>
                    <a:gd name="connsiteY39" fmla="*/ 3711484 h 6470468"/>
                    <a:gd name="connsiteX40" fmla="*/ 1038997 w 4458789"/>
                    <a:gd name="connsiteY40" fmla="*/ 3609884 h 6470468"/>
                    <a:gd name="connsiteX41" fmla="*/ 1077097 w 4458789"/>
                    <a:gd name="connsiteY41" fmla="*/ 3598772 h 6470468"/>
                    <a:gd name="connsiteX42" fmla="*/ 1139009 w 4458789"/>
                    <a:gd name="connsiteY42" fmla="*/ 3535272 h 6470468"/>
                    <a:gd name="connsiteX43" fmla="*/ 1196159 w 4458789"/>
                    <a:gd name="connsiteY43" fmla="*/ 3498759 h 6470468"/>
                    <a:gd name="connsiteX44" fmla="*/ 1237434 w 4458789"/>
                    <a:gd name="connsiteY44" fmla="*/ 3489234 h 6470468"/>
                    <a:gd name="connsiteX45" fmla="*/ 1267506 w 4458789"/>
                    <a:gd name="connsiteY45" fmla="*/ 3418432 h 6470468"/>
                    <a:gd name="connsiteX46" fmla="*/ 1326335 w 4458789"/>
                    <a:gd name="connsiteY46" fmla="*/ 3387634 h 6470468"/>
                    <a:gd name="connsiteX47" fmla="*/ 1385072 w 4458789"/>
                    <a:gd name="connsiteY47" fmla="*/ 3354297 h 6470468"/>
                    <a:gd name="connsiteX48" fmla="*/ 1491434 w 4458789"/>
                    <a:gd name="connsiteY48" fmla="*/ 3309847 h 6470468"/>
                    <a:gd name="connsiteX49" fmla="*/ 1567543 w 4458789"/>
                    <a:gd name="connsiteY49" fmla="*/ 3317965 h 6470468"/>
                    <a:gd name="connsiteX50" fmla="*/ 1610497 w 4458789"/>
                    <a:gd name="connsiteY50" fmla="*/ 3271747 h 6470468"/>
                    <a:gd name="connsiteX51" fmla="*/ 1631134 w 4458789"/>
                    <a:gd name="connsiteY51" fmla="*/ 3201897 h 6470468"/>
                    <a:gd name="connsiteX52" fmla="*/ 1564459 w 4458789"/>
                    <a:gd name="connsiteY52" fmla="*/ 3174909 h 6470468"/>
                    <a:gd name="connsiteX53" fmla="*/ 1543731 w 4458789"/>
                    <a:gd name="connsiteY53" fmla="*/ 3150960 h 6470468"/>
                    <a:gd name="connsiteX54" fmla="*/ 1427934 w 4458789"/>
                    <a:gd name="connsiteY54" fmla="*/ 3163797 h 6470468"/>
                    <a:gd name="connsiteX55" fmla="*/ 1364434 w 4458789"/>
                    <a:gd name="connsiteY55" fmla="*/ 3127284 h 6470468"/>
                    <a:gd name="connsiteX56" fmla="*/ 1350147 w 4458789"/>
                    <a:gd name="connsiteY56" fmla="*/ 3101884 h 6470468"/>
                    <a:gd name="connsiteX57" fmla="*/ 1289731 w 4458789"/>
                    <a:gd name="connsiteY57" fmla="*/ 3082154 h 6470468"/>
                    <a:gd name="connsiteX58" fmla="*/ 1189809 w 4458789"/>
                    <a:gd name="connsiteY58" fmla="*/ 3098709 h 6470468"/>
                    <a:gd name="connsiteX59" fmla="*/ 1164409 w 4458789"/>
                    <a:gd name="connsiteY59" fmla="*/ 3144747 h 6470468"/>
                    <a:gd name="connsiteX60" fmla="*/ 1108847 w 4458789"/>
                    <a:gd name="connsiteY60" fmla="*/ 3174909 h 6470468"/>
                    <a:gd name="connsiteX61" fmla="*/ 1075509 w 4458789"/>
                    <a:gd name="connsiteY61" fmla="*/ 3225709 h 6470468"/>
                    <a:gd name="connsiteX62" fmla="*/ 1007247 w 4458789"/>
                    <a:gd name="connsiteY62" fmla="*/ 3238409 h 6470468"/>
                    <a:gd name="connsiteX63" fmla="*/ 926782 w 4458789"/>
                    <a:gd name="connsiteY63" fmla="*/ 3181803 h 6470468"/>
                    <a:gd name="connsiteX64" fmla="*/ 942159 w 4458789"/>
                    <a:gd name="connsiteY64" fmla="*/ 3111409 h 6470468"/>
                    <a:gd name="connsiteX65" fmla="*/ 989784 w 4458789"/>
                    <a:gd name="connsiteY65" fmla="*/ 3078072 h 6470468"/>
                    <a:gd name="connsiteX66" fmla="*/ 941161 w 4458789"/>
                    <a:gd name="connsiteY66" fmla="*/ 2986994 h 6470468"/>
                    <a:gd name="connsiteX67" fmla="*/ 865959 w 4458789"/>
                    <a:gd name="connsiteY67" fmla="*/ 2989172 h 6470468"/>
                    <a:gd name="connsiteX68" fmla="*/ 743722 w 4458789"/>
                    <a:gd name="connsiteY68" fmla="*/ 2943134 h 6470468"/>
                    <a:gd name="connsiteX69" fmla="*/ 708797 w 4458789"/>
                    <a:gd name="connsiteY69" fmla="*/ 2852647 h 6470468"/>
                    <a:gd name="connsiteX70" fmla="*/ 750707 w 4458789"/>
                    <a:gd name="connsiteY70" fmla="*/ 2804160 h 6470468"/>
                    <a:gd name="connsiteX71" fmla="*/ 748484 w 4458789"/>
                    <a:gd name="connsiteY71" fmla="*/ 2738347 h 6470468"/>
                    <a:gd name="connsiteX72" fmla="*/ 788172 w 4458789"/>
                    <a:gd name="connsiteY72" fmla="*/ 2711359 h 6470468"/>
                    <a:gd name="connsiteX73" fmla="*/ 865959 w 4458789"/>
                    <a:gd name="connsiteY73" fmla="*/ 2771684 h 6470468"/>
                    <a:gd name="connsiteX74" fmla="*/ 892947 w 4458789"/>
                    <a:gd name="connsiteY74" fmla="*/ 2798672 h 6470468"/>
                    <a:gd name="connsiteX75" fmla="*/ 900884 w 4458789"/>
                    <a:gd name="connsiteY75" fmla="*/ 2743110 h 6470468"/>
                    <a:gd name="connsiteX76" fmla="*/ 937351 w 4458789"/>
                    <a:gd name="connsiteY76" fmla="*/ 2730546 h 6470468"/>
                    <a:gd name="connsiteX77" fmla="*/ 981847 w 4458789"/>
                    <a:gd name="connsiteY77" fmla="*/ 2730409 h 6470468"/>
                    <a:gd name="connsiteX78" fmla="*/ 1008834 w 4458789"/>
                    <a:gd name="connsiteY78" fmla="*/ 2698659 h 6470468"/>
                    <a:gd name="connsiteX79" fmla="*/ 1085034 w 4458789"/>
                    <a:gd name="connsiteY79" fmla="*/ 2592297 h 6470468"/>
                    <a:gd name="connsiteX80" fmla="*/ 1174841 w 4458789"/>
                    <a:gd name="connsiteY80" fmla="*/ 2532652 h 6470468"/>
                    <a:gd name="connsiteX81" fmla="*/ 1256484 w 4458789"/>
                    <a:gd name="connsiteY81" fmla="*/ 2501809 h 6470468"/>
                    <a:gd name="connsiteX82" fmla="*/ 1404122 w 4458789"/>
                    <a:gd name="connsiteY82" fmla="*/ 2358934 h 6470468"/>
                    <a:gd name="connsiteX83" fmla="*/ 1518512 w 4458789"/>
                    <a:gd name="connsiteY83" fmla="*/ 2368913 h 6470468"/>
                    <a:gd name="connsiteX84" fmla="*/ 1584598 w 4458789"/>
                    <a:gd name="connsiteY84" fmla="*/ 2464298 h 6470468"/>
                    <a:gd name="connsiteX85" fmla="*/ 1527947 w 4458789"/>
                    <a:gd name="connsiteY85" fmla="*/ 2535147 h 6470468"/>
                    <a:gd name="connsiteX86" fmla="*/ 1431109 w 4458789"/>
                    <a:gd name="connsiteY86" fmla="*/ 2627222 h 6470468"/>
                    <a:gd name="connsiteX87" fmla="*/ 1393372 w 4458789"/>
                    <a:gd name="connsiteY87" fmla="*/ 2647405 h 6470468"/>
                    <a:gd name="connsiteX88" fmla="*/ 1404983 w 4458789"/>
                    <a:gd name="connsiteY88" fmla="*/ 2708456 h 6470468"/>
                    <a:gd name="connsiteX89" fmla="*/ 1454922 w 4458789"/>
                    <a:gd name="connsiteY89" fmla="*/ 2736759 h 6470468"/>
                    <a:gd name="connsiteX90" fmla="*/ 1448572 w 4458789"/>
                    <a:gd name="connsiteY90" fmla="*/ 2774859 h 6470468"/>
                    <a:gd name="connsiteX91" fmla="*/ 1357675 w 4458789"/>
                    <a:gd name="connsiteY91" fmla="*/ 2829515 h 6470468"/>
                    <a:gd name="connsiteX92" fmla="*/ 1394597 w 4458789"/>
                    <a:gd name="connsiteY92" fmla="*/ 2863759 h 6470468"/>
                    <a:gd name="connsiteX93" fmla="*/ 1550172 w 4458789"/>
                    <a:gd name="connsiteY93" fmla="*/ 2790734 h 6470468"/>
                    <a:gd name="connsiteX94" fmla="*/ 1586684 w 4458789"/>
                    <a:gd name="connsiteY94" fmla="*/ 2733584 h 6470468"/>
                    <a:gd name="connsiteX95" fmla="*/ 1651772 w 4458789"/>
                    <a:gd name="connsiteY95" fmla="*/ 2703422 h 6470468"/>
                    <a:gd name="connsiteX96" fmla="*/ 1708922 w 4458789"/>
                    <a:gd name="connsiteY96" fmla="*/ 2666909 h 6470468"/>
                    <a:gd name="connsiteX97" fmla="*/ 1810522 w 4458789"/>
                    <a:gd name="connsiteY97" fmla="*/ 2636747 h 6470468"/>
                    <a:gd name="connsiteX98" fmla="*/ 1908947 w 4458789"/>
                    <a:gd name="connsiteY98" fmla="*/ 2627222 h 6470468"/>
                    <a:gd name="connsiteX99" fmla="*/ 1952218 w 4458789"/>
                    <a:gd name="connsiteY99" fmla="*/ 2602275 h 6470468"/>
                    <a:gd name="connsiteX100" fmla="*/ 2020072 w 4458789"/>
                    <a:gd name="connsiteY100" fmla="*/ 2662147 h 6470468"/>
                    <a:gd name="connsiteX101" fmla="*/ 2089922 w 4458789"/>
                    <a:gd name="connsiteY101" fmla="*/ 2678022 h 6470468"/>
                    <a:gd name="connsiteX102" fmla="*/ 2164579 w 4458789"/>
                    <a:gd name="connsiteY102" fmla="*/ 2690902 h 6470468"/>
                    <a:gd name="connsiteX103" fmla="*/ 2115322 w 4458789"/>
                    <a:gd name="connsiteY103" fmla="*/ 2820897 h 6470468"/>
                    <a:gd name="connsiteX104" fmla="*/ 2011680 w 4458789"/>
                    <a:gd name="connsiteY104" fmla="*/ 2934788 h 6470468"/>
                    <a:gd name="connsiteX105" fmla="*/ 2194560 w 4458789"/>
                    <a:gd name="connsiteY105" fmla="*/ 3082834 h 6470468"/>
                    <a:gd name="connsiteX106" fmla="*/ 2394858 w 4458789"/>
                    <a:gd name="connsiteY106" fmla="*/ 3117668 h 6470468"/>
                    <a:gd name="connsiteX107" fmla="*/ 2377440 w 4458789"/>
                    <a:gd name="connsiteY107" fmla="*/ 3335383 h 6470468"/>
                    <a:gd name="connsiteX108" fmla="*/ 2377440 w 4458789"/>
                    <a:gd name="connsiteY108" fmla="*/ 3335383 h 6470468"/>
                    <a:gd name="connsiteX109" fmla="*/ 2333898 w 4458789"/>
                    <a:gd name="connsiteY109" fmla="*/ 3640183 h 6470468"/>
                    <a:gd name="connsiteX110" fmla="*/ 2290355 w 4458789"/>
                    <a:gd name="connsiteY110" fmla="*/ 3875314 h 6470468"/>
                    <a:gd name="connsiteX111" fmla="*/ 2595155 w 4458789"/>
                    <a:gd name="connsiteY111" fmla="*/ 3857897 h 6470468"/>
                    <a:gd name="connsiteX112" fmla="*/ 2891246 w 4458789"/>
                    <a:gd name="connsiteY112" fmla="*/ 3744685 h 6470468"/>
                    <a:gd name="connsiteX113" fmla="*/ 2891155 w 4458789"/>
                    <a:gd name="connsiteY113" fmla="*/ 3215186 h 6470468"/>
                    <a:gd name="connsiteX114" fmla="*/ 2772547 w 4458789"/>
                    <a:gd name="connsiteY114" fmla="*/ 3039972 h 6470468"/>
                    <a:gd name="connsiteX115" fmla="*/ 2704284 w 4458789"/>
                    <a:gd name="connsiteY115" fmla="*/ 2897097 h 6470468"/>
                    <a:gd name="connsiteX116" fmla="*/ 2508069 w 4458789"/>
                    <a:gd name="connsiteY116" fmla="*/ 2717074 h 6470468"/>
                    <a:gd name="connsiteX117" fmla="*/ 2638698 w 4458789"/>
                    <a:gd name="connsiteY117" fmla="*/ 2577737 h 6470468"/>
                    <a:gd name="connsiteX118" fmla="*/ 2978332 w 4458789"/>
                    <a:gd name="connsiteY118" fmla="*/ 2333897 h 6470468"/>
                    <a:gd name="connsiteX119" fmla="*/ 2987040 w 4458789"/>
                    <a:gd name="connsiteY119" fmla="*/ 2159725 h 6470468"/>
                    <a:gd name="connsiteX120" fmla="*/ 3344092 w 4458789"/>
                    <a:gd name="connsiteY120" fmla="*/ 1672045 h 6470468"/>
                    <a:gd name="connsiteX121" fmla="*/ 3544389 w 4458789"/>
                    <a:gd name="connsiteY121" fmla="*/ 1863634 h 6470468"/>
                    <a:gd name="connsiteX122" fmla="*/ 3962400 w 4458789"/>
                    <a:gd name="connsiteY122" fmla="*/ 1419497 h 6470468"/>
                    <a:gd name="connsiteX123" fmla="*/ 4458789 w 4458789"/>
                    <a:gd name="connsiteY123" fmla="*/ 374468 h 6470468"/>
                    <a:gd name="connsiteX124" fmla="*/ 4415246 w 4458789"/>
                    <a:gd name="connsiteY124" fmla="*/ 0 h 6470468"/>
                    <a:gd name="connsiteX125" fmla="*/ 17418 w 4458789"/>
                    <a:gd name="connsiteY125" fmla="*/ 17417 h 6470468"/>
                    <a:gd name="connsiteX126" fmla="*/ 0 w 4458789"/>
                    <a:gd name="connsiteY126" fmla="*/ 6470468 h 6470468"/>
                    <a:gd name="connsiteX0" fmla="*/ 0 w 4458789"/>
                    <a:gd name="connsiteY0" fmla="*/ 6470468 h 6470468"/>
                    <a:gd name="connsiteX1" fmla="*/ 966063 w 4458789"/>
                    <a:gd name="connsiteY1" fmla="*/ 5940878 h 6470468"/>
                    <a:gd name="connsiteX2" fmla="*/ 965972 w 4458789"/>
                    <a:gd name="connsiteY2" fmla="*/ 5900647 h 6470468"/>
                    <a:gd name="connsiteX3" fmla="*/ 897709 w 4458789"/>
                    <a:gd name="connsiteY3" fmla="*/ 5911759 h 6470468"/>
                    <a:gd name="connsiteX4" fmla="*/ 938984 w 4458789"/>
                    <a:gd name="connsiteY4" fmla="*/ 5849847 h 6470468"/>
                    <a:gd name="connsiteX5" fmla="*/ 927872 w 4458789"/>
                    <a:gd name="connsiteY5" fmla="*/ 5799047 h 6470468"/>
                    <a:gd name="connsiteX6" fmla="*/ 954859 w 4458789"/>
                    <a:gd name="connsiteY6" fmla="*/ 5724434 h 6470468"/>
                    <a:gd name="connsiteX7" fmla="*/ 943747 w 4458789"/>
                    <a:gd name="connsiteY7" fmla="*/ 5683159 h 6470468"/>
                    <a:gd name="connsiteX8" fmla="*/ 1045347 w 4458789"/>
                    <a:gd name="connsiteY8" fmla="*/ 5637122 h 6470468"/>
                    <a:gd name="connsiteX9" fmla="*/ 1096147 w 4458789"/>
                    <a:gd name="connsiteY9" fmla="*/ 5591084 h 6470468"/>
                    <a:gd name="connsiteX10" fmla="*/ 1143772 w 4458789"/>
                    <a:gd name="connsiteY10" fmla="*/ 5533934 h 6470468"/>
                    <a:gd name="connsiteX11" fmla="*/ 1159647 w 4458789"/>
                    <a:gd name="connsiteY11" fmla="*/ 5478372 h 6470468"/>
                    <a:gd name="connsiteX12" fmla="*/ 1197747 w 4458789"/>
                    <a:gd name="connsiteY12" fmla="*/ 5427572 h 6470468"/>
                    <a:gd name="connsiteX13" fmla="*/ 1267597 w 4458789"/>
                    <a:gd name="connsiteY13" fmla="*/ 5345022 h 6470468"/>
                    <a:gd name="connsiteX14" fmla="*/ 1281884 w 4458789"/>
                    <a:gd name="connsiteY14" fmla="*/ 5389472 h 6470468"/>
                    <a:gd name="connsiteX15" fmla="*/ 1324747 w 4458789"/>
                    <a:gd name="connsiteY15" fmla="*/ 5341847 h 6470468"/>
                    <a:gd name="connsiteX16" fmla="*/ 1367609 w 4458789"/>
                    <a:gd name="connsiteY16" fmla="*/ 5324384 h 6470468"/>
                    <a:gd name="connsiteX17" fmla="*/ 1367246 w 4458789"/>
                    <a:gd name="connsiteY17" fmla="*/ 5277394 h 6470468"/>
                    <a:gd name="connsiteX18" fmla="*/ 1394597 w 4458789"/>
                    <a:gd name="connsiteY18" fmla="*/ 5175159 h 6470468"/>
                    <a:gd name="connsiteX19" fmla="*/ 1440634 w 4458789"/>
                    <a:gd name="connsiteY19" fmla="*/ 5149759 h 6470468"/>
                    <a:gd name="connsiteX20" fmla="*/ 1429522 w 4458789"/>
                    <a:gd name="connsiteY20" fmla="*/ 5017997 h 6470468"/>
                    <a:gd name="connsiteX21" fmla="*/ 1477147 w 4458789"/>
                    <a:gd name="connsiteY21" fmla="*/ 4971959 h 6470468"/>
                    <a:gd name="connsiteX22" fmla="*/ 1541418 w 4458789"/>
                    <a:gd name="connsiteY22" fmla="*/ 4955177 h 6470468"/>
                    <a:gd name="connsiteX23" fmla="*/ 1375547 w 4458789"/>
                    <a:gd name="connsiteY23" fmla="*/ 4913222 h 6470468"/>
                    <a:gd name="connsiteX24" fmla="*/ 1307284 w 4458789"/>
                    <a:gd name="connsiteY24" fmla="*/ 4854484 h 6470468"/>
                    <a:gd name="connsiteX25" fmla="*/ 1232672 w 4458789"/>
                    <a:gd name="connsiteY25" fmla="*/ 4883059 h 6470468"/>
                    <a:gd name="connsiteX26" fmla="*/ 1172801 w 4458789"/>
                    <a:gd name="connsiteY26" fmla="*/ 4820692 h 6470468"/>
                    <a:gd name="connsiteX27" fmla="*/ 1353322 w 4458789"/>
                    <a:gd name="connsiteY27" fmla="*/ 4757647 h 6470468"/>
                    <a:gd name="connsiteX28" fmla="*/ 1396184 w 4458789"/>
                    <a:gd name="connsiteY28" fmla="*/ 4762409 h 6470468"/>
                    <a:gd name="connsiteX29" fmla="*/ 1473473 w 4458789"/>
                    <a:gd name="connsiteY29" fmla="*/ 4779509 h 6470468"/>
                    <a:gd name="connsiteX30" fmla="*/ 1404122 w 4458789"/>
                    <a:gd name="connsiteY30" fmla="*/ 4619534 h 6470468"/>
                    <a:gd name="connsiteX31" fmla="*/ 1335859 w 4458789"/>
                    <a:gd name="connsiteY31" fmla="*/ 4551271 h 6470468"/>
                    <a:gd name="connsiteX32" fmla="*/ 1439047 w 4458789"/>
                    <a:gd name="connsiteY32" fmla="*/ 4506822 h 6470468"/>
                    <a:gd name="connsiteX33" fmla="*/ 1362847 w 4458789"/>
                    <a:gd name="connsiteY33" fmla="*/ 4400459 h 6470468"/>
                    <a:gd name="connsiteX34" fmla="*/ 1262834 w 4458789"/>
                    <a:gd name="connsiteY34" fmla="*/ 4309972 h 6470468"/>
                    <a:gd name="connsiteX35" fmla="*/ 1202509 w 4458789"/>
                    <a:gd name="connsiteY35" fmla="*/ 4102009 h 6470468"/>
                    <a:gd name="connsiteX36" fmla="*/ 1143772 w 4458789"/>
                    <a:gd name="connsiteY36" fmla="*/ 3930559 h 6470468"/>
                    <a:gd name="connsiteX37" fmla="*/ 1012644 w 4458789"/>
                    <a:gd name="connsiteY37" fmla="*/ 3831363 h 6470468"/>
                    <a:gd name="connsiteX38" fmla="*/ 946922 w 4458789"/>
                    <a:gd name="connsiteY38" fmla="*/ 3773397 h 6470468"/>
                    <a:gd name="connsiteX39" fmla="*/ 946922 w 4458789"/>
                    <a:gd name="connsiteY39" fmla="*/ 3717834 h 6470468"/>
                    <a:gd name="connsiteX40" fmla="*/ 980259 w 4458789"/>
                    <a:gd name="connsiteY40" fmla="*/ 3711484 h 6470468"/>
                    <a:gd name="connsiteX41" fmla="*/ 1038997 w 4458789"/>
                    <a:gd name="connsiteY41" fmla="*/ 3609884 h 6470468"/>
                    <a:gd name="connsiteX42" fmla="*/ 1077097 w 4458789"/>
                    <a:gd name="connsiteY42" fmla="*/ 3598772 h 6470468"/>
                    <a:gd name="connsiteX43" fmla="*/ 1139009 w 4458789"/>
                    <a:gd name="connsiteY43" fmla="*/ 3535272 h 6470468"/>
                    <a:gd name="connsiteX44" fmla="*/ 1196159 w 4458789"/>
                    <a:gd name="connsiteY44" fmla="*/ 3498759 h 6470468"/>
                    <a:gd name="connsiteX45" fmla="*/ 1237434 w 4458789"/>
                    <a:gd name="connsiteY45" fmla="*/ 3489234 h 6470468"/>
                    <a:gd name="connsiteX46" fmla="*/ 1267506 w 4458789"/>
                    <a:gd name="connsiteY46" fmla="*/ 3418432 h 6470468"/>
                    <a:gd name="connsiteX47" fmla="*/ 1326335 w 4458789"/>
                    <a:gd name="connsiteY47" fmla="*/ 3387634 h 6470468"/>
                    <a:gd name="connsiteX48" fmla="*/ 1385072 w 4458789"/>
                    <a:gd name="connsiteY48" fmla="*/ 3354297 h 6470468"/>
                    <a:gd name="connsiteX49" fmla="*/ 1491434 w 4458789"/>
                    <a:gd name="connsiteY49" fmla="*/ 3309847 h 6470468"/>
                    <a:gd name="connsiteX50" fmla="*/ 1567543 w 4458789"/>
                    <a:gd name="connsiteY50" fmla="*/ 3317965 h 6470468"/>
                    <a:gd name="connsiteX51" fmla="*/ 1610497 w 4458789"/>
                    <a:gd name="connsiteY51" fmla="*/ 3271747 h 6470468"/>
                    <a:gd name="connsiteX52" fmla="*/ 1631134 w 4458789"/>
                    <a:gd name="connsiteY52" fmla="*/ 3201897 h 6470468"/>
                    <a:gd name="connsiteX53" fmla="*/ 1564459 w 4458789"/>
                    <a:gd name="connsiteY53" fmla="*/ 3174909 h 6470468"/>
                    <a:gd name="connsiteX54" fmla="*/ 1543731 w 4458789"/>
                    <a:gd name="connsiteY54" fmla="*/ 3150960 h 6470468"/>
                    <a:gd name="connsiteX55" fmla="*/ 1427934 w 4458789"/>
                    <a:gd name="connsiteY55" fmla="*/ 3163797 h 6470468"/>
                    <a:gd name="connsiteX56" fmla="*/ 1364434 w 4458789"/>
                    <a:gd name="connsiteY56" fmla="*/ 3127284 h 6470468"/>
                    <a:gd name="connsiteX57" fmla="*/ 1350147 w 4458789"/>
                    <a:gd name="connsiteY57" fmla="*/ 3101884 h 6470468"/>
                    <a:gd name="connsiteX58" fmla="*/ 1289731 w 4458789"/>
                    <a:gd name="connsiteY58" fmla="*/ 3082154 h 6470468"/>
                    <a:gd name="connsiteX59" fmla="*/ 1189809 w 4458789"/>
                    <a:gd name="connsiteY59" fmla="*/ 3098709 h 6470468"/>
                    <a:gd name="connsiteX60" fmla="*/ 1164409 w 4458789"/>
                    <a:gd name="connsiteY60" fmla="*/ 3144747 h 6470468"/>
                    <a:gd name="connsiteX61" fmla="*/ 1108847 w 4458789"/>
                    <a:gd name="connsiteY61" fmla="*/ 3174909 h 6470468"/>
                    <a:gd name="connsiteX62" fmla="*/ 1075509 w 4458789"/>
                    <a:gd name="connsiteY62" fmla="*/ 3225709 h 6470468"/>
                    <a:gd name="connsiteX63" fmla="*/ 1007247 w 4458789"/>
                    <a:gd name="connsiteY63" fmla="*/ 3238409 h 6470468"/>
                    <a:gd name="connsiteX64" fmla="*/ 926782 w 4458789"/>
                    <a:gd name="connsiteY64" fmla="*/ 3181803 h 6470468"/>
                    <a:gd name="connsiteX65" fmla="*/ 942159 w 4458789"/>
                    <a:gd name="connsiteY65" fmla="*/ 3111409 h 6470468"/>
                    <a:gd name="connsiteX66" fmla="*/ 989784 w 4458789"/>
                    <a:gd name="connsiteY66" fmla="*/ 3078072 h 6470468"/>
                    <a:gd name="connsiteX67" fmla="*/ 941161 w 4458789"/>
                    <a:gd name="connsiteY67" fmla="*/ 2986994 h 6470468"/>
                    <a:gd name="connsiteX68" fmla="*/ 865959 w 4458789"/>
                    <a:gd name="connsiteY68" fmla="*/ 2989172 h 6470468"/>
                    <a:gd name="connsiteX69" fmla="*/ 743722 w 4458789"/>
                    <a:gd name="connsiteY69" fmla="*/ 2943134 h 6470468"/>
                    <a:gd name="connsiteX70" fmla="*/ 708797 w 4458789"/>
                    <a:gd name="connsiteY70" fmla="*/ 2852647 h 6470468"/>
                    <a:gd name="connsiteX71" fmla="*/ 750707 w 4458789"/>
                    <a:gd name="connsiteY71" fmla="*/ 2804160 h 6470468"/>
                    <a:gd name="connsiteX72" fmla="*/ 748484 w 4458789"/>
                    <a:gd name="connsiteY72" fmla="*/ 2738347 h 6470468"/>
                    <a:gd name="connsiteX73" fmla="*/ 788172 w 4458789"/>
                    <a:gd name="connsiteY73" fmla="*/ 2711359 h 6470468"/>
                    <a:gd name="connsiteX74" fmla="*/ 865959 w 4458789"/>
                    <a:gd name="connsiteY74" fmla="*/ 2771684 h 6470468"/>
                    <a:gd name="connsiteX75" fmla="*/ 892947 w 4458789"/>
                    <a:gd name="connsiteY75" fmla="*/ 2798672 h 6470468"/>
                    <a:gd name="connsiteX76" fmla="*/ 900884 w 4458789"/>
                    <a:gd name="connsiteY76" fmla="*/ 2743110 h 6470468"/>
                    <a:gd name="connsiteX77" fmla="*/ 937351 w 4458789"/>
                    <a:gd name="connsiteY77" fmla="*/ 2730546 h 6470468"/>
                    <a:gd name="connsiteX78" fmla="*/ 981847 w 4458789"/>
                    <a:gd name="connsiteY78" fmla="*/ 2730409 h 6470468"/>
                    <a:gd name="connsiteX79" fmla="*/ 1008834 w 4458789"/>
                    <a:gd name="connsiteY79" fmla="*/ 2698659 h 6470468"/>
                    <a:gd name="connsiteX80" fmla="*/ 1085034 w 4458789"/>
                    <a:gd name="connsiteY80" fmla="*/ 2592297 h 6470468"/>
                    <a:gd name="connsiteX81" fmla="*/ 1174841 w 4458789"/>
                    <a:gd name="connsiteY81" fmla="*/ 2532652 h 6470468"/>
                    <a:gd name="connsiteX82" fmla="*/ 1256484 w 4458789"/>
                    <a:gd name="connsiteY82" fmla="*/ 2501809 h 6470468"/>
                    <a:gd name="connsiteX83" fmla="*/ 1404122 w 4458789"/>
                    <a:gd name="connsiteY83" fmla="*/ 2358934 h 6470468"/>
                    <a:gd name="connsiteX84" fmla="*/ 1518512 w 4458789"/>
                    <a:gd name="connsiteY84" fmla="*/ 2368913 h 6470468"/>
                    <a:gd name="connsiteX85" fmla="*/ 1584598 w 4458789"/>
                    <a:gd name="connsiteY85" fmla="*/ 2464298 h 6470468"/>
                    <a:gd name="connsiteX86" fmla="*/ 1527947 w 4458789"/>
                    <a:gd name="connsiteY86" fmla="*/ 2535147 h 6470468"/>
                    <a:gd name="connsiteX87" fmla="*/ 1431109 w 4458789"/>
                    <a:gd name="connsiteY87" fmla="*/ 2627222 h 6470468"/>
                    <a:gd name="connsiteX88" fmla="*/ 1393372 w 4458789"/>
                    <a:gd name="connsiteY88" fmla="*/ 2647405 h 6470468"/>
                    <a:gd name="connsiteX89" fmla="*/ 1404983 w 4458789"/>
                    <a:gd name="connsiteY89" fmla="*/ 2708456 h 6470468"/>
                    <a:gd name="connsiteX90" fmla="*/ 1454922 w 4458789"/>
                    <a:gd name="connsiteY90" fmla="*/ 2736759 h 6470468"/>
                    <a:gd name="connsiteX91" fmla="*/ 1448572 w 4458789"/>
                    <a:gd name="connsiteY91" fmla="*/ 2774859 h 6470468"/>
                    <a:gd name="connsiteX92" fmla="*/ 1357675 w 4458789"/>
                    <a:gd name="connsiteY92" fmla="*/ 2829515 h 6470468"/>
                    <a:gd name="connsiteX93" fmla="*/ 1394597 w 4458789"/>
                    <a:gd name="connsiteY93" fmla="*/ 2863759 h 6470468"/>
                    <a:gd name="connsiteX94" fmla="*/ 1550172 w 4458789"/>
                    <a:gd name="connsiteY94" fmla="*/ 2790734 h 6470468"/>
                    <a:gd name="connsiteX95" fmla="*/ 1586684 w 4458789"/>
                    <a:gd name="connsiteY95" fmla="*/ 2733584 h 6470468"/>
                    <a:gd name="connsiteX96" fmla="*/ 1651772 w 4458789"/>
                    <a:gd name="connsiteY96" fmla="*/ 2703422 h 6470468"/>
                    <a:gd name="connsiteX97" fmla="*/ 1708922 w 4458789"/>
                    <a:gd name="connsiteY97" fmla="*/ 2666909 h 6470468"/>
                    <a:gd name="connsiteX98" fmla="*/ 1810522 w 4458789"/>
                    <a:gd name="connsiteY98" fmla="*/ 2636747 h 6470468"/>
                    <a:gd name="connsiteX99" fmla="*/ 1908947 w 4458789"/>
                    <a:gd name="connsiteY99" fmla="*/ 2627222 h 6470468"/>
                    <a:gd name="connsiteX100" fmla="*/ 1952218 w 4458789"/>
                    <a:gd name="connsiteY100" fmla="*/ 2602275 h 6470468"/>
                    <a:gd name="connsiteX101" fmla="*/ 2020072 w 4458789"/>
                    <a:gd name="connsiteY101" fmla="*/ 2662147 h 6470468"/>
                    <a:gd name="connsiteX102" fmla="*/ 2089922 w 4458789"/>
                    <a:gd name="connsiteY102" fmla="*/ 2678022 h 6470468"/>
                    <a:gd name="connsiteX103" fmla="*/ 2164579 w 4458789"/>
                    <a:gd name="connsiteY103" fmla="*/ 2690902 h 6470468"/>
                    <a:gd name="connsiteX104" fmla="*/ 2115322 w 4458789"/>
                    <a:gd name="connsiteY104" fmla="*/ 2820897 h 6470468"/>
                    <a:gd name="connsiteX105" fmla="*/ 2011680 w 4458789"/>
                    <a:gd name="connsiteY105" fmla="*/ 2934788 h 6470468"/>
                    <a:gd name="connsiteX106" fmla="*/ 2194560 w 4458789"/>
                    <a:gd name="connsiteY106" fmla="*/ 3082834 h 6470468"/>
                    <a:gd name="connsiteX107" fmla="*/ 2394858 w 4458789"/>
                    <a:gd name="connsiteY107" fmla="*/ 3117668 h 6470468"/>
                    <a:gd name="connsiteX108" fmla="*/ 2377440 w 4458789"/>
                    <a:gd name="connsiteY108" fmla="*/ 3335383 h 6470468"/>
                    <a:gd name="connsiteX109" fmla="*/ 2377440 w 4458789"/>
                    <a:gd name="connsiteY109" fmla="*/ 3335383 h 6470468"/>
                    <a:gd name="connsiteX110" fmla="*/ 2333898 w 4458789"/>
                    <a:gd name="connsiteY110" fmla="*/ 3640183 h 6470468"/>
                    <a:gd name="connsiteX111" fmla="*/ 2290355 w 4458789"/>
                    <a:gd name="connsiteY111" fmla="*/ 3875314 h 6470468"/>
                    <a:gd name="connsiteX112" fmla="*/ 2595155 w 4458789"/>
                    <a:gd name="connsiteY112" fmla="*/ 3857897 h 6470468"/>
                    <a:gd name="connsiteX113" fmla="*/ 2891246 w 4458789"/>
                    <a:gd name="connsiteY113" fmla="*/ 3744685 h 6470468"/>
                    <a:gd name="connsiteX114" fmla="*/ 2891155 w 4458789"/>
                    <a:gd name="connsiteY114" fmla="*/ 3215186 h 6470468"/>
                    <a:gd name="connsiteX115" fmla="*/ 2772547 w 4458789"/>
                    <a:gd name="connsiteY115" fmla="*/ 3039972 h 6470468"/>
                    <a:gd name="connsiteX116" fmla="*/ 2704284 w 4458789"/>
                    <a:gd name="connsiteY116" fmla="*/ 2897097 h 6470468"/>
                    <a:gd name="connsiteX117" fmla="*/ 2508069 w 4458789"/>
                    <a:gd name="connsiteY117" fmla="*/ 2717074 h 6470468"/>
                    <a:gd name="connsiteX118" fmla="*/ 2638698 w 4458789"/>
                    <a:gd name="connsiteY118" fmla="*/ 2577737 h 6470468"/>
                    <a:gd name="connsiteX119" fmla="*/ 2978332 w 4458789"/>
                    <a:gd name="connsiteY119" fmla="*/ 2333897 h 6470468"/>
                    <a:gd name="connsiteX120" fmla="*/ 2987040 w 4458789"/>
                    <a:gd name="connsiteY120" fmla="*/ 2159725 h 6470468"/>
                    <a:gd name="connsiteX121" fmla="*/ 3344092 w 4458789"/>
                    <a:gd name="connsiteY121" fmla="*/ 1672045 h 6470468"/>
                    <a:gd name="connsiteX122" fmla="*/ 3544389 w 4458789"/>
                    <a:gd name="connsiteY122" fmla="*/ 1863634 h 6470468"/>
                    <a:gd name="connsiteX123" fmla="*/ 3962400 w 4458789"/>
                    <a:gd name="connsiteY123" fmla="*/ 1419497 h 6470468"/>
                    <a:gd name="connsiteX124" fmla="*/ 4458789 w 4458789"/>
                    <a:gd name="connsiteY124" fmla="*/ 374468 h 6470468"/>
                    <a:gd name="connsiteX125" fmla="*/ 4415246 w 4458789"/>
                    <a:gd name="connsiteY125" fmla="*/ 0 h 6470468"/>
                    <a:gd name="connsiteX126" fmla="*/ 17418 w 4458789"/>
                    <a:gd name="connsiteY126" fmla="*/ 17417 h 6470468"/>
                    <a:gd name="connsiteX127" fmla="*/ 0 w 4458789"/>
                    <a:gd name="connsiteY127" fmla="*/ 6470468 h 6470468"/>
                    <a:gd name="connsiteX0" fmla="*/ 0 w 4458789"/>
                    <a:gd name="connsiteY0" fmla="*/ 6470468 h 6470468"/>
                    <a:gd name="connsiteX1" fmla="*/ 966063 w 4458789"/>
                    <a:gd name="connsiteY1" fmla="*/ 5940878 h 6470468"/>
                    <a:gd name="connsiteX2" fmla="*/ 965972 w 4458789"/>
                    <a:gd name="connsiteY2" fmla="*/ 5900647 h 6470468"/>
                    <a:gd name="connsiteX3" fmla="*/ 897709 w 4458789"/>
                    <a:gd name="connsiteY3" fmla="*/ 5911759 h 6470468"/>
                    <a:gd name="connsiteX4" fmla="*/ 938984 w 4458789"/>
                    <a:gd name="connsiteY4" fmla="*/ 5849847 h 6470468"/>
                    <a:gd name="connsiteX5" fmla="*/ 927872 w 4458789"/>
                    <a:gd name="connsiteY5" fmla="*/ 5799047 h 6470468"/>
                    <a:gd name="connsiteX6" fmla="*/ 954859 w 4458789"/>
                    <a:gd name="connsiteY6" fmla="*/ 5724434 h 6470468"/>
                    <a:gd name="connsiteX7" fmla="*/ 943747 w 4458789"/>
                    <a:gd name="connsiteY7" fmla="*/ 5683159 h 6470468"/>
                    <a:gd name="connsiteX8" fmla="*/ 1045347 w 4458789"/>
                    <a:gd name="connsiteY8" fmla="*/ 5637122 h 6470468"/>
                    <a:gd name="connsiteX9" fmla="*/ 1096147 w 4458789"/>
                    <a:gd name="connsiteY9" fmla="*/ 5591084 h 6470468"/>
                    <a:gd name="connsiteX10" fmla="*/ 1143772 w 4458789"/>
                    <a:gd name="connsiteY10" fmla="*/ 5533934 h 6470468"/>
                    <a:gd name="connsiteX11" fmla="*/ 1159647 w 4458789"/>
                    <a:gd name="connsiteY11" fmla="*/ 5478372 h 6470468"/>
                    <a:gd name="connsiteX12" fmla="*/ 1197747 w 4458789"/>
                    <a:gd name="connsiteY12" fmla="*/ 5427572 h 6470468"/>
                    <a:gd name="connsiteX13" fmla="*/ 1267597 w 4458789"/>
                    <a:gd name="connsiteY13" fmla="*/ 5345022 h 6470468"/>
                    <a:gd name="connsiteX14" fmla="*/ 1281884 w 4458789"/>
                    <a:gd name="connsiteY14" fmla="*/ 5389472 h 6470468"/>
                    <a:gd name="connsiteX15" fmla="*/ 1324747 w 4458789"/>
                    <a:gd name="connsiteY15" fmla="*/ 5341847 h 6470468"/>
                    <a:gd name="connsiteX16" fmla="*/ 1367609 w 4458789"/>
                    <a:gd name="connsiteY16" fmla="*/ 5324384 h 6470468"/>
                    <a:gd name="connsiteX17" fmla="*/ 1367246 w 4458789"/>
                    <a:gd name="connsiteY17" fmla="*/ 5277394 h 6470468"/>
                    <a:gd name="connsiteX18" fmla="*/ 1394597 w 4458789"/>
                    <a:gd name="connsiteY18" fmla="*/ 5175159 h 6470468"/>
                    <a:gd name="connsiteX19" fmla="*/ 1440634 w 4458789"/>
                    <a:gd name="connsiteY19" fmla="*/ 5149759 h 6470468"/>
                    <a:gd name="connsiteX20" fmla="*/ 1429522 w 4458789"/>
                    <a:gd name="connsiteY20" fmla="*/ 5017997 h 6470468"/>
                    <a:gd name="connsiteX21" fmla="*/ 1477147 w 4458789"/>
                    <a:gd name="connsiteY21" fmla="*/ 4971959 h 6470468"/>
                    <a:gd name="connsiteX22" fmla="*/ 1541418 w 4458789"/>
                    <a:gd name="connsiteY22" fmla="*/ 4955177 h 6470468"/>
                    <a:gd name="connsiteX23" fmla="*/ 1375547 w 4458789"/>
                    <a:gd name="connsiteY23" fmla="*/ 4913222 h 6470468"/>
                    <a:gd name="connsiteX24" fmla="*/ 1307284 w 4458789"/>
                    <a:gd name="connsiteY24" fmla="*/ 4854484 h 6470468"/>
                    <a:gd name="connsiteX25" fmla="*/ 1232672 w 4458789"/>
                    <a:gd name="connsiteY25" fmla="*/ 4883059 h 6470468"/>
                    <a:gd name="connsiteX26" fmla="*/ 1172801 w 4458789"/>
                    <a:gd name="connsiteY26" fmla="*/ 4820692 h 6470468"/>
                    <a:gd name="connsiteX27" fmla="*/ 1353322 w 4458789"/>
                    <a:gd name="connsiteY27" fmla="*/ 4757647 h 6470468"/>
                    <a:gd name="connsiteX28" fmla="*/ 1396184 w 4458789"/>
                    <a:gd name="connsiteY28" fmla="*/ 4762409 h 6470468"/>
                    <a:gd name="connsiteX29" fmla="*/ 1473473 w 4458789"/>
                    <a:gd name="connsiteY29" fmla="*/ 4779509 h 6470468"/>
                    <a:gd name="connsiteX30" fmla="*/ 1404122 w 4458789"/>
                    <a:gd name="connsiteY30" fmla="*/ 4619534 h 6470468"/>
                    <a:gd name="connsiteX31" fmla="*/ 1335859 w 4458789"/>
                    <a:gd name="connsiteY31" fmla="*/ 4551271 h 6470468"/>
                    <a:gd name="connsiteX32" fmla="*/ 1439047 w 4458789"/>
                    <a:gd name="connsiteY32" fmla="*/ 4506822 h 6470468"/>
                    <a:gd name="connsiteX33" fmla="*/ 1362847 w 4458789"/>
                    <a:gd name="connsiteY33" fmla="*/ 4400459 h 6470468"/>
                    <a:gd name="connsiteX34" fmla="*/ 1262834 w 4458789"/>
                    <a:gd name="connsiteY34" fmla="*/ 4309972 h 6470468"/>
                    <a:gd name="connsiteX35" fmla="*/ 1202509 w 4458789"/>
                    <a:gd name="connsiteY35" fmla="*/ 4102009 h 6470468"/>
                    <a:gd name="connsiteX36" fmla="*/ 1143772 w 4458789"/>
                    <a:gd name="connsiteY36" fmla="*/ 3930559 h 6470468"/>
                    <a:gd name="connsiteX37" fmla="*/ 1012644 w 4458789"/>
                    <a:gd name="connsiteY37" fmla="*/ 3831363 h 6470468"/>
                    <a:gd name="connsiteX38" fmla="*/ 946922 w 4458789"/>
                    <a:gd name="connsiteY38" fmla="*/ 3773397 h 6470468"/>
                    <a:gd name="connsiteX39" fmla="*/ 946922 w 4458789"/>
                    <a:gd name="connsiteY39" fmla="*/ 3717834 h 6470468"/>
                    <a:gd name="connsiteX40" fmla="*/ 980259 w 4458789"/>
                    <a:gd name="connsiteY40" fmla="*/ 3711484 h 6470468"/>
                    <a:gd name="connsiteX41" fmla="*/ 1038997 w 4458789"/>
                    <a:gd name="connsiteY41" fmla="*/ 3609884 h 6470468"/>
                    <a:gd name="connsiteX42" fmla="*/ 1077097 w 4458789"/>
                    <a:gd name="connsiteY42" fmla="*/ 3598772 h 6470468"/>
                    <a:gd name="connsiteX43" fmla="*/ 1139009 w 4458789"/>
                    <a:gd name="connsiteY43" fmla="*/ 3535272 h 6470468"/>
                    <a:gd name="connsiteX44" fmla="*/ 1196159 w 4458789"/>
                    <a:gd name="connsiteY44" fmla="*/ 3498759 h 6470468"/>
                    <a:gd name="connsiteX45" fmla="*/ 1237434 w 4458789"/>
                    <a:gd name="connsiteY45" fmla="*/ 3489234 h 6470468"/>
                    <a:gd name="connsiteX46" fmla="*/ 1267506 w 4458789"/>
                    <a:gd name="connsiteY46" fmla="*/ 3418432 h 6470468"/>
                    <a:gd name="connsiteX47" fmla="*/ 1326335 w 4458789"/>
                    <a:gd name="connsiteY47" fmla="*/ 3387634 h 6470468"/>
                    <a:gd name="connsiteX48" fmla="*/ 1385072 w 4458789"/>
                    <a:gd name="connsiteY48" fmla="*/ 3354297 h 6470468"/>
                    <a:gd name="connsiteX49" fmla="*/ 1491434 w 4458789"/>
                    <a:gd name="connsiteY49" fmla="*/ 3309847 h 6470468"/>
                    <a:gd name="connsiteX50" fmla="*/ 1567543 w 4458789"/>
                    <a:gd name="connsiteY50" fmla="*/ 3317965 h 6470468"/>
                    <a:gd name="connsiteX51" fmla="*/ 1610497 w 4458789"/>
                    <a:gd name="connsiteY51" fmla="*/ 3271747 h 6470468"/>
                    <a:gd name="connsiteX52" fmla="*/ 1631134 w 4458789"/>
                    <a:gd name="connsiteY52" fmla="*/ 3201897 h 6470468"/>
                    <a:gd name="connsiteX53" fmla="*/ 1564459 w 4458789"/>
                    <a:gd name="connsiteY53" fmla="*/ 3174909 h 6470468"/>
                    <a:gd name="connsiteX54" fmla="*/ 1543731 w 4458789"/>
                    <a:gd name="connsiteY54" fmla="*/ 3150960 h 6470468"/>
                    <a:gd name="connsiteX55" fmla="*/ 1427934 w 4458789"/>
                    <a:gd name="connsiteY55" fmla="*/ 3163797 h 6470468"/>
                    <a:gd name="connsiteX56" fmla="*/ 1364434 w 4458789"/>
                    <a:gd name="connsiteY56" fmla="*/ 3127284 h 6470468"/>
                    <a:gd name="connsiteX57" fmla="*/ 1350147 w 4458789"/>
                    <a:gd name="connsiteY57" fmla="*/ 3101884 h 6470468"/>
                    <a:gd name="connsiteX58" fmla="*/ 1289731 w 4458789"/>
                    <a:gd name="connsiteY58" fmla="*/ 3082154 h 6470468"/>
                    <a:gd name="connsiteX59" fmla="*/ 1189809 w 4458789"/>
                    <a:gd name="connsiteY59" fmla="*/ 3098709 h 6470468"/>
                    <a:gd name="connsiteX60" fmla="*/ 1164409 w 4458789"/>
                    <a:gd name="connsiteY60" fmla="*/ 3144747 h 6470468"/>
                    <a:gd name="connsiteX61" fmla="*/ 1108847 w 4458789"/>
                    <a:gd name="connsiteY61" fmla="*/ 3174909 h 6470468"/>
                    <a:gd name="connsiteX62" fmla="*/ 1075509 w 4458789"/>
                    <a:gd name="connsiteY62" fmla="*/ 3225709 h 6470468"/>
                    <a:gd name="connsiteX63" fmla="*/ 1007247 w 4458789"/>
                    <a:gd name="connsiteY63" fmla="*/ 3238409 h 6470468"/>
                    <a:gd name="connsiteX64" fmla="*/ 926782 w 4458789"/>
                    <a:gd name="connsiteY64" fmla="*/ 3181803 h 6470468"/>
                    <a:gd name="connsiteX65" fmla="*/ 942159 w 4458789"/>
                    <a:gd name="connsiteY65" fmla="*/ 3111409 h 6470468"/>
                    <a:gd name="connsiteX66" fmla="*/ 989784 w 4458789"/>
                    <a:gd name="connsiteY66" fmla="*/ 3078072 h 6470468"/>
                    <a:gd name="connsiteX67" fmla="*/ 941161 w 4458789"/>
                    <a:gd name="connsiteY67" fmla="*/ 2986994 h 6470468"/>
                    <a:gd name="connsiteX68" fmla="*/ 865959 w 4458789"/>
                    <a:gd name="connsiteY68" fmla="*/ 2989172 h 6470468"/>
                    <a:gd name="connsiteX69" fmla="*/ 743722 w 4458789"/>
                    <a:gd name="connsiteY69" fmla="*/ 2943134 h 6470468"/>
                    <a:gd name="connsiteX70" fmla="*/ 708797 w 4458789"/>
                    <a:gd name="connsiteY70" fmla="*/ 2852647 h 6470468"/>
                    <a:gd name="connsiteX71" fmla="*/ 750707 w 4458789"/>
                    <a:gd name="connsiteY71" fmla="*/ 2804160 h 6470468"/>
                    <a:gd name="connsiteX72" fmla="*/ 748484 w 4458789"/>
                    <a:gd name="connsiteY72" fmla="*/ 2738347 h 6470468"/>
                    <a:gd name="connsiteX73" fmla="*/ 788172 w 4458789"/>
                    <a:gd name="connsiteY73" fmla="*/ 2711359 h 6470468"/>
                    <a:gd name="connsiteX74" fmla="*/ 865959 w 4458789"/>
                    <a:gd name="connsiteY74" fmla="*/ 2771684 h 6470468"/>
                    <a:gd name="connsiteX75" fmla="*/ 892947 w 4458789"/>
                    <a:gd name="connsiteY75" fmla="*/ 2798672 h 6470468"/>
                    <a:gd name="connsiteX76" fmla="*/ 900884 w 4458789"/>
                    <a:gd name="connsiteY76" fmla="*/ 2743110 h 6470468"/>
                    <a:gd name="connsiteX77" fmla="*/ 937351 w 4458789"/>
                    <a:gd name="connsiteY77" fmla="*/ 2730546 h 6470468"/>
                    <a:gd name="connsiteX78" fmla="*/ 981847 w 4458789"/>
                    <a:gd name="connsiteY78" fmla="*/ 2730409 h 6470468"/>
                    <a:gd name="connsiteX79" fmla="*/ 1008834 w 4458789"/>
                    <a:gd name="connsiteY79" fmla="*/ 2698659 h 6470468"/>
                    <a:gd name="connsiteX80" fmla="*/ 1085034 w 4458789"/>
                    <a:gd name="connsiteY80" fmla="*/ 2592297 h 6470468"/>
                    <a:gd name="connsiteX81" fmla="*/ 1174841 w 4458789"/>
                    <a:gd name="connsiteY81" fmla="*/ 2532652 h 6470468"/>
                    <a:gd name="connsiteX82" fmla="*/ 1256484 w 4458789"/>
                    <a:gd name="connsiteY82" fmla="*/ 2501809 h 6470468"/>
                    <a:gd name="connsiteX83" fmla="*/ 1404122 w 4458789"/>
                    <a:gd name="connsiteY83" fmla="*/ 2358934 h 6470468"/>
                    <a:gd name="connsiteX84" fmla="*/ 1518512 w 4458789"/>
                    <a:gd name="connsiteY84" fmla="*/ 2368913 h 6470468"/>
                    <a:gd name="connsiteX85" fmla="*/ 1584598 w 4458789"/>
                    <a:gd name="connsiteY85" fmla="*/ 2464298 h 6470468"/>
                    <a:gd name="connsiteX86" fmla="*/ 1527947 w 4458789"/>
                    <a:gd name="connsiteY86" fmla="*/ 2535147 h 6470468"/>
                    <a:gd name="connsiteX87" fmla="*/ 1431109 w 4458789"/>
                    <a:gd name="connsiteY87" fmla="*/ 2627222 h 6470468"/>
                    <a:gd name="connsiteX88" fmla="*/ 1393372 w 4458789"/>
                    <a:gd name="connsiteY88" fmla="*/ 2647405 h 6470468"/>
                    <a:gd name="connsiteX89" fmla="*/ 1404983 w 4458789"/>
                    <a:gd name="connsiteY89" fmla="*/ 2708456 h 6470468"/>
                    <a:gd name="connsiteX90" fmla="*/ 1454922 w 4458789"/>
                    <a:gd name="connsiteY90" fmla="*/ 2736759 h 6470468"/>
                    <a:gd name="connsiteX91" fmla="*/ 1448572 w 4458789"/>
                    <a:gd name="connsiteY91" fmla="*/ 2774859 h 6470468"/>
                    <a:gd name="connsiteX92" fmla="*/ 1357675 w 4458789"/>
                    <a:gd name="connsiteY92" fmla="*/ 2829515 h 6470468"/>
                    <a:gd name="connsiteX93" fmla="*/ 1394597 w 4458789"/>
                    <a:gd name="connsiteY93" fmla="*/ 2863759 h 6470468"/>
                    <a:gd name="connsiteX94" fmla="*/ 1550172 w 4458789"/>
                    <a:gd name="connsiteY94" fmla="*/ 2790734 h 6470468"/>
                    <a:gd name="connsiteX95" fmla="*/ 1586684 w 4458789"/>
                    <a:gd name="connsiteY95" fmla="*/ 2733584 h 6470468"/>
                    <a:gd name="connsiteX96" fmla="*/ 1651772 w 4458789"/>
                    <a:gd name="connsiteY96" fmla="*/ 2703422 h 6470468"/>
                    <a:gd name="connsiteX97" fmla="*/ 1708922 w 4458789"/>
                    <a:gd name="connsiteY97" fmla="*/ 2666909 h 6470468"/>
                    <a:gd name="connsiteX98" fmla="*/ 1810522 w 4458789"/>
                    <a:gd name="connsiteY98" fmla="*/ 2636747 h 6470468"/>
                    <a:gd name="connsiteX99" fmla="*/ 1908947 w 4458789"/>
                    <a:gd name="connsiteY99" fmla="*/ 2627222 h 6470468"/>
                    <a:gd name="connsiteX100" fmla="*/ 1952218 w 4458789"/>
                    <a:gd name="connsiteY100" fmla="*/ 2602275 h 6470468"/>
                    <a:gd name="connsiteX101" fmla="*/ 2020072 w 4458789"/>
                    <a:gd name="connsiteY101" fmla="*/ 2662147 h 6470468"/>
                    <a:gd name="connsiteX102" fmla="*/ 2089922 w 4458789"/>
                    <a:gd name="connsiteY102" fmla="*/ 2678022 h 6470468"/>
                    <a:gd name="connsiteX103" fmla="*/ 2164579 w 4458789"/>
                    <a:gd name="connsiteY103" fmla="*/ 2690902 h 6470468"/>
                    <a:gd name="connsiteX104" fmla="*/ 2115322 w 4458789"/>
                    <a:gd name="connsiteY104" fmla="*/ 2820897 h 6470468"/>
                    <a:gd name="connsiteX105" fmla="*/ 2011680 w 4458789"/>
                    <a:gd name="connsiteY105" fmla="*/ 2934788 h 6470468"/>
                    <a:gd name="connsiteX106" fmla="*/ 2194560 w 4458789"/>
                    <a:gd name="connsiteY106" fmla="*/ 3082834 h 6470468"/>
                    <a:gd name="connsiteX107" fmla="*/ 2394858 w 4458789"/>
                    <a:gd name="connsiteY107" fmla="*/ 3117668 h 6470468"/>
                    <a:gd name="connsiteX108" fmla="*/ 2377440 w 4458789"/>
                    <a:gd name="connsiteY108" fmla="*/ 3335383 h 6470468"/>
                    <a:gd name="connsiteX109" fmla="*/ 2377440 w 4458789"/>
                    <a:gd name="connsiteY109" fmla="*/ 3335383 h 6470468"/>
                    <a:gd name="connsiteX110" fmla="*/ 2333898 w 4458789"/>
                    <a:gd name="connsiteY110" fmla="*/ 3640183 h 6470468"/>
                    <a:gd name="connsiteX111" fmla="*/ 2290355 w 4458789"/>
                    <a:gd name="connsiteY111" fmla="*/ 3875314 h 6470468"/>
                    <a:gd name="connsiteX112" fmla="*/ 2595155 w 4458789"/>
                    <a:gd name="connsiteY112" fmla="*/ 3857897 h 6470468"/>
                    <a:gd name="connsiteX113" fmla="*/ 2891246 w 4458789"/>
                    <a:gd name="connsiteY113" fmla="*/ 3744685 h 6470468"/>
                    <a:gd name="connsiteX114" fmla="*/ 2891155 w 4458789"/>
                    <a:gd name="connsiteY114" fmla="*/ 3215186 h 6470468"/>
                    <a:gd name="connsiteX115" fmla="*/ 2772547 w 4458789"/>
                    <a:gd name="connsiteY115" fmla="*/ 3039972 h 6470468"/>
                    <a:gd name="connsiteX116" fmla="*/ 2704284 w 4458789"/>
                    <a:gd name="connsiteY116" fmla="*/ 2897097 h 6470468"/>
                    <a:gd name="connsiteX117" fmla="*/ 2508069 w 4458789"/>
                    <a:gd name="connsiteY117" fmla="*/ 2717074 h 6470468"/>
                    <a:gd name="connsiteX118" fmla="*/ 2638698 w 4458789"/>
                    <a:gd name="connsiteY118" fmla="*/ 2577737 h 6470468"/>
                    <a:gd name="connsiteX119" fmla="*/ 2978332 w 4458789"/>
                    <a:gd name="connsiteY119" fmla="*/ 2333897 h 6470468"/>
                    <a:gd name="connsiteX120" fmla="*/ 2987040 w 4458789"/>
                    <a:gd name="connsiteY120" fmla="*/ 2159725 h 6470468"/>
                    <a:gd name="connsiteX121" fmla="*/ 3344092 w 4458789"/>
                    <a:gd name="connsiteY121" fmla="*/ 1672045 h 6470468"/>
                    <a:gd name="connsiteX122" fmla="*/ 3544389 w 4458789"/>
                    <a:gd name="connsiteY122" fmla="*/ 1863634 h 6470468"/>
                    <a:gd name="connsiteX123" fmla="*/ 3962400 w 4458789"/>
                    <a:gd name="connsiteY123" fmla="*/ 1419497 h 6470468"/>
                    <a:gd name="connsiteX124" fmla="*/ 4458789 w 4458789"/>
                    <a:gd name="connsiteY124" fmla="*/ 374468 h 6470468"/>
                    <a:gd name="connsiteX125" fmla="*/ 4415246 w 4458789"/>
                    <a:gd name="connsiteY125" fmla="*/ 0 h 6470468"/>
                    <a:gd name="connsiteX126" fmla="*/ 17418 w 4458789"/>
                    <a:gd name="connsiteY126" fmla="*/ 17417 h 6470468"/>
                    <a:gd name="connsiteX127" fmla="*/ 0 w 4458789"/>
                    <a:gd name="connsiteY127" fmla="*/ 6470468 h 6470468"/>
                    <a:gd name="connsiteX0" fmla="*/ 0 w 4458789"/>
                    <a:gd name="connsiteY0" fmla="*/ 6470468 h 6470468"/>
                    <a:gd name="connsiteX1" fmla="*/ 966063 w 4458789"/>
                    <a:gd name="connsiteY1" fmla="*/ 5940878 h 6470468"/>
                    <a:gd name="connsiteX2" fmla="*/ 951685 w 4458789"/>
                    <a:gd name="connsiteY2" fmla="*/ 5911760 h 6470468"/>
                    <a:gd name="connsiteX3" fmla="*/ 897709 w 4458789"/>
                    <a:gd name="connsiteY3" fmla="*/ 5911759 h 6470468"/>
                    <a:gd name="connsiteX4" fmla="*/ 938984 w 4458789"/>
                    <a:gd name="connsiteY4" fmla="*/ 5849847 h 6470468"/>
                    <a:gd name="connsiteX5" fmla="*/ 927872 w 4458789"/>
                    <a:gd name="connsiteY5" fmla="*/ 5799047 h 6470468"/>
                    <a:gd name="connsiteX6" fmla="*/ 954859 w 4458789"/>
                    <a:gd name="connsiteY6" fmla="*/ 5724434 h 6470468"/>
                    <a:gd name="connsiteX7" fmla="*/ 943747 w 4458789"/>
                    <a:gd name="connsiteY7" fmla="*/ 5683159 h 6470468"/>
                    <a:gd name="connsiteX8" fmla="*/ 1045347 w 4458789"/>
                    <a:gd name="connsiteY8" fmla="*/ 5637122 h 6470468"/>
                    <a:gd name="connsiteX9" fmla="*/ 1096147 w 4458789"/>
                    <a:gd name="connsiteY9" fmla="*/ 5591084 h 6470468"/>
                    <a:gd name="connsiteX10" fmla="*/ 1143772 w 4458789"/>
                    <a:gd name="connsiteY10" fmla="*/ 5533934 h 6470468"/>
                    <a:gd name="connsiteX11" fmla="*/ 1159647 w 4458789"/>
                    <a:gd name="connsiteY11" fmla="*/ 5478372 h 6470468"/>
                    <a:gd name="connsiteX12" fmla="*/ 1197747 w 4458789"/>
                    <a:gd name="connsiteY12" fmla="*/ 5427572 h 6470468"/>
                    <a:gd name="connsiteX13" fmla="*/ 1267597 w 4458789"/>
                    <a:gd name="connsiteY13" fmla="*/ 5345022 h 6470468"/>
                    <a:gd name="connsiteX14" fmla="*/ 1281884 w 4458789"/>
                    <a:gd name="connsiteY14" fmla="*/ 5389472 h 6470468"/>
                    <a:gd name="connsiteX15" fmla="*/ 1324747 w 4458789"/>
                    <a:gd name="connsiteY15" fmla="*/ 5341847 h 6470468"/>
                    <a:gd name="connsiteX16" fmla="*/ 1367609 w 4458789"/>
                    <a:gd name="connsiteY16" fmla="*/ 5324384 h 6470468"/>
                    <a:gd name="connsiteX17" fmla="*/ 1367246 w 4458789"/>
                    <a:gd name="connsiteY17" fmla="*/ 5277394 h 6470468"/>
                    <a:gd name="connsiteX18" fmla="*/ 1394597 w 4458789"/>
                    <a:gd name="connsiteY18" fmla="*/ 5175159 h 6470468"/>
                    <a:gd name="connsiteX19" fmla="*/ 1440634 w 4458789"/>
                    <a:gd name="connsiteY19" fmla="*/ 5149759 h 6470468"/>
                    <a:gd name="connsiteX20" fmla="*/ 1429522 w 4458789"/>
                    <a:gd name="connsiteY20" fmla="*/ 5017997 h 6470468"/>
                    <a:gd name="connsiteX21" fmla="*/ 1477147 w 4458789"/>
                    <a:gd name="connsiteY21" fmla="*/ 4971959 h 6470468"/>
                    <a:gd name="connsiteX22" fmla="*/ 1541418 w 4458789"/>
                    <a:gd name="connsiteY22" fmla="*/ 4955177 h 6470468"/>
                    <a:gd name="connsiteX23" fmla="*/ 1375547 w 4458789"/>
                    <a:gd name="connsiteY23" fmla="*/ 4913222 h 6470468"/>
                    <a:gd name="connsiteX24" fmla="*/ 1307284 w 4458789"/>
                    <a:gd name="connsiteY24" fmla="*/ 4854484 h 6470468"/>
                    <a:gd name="connsiteX25" fmla="*/ 1232672 w 4458789"/>
                    <a:gd name="connsiteY25" fmla="*/ 4883059 h 6470468"/>
                    <a:gd name="connsiteX26" fmla="*/ 1172801 w 4458789"/>
                    <a:gd name="connsiteY26" fmla="*/ 4820692 h 6470468"/>
                    <a:gd name="connsiteX27" fmla="*/ 1353322 w 4458789"/>
                    <a:gd name="connsiteY27" fmla="*/ 4757647 h 6470468"/>
                    <a:gd name="connsiteX28" fmla="*/ 1396184 w 4458789"/>
                    <a:gd name="connsiteY28" fmla="*/ 4762409 h 6470468"/>
                    <a:gd name="connsiteX29" fmla="*/ 1473473 w 4458789"/>
                    <a:gd name="connsiteY29" fmla="*/ 4779509 h 6470468"/>
                    <a:gd name="connsiteX30" fmla="*/ 1404122 w 4458789"/>
                    <a:gd name="connsiteY30" fmla="*/ 4619534 h 6470468"/>
                    <a:gd name="connsiteX31" fmla="*/ 1335859 w 4458789"/>
                    <a:gd name="connsiteY31" fmla="*/ 4551271 h 6470468"/>
                    <a:gd name="connsiteX32" fmla="*/ 1439047 w 4458789"/>
                    <a:gd name="connsiteY32" fmla="*/ 4506822 h 6470468"/>
                    <a:gd name="connsiteX33" fmla="*/ 1362847 w 4458789"/>
                    <a:gd name="connsiteY33" fmla="*/ 4400459 h 6470468"/>
                    <a:gd name="connsiteX34" fmla="*/ 1262834 w 4458789"/>
                    <a:gd name="connsiteY34" fmla="*/ 4309972 h 6470468"/>
                    <a:gd name="connsiteX35" fmla="*/ 1202509 w 4458789"/>
                    <a:gd name="connsiteY35" fmla="*/ 4102009 h 6470468"/>
                    <a:gd name="connsiteX36" fmla="*/ 1143772 w 4458789"/>
                    <a:gd name="connsiteY36" fmla="*/ 3930559 h 6470468"/>
                    <a:gd name="connsiteX37" fmla="*/ 1012644 w 4458789"/>
                    <a:gd name="connsiteY37" fmla="*/ 3831363 h 6470468"/>
                    <a:gd name="connsiteX38" fmla="*/ 946922 w 4458789"/>
                    <a:gd name="connsiteY38" fmla="*/ 3773397 h 6470468"/>
                    <a:gd name="connsiteX39" fmla="*/ 946922 w 4458789"/>
                    <a:gd name="connsiteY39" fmla="*/ 3717834 h 6470468"/>
                    <a:gd name="connsiteX40" fmla="*/ 980259 w 4458789"/>
                    <a:gd name="connsiteY40" fmla="*/ 3711484 h 6470468"/>
                    <a:gd name="connsiteX41" fmla="*/ 1038997 w 4458789"/>
                    <a:gd name="connsiteY41" fmla="*/ 3609884 h 6470468"/>
                    <a:gd name="connsiteX42" fmla="*/ 1077097 w 4458789"/>
                    <a:gd name="connsiteY42" fmla="*/ 3598772 h 6470468"/>
                    <a:gd name="connsiteX43" fmla="*/ 1139009 w 4458789"/>
                    <a:gd name="connsiteY43" fmla="*/ 3535272 h 6470468"/>
                    <a:gd name="connsiteX44" fmla="*/ 1196159 w 4458789"/>
                    <a:gd name="connsiteY44" fmla="*/ 3498759 h 6470468"/>
                    <a:gd name="connsiteX45" fmla="*/ 1237434 w 4458789"/>
                    <a:gd name="connsiteY45" fmla="*/ 3489234 h 6470468"/>
                    <a:gd name="connsiteX46" fmla="*/ 1267506 w 4458789"/>
                    <a:gd name="connsiteY46" fmla="*/ 3418432 h 6470468"/>
                    <a:gd name="connsiteX47" fmla="*/ 1326335 w 4458789"/>
                    <a:gd name="connsiteY47" fmla="*/ 3387634 h 6470468"/>
                    <a:gd name="connsiteX48" fmla="*/ 1385072 w 4458789"/>
                    <a:gd name="connsiteY48" fmla="*/ 3354297 h 6470468"/>
                    <a:gd name="connsiteX49" fmla="*/ 1491434 w 4458789"/>
                    <a:gd name="connsiteY49" fmla="*/ 3309847 h 6470468"/>
                    <a:gd name="connsiteX50" fmla="*/ 1567543 w 4458789"/>
                    <a:gd name="connsiteY50" fmla="*/ 3317965 h 6470468"/>
                    <a:gd name="connsiteX51" fmla="*/ 1610497 w 4458789"/>
                    <a:gd name="connsiteY51" fmla="*/ 3271747 h 6470468"/>
                    <a:gd name="connsiteX52" fmla="*/ 1631134 w 4458789"/>
                    <a:gd name="connsiteY52" fmla="*/ 3201897 h 6470468"/>
                    <a:gd name="connsiteX53" fmla="*/ 1564459 w 4458789"/>
                    <a:gd name="connsiteY53" fmla="*/ 3174909 h 6470468"/>
                    <a:gd name="connsiteX54" fmla="*/ 1543731 w 4458789"/>
                    <a:gd name="connsiteY54" fmla="*/ 3150960 h 6470468"/>
                    <a:gd name="connsiteX55" fmla="*/ 1427934 w 4458789"/>
                    <a:gd name="connsiteY55" fmla="*/ 3163797 h 6470468"/>
                    <a:gd name="connsiteX56" fmla="*/ 1364434 w 4458789"/>
                    <a:gd name="connsiteY56" fmla="*/ 3127284 h 6470468"/>
                    <a:gd name="connsiteX57" fmla="*/ 1350147 w 4458789"/>
                    <a:gd name="connsiteY57" fmla="*/ 3101884 h 6470468"/>
                    <a:gd name="connsiteX58" fmla="*/ 1289731 w 4458789"/>
                    <a:gd name="connsiteY58" fmla="*/ 3082154 h 6470468"/>
                    <a:gd name="connsiteX59" fmla="*/ 1189809 w 4458789"/>
                    <a:gd name="connsiteY59" fmla="*/ 3098709 h 6470468"/>
                    <a:gd name="connsiteX60" fmla="*/ 1164409 w 4458789"/>
                    <a:gd name="connsiteY60" fmla="*/ 3144747 h 6470468"/>
                    <a:gd name="connsiteX61" fmla="*/ 1108847 w 4458789"/>
                    <a:gd name="connsiteY61" fmla="*/ 3174909 h 6470468"/>
                    <a:gd name="connsiteX62" fmla="*/ 1075509 w 4458789"/>
                    <a:gd name="connsiteY62" fmla="*/ 3225709 h 6470468"/>
                    <a:gd name="connsiteX63" fmla="*/ 1007247 w 4458789"/>
                    <a:gd name="connsiteY63" fmla="*/ 3238409 h 6470468"/>
                    <a:gd name="connsiteX64" fmla="*/ 926782 w 4458789"/>
                    <a:gd name="connsiteY64" fmla="*/ 3181803 h 6470468"/>
                    <a:gd name="connsiteX65" fmla="*/ 942159 w 4458789"/>
                    <a:gd name="connsiteY65" fmla="*/ 3111409 h 6470468"/>
                    <a:gd name="connsiteX66" fmla="*/ 989784 w 4458789"/>
                    <a:gd name="connsiteY66" fmla="*/ 3078072 h 6470468"/>
                    <a:gd name="connsiteX67" fmla="*/ 941161 w 4458789"/>
                    <a:gd name="connsiteY67" fmla="*/ 2986994 h 6470468"/>
                    <a:gd name="connsiteX68" fmla="*/ 865959 w 4458789"/>
                    <a:gd name="connsiteY68" fmla="*/ 2989172 h 6470468"/>
                    <a:gd name="connsiteX69" fmla="*/ 743722 w 4458789"/>
                    <a:gd name="connsiteY69" fmla="*/ 2943134 h 6470468"/>
                    <a:gd name="connsiteX70" fmla="*/ 708797 w 4458789"/>
                    <a:gd name="connsiteY70" fmla="*/ 2852647 h 6470468"/>
                    <a:gd name="connsiteX71" fmla="*/ 750707 w 4458789"/>
                    <a:gd name="connsiteY71" fmla="*/ 2804160 h 6470468"/>
                    <a:gd name="connsiteX72" fmla="*/ 748484 w 4458789"/>
                    <a:gd name="connsiteY72" fmla="*/ 2738347 h 6470468"/>
                    <a:gd name="connsiteX73" fmla="*/ 788172 w 4458789"/>
                    <a:gd name="connsiteY73" fmla="*/ 2711359 h 6470468"/>
                    <a:gd name="connsiteX74" fmla="*/ 865959 w 4458789"/>
                    <a:gd name="connsiteY74" fmla="*/ 2771684 h 6470468"/>
                    <a:gd name="connsiteX75" fmla="*/ 892947 w 4458789"/>
                    <a:gd name="connsiteY75" fmla="*/ 2798672 h 6470468"/>
                    <a:gd name="connsiteX76" fmla="*/ 900884 w 4458789"/>
                    <a:gd name="connsiteY76" fmla="*/ 2743110 h 6470468"/>
                    <a:gd name="connsiteX77" fmla="*/ 937351 w 4458789"/>
                    <a:gd name="connsiteY77" fmla="*/ 2730546 h 6470468"/>
                    <a:gd name="connsiteX78" fmla="*/ 981847 w 4458789"/>
                    <a:gd name="connsiteY78" fmla="*/ 2730409 h 6470468"/>
                    <a:gd name="connsiteX79" fmla="*/ 1008834 w 4458789"/>
                    <a:gd name="connsiteY79" fmla="*/ 2698659 h 6470468"/>
                    <a:gd name="connsiteX80" fmla="*/ 1085034 w 4458789"/>
                    <a:gd name="connsiteY80" fmla="*/ 2592297 h 6470468"/>
                    <a:gd name="connsiteX81" fmla="*/ 1174841 w 4458789"/>
                    <a:gd name="connsiteY81" fmla="*/ 2532652 h 6470468"/>
                    <a:gd name="connsiteX82" fmla="*/ 1256484 w 4458789"/>
                    <a:gd name="connsiteY82" fmla="*/ 2501809 h 6470468"/>
                    <a:gd name="connsiteX83" fmla="*/ 1404122 w 4458789"/>
                    <a:gd name="connsiteY83" fmla="*/ 2358934 h 6470468"/>
                    <a:gd name="connsiteX84" fmla="*/ 1518512 w 4458789"/>
                    <a:gd name="connsiteY84" fmla="*/ 2368913 h 6470468"/>
                    <a:gd name="connsiteX85" fmla="*/ 1584598 w 4458789"/>
                    <a:gd name="connsiteY85" fmla="*/ 2464298 h 6470468"/>
                    <a:gd name="connsiteX86" fmla="*/ 1527947 w 4458789"/>
                    <a:gd name="connsiteY86" fmla="*/ 2535147 h 6470468"/>
                    <a:gd name="connsiteX87" fmla="*/ 1431109 w 4458789"/>
                    <a:gd name="connsiteY87" fmla="*/ 2627222 h 6470468"/>
                    <a:gd name="connsiteX88" fmla="*/ 1393372 w 4458789"/>
                    <a:gd name="connsiteY88" fmla="*/ 2647405 h 6470468"/>
                    <a:gd name="connsiteX89" fmla="*/ 1404983 w 4458789"/>
                    <a:gd name="connsiteY89" fmla="*/ 2708456 h 6470468"/>
                    <a:gd name="connsiteX90" fmla="*/ 1454922 w 4458789"/>
                    <a:gd name="connsiteY90" fmla="*/ 2736759 h 6470468"/>
                    <a:gd name="connsiteX91" fmla="*/ 1448572 w 4458789"/>
                    <a:gd name="connsiteY91" fmla="*/ 2774859 h 6470468"/>
                    <a:gd name="connsiteX92" fmla="*/ 1357675 w 4458789"/>
                    <a:gd name="connsiteY92" fmla="*/ 2829515 h 6470468"/>
                    <a:gd name="connsiteX93" fmla="*/ 1394597 w 4458789"/>
                    <a:gd name="connsiteY93" fmla="*/ 2863759 h 6470468"/>
                    <a:gd name="connsiteX94" fmla="*/ 1550172 w 4458789"/>
                    <a:gd name="connsiteY94" fmla="*/ 2790734 h 6470468"/>
                    <a:gd name="connsiteX95" fmla="*/ 1586684 w 4458789"/>
                    <a:gd name="connsiteY95" fmla="*/ 2733584 h 6470468"/>
                    <a:gd name="connsiteX96" fmla="*/ 1651772 w 4458789"/>
                    <a:gd name="connsiteY96" fmla="*/ 2703422 h 6470468"/>
                    <a:gd name="connsiteX97" fmla="*/ 1708922 w 4458789"/>
                    <a:gd name="connsiteY97" fmla="*/ 2666909 h 6470468"/>
                    <a:gd name="connsiteX98" fmla="*/ 1810522 w 4458789"/>
                    <a:gd name="connsiteY98" fmla="*/ 2636747 h 6470468"/>
                    <a:gd name="connsiteX99" fmla="*/ 1908947 w 4458789"/>
                    <a:gd name="connsiteY99" fmla="*/ 2627222 h 6470468"/>
                    <a:gd name="connsiteX100" fmla="*/ 1952218 w 4458789"/>
                    <a:gd name="connsiteY100" fmla="*/ 2602275 h 6470468"/>
                    <a:gd name="connsiteX101" fmla="*/ 2020072 w 4458789"/>
                    <a:gd name="connsiteY101" fmla="*/ 2662147 h 6470468"/>
                    <a:gd name="connsiteX102" fmla="*/ 2089922 w 4458789"/>
                    <a:gd name="connsiteY102" fmla="*/ 2678022 h 6470468"/>
                    <a:gd name="connsiteX103" fmla="*/ 2164579 w 4458789"/>
                    <a:gd name="connsiteY103" fmla="*/ 2690902 h 6470468"/>
                    <a:gd name="connsiteX104" fmla="*/ 2115322 w 4458789"/>
                    <a:gd name="connsiteY104" fmla="*/ 2820897 h 6470468"/>
                    <a:gd name="connsiteX105" fmla="*/ 2011680 w 4458789"/>
                    <a:gd name="connsiteY105" fmla="*/ 2934788 h 6470468"/>
                    <a:gd name="connsiteX106" fmla="*/ 2194560 w 4458789"/>
                    <a:gd name="connsiteY106" fmla="*/ 3082834 h 6470468"/>
                    <a:gd name="connsiteX107" fmla="*/ 2394858 w 4458789"/>
                    <a:gd name="connsiteY107" fmla="*/ 3117668 h 6470468"/>
                    <a:gd name="connsiteX108" fmla="*/ 2377440 w 4458789"/>
                    <a:gd name="connsiteY108" fmla="*/ 3335383 h 6470468"/>
                    <a:gd name="connsiteX109" fmla="*/ 2377440 w 4458789"/>
                    <a:gd name="connsiteY109" fmla="*/ 3335383 h 6470468"/>
                    <a:gd name="connsiteX110" fmla="*/ 2333898 w 4458789"/>
                    <a:gd name="connsiteY110" fmla="*/ 3640183 h 6470468"/>
                    <a:gd name="connsiteX111" fmla="*/ 2290355 w 4458789"/>
                    <a:gd name="connsiteY111" fmla="*/ 3875314 h 6470468"/>
                    <a:gd name="connsiteX112" fmla="*/ 2595155 w 4458789"/>
                    <a:gd name="connsiteY112" fmla="*/ 3857897 h 6470468"/>
                    <a:gd name="connsiteX113" fmla="*/ 2891246 w 4458789"/>
                    <a:gd name="connsiteY113" fmla="*/ 3744685 h 6470468"/>
                    <a:gd name="connsiteX114" fmla="*/ 2891155 w 4458789"/>
                    <a:gd name="connsiteY114" fmla="*/ 3215186 h 6470468"/>
                    <a:gd name="connsiteX115" fmla="*/ 2772547 w 4458789"/>
                    <a:gd name="connsiteY115" fmla="*/ 3039972 h 6470468"/>
                    <a:gd name="connsiteX116" fmla="*/ 2704284 w 4458789"/>
                    <a:gd name="connsiteY116" fmla="*/ 2897097 h 6470468"/>
                    <a:gd name="connsiteX117" fmla="*/ 2508069 w 4458789"/>
                    <a:gd name="connsiteY117" fmla="*/ 2717074 h 6470468"/>
                    <a:gd name="connsiteX118" fmla="*/ 2638698 w 4458789"/>
                    <a:gd name="connsiteY118" fmla="*/ 2577737 h 6470468"/>
                    <a:gd name="connsiteX119" fmla="*/ 2978332 w 4458789"/>
                    <a:gd name="connsiteY119" fmla="*/ 2333897 h 6470468"/>
                    <a:gd name="connsiteX120" fmla="*/ 2987040 w 4458789"/>
                    <a:gd name="connsiteY120" fmla="*/ 2159725 h 6470468"/>
                    <a:gd name="connsiteX121" fmla="*/ 3344092 w 4458789"/>
                    <a:gd name="connsiteY121" fmla="*/ 1672045 h 6470468"/>
                    <a:gd name="connsiteX122" fmla="*/ 3544389 w 4458789"/>
                    <a:gd name="connsiteY122" fmla="*/ 1863634 h 6470468"/>
                    <a:gd name="connsiteX123" fmla="*/ 3962400 w 4458789"/>
                    <a:gd name="connsiteY123" fmla="*/ 1419497 h 6470468"/>
                    <a:gd name="connsiteX124" fmla="*/ 4458789 w 4458789"/>
                    <a:gd name="connsiteY124" fmla="*/ 374468 h 6470468"/>
                    <a:gd name="connsiteX125" fmla="*/ 4415246 w 4458789"/>
                    <a:gd name="connsiteY125" fmla="*/ 0 h 6470468"/>
                    <a:gd name="connsiteX126" fmla="*/ 17418 w 4458789"/>
                    <a:gd name="connsiteY126" fmla="*/ 17417 h 6470468"/>
                    <a:gd name="connsiteX127" fmla="*/ 0 w 4458789"/>
                    <a:gd name="connsiteY127" fmla="*/ 6470468 h 6470468"/>
                    <a:gd name="connsiteX0" fmla="*/ 0 w 4458789"/>
                    <a:gd name="connsiteY0" fmla="*/ 6470468 h 6470468"/>
                    <a:gd name="connsiteX1" fmla="*/ 858022 w 4458789"/>
                    <a:gd name="connsiteY1" fmla="*/ 5956209 h 6470468"/>
                    <a:gd name="connsiteX2" fmla="*/ 966063 w 4458789"/>
                    <a:gd name="connsiteY2" fmla="*/ 5940878 h 6470468"/>
                    <a:gd name="connsiteX3" fmla="*/ 951685 w 4458789"/>
                    <a:gd name="connsiteY3" fmla="*/ 5911760 h 6470468"/>
                    <a:gd name="connsiteX4" fmla="*/ 897709 w 4458789"/>
                    <a:gd name="connsiteY4" fmla="*/ 5911759 h 6470468"/>
                    <a:gd name="connsiteX5" fmla="*/ 938984 w 4458789"/>
                    <a:gd name="connsiteY5" fmla="*/ 5849847 h 6470468"/>
                    <a:gd name="connsiteX6" fmla="*/ 927872 w 4458789"/>
                    <a:gd name="connsiteY6" fmla="*/ 5799047 h 6470468"/>
                    <a:gd name="connsiteX7" fmla="*/ 954859 w 4458789"/>
                    <a:gd name="connsiteY7" fmla="*/ 5724434 h 6470468"/>
                    <a:gd name="connsiteX8" fmla="*/ 943747 w 4458789"/>
                    <a:gd name="connsiteY8" fmla="*/ 5683159 h 6470468"/>
                    <a:gd name="connsiteX9" fmla="*/ 1045347 w 4458789"/>
                    <a:gd name="connsiteY9" fmla="*/ 5637122 h 6470468"/>
                    <a:gd name="connsiteX10" fmla="*/ 1096147 w 4458789"/>
                    <a:gd name="connsiteY10" fmla="*/ 5591084 h 6470468"/>
                    <a:gd name="connsiteX11" fmla="*/ 1143772 w 4458789"/>
                    <a:gd name="connsiteY11" fmla="*/ 5533934 h 6470468"/>
                    <a:gd name="connsiteX12" fmla="*/ 1159647 w 4458789"/>
                    <a:gd name="connsiteY12" fmla="*/ 5478372 h 6470468"/>
                    <a:gd name="connsiteX13" fmla="*/ 1197747 w 4458789"/>
                    <a:gd name="connsiteY13" fmla="*/ 5427572 h 6470468"/>
                    <a:gd name="connsiteX14" fmla="*/ 1267597 w 4458789"/>
                    <a:gd name="connsiteY14" fmla="*/ 5345022 h 6470468"/>
                    <a:gd name="connsiteX15" fmla="*/ 1281884 w 4458789"/>
                    <a:gd name="connsiteY15" fmla="*/ 5389472 h 6470468"/>
                    <a:gd name="connsiteX16" fmla="*/ 1324747 w 4458789"/>
                    <a:gd name="connsiteY16" fmla="*/ 5341847 h 6470468"/>
                    <a:gd name="connsiteX17" fmla="*/ 1367609 w 4458789"/>
                    <a:gd name="connsiteY17" fmla="*/ 5324384 h 6470468"/>
                    <a:gd name="connsiteX18" fmla="*/ 1367246 w 4458789"/>
                    <a:gd name="connsiteY18" fmla="*/ 5277394 h 6470468"/>
                    <a:gd name="connsiteX19" fmla="*/ 1394597 w 4458789"/>
                    <a:gd name="connsiteY19" fmla="*/ 5175159 h 6470468"/>
                    <a:gd name="connsiteX20" fmla="*/ 1440634 w 4458789"/>
                    <a:gd name="connsiteY20" fmla="*/ 5149759 h 6470468"/>
                    <a:gd name="connsiteX21" fmla="*/ 1429522 w 4458789"/>
                    <a:gd name="connsiteY21" fmla="*/ 5017997 h 6470468"/>
                    <a:gd name="connsiteX22" fmla="*/ 1477147 w 4458789"/>
                    <a:gd name="connsiteY22" fmla="*/ 4971959 h 6470468"/>
                    <a:gd name="connsiteX23" fmla="*/ 1541418 w 4458789"/>
                    <a:gd name="connsiteY23" fmla="*/ 4955177 h 6470468"/>
                    <a:gd name="connsiteX24" fmla="*/ 1375547 w 4458789"/>
                    <a:gd name="connsiteY24" fmla="*/ 4913222 h 6470468"/>
                    <a:gd name="connsiteX25" fmla="*/ 1307284 w 4458789"/>
                    <a:gd name="connsiteY25" fmla="*/ 4854484 h 6470468"/>
                    <a:gd name="connsiteX26" fmla="*/ 1232672 w 4458789"/>
                    <a:gd name="connsiteY26" fmla="*/ 4883059 h 6470468"/>
                    <a:gd name="connsiteX27" fmla="*/ 1172801 w 4458789"/>
                    <a:gd name="connsiteY27" fmla="*/ 4820692 h 6470468"/>
                    <a:gd name="connsiteX28" fmla="*/ 1353322 w 4458789"/>
                    <a:gd name="connsiteY28" fmla="*/ 4757647 h 6470468"/>
                    <a:gd name="connsiteX29" fmla="*/ 1396184 w 4458789"/>
                    <a:gd name="connsiteY29" fmla="*/ 4762409 h 6470468"/>
                    <a:gd name="connsiteX30" fmla="*/ 1473473 w 4458789"/>
                    <a:gd name="connsiteY30" fmla="*/ 4779509 h 6470468"/>
                    <a:gd name="connsiteX31" fmla="*/ 1404122 w 4458789"/>
                    <a:gd name="connsiteY31" fmla="*/ 4619534 h 6470468"/>
                    <a:gd name="connsiteX32" fmla="*/ 1335859 w 4458789"/>
                    <a:gd name="connsiteY32" fmla="*/ 4551271 h 6470468"/>
                    <a:gd name="connsiteX33" fmla="*/ 1439047 w 4458789"/>
                    <a:gd name="connsiteY33" fmla="*/ 4506822 h 6470468"/>
                    <a:gd name="connsiteX34" fmla="*/ 1362847 w 4458789"/>
                    <a:gd name="connsiteY34" fmla="*/ 4400459 h 6470468"/>
                    <a:gd name="connsiteX35" fmla="*/ 1262834 w 4458789"/>
                    <a:gd name="connsiteY35" fmla="*/ 4309972 h 6470468"/>
                    <a:gd name="connsiteX36" fmla="*/ 1202509 w 4458789"/>
                    <a:gd name="connsiteY36" fmla="*/ 4102009 h 6470468"/>
                    <a:gd name="connsiteX37" fmla="*/ 1143772 w 4458789"/>
                    <a:gd name="connsiteY37" fmla="*/ 3930559 h 6470468"/>
                    <a:gd name="connsiteX38" fmla="*/ 1012644 w 4458789"/>
                    <a:gd name="connsiteY38" fmla="*/ 3831363 h 6470468"/>
                    <a:gd name="connsiteX39" fmla="*/ 946922 w 4458789"/>
                    <a:gd name="connsiteY39" fmla="*/ 3773397 h 6470468"/>
                    <a:gd name="connsiteX40" fmla="*/ 946922 w 4458789"/>
                    <a:gd name="connsiteY40" fmla="*/ 3717834 h 6470468"/>
                    <a:gd name="connsiteX41" fmla="*/ 980259 w 4458789"/>
                    <a:gd name="connsiteY41" fmla="*/ 3711484 h 6470468"/>
                    <a:gd name="connsiteX42" fmla="*/ 1038997 w 4458789"/>
                    <a:gd name="connsiteY42" fmla="*/ 3609884 h 6470468"/>
                    <a:gd name="connsiteX43" fmla="*/ 1077097 w 4458789"/>
                    <a:gd name="connsiteY43" fmla="*/ 3598772 h 6470468"/>
                    <a:gd name="connsiteX44" fmla="*/ 1139009 w 4458789"/>
                    <a:gd name="connsiteY44" fmla="*/ 3535272 h 6470468"/>
                    <a:gd name="connsiteX45" fmla="*/ 1196159 w 4458789"/>
                    <a:gd name="connsiteY45" fmla="*/ 3498759 h 6470468"/>
                    <a:gd name="connsiteX46" fmla="*/ 1237434 w 4458789"/>
                    <a:gd name="connsiteY46" fmla="*/ 3489234 h 6470468"/>
                    <a:gd name="connsiteX47" fmla="*/ 1267506 w 4458789"/>
                    <a:gd name="connsiteY47" fmla="*/ 3418432 h 6470468"/>
                    <a:gd name="connsiteX48" fmla="*/ 1326335 w 4458789"/>
                    <a:gd name="connsiteY48" fmla="*/ 3387634 h 6470468"/>
                    <a:gd name="connsiteX49" fmla="*/ 1385072 w 4458789"/>
                    <a:gd name="connsiteY49" fmla="*/ 3354297 h 6470468"/>
                    <a:gd name="connsiteX50" fmla="*/ 1491434 w 4458789"/>
                    <a:gd name="connsiteY50" fmla="*/ 3309847 h 6470468"/>
                    <a:gd name="connsiteX51" fmla="*/ 1567543 w 4458789"/>
                    <a:gd name="connsiteY51" fmla="*/ 3317965 h 6470468"/>
                    <a:gd name="connsiteX52" fmla="*/ 1610497 w 4458789"/>
                    <a:gd name="connsiteY52" fmla="*/ 3271747 h 6470468"/>
                    <a:gd name="connsiteX53" fmla="*/ 1631134 w 4458789"/>
                    <a:gd name="connsiteY53" fmla="*/ 3201897 h 6470468"/>
                    <a:gd name="connsiteX54" fmla="*/ 1564459 w 4458789"/>
                    <a:gd name="connsiteY54" fmla="*/ 3174909 h 6470468"/>
                    <a:gd name="connsiteX55" fmla="*/ 1543731 w 4458789"/>
                    <a:gd name="connsiteY55" fmla="*/ 3150960 h 6470468"/>
                    <a:gd name="connsiteX56" fmla="*/ 1427934 w 4458789"/>
                    <a:gd name="connsiteY56" fmla="*/ 3163797 h 6470468"/>
                    <a:gd name="connsiteX57" fmla="*/ 1364434 w 4458789"/>
                    <a:gd name="connsiteY57" fmla="*/ 3127284 h 6470468"/>
                    <a:gd name="connsiteX58" fmla="*/ 1350147 w 4458789"/>
                    <a:gd name="connsiteY58" fmla="*/ 3101884 h 6470468"/>
                    <a:gd name="connsiteX59" fmla="*/ 1289731 w 4458789"/>
                    <a:gd name="connsiteY59" fmla="*/ 3082154 h 6470468"/>
                    <a:gd name="connsiteX60" fmla="*/ 1189809 w 4458789"/>
                    <a:gd name="connsiteY60" fmla="*/ 3098709 h 6470468"/>
                    <a:gd name="connsiteX61" fmla="*/ 1164409 w 4458789"/>
                    <a:gd name="connsiteY61" fmla="*/ 3144747 h 6470468"/>
                    <a:gd name="connsiteX62" fmla="*/ 1108847 w 4458789"/>
                    <a:gd name="connsiteY62" fmla="*/ 3174909 h 6470468"/>
                    <a:gd name="connsiteX63" fmla="*/ 1075509 w 4458789"/>
                    <a:gd name="connsiteY63" fmla="*/ 3225709 h 6470468"/>
                    <a:gd name="connsiteX64" fmla="*/ 1007247 w 4458789"/>
                    <a:gd name="connsiteY64" fmla="*/ 3238409 h 6470468"/>
                    <a:gd name="connsiteX65" fmla="*/ 926782 w 4458789"/>
                    <a:gd name="connsiteY65" fmla="*/ 3181803 h 6470468"/>
                    <a:gd name="connsiteX66" fmla="*/ 942159 w 4458789"/>
                    <a:gd name="connsiteY66" fmla="*/ 3111409 h 6470468"/>
                    <a:gd name="connsiteX67" fmla="*/ 989784 w 4458789"/>
                    <a:gd name="connsiteY67" fmla="*/ 3078072 h 6470468"/>
                    <a:gd name="connsiteX68" fmla="*/ 941161 w 4458789"/>
                    <a:gd name="connsiteY68" fmla="*/ 2986994 h 6470468"/>
                    <a:gd name="connsiteX69" fmla="*/ 865959 w 4458789"/>
                    <a:gd name="connsiteY69" fmla="*/ 2989172 h 6470468"/>
                    <a:gd name="connsiteX70" fmla="*/ 743722 w 4458789"/>
                    <a:gd name="connsiteY70" fmla="*/ 2943134 h 6470468"/>
                    <a:gd name="connsiteX71" fmla="*/ 708797 w 4458789"/>
                    <a:gd name="connsiteY71" fmla="*/ 2852647 h 6470468"/>
                    <a:gd name="connsiteX72" fmla="*/ 750707 w 4458789"/>
                    <a:gd name="connsiteY72" fmla="*/ 2804160 h 6470468"/>
                    <a:gd name="connsiteX73" fmla="*/ 748484 w 4458789"/>
                    <a:gd name="connsiteY73" fmla="*/ 2738347 h 6470468"/>
                    <a:gd name="connsiteX74" fmla="*/ 788172 w 4458789"/>
                    <a:gd name="connsiteY74" fmla="*/ 2711359 h 6470468"/>
                    <a:gd name="connsiteX75" fmla="*/ 865959 w 4458789"/>
                    <a:gd name="connsiteY75" fmla="*/ 2771684 h 6470468"/>
                    <a:gd name="connsiteX76" fmla="*/ 892947 w 4458789"/>
                    <a:gd name="connsiteY76" fmla="*/ 2798672 h 6470468"/>
                    <a:gd name="connsiteX77" fmla="*/ 900884 w 4458789"/>
                    <a:gd name="connsiteY77" fmla="*/ 2743110 h 6470468"/>
                    <a:gd name="connsiteX78" fmla="*/ 937351 w 4458789"/>
                    <a:gd name="connsiteY78" fmla="*/ 2730546 h 6470468"/>
                    <a:gd name="connsiteX79" fmla="*/ 981847 w 4458789"/>
                    <a:gd name="connsiteY79" fmla="*/ 2730409 h 6470468"/>
                    <a:gd name="connsiteX80" fmla="*/ 1008834 w 4458789"/>
                    <a:gd name="connsiteY80" fmla="*/ 2698659 h 6470468"/>
                    <a:gd name="connsiteX81" fmla="*/ 1085034 w 4458789"/>
                    <a:gd name="connsiteY81" fmla="*/ 2592297 h 6470468"/>
                    <a:gd name="connsiteX82" fmla="*/ 1174841 w 4458789"/>
                    <a:gd name="connsiteY82" fmla="*/ 2532652 h 6470468"/>
                    <a:gd name="connsiteX83" fmla="*/ 1256484 w 4458789"/>
                    <a:gd name="connsiteY83" fmla="*/ 2501809 h 6470468"/>
                    <a:gd name="connsiteX84" fmla="*/ 1404122 w 4458789"/>
                    <a:gd name="connsiteY84" fmla="*/ 2358934 h 6470468"/>
                    <a:gd name="connsiteX85" fmla="*/ 1518512 w 4458789"/>
                    <a:gd name="connsiteY85" fmla="*/ 2368913 h 6470468"/>
                    <a:gd name="connsiteX86" fmla="*/ 1584598 w 4458789"/>
                    <a:gd name="connsiteY86" fmla="*/ 2464298 h 6470468"/>
                    <a:gd name="connsiteX87" fmla="*/ 1527947 w 4458789"/>
                    <a:gd name="connsiteY87" fmla="*/ 2535147 h 6470468"/>
                    <a:gd name="connsiteX88" fmla="*/ 1431109 w 4458789"/>
                    <a:gd name="connsiteY88" fmla="*/ 2627222 h 6470468"/>
                    <a:gd name="connsiteX89" fmla="*/ 1393372 w 4458789"/>
                    <a:gd name="connsiteY89" fmla="*/ 2647405 h 6470468"/>
                    <a:gd name="connsiteX90" fmla="*/ 1404983 w 4458789"/>
                    <a:gd name="connsiteY90" fmla="*/ 2708456 h 6470468"/>
                    <a:gd name="connsiteX91" fmla="*/ 1454922 w 4458789"/>
                    <a:gd name="connsiteY91" fmla="*/ 2736759 h 6470468"/>
                    <a:gd name="connsiteX92" fmla="*/ 1448572 w 4458789"/>
                    <a:gd name="connsiteY92" fmla="*/ 2774859 h 6470468"/>
                    <a:gd name="connsiteX93" fmla="*/ 1357675 w 4458789"/>
                    <a:gd name="connsiteY93" fmla="*/ 2829515 h 6470468"/>
                    <a:gd name="connsiteX94" fmla="*/ 1394597 w 4458789"/>
                    <a:gd name="connsiteY94" fmla="*/ 2863759 h 6470468"/>
                    <a:gd name="connsiteX95" fmla="*/ 1550172 w 4458789"/>
                    <a:gd name="connsiteY95" fmla="*/ 2790734 h 6470468"/>
                    <a:gd name="connsiteX96" fmla="*/ 1586684 w 4458789"/>
                    <a:gd name="connsiteY96" fmla="*/ 2733584 h 6470468"/>
                    <a:gd name="connsiteX97" fmla="*/ 1651772 w 4458789"/>
                    <a:gd name="connsiteY97" fmla="*/ 2703422 h 6470468"/>
                    <a:gd name="connsiteX98" fmla="*/ 1708922 w 4458789"/>
                    <a:gd name="connsiteY98" fmla="*/ 2666909 h 6470468"/>
                    <a:gd name="connsiteX99" fmla="*/ 1810522 w 4458789"/>
                    <a:gd name="connsiteY99" fmla="*/ 2636747 h 6470468"/>
                    <a:gd name="connsiteX100" fmla="*/ 1908947 w 4458789"/>
                    <a:gd name="connsiteY100" fmla="*/ 2627222 h 6470468"/>
                    <a:gd name="connsiteX101" fmla="*/ 1952218 w 4458789"/>
                    <a:gd name="connsiteY101" fmla="*/ 2602275 h 6470468"/>
                    <a:gd name="connsiteX102" fmla="*/ 2020072 w 4458789"/>
                    <a:gd name="connsiteY102" fmla="*/ 2662147 h 6470468"/>
                    <a:gd name="connsiteX103" fmla="*/ 2089922 w 4458789"/>
                    <a:gd name="connsiteY103" fmla="*/ 2678022 h 6470468"/>
                    <a:gd name="connsiteX104" fmla="*/ 2164579 w 4458789"/>
                    <a:gd name="connsiteY104" fmla="*/ 2690902 h 6470468"/>
                    <a:gd name="connsiteX105" fmla="*/ 2115322 w 4458789"/>
                    <a:gd name="connsiteY105" fmla="*/ 2820897 h 6470468"/>
                    <a:gd name="connsiteX106" fmla="*/ 2011680 w 4458789"/>
                    <a:gd name="connsiteY106" fmla="*/ 2934788 h 6470468"/>
                    <a:gd name="connsiteX107" fmla="*/ 2194560 w 4458789"/>
                    <a:gd name="connsiteY107" fmla="*/ 3082834 h 6470468"/>
                    <a:gd name="connsiteX108" fmla="*/ 2394858 w 4458789"/>
                    <a:gd name="connsiteY108" fmla="*/ 3117668 h 6470468"/>
                    <a:gd name="connsiteX109" fmla="*/ 2377440 w 4458789"/>
                    <a:gd name="connsiteY109" fmla="*/ 3335383 h 6470468"/>
                    <a:gd name="connsiteX110" fmla="*/ 2377440 w 4458789"/>
                    <a:gd name="connsiteY110" fmla="*/ 3335383 h 6470468"/>
                    <a:gd name="connsiteX111" fmla="*/ 2333898 w 4458789"/>
                    <a:gd name="connsiteY111" fmla="*/ 3640183 h 6470468"/>
                    <a:gd name="connsiteX112" fmla="*/ 2290355 w 4458789"/>
                    <a:gd name="connsiteY112" fmla="*/ 3875314 h 6470468"/>
                    <a:gd name="connsiteX113" fmla="*/ 2595155 w 4458789"/>
                    <a:gd name="connsiteY113" fmla="*/ 3857897 h 6470468"/>
                    <a:gd name="connsiteX114" fmla="*/ 2891246 w 4458789"/>
                    <a:gd name="connsiteY114" fmla="*/ 3744685 h 6470468"/>
                    <a:gd name="connsiteX115" fmla="*/ 2891155 w 4458789"/>
                    <a:gd name="connsiteY115" fmla="*/ 3215186 h 6470468"/>
                    <a:gd name="connsiteX116" fmla="*/ 2772547 w 4458789"/>
                    <a:gd name="connsiteY116" fmla="*/ 3039972 h 6470468"/>
                    <a:gd name="connsiteX117" fmla="*/ 2704284 w 4458789"/>
                    <a:gd name="connsiteY117" fmla="*/ 2897097 h 6470468"/>
                    <a:gd name="connsiteX118" fmla="*/ 2508069 w 4458789"/>
                    <a:gd name="connsiteY118" fmla="*/ 2717074 h 6470468"/>
                    <a:gd name="connsiteX119" fmla="*/ 2638698 w 4458789"/>
                    <a:gd name="connsiteY119" fmla="*/ 2577737 h 6470468"/>
                    <a:gd name="connsiteX120" fmla="*/ 2978332 w 4458789"/>
                    <a:gd name="connsiteY120" fmla="*/ 2333897 h 6470468"/>
                    <a:gd name="connsiteX121" fmla="*/ 2987040 w 4458789"/>
                    <a:gd name="connsiteY121" fmla="*/ 2159725 h 6470468"/>
                    <a:gd name="connsiteX122" fmla="*/ 3344092 w 4458789"/>
                    <a:gd name="connsiteY122" fmla="*/ 1672045 h 6470468"/>
                    <a:gd name="connsiteX123" fmla="*/ 3544389 w 4458789"/>
                    <a:gd name="connsiteY123" fmla="*/ 1863634 h 6470468"/>
                    <a:gd name="connsiteX124" fmla="*/ 3962400 w 4458789"/>
                    <a:gd name="connsiteY124" fmla="*/ 1419497 h 6470468"/>
                    <a:gd name="connsiteX125" fmla="*/ 4458789 w 4458789"/>
                    <a:gd name="connsiteY125" fmla="*/ 374468 h 6470468"/>
                    <a:gd name="connsiteX126" fmla="*/ 4415246 w 4458789"/>
                    <a:gd name="connsiteY126" fmla="*/ 0 h 6470468"/>
                    <a:gd name="connsiteX127" fmla="*/ 17418 w 4458789"/>
                    <a:gd name="connsiteY127" fmla="*/ 17417 h 6470468"/>
                    <a:gd name="connsiteX128" fmla="*/ 0 w 4458789"/>
                    <a:gd name="connsiteY128" fmla="*/ 6470468 h 6470468"/>
                    <a:gd name="connsiteX0" fmla="*/ 0 w 4458789"/>
                    <a:gd name="connsiteY0" fmla="*/ 6470468 h 6470468"/>
                    <a:gd name="connsiteX1" fmla="*/ 858022 w 4458789"/>
                    <a:gd name="connsiteY1" fmla="*/ 5956209 h 6470468"/>
                    <a:gd name="connsiteX2" fmla="*/ 966063 w 4458789"/>
                    <a:gd name="connsiteY2" fmla="*/ 5940878 h 6470468"/>
                    <a:gd name="connsiteX3" fmla="*/ 951685 w 4458789"/>
                    <a:gd name="connsiteY3" fmla="*/ 5911760 h 6470468"/>
                    <a:gd name="connsiteX4" fmla="*/ 897709 w 4458789"/>
                    <a:gd name="connsiteY4" fmla="*/ 5911759 h 6470468"/>
                    <a:gd name="connsiteX5" fmla="*/ 938984 w 4458789"/>
                    <a:gd name="connsiteY5" fmla="*/ 5849847 h 6470468"/>
                    <a:gd name="connsiteX6" fmla="*/ 927872 w 4458789"/>
                    <a:gd name="connsiteY6" fmla="*/ 5799047 h 6470468"/>
                    <a:gd name="connsiteX7" fmla="*/ 954859 w 4458789"/>
                    <a:gd name="connsiteY7" fmla="*/ 5724434 h 6470468"/>
                    <a:gd name="connsiteX8" fmla="*/ 943747 w 4458789"/>
                    <a:gd name="connsiteY8" fmla="*/ 5683159 h 6470468"/>
                    <a:gd name="connsiteX9" fmla="*/ 1045347 w 4458789"/>
                    <a:gd name="connsiteY9" fmla="*/ 5637122 h 6470468"/>
                    <a:gd name="connsiteX10" fmla="*/ 1096147 w 4458789"/>
                    <a:gd name="connsiteY10" fmla="*/ 5591084 h 6470468"/>
                    <a:gd name="connsiteX11" fmla="*/ 1143772 w 4458789"/>
                    <a:gd name="connsiteY11" fmla="*/ 5533934 h 6470468"/>
                    <a:gd name="connsiteX12" fmla="*/ 1159647 w 4458789"/>
                    <a:gd name="connsiteY12" fmla="*/ 5478372 h 6470468"/>
                    <a:gd name="connsiteX13" fmla="*/ 1197747 w 4458789"/>
                    <a:gd name="connsiteY13" fmla="*/ 5427572 h 6470468"/>
                    <a:gd name="connsiteX14" fmla="*/ 1267597 w 4458789"/>
                    <a:gd name="connsiteY14" fmla="*/ 5345022 h 6470468"/>
                    <a:gd name="connsiteX15" fmla="*/ 1281884 w 4458789"/>
                    <a:gd name="connsiteY15" fmla="*/ 5389472 h 6470468"/>
                    <a:gd name="connsiteX16" fmla="*/ 1324747 w 4458789"/>
                    <a:gd name="connsiteY16" fmla="*/ 5341847 h 6470468"/>
                    <a:gd name="connsiteX17" fmla="*/ 1367609 w 4458789"/>
                    <a:gd name="connsiteY17" fmla="*/ 5324384 h 6470468"/>
                    <a:gd name="connsiteX18" fmla="*/ 1367246 w 4458789"/>
                    <a:gd name="connsiteY18" fmla="*/ 5277394 h 6470468"/>
                    <a:gd name="connsiteX19" fmla="*/ 1394597 w 4458789"/>
                    <a:gd name="connsiteY19" fmla="*/ 5175159 h 6470468"/>
                    <a:gd name="connsiteX20" fmla="*/ 1440634 w 4458789"/>
                    <a:gd name="connsiteY20" fmla="*/ 5149759 h 6470468"/>
                    <a:gd name="connsiteX21" fmla="*/ 1429522 w 4458789"/>
                    <a:gd name="connsiteY21" fmla="*/ 5017997 h 6470468"/>
                    <a:gd name="connsiteX22" fmla="*/ 1477147 w 4458789"/>
                    <a:gd name="connsiteY22" fmla="*/ 4971959 h 6470468"/>
                    <a:gd name="connsiteX23" fmla="*/ 1541418 w 4458789"/>
                    <a:gd name="connsiteY23" fmla="*/ 4955177 h 6470468"/>
                    <a:gd name="connsiteX24" fmla="*/ 1375547 w 4458789"/>
                    <a:gd name="connsiteY24" fmla="*/ 4913222 h 6470468"/>
                    <a:gd name="connsiteX25" fmla="*/ 1307284 w 4458789"/>
                    <a:gd name="connsiteY25" fmla="*/ 4854484 h 6470468"/>
                    <a:gd name="connsiteX26" fmla="*/ 1232672 w 4458789"/>
                    <a:gd name="connsiteY26" fmla="*/ 4883059 h 6470468"/>
                    <a:gd name="connsiteX27" fmla="*/ 1172801 w 4458789"/>
                    <a:gd name="connsiteY27" fmla="*/ 4820692 h 6470468"/>
                    <a:gd name="connsiteX28" fmla="*/ 1353322 w 4458789"/>
                    <a:gd name="connsiteY28" fmla="*/ 4757647 h 6470468"/>
                    <a:gd name="connsiteX29" fmla="*/ 1396184 w 4458789"/>
                    <a:gd name="connsiteY29" fmla="*/ 4762409 h 6470468"/>
                    <a:gd name="connsiteX30" fmla="*/ 1473473 w 4458789"/>
                    <a:gd name="connsiteY30" fmla="*/ 4779509 h 6470468"/>
                    <a:gd name="connsiteX31" fmla="*/ 1404122 w 4458789"/>
                    <a:gd name="connsiteY31" fmla="*/ 4619534 h 6470468"/>
                    <a:gd name="connsiteX32" fmla="*/ 1335859 w 4458789"/>
                    <a:gd name="connsiteY32" fmla="*/ 4551271 h 6470468"/>
                    <a:gd name="connsiteX33" fmla="*/ 1439047 w 4458789"/>
                    <a:gd name="connsiteY33" fmla="*/ 4506822 h 6470468"/>
                    <a:gd name="connsiteX34" fmla="*/ 1362847 w 4458789"/>
                    <a:gd name="connsiteY34" fmla="*/ 4400459 h 6470468"/>
                    <a:gd name="connsiteX35" fmla="*/ 1262834 w 4458789"/>
                    <a:gd name="connsiteY35" fmla="*/ 4309972 h 6470468"/>
                    <a:gd name="connsiteX36" fmla="*/ 1202509 w 4458789"/>
                    <a:gd name="connsiteY36" fmla="*/ 4102009 h 6470468"/>
                    <a:gd name="connsiteX37" fmla="*/ 1143772 w 4458789"/>
                    <a:gd name="connsiteY37" fmla="*/ 3930559 h 6470468"/>
                    <a:gd name="connsiteX38" fmla="*/ 1012644 w 4458789"/>
                    <a:gd name="connsiteY38" fmla="*/ 3831363 h 6470468"/>
                    <a:gd name="connsiteX39" fmla="*/ 946922 w 4458789"/>
                    <a:gd name="connsiteY39" fmla="*/ 3773397 h 6470468"/>
                    <a:gd name="connsiteX40" fmla="*/ 946922 w 4458789"/>
                    <a:gd name="connsiteY40" fmla="*/ 3717834 h 6470468"/>
                    <a:gd name="connsiteX41" fmla="*/ 980259 w 4458789"/>
                    <a:gd name="connsiteY41" fmla="*/ 3711484 h 6470468"/>
                    <a:gd name="connsiteX42" fmla="*/ 1038997 w 4458789"/>
                    <a:gd name="connsiteY42" fmla="*/ 3609884 h 6470468"/>
                    <a:gd name="connsiteX43" fmla="*/ 1077097 w 4458789"/>
                    <a:gd name="connsiteY43" fmla="*/ 3598772 h 6470468"/>
                    <a:gd name="connsiteX44" fmla="*/ 1139009 w 4458789"/>
                    <a:gd name="connsiteY44" fmla="*/ 3535272 h 6470468"/>
                    <a:gd name="connsiteX45" fmla="*/ 1196159 w 4458789"/>
                    <a:gd name="connsiteY45" fmla="*/ 3498759 h 6470468"/>
                    <a:gd name="connsiteX46" fmla="*/ 1237434 w 4458789"/>
                    <a:gd name="connsiteY46" fmla="*/ 3489234 h 6470468"/>
                    <a:gd name="connsiteX47" fmla="*/ 1267506 w 4458789"/>
                    <a:gd name="connsiteY47" fmla="*/ 3418432 h 6470468"/>
                    <a:gd name="connsiteX48" fmla="*/ 1326335 w 4458789"/>
                    <a:gd name="connsiteY48" fmla="*/ 3387634 h 6470468"/>
                    <a:gd name="connsiteX49" fmla="*/ 1385072 w 4458789"/>
                    <a:gd name="connsiteY49" fmla="*/ 3354297 h 6470468"/>
                    <a:gd name="connsiteX50" fmla="*/ 1491434 w 4458789"/>
                    <a:gd name="connsiteY50" fmla="*/ 3309847 h 6470468"/>
                    <a:gd name="connsiteX51" fmla="*/ 1567543 w 4458789"/>
                    <a:gd name="connsiteY51" fmla="*/ 3317965 h 6470468"/>
                    <a:gd name="connsiteX52" fmla="*/ 1610497 w 4458789"/>
                    <a:gd name="connsiteY52" fmla="*/ 3271747 h 6470468"/>
                    <a:gd name="connsiteX53" fmla="*/ 1631134 w 4458789"/>
                    <a:gd name="connsiteY53" fmla="*/ 3201897 h 6470468"/>
                    <a:gd name="connsiteX54" fmla="*/ 1564459 w 4458789"/>
                    <a:gd name="connsiteY54" fmla="*/ 3174909 h 6470468"/>
                    <a:gd name="connsiteX55" fmla="*/ 1543731 w 4458789"/>
                    <a:gd name="connsiteY55" fmla="*/ 3150960 h 6470468"/>
                    <a:gd name="connsiteX56" fmla="*/ 1427934 w 4458789"/>
                    <a:gd name="connsiteY56" fmla="*/ 3163797 h 6470468"/>
                    <a:gd name="connsiteX57" fmla="*/ 1364434 w 4458789"/>
                    <a:gd name="connsiteY57" fmla="*/ 3127284 h 6470468"/>
                    <a:gd name="connsiteX58" fmla="*/ 1350147 w 4458789"/>
                    <a:gd name="connsiteY58" fmla="*/ 3101884 h 6470468"/>
                    <a:gd name="connsiteX59" fmla="*/ 1289731 w 4458789"/>
                    <a:gd name="connsiteY59" fmla="*/ 3082154 h 6470468"/>
                    <a:gd name="connsiteX60" fmla="*/ 1189809 w 4458789"/>
                    <a:gd name="connsiteY60" fmla="*/ 3098709 h 6470468"/>
                    <a:gd name="connsiteX61" fmla="*/ 1164409 w 4458789"/>
                    <a:gd name="connsiteY61" fmla="*/ 3144747 h 6470468"/>
                    <a:gd name="connsiteX62" fmla="*/ 1108847 w 4458789"/>
                    <a:gd name="connsiteY62" fmla="*/ 3174909 h 6470468"/>
                    <a:gd name="connsiteX63" fmla="*/ 1075509 w 4458789"/>
                    <a:gd name="connsiteY63" fmla="*/ 3225709 h 6470468"/>
                    <a:gd name="connsiteX64" fmla="*/ 1007247 w 4458789"/>
                    <a:gd name="connsiteY64" fmla="*/ 3238409 h 6470468"/>
                    <a:gd name="connsiteX65" fmla="*/ 926782 w 4458789"/>
                    <a:gd name="connsiteY65" fmla="*/ 3181803 h 6470468"/>
                    <a:gd name="connsiteX66" fmla="*/ 942159 w 4458789"/>
                    <a:gd name="connsiteY66" fmla="*/ 3111409 h 6470468"/>
                    <a:gd name="connsiteX67" fmla="*/ 989784 w 4458789"/>
                    <a:gd name="connsiteY67" fmla="*/ 3078072 h 6470468"/>
                    <a:gd name="connsiteX68" fmla="*/ 941161 w 4458789"/>
                    <a:gd name="connsiteY68" fmla="*/ 2986994 h 6470468"/>
                    <a:gd name="connsiteX69" fmla="*/ 865959 w 4458789"/>
                    <a:gd name="connsiteY69" fmla="*/ 2989172 h 6470468"/>
                    <a:gd name="connsiteX70" fmla="*/ 743722 w 4458789"/>
                    <a:gd name="connsiteY70" fmla="*/ 2943134 h 6470468"/>
                    <a:gd name="connsiteX71" fmla="*/ 708797 w 4458789"/>
                    <a:gd name="connsiteY71" fmla="*/ 2852647 h 6470468"/>
                    <a:gd name="connsiteX72" fmla="*/ 750707 w 4458789"/>
                    <a:gd name="connsiteY72" fmla="*/ 2804160 h 6470468"/>
                    <a:gd name="connsiteX73" fmla="*/ 748484 w 4458789"/>
                    <a:gd name="connsiteY73" fmla="*/ 2738347 h 6470468"/>
                    <a:gd name="connsiteX74" fmla="*/ 788172 w 4458789"/>
                    <a:gd name="connsiteY74" fmla="*/ 2711359 h 6470468"/>
                    <a:gd name="connsiteX75" fmla="*/ 865959 w 4458789"/>
                    <a:gd name="connsiteY75" fmla="*/ 2771684 h 6470468"/>
                    <a:gd name="connsiteX76" fmla="*/ 892947 w 4458789"/>
                    <a:gd name="connsiteY76" fmla="*/ 2798672 h 6470468"/>
                    <a:gd name="connsiteX77" fmla="*/ 900884 w 4458789"/>
                    <a:gd name="connsiteY77" fmla="*/ 2743110 h 6470468"/>
                    <a:gd name="connsiteX78" fmla="*/ 937351 w 4458789"/>
                    <a:gd name="connsiteY78" fmla="*/ 2730546 h 6470468"/>
                    <a:gd name="connsiteX79" fmla="*/ 981847 w 4458789"/>
                    <a:gd name="connsiteY79" fmla="*/ 2730409 h 6470468"/>
                    <a:gd name="connsiteX80" fmla="*/ 1008834 w 4458789"/>
                    <a:gd name="connsiteY80" fmla="*/ 2698659 h 6470468"/>
                    <a:gd name="connsiteX81" fmla="*/ 1085034 w 4458789"/>
                    <a:gd name="connsiteY81" fmla="*/ 2592297 h 6470468"/>
                    <a:gd name="connsiteX82" fmla="*/ 1174841 w 4458789"/>
                    <a:gd name="connsiteY82" fmla="*/ 2532652 h 6470468"/>
                    <a:gd name="connsiteX83" fmla="*/ 1256484 w 4458789"/>
                    <a:gd name="connsiteY83" fmla="*/ 2501809 h 6470468"/>
                    <a:gd name="connsiteX84" fmla="*/ 1404122 w 4458789"/>
                    <a:gd name="connsiteY84" fmla="*/ 2358934 h 6470468"/>
                    <a:gd name="connsiteX85" fmla="*/ 1518512 w 4458789"/>
                    <a:gd name="connsiteY85" fmla="*/ 2368913 h 6470468"/>
                    <a:gd name="connsiteX86" fmla="*/ 1584598 w 4458789"/>
                    <a:gd name="connsiteY86" fmla="*/ 2464298 h 6470468"/>
                    <a:gd name="connsiteX87" fmla="*/ 1527947 w 4458789"/>
                    <a:gd name="connsiteY87" fmla="*/ 2535147 h 6470468"/>
                    <a:gd name="connsiteX88" fmla="*/ 1431109 w 4458789"/>
                    <a:gd name="connsiteY88" fmla="*/ 2627222 h 6470468"/>
                    <a:gd name="connsiteX89" fmla="*/ 1393372 w 4458789"/>
                    <a:gd name="connsiteY89" fmla="*/ 2647405 h 6470468"/>
                    <a:gd name="connsiteX90" fmla="*/ 1404983 w 4458789"/>
                    <a:gd name="connsiteY90" fmla="*/ 2708456 h 6470468"/>
                    <a:gd name="connsiteX91" fmla="*/ 1454922 w 4458789"/>
                    <a:gd name="connsiteY91" fmla="*/ 2736759 h 6470468"/>
                    <a:gd name="connsiteX92" fmla="*/ 1448572 w 4458789"/>
                    <a:gd name="connsiteY92" fmla="*/ 2774859 h 6470468"/>
                    <a:gd name="connsiteX93" fmla="*/ 1357675 w 4458789"/>
                    <a:gd name="connsiteY93" fmla="*/ 2829515 h 6470468"/>
                    <a:gd name="connsiteX94" fmla="*/ 1394597 w 4458789"/>
                    <a:gd name="connsiteY94" fmla="*/ 2863759 h 6470468"/>
                    <a:gd name="connsiteX95" fmla="*/ 1550172 w 4458789"/>
                    <a:gd name="connsiteY95" fmla="*/ 2790734 h 6470468"/>
                    <a:gd name="connsiteX96" fmla="*/ 1586684 w 4458789"/>
                    <a:gd name="connsiteY96" fmla="*/ 2733584 h 6470468"/>
                    <a:gd name="connsiteX97" fmla="*/ 1651772 w 4458789"/>
                    <a:gd name="connsiteY97" fmla="*/ 2703422 h 6470468"/>
                    <a:gd name="connsiteX98" fmla="*/ 1708922 w 4458789"/>
                    <a:gd name="connsiteY98" fmla="*/ 2666909 h 6470468"/>
                    <a:gd name="connsiteX99" fmla="*/ 1810522 w 4458789"/>
                    <a:gd name="connsiteY99" fmla="*/ 2636747 h 6470468"/>
                    <a:gd name="connsiteX100" fmla="*/ 1908947 w 4458789"/>
                    <a:gd name="connsiteY100" fmla="*/ 2627222 h 6470468"/>
                    <a:gd name="connsiteX101" fmla="*/ 1952218 w 4458789"/>
                    <a:gd name="connsiteY101" fmla="*/ 2602275 h 6470468"/>
                    <a:gd name="connsiteX102" fmla="*/ 2020072 w 4458789"/>
                    <a:gd name="connsiteY102" fmla="*/ 2662147 h 6470468"/>
                    <a:gd name="connsiteX103" fmla="*/ 2089922 w 4458789"/>
                    <a:gd name="connsiteY103" fmla="*/ 2678022 h 6470468"/>
                    <a:gd name="connsiteX104" fmla="*/ 2164579 w 4458789"/>
                    <a:gd name="connsiteY104" fmla="*/ 2690902 h 6470468"/>
                    <a:gd name="connsiteX105" fmla="*/ 2115322 w 4458789"/>
                    <a:gd name="connsiteY105" fmla="*/ 2820897 h 6470468"/>
                    <a:gd name="connsiteX106" fmla="*/ 2011680 w 4458789"/>
                    <a:gd name="connsiteY106" fmla="*/ 2934788 h 6470468"/>
                    <a:gd name="connsiteX107" fmla="*/ 2194560 w 4458789"/>
                    <a:gd name="connsiteY107" fmla="*/ 3082834 h 6470468"/>
                    <a:gd name="connsiteX108" fmla="*/ 2394858 w 4458789"/>
                    <a:gd name="connsiteY108" fmla="*/ 3117668 h 6470468"/>
                    <a:gd name="connsiteX109" fmla="*/ 2377440 w 4458789"/>
                    <a:gd name="connsiteY109" fmla="*/ 3335383 h 6470468"/>
                    <a:gd name="connsiteX110" fmla="*/ 2377440 w 4458789"/>
                    <a:gd name="connsiteY110" fmla="*/ 3335383 h 6470468"/>
                    <a:gd name="connsiteX111" fmla="*/ 2333898 w 4458789"/>
                    <a:gd name="connsiteY111" fmla="*/ 3640183 h 6470468"/>
                    <a:gd name="connsiteX112" fmla="*/ 2290355 w 4458789"/>
                    <a:gd name="connsiteY112" fmla="*/ 3875314 h 6470468"/>
                    <a:gd name="connsiteX113" fmla="*/ 2595155 w 4458789"/>
                    <a:gd name="connsiteY113" fmla="*/ 3857897 h 6470468"/>
                    <a:gd name="connsiteX114" fmla="*/ 2891246 w 4458789"/>
                    <a:gd name="connsiteY114" fmla="*/ 3744685 h 6470468"/>
                    <a:gd name="connsiteX115" fmla="*/ 2891155 w 4458789"/>
                    <a:gd name="connsiteY115" fmla="*/ 3215186 h 6470468"/>
                    <a:gd name="connsiteX116" fmla="*/ 2772547 w 4458789"/>
                    <a:gd name="connsiteY116" fmla="*/ 3039972 h 6470468"/>
                    <a:gd name="connsiteX117" fmla="*/ 2704284 w 4458789"/>
                    <a:gd name="connsiteY117" fmla="*/ 2897097 h 6470468"/>
                    <a:gd name="connsiteX118" fmla="*/ 2508069 w 4458789"/>
                    <a:gd name="connsiteY118" fmla="*/ 2717074 h 6470468"/>
                    <a:gd name="connsiteX119" fmla="*/ 2638698 w 4458789"/>
                    <a:gd name="connsiteY119" fmla="*/ 2577737 h 6470468"/>
                    <a:gd name="connsiteX120" fmla="*/ 2978332 w 4458789"/>
                    <a:gd name="connsiteY120" fmla="*/ 2333897 h 6470468"/>
                    <a:gd name="connsiteX121" fmla="*/ 2987040 w 4458789"/>
                    <a:gd name="connsiteY121" fmla="*/ 2159725 h 6470468"/>
                    <a:gd name="connsiteX122" fmla="*/ 3344092 w 4458789"/>
                    <a:gd name="connsiteY122" fmla="*/ 1672045 h 6470468"/>
                    <a:gd name="connsiteX123" fmla="*/ 3544389 w 4458789"/>
                    <a:gd name="connsiteY123" fmla="*/ 1863634 h 6470468"/>
                    <a:gd name="connsiteX124" fmla="*/ 3962400 w 4458789"/>
                    <a:gd name="connsiteY124" fmla="*/ 1419497 h 6470468"/>
                    <a:gd name="connsiteX125" fmla="*/ 4458789 w 4458789"/>
                    <a:gd name="connsiteY125" fmla="*/ 374468 h 6470468"/>
                    <a:gd name="connsiteX126" fmla="*/ 4415246 w 4458789"/>
                    <a:gd name="connsiteY126" fmla="*/ 0 h 6470468"/>
                    <a:gd name="connsiteX127" fmla="*/ 17418 w 4458789"/>
                    <a:gd name="connsiteY127" fmla="*/ 17417 h 6470468"/>
                    <a:gd name="connsiteX128" fmla="*/ 0 w 4458789"/>
                    <a:gd name="connsiteY128" fmla="*/ 6470468 h 6470468"/>
                    <a:gd name="connsiteX0" fmla="*/ 0 w 4458789"/>
                    <a:gd name="connsiteY0" fmla="*/ 6470468 h 6829660"/>
                    <a:gd name="connsiteX1" fmla="*/ 842147 w 4458789"/>
                    <a:gd name="connsiteY1" fmla="*/ 5997484 h 6829660"/>
                    <a:gd name="connsiteX2" fmla="*/ 858022 w 4458789"/>
                    <a:gd name="connsiteY2" fmla="*/ 5956209 h 6829660"/>
                    <a:gd name="connsiteX3" fmla="*/ 966063 w 4458789"/>
                    <a:gd name="connsiteY3" fmla="*/ 5940878 h 6829660"/>
                    <a:gd name="connsiteX4" fmla="*/ 951685 w 4458789"/>
                    <a:gd name="connsiteY4" fmla="*/ 5911760 h 6829660"/>
                    <a:gd name="connsiteX5" fmla="*/ 897709 w 4458789"/>
                    <a:gd name="connsiteY5" fmla="*/ 5911759 h 6829660"/>
                    <a:gd name="connsiteX6" fmla="*/ 938984 w 4458789"/>
                    <a:gd name="connsiteY6" fmla="*/ 5849847 h 6829660"/>
                    <a:gd name="connsiteX7" fmla="*/ 927872 w 4458789"/>
                    <a:gd name="connsiteY7" fmla="*/ 5799047 h 6829660"/>
                    <a:gd name="connsiteX8" fmla="*/ 954859 w 4458789"/>
                    <a:gd name="connsiteY8" fmla="*/ 5724434 h 6829660"/>
                    <a:gd name="connsiteX9" fmla="*/ 943747 w 4458789"/>
                    <a:gd name="connsiteY9" fmla="*/ 5683159 h 6829660"/>
                    <a:gd name="connsiteX10" fmla="*/ 1045347 w 4458789"/>
                    <a:gd name="connsiteY10" fmla="*/ 5637122 h 6829660"/>
                    <a:gd name="connsiteX11" fmla="*/ 1096147 w 4458789"/>
                    <a:gd name="connsiteY11" fmla="*/ 5591084 h 6829660"/>
                    <a:gd name="connsiteX12" fmla="*/ 1143772 w 4458789"/>
                    <a:gd name="connsiteY12" fmla="*/ 5533934 h 6829660"/>
                    <a:gd name="connsiteX13" fmla="*/ 1159647 w 4458789"/>
                    <a:gd name="connsiteY13" fmla="*/ 5478372 h 6829660"/>
                    <a:gd name="connsiteX14" fmla="*/ 1197747 w 4458789"/>
                    <a:gd name="connsiteY14" fmla="*/ 5427572 h 6829660"/>
                    <a:gd name="connsiteX15" fmla="*/ 1267597 w 4458789"/>
                    <a:gd name="connsiteY15" fmla="*/ 5345022 h 6829660"/>
                    <a:gd name="connsiteX16" fmla="*/ 1281884 w 4458789"/>
                    <a:gd name="connsiteY16" fmla="*/ 5389472 h 6829660"/>
                    <a:gd name="connsiteX17" fmla="*/ 1324747 w 4458789"/>
                    <a:gd name="connsiteY17" fmla="*/ 5341847 h 6829660"/>
                    <a:gd name="connsiteX18" fmla="*/ 1367609 w 4458789"/>
                    <a:gd name="connsiteY18" fmla="*/ 5324384 h 6829660"/>
                    <a:gd name="connsiteX19" fmla="*/ 1367246 w 4458789"/>
                    <a:gd name="connsiteY19" fmla="*/ 5277394 h 6829660"/>
                    <a:gd name="connsiteX20" fmla="*/ 1394597 w 4458789"/>
                    <a:gd name="connsiteY20" fmla="*/ 5175159 h 6829660"/>
                    <a:gd name="connsiteX21" fmla="*/ 1440634 w 4458789"/>
                    <a:gd name="connsiteY21" fmla="*/ 5149759 h 6829660"/>
                    <a:gd name="connsiteX22" fmla="*/ 1429522 w 4458789"/>
                    <a:gd name="connsiteY22" fmla="*/ 5017997 h 6829660"/>
                    <a:gd name="connsiteX23" fmla="*/ 1477147 w 4458789"/>
                    <a:gd name="connsiteY23" fmla="*/ 4971959 h 6829660"/>
                    <a:gd name="connsiteX24" fmla="*/ 1541418 w 4458789"/>
                    <a:gd name="connsiteY24" fmla="*/ 4955177 h 6829660"/>
                    <a:gd name="connsiteX25" fmla="*/ 1375547 w 4458789"/>
                    <a:gd name="connsiteY25" fmla="*/ 4913222 h 6829660"/>
                    <a:gd name="connsiteX26" fmla="*/ 1307284 w 4458789"/>
                    <a:gd name="connsiteY26" fmla="*/ 4854484 h 6829660"/>
                    <a:gd name="connsiteX27" fmla="*/ 1232672 w 4458789"/>
                    <a:gd name="connsiteY27" fmla="*/ 4883059 h 6829660"/>
                    <a:gd name="connsiteX28" fmla="*/ 1172801 w 4458789"/>
                    <a:gd name="connsiteY28" fmla="*/ 4820692 h 6829660"/>
                    <a:gd name="connsiteX29" fmla="*/ 1353322 w 4458789"/>
                    <a:gd name="connsiteY29" fmla="*/ 4757647 h 6829660"/>
                    <a:gd name="connsiteX30" fmla="*/ 1396184 w 4458789"/>
                    <a:gd name="connsiteY30" fmla="*/ 4762409 h 6829660"/>
                    <a:gd name="connsiteX31" fmla="*/ 1473473 w 4458789"/>
                    <a:gd name="connsiteY31" fmla="*/ 4779509 h 6829660"/>
                    <a:gd name="connsiteX32" fmla="*/ 1404122 w 4458789"/>
                    <a:gd name="connsiteY32" fmla="*/ 4619534 h 6829660"/>
                    <a:gd name="connsiteX33" fmla="*/ 1335859 w 4458789"/>
                    <a:gd name="connsiteY33" fmla="*/ 4551271 h 6829660"/>
                    <a:gd name="connsiteX34" fmla="*/ 1439047 w 4458789"/>
                    <a:gd name="connsiteY34" fmla="*/ 4506822 h 6829660"/>
                    <a:gd name="connsiteX35" fmla="*/ 1362847 w 4458789"/>
                    <a:gd name="connsiteY35" fmla="*/ 4400459 h 6829660"/>
                    <a:gd name="connsiteX36" fmla="*/ 1262834 w 4458789"/>
                    <a:gd name="connsiteY36" fmla="*/ 4309972 h 6829660"/>
                    <a:gd name="connsiteX37" fmla="*/ 1202509 w 4458789"/>
                    <a:gd name="connsiteY37" fmla="*/ 4102009 h 6829660"/>
                    <a:gd name="connsiteX38" fmla="*/ 1143772 w 4458789"/>
                    <a:gd name="connsiteY38" fmla="*/ 3930559 h 6829660"/>
                    <a:gd name="connsiteX39" fmla="*/ 1012644 w 4458789"/>
                    <a:gd name="connsiteY39" fmla="*/ 3831363 h 6829660"/>
                    <a:gd name="connsiteX40" fmla="*/ 946922 w 4458789"/>
                    <a:gd name="connsiteY40" fmla="*/ 3773397 h 6829660"/>
                    <a:gd name="connsiteX41" fmla="*/ 946922 w 4458789"/>
                    <a:gd name="connsiteY41" fmla="*/ 3717834 h 6829660"/>
                    <a:gd name="connsiteX42" fmla="*/ 980259 w 4458789"/>
                    <a:gd name="connsiteY42" fmla="*/ 3711484 h 6829660"/>
                    <a:gd name="connsiteX43" fmla="*/ 1038997 w 4458789"/>
                    <a:gd name="connsiteY43" fmla="*/ 3609884 h 6829660"/>
                    <a:gd name="connsiteX44" fmla="*/ 1077097 w 4458789"/>
                    <a:gd name="connsiteY44" fmla="*/ 3598772 h 6829660"/>
                    <a:gd name="connsiteX45" fmla="*/ 1139009 w 4458789"/>
                    <a:gd name="connsiteY45" fmla="*/ 3535272 h 6829660"/>
                    <a:gd name="connsiteX46" fmla="*/ 1196159 w 4458789"/>
                    <a:gd name="connsiteY46" fmla="*/ 3498759 h 6829660"/>
                    <a:gd name="connsiteX47" fmla="*/ 1237434 w 4458789"/>
                    <a:gd name="connsiteY47" fmla="*/ 3489234 h 6829660"/>
                    <a:gd name="connsiteX48" fmla="*/ 1267506 w 4458789"/>
                    <a:gd name="connsiteY48" fmla="*/ 3418432 h 6829660"/>
                    <a:gd name="connsiteX49" fmla="*/ 1326335 w 4458789"/>
                    <a:gd name="connsiteY49" fmla="*/ 3387634 h 6829660"/>
                    <a:gd name="connsiteX50" fmla="*/ 1385072 w 4458789"/>
                    <a:gd name="connsiteY50" fmla="*/ 3354297 h 6829660"/>
                    <a:gd name="connsiteX51" fmla="*/ 1491434 w 4458789"/>
                    <a:gd name="connsiteY51" fmla="*/ 3309847 h 6829660"/>
                    <a:gd name="connsiteX52" fmla="*/ 1567543 w 4458789"/>
                    <a:gd name="connsiteY52" fmla="*/ 3317965 h 6829660"/>
                    <a:gd name="connsiteX53" fmla="*/ 1610497 w 4458789"/>
                    <a:gd name="connsiteY53" fmla="*/ 3271747 h 6829660"/>
                    <a:gd name="connsiteX54" fmla="*/ 1631134 w 4458789"/>
                    <a:gd name="connsiteY54" fmla="*/ 3201897 h 6829660"/>
                    <a:gd name="connsiteX55" fmla="*/ 1564459 w 4458789"/>
                    <a:gd name="connsiteY55" fmla="*/ 3174909 h 6829660"/>
                    <a:gd name="connsiteX56" fmla="*/ 1543731 w 4458789"/>
                    <a:gd name="connsiteY56" fmla="*/ 3150960 h 6829660"/>
                    <a:gd name="connsiteX57" fmla="*/ 1427934 w 4458789"/>
                    <a:gd name="connsiteY57" fmla="*/ 3163797 h 6829660"/>
                    <a:gd name="connsiteX58" fmla="*/ 1364434 w 4458789"/>
                    <a:gd name="connsiteY58" fmla="*/ 3127284 h 6829660"/>
                    <a:gd name="connsiteX59" fmla="*/ 1350147 w 4458789"/>
                    <a:gd name="connsiteY59" fmla="*/ 3101884 h 6829660"/>
                    <a:gd name="connsiteX60" fmla="*/ 1289731 w 4458789"/>
                    <a:gd name="connsiteY60" fmla="*/ 3082154 h 6829660"/>
                    <a:gd name="connsiteX61" fmla="*/ 1189809 w 4458789"/>
                    <a:gd name="connsiteY61" fmla="*/ 3098709 h 6829660"/>
                    <a:gd name="connsiteX62" fmla="*/ 1164409 w 4458789"/>
                    <a:gd name="connsiteY62" fmla="*/ 3144747 h 6829660"/>
                    <a:gd name="connsiteX63" fmla="*/ 1108847 w 4458789"/>
                    <a:gd name="connsiteY63" fmla="*/ 3174909 h 6829660"/>
                    <a:gd name="connsiteX64" fmla="*/ 1075509 w 4458789"/>
                    <a:gd name="connsiteY64" fmla="*/ 3225709 h 6829660"/>
                    <a:gd name="connsiteX65" fmla="*/ 1007247 w 4458789"/>
                    <a:gd name="connsiteY65" fmla="*/ 3238409 h 6829660"/>
                    <a:gd name="connsiteX66" fmla="*/ 926782 w 4458789"/>
                    <a:gd name="connsiteY66" fmla="*/ 3181803 h 6829660"/>
                    <a:gd name="connsiteX67" fmla="*/ 942159 w 4458789"/>
                    <a:gd name="connsiteY67" fmla="*/ 3111409 h 6829660"/>
                    <a:gd name="connsiteX68" fmla="*/ 989784 w 4458789"/>
                    <a:gd name="connsiteY68" fmla="*/ 3078072 h 6829660"/>
                    <a:gd name="connsiteX69" fmla="*/ 941161 w 4458789"/>
                    <a:gd name="connsiteY69" fmla="*/ 2986994 h 6829660"/>
                    <a:gd name="connsiteX70" fmla="*/ 865959 w 4458789"/>
                    <a:gd name="connsiteY70" fmla="*/ 2989172 h 6829660"/>
                    <a:gd name="connsiteX71" fmla="*/ 743722 w 4458789"/>
                    <a:gd name="connsiteY71" fmla="*/ 2943134 h 6829660"/>
                    <a:gd name="connsiteX72" fmla="*/ 708797 w 4458789"/>
                    <a:gd name="connsiteY72" fmla="*/ 2852647 h 6829660"/>
                    <a:gd name="connsiteX73" fmla="*/ 750707 w 4458789"/>
                    <a:gd name="connsiteY73" fmla="*/ 2804160 h 6829660"/>
                    <a:gd name="connsiteX74" fmla="*/ 748484 w 4458789"/>
                    <a:gd name="connsiteY74" fmla="*/ 2738347 h 6829660"/>
                    <a:gd name="connsiteX75" fmla="*/ 788172 w 4458789"/>
                    <a:gd name="connsiteY75" fmla="*/ 2711359 h 6829660"/>
                    <a:gd name="connsiteX76" fmla="*/ 865959 w 4458789"/>
                    <a:gd name="connsiteY76" fmla="*/ 2771684 h 6829660"/>
                    <a:gd name="connsiteX77" fmla="*/ 892947 w 4458789"/>
                    <a:gd name="connsiteY77" fmla="*/ 2798672 h 6829660"/>
                    <a:gd name="connsiteX78" fmla="*/ 900884 w 4458789"/>
                    <a:gd name="connsiteY78" fmla="*/ 2743110 h 6829660"/>
                    <a:gd name="connsiteX79" fmla="*/ 937351 w 4458789"/>
                    <a:gd name="connsiteY79" fmla="*/ 2730546 h 6829660"/>
                    <a:gd name="connsiteX80" fmla="*/ 981847 w 4458789"/>
                    <a:gd name="connsiteY80" fmla="*/ 2730409 h 6829660"/>
                    <a:gd name="connsiteX81" fmla="*/ 1008834 w 4458789"/>
                    <a:gd name="connsiteY81" fmla="*/ 2698659 h 6829660"/>
                    <a:gd name="connsiteX82" fmla="*/ 1085034 w 4458789"/>
                    <a:gd name="connsiteY82" fmla="*/ 2592297 h 6829660"/>
                    <a:gd name="connsiteX83" fmla="*/ 1174841 w 4458789"/>
                    <a:gd name="connsiteY83" fmla="*/ 2532652 h 6829660"/>
                    <a:gd name="connsiteX84" fmla="*/ 1256484 w 4458789"/>
                    <a:gd name="connsiteY84" fmla="*/ 2501809 h 6829660"/>
                    <a:gd name="connsiteX85" fmla="*/ 1404122 w 4458789"/>
                    <a:gd name="connsiteY85" fmla="*/ 2358934 h 6829660"/>
                    <a:gd name="connsiteX86" fmla="*/ 1518512 w 4458789"/>
                    <a:gd name="connsiteY86" fmla="*/ 2368913 h 6829660"/>
                    <a:gd name="connsiteX87" fmla="*/ 1584598 w 4458789"/>
                    <a:gd name="connsiteY87" fmla="*/ 2464298 h 6829660"/>
                    <a:gd name="connsiteX88" fmla="*/ 1527947 w 4458789"/>
                    <a:gd name="connsiteY88" fmla="*/ 2535147 h 6829660"/>
                    <a:gd name="connsiteX89" fmla="*/ 1431109 w 4458789"/>
                    <a:gd name="connsiteY89" fmla="*/ 2627222 h 6829660"/>
                    <a:gd name="connsiteX90" fmla="*/ 1393372 w 4458789"/>
                    <a:gd name="connsiteY90" fmla="*/ 2647405 h 6829660"/>
                    <a:gd name="connsiteX91" fmla="*/ 1404983 w 4458789"/>
                    <a:gd name="connsiteY91" fmla="*/ 2708456 h 6829660"/>
                    <a:gd name="connsiteX92" fmla="*/ 1454922 w 4458789"/>
                    <a:gd name="connsiteY92" fmla="*/ 2736759 h 6829660"/>
                    <a:gd name="connsiteX93" fmla="*/ 1448572 w 4458789"/>
                    <a:gd name="connsiteY93" fmla="*/ 2774859 h 6829660"/>
                    <a:gd name="connsiteX94" fmla="*/ 1357675 w 4458789"/>
                    <a:gd name="connsiteY94" fmla="*/ 2829515 h 6829660"/>
                    <a:gd name="connsiteX95" fmla="*/ 1394597 w 4458789"/>
                    <a:gd name="connsiteY95" fmla="*/ 2863759 h 6829660"/>
                    <a:gd name="connsiteX96" fmla="*/ 1550172 w 4458789"/>
                    <a:gd name="connsiteY96" fmla="*/ 2790734 h 6829660"/>
                    <a:gd name="connsiteX97" fmla="*/ 1586684 w 4458789"/>
                    <a:gd name="connsiteY97" fmla="*/ 2733584 h 6829660"/>
                    <a:gd name="connsiteX98" fmla="*/ 1651772 w 4458789"/>
                    <a:gd name="connsiteY98" fmla="*/ 2703422 h 6829660"/>
                    <a:gd name="connsiteX99" fmla="*/ 1708922 w 4458789"/>
                    <a:gd name="connsiteY99" fmla="*/ 2666909 h 6829660"/>
                    <a:gd name="connsiteX100" fmla="*/ 1810522 w 4458789"/>
                    <a:gd name="connsiteY100" fmla="*/ 2636747 h 6829660"/>
                    <a:gd name="connsiteX101" fmla="*/ 1908947 w 4458789"/>
                    <a:gd name="connsiteY101" fmla="*/ 2627222 h 6829660"/>
                    <a:gd name="connsiteX102" fmla="*/ 1952218 w 4458789"/>
                    <a:gd name="connsiteY102" fmla="*/ 2602275 h 6829660"/>
                    <a:gd name="connsiteX103" fmla="*/ 2020072 w 4458789"/>
                    <a:gd name="connsiteY103" fmla="*/ 2662147 h 6829660"/>
                    <a:gd name="connsiteX104" fmla="*/ 2089922 w 4458789"/>
                    <a:gd name="connsiteY104" fmla="*/ 2678022 h 6829660"/>
                    <a:gd name="connsiteX105" fmla="*/ 2164579 w 4458789"/>
                    <a:gd name="connsiteY105" fmla="*/ 2690902 h 6829660"/>
                    <a:gd name="connsiteX106" fmla="*/ 2115322 w 4458789"/>
                    <a:gd name="connsiteY106" fmla="*/ 2820897 h 6829660"/>
                    <a:gd name="connsiteX107" fmla="*/ 2011680 w 4458789"/>
                    <a:gd name="connsiteY107" fmla="*/ 2934788 h 6829660"/>
                    <a:gd name="connsiteX108" fmla="*/ 2194560 w 4458789"/>
                    <a:gd name="connsiteY108" fmla="*/ 3082834 h 6829660"/>
                    <a:gd name="connsiteX109" fmla="*/ 2394858 w 4458789"/>
                    <a:gd name="connsiteY109" fmla="*/ 3117668 h 6829660"/>
                    <a:gd name="connsiteX110" fmla="*/ 2377440 w 4458789"/>
                    <a:gd name="connsiteY110" fmla="*/ 3335383 h 6829660"/>
                    <a:gd name="connsiteX111" fmla="*/ 2377440 w 4458789"/>
                    <a:gd name="connsiteY111" fmla="*/ 3335383 h 6829660"/>
                    <a:gd name="connsiteX112" fmla="*/ 2333898 w 4458789"/>
                    <a:gd name="connsiteY112" fmla="*/ 3640183 h 6829660"/>
                    <a:gd name="connsiteX113" fmla="*/ 2290355 w 4458789"/>
                    <a:gd name="connsiteY113" fmla="*/ 3875314 h 6829660"/>
                    <a:gd name="connsiteX114" fmla="*/ 2595155 w 4458789"/>
                    <a:gd name="connsiteY114" fmla="*/ 3857897 h 6829660"/>
                    <a:gd name="connsiteX115" fmla="*/ 2891246 w 4458789"/>
                    <a:gd name="connsiteY115" fmla="*/ 3744685 h 6829660"/>
                    <a:gd name="connsiteX116" fmla="*/ 2891155 w 4458789"/>
                    <a:gd name="connsiteY116" fmla="*/ 3215186 h 6829660"/>
                    <a:gd name="connsiteX117" fmla="*/ 2772547 w 4458789"/>
                    <a:gd name="connsiteY117" fmla="*/ 3039972 h 6829660"/>
                    <a:gd name="connsiteX118" fmla="*/ 2704284 w 4458789"/>
                    <a:gd name="connsiteY118" fmla="*/ 2897097 h 6829660"/>
                    <a:gd name="connsiteX119" fmla="*/ 2508069 w 4458789"/>
                    <a:gd name="connsiteY119" fmla="*/ 2717074 h 6829660"/>
                    <a:gd name="connsiteX120" fmla="*/ 2638698 w 4458789"/>
                    <a:gd name="connsiteY120" fmla="*/ 2577737 h 6829660"/>
                    <a:gd name="connsiteX121" fmla="*/ 2978332 w 4458789"/>
                    <a:gd name="connsiteY121" fmla="*/ 2333897 h 6829660"/>
                    <a:gd name="connsiteX122" fmla="*/ 2987040 w 4458789"/>
                    <a:gd name="connsiteY122" fmla="*/ 2159725 h 6829660"/>
                    <a:gd name="connsiteX123" fmla="*/ 3344092 w 4458789"/>
                    <a:gd name="connsiteY123" fmla="*/ 1672045 h 6829660"/>
                    <a:gd name="connsiteX124" fmla="*/ 3544389 w 4458789"/>
                    <a:gd name="connsiteY124" fmla="*/ 1863634 h 6829660"/>
                    <a:gd name="connsiteX125" fmla="*/ 3962400 w 4458789"/>
                    <a:gd name="connsiteY125" fmla="*/ 1419497 h 6829660"/>
                    <a:gd name="connsiteX126" fmla="*/ 4458789 w 4458789"/>
                    <a:gd name="connsiteY126" fmla="*/ 374468 h 6829660"/>
                    <a:gd name="connsiteX127" fmla="*/ 4415246 w 4458789"/>
                    <a:gd name="connsiteY127" fmla="*/ 0 h 6829660"/>
                    <a:gd name="connsiteX128" fmla="*/ 17418 w 4458789"/>
                    <a:gd name="connsiteY128" fmla="*/ 17417 h 6829660"/>
                    <a:gd name="connsiteX129" fmla="*/ 0 w 4458789"/>
                    <a:gd name="connsiteY129" fmla="*/ 6470468 h 6829660"/>
                    <a:gd name="connsiteX0" fmla="*/ 0 w 4458789"/>
                    <a:gd name="connsiteY0" fmla="*/ 6470468 h 6829660"/>
                    <a:gd name="connsiteX1" fmla="*/ 842147 w 4458789"/>
                    <a:gd name="connsiteY1" fmla="*/ 5997484 h 6829660"/>
                    <a:gd name="connsiteX2" fmla="*/ 831034 w 4458789"/>
                    <a:gd name="connsiteY2" fmla="*/ 5948272 h 6829660"/>
                    <a:gd name="connsiteX3" fmla="*/ 966063 w 4458789"/>
                    <a:gd name="connsiteY3" fmla="*/ 5940878 h 6829660"/>
                    <a:gd name="connsiteX4" fmla="*/ 951685 w 4458789"/>
                    <a:gd name="connsiteY4" fmla="*/ 5911760 h 6829660"/>
                    <a:gd name="connsiteX5" fmla="*/ 897709 w 4458789"/>
                    <a:gd name="connsiteY5" fmla="*/ 5911759 h 6829660"/>
                    <a:gd name="connsiteX6" fmla="*/ 938984 w 4458789"/>
                    <a:gd name="connsiteY6" fmla="*/ 5849847 h 6829660"/>
                    <a:gd name="connsiteX7" fmla="*/ 927872 w 4458789"/>
                    <a:gd name="connsiteY7" fmla="*/ 5799047 h 6829660"/>
                    <a:gd name="connsiteX8" fmla="*/ 954859 w 4458789"/>
                    <a:gd name="connsiteY8" fmla="*/ 5724434 h 6829660"/>
                    <a:gd name="connsiteX9" fmla="*/ 943747 w 4458789"/>
                    <a:gd name="connsiteY9" fmla="*/ 5683159 h 6829660"/>
                    <a:gd name="connsiteX10" fmla="*/ 1045347 w 4458789"/>
                    <a:gd name="connsiteY10" fmla="*/ 5637122 h 6829660"/>
                    <a:gd name="connsiteX11" fmla="*/ 1096147 w 4458789"/>
                    <a:gd name="connsiteY11" fmla="*/ 5591084 h 6829660"/>
                    <a:gd name="connsiteX12" fmla="*/ 1143772 w 4458789"/>
                    <a:gd name="connsiteY12" fmla="*/ 5533934 h 6829660"/>
                    <a:gd name="connsiteX13" fmla="*/ 1159647 w 4458789"/>
                    <a:gd name="connsiteY13" fmla="*/ 5478372 h 6829660"/>
                    <a:gd name="connsiteX14" fmla="*/ 1197747 w 4458789"/>
                    <a:gd name="connsiteY14" fmla="*/ 5427572 h 6829660"/>
                    <a:gd name="connsiteX15" fmla="*/ 1267597 w 4458789"/>
                    <a:gd name="connsiteY15" fmla="*/ 5345022 h 6829660"/>
                    <a:gd name="connsiteX16" fmla="*/ 1281884 w 4458789"/>
                    <a:gd name="connsiteY16" fmla="*/ 5389472 h 6829660"/>
                    <a:gd name="connsiteX17" fmla="*/ 1324747 w 4458789"/>
                    <a:gd name="connsiteY17" fmla="*/ 5341847 h 6829660"/>
                    <a:gd name="connsiteX18" fmla="*/ 1367609 w 4458789"/>
                    <a:gd name="connsiteY18" fmla="*/ 5324384 h 6829660"/>
                    <a:gd name="connsiteX19" fmla="*/ 1367246 w 4458789"/>
                    <a:gd name="connsiteY19" fmla="*/ 5277394 h 6829660"/>
                    <a:gd name="connsiteX20" fmla="*/ 1394597 w 4458789"/>
                    <a:gd name="connsiteY20" fmla="*/ 5175159 h 6829660"/>
                    <a:gd name="connsiteX21" fmla="*/ 1440634 w 4458789"/>
                    <a:gd name="connsiteY21" fmla="*/ 5149759 h 6829660"/>
                    <a:gd name="connsiteX22" fmla="*/ 1429522 w 4458789"/>
                    <a:gd name="connsiteY22" fmla="*/ 5017997 h 6829660"/>
                    <a:gd name="connsiteX23" fmla="*/ 1477147 w 4458789"/>
                    <a:gd name="connsiteY23" fmla="*/ 4971959 h 6829660"/>
                    <a:gd name="connsiteX24" fmla="*/ 1541418 w 4458789"/>
                    <a:gd name="connsiteY24" fmla="*/ 4955177 h 6829660"/>
                    <a:gd name="connsiteX25" fmla="*/ 1375547 w 4458789"/>
                    <a:gd name="connsiteY25" fmla="*/ 4913222 h 6829660"/>
                    <a:gd name="connsiteX26" fmla="*/ 1307284 w 4458789"/>
                    <a:gd name="connsiteY26" fmla="*/ 4854484 h 6829660"/>
                    <a:gd name="connsiteX27" fmla="*/ 1232672 w 4458789"/>
                    <a:gd name="connsiteY27" fmla="*/ 4883059 h 6829660"/>
                    <a:gd name="connsiteX28" fmla="*/ 1172801 w 4458789"/>
                    <a:gd name="connsiteY28" fmla="*/ 4820692 h 6829660"/>
                    <a:gd name="connsiteX29" fmla="*/ 1353322 w 4458789"/>
                    <a:gd name="connsiteY29" fmla="*/ 4757647 h 6829660"/>
                    <a:gd name="connsiteX30" fmla="*/ 1396184 w 4458789"/>
                    <a:gd name="connsiteY30" fmla="*/ 4762409 h 6829660"/>
                    <a:gd name="connsiteX31" fmla="*/ 1473473 w 4458789"/>
                    <a:gd name="connsiteY31" fmla="*/ 4779509 h 6829660"/>
                    <a:gd name="connsiteX32" fmla="*/ 1404122 w 4458789"/>
                    <a:gd name="connsiteY32" fmla="*/ 4619534 h 6829660"/>
                    <a:gd name="connsiteX33" fmla="*/ 1335859 w 4458789"/>
                    <a:gd name="connsiteY33" fmla="*/ 4551271 h 6829660"/>
                    <a:gd name="connsiteX34" fmla="*/ 1439047 w 4458789"/>
                    <a:gd name="connsiteY34" fmla="*/ 4506822 h 6829660"/>
                    <a:gd name="connsiteX35" fmla="*/ 1362847 w 4458789"/>
                    <a:gd name="connsiteY35" fmla="*/ 4400459 h 6829660"/>
                    <a:gd name="connsiteX36" fmla="*/ 1262834 w 4458789"/>
                    <a:gd name="connsiteY36" fmla="*/ 4309972 h 6829660"/>
                    <a:gd name="connsiteX37" fmla="*/ 1202509 w 4458789"/>
                    <a:gd name="connsiteY37" fmla="*/ 4102009 h 6829660"/>
                    <a:gd name="connsiteX38" fmla="*/ 1143772 w 4458789"/>
                    <a:gd name="connsiteY38" fmla="*/ 3930559 h 6829660"/>
                    <a:gd name="connsiteX39" fmla="*/ 1012644 w 4458789"/>
                    <a:gd name="connsiteY39" fmla="*/ 3831363 h 6829660"/>
                    <a:gd name="connsiteX40" fmla="*/ 946922 w 4458789"/>
                    <a:gd name="connsiteY40" fmla="*/ 3773397 h 6829660"/>
                    <a:gd name="connsiteX41" fmla="*/ 946922 w 4458789"/>
                    <a:gd name="connsiteY41" fmla="*/ 3717834 h 6829660"/>
                    <a:gd name="connsiteX42" fmla="*/ 980259 w 4458789"/>
                    <a:gd name="connsiteY42" fmla="*/ 3711484 h 6829660"/>
                    <a:gd name="connsiteX43" fmla="*/ 1038997 w 4458789"/>
                    <a:gd name="connsiteY43" fmla="*/ 3609884 h 6829660"/>
                    <a:gd name="connsiteX44" fmla="*/ 1077097 w 4458789"/>
                    <a:gd name="connsiteY44" fmla="*/ 3598772 h 6829660"/>
                    <a:gd name="connsiteX45" fmla="*/ 1139009 w 4458789"/>
                    <a:gd name="connsiteY45" fmla="*/ 3535272 h 6829660"/>
                    <a:gd name="connsiteX46" fmla="*/ 1196159 w 4458789"/>
                    <a:gd name="connsiteY46" fmla="*/ 3498759 h 6829660"/>
                    <a:gd name="connsiteX47" fmla="*/ 1237434 w 4458789"/>
                    <a:gd name="connsiteY47" fmla="*/ 3489234 h 6829660"/>
                    <a:gd name="connsiteX48" fmla="*/ 1267506 w 4458789"/>
                    <a:gd name="connsiteY48" fmla="*/ 3418432 h 6829660"/>
                    <a:gd name="connsiteX49" fmla="*/ 1326335 w 4458789"/>
                    <a:gd name="connsiteY49" fmla="*/ 3387634 h 6829660"/>
                    <a:gd name="connsiteX50" fmla="*/ 1385072 w 4458789"/>
                    <a:gd name="connsiteY50" fmla="*/ 3354297 h 6829660"/>
                    <a:gd name="connsiteX51" fmla="*/ 1491434 w 4458789"/>
                    <a:gd name="connsiteY51" fmla="*/ 3309847 h 6829660"/>
                    <a:gd name="connsiteX52" fmla="*/ 1567543 w 4458789"/>
                    <a:gd name="connsiteY52" fmla="*/ 3317965 h 6829660"/>
                    <a:gd name="connsiteX53" fmla="*/ 1610497 w 4458789"/>
                    <a:gd name="connsiteY53" fmla="*/ 3271747 h 6829660"/>
                    <a:gd name="connsiteX54" fmla="*/ 1631134 w 4458789"/>
                    <a:gd name="connsiteY54" fmla="*/ 3201897 h 6829660"/>
                    <a:gd name="connsiteX55" fmla="*/ 1564459 w 4458789"/>
                    <a:gd name="connsiteY55" fmla="*/ 3174909 h 6829660"/>
                    <a:gd name="connsiteX56" fmla="*/ 1543731 w 4458789"/>
                    <a:gd name="connsiteY56" fmla="*/ 3150960 h 6829660"/>
                    <a:gd name="connsiteX57" fmla="*/ 1427934 w 4458789"/>
                    <a:gd name="connsiteY57" fmla="*/ 3163797 h 6829660"/>
                    <a:gd name="connsiteX58" fmla="*/ 1364434 w 4458789"/>
                    <a:gd name="connsiteY58" fmla="*/ 3127284 h 6829660"/>
                    <a:gd name="connsiteX59" fmla="*/ 1350147 w 4458789"/>
                    <a:gd name="connsiteY59" fmla="*/ 3101884 h 6829660"/>
                    <a:gd name="connsiteX60" fmla="*/ 1289731 w 4458789"/>
                    <a:gd name="connsiteY60" fmla="*/ 3082154 h 6829660"/>
                    <a:gd name="connsiteX61" fmla="*/ 1189809 w 4458789"/>
                    <a:gd name="connsiteY61" fmla="*/ 3098709 h 6829660"/>
                    <a:gd name="connsiteX62" fmla="*/ 1164409 w 4458789"/>
                    <a:gd name="connsiteY62" fmla="*/ 3144747 h 6829660"/>
                    <a:gd name="connsiteX63" fmla="*/ 1108847 w 4458789"/>
                    <a:gd name="connsiteY63" fmla="*/ 3174909 h 6829660"/>
                    <a:gd name="connsiteX64" fmla="*/ 1075509 w 4458789"/>
                    <a:gd name="connsiteY64" fmla="*/ 3225709 h 6829660"/>
                    <a:gd name="connsiteX65" fmla="*/ 1007247 w 4458789"/>
                    <a:gd name="connsiteY65" fmla="*/ 3238409 h 6829660"/>
                    <a:gd name="connsiteX66" fmla="*/ 926782 w 4458789"/>
                    <a:gd name="connsiteY66" fmla="*/ 3181803 h 6829660"/>
                    <a:gd name="connsiteX67" fmla="*/ 942159 w 4458789"/>
                    <a:gd name="connsiteY67" fmla="*/ 3111409 h 6829660"/>
                    <a:gd name="connsiteX68" fmla="*/ 989784 w 4458789"/>
                    <a:gd name="connsiteY68" fmla="*/ 3078072 h 6829660"/>
                    <a:gd name="connsiteX69" fmla="*/ 941161 w 4458789"/>
                    <a:gd name="connsiteY69" fmla="*/ 2986994 h 6829660"/>
                    <a:gd name="connsiteX70" fmla="*/ 865959 w 4458789"/>
                    <a:gd name="connsiteY70" fmla="*/ 2989172 h 6829660"/>
                    <a:gd name="connsiteX71" fmla="*/ 743722 w 4458789"/>
                    <a:gd name="connsiteY71" fmla="*/ 2943134 h 6829660"/>
                    <a:gd name="connsiteX72" fmla="*/ 708797 w 4458789"/>
                    <a:gd name="connsiteY72" fmla="*/ 2852647 h 6829660"/>
                    <a:gd name="connsiteX73" fmla="*/ 750707 w 4458789"/>
                    <a:gd name="connsiteY73" fmla="*/ 2804160 h 6829660"/>
                    <a:gd name="connsiteX74" fmla="*/ 748484 w 4458789"/>
                    <a:gd name="connsiteY74" fmla="*/ 2738347 h 6829660"/>
                    <a:gd name="connsiteX75" fmla="*/ 788172 w 4458789"/>
                    <a:gd name="connsiteY75" fmla="*/ 2711359 h 6829660"/>
                    <a:gd name="connsiteX76" fmla="*/ 865959 w 4458789"/>
                    <a:gd name="connsiteY76" fmla="*/ 2771684 h 6829660"/>
                    <a:gd name="connsiteX77" fmla="*/ 892947 w 4458789"/>
                    <a:gd name="connsiteY77" fmla="*/ 2798672 h 6829660"/>
                    <a:gd name="connsiteX78" fmla="*/ 900884 w 4458789"/>
                    <a:gd name="connsiteY78" fmla="*/ 2743110 h 6829660"/>
                    <a:gd name="connsiteX79" fmla="*/ 937351 w 4458789"/>
                    <a:gd name="connsiteY79" fmla="*/ 2730546 h 6829660"/>
                    <a:gd name="connsiteX80" fmla="*/ 981847 w 4458789"/>
                    <a:gd name="connsiteY80" fmla="*/ 2730409 h 6829660"/>
                    <a:gd name="connsiteX81" fmla="*/ 1008834 w 4458789"/>
                    <a:gd name="connsiteY81" fmla="*/ 2698659 h 6829660"/>
                    <a:gd name="connsiteX82" fmla="*/ 1085034 w 4458789"/>
                    <a:gd name="connsiteY82" fmla="*/ 2592297 h 6829660"/>
                    <a:gd name="connsiteX83" fmla="*/ 1174841 w 4458789"/>
                    <a:gd name="connsiteY83" fmla="*/ 2532652 h 6829660"/>
                    <a:gd name="connsiteX84" fmla="*/ 1256484 w 4458789"/>
                    <a:gd name="connsiteY84" fmla="*/ 2501809 h 6829660"/>
                    <a:gd name="connsiteX85" fmla="*/ 1404122 w 4458789"/>
                    <a:gd name="connsiteY85" fmla="*/ 2358934 h 6829660"/>
                    <a:gd name="connsiteX86" fmla="*/ 1518512 w 4458789"/>
                    <a:gd name="connsiteY86" fmla="*/ 2368913 h 6829660"/>
                    <a:gd name="connsiteX87" fmla="*/ 1584598 w 4458789"/>
                    <a:gd name="connsiteY87" fmla="*/ 2464298 h 6829660"/>
                    <a:gd name="connsiteX88" fmla="*/ 1527947 w 4458789"/>
                    <a:gd name="connsiteY88" fmla="*/ 2535147 h 6829660"/>
                    <a:gd name="connsiteX89" fmla="*/ 1431109 w 4458789"/>
                    <a:gd name="connsiteY89" fmla="*/ 2627222 h 6829660"/>
                    <a:gd name="connsiteX90" fmla="*/ 1393372 w 4458789"/>
                    <a:gd name="connsiteY90" fmla="*/ 2647405 h 6829660"/>
                    <a:gd name="connsiteX91" fmla="*/ 1404983 w 4458789"/>
                    <a:gd name="connsiteY91" fmla="*/ 2708456 h 6829660"/>
                    <a:gd name="connsiteX92" fmla="*/ 1454922 w 4458789"/>
                    <a:gd name="connsiteY92" fmla="*/ 2736759 h 6829660"/>
                    <a:gd name="connsiteX93" fmla="*/ 1448572 w 4458789"/>
                    <a:gd name="connsiteY93" fmla="*/ 2774859 h 6829660"/>
                    <a:gd name="connsiteX94" fmla="*/ 1357675 w 4458789"/>
                    <a:gd name="connsiteY94" fmla="*/ 2829515 h 6829660"/>
                    <a:gd name="connsiteX95" fmla="*/ 1394597 w 4458789"/>
                    <a:gd name="connsiteY95" fmla="*/ 2863759 h 6829660"/>
                    <a:gd name="connsiteX96" fmla="*/ 1550172 w 4458789"/>
                    <a:gd name="connsiteY96" fmla="*/ 2790734 h 6829660"/>
                    <a:gd name="connsiteX97" fmla="*/ 1586684 w 4458789"/>
                    <a:gd name="connsiteY97" fmla="*/ 2733584 h 6829660"/>
                    <a:gd name="connsiteX98" fmla="*/ 1651772 w 4458789"/>
                    <a:gd name="connsiteY98" fmla="*/ 2703422 h 6829660"/>
                    <a:gd name="connsiteX99" fmla="*/ 1708922 w 4458789"/>
                    <a:gd name="connsiteY99" fmla="*/ 2666909 h 6829660"/>
                    <a:gd name="connsiteX100" fmla="*/ 1810522 w 4458789"/>
                    <a:gd name="connsiteY100" fmla="*/ 2636747 h 6829660"/>
                    <a:gd name="connsiteX101" fmla="*/ 1908947 w 4458789"/>
                    <a:gd name="connsiteY101" fmla="*/ 2627222 h 6829660"/>
                    <a:gd name="connsiteX102" fmla="*/ 1952218 w 4458789"/>
                    <a:gd name="connsiteY102" fmla="*/ 2602275 h 6829660"/>
                    <a:gd name="connsiteX103" fmla="*/ 2020072 w 4458789"/>
                    <a:gd name="connsiteY103" fmla="*/ 2662147 h 6829660"/>
                    <a:gd name="connsiteX104" fmla="*/ 2089922 w 4458789"/>
                    <a:gd name="connsiteY104" fmla="*/ 2678022 h 6829660"/>
                    <a:gd name="connsiteX105" fmla="*/ 2164579 w 4458789"/>
                    <a:gd name="connsiteY105" fmla="*/ 2690902 h 6829660"/>
                    <a:gd name="connsiteX106" fmla="*/ 2115322 w 4458789"/>
                    <a:gd name="connsiteY106" fmla="*/ 2820897 h 6829660"/>
                    <a:gd name="connsiteX107" fmla="*/ 2011680 w 4458789"/>
                    <a:gd name="connsiteY107" fmla="*/ 2934788 h 6829660"/>
                    <a:gd name="connsiteX108" fmla="*/ 2194560 w 4458789"/>
                    <a:gd name="connsiteY108" fmla="*/ 3082834 h 6829660"/>
                    <a:gd name="connsiteX109" fmla="*/ 2394858 w 4458789"/>
                    <a:gd name="connsiteY109" fmla="*/ 3117668 h 6829660"/>
                    <a:gd name="connsiteX110" fmla="*/ 2377440 w 4458789"/>
                    <a:gd name="connsiteY110" fmla="*/ 3335383 h 6829660"/>
                    <a:gd name="connsiteX111" fmla="*/ 2377440 w 4458789"/>
                    <a:gd name="connsiteY111" fmla="*/ 3335383 h 6829660"/>
                    <a:gd name="connsiteX112" fmla="*/ 2333898 w 4458789"/>
                    <a:gd name="connsiteY112" fmla="*/ 3640183 h 6829660"/>
                    <a:gd name="connsiteX113" fmla="*/ 2290355 w 4458789"/>
                    <a:gd name="connsiteY113" fmla="*/ 3875314 h 6829660"/>
                    <a:gd name="connsiteX114" fmla="*/ 2595155 w 4458789"/>
                    <a:gd name="connsiteY114" fmla="*/ 3857897 h 6829660"/>
                    <a:gd name="connsiteX115" fmla="*/ 2891246 w 4458789"/>
                    <a:gd name="connsiteY115" fmla="*/ 3744685 h 6829660"/>
                    <a:gd name="connsiteX116" fmla="*/ 2891155 w 4458789"/>
                    <a:gd name="connsiteY116" fmla="*/ 3215186 h 6829660"/>
                    <a:gd name="connsiteX117" fmla="*/ 2772547 w 4458789"/>
                    <a:gd name="connsiteY117" fmla="*/ 3039972 h 6829660"/>
                    <a:gd name="connsiteX118" fmla="*/ 2704284 w 4458789"/>
                    <a:gd name="connsiteY118" fmla="*/ 2897097 h 6829660"/>
                    <a:gd name="connsiteX119" fmla="*/ 2508069 w 4458789"/>
                    <a:gd name="connsiteY119" fmla="*/ 2717074 h 6829660"/>
                    <a:gd name="connsiteX120" fmla="*/ 2638698 w 4458789"/>
                    <a:gd name="connsiteY120" fmla="*/ 2577737 h 6829660"/>
                    <a:gd name="connsiteX121" fmla="*/ 2978332 w 4458789"/>
                    <a:gd name="connsiteY121" fmla="*/ 2333897 h 6829660"/>
                    <a:gd name="connsiteX122" fmla="*/ 2987040 w 4458789"/>
                    <a:gd name="connsiteY122" fmla="*/ 2159725 h 6829660"/>
                    <a:gd name="connsiteX123" fmla="*/ 3344092 w 4458789"/>
                    <a:gd name="connsiteY123" fmla="*/ 1672045 h 6829660"/>
                    <a:gd name="connsiteX124" fmla="*/ 3544389 w 4458789"/>
                    <a:gd name="connsiteY124" fmla="*/ 1863634 h 6829660"/>
                    <a:gd name="connsiteX125" fmla="*/ 3962400 w 4458789"/>
                    <a:gd name="connsiteY125" fmla="*/ 1419497 h 6829660"/>
                    <a:gd name="connsiteX126" fmla="*/ 4458789 w 4458789"/>
                    <a:gd name="connsiteY126" fmla="*/ 374468 h 6829660"/>
                    <a:gd name="connsiteX127" fmla="*/ 4415246 w 4458789"/>
                    <a:gd name="connsiteY127" fmla="*/ 0 h 6829660"/>
                    <a:gd name="connsiteX128" fmla="*/ 17418 w 4458789"/>
                    <a:gd name="connsiteY128" fmla="*/ 17417 h 6829660"/>
                    <a:gd name="connsiteX129" fmla="*/ 0 w 4458789"/>
                    <a:gd name="connsiteY129" fmla="*/ 6470468 h 6829660"/>
                    <a:gd name="connsiteX0" fmla="*/ 0 w 4458789"/>
                    <a:gd name="connsiteY0" fmla="*/ 6470468 h 6829660"/>
                    <a:gd name="connsiteX1" fmla="*/ 842147 w 4458789"/>
                    <a:gd name="connsiteY1" fmla="*/ 5997484 h 6829660"/>
                    <a:gd name="connsiteX2" fmla="*/ 831034 w 4458789"/>
                    <a:gd name="connsiteY2" fmla="*/ 5948272 h 6829660"/>
                    <a:gd name="connsiteX3" fmla="*/ 966063 w 4458789"/>
                    <a:gd name="connsiteY3" fmla="*/ 5940878 h 6829660"/>
                    <a:gd name="connsiteX4" fmla="*/ 951685 w 4458789"/>
                    <a:gd name="connsiteY4" fmla="*/ 5911760 h 6829660"/>
                    <a:gd name="connsiteX5" fmla="*/ 897709 w 4458789"/>
                    <a:gd name="connsiteY5" fmla="*/ 5911759 h 6829660"/>
                    <a:gd name="connsiteX6" fmla="*/ 938984 w 4458789"/>
                    <a:gd name="connsiteY6" fmla="*/ 5849847 h 6829660"/>
                    <a:gd name="connsiteX7" fmla="*/ 927872 w 4458789"/>
                    <a:gd name="connsiteY7" fmla="*/ 5799047 h 6829660"/>
                    <a:gd name="connsiteX8" fmla="*/ 954859 w 4458789"/>
                    <a:gd name="connsiteY8" fmla="*/ 5724434 h 6829660"/>
                    <a:gd name="connsiteX9" fmla="*/ 943747 w 4458789"/>
                    <a:gd name="connsiteY9" fmla="*/ 5683159 h 6829660"/>
                    <a:gd name="connsiteX10" fmla="*/ 1045347 w 4458789"/>
                    <a:gd name="connsiteY10" fmla="*/ 5637122 h 6829660"/>
                    <a:gd name="connsiteX11" fmla="*/ 1096147 w 4458789"/>
                    <a:gd name="connsiteY11" fmla="*/ 5591084 h 6829660"/>
                    <a:gd name="connsiteX12" fmla="*/ 1143772 w 4458789"/>
                    <a:gd name="connsiteY12" fmla="*/ 5533934 h 6829660"/>
                    <a:gd name="connsiteX13" fmla="*/ 1159647 w 4458789"/>
                    <a:gd name="connsiteY13" fmla="*/ 5478372 h 6829660"/>
                    <a:gd name="connsiteX14" fmla="*/ 1197747 w 4458789"/>
                    <a:gd name="connsiteY14" fmla="*/ 5427572 h 6829660"/>
                    <a:gd name="connsiteX15" fmla="*/ 1267597 w 4458789"/>
                    <a:gd name="connsiteY15" fmla="*/ 5345022 h 6829660"/>
                    <a:gd name="connsiteX16" fmla="*/ 1281884 w 4458789"/>
                    <a:gd name="connsiteY16" fmla="*/ 5389472 h 6829660"/>
                    <a:gd name="connsiteX17" fmla="*/ 1324747 w 4458789"/>
                    <a:gd name="connsiteY17" fmla="*/ 5341847 h 6829660"/>
                    <a:gd name="connsiteX18" fmla="*/ 1367609 w 4458789"/>
                    <a:gd name="connsiteY18" fmla="*/ 5324384 h 6829660"/>
                    <a:gd name="connsiteX19" fmla="*/ 1367246 w 4458789"/>
                    <a:gd name="connsiteY19" fmla="*/ 5277394 h 6829660"/>
                    <a:gd name="connsiteX20" fmla="*/ 1394597 w 4458789"/>
                    <a:gd name="connsiteY20" fmla="*/ 5175159 h 6829660"/>
                    <a:gd name="connsiteX21" fmla="*/ 1440634 w 4458789"/>
                    <a:gd name="connsiteY21" fmla="*/ 5149759 h 6829660"/>
                    <a:gd name="connsiteX22" fmla="*/ 1429522 w 4458789"/>
                    <a:gd name="connsiteY22" fmla="*/ 5017997 h 6829660"/>
                    <a:gd name="connsiteX23" fmla="*/ 1477147 w 4458789"/>
                    <a:gd name="connsiteY23" fmla="*/ 4971959 h 6829660"/>
                    <a:gd name="connsiteX24" fmla="*/ 1541418 w 4458789"/>
                    <a:gd name="connsiteY24" fmla="*/ 4955177 h 6829660"/>
                    <a:gd name="connsiteX25" fmla="*/ 1375547 w 4458789"/>
                    <a:gd name="connsiteY25" fmla="*/ 4913222 h 6829660"/>
                    <a:gd name="connsiteX26" fmla="*/ 1307284 w 4458789"/>
                    <a:gd name="connsiteY26" fmla="*/ 4854484 h 6829660"/>
                    <a:gd name="connsiteX27" fmla="*/ 1232672 w 4458789"/>
                    <a:gd name="connsiteY27" fmla="*/ 4883059 h 6829660"/>
                    <a:gd name="connsiteX28" fmla="*/ 1172801 w 4458789"/>
                    <a:gd name="connsiteY28" fmla="*/ 4820692 h 6829660"/>
                    <a:gd name="connsiteX29" fmla="*/ 1353322 w 4458789"/>
                    <a:gd name="connsiteY29" fmla="*/ 4757647 h 6829660"/>
                    <a:gd name="connsiteX30" fmla="*/ 1396184 w 4458789"/>
                    <a:gd name="connsiteY30" fmla="*/ 4762409 h 6829660"/>
                    <a:gd name="connsiteX31" fmla="*/ 1473473 w 4458789"/>
                    <a:gd name="connsiteY31" fmla="*/ 4779509 h 6829660"/>
                    <a:gd name="connsiteX32" fmla="*/ 1404122 w 4458789"/>
                    <a:gd name="connsiteY32" fmla="*/ 4619534 h 6829660"/>
                    <a:gd name="connsiteX33" fmla="*/ 1335859 w 4458789"/>
                    <a:gd name="connsiteY33" fmla="*/ 4551271 h 6829660"/>
                    <a:gd name="connsiteX34" fmla="*/ 1439047 w 4458789"/>
                    <a:gd name="connsiteY34" fmla="*/ 4506822 h 6829660"/>
                    <a:gd name="connsiteX35" fmla="*/ 1362847 w 4458789"/>
                    <a:gd name="connsiteY35" fmla="*/ 4400459 h 6829660"/>
                    <a:gd name="connsiteX36" fmla="*/ 1262834 w 4458789"/>
                    <a:gd name="connsiteY36" fmla="*/ 4309972 h 6829660"/>
                    <a:gd name="connsiteX37" fmla="*/ 1202509 w 4458789"/>
                    <a:gd name="connsiteY37" fmla="*/ 4102009 h 6829660"/>
                    <a:gd name="connsiteX38" fmla="*/ 1143772 w 4458789"/>
                    <a:gd name="connsiteY38" fmla="*/ 3930559 h 6829660"/>
                    <a:gd name="connsiteX39" fmla="*/ 1012644 w 4458789"/>
                    <a:gd name="connsiteY39" fmla="*/ 3831363 h 6829660"/>
                    <a:gd name="connsiteX40" fmla="*/ 946922 w 4458789"/>
                    <a:gd name="connsiteY40" fmla="*/ 3773397 h 6829660"/>
                    <a:gd name="connsiteX41" fmla="*/ 946922 w 4458789"/>
                    <a:gd name="connsiteY41" fmla="*/ 3717834 h 6829660"/>
                    <a:gd name="connsiteX42" fmla="*/ 980259 w 4458789"/>
                    <a:gd name="connsiteY42" fmla="*/ 3711484 h 6829660"/>
                    <a:gd name="connsiteX43" fmla="*/ 1038997 w 4458789"/>
                    <a:gd name="connsiteY43" fmla="*/ 3609884 h 6829660"/>
                    <a:gd name="connsiteX44" fmla="*/ 1077097 w 4458789"/>
                    <a:gd name="connsiteY44" fmla="*/ 3598772 h 6829660"/>
                    <a:gd name="connsiteX45" fmla="*/ 1139009 w 4458789"/>
                    <a:gd name="connsiteY45" fmla="*/ 3535272 h 6829660"/>
                    <a:gd name="connsiteX46" fmla="*/ 1196159 w 4458789"/>
                    <a:gd name="connsiteY46" fmla="*/ 3498759 h 6829660"/>
                    <a:gd name="connsiteX47" fmla="*/ 1237434 w 4458789"/>
                    <a:gd name="connsiteY47" fmla="*/ 3489234 h 6829660"/>
                    <a:gd name="connsiteX48" fmla="*/ 1267506 w 4458789"/>
                    <a:gd name="connsiteY48" fmla="*/ 3418432 h 6829660"/>
                    <a:gd name="connsiteX49" fmla="*/ 1326335 w 4458789"/>
                    <a:gd name="connsiteY49" fmla="*/ 3387634 h 6829660"/>
                    <a:gd name="connsiteX50" fmla="*/ 1385072 w 4458789"/>
                    <a:gd name="connsiteY50" fmla="*/ 3354297 h 6829660"/>
                    <a:gd name="connsiteX51" fmla="*/ 1491434 w 4458789"/>
                    <a:gd name="connsiteY51" fmla="*/ 3309847 h 6829660"/>
                    <a:gd name="connsiteX52" fmla="*/ 1567543 w 4458789"/>
                    <a:gd name="connsiteY52" fmla="*/ 3317965 h 6829660"/>
                    <a:gd name="connsiteX53" fmla="*/ 1610497 w 4458789"/>
                    <a:gd name="connsiteY53" fmla="*/ 3271747 h 6829660"/>
                    <a:gd name="connsiteX54" fmla="*/ 1631134 w 4458789"/>
                    <a:gd name="connsiteY54" fmla="*/ 3201897 h 6829660"/>
                    <a:gd name="connsiteX55" fmla="*/ 1564459 w 4458789"/>
                    <a:gd name="connsiteY55" fmla="*/ 3174909 h 6829660"/>
                    <a:gd name="connsiteX56" fmla="*/ 1543731 w 4458789"/>
                    <a:gd name="connsiteY56" fmla="*/ 3150960 h 6829660"/>
                    <a:gd name="connsiteX57" fmla="*/ 1427934 w 4458789"/>
                    <a:gd name="connsiteY57" fmla="*/ 3163797 h 6829660"/>
                    <a:gd name="connsiteX58" fmla="*/ 1364434 w 4458789"/>
                    <a:gd name="connsiteY58" fmla="*/ 3127284 h 6829660"/>
                    <a:gd name="connsiteX59" fmla="*/ 1350147 w 4458789"/>
                    <a:gd name="connsiteY59" fmla="*/ 3101884 h 6829660"/>
                    <a:gd name="connsiteX60" fmla="*/ 1289731 w 4458789"/>
                    <a:gd name="connsiteY60" fmla="*/ 3082154 h 6829660"/>
                    <a:gd name="connsiteX61" fmla="*/ 1189809 w 4458789"/>
                    <a:gd name="connsiteY61" fmla="*/ 3098709 h 6829660"/>
                    <a:gd name="connsiteX62" fmla="*/ 1164409 w 4458789"/>
                    <a:gd name="connsiteY62" fmla="*/ 3144747 h 6829660"/>
                    <a:gd name="connsiteX63" fmla="*/ 1108847 w 4458789"/>
                    <a:gd name="connsiteY63" fmla="*/ 3174909 h 6829660"/>
                    <a:gd name="connsiteX64" fmla="*/ 1075509 w 4458789"/>
                    <a:gd name="connsiteY64" fmla="*/ 3225709 h 6829660"/>
                    <a:gd name="connsiteX65" fmla="*/ 1007247 w 4458789"/>
                    <a:gd name="connsiteY65" fmla="*/ 3238409 h 6829660"/>
                    <a:gd name="connsiteX66" fmla="*/ 926782 w 4458789"/>
                    <a:gd name="connsiteY66" fmla="*/ 3181803 h 6829660"/>
                    <a:gd name="connsiteX67" fmla="*/ 942159 w 4458789"/>
                    <a:gd name="connsiteY67" fmla="*/ 3111409 h 6829660"/>
                    <a:gd name="connsiteX68" fmla="*/ 989784 w 4458789"/>
                    <a:gd name="connsiteY68" fmla="*/ 3078072 h 6829660"/>
                    <a:gd name="connsiteX69" fmla="*/ 941161 w 4458789"/>
                    <a:gd name="connsiteY69" fmla="*/ 2986994 h 6829660"/>
                    <a:gd name="connsiteX70" fmla="*/ 865959 w 4458789"/>
                    <a:gd name="connsiteY70" fmla="*/ 2989172 h 6829660"/>
                    <a:gd name="connsiteX71" fmla="*/ 743722 w 4458789"/>
                    <a:gd name="connsiteY71" fmla="*/ 2943134 h 6829660"/>
                    <a:gd name="connsiteX72" fmla="*/ 708797 w 4458789"/>
                    <a:gd name="connsiteY72" fmla="*/ 2852647 h 6829660"/>
                    <a:gd name="connsiteX73" fmla="*/ 750707 w 4458789"/>
                    <a:gd name="connsiteY73" fmla="*/ 2804160 h 6829660"/>
                    <a:gd name="connsiteX74" fmla="*/ 748484 w 4458789"/>
                    <a:gd name="connsiteY74" fmla="*/ 2738347 h 6829660"/>
                    <a:gd name="connsiteX75" fmla="*/ 788172 w 4458789"/>
                    <a:gd name="connsiteY75" fmla="*/ 2711359 h 6829660"/>
                    <a:gd name="connsiteX76" fmla="*/ 865959 w 4458789"/>
                    <a:gd name="connsiteY76" fmla="*/ 2771684 h 6829660"/>
                    <a:gd name="connsiteX77" fmla="*/ 892947 w 4458789"/>
                    <a:gd name="connsiteY77" fmla="*/ 2798672 h 6829660"/>
                    <a:gd name="connsiteX78" fmla="*/ 900884 w 4458789"/>
                    <a:gd name="connsiteY78" fmla="*/ 2743110 h 6829660"/>
                    <a:gd name="connsiteX79" fmla="*/ 937351 w 4458789"/>
                    <a:gd name="connsiteY79" fmla="*/ 2730546 h 6829660"/>
                    <a:gd name="connsiteX80" fmla="*/ 981847 w 4458789"/>
                    <a:gd name="connsiteY80" fmla="*/ 2730409 h 6829660"/>
                    <a:gd name="connsiteX81" fmla="*/ 1008834 w 4458789"/>
                    <a:gd name="connsiteY81" fmla="*/ 2698659 h 6829660"/>
                    <a:gd name="connsiteX82" fmla="*/ 1085034 w 4458789"/>
                    <a:gd name="connsiteY82" fmla="*/ 2592297 h 6829660"/>
                    <a:gd name="connsiteX83" fmla="*/ 1174841 w 4458789"/>
                    <a:gd name="connsiteY83" fmla="*/ 2532652 h 6829660"/>
                    <a:gd name="connsiteX84" fmla="*/ 1256484 w 4458789"/>
                    <a:gd name="connsiteY84" fmla="*/ 2501809 h 6829660"/>
                    <a:gd name="connsiteX85" fmla="*/ 1404122 w 4458789"/>
                    <a:gd name="connsiteY85" fmla="*/ 2358934 h 6829660"/>
                    <a:gd name="connsiteX86" fmla="*/ 1518512 w 4458789"/>
                    <a:gd name="connsiteY86" fmla="*/ 2368913 h 6829660"/>
                    <a:gd name="connsiteX87" fmla="*/ 1584598 w 4458789"/>
                    <a:gd name="connsiteY87" fmla="*/ 2464298 h 6829660"/>
                    <a:gd name="connsiteX88" fmla="*/ 1527947 w 4458789"/>
                    <a:gd name="connsiteY88" fmla="*/ 2535147 h 6829660"/>
                    <a:gd name="connsiteX89" fmla="*/ 1431109 w 4458789"/>
                    <a:gd name="connsiteY89" fmla="*/ 2627222 h 6829660"/>
                    <a:gd name="connsiteX90" fmla="*/ 1393372 w 4458789"/>
                    <a:gd name="connsiteY90" fmla="*/ 2647405 h 6829660"/>
                    <a:gd name="connsiteX91" fmla="*/ 1404983 w 4458789"/>
                    <a:gd name="connsiteY91" fmla="*/ 2708456 h 6829660"/>
                    <a:gd name="connsiteX92" fmla="*/ 1454922 w 4458789"/>
                    <a:gd name="connsiteY92" fmla="*/ 2736759 h 6829660"/>
                    <a:gd name="connsiteX93" fmla="*/ 1448572 w 4458789"/>
                    <a:gd name="connsiteY93" fmla="*/ 2774859 h 6829660"/>
                    <a:gd name="connsiteX94" fmla="*/ 1357675 w 4458789"/>
                    <a:gd name="connsiteY94" fmla="*/ 2829515 h 6829660"/>
                    <a:gd name="connsiteX95" fmla="*/ 1394597 w 4458789"/>
                    <a:gd name="connsiteY95" fmla="*/ 2863759 h 6829660"/>
                    <a:gd name="connsiteX96" fmla="*/ 1550172 w 4458789"/>
                    <a:gd name="connsiteY96" fmla="*/ 2790734 h 6829660"/>
                    <a:gd name="connsiteX97" fmla="*/ 1586684 w 4458789"/>
                    <a:gd name="connsiteY97" fmla="*/ 2733584 h 6829660"/>
                    <a:gd name="connsiteX98" fmla="*/ 1651772 w 4458789"/>
                    <a:gd name="connsiteY98" fmla="*/ 2703422 h 6829660"/>
                    <a:gd name="connsiteX99" fmla="*/ 1708922 w 4458789"/>
                    <a:gd name="connsiteY99" fmla="*/ 2666909 h 6829660"/>
                    <a:gd name="connsiteX100" fmla="*/ 1810522 w 4458789"/>
                    <a:gd name="connsiteY100" fmla="*/ 2636747 h 6829660"/>
                    <a:gd name="connsiteX101" fmla="*/ 1908947 w 4458789"/>
                    <a:gd name="connsiteY101" fmla="*/ 2627222 h 6829660"/>
                    <a:gd name="connsiteX102" fmla="*/ 1952218 w 4458789"/>
                    <a:gd name="connsiteY102" fmla="*/ 2602275 h 6829660"/>
                    <a:gd name="connsiteX103" fmla="*/ 2020072 w 4458789"/>
                    <a:gd name="connsiteY103" fmla="*/ 2662147 h 6829660"/>
                    <a:gd name="connsiteX104" fmla="*/ 2089922 w 4458789"/>
                    <a:gd name="connsiteY104" fmla="*/ 2678022 h 6829660"/>
                    <a:gd name="connsiteX105" fmla="*/ 2164579 w 4458789"/>
                    <a:gd name="connsiteY105" fmla="*/ 2690902 h 6829660"/>
                    <a:gd name="connsiteX106" fmla="*/ 2115322 w 4458789"/>
                    <a:gd name="connsiteY106" fmla="*/ 2820897 h 6829660"/>
                    <a:gd name="connsiteX107" fmla="*/ 2011680 w 4458789"/>
                    <a:gd name="connsiteY107" fmla="*/ 2934788 h 6829660"/>
                    <a:gd name="connsiteX108" fmla="*/ 2194560 w 4458789"/>
                    <a:gd name="connsiteY108" fmla="*/ 3082834 h 6829660"/>
                    <a:gd name="connsiteX109" fmla="*/ 2394858 w 4458789"/>
                    <a:gd name="connsiteY109" fmla="*/ 3117668 h 6829660"/>
                    <a:gd name="connsiteX110" fmla="*/ 2377440 w 4458789"/>
                    <a:gd name="connsiteY110" fmla="*/ 3335383 h 6829660"/>
                    <a:gd name="connsiteX111" fmla="*/ 2377440 w 4458789"/>
                    <a:gd name="connsiteY111" fmla="*/ 3335383 h 6829660"/>
                    <a:gd name="connsiteX112" fmla="*/ 2333898 w 4458789"/>
                    <a:gd name="connsiteY112" fmla="*/ 3640183 h 6829660"/>
                    <a:gd name="connsiteX113" fmla="*/ 2290355 w 4458789"/>
                    <a:gd name="connsiteY113" fmla="*/ 3875314 h 6829660"/>
                    <a:gd name="connsiteX114" fmla="*/ 2595155 w 4458789"/>
                    <a:gd name="connsiteY114" fmla="*/ 3857897 h 6829660"/>
                    <a:gd name="connsiteX115" fmla="*/ 2891246 w 4458789"/>
                    <a:gd name="connsiteY115" fmla="*/ 3744685 h 6829660"/>
                    <a:gd name="connsiteX116" fmla="*/ 2891155 w 4458789"/>
                    <a:gd name="connsiteY116" fmla="*/ 3215186 h 6829660"/>
                    <a:gd name="connsiteX117" fmla="*/ 2772547 w 4458789"/>
                    <a:gd name="connsiteY117" fmla="*/ 3039972 h 6829660"/>
                    <a:gd name="connsiteX118" fmla="*/ 2704284 w 4458789"/>
                    <a:gd name="connsiteY118" fmla="*/ 2897097 h 6829660"/>
                    <a:gd name="connsiteX119" fmla="*/ 2508069 w 4458789"/>
                    <a:gd name="connsiteY119" fmla="*/ 2717074 h 6829660"/>
                    <a:gd name="connsiteX120" fmla="*/ 2638698 w 4458789"/>
                    <a:gd name="connsiteY120" fmla="*/ 2577737 h 6829660"/>
                    <a:gd name="connsiteX121" fmla="*/ 2978332 w 4458789"/>
                    <a:gd name="connsiteY121" fmla="*/ 2333897 h 6829660"/>
                    <a:gd name="connsiteX122" fmla="*/ 2987040 w 4458789"/>
                    <a:gd name="connsiteY122" fmla="*/ 2159725 h 6829660"/>
                    <a:gd name="connsiteX123" fmla="*/ 3344092 w 4458789"/>
                    <a:gd name="connsiteY123" fmla="*/ 1672045 h 6829660"/>
                    <a:gd name="connsiteX124" fmla="*/ 3544389 w 4458789"/>
                    <a:gd name="connsiteY124" fmla="*/ 1863634 h 6829660"/>
                    <a:gd name="connsiteX125" fmla="*/ 3962400 w 4458789"/>
                    <a:gd name="connsiteY125" fmla="*/ 1419497 h 6829660"/>
                    <a:gd name="connsiteX126" fmla="*/ 4458789 w 4458789"/>
                    <a:gd name="connsiteY126" fmla="*/ 374468 h 6829660"/>
                    <a:gd name="connsiteX127" fmla="*/ 4415246 w 4458789"/>
                    <a:gd name="connsiteY127" fmla="*/ 0 h 6829660"/>
                    <a:gd name="connsiteX128" fmla="*/ 17418 w 4458789"/>
                    <a:gd name="connsiteY128" fmla="*/ 17417 h 6829660"/>
                    <a:gd name="connsiteX129" fmla="*/ 0 w 4458789"/>
                    <a:gd name="connsiteY129" fmla="*/ 6470468 h 6829660"/>
                    <a:gd name="connsiteX0" fmla="*/ 0 w 4458789"/>
                    <a:gd name="connsiteY0" fmla="*/ 6470468 h 6829660"/>
                    <a:gd name="connsiteX1" fmla="*/ 842147 w 4458789"/>
                    <a:gd name="connsiteY1" fmla="*/ 5997484 h 6829660"/>
                    <a:gd name="connsiteX2" fmla="*/ 831034 w 4458789"/>
                    <a:gd name="connsiteY2" fmla="*/ 5948272 h 6829660"/>
                    <a:gd name="connsiteX3" fmla="*/ 966063 w 4458789"/>
                    <a:gd name="connsiteY3" fmla="*/ 5940878 h 6829660"/>
                    <a:gd name="connsiteX4" fmla="*/ 951685 w 4458789"/>
                    <a:gd name="connsiteY4" fmla="*/ 5911760 h 6829660"/>
                    <a:gd name="connsiteX5" fmla="*/ 897709 w 4458789"/>
                    <a:gd name="connsiteY5" fmla="*/ 5911759 h 6829660"/>
                    <a:gd name="connsiteX6" fmla="*/ 938984 w 4458789"/>
                    <a:gd name="connsiteY6" fmla="*/ 5849847 h 6829660"/>
                    <a:gd name="connsiteX7" fmla="*/ 927872 w 4458789"/>
                    <a:gd name="connsiteY7" fmla="*/ 5799047 h 6829660"/>
                    <a:gd name="connsiteX8" fmla="*/ 954859 w 4458789"/>
                    <a:gd name="connsiteY8" fmla="*/ 5724434 h 6829660"/>
                    <a:gd name="connsiteX9" fmla="*/ 943747 w 4458789"/>
                    <a:gd name="connsiteY9" fmla="*/ 5683159 h 6829660"/>
                    <a:gd name="connsiteX10" fmla="*/ 1045347 w 4458789"/>
                    <a:gd name="connsiteY10" fmla="*/ 5637122 h 6829660"/>
                    <a:gd name="connsiteX11" fmla="*/ 1096147 w 4458789"/>
                    <a:gd name="connsiteY11" fmla="*/ 5591084 h 6829660"/>
                    <a:gd name="connsiteX12" fmla="*/ 1143772 w 4458789"/>
                    <a:gd name="connsiteY12" fmla="*/ 5533934 h 6829660"/>
                    <a:gd name="connsiteX13" fmla="*/ 1159647 w 4458789"/>
                    <a:gd name="connsiteY13" fmla="*/ 5478372 h 6829660"/>
                    <a:gd name="connsiteX14" fmla="*/ 1197747 w 4458789"/>
                    <a:gd name="connsiteY14" fmla="*/ 5427572 h 6829660"/>
                    <a:gd name="connsiteX15" fmla="*/ 1267597 w 4458789"/>
                    <a:gd name="connsiteY15" fmla="*/ 5345022 h 6829660"/>
                    <a:gd name="connsiteX16" fmla="*/ 1281884 w 4458789"/>
                    <a:gd name="connsiteY16" fmla="*/ 5389472 h 6829660"/>
                    <a:gd name="connsiteX17" fmla="*/ 1324747 w 4458789"/>
                    <a:gd name="connsiteY17" fmla="*/ 5341847 h 6829660"/>
                    <a:gd name="connsiteX18" fmla="*/ 1367609 w 4458789"/>
                    <a:gd name="connsiteY18" fmla="*/ 5324384 h 6829660"/>
                    <a:gd name="connsiteX19" fmla="*/ 1367246 w 4458789"/>
                    <a:gd name="connsiteY19" fmla="*/ 5277394 h 6829660"/>
                    <a:gd name="connsiteX20" fmla="*/ 1394597 w 4458789"/>
                    <a:gd name="connsiteY20" fmla="*/ 5175159 h 6829660"/>
                    <a:gd name="connsiteX21" fmla="*/ 1440634 w 4458789"/>
                    <a:gd name="connsiteY21" fmla="*/ 5149759 h 6829660"/>
                    <a:gd name="connsiteX22" fmla="*/ 1429522 w 4458789"/>
                    <a:gd name="connsiteY22" fmla="*/ 5017997 h 6829660"/>
                    <a:gd name="connsiteX23" fmla="*/ 1477147 w 4458789"/>
                    <a:gd name="connsiteY23" fmla="*/ 4971959 h 6829660"/>
                    <a:gd name="connsiteX24" fmla="*/ 1541418 w 4458789"/>
                    <a:gd name="connsiteY24" fmla="*/ 4955177 h 6829660"/>
                    <a:gd name="connsiteX25" fmla="*/ 1375547 w 4458789"/>
                    <a:gd name="connsiteY25" fmla="*/ 4913222 h 6829660"/>
                    <a:gd name="connsiteX26" fmla="*/ 1307284 w 4458789"/>
                    <a:gd name="connsiteY26" fmla="*/ 4854484 h 6829660"/>
                    <a:gd name="connsiteX27" fmla="*/ 1232672 w 4458789"/>
                    <a:gd name="connsiteY27" fmla="*/ 4883059 h 6829660"/>
                    <a:gd name="connsiteX28" fmla="*/ 1172801 w 4458789"/>
                    <a:gd name="connsiteY28" fmla="*/ 4820692 h 6829660"/>
                    <a:gd name="connsiteX29" fmla="*/ 1353322 w 4458789"/>
                    <a:gd name="connsiteY29" fmla="*/ 4757647 h 6829660"/>
                    <a:gd name="connsiteX30" fmla="*/ 1396184 w 4458789"/>
                    <a:gd name="connsiteY30" fmla="*/ 4762409 h 6829660"/>
                    <a:gd name="connsiteX31" fmla="*/ 1473473 w 4458789"/>
                    <a:gd name="connsiteY31" fmla="*/ 4779509 h 6829660"/>
                    <a:gd name="connsiteX32" fmla="*/ 1404122 w 4458789"/>
                    <a:gd name="connsiteY32" fmla="*/ 4619534 h 6829660"/>
                    <a:gd name="connsiteX33" fmla="*/ 1335859 w 4458789"/>
                    <a:gd name="connsiteY33" fmla="*/ 4551271 h 6829660"/>
                    <a:gd name="connsiteX34" fmla="*/ 1439047 w 4458789"/>
                    <a:gd name="connsiteY34" fmla="*/ 4506822 h 6829660"/>
                    <a:gd name="connsiteX35" fmla="*/ 1362847 w 4458789"/>
                    <a:gd name="connsiteY35" fmla="*/ 4400459 h 6829660"/>
                    <a:gd name="connsiteX36" fmla="*/ 1262834 w 4458789"/>
                    <a:gd name="connsiteY36" fmla="*/ 4309972 h 6829660"/>
                    <a:gd name="connsiteX37" fmla="*/ 1202509 w 4458789"/>
                    <a:gd name="connsiteY37" fmla="*/ 4102009 h 6829660"/>
                    <a:gd name="connsiteX38" fmla="*/ 1143772 w 4458789"/>
                    <a:gd name="connsiteY38" fmla="*/ 3930559 h 6829660"/>
                    <a:gd name="connsiteX39" fmla="*/ 1012644 w 4458789"/>
                    <a:gd name="connsiteY39" fmla="*/ 3831363 h 6829660"/>
                    <a:gd name="connsiteX40" fmla="*/ 946922 w 4458789"/>
                    <a:gd name="connsiteY40" fmla="*/ 3773397 h 6829660"/>
                    <a:gd name="connsiteX41" fmla="*/ 946922 w 4458789"/>
                    <a:gd name="connsiteY41" fmla="*/ 3717834 h 6829660"/>
                    <a:gd name="connsiteX42" fmla="*/ 980259 w 4458789"/>
                    <a:gd name="connsiteY42" fmla="*/ 3711484 h 6829660"/>
                    <a:gd name="connsiteX43" fmla="*/ 1038997 w 4458789"/>
                    <a:gd name="connsiteY43" fmla="*/ 3609884 h 6829660"/>
                    <a:gd name="connsiteX44" fmla="*/ 1077097 w 4458789"/>
                    <a:gd name="connsiteY44" fmla="*/ 3598772 h 6829660"/>
                    <a:gd name="connsiteX45" fmla="*/ 1139009 w 4458789"/>
                    <a:gd name="connsiteY45" fmla="*/ 3535272 h 6829660"/>
                    <a:gd name="connsiteX46" fmla="*/ 1196159 w 4458789"/>
                    <a:gd name="connsiteY46" fmla="*/ 3498759 h 6829660"/>
                    <a:gd name="connsiteX47" fmla="*/ 1237434 w 4458789"/>
                    <a:gd name="connsiteY47" fmla="*/ 3489234 h 6829660"/>
                    <a:gd name="connsiteX48" fmla="*/ 1267506 w 4458789"/>
                    <a:gd name="connsiteY48" fmla="*/ 3418432 h 6829660"/>
                    <a:gd name="connsiteX49" fmla="*/ 1326335 w 4458789"/>
                    <a:gd name="connsiteY49" fmla="*/ 3387634 h 6829660"/>
                    <a:gd name="connsiteX50" fmla="*/ 1385072 w 4458789"/>
                    <a:gd name="connsiteY50" fmla="*/ 3354297 h 6829660"/>
                    <a:gd name="connsiteX51" fmla="*/ 1491434 w 4458789"/>
                    <a:gd name="connsiteY51" fmla="*/ 3309847 h 6829660"/>
                    <a:gd name="connsiteX52" fmla="*/ 1567543 w 4458789"/>
                    <a:gd name="connsiteY52" fmla="*/ 3317965 h 6829660"/>
                    <a:gd name="connsiteX53" fmla="*/ 1610497 w 4458789"/>
                    <a:gd name="connsiteY53" fmla="*/ 3271747 h 6829660"/>
                    <a:gd name="connsiteX54" fmla="*/ 1631134 w 4458789"/>
                    <a:gd name="connsiteY54" fmla="*/ 3201897 h 6829660"/>
                    <a:gd name="connsiteX55" fmla="*/ 1564459 w 4458789"/>
                    <a:gd name="connsiteY55" fmla="*/ 3174909 h 6829660"/>
                    <a:gd name="connsiteX56" fmla="*/ 1543731 w 4458789"/>
                    <a:gd name="connsiteY56" fmla="*/ 3150960 h 6829660"/>
                    <a:gd name="connsiteX57" fmla="*/ 1427934 w 4458789"/>
                    <a:gd name="connsiteY57" fmla="*/ 3163797 h 6829660"/>
                    <a:gd name="connsiteX58" fmla="*/ 1364434 w 4458789"/>
                    <a:gd name="connsiteY58" fmla="*/ 3127284 h 6829660"/>
                    <a:gd name="connsiteX59" fmla="*/ 1350147 w 4458789"/>
                    <a:gd name="connsiteY59" fmla="*/ 3101884 h 6829660"/>
                    <a:gd name="connsiteX60" fmla="*/ 1289731 w 4458789"/>
                    <a:gd name="connsiteY60" fmla="*/ 3082154 h 6829660"/>
                    <a:gd name="connsiteX61" fmla="*/ 1189809 w 4458789"/>
                    <a:gd name="connsiteY61" fmla="*/ 3098709 h 6829660"/>
                    <a:gd name="connsiteX62" fmla="*/ 1164409 w 4458789"/>
                    <a:gd name="connsiteY62" fmla="*/ 3144747 h 6829660"/>
                    <a:gd name="connsiteX63" fmla="*/ 1108847 w 4458789"/>
                    <a:gd name="connsiteY63" fmla="*/ 3174909 h 6829660"/>
                    <a:gd name="connsiteX64" fmla="*/ 1075509 w 4458789"/>
                    <a:gd name="connsiteY64" fmla="*/ 3225709 h 6829660"/>
                    <a:gd name="connsiteX65" fmla="*/ 1007247 w 4458789"/>
                    <a:gd name="connsiteY65" fmla="*/ 3238409 h 6829660"/>
                    <a:gd name="connsiteX66" fmla="*/ 926782 w 4458789"/>
                    <a:gd name="connsiteY66" fmla="*/ 3181803 h 6829660"/>
                    <a:gd name="connsiteX67" fmla="*/ 942159 w 4458789"/>
                    <a:gd name="connsiteY67" fmla="*/ 3111409 h 6829660"/>
                    <a:gd name="connsiteX68" fmla="*/ 989784 w 4458789"/>
                    <a:gd name="connsiteY68" fmla="*/ 3078072 h 6829660"/>
                    <a:gd name="connsiteX69" fmla="*/ 941161 w 4458789"/>
                    <a:gd name="connsiteY69" fmla="*/ 2986994 h 6829660"/>
                    <a:gd name="connsiteX70" fmla="*/ 865959 w 4458789"/>
                    <a:gd name="connsiteY70" fmla="*/ 2989172 h 6829660"/>
                    <a:gd name="connsiteX71" fmla="*/ 743722 w 4458789"/>
                    <a:gd name="connsiteY71" fmla="*/ 2943134 h 6829660"/>
                    <a:gd name="connsiteX72" fmla="*/ 708797 w 4458789"/>
                    <a:gd name="connsiteY72" fmla="*/ 2852647 h 6829660"/>
                    <a:gd name="connsiteX73" fmla="*/ 750707 w 4458789"/>
                    <a:gd name="connsiteY73" fmla="*/ 2804160 h 6829660"/>
                    <a:gd name="connsiteX74" fmla="*/ 748484 w 4458789"/>
                    <a:gd name="connsiteY74" fmla="*/ 2738347 h 6829660"/>
                    <a:gd name="connsiteX75" fmla="*/ 788172 w 4458789"/>
                    <a:gd name="connsiteY75" fmla="*/ 2711359 h 6829660"/>
                    <a:gd name="connsiteX76" fmla="*/ 865959 w 4458789"/>
                    <a:gd name="connsiteY76" fmla="*/ 2771684 h 6829660"/>
                    <a:gd name="connsiteX77" fmla="*/ 892947 w 4458789"/>
                    <a:gd name="connsiteY77" fmla="*/ 2798672 h 6829660"/>
                    <a:gd name="connsiteX78" fmla="*/ 900884 w 4458789"/>
                    <a:gd name="connsiteY78" fmla="*/ 2743110 h 6829660"/>
                    <a:gd name="connsiteX79" fmla="*/ 937351 w 4458789"/>
                    <a:gd name="connsiteY79" fmla="*/ 2730546 h 6829660"/>
                    <a:gd name="connsiteX80" fmla="*/ 981847 w 4458789"/>
                    <a:gd name="connsiteY80" fmla="*/ 2730409 h 6829660"/>
                    <a:gd name="connsiteX81" fmla="*/ 1008834 w 4458789"/>
                    <a:gd name="connsiteY81" fmla="*/ 2698659 h 6829660"/>
                    <a:gd name="connsiteX82" fmla="*/ 1085034 w 4458789"/>
                    <a:gd name="connsiteY82" fmla="*/ 2592297 h 6829660"/>
                    <a:gd name="connsiteX83" fmla="*/ 1174841 w 4458789"/>
                    <a:gd name="connsiteY83" fmla="*/ 2532652 h 6829660"/>
                    <a:gd name="connsiteX84" fmla="*/ 1256484 w 4458789"/>
                    <a:gd name="connsiteY84" fmla="*/ 2501809 h 6829660"/>
                    <a:gd name="connsiteX85" fmla="*/ 1404122 w 4458789"/>
                    <a:gd name="connsiteY85" fmla="*/ 2358934 h 6829660"/>
                    <a:gd name="connsiteX86" fmla="*/ 1518512 w 4458789"/>
                    <a:gd name="connsiteY86" fmla="*/ 2368913 h 6829660"/>
                    <a:gd name="connsiteX87" fmla="*/ 1584598 w 4458789"/>
                    <a:gd name="connsiteY87" fmla="*/ 2464298 h 6829660"/>
                    <a:gd name="connsiteX88" fmla="*/ 1527947 w 4458789"/>
                    <a:gd name="connsiteY88" fmla="*/ 2535147 h 6829660"/>
                    <a:gd name="connsiteX89" fmla="*/ 1431109 w 4458789"/>
                    <a:gd name="connsiteY89" fmla="*/ 2627222 h 6829660"/>
                    <a:gd name="connsiteX90" fmla="*/ 1393372 w 4458789"/>
                    <a:gd name="connsiteY90" fmla="*/ 2647405 h 6829660"/>
                    <a:gd name="connsiteX91" fmla="*/ 1404983 w 4458789"/>
                    <a:gd name="connsiteY91" fmla="*/ 2708456 h 6829660"/>
                    <a:gd name="connsiteX92" fmla="*/ 1454922 w 4458789"/>
                    <a:gd name="connsiteY92" fmla="*/ 2736759 h 6829660"/>
                    <a:gd name="connsiteX93" fmla="*/ 1448572 w 4458789"/>
                    <a:gd name="connsiteY93" fmla="*/ 2774859 h 6829660"/>
                    <a:gd name="connsiteX94" fmla="*/ 1357675 w 4458789"/>
                    <a:gd name="connsiteY94" fmla="*/ 2829515 h 6829660"/>
                    <a:gd name="connsiteX95" fmla="*/ 1394597 w 4458789"/>
                    <a:gd name="connsiteY95" fmla="*/ 2863759 h 6829660"/>
                    <a:gd name="connsiteX96" fmla="*/ 1550172 w 4458789"/>
                    <a:gd name="connsiteY96" fmla="*/ 2790734 h 6829660"/>
                    <a:gd name="connsiteX97" fmla="*/ 1586684 w 4458789"/>
                    <a:gd name="connsiteY97" fmla="*/ 2733584 h 6829660"/>
                    <a:gd name="connsiteX98" fmla="*/ 1651772 w 4458789"/>
                    <a:gd name="connsiteY98" fmla="*/ 2703422 h 6829660"/>
                    <a:gd name="connsiteX99" fmla="*/ 1708922 w 4458789"/>
                    <a:gd name="connsiteY99" fmla="*/ 2666909 h 6829660"/>
                    <a:gd name="connsiteX100" fmla="*/ 1810522 w 4458789"/>
                    <a:gd name="connsiteY100" fmla="*/ 2636747 h 6829660"/>
                    <a:gd name="connsiteX101" fmla="*/ 1908947 w 4458789"/>
                    <a:gd name="connsiteY101" fmla="*/ 2627222 h 6829660"/>
                    <a:gd name="connsiteX102" fmla="*/ 1952218 w 4458789"/>
                    <a:gd name="connsiteY102" fmla="*/ 2602275 h 6829660"/>
                    <a:gd name="connsiteX103" fmla="*/ 2020072 w 4458789"/>
                    <a:gd name="connsiteY103" fmla="*/ 2662147 h 6829660"/>
                    <a:gd name="connsiteX104" fmla="*/ 2089922 w 4458789"/>
                    <a:gd name="connsiteY104" fmla="*/ 2678022 h 6829660"/>
                    <a:gd name="connsiteX105" fmla="*/ 2164579 w 4458789"/>
                    <a:gd name="connsiteY105" fmla="*/ 2690902 h 6829660"/>
                    <a:gd name="connsiteX106" fmla="*/ 2115322 w 4458789"/>
                    <a:gd name="connsiteY106" fmla="*/ 2820897 h 6829660"/>
                    <a:gd name="connsiteX107" fmla="*/ 2011680 w 4458789"/>
                    <a:gd name="connsiteY107" fmla="*/ 2934788 h 6829660"/>
                    <a:gd name="connsiteX108" fmla="*/ 2194560 w 4458789"/>
                    <a:gd name="connsiteY108" fmla="*/ 3082834 h 6829660"/>
                    <a:gd name="connsiteX109" fmla="*/ 2394858 w 4458789"/>
                    <a:gd name="connsiteY109" fmla="*/ 3117668 h 6829660"/>
                    <a:gd name="connsiteX110" fmla="*/ 2377440 w 4458789"/>
                    <a:gd name="connsiteY110" fmla="*/ 3335383 h 6829660"/>
                    <a:gd name="connsiteX111" fmla="*/ 2377440 w 4458789"/>
                    <a:gd name="connsiteY111" fmla="*/ 3335383 h 6829660"/>
                    <a:gd name="connsiteX112" fmla="*/ 2333898 w 4458789"/>
                    <a:gd name="connsiteY112" fmla="*/ 3640183 h 6829660"/>
                    <a:gd name="connsiteX113" fmla="*/ 2290355 w 4458789"/>
                    <a:gd name="connsiteY113" fmla="*/ 3875314 h 6829660"/>
                    <a:gd name="connsiteX114" fmla="*/ 2595155 w 4458789"/>
                    <a:gd name="connsiteY114" fmla="*/ 3857897 h 6829660"/>
                    <a:gd name="connsiteX115" fmla="*/ 2891246 w 4458789"/>
                    <a:gd name="connsiteY115" fmla="*/ 3744685 h 6829660"/>
                    <a:gd name="connsiteX116" fmla="*/ 2891155 w 4458789"/>
                    <a:gd name="connsiteY116" fmla="*/ 3215186 h 6829660"/>
                    <a:gd name="connsiteX117" fmla="*/ 2772547 w 4458789"/>
                    <a:gd name="connsiteY117" fmla="*/ 3039972 h 6829660"/>
                    <a:gd name="connsiteX118" fmla="*/ 2704284 w 4458789"/>
                    <a:gd name="connsiteY118" fmla="*/ 2897097 h 6829660"/>
                    <a:gd name="connsiteX119" fmla="*/ 2508069 w 4458789"/>
                    <a:gd name="connsiteY119" fmla="*/ 2717074 h 6829660"/>
                    <a:gd name="connsiteX120" fmla="*/ 2638698 w 4458789"/>
                    <a:gd name="connsiteY120" fmla="*/ 2577737 h 6829660"/>
                    <a:gd name="connsiteX121" fmla="*/ 2978332 w 4458789"/>
                    <a:gd name="connsiteY121" fmla="*/ 2333897 h 6829660"/>
                    <a:gd name="connsiteX122" fmla="*/ 2987040 w 4458789"/>
                    <a:gd name="connsiteY122" fmla="*/ 2159725 h 6829660"/>
                    <a:gd name="connsiteX123" fmla="*/ 3344092 w 4458789"/>
                    <a:gd name="connsiteY123" fmla="*/ 1672045 h 6829660"/>
                    <a:gd name="connsiteX124" fmla="*/ 3544389 w 4458789"/>
                    <a:gd name="connsiteY124" fmla="*/ 1863634 h 6829660"/>
                    <a:gd name="connsiteX125" fmla="*/ 3962400 w 4458789"/>
                    <a:gd name="connsiteY125" fmla="*/ 1419497 h 6829660"/>
                    <a:gd name="connsiteX126" fmla="*/ 4458789 w 4458789"/>
                    <a:gd name="connsiteY126" fmla="*/ 374468 h 6829660"/>
                    <a:gd name="connsiteX127" fmla="*/ 4415246 w 4458789"/>
                    <a:gd name="connsiteY127" fmla="*/ 0 h 6829660"/>
                    <a:gd name="connsiteX128" fmla="*/ 17418 w 4458789"/>
                    <a:gd name="connsiteY128" fmla="*/ 17417 h 6829660"/>
                    <a:gd name="connsiteX129" fmla="*/ 0 w 4458789"/>
                    <a:gd name="connsiteY129" fmla="*/ 6470468 h 6829660"/>
                    <a:gd name="connsiteX0" fmla="*/ 0 w 4458789"/>
                    <a:gd name="connsiteY0" fmla="*/ 6470468 h 6829660"/>
                    <a:gd name="connsiteX1" fmla="*/ 842147 w 4458789"/>
                    <a:gd name="connsiteY1" fmla="*/ 5997484 h 6829660"/>
                    <a:gd name="connsiteX2" fmla="*/ 831034 w 4458789"/>
                    <a:gd name="connsiteY2" fmla="*/ 5948272 h 6829660"/>
                    <a:gd name="connsiteX3" fmla="*/ 966063 w 4458789"/>
                    <a:gd name="connsiteY3" fmla="*/ 5940878 h 6829660"/>
                    <a:gd name="connsiteX4" fmla="*/ 951685 w 4458789"/>
                    <a:gd name="connsiteY4" fmla="*/ 5911760 h 6829660"/>
                    <a:gd name="connsiteX5" fmla="*/ 897709 w 4458789"/>
                    <a:gd name="connsiteY5" fmla="*/ 5911759 h 6829660"/>
                    <a:gd name="connsiteX6" fmla="*/ 938984 w 4458789"/>
                    <a:gd name="connsiteY6" fmla="*/ 5849847 h 6829660"/>
                    <a:gd name="connsiteX7" fmla="*/ 927872 w 4458789"/>
                    <a:gd name="connsiteY7" fmla="*/ 5799047 h 6829660"/>
                    <a:gd name="connsiteX8" fmla="*/ 954859 w 4458789"/>
                    <a:gd name="connsiteY8" fmla="*/ 5724434 h 6829660"/>
                    <a:gd name="connsiteX9" fmla="*/ 943747 w 4458789"/>
                    <a:gd name="connsiteY9" fmla="*/ 5683159 h 6829660"/>
                    <a:gd name="connsiteX10" fmla="*/ 1045347 w 4458789"/>
                    <a:gd name="connsiteY10" fmla="*/ 5637122 h 6829660"/>
                    <a:gd name="connsiteX11" fmla="*/ 1096147 w 4458789"/>
                    <a:gd name="connsiteY11" fmla="*/ 5591084 h 6829660"/>
                    <a:gd name="connsiteX12" fmla="*/ 1143772 w 4458789"/>
                    <a:gd name="connsiteY12" fmla="*/ 5533934 h 6829660"/>
                    <a:gd name="connsiteX13" fmla="*/ 1159647 w 4458789"/>
                    <a:gd name="connsiteY13" fmla="*/ 5478372 h 6829660"/>
                    <a:gd name="connsiteX14" fmla="*/ 1197747 w 4458789"/>
                    <a:gd name="connsiteY14" fmla="*/ 5427572 h 6829660"/>
                    <a:gd name="connsiteX15" fmla="*/ 1267597 w 4458789"/>
                    <a:gd name="connsiteY15" fmla="*/ 5345022 h 6829660"/>
                    <a:gd name="connsiteX16" fmla="*/ 1281884 w 4458789"/>
                    <a:gd name="connsiteY16" fmla="*/ 5389472 h 6829660"/>
                    <a:gd name="connsiteX17" fmla="*/ 1324747 w 4458789"/>
                    <a:gd name="connsiteY17" fmla="*/ 5341847 h 6829660"/>
                    <a:gd name="connsiteX18" fmla="*/ 1367609 w 4458789"/>
                    <a:gd name="connsiteY18" fmla="*/ 5324384 h 6829660"/>
                    <a:gd name="connsiteX19" fmla="*/ 1367246 w 4458789"/>
                    <a:gd name="connsiteY19" fmla="*/ 5277394 h 6829660"/>
                    <a:gd name="connsiteX20" fmla="*/ 1394597 w 4458789"/>
                    <a:gd name="connsiteY20" fmla="*/ 5175159 h 6829660"/>
                    <a:gd name="connsiteX21" fmla="*/ 1440634 w 4458789"/>
                    <a:gd name="connsiteY21" fmla="*/ 5149759 h 6829660"/>
                    <a:gd name="connsiteX22" fmla="*/ 1429522 w 4458789"/>
                    <a:gd name="connsiteY22" fmla="*/ 5017997 h 6829660"/>
                    <a:gd name="connsiteX23" fmla="*/ 1477147 w 4458789"/>
                    <a:gd name="connsiteY23" fmla="*/ 4971959 h 6829660"/>
                    <a:gd name="connsiteX24" fmla="*/ 1541418 w 4458789"/>
                    <a:gd name="connsiteY24" fmla="*/ 4955177 h 6829660"/>
                    <a:gd name="connsiteX25" fmla="*/ 1375547 w 4458789"/>
                    <a:gd name="connsiteY25" fmla="*/ 4913222 h 6829660"/>
                    <a:gd name="connsiteX26" fmla="*/ 1307284 w 4458789"/>
                    <a:gd name="connsiteY26" fmla="*/ 4854484 h 6829660"/>
                    <a:gd name="connsiteX27" fmla="*/ 1232672 w 4458789"/>
                    <a:gd name="connsiteY27" fmla="*/ 4883059 h 6829660"/>
                    <a:gd name="connsiteX28" fmla="*/ 1172801 w 4458789"/>
                    <a:gd name="connsiteY28" fmla="*/ 4820692 h 6829660"/>
                    <a:gd name="connsiteX29" fmla="*/ 1353322 w 4458789"/>
                    <a:gd name="connsiteY29" fmla="*/ 4757647 h 6829660"/>
                    <a:gd name="connsiteX30" fmla="*/ 1396184 w 4458789"/>
                    <a:gd name="connsiteY30" fmla="*/ 4762409 h 6829660"/>
                    <a:gd name="connsiteX31" fmla="*/ 1473473 w 4458789"/>
                    <a:gd name="connsiteY31" fmla="*/ 4779509 h 6829660"/>
                    <a:gd name="connsiteX32" fmla="*/ 1404122 w 4458789"/>
                    <a:gd name="connsiteY32" fmla="*/ 4619534 h 6829660"/>
                    <a:gd name="connsiteX33" fmla="*/ 1335859 w 4458789"/>
                    <a:gd name="connsiteY33" fmla="*/ 4551271 h 6829660"/>
                    <a:gd name="connsiteX34" fmla="*/ 1439047 w 4458789"/>
                    <a:gd name="connsiteY34" fmla="*/ 4506822 h 6829660"/>
                    <a:gd name="connsiteX35" fmla="*/ 1362847 w 4458789"/>
                    <a:gd name="connsiteY35" fmla="*/ 4400459 h 6829660"/>
                    <a:gd name="connsiteX36" fmla="*/ 1262834 w 4458789"/>
                    <a:gd name="connsiteY36" fmla="*/ 4309972 h 6829660"/>
                    <a:gd name="connsiteX37" fmla="*/ 1202509 w 4458789"/>
                    <a:gd name="connsiteY37" fmla="*/ 4102009 h 6829660"/>
                    <a:gd name="connsiteX38" fmla="*/ 1143772 w 4458789"/>
                    <a:gd name="connsiteY38" fmla="*/ 3930559 h 6829660"/>
                    <a:gd name="connsiteX39" fmla="*/ 1012644 w 4458789"/>
                    <a:gd name="connsiteY39" fmla="*/ 3831363 h 6829660"/>
                    <a:gd name="connsiteX40" fmla="*/ 946922 w 4458789"/>
                    <a:gd name="connsiteY40" fmla="*/ 3773397 h 6829660"/>
                    <a:gd name="connsiteX41" fmla="*/ 946922 w 4458789"/>
                    <a:gd name="connsiteY41" fmla="*/ 3717834 h 6829660"/>
                    <a:gd name="connsiteX42" fmla="*/ 980259 w 4458789"/>
                    <a:gd name="connsiteY42" fmla="*/ 3711484 h 6829660"/>
                    <a:gd name="connsiteX43" fmla="*/ 1038997 w 4458789"/>
                    <a:gd name="connsiteY43" fmla="*/ 3609884 h 6829660"/>
                    <a:gd name="connsiteX44" fmla="*/ 1077097 w 4458789"/>
                    <a:gd name="connsiteY44" fmla="*/ 3598772 h 6829660"/>
                    <a:gd name="connsiteX45" fmla="*/ 1139009 w 4458789"/>
                    <a:gd name="connsiteY45" fmla="*/ 3535272 h 6829660"/>
                    <a:gd name="connsiteX46" fmla="*/ 1196159 w 4458789"/>
                    <a:gd name="connsiteY46" fmla="*/ 3498759 h 6829660"/>
                    <a:gd name="connsiteX47" fmla="*/ 1237434 w 4458789"/>
                    <a:gd name="connsiteY47" fmla="*/ 3489234 h 6829660"/>
                    <a:gd name="connsiteX48" fmla="*/ 1267506 w 4458789"/>
                    <a:gd name="connsiteY48" fmla="*/ 3418432 h 6829660"/>
                    <a:gd name="connsiteX49" fmla="*/ 1326335 w 4458789"/>
                    <a:gd name="connsiteY49" fmla="*/ 3387634 h 6829660"/>
                    <a:gd name="connsiteX50" fmla="*/ 1385072 w 4458789"/>
                    <a:gd name="connsiteY50" fmla="*/ 3354297 h 6829660"/>
                    <a:gd name="connsiteX51" fmla="*/ 1491434 w 4458789"/>
                    <a:gd name="connsiteY51" fmla="*/ 3309847 h 6829660"/>
                    <a:gd name="connsiteX52" fmla="*/ 1567543 w 4458789"/>
                    <a:gd name="connsiteY52" fmla="*/ 3317965 h 6829660"/>
                    <a:gd name="connsiteX53" fmla="*/ 1610497 w 4458789"/>
                    <a:gd name="connsiteY53" fmla="*/ 3271747 h 6829660"/>
                    <a:gd name="connsiteX54" fmla="*/ 1631134 w 4458789"/>
                    <a:gd name="connsiteY54" fmla="*/ 3201897 h 6829660"/>
                    <a:gd name="connsiteX55" fmla="*/ 1564459 w 4458789"/>
                    <a:gd name="connsiteY55" fmla="*/ 3174909 h 6829660"/>
                    <a:gd name="connsiteX56" fmla="*/ 1543731 w 4458789"/>
                    <a:gd name="connsiteY56" fmla="*/ 3150960 h 6829660"/>
                    <a:gd name="connsiteX57" fmla="*/ 1427934 w 4458789"/>
                    <a:gd name="connsiteY57" fmla="*/ 3163797 h 6829660"/>
                    <a:gd name="connsiteX58" fmla="*/ 1364434 w 4458789"/>
                    <a:gd name="connsiteY58" fmla="*/ 3127284 h 6829660"/>
                    <a:gd name="connsiteX59" fmla="*/ 1350147 w 4458789"/>
                    <a:gd name="connsiteY59" fmla="*/ 3101884 h 6829660"/>
                    <a:gd name="connsiteX60" fmla="*/ 1289731 w 4458789"/>
                    <a:gd name="connsiteY60" fmla="*/ 3082154 h 6829660"/>
                    <a:gd name="connsiteX61" fmla="*/ 1189809 w 4458789"/>
                    <a:gd name="connsiteY61" fmla="*/ 3098709 h 6829660"/>
                    <a:gd name="connsiteX62" fmla="*/ 1164409 w 4458789"/>
                    <a:gd name="connsiteY62" fmla="*/ 3144747 h 6829660"/>
                    <a:gd name="connsiteX63" fmla="*/ 1108847 w 4458789"/>
                    <a:gd name="connsiteY63" fmla="*/ 3174909 h 6829660"/>
                    <a:gd name="connsiteX64" fmla="*/ 1075509 w 4458789"/>
                    <a:gd name="connsiteY64" fmla="*/ 3225709 h 6829660"/>
                    <a:gd name="connsiteX65" fmla="*/ 1007247 w 4458789"/>
                    <a:gd name="connsiteY65" fmla="*/ 3238409 h 6829660"/>
                    <a:gd name="connsiteX66" fmla="*/ 926782 w 4458789"/>
                    <a:gd name="connsiteY66" fmla="*/ 3181803 h 6829660"/>
                    <a:gd name="connsiteX67" fmla="*/ 942159 w 4458789"/>
                    <a:gd name="connsiteY67" fmla="*/ 3111409 h 6829660"/>
                    <a:gd name="connsiteX68" fmla="*/ 989784 w 4458789"/>
                    <a:gd name="connsiteY68" fmla="*/ 3078072 h 6829660"/>
                    <a:gd name="connsiteX69" fmla="*/ 941161 w 4458789"/>
                    <a:gd name="connsiteY69" fmla="*/ 2986994 h 6829660"/>
                    <a:gd name="connsiteX70" fmla="*/ 865959 w 4458789"/>
                    <a:gd name="connsiteY70" fmla="*/ 2989172 h 6829660"/>
                    <a:gd name="connsiteX71" fmla="*/ 743722 w 4458789"/>
                    <a:gd name="connsiteY71" fmla="*/ 2943134 h 6829660"/>
                    <a:gd name="connsiteX72" fmla="*/ 708797 w 4458789"/>
                    <a:gd name="connsiteY72" fmla="*/ 2852647 h 6829660"/>
                    <a:gd name="connsiteX73" fmla="*/ 750707 w 4458789"/>
                    <a:gd name="connsiteY73" fmla="*/ 2804160 h 6829660"/>
                    <a:gd name="connsiteX74" fmla="*/ 748484 w 4458789"/>
                    <a:gd name="connsiteY74" fmla="*/ 2738347 h 6829660"/>
                    <a:gd name="connsiteX75" fmla="*/ 788172 w 4458789"/>
                    <a:gd name="connsiteY75" fmla="*/ 2711359 h 6829660"/>
                    <a:gd name="connsiteX76" fmla="*/ 865959 w 4458789"/>
                    <a:gd name="connsiteY76" fmla="*/ 2771684 h 6829660"/>
                    <a:gd name="connsiteX77" fmla="*/ 892947 w 4458789"/>
                    <a:gd name="connsiteY77" fmla="*/ 2798672 h 6829660"/>
                    <a:gd name="connsiteX78" fmla="*/ 900884 w 4458789"/>
                    <a:gd name="connsiteY78" fmla="*/ 2743110 h 6829660"/>
                    <a:gd name="connsiteX79" fmla="*/ 937351 w 4458789"/>
                    <a:gd name="connsiteY79" fmla="*/ 2730546 h 6829660"/>
                    <a:gd name="connsiteX80" fmla="*/ 981847 w 4458789"/>
                    <a:gd name="connsiteY80" fmla="*/ 2730409 h 6829660"/>
                    <a:gd name="connsiteX81" fmla="*/ 1008834 w 4458789"/>
                    <a:gd name="connsiteY81" fmla="*/ 2698659 h 6829660"/>
                    <a:gd name="connsiteX82" fmla="*/ 1085034 w 4458789"/>
                    <a:gd name="connsiteY82" fmla="*/ 2592297 h 6829660"/>
                    <a:gd name="connsiteX83" fmla="*/ 1174841 w 4458789"/>
                    <a:gd name="connsiteY83" fmla="*/ 2532652 h 6829660"/>
                    <a:gd name="connsiteX84" fmla="*/ 1256484 w 4458789"/>
                    <a:gd name="connsiteY84" fmla="*/ 2501809 h 6829660"/>
                    <a:gd name="connsiteX85" fmla="*/ 1404122 w 4458789"/>
                    <a:gd name="connsiteY85" fmla="*/ 2358934 h 6829660"/>
                    <a:gd name="connsiteX86" fmla="*/ 1518512 w 4458789"/>
                    <a:gd name="connsiteY86" fmla="*/ 2368913 h 6829660"/>
                    <a:gd name="connsiteX87" fmla="*/ 1584598 w 4458789"/>
                    <a:gd name="connsiteY87" fmla="*/ 2464298 h 6829660"/>
                    <a:gd name="connsiteX88" fmla="*/ 1527947 w 4458789"/>
                    <a:gd name="connsiteY88" fmla="*/ 2535147 h 6829660"/>
                    <a:gd name="connsiteX89" fmla="*/ 1431109 w 4458789"/>
                    <a:gd name="connsiteY89" fmla="*/ 2627222 h 6829660"/>
                    <a:gd name="connsiteX90" fmla="*/ 1393372 w 4458789"/>
                    <a:gd name="connsiteY90" fmla="*/ 2647405 h 6829660"/>
                    <a:gd name="connsiteX91" fmla="*/ 1404983 w 4458789"/>
                    <a:gd name="connsiteY91" fmla="*/ 2708456 h 6829660"/>
                    <a:gd name="connsiteX92" fmla="*/ 1454922 w 4458789"/>
                    <a:gd name="connsiteY92" fmla="*/ 2736759 h 6829660"/>
                    <a:gd name="connsiteX93" fmla="*/ 1448572 w 4458789"/>
                    <a:gd name="connsiteY93" fmla="*/ 2774859 h 6829660"/>
                    <a:gd name="connsiteX94" fmla="*/ 1357675 w 4458789"/>
                    <a:gd name="connsiteY94" fmla="*/ 2829515 h 6829660"/>
                    <a:gd name="connsiteX95" fmla="*/ 1394597 w 4458789"/>
                    <a:gd name="connsiteY95" fmla="*/ 2863759 h 6829660"/>
                    <a:gd name="connsiteX96" fmla="*/ 1550172 w 4458789"/>
                    <a:gd name="connsiteY96" fmla="*/ 2790734 h 6829660"/>
                    <a:gd name="connsiteX97" fmla="*/ 1586684 w 4458789"/>
                    <a:gd name="connsiteY97" fmla="*/ 2733584 h 6829660"/>
                    <a:gd name="connsiteX98" fmla="*/ 1651772 w 4458789"/>
                    <a:gd name="connsiteY98" fmla="*/ 2703422 h 6829660"/>
                    <a:gd name="connsiteX99" fmla="*/ 1708922 w 4458789"/>
                    <a:gd name="connsiteY99" fmla="*/ 2666909 h 6829660"/>
                    <a:gd name="connsiteX100" fmla="*/ 1810522 w 4458789"/>
                    <a:gd name="connsiteY100" fmla="*/ 2636747 h 6829660"/>
                    <a:gd name="connsiteX101" fmla="*/ 1908947 w 4458789"/>
                    <a:gd name="connsiteY101" fmla="*/ 2627222 h 6829660"/>
                    <a:gd name="connsiteX102" fmla="*/ 1952218 w 4458789"/>
                    <a:gd name="connsiteY102" fmla="*/ 2602275 h 6829660"/>
                    <a:gd name="connsiteX103" fmla="*/ 2020072 w 4458789"/>
                    <a:gd name="connsiteY103" fmla="*/ 2662147 h 6829660"/>
                    <a:gd name="connsiteX104" fmla="*/ 2089922 w 4458789"/>
                    <a:gd name="connsiteY104" fmla="*/ 2678022 h 6829660"/>
                    <a:gd name="connsiteX105" fmla="*/ 2164579 w 4458789"/>
                    <a:gd name="connsiteY105" fmla="*/ 2690902 h 6829660"/>
                    <a:gd name="connsiteX106" fmla="*/ 2115322 w 4458789"/>
                    <a:gd name="connsiteY106" fmla="*/ 2820897 h 6829660"/>
                    <a:gd name="connsiteX107" fmla="*/ 2011680 w 4458789"/>
                    <a:gd name="connsiteY107" fmla="*/ 2934788 h 6829660"/>
                    <a:gd name="connsiteX108" fmla="*/ 2194560 w 4458789"/>
                    <a:gd name="connsiteY108" fmla="*/ 3082834 h 6829660"/>
                    <a:gd name="connsiteX109" fmla="*/ 2394858 w 4458789"/>
                    <a:gd name="connsiteY109" fmla="*/ 3117668 h 6829660"/>
                    <a:gd name="connsiteX110" fmla="*/ 2377440 w 4458789"/>
                    <a:gd name="connsiteY110" fmla="*/ 3335383 h 6829660"/>
                    <a:gd name="connsiteX111" fmla="*/ 2377440 w 4458789"/>
                    <a:gd name="connsiteY111" fmla="*/ 3335383 h 6829660"/>
                    <a:gd name="connsiteX112" fmla="*/ 2333898 w 4458789"/>
                    <a:gd name="connsiteY112" fmla="*/ 3640183 h 6829660"/>
                    <a:gd name="connsiteX113" fmla="*/ 2290355 w 4458789"/>
                    <a:gd name="connsiteY113" fmla="*/ 3875314 h 6829660"/>
                    <a:gd name="connsiteX114" fmla="*/ 2595155 w 4458789"/>
                    <a:gd name="connsiteY114" fmla="*/ 3857897 h 6829660"/>
                    <a:gd name="connsiteX115" fmla="*/ 2891246 w 4458789"/>
                    <a:gd name="connsiteY115" fmla="*/ 3744685 h 6829660"/>
                    <a:gd name="connsiteX116" fmla="*/ 2891155 w 4458789"/>
                    <a:gd name="connsiteY116" fmla="*/ 3215186 h 6829660"/>
                    <a:gd name="connsiteX117" fmla="*/ 2772547 w 4458789"/>
                    <a:gd name="connsiteY117" fmla="*/ 3039972 h 6829660"/>
                    <a:gd name="connsiteX118" fmla="*/ 2704284 w 4458789"/>
                    <a:gd name="connsiteY118" fmla="*/ 2897097 h 6829660"/>
                    <a:gd name="connsiteX119" fmla="*/ 2508069 w 4458789"/>
                    <a:gd name="connsiteY119" fmla="*/ 2717074 h 6829660"/>
                    <a:gd name="connsiteX120" fmla="*/ 2638698 w 4458789"/>
                    <a:gd name="connsiteY120" fmla="*/ 2577737 h 6829660"/>
                    <a:gd name="connsiteX121" fmla="*/ 2978332 w 4458789"/>
                    <a:gd name="connsiteY121" fmla="*/ 2333897 h 6829660"/>
                    <a:gd name="connsiteX122" fmla="*/ 2987040 w 4458789"/>
                    <a:gd name="connsiteY122" fmla="*/ 2159725 h 6829660"/>
                    <a:gd name="connsiteX123" fmla="*/ 3344092 w 4458789"/>
                    <a:gd name="connsiteY123" fmla="*/ 1672045 h 6829660"/>
                    <a:gd name="connsiteX124" fmla="*/ 3544389 w 4458789"/>
                    <a:gd name="connsiteY124" fmla="*/ 1863634 h 6829660"/>
                    <a:gd name="connsiteX125" fmla="*/ 3962400 w 4458789"/>
                    <a:gd name="connsiteY125" fmla="*/ 1419497 h 6829660"/>
                    <a:gd name="connsiteX126" fmla="*/ 4458789 w 4458789"/>
                    <a:gd name="connsiteY126" fmla="*/ 374468 h 6829660"/>
                    <a:gd name="connsiteX127" fmla="*/ 4415246 w 4458789"/>
                    <a:gd name="connsiteY127" fmla="*/ 0 h 6829660"/>
                    <a:gd name="connsiteX128" fmla="*/ 17418 w 4458789"/>
                    <a:gd name="connsiteY128" fmla="*/ 17417 h 6829660"/>
                    <a:gd name="connsiteX129" fmla="*/ 0 w 4458789"/>
                    <a:gd name="connsiteY129" fmla="*/ 6470468 h 6829660"/>
                    <a:gd name="connsiteX0" fmla="*/ 0 w 4458789"/>
                    <a:gd name="connsiteY0" fmla="*/ 6470468 h 6829660"/>
                    <a:gd name="connsiteX1" fmla="*/ 842147 w 4458789"/>
                    <a:gd name="connsiteY1" fmla="*/ 5997484 h 6829660"/>
                    <a:gd name="connsiteX2" fmla="*/ 831034 w 4458789"/>
                    <a:gd name="connsiteY2" fmla="*/ 5948272 h 6829660"/>
                    <a:gd name="connsiteX3" fmla="*/ 966063 w 4458789"/>
                    <a:gd name="connsiteY3" fmla="*/ 5940878 h 6829660"/>
                    <a:gd name="connsiteX4" fmla="*/ 951685 w 4458789"/>
                    <a:gd name="connsiteY4" fmla="*/ 5911760 h 6829660"/>
                    <a:gd name="connsiteX5" fmla="*/ 897709 w 4458789"/>
                    <a:gd name="connsiteY5" fmla="*/ 5911759 h 6829660"/>
                    <a:gd name="connsiteX6" fmla="*/ 938984 w 4458789"/>
                    <a:gd name="connsiteY6" fmla="*/ 5849847 h 6829660"/>
                    <a:gd name="connsiteX7" fmla="*/ 927872 w 4458789"/>
                    <a:gd name="connsiteY7" fmla="*/ 5799047 h 6829660"/>
                    <a:gd name="connsiteX8" fmla="*/ 954859 w 4458789"/>
                    <a:gd name="connsiteY8" fmla="*/ 5724434 h 6829660"/>
                    <a:gd name="connsiteX9" fmla="*/ 943747 w 4458789"/>
                    <a:gd name="connsiteY9" fmla="*/ 5683159 h 6829660"/>
                    <a:gd name="connsiteX10" fmla="*/ 1045347 w 4458789"/>
                    <a:gd name="connsiteY10" fmla="*/ 5637122 h 6829660"/>
                    <a:gd name="connsiteX11" fmla="*/ 1096147 w 4458789"/>
                    <a:gd name="connsiteY11" fmla="*/ 5591084 h 6829660"/>
                    <a:gd name="connsiteX12" fmla="*/ 1143772 w 4458789"/>
                    <a:gd name="connsiteY12" fmla="*/ 5533934 h 6829660"/>
                    <a:gd name="connsiteX13" fmla="*/ 1159647 w 4458789"/>
                    <a:gd name="connsiteY13" fmla="*/ 5478372 h 6829660"/>
                    <a:gd name="connsiteX14" fmla="*/ 1197747 w 4458789"/>
                    <a:gd name="connsiteY14" fmla="*/ 5427572 h 6829660"/>
                    <a:gd name="connsiteX15" fmla="*/ 1267597 w 4458789"/>
                    <a:gd name="connsiteY15" fmla="*/ 5345022 h 6829660"/>
                    <a:gd name="connsiteX16" fmla="*/ 1281884 w 4458789"/>
                    <a:gd name="connsiteY16" fmla="*/ 5389472 h 6829660"/>
                    <a:gd name="connsiteX17" fmla="*/ 1324747 w 4458789"/>
                    <a:gd name="connsiteY17" fmla="*/ 5341847 h 6829660"/>
                    <a:gd name="connsiteX18" fmla="*/ 1367609 w 4458789"/>
                    <a:gd name="connsiteY18" fmla="*/ 5324384 h 6829660"/>
                    <a:gd name="connsiteX19" fmla="*/ 1367246 w 4458789"/>
                    <a:gd name="connsiteY19" fmla="*/ 5277394 h 6829660"/>
                    <a:gd name="connsiteX20" fmla="*/ 1394597 w 4458789"/>
                    <a:gd name="connsiteY20" fmla="*/ 5175159 h 6829660"/>
                    <a:gd name="connsiteX21" fmla="*/ 1440634 w 4458789"/>
                    <a:gd name="connsiteY21" fmla="*/ 5149759 h 6829660"/>
                    <a:gd name="connsiteX22" fmla="*/ 1429522 w 4458789"/>
                    <a:gd name="connsiteY22" fmla="*/ 5017997 h 6829660"/>
                    <a:gd name="connsiteX23" fmla="*/ 1477147 w 4458789"/>
                    <a:gd name="connsiteY23" fmla="*/ 4971959 h 6829660"/>
                    <a:gd name="connsiteX24" fmla="*/ 1541418 w 4458789"/>
                    <a:gd name="connsiteY24" fmla="*/ 4955177 h 6829660"/>
                    <a:gd name="connsiteX25" fmla="*/ 1375547 w 4458789"/>
                    <a:gd name="connsiteY25" fmla="*/ 4913222 h 6829660"/>
                    <a:gd name="connsiteX26" fmla="*/ 1307284 w 4458789"/>
                    <a:gd name="connsiteY26" fmla="*/ 4854484 h 6829660"/>
                    <a:gd name="connsiteX27" fmla="*/ 1232672 w 4458789"/>
                    <a:gd name="connsiteY27" fmla="*/ 4883059 h 6829660"/>
                    <a:gd name="connsiteX28" fmla="*/ 1172801 w 4458789"/>
                    <a:gd name="connsiteY28" fmla="*/ 4820692 h 6829660"/>
                    <a:gd name="connsiteX29" fmla="*/ 1353322 w 4458789"/>
                    <a:gd name="connsiteY29" fmla="*/ 4757647 h 6829660"/>
                    <a:gd name="connsiteX30" fmla="*/ 1396184 w 4458789"/>
                    <a:gd name="connsiteY30" fmla="*/ 4762409 h 6829660"/>
                    <a:gd name="connsiteX31" fmla="*/ 1473473 w 4458789"/>
                    <a:gd name="connsiteY31" fmla="*/ 4779509 h 6829660"/>
                    <a:gd name="connsiteX32" fmla="*/ 1404122 w 4458789"/>
                    <a:gd name="connsiteY32" fmla="*/ 4619534 h 6829660"/>
                    <a:gd name="connsiteX33" fmla="*/ 1335859 w 4458789"/>
                    <a:gd name="connsiteY33" fmla="*/ 4551271 h 6829660"/>
                    <a:gd name="connsiteX34" fmla="*/ 1439047 w 4458789"/>
                    <a:gd name="connsiteY34" fmla="*/ 4506822 h 6829660"/>
                    <a:gd name="connsiteX35" fmla="*/ 1362847 w 4458789"/>
                    <a:gd name="connsiteY35" fmla="*/ 4400459 h 6829660"/>
                    <a:gd name="connsiteX36" fmla="*/ 1262834 w 4458789"/>
                    <a:gd name="connsiteY36" fmla="*/ 4309972 h 6829660"/>
                    <a:gd name="connsiteX37" fmla="*/ 1202509 w 4458789"/>
                    <a:gd name="connsiteY37" fmla="*/ 4102009 h 6829660"/>
                    <a:gd name="connsiteX38" fmla="*/ 1143772 w 4458789"/>
                    <a:gd name="connsiteY38" fmla="*/ 3930559 h 6829660"/>
                    <a:gd name="connsiteX39" fmla="*/ 1012644 w 4458789"/>
                    <a:gd name="connsiteY39" fmla="*/ 3831363 h 6829660"/>
                    <a:gd name="connsiteX40" fmla="*/ 946922 w 4458789"/>
                    <a:gd name="connsiteY40" fmla="*/ 3773397 h 6829660"/>
                    <a:gd name="connsiteX41" fmla="*/ 946922 w 4458789"/>
                    <a:gd name="connsiteY41" fmla="*/ 3717834 h 6829660"/>
                    <a:gd name="connsiteX42" fmla="*/ 980259 w 4458789"/>
                    <a:gd name="connsiteY42" fmla="*/ 3711484 h 6829660"/>
                    <a:gd name="connsiteX43" fmla="*/ 1038997 w 4458789"/>
                    <a:gd name="connsiteY43" fmla="*/ 3609884 h 6829660"/>
                    <a:gd name="connsiteX44" fmla="*/ 1077097 w 4458789"/>
                    <a:gd name="connsiteY44" fmla="*/ 3598772 h 6829660"/>
                    <a:gd name="connsiteX45" fmla="*/ 1139009 w 4458789"/>
                    <a:gd name="connsiteY45" fmla="*/ 3535272 h 6829660"/>
                    <a:gd name="connsiteX46" fmla="*/ 1196159 w 4458789"/>
                    <a:gd name="connsiteY46" fmla="*/ 3498759 h 6829660"/>
                    <a:gd name="connsiteX47" fmla="*/ 1237434 w 4458789"/>
                    <a:gd name="connsiteY47" fmla="*/ 3489234 h 6829660"/>
                    <a:gd name="connsiteX48" fmla="*/ 1267506 w 4458789"/>
                    <a:gd name="connsiteY48" fmla="*/ 3418432 h 6829660"/>
                    <a:gd name="connsiteX49" fmla="*/ 1326335 w 4458789"/>
                    <a:gd name="connsiteY49" fmla="*/ 3387634 h 6829660"/>
                    <a:gd name="connsiteX50" fmla="*/ 1385072 w 4458789"/>
                    <a:gd name="connsiteY50" fmla="*/ 3354297 h 6829660"/>
                    <a:gd name="connsiteX51" fmla="*/ 1491434 w 4458789"/>
                    <a:gd name="connsiteY51" fmla="*/ 3309847 h 6829660"/>
                    <a:gd name="connsiteX52" fmla="*/ 1567543 w 4458789"/>
                    <a:gd name="connsiteY52" fmla="*/ 3317965 h 6829660"/>
                    <a:gd name="connsiteX53" fmla="*/ 1610497 w 4458789"/>
                    <a:gd name="connsiteY53" fmla="*/ 3271747 h 6829660"/>
                    <a:gd name="connsiteX54" fmla="*/ 1631134 w 4458789"/>
                    <a:gd name="connsiteY54" fmla="*/ 3201897 h 6829660"/>
                    <a:gd name="connsiteX55" fmla="*/ 1564459 w 4458789"/>
                    <a:gd name="connsiteY55" fmla="*/ 3174909 h 6829660"/>
                    <a:gd name="connsiteX56" fmla="*/ 1543731 w 4458789"/>
                    <a:gd name="connsiteY56" fmla="*/ 3150960 h 6829660"/>
                    <a:gd name="connsiteX57" fmla="*/ 1427934 w 4458789"/>
                    <a:gd name="connsiteY57" fmla="*/ 3163797 h 6829660"/>
                    <a:gd name="connsiteX58" fmla="*/ 1364434 w 4458789"/>
                    <a:gd name="connsiteY58" fmla="*/ 3127284 h 6829660"/>
                    <a:gd name="connsiteX59" fmla="*/ 1350147 w 4458789"/>
                    <a:gd name="connsiteY59" fmla="*/ 3101884 h 6829660"/>
                    <a:gd name="connsiteX60" fmla="*/ 1289731 w 4458789"/>
                    <a:gd name="connsiteY60" fmla="*/ 3082154 h 6829660"/>
                    <a:gd name="connsiteX61" fmla="*/ 1189809 w 4458789"/>
                    <a:gd name="connsiteY61" fmla="*/ 3098709 h 6829660"/>
                    <a:gd name="connsiteX62" fmla="*/ 1164409 w 4458789"/>
                    <a:gd name="connsiteY62" fmla="*/ 3144747 h 6829660"/>
                    <a:gd name="connsiteX63" fmla="*/ 1108847 w 4458789"/>
                    <a:gd name="connsiteY63" fmla="*/ 3174909 h 6829660"/>
                    <a:gd name="connsiteX64" fmla="*/ 1075509 w 4458789"/>
                    <a:gd name="connsiteY64" fmla="*/ 3225709 h 6829660"/>
                    <a:gd name="connsiteX65" fmla="*/ 1007247 w 4458789"/>
                    <a:gd name="connsiteY65" fmla="*/ 3238409 h 6829660"/>
                    <a:gd name="connsiteX66" fmla="*/ 926782 w 4458789"/>
                    <a:gd name="connsiteY66" fmla="*/ 3181803 h 6829660"/>
                    <a:gd name="connsiteX67" fmla="*/ 942159 w 4458789"/>
                    <a:gd name="connsiteY67" fmla="*/ 3111409 h 6829660"/>
                    <a:gd name="connsiteX68" fmla="*/ 989784 w 4458789"/>
                    <a:gd name="connsiteY68" fmla="*/ 3078072 h 6829660"/>
                    <a:gd name="connsiteX69" fmla="*/ 941161 w 4458789"/>
                    <a:gd name="connsiteY69" fmla="*/ 2986994 h 6829660"/>
                    <a:gd name="connsiteX70" fmla="*/ 865959 w 4458789"/>
                    <a:gd name="connsiteY70" fmla="*/ 2989172 h 6829660"/>
                    <a:gd name="connsiteX71" fmla="*/ 743722 w 4458789"/>
                    <a:gd name="connsiteY71" fmla="*/ 2943134 h 6829660"/>
                    <a:gd name="connsiteX72" fmla="*/ 708797 w 4458789"/>
                    <a:gd name="connsiteY72" fmla="*/ 2852647 h 6829660"/>
                    <a:gd name="connsiteX73" fmla="*/ 750707 w 4458789"/>
                    <a:gd name="connsiteY73" fmla="*/ 2804160 h 6829660"/>
                    <a:gd name="connsiteX74" fmla="*/ 748484 w 4458789"/>
                    <a:gd name="connsiteY74" fmla="*/ 2738347 h 6829660"/>
                    <a:gd name="connsiteX75" fmla="*/ 788172 w 4458789"/>
                    <a:gd name="connsiteY75" fmla="*/ 2711359 h 6829660"/>
                    <a:gd name="connsiteX76" fmla="*/ 865959 w 4458789"/>
                    <a:gd name="connsiteY76" fmla="*/ 2771684 h 6829660"/>
                    <a:gd name="connsiteX77" fmla="*/ 892947 w 4458789"/>
                    <a:gd name="connsiteY77" fmla="*/ 2798672 h 6829660"/>
                    <a:gd name="connsiteX78" fmla="*/ 900884 w 4458789"/>
                    <a:gd name="connsiteY78" fmla="*/ 2743110 h 6829660"/>
                    <a:gd name="connsiteX79" fmla="*/ 937351 w 4458789"/>
                    <a:gd name="connsiteY79" fmla="*/ 2730546 h 6829660"/>
                    <a:gd name="connsiteX80" fmla="*/ 981847 w 4458789"/>
                    <a:gd name="connsiteY80" fmla="*/ 2730409 h 6829660"/>
                    <a:gd name="connsiteX81" fmla="*/ 1008834 w 4458789"/>
                    <a:gd name="connsiteY81" fmla="*/ 2698659 h 6829660"/>
                    <a:gd name="connsiteX82" fmla="*/ 1085034 w 4458789"/>
                    <a:gd name="connsiteY82" fmla="*/ 2592297 h 6829660"/>
                    <a:gd name="connsiteX83" fmla="*/ 1174841 w 4458789"/>
                    <a:gd name="connsiteY83" fmla="*/ 2532652 h 6829660"/>
                    <a:gd name="connsiteX84" fmla="*/ 1256484 w 4458789"/>
                    <a:gd name="connsiteY84" fmla="*/ 2501809 h 6829660"/>
                    <a:gd name="connsiteX85" fmla="*/ 1404122 w 4458789"/>
                    <a:gd name="connsiteY85" fmla="*/ 2358934 h 6829660"/>
                    <a:gd name="connsiteX86" fmla="*/ 1518512 w 4458789"/>
                    <a:gd name="connsiteY86" fmla="*/ 2368913 h 6829660"/>
                    <a:gd name="connsiteX87" fmla="*/ 1584598 w 4458789"/>
                    <a:gd name="connsiteY87" fmla="*/ 2464298 h 6829660"/>
                    <a:gd name="connsiteX88" fmla="*/ 1527947 w 4458789"/>
                    <a:gd name="connsiteY88" fmla="*/ 2535147 h 6829660"/>
                    <a:gd name="connsiteX89" fmla="*/ 1431109 w 4458789"/>
                    <a:gd name="connsiteY89" fmla="*/ 2627222 h 6829660"/>
                    <a:gd name="connsiteX90" fmla="*/ 1393372 w 4458789"/>
                    <a:gd name="connsiteY90" fmla="*/ 2647405 h 6829660"/>
                    <a:gd name="connsiteX91" fmla="*/ 1404983 w 4458789"/>
                    <a:gd name="connsiteY91" fmla="*/ 2708456 h 6829660"/>
                    <a:gd name="connsiteX92" fmla="*/ 1454922 w 4458789"/>
                    <a:gd name="connsiteY92" fmla="*/ 2736759 h 6829660"/>
                    <a:gd name="connsiteX93" fmla="*/ 1448572 w 4458789"/>
                    <a:gd name="connsiteY93" fmla="*/ 2774859 h 6829660"/>
                    <a:gd name="connsiteX94" fmla="*/ 1357675 w 4458789"/>
                    <a:gd name="connsiteY94" fmla="*/ 2829515 h 6829660"/>
                    <a:gd name="connsiteX95" fmla="*/ 1394597 w 4458789"/>
                    <a:gd name="connsiteY95" fmla="*/ 2863759 h 6829660"/>
                    <a:gd name="connsiteX96" fmla="*/ 1550172 w 4458789"/>
                    <a:gd name="connsiteY96" fmla="*/ 2790734 h 6829660"/>
                    <a:gd name="connsiteX97" fmla="*/ 1586684 w 4458789"/>
                    <a:gd name="connsiteY97" fmla="*/ 2733584 h 6829660"/>
                    <a:gd name="connsiteX98" fmla="*/ 1651772 w 4458789"/>
                    <a:gd name="connsiteY98" fmla="*/ 2703422 h 6829660"/>
                    <a:gd name="connsiteX99" fmla="*/ 1708922 w 4458789"/>
                    <a:gd name="connsiteY99" fmla="*/ 2666909 h 6829660"/>
                    <a:gd name="connsiteX100" fmla="*/ 1810522 w 4458789"/>
                    <a:gd name="connsiteY100" fmla="*/ 2636747 h 6829660"/>
                    <a:gd name="connsiteX101" fmla="*/ 1908947 w 4458789"/>
                    <a:gd name="connsiteY101" fmla="*/ 2627222 h 6829660"/>
                    <a:gd name="connsiteX102" fmla="*/ 1952218 w 4458789"/>
                    <a:gd name="connsiteY102" fmla="*/ 2602275 h 6829660"/>
                    <a:gd name="connsiteX103" fmla="*/ 2020072 w 4458789"/>
                    <a:gd name="connsiteY103" fmla="*/ 2662147 h 6829660"/>
                    <a:gd name="connsiteX104" fmla="*/ 2089922 w 4458789"/>
                    <a:gd name="connsiteY104" fmla="*/ 2678022 h 6829660"/>
                    <a:gd name="connsiteX105" fmla="*/ 2164579 w 4458789"/>
                    <a:gd name="connsiteY105" fmla="*/ 2690902 h 6829660"/>
                    <a:gd name="connsiteX106" fmla="*/ 2115322 w 4458789"/>
                    <a:gd name="connsiteY106" fmla="*/ 2820897 h 6829660"/>
                    <a:gd name="connsiteX107" fmla="*/ 2011680 w 4458789"/>
                    <a:gd name="connsiteY107" fmla="*/ 2934788 h 6829660"/>
                    <a:gd name="connsiteX108" fmla="*/ 2194560 w 4458789"/>
                    <a:gd name="connsiteY108" fmla="*/ 3082834 h 6829660"/>
                    <a:gd name="connsiteX109" fmla="*/ 2394858 w 4458789"/>
                    <a:gd name="connsiteY109" fmla="*/ 3117668 h 6829660"/>
                    <a:gd name="connsiteX110" fmla="*/ 2377440 w 4458789"/>
                    <a:gd name="connsiteY110" fmla="*/ 3335383 h 6829660"/>
                    <a:gd name="connsiteX111" fmla="*/ 2377440 w 4458789"/>
                    <a:gd name="connsiteY111" fmla="*/ 3335383 h 6829660"/>
                    <a:gd name="connsiteX112" fmla="*/ 2333898 w 4458789"/>
                    <a:gd name="connsiteY112" fmla="*/ 3640183 h 6829660"/>
                    <a:gd name="connsiteX113" fmla="*/ 2290355 w 4458789"/>
                    <a:gd name="connsiteY113" fmla="*/ 3875314 h 6829660"/>
                    <a:gd name="connsiteX114" fmla="*/ 2595155 w 4458789"/>
                    <a:gd name="connsiteY114" fmla="*/ 3857897 h 6829660"/>
                    <a:gd name="connsiteX115" fmla="*/ 2891246 w 4458789"/>
                    <a:gd name="connsiteY115" fmla="*/ 3744685 h 6829660"/>
                    <a:gd name="connsiteX116" fmla="*/ 2891155 w 4458789"/>
                    <a:gd name="connsiteY116" fmla="*/ 3215186 h 6829660"/>
                    <a:gd name="connsiteX117" fmla="*/ 2772547 w 4458789"/>
                    <a:gd name="connsiteY117" fmla="*/ 3039972 h 6829660"/>
                    <a:gd name="connsiteX118" fmla="*/ 2704284 w 4458789"/>
                    <a:gd name="connsiteY118" fmla="*/ 2897097 h 6829660"/>
                    <a:gd name="connsiteX119" fmla="*/ 2508069 w 4458789"/>
                    <a:gd name="connsiteY119" fmla="*/ 2717074 h 6829660"/>
                    <a:gd name="connsiteX120" fmla="*/ 2638698 w 4458789"/>
                    <a:gd name="connsiteY120" fmla="*/ 2577737 h 6829660"/>
                    <a:gd name="connsiteX121" fmla="*/ 2978332 w 4458789"/>
                    <a:gd name="connsiteY121" fmla="*/ 2333897 h 6829660"/>
                    <a:gd name="connsiteX122" fmla="*/ 2987040 w 4458789"/>
                    <a:gd name="connsiteY122" fmla="*/ 2159725 h 6829660"/>
                    <a:gd name="connsiteX123" fmla="*/ 3344092 w 4458789"/>
                    <a:gd name="connsiteY123" fmla="*/ 1672045 h 6829660"/>
                    <a:gd name="connsiteX124" fmla="*/ 3544389 w 4458789"/>
                    <a:gd name="connsiteY124" fmla="*/ 1863634 h 6829660"/>
                    <a:gd name="connsiteX125" fmla="*/ 3962400 w 4458789"/>
                    <a:gd name="connsiteY125" fmla="*/ 1419497 h 6829660"/>
                    <a:gd name="connsiteX126" fmla="*/ 4458789 w 4458789"/>
                    <a:gd name="connsiteY126" fmla="*/ 374468 h 6829660"/>
                    <a:gd name="connsiteX127" fmla="*/ 4415246 w 4458789"/>
                    <a:gd name="connsiteY127" fmla="*/ 0 h 6829660"/>
                    <a:gd name="connsiteX128" fmla="*/ 17418 w 4458789"/>
                    <a:gd name="connsiteY128" fmla="*/ 17417 h 6829660"/>
                    <a:gd name="connsiteX129" fmla="*/ 0 w 4458789"/>
                    <a:gd name="connsiteY129" fmla="*/ 6470468 h 6829660"/>
                    <a:gd name="connsiteX0" fmla="*/ 0 w 4458789"/>
                    <a:gd name="connsiteY0" fmla="*/ 6470468 h 6829660"/>
                    <a:gd name="connsiteX1" fmla="*/ 842147 w 4458789"/>
                    <a:gd name="connsiteY1" fmla="*/ 5997484 h 6829660"/>
                    <a:gd name="connsiteX2" fmla="*/ 831034 w 4458789"/>
                    <a:gd name="connsiteY2" fmla="*/ 5948272 h 6829660"/>
                    <a:gd name="connsiteX3" fmla="*/ 966063 w 4458789"/>
                    <a:gd name="connsiteY3" fmla="*/ 5940878 h 6829660"/>
                    <a:gd name="connsiteX4" fmla="*/ 951685 w 4458789"/>
                    <a:gd name="connsiteY4" fmla="*/ 5911760 h 6829660"/>
                    <a:gd name="connsiteX5" fmla="*/ 897709 w 4458789"/>
                    <a:gd name="connsiteY5" fmla="*/ 5911759 h 6829660"/>
                    <a:gd name="connsiteX6" fmla="*/ 938984 w 4458789"/>
                    <a:gd name="connsiteY6" fmla="*/ 5849847 h 6829660"/>
                    <a:gd name="connsiteX7" fmla="*/ 927872 w 4458789"/>
                    <a:gd name="connsiteY7" fmla="*/ 5799047 h 6829660"/>
                    <a:gd name="connsiteX8" fmla="*/ 954859 w 4458789"/>
                    <a:gd name="connsiteY8" fmla="*/ 5724434 h 6829660"/>
                    <a:gd name="connsiteX9" fmla="*/ 943747 w 4458789"/>
                    <a:gd name="connsiteY9" fmla="*/ 5683159 h 6829660"/>
                    <a:gd name="connsiteX10" fmla="*/ 1045347 w 4458789"/>
                    <a:gd name="connsiteY10" fmla="*/ 5637122 h 6829660"/>
                    <a:gd name="connsiteX11" fmla="*/ 1096147 w 4458789"/>
                    <a:gd name="connsiteY11" fmla="*/ 5591084 h 6829660"/>
                    <a:gd name="connsiteX12" fmla="*/ 1143772 w 4458789"/>
                    <a:gd name="connsiteY12" fmla="*/ 5533934 h 6829660"/>
                    <a:gd name="connsiteX13" fmla="*/ 1159647 w 4458789"/>
                    <a:gd name="connsiteY13" fmla="*/ 5478372 h 6829660"/>
                    <a:gd name="connsiteX14" fmla="*/ 1197747 w 4458789"/>
                    <a:gd name="connsiteY14" fmla="*/ 5427572 h 6829660"/>
                    <a:gd name="connsiteX15" fmla="*/ 1267597 w 4458789"/>
                    <a:gd name="connsiteY15" fmla="*/ 5345022 h 6829660"/>
                    <a:gd name="connsiteX16" fmla="*/ 1281884 w 4458789"/>
                    <a:gd name="connsiteY16" fmla="*/ 5389472 h 6829660"/>
                    <a:gd name="connsiteX17" fmla="*/ 1324747 w 4458789"/>
                    <a:gd name="connsiteY17" fmla="*/ 5341847 h 6829660"/>
                    <a:gd name="connsiteX18" fmla="*/ 1367609 w 4458789"/>
                    <a:gd name="connsiteY18" fmla="*/ 5324384 h 6829660"/>
                    <a:gd name="connsiteX19" fmla="*/ 1367246 w 4458789"/>
                    <a:gd name="connsiteY19" fmla="*/ 5277394 h 6829660"/>
                    <a:gd name="connsiteX20" fmla="*/ 1394597 w 4458789"/>
                    <a:gd name="connsiteY20" fmla="*/ 5175159 h 6829660"/>
                    <a:gd name="connsiteX21" fmla="*/ 1440634 w 4458789"/>
                    <a:gd name="connsiteY21" fmla="*/ 5149759 h 6829660"/>
                    <a:gd name="connsiteX22" fmla="*/ 1429522 w 4458789"/>
                    <a:gd name="connsiteY22" fmla="*/ 5017997 h 6829660"/>
                    <a:gd name="connsiteX23" fmla="*/ 1477147 w 4458789"/>
                    <a:gd name="connsiteY23" fmla="*/ 4971959 h 6829660"/>
                    <a:gd name="connsiteX24" fmla="*/ 1541418 w 4458789"/>
                    <a:gd name="connsiteY24" fmla="*/ 4955177 h 6829660"/>
                    <a:gd name="connsiteX25" fmla="*/ 1375547 w 4458789"/>
                    <a:gd name="connsiteY25" fmla="*/ 4913222 h 6829660"/>
                    <a:gd name="connsiteX26" fmla="*/ 1307284 w 4458789"/>
                    <a:gd name="connsiteY26" fmla="*/ 4854484 h 6829660"/>
                    <a:gd name="connsiteX27" fmla="*/ 1232672 w 4458789"/>
                    <a:gd name="connsiteY27" fmla="*/ 4883059 h 6829660"/>
                    <a:gd name="connsiteX28" fmla="*/ 1172801 w 4458789"/>
                    <a:gd name="connsiteY28" fmla="*/ 4820692 h 6829660"/>
                    <a:gd name="connsiteX29" fmla="*/ 1353322 w 4458789"/>
                    <a:gd name="connsiteY29" fmla="*/ 4757647 h 6829660"/>
                    <a:gd name="connsiteX30" fmla="*/ 1396184 w 4458789"/>
                    <a:gd name="connsiteY30" fmla="*/ 4762409 h 6829660"/>
                    <a:gd name="connsiteX31" fmla="*/ 1473473 w 4458789"/>
                    <a:gd name="connsiteY31" fmla="*/ 4779509 h 6829660"/>
                    <a:gd name="connsiteX32" fmla="*/ 1404122 w 4458789"/>
                    <a:gd name="connsiteY32" fmla="*/ 4619534 h 6829660"/>
                    <a:gd name="connsiteX33" fmla="*/ 1335859 w 4458789"/>
                    <a:gd name="connsiteY33" fmla="*/ 4551271 h 6829660"/>
                    <a:gd name="connsiteX34" fmla="*/ 1439047 w 4458789"/>
                    <a:gd name="connsiteY34" fmla="*/ 4506822 h 6829660"/>
                    <a:gd name="connsiteX35" fmla="*/ 1362847 w 4458789"/>
                    <a:gd name="connsiteY35" fmla="*/ 4400459 h 6829660"/>
                    <a:gd name="connsiteX36" fmla="*/ 1262834 w 4458789"/>
                    <a:gd name="connsiteY36" fmla="*/ 4309972 h 6829660"/>
                    <a:gd name="connsiteX37" fmla="*/ 1202509 w 4458789"/>
                    <a:gd name="connsiteY37" fmla="*/ 4102009 h 6829660"/>
                    <a:gd name="connsiteX38" fmla="*/ 1143772 w 4458789"/>
                    <a:gd name="connsiteY38" fmla="*/ 3930559 h 6829660"/>
                    <a:gd name="connsiteX39" fmla="*/ 1012644 w 4458789"/>
                    <a:gd name="connsiteY39" fmla="*/ 3831363 h 6829660"/>
                    <a:gd name="connsiteX40" fmla="*/ 946922 w 4458789"/>
                    <a:gd name="connsiteY40" fmla="*/ 3773397 h 6829660"/>
                    <a:gd name="connsiteX41" fmla="*/ 946922 w 4458789"/>
                    <a:gd name="connsiteY41" fmla="*/ 3717834 h 6829660"/>
                    <a:gd name="connsiteX42" fmla="*/ 980259 w 4458789"/>
                    <a:gd name="connsiteY42" fmla="*/ 3711484 h 6829660"/>
                    <a:gd name="connsiteX43" fmla="*/ 1038997 w 4458789"/>
                    <a:gd name="connsiteY43" fmla="*/ 3609884 h 6829660"/>
                    <a:gd name="connsiteX44" fmla="*/ 1077097 w 4458789"/>
                    <a:gd name="connsiteY44" fmla="*/ 3598772 h 6829660"/>
                    <a:gd name="connsiteX45" fmla="*/ 1139009 w 4458789"/>
                    <a:gd name="connsiteY45" fmla="*/ 3535272 h 6829660"/>
                    <a:gd name="connsiteX46" fmla="*/ 1196159 w 4458789"/>
                    <a:gd name="connsiteY46" fmla="*/ 3498759 h 6829660"/>
                    <a:gd name="connsiteX47" fmla="*/ 1237434 w 4458789"/>
                    <a:gd name="connsiteY47" fmla="*/ 3489234 h 6829660"/>
                    <a:gd name="connsiteX48" fmla="*/ 1267506 w 4458789"/>
                    <a:gd name="connsiteY48" fmla="*/ 3418432 h 6829660"/>
                    <a:gd name="connsiteX49" fmla="*/ 1326335 w 4458789"/>
                    <a:gd name="connsiteY49" fmla="*/ 3387634 h 6829660"/>
                    <a:gd name="connsiteX50" fmla="*/ 1385072 w 4458789"/>
                    <a:gd name="connsiteY50" fmla="*/ 3354297 h 6829660"/>
                    <a:gd name="connsiteX51" fmla="*/ 1491434 w 4458789"/>
                    <a:gd name="connsiteY51" fmla="*/ 3309847 h 6829660"/>
                    <a:gd name="connsiteX52" fmla="*/ 1567543 w 4458789"/>
                    <a:gd name="connsiteY52" fmla="*/ 3317965 h 6829660"/>
                    <a:gd name="connsiteX53" fmla="*/ 1610497 w 4458789"/>
                    <a:gd name="connsiteY53" fmla="*/ 3271747 h 6829660"/>
                    <a:gd name="connsiteX54" fmla="*/ 1631134 w 4458789"/>
                    <a:gd name="connsiteY54" fmla="*/ 3201897 h 6829660"/>
                    <a:gd name="connsiteX55" fmla="*/ 1564459 w 4458789"/>
                    <a:gd name="connsiteY55" fmla="*/ 3174909 h 6829660"/>
                    <a:gd name="connsiteX56" fmla="*/ 1543731 w 4458789"/>
                    <a:gd name="connsiteY56" fmla="*/ 3150960 h 6829660"/>
                    <a:gd name="connsiteX57" fmla="*/ 1427934 w 4458789"/>
                    <a:gd name="connsiteY57" fmla="*/ 3163797 h 6829660"/>
                    <a:gd name="connsiteX58" fmla="*/ 1364434 w 4458789"/>
                    <a:gd name="connsiteY58" fmla="*/ 3127284 h 6829660"/>
                    <a:gd name="connsiteX59" fmla="*/ 1350147 w 4458789"/>
                    <a:gd name="connsiteY59" fmla="*/ 3101884 h 6829660"/>
                    <a:gd name="connsiteX60" fmla="*/ 1289731 w 4458789"/>
                    <a:gd name="connsiteY60" fmla="*/ 3082154 h 6829660"/>
                    <a:gd name="connsiteX61" fmla="*/ 1189809 w 4458789"/>
                    <a:gd name="connsiteY61" fmla="*/ 3098709 h 6829660"/>
                    <a:gd name="connsiteX62" fmla="*/ 1164409 w 4458789"/>
                    <a:gd name="connsiteY62" fmla="*/ 3144747 h 6829660"/>
                    <a:gd name="connsiteX63" fmla="*/ 1108847 w 4458789"/>
                    <a:gd name="connsiteY63" fmla="*/ 3174909 h 6829660"/>
                    <a:gd name="connsiteX64" fmla="*/ 1075509 w 4458789"/>
                    <a:gd name="connsiteY64" fmla="*/ 3225709 h 6829660"/>
                    <a:gd name="connsiteX65" fmla="*/ 1007247 w 4458789"/>
                    <a:gd name="connsiteY65" fmla="*/ 3238409 h 6829660"/>
                    <a:gd name="connsiteX66" fmla="*/ 926782 w 4458789"/>
                    <a:gd name="connsiteY66" fmla="*/ 3181803 h 6829660"/>
                    <a:gd name="connsiteX67" fmla="*/ 942159 w 4458789"/>
                    <a:gd name="connsiteY67" fmla="*/ 3111409 h 6829660"/>
                    <a:gd name="connsiteX68" fmla="*/ 989784 w 4458789"/>
                    <a:gd name="connsiteY68" fmla="*/ 3078072 h 6829660"/>
                    <a:gd name="connsiteX69" fmla="*/ 941161 w 4458789"/>
                    <a:gd name="connsiteY69" fmla="*/ 2986994 h 6829660"/>
                    <a:gd name="connsiteX70" fmla="*/ 865959 w 4458789"/>
                    <a:gd name="connsiteY70" fmla="*/ 2989172 h 6829660"/>
                    <a:gd name="connsiteX71" fmla="*/ 743722 w 4458789"/>
                    <a:gd name="connsiteY71" fmla="*/ 2943134 h 6829660"/>
                    <a:gd name="connsiteX72" fmla="*/ 708797 w 4458789"/>
                    <a:gd name="connsiteY72" fmla="*/ 2852647 h 6829660"/>
                    <a:gd name="connsiteX73" fmla="*/ 750707 w 4458789"/>
                    <a:gd name="connsiteY73" fmla="*/ 2804160 h 6829660"/>
                    <a:gd name="connsiteX74" fmla="*/ 748484 w 4458789"/>
                    <a:gd name="connsiteY74" fmla="*/ 2738347 h 6829660"/>
                    <a:gd name="connsiteX75" fmla="*/ 788172 w 4458789"/>
                    <a:gd name="connsiteY75" fmla="*/ 2711359 h 6829660"/>
                    <a:gd name="connsiteX76" fmla="*/ 865959 w 4458789"/>
                    <a:gd name="connsiteY76" fmla="*/ 2771684 h 6829660"/>
                    <a:gd name="connsiteX77" fmla="*/ 892947 w 4458789"/>
                    <a:gd name="connsiteY77" fmla="*/ 2798672 h 6829660"/>
                    <a:gd name="connsiteX78" fmla="*/ 900884 w 4458789"/>
                    <a:gd name="connsiteY78" fmla="*/ 2743110 h 6829660"/>
                    <a:gd name="connsiteX79" fmla="*/ 937351 w 4458789"/>
                    <a:gd name="connsiteY79" fmla="*/ 2730546 h 6829660"/>
                    <a:gd name="connsiteX80" fmla="*/ 981847 w 4458789"/>
                    <a:gd name="connsiteY80" fmla="*/ 2730409 h 6829660"/>
                    <a:gd name="connsiteX81" fmla="*/ 1008834 w 4458789"/>
                    <a:gd name="connsiteY81" fmla="*/ 2698659 h 6829660"/>
                    <a:gd name="connsiteX82" fmla="*/ 1085034 w 4458789"/>
                    <a:gd name="connsiteY82" fmla="*/ 2592297 h 6829660"/>
                    <a:gd name="connsiteX83" fmla="*/ 1174841 w 4458789"/>
                    <a:gd name="connsiteY83" fmla="*/ 2532652 h 6829660"/>
                    <a:gd name="connsiteX84" fmla="*/ 1256484 w 4458789"/>
                    <a:gd name="connsiteY84" fmla="*/ 2501809 h 6829660"/>
                    <a:gd name="connsiteX85" fmla="*/ 1404122 w 4458789"/>
                    <a:gd name="connsiteY85" fmla="*/ 2358934 h 6829660"/>
                    <a:gd name="connsiteX86" fmla="*/ 1518512 w 4458789"/>
                    <a:gd name="connsiteY86" fmla="*/ 2368913 h 6829660"/>
                    <a:gd name="connsiteX87" fmla="*/ 1584598 w 4458789"/>
                    <a:gd name="connsiteY87" fmla="*/ 2464298 h 6829660"/>
                    <a:gd name="connsiteX88" fmla="*/ 1527947 w 4458789"/>
                    <a:gd name="connsiteY88" fmla="*/ 2535147 h 6829660"/>
                    <a:gd name="connsiteX89" fmla="*/ 1431109 w 4458789"/>
                    <a:gd name="connsiteY89" fmla="*/ 2627222 h 6829660"/>
                    <a:gd name="connsiteX90" fmla="*/ 1393372 w 4458789"/>
                    <a:gd name="connsiteY90" fmla="*/ 2647405 h 6829660"/>
                    <a:gd name="connsiteX91" fmla="*/ 1404983 w 4458789"/>
                    <a:gd name="connsiteY91" fmla="*/ 2708456 h 6829660"/>
                    <a:gd name="connsiteX92" fmla="*/ 1454922 w 4458789"/>
                    <a:gd name="connsiteY92" fmla="*/ 2736759 h 6829660"/>
                    <a:gd name="connsiteX93" fmla="*/ 1448572 w 4458789"/>
                    <a:gd name="connsiteY93" fmla="*/ 2774859 h 6829660"/>
                    <a:gd name="connsiteX94" fmla="*/ 1357675 w 4458789"/>
                    <a:gd name="connsiteY94" fmla="*/ 2829515 h 6829660"/>
                    <a:gd name="connsiteX95" fmla="*/ 1394597 w 4458789"/>
                    <a:gd name="connsiteY95" fmla="*/ 2863759 h 6829660"/>
                    <a:gd name="connsiteX96" fmla="*/ 1550172 w 4458789"/>
                    <a:gd name="connsiteY96" fmla="*/ 2790734 h 6829660"/>
                    <a:gd name="connsiteX97" fmla="*/ 1586684 w 4458789"/>
                    <a:gd name="connsiteY97" fmla="*/ 2733584 h 6829660"/>
                    <a:gd name="connsiteX98" fmla="*/ 1651772 w 4458789"/>
                    <a:gd name="connsiteY98" fmla="*/ 2703422 h 6829660"/>
                    <a:gd name="connsiteX99" fmla="*/ 1708922 w 4458789"/>
                    <a:gd name="connsiteY99" fmla="*/ 2666909 h 6829660"/>
                    <a:gd name="connsiteX100" fmla="*/ 1810522 w 4458789"/>
                    <a:gd name="connsiteY100" fmla="*/ 2636747 h 6829660"/>
                    <a:gd name="connsiteX101" fmla="*/ 1908947 w 4458789"/>
                    <a:gd name="connsiteY101" fmla="*/ 2627222 h 6829660"/>
                    <a:gd name="connsiteX102" fmla="*/ 1952218 w 4458789"/>
                    <a:gd name="connsiteY102" fmla="*/ 2602275 h 6829660"/>
                    <a:gd name="connsiteX103" fmla="*/ 2020072 w 4458789"/>
                    <a:gd name="connsiteY103" fmla="*/ 2662147 h 6829660"/>
                    <a:gd name="connsiteX104" fmla="*/ 2089922 w 4458789"/>
                    <a:gd name="connsiteY104" fmla="*/ 2678022 h 6829660"/>
                    <a:gd name="connsiteX105" fmla="*/ 2164579 w 4458789"/>
                    <a:gd name="connsiteY105" fmla="*/ 2690902 h 6829660"/>
                    <a:gd name="connsiteX106" fmla="*/ 2115322 w 4458789"/>
                    <a:gd name="connsiteY106" fmla="*/ 2820897 h 6829660"/>
                    <a:gd name="connsiteX107" fmla="*/ 2011680 w 4458789"/>
                    <a:gd name="connsiteY107" fmla="*/ 2934788 h 6829660"/>
                    <a:gd name="connsiteX108" fmla="*/ 2194560 w 4458789"/>
                    <a:gd name="connsiteY108" fmla="*/ 3082834 h 6829660"/>
                    <a:gd name="connsiteX109" fmla="*/ 2394858 w 4458789"/>
                    <a:gd name="connsiteY109" fmla="*/ 3117668 h 6829660"/>
                    <a:gd name="connsiteX110" fmla="*/ 2377440 w 4458789"/>
                    <a:gd name="connsiteY110" fmla="*/ 3335383 h 6829660"/>
                    <a:gd name="connsiteX111" fmla="*/ 2377440 w 4458789"/>
                    <a:gd name="connsiteY111" fmla="*/ 3335383 h 6829660"/>
                    <a:gd name="connsiteX112" fmla="*/ 2333898 w 4458789"/>
                    <a:gd name="connsiteY112" fmla="*/ 3640183 h 6829660"/>
                    <a:gd name="connsiteX113" fmla="*/ 2290355 w 4458789"/>
                    <a:gd name="connsiteY113" fmla="*/ 3875314 h 6829660"/>
                    <a:gd name="connsiteX114" fmla="*/ 2595155 w 4458789"/>
                    <a:gd name="connsiteY114" fmla="*/ 3857897 h 6829660"/>
                    <a:gd name="connsiteX115" fmla="*/ 2891246 w 4458789"/>
                    <a:gd name="connsiteY115" fmla="*/ 3744685 h 6829660"/>
                    <a:gd name="connsiteX116" fmla="*/ 2891155 w 4458789"/>
                    <a:gd name="connsiteY116" fmla="*/ 3215186 h 6829660"/>
                    <a:gd name="connsiteX117" fmla="*/ 2772547 w 4458789"/>
                    <a:gd name="connsiteY117" fmla="*/ 3039972 h 6829660"/>
                    <a:gd name="connsiteX118" fmla="*/ 2704284 w 4458789"/>
                    <a:gd name="connsiteY118" fmla="*/ 2897097 h 6829660"/>
                    <a:gd name="connsiteX119" fmla="*/ 2508069 w 4458789"/>
                    <a:gd name="connsiteY119" fmla="*/ 2717074 h 6829660"/>
                    <a:gd name="connsiteX120" fmla="*/ 2638698 w 4458789"/>
                    <a:gd name="connsiteY120" fmla="*/ 2577737 h 6829660"/>
                    <a:gd name="connsiteX121" fmla="*/ 2978332 w 4458789"/>
                    <a:gd name="connsiteY121" fmla="*/ 2333897 h 6829660"/>
                    <a:gd name="connsiteX122" fmla="*/ 2987040 w 4458789"/>
                    <a:gd name="connsiteY122" fmla="*/ 2159725 h 6829660"/>
                    <a:gd name="connsiteX123" fmla="*/ 3344092 w 4458789"/>
                    <a:gd name="connsiteY123" fmla="*/ 1672045 h 6829660"/>
                    <a:gd name="connsiteX124" fmla="*/ 3544389 w 4458789"/>
                    <a:gd name="connsiteY124" fmla="*/ 1863634 h 6829660"/>
                    <a:gd name="connsiteX125" fmla="*/ 3962400 w 4458789"/>
                    <a:gd name="connsiteY125" fmla="*/ 1419497 h 6829660"/>
                    <a:gd name="connsiteX126" fmla="*/ 4458789 w 4458789"/>
                    <a:gd name="connsiteY126" fmla="*/ 374468 h 6829660"/>
                    <a:gd name="connsiteX127" fmla="*/ 4415246 w 4458789"/>
                    <a:gd name="connsiteY127" fmla="*/ 0 h 6829660"/>
                    <a:gd name="connsiteX128" fmla="*/ 17418 w 4458789"/>
                    <a:gd name="connsiteY128" fmla="*/ 17417 h 6829660"/>
                    <a:gd name="connsiteX129" fmla="*/ 0 w 4458789"/>
                    <a:gd name="connsiteY129" fmla="*/ 6470468 h 6829660"/>
                    <a:gd name="connsiteX0" fmla="*/ 0 w 4458789"/>
                    <a:gd name="connsiteY0" fmla="*/ 6470468 h 6834881"/>
                    <a:gd name="connsiteX1" fmla="*/ 843734 w 4458789"/>
                    <a:gd name="connsiteY1" fmla="*/ 6027646 h 6834881"/>
                    <a:gd name="connsiteX2" fmla="*/ 831034 w 4458789"/>
                    <a:gd name="connsiteY2" fmla="*/ 5948272 h 6834881"/>
                    <a:gd name="connsiteX3" fmla="*/ 966063 w 4458789"/>
                    <a:gd name="connsiteY3" fmla="*/ 5940878 h 6834881"/>
                    <a:gd name="connsiteX4" fmla="*/ 951685 w 4458789"/>
                    <a:gd name="connsiteY4" fmla="*/ 5911760 h 6834881"/>
                    <a:gd name="connsiteX5" fmla="*/ 897709 w 4458789"/>
                    <a:gd name="connsiteY5" fmla="*/ 5911759 h 6834881"/>
                    <a:gd name="connsiteX6" fmla="*/ 938984 w 4458789"/>
                    <a:gd name="connsiteY6" fmla="*/ 5849847 h 6834881"/>
                    <a:gd name="connsiteX7" fmla="*/ 927872 w 4458789"/>
                    <a:gd name="connsiteY7" fmla="*/ 5799047 h 6834881"/>
                    <a:gd name="connsiteX8" fmla="*/ 954859 w 4458789"/>
                    <a:gd name="connsiteY8" fmla="*/ 5724434 h 6834881"/>
                    <a:gd name="connsiteX9" fmla="*/ 943747 w 4458789"/>
                    <a:gd name="connsiteY9" fmla="*/ 5683159 h 6834881"/>
                    <a:gd name="connsiteX10" fmla="*/ 1045347 w 4458789"/>
                    <a:gd name="connsiteY10" fmla="*/ 5637122 h 6834881"/>
                    <a:gd name="connsiteX11" fmla="*/ 1096147 w 4458789"/>
                    <a:gd name="connsiteY11" fmla="*/ 5591084 h 6834881"/>
                    <a:gd name="connsiteX12" fmla="*/ 1143772 w 4458789"/>
                    <a:gd name="connsiteY12" fmla="*/ 5533934 h 6834881"/>
                    <a:gd name="connsiteX13" fmla="*/ 1159647 w 4458789"/>
                    <a:gd name="connsiteY13" fmla="*/ 5478372 h 6834881"/>
                    <a:gd name="connsiteX14" fmla="*/ 1197747 w 4458789"/>
                    <a:gd name="connsiteY14" fmla="*/ 5427572 h 6834881"/>
                    <a:gd name="connsiteX15" fmla="*/ 1267597 w 4458789"/>
                    <a:gd name="connsiteY15" fmla="*/ 5345022 h 6834881"/>
                    <a:gd name="connsiteX16" fmla="*/ 1281884 w 4458789"/>
                    <a:gd name="connsiteY16" fmla="*/ 5389472 h 6834881"/>
                    <a:gd name="connsiteX17" fmla="*/ 1324747 w 4458789"/>
                    <a:gd name="connsiteY17" fmla="*/ 5341847 h 6834881"/>
                    <a:gd name="connsiteX18" fmla="*/ 1367609 w 4458789"/>
                    <a:gd name="connsiteY18" fmla="*/ 5324384 h 6834881"/>
                    <a:gd name="connsiteX19" fmla="*/ 1367246 w 4458789"/>
                    <a:gd name="connsiteY19" fmla="*/ 5277394 h 6834881"/>
                    <a:gd name="connsiteX20" fmla="*/ 1394597 w 4458789"/>
                    <a:gd name="connsiteY20" fmla="*/ 5175159 h 6834881"/>
                    <a:gd name="connsiteX21" fmla="*/ 1440634 w 4458789"/>
                    <a:gd name="connsiteY21" fmla="*/ 5149759 h 6834881"/>
                    <a:gd name="connsiteX22" fmla="*/ 1429522 w 4458789"/>
                    <a:gd name="connsiteY22" fmla="*/ 5017997 h 6834881"/>
                    <a:gd name="connsiteX23" fmla="*/ 1477147 w 4458789"/>
                    <a:gd name="connsiteY23" fmla="*/ 4971959 h 6834881"/>
                    <a:gd name="connsiteX24" fmla="*/ 1541418 w 4458789"/>
                    <a:gd name="connsiteY24" fmla="*/ 4955177 h 6834881"/>
                    <a:gd name="connsiteX25" fmla="*/ 1375547 w 4458789"/>
                    <a:gd name="connsiteY25" fmla="*/ 4913222 h 6834881"/>
                    <a:gd name="connsiteX26" fmla="*/ 1307284 w 4458789"/>
                    <a:gd name="connsiteY26" fmla="*/ 4854484 h 6834881"/>
                    <a:gd name="connsiteX27" fmla="*/ 1232672 w 4458789"/>
                    <a:gd name="connsiteY27" fmla="*/ 4883059 h 6834881"/>
                    <a:gd name="connsiteX28" fmla="*/ 1172801 w 4458789"/>
                    <a:gd name="connsiteY28" fmla="*/ 4820692 h 6834881"/>
                    <a:gd name="connsiteX29" fmla="*/ 1353322 w 4458789"/>
                    <a:gd name="connsiteY29" fmla="*/ 4757647 h 6834881"/>
                    <a:gd name="connsiteX30" fmla="*/ 1396184 w 4458789"/>
                    <a:gd name="connsiteY30" fmla="*/ 4762409 h 6834881"/>
                    <a:gd name="connsiteX31" fmla="*/ 1473473 w 4458789"/>
                    <a:gd name="connsiteY31" fmla="*/ 4779509 h 6834881"/>
                    <a:gd name="connsiteX32" fmla="*/ 1404122 w 4458789"/>
                    <a:gd name="connsiteY32" fmla="*/ 4619534 h 6834881"/>
                    <a:gd name="connsiteX33" fmla="*/ 1335859 w 4458789"/>
                    <a:gd name="connsiteY33" fmla="*/ 4551271 h 6834881"/>
                    <a:gd name="connsiteX34" fmla="*/ 1439047 w 4458789"/>
                    <a:gd name="connsiteY34" fmla="*/ 4506822 h 6834881"/>
                    <a:gd name="connsiteX35" fmla="*/ 1362847 w 4458789"/>
                    <a:gd name="connsiteY35" fmla="*/ 4400459 h 6834881"/>
                    <a:gd name="connsiteX36" fmla="*/ 1262834 w 4458789"/>
                    <a:gd name="connsiteY36" fmla="*/ 4309972 h 6834881"/>
                    <a:gd name="connsiteX37" fmla="*/ 1202509 w 4458789"/>
                    <a:gd name="connsiteY37" fmla="*/ 4102009 h 6834881"/>
                    <a:gd name="connsiteX38" fmla="*/ 1143772 w 4458789"/>
                    <a:gd name="connsiteY38" fmla="*/ 3930559 h 6834881"/>
                    <a:gd name="connsiteX39" fmla="*/ 1012644 w 4458789"/>
                    <a:gd name="connsiteY39" fmla="*/ 3831363 h 6834881"/>
                    <a:gd name="connsiteX40" fmla="*/ 946922 w 4458789"/>
                    <a:gd name="connsiteY40" fmla="*/ 3773397 h 6834881"/>
                    <a:gd name="connsiteX41" fmla="*/ 946922 w 4458789"/>
                    <a:gd name="connsiteY41" fmla="*/ 3717834 h 6834881"/>
                    <a:gd name="connsiteX42" fmla="*/ 980259 w 4458789"/>
                    <a:gd name="connsiteY42" fmla="*/ 3711484 h 6834881"/>
                    <a:gd name="connsiteX43" fmla="*/ 1038997 w 4458789"/>
                    <a:gd name="connsiteY43" fmla="*/ 3609884 h 6834881"/>
                    <a:gd name="connsiteX44" fmla="*/ 1077097 w 4458789"/>
                    <a:gd name="connsiteY44" fmla="*/ 3598772 h 6834881"/>
                    <a:gd name="connsiteX45" fmla="*/ 1139009 w 4458789"/>
                    <a:gd name="connsiteY45" fmla="*/ 3535272 h 6834881"/>
                    <a:gd name="connsiteX46" fmla="*/ 1196159 w 4458789"/>
                    <a:gd name="connsiteY46" fmla="*/ 3498759 h 6834881"/>
                    <a:gd name="connsiteX47" fmla="*/ 1237434 w 4458789"/>
                    <a:gd name="connsiteY47" fmla="*/ 3489234 h 6834881"/>
                    <a:gd name="connsiteX48" fmla="*/ 1267506 w 4458789"/>
                    <a:gd name="connsiteY48" fmla="*/ 3418432 h 6834881"/>
                    <a:gd name="connsiteX49" fmla="*/ 1326335 w 4458789"/>
                    <a:gd name="connsiteY49" fmla="*/ 3387634 h 6834881"/>
                    <a:gd name="connsiteX50" fmla="*/ 1385072 w 4458789"/>
                    <a:gd name="connsiteY50" fmla="*/ 3354297 h 6834881"/>
                    <a:gd name="connsiteX51" fmla="*/ 1491434 w 4458789"/>
                    <a:gd name="connsiteY51" fmla="*/ 3309847 h 6834881"/>
                    <a:gd name="connsiteX52" fmla="*/ 1567543 w 4458789"/>
                    <a:gd name="connsiteY52" fmla="*/ 3317965 h 6834881"/>
                    <a:gd name="connsiteX53" fmla="*/ 1610497 w 4458789"/>
                    <a:gd name="connsiteY53" fmla="*/ 3271747 h 6834881"/>
                    <a:gd name="connsiteX54" fmla="*/ 1631134 w 4458789"/>
                    <a:gd name="connsiteY54" fmla="*/ 3201897 h 6834881"/>
                    <a:gd name="connsiteX55" fmla="*/ 1564459 w 4458789"/>
                    <a:gd name="connsiteY55" fmla="*/ 3174909 h 6834881"/>
                    <a:gd name="connsiteX56" fmla="*/ 1543731 w 4458789"/>
                    <a:gd name="connsiteY56" fmla="*/ 3150960 h 6834881"/>
                    <a:gd name="connsiteX57" fmla="*/ 1427934 w 4458789"/>
                    <a:gd name="connsiteY57" fmla="*/ 3163797 h 6834881"/>
                    <a:gd name="connsiteX58" fmla="*/ 1364434 w 4458789"/>
                    <a:gd name="connsiteY58" fmla="*/ 3127284 h 6834881"/>
                    <a:gd name="connsiteX59" fmla="*/ 1350147 w 4458789"/>
                    <a:gd name="connsiteY59" fmla="*/ 3101884 h 6834881"/>
                    <a:gd name="connsiteX60" fmla="*/ 1289731 w 4458789"/>
                    <a:gd name="connsiteY60" fmla="*/ 3082154 h 6834881"/>
                    <a:gd name="connsiteX61" fmla="*/ 1189809 w 4458789"/>
                    <a:gd name="connsiteY61" fmla="*/ 3098709 h 6834881"/>
                    <a:gd name="connsiteX62" fmla="*/ 1164409 w 4458789"/>
                    <a:gd name="connsiteY62" fmla="*/ 3144747 h 6834881"/>
                    <a:gd name="connsiteX63" fmla="*/ 1108847 w 4458789"/>
                    <a:gd name="connsiteY63" fmla="*/ 3174909 h 6834881"/>
                    <a:gd name="connsiteX64" fmla="*/ 1075509 w 4458789"/>
                    <a:gd name="connsiteY64" fmla="*/ 3225709 h 6834881"/>
                    <a:gd name="connsiteX65" fmla="*/ 1007247 w 4458789"/>
                    <a:gd name="connsiteY65" fmla="*/ 3238409 h 6834881"/>
                    <a:gd name="connsiteX66" fmla="*/ 926782 w 4458789"/>
                    <a:gd name="connsiteY66" fmla="*/ 3181803 h 6834881"/>
                    <a:gd name="connsiteX67" fmla="*/ 942159 w 4458789"/>
                    <a:gd name="connsiteY67" fmla="*/ 3111409 h 6834881"/>
                    <a:gd name="connsiteX68" fmla="*/ 989784 w 4458789"/>
                    <a:gd name="connsiteY68" fmla="*/ 3078072 h 6834881"/>
                    <a:gd name="connsiteX69" fmla="*/ 941161 w 4458789"/>
                    <a:gd name="connsiteY69" fmla="*/ 2986994 h 6834881"/>
                    <a:gd name="connsiteX70" fmla="*/ 865959 w 4458789"/>
                    <a:gd name="connsiteY70" fmla="*/ 2989172 h 6834881"/>
                    <a:gd name="connsiteX71" fmla="*/ 743722 w 4458789"/>
                    <a:gd name="connsiteY71" fmla="*/ 2943134 h 6834881"/>
                    <a:gd name="connsiteX72" fmla="*/ 708797 w 4458789"/>
                    <a:gd name="connsiteY72" fmla="*/ 2852647 h 6834881"/>
                    <a:gd name="connsiteX73" fmla="*/ 750707 w 4458789"/>
                    <a:gd name="connsiteY73" fmla="*/ 2804160 h 6834881"/>
                    <a:gd name="connsiteX74" fmla="*/ 748484 w 4458789"/>
                    <a:gd name="connsiteY74" fmla="*/ 2738347 h 6834881"/>
                    <a:gd name="connsiteX75" fmla="*/ 788172 w 4458789"/>
                    <a:gd name="connsiteY75" fmla="*/ 2711359 h 6834881"/>
                    <a:gd name="connsiteX76" fmla="*/ 865959 w 4458789"/>
                    <a:gd name="connsiteY76" fmla="*/ 2771684 h 6834881"/>
                    <a:gd name="connsiteX77" fmla="*/ 892947 w 4458789"/>
                    <a:gd name="connsiteY77" fmla="*/ 2798672 h 6834881"/>
                    <a:gd name="connsiteX78" fmla="*/ 900884 w 4458789"/>
                    <a:gd name="connsiteY78" fmla="*/ 2743110 h 6834881"/>
                    <a:gd name="connsiteX79" fmla="*/ 937351 w 4458789"/>
                    <a:gd name="connsiteY79" fmla="*/ 2730546 h 6834881"/>
                    <a:gd name="connsiteX80" fmla="*/ 981847 w 4458789"/>
                    <a:gd name="connsiteY80" fmla="*/ 2730409 h 6834881"/>
                    <a:gd name="connsiteX81" fmla="*/ 1008834 w 4458789"/>
                    <a:gd name="connsiteY81" fmla="*/ 2698659 h 6834881"/>
                    <a:gd name="connsiteX82" fmla="*/ 1085034 w 4458789"/>
                    <a:gd name="connsiteY82" fmla="*/ 2592297 h 6834881"/>
                    <a:gd name="connsiteX83" fmla="*/ 1174841 w 4458789"/>
                    <a:gd name="connsiteY83" fmla="*/ 2532652 h 6834881"/>
                    <a:gd name="connsiteX84" fmla="*/ 1256484 w 4458789"/>
                    <a:gd name="connsiteY84" fmla="*/ 2501809 h 6834881"/>
                    <a:gd name="connsiteX85" fmla="*/ 1404122 w 4458789"/>
                    <a:gd name="connsiteY85" fmla="*/ 2358934 h 6834881"/>
                    <a:gd name="connsiteX86" fmla="*/ 1518512 w 4458789"/>
                    <a:gd name="connsiteY86" fmla="*/ 2368913 h 6834881"/>
                    <a:gd name="connsiteX87" fmla="*/ 1584598 w 4458789"/>
                    <a:gd name="connsiteY87" fmla="*/ 2464298 h 6834881"/>
                    <a:gd name="connsiteX88" fmla="*/ 1527947 w 4458789"/>
                    <a:gd name="connsiteY88" fmla="*/ 2535147 h 6834881"/>
                    <a:gd name="connsiteX89" fmla="*/ 1431109 w 4458789"/>
                    <a:gd name="connsiteY89" fmla="*/ 2627222 h 6834881"/>
                    <a:gd name="connsiteX90" fmla="*/ 1393372 w 4458789"/>
                    <a:gd name="connsiteY90" fmla="*/ 2647405 h 6834881"/>
                    <a:gd name="connsiteX91" fmla="*/ 1404983 w 4458789"/>
                    <a:gd name="connsiteY91" fmla="*/ 2708456 h 6834881"/>
                    <a:gd name="connsiteX92" fmla="*/ 1454922 w 4458789"/>
                    <a:gd name="connsiteY92" fmla="*/ 2736759 h 6834881"/>
                    <a:gd name="connsiteX93" fmla="*/ 1448572 w 4458789"/>
                    <a:gd name="connsiteY93" fmla="*/ 2774859 h 6834881"/>
                    <a:gd name="connsiteX94" fmla="*/ 1357675 w 4458789"/>
                    <a:gd name="connsiteY94" fmla="*/ 2829515 h 6834881"/>
                    <a:gd name="connsiteX95" fmla="*/ 1394597 w 4458789"/>
                    <a:gd name="connsiteY95" fmla="*/ 2863759 h 6834881"/>
                    <a:gd name="connsiteX96" fmla="*/ 1550172 w 4458789"/>
                    <a:gd name="connsiteY96" fmla="*/ 2790734 h 6834881"/>
                    <a:gd name="connsiteX97" fmla="*/ 1586684 w 4458789"/>
                    <a:gd name="connsiteY97" fmla="*/ 2733584 h 6834881"/>
                    <a:gd name="connsiteX98" fmla="*/ 1651772 w 4458789"/>
                    <a:gd name="connsiteY98" fmla="*/ 2703422 h 6834881"/>
                    <a:gd name="connsiteX99" fmla="*/ 1708922 w 4458789"/>
                    <a:gd name="connsiteY99" fmla="*/ 2666909 h 6834881"/>
                    <a:gd name="connsiteX100" fmla="*/ 1810522 w 4458789"/>
                    <a:gd name="connsiteY100" fmla="*/ 2636747 h 6834881"/>
                    <a:gd name="connsiteX101" fmla="*/ 1908947 w 4458789"/>
                    <a:gd name="connsiteY101" fmla="*/ 2627222 h 6834881"/>
                    <a:gd name="connsiteX102" fmla="*/ 1952218 w 4458789"/>
                    <a:gd name="connsiteY102" fmla="*/ 2602275 h 6834881"/>
                    <a:gd name="connsiteX103" fmla="*/ 2020072 w 4458789"/>
                    <a:gd name="connsiteY103" fmla="*/ 2662147 h 6834881"/>
                    <a:gd name="connsiteX104" fmla="*/ 2089922 w 4458789"/>
                    <a:gd name="connsiteY104" fmla="*/ 2678022 h 6834881"/>
                    <a:gd name="connsiteX105" fmla="*/ 2164579 w 4458789"/>
                    <a:gd name="connsiteY105" fmla="*/ 2690902 h 6834881"/>
                    <a:gd name="connsiteX106" fmla="*/ 2115322 w 4458789"/>
                    <a:gd name="connsiteY106" fmla="*/ 2820897 h 6834881"/>
                    <a:gd name="connsiteX107" fmla="*/ 2011680 w 4458789"/>
                    <a:gd name="connsiteY107" fmla="*/ 2934788 h 6834881"/>
                    <a:gd name="connsiteX108" fmla="*/ 2194560 w 4458789"/>
                    <a:gd name="connsiteY108" fmla="*/ 3082834 h 6834881"/>
                    <a:gd name="connsiteX109" fmla="*/ 2394858 w 4458789"/>
                    <a:gd name="connsiteY109" fmla="*/ 3117668 h 6834881"/>
                    <a:gd name="connsiteX110" fmla="*/ 2377440 w 4458789"/>
                    <a:gd name="connsiteY110" fmla="*/ 3335383 h 6834881"/>
                    <a:gd name="connsiteX111" fmla="*/ 2377440 w 4458789"/>
                    <a:gd name="connsiteY111" fmla="*/ 3335383 h 6834881"/>
                    <a:gd name="connsiteX112" fmla="*/ 2333898 w 4458789"/>
                    <a:gd name="connsiteY112" fmla="*/ 3640183 h 6834881"/>
                    <a:gd name="connsiteX113" fmla="*/ 2290355 w 4458789"/>
                    <a:gd name="connsiteY113" fmla="*/ 3875314 h 6834881"/>
                    <a:gd name="connsiteX114" fmla="*/ 2595155 w 4458789"/>
                    <a:gd name="connsiteY114" fmla="*/ 3857897 h 6834881"/>
                    <a:gd name="connsiteX115" fmla="*/ 2891246 w 4458789"/>
                    <a:gd name="connsiteY115" fmla="*/ 3744685 h 6834881"/>
                    <a:gd name="connsiteX116" fmla="*/ 2891155 w 4458789"/>
                    <a:gd name="connsiteY116" fmla="*/ 3215186 h 6834881"/>
                    <a:gd name="connsiteX117" fmla="*/ 2772547 w 4458789"/>
                    <a:gd name="connsiteY117" fmla="*/ 3039972 h 6834881"/>
                    <a:gd name="connsiteX118" fmla="*/ 2704284 w 4458789"/>
                    <a:gd name="connsiteY118" fmla="*/ 2897097 h 6834881"/>
                    <a:gd name="connsiteX119" fmla="*/ 2508069 w 4458789"/>
                    <a:gd name="connsiteY119" fmla="*/ 2717074 h 6834881"/>
                    <a:gd name="connsiteX120" fmla="*/ 2638698 w 4458789"/>
                    <a:gd name="connsiteY120" fmla="*/ 2577737 h 6834881"/>
                    <a:gd name="connsiteX121" fmla="*/ 2978332 w 4458789"/>
                    <a:gd name="connsiteY121" fmla="*/ 2333897 h 6834881"/>
                    <a:gd name="connsiteX122" fmla="*/ 2987040 w 4458789"/>
                    <a:gd name="connsiteY122" fmla="*/ 2159725 h 6834881"/>
                    <a:gd name="connsiteX123" fmla="*/ 3344092 w 4458789"/>
                    <a:gd name="connsiteY123" fmla="*/ 1672045 h 6834881"/>
                    <a:gd name="connsiteX124" fmla="*/ 3544389 w 4458789"/>
                    <a:gd name="connsiteY124" fmla="*/ 1863634 h 6834881"/>
                    <a:gd name="connsiteX125" fmla="*/ 3962400 w 4458789"/>
                    <a:gd name="connsiteY125" fmla="*/ 1419497 h 6834881"/>
                    <a:gd name="connsiteX126" fmla="*/ 4458789 w 4458789"/>
                    <a:gd name="connsiteY126" fmla="*/ 374468 h 6834881"/>
                    <a:gd name="connsiteX127" fmla="*/ 4415246 w 4458789"/>
                    <a:gd name="connsiteY127" fmla="*/ 0 h 6834881"/>
                    <a:gd name="connsiteX128" fmla="*/ 17418 w 4458789"/>
                    <a:gd name="connsiteY128" fmla="*/ 17417 h 6834881"/>
                    <a:gd name="connsiteX129" fmla="*/ 0 w 4458789"/>
                    <a:gd name="connsiteY129" fmla="*/ 6470468 h 6834881"/>
                    <a:gd name="connsiteX0" fmla="*/ 0 w 4458789"/>
                    <a:gd name="connsiteY0" fmla="*/ 6470468 h 6834881"/>
                    <a:gd name="connsiteX1" fmla="*/ 843734 w 4458789"/>
                    <a:gd name="connsiteY1" fmla="*/ 6027646 h 6834881"/>
                    <a:gd name="connsiteX2" fmla="*/ 831034 w 4458789"/>
                    <a:gd name="connsiteY2" fmla="*/ 5948272 h 6834881"/>
                    <a:gd name="connsiteX3" fmla="*/ 966063 w 4458789"/>
                    <a:gd name="connsiteY3" fmla="*/ 5940878 h 6834881"/>
                    <a:gd name="connsiteX4" fmla="*/ 951685 w 4458789"/>
                    <a:gd name="connsiteY4" fmla="*/ 5911760 h 6834881"/>
                    <a:gd name="connsiteX5" fmla="*/ 897709 w 4458789"/>
                    <a:gd name="connsiteY5" fmla="*/ 5911759 h 6834881"/>
                    <a:gd name="connsiteX6" fmla="*/ 938984 w 4458789"/>
                    <a:gd name="connsiteY6" fmla="*/ 5849847 h 6834881"/>
                    <a:gd name="connsiteX7" fmla="*/ 927872 w 4458789"/>
                    <a:gd name="connsiteY7" fmla="*/ 5799047 h 6834881"/>
                    <a:gd name="connsiteX8" fmla="*/ 954859 w 4458789"/>
                    <a:gd name="connsiteY8" fmla="*/ 5724434 h 6834881"/>
                    <a:gd name="connsiteX9" fmla="*/ 943747 w 4458789"/>
                    <a:gd name="connsiteY9" fmla="*/ 5683159 h 6834881"/>
                    <a:gd name="connsiteX10" fmla="*/ 1045347 w 4458789"/>
                    <a:gd name="connsiteY10" fmla="*/ 5637122 h 6834881"/>
                    <a:gd name="connsiteX11" fmla="*/ 1096147 w 4458789"/>
                    <a:gd name="connsiteY11" fmla="*/ 5591084 h 6834881"/>
                    <a:gd name="connsiteX12" fmla="*/ 1143772 w 4458789"/>
                    <a:gd name="connsiteY12" fmla="*/ 5533934 h 6834881"/>
                    <a:gd name="connsiteX13" fmla="*/ 1159647 w 4458789"/>
                    <a:gd name="connsiteY13" fmla="*/ 5478372 h 6834881"/>
                    <a:gd name="connsiteX14" fmla="*/ 1197747 w 4458789"/>
                    <a:gd name="connsiteY14" fmla="*/ 5427572 h 6834881"/>
                    <a:gd name="connsiteX15" fmla="*/ 1267597 w 4458789"/>
                    <a:gd name="connsiteY15" fmla="*/ 5345022 h 6834881"/>
                    <a:gd name="connsiteX16" fmla="*/ 1281884 w 4458789"/>
                    <a:gd name="connsiteY16" fmla="*/ 5389472 h 6834881"/>
                    <a:gd name="connsiteX17" fmla="*/ 1324747 w 4458789"/>
                    <a:gd name="connsiteY17" fmla="*/ 5341847 h 6834881"/>
                    <a:gd name="connsiteX18" fmla="*/ 1367609 w 4458789"/>
                    <a:gd name="connsiteY18" fmla="*/ 5324384 h 6834881"/>
                    <a:gd name="connsiteX19" fmla="*/ 1367246 w 4458789"/>
                    <a:gd name="connsiteY19" fmla="*/ 5277394 h 6834881"/>
                    <a:gd name="connsiteX20" fmla="*/ 1394597 w 4458789"/>
                    <a:gd name="connsiteY20" fmla="*/ 5175159 h 6834881"/>
                    <a:gd name="connsiteX21" fmla="*/ 1440634 w 4458789"/>
                    <a:gd name="connsiteY21" fmla="*/ 5149759 h 6834881"/>
                    <a:gd name="connsiteX22" fmla="*/ 1429522 w 4458789"/>
                    <a:gd name="connsiteY22" fmla="*/ 5017997 h 6834881"/>
                    <a:gd name="connsiteX23" fmla="*/ 1477147 w 4458789"/>
                    <a:gd name="connsiteY23" fmla="*/ 4971959 h 6834881"/>
                    <a:gd name="connsiteX24" fmla="*/ 1541418 w 4458789"/>
                    <a:gd name="connsiteY24" fmla="*/ 4955177 h 6834881"/>
                    <a:gd name="connsiteX25" fmla="*/ 1375547 w 4458789"/>
                    <a:gd name="connsiteY25" fmla="*/ 4913222 h 6834881"/>
                    <a:gd name="connsiteX26" fmla="*/ 1307284 w 4458789"/>
                    <a:gd name="connsiteY26" fmla="*/ 4854484 h 6834881"/>
                    <a:gd name="connsiteX27" fmla="*/ 1232672 w 4458789"/>
                    <a:gd name="connsiteY27" fmla="*/ 4883059 h 6834881"/>
                    <a:gd name="connsiteX28" fmla="*/ 1172801 w 4458789"/>
                    <a:gd name="connsiteY28" fmla="*/ 4820692 h 6834881"/>
                    <a:gd name="connsiteX29" fmla="*/ 1353322 w 4458789"/>
                    <a:gd name="connsiteY29" fmla="*/ 4757647 h 6834881"/>
                    <a:gd name="connsiteX30" fmla="*/ 1396184 w 4458789"/>
                    <a:gd name="connsiteY30" fmla="*/ 4762409 h 6834881"/>
                    <a:gd name="connsiteX31" fmla="*/ 1473473 w 4458789"/>
                    <a:gd name="connsiteY31" fmla="*/ 4779509 h 6834881"/>
                    <a:gd name="connsiteX32" fmla="*/ 1404122 w 4458789"/>
                    <a:gd name="connsiteY32" fmla="*/ 4619534 h 6834881"/>
                    <a:gd name="connsiteX33" fmla="*/ 1335859 w 4458789"/>
                    <a:gd name="connsiteY33" fmla="*/ 4551271 h 6834881"/>
                    <a:gd name="connsiteX34" fmla="*/ 1439047 w 4458789"/>
                    <a:gd name="connsiteY34" fmla="*/ 4506822 h 6834881"/>
                    <a:gd name="connsiteX35" fmla="*/ 1362847 w 4458789"/>
                    <a:gd name="connsiteY35" fmla="*/ 4400459 h 6834881"/>
                    <a:gd name="connsiteX36" fmla="*/ 1262834 w 4458789"/>
                    <a:gd name="connsiteY36" fmla="*/ 4309972 h 6834881"/>
                    <a:gd name="connsiteX37" fmla="*/ 1202509 w 4458789"/>
                    <a:gd name="connsiteY37" fmla="*/ 4102009 h 6834881"/>
                    <a:gd name="connsiteX38" fmla="*/ 1143772 w 4458789"/>
                    <a:gd name="connsiteY38" fmla="*/ 3930559 h 6834881"/>
                    <a:gd name="connsiteX39" fmla="*/ 1012644 w 4458789"/>
                    <a:gd name="connsiteY39" fmla="*/ 3831363 h 6834881"/>
                    <a:gd name="connsiteX40" fmla="*/ 946922 w 4458789"/>
                    <a:gd name="connsiteY40" fmla="*/ 3773397 h 6834881"/>
                    <a:gd name="connsiteX41" fmla="*/ 946922 w 4458789"/>
                    <a:gd name="connsiteY41" fmla="*/ 3717834 h 6834881"/>
                    <a:gd name="connsiteX42" fmla="*/ 980259 w 4458789"/>
                    <a:gd name="connsiteY42" fmla="*/ 3711484 h 6834881"/>
                    <a:gd name="connsiteX43" fmla="*/ 1038997 w 4458789"/>
                    <a:gd name="connsiteY43" fmla="*/ 3609884 h 6834881"/>
                    <a:gd name="connsiteX44" fmla="*/ 1077097 w 4458789"/>
                    <a:gd name="connsiteY44" fmla="*/ 3598772 h 6834881"/>
                    <a:gd name="connsiteX45" fmla="*/ 1139009 w 4458789"/>
                    <a:gd name="connsiteY45" fmla="*/ 3535272 h 6834881"/>
                    <a:gd name="connsiteX46" fmla="*/ 1196159 w 4458789"/>
                    <a:gd name="connsiteY46" fmla="*/ 3498759 h 6834881"/>
                    <a:gd name="connsiteX47" fmla="*/ 1237434 w 4458789"/>
                    <a:gd name="connsiteY47" fmla="*/ 3489234 h 6834881"/>
                    <a:gd name="connsiteX48" fmla="*/ 1267506 w 4458789"/>
                    <a:gd name="connsiteY48" fmla="*/ 3418432 h 6834881"/>
                    <a:gd name="connsiteX49" fmla="*/ 1326335 w 4458789"/>
                    <a:gd name="connsiteY49" fmla="*/ 3387634 h 6834881"/>
                    <a:gd name="connsiteX50" fmla="*/ 1385072 w 4458789"/>
                    <a:gd name="connsiteY50" fmla="*/ 3354297 h 6834881"/>
                    <a:gd name="connsiteX51" fmla="*/ 1491434 w 4458789"/>
                    <a:gd name="connsiteY51" fmla="*/ 3309847 h 6834881"/>
                    <a:gd name="connsiteX52" fmla="*/ 1567543 w 4458789"/>
                    <a:gd name="connsiteY52" fmla="*/ 3317965 h 6834881"/>
                    <a:gd name="connsiteX53" fmla="*/ 1610497 w 4458789"/>
                    <a:gd name="connsiteY53" fmla="*/ 3271747 h 6834881"/>
                    <a:gd name="connsiteX54" fmla="*/ 1631134 w 4458789"/>
                    <a:gd name="connsiteY54" fmla="*/ 3201897 h 6834881"/>
                    <a:gd name="connsiteX55" fmla="*/ 1564459 w 4458789"/>
                    <a:gd name="connsiteY55" fmla="*/ 3174909 h 6834881"/>
                    <a:gd name="connsiteX56" fmla="*/ 1543731 w 4458789"/>
                    <a:gd name="connsiteY56" fmla="*/ 3150960 h 6834881"/>
                    <a:gd name="connsiteX57" fmla="*/ 1427934 w 4458789"/>
                    <a:gd name="connsiteY57" fmla="*/ 3163797 h 6834881"/>
                    <a:gd name="connsiteX58" fmla="*/ 1364434 w 4458789"/>
                    <a:gd name="connsiteY58" fmla="*/ 3127284 h 6834881"/>
                    <a:gd name="connsiteX59" fmla="*/ 1350147 w 4458789"/>
                    <a:gd name="connsiteY59" fmla="*/ 3101884 h 6834881"/>
                    <a:gd name="connsiteX60" fmla="*/ 1289731 w 4458789"/>
                    <a:gd name="connsiteY60" fmla="*/ 3082154 h 6834881"/>
                    <a:gd name="connsiteX61" fmla="*/ 1189809 w 4458789"/>
                    <a:gd name="connsiteY61" fmla="*/ 3098709 h 6834881"/>
                    <a:gd name="connsiteX62" fmla="*/ 1164409 w 4458789"/>
                    <a:gd name="connsiteY62" fmla="*/ 3144747 h 6834881"/>
                    <a:gd name="connsiteX63" fmla="*/ 1108847 w 4458789"/>
                    <a:gd name="connsiteY63" fmla="*/ 3174909 h 6834881"/>
                    <a:gd name="connsiteX64" fmla="*/ 1075509 w 4458789"/>
                    <a:gd name="connsiteY64" fmla="*/ 3225709 h 6834881"/>
                    <a:gd name="connsiteX65" fmla="*/ 1007247 w 4458789"/>
                    <a:gd name="connsiteY65" fmla="*/ 3238409 h 6834881"/>
                    <a:gd name="connsiteX66" fmla="*/ 926782 w 4458789"/>
                    <a:gd name="connsiteY66" fmla="*/ 3181803 h 6834881"/>
                    <a:gd name="connsiteX67" fmla="*/ 942159 w 4458789"/>
                    <a:gd name="connsiteY67" fmla="*/ 3111409 h 6834881"/>
                    <a:gd name="connsiteX68" fmla="*/ 989784 w 4458789"/>
                    <a:gd name="connsiteY68" fmla="*/ 3078072 h 6834881"/>
                    <a:gd name="connsiteX69" fmla="*/ 941161 w 4458789"/>
                    <a:gd name="connsiteY69" fmla="*/ 2986994 h 6834881"/>
                    <a:gd name="connsiteX70" fmla="*/ 865959 w 4458789"/>
                    <a:gd name="connsiteY70" fmla="*/ 2989172 h 6834881"/>
                    <a:gd name="connsiteX71" fmla="*/ 743722 w 4458789"/>
                    <a:gd name="connsiteY71" fmla="*/ 2943134 h 6834881"/>
                    <a:gd name="connsiteX72" fmla="*/ 708797 w 4458789"/>
                    <a:gd name="connsiteY72" fmla="*/ 2852647 h 6834881"/>
                    <a:gd name="connsiteX73" fmla="*/ 750707 w 4458789"/>
                    <a:gd name="connsiteY73" fmla="*/ 2804160 h 6834881"/>
                    <a:gd name="connsiteX74" fmla="*/ 748484 w 4458789"/>
                    <a:gd name="connsiteY74" fmla="*/ 2738347 h 6834881"/>
                    <a:gd name="connsiteX75" fmla="*/ 788172 w 4458789"/>
                    <a:gd name="connsiteY75" fmla="*/ 2711359 h 6834881"/>
                    <a:gd name="connsiteX76" fmla="*/ 865959 w 4458789"/>
                    <a:gd name="connsiteY76" fmla="*/ 2771684 h 6834881"/>
                    <a:gd name="connsiteX77" fmla="*/ 892947 w 4458789"/>
                    <a:gd name="connsiteY77" fmla="*/ 2798672 h 6834881"/>
                    <a:gd name="connsiteX78" fmla="*/ 900884 w 4458789"/>
                    <a:gd name="connsiteY78" fmla="*/ 2743110 h 6834881"/>
                    <a:gd name="connsiteX79" fmla="*/ 937351 w 4458789"/>
                    <a:gd name="connsiteY79" fmla="*/ 2730546 h 6834881"/>
                    <a:gd name="connsiteX80" fmla="*/ 981847 w 4458789"/>
                    <a:gd name="connsiteY80" fmla="*/ 2730409 h 6834881"/>
                    <a:gd name="connsiteX81" fmla="*/ 1008834 w 4458789"/>
                    <a:gd name="connsiteY81" fmla="*/ 2698659 h 6834881"/>
                    <a:gd name="connsiteX82" fmla="*/ 1085034 w 4458789"/>
                    <a:gd name="connsiteY82" fmla="*/ 2592297 h 6834881"/>
                    <a:gd name="connsiteX83" fmla="*/ 1174841 w 4458789"/>
                    <a:gd name="connsiteY83" fmla="*/ 2532652 h 6834881"/>
                    <a:gd name="connsiteX84" fmla="*/ 1256484 w 4458789"/>
                    <a:gd name="connsiteY84" fmla="*/ 2501809 h 6834881"/>
                    <a:gd name="connsiteX85" fmla="*/ 1404122 w 4458789"/>
                    <a:gd name="connsiteY85" fmla="*/ 2358934 h 6834881"/>
                    <a:gd name="connsiteX86" fmla="*/ 1518512 w 4458789"/>
                    <a:gd name="connsiteY86" fmla="*/ 2368913 h 6834881"/>
                    <a:gd name="connsiteX87" fmla="*/ 1584598 w 4458789"/>
                    <a:gd name="connsiteY87" fmla="*/ 2464298 h 6834881"/>
                    <a:gd name="connsiteX88" fmla="*/ 1527947 w 4458789"/>
                    <a:gd name="connsiteY88" fmla="*/ 2535147 h 6834881"/>
                    <a:gd name="connsiteX89" fmla="*/ 1431109 w 4458789"/>
                    <a:gd name="connsiteY89" fmla="*/ 2627222 h 6834881"/>
                    <a:gd name="connsiteX90" fmla="*/ 1393372 w 4458789"/>
                    <a:gd name="connsiteY90" fmla="*/ 2647405 h 6834881"/>
                    <a:gd name="connsiteX91" fmla="*/ 1404983 w 4458789"/>
                    <a:gd name="connsiteY91" fmla="*/ 2708456 h 6834881"/>
                    <a:gd name="connsiteX92" fmla="*/ 1454922 w 4458789"/>
                    <a:gd name="connsiteY92" fmla="*/ 2736759 h 6834881"/>
                    <a:gd name="connsiteX93" fmla="*/ 1448572 w 4458789"/>
                    <a:gd name="connsiteY93" fmla="*/ 2774859 h 6834881"/>
                    <a:gd name="connsiteX94" fmla="*/ 1357675 w 4458789"/>
                    <a:gd name="connsiteY94" fmla="*/ 2829515 h 6834881"/>
                    <a:gd name="connsiteX95" fmla="*/ 1394597 w 4458789"/>
                    <a:gd name="connsiteY95" fmla="*/ 2863759 h 6834881"/>
                    <a:gd name="connsiteX96" fmla="*/ 1550172 w 4458789"/>
                    <a:gd name="connsiteY96" fmla="*/ 2790734 h 6834881"/>
                    <a:gd name="connsiteX97" fmla="*/ 1586684 w 4458789"/>
                    <a:gd name="connsiteY97" fmla="*/ 2733584 h 6834881"/>
                    <a:gd name="connsiteX98" fmla="*/ 1651772 w 4458789"/>
                    <a:gd name="connsiteY98" fmla="*/ 2703422 h 6834881"/>
                    <a:gd name="connsiteX99" fmla="*/ 1708922 w 4458789"/>
                    <a:gd name="connsiteY99" fmla="*/ 2666909 h 6834881"/>
                    <a:gd name="connsiteX100" fmla="*/ 1810522 w 4458789"/>
                    <a:gd name="connsiteY100" fmla="*/ 2636747 h 6834881"/>
                    <a:gd name="connsiteX101" fmla="*/ 1908947 w 4458789"/>
                    <a:gd name="connsiteY101" fmla="*/ 2627222 h 6834881"/>
                    <a:gd name="connsiteX102" fmla="*/ 1952218 w 4458789"/>
                    <a:gd name="connsiteY102" fmla="*/ 2602275 h 6834881"/>
                    <a:gd name="connsiteX103" fmla="*/ 2020072 w 4458789"/>
                    <a:gd name="connsiteY103" fmla="*/ 2662147 h 6834881"/>
                    <a:gd name="connsiteX104" fmla="*/ 2089922 w 4458789"/>
                    <a:gd name="connsiteY104" fmla="*/ 2678022 h 6834881"/>
                    <a:gd name="connsiteX105" fmla="*/ 2164579 w 4458789"/>
                    <a:gd name="connsiteY105" fmla="*/ 2690902 h 6834881"/>
                    <a:gd name="connsiteX106" fmla="*/ 2115322 w 4458789"/>
                    <a:gd name="connsiteY106" fmla="*/ 2820897 h 6834881"/>
                    <a:gd name="connsiteX107" fmla="*/ 2011680 w 4458789"/>
                    <a:gd name="connsiteY107" fmla="*/ 2934788 h 6834881"/>
                    <a:gd name="connsiteX108" fmla="*/ 2194560 w 4458789"/>
                    <a:gd name="connsiteY108" fmla="*/ 3082834 h 6834881"/>
                    <a:gd name="connsiteX109" fmla="*/ 2394858 w 4458789"/>
                    <a:gd name="connsiteY109" fmla="*/ 3117668 h 6834881"/>
                    <a:gd name="connsiteX110" fmla="*/ 2377440 w 4458789"/>
                    <a:gd name="connsiteY110" fmla="*/ 3335383 h 6834881"/>
                    <a:gd name="connsiteX111" fmla="*/ 2377440 w 4458789"/>
                    <a:gd name="connsiteY111" fmla="*/ 3335383 h 6834881"/>
                    <a:gd name="connsiteX112" fmla="*/ 2333898 w 4458789"/>
                    <a:gd name="connsiteY112" fmla="*/ 3640183 h 6834881"/>
                    <a:gd name="connsiteX113" fmla="*/ 2290355 w 4458789"/>
                    <a:gd name="connsiteY113" fmla="*/ 3875314 h 6834881"/>
                    <a:gd name="connsiteX114" fmla="*/ 2595155 w 4458789"/>
                    <a:gd name="connsiteY114" fmla="*/ 3857897 h 6834881"/>
                    <a:gd name="connsiteX115" fmla="*/ 2891246 w 4458789"/>
                    <a:gd name="connsiteY115" fmla="*/ 3744685 h 6834881"/>
                    <a:gd name="connsiteX116" fmla="*/ 2891155 w 4458789"/>
                    <a:gd name="connsiteY116" fmla="*/ 3215186 h 6834881"/>
                    <a:gd name="connsiteX117" fmla="*/ 2772547 w 4458789"/>
                    <a:gd name="connsiteY117" fmla="*/ 3039972 h 6834881"/>
                    <a:gd name="connsiteX118" fmla="*/ 2704284 w 4458789"/>
                    <a:gd name="connsiteY118" fmla="*/ 2897097 h 6834881"/>
                    <a:gd name="connsiteX119" fmla="*/ 2508069 w 4458789"/>
                    <a:gd name="connsiteY119" fmla="*/ 2717074 h 6834881"/>
                    <a:gd name="connsiteX120" fmla="*/ 2638698 w 4458789"/>
                    <a:gd name="connsiteY120" fmla="*/ 2577737 h 6834881"/>
                    <a:gd name="connsiteX121" fmla="*/ 2978332 w 4458789"/>
                    <a:gd name="connsiteY121" fmla="*/ 2333897 h 6834881"/>
                    <a:gd name="connsiteX122" fmla="*/ 2987040 w 4458789"/>
                    <a:gd name="connsiteY122" fmla="*/ 2159725 h 6834881"/>
                    <a:gd name="connsiteX123" fmla="*/ 3344092 w 4458789"/>
                    <a:gd name="connsiteY123" fmla="*/ 1672045 h 6834881"/>
                    <a:gd name="connsiteX124" fmla="*/ 3544389 w 4458789"/>
                    <a:gd name="connsiteY124" fmla="*/ 1863634 h 6834881"/>
                    <a:gd name="connsiteX125" fmla="*/ 3962400 w 4458789"/>
                    <a:gd name="connsiteY125" fmla="*/ 1419497 h 6834881"/>
                    <a:gd name="connsiteX126" fmla="*/ 4458789 w 4458789"/>
                    <a:gd name="connsiteY126" fmla="*/ 374468 h 6834881"/>
                    <a:gd name="connsiteX127" fmla="*/ 4415246 w 4458789"/>
                    <a:gd name="connsiteY127" fmla="*/ 0 h 6834881"/>
                    <a:gd name="connsiteX128" fmla="*/ 17418 w 4458789"/>
                    <a:gd name="connsiteY128" fmla="*/ 17417 h 6834881"/>
                    <a:gd name="connsiteX129" fmla="*/ 0 w 4458789"/>
                    <a:gd name="connsiteY129" fmla="*/ 6470468 h 6834881"/>
                    <a:gd name="connsiteX0" fmla="*/ 0 w 4458789"/>
                    <a:gd name="connsiteY0" fmla="*/ 6470468 h 6834881"/>
                    <a:gd name="connsiteX1" fmla="*/ 843734 w 4458789"/>
                    <a:gd name="connsiteY1" fmla="*/ 6027646 h 6834881"/>
                    <a:gd name="connsiteX2" fmla="*/ 831034 w 4458789"/>
                    <a:gd name="connsiteY2" fmla="*/ 5948272 h 6834881"/>
                    <a:gd name="connsiteX3" fmla="*/ 966063 w 4458789"/>
                    <a:gd name="connsiteY3" fmla="*/ 5940878 h 6834881"/>
                    <a:gd name="connsiteX4" fmla="*/ 951685 w 4458789"/>
                    <a:gd name="connsiteY4" fmla="*/ 5911760 h 6834881"/>
                    <a:gd name="connsiteX5" fmla="*/ 897709 w 4458789"/>
                    <a:gd name="connsiteY5" fmla="*/ 5911759 h 6834881"/>
                    <a:gd name="connsiteX6" fmla="*/ 938984 w 4458789"/>
                    <a:gd name="connsiteY6" fmla="*/ 5849847 h 6834881"/>
                    <a:gd name="connsiteX7" fmla="*/ 927872 w 4458789"/>
                    <a:gd name="connsiteY7" fmla="*/ 5799047 h 6834881"/>
                    <a:gd name="connsiteX8" fmla="*/ 954859 w 4458789"/>
                    <a:gd name="connsiteY8" fmla="*/ 5724434 h 6834881"/>
                    <a:gd name="connsiteX9" fmla="*/ 943747 w 4458789"/>
                    <a:gd name="connsiteY9" fmla="*/ 5683159 h 6834881"/>
                    <a:gd name="connsiteX10" fmla="*/ 1045347 w 4458789"/>
                    <a:gd name="connsiteY10" fmla="*/ 5637122 h 6834881"/>
                    <a:gd name="connsiteX11" fmla="*/ 1096147 w 4458789"/>
                    <a:gd name="connsiteY11" fmla="*/ 5591084 h 6834881"/>
                    <a:gd name="connsiteX12" fmla="*/ 1143772 w 4458789"/>
                    <a:gd name="connsiteY12" fmla="*/ 5533934 h 6834881"/>
                    <a:gd name="connsiteX13" fmla="*/ 1159647 w 4458789"/>
                    <a:gd name="connsiteY13" fmla="*/ 5478372 h 6834881"/>
                    <a:gd name="connsiteX14" fmla="*/ 1197747 w 4458789"/>
                    <a:gd name="connsiteY14" fmla="*/ 5427572 h 6834881"/>
                    <a:gd name="connsiteX15" fmla="*/ 1267597 w 4458789"/>
                    <a:gd name="connsiteY15" fmla="*/ 5345022 h 6834881"/>
                    <a:gd name="connsiteX16" fmla="*/ 1281884 w 4458789"/>
                    <a:gd name="connsiteY16" fmla="*/ 5389472 h 6834881"/>
                    <a:gd name="connsiteX17" fmla="*/ 1324747 w 4458789"/>
                    <a:gd name="connsiteY17" fmla="*/ 5341847 h 6834881"/>
                    <a:gd name="connsiteX18" fmla="*/ 1367609 w 4458789"/>
                    <a:gd name="connsiteY18" fmla="*/ 5324384 h 6834881"/>
                    <a:gd name="connsiteX19" fmla="*/ 1367246 w 4458789"/>
                    <a:gd name="connsiteY19" fmla="*/ 5277394 h 6834881"/>
                    <a:gd name="connsiteX20" fmla="*/ 1394597 w 4458789"/>
                    <a:gd name="connsiteY20" fmla="*/ 5175159 h 6834881"/>
                    <a:gd name="connsiteX21" fmla="*/ 1440634 w 4458789"/>
                    <a:gd name="connsiteY21" fmla="*/ 5149759 h 6834881"/>
                    <a:gd name="connsiteX22" fmla="*/ 1429522 w 4458789"/>
                    <a:gd name="connsiteY22" fmla="*/ 5017997 h 6834881"/>
                    <a:gd name="connsiteX23" fmla="*/ 1477147 w 4458789"/>
                    <a:gd name="connsiteY23" fmla="*/ 4971959 h 6834881"/>
                    <a:gd name="connsiteX24" fmla="*/ 1541418 w 4458789"/>
                    <a:gd name="connsiteY24" fmla="*/ 4955177 h 6834881"/>
                    <a:gd name="connsiteX25" fmla="*/ 1375547 w 4458789"/>
                    <a:gd name="connsiteY25" fmla="*/ 4913222 h 6834881"/>
                    <a:gd name="connsiteX26" fmla="*/ 1307284 w 4458789"/>
                    <a:gd name="connsiteY26" fmla="*/ 4854484 h 6834881"/>
                    <a:gd name="connsiteX27" fmla="*/ 1232672 w 4458789"/>
                    <a:gd name="connsiteY27" fmla="*/ 4883059 h 6834881"/>
                    <a:gd name="connsiteX28" fmla="*/ 1172801 w 4458789"/>
                    <a:gd name="connsiteY28" fmla="*/ 4820692 h 6834881"/>
                    <a:gd name="connsiteX29" fmla="*/ 1353322 w 4458789"/>
                    <a:gd name="connsiteY29" fmla="*/ 4757647 h 6834881"/>
                    <a:gd name="connsiteX30" fmla="*/ 1396184 w 4458789"/>
                    <a:gd name="connsiteY30" fmla="*/ 4762409 h 6834881"/>
                    <a:gd name="connsiteX31" fmla="*/ 1473473 w 4458789"/>
                    <a:gd name="connsiteY31" fmla="*/ 4779509 h 6834881"/>
                    <a:gd name="connsiteX32" fmla="*/ 1404122 w 4458789"/>
                    <a:gd name="connsiteY32" fmla="*/ 4619534 h 6834881"/>
                    <a:gd name="connsiteX33" fmla="*/ 1335859 w 4458789"/>
                    <a:gd name="connsiteY33" fmla="*/ 4551271 h 6834881"/>
                    <a:gd name="connsiteX34" fmla="*/ 1439047 w 4458789"/>
                    <a:gd name="connsiteY34" fmla="*/ 4506822 h 6834881"/>
                    <a:gd name="connsiteX35" fmla="*/ 1362847 w 4458789"/>
                    <a:gd name="connsiteY35" fmla="*/ 4400459 h 6834881"/>
                    <a:gd name="connsiteX36" fmla="*/ 1262834 w 4458789"/>
                    <a:gd name="connsiteY36" fmla="*/ 4309972 h 6834881"/>
                    <a:gd name="connsiteX37" fmla="*/ 1202509 w 4458789"/>
                    <a:gd name="connsiteY37" fmla="*/ 4102009 h 6834881"/>
                    <a:gd name="connsiteX38" fmla="*/ 1143772 w 4458789"/>
                    <a:gd name="connsiteY38" fmla="*/ 3930559 h 6834881"/>
                    <a:gd name="connsiteX39" fmla="*/ 1012644 w 4458789"/>
                    <a:gd name="connsiteY39" fmla="*/ 3831363 h 6834881"/>
                    <a:gd name="connsiteX40" fmla="*/ 946922 w 4458789"/>
                    <a:gd name="connsiteY40" fmla="*/ 3773397 h 6834881"/>
                    <a:gd name="connsiteX41" fmla="*/ 946922 w 4458789"/>
                    <a:gd name="connsiteY41" fmla="*/ 3717834 h 6834881"/>
                    <a:gd name="connsiteX42" fmla="*/ 980259 w 4458789"/>
                    <a:gd name="connsiteY42" fmla="*/ 3711484 h 6834881"/>
                    <a:gd name="connsiteX43" fmla="*/ 1038997 w 4458789"/>
                    <a:gd name="connsiteY43" fmla="*/ 3609884 h 6834881"/>
                    <a:gd name="connsiteX44" fmla="*/ 1077097 w 4458789"/>
                    <a:gd name="connsiteY44" fmla="*/ 3598772 h 6834881"/>
                    <a:gd name="connsiteX45" fmla="*/ 1139009 w 4458789"/>
                    <a:gd name="connsiteY45" fmla="*/ 3535272 h 6834881"/>
                    <a:gd name="connsiteX46" fmla="*/ 1196159 w 4458789"/>
                    <a:gd name="connsiteY46" fmla="*/ 3498759 h 6834881"/>
                    <a:gd name="connsiteX47" fmla="*/ 1237434 w 4458789"/>
                    <a:gd name="connsiteY47" fmla="*/ 3489234 h 6834881"/>
                    <a:gd name="connsiteX48" fmla="*/ 1267506 w 4458789"/>
                    <a:gd name="connsiteY48" fmla="*/ 3418432 h 6834881"/>
                    <a:gd name="connsiteX49" fmla="*/ 1326335 w 4458789"/>
                    <a:gd name="connsiteY49" fmla="*/ 3387634 h 6834881"/>
                    <a:gd name="connsiteX50" fmla="*/ 1385072 w 4458789"/>
                    <a:gd name="connsiteY50" fmla="*/ 3354297 h 6834881"/>
                    <a:gd name="connsiteX51" fmla="*/ 1491434 w 4458789"/>
                    <a:gd name="connsiteY51" fmla="*/ 3309847 h 6834881"/>
                    <a:gd name="connsiteX52" fmla="*/ 1567543 w 4458789"/>
                    <a:gd name="connsiteY52" fmla="*/ 3317965 h 6834881"/>
                    <a:gd name="connsiteX53" fmla="*/ 1610497 w 4458789"/>
                    <a:gd name="connsiteY53" fmla="*/ 3271747 h 6834881"/>
                    <a:gd name="connsiteX54" fmla="*/ 1631134 w 4458789"/>
                    <a:gd name="connsiteY54" fmla="*/ 3201897 h 6834881"/>
                    <a:gd name="connsiteX55" fmla="*/ 1564459 w 4458789"/>
                    <a:gd name="connsiteY55" fmla="*/ 3174909 h 6834881"/>
                    <a:gd name="connsiteX56" fmla="*/ 1543731 w 4458789"/>
                    <a:gd name="connsiteY56" fmla="*/ 3150960 h 6834881"/>
                    <a:gd name="connsiteX57" fmla="*/ 1427934 w 4458789"/>
                    <a:gd name="connsiteY57" fmla="*/ 3163797 h 6834881"/>
                    <a:gd name="connsiteX58" fmla="*/ 1364434 w 4458789"/>
                    <a:gd name="connsiteY58" fmla="*/ 3127284 h 6834881"/>
                    <a:gd name="connsiteX59" fmla="*/ 1350147 w 4458789"/>
                    <a:gd name="connsiteY59" fmla="*/ 3101884 h 6834881"/>
                    <a:gd name="connsiteX60" fmla="*/ 1289731 w 4458789"/>
                    <a:gd name="connsiteY60" fmla="*/ 3082154 h 6834881"/>
                    <a:gd name="connsiteX61" fmla="*/ 1189809 w 4458789"/>
                    <a:gd name="connsiteY61" fmla="*/ 3098709 h 6834881"/>
                    <a:gd name="connsiteX62" fmla="*/ 1164409 w 4458789"/>
                    <a:gd name="connsiteY62" fmla="*/ 3144747 h 6834881"/>
                    <a:gd name="connsiteX63" fmla="*/ 1108847 w 4458789"/>
                    <a:gd name="connsiteY63" fmla="*/ 3174909 h 6834881"/>
                    <a:gd name="connsiteX64" fmla="*/ 1075509 w 4458789"/>
                    <a:gd name="connsiteY64" fmla="*/ 3225709 h 6834881"/>
                    <a:gd name="connsiteX65" fmla="*/ 1007247 w 4458789"/>
                    <a:gd name="connsiteY65" fmla="*/ 3238409 h 6834881"/>
                    <a:gd name="connsiteX66" fmla="*/ 926782 w 4458789"/>
                    <a:gd name="connsiteY66" fmla="*/ 3181803 h 6834881"/>
                    <a:gd name="connsiteX67" fmla="*/ 942159 w 4458789"/>
                    <a:gd name="connsiteY67" fmla="*/ 3111409 h 6834881"/>
                    <a:gd name="connsiteX68" fmla="*/ 989784 w 4458789"/>
                    <a:gd name="connsiteY68" fmla="*/ 3078072 h 6834881"/>
                    <a:gd name="connsiteX69" fmla="*/ 941161 w 4458789"/>
                    <a:gd name="connsiteY69" fmla="*/ 2986994 h 6834881"/>
                    <a:gd name="connsiteX70" fmla="*/ 865959 w 4458789"/>
                    <a:gd name="connsiteY70" fmla="*/ 2989172 h 6834881"/>
                    <a:gd name="connsiteX71" fmla="*/ 743722 w 4458789"/>
                    <a:gd name="connsiteY71" fmla="*/ 2943134 h 6834881"/>
                    <a:gd name="connsiteX72" fmla="*/ 708797 w 4458789"/>
                    <a:gd name="connsiteY72" fmla="*/ 2852647 h 6834881"/>
                    <a:gd name="connsiteX73" fmla="*/ 750707 w 4458789"/>
                    <a:gd name="connsiteY73" fmla="*/ 2804160 h 6834881"/>
                    <a:gd name="connsiteX74" fmla="*/ 748484 w 4458789"/>
                    <a:gd name="connsiteY74" fmla="*/ 2738347 h 6834881"/>
                    <a:gd name="connsiteX75" fmla="*/ 788172 w 4458789"/>
                    <a:gd name="connsiteY75" fmla="*/ 2711359 h 6834881"/>
                    <a:gd name="connsiteX76" fmla="*/ 865959 w 4458789"/>
                    <a:gd name="connsiteY76" fmla="*/ 2771684 h 6834881"/>
                    <a:gd name="connsiteX77" fmla="*/ 892947 w 4458789"/>
                    <a:gd name="connsiteY77" fmla="*/ 2798672 h 6834881"/>
                    <a:gd name="connsiteX78" fmla="*/ 900884 w 4458789"/>
                    <a:gd name="connsiteY78" fmla="*/ 2743110 h 6834881"/>
                    <a:gd name="connsiteX79" fmla="*/ 937351 w 4458789"/>
                    <a:gd name="connsiteY79" fmla="*/ 2730546 h 6834881"/>
                    <a:gd name="connsiteX80" fmla="*/ 981847 w 4458789"/>
                    <a:gd name="connsiteY80" fmla="*/ 2730409 h 6834881"/>
                    <a:gd name="connsiteX81" fmla="*/ 1008834 w 4458789"/>
                    <a:gd name="connsiteY81" fmla="*/ 2698659 h 6834881"/>
                    <a:gd name="connsiteX82" fmla="*/ 1085034 w 4458789"/>
                    <a:gd name="connsiteY82" fmla="*/ 2592297 h 6834881"/>
                    <a:gd name="connsiteX83" fmla="*/ 1174841 w 4458789"/>
                    <a:gd name="connsiteY83" fmla="*/ 2532652 h 6834881"/>
                    <a:gd name="connsiteX84" fmla="*/ 1256484 w 4458789"/>
                    <a:gd name="connsiteY84" fmla="*/ 2501809 h 6834881"/>
                    <a:gd name="connsiteX85" fmla="*/ 1404122 w 4458789"/>
                    <a:gd name="connsiteY85" fmla="*/ 2358934 h 6834881"/>
                    <a:gd name="connsiteX86" fmla="*/ 1518512 w 4458789"/>
                    <a:gd name="connsiteY86" fmla="*/ 2368913 h 6834881"/>
                    <a:gd name="connsiteX87" fmla="*/ 1584598 w 4458789"/>
                    <a:gd name="connsiteY87" fmla="*/ 2464298 h 6834881"/>
                    <a:gd name="connsiteX88" fmla="*/ 1527947 w 4458789"/>
                    <a:gd name="connsiteY88" fmla="*/ 2535147 h 6834881"/>
                    <a:gd name="connsiteX89" fmla="*/ 1431109 w 4458789"/>
                    <a:gd name="connsiteY89" fmla="*/ 2627222 h 6834881"/>
                    <a:gd name="connsiteX90" fmla="*/ 1393372 w 4458789"/>
                    <a:gd name="connsiteY90" fmla="*/ 2647405 h 6834881"/>
                    <a:gd name="connsiteX91" fmla="*/ 1404983 w 4458789"/>
                    <a:gd name="connsiteY91" fmla="*/ 2708456 h 6834881"/>
                    <a:gd name="connsiteX92" fmla="*/ 1454922 w 4458789"/>
                    <a:gd name="connsiteY92" fmla="*/ 2736759 h 6834881"/>
                    <a:gd name="connsiteX93" fmla="*/ 1448572 w 4458789"/>
                    <a:gd name="connsiteY93" fmla="*/ 2774859 h 6834881"/>
                    <a:gd name="connsiteX94" fmla="*/ 1357675 w 4458789"/>
                    <a:gd name="connsiteY94" fmla="*/ 2829515 h 6834881"/>
                    <a:gd name="connsiteX95" fmla="*/ 1394597 w 4458789"/>
                    <a:gd name="connsiteY95" fmla="*/ 2863759 h 6834881"/>
                    <a:gd name="connsiteX96" fmla="*/ 1550172 w 4458789"/>
                    <a:gd name="connsiteY96" fmla="*/ 2790734 h 6834881"/>
                    <a:gd name="connsiteX97" fmla="*/ 1586684 w 4458789"/>
                    <a:gd name="connsiteY97" fmla="*/ 2733584 h 6834881"/>
                    <a:gd name="connsiteX98" fmla="*/ 1651772 w 4458789"/>
                    <a:gd name="connsiteY98" fmla="*/ 2703422 h 6834881"/>
                    <a:gd name="connsiteX99" fmla="*/ 1708922 w 4458789"/>
                    <a:gd name="connsiteY99" fmla="*/ 2666909 h 6834881"/>
                    <a:gd name="connsiteX100" fmla="*/ 1810522 w 4458789"/>
                    <a:gd name="connsiteY100" fmla="*/ 2636747 h 6834881"/>
                    <a:gd name="connsiteX101" fmla="*/ 1908947 w 4458789"/>
                    <a:gd name="connsiteY101" fmla="*/ 2627222 h 6834881"/>
                    <a:gd name="connsiteX102" fmla="*/ 1952218 w 4458789"/>
                    <a:gd name="connsiteY102" fmla="*/ 2602275 h 6834881"/>
                    <a:gd name="connsiteX103" fmla="*/ 2020072 w 4458789"/>
                    <a:gd name="connsiteY103" fmla="*/ 2662147 h 6834881"/>
                    <a:gd name="connsiteX104" fmla="*/ 2089922 w 4458789"/>
                    <a:gd name="connsiteY104" fmla="*/ 2678022 h 6834881"/>
                    <a:gd name="connsiteX105" fmla="*/ 2164579 w 4458789"/>
                    <a:gd name="connsiteY105" fmla="*/ 2690902 h 6834881"/>
                    <a:gd name="connsiteX106" fmla="*/ 2115322 w 4458789"/>
                    <a:gd name="connsiteY106" fmla="*/ 2820897 h 6834881"/>
                    <a:gd name="connsiteX107" fmla="*/ 2011680 w 4458789"/>
                    <a:gd name="connsiteY107" fmla="*/ 2934788 h 6834881"/>
                    <a:gd name="connsiteX108" fmla="*/ 2194560 w 4458789"/>
                    <a:gd name="connsiteY108" fmla="*/ 3082834 h 6834881"/>
                    <a:gd name="connsiteX109" fmla="*/ 2394858 w 4458789"/>
                    <a:gd name="connsiteY109" fmla="*/ 3117668 h 6834881"/>
                    <a:gd name="connsiteX110" fmla="*/ 2377440 w 4458789"/>
                    <a:gd name="connsiteY110" fmla="*/ 3335383 h 6834881"/>
                    <a:gd name="connsiteX111" fmla="*/ 2377440 w 4458789"/>
                    <a:gd name="connsiteY111" fmla="*/ 3335383 h 6834881"/>
                    <a:gd name="connsiteX112" fmla="*/ 2333898 w 4458789"/>
                    <a:gd name="connsiteY112" fmla="*/ 3640183 h 6834881"/>
                    <a:gd name="connsiteX113" fmla="*/ 2290355 w 4458789"/>
                    <a:gd name="connsiteY113" fmla="*/ 3875314 h 6834881"/>
                    <a:gd name="connsiteX114" fmla="*/ 2595155 w 4458789"/>
                    <a:gd name="connsiteY114" fmla="*/ 3857897 h 6834881"/>
                    <a:gd name="connsiteX115" fmla="*/ 2891246 w 4458789"/>
                    <a:gd name="connsiteY115" fmla="*/ 3744685 h 6834881"/>
                    <a:gd name="connsiteX116" fmla="*/ 2891155 w 4458789"/>
                    <a:gd name="connsiteY116" fmla="*/ 3215186 h 6834881"/>
                    <a:gd name="connsiteX117" fmla="*/ 2772547 w 4458789"/>
                    <a:gd name="connsiteY117" fmla="*/ 3039972 h 6834881"/>
                    <a:gd name="connsiteX118" fmla="*/ 2704284 w 4458789"/>
                    <a:gd name="connsiteY118" fmla="*/ 2897097 h 6834881"/>
                    <a:gd name="connsiteX119" fmla="*/ 2508069 w 4458789"/>
                    <a:gd name="connsiteY119" fmla="*/ 2717074 h 6834881"/>
                    <a:gd name="connsiteX120" fmla="*/ 2638698 w 4458789"/>
                    <a:gd name="connsiteY120" fmla="*/ 2577737 h 6834881"/>
                    <a:gd name="connsiteX121" fmla="*/ 2978332 w 4458789"/>
                    <a:gd name="connsiteY121" fmla="*/ 2333897 h 6834881"/>
                    <a:gd name="connsiteX122" fmla="*/ 2987040 w 4458789"/>
                    <a:gd name="connsiteY122" fmla="*/ 2159725 h 6834881"/>
                    <a:gd name="connsiteX123" fmla="*/ 3344092 w 4458789"/>
                    <a:gd name="connsiteY123" fmla="*/ 1672045 h 6834881"/>
                    <a:gd name="connsiteX124" fmla="*/ 3544389 w 4458789"/>
                    <a:gd name="connsiteY124" fmla="*/ 1863634 h 6834881"/>
                    <a:gd name="connsiteX125" fmla="*/ 3962400 w 4458789"/>
                    <a:gd name="connsiteY125" fmla="*/ 1419497 h 6834881"/>
                    <a:gd name="connsiteX126" fmla="*/ 4458789 w 4458789"/>
                    <a:gd name="connsiteY126" fmla="*/ 374468 h 6834881"/>
                    <a:gd name="connsiteX127" fmla="*/ 4415246 w 4458789"/>
                    <a:gd name="connsiteY127" fmla="*/ 0 h 6834881"/>
                    <a:gd name="connsiteX128" fmla="*/ 17418 w 4458789"/>
                    <a:gd name="connsiteY128" fmla="*/ 17417 h 6834881"/>
                    <a:gd name="connsiteX129" fmla="*/ 0 w 4458789"/>
                    <a:gd name="connsiteY129" fmla="*/ 6470468 h 6834881"/>
                    <a:gd name="connsiteX0" fmla="*/ 0 w 4458789"/>
                    <a:gd name="connsiteY0" fmla="*/ 6470468 h 6837407"/>
                    <a:gd name="connsiteX1" fmla="*/ 781822 w 4458789"/>
                    <a:gd name="connsiteY1" fmla="*/ 6041934 h 6837407"/>
                    <a:gd name="connsiteX2" fmla="*/ 831034 w 4458789"/>
                    <a:gd name="connsiteY2" fmla="*/ 5948272 h 6837407"/>
                    <a:gd name="connsiteX3" fmla="*/ 966063 w 4458789"/>
                    <a:gd name="connsiteY3" fmla="*/ 5940878 h 6837407"/>
                    <a:gd name="connsiteX4" fmla="*/ 951685 w 4458789"/>
                    <a:gd name="connsiteY4" fmla="*/ 5911760 h 6837407"/>
                    <a:gd name="connsiteX5" fmla="*/ 897709 w 4458789"/>
                    <a:gd name="connsiteY5" fmla="*/ 5911759 h 6837407"/>
                    <a:gd name="connsiteX6" fmla="*/ 938984 w 4458789"/>
                    <a:gd name="connsiteY6" fmla="*/ 5849847 h 6837407"/>
                    <a:gd name="connsiteX7" fmla="*/ 927872 w 4458789"/>
                    <a:gd name="connsiteY7" fmla="*/ 5799047 h 6837407"/>
                    <a:gd name="connsiteX8" fmla="*/ 954859 w 4458789"/>
                    <a:gd name="connsiteY8" fmla="*/ 5724434 h 6837407"/>
                    <a:gd name="connsiteX9" fmla="*/ 943747 w 4458789"/>
                    <a:gd name="connsiteY9" fmla="*/ 5683159 h 6837407"/>
                    <a:gd name="connsiteX10" fmla="*/ 1045347 w 4458789"/>
                    <a:gd name="connsiteY10" fmla="*/ 5637122 h 6837407"/>
                    <a:gd name="connsiteX11" fmla="*/ 1096147 w 4458789"/>
                    <a:gd name="connsiteY11" fmla="*/ 5591084 h 6837407"/>
                    <a:gd name="connsiteX12" fmla="*/ 1143772 w 4458789"/>
                    <a:gd name="connsiteY12" fmla="*/ 5533934 h 6837407"/>
                    <a:gd name="connsiteX13" fmla="*/ 1159647 w 4458789"/>
                    <a:gd name="connsiteY13" fmla="*/ 5478372 h 6837407"/>
                    <a:gd name="connsiteX14" fmla="*/ 1197747 w 4458789"/>
                    <a:gd name="connsiteY14" fmla="*/ 5427572 h 6837407"/>
                    <a:gd name="connsiteX15" fmla="*/ 1267597 w 4458789"/>
                    <a:gd name="connsiteY15" fmla="*/ 5345022 h 6837407"/>
                    <a:gd name="connsiteX16" fmla="*/ 1281884 w 4458789"/>
                    <a:gd name="connsiteY16" fmla="*/ 5389472 h 6837407"/>
                    <a:gd name="connsiteX17" fmla="*/ 1324747 w 4458789"/>
                    <a:gd name="connsiteY17" fmla="*/ 5341847 h 6837407"/>
                    <a:gd name="connsiteX18" fmla="*/ 1367609 w 4458789"/>
                    <a:gd name="connsiteY18" fmla="*/ 5324384 h 6837407"/>
                    <a:gd name="connsiteX19" fmla="*/ 1367246 w 4458789"/>
                    <a:gd name="connsiteY19" fmla="*/ 5277394 h 6837407"/>
                    <a:gd name="connsiteX20" fmla="*/ 1394597 w 4458789"/>
                    <a:gd name="connsiteY20" fmla="*/ 5175159 h 6837407"/>
                    <a:gd name="connsiteX21" fmla="*/ 1440634 w 4458789"/>
                    <a:gd name="connsiteY21" fmla="*/ 5149759 h 6837407"/>
                    <a:gd name="connsiteX22" fmla="*/ 1429522 w 4458789"/>
                    <a:gd name="connsiteY22" fmla="*/ 5017997 h 6837407"/>
                    <a:gd name="connsiteX23" fmla="*/ 1477147 w 4458789"/>
                    <a:gd name="connsiteY23" fmla="*/ 4971959 h 6837407"/>
                    <a:gd name="connsiteX24" fmla="*/ 1541418 w 4458789"/>
                    <a:gd name="connsiteY24" fmla="*/ 4955177 h 6837407"/>
                    <a:gd name="connsiteX25" fmla="*/ 1375547 w 4458789"/>
                    <a:gd name="connsiteY25" fmla="*/ 4913222 h 6837407"/>
                    <a:gd name="connsiteX26" fmla="*/ 1307284 w 4458789"/>
                    <a:gd name="connsiteY26" fmla="*/ 4854484 h 6837407"/>
                    <a:gd name="connsiteX27" fmla="*/ 1232672 w 4458789"/>
                    <a:gd name="connsiteY27" fmla="*/ 4883059 h 6837407"/>
                    <a:gd name="connsiteX28" fmla="*/ 1172801 w 4458789"/>
                    <a:gd name="connsiteY28" fmla="*/ 4820692 h 6837407"/>
                    <a:gd name="connsiteX29" fmla="*/ 1353322 w 4458789"/>
                    <a:gd name="connsiteY29" fmla="*/ 4757647 h 6837407"/>
                    <a:gd name="connsiteX30" fmla="*/ 1396184 w 4458789"/>
                    <a:gd name="connsiteY30" fmla="*/ 4762409 h 6837407"/>
                    <a:gd name="connsiteX31" fmla="*/ 1473473 w 4458789"/>
                    <a:gd name="connsiteY31" fmla="*/ 4779509 h 6837407"/>
                    <a:gd name="connsiteX32" fmla="*/ 1404122 w 4458789"/>
                    <a:gd name="connsiteY32" fmla="*/ 4619534 h 6837407"/>
                    <a:gd name="connsiteX33" fmla="*/ 1335859 w 4458789"/>
                    <a:gd name="connsiteY33" fmla="*/ 4551271 h 6837407"/>
                    <a:gd name="connsiteX34" fmla="*/ 1439047 w 4458789"/>
                    <a:gd name="connsiteY34" fmla="*/ 4506822 h 6837407"/>
                    <a:gd name="connsiteX35" fmla="*/ 1362847 w 4458789"/>
                    <a:gd name="connsiteY35" fmla="*/ 4400459 h 6837407"/>
                    <a:gd name="connsiteX36" fmla="*/ 1262834 w 4458789"/>
                    <a:gd name="connsiteY36" fmla="*/ 4309972 h 6837407"/>
                    <a:gd name="connsiteX37" fmla="*/ 1202509 w 4458789"/>
                    <a:gd name="connsiteY37" fmla="*/ 4102009 h 6837407"/>
                    <a:gd name="connsiteX38" fmla="*/ 1143772 w 4458789"/>
                    <a:gd name="connsiteY38" fmla="*/ 3930559 h 6837407"/>
                    <a:gd name="connsiteX39" fmla="*/ 1012644 w 4458789"/>
                    <a:gd name="connsiteY39" fmla="*/ 3831363 h 6837407"/>
                    <a:gd name="connsiteX40" fmla="*/ 946922 w 4458789"/>
                    <a:gd name="connsiteY40" fmla="*/ 3773397 h 6837407"/>
                    <a:gd name="connsiteX41" fmla="*/ 946922 w 4458789"/>
                    <a:gd name="connsiteY41" fmla="*/ 3717834 h 6837407"/>
                    <a:gd name="connsiteX42" fmla="*/ 980259 w 4458789"/>
                    <a:gd name="connsiteY42" fmla="*/ 3711484 h 6837407"/>
                    <a:gd name="connsiteX43" fmla="*/ 1038997 w 4458789"/>
                    <a:gd name="connsiteY43" fmla="*/ 3609884 h 6837407"/>
                    <a:gd name="connsiteX44" fmla="*/ 1077097 w 4458789"/>
                    <a:gd name="connsiteY44" fmla="*/ 3598772 h 6837407"/>
                    <a:gd name="connsiteX45" fmla="*/ 1139009 w 4458789"/>
                    <a:gd name="connsiteY45" fmla="*/ 3535272 h 6837407"/>
                    <a:gd name="connsiteX46" fmla="*/ 1196159 w 4458789"/>
                    <a:gd name="connsiteY46" fmla="*/ 3498759 h 6837407"/>
                    <a:gd name="connsiteX47" fmla="*/ 1237434 w 4458789"/>
                    <a:gd name="connsiteY47" fmla="*/ 3489234 h 6837407"/>
                    <a:gd name="connsiteX48" fmla="*/ 1267506 w 4458789"/>
                    <a:gd name="connsiteY48" fmla="*/ 3418432 h 6837407"/>
                    <a:gd name="connsiteX49" fmla="*/ 1326335 w 4458789"/>
                    <a:gd name="connsiteY49" fmla="*/ 3387634 h 6837407"/>
                    <a:gd name="connsiteX50" fmla="*/ 1385072 w 4458789"/>
                    <a:gd name="connsiteY50" fmla="*/ 3354297 h 6837407"/>
                    <a:gd name="connsiteX51" fmla="*/ 1491434 w 4458789"/>
                    <a:gd name="connsiteY51" fmla="*/ 3309847 h 6837407"/>
                    <a:gd name="connsiteX52" fmla="*/ 1567543 w 4458789"/>
                    <a:gd name="connsiteY52" fmla="*/ 3317965 h 6837407"/>
                    <a:gd name="connsiteX53" fmla="*/ 1610497 w 4458789"/>
                    <a:gd name="connsiteY53" fmla="*/ 3271747 h 6837407"/>
                    <a:gd name="connsiteX54" fmla="*/ 1631134 w 4458789"/>
                    <a:gd name="connsiteY54" fmla="*/ 3201897 h 6837407"/>
                    <a:gd name="connsiteX55" fmla="*/ 1564459 w 4458789"/>
                    <a:gd name="connsiteY55" fmla="*/ 3174909 h 6837407"/>
                    <a:gd name="connsiteX56" fmla="*/ 1543731 w 4458789"/>
                    <a:gd name="connsiteY56" fmla="*/ 3150960 h 6837407"/>
                    <a:gd name="connsiteX57" fmla="*/ 1427934 w 4458789"/>
                    <a:gd name="connsiteY57" fmla="*/ 3163797 h 6837407"/>
                    <a:gd name="connsiteX58" fmla="*/ 1364434 w 4458789"/>
                    <a:gd name="connsiteY58" fmla="*/ 3127284 h 6837407"/>
                    <a:gd name="connsiteX59" fmla="*/ 1350147 w 4458789"/>
                    <a:gd name="connsiteY59" fmla="*/ 3101884 h 6837407"/>
                    <a:gd name="connsiteX60" fmla="*/ 1289731 w 4458789"/>
                    <a:gd name="connsiteY60" fmla="*/ 3082154 h 6837407"/>
                    <a:gd name="connsiteX61" fmla="*/ 1189809 w 4458789"/>
                    <a:gd name="connsiteY61" fmla="*/ 3098709 h 6837407"/>
                    <a:gd name="connsiteX62" fmla="*/ 1164409 w 4458789"/>
                    <a:gd name="connsiteY62" fmla="*/ 3144747 h 6837407"/>
                    <a:gd name="connsiteX63" fmla="*/ 1108847 w 4458789"/>
                    <a:gd name="connsiteY63" fmla="*/ 3174909 h 6837407"/>
                    <a:gd name="connsiteX64" fmla="*/ 1075509 w 4458789"/>
                    <a:gd name="connsiteY64" fmla="*/ 3225709 h 6837407"/>
                    <a:gd name="connsiteX65" fmla="*/ 1007247 w 4458789"/>
                    <a:gd name="connsiteY65" fmla="*/ 3238409 h 6837407"/>
                    <a:gd name="connsiteX66" fmla="*/ 926782 w 4458789"/>
                    <a:gd name="connsiteY66" fmla="*/ 3181803 h 6837407"/>
                    <a:gd name="connsiteX67" fmla="*/ 942159 w 4458789"/>
                    <a:gd name="connsiteY67" fmla="*/ 3111409 h 6837407"/>
                    <a:gd name="connsiteX68" fmla="*/ 989784 w 4458789"/>
                    <a:gd name="connsiteY68" fmla="*/ 3078072 h 6837407"/>
                    <a:gd name="connsiteX69" fmla="*/ 941161 w 4458789"/>
                    <a:gd name="connsiteY69" fmla="*/ 2986994 h 6837407"/>
                    <a:gd name="connsiteX70" fmla="*/ 865959 w 4458789"/>
                    <a:gd name="connsiteY70" fmla="*/ 2989172 h 6837407"/>
                    <a:gd name="connsiteX71" fmla="*/ 743722 w 4458789"/>
                    <a:gd name="connsiteY71" fmla="*/ 2943134 h 6837407"/>
                    <a:gd name="connsiteX72" fmla="*/ 708797 w 4458789"/>
                    <a:gd name="connsiteY72" fmla="*/ 2852647 h 6837407"/>
                    <a:gd name="connsiteX73" fmla="*/ 750707 w 4458789"/>
                    <a:gd name="connsiteY73" fmla="*/ 2804160 h 6837407"/>
                    <a:gd name="connsiteX74" fmla="*/ 748484 w 4458789"/>
                    <a:gd name="connsiteY74" fmla="*/ 2738347 h 6837407"/>
                    <a:gd name="connsiteX75" fmla="*/ 788172 w 4458789"/>
                    <a:gd name="connsiteY75" fmla="*/ 2711359 h 6837407"/>
                    <a:gd name="connsiteX76" fmla="*/ 865959 w 4458789"/>
                    <a:gd name="connsiteY76" fmla="*/ 2771684 h 6837407"/>
                    <a:gd name="connsiteX77" fmla="*/ 892947 w 4458789"/>
                    <a:gd name="connsiteY77" fmla="*/ 2798672 h 6837407"/>
                    <a:gd name="connsiteX78" fmla="*/ 900884 w 4458789"/>
                    <a:gd name="connsiteY78" fmla="*/ 2743110 h 6837407"/>
                    <a:gd name="connsiteX79" fmla="*/ 937351 w 4458789"/>
                    <a:gd name="connsiteY79" fmla="*/ 2730546 h 6837407"/>
                    <a:gd name="connsiteX80" fmla="*/ 981847 w 4458789"/>
                    <a:gd name="connsiteY80" fmla="*/ 2730409 h 6837407"/>
                    <a:gd name="connsiteX81" fmla="*/ 1008834 w 4458789"/>
                    <a:gd name="connsiteY81" fmla="*/ 2698659 h 6837407"/>
                    <a:gd name="connsiteX82" fmla="*/ 1085034 w 4458789"/>
                    <a:gd name="connsiteY82" fmla="*/ 2592297 h 6837407"/>
                    <a:gd name="connsiteX83" fmla="*/ 1174841 w 4458789"/>
                    <a:gd name="connsiteY83" fmla="*/ 2532652 h 6837407"/>
                    <a:gd name="connsiteX84" fmla="*/ 1256484 w 4458789"/>
                    <a:gd name="connsiteY84" fmla="*/ 2501809 h 6837407"/>
                    <a:gd name="connsiteX85" fmla="*/ 1404122 w 4458789"/>
                    <a:gd name="connsiteY85" fmla="*/ 2358934 h 6837407"/>
                    <a:gd name="connsiteX86" fmla="*/ 1518512 w 4458789"/>
                    <a:gd name="connsiteY86" fmla="*/ 2368913 h 6837407"/>
                    <a:gd name="connsiteX87" fmla="*/ 1584598 w 4458789"/>
                    <a:gd name="connsiteY87" fmla="*/ 2464298 h 6837407"/>
                    <a:gd name="connsiteX88" fmla="*/ 1527947 w 4458789"/>
                    <a:gd name="connsiteY88" fmla="*/ 2535147 h 6837407"/>
                    <a:gd name="connsiteX89" fmla="*/ 1431109 w 4458789"/>
                    <a:gd name="connsiteY89" fmla="*/ 2627222 h 6837407"/>
                    <a:gd name="connsiteX90" fmla="*/ 1393372 w 4458789"/>
                    <a:gd name="connsiteY90" fmla="*/ 2647405 h 6837407"/>
                    <a:gd name="connsiteX91" fmla="*/ 1404983 w 4458789"/>
                    <a:gd name="connsiteY91" fmla="*/ 2708456 h 6837407"/>
                    <a:gd name="connsiteX92" fmla="*/ 1454922 w 4458789"/>
                    <a:gd name="connsiteY92" fmla="*/ 2736759 h 6837407"/>
                    <a:gd name="connsiteX93" fmla="*/ 1448572 w 4458789"/>
                    <a:gd name="connsiteY93" fmla="*/ 2774859 h 6837407"/>
                    <a:gd name="connsiteX94" fmla="*/ 1357675 w 4458789"/>
                    <a:gd name="connsiteY94" fmla="*/ 2829515 h 6837407"/>
                    <a:gd name="connsiteX95" fmla="*/ 1394597 w 4458789"/>
                    <a:gd name="connsiteY95" fmla="*/ 2863759 h 6837407"/>
                    <a:gd name="connsiteX96" fmla="*/ 1550172 w 4458789"/>
                    <a:gd name="connsiteY96" fmla="*/ 2790734 h 6837407"/>
                    <a:gd name="connsiteX97" fmla="*/ 1586684 w 4458789"/>
                    <a:gd name="connsiteY97" fmla="*/ 2733584 h 6837407"/>
                    <a:gd name="connsiteX98" fmla="*/ 1651772 w 4458789"/>
                    <a:gd name="connsiteY98" fmla="*/ 2703422 h 6837407"/>
                    <a:gd name="connsiteX99" fmla="*/ 1708922 w 4458789"/>
                    <a:gd name="connsiteY99" fmla="*/ 2666909 h 6837407"/>
                    <a:gd name="connsiteX100" fmla="*/ 1810522 w 4458789"/>
                    <a:gd name="connsiteY100" fmla="*/ 2636747 h 6837407"/>
                    <a:gd name="connsiteX101" fmla="*/ 1908947 w 4458789"/>
                    <a:gd name="connsiteY101" fmla="*/ 2627222 h 6837407"/>
                    <a:gd name="connsiteX102" fmla="*/ 1952218 w 4458789"/>
                    <a:gd name="connsiteY102" fmla="*/ 2602275 h 6837407"/>
                    <a:gd name="connsiteX103" fmla="*/ 2020072 w 4458789"/>
                    <a:gd name="connsiteY103" fmla="*/ 2662147 h 6837407"/>
                    <a:gd name="connsiteX104" fmla="*/ 2089922 w 4458789"/>
                    <a:gd name="connsiteY104" fmla="*/ 2678022 h 6837407"/>
                    <a:gd name="connsiteX105" fmla="*/ 2164579 w 4458789"/>
                    <a:gd name="connsiteY105" fmla="*/ 2690902 h 6837407"/>
                    <a:gd name="connsiteX106" fmla="*/ 2115322 w 4458789"/>
                    <a:gd name="connsiteY106" fmla="*/ 2820897 h 6837407"/>
                    <a:gd name="connsiteX107" fmla="*/ 2011680 w 4458789"/>
                    <a:gd name="connsiteY107" fmla="*/ 2934788 h 6837407"/>
                    <a:gd name="connsiteX108" fmla="*/ 2194560 w 4458789"/>
                    <a:gd name="connsiteY108" fmla="*/ 3082834 h 6837407"/>
                    <a:gd name="connsiteX109" fmla="*/ 2394858 w 4458789"/>
                    <a:gd name="connsiteY109" fmla="*/ 3117668 h 6837407"/>
                    <a:gd name="connsiteX110" fmla="*/ 2377440 w 4458789"/>
                    <a:gd name="connsiteY110" fmla="*/ 3335383 h 6837407"/>
                    <a:gd name="connsiteX111" fmla="*/ 2377440 w 4458789"/>
                    <a:gd name="connsiteY111" fmla="*/ 3335383 h 6837407"/>
                    <a:gd name="connsiteX112" fmla="*/ 2333898 w 4458789"/>
                    <a:gd name="connsiteY112" fmla="*/ 3640183 h 6837407"/>
                    <a:gd name="connsiteX113" fmla="*/ 2290355 w 4458789"/>
                    <a:gd name="connsiteY113" fmla="*/ 3875314 h 6837407"/>
                    <a:gd name="connsiteX114" fmla="*/ 2595155 w 4458789"/>
                    <a:gd name="connsiteY114" fmla="*/ 3857897 h 6837407"/>
                    <a:gd name="connsiteX115" fmla="*/ 2891246 w 4458789"/>
                    <a:gd name="connsiteY115" fmla="*/ 3744685 h 6837407"/>
                    <a:gd name="connsiteX116" fmla="*/ 2891155 w 4458789"/>
                    <a:gd name="connsiteY116" fmla="*/ 3215186 h 6837407"/>
                    <a:gd name="connsiteX117" fmla="*/ 2772547 w 4458789"/>
                    <a:gd name="connsiteY117" fmla="*/ 3039972 h 6837407"/>
                    <a:gd name="connsiteX118" fmla="*/ 2704284 w 4458789"/>
                    <a:gd name="connsiteY118" fmla="*/ 2897097 h 6837407"/>
                    <a:gd name="connsiteX119" fmla="*/ 2508069 w 4458789"/>
                    <a:gd name="connsiteY119" fmla="*/ 2717074 h 6837407"/>
                    <a:gd name="connsiteX120" fmla="*/ 2638698 w 4458789"/>
                    <a:gd name="connsiteY120" fmla="*/ 2577737 h 6837407"/>
                    <a:gd name="connsiteX121" fmla="*/ 2978332 w 4458789"/>
                    <a:gd name="connsiteY121" fmla="*/ 2333897 h 6837407"/>
                    <a:gd name="connsiteX122" fmla="*/ 2987040 w 4458789"/>
                    <a:gd name="connsiteY122" fmla="*/ 2159725 h 6837407"/>
                    <a:gd name="connsiteX123" fmla="*/ 3344092 w 4458789"/>
                    <a:gd name="connsiteY123" fmla="*/ 1672045 h 6837407"/>
                    <a:gd name="connsiteX124" fmla="*/ 3544389 w 4458789"/>
                    <a:gd name="connsiteY124" fmla="*/ 1863634 h 6837407"/>
                    <a:gd name="connsiteX125" fmla="*/ 3962400 w 4458789"/>
                    <a:gd name="connsiteY125" fmla="*/ 1419497 h 6837407"/>
                    <a:gd name="connsiteX126" fmla="*/ 4458789 w 4458789"/>
                    <a:gd name="connsiteY126" fmla="*/ 374468 h 6837407"/>
                    <a:gd name="connsiteX127" fmla="*/ 4415246 w 4458789"/>
                    <a:gd name="connsiteY127" fmla="*/ 0 h 6837407"/>
                    <a:gd name="connsiteX128" fmla="*/ 17418 w 4458789"/>
                    <a:gd name="connsiteY128" fmla="*/ 17417 h 6837407"/>
                    <a:gd name="connsiteX129" fmla="*/ 0 w 4458789"/>
                    <a:gd name="connsiteY129" fmla="*/ 6470468 h 6837407"/>
                    <a:gd name="connsiteX0" fmla="*/ 0 w 4458789"/>
                    <a:gd name="connsiteY0" fmla="*/ 6470468 h 6837407"/>
                    <a:gd name="connsiteX1" fmla="*/ 781822 w 4458789"/>
                    <a:gd name="connsiteY1" fmla="*/ 6041934 h 6837407"/>
                    <a:gd name="connsiteX2" fmla="*/ 831034 w 4458789"/>
                    <a:gd name="connsiteY2" fmla="*/ 5948272 h 6837407"/>
                    <a:gd name="connsiteX3" fmla="*/ 966063 w 4458789"/>
                    <a:gd name="connsiteY3" fmla="*/ 5940878 h 6837407"/>
                    <a:gd name="connsiteX4" fmla="*/ 951685 w 4458789"/>
                    <a:gd name="connsiteY4" fmla="*/ 5911760 h 6837407"/>
                    <a:gd name="connsiteX5" fmla="*/ 897709 w 4458789"/>
                    <a:gd name="connsiteY5" fmla="*/ 5911759 h 6837407"/>
                    <a:gd name="connsiteX6" fmla="*/ 938984 w 4458789"/>
                    <a:gd name="connsiteY6" fmla="*/ 5849847 h 6837407"/>
                    <a:gd name="connsiteX7" fmla="*/ 927872 w 4458789"/>
                    <a:gd name="connsiteY7" fmla="*/ 5799047 h 6837407"/>
                    <a:gd name="connsiteX8" fmla="*/ 954859 w 4458789"/>
                    <a:gd name="connsiteY8" fmla="*/ 5724434 h 6837407"/>
                    <a:gd name="connsiteX9" fmla="*/ 943747 w 4458789"/>
                    <a:gd name="connsiteY9" fmla="*/ 5683159 h 6837407"/>
                    <a:gd name="connsiteX10" fmla="*/ 1045347 w 4458789"/>
                    <a:gd name="connsiteY10" fmla="*/ 5637122 h 6837407"/>
                    <a:gd name="connsiteX11" fmla="*/ 1096147 w 4458789"/>
                    <a:gd name="connsiteY11" fmla="*/ 5591084 h 6837407"/>
                    <a:gd name="connsiteX12" fmla="*/ 1143772 w 4458789"/>
                    <a:gd name="connsiteY12" fmla="*/ 5533934 h 6837407"/>
                    <a:gd name="connsiteX13" fmla="*/ 1159647 w 4458789"/>
                    <a:gd name="connsiteY13" fmla="*/ 5478372 h 6837407"/>
                    <a:gd name="connsiteX14" fmla="*/ 1197747 w 4458789"/>
                    <a:gd name="connsiteY14" fmla="*/ 5427572 h 6837407"/>
                    <a:gd name="connsiteX15" fmla="*/ 1267597 w 4458789"/>
                    <a:gd name="connsiteY15" fmla="*/ 5345022 h 6837407"/>
                    <a:gd name="connsiteX16" fmla="*/ 1281884 w 4458789"/>
                    <a:gd name="connsiteY16" fmla="*/ 5389472 h 6837407"/>
                    <a:gd name="connsiteX17" fmla="*/ 1324747 w 4458789"/>
                    <a:gd name="connsiteY17" fmla="*/ 5341847 h 6837407"/>
                    <a:gd name="connsiteX18" fmla="*/ 1367609 w 4458789"/>
                    <a:gd name="connsiteY18" fmla="*/ 5324384 h 6837407"/>
                    <a:gd name="connsiteX19" fmla="*/ 1367246 w 4458789"/>
                    <a:gd name="connsiteY19" fmla="*/ 5277394 h 6837407"/>
                    <a:gd name="connsiteX20" fmla="*/ 1394597 w 4458789"/>
                    <a:gd name="connsiteY20" fmla="*/ 5175159 h 6837407"/>
                    <a:gd name="connsiteX21" fmla="*/ 1440634 w 4458789"/>
                    <a:gd name="connsiteY21" fmla="*/ 5149759 h 6837407"/>
                    <a:gd name="connsiteX22" fmla="*/ 1429522 w 4458789"/>
                    <a:gd name="connsiteY22" fmla="*/ 5017997 h 6837407"/>
                    <a:gd name="connsiteX23" fmla="*/ 1477147 w 4458789"/>
                    <a:gd name="connsiteY23" fmla="*/ 4971959 h 6837407"/>
                    <a:gd name="connsiteX24" fmla="*/ 1541418 w 4458789"/>
                    <a:gd name="connsiteY24" fmla="*/ 4955177 h 6837407"/>
                    <a:gd name="connsiteX25" fmla="*/ 1375547 w 4458789"/>
                    <a:gd name="connsiteY25" fmla="*/ 4913222 h 6837407"/>
                    <a:gd name="connsiteX26" fmla="*/ 1307284 w 4458789"/>
                    <a:gd name="connsiteY26" fmla="*/ 4854484 h 6837407"/>
                    <a:gd name="connsiteX27" fmla="*/ 1232672 w 4458789"/>
                    <a:gd name="connsiteY27" fmla="*/ 4883059 h 6837407"/>
                    <a:gd name="connsiteX28" fmla="*/ 1172801 w 4458789"/>
                    <a:gd name="connsiteY28" fmla="*/ 4820692 h 6837407"/>
                    <a:gd name="connsiteX29" fmla="*/ 1353322 w 4458789"/>
                    <a:gd name="connsiteY29" fmla="*/ 4757647 h 6837407"/>
                    <a:gd name="connsiteX30" fmla="*/ 1396184 w 4458789"/>
                    <a:gd name="connsiteY30" fmla="*/ 4762409 h 6837407"/>
                    <a:gd name="connsiteX31" fmla="*/ 1473473 w 4458789"/>
                    <a:gd name="connsiteY31" fmla="*/ 4779509 h 6837407"/>
                    <a:gd name="connsiteX32" fmla="*/ 1404122 w 4458789"/>
                    <a:gd name="connsiteY32" fmla="*/ 4619534 h 6837407"/>
                    <a:gd name="connsiteX33" fmla="*/ 1335859 w 4458789"/>
                    <a:gd name="connsiteY33" fmla="*/ 4551271 h 6837407"/>
                    <a:gd name="connsiteX34" fmla="*/ 1439047 w 4458789"/>
                    <a:gd name="connsiteY34" fmla="*/ 4506822 h 6837407"/>
                    <a:gd name="connsiteX35" fmla="*/ 1362847 w 4458789"/>
                    <a:gd name="connsiteY35" fmla="*/ 4400459 h 6837407"/>
                    <a:gd name="connsiteX36" fmla="*/ 1262834 w 4458789"/>
                    <a:gd name="connsiteY36" fmla="*/ 4309972 h 6837407"/>
                    <a:gd name="connsiteX37" fmla="*/ 1202509 w 4458789"/>
                    <a:gd name="connsiteY37" fmla="*/ 4102009 h 6837407"/>
                    <a:gd name="connsiteX38" fmla="*/ 1143772 w 4458789"/>
                    <a:gd name="connsiteY38" fmla="*/ 3930559 h 6837407"/>
                    <a:gd name="connsiteX39" fmla="*/ 1012644 w 4458789"/>
                    <a:gd name="connsiteY39" fmla="*/ 3831363 h 6837407"/>
                    <a:gd name="connsiteX40" fmla="*/ 946922 w 4458789"/>
                    <a:gd name="connsiteY40" fmla="*/ 3773397 h 6837407"/>
                    <a:gd name="connsiteX41" fmla="*/ 946922 w 4458789"/>
                    <a:gd name="connsiteY41" fmla="*/ 3717834 h 6837407"/>
                    <a:gd name="connsiteX42" fmla="*/ 980259 w 4458789"/>
                    <a:gd name="connsiteY42" fmla="*/ 3711484 h 6837407"/>
                    <a:gd name="connsiteX43" fmla="*/ 1038997 w 4458789"/>
                    <a:gd name="connsiteY43" fmla="*/ 3609884 h 6837407"/>
                    <a:gd name="connsiteX44" fmla="*/ 1077097 w 4458789"/>
                    <a:gd name="connsiteY44" fmla="*/ 3598772 h 6837407"/>
                    <a:gd name="connsiteX45" fmla="*/ 1139009 w 4458789"/>
                    <a:gd name="connsiteY45" fmla="*/ 3535272 h 6837407"/>
                    <a:gd name="connsiteX46" fmla="*/ 1196159 w 4458789"/>
                    <a:gd name="connsiteY46" fmla="*/ 3498759 h 6837407"/>
                    <a:gd name="connsiteX47" fmla="*/ 1237434 w 4458789"/>
                    <a:gd name="connsiteY47" fmla="*/ 3489234 h 6837407"/>
                    <a:gd name="connsiteX48" fmla="*/ 1267506 w 4458789"/>
                    <a:gd name="connsiteY48" fmla="*/ 3418432 h 6837407"/>
                    <a:gd name="connsiteX49" fmla="*/ 1326335 w 4458789"/>
                    <a:gd name="connsiteY49" fmla="*/ 3387634 h 6837407"/>
                    <a:gd name="connsiteX50" fmla="*/ 1385072 w 4458789"/>
                    <a:gd name="connsiteY50" fmla="*/ 3354297 h 6837407"/>
                    <a:gd name="connsiteX51" fmla="*/ 1491434 w 4458789"/>
                    <a:gd name="connsiteY51" fmla="*/ 3309847 h 6837407"/>
                    <a:gd name="connsiteX52" fmla="*/ 1567543 w 4458789"/>
                    <a:gd name="connsiteY52" fmla="*/ 3317965 h 6837407"/>
                    <a:gd name="connsiteX53" fmla="*/ 1610497 w 4458789"/>
                    <a:gd name="connsiteY53" fmla="*/ 3271747 h 6837407"/>
                    <a:gd name="connsiteX54" fmla="*/ 1631134 w 4458789"/>
                    <a:gd name="connsiteY54" fmla="*/ 3201897 h 6837407"/>
                    <a:gd name="connsiteX55" fmla="*/ 1564459 w 4458789"/>
                    <a:gd name="connsiteY55" fmla="*/ 3174909 h 6837407"/>
                    <a:gd name="connsiteX56" fmla="*/ 1543731 w 4458789"/>
                    <a:gd name="connsiteY56" fmla="*/ 3150960 h 6837407"/>
                    <a:gd name="connsiteX57" fmla="*/ 1427934 w 4458789"/>
                    <a:gd name="connsiteY57" fmla="*/ 3163797 h 6837407"/>
                    <a:gd name="connsiteX58" fmla="*/ 1364434 w 4458789"/>
                    <a:gd name="connsiteY58" fmla="*/ 3127284 h 6837407"/>
                    <a:gd name="connsiteX59" fmla="*/ 1350147 w 4458789"/>
                    <a:gd name="connsiteY59" fmla="*/ 3101884 h 6837407"/>
                    <a:gd name="connsiteX60" fmla="*/ 1289731 w 4458789"/>
                    <a:gd name="connsiteY60" fmla="*/ 3082154 h 6837407"/>
                    <a:gd name="connsiteX61" fmla="*/ 1189809 w 4458789"/>
                    <a:gd name="connsiteY61" fmla="*/ 3098709 h 6837407"/>
                    <a:gd name="connsiteX62" fmla="*/ 1164409 w 4458789"/>
                    <a:gd name="connsiteY62" fmla="*/ 3144747 h 6837407"/>
                    <a:gd name="connsiteX63" fmla="*/ 1108847 w 4458789"/>
                    <a:gd name="connsiteY63" fmla="*/ 3174909 h 6837407"/>
                    <a:gd name="connsiteX64" fmla="*/ 1075509 w 4458789"/>
                    <a:gd name="connsiteY64" fmla="*/ 3225709 h 6837407"/>
                    <a:gd name="connsiteX65" fmla="*/ 1007247 w 4458789"/>
                    <a:gd name="connsiteY65" fmla="*/ 3238409 h 6837407"/>
                    <a:gd name="connsiteX66" fmla="*/ 926782 w 4458789"/>
                    <a:gd name="connsiteY66" fmla="*/ 3181803 h 6837407"/>
                    <a:gd name="connsiteX67" fmla="*/ 942159 w 4458789"/>
                    <a:gd name="connsiteY67" fmla="*/ 3111409 h 6837407"/>
                    <a:gd name="connsiteX68" fmla="*/ 989784 w 4458789"/>
                    <a:gd name="connsiteY68" fmla="*/ 3078072 h 6837407"/>
                    <a:gd name="connsiteX69" fmla="*/ 941161 w 4458789"/>
                    <a:gd name="connsiteY69" fmla="*/ 2986994 h 6837407"/>
                    <a:gd name="connsiteX70" fmla="*/ 865959 w 4458789"/>
                    <a:gd name="connsiteY70" fmla="*/ 2989172 h 6837407"/>
                    <a:gd name="connsiteX71" fmla="*/ 743722 w 4458789"/>
                    <a:gd name="connsiteY71" fmla="*/ 2943134 h 6837407"/>
                    <a:gd name="connsiteX72" fmla="*/ 708797 w 4458789"/>
                    <a:gd name="connsiteY72" fmla="*/ 2852647 h 6837407"/>
                    <a:gd name="connsiteX73" fmla="*/ 750707 w 4458789"/>
                    <a:gd name="connsiteY73" fmla="*/ 2804160 h 6837407"/>
                    <a:gd name="connsiteX74" fmla="*/ 748484 w 4458789"/>
                    <a:gd name="connsiteY74" fmla="*/ 2738347 h 6837407"/>
                    <a:gd name="connsiteX75" fmla="*/ 788172 w 4458789"/>
                    <a:gd name="connsiteY75" fmla="*/ 2711359 h 6837407"/>
                    <a:gd name="connsiteX76" fmla="*/ 865959 w 4458789"/>
                    <a:gd name="connsiteY76" fmla="*/ 2771684 h 6837407"/>
                    <a:gd name="connsiteX77" fmla="*/ 892947 w 4458789"/>
                    <a:gd name="connsiteY77" fmla="*/ 2798672 h 6837407"/>
                    <a:gd name="connsiteX78" fmla="*/ 900884 w 4458789"/>
                    <a:gd name="connsiteY78" fmla="*/ 2743110 h 6837407"/>
                    <a:gd name="connsiteX79" fmla="*/ 937351 w 4458789"/>
                    <a:gd name="connsiteY79" fmla="*/ 2730546 h 6837407"/>
                    <a:gd name="connsiteX80" fmla="*/ 981847 w 4458789"/>
                    <a:gd name="connsiteY80" fmla="*/ 2730409 h 6837407"/>
                    <a:gd name="connsiteX81" fmla="*/ 1008834 w 4458789"/>
                    <a:gd name="connsiteY81" fmla="*/ 2698659 h 6837407"/>
                    <a:gd name="connsiteX82" fmla="*/ 1085034 w 4458789"/>
                    <a:gd name="connsiteY82" fmla="*/ 2592297 h 6837407"/>
                    <a:gd name="connsiteX83" fmla="*/ 1174841 w 4458789"/>
                    <a:gd name="connsiteY83" fmla="*/ 2532652 h 6837407"/>
                    <a:gd name="connsiteX84" fmla="*/ 1256484 w 4458789"/>
                    <a:gd name="connsiteY84" fmla="*/ 2501809 h 6837407"/>
                    <a:gd name="connsiteX85" fmla="*/ 1404122 w 4458789"/>
                    <a:gd name="connsiteY85" fmla="*/ 2358934 h 6837407"/>
                    <a:gd name="connsiteX86" fmla="*/ 1518512 w 4458789"/>
                    <a:gd name="connsiteY86" fmla="*/ 2368913 h 6837407"/>
                    <a:gd name="connsiteX87" fmla="*/ 1584598 w 4458789"/>
                    <a:gd name="connsiteY87" fmla="*/ 2464298 h 6837407"/>
                    <a:gd name="connsiteX88" fmla="*/ 1527947 w 4458789"/>
                    <a:gd name="connsiteY88" fmla="*/ 2535147 h 6837407"/>
                    <a:gd name="connsiteX89" fmla="*/ 1431109 w 4458789"/>
                    <a:gd name="connsiteY89" fmla="*/ 2627222 h 6837407"/>
                    <a:gd name="connsiteX90" fmla="*/ 1393372 w 4458789"/>
                    <a:gd name="connsiteY90" fmla="*/ 2647405 h 6837407"/>
                    <a:gd name="connsiteX91" fmla="*/ 1404983 w 4458789"/>
                    <a:gd name="connsiteY91" fmla="*/ 2708456 h 6837407"/>
                    <a:gd name="connsiteX92" fmla="*/ 1454922 w 4458789"/>
                    <a:gd name="connsiteY92" fmla="*/ 2736759 h 6837407"/>
                    <a:gd name="connsiteX93" fmla="*/ 1448572 w 4458789"/>
                    <a:gd name="connsiteY93" fmla="*/ 2774859 h 6837407"/>
                    <a:gd name="connsiteX94" fmla="*/ 1357675 w 4458789"/>
                    <a:gd name="connsiteY94" fmla="*/ 2829515 h 6837407"/>
                    <a:gd name="connsiteX95" fmla="*/ 1394597 w 4458789"/>
                    <a:gd name="connsiteY95" fmla="*/ 2863759 h 6837407"/>
                    <a:gd name="connsiteX96" fmla="*/ 1550172 w 4458789"/>
                    <a:gd name="connsiteY96" fmla="*/ 2790734 h 6837407"/>
                    <a:gd name="connsiteX97" fmla="*/ 1586684 w 4458789"/>
                    <a:gd name="connsiteY97" fmla="*/ 2733584 h 6837407"/>
                    <a:gd name="connsiteX98" fmla="*/ 1651772 w 4458789"/>
                    <a:gd name="connsiteY98" fmla="*/ 2703422 h 6837407"/>
                    <a:gd name="connsiteX99" fmla="*/ 1708922 w 4458789"/>
                    <a:gd name="connsiteY99" fmla="*/ 2666909 h 6837407"/>
                    <a:gd name="connsiteX100" fmla="*/ 1810522 w 4458789"/>
                    <a:gd name="connsiteY100" fmla="*/ 2636747 h 6837407"/>
                    <a:gd name="connsiteX101" fmla="*/ 1908947 w 4458789"/>
                    <a:gd name="connsiteY101" fmla="*/ 2627222 h 6837407"/>
                    <a:gd name="connsiteX102" fmla="*/ 1952218 w 4458789"/>
                    <a:gd name="connsiteY102" fmla="*/ 2602275 h 6837407"/>
                    <a:gd name="connsiteX103" fmla="*/ 2020072 w 4458789"/>
                    <a:gd name="connsiteY103" fmla="*/ 2662147 h 6837407"/>
                    <a:gd name="connsiteX104" fmla="*/ 2089922 w 4458789"/>
                    <a:gd name="connsiteY104" fmla="*/ 2678022 h 6837407"/>
                    <a:gd name="connsiteX105" fmla="*/ 2164579 w 4458789"/>
                    <a:gd name="connsiteY105" fmla="*/ 2690902 h 6837407"/>
                    <a:gd name="connsiteX106" fmla="*/ 2115322 w 4458789"/>
                    <a:gd name="connsiteY106" fmla="*/ 2820897 h 6837407"/>
                    <a:gd name="connsiteX107" fmla="*/ 2011680 w 4458789"/>
                    <a:gd name="connsiteY107" fmla="*/ 2934788 h 6837407"/>
                    <a:gd name="connsiteX108" fmla="*/ 2194560 w 4458789"/>
                    <a:gd name="connsiteY108" fmla="*/ 3082834 h 6837407"/>
                    <a:gd name="connsiteX109" fmla="*/ 2394858 w 4458789"/>
                    <a:gd name="connsiteY109" fmla="*/ 3117668 h 6837407"/>
                    <a:gd name="connsiteX110" fmla="*/ 2377440 w 4458789"/>
                    <a:gd name="connsiteY110" fmla="*/ 3335383 h 6837407"/>
                    <a:gd name="connsiteX111" fmla="*/ 2377440 w 4458789"/>
                    <a:gd name="connsiteY111" fmla="*/ 3335383 h 6837407"/>
                    <a:gd name="connsiteX112" fmla="*/ 2333898 w 4458789"/>
                    <a:gd name="connsiteY112" fmla="*/ 3640183 h 6837407"/>
                    <a:gd name="connsiteX113" fmla="*/ 2290355 w 4458789"/>
                    <a:gd name="connsiteY113" fmla="*/ 3875314 h 6837407"/>
                    <a:gd name="connsiteX114" fmla="*/ 2595155 w 4458789"/>
                    <a:gd name="connsiteY114" fmla="*/ 3857897 h 6837407"/>
                    <a:gd name="connsiteX115" fmla="*/ 2891246 w 4458789"/>
                    <a:gd name="connsiteY115" fmla="*/ 3744685 h 6837407"/>
                    <a:gd name="connsiteX116" fmla="*/ 2891155 w 4458789"/>
                    <a:gd name="connsiteY116" fmla="*/ 3215186 h 6837407"/>
                    <a:gd name="connsiteX117" fmla="*/ 2772547 w 4458789"/>
                    <a:gd name="connsiteY117" fmla="*/ 3039972 h 6837407"/>
                    <a:gd name="connsiteX118" fmla="*/ 2704284 w 4458789"/>
                    <a:gd name="connsiteY118" fmla="*/ 2897097 h 6837407"/>
                    <a:gd name="connsiteX119" fmla="*/ 2508069 w 4458789"/>
                    <a:gd name="connsiteY119" fmla="*/ 2717074 h 6837407"/>
                    <a:gd name="connsiteX120" fmla="*/ 2638698 w 4458789"/>
                    <a:gd name="connsiteY120" fmla="*/ 2577737 h 6837407"/>
                    <a:gd name="connsiteX121" fmla="*/ 2978332 w 4458789"/>
                    <a:gd name="connsiteY121" fmla="*/ 2333897 h 6837407"/>
                    <a:gd name="connsiteX122" fmla="*/ 2987040 w 4458789"/>
                    <a:gd name="connsiteY122" fmla="*/ 2159725 h 6837407"/>
                    <a:gd name="connsiteX123" fmla="*/ 3344092 w 4458789"/>
                    <a:gd name="connsiteY123" fmla="*/ 1672045 h 6837407"/>
                    <a:gd name="connsiteX124" fmla="*/ 3544389 w 4458789"/>
                    <a:gd name="connsiteY124" fmla="*/ 1863634 h 6837407"/>
                    <a:gd name="connsiteX125" fmla="*/ 3962400 w 4458789"/>
                    <a:gd name="connsiteY125" fmla="*/ 1419497 h 6837407"/>
                    <a:gd name="connsiteX126" fmla="*/ 4458789 w 4458789"/>
                    <a:gd name="connsiteY126" fmla="*/ 374468 h 6837407"/>
                    <a:gd name="connsiteX127" fmla="*/ 4415246 w 4458789"/>
                    <a:gd name="connsiteY127" fmla="*/ 0 h 6837407"/>
                    <a:gd name="connsiteX128" fmla="*/ 17418 w 4458789"/>
                    <a:gd name="connsiteY128" fmla="*/ 17417 h 6837407"/>
                    <a:gd name="connsiteX129" fmla="*/ 0 w 4458789"/>
                    <a:gd name="connsiteY129" fmla="*/ 6470468 h 6837407"/>
                    <a:gd name="connsiteX0" fmla="*/ 0 w 4458789"/>
                    <a:gd name="connsiteY0" fmla="*/ 6470468 h 6833493"/>
                    <a:gd name="connsiteX1" fmla="*/ 813572 w 4458789"/>
                    <a:gd name="connsiteY1" fmla="*/ 6019709 h 6833493"/>
                    <a:gd name="connsiteX2" fmla="*/ 831034 w 4458789"/>
                    <a:gd name="connsiteY2" fmla="*/ 5948272 h 6833493"/>
                    <a:gd name="connsiteX3" fmla="*/ 966063 w 4458789"/>
                    <a:gd name="connsiteY3" fmla="*/ 5940878 h 6833493"/>
                    <a:gd name="connsiteX4" fmla="*/ 951685 w 4458789"/>
                    <a:gd name="connsiteY4" fmla="*/ 5911760 h 6833493"/>
                    <a:gd name="connsiteX5" fmla="*/ 897709 w 4458789"/>
                    <a:gd name="connsiteY5" fmla="*/ 5911759 h 6833493"/>
                    <a:gd name="connsiteX6" fmla="*/ 938984 w 4458789"/>
                    <a:gd name="connsiteY6" fmla="*/ 5849847 h 6833493"/>
                    <a:gd name="connsiteX7" fmla="*/ 927872 w 4458789"/>
                    <a:gd name="connsiteY7" fmla="*/ 5799047 h 6833493"/>
                    <a:gd name="connsiteX8" fmla="*/ 954859 w 4458789"/>
                    <a:gd name="connsiteY8" fmla="*/ 5724434 h 6833493"/>
                    <a:gd name="connsiteX9" fmla="*/ 943747 w 4458789"/>
                    <a:gd name="connsiteY9" fmla="*/ 5683159 h 6833493"/>
                    <a:gd name="connsiteX10" fmla="*/ 1045347 w 4458789"/>
                    <a:gd name="connsiteY10" fmla="*/ 5637122 h 6833493"/>
                    <a:gd name="connsiteX11" fmla="*/ 1096147 w 4458789"/>
                    <a:gd name="connsiteY11" fmla="*/ 5591084 h 6833493"/>
                    <a:gd name="connsiteX12" fmla="*/ 1143772 w 4458789"/>
                    <a:gd name="connsiteY12" fmla="*/ 5533934 h 6833493"/>
                    <a:gd name="connsiteX13" fmla="*/ 1159647 w 4458789"/>
                    <a:gd name="connsiteY13" fmla="*/ 5478372 h 6833493"/>
                    <a:gd name="connsiteX14" fmla="*/ 1197747 w 4458789"/>
                    <a:gd name="connsiteY14" fmla="*/ 5427572 h 6833493"/>
                    <a:gd name="connsiteX15" fmla="*/ 1267597 w 4458789"/>
                    <a:gd name="connsiteY15" fmla="*/ 5345022 h 6833493"/>
                    <a:gd name="connsiteX16" fmla="*/ 1281884 w 4458789"/>
                    <a:gd name="connsiteY16" fmla="*/ 5389472 h 6833493"/>
                    <a:gd name="connsiteX17" fmla="*/ 1324747 w 4458789"/>
                    <a:gd name="connsiteY17" fmla="*/ 5341847 h 6833493"/>
                    <a:gd name="connsiteX18" fmla="*/ 1367609 w 4458789"/>
                    <a:gd name="connsiteY18" fmla="*/ 5324384 h 6833493"/>
                    <a:gd name="connsiteX19" fmla="*/ 1367246 w 4458789"/>
                    <a:gd name="connsiteY19" fmla="*/ 5277394 h 6833493"/>
                    <a:gd name="connsiteX20" fmla="*/ 1394597 w 4458789"/>
                    <a:gd name="connsiteY20" fmla="*/ 5175159 h 6833493"/>
                    <a:gd name="connsiteX21" fmla="*/ 1440634 w 4458789"/>
                    <a:gd name="connsiteY21" fmla="*/ 5149759 h 6833493"/>
                    <a:gd name="connsiteX22" fmla="*/ 1429522 w 4458789"/>
                    <a:gd name="connsiteY22" fmla="*/ 5017997 h 6833493"/>
                    <a:gd name="connsiteX23" fmla="*/ 1477147 w 4458789"/>
                    <a:gd name="connsiteY23" fmla="*/ 4971959 h 6833493"/>
                    <a:gd name="connsiteX24" fmla="*/ 1541418 w 4458789"/>
                    <a:gd name="connsiteY24" fmla="*/ 4955177 h 6833493"/>
                    <a:gd name="connsiteX25" fmla="*/ 1375547 w 4458789"/>
                    <a:gd name="connsiteY25" fmla="*/ 4913222 h 6833493"/>
                    <a:gd name="connsiteX26" fmla="*/ 1307284 w 4458789"/>
                    <a:gd name="connsiteY26" fmla="*/ 4854484 h 6833493"/>
                    <a:gd name="connsiteX27" fmla="*/ 1232672 w 4458789"/>
                    <a:gd name="connsiteY27" fmla="*/ 4883059 h 6833493"/>
                    <a:gd name="connsiteX28" fmla="*/ 1172801 w 4458789"/>
                    <a:gd name="connsiteY28" fmla="*/ 4820692 h 6833493"/>
                    <a:gd name="connsiteX29" fmla="*/ 1353322 w 4458789"/>
                    <a:gd name="connsiteY29" fmla="*/ 4757647 h 6833493"/>
                    <a:gd name="connsiteX30" fmla="*/ 1396184 w 4458789"/>
                    <a:gd name="connsiteY30" fmla="*/ 4762409 h 6833493"/>
                    <a:gd name="connsiteX31" fmla="*/ 1473473 w 4458789"/>
                    <a:gd name="connsiteY31" fmla="*/ 4779509 h 6833493"/>
                    <a:gd name="connsiteX32" fmla="*/ 1404122 w 4458789"/>
                    <a:gd name="connsiteY32" fmla="*/ 4619534 h 6833493"/>
                    <a:gd name="connsiteX33" fmla="*/ 1335859 w 4458789"/>
                    <a:gd name="connsiteY33" fmla="*/ 4551271 h 6833493"/>
                    <a:gd name="connsiteX34" fmla="*/ 1439047 w 4458789"/>
                    <a:gd name="connsiteY34" fmla="*/ 4506822 h 6833493"/>
                    <a:gd name="connsiteX35" fmla="*/ 1362847 w 4458789"/>
                    <a:gd name="connsiteY35" fmla="*/ 4400459 h 6833493"/>
                    <a:gd name="connsiteX36" fmla="*/ 1262834 w 4458789"/>
                    <a:gd name="connsiteY36" fmla="*/ 4309972 h 6833493"/>
                    <a:gd name="connsiteX37" fmla="*/ 1202509 w 4458789"/>
                    <a:gd name="connsiteY37" fmla="*/ 4102009 h 6833493"/>
                    <a:gd name="connsiteX38" fmla="*/ 1143772 w 4458789"/>
                    <a:gd name="connsiteY38" fmla="*/ 3930559 h 6833493"/>
                    <a:gd name="connsiteX39" fmla="*/ 1012644 w 4458789"/>
                    <a:gd name="connsiteY39" fmla="*/ 3831363 h 6833493"/>
                    <a:gd name="connsiteX40" fmla="*/ 946922 w 4458789"/>
                    <a:gd name="connsiteY40" fmla="*/ 3773397 h 6833493"/>
                    <a:gd name="connsiteX41" fmla="*/ 946922 w 4458789"/>
                    <a:gd name="connsiteY41" fmla="*/ 3717834 h 6833493"/>
                    <a:gd name="connsiteX42" fmla="*/ 980259 w 4458789"/>
                    <a:gd name="connsiteY42" fmla="*/ 3711484 h 6833493"/>
                    <a:gd name="connsiteX43" fmla="*/ 1038997 w 4458789"/>
                    <a:gd name="connsiteY43" fmla="*/ 3609884 h 6833493"/>
                    <a:gd name="connsiteX44" fmla="*/ 1077097 w 4458789"/>
                    <a:gd name="connsiteY44" fmla="*/ 3598772 h 6833493"/>
                    <a:gd name="connsiteX45" fmla="*/ 1139009 w 4458789"/>
                    <a:gd name="connsiteY45" fmla="*/ 3535272 h 6833493"/>
                    <a:gd name="connsiteX46" fmla="*/ 1196159 w 4458789"/>
                    <a:gd name="connsiteY46" fmla="*/ 3498759 h 6833493"/>
                    <a:gd name="connsiteX47" fmla="*/ 1237434 w 4458789"/>
                    <a:gd name="connsiteY47" fmla="*/ 3489234 h 6833493"/>
                    <a:gd name="connsiteX48" fmla="*/ 1267506 w 4458789"/>
                    <a:gd name="connsiteY48" fmla="*/ 3418432 h 6833493"/>
                    <a:gd name="connsiteX49" fmla="*/ 1326335 w 4458789"/>
                    <a:gd name="connsiteY49" fmla="*/ 3387634 h 6833493"/>
                    <a:gd name="connsiteX50" fmla="*/ 1385072 w 4458789"/>
                    <a:gd name="connsiteY50" fmla="*/ 3354297 h 6833493"/>
                    <a:gd name="connsiteX51" fmla="*/ 1491434 w 4458789"/>
                    <a:gd name="connsiteY51" fmla="*/ 3309847 h 6833493"/>
                    <a:gd name="connsiteX52" fmla="*/ 1567543 w 4458789"/>
                    <a:gd name="connsiteY52" fmla="*/ 3317965 h 6833493"/>
                    <a:gd name="connsiteX53" fmla="*/ 1610497 w 4458789"/>
                    <a:gd name="connsiteY53" fmla="*/ 3271747 h 6833493"/>
                    <a:gd name="connsiteX54" fmla="*/ 1631134 w 4458789"/>
                    <a:gd name="connsiteY54" fmla="*/ 3201897 h 6833493"/>
                    <a:gd name="connsiteX55" fmla="*/ 1564459 w 4458789"/>
                    <a:gd name="connsiteY55" fmla="*/ 3174909 h 6833493"/>
                    <a:gd name="connsiteX56" fmla="*/ 1543731 w 4458789"/>
                    <a:gd name="connsiteY56" fmla="*/ 3150960 h 6833493"/>
                    <a:gd name="connsiteX57" fmla="*/ 1427934 w 4458789"/>
                    <a:gd name="connsiteY57" fmla="*/ 3163797 h 6833493"/>
                    <a:gd name="connsiteX58" fmla="*/ 1364434 w 4458789"/>
                    <a:gd name="connsiteY58" fmla="*/ 3127284 h 6833493"/>
                    <a:gd name="connsiteX59" fmla="*/ 1350147 w 4458789"/>
                    <a:gd name="connsiteY59" fmla="*/ 3101884 h 6833493"/>
                    <a:gd name="connsiteX60" fmla="*/ 1289731 w 4458789"/>
                    <a:gd name="connsiteY60" fmla="*/ 3082154 h 6833493"/>
                    <a:gd name="connsiteX61" fmla="*/ 1189809 w 4458789"/>
                    <a:gd name="connsiteY61" fmla="*/ 3098709 h 6833493"/>
                    <a:gd name="connsiteX62" fmla="*/ 1164409 w 4458789"/>
                    <a:gd name="connsiteY62" fmla="*/ 3144747 h 6833493"/>
                    <a:gd name="connsiteX63" fmla="*/ 1108847 w 4458789"/>
                    <a:gd name="connsiteY63" fmla="*/ 3174909 h 6833493"/>
                    <a:gd name="connsiteX64" fmla="*/ 1075509 w 4458789"/>
                    <a:gd name="connsiteY64" fmla="*/ 3225709 h 6833493"/>
                    <a:gd name="connsiteX65" fmla="*/ 1007247 w 4458789"/>
                    <a:gd name="connsiteY65" fmla="*/ 3238409 h 6833493"/>
                    <a:gd name="connsiteX66" fmla="*/ 926782 w 4458789"/>
                    <a:gd name="connsiteY66" fmla="*/ 3181803 h 6833493"/>
                    <a:gd name="connsiteX67" fmla="*/ 942159 w 4458789"/>
                    <a:gd name="connsiteY67" fmla="*/ 3111409 h 6833493"/>
                    <a:gd name="connsiteX68" fmla="*/ 989784 w 4458789"/>
                    <a:gd name="connsiteY68" fmla="*/ 3078072 h 6833493"/>
                    <a:gd name="connsiteX69" fmla="*/ 941161 w 4458789"/>
                    <a:gd name="connsiteY69" fmla="*/ 2986994 h 6833493"/>
                    <a:gd name="connsiteX70" fmla="*/ 865959 w 4458789"/>
                    <a:gd name="connsiteY70" fmla="*/ 2989172 h 6833493"/>
                    <a:gd name="connsiteX71" fmla="*/ 743722 w 4458789"/>
                    <a:gd name="connsiteY71" fmla="*/ 2943134 h 6833493"/>
                    <a:gd name="connsiteX72" fmla="*/ 708797 w 4458789"/>
                    <a:gd name="connsiteY72" fmla="*/ 2852647 h 6833493"/>
                    <a:gd name="connsiteX73" fmla="*/ 750707 w 4458789"/>
                    <a:gd name="connsiteY73" fmla="*/ 2804160 h 6833493"/>
                    <a:gd name="connsiteX74" fmla="*/ 748484 w 4458789"/>
                    <a:gd name="connsiteY74" fmla="*/ 2738347 h 6833493"/>
                    <a:gd name="connsiteX75" fmla="*/ 788172 w 4458789"/>
                    <a:gd name="connsiteY75" fmla="*/ 2711359 h 6833493"/>
                    <a:gd name="connsiteX76" fmla="*/ 865959 w 4458789"/>
                    <a:gd name="connsiteY76" fmla="*/ 2771684 h 6833493"/>
                    <a:gd name="connsiteX77" fmla="*/ 892947 w 4458789"/>
                    <a:gd name="connsiteY77" fmla="*/ 2798672 h 6833493"/>
                    <a:gd name="connsiteX78" fmla="*/ 900884 w 4458789"/>
                    <a:gd name="connsiteY78" fmla="*/ 2743110 h 6833493"/>
                    <a:gd name="connsiteX79" fmla="*/ 937351 w 4458789"/>
                    <a:gd name="connsiteY79" fmla="*/ 2730546 h 6833493"/>
                    <a:gd name="connsiteX80" fmla="*/ 981847 w 4458789"/>
                    <a:gd name="connsiteY80" fmla="*/ 2730409 h 6833493"/>
                    <a:gd name="connsiteX81" fmla="*/ 1008834 w 4458789"/>
                    <a:gd name="connsiteY81" fmla="*/ 2698659 h 6833493"/>
                    <a:gd name="connsiteX82" fmla="*/ 1085034 w 4458789"/>
                    <a:gd name="connsiteY82" fmla="*/ 2592297 h 6833493"/>
                    <a:gd name="connsiteX83" fmla="*/ 1174841 w 4458789"/>
                    <a:gd name="connsiteY83" fmla="*/ 2532652 h 6833493"/>
                    <a:gd name="connsiteX84" fmla="*/ 1256484 w 4458789"/>
                    <a:gd name="connsiteY84" fmla="*/ 2501809 h 6833493"/>
                    <a:gd name="connsiteX85" fmla="*/ 1404122 w 4458789"/>
                    <a:gd name="connsiteY85" fmla="*/ 2358934 h 6833493"/>
                    <a:gd name="connsiteX86" fmla="*/ 1518512 w 4458789"/>
                    <a:gd name="connsiteY86" fmla="*/ 2368913 h 6833493"/>
                    <a:gd name="connsiteX87" fmla="*/ 1584598 w 4458789"/>
                    <a:gd name="connsiteY87" fmla="*/ 2464298 h 6833493"/>
                    <a:gd name="connsiteX88" fmla="*/ 1527947 w 4458789"/>
                    <a:gd name="connsiteY88" fmla="*/ 2535147 h 6833493"/>
                    <a:gd name="connsiteX89" fmla="*/ 1431109 w 4458789"/>
                    <a:gd name="connsiteY89" fmla="*/ 2627222 h 6833493"/>
                    <a:gd name="connsiteX90" fmla="*/ 1393372 w 4458789"/>
                    <a:gd name="connsiteY90" fmla="*/ 2647405 h 6833493"/>
                    <a:gd name="connsiteX91" fmla="*/ 1404983 w 4458789"/>
                    <a:gd name="connsiteY91" fmla="*/ 2708456 h 6833493"/>
                    <a:gd name="connsiteX92" fmla="*/ 1454922 w 4458789"/>
                    <a:gd name="connsiteY92" fmla="*/ 2736759 h 6833493"/>
                    <a:gd name="connsiteX93" fmla="*/ 1448572 w 4458789"/>
                    <a:gd name="connsiteY93" fmla="*/ 2774859 h 6833493"/>
                    <a:gd name="connsiteX94" fmla="*/ 1357675 w 4458789"/>
                    <a:gd name="connsiteY94" fmla="*/ 2829515 h 6833493"/>
                    <a:gd name="connsiteX95" fmla="*/ 1394597 w 4458789"/>
                    <a:gd name="connsiteY95" fmla="*/ 2863759 h 6833493"/>
                    <a:gd name="connsiteX96" fmla="*/ 1550172 w 4458789"/>
                    <a:gd name="connsiteY96" fmla="*/ 2790734 h 6833493"/>
                    <a:gd name="connsiteX97" fmla="*/ 1586684 w 4458789"/>
                    <a:gd name="connsiteY97" fmla="*/ 2733584 h 6833493"/>
                    <a:gd name="connsiteX98" fmla="*/ 1651772 w 4458789"/>
                    <a:gd name="connsiteY98" fmla="*/ 2703422 h 6833493"/>
                    <a:gd name="connsiteX99" fmla="*/ 1708922 w 4458789"/>
                    <a:gd name="connsiteY99" fmla="*/ 2666909 h 6833493"/>
                    <a:gd name="connsiteX100" fmla="*/ 1810522 w 4458789"/>
                    <a:gd name="connsiteY100" fmla="*/ 2636747 h 6833493"/>
                    <a:gd name="connsiteX101" fmla="*/ 1908947 w 4458789"/>
                    <a:gd name="connsiteY101" fmla="*/ 2627222 h 6833493"/>
                    <a:gd name="connsiteX102" fmla="*/ 1952218 w 4458789"/>
                    <a:gd name="connsiteY102" fmla="*/ 2602275 h 6833493"/>
                    <a:gd name="connsiteX103" fmla="*/ 2020072 w 4458789"/>
                    <a:gd name="connsiteY103" fmla="*/ 2662147 h 6833493"/>
                    <a:gd name="connsiteX104" fmla="*/ 2089922 w 4458789"/>
                    <a:gd name="connsiteY104" fmla="*/ 2678022 h 6833493"/>
                    <a:gd name="connsiteX105" fmla="*/ 2164579 w 4458789"/>
                    <a:gd name="connsiteY105" fmla="*/ 2690902 h 6833493"/>
                    <a:gd name="connsiteX106" fmla="*/ 2115322 w 4458789"/>
                    <a:gd name="connsiteY106" fmla="*/ 2820897 h 6833493"/>
                    <a:gd name="connsiteX107" fmla="*/ 2011680 w 4458789"/>
                    <a:gd name="connsiteY107" fmla="*/ 2934788 h 6833493"/>
                    <a:gd name="connsiteX108" fmla="*/ 2194560 w 4458789"/>
                    <a:gd name="connsiteY108" fmla="*/ 3082834 h 6833493"/>
                    <a:gd name="connsiteX109" fmla="*/ 2394858 w 4458789"/>
                    <a:gd name="connsiteY109" fmla="*/ 3117668 h 6833493"/>
                    <a:gd name="connsiteX110" fmla="*/ 2377440 w 4458789"/>
                    <a:gd name="connsiteY110" fmla="*/ 3335383 h 6833493"/>
                    <a:gd name="connsiteX111" fmla="*/ 2377440 w 4458789"/>
                    <a:gd name="connsiteY111" fmla="*/ 3335383 h 6833493"/>
                    <a:gd name="connsiteX112" fmla="*/ 2333898 w 4458789"/>
                    <a:gd name="connsiteY112" fmla="*/ 3640183 h 6833493"/>
                    <a:gd name="connsiteX113" fmla="*/ 2290355 w 4458789"/>
                    <a:gd name="connsiteY113" fmla="*/ 3875314 h 6833493"/>
                    <a:gd name="connsiteX114" fmla="*/ 2595155 w 4458789"/>
                    <a:gd name="connsiteY114" fmla="*/ 3857897 h 6833493"/>
                    <a:gd name="connsiteX115" fmla="*/ 2891246 w 4458789"/>
                    <a:gd name="connsiteY115" fmla="*/ 3744685 h 6833493"/>
                    <a:gd name="connsiteX116" fmla="*/ 2891155 w 4458789"/>
                    <a:gd name="connsiteY116" fmla="*/ 3215186 h 6833493"/>
                    <a:gd name="connsiteX117" fmla="*/ 2772547 w 4458789"/>
                    <a:gd name="connsiteY117" fmla="*/ 3039972 h 6833493"/>
                    <a:gd name="connsiteX118" fmla="*/ 2704284 w 4458789"/>
                    <a:gd name="connsiteY118" fmla="*/ 2897097 h 6833493"/>
                    <a:gd name="connsiteX119" fmla="*/ 2508069 w 4458789"/>
                    <a:gd name="connsiteY119" fmla="*/ 2717074 h 6833493"/>
                    <a:gd name="connsiteX120" fmla="*/ 2638698 w 4458789"/>
                    <a:gd name="connsiteY120" fmla="*/ 2577737 h 6833493"/>
                    <a:gd name="connsiteX121" fmla="*/ 2978332 w 4458789"/>
                    <a:gd name="connsiteY121" fmla="*/ 2333897 h 6833493"/>
                    <a:gd name="connsiteX122" fmla="*/ 2987040 w 4458789"/>
                    <a:gd name="connsiteY122" fmla="*/ 2159725 h 6833493"/>
                    <a:gd name="connsiteX123" fmla="*/ 3344092 w 4458789"/>
                    <a:gd name="connsiteY123" fmla="*/ 1672045 h 6833493"/>
                    <a:gd name="connsiteX124" fmla="*/ 3544389 w 4458789"/>
                    <a:gd name="connsiteY124" fmla="*/ 1863634 h 6833493"/>
                    <a:gd name="connsiteX125" fmla="*/ 3962400 w 4458789"/>
                    <a:gd name="connsiteY125" fmla="*/ 1419497 h 6833493"/>
                    <a:gd name="connsiteX126" fmla="*/ 4458789 w 4458789"/>
                    <a:gd name="connsiteY126" fmla="*/ 374468 h 6833493"/>
                    <a:gd name="connsiteX127" fmla="*/ 4415246 w 4458789"/>
                    <a:gd name="connsiteY127" fmla="*/ 0 h 6833493"/>
                    <a:gd name="connsiteX128" fmla="*/ 17418 w 4458789"/>
                    <a:gd name="connsiteY128" fmla="*/ 17417 h 6833493"/>
                    <a:gd name="connsiteX129" fmla="*/ 0 w 4458789"/>
                    <a:gd name="connsiteY129" fmla="*/ 6470468 h 6833493"/>
                    <a:gd name="connsiteX0" fmla="*/ 0 w 4458789"/>
                    <a:gd name="connsiteY0" fmla="*/ 6470468 h 6820791"/>
                    <a:gd name="connsiteX1" fmla="*/ 813572 w 4458789"/>
                    <a:gd name="connsiteY1" fmla="*/ 6019709 h 6820791"/>
                    <a:gd name="connsiteX2" fmla="*/ 831034 w 4458789"/>
                    <a:gd name="connsiteY2" fmla="*/ 5948272 h 6820791"/>
                    <a:gd name="connsiteX3" fmla="*/ 966063 w 4458789"/>
                    <a:gd name="connsiteY3" fmla="*/ 5940878 h 6820791"/>
                    <a:gd name="connsiteX4" fmla="*/ 951685 w 4458789"/>
                    <a:gd name="connsiteY4" fmla="*/ 5911760 h 6820791"/>
                    <a:gd name="connsiteX5" fmla="*/ 897709 w 4458789"/>
                    <a:gd name="connsiteY5" fmla="*/ 5911759 h 6820791"/>
                    <a:gd name="connsiteX6" fmla="*/ 938984 w 4458789"/>
                    <a:gd name="connsiteY6" fmla="*/ 5849847 h 6820791"/>
                    <a:gd name="connsiteX7" fmla="*/ 927872 w 4458789"/>
                    <a:gd name="connsiteY7" fmla="*/ 5799047 h 6820791"/>
                    <a:gd name="connsiteX8" fmla="*/ 954859 w 4458789"/>
                    <a:gd name="connsiteY8" fmla="*/ 5724434 h 6820791"/>
                    <a:gd name="connsiteX9" fmla="*/ 943747 w 4458789"/>
                    <a:gd name="connsiteY9" fmla="*/ 5683159 h 6820791"/>
                    <a:gd name="connsiteX10" fmla="*/ 1045347 w 4458789"/>
                    <a:gd name="connsiteY10" fmla="*/ 5637122 h 6820791"/>
                    <a:gd name="connsiteX11" fmla="*/ 1096147 w 4458789"/>
                    <a:gd name="connsiteY11" fmla="*/ 5591084 h 6820791"/>
                    <a:gd name="connsiteX12" fmla="*/ 1143772 w 4458789"/>
                    <a:gd name="connsiteY12" fmla="*/ 5533934 h 6820791"/>
                    <a:gd name="connsiteX13" fmla="*/ 1159647 w 4458789"/>
                    <a:gd name="connsiteY13" fmla="*/ 5478372 h 6820791"/>
                    <a:gd name="connsiteX14" fmla="*/ 1197747 w 4458789"/>
                    <a:gd name="connsiteY14" fmla="*/ 5427572 h 6820791"/>
                    <a:gd name="connsiteX15" fmla="*/ 1267597 w 4458789"/>
                    <a:gd name="connsiteY15" fmla="*/ 5345022 h 6820791"/>
                    <a:gd name="connsiteX16" fmla="*/ 1281884 w 4458789"/>
                    <a:gd name="connsiteY16" fmla="*/ 5389472 h 6820791"/>
                    <a:gd name="connsiteX17" fmla="*/ 1324747 w 4458789"/>
                    <a:gd name="connsiteY17" fmla="*/ 5341847 h 6820791"/>
                    <a:gd name="connsiteX18" fmla="*/ 1367609 w 4458789"/>
                    <a:gd name="connsiteY18" fmla="*/ 5324384 h 6820791"/>
                    <a:gd name="connsiteX19" fmla="*/ 1367246 w 4458789"/>
                    <a:gd name="connsiteY19" fmla="*/ 5277394 h 6820791"/>
                    <a:gd name="connsiteX20" fmla="*/ 1394597 w 4458789"/>
                    <a:gd name="connsiteY20" fmla="*/ 5175159 h 6820791"/>
                    <a:gd name="connsiteX21" fmla="*/ 1440634 w 4458789"/>
                    <a:gd name="connsiteY21" fmla="*/ 5149759 h 6820791"/>
                    <a:gd name="connsiteX22" fmla="*/ 1429522 w 4458789"/>
                    <a:gd name="connsiteY22" fmla="*/ 5017997 h 6820791"/>
                    <a:gd name="connsiteX23" fmla="*/ 1477147 w 4458789"/>
                    <a:gd name="connsiteY23" fmla="*/ 4971959 h 6820791"/>
                    <a:gd name="connsiteX24" fmla="*/ 1541418 w 4458789"/>
                    <a:gd name="connsiteY24" fmla="*/ 4955177 h 6820791"/>
                    <a:gd name="connsiteX25" fmla="*/ 1375547 w 4458789"/>
                    <a:gd name="connsiteY25" fmla="*/ 4913222 h 6820791"/>
                    <a:gd name="connsiteX26" fmla="*/ 1307284 w 4458789"/>
                    <a:gd name="connsiteY26" fmla="*/ 4854484 h 6820791"/>
                    <a:gd name="connsiteX27" fmla="*/ 1232672 w 4458789"/>
                    <a:gd name="connsiteY27" fmla="*/ 4883059 h 6820791"/>
                    <a:gd name="connsiteX28" fmla="*/ 1172801 w 4458789"/>
                    <a:gd name="connsiteY28" fmla="*/ 4820692 h 6820791"/>
                    <a:gd name="connsiteX29" fmla="*/ 1353322 w 4458789"/>
                    <a:gd name="connsiteY29" fmla="*/ 4757647 h 6820791"/>
                    <a:gd name="connsiteX30" fmla="*/ 1396184 w 4458789"/>
                    <a:gd name="connsiteY30" fmla="*/ 4762409 h 6820791"/>
                    <a:gd name="connsiteX31" fmla="*/ 1473473 w 4458789"/>
                    <a:gd name="connsiteY31" fmla="*/ 4779509 h 6820791"/>
                    <a:gd name="connsiteX32" fmla="*/ 1404122 w 4458789"/>
                    <a:gd name="connsiteY32" fmla="*/ 4619534 h 6820791"/>
                    <a:gd name="connsiteX33" fmla="*/ 1335859 w 4458789"/>
                    <a:gd name="connsiteY33" fmla="*/ 4551271 h 6820791"/>
                    <a:gd name="connsiteX34" fmla="*/ 1439047 w 4458789"/>
                    <a:gd name="connsiteY34" fmla="*/ 4506822 h 6820791"/>
                    <a:gd name="connsiteX35" fmla="*/ 1362847 w 4458789"/>
                    <a:gd name="connsiteY35" fmla="*/ 4400459 h 6820791"/>
                    <a:gd name="connsiteX36" fmla="*/ 1262834 w 4458789"/>
                    <a:gd name="connsiteY36" fmla="*/ 4309972 h 6820791"/>
                    <a:gd name="connsiteX37" fmla="*/ 1202509 w 4458789"/>
                    <a:gd name="connsiteY37" fmla="*/ 4102009 h 6820791"/>
                    <a:gd name="connsiteX38" fmla="*/ 1143772 w 4458789"/>
                    <a:gd name="connsiteY38" fmla="*/ 3930559 h 6820791"/>
                    <a:gd name="connsiteX39" fmla="*/ 1012644 w 4458789"/>
                    <a:gd name="connsiteY39" fmla="*/ 3831363 h 6820791"/>
                    <a:gd name="connsiteX40" fmla="*/ 946922 w 4458789"/>
                    <a:gd name="connsiteY40" fmla="*/ 3773397 h 6820791"/>
                    <a:gd name="connsiteX41" fmla="*/ 946922 w 4458789"/>
                    <a:gd name="connsiteY41" fmla="*/ 3717834 h 6820791"/>
                    <a:gd name="connsiteX42" fmla="*/ 980259 w 4458789"/>
                    <a:gd name="connsiteY42" fmla="*/ 3711484 h 6820791"/>
                    <a:gd name="connsiteX43" fmla="*/ 1038997 w 4458789"/>
                    <a:gd name="connsiteY43" fmla="*/ 3609884 h 6820791"/>
                    <a:gd name="connsiteX44" fmla="*/ 1077097 w 4458789"/>
                    <a:gd name="connsiteY44" fmla="*/ 3598772 h 6820791"/>
                    <a:gd name="connsiteX45" fmla="*/ 1139009 w 4458789"/>
                    <a:gd name="connsiteY45" fmla="*/ 3535272 h 6820791"/>
                    <a:gd name="connsiteX46" fmla="*/ 1196159 w 4458789"/>
                    <a:gd name="connsiteY46" fmla="*/ 3498759 h 6820791"/>
                    <a:gd name="connsiteX47" fmla="*/ 1237434 w 4458789"/>
                    <a:gd name="connsiteY47" fmla="*/ 3489234 h 6820791"/>
                    <a:gd name="connsiteX48" fmla="*/ 1267506 w 4458789"/>
                    <a:gd name="connsiteY48" fmla="*/ 3418432 h 6820791"/>
                    <a:gd name="connsiteX49" fmla="*/ 1326335 w 4458789"/>
                    <a:gd name="connsiteY49" fmla="*/ 3387634 h 6820791"/>
                    <a:gd name="connsiteX50" fmla="*/ 1385072 w 4458789"/>
                    <a:gd name="connsiteY50" fmla="*/ 3354297 h 6820791"/>
                    <a:gd name="connsiteX51" fmla="*/ 1491434 w 4458789"/>
                    <a:gd name="connsiteY51" fmla="*/ 3309847 h 6820791"/>
                    <a:gd name="connsiteX52" fmla="*/ 1567543 w 4458789"/>
                    <a:gd name="connsiteY52" fmla="*/ 3317965 h 6820791"/>
                    <a:gd name="connsiteX53" fmla="*/ 1610497 w 4458789"/>
                    <a:gd name="connsiteY53" fmla="*/ 3271747 h 6820791"/>
                    <a:gd name="connsiteX54" fmla="*/ 1631134 w 4458789"/>
                    <a:gd name="connsiteY54" fmla="*/ 3201897 h 6820791"/>
                    <a:gd name="connsiteX55" fmla="*/ 1564459 w 4458789"/>
                    <a:gd name="connsiteY55" fmla="*/ 3174909 h 6820791"/>
                    <a:gd name="connsiteX56" fmla="*/ 1543731 w 4458789"/>
                    <a:gd name="connsiteY56" fmla="*/ 3150960 h 6820791"/>
                    <a:gd name="connsiteX57" fmla="*/ 1427934 w 4458789"/>
                    <a:gd name="connsiteY57" fmla="*/ 3163797 h 6820791"/>
                    <a:gd name="connsiteX58" fmla="*/ 1364434 w 4458789"/>
                    <a:gd name="connsiteY58" fmla="*/ 3127284 h 6820791"/>
                    <a:gd name="connsiteX59" fmla="*/ 1350147 w 4458789"/>
                    <a:gd name="connsiteY59" fmla="*/ 3101884 h 6820791"/>
                    <a:gd name="connsiteX60" fmla="*/ 1289731 w 4458789"/>
                    <a:gd name="connsiteY60" fmla="*/ 3082154 h 6820791"/>
                    <a:gd name="connsiteX61" fmla="*/ 1189809 w 4458789"/>
                    <a:gd name="connsiteY61" fmla="*/ 3098709 h 6820791"/>
                    <a:gd name="connsiteX62" fmla="*/ 1164409 w 4458789"/>
                    <a:gd name="connsiteY62" fmla="*/ 3144747 h 6820791"/>
                    <a:gd name="connsiteX63" fmla="*/ 1108847 w 4458789"/>
                    <a:gd name="connsiteY63" fmla="*/ 3174909 h 6820791"/>
                    <a:gd name="connsiteX64" fmla="*/ 1075509 w 4458789"/>
                    <a:gd name="connsiteY64" fmla="*/ 3225709 h 6820791"/>
                    <a:gd name="connsiteX65" fmla="*/ 1007247 w 4458789"/>
                    <a:gd name="connsiteY65" fmla="*/ 3238409 h 6820791"/>
                    <a:gd name="connsiteX66" fmla="*/ 926782 w 4458789"/>
                    <a:gd name="connsiteY66" fmla="*/ 3181803 h 6820791"/>
                    <a:gd name="connsiteX67" fmla="*/ 942159 w 4458789"/>
                    <a:gd name="connsiteY67" fmla="*/ 3111409 h 6820791"/>
                    <a:gd name="connsiteX68" fmla="*/ 989784 w 4458789"/>
                    <a:gd name="connsiteY68" fmla="*/ 3078072 h 6820791"/>
                    <a:gd name="connsiteX69" fmla="*/ 941161 w 4458789"/>
                    <a:gd name="connsiteY69" fmla="*/ 2986994 h 6820791"/>
                    <a:gd name="connsiteX70" fmla="*/ 865959 w 4458789"/>
                    <a:gd name="connsiteY70" fmla="*/ 2989172 h 6820791"/>
                    <a:gd name="connsiteX71" fmla="*/ 743722 w 4458789"/>
                    <a:gd name="connsiteY71" fmla="*/ 2943134 h 6820791"/>
                    <a:gd name="connsiteX72" fmla="*/ 708797 w 4458789"/>
                    <a:gd name="connsiteY72" fmla="*/ 2852647 h 6820791"/>
                    <a:gd name="connsiteX73" fmla="*/ 750707 w 4458789"/>
                    <a:gd name="connsiteY73" fmla="*/ 2804160 h 6820791"/>
                    <a:gd name="connsiteX74" fmla="*/ 748484 w 4458789"/>
                    <a:gd name="connsiteY74" fmla="*/ 2738347 h 6820791"/>
                    <a:gd name="connsiteX75" fmla="*/ 788172 w 4458789"/>
                    <a:gd name="connsiteY75" fmla="*/ 2711359 h 6820791"/>
                    <a:gd name="connsiteX76" fmla="*/ 865959 w 4458789"/>
                    <a:gd name="connsiteY76" fmla="*/ 2771684 h 6820791"/>
                    <a:gd name="connsiteX77" fmla="*/ 892947 w 4458789"/>
                    <a:gd name="connsiteY77" fmla="*/ 2798672 h 6820791"/>
                    <a:gd name="connsiteX78" fmla="*/ 900884 w 4458789"/>
                    <a:gd name="connsiteY78" fmla="*/ 2743110 h 6820791"/>
                    <a:gd name="connsiteX79" fmla="*/ 937351 w 4458789"/>
                    <a:gd name="connsiteY79" fmla="*/ 2730546 h 6820791"/>
                    <a:gd name="connsiteX80" fmla="*/ 981847 w 4458789"/>
                    <a:gd name="connsiteY80" fmla="*/ 2730409 h 6820791"/>
                    <a:gd name="connsiteX81" fmla="*/ 1008834 w 4458789"/>
                    <a:gd name="connsiteY81" fmla="*/ 2698659 h 6820791"/>
                    <a:gd name="connsiteX82" fmla="*/ 1085034 w 4458789"/>
                    <a:gd name="connsiteY82" fmla="*/ 2592297 h 6820791"/>
                    <a:gd name="connsiteX83" fmla="*/ 1174841 w 4458789"/>
                    <a:gd name="connsiteY83" fmla="*/ 2532652 h 6820791"/>
                    <a:gd name="connsiteX84" fmla="*/ 1256484 w 4458789"/>
                    <a:gd name="connsiteY84" fmla="*/ 2501809 h 6820791"/>
                    <a:gd name="connsiteX85" fmla="*/ 1404122 w 4458789"/>
                    <a:gd name="connsiteY85" fmla="*/ 2358934 h 6820791"/>
                    <a:gd name="connsiteX86" fmla="*/ 1518512 w 4458789"/>
                    <a:gd name="connsiteY86" fmla="*/ 2368913 h 6820791"/>
                    <a:gd name="connsiteX87" fmla="*/ 1584598 w 4458789"/>
                    <a:gd name="connsiteY87" fmla="*/ 2464298 h 6820791"/>
                    <a:gd name="connsiteX88" fmla="*/ 1527947 w 4458789"/>
                    <a:gd name="connsiteY88" fmla="*/ 2535147 h 6820791"/>
                    <a:gd name="connsiteX89" fmla="*/ 1431109 w 4458789"/>
                    <a:gd name="connsiteY89" fmla="*/ 2627222 h 6820791"/>
                    <a:gd name="connsiteX90" fmla="*/ 1393372 w 4458789"/>
                    <a:gd name="connsiteY90" fmla="*/ 2647405 h 6820791"/>
                    <a:gd name="connsiteX91" fmla="*/ 1404983 w 4458789"/>
                    <a:gd name="connsiteY91" fmla="*/ 2708456 h 6820791"/>
                    <a:gd name="connsiteX92" fmla="*/ 1454922 w 4458789"/>
                    <a:gd name="connsiteY92" fmla="*/ 2736759 h 6820791"/>
                    <a:gd name="connsiteX93" fmla="*/ 1448572 w 4458789"/>
                    <a:gd name="connsiteY93" fmla="*/ 2774859 h 6820791"/>
                    <a:gd name="connsiteX94" fmla="*/ 1357675 w 4458789"/>
                    <a:gd name="connsiteY94" fmla="*/ 2829515 h 6820791"/>
                    <a:gd name="connsiteX95" fmla="*/ 1394597 w 4458789"/>
                    <a:gd name="connsiteY95" fmla="*/ 2863759 h 6820791"/>
                    <a:gd name="connsiteX96" fmla="*/ 1550172 w 4458789"/>
                    <a:gd name="connsiteY96" fmla="*/ 2790734 h 6820791"/>
                    <a:gd name="connsiteX97" fmla="*/ 1586684 w 4458789"/>
                    <a:gd name="connsiteY97" fmla="*/ 2733584 h 6820791"/>
                    <a:gd name="connsiteX98" fmla="*/ 1651772 w 4458789"/>
                    <a:gd name="connsiteY98" fmla="*/ 2703422 h 6820791"/>
                    <a:gd name="connsiteX99" fmla="*/ 1708922 w 4458789"/>
                    <a:gd name="connsiteY99" fmla="*/ 2666909 h 6820791"/>
                    <a:gd name="connsiteX100" fmla="*/ 1810522 w 4458789"/>
                    <a:gd name="connsiteY100" fmla="*/ 2636747 h 6820791"/>
                    <a:gd name="connsiteX101" fmla="*/ 1908947 w 4458789"/>
                    <a:gd name="connsiteY101" fmla="*/ 2627222 h 6820791"/>
                    <a:gd name="connsiteX102" fmla="*/ 1952218 w 4458789"/>
                    <a:gd name="connsiteY102" fmla="*/ 2602275 h 6820791"/>
                    <a:gd name="connsiteX103" fmla="*/ 2020072 w 4458789"/>
                    <a:gd name="connsiteY103" fmla="*/ 2662147 h 6820791"/>
                    <a:gd name="connsiteX104" fmla="*/ 2089922 w 4458789"/>
                    <a:gd name="connsiteY104" fmla="*/ 2678022 h 6820791"/>
                    <a:gd name="connsiteX105" fmla="*/ 2164579 w 4458789"/>
                    <a:gd name="connsiteY105" fmla="*/ 2690902 h 6820791"/>
                    <a:gd name="connsiteX106" fmla="*/ 2115322 w 4458789"/>
                    <a:gd name="connsiteY106" fmla="*/ 2820897 h 6820791"/>
                    <a:gd name="connsiteX107" fmla="*/ 2011680 w 4458789"/>
                    <a:gd name="connsiteY107" fmla="*/ 2934788 h 6820791"/>
                    <a:gd name="connsiteX108" fmla="*/ 2194560 w 4458789"/>
                    <a:gd name="connsiteY108" fmla="*/ 3082834 h 6820791"/>
                    <a:gd name="connsiteX109" fmla="*/ 2394858 w 4458789"/>
                    <a:gd name="connsiteY109" fmla="*/ 3117668 h 6820791"/>
                    <a:gd name="connsiteX110" fmla="*/ 2377440 w 4458789"/>
                    <a:gd name="connsiteY110" fmla="*/ 3335383 h 6820791"/>
                    <a:gd name="connsiteX111" fmla="*/ 2377440 w 4458789"/>
                    <a:gd name="connsiteY111" fmla="*/ 3335383 h 6820791"/>
                    <a:gd name="connsiteX112" fmla="*/ 2333898 w 4458789"/>
                    <a:gd name="connsiteY112" fmla="*/ 3640183 h 6820791"/>
                    <a:gd name="connsiteX113" fmla="*/ 2290355 w 4458789"/>
                    <a:gd name="connsiteY113" fmla="*/ 3875314 h 6820791"/>
                    <a:gd name="connsiteX114" fmla="*/ 2595155 w 4458789"/>
                    <a:gd name="connsiteY114" fmla="*/ 3857897 h 6820791"/>
                    <a:gd name="connsiteX115" fmla="*/ 2891246 w 4458789"/>
                    <a:gd name="connsiteY115" fmla="*/ 3744685 h 6820791"/>
                    <a:gd name="connsiteX116" fmla="*/ 2891155 w 4458789"/>
                    <a:gd name="connsiteY116" fmla="*/ 3215186 h 6820791"/>
                    <a:gd name="connsiteX117" fmla="*/ 2772547 w 4458789"/>
                    <a:gd name="connsiteY117" fmla="*/ 3039972 h 6820791"/>
                    <a:gd name="connsiteX118" fmla="*/ 2704284 w 4458789"/>
                    <a:gd name="connsiteY118" fmla="*/ 2897097 h 6820791"/>
                    <a:gd name="connsiteX119" fmla="*/ 2508069 w 4458789"/>
                    <a:gd name="connsiteY119" fmla="*/ 2717074 h 6820791"/>
                    <a:gd name="connsiteX120" fmla="*/ 2638698 w 4458789"/>
                    <a:gd name="connsiteY120" fmla="*/ 2577737 h 6820791"/>
                    <a:gd name="connsiteX121" fmla="*/ 2978332 w 4458789"/>
                    <a:gd name="connsiteY121" fmla="*/ 2333897 h 6820791"/>
                    <a:gd name="connsiteX122" fmla="*/ 2987040 w 4458789"/>
                    <a:gd name="connsiteY122" fmla="*/ 2159725 h 6820791"/>
                    <a:gd name="connsiteX123" fmla="*/ 3344092 w 4458789"/>
                    <a:gd name="connsiteY123" fmla="*/ 1672045 h 6820791"/>
                    <a:gd name="connsiteX124" fmla="*/ 3544389 w 4458789"/>
                    <a:gd name="connsiteY124" fmla="*/ 1863634 h 6820791"/>
                    <a:gd name="connsiteX125" fmla="*/ 3962400 w 4458789"/>
                    <a:gd name="connsiteY125" fmla="*/ 1419497 h 6820791"/>
                    <a:gd name="connsiteX126" fmla="*/ 4458789 w 4458789"/>
                    <a:gd name="connsiteY126" fmla="*/ 374468 h 6820791"/>
                    <a:gd name="connsiteX127" fmla="*/ 4415246 w 4458789"/>
                    <a:gd name="connsiteY127" fmla="*/ 0 h 6820791"/>
                    <a:gd name="connsiteX128" fmla="*/ 17418 w 4458789"/>
                    <a:gd name="connsiteY128" fmla="*/ 17417 h 6820791"/>
                    <a:gd name="connsiteX129" fmla="*/ 0 w 4458789"/>
                    <a:gd name="connsiteY129" fmla="*/ 6470468 h 6820791"/>
                    <a:gd name="connsiteX0" fmla="*/ 0 w 4458789"/>
                    <a:gd name="connsiteY0" fmla="*/ 6470468 h 6835160"/>
                    <a:gd name="connsiteX1" fmla="*/ 767534 w 4458789"/>
                    <a:gd name="connsiteY1" fmla="*/ 6008597 h 6835160"/>
                    <a:gd name="connsiteX2" fmla="*/ 813572 w 4458789"/>
                    <a:gd name="connsiteY2" fmla="*/ 6019709 h 6835160"/>
                    <a:gd name="connsiteX3" fmla="*/ 831034 w 4458789"/>
                    <a:gd name="connsiteY3" fmla="*/ 5948272 h 6835160"/>
                    <a:gd name="connsiteX4" fmla="*/ 966063 w 4458789"/>
                    <a:gd name="connsiteY4" fmla="*/ 5940878 h 6835160"/>
                    <a:gd name="connsiteX5" fmla="*/ 951685 w 4458789"/>
                    <a:gd name="connsiteY5" fmla="*/ 5911760 h 6835160"/>
                    <a:gd name="connsiteX6" fmla="*/ 897709 w 4458789"/>
                    <a:gd name="connsiteY6" fmla="*/ 5911759 h 6835160"/>
                    <a:gd name="connsiteX7" fmla="*/ 938984 w 4458789"/>
                    <a:gd name="connsiteY7" fmla="*/ 5849847 h 6835160"/>
                    <a:gd name="connsiteX8" fmla="*/ 927872 w 4458789"/>
                    <a:gd name="connsiteY8" fmla="*/ 5799047 h 6835160"/>
                    <a:gd name="connsiteX9" fmla="*/ 954859 w 4458789"/>
                    <a:gd name="connsiteY9" fmla="*/ 5724434 h 6835160"/>
                    <a:gd name="connsiteX10" fmla="*/ 943747 w 4458789"/>
                    <a:gd name="connsiteY10" fmla="*/ 5683159 h 6835160"/>
                    <a:gd name="connsiteX11" fmla="*/ 1045347 w 4458789"/>
                    <a:gd name="connsiteY11" fmla="*/ 5637122 h 6835160"/>
                    <a:gd name="connsiteX12" fmla="*/ 1096147 w 4458789"/>
                    <a:gd name="connsiteY12" fmla="*/ 5591084 h 6835160"/>
                    <a:gd name="connsiteX13" fmla="*/ 1143772 w 4458789"/>
                    <a:gd name="connsiteY13" fmla="*/ 5533934 h 6835160"/>
                    <a:gd name="connsiteX14" fmla="*/ 1159647 w 4458789"/>
                    <a:gd name="connsiteY14" fmla="*/ 5478372 h 6835160"/>
                    <a:gd name="connsiteX15" fmla="*/ 1197747 w 4458789"/>
                    <a:gd name="connsiteY15" fmla="*/ 5427572 h 6835160"/>
                    <a:gd name="connsiteX16" fmla="*/ 1267597 w 4458789"/>
                    <a:gd name="connsiteY16" fmla="*/ 5345022 h 6835160"/>
                    <a:gd name="connsiteX17" fmla="*/ 1281884 w 4458789"/>
                    <a:gd name="connsiteY17" fmla="*/ 5389472 h 6835160"/>
                    <a:gd name="connsiteX18" fmla="*/ 1324747 w 4458789"/>
                    <a:gd name="connsiteY18" fmla="*/ 5341847 h 6835160"/>
                    <a:gd name="connsiteX19" fmla="*/ 1367609 w 4458789"/>
                    <a:gd name="connsiteY19" fmla="*/ 5324384 h 6835160"/>
                    <a:gd name="connsiteX20" fmla="*/ 1367246 w 4458789"/>
                    <a:gd name="connsiteY20" fmla="*/ 5277394 h 6835160"/>
                    <a:gd name="connsiteX21" fmla="*/ 1394597 w 4458789"/>
                    <a:gd name="connsiteY21" fmla="*/ 5175159 h 6835160"/>
                    <a:gd name="connsiteX22" fmla="*/ 1440634 w 4458789"/>
                    <a:gd name="connsiteY22" fmla="*/ 5149759 h 6835160"/>
                    <a:gd name="connsiteX23" fmla="*/ 1429522 w 4458789"/>
                    <a:gd name="connsiteY23" fmla="*/ 5017997 h 6835160"/>
                    <a:gd name="connsiteX24" fmla="*/ 1477147 w 4458789"/>
                    <a:gd name="connsiteY24" fmla="*/ 4971959 h 6835160"/>
                    <a:gd name="connsiteX25" fmla="*/ 1541418 w 4458789"/>
                    <a:gd name="connsiteY25" fmla="*/ 4955177 h 6835160"/>
                    <a:gd name="connsiteX26" fmla="*/ 1375547 w 4458789"/>
                    <a:gd name="connsiteY26" fmla="*/ 4913222 h 6835160"/>
                    <a:gd name="connsiteX27" fmla="*/ 1307284 w 4458789"/>
                    <a:gd name="connsiteY27" fmla="*/ 4854484 h 6835160"/>
                    <a:gd name="connsiteX28" fmla="*/ 1232672 w 4458789"/>
                    <a:gd name="connsiteY28" fmla="*/ 4883059 h 6835160"/>
                    <a:gd name="connsiteX29" fmla="*/ 1172801 w 4458789"/>
                    <a:gd name="connsiteY29" fmla="*/ 4820692 h 6835160"/>
                    <a:gd name="connsiteX30" fmla="*/ 1353322 w 4458789"/>
                    <a:gd name="connsiteY30" fmla="*/ 4757647 h 6835160"/>
                    <a:gd name="connsiteX31" fmla="*/ 1396184 w 4458789"/>
                    <a:gd name="connsiteY31" fmla="*/ 4762409 h 6835160"/>
                    <a:gd name="connsiteX32" fmla="*/ 1473473 w 4458789"/>
                    <a:gd name="connsiteY32" fmla="*/ 4779509 h 6835160"/>
                    <a:gd name="connsiteX33" fmla="*/ 1404122 w 4458789"/>
                    <a:gd name="connsiteY33" fmla="*/ 4619534 h 6835160"/>
                    <a:gd name="connsiteX34" fmla="*/ 1335859 w 4458789"/>
                    <a:gd name="connsiteY34" fmla="*/ 4551271 h 6835160"/>
                    <a:gd name="connsiteX35" fmla="*/ 1439047 w 4458789"/>
                    <a:gd name="connsiteY35" fmla="*/ 4506822 h 6835160"/>
                    <a:gd name="connsiteX36" fmla="*/ 1362847 w 4458789"/>
                    <a:gd name="connsiteY36" fmla="*/ 4400459 h 6835160"/>
                    <a:gd name="connsiteX37" fmla="*/ 1262834 w 4458789"/>
                    <a:gd name="connsiteY37" fmla="*/ 4309972 h 6835160"/>
                    <a:gd name="connsiteX38" fmla="*/ 1202509 w 4458789"/>
                    <a:gd name="connsiteY38" fmla="*/ 4102009 h 6835160"/>
                    <a:gd name="connsiteX39" fmla="*/ 1143772 w 4458789"/>
                    <a:gd name="connsiteY39" fmla="*/ 3930559 h 6835160"/>
                    <a:gd name="connsiteX40" fmla="*/ 1012644 w 4458789"/>
                    <a:gd name="connsiteY40" fmla="*/ 3831363 h 6835160"/>
                    <a:gd name="connsiteX41" fmla="*/ 946922 w 4458789"/>
                    <a:gd name="connsiteY41" fmla="*/ 3773397 h 6835160"/>
                    <a:gd name="connsiteX42" fmla="*/ 946922 w 4458789"/>
                    <a:gd name="connsiteY42" fmla="*/ 3717834 h 6835160"/>
                    <a:gd name="connsiteX43" fmla="*/ 980259 w 4458789"/>
                    <a:gd name="connsiteY43" fmla="*/ 3711484 h 6835160"/>
                    <a:gd name="connsiteX44" fmla="*/ 1038997 w 4458789"/>
                    <a:gd name="connsiteY44" fmla="*/ 3609884 h 6835160"/>
                    <a:gd name="connsiteX45" fmla="*/ 1077097 w 4458789"/>
                    <a:gd name="connsiteY45" fmla="*/ 3598772 h 6835160"/>
                    <a:gd name="connsiteX46" fmla="*/ 1139009 w 4458789"/>
                    <a:gd name="connsiteY46" fmla="*/ 3535272 h 6835160"/>
                    <a:gd name="connsiteX47" fmla="*/ 1196159 w 4458789"/>
                    <a:gd name="connsiteY47" fmla="*/ 3498759 h 6835160"/>
                    <a:gd name="connsiteX48" fmla="*/ 1237434 w 4458789"/>
                    <a:gd name="connsiteY48" fmla="*/ 3489234 h 6835160"/>
                    <a:gd name="connsiteX49" fmla="*/ 1267506 w 4458789"/>
                    <a:gd name="connsiteY49" fmla="*/ 3418432 h 6835160"/>
                    <a:gd name="connsiteX50" fmla="*/ 1326335 w 4458789"/>
                    <a:gd name="connsiteY50" fmla="*/ 3387634 h 6835160"/>
                    <a:gd name="connsiteX51" fmla="*/ 1385072 w 4458789"/>
                    <a:gd name="connsiteY51" fmla="*/ 3354297 h 6835160"/>
                    <a:gd name="connsiteX52" fmla="*/ 1491434 w 4458789"/>
                    <a:gd name="connsiteY52" fmla="*/ 3309847 h 6835160"/>
                    <a:gd name="connsiteX53" fmla="*/ 1567543 w 4458789"/>
                    <a:gd name="connsiteY53" fmla="*/ 3317965 h 6835160"/>
                    <a:gd name="connsiteX54" fmla="*/ 1610497 w 4458789"/>
                    <a:gd name="connsiteY54" fmla="*/ 3271747 h 6835160"/>
                    <a:gd name="connsiteX55" fmla="*/ 1631134 w 4458789"/>
                    <a:gd name="connsiteY55" fmla="*/ 3201897 h 6835160"/>
                    <a:gd name="connsiteX56" fmla="*/ 1564459 w 4458789"/>
                    <a:gd name="connsiteY56" fmla="*/ 3174909 h 6835160"/>
                    <a:gd name="connsiteX57" fmla="*/ 1543731 w 4458789"/>
                    <a:gd name="connsiteY57" fmla="*/ 3150960 h 6835160"/>
                    <a:gd name="connsiteX58" fmla="*/ 1427934 w 4458789"/>
                    <a:gd name="connsiteY58" fmla="*/ 3163797 h 6835160"/>
                    <a:gd name="connsiteX59" fmla="*/ 1364434 w 4458789"/>
                    <a:gd name="connsiteY59" fmla="*/ 3127284 h 6835160"/>
                    <a:gd name="connsiteX60" fmla="*/ 1350147 w 4458789"/>
                    <a:gd name="connsiteY60" fmla="*/ 3101884 h 6835160"/>
                    <a:gd name="connsiteX61" fmla="*/ 1289731 w 4458789"/>
                    <a:gd name="connsiteY61" fmla="*/ 3082154 h 6835160"/>
                    <a:gd name="connsiteX62" fmla="*/ 1189809 w 4458789"/>
                    <a:gd name="connsiteY62" fmla="*/ 3098709 h 6835160"/>
                    <a:gd name="connsiteX63" fmla="*/ 1164409 w 4458789"/>
                    <a:gd name="connsiteY63" fmla="*/ 3144747 h 6835160"/>
                    <a:gd name="connsiteX64" fmla="*/ 1108847 w 4458789"/>
                    <a:gd name="connsiteY64" fmla="*/ 3174909 h 6835160"/>
                    <a:gd name="connsiteX65" fmla="*/ 1075509 w 4458789"/>
                    <a:gd name="connsiteY65" fmla="*/ 3225709 h 6835160"/>
                    <a:gd name="connsiteX66" fmla="*/ 1007247 w 4458789"/>
                    <a:gd name="connsiteY66" fmla="*/ 3238409 h 6835160"/>
                    <a:gd name="connsiteX67" fmla="*/ 926782 w 4458789"/>
                    <a:gd name="connsiteY67" fmla="*/ 3181803 h 6835160"/>
                    <a:gd name="connsiteX68" fmla="*/ 942159 w 4458789"/>
                    <a:gd name="connsiteY68" fmla="*/ 3111409 h 6835160"/>
                    <a:gd name="connsiteX69" fmla="*/ 989784 w 4458789"/>
                    <a:gd name="connsiteY69" fmla="*/ 3078072 h 6835160"/>
                    <a:gd name="connsiteX70" fmla="*/ 941161 w 4458789"/>
                    <a:gd name="connsiteY70" fmla="*/ 2986994 h 6835160"/>
                    <a:gd name="connsiteX71" fmla="*/ 865959 w 4458789"/>
                    <a:gd name="connsiteY71" fmla="*/ 2989172 h 6835160"/>
                    <a:gd name="connsiteX72" fmla="*/ 743722 w 4458789"/>
                    <a:gd name="connsiteY72" fmla="*/ 2943134 h 6835160"/>
                    <a:gd name="connsiteX73" fmla="*/ 708797 w 4458789"/>
                    <a:gd name="connsiteY73" fmla="*/ 2852647 h 6835160"/>
                    <a:gd name="connsiteX74" fmla="*/ 750707 w 4458789"/>
                    <a:gd name="connsiteY74" fmla="*/ 2804160 h 6835160"/>
                    <a:gd name="connsiteX75" fmla="*/ 748484 w 4458789"/>
                    <a:gd name="connsiteY75" fmla="*/ 2738347 h 6835160"/>
                    <a:gd name="connsiteX76" fmla="*/ 788172 w 4458789"/>
                    <a:gd name="connsiteY76" fmla="*/ 2711359 h 6835160"/>
                    <a:gd name="connsiteX77" fmla="*/ 865959 w 4458789"/>
                    <a:gd name="connsiteY77" fmla="*/ 2771684 h 6835160"/>
                    <a:gd name="connsiteX78" fmla="*/ 892947 w 4458789"/>
                    <a:gd name="connsiteY78" fmla="*/ 2798672 h 6835160"/>
                    <a:gd name="connsiteX79" fmla="*/ 900884 w 4458789"/>
                    <a:gd name="connsiteY79" fmla="*/ 2743110 h 6835160"/>
                    <a:gd name="connsiteX80" fmla="*/ 937351 w 4458789"/>
                    <a:gd name="connsiteY80" fmla="*/ 2730546 h 6835160"/>
                    <a:gd name="connsiteX81" fmla="*/ 981847 w 4458789"/>
                    <a:gd name="connsiteY81" fmla="*/ 2730409 h 6835160"/>
                    <a:gd name="connsiteX82" fmla="*/ 1008834 w 4458789"/>
                    <a:gd name="connsiteY82" fmla="*/ 2698659 h 6835160"/>
                    <a:gd name="connsiteX83" fmla="*/ 1085034 w 4458789"/>
                    <a:gd name="connsiteY83" fmla="*/ 2592297 h 6835160"/>
                    <a:gd name="connsiteX84" fmla="*/ 1174841 w 4458789"/>
                    <a:gd name="connsiteY84" fmla="*/ 2532652 h 6835160"/>
                    <a:gd name="connsiteX85" fmla="*/ 1256484 w 4458789"/>
                    <a:gd name="connsiteY85" fmla="*/ 2501809 h 6835160"/>
                    <a:gd name="connsiteX86" fmla="*/ 1404122 w 4458789"/>
                    <a:gd name="connsiteY86" fmla="*/ 2358934 h 6835160"/>
                    <a:gd name="connsiteX87" fmla="*/ 1518512 w 4458789"/>
                    <a:gd name="connsiteY87" fmla="*/ 2368913 h 6835160"/>
                    <a:gd name="connsiteX88" fmla="*/ 1584598 w 4458789"/>
                    <a:gd name="connsiteY88" fmla="*/ 2464298 h 6835160"/>
                    <a:gd name="connsiteX89" fmla="*/ 1527947 w 4458789"/>
                    <a:gd name="connsiteY89" fmla="*/ 2535147 h 6835160"/>
                    <a:gd name="connsiteX90" fmla="*/ 1431109 w 4458789"/>
                    <a:gd name="connsiteY90" fmla="*/ 2627222 h 6835160"/>
                    <a:gd name="connsiteX91" fmla="*/ 1393372 w 4458789"/>
                    <a:gd name="connsiteY91" fmla="*/ 2647405 h 6835160"/>
                    <a:gd name="connsiteX92" fmla="*/ 1404983 w 4458789"/>
                    <a:gd name="connsiteY92" fmla="*/ 2708456 h 6835160"/>
                    <a:gd name="connsiteX93" fmla="*/ 1454922 w 4458789"/>
                    <a:gd name="connsiteY93" fmla="*/ 2736759 h 6835160"/>
                    <a:gd name="connsiteX94" fmla="*/ 1448572 w 4458789"/>
                    <a:gd name="connsiteY94" fmla="*/ 2774859 h 6835160"/>
                    <a:gd name="connsiteX95" fmla="*/ 1357675 w 4458789"/>
                    <a:gd name="connsiteY95" fmla="*/ 2829515 h 6835160"/>
                    <a:gd name="connsiteX96" fmla="*/ 1394597 w 4458789"/>
                    <a:gd name="connsiteY96" fmla="*/ 2863759 h 6835160"/>
                    <a:gd name="connsiteX97" fmla="*/ 1550172 w 4458789"/>
                    <a:gd name="connsiteY97" fmla="*/ 2790734 h 6835160"/>
                    <a:gd name="connsiteX98" fmla="*/ 1586684 w 4458789"/>
                    <a:gd name="connsiteY98" fmla="*/ 2733584 h 6835160"/>
                    <a:gd name="connsiteX99" fmla="*/ 1651772 w 4458789"/>
                    <a:gd name="connsiteY99" fmla="*/ 2703422 h 6835160"/>
                    <a:gd name="connsiteX100" fmla="*/ 1708922 w 4458789"/>
                    <a:gd name="connsiteY100" fmla="*/ 2666909 h 6835160"/>
                    <a:gd name="connsiteX101" fmla="*/ 1810522 w 4458789"/>
                    <a:gd name="connsiteY101" fmla="*/ 2636747 h 6835160"/>
                    <a:gd name="connsiteX102" fmla="*/ 1908947 w 4458789"/>
                    <a:gd name="connsiteY102" fmla="*/ 2627222 h 6835160"/>
                    <a:gd name="connsiteX103" fmla="*/ 1952218 w 4458789"/>
                    <a:gd name="connsiteY103" fmla="*/ 2602275 h 6835160"/>
                    <a:gd name="connsiteX104" fmla="*/ 2020072 w 4458789"/>
                    <a:gd name="connsiteY104" fmla="*/ 2662147 h 6835160"/>
                    <a:gd name="connsiteX105" fmla="*/ 2089922 w 4458789"/>
                    <a:gd name="connsiteY105" fmla="*/ 2678022 h 6835160"/>
                    <a:gd name="connsiteX106" fmla="*/ 2164579 w 4458789"/>
                    <a:gd name="connsiteY106" fmla="*/ 2690902 h 6835160"/>
                    <a:gd name="connsiteX107" fmla="*/ 2115322 w 4458789"/>
                    <a:gd name="connsiteY107" fmla="*/ 2820897 h 6835160"/>
                    <a:gd name="connsiteX108" fmla="*/ 2011680 w 4458789"/>
                    <a:gd name="connsiteY108" fmla="*/ 2934788 h 6835160"/>
                    <a:gd name="connsiteX109" fmla="*/ 2194560 w 4458789"/>
                    <a:gd name="connsiteY109" fmla="*/ 3082834 h 6835160"/>
                    <a:gd name="connsiteX110" fmla="*/ 2394858 w 4458789"/>
                    <a:gd name="connsiteY110" fmla="*/ 3117668 h 6835160"/>
                    <a:gd name="connsiteX111" fmla="*/ 2377440 w 4458789"/>
                    <a:gd name="connsiteY111" fmla="*/ 3335383 h 6835160"/>
                    <a:gd name="connsiteX112" fmla="*/ 2377440 w 4458789"/>
                    <a:gd name="connsiteY112" fmla="*/ 3335383 h 6835160"/>
                    <a:gd name="connsiteX113" fmla="*/ 2333898 w 4458789"/>
                    <a:gd name="connsiteY113" fmla="*/ 3640183 h 6835160"/>
                    <a:gd name="connsiteX114" fmla="*/ 2290355 w 4458789"/>
                    <a:gd name="connsiteY114" fmla="*/ 3875314 h 6835160"/>
                    <a:gd name="connsiteX115" fmla="*/ 2595155 w 4458789"/>
                    <a:gd name="connsiteY115" fmla="*/ 3857897 h 6835160"/>
                    <a:gd name="connsiteX116" fmla="*/ 2891246 w 4458789"/>
                    <a:gd name="connsiteY116" fmla="*/ 3744685 h 6835160"/>
                    <a:gd name="connsiteX117" fmla="*/ 2891155 w 4458789"/>
                    <a:gd name="connsiteY117" fmla="*/ 3215186 h 6835160"/>
                    <a:gd name="connsiteX118" fmla="*/ 2772547 w 4458789"/>
                    <a:gd name="connsiteY118" fmla="*/ 3039972 h 6835160"/>
                    <a:gd name="connsiteX119" fmla="*/ 2704284 w 4458789"/>
                    <a:gd name="connsiteY119" fmla="*/ 2897097 h 6835160"/>
                    <a:gd name="connsiteX120" fmla="*/ 2508069 w 4458789"/>
                    <a:gd name="connsiteY120" fmla="*/ 2717074 h 6835160"/>
                    <a:gd name="connsiteX121" fmla="*/ 2638698 w 4458789"/>
                    <a:gd name="connsiteY121" fmla="*/ 2577737 h 6835160"/>
                    <a:gd name="connsiteX122" fmla="*/ 2978332 w 4458789"/>
                    <a:gd name="connsiteY122" fmla="*/ 2333897 h 6835160"/>
                    <a:gd name="connsiteX123" fmla="*/ 2987040 w 4458789"/>
                    <a:gd name="connsiteY123" fmla="*/ 2159725 h 6835160"/>
                    <a:gd name="connsiteX124" fmla="*/ 3344092 w 4458789"/>
                    <a:gd name="connsiteY124" fmla="*/ 1672045 h 6835160"/>
                    <a:gd name="connsiteX125" fmla="*/ 3544389 w 4458789"/>
                    <a:gd name="connsiteY125" fmla="*/ 1863634 h 6835160"/>
                    <a:gd name="connsiteX126" fmla="*/ 3962400 w 4458789"/>
                    <a:gd name="connsiteY126" fmla="*/ 1419497 h 6835160"/>
                    <a:gd name="connsiteX127" fmla="*/ 4458789 w 4458789"/>
                    <a:gd name="connsiteY127" fmla="*/ 374468 h 6835160"/>
                    <a:gd name="connsiteX128" fmla="*/ 4415246 w 4458789"/>
                    <a:gd name="connsiteY128" fmla="*/ 0 h 6835160"/>
                    <a:gd name="connsiteX129" fmla="*/ 17418 w 4458789"/>
                    <a:gd name="connsiteY129" fmla="*/ 17417 h 6835160"/>
                    <a:gd name="connsiteX130" fmla="*/ 0 w 4458789"/>
                    <a:gd name="connsiteY130" fmla="*/ 6470468 h 6835160"/>
                    <a:gd name="connsiteX0" fmla="*/ 0 w 4458789"/>
                    <a:gd name="connsiteY0" fmla="*/ 6470468 h 6829151"/>
                    <a:gd name="connsiteX1" fmla="*/ 767534 w 4458789"/>
                    <a:gd name="connsiteY1" fmla="*/ 6008597 h 6829151"/>
                    <a:gd name="connsiteX2" fmla="*/ 813572 w 4458789"/>
                    <a:gd name="connsiteY2" fmla="*/ 6019709 h 6829151"/>
                    <a:gd name="connsiteX3" fmla="*/ 831034 w 4458789"/>
                    <a:gd name="connsiteY3" fmla="*/ 5948272 h 6829151"/>
                    <a:gd name="connsiteX4" fmla="*/ 966063 w 4458789"/>
                    <a:gd name="connsiteY4" fmla="*/ 5940878 h 6829151"/>
                    <a:gd name="connsiteX5" fmla="*/ 951685 w 4458789"/>
                    <a:gd name="connsiteY5" fmla="*/ 5911760 h 6829151"/>
                    <a:gd name="connsiteX6" fmla="*/ 897709 w 4458789"/>
                    <a:gd name="connsiteY6" fmla="*/ 5911759 h 6829151"/>
                    <a:gd name="connsiteX7" fmla="*/ 938984 w 4458789"/>
                    <a:gd name="connsiteY7" fmla="*/ 5849847 h 6829151"/>
                    <a:gd name="connsiteX8" fmla="*/ 927872 w 4458789"/>
                    <a:gd name="connsiteY8" fmla="*/ 5799047 h 6829151"/>
                    <a:gd name="connsiteX9" fmla="*/ 954859 w 4458789"/>
                    <a:gd name="connsiteY9" fmla="*/ 5724434 h 6829151"/>
                    <a:gd name="connsiteX10" fmla="*/ 943747 w 4458789"/>
                    <a:gd name="connsiteY10" fmla="*/ 5683159 h 6829151"/>
                    <a:gd name="connsiteX11" fmla="*/ 1045347 w 4458789"/>
                    <a:gd name="connsiteY11" fmla="*/ 5637122 h 6829151"/>
                    <a:gd name="connsiteX12" fmla="*/ 1096147 w 4458789"/>
                    <a:gd name="connsiteY12" fmla="*/ 5591084 h 6829151"/>
                    <a:gd name="connsiteX13" fmla="*/ 1143772 w 4458789"/>
                    <a:gd name="connsiteY13" fmla="*/ 5533934 h 6829151"/>
                    <a:gd name="connsiteX14" fmla="*/ 1159647 w 4458789"/>
                    <a:gd name="connsiteY14" fmla="*/ 5478372 h 6829151"/>
                    <a:gd name="connsiteX15" fmla="*/ 1197747 w 4458789"/>
                    <a:gd name="connsiteY15" fmla="*/ 5427572 h 6829151"/>
                    <a:gd name="connsiteX16" fmla="*/ 1267597 w 4458789"/>
                    <a:gd name="connsiteY16" fmla="*/ 5345022 h 6829151"/>
                    <a:gd name="connsiteX17" fmla="*/ 1281884 w 4458789"/>
                    <a:gd name="connsiteY17" fmla="*/ 5389472 h 6829151"/>
                    <a:gd name="connsiteX18" fmla="*/ 1324747 w 4458789"/>
                    <a:gd name="connsiteY18" fmla="*/ 5341847 h 6829151"/>
                    <a:gd name="connsiteX19" fmla="*/ 1367609 w 4458789"/>
                    <a:gd name="connsiteY19" fmla="*/ 5324384 h 6829151"/>
                    <a:gd name="connsiteX20" fmla="*/ 1367246 w 4458789"/>
                    <a:gd name="connsiteY20" fmla="*/ 5277394 h 6829151"/>
                    <a:gd name="connsiteX21" fmla="*/ 1394597 w 4458789"/>
                    <a:gd name="connsiteY21" fmla="*/ 5175159 h 6829151"/>
                    <a:gd name="connsiteX22" fmla="*/ 1440634 w 4458789"/>
                    <a:gd name="connsiteY22" fmla="*/ 5149759 h 6829151"/>
                    <a:gd name="connsiteX23" fmla="*/ 1429522 w 4458789"/>
                    <a:gd name="connsiteY23" fmla="*/ 5017997 h 6829151"/>
                    <a:gd name="connsiteX24" fmla="*/ 1477147 w 4458789"/>
                    <a:gd name="connsiteY24" fmla="*/ 4971959 h 6829151"/>
                    <a:gd name="connsiteX25" fmla="*/ 1541418 w 4458789"/>
                    <a:gd name="connsiteY25" fmla="*/ 4955177 h 6829151"/>
                    <a:gd name="connsiteX26" fmla="*/ 1375547 w 4458789"/>
                    <a:gd name="connsiteY26" fmla="*/ 4913222 h 6829151"/>
                    <a:gd name="connsiteX27" fmla="*/ 1307284 w 4458789"/>
                    <a:gd name="connsiteY27" fmla="*/ 4854484 h 6829151"/>
                    <a:gd name="connsiteX28" fmla="*/ 1232672 w 4458789"/>
                    <a:gd name="connsiteY28" fmla="*/ 4883059 h 6829151"/>
                    <a:gd name="connsiteX29" fmla="*/ 1172801 w 4458789"/>
                    <a:gd name="connsiteY29" fmla="*/ 4820692 h 6829151"/>
                    <a:gd name="connsiteX30" fmla="*/ 1353322 w 4458789"/>
                    <a:gd name="connsiteY30" fmla="*/ 4757647 h 6829151"/>
                    <a:gd name="connsiteX31" fmla="*/ 1396184 w 4458789"/>
                    <a:gd name="connsiteY31" fmla="*/ 4762409 h 6829151"/>
                    <a:gd name="connsiteX32" fmla="*/ 1473473 w 4458789"/>
                    <a:gd name="connsiteY32" fmla="*/ 4779509 h 6829151"/>
                    <a:gd name="connsiteX33" fmla="*/ 1404122 w 4458789"/>
                    <a:gd name="connsiteY33" fmla="*/ 4619534 h 6829151"/>
                    <a:gd name="connsiteX34" fmla="*/ 1335859 w 4458789"/>
                    <a:gd name="connsiteY34" fmla="*/ 4551271 h 6829151"/>
                    <a:gd name="connsiteX35" fmla="*/ 1439047 w 4458789"/>
                    <a:gd name="connsiteY35" fmla="*/ 4506822 h 6829151"/>
                    <a:gd name="connsiteX36" fmla="*/ 1362847 w 4458789"/>
                    <a:gd name="connsiteY36" fmla="*/ 4400459 h 6829151"/>
                    <a:gd name="connsiteX37" fmla="*/ 1262834 w 4458789"/>
                    <a:gd name="connsiteY37" fmla="*/ 4309972 h 6829151"/>
                    <a:gd name="connsiteX38" fmla="*/ 1202509 w 4458789"/>
                    <a:gd name="connsiteY38" fmla="*/ 4102009 h 6829151"/>
                    <a:gd name="connsiteX39" fmla="*/ 1143772 w 4458789"/>
                    <a:gd name="connsiteY39" fmla="*/ 3930559 h 6829151"/>
                    <a:gd name="connsiteX40" fmla="*/ 1012644 w 4458789"/>
                    <a:gd name="connsiteY40" fmla="*/ 3831363 h 6829151"/>
                    <a:gd name="connsiteX41" fmla="*/ 946922 w 4458789"/>
                    <a:gd name="connsiteY41" fmla="*/ 3773397 h 6829151"/>
                    <a:gd name="connsiteX42" fmla="*/ 946922 w 4458789"/>
                    <a:gd name="connsiteY42" fmla="*/ 3717834 h 6829151"/>
                    <a:gd name="connsiteX43" fmla="*/ 980259 w 4458789"/>
                    <a:gd name="connsiteY43" fmla="*/ 3711484 h 6829151"/>
                    <a:gd name="connsiteX44" fmla="*/ 1038997 w 4458789"/>
                    <a:gd name="connsiteY44" fmla="*/ 3609884 h 6829151"/>
                    <a:gd name="connsiteX45" fmla="*/ 1077097 w 4458789"/>
                    <a:gd name="connsiteY45" fmla="*/ 3598772 h 6829151"/>
                    <a:gd name="connsiteX46" fmla="*/ 1139009 w 4458789"/>
                    <a:gd name="connsiteY46" fmla="*/ 3535272 h 6829151"/>
                    <a:gd name="connsiteX47" fmla="*/ 1196159 w 4458789"/>
                    <a:gd name="connsiteY47" fmla="*/ 3498759 h 6829151"/>
                    <a:gd name="connsiteX48" fmla="*/ 1237434 w 4458789"/>
                    <a:gd name="connsiteY48" fmla="*/ 3489234 h 6829151"/>
                    <a:gd name="connsiteX49" fmla="*/ 1267506 w 4458789"/>
                    <a:gd name="connsiteY49" fmla="*/ 3418432 h 6829151"/>
                    <a:gd name="connsiteX50" fmla="*/ 1326335 w 4458789"/>
                    <a:gd name="connsiteY50" fmla="*/ 3387634 h 6829151"/>
                    <a:gd name="connsiteX51" fmla="*/ 1385072 w 4458789"/>
                    <a:gd name="connsiteY51" fmla="*/ 3354297 h 6829151"/>
                    <a:gd name="connsiteX52" fmla="*/ 1491434 w 4458789"/>
                    <a:gd name="connsiteY52" fmla="*/ 3309847 h 6829151"/>
                    <a:gd name="connsiteX53" fmla="*/ 1567543 w 4458789"/>
                    <a:gd name="connsiteY53" fmla="*/ 3317965 h 6829151"/>
                    <a:gd name="connsiteX54" fmla="*/ 1610497 w 4458789"/>
                    <a:gd name="connsiteY54" fmla="*/ 3271747 h 6829151"/>
                    <a:gd name="connsiteX55" fmla="*/ 1631134 w 4458789"/>
                    <a:gd name="connsiteY55" fmla="*/ 3201897 h 6829151"/>
                    <a:gd name="connsiteX56" fmla="*/ 1564459 w 4458789"/>
                    <a:gd name="connsiteY56" fmla="*/ 3174909 h 6829151"/>
                    <a:gd name="connsiteX57" fmla="*/ 1543731 w 4458789"/>
                    <a:gd name="connsiteY57" fmla="*/ 3150960 h 6829151"/>
                    <a:gd name="connsiteX58" fmla="*/ 1427934 w 4458789"/>
                    <a:gd name="connsiteY58" fmla="*/ 3163797 h 6829151"/>
                    <a:gd name="connsiteX59" fmla="*/ 1364434 w 4458789"/>
                    <a:gd name="connsiteY59" fmla="*/ 3127284 h 6829151"/>
                    <a:gd name="connsiteX60" fmla="*/ 1350147 w 4458789"/>
                    <a:gd name="connsiteY60" fmla="*/ 3101884 h 6829151"/>
                    <a:gd name="connsiteX61" fmla="*/ 1289731 w 4458789"/>
                    <a:gd name="connsiteY61" fmla="*/ 3082154 h 6829151"/>
                    <a:gd name="connsiteX62" fmla="*/ 1189809 w 4458789"/>
                    <a:gd name="connsiteY62" fmla="*/ 3098709 h 6829151"/>
                    <a:gd name="connsiteX63" fmla="*/ 1164409 w 4458789"/>
                    <a:gd name="connsiteY63" fmla="*/ 3144747 h 6829151"/>
                    <a:gd name="connsiteX64" fmla="*/ 1108847 w 4458789"/>
                    <a:gd name="connsiteY64" fmla="*/ 3174909 h 6829151"/>
                    <a:gd name="connsiteX65" fmla="*/ 1075509 w 4458789"/>
                    <a:gd name="connsiteY65" fmla="*/ 3225709 h 6829151"/>
                    <a:gd name="connsiteX66" fmla="*/ 1007247 w 4458789"/>
                    <a:gd name="connsiteY66" fmla="*/ 3238409 h 6829151"/>
                    <a:gd name="connsiteX67" fmla="*/ 926782 w 4458789"/>
                    <a:gd name="connsiteY67" fmla="*/ 3181803 h 6829151"/>
                    <a:gd name="connsiteX68" fmla="*/ 942159 w 4458789"/>
                    <a:gd name="connsiteY68" fmla="*/ 3111409 h 6829151"/>
                    <a:gd name="connsiteX69" fmla="*/ 989784 w 4458789"/>
                    <a:gd name="connsiteY69" fmla="*/ 3078072 h 6829151"/>
                    <a:gd name="connsiteX70" fmla="*/ 941161 w 4458789"/>
                    <a:gd name="connsiteY70" fmla="*/ 2986994 h 6829151"/>
                    <a:gd name="connsiteX71" fmla="*/ 865959 w 4458789"/>
                    <a:gd name="connsiteY71" fmla="*/ 2989172 h 6829151"/>
                    <a:gd name="connsiteX72" fmla="*/ 743722 w 4458789"/>
                    <a:gd name="connsiteY72" fmla="*/ 2943134 h 6829151"/>
                    <a:gd name="connsiteX73" fmla="*/ 708797 w 4458789"/>
                    <a:gd name="connsiteY73" fmla="*/ 2852647 h 6829151"/>
                    <a:gd name="connsiteX74" fmla="*/ 750707 w 4458789"/>
                    <a:gd name="connsiteY74" fmla="*/ 2804160 h 6829151"/>
                    <a:gd name="connsiteX75" fmla="*/ 748484 w 4458789"/>
                    <a:gd name="connsiteY75" fmla="*/ 2738347 h 6829151"/>
                    <a:gd name="connsiteX76" fmla="*/ 788172 w 4458789"/>
                    <a:gd name="connsiteY76" fmla="*/ 2711359 h 6829151"/>
                    <a:gd name="connsiteX77" fmla="*/ 865959 w 4458789"/>
                    <a:gd name="connsiteY77" fmla="*/ 2771684 h 6829151"/>
                    <a:gd name="connsiteX78" fmla="*/ 892947 w 4458789"/>
                    <a:gd name="connsiteY78" fmla="*/ 2798672 h 6829151"/>
                    <a:gd name="connsiteX79" fmla="*/ 900884 w 4458789"/>
                    <a:gd name="connsiteY79" fmla="*/ 2743110 h 6829151"/>
                    <a:gd name="connsiteX80" fmla="*/ 937351 w 4458789"/>
                    <a:gd name="connsiteY80" fmla="*/ 2730546 h 6829151"/>
                    <a:gd name="connsiteX81" fmla="*/ 981847 w 4458789"/>
                    <a:gd name="connsiteY81" fmla="*/ 2730409 h 6829151"/>
                    <a:gd name="connsiteX82" fmla="*/ 1008834 w 4458789"/>
                    <a:gd name="connsiteY82" fmla="*/ 2698659 h 6829151"/>
                    <a:gd name="connsiteX83" fmla="*/ 1085034 w 4458789"/>
                    <a:gd name="connsiteY83" fmla="*/ 2592297 h 6829151"/>
                    <a:gd name="connsiteX84" fmla="*/ 1174841 w 4458789"/>
                    <a:gd name="connsiteY84" fmla="*/ 2532652 h 6829151"/>
                    <a:gd name="connsiteX85" fmla="*/ 1256484 w 4458789"/>
                    <a:gd name="connsiteY85" fmla="*/ 2501809 h 6829151"/>
                    <a:gd name="connsiteX86" fmla="*/ 1404122 w 4458789"/>
                    <a:gd name="connsiteY86" fmla="*/ 2358934 h 6829151"/>
                    <a:gd name="connsiteX87" fmla="*/ 1518512 w 4458789"/>
                    <a:gd name="connsiteY87" fmla="*/ 2368913 h 6829151"/>
                    <a:gd name="connsiteX88" fmla="*/ 1584598 w 4458789"/>
                    <a:gd name="connsiteY88" fmla="*/ 2464298 h 6829151"/>
                    <a:gd name="connsiteX89" fmla="*/ 1527947 w 4458789"/>
                    <a:gd name="connsiteY89" fmla="*/ 2535147 h 6829151"/>
                    <a:gd name="connsiteX90" fmla="*/ 1431109 w 4458789"/>
                    <a:gd name="connsiteY90" fmla="*/ 2627222 h 6829151"/>
                    <a:gd name="connsiteX91" fmla="*/ 1393372 w 4458789"/>
                    <a:gd name="connsiteY91" fmla="*/ 2647405 h 6829151"/>
                    <a:gd name="connsiteX92" fmla="*/ 1404983 w 4458789"/>
                    <a:gd name="connsiteY92" fmla="*/ 2708456 h 6829151"/>
                    <a:gd name="connsiteX93" fmla="*/ 1454922 w 4458789"/>
                    <a:gd name="connsiteY93" fmla="*/ 2736759 h 6829151"/>
                    <a:gd name="connsiteX94" fmla="*/ 1448572 w 4458789"/>
                    <a:gd name="connsiteY94" fmla="*/ 2774859 h 6829151"/>
                    <a:gd name="connsiteX95" fmla="*/ 1357675 w 4458789"/>
                    <a:gd name="connsiteY95" fmla="*/ 2829515 h 6829151"/>
                    <a:gd name="connsiteX96" fmla="*/ 1394597 w 4458789"/>
                    <a:gd name="connsiteY96" fmla="*/ 2863759 h 6829151"/>
                    <a:gd name="connsiteX97" fmla="*/ 1550172 w 4458789"/>
                    <a:gd name="connsiteY97" fmla="*/ 2790734 h 6829151"/>
                    <a:gd name="connsiteX98" fmla="*/ 1586684 w 4458789"/>
                    <a:gd name="connsiteY98" fmla="*/ 2733584 h 6829151"/>
                    <a:gd name="connsiteX99" fmla="*/ 1651772 w 4458789"/>
                    <a:gd name="connsiteY99" fmla="*/ 2703422 h 6829151"/>
                    <a:gd name="connsiteX100" fmla="*/ 1708922 w 4458789"/>
                    <a:gd name="connsiteY100" fmla="*/ 2666909 h 6829151"/>
                    <a:gd name="connsiteX101" fmla="*/ 1810522 w 4458789"/>
                    <a:gd name="connsiteY101" fmla="*/ 2636747 h 6829151"/>
                    <a:gd name="connsiteX102" fmla="*/ 1908947 w 4458789"/>
                    <a:gd name="connsiteY102" fmla="*/ 2627222 h 6829151"/>
                    <a:gd name="connsiteX103" fmla="*/ 1952218 w 4458789"/>
                    <a:gd name="connsiteY103" fmla="*/ 2602275 h 6829151"/>
                    <a:gd name="connsiteX104" fmla="*/ 2020072 w 4458789"/>
                    <a:gd name="connsiteY104" fmla="*/ 2662147 h 6829151"/>
                    <a:gd name="connsiteX105" fmla="*/ 2089922 w 4458789"/>
                    <a:gd name="connsiteY105" fmla="*/ 2678022 h 6829151"/>
                    <a:gd name="connsiteX106" fmla="*/ 2164579 w 4458789"/>
                    <a:gd name="connsiteY106" fmla="*/ 2690902 h 6829151"/>
                    <a:gd name="connsiteX107" fmla="*/ 2115322 w 4458789"/>
                    <a:gd name="connsiteY107" fmla="*/ 2820897 h 6829151"/>
                    <a:gd name="connsiteX108" fmla="*/ 2011680 w 4458789"/>
                    <a:gd name="connsiteY108" fmla="*/ 2934788 h 6829151"/>
                    <a:gd name="connsiteX109" fmla="*/ 2194560 w 4458789"/>
                    <a:gd name="connsiteY109" fmla="*/ 3082834 h 6829151"/>
                    <a:gd name="connsiteX110" fmla="*/ 2394858 w 4458789"/>
                    <a:gd name="connsiteY110" fmla="*/ 3117668 h 6829151"/>
                    <a:gd name="connsiteX111" fmla="*/ 2377440 w 4458789"/>
                    <a:gd name="connsiteY111" fmla="*/ 3335383 h 6829151"/>
                    <a:gd name="connsiteX112" fmla="*/ 2377440 w 4458789"/>
                    <a:gd name="connsiteY112" fmla="*/ 3335383 h 6829151"/>
                    <a:gd name="connsiteX113" fmla="*/ 2333898 w 4458789"/>
                    <a:gd name="connsiteY113" fmla="*/ 3640183 h 6829151"/>
                    <a:gd name="connsiteX114" fmla="*/ 2290355 w 4458789"/>
                    <a:gd name="connsiteY114" fmla="*/ 3875314 h 6829151"/>
                    <a:gd name="connsiteX115" fmla="*/ 2595155 w 4458789"/>
                    <a:gd name="connsiteY115" fmla="*/ 3857897 h 6829151"/>
                    <a:gd name="connsiteX116" fmla="*/ 2891246 w 4458789"/>
                    <a:gd name="connsiteY116" fmla="*/ 3744685 h 6829151"/>
                    <a:gd name="connsiteX117" fmla="*/ 2891155 w 4458789"/>
                    <a:gd name="connsiteY117" fmla="*/ 3215186 h 6829151"/>
                    <a:gd name="connsiteX118" fmla="*/ 2772547 w 4458789"/>
                    <a:gd name="connsiteY118" fmla="*/ 3039972 h 6829151"/>
                    <a:gd name="connsiteX119" fmla="*/ 2704284 w 4458789"/>
                    <a:gd name="connsiteY119" fmla="*/ 2897097 h 6829151"/>
                    <a:gd name="connsiteX120" fmla="*/ 2508069 w 4458789"/>
                    <a:gd name="connsiteY120" fmla="*/ 2717074 h 6829151"/>
                    <a:gd name="connsiteX121" fmla="*/ 2638698 w 4458789"/>
                    <a:gd name="connsiteY121" fmla="*/ 2577737 h 6829151"/>
                    <a:gd name="connsiteX122" fmla="*/ 2978332 w 4458789"/>
                    <a:gd name="connsiteY122" fmla="*/ 2333897 h 6829151"/>
                    <a:gd name="connsiteX123" fmla="*/ 2987040 w 4458789"/>
                    <a:gd name="connsiteY123" fmla="*/ 2159725 h 6829151"/>
                    <a:gd name="connsiteX124" fmla="*/ 3344092 w 4458789"/>
                    <a:gd name="connsiteY124" fmla="*/ 1672045 h 6829151"/>
                    <a:gd name="connsiteX125" fmla="*/ 3544389 w 4458789"/>
                    <a:gd name="connsiteY125" fmla="*/ 1863634 h 6829151"/>
                    <a:gd name="connsiteX126" fmla="*/ 3962400 w 4458789"/>
                    <a:gd name="connsiteY126" fmla="*/ 1419497 h 6829151"/>
                    <a:gd name="connsiteX127" fmla="*/ 4458789 w 4458789"/>
                    <a:gd name="connsiteY127" fmla="*/ 374468 h 6829151"/>
                    <a:gd name="connsiteX128" fmla="*/ 4415246 w 4458789"/>
                    <a:gd name="connsiteY128" fmla="*/ 0 h 6829151"/>
                    <a:gd name="connsiteX129" fmla="*/ 17418 w 4458789"/>
                    <a:gd name="connsiteY129" fmla="*/ 17417 h 6829151"/>
                    <a:gd name="connsiteX130" fmla="*/ 0 w 4458789"/>
                    <a:gd name="connsiteY130" fmla="*/ 6470468 h 6829151"/>
                    <a:gd name="connsiteX0" fmla="*/ 0 w 4458789"/>
                    <a:gd name="connsiteY0" fmla="*/ 6470468 h 6829151"/>
                    <a:gd name="connsiteX1" fmla="*/ 767534 w 4458789"/>
                    <a:gd name="connsiteY1" fmla="*/ 6008597 h 6829151"/>
                    <a:gd name="connsiteX2" fmla="*/ 813572 w 4458789"/>
                    <a:gd name="connsiteY2" fmla="*/ 6019709 h 6829151"/>
                    <a:gd name="connsiteX3" fmla="*/ 831034 w 4458789"/>
                    <a:gd name="connsiteY3" fmla="*/ 5948272 h 6829151"/>
                    <a:gd name="connsiteX4" fmla="*/ 966063 w 4458789"/>
                    <a:gd name="connsiteY4" fmla="*/ 5940878 h 6829151"/>
                    <a:gd name="connsiteX5" fmla="*/ 951685 w 4458789"/>
                    <a:gd name="connsiteY5" fmla="*/ 5911760 h 6829151"/>
                    <a:gd name="connsiteX6" fmla="*/ 897709 w 4458789"/>
                    <a:gd name="connsiteY6" fmla="*/ 5911759 h 6829151"/>
                    <a:gd name="connsiteX7" fmla="*/ 938984 w 4458789"/>
                    <a:gd name="connsiteY7" fmla="*/ 5849847 h 6829151"/>
                    <a:gd name="connsiteX8" fmla="*/ 927872 w 4458789"/>
                    <a:gd name="connsiteY8" fmla="*/ 5799047 h 6829151"/>
                    <a:gd name="connsiteX9" fmla="*/ 954859 w 4458789"/>
                    <a:gd name="connsiteY9" fmla="*/ 5724434 h 6829151"/>
                    <a:gd name="connsiteX10" fmla="*/ 943747 w 4458789"/>
                    <a:gd name="connsiteY10" fmla="*/ 5683159 h 6829151"/>
                    <a:gd name="connsiteX11" fmla="*/ 1045347 w 4458789"/>
                    <a:gd name="connsiteY11" fmla="*/ 5637122 h 6829151"/>
                    <a:gd name="connsiteX12" fmla="*/ 1096147 w 4458789"/>
                    <a:gd name="connsiteY12" fmla="*/ 5591084 h 6829151"/>
                    <a:gd name="connsiteX13" fmla="*/ 1143772 w 4458789"/>
                    <a:gd name="connsiteY13" fmla="*/ 5533934 h 6829151"/>
                    <a:gd name="connsiteX14" fmla="*/ 1159647 w 4458789"/>
                    <a:gd name="connsiteY14" fmla="*/ 5478372 h 6829151"/>
                    <a:gd name="connsiteX15" fmla="*/ 1197747 w 4458789"/>
                    <a:gd name="connsiteY15" fmla="*/ 5427572 h 6829151"/>
                    <a:gd name="connsiteX16" fmla="*/ 1267597 w 4458789"/>
                    <a:gd name="connsiteY16" fmla="*/ 5345022 h 6829151"/>
                    <a:gd name="connsiteX17" fmla="*/ 1281884 w 4458789"/>
                    <a:gd name="connsiteY17" fmla="*/ 5389472 h 6829151"/>
                    <a:gd name="connsiteX18" fmla="*/ 1324747 w 4458789"/>
                    <a:gd name="connsiteY18" fmla="*/ 5341847 h 6829151"/>
                    <a:gd name="connsiteX19" fmla="*/ 1367609 w 4458789"/>
                    <a:gd name="connsiteY19" fmla="*/ 5324384 h 6829151"/>
                    <a:gd name="connsiteX20" fmla="*/ 1367246 w 4458789"/>
                    <a:gd name="connsiteY20" fmla="*/ 5277394 h 6829151"/>
                    <a:gd name="connsiteX21" fmla="*/ 1394597 w 4458789"/>
                    <a:gd name="connsiteY21" fmla="*/ 5175159 h 6829151"/>
                    <a:gd name="connsiteX22" fmla="*/ 1440634 w 4458789"/>
                    <a:gd name="connsiteY22" fmla="*/ 5149759 h 6829151"/>
                    <a:gd name="connsiteX23" fmla="*/ 1429522 w 4458789"/>
                    <a:gd name="connsiteY23" fmla="*/ 5017997 h 6829151"/>
                    <a:gd name="connsiteX24" fmla="*/ 1477147 w 4458789"/>
                    <a:gd name="connsiteY24" fmla="*/ 4971959 h 6829151"/>
                    <a:gd name="connsiteX25" fmla="*/ 1541418 w 4458789"/>
                    <a:gd name="connsiteY25" fmla="*/ 4955177 h 6829151"/>
                    <a:gd name="connsiteX26" fmla="*/ 1375547 w 4458789"/>
                    <a:gd name="connsiteY26" fmla="*/ 4913222 h 6829151"/>
                    <a:gd name="connsiteX27" fmla="*/ 1307284 w 4458789"/>
                    <a:gd name="connsiteY27" fmla="*/ 4854484 h 6829151"/>
                    <a:gd name="connsiteX28" fmla="*/ 1232672 w 4458789"/>
                    <a:gd name="connsiteY28" fmla="*/ 4883059 h 6829151"/>
                    <a:gd name="connsiteX29" fmla="*/ 1172801 w 4458789"/>
                    <a:gd name="connsiteY29" fmla="*/ 4820692 h 6829151"/>
                    <a:gd name="connsiteX30" fmla="*/ 1353322 w 4458789"/>
                    <a:gd name="connsiteY30" fmla="*/ 4757647 h 6829151"/>
                    <a:gd name="connsiteX31" fmla="*/ 1396184 w 4458789"/>
                    <a:gd name="connsiteY31" fmla="*/ 4762409 h 6829151"/>
                    <a:gd name="connsiteX32" fmla="*/ 1473473 w 4458789"/>
                    <a:gd name="connsiteY32" fmla="*/ 4779509 h 6829151"/>
                    <a:gd name="connsiteX33" fmla="*/ 1404122 w 4458789"/>
                    <a:gd name="connsiteY33" fmla="*/ 4619534 h 6829151"/>
                    <a:gd name="connsiteX34" fmla="*/ 1335859 w 4458789"/>
                    <a:gd name="connsiteY34" fmla="*/ 4551271 h 6829151"/>
                    <a:gd name="connsiteX35" fmla="*/ 1439047 w 4458789"/>
                    <a:gd name="connsiteY35" fmla="*/ 4506822 h 6829151"/>
                    <a:gd name="connsiteX36" fmla="*/ 1362847 w 4458789"/>
                    <a:gd name="connsiteY36" fmla="*/ 4400459 h 6829151"/>
                    <a:gd name="connsiteX37" fmla="*/ 1262834 w 4458789"/>
                    <a:gd name="connsiteY37" fmla="*/ 4309972 h 6829151"/>
                    <a:gd name="connsiteX38" fmla="*/ 1202509 w 4458789"/>
                    <a:gd name="connsiteY38" fmla="*/ 4102009 h 6829151"/>
                    <a:gd name="connsiteX39" fmla="*/ 1143772 w 4458789"/>
                    <a:gd name="connsiteY39" fmla="*/ 3930559 h 6829151"/>
                    <a:gd name="connsiteX40" fmla="*/ 1012644 w 4458789"/>
                    <a:gd name="connsiteY40" fmla="*/ 3831363 h 6829151"/>
                    <a:gd name="connsiteX41" fmla="*/ 946922 w 4458789"/>
                    <a:gd name="connsiteY41" fmla="*/ 3773397 h 6829151"/>
                    <a:gd name="connsiteX42" fmla="*/ 946922 w 4458789"/>
                    <a:gd name="connsiteY42" fmla="*/ 3717834 h 6829151"/>
                    <a:gd name="connsiteX43" fmla="*/ 980259 w 4458789"/>
                    <a:gd name="connsiteY43" fmla="*/ 3711484 h 6829151"/>
                    <a:gd name="connsiteX44" fmla="*/ 1038997 w 4458789"/>
                    <a:gd name="connsiteY44" fmla="*/ 3609884 h 6829151"/>
                    <a:gd name="connsiteX45" fmla="*/ 1077097 w 4458789"/>
                    <a:gd name="connsiteY45" fmla="*/ 3598772 h 6829151"/>
                    <a:gd name="connsiteX46" fmla="*/ 1139009 w 4458789"/>
                    <a:gd name="connsiteY46" fmla="*/ 3535272 h 6829151"/>
                    <a:gd name="connsiteX47" fmla="*/ 1196159 w 4458789"/>
                    <a:gd name="connsiteY47" fmla="*/ 3498759 h 6829151"/>
                    <a:gd name="connsiteX48" fmla="*/ 1237434 w 4458789"/>
                    <a:gd name="connsiteY48" fmla="*/ 3489234 h 6829151"/>
                    <a:gd name="connsiteX49" fmla="*/ 1267506 w 4458789"/>
                    <a:gd name="connsiteY49" fmla="*/ 3418432 h 6829151"/>
                    <a:gd name="connsiteX50" fmla="*/ 1326335 w 4458789"/>
                    <a:gd name="connsiteY50" fmla="*/ 3387634 h 6829151"/>
                    <a:gd name="connsiteX51" fmla="*/ 1385072 w 4458789"/>
                    <a:gd name="connsiteY51" fmla="*/ 3354297 h 6829151"/>
                    <a:gd name="connsiteX52" fmla="*/ 1491434 w 4458789"/>
                    <a:gd name="connsiteY52" fmla="*/ 3309847 h 6829151"/>
                    <a:gd name="connsiteX53" fmla="*/ 1567543 w 4458789"/>
                    <a:gd name="connsiteY53" fmla="*/ 3317965 h 6829151"/>
                    <a:gd name="connsiteX54" fmla="*/ 1610497 w 4458789"/>
                    <a:gd name="connsiteY54" fmla="*/ 3271747 h 6829151"/>
                    <a:gd name="connsiteX55" fmla="*/ 1631134 w 4458789"/>
                    <a:gd name="connsiteY55" fmla="*/ 3201897 h 6829151"/>
                    <a:gd name="connsiteX56" fmla="*/ 1564459 w 4458789"/>
                    <a:gd name="connsiteY56" fmla="*/ 3174909 h 6829151"/>
                    <a:gd name="connsiteX57" fmla="*/ 1543731 w 4458789"/>
                    <a:gd name="connsiteY57" fmla="*/ 3150960 h 6829151"/>
                    <a:gd name="connsiteX58" fmla="*/ 1427934 w 4458789"/>
                    <a:gd name="connsiteY58" fmla="*/ 3163797 h 6829151"/>
                    <a:gd name="connsiteX59" fmla="*/ 1364434 w 4458789"/>
                    <a:gd name="connsiteY59" fmla="*/ 3127284 h 6829151"/>
                    <a:gd name="connsiteX60" fmla="*/ 1350147 w 4458789"/>
                    <a:gd name="connsiteY60" fmla="*/ 3101884 h 6829151"/>
                    <a:gd name="connsiteX61" fmla="*/ 1289731 w 4458789"/>
                    <a:gd name="connsiteY61" fmla="*/ 3082154 h 6829151"/>
                    <a:gd name="connsiteX62" fmla="*/ 1189809 w 4458789"/>
                    <a:gd name="connsiteY62" fmla="*/ 3098709 h 6829151"/>
                    <a:gd name="connsiteX63" fmla="*/ 1164409 w 4458789"/>
                    <a:gd name="connsiteY63" fmla="*/ 3144747 h 6829151"/>
                    <a:gd name="connsiteX64" fmla="*/ 1108847 w 4458789"/>
                    <a:gd name="connsiteY64" fmla="*/ 3174909 h 6829151"/>
                    <a:gd name="connsiteX65" fmla="*/ 1075509 w 4458789"/>
                    <a:gd name="connsiteY65" fmla="*/ 3225709 h 6829151"/>
                    <a:gd name="connsiteX66" fmla="*/ 1007247 w 4458789"/>
                    <a:gd name="connsiteY66" fmla="*/ 3238409 h 6829151"/>
                    <a:gd name="connsiteX67" fmla="*/ 926782 w 4458789"/>
                    <a:gd name="connsiteY67" fmla="*/ 3181803 h 6829151"/>
                    <a:gd name="connsiteX68" fmla="*/ 942159 w 4458789"/>
                    <a:gd name="connsiteY68" fmla="*/ 3111409 h 6829151"/>
                    <a:gd name="connsiteX69" fmla="*/ 989784 w 4458789"/>
                    <a:gd name="connsiteY69" fmla="*/ 3078072 h 6829151"/>
                    <a:gd name="connsiteX70" fmla="*/ 941161 w 4458789"/>
                    <a:gd name="connsiteY70" fmla="*/ 2986994 h 6829151"/>
                    <a:gd name="connsiteX71" fmla="*/ 865959 w 4458789"/>
                    <a:gd name="connsiteY71" fmla="*/ 2989172 h 6829151"/>
                    <a:gd name="connsiteX72" fmla="*/ 743722 w 4458789"/>
                    <a:gd name="connsiteY72" fmla="*/ 2943134 h 6829151"/>
                    <a:gd name="connsiteX73" fmla="*/ 708797 w 4458789"/>
                    <a:gd name="connsiteY73" fmla="*/ 2852647 h 6829151"/>
                    <a:gd name="connsiteX74" fmla="*/ 750707 w 4458789"/>
                    <a:gd name="connsiteY74" fmla="*/ 2804160 h 6829151"/>
                    <a:gd name="connsiteX75" fmla="*/ 748484 w 4458789"/>
                    <a:gd name="connsiteY75" fmla="*/ 2738347 h 6829151"/>
                    <a:gd name="connsiteX76" fmla="*/ 788172 w 4458789"/>
                    <a:gd name="connsiteY76" fmla="*/ 2711359 h 6829151"/>
                    <a:gd name="connsiteX77" fmla="*/ 865959 w 4458789"/>
                    <a:gd name="connsiteY77" fmla="*/ 2771684 h 6829151"/>
                    <a:gd name="connsiteX78" fmla="*/ 892947 w 4458789"/>
                    <a:gd name="connsiteY78" fmla="*/ 2798672 h 6829151"/>
                    <a:gd name="connsiteX79" fmla="*/ 900884 w 4458789"/>
                    <a:gd name="connsiteY79" fmla="*/ 2743110 h 6829151"/>
                    <a:gd name="connsiteX80" fmla="*/ 937351 w 4458789"/>
                    <a:gd name="connsiteY80" fmla="*/ 2730546 h 6829151"/>
                    <a:gd name="connsiteX81" fmla="*/ 981847 w 4458789"/>
                    <a:gd name="connsiteY81" fmla="*/ 2730409 h 6829151"/>
                    <a:gd name="connsiteX82" fmla="*/ 1008834 w 4458789"/>
                    <a:gd name="connsiteY82" fmla="*/ 2698659 h 6829151"/>
                    <a:gd name="connsiteX83" fmla="*/ 1085034 w 4458789"/>
                    <a:gd name="connsiteY83" fmla="*/ 2592297 h 6829151"/>
                    <a:gd name="connsiteX84" fmla="*/ 1174841 w 4458789"/>
                    <a:gd name="connsiteY84" fmla="*/ 2532652 h 6829151"/>
                    <a:gd name="connsiteX85" fmla="*/ 1256484 w 4458789"/>
                    <a:gd name="connsiteY85" fmla="*/ 2501809 h 6829151"/>
                    <a:gd name="connsiteX86" fmla="*/ 1404122 w 4458789"/>
                    <a:gd name="connsiteY86" fmla="*/ 2358934 h 6829151"/>
                    <a:gd name="connsiteX87" fmla="*/ 1518512 w 4458789"/>
                    <a:gd name="connsiteY87" fmla="*/ 2368913 h 6829151"/>
                    <a:gd name="connsiteX88" fmla="*/ 1584598 w 4458789"/>
                    <a:gd name="connsiteY88" fmla="*/ 2464298 h 6829151"/>
                    <a:gd name="connsiteX89" fmla="*/ 1527947 w 4458789"/>
                    <a:gd name="connsiteY89" fmla="*/ 2535147 h 6829151"/>
                    <a:gd name="connsiteX90" fmla="*/ 1431109 w 4458789"/>
                    <a:gd name="connsiteY90" fmla="*/ 2627222 h 6829151"/>
                    <a:gd name="connsiteX91" fmla="*/ 1393372 w 4458789"/>
                    <a:gd name="connsiteY91" fmla="*/ 2647405 h 6829151"/>
                    <a:gd name="connsiteX92" fmla="*/ 1404983 w 4458789"/>
                    <a:gd name="connsiteY92" fmla="*/ 2708456 h 6829151"/>
                    <a:gd name="connsiteX93" fmla="*/ 1454922 w 4458789"/>
                    <a:gd name="connsiteY93" fmla="*/ 2736759 h 6829151"/>
                    <a:gd name="connsiteX94" fmla="*/ 1448572 w 4458789"/>
                    <a:gd name="connsiteY94" fmla="*/ 2774859 h 6829151"/>
                    <a:gd name="connsiteX95" fmla="*/ 1357675 w 4458789"/>
                    <a:gd name="connsiteY95" fmla="*/ 2829515 h 6829151"/>
                    <a:gd name="connsiteX96" fmla="*/ 1394597 w 4458789"/>
                    <a:gd name="connsiteY96" fmla="*/ 2863759 h 6829151"/>
                    <a:gd name="connsiteX97" fmla="*/ 1550172 w 4458789"/>
                    <a:gd name="connsiteY97" fmla="*/ 2790734 h 6829151"/>
                    <a:gd name="connsiteX98" fmla="*/ 1586684 w 4458789"/>
                    <a:gd name="connsiteY98" fmla="*/ 2733584 h 6829151"/>
                    <a:gd name="connsiteX99" fmla="*/ 1651772 w 4458789"/>
                    <a:gd name="connsiteY99" fmla="*/ 2703422 h 6829151"/>
                    <a:gd name="connsiteX100" fmla="*/ 1708922 w 4458789"/>
                    <a:gd name="connsiteY100" fmla="*/ 2666909 h 6829151"/>
                    <a:gd name="connsiteX101" fmla="*/ 1810522 w 4458789"/>
                    <a:gd name="connsiteY101" fmla="*/ 2636747 h 6829151"/>
                    <a:gd name="connsiteX102" fmla="*/ 1908947 w 4458789"/>
                    <a:gd name="connsiteY102" fmla="*/ 2627222 h 6829151"/>
                    <a:gd name="connsiteX103" fmla="*/ 1952218 w 4458789"/>
                    <a:gd name="connsiteY103" fmla="*/ 2602275 h 6829151"/>
                    <a:gd name="connsiteX104" fmla="*/ 2020072 w 4458789"/>
                    <a:gd name="connsiteY104" fmla="*/ 2662147 h 6829151"/>
                    <a:gd name="connsiteX105" fmla="*/ 2089922 w 4458789"/>
                    <a:gd name="connsiteY105" fmla="*/ 2678022 h 6829151"/>
                    <a:gd name="connsiteX106" fmla="*/ 2164579 w 4458789"/>
                    <a:gd name="connsiteY106" fmla="*/ 2690902 h 6829151"/>
                    <a:gd name="connsiteX107" fmla="*/ 2115322 w 4458789"/>
                    <a:gd name="connsiteY107" fmla="*/ 2820897 h 6829151"/>
                    <a:gd name="connsiteX108" fmla="*/ 2011680 w 4458789"/>
                    <a:gd name="connsiteY108" fmla="*/ 2934788 h 6829151"/>
                    <a:gd name="connsiteX109" fmla="*/ 2194560 w 4458789"/>
                    <a:gd name="connsiteY109" fmla="*/ 3082834 h 6829151"/>
                    <a:gd name="connsiteX110" fmla="*/ 2394858 w 4458789"/>
                    <a:gd name="connsiteY110" fmla="*/ 3117668 h 6829151"/>
                    <a:gd name="connsiteX111" fmla="*/ 2377440 w 4458789"/>
                    <a:gd name="connsiteY111" fmla="*/ 3335383 h 6829151"/>
                    <a:gd name="connsiteX112" fmla="*/ 2377440 w 4458789"/>
                    <a:gd name="connsiteY112" fmla="*/ 3335383 h 6829151"/>
                    <a:gd name="connsiteX113" fmla="*/ 2333898 w 4458789"/>
                    <a:gd name="connsiteY113" fmla="*/ 3640183 h 6829151"/>
                    <a:gd name="connsiteX114" fmla="*/ 2290355 w 4458789"/>
                    <a:gd name="connsiteY114" fmla="*/ 3875314 h 6829151"/>
                    <a:gd name="connsiteX115" fmla="*/ 2595155 w 4458789"/>
                    <a:gd name="connsiteY115" fmla="*/ 3857897 h 6829151"/>
                    <a:gd name="connsiteX116" fmla="*/ 2891246 w 4458789"/>
                    <a:gd name="connsiteY116" fmla="*/ 3744685 h 6829151"/>
                    <a:gd name="connsiteX117" fmla="*/ 2891155 w 4458789"/>
                    <a:gd name="connsiteY117" fmla="*/ 3215186 h 6829151"/>
                    <a:gd name="connsiteX118" fmla="*/ 2772547 w 4458789"/>
                    <a:gd name="connsiteY118" fmla="*/ 3039972 h 6829151"/>
                    <a:gd name="connsiteX119" fmla="*/ 2704284 w 4458789"/>
                    <a:gd name="connsiteY119" fmla="*/ 2897097 h 6829151"/>
                    <a:gd name="connsiteX120" fmla="*/ 2508069 w 4458789"/>
                    <a:gd name="connsiteY120" fmla="*/ 2717074 h 6829151"/>
                    <a:gd name="connsiteX121" fmla="*/ 2638698 w 4458789"/>
                    <a:gd name="connsiteY121" fmla="*/ 2577737 h 6829151"/>
                    <a:gd name="connsiteX122" fmla="*/ 2978332 w 4458789"/>
                    <a:gd name="connsiteY122" fmla="*/ 2333897 h 6829151"/>
                    <a:gd name="connsiteX123" fmla="*/ 2987040 w 4458789"/>
                    <a:gd name="connsiteY123" fmla="*/ 2159725 h 6829151"/>
                    <a:gd name="connsiteX124" fmla="*/ 3344092 w 4458789"/>
                    <a:gd name="connsiteY124" fmla="*/ 1672045 h 6829151"/>
                    <a:gd name="connsiteX125" fmla="*/ 3544389 w 4458789"/>
                    <a:gd name="connsiteY125" fmla="*/ 1863634 h 6829151"/>
                    <a:gd name="connsiteX126" fmla="*/ 3962400 w 4458789"/>
                    <a:gd name="connsiteY126" fmla="*/ 1419497 h 6829151"/>
                    <a:gd name="connsiteX127" fmla="*/ 4458789 w 4458789"/>
                    <a:gd name="connsiteY127" fmla="*/ 374468 h 6829151"/>
                    <a:gd name="connsiteX128" fmla="*/ 4415246 w 4458789"/>
                    <a:gd name="connsiteY128" fmla="*/ 0 h 6829151"/>
                    <a:gd name="connsiteX129" fmla="*/ 17418 w 4458789"/>
                    <a:gd name="connsiteY129" fmla="*/ 17417 h 6829151"/>
                    <a:gd name="connsiteX130" fmla="*/ 0 w 4458789"/>
                    <a:gd name="connsiteY130" fmla="*/ 6470468 h 6829151"/>
                    <a:gd name="connsiteX0" fmla="*/ 0 w 4458789"/>
                    <a:gd name="connsiteY0" fmla="*/ 6470468 h 6845202"/>
                    <a:gd name="connsiteX1" fmla="*/ 765947 w 4458789"/>
                    <a:gd name="connsiteY1" fmla="*/ 6065747 h 6845202"/>
                    <a:gd name="connsiteX2" fmla="*/ 767534 w 4458789"/>
                    <a:gd name="connsiteY2" fmla="*/ 6008597 h 6845202"/>
                    <a:gd name="connsiteX3" fmla="*/ 813572 w 4458789"/>
                    <a:gd name="connsiteY3" fmla="*/ 6019709 h 6845202"/>
                    <a:gd name="connsiteX4" fmla="*/ 831034 w 4458789"/>
                    <a:gd name="connsiteY4" fmla="*/ 5948272 h 6845202"/>
                    <a:gd name="connsiteX5" fmla="*/ 966063 w 4458789"/>
                    <a:gd name="connsiteY5" fmla="*/ 5940878 h 6845202"/>
                    <a:gd name="connsiteX6" fmla="*/ 951685 w 4458789"/>
                    <a:gd name="connsiteY6" fmla="*/ 5911760 h 6845202"/>
                    <a:gd name="connsiteX7" fmla="*/ 897709 w 4458789"/>
                    <a:gd name="connsiteY7" fmla="*/ 5911759 h 6845202"/>
                    <a:gd name="connsiteX8" fmla="*/ 938984 w 4458789"/>
                    <a:gd name="connsiteY8" fmla="*/ 5849847 h 6845202"/>
                    <a:gd name="connsiteX9" fmla="*/ 927872 w 4458789"/>
                    <a:gd name="connsiteY9" fmla="*/ 5799047 h 6845202"/>
                    <a:gd name="connsiteX10" fmla="*/ 954859 w 4458789"/>
                    <a:gd name="connsiteY10" fmla="*/ 5724434 h 6845202"/>
                    <a:gd name="connsiteX11" fmla="*/ 943747 w 4458789"/>
                    <a:gd name="connsiteY11" fmla="*/ 5683159 h 6845202"/>
                    <a:gd name="connsiteX12" fmla="*/ 1045347 w 4458789"/>
                    <a:gd name="connsiteY12" fmla="*/ 5637122 h 6845202"/>
                    <a:gd name="connsiteX13" fmla="*/ 1096147 w 4458789"/>
                    <a:gd name="connsiteY13" fmla="*/ 5591084 h 6845202"/>
                    <a:gd name="connsiteX14" fmla="*/ 1143772 w 4458789"/>
                    <a:gd name="connsiteY14" fmla="*/ 5533934 h 6845202"/>
                    <a:gd name="connsiteX15" fmla="*/ 1159647 w 4458789"/>
                    <a:gd name="connsiteY15" fmla="*/ 5478372 h 6845202"/>
                    <a:gd name="connsiteX16" fmla="*/ 1197747 w 4458789"/>
                    <a:gd name="connsiteY16" fmla="*/ 5427572 h 6845202"/>
                    <a:gd name="connsiteX17" fmla="*/ 1267597 w 4458789"/>
                    <a:gd name="connsiteY17" fmla="*/ 5345022 h 6845202"/>
                    <a:gd name="connsiteX18" fmla="*/ 1281884 w 4458789"/>
                    <a:gd name="connsiteY18" fmla="*/ 5389472 h 6845202"/>
                    <a:gd name="connsiteX19" fmla="*/ 1324747 w 4458789"/>
                    <a:gd name="connsiteY19" fmla="*/ 5341847 h 6845202"/>
                    <a:gd name="connsiteX20" fmla="*/ 1367609 w 4458789"/>
                    <a:gd name="connsiteY20" fmla="*/ 5324384 h 6845202"/>
                    <a:gd name="connsiteX21" fmla="*/ 1367246 w 4458789"/>
                    <a:gd name="connsiteY21" fmla="*/ 5277394 h 6845202"/>
                    <a:gd name="connsiteX22" fmla="*/ 1394597 w 4458789"/>
                    <a:gd name="connsiteY22" fmla="*/ 5175159 h 6845202"/>
                    <a:gd name="connsiteX23" fmla="*/ 1440634 w 4458789"/>
                    <a:gd name="connsiteY23" fmla="*/ 5149759 h 6845202"/>
                    <a:gd name="connsiteX24" fmla="*/ 1429522 w 4458789"/>
                    <a:gd name="connsiteY24" fmla="*/ 5017997 h 6845202"/>
                    <a:gd name="connsiteX25" fmla="*/ 1477147 w 4458789"/>
                    <a:gd name="connsiteY25" fmla="*/ 4971959 h 6845202"/>
                    <a:gd name="connsiteX26" fmla="*/ 1541418 w 4458789"/>
                    <a:gd name="connsiteY26" fmla="*/ 4955177 h 6845202"/>
                    <a:gd name="connsiteX27" fmla="*/ 1375547 w 4458789"/>
                    <a:gd name="connsiteY27" fmla="*/ 4913222 h 6845202"/>
                    <a:gd name="connsiteX28" fmla="*/ 1307284 w 4458789"/>
                    <a:gd name="connsiteY28" fmla="*/ 4854484 h 6845202"/>
                    <a:gd name="connsiteX29" fmla="*/ 1232672 w 4458789"/>
                    <a:gd name="connsiteY29" fmla="*/ 4883059 h 6845202"/>
                    <a:gd name="connsiteX30" fmla="*/ 1172801 w 4458789"/>
                    <a:gd name="connsiteY30" fmla="*/ 4820692 h 6845202"/>
                    <a:gd name="connsiteX31" fmla="*/ 1353322 w 4458789"/>
                    <a:gd name="connsiteY31" fmla="*/ 4757647 h 6845202"/>
                    <a:gd name="connsiteX32" fmla="*/ 1396184 w 4458789"/>
                    <a:gd name="connsiteY32" fmla="*/ 4762409 h 6845202"/>
                    <a:gd name="connsiteX33" fmla="*/ 1473473 w 4458789"/>
                    <a:gd name="connsiteY33" fmla="*/ 4779509 h 6845202"/>
                    <a:gd name="connsiteX34" fmla="*/ 1404122 w 4458789"/>
                    <a:gd name="connsiteY34" fmla="*/ 4619534 h 6845202"/>
                    <a:gd name="connsiteX35" fmla="*/ 1335859 w 4458789"/>
                    <a:gd name="connsiteY35" fmla="*/ 4551271 h 6845202"/>
                    <a:gd name="connsiteX36" fmla="*/ 1439047 w 4458789"/>
                    <a:gd name="connsiteY36" fmla="*/ 4506822 h 6845202"/>
                    <a:gd name="connsiteX37" fmla="*/ 1362847 w 4458789"/>
                    <a:gd name="connsiteY37" fmla="*/ 4400459 h 6845202"/>
                    <a:gd name="connsiteX38" fmla="*/ 1262834 w 4458789"/>
                    <a:gd name="connsiteY38" fmla="*/ 4309972 h 6845202"/>
                    <a:gd name="connsiteX39" fmla="*/ 1202509 w 4458789"/>
                    <a:gd name="connsiteY39" fmla="*/ 4102009 h 6845202"/>
                    <a:gd name="connsiteX40" fmla="*/ 1143772 w 4458789"/>
                    <a:gd name="connsiteY40" fmla="*/ 3930559 h 6845202"/>
                    <a:gd name="connsiteX41" fmla="*/ 1012644 w 4458789"/>
                    <a:gd name="connsiteY41" fmla="*/ 3831363 h 6845202"/>
                    <a:gd name="connsiteX42" fmla="*/ 946922 w 4458789"/>
                    <a:gd name="connsiteY42" fmla="*/ 3773397 h 6845202"/>
                    <a:gd name="connsiteX43" fmla="*/ 946922 w 4458789"/>
                    <a:gd name="connsiteY43" fmla="*/ 3717834 h 6845202"/>
                    <a:gd name="connsiteX44" fmla="*/ 980259 w 4458789"/>
                    <a:gd name="connsiteY44" fmla="*/ 3711484 h 6845202"/>
                    <a:gd name="connsiteX45" fmla="*/ 1038997 w 4458789"/>
                    <a:gd name="connsiteY45" fmla="*/ 3609884 h 6845202"/>
                    <a:gd name="connsiteX46" fmla="*/ 1077097 w 4458789"/>
                    <a:gd name="connsiteY46" fmla="*/ 3598772 h 6845202"/>
                    <a:gd name="connsiteX47" fmla="*/ 1139009 w 4458789"/>
                    <a:gd name="connsiteY47" fmla="*/ 3535272 h 6845202"/>
                    <a:gd name="connsiteX48" fmla="*/ 1196159 w 4458789"/>
                    <a:gd name="connsiteY48" fmla="*/ 3498759 h 6845202"/>
                    <a:gd name="connsiteX49" fmla="*/ 1237434 w 4458789"/>
                    <a:gd name="connsiteY49" fmla="*/ 3489234 h 6845202"/>
                    <a:gd name="connsiteX50" fmla="*/ 1267506 w 4458789"/>
                    <a:gd name="connsiteY50" fmla="*/ 3418432 h 6845202"/>
                    <a:gd name="connsiteX51" fmla="*/ 1326335 w 4458789"/>
                    <a:gd name="connsiteY51" fmla="*/ 3387634 h 6845202"/>
                    <a:gd name="connsiteX52" fmla="*/ 1385072 w 4458789"/>
                    <a:gd name="connsiteY52" fmla="*/ 3354297 h 6845202"/>
                    <a:gd name="connsiteX53" fmla="*/ 1491434 w 4458789"/>
                    <a:gd name="connsiteY53" fmla="*/ 3309847 h 6845202"/>
                    <a:gd name="connsiteX54" fmla="*/ 1567543 w 4458789"/>
                    <a:gd name="connsiteY54" fmla="*/ 3317965 h 6845202"/>
                    <a:gd name="connsiteX55" fmla="*/ 1610497 w 4458789"/>
                    <a:gd name="connsiteY55" fmla="*/ 3271747 h 6845202"/>
                    <a:gd name="connsiteX56" fmla="*/ 1631134 w 4458789"/>
                    <a:gd name="connsiteY56" fmla="*/ 3201897 h 6845202"/>
                    <a:gd name="connsiteX57" fmla="*/ 1564459 w 4458789"/>
                    <a:gd name="connsiteY57" fmla="*/ 3174909 h 6845202"/>
                    <a:gd name="connsiteX58" fmla="*/ 1543731 w 4458789"/>
                    <a:gd name="connsiteY58" fmla="*/ 3150960 h 6845202"/>
                    <a:gd name="connsiteX59" fmla="*/ 1427934 w 4458789"/>
                    <a:gd name="connsiteY59" fmla="*/ 3163797 h 6845202"/>
                    <a:gd name="connsiteX60" fmla="*/ 1364434 w 4458789"/>
                    <a:gd name="connsiteY60" fmla="*/ 3127284 h 6845202"/>
                    <a:gd name="connsiteX61" fmla="*/ 1350147 w 4458789"/>
                    <a:gd name="connsiteY61" fmla="*/ 3101884 h 6845202"/>
                    <a:gd name="connsiteX62" fmla="*/ 1289731 w 4458789"/>
                    <a:gd name="connsiteY62" fmla="*/ 3082154 h 6845202"/>
                    <a:gd name="connsiteX63" fmla="*/ 1189809 w 4458789"/>
                    <a:gd name="connsiteY63" fmla="*/ 3098709 h 6845202"/>
                    <a:gd name="connsiteX64" fmla="*/ 1164409 w 4458789"/>
                    <a:gd name="connsiteY64" fmla="*/ 3144747 h 6845202"/>
                    <a:gd name="connsiteX65" fmla="*/ 1108847 w 4458789"/>
                    <a:gd name="connsiteY65" fmla="*/ 3174909 h 6845202"/>
                    <a:gd name="connsiteX66" fmla="*/ 1075509 w 4458789"/>
                    <a:gd name="connsiteY66" fmla="*/ 3225709 h 6845202"/>
                    <a:gd name="connsiteX67" fmla="*/ 1007247 w 4458789"/>
                    <a:gd name="connsiteY67" fmla="*/ 3238409 h 6845202"/>
                    <a:gd name="connsiteX68" fmla="*/ 926782 w 4458789"/>
                    <a:gd name="connsiteY68" fmla="*/ 3181803 h 6845202"/>
                    <a:gd name="connsiteX69" fmla="*/ 942159 w 4458789"/>
                    <a:gd name="connsiteY69" fmla="*/ 3111409 h 6845202"/>
                    <a:gd name="connsiteX70" fmla="*/ 989784 w 4458789"/>
                    <a:gd name="connsiteY70" fmla="*/ 3078072 h 6845202"/>
                    <a:gd name="connsiteX71" fmla="*/ 941161 w 4458789"/>
                    <a:gd name="connsiteY71" fmla="*/ 2986994 h 6845202"/>
                    <a:gd name="connsiteX72" fmla="*/ 865959 w 4458789"/>
                    <a:gd name="connsiteY72" fmla="*/ 2989172 h 6845202"/>
                    <a:gd name="connsiteX73" fmla="*/ 743722 w 4458789"/>
                    <a:gd name="connsiteY73" fmla="*/ 2943134 h 6845202"/>
                    <a:gd name="connsiteX74" fmla="*/ 708797 w 4458789"/>
                    <a:gd name="connsiteY74" fmla="*/ 2852647 h 6845202"/>
                    <a:gd name="connsiteX75" fmla="*/ 750707 w 4458789"/>
                    <a:gd name="connsiteY75" fmla="*/ 2804160 h 6845202"/>
                    <a:gd name="connsiteX76" fmla="*/ 748484 w 4458789"/>
                    <a:gd name="connsiteY76" fmla="*/ 2738347 h 6845202"/>
                    <a:gd name="connsiteX77" fmla="*/ 788172 w 4458789"/>
                    <a:gd name="connsiteY77" fmla="*/ 2711359 h 6845202"/>
                    <a:gd name="connsiteX78" fmla="*/ 865959 w 4458789"/>
                    <a:gd name="connsiteY78" fmla="*/ 2771684 h 6845202"/>
                    <a:gd name="connsiteX79" fmla="*/ 892947 w 4458789"/>
                    <a:gd name="connsiteY79" fmla="*/ 2798672 h 6845202"/>
                    <a:gd name="connsiteX80" fmla="*/ 900884 w 4458789"/>
                    <a:gd name="connsiteY80" fmla="*/ 2743110 h 6845202"/>
                    <a:gd name="connsiteX81" fmla="*/ 937351 w 4458789"/>
                    <a:gd name="connsiteY81" fmla="*/ 2730546 h 6845202"/>
                    <a:gd name="connsiteX82" fmla="*/ 981847 w 4458789"/>
                    <a:gd name="connsiteY82" fmla="*/ 2730409 h 6845202"/>
                    <a:gd name="connsiteX83" fmla="*/ 1008834 w 4458789"/>
                    <a:gd name="connsiteY83" fmla="*/ 2698659 h 6845202"/>
                    <a:gd name="connsiteX84" fmla="*/ 1085034 w 4458789"/>
                    <a:gd name="connsiteY84" fmla="*/ 2592297 h 6845202"/>
                    <a:gd name="connsiteX85" fmla="*/ 1174841 w 4458789"/>
                    <a:gd name="connsiteY85" fmla="*/ 2532652 h 6845202"/>
                    <a:gd name="connsiteX86" fmla="*/ 1256484 w 4458789"/>
                    <a:gd name="connsiteY86" fmla="*/ 2501809 h 6845202"/>
                    <a:gd name="connsiteX87" fmla="*/ 1404122 w 4458789"/>
                    <a:gd name="connsiteY87" fmla="*/ 2358934 h 6845202"/>
                    <a:gd name="connsiteX88" fmla="*/ 1518512 w 4458789"/>
                    <a:gd name="connsiteY88" fmla="*/ 2368913 h 6845202"/>
                    <a:gd name="connsiteX89" fmla="*/ 1584598 w 4458789"/>
                    <a:gd name="connsiteY89" fmla="*/ 2464298 h 6845202"/>
                    <a:gd name="connsiteX90" fmla="*/ 1527947 w 4458789"/>
                    <a:gd name="connsiteY90" fmla="*/ 2535147 h 6845202"/>
                    <a:gd name="connsiteX91" fmla="*/ 1431109 w 4458789"/>
                    <a:gd name="connsiteY91" fmla="*/ 2627222 h 6845202"/>
                    <a:gd name="connsiteX92" fmla="*/ 1393372 w 4458789"/>
                    <a:gd name="connsiteY92" fmla="*/ 2647405 h 6845202"/>
                    <a:gd name="connsiteX93" fmla="*/ 1404983 w 4458789"/>
                    <a:gd name="connsiteY93" fmla="*/ 2708456 h 6845202"/>
                    <a:gd name="connsiteX94" fmla="*/ 1454922 w 4458789"/>
                    <a:gd name="connsiteY94" fmla="*/ 2736759 h 6845202"/>
                    <a:gd name="connsiteX95" fmla="*/ 1448572 w 4458789"/>
                    <a:gd name="connsiteY95" fmla="*/ 2774859 h 6845202"/>
                    <a:gd name="connsiteX96" fmla="*/ 1357675 w 4458789"/>
                    <a:gd name="connsiteY96" fmla="*/ 2829515 h 6845202"/>
                    <a:gd name="connsiteX97" fmla="*/ 1394597 w 4458789"/>
                    <a:gd name="connsiteY97" fmla="*/ 2863759 h 6845202"/>
                    <a:gd name="connsiteX98" fmla="*/ 1550172 w 4458789"/>
                    <a:gd name="connsiteY98" fmla="*/ 2790734 h 6845202"/>
                    <a:gd name="connsiteX99" fmla="*/ 1586684 w 4458789"/>
                    <a:gd name="connsiteY99" fmla="*/ 2733584 h 6845202"/>
                    <a:gd name="connsiteX100" fmla="*/ 1651772 w 4458789"/>
                    <a:gd name="connsiteY100" fmla="*/ 2703422 h 6845202"/>
                    <a:gd name="connsiteX101" fmla="*/ 1708922 w 4458789"/>
                    <a:gd name="connsiteY101" fmla="*/ 2666909 h 6845202"/>
                    <a:gd name="connsiteX102" fmla="*/ 1810522 w 4458789"/>
                    <a:gd name="connsiteY102" fmla="*/ 2636747 h 6845202"/>
                    <a:gd name="connsiteX103" fmla="*/ 1908947 w 4458789"/>
                    <a:gd name="connsiteY103" fmla="*/ 2627222 h 6845202"/>
                    <a:gd name="connsiteX104" fmla="*/ 1952218 w 4458789"/>
                    <a:gd name="connsiteY104" fmla="*/ 2602275 h 6845202"/>
                    <a:gd name="connsiteX105" fmla="*/ 2020072 w 4458789"/>
                    <a:gd name="connsiteY105" fmla="*/ 2662147 h 6845202"/>
                    <a:gd name="connsiteX106" fmla="*/ 2089922 w 4458789"/>
                    <a:gd name="connsiteY106" fmla="*/ 2678022 h 6845202"/>
                    <a:gd name="connsiteX107" fmla="*/ 2164579 w 4458789"/>
                    <a:gd name="connsiteY107" fmla="*/ 2690902 h 6845202"/>
                    <a:gd name="connsiteX108" fmla="*/ 2115322 w 4458789"/>
                    <a:gd name="connsiteY108" fmla="*/ 2820897 h 6845202"/>
                    <a:gd name="connsiteX109" fmla="*/ 2011680 w 4458789"/>
                    <a:gd name="connsiteY109" fmla="*/ 2934788 h 6845202"/>
                    <a:gd name="connsiteX110" fmla="*/ 2194560 w 4458789"/>
                    <a:gd name="connsiteY110" fmla="*/ 3082834 h 6845202"/>
                    <a:gd name="connsiteX111" fmla="*/ 2394858 w 4458789"/>
                    <a:gd name="connsiteY111" fmla="*/ 3117668 h 6845202"/>
                    <a:gd name="connsiteX112" fmla="*/ 2377440 w 4458789"/>
                    <a:gd name="connsiteY112" fmla="*/ 3335383 h 6845202"/>
                    <a:gd name="connsiteX113" fmla="*/ 2377440 w 4458789"/>
                    <a:gd name="connsiteY113" fmla="*/ 3335383 h 6845202"/>
                    <a:gd name="connsiteX114" fmla="*/ 2333898 w 4458789"/>
                    <a:gd name="connsiteY114" fmla="*/ 3640183 h 6845202"/>
                    <a:gd name="connsiteX115" fmla="*/ 2290355 w 4458789"/>
                    <a:gd name="connsiteY115" fmla="*/ 3875314 h 6845202"/>
                    <a:gd name="connsiteX116" fmla="*/ 2595155 w 4458789"/>
                    <a:gd name="connsiteY116" fmla="*/ 3857897 h 6845202"/>
                    <a:gd name="connsiteX117" fmla="*/ 2891246 w 4458789"/>
                    <a:gd name="connsiteY117" fmla="*/ 3744685 h 6845202"/>
                    <a:gd name="connsiteX118" fmla="*/ 2891155 w 4458789"/>
                    <a:gd name="connsiteY118" fmla="*/ 3215186 h 6845202"/>
                    <a:gd name="connsiteX119" fmla="*/ 2772547 w 4458789"/>
                    <a:gd name="connsiteY119" fmla="*/ 3039972 h 6845202"/>
                    <a:gd name="connsiteX120" fmla="*/ 2704284 w 4458789"/>
                    <a:gd name="connsiteY120" fmla="*/ 2897097 h 6845202"/>
                    <a:gd name="connsiteX121" fmla="*/ 2508069 w 4458789"/>
                    <a:gd name="connsiteY121" fmla="*/ 2717074 h 6845202"/>
                    <a:gd name="connsiteX122" fmla="*/ 2638698 w 4458789"/>
                    <a:gd name="connsiteY122" fmla="*/ 2577737 h 6845202"/>
                    <a:gd name="connsiteX123" fmla="*/ 2978332 w 4458789"/>
                    <a:gd name="connsiteY123" fmla="*/ 2333897 h 6845202"/>
                    <a:gd name="connsiteX124" fmla="*/ 2987040 w 4458789"/>
                    <a:gd name="connsiteY124" fmla="*/ 2159725 h 6845202"/>
                    <a:gd name="connsiteX125" fmla="*/ 3344092 w 4458789"/>
                    <a:gd name="connsiteY125" fmla="*/ 1672045 h 6845202"/>
                    <a:gd name="connsiteX126" fmla="*/ 3544389 w 4458789"/>
                    <a:gd name="connsiteY126" fmla="*/ 1863634 h 6845202"/>
                    <a:gd name="connsiteX127" fmla="*/ 3962400 w 4458789"/>
                    <a:gd name="connsiteY127" fmla="*/ 1419497 h 6845202"/>
                    <a:gd name="connsiteX128" fmla="*/ 4458789 w 4458789"/>
                    <a:gd name="connsiteY128" fmla="*/ 374468 h 6845202"/>
                    <a:gd name="connsiteX129" fmla="*/ 4415246 w 4458789"/>
                    <a:gd name="connsiteY129" fmla="*/ 0 h 6845202"/>
                    <a:gd name="connsiteX130" fmla="*/ 17418 w 4458789"/>
                    <a:gd name="connsiteY130" fmla="*/ 17417 h 6845202"/>
                    <a:gd name="connsiteX131" fmla="*/ 0 w 4458789"/>
                    <a:gd name="connsiteY131" fmla="*/ 6470468 h 6845202"/>
                    <a:gd name="connsiteX0" fmla="*/ 0 w 4458789"/>
                    <a:gd name="connsiteY0" fmla="*/ 6470468 h 6845202"/>
                    <a:gd name="connsiteX1" fmla="*/ 765947 w 4458789"/>
                    <a:gd name="connsiteY1" fmla="*/ 6065747 h 6845202"/>
                    <a:gd name="connsiteX2" fmla="*/ 767534 w 4458789"/>
                    <a:gd name="connsiteY2" fmla="*/ 6008597 h 6845202"/>
                    <a:gd name="connsiteX3" fmla="*/ 813572 w 4458789"/>
                    <a:gd name="connsiteY3" fmla="*/ 6019709 h 6845202"/>
                    <a:gd name="connsiteX4" fmla="*/ 831034 w 4458789"/>
                    <a:gd name="connsiteY4" fmla="*/ 5948272 h 6845202"/>
                    <a:gd name="connsiteX5" fmla="*/ 966063 w 4458789"/>
                    <a:gd name="connsiteY5" fmla="*/ 5940878 h 6845202"/>
                    <a:gd name="connsiteX6" fmla="*/ 951685 w 4458789"/>
                    <a:gd name="connsiteY6" fmla="*/ 5911760 h 6845202"/>
                    <a:gd name="connsiteX7" fmla="*/ 897709 w 4458789"/>
                    <a:gd name="connsiteY7" fmla="*/ 5911759 h 6845202"/>
                    <a:gd name="connsiteX8" fmla="*/ 938984 w 4458789"/>
                    <a:gd name="connsiteY8" fmla="*/ 5849847 h 6845202"/>
                    <a:gd name="connsiteX9" fmla="*/ 927872 w 4458789"/>
                    <a:gd name="connsiteY9" fmla="*/ 5799047 h 6845202"/>
                    <a:gd name="connsiteX10" fmla="*/ 954859 w 4458789"/>
                    <a:gd name="connsiteY10" fmla="*/ 5724434 h 6845202"/>
                    <a:gd name="connsiteX11" fmla="*/ 943747 w 4458789"/>
                    <a:gd name="connsiteY11" fmla="*/ 5683159 h 6845202"/>
                    <a:gd name="connsiteX12" fmla="*/ 1045347 w 4458789"/>
                    <a:gd name="connsiteY12" fmla="*/ 5637122 h 6845202"/>
                    <a:gd name="connsiteX13" fmla="*/ 1096147 w 4458789"/>
                    <a:gd name="connsiteY13" fmla="*/ 5591084 h 6845202"/>
                    <a:gd name="connsiteX14" fmla="*/ 1143772 w 4458789"/>
                    <a:gd name="connsiteY14" fmla="*/ 5533934 h 6845202"/>
                    <a:gd name="connsiteX15" fmla="*/ 1159647 w 4458789"/>
                    <a:gd name="connsiteY15" fmla="*/ 5478372 h 6845202"/>
                    <a:gd name="connsiteX16" fmla="*/ 1197747 w 4458789"/>
                    <a:gd name="connsiteY16" fmla="*/ 5427572 h 6845202"/>
                    <a:gd name="connsiteX17" fmla="*/ 1267597 w 4458789"/>
                    <a:gd name="connsiteY17" fmla="*/ 5345022 h 6845202"/>
                    <a:gd name="connsiteX18" fmla="*/ 1281884 w 4458789"/>
                    <a:gd name="connsiteY18" fmla="*/ 5389472 h 6845202"/>
                    <a:gd name="connsiteX19" fmla="*/ 1324747 w 4458789"/>
                    <a:gd name="connsiteY19" fmla="*/ 5341847 h 6845202"/>
                    <a:gd name="connsiteX20" fmla="*/ 1367609 w 4458789"/>
                    <a:gd name="connsiteY20" fmla="*/ 5324384 h 6845202"/>
                    <a:gd name="connsiteX21" fmla="*/ 1367246 w 4458789"/>
                    <a:gd name="connsiteY21" fmla="*/ 5277394 h 6845202"/>
                    <a:gd name="connsiteX22" fmla="*/ 1394597 w 4458789"/>
                    <a:gd name="connsiteY22" fmla="*/ 5175159 h 6845202"/>
                    <a:gd name="connsiteX23" fmla="*/ 1440634 w 4458789"/>
                    <a:gd name="connsiteY23" fmla="*/ 5149759 h 6845202"/>
                    <a:gd name="connsiteX24" fmla="*/ 1429522 w 4458789"/>
                    <a:gd name="connsiteY24" fmla="*/ 5017997 h 6845202"/>
                    <a:gd name="connsiteX25" fmla="*/ 1477147 w 4458789"/>
                    <a:gd name="connsiteY25" fmla="*/ 4971959 h 6845202"/>
                    <a:gd name="connsiteX26" fmla="*/ 1541418 w 4458789"/>
                    <a:gd name="connsiteY26" fmla="*/ 4955177 h 6845202"/>
                    <a:gd name="connsiteX27" fmla="*/ 1375547 w 4458789"/>
                    <a:gd name="connsiteY27" fmla="*/ 4913222 h 6845202"/>
                    <a:gd name="connsiteX28" fmla="*/ 1307284 w 4458789"/>
                    <a:gd name="connsiteY28" fmla="*/ 4854484 h 6845202"/>
                    <a:gd name="connsiteX29" fmla="*/ 1232672 w 4458789"/>
                    <a:gd name="connsiteY29" fmla="*/ 4883059 h 6845202"/>
                    <a:gd name="connsiteX30" fmla="*/ 1172801 w 4458789"/>
                    <a:gd name="connsiteY30" fmla="*/ 4820692 h 6845202"/>
                    <a:gd name="connsiteX31" fmla="*/ 1353322 w 4458789"/>
                    <a:gd name="connsiteY31" fmla="*/ 4757647 h 6845202"/>
                    <a:gd name="connsiteX32" fmla="*/ 1396184 w 4458789"/>
                    <a:gd name="connsiteY32" fmla="*/ 4762409 h 6845202"/>
                    <a:gd name="connsiteX33" fmla="*/ 1473473 w 4458789"/>
                    <a:gd name="connsiteY33" fmla="*/ 4779509 h 6845202"/>
                    <a:gd name="connsiteX34" fmla="*/ 1404122 w 4458789"/>
                    <a:gd name="connsiteY34" fmla="*/ 4619534 h 6845202"/>
                    <a:gd name="connsiteX35" fmla="*/ 1335859 w 4458789"/>
                    <a:gd name="connsiteY35" fmla="*/ 4551271 h 6845202"/>
                    <a:gd name="connsiteX36" fmla="*/ 1439047 w 4458789"/>
                    <a:gd name="connsiteY36" fmla="*/ 4506822 h 6845202"/>
                    <a:gd name="connsiteX37" fmla="*/ 1362847 w 4458789"/>
                    <a:gd name="connsiteY37" fmla="*/ 4400459 h 6845202"/>
                    <a:gd name="connsiteX38" fmla="*/ 1262834 w 4458789"/>
                    <a:gd name="connsiteY38" fmla="*/ 4309972 h 6845202"/>
                    <a:gd name="connsiteX39" fmla="*/ 1202509 w 4458789"/>
                    <a:gd name="connsiteY39" fmla="*/ 4102009 h 6845202"/>
                    <a:gd name="connsiteX40" fmla="*/ 1143772 w 4458789"/>
                    <a:gd name="connsiteY40" fmla="*/ 3930559 h 6845202"/>
                    <a:gd name="connsiteX41" fmla="*/ 1012644 w 4458789"/>
                    <a:gd name="connsiteY41" fmla="*/ 3831363 h 6845202"/>
                    <a:gd name="connsiteX42" fmla="*/ 946922 w 4458789"/>
                    <a:gd name="connsiteY42" fmla="*/ 3773397 h 6845202"/>
                    <a:gd name="connsiteX43" fmla="*/ 946922 w 4458789"/>
                    <a:gd name="connsiteY43" fmla="*/ 3717834 h 6845202"/>
                    <a:gd name="connsiteX44" fmla="*/ 980259 w 4458789"/>
                    <a:gd name="connsiteY44" fmla="*/ 3711484 h 6845202"/>
                    <a:gd name="connsiteX45" fmla="*/ 1038997 w 4458789"/>
                    <a:gd name="connsiteY45" fmla="*/ 3609884 h 6845202"/>
                    <a:gd name="connsiteX46" fmla="*/ 1077097 w 4458789"/>
                    <a:gd name="connsiteY46" fmla="*/ 3598772 h 6845202"/>
                    <a:gd name="connsiteX47" fmla="*/ 1139009 w 4458789"/>
                    <a:gd name="connsiteY47" fmla="*/ 3535272 h 6845202"/>
                    <a:gd name="connsiteX48" fmla="*/ 1196159 w 4458789"/>
                    <a:gd name="connsiteY48" fmla="*/ 3498759 h 6845202"/>
                    <a:gd name="connsiteX49" fmla="*/ 1237434 w 4458789"/>
                    <a:gd name="connsiteY49" fmla="*/ 3489234 h 6845202"/>
                    <a:gd name="connsiteX50" fmla="*/ 1267506 w 4458789"/>
                    <a:gd name="connsiteY50" fmla="*/ 3418432 h 6845202"/>
                    <a:gd name="connsiteX51" fmla="*/ 1326335 w 4458789"/>
                    <a:gd name="connsiteY51" fmla="*/ 3387634 h 6845202"/>
                    <a:gd name="connsiteX52" fmla="*/ 1385072 w 4458789"/>
                    <a:gd name="connsiteY52" fmla="*/ 3354297 h 6845202"/>
                    <a:gd name="connsiteX53" fmla="*/ 1491434 w 4458789"/>
                    <a:gd name="connsiteY53" fmla="*/ 3309847 h 6845202"/>
                    <a:gd name="connsiteX54" fmla="*/ 1567543 w 4458789"/>
                    <a:gd name="connsiteY54" fmla="*/ 3317965 h 6845202"/>
                    <a:gd name="connsiteX55" fmla="*/ 1610497 w 4458789"/>
                    <a:gd name="connsiteY55" fmla="*/ 3271747 h 6845202"/>
                    <a:gd name="connsiteX56" fmla="*/ 1631134 w 4458789"/>
                    <a:gd name="connsiteY56" fmla="*/ 3201897 h 6845202"/>
                    <a:gd name="connsiteX57" fmla="*/ 1564459 w 4458789"/>
                    <a:gd name="connsiteY57" fmla="*/ 3174909 h 6845202"/>
                    <a:gd name="connsiteX58" fmla="*/ 1543731 w 4458789"/>
                    <a:gd name="connsiteY58" fmla="*/ 3150960 h 6845202"/>
                    <a:gd name="connsiteX59" fmla="*/ 1427934 w 4458789"/>
                    <a:gd name="connsiteY59" fmla="*/ 3163797 h 6845202"/>
                    <a:gd name="connsiteX60" fmla="*/ 1364434 w 4458789"/>
                    <a:gd name="connsiteY60" fmla="*/ 3127284 h 6845202"/>
                    <a:gd name="connsiteX61" fmla="*/ 1350147 w 4458789"/>
                    <a:gd name="connsiteY61" fmla="*/ 3101884 h 6845202"/>
                    <a:gd name="connsiteX62" fmla="*/ 1289731 w 4458789"/>
                    <a:gd name="connsiteY62" fmla="*/ 3082154 h 6845202"/>
                    <a:gd name="connsiteX63" fmla="*/ 1189809 w 4458789"/>
                    <a:gd name="connsiteY63" fmla="*/ 3098709 h 6845202"/>
                    <a:gd name="connsiteX64" fmla="*/ 1164409 w 4458789"/>
                    <a:gd name="connsiteY64" fmla="*/ 3144747 h 6845202"/>
                    <a:gd name="connsiteX65" fmla="*/ 1108847 w 4458789"/>
                    <a:gd name="connsiteY65" fmla="*/ 3174909 h 6845202"/>
                    <a:gd name="connsiteX66" fmla="*/ 1075509 w 4458789"/>
                    <a:gd name="connsiteY66" fmla="*/ 3225709 h 6845202"/>
                    <a:gd name="connsiteX67" fmla="*/ 1007247 w 4458789"/>
                    <a:gd name="connsiteY67" fmla="*/ 3238409 h 6845202"/>
                    <a:gd name="connsiteX68" fmla="*/ 926782 w 4458789"/>
                    <a:gd name="connsiteY68" fmla="*/ 3181803 h 6845202"/>
                    <a:gd name="connsiteX69" fmla="*/ 942159 w 4458789"/>
                    <a:gd name="connsiteY69" fmla="*/ 3111409 h 6845202"/>
                    <a:gd name="connsiteX70" fmla="*/ 989784 w 4458789"/>
                    <a:gd name="connsiteY70" fmla="*/ 3078072 h 6845202"/>
                    <a:gd name="connsiteX71" fmla="*/ 941161 w 4458789"/>
                    <a:gd name="connsiteY71" fmla="*/ 2986994 h 6845202"/>
                    <a:gd name="connsiteX72" fmla="*/ 865959 w 4458789"/>
                    <a:gd name="connsiteY72" fmla="*/ 2989172 h 6845202"/>
                    <a:gd name="connsiteX73" fmla="*/ 743722 w 4458789"/>
                    <a:gd name="connsiteY73" fmla="*/ 2943134 h 6845202"/>
                    <a:gd name="connsiteX74" fmla="*/ 708797 w 4458789"/>
                    <a:gd name="connsiteY74" fmla="*/ 2852647 h 6845202"/>
                    <a:gd name="connsiteX75" fmla="*/ 750707 w 4458789"/>
                    <a:gd name="connsiteY75" fmla="*/ 2804160 h 6845202"/>
                    <a:gd name="connsiteX76" fmla="*/ 748484 w 4458789"/>
                    <a:gd name="connsiteY76" fmla="*/ 2738347 h 6845202"/>
                    <a:gd name="connsiteX77" fmla="*/ 788172 w 4458789"/>
                    <a:gd name="connsiteY77" fmla="*/ 2711359 h 6845202"/>
                    <a:gd name="connsiteX78" fmla="*/ 865959 w 4458789"/>
                    <a:gd name="connsiteY78" fmla="*/ 2771684 h 6845202"/>
                    <a:gd name="connsiteX79" fmla="*/ 892947 w 4458789"/>
                    <a:gd name="connsiteY79" fmla="*/ 2798672 h 6845202"/>
                    <a:gd name="connsiteX80" fmla="*/ 900884 w 4458789"/>
                    <a:gd name="connsiteY80" fmla="*/ 2743110 h 6845202"/>
                    <a:gd name="connsiteX81" fmla="*/ 937351 w 4458789"/>
                    <a:gd name="connsiteY81" fmla="*/ 2730546 h 6845202"/>
                    <a:gd name="connsiteX82" fmla="*/ 981847 w 4458789"/>
                    <a:gd name="connsiteY82" fmla="*/ 2730409 h 6845202"/>
                    <a:gd name="connsiteX83" fmla="*/ 1008834 w 4458789"/>
                    <a:gd name="connsiteY83" fmla="*/ 2698659 h 6845202"/>
                    <a:gd name="connsiteX84" fmla="*/ 1085034 w 4458789"/>
                    <a:gd name="connsiteY84" fmla="*/ 2592297 h 6845202"/>
                    <a:gd name="connsiteX85" fmla="*/ 1174841 w 4458789"/>
                    <a:gd name="connsiteY85" fmla="*/ 2532652 h 6845202"/>
                    <a:gd name="connsiteX86" fmla="*/ 1256484 w 4458789"/>
                    <a:gd name="connsiteY86" fmla="*/ 2501809 h 6845202"/>
                    <a:gd name="connsiteX87" fmla="*/ 1404122 w 4458789"/>
                    <a:gd name="connsiteY87" fmla="*/ 2358934 h 6845202"/>
                    <a:gd name="connsiteX88" fmla="*/ 1518512 w 4458789"/>
                    <a:gd name="connsiteY88" fmla="*/ 2368913 h 6845202"/>
                    <a:gd name="connsiteX89" fmla="*/ 1584598 w 4458789"/>
                    <a:gd name="connsiteY89" fmla="*/ 2464298 h 6845202"/>
                    <a:gd name="connsiteX90" fmla="*/ 1527947 w 4458789"/>
                    <a:gd name="connsiteY90" fmla="*/ 2535147 h 6845202"/>
                    <a:gd name="connsiteX91" fmla="*/ 1431109 w 4458789"/>
                    <a:gd name="connsiteY91" fmla="*/ 2627222 h 6845202"/>
                    <a:gd name="connsiteX92" fmla="*/ 1393372 w 4458789"/>
                    <a:gd name="connsiteY92" fmla="*/ 2647405 h 6845202"/>
                    <a:gd name="connsiteX93" fmla="*/ 1404983 w 4458789"/>
                    <a:gd name="connsiteY93" fmla="*/ 2708456 h 6845202"/>
                    <a:gd name="connsiteX94" fmla="*/ 1454922 w 4458789"/>
                    <a:gd name="connsiteY94" fmla="*/ 2736759 h 6845202"/>
                    <a:gd name="connsiteX95" fmla="*/ 1448572 w 4458789"/>
                    <a:gd name="connsiteY95" fmla="*/ 2774859 h 6845202"/>
                    <a:gd name="connsiteX96" fmla="*/ 1357675 w 4458789"/>
                    <a:gd name="connsiteY96" fmla="*/ 2829515 h 6845202"/>
                    <a:gd name="connsiteX97" fmla="*/ 1394597 w 4458789"/>
                    <a:gd name="connsiteY97" fmla="*/ 2863759 h 6845202"/>
                    <a:gd name="connsiteX98" fmla="*/ 1550172 w 4458789"/>
                    <a:gd name="connsiteY98" fmla="*/ 2790734 h 6845202"/>
                    <a:gd name="connsiteX99" fmla="*/ 1586684 w 4458789"/>
                    <a:gd name="connsiteY99" fmla="*/ 2733584 h 6845202"/>
                    <a:gd name="connsiteX100" fmla="*/ 1651772 w 4458789"/>
                    <a:gd name="connsiteY100" fmla="*/ 2703422 h 6845202"/>
                    <a:gd name="connsiteX101" fmla="*/ 1708922 w 4458789"/>
                    <a:gd name="connsiteY101" fmla="*/ 2666909 h 6845202"/>
                    <a:gd name="connsiteX102" fmla="*/ 1810522 w 4458789"/>
                    <a:gd name="connsiteY102" fmla="*/ 2636747 h 6845202"/>
                    <a:gd name="connsiteX103" fmla="*/ 1908947 w 4458789"/>
                    <a:gd name="connsiteY103" fmla="*/ 2627222 h 6845202"/>
                    <a:gd name="connsiteX104" fmla="*/ 1952218 w 4458789"/>
                    <a:gd name="connsiteY104" fmla="*/ 2602275 h 6845202"/>
                    <a:gd name="connsiteX105" fmla="*/ 2020072 w 4458789"/>
                    <a:gd name="connsiteY105" fmla="*/ 2662147 h 6845202"/>
                    <a:gd name="connsiteX106" fmla="*/ 2089922 w 4458789"/>
                    <a:gd name="connsiteY106" fmla="*/ 2678022 h 6845202"/>
                    <a:gd name="connsiteX107" fmla="*/ 2164579 w 4458789"/>
                    <a:gd name="connsiteY107" fmla="*/ 2690902 h 6845202"/>
                    <a:gd name="connsiteX108" fmla="*/ 2115322 w 4458789"/>
                    <a:gd name="connsiteY108" fmla="*/ 2820897 h 6845202"/>
                    <a:gd name="connsiteX109" fmla="*/ 2011680 w 4458789"/>
                    <a:gd name="connsiteY109" fmla="*/ 2934788 h 6845202"/>
                    <a:gd name="connsiteX110" fmla="*/ 2194560 w 4458789"/>
                    <a:gd name="connsiteY110" fmla="*/ 3082834 h 6845202"/>
                    <a:gd name="connsiteX111" fmla="*/ 2394858 w 4458789"/>
                    <a:gd name="connsiteY111" fmla="*/ 3117668 h 6845202"/>
                    <a:gd name="connsiteX112" fmla="*/ 2377440 w 4458789"/>
                    <a:gd name="connsiteY112" fmla="*/ 3335383 h 6845202"/>
                    <a:gd name="connsiteX113" fmla="*/ 2377440 w 4458789"/>
                    <a:gd name="connsiteY113" fmla="*/ 3335383 h 6845202"/>
                    <a:gd name="connsiteX114" fmla="*/ 2333898 w 4458789"/>
                    <a:gd name="connsiteY114" fmla="*/ 3640183 h 6845202"/>
                    <a:gd name="connsiteX115" fmla="*/ 2290355 w 4458789"/>
                    <a:gd name="connsiteY115" fmla="*/ 3875314 h 6845202"/>
                    <a:gd name="connsiteX116" fmla="*/ 2595155 w 4458789"/>
                    <a:gd name="connsiteY116" fmla="*/ 3857897 h 6845202"/>
                    <a:gd name="connsiteX117" fmla="*/ 2891246 w 4458789"/>
                    <a:gd name="connsiteY117" fmla="*/ 3744685 h 6845202"/>
                    <a:gd name="connsiteX118" fmla="*/ 2891155 w 4458789"/>
                    <a:gd name="connsiteY118" fmla="*/ 3215186 h 6845202"/>
                    <a:gd name="connsiteX119" fmla="*/ 2772547 w 4458789"/>
                    <a:gd name="connsiteY119" fmla="*/ 3039972 h 6845202"/>
                    <a:gd name="connsiteX120" fmla="*/ 2704284 w 4458789"/>
                    <a:gd name="connsiteY120" fmla="*/ 2897097 h 6845202"/>
                    <a:gd name="connsiteX121" fmla="*/ 2508069 w 4458789"/>
                    <a:gd name="connsiteY121" fmla="*/ 2717074 h 6845202"/>
                    <a:gd name="connsiteX122" fmla="*/ 2638698 w 4458789"/>
                    <a:gd name="connsiteY122" fmla="*/ 2577737 h 6845202"/>
                    <a:gd name="connsiteX123" fmla="*/ 2978332 w 4458789"/>
                    <a:gd name="connsiteY123" fmla="*/ 2333897 h 6845202"/>
                    <a:gd name="connsiteX124" fmla="*/ 2987040 w 4458789"/>
                    <a:gd name="connsiteY124" fmla="*/ 2159725 h 6845202"/>
                    <a:gd name="connsiteX125" fmla="*/ 3344092 w 4458789"/>
                    <a:gd name="connsiteY125" fmla="*/ 1672045 h 6845202"/>
                    <a:gd name="connsiteX126" fmla="*/ 3544389 w 4458789"/>
                    <a:gd name="connsiteY126" fmla="*/ 1863634 h 6845202"/>
                    <a:gd name="connsiteX127" fmla="*/ 3962400 w 4458789"/>
                    <a:gd name="connsiteY127" fmla="*/ 1419497 h 6845202"/>
                    <a:gd name="connsiteX128" fmla="*/ 4458789 w 4458789"/>
                    <a:gd name="connsiteY128" fmla="*/ 374468 h 6845202"/>
                    <a:gd name="connsiteX129" fmla="*/ 4415246 w 4458789"/>
                    <a:gd name="connsiteY129" fmla="*/ 0 h 6845202"/>
                    <a:gd name="connsiteX130" fmla="*/ 17418 w 4458789"/>
                    <a:gd name="connsiteY130" fmla="*/ 17417 h 6845202"/>
                    <a:gd name="connsiteX131" fmla="*/ 0 w 4458789"/>
                    <a:gd name="connsiteY131" fmla="*/ 6470468 h 6845202"/>
                    <a:gd name="connsiteX0" fmla="*/ 0 w 4458789"/>
                    <a:gd name="connsiteY0" fmla="*/ 6470468 h 6835424"/>
                    <a:gd name="connsiteX1" fmla="*/ 765947 w 4458789"/>
                    <a:gd name="connsiteY1" fmla="*/ 6065747 h 6835424"/>
                    <a:gd name="connsiteX2" fmla="*/ 767534 w 4458789"/>
                    <a:gd name="connsiteY2" fmla="*/ 6008597 h 6835424"/>
                    <a:gd name="connsiteX3" fmla="*/ 813572 w 4458789"/>
                    <a:gd name="connsiteY3" fmla="*/ 6019709 h 6835424"/>
                    <a:gd name="connsiteX4" fmla="*/ 831034 w 4458789"/>
                    <a:gd name="connsiteY4" fmla="*/ 5948272 h 6835424"/>
                    <a:gd name="connsiteX5" fmla="*/ 966063 w 4458789"/>
                    <a:gd name="connsiteY5" fmla="*/ 5940878 h 6835424"/>
                    <a:gd name="connsiteX6" fmla="*/ 951685 w 4458789"/>
                    <a:gd name="connsiteY6" fmla="*/ 5911760 h 6835424"/>
                    <a:gd name="connsiteX7" fmla="*/ 897709 w 4458789"/>
                    <a:gd name="connsiteY7" fmla="*/ 5911759 h 6835424"/>
                    <a:gd name="connsiteX8" fmla="*/ 938984 w 4458789"/>
                    <a:gd name="connsiteY8" fmla="*/ 5849847 h 6835424"/>
                    <a:gd name="connsiteX9" fmla="*/ 927872 w 4458789"/>
                    <a:gd name="connsiteY9" fmla="*/ 5799047 h 6835424"/>
                    <a:gd name="connsiteX10" fmla="*/ 954859 w 4458789"/>
                    <a:gd name="connsiteY10" fmla="*/ 5724434 h 6835424"/>
                    <a:gd name="connsiteX11" fmla="*/ 943747 w 4458789"/>
                    <a:gd name="connsiteY11" fmla="*/ 5683159 h 6835424"/>
                    <a:gd name="connsiteX12" fmla="*/ 1045347 w 4458789"/>
                    <a:gd name="connsiteY12" fmla="*/ 5637122 h 6835424"/>
                    <a:gd name="connsiteX13" fmla="*/ 1096147 w 4458789"/>
                    <a:gd name="connsiteY13" fmla="*/ 5591084 h 6835424"/>
                    <a:gd name="connsiteX14" fmla="*/ 1143772 w 4458789"/>
                    <a:gd name="connsiteY14" fmla="*/ 5533934 h 6835424"/>
                    <a:gd name="connsiteX15" fmla="*/ 1159647 w 4458789"/>
                    <a:gd name="connsiteY15" fmla="*/ 5478372 h 6835424"/>
                    <a:gd name="connsiteX16" fmla="*/ 1197747 w 4458789"/>
                    <a:gd name="connsiteY16" fmla="*/ 5427572 h 6835424"/>
                    <a:gd name="connsiteX17" fmla="*/ 1267597 w 4458789"/>
                    <a:gd name="connsiteY17" fmla="*/ 5345022 h 6835424"/>
                    <a:gd name="connsiteX18" fmla="*/ 1281884 w 4458789"/>
                    <a:gd name="connsiteY18" fmla="*/ 5389472 h 6835424"/>
                    <a:gd name="connsiteX19" fmla="*/ 1324747 w 4458789"/>
                    <a:gd name="connsiteY19" fmla="*/ 5341847 h 6835424"/>
                    <a:gd name="connsiteX20" fmla="*/ 1367609 w 4458789"/>
                    <a:gd name="connsiteY20" fmla="*/ 5324384 h 6835424"/>
                    <a:gd name="connsiteX21" fmla="*/ 1367246 w 4458789"/>
                    <a:gd name="connsiteY21" fmla="*/ 5277394 h 6835424"/>
                    <a:gd name="connsiteX22" fmla="*/ 1394597 w 4458789"/>
                    <a:gd name="connsiteY22" fmla="*/ 5175159 h 6835424"/>
                    <a:gd name="connsiteX23" fmla="*/ 1440634 w 4458789"/>
                    <a:gd name="connsiteY23" fmla="*/ 5149759 h 6835424"/>
                    <a:gd name="connsiteX24" fmla="*/ 1429522 w 4458789"/>
                    <a:gd name="connsiteY24" fmla="*/ 5017997 h 6835424"/>
                    <a:gd name="connsiteX25" fmla="*/ 1477147 w 4458789"/>
                    <a:gd name="connsiteY25" fmla="*/ 4971959 h 6835424"/>
                    <a:gd name="connsiteX26" fmla="*/ 1541418 w 4458789"/>
                    <a:gd name="connsiteY26" fmla="*/ 4955177 h 6835424"/>
                    <a:gd name="connsiteX27" fmla="*/ 1375547 w 4458789"/>
                    <a:gd name="connsiteY27" fmla="*/ 4913222 h 6835424"/>
                    <a:gd name="connsiteX28" fmla="*/ 1307284 w 4458789"/>
                    <a:gd name="connsiteY28" fmla="*/ 4854484 h 6835424"/>
                    <a:gd name="connsiteX29" fmla="*/ 1232672 w 4458789"/>
                    <a:gd name="connsiteY29" fmla="*/ 4883059 h 6835424"/>
                    <a:gd name="connsiteX30" fmla="*/ 1172801 w 4458789"/>
                    <a:gd name="connsiteY30" fmla="*/ 4820692 h 6835424"/>
                    <a:gd name="connsiteX31" fmla="*/ 1353322 w 4458789"/>
                    <a:gd name="connsiteY31" fmla="*/ 4757647 h 6835424"/>
                    <a:gd name="connsiteX32" fmla="*/ 1396184 w 4458789"/>
                    <a:gd name="connsiteY32" fmla="*/ 4762409 h 6835424"/>
                    <a:gd name="connsiteX33" fmla="*/ 1473473 w 4458789"/>
                    <a:gd name="connsiteY33" fmla="*/ 4779509 h 6835424"/>
                    <a:gd name="connsiteX34" fmla="*/ 1404122 w 4458789"/>
                    <a:gd name="connsiteY34" fmla="*/ 4619534 h 6835424"/>
                    <a:gd name="connsiteX35" fmla="*/ 1335859 w 4458789"/>
                    <a:gd name="connsiteY35" fmla="*/ 4551271 h 6835424"/>
                    <a:gd name="connsiteX36" fmla="*/ 1439047 w 4458789"/>
                    <a:gd name="connsiteY36" fmla="*/ 4506822 h 6835424"/>
                    <a:gd name="connsiteX37" fmla="*/ 1362847 w 4458789"/>
                    <a:gd name="connsiteY37" fmla="*/ 4400459 h 6835424"/>
                    <a:gd name="connsiteX38" fmla="*/ 1262834 w 4458789"/>
                    <a:gd name="connsiteY38" fmla="*/ 4309972 h 6835424"/>
                    <a:gd name="connsiteX39" fmla="*/ 1202509 w 4458789"/>
                    <a:gd name="connsiteY39" fmla="*/ 4102009 h 6835424"/>
                    <a:gd name="connsiteX40" fmla="*/ 1143772 w 4458789"/>
                    <a:gd name="connsiteY40" fmla="*/ 3930559 h 6835424"/>
                    <a:gd name="connsiteX41" fmla="*/ 1012644 w 4458789"/>
                    <a:gd name="connsiteY41" fmla="*/ 3831363 h 6835424"/>
                    <a:gd name="connsiteX42" fmla="*/ 946922 w 4458789"/>
                    <a:gd name="connsiteY42" fmla="*/ 3773397 h 6835424"/>
                    <a:gd name="connsiteX43" fmla="*/ 946922 w 4458789"/>
                    <a:gd name="connsiteY43" fmla="*/ 3717834 h 6835424"/>
                    <a:gd name="connsiteX44" fmla="*/ 980259 w 4458789"/>
                    <a:gd name="connsiteY44" fmla="*/ 3711484 h 6835424"/>
                    <a:gd name="connsiteX45" fmla="*/ 1038997 w 4458789"/>
                    <a:gd name="connsiteY45" fmla="*/ 3609884 h 6835424"/>
                    <a:gd name="connsiteX46" fmla="*/ 1077097 w 4458789"/>
                    <a:gd name="connsiteY46" fmla="*/ 3598772 h 6835424"/>
                    <a:gd name="connsiteX47" fmla="*/ 1139009 w 4458789"/>
                    <a:gd name="connsiteY47" fmla="*/ 3535272 h 6835424"/>
                    <a:gd name="connsiteX48" fmla="*/ 1196159 w 4458789"/>
                    <a:gd name="connsiteY48" fmla="*/ 3498759 h 6835424"/>
                    <a:gd name="connsiteX49" fmla="*/ 1237434 w 4458789"/>
                    <a:gd name="connsiteY49" fmla="*/ 3489234 h 6835424"/>
                    <a:gd name="connsiteX50" fmla="*/ 1267506 w 4458789"/>
                    <a:gd name="connsiteY50" fmla="*/ 3418432 h 6835424"/>
                    <a:gd name="connsiteX51" fmla="*/ 1326335 w 4458789"/>
                    <a:gd name="connsiteY51" fmla="*/ 3387634 h 6835424"/>
                    <a:gd name="connsiteX52" fmla="*/ 1385072 w 4458789"/>
                    <a:gd name="connsiteY52" fmla="*/ 3354297 h 6835424"/>
                    <a:gd name="connsiteX53" fmla="*/ 1491434 w 4458789"/>
                    <a:gd name="connsiteY53" fmla="*/ 3309847 h 6835424"/>
                    <a:gd name="connsiteX54" fmla="*/ 1567543 w 4458789"/>
                    <a:gd name="connsiteY54" fmla="*/ 3317965 h 6835424"/>
                    <a:gd name="connsiteX55" fmla="*/ 1610497 w 4458789"/>
                    <a:gd name="connsiteY55" fmla="*/ 3271747 h 6835424"/>
                    <a:gd name="connsiteX56" fmla="*/ 1631134 w 4458789"/>
                    <a:gd name="connsiteY56" fmla="*/ 3201897 h 6835424"/>
                    <a:gd name="connsiteX57" fmla="*/ 1564459 w 4458789"/>
                    <a:gd name="connsiteY57" fmla="*/ 3174909 h 6835424"/>
                    <a:gd name="connsiteX58" fmla="*/ 1543731 w 4458789"/>
                    <a:gd name="connsiteY58" fmla="*/ 3150960 h 6835424"/>
                    <a:gd name="connsiteX59" fmla="*/ 1427934 w 4458789"/>
                    <a:gd name="connsiteY59" fmla="*/ 3163797 h 6835424"/>
                    <a:gd name="connsiteX60" fmla="*/ 1364434 w 4458789"/>
                    <a:gd name="connsiteY60" fmla="*/ 3127284 h 6835424"/>
                    <a:gd name="connsiteX61" fmla="*/ 1350147 w 4458789"/>
                    <a:gd name="connsiteY61" fmla="*/ 3101884 h 6835424"/>
                    <a:gd name="connsiteX62" fmla="*/ 1289731 w 4458789"/>
                    <a:gd name="connsiteY62" fmla="*/ 3082154 h 6835424"/>
                    <a:gd name="connsiteX63" fmla="*/ 1189809 w 4458789"/>
                    <a:gd name="connsiteY63" fmla="*/ 3098709 h 6835424"/>
                    <a:gd name="connsiteX64" fmla="*/ 1164409 w 4458789"/>
                    <a:gd name="connsiteY64" fmla="*/ 3144747 h 6835424"/>
                    <a:gd name="connsiteX65" fmla="*/ 1108847 w 4458789"/>
                    <a:gd name="connsiteY65" fmla="*/ 3174909 h 6835424"/>
                    <a:gd name="connsiteX66" fmla="*/ 1075509 w 4458789"/>
                    <a:gd name="connsiteY66" fmla="*/ 3225709 h 6835424"/>
                    <a:gd name="connsiteX67" fmla="*/ 1007247 w 4458789"/>
                    <a:gd name="connsiteY67" fmla="*/ 3238409 h 6835424"/>
                    <a:gd name="connsiteX68" fmla="*/ 926782 w 4458789"/>
                    <a:gd name="connsiteY68" fmla="*/ 3181803 h 6835424"/>
                    <a:gd name="connsiteX69" fmla="*/ 942159 w 4458789"/>
                    <a:gd name="connsiteY69" fmla="*/ 3111409 h 6835424"/>
                    <a:gd name="connsiteX70" fmla="*/ 989784 w 4458789"/>
                    <a:gd name="connsiteY70" fmla="*/ 3078072 h 6835424"/>
                    <a:gd name="connsiteX71" fmla="*/ 941161 w 4458789"/>
                    <a:gd name="connsiteY71" fmla="*/ 2986994 h 6835424"/>
                    <a:gd name="connsiteX72" fmla="*/ 865959 w 4458789"/>
                    <a:gd name="connsiteY72" fmla="*/ 2989172 h 6835424"/>
                    <a:gd name="connsiteX73" fmla="*/ 743722 w 4458789"/>
                    <a:gd name="connsiteY73" fmla="*/ 2943134 h 6835424"/>
                    <a:gd name="connsiteX74" fmla="*/ 708797 w 4458789"/>
                    <a:gd name="connsiteY74" fmla="*/ 2852647 h 6835424"/>
                    <a:gd name="connsiteX75" fmla="*/ 750707 w 4458789"/>
                    <a:gd name="connsiteY75" fmla="*/ 2804160 h 6835424"/>
                    <a:gd name="connsiteX76" fmla="*/ 748484 w 4458789"/>
                    <a:gd name="connsiteY76" fmla="*/ 2738347 h 6835424"/>
                    <a:gd name="connsiteX77" fmla="*/ 788172 w 4458789"/>
                    <a:gd name="connsiteY77" fmla="*/ 2711359 h 6835424"/>
                    <a:gd name="connsiteX78" fmla="*/ 865959 w 4458789"/>
                    <a:gd name="connsiteY78" fmla="*/ 2771684 h 6835424"/>
                    <a:gd name="connsiteX79" fmla="*/ 892947 w 4458789"/>
                    <a:gd name="connsiteY79" fmla="*/ 2798672 h 6835424"/>
                    <a:gd name="connsiteX80" fmla="*/ 900884 w 4458789"/>
                    <a:gd name="connsiteY80" fmla="*/ 2743110 h 6835424"/>
                    <a:gd name="connsiteX81" fmla="*/ 937351 w 4458789"/>
                    <a:gd name="connsiteY81" fmla="*/ 2730546 h 6835424"/>
                    <a:gd name="connsiteX82" fmla="*/ 981847 w 4458789"/>
                    <a:gd name="connsiteY82" fmla="*/ 2730409 h 6835424"/>
                    <a:gd name="connsiteX83" fmla="*/ 1008834 w 4458789"/>
                    <a:gd name="connsiteY83" fmla="*/ 2698659 h 6835424"/>
                    <a:gd name="connsiteX84" fmla="*/ 1085034 w 4458789"/>
                    <a:gd name="connsiteY84" fmla="*/ 2592297 h 6835424"/>
                    <a:gd name="connsiteX85" fmla="*/ 1174841 w 4458789"/>
                    <a:gd name="connsiteY85" fmla="*/ 2532652 h 6835424"/>
                    <a:gd name="connsiteX86" fmla="*/ 1256484 w 4458789"/>
                    <a:gd name="connsiteY86" fmla="*/ 2501809 h 6835424"/>
                    <a:gd name="connsiteX87" fmla="*/ 1404122 w 4458789"/>
                    <a:gd name="connsiteY87" fmla="*/ 2358934 h 6835424"/>
                    <a:gd name="connsiteX88" fmla="*/ 1518512 w 4458789"/>
                    <a:gd name="connsiteY88" fmla="*/ 2368913 h 6835424"/>
                    <a:gd name="connsiteX89" fmla="*/ 1584598 w 4458789"/>
                    <a:gd name="connsiteY89" fmla="*/ 2464298 h 6835424"/>
                    <a:gd name="connsiteX90" fmla="*/ 1527947 w 4458789"/>
                    <a:gd name="connsiteY90" fmla="*/ 2535147 h 6835424"/>
                    <a:gd name="connsiteX91" fmla="*/ 1431109 w 4458789"/>
                    <a:gd name="connsiteY91" fmla="*/ 2627222 h 6835424"/>
                    <a:gd name="connsiteX92" fmla="*/ 1393372 w 4458789"/>
                    <a:gd name="connsiteY92" fmla="*/ 2647405 h 6835424"/>
                    <a:gd name="connsiteX93" fmla="*/ 1404983 w 4458789"/>
                    <a:gd name="connsiteY93" fmla="*/ 2708456 h 6835424"/>
                    <a:gd name="connsiteX94" fmla="*/ 1454922 w 4458789"/>
                    <a:gd name="connsiteY94" fmla="*/ 2736759 h 6835424"/>
                    <a:gd name="connsiteX95" fmla="*/ 1448572 w 4458789"/>
                    <a:gd name="connsiteY95" fmla="*/ 2774859 h 6835424"/>
                    <a:gd name="connsiteX96" fmla="*/ 1357675 w 4458789"/>
                    <a:gd name="connsiteY96" fmla="*/ 2829515 h 6835424"/>
                    <a:gd name="connsiteX97" fmla="*/ 1394597 w 4458789"/>
                    <a:gd name="connsiteY97" fmla="*/ 2863759 h 6835424"/>
                    <a:gd name="connsiteX98" fmla="*/ 1550172 w 4458789"/>
                    <a:gd name="connsiteY98" fmla="*/ 2790734 h 6835424"/>
                    <a:gd name="connsiteX99" fmla="*/ 1586684 w 4458789"/>
                    <a:gd name="connsiteY99" fmla="*/ 2733584 h 6835424"/>
                    <a:gd name="connsiteX100" fmla="*/ 1651772 w 4458789"/>
                    <a:gd name="connsiteY100" fmla="*/ 2703422 h 6835424"/>
                    <a:gd name="connsiteX101" fmla="*/ 1708922 w 4458789"/>
                    <a:gd name="connsiteY101" fmla="*/ 2666909 h 6835424"/>
                    <a:gd name="connsiteX102" fmla="*/ 1810522 w 4458789"/>
                    <a:gd name="connsiteY102" fmla="*/ 2636747 h 6835424"/>
                    <a:gd name="connsiteX103" fmla="*/ 1908947 w 4458789"/>
                    <a:gd name="connsiteY103" fmla="*/ 2627222 h 6835424"/>
                    <a:gd name="connsiteX104" fmla="*/ 1952218 w 4458789"/>
                    <a:gd name="connsiteY104" fmla="*/ 2602275 h 6835424"/>
                    <a:gd name="connsiteX105" fmla="*/ 2020072 w 4458789"/>
                    <a:gd name="connsiteY105" fmla="*/ 2662147 h 6835424"/>
                    <a:gd name="connsiteX106" fmla="*/ 2089922 w 4458789"/>
                    <a:gd name="connsiteY106" fmla="*/ 2678022 h 6835424"/>
                    <a:gd name="connsiteX107" fmla="*/ 2164579 w 4458789"/>
                    <a:gd name="connsiteY107" fmla="*/ 2690902 h 6835424"/>
                    <a:gd name="connsiteX108" fmla="*/ 2115322 w 4458789"/>
                    <a:gd name="connsiteY108" fmla="*/ 2820897 h 6835424"/>
                    <a:gd name="connsiteX109" fmla="*/ 2011680 w 4458789"/>
                    <a:gd name="connsiteY109" fmla="*/ 2934788 h 6835424"/>
                    <a:gd name="connsiteX110" fmla="*/ 2194560 w 4458789"/>
                    <a:gd name="connsiteY110" fmla="*/ 3082834 h 6835424"/>
                    <a:gd name="connsiteX111" fmla="*/ 2394858 w 4458789"/>
                    <a:gd name="connsiteY111" fmla="*/ 3117668 h 6835424"/>
                    <a:gd name="connsiteX112" fmla="*/ 2377440 w 4458789"/>
                    <a:gd name="connsiteY112" fmla="*/ 3335383 h 6835424"/>
                    <a:gd name="connsiteX113" fmla="*/ 2377440 w 4458789"/>
                    <a:gd name="connsiteY113" fmla="*/ 3335383 h 6835424"/>
                    <a:gd name="connsiteX114" fmla="*/ 2333898 w 4458789"/>
                    <a:gd name="connsiteY114" fmla="*/ 3640183 h 6835424"/>
                    <a:gd name="connsiteX115" fmla="*/ 2290355 w 4458789"/>
                    <a:gd name="connsiteY115" fmla="*/ 3875314 h 6835424"/>
                    <a:gd name="connsiteX116" fmla="*/ 2595155 w 4458789"/>
                    <a:gd name="connsiteY116" fmla="*/ 3857897 h 6835424"/>
                    <a:gd name="connsiteX117" fmla="*/ 2891246 w 4458789"/>
                    <a:gd name="connsiteY117" fmla="*/ 3744685 h 6835424"/>
                    <a:gd name="connsiteX118" fmla="*/ 2891155 w 4458789"/>
                    <a:gd name="connsiteY118" fmla="*/ 3215186 h 6835424"/>
                    <a:gd name="connsiteX119" fmla="*/ 2772547 w 4458789"/>
                    <a:gd name="connsiteY119" fmla="*/ 3039972 h 6835424"/>
                    <a:gd name="connsiteX120" fmla="*/ 2704284 w 4458789"/>
                    <a:gd name="connsiteY120" fmla="*/ 2897097 h 6835424"/>
                    <a:gd name="connsiteX121" fmla="*/ 2508069 w 4458789"/>
                    <a:gd name="connsiteY121" fmla="*/ 2717074 h 6835424"/>
                    <a:gd name="connsiteX122" fmla="*/ 2638698 w 4458789"/>
                    <a:gd name="connsiteY122" fmla="*/ 2577737 h 6835424"/>
                    <a:gd name="connsiteX123" fmla="*/ 2978332 w 4458789"/>
                    <a:gd name="connsiteY123" fmla="*/ 2333897 h 6835424"/>
                    <a:gd name="connsiteX124" fmla="*/ 2987040 w 4458789"/>
                    <a:gd name="connsiteY124" fmla="*/ 2159725 h 6835424"/>
                    <a:gd name="connsiteX125" fmla="*/ 3344092 w 4458789"/>
                    <a:gd name="connsiteY125" fmla="*/ 1672045 h 6835424"/>
                    <a:gd name="connsiteX126" fmla="*/ 3544389 w 4458789"/>
                    <a:gd name="connsiteY126" fmla="*/ 1863634 h 6835424"/>
                    <a:gd name="connsiteX127" fmla="*/ 3962400 w 4458789"/>
                    <a:gd name="connsiteY127" fmla="*/ 1419497 h 6835424"/>
                    <a:gd name="connsiteX128" fmla="*/ 4458789 w 4458789"/>
                    <a:gd name="connsiteY128" fmla="*/ 374468 h 6835424"/>
                    <a:gd name="connsiteX129" fmla="*/ 4415246 w 4458789"/>
                    <a:gd name="connsiteY129" fmla="*/ 0 h 6835424"/>
                    <a:gd name="connsiteX130" fmla="*/ 17418 w 4458789"/>
                    <a:gd name="connsiteY130" fmla="*/ 17417 h 6835424"/>
                    <a:gd name="connsiteX131" fmla="*/ 0 w 4458789"/>
                    <a:gd name="connsiteY131" fmla="*/ 6470468 h 6835424"/>
                    <a:gd name="connsiteX0" fmla="*/ 0 w 4458789"/>
                    <a:gd name="connsiteY0" fmla="*/ 6470468 h 6868878"/>
                    <a:gd name="connsiteX1" fmla="*/ 696097 w 4458789"/>
                    <a:gd name="connsiteY1" fmla="*/ 6157821 h 6868878"/>
                    <a:gd name="connsiteX2" fmla="*/ 765947 w 4458789"/>
                    <a:gd name="connsiteY2" fmla="*/ 6065747 h 6868878"/>
                    <a:gd name="connsiteX3" fmla="*/ 767534 w 4458789"/>
                    <a:gd name="connsiteY3" fmla="*/ 6008597 h 6868878"/>
                    <a:gd name="connsiteX4" fmla="*/ 813572 w 4458789"/>
                    <a:gd name="connsiteY4" fmla="*/ 6019709 h 6868878"/>
                    <a:gd name="connsiteX5" fmla="*/ 831034 w 4458789"/>
                    <a:gd name="connsiteY5" fmla="*/ 5948272 h 6868878"/>
                    <a:gd name="connsiteX6" fmla="*/ 966063 w 4458789"/>
                    <a:gd name="connsiteY6" fmla="*/ 5940878 h 6868878"/>
                    <a:gd name="connsiteX7" fmla="*/ 951685 w 4458789"/>
                    <a:gd name="connsiteY7" fmla="*/ 5911760 h 6868878"/>
                    <a:gd name="connsiteX8" fmla="*/ 897709 w 4458789"/>
                    <a:gd name="connsiteY8" fmla="*/ 5911759 h 6868878"/>
                    <a:gd name="connsiteX9" fmla="*/ 938984 w 4458789"/>
                    <a:gd name="connsiteY9" fmla="*/ 5849847 h 6868878"/>
                    <a:gd name="connsiteX10" fmla="*/ 927872 w 4458789"/>
                    <a:gd name="connsiteY10" fmla="*/ 5799047 h 6868878"/>
                    <a:gd name="connsiteX11" fmla="*/ 954859 w 4458789"/>
                    <a:gd name="connsiteY11" fmla="*/ 5724434 h 6868878"/>
                    <a:gd name="connsiteX12" fmla="*/ 943747 w 4458789"/>
                    <a:gd name="connsiteY12" fmla="*/ 5683159 h 6868878"/>
                    <a:gd name="connsiteX13" fmla="*/ 1045347 w 4458789"/>
                    <a:gd name="connsiteY13" fmla="*/ 5637122 h 6868878"/>
                    <a:gd name="connsiteX14" fmla="*/ 1096147 w 4458789"/>
                    <a:gd name="connsiteY14" fmla="*/ 5591084 h 6868878"/>
                    <a:gd name="connsiteX15" fmla="*/ 1143772 w 4458789"/>
                    <a:gd name="connsiteY15" fmla="*/ 5533934 h 6868878"/>
                    <a:gd name="connsiteX16" fmla="*/ 1159647 w 4458789"/>
                    <a:gd name="connsiteY16" fmla="*/ 5478372 h 6868878"/>
                    <a:gd name="connsiteX17" fmla="*/ 1197747 w 4458789"/>
                    <a:gd name="connsiteY17" fmla="*/ 5427572 h 6868878"/>
                    <a:gd name="connsiteX18" fmla="*/ 1267597 w 4458789"/>
                    <a:gd name="connsiteY18" fmla="*/ 5345022 h 6868878"/>
                    <a:gd name="connsiteX19" fmla="*/ 1281884 w 4458789"/>
                    <a:gd name="connsiteY19" fmla="*/ 5389472 h 6868878"/>
                    <a:gd name="connsiteX20" fmla="*/ 1324747 w 4458789"/>
                    <a:gd name="connsiteY20" fmla="*/ 5341847 h 6868878"/>
                    <a:gd name="connsiteX21" fmla="*/ 1367609 w 4458789"/>
                    <a:gd name="connsiteY21" fmla="*/ 5324384 h 6868878"/>
                    <a:gd name="connsiteX22" fmla="*/ 1367246 w 4458789"/>
                    <a:gd name="connsiteY22" fmla="*/ 5277394 h 6868878"/>
                    <a:gd name="connsiteX23" fmla="*/ 1394597 w 4458789"/>
                    <a:gd name="connsiteY23" fmla="*/ 5175159 h 6868878"/>
                    <a:gd name="connsiteX24" fmla="*/ 1440634 w 4458789"/>
                    <a:gd name="connsiteY24" fmla="*/ 5149759 h 6868878"/>
                    <a:gd name="connsiteX25" fmla="*/ 1429522 w 4458789"/>
                    <a:gd name="connsiteY25" fmla="*/ 5017997 h 6868878"/>
                    <a:gd name="connsiteX26" fmla="*/ 1477147 w 4458789"/>
                    <a:gd name="connsiteY26" fmla="*/ 4971959 h 6868878"/>
                    <a:gd name="connsiteX27" fmla="*/ 1541418 w 4458789"/>
                    <a:gd name="connsiteY27" fmla="*/ 4955177 h 6868878"/>
                    <a:gd name="connsiteX28" fmla="*/ 1375547 w 4458789"/>
                    <a:gd name="connsiteY28" fmla="*/ 4913222 h 6868878"/>
                    <a:gd name="connsiteX29" fmla="*/ 1307284 w 4458789"/>
                    <a:gd name="connsiteY29" fmla="*/ 4854484 h 6868878"/>
                    <a:gd name="connsiteX30" fmla="*/ 1232672 w 4458789"/>
                    <a:gd name="connsiteY30" fmla="*/ 4883059 h 6868878"/>
                    <a:gd name="connsiteX31" fmla="*/ 1172801 w 4458789"/>
                    <a:gd name="connsiteY31" fmla="*/ 4820692 h 6868878"/>
                    <a:gd name="connsiteX32" fmla="*/ 1353322 w 4458789"/>
                    <a:gd name="connsiteY32" fmla="*/ 4757647 h 6868878"/>
                    <a:gd name="connsiteX33" fmla="*/ 1396184 w 4458789"/>
                    <a:gd name="connsiteY33" fmla="*/ 4762409 h 6868878"/>
                    <a:gd name="connsiteX34" fmla="*/ 1473473 w 4458789"/>
                    <a:gd name="connsiteY34" fmla="*/ 4779509 h 6868878"/>
                    <a:gd name="connsiteX35" fmla="*/ 1404122 w 4458789"/>
                    <a:gd name="connsiteY35" fmla="*/ 4619534 h 6868878"/>
                    <a:gd name="connsiteX36" fmla="*/ 1335859 w 4458789"/>
                    <a:gd name="connsiteY36" fmla="*/ 4551271 h 6868878"/>
                    <a:gd name="connsiteX37" fmla="*/ 1439047 w 4458789"/>
                    <a:gd name="connsiteY37" fmla="*/ 4506822 h 6868878"/>
                    <a:gd name="connsiteX38" fmla="*/ 1362847 w 4458789"/>
                    <a:gd name="connsiteY38" fmla="*/ 4400459 h 6868878"/>
                    <a:gd name="connsiteX39" fmla="*/ 1262834 w 4458789"/>
                    <a:gd name="connsiteY39" fmla="*/ 4309972 h 6868878"/>
                    <a:gd name="connsiteX40" fmla="*/ 1202509 w 4458789"/>
                    <a:gd name="connsiteY40" fmla="*/ 4102009 h 6868878"/>
                    <a:gd name="connsiteX41" fmla="*/ 1143772 w 4458789"/>
                    <a:gd name="connsiteY41" fmla="*/ 3930559 h 6868878"/>
                    <a:gd name="connsiteX42" fmla="*/ 1012644 w 4458789"/>
                    <a:gd name="connsiteY42" fmla="*/ 3831363 h 6868878"/>
                    <a:gd name="connsiteX43" fmla="*/ 946922 w 4458789"/>
                    <a:gd name="connsiteY43" fmla="*/ 3773397 h 6868878"/>
                    <a:gd name="connsiteX44" fmla="*/ 946922 w 4458789"/>
                    <a:gd name="connsiteY44" fmla="*/ 3717834 h 6868878"/>
                    <a:gd name="connsiteX45" fmla="*/ 980259 w 4458789"/>
                    <a:gd name="connsiteY45" fmla="*/ 3711484 h 6868878"/>
                    <a:gd name="connsiteX46" fmla="*/ 1038997 w 4458789"/>
                    <a:gd name="connsiteY46" fmla="*/ 3609884 h 6868878"/>
                    <a:gd name="connsiteX47" fmla="*/ 1077097 w 4458789"/>
                    <a:gd name="connsiteY47" fmla="*/ 3598772 h 6868878"/>
                    <a:gd name="connsiteX48" fmla="*/ 1139009 w 4458789"/>
                    <a:gd name="connsiteY48" fmla="*/ 3535272 h 6868878"/>
                    <a:gd name="connsiteX49" fmla="*/ 1196159 w 4458789"/>
                    <a:gd name="connsiteY49" fmla="*/ 3498759 h 6868878"/>
                    <a:gd name="connsiteX50" fmla="*/ 1237434 w 4458789"/>
                    <a:gd name="connsiteY50" fmla="*/ 3489234 h 6868878"/>
                    <a:gd name="connsiteX51" fmla="*/ 1267506 w 4458789"/>
                    <a:gd name="connsiteY51" fmla="*/ 3418432 h 6868878"/>
                    <a:gd name="connsiteX52" fmla="*/ 1326335 w 4458789"/>
                    <a:gd name="connsiteY52" fmla="*/ 3387634 h 6868878"/>
                    <a:gd name="connsiteX53" fmla="*/ 1385072 w 4458789"/>
                    <a:gd name="connsiteY53" fmla="*/ 3354297 h 6868878"/>
                    <a:gd name="connsiteX54" fmla="*/ 1491434 w 4458789"/>
                    <a:gd name="connsiteY54" fmla="*/ 3309847 h 6868878"/>
                    <a:gd name="connsiteX55" fmla="*/ 1567543 w 4458789"/>
                    <a:gd name="connsiteY55" fmla="*/ 3317965 h 6868878"/>
                    <a:gd name="connsiteX56" fmla="*/ 1610497 w 4458789"/>
                    <a:gd name="connsiteY56" fmla="*/ 3271747 h 6868878"/>
                    <a:gd name="connsiteX57" fmla="*/ 1631134 w 4458789"/>
                    <a:gd name="connsiteY57" fmla="*/ 3201897 h 6868878"/>
                    <a:gd name="connsiteX58" fmla="*/ 1564459 w 4458789"/>
                    <a:gd name="connsiteY58" fmla="*/ 3174909 h 6868878"/>
                    <a:gd name="connsiteX59" fmla="*/ 1543731 w 4458789"/>
                    <a:gd name="connsiteY59" fmla="*/ 3150960 h 6868878"/>
                    <a:gd name="connsiteX60" fmla="*/ 1427934 w 4458789"/>
                    <a:gd name="connsiteY60" fmla="*/ 3163797 h 6868878"/>
                    <a:gd name="connsiteX61" fmla="*/ 1364434 w 4458789"/>
                    <a:gd name="connsiteY61" fmla="*/ 3127284 h 6868878"/>
                    <a:gd name="connsiteX62" fmla="*/ 1350147 w 4458789"/>
                    <a:gd name="connsiteY62" fmla="*/ 3101884 h 6868878"/>
                    <a:gd name="connsiteX63" fmla="*/ 1289731 w 4458789"/>
                    <a:gd name="connsiteY63" fmla="*/ 3082154 h 6868878"/>
                    <a:gd name="connsiteX64" fmla="*/ 1189809 w 4458789"/>
                    <a:gd name="connsiteY64" fmla="*/ 3098709 h 6868878"/>
                    <a:gd name="connsiteX65" fmla="*/ 1164409 w 4458789"/>
                    <a:gd name="connsiteY65" fmla="*/ 3144747 h 6868878"/>
                    <a:gd name="connsiteX66" fmla="*/ 1108847 w 4458789"/>
                    <a:gd name="connsiteY66" fmla="*/ 3174909 h 6868878"/>
                    <a:gd name="connsiteX67" fmla="*/ 1075509 w 4458789"/>
                    <a:gd name="connsiteY67" fmla="*/ 3225709 h 6868878"/>
                    <a:gd name="connsiteX68" fmla="*/ 1007247 w 4458789"/>
                    <a:gd name="connsiteY68" fmla="*/ 3238409 h 6868878"/>
                    <a:gd name="connsiteX69" fmla="*/ 926782 w 4458789"/>
                    <a:gd name="connsiteY69" fmla="*/ 3181803 h 6868878"/>
                    <a:gd name="connsiteX70" fmla="*/ 942159 w 4458789"/>
                    <a:gd name="connsiteY70" fmla="*/ 3111409 h 6868878"/>
                    <a:gd name="connsiteX71" fmla="*/ 989784 w 4458789"/>
                    <a:gd name="connsiteY71" fmla="*/ 3078072 h 6868878"/>
                    <a:gd name="connsiteX72" fmla="*/ 941161 w 4458789"/>
                    <a:gd name="connsiteY72" fmla="*/ 2986994 h 6868878"/>
                    <a:gd name="connsiteX73" fmla="*/ 865959 w 4458789"/>
                    <a:gd name="connsiteY73" fmla="*/ 2989172 h 6868878"/>
                    <a:gd name="connsiteX74" fmla="*/ 743722 w 4458789"/>
                    <a:gd name="connsiteY74" fmla="*/ 2943134 h 6868878"/>
                    <a:gd name="connsiteX75" fmla="*/ 708797 w 4458789"/>
                    <a:gd name="connsiteY75" fmla="*/ 2852647 h 6868878"/>
                    <a:gd name="connsiteX76" fmla="*/ 750707 w 4458789"/>
                    <a:gd name="connsiteY76" fmla="*/ 2804160 h 6868878"/>
                    <a:gd name="connsiteX77" fmla="*/ 748484 w 4458789"/>
                    <a:gd name="connsiteY77" fmla="*/ 2738347 h 6868878"/>
                    <a:gd name="connsiteX78" fmla="*/ 788172 w 4458789"/>
                    <a:gd name="connsiteY78" fmla="*/ 2711359 h 6868878"/>
                    <a:gd name="connsiteX79" fmla="*/ 865959 w 4458789"/>
                    <a:gd name="connsiteY79" fmla="*/ 2771684 h 6868878"/>
                    <a:gd name="connsiteX80" fmla="*/ 892947 w 4458789"/>
                    <a:gd name="connsiteY80" fmla="*/ 2798672 h 6868878"/>
                    <a:gd name="connsiteX81" fmla="*/ 900884 w 4458789"/>
                    <a:gd name="connsiteY81" fmla="*/ 2743110 h 6868878"/>
                    <a:gd name="connsiteX82" fmla="*/ 937351 w 4458789"/>
                    <a:gd name="connsiteY82" fmla="*/ 2730546 h 6868878"/>
                    <a:gd name="connsiteX83" fmla="*/ 981847 w 4458789"/>
                    <a:gd name="connsiteY83" fmla="*/ 2730409 h 6868878"/>
                    <a:gd name="connsiteX84" fmla="*/ 1008834 w 4458789"/>
                    <a:gd name="connsiteY84" fmla="*/ 2698659 h 6868878"/>
                    <a:gd name="connsiteX85" fmla="*/ 1085034 w 4458789"/>
                    <a:gd name="connsiteY85" fmla="*/ 2592297 h 6868878"/>
                    <a:gd name="connsiteX86" fmla="*/ 1174841 w 4458789"/>
                    <a:gd name="connsiteY86" fmla="*/ 2532652 h 6868878"/>
                    <a:gd name="connsiteX87" fmla="*/ 1256484 w 4458789"/>
                    <a:gd name="connsiteY87" fmla="*/ 2501809 h 6868878"/>
                    <a:gd name="connsiteX88" fmla="*/ 1404122 w 4458789"/>
                    <a:gd name="connsiteY88" fmla="*/ 2358934 h 6868878"/>
                    <a:gd name="connsiteX89" fmla="*/ 1518512 w 4458789"/>
                    <a:gd name="connsiteY89" fmla="*/ 2368913 h 6868878"/>
                    <a:gd name="connsiteX90" fmla="*/ 1584598 w 4458789"/>
                    <a:gd name="connsiteY90" fmla="*/ 2464298 h 6868878"/>
                    <a:gd name="connsiteX91" fmla="*/ 1527947 w 4458789"/>
                    <a:gd name="connsiteY91" fmla="*/ 2535147 h 6868878"/>
                    <a:gd name="connsiteX92" fmla="*/ 1431109 w 4458789"/>
                    <a:gd name="connsiteY92" fmla="*/ 2627222 h 6868878"/>
                    <a:gd name="connsiteX93" fmla="*/ 1393372 w 4458789"/>
                    <a:gd name="connsiteY93" fmla="*/ 2647405 h 6868878"/>
                    <a:gd name="connsiteX94" fmla="*/ 1404983 w 4458789"/>
                    <a:gd name="connsiteY94" fmla="*/ 2708456 h 6868878"/>
                    <a:gd name="connsiteX95" fmla="*/ 1454922 w 4458789"/>
                    <a:gd name="connsiteY95" fmla="*/ 2736759 h 6868878"/>
                    <a:gd name="connsiteX96" fmla="*/ 1448572 w 4458789"/>
                    <a:gd name="connsiteY96" fmla="*/ 2774859 h 6868878"/>
                    <a:gd name="connsiteX97" fmla="*/ 1357675 w 4458789"/>
                    <a:gd name="connsiteY97" fmla="*/ 2829515 h 6868878"/>
                    <a:gd name="connsiteX98" fmla="*/ 1394597 w 4458789"/>
                    <a:gd name="connsiteY98" fmla="*/ 2863759 h 6868878"/>
                    <a:gd name="connsiteX99" fmla="*/ 1550172 w 4458789"/>
                    <a:gd name="connsiteY99" fmla="*/ 2790734 h 6868878"/>
                    <a:gd name="connsiteX100" fmla="*/ 1586684 w 4458789"/>
                    <a:gd name="connsiteY100" fmla="*/ 2733584 h 6868878"/>
                    <a:gd name="connsiteX101" fmla="*/ 1651772 w 4458789"/>
                    <a:gd name="connsiteY101" fmla="*/ 2703422 h 6868878"/>
                    <a:gd name="connsiteX102" fmla="*/ 1708922 w 4458789"/>
                    <a:gd name="connsiteY102" fmla="*/ 2666909 h 6868878"/>
                    <a:gd name="connsiteX103" fmla="*/ 1810522 w 4458789"/>
                    <a:gd name="connsiteY103" fmla="*/ 2636747 h 6868878"/>
                    <a:gd name="connsiteX104" fmla="*/ 1908947 w 4458789"/>
                    <a:gd name="connsiteY104" fmla="*/ 2627222 h 6868878"/>
                    <a:gd name="connsiteX105" fmla="*/ 1952218 w 4458789"/>
                    <a:gd name="connsiteY105" fmla="*/ 2602275 h 6868878"/>
                    <a:gd name="connsiteX106" fmla="*/ 2020072 w 4458789"/>
                    <a:gd name="connsiteY106" fmla="*/ 2662147 h 6868878"/>
                    <a:gd name="connsiteX107" fmla="*/ 2089922 w 4458789"/>
                    <a:gd name="connsiteY107" fmla="*/ 2678022 h 6868878"/>
                    <a:gd name="connsiteX108" fmla="*/ 2164579 w 4458789"/>
                    <a:gd name="connsiteY108" fmla="*/ 2690902 h 6868878"/>
                    <a:gd name="connsiteX109" fmla="*/ 2115322 w 4458789"/>
                    <a:gd name="connsiteY109" fmla="*/ 2820897 h 6868878"/>
                    <a:gd name="connsiteX110" fmla="*/ 2011680 w 4458789"/>
                    <a:gd name="connsiteY110" fmla="*/ 2934788 h 6868878"/>
                    <a:gd name="connsiteX111" fmla="*/ 2194560 w 4458789"/>
                    <a:gd name="connsiteY111" fmla="*/ 3082834 h 6868878"/>
                    <a:gd name="connsiteX112" fmla="*/ 2394858 w 4458789"/>
                    <a:gd name="connsiteY112" fmla="*/ 3117668 h 6868878"/>
                    <a:gd name="connsiteX113" fmla="*/ 2377440 w 4458789"/>
                    <a:gd name="connsiteY113" fmla="*/ 3335383 h 6868878"/>
                    <a:gd name="connsiteX114" fmla="*/ 2377440 w 4458789"/>
                    <a:gd name="connsiteY114" fmla="*/ 3335383 h 6868878"/>
                    <a:gd name="connsiteX115" fmla="*/ 2333898 w 4458789"/>
                    <a:gd name="connsiteY115" fmla="*/ 3640183 h 6868878"/>
                    <a:gd name="connsiteX116" fmla="*/ 2290355 w 4458789"/>
                    <a:gd name="connsiteY116" fmla="*/ 3875314 h 6868878"/>
                    <a:gd name="connsiteX117" fmla="*/ 2595155 w 4458789"/>
                    <a:gd name="connsiteY117" fmla="*/ 3857897 h 6868878"/>
                    <a:gd name="connsiteX118" fmla="*/ 2891246 w 4458789"/>
                    <a:gd name="connsiteY118" fmla="*/ 3744685 h 6868878"/>
                    <a:gd name="connsiteX119" fmla="*/ 2891155 w 4458789"/>
                    <a:gd name="connsiteY119" fmla="*/ 3215186 h 6868878"/>
                    <a:gd name="connsiteX120" fmla="*/ 2772547 w 4458789"/>
                    <a:gd name="connsiteY120" fmla="*/ 3039972 h 6868878"/>
                    <a:gd name="connsiteX121" fmla="*/ 2704284 w 4458789"/>
                    <a:gd name="connsiteY121" fmla="*/ 2897097 h 6868878"/>
                    <a:gd name="connsiteX122" fmla="*/ 2508069 w 4458789"/>
                    <a:gd name="connsiteY122" fmla="*/ 2717074 h 6868878"/>
                    <a:gd name="connsiteX123" fmla="*/ 2638698 w 4458789"/>
                    <a:gd name="connsiteY123" fmla="*/ 2577737 h 6868878"/>
                    <a:gd name="connsiteX124" fmla="*/ 2978332 w 4458789"/>
                    <a:gd name="connsiteY124" fmla="*/ 2333897 h 6868878"/>
                    <a:gd name="connsiteX125" fmla="*/ 2987040 w 4458789"/>
                    <a:gd name="connsiteY125" fmla="*/ 2159725 h 6868878"/>
                    <a:gd name="connsiteX126" fmla="*/ 3344092 w 4458789"/>
                    <a:gd name="connsiteY126" fmla="*/ 1672045 h 6868878"/>
                    <a:gd name="connsiteX127" fmla="*/ 3544389 w 4458789"/>
                    <a:gd name="connsiteY127" fmla="*/ 1863634 h 6868878"/>
                    <a:gd name="connsiteX128" fmla="*/ 3962400 w 4458789"/>
                    <a:gd name="connsiteY128" fmla="*/ 1419497 h 6868878"/>
                    <a:gd name="connsiteX129" fmla="*/ 4458789 w 4458789"/>
                    <a:gd name="connsiteY129" fmla="*/ 374468 h 6868878"/>
                    <a:gd name="connsiteX130" fmla="*/ 4415246 w 4458789"/>
                    <a:gd name="connsiteY130" fmla="*/ 0 h 6868878"/>
                    <a:gd name="connsiteX131" fmla="*/ 17418 w 4458789"/>
                    <a:gd name="connsiteY131" fmla="*/ 17417 h 6868878"/>
                    <a:gd name="connsiteX132" fmla="*/ 0 w 4458789"/>
                    <a:gd name="connsiteY132" fmla="*/ 6470468 h 6868878"/>
                    <a:gd name="connsiteX0" fmla="*/ 0 w 4458789"/>
                    <a:gd name="connsiteY0" fmla="*/ 6470468 h 6882434"/>
                    <a:gd name="connsiteX1" fmla="*/ 581797 w 4458789"/>
                    <a:gd name="connsiteY1" fmla="*/ 6208621 h 6882434"/>
                    <a:gd name="connsiteX2" fmla="*/ 696097 w 4458789"/>
                    <a:gd name="connsiteY2" fmla="*/ 6157821 h 6882434"/>
                    <a:gd name="connsiteX3" fmla="*/ 765947 w 4458789"/>
                    <a:gd name="connsiteY3" fmla="*/ 6065747 h 6882434"/>
                    <a:gd name="connsiteX4" fmla="*/ 767534 w 4458789"/>
                    <a:gd name="connsiteY4" fmla="*/ 6008597 h 6882434"/>
                    <a:gd name="connsiteX5" fmla="*/ 813572 w 4458789"/>
                    <a:gd name="connsiteY5" fmla="*/ 6019709 h 6882434"/>
                    <a:gd name="connsiteX6" fmla="*/ 831034 w 4458789"/>
                    <a:gd name="connsiteY6" fmla="*/ 5948272 h 6882434"/>
                    <a:gd name="connsiteX7" fmla="*/ 966063 w 4458789"/>
                    <a:gd name="connsiteY7" fmla="*/ 5940878 h 6882434"/>
                    <a:gd name="connsiteX8" fmla="*/ 951685 w 4458789"/>
                    <a:gd name="connsiteY8" fmla="*/ 5911760 h 6882434"/>
                    <a:gd name="connsiteX9" fmla="*/ 897709 w 4458789"/>
                    <a:gd name="connsiteY9" fmla="*/ 5911759 h 6882434"/>
                    <a:gd name="connsiteX10" fmla="*/ 938984 w 4458789"/>
                    <a:gd name="connsiteY10" fmla="*/ 5849847 h 6882434"/>
                    <a:gd name="connsiteX11" fmla="*/ 927872 w 4458789"/>
                    <a:gd name="connsiteY11" fmla="*/ 5799047 h 6882434"/>
                    <a:gd name="connsiteX12" fmla="*/ 954859 w 4458789"/>
                    <a:gd name="connsiteY12" fmla="*/ 5724434 h 6882434"/>
                    <a:gd name="connsiteX13" fmla="*/ 943747 w 4458789"/>
                    <a:gd name="connsiteY13" fmla="*/ 5683159 h 6882434"/>
                    <a:gd name="connsiteX14" fmla="*/ 1045347 w 4458789"/>
                    <a:gd name="connsiteY14" fmla="*/ 5637122 h 6882434"/>
                    <a:gd name="connsiteX15" fmla="*/ 1096147 w 4458789"/>
                    <a:gd name="connsiteY15" fmla="*/ 5591084 h 6882434"/>
                    <a:gd name="connsiteX16" fmla="*/ 1143772 w 4458789"/>
                    <a:gd name="connsiteY16" fmla="*/ 5533934 h 6882434"/>
                    <a:gd name="connsiteX17" fmla="*/ 1159647 w 4458789"/>
                    <a:gd name="connsiteY17" fmla="*/ 5478372 h 6882434"/>
                    <a:gd name="connsiteX18" fmla="*/ 1197747 w 4458789"/>
                    <a:gd name="connsiteY18" fmla="*/ 5427572 h 6882434"/>
                    <a:gd name="connsiteX19" fmla="*/ 1267597 w 4458789"/>
                    <a:gd name="connsiteY19" fmla="*/ 5345022 h 6882434"/>
                    <a:gd name="connsiteX20" fmla="*/ 1281884 w 4458789"/>
                    <a:gd name="connsiteY20" fmla="*/ 5389472 h 6882434"/>
                    <a:gd name="connsiteX21" fmla="*/ 1324747 w 4458789"/>
                    <a:gd name="connsiteY21" fmla="*/ 5341847 h 6882434"/>
                    <a:gd name="connsiteX22" fmla="*/ 1367609 w 4458789"/>
                    <a:gd name="connsiteY22" fmla="*/ 5324384 h 6882434"/>
                    <a:gd name="connsiteX23" fmla="*/ 1367246 w 4458789"/>
                    <a:gd name="connsiteY23" fmla="*/ 5277394 h 6882434"/>
                    <a:gd name="connsiteX24" fmla="*/ 1394597 w 4458789"/>
                    <a:gd name="connsiteY24" fmla="*/ 5175159 h 6882434"/>
                    <a:gd name="connsiteX25" fmla="*/ 1440634 w 4458789"/>
                    <a:gd name="connsiteY25" fmla="*/ 5149759 h 6882434"/>
                    <a:gd name="connsiteX26" fmla="*/ 1429522 w 4458789"/>
                    <a:gd name="connsiteY26" fmla="*/ 5017997 h 6882434"/>
                    <a:gd name="connsiteX27" fmla="*/ 1477147 w 4458789"/>
                    <a:gd name="connsiteY27" fmla="*/ 4971959 h 6882434"/>
                    <a:gd name="connsiteX28" fmla="*/ 1541418 w 4458789"/>
                    <a:gd name="connsiteY28" fmla="*/ 4955177 h 6882434"/>
                    <a:gd name="connsiteX29" fmla="*/ 1375547 w 4458789"/>
                    <a:gd name="connsiteY29" fmla="*/ 4913222 h 6882434"/>
                    <a:gd name="connsiteX30" fmla="*/ 1307284 w 4458789"/>
                    <a:gd name="connsiteY30" fmla="*/ 4854484 h 6882434"/>
                    <a:gd name="connsiteX31" fmla="*/ 1232672 w 4458789"/>
                    <a:gd name="connsiteY31" fmla="*/ 4883059 h 6882434"/>
                    <a:gd name="connsiteX32" fmla="*/ 1172801 w 4458789"/>
                    <a:gd name="connsiteY32" fmla="*/ 4820692 h 6882434"/>
                    <a:gd name="connsiteX33" fmla="*/ 1353322 w 4458789"/>
                    <a:gd name="connsiteY33" fmla="*/ 4757647 h 6882434"/>
                    <a:gd name="connsiteX34" fmla="*/ 1396184 w 4458789"/>
                    <a:gd name="connsiteY34" fmla="*/ 4762409 h 6882434"/>
                    <a:gd name="connsiteX35" fmla="*/ 1473473 w 4458789"/>
                    <a:gd name="connsiteY35" fmla="*/ 4779509 h 6882434"/>
                    <a:gd name="connsiteX36" fmla="*/ 1404122 w 4458789"/>
                    <a:gd name="connsiteY36" fmla="*/ 4619534 h 6882434"/>
                    <a:gd name="connsiteX37" fmla="*/ 1335859 w 4458789"/>
                    <a:gd name="connsiteY37" fmla="*/ 4551271 h 6882434"/>
                    <a:gd name="connsiteX38" fmla="*/ 1439047 w 4458789"/>
                    <a:gd name="connsiteY38" fmla="*/ 4506822 h 6882434"/>
                    <a:gd name="connsiteX39" fmla="*/ 1362847 w 4458789"/>
                    <a:gd name="connsiteY39" fmla="*/ 4400459 h 6882434"/>
                    <a:gd name="connsiteX40" fmla="*/ 1262834 w 4458789"/>
                    <a:gd name="connsiteY40" fmla="*/ 4309972 h 6882434"/>
                    <a:gd name="connsiteX41" fmla="*/ 1202509 w 4458789"/>
                    <a:gd name="connsiteY41" fmla="*/ 4102009 h 6882434"/>
                    <a:gd name="connsiteX42" fmla="*/ 1143772 w 4458789"/>
                    <a:gd name="connsiteY42" fmla="*/ 3930559 h 6882434"/>
                    <a:gd name="connsiteX43" fmla="*/ 1012644 w 4458789"/>
                    <a:gd name="connsiteY43" fmla="*/ 3831363 h 6882434"/>
                    <a:gd name="connsiteX44" fmla="*/ 946922 w 4458789"/>
                    <a:gd name="connsiteY44" fmla="*/ 3773397 h 6882434"/>
                    <a:gd name="connsiteX45" fmla="*/ 946922 w 4458789"/>
                    <a:gd name="connsiteY45" fmla="*/ 3717834 h 6882434"/>
                    <a:gd name="connsiteX46" fmla="*/ 980259 w 4458789"/>
                    <a:gd name="connsiteY46" fmla="*/ 3711484 h 6882434"/>
                    <a:gd name="connsiteX47" fmla="*/ 1038997 w 4458789"/>
                    <a:gd name="connsiteY47" fmla="*/ 3609884 h 6882434"/>
                    <a:gd name="connsiteX48" fmla="*/ 1077097 w 4458789"/>
                    <a:gd name="connsiteY48" fmla="*/ 3598772 h 6882434"/>
                    <a:gd name="connsiteX49" fmla="*/ 1139009 w 4458789"/>
                    <a:gd name="connsiteY49" fmla="*/ 3535272 h 6882434"/>
                    <a:gd name="connsiteX50" fmla="*/ 1196159 w 4458789"/>
                    <a:gd name="connsiteY50" fmla="*/ 3498759 h 6882434"/>
                    <a:gd name="connsiteX51" fmla="*/ 1237434 w 4458789"/>
                    <a:gd name="connsiteY51" fmla="*/ 3489234 h 6882434"/>
                    <a:gd name="connsiteX52" fmla="*/ 1267506 w 4458789"/>
                    <a:gd name="connsiteY52" fmla="*/ 3418432 h 6882434"/>
                    <a:gd name="connsiteX53" fmla="*/ 1326335 w 4458789"/>
                    <a:gd name="connsiteY53" fmla="*/ 3387634 h 6882434"/>
                    <a:gd name="connsiteX54" fmla="*/ 1385072 w 4458789"/>
                    <a:gd name="connsiteY54" fmla="*/ 3354297 h 6882434"/>
                    <a:gd name="connsiteX55" fmla="*/ 1491434 w 4458789"/>
                    <a:gd name="connsiteY55" fmla="*/ 3309847 h 6882434"/>
                    <a:gd name="connsiteX56" fmla="*/ 1567543 w 4458789"/>
                    <a:gd name="connsiteY56" fmla="*/ 3317965 h 6882434"/>
                    <a:gd name="connsiteX57" fmla="*/ 1610497 w 4458789"/>
                    <a:gd name="connsiteY57" fmla="*/ 3271747 h 6882434"/>
                    <a:gd name="connsiteX58" fmla="*/ 1631134 w 4458789"/>
                    <a:gd name="connsiteY58" fmla="*/ 3201897 h 6882434"/>
                    <a:gd name="connsiteX59" fmla="*/ 1564459 w 4458789"/>
                    <a:gd name="connsiteY59" fmla="*/ 3174909 h 6882434"/>
                    <a:gd name="connsiteX60" fmla="*/ 1543731 w 4458789"/>
                    <a:gd name="connsiteY60" fmla="*/ 3150960 h 6882434"/>
                    <a:gd name="connsiteX61" fmla="*/ 1427934 w 4458789"/>
                    <a:gd name="connsiteY61" fmla="*/ 3163797 h 6882434"/>
                    <a:gd name="connsiteX62" fmla="*/ 1364434 w 4458789"/>
                    <a:gd name="connsiteY62" fmla="*/ 3127284 h 6882434"/>
                    <a:gd name="connsiteX63" fmla="*/ 1350147 w 4458789"/>
                    <a:gd name="connsiteY63" fmla="*/ 3101884 h 6882434"/>
                    <a:gd name="connsiteX64" fmla="*/ 1289731 w 4458789"/>
                    <a:gd name="connsiteY64" fmla="*/ 3082154 h 6882434"/>
                    <a:gd name="connsiteX65" fmla="*/ 1189809 w 4458789"/>
                    <a:gd name="connsiteY65" fmla="*/ 3098709 h 6882434"/>
                    <a:gd name="connsiteX66" fmla="*/ 1164409 w 4458789"/>
                    <a:gd name="connsiteY66" fmla="*/ 3144747 h 6882434"/>
                    <a:gd name="connsiteX67" fmla="*/ 1108847 w 4458789"/>
                    <a:gd name="connsiteY67" fmla="*/ 3174909 h 6882434"/>
                    <a:gd name="connsiteX68" fmla="*/ 1075509 w 4458789"/>
                    <a:gd name="connsiteY68" fmla="*/ 3225709 h 6882434"/>
                    <a:gd name="connsiteX69" fmla="*/ 1007247 w 4458789"/>
                    <a:gd name="connsiteY69" fmla="*/ 3238409 h 6882434"/>
                    <a:gd name="connsiteX70" fmla="*/ 926782 w 4458789"/>
                    <a:gd name="connsiteY70" fmla="*/ 3181803 h 6882434"/>
                    <a:gd name="connsiteX71" fmla="*/ 942159 w 4458789"/>
                    <a:gd name="connsiteY71" fmla="*/ 3111409 h 6882434"/>
                    <a:gd name="connsiteX72" fmla="*/ 989784 w 4458789"/>
                    <a:gd name="connsiteY72" fmla="*/ 3078072 h 6882434"/>
                    <a:gd name="connsiteX73" fmla="*/ 941161 w 4458789"/>
                    <a:gd name="connsiteY73" fmla="*/ 2986994 h 6882434"/>
                    <a:gd name="connsiteX74" fmla="*/ 865959 w 4458789"/>
                    <a:gd name="connsiteY74" fmla="*/ 2989172 h 6882434"/>
                    <a:gd name="connsiteX75" fmla="*/ 743722 w 4458789"/>
                    <a:gd name="connsiteY75" fmla="*/ 2943134 h 6882434"/>
                    <a:gd name="connsiteX76" fmla="*/ 708797 w 4458789"/>
                    <a:gd name="connsiteY76" fmla="*/ 2852647 h 6882434"/>
                    <a:gd name="connsiteX77" fmla="*/ 750707 w 4458789"/>
                    <a:gd name="connsiteY77" fmla="*/ 2804160 h 6882434"/>
                    <a:gd name="connsiteX78" fmla="*/ 748484 w 4458789"/>
                    <a:gd name="connsiteY78" fmla="*/ 2738347 h 6882434"/>
                    <a:gd name="connsiteX79" fmla="*/ 788172 w 4458789"/>
                    <a:gd name="connsiteY79" fmla="*/ 2711359 h 6882434"/>
                    <a:gd name="connsiteX80" fmla="*/ 865959 w 4458789"/>
                    <a:gd name="connsiteY80" fmla="*/ 2771684 h 6882434"/>
                    <a:gd name="connsiteX81" fmla="*/ 892947 w 4458789"/>
                    <a:gd name="connsiteY81" fmla="*/ 2798672 h 6882434"/>
                    <a:gd name="connsiteX82" fmla="*/ 900884 w 4458789"/>
                    <a:gd name="connsiteY82" fmla="*/ 2743110 h 6882434"/>
                    <a:gd name="connsiteX83" fmla="*/ 937351 w 4458789"/>
                    <a:gd name="connsiteY83" fmla="*/ 2730546 h 6882434"/>
                    <a:gd name="connsiteX84" fmla="*/ 981847 w 4458789"/>
                    <a:gd name="connsiteY84" fmla="*/ 2730409 h 6882434"/>
                    <a:gd name="connsiteX85" fmla="*/ 1008834 w 4458789"/>
                    <a:gd name="connsiteY85" fmla="*/ 2698659 h 6882434"/>
                    <a:gd name="connsiteX86" fmla="*/ 1085034 w 4458789"/>
                    <a:gd name="connsiteY86" fmla="*/ 2592297 h 6882434"/>
                    <a:gd name="connsiteX87" fmla="*/ 1174841 w 4458789"/>
                    <a:gd name="connsiteY87" fmla="*/ 2532652 h 6882434"/>
                    <a:gd name="connsiteX88" fmla="*/ 1256484 w 4458789"/>
                    <a:gd name="connsiteY88" fmla="*/ 2501809 h 6882434"/>
                    <a:gd name="connsiteX89" fmla="*/ 1404122 w 4458789"/>
                    <a:gd name="connsiteY89" fmla="*/ 2358934 h 6882434"/>
                    <a:gd name="connsiteX90" fmla="*/ 1518512 w 4458789"/>
                    <a:gd name="connsiteY90" fmla="*/ 2368913 h 6882434"/>
                    <a:gd name="connsiteX91" fmla="*/ 1584598 w 4458789"/>
                    <a:gd name="connsiteY91" fmla="*/ 2464298 h 6882434"/>
                    <a:gd name="connsiteX92" fmla="*/ 1527947 w 4458789"/>
                    <a:gd name="connsiteY92" fmla="*/ 2535147 h 6882434"/>
                    <a:gd name="connsiteX93" fmla="*/ 1431109 w 4458789"/>
                    <a:gd name="connsiteY93" fmla="*/ 2627222 h 6882434"/>
                    <a:gd name="connsiteX94" fmla="*/ 1393372 w 4458789"/>
                    <a:gd name="connsiteY94" fmla="*/ 2647405 h 6882434"/>
                    <a:gd name="connsiteX95" fmla="*/ 1404983 w 4458789"/>
                    <a:gd name="connsiteY95" fmla="*/ 2708456 h 6882434"/>
                    <a:gd name="connsiteX96" fmla="*/ 1454922 w 4458789"/>
                    <a:gd name="connsiteY96" fmla="*/ 2736759 h 6882434"/>
                    <a:gd name="connsiteX97" fmla="*/ 1448572 w 4458789"/>
                    <a:gd name="connsiteY97" fmla="*/ 2774859 h 6882434"/>
                    <a:gd name="connsiteX98" fmla="*/ 1357675 w 4458789"/>
                    <a:gd name="connsiteY98" fmla="*/ 2829515 h 6882434"/>
                    <a:gd name="connsiteX99" fmla="*/ 1394597 w 4458789"/>
                    <a:gd name="connsiteY99" fmla="*/ 2863759 h 6882434"/>
                    <a:gd name="connsiteX100" fmla="*/ 1550172 w 4458789"/>
                    <a:gd name="connsiteY100" fmla="*/ 2790734 h 6882434"/>
                    <a:gd name="connsiteX101" fmla="*/ 1586684 w 4458789"/>
                    <a:gd name="connsiteY101" fmla="*/ 2733584 h 6882434"/>
                    <a:gd name="connsiteX102" fmla="*/ 1651772 w 4458789"/>
                    <a:gd name="connsiteY102" fmla="*/ 2703422 h 6882434"/>
                    <a:gd name="connsiteX103" fmla="*/ 1708922 w 4458789"/>
                    <a:gd name="connsiteY103" fmla="*/ 2666909 h 6882434"/>
                    <a:gd name="connsiteX104" fmla="*/ 1810522 w 4458789"/>
                    <a:gd name="connsiteY104" fmla="*/ 2636747 h 6882434"/>
                    <a:gd name="connsiteX105" fmla="*/ 1908947 w 4458789"/>
                    <a:gd name="connsiteY105" fmla="*/ 2627222 h 6882434"/>
                    <a:gd name="connsiteX106" fmla="*/ 1952218 w 4458789"/>
                    <a:gd name="connsiteY106" fmla="*/ 2602275 h 6882434"/>
                    <a:gd name="connsiteX107" fmla="*/ 2020072 w 4458789"/>
                    <a:gd name="connsiteY107" fmla="*/ 2662147 h 6882434"/>
                    <a:gd name="connsiteX108" fmla="*/ 2089922 w 4458789"/>
                    <a:gd name="connsiteY108" fmla="*/ 2678022 h 6882434"/>
                    <a:gd name="connsiteX109" fmla="*/ 2164579 w 4458789"/>
                    <a:gd name="connsiteY109" fmla="*/ 2690902 h 6882434"/>
                    <a:gd name="connsiteX110" fmla="*/ 2115322 w 4458789"/>
                    <a:gd name="connsiteY110" fmla="*/ 2820897 h 6882434"/>
                    <a:gd name="connsiteX111" fmla="*/ 2011680 w 4458789"/>
                    <a:gd name="connsiteY111" fmla="*/ 2934788 h 6882434"/>
                    <a:gd name="connsiteX112" fmla="*/ 2194560 w 4458789"/>
                    <a:gd name="connsiteY112" fmla="*/ 3082834 h 6882434"/>
                    <a:gd name="connsiteX113" fmla="*/ 2394858 w 4458789"/>
                    <a:gd name="connsiteY113" fmla="*/ 3117668 h 6882434"/>
                    <a:gd name="connsiteX114" fmla="*/ 2377440 w 4458789"/>
                    <a:gd name="connsiteY114" fmla="*/ 3335383 h 6882434"/>
                    <a:gd name="connsiteX115" fmla="*/ 2377440 w 4458789"/>
                    <a:gd name="connsiteY115" fmla="*/ 3335383 h 6882434"/>
                    <a:gd name="connsiteX116" fmla="*/ 2333898 w 4458789"/>
                    <a:gd name="connsiteY116" fmla="*/ 3640183 h 6882434"/>
                    <a:gd name="connsiteX117" fmla="*/ 2290355 w 4458789"/>
                    <a:gd name="connsiteY117" fmla="*/ 3875314 h 6882434"/>
                    <a:gd name="connsiteX118" fmla="*/ 2595155 w 4458789"/>
                    <a:gd name="connsiteY118" fmla="*/ 3857897 h 6882434"/>
                    <a:gd name="connsiteX119" fmla="*/ 2891246 w 4458789"/>
                    <a:gd name="connsiteY119" fmla="*/ 3744685 h 6882434"/>
                    <a:gd name="connsiteX120" fmla="*/ 2891155 w 4458789"/>
                    <a:gd name="connsiteY120" fmla="*/ 3215186 h 6882434"/>
                    <a:gd name="connsiteX121" fmla="*/ 2772547 w 4458789"/>
                    <a:gd name="connsiteY121" fmla="*/ 3039972 h 6882434"/>
                    <a:gd name="connsiteX122" fmla="*/ 2704284 w 4458789"/>
                    <a:gd name="connsiteY122" fmla="*/ 2897097 h 6882434"/>
                    <a:gd name="connsiteX123" fmla="*/ 2508069 w 4458789"/>
                    <a:gd name="connsiteY123" fmla="*/ 2717074 h 6882434"/>
                    <a:gd name="connsiteX124" fmla="*/ 2638698 w 4458789"/>
                    <a:gd name="connsiteY124" fmla="*/ 2577737 h 6882434"/>
                    <a:gd name="connsiteX125" fmla="*/ 2978332 w 4458789"/>
                    <a:gd name="connsiteY125" fmla="*/ 2333897 h 6882434"/>
                    <a:gd name="connsiteX126" fmla="*/ 2987040 w 4458789"/>
                    <a:gd name="connsiteY126" fmla="*/ 2159725 h 6882434"/>
                    <a:gd name="connsiteX127" fmla="*/ 3344092 w 4458789"/>
                    <a:gd name="connsiteY127" fmla="*/ 1672045 h 6882434"/>
                    <a:gd name="connsiteX128" fmla="*/ 3544389 w 4458789"/>
                    <a:gd name="connsiteY128" fmla="*/ 1863634 h 6882434"/>
                    <a:gd name="connsiteX129" fmla="*/ 3962400 w 4458789"/>
                    <a:gd name="connsiteY129" fmla="*/ 1419497 h 6882434"/>
                    <a:gd name="connsiteX130" fmla="*/ 4458789 w 4458789"/>
                    <a:gd name="connsiteY130" fmla="*/ 374468 h 6882434"/>
                    <a:gd name="connsiteX131" fmla="*/ 4415246 w 4458789"/>
                    <a:gd name="connsiteY131" fmla="*/ 0 h 6882434"/>
                    <a:gd name="connsiteX132" fmla="*/ 17418 w 4458789"/>
                    <a:gd name="connsiteY132" fmla="*/ 17417 h 6882434"/>
                    <a:gd name="connsiteX133" fmla="*/ 0 w 4458789"/>
                    <a:gd name="connsiteY133" fmla="*/ 6470468 h 6882434"/>
                    <a:gd name="connsiteX0" fmla="*/ 0 w 4458789"/>
                    <a:gd name="connsiteY0" fmla="*/ 6470468 h 6914095"/>
                    <a:gd name="connsiteX1" fmla="*/ 418284 w 4458789"/>
                    <a:gd name="connsiteY1" fmla="*/ 6319746 h 6914095"/>
                    <a:gd name="connsiteX2" fmla="*/ 581797 w 4458789"/>
                    <a:gd name="connsiteY2" fmla="*/ 6208621 h 6914095"/>
                    <a:gd name="connsiteX3" fmla="*/ 696097 w 4458789"/>
                    <a:gd name="connsiteY3" fmla="*/ 6157821 h 6914095"/>
                    <a:gd name="connsiteX4" fmla="*/ 765947 w 4458789"/>
                    <a:gd name="connsiteY4" fmla="*/ 6065747 h 6914095"/>
                    <a:gd name="connsiteX5" fmla="*/ 767534 w 4458789"/>
                    <a:gd name="connsiteY5" fmla="*/ 6008597 h 6914095"/>
                    <a:gd name="connsiteX6" fmla="*/ 813572 w 4458789"/>
                    <a:gd name="connsiteY6" fmla="*/ 6019709 h 6914095"/>
                    <a:gd name="connsiteX7" fmla="*/ 831034 w 4458789"/>
                    <a:gd name="connsiteY7" fmla="*/ 5948272 h 6914095"/>
                    <a:gd name="connsiteX8" fmla="*/ 966063 w 4458789"/>
                    <a:gd name="connsiteY8" fmla="*/ 5940878 h 6914095"/>
                    <a:gd name="connsiteX9" fmla="*/ 951685 w 4458789"/>
                    <a:gd name="connsiteY9" fmla="*/ 5911760 h 6914095"/>
                    <a:gd name="connsiteX10" fmla="*/ 897709 w 4458789"/>
                    <a:gd name="connsiteY10" fmla="*/ 5911759 h 6914095"/>
                    <a:gd name="connsiteX11" fmla="*/ 938984 w 4458789"/>
                    <a:gd name="connsiteY11" fmla="*/ 5849847 h 6914095"/>
                    <a:gd name="connsiteX12" fmla="*/ 927872 w 4458789"/>
                    <a:gd name="connsiteY12" fmla="*/ 5799047 h 6914095"/>
                    <a:gd name="connsiteX13" fmla="*/ 954859 w 4458789"/>
                    <a:gd name="connsiteY13" fmla="*/ 5724434 h 6914095"/>
                    <a:gd name="connsiteX14" fmla="*/ 943747 w 4458789"/>
                    <a:gd name="connsiteY14" fmla="*/ 5683159 h 6914095"/>
                    <a:gd name="connsiteX15" fmla="*/ 1045347 w 4458789"/>
                    <a:gd name="connsiteY15" fmla="*/ 5637122 h 6914095"/>
                    <a:gd name="connsiteX16" fmla="*/ 1096147 w 4458789"/>
                    <a:gd name="connsiteY16" fmla="*/ 5591084 h 6914095"/>
                    <a:gd name="connsiteX17" fmla="*/ 1143772 w 4458789"/>
                    <a:gd name="connsiteY17" fmla="*/ 5533934 h 6914095"/>
                    <a:gd name="connsiteX18" fmla="*/ 1159647 w 4458789"/>
                    <a:gd name="connsiteY18" fmla="*/ 5478372 h 6914095"/>
                    <a:gd name="connsiteX19" fmla="*/ 1197747 w 4458789"/>
                    <a:gd name="connsiteY19" fmla="*/ 5427572 h 6914095"/>
                    <a:gd name="connsiteX20" fmla="*/ 1267597 w 4458789"/>
                    <a:gd name="connsiteY20" fmla="*/ 5345022 h 6914095"/>
                    <a:gd name="connsiteX21" fmla="*/ 1281884 w 4458789"/>
                    <a:gd name="connsiteY21" fmla="*/ 5389472 h 6914095"/>
                    <a:gd name="connsiteX22" fmla="*/ 1324747 w 4458789"/>
                    <a:gd name="connsiteY22" fmla="*/ 5341847 h 6914095"/>
                    <a:gd name="connsiteX23" fmla="*/ 1367609 w 4458789"/>
                    <a:gd name="connsiteY23" fmla="*/ 5324384 h 6914095"/>
                    <a:gd name="connsiteX24" fmla="*/ 1367246 w 4458789"/>
                    <a:gd name="connsiteY24" fmla="*/ 5277394 h 6914095"/>
                    <a:gd name="connsiteX25" fmla="*/ 1394597 w 4458789"/>
                    <a:gd name="connsiteY25" fmla="*/ 5175159 h 6914095"/>
                    <a:gd name="connsiteX26" fmla="*/ 1440634 w 4458789"/>
                    <a:gd name="connsiteY26" fmla="*/ 5149759 h 6914095"/>
                    <a:gd name="connsiteX27" fmla="*/ 1429522 w 4458789"/>
                    <a:gd name="connsiteY27" fmla="*/ 5017997 h 6914095"/>
                    <a:gd name="connsiteX28" fmla="*/ 1477147 w 4458789"/>
                    <a:gd name="connsiteY28" fmla="*/ 4971959 h 6914095"/>
                    <a:gd name="connsiteX29" fmla="*/ 1541418 w 4458789"/>
                    <a:gd name="connsiteY29" fmla="*/ 4955177 h 6914095"/>
                    <a:gd name="connsiteX30" fmla="*/ 1375547 w 4458789"/>
                    <a:gd name="connsiteY30" fmla="*/ 4913222 h 6914095"/>
                    <a:gd name="connsiteX31" fmla="*/ 1307284 w 4458789"/>
                    <a:gd name="connsiteY31" fmla="*/ 4854484 h 6914095"/>
                    <a:gd name="connsiteX32" fmla="*/ 1232672 w 4458789"/>
                    <a:gd name="connsiteY32" fmla="*/ 4883059 h 6914095"/>
                    <a:gd name="connsiteX33" fmla="*/ 1172801 w 4458789"/>
                    <a:gd name="connsiteY33" fmla="*/ 4820692 h 6914095"/>
                    <a:gd name="connsiteX34" fmla="*/ 1353322 w 4458789"/>
                    <a:gd name="connsiteY34" fmla="*/ 4757647 h 6914095"/>
                    <a:gd name="connsiteX35" fmla="*/ 1396184 w 4458789"/>
                    <a:gd name="connsiteY35" fmla="*/ 4762409 h 6914095"/>
                    <a:gd name="connsiteX36" fmla="*/ 1473473 w 4458789"/>
                    <a:gd name="connsiteY36" fmla="*/ 4779509 h 6914095"/>
                    <a:gd name="connsiteX37" fmla="*/ 1404122 w 4458789"/>
                    <a:gd name="connsiteY37" fmla="*/ 4619534 h 6914095"/>
                    <a:gd name="connsiteX38" fmla="*/ 1335859 w 4458789"/>
                    <a:gd name="connsiteY38" fmla="*/ 4551271 h 6914095"/>
                    <a:gd name="connsiteX39" fmla="*/ 1439047 w 4458789"/>
                    <a:gd name="connsiteY39" fmla="*/ 4506822 h 6914095"/>
                    <a:gd name="connsiteX40" fmla="*/ 1362847 w 4458789"/>
                    <a:gd name="connsiteY40" fmla="*/ 4400459 h 6914095"/>
                    <a:gd name="connsiteX41" fmla="*/ 1262834 w 4458789"/>
                    <a:gd name="connsiteY41" fmla="*/ 4309972 h 6914095"/>
                    <a:gd name="connsiteX42" fmla="*/ 1202509 w 4458789"/>
                    <a:gd name="connsiteY42" fmla="*/ 4102009 h 6914095"/>
                    <a:gd name="connsiteX43" fmla="*/ 1143772 w 4458789"/>
                    <a:gd name="connsiteY43" fmla="*/ 3930559 h 6914095"/>
                    <a:gd name="connsiteX44" fmla="*/ 1012644 w 4458789"/>
                    <a:gd name="connsiteY44" fmla="*/ 3831363 h 6914095"/>
                    <a:gd name="connsiteX45" fmla="*/ 946922 w 4458789"/>
                    <a:gd name="connsiteY45" fmla="*/ 3773397 h 6914095"/>
                    <a:gd name="connsiteX46" fmla="*/ 946922 w 4458789"/>
                    <a:gd name="connsiteY46" fmla="*/ 3717834 h 6914095"/>
                    <a:gd name="connsiteX47" fmla="*/ 980259 w 4458789"/>
                    <a:gd name="connsiteY47" fmla="*/ 3711484 h 6914095"/>
                    <a:gd name="connsiteX48" fmla="*/ 1038997 w 4458789"/>
                    <a:gd name="connsiteY48" fmla="*/ 3609884 h 6914095"/>
                    <a:gd name="connsiteX49" fmla="*/ 1077097 w 4458789"/>
                    <a:gd name="connsiteY49" fmla="*/ 3598772 h 6914095"/>
                    <a:gd name="connsiteX50" fmla="*/ 1139009 w 4458789"/>
                    <a:gd name="connsiteY50" fmla="*/ 3535272 h 6914095"/>
                    <a:gd name="connsiteX51" fmla="*/ 1196159 w 4458789"/>
                    <a:gd name="connsiteY51" fmla="*/ 3498759 h 6914095"/>
                    <a:gd name="connsiteX52" fmla="*/ 1237434 w 4458789"/>
                    <a:gd name="connsiteY52" fmla="*/ 3489234 h 6914095"/>
                    <a:gd name="connsiteX53" fmla="*/ 1267506 w 4458789"/>
                    <a:gd name="connsiteY53" fmla="*/ 3418432 h 6914095"/>
                    <a:gd name="connsiteX54" fmla="*/ 1326335 w 4458789"/>
                    <a:gd name="connsiteY54" fmla="*/ 3387634 h 6914095"/>
                    <a:gd name="connsiteX55" fmla="*/ 1385072 w 4458789"/>
                    <a:gd name="connsiteY55" fmla="*/ 3354297 h 6914095"/>
                    <a:gd name="connsiteX56" fmla="*/ 1491434 w 4458789"/>
                    <a:gd name="connsiteY56" fmla="*/ 3309847 h 6914095"/>
                    <a:gd name="connsiteX57" fmla="*/ 1567543 w 4458789"/>
                    <a:gd name="connsiteY57" fmla="*/ 3317965 h 6914095"/>
                    <a:gd name="connsiteX58" fmla="*/ 1610497 w 4458789"/>
                    <a:gd name="connsiteY58" fmla="*/ 3271747 h 6914095"/>
                    <a:gd name="connsiteX59" fmla="*/ 1631134 w 4458789"/>
                    <a:gd name="connsiteY59" fmla="*/ 3201897 h 6914095"/>
                    <a:gd name="connsiteX60" fmla="*/ 1564459 w 4458789"/>
                    <a:gd name="connsiteY60" fmla="*/ 3174909 h 6914095"/>
                    <a:gd name="connsiteX61" fmla="*/ 1543731 w 4458789"/>
                    <a:gd name="connsiteY61" fmla="*/ 3150960 h 6914095"/>
                    <a:gd name="connsiteX62" fmla="*/ 1427934 w 4458789"/>
                    <a:gd name="connsiteY62" fmla="*/ 3163797 h 6914095"/>
                    <a:gd name="connsiteX63" fmla="*/ 1364434 w 4458789"/>
                    <a:gd name="connsiteY63" fmla="*/ 3127284 h 6914095"/>
                    <a:gd name="connsiteX64" fmla="*/ 1350147 w 4458789"/>
                    <a:gd name="connsiteY64" fmla="*/ 3101884 h 6914095"/>
                    <a:gd name="connsiteX65" fmla="*/ 1289731 w 4458789"/>
                    <a:gd name="connsiteY65" fmla="*/ 3082154 h 6914095"/>
                    <a:gd name="connsiteX66" fmla="*/ 1189809 w 4458789"/>
                    <a:gd name="connsiteY66" fmla="*/ 3098709 h 6914095"/>
                    <a:gd name="connsiteX67" fmla="*/ 1164409 w 4458789"/>
                    <a:gd name="connsiteY67" fmla="*/ 3144747 h 6914095"/>
                    <a:gd name="connsiteX68" fmla="*/ 1108847 w 4458789"/>
                    <a:gd name="connsiteY68" fmla="*/ 3174909 h 6914095"/>
                    <a:gd name="connsiteX69" fmla="*/ 1075509 w 4458789"/>
                    <a:gd name="connsiteY69" fmla="*/ 3225709 h 6914095"/>
                    <a:gd name="connsiteX70" fmla="*/ 1007247 w 4458789"/>
                    <a:gd name="connsiteY70" fmla="*/ 3238409 h 6914095"/>
                    <a:gd name="connsiteX71" fmla="*/ 926782 w 4458789"/>
                    <a:gd name="connsiteY71" fmla="*/ 3181803 h 6914095"/>
                    <a:gd name="connsiteX72" fmla="*/ 942159 w 4458789"/>
                    <a:gd name="connsiteY72" fmla="*/ 3111409 h 6914095"/>
                    <a:gd name="connsiteX73" fmla="*/ 989784 w 4458789"/>
                    <a:gd name="connsiteY73" fmla="*/ 3078072 h 6914095"/>
                    <a:gd name="connsiteX74" fmla="*/ 941161 w 4458789"/>
                    <a:gd name="connsiteY74" fmla="*/ 2986994 h 6914095"/>
                    <a:gd name="connsiteX75" fmla="*/ 865959 w 4458789"/>
                    <a:gd name="connsiteY75" fmla="*/ 2989172 h 6914095"/>
                    <a:gd name="connsiteX76" fmla="*/ 743722 w 4458789"/>
                    <a:gd name="connsiteY76" fmla="*/ 2943134 h 6914095"/>
                    <a:gd name="connsiteX77" fmla="*/ 708797 w 4458789"/>
                    <a:gd name="connsiteY77" fmla="*/ 2852647 h 6914095"/>
                    <a:gd name="connsiteX78" fmla="*/ 750707 w 4458789"/>
                    <a:gd name="connsiteY78" fmla="*/ 2804160 h 6914095"/>
                    <a:gd name="connsiteX79" fmla="*/ 748484 w 4458789"/>
                    <a:gd name="connsiteY79" fmla="*/ 2738347 h 6914095"/>
                    <a:gd name="connsiteX80" fmla="*/ 788172 w 4458789"/>
                    <a:gd name="connsiteY80" fmla="*/ 2711359 h 6914095"/>
                    <a:gd name="connsiteX81" fmla="*/ 865959 w 4458789"/>
                    <a:gd name="connsiteY81" fmla="*/ 2771684 h 6914095"/>
                    <a:gd name="connsiteX82" fmla="*/ 892947 w 4458789"/>
                    <a:gd name="connsiteY82" fmla="*/ 2798672 h 6914095"/>
                    <a:gd name="connsiteX83" fmla="*/ 900884 w 4458789"/>
                    <a:gd name="connsiteY83" fmla="*/ 2743110 h 6914095"/>
                    <a:gd name="connsiteX84" fmla="*/ 937351 w 4458789"/>
                    <a:gd name="connsiteY84" fmla="*/ 2730546 h 6914095"/>
                    <a:gd name="connsiteX85" fmla="*/ 981847 w 4458789"/>
                    <a:gd name="connsiteY85" fmla="*/ 2730409 h 6914095"/>
                    <a:gd name="connsiteX86" fmla="*/ 1008834 w 4458789"/>
                    <a:gd name="connsiteY86" fmla="*/ 2698659 h 6914095"/>
                    <a:gd name="connsiteX87" fmla="*/ 1085034 w 4458789"/>
                    <a:gd name="connsiteY87" fmla="*/ 2592297 h 6914095"/>
                    <a:gd name="connsiteX88" fmla="*/ 1174841 w 4458789"/>
                    <a:gd name="connsiteY88" fmla="*/ 2532652 h 6914095"/>
                    <a:gd name="connsiteX89" fmla="*/ 1256484 w 4458789"/>
                    <a:gd name="connsiteY89" fmla="*/ 2501809 h 6914095"/>
                    <a:gd name="connsiteX90" fmla="*/ 1404122 w 4458789"/>
                    <a:gd name="connsiteY90" fmla="*/ 2358934 h 6914095"/>
                    <a:gd name="connsiteX91" fmla="*/ 1518512 w 4458789"/>
                    <a:gd name="connsiteY91" fmla="*/ 2368913 h 6914095"/>
                    <a:gd name="connsiteX92" fmla="*/ 1584598 w 4458789"/>
                    <a:gd name="connsiteY92" fmla="*/ 2464298 h 6914095"/>
                    <a:gd name="connsiteX93" fmla="*/ 1527947 w 4458789"/>
                    <a:gd name="connsiteY93" fmla="*/ 2535147 h 6914095"/>
                    <a:gd name="connsiteX94" fmla="*/ 1431109 w 4458789"/>
                    <a:gd name="connsiteY94" fmla="*/ 2627222 h 6914095"/>
                    <a:gd name="connsiteX95" fmla="*/ 1393372 w 4458789"/>
                    <a:gd name="connsiteY95" fmla="*/ 2647405 h 6914095"/>
                    <a:gd name="connsiteX96" fmla="*/ 1404983 w 4458789"/>
                    <a:gd name="connsiteY96" fmla="*/ 2708456 h 6914095"/>
                    <a:gd name="connsiteX97" fmla="*/ 1454922 w 4458789"/>
                    <a:gd name="connsiteY97" fmla="*/ 2736759 h 6914095"/>
                    <a:gd name="connsiteX98" fmla="*/ 1448572 w 4458789"/>
                    <a:gd name="connsiteY98" fmla="*/ 2774859 h 6914095"/>
                    <a:gd name="connsiteX99" fmla="*/ 1357675 w 4458789"/>
                    <a:gd name="connsiteY99" fmla="*/ 2829515 h 6914095"/>
                    <a:gd name="connsiteX100" fmla="*/ 1394597 w 4458789"/>
                    <a:gd name="connsiteY100" fmla="*/ 2863759 h 6914095"/>
                    <a:gd name="connsiteX101" fmla="*/ 1550172 w 4458789"/>
                    <a:gd name="connsiteY101" fmla="*/ 2790734 h 6914095"/>
                    <a:gd name="connsiteX102" fmla="*/ 1586684 w 4458789"/>
                    <a:gd name="connsiteY102" fmla="*/ 2733584 h 6914095"/>
                    <a:gd name="connsiteX103" fmla="*/ 1651772 w 4458789"/>
                    <a:gd name="connsiteY103" fmla="*/ 2703422 h 6914095"/>
                    <a:gd name="connsiteX104" fmla="*/ 1708922 w 4458789"/>
                    <a:gd name="connsiteY104" fmla="*/ 2666909 h 6914095"/>
                    <a:gd name="connsiteX105" fmla="*/ 1810522 w 4458789"/>
                    <a:gd name="connsiteY105" fmla="*/ 2636747 h 6914095"/>
                    <a:gd name="connsiteX106" fmla="*/ 1908947 w 4458789"/>
                    <a:gd name="connsiteY106" fmla="*/ 2627222 h 6914095"/>
                    <a:gd name="connsiteX107" fmla="*/ 1952218 w 4458789"/>
                    <a:gd name="connsiteY107" fmla="*/ 2602275 h 6914095"/>
                    <a:gd name="connsiteX108" fmla="*/ 2020072 w 4458789"/>
                    <a:gd name="connsiteY108" fmla="*/ 2662147 h 6914095"/>
                    <a:gd name="connsiteX109" fmla="*/ 2089922 w 4458789"/>
                    <a:gd name="connsiteY109" fmla="*/ 2678022 h 6914095"/>
                    <a:gd name="connsiteX110" fmla="*/ 2164579 w 4458789"/>
                    <a:gd name="connsiteY110" fmla="*/ 2690902 h 6914095"/>
                    <a:gd name="connsiteX111" fmla="*/ 2115322 w 4458789"/>
                    <a:gd name="connsiteY111" fmla="*/ 2820897 h 6914095"/>
                    <a:gd name="connsiteX112" fmla="*/ 2011680 w 4458789"/>
                    <a:gd name="connsiteY112" fmla="*/ 2934788 h 6914095"/>
                    <a:gd name="connsiteX113" fmla="*/ 2194560 w 4458789"/>
                    <a:gd name="connsiteY113" fmla="*/ 3082834 h 6914095"/>
                    <a:gd name="connsiteX114" fmla="*/ 2394858 w 4458789"/>
                    <a:gd name="connsiteY114" fmla="*/ 3117668 h 6914095"/>
                    <a:gd name="connsiteX115" fmla="*/ 2377440 w 4458789"/>
                    <a:gd name="connsiteY115" fmla="*/ 3335383 h 6914095"/>
                    <a:gd name="connsiteX116" fmla="*/ 2377440 w 4458789"/>
                    <a:gd name="connsiteY116" fmla="*/ 3335383 h 6914095"/>
                    <a:gd name="connsiteX117" fmla="*/ 2333898 w 4458789"/>
                    <a:gd name="connsiteY117" fmla="*/ 3640183 h 6914095"/>
                    <a:gd name="connsiteX118" fmla="*/ 2290355 w 4458789"/>
                    <a:gd name="connsiteY118" fmla="*/ 3875314 h 6914095"/>
                    <a:gd name="connsiteX119" fmla="*/ 2595155 w 4458789"/>
                    <a:gd name="connsiteY119" fmla="*/ 3857897 h 6914095"/>
                    <a:gd name="connsiteX120" fmla="*/ 2891246 w 4458789"/>
                    <a:gd name="connsiteY120" fmla="*/ 3744685 h 6914095"/>
                    <a:gd name="connsiteX121" fmla="*/ 2891155 w 4458789"/>
                    <a:gd name="connsiteY121" fmla="*/ 3215186 h 6914095"/>
                    <a:gd name="connsiteX122" fmla="*/ 2772547 w 4458789"/>
                    <a:gd name="connsiteY122" fmla="*/ 3039972 h 6914095"/>
                    <a:gd name="connsiteX123" fmla="*/ 2704284 w 4458789"/>
                    <a:gd name="connsiteY123" fmla="*/ 2897097 h 6914095"/>
                    <a:gd name="connsiteX124" fmla="*/ 2508069 w 4458789"/>
                    <a:gd name="connsiteY124" fmla="*/ 2717074 h 6914095"/>
                    <a:gd name="connsiteX125" fmla="*/ 2638698 w 4458789"/>
                    <a:gd name="connsiteY125" fmla="*/ 2577737 h 6914095"/>
                    <a:gd name="connsiteX126" fmla="*/ 2978332 w 4458789"/>
                    <a:gd name="connsiteY126" fmla="*/ 2333897 h 6914095"/>
                    <a:gd name="connsiteX127" fmla="*/ 2987040 w 4458789"/>
                    <a:gd name="connsiteY127" fmla="*/ 2159725 h 6914095"/>
                    <a:gd name="connsiteX128" fmla="*/ 3344092 w 4458789"/>
                    <a:gd name="connsiteY128" fmla="*/ 1672045 h 6914095"/>
                    <a:gd name="connsiteX129" fmla="*/ 3544389 w 4458789"/>
                    <a:gd name="connsiteY129" fmla="*/ 1863634 h 6914095"/>
                    <a:gd name="connsiteX130" fmla="*/ 3962400 w 4458789"/>
                    <a:gd name="connsiteY130" fmla="*/ 1419497 h 6914095"/>
                    <a:gd name="connsiteX131" fmla="*/ 4458789 w 4458789"/>
                    <a:gd name="connsiteY131" fmla="*/ 374468 h 6914095"/>
                    <a:gd name="connsiteX132" fmla="*/ 4415246 w 4458789"/>
                    <a:gd name="connsiteY132" fmla="*/ 0 h 6914095"/>
                    <a:gd name="connsiteX133" fmla="*/ 17418 w 4458789"/>
                    <a:gd name="connsiteY133" fmla="*/ 17417 h 6914095"/>
                    <a:gd name="connsiteX134" fmla="*/ 0 w 4458789"/>
                    <a:gd name="connsiteY134" fmla="*/ 6470468 h 6914095"/>
                    <a:gd name="connsiteX0" fmla="*/ 15919 w 4441371"/>
                    <a:gd name="connsiteY0" fmla="*/ 6470468 h 6914095"/>
                    <a:gd name="connsiteX1" fmla="*/ 400866 w 4441371"/>
                    <a:gd name="connsiteY1" fmla="*/ 6319746 h 6914095"/>
                    <a:gd name="connsiteX2" fmla="*/ 564379 w 4441371"/>
                    <a:gd name="connsiteY2" fmla="*/ 6208621 h 6914095"/>
                    <a:gd name="connsiteX3" fmla="*/ 678679 w 4441371"/>
                    <a:gd name="connsiteY3" fmla="*/ 6157821 h 6914095"/>
                    <a:gd name="connsiteX4" fmla="*/ 748529 w 4441371"/>
                    <a:gd name="connsiteY4" fmla="*/ 6065747 h 6914095"/>
                    <a:gd name="connsiteX5" fmla="*/ 750116 w 4441371"/>
                    <a:gd name="connsiteY5" fmla="*/ 6008597 h 6914095"/>
                    <a:gd name="connsiteX6" fmla="*/ 796154 w 4441371"/>
                    <a:gd name="connsiteY6" fmla="*/ 6019709 h 6914095"/>
                    <a:gd name="connsiteX7" fmla="*/ 813616 w 4441371"/>
                    <a:gd name="connsiteY7" fmla="*/ 5948272 h 6914095"/>
                    <a:gd name="connsiteX8" fmla="*/ 948645 w 4441371"/>
                    <a:gd name="connsiteY8" fmla="*/ 5940878 h 6914095"/>
                    <a:gd name="connsiteX9" fmla="*/ 934267 w 4441371"/>
                    <a:gd name="connsiteY9" fmla="*/ 5911760 h 6914095"/>
                    <a:gd name="connsiteX10" fmla="*/ 880291 w 4441371"/>
                    <a:gd name="connsiteY10" fmla="*/ 5911759 h 6914095"/>
                    <a:gd name="connsiteX11" fmla="*/ 921566 w 4441371"/>
                    <a:gd name="connsiteY11" fmla="*/ 5849847 h 6914095"/>
                    <a:gd name="connsiteX12" fmla="*/ 910454 w 4441371"/>
                    <a:gd name="connsiteY12" fmla="*/ 5799047 h 6914095"/>
                    <a:gd name="connsiteX13" fmla="*/ 937441 w 4441371"/>
                    <a:gd name="connsiteY13" fmla="*/ 5724434 h 6914095"/>
                    <a:gd name="connsiteX14" fmla="*/ 926329 w 4441371"/>
                    <a:gd name="connsiteY14" fmla="*/ 5683159 h 6914095"/>
                    <a:gd name="connsiteX15" fmla="*/ 1027929 w 4441371"/>
                    <a:gd name="connsiteY15" fmla="*/ 5637122 h 6914095"/>
                    <a:gd name="connsiteX16" fmla="*/ 1078729 w 4441371"/>
                    <a:gd name="connsiteY16" fmla="*/ 5591084 h 6914095"/>
                    <a:gd name="connsiteX17" fmla="*/ 1126354 w 4441371"/>
                    <a:gd name="connsiteY17" fmla="*/ 5533934 h 6914095"/>
                    <a:gd name="connsiteX18" fmla="*/ 1142229 w 4441371"/>
                    <a:gd name="connsiteY18" fmla="*/ 5478372 h 6914095"/>
                    <a:gd name="connsiteX19" fmla="*/ 1180329 w 4441371"/>
                    <a:gd name="connsiteY19" fmla="*/ 5427572 h 6914095"/>
                    <a:gd name="connsiteX20" fmla="*/ 1250179 w 4441371"/>
                    <a:gd name="connsiteY20" fmla="*/ 5345022 h 6914095"/>
                    <a:gd name="connsiteX21" fmla="*/ 1264466 w 4441371"/>
                    <a:gd name="connsiteY21" fmla="*/ 5389472 h 6914095"/>
                    <a:gd name="connsiteX22" fmla="*/ 1307329 w 4441371"/>
                    <a:gd name="connsiteY22" fmla="*/ 5341847 h 6914095"/>
                    <a:gd name="connsiteX23" fmla="*/ 1350191 w 4441371"/>
                    <a:gd name="connsiteY23" fmla="*/ 5324384 h 6914095"/>
                    <a:gd name="connsiteX24" fmla="*/ 1349828 w 4441371"/>
                    <a:gd name="connsiteY24" fmla="*/ 5277394 h 6914095"/>
                    <a:gd name="connsiteX25" fmla="*/ 1377179 w 4441371"/>
                    <a:gd name="connsiteY25" fmla="*/ 5175159 h 6914095"/>
                    <a:gd name="connsiteX26" fmla="*/ 1423216 w 4441371"/>
                    <a:gd name="connsiteY26" fmla="*/ 5149759 h 6914095"/>
                    <a:gd name="connsiteX27" fmla="*/ 1412104 w 4441371"/>
                    <a:gd name="connsiteY27" fmla="*/ 5017997 h 6914095"/>
                    <a:gd name="connsiteX28" fmla="*/ 1459729 w 4441371"/>
                    <a:gd name="connsiteY28" fmla="*/ 4971959 h 6914095"/>
                    <a:gd name="connsiteX29" fmla="*/ 1524000 w 4441371"/>
                    <a:gd name="connsiteY29" fmla="*/ 4955177 h 6914095"/>
                    <a:gd name="connsiteX30" fmla="*/ 1358129 w 4441371"/>
                    <a:gd name="connsiteY30" fmla="*/ 4913222 h 6914095"/>
                    <a:gd name="connsiteX31" fmla="*/ 1289866 w 4441371"/>
                    <a:gd name="connsiteY31" fmla="*/ 4854484 h 6914095"/>
                    <a:gd name="connsiteX32" fmla="*/ 1215254 w 4441371"/>
                    <a:gd name="connsiteY32" fmla="*/ 4883059 h 6914095"/>
                    <a:gd name="connsiteX33" fmla="*/ 1155383 w 4441371"/>
                    <a:gd name="connsiteY33" fmla="*/ 4820692 h 6914095"/>
                    <a:gd name="connsiteX34" fmla="*/ 1335904 w 4441371"/>
                    <a:gd name="connsiteY34" fmla="*/ 4757647 h 6914095"/>
                    <a:gd name="connsiteX35" fmla="*/ 1378766 w 4441371"/>
                    <a:gd name="connsiteY35" fmla="*/ 4762409 h 6914095"/>
                    <a:gd name="connsiteX36" fmla="*/ 1456055 w 4441371"/>
                    <a:gd name="connsiteY36" fmla="*/ 4779509 h 6914095"/>
                    <a:gd name="connsiteX37" fmla="*/ 1386704 w 4441371"/>
                    <a:gd name="connsiteY37" fmla="*/ 4619534 h 6914095"/>
                    <a:gd name="connsiteX38" fmla="*/ 1318441 w 4441371"/>
                    <a:gd name="connsiteY38" fmla="*/ 4551271 h 6914095"/>
                    <a:gd name="connsiteX39" fmla="*/ 1421629 w 4441371"/>
                    <a:gd name="connsiteY39" fmla="*/ 4506822 h 6914095"/>
                    <a:gd name="connsiteX40" fmla="*/ 1345429 w 4441371"/>
                    <a:gd name="connsiteY40" fmla="*/ 4400459 h 6914095"/>
                    <a:gd name="connsiteX41" fmla="*/ 1245416 w 4441371"/>
                    <a:gd name="connsiteY41" fmla="*/ 4309972 h 6914095"/>
                    <a:gd name="connsiteX42" fmla="*/ 1185091 w 4441371"/>
                    <a:gd name="connsiteY42" fmla="*/ 4102009 h 6914095"/>
                    <a:gd name="connsiteX43" fmla="*/ 1126354 w 4441371"/>
                    <a:gd name="connsiteY43" fmla="*/ 3930559 h 6914095"/>
                    <a:gd name="connsiteX44" fmla="*/ 995226 w 4441371"/>
                    <a:gd name="connsiteY44" fmla="*/ 3831363 h 6914095"/>
                    <a:gd name="connsiteX45" fmla="*/ 929504 w 4441371"/>
                    <a:gd name="connsiteY45" fmla="*/ 3773397 h 6914095"/>
                    <a:gd name="connsiteX46" fmla="*/ 929504 w 4441371"/>
                    <a:gd name="connsiteY46" fmla="*/ 3717834 h 6914095"/>
                    <a:gd name="connsiteX47" fmla="*/ 962841 w 4441371"/>
                    <a:gd name="connsiteY47" fmla="*/ 3711484 h 6914095"/>
                    <a:gd name="connsiteX48" fmla="*/ 1021579 w 4441371"/>
                    <a:gd name="connsiteY48" fmla="*/ 3609884 h 6914095"/>
                    <a:gd name="connsiteX49" fmla="*/ 1059679 w 4441371"/>
                    <a:gd name="connsiteY49" fmla="*/ 3598772 h 6914095"/>
                    <a:gd name="connsiteX50" fmla="*/ 1121591 w 4441371"/>
                    <a:gd name="connsiteY50" fmla="*/ 3535272 h 6914095"/>
                    <a:gd name="connsiteX51" fmla="*/ 1178741 w 4441371"/>
                    <a:gd name="connsiteY51" fmla="*/ 3498759 h 6914095"/>
                    <a:gd name="connsiteX52" fmla="*/ 1220016 w 4441371"/>
                    <a:gd name="connsiteY52" fmla="*/ 3489234 h 6914095"/>
                    <a:gd name="connsiteX53" fmla="*/ 1250088 w 4441371"/>
                    <a:gd name="connsiteY53" fmla="*/ 3418432 h 6914095"/>
                    <a:gd name="connsiteX54" fmla="*/ 1308917 w 4441371"/>
                    <a:gd name="connsiteY54" fmla="*/ 3387634 h 6914095"/>
                    <a:gd name="connsiteX55" fmla="*/ 1367654 w 4441371"/>
                    <a:gd name="connsiteY55" fmla="*/ 3354297 h 6914095"/>
                    <a:gd name="connsiteX56" fmla="*/ 1474016 w 4441371"/>
                    <a:gd name="connsiteY56" fmla="*/ 3309847 h 6914095"/>
                    <a:gd name="connsiteX57" fmla="*/ 1550125 w 4441371"/>
                    <a:gd name="connsiteY57" fmla="*/ 3317965 h 6914095"/>
                    <a:gd name="connsiteX58" fmla="*/ 1593079 w 4441371"/>
                    <a:gd name="connsiteY58" fmla="*/ 3271747 h 6914095"/>
                    <a:gd name="connsiteX59" fmla="*/ 1613716 w 4441371"/>
                    <a:gd name="connsiteY59" fmla="*/ 3201897 h 6914095"/>
                    <a:gd name="connsiteX60" fmla="*/ 1547041 w 4441371"/>
                    <a:gd name="connsiteY60" fmla="*/ 3174909 h 6914095"/>
                    <a:gd name="connsiteX61" fmla="*/ 1526313 w 4441371"/>
                    <a:gd name="connsiteY61" fmla="*/ 3150960 h 6914095"/>
                    <a:gd name="connsiteX62" fmla="*/ 1410516 w 4441371"/>
                    <a:gd name="connsiteY62" fmla="*/ 3163797 h 6914095"/>
                    <a:gd name="connsiteX63" fmla="*/ 1347016 w 4441371"/>
                    <a:gd name="connsiteY63" fmla="*/ 3127284 h 6914095"/>
                    <a:gd name="connsiteX64" fmla="*/ 1332729 w 4441371"/>
                    <a:gd name="connsiteY64" fmla="*/ 3101884 h 6914095"/>
                    <a:gd name="connsiteX65" fmla="*/ 1272313 w 4441371"/>
                    <a:gd name="connsiteY65" fmla="*/ 3082154 h 6914095"/>
                    <a:gd name="connsiteX66" fmla="*/ 1172391 w 4441371"/>
                    <a:gd name="connsiteY66" fmla="*/ 3098709 h 6914095"/>
                    <a:gd name="connsiteX67" fmla="*/ 1146991 w 4441371"/>
                    <a:gd name="connsiteY67" fmla="*/ 3144747 h 6914095"/>
                    <a:gd name="connsiteX68" fmla="*/ 1091429 w 4441371"/>
                    <a:gd name="connsiteY68" fmla="*/ 3174909 h 6914095"/>
                    <a:gd name="connsiteX69" fmla="*/ 1058091 w 4441371"/>
                    <a:gd name="connsiteY69" fmla="*/ 3225709 h 6914095"/>
                    <a:gd name="connsiteX70" fmla="*/ 989829 w 4441371"/>
                    <a:gd name="connsiteY70" fmla="*/ 3238409 h 6914095"/>
                    <a:gd name="connsiteX71" fmla="*/ 909364 w 4441371"/>
                    <a:gd name="connsiteY71" fmla="*/ 3181803 h 6914095"/>
                    <a:gd name="connsiteX72" fmla="*/ 924741 w 4441371"/>
                    <a:gd name="connsiteY72" fmla="*/ 3111409 h 6914095"/>
                    <a:gd name="connsiteX73" fmla="*/ 972366 w 4441371"/>
                    <a:gd name="connsiteY73" fmla="*/ 3078072 h 6914095"/>
                    <a:gd name="connsiteX74" fmla="*/ 923743 w 4441371"/>
                    <a:gd name="connsiteY74" fmla="*/ 2986994 h 6914095"/>
                    <a:gd name="connsiteX75" fmla="*/ 848541 w 4441371"/>
                    <a:gd name="connsiteY75" fmla="*/ 2989172 h 6914095"/>
                    <a:gd name="connsiteX76" fmla="*/ 726304 w 4441371"/>
                    <a:gd name="connsiteY76" fmla="*/ 2943134 h 6914095"/>
                    <a:gd name="connsiteX77" fmla="*/ 691379 w 4441371"/>
                    <a:gd name="connsiteY77" fmla="*/ 2852647 h 6914095"/>
                    <a:gd name="connsiteX78" fmla="*/ 733289 w 4441371"/>
                    <a:gd name="connsiteY78" fmla="*/ 2804160 h 6914095"/>
                    <a:gd name="connsiteX79" fmla="*/ 731066 w 4441371"/>
                    <a:gd name="connsiteY79" fmla="*/ 2738347 h 6914095"/>
                    <a:gd name="connsiteX80" fmla="*/ 770754 w 4441371"/>
                    <a:gd name="connsiteY80" fmla="*/ 2711359 h 6914095"/>
                    <a:gd name="connsiteX81" fmla="*/ 848541 w 4441371"/>
                    <a:gd name="connsiteY81" fmla="*/ 2771684 h 6914095"/>
                    <a:gd name="connsiteX82" fmla="*/ 875529 w 4441371"/>
                    <a:gd name="connsiteY82" fmla="*/ 2798672 h 6914095"/>
                    <a:gd name="connsiteX83" fmla="*/ 883466 w 4441371"/>
                    <a:gd name="connsiteY83" fmla="*/ 2743110 h 6914095"/>
                    <a:gd name="connsiteX84" fmla="*/ 919933 w 4441371"/>
                    <a:gd name="connsiteY84" fmla="*/ 2730546 h 6914095"/>
                    <a:gd name="connsiteX85" fmla="*/ 964429 w 4441371"/>
                    <a:gd name="connsiteY85" fmla="*/ 2730409 h 6914095"/>
                    <a:gd name="connsiteX86" fmla="*/ 991416 w 4441371"/>
                    <a:gd name="connsiteY86" fmla="*/ 2698659 h 6914095"/>
                    <a:gd name="connsiteX87" fmla="*/ 1067616 w 4441371"/>
                    <a:gd name="connsiteY87" fmla="*/ 2592297 h 6914095"/>
                    <a:gd name="connsiteX88" fmla="*/ 1157423 w 4441371"/>
                    <a:gd name="connsiteY88" fmla="*/ 2532652 h 6914095"/>
                    <a:gd name="connsiteX89" fmla="*/ 1239066 w 4441371"/>
                    <a:gd name="connsiteY89" fmla="*/ 2501809 h 6914095"/>
                    <a:gd name="connsiteX90" fmla="*/ 1386704 w 4441371"/>
                    <a:gd name="connsiteY90" fmla="*/ 2358934 h 6914095"/>
                    <a:gd name="connsiteX91" fmla="*/ 1501094 w 4441371"/>
                    <a:gd name="connsiteY91" fmla="*/ 2368913 h 6914095"/>
                    <a:gd name="connsiteX92" fmla="*/ 1567180 w 4441371"/>
                    <a:gd name="connsiteY92" fmla="*/ 2464298 h 6914095"/>
                    <a:gd name="connsiteX93" fmla="*/ 1510529 w 4441371"/>
                    <a:gd name="connsiteY93" fmla="*/ 2535147 h 6914095"/>
                    <a:gd name="connsiteX94" fmla="*/ 1413691 w 4441371"/>
                    <a:gd name="connsiteY94" fmla="*/ 2627222 h 6914095"/>
                    <a:gd name="connsiteX95" fmla="*/ 1375954 w 4441371"/>
                    <a:gd name="connsiteY95" fmla="*/ 2647405 h 6914095"/>
                    <a:gd name="connsiteX96" fmla="*/ 1387565 w 4441371"/>
                    <a:gd name="connsiteY96" fmla="*/ 2708456 h 6914095"/>
                    <a:gd name="connsiteX97" fmla="*/ 1437504 w 4441371"/>
                    <a:gd name="connsiteY97" fmla="*/ 2736759 h 6914095"/>
                    <a:gd name="connsiteX98" fmla="*/ 1431154 w 4441371"/>
                    <a:gd name="connsiteY98" fmla="*/ 2774859 h 6914095"/>
                    <a:gd name="connsiteX99" fmla="*/ 1340257 w 4441371"/>
                    <a:gd name="connsiteY99" fmla="*/ 2829515 h 6914095"/>
                    <a:gd name="connsiteX100" fmla="*/ 1377179 w 4441371"/>
                    <a:gd name="connsiteY100" fmla="*/ 2863759 h 6914095"/>
                    <a:gd name="connsiteX101" fmla="*/ 1532754 w 4441371"/>
                    <a:gd name="connsiteY101" fmla="*/ 2790734 h 6914095"/>
                    <a:gd name="connsiteX102" fmla="*/ 1569266 w 4441371"/>
                    <a:gd name="connsiteY102" fmla="*/ 2733584 h 6914095"/>
                    <a:gd name="connsiteX103" fmla="*/ 1634354 w 4441371"/>
                    <a:gd name="connsiteY103" fmla="*/ 2703422 h 6914095"/>
                    <a:gd name="connsiteX104" fmla="*/ 1691504 w 4441371"/>
                    <a:gd name="connsiteY104" fmla="*/ 2666909 h 6914095"/>
                    <a:gd name="connsiteX105" fmla="*/ 1793104 w 4441371"/>
                    <a:gd name="connsiteY105" fmla="*/ 2636747 h 6914095"/>
                    <a:gd name="connsiteX106" fmla="*/ 1891529 w 4441371"/>
                    <a:gd name="connsiteY106" fmla="*/ 2627222 h 6914095"/>
                    <a:gd name="connsiteX107" fmla="*/ 1934800 w 4441371"/>
                    <a:gd name="connsiteY107" fmla="*/ 2602275 h 6914095"/>
                    <a:gd name="connsiteX108" fmla="*/ 2002654 w 4441371"/>
                    <a:gd name="connsiteY108" fmla="*/ 2662147 h 6914095"/>
                    <a:gd name="connsiteX109" fmla="*/ 2072504 w 4441371"/>
                    <a:gd name="connsiteY109" fmla="*/ 2678022 h 6914095"/>
                    <a:gd name="connsiteX110" fmla="*/ 2147161 w 4441371"/>
                    <a:gd name="connsiteY110" fmla="*/ 2690902 h 6914095"/>
                    <a:gd name="connsiteX111" fmla="*/ 2097904 w 4441371"/>
                    <a:gd name="connsiteY111" fmla="*/ 2820897 h 6914095"/>
                    <a:gd name="connsiteX112" fmla="*/ 1994262 w 4441371"/>
                    <a:gd name="connsiteY112" fmla="*/ 2934788 h 6914095"/>
                    <a:gd name="connsiteX113" fmla="*/ 2177142 w 4441371"/>
                    <a:gd name="connsiteY113" fmla="*/ 3082834 h 6914095"/>
                    <a:gd name="connsiteX114" fmla="*/ 2377440 w 4441371"/>
                    <a:gd name="connsiteY114" fmla="*/ 3117668 h 6914095"/>
                    <a:gd name="connsiteX115" fmla="*/ 2360022 w 4441371"/>
                    <a:gd name="connsiteY115" fmla="*/ 3335383 h 6914095"/>
                    <a:gd name="connsiteX116" fmla="*/ 2360022 w 4441371"/>
                    <a:gd name="connsiteY116" fmla="*/ 3335383 h 6914095"/>
                    <a:gd name="connsiteX117" fmla="*/ 2316480 w 4441371"/>
                    <a:gd name="connsiteY117" fmla="*/ 3640183 h 6914095"/>
                    <a:gd name="connsiteX118" fmla="*/ 2272937 w 4441371"/>
                    <a:gd name="connsiteY118" fmla="*/ 3875314 h 6914095"/>
                    <a:gd name="connsiteX119" fmla="*/ 2577737 w 4441371"/>
                    <a:gd name="connsiteY119" fmla="*/ 3857897 h 6914095"/>
                    <a:gd name="connsiteX120" fmla="*/ 2873828 w 4441371"/>
                    <a:gd name="connsiteY120" fmla="*/ 3744685 h 6914095"/>
                    <a:gd name="connsiteX121" fmla="*/ 2873737 w 4441371"/>
                    <a:gd name="connsiteY121" fmla="*/ 3215186 h 6914095"/>
                    <a:gd name="connsiteX122" fmla="*/ 2755129 w 4441371"/>
                    <a:gd name="connsiteY122" fmla="*/ 3039972 h 6914095"/>
                    <a:gd name="connsiteX123" fmla="*/ 2686866 w 4441371"/>
                    <a:gd name="connsiteY123" fmla="*/ 2897097 h 6914095"/>
                    <a:gd name="connsiteX124" fmla="*/ 2490651 w 4441371"/>
                    <a:gd name="connsiteY124" fmla="*/ 2717074 h 6914095"/>
                    <a:gd name="connsiteX125" fmla="*/ 2621280 w 4441371"/>
                    <a:gd name="connsiteY125" fmla="*/ 2577737 h 6914095"/>
                    <a:gd name="connsiteX126" fmla="*/ 2960914 w 4441371"/>
                    <a:gd name="connsiteY126" fmla="*/ 2333897 h 6914095"/>
                    <a:gd name="connsiteX127" fmla="*/ 2969622 w 4441371"/>
                    <a:gd name="connsiteY127" fmla="*/ 2159725 h 6914095"/>
                    <a:gd name="connsiteX128" fmla="*/ 3326674 w 4441371"/>
                    <a:gd name="connsiteY128" fmla="*/ 1672045 h 6914095"/>
                    <a:gd name="connsiteX129" fmla="*/ 3526971 w 4441371"/>
                    <a:gd name="connsiteY129" fmla="*/ 1863634 h 6914095"/>
                    <a:gd name="connsiteX130" fmla="*/ 3944982 w 4441371"/>
                    <a:gd name="connsiteY130" fmla="*/ 1419497 h 6914095"/>
                    <a:gd name="connsiteX131" fmla="*/ 4441371 w 4441371"/>
                    <a:gd name="connsiteY131" fmla="*/ 374468 h 6914095"/>
                    <a:gd name="connsiteX132" fmla="*/ 4397828 w 4441371"/>
                    <a:gd name="connsiteY132" fmla="*/ 0 h 6914095"/>
                    <a:gd name="connsiteX133" fmla="*/ 0 w 4441371"/>
                    <a:gd name="connsiteY133" fmla="*/ 17417 h 6914095"/>
                    <a:gd name="connsiteX134" fmla="*/ 15919 w 4441371"/>
                    <a:gd name="connsiteY134" fmla="*/ 6470468 h 6914095"/>
                    <a:gd name="connsiteX0" fmla="*/ 15919 w 4441371"/>
                    <a:gd name="connsiteY0" fmla="*/ 6470468 h 6981953"/>
                    <a:gd name="connsiteX1" fmla="*/ 207191 w 4441371"/>
                    <a:gd name="connsiteY1" fmla="*/ 6451508 h 6981953"/>
                    <a:gd name="connsiteX2" fmla="*/ 400866 w 4441371"/>
                    <a:gd name="connsiteY2" fmla="*/ 6319746 h 6981953"/>
                    <a:gd name="connsiteX3" fmla="*/ 564379 w 4441371"/>
                    <a:gd name="connsiteY3" fmla="*/ 6208621 h 6981953"/>
                    <a:gd name="connsiteX4" fmla="*/ 678679 w 4441371"/>
                    <a:gd name="connsiteY4" fmla="*/ 6157821 h 6981953"/>
                    <a:gd name="connsiteX5" fmla="*/ 748529 w 4441371"/>
                    <a:gd name="connsiteY5" fmla="*/ 6065747 h 6981953"/>
                    <a:gd name="connsiteX6" fmla="*/ 750116 w 4441371"/>
                    <a:gd name="connsiteY6" fmla="*/ 6008597 h 6981953"/>
                    <a:gd name="connsiteX7" fmla="*/ 796154 w 4441371"/>
                    <a:gd name="connsiteY7" fmla="*/ 6019709 h 6981953"/>
                    <a:gd name="connsiteX8" fmla="*/ 813616 w 4441371"/>
                    <a:gd name="connsiteY8" fmla="*/ 5948272 h 6981953"/>
                    <a:gd name="connsiteX9" fmla="*/ 948645 w 4441371"/>
                    <a:gd name="connsiteY9" fmla="*/ 5940878 h 6981953"/>
                    <a:gd name="connsiteX10" fmla="*/ 934267 w 4441371"/>
                    <a:gd name="connsiteY10" fmla="*/ 5911760 h 6981953"/>
                    <a:gd name="connsiteX11" fmla="*/ 880291 w 4441371"/>
                    <a:gd name="connsiteY11" fmla="*/ 5911759 h 6981953"/>
                    <a:gd name="connsiteX12" fmla="*/ 921566 w 4441371"/>
                    <a:gd name="connsiteY12" fmla="*/ 5849847 h 6981953"/>
                    <a:gd name="connsiteX13" fmla="*/ 910454 w 4441371"/>
                    <a:gd name="connsiteY13" fmla="*/ 5799047 h 6981953"/>
                    <a:gd name="connsiteX14" fmla="*/ 937441 w 4441371"/>
                    <a:gd name="connsiteY14" fmla="*/ 5724434 h 6981953"/>
                    <a:gd name="connsiteX15" fmla="*/ 926329 w 4441371"/>
                    <a:gd name="connsiteY15" fmla="*/ 5683159 h 6981953"/>
                    <a:gd name="connsiteX16" fmla="*/ 1027929 w 4441371"/>
                    <a:gd name="connsiteY16" fmla="*/ 5637122 h 6981953"/>
                    <a:gd name="connsiteX17" fmla="*/ 1078729 w 4441371"/>
                    <a:gd name="connsiteY17" fmla="*/ 5591084 h 6981953"/>
                    <a:gd name="connsiteX18" fmla="*/ 1126354 w 4441371"/>
                    <a:gd name="connsiteY18" fmla="*/ 5533934 h 6981953"/>
                    <a:gd name="connsiteX19" fmla="*/ 1142229 w 4441371"/>
                    <a:gd name="connsiteY19" fmla="*/ 5478372 h 6981953"/>
                    <a:gd name="connsiteX20" fmla="*/ 1180329 w 4441371"/>
                    <a:gd name="connsiteY20" fmla="*/ 5427572 h 6981953"/>
                    <a:gd name="connsiteX21" fmla="*/ 1250179 w 4441371"/>
                    <a:gd name="connsiteY21" fmla="*/ 5345022 h 6981953"/>
                    <a:gd name="connsiteX22" fmla="*/ 1264466 w 4441371"/>
                    <a:gd name="connsiteY22" fmla="*/ 5389472 h 6981953"/>
                    <a:gd name="connsiteX23" fmla="*/ 1307329 w 4441371"/>
                    <a:gd name="connsiteY23" fmla="*/ 5341847 h 6981953"/>
                    <a:gd name="connsiteX24" fmla="*/ 1350191 w 4441371"/>
                    <a:gd name="connsiteY24" fmla="*/ 5324384 h 6981953"/>
                    <a:gd name="connsiteX25" fmla="*/ 1349828 w 4441371"/>
                    <a:gd name="connsiteY25" fmla="*/ 5277394 h 6981953"/>
                    <a:gd name="connsiteX26" fmla="*/ 1377179 w 4441371"/>
                    <a:gd name="connsiteY26" fmla="*/ 5175159 h 6981953"/>
                    <a:gd name="connsiteX27" fmla="*/ 1423216 w 4441371"/>
                    <a:gd name="connsiteY27" fmla="*/ 5149759 h 6981953"/>
                    <a:gd name="connsiteX28" fmla="*/ 1412104 w 4441371"/>
                    <a:gd name="connsiteY28" fmla="*/ 5017997 h 6981953"/>
                    <a:gd name="connsiteX29" fmla="*/ 1459729 w 4441371"/>
                    <a:gd name="connsiteY29" fmla="*/ 4971959 h 6981953"/>
                    <a:gd name="connsiteX30" fmla="*/ 1524000 w 4441371"/>
                    <a:gd name="connsiteY30" fmla="*/ 4955177 h 6981953"/>
                    <a:gd name="connsiteX31" fmla="*/ 1358129 w 4441371"/>
                    <a:gd name="connsiteY31" fmla="*/ 4913222 h 6981953"/>
                    <a:gd name="connsiteX32" fmla="*/ 1289866 w 4441371"/>
                    <a:gd name="connsiteY32" fmla="*/ 4854484 h 6981953"/>
                    <a:gd name="connsiteX33" fmla="*/ 1215254 w 4441371"/>
                    <a:gd name="connsiteY33" fmla="*/ 4883059 h 6981953"/>
                    <a:gd name="connsiteX34" fmla="*/ 1155383 w 4441371"/>
                    <a:gd name="connsiteY34" fmla="*/ 4820692 h 6981953"/>
                    <a:gd name="connsiteX35" fmla="*/ 1335904 w 4441371"/>
                    <a:gd name="connsiteY35" fmla="*/ 4757647 h 6981953"/>
                    <a:gd name="connsiteX36" fmla="*/ 1378766 w 4441371"/>
                    <a:gd name="connsiteY36" fmla="*/ 4762409 h 6981953"/>
                    <a:gd name="connsiteX37" fmla="*/ 1456055 w 4441371"/>
                    <a:gd name="connsiteY37" fmla="*/ 4779509 h 6981953"/>
                    <a:gd name="connsiteX38" fmla="*/ 1386704 w 4441371"/>
                    <a:gd name="connsiteY38" fmla="*/ 4619534 h 6981953"/>
                    <a:gd name="connsiteX39" fmla="*/ 1318441 w 4441371"/>
                    <a:gd name="connsiteY39" fmla="*/ 4551271 h 6981953"/>
                    <a:gd name="connsiteX40" fmla="*/ 1421629 w 4441371"/>
                    <a:gd name="connsiteY40" fmla="*/ 4506822 h 6981953"/>
                    <a:gd name="connsiteX41" fmla="*/ 1345429 w 4441371"/>
                    <a:gd name="connsiteY41" fmla="*/ 4400459 h 6981953"/>
                    <a:gd name="connsiteX42" fmla="*/ 1245416 w 4441371"/>
                    <a:gd name="connsiteY42" fmla="*/ 4309972 h 6981953"/>
                    <a:gd name="connsiteX43" fmla="*/ 1185091 w 4441371"/>
                    <a:gd name="connsiteY43" fmla="*/ 4102009 h 6981953"/>
                    <a:gd name="connsiteX44" fmla="*/ 1126354 w 4441371"/>
                    <a:gd name="connsiteY44" fmla="*/ 3930559 h 6981953"/>
                    <a:gd name="connsiteX45" fmla="*/ 995226 w 4441371"/>
                    <a:gd name="connsiteY45" fmla="*/ 3831363 h 6981953"/>
                    <a:gd name="connsiteX46" fmla="*/ 929504 w 4441371"/>
                    <a:gd name="connsiteY46" fmla="*/ 3773397 h 6981953"/>
                    <a:gd name="connsiteX47" fmla="*/ 929504 w 4441371"/>
                    <a:gd name="connsiteY47" fmla="*/ 3717834 h 6981953"/>
                    <a:gd name="connsiteX48" fmla="*/ 962841 w 4441371"/>
                    <a:gd name="connsiteY48" fmla="*/ 3711484 h 6981953"/>
                    <a:gd name="connsiteX49" fmla="*/ 1021579 w 4441371"/>
                    <a:gd name="connsiteY49" fmla="*/ 3609884 h 6981953"/>
                    <a:gd name="connsiteX50" fmla="*/ 1059679 w 4441371"/>
                    <a:gd name="connsiteY50" fmla="*/ 3598772 h 6981953"/>
                    <a:gd name="connsiteX51" fmla="*/ 1121591 w 4441371"/>
                    <a:gd name="connsiteY51" fmla="*/ 3535272 h 6981953"/>
                    <a:gd name="connsiteX52" fmla="*/ 1178741 w 4441371"/>
                    <a:gd name="connsiteY52" fmla="*/ 3498759 h 6981953"/>
                    <a:gd name="connsiteX53" fmla="*/ 1220016 w 4441371"/>
                    <a:gd name="connsiteY53" fmla="*/ 3489234 h 6981953"/>
                    <a:gd name="connsiteX54" fmla="*/ 1250088 w 4441371"/>
                    <a:gd name="connsiteY54" fmla="*/ 3418432 h 6981953"/>
                    <a:gd name="connsiteX55" fmla="*/ 1308917 w 4441371"/>
                    <a:gd name="connsiteY55" fmla="*/ 3387634 h 6981953"/>
                    <a:gd name="connsiteX56" fmla="*/ 1367654 w 4441371"/>
                    <a:gd name="connsiteY56" fmla="*/ 3354297 h 6981953"/>
                    <a:gd name="connsiteX57" fmla="*/ 1474016 w 4441371"/>
                    <a:gd name="connsiteY57" fmla="*/ 3309847 h 6981953"/>
                    <a:gd name="connsiteX58" fmla="*/ 1550125 w 4441371"/>
                    <a:gd name="connsiteY58" fmla="*/ 3317965 h 6981953"/>
                    <a:gd name="connsiteX59" fmla="*/ 1593079 w 4441371"/>
                    <a:gd name="connsiteY59" fmla="*/ 3271747 h 6981953"/>
                    <a:gd name="connsiteX60" fmla="*/ 1613716 w 4441371"/>
                    <a:gd name="connsiteY60" fmla="*/ 3201897 h 6981953"/>
                    <a:gd name="connsiteX61" fmla="*/ 1547041 w 4441371"/>
                    <a:gd name="connsiteY61" fmla="*/ 3174909 h 6981953"/>
                    <a:gd name="connsiteX62" fmla="*/ 1526313 w 4441371"/>
                    <a:gd name="connsiteY62" fmla="*/ 3150960 h 6981953"/>
                    <a:gd name="connsiteX63" fmla="*/ 1410516 w 4441371"/>
                    <a:gd name="connsiteY63" fmla="*/ 3163797 h 6981953"/>
                    <a:gd name="connsiteX64" fmla="*/ 1347016 w 4441371"/>
                    <a:gd name="connsiteY64" fmla="*/ 3127284 h 6981953"/>
                    <a:gd name="connsiteX65" fmla="*/ 1332729 w 4441371"/>
                    <a:gd name="connsiteY65" fmla="*/ 3101884 h 6981953"/>
                    <a:gd name="connsiteX66" fmla="*/ 1272313 w 4441371"/>
                    <a:gd name="connsiteY66" fmla="*/ 3082154 h 6981953"/>
                    <a:gd name="connsiteX67" fmla="*/ 1172391 w 4441371"/>
                    <a:gd name="connsiteY67" fmla="*/ 3098709 h 6981953"/>
                    <a:gd name="connsiteX68" fmla="*/ 1146991 w 4441371"/>
                    <a:gd name="connsiteY68" fmla="*/ 3144747 h 6981953"/>
                    <a:gd name="connsiteX69" fmla="*/ 1091429 w 4441371"/>
                    <a:gd name="connsiteY69" fmla="*/ 3174909 h 6981953"/>
                    <a:gd name="connsiteX70" fmla="*/ 1058091 w 4441371"/>
                    <a:gd name="connsiteY70" fmla="*/ 3225709 h 6981953"/>
                    <a:gd name="connsiteX71" fmla="*/ 989829 w 4441371"/>
                    <a:gd name="connsiteY71" fmla="*/ 3238409 h 6981953"/>
                    <a:gd name="connsiteX72" fmla="*/ 909364 w 4441371"/>
                    <a:gd name="connsiteY72" fmla="*/ 3181803 h 6981953"/>
                    <a:gd name="connsiteX73" fmla="*/ 924741 w 4441371"/>
                    <a:gd name="connsiteY73" fmla="*/ 3111409 h 6981953"/>
                    <a:gd name="connsiteX74" fmla="*/ 972366 w 4441371"/>
                    <a:gd name="connsiteY74" fmla="*/ 3078072 h 6981953"/>
                    <a:gd name="connsiteX75" fmla="*/ 923743 w 4441371"/>
                    <a:gd name="connsiteY75" fmla="*/ 2986994 h 6981953"/>
                    <a:gd name="connsiteX76" fmla="*/ 848541 w 4441371"/>
                    <a:gd name="connsiteY76" fmla="*/ 2989172 h 6981953"/>
                    <a:gd name="connsiteX77" fmla="*/ 726304 w 4441371"/>
                    <a:gd name="connsiteY77" fmla="*/ 2943134 h 6981953"/>
                    <a:gd name="connsiteX78" fmla="*/ 691379 w 4441371"/>
                    <a:gd name="connsiteY78" fmla="*/ 2852647 h 6981953"/>
                    <a:gd name="connsiteX79" fmla="*/ 733289 w 4441371"/>
                    <a:gd name="connsiteY79" fmla="*/ 2804160 h 6981953"/>
                    <a:gd name="connsiteX80" fmla="*/ 731066 w 4441371"/>
                    <a:gd name="connsiteY80" fmla="*/ 2738347 h 6981953"/>
                    <a:gd name="connsiteX81" fmla="*/ 770754 w 4441371"/>
                    <a:gd name="connsiteY81" fmla="*/ 2711359 h 6981953"/>
                    <a:gd name="connsiteX82" fmla="*/ 848541 w 4441371"/>
                    <a:gd name="connsiteY82" fmla="*/ 2771684 h 6981953"/>
                    <a:gd name="connsiteX83" fmla="*/ 875529 w 4441371"/>
                    <a:gd name="connsiteY83" fmla="*/ 2798672 h 6981953"/>
                    <a:gd name="connsiteX84" fmla="*/ 883466 w 4441371"/>
                    <a:gd name="connsiteY84" fmla="*/ 2743110 h 6981953"/>
                    <a:gd name="connsiteX85" fmla="*/ 919933 w 4441371"/>
                    <a:gd name="connsiteY85" fmla="*/ 2730546 h 6981953"/>
                    <a:gd name="connsiteX86" fmla="*/ 964429 w 4441371"/>
                    <a:gd name="connsiteY86" fmla="*/ 2730409 h 6981953"/>
                    <a:gd name="connsiteX87" fmla="*/ 991416 w 4441371"/>
                    <a:gd name="connsiteY87" fmla="*/ 2698659 h 6981953"/>
                    <a:gd name="connsiteX88" fmla="*/ 1067616 w 4441371"/>
                    <a:gd name="connsiteY88" fmla="*/ 2592297 h 6981953"/>
                    <a:gd name="connsiteX89" fmla="*/ 1157423 w 4441371"/>
                    <a:gd name="connsiteY89" fmla="*/ 2532652 h 6981953"/>
                    <a:gd name="connsiteX90" fmla="*/ 1239066 w 4441371"/>
                    <a:gd name="connsiteY90" fmla="*/ 2501809 h 6981953"/>
                    <a:gd name="connsiteX91" fmla="*/ 1386704 w 4441371"/>
                    <a:gd name="connsiteY91" fmla="*/ 2358934 h 6981953"/>
                    <a:gd name="connsiteX92" fmla="*/ 1501094 w 4441371"/>
                    <a:gd name="connsiteY92" fmla="*/ 2368913 h 6981953"/>
                    <a:gd name="connsiteX93" fmla="*/ 1567180 w 4441371"/>
                    <a:gd name="connsiteY93" fmla="*/ 2464298 h 6981953"/>
                    <a:gd name="connsiteX94" fmla="*/ 1510529 w 4441371"/>
                    <a:gd name="connsiteY94" fmla="*/ 2535147 h 6981953"/>
                    <a:gd name="connsiteX95" fmla="*/ 1413691 w 4441371"/>
                    <a:gd name="connsiteY95" fmla="*/ 2627222 h 6981953"/>
                    <a:gd name="connsiteX96" fmla="*/ 1375954 w 4441371"/>
                    <a:gd name="connsiteY96" fmla="*/ 2647405 h 6981953"/>
                    <a:gd name="connsiteX97" fmla="*/ 1387565 w 4441371"/>
                    <a:gd name="connsiteY97" fmla="*/ 2708456 h 6981953"/>
                    <a:gd name="connsiteX98" fmla="*/ 1437504 w 4441371"/>
                    <a:gd name="connsiteY98" fmla="*/ 2736759 h 6981953"/>
                    <a:gd name="connsiteX99" fmla="*/ 1431154 w 4441371"/>
                    <a:gd name="connsiteY99" fmla="*/ 2774859 h 6981953"/>
                    <a:gd name="connsiteX100" fmla="*/ 1340257 w 4441371"/>
                    <a:gd name="connsiteY100" fmla="*/ 2829515 h 6981953"/>
                    <a:gd name="connsiteX101" fmla="*/ 1377179 w 4441371"/>
                    <a:gd name="connsiteY101" fmla="*/ 2863759 h 6981953"/>
                    <a:gd name="connsiteX102" fmla="*/ 1532754 w 4441371"/>
                    <a:gd name="connsiteY102" fmla="*/ 2790734 h 6981953"/>
                    <a:gd name="connsiteX103" fmla="*/ 1569266 w 4441371"/>
                    <a:gd name="connsiteY103" fmla="*/ 2733584 h 6981953"/>
                    <a:gd name="connsiteX104" fmla="*/ 1634354 w 4441371"/>
                    <a:gd name="connsiteY104" fmla="*/ 2703422 h 6981953"/>
                    <a:gd name="connsiteX105" fmla="*/ 1691504 w 4441371"/>
                    <a:gd name="connsiteY105" fmla="*/ 2666909 h 6981953"/>
                    <a:gd name="connsiteX106" fmla="*/ 1793104 w 4441371"/>
                    <a:gd name="connsiteY106" fmla="*/ 2636747 h 6981953"/>
                    <a:gd name="connsiteX107" fmla="*/ 1891529 w 4441371"/>
                    <a:gd name="connsiteY107" fmla="*/ 2627222 h 6981953"/>
                    <a:gd name="connsiteX108" fmla="*/ 1934800 w 4441371"/>
                    <a:gd name="connsiteY108" fmla="*/ 2602275 h 6981953"/>
                    <a:gd name="connsiteX109" fmla="*/ 2002654 w 4441371"/>
                    <a:gd name="connsiteY109" fmla="*/ 2662147 h 6981953"/>
                    <a:gd name="connsiteX110" fmla="*/ 2072504 w 4441371"/>
                    <a:gd name="connsiteY110" fmla="*/ 2678022 h 6981953"/>
                    <a:gd name="connsiteX111" fmla="*/ 2147161 w 4441371"/>
                    <a:gd name="connsiteY111" fmla="*/ 2690902 h 6981953"/>
                    <a:gd name="connsiteX112" fmla="*/ 2097904 w 4441371"/>
                    <a:gd name="connsiteY112" fmla="*/ 2820897 h 6981953"/>
                    <a:gd name="connsiteX113" fmla="*/ 1994262 w 4441371"/>
                    <a:gd name="connsiteY113" fmla="*/ 2934788 h 6981953"/>
                    <a:gd name="connsiteX114" fmla="*/ 2177142 w 4441371"/>
                    <a:gd name="connsiteY114" fmla="*/ 3082834 h 6981953"/>
                    <a:gd name="connsiteX115" fmla="*/ 2377440 w 4441371"/>
                    <a:gd name="connsiteY115" fmla="*/ 3117668 h 6981953"/>
                    <a:gd name="connsiteX116" fmla="*/ 2360022 w 4441371"/>
                    <a:gd name="connsiteY116" fmla="*/ 3335383 h 6981953"/>
                    <a:gd name="connsiteX117" fmla="*/ 2360022 w 4441371"/>
                    <a:gd name="connsiteY117" fmla="*/ 3335383 h 6981953"/>
                    <a:gd name="connsiteX118" fmla="*/ 2316480 w 4441371"/>
                    <a:gd name="connsiteY118" fmla="*/ 3640183 h 6981953"/>
                    <a:gd name="connsiteX119" fmla="*/ 2272937 w 4441371"/>
                    <a:gd name="connsiteY119" fmla="*/ 3875314 h 6981953"/>
                    <a:gd name="connsiteX120" fmla="*/ 2577737 w 4441371"/>
                    <a:gd name="connsiteY120" fmla="*/ 3857897 h 6981953"/>
                    <a:gd name="connsiteX121" fmla="*/ 2873828 w 4441371"/>
                    <a:gd name="connsiteY121" fmla="*/ 3744685 h 6981953"/>
                    <a:gd name="connsiteX122" fmla="*/ 2873737 w 4441371"/>
                    <a:gd name="connsiteY122" fmla="*/ 3215186 h 6981953"/>
                    <a:gd name="connsiteX123" fmla="*/ 2755129 w 4441371"/>
                    <a:gd name="connsiteY123" fmla="*/ 3039972 h 6981953"/>
                    <a:gd name="connsiteX124" fmla="*/ 2686866 w 4441371"/>
                    <a:gd name="connsiteY124" fmla="*/ 2897097 h 6981953"/>
                    <a:gd name="connsiteX125" fmla="*/ 2490651 w 4441371"/>
                    <a:gd name="connsiteY125" fmla="*/ 2717074 h 6981953"/>
                    <a:gd name="connsiteX126" fmla="*/ 2621280 w 4441371"/>
                    <a:gd name="connsiteY126" fmla="*/ 2577737 h 6981953"/>
                    <a:gd name="connsiteX127" fmla="*/ 2960914 w 4441371"/>
                    <a:gd name="connsiteY127" fmla="*/ 2333897 h 6981953"/>
                    <a:gd name="connsiteX128" fmla="*/ 2969622 w 4441371"/>
                    <a:gd name="connsiteY128" fmla="*/ 2159725 h 6981953"/>
                    <a:gd name="connsiteX129" fmla="*/ 3326674 w 4441371"/>
                    <a:gd name="connsiteY129" fmla="*/ 1672045 h 6981953"/>
                    <a:gd name="connsiteX130" fmla="*/ 3526971 w 4441371"/>
                    <a:gd name="connsiteY130" fmla="*/ 1863634 h 6981953"/>
                    <a:gd name="connsiteX131" fmla="*/ 3944982 w 4441371"/>
                    <a:gd name="connsiteY131" fmla="*/ 1419497 h 6981953"/>
                    <a:gd name="connsiteX132" fmla="*/ 4441371 w 4441371"/>
                    <a:gd name="connsiteY132" fmla="*/ 374468 h 6981953"/>
                    <a:gd name="connsiteX133" fmla="*/ 4397828 w 4441371"/>
                    <a:gd name="connsiteY133" fmla="*/ 0 h 6981953"/>
                    <a:gd name="connsiteX134" fmla="*/ 0 w 4441371"/>
                    <a:gd name="connsiteY134" fmla="*/ 17417 h 6981953"/>
                    <a:gd name="connsiteX135" fmla="*/ 15919 w 4441371"/>
                    <a:gd name="connsiteY135" fmla="*/ 6470468 h 6981953"/>
                    <a:gd name="connsiteX0" fmla="*/ 15919 w 4441371"/>
                    <a:gd name="connsiteY0" fmla="*/ 6470468 h 6478892"/>
                    <a:gd name="connsiteX1" fmla="*/ 207191 w 4441371"/>
                    <a:gd name="connsiteY1" fmla="*/ 6451508 h 6478892"/>
                    <a:gd name="connsiteX2" fmla="*/ 400866 w 4441371"/>
                    <a:gd name="connsiteY2" fmla="*/ 6319746 h 6478892"/>
                    <a:gd name="connsiteX3" fmla="*/ 564379 w 4441371"/>
                    <a:gd name="connsiteY3" fmla="*/ 6208621 h 6478892"/>
                    <a:gd name="connsiteX4" fmla="*/ 678679 w 4441371"/>
                    <a:gd name="connsiteY4" fmla="*/ 6157821 h 6478892"/>
                    <a:gd name="connsiteX5" fmla="*/ 748529 w 4441371"/>
                    <a:gd name="connsiteY5" fmla="*/ 6065747 h 6478892"/>
                    <a:gd name="connsiteX6" fmla="*/ 750116 w 4441371"/>
                    <a:gd name="connsiteY6" fmla="*/ 6008597 h 6478892"/>
                    <a:gd name="connsiteX7" fmla="*/ 796154 w 4441371"/>
                    <a:gd name="connsiteY7" fmla="*/ 6019709 h 6478892"/>
                    <a:gd name="connsiteX8" fmla="*/ 813616 w 4441371"/>
                    <a:gd name="connsiteY8" fmla="*/ 5948272 h 6478892"/>
                    <a:gd name="connsiteX9" fmla="*/ 948645 w 4441371"/>
                    <a:gd name="connsiteY9" fmla="*/ 5940878 h 6478892"/>
                    <a:gd name="connsiteX10" fmla="*/ 934267 w 4441371"/>
                    <a:gd name="connsiteY10" fmla="*/ 5911760 h 6478892"/>
                    <a:gd name="connsiteX11" fmla="*/ 880291 w 4441371"/>
                    <a:gd name="connsiteY11" fmla="*/ 5911759 h 6478892"/>
                    <a:gd name="connsiteX12" fmla="*/ 921566 w 4441371"/>
                    <a:gd name="connsiteY12" fmla="*/ 5849847 h 6478892"/>
                    <a:gd name="connsiteX13" fmla="*/ 910454 w 4441371"/>
                    <a:gd name="connsiteY13" fmla="*/ 5799047 h 6478892"/>
                    <a:gd name="connsiteX14" fmla="*/ 937441 w 4441371"/>
                    <a:gd name="connsiteY14" fmla="*/ 5724434 h 6478892"/>
                    <a:gd name="connsiteX15" fmla="*/ 926329 w 4441371"/>
                    <a:gd name="connsiteY15" fmla="*/ 5683159 h 6478892"/>
                    <a:gd name="connsiteX16" fmla="*/ 1027929 w 4441371"/>
                    <a:gd name="connsiteY16" fmla="*/ 5637122 h 6478892"/>
                    <a:gd name="connsiteX17" fmla="*/ 1078729 w 4441371"/>
                    <a:gd name="connsiteY17" fmla="*/ 5591084 h 6478892"/>
                    <a:gd name="connsiteX18" fmla="*/ 1126354 w 4441371"/>
                    <a:gd name="connsiteY18" fmla="*/ 5533934 h 6478892"/>
                    <a:gd name="connsiteX19" fmla="*/ 1142229 w 4441371"/>
                    <a:gd name="connsiteY19" fmla="*/ 5478372 h 6478892"/>
                    <a:gd name="connsiteX20" fmla="*/ 1180329 w 4441371"/>
                    <a:gd name="connsiteY20" fmla="*/ 5427572 h 6478892"/>
                    <a:gd name="connsiteX21" fmla="*/ 1250179 w 4441371"/>
                    <a:gd name="connsiteY21" fmla="*/ 5345022 h 6478892"/>
                    <a:gd name="connsiteX22" fmla="*/ 1264466 w 4441371"/>
                    <a:gd name="connsiteY22" fmla="*/ 5389472 h 6478892"/>
                    <a:gd name="connsiteX23" fmla="*/ 1307329 w 4441371"/>
                    <a:gd name="connsiteY23" fmla="*/ 5341847 h 6478892"/>
                    <a:gd name="connsiteX24" fmla="*/ 1350191 w 4441371"/>
                    <a:gd name="connsiteY24" fmla="*/ 5324384 h 6478892"/>
                    <a:gd name="connsiteX25" fmla="*/ 1349828 w 4441371"/>
                    <a:gd name="connsiteY25" fmla="*/ 5277394 h 6478892"/>
                    <a:gd name="connsiteX26" fmla="*/ 1377179 w 4441371"/>
                    <a:gd name="connsiteY26" fmla="*/ 5175159 h 6478892"/>
                    <a:gd name="connsiteX27" fmla="*/ 1423216 w 4441371"/>
                    <a:gd name="connsiteY27" fmla="*/ 5149759 h 6478892"/>
                    <a:gd name="connsiteX28" fmla="*/ 1412104 w 4441371"/>
                    <a:gd name="connsiteY28" fmla="*/ 5017997 h 6478892"/>
                    <a:gd name="connsiteX29" fmla="*/ 1459729 w 4441371"/>
                    <a:gd name="connsiteY29" fmla="*/ 4971959 h 6478892"/>
                    <a:gd name="connsiteX30" fmla="*/ 1524000 w 4441371"/>
                    <a:gd name="connsiteY30" fmla="*/ 4955177 h 6478892"/>
                    <a:gd name="connsiteX31" fmla="*/ 1358129 w 4441371"/>
                    <a:gd name="connsiteY31" fmla="*/ 4913222 h 6478892"/>
                    <a:gd name="connsiteX32" fmla="*/ 1289866 w 4441371"/>
                    <a:gd name="connsiteY32" fmla="*/ 4854484 h 6478892"/>
                    <a:gd name="connsiteX33" fmla="*/ 1215254 w 4441371"/>
                    <a:gd name="connsiteY33" fmla="*/ 4883059 h 6478892"/>
                    <a:gd name="connsiteX34" fmla="*/ 1155383 w 4441371"/>
                    <a:gd name="connsiteY34" fmla="*/ 4820692 h 6478892"/>
                    <a:gd name="connsiteX35" fmla="*/ 1335904 w 4441371"/>
                    <a:gd name="connsiteY35" fmla="*/ 4757647 h 6478892"/>
                    <a:gd name="connsiteX36" fmla="*/ 1378766 w 4441371"/>
                    <a:gd name="connsiteY36" fmla="*/ 4762409 h 6478892"/>
                    <a:gd name="connsiteX37" fmla="*/ 1456055 w 4441371"/>
                    <a:gd name="connsiteY37" fmla="*/ 4779509 h 6478892"/>
                    <a:gd name="connsiteX38" fmla="*/ 1386704 w 4441371"/>
                    <a:gd name="connsiteY38" fmla="*/ 4619534 h 6478892"/>
                    <a:gd name="connsiteX39" fmla="*/ 1318441 w 4441371"/>
                    <a:gd name="connsiteY39" fmla="*/ 4551271 h 6478892"/>
                    <a:gd name="connsiteX40" fmla="*/ 1421629 w 4441371"/>
                    <a:gd name="connsiteY40" fmla="*/ 4506822 h 6478892"/>
                    <a:gd name="connsiteX41" fmla="*/ 1345429 w 4441371"/>
                    <a:gd name="connsiteY41" fmla="*/ 4400459 h 6478892"/>
                    <a:gd name="connsiteX42" fmla="*/ 1245416 w 4441371"/>
                    <a:gd name="connsiteY42" fmla="*/ 4309972 h 6478892"/>
                    <a:gd name="connsiteX43" fmla="*/ 1185091 w 4441371"/>
                    <a:gd name="connsiteY43" fmla="*/ 4102009 h 6478892"/>
                    <a:gd name="connsiteX44" fmla="*/ 1126354 w 4441371"/>
                    <a:gd name="connsiteY44" fmla="*/ 3930559 h 6478892"/>
                    <a:gd name="connsiteX45" fmla="*/ 995226 w 4441371"/>
                    <a:gd name="connsiteY45" fmla="*/ 3831363 h 6478892"/>
                    <a:gd name="connsiteX46" fmla="*/ 929504 w 4441371"/>
                    <a:gd name="connsiteY46" fmla="*/ 3773397 h 6478892"/>
                    <a:gd name="connsiteX47" fmla="*/ 929504 w 4441371"/>
                    <a:gd name="connsiteY47" fmla="*/ 3717834 h 6478892"/>
                    <a:gd name="connsiteX48" fmla="*/ 962841 w 4441371"/>
                    <a:gd name="connsiteY48" fmla="*/ 3711484 h 6478892"/>
                    <a:gd name="connsiteX49" fmla="*/ 1021579 w 4441371"/>
                    <a:gd name="connsiteY49" fmla="*/ 3609884 h 6478892"/>
                    <a:gd name="connsiteX50" fmla="*/ 1059679 w 4441371"/>
                    <a:gd name="connsiteY50" fmla="*/ 3598772 h 6478892"/>
                    <a:gd name="connsiteX51" fmla="*/ 1121591 w 4441371"/>
                    <a:gd name="connsiteY51" fmla="*/ 3535272 h 6478892"/>
                    <a:gd name="connsiteX52" fmla="*/ 1178741 w 4441371"/>
                    <a:gd name="connsiteY52" fmla="*/ 3498759 h 6478892"/>
                    <a:gd name="connsiteX53" fmla="*/ 1220016 w 4441371"/>
                    <a:gd name="connsiteY53" fmla="*/ 3489234 h 6478892"/>
                    <a:gd name="connsiteX54" fmla="*/ 1250088 w 4441371"/>
                    <a:gd name="connsiteY54" fmla="*/ 3418432 h 6478892"/>
                    <a:gd name="connsiteX55" fmla="*/ 1308917 w 4441371"/>
                    <a:gd name="connsiteY55" fmla="*/ 3387634 h 6478892"/>
                    <a:gd name="connsiteX56" fmla="*/ 1367654 w 4441371"/>
                    <a:gd name="connsiteY56" fmla="*/ 3354297 h 6478892"/>
                    <a:gd name="connsiteX57" fmla="*/ 1474016 w 4441371"/>
                    <a:gd name="connsiteY57" fmla="*/ 3309847 h 6478892"/>
                    <a:gd name="connsiteX58" fmla="*/ 1550125 w 4441371"/>
                    <a:gd name="connsiteY58" fmla="*/ 3317965 h 6478892"/>
                    <a:gd name="connsiteX59" fmla="*/ 1593079 w 4441371"/>
                    <a:gd name="connsiteY59" fmla="*/ 3271747 h 6478892"/>
                    <a:gd name="connsiteX60" fmla="*/ 1613716 w 4441371"/>
                    <a:gd name="connsiteY60" fmla="*/ 3201897 h 6478892"/>
                    <a:gd name="connsiteX61" fmla="*/ 1547041 w 4441371"/>
                    <a:gd name="connsiteY61" fmla="*/ 3174909 h 6478892"/>
                    <a:gd name="connsiteX62" fmla="*/ 1526313 w 4441371"/>
                    <a:gd name="connsiteY62" fmla="*/ 3150960 h 6478892"/>
                    <a:gd name="connsiteX63" fmla="*/ 1410516 w 4441371"/>
                    <a:gd name="connsiteY63" fmla="*/ 3163797 h 6478892"/>
                    <a:gd name="connsiteX64" fmla="*/ 1347016 w 4441371"/>
                    <a:gd name="connsiteY64" fmla="*/ 3127284 h 6478892"/>
                    <a:gd name="connsiteX65" fmla="*/ 1332729 w 4441371"/>
                    <a:gd name="connsiteY65" fmla="*/ 3101884 h 6478892"/>
                    <a:gd name="connsiteX66" fmla="*/ 1272313 w 4441371"/>
                    <a:gd name="connsiteY66" fmla="*/ 3082154 h 6478892"/>
                    <a:gd name="connsiteX67" fmla="*/ 1172391 w 4441371"/>
                    <a:gd name="connsiteY67" fmla="*/ 3098709 h 6478892"/>
                    <a:gd name="connsiteX68" fmla="*/ 1146991 w 4441371"/>
                    <a:gd name="connsiteY68" fmla="*/ 3144747 h 6478892"/>
                    <a:gd name="connsiteX69" fmla="*/ 1091429 w 4441371"/>
                    <a:gd name="connsiteY69" fmla="*/ 3174909 h 6478892"/>
                    <a:gd name="connsiteX70" fmla="*/ 1058091 w 4441371"/>
                    <a:gd name="connsiteY70" fmla="*/ 3225709 h 6478892"/>
                    <a:gd name="connsiteX71" fmla="*/ 989829 w 4441371"/>
                    <a:gd name="connsiteY71" fmla="*/ 3238409 h 6478892"/>
                    <a:gd name="connsiteX72" fmla="*/ 909364 w 4441371"/>
                    <a:gd name="connsiteY72" fmla="*/ 3181803 h 6478892"/>
                    <a:gd name="connsiteX73" fmla="*/ 924741 w 4441371"/>
                    <a:gd name="connsiteY73" fmla="*/ 3111409 h 6478892"/>
                    <a:gd name="connsiteX74" fmla="*/ 972366 w 4441371"/>
                    <a:gd name="connsiteY74" fmla="*/ 3078072 h 6478892"/>
                    <a:gd name="connsiteX75" fmla="*/ 923743 w 4441371"/>
                    <a:gd name="connsiteY75" fmla="*/ 2986994 h 6478892"/>
                    <a:gd name="connsiteX76" fmla="*/ 848541 w 4441371"/>
                    <a:gd name="connsiteY76" fmla="*/ 2989172 h 6478892"/>
                    <a:gd name="connsiteX77" fmla="*/ 726304 w 4441371"/>
                    <a:gd name="connsiteY77" fmla="*/ 2943134 h 6478892"/>
                    <a:gd name="connsiteX78" fmla="*/ 691379 w 4441371"/>
                    <a:gd name="connsiteY78" fmla="*/ 2852647 h 6478892"/>
                    <a:gd name="connsiteX79" fmla="*/ 733289 w 4441371"/>
                    <a:gd name="connsiteY79" fmla="*/ 2804160 h 6478892"/>
                    <a:gd name="connsiteX80" fmla="*/ 731066 w 4441371"/>
                    <a:gd name="connsiteY80" fmla="*/ 2738347 h 6478892"/>
                    <a:gd name="connsiteX81" fmla="*/ 770754 w 4441371"/>
                    <a:gd name="connsiteY81" fmla="*/ 2711359 h 6478892"/>
                    <a:gd name="connsiteX82" fmla="*/ 848541 w 4441371"/>
                    <a:gd name="connsiteY82" fmla="*/ 2771684 h 6478892"/>
                    <a:gd name="connsiteX83" fmla="*/ 875529 w 4441371"/>
                    <a:gd name="connsiteY83" fmla="*/ 2798672 h 6478892"/>
                    <a:gd name="connsiteX84" fmla="*/ 883466 w 4441371"/>
                    <a:gd name="connsiteY84" fmla="*/ 2743110 h 6478892"/>
                    <a:gd name="connsiteX85" fmla="*/ 919933 w 4441371"/>
                    <a:gd name="connsiteY85" fmla="*/ 2730546 h 6478892"/>
                    <a:gd name="connsiteX86" fmla="*/ 964429 w 4441371"/>
                    <a:gd name="connsiteY86" fmla="*/ 2730409 h 6478892"/>
                    <a:gd name="connsiteX87" fmla="*/ 991416 w 4441371"/>
                    <a:gd name="connsiteY87" fmla="*/ 2698659 h 6478892"/>
                    <a:gd name="connsiteX88" fmla="*/ 1067616 w 4441371"/>
                    <a:gd name="connsiteY88" fmla="*/ 2592297 h 6478892"/>
                    <a:gd name="connsiteX89" fmla="*/ 1157423 w 4441371"/>
                    <a:gd name="connsiteY89" fmla="*/ 2532652 h 6478892"/>
                    <a:gd name="connsiteX90" fmla="*/ 1239066 w 4441371"/>
                    <a:gd name="connsiteY90" fmla="*/ 2501809 h 6478892"/>
                    <a:gd name="connsiteX91" fmla="*/ 1386704 w 4441371"/>
                    <a:gd name="connsiteY91" fmla="*/ 2358934 h 6478892"/>
                    <a:gd name="connsiteX92" fmla="*/ 1501094 w 4441371"/>
                    <a:gd name="connsiteY92" fmla="*/ 2368913 h 6478892"/>
                    <a:gd name="connsiteX93" fmla="*/ 1567180 w 4441371"/>
                    <a:gd name="connsiteY93" fmla="*/ 2464298 h 6478892"/>
                    <a:gd name="connsiteX94" fmla="*/ 1510529 w 4441371"/>
                    <a:gd name="connsiteY94" fmla="*/ 2535147 h 6478892"/>
                    <a:gd name="connsiteX95" fmla="*/ 1413691 w 4441371"/>
                    <a:gd name="connsiteY95" fmla="*/ 2627222 h 6478892"/>
                    <a:gd name="connsiteX96" fmla="*/ 1375954 w 4441371"/>
                    <a:gd name="connsiteY96" fmla="*/ 2647405 h 6478892"/>
                    <a:gd name="connsiteX97" fmla="*/ 1387565 w 4441371"/>
                    <a:gd name="connsiteY97" fmla="*/ 2708456 h 6478892"/>
                    <a:gd name="connsiteX98" fmla="*/ 1437504 w 4441371"/>
                    <a:gd name="connsiteY98" fmla="*/ 2736759 h 6478892"/>
                    <a:gd name="connsiteX99" fmla="*/ 1431154 w 4441371"/>
                    <a:gd name="connsiteY99" fmla="*/ 2774859 h 6478892"/>
                    <a:gd name="connsiteX100" fmla="*/ 1340257 w 4441371"/>
                    <a:gd name="connsiteY100" fmla="*/ 2829515 h 6478892"/>
                    <a:gd name="connsiteX101" fmla="*/ 1377179 w 4441371"/>
                    <a:gd name="connsiteY101" fmla="*/ 2863759 h 6478892"/>
                    <a:gd name="connsiteX102" fmla="*/ 1532754 w 4441371"/>
                    <a:gd name="connsiteY102" fmla="*/ 2790734 h 6478892"/>
                    <a:gd name="connsiteX103" fmla="*/ 1569266 w 4441371"/>
                    <a:gd name="connsiteY103" fmla="*/ 2733584 h 6478892"/>
                    <a:gd name="connsiteX104" fmla="*/ 1634354 w 4441371"/>
                    <a:gd name="connsiteY104" fmla="*/ 2703422 h 6478892"/>
                    <a:gd name="connsiteX105" fmla="*/ 1691504 w 4441371"/>
                    <a:gd name="connsiteY105" fmla="*/ 2666909 h 6478892"/>
                    <a:gd name="connsiteX106" fmla="*/ 1793104 w 4441371"/>
                    <a:gd name="connsiteY106" fmla="*/ 2636747 h 6478892"/>
                    <a:gd name="connsiteX107" fmla="*/ 1891529 w 4441371"/>
                    <a:gd name="connsiteY107" fmla="*/ 2627222 h 6478892"/>
                    <a:gd name="connsiteX108" fmla="*/ 1934800 w 4441371"/>
                    <a:gd name="connsiteY108" fmla="*/ 2602275 h 6478892"/>
                    <a:gd name="connsiteX109" fmla="*/ 2002654 w 4441371"/>
                    <a:gd name="connsiteY109" fmla="*/ 2662147 h 6478892"/>
                    <a:gd name="connsiteX110" fmla="*/ 2072504 w 4441371"/>
                    <a:gd name="connsiteY110" fmla="*/ 2678022 h 6478892"/>
                    <a:gd name="connsiteX111" fmla="*/ 2147161 w 4441371"/>
                    <a:gd name="connsiteY111" fmla="*/ 2690902 h 6478892"/>
                    <a:gd name="connsiteX112" fmla="*/ 2097904 w 4441371"/>
                    <a:gd name="connsiteY112" fmla="*/ 2820897 h 6478892"/>
                    <a:gd name="connsiteX113" fmla="*/ 1994262 w 4441371"/>
                    <a:gd name="connsiteY113" fmla="*/ 2934788 h 6478892"/>
                    <a:gd name="connsiteX114" fmla="*/ 2177142 w 4441371"/>
                    <a:gd name="connsiteY114" fmla="*/ 3082834 h 6478892"/>
                    <a:gd name="connsiteX115" fmla="*/ 2377440 w 4441371"/>
                    <a:gd name="connsiteY115" fmla="*/ 3117668 h 6478892"/>
                    <a:gd name="connsiteX116" fmla="*/ 2360022 w 4441371"/>
                    <a:gd name="connsiteY116" fmla="*/ 3335383 h 6478892"/>
                    <a:gd name="connsiteX117" fmla="*/ 2360022 w 4441371"/>
                    <a:gd name="connsiteY117" fmla="*/ 3335383 h 6478892"/>
                    <a:gd name="connsiteX118" fmla="*/ 2316480 w 4441371"/>
                    <a:gd name="connsiteY118" fmla="*/ 3640183 h 6478892"/>
                    <a:gd name="connsiteX119" fmla="*/ 2272937 w 4441371"/>
                    <a:gd name="connsiteY119" fmla="*/ 3875314 h 6478892"/>
                    <a:gd name="connsiteX120" fmla="*/ 2577737 w 4441371"/>
                    <a:gd name="connsiteY120" fmla="*/ 3857897 h 6478892"/>
                    <a:gd name="connsiteX121" fmla="*/ 2873828 w 4441371"/>
                    <a:gd name="connsiteY121" fmla="*/ 3744685 h 6478892"/>
                    <a:gd name="connsiteX122" fmla="*/ 2873737 w 4441371"/>
                    <a:gd name="connsiteY122" fmla="*/ 3215186 h 6478892"/>
                    <a:gd name="connsiteX123" fmla="*/ 2755129 w 4441371"/>
                    <a:gd name="connsiteY123" fmla="*/ 3039972 h 6478892"/>
                    <a:gd name="connsiteX124" fmla="*/ 2686866 w 4441371"/>
                    <a:gd name="connsiteY124" fmla="*/ 2897097 h 6478892"/>
                    <a:gd name="connsiteX125" fmla="*/ 2490651 w 4441371"/>
                    <a:gd name="connsiteY125" fmla="*/ 2717074 h 6478892"/>
                    <a:gd name="connsiteX126" fmla="*/ 2621280 w 4441371"/>
                    <a:gd name="connsiteY126" fmla="*/ 2577737 h 6478892"/>
                    <a:gd name="connsiteX127" fmla="*/ 2960914 w 4441371"/>
                    <a:gd name="connsiteY127" fmla="*/ 2333897 h 6478892"/>
                    <a:gd name="connsiteX128" fmla="*/ 2969622 w 4441371"/>
                    <a:gd name="connsiteY128" fmla="*/ 2159725 h 6478892"/>
                    <a:gd name="connsiteX129" fmla="*/ 3326674 w 4441371"/>
                    <a:gd name="connsiteY129" fmla="*/ 1672045 h 6478892"/>
                    <a:gd name="connsiteX130" fmla="*/ 3526971 w 4441371"/>
                    <a:gd name="connsiteY130" fmla="*/ 1863634 h 6478892"/>
                    <a:gd name="connsiteX131" fmla="*/ 3944982 w 4441371"/>
                    <a:gd name="connsiteY131" fmla="*/ 1419497 h 6478892"/>
                    <a:gd name="connsiteX132" fmla="*/ 4441371 w 4441371"/>
                    <a:gd name="connsiteY132" fmla="*/ 374468 h 6478892"/>
                    <a:gd name="connsiteX133" fmla="*/ 4397828 w 4441371"/>
                    <a:gd name="connsiteY133" fmla="*/ 0 h 6478892"/>
                    <a:gd name="connsiteX134" fmla="*/ 0 w 4441371"/>
                    <a:gd name="connsiteY134" fmla="*/ 17417 h 6478892"/>
                    <a:gd name="connsiteX135" fmla="*/ 15919 w 4441371"/>
                    <a:gd name="connsiteY135" fmla="*/ 6470468 h 6478892"/>
                    <a:gd name="connsiteX0" fmla="*/ 15919 w 4441371"/>
                    <a:gd name="connsiteY0" fmla="*/ 6470468 h 6478892"/>
                    <a:gd name="connsiteX1" fmla="*/ 207191 w 4441371"/>
                    <a:gd name="connsiteY1" fmla="*/ 6451508 h 6478892"/>
                    <a:gd name="connsiteX2" fmla="*/ 302441 w 4441371"/>
                    <a:gd name="connsiteY2" fmla="*/ 6357846 h 6478892"/>
                    <a:gd name="connsiteX3" fmla="*/ 400866 w 4441371"/>
                    <a:gd name="connsiteY3" fmla="*/ 6319746 h 6478892"/>
                    <a:gd name="connsiteX4" fmla="*/ 564379 w 4441371"/>
                    <a:gd name="connsiteY4" fmla="*/ 6208621 h 6478892"/>
                    <a:gd name="connsiteX5" fmla="*/ 678679 w 4441371"/>
                    <a:gd name="connsiteY5" fmla="*/ 6157821 h 6478892"/>
                    <a:gd name="connsiteX6" fmla="*/ 748529 w 4441371"/>
                    <a:gd name="connsiteY6" fmla="*/ 6065747 h 6478892"/>
                    <a:gd name="connsiteX7" fmla="*/ 750116 w 4441371"/>
                    <a:gd name="connsiteY7" fmla="*/ 6008597 h 6478892"/>
                    <a:gd name="connsiteX8" fmla="*/ 796154 w 4441371"/>
                    <a:gd name="connsiteY8" fmla="*/ 6019709 h 6478892"/>
                    <a:gd name="connsiteX9" fmla="*/ 813616 w 4441371"/>
                    <a:gd name="connsiteY9" fmla="*/ 5948272 h 6478892"/>
                    <a:gd name="connsiteX10" fmla="*/ 948645 w 4441371"/>
                    <a:gd name="connsiteY10" fmla="*/ 5940878 h 6478892"/>
                    <a:gd name="connsiteX11" fmla="*/ 934267 w 4441371"/>
                    <a:gd name="connsiteY11" fmla="*/ 5911760 h 6478892"/>
                    <a:gd name="connsiteX12" fmla="*/ 880291 w 4441371"/>
                    <a:gd name="connsiteY12" fmla="*/ 5911759 h 6478892"/>
                    <a:gd name="connsiteX13" fmla="*/ 921566 w 4441371"/>
                    <a:gd name="connsiteY13" fmla="*/ 5849847 h 6478892"/>
                    <a:gd name="connsiteX14" fmla="*/ 910454 w 4441371"/>
                    <a:gd name="connsiteY14" fmla="*/ 5799047 h 6478892"/>
                    <a:gd name="connsiteX15" fmla="*/ 937441 w 4441371"/>
                    <a:gd name="connsiteY15" fmla="*/ 5724434 h 6478892"/>
                    <a:gd name="connsiteX16" fmla="*/ 926329 w 4441371"/>
                    <a:gd name="connsiteY16" fmla="*/ 5683159 h 6478892"/>
                    <a:gd name="connsiteX17" fmla="*/ 1027929 w 4441371"/>
                    <a:gd name="connsiteY17" fmla="*/ 5637122 h 6478892"/>
                    <a:gd name="connsiteX18" fmla="*/ 1078729 w 4441371"/>
                    <a:gd name="connsiteY18" fmla="*/ 5591084 h 6478892"/>
                    <a:gd name="connsiteX19" fmla="*/ 1126354 w 4441371"/>
                    <a:gd name="connsiteY19" fmla="*/ 5533934 h 6478892"/>
                    <a:gd name="connsiteX20" fmla="*/ 1142229 w 4441371"/>
                    <a:gd name="connsiteY20" fmla="*/ 5478372 h 6478892"/>
                    <a:gd name="connsiteX21" fmla="*/ 1180329 w 4441371"/>
                    <a:gd name="connsiteY21" fmla="*/ 5427572 h 6478892"/>
                    <a:gd name="connsiteX22" fmla="*/ 1250179 w 4441371"/>
                    <a:gd name="connsiteY22" fmla="*/ 5345022 h 6478892"/>
                    <a:gd name="connsiteX23" fmla="*/ 1264466 w 4441371"/>
                    <a:gd name="connsiteY23" fmla="*/ 5389472 h 6478892"/>
                    <a:gd name="connsiteX24" fmla="*/ 1307329 w 4441371"/>
                    <a:gd name="connsiteY24" fmla="*/ 5341847 h 6478892"/>
                    <a:gd name="connsiteX25" fmla="*/ 1350191 w 4441371"/>
                    <a:gd name="connsiteY25" fmla="*/ 5324384 h 6478892"/>
                    <a:gd name="connsiteX26" fmla="*/ 1349828 w 4441371"/>
                    <a:gd name="connsiteY26" fmla="*/ 5277394 h 6478892"/>
                    <a:gd name="connsiteX27" fmla="*/ 1377179 w 4441371"/>
                    <a:gd name="connsiteY27" fmla="*/ 5175159 h 6478892"/>
                    <a:gd name="connsiteX28" fmla="*/ 1423216 w 4441371"/>
                    <a:gd name="connsiteY28" fmla="*/ 5149759 h 6478892"/>
                    <a:gd name="connsiteX29" fmla="*/ 1412104 w 4441371"/>
                    <a:gd name="connsiteY29" fmla="*/ 5017997 h 6478892"/>
                    <a:gd name="connsiteX30" fmla="*/ 1459729 w 4441371"/>
                    <a:gd name="connsiteY30" fmla="*/ 4971959 h 6478892"/>
                    <a:gd name="connsiteX31" fmla="*/ 1524000 w 4441371"/>
                    <a:gd name="connsiteY31" fmla="*/ 4955177 h 6478892"/>
                    <a:gd name="connsiteX32" fmla="*/ 1358129 w 4441371"/>
                    <a:gd name="connsiteY32" fmla="*/ 4913222 h 6478892"/>
                    <a:gd name="connsiteX33" fmla="*/ 1289866 w 4441371"/>
                    <a:gd name="connsiteY33" fmla="*/ 4854484 h 6478892"/>
                    <a:gd name="connsiteX34" fmla="*/ 1215254 w 4441371"/>
                    <a:gd name="connsiteY34" fmla="*/ 4883059 h 6478892"/>
                    <a:gd name="connsiteX35" fmla="*/ 1155383 w 4441371"/>
                    <a:gd name="connsiteY35" fmla="*/ 4820692 h 6478892"/>
                    <a:gd name="connsiteX36" fmla="*/ 1335904 w 4441371"/>
                    <a:gd name="connsiteY36" fmla="*/ 4757647 h 6478892"/>
                    <a:gd name="connsiteX37" fmla="*/ 1378766 w 4441371"/>
                    <a:gd name="connsiteY37" fmla="*/ 4762409 h 6478892"/>
                    <a:gd name="connsiteX38" fmla="*/ 1456055 w 4441371"/>
                    <a:gd name="connsiteY38" fmla="*/ 4779509 h 6478892"/>
                    <a:gd name="connsiteX39" fmla="*/ 1386704 w 4441371"/>
                    <a:gd name="connsiteY39" fmla="*/ 4619534 h 6478892"/>
                    <a:gd name="connsiteX40" fmla="*/ 1318441 w 4441371"/>
                    <a:gd name="connsiteY40" fmla="*/ 4551271 h 6478892"/>
                    <a:gd name="connsiteX41" fmla="*/ 1421629 w 4441371"/>
                    <a:gd name="connsiteY41" fmla="*/ 4506822 h 6478892"/>
                    <a:gd name="connsiteX42" fmla="*/ 1345429 w 4441371"/>
                    <a:gd name="connsiteY42" fmla="*/ 4400459 h 6478892"/>
                    <a:gd name="connsiteX43" fmla="*/ 1245416 w 4441371"/>
                    <a:gd name="connsiteY43" fmla="*/ 4309972 h 6478892"/>
                    <a:gd name="connsiteX44" fmla="*/ 1185091 w 4441371"/>
                    <a:gd name="connsiteY44" fmla="*/ 4102009 h 6478892"/>
                    <a:gd name="connsiteX45" fmla="*/ 1126354 w 4441371"/>
                    <a:gd name="connsiteY45" fmla="*/ 3930559 h 6478892"/>
                    <a:gd name="connsiteX46" fmla="*/ 995226 w 4441371"/>
                    <a:gd name="connsiteY46" fmla="*/ 3831363 h 6478892"/>
                    <a:gd name="connsiteX47" fmla="*/ 929504 w 4441371"/>
                    <a:gd name="connsiteY47" fmla="*/ 3773397 h 6478892"/>
                    <a:gd name="connsiteX48" fmla="*/ 929504 w 4441371"/>
                    <a:gd name="connsiteY48" fmla="*/ 3717834 h 6478892"/>
                    <a:gd name="connsiteX49" fmla="*/ 962841 w 4441371"/>
                    <a:gd name="connsiteY49" fmla="*/ 3711484 h 6478892"/>
                    <a:gd name="connsiteX50" fmla="*/ 1021579 w 4441371"/>
                    <a:gd name="connsiteY50" fmla="*/ 3609884 h 6478892"/>
                    <a:gd name="connsiteX51" fmla="*/ 1059679 w 4441371"/>
                    <a:gd name="connsiteY51" fmla="*/ 3598772 h 6478892"/>
                    <a:gd name="connsiteX52" fmla="*/ 1121591 w 4441371"/>
                    <a:gd name="connsiteY52" fmla="*/ 3535272 h 6478892"/>
                    <a:gd name="connsiteX53" fmla="*/ 1178741 w 4441371"/>
                    <a:gd name="connsiteY53" fmla="*/ 3498759 h 6478892"/>
                    <a:gd name="connsiteX54" fmla="*/ 1220016 w 4441371"/>
                    <a:gd name="connsiteY54" fmla="*/ 3489234 h 6478892"/>
                    <a:gd name="connsiteX55" fmla="*/ 1250088 w 4441371"/>
                    <a:gd name="connsiteY55" fmla="*/ 3418432 h 6478892"/>
                    <a:gd name="connsiteX56" fmla="*/ 1308917 w 4441371"/>
                    <a:gd name="connsiteY56" fmla="*/ 3387634 h 6478892"/>
                    <a:gd name="connsiteX57" fmla="*/ 1367654 w 4441371"/>
                    <a:gd name="connsiteY57" fmla="*/ 3354297 h 6478892"/>
                    <a:gd name="connsiteX58" fmla="*/ 1474016 w 4441371"/>
                    <a:gd name="connsiteY58" fmla="*/ 3309847 h 6478892"/>
                    <a:gd name="connsiteX59" fmla="*/ 1550125 w 4441371"/>
                    <a:gd name="connsiteY59" fmla="*/ 3317965 h 6478892"/>
                    <a:gd name="connsiteX60" fmla="*/ 1593079 w 4441371"/>
                    <a:gd name="connsiteY60" fmla="*/ 3271747 h 6478892"/>
                    <a:gd name="connsiteX61" fmla="*/ 1613716 w 4441371"/>
                    <a:gd name="connsiteY61" fmla="*/ 3201897 h 6478892"/>
                    <a:gd name="connsiteX62" fmla="*/ 1547041 w 4441371"/>
                    <a:gd name="connsiteY62" fmla="*/ 3174909 h 6478892"/>
                    <a:gd name="connsiteX63" fmla="*/ 1526313 w 4441371"/>
                    <a:gd name="connsiteY63" fmla="*/ 3150960 h 6478892"/>
                    <a:gd name="connsiteX64" fmla="*/ 1410516 w 4441371"/>
                    <a:gd name="connsiteY64" fmla="*/ 3163797 h 6478892"/>
                    <a:gd name="connsiteX65" fmla="*/ 1347016 w 4441371"/>
                    <a:gd name="connsiteY65" fmla="*/ 3127284 h 6478892"/>
                    <a:gd name="connsiteX66" fmla="*/ 1332729 w 4441371"/>
                    <a:gd name="connsiteY66" fmla="*/ 3101884 h 6478892"/>
                    <a:gd name="connsiteX67" fmla="*/ 1272313 w 4441371"/>
                    <a:gd name="connsiteY67" fmla="*/ 3082154 h 6478892"/>
                    <a:gd name="connsiteX68" fmla="*/ 1172391 w 4441371"/>
                    <a:gd name="connsiteY68" fmla="*/ 3098709 h 6478892"/>
                    <a:gd name="connsiteX69" fmla="*/ 1146991 w 4441371"/>
                    <a:gd name="connsiteY69" fmla="*/ 3144747 h 6478892"/>
                    <a:gd name="connsiteX70" fmla="*/ 1091429 w 4441371"/>
                    <a:gd name="connsiteY70" fmla="*/ 3174909 h 6478892"/>
                    <a:gd name="connsiteX71" fmla="*/ 1058091 w 4441371"/>
                    <a:gd name="connsiteY71" fmla="*/ 3225709 h 6478892"/>
                    <a:gd name="connsiteX72" fmla="*/ 989829 w 4441371"/>
                    <a:gd name="connsiteY72" fmla="*/ 3238409 h 6478892"/>
                    <a:gd name="connsiteX73" fmla="*/ 909364 w 4441371"/>
                    <a:gd name="connsiteY73" fmla="*/ 3181803 h 6478892"/>
                    <a:gd name="connsiteX74" fmla="*/ 924741 w 4441371"/>
                    <a:gd name="connsiteY74" fmla="*/ 3111409 h 6478892"/>
                    <a:gd name="connsiteX75" fmla="*/ 972366 w 4441371"/>
                    <a:gd name="connsiteY75" fmla="*/ 3078072 h 6478892"/>
                    <a:gd name="connsiteX76" fmla="*/ 923743 w 4441371"/>
                    <a:gd name="connsiteY76" fmla="*/ 2986994 h 6478892"/>
                    <a:gd name="connsiteX77" fmla="*/ 848541 w 4441371"/>
                    <a:gd name="connsiteY77" fmla="*/ 2989172 h 6478892"/>
                    <a:gd name="connsiteX78" fmla="*/ 726304 w 4441371"/>
                    <a:gd name="connsiteY78" fmla="*/ 2943134 h 6478892"/>
                    <a:gd name="connsiteX79" fmla="*/ 691379 w 4441371"/>
                    <a:gd name="connsiteY79" fmla="*/ 2852647 h 6478892"/>
                    <a:gd name="connsiteX80" fmla="*/ 733289 w 4441371"/>
                    <a:gd name="connsiteY80" fmla="*/ 2804160 h 6478892"/>
                    <a:gd name="connsiteX81" fmla="*/ 731066 w 4441371"/>
                    <a:gd name="connsiteY81" fmla="*/ 2738347 h 6478892"/>
                    <a:gd name="connsiteX82" fmla="*/ 770754 w 4441371"/>
                    <a:gd name="connsiteY82" fmla="*/ 2711359 h 6478892"/>
                    <a:gd name="connsiteX83" fmla="*/ 848541 w 4441371"/>
                    <a:gd name="connsiteY83" fmla="*/ 2771684 h 6478892"/>
                    <a:gd name="connsiteX84" fmla="*/ 875529 w 4441371"/>
                    <a:gd name="connsiteY84" fmla="*/ 2798672 h 6478892"/>
                    <a:gd name="connsiteX85" fmla="*/ 883466 w 4441371"/>
                    <a:gd name="connsiteY85" fmla="*/ 2743110 h 6478892"/>
                    <a:gd name="connsiteX86" fmla="*/ 919933 w 4441371"/>
                    <a:gd name="connsiteY86" fmla="*/ 2730546 h 6478892"/>
                    <a:gd name="connsiteX87" fmla="*/ 964429 w 4441371"/>
                    <a:gd name="connsiteY87" fmla="*/ 2730409 h 6478892"/>
                    <a:gd name="connsiteX88" fmla="*/ 991416 w 4441371"/>
                    <a:gd name="connsiteY88" fmla="*/ 2698659 h 6478892"/>
                    <a:gd name="connsiteX89" fmla="*/ 1067616 w 4441371"/>
                    <a:gd name="connsiteY89" fmla="*/ 2592297 h 6478892"/>
                    <a:gd name="connsiteX90" fmla="*/ 1157423 w 4441371"/>
                    <a:gd name="connsiteY90" fmla="*/ 2532652 h 6478892"/>
                    <a:gd name="connsiteX91" fmla="*/ 1239066 w 4441371"/>
                    <a:gd name="connsiteY91" fmla="*/ 2501809 h 6478892"/>
                    <a:gd name="connsiteX92" fmla="*/ 1386704 w 4441371"/>
                    <a:gd name="connsiteY92" fmla="*/ 2358934 h 6478892"/>
                    <a:gd name="connsiteX93" fmla="*/ 1501094 w 4441371"/>
                    <a:gd name="connsiteY93" fmla="*/ 2368913 h 6478892"/>
                    <a:gd name="connsiteX94" fmla="*/ 1567180 w 4441371"/>
                    <a:gd name="connsiteY94" fmla="*/ 2464298 h 6478892"/>
                    <a:gd name="connsiteX95" fmla="*/ 1510529 w 4441371"/>
                    <a:gd name="connsiteY95" fmla="*/ 2535147 h 6478892"/>
                    <a:gd name="connsiteX96" fmla="*/ 1413691 w 4441371"/>
                    <a:gd name="connsiteY96" fmla="*/ 2627222 h 6478892"/>
                    <a:gd name="connsiteX97" fmla="*/ 1375954 w 4441371"/>
                    <a:gd name="connsiteY97" fmla="*/ 2647405 h 6478892"/>
                    <a:gd name="connsiteX98" fmla="*/ 1387565 w 4441371"/>
                    <a:gd name="connsiteY98" fmla="*/ 2708456 h 6478892"/>
                    <a:gd name="connsiteX99" fmla="*/ 1437504 w 4441371"/>
                    <a:gd name="connsiteY99" fmla="*/ 2736759 h 6478892"/>
                    <a:gd name="connsiteX100" fmla="*/ 1431154 w 4441371"/>
                    <a:gd name="connsiteY100" fmla="*/ 2774859 h 6478892"/>
                    <a:gd name="connsiteX101" fmla="*/ 1340257 w 4441371"/>
                    <a:gd name="connsiteY101" fmla="*/ 2829515 h 6478892"/>
                    <a:gd name="connsiteX102" fmla="*/ 1377179 w 4441371"/>
                    <a:gd name="connsiteY102" fmla="*/ 2863759 h 6478892"/>
                    <a:gd name="connsiteX103" fmla="*/ 1532754 w 4441371"/>
                    <a:gd name="connsiteY103" fmla="*/ 2790734 h 6478892"/>
                    <a:gd name="connsiteX104" fmla="*/ 1569266 w 4441371"/>
                    <a:gd name="connsiteY104" fmla="*/ 2733584 h 6478892"/>
                    <a:gd name="connsiteX105" fmla="*/ 1634354 w 4441371"/>
                    <a:gd name="connsiteY105" fmla="*/ 2703422 h 6478892"/>
                    <a:gd name="connsiteX106" fmla="*/ 1691504 w 4441371"/>
                    <a:gd name="connsiteY106" fmla="*/ 2666909 h 6478892"/>
                    <a:gd name="connsiteX107" fmla="*/ 1793104 w 4441371"/>
                    <a:gd name="connsiteY107" fmla="*/ 2636747 h 6478892"/>
                    <a:gd name="connsiteX108" fmla="*/ 1891529 w 4441371"/>
                    <a:gd name="connsiteY108" fmla="*/ 2627222 h 6478892"/>
                    <a:gd name="connsiteX109" fmla="*/ 1934800 w 4441371"/>
                    <a:gd name="connsiteY109" fmla="*/ 2602275 h 6478892"/>
                    <a:gd name="connsiteX110" fmla="*/ 2002654 w 4441371"/>
                    <a:gd name="connsiteY110" fmla="*/ 2662147 h 6478892"/>
                    <a:gd name="connsiteX111" fmla="*/ 2072504 w 4441371"/>
                    <a:gd name="connsiteY111" fmla="*/ 2678022 h 6478892"/>
                    <a:gd name="connsiteX112" fmla="*/ 2147161 w 4441371"/>
                    <a:gd name="connsiteY112" fmla="*/ 2690902 h 6478892"/>
                    <a:gd name="connsiteX113" fmla="*/ 2097904 w 4441371"/>
                    <a:gd name="connsiteY113" fmla="*/ 2820897 h 6478892"/>
                    <a:gd name="connsiteX114" fmla="*/ 1994262 w 4441371"/>
                    <a:gd name="connsiteY114" fmla="*/ 2934788 h 6478892"/>
                    <a:gd name="connsiteX115" fmla="*/ 2177142 w 4441371"/>
                    <a:gd name="connsiteY115" fmla="*/ 3082834 h 6478892"/>
                    <a:gd name="connsiteX116" fmla="*/ 2377440 w 4441371"/>
                    <a:gd name="connsiteY116" fmla="*/ 3117668 h 6478892"/>
                    <a:gd name="connsiteX117" fmla="*/ 2360022 w 4441371"/>
                    <a:gd name="connsiteY117" fmla="*/ 3335383 h 6478892"/>
                    <a:gd name="connsiteX118" fmla="*/ 2360022 w 4441371"/>
                    <a:gd name="connsiteY118" fmla="*/ 3335383 h 6478892"/>
                    <a:gd name="connsiteX119" fmla="*/ 2316480 w 4441371"/>
                    <a:gd name="connsiteY119" fmla="*/ 3640183 h 6478892"/>
                    <a:gd name="connsiteX120" fmla="*/ 2272937 w 4441371"/>
                    <a:gd name="connsiteY120" fmla="*/ 3875314 h 6478892"/>
                    <a:gd name="connsiteX121" fmla="*/ 2577737 w 4441371"/>
                    <a:gd name="connsiteY121" fmla="*/ 3857897 h 6478892"/>
                    <a:gd name="connsiteX122" fmla="*/ 2873828 w 4441371"/>
                    <a:gd name="connsiteY122" fmla="*/ 3744685 h 6478892"/>
                    <a:gd name="connsiteX123" fmla="*/ 2873737 w 4441371"/>
                    <a:gd name="connsiteY123" fmla="*/ 3215186 h 6478892"/>
                    <a:gd name="connsiteX124" fmla="*/ 2755129 w 4441371"/>
                    <a:gd name="connsiteY124" fmla="*/ 3039972 h 6478892"/>
                    <a:gd name="connsiteX125" fmla="*/ 2686866 w 4441371"/>
                    <a:gd name="connsiteY125" fmla="*/ 2897097 h 6478892"/>
                    <a:gd name="connsiteX126" fmla="*/ 2490651 w 4441371"/>
                    <a:gd name="connsiteY126" fmla="*/ 2717074 h 6478892"/>
                    <a:gd name="connsiteX127" fmla="*/ 2621280 w 4441371"/>
                    <a:gd name="connsiteY127" fmla="*/ 2577737 h 6478892"/>
                    <a:gd name="connsiteX128" fmla="*/ 2960914 w 4441371"/>
                    <a:gd name="connsiteY128" fmla="*/ 2333897 h 6478892"/>
                    <a:gd name="connsiteX129" fmla="*/ 2969622 w 4441371"/>
                    <a:gd name="connsiteY129" fmla="*/ 2159725 h 6478892"/>
                    <a:gd name="connsiteX130" fmla="*/ 3326674 w 4441371"/>
                    <a:gd name="connsiteY130" fmla="*/ 1672045 h 6478892"/>
                    <a:gd name="connsiteX131" fmla="*/ 3526971 w 4441371"/>
                    <a:gd name="connsiteY131" fmla="*/ 1863634 h 6478892"/>
                    <a:gd name="connsiteX132" fmla="*/ 3944982 w 4441371"/>
                    <a:gd name="connsiteY132" fmla="*/ 1419497 h 6478892"/>
                    <a:gd name="connsiteX133" fmla="*/ 4441371 w 4441371"/>
                    <a:gd name="connsiteY133" fmla="*/ 374468 h 6478892"/>
                    <a:gd name="connsiteX134" fmla="*/ 4397828 w 4441371"/>
                    <a:gd name="connsiteY134" fmla="*/ 0 h 6478892"/>
                    <a:gd name="connsiteX135" fmla="*/ 0 w 4441371"/>
                    <a:gd name="connsiteY135" fmla="*/ 17417 h 6478892"/>
                    <a:gd name="connsiteX136" fmla="*/ 15919 w 4441371"/>
                    <a:gd name="connsiteY136" fmla="*/ 6470468 h 6478892"/>
                    <a:gd name="connsiteX0" fmla="*/ 15919 w 4441371"/>
                    <a:gd name="connsiteY0" fmla="*/ 6470468 h 6478892"/>
                    <a:gd name="connsiteX1" fmla="*/ 207191 w 4441371"/>
                    <a:gd name="connsiteY1" fmla="*/ 6451508 h 6478892"/>
                    <a:gd name="connsiteX2" fmla="*/ 302441 w 4441371"/>
                    <a:gd name="connsiteY2" fmla="*/ 6357846 h 6478892"/>
                    <a:gd name="connsiteX3" fmla="*/ 400866 w 4441371"/>
                    <a:gd name="connsiteY3" fmla="*/ 6319746 h 6478892"/>
                    <a:gd name="connsiteX4" fmla="*/ 564379 w 4441371"/>
                    <a:gd name="connsiteY4" fmla="*/ 6208621 h 6478892"/>
                    <a:gd name="connsiteX5" fmla="*/ 610416 w 4441371"/>
                    <a:gd name="connsiteY5" fmla="*/ 6135596 h 6478892"/>
                    <a:gd name="connsiteX6" fmla="*/ 678679 w 4441371"/>
                    <a:gd name="connsiteY6" fmla="*/ 6157821 h 6478892"/>
                    <a:gd name="connsiteX7" fmla="*/ 748529 w 4441371"/>
                    <a:gd name="connsiteY7" fmla="*/ 6065747 h 6478892"/>
                    <a:gd name="connsiteX8" fmla="*/ 750116 w 4441371"/>
                    <a:gd name="connsiteY8" fmla="*/ 6008597 h 6478892"/>
                    <a:gd name="connsiteX9" fmla="*/ 796154 w 4441371"/>
                    <a:gd name="connsiteY9" fmla="*/ 6019709 h 6478892"/>
                    <a:gd name="connsiteX10" fmla="*/ 813616 w 4441371"/>
                    <a:gd name="connsiteY10" fmla="*/ 5948272 h 6478892"/>
                    <a:gd name="connsiteX11" fmla="*/ 948645 w 4441371"/>
                    <a:gd name="connsiteY11" fmla="*/ 5940878 h 6478892"/>
                    <a:gd name="connsiteX12" fmla="*/ 934267 w 4441371"/>
                    <a:gd name="connsiteY12" fmla="*/ 5911760 h 6478892"/>
                    <a:gd name="connsiteX13" fmla="*/ 880291 w 4441371"/>
                    <a:gd name="connsiteY13" fmla="*/ 5911759 h 6478892"/>
                    <a:gd name="connsiteX14" fmla="*/ 921566 w 4441371"/>
                    <a:gd name="connsiteY14" fmla="*/ 5849847 h 6478892"/>
                    <a:gd name="connsiteX15" fmla="*/ 910454 w 4441371"/>
                    <a:gd name="connsiteY15" fmla="*/ 5799047 h 6478892"/>
                    <a:gd name="connsiteX16" fmla="*/ 937441 w 4441371"/>
                    <a:gd name="connsiteY16" fmla="*/ 5724434 h 6478892"/>
                    <a:gd name="connsiteX17" fmla="*/ 926329 w 4441371"/>
                    <a:gd name="connsiteY17" fmla="*/ 5683159 h 6478892"/>
                    <a:gd name="connsiteX18" fmla="*/ 1027929 w 4441371"/>
                    <a:gd name="connsiteY18" fmla="*/ 5637122 h 6478892"/>
                    <a:gd name="connsiteX19" fmla="*/ 1078729 w 4441371"/>
                    <a:gd name="connsiteY19" fmla="*/ 5591084 h 6478892"/>
                    <a:gd name="connsiteX20" fmla="*/ 1126354 w 4441371"/>
                    <a:gd name="connsiteY20" fmla="*/ 5533934 h 6478892"/>
                    <a:gd name="connsiteX21" fmla="*/ 1142229 w 4441371"/>
                    <a:gd name="connsiteY21" fmla="*/ 5478372 h 6478892"/>
                    <a:gd name="connsiteX22" fmla="*/ 1180329 w 4441371"/>
                    <a:gd name="connsiteY22" fmla="*/ 5427572 h 6478892"/>
                    <a:gd name="connsiteX23" fmla="*/ 1250179 w 4441371"/>
                    <a:gd name="connsiteY23" fmla="*/ 5345022 h 6478892"/>
                    <a:gd name="connsiteX24" fmla="*/ 1264466 w 4441371"/>
                    <a:gd name="connsiteY24" fmla="*/ 5389472 h 6478892"/>
                    <a:gd name="connsiteX25" fmla="*/ 1307329 w 4441371"/>
                    <a:gd name="connsiteY25" fmla="*/ 5341847 h 6478892"/>
                    <a:gd name="connsiteX26" fmla="*/ 1350191 w 4441371"/>
                    <a:gd name="connsiteY26" fmla="*/ 5324384 h 6478892"/>
                    <a:gd name="connsiteX27" fmla="*/ 1349828 w 4441371"/>
                    <a:gd name="connsiteY27" fmla="*/ 5277394 h 6478892"/>
                    <a:gd name="connsiteX28" fmla="*/ 1377179 w 4441371"/>
                    <a:gd name="connsiteY28" fmla="*/ 5175159 h 6478892"/>
                    <a:gd name="connsiteX29" fmla="*/ 1423216 w 4441371"/>
                    <a:gd name="connsiteY29" fmla="*/ 5149759 h 6478892"/>
                    <a:gd name="connsiteX30" fmla="*/ 1412104 w 4441371"/>
                    <a:gd name="connsiteY30" fmla="*/ 5017997 h 6478892"/>
                    <a:gd name="connsiteX31" fmla="*/ 1459729 w 4441371"/>
                    <a:gd name="connsiteY31" fmla="*/ 4971959 h 6478892"/>
                    <a:gd name="connsiteX32" fmla="*/ 1524000 w 4441371"/>
                    <a:gd name="connsiteY32" fmla="*/ 4955177 h 6478892"/>
                    <a:gd name="connsiteX33" fmla="*/ 1358129 w 4441371"/>
                    <a:gd name="connsiteY33" fmla="*/ 4913222 h 6478892"/>
                    <a:gd name="connsiteX34" fmla="*/ 1289866 w 4441371"/>
                    <a:gd name="connsiteY34" fmla="*/ 4854484 h 6478892"/>
                    <a:gd name="connsiteX35" fmla="*/ 1215254 w 4441371"/>
                    <a:gd name="connsiteY35" fmla="*/ 4883059 h 6478892"/>
                    <a:gd name="connsiteX36" fmla="*/ 1155383 w 4441371"/>
                    <a:gd name="connsiteY36" fmla="*/ 4820692 h 6478892"/>
                    <a:gd name="connsiteX37" fmla="*/ 1335904 w 4441371"/>
                    <a:gd name="connsiteY37" fmla="*/ 4757647 h 6478892"/>
                    <a:gd name="connsiteX38" fmla="*/ 1378766 w 4441371"/>
                    <a:gd name="connsiteY38" fmla="*/ 4762409 h 6478892"/>
                    <a:gd name="connsiteX39" fmla="*/ 1456055 w 4441371"/>
                    <a:gd name="connsiteY39" fmla="*/ 4779509 h 6478892"/>
                    <a:gd name="connsiteX40" fmla="*/ 1386704 w 4441371"/>
                    <a:gd name="connsiteY40" fmla="*/ 4619534 h 6478892"/>
                    <a:gd name="connsiteX41" fmla="*/ 1318441 w 4441371"/>
                    <a:gd name="connsiteY41" fmla="*/ 4551271 h 6478892"/>
                    <a:gd name="connsiteX42" fmla="*/ 1421629 w 4441371"/>
                    <a:gd name="connsiteY42" fmla="*/ 4506822 h 6478892"/>
                    <a:gd name="connsiteX43" fmla="*/ 1345429 w 4441371"/>
                    <a:gd name="connsiteY43" fmla="*/ 4400459 h 6478892"/>
                    <a:gd name="connsiteX44" fmla="*/ 1245416 w 4441371"/>
                    <a:gd name="connsiteY44" fmla="*/ 4309972 h 6478892"/>
                    <a:gd name="connsiteX45" fmla="*/ 1185091 w 4441371"/>
                    <a:gd name="connsiteY45" fmla="*/ 4102009 h 6478892"/>
                    <a:gd name="connsiteX46" fmla="*/ 1126354 w 4441371"/>
                    <a:gd name="connsiteY46" fmla="*/ 3930559 h 6478892"/>
                    <a:gd name="connsiteX47" fmla="*/ 995226 w 4441371"/>
                    <a:gd name="connsiteY47" fmla="*/ 3831363 h 6478892"/>
                    <a:gd name="connsiteX48" fmla="*/ 929504 w 4441371"/>
                    <a:gd name="connsiteY48" fmla="*/ 3773397 h 6478892"/>
                    <a:gd name="connsiteX49" fmla="*/ 929504 w 4441371"/>
                    <a:gd name="connsiteY49" fmla="*/ 3717834 h 6478892"/>
                    <a:gd name="connsiteX50" fmla="*/ 962841 w 4441371"/>
                    <a:gd name="connsiteY50" fmla="*/ 3711484 h 6478892"/>
                    <a:gd name="connsiteX51" fmla="*/ 1021579 w 4441371"/>
                    <a:gd name="connsiteY51" fmla="*/ 3609884 h 6478892"/>
                    <a:gd name="connsiteX52" fmla="*/ 1059679 w 4441371"/>
                    <a:gd name="connsiteY52" fmla="*/ 3598772 h 6478892"/>
                    <a:gd name="connsiteX53" fmla="*/ 1121591 w 4441371"/>
                    <a:gd name="connsiteY53" fmla="*/ 3535272 h 6478892"/>
                    <a:gd name="connsiteX54" fmla="*/ 1178741 w 4441371"/>
                    <a:gd name="connsiteY54" fmla="*/ 3498759 h 6478892"/>
                    <a:gd name="connsiteX55" fmla="*/ 1220016 w 4441371"/>
                    <a:gd name="connsiteY55" fmla="*/ 3489234 h 6478892"/>
                    <a:gd name="connsiteX56" fmla="*/ 1250088 w 4441371"/>
                    <a:gd name="connsiteY56" fmla="*/ 3418432 h 6478892"/>
                    <a:gd name="connsiteX57" fmla="*/ 1308917 w 4441371"/>
                    <a:gd name="connsiteY57" fmla="*/ 3387634 h 6478892"/>
                    <a:gd name="connsiteX58" fmla="*/ 1367654 w 4441371"/>
                    <a:gd name="connsiteY58" fmla="*/ 3354297 h 6478892"/>
                    <a:gd name="connsiteX59" fmla="*/ 1474016 w 4441371"/>
                    <a:gd name="connsiteY59" fmla="*/ 3309847 h 6478892"/>
                    <a:gd name="connsiteX60" fmla="*/ 1550125 w 4441371"/>
                    <a:gd name="connsiteY60" fmla="*/ 3317965 h 6478892"/>
                    <a:gd name="connsiteX61" fmla="*/ 1593079 w 4441371"/>
                    <a:gd name="connsiteY61" fmla="*/ 3271747 h 6478892"/>
                    <a:gd name="connsiteX62" fmla="*/ 1613716 w 4441371"/>
                    <a:gd name="connsiteY62" fmla="*/ 3201897 h 6478892"/>
                    <a:gd name="connsiteX63" fmla="*/ 1547041 w 4441371"/>
                    <a:gd name="connsiteY63" fmla="*/ 3174909 h 6478892"/>
                    <a:gd name="connsiteX64" fmla="*/ 1526313 w 4441371"/>
                    <a:gd name="connsiteY64" fmla="*/ 3150960 h 6478892"/>
                    <a:gd name="connsiteX65" fmla="*/ 1410516 w 4441371"/>
                    <a:gd name="connsiteY65" fmla="*/ 3163797 h 6478892"/>
                    <a:gd name="connsiteX66" fmla="*/ 1347016 w 4441371"/>
                    <a:gd name="connsiteY66" fmla="*/ 3127284 h 6478892"/>
                    <a:gd name="connsiteX67" fmla="*/ 1332729 w 4441371"/>
                    <a:gd name="connsiteY67" fmla="*/ 3101884 h 6478892"/>
                    <a:gd name="connsiteX68" fmla="*/ 1272313 w 4441371"/>
                    <a:gd name="connsiteY68" fmla="*/ 3082154 h 6478892"/>
                    <a:gd name="connsiteX69" fmla="*/ 1172391 w 4441371"/>
                    <a:gd name="connsiteY69" fmla="*/ 3098709 h 6478892"/>
                    <a:gd name="connsiteX70" fmla="*/ 1146991 w 4441371"/>
                    <a:gd name="connsiteY70" fmla="*/ 3144747 h 6478892"/>
                    <a:gd name="connsiteX71" fmla="*/ 1091429 w 4441371"/>
                    <a:gd name="connsiteY71" fmla="*/ 3174909 h 6478892"/>
                    <a:gd name="connsiteX72" fmla="*/ 1058091 w 4441371"/>
                    <a:gd name="connsiteY72" fmla="*/ 3225709 h 6478892"/>
                    <a:gd name="connsiteX73" fmla="*/ 989829 w 4441371"/>
                    <a:gd name="connsiteY73" fmla="*/ 3238409 h 6478892"/>
                    <a:gd name="connsiteX74" fmla="*/ 909364 w 4441371"/>
                    <a:gd name="connsiteY74" fmla="*/ 3181803 h 6478892"/>
                    <a:gd name="connsiteX75" fmla="*/ 924741 w 4441371"/>
                    <a:gd name="connsiteY75" fmla="*/ 3111409 h 6478892"/>
                    <a:gd name="connsiteX76" fmla="*/ 972366 w 4441371"/>
                    <a:gd name="connsiteY76" fmla="*/ 3078072 h 6478892"/>
                    <a:gd name="connsiteX77" fmla="*/ 923743 w 4441371"/>
                    <a:gd name="connsiteY77" fmla="*/ 2986994 h 6478892"/>
                    <a:gd name="connsiteX78" fmla="*/ 848541 w 4441371"/>
                    <a:gd name="connsiteY78" fmla="*/ 2989172 h 6478892"/>
                    <a:gd name="connsiteX79" fmla="*/ 726304 w 4441371"/>
                    <a:gd name="connsiteY79" fmla="*/ 2943134 h 6478892"/>
                    <a:gd name="connsiteX80" fmla="*/ 691379 w 4441371"/>
                    <a:gd name="connsiteY80" fmla="*/ 2852647 h 6478892"/>
                    <a:gd name="connsiteX81" fmla="*/ 733289 w 4441371"/>
                    <a:gd name="connsiteY81" fmla="*/ 2804160 h 6478892"/>
                    <a:gd name="connsiteX82" fmla="*/ 731066 w 4441371"/>
                    <a:gd name="connsiteY82" fmla="*/ 2738347 h 6478892"/>
                    <a:gd name="connsiteX83" fmla="*/ 770754 w 4441371"/>
                    <a:gd name="connsiteY83" fmla="*/ 2711359 h 6478892"/>
                    <a:gd name="connsiteX84" fmla="*/ 848541 w 4441371"/>
                    <a:gd name="connsiteY84" fmla="*/ 2771684 h 6478892"/>
                    <a:gd name="connsiteX85" fmla="*/ 875529 w 4441371"/>
                    <a:gd name="connsiteY85" fmla="*/ 2798672 h 6478892"/>
                    <a:gd name="connsiteX86" fmla="*/ 883466 w 4441371"/>
                    <a:gd name="connsiteY86" fmla="*/ 2743110 h 6478892"/>
                    <a:gd name="connsiteX87" fmla="*/ 919933 w 4441371"/>
                    <a:gd name="connsiteY87" fmla="*/ 2730546 h 6478892"/>
                    <a:gd name="connsiteX88" fmla="*/ 964429 w 4441371"/>
                    <a:gd name="connsiteY88" fmla="*/ 2730409 h 6478892"/>
                    <a:gd name="connsiteX89" fmla="*/ 991416 w 4441371"/>
                    <a:gd name="connsiteY89" fmla="*/ 2698659 h 6478892"/>
                    <a:gd name="connsiteX90" fmla="*/ 1067616 w 4441371"/>
                    <a:gd name="connsiteY90" fmla="*/ 2592297 h 6478892"/>
                    <a:gd name="connsiteX91" fmla="*/ 1157423 w 4441371"/>
                    <a:gd name="connsiteY91" fmla="*/ 2532652 h 6478892"/>
                    <a:gd name="connsiteX92" fmla="*/ 1239066 w 4441371"/>
                    <a:gd name="connsiteY92" fmla="*/ 2501809 h 6478892"/>
                    <a:gd name="connsiteX93" fmla="*/ 1386704 w 4441371"/>
                    <a:gd name="connsiteY93" fmla="*/ 2358934 h 6478892"/>
                    <a:gd name="connsiteX94" fmla="*/ 1501094 w 4441371"/>
                    <a:gd name="connsiteY94" fmla="*/ 2368913 h 6478892"/>
                    <a:gd name="connsiteX95" fmla="*/ 1567180 w 4441371"/>
                    <a:gd name="connsiteY95" fmla="*/ 2464298 h 6478892"/>
                    <a:gd name="connsiteX96" fmla="*/ 1510529 w 4441371"/>
                    <a:gd name="connsiteY96" fmla="*/ 2535147 h 6478892"/>
                    <a:gd name="connsiteX97" fmla="*/ 1413691 w 4441371"/>
                    <a:gd name="connsiteY97" fmla="*/ 2627222 h 6478892"/>
                    <a:gd name="connsiteX98" fmla="*/ 1375954 w 4441371"/>
                    <a:gd name="connsiteY98" fmla="*/ 2647405 h 6478892"/>
                    <a:gd name="connsiteX99" fmla="*/ 1387565 w 4441371"/>
                    <a:gd name="connsiteY99" fmla="*/ 2708456 h 6478892"/>
                    <a:gd name="connsiteX100" fmla="*/ 1437504 w 4441371"/>
                    <a:gd name="connsiteY100" fmla="*/ 2736759 h 6478892"/>
                    <a:gd name="connsiteX101" fmla="*/ 1431154 w 4441371"/>
                    <a:gd name="connsiteY101" fmla="*/ 2774859 h 6478892"/>
                    <a:gd name="connsiteX102" fmla="*/ 1340257 w 4441371"/>
                    <a:gd name="connsiteY102" fmla="*/ 2829515 h 6478892"/>
                    <a:gd name="connsiteX103" fmla="*/ 1377179 w 4441371"/>
                    <a:gd name="connsiteY103" fmla="*/ 2863759 h 6478892"/>
                    <a:gd name="connsiteX104" fmla="*/ 1532754 w 4441371"/>
                    <a:gd name="connsiteY104" fmla="*/ 2790734 h 6478892"/>
                    <a:gd name="connsiteX105" fmla="*/ 1569266 w 4441371"/>
                    <a:gd name="connsiteY105" fmla="*/ 2733584 h 6478892"/>
                    <a:gd name="connsiteX106" fmla="*/ 1634354 w 4441371"/>
                    <a:gd name="connsiteY106" fmla="*/ 2703422 h 6478892"/>
                    <a:gd name="connsiteX107" fmla="*/ 1691504 w 4441371"/>
                    <a:gd name="connsiteY107" fmla="*/ 2666909 h 6478892"/>
                    <a:gd name="connsiteX108" fmla="*/ 1793104 w 4441371"/>
                    <a:gd name="connsiteY108" fmla="*/ 2636747 h 6478892"/>
                    <a:gd name="connsiteX109" fmla="*/ 1891529 w 4441371"/>
                    <a:gd name="connsiteY109" fmla="*/ 2627222 h 6478892"/>
                    <a:gd name="connsiteX110" fmla="*/ 1934800 w 4441371"/>
                    <a:gd name="connsiteY110" fmla="*/ 2602275 h 6478892"/>
                    <a:gd name="connsiteX111" fmla="*/ 2002654 w 4441371"/>
                    <a:gd name="connsiteY111" fmla="*/ 2662147 h 6478892"/>
                    <a:gd name="connsiteX112" fmla="*/ 2072504 w 4441371"/>
                    <a:gd name="connsiteY112" fmla="*/ 2678022 h 6478892"/>
                    <a:gd name="connsiteX113" fmla="*/ 2147161 w 4441371"/>
                    <a:gd name="connsiteY113" fmla="*/ 2690902 h 6478892"/>
                    <a:gd name="connsiteX114" fmla="*/ 2097904 w 4441371"/>
                    <a:gd name="connsiteY114" fmla="*/ 2820897 h 6478892"/>
                    <a:gd name="connsiteX115" fmla="*/ 1994262 w 4441371"/>
                    <a:gd name="connsiteY115" fmla="*/ 2934788 h 6478892"/>
                    <a:gd name="connsiteX116" fmla="*/ 2177142 w 4441371"/>
                    <a:gd name="connsiteY116" fmla="*/ 3082834 h 6478892"/>
                    <a:gd name="connsiteX117" fmla="*/ 2377440 w 4441371"/>
                    <a:gd name="connsiteY117" fmla="*/ 3117668 h 6478892"/>
                    <a:gd name="connsiteX118" fmla="*/ 2360022 w 4441371"/>
                    <a:gd name="connsiteY118" fmla="*/ 3335383 h 6478892"/>
                    <a:gd name="connsiteX119" fmla="*/ 2360022 w 4441371"/>
                    <a:gd name="connsiteY119" fmla="*/ 3335383 h 6478892"/>
                    <a:gd name="connsiteX120" fmla="*/ 2316480 w 4441371"/>
                    <a:gd name="connsiteY120" fmla="*/ 3640183 h 6478892"/>
                    <a:gd name="connsiteX121" fmla="*/ 2272937 w 4441371"/>
                    <a:gd name="connsiteY121" fmla="*/ 3875314 h 6478892"/>
                    <a:gd name="connsiteX122" fmla="*/ 2577737 w 4441371"/>
                    <a:gd name="connsiteY122" fmla="*/ 3857897 h 6478892"/>
                    <a:gd name="connsiteX123" fmla="*/ 2873828 w 4441371"/>
                    <a:gd name="connsiteY123" fmla="*/ 3744685 h 6478892"/>
                    <a:gd name="connsiteX124" fmla="*/ 2873737 w 4441371"/>
                    <a:gd name="connsiteY124" fmla="*/ 3215186 h 6478892"/>
                    <a:gd name="connsiteX125" fmla="*/ 2755129 w 4441371"/>
                    <a:gd name="connsiteY125" fmla="*/ 3039972 h 6478892"/>
                    <a:gd name="connsiteX126" fmla="*/ 2686866 w 4441371"/>
                    <a:gd name="connsiteY126" fmla="*/ 2897097 h 6478892"/>
                    <a:gd name="connsiteX127" fmla="*/ 2490651 w 4441371"/>
                    <a:gd name="connsiteY127" fmla="*/ 2717074 h 6478892"/>
                    <a:gd name="connsiteX128" fmla="*/ 2621280 w 4441371"/>
                    <a:gd name="connsiteY128" fmla="*/ 2577737 h 6478892"/>
                    <a:gd name="connsiteX129" fmla="*/ 2960914 w 4441371"/>
                    <a:gd name="connsiteY129" fmla="*/ 2333897 h 6478892"/>
                    <a:gd name="connsiteX130" fmla="*/ 2969622 w 4441371"/>
                    <a:gd name="connsiteY130" fmla="*/ 2159725 h 6478892"/>
                    <a:gd name="connsiteX131" fmla="*/ 3326674 w 4441371"/>
                    <a:gd name="connsiteY131" fmla="*/ 1672045 h 6478892"/>
                    <a:gd name="connsiteX132" fmla="*/ 3526971 w 4441371"/>
                    <a:gd name="connsiteY132" fmla="*/ 1863634 h 6478892"/>
                    <a:gd name="connsiteX133" fmla="*/ 3944982 w 4441371"/>
                    <a:gd name="connsiteY133" fmla="*/ 1419497 h 6478892"/>
                    <a:gd name="connsiteX134" fmla="*/ 4441371 w 4441371"/>
                    <a:gd name="connsiteY134" fmla="*/ 374468 h 6478892"/>
                    <a:gd name="connsiteX135" fmla="*/ 4397828 w 4441371"/>
                    <a:gd name="connsiteY135" fmla="*/ 0 h 6478892"/>
                    <a:gd name="connsiteX136" fmla="*/ 0 w 4441371"/>
                    <a:gd name="connsiteY136" fmla="*/ 17417 h 6478892"/>
                    <a:gd name="connsiteX137" fmla="*/ 15919 w 4441371"/>
                    <a:gd name="connsiteY137" fmla="*/ 6470468 h 6478892"/>
                    <a:gd name="connsiteX0" fmla="*/ 15919 w 4441371"/>
                    <a:gd name="connsiteY0" fmla="*/ 6470468 h 6478892"/>
                    <a:gd name="connsiteX1" fmla="*/ 207191 w 4441371"/>
                    <a:gd name="connsiteY1" fmla="*/ 6451508 h 6478892"/>
                    <a:gd name="connsiteX2" fmla="*/ 302441 w 4441371"/>
                    <a:gd name="connsiteY2" fmla="*/ 6357846 h 6478892"/>
                    <a:gd name="connsiteX3" fmla="*/ 400866 w 4441371"/>
                    <a:gd name="connsiteY3" fmla="*/ 6319746 h 6478892"/>
                    <a:gd name="connsiteX4" fmla="*/ 564379 w 4441371"/>
                    <a:gd name="connsiteY4" fmla="*/ 6208621 h 6478892"/>
                    <a:gd name="connsiteX5" fmla="*/ 610416 w 4441371"/>
                    <a:gd name="connsiteY5" fmla="*/ 6135596 h 6478892"/>
                    <a:gd name="connsiteX6" fmla="*/ 678679 w 4441371"/>
                    <a:gd name="connsiteY6" fmla="*/ 6157821 h 6478892"/>
                    <a:gd name="connsiteX7" fmla="*/ 748529 w 4441371"/>
                    <a:gd name="connsiteY7" fmla="*/ 6065747 h 6478892"/>
                    <a:gd name="connsiteX8" fmla="*/ 750116 w 4441371"/>
                    <a:gd name="connsiteY8" fmla="*/ 6008597 h 6478892"/>
                    <a:gd name="connsiteX9" fmla="*/ 796154 w 4441371"/>
                    <a:gd name="connsiteY9" fmla="*/ 6019709 h 6478892"/>
                    <a:gd name="connsiteX10" fmla="*/ 813616 w 4441371"/>
                    <a:gd name="connsiteY10" fmla="*/ 5948272 h 6478892"/>
                    <a:gd name="connsiteX11" fmla="*/ 894579 w 4441371"/>
                    <a:gd name="connsiteY11" fmla="*/ 5965733 h 6478892"/>
                    <a:gd name="connsiteX12" fmla="*/ 948645 w 4441371"/>
                    <a:gd name="connsiteY12" fmla="*/ 5940878 h 6478892"/>
                    <a:gd name="connsiteX13" fmla="*/ 934267 w 4441371"/>
                    <a:gd name="connsiteY13" fmla="*/ 5911760 h 6478892"/>
                    <a:gd name="connsiteX14" fmla="*/ 880291 w 4441371"/>
                    <a:gd name="connsiteY14" fmla="*/ 5911759 h 6478892"/>
                    <a:gd name="connsiteX15" fmla="*/ 921566 w 4441371"/>
                    <a:gd name="connsiteY15" fmla="*/ 5849847 h 6478892"/>
                    <a:gd name="connsiteX16" fmla="*/ 910454 w 4441371"/>
                    <a:gd name="connsiteY16" fmla="*/ 5799047 h 6478892"/>
                    <a:gd name="connsiteX17" fmla="*/ 937441 w 4441371"/>
                    <a:gd name="connsiteY17" fmla="*/ 5724434 h 6478892"/>
                    <a:gd name="connsiteX18" fmla="*/ 926329 w 4441371"/>
                    <a:gd name="connsiteY18" fmla="*/ 5683159 h 6478892"/>
                    <a:gd name="connsiteX19" fmla="*/ 1027929 w 4441371"/>
                    <a:gd name="connsiteY19" fmla="*/ 5637122 h 6478892"/>
                    <a:gd name="connsiteX20" fmla="*/ 1078729 w 4441371"/>
                    <a:gd name="connsiteY20" fmla="*/ 5591084 h 6478892"/>
                    <a:gd name="connsiteX21" fmla="*/ 1126354 w 4441371"/>
                    <a:gd name="connsiteY21" fmla="*/ 5533934 h 6478892"/>
                    <a:gd name="connsiteX22" fmla="*/ 1142229 w 4441371"/>
                    <a:gd name="connsiteY22" fmla="*/ 5478372 h 6478892"/>
                    <a:gd name="connsiteX23" fmla="*/ 1180329 w 4441371"/>
                    <a:gd name="connsiteY23" fmla="*/ 5427572 h 6478892"/>
                    <a:gd name="connsiteX24" fmla="*/ 1250179 w 4441371"/>
                    <a:gd name="connsiteY24" fmla="*/ 5345022 h 6478892"/>
                    <a:gd name="connsiteX25" fmla="*/ 1264466 w 4441371"/>
                    <a:gd name="connsiteY25" fmla="*/ 5389472 h 6478892"/>
                    <a:gd name="connsiteX26" fmla="*/ 1307329 w 4441371"/>
                    <a:gd name="connsiteY26" fmla="*/ 5341847 h 6478892"/>
                    <a:gd name="connsiteX27" fmla="*/ 1350191 w 4441371"/>
                    <a:gd name="connsiteY27" fmla="*/ 5324384 h 6478892"/>
                    <a:gd name="connsiteX28" fmla="*/ 1349828 w 4441371"/>
                    <a:gd name="connsiteY28" fmla="*/ 5277394 h 6478892"/>
                    <a:gd name="connsiteX29" fmla="*/ 1377179 w 4441371"/>
                    <a:gd name="connsiteY29" fmla="*/ 5175159 h 6478892"/>
                    <a:gd name="connsiteX30" fmla="*/ 1423216 w 4441371"/>
                    <a:gd name="connsiteY30" fmla="*/ 5149759 h 6478892"/>
                    <a:gd name="connsiteX31" fmla="*/ 1412104 w 4441371"/>
                    <a:gd name="connsiteY31" fmla="*/ 5017997 h 6478892"/>
                    <a:gd name="connsiteX32" fmla="*/ 1459729 w 4441371"/>
                    <a:gd name="connsiteY32" fmla="*/ 4971959 h 6478892"/>
                    <a:gd name="connsiteX33" fmla="*/ 1524000 w 4441371"/>
                    <a:gd name="connsiteY33" fmla="*/ 4955177 h 6478892"/>
                    <a:gd name="connsiteX34" fmla="*/ 1358129 w 4441371"/>
                    <a:gd name="connsiteY34" fmla="*/ 4913222 h 6478892"/>
                    <a:gd name="connsiteX35" fmla="*/ 1289866 w 4441371"/>
                    <a:gd name="connsiteY35" fmla="*/ 4854484 h 6478892"/>
                    <a:gd name="connsiteX36" fmla="*/ 1215254 w 4441371"/>
                    <a:gd name="connsiteY36" fmla="*/ 4883059 h 6478892"/>
                    <a:gd name="connsiteX37" fmla="*/ 1155383 w 4441371"/>
                    <a:gd name="connsiteY37" fmla="*/ 4820692 h 6478892"/>
                    <a:gd name="connsiteX38" fmla="*/ 1335904 w 4441371"/>
                    <a:gd name="connsiteY38" fmla="*/ 4757647 h 6478892"/>
                    <a:gd name="connsiteX39" fmla="*/ 1378766 w 4441371"/>
                    <a:gd name="connsiteY39" fmla="*/ 4762409 h 6478892"/>
                    <a:gd name="connsiteX40" fmla="*/ 1456055 w 4441371"/>
                    <a:gd name="connsiteY40" fmla="*/ 4779509 h 6478892"/>
                    <a:gd name="connsiteX41" fmla="*/ 1386704 w 4441371"/>
                    <a:gd name="connsiteY41" fmla="*/ 4619534 h 6478892"/>
                    <a:gd name="connsiteX42" fmla="*/ 1318441 w 4441371"/>
                    <a:gd name="connsiteY42" fmla="*/ 4551271 h 6478892"/>
                    <a:gd name="connsiteX43" fmla="*/ 1421629 w 4441371"/>
                    <a:gd name="connsiteY43" fmla="*/ 4506822 h 6478892"/>
                    <a:gd name="connsiteX44" fmla="*/ 1345429 w 4441371"/>
                    <a:gd name="connsiteY44" fmla="*/ 4400459 h 6478892"/>
                    <a:gd name="connsiteX45" fmla="*/ 1245416 w 4441371"/>
                    <a:gd name="connsiteY45" fmla="*/ 4309972 h 6478892"/>
                    <a:gd name="connsiteX46" fmla="*/ 1185091 w 4441371"/>
                    <a:gd name="connsiteY46" fmla="*/ 4102009 h 6478892"/>
                    <a:gd name="connsiteX47" fmla="*/ 1126354 w 4441371"/>
                    <a:gd name="connsiteY47" fmla="*/ 3930559 h 6478892"/>
                    <a:gd name="connsiteX48" fmla="*/ 995226 w 4441371"/>
                    <a:gd name="connsiteY48" fmla="*/ 3831363 h 6478892"/>
                    <a:gd name="connsiteX49" fmla="*/ 929504 w 4441371"/>
                    <a:gd name="connsiteY49" fmla="*/ 3773397 h 6478892"/>
                    <a:gd name="connsiteX50" fmla="*/ 929504 w 4441371"/>
                    <a:gd name="connsiteY50" fmla="*/ 3717834 h 6478892"/>
                    <a:gd name="connsiteX51" fmla="*/ 962841 w 4441371"/>
                    <a:gd name="connsiteY51" fmla="*/ 3711484 h 6478892"/>
                    <a:gd name="connsiteX52" fmla="*/ 1021579 w 4441371"/>
                    <a:gd name="connsiteY52" fmla="*/ 3609884 h 6478892"/>
                    <a:gd name="connsiteX53" fmla="*/ 1059679 w 4441371"/>
                    <a:gd name="connsiteY53" fmla="*/ 3598772 h 6478892"/>
                    <a:gd name="connsiteX54" fmla="*/ 1121591 w 4441371"/>
                    <a:gd name="connsiteY54" fmla="*/ 3535272 h 6478892"/>
                    <a:gd name="connsiteX55" fmla="*/ 1178741 w 4441371"/>
                    <a:gd name="connsiteY55" fmla="*/ 3498759 h 6478892"/>
                    <a:gd name="connsiteX56" fmla="*/ 1220016 w 4441371"/>
                    <a:gd name="connsiteY56" fmla="*/ 3489234 h 6478892"/>
                    <a:gd name="connsiteX57" fmla="*/ 1250088 w 4441371"/>
                    <a:gd name="connsiteY57" fmla="*/ 3418432 h 6478892"/>
                    <a:gd name="connsiteX58" fmla="*/ 1308917 w 4441371"/>
                    <a:gd name="connsiteY58" fmla="*/ 3387634 h 6478892"/>
                    <a:gd name="connsiteX59" fmla="*/ 1367654 w 4441371"/>
                    <a:gd name="connsiteY59" fmla="*/ 3354297 h 6478892"/>
                    <a:gd name="connsiteX60" fmla="*/ 1474016 w 4441371"/>
                    <a:gd name="connsiteY60" fmla="*/ 3309847 h 6478892"/>
                    <a:gd name="connsiteX61" fmla="*/ 1550125 w 4441371"/>
                    <a:gd name="connsiteY61" fmla="*/ 3317965 h 6478892"/>
                    <a:gd name="connsiteX62" fmla="*/ 1593079 w 4441371"/>
                    <a:gd name="connsiteY62" fmla="*/ 3271747 h 6478892"/>
                    <a:gd name="connsiteX63" fmla="*/ 1613716 w 4441371"/>
                    <a:gd name="connsiteY63" fmla="*/ 3201897 h 6478892"/>
                    <a:gd name="connsiteX64" fmla="*/ 1547041 w 4441371"/>
                    <a:gd name="connsiteY64" fmla="*/ 3174909 h 6478892"/>
                    <a:gd name="connsiteX65" fmla="*/ 1526313 w 4441371"/>
                    <a:gd name="connsiteY65" fmla="*/ 3150960 h 6478892"/>
                    <a:gd name="connsiteX66" fmla="*/ 1410516 w 4441371"/>
                    <a:gd name="connsiteY66" fmla="*/ 3163797 h 6478892"/>
                    <a:gd name="connsiteX67" fmla="*/ 1347016 w 4441371"/>
                    <a:gd name="connsiteY67" fmla="*/ 3127284 h 6478892"/>
                    <a:gd name="connsiteX68" fmla="*/ 1332729 w 4441371"/>
                    <a:gd name="connsiteY68" fmla="*/ 3101884 h 6478892"/>
                    <a:gd name="connsiteX69" fmla="*/ 1272313 w 4441371"/>
                    <a:gd name="connsiteY69" fmla="*/ 3082154 h 6478892"/>
                    <a:gd name="connsiteX70" fmla="*/ 1172391 w 4441371"/>
                    <a:gd name="connsiteY70" fmla="*/ 3098709 h 6478892"/>
                    <a:gd name="connsiteX71" fmla="*/ 1146991 w 4441371"/>
                    <a:gd name="connsiteY71" fmla="*/ 3144747 h 6478892"/>
                    <a:gd name="connsiteX72" fmla="*/ 1091429 w 4441371"/>
                    <a:gd name="connsiteY72" fmla="*/ 3174909 h 6478892"/>
                    <a:gd name="connsiteX73" fmla="*/ 1058091 w 4441371"/>
                    <a:gd name="connsiteY73" fmla="*/ 3225709 h 6478892"/>
                    <a:gd name="connsiteX74" fmla="*/ 989829 w 4441371"/>
                    <a:gd name="connsiteY74" fmla="*/ 3238409 h 6478892"/>
                    <a:gd name="connsiteX75" fmla="*/ 909364 w 4441371"/>
                    <a:gd name="connsiteY75" fmla="*/ 3181803 h 6478892"/>
                    <a:gd name="connsiteX76" fmla="*/ 924741 w 4441371"/>
                    <a:gd name="connsiteY76" fmla="*/ 3111409 h 6478892"/>
                    <a:gd name="connsiteX77" fmla="*/ 972366 w 4441371"/>
                    <a:gd name="connsiteY77" fmla="*/ 3078072 h 6478892"/>
                    <a:gd name="connsiteX78" fmla="*/ 923743 w 4441371"/>
                    <a:gd name="connsiteY78" fmla="*/ 2986994 h 6478892"/>
                    <a:gd name="connsiteX79" fmla="*/ 848541 w 4441371"/>
                    <a:gd name="connsiteY79" fmla="*/ 2989172 h 6478892"/>
                    <a:gd name="connsiteX80" fmla="*/ 726304 w 4441371"/>
                    <a:gd name="connsiteY80" fmla="*/ 2943134 h 6478892"/>
                    <a:gd name="connsiteX81" fmla="*/ 691379 w 4441371"/>
                    <a:gd name="connsiteY81" fmla="*/ 2852647 h 6478892"/>
                    <a:gd name="connsiteX82" fmla="*/ 733289 w 4441371"/>
                    <a:gd name="connsiteY82" fmla="*/ 2804160 h 6478892"/>
                    <a:gd name="connsiteX83" fmla="*/ 731066 w 4441371"/>
                    <a:gd name="connsiteY83" fmla="*/ 2738347 h 6478892"/>
                    <a:gd name="connsiteX84" fmla="*/ 770754 w 4441371"/>
                    <a:gd name="connsiteY84" fmla="*/ 2711359 h 6478892"/>
                    <a:gd name="connsiteX85" fmla="*/ 848541 w 4441371"/>
                    <a:gd name="connsiteY85" fmla="*/ 2771684 h 6478892"/>
                    <a:gd name="connsiteX86" fmla="*/ 875529 w 4441371"/>
                    <a:gd name="connsiteY86" fmla="*/ 2798672 h 6478892"/>
                    <a:gd name="connsiteX87" fmla="*/ 883466 w 4441371"/>
                    <a:gd name="connsiteY87" fmla="*/ 2743110 h 6478892"/>
                    <a:gd name="connsiteX88" fmla="*/ 919933 w 4441371"/>
                    <a:gd name="connsiteY88" fmla="*/ 2730546 h 6478892"/>
                    <a:gd name="connsiteX89" fmla="*/ 964429 w 4441371"/>
                    <a:gd name="connsiteY89" fmla="*/ 2730409 h 6478892"/>
                    <a:gd name="connsiteX90" fmla="*/ 991416 w 4441371"/>
                    <a:gd name="connsiteY90" fmla="*/ 2698659 h 6478892"/>
                    <a:gd name="connsiteX91" fmla="*/ 1067616 w 4441371"/>
                    <a:gd name="connsiteY91" fmla="*/ 2592297 h 6478892"/>
                    <a:gd name="connsiteX92" fmla="*/ 1157423 w 4441371"/>
                    <a:gd name="connsiteY92" fmla="*/ 2532652 h 6478892"/>
                    <a:gd name="connsiteX93" fmla="*/ 1239066 w 4441371"/>
                    <a:gd name="connsiteY93" fmla="*/ 2501809 h 6478892"/>
                    <a:gd name="connsiteX94" fmla="*/ 1386704 w 4441371"/>
                    <a:gd name="connsiteY94" fmla="*/ 2358934 h 6478892"/>
                    <a:gd name="connsiteX95" fmla="*/ 1501094 w 4441371"/>
                    <a:gd name="connsiteY95" fmla="*/ 2368913 h 6478892"/>
                    <a:gd name="connsiteX96" fmla="*/ 1567180 w 4441371"/>
                    <a:gd name="connsiteY96" fmla="*/ 2464298 h 6478892"/>
                    <a:gd name="connsiteX97" fmla="*/ 1510529 w 4441371"/>
                    <a:gd name="connsiteY97" fmla="*/ 2535147 h 6478892"/>
                    <a:gd name="connsiteX98" fmla="*/ 1413691 w 4441371"/>
                    <a:gd name="connsiteY98" fmla="*/ 2627222 h 6478892"/>
                    <a:gd name="connsiteX99" fmla="*/ 1375954 w 4441371"/>
                    <a:gd name="connsiteY99" fmla="*/ 2647405 h 6478892"/>
                    <a:gd name="connsiteX100" fmla="*/ 1387565 w 4441371"/>
                    <a:gd name="connsiteY100" fmla="*/ 2708456 h 6478892"/>
                    <a:gd name="connsiteX101" fmla="*/ 1437504 w 4441371"/>
                    <a:gd name="connsiteY101" fmla="*/ 2736759 h 6478892"/>
                    <a:gd name="connsiteX102" fmla="*/ 1431154 w 4441371"/>
                    <a:gd name="connsiteY102" fmla="*/ 2774859 h 6478892"/>
                    <a:gd name="connsiteX103" fmla="*/ 1340257 w 4441371"/>
                    <a:gd name="connsiteY103" fmla="*/ 2829515 h 6478892"/>
                    <a:gd name="connsiteX104" fmla="*/ 1377179 w 4441371"/>
                    <a:gd name="connsiteY104" fmla="*/ 2863759 h 6478892"/>
                    <a:gd name="connsiteX105" fmla="*/ 1532754 w 4441371"/>
                    <a:gd name="connsiteY105" fmla="*/ 2790734 h 6478892"/>
                    <a:gd name="connsiteX106" fmla="*/ 1569266 w 4441371"/>
                    <a:gd name="connsiteY106" fmla="*/ 2733584 h 6478892"/>
                    <a:gd name="connsiteX107" fmla="*/ 1634354 w 4441371"/>
                    <a:gd name="connsiteY107" fmla="*/ 2703422 h 6478892"/>
                    <a:gd name="connsiteX108" fmla="*/ 1691504 w 4441371"/>
                    <a:gd name="connsiteY108" fmla="*/ 2666909 h 6478892"/>
                    <a:gd name="connsiteX109" fmla="*/ 1793104 w 4441371"/>
                    <a:gd name="connsiteY109" fmla="*/ 2636747 h 6478892"/>
                    <a:gd name="connsiteX110" fmla="*/ 1891529 w 4441371"/>
                    <a:gd name="connsiteY110" fmla="*/ 2627222 h 6478892"/>
                    <a:gd name="connsiteX111" fmla="*/ 1934800 w 4441371"/>
                    <a:gd name="connsiteY111" fmla="*/ 2602275 h 6478892"/>
                    <a:gd name="connsiteX112" fmla="*/ 2002654 w 4441371"/>
                    <a:gd name="connsiteY112" fmla="*/ 2662147 h 6478892"/>
                    <a:gd name="connsiteX113" fmla="*/ 2072504 w 4441371"/>
                    <a:gd name="connsiteY113" fmla="*/ 2678022 h 6478892"/>
                    <a:gd name="connsiteX114" fmla="*/ 2147161 w 4441371"/>
                    <a:gd name="connsiteY114" fmla="*/ 2690902 h 6478892"/>
                    <a:gd name="connsiteX115" fmla="*/ 2097904 w 4441371"/>
                    <a:gd name="connsiteY115" fmla="*/ 2820897 h 6478892"/>
                    <a:gd name="connsiteX116" fmla="*/ 1994262 w 4441371"/>
                    <a:gd name="connsiteY116" fmla="*/ 2934788 h 6478892"/>
                    <a:gd name="connsiteX117" fmla="*/ 2177142 w 4441371"/>
                    <a:gd name="connsiteY117" fmla="*/ 3082834 h 6478892"/>
                    <a:gd name="connsiteX118" fmla="*/ 2377440 w 4441371"/>
                    <a:gd name="connsiteY118" fmla="*/ 3117668 h 6478892"/>
                    <a:gd name="connsiteX119" fmla="*/ 2360022 w 4441371"/>
                    <a:gd name="connsiteY119" fmla="*/ 3335383 h 6478892"/>
                    <a:gd name="connsiteX120" fmla="*/ 2360022 w 4441371"/>
                    <a:gd name="connsiteY120" fmla="*/ 3335383 h 6478892"/>
                    <a:gd name="connsiteX121" fmla="*/ 2316480 w 4441371"/>
                    <a:gd name="connsiteY121" fmla="*/ 3640183 h 6478892"/>
                    <a:gd name="connsiteX122" fmla="*/ 2272937 w 4441371"/>
                    <a:gd name="connsiteY122" fmla="*/ 3875314 h 6478892"/>
                    <a:gd name="connsiteX123" fmla="*/ 2577737 w 4441371"/>
                    <a:gd name="connsiteY123" fmla="*/ 3857897 h 6478892"/>
                    <a:gd name="connsiteX124" fmla="*/ 2873828 w 4441371"/>
                    <a:gd name="connsiteY124" fmla="*/ 3744685 h 6478892"/>
                    <a:gd name="connsiteX125" fmla="*/ 2873737 w 4441371"/>
                    <a:gd name="connsiteY125" fmla="*/ 3215186 h 6478892"/>
                    <a:gd name="connsiteX126" fmla="*/ 2755129 w 4441371"/>
                    <a:gd name="connsiteY126" fmla="*/ 3039972 h 6478892"/>
                    <a:gd name="connsiteX127" fmla="*/ 2686866 w 4441371"/>
                    <a:gd name="connsiteY127" fmla="*/ 2897097 h 6478892"/>
                    <a:gd name="connsiteX128" fmla="*/ 2490651 w 4441371"/>
                    <a:gd name="connsiteY128" fmla="*/ 2717074 h 6478892"/>
                    <a:gd name="connsiteX129" fmla="*/ 2621280 w 4441371"/>
                    <a:gd name="connsiteY129" fmla="*/ 2577737 h 6478892"/>
                    <a:gd name="connsiteX130" fmla="*/ 2960914 w 4441371"/>
                    <a:gd name="connsiteY130" fmla="*/ 2333897 h 6478892"/>
                    <a:gd name="connsiteX131" fmla="*/ 2969622 w 4441371"/>
                    <a:gd name="connsiteY131" fmla="*/ 2159725 h 6478892"/>
                    <a:gd name="connsiteX132" fmla="*/ 3326674 w 4441371"/>
                    <a:gd name="connsiteY132" fmla="*/ 1672045 h 6478892"/>
                    <a:gd name="connsiteX133" fmla="*/ 3526971 w 4441371"/>
                    <a:gd name="connsiteY133" fmla="*/ 1863634 h 6478892"/>
                    <a:gd name="connsiteX134" fmla="*/ 3944982 w 4441371"/>
                    <a:gd name="connsiteY134" fmla="*/ 1419497 h 6478892"/>
                    <a:gd name="connsiteX135" fmla="*/ 4441371 w 4441371"/>
                    <a:gd name="connsiteY135" fmla="*/ 374468 h 6478892"/>
                    <a:gd name="connsiteX136" fmla="*/ 4397828 w 4441371"/>
                    <a:gd name="connsiteY136" fmla="*/ 0 h 6478892"/>
                    <a:gd name="connsiteX137" fmla="*/ 0 w 4441371"/>
                    <a:gd name="connsiteY137" fmla="*/ 17417 h 6478892"/>
                    <a:gd name="connsiteX138" fmla="*/ 15919 w 4441371"/>
                    <a:gd name="connsiteY138" fmla="*/ 6470468 h 6478892"/>
                    <a:gd name="connsiteX0" fmla="*/ 15919 w 4441371"/>
                    <a:gd name="connsiteY0" fmla="*/ 6470468 h 6478892"/>
                    <a:gd name="connsiteX1" fmla="*/ 207191 w 4441371"/>
                    <a:gd name="connsiteY1" fmla="*/ 6451508 h 6478892"/>
                    <a:gd name="connsiteX2" fmla="*/ 302441 w 4441371"/>
                    <a:gd name="connsiteY2" fmla="*/ 6357846 h 6478892"/>
                    <a:gd name="connsiteX3" fmla="*/ 400866 w 4441371"/>
                    <a:gd name="connsiteY3" fmla="*/ 6319746 h 6478892"/>
                    <a:gd name="connsiteX4" fmla="*/ 564379 w 4441371"/>
                    <a:gd name="connsiteY4" fmla="*/ 6208621 h 6478892"/>
                    <a:gd name="connsiteX5" fmla="*/ 610416 w 4441371"/>
                    <a:gd name="connsiteY5" fmla="*/ 6135596 h 6478892"/>
                    <a:gd name="connsiteX6" fmla="*/ 678679 w 4441371"/>
                    <a:gd name="connsiteY6" fmla="*/ 6157821 h 6478892"/>
                    <a:gd name="connsiteX7" fmla="*/ 748529 w 4441371"/>
                    <a:gd name="connsiteY7" fmla="*/ 6065747 h 6478892"/>
                    <a:gd name="connsiteX8" fmla="*/ 750116 w 4441371"/>
                    <a:gd name="connsiteY8" fmla="*/ 6008597 h 6478892"/>
                    <a:gd name="connsiteX9" fmla="*/ 796154 w 4441371"/>
                    <a:gd name="connsiteY9" fmla="*/ 6019709 h 6478892"/>
                    <a:gd name="connsiteX10" fmla="*/ 813616 w 4441371"/>
                    <a:gd name="connsiteY10" fmla="*/ 5948272 h 6478892"/>
                    <a:gd name="connsiteX11" fmla="*/ 894579 w 4441371"/>
                    <a:gd name="connsiteY11" fmla="*/ 5965733 h 6478892"/>
                    <a:gd name="connsiteX12" fmla="*/ 948645 w 4441371"/>
                    <a:gd name="connsiteY12" fmla="*/ 5940878 h 6478892"/>
                    <a:gd name="connsiteX13" fmla="*/ 934267 w 4441371"/>
                    <a:gd name="connsiteY13" fmla="*/ 5911760 h 6478892"/>
                    <a:gd name="connsiteX14" fmla="*/ 880291 w 4441371"/>
                    <a:gd name="connsiteY14" fmla="*/ 5911759 h 6478892"/>
                    <a:gd name="connsiteX15" fmla="*/ 921566 w 4441371"/>
                    <a:gd name="connsiteY15" fmla="*/ 5849847 h 6478892"/>
                    <a:gd name="connsiteX16" fmla="*/ 910454 w 4441371"/>
                    <a:gd name="connsiteY16" fmla="*/ 5799047 h 6478892"/>
                    <a:gd name="connsiteX17" fmla="*/ 937441 w 4441371"/>
                    <a:gd name="connsiteY17" fmla="*/ 5724434 h 6478892"/>
                    <a:gd name="connsiteX18" fmla="*/ 926329 w 4441371"/>
                    <a:gd name="connsiteY18" fmla="*/ 5683159 h 6478892"/>
                    <a:gd name="connsiteX19" fmla="*/ 1027929 w 4441371"/>
                    <a:gd name="connsiteY19" fmla="*/ 5637122 h 6478892"/>
                    <a:gd name="connsiteX20" fmla="*/ 1078729 w 4441371"/>
                    <a:gd name="connsiteY20" fmla="*/ 5591084 h 6478892"/>
                    <a:gd name="connsiteX21" fmla="*/ 1126354 w 4441371"/>
                    <a:gd name="connsiteY21" fmla="*/ 5533934 h 6478892"/>
                    <a:gd name="connsiteX22" fmla="*/ 1142229 w 4441371"/>
                    <a:gd name="connsiteY22" fmla="*/ 5478372 h 6478892"/>
                    <a:gd name="connsiteX23" fmla="*/ 1180329 w 4441371"/>
                    <a:gd name="connsiteY23" fmla="*/ 5427572 h 6478892"/>
                    <a:gd name="connsiteX24" fmla="*/ 1250179 w 4441371"/>
                    <a:gd name="connsiteY24" fmla="*/ 5345022 h 6478892"/>
                    <a:gd name="connsiteX25" fmla="*/ 1264466 w 4441371"/>
                    <a:gd name="connsiteY25" fmla="*/ 5389472 h 6478892"/>
                    <a:gd name="connsiteX26" fmla="*/ 1307329 w 4441371"/>
                    <a:gd name="connsiteY26" fmla="*/ 5341847 h 6478892"/>
                    <a:gd name="connsiteX27" fmla="*/ 1350191 w 4441371"/>
                    <a:gd name="connsiteY27" fmla="*/ 5324384 h 6478892"/>
                    <a:gd name="connsiteX28" fmla="*/ 1349828 w 4441371"/>
                    <a:gd name="connsiteY28" fmla="*/ 5277394 h 6478892"/>
                    <a:gd name="connsiteX29" fmla="*/ 1377179 w 4441371"/>
                    <a:gd name="connsiteY29" fmla="*/ 5175159 h 6478892"/>
                    <a:gd name="connsiteX30" fmla="*/ 1423216 w 4441371"/>
                    <a:gd name="connsiteY30" fmla="*/ 5149759 h 6478892"/>
                    <a:gd name="connsiteX31" fmla="*/ 1412104 w 4441371"/>
                    <a:gd name="connsiteY31" fmla="*/ 5017997 h 6478892"/>
                    <a:gd name="connsiteX32" fmla="*/ 1459729 w 4441371"/>
                    <a:gd name="connsiteY32" fmla="*/ 4971959 h 6478892"/>
                    <a:gd name="connsiteX33" fmla="*/ 1524000 w 4441371"/>
                    <a:gd name="connsiteY33" fmla="*/ 4955177 h 6478892"/>
                    <a:gd name="connsiteX34" fmla="*/ 1432741 w 4441371"/>
                    <a:gd name="connsiteY34" fmla="*/ 4903696 h 6478892"/>
                    <a:gd name="connsiteX35" fmla="*/ 1358129 w 4441371"/>
                    <a:gd name="connsiteY35" fmla="*/ 4913222 h 6478892"/>
                    <a:gd name="connsiteX36" fmla="*/ 1289866 w 4441371"/>
                    <a:gd name="connsiteY36" fmla="*/ 4854484 h 6478892"/>
                    <a:gd name="connsiteX37" fmla="*/ 1215254 w 4441371"/>
                    <a:gd name="connsiteY37" fmla="*/ 4883059 h 6478892"/>
                    <a:gd name="connsiteX38" fmla="*/ 1155383 w 4441371"/>
                    <a:gd name="connsiteY38" fmla="*/ 4820692 h 6478892"/>
                    <a:gd name="connsiteX39" fmla="*/ 1335904 w 4441371"/>
                    <a:gd name="connsiteY39" fmla="*/ 4757647 h 6478892"/>
                    <a:gd name="connsiteX40" fmla="*/ 1378766 w 4441371"/>
                    <a:gd name="connsiteY40" fmla="*/ 4762409 h 6478892"/>
                    <a:gd name="connsiteX41" fmla="*/ 1456055 w 4441371"/>
                    <a:gd name="connsiteY41" fmla="*/ 4779509 h 6478892"/>
                    <a:gd name="connsiteX42" fmla="*/ 1386704 w 4441371"/>
                    <a:gd name="connsiteY42" fmla="*/ 4619534 h 6478892"/>
                    <a:gd name="connsiteX43" fmla="*/ 1318441 w 4441371"/>
                    <a:gd name="connsiteY43" fmla="*/ 4551271 h 6478892"/>
                    <a:gd name="connsiteX44" fmla="*/ 1421629 w 4441371"/>
                    <a:gd name="connsiteY44" fmla="*/ 4506822 h 6478892"/>
                    <a:gd name="connsiteX45" fmla="*/ 1345429 w 4441371"/>
                    <a:gd name="connsiteY45" fmla="*/ 4400459 h 6478892"/>
                    <a:gd name="connsiteX46" fmla="*/ 1245416 w 4441371"/>
                    <a:gd name="connsiteY46" fmla="*/ 4309972 h 6478892"/>
                    <a:gd name="connsiteX47" fmla="*/ 1185091 w 4441371"/>
                    <a:gd name="connsiteY47" fmla="*/ 4102009 h 6478892"/>
                    <a:gd name="connsiteX48" fmla="*/ 1126354 w 4441371"/>
                    <a:gd name="connsiteY48" fmla="*/ 3930559 h 6478892"/>
                    <a:gd name="connsiteX49" fmla="*/ 995226 w 4441371"/>
                    <a:gd name="connsiteY49" fmla="*/ 3831363 h 6478892"/>
                    <a:gd name="connsiteX50" fmla="*/ 929504 w 4441371"/>
                    <a:gd name="connsiteY50" fmla="*/ 3773397 h 6478892"/>
                    <a:gd name="connsiteX51" fmla="*/ 929504 w 4441371"/>
                    <a:gd name="connsiteY51" fmla="*/ 3717834 h 6478892"/>
                    <a:gd name="connsiteX52" fmla="*/ 962841 w 4441371"/>
                    <a:gd name="connsiteY52" fmla="*/ 3711484 h 6478892"/>
                    <a:gd name="connsiteX53" fmla="*/ 1021579 w 4441371"/>
                    <a:gd name="connsiteY53" fmla="*/ 3609884 h 6478892"/>
                    <a:gd name="connsiteX54" fmla="*/ 1059679 w 4441371"/>
                    <a:gd name="connsiteY54" fmla="*/ 3598772 h 6478892"/>
                    <a:gd name="connsiteX55" fmla="*/ 1121591 w 4441371"/>
                    <a:gd name="connsiteY55" fmla="*/ 3535272 h 6478892"/>
                    <a:gd name="connsiteX56" fmla="*/ 1178741 w 4441371"/>
                    <a:gd name="connsiteY56" fmla="*/ 3498759 h 6478892"/>
                    <a:gd name="connsiteX57" fmla="*/ 1220016 w 4441371"/>
                    <a:gd name="connsiteY57" fmla="*/ 3489234 h 6478892"/>
                    <a:gd name="connsiteX58" fmla="*/ 1250088 w 4441371"/>
                    <a:gd name="connsiteY58" fmla="*/ 3418432 h 6478892"/>
                    <a:gd name="connsiteX59" fmla="*/ 1308917 w 4441371"/>
                    <a:gd name="connsiteY59" fmla="*/ 3387634 h 6478892"/>
                    <a:gd name="connsiteX60" fmla="*/ 1367654 w 4441371"/>
                    <a:gd name="connsiteY60" fmla="*/ 3354297 h 6478892"/>
                    <a:gd name="connsiteX61" fmla="*/ 1474016 w 4441371"/>
                    <a:gd name="connsiteY61" fmla="*/ 3309847 h 6478892"/>
                    <a:gd name="connsiteX62" fmla="*/ 1550125 w 4441371"/>
                    <a:gd name="connsiteY62" fmla="*/ 3317965 h 6478892"/>
                    <a:gd name="connsiteX63" fmla="*/ 1593079 w 4441371"/>
                    <a:gd name="connsiteY63" fmla="*/ 3271747 h 6478892"/>
                    <a:gd name="connsiteX64" fmla="*/ 1613716 w 4441371"/>
                    <a:gd name="connsiteY64" fmla="*/ 3201897 h 6478892"/>
                    <a:gd name="connsiteX65" fmla="*/ 1547041 w 4441371"/>
                    <a:gd name="connsiteY65" fmla="*/ 3174909 h 6478892"/>
                    <a:gd name="connsiteX66" fmla="*/ 1526313 w 4441371"/>
                    <a:gd name="connsiteY66" fmla="*/ 3150960 h 6478892"/>
                    <a:gd name="connsiteX67" fmla="*/ 1410516 w 4441371"/>
                    <a:gd name="connsiteY67" fmla="*/ 3163797 h 6478892"/>
                    <a:gd name="connsiteX68" fmla="*/ 1347016 w 4441371"/>
                    <a:gd name="connsiteY68" fmla="*/ 3127284 h 6478892"/>
                    <a:gd name="connsiteX69" fmla="*/ 1332729 w 4441371"/>
                    <a:gd name="connsiteY69" fmla="*/ 3101884 h 6478892"/>
                    <a:gd name="connsiteX70" fmla="*/ 1272313 w 4441371"/>
                    <a:gd name="connsiteY70" fmla="*/ 3082154 h 6478892"/>
                    <a:gd name="connsiteX71" fmla="*/ 1172391 w 4441371"/>
                    <a:gd name="connsiteY71" fmla="*/ 3098709 h 6478892"/>
                    <a:gd name="connsiteX72" fmla="*/ 1146991 w 4441371"/>
                    <a:gd name="connsiteY72" fmla="*/ 3144747 h 6478892"/>
                    <a:gd name="connsiteX73" fmla="*/ 1091429 w 4441371"/>
                    <a:gd name="connsiteY73" fmla="*/ 3174909 h 6478892"/>
                    <a:gd name="connsiteX74" fmla="*/ 1058091 w 4441371"/>
                    <a:gd name="connsiteY74" fmla="*/ 3225709 h 6478892"/>
                    <a:gd name="connsiteX75" fmla="*/ 989829 w 4441371"/>
                    <a:gd name="connsiteY75" fmla="*/ 3238409 h 6478892"/>
                    <a:gd name="connsiteX76" fmla="*/ 909364 w 4441371"/>
                    <a:gd name="connsiteY76" fmla="*/ 3181803 h 6478892"/>
                    <a:gd name="connsiteX77" fmla="*/ 924741 w 4441371"/>
                    <a:gd name="connsiteY77" fmla="*/ 3111409 h 6478892"/>
                    <a:gd name="connsiteX78" fmla="*/ 972366 w 4441371"/>
                    <a:gd name="connsiteY78" fmla="*/ 3078072 h 6478892"/>
                    <a:gd name="connsiteX79" fmla="*/ 923743 w 4441371"/>
                    <a:gd name="connsiteY79" fmla="*/ 2986994 h 6478892"/>
                    <a:gd name="connsiteX80" fmla="*/ 848541 w 4441371"/>
                    <a:gd name="connsiteY80" fmla="*/ 2989172 h 6478892"/>
                    <a:gd name="connsiteX81" fmla="*/ 726304 w 4441371"/>
                    <a:gd name="connsiteY81" fmla="*/ 2943134 h 6478892"/>
                    <a:gd name="connsiteX82" fmla="*/ 691379 w 4441371"/>
                    <a:gd name="connsiteY82" fmla="*/ 2852647 h 6478892"/>
                    <a:gd name="connsiteX83" fmla="*/ 733289 w 4441371"/>
                    <a:gd name="connsiteY83" fmla="*/ 2804160 h 6478892"/>
                    <a:gd name="connsiteX84" fmla="*/ 731066 w 4441371"/>
                    <a:gd name="connsiteY84" fmla="*/ 2738347 h 6478892"/>
                    <a:gd name="connsiteX85" fmla="*/ 770754 w 4441371"/>
                    <a:gd name="connsiteY85" fmla="*/ 2711359 h 6478892"/>
                    <a:gd name="connsiteX86" fmla="*/ 848541 w 4441371"/>
                    <a:gd name="connsiteY86" fmla="*/ 2771684 h 6478892"/>
                    <a:gd name="connsiteX87" fmla="*/ 875529 w 4441371"/>
                    <a:gd name="connsiteY87" fmla="*/ 2798672 h 6478892"/>
                    <a:gd name="connsiteX88" fmla="*/ 883466 w 4441371"/>
                    <a:gd name="connsiteY88" fmla="*/ 2743110 h 6478892"/>
                    <a:gd name="connsiteX89" fmla="*/ 919933 w 4441371"/>
                    <a:gd name="connsiteY89" fmla="*/ 2730546 h 6478892"/>
                    <a:gd name="connsiteX90" fmla="*/ 964429 w 4441371"/>
                    <a:gd name="connsiteY90" fmla="*/ 2730409 h 6478892"/>
                    <a:gd name="connsiteX91" fmla="*/ 991416 w 4441371"/>
                    <a:gd name="connsiteY91" fmla="*/ 2698659 h 6478892"/>
                    <a:gd name="connsiteX92" fmla="*/ 1067616 w 4441371"/>
                    <a:gd name="connsiteY92" fmla="*/ 2592297 h 6478892"/>
                    <a:gd name="connsiteX93" fmla="*/ 1157423 w 4441371"/>
                    <a:gd name="connsiteY93" fmla="*/ 2532652 h 6478892"/>
                    <a:gd name="connsiteX94" fmla="*/ 1239066 w 4441371"/>
                    <a:gd name="connsiteY94" fmla="*/ 2501809 h 6478892"/>
                    <a:gd name="connsiteX95" fmla="*/ 1386704 w 4441371"/>
                    <a:gd name="connsiteY95" fmla="*/ 2358934 h 6478892"/>
                    <a:gd name="connsiteX96" fmla="*/ 1501094 w 4441371"/>
                    <a:gd name="connsiteY96" fmla="*/ 2368913 h 6478892"/>
                    <a:gd name="connsiteX97" fmla="*/ 1567180 w 4441371"/>
                    <a:gd name="connsiteY97" fmla="*/ 2464298 h 6478892"/>
                    <a:gd name="connsiteX98" fmla="*/ 1510529 w 4441371"/>
                    <a:gd name="connsiteY98" fmla="*/ 2535147 h 6478892"/>
                    <a:gd name="connsiteX99" fmla="*/ 1413691 w 4441371"/>
                    <a:gd name="connsiteY99" fmla="*/ 2627222 h 6478892"/>
                    <a:gd name="connsiteX100" fmla="*/ 1375954 w 4441371"/>
                    <a:gd name="connsiteY100" fmla="*/ 2647405 h 6478892"/>
                    <a:gd name="connsiteX101" fmla="*/ 1387565 w 4441371"/>
                    <a:gd name="connsiteY101" fmla="*/ 2708456 h 6478892"/>
                    <a:gd name="connsiteX102" fmla="*/ 1437504 w 4441371"/>
                    <a:gd name="connsiteY102" fmla="*/ 2736759 h 6478892"/>
                    <a:gd name="connsiteX103" fmla="*/ 1431154 w 4441371"/>
                    <a:gd name="connsiteY103" fmla="*/ 2774859 h 6478892"/>
                    <a:gd name="connsiteX104" fmla="*/ 1340257 w 4441371"/>
                    <a:gd name="connsiteY104" fmla="*/ 2829515 h 6478892"/>
                    <a:gd name="connsiteX105" fmla="*/ 1377179 w 4441371"/>
                    <a:gd name="connsiteY105" fmla="*/ 2863759 h 6478892"/>
                    <a:gd name="connsiteX106" fmla="*/ 1532754 w 4441371"/>
                    <a:gd name="connsiteY106" fmla="*/ 2790734 h 6478892"/>
                    <a:gd name="connsiteX107" fmla="*/ 1569266 w 4441371"/>
                    <a:gd name="connsiteY107" fmla="*/ 2733584 h 6478892"/>
                    <a:gd name="connsiteX108" fmla="*/ 1634354 w 4441371"/>
                    <a:gd name="connsiteY108" fmla="*/ 2703422 h 6478892"/>
                    <a:gd name="connsiteX109" fmla="*/ 1691504 w 4441371"/>
                    <a:gd name="connsiteY109" fmla="*/ 2666909 h 6478892"/>
                    <a:gd name="connsiteX110" fmla="*/ 1793104 w 4441371"/>
                    <a:gd name="connsiteY110" fmla="*/ 2636747 h 6478892"/>
                    <a:gd name="connsiteX111" fmla="*/ 1891529 w 4441371"/>
                    <a:gd name="connsiteY111" fmla="*/ 2627222 h 6478892"/>
                    <a:gd name="connsiteX112" fmla="*/ 1934800 w 4441371"/>
                    <a:gd name="connsiteY112" fmla="*/ 2602275 h 6478892"/>
                    <a:gd name="connsiteX113" fmla="*/ 2002654 w 4441371"/>
                    <a:gd name="connsiteY113" fmla="*/ 2662147 h 6478892"/>
                    <a:gd name="connsiteX114" fmla="*/ 2072504 w 4441371"/>
                    <a:gd name="connsiteY114" fmla="*/ 2678022 h 6478892"/>
                    <a:gd name="connsiteX115" fmla="*/ 2147161 w 4441371"/>
                    <a:gd name="connsiteY115" fmla="*/ 2690902 h 6478892"/>
                    <a:gd name="connsiteX116" fmla="*/ 2097904 w 4441371"/>
                    <a:gd name="connsiteY116" fmla="*/ 2820897 h 6478892"/>
                    <a:gd name="connsiteX117" fmla="*/ 1994262 w 4441371"/>
                    <a:gd name="connsiteY117" fmla="*/ 2934788 h 6478892"/>
                    <a:gd name="connsiteX118" fmla="*/ 2177142 w 4441371"/>
                    <a:gd name="connsiteY118" fmla="*/ 3082834 h 6478892"/>
                    <a:gd name="connsiteX119" fmla="*/ 2377440 w 4441371"/>
                    <a:gd name="connsiteY119" fmla="*/ 3117668 h 6478892"/>
                    <a:gd name="connsiteX120" fmla="*/ 2360022 w 4441371"/>
                    <a:gd name="connsiteY120" fmla="*/ 3335383 h 6478892"/>
                    <a:gd name="connsiteX121" fmla="*/ 2360022 w 4441371"/>
                    <a:gd name="connsiteY121" fmla="*/ 3335383 h 6478892"/>
                    <a:gd name="connsiteX122" fmla="*/ 2316480 w 4441371"/>
                    <a:gd name="connsiteY122" fmla="*/ 3640183 h 6478892"/>
                    <a:gd name="connsiteX123" fmla="*/ 2272937 w 4441371"/>
                    <a:gd name="connsiteY123" fmla="*/ 3875314 h 6478892"/>
                    <a:gd name="connsiteX124" fmla="*/ 2577737 w 4441371"/>
                    <a:gd name="connsiteY124" fmla="*/ 3857897 h 6478892"/>
                    <a:gd name="connsiteX125" fmla="*/ 2873828 w 4441371"/>
                    <a:gd name="connsiteY125" fmla="*/ 3744685 h 6478892"/>
                    <a:gd name="connsiteX126" fmla="*/ 2873737 w 4441371"/>
                    <a:gd name="connsiteY126" fmla="*/ 3215186 h 6478892"/>
                    <a:gd name="connsiteX127" fmla="*/ 2755129 w 4441371"/>
                    <a:gd name="connsiteY127" fmla="*/ 3039972 h 6478892"/>
                    <a:gd name="connsiteX128" fmla="*/ 2686866 w 4441371"/>
                    <a:gd name="connsiteY128" fmla="*/ 2897097 h 6478892"/>
                    <a:gd name="connsiteX129" fmla="*/ 2490651 w 4441371"/>
                    <a:gd name="connsiteY129" fmla="*/ 2717074 h 6478892"/>
                    <a:gd name="connsiteX130" fmla="*/ 2621280 w 4441371"/>
                    <a:gd name="connsiteY130" fmla="*/ 2577737 h 6478892"/>
                    <a:gd name="connsiteX131" fmla="*/ 2960914 w 4441371"/>
                    <a:gd name="connsiteY131" fmla="*/ 2333897 h 6478892"/>
                    <a:gd name="connsiteX132" fmla="*/ 2969622 w 4441371"/>
                    <a:gd name="connsiteY132" fmla="*/ 2159725 h 6478892"/>
                    <a:gd name="connsiteX133" fmla="*/ 3326674 w 4441371"/>
                    <a:gd name="connsiteY133" fmla="*/ 1672045 h 6478892"/>
                    <a:gd name="connsiteX134" fmla="*/ 3526971 w 4441371"/>
                    <a:gd name="connsiteY134" fmla="*/ 1863634 h 6478892"/>
                    <a:gd name="connsiteX135" fmla="*/ 3944982 w 4441371"/>
                    <a:gd name="connsiteY135" fmla="*/ 1419497 h 6478892"/>
                    <a:gd name="connsiteX136" fmla="*/ 4441371 w 4441371"/>
                    <a:gd name="connsiteY136" fmla="*/ 374468 h 6478892"/>
                    <a:gd name="connsiteX137" fmla="*/ 4397828 w 4441371"/>
                    <a:gd name="connsiteY137" fmla="*/ 0 h 6478892"/>
                    <a:gd name="connsiteX138" fmla="*/ 0 w 4441371"/>
                    <a:gd name="connsiteY138" fmla="*/ 17417 h 6478892"/>
                    <a:gd name="connsiteX139" fmla="*/ 15919 w 4441371"/>
                    <a:gd name="connsiteY139" fmla="*/ 6470468 h 6478892"/>
                    <a:gd name="connsiteX0" fmla="*/ 15919 w 4441371"/>
                    <a:gd name="connsiteY0" fmla="*/ 6470468 h 6478892"/>
                    <a:gd name="connsiteX1" fmla="*/ 207191 w 4441371"/>
                    <a:gd name="connsiteY1" fmla="*/ 6451508 h 6478892"/>
                    <a:gd name="connsiteX2" fmla="*/ 302441 w 4441371"/>
                    <a:gd name="connsiteY2" fmla="*/ 6357846 h 6478892"/>
                    <a:gd name="connsiteX3" fmla="*/ 400866 w 4441371"/>
                    <a:gd name="connsiteY3" fmla="*/ 6319746 h 6478892"/>
                    <a:gd name="connsiteX4" fmla="*/ 564379 w 4441371"/>
                    <a:gd name="connsiteY4" fmla="*/ 6208621 h 6478892"/>
                    <a:gd name="connsiteX5" fmla="*/ 610416 w 4441371"/>
                    <a:gd name="connsiteY5" fmla="*/ 6135596 h 6478892"/>
                    <a:gd name="connsiteX6" fmla="*/ 678679 w 4441371"/>
                    <a:gd name="connsiteY6" fmla="*/ 6157821 h 6478892"/>
                    <a:gd name="connsiteX7" fmla="*/ 748529 w 4441371"/>
                    <a:gd name="connsiteY7" fmla="*/ 6065747 h 6478892"/>
                    <a:gd name="connsiteX8" fmla="*/ 750116 w 4441371"/>
                    <a:gd name="connsiteY8" fmla="*/ 6008597 h 6478892"/>
                    <a:gd name="connsiteX9" fmla="*/ 796154 w 4441371"/>
                    <a:gd name="connsiteY9" fmla="*/ 6019709 h 6478892"/>
                    <a:gd name="connsiteX10" fmla="*/ 813616 w 4441371"/>
                    <a:gd name="connsiteY10" fmla="*/ 5948272 h 6478892"/>
                    <a:gd name="connsiteX11" fmla="*/ 894579 w 4441371"/>
                    <a:gd name="connsiteY11" fmla="*/ 5965733 h 6478892"/>
                    <a:gd name="connsiteX12" fmla="*/ 948645 w 4441371"/>
                    <a:gd name="connsiteY12" fmla="*/ 5940878 h 6478892"/>
                    <a:gd name="connsiteX13" fmla="*/ 934267 w 4441371"/>
                    <a:gd name="connsiteY13" fmla="*/ 5911760 h 6478892"/>
                    <a:gd name="connsiteX14" fmla="*/ 880291 w 4441371"/>
                    <a:gd name="connsiteY14" fmla="*/ 5911759 h 6478892"/>
                    <a:gd name="connsiteX15" fmla="*/ 921566 w 4441371"/>
                    <a:gd name="connsiteY15" fmla="*/ 5849847 h 6478892"/>
                    <a:gd name="connsiteX16" fmla="*/ 910454 w 4441371"/>
                    <a:gd name="connsiteY16" fmla="*/ 5799047 h 6478892"/>
                    <a:gd name="connsiteX17" fmla="*/ 937441 w 4441371"/>
                    <a:gd name="connsiteY17" fmla="*/ 5724434 h 6478892"/>
                    <a:gd name="connsiteX18" fmla="*/ 926329 w 4441371"/>
                    <a:gd name="connsiteY18" fmla="*/ 5683159 h 6478892"/>
                    <a:gd name="connsiteX19" fmla="*/ 1027929 w 4441371"/>
                    <a:gd name="connsiteY19" fmla="*/ 5637122 h 6478892"/>
                    <a:gd name="connsiteX20" fmla="*/ 1078729 w 4441371"/>
                    <a:gd name="connsiteY20" fmla="*/ 5591084 h 6478892"/>
                    <a:gd name="connsiteX21" fmla="*/ 1126354 w 4441371"/>
                    <a:gd name="connsiteY21" fmla="*/ 5533934 h 6478892"/>
                    <a:gd name="connsiteX22" fmla="*/ 1142229 w 4441371"/>
                    <a:gd name="connsiteY22" fmla="*/ 5478372 h 6478892"/>
                    <a:gd name="connsiteX23" fmla="*/ 1180329 w 4441371"/>
                    <a:gd name="connsiteY23" fmla="*/ 5427572 h 6478892"/>
                    <a:gd name="connsiteX24" fmla="*/ 1250179 w 4441371"/>
                    <a:gd name="connsiteY24" fmla="*/ 5345022 h 6478892"/>
                    <a:gd name="connsiteX25" fmla="*/ 1264466 w 4441371"/>
                    <a:gd name="connsiteY25" fmla="*/ 5389472 h 6478892"/>
                    <a:gd name="connsiteX26" fmla="*/ 1307329 w 4441371"/>
                    <a:gd name="connsiteY26" fmla="*/ 5341847 h 6478892"/>
                    <a:gd name="connsiteX27" fmla="*/ 1350191 w 4441371"/>
                    <a:gd name="connsiteY27" fmla="*/ 5324384 h 6478892"/>
                    <a:gd name="connsiteX28" fmla="*/ 1349828 w 4441371"/>
                    <a:gd name="connsiteY28" fmla="*/ 5277394 h 6478892"/>
                    <a:gd name="connsiteX29" fmla="*/ 1377179 w 4441371"/>
                    <a:gd name="connsiteY29" fmla="*/ 5175159 h 6478892"/>
                    <a:gd name="connsiteX30" fmla="*/ 1423216 w 4441371"/>
                    <a:gd name="connsiteY30" fmla="*/ 5149759 h 6478892"/>
                    <a:gd name="connsiteX31" fmla="*/ 1412104 w 4441371"/>
                    <a:gd name="connsiteY31" fmla="*/ 5017997 h 6478892"/>
                    <a:gd name="connsiteX32" fmla="*/ 1459729 w 4441371"/>
                    <a:gd name="connsiteY32" fmla="*/ 4971959 h 6478892"/>
                    <a:gd name="connsiteX33" fmla="*/ 1516062 w 4441371"/>
                    <a:gd name="connsiteY33" fmla="*/ 4966289 h 6478892"/>
                    <a:gd name="connsiteX34" fmla="*/ 1432741 w 4441371"/>
                    <a:gd name="connsiteY34" fmla="*/ 4903696 h 6478892"/>
                    <a:gd name="connsiteX35" fmla="*/ 1358129 w 4441371"/>
                    <a:gd name="connsiteY35" fmla="*/ 4913222 h 6478892"/>
                    <a:gd name="connsiteX36" fmla="*/ 1289866 w 4441371"/>
                    <a:gd name="connsiteY36" fmla="*/ 4854484 h 6478892"/>
                    <a:gd name="connsiteX37" fmla="*/ 1215254 w 4441371"/>
                    <a:gd name="connsiteY37" fmla="*/ 4883059 h 6478892"/>
                    <a:gd name="connsiteX38" fmla="*/ 1155383 w 4441371"/>
                    <a:gd name="connsiteY38" fmla="*/ 4820692 h 6478892"/>
                    <a:gd name="connsiteX39" fmla="*/ 1335904 w 4441371"/>
                    <a:gd name="connsiteY39" fmla="*/ 4757647 h 6478892"/>
                    <a:gd name="connsiteX40" fmla="*/ 1378766 w 4441371"/>
                    <a:gd name="connsiteY40" fmla="*/ 4762409 h 6478892"/>
                    <a:gd name="connsiteX41" fmla="*/ 1456055 w 4441371"/>
                    <a:gd name="connsiteY41" fmla="*/ 4779509 h 6478892"/>
                    <a:gd name="connsiteX42" fmla="*/ 1386704 w 4441371"/>
                    <a:gd name="connsiteY42" fmla="*/ 4619534 h 6478892"/>
                    <a:gd name="connsiteX43" fmla="*/ 1318441 w 4441371"/>
                    <a:gd name="connsiteY43" fmla="*/ 4551271 h 6478892"/>
                    <a:gd name="connsiteX44" fmla="*/ 1421629 w 4441371"/>
                    <a:gd name="connsiteY44" fmla="*/ 4506822 h 6478892"/>
                    <a:gd name="connsiteX45" fmla="*/ 1345429 w 4441371"/>
                    <a:gd name="connsiteY45" fmla="*/ 4400459 h 6478892"/>
                    <a:gd name="connsiteX46" fmla="*/ 1245416 w 4441371"/>
                    <a:gd name="connsiteY46" fmla="*/ 4309972 h 6478892"/>
                    <a:gd name="connsiteX47" fmla="*/ 1185091 w 4441371"/>
                    <a:gd name="connsiteY47" fmla="*/ 4102009 h 6478892"/>
                    <a:gd name="connsiteX48" fmla="*/ 1126354 w 4441371"/>
                    <a:gd name="connsiteY48" fmla="*/ 3930559 h 6478892"/>
                    <a:gd name="connsiteX49" fmla="*/ 995226 w 4441371"/>
                    <a:gd name="connsiteY49" fmla="*/ 3831363 h 6478892"/>
                    <a:gd name="connsiteX50" fmla="*/ 929504 w 4441371"/>
                    <a:gd name="connsiteY50" fmla="*/ 3773397 h 6478892"/>
                    <a:gd name="connsiteX51" fmla="*/ 929504 w 4441371"/>
                    <a:gd name="connsiteY51" fmla="*/ 3717834 h 6478892"/>
                    <a:gd name="connsiteX52" fmla="*/ 962841 w 4441371"/>
                    <a:gd name="connsiteY52" fmla="*/ 3711484 h 6478892"/>
                    <a:gd name="connsiteX53" fmla="*/ 1021579 w 4441371"/>
                    <a:gd name="connsiteY53" fmla="*/ 3609884 h 6478892"/>
                    <a:gd name="connsiteX54" fmla="*/ 1059679 w 4441371"/>
                    <a:gd name="connsiteY54" fmla="*/ 3598772 h 6478892"/>
                    <a:gd name="connsiteX55" fmla="*/ 1121591 w 4441371"/>
                    <a:gd name="connsiteY55" fmla="*/ 3535272 h 6478892"/>
                    <a:gd name="connsiteX56" fmla="*/ 1178741 w 4441371"/>
                    <a:gd name="connsiteY56" fmla="*/ 3498759 h 6478892"/>
                    <a:gd name="connsiteX57" fmla="*/ 1220016 w 4441371"/>
                    <a:gd name="connsiteY57" fmla="*/ 3489234 h 6478892"/>
                    <a:gd name="connsiteX58" fmla="*/ 1250088 w 4441371"/>
                    <a:gd name="connsiteY58" fmla="*/ 3418432 h 6478892"/>
                    <a:gd name="connsiteX59" fmla="*/ 1308917 w 4441371"/>
                    <a:gd name="connsiteY59" fmla="*/ 3387634 h 6478892"/>
                    <a:gd name="connsiteX60" fmla="*/ 1367654 w 4441371"/>
                    <a:gd name="connsiteY60" fmla="*/ 3354297 h 6478892"/>
                    <a:gd name="connsiteX61" fmla="*/ 1474016 w 4441371"/>
                    <a:gd name="connsiteY61" fmla="*/ 3309847 h 6478892"/>
                    <a:gd name="connsiteX62" fmla="*/ 1550125 w 4441371"/>
                    <a:gd name="connsiteY62" fmla="*/ 3317965 h 6478892"/>
                    <a:gd name="connsiteX63" fmla="*/ 1593079 w 4441371"/>
                    <a:gd name="connsiteY63" fmla="*/ 3271747 h 6478892"/>
                    <a:gd name="connsiteX64" fmla="*/ 1613716 w 4441371"/>
                    <a:gd name="connsiteY64" fmla="*/ 3201897 h 6478892"/>
                    <a:gd name="connsiteX65" fmla="*/ 1547041 w 4441371"/>
                    <a:gd name="connsiteY65" fmla="*/ 3174909 h 6478892"/>
                    <a:gd name="connsiteX66" fmla="*/ 1526313 w 4441371"/>
                    <a:gd name="connsiteY66" fmla="*/ 3150960 h 6478892"/>
                    <a:gd name="connsiteX67" fmla="*/ 1410516 w 4441371"/>
                    <a:gd name="connsiteY67" fmla="*/ 3163797 h 6478892"/>
                    <a:gd name="connsiteX68" fmla="*/ 1347016 w 4441371"/>
                    <a:gd name="connsiteY68" fmla="*/ 3127284 h 6478892"/>
                    <a:gd name="connsiteX69" fmla="*/ 1332729 w 4441371"/>
                    <a:gd name="connsiteY69" fmla="*/ 3101884 h 6478892"/>
                    <a:gd name="connsiteX70" fmla="*/ 1272313 w 4441371"/>
                    <a:gd name="connsiteY70" fmla="*/ 3082154 h 6478892"/>
                    <a:gd name="connsiteX71" fmla="*/ 1172391 w 4441371"/>
                    <a:gd name="connsiteY71" fmla="*/ 3098709 h 6478892"/>
                    <a:gd name="connsiteX72" fmla="*/ 1146991 w 4441371"/>
                    <a:gd name="connsiteY72" fmla="*/ 3144747 h 6478892"/>
                    <a:gd name="connsiteX73" fmla="*/ 1091429 w 4441371"/>
                    <a:gd name="connsiteY73" fmla="*/ 3174909 h 6478892"/>
                    <a:gd name="connsiteX74" fmla="*/ 1058091 w 4441371"/>
                    <a:gd name="connsiteY74" fmla="*/ 3225709 h 6478892"/>
                    <a:gd name="connsiteX75" fmla="*/ 989829 w 4441371"/>
                    <a:gd name="connsiteY75" fmla="*/ 3238409 h 6478892"/>
                    <a:gd name="connsiteX76" fmla="*/ 909364 w 4441371"/>
                    <a:gd name="connsiteY76" fmla="*/ 3181803 h 6478892"/>
                    <a:gd name="connsiteX77" fmla="*/ 924741 w 4441371"/>
                    <a:gd name="connsiteY77" fmla="*/ 3111409 h 6478892"/>
                    <a:gd name="connsiteX78" fmla="*/ 972366 w 4441371"/>
                    <a:gd name="connsiteY78" fmla="*/ 3078072 h 6478892"/>
                    <a:gd name="connsiteX79" fmla="*/ 923743 w 4441371"/>
                    <a:gd name="connsiteY79" fmla="*/ 2986994 h 6478892"/>
                    <a:gd name="connsiteX80" fmla="*/ 848541 w 4441371"/>
                    <a:gd name="connsiteY80" fmla="*/ 2989172 h 6478892"/>
                    <a:gd name="connsiteX81" fmla="*/ 726304 w 4441371"/>
                    <a:gd name="connsiteY81" fmla="*/ 2943134 h 6478892"/>
                    <a:gd name="connsiteX82" fmla="*/ 691379 w 4441371"/>
                    <a:gd name="connsiteY82" fmla="*/ 2852647 h 6478892"/>
                    <a:gd name="connsiteX83" fmla="*/ 733289 w 4441371"/>
                    <a:gd name="connsiteY83" fmla="*/ 2804160 h 6478892"/>
                    <a:gd name="connsiteX84" fmla="*/ 731066 w 4441371"/>
                    <a:gd name="connsiteY84" fmla="*/ 2738347 h 6478892"/>
                    <a:gd name="connsiteX85" fmla="*/ 770754 w 4441371"/>
                    <a:gd name="connsiteY85" fmla="*/ 2711359 h 6478892"/>
                    <a:gd name="connsiteX86" fmla="*/ 848541 w 4441371"/>
                    <a:gd name="connsiteY86" fmla="*/ 2771684 h 6478892"/>
                    <a:gd name="connsiteX87" fmla="*/ 875529 w 4441371"/>
                    <a:gd name="connsiteY87" fmla="*/ 2798672 h 6478892"/>
                    <a:gd name="connsiteX88" fmla="*/ 883466 w 4441371"/>
                    <a:gd name="connsiteY88" fmla="*/ 2743110 h 6478892"/>
                    <a:gd name="connsiteX89" fmla="*/ 919933 w 4441371"/>
                    <a:gd name="connsiteY89" fmla="*/ 2730546 h 6478892"/>
                    <a:gd name="connsiteX90" fmla="*/ 964429 w 4441371"/>
                    <a:gd name="connsiteY90" fmla="*/ 2730409 h 6478892"/>
                    <a:gd name="connsiteX91" fmla="*/ 991416 w 4441371"/>
                    <a:gd name="connsiteY91" fmla="*/ 2698659 h 6478892"/>
                    <a:gd name="connsiteX92" fmla="*/ 1067616 w 4441371"/>
                    <a:gd name="connsiteY92" fmla="*/ 2592297 h 6478892"/>
                    <a:gd name="connsiteX93" fmla="*/ 1157423 w 4441371"/>
                    <a:gd name="connsiteY93" fmla="*/ 2532652 h 6478892"/>
                    <a:gd name="connsiteX94" fmla="*/ 1239066 w 4441371"/>
                    <a:gd name="connsiteY94" fmla="*/ 2501809 h 6478892"/>
                    <a:gd name="connsiteX95" fmla="*/ 1386704 w 4441371"/>
                    <a:gd name="connsiteY95" fmla="*/ 2358934 h 6478892"/>
                    <a:gd name="connsiteX96" fmla="*/ 1501094 w 4441371"/>
                    <a:gd name="connsiteY96" fmla="*/ 2368913 h 6478892"/>
                    <a:gd name="connsiteX97" fmla="*/ 1567180 w 4441371"/>
                    <a:gd name="connsiteY97" fmla="*/ 2464298 h 6478892"/>
                    <a:gd name="connsiteX98" fmla="*/ 1510529 w 4441371"/>
                    <a:gd name="connsiteY98" fmla="*/ 2535147 h 6478892"/>
                    <a:gd name="connsiteX99" fmla="*/ 1413691 w 4441371"/>
                    <a:gd name="connsiteY99" fmla="*/ 2627222 h 6478892"/>
                    <a:gd name="connsiteX100" fmla="*/ 1375954 w 4441371"/>
                    <a:gd name="connsiteY100" fmla="*/ 2647405 h 6478892"/>
                    <a:gd name="connsiteX101" fmla="*/ 1387565 w 4441371"/>
                    <a:gd name="connsiteY101" fmla="*/ 2708456 h 6478892"/>
                    <a:gd name="connsiteX102" fmla="*/ 1437504 w 4441371"/>
                    <a:gd name="connsiteY102" fmla="*/ 2736759 h 6478892"/>
                    <a:gd name="connsiteX103" fmla="*/ 1431154 w 4441371"/>
                    <a:gd name="connsiteY103" fmla="*/ 2774859 h 6478892"/>
                    <a:gd name="connsiteX104" fmla="*/ 1340257 w 4441371"/>
                    <a:gd name="connsiteY104" fmla="*/ 2829515 h 6478892"/>
                    <a:gd name="connsiteX105" fmla="*/ 1377179 w 4441371"/>
                    <a:gd name="connsiteY105" fmla="*/ 2863759 h 6478892"/>
                    <a:gd name="connsiteX106" fmla="*/ 1532754 w 4441371"/>
                    <a:gd name="connsiteY106" fmla="*/ 2790734 h 6478892"/>
                    <a:gd name="connsiteX107" fmla="*/ 1569266 w 4441371"/>
                    <a:gd name="connsiteY107" fmla="*/ 2733584 h 6478892"/>
                    <a:gd name="connsiteX108" fmla="*/ 1634354 w 4441371"/>
                    <a:gd name="connsiteY108" fmla="*/ 2703422 h 6478892"/>
                    <a:gd name="connsiteX109" fmla="*/ 1691504 w 4441371"/>
                    <a:gd name="connsiteY109" fmla="*/ 2666909 h 6478892"/>
                    <a:gd name="connsiteX110" fmla="*/ 1793104 w 4441371"/>
                    <a:gd name="connsiteY110" fmla="*/ 2636747 h 6478892"/>
                    <a:gd name="connsiteX111" fmla="*/ 1891529 w 4441371"/>
                    <a:gd name="connsiteY111" fmla="*/ 2627222 h 6478892"/>
                    <a:gd name="connsiteX112" fmla="*/ 1934800 w 4441371"/>
                    <a:gd name="connsiteY112" fmla="*/ 2602275 h 6478892"/>
                    <a:gd name="connsiteX113" fmla="*/ 2002654 w 4441371"/>
                    <a:gd name="connsiteY113" fmla="*/ 2662147 h 6478892"/>
                    <a:gd name="connsiteX114" fmla="*/ 2072504 w 4441371"/>
                    <a:gd name="connsiteY114" fmla="*/ 2678022 h 6478892"/>
                    <a:gd name="connsiteX115" fmla="*/ 2147161 w 4441371"/>
                    <a:gd name="connsiteY115" fmla="*/ 2690902 h 6478892"/>
                    <a:gd name="connsiteX116" fmla="*/ 2097904 w 4441371"/>
                    <a:gd name="connsiteY116" fmla="*/ 2820897 h 6478892"/>
                    <a:gd name="connsiteX117" fmla="*/ 1994262 w 4441371"/>
                    <a:gd name="connsiteY117" fmla="*/ 2934788 h 6478892"/>
                    <a:gd name="connsiteX118" fmla="*/ 2177142 w 4441371"/>
                    <a:gd name="connsiteY118" fmla="*/ 3082834 h 6478892"/>
                    <a:gd name="connsiteX119" fmla="*/ 2377440 w 4441371"/>
                    <a:gd name="connsiteY119" fmla="*/ 3117668 h 6478892"/>
                    <a:gd name="connsiteX120" fmla="*/ 2360022 w 4441371"/>
                    <a:gd name="connsiteY120" fmla="*/ 3335383 h 6478892"/>
                    <a:gd name="connsiteX121" fmla="*/ 2360022 w 4441371"/>
                    <a:gd name="connsiteY121" fmla="*/ 3335383 h 6478892"/>
                    <a:gd name="connsiteX122" fmla="*/ 2316480 w 4441371"/>
                    <a:gd name="connsiteY122" fmla="*/ 3640183 h 6478892"/>
                    <a:gd name="connsiteX123" fmla="*/ 2272937 w 4441371"/>
                    <a:gd name="connsiteY123" fmla="*/ 3875314 h 6478892"/>
                    <a:gd name="connsiteX124" fmla="*/ 2577737 w 4441371"/>
                    <a:gd name="connsiteY124" fmla="*/ 3857897 h 6478892"/>
                    <a:gd name="connsiteX125" fmla="*/ 2873828 w 4441371"/>
                    <a:gd name="connsiteY125" fmla="*/ 3744685 h 6478892"/>
                    <a:gd name="connsiteX126" fmla="*/ 2873737 w 4441371"/>
                    <a:gd name="connsiteY126" fmla="*/ 3215186 h 6478892"/>
                    <a:gd name="connsiteX127" fmla="*/ 2755129 w 4441371"/>
                    <a:gd name="connsiteY127" fmla="*/ 3039972 h 6478892"/>
                    <a:gd name="connsiteX128" fmla="*/ 2686866 w 4441371"/>
                    <a:gd name="connsiteY128" fmla="*/ 2897097 h 6478892"/>
                    <a:gd name="connsiteX129" fmla="*/ 2490651 w 4441371"/>
                    <a:gd name="connsiteY129" fmla="*/ 2717074 h 6478892"/>
                    <a:gd name="connsiteX130" fmla="*/ 2621280 w 4441371"/>
                    <a:gd name="connsiteY130" fmla="*/ 2577737 h 6478892"/>
                    <a:gd name="connsiteX131" fmla="*/ 2960914 w 4441371"/>
                    <a:gd name="connsiteY131" fmla="*/ 2333897 h 6478892"/>
                    <a:gd name="connsiteX132" fmla="*/ 2969622 w 4441371"/>
                    <a:gd name="connsiteY132" fmla="*/ 2159725 h 6478892"/>
                    <a:gd name="connsiteX133" fmla="*/ 3326674 w 4441371"/>
                    <a:gd name="connsiteY133" fmla="*/ 1672045 h 6478892"/>
                    <a:gd name="connsiteX134" fmla="*/ 3526971 w 4441371"/>
                    <a:gd name="connsiteY134" fmla="*/ 1863634 h 6478892"/>
                    <a:gd name="connsiteX135" fmla="*/ 3944982 w 4441371"/>
                    <a:gd name="connsiteY135" fmla="*/ 1419497 h 6478892"/>
                    <a:gd name="connsiteX136" fmla="*/ 4441371 w 4441371"/>
                    <a:gd name="connsiteY136" fmla="*/ 374468 h 6478892"/>
                    <a:gd name="connsiteX137" fmla="*/ 4397828 w 4441371"/>
                    <a:gd name="connsiteY137" fmla="*/ 0 h 6478892"/>
                    <a:gd name="connsiteX138" fmla="*/ 0 w 4441371"/>
                    <a:gd name="connsiteY138" fmla="*/ 17417 h 6478892"/>
                    <a:gd name="connsiteX139" fmla="*/ 15919 w 4441371"/>
                    <a:gd name="connsiteY139" fmla="*/ 6470468 h 6478892"/>
                    <a:gd name="connsiteX0" fmla="*/ 0 w 4425452"/>
                    <a:gd name="connsiteY0" fmla="*/ 6470468 h 6478892"/>
                    <a:gd name="connsiteX1" fmla="*/ 191272 w 4425452"/>
                    <a:gd name="connsiteY1" fmla="*/ 6451508 h 6478892"/>
                    <a:gd name="connsiteX2" fmla="*/ 286522 w 4425452"/>
                    <a:gd name="connsiteY2" fmla="*/ 6357846 h 6478892"/>
                    <a:gd name="connsiteX3" fmla="*/ 384947 w 4425452"/>
                    <a:gd name="connsiteY3" fmla="*/ 6319746 h 6478892"/>
                    <a:gd name="connsiteX4" fmla="*/ 548460 w 4425452"/>
                    <a:gd name="connsiteY4" fmla="*/ 6208621 h 6478892"/>
                    <a:gd name="connsiteX5" fmla="*/ 594497 w 4425452"/>
                    <a:gd name="connsiteY5" fmla="*/ 6135596 h 6478892"/>
                    <a:gd name="connsiteX6" fmla="*/ 662760 w 4425452"/>
                    <a:gd name="connsiteY6" fmla="*/ 6157821 h 6478892"/>
                    <a:gd name="connsiteX7" fmla="*/ 732610 w 4425452"/>
                    <a:gd name="connsiteY7" fmla="*/ 6065747 h 6478892"/>
                    <a:gd name="connsiteX8" fmla="*/ 734197 w 4425452"/>
                    <a:gd name="connsiteY8" fmla="*/ 6008597 h 6478892"/>
                    <a:gd name="connsiteX9" fmla="*/ 780235 w 4425452"/>
                    <a:gd name="connsiteY9" fmla="*/ 6019709 h 6478892"/>
                    <a:gd name="connsiteX10" fmla="*/ 797697 w 4425452"/>
                    <a:gd name="connsiteY10" fmla="*/ 5948272 h 6478892"/>
                    <a:gd name="connsiteX11" fmla="*/ 878660 w 4425452"/>
                    <a:gd name="connsiteY11" fmla="*/ 5965733 h 6478892"/>
                    <a:gd name="connsiteX12" fmla="*/ 932726 w 4425452"/>
                    <a:gd name="connsiteY12" fmla="*/ 5940878 h 6478892"/>
                    <a:gd name="connsiteX13" fmla="*/ 918348 w 4425452"/>
                    <a:gd name="connsiteY13" fmla="*/ 5911760 h 6478892"/>
                    <a:gd name="connsiteX14" fmla="*/ 864372 w 4425452"/>
                    <a:gd name="connsiteY14" fmla="*/ 5911759 h 6478892"/>
                    <a:gd name="connsiteX15" fmla="*/ 905647 w 4425452"/>
                    <a:gd name="connsiteY15" fmla="*/ 5849847 h 6478892"/>
                    <a:gd name="connsiteX16" fmla="*/ 894535 w 4425452"/>
                    <a:gd name="connsiteY16" fmla="*/ 5799047 h 6478892"/>
                    <a:gd name="connsiteX17" fmla="*/ 921522 w 4425452"/>
                    <a:gd name="connsiteY17" fmla="*/ 5724434 h 6478892"/>
                    <a:gd name="connsiteX18" fmla="*/ 910410 w 4425452"/>
                    <a:gd name="connsiteY18" fmla="*/ 5683159 h 6478892"/>
                    <a:gd name="connsiteX19" fmla="*/ 1012010 w 4425452"/>
                    <a:gd name="connsiteY19" fmla="*/ 5637122 h 6478892"/>
                    <a:gd name="connsiteX20" fmla="*/ 1062810 w 4425452"/>
                    <a:gd name="connsiteY20" fmla="*/ 5591084 h 6478892"/>
                    <a:gd name="connsiteX21" fmla="*/ 1110435 w 4425452"/>
                    <a:gd name="connsiteY21" fmla="*/ 5533934 h 6478892"/>
                    <a:gd name="connsiteX22" fmla="*/ 1126310 w 4425452"/>
                    <a:gd name="connsiteY22" fmla="*/ 5478372 h 6478892"/>
                    <a:gd name="connsiteX23" fmla="*/ 1164410 w 4425452"/>
                    <a:gd name="connsiteY23" fmla="*/ 5427572 h 6478892"/>
                    <a:gd name="connsiteX24" fmla="*/ 1234260 w 4425452"/>
                    <a:gd name="connsiteY24" fmla="*/ 5345022 h 6478892"/>
                    <a:gd name="connsiteX25" fmla="*/ 1248547 w 4425452"/>
                    <a:gd name="connsiteY25" fmla="*/ 5389472 h 6478892"/>
                    <a:gd name="connsiteX26" fmla="*/ 1291410 w 4425452"/>
                    <a:gd name="connsiteY26" fmla="*/ 5341847 h 6478892"/>
                    <a:gd name="connsiteX27" fmla="*/ 1334272 w 4425452"/>
                    <a:gd name="connsiteY27" fmla="*/ 5324384 h 6478892"/>
                    <a:gd name="connsiteX28" fmla="*/ 1333909 w 4425452"/>
                    <a:gd name="connsiteY28" fmla="*/ 5277394 h 6478892"/>
                    <a:gd name="connsiteX29" fmla="*/ 1361260 w 4425452"/>
                    <a:gd name="connsiteY29" fmla="*/ 5175159 h 6478892"/>
                    <a:gd name="connsiteX30" fmla="*/ 1407297 w 4425452"/>
                    <a:gd name="connsiteY30" fmla="*/ 5149759 h 6478892"/>
                    <a:gd name="connsiteX31" fmla="*/ 1396185 w 4425452"/>
                    <a:gd name="connsiteY31" fmla="*/ 5017997 h 6478892"/>
                    <a:gd name="connsiteX32" fmla="*/ 1443810 w 4425452"/>
                    <a:gd name="connsiteY32" fmla="*/ 4971959 h 6478892"/>
                    <a:gd name="connsiteX33" fmla="*/ 1500143 w 4425452"/>
                    <a:gd name="connsiteY33" fmla="*/ 4966289 h 6478892"/>
                    <a:gd name="connsiteX34" fmla="*/ 1416822 w 4425452"/>
                    <a:gd name="connsiteY34" fmla="*/ 4903696 h 6478892"/>
                    <a:gd name="connsiteX35" fmla="*/ 1342210 w 4425452"/>
                    <a:gd name="connsiteY35" fmla="*/ 4913222 h 6478892"/>
                    <a:gd name="connsiteX36" fmla="*/ 1273947 w 4425452"/>
                    <a:gd name="connsiteY36" fmla="*/ 4854484 h 6478892"/>
                    <a:gd name="connsiteX37" fmla="*/ 1199335 w 4425452"/>
                    <a:gd name="connsiteY37" fmla="*/ 4883059 h 6478892"/>
                    <a:gd name="connsiteX38" fmla="*/ 1139464 w 4425452"/>
                    <a:gd name="connsiteY38" fmla="*/ 4820692 h 6478892"/>
                    <a:gd name="connsiteX39" fmla="*/ 1319985 w 4425452"/>
                    <a:gd name="connsiteY39" fmla="*/ 4757647 h 6478892"/>
                    <a:gd name="connsiteX40" fmla="*/ 1362847 w 4425452"/>
                    <a:gd name="connsiteY40" fmla="*/ 4762409 h 6478892"/>
                    <a:gd name="connsiteX41" fmla="*/ 1440136 w 4425452"/>
                    <a:gd name="connsiteY41" fmla="*/ 4779509 h 6478892"/>
                    <a:gd name="connsiteX42" fmla="*/ 1370785 w 4425452"/>
                    <a:gd name="connsiteY42" fmla="*/ 4619534 h 6478892"/>
                    <a:gd name="connsiteX43" fmla="*/ 1302522 w 4425452"/>
                    <a:gd name="connsiteY43" fmla="*/ 4551271 h 6478892"/>
                    <a:gd name="connsiteX44" fmla="*/ 1405710 w 4425452"/>
                    <a:gd name="connsiteY44" fmla="*/ 4506822 h 6478892"/>
                    <a:gd name="connsiteX45" fmla="*/ 1329510 w 4425452"/>
                    <a:gd name="connsiteY45" fmla="*/ 4400459 h 6478892"/>
                    <a:gd name="connsiteX46" fmla="*/ 1229497 w 4425452"/>
                    <a:gd name="connsiteY46" fmla="*/ 4309972 h 6478892"/>
                    <a:gd name="connsiteX47" fmla="*/ 1169172 w 4425452"/>
                    <a:gd name="connsiteY47" fmla="*/ 4102009 h 6478892"/>
                    <a:gd name="connsiteX48" fmla="*/ 1110435 w 4425452"/>
                    <a:gd name="connsiteY48" fmla="*/ 3930559 h 6478892"/>
                    <a:gd name="connsiteX49" fmla="*/ 979307 w 4425452"/>
                    <a:gd name="connsiteY49" fmla="*/ 3831363 h 6478892"/>
                    <a:gd name="connsiteX50" fmla="*/ 913585 w 4425452"/>
                    <a:gd name="connsiteY50" fmla="*/ 3773397 h 6478892"/>
                    <a:gd name="connsiteX51" fmla="*/ 913585 w 4425452"/>
                    <a:gd name="connsiteY51" fmla="*/ 3717834 h 6478892"/>
                    <a:gd name="connsiteX52" fmla="*/ 946922 w 4425452"/>
                    <a:gd name="connsiteY52" fmla="*/ 3711484 h 6478892"/>
                    <a:gd name="connsiteX53" fmla="*/ 1005660 w 4425452"/>
                    <a:gd name="connsiteY53" fmla="*/ 3609884 h 6478892"/>
                    <a:gd name="connsiteX54" fmla="*/ 1043760 w 4425452"/>
                    <a:gd name="connsiteY54" fmla="*/ 3598772 h 6478892"/>
                    <a:gd name="connsiteX55" fmla="*/ 1105672 w 4425452"/>
                    <a:gd name="connsiteY55" fmla="*/ 3535272 h 6478892"/>
                    <a:gd name="connsiteX56" fmla="*/ 1162822 w 4425452"/>
                    <a:gd name="connsiteY56" fmla="*/ 3498759 h 6478892"/>
                    <a:gd name="connsiteX57" fmla="*/ 1204097 w 4425452"/>
                    <a:gd name="connsiteY57" fmla="*/ 3489234 h 6478892"/>
                    <a:gd name="connsiteX58" fmla="*/ 1234169 w 4425452"/>
                    <a:gd name="connsiteY58" fmla="*/ 3418432 h 6478892"/>
                    <a:gd name="connsiteX59" fmla="*/ 1292998 w 4425452"/>
                    <a:gd name="connsiteY59" fmla="*/ 3387634 h 6478892"/>
                    <a:gd name="connsiteX60" fmla="*/ 1351735 w 4425452"/>
                    <a:gd name="connsiteY60" fmla="*/ 3354297 h 6478892"/>
                    <a:gd name="connsiteX61" fmla="*/ 1458097 w 4425452"/>
                    <a:gd name="connsiteY61" fmla="*/ 3309847 h 6478892"/>
                    <a:gd name="connsiteX62" fmla="*/ 1534206 w 4425452"/>
                    <a:gd name="connsiteY62" fmla="*/ 3317965 h 6478892"/>
                    <a:gd name="connsiteX63" fmla="*/ 1577160 w 4425452"/>
                    <a:gd name="connsiteY63" fmla="*/ 3271747 h 6478892"/>
                    <a:gd name="connsiteX64" fmla="*/ 1597797 w 4425452"/>
                    <a:gd name="connsiteY64" fmla="*/ 3201897 h 6478892"/>
                    <a:gd name="connsiteX65" fmla="*/ 1531122 w 4425452"/>
                    <a:gd name="connsiteY65" fmla="*/ 3174909 h 6478892"/>
                    <a:gd name="connsiteX66" fmla="*/ 1510394 w 4425452"/>
                    <a:gd name="connsiteY66" fmla="*/ 3150960 h 6478892"/>
                    <a:gd name="connsiteX67" fmla="*/ 1394597 w 4425452"/>
                    <a:gd name="connsiteY67" fmla="*/ 3163797 h 6478892"/>
                    <a:gd name="connsiteX68" fmla="*/ 1331097 w 4425452"/>
                    <a:gd name="connsiteY68" fmla="*/ 3127284 h 6478892"/>
                    <a:gd name="connsiteX69" fmla="*/ 1316810 w 4425452"/>
                    <a:gd name="connsiteY69" fmla="*/ 3101884 h 6478892"/>
                    <a:gd name="connsiteX70" fmla="*/ 1256394 w 4425452"/>
                    <a:gd name="connsiteY70" fmla="*/ 3082154 h 6478892"/>
                    <a:gd name="connsiteX71" fmla="*/ 1156472 w 4425452"/>
                    <a:gd name="connsiteY71" fmla="*/ 3098709 h 6478892"/>
                    <a:gd name="connsiteX72" fmla="*/ 1131072 w 4425452"/>
                    <a:gd name="connsiteY72" fmla="*/ 3144747 h 6478892"/>
                    <a:gd name="connsiteX73" fmla="*/ 1075510 w 4425452"/>
                    <a:gd name="connsiteY73" fmla="*/ 3174909 h 6478892"/>
                    <a:gd name="connsiteX74" fmla="*/ 1042172 w 4425452"/>
                    <a:gd name="connsiteY74" fmla="*/ 3225709 h 6478892"/>
                    <a:gd name="connsiteX75" fmla="*/ 973910 w 4425452"/>
                    <a:gd name="connsiteY75" fmla="*/ 3238409 h 6478892"/>
                    <a:gd name="connsiteX76" fmla="*/ 893445 w 4425452"/>
                    <a:gd name="connsiteY76" fmla="*/ 3181803 h 6478892"/>
                    <a:gd name="connsiteX77" fmla="*/ 908822 w 4425452"/>
                    <a:gd name="connsiteY77" fmla="*/ 3111409 h 6478892"/>
                    <a:gd name="connsiteX78" fmla="*/ 956447 w 4425452"/>
                    <a:gd name="connsiteY78" fmla="*/ 3078072 h 6478892"/>
                    <a:gd name="connsiteX79" fmla="*/ 907824 w 4425452"/>
                    <a:gd name="connsiteY79" fmla="*/ 2986994 h 6478892"/>
                    <a:gd name="connsiteX80" fmla="*/ 832622 w 4425452"/>
                    <a:gd name="connsiteY80" fmla="*/ 2989172 h 6478892"/>
                    <a:gd name="connsiteX81" fmla="*/ 710385 w 4425452"/>
                    <a:gd name="connsiteY81" fmla="*/ 2943134 h 6478892"/>
                    <a:gd name="connsiteX82" fmla="*/ 675460 w 4425452"/>
                    <a:gd name="connsiteY82" fmla="*/ 2852647 h 6478892"/>
                    <a:gd name="connsiteX83" fmla="*/ 717370 w 4425452"/>
                    <a:gd name="connsiteY83" fmla="*/ 2804160 h 6478892"/>
                    <a:gd name="connsiteX84" fmla="*/ 715147 w 4425452"/>
                    <a:gd name="connsiteY84" fmla="*/ 2738347 h 6478892"/>
                    <a:gd name="connsiteX85" fmla="*/ 754835 w 4425452"/>
                    <a:gd name="connsiteY85" fmla="*/ 2711359 h 6478892"/>
                    <a:gd name="connsiteX86" fmla="*/ 832622 w 4425452"/>
                    <a:gd name="connsiteY86" fmla="*/ 2771684 h 6478892"/>
                    <a:gd name="connsiteX87" fmla="*/ 859610 w 4425452"/>
                    <a:gd name="connsiteY87" fmla="*/ 2798672 h 6478892"/>
                    <a:gd name="connsiteX88" fmla="*/ 867547 w 4425452"/>
                    <a:gd name="connsiteY88" fmla="*/ 2743110 h 6478892"/>
                    <a:gd name="connsiteX89" fmla="*/ 904014 w 4425452"/>
                    <a:gd name="connsiteY89" fmla="*/ 2730546 h 6478892"/>
                    <a:gd name="connsiteX90" fmla="*/ 948510 w 4425452"/>
                    <a:gd name="connsiteY90" fmla="*/ 2730409 h 6478892"/>
                    <a:gd name="connsiteX91" fmla="*/ 975497 w 4425452"/>
                    <a:gd name="connsiteY91" fmla="*/ 2698659 h 6478892"/>
                    <a:gd name="connsiteX92" fmla="*/ 1051697 w 4425452"/>
                    <a:gd name="connsiteY92" fmla="*/ 2592297 h 6478892"/>
                    <a:gd name="connsiteX93" fmla="*/ 1141504 w 4425452"/>
                    <a:gd name="connsiteY93" fmla="*/ 2532652 h 6478892"/>
                    <a:gd name="connsiteX94" fmla="*/ 1223147 w 4425452"/>
                    <a:gd name="connsiteY94" fmla="*/ 2501809 h 6478892"/>
                    <a:gd name="connsiteX95" fmla="*/ 1370785 w 4425452"/>
                    <a:gd name="connsiteY95" fmla="*/ 2358934 h 6478892"/>
                    <a:gd name="connsiteX96" fmla="*/ 1485175 w 4425452"/>
                    <a:gd name="connsiteY96" fmla="*/ 2368913 h 6478892"/>
                    <a:gd name="connsiteX97" fmla="*/ 1551261 w 4425452"/>
                    <a:gd name="connsiteY97" fmla="*/ 2464298 h 6478892"/>
                    <a:gd name="connsiteX98" fmla="*/ 1494610 w 4425452"/>
                    <a:gd name="connsiteY98" fmla="*/ 2535147 h 6478892"/>
                    <a:gd name="connsiteX99" fmla="*/ 1397772 w 4425452"/>
                    <a:gd name="connsiteY99" fmla="*/ 2627222 h 6478892"/>
                    <a:gd name="connsiteX100" fmla="*/ 1360035 w 4425452"/>
                    <a:gd name="connsiteY100" fmla="*/ 2647405 h 6478892"/>
                    <a:gd name="connsiteX101" fmla="*/ 1371646 w 4425452"/>
                    <a:gd name="connsiteY101" fmla="*/ 2708456 h 6478892"/>
                    <a:gd name="connsiteX102" fmla="*/ 1421585 w 4425452"/>
                    <a:gd name="connsiteY102" fmla="*/ 2736759 h 6478892"/>
                    <a:gd name="connsiteX103" fmla="*/ 1415235 w 4425452"/>
                    <a:gd name="connsiteY103" fmla="*/ 2774859 h 6478892"/>
                    <a:gd name="connsiteX104" fmla="*/ 1324338 w 4425452"/>
                    <a:gd name="connsiteY104" fmla="*/ 2829515 h 6478892"/>
                    <a:gd name="connsiteX105" fmla="*/ 1361260 w 4425452"/>
                    <a:gd name="connsiteY105" fmla="*/ 2863759 h 6478892"/>
                    <a:gd name="connsiteX106" fmla="*/ 1516835 w 4425452"/>
                    <a:gd name="connsiteY106" fmla="*/ 2790734 h 6478892"/>
                    <a:gd name="connsiteX107" fmla="*/ 1553347 w 4425452"/>
                    <a:gd name="connsiteY107" fmla="*/ 2733584 h 6478892"/>
                    <a:gd name="connsiteX108" fmla="*/ 1618435 w 4425452"/>
                    <a:gd name="connsiteY108" fmla="*/ 2703422 h 6478892"/>
                    <a:gd name="connsiteX109" fmla="*/ 1675585 w 4425452"/>
                    <a:gd name="connsiteY109" fmla="*/ 2666909 h 6478892"/>
                    <a:gd name="connsiteX110" fmla="*/ 1777185 w 4425452"/>
                    <a:gd name="connsiteY110" fmla="*/ 2636747 h 6478892"/>
                    <a:gd name="connsiteX111" fmla="*/ 1875610 w 4425452"/>
                    <a:gd name="connsiteY111" fmla="*/ 2627222 h 6478892"/>
                    <a:gd name="connsiteX112" fmla="*/ 1918881 w 4425452"/>
                    <a:gd name="connsiteY112" fmla="*/ 2602275 h 6478892"/>
                    <a:gd name="connsiteX113" fmla="*/ 1986735 w 4425452"/>
                    <a:gd name="connsiteY113" fmla="*/ 2662147 h 6478892"/>
                    <a:gd name="connsiteX114" fmla="*/ 2056585 w 4425452"/>
                    <a:gd name="connsiteY114" fmla="*/ 2678022 h 6478892"/>
                    <a:gd name="connsiteX115" fmla="*/ 2131242 w 4425452"/>
                    <a:gd name="connsiteY115" fmla="*/ 2690902 h 6478892"/>
                    <a:gd name="connsiteX116" fmla="*/ 2081985 w 4425452"/>
                    <a:gd name="connsiteY116" fmla="*/ 2820897 h 6478892"/>
                    <a:gd name="connsiteX117" fmla="*/ 1978343 w 4425452"/>
                    <a:gd name="connsiteY117" fmla="*/ 2934788 h 6478892"/>
                    <a:gd name="connsiteX118" fmla="*/ 2161223 w 4425452"/>
                    <a:gd name="connsiteY118" fmla="*/ 3082834 h 6478892"/>
                    <a:gd name="connsiteX119" fmla="*/ 2361521 w 4425452"/>
                    <a:gd name="connsiteY119" fmla="*/ 3117668 h 6478892"/>
                    <a:gd name="connsiteX120" fmla="*/ 2344103 w 4425452"/>
                    <a:gd name="connsiteY120" fmla="*/ 3335383 h 6478892"/>
                    <a:gd name="connsiteX121" fmla="*/ 2344103 w 4425452"/>
                    <a:gd name="connsiteY121" fmla="*/ 3335383 h 6478892"/>
                    <a:gd name="connsiteX122" fmla="*/ 2300561 w 4425452"/>
                    <a:gd name="connsiteY122" fmla="*/ 3640183 h 6478892"/>
                    <a:gd name="connsiteX123" fmla="*/ 2257018 w 4425452"/>
                    <a:gd name="connsiteY123" fmla="*/ 3875314 h 6478892"/>
                    <a:gd name="connsiteX124" fmla="*/ 2561818 w 4425452"/>
                    <a:gd name="connsiteY124" fmla="*/ 3857897 h 6478892"/>
                    <a:gd name="connsiteX125" fmla="*/ 2857909 w 4425452"/>
                    <a:gd name="connsiteY125" fmla="*/ 3744685 h 6478892"/>
                    <a:gd name="connsiteX126" fmla="*/ 2857818 w 4425452"/>
                    <a:gd name="connsiteY126" fmla="*/ 3215186 h 6478892"/>
                    <a:gd name="connsiteX127" fmla="*/ 2739210 w 4425452"/>
                    <a:gd name="connsiteY127" fmla="*/ 3039972 h 6478892"/>
                    <a:gd name="connsiteX128" fmla="*/ 2670947 w 4425452"/>
                    <a:gd name="connsiteY128" fmla="*/ 2897097 h 6478892"/>
                    <a:gd name="connsiteX129" fmla="*/ 2474732 w 4425452"/>
                    <a:gd name="connsiteY129" fmla="*/ 2717074 h 6478892"/>
                    <a:gd name="connsiteX130" fmla="*/ 2605361 w 4425452"/>
                    <a:gd name="connsiteY130" fmla="*/ 2577737 h 6478892"/>
                    <a:gd name="connsiteX131" fmla="*/ 2944995 w 4425452"/>
                    <a:gd name="connsiteY131" fmla="*/ 2333897 h 6478892"/>
                    <a:gd name="connsiteX132" fmla="*/ 2953703 w 4425452"/>
                    <a:gd name="connsiteY132" fmla="*/ 2159725 h 6478892"/>
                    <a:gd name="connsiteX133" fmla="*/ 3310755 w 4425452"/>
                    <a:gd name="connsiteY133" fmla="*/ 1672045 h 6478892"/>
                    <a:gd name="connsiteX134" fmla="*/ 3511052 w 4425452"/>
                    <a:gd name="connsiteY134" fmla="*/ 1863634 h 6478892"/>
                    <a:gd name="connsiteX135" fmla="*/ 3929063 w 4425452"/>
                    <a:gd name="connsiteY135" fmla="*/ 1419497 h 6478892"/>
                    <a:gd name="connsiteX136" fmla="*/ 4425452 w 4425452"/>
                    <a:gd name="connsiteY136" fmla="*/ 374468 h 6478892"/>
                    <a:gd name="connsiteX137" fmla="*/ 4381909 w 4425452"/>
                    <a:gd name="connsiteY137" fmla="*/ 0 h 6478892"/>
                    <a:gd name="connsiteX138" fmla="*/ 3131 w 4425452"/>
                    <a:gd name="connsiteY138" fmla="*/ 17417 h 6478892"/>
                    <a:gd name="connsiteX139" fmla="*/ 0 w 4425452"/>
                    <a:gd name="connsiteY139" fmla="*/ 6470468 h 6478892"/>
                    <a:gd name="connsiteX0" fmla="*/ 0 w 4425452"/>
                    <a:gd name="connsiteY0" fmla="*/ 6470468 h 6478892"/>
                    <a:gd name="connsiteX1" fmla="*/ 191272 w 4425452"/>
                    <a:gd name="connsiteY1" fmla="*/ 6451508 h 6478892"/>
                    <a:gd name="connsiteX2" fmla="*/ 286522 w 4425452"/>
                    <a:gd name="connsiteY2" fmla="*/ 6357846 h 6478892"/>
                    <a:gd name="connsiteX3" fmla="*/ 384947 w 4425452"/>
                    <a:gd name="connsiteY3" fmla="*/ 6319746 h 6478892"/>
                    <a:gd name="connsiteX4" fmla="*/ 548460 w 4425452"/>
                    <a:gd name="connsiteY4" fmla="*/ 6208621 h 6478892"/>
                    <a:gd name="connsiteX5" fmla="*/ 594497 w 4425452"/>
                    <a:gd name="connsiteY5" fmla="*/ 6135596 h 6478892"/>
                    <a:gd name="connsiteX6" fmla="*/ 662760 w 4425452"/>
                    <a:gd name="connsiteY6" fmla="*/ 6157821 h 6478892"/>
                    <a:gd name="connsiteX7" fmla="*/ 732610 w 4425452"/>
                    <a:gd name="connsiteY7" fmla="*/ 6065747 h 6478892"/>
                    <a:gd name="connsiteX8" fmla="*/ 734197 w 4425452"/>
                    <a:gd name="connsiteY8" fmla="*/ 6008597 h 6478892"/>
                    <a:gd name="connsiteX9" fmla="*/ 780235 w 4425452"/>
                    <a:gd name="connsiteY9" fmla="*/ 6019709 h 6478892"/>
                    <a:gd name="connsiteX10" fmla="*/ 797697 w 4425452"/>
                    <a:gd name="connsiteY10" fmla="*/ 5948272 h 6478892"/>
                    <a:gd name="connsiteX11" fmla="*/ 878660 w 4425452"/>
                    <a:gd name="connsiteY11" fmla="*/ 5965733 h 6478892"/>
                    <a:gd name="connsiteX12" fmla="*/ 932726 w 4425452"/>
                    <a:gd name="connsiteY12" fmla="*/ 5940878 h 6478892"/>
                    <a:gd name="connsiteX13" fmla="*/ 918348 w 4425452"/>
                    <a:gd name="connsiteY13" fmla="*/ 5911760 h 6478892"/>
                    <a:gd name="connsiteX14" fmla="*/ 864372 w 4425452"/>
                    <a:gd name="connsiteY14" fmla="*/ 5911759 h 6478892"/>
                    <a:gd name="connsiteX15" fmla="*/ 905647 w 4425452"/>
                    <a:gd name="connsiteY15" fmla="*/ 5849847 h 6478892"/>
                    <a:gd name="connsiteX16" fmla="*/ 894535 w 4425452"/>
                    <a:gd name="connsiteY16" fmla="*/ 5799047 h 6478892"/>
                    <a:gd name="connsiteX17" fmla="*/ 921522 w 4425452"/>
                    <a:gd name="connsiteY17" fmla="*/ 5724434 h 6478892"/>
                    <a:gd name="connsiteX18" fmla="*/ 910410 w 4425452"/>
                    <a:gd name="connsiteY18" fmla="*/ 5683159 h 6478892"/>
                    <a:gd name="connsiteX19" fmla="*/ 1012010 w 4425452"/>
                    <a:gd name="connsiteY19" fmla="*/ 5637122 h 6478892"/>
                    <a:gd name="connsiteX20" fmla="*/ 1062810 w 4425452"/>
                    <a:gd name="connsiteY20" fmla="*/ 5591084 h 6478892"/>
                    <a:gd name="connsiteX21" fmla="*/ 1110435 w 4425452"/>
                    <a:gd name="connsiteY21" fmla="*/ 5533934 h 6478892"/>
                    <a:gd name="connsiteX22" fmla="*/ 1126310 w 4425452"/>
                    <a:gd name="connsiteY22" fmla="*/ 5478372 h 6478892"/>
                    <a:gd name="connsiteX23" fmla="*/ 1164410 w 4425452"/>
                    <a:gd name="connsiteY23" fmla="*/ 5427572 h 6478892"/>
                    <a:gd name="connsiteX24" fmla="*/ 1234260 w 4425452"/>
                    <a:gd name="connsiteY24" fmla="*/ 5345022 h 6478892"/>
                    <a:gd name="connsiteX25" fmla="*/ 1248547 w 4425452"/>
                    <a:gd name="connsiteY25" fmla="*/ 5389472 h 6478892"/>
                    <a:gd name="connsiteX26" fmla="*/ 1291410 w 4425452"/>
                    <a:gd name="connsiteY26" fmla="*/ 5341847 h 6478892"/>
                    <a:gd name="connsiteX27" fmla="*/ 1334272 w 4425452"/>
                    <a:gd name="connsiteY27" fmla="*/ 5324384 h 6478892"/>
                    <a:gd name="connsiteX28" fmla="*/ 1333909 w 4425452"/>
                    <a:gd name="connsiteY28" fmla="*/ 5277394 h 6478892"/>
                    <a:gd name="connsiteX29" fmla="*/ 1361260 w 4425452"/>
                    <a:gd name="connsiteY29" fmla="*/ 5175159 h 6478892"/>
                    <a:gd name="connsiteX30" fmla="*/ 1407297 w 4425452"/>
                    <a:gd name="connsiteY30" fmla="*/ 5149759 h 6478892"/>
                    <a:gd name="connsiteX31" fmla="*/ 1396185 w 4425452"/>
                    <a:gd name="connsiteY31" fmla="*/ 5017997 h 6478892"/>
                    <a:gd name="connsiteX32" fmla="*/ 1443810 w 4425452"/>
                    <a:gd name="connsiteY32" fmla="*/ 4971959 h 6478892"/>
                    <a:gd name="connsiteX33" fmla="*/ 1500143 w 4425452"/>
                    <a:gd name="connsiteY33" fmla="*/ 4966289 h 6478892"/>
                    <a:gd name="connsiteX34" fmla="*/ 1416822 w 4425452"/>
                    <a:gd name="connsiteY34" fmla="*/ 4903696 h 6478892"/>
                    <a:gd name="connsiteX35" fmla="*/ 1342210 w 4425452"/>
                    <a:gd name="connsiteY35" fmla="*/ 4913222 h 6478892"/>
                    <a:gd name="connsiteX36" fmla="*/ 1273947 w 4425452"/>
                    <a:gd name="connsiteY36" fmla="*/ 4854484 h 6478892"/>
                    <a:gd name="connsiteX37" fmla="*/ 1199335 w 4425452"/>
                    <a:gd name="connsiteY37" fmla="*/ 4883059 h 6478892"/>
                    <a:gd name="connsiteX38" fmla="*/ 1139464 w 4425452"/>
                    <a:gd name="connsiteY38" fmla="*/ 4820692 h 6478892"/>
                    <a:gd name="connsiteX39" fmla="*/ 1319985 w 4425452"/>
                    <a:gd name="connsiteY39" fmla="*/ 4757647 h 6478892"/>
                    <a:gd name="connsiteX40" fmla="*/ 1362847 w 4425452"/>
                    <a:gd name="connsiteY40" fmla="*/ 4762409 h 6478892"/>
                    <a:gd name="connsiteX41" fmla="*/ 1440136 w 4425452"/>
                    <a:gd name="connsiteY41" fmla="*/ 4779509 h 6478892"/>
                    <a:gd name="connsiteX42" fmla="*/ 1370785 w 4425452"/>
                    <a:gd name="connsiteY42" fmla="*/ 4619534 h 6478892"/>
                    <a:gd name="connsiteX43" fmla="*/ 1302522 w 4425452"/>
                    <a:gd name="connsiteY43" fmla="*/ 4551271 h 6478892"/>
                    <a:gd name="connsiteX44" fmla="*/ 1405710 w 4425452"/>
                    <a:gd name="connsiteY44" fmla="*/ 4506822 h 6478892"/>
                    <a:gd name="connsiteX45" fmla="*/ 1329510 w 4425452"/>
                    <a:gd name="connsiteY45" fmla="*/ 4400459 h 6478892"/>
                    <a:gd name="connsiteX46" fmla="*/ 1229497 w 4425452"/>
                    <a:gd name="connsiteY46" fmla="*/ 4309972 h 6478892"/>
                    <a:gd name="connsiteX47" fmla="*/ 1169172 w 4425452"/>
                    <a:gd name="connsiteY47" fmla="*/ 4102009 h 6478892"/>
                    <a:gd name="connsiteX48" fmla="*/ 1110435 w 4425452"/>
                    <a:gd name="connsiteY48" fmla="*/ 3930559 h 6478892"/>
                    <a:gd name="connsiteX49" fmla="*/ 979307 w 4425452"/>
                    <a:gd name="connsiteY49" fmla="*/ 3831363 h 6478892"/>
                    <a:gd name="connsiteX50" fmla="*/ 913585 w 4425452"/>
                    <a:gd name="connsiteY50" fmla="*/ 3773397 h 6478892"/>
                    <a:gd name="connsiteX51" fmla="*/ 913585 w 4425452"/>
                    <a:gd name="connsiteY51" fmla="*/ 3717834 h 6478892"/>
                    <a:gd name="connsiteX52" fmla="*/ 946922 w 4425452"/>
                    <a:gd name="connsiteY52" fmla="*/ 3711484 h 6478892"/>
                    <a:gd name="connsiteX53" fmla="*/ 1005660 w 4425452"/>
                    <a:gd name="connsiteY53" fmla="*/ 3609884 h 6478892"/>
                    <a:gd name="connsiteX54" fmla="*/ 1043760 w 4425452"/>
                    <a:gd name="connsiteY54" fmla="*/ 3598772 h 6478892"/>
                    <a:gd name="connsiteX55" fmla="*/ 1105672 w 4425452"/>
                    <a:gd name="connsiteY55" fmla="*/ 3535272 h 6478892"/>
                    <a:gd name="connsiteX56" fmla="*/ 1162822 w 4425452"/>
                    <a:gd name="connsiteY56" fmla="*/ 3498759 h 6478892"/>
                    <a:gd name="connsiteX57" fmla="*/ 1204097 w 4425452"/>
                    <a:gd name="connsiteY57" fmla="*/ 3489234 h 6478892"/>
                    <a:gd name="connsiteX58" fmla="*/ 1234169 w 4425452"/>
                    <a:gd name="connsiteY58" fmla="*/ 3418432 h 6478892"/>
                    <a:gd name="connsiteX59" fmla="*/ 1292998 w 4425452"/>
                    <a:gd name="connsiteY59" fmla="*/ 3387634 h 6478892"/>
                    <a:gd name="connsiteX60" fmla="*/ 1351735 w 4425452"/>
                    <a:gd name="connsiteY60" fmla="*/ 3354297 h 6478892"/>
                    <a:gd name="connsiteX61" fmla="*/ 1458097 w 4425452"/>
                    <a:gd name="connsiteY61" fmla="*/ 3309847 h 6478892"/>
                    <a:gd name="connsiteX62" fmla="*/ 1534206 w 4425452"/>
                    <a:gd name="connsiteY62" fmla="*/ 3317965 h 6478892"/>
                    <a:gd name="connsiteX63" fmla="*/ 1577160 w 4425452"/>
                    <a:gd name="connsiteY63" fmla="*/ 3271747 h 6478892"/>
                    <a:gd name="connsiteX64" fmla="*/ 1597797 w 4425452"/>
                    <a:gd name="connsiteY64" fmla="*/ 3201897 h 6478892"/>
                    <a:gd name="connsiteX65" fmla="*/ 1531122 w 4425452"/>
                    <a:gd name="connsiteY65" fmla="*/ 3174909 h 6478892"/>
                    <a:gd name="connsiteX66" fmla="*/ 1510394 w 4425452"/>
                    <a:gd name="connsiteY66" fmla="*/ 3150960 h 6478892"/>
                    <a:gd name="connsiteX67" fmla="*/ 1394597 w 4425452"/>
                    <a:gd name="connsiteY67" fmla="*/ 3163797 h 6478892"/>
                    <a:gd name="connsiteX68" fmla="*/ 1331097 w 4425452"/>
                    <a:gd name="connsiteY68" fmla="*/ 3127284 h 6478892"/>
                    <a:gd name="connsiteX69" fmla="*/ 1316810 w 4425452"/>
                    <a:gd name="connsiteY69" fmla="*/ 3101884 h 6478892"/>
                    <a:gd name="connsiteX70" fmla="*/ 1256394 w 4425452"/>
                    <a:gd name="connsiteY70" fmla="*/ 3082154 h 6478892"/>
                    <a:gd name="connsiteX71" fmla="*/ 1156472 w 4425452"/>
                    <a:gd name="connsiteY71" fmla="*/ 3098709 h 6478892"/>
                    <a:gd name="connsiteX72" fmla="*/ 1131072 w 4425452"/>
                    <a:gd name="connsiteY72" fmla="*/ 3144747 h 6478892"/>
                    <a:gd name="connsiteX73" fmla="*/ 1075510 w 4425452"/>
                    <a:gd name="connsiteY73" fmla="*/ 3174909 h 6478892"/>
                    <a:gd name="connsiteX74" fmla="*/ 1042172 w 4425452"/>
                    <a:gd name="connsiteY74" fmla="*/ 3225709 h 6478892"/>
                    <a:gd name="connsiteX75" fmla="*/ 973910 w 4425452"/>
                    <a:gd name="connsiteY75" fmla="*/ 3238409 h 6478892"/>
                    <a:gd name="connsiteX76" fmla="*/ 893445 w 4425452"/>
                    <a:gd name="connsiteY76" fmla="*/ 3181803 h 6478892"/>
                    <a:gd name="connsiteX77" fmla="*/ 908822 w 4425452"/>
                    <a:gd name="connsiteY77" fmla="*/ 3111409 h 6478892"/>
                    <a:gd name="connsiteX78" fmla="*/ 956447 w 4425452"/>
                    <a:gd name="connsiteY78" fmla="*/ 3078072 h 6478892"/>
                    <a:gd name="connsiteX79" fmla="*/ 907824 w 4425452"/>
                    <a:gd name="connsiteY79" fmla="*/ 2986994 h 6478892"/>
                    <a:gd name="connsiteX80" fmla="*/ 832622 w 4425452"/>
                    <a:gd name="connsiteY80" fmla="*/ 2989172 h 6478892"/>
                    <a:gd name="connsiteX81" fmla="*/ 710385 w 4425452"/>
                    <a:gd name="connsiteY81" fmla="*/ 2943134 h 6478892"/>
                    <a:gd name="connsiteX82" fmla="*/ 675460 w 4425452"/>
                    <a:gd name="connsiteY82" fmla="*/ 2852647 h 6478892"/>
                    <a:gd name="connsiteX83" fmla="*/ 717370 w 4425452"/>
                    <a:gd name="connsiteY83" fmla="*/ 2804160 h 6478892"/>
                    <a:gd name="connsiteX84" fmla="*/ 715147 w 4425452"/>
                    <a:gd name="connsiteY84" fmla="*/ 2738347 h 6478892"/>
                    <a:gd name="connsiteX85" fmla="*/ 754835 w 4425452"/>
                    <a:gd name="connsiteY85" fmla="*/ 2711359 h 6478892"/>
                    <a:gd name="connsiteX86" fmla="*/ 832622 w 4425452"/>
                    <a:gd name="connsiteY86" fmla="*/ 2771684 h 6478892"/>
                    <a:gd name="connsiteX87" fmla="*/ 859610 w 4425452"/>
                    <a:gd name="connsiteY87" fmla="*/ 2798672 h 6478892"/>
                    <a:gd name="connsiteX88" fmla="*/ 867547 w 4425452"/>
                    <a:gd name="connsiteY88" fmla="*/ 2743110 h 6478892"/>
                    <a:gd name="connsiteX89" fmla="*/ 904014 w 4425452"/>
                    <a:gd name="connsiteY89" fmla="*/ 2730546 h 6478892"/>
                    <a:gd name="connsiteX90" fmla="*/ 948510 w 4425452"/>
                    <a:gd name="connsiteY90" fmla="*/ 2730409 h 6478892"/>
                    <a:gd name="connsiteX91" fmla="*/ 975497 w 4425452"/>
                    <a:gd name="connsiteY91" fmla="*/ 2698659 h 6478892"/>
                    <a:gd name="connsiteX92" fmla="*/ 1051697 w 4425452"/>
                    <a:gd name="connsiteY92" fmla="*/ 2592297 h 6478892"/>
                    <a:gd name="connsiteX93" fmla="*/ 1141504 w 4425452"/>
                    <a:gd name="connsiteY93" fmla="*/ 2532652 h 6478892"/>
                    <a:gd name="connsiteX94" fmla="*/ 1223147 w 4425452"/>
                    <a:gd name="connsiteY94" fmla="*/ 2501809 h 6478892"/>
                    <a:gd name="connsiteX95" fmla="*/ 1370785 w 4425452"/>
                    <a:gd name="connsiteY95" fmla="*/ 2358934 h 6478892"/>
                    <a:gd name="connsiteX96" fmla="*/ 1485175 w 4425452"/>
                    <a:gd name="connsiteY96" fmla="*/ 2368913 h 6478892"/>
                    <a:gd name="connsiteX97" fmla="*/ 1551261 w 4425452"/>
                    <a:gd name="connsiteY97" fmla="*/ 2464298 h 6478892"/>
                    <a:gd name="connsiteX98" fmla="*/ 1494610 w 4425452"/>
                    <a:gd name="connsiteY98" fmla="*/ 2535147 h 6478892"/>
                    <a:gd name="connsiteX99" fmla="*/ 1397772 w 4425452"/>
                    <a:gd name="connsiteY99" fmla="*/ 2627222 h 6478892"/>
                    <a:gd name="connsiteX100" fmla="*/ 1360035 w 4425452"/>
                    <a:gd name="connsiteY100" fmla="*/ 2647405 h 6478892"/>
                    <a:gd name="connsiteX101" fmla="*/ 1371646 w 4425452"/>
                    <a:gd name="connsiteY101" fmla="*/ 2708456 h 6478892"/>
                    <a:gd name="connsiteX102" fmla="*/ 1421585 w 4425452"/>
                    <a:gd name="connsiteY102" fmla="*/ 2736759 h 6478892"/>
                    <a:gd name="connsiteX103" fmla="*/ 1415235 w 4425452"/>
                    <a:gd name="connsiteY103" fmla="*/ 2774859 h 6478892"/>
                    <a:gd name="connsiteX104" fmla="*/ 1324338 w 4425452"/>
                    <a:gd name="connsiteY104" fmla="*/ 2829515 h 6478892"/>
                    <a:gd name="connsiteX105" fmla="*/ 1361260 w 4425452"/>
                    <a:gd name="connsiteY105" fmla="*/ 2863759 h 6478892"/>
                    <a:gd name="connsiteX106" fmla="*/ 1516835 w 4425452"/>
                    <a:gd name="connsiteY106" fmla="*/ 2790734 h 6478892"/>
                    <a:gd name="connsiteX107" fmla="*/ 1553347 w 4425452"/>
                    <a:gd name="connsiteY107" fmla="*/ 2733584 h 6478892"/>
                    <a:gd name="connsiteX108" fmla="*/ 1618435 w 4425452"/>
                    <a:gd name="connsiteY108" fmla="*/ 2703422 h 6478892"/>
                    <a:gd name="connsiteX109" fmla="*/ 1675585 w 4425452"/>
                    <a:gd name="connsiteY109" fmla="*/ 2666909 h 6478892"/>
                    <a:gd name="connsiteX110" fmla="*/ 1777185 w 4425452"/>
                    <a:gd name="connsiteY110" fmla="*/ 2636747 h 6478892"/>
                    <a:gd name="connsiteX111" fmla="*/ 1875610 w 4425452"/>
                    <a:gd name="connsiteY111" fmla="*/ 2627222 h 6478892"/>
                    <a:gd name="connsiteX112" fmla="*/ 1918881 w 4425452"/>
                    <a:gd name="connsiteY112" fmla="*/ 2602275 h 6478892"/>
                    <a:gd name="connsiteX113" fmla="*/ 1986735 w 4425452"/>
                    <a:gd name="connsiteY113" fmla="*/ 2662147 h 6478892"/>
                    <a:gd name="connsiteX114" fmla="*/ 2056585 w 4425452"/>
                    <a:gd name="connsiteY114" fmla="*/ 2678022 h 6478892"/>
                    <a:gd name="connsiteX115" fmla="*/ 2131242 w 4425452"/>
                    <a:gd name="connsiteY115" fmla="*/ 2690902 h 6478892"/>
                    <a:gd name="connsiteX116" fmla="*/ 2081985 w 4425452"/>
                    <a:gd name="connsiteY116" fmla="*/ 2820897 h 6478892"/>
                    <a:gd name="connsiteX117" fmla="*/ 1978343 w 4425452"/>
                    <a:gd name="connsiteY117" fmla="*/ 2934788 h 6478892"/>
                    <a:gd name="connsiteX118" fmla="*/ 2161223 w 4425452"/>
                    <a:gd name="connsiteY118" fmla="*/ 3082834 h 6478892"/>
                    <a:gd name="connsiteX119" fmla="*/ 2361521 w 4425452"/>
                    <a:gd name="connsiteY119" fmla="*/ 3117668 h 6478892"/>
                    <a:gd name="connsiteX120" fmla="*/ 2344103 w 4425452"/>
                    <a:gd name="connsiteY120" fmla="*/ 3335383 h 6478892"/>
                    <a:gd name="connsiteX121" fmla="*/ 2344103 w 4425452"/>
                    <a:gd name="connsiteY121" fmla="*/ 3335383 h 6478892"/>
                    <a:gd name="connsiteX122" fmla="*/ 2300561 w 4425452"/>
                    <a:gd name="connsiteY122" fmla="*/ 3640183 h 6478892"/>
                    <a:gd name="connsiteX123" fmla="*/ 2257018 w 4425452"/>
                    <a:gd name="connsiteY123" fmla="*/ 3875314 h 6478892"/>
                    <a:gd name="connsiteX124" fmla="*/ 2561818 w 4425452"/>
                    <a:gd name="connsiteY124" fmla="*/ 3857897 h 6478892"/>
                    <a:gd name="connsiteX125" fmla="*/ 2857909 w 4425452"/>
                    <a:gd name="connsiteY125" fmla="*/ 3744685 h 6478892"/>
                    <a:gd name="connsiteX126" fmla="*/ 2857818 w 4425452"/>
                    <a:gd name="connsiteY126" fmla="*/ 3215186 h 6478892"/>
                    <a:gd name="connsiteX127" fmla="*/ 2739210 w 4425452"/>
                    <a:gd name="connsiteY127" fmla="*/ 3039972 h 6478892"/>
                    <a:gd name="connsiteX128" fmla="*/ 2670947 w 4425452"/>
                    <a:gd name="connsiteY128" fmla="*/ 2897097 h 6478892"/>
                    <a:gd name="connsiteX129" fmla="*/ 2474732 w 4425452"/>
                    <a:gd name="connsiteY129" fmla="*/ 2717074 h 6478892"/>
                    <a:gd name="connsiteX130" fmla="*/ 2605361 w 4425452"/>
                    <a:gd name="connsiteY130" fmla="*/ 2577737 h 6478892"/>
                    <a:gd name="connsiteX131" fmla="*/ 2944995 w 4425452"/>
                    <a:gd name="connsiteY131" fmla="*/ 2333897 h 6478892"/>
                    <a:gd name="connsiteX132" fmla="*/ 2953703 w 4425452"/>
                    <a:gd name="connsiteY132" fmla="*/ 2159725 h 6478892"/>
                    <a:gd name="connsiteX133" fmla="*/ 3310755 w 4425452"/>
                    <a:gd name="connsiteY133" fmla="*/ 1672045 h 6478892"/>
                    <a:gd name="connsiteX134" fmla="*/ 3511052 w 4425452"/>
                    <a:gd name="connsiteY134" fmla="*/ 1863634 h 6478892"/>
                    <a:gd name="connsiteX135" fmla="*/ 3929063 w 4425452"/>
                    <a:gd name="connsiteY135" fmla="*/ 1419497 h 6478892"/>
                    <a:gd name="connsiteX136" fmla="*/ 4425452 w 4425452"/>
                    <a:gd name="connsiteY136" fmla="*/ 374468 h 6478892"/>
                    <a:gd name="connsiteX137" fmla="*/ 4381909 w 4425452"/>
                    <a:gd name="connsiteY137" fmla="*/ 0 h 6478892"/>
                    <a:gd name="connsiteX138" fmla="*/ 22181 w 4425452"/>
                    <a:gd name="connsiteY138" fmla="*/ 17417 h 6478892"/>
                    <a:gd name="connsiteX139" fmla="*/ 0 w 4425452"/>
                    <a:gd name="connsiteY139" fmla="*/ 6470468 h 6478892"/>
                    <a:gd name="connsiteX0" fmla="*/ 0 w 4425452"/>
                    <a:gd name="connsiteY0" fmla="*/ 6470468 h 6478892"/>
                    <a:gd name="connsiteX1" fmla="*/ 191272 w 4425452"/>
                    <a:gd name="connsiteY1" fmla="*/ 6451508 h 6478892"/>
                    <a:gd name="connsiteX2" fmla="*/ 286522 w 4425452"/>
                    <a:gd name="connsiteY2" fmla="*/ 6357846 h 6478892"/>
                    <a:gd name="connsiteX3" fmla="*/ 384947 w 4425452"/>
                    <a:gd name="connsiteY3" fmla="*/ 6319746 h 6478892"/>
                    <a:gd name="connsiteX4" fmla="*/ 548460 w 4425452"/>
                    <a:gd name="connsiteY4" fmla="*/ 6208621 h 6478892"/>
                    <a:gd name="connsiteX5" fmla="*/ 594497 w 4425452"/>
                    <a:gd name="connsiteY5" fmla="*/ 6135596 h 6478892"/>
                    <a:gd name="connsiteX6" fmla="*/ 662760 w 4425452"/>
                    <a:gd name="connsiteY6" fmla="*/ 6157821 h 6478892"/>
                    <a:gd name="connsiteX7" fmla="*/ 732610 w 4425452"/>
                    <a:gd name="connsiteY7" fmla="*/ 6065747 h 6478892"/>
                    <a:gd name="connsiteX8" fmla="*/ 734197 w 4425452"/>
                    <a:gd name="connsiteY8" fmla="*/ 6008597 h 6478892"/>
                    <a:gd name="connsiteX9" fmla="*/ 780235 w 4425452"/>
                    <a:gd name="connsiteY9" fmla="*/ 6019709 h 6478892"/>
                    <a:gd name="connsiteX10" fmla="*/ 797697 w 4425452"/>
                    <a:gd name="connsiteY10" fmla="*/ 5948272 h 6478892"/>
                    <a:gd name="connsiteX11" fmla="*/ 878660 w 4425452"/>
                    <a:gd name="connsiteY11" fmla="*/ 5965733 h 6478892"/>
                    <a:gd name="connsiteX12" fmla="*/ 932726 w 4425452"/>
                    <a:gd name="connsiteY12" fmla="*/ 5940878 h 6478892"/>
                    <a:gd name="connsiteX13" fmla="*/ 918348 w 4425452"/>
                    <a:gd name="connsiteY13" fmla="*/ 5911760 h 6478892"/>
                    <a:gd name="connsiteX14" fmla="*/ 864372 w 4425452"/>
                    <a:gd name="connsiteY14" fmla="*/ 5911759 h 6478892"/>
                    <a:gd name="connsiteX15" fmla="*/ 905647 w 4425452"/>
                    <a:gd name="connsiteY15" fmla="*/ 5849847 h 6478892"/>
                    <a:gd name="connsiteX16" fmla="*/ 894535 w 4425452"/>
                    <a:gd name="connsiteY16" fmla="*/ 5799047 h 6478892"/>
                    <a:gd name="connsiteX17" fmla="*/ 921522 w 4425452"/>
                    <a:gd name="connsiteY17" fmla="*/ 5724434 h 6478892"/>
                    <a:gd name="connsiteX18" fmla="*/ 910410 w 4425452"/>
                    <a:gd name="connsiteY18" fmla="*/ 5683159 h 6478892"/>
                    <a:gd name="connsiteX19" fmla="*/ 1012010 w 4425452"/>
                    <a:gd name="connsiteY19" fmla="*/ 5637122 h 6478892"/>
                    <a:gd name="connsiteX20" fmla="*/ 1062810 w 4425452"/>
                    <a:gd name="connsiteY20" fmla="*/ 5591084 h 6478892"/>
                    <a:gd name="connsiteX21" fmla="*/ 1110435 w 4425452"/>
                    <a:gd name="connsiteY21" fmla="*/ 5533934 h 6478892"/>
                    <a:gd name="connsiteX22" fmla="*/ 1126310 w 4425452"/>
                    <a:gd name="connsiteY22" fmla="*/ 5478372 h 6478892"/>
                    <a:gd name="connsiteX23" fmla="*/ 1164410 w 4425452"/>
                    <a:gd name="connsiteY23" fmla="*/ 5427572 h 6478892"/>
                    <a:gd name="connsiteX24" fmla="*/ 1234260 w 4425452"/>
                    <a:gd name="connsiteY24" fmla="*/ 5345022 h 6478892"/>
                    <a:gd name="connsiteX25" fmla="*/ 1248547 w 4425452"/>
                    <a:gd name="connsiteY25" fmla="*/ 5389472 h 6478892"/>
                    <a:gd name="connsiteX26" fmla="*/ 1291410 w 4425452"/>
                    <a:gd name="connsiteY26" fmla="*/ 5341847 h 6478892"/>
                    <a:gd name="connsiteX27" fmla="*/ 1334272 w 4425452"/>
                    <a:gd name="connsiteY27" fmla="*/ 5324384 h 6478892"/>
                    <a:gd name="connsiteX28" fmla="*/ 1333909 w 4425452"/>
                    <a:gd name="connsiteY28" fmla="*/ 5277394 h 6478892"/>
                    <a:gd name="connsiteX29" fmla="*/ 1361260 w 4425452"/>
                    <a:gd name="connsiteY29" fmla="*/ 5175159 h 6478892"/>
                    <a:gd name="connsiteX30" fmla="*/ 1407297 w 4425452"/>
                    <a:gd name="connsiteY30" fmla="*/ 5149759 h 6478892"/>
                    <a:gd name="connsiteX31" fmla="*/ 1396185 w 4425452"/>
                    <a:gd name="connsiteY31" fmla="*/ 5017997 h 6478892"/>
                    <a:gd name="connsiteX32" fmla="*/ 1443810 w 4425452"/>
                    <a:gd name="connsiteY32" fmla="*/ 4971959 h 6478892"/>
                    <a:gd name="connsiteX33" fmla="*/ 1500143 w 4425452"/>
                    <a:gd name="connsiteY33" fmla="*/ 4966289 h 6478892"/>
                    <a:gd name="connsiteX34" fmla="*/ 1416822 w 4425452"/>
                    <a:gd name="connsiteY34" fmla="*/ 4903696 h 6478892"/>
                    <a:gd name="connsiteX35" fmla="*/ 1342210 w 4425452"/>
                    <a:gd name="connsiteY35" fmla="*/ 4913222 h 6478892"/>
                    <a:gd name="connsiteX36" fmla="*/ 1273947 w 4425452"/>
                    <a:gd name="connsiteY36" fmla="*/ 4854484 h 6478892"/>
                    <a:gd name="connsiteX37" fmla="*/ 1199335 w 4425452"/>
                    <a:gd name="connsiteY37" fmla="*/ 4883059 h 6478892"/>
                    <a:gd name="connsiteX38" fmla="*/ 1139464 w 4425452"/>
                    <a:gd name="connsiteY38" fmla="*/ 4820692 h 6478892"/>
                    <a:gd name="connsiteX39" fmla="*/ 1319985 w 4425452"/>
                    <a:gd name="connsiteY39" fmla="*/ 4757647 h 6478892"/>
                    <a:gd name="connsiteX40" fmla="*/ 1362847 w 4425452"/>
                    <a:gd name="connsiteY40" fmla="*/ 4762409 h 6478892"/>
                    <a:gd name="connsiteX41" fmla="*/ 1440136 w 4425452"/>
                    <a:gd name="connsiteY41" fmla="*/ 4779509 h 6478892"/>
                    <a:gd name="connsiteX42" fmla="*/ 1370785 w 4425452"/>
                    <a:gd name="connsiteY42" fmla="*/ 4619534 h 6478892"/>
                    <a:gd name="connsiteX43" fmla="*/ 1302522 w 4425452"/>
                    <a:gd name="connsiteY43" fmla="*/ 4551271 h 6478892"/>
                    <a:gd name="connsiteX44" fmla="*/ 1405710 w 4425452"/>
                    <a:gd name="connsiteY44" fmla="*/ 4506822 h 6478892"/>
                    <a:gd name="connsiteX45" fmla="*/ 1329510 w 4425452"/>
                    <a:gd name="connsiteY45" fmla="*/ 4400459 h 6478892"/>
                    <a:gd name="connsiteX46" fmla="*/ 1229497 w 4425452"/>
                    <a:gd name="connsiteY46" fmla="*/ 4309972 h 6478892"/>
                    <a:gd name="connsiteX47" fmla="*/ 1169172 w 4425452"/>
                    <a:gd name="connsiteY47" fmla="*/ 4102009 h 6478892"/>
                    <a:gd name="connsiteX48" fmla="*/ 1110435 w 4425452"/>
                    <a:gd name="connsiteY48" fmla="*/ 3930559 h 6478892"/>
                    <a:gd name="connsiteX49" fmla="*/ 979307 w 4425452"/>
                    <a:gd name="connsiteY49" fmla="*/ 3831363 h 6478892"/>
                    <a:gd name="connsiteX50" fmla="*/ 913585 w 4425452"/>
                    <a:gd name="connsiteY50" fmla="*/ 3773397 h 6478892"/>
                    <a:gd name="connsiteX51" fmla="*/ 913585 w 4425452"/>
                    <a:gd name="connsiteY51" fmla="*/ 3717834 h 6478892"/>
                    <a:gd name="connsiteX52" fmla="*/ 946922 w 4425452"/>
                    <a:gd name="connsiteY52" fmla="*/ 3711484 h 6478892"/>
                    <a:gd name="connsiteX53" fmla="*/ 1005660 w 4425452"/>
                    <a:gd name="connsiteY53" fmla="*/ 3609884 h 6478892"/>
                    <a:gd name="connsiteX54" fmla="*/ 1043760 w 4425452"/>
                    <a:gd name="connsiteY54" fmla="*/ 3598772 h 6478892"/>
                    <a:gd name="connsiteX55" fmla="*/ 1105672 w 4425452"/>
                    <a:gd name="connsiteY55" fmla="*/ 3535272 h 6478892"/>
                    <a:gd name="connsiteX56" fmla="*/ 1162822 w 4425452"/>
                    <a:gd name="connsiteY56" fmla="*/ 3498759 h 6478892"/>
                    <a:gd name="connsiteX57" fmla="*/ 1204097 w 4425452"/>
                    <a:gd name="connsiteY57" fmla="*/ 3489234 h 6478892"/>
                    <a:gd name="connsiteX58" fmla="*/ 1234169 w 4425452"/>
                    <a:gd name="connsiteY58" fmla="*/ 3418432 h 6478892"/>
                    <a:gd name="connsiteX59" fmla="*/ 1292998 w 4425452"/>
                    <a:gd name="connsiteY59" fmla="*/ 3387634 h 6478892"/>
                    <a:gd name="connsiteX60" fmla="*/ 1351735 w 4425452"/>
                    <a:gd name="connsiteY60" fmla="*/ 3354297 h 6478892"/>
                    <a:gd name="connsiteX61" fmla="*/ 1458097 w 4425452"/>
                    <a:gd name="connsiteY61" fmla="*/ 3309847 h 6478892"/>
                    <a:gd name="connsiteX62" fmla="*/ 1534206 w 4425452"/>
                    <a:gd name="connsiteY62" fmla="*/ 3317965 h 6478892"/>
                    <a:gd name="connsiteX63" fmla="*/ 1577160 w 4425452"/>
                    <a:gd name="connsiteY63" fmla="*/ 3271747 h 6478892"/>
                    <a:gd name="connsiteX64" fmla="*/ 1597797 w 4425452"/>
                    <a:gd name="connsiteY64" fmla="*/ 3201897 h 6478892"/>
                    <a:gd name="connsiteX65" fmla="*/ 1531122 w 4425452"/>
                    <a:gd name="connsiteY65" fmla="*/ 3174909 h 6478892"/>
                    <a:gd name="connsiteX66" fmla="*/ 1510394 w 4425452"/>
                    <a:gd name="connsiteY66" fmla="*/ 3150960 h 6478892"/>
                    <a:gd name="connsiteX67" fmla="*/ 1394597 w 4425452"/>
                    <a:gd name="connsiteY67" fmla="*/ 3163797 h 6478892"/>
                    <a:gd name="connsiteX68" fmla="*/ 1331097 w 4425452"/>
                    <a:gd name="connsiteY68" fmla="*/ 3127284 h 6478892"/>
                    <a:gd name="connsiteX69" fmla="*/ 1316810 w 4425452"/>
                    <a:gd name="connsiteY69" fmla="*/ 3101884 h 6478892"/>
                    <a:gd name="connsiteX70" fmla="*/ 1256394 w 4425452"/>
                    <a:gd name="connsiteY70" fmla="*/ 3082154 h 6478892"/>
                    <a:gd name="connsiteX71" fmla="*/ 1156472 w 4425452"/>
                    <a:gd name="connsiteY71" fmla="*/ 3098709 h 6478892"/>
                    <a:gd name="connsiteX72" fmla="*/ 1131072 w 4425452"/>
                    <a:gd name="connsiteY72" fmla="*/ 3144747 h 6478892"/>
                    <a:gd name="connsiteX73" fmla="*/ 1075510 w 4425452"/>
                    <a:gd name="connsiteY73" fmla="*/ 3174909 h 6478892"/>
                    <a:gd name="connsiteX74" fmla="*/ 1042172 w 4425452"/>
                    <a:gd name="connsiteY74" fmla="*/ 3225709 h 6478892"/>
                    <a:gd name="connsiteX75" fmla="*/ 973910 w 4425452"/>
                    <a:gd name="connsiteY75" fmla="*/ 3238409 h 6478892"/>
                    <a:gd name="connsiteX76" fmla="*/ 893445 w 4425452"/>
                    <a:gd name="connsiteY76" fmla="*/ 3181803 h 6478892"/>
                    <a:gd name="connsiteX77" fmla="*/ 908822 w 4425452"/>
                    <a:gd name="connsiteY77" fmla="*/ 3111409 h 6478892"/>
                    <a:gd name="connsiteX78" fmla="*/ 956447 w 4425452"/>
                    <a:gd name="connsiteY78" fmla="*/ 3078072 h 6478892"/>
                    <a:gd name="connsiteX79" fmla="*/ 907824 w 4425452"/>
                    <a:gd name="connsiteY79" fmla="*/ 2986994 h 6478892"/>
                    <a:gd name="connsiteX80" fmla="*/ 832622 w 4425452"/>
                    <a:gd name="connsiteY80" fmla="*/ 2989172 h 6478892"/>
                    <a:gd name="connsiteX81" fmla="*/ 710385 w 4425452"/>
                    <a:gd name="connsiteY81" fmla="*/ 2943134 h 6478892"/>
                    <a:gd name="connsiteX82" fmla="*/ 675460 w 4425452"/>
                    <a:gd name="connsiteY82" fmla="*/ 2852647 h 6478892"/>
                    <a:gd name="connsiteX83" fmla="*/ 717370 w 4425452"/>
                    <a:gd name="connsiteY83" fmla="*/ 2804160 h 6478892"/>
                    <a:gd name="connsiteX84" fmla="*/ 715147 w 4425452"/>
                    <a:gd name="connsiteY84" fmla="*/ 2738347 h 6478892"/>
                    <a:gd name="connsiteX85" fmla="*/ 754835 w 4425452"/>
                    <a:gd name="connsiteY85" fmla="*/ 2711359 h 6478892"/>
                    <a:gd name="connsiteX86" fmla="*/ 832622 w 4425452"/>
                    <a:gd name="connsiteY86" fmla="*/ 2771684 h 6478892"/>
                    <a:gd name="connsiteX87" fmla="*/ 859610 w 4425452"/>
                    <a:gd name="connsiteY87" fmla="*/ 2798672 h 6478892"/>
                    <a:gd name="connsiteX88" fmla="*/ 867547 w 4425452"/>
                    <a:gd name="connsiteY88" fmla="*/ 2743110 h 6478892"/>
                    <a:gd name="connsiteX89" fmla="*/ 904014 w 4425452"/>
                    <a:gd name="connsiteY89" fmla="*/ 2730546 h 6478892"/>
                    <a:gd name="connsiteX90" fmla="*/ 948510 w 4425452"/>
                    <a:gd name="connsiteY90" fmla="*/ 2730409 h 6478892"/>
                    <a:gd name="connsiteX91" fmla="*/ 975497 w 4425452"/>
                    <a:gd name="connsiteY91" fmla="*/ 2698659 h 6478892"/>
                    <a:gd name="connsiteX92" fmla="*/ 1051697 w 4425452"/>
                    <a:gd name="connsiteY92" fmla="*/ 2592297 h 6478892"/>
                    <a:gd name="connsiteX93" fmla="*/ 1141504 w 4425452"/>
                    <a:gd name="connsiteY93" fmla="*/ 2532652 h 6478892"/>
                    <a:gd name="connsiteX94" fmla="*/ 1223147 w 4425452"/>
                    <a:gd name="connsiteY94" fmla="*/ 2501809 h 6478892"/>
                    <a:gd name="connsiteX95" fmla="*/ 1370785 w 4425452"/>
                    <a:gd name="connsiteY95" fmla="*/ 2358934 h 6478892"/>
                    <a:gd name="connsiteX96" fmla="*/ 1485175 w 4425452"/>
                    <a:gd name="connsiteY96" fmla="*/ 2368913 h 6478892"/>
                    <a:gd name="connsiteX97" fmla="*/ 1551261 w 4425452"/>
                    <a:gd name="connsiteY97" fmla="*/ 2464298 h 6478892"/>
                    <a:gd name="connsiteX98" fmla="*/ 1494610 w 4425452"/>
                    <a:gd name="connsiteY98" fmla="*/ 2535147 h 6478892"/>
                    <a:gd name="connsiteX99" fmla="*/ 1397772 w 4425452"/>
                    <a:gd name="connsiteY99" fmla="*/ 2627222 h 6478892"/>
                    <a:gd name="connsiteX100" fmla="*/ 1360035 w 4425452"/>
                    <a:gd name="connsiteY100" fmla="*/ 2647405 h 6478892"/>
                    <a:gd name="connsiteX101" fmla="*/ 1371646 w 4425452"/>
                    <a:gd name="connsiteY101" fmla="*/ 2708456 h 6478892"/>
                    <a:gd name="connsiteX102" fmla="*/ 1421585 w 4425452"/>
                    <a:gd name="connsiteY102" fmla="*/ 2736759 h 6478892"/>
                    <a:gd name="connsiteX103" fmla="*/ 1415235 w 4425452"/>
                    <a:gd name="connsiteY103" fmla="*/ 2774859 h 6478892"/>
                    <a:gd name="connsiteX104" fmla="*/ 1324338 w 4425452"/>
                    <a:gd name="connsiteY104" fmla="*/ 2829515 h 6478892"/>
                    <a:gd name="connsiteX105" fmla="*/ 1361260 w 4425452"/>
                    <a:gd name="connsiteY105" fmla="*/ 2863759 h 6478892"/>
                    <a:gd name="connsiteX106" fmla="*/ 1516835 w 4425452"/>
                    <a:gd name="connsiteY106" fmla="*/ 2790734 h 6478892"/>
                    <a:gd name="connsiteX107" fmla="*/ 1553347 w 4425452"/>
                    <a:gd name="connsiteY107" fmla="*/ 2733584 h 6478892"/>
                    <a:gd name="connsiteX108" fmla="*/ 1618435 w 4425452"/>
                    <a:gd name="connsiteY108" fmla="*/ 2703422 h 6478892"/>
                    <a:gd name="connsiteX109" fmla="*/ 1675585 w 4425452"/>
                    <a:gd name="connsiteY109" fmla="*/ 2666909 h 6478892"/>
                    <a:gd name="connsiteX110" fmla="*/ 1777185 w 4425452"/>
                    <a:gd name="connsiteY110" fmla="*/ 2636747 h 6478892"/>
                    <a:gd name="connsiteX111" fmla="*/ 1875610 w 4425452"/>
                    <a:gd name="connsiteY111" fmla="*/ 2627222 h 6478892"/>
                    <a:gd name="connsiteX112" fmla="*/ 1918881 w 4425452"/>
                    <a:gd name="connsiteY112" fmla="*/ 2602275 h 6478892"/>
                    <a:gd name="connsiteX113" fmla="*/ 1986735 w 4425452"/>
                    <a:gd name="connsiteY113" fmla="*/ 2662147 h 6478892"/>
                    <a:gd name="connsiteX114" fmla="*/ 2056585 w 4425452"/>
                    <a:gd name="connsiteY114" fmla="*/ 2678022 h 6478892"/>
                    <a:gd name="connsiteX115" fmla="*/ 2131242 w 4425452"/>
                    <a:gd name="connsiteY115" fmla="*/ 2690902 h 6478892"/>
                    <a:gd name="connsiteX116" fmla="*/ 2081985 w 4425452"/>
                    <a:gd name="connsiteY116" fmla="*/ 2820897 h 6478892"/>
                    <a:gd name="connsiteX117" fmla="*/ 1978343 w 4425452"/>
                    <a:gd name="connsiteY117" fmla="*/ 2934788 h 6478892"/>
                    <a:gd name="connsiteX118" fmla="*/ 2161223 w 4425452"/>
                    <a:gd name="connsiteY118" fmla="*/ 3082834 h 6478892"/>
                    <a:gd name="connsiteX119" fmla="*/ 2361521 w 4425452"/>
                    <a:gd name="connsiteY119" fmla="*/ 3117668 h 6478892"/>
                    <a:gd name="connsiteX120" fmla="*/ 2344103 w 4425452"/>
                    <a:gd name="connsiteY120" fmla="*/ 3335383 h 6478892"/>
                    <a:gd name="connsiteX121" fmla="*/ 2344103 w 4425452"/>
                    <a:gd name="connsiteY121" fmla="*/ 3335383 h 6478892"/>
                    <a:gd name="connsiteX122" fmla="*/ 2300561 w 4425452"/>
                    <a:gd name="connsiteY122" fmla="*/ 3640183 h 6478892"/>
                    <a:gd name="connsiteX123" fmla="*/ 2257018 w 4425452"/>
                    <a:gd name="connsiteY123" fmla="*/ 3875314 h 6478892"/>
                    <a:gd name="connsiteX124" fmla="*/ 2561818 w 4425452"/>
                    <a:gd name="connsiteY124" fmla="*/ 3857897 h 6478892"/>
                    <a:gd name="connsiteX125" fmla="*/ 2857909 w 4425452"/>
                    <a:gd name="connsiteY125" fmla="*/ 3744685 h 6478892"/>
                    <a:gd name="connsiteX126" fmla="*/ 2857818 w 4425452"/>
                    <a:gd name="connsiteY126" fmla="*/ 3215186 h 6478892"/>
                    <a:gd name="connsiteX127" fmla="*/ 2739210 w 4425452"/>
                    <a:gd name="connsiteY127" fmla="*/ 3039972 h 6478892"/>
                    <a:gd name="connsiteX128" fmla="*/ 2670947 w 4425452"/>
                    <a:gd name="connsiteY128" fmla="*/ 2897097 h 6478892"/>
                    <a:gd name="connsiteX129" fmla="*/ 2474732 w 4425452"/>
                    <a:gd name="connsiteY129" fmla="*/ 2717074 h 6478892"/>
                    <a:gd name="connsiteX130" fmla="*/ 2605361 w 4425452"/>
                    <a:gd name="connsiteY130" fmla="*/ 2577737 h 6478892"/>
                    <a:gd name="connsiteX131" fmla="*/ 2944995 w 4425452"/>
                    <a:gd name="connsiteY131" fmla="*/ 2333897 h 6478892"/>
                    <a:gd name="connsiteX132" fmla="*/ 2953703 w 4425452"/>
                    <a:gd name="connsiteY132" fmla="*/ 2159725 h 6478892"/>
                    <a:gd name="connsiteX133" fmla="*/ 3310755 w 4425452"/>
                    <a:gd name="connsiteY133" fmla="*/ 1672045 h 6478892"/>
                    <a:gd name="connsiteX134" fmla="*/ 3511052 w 4425452"/>
                    <a:gd name="connsiteY134" fmla="*/ 1863634 h 6478892"/>
                    <a:gd name="connsiteX135" fmla="*/ 3929063 w 4425452"/>
                    <a:gd name="connsiteY135" fmla="*/ 1419497 h 6478892"/>
                    <a:gd name="connsiteX136" fmla="*/ 4425452 w 4425452"/>
                    <a:gd name="connsiteY136" fmla="*/ 374468 h 6478892"/>
                    <a:gd name="connsiteX137" fmla="*/ 4381909 w 4425452"/>
                    <a:gd name="connsiteY137" fmla="*/ 0 h 6478892"/>
                    <a:gd name="connsiteX138" fmla="*/ 15831 w 4425452"/>
                    <a:gd name="connsiteY138" fmla="*/ 17417 h 6478892"/>
                    <a:gd name="connsiteX139" fmla="*/ 0 w 4425452"/>
                    <a:gd name="connsiteY139" fmla="*/ 6470468 h 6478892"/>
                    <a:gd name="connsiteX0" fmla="*/ 0 w 4425452"/>
                    <a:gd name="connsiteY0" fmla="*/ 6470468 h 6478892"/>
                    <a:gd name="connsiteX1" fmla="*/ 191272 w 4425452"/>
                    <a:gd name="connsiteY1" fmla="*/ 6451508 h 6478892"/>
                    <a:gd name="connsiteX2" fmla="*/ 286522 w 4425452"/>
                    <a:gd name="connsiteY2" fmla="*/ 6357846 h 6478892"/>
                    <a:gd name="connsiteX3" fmla="*/ 384947 w 4425452"/>
                    <a:gd name="connsiteY3" fmla="*/ 6319746 h 6478892"/>
                    <a:gd name="connsiteX4" fmla="*/ 548460 w 4425452"/>
                    <a:gd name="connsiteY4" fmla="*/ 6208621 h 6478892"/>
                    <a:gd name="connsiteX5" fmla="*/ 594497 w 4425452"/>
                    <a:gd name="connsiteY5" fmla="*/ 6135596 h 6478892"/>
                    <a:gd name="connsiteX6" fmla="*/ 662760 w 4425452"/>
                    <a:gd name="connsiteY6" fmla="*/ 6157821 h 6478892"/>
                    <a:gd name="connsiteX7" fmla="*/ 732610 w 4425452"/>
                    <a:gd name="connsiteY7" fmla="*/ 6065747 h 6478892"/>
                    <a:gd name="connsiteX8" fmla="*/ 734197 w 4425452"/>
                    <a:gd name="connsiteY8" fmla="*/ 6008597 h 6478892"/>
                    <a:gd name="connsiteX9" fmla="*/ 780235 w 4425452"/>
                    <a:gd name="connsiteY9" fmla="*/ 6019709 h 6478892"/>
                    <a:gd name="connsiteX10" fmla="*/ 797697 w 4425452"/>
                    <a:gd name="connsiteY10" fmla="*/ 5948272 h 6478892"/>
                    <a:gd name="connsiteX11" fmla="*/ 878660 w 4425452"/>
                    <a:gd name="connsiteY11" fmla="*/ 5965733 h 6478892"/>
                    <a:gd name="connsiteX12" fmla="*/ 932726 w 4425452"/>
                    <a:gd name="connsiteY12" fmla="*/ 5940878 h 6478892"/>
                    <a:gd name="connsiteX13" fmla="*/ 918348 w 4425452"/>
                    <a:gd name="connsiteY13" fmla="*/ 5911760 h 6478892"/>
                    <a:gd name="connsiteX14" fmla="*/ 864372 w 4425452"/>
                    <a:gd name="connsiteY14" fmla="*/ 5911759 h 6478892"/>
                    <a:gd name="connsiteX15" fmla="*/ 905647 w 4425452"/>
                    <a:gd name="connsiteY15" fmla="*/ 5849847 h 6478892"/>
                    <a:gd name="connsiteX16" fmla="*/ 894535 w 4425452"/>
                    <a:gd name="connsiteY16" fmla="*/ 5799047 h 6478892"/>
                    <a:gd name="connsiteX17" fmla="*/ 921522 w 4425452"/>
                    <a:gd name="connsiteY17" fmla="*/ 5724434 h 6478892"/>
                    <a:gd name="connsiteX18" fmla="*/ 910410 w 4425452"/>
                    <a:gd name="connsiteY18" fmla="*/ 5683159 h 6478892"/>
                    <a:gd name="connsiteX19" fmla="*/ 1012010 w 4425452"/>
                    <a:gd name="connsiteY19" fmla="*/ 5637122 h 6478892"/>
                    <a:gd name="connsiteX20" fmla="*/ 1062810 w 4425452"/>
                    <a:gd name="connsiteY20" fmla="*/ 5591084 h 6478892"/>
                    <a:gd name="connsiteX21" fmla="*/ 1110435 w 4425452"/>
                    <a:gd name="connsiteY21" fmla="*/ 5533934 h 6478892"/>
                    <a:gd name="connsiteX22" fmla="*/ 1126310 w 4425452"/>
                    <a:gd name="connsiteY22" fmla="*/ 5478372 h 6478892"/>
                    <a:gd name="connsiteX23" fmla="*/ 1164410 w 4425452"/>
                    <a:gd name="connsiteY23" fmla="*/ 5427572 h 6478892"/>
                    <a:gd name="connsiteX24" fmla="*/ 1234260 w 4425452"/>
                    <a:gd name="connsiteY24" fmla="*/ 5345022 h 6478892"/>
                    <a:gd name="connsiteX25" fmla="*/ 1248547 w 4425452"/>
                    <a:gd name="connsiteY25" fmla="*/ 5389472 h 6478892"/>
                    <a:gd name="connsiteX26" fmla="*/ 1291410 w 4425452"/>
                    <a:gd name="connsiteY26" fmla="*/ 5341847 h 6478892"/>
                    <a:gd name="connsiteX27" fmla="*/ 1334272 w 4425452"/>
                    <a:gd name="connsiteY27" fmla="*/ 5324384 h 6478892"/>
                    <a:gd name="connsiteX28" fmla="*/ 1333909 w 4425452"/>
                    <a:gd name="connsiteY28" fmla="*/ 5277394 h 6478892"/>
                    <a:gd name="connsiteX29" fmla="*/ 1361260 w 4425452"/>
                    <a:gd name="connsiteY29" fmla="*/ 5175159 h 6478892"/>
                    <a:gd name="connsiteX30" fmla="*/ 1407297 w 4425452"/>
                    <a:gd name="connsiteY30" fmla="*/ 5149759 h 6478892"/>
                    <a:gd name="connsiteX31" fmla="*/ 1396185 w 4425452"/>
                    <a:gd name="connsiteY31" fmla="*/ 5017997 h 6478892"/>
                    <a:gd name="connsiteX32" fmla="*/ 1443810 w 4425452"/>
                    <a:gd name="connsiteY32" fmla="*/ 4971959 h 6478892"/>
                    <a:gd name="connsiteX33" fmla="*/ 1500143 w 4425452"/>
                    <a:gd name="connsiteY33" fmla="*/ 4966289 h 6478892"/>
                    <a:gd name="connsiteX34" fmla="*/ 1416822 w 4425452"/>
                    <a:gd name="connsiteY34" fmla="*/ 4903696 h 6478892"/>
                    <a:gd name="connsiteX35" fmla="*/ 1342210 w 4425452"/>
                    <a:gd name="connsiteY35" fmla="*/ 4913222 h 6478892"/>
                    <a:gd name="connsiteX36" fmla="*/ 1273947 w 4425452"/>
                    <a:gd name="connsiteY36" fmla="*/ 4854484 h 6478892"/>
                    <a:gd name="connsiteX37" fmla="*/ 1199335 w 4425452"/>
                    <a:gd name="connsiteY37" fmla="*/ 4883059 h 6478892"/>
                    <a:gd name="connsiteX38" fmla="*/ 1139464 w 4425452"/>
                    <a:gd name="connsiteY38" fmla="*/ 4820692 h 6478892"/>
                    <a:gd name="connsiteX39" fmla="*/ 1319985 w 4425452"/>
                    <a:gd name="connsiteY39" fmla="*/ 4757647 h 6478892"/>
                    <a:gd name="connsiteX40" fmla="*/ 1362847 w 4425452"/>
                    <a:gd name="connsiteY40" fmla="*/ 4762409 h 6478892"/>
                    <a:gd name="connsiteX41" fmla="*/ 1440136 w 4425452"/>
                    <a:gd name="connsiteY41" fmla="*/ 4779509 h 6478892"/>
                    <a:gd name="connsiteX42" fmla="*/ 1370785 w 4425452"/>
                    <a:gd name="connsiteY42" fmla="*/ 4619534 h 6478892"/>
                    <a:gd name="connsiteX43" fmla="*/ 1302522 w 4425452"/>
                    <a:gd name="connsiteY43" fmla="*/ 4551271 h 6478892"/>
                    <a:gd name="connsiteX44" fmla="*/ 1405710 w 4425452"/>
                    <a:gd name="connsiteY44" fmla="*/ 4506822 h 6478892"/>
                    <a:gd name="connsiteX45" fmla="*/ 1329510 w 4425452"/>
                    <a:gd name="connsiteY45" fmla="*/ 4400459 h 6478892"/>
                    <a:gd name="connsiteX46" fmla="*/ 1229497 w 4425452"/>
                    <a:gd name="connsiteY46" fmla="*/ 4309972 h 6478892"/>
                    <a:gd name="connsiteX47" fmla="*/ 1169172 w 4425452"/>
                    <a:gd name="connsiteY47" fmla="*/ 4102009 h 6478892"/>
                    <a:gd name="connsiteX48" fmla="*/ 1110435 w 4425452"/>
                    <a:gd name="connsiteY48" fmla="*/ 3930559 h 6478892"/>
                    <a:gd name="connsiteX49" fmla="*/ 979307 w 4425452"/>
                    <a:gd name="connsiteY49" fmla="*/ 3831363 h 6478892"/>
                    <a:gd name="connsiteX50" fmla="*/ 913585 w 4425452"/>
                    <a:gd name="connsiteY50" fmla="*/ 3773397 h 6478892"/>
                    <a:gd name="connsiteX51" fmla="*/ 913585 w 4425452"/>
                    <a:gd name="connsiteY51" fmla="*/ 3717834 h 6478892"/>
                    <a:gd name="connsiteX52" fmla="*/ 946922 w 4425452"/>
                    <a:gd name="connsiteY52" fmla="*/ 3711484 h 6478892"/>
                    <a:gd name="connsiteX53" fmla="*/ 1005660 w 4425452"/>
                    <a:gd name="connsiteY53" fmla="*/ 3609884 h 6478892"/>
                    <a:gd name="connsiteX54" fmla="*/ 1043760 w 4425452"/>
                    <a:gd name="connsiteY54" fmla="*/ 3598772 h 6478892"/>
                    <a:gd name="connsiteX55" fmla="*/ 1105672 w 4425452"/>
                    <a:gd name="connsiteY55" fmla="*/ 3535272 h 6478892"/>
                    <a:gd name="connsiteX56" fmla="*/ 1162822 w 4425452"/>
                    <a:gd name="connsiteY56" fmla="*/ 3498759 h 6478892"/>
                    <a:gd name="connsiteX57" fmla="*/ 1204097 w 4425452"/>
                    <a:gd name="connsiteY57" fmla="*/ 3489234 h 6478892"/>
                    <a:gd name="connsiteX58" fmla="*/ 1234169 w 4425452"/>
                    <a:gd name="connsiteY58" fmla="*/ 3418432 h 6478892"/>
                    <a:gd name="connsiteX59" fmla="*/ 1292998 w 4425452"/>
                    <a:gd name="connsiteY59" fmla="*/ 3387634 h 6478892"/>
                    <a:gd name="connsiteX60" fmla="*/ 1351735 w 4425452"/>
                    <a:gd name="connsiteY60" fmla="*/ 3354297 h 6478892"/>
                    <a:gd name="connsiteX61" fmla="*/ 1458097 w 4425452"/>
                    <a:gd name="connsiteY61" fmla="*/ 3309847 h 6478892"/>
                    <a:gd name="connsiteX62" fmla="*/ 1534206 w 4425452"/>
                    <a:gd name="connsiteY62" fmla="*/ 3317965 h 6478892"/>
                    <a:gd name="connsiteX63" fmla="*/ 1577160 w 4425452"/>
                    <a:gd name="connsiteY63" fmla="*/ 3271747 h 6478892"/>
                    <a:gd name="connsiteX64" fmla="*/ 1597797 w 4425452"/>
                    <a:gd name="connsiteY64" fmla="*/ 3201897 h 6478892"/>
                    <a:gd name="connsiteX65" fmla="*/ 1531122 w 4425452"/>
                    <a:gd name="connsiteY65" fmla="*/ 3174909 h 6478892"/>
                    <a:gd name="connsiteX66" fmla="*/ 1510394 w 4425452"/>
                    <a:gd name="connsiteY66" fmla="*/ 3150960 h 6478892"/>
                    <a:gd name="connsiteX67" fmla="*/ 1394597 w 4425452"/>
                    <a:gd name="connsiteY67" fmla="*/ 3163797 h 6478892"/>
                    <a:gd name="connsiteX68" fmla="*/ 1331097 w 4425452"/>
                    <a:gd name="connsiteY68" fmla="*/ 3127284 h 6478892"/>
                    <a:gd name="connsiteX69" fmla="*/ 1316810 w 4425452"/>
                    <a:gd name="connsiteY69" fmla="*/ 3101884 h 6478892"/>
                    <a:gd name="connsiteX70" fmla="*/ 1256394 w 4425452"/>
                    <a:gd name="connsiteY70" fmla="*/ 3082154 h 6478892"/>
                    <a:gd name="connsiteX71" fmla="*/ 1156472 w 4425452"/>
                    <a:gd name="connsiteY71" fmla="*/ 3098709 h 6478892"/>
                    <a:gd name="connsiteX72" fmla="*/ 1131072 w 4425452"/>
                    <a:gd name="connsiteY72" fmla="*/ 3144747 h 6478892"/>
                    <a:gd name="connsiteX73" fmla="*/ 1075510 w 4425452"/>
                    <a:gd name="connsiteY73" fmla="*/ 3174909 h 6478892"/>
                    <a:gd name="connsiteX74" fmla="*/ 1042172 w 4425452"/>
                    <a:gd name="connsiteY74" fmla="*/ 3225709 h 6478892"/>
                    <a:gd name="connsiteX75" fmla="*/ 973910 w 4425452"/>
                    <a:gd name="connsiteY75" fmla="*/ 3238409 h 6478892"/>
                    <a:gd name="connsiteX76" fmla="*/ 893445 w 4425452"/>
                    <a:gd name="connsiteY76" fmla="*/ 3181803 h 6478892"/>
                    <a:gd name="connsiteX77" fmla="*/ 908822 w 4425452"/>
                    <a:gd name="connsiteY77" fmla="*/ 3111409 h 6478892"/>
                    <a:gd name="connsiteX78" fmla="*/ 956447 w 4425452"/>
                    <a:gd name="connsiteY78" fmla="*/ 3078072 h 6478892"/>
                    <a:gd name="connsiteX79" fmla="*/ 907824 w 4425452"/>
                    <a:gd name="connsiteY79" fmla="*/ 2986994 h 6478892"/>
                    <a:gd name="connsiteX80" fmla="*/ 832622 w 4425452"/>
                    <a:gd name="connsiteY80" fmla="*/ 2989172 h 6478892"/>
                    <a:gd name="connsiteX81" fmla="*/ 710385 w 4425452"/>
                    <a:gd name="connsiteY81" fmla="*/ 2943134 h 6478892"/>
                    <a:gd name="connsiteX82" fmla="*/ 675460 w 4425452"/>
                    <a:gd name="connsiteY82" fmla="*/ 2852647 h 6478892"/>
                    <a:gd name="connsiteX83" fmla="*/ 717370 w 4425452"/>
                    <a:gd name="connsiteY83" fmla="*/ 2804160 h 6478892"/>
                    <a:gd name="connsiteX84" fmla="*/ 715147 w 4425452"/>
                    <a:gd name="connsiteY84" fmla="*/ 2738347 h 6478892"/>
                    <a:gd name="connsiteX85" fmla="*/ 754835 w 4425452"/>
                    <a:gd name="connsiteY85" fmla="*/ 2711359 h 6478892"/>
                    <a:gd name="connsiteX86" fmla="*/ 832622 w 4425452"/>
                    <a:gd name="connsiteY86" fmla="*/ 2771684 h 6478892"/>
                    <a:gd name="connsiteX87" fmla="*/ 859610 w 4425452"/>
                    <a:gd name="connsiteY87" fmla="*/ 2798672 h 6478892"/>
                    <a:gd name="connsiteX88" fmla="*/ 867547 w 4425452"/>
                    <a:gd name="connsiteY88" fmla="*/ 2743110 h 6478892"/>
                    <a:gd name="connsiteX89" fmla="*/ 904014 w 4425452"/>
                    <a:gd name="connsiteY89" fmla="*/ 2730546 h 6478892"/>
                    <a:gd name="connsiteX90" fmla="*/ 948510 w 4425452"/>
                    <a:gd name="connsiteY90" fmla="*/ 2730409 h 6478892"/>
                    <a:gd name="connsiteX91" fmla="*/ 975497 w 4425452"/>
                    <a:gd name="connsiteY91" fmla="*/ 2698659 h 6478892"/>
                    <a:gd name="connsiteX92" fmla="*/ 1051697 w 4425452"/>
                    <a:gd name="connsiteY92" fmla="*/ 2592297 h 6478892"/>
                    <a:gd name="connsiteX93" fmla="*/ 1141504 w 4425452"/>
                    <a:gd name="connsiteY93" fmla="*/ 2532652 h 6478892"/>
                    <a:gd name="connsiteX94" fmla="*/ 1223147 w 4425452"/>
                    <a:gd name="connsiteY94" fmla="*/ 2501809 h 6478892"/>
                    <a:gd name="connsiteX95" fmla="*/ 1370785 w 4425452"/>
                    <a:gd name="connsiteY95" fmla="*/ 2358934 h 6478892"/>
                    <a:gd name="connsiteX96" fmla="*/ 1485175 w 4425452"/>
                    <a:gd name="connsiteY96" fmla="*/ 2368913 h 6478892"/>
                    <a:gd name="connsiteX97" fmla="*/ 1551261 w 4425452"/>
                    <a:gd name="connsiteY97" fmla="*/ 2464298 h 6478892"/>
                    <a:gd name="connsiteX98" fmla="*/ 1494610 w 4425452"/>
                    <a:gd name="connsiteY98" fmla="*/ 2535147 h 6478892"/>
                    <a:gd name="connsiteX99" fmla="*/ 1397772 w 4425452"/>
                    <a:gd name="connsiteY99" fmla="*/ 2627222 h 6478892"/>
                    <a:gd name="connsiteX100" fmla="*/ 1360035 w 4425452"/>
                    <a:gd name="connsiteY100" fmla="*/ 2647405 h 6478892"/>
                    <a:gd name="connsiteX101" fmla="*/ 1371646 w 4425452"/>
                    <a:gd name="connsiteY101" fmla="*/ 2708456 h 6478892"/>
                    <a:gd name="connsiteX102" fmla="*/ 1421585 w 4425452"/>
                    <a:gd name="connsiteY102" fmla="*/ 2736759 h 6478892"/>
                    <a:gd name="connsiteX103" fmla="*/ 1415235 w 4425452"/>
                    <a:gd name="connsiteY103" fmla="*/ 2774859 h 6478892"/>
                    <a:gd name="connsiteX104" fmla="*/ 1324338 w 4425452"/>
                    <a:gd name="connsiteY104" fmla="*/ 2829515 h 6478892"/>
                    <a:gd name="connsiteX105" fmla="*/ 1361260 w 4425452"/>
                    <a:gd name="connsiteY105" fmla="*/ 2863759 h 6478892"/>
                    <a:gd name="connsiteX106" fmla="*/ 1516835 w 4425452"/>
                    <a:gd name="connsiteY106" fmla="*/ 2790734 h 6478892"/>
                    <a:gd name="connsiteX107" fmla="*/ 1553347 w 4425452"/>
                    <a:gd name="connsiteY107" fmla="*/ 2733584 h 6478892"/>
                    <a:gd name="connsiteX108" fmla="*/ 1618435 w 4425452"/>
                    <a:gd name="connsiteY108" fmla="*/ 2703422 h 6478892"/>
                    <a:gd name="connsiteX109" fmla="*/ 1675585 w 4425452"/>
                    <a:gd name="connsiteY109" fmla="*/ 2666909 h 6478892"/>
                    <a:gd name="connsiteX110" fmla="*/ 1777185 w 4425452"/>
                    <a:gd name="connsiteY110" fmla="*/ 2636747 h 6478892"/>
                    <a:gd name="connsiteX111" fmla="*/ 1875610 w 4425452"/>
                    <a:gd name="connsiteY111" fmla="*/ 2627222 h 6478892"/>
                    <a:gd name="connsiteX112" fmla="*/ 1918881 w 4425452"/>
                    <a:gd name="connsiteY112" fmla="*/ 2602275 h 6478892"/>
                    <a:gd name="connsiteX113" fmla="*/ 1986735 w 4425452"/>
                    <a:gd name="connsiteY113" fmla="*/ 2662147 h 6478892"/>
                    <a:gd name="connsiteX114" fmla="*/ 2056585 w 4425452"/>
                    <a:gd name="connsiteY114" fmla="*/ 2678022 h 6478892"/>
                    <a:gd name="connsiteX115" fmla="*/ 2131242 w 4425452"/>
                    <a:gd name="connsiteY115" fmla="*/ 2690902 h 6478892"/>
                    <a:gd name="connsiteX116" fmla="*/ 2081985 w 4425452"/>
                    <a:gd name="connsiteY116" fmla="*/ 2820897 h 6478892"/>
                    <a:gd name="connsiteX117" fmla="*/ 1978343 w 4425452"/>
                    <a:gd name="connsiteY117" fmla="*/ 2934788 h 6478892"/>
                    <a:gd name="connsiteX118" fmla="*/ 2161223 w 4425452"/>
                    <a:gd name="connsiteY118" fmla="*/ 3082834 h 6478892"/>
                    <a:gd name="connsiteX119" fmla="*/ 2361521 w 4425452"/>
                    <a:gd name="connsiteY119" fmla="*/ 3117668 h 6478892"/>
                    <a:gd name="connsiteX120" fmla="*/ 2344103 w 4425452"/>
                    <a:gd name="connsiteY120" fmla="*/ 3335383 h 6478892"/>
                    <a:gd name="connsiteX121" fmla="*/ 2344103 w 4425452"/>
                    <a:gd name="connsiteY121" fmla="*/ 3335383 h 6478892"/>
                    <a:gd name="connsiteX122" fmla="*/ 2300561 w 4425452"/>
                    <a:gd name="connsiteY122" fmla="*/ 3640183 h 6478892"/>
                    <a:gd name="connsiteX123" fmla="*/ 2257018 w 4425452"/>
                    <a:gd name="connsiteY123" fmla="*/ 3875314 h 6478892"/>
                    <a:gd name="connsiteX124" fmla="*/ 2561818 w 4425452"/>
                    <a:gd name="connsiteY124" fmla="*/ 3857897 h 6478892"/>
                    <a:gd name="connsiteX125" fmla="*/ 2857909 w 4425452"/>
                    <a:gd name="connsiteY125" fmla="*/ 3744685 h 6478892"/>
                    <a:gd name="connsiteX126" fmla="*/ 2857818 w 4425452"/>
                    <a:gd name="connsiteY126" fmla="*/ 3215186 h 6478892"/>
                    <a:gd name="connsiteX127" fmla="*/ 2739210 w 4425452"/>
                    <a:gd name="connsiteY127" fmla="*/ 3039972 h 6478892"/>
                    <a:gd name="connsiteX128" fmla="*/ 2670947 w 4425452"/>
                    <a:gd name="connsiteY128" fmla="*/ 2897097 h 6478892"/>
                    <a:gd name="connsiteX129" fmla="*/ 2474732 w 4425452"/>
                    <a:gd name="connsiteY129" fmla="*/ 2717074 h 6478892"/>
                    <a:gd name="connsiteX130" fmla="*/ 2605361 w 4425452"/>
                    <a:gd name="connsiteY130" fmla="*/ 2577737 h 6478892"/>
                    <a:gd name="connsiteX131" fmla="*/ 2944995 w 4425452"/>
                    <a:gd name="connsiteY131" fmla="*/ 2333897 h 6478892"/>
                    <a:gd name="connsiteX132" fmla="*/ 2953703 w 4425452"/>
                    <a:gd name="connsiteY132" fmla="*/ 2159725 h 6478892"/>
                    <a:gd name="connsiteX133" fmla="*/ 3310755 w 4425452"/>
                    <a:gd name="connsiteY133" fmla="*/ 1672045 h 6478892"/>
                    <a:gd name="connsiteX134" fmla="*/ 3511052 w 4425452"/>
                    <a:gd name="connsiteY134" fmla="*/ 1863634 h 6478892"/>
                    <a:gd name="connsiteX135" fmla="*/ 3929063 w 4425452"/>
                    <a:gd name="connsiteY135" fmla="*/ 1419497 h 6478892"/>
                    <a:gd name="connsiteX136" fmla="*/ 4425452 w 4425452"/>
                    <a:gd name="connsiteY136" fmla="*/ 374468 h 6478892"/>
                    <a:gd name="connsiteX137" fmla="*/ 4381909 w 4425452"/>
                    <a:gd name="connsiteY137" fmla="*/ 0 h 6478892"/>
                    <a:gd name="connsiteX138" fmla="*/ 22181 w 4425452"/>
                    <a:gd name="connsiteY138" fmla="*/ 17417 h 6478892"/>
                    <a:gd name="connsiteX139" fmla="*/ 0 w 4425452"/>
                    <a:gd name="connsiteY139" fmla="*/ 6470468 h 64788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161223 w 4425452"/>
                    <a:gd name="connsiteY118" fmla="*/ 3070134 h 6466192"/>
                    <a:gd name="connsiteX119" fmla="*/ 2361521 w 4425452"/>
                    <a:gd name="connsiteY119" fmla="*/ 3104968 h 6466192"/>
                    <a:gd name="connsiteX120" fmla="*/ 2344103 w 4425452"/>
                    <a:gd name="connsiteY120" fmla="*/ 3322683 h 6466192"/>
                    <a:gd name="connsiteX121" fmla="*/ 2344103 w 4425452"/>
                    <a:gd name="connsiteY121" fmla="*/ 3322683 h 6466192"/>
                    <a:gd name="connsiteX122" fmla="*/ 2300561 w 4425452"/>
                    <a:gd name="connsiteY122" fmla="*/ 3627483 h 6466192"/>
                    <a:gd name="connsiteX123" fmla="*/ 2257018 w 4425452"/>
                    <a:gd name="connsiteY123" fmla="*/ 3862614 h 6466192"/>
                    <a:gd name="connsiteX124" fmla="*/ 2561818 w 4425452"/>
                    <a:gd name="connsiteY124" fmla="*/ 3845197 h 6466192"/>
                    <a:gd name="connsiteX125" fmla="*/ 2857909 w 4425452"/>
                    <a:gd name="connsiteY125" fmla="*/ 3731985 h 6466192"/>
                    <a:gd name="connsiteX126" fmla="*/ 2857818 w 4425452"/>
                    <a:gd name="connsiteY126" fmla="*/ 3202486 h 6466192"/>
                    <a:gd name="connsiteX127" fmla="*/ 2739210 w 4425452"/>
                    <a:gd name="connsiteY127" fmla="*/ 3027272 h 6466192"/>
                    <a:gd name="connsiteX128" fmla="*/ 2670947 w 4425452"/>
                    <a:gd name="connsiteY128" fmla="*/ 2884397 h 6466192"/>
                    <a:gd name="connsiteX129" fmla="*/ 2474732 w 4425452"/>
                    <a:gd name="connsiteY129" fmla="*/ 2704374 h 6466192"/>
                    <a:gd name="connsiteX130" fmla="*/ 2605361 w 4425452"/>
                    <a:gd name="connsiteY130" fmla="*/ 2565037 h 6466192"/>
                    <a:gd name="connsiteX131" fmla="*/ 2944995 w 4425452"/>
                    <a:gd name="connsiteY131" fmla="*/ 2321197 h 6466192"/>
                    <a:gd name="connsiteX132" fmla="*/ 2953703 w 4425452"/>
                    <a:gd name="connsiteY132" fmla="*/ 2147025 h 6466192"/>
                    <a:gd name="connsiteX133" fmla="*/ 3310755 w 4425452"/>
                    <a:gd name="connsiteY133" fmla="*/ 1659345 h 6466192"/>
                    <a:gd name="connsiteX134" fmla="*/ 3511052 w 4425452"/>
                    <a:gd name="connsiteY134" fmla="*/ 1850934 h 6466192"/>
                    <a:gd name="connsiteX135" fmla="*/ 3929063 w 4425452"/>
                    <a:gd name="connsiteY135" fmla="*/ 1406797 h 6466192"/>
                    <a:gd name="connsiteX136" fmla="*/ 4425452 w 4425452"/>
                    <a:gd name="connsiteY136" fmla="*/ 361768 h 6466192"/>
                    <a:gd name="connsiteX137" fmla="*/ 4394609 w 4425452"/>
                    <a:gd name="connsiteY137" fmla="*/ 0 h 6466192"/>
                    <a:gd name="connsiteX138" fmla="*/ 22181 w 4425452"/>
                    <a:gd name="connsiteY138" fmla="*/ 4717 h 6466192"/>
                    <a:gd name="connsiteX139" fmla="*/ 0 w 4425452"/>
                    <a:gd name="connsiteY139"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32771 w 4425452"/>
                    <a:gd name="connsiteY118" fmla="*/ 3012983 h 6466192"/>
                    <a:gd name="connsiteX119" fmla="*/ 2161223 w 4425452"/>
                    <a:gd name="connsiteY119" fmla="*/ 3070134 h 6466192"/>
                    <a:gd name="connsiteX120" fmla="*/ 2361521 w 4425452"/>
                    <a:gd name="connsiteY120" fmla="*/ 3104968 h 6466192"/>
                    <a:gd name="connsiteX121" fmla="*/ 2344103 w 4425452"/>
                    <a:gd name="connsiteY121" fmla="*/ 3322683 h 6466192"/>
                    <a:gd name="connsiteX122" fmla="*/ 2344103 w 4425452"/>
                    <a:gd name="connsiteY122" fmla="*/ 3322683 h 6466192"/>
                    <a:gd name="connsiteX123" fmla="*/ 2300561 w 4425452"/>
                    <a:gd name="connsiteY123" fmla="*/ 3627483 h 6466192"/>
                    <a:gd name="connsiteX124" fmla="*/ 2257018 w 4425452"/>
                    <a:gd name="connsiteY124" fmla="*/ 3862614 h 6466192"/>
                    <a:gd name="connsiteX125" fmla="*/ 2561818 w 4425452"/>
                    <a:gd name="connsiteY125" fmla="*/ 3845197 h 6466192"/>
                    <a:gd name="connsiteX126" fmla="*/ 2857909 w 4425452"/>
                    <a:gd name="connsiteY126" fmla="*/ 3731985 h 6466192"/>
                    <a:gd name="connsiteX127" fmla="*/ 2857818 w 4425452"/>
                    <a:gd name="connsiteY127" fmla="*/ 3202486 h 6466192"/>
                    <a:gd name="connsiteX128" fmla="*/ 2739210 w 4425452"/>
                    <a:gd name="connsiteY128" fmla="*/ 3027272 h 6466192"/>
                    <a:gd name="connsiteX129" fmla="*/ 2670947 w 4425452"/>
                    <a:gd name="connsiteY129" fmla="*/ 2884397 h 6466192"/>
                    <a:gd name="connsiteX130" fmla="*/ 2474732 w 4425452"/>
                    <a:gd name="connsiteY130" fmla="*/ 2704374 h 6466192"/>
                    <a:gd name="connsiteX131" fmla="*/ 2605361 w 4425452"/>
                    <a:gd name="connsiteY131" fmla="*/ 2565037 h 6466192"/>
                    <a:gd name="connsiteX132" fmla="*/ 2944995 w 4425452"/>
                    <a:gd name="connsiteY132" fmla="*/ 2321197 h 6466192"/>
                    <a:gd name="connsiteX133" fmla="*/ 2953703 w 4425452"/>
                    <a:gd name="connsiteY133" fmla="*/ 2147025 h 6466192"/>
                    <a:gd name="connsiteX134" fmla="*/ 3310755 w 4425452"/>
                    <a:gd name="connsiteY134" fmla="*/ 1659345 h 6466192"/>
                    <a:gd name="connsiteX135" fmla="*/ 3511052 w 4425452"/>
                    <a:gd name="connsiteY135" fmla="*/ 1850934 h 6466192"/>
                    <a:gd name="connsiteX136" fmla="*/ 3929063 w 4425452"/>
                    <a:gd name="connsiteY136" fmla="*/ 1406797 h 6466192"/>
                    <a:gd name="connsiteX137" fmla="*/ 4425452 w 4425452"/>
                    <a:gd name="connsiteY137" fmla="*/ 361768 h 6466192"/>
                    <a:gd name="connsiteX138" fmla="*/ 4394609 w 4425452"/>
                    <a:gd name="connsiteY138" fmla="*/ 0 h 6466192"/>
                    <a:gd name="connsiteX139" fmla="*/ 22181 w 4425452"/>
                    <a:gd name="connsiteY139" fmla="*/ 4717 h 6466192"/>
                    <a:gd name="connsiteX140" fmla="*/ 0 w 4425452"/>
                    <a:gd name="connsiteY140"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32771 w 4425452"/>
                    <a:gd name="connsiteY118" fmla="*/ 3012983 h 6466192"/>
                    <a:gd name="connsiteX119" fmla="*/ 2161223 w 4425452"/>
                    <a:gd name="connsiteY119" fmla="*/ 3070134 h 6466192"/>
                    <a:gd name="connsiteX120" fmla="*/ 2361521 w 4425452"/>
                    <a:gd name="connsiteY120" fmla="*/ 3104968 h 6466192"/>
                    <a:gd name="connsiteX121" fmla="*/ 2344103 w 4425452"/>
                    <a:gd name="connsiteY121" fmla="*/ 3322683 h 6466192"/>
                    <a:gd name="connsiteX122" fmla="*/ 2344103 w 4425452"/>
                    <a:gd name="connsiteY122" fmla="*/ 3322683 h 6466192"/>
                    <a:gd name="connsiteX123" fmla="*/ 2300561 w 4425452"/>
                    <a:gd name="connsiteY123" fmla="*/ 3627483 h 6466192"/>
                    <a:gd name="connsiteX124" fmla="*/ 2257018 w 4425452"/>
                    <a:gd name="connsiteY124" fmla="*/ 3862614 h 6466192"/>
                    <a:gd name="connsiteX125" fmla="*/ 2362971 w 4425452"/>
                    <a:gd name="connsiteY125" fmla="*/ 3889283 h 6466192"/>
                    <a:gd name="connsiteX126" fmla="*/ 2561818 w 4425452"/>
                    <a:gd name="connsiteY126" fmla="*/ 3845197 h 6466192"/>
                    <a:gd name="connsiteX127" fmla="*/ 2857909 w 4425452"/>
                    <a:gd name="connsiteY127" fmla="*/ 3731985 h 6466192"/>
                    <a:gd name="connsiteX128" fmla="*/ 2857818 w 4425452"/>
                    <a:gd name="connsiteY128" fmla="*/ 3202486 h 6466192"/>
                    <a:gd name="connsiteX129" fmla="*/ 2739210 w 4425452"/>
                    <a:gd name="connsiteY129" fmla="*/ 3027272 h 6466192"/>
                    <a:gd name="connsiteX130" fmla="*/ 2670947 w 4425452"/>
                    <a:gd name="connsiteY130" fmla="*/ 2884397 h 6466192"/>
                    <a:gd name="connsiteX131" fmla="*/ 2474732 w 4425452"/>
                    <a:gd name="connsiteY131" fmla="*/ 2704374 h 6466192"/>
                    <a:gd name="connsiteX132" fmla="*/ 2605361 w 4425452"/>
                    <a:gd name="connsiteY132" fmla="*/ 2565037 h 6466192"/>
                    <a:gd name="connsiteX133" fmla="*/ 2944995 w 4425452"/>
                    <a:gd name="connsiteY133" fmla="*/ 2321197 h 6466192"/>
                    <a:gd name="connsiteX134" fmla="*/ 2953703 w 4425452"/>
                    <a:gd name="connsiteY134" fmla="*/ 2147025 h 6466192"/>
                    <a:gd name="connsiteX135" fmla="*/ 3310755 w 4425452"/>
                    <a:gd name="connsiteY135" fmla="*/ 1659345 h 6466192"/>
                    <a:gd name="connsiteX136" fmla="*/ 3511052 w 4425452"/>
                    <a:gd name="connsiteY136" fmla="*/ 1850934 h 6466192"/>
                    <a:gd name="connsiteX137" fmla="*/ 3929063 w 4425452"/>
                    <a:gd name="connsiteY137" fmla="*/ 1406797 h 6466192"/>
                    <a:gd name="connsiteX138" fmla="*/ 4425452 w 4425452"/>
                    <a:gd name="connsiteY138" fmla="*/ 361768 h 6466192"/>
                    <a:gd name="connsiteX139" fmla="*/ 4394609 w 4425452"/>
                    <a:gd name="connsiteY139" fmla="*/ 0 h 6466192"/>
                    <a:gd name="connsiteX140" fmla="*/ 22181 w 4425452"/>
                    <a:gd name="connsiteY140" fmla="*/ 4717 h 6466192"/>
                    <a:gd name="connsiteX141" fmla="*/ 0 w 4425452"/>
                    <a:gd name="connsiteY141"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32771 w 4425452"/>
                    <a:gd name="connsiteY118" fmla="*/ 3012983 h 6466192"/>
                    <a:gd name="connsiteX119" fmla="*/ 2161223 w 4425452"/>
                    <a:gd name="connsiteY119" fmla="*/ 3070134 h 6466192"/>
                    <a:gd name="connsiteX120" fmla="*/ 2361521 w 4425452"/>
                    <a:gd name="connsiteY120" fmla="*/ 3104968 h 6466192"/>
                    <a:gd name="connsiteX121" fmla="*/ 2344103 w 4425452"/>
                    <a:gd name="connsiteY121" fmla="*/ 3322683 h 6466192"/>
                    <a:gd name="connsiteX122" fmla="*/ 2344103 w 4425452"/>
                    <a:gd name="connsiteY122" fmla="*/ 3322683 h 6466192"/>
                    <a:gd name="connsiteX123" fmla="*/ 2300561 w 4425452"/>
                    <a:gd name="connsiteY123" fmla="*/ 3627483 h 6466192"/>
                    <a:gd name="connsiteX124" fmla="*/ 2257018 w 4425452"/>
                    <a:gd name="connsiteY124" fmla="*/ 3862614 h 6466192"/>
                    <a:gd name="connsiteX125" fmla="*/ 2362971 w 4425452"/>
                    <a:gd name="connsiteY125" fmla="*/ 3889283 h 6466192"/>
                    <a:gd name="connsiteX126" fmla="*/ 2561818 w 4425452"/>
                    <a:gd name="connsiteY126" fmla="*/ 3845197 h 6466192"/>
                    <a:gd name="connsiteX127" fmla="*/ 2857909 w 4425452"/>
                    <a:gd name="connsiteY127" fmla="*/ 3731985 h 6466192"/>
                    <a:gd name="connsiteX128" fmla="*/ 2857818 w 4425452"/>
                    <a:gd name="connsiteY128" fmla="*/ 3202486 h 6466192"/>
                    <a:gd name="connsiteX129" fmla="*/ 2739210 w 4425452"/>
                    <a:gd name="connsiteY129" fmla="*/ 3027272 h 6466192"/>
                    <a:gd name="connsiteX130" fmla="*/ 2670947 w 4425452"/>
                    <a:gd name="connsiteY130" fmla="*/ 2884397 h 6466192"/>
                    <a:gd name="connsiteX131" fmla="*/ 2474732 w 4425452"/>
                    <a:gd name="connsiteY131" fmla="*/ 2704374 h 6466192"/>
                    <a:gd name="connsiteX132" fmla="*/ 2605361 w 4425452"/>
                    <a:gd name="connsiteY132" fmla="*/ 2565037 h 6466192"/>
                    <a:gd name="connsiteX133" fmla="*/ 2944995 w 4425452"/>
                    <a:gd name="connsiteY133" fmla="*/ 2321197 h 6466192"/>
                    <a:gd name="connsiteX134" fmla="*/ 2953703 w 4425452"/>
                    <a:gd name="connsiteY134" fmla="*/ 2147025 h 6466192"/>
                    <a:gd name="connsiteX135" fmla="*/ 3310755 w 4425452"/>
                    <a:gd name="connsiteY135" fmla="*/ 1659345 h 6466192"/>
                    <a:gd name="connsiteX136" fmla="*/ 3511052 w 4425452"/>
                    <a:gd name="connsiteY136" fmla="*/ 1850934 h 6466192"/>
                    <a:gd name="connsiteX137" fmla="*/ 3929063 w 4425452"/>
                    <a:gd name="connsiteY137" fmla="*/ 1406797 h 6466192"/>
                    <a:gd name="connsiteX138" fmla="*/ 4425452 w 4425452"/>
                    <a:gd name="connsiteY138" fmla="*/ 361768 h 6466192"/>
                    <a:gd name="connsiteX139" fmla="*/ 4394609 w 4425452"/>
                    <a:gd name="connsiteY139" fmla="*/ 0 h 6466192"/>
                    <a:gd name="connsiteX140" fmla="*/ 22181 w 4425452"/>
                    <a:gd name="connsiteY140" fmla="*/ 4717 h 6466192"/>
                    <a:gd name="connsiteX141" fmla="*/ 0 w 4425452"/>
                    <a:gd name="connsiteY141"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32771 w 4425452"/>
                    <a:gd name="connsiteY118" fmla="*/ 3012983 h 6466192"/>
                    <a:gd name="connsiteX119" fmla="*/ 2161223 w 4425452"/>
                    <a:gd name="connsiteY119" fmla="*/ 3070134 h 6466192"/>
                    <a:gd name="connsiteX120" fmla="*/ 2361521 w 4425452"/>
                    <a:gd name="connsiteY120" fmla="*/ 3104968 h 6466192"/>
                    <a:gd name="connsiteX121" fmla="*/ 2344103 w 4425452"/>
                    <a:gd name="connsiteY121" fmla="*/ 3322683 h 6466192"/>
                    <a:gd name="connsiteX122" fmla="*/ 2344103 w 4425452"/>
                    <a:gd name="connsiteY122" fmla="*/ 3322683 h 6466192"/>
                    <a:gd name="connsiteX123" fmla="*/ 2300561 w 4425452"/>
                    <a:gd name="connsiteY123" fmla="*/ 3627483 h 6466192"/>
                    <a:gd name="connsiteX124" fmla="*/ 2257018 w 4425452"/>
                    <a:gd name="connsiteY124" fmla="*/ 3862614 h 6466192"/>
                    <a:gd name="connsiteX125" fmla="*/ 2362971 w 4425452"/>
                    <a:gd name="connsiteY125" fmla="*/ 3889283 h 6466192"/>
                    <a:gd name="connsiteX126" fmla="*/ 2561818 w 4425452"/>
                    <a:gd name="connsiteY126" fmla="*/ 3845197 h 6466192"/>
                    <a:gd name="connsiteX127" fmla="*/ 2857909 w 4425452"/>
                    <a:gd name="connsiteY127" fmla="*/ 3731985 h 6466192"/>
                    <a:gd name="connsiteX128" fmla="*/ 2857818 w 4425452"/>
                    <a:gd name="connsiteY128" fmla="*/ 3202486 h 6466192"/>
                    <a:gd name="connsiteX129" fmla="*/ 2739210 w 4425452"/>
                    <a:gd name="connsiteY129" fmla="*/ 3027272 h 6466192"/>
                    <a:gd name="connsiteX130" fmla="*/ 2670947 w 4425452"/>
                    <a:gd name="connsiteY130" fmla="*/ 2884397 h 6466192"/>
                    <a:gd name="connsiteX131" fmla="*/ 2474732 w 4425452"/>
                    <a:gd name="connsiteY131" fmla="*/ 2704374 h 6466192"/>
                    <a:gd name="connsiteX132" fmla="*/ 2605361 w 4425452"/>
                    <a:gd name="connsiteY132" fmla="*/ 2565037 h 6466192"/>
                    <a:gd name="connsiteX133" fmla="*/ 2944995 w 4425452"/>
                    <a:gd name="connsiteY133" fmla="*/ 2321197 h 6466192"/>
                    <a:gd name="connsiteX134" fmla="*/ 2953703 w 4425452"/>
                    <a:gd name="connsiteY134" fmla="*/ 2147025 h 6466192"/>
                    <a:gd name="connsiteX135" fmla="*/ 3310755 w 4425452"/>
                    <a:gd name="connsiteY135" fmla="*/ 1659345 h 6466192"/>
                    <a:gd name="connsiteX136" fmla="*/ 3511052 w 4425452"/>
                    <a:gd name="connsiteY136" fmla="*/ 1850934 h 6466192"/>
                    <a:gd name="connsiteX137" fmla="*/ 3929063 w 4425452"/>
                    <a:gd name="connsiteY137" fmla="*/ 1406797 h 6466192"/>
                    <a:gd name="connsiteX138" fmla="*/ 4425452 w 4425452"/>
                    <a:gd name="connsiteY138" fmla="*/ 361768 h 6466192"/>
                    <a:gd name="connsiteX139" fmla="*/ 4394609 w 4425452"/>
                    <a:gd name="connsiteY139" fmla="*/ 0 h 6466192"/>
                    <a:gd name="connsiteX140" fmla="*/ 22181 w 4425452"/>
                    <a:gd name="connsiteY140" fmla="*/ 4717 h 6466192"/>
                    <a:gd name="connsiteX141" fmla="*/ 0 w 4425452"/>
                    <a:gd name="connsiteY141"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32771 w 4425452"/>
                    <a:gd name="connsiteY118" fmla="*/ 3012983 h 6466192"/>
                    <a:gd name="connsiteX119" fmla="*/ 2161223 w 4425452"/>
                    <a:gd name="connsiteY119" fmla="*/ 3070134 h 6466192"/>
                    <a:gd name="connsiteX120" fmla="*/ 2361521 w 4425452"/>
                    <a:gd name="connsiteY120" fmla="*/ 3104968 h 6466192"/>
                    <a:gd name="connsiteX121" fmla="*/ 2344103 w 4425452"/>
                    <a:gd name="connsiteY121" fmla="*/ 3322683 h 6466192"/>
                    <a:gd name="connsiteX122" fmla="*/ 2344103 w 4425452"/>
                    <a:gd name="connsiteY122" fmla="*/ 3322683 h 6466192"/>
                    <a:gd name="connsiteX123" fmla="*/ 2300561 w 4425452"/>
                    <a:gd name="connsiteY123" fmla="*/ 3627483 h 6466192"/>
                    <a:gd name="connsiteX124" fmla="*/ 2257018 w 4425452"/>
                    <a:gd name="connsiteY124" fmla="*/ 3862614 h 6466192"/>
                    <a:gd name="connsiteX125" fmla="*/ 2362971 w 4425452"/>
                    <a:gd name="connsiteY125" fmla="*/ 3889283 h 6466192"/>
                    <a:gd name="connsiteX126" fmla="*/ 2561818 w 4425452"/>
                    <a:gd name="connsiteY126" fmla="*/ 3845197 h 6466192"/>
                    <a:gd name="connsiteX127" fmla="*/ 2857909 w 4425452"/>
                    <a:gd name="connsiteY127" fmla="*/ 3731985 h 6466192"/>
                    <a:gd name="connsiteX128" fmla="*/ 2857818 w 4425452"/>
                    <a:gd name="connsiteY128" fmla="*/ 3202486 h 6466192"/>
                    <a:gd name="connsiteX129" fmla="*/ 2739210 w 4425452"/>
                    <a:gd name="connsiteY129" fmla="*/ 3027272 h 6466192"/>
                    <a:gd name="connsiteX130" fmla="*/ 2670947 w 4425452"/>
                    <a:gd name="connsiteY130" fmla="*/ 2884397 h 6466192"/>
                    <a:gd name="connsiteX131" fmla="*/ 2474732 w 4425452"/>
                    <a:gd name="connsiteY131" fmla="*/ 2704374 h 6466192"/>
                    <a:gd name="connsiteX132" fmla="*/ 2605361 w 4425452"/>
                    <a:gd name="connsiteY132" fmla="*/ 2565037 h 6466192"/>
                    <a:gd name="connsiteX133" fmla="*/ 2944995 w 4425452"/>
                    <a:gd name="connsiteY133" fmla="*/ 2321197 h 6466192"/>
                    <a:gd name="connsiteX134" fmla="*/ 2953703 w 4425452"/>
                    <a:gd name="connsiteY134" fmla="*/ 2147025 h 6466192"/>
                    <a:gd name="connsiteX135" fmla="*/ 3310755 w 4425452"/>
                    <a:gd name="connsiteY135" fmla="*/ 1659345 h 6466192"/>
                    <a:gd name="connsiteX136" fmla="*/ 3511052 w 4425452"/>
                    <a:gd name="connsiteY136" fmla="*/ 1850934 h 6466192"/>
                    <a:gd name="connsiteX137" fmla="*/ 3929063 w 4425452"/>
                    <a:gd name="connsiteY137" fmla="*/ 1406797 h 6466192"/>
                    <a:gd name="connsiteX138" fmla="*/ 4102871 w 4425452"/>
                    <a:gd name="connsiteY138" fmla="*/ 1107983 h 6466192"/>
                    <a:gd name="connsiteX139" fmla="*/ 4425452 w 4425452"/>
                    <a:gd name="connsiteY139" fmla="*/ 361768 h 6466192"/>
                    <a:gd name="connsiteX140" fmla="*/ 4394609 w 4425452"/>
                    <a:gd name="connsiteY140" fmla="*/ 0 h 6466192"/>
                    <a:gd name="connsiteX141" fmla="*/ 22181 w 4425452"/>
                    <a:gd name="connsiteY141" fmla="*/ 4717 h 6466192"/>
                    <a:gd name="connsiteX142" fmla="*/ 0 w 4425452"/>
                    <a:gd name="connsiteY142"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32771 w 4425452"/>
                    <a:gd name="connsiteY118" fmla="*/ 3012983 h 6466192"/>
                    <a:gd name="connsiteX119" fmla="*/ 2161223 w 4425452"/>
                    <a:gd name="connsiteY119" fmla="*/ 3070134 h 6466192"/>
                    <a:gd name="connsiteX120" fmla="*/ 2361521 w 4425452"/>
                    <a:gd name="connsiteY120" fmla="*/ 3104968 h 6466192"/>
                    <a:gd name="connsiteX121" fmla="*/ 2344103 w 4425452"/>
                    <a:gd name="connsiteY121" fmla="*/ 3322683 h 6466192"/>
                    <a:gd name="connsiteX122" fmla="*/ 2344103 w 4425452"/>
                    <a:gd name="connsiteY122" fmla="*/ 3322683 h 6466192"/>
                    <a:gd name="connsiteX123" fmla="*/ 2267721 w 4425452"/>
                    <a:gd name="connsiteY123" fmla="*/ 3335246 h 6466192"/>
                    <a:gd name="connsiteX124" fmla="*/ 2300561 w 4425452"/>
                    <a:gd name="connsiteY124" fmla="*/ 3627483 h 6466192"/>
                    <a:gd name="connsiteX125" fmla="*/ 2257018 w 4425452"/>
                    <a:gd name="connsiteY125" fmla="*/ 3862614 h 6466192"/>
                    <a:gd name="connsiteX126" fmla="*/ 2362971 w 4425452"/>
                    <a:gd name="connsiteY126" fmla="*/ 3889283 h 6466192"/>
                    <a:gd name="connsiteX127" fmla="*/ 2561818 w 4425452"/>
                    <a:gd name="connsiteY127" fmla="*/ 3845197 h 6466192"/>
                    <a:gd name="connsiteX128" fmla="*/ 2857909 w 4425452"/>
                    <a:gd name="connsiteY128" fmla="*/ 3731985 h 6466192"/>
                    <a:gd name="connsiteX129" fmla="*/ 2857818 w 4425452"/>
                    <a:gd name="connsiteY129" fmla="*/ 3202486 h 6466192"/>
                    <a:gd name="connsiteX130" fmla="*/ 2739210 w 4425452"/>
                    <a:gd name="connsiteY130" fmla="*/ 3027272 h 6466192"/>
                    <a:gd name="connsiteX131" fmla="*/ 2670947 w 4425452"/>
                    <a:gd name="connsiteY131" fmla="*/ 2884397 h 6466192"/>
                    <a:gd name="connsiteX132" fmla="*/ 2474732 w 4425452"/>
                    <a:gd name="connsiteY132" fmla="*/ 2704374 h 6466192"/>
                    <a:gd name="connsiteX133" fmla="*/ 2605361 w 4425452"/>
                    <a:gd name="connsiteY133" fmla="*/ 2565037 h 6466192"/>
                    <a:gd name="connsiteX134" fmla="*/ 2944995 w 4425452"/>
                    <a:gd name="connsiteY134" fmla="*/ 2321197 h 6466192"/>
                    <a:gd name="connsiteX135" fmla="*/ 2953703 w 4425452"/>
                    <a:gd name="connsiteY135" fmla="*/ 2147025 h 6466192"/>
                    <a:gd name="connsiteX136" fmla="*/ 3310755 w 4425452"/>
                    <a:gd name="connsiteY136" fmla="*/ 1659345 h 6466192"/>
                    <a:gd name="connsiteX137" fmla="*/ 3511052 w 4425452"/>
                    <a:gd name="connsiteY137" fmla="*/ 1850934 h 6466192"/>
                    <a:gd name="connsiteX138" fmla="*/ 3929063 w 4425452"/>
                    <a:gd name="connsiteY138" fmla="*/ 1406797 h 6466192"/>
                    <a:gd name="connsiteX139" fmla="*/ 4102871 w 4425452"/>
                    <a:gd name="connsiteY139" fmla="*/ 1107983 h 6466192"/>
                    <a:gd name="connsiteX140" fmla="*/ 4425452 w 4425452"/>
                    <a:gd name="connsiteY140" fmla="*/ 361768 h 6466192"/>
                    <a:gd name="connsiteX141" fmla="*/ 4394609 w 4425452"/>
                    <a:gd name="connsiteY141" fmla="*/ 0 h 6466192"/>
                    <a:gd name="connsiteX142" fmla="*/ 22181 w 4425452"/>
                    <a:gd name="connsiteY142" fmla="*/ 4717 h 6466192"/>
                    <a:gd name="connsiteX143" fmla="*/ 0 w 4425452"/>
                    <a:gd name="connsiteY143"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32771 w 4425452"/>
                    <a:gd name="connsiteY118" fmla="*/ 3012983 h 6466192"/>
                    <a:gd name="connsiteX119" fmla="*/ 2161223 w 4425452"/>
                    <a:gd name="connsiteY119" fmla="*/ 3070134 h 6466192"/>
                    <a:gd name="connsiteX120" fmla="*/ 2361521 w 4425452"/>
                    <a:gd name="connsiteY120" fmla="*/ 3104968 h 6466192"/>
                    <a:gd name="connsiteX121" fmla="*/ 2344103 w 4425452"/>
                    <a:gd name="connsiteY121" fmla="*/ 3322683 h 6466192"/>
                    <a:gd name="connsiteX122" fmla="*/ 2332991 w 4425452"/>
                    <a:gd name="connsiteY122" fmla="*/ 3286170 h 6466192"/>
                    <a:gd name="connsiteX123" fmla="*/ 2267721 w 4425452"/>
                    <a:gd name="connsiteY123" fmla="*/ 3335246 h 6466192"/>
                    <a:gd name="connsiteX124" fmla="*/ 2300561 w 4425452"/>
                    <a:gd name="connsiteY124" fmla="*/ 3627483 h 6466192"/>
                    <a:gd name="connsiteX125" fmla="*/ 2257018 w 4425452"/>
                    <a:gd name="connsiteY125" fmla="*/ 3862614 h 6466192"/>
                    <a:gd name="connsiteX126" fmla="*/ 2362971 w 4425452"/>
                    <a:gd name="connsiteY126" fmla="*/ 3889283 h 6466192"/>
                    <a:gd name="connsiteX127" fmla="*/ 2561818 w 4425452"/>
                    <a:gd name="connsiteY127" fmla="*/ 3845197 h 6466192"/>
                    <a:gd name="connsiteX128" fmla="*/ 2857909 w 4425452"/>
                    <a:gd name="connsiteY128" fmla="*/ 3731985 h 6466192"/>
                    <a:gd name="connsiteX129" fmla="*/ 2857818 w 4425452"/>
                    <a:gd name="connsiteY129" fmla="*/ 3202486 h 6466192"/>
                    <a:gd name="connsiteX130" fmla="*/ 2739210 w 4425452"/>
                    <a:gd name="connsiteY130" fmla="*/ 3027272 h 6466192"/>
                    <a:gd name="connsiteX131" fmla="*/ 2670947 w 4425452"/>
                    <a:gd name="connsiteY131" fmla="*/ 2884397 h 6466192"/>
                    <a:gd name="connsiteX132" fmla="*/ 2474732 w 4425452"/>
                    <a:gd name="connsiteY132" fmla="*/ 2704374 h 6466192"/>
                    <a:gd name="connsiteX133" fmla="*/ 2605361 w 4425452"/>
                    <a:gd name="connsiteY133" fmla="*/ 2565037 h 6466192"/>
                    <a:gd name="connsiteX134" fmla="*/ 2944995 w 4425452"/>
                    <a:gd name="connsiteY134" fmla="*/ 2321197 h 6466192"/>
                    <a:gd name="connsiteX135" fmla="*/ 2953703 w 4425452"/>
                    <a:gd name="connsiteY135" fmla="*/ 2147025 h 6466192"/>
                    <a:gd name="connsiteX136" fmla="*/ 3310755 w 4425452"/>
                    <a:gd name="connsiteY136" fmla="*/ 1659345 h 6466192"/>
                    <a:gd name="connsiteX137" fmla="*/ 3511052 w 4425452"/>
                    <a:gd name="connsiteY137" fmla="*/ 1850934 h 6466192"/>
                    <a:gd name="connsiteX138" fmla="*/ 3929063 w 4425452"/>
                    <a:gd name="connsiteY138" fmla="*/ 1406797 h 6466192"/>
                    <a:gd name="connsiteX139" fmla="*/ 4102871 w 4425452"/>
                    <a:gd name="connsiteY139" fmla="*/ 1107983 h 6466192"/>
                    <a:gd name="connsiteX140" fmla="*/ 4425452 w 4425452"/>
                    <a:gd name="connsiteY140" fmla="*/ 361768 h 6466192"/>
                    <a:gd name="connsiteX141" fmla="*/ 4394609 w 4425452"/>
                    <a:gd name="connsiteY141" fmla="*/ 0 h 6466192"/>
                    <a:gd name="connsiteX142" fmla="*/ 22181 w 4425452"/>
                    <a:gd name="connsiteY142" fmla="*/ 4717 h 6466192"/>
                    <a:gd name="connsiteX143" fmla="*/ 0 w 4425452"/>
                    <a:gd name="connsiteY143"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32771 w 4425452"/>
                    <a:gd name="connsiteY118" fmla="*/ 3012983 h 6466192"/>
                    <a:gd name="connsiteX119" fmla="*/ 2161223 w 4425452"/>
                    <a:gd name="connsiteY119" fmla="*/ 3070134 h 6466192"/>
                    <a:gd name="connsiteX120" fmla="*/ 2363108 w 4425452"/>
                    <a:gd name="connsiteY120" fmla="*/ 3181168 h 6466192"/>
                    <a:gd name="connsiteX121" fmla="*/ 2344103 w 4425452"/>
                    <a:gd name="connsiteY121" fmla="*/ 3322683 h 6466192"/>
                    <a:gd name="connsiteX122" fmla="*/ 2332991 w 4425452"/>
                    <a:gd name="connsiteY122" fmla="*/ 3286170 h 6466192"/>
                    <a:gd name="connsiteX123" fmla="*/ 2267721 w 4425452"/>
                    <a:gd name="connsiteY123" fmla="*/ 3335246 h 6466192"/>
                    <a:gd name="connsiteX124" fmla="*/ 2300561 w 4425452"/>
                    <a:gd name="connsiteY124" fmla="*/ 3627483 h 6466192"/>
                    <a:gd name="connsiteX125" fmla="*/ 2257018 w 4425452"/>
                    <a:gd name="connsiteY125" fmla="*/ 3862614 h 6466192"/>
                    <a:gd name="connsiteX126" fmla="*/ 2362971 w 4425452"/>
                    <a:gd name="connsiteY126" fmla="*/ 3889283 h 6466192"/>
                    <a:gd name="connsiteX127" fmla="*/ 2561818 w 4425452"/>
                    <a:gd name="connsiteY127" fmla="*/ 3845197 h 6466192"/>
                    <a:gd name="connsiteX128" fmla="*/ 2857909 w 4425452"/>
                    <a:gd name="connsiteY128" fmla="*/ 3731985 h 6466192"/>
                    <a:gd name="connsiteX129" fmla="*/ 2857818 w 4425452"/>
                    <a:gd name="connsiteY129" fmla="*/ 3202486 h 6466192"/>
                    <a:gd name="connsiteX130" fmla="*/ 2739210 w 4425452"/>
                    <a:gd name="connsiteY130" fmla="*/ 3027272 h 6466192"/>
                    <a:gd name="connsiteX131" fmla="*/ 2670947 w 4425452"/>
                    <a:gd name="connsiteY131" fmla="*/ 2884397 h 6466192"/>
                    <a:gd name="connsiteX132" fmla="*/ 2474732 w 4425452"/>
                    <a:gd name="connsiteY132" fmla="*/ 2704374 h 6466192"/>
                    <a:gd name="connsiteX133" fmla="*/ 2605361 w 4425452"/>
                    <a:gd name="connsiteY133" fmla="*/ 2565037 h 6466192"/>
                    <a:gd name="connsiteX134" fmla="*/ 2944995 w 4425452"/>
                    <a:gd name="connsiteY134" fmla="*/ 2321197 h 6466192"/>
                    <a:gd name="connsiteX135" fmla="*/ 2953703 w 4425452"/>
                    <a:gd name="connsiteY135" fmla="*/ 2147025 h 6466192"/>
                    <a:gd name="connsiteX136" fmla="*/ 3310755 w 4425452"/>
                    <a:gd name="connsiteY136" fmla="*/ 1659345 h 6466192"/>
                    <a:gd name="connsiteX137" fmla="*/ 3511052 w 4425452"/>
                    <a:gd name="connsiteY137" fmla="*/ 1850934 h 6466192"/>
                    <a:gd name="connsiteX138" fmla="*/ 3929063 w 4425452"/>
                    <a:gd name="connsiteY138" fmla="*/ 1406797 h 6466192"/>
                    <a:gd name="connsiteX139" fmla="*/ 4102871 w 4425452"/>
                    <a:gd name="connsiteY139" fmla="*/ 1107983 h 6466192"/>
                    <a:gd name="connsiteX140" fmla="*/ 4425452 w 4425452"/>
                    <a:gd name="connsiteY140" fmla="*/ 361768 h 6466192"/>
                    <a:gd name="connsiteX141" fmla="*/ 4394609 w 4425452"/>
                    <a:gd name="connsiteY141" fmla="*/ 0 h 6466192"/>
                    <a:gd name="connsiteX142" fmla="*/ 22181 w 4425452"/>
                    <a:gd name="connsiteY142" fmla="*/ 4717 h 6466192"/>
                    <a:gd name="connsiteX143" fmla="*/ 0 w 4425452"/>
                    <a:gd name="connsiteY143"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32771 w 4425452"/>
                    <a:gd name="connsiteY118" fmla="*/ 3012983 h 6466192"/>
                    <a:gd name="connsiteX119" fmla="*/ 2161223 w 4425452"/>
                    <a:gd name="connsiteY119" fmla="*/ 3070134 h 6466192"/>
                    <a:gd name="connsiteX120" fmla="*/ 2291534 w 4425452"/>
                    <a:gd name="connsiteY120" fmla="*/ 3087596 h 6466192"/>
                    <a:gd name="connsiteX121" fmla="*/ 2363108 w 4425452"/>
                    <a:gd name="connsiteY121" fmla="*/ 3181168 h 6466192"/>
                    <a:gd name="connsiteX122" fmla="*/ 2344103 w 4425452"/>
                    <a:gd name="connsiteY122" fmla="*/ 3322683 h 6466192"/>
                    <a:gd name="connsiteX123" fmla="*/ 2332991 w 4425452"/>
                    <a:gd name="connsiteY123" fmla="*/ 3286170 h 6466192"/>
                    <a:gd name="connsiteX124" fmla="*/ 2267721 w 4425452"/>
                    <a:gd name="connsiteY124" fmla="*/ 3335246 h 6466192"/>
                    <a:gd name="connsiteX125" fmla="*/ 2300561 w 4425452"/>
                    <a:gd name="connsiteY125" fmla="*/ 3627483 h 6466192"/>
                    <a:gd name="connsiteX126" fmla="*/ 2257018 w 4425452"/>
                    <a:gd name="connsiteY126" fmla="*/ 3862614 h 6466192"/>
                    <a:gd name="connsiteX127" fmla="*/ 2362971 w 4425452"/>
                    <a:gd name="connsiteY127" fmla="*/ 3889283 h 6466192"/>
                    <a:gd name="connsiteX128" fmla="*/ 2561818 w 4425452"/>
                    <a:gd name="connsiteY128" fmla="*/ 3845197 h 6466192"/>
                    <a:gd name="connsiteX129" fmla="*/ 2857909 w 4425452"/>
                    <a:gd name="connsiteY129" fmla="*/ 3731985 h 6466192"/>
                    <a:gd name="connsiteX130" fmla="*/ 2857818 w 4425452"/>
                    <a:gd name="connsiteY130" fmla="*/ 3202486 h 6466192"/>
                    <a:gd name="connsiteX131" fmla="*/ 2739210 w 4425452"/>
                    <a:gd name="connsiteY131" fmla="*/ 3027272 h 6466192"/>
                    <a:gd name="connsiteX132" fmla="*/ 2670947 w 4425452"/>
                    <a:gd name="connsiteY132" fmla="*/ 2884397 h 6466192"/>
                    <a:gd name="connsiteX133" fmla="*/ 2474732 w 4425452"/>
                    <a:gd name="connsiteY133" fmla="*/ 2704374 h 6466192"/>
                    <a:gd name="connsiteX134" fmla="*/ 2605361 w 4425452"/>
                    <a:gd name="connsiteY134" fmla="*/ 2565037 h 6466192"/>
                    <a:gd name="connsiteX135" fmla="*/ 2944995 w 4425452"/>
                    <a:gd name="connsiteY135" fmla="*/ 2321197 h 6466192"/>
                    <a:gd name="connsiteX136" fmla="*/ 2953703 w 4425452"/>
                    <a:gd name="connsiteY136" fmla="*/ 2147025 h 6466192"/>
                    <a:gd name="connsiteX137" fmla="*/ 3310755 w 4425452"/>
                    <a:gd name="connsiteY137" fmla="*/ 1659345 h 6466192"/>
                    <a:gd name="connsiteX138" fmla="*/ 3511052 w 4425452"/>
                    <a:gd name="connsiteY138" fmla="*/ 1850934 h 6466192"/>
                    <a:gd name="connsiteX139" fmla="*/ 3929063 w 4425452"/>
                    <a:gd name="connsiteY139" fmla="*/ 1406797 h 6466192"/>
                    <a:gd name="connsiteX140" fmla="*/ 4102871 w 4425452"/>
                    <a:gd name="connsiteY140" fmla="*/ 1107983 h 6466192"/>
                    <a:gd name="connsiteX141" fmla="*/ 4425452 w 4425452"/>
                    <a:gd name="connsiteY141" fmla="*/ 361768 h 6466192"/>
                    <a:gd name="connsiteX142" fmla="*/ 4394609 w 4425452"/>
                    <a:gd name="connsiteY142" fmla="*/ 0 h 6466192"/>
                    <a:gd name="connsiteX143" fmla="*/ 22181 w 4425452"/>
                    <a:gd name="connsiteY143" fmla="*/ 4717 h 6466192"/>
                    <a:gd name="connsiteX144" fmla="*/ 0 w 4425452"/>
                    <a:gd name="connsiteY144"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32771 w 4425452"/>
                    <a:gd name="connsiteY118" fmla="*/ 3012983 h 6466192"/>
                    <a:gd name="connsiteX119" fmla="*/ 2104073 w 4425452"/>
                    <a:gd name="connsiteY119" fmla="*/ 3112997 h 6466192"/>
                    <a:gd name="connsiteX120" fmla="*/ 2291534 w 4425452"/>
                    <a:gd name="connsiteY120" fmla="*/ 3087596 h 6466192"/>
                    <a:gd name="connsiteX121" fmla="*/ 2363108 w 4425452"/>
                    <a:gd name="connsiteY121" fmla="*/ 3181168 h 6466192"/>
                    <a:gd name="connsiteX122" fmla="*/ 2344103 w 4425452"/>
                    <a:gd name="connsiteY122" fmla="*/ 3322683 h 6466192"/>
                    <a:gd name="connsiteX123" fmla="*/ 2332991 w 4425452"/>
                    <a:gd name="connsiteY123" fmla="*/ 3286170 h 6466192"/>
                    <a:gd name="connsiteX124" fmla="*/ 2267721 w 4425452"/>
                    <a:gd name="connsiteY124" fmla="*/ 3335246 h 6466192"/>
                    <a:gd name="connsiteX125" fmla="*/ 2300561 w 4425452"/>
                    <a:gd name="connsiteY125" fmla="*/ 3627483 h 6466192"/>
                    <a:gd name="connsiteX126" fmla="*/ 2257018 w 4425452"/>
                    <a:gd name="connsiteY126" fmla="*/ 3862614 h 6466192"/>
                    <a:gd name="connsiteX127" fmla="*/ 2362971 w 4425452"/>
                    <a:gd name="connsiteY127" fmla="*/ 3889283 h 6466192"/>
                    <a:gd name="connsiteX128" fmla="*/ 2561818 w 4425452"/>
                    <a:gd name="connsiteY128" fmla="*/ 3845197 h 6466192"/>
                    <a:gd name="connsiteX129" fmla="*/ 2857909 w 4425452"/>
                    <a:gd name="connsiteY129" fmla="*/ 3731985 h 6466192"/>
                    <a:gd name="connsiteX130" fmla="*/ 2857818 w 4425452"/>
                    <a:gd name="connsiteY130" fmla="*/ 3202486 h 6466192"/>
                    <a:gd name="connsiteX131" fmla="*/ 2739210 w 4425452"/>
                    <a:gd name="connsiteY131" fmla="*/ 3027272 h 6466192"/>
                    <a:gd name="connsiteX132" fmla="*/ 2670947 w 4425452"/>
                    <a:gd name="connsiteY132" fmla="*/ 2884397 h 6466192"/>
                    <a:gd name="connsiteX133" fmla="*/ 2474732 w 4425452"/>
                    <a:gd name="connsiteY133" fmla="*/ 2704374 h 6466192"/>
                    <a:gd name="connsiteX134" fmla="*/ 2605361 w 4425452"/>
                    <a:gd name="connsiteY134" fmla="*/ 2565037 h 6466192"/>
                    <a:gd name="connsiteX135" fmla="*/ 2944995 w 4425452"/>
                    <a:gd name="connsiteY135" fmla="*/ 2321197 h 6466192"/>
                    <a:gd name="connsiteX136" fmla="*/ 2953703 w 4425452"/>
                    <a:gd name="connsiteY136" fmla="*/ 2147025 h 6466192"/>
                    <a:gd name="connsiteX137" fmla="*/ 3310755 w 4425452"/>
                    <a:gd name="connsiteY137" fmla="*/ 1659345 h 6466192"/>
                    <a:gd name="connsiteX138" fmla="*/ 3511052 w 4425452"/>
                    <a:gd name="connsiteY138" fmla="*/ 1850934 h 6466192"/>
                    <a:gd name="connsiteX139" fmla="*/ 3929063 w 4425452"/>
                    <a:gd name="connsiteY139" fmla="*/ 1406797 h 6466192"/>
                    <a:gd name="connsiteX140" fmla="*/ 4102871 w 4425452"/>
                    <a:gd name="connsiteY140" fmla="*/ 1107983 h 6466192"/>
                    <a:gd name="connsiteX141" fmla="*/ 4425452 w 4425452"/>
                    <a:gd name="connsiteY141" fmla="*/ 361768 h 6466192"/>
                    <a:gd name="connsiteX142" fmla="*/ 4394609 w 4425452"/>
                    <a:gd name="connsiteY142" fmla="*/ 0 h 6466192"/>
                    <a:gd name="connsiteX143" fmla="*/ 22181 w 4425452"/>
                    <a:gd name="connsiteY143" fmla="*/ 4717 h 6466192"/>
                    <a:gd name="connsiteX144" fmla="*/ 0 w 4425452"/>
                    <a:gd name="connsiteY144"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32771 w 4425452"/>
                    <a:gd name="connsiteY118" fmla="*/ 3012983 h 6466192"/>
                    <a:gd name="connsiteX119" fmla="*/ 2104073 w 4425452"/>
                    <a:gd name="connsiteY119" fmla="*/ 3112997 h 6466192"/>
                    <a:gd name="connsiteX120" fmla="*/ 2186759 w 4425452"/>
                    <a:gd name="connsiteY120" fmla="*/ 3068546 h 6466192"/>
                    <a:gd name="connsiteX121" fmla="*/ 2291534 w 4425452"/>
                    <a:gd name="connsiteY121" fmla="*/ 3087596 h 6466192"/>
                    <a:gd name="connsiteX122" fmla="*/ 2363108 w 4425452"/>
                    <a:gd name="connsiteY122" fmla="*/ 3181168 h 6466192"/>
                    <a:gd name="connsiteX123" fmla="*/ 2344103 w 4425452"/>
                    <a:gd name="connsiteY123" fmla="*/ 3322683 h 6466192"/>
                    <a:gd name="connsiteX124" fmla="*/ 2332991 w 4425452"/>
                    <a:gd name="connsiteY124" fmla="*/ 3286170 h 6466192"/>
                    <a:gd name="connsiteX125" fmla="*/ 2267721 w 4425452"/>
                    <a:gd name="connsiteY125" fmla="*/ 3335246 h 6466192"/>
                    <a:gd name="connsiteX126" fmla="*/ 2300561 w 4425452"/>
                    <a:gd name="connsiteY126" fmla="*/ 3627483 h 6466192"/>
                    <a:gd name="connsiteX127" fmla="*/ 2257018 w 4425452"/>
                    <a:gd name="connsiteY127" fmla="*/ 3862614 h 6466192"/>
                    <a:gd name="connsiteX128" fmla="*/ 2362971 w 4425452"/>
                    <a:gd name="connsiteY128" fmla="*/ 3889283 h 6466192"/>
                    <a:gd name="connsiteX129" fmla="*/ 2561818 w 4425452"/>
                    <a:gd name="connsiteY129" fmla="*/ 3845197 h 6466192"/>
                    <a:gd name="connsiteX130" fmla="*/ 2857909 w 4425452"/>
                    <a:gd name="connsiteY130" fmla="*/ 3731985 h 6466192"/>
                    <a:gd name="connsiteX131" fmla="*/ 2857818 w 4425452"/>
                    <a:gd name="connsiteY131" fmla="*/ 3202486 h 6466192"/>
                    <a:gd name="connsiteX132" fmla="*/ 2739210 w 4425452"/>
                    <a:gd name="connsiteY132" fmla="*/ 3027272 h 6466192"/>
                    <a:gd name="connsiteX133" fmla="*/ 2670947 w 4425452"/>
                    <a:gd name="connsiteY133" fmla="*/ 2884397 h 6466192"/>
                    <a:gd name="connsiteX134" fmla="*/ 2474732 w 4425452"/>
                    <a:gd name="connsiteY134" fmla="*/ 2704374 h 6466192"/>
                    <a:gd name="connsiteX135" fmla="*/ 2605361 w 4425452"/>
                    <a:gd name="connsiteY135" fmla="*/ 2565037 h 6466192"/>
                    <a:gd name="connsiteX136" fmla="*/ 2944995 w 4425452"/>
                    <a:gd name="connsiteY136" fmla="*/ 2321197 h 6466192"/>
                    <a:gd name="connsiteX137" fmla="*/ 2953703 w 4425452"/>
                    <a:gd name="connsiteY137" fmla="*/ 2147025 h 6466192"/>
                    <a:gd name="connsiteX138" fmla="*/ 3310755 w 4425452"/>
                    <a:gd name="connsiteY138" fmla="*/ 1659345 h 6466192"/>
                    <a:gd name="connsiteX139" fmla="*/ 3511052 w 4425452"/>
                    <a:gd name="connsiteY139" fmla="*/ 1850934 h 6466192"/>
                    <a:gd name="connsiteX140" fmla="*/ 3929063 w 4425452"/>
                    <a:gd name="connsiteY140" fmla="*/ 1406797 h 6466192"/>
                    <a:gd name="connsiteX141" fmla="*/ 4102871 w 4425452"/>
                    <a:gd name="connsiteY141" fmla="*/ 1107983 h 6466192"/>
                    <a:gd name="connsiteX142" fmla="*/ 4425452 w 4425452"/>
                    <a:gd name="connsiteY142" fmla="*/ 361768 h 6466192"/>
                    <a:gd name="connsiteX143" fmla="*/ 4394609 w 4425452"/>
                    <a:gd name="connsiteY143" fmla="*/ 0 h 6466192"/>
                    <a:gd name="connsiteX144" fmla="*/ 22181 w 4425452"/>
                    <a:gd name="connsiteY144" fmla="*/ 4717 h 6466192"/>
                    <a:gd name="connsiteX145" fmla="*/ 0 w 4425452"/>
                    <a:gd name="connsiteY145"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32771 w 4425452"/>
                    <a:gd name="connsiteY118" fmla="*/ 3012983 h 6466192"/>
                    <a:gd name="connsiteX119" fmla="*/ 2104073 w 4425452"/>
                    <a:gd name="connsiteY119" fmla="*/ 3112997 h 6466192"/>
                    <a:gd name="connsiteX120" fmla="*/ 2186759 w 4425452"/>
                    <a:gd name="connsiteY120" fmla="*/ 3068546 h 6466192"/>
                    <a:gd name="connsiteX121" fmla="*/ 2291534 w 4425452"/>
                    <a:gd name="connsiteY121" fmla="*/ 3087596 h 6466192"/>
                    <a:gd name="connsiteX122" fmla="*/ 2363108 w 4425452"/>
                    <a:gd name="connsiteY122" fmla="*/ 3181168 h 6466192"/>
                    <a:gd name="connsiteX123" fmla="*/ 2344103 w 4425452"/>
                    <a:gd name="connsiteY123" fmla="*/ 3322683 h 6466192"/>
                    <a:gd name="connsiteX124" fmla="*/ 2332991 w 4425452"/>
                    <a:gd name="connsiteY124" fmla="*/ 3286170 h 6466192"/>
                    <a:gd name="connsiteX125" fmla="*/ 2267721 w 4425452"/>
                    <a:gd name="connsiteY125" fmla="*/ 3335246 h 6466192"/>
                    <a:gd name="connsiteX126" fmla="*/ 2300561 w 4425452"/>
                    <a:gd name="connsiteY126" fmla="*/ 3627483 h 6466192"/>
                    <a:gd name="connsiteX127" fmla="*/ 2257018 w 4425452"/>
                    <a:gd name="connsiteY127" fmla="*/ 3862614 h 6466192"/>
                    <a:gd name="connsiteX128" fmla="*/ 2362971 w 4425452"/>
                    <a:gd name="connsiteY128" fmla="*/ 3889283 h 6466192"/>
                    <a:gd name="connsiteX129" fmla="*/ 2561818 w 4425452"/>
                    <a:gd name="connsiteY129" fmla="*/ 3845197 h 6466192"/>
                    <a:gd name="connsiteX130" fmla="*/ 2857909 w 4425452"/>
                    <a:gd name="connsiteY130" fmla="*/ 3731985 h 6466192"/>
                    <a:gd name="connsiteX131" fmla="*/ 2857818 w 4425452"/>
                    <a:gd name="connsiteY131" fmla="*/ 3202486 h 6466192"/>
                    <a:gd name="connsiteX132" fmla="*/ 2739210 w 4425452"/>
                    <a:gd name="connsiteY132" fmla="*/ 3027272 h 6466192"/>
                    <a:gd name="connsiteX133" fmla="*/ 2670947 w 4425452"/>
                    <a:gd name="connsiteY133" fmla="*/ 2884397 h 6466192"/>
                    <a:gd name="connsiteX134" fmla="*/ 2474732 w 4425452"/>
                    <a:gd name="connsiteY134" fmla="*/ 2704374 h 6466192"/>
                    <a:gd name="connsiteX135" fmla="*/ 2605361 w 4425452"/>
                    <a:gd name="connsiteY135" fmla="*/ 2565037 h 6466192"/>
                    <a:gd name="connsiteX136" fmla="*/ 2944995 w 4425452"/>
                    <a:gd name="connsiteY136" fmla="*/ 2321197 h 6466192"/>
                    <a:gd name="connsiteX137" fmla="*/ 2953703 w 4425452"/>
                    <a:gd name="connsiteY137" fmla="*/ 2147025 h 6466192"/>
                    <a:gd name="connsiteX138" fmla="*/ 3310755 w 4425452"/>
                    <a:gd name="connsiteY138" fmla="*/ 1659345 h 6466192"/>
                    <a:gd name="connsiteX139" fmla="*/ 3511052 w 4425452"/>
                    <a:gd name="connsiteY139" fmla="*/ 1850934 h 6466192"/>
                    <a:gd name="connsiteX140" fmla="*/ 3929063 w 4425452"/>
                    <a:gd name="connsiteY140" fmla="*/ 1406797 h 6466192"/>
                    <a:gd name="connsiteX141" fmla="*/ 4102871 w 4425452"/>
                    <a:gd name="connsiteY141" fmla="*/ 1107983 h 6466192"/>
                    <a:gd name="connsiteX142" fmla="*/ 4425452 w 4425452"/>
                    <a:gd name="connsiteY142" fmla="*/ 361768 h 6466192"/>
                    <a:gd name="connsiteX143" fmla="*/ 4394609 w 4425452"/>
                    <a:gd name="connsiteY143" fmla="*/ 0 h 6466192"/>
                    <a:gd name="connsiteX144" fmla="*/ 22181 w 4425452"/>
                    <a:gd name="connsiteY144" fmla="*/ 4717 h 6466192"/>
                    <a:gd name="connsiteX145" fmla="*/ 0 w 4425452"/>
                    <a:gd name="connsiteY145"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02608 w 4425452"/>
                    <a:gd name="connsiteY118" fmla="*/ 3035208 h 6466192"/>
                    <a:gd name="connsiteX119" fmla="*/ 2104073 w 4425452"/>
                    <a:gd name="connsiteY119" fmla="*/ 3112997 h 6466192"/>
                    <a:gd name="connsiteX120" fmla="*/ 2186759 w 4425452"/>
                    <a:gd name="connsiteY120" fmla="*/ 3068546 h 6466192"/>
                    <a:gd name="connsiteX121" fmla="*/ 2291534 w 4425452"/>
                    <a:gd name="connsiteY121" fmla="*/ 3087596 h 6466192"/>
                    <a:gd name="connsiteX122" fmla="*/ 2363108 w 4425452"/>
                    <a:gd name="connsiteY122" fmla="*/ 3181168 h 6466192"/>
                    <a:gd name="connsiteX123" fmla="*/ 2344103 w 4425452"/>
                    <a:gd name="connsiteY123" fmla="*/ 3322683 h 6466192"/>
                    <a:gd name="connsiteX124" fmla="*/ 2332991 w 4425452"/>
                    <a:gd name="connsiteY124" fmla="*/ 3286170 h 6466192"/>
                    <a:gd name="connsiteX125" fmla="*/ 2267721 w 4425452"/>
                    <a:gd name="connsiteY125" fmla="*/ 3335246 h 6466192"/>
                    <a:gd name="connsiteX126" fmla="*/ 2300561 w 4425452"/>
                    <a:gd name="connsiteY126" fmla="*/ 3627483 h 6466192"/>
                    <a:gd name="connsiteX127" fmla="*/ 2257018 w 4425452"/>
                    <a:gd name="connsiteY127" fmla="*/ 3862614 h 6466192"/>
                    <a:gd name="connsiteX128" fmla="*/ 2362971 w 4425452"/>
                    <a:gd name="connsiteY128" fmla="*/ 3889283 h 6466192"/>
                    <a:gd name="connsiteX129" fmla="*/ 2561818 w 4425452"/>
                    <a:gd name="connsiteY129" fmla="*/ 3845197 h 6466192"/>
                    <a:gd name="connsiteX130" fmla="*/ 2857909 w 4425452"/>
                    <a:gd name="connsiteY130" fmla="*/ 3731985 h 6466192"/>
                    <a:gd name="connsiteX131" fmla="*/ 2857818 w 4425452"/>
                    <a:gd name="connsiteY131" fmla="*/ 3202486 h 6466192"/>
                    <a:gd name="connsiteX132" fmla="*/ 2739210 w 4425452"/>
                    <a:gd name="connsiteY132" fmla="*/ 3027272 h 6466192"/>
                    <a:gd name="connsiteX133" fmla="*/ 2670947 w 4425452"/>
                    <a:gd name="connsiteY133" fmla="*/ 2884397 h 6466192"/>
                    <a:gd name="connsiteX134" fmla="*/ 2474732 w 4425452"/>
                    <a:gd name="connsiteY134" fmla="*/ 2704374 h 6466192"/>
                    <a:gd name="connsiteX135" fmla="*/ 2605361 w 4425452"/>
                    <a:gd name="connsiteY135" fmla="*/ 2565037 h 6466192"/>
                    <a:gd name="connsiteX136" fmla="*/ 2944995 w 4425452"/>
                    <a:gd name="connsiteY136" fmla="*/ 2321197 h 6466192"/>
                    <a:gd name="connsiteX137" fmla="*/ 2953703 w 4425452"/>
                    <a:gd name="connsiteY137" fmla="*/ 2147025 h 6466192"/>
                    <a:gd name="connsiteX138" fmla="*/ 3310755 w 4425452"/>
                    <a:gd name="connsiteY138" fmla="*/ 1659345 h 6466192"/>
                    <a:gd name="connsiteX139" fmla="*/ 3511052 w 4425452"/>
                    <a:gd name="connsiteY139" fmla="*/ 1850934 h 6466192"/>
                    <a:gd name="connsiteX140" fmla="*/ 3929063 w 4425452"/>
                    <a:gd name="connsiteY140" fmla="*/ 1406797 h 6466192"/>
                    <a:gd name="connsiteX141" fmla="*/ 4102871 w 4425452"/>
                    <a:gd name="connsiteY141" fmla="*/ 1107983 h 6466192"/>
                    <a:gd name="connsiteX142" fmla="*/ 4425452 w 4425452"/>
                    <a:gd name="connsiteY142" fmla="*/ 361768 h 6466192"/>
                    <a:gd name="connsiteX143" fmla="*/ 4394609 w 4425452"/>
                    <a:gd name="connsiteY143" fmla="*/ 0 h 6466192"/>
                    <a:gd name="connsiteX144" fmla="*/ 22181 w 4425452"/>
                    <a:gd name="connsiteY144" fmla="*/ 4717 h 6466192"/>
                    <a:gd name="connsiteX145" fmla="*/ 0 w 4425452"/>
                    <a:gd name="connsiteY145"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104073 w 4425452"/>
                    <a:gd name="connsiteY120" fmla="*/ 3112997 h 6466192"/>
                    <a:gd name="connsiteX121" fmla="*/ 2186759 w 4425452"/>
                    <a:gd name="connsiteY121" fmla="*/ 3068546 h 6466192"/>
                    <a:gd name="connsiteX122" fmla="*/ 2291534 w 4425452"/>
                    <a:gd name="connsiteY122" fmla="*/ 3087596 h 6466192"/>
                    <a:gd name="connsiteX123" fmla="*/ 2363108 w 4425452"/>
                    <a:gd name="connsiteY123" fmla="*/ 3181168 h 6466192"/>
                    <a:gd name="connsiteX124" fmla="*/ 2344103 w 4425452"/>
                    <a:gd name="connsiteY124" fmla="*/ 3322683 h 6466192"/>
                    <a:gd name="connsiteX125" fmla="*/ 2332991 w 4425452"/>
                    <a:gd name="connsiteY125" fmla="*/ 3286170 h 6466192"/>
                    <a:gd name="connsiteX126" fmla="*/ 2267721 w 4425452"/>
                    <a:gd name="connsiteY126" fmla="*/ 3335246 h 6466192"/>
                    <a:gd name="connsiteX127" fmla="*/ 2300561 w 4425452"/>
                    <a:gd name="connsiteY127" fmla="*/ 3627483 h 6466192"/>
                    <a:gd name="connsiteX128" fmla="*/ 2257018 w 4425452"/>
                    <a:gd name="connsiteY128" fmla="*/ 3862614 h 6466192"/>
                    <a:gd name="connsiteX129" fmla="*/ 2362971 w 4425452"/>
                    <a:gd name="connsiteY129" fmla="*/ 3889283 h 6466192"/>
                    <a:gd name="connsiteX130" fmla="*/ 2561818 w 4425452"/>
                    <a:gd name="connsiteY130" fmla="*/ 3845197 h 6466192"/>
                    <a:gd name="connsiteX131" fmla="*/ 2857909 w 4425452"/>
                    <a:gd name="connsiteY131" fmla="*/ 3731985 h 6466192"/>
                    <a:gd name="connsiteX132" fmla="*/ 2857818 w 4425452"/>
                    <a:gd name="connsiteY132" fmla="*/ 3202486 h 6466192"/>
                    <a:gd name="connsiteX133" fmla="*/ 2739210 w 4425452"/>
                    <a:gd name="connsiteY133" fmla="*/ 3027272 h 6466192"/>
                    <a:gd name="connsiteX134" fmla="*/ 2670947 w 4425452"/>
                    <a:gd name="connsiteY134" fmla="*/ 2884397 h 6466192"/>
                    <a:gd name="connsiteX135" fmla="*/ 2474732 w 4425452"/>
                    <a:gd name="connsiteY135" fmla="*/ 2704374 h 6466192"/>
                    <a:gd name="connsiteX136" fmla="*/ 2605361 w 4425452"/>
                    <a:gd name="connsiteY136" fmla="*/ 2565037 h 6466192"/>
                    <a:gd name="connsiteX137" fmla="*/ 2944995 w 4425452"/>
                    <a:gd name="connsiteY137" fmla="*/ 2321197 h 6466192"/>
                    <a:gd name="connsiteX138" fmla="*/ 2953703 w 4425452"/>
                    <a:gd name="connsiteY138" fmla="*/ 2147025 h 6466192"/>
                    <a:gd name="connsiteX139" fmla="*/ 3310755 w 4425452"/>
                    <a:gd name="connsiteY139" fmla="*/ 1659345 h 6466192"/>
                    <a:gd name="connsiteX140" fmla="*/ 3511052 w 4425452"/>
                    <a:gd name="connsiteY140" fmla="*/ 1850934 h 6466192"/>
                    <a:gd name="connsiteX141" fmla="*/ 3929063 w 4425452"/>
                    <a:gd name="connsiteY141" fmla="*/ 1406797 h 6466192"/>
                    <a:gd name="connsiteX142" fmla="*/ 4102871 w 4425452"/>
                    <a:gd name="connsiteY142" fmla="*/ 1107983 h 6466192"/>
                    <a:gd name="connsiteX143" fmla="*/ 4425452 w 4425452"/>
                    <a:gd name="connsiteY143" fmla="*/ 361768 h 6466192"/>
                    <a:gd name="connsiteX144" fmla="*/ 4394609 w 4425452"/>
                    <a:gd name="connsiteY144" fmla="*/ 0 h 6466192"/>
                    <a:gd name="connsiteX145" fmla="*/ 22181 w 4425452"/>
                    <a:gd name="connsiteY145" fmla="*/ 4717 h 6466192"/>
                    <a:gd name="connsiteX146" fmla="*/ 0 w 4425452"/>
                    <a:gd name="connsiteY146"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104073 w 4425452"/>
                    <a:gd name="connsiteY121" fmla="*/ 3112997 h 6466192"/>
                    <a:gd name="connsiteX122" fmla="*/ 2186759 w 4425452"/>
                    <a:gd name="connsiteY122" fmla="*/ 3068546 h 6466192"/>
                    <a:gd name="connsiteX123" fmla="*/ 2291534 w 4425452"/>
                    <a:gd name="connsiteY123" fmla="*/ 3087596 h 6466192"/>
                    <a:gd name="connsiteX124" fmla="*/ 2363108 w 4425452"/>
                    <a:gd name="connsiteY124" fmla="*/ 3181168 h 6466192"/>
                    <a:gd name="connsiteX125" fmla="*/ 2344103 w 4425452"/>
                    <a:gd name="connsiteY125" fmla="*/ 3322683 h 6466192"/>
                    <a:gd name="connsiteX126" fmla="*/ 2332991 w 4425452"/>
                    <a:gd name="connsiteY126" fmla="*/ 3286170 h 6466192"/>
                    <a:gd name="connsiteX127" fmla="*/ 2267721 w 4425452"/>
                    <a:gd name="connsiteY127" fmla="*/ 3335246 h 6466192"/>
                    <a:gd name="connsiteX128" fmla="*/ 2300561 w 4425452"/>
                    <a:gd name="connsiteY128" fmla="*/ 3627483 h 6466192"/>
                    <a:gd name="connsiteX129" fmla="*/ 2257018 w 4425452"/>
                    <a:gd name="connsiteY129" fmla="*/ 3862614 h 6466192"/>
                    <a:gd name="connsiteX130" fmla="*/ 2362971 w 4425452"/>
                    <a:gd name="connsiteY130" fmla="*/ 3889283 h 6466192"/>
                    <a:gd name="connsiteX131" fmla="*/ 2561818 w 4425452"/>
                    <a:gd name="connsiteY131" fmla="*/ 3845197 h 6466192"/>
                    <a:gd name="connsiteX132" fmla="*/ 2857909 w 4425452"/>
                    <a:gd name="connsiteY132" fmla="*/ 3731985 h 6466192"/>
                    <a:gd name="connsiteX133" fmla="*/ 2857818 w 4425452"/>
                    <a:gd name="connsiteY133" fmla="*/ 3202486 h 6466192"/>
                    <a:gd name="connsiteX134" fmla="*/ 2739210 w 4425452"/>
                    <a:gd name="connsiteY134" fmla="*/ 3027272 h 6466192"/>
                    <a:gd name="connsiteX135" fmla="*/ 2670947 w 4425452"/>
                    <a:gd name="connsiteY135" fmla="*/ 2884397 h 6466192"/>
                    <a:gd name="connsiteX136" fmla="*/ 2474732 w 4425452"/>
                    <a:gd name="connsiteY136" fmla="*/ 2704374 h 6466192"/>
                    <a:gd name="connsiteX137" fmla="*/ 2605361 w 4425452"/>
                    <a:gd name="connsiteY137" fmla="*/ 2565037 h 6466192"/>
                    <a:gd name="connsiteX138" fmla="*/ 2944995 w 4425452"/>
                    <a:gd name="connsiteY138" fmla="*/ 2321197 h 6466192"/>
                    <a:gd name="connsiteX139" fmla="*/ 2953703 w 4425452"/>
                    <a:gd name="connsiteY139" fmla="*/ 2147025 h 6466192"/>
                    <a:gd name="connsiteX140" fmla="*/ 3310755 w 4425452"/>
                    <a:gd name="connsiteY140" fmla="*/ 1659345 h 6466192"/>
                    <a:gd name="connsiteX141" fmla="*/ 3511052 w 4425452"/>
                    <a:gd name="connsiteY141" fmla="*/ 1850934 h 6466192"/>
                    <a:gd name="connsiteX142" fmla="*/ 3929063 w 4425452"/>
                    <a:gd name="connsiteY142" fmla="*/ 1406797 h 6466192"/>
                    <a:gd name="connsiteX143" fmla="*/ 4102871 w 4425452"/>
                    <a:gd name="connsiteY143" fmla="*/ 1107983 h 6466192"/>
                    <a:gd name="connsiteX144" fmla="*/ 4425452 w 4425452"/>
                    <a:gd name="connsiteY144" fmla="*/ 361768 h 6466192"/>
                    <a:gd name="connsiteX145" fmla="*/ 4394609 w 4425452"/>
                    <a:gd name="connsiteY145" fmla="*/ 0 h 6466192"/>
                    <a:gd name="connsiteX146" fmla="*/ 22181 w 4425452"/>
                    <a:gd name="connsiteY146" fmla="*/ 4717 h 6466192"/>
                    <a:gd name="connsiteX147" fmla="*/ 0 w 4425452"/>
                    <a:gd name="connsiteY147"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04073 w 4425452"/>
                    <a:gd name="connsiteY122" fmla="*/ 3112997 h 6466192"/>
                    <a:gd name="connsiteX123" fmla="*/ 2186759 w 4425452"/>
                    <a:gd name="connsiteY123" fmla="*/ 3068546 h 6466192"/>
                    <a:gd name="connsiteX124" fmla="*/ 2291534 w 4425452"/>
                    <a:gd name="connsiteY124" fmla="*/ 3087596 h 6466192"/>
                    <a:gd name="connsiteX125" fmla="*/ 2363108 w 4425452"/>
                    <a:gd name="connsiteY125" fmla="*/ 3181168 h 6466192"/>
                    <a:gd name="connsiteX126" fmla="*/ 2344103 w 4425452"/>
                    <a:gd name="connsiteY126" fmla="*/ 3322683 h 6466192"/>
                    <a:gd name="connsiteX127" fmla="*/ 2332991 w 4425452"/>
                    <a:gd name="connsiteY127" fmla="*/ 3286170 h 6466192"/>
                    <a:gd name="connsiteX128" fmla="*/ 2267721 w 4425452"/>
                    <a:gd name="connsiteY128" fmla="*/ 3335246 h 6466192"/>
                    <a:gd name="connsiteX129" fmla="*/ 2300561 w 4425452"/>
                    <a:gd name="connsiteY129" fmla="*/ 3627483 h 6466192"/>
                    <a:gd name="connsiteX130" fmla="*/ 2257018 w 4425452"/>
                    <a:gd name="connsiteY130" fmla="*/ 3862614 h 6466192"/>
                    <a:gd name="connsiteX131" fmla="*/ 2362971 w 4425452"/>
                    <a:gd name="connsiteY131" fmla="*/ 3889283 h 6466192"/>
                    <a:gd name="connsiteX132" fmla="*/ 2561818 w 4425452"/>
                    <a:gd name="connsiteY132" fmla="*/ 3845197 h 6466192"/>
                    <a:gd name="connsiteX133" fmla="*/ 2857909 w 4425452"/>
                    <a:gd name="connsiteY133" fmla="*/ 3731985 h 6466192"/>
                    <a:gd name="connsiteX134" fmla="*/ 2857818 w 4425452"/>
                    <a:gd name="connsiteY134" fmla="*/ 3202486 h 6466192"/>
                    <a:gd name="connsiteX135" fmla="*/ 2739210 w 4425452"/>
                    <a:gd name="connsiteY135" fmla="*/ 3027272 h 6466192"/>
                    <a:gd name="connsiteX136" fmla="*/ 2670947 w 4425452"/>
                    <a:gd name="connsiteY136" fmla="*/ 2884397 h 6466192"/>
                    <a:gd name="connsiteX137" fmla="*/ 2474732 w 4425452"/>
                    <a:gd name="connsiteY137" fmla="*/ 2704374 h 6466192"/>
                    <a:gd name="connsiteX138" fmla="*/ 2605361 w 4425452"/>
                    <a:gd name="connsiteY138" fmla="*/ 2565037 h 6466192"/>
                    <a:gd name="connsiteX139" fmla="*/ 2944995 w 4425452"/>
                    <a:gd name="connsiteY139" fmla="*/ 2321197 h 6466192"/>
                    <a:gd name="connsiteX140" fmla="*/ 2953703 w 4425452"/>
                    <a:gd name="connsiteY140" fmla="*/ 2147025 h 6466192"/>
                    <a:gd name="connsiteX141" fmla="*/ 3310755 w 4425452"/>
                    <a:gd name="connsiteY141" fmla="*/ 1659345 h 6466192"/>
                    <a:gd name="connsiteX142" fmla="*/ 3511052 w 4425452"/>
                    <a:gd name="connsiteY142" fmla="*/ 1850934 h 6466192"/>
                    <a:gd name="connsiteX143" fmla="*/ 3929063 w 4425452"/>
                    <a:gd name="connsiteY143" fmla="*/ 1406797 h 6466192"/>
                    <a:gd name="connsiteX144" fmla="*/ 4102871 w 4425452"/>
                    <a:gd name="connsiteY144" fmla="*/ 1107983 h 6466192"/>
                    <a:gd name="connsiteX145" fmla="*/ 4425452 w 4425452"/>
                    <a:gd name="connsiteY145" fmla="*/ 361768 h 6466192"/>
                    <a:gd name="connsiteX146" fmla="*/ 4394609 w 4425452"/>
                    <a:gd name="connsiteY146" fmla="*/ 0 h 6466192"/>
                    <a:gd name="connsiteX147" fmla="*/ 22181 w 4425452"/>
                    <a:gd name="connsiteY147" fmla="*/ 4717 h 6466192"/>
                    <a:gd name="connsiteX148" fmla="*/ 0 w 4425452"/>
                    <a:gd name="connsiteY148"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63108 w 4425452"/>
                    <a:gd name="connsiteY125" fmla="*/ 3181168 h 6466192"/>
                    <a:gd name="connsiteX126" fmla="*/ 2344103 w 4425452"/>
                    <a:gd name="connsiteY126" fmla="*/ 3322683 h 6466192"/>
                    <a:gd name="connsiteX127" fmla="*/ 2332991 w 4425452"/>
                    <a:gd name="connsiteY127" fmla="*/ 3286170 h 6466192"/>
                    <a:gd name="connsiteX128" fmla="*/ 2267721 w 4425452"/>
                    <a:gd name="connsiteY128" fmla="*/ 3335246 h 6466192"/>
                    <a:gd name="connsiteX129" fmla="*/ 2300561 w 4425452"/>
                    <a:gd name="connsiteY129" fmla="*/ 3627483 h 6466192"/>
                    <a:gd name="connsiteX130" fmla="*/ 2257018 w 4425452"/>
                    <a:gd name="connsiteY130" fmla="*/ 3862614 h 6466192"/>
                    <a:gd name="connsiteX131" fmla="*/ 2362971 w 4425452"/>
                    <a:gd name="connsiteY131" fmla="*/ 3889283 h 6466192"/>
                    <a:gd name="connsiteX132" fmla="*/ 2561818 w 4425452"/>
                    <a:gd name="connsiteY132" fmla="*/ 3845197 h 6466192"/>
                    <a:gd name="connsiteX133" fmla="*/ 2857909 w 4425452"/>
                    <a:gd name="connsiteY133" fmla="*/ 3731985 h 6466192"/>
                    <a:gd name="connsiteX134" fmla="*/ 2857818 w 4425452"/>
                    <a:gd name="connsiteY134" fmla="*/ 3202486 h 6466192"/>
                    <a:gd name="connsiteX135" fmla="*/ 2739210 w 4425452"/>
                    <a:gd name="connsiteY135" fmla="*/ 3027272 h 6466192"/>
                    <a:gd name="connsiteX136" fmla="*/ 2670947 w 4425452"/>
                    <a:gd name="connsiteY136" fmla="*/ 2884397 h 6466192"/>
                    <a:gd name="connsiteX137" fmla="*/ 2474732 w 4425452"/>
                    <a:gd name="connsiteY137" fmla="*/ 2704374 h 6466192"/>
                    <a:gd name="connsiteX138" fmla="*/ 2605361 w 4425452"/>
                    <a:gd name="connsiteY138" fmla="*/ 2565037 h 6466192"/>
                    <a:gd name="connsiteX139" fmla="*/ 2944995 w 4425452"/>
                    <a:gd name="connsiteY139" fmla="*/ 2321197 h 6466192"/>
                    <a:gd name="connsiteX140" fmla="*/ 2953703 w 4425452"/>
                    <a:gd name="connsiteY140" fmla="*/ 2147025 h 6466192"/>
                    <a:gd name="connsiteX141" fmla="*/ 3310755 w 4425452"/>
                    <a:gd name="connsiteY141" fmla="*/ 1659345 h 6466192"/>
                    <a:gd name="connsiteX142" fmla="*/ 3511052 w 4425452"/>
                    <a:gd name="connsiteY142" fmla="*/ 1850934 h 6466192"/>
                    <a:gd name="connsiteX143" fmla="*/ 3929063 w 4425452"/>
                    <a:gd name="connsiteY143" fmla="*/ 1406797 h 6466192"/>
                    <a:gd name="connsiteX144" fmla="*/ 4102871 w 4425452"/>
                    <a:gd name="connsiteY144" fmla="*/ 1107983 h 6466192"/>
                    <a:gd name="connsiteX145" fmla="*/ 4425452 w 4425452"/>
                    <a:gd name="connsiteY145" fmla="*/ 361768 h 6466192"/>
                    <a:gd name="connsiteX146" fmla="*/ 4394609 w 4425452"/>
                    <a:gd name="connsiteY146" fmla="*/ 0 h 6466192"/>
                    <a:gd name="connsiteX147" fmla="*/ 22181 w 4425452"/>
                    <a:gd name="connsiteY147" fmla="*/ 4717 h 6466192"/>
                    <a:gd name="connsiteX148" fmla="*/ 0 w 4425452"/>
                    <a:gd name="connsiteY148"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44103 w 4425452"/>
                    <a:gd name="connsiteY127" fmla="*/ 3322683 h 6466192"/>
                    <a:gd name="connsiteX128" fmla="*/ 2332991 w 4425452"/>
                    <a:gd name="connsiteY128" fmla="*/ 3286170 h 6466192"/>
                    <a:gd name="connsiteX129" fmla="*/ 2267721 w 4425452"/>
                    <a:gd name="connsiteY129" fmla="*/ 3335246 h 6466192"/>
                    <a:gd name="connsiteX130" fmla="*/ 2300561 w 4425452"/>
                    <a:gd name="connsiteY130" fmla="*/ 3627483 h 6466192"/>
                    <a:gd name="connsiteX131" fmla="*/ 2257018 w 4425452"/>
                    <a:gd name="connsiteY131" fmla="*/ 3862614 h 6466192"/>
                    <a:gd name="connsiteX132" fmla="*/ 2362971 w 4425452"/>
                    <a:gd name="connsiteY132" fmla="*/ 3889283 h 6466192"/>
                    <a:gd name="connsiteX133" fmla="*/ 2561818 w 4425452"/>
                    <a:gd name="connsiteY133" fmla="*/ 3845197 h 6466192"/>
                    <a:gd name="connsiteX134" fmla="*/ 2857909 w 4425452"/>
                    <a:gd name="connsiteY134" fmla="*/ 3731985 h 6466192"/>
                    <a:gd name="connsiteX135" fmla="*/ 2857818 w 4425452"/>
                    <a:gd name="connsiteY135" fmla="*/ 3202486 h 6466192"/>
                    <a:gd name="connsiteX136" fmla="*/ 2739210 w 4425452"/>
                    <a:gd name="connsiteY136" fmla="*/ 3027272 h 6466192"/>
                    <a:gd name="connsiteX137" fmla="*/ 2670947 w 4425452"/>
                    <a:gd name="connsiteY137" fmla="*/ 2884397 h 6466192"/>
                    <a:gd name="connsiteX138" fmla="*/ 2474732 w 4425452"/>
                    <a:gd name="connsiteY138" fmla="*/ 2704374 h 6466192"/>
                    <a:gd name="connsiteX139" fmla="*/ 2605361 w 4425452"/>
                    <a:gd name="connsiteY139" fmla="*/ 2565037 h 6466192"/>
                    <a:gd name="connsiteX140" fmla="*/ 2944995 w 4425452"/>
                    <a:gd name="connsiteY140" fmla="*/ 2321197 h 6466192"/>
                    <a:gd name="connsiteX141" fmla="*/ 2953703 w 4425452"/>
                    <a:gd name="connsiteY141" fmla="*/ 2147025 h 6466192"/>
                    <a:gd name="connsiteX142" fmla="*/ 3310755 w 4425452"/>
                    <a:gd name="connsiteY142" fmla="*/ 1659345 h 6466192"/>
                    <a:gd name="connsiteX143" fmla="*/ 3511052 w 4425452"/>
                    <a:gd name="connsiteY143" fmla="*/ 1850934 h 6466192"/>
                    <a:gd name="connsiteX144" fmla="*/ 3929063 w 4425452"/>
                    <a:gd name="connsiteY144" fmla="*/ 1406797 h 6466192"/>
                    <a:gd name="connsiteX145" fmla="*/ 4102871 w 4425452"/>
                    <a:gd name="connsiteY145" fmla="*/ 1107983 h 6466192"/>
                    <a:gd name="connsiteX146" fmla="*/ 4425452 w 4425452"/>
                    <a:gd name="connsiteY146" fmla="*/ 361768 h 6466192"/>
                    <a:gd name="connsiteX147" fmla="*/ 4394609 w 4425452"/>
                    <a:gd name="connsiteY147" fmla="*/ 0 h 6466192"/>
                    <a:gd name="connsiteX148" fmla="*/ 22181 w 4425452"/>
                    <a:gd name="connsiteY148" fmla="*/ 4717 h 6466192"/>
                    <a:gd name="connsiteX149" fmla="*/ 0 w 4425452"/>
                    <a:gd name="connsiteY149"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44103 w 4425452"/>
                    <a:gd name="connsiteY127" fmla="*/ 3322683 h 6466192"/>
                    <a:gd name="connsiteX128" fmla="*/ 2332991 w 4425452"/>
                    <a:gd name="connsiteY128" fmla="*/ 3286170 h 6466192"/>
                    <a:gd name="connsiteX129" fmla="*/ 2267721 w 4425452"/>
                    <a:gd name="connsiteY129" fmla="*/ 3335246 h 6466192"/>
                    <a:gd name="connsiteX130" fmla="*/ 2300561 w 4425452"/>
                    <a:gd name="connsiteY130" fmla="*/ 3627483 h 6466192"/>
                    <a:gd name="connsiteX131" fmla="*/ 2257018 w 4425452"/>
                    <a:gd name="connsiteY131" fmla="*/ 3862614 h 6466192"/>
                    <a:gd name="connsiteX132" fmla="*/ 2362971 w 4425452"/>
                    <a:gd name="connsiteY132" fmla="*/ 3889283 h 6466192"/>
                    <a:gd name="connsiteX133" fmla="*/ 2561818 w 4425452"/>
                    <a:gd name="connsiteY133" fmla="*/ 3845197 h 6466192"/>
                    <a:gd name="connsiteX134" fmla="*/ 2857909 w 4425452"/>
                    <a:gd name="connsiteY134" fmla="*/ 3731985 h 6466192"/>
                    <a:gd name="connsiteX135" fmla="*/ 2857818 w 4425452"/>
                    <a:gd name="connsiteY135" fmla="*/ 3202486 h 6466192"/>
                    <a:gd name="connsiteX136" fmla="*/ 2739210 w 4425452"/>
                    <a:gd name="connsiteY136" fmla="*/ 3027272 h 6466192"/>
                    <a:gd name="connsiteX137" fmla="*/ 2670947 w 4425452"/>
                    <a:gd name="connsiteY137" fmla="*/ 2884397 h 6466192"/>
                    <a:gd name="connsiteX138" fmla="*/ 2474732 w 4425452"/>
                    <a:gd name="connsiteY138" fmla="*/ 2704374 h 6466192"/>
                    <a:gd name="connsiteX139" fmla="*/ 2605361 w 4425452"/>
                    <a:gd name="connsiteY139" fmla="*/ 2565037 h 6466192"/>
                    <a:gd name="connsiteX140" fmla="*/ 2944995 w 4425452"/>
                    <a:gd name="connsiteY140" fmla="*/ 2321197 h 6466192"/>
                    <a:gd name="connsiteX141" fmla="*/ 2953703 w 4425452"/>
                    <a:gd name="connsiteY141" fmla="*/ 2147025 h 6466192"/>
                    <a:gd name="connsiteX142" fmla="*/ 3310755 w 4425452"/>
                    <a:gd name="connsiteY142" fmla="*/ 1659345 h 6466192"/>
                    <a:gd name="connsiteX143" fmla="*/ 3511052 w 4425452"/>
                    <a:gd name="connsiteY143" fmla="*/ 1850934 h 6466192"/>
                    <a:gd name="connsiteX144" fmla="*/ 3929063 w 4425452"/>
                    <a:gd name="connsiteY144" fmla="*/ 1406797 h 6466192"/>
                    <a:gd name="connsiteX145" fmla="*/ 4102871 w 4425452"/>
                    <a:gd name="connsiteY145" fmla="*/ 1107983 h 6466192"/>
                    <a:gd name="connsiteX146" fmla="*/ 4425452 w 4425452"/>
                    <a:gd name="connsiteY146" fmla="*/ 361768 h 6466192"/>
                    <a:gd name="connsiteX147" fmla="*/ 4394609 w 4425452"/>
                    <a:gd name="connsiteY147" fmla="*/ 0 h 6466192"/>
                    <a:gd name="connsiteX148" fmla="*/ 22181 w 4425452"/>
                    <a:gd name="connsiteY148" fmla="*/ 4717 h 6466192"/>
                    <a:gd name="connsiteX149" fmla="*/ 0 w 4425452"/>
                    <a:gd name="connsiteY149"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91728 w 4425452"/>
                    <a:gd name="connsiteY127" fmla="*/ 3314746 h 6466192"/>
                    <a:gd name="connsiteX128" fmla="*/ 2332991 w 4425452"/>
                    <a:gd name="connsiteY128" fmla="*/ 3286170 h 6466192"/>
                    <a:gd name="connsiteX129" fmla="*/ 2267721 w 4425452"/>
                    <a:gd name="connsiteY129" fmla="*/ 3335246 h 6466192"/>
                    <a:gd name="connsiteX130" fmla="*/ 2300561 w 4425452"/>
                    <a:gd name="connsiteY130" fmla="*/ 3627483 h 6466192"/>
                    <a:gd name="connsiteX131" fmla="*/ 2257018 w 4425452"/>
                    <a:gd name="connsiteY131" fmla="*/ 3862614 h 6466192"/>
                    <a:gd name="connsiteX132" fmla="*/ 2362971 w 4425452"/>
                    <a:gd name="connsiteY132" fmla="*/ 3889283 h 6466192"/>
                    <a:gd name="connsiteX133" fmla="*/ 2561818 w 4425452"/>
                    <a:gd name="connsiteY133" fmla="*/ 3845197 h 6466192"/>
                    <a:gd name="connsiteX134" fmla="*/ 2857909 w 4425452"/>
                    <a:gd name="connsiteY134" fmla="*/ 3731985 h 6466192"/>
                    <a:gd name="connsiteX135" fmla="*/ 2857818 w 4425452"/>
                    <a:gd name="connsiteY135" fmla="*/ 3202486 h 6466192"/>
                    <a:gd name="connsiteX136" fmla="*/ 2739210 w 4425452"/>
                    <a:gd name="connsiteY136" fmla="*/ 3027272 h 6466192"/>
                    <a:gd name="connsiteX137" fmla="*/ 2670947 w 4425452"/>
                    <a:gd name="connsiteY137" fmla="*/ 2884397 h 6466192"/>
                    <a:gd name="connsiteX138" fmla="*/ 2474732 w 4425452"/>
                    <a:gd name="connsiteY138" fmla="*/ 2704374 h 6466192"/>
                    <a:gd name="connsiteX139" fmla="*/ 2605361 w 4425452"/>
                    <a:gd name="connsiteY139" fmla="*/ 2565037 h 6466192"/>
                    <a:gd name="connsiteX140" fmla="*/ 2944995 w 4425452"/>
                    <a:gd name="connsiteY140" fmla="*/ 2321197 h 6466192"/>
                    <a:gd name="connsiteX141" fmla="*/ 2953703 w 4425452"/>
                    <a:gd name="connsiteY141" fmla="*/ 2147025 h 6466192"/>
                    <a:gd name="connsiteX142" fmla="*/ 3310755 w 4425452"/>
                    <a:gd name="connsiteY142" fmla="*/ 1659345 h 6466192"/>
                    <a:gd name="connsiteX143" fmla="*/ 3511052 w 4425452"/>
                    <a:gd name="connsiteY143" fmla="*/ 1850934 h 6466192"/>
                    <a:gd name="connsiteX144" fmla="*/ 3929063 w 4425452"/>
                    <a:gd name="connsiteY144" fmla="*/ 1406797 h 6466192"/>
                    <a:gd name="connsiteX145" fmla="*/ 4102871 w 4425452"/>
                    <a:gd name="connsiteY145" fmla="*/ 1107983 h 6466192"/>
                    <a:gd name="connsiteX146" fmla="*/ 4425452 w 4425452"/>
                    <a:gd name="connsiteY146" fmla="*/ 361768 h 6466192"/>
                    <a:gd name="connsiteX147" fmla="*/ 4394609 w 4425452"/>
                    <a:gd name="connsiteY147" fmla="*/ 0 h 6466192"/>
                    <a:gd name="connsiteX148" fmla="*/ 22181 w 4425452"/>
                    <a:gd name="connsiteY148" fmla="*/ 4717 h 6466192"/>
                    <a:gd name="connsiteX149" fmla="*/ 0 w 4425452"/>
                    <a:gd name="connsiteY149"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0561 w 4425452"/>
                    <a:gd name="connsiteY131" fmla="*/ 3627483 h 6466192"/>
                    <a:gd name="connsiteX132" fmla="*/ 2257018 w 4425452"/>
                    <a:gd name="connsiteY132" fmla="*/ 3862614 h 6466192"/>
                    <a:gd name="connsiteX133" fmla="*/ 2362971 w 4425452"/>
                    <a:gd name="connsiteY133" fmla="*/ 3889283 h 6466192"/>
                    <a:gd name="connsiteX134" fmla="*/ 2561818 w 4425452"/>
                    <a:gd name="connsiteY134" fmla="*/ 3845197 h 6466192"/>
                    <a:gd name="connsiteX135" fmla="*/ 2857909 w 4425452"/>
                    <a:gd name="connsiteY135" fmla="*/ 3731985 h 6466192"/>
                    <a:gd name="connsiteX136" fmla="*/ 2857818 w 4425452"/>
                    <a:gd name="connsiteY136" fmla="*/ 3202486 h 6466192"/>
                    <a:gd name="connsiteX137" fmla="*/ 2739210 w 4425452"/>
                    <a:gd name="connsiteY137" fmla="*/ 3027272 h 6466192"/>
                    <a:gd name="connsiteX138" fmla="*/ 2670947 w 4425452"/>
                    <a:gd name="connsiteY138" fmla="*/ 2884397 h 6466192"/>
                    <a:gd name="connsiteX139" fmla="*/ 2474732 w 4425452"/>
                    <a:gd name="connsiteY139" fmla="*/ 2704374 h 6466192"/>
                    <a:gd name="connsiteX140" fmla="*/ 2605361 w 4425452"/>
                    <a:gd name="connsiteY140" fmla="*/ 2565037 h 6466192"/>
                    <a:gd name="connsiteX141" fmla="*/ 2944995 w 4425452"/>
                    <a:gd name="connsiteY141" fmla="*/ 2321197 h 6466192"/>
                    <a:gd name="connsiteX142" fmla="*/ 2953703 w 4425452"/>
                    <a:gd name="connsiteY142" fmla="*/ 2147025 h 6466192"/>
                    <a:gd name="connsiteX143" fmla="*/ 3310755 w 4425452"/>
                    <a:gd name="connsiteY143" fmla="*/ 1659345 h 6466192"/>
                    <a:gd name="connsiteX144" fmla="*/ 3511052 w 4425452"/>
                    <a:gd name="connsiteY144" fmla="*/ 1850934 h 6466192"/>
                    <a:gd name="connsiteX145" fmla="*/ 3929063 w 4425452"/>
                    <a:gd name="connsiteY145" fmla="*/ 1406797 h 6466192"/>
                    <a:gd name="connsiteX146" fmla="*/ 4102871 w 4425452"/>
                    <a:gd name="connsiteY146" fmla="*/ 1107983 h 6466192"/>
                    <a:gd name="connsiteX147" fmla="*/ 4425452 w 4425452"/>
                    <a:gd name="connsiteY147" fmla="*/ 361768 h 6466192"/>
                    <a:gd name="connsiteX148" fmla="*/ 4394609 w 4425452"/>
                    <a:gd name="connsiteY148" fmla="*/ 0 h 6466192"/>
                    <a:gd name="connsiteX149" fmla="*/ 22181 w 4425452"/>
                    <a:gd name="connsiteY149" fmla="*/ 4717 h 6466192"/>
                    <a:gd name="connsiteX150" fmla="*/ 0 w 4425452"/>
                    <a:gd name="connsiteY150"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00561 w 4425452"/>
                    <a:gd name="connsiteY132" fmla="*/ 3627483 h 6466192"/>
                    <a:gd name="connsiteX133" fmla="*/ 2257018 w 4425452"/>
                    <a:gd name="connsiteY133" fmla="*/ 3862614 h 6466192"/>
                    <a:gd name="connsiteX134" fmla="*/ 2362971 w 4425452"/>
                    <a:gd name="connsiteY134" fmla="*/ 3889283 h 6466192"/>
                    <a:gd name="connsiteX135" fmla="*/ 2561818 w 4425452"/>
                    <a:gd name="connsiteY135" fmla="*/ 3845197 h 6466192"/>
                    <a:gd name="connsiteX136" fmla="*/ 2857909 w 4425452"/>
                    <a:gd name="connsiteY136" fmla="*/ 3731985 h 6466192"/>
                    <a:gd name="connsiteX137" fmla="*/ 2857818 w 4425452"/>
                    <a:gd name="connsiteY137" fmla="*/ 3202486 h 6466192"/>
                    <a:gd name="connsiteX138" fmla="*/ 2739210 w 4425452"/>
                    <a:gd name="connsiteY138" fmla="*/ 3027272 h 6466192"/>
                    <a:gd name="connsiteX139" fmla="*/ 2670947 w 4425452"/>
                    <a:gd name="connsiteY139" fmla="*/ 2884397 h 6466192"/>
                    <a:gd name="connsiteX140" fmla="*/ 2474732 w 4425452"/>
                    <a:gd name="connsiteY140" fmla="*/ 2704374 h 6466192"/>
                    <a:gd name="connsiteX141" fmla="*/ 2605361 w 4425452"/>
                    <a:gd name="connsiteY141" fmla="*/ 2565037 h 6466192"/>
                    <a:gd name="connsiteX142" fmla="*/ 2944995 w 4425452"/>
                    <a:gd name="connsiteY142" fmla="*/ 2321197 h 6466192"/>
                    <a:gd name="connsiteX143" fmla="*/ 2953703 w 4425452"/>
                    <a:gd name="connsiteY143" fmla="*/ 2147025 h 6466192"/>
                    <a:gd name="connsiteX144" fmla="*/ 3310755 w 4425452"/>
                    <a:gd name="connsiteY144" fmla="*/ 1659345 h 6466192"/>
                    <a:gd name="connsiteX145" fmla="*/ 3511052 w 4425452"/>
                    <a:gd name="connsiteY145" fmla="*/ 1850934 h 6466192"/>
                    <a:gd name="connsiteX146" fmla="*/ 3929063 w 4425452"/>
                    <a:gd name="connsiteY146" fmla="*/ 1406797 h 6466192"/>
                    <a:gd name="connsiteX147" fmla="*/ 4102871 w 4425452"/>
                    <a:gd name="connsiteY147" fmla="*/ 1107983 h 6466192"/>
                    <a:gd name="connsiteX148" fmla="*/ 4425452 w 4425452"/>
                    <a:gd name="connsiteY148" fmla="*/ 361768 h 6466192"/>
                    <a:gd name="connsiteX149" fmla="*/ 4394609 w 4425452"/>
                    <a:gd name="connsiteY149" fmla="*/ 0 h 6466192"/>
                    <a:gd name="connsiteX150" fmla="*/ 22181 w 4425452"/>
                    <a:gd name="connsiteY150" fmla="*/ 4717 h 6466192"/>
                    <a:gd name="connsiteX151" fmla="*/ 0 w 4425452"/>
                    <a:gd name="connsiteY151"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00561 w 4425452"/>
                    <a:gd name="connsiteY133" fmla="*/ 3627483 h 6466192"/>
                    <a:gd name="connsiteX134" fmla="*/ 2257018 w 4425452"/>
                    <a:gd name="connsiteY134" fmla="*/ 3862614 h 6466192"/>
                    <a:gd name="connsiteX135" fmla="*/ 2362971 w 4425452"/>
                    <a:gd name="connsiteY135" fmla="*/ 3889283 h 6466192"/>
                    <a:gd name="connsiteX136" fmla="*/ 2561818 w 4425452"/>
                    <a:gd name="connsiteY136" fmla="*/ 3845197 h 6466192"/>
                    <a:gd name="connsiteX137" fmla="*/ 2857909 w 4425452"/>
                    <a:gd name="connsiteY137" fmla="*/ 3731985 h 6466192"/>
                    <a:gd name="connsiteX138" fmla="*/ 2857818 w 4425452"/>
                    <a:gd name="connsiteY138" fmla="*/ 3202486 h 6466192"/>
                    <a:gd name="connsiteX139" fmla="*/ 2739210 w 4425452"/>
                    <a:gd name="connsiteY139" fmla="*/ 3027272 h 6466192"/>
                    <a:gd name="connsiteX140" fmla="*/ 2670947 w 4425452"/>
                    <a:gd name="connsiteY140" fmla="*/ 2884397 h 6466192"/>
                    <a:gd name="connsiteX141" fmla="*/ 2474732 w 4425452"/>
                    <a:gd name="connsiteY141" fmla="*/ 2704374 h 6466192"/>
                    <a:gd name="connsiteX142" fmla="*/ 2605361 w 4425452"/>
                    <a:gd name="connsiteY142" fmla="*/ 2565037 h 6466192"/>
                    <a:gd name="connsiteX143" fmla="*/ 2944995 w 4425452"/>
                    <a:gd name="connsiteY143" fmla="*/ 2321197 h 6466192"/>
                    <a:gd name="connsiteX144" fmla="*/ 2953703 w 4425452"/>
                    <a:gd name="connsiteY144" fmla="*/ 2147025 h 6466192"/>
                    <a:gd name="connsiteX145" fmla="*/ 3310755 w 4425452"/>
                    <a:gd name="connsiteY145" fmla="*/ 1659345 h 6466192"/>
                    <a:gd name="connsiteX146" fmla="*/ 3511052 w 4425452"/>
                    <a:gd name="connsiteY146" fmla="*/ 1850934 h 6466192"/>
                    <a:gd name="connsiteX147" fmla="*/ 3929063 w 4425452"/>
                    <a:gd name="connsiteY147" fmla="*/ 1406797 h 6466192"/>
                    <a:gd name="connsiteX148" fmla="*/ 4102871 w 4425452"/>
                    <a:gd name="connsiteY148" fmla="*/ 1107983 h 6466192"/>
                    <a:gd name="connsiteX149" fmla="*/ 4425452 w 4425452"/>
                    <a:gd name="connsiteY149" fmla="*/ 361768 h 6466192"/>
                    <a:gd name="connsiteX150" fmla="*/ 4394609 w 4425452"/>
                    <a:gd name="connsiteY150" fmla="*/ 0 h 6466192"/>
                    <a:gd name="connsiteX151" fmla="*/ 22181 w 4425452"/>
                    <a:gd name="connsiteY151" fmla="*/ 4717 h 6466192"/>
                    <a:gd name="connsiteX152" fmla="*/ 0 w 4425452"/>
                    <a:gd name="connsiteY152"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57018 w 4425452"/>
                    <a:gd name="connsiteY134" fmla="*/ 3862614 h 6466192"/>
                    <a:gd name="connsiteX135" fmla="*/ 2362971 w 4425452"/>
                    <a:gd name="connsiteY135" fmla="*/ 3889283 h 6466192"/>
                    <a:gd name="connsiteX136" fmla="*/ 2561818 w 4425452"/>
                    <a:gd name="connsiteY136" fmla="*/ 3845197 h 6466192"/>
                    <a:gd name="connsiteX137" fmla="*/ 2857909 w 4425452"/>
                    <a:gd name="connsiteY137" fmla="*/ 3731985 h 6466192"/>
                    <a:gd name="connsiteX138" fmla="*/ 2857818 w 4425452"/>
                    <a:gd name="connsiteY138" fmla="*/ 3202486 h 6466192"/>
                    <a:gd name="connsiteX139" fmla="*/ 2739210 w 4425452"/>
                    <a:gd name="connsiteY139" fmla="*/ 3027272 h 6466192"/>
                    <a:gd name="connsiteX140" fmla="*/ 2670947 w 4425452"/>
                    <a:gd name="connsiteY140" fmla="*/ 2884397 h 6466192"/>
                    <a:gd name="connsiteX141" fmla="*/ 2474732 w 4425452"/>
                    <a:gd name="connsiteY141" fmla="*/ 2704374 h 6466192"/>
                    <a:gd name="connsiteX142" fmla="*/ 2605361 w 4425452"/>
                    <a:gd name="connsiteY142" fmla="*/ 2565037 h 6466192"/>
                    <a:gd name="connsiteX143" fmla="*/ 2944995 w 4425452"/>
                    <a:gd name="connsiteY143" fmla="*/ 2321197 h 6466192"/>
                    <a:gd name="connsiteX144" fmla="*/ 2953703 w 4425452"/>
                    <a:gd name="connsiteY144" fmla="*/ 2147025 h 6466192"/>
                    <a:gd name="connsiteX145" fmla="*/ 3310755 w 4425452"/>
                    <a:gd name="connsiteY145" fmla="*/ 1659345 h 6466192"/>
                    <a:gd name="connsiteX146" fmla="*/ 3511052 w 4425452"/>
                    <a:gd name="connsiteY146" fmla="*/ 1850934 h 6466192"/>
                    <a:gd name="connsiteX147" fmla="*/ 3929063 w 4425452"/>
                    <a:gd name="connsiteY147" fmla="*/ 1406797 h 6466192"/>
                    <a:gd name="connsiteX148" fmla="*/ 4102871 w 4425452"/>
                    <a:gd name="connsiteY148" fmla="*/ 1107983 h 6466192"/>
                    <a:gd name="connsiteX149" fmla="*/ 4425452 w 4425452"/>
                    <a:gd name="connsiteY149" fmla="*/ 361768 h 6466192"/>
                    <a:gd name="connsiteX150" fmla="*/ 4394609 w 4425452"/>
                    <a:gd name="connsiteY150" fmla="*/ 0 h 6466192"/>
                    <a:gd name="connsiteX151" fmla="*/ 22181 w 4425452"/>
                    <a:gd name="connsiteY151" fmla="*/ 4717 h 6466192"/>
                    <a:gd name="connsiteX152" fmla="*/ 0 w 4425452"/>
                    <a:gd name="connsiteY152"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47493 w 4425452"/>
                    <a:gd name="connsiteY134" fmla="*/ 3843564 h 6466192"/>
                    <a:gd name="connsiteX135" fmla="*/ 2362971 w 4425452"/>
                    <a:gd name="connsiteY135" fmla="*/ 3889283 h 6466192"/>
                    <a:gd name="connsiteX136" fmla="*/ 2561818 w 4425452"/>
                    <a:gd name="connsiteY136" fmla="*/ 3845197 h 6466192"/>
                    <a:gd name="connsiteX137" fmla="*/ 2857909 w 4425452"/>
                    <a:gd name="connsiteY137" fmla="*/ 3731985 h 6466192"/>
                    <a:gd name="connsiteX138" fmla="*/ 2857818 w 4425452"/>
                    <a:gd name="connsiteY138" fmla="*/ 3202486 h 6466192"/>
                    <a:gd name="connsiteX139" fmla="*/ 2739210 w 4425452"/>
                    <a:gd name="connsiteY139" fmla="*/ 3027272 h 6466192"/>
                    <a:gd name="connsiteX140" fmla="*/ 2670947 w 4425452"/>
                    <a:gd name="connsiteY140" fmla="*/ 2884397 h 6466192"/>
                    <a:gd name="connsiteX141" fmla="*/ 2474732 w 4425452"/>
                    <a:gd name="connsiteY141" fmla="*/ 2704374 h 6466192"/>
                    <a:gd name="connsiteX142" fmla="*/ 2605361 w 4425452"/>
                    <a:gd name="connsiteY142" fmla="*/ 2565037 h 6466192"/>
                    <a:gd name="connsiteX143" fmla="*/ 2944995 w 4425452"/>
                    <a:gd name="connsiteY143" fmla="*/ 2321197 h 6466192"/>
                    <a:gd name="connsiteX144" fmla="*/ 2953703 w 4425452"/>
                    <a:gd name="connsiteY144" fmla="*/ 2147025 h 6466192"/>
                    <a:gd name="connsiteX145" fmla="*/ 3310755 w 4425452"/>
                    <a:gd name="connsiteY145" fmla="*/ 1659345 h 6466192"/>
                    <a:gd name="connsiteX146" fmla="*/ 3511052 w 4425452"/>
                    <a:gd name="connsiteY146" fmla="*/ 1850934 h 6466192"/>
                    <a:gd name="connsiteX147" fmla="*/ 3929063 w 4425452"/>
                    <a:gd name="connsiteY147" fmla="*/ 1406797 h 6466192"/>
                    <a:gd name="connsiteX148" fmla="*/ 4102871 w 4425452"/>
                    <a:gd name="connsiteY148" fmla="*/ 1107983 h 6466192"/>
                    <a:gd name="connsiteX149" fmla="*/ 4425452 w 4425452"/>
                    <a:gd name="connsiteY149" fmla="*/ 361768 h 6466192"/>
                    <a:gd name="connsiteX150" fmla="*/ 4394609 w 4425452"/>
                    <a:gd name="connsiteY150" fmla="*/ 0 h 6466192"/>
                    <a:gd name="connsiteX151" fmla="*/ 22181 w 4425452"/>
                    <a:gd name="connsiteY151" fmla="*/ 4717 h 6466192"/>
                    <a:gd name="connsiteX152" fmla="*/ 0 w 4425452"/>
                    <a:gd name="connsiteY152"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362971 w 4425452"/>
                    <a:gd name="connsiteY136" fmla="*/ 3889283 h 6466192"/>
                    <a:gd name="connsiteX137" fmla="*/ 2561818 w 4425452"/>
                    <a:gd name="connsiteY137" fmla="*/ 3845197 h 6466192"/>
                    <a:gd name="connsiteX138" fmla="*/ 2857909 w 4425452"/>
                    <a:gd name="connsiteY138" fmla="*/ 3731985 h 6466192"/>
                    <a:gd name="connsiteX139" fmla="*/ 2857818 w 4425452"/>
                    <a:gd name="connsiteY139" fmla="*/ 3202486 h 6466192"/>
                    <a:gd name="connsiteX140" fmla="*/ 2739210 w 4425452"/>
                    <a:gd name="connsiteY140" fmla="*/ 3027272 h 6466192"/>
                    <a:gd name="connsiteX141" fmla="*/ 2670947 w 4425452"/>
                    <a:gd name="connsiteY141" fmla="*/ 2884397 h 6466192"/>
                    <a:gd name="connsiteX142" fmla="*/ 2474732 w 4425452"/>
                    <a:gd name="connsiteY142" fmla="*/ 2704374 h 6466192"/>
                    <a:gd name="connsiteX143" fmla="*/ 2605361 w 4425452"/>
                    <a:gd name="connsiteY143" fmla="*/ 2565037 h 6466192"/>
                    <a:gd name="connsiteX144" fmla="*/ 2944995 w 4425452"/>
                    <a:gd name="connsiteY144" fmla="*/ 2321197 h 6466192"/>
                    <a:gd name="connsiteX145" fmla="*/ 2953703 w 4425452"/>
                    <a:gd name="connsiteY145" fmla="*/ 2147025 h 6466192"/>
                    <a:gd name="connsiteX146" fmla="*/ 3310755 w 4425452"/>
                    <a:gd name="connsiteY146" fmla="*/ 1659345 h 6466192"/>
                    <a:gd name="connsiteX147" fmla="*/ 3511052 w 4425452"/>
                    <a:gd name="connsiteY147" fmla="*/ 1850934 h 6466192"/>
                    <a:gd name="connsiteX148" fmla="*/ 3929063 w 4425452"/>
                    <a:gd name="connsiteY148" fmla="*/ 1406797 h 6466192"/>
                    <a:gd name="connsiteX149" fmla="*/ 4102871 w 4425452"/>
                    <a:gd name="connsiteY149" fmla="*/ 1107983 h 6466192"/>
                    <a:gd name="connsiteX150" fmla="*/ 4425452 w 4425452"/>
                    <a:gd name="connsiteY150" fmla="*/ 361768 h 6466192"/>
                    <a:gd name="connsiteX151" fmla="*/ 4394609 w 4425452"/>
                    <a:gd name="connsiteY151" fmla="*/ 0 h 6466192"/>
                    <a:gd name="connsiteX152" fmla="*/ 22181 w 4425452"/>
                    <a:gd name="connsiteY152" fmla="*/ 4717 h 6466192"/>
                    <a:gd name="connsiteX153" fmla="*/ 0 w 4425452"/>
                    <a:gd name="connsiteY153"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362971 w 4425452"/>
                    <a:gd name="connsiteY136" fmla="*/ 3889283 h 6466192"/>
                    <a:gd name="connsiteX137" fmla="*/ 2561818 w 4425452"/>
                    <a:gd name="connsiteY137" fmla="*/ 3845197 h 6466192"/>
                    <a:gd name="connsiteX138" fmla="*/ 2857909 w 4425452"/>
                    <a:gd name="connsiteY138" fmla="*/ 3731985 h 6466192"/>
                    <a:gd name="connsiteX139" fmla="*/ 2857818 w 4425452"/>
                    <a:gd name="connsiteY139" fmla="*/ 3202486 h 6466192"/>
                    <a:gd name="connsiteX140" fmla="*/ 2739210 w 4425452"/>
                    <a:gd name="connsiteY140" fmla="*/ 3027272 h 6466192"/>
                    <a:gd name="connsiteX141" fmla="*/ 2670947 w 4425452"/>
                    <a:gd name="connsiteY141" fmla="*/ 2884397 h 6466192"/>
                    <a:gd name="connsiteX142" fmla="*/ 2474732 w 4425452"/>
                    <a:gd name="connsiteY142" fmla="*/ 2704374 h 6466192"/>
                    <a:gd name="connsiteX143" fmla="*/ 2605361 w 4425452"/>
                    <a:gd name="connsiteY143" fmla="*/ 2565037 h 6466192"/>
                    <a:gd name="connsiteX144" fmla="*/ 2944995 w 4425452"/>
                    <a:gd name="connsiteY144" fmla="*/ 2321197 h 6466192"/>
                    <a:gd name="connsiteX145" fmla="*/ 2953703 w 4425452"/>
                    <a:gd name="connsiteY145" fmla="*/ 2147025 h 6466192"/>
                    <a:gd name="connsiteX146" fmla="*/ 3310755 w 4425452"/>
                    <a:gd name="connsiteY146" fmla="*/ 1659345 h 6466192"/>
                    <a:gd name="connsiteX147" fmla="*/ 3511052 w 4425452"/>
                    <a:gd name="connsiteY147" fmla="*/ 1850934 h 6466192"/>
                    <a:gd name="connsiteX148" fmla="*/ 3929063 w 4425452"/>
                    <a:gd name="connsiteY148" fmla="*/ 1406797 h 6466192"/>
                    <a:gd name="connsiteX149" fmla="*/ 4102871 w 4425452"/>
                    <a:gd name="connsiteY149" fmla="*/ 1107983 h 6466192"/>
                    <a:gd name="connsiteX150" fmla="*/ 4425452 w 4425452"/>
                    <a:gd name="connsiteY150" fmla="*/ 361768 h 6466192"/>
                    <a:gd name="connsiteX151" fmla="*/ 4394609 w 4425452"/>
                    <a:gd name="connsiteY151" fmla="*/ 0 h 6466192"/>
                    <a:gd name="connsiteX152" fmla="*/ 22181 w 4425452"/>
                    <a:gd name="connsiteY152" fmla="*/ 4717 h 6466192"/>
                    <a:gd name="connsiteX153" fmla="*/ 0 w 4425452"/>
                    <a:gd name="connsiteY153"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64546 w 4425452"/>
                    <a:gd name="connsiteY136" fmla="*/ 3921033 h 6466192"/>
                    <a:gd name="connsiteX137" fmla="*/ 2362971 w 4425452"/>
                    <a:gd name="connsiteY137" fmla="*/ 3889283 h 6466192"/>
                    <a:gd name="connsiteX138" fmla="*/ 2561818 w 4425452"/>
                    <a:gd name="connsiteY138" fmla="*/ 3845197 h 6466192"/>
                    <a:gd name="connsiteX139" fmla="*/ 2857909 w 4425452"/>
                    <a:gd name="connsiteY139" fmla="*/ 3731985 h 6466192"/>
                    <a:gd name="connsiteX140" fmla="*/ 2857818 w 4425452"/>
                    <a:gd name="connsiteY140" fmla="*/ 3202486 h 6466192"/>
                    <a:gd name="connsiteX141" fmla="*/ 2739210 w 4425452"/>
                    <a:gd name="connsiteY141" fmla="*/ 3027272 h 6466192"/>
                    <a:gd name="connsiteX142" fmla="*/ 2670947 w 4425452"/>
                    <a:gd name="connsiteY142" fmla="*/ 2884397 h 6466192"/>
                    <a:gd name="connsiteX143" fmla="*/ 2474732 w 4425452"/>
                    <a:gd name="connsiteY143" fmla="*/ 2704374 h 6466192"/>
                    <a:gd name="connsiteX144" fmla="*/ 2605361 w 4425452"/>
                    <a:gd name="connsiteY144" fmla="*/ 2565037 h 6466192"/>
                    <a:gd name="connsiteX145" fmla="*/ 2944995 w 4425452"/>
                    <a:gd name="connsiteY145" fmla="*/ 2321197 h 6466192"/>
                    <a:gd name="connsiteX146" fmla="*/ 2953703 w 4425452"/>
                    <a:gd name="connsiteY146" fmla="*/ 2147025 h 6466192"/>
                    <a:gd name="connsiteX147" fmla="*/ 3310755 w 4425452"/>
                    <a:gd name="connsiteY147" fmla="*/ 1659345 h 6466192"/>
                    <a:gd name="connsiteX148" fmla="*/ 3511052 w 4425452"/>
                    <a:gd name="connsiteY148" fmla="*/ 1850934 h 6466192"/>
                    <a:gd name="connsiteX149" fmla="*/ 3929063 w 4425452"/>
                    <a:gd name="connsiteY149" fmla="*/ 1406797 h 6466192"/>
                    <a:gd name="connsiteX150" fmla="*/ 4102871 w 4425452"/>
                    <a:gd name="connsiteY150" fmla="*/ 1107983 h 6466192"/>
                    <a:gd name="connsiteX151" fmla="*/ 4425452 w 4425452"/>
                    <a:gd name="connsiteY151" fmla="*/ 361768 h 6466192"/>
                    <a:gd name="connsiteX152" fmla="*/ 4394609 w 4425452"/>
                    <a:gd name="connsiteY152" fmla="*/ 0 h 6466192"/>
                    <a:gd name="connsiteX153" fmla="*/ 22181 w 4425452"/>
                    <a:gd name="connsiteY153" fmla="*/ 4717 h 6466192"/>
                    <a:gd name="connsiteX154" fmla="*/ 0 w 4425452"/>
                    <a:gd name="connsiteY154"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62971 w 4425452"/>
                    <a:gd name="connsiteY138" fmla="*/ 3889283 h 6466192"/>
                    <a:gd name="connsiteX139" fmla="*/ 2561818 w 4425452"/>
                    <a:gd name="connsiteY139" fmla="*/ 3845197 h 6466192"/>
                    <a:gd name="connsiteX140" fmla="*/ 2857909 w 4425452"/>
                    <a:gd name="connsiteY140" fmla="*/ 3731985 h 6466192"/>
                    <a:gd name="connsiteX141" fmla="*/ 2857818 w 4425452"/>
                    <a:gd name="connsiteY141" fmla="*/ 3202486 h 6466192"/>
                    <a:gd name="connsiteX142" fmla="*/ 2739210 w 4425452"/>
                    <a:gd name="connsiteY142" fmla="*/ 3027272 h 6466192"/>
                    <a:gd name="connsiteX143" fmla="*/ 2670947 w 4425452"/>
                    <a:gd name="connsiteY143" fmla="*/ 2884397 h 6466192"/>
                    <a:gd name="connsiteX144" fmla="*/ 2474732 w 4425452"/>
                    <a:gd name="connsiteY144" fmla="*/ 2704374 h 6466192"/>
                    <a:gd name="connsiteX145" fmla="*/ 2605361 w 4425452"/>
                    <a:gd name="connsiteY145" fmla="*/ 2565037 h 6466192"/>
                    <a:gd name="connsiteX146" fmla="*/ 2944995 w 4425452"/>
                    <a:gd name="connsiteY146" fmla="*/ 2321197 h 6466192"/>
                    <a:gd name="connsiteX147" fmla="*/ 2953703 w 4425452"/>
                    <a:gd name="connsiteY147" fmla="*/ 2147025 h 6466192"/>
                    <a:gd name="connsiteX148" fmla="*/ 3310755 w 4425452"/>
                    <a:gd name="connsiteY148" fmla="*/ 1659345 h 6466192"/>
                    <a:gd name="connsiteX149" fmla="*/ 3511052 w 4425452"/>
                    <a:gd name="connsiteY149" fmla="*/ 1850934 h 6466192"/>
                    <a:gd name="connsiteX150" fmla="*/ 3929063 w 4425452"/>
                    <a:gd name="connsiteY150" fmla="*/ 1406797 h 6466192"/>
                    <a:gd name="connsiteX151" fmla="*/ 4102871 w 4425452"/>
                    <a:gd name="connsiteY151" fmla="*/ 1107983 h 6466192"/>
                    <a:gd name="connsiteX152" fmla="*/ 4425452 w 4425452"/>
                    <a:gd name="connsiteY152" fmla="*/ 361768 h 6466192"/>
                    <a:gd name="connsiteX153" fmla="*/ 4394609 w 4425452"/>
                    <a:gd name="connsiteY153" fmla="*/ 0 h 6466192"/>
                    <a:gd name="connsiteX154" fmla="*/ 22181 w 4425452"/>
                    <a:gd name="connsiteY154" fmla="*/ 4717 h 6466192"/>
                    <a:gd name="connsiteX155" fmla="*/ 0 w 4425452"/>
                    <a:gd name="connsiteY155"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62971 w 4425452"/>
                    <a:gd name="connsiteY139" fmla="*/ 3889283 h 6466192"/>
                    <a:gd name="connsiteX140" fmla="*/ 2561818 w 4425452"/>
                    <a:gd name="connsiteY140" fmla="*/ 3845197 h 6466192"/>
                    <a:gd name="connsiteX141" fmla="*/ 2857909 w 4425452"/>
                    <a:gd name="connsiteY141" fmla="*/ 3731985 h 6466192"/>
                    <a:gd name="connsiteX142" fmla="*/ 2857818 w 4425452"/>
                    <a:gd name="connsiteY142" fmla="*/ 3202486 h 6466192"/>
                    <a:gd name="connsiteX143" fmla="*/ 2739210 w 4425452"/>
                    <a:gd name="connsiteY143" fmla="*/ 3027272 h 6466192"/>
                    <a:gd name="connsiteX144" fmla="*/ 2670947 w 4425452"/>
                    <a:gd name="connsiteY144" fmla="*/ 2884397 h 6466192"/>
                    <a:gd name="connsiteX145" fmla="*/ 2474732 w 4425452"/>
                    <a:gd name="connsiteY145" fmla="*/ 2704374 h 6466192"/>
                    <a:gd name="connsiteX146" fmla="*/ 2605361 w 4425452"/>
                    <a:gd name="connsiteY146" fmla="*/ 2565037 h 6466192"/>
                    <a:gd name="connsiteX147" fmla="*/ 2944995 w 4425452"/>
                    <a:gd name="connsiteY147" fmla="*/ 2321197 h 6466192"/>
                    <a:gd name="connsiteX148" fmla="*/ 2953703 w 4425452"/>
                    <a:gd name="connsiteY148" fmla="*/ 2147025 h 6466192"/>
                    <a:gd name="connsiteX149" fmla="*/ 3310755 w 4425452"/>
                    <a:gd name="connsiteY149" fmla="*/ 1659345 h 6466192"/>
                    <a:gd name="connsiteX150" fmla="*/ 3511052 w 4425452"/>
                    <a:gd name="connsiteY150" fmla="*/ 1850934 h 6466192"/>
                    <a:gd name="connsiteX151" fmla="*/ 3929063 w 4425452"/>
                    <a:gd name="connsiteY151" fmla="*/ 1406797 h 6466192"/>
                    <a:gd name="connsiteX152" fmla="*/ 4102871 w 4425452"/>
                    <a:gd name="connsiteY152" fmla="*/ 1107983 h 6466192"/>
                    <a:gd name="connsiteX153" fmla="*/ 4425452 w 4425452"/>
                    <a:gd name="connsiteY153" fmla="*/ 361768 h 6466192"/>
                    <a:gd name="connsiteX154" fmla="*/ 4394609 w 4425452"/>
                    <a:gd name="connsiteY154" fmla="*/ 0 h 6466192"/>
                    <a:gd name="connsiteX155" fmla="*/ 22181 w 4425452"/>
                    <a:gd name="connsiteY155" fmla="*/ 4717 h 6466192"/>
                    <a:gd name="connsiteX156" fmla="*/ 0 w 4425452"/>
                    <a:gd name="connsiteY156"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561818 w 4425452"/>
                    <a:gd name="connsiteY140" fmla="*/ 3845197 h 6466192"/>
                    <a:gd name="connsiteX141" fmla="*/ 2857909 w 4425452"/>
                    <a:gd name="connsiteY141" fmla="*/ 3731985 h 6466192"/>
                    <a:gd name="connsiteX142" fmla="*/ 2857818 w 4425452"/>
                    <a:gd name="connsiteY142" fmla="*/ 3202486 h 6466192"/>
                    <a:gd name="connsiteX143" fmla="*/ 2739210 w 4425452"/>
                    <a:gd name="connsiteY143" fmla="*/ 3027272 h 6466192"/>
                    <a:gd name="connsiteX144" fmla="*/ 2670947 w 4425452"/>
                    <a:gd name="connsiteY144" fmla="*/ 2884397 h 6466192"/>
                    <a:gd name="connsiteX145" fmla="*/ 2474732 w 4425452"/>
                    <a:gd name="connsiteY145" fmla="*/ 2704374 h 6466192"/>
                    <a:gd name="connsiteX146" fmla="*/ 2605361 w 4425452"/>
                    <a:gd name="connsiteY146" fmla="*/ 2565037 h 6466192"/>
                    <a:gd name="connsiteX147" fmla="*/ 2944995 w 4425452"/>
                    <a:gd name="connsiteY147" fmla="*/ 2321197 h 6466192"/>
                    <a:gd name="connsiteX148" fmla="*/ 2953703 w 4425452"/>
                    <a:gd name="connsiteY148" fmla="*/ 2147025 h 6466192"/>
                    <a:gd name="connsiteX149" fmla="*/ 3310755 w 4425452"/>
                    <a:gd name="connsiteY149" fmla="*/ 1659345 h 6466192"/>
                    <a:gd name="connsiteX150" fmla="*/ 3511052 w 4425452"/>
                    <a:gd name="connsiteY150" fmla="*/ 1850934 h 6466192"/>
                    <a:gd name="connsiteX151" fmla="*/ 3929063 w 4425452"/>
                    <a:gd name="connsiteY151" fmla="*/ 1406797 h 6466192"/>
                    <a:gd name="connsiteX152" fmla="*/ 4102871 w 4425452"/>
                    <a:gd name="connsiteY152" fmla="*/ 1107983 h 6466192"/>
                    <a:gd name="connsiteX153" fmla="*/ 4425452 w 4425452"/>
                    <a:gd name="connsiteY153" fmla="*/ 361768 h 6466192"/>
                    <a:gd name="connsiteX154" fmla="*/ 4394609 w 4425452"/>
                    <a:gd name="connsiteY154" fmla="*/ 0 h 6466192"/>
                    <a:gd name="connsiteX155" fmla="*/ 22181 w 4425452"/>
                    <a:gd name="connsiteY155" fmla="*/ 4717 h 6466192"/>
                    <a:gd name="connsiteX156" fmla="*/ 0 w 4425452"/>
                    <a:gd name="connsiteY156"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561818 w 4425452"/>
                    <a:gd name="connsiteY141" fmla="*/ 3845197 h 6466192"/>
                    <a:gd name="connsiteX142" fmla="*/ 2857909 w 4425452"/>
                    <a:gd name="connsiteY142" fmla="*/ 3731985 h 6466192"/>
                    <a:gd name="connsiteX143" fmla="*/ 2857818 w 4425452"/>
                    <a:gd name="connsiteY143" fmla="*/ 3202486 h 6466192"/>
                    <a:gd name="connsiteX144" fmla="*/ 2739210 w 4425452"/>
                    <a:gd name="connsiteY144" fmla="*/ 3027272 h 6466192"/>
                    <a:gd name="connsiteX145" fmla="*/ 2670947 w 4425452"/>
                    <a:gd name="connsiteY145" fmla="*/ 2884397 h 6466192"/>
                    <a:gd name="connsiteX146" fmla="*/ 2474732 w 4425452"/>
                    <a:gd name="connsiteY146" fmla="*/ 2704374 h 6466192"/>
                    <a:gd name="connsiteX147" fmla="*/ 2605361 w 4425452"/>
                    <a:gd name="connsiteY147" fmla="*/ 2565037 h 6466192"/>
                    <a:gd name="connsiteX148" fmla="*/ 2944995 w 4425452"/>
                    <a:gd name="connsiteY148" fmla="*/ 2321197 h 6466192"/>
                    <a:gd name="connsiteX149" fmla="*/ 2953703 w 4425452"/>
                    <a:gd name="connsiteY149" fmla="*/ 2147025 h 6466192"/>
                    <a:gd name="connsiteX150" fmla="*/ 3310755 w 4425452"/>
                    <a:gd name="connsiteY150" fmla="*/ 1659345 h 6466192"/>
                    <a:gd name="connsiteX151" fmla="*/ 3511052 w 4425452"/>
                    <a:gd name="connsiteY151" fmla="*/ 1850934 h 6466192"/>
                    <a:gd name="connsiteX152" fmla="*/ 3929063 w 4425452"/>
                    <a:gd name="connsiteY152" fmla="*/ 1406797 h 6466192"/>
                    <a:gd name="connsiteX153" fmla="*/ 4102871 w 4425452"/>
                    <a:gd name="connsiteY153" fmla="*/ 1107983 h 6466192"/>
                    <a:gd name="connsiteX154" fmla="*/ 4425452 w 4425452"/>
                    <a:gd name="connsiteY154" fmla="*/ 361768 h 6466192"/>
                    <a:gd name="connsiteX155" fmla="*/ 4394609 w 4425452"/>
                    <a:gd name="connsiteY155" fmla="*/ 0 h 6466192"/>
                    <a:gd name="connsiteX156" fmla="*/ 22181 w 4425452"/>
                    <a:gd name="connsiteY156" fmla="*/ 4717 h 6466192"/>
                    <a:gd name="connsiteX157" fmla="*/ 0 w 4425452"/>
                    <a:gd name="connsiteY157"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72509 w 4425452"/>
                    <a:gd name="connsiteY141" fmla="*/ 3840071 h 6466192"/>
                    <a:gd name="connsiteX142" fmla="*/ 2561818 w 4425452"/>
                    <a:gd name="connsiteY142" fmla="*/ 3845197 h 6466192"/>
                    <a:gd name="connsiteX143" fmla="*/ 2857909 w 4425452"/>
                    <a:gd name="connsiteY143" fmla="*/ 3731985 h 6466192"/>
                    <a:gd name="connsiteX144" fmla="*/ 2857818 w 4425452"/>
                    <a:gd name="connsiteY144" fmla="*/ 3202486 h 6466192"/>
                    <a:gd name="connsiteX145" fmla="*/ 2739210 w 4425452"/>
                    <a:gd name="connsiteY145" fmla="*/ 3027272 h 6466192"/>
                    <a:gd name="connsiteX146" fmla="*/ 2670947 w 4425452"/>
                    <a:gd name="connsiteY146" fmla="*/ 2884397 h 6466192"/>
                    <a:gd name="connsiteX147" fmla="*/ 2474732 w 4425452"/>
                    <a:gd name="connsiteY147" fmla="*/ 2704374 h 6466192"/>
                    <a:gd name="connsiteX148" fmla="*/ 2605361 w 4425452"/>
                    <a:gd name="connsiteY148" fmla="*/ 2565037 h 6466192"/>
                    <a:gd name="connsiteX149" fmla="*/ 2944995 w 4425452"/>
                    <a:gd name="connsiteY149" fmla="*/ 2321197 h 6466192"/>
                    <a:gd name="connsiteX150" fmla="*/ 2953703 w 4425452"/>
                    <a:gd name="connsiteY150" fmla="*/ 2147025 h 6466192"/>
                    <a:gd name="connsiteX151" fmla="*/ 3310755 w 4425452"/>
                    <a:gd name="connsiteY151" fmla="*/ 1659345 h 6466192"/>
                    <a:gd name="connsiteX152" fmla="*/ 3511052 w 4425452"/>
                    <a:gd name="connsiteY152" fmla="*/ 1850934 h 6466192"/>
                    <a:gd name="connsiteX153" fmla="*/ 3929063 w 4425452"/>
                    <a:gd name="connsiteY153" fmla="*/ 1406797 h 6466192"/>
                    <a:gd name="connsiteX154" fmla="*/ 4102871 w 4425452"/>
                    <a:gd name="connsiteY154" fmla="*/ 1107983 h 6466192"/>
                    <a:gd name="connsiteX155" fmla="*/ 4425452 w 4425452"/>
                    <a:gd name="connsiteY155" fmla="*/ 361768 h 6466192"/>
                    <a:gd name="connsiteX156" fmla="*/ 4394609 w 4425452"/>
                    <a:gd name="connsiteY156" fmla="*/ 0 h 6466192"/>
                    <a:gd name="connsiteX157" fmla="*/ 22181 w 4425452"/>
                    <a:gd name="connsiteY157" fmla="*/ 4717 h 6466192"/>
                    <a:gd name="connsiteX158" fmla="*/ 0 w 4425452"/>
                    <a:gd name="connsiteY158"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72509 w 4425452"/>
                    <a:gd name="connsiteY141" fmla="*/ 3840071 h 6466192"/>
                    <a:gd name="connsiteX142" fmla="*/ 2488384 w 4425452"/>
                    <a:gd name="connsiteY142" fmla="*/ 3892458 h 6466192"/>
                    <a:gd name="connsiteX143" fmla="*/ 2561818 w 4425452"/>
                    <a:gd name="connsiteY143" fmla="*/ 3845197 h 6466192"/>
                    <a:gd name="connsiteX144" fmla="*/ 2857909 w 4425452"/>
                    <a:gd name="connsiteY144" fmla="*/ 3731985 h 6466192"/>
                    <a:gd name="connsiteX145" fmla="*/ 2857818 w 4425452"/>
                    <a:gd name="connsiteY145" fmla="*/ 3202486 h 6466192"/>
                    <a:gd name="connsiteX146" fmla="*/ 2739210 w 4425452"/>
                    <a:gd name="connsiteY146" fmla="*/ 3027272 h 6466192"/>
                    <a:gd name="connsiteX147" fmla="*/ 2670947 w 4425452"/>
                    <a:gd name="connsiteY147" fmla="*/ 2884397 h 6466192"/>
                    <a:gd name="connsiteX148" fmla="*/ 2474732 w 4425452"/>
                    <a:gd name="connsiteY148" fmla="*/ 2704374 h 6466192"/>
                    <a:gd name="connsiteX149" fmla="*/ 2605361 w 4425452"/>
                    <a:gd name="connsiteY149" fmla="*/ 2565037 h 6466192"/>
                    <a:gd name="connsiteX150" fmla="*/ 2944995 w 4425452"/>
                    <a:gd name="connsiteY150" fmla="*/ 2321197 h 6466192"/>
                    <a:gd name="connsiteX151" fmla="*/ 2953703 w 4425452"/>
                    <a:gd name="connsiteY151" fmla="*/ 2147025 h 6466192"/>
                    <a:gd name="connsiteX152" fmla="*/ 3310755 w 4425452"/>
                    <a:gd name="connsiteY152" fmla="*/ 1659345 h 6466192"/>
                    <a:gd name="connsiteX153" fmla="*/ 3511052 w 4425452"/>
                    <a:gd name="connsiteY153" fmla="*/ 1850934 h 6466192"/>
                    <a:gd name="connsiteX154" fmla="*/ 3929063 w 4425452"/>
                    <a:gd name="connsiteY154" fmla="*/ 1406797 h 6466192"/>
                    <a:gd name="connsiteX155" fmla="*/ 4102871 w 4425452"/>
                    <a:gd name="connsiteY155" fmla="*/ 1107983 h 6466192"/>
                    <a:gd name="connsiteX156" fmla="*/ 4425452 w 4425452"/>
                    <a:gd name="connsiteY156" fmla="*/ 361768 h 6466192"/>
                    <a:gd name="connsiteX157" fmla="*/ 4394609 w 4425452"/>
                    <a:gd name="connsiteY157" fmla="*/ 0 h 6466192"/>
                    <a:gd name="connsiteX158" fmla="*/ 22181 w 4425452"/>
                    <a:gd name="connsiteY158" fmla="*/ 4717 h 6466192"/>
                    <a:gd name="connsiteX159" fmla="*/ 0 w 4425452"/>
                    <a:gd name="connsiteY159"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88384 w 4425452"/>
                    <a:gd name="connsiteY142" fmla="*/ 3892458 h 6466192"/>
                    <a:gd name="connsiteX143" fmla="*/ 2561818 w 4425452"/>
                    <a:gd name="connsiteY143" fmla="*/ 3845197 h 6466192"/>
                    <a:gd name="connsiteX144" fmla="*/ 2857909 w 4425452"/>
                    <a:gd name="connsiteY144" fmla="*/ 3731985 h 6466192"/>
                    <a:gd name="connsiteX145" fmla="*/ 2857818 w 4425452"/>
                    <a:gd name="connsiteY145" fmla="*/ 3202486 h 6466192"/>
                    <a:gd name="connsiteX146" fmla="*/ 2739210 w 4425452"/>
                    <a:gd name="connsiteY146" fmla="*/ 3027272 h 6466192"/>
                    <a:gd name="connsiteX147" fmla="*/ 2670947 w 4425452"/>
                    <a:gd name="connsiteY147" fmla="*/ 2884397 h 6466192"/>
                    <a:gd name="connsiteX148" fmla="*/ 2474732 w 4425452"/>
                    <a:gd name="connsiteY148" fmla="*/ 2704374 h 6466192"/>
                    <a:gd name="connsiteX149" fmla="*/ 2605361 w 4425452"/>
                    <a:gd name="connsiteY149" fmla="*/ 2565037 h 6466192"/>
                    <a:gd name="connsiteX150" fmla="*/ 2944995 w 4425452"/>
                    <a:gd name="connsiteY150" fmla="*/ 2321197 h 6466192"/>
                    <a:gd name="connsiteX151" fmla="*/ 2953703 w 4425452"/>
                    <a:gd name="connsiteY151" fmla="*/ 2147025 h 6466192"/>
                    <a:gd name="connsiteX152" fmla="*/ 3310755 w 4425452"/>
                    <a:gd name="connsiteY152" fmla="*/ 1659345 h 6466192"/>
                    <a:gd name="connsiteX153" fmla="*/ 3511052 w 4425452"/>
                    <a:gd name="connsiteY153" fmla="*/ 1850934 h 6466192"/>
                    <a:gd name="connsiteX154" fmla="*/ 3929063 w 4425452"/>
                    <a:gd name="connsiteY154" fmla="*/ 1406797 h 6466192"/>
                    <a:gd name="connsiteX155" fmla="*/ 4102871 w 4425452"/>
                    <a:gd name="connsiteY155" fmla="*/ 1107983 h 6466192"/>
                    <a:gd name="connsiteX156" fmla="*/ 4425452 w 4425452"/>
                    <a:gd name="connsiteY156" fmla="*/ 361768 h 6466192"/>
                    <a:gd name="connsiteX157" fmla="*/ 4394609 w 4425452"/>
                    <a:gd name="connsiteY157" fmla="*/ 0 h 6466192"/>
                    <a:gd name="connsiteX158" fmla="*/ 22181 w 4425452"/>
                    <a:gd name="connsiteY158" fmla="*/ 4717 h 6466192"/>
                    <a:gd name="connsiteX159" fmla="*/ 0 w 4425452"/>
                    <a:gd name="connsiteY159"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61818 w 4425452"/>
                    <a:gd name="connsiteY143" fmla="*/ 3845197 h 6466192"/>
                    <a:gd name="connsiteX144" fmla="*/ 2857909 w 4425452"/>
                    <a:gd name="connsiteY144" fmla="*/ 3731985 h 6466192"/>
                    <a:gd name="connsiteX145" fmla="*/ 2857818 w 4425452"/>
                    <a:gd name="connsiteY145" fmla="*/ 3202486 h 6466192"/>
                    <a:gd name="connsiteX146" fmla="*/ 2739210 w 4425452"/>
                    <a:gd name="connsiteY146" fmla="*/ 3027272 h 6466192"/>
                    <a:gd name="connsiteX147" fmla="*/ 2670947 w 4425452"/>
                    <a:gd name="connsiteY147" fmla="*/ 2884397 h 6466192"/>
                    <a:gd name="connsiteX148" fmla="*/ 2474732 w 4425452"/>
                    <a:gd name="connsiteY148" fmla="*/ 2704374 h 6466192"/>
                    <a:gd name="connsiteX149" fmla="*/ 2605361 w 4425452"/>
                    <a:gd name="connsiteY149" fmla="*/ 2565037 h 6466192"/>
                    <a:gd name="connsiteX150" fmla="*/ 2944995 w 4425452"/>
                    <a:gd name="connsiteY150" fmla="*/ 2321197 h 6466192"/>
                    <a:gd name="connsiteX151" fmla="*/ 2953703 w 4425452"/>
                    <a:gd name="connsiteY151" fmla="*/ 2147025 h 6466192"/>
                    <a:gd name="connsiteX152" fmla="*/ 3310755 w 4425452"/>
                    <a:gd name="connsiteY152" fmla="*/ 1659345 h 6466192"/>
                    <a:gd name="connsiteX153" fmla="*/ 3511052 w 4425452"/>
                    <a:gd name="connsiteY153" fmla="*/ 1850934 h 6466192"/>
                    <a:gd name="connsiteX154" fmla="*/ 3929063 w 4425452"/>
                    <a:gd name="connsiteY154" fmla="*/ 1406797 h 6466192"/>
                    <a:gd name="connsiteX155" fmla="*/ 4102871 w 4425452"/>
                    <a:gd name="connsiteY155" fmla="*/ 1107983 h 6466192"/>
                    <a:gd name="connsiteX156" fmla="*/ 4425452 w 4425452"/>
                    <a:gd name="connsiteY156" fmla="*/ 361768 h 6466192"/>
                    <a:gd name="connsiteX157" fmla="*/ 4394609 w 4425452"/>
                    <a:gd name="connsiteY157" fmla="*/ 0 h 6466192"/>
                    <a:gd name="connsiteX158" fmla="*/ 22181 w 4425452"/>
                    <a:gd name="connsiteY158" fmla="*/ 4717 h 6466192"/>
                    <a:gd name="connsiteX159" fmla="*/ 0 w 4425452"/>
                    <a:gd name="connsiteY159"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61818 w 4425452"/>
                    <a:gd name="connsiteY143" fmla="*/ 3845197 h 6466192"/>
                    <a:gd name="connsiteX144" fmla="*/ 2857909 w 4425452"/>
                    <a:gd name="connsiteY144" fmla="*/ 3731985 h 6466192"/>
                    <a:gd name="connsiteX145" fmla="*/ 2857818 w 4425452"/>
                    <a:gd name="connsiteY145" fmla="*/ 3202486 h 6466192"/>
                    <a:gd name="connsiteX146" fmla="*/ 2739210 w 4425452"/>
                    <a:gd name="connsiteY146" fmla="*/ 3027272 h 6466192"/>
                    <a:gd name="connsiteX147" fmla="*/ 2670947 w 4425452"/>
                    <a:gd name="connsiteY147" fmla="*/ 2884397 h 6466192"/>
                    <a:gd name="connsiteX148" fmla="*/ 2474732 w 4425452"/>
                    <a:gd name="connsiteY148" fmla="*/ 2704374 h 6466192"/>
                    <a:gd name="connsiteX149" fmla="*/ 2605361 w 4425452"/>
                    <a:gd name="connsiteY149" fmla="*/ 2565037 h 6466192"/>
                    <a:gd name="connsiteX150" fmla="*/ 2944995 w 4425452"/>
                    <a:gd name="connsiteY150" fmla="*/ 2321197 h 6466192"/>
                    <a:gd name="connsiteX151" fmla="*/ 2953703 w 4425452"/>
                    <a:gd name="connsiteY151" fmla="*/ 2147025 h 6466192"/>
                    <a:gd name="connsiteX152" fmla="*/ 3310755 w 4425452"/>
                    <a:gd name="connsiteY152" fmla="*/ 1659345 h 6466192"/>
                    <a:gd name="connsiteX153" fmla="*/ 3511052 w 4425452"/>
                    <a:gd name="connsiteY153" fmla="*/ 1850934 h 6466192"/>
                    <a:gd name="connsiteX154" fmla="*/ 3929063 w 4425452"/>
                    <a:gd name="connsiteY154" fmla="*/ 1406797 h 6466192"/>
                    <a:gd name="connsiteX155" fmla="*/ 4102871 w 4425452"/>
                    <a:gd name="connsiteY155" fmla="*/ 1107983 h 6466192"/>
                    <a:gd name="connsiteX156" fmla="*/ 4425452 w 4425452"/>
                    <a:gd name="connsiteY156" fmla="*/ 361768 h 6466192"/>
                    <a:gd name="connsiteX157" fmla="*/ 4394609 w 4425452"/>
                    <a:gd name="connsiteY157" fmla="*/ 0 h 6466192"/>
                    <a:gd name="connsiteX158" fmla="*/ 22181 w 4425452"/>
                    <a:gd name="connsiteY158" fmla="*/ 4717 h 6466192"/>
                    <a:gd name="connsiteX159" fmla="*/ 0 w 4425452"/>
                    <a:gd name="connsiteY159"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857909 w 4425452"/>
                    <a:gd name="connsiteY144" fmla="*/ 3731985 h 6466192"/>
                    <a:gd name="connsiteX145" fmla="*/ 2857818 w 4425452"/>
                    <a:gd name="connsiteY145" fmla="*/ 3202486 h 6466192"/>
                    <a:gd name="connsiteX146" fmla="*/ 2739210 w 4425452"/>
                    <a:gd name="connsiteY146" fmla="*/ 3027272 h 6466192"/>
                    <a:gd name="connsiteX147" fmla="*/ 2670947 w 4425452"/>
                    <a:gd name="connsiteY147" fmla="*/ 2884397 h 6466192"/>
                    <a:gd name="connsiteX148" fmla="*/ 2474732 w 4425452"/>
                    <a:gd name="connsiteY148" fmla="*/ 2704374 h 6466192"/>
                    <a:gd name="connsiteX149" fmla="*/ 2605361 w 4425452"/>
                    <a:gd name="connsiteY149" fmla="*/ 2565037 h 6466192"/>
                    <a:gd name="connsiteX150" fmla="*/ 2944995 w 4425452"/>
                    <a:gd name="connsiteY150" fmla="*/ 2321197 h 6466192"/>
                    <a:gd name="connsiteX151" fmla="*/ 2953703 w 4425452"/>
                    <a:gd name="connsiteY151" fmla="*/ 2147025 h 6466192"/>
                    <a:gd name="connsiteX152" fmla="*/ 3310755 w 4425452"/>
                    <a:gd name="connsiteY152" fmla="*/ 1659345 h 6466192"/>
                    <a:gd name="connsiteX153" fmla="*/ 3511052 w 4425452"/>
                    <a:gd name="connsiteY153" fmla="*/ 1850934 h 6466192"/>
                    <a:gd name="connsiteX154" fmla="*/ 3929063 w 4425452"/>
                    <a:gd name="connsiteY154" fmla="*/ 1406797 h 6466192"/>
                    <a:gd name="connsiteX155" fmla="*/ 4102871 w 4425452"/>
                    <a:gd name="connsiteY155" fmla="*/ 1107983 h 6466192"/>
                    <a:gd name="connsiteX156" fmla="*/ 4425452 w 4425452"/>
                    <a:gd name="connsiteY156" fmla="*/ 361768 h 6466192"/>
                    <a:gd name="connsiteX157" fmla="*/ 4394609 w 4425452"/>
                    <a:gd name="connsiteY157" fmla="*/ 0 h 6466192"/>
                    <a:gd name="connsiteX158" fmla="*/ 22181 w 4425452"/>
                    <a:gd name="connsiteY158" fmla="*/ 4717 h 6466192"/>
                    <a:gd name="connsiteX159" fmla="*/ 0 w 4425452"/>
                    <a:gd name="connsiteY159"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857909 w 4425452"/>
                    <a:gd name="connsiteY144" fmla="*/ 3731985 h 6466192"/>
                    <a:gd name="connsiteX145" fmla="*/ 2857818 w 4425452"/>
                    <a:gd name="connsiteY145" fmla="*/ 3202486 h 6466192"/>
                    <a:gd name="connsiteX146" fmla="*/ 2739210 w 4425452"/>
                    <a:gd name="connsiteY146" fmla="*/ 3027272 h 6466192"/>
                    <a:gd name="connsiteX147" fmla="*/ 2670947 w 4425452"/>
                    <a:gd name="connsiteY147" fmla="*/ 2884397 h 6466192"/>
                    <a:gd name="connsiteX148" fmla="*/ 2474732 w 4425452"/>
                    <a:gd name="connsiteY148" fmla="*/ 2704374 h 6466192"/>
                    <a:gd name="connsiteX149" fmla="*/ 2605361 w 4425452"/>
                    <a:gd name="connsiteY149" fmla="*/ 2565037 h 6466192"/>
                    <a:gd name="connsiteX150" fmla="*/ 2944995 w 4425452"/>
                    <a:gd name="connsiteY150" fmla="*/ 2321197 h 6466192"/>
                    <a:gd name="connsiteX151" fmla="*/ 2953703 w 4425452"/>
                    <a:gd name="connsiteY151" fmla="*/ 2147025 h 6466192"/>
                    <a:gd name="connsiteX152" fmla="*/ 3310755 w 4425452"/>
                    <a:gd name="connsiteY152" fmla="*/ 1659345 h 6466192"/>
                    <a:gd name="connsiteX153" fmla="*/ 3511052 w 4425452"/>
                    <a:gd name="connsiteY153" fmla="*/ 1850934 h 6466192"/>
                    <a:gd name="connsiteX154" fmla="*/ 3929063 w 4425452"/>
                    <a:gd name="connsiteY154" fmla="*/ 1406797 h 6466192"/>
                    <a:gd name="connsiteX155" fmla="*/ 4102871 w 4425452"/>
                    <a:gd name="connsiteY155" fmla="*/ 1107983 h 6466192"/>
                    <a:gd name="connsiteX156" fmla="*/ 4425452 w 4425452"/>
                    <a:gd name="connsiteY156" fmla="*/ 361768 h 6466192"/>
                    <a:gd name="connsiteX157" fmla="*/ 4394609 w 4425452"/>
                    <a:gd name="connsiteY157" fmla="*/ 0 h 6466192"/>
                    <a:gd name="connsiteX158" fmla="*/ 22181 w 4425452"/>
                    <a:gd name="connsiteY158" fmla="*/ 4717 h 6466192"/>
                    <a:gd name="connsiteX159" fmla="*/ 0 w 4425452"/>
                    <a:gd name="connsiteY159"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857909 w 4425452"/>
                    <a:gd name="connsiteY145" fmla="*/ 3731985 h 6466192"/>
                    <a:gd name="connsiteX146" fmla="*/ 2857818 w 4425452"/>
                    <a:gd name="connsiteY146" fmla="*/ 3202486 h 6466192"/>
                    <a:gd name="connsiteX147" fmla="*/ 2739210 w 4425452"/>
                    <a:gd name="connsiteY147" fmla="*/ 3027272 h 6466192"/>
                    <a:gd name="connsiteX148" fmla="*/ 2670947 w 4425452"/>
                    <a:gd name="connsiteY148" fmla="*/ 2884397 h 6466192"/>
                    <a:gd name="connsiteX149" fmla="*/ 2474732 w 4425452"/>
                    <a:gd name="connsiteY149" fmla="*/ 2704374 h 6466192"/>
                    <a:gd name="connsiteX150" fmla="*/ 2605361 w 4425452"/>
                    <a:gd name="connsiteY150" fmla="*/ 2565037 h 6466192"/>
                    <a:gd name="connsiteX151" fmla="*/ 2944995 w 4425452"/>
                    <a:gd name="connsiteY151" fmla="*/ 2321197 h 6466192"/>
                    <a:gd name="connsiteX152" fmla="*/ 2953703 w 4425452"/>
                    <a:gd name="connsiteY152" fmla="*/ 2147025 h 6466192"/>
                    <a:gd name="connsiteX153" fmla="*/ 3310755 w 4425452"/>
                    <a:gd name="connsiteY153" fmla="*/ 1659345 h 6466192"/>
                    <a:gd name="connsiteX154" fmla="*/ 3511052 w 4425452"/>
                    <a:gd name="connsiteY154" fmla="*/ 1850934 h 6466192"/>
                    <a:gd name="connsiteX155" fmla="*/ 3929063 w 4425452"/>
                    <a:gd name="connsiteY155" fmla="*/ 1406797 h 6466192"/>
                    <a:gd name="connsiteX156" fmla="*/ 4102871 w 4425452"/>
                    <a:gd name="connsiteY156" fmla="*/ 1107983 h 6466192"/>
                    <a:gd name="connsiteX157" fmla="*/ 4425452 w 4425452"/>
                    <a:gd name="connsiteY157" fmla="*/ 361768 h 6466192"/>
                    <a:gd name="connsiteX158" fmla="*/ 4394609 w 4425452"/>
                    <a:gd name="connsiteY158" fmla="*/ 0 h 6466192"/>
                    <a:gd name="connsiteX159" fmla="*/ 22181 w 4425452"/>
                    <a:gd name="connsiteY159" fmla="*/ 4717 h 6466192"/>
                    <a:gd name="connsiteX160" fmla="*/ 0 w 4425452"/>
                    <a:gd name="connsiteY160"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857909 w 4425452"/>
                    <a:gd name="connsiteY145" fmla="*/ 3731985 h 6466192"/>
                    <a:gd name="connsiteX146" fmla="*/ 2857818 w 4425452"/>
                    <a:gd name="connsiteY146" fmla="*/ 3202486 h 6466192"/>
                    <a:gd name="connsiteX147" fmla="*/ 2739210 w 4425452"/>
                    <a:gd name="connsiteY147" fmla="*/ 3027272 h 6466192"/>
                    <a:gd name="connsiteX148" fmla="*/ 2670947 w 4425452"/>
                    <a:gd name="connsiteY148" fmla="*/ 2884397 h 6466192"/>
                    <a:gd name="connsiteX149" fmla="*/ 2474732 w 4425452"/>
                    <a:gd name="connsiteY149" fmla="*/ 2704374 h 6466192"/>
                    <a:gd name="connsiteX150" fmla="*/ 2605361 w 4425452"/>
                    <a:gd name="connsiteY150" fmla="*/ 2565037 h 6466192"/>
                    <a:gd name="connsiteX151" fmla="*/ 2944995 w 4425452"/>
                    <a:gd name="connsiteY151" fmla="*/ 2321197 h 6466192"/>
                    <a:gd name="connsiteX152" fmla="*/ 2953703 w 4425452"/>
                    <a:gd name="connsiteY152" fmla="*/ 2147025 h 6466192"/>
                    <a:gd name="connsiteX153" fmla="*/ 3310755 w 4425452"/>
                    <a:gd name="connsiteY153" fmla="*/ 1659345 h 6466192"/>
                    <a:gd name="connsiteX154" fmla="*/ 3511052 w 4425452"/>
                    <a:gd name="connsiteY154" fmla="*/ 1850934 h 6466192"/>
                    <a:gd name="connsiteX155" fmla="*/ 3929063 w 4425452"/>
                    <a:gd name="connsiteY155" fmla="*/ 1406797 h 6466192"/>
                    <a:gd name="connsiteX156" fmla="*/ 4102871 w 4425452"/>
                    <a:gd name="connsiteY156" fmla="*/ 1107983 h 6466192"/>
                    <a:gd name="connsiteX157" fmla="*/ 4425452 w 4425452"/>
                    <a:gd name="connsiteY157" fmla="*/ 361768 h 6466192"/>
                    <a:gd name="connsiteX158" fmla="*/ 4394609 w 4425452"/>
                    <a:gd name="connsiteY158" fmla="*/ 0 h 6466192"/>
                    <a:gd name="connsiteX159" fmla="*/ 22181 w 4425452"/>
                    <a:gd name="connsiteY159" fmla="*/ 4717 h 6466192"/>
                    <a:gd name="connsiteX160" fmla="*/ 0 w 4425452"/>
                    <a:gd name="connsiteY160"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857909 w 4425452"/>
                    <a:gd name="connsiteY146" fmla="*/ 3731985 h 6466192"/>
                    <a:gd name="connsiteX147" fmla="*/ 2857818 w 4425452"/>
                    <a:gd name="connsiteY147" fmla="*/ 3202486 h 6466192"/>
                    <a:gd name="connsiteX148" fmla="*/ 2739210 w 4425452"/>
                    <a:gd name="connsiteY148" fmla="*/ 3027272 h 6466192"/>
                    <a:gd name="connsiteX149" fmla="*/ 2670947 w 4425452"/>
                    <a:gd name="connsiteY149" fmla="*/ 2884397 h 6466192"/>
                    <a:gd name="connsiteX150" fmla="*/ 2474732 w 4425452"/>
                    <a:gd name="connsiteY150" fmla="*/ 2704374 h 6466192"/>
                    <a:gd name="connsiteX151" fmla="*/ 2605361 w 4425452"/>
                    <a:gd name="connsiteY151" fmla="*/ 2565037 h 6466192"/>
                    <a:gd name="connsiteX152" fmla="*/ 2944995 w 4425452"/>
                    <a:gd name="connsiteY152" fmla="*/ 2321197 h 6466192"/>
                    <a:gd name="connsiteX153" fmla="*/ 2953703 w 4425452"/>
                    <a:gd name="connsiteY153" fmla="*/ 2147025 h 6466192"/>
                    <a:gd name="connsiteX154" fmla="*/ 3310755 w 4425452"/>
                    <a:gd name="connsiteY154" fmla="*/ 1659345 h 6466192"/>
                    <a:gd name="connsiteX155" fmla="*/ 3511052 w 4425452"/>
                    <a:gd name="connsiteY155" fmla="*/ 1850934 h 6466192"/>
                    <a:gd name="connsiteX156" fmla="*/ 3929063 w 4425452"/>
                    <a:gd name="connsiteY156" fmla="*/ 1406797 h 6466192"/>
                    <a:gd name="connsiteX157" fmla="*/ 4102871 w 4425452"/>
                    <a:gd name="connsiteY157" fmla="*/ 1107983 h 6466192"/>
                    <a:gd name="connsiteX158" fmla="*/ 4425452 w 4425452"/>
                    <a:gd name="connsiteY158" fmla="*/ 361768 h 6466192"/>
                    <a:gd name="connsiteX159" fmla="*/ 4394609 w 4425452"/>
                    <a:gd name="connsiteY159" fmla="*/ 0 h 6466192"/>
                    <a:gd name="connsiteX160" fmla="*/ 22181 w 4425452"/>
                    <a:gd name="connsiteY160" fmla="*/ 4717 h 6466192"/>
                    <a:gd name="connsiteX161" fmla="*/ 0 w 4425452"/>
                    <a:gd name="connsiteY161"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857909 w 4425452"/>
                    <a:gd name="connsiteY146" fmla="*/ 3731985 h 6466192"/>
                    <a:gd name="connsiteX147" fmla="*/ 2857818 w 4425452"/>
                    <a:gd name="connsiteY147" fmla="*/ 3202486 h 6466192"/>
                    <a:gd name="connsiteX148" fmla="*/ 2739210 w 4425452"/>
                    <a:gd name="connsiteY148" fmla="*/ 3027272 h 6466192"/>
                    <a:gd name="connsiteX149" fmla="*/ 2670947 w 4425452"/>
                    <a:gd name="connsiteY149" fmla="*/ 2884397 h 6466192"/>
                    <a:gd name="connsiteX150" fmla="*/ 2474732 w 4425452"/>
                    <a:gd name="connsiteY150" fmla="*/ 2704374 h 6466192"/>
                    <a:gd name="connsiteX151" fmla="*/ 2605361 w 4425452"/>
                    <a:gd name="connsiteY151" fmla="*/ 2565037 h 6466192"/>
                    <a:gd name="connsiteX152" fmla="*/ 2944995 w 4425452"/>
                    <a:gd name="connsiteY152" fmla="*/ 2321197 h 6466192"/>
                    <a:gd name="connsiteX153" fmla="*/ 2953703 w 4425452"/>
                    <a:gd name="connsiteY153" fmla="*/ 2147025 h 6466192"/>
                    <a:gd name="connsiteX154" fmla="*/ 3310755 w 4425452"/>
                    <a:gd name="connsiteY154" fmla="*/ 1659345 h 6466192"/>
                    <a:gd name="connsiteX155" fmla="*/ 3511052 w 4425452"/>
                    <a:gd name="connsiteY155" fmla="*/ 1850934 h 6466192"/>
                    <a:gd name="connsiteX156" fmla="*/ 3929063 w 4425452"/>
                    <a:gd name="connsiteY156" fmla="*/ 1406797 h 6466192"/>
                    <a:gd name="connsiteX157" fmla="*/ 4102871 w 4425452"/>
                    <a:gd name="connsiteY157" fmla="*/ 1107983 h 6466192"/>
                    <a:gd name="connsiteX158" fmla="*/ 4425452 w 4425452"/>
                    <a:gd name="connsiteY158" fmla="*/ 361768 h 6466192"/>
                    <a:gd name="connsiteX159" fmla="*/ 4394609 w 4425452"/>
                    <a:gd name="connsiteY159" fmla="*/ 0 h 6466192"/>
                    <a:gd name="connsiteX160" fmla="*/ 22181 w 4425452"/>
                    <a:gd name="connsiteY160" fmla="*/ 4717 h 6466192"/>
                    <a:gd name="connsiteX161" fmla="*/ 0 w 4425452"/>
                    <a:gd name="connsiteY161"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857909 w 4425452"/>
                    <a:gd name="connsiteY147" fmla="*/ 3731985 h 6466192"/>
                    <a:gd name="connsiteX148" fmla="*/ 2857818 w 4425452"/>
                    <a:gd name="connsiteY148" fmla="*/ 3202486 h 6466192"/>
                    <a:gd name="connsiteX149" fmla="*/ 2739210 w 4425452"/>
                    <a:gd name="connsiteY149" fmla="*/ 3027272 h 6466192"/>
                    <a:gd name="connsiteX150" fmla="*/ 2670947 w 4425452"/>
                    <a:gd name="connsiteY150" fmla="*/ 2884397 h 6466192"/>
                    <a:gd name="connsiteX151" fmla="*/ 2474732 w 4425452"/>
                    <a:gd name="connsiteY151" fmla="*/ 2704374 h 6466192"/>
                    <a:gd name="connsiteX152" fmla="*/ 2605361 w 4425452"/>
                    <a:gd name="connsiteY152" fmla="*/ 2565037 h 6466192"/>
                    <a:gd name="connsiteX153" fmla="*/ 2944995 w 4425452"/>
                    <a:gd name="connsiteY153" fmla="*/ 2321197 h 6466192"/>
                    <a:gd name="connsiteX154" fmla="*/ 2953703 w 4425452"/>
                    <a:gd name="connsiteY154" fmla="*/ 2147025 h 6466192"/>
                    <a:gd name="connsiteX155" fmla="*/ 3310755 w 4425452"/>
                    <a:gd name="connsiteY155" fmla="*/ 1659345 h 6466192"/>
                    <a:gd name="connsiteX156" fmla="*/ 3511052 w 4425452"/>
                    <a:gd name="connsiteY156" fmla="*/ 1850934 h 6466192"/>
                    <a:gd name="connsiteX157" fmla="*/ 3929063 w 4425452"/>
                    <a:gd name="connsiteY157" fmla="*/ 1406797 h 6466192"/>
                    <a:gd name="connsiteX158" fmla="*/ 4102871 w 4425452"/>
                    <a:gd name="connsiteY158" fmla="*/ 1107983 h 6466192"/>
                    <a:gd name="connsiteX159" fmla="*/ 4425452 w 4425452"/>
                    <a:gd name="connsiteY159" fmla="*/ 361768 h 6466192"/>
                    <a:gd name="connsiteX160" fmla="*/ 4394609 w 4425452"/>
                    <a:gd name="connsiteY160" fmla="*/ 0 h 6466192"/>
                    <a:gd name="connsiteX161" fmla="*/ 22181 w 4425452"/>
                    <a:gd name="connsiteY161" fmla="*/ 4717 h 6466192"/>
                    <a:gd name="connsiteX162" fmla="*/ 0 w 4425452"/>
                    <a:gd name="connsiteY162"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57909 w 4425452"/>
                    <a:gd name="connsiteY148" fmla="*/ 3731985 h 6466192"/>
                    <a:gd name="connsiteX149" fmla="*/ 2857818 w 4425452"/>
                    <a:gd name="connsiteY149" fmla="*/ 3202486 h 6466192"/>
                    <a:gd name="connsiteX150" fmla="*/ 2739210 w 4425452"/>
                    <a:gd name="connsiteY150" fmla="*/ 3027272 h 6466192"/>
                    <a:gd name="connsiteX151" fmla="*/ 2670947 w 4425452"/>
                    <a:gd name="connsiteY151" fmla="*/ 2884397 h 6466192"/>
                    <a:gd name="connsiteX152" fmla="*/ 2474732 w 4425452"/>
                    <a:gd name="connsiteY152" fmla="*/ 2704374 h 6466192"/>
                    <a:gd name="connsiteX153" fmla="*/ 2605361 w 4425452"/>
                    <a:gd name="connsiteY153" fmla="*/ 2565037 h 6466192"/>
                    <a:gd name="connsiteX154" fmla="*/ 2944995 w 4425452"/>
                    <a:gd name="connsiteY154" fmla="*/ 2321197 h 6466192"/>
                    <a:gd name="connsiteX155" fmla="*/ 2953703 w 4425452"/>
                    <a:gd name="connsiteY155" fmla="*/ 2147025 h 6466192"/>
                    <a:gd name="connsiteX156" fmla="*/ 3310755 w 4425452"/>
                    <a:gd name="connsiteY156" fmla="*/ 1659345 h 6466192"/>
                    <a:gd name="connsiteX157" fmla="*/ 3511052 w 4425452"/>
                    <a:gd name="connsiteY157" fmla="*/ 1850934 h 6466192"/>
                    <a:gd name="connsiteX158" fmla="*/ 3929063 w 4425452"/>
                    <a:gd name="connsiteY158" fmla="*/ 1406797 h 6466192"/>
                    <a:gd name="connsiteX159" fmla="*/ 4102871 w 4425452"/>
                    <a:gd name="connsiteY159" fmla="*/ 1107983 h 6466192"/>
                    <a:gd name="connsiteX160" fmla="*/ 4425452 w 4425452"/>
                    <a:gd name="connsiteY160" fmla="*/ 361768 h 6466192"/>
                    <a:gd name="connsiteX161" fmla="*/ 4394609 w 4425452"/>
                    <a:gd name="connsiteY161" fmla="*/ 0 h 6466192"/>
                    <a:gd name="connsiteX162" fmla="*/ 22181 w 4425452"/>
                    <a:gd name="connsiteY162" fmla="*/ 4717 h 6466192"/>
                    <a:gd name="connsiteX163" fmla="*/ 0 w 4425452"/>
                    <a:gd name="connsiteY163"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57909 w 4425452"/>
                    <a:gd name="connsiteY149" fmla="*/ 3731985 h 6466192"/>
                    <a:gd name="connsiteX150" fmla="*/ 2857818 w 4425452"/>
                    <a:gd name="connsiteY150" fmla="*/ 3202486 h 6466192"/>
                    <a:gd name="connsiteX151" fmla="*/ 2739210 w 4425452"/>
                    <a:gd name="connsiteY151" fmla="*/ 3027272 h 6466192"/>
                    <a:gd name="connsiteX152" fmla="*/ 2670947 w 4425452"/>
                    <a:gd name="connsiteY152" fmla="*/ 2884397 h 6466192"/>
                    <a:gd name="connsiteX153" fmla="*/ 2474732 w 4425452"/>
                    <a:gd name="connsiteY153" fmla="*/ 2704374 h 6466192"/>
                    <a:gd name="connsiteX154" fmla="*/ 2605361 w 4425452"/>
                    <a:gd name="connsiteY154" fmla="*/ 2565037 h 6466192"/>
                    <a:gd name="connsiteX155" fmla="*/ 2944995 w 4425452"/>
                    <a:gd name="connsiteY155" fmla="*/ 2321197 h 6466192"/>
                    <a:gd name="connsiteX156" fmla="*/ 2953703 w 4425452"/>
                    <a:gd name="connsiteY156" fmla="*/ 2147025 h 6466192"/>
                    <a:gd name="connsiteX157" fmla="*/ 3310755 w 4425452"/>
                    <a:gd name="connsiteY157" fmla="*/ 1659345 h 6466192"/>
                    <a:gd name="connsiteX158" fmla="*/ 3511052 w 4425452"/>
                    <a:gd name="connsiteY158" fmla="*/ 1850934 h 6466192"/>
                    <a:gd name="connsiteX159" fmla="*/ 3929063 w 4425452"/>
                    <a:gd name="connsiteY159" fmla="*/ 1406797 h 6466192"/>
                    <a:gd name="connsiteX160" fmla="*/ 4102871 w 4425452"/>
                    <a:gd name="connsiteY160" fmla="*/ 1107983 h 6466192"/>
                    <a:gd name="connsiteX161" fmla="*/ 4425452 w 4425452"/>
                    <a:gd name="connsiteY161" fmla="*/ 361768 h 6466192"/>
                    <a:gd name="connsiteX162" fmla="*/ 4394609 w 4425452"/>
                    <a:gd name="connsiteY162" fmla="*/ 0 h 6466192"/>
                    <a:gd name="connsiteX163" fmla="*/ 22181 w 4425452"/>
                    <a:gd name="connsiteY163" fmla="*/ 4717 h 6466192"/>
                    <a:gd name="connsiteX164" fmla="*/ 0 w 4425452"/>
                    <a:gd name="connsiteY164"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857818 w 4425452"/>
                    <a:gd name="connsiteY150" fmla="*/ 3202486 h 6466192"/>
                    <a:gd name="connsiteX151" fmla="*/ 2739210 w 4425452"/>
                    <a:gd name="connsiteY151" fmla="*/ 3027272 h 6466192"/>
                    <a:gd name="connsiteX152" fmla="*/ 2670947 w 4425452"/>
                    <a:gd name="connsiteY152" fmla="*/ 2884397 h 6466192"/>
                    <a:gd name="connsiteX153" fmla="*/ 2474732 w 4425452"/>
                    <a:gd name="connsiteY153" fmla="*/ 2704374 h 6466192"/>
                    <a:gd name="connsiteX154" fmla="*/ 2605361 w 4425452"/>
                    <a:gd name="connsiteY154" fmla="*/ 2565037 h 6466192"/>
                    <a:gd name="connsiteX155" fmla="*/ 2944995 w 4425452"/>
                    <a:gd name="connsiteY155" fmla="*/ 2321197 h 6466192"/>
                    <a:gd name="connsiteX156" fmla="*/ 2953703 w 4425452"/>
                    <a:gd name="connsiteY156" fmla="*/ 2147025 h 6466192"/>
                    <a:gd name="connsiteX157" fmla="*/ 3310755 w 4425452"/>
                    <a:gd name="connsiteY157" fmla="*/ 1659345 h 6466192"/>
                    <a:gd name="connsiteX158" fmla="*/ 3511052 w 4425452"/>
                    <a:gd name="connsiteY158" fmla="*/ 1850934 h 6466192"/>
                    <a:gd name="connsiteX159" fmla="*/ 3929063 w 4425452"/>
                    <a:gd name="connsiteY159" fmla="*/ 1406797 h 6466192"/>
                    <a:gd name="connsiteX160" fmla="*/ 4102871 w 4425452"/>
                    <a:gd name="connsiteY160" fmla="*/ 1107983 h 6466192"/>
                    <a:gd name="connsiteX161" fmla="*/ 4425452 w 4425452"/>
                    <a:gd name="connsiteY161" fmla="*/ 361768 h 6466192"/>
                    <a:gd name="connsiteX162" fmla="*/ 4394609 w 4425452"/>
                    <a:gd name="connsiteY162" fmla="*/ 0 h 6466192"/>
                    <a:gd name="connsiteX163" fmla="*/ 22181 w 4425452"/>
                    <a:gd name="connsiteY163" fmla="*/ 4717 h 6466192"/>
                    <a:gd name="connsiteX164" fmla="*/ 0 w 4425452"/>
                    <a:gd name="connsiteY164"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886846 w 4425452"/>
                    <a:gd name="connsiteY150" fmla="*/ 3330483 h 6466192"/>
                    <a:gd name="connsiteX151" fmla="*/ 2857818 w 4425452"/>
                    <a:gd name="connsiteY151" fmla="*/ 3202486 h 6466192"/>
                    <a:gd name="connsiteX152" fmla="*/ 2739210 w 4425452"/>
                    <a:gd name="connsiteY152" fmla="*/ 3027272 h 6466192"/>
                    <a:gd name="connsiteX153" fmla="*/ 2670947 w 4425452"/>
                    <a:gd name="connsiteY153" fmla="*/ 2884397 h 6466192"/>
                    <a:gd name="connsiteX154" fmla="*/ 2474732 w 4425452"/>
                    <a:gd name="connsiteY154" fmla="*/ 2704374 h 6466192"/>
                    <a:gd name="connsiteX155" fmla="*/ 2605361 w 4425452"/>
                    <a:gd name="connsiteY155" fmla="*/ 2565037 h 6466192"/>
                    <a:gd name="connsiteX156" fmla="*/ 2944995 w 4425452"/>
                    <a:gd name="connsiteY156" fmla="*/ 2321197 h 6466192"/>
                    <a:gd name="connsiteX157" fmla="*/ 2953703 w 4425452"/>
                    <a:gd name="connsiteY157" fmla="*/ 2147025 h 6466192"/>
                    <a:gd name="connsiteX158" fmla="*/ 3310755 w 4425452"/>
                    <a:gd name="connsiteY158" fmla="*/ 1659345 h 6466192"/>
                    <a:gd name="connsiteX159" fmla="*/ 3511052 w 4425452"/>
                    <a:gd name="connsiteY159" fmla="*/ 1850934 h 6466192"/>
                    <a:gd name="connsiteX160" fmla="*/ 3929063 w 4425452"/>
                    <a:gd name="connsiteY160" fmla="*/ 1406797 h 6466192"/>
                    <a:gd name="connsiteX161" fmla="*/ 4102871 w 4425452"/>
                    <a:gd name="connsiteY161" fmla="*/ 1107983 h 6466192"/>
                    <a:gd name="connsiteX162" fmla="*/ 4425452 w 4425452"/>
                    <a:gd name="connsiteY162" fmla="*/ 361768 h 6466192"/>
                    <a:gd name="connsiteX163" fmla="*/ 4394609 w 4425452"/>
                    <a:gd name="connsiteY163" fmla="*/ 0 h 6466192"/>
                    <a:gd name="connsiteX164" fmla="*/ 22181 w 4425452"/>
                    <a:gd name="connsiteY164" fmla="*/ 4717 h 6466192"/>
                    <a:gd name="connsiteX165" fmla="*/ 0 w 4425452"/>
                    <a:gd name="connsiteY165"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739210 w 4425452"/>
                    <a:gd name="connsiteY153" fmla="*/ 3027272 h 6466192"/>
                    <a:gd name="connsiteX154" fmla="*/ 2670947 w 4425452"/>
                    <a:gd name="connsiteY154" fmla="*/ 2884397 h 6466192"/>
                    <a:gd name="connsiteX155" fmla="*/ 2474732 w 4425452"/>
                    <a:gd name="connsiteY155" fmla="*/ 2704374 h 6466192"/>
                    <a:gd name="connsiteX156" fmla="*/ 2605361 w 4425452"/>
                    <a:gd name="connsiteY156" fmla="*/ 2565037 h 6466192"/>
                    <a:gd name="connsiteX157" fmla="*/ 2944995 w 4425452"/>
                    <a:gd name="connsiteY157" fmla="*/ 2321197 h 6466192"/>
                    <a:gd name="connsiteX158" fmla="*/ 2953703 w 4425452"/>
                    <a:gd name="connsiteY158" fmla="*/ 2147025 h 6466192"/>
                    <a:gd name="connsiteX159" fmla="*/ 3310755 w 4425452"/>
                    <a:gd name="connsiteY159" fmla="*/ 1659345 h 6466192"/>
                    <a:gd name="connsiteX160" fmla="*/ 3511052 w 4425452"/>
                    <a:gd name="connsiteY160" fmla="*/ 1850934 h 6466192"/>
                    <a:gd name="connsiteX161" fmla="*/ 3929063 w 4425452"/>
                    <a:gd name="connsiteY161" fmla="*/ 1406797 h 6466192"/>
                    <a:gd name="connsiteX162" fmla="*/ 4102871 w 4425452"/>
                    <a:gd name="connsiteY162" fmla="*/ 1107983 h 6466192"/>
                    <a:gd name="connsiteX163" fmla="*/ 4425452 w 4425452"/>
                    <a:gd name="connsiteY163" fmla="*/ 361768 h 6466192"/>
                    <a:gd name="connsiteX164" fmla="*/ 4394609 w 4425452"/>
                    <a:gd name="connsiteY164" fmla="*/ 0 h 6466192"/>
                    <a:gd name="connsiteX165" fmla="*/ 22181 w 4425452"/>
                    <a:gd name="connsiteY165" fmla="*/ 4717 h 6466192"/>
                    <a:gd name="connsiteX166" fmla="*/ 0 w 4425452"/>
                    <a:gd name="connsiteY166"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474732 w 4425452"/>
                    <a:gd name="connsiteY156" fmla="*/ 2704374 h 6466192"/>
                    <a:gd name="connsiteX157" fmla="*/ 2605361 w 4425452"/>
                    <a:gd name="connsiteY157" fmla="*/ 2565037 h 6466192"/>
                    <a:gd name="connsiteX158" fmla="*/ 2944995 w 4425452"/>
                    <a:gd name="connsiteY158" fmla="*/ 2321197 h 6466192"/>
                    <a:gd name="connsiteX159" fmla="*/ 2953703 w 4425452"/>
                    <a:gd name="connsiteY159" fmla="*/ 2147025 h 6466192"/>
                    <a:gd name="connsiteX160" fmla="*/ 3310755 w 4425452"/>
                    <a:gd name="connsiteY160" fmla="*/ 1659345 h 6466192"/>
                    <a:gd name="connsiteX161" fmla="*/ 3511052 w 4425452"/>
                    <a:gd name="connsiteY161" fmla="*/ 1850934 h 6466192"/>
                    <a:gd name="connsiteX162" fmla="*/ 3929063 w 4425452"/>
                    <a:gd name="connsiteY162" fmla="*/ 1406797 h 6466192"/>
                    <a:gd name="connsiteX163" fmla="*/ 4102871 w 4425452"/>
                    <a:gd name="connsiteY163" fmla="*/ 1107983 h 6466192"/>
                    <a:gd name="connsiteX164" fmla="*/ 4425452 w 4425452"/>
                    <a:gd name="connsiteY164" fmla="*/ 361768 h 6466192"/>
                    <a:gd name="connsiteX165" fmla="*/ 4394609 w 4425452"/>
                    <a:gd name="connsiteY165" fmla="*/ 0 h 6466192"/>
                    <a:gd name="connsiteX166" fmla="*/ 22181 w 4425452"/>
                    <a:gd name="connsiteY166" fmla="*/ 4717 h 6466192"/>
                    <a:gd name="connsiteX167" fmla="*/ 0 w 4425452"/>
                    <a:gd name="connsiteY167"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474732 w 4425452"/>
                    <a:gd name="connsiteY157" fmla="*/ 2704374 h 6466192"/>
                    <a:gd name="connsiteX158" fmla="*/ 2605361 w 4425452"/>
                    <a:gd name="connsiteY158" fmla="*/ 2565037 h 6466192"/>
                    <a:gd name="connsiteX159" fmla="*/ 2944995 w 4425452"/>
                    <a:gd name="connsiteY159" fmla="*/ 2321197 h 6466192"/>
                    <a:gd name="connsiteX160" fmla="*/ 2953703 w 4425452"/>
                    <a:gd name="connsiteY160" fmla="*/ 2147025 h 6466192"/>
                    <a:gd name="connsiteX161" fmla="*/ 3310755 w 4425452"/>
                    <a:gd name="connsiteY161" fmla="*/ 1659345 h 6466192"/>
                    <a:gd name="connsiteX162" fmla="*/ 3511052 w 4425452"/>
                    <a:gd name="connsiteY162" fmla="*/ 1850934 h 6466192"/>
                    <a:gd name="connsiteX163" fmla="*/ 3929063 w 4425452"/>
                    <a:gd name="connsiteY163" fmla="*/ 1406797 h 6466192"/>
                    <a:gd name="connsiteX164" fmla="*/ 4102871 w 4425452"/>
                    <a:gd name="connsiteY164" fmla="*/ 1107983 h 6466192"/>
                    <a:gd name="connsiteX165" fmla="*/ 4425452 w 4425452"/>
                    <a:gd name="connsiteY165" fmla="*/ 361768 h 6466192"/>
                    <a:gd name="connsiteX166" fmla="*/ 4394609 w 4425452"/>
                    <a:gd name="connsiteY166" fmla="*/ 0 h 6466192"/>
                    <a:gd name="connsiteX167" fmla="*/ 22181 w 4425452"/>
                    <a:gd name="connsiteY167" fmla="*/ 4717 h 6466192"/>
                    <a:gd name="connsiteX168" fmla="*/ 0 w 4425452"/>
                    <a:gd name="connsiteY168"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474732 w 4425452"/>
                    <a:gd name="connsiteY157" fmla="*/ 2704374 h 6466192"/>
                    <a:gd name="connsiteX158" fmla="*/ 2605361 w 4425452"/>
                    <a:gd name="connsiteY158" fmla="*/ 2565037 h 6466192"/>
                    <a:gd name="connsiteX159" fmla="*/ 2944995 w 4425452"/>
                    <a:gd name="connsiteY159" fmla="*/ 2321197 h 6466192"/>
                    <a:gd name="connsiteX160" fmla="*/ 2953703 w 4425452"/>
                    <a:gd name="connsiteY160" fmla="*/ 2147025 h 6466192"/>
                    <a:gd name="connsiteX161" fmla="*/ 3310755 w 4425452"/>
                    <a:gd name="connsiteY161" fmla="*/ 1659345 h 6466192"/>
                    <a:gd name="connsiteX162" fmla="*/ 3511052 w 4425452"/>
                    <a:gd name="connsiteY162" fmla="*/ 1850934 h 6466192"/>
                    <a:gd name="connsiteX163" fmla="*/ 3929063 w 4425452"/>
                    <a:gd name="connsiteY163" fmla="*/ 1406797 h 6466192"/>
                    <a:gd name="connsiteX164" fmla="*/ 4102871 w 4425452"/>
                    <a:gd name="connsiteY164" fmla="*/ 1107983 h 6466192"/>
                    <a:gd name="connsiteX165" fmla="*/ 4425452 w 4425452"/>
                    <a:gd name="connsiteY165" fmla="*/ 361768 h 6466192"/>
                    <a:gd name="connsiteX166" fmla="*/ 4394609 w 4425452"/>
                    <a:gd name="connsiteY166" fmla="*/ 0 h 6466192"/>
                    <a:gd name="connsiteX167" fmla="*/ 22181 w 4425452"/>
                    <a:gd name="connsiteY167" fmla="*/ 4717 h 6466192"/>
                    <a:gd name="connsiteX168" fmla="*/ 0 w 4425452"/>
                    <a:gd name="connsiteY168"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605361 w 4425452"/>
                    <a:gd name="connsiteY158" fmla="*/ 2565037 h 6466192"/>
                    <a:gd name="connsiteX159" fmla="*/ 2944995 w 4425452"/>
                    <a:gd name="connsiteY159" fmla="*/ 2321197 h 6466192"/>
                    <a:gd name="connsiteX160" fmla="*/ 2953703 w 4425452"/>
                    <a:gd name="connsiteY160" fmla="*/ 2147025 h 6466192"/>
                    <a:gd name="connsiteX161" fmla="*/ 3310755 w 4425452"/>
                    <a:gd name="connsiteY161" fmla="*/ 1659345 h 6466192"/>
                    <a:gd name="connsiteX162" fmla="*/ 3511052 w 4425452"/>
                    <a:gd name="connsiteY162" fmla="*/ 1850934 h 6466192"/>
                    <a:gd name="connsiteX163" fmla="*/ 3929063 w 4425452"/>
                    <a:gd name="connsiteY163" fmla="*/ 1406797 h 6466192"/>
                    <a:gd name="connsiteX164" fmla="*/ 4102871 w 4425452"/>
                    <a:gd name="connsiteY164" fmla="*/ 1107983 h 6466192"/>
                    <a:gd name="connsiteX165" fmla="*/ 4425452 w 4425452"/>
                    <a:gd name="connsiteY165" fmla="*/ 361768 h 6466192"/>
                    <a:gd name="connsiteX166" fmla="*/ 4394609 w 4425452"/>
                    <a:gd name="connsiteY166" fmla="*/ 0 h 6466192"/>
                    <a:gd name="connsiteX167" fmla="*/ 22181 w 4425452"/>
                    <a:gd name="connsiteY167" fmla="*/ 4717 h 6466192"/>
                    <a:gd name="connsiteX168" fmla="*/ 0 w 4425452"/>
                    <a:gd name="connsiteY168"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944995 w 4425452"/>
                    <a:gd name="connsiteY160" fmla="*/ 2321197 h 6466192"/>
                    <a:gd name="connsiteX161" fmla="*/ 2953703 w 4425452"/>
                    <a:gd name="connsiteY161" fmla="*/ 2147025 h 6466192"/>
                    <a:gd name="connsiteX162" fmla="*/ 3310755 w 4425452"/>
                    <a:gd name="connsiteY162" fmla="*/ 1659345 h 6466192"/>
                    <a:gd name="connsiteX163" fmla="*/ 3511052 w 4425452"/>
                    <a:gd name="connsiteY163" fmla="*/ 1850934 h 6466192"/>
                    <a:gd name="connsiteX164" fmla="*/ 3929063 w 4425452"/>
                    <a:gd name="connsiteY164" fmla="*/ 1406797 h 6466192"/>
                    <a:gd name="connsiteX165" fmla="*/ 4102871 w 4425452"/>
                    <a:gd name="connsiteY165" fmla="*/ 1107983 h 6466192"/>
                    <a:gd name="connsiteX166" fmla="*/ 4425452 w 4425452"/>
                    <a:gd name="connsiteY166" fmla="*/ 361768 h 6466192"/>
                    <a:gd name="connsiteX167" fmla="*/ 4394609 w 4425452"/>
                    <a:gd name="connsiteY167" fmla="*/ 0 h 6466192"/>
                    <a:gd name="connsiteX168" fmla="*/ 22181 w 4425452"/>
                    <a:gd name="connsiteY168" fmla="*/ 4717 h 6466192"/>
                    <a:gd name="connsiteX169" fmla="*/ 0 w 4425452"/>
                    <a:gd name="connsiteY169"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944995 w 4425452"/>
                    <a:gd name="connsiteY161" fmla="*/ 2321197 h 6466192"/>
                    <a:gd name="connsiteX162" fmla="*/ 2953703 w 4425452"/>
                    <a:gd name="connsiteY162" fmla="*/ 2147025 h 6466192"/>
                    <a:gd name="connsiteX163" fmla="*/ 3310755 w 4425452"/>
                    <a:gd name="connsiteY163" fmla="*/ 1659345 h 6466192"/>
                    <a:gd name="connsiteX164" fmla="*/ 3511052 w 4425452"/>
                    <a:gd name="connsiteY164" fmla="*/ 1850934 h 6466192"/>
                    <a:gd name="connsiteX165" fmla="*/ 3929063 w 4425452"/>
                    <a:gd name="connsiteY165" fmla="*/ 1406797 h 6466192"/>
                    <a:gd name="connsiteX166" fmla="*/ 4102871 w 4425452"/>
                    <a:gd name="connsiteY166" fmla="*/ 1107983 h 6466192"/>
                    <a:gd name="connsiteX167" fmla="*/ 4425452 w 4425452"/>
                    <a:gd name="connsiteY167" fmla="*/ 361768 h 6466192"/>
                    <a:gd name="connsiteX168" fmla="*/ 4394609 w 4425452"/>
                    <a:gd name="connsiteY168" fmla="*/ 0 h 6466192"/>
                    <a:gd name="connsiteX169" fmla="*/ 22181 w 4425452"/>
                    <a:gd name="connsiteY169" fmla="*/ 4717 h 6466192"/>
                    <a:gd name="connsiteX170" fmla="*/ 0 w 4425452"/>
                    <a:gd name="connsiteY170"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44995 w 4425452"/>
                    <a:gd name="connsiteY162" fmla="*/ 2321197 h 6466192"/>
                    <a:gd name="connsiteX163" fmla="*/ 2953703 w 4425452"/>
                    <a:gd name="connsiteY163" fmla="*/ 2147025 h 6466192"/>
                    <a:gd name="connsiteX164" fmla="*/ 3310755 w 4425452"/>
                    <a:gd name="connsiteY164" fmla="*/ 1659345 h 6466192"/>
                    <a:gd name="connsiteX165" fmla="*/ 3511052 w 4425452"/>
                    <a:gd name="connsiteY165" fmla="*/ 1850934 h 6466192"/>
                    <a:gd name="connsiteX166" fmla="*/ 3929063 w 4425452"/>
                    <a:gd name="connsiteY166" fmla="*/ 1406797 h 6466192"/>
                    <a:gd name="connsiteX167" fmla="*/ 4102871 w 4425452"/>
                    <a:gd name="connsiteY167" fmla="*/ 1107983 h 6466192"/>
                    <a:gd name="connsiteX168" fmla="*/ 4425452 w 4425452"/>
                    <a:gd name="connsiteY168" fmla="*/ 361768 h 6466192"/>
                    <a:gd name="connsiteX169" fmla="*/ 4394609 w 4425452"/>
                    <a:gd name="connsiteY169" fmla="*/ 0 h 6466192"/>
                    <a:gd name="connsiteX170" fmla="*/ 22181 w 4425452"/>
                    <a:gd name="connsiteY170" fmla="*/ 4717 h 6466192"/>
                    <a:gd name="connsiteX171" fmla="*/ 0 w 4425452"/>
                    <a:gd name="connsiteY171"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53703 w 4425452"/>
                    <a:gd name="connsiteY163" fmla="*/ 2147025 h 6466192"/>
                    <a:gd name="connsiteX164" fmla="*/ 3310755 w 4425452"/>
                    <a:gd name="connsiteY164" fmla="*/ 1659345 h 6466192"/>
                    <a:gd name="connsiteX165" fmla="*/ 3511052 w 4425452"/>
                    <a:gd name="connsiteY165" fmla="*/ 1850934 h 6466192"/>
                    <a:gd name="connsiteX166" fmla="*/ 3929063 w 4425452"/>
                    <a:gd name="connsiteY166" fmla="*/ 1406797 h 6466192"/>
                    <a:gd name="connsiteX167" fmla="*/ 4102871 w 4425452"/>
                    <a:gd name="connsiteY167" fmla="*/ 1107983 h 6466192"/>
                    <a:gd name="connsiteX168" fmla="*/ 4425452 w 4425452"/>
                    <a:gd name="connsiteY168" fmla="*/ 361768 h 6466192"/>
                    <a:gd name="connsiteX169" fmla="*/ 4394609 w 4425452"/>
                    <a:gd name="connsiteY169" fmla="*/ 0 h 6466192"/>
                    <a:gd name="connsiteX170" fmla="*/ 22181 w 4425452"/>
                    <a:gd name="connsiteY170" fmla="*/ 4717 h 6466192"/>
                    <a:gd name="connsiteX171" fmla="*/ 0 w 4425452"/>
                    <a:gd name="connsiteY171"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3310755 w 4425452"/>
                    <a:gd name="connsiteY164" fmla="*/ 1659345 h 6466192"/>
                    <a:gd name="connsiteX165" fmla="*/ 3511052 w 4425452"/>
                    <a:gd name="connsiteY165" fmla="*/ 1850934 h 6466192"/>
                    <a:gd name="connsiteX166" fmla="*/ 3929063 w 4425452"/>
                    <a:gd name="connsiteY166" fmla="*/ 1406797 h 6466192"/>
                    <a:gd name="connsiteX167" fmla="*/ 4102871 w 4425452"/>
                    <a:gd name="connsiteY167" fmla="*/ 1107983 h 6466192"/>
                    <a:gd name="connsiteX168" fmla="*/ 4425452 w 4425452"/>
                    <a:gd name="connsiteY168" fmla="*/ 361768 h 6466192"/>
                    <a:gd name="connsiteX169" fmla="*/ 4394609 w 4425452"/>
                    <a:gd name="connsiteY169" fmla="*/ 0 h 6466192"/>
                    <a:gd name="connsiteX170" fmla="*/ 22181 w 4425452"/>
                    <a:gd name="connsiteY170" fmla="*/ 4717 h 6466192"/>
                    <a:gd name="connsiteX171" fmla="*/ 0 w 4425452"/>
                    <a:gd name="connsiteY171"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3310755 w 4425452"/>
                    <a:gd name="connsiteY164" fmla="*/ 1659345 h 6466192"/>
                    <a:gd name="connsiteX165" fmla="*/ 3511052 w 4425452"/>
                    <a:gd name="connsiteY165" fmla="*/ 1850934 h 6466192"/>
                    <a:gd name="connsiteX166" fmla="*/ 3929063 w 4425452"/>
                    <a:gd name="connsiteY166" fmla="*/ 1406797 h 6466192"/>
                    <a:gd name="connsiteX167" fmla="*/ 4102871 w 4425452"/>
                    <a:gd name="connsiteY167" fmla="*/ 1107983 h 6466192"/>
                    <a:gd name="connsiteX168" fmla="*/ 4425452 w 4425452"/>
                    <a:gd name="connsiteY168" fmla="*/ 361768 h 6466192"/>
                    <a:gd name="connsiteX169" fmla="*/ 4394609 w 4425452"/>
                    <a:gd name="connsiteY169" fmla="*/ 0 h 6466192"/>
                    <a:gd name="connsiteX170" fmla="*/ 22181 w 4425452"/>
                    <a:gd name="connsiteY170" fmla="*/ 4717 h 6466192"/>
                    <a:gd name="connsiteX171" fmla="*/ 0 w 4425452"/>
                    <a:gd name="connsiteY171"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310755 w 4425452"/>
                    <a:gd name="connsiteY165" fmla="*/ 1659345 h 6466192"/>
                    <a:gd name="connsiteX166" fmla="*/ 3511052 w 4425452"/>
                    <a:gd name="connsiteY166" fmla="*/ 1850934 h 6466192"/>
                    <a:gd name="connsiteX167" fmla="*/ 3929063 w 4425452"/>
                    <a:gd name="connsiteY167" fmla="*/ 1406797 h 6466192"/>
                    <a:gd name="connsiteX168" fmla="*/ 4102871 w 4425452"/>
                    <a:gd name="connsiteY168" fmla="*/ 1107983 h 6466192"/>
                    <a:gd name="connsiteX169" fmla="*/ 4425452 w 4425452"/>
                    <a:gd name="connsiteY169" fmla="*/ 361768 h 6466192"/>
                    <a:gd name="connsiteX170" fmla="*/ 4394609 w 4425452"/>
                    <a:gd name="connsiteY170" fmla="*/ 0 h 6466192"/>
                    <a:gd name="connsiteX171" fmla="*/ 22181 w 4425452"/>
                    <a:gd name="connsiteY171" fmla="*/ 4717 h 6466192"/>
                    <a:gd name="connsiteX172" fmla="*/ 0 w 4425452"/>
                    <a:gd name="connsiteY172"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310755 w 4425452"/>
                    <a:gd name="connsiteY166" fmla="*/ 1659345 h 6466192"/>
                    <a:gd name="connsiteX167" fmla="*/ 3511052 w 4425452"/>
                    <a:gd name="connsiteY167" fmla="*/ 1850934 h 6466192"/>
                    <a:gd name="connsiteX168" fmla="*/ 3929063 w 4425452"/>
                    <a:gd name="connsiteY168" fmla="*/ 1406797 h 6466192"/>
                    <a:gd name="connsiteX169" fmla="*/ 4102871 w 4425452"/>
                    <a:gd name="connsiteY169" fmla="*/ 1107983 h 6466192"/>
                    <a:gd name="connsiteX170" fmla="*/ 4425452 w 4425452"/>
                    <a:gd name="connsiteY170" fmla="*/ 361768 h 6466192"/>
                    <a:gd name="connsiteX171" fmla="*/ 4394609 w 4425452"/>
                    <a:gd name="connsiteY171" fmla="*/ 0 h 6466192"/>
                    <a:gd name="connsiteX172" fmla="*/ 22181 w 4425452"/>
                    <a:gd name="connsiteY172" fmla="*/ 4717 h 6466192"/>
                    <a:gd name="connsiteX173" fmla="*/ 0 w 4425452"/>
                    <a:gd name="connsiteY173"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310755 w 4425452"/>
                    <a:gd name="connsiteY166" fmla="*/ 1659345 h 6466192"/>
                    <a:gd name="connsiteX167" fmla="*/ 3511052 w 4425452"/>
                    <a:gd name="connsiteY167" fmla="*/ 1850934 h 6466192"/>
                    <a:gd name="connsiteX168" fmla="*/ 3929063 w 4425452"/>
                    <a:gd name="connsiteY168" fmla="*/ 1406797 h 6466192"/>
                    <a:gd name="connsiteX169" fmla="*/ 4102871 w 4425452"/>
                    <a:gd name="connsiteY169" fmla="*/ 1107983 h 6466192"/>
                    <a:gd name="connsiteX170" fmla="*/ 4425452 w 4425452"/>
                    <a:gd name="connsiteY170" fmla="*/ 361768 h 6466192"/>
                    <a:gd name="connsiteX171" fmla="*/ 4394609 w 4425452"/>
                    <a:gd name="connsiteY171" fmla="*/ 0 h 6466192"/>
                    <a:gd name="connsiteX172" fmla="*/ 22181 w 4425452"/>
                    <a:gd name="connsiteY172" fmla="*/ 4717 h 6466192"/>
                    <a:gd name="connsiteX173" fmla="*/ 0 w 4425452"/>
                    <a:gd name="connsiteY173"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310755 w 4425452"/>
                    <a:gd name="connsiteY166" fmla="*/ 1659345 h 6466192"/>
                    <a:gd name="connsiteX167" fmla="*/ 3511052 w 4425452"/>
                    <a:gd name="connsiteY167" fmla="*/ 1850934 h 6466192"/>
                    <a:gd name="connsiteX168" fmla="*/ 3929063 w 4425452"/>
                    <a:gd name="connsiteY168" fmla="*/ 1406797 h 6466192"/>
                    <a:gd name="connsiteX169" fmla="*/ 4102871 w 4425452"/>
                    <a:gd name="connsiteY169" fmla="*/ 1107983 h 6466192"/>
                    <a:gd name="connsiteX170" fmla="*/ 4425452 w 4425452"/>
                    <a:gd name="connsiteY170" fmla="*/ 361768 h 6466192"/>
                    <a:gd name="connsiteX171" fmla="*/ 4394609 w 4425452"/>
                    <a:gd name="connsiteY171" fmla="*/ 0 h 6466192"/>
                    <a:gd name="connsiteX172" fmla="*/ 22181 w 4425452"/>
                    <a:gd name="connsiteY172" fmla="*/ 4717 h 6466192"/>
                    <a:gd name="connsiteX173" fmla="*/ 0 w 4425452"/>
                    <a:gd name="connsiteY173"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310755 w 4425452"/>
                    <a:gd name="connsiteY166" fmla="*/ 1659345 h 6466192"/>
                    <a:gd name="connsiteX167" fmla="*/ 3511052 w 4425452"/>
                    <a:gd name="connsiteY167" fmla="*/ 1850934 h 6466192"/>
                    <a:gd name="connsiteX168" fmla="*/ 3929063 w 4425452"/>
                    <a:gd name="connsiteY168" fmla="*/ 1406797 h 6466192"/>
                    <a:gd name="connsiteX169" fmla="*/ 4102871 w 4425452"/>
                    <a:gd name="connsiteY169" fmla="*/ 1107983 h 6466192"/>
                    <a:gd name="connsiteX170" fmla="*/ 4425452 w 4425452"/>
                    <a:gd name="connsiteY170" fmla="*/ 361768 h 6466192"/>
                    <a:gd name="connsiteX171" fmla="*/ 4394609 w 4425452"/>
                    <a:gd name="connsiteY171" fmla="*/ 0 h 6466192"/>
                    <a:gd name="connsiteX172" fmla="*/ 22181 w 4425452"/>
                    <a:gd name="connsiteY172" fmla="*/ 4717 h 6466192"/>
                    <a:gd name="connsiteX173" fmla="*/ 0 w 4425452"/>
                    <a:gd name="connsiteY173"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139259 w 4425452"/>
                    <a:gd name="connsiteY166" fmla="*/ 1920783 h 6466192"/>
                    <a:gd name="connsiteX167" fmla="*/ 3310755 w 4425452"/>
                    <a:gd name="connsiteY167" fmla="*/ 1659345 h 6466192"/>
                    <a:gd name="connsiteX168" fmla="*/ 3511052 w 4425452"/>
                    <a:gd name="connsiteY168" fmla="*/ 1850934 h 6466192"/>
                    <a:gd name="connsiteX169" fmla="*/ 3929063 w 4425452"/>
                    <a:gd name="connsiteY169" fmla="*/ 1406797 h 6466192"/>
                    <a:gd name="connsiteX170" fmla="*/ 4102871 w 4425452"/>
                    <a:gd name="connsiteY170" fmla="*/ 1107983 h 6466192"/>
                    <a:gd name="connsiteX171" fmla="*/ 4425452 w 4425452"/>
                    <a:gd name="connsiteY171" fmla="*/ 361768 h 6466192"/>
                    <a:gd name="connsiteX172" fmla="*/ 4394609 w 4425452"/>
                    <a:gd name="connsiteY172" fmla="*/ 0 h 6466192"/>
                    <a:gd name="connsiteX173" fmla="*/ 22181 w 4425452"/>
                    <a:gd name="connsiteY173" fmla="*/ 4717 h 6466192"/>
                    <a:gd name="connsiteX174" fmla="*/ 0 w 4425452"/>
                    <a:gd name="connsiteY174"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139259 w 4425452"/>
                    <a:gd name="connsiteY166" fmla="*/ 1920783 h 6466192"/>
                    <a:gd name="connsiteX167" fmla="*/ 3310755 w 4425452"/>
                    <a:gd name="connsiteY167" fmla="*/ 1659345 h 6466192"/>
                    <a:gd name="connsiteX168" fmla="*/ 3511052 w 4425452"/>
                    <a:gd name="connsiteY168" fmla="*/ 1850934 h 6466192"/>
                    <a:gd name="connsiteX169" fmla="*/ 3929063 w 4425452"/>
                    <a:gd name="connsiteY169" fmla="*/ 1406797 h 6466192"/>
                    <a:gd name="connsiteX170" fmla="*/ 4102871 w 4425452"/>
                    <a:gd name="connsiteY170" fmla="*/ 1107983 h 6466192"/>
                    <a:gd name="connsiteX171" fmla="*/ 4425452 w 4425452"/>
                    <a:gd name="connsiteY171" fmla="*/ 361768 h 6466192"/>
                    <a:gd name="connsiteX172" fmla="*/ 4394609 w 4425452"/>
                    <a:gd name="connsiteY172" fmla="*/ 0 h 6466192"/>
                    <a:gd name="connsiteX173" fmla="*/ 22181 w 4425452"/>
                    <a:gd name="connsiteY173" fmla="*/ 4717 h 6466192"/>
                    <a:gd name="connsiteX174" fmla="*/ 0 w 4425452"/>
                    <a:gd name="connsiteY174"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139259 w 4425452"/>
                    <a:gd name="connsiteY166" fmla="*/ 1920783 h 6466192"/>
                    <a:gd name="connsiteX167" fmla="*/ 3242492 w 4425452"/>
                    <a:gd name="connsiteY167" fmla="*/ 1822858 h 6466192"/>
                    <a:gd name="connsiteX168" fmla="*/ 3511052 w 4425452"/>
                    <a:gd name="connsiteY168" fmla="*/ 1850934 h 6466192"/>
                    <a:gd name="connsiteX169" fmla="*/ 3929063 w 4425452"/>
                    <a:gd name="connsiteY169" fmla="*/ 1406797 h 6466192"/>
                    <a:gd name="connsiteX170" fmla="*/ 4102871 w 4425452"/>
                    <a:gd name="connsiteY170" fmla="*/ 1107983 h 6466192"/>
                    <a:gd name="connsiteX171" fmla="*/ 4425452 w 4425452"/>
                    <a:gd name="connsiteY171" fmla="*/ 361768 h 6466192"/>
                    <a:gd name="connsiteX172" fmla="*/ 4394609 w 4425452"/>
                    <a:gd name="connsiteY172" fmla="*/ 0 h 6466192"/>
                    <a:gd name="connsiteX173" fmla="*/ 22181 w 4425452"/>
                    <a:gd name="connsiteY173" fmla="*/ 4717 h 6466192"/>
                    <a:gd name="connsiteX174" fmla="*/ 0 w 4425452"/>
                    <a:gd name="connsiteY174"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139259 w 4425452"/>
                    <a:gd name="connsiteY166" fmla="*/ 1920783 h 6466192"/>
                    <a:gd name="connsiteX167" fmla="*/ 3242492 w 4425452"/>
                    <a:gd name="connsiteY167" fmla="*/ 1822858 h 6466192"/>
                    <a:gd name="connsiteX168" fmla="*/ 3310709 w 4425452"/>
                    <a:gd name="connsiteY168" fmla="*/ 1771558 h 6466192"/>
                    <a:gd name="connsiteX169" fmla="*/ 3511052 w 4425452"/>
                    <a:gd name="connsiteY169" fmla="*/ 1850934 h 6466192"/>
                    <a:gd name="connsiteX170" fmla="*/ 3929063 w 4425452"/>
                    <a:gd name="connsiteY170" fmla="*/ 1406797 h 6466192"/>
                    <a:gd name="connsiteX171" fmla="*/ 4102871 w 4425452"/>
                    <a:gd name="connsiteY171" fmla="*/ 1107983 h 6466192"/>
                    <a:gd name="connsiteX172" fmla="*/ 4425452 w 4425452"/>
                    <a:gd name="connsiteY172" fmla="*/ 361768 h 6466192"/>
                    <a:gd name="connsiteX173" fmla="*/ 4394609 w 4425452"/>
                    <a:gd name="connsiteY173" fmla="*/ 0 h 6466192"/>
                    <a:gd name="connsiteX174" fmla="*/ 22181 w 4425452"/>
                    <a:gd name="connsiteY174" fmla="*/ 4717 h 6466192"/>
                    <a:gd name="connsiteX175" fmla="*/ 0 w 4425452"/>
                    <a:gd name="connsiteY175"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139259 w 4425452"/>
                    <a:gd name="connsiteY166" fmla="*/ 1920783 h 6466192"/>
                    <a:gd name="connsiteX167" fmla="*/ 3215459 w 4425452"/>
                    <a:gd name="connsiteY167" fmla="*/ 1781083 h 6466192"/>
                    <a:gd name="connsiteX168" fmla="*/ 3242492 w 4425452"/>
                    <a:gd name="connsiteY168" fmla="*/ 1822858 h 6466192"/>
                    <a:gd name="connsiteX169" fmla="*/ 3310709 w 4425452"/>
                    <a:gd name="connsiteY169" fmla="*/ 1771558 h 6466192"/>
                    <a:gd name="connsiteX170" fmla="*/ 3511052 w 4425452"/>
                    <a:gd name="connsiteY170" fmla="*/ 1850934 h 6466192"/>
                    <a:gd name="connsiteX171" fmla="*/ 3929063 w 4425452"/>
                    <a:gd name="connsiteY171" fmla="*/ 1406797 h 6466192"/>
                    <a:gd name="connsiteX172" fmla="*/ 4102871 w 4425452"/>
                    <a:gd name="connsiteY172" fmla="*/ 1107983 h 6466192"/>
                    <a:gd name="connsiteX173" fmla="*/ 4425452 w 4425452"/>
                    <a:gd name="connsiteY173" fmla="*/ 361768 h 6466192"/>
                    <a:gd name="connsiteX174" fmla="*/ 4394609 w 4425452"/>
                    <a:gd name="connsiteY174" fmla="*/ 0 h 6466192"/>
                    <a:gd name="connsiteX175" fmla="*/ 22181 w 4425452"/>
                    <a:gd name="connsiteY175" fmla="*/ 4717 h 6466192"/>
                    <a:gd name="connsiteX176" fmla="*/ 0 w 4425452"/>
                    <a:gd name="connsiteY176"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139259 w 4425452"/>
                    <a:gd name="connsiteY166" fmla="*/ 1920783 h 6466192"/>
                    <a:gd name="connsiteX167" fmla="*/ 3215459 w 4425452"/>
                    <a:gd name="connsiteY167" fmla="*/ 1781083 h 6466192"/>
                    <a:gd name="connsiteX168" fmla="*/ 3242492 w 4425452"/>
                    <a:gd name="connsiteY168" fmla="*/ 1822858 h 6466192"/>
                    <a:gd name="connsiteX169" fmla="*/ 3310709 w 4425452"/>
                    <a:gd name="connsiteY169" fmla="*/ 1771558 h 6466192"/>
                    <a:gd name="connsiteX170" fmla="*/ 3332934 w 4425452"/>
                    <a:gd name="connsiteY170" fmla="*/ 1846171 h 6466192"/>
                    <a:gd name="connsiteX171" fmla="*/ 3511052 w 4425452"/>
                    <a:gd name="connsiteY171" fmla="*/ 1850934 h 6466192"/>
                    <a:gd name="connsiteX172" fmla="*/ 3929063 w 4425452"/>
                    <a:gd name="connsiteY172" fmla="*/ 1406797 h 6466192"/>
                    <a:gd name="connsiteX173" fmla="*/ 4102871 w 4425452"/>
                    <a:gd name="connsiteY173" fmla="*/ 1107983 h 6466192"/>
                    <a:gd name="connsiteX174" fmla="*/ 4425452 w 4425452"/>
                    <a:gd name="connsiteY174" fmla="*/ 361768 h 6466192"/>
                    <a:gd name="connsiteX175" fmla="*/ 4394609 w 4425452"/>
                    <a:gd name="connsiteY175" fmla="*/ 0 h 6466192"/>
                    <a:gd name="connsiteX176" fmla="*/ 22181 w 4425452"/>
                    <a:gd name="connsiteY176" fmla="*/ 4717 h 6466192"/>
                    <a:gd name="connsiteX177" fmla="*/ 0 w 4425452"/>
                    <a:gd name="connsiteY177"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139259 w 4425452"/>
                    <a:gd name="connsiteY166" fmla="*/ 1920783 h 6466192"/>
                    <a:gd name="connsiteX167" fmla="*/ 3215459 w 4425452"/>
                    <a:gd name="connsiteY167" fmla="*/ 1781083 h 6466192"/>
                    <a:gd name="connsiteX168" fmla="*/ 3242492 w 4425452"/>
                    <a:gd name="connsiteY168" fmla="*/ 1822858 h 6466192"/>
                    <a:gd name="connsiteX169" fmla="*/ 3310709 w 4425452"/>
                    <a:gd name="connsiteY169" fmla="*/ 1771558 h 6466192"/>
                    <a:gd name="connsiteX170" fmla="*/ 3332934 w 4425452"/>
                    <a:gd name="connsiteY170" fmla="*/ 1846171 h 6466192"/>
                    <a:gd name="connsiteX171" fmla="*/ 3467871 w 4425452"/>
                    <a:gd name="connsiteY171" fmla="*/ 1866808 h 6466192"/>
                    <a:gd name="connsiteX172" fmla="*/ 3511052 w 4425452"/>
                    <a:gd name="connsiteY172" fmla="*/ 1850934 h 6466192"/>
                    <a:gd name="connsiteX173" fmla="*/ 3929063 w 4425452"/>
                    <a:gd name="connsiteY173" fmla="*/ 1406797 h 6466192"/>
                    <a:gd name="connsiteX174" fmla="*/ 4102871 w 4425452"/>
                    <a:gd name="connsiteY174" fmla="*/ 1107983 h 6466192"/>
                    <a:gd name="connsiteX175" fmla="*/ 4425452 w 4425452"/>
                    <a:gd name="connsiteY175" fmla="*/ 361768 h 6466192"/>
                    <a:gd name="connsiteX176" fmla="*/ 4394609 w 4425452"/>
                    <a:gd name="connsiteY176" fmla="*/ 0 h 6466192"/>
                    <a:gd name="connsiteX177" fmla="*/ 22181 w 4425452"/>
                    <a:gd name="connsiteY177" fmla="*/ 4717 h 6466192"/>
                    <a:gd name="connsiteX178" fmla="*/ 0 w 4425452"/>
                    <a:gd name="connsiteY178"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139259 w 4425452"/>
                    <a:gd name="connsiteY166" fmla="*/ 1920783 h 6466192"/>
                    <a:gd name="connsiteX167" fmla="*/ 3215459 w 4425452"/>
                    <a:gd name="connsiteY167" fmla="*/ 1781083 h 6466192"/>
                    <a:gd name="connsiteX168" fmla="*/ 3242492 w 4425452"/>
                    <a:gd name="connsiteY168" fmla="*/ 1822858 h 6466192"/>
                    <a:gd name="connsiteX169" fmla="*/ 3310709 w 4425452"/>
                    <a:gd name="connsiteY169" fmla="*/ 1771558 h 6466192"/>
                    <a:gd name="connsiteX170" fmla="*/ 3332934 w 4425452"/>
                    <a:gd name="connsiteY170" fmla="*/ 1846171 h 6466192"/>
                    <a:gd name="connsiteX171" fmla="*/ 3467871 w 4425452"/>
                    <a:gd name="connsiteY171" fmla="*/ 1866808 h 6466192"/>
                    <a:gd name="connsiteX172" fmla="*/ 3511052 w 4425452"/>
                    <a:gd name="connsiteY172" fmla="*/ 1850934 h 6466192"/>
                    <a:gd name="connsiteX173" fmla="*/ 3777434 w 4425452"/>
                    <a:gd name="connsiteY173" fmla="*/ 1666783 h 6466192"/>
                    <a:gd name="connsiteX174" fmla="*/ 3929063 w 4425452"/>
                    <a:gd name="connsiteY174" fmla="*/ 1406797 h 6466192"/>
                    <a:gd name="connsiteX175" fmla="*/ 4102871 w 4425452"/>
                    <a:gd name="connsiteY175" fmla="*/ 1107983 h 6466192"/>
                    <a:gd name="connsiteX176" fmla="*/ 4425452 w 4425452"/>
                    <a:gd name="connsiteY176" fmla="*/ 361768 h 6466192"/>
                    <a:gd name="connsiteX177" fmla="*/ 4394609 w 4425452"/>
                    <a:gd name="connsiteY177" fmla="*/ 0 h 6466192"/>
                    <a:gd name="connsiteX178" fmla="*/ 22181 w 4425452"/>
                    <a:gd name="connsiteY178" fmla="*/ 4717 h 6466192"/>
                    <a:gd name="connsiteX179" fmla="*/ 0 w 4425452"/>
                    <a:gd name="connsiteY179"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139259 w 4425452"/>
                    <a:gd name="connsiteY166" fmla="*/ 1920783 h 6466192"/>
                    <a:gd name="connsiteX167" fmla="*/ 3215459 w 4425452"/>
                    <a:gd name="connsiteY167" fmla="*/ 1781083 h 6466192"/>
                    <a:gd name="connsiteX168" fmla="*/ 3242492 w 4425452"/>
                    <a:gd name="connsiteY168" fmla="*/ 1822858 h 6466192"/>
                    <a:gd name="connsiteX169" fmla="*/ 3310709 w 4425452"/>
                    <a:gd name="connsiteY169" fmla="*/ 1771558 h 6466192"/>
                    <a:gd name="connsiteX170" fmla="*/ 3332934 w 4425452"/>
                    <a:gd name="connsiteY170" fmla="*/ 1846171 h 6466192"/>
                    <a:gd name="connsiteX171" fmla="*/ 3467871 w 4425452"/>
                    <a:gd name="connsiteY171" fmla="*/ 1866808 h 6466192"/>
                    <a:gd name="connsiteX172" fmla="*/ 3511052 w 4425452"/>
                    <a:gd name="connsiteY172" fmla="*/ 1850934 h 6466192"/>
                    <a:gd name="connsiteX173" fmla="*/ 3777434 w 4425452"/>
                    <a:gd name="connsiteY173" fmla="*/ 1666783 h 6466192"/>
                    <a:gd name="connsiteX174" fmla="*/ 3929063 w 4425452"/>
                    <a:gd name="connsiteY174" fmla="*/ 1406797 h 6466192"/>
                    <a:gd name="connsiteX175" fmla="*/ 4102871 w 4425452"/>
                    <a:gd name="connsiteY175" fmla="*/ 1107983 h 6466192"/>
                    <a:gd name="connsiteX176" fmla="*/ 4174309 w 4425452"/>
                    <a:gd name="connsiteY176" fmla="*/ 996858 h 6466192"/>
                    <a:gd name="connsiteX177" fmla="*/ 4425452 w 4425452"/>
                    <a:gd name="connsiteY177" fmla="*/ 361768 h 6466192"/>
                    <a:gd name="connsiteX178" fmla="*/ 4394609 w 4425452"/>
                    <a:gd name="connsiteY178" fmla="*/ 0 h 6466192"/>
                    <a:gd name="connsiteX179" fmla="*/ 22181 w 4425452"/>
                    <a:gd name="connsiteY179" fmla="*/ 4717 h 6466192"/>
                    <a:gd name="connsiteX180" fmla="*/ 0 w 4425452"/>
                    <a:gd name="connsiteY180"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139259 w 4425452"/>
                    <a:gd name="connsiteY166" fmla="*/ 1920783 h 6466192"/>
                    <a:gd name="connsiteX167" fmla="*/ 3215459 w 4425452"/>
                    <a:gd name="connsiteY167" fmla="*/ 1781083 h 6466192"/>
                    <a:gd name="connsiteX168" fmla="*/ 3242492 w 4425452"/>
                    <a:gd name="connsiteY168" fmla="*/ 1822858 h 6466192"/>
                    <a:gd name="connsiteX169" fmla="*/ 3310709 w 4425452"/>
                    <a:gd name="connsiteY169" fmla="*/ 1771558 h 6466192"/>
                    <a:gd name="connsiteX170" fmla="*/ 3332934 w 4425452"/>
                    <a:gd name="connsiteY170" fmla="*/ 1846171 h 6466192"/>
                    <a:gd name="connsiteX171" fmla="*/ 3467871 w 4425452"/>
                    <a:gd name="connsiteY171" fmla="*/ 1866808 h 6466192"/>
                    <a:gd name="connsiteX172" fmla="*/ 3511052 w 4425452"/>
                    <a:gd name="connsiteY172" fmla="*/ 1850934 h 6466192"/>
                    <a:gd name="connsiteX173" fmla="*/ 3607860 w 4425452"/>
                    <a:gd name="connsiteY173" fmla="*/ 1817163 h 6466192"/>
                    <a:gd name="connsiteX174" fmla="*/ 3777434 w 4425452"/>
                    <a:gd name="connsiteY174" fmla="*/ 1666783 h 6466192"/>
                    <a:gd name="connsiteX175" fmla="*/ 3929063 w 4425452"/>
                    <a:gd name="connsiteY175" fmla="*/ 1406797 h 6466192"/>
                    <a:gd name="connsiteX176" fmla="*/ 4102871 w 4425452"/>
                    <a:gd name="connsiteY176" fmla="*/ 1107983 h 6466192"/>
                    <a:gd name="connsiteX177" fmla="*/ 4174309 w 4425452"/>
                    <a:gd name="connsiteY177" fmla="*/ 996858 h 6466192"/>
                    <a:gd name="connsiteX178" fmla="*/ 4425452 w 4425452"/>
                    <a:gd name="connsiteY178" fmla="*/ 361768 h 6466192"/>
                    <a:gd name="connsiteX179" fmla="*/ 4394609 w 4425452"/>
                    <a:gd name="connsiteY179" fmla="*/ 0 h 6466192"/>
                    <a:gd name="connsiteX180" fmla="*/ 22181 w 4425452"/>
                    <a:gd name="connsiteY180" fmla="*/ 4717 h 6466192"/>
                    <a:gd name="connsiteX181" fmla="*/ 0 w 4425452"/>
                    <a:gd name="connsiteY181"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139259 w 4425452"/>
                    <a:gd name="connsiteY166" fmla="*/ 1920783 h 6466192"/>
                    <a:gd name="connsiteX167" fmla="*/ 3215459 w 4425452"/>
                    <a:gd name="connsiteY167" fmla="*/ 1781083 h 6466192"/>
                    <a:gd name="connsiteX168" fmla="*/ 3242492 w 4425452"/>
                    <a:gd name="connsiteY168" fmla="*/ 1822858 h 6466192"/>
                    <a:gd name="connsiteX169" fmla="*/ 3310709 w 4425452"/>
                    <a:gd name="connsiteY169" fmla="*/ 1771558 h 6466192"/>
                    <a:gd name="connsiteX170" fmla="*/ 3332934 w 4425452"/>
                    <a:gd name="connsiteY170" fmla="*/ 1846171 h 6466192"/>
                    <a:gd name="connsiteX171" fmla="*/ 3467871 w 4425452"/>
                    <a:gd name="connsiteY171" fmla="*/ 1866808 h 6466192"/>
                    <a:gd name="connsiteX172" fmla="*/ 3511052 w 4425452"/>
                    <a:gd name="connsiteY172" fmla="*/ 1850934 h 6466192"/>
                    <a:gd name="connsiteX173" fmla="*/ 3607860 w 4425452"/>
                    <a:gd name="connsiteY173" fmla="*/ 1817163 h 6466192"/>
                    <a:gd name="connsiteX174" fmla="*/ 3777434 w 4425452"/>
                    <a:gd name="connsiteY174" fmla="*/ 1666783 h 6466192"/>
                    <a:gd name="connsiteX175" fmla="*/ 3929063 w 4425452"/>
                    <a:gd name="connsiteY175" fmla="*/ 1406797 h 6466192"/>
                    <a:gd name="connsiteX176" fmla="*/ 4102871 w 4425452"/>
                    <a:gd name="connsiteY176" fmla="*/ 1107983 h 6466192"/>
                    <a:gd name="connsiteX177" fmla="*/ 4174309 w 4425452"/>
                    <a:gd name="connsiteY177" fmla="*/ 996858 h 6466192"/>
                    <a:gd name="connsiteX178" fmla="*/ 4425452 w 4425452"/>
                    <a:gd name="connsiteY178" fmla="*/ 361768 h 6466192"/>
                    <a:gd name="connsiteX179" fmla="*/ 4394609 w 4425452"/>
                    <a:gd name="connsiteY179" fmla="*/ 0 h 6466192"/>
                    <a:gd name="connsiteX180" fmla="*/ 22181 w 4425452"/>
                    <a:gd name="connsiteY180" fmla="*/ 4717 h 6466192"/>
                    <a:gd name="connsiteX181" fmla="*/ 0 w 4425452"/>
                    <a:gd name="connsiteY181"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139259 w 4425452"/>
                    <a:gd name="connsiteY166" fmla="*/ 1920783 h 6466192"/>
                    <a:gd name="connsiteX167" fmla="*/ 3215459 w 4425452"/>
                    <a:gd name="connsiteY167" fmla="*/ 1781083 h 6466192"/>
                    <a:gd name="connsiteX168" fmla="*/ 3242492 w 4425452"/>
                    <a:gd name="connsiteY168" fmla="*/ 1822858 h 6466192"/>
                    <a:gd name="connsiteX169" fmla="*/ 3310709 w 4425452"/>
                    <a:gd name="connsiteY169" fmla="*/ 1771558 h 6466192"/>
                    <a:gd name="connsiteX170" fmla="*/ 3332934 w 4425452"/>
                    <a:gd name="connsiteY170" fmla="*/ 1846171 h 6466192"/>
                    <a:gd name="connsiteX171" fmla="*/ 3467871 w 4425452"/>
                    <a:gd name="connsiteY171" fmla="*/ 1866808 h 6466192"/>
                    <a:gd name="connsiteX172" fmla="*/ 3511052 w 4425452"/>
                    <a:gd name="connsiteY172" fmla="*/ 1850934 h 6466192"/>
                    <a:gd name="connsiteX173" fmla="*/ 3607860 w 4425452"/>
                    <a:gd name="connsiteY173" fmla="*/ 1817163 h 6466192"/>
                    <a:gd name="connsiteX174" fmla="*/ 3777434 w 4425452"/>
                    <a:gd name="connsiteY174" fmla="*/ 1666783 h 6466192"/>
                    <a:gd name="connsiteX175" fmla="*/ 3929063 w 4425452"/>
                    <a:gd name="connsiteY175" fmla="*/ 1406797 h 6466192"/>
                    <a:gd name="connsiteX176" fmla="*/ 4102871 w 4425452"/>
                    <a:gd name="connsiteY176" fmla="*/ 1107983 h 6466192"/>
                    <a:gd name="connsiteX177" fmla="*/ 4174309 w 4425452"/>
                    <a:gd name="connsiteY177" fmla="*/ 996858 h 6466192"/>
                    <a:gd name="connsiteX178" fmla="*/ 4337821 w 4425452"/>
                    <a:gd name="connsiteY178" fmla="*/ 583242 h 6466192"/>
                    <a:gd name="connsiteX179" fmla="*/ 4425452 w 4425452"/>
                    <a:gd name="connsiteY179" fmla="*/ 361768 h 6466192"/>
                    <a:gd name="connsiteX180" fmla="*/ 4394609 w 4425452"/>
                    <a:gd name="connsiteY180" fmla="*/ 0 h 6466192"/>
                    <a:gd name="connsiteX181" fmla="*/ 22181 w 4425452"/>
                    <a:gd name="connsiteY181" fmla="*/ 4717 h 6466192"/>
                    <a:gd name="connsiteX182" fmla="*/ 0 w 4425452"/>
                    <a:gd name="connsiteY182"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139259 w 4425452"/>
                    <a:gd name="connsiteY166" fmla="*/ 1920783 h 6466192"/>
                    <a:gd name="connsiteX167" fmla="*/ 3215459 w 4425452"/>
                    <a:gd name="connsiteY167" fmla="*/ 1781083 h 6466192"/>
                    <a:gd name="connsiteX168" fmla="*/ 3242492 w 4425452"/>
                    <a:gd name="connsiteY168" fmla="*/ 1822858 h 6466192"/>
                    <a:gd name="connsiteX169" fmla="*/ 3310709 w 4425452"/>
                    <a:gd name="connsiteY169" fmla="*/ 1771558 h 6466192"/>
                    <a:gd name="connsiteX170" fmla="*/ 3332934 w 4425452"/>
                    <a:gd name="connsiteY170" fmla="*/ 1846171 h 6466192"/>
                    <a:gd name="connsiteX171" fmla="*/ 3467871 w 4425452"/>
                    <a:gd name="connsiteY171" fmla="*/ 1866808 h 6466192"/>
                    <a:gd name="connsiteX172" fmla="*/ 3511052 w 4425452"/>
                    <a:gd name="connsiteY172" fmla="*/ 1850934 h 6466192"/>
                    <a:gd name="connsiteX173" fmla="*/ 3607860 w 4425452"/>
                    <a:gd name="connsiteY173" fmla="*/ 1817163 h 6466192"/>
                    <a:gd name="connsiteX174" fmla="*/ 3777434 w 4425452"/>
                    <a:gd name="connsiteY174" fmla="*/ 1666783 h 6466192"/>
                    <a:gd name="connsiteX175" fmla="*/ 3929063 w 4425452"/>
                    <a:gd name="connsiteY175" fmla="*/ 1406797 h 6466192"/>
                    <a:gd name="connsiteX176" fmla="*/ 4102871 w 4425452"/>
                    <a:gd name="connsiteY176" fmla="*/ 1107983 h 6466192"/>
                    <a:gd name="connsiteX177" fmla="*/ 4174309 w 4425452"/>
                    <a:gd name="connsiteY177" fmla="*/ 996858 h 6466192"/>
                    <a:gd name="connsiteX178" fmla="*/ 4246901 w 4425452"/>
                    <a:gd name="connsiteY178" fmla="*/ 793658 h 6466192"/>
                    <a:gd name="connsiteX179" fmla="*/ 4337821 w 4425452"/>
                    <a:gd name="connsiteY179" fmla="*/ 583242 h 6466192"/>
                    <a:gd name="connsiteX180" fmla="*/ 4425452 w 4425452"/>
                    <a:gd name="connsiteY180" fmla="*/ 361768 h 6466192"/>
                    <a:gd name="connsiteX181" fmla="*/ 4394609 w 4425452"/>
                    <a:gd name="connsiteY181" fmla="*/ 0 h 6466192"/>
                    <a:gd name="connsiteX182" fmla="*/ 22181 w 4425452"/>
                    <a:gd name="connsiteY182" fmla="*/ 4717 h 6466192"/>
                    <a:gd name="connsiteX183" fmla="*/ 0 w 4425452"/>
                    <a:gd name="connsiteY183"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06473 w 4425452"/>
                    <a:gd name="connsiteY164" fmla="*/ 2167856 h 6466192"/>
                    <a:gd name="connsiteX165" fmla="*/ 2947171 w 4425452"/>
                    <a:gd name="connsiteY165" fmla="*/ 2096996 h 6466192"/>
                    <a:gd name="connsiteX166" fmla="*/ 3056709 w 4425452"/>
                    <a:gd name="connsiteY166" fmla="*/ 2006508 h 6466192"/>
                    <a:gd name="connsiteX167" fmla="*/ 3139259 w 4425452"/>
                    <a:gd name="connsiteY167" fmla="*/ 1920783 h 6466192"/>
                    <a:gd name="connsiteX168" fmla="*/ 3215459 w 4425452"/>
                    <a:gd name="connsiteY168" fmla="*/ 1781083 h 6466192"/>
                    <a:gd name="connsiteX169" fmla="*/ 3242492 w 4425452"/>
                    <a:gd name="connsiteY169" fmla="*/ 1822858 h 6466192"/>
                    <a:gd name="connsiteX170" fmla="*/ 3310709 w 4425452"/>
                    <a:gd name="connsiteY170" fmla="*/ 1771558 h 6466192"/>
                    <a:gd name="connsiteX171" fmla="*/ 3332934 w 4425452"/>
                    <a:gd name="connsiteY171" fmla="*/ 1846171 h 6466192"/>
                    <a:gd name="connsiteX172" fmla="*/ 3467871 w 4425452"/>
                    <a:gd name="connsiteY172" fmla="*/ 1866808 h 6466192"/>
                    <a:gd name="connsiteX173" fmla="*/ 3511052 w 4425452"/>
                    <a:gd name="connsiteY173" fmla="*/ 1850934 h 6466192"/>
                    <a:gd name="connsiteX174" fmla="*/ 3607860 w 4425452"/>
                    <a:gd name="connsiteY174" fmla="*/ 1817163 h 6466192"/>
                    <a:gd name="connsiteX175" fmla="*/ 3777434 w 4425452"/>
                    <a:gd name="connsiteY175" fmla="*/ 1666783 h 6466192"/>
                    <a:gd name="connsiteX176" fmla="*/ 3929063 w 4425452"/>
                    <a:gd name="connsiteY176" fmla="*/ 1406797 h 6466192"/>
                    <a:gd name="connsiteX177" fmla="*/ 4102871 w 4425452"/>
                    <a:gd name="connsiteY177" fmla="*/ 1107983 h 6466192"/>
                    <a:gd name="connsiteX178" fmla="*/ 4174309 w 4425452"/>
                    <a:gd name="connsiteY178" fmla="*/ 996858 h 6466192"/>
                    <a:gd name="connsiteX179" fmla="*/ 4246901 w 4425452"/>
                    <a:gd name="connsiteY179" fmla="*/ 793658 h 6466192"/>
                    <a:gd name="connsiteX180" fmla="*/ 4337821 w 4425452"/>
                    <a:gd name="connsiteY180" fmla="*/ 583242 h 6466192"/>
                    <a:gd name="connsiteX181" fmla="*/ 4425452 w 4425452"/>
                    <a:gd name="connsiteY181" fmla="*/ 361768 h 6466192"/>
                    <a:gd name="connsiteX182" fmla="*/ 4394609 w 4425452"/>
                    <a:gd name="connsiteY182" fmla="*/ 0 h 6466192"/>
                    <a:gd name="connsiteX183" fmla="*/ 22181 w 4425452"/>
                    <a:gd name="connsiteY183" fmla="*/ 4717 h 6466192"/>
                    <a:gd name="connsiteX184" fmla="*/ 0 w 4425452"/>
                    <a:gd name="connsiteY184" fmla="*/ 6457768 h 6466192"/>
                    <a:gd name="connsiteX0" fmla="*/ 0 w 4425452"/>
                    <a:gd name="connsiteY0" fmla="*/ 6473827 h 6482251"/>
                    <a:gd name="connsiteX1" fmla="*/ 191272 w 4425452"/>
                    <a:gd name="connsiteY1" fmla="*/ 6454867 h 6482251"/>
                    <a:gd name="connsiteX2" fmla="*/ 286522 w 4425452"/>
                    <a:gd name="connsiteY2" fmla="*/ 6361205 h 6482251"/>
                    <a:gd name="connsiteX3" fmla="*/ 384947 w 4425452"/>
                    <a:gd name="connsiteY3" fmla="*/ 6323105 h 6482251"/>
                    <a:gd name="connsiteX4" fmla="*/ 548460 w 4425452"/>
                    <a:gd name="connsiteY4" fmla="*/ 6211980 h 6482251"/>
                    <a:gd name="connsiteX5" fmla="*/ 594497 w 4425452"/>
                    <a:gd name="connsiteY5" fmla="*/ 6138955 h 6482251"/>
                    <a:gd name="connsiteX6" fmla="*/ 662760 w 4425452"/>
                    <a:gd name="connsiteY6" fmla="*/ 6161180 h 6482251"/>
                    <a:gd name="connsiteX7" fmla="*/ 732610 w 4425452"/>
                    <a:gd name="connsiteY7" fmla="*/ 6069106 h 6482251"/>
                    <a:gd name="connsiteX8" fmla="*/ 734197 w 4425452"/>
                    <a:gd name="connsiteY8" fmla="*/ 6011956 h 6482251"/>
                    <a:gd name="connsiteX9" fmla="*/ 780235 w 4425452"/>
                    <a:gd name="connsiteY9" fmla="*/ 6023068 h 6482251"/>
                    <a:gd name="connsiteX10" fmla="*/ 797697 w 4425452"/>
                    <a:gd name="connsiteY10" fmla="*/ 5951631 h 6482251"/>
                    <a:gd name="connsiteX11" fmla="*/ 878660 w 4425452"/>
                    <a:gd name="connsiteY11" fmla="*/ 5969092 h 6482251"/>
                    <a:gd name="connsiteX12" fmla="*/ 932726 w 4425452"/>
                    <a:gd name="connsiteY12" fmla="*/ 5944237 h 6482251"/>
                    <a:gd name="connsiteX13" fmla="*/ 918348 w 4425452"/>
                    <a:gd name="connsiteY13" fmla="*/ 5915119 h 6482251"/>
                    <a:gd name="connsiteX14" fmla="*/ 864372 w 4425452"/>
                    <a:gd name="connsiteY14" fmla="*/ 5915118 h 6482251"/>
                    <a:gd name="connsiteX15" fmla="*/ 905647 w 4425452"/>
                    <a:gd name="connsiteY15" fmla="*/ 5853206 h 6482251"/>
                    <a:gd name="connsiteX16" fmla="*/ 894535 w 4425452"/>
                    <a:gd name="connsiteY16" fmla="*/ 5802406 h 6482251"/>
                    <a:gd name="connsiteX17" fmla="*/ 921522 w 4425452"/>
                    <a:gd name="connsiteY17" fmla="*/ 5727793 h 6482251"/>
                    <a:gd name="connsiteX18" fmla="*/ 910410 w 4425452"/>
                    <a:gd name="connsiteY18" fmla="*/ 5686518 h 6482251"/>
                    <a:gd name="connsiteX19" fmla="*/ 1012010 w 4425452"/>
                    <a:gd name="connsiteY19" fmla="*/ 5640481 h 6482251"/>
                    <a:gd name="connsiteX20" fmla="*/ 1062810 w 4425452"/>
                    <a:gd name="connsiteY20" fmla="*/ 5594443 h 6482251"/>
                    <a:gd name="connsiteX21" fmla="*/ 1110435 w 4425452"/>
                    <a:gd name="connsiteY21" fmla="*/ 5537293 h 6482251"/>
                    <a:gd name="connsiteX22" fmla="*/ 1126310 w 4425452"/>
                    <a:gd name="connsiteY22" fmla="*/ 5481731 h 6482251"/>
                    <a:gd name="connsiteX23" fmla="*/ 1164410 w 4425452"/>
                    <a:gd name="connsiteY23" fmla="*/ 5430931 h 6482251"/>
                    <a:gd name="connsiteX24" fmla="*/ 1234260 w 4425452"/>
                    <a:gd name="connsiteY24" fmla="*/ 5348381 h 6482251"/>
                    <a:gd name="connsiteX25" fmla="*/ 1248547 w 4425452"/>
                    <a:gd name="connsiteY25" fmla="*/ 5392831 h 6482251"/>
                    <a:gd name="connsiteX26" fmla="*/ 1291410 w 4425452"/>
                    <a:gd name="connsiteY26" fmla="*/ 5345206 h 6482251"/>
                    <a:gd name="connsiteX27" fmla="*/ 1334272 w 4425452"/>
                    <a:gd name="connsiteY27" fmla="*/ 5327743 h 6482251"/>
                    <a:gd name="connsiteX28" fmla="*/ 1333909 w 4425452"/>
                    <a:gd name="connsiteY28" fmla="*/ 5280753 h 6482251"/>
                    <a:gd name="connsiteX29" fmla="*/ 1361260 w 4425452"/>
                    <a:gd name="connsiteY29" fmla="*/ 5178518 h 6482251"/>
                    <a:gd name="connsiteX30" fmla="*/ 1407297 w 4425452"/>
                    <a:gd name="connsiteY30" fmla="*/ 5153118 h 6482251"/>
                    <a:gd name="connsiteX31" fmla="*/ 1396185 w 4425452"/>
                    <a:gd name="connsiteY31" fmla="*/ 5021356 h 6482251"/>
                    <a:gd name="connsiteX32" fmla="*/ 1443810 w 4425452"/>
                    <a:gd name="connsiteY32" fmla="*/ 4975318 h 6482251"/>
                    <a:gd name="connsiteX33" fmla="*/ 1500143 w 4425452"/>
                    <a:gd name="connsiteY33" fmla="*/ 4969648 h 6482251"/>
                    <a:gd name="connsiteX34" fmla="*/ 1416822 w 4425452"/>
                    <a:gd name="connsiteY34" fmla="*/ 4907055 h 6482251"/>
                    <a:gd name="connsiteX35" fmla="*/ 1342210 w 4425452"/>
                    <a:gd name="connsiteY35" fmla="*/ 4916581 h 6482251"/>
                    <a:gd name="connsiteX36" fmla="*/ 1273947 w 4425452"/>
                    <a:gd name="connsiteY36" fmla="*/ 4857843 h 6482251"/>
                    <a:gd name="connsiteX37" fmla="*/ 1199335 w 4425452"/>
                    <a:gd name="connsiteY37" fmla="*/ 4886418 h 6482251"/>
                    <a:gd name="connsiteX38" fmla="*/ 1139464 w 4425452"/>
                    <a:gd name="connsiteY38" fmla="*/ 4824051 h 6482251"/>
                    <a:gd name="connsiteX39" fmla="*/ 1319985 w 4425452"/>
                    <a:gd name="connsiteY39" fmla="*/ 4761006 h 6482251"/>
                    <a:gd name="connsiteX40" fmla="*/ 1362847 w 4425452"/>
                    <a:gd name="connsiteY40" fmla="*/ 4765768 h 6482251"/>
                    <a:gd name="connsiteX41" fmla="*/ 1440136 w 4425452"/>
                    <a:gd name="connsiteY41" fmla="*/ 4782868 h 6482251"/>
                    <a:gd name="connsiteX42" fmla="*/ 1370785 w 4425452"/>
                    <a:gd name="connsiteY42" fmla="*/ 4622893 h 6482251"/>
                    <a:gd name="connsiteX43" fmla="*/ 1302522 w 4425452"/>
                    <a:gd name="connsiteY43" fmla="*/ 4554630 h 6482251"/>
                    <a:gd name="connsiteX44" fmla="*/ 1405710 w 4425452"/>
                    <a:gd name="connsiteY44" fmla="*/ 4510181 h 6482251"/>
                    <a:gd name="connsiteX45" fmla="*/ 1329510 w 4425452"/>
                    <a:gd name="connsiteY45" fmla="*/ 4403818 h 6482251"/>
                    <a:gd name="connsiteX46" fmla="*/ 1229497 w 4425452"/>
                    <a:gd name="connsiteY46" fmla="*/ 4313331 h 6482251"/>
                    <a:gd name="connsiteX47" fmla="*/ 1169172 w 4425452"/>
                    <a:gd name="connsiteY47" fmla="*/ 4105368 h 6482251"/>
                    <a:gd name="connsiteX48" fmla="*/ 1110435 w 4425452"/>
                    <a:gd name="connsiteY48" fmla="*/ 3933918 h 6482251"/>
                    <a:gd name="connsiteX49" fmla="*/ 979307 w 4425452"/>
                    <a:gd name="connsiteY49" fmla="*/ 3834722 h 6482251"/>
                    <a:gd name="connsiteX50" fmla="*/ 913585 w 4425452"/>
                    <a:gd name="connsiteY50" fmla="*/ 3776756 h 6482251"/>
                    <a:gd name="connsiteX51" fmla="*/ 913585 w 4425452"/>
                    <a:gd name="connsiteY51" fmla="*/ 3721193 h 6482251"/>
                    <a:gd name="connsiteX52" fmla="*/ 946922 w 4425452"/>
                    <a:gd name="connsiteY52" fmla="*/ 3714843 h 6482251"/>
                    <a:gd name="connsiteX53" fmla="*/ 1005660 w 4425452"/>
                    <a:gd name="connsiteY53" fmla="*/ 3613243 h 6482251"/>
                    <a:gd name="connsiteX54" fmla="*/ 1043760 w 4425452"/>
                    <a:gd name="connsiteY54" fmla="*/ 3602131 h 6482251"/>
                    <a:gd name="connsiteX55" fmla="*/ 1105672 w 4425452"/>
                    <a:gd name="connsiteY55" fmla="*/ 3538631 h 6482251"/>
                    <a:gd name="connsiteX56" fmla="*/ 1162822 w 4425452"/>
                    <a:gd name="connsiteY56" fmla="*/ 3502118 h 6482251"/>
                    <a:gd name="connsiteX57" fmla="*/ 1204097 w 4425452"/>
                    <a:gd name="connsiteY57" fmla="*/ 3492593 h 6482251"/>
                    <a:gd name="connsiteX58" fmla="*/ 1234169 w 4425452"/>
                    <a:gd name="connsiteY58" fmla="*/ 3421791 h 6482251"/>
                    <a:gd name="connsiteX59" fmla="*/ 1292998 w 4425452"/>
                    <a:gd name="connsiteY59" fmla="*/ 3390993 h 6482251"/>
                    <a:gd name="connsiteX60" fmla="*/ 1351735 w 4425452"/>
                    <a:gd name="connsiteY60" fmla="*/ 3357656 h 6482251"/>
                    <a:gd name="connsiteX61" fmla="*/ 1458097 w 4425452"/>
                    <a:gd name="connsiteY61" fmla="*/ 3313206 h 6482251"/>
                    <a:gd name="connsiteX62" fmla="*/ 1534206 w 4425452"/>
                    <a:gd name="connsiteY62" fmla="*/ 3321324 h 6482251"/>
                    <a:gd name="connsiteX63" fmla="*/ 1577160 w 4425452"/>
                    <a:gd name="connsiteY63" fmla="*/ 3275106 h 6482251"/>
                    <a:gd name="connsiteX64" fmla="*/ 1597797 w 4425452"/>
                    <a:gd name="connsiteY64" fmla="*/ 3205256 h 6482251"/>
                    <a:gd name="connsiteX65" fmla="*/ 1531122 w 4425452"/>
                    <a:gd name="connsiteY65" fmla="*/ 3178268 h 6482251"/>
                    <a:gd name="connsiteX66" fmla="*/ 1510394 w 4425452"/>
                    <a:gd name="connsiteY66" fmla="*/ 3154319 h 6482251"/>
                    <a:gd name="connsiteX67" fmla="*/ 1394597 w 4425452"/>
                    <a:gd name="connsiteY67" fmla="*/ 3167156 h 6482251"/>
                    <a:gd name="connsiteX68" fmla="*/ 1331097 w 4425452"/>
                    <a:gd name="connsiteY68" fmla="*/ 3130643 h 6482251"/>
                    <a:gd name="connsiteX69" fmla="*/ 1316810 w 4425452"/>
                    <a:gd name="connsiteY69" fmla="*/ 3105243 h 6482251"/>
                    <a:gd name="connsiteX70" fmla="*/ 1256394 w 4425452"/>
                    <a:gd name="connsiteY70" fmla="*/ 3085513 h 6482251"/>
                    <a:gd name="connsiteX71" fmla="*/ 1156472 w 4425452"/>
                    <a:gd name="connsiteY71" fmla="*/ 3102068 h 6482251"/>
                    <a:gd name="connsiteX72" fmla="*/ 1131072 w 4425452"/>
                    <a:gd name="connsiteY72" fmla="*/ 3148106 h 6482251"/>
                    <a:gd name="connsiteX73" fmla="*/ 1075510 w 4425452"/>
                    <a:gd name="connsiteY73" fmla="*/ 3178268 h 6482251"/>
                    <a:gd name="connsiteX74" fmla="*/ 1042172 w 4425452"/>
                    <a:gd name="connsiteY74" fmla="*/ 3229068 h 6482251"/>
                    <a:gd name="connsiteX75" fmla="*/ 973910 w 4425452"/>
                    <a:gd name="connsiteY75" fmla="*/ 3241768 h 6482251"/>
                    <a:gd name="connsiteX76" fmla="*/ 893445 w 4425452"/>
                    <a:gd name="connsiteY76" fmla="*/ 3185162 h 6482251"/>
                    <a:gd name="connsiteX77" fmla="*/ 908822 w 4425452"/>
                    <a:gd name="connsiteY77" fmla="*/ 3114768 h 6482251"/>
                    <a:gd name="connsiteX78" fmla="*/ 956447 w 4425452"/>
                    <a:gd name="connsiteY78" fmla="*/ 3081431 h 6482251"/>
                    <a:gd name="connsiteX79" fmla="*/ 907824 w 4425452"/>
                    <a:gd name="connsiteY79" fmla="*/ 2990353 h 6482251"/>
                    <a:gd name="connsiteX80" fmla="*/ 832622 w 4425452"/>
                    <a:gd name="connsiteY80" fmla="*/ 2992531 h 6482251"/>
                    <a:gd name="connsiteX81" fmla="*/ 710385 w 4425452"/>
                    <a:gd name="connsiteY81" fmla="*/ 2946493 h 6482251"/>
                    <a:gd name="connsiteX82" fmla="*/ 675460 w 4425452"/>
                    <a:gd name="connsiteY82" fmla="*/ 2856006 h 6482251"/>
                    <a:gd name="connsiteX83" fmla="*/ 717370 w 4425452"/>
                    <a:gd name="connsiteY83" fmla="*/ 2807519 h 6482251"/>
                    <a:gd name="connsiteX84" fmla="*/ 715147 w 4425452"/>
                    <a:gd name="connsiteY84" fmla="*/ 2741706 h 6482251"/>
                    <a:gd name="connsiteX85" fmla="*/ 754835 w 4425452"/>
                    <a:gd name="connsiteY85" fmla="*/ 2714718 h 6482251"/>
                    <a:gd name="connsiteX86" fmla="*/ 832622 w 4425452"/>
                    <a:gd name="connsiteY86" fmla="*/ 2775043 h 6482251"/>
                    <a:gd name="connsiteX87" fmla="*/ 859610 w 4425452"/>
                    <a:gd name="connsiteY87" fmla="*/ 2802031 h 6482251"/>
                    <a:gd name="connsiteX88" fmla="*/ 867547 w 4425452"/>
                    <a:gd name="connsiteY88" fmla="*/ 2746469 h 6482251"/>
                    <a:gd name="connsiteX89" fmla="*/ 904014 w 4425452"/>
                    <a:gd name="connsiteY89" fmla="*/ 2733905 h 6482251"/>
                    <a:gd name="connsiteX90" fmla="*/ 948510 w 4425452"/>
                    <a:gd name="connsiteY90" fmla="*/ 2733768 h 6482251"/>
                    <a:gd name="connsiteX91" fmla="*/ 975497 w 4425452"/>
                    <a:gd name="connsiteY91" fmla="*/ 2702018 h 6482251"/>
                    <a:gd name="connsiteX92" fmla="*/ 1051697 w 4425452"/>
                    <a:gd name="connsiteY92" fmla="*/ 2595656 h 6482251"/>
                    <a:gd name="connsiteX93" fmla="*/ 1141504 w 4425452"/>
                    <a:gd name="connsiteY93" fmla="*/ 2536011 h 6482251"/>
                    <a:gd name="connsiteX94" fmla="*/ 1223147 w 4425452"/>
                    <a:gd name="connsiteY94" fmla="*/ 2505168 h 6482251"/>
                    <a:gd name="connsiteX95" fmla="*/ 1370785 w 4425452"/>
                    <a:gd name="connsiteY95" fmla="*/ 2362293 h 6482251"/>
                    <a:gd name="connsiteX96" fmla="*/ 1485175 w 4425452"/>
                    <a:gd name="connsiteY96" fmla="*/ 2372272 h 6482251"/>
                    <a:gd name="connsiteX97" fmla="*/ 1551261 w 4425452"/>
                    <a:gd name="connsiteY97" fmla="*/ 2467657 h 6482251"/>
                    <a:gd name="connsiteX98" fmla="*/ 1494610 w 4425452"/>
                    <a:gd name="connsiteY98" fmla="*/ 2538506 h 6482251"/>
                    <a:gd name="connsiteX99" fmla="*/ 1397772 w 4425452"/>
                    <a:gd name="connsiteY99" fmla="*/ 2630581 h 6482251"/>
                    <a:gd name="connsiteX100" fmla="*/ 1360035 w 4425452"/>
                    <a:gd name="connsiteY100" fmla="*/ 2650764 h 6482251"/>
                    <a:gd name="connsiteX101" fmla="*/ 1371646 w 4425452"/>
                    <a:gd name="connsiteY101" fmla="*/ 2711815 h 6482251"/>
                    <a:gd name="connsiteX102" fmla="*/ 1421585 w 4425452"/>
                    <a:gd name="connsiteY102" fmla="*/ 2740118 h 6482251"/>
                    <a:gd name="connsiteX103" fmla="*/ 1415235 w 4425452"/>
                    <a:gd name="connsiteY103" fmla="*/ 2778218 h 6482251"/>
                    <a:gd name="connsiteX104" fmla="*/ 1324338 w 4425452"/>
                    <a:gd name="connsiteY104" fmla="*/ 2832874 h 6482251"/>
                    <a:gd name="connsiteX105" fmla="*/ 1361260 w 4425452"/>
                    <a:gd name="connsiteY105" fmla="*/ 2867118 h 6482251"/>
                    <a:gd name="connsiteX106" fmla="*/ 1516835 w 4425452"/>
                    <a:gd name="connsiteY106" fmla="*/ 2794093 h 6482251"/>
                    <a:gd name="connsiteX107" fmla="*/ 1553347 w 4425452"/>
                    <a:gd name="connsiteY107" fmla="*/ 2736943 h 6482251"/>
                    <a:gd name="connsiteX108" fmla="*/ 1618435 w 4425452"/>
                    <a:gd name="connsiteY108" fmla="*/ 2706781 h 6482251"/>
                    <a:gd name="connsiteX109" fmla="*/ 1675585 w 4425452"/>
                    <a:gd name="connsiteY109" fmla="*/ 2670268 h 6482251"/>
                    <a:gd name="connsiteX110" fmla="*/ 1777185 w 4425452"/>
                    <a:gd name="connsiteY110" fmla="*/ 2640106 h 6482251"/>
                    <a:gd name="connsiteX111" fmla="*/ 1875610 w 4425452"/>
                    <a:gd name="connsiteY111" fmla="*/ 2630581 h 6482251"/>
                    <a:gd name="connsiteX112" fmla="*/ 1918881 w 4425452"/>
                    <a:gd name="connsiteY112" fmla="*/ 2605634 h 6482251"/>
                    <a:gd name="connsiteX113" fmla="*/ 1986735 w 4425452"/>
                    <a:gd name="connsiteY113" fmla="*/ 2665506 h 6482251"/>
                    <a:gd name="connsiteX114" fmla="*/ 2056585 w 4425452"/>
                    <a:gd name="connsiteY114" fmla="*/ 2681381 h 6482251"/>
                    <a:gd name="connsiteX115" fmla="*/ 2131242 w 4425452"/>
                    <a:gd name="connsiteY115" fmla="*/ 2694261 h 6482251"/>
                    <a:gd name="connsiteX116" fmla="*/ 2081985 w 4425452"/>
                    <a:gd name="connsiteY116" fmla="*/ 2824256 h 6482251"/>
                    <a:gd name="connsiteX117" fmla="*/ 1978343 w 4425452"/>
                    <a:gd name="connsiteY117" fmla="*/ 2938147 h 6482251"/>
                    <a:gd name="connsiteX118" fmla="*/ 2015309 w 4425452"/>
                    <a:gd name="connsiteY118" fmla="*/ 2960780 h 6482251"/>
                    <a:gd name="connsiteX119" fmla="*/ 2002608 w 4425452"/>
                    <a:gd name="connsiteY119" fmla="*/ 3051267 h 6482251"/>
                    <a:gd name="connsiteX120" fmla="*/ 2069284 w 4425452"/>
                    <a:gd name="connsiteY120" fmla="*/ 3051267 h 6482251"/>
                    <a:gd name="connsiteX121" fmla="*/ 2056584 w 4425452"/>
                    <a:gd name="connsiteY121" fmla="*/ 3094130 h 6482251"/>
                    <a:gd name="connsiteX122" fmla="*/ 2124711 w 4425452"/>
                    <a:gd name="connsiteY122" fmla="*/ 3117943 h 6482251"/>
                    <a:gd name="connsiteX123" fmla="*/ 2186759 w 4425452"/>
                    <a:gd name="connsiteY123" fmla="*/ 3084605 h 6482251"/>
                    <a:gd name="connsiteX124" fmla="*/ 2291534 w 4425452"/>
                    <a:gd name="connsiteY124" fmla="*/ 3103655 h 6482251"/>
                    <a:gd name="connsiteX125" fmla="*/ 2304234 w 4425452"/>
                    <a:gd name="connsiteY125" fmla="*/ 3149692 h 6482251"/>
                    <a:gd name="connsiteX126" fmla="*/ 2363108 w 4425452"/>
                    <a:gd name="connsiteY126" fmla="*/ 3197227 h 6482251"/>
                    <a:gd name="connsiteX127" fmla="*/ 2369321 w 4425452"/>
                    <a:gd name="connsiteY127" fmla="*/ 3268755 h 6482251"/>
                    <a:gd name="connsiteX128" fmla="*/ 2391728 w 4425452"/>
                    <a:gd name="connsiteY128" fmla="*/ 3330805 h 6482251"/>
                    <a:gd name="connsiteX129" fmla="*/ 2332991 w 4425452"/>
                    <a:gd name="connsiteY129" fmla="*/ 3302229 h 6482251"/>
                    <a:gd name="connsiteX130" fmla="*/ 2267721 w 4425452"/>
                    <a:gd name="connsiteY130" fmla="*/ 3351305 h 6482251"/>
                    <a:gd name="connsiteX131" fmla="*/ 2305821 w 4425452"/>
                    <a:gd name="connsiteY131" fmla="*/ 3422742 h 6482251"/>
                    <a:gd name="connsiteX132" fmla="*/ 2362971 w 4425452"/>
                    <a:gd name="connsiteY132" fmla="*/ 3573555 h 6482251"/>
                    <a:gd name="connsiteX133" fmla="*/ 2321199 w 4425452"/>
                    <a:gd name="connsiteY133" fmla="*/ 3653067 h 6482251"/>
                    <a:gd name="connsiteX134" fmla="*/ 2286771 w 4425452"/>
                    <a:gd name="connsiteY134" fmla="*/ 3819617 h 6482251"/>
                    <a:gd name="connsiteX135" fmla="*/ 2247493 w 4425452"/>
                    <a:gd name="connsiteY135" fmla="*/ 3859623 h 6482251"/>
                    <a:gd name="connsiteX136" fmla="*/ 2282009 w 4425452"/>
                    <a:gd name="connsiteY136" fmla="*/ 3889467 h 6482251"/>
                    <a:gd name="connsiteX137" fmla="*/ 2264546 w 4425452"/>
                    <a:gd name="connsiteY137" fmla="*/ 3937092 h 6482251"/>
                    <a:gd name="connsiteX138" fmla="*/ 2313759 w 4425452"/>
                    <a:gd name="connsiteY138" fmla="*/ 3922805 h 6482251"/>
                    <a:gd name="connsiteX139" fmla="*/ 2355034 w 4425452"/>
                    <a:gd name="connsiteY139" fmla="*/ 3946617 h 6482251"/>
                    <a:gd name="connsiteX140" fmla="*/ 2402659 w 4425452"/>
                    <a:gd name="connsiteY140" fmla="*/ 3940267 h 6482251"/>
                    <a:gd name="connsiteX141" fmla="*/ 2462984 w 4425452"/>
                    <a:gd name="connsiteY141" fmla="*/ 3867242 h 6482251"/>
                    <a:gd name="connsiteX142" fmla="*/ 2458222 w 4425452"/>
                    <a:gd name="connsiteY142" fmla="*/ 3905342 h 6482251"/>
                    <a:gd name="connsiteX143" fmla="*/ 2526893 w 4425452"/>
                    <a:gd name="connsiteY143" fmla="*/ 3842206 h 6482251"/>
                    <a:gd name="connsiteX144" fmla="*/ 2572521 w 4425452"/>
                    <a:gd name="connsiteY144" fmla="*/ 3843430 h 6482251"/>
                    <a:gd name="connsiteX145" fmla="*/ 2607446 w 4425452"/>
                    <a:gd name="connsiteY145" fmla="*/ 3789455 h 6482251"/>
                    <a:gd name="connsiteX146" fmla="*/ 2710634 w 4425452"/>
                    <a:gd name="connsiteY146" fmla="*/ 3808505 h 6482251"/>
                    <a:gd name="connsiteX147" fmla="*/ 2759846 w 4425452"/>
                    <a:gd name="connsiteY147" fmla="*/ 3759292 h 6482251"/>
                    <a:gd name="connsiteX148" fmla="*/ 2845571 w 4425452"/>
                    <a:gd name="connsiteY148" fmla="*/ 3770405 h 6482251"/>
                    <a:gd name="connsiteX149" fmla="*/ 2880134 w 4425452"/>
                    <a:gd name="connsiteY149" fmla="*/ 3662319 h 6482251"/>
                    <a:gd name="connsiteX150" fmla="*/ 2910659 w 4425452"/>
                    <a:gd name="connsiteY150" fmla="*/ 3559267 h 6482251"/>
                    <a:gd name="connsiteX151" fmla="*/ 2886846 w 4425452"/>
                    <a:gd name="connsiteY151" fmla="*/ 3346542 h 6482251"/>
                    <a:gd name="connsiteX152" fmla="*/ 2857818 w 4425452"/>
                    <a:gd name="connsiteY152" fmla="*/ 3218545 h 6482251"/>
                    <a:gd name="connsiteX153" fmla="*/ 2802709 w 4425452"/>
                    <a:gd name="connsiteY153" fmla="*/ 3138580 h 6482251"/>
                    <a:gd name="connsiteX154" fmla="*/ 2739210 w 4425452"/>
                    <a:gd name="connsiteY154" fmla="*/ 3043331 h 6482251"/>
                    <a:gd name="connsiteX155" fmla="*/ 2670947 w 4425452"/>
                    <a:gd name="connsiteY155" fmla="*/ 2900456 h 6482251"/>
                    <a:gd name="connsiteX156" fmla="*/ 2509021 w 4425452"/>
                    <a:gd name="connsiteY156" fmla="*/ 2776630 h 6482251"/>
                    <a:gd name="connsiteX157" fmla="*/ 2501720 w 4425452"/>
                    <a:gd name="connsiteY157" fmla="*/ 2723608 h 6482251"/>
                    <a:gd name="connsiteX158" fmla="*/ 2532834 w 4425452"/>
                    <a:gd name="connsiteY158" fmla="*/ 2643280 h 6482251"/>
                    <a:gd name="connsiteX159" fmla="*/ 2605361 w 4425452"/>
                    <a:gd name="connsiteY159" fmla="*/ 2581096 h 6482251"/>
                    <a:gd name="connsiteX160" fmla="*/ 2713809 w 4425452"/>
                    <a:gd name="connsiteY160" fmla="*/ 2519455 h 6482251"/>
                    <a:gd name="connsiteX161" fmla="*/ 2823346 w 4425452"/>
                    <a:gd name="connsiteY161" fmla="*/ 2417855 h 6482251"/>
                    <a:gd name="connsiteX162" fmla="*/ 2903720 w 4425452"/>
                    <a:gd name="connsiteY162" fmla="*/ 2372181 h 6482251"/>
                    <a:gd name="connsiteX163" fmla="*/ 2904490 w 4425452"/>
                    <a:gd name="connsiteY163" fmla="*/ 2253571 h 6482251"/>
                    <a:gd name="connsiteX164" fmla="*/ 2906473 w 4425452"/>
                    <a:gd name="connsiteY164" fmla="*/ 2183915 h 6482251"/>
                    <a:gd name="connsiteX165" fmla="*/ 2947171 w 4425452"/>
                    <a:gd name="connsiteY165" fmla="*/ 2113055 h 6482251"/>
                    <a:gd name="connsiteX166" fmla="*/ 3056709 w 4425452"/>
                    <a:gd name="connsiteY166" fmla="*/ 2022567 h 6482251"/>
                    <a:gd name="connsiteX167" fmla="*/ 3139259 w 4425452"/>
                    <a:gd name="connsiteY167" fmla="*/ 1936842 h 6482251"/>
                    <a:gd name="connsiteX168" fmla="*/ 3215459 w 4425452"/>
                    <a:gd name="connsiteY168" fmla="*/ 1797142 h 6482251"/>
                    <a:gd name="connsiteX169" fmla="*/ 3242492 w 4425452"/>
                    <a:gd name="connsiteY169" fmla="*/ 1838917 h 6482251"/>
                    <a:gd name="connsiteX170" fmla="*/ 3310709 w 4425452"/>
                    <a:gd name="connsiteY170" fmla="*/ 1787617 h 6482251"/>
                    <a:gd name="connsiteX171" fmla="*/ 3332934 w 4425452"/>
                    <a:gd name="connsiteY171" fmla="*/ 1862230 h 6482251"/>
                    <a:gd name="connsiteX172" fmla="*/ 3467871 w 4425452"/>
                    <a:gd name="connsiteY172" fmla="*/ 1882867 h 6482251"/>
                    <a:gd name="connsiteX173" fmla="*/ 3511052 w 4425452"/>
                    <a:gd name="connsiteY173" fmla="*/ 1866993 h 6482251"/>
                    <a:gd name="connsiteX174" fmla="*/ 3607860 w 4425452"/>
                    <a:gd name="connsiteY174" fmla="*/ 1833222 h 6482251"/>
                    <a:gd name="connsiteX175" fmla="*/ 3777434 w 4425452"/>
                    <a:gd name="connsiteY175" fmla="*/ 1682842 h 6482251"/>
                    <a:gd name="connsiteX176" fmla="*/ 3929063 w 4425452"/>
                    <a:gd name="connsiteY176" fmla="*/ 1422856 h 6482251"/>
                    <a:gd name="connsiteX177" fmla="*/ 4102871 w 4425452"/>
                    <a:gd name="connsiteY177" fmla="*/ 1124042 h 6482251"/>
                    <a:gd name="connsiteX178" fmla="*/ 4174309 w 4425452"/>
                    <a:gd name="connsiteY178" fmla="*/ 1012917 h 6482251"/>
                    <a:gd name="connsiteX179" fmla="*/ 4246901 w 4425452"/>
                    <a:gd name="connsiteY179" fmla="*/ 809717 h 6482251"/>
                    <a:gd name="connsiteX180" fmla="*/ 4337821 w 4425452"/>
                    <a:gd name="connsiteY180" fmla="*/ 599301 h 6482251"/>
                    <a:gd name="connsiteX181" fmla="*/ 4425452 w 4425452"/>
                    <a:gd name="connsiteY181" fmla="*/ 377827 h 6482251"/>
                    <a:gd name="connsiteX182" fmla="*/ 4394609 w 4425452"/>
                    <a:gd name="connsiteY182" fmla="*/ 16059 h 6482251"/>
                    <a:gd name="connsiteX183" fmla="*/ 2944993 w 4425452"/>
                    <a:gd name="connsiteY183" fmla="*/ 87 h 6482251"/>
                    <a:gd name="connsiteX184" fmla="*/ 0 w 4425452"/>
                    <a:gd name="connsiteY184" fmla="*/ 6473827 h 6482251"/>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06473 w 4425452"/>
                    <a:gd name="connsiteY164" fmla="*/ 2167856 h 6466192"/>
                    <a:gd name="connsiteX165" fmla="*/ 2947171 w 4425452"/>
                    <a:gd name="connsiteY165" fmla="*/ 2096996 h 6466192"/>
                    <a:gd name="connsiteX166" fmla="*/ 3056709 w 4425452"/>
                    <a:gd name="connsiteY166" fmla="*/ 2006508 h 6466192"/>
                    <a:gd name="connsiteX167" fmla="*/ 3139259 w 4425452"/>
                    <a:gd name="connsiteY167" fmla="*/ 1920783 h 6466192"/>
                    <a:gd name="connsiteX168" fmla="*/ 3215459 w 4425452"/>
                    <a:gd name="connsiteY168" fmla="*/ 1781083 h 6466192"/>
                    <a:gd name="connsiteX169" fmla="*/ 3242492 w 4425452"/>
                    <a:gd name="connsiteY169" fmla="*/ 1822858 h 6466192"/>
                    <a:gd name="connsiteX170" fmla="*/ 3310709 w 4425452"/>
                    <a:gd name="connsiteY170" fmla="*/ 1771558 h 6466192"/>
                    <a:gd name="connsiteX171" fmla="*/ 3332934 w 4425452"/>
                    <a:gd name="connsiteY171" fmla="*/ 1846171 h 6466192"/>
                    <a:gd name="connsiteX172" fmla="*/ 3467871 w 4425452"/>
                    <a:gd name="connsiteY172" fmla="*/ 1866808 h 6466192"/>
                    <a:gd name="connsiteX173" fmla="*/ 3511052 w 4425452"/>
                    <a:gd name="connsiteY173" fmla="*/ 1850934 h 6466192"/>
                    <a:gd name="connsiteX174" fmla="*/ 3607860 w 4425452"/>
                    <a:gd name="connsiteY174" fmla="*/ 1817163 h 6466192"/>
                    <a:gd name="connsiteX175" fmla="*/ 3777434 w 4425452"/>
                    <a:gd name="connsiteY175" fmla="*/ 1666783 h 6466192"/>
                    <a:gd name="connsiteX176" fmla="*/ 3929063 w 4425452"/>
                    <a:gd name="connsiteY176" fmla="*/ 1406797 h 6466192"/>
                    <a:gd name="connsiteX177" fmla="*/ 4102871 w 4425452"/>
                    <a:gd name="connsiteY177" fmla="*/ 1107983 h 6466192"/>
                    <a:gd name="connsiteX178" fmla="*/ 4174309 w 4425452"/>
                    <a:gd name="connsiteY178" fmla="*/ 996858 h 6466192"/>
                    <a:gd name="connsiteX179" fmla="*/ 4246901 w 4425452"/>
                    <a:gd name="connsiteY179" fmla="*/ 793658 h 6466192"/>
                    <a:gd name="connsiteX180" fmla="*/ 4337821 w 4425452"/>
                    <a:gd name="connsiteY180" fmla="*/ 583242 h 6466192"/>
                    <a:gd name="connsiteX181" fmla="*/ 4425452 w 4425452"/>
                    <a:gd name="connsiteY181" fmla="*/ 361768 h 6466192"/>
                    <a:gd name="connsiteX182" fmla="*/ 4394609 w 4425452"/>
                    <a:gd name="connsiteY182" fmla="*/ 0 h 6466192"/>
                    <a:gd name="connsiteX183" fmla="*/ 1636422 w 4425452"/>
                    <a:gd name="connsiteY183" fmla="*/ 25387 h 6466192"/>
                    <a:gd name="connsiteX184" fmla="*/ 0 w 4425452"/>
                    <a:gd name="connsiteY184"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06473 w 4425452"/>
                    <a:gd name="connsiteY164" fmla="*/ 2167856 h 6466192"/>
                    <a:gd name="connsiteX165" fmla="*/ 2947171 w 4425452"/>
                    <a:gd name="connsiteY165" fmla="*/ 2096996 h 6466192"/>
                    <a:gd name="connsiteX166" fmla="*/ 3056709 w 4425452"/>
                    <a:gd name="connsiteY166" fmla="*/ 2006508 h 6466192"/>
                    <a:gd name="connsiteX167" fmla="*/ 3139259 w 4425452"/>
                    <a:gd name="connsiteY167" fmla="*/ 1920783 h 6466192"/>
                    <a:gd name="connsiteX168" fmla="*/ 3215459 w 4425452"/>
                    <a:gd name="connsiteY168" fmla="*/ 1781083 h 6466192"/>
                    <a:gd name="connsiteX169" fmla="*/ 3242492 w 4425452"/>
                    <a:gd name="connsiteY169" fmla="*/ 1822858 h 6466192"/>
                    <a:gd name="connsiteX170" fmla="*/ 3310709 w 4425452"/>
                    <a:gd name="connsiteY170" fmla="*/ 1771558 h 6466192"/>
                    <a:gd name="connsiteX171" fmla="*/ 3332934 w 4425452"/>
                    <a:gd name="connsiteY171" fmla="*/ 1846171 h 6466192"/>
                    <a:gd name="connsiteX172" fmla="*/ 3467871 w 4425452"/>
                    <a:gd name="connsiteY172" fmla="*/ 1866808 h 6466192"/>
                    <a:gd name="connsiteX173" fmla="*/ 3511052 w 4425452"/>
                    <a:gd name="connsiteY173" fmla="*/ 1850934 h 6466192"/>
                    <a:gd name="connsiteX174" fmla="*/ 3607860 w 4425452"/>
                    <a:gd name="connsiteY174" fmla="*/ 1817163 h 6466192"/>
                    <a:gd name="connsiteX175" fmla="*/ 3777434 w 4425452"/>
                    <a:gd name="connsiteY175" fmla="*/ 1666783 h 6466192"/>
                    <a:gd name="connsiteX176" fmla="*/ 3929063 w 4425452"/>
                    <a:gd name="connsiteY176" fmla="*/ 1406797 h 6466192"/>
                    <a:gd name="connsiteX177" fmla="*/ 4102871 w 4425452"/>
                    <a:gd name="connsiteY177" fmla="*/ 1107983 h 6466192"/>
                    <a:gd name="connsiteX178" fmla="*/ 4174309 w 4425452"/>
                    <a:gd name="connsiteY178" fmla="*/ 996858 h 6466192"/>
                    <a:gd name="connsiteX179" fmla="*/ 4246901 w 4425452"/>
                    <a:gd name="connsiteY179" fmla="*/ 793658 h 6466192"/>
                    <a:gd name="connsiteX180" fmla="*/ 4337821 w 4425452"/>
                    <a:gd name="connsiteY180" fmla="*/ 583242 h 6466192"/>
                    <a:gd name="connsiteX181" fmla="*/ 4425452 w 4425452"/>
                    <a:gd name="connsiteY181" fmla="*/ 361768 h 6466192"/>
                    <a:gd name="connsiteX182" fmla="*/ 4394609 w 4425452"/>
                    <a:gd name="connsiteY182" fmla="*/ 0 h 6466192"/>
                    <a:gd name="connsiteX183" fmla="*/ 1636422 w 4425452"/>
                    <a:gd name="connsiteY183" fmla="*/ 25387 h 6466192"/>
                    <a:gd name="connsiteX184" fmla="*/ 0 w 4425452"/>
                    <a:gd name="connsiteY184"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06473 w 4425452"/>
                    <a:gd name="connsiteY164" fmla="*/ 2167856 h 6466192"/>
                    <a:gd name="connsiteX165" fmla="*/ 2947171 w 4425452"/>
                    <a:gd name="connsiteY165" fmla="*/ 2096996 h 6466192"/>
                    <a:gd name="connsiteX166" fmla="*/ 3056709 w 4425452"/>
                    <a:gd name="connsiteY166" fmla="*/ 2006508 h 6466192"/>
                    <a:gd name="connsiteX167" fmla="*/ 3139259 w 4425452"/>
                    <a:gd name="connsiteY167" fmla="*/ 1920783 h 6466192"/>
                    <a:gd name="connsiteX168" fmla="*/ 3215459 w 4425452"/>
                    <a:gd name="connsiteY168" fmla="*/ 1781083 h 6466192"/>
                    <a:gd name="connsiteX169" fmla="*/ 3242492 w 4425452"/>
                    <a:gd name="connsiteY169" fmla="*/ 1822858 h 6466192"/>
                    <a:gd name="connsiteX170" fmla="*/ 3310709 w 4425452"/>
                    <a:gd name="connsiteY170" fmla="*/ 1771558 h 6466192"/>
                    <a:gd name="connsiteX171" fmla="*/ 3332934 w 4425452"/>
                    <a:gd name="connsiteY171" fmla="*/ 1846171 h 6466192"/>
                    <a:gd name="connsiteX172" fmla="*/ 3467871 w 4425452"/>
                    <a:gd name="connsiteY172" fmla="*/ 1866808 h 6466192"/>
                    <a:gd name="connsiteX173" fmla="*/ 3511052 w 4425452"/>
                    <a:gd name="connsiteY173" fmla="*/ 1850934 h 6466192"/>
                    <a:gd name="connsiteX174" fmla="*/ 3607860 w 4425452"/>
                    <a:gd name="connsiteY174" fmla="*/ 1817163 h 6466192"/>
                    <a:gd name="connsiteX175" fmla="*/ 3777434 w 4425452"/>
                    <a:gd name="connsiteY175" fmla="*/ 1666783 h 6466192"/>
                    <a:gd name="connsiteX176" fmla="*/ 3929063 w 4425452"/>
                    <a:gd name="connsiteY176" fmla="*/ 1406797 h 6466192"/>
                    <a:gd name="connsiteX177" fmla="*/ 4102871 w 4425452"/>
                    <a:gd name="connsiteY177" fmla="*/ 1107983 h 6466192"/>
                    <a:gd name="connsiteX178" fmla="*/ 4174309 w 4425452"/>
                    <a:gd name="connsiteY178" fmla="*/ 996858 h 6466192"/>
                    <a:gd name="connsiteX179" fmla="*/ 4246901 w 4425452"/>
                    <a:gd name="connsiteY179" fmla="*/ 793658 h 6466192"/>
                    <a:gd name="connsiteX180" fmla="*/ 4337821 w 4425452"/>
                    <a:gd name="connsiteY180" fmla="*/ 583242 h 6466192"/>
                    <a:gd name="connsiteX181" fmla="*/ 4425452 w 4425452"/>
                    <a:gd name="connsiteY181" fmla="*/ 361768 h 6466192"/>
                    <a:gd name="connsiteX182" fmla="*/ 4394609 w 4425452"/>
                    <a:gd name="connsiteY182" fmla="*/ 0 h 6466192"/>
                    <a:gd name="connsiteX183" fmla="*/ 1636422 w 4425452"/>
                    <a:gd name="connsiteY183" fmla="*/ 25387 h 6466192"/>
                    <a:gd name="connsiteX184" fmla="*/ 0 w 4425452"/>
                    <a:gd name="connsiteY184"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06473 w 4425452"/>
                    <a:gd name="connsiteY164" fmla="*/ 2167856 h 6466192"/>
                    <a:gd name="connsiteX165" fmla="*/ 2947171 w 4425452"/>
                    <a:gd name="connsiteY165" fmla="*/ 2096996 h 6466192"/>
                    <a:gd name="connsiteX166" fmla="*/ 3056709 w 4425452"/>
                    <a:gd name="connsiteY166" fmla="*/ 2006508 h 6466192"/>
                    <a:gd name="connsiteX167" fmla="*/ 3139259 w 4425452"/>
                    <a:gd name="connsiteY167" fmla="*/ 1920783 h 6466192"/>
                    <a:gd name="connsiteX168" fmla="*/ 3215459 w 4425452"/>
                    <a:gd name="connsiteY168" fmla="*/ 1781083 h 6466192"/>
                    <a:gd name="connsiteX169" fmla="*/ 3242492 w 4425452"/>
                    <a:gd name="connsiteY169" fmla="*/ 1822858 h 6466192"/>
                    <a:gd name="connsiteX170" fmla="*/ 3310709 w 4425452"/>
                    <a:gd name="connsiteY170" fmla="*/ 1771558 h 6466192"/>
                    <a:gd name="connsiteX171" fmla="*/ 3332934 w 4425452"/>
                    <a:gd name="connsiteY171" fmla="*/ 1846171 h 6466192"/>
                    <a:gd name="connsiteX172" fmla="*/ 3467871 w 4425452"/>
                    <a:gd name="connsiteY172" fmla="*/ 1866808 h 6466192"/>
                    <a:gd name="connsiteX173" fmla="*/ 3511052 w 4425452"/>
                    <a:gd name="connsiteY173" fmla="*/ 1850934 h 6466192"/>
                    <a:gd name="connsiteX174" fmla="*/ 3607860 w 4425452"/>
                    <a:gd name="connsiteY174" fmla="*/ 1817163 h 6466192"/>
                    <a:gd name="connsiteX175" fmla="*/ 3777434 w 4425452"/>
                    <a:gd name="connsiteY175" fmla="*/ 1666783 h 6466192"/>
                    <a:gd name="connsiteX176" fmla="*/ 3929063 w 4425452"/>
                    <a:gd name="connsiteY176" fmla="*/ 1406797 h 6466192"/>
                    <a:gd name="connsiteX177" fmla="*/ 4102871 w 4425452"/>
                    <a:gd name="connsiteY177" fmla="*/ 1107983 h 6466192"/>
                    <a:gd name="connsiteX178" fmla="*/ 4174309 w 4425452"/>
                    <a:gd name="connsiteY178" fmla="*/ 996858 h 6466192"/>
                    <a:gd name="connsiteX179" fmla="*/ 4246901 w 4425452"/>
                    <a:gd name="connsiteY179" fmla="*/ 793658 h 6466192"/>
                    <a:gd name="connsiteX180" fmla="*/ 4337821 w 4425452"/>
                    <a:gd name="connsiteY180" fmla="*/ 583242 h 6466192"/>
                    <a:gd name="connsiteX181" fmla="*/ 4425452 w 4425452"/>
                    <a:gd name="connsiteY181" fmla="*/ 361768 h 6466192"/>
                    <a:gd name="connsiteX182" fmla="*/ 4394609 w 4425452"/>
                    <a:gd name="connsiteY182" fmla="*/ 0 h 6466192"/>
                    <a:gd name="connsiteX183" fmla="*/ 1636422 w 4425452"/>
                    <a:gd name="connsiteY183" fmla="*/ 25387 h 6466192"/>
                    <a:gd name="connsiteX184" fmla="*/ 0 w 4425452"/>
                    <a:gd name="connsiteY184"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06473 w 4425452"/>
                    <a:gd name="connsiteY164" fmla="*/ 2167856 h 6466192"/>
                    <a:gd name="connsiteX165" fmla="*/ 2947171 w 4425452"/>
                    <a:gd name="connsiteY165" fmla="*/ 2096996 h 6466192"/>
                    <a:gd name="connsiteX166" fmla="*/ 3056709 w 4425452"/>
                    <a:gd name="connsiteY166" fmla="*/ 2006508 h 6466192"/>
                    <a:gd name="connsiteX167" fmla="*/ 3139259 w 4425452"/>
                    <a:gd name="connsiteY167" fmla="*/ 1920783 h 6466192"/>
                    <a:gd name="connsiteX168" fmla="*/ 3215459 w 4425452"/>
                    <a:gd name="connsiteY168" fmla="*/ 1781083 h 6466192"/>
                    <a:gd name="connsiteX169" fmla="*/ 3242492 w 4425452"/>
                    <a:gd name="connsiteY169" fmla="*/ 1822858 h 6466192"/>
                    <a:gd name="connsiteX170" fmla="*/ 3310709 w 4425452"/>
                    <a:gd name="connsiteY170" fmla="*/ 1771558 h 6466192"/>
                    <a:gd name="connsiteX171" fmla="*/ 3332934 w 4425452"/>
                    <a:gd name="connsiteY171" fmla="*/ 1846171 h 6466192"/>
                    <a:gd name="connsiteX172" fmla="*/ 3467871 w 4425452"/>
                    <a:gd name="connsiteY172" fmla="*/ 1866808 h 6466192"/>
                    <a:gd name="connsiteX173" fmla="*/ 3511052 w 4425452"/>
                    <a:gd name="connsiteY173" fmla="*/ 1850934 h 6466192"/>
                    <a:gd name="connsiteX174" fmla="*/ 3607860 w 4425452"/>
                    <a:gd name="connsiteY174" fmla="*/ 1817163 h 6466192"/>
                    <a:gd name="connsiteX175" fmla="*/ 3777434 w 4425452"/>
                    <a:gd name="connsiteY175" fmla="*/ 1666783 h 6466192"/>
                    <a:gd name="connsiteX176" fmla="*/ 3929063 w 4425452"/>
                    <a:gd name="connsiteY176" fmla="*/ 1406797 h 6466192"/>
                    <a:gd name="connsiteX177" fmla="*/ 4102871 w 4425452"/>
                    <a:gd name="connsiteY177" fmla="*/ 1107983 h 6466192"/>
                    <a:gd name="connsiteX178" fmla="*/ 4174309 w 4425452"/>
                    <a:gd name="connsiteY178" fmla="*/ 996858 h 6466192"/>
                    <a:gd name="connsiteX179" fmla="*/ 4246901 w 4425452"/>
                    <a:gd name="connsiteY179" fmla="*/ 793658 h 6466192"/>
                    <a:gd name="connsiteX180" fmla="*/ 4337821 w 4425452"/>
                    <a:gd name="connsiteY180" fmla="*/ 583242 h 6466192"/>
                    <a:gd name="connsiteX181" fmla="*/ 4425452 w 4425452"/>
                    <a:gd name="connsiteY181" fmla="*/ 361768 h 6466192"/>
                    <a:gd name="connsiteX182" fmla="*/ 4394609 w 4425452"/>
                    <a:gd name="connsiteY182" fmla="*/ 0 h 6466192"/>
                    <a:gd name="connsiteX183" fmla="*/ 1636422 w 4425452"/>
                    <a:gd name="connsiteY183" fmla="*/ 25387 h 6466192"/>
                    <a:gd name="connsiteX184" fmla="*/ 0 w 4425452"/>
                    <a:gd name="connsiteY184"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06473 w 4425452"/>
                    <a:gd name="connsiteY164" fmla="*/ 2167856 h 6466192"/>
                    <a:gd name="connsiteX165" fmla="*/ 2947171 w 4425452"/>
                    <a:gd name="connsiteY165" fmla="*/ 2096996 h 6466192"/>
                    <a:gd name="connsiteX166" fmla="*/ 3056709 w 4425452"/>
                    <a:gd name="connsiteY166" fmla="*/ 2006508 h 6466192"/>
                    <a:gd name="connsiteX167" fmla="*/ 3139259 w 4425452"/>
                    <a:gd name="connsiteY167" fmla="*/ 1920783 h 6466192"/>
                    <a:gd name="connsiteX168" fmla="*/ 3215459 w 4425452"/>
                    <a:gd name="connsiteY168" fmla="*/ 1781083 h 6466192"/>
                    <a:gd name="connsiteX169" fmla="*/ 3242492 w 4425452"/>
                    <a:gd name="connsiteY169" fmla="*/ 1822858 h 6466192"/>
                    <a:gd name="connsiteX170" fmla="*/ 3310709 w 4425452"/>
                    <a:gd name="connsiteY170" fmla="*/ 1771558 h 6466192"/>
                    <a:gd name="connsiteX171" fmla="*/ 3332934 w 4425452"/>
                    <a:gd name="connsiteY171" fmla="*/ 1846171 h 6466192"/>
                    <a:gd name="connsiteX172" fmla="*/ 3467871 w 4425452"/>
                    <a:gd name="connsiteY172" fmla="*/ 1866808 h 6466192"/>
                    <a:gd name="connsiteX173" fmla="*/ 3511052 w 4425452"/>
                    <a:gd name="connsiteY173" fmla="*/ 1850934 h 6466192"/>
                    <a:gd name="connsiteX174" fmla="*/ 3607860 w 4425452"/>
                    <a:gd name="connsiteY174" fmla="*/ 1817163 h 6466192"/>
                    <a:gd name="connsiteX175" fmla="*/ 3777434 w 4425452"/>
                    <a:gd name="connsiteY175" fmla="*/ 1666783 h 6466192"/>
                    <a:gd name="connsiteX176" fmla="*/ 3929063 w 4425452"/>
                    <a:gd name="connsiteY176" fmla="*/ 1406797 h 6466192"/>
                    <a:gd name="connsiteX177" fmla="*/ 4102871 w 4425452"/>
                    <a:gd name="connsiteY177" fmla="*/ 1107983 h 6466192"/>
                    <a:gd name="connsiteX178" fmla="*/ 4174309 w 4425452"/>
                    <a:gd name="connsiteY178" fmla="*/ 996858 h 6466192"/>
                    <a:gd name="connsiteX179" fmla="*/ 4246901 w 4425452"/>
                    <a:gd name="connsiteY179" fmla="*/ 793658 h 6466192"/>
                    <a:gd name="connsiteX180" fmla="*/ 4337821 w 4425452"/>
                    <a:gd name="connsiteY180" fmla="*/ 583242 h 6466192"/>
                    <a:gd name="connsiteX181" fmla="*/ 4425452 w 4425452"/>
                    <a:gd name="connsiteY181" fmla="*/ 361768 h 6466192"/>
                    <a:gd name="connsiteX182" fmla="*/ 4394609 w 4425452"/>
                    <a:gd name="connsiteY182" fmla="*/ 0 h 6466192"/>
                    <a:gd name="connsiteX183" fmla="*/ 1636422 w 4425452"/>
                    <a:gd name="connsiteY183" fmla="*/ 25387 h 6466192"/>
                    <a:gd name="connsiteX184" fmla="*/ 0 w 4425452"/>
                    <a:gd name="connsiteY184"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06473 w 4425452"/>
                    <a:gd name="connsiteY164" fmla="*/ 2167856 h 6466192"/>
                    <a:gd name="connsiteX165" fmla="*/ 2947171 w 4425452"/>
                    <a:gd name="connsiteY165" fmla="*/ 2096996 h 6466192"/>
                    <a:gd name="connsiteX166" fmla="*/ 3056709 w 4425452"/>
                    <a:gd name="connsiteY166" fmla="*/ 2006508 h 6466192"/>
                    <a:gd name="connsiteX167" fmla="*/ 3139259 w 4425452"/>
                    <a:gd name="connsiteY167" fmla="*/ 1920783 h 6466192"/>
                    <a:gd name="connsiteX168" fmla="*/ 3215459 w 4425452"/>
                    <a:gd name="connsiteY168" fmla="*/ 1781083 h 6466192"/>
                    <a:gd name="connsiteX169" fmla="*/ 3242492 w 4425452"/>
                    <a:gd name="connsiteY169" fmla="*/ 1822858 h 6466192"/>
                    <a:gd name="connsiteX170" fmla="*/ 3310709 w 4425452"/>
                    <a:gd name="connsiteY170" fmla="*/ 1771558 h 6466192"/>
                    <a:gd name="connsiteX171" fmla="*/ 3332934 w 4425452"/>
                    <a:gd name="connsiteY171" fmla="*/ 1846171 h 6466192"/>
                    <a:gd name="connsiteX172" fmla="*/ 3467871 w 4425452"/>
                    <a:gd name="connsiteY172" fmla="*/ 1866808 h 6466192"/>
                    <a:gd name="connsiteX173" fmla="*/ 3511052 w 4425452"/>
                    <a:gd name="connsiteY173" fmla="*/ 1850934 h 6466192"/>
                    <a:gd name="connsiteX174" fmla="*/ 3607860 w 4425452"/>
                    <a:gd name="connsiteY174" fmla="*/ 1817163 h 6466192"/>
                    <a:gd name="connsiteX175" fmla="*/ 3777434 w 4425452"/>
                    <a:gd name="connsiteY175" fmla="*/ 1666783 h 6466192"/>
                    <a:gd name="connsiteX176" fmla="*/ 3929063 w 4425452"/>
                    <a:gd name="connsiteY176" fmla="*/ 1406797 h 6466192"/>
                    <a:gd name="connsiteX177" fmla="*/ 4102871 w 4425452"/>
                    <a:gd name="connsiteY177" fmla="*/ 1107983 h 6466192"/>
                    <a:gd name="connsiteX178" fmla="*/ 4174309 w 4425452"/>
                    <a:gd name="connsiteY178" fmla="*/ 996858 h 6466192"/>
                    <a:gd name="connsiteX179" fmla="*/ 4246901 w 4425452"/>
                    <a:gd name="connsiteY179" fmla="*/ 793658 h 6466192"/>
                    <a:gd name="connsiteX180" fmla="*/ 4337821 w 4425452"/>
                    <a:gd name="connsiteY180" fmla="*/ 583242 h 6466192"/>
                    <a:gd name="connsiteX181" fmla="*/ 4425452 w 4425452"/>
                    <a:gd name="connsiteY181" fmla="*/ 361768 h 6466192"/>
                    <a:gd name="connsiteX182" fmla="*/ 4394609 w 4425452"/>
                    <a:gd name="connsiteY182" fmla="*/ 0 h 6466192"/>
                    <a:gd name="connsiteX183" fmla="*/ 2763511 w 4425452"/>
                    <a:gd name="connsiteY183" fmla="*/ 46067 h 6466192"/>
                    <a:gd name="connsiteX184" fmla="*/ 0 w 4425452"/>
                    <a:gd name="connsiteY184"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06473 w 4425452"/>
                    <a:gd name="connsiteY164" fmla="*/ 2167856 h 6466192"/>
                    <a:gd name="connsiteX165" fmla="*/ 2947171 w 4425452"/>
                    <a:gd name="connsiteY165" fmla="*/ 2096996 h 6466192"/>
                    <a:gd name="connsiteX166" fmla="*/ 3056709 w 4425452"/>
                    <a:gd name="connsiteY166" fmla="*/ 2006508 h 6466192"/>
                    <a:gd name="connsiteX167" fmla="*/ 3139259 w 4425452"/>
                    <a:gd name="connsiteY167" fmla="*/ 1920783 h 6466192"/>
                    <a:gd name="connsiteX168" fmla="*/ 3215459 w 4425452"/>
                    <a:gd name="connsiteY168" fmla="*/ 1781083 h 6466192"/>
                    <a:gd name="connsiteX169" fmla="*/ 3242492 w 4425452"/>
                    <a:gd name="connsiteY169" fmla="*/ 1822858 h 6466192"/>
                    <a:gd name="connsiteX170" fmla="*/ 3310709 w 4425452"/>
                    <a:gd name="connsiteY170" fmla="*/ 1771558 h 6466192"/>
                    <a:gd name="connsiteX171" fmla="*/ 3332934 w 4425452"/>
                    <a:gd name="connsiteY171" fmla="*/ 1846171 h 6466192"/>
                    <a:gd name="connsiteX172" fmla="*/ 3467871 w 4425452"/>
                    <a:gd name="connsiteY172" fmla="*/ 1866808 h 6466192"/>
                    <a:gd name="connsiteX173" fmla="*/ 3511052 w 4425452"/>
                    <a:gd name="connsiteY173" fmla="*/ 1850934 h 6466192"/>
                    <a:gd name="connsiteX174" fmla="*/ 3607860 w 4425452"/>
                    <a:gd name="connsiteY174" fmla="*/ 1817163 h 6466192"/>
                    <a:gd name="connsiteX175" fmla="*/ 3777434 w 4425452"/>
                    <a:gd name="connsiteY175" fmla="*/ 1666783 h 6466192"/>
                    <a:gd name="connsiteX176" fmla="*/ 3929063 w 4425452"/>
                    <a:gd name="connsiteY176" fmla="*/ 1406797 h 6466192"/>
                    <a:gd name="connsiteX177" fmla="*/ 4102871 w 4425452"/>
                    <a:gd name="connsiteY177" fmla="*/ 1107983 h 6466192"/>
                    <a:gd name="connsiteX178" fmla="*/ 4174309 w 4425452"/>
                    <a:gd name="connsiteY178" fmla="*/ 996858 h 6466192"/>
                    <a:gd name="connsiteX179" fmla="*/ 4246901 w 4425452"/>
                    <a:gd name="connsiteY179" fmla="*/ 793658 h 6466192"/>
                    <a:gd name="connsiteX180" fmla="*/ 4337821 w 4425452"/>
                    <a:gd name="connsiteY180" fmla="*/ 583242 h 6466192"/>
                    <a:gd name="connsiteX181" fmla="*/ 4425452 w 4425452"/>
                    <a:gd name="connsiteY181" fmla="*/ 361768 h 6466192"/>
                    <a:gd name="connsiteX182" fmla="*/ 4394609 w 4425452"/>
                    <a:gd name="connsiteY182" fmla="*/ 0 h 6466192"/>
                    <a:gd name="connsiteX183" fmla="*/ 2763511 w 4425452"/>
                    <a:gd name="connsiteY183" fmla="*/ 46067 h 6466192"/>
                    <a:gd name="connsiteX184" fmla="*/ 2104199 w 4425452"/>
                    <a:gd name="connsiteY184" fmla="*/ 2151666 h 6466192"/>
                    <a:gd name="connsiteX185" fmla="*/ 0 w 4425452"/>
                    <a:gd name="connsiteY185"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06473 w 4425452"/>
                    <a:gd name="connsiteY164" fmla="*/ 2167856 h 6466192"/>
                    <a:gd name="connsiteX165" fmla="*/ 2947171 w 4425452"/>
                    <a:gd name="connsiteY165" fmla="*/ 2096996 h 6466192"/>
                    <a:gd name="connsiteX166" fmla="*/ 3056709 w 4425452"/>
                    <a:gd name="connsiteY166" fmla="*/ 2006508 h 6466192"/>
                    <a:gd name="connsiteX167" fmla="*/ 3139259 w 4425452"/>
                    <a:gd name="connsiteY167" fmla="*/ 1920783 h 6466192"/>
                    <a:gd name="connsiteX168" fmla="*/ 3215459 w 4425452"/>
                    <a:gd name="connsiteY168" fmla="*/ 1781083 h 6466192"/>
                    <a:gd name="connsiteX169" fmla="*/ 3242492 w 4425452"/>
                    <a:gd name="connsiteY169" fmla="*/ 1822858 h 6466192"/>
                    <a:gd name="connsiteX170" fmla="*/ 3310709 w 4425452"/>
                    <a:gd name="connsiteY170" fmla="*/ 1771558 h 6466192"/>
                    <a:gd name="connsiteX171" fmla="*/ 3332934 w 4425452"/>
                    <a:gd name="connsiteY171" fmla="*/ 1846171 h 6466192"/>
                    <a:gd name="connsiteX172" fmla="*/ 3467871 w 4425452"/>
                    <a:gd name="connsiteY172" fmla="*/ 1866808 h 6466192"/>
                    <a:gd name="connsiteX173" fmla="*/ 3511052 w 4425452"/>
                    <a:gd name="connsiteY173" fmla="*/ 1850934 h 6466192"/>
                    <a:gd name="connsiteX174" fmla="*/ 3607860 w 4425452"/>
                    <a:gd name="connsiteY174" fmla="*/ 1817163 h 6466192"/>
                    <a:gd name="connsiteX175" fmla="*/ 3777434 w 4425452"/>
                    <a:gd name="connsiteY175" fmla="*/ 1666783 h 6466192"/>
                    <a:gd name="connsiteX176" fmla="*/ 3929063 w 4425452"/>
                    <a:gd name="connsiteY176" fmla="*/ 1406797 h 6466192"/>
                    <a:gd name="connsiteX177" fmla="*/ 4102871 w 4425452"/>
                    <a:gd name="connsiteY177" fmla="*/ 1107983 h 6466192"/>
                    <a:gd name="connsiteX178" fmla="*/ 4174309 w 4425452"/>
                    <a:gd name="connsiteY178" fmla="*/ 996858 h 6466192"/>
                    <a:gd name="connsiteX179" fmla="*/ 4246901 w 4425452"/>
                    <a:gd name="connsiteY179" fmla="*/ 793658 h 6466192"/>
                    <a:gd name="connsiteX180" fmla="*/ 4337821 w 4425452"/>
                    <a:gd name="connsiteY180" fmla="*/ 583242 h 6466192"/>
                    <a:gd name="connsiteX181" fmla="*/ 4425452 w 4425452"/>
                    <a:gd name="connsiteY181" fmla="*/ 361768 h 6466192"/>
                    <a:gd name="connsiteX182" fmla="*/ 4394609 w 4425452"/>
                    <a:gd name="connsiteY182" fmla="*/ 0 h 6466192"/>
                    <a:gd name="connsiteX183" fmla="*/ 2763511 w 4425452"/>
                    <a:gd name="connsiteY183" fmla="*/ 46067 h 6466192"/>
                    <a:gd name="connsiteX184" fmla="*/ 2837766 w 4425452"/>
                    <a:gd name="connsiteY184" fmla="*/ 2945845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06473 w 4425452"/>
                    <a:gd name="connsiteY164" fmla="*/ 2167856 h 6466192"/>
                    <a:gd name="connsiteX165" fmla="*/ 2947171 w 4425452"/>
                    <a:gd name="connsiteY165" fmla="*/ 2096996 h 6466192"/>
                    <a:gd name="connsiteX166" fmla="*/ 3056709 w 4425452"/>
                    <a:gd name="connsiteY166" fmla="*/ 2006508 h 6466192"/>
                    <a:gd name="connsiteX167" fmla="*/ 3139259 w 4425452"/>
                    <a:gd name="connsiteY167" fmla="*/ 1920783 h 6466192"/>
                    <a:gd name="connsiteX168" fmla="*/ 3215459 w 4425452"/>
                    <a:gd name="connsiteY168" fmla="*/ 1781083 h 6466192"/>
                    <a:gd name="connsiteX169" fmla="*/ 3242492 w 4425452"/>
                    <a:gd name="connsiteY169" fmla="*/ 1822858 h 6466192"/>
                    <a:gd name="connsiteX170" fmla="*/ 3310709 w 4425452"/>
                    <a:gd name="connsiteY170" fmla="*/ 1771558 h 6466192"/>
                    <a:gd name="connsiteX171" fmla="*/ 3332934 w 4425452"/>
                    <a:gd name="connsiteY171" fmla="*/ 1846171 h 6466192"/>
                    <a:gd name="connsiteX172" fmla="*/ 3467871 w 4425452"/>
                    <a:gd name="connsiteY172" fmla="*/ 1866808 h 6466192"/>
                    <a:gd name="connsiteX173" fmla="*/ 3511052 w 4425452"/>
                    <a:gd name="connsiteY173" fmla="*/ 1850934 h 6466192"/>
                    <a:gd name="connsiteX174" fmla="*/ 3607860 w 4425452"/>
                    <a:gd name="connsiteY174" fmla="*/ 1817163 h 6466192"/>
                    <a:gd name="connsiteX175" fmla="*/ 3777434 w 4425452"/>
                    <a:gd name="connsiteY175" fmla="*/ 1666783 h 6466192"/>
                    <a:gd name="connsiteX176" fmla="*/ 3929063 w 4425452"/>
                    <a:gd name="connsiteY176" fmla="*/ 1406797 h 6466192"/>
                    <a:gd name="connsiteX177" fmla="*/ 4102871 w 4425452"/>
                    <a:gd name="connsiteY177" fmla="*/ 1107983 h 6466192"/>
                    <a:gd name="connsiteX178" fmla="*/ 4174309 w 4425452"/>
                    <a:gd name="connsiteY178" fmla="*/ 996858 h 6466192"/>
                    <a:gd name="connsiteX179" fmla="*/ 4246901 w 4425452"/>
                    <a:gd name="connsiteY179" fmla="*/ 793658 h 6466192"/>
                    <a:gd name="connsiteX180" fmla="*/ 4337821 w 4425452"/>
                    <a:gd name="connsiteY180" fmla="*/ 583242 h 6466192"/>
                    <a:gd name="connsiteX181" fmla="*/ 4425452 w 4425452"/>
                    <a:gd name="connsiteY181" fmla="*/ 361768 h 6466192"/>
                    <a:gd name="connsiteX182" fmla="*/ 4394609 w 4425452"/>
                    <a:gd name="connsiteY182" fmla="*/ 0 h 6466192"/>
                    <a:gd name="connsiteX183" fmla="*/ 2763511 w 4425452"/>
                    <a:gd name="connsiteY183" fmla="*/ 46067 h 6466192"/>
                    <a:gd name="connsiteX184" fmla="*/ 2293319 w 4425452"/>
                    <a:gd name="connsiteY184" fmla="*/ 217027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903720 w 4425452"/>
                    <a:gd name="connsiteY161" fmla="*/ 2356122 h 6466192"/>
                    <a:gd name="connsiteX162" fmla="*/ 2904490 w 4425452"/>
                    <a:gd name="connsiteY162" fmla="*/ 2237512 h 6466192"/>
                    <a:gd name="connsiteX163" fmla="*/ 2906473 w 4425452"/>
                    <a:gd name="connsiteY163" fmla="*/ 2167856 h 6466192"/>
                    <a:gd name="connsiteX164" fmla="*/ 2947171 w 4425452"/>
                    <a:gd name="connsiteY164" fmla="*/ 2096996 h 6466192"/>
                    <a:gd name="connsiteX165" fmla="*/ 3056709 w 4425452"/>
                    <a:gd name="connsiteY165" fmla="*/ 2006508 h 6466192"/>
                    <a:gd name="connsiteX166" fmla="*/ 3139259 w 4425452"/>
                    <a:gd name="connsiteY166" fmla="*/ 1920783 h 6466192"/>
                    <a:gd name="connsiteX167" fmla="*/ 3215459 w 4425452"/>
                    <a:gd name="connsiteY167" fmla="*/ 1781083 h 6466192"/>
                    <a:gd name="connsiteX168" fmla="*/ 3242492 w 4425452"/>
                    <a:gd name="connsiteY168" fmla="*/ 1822858 h 6466192"/>
                    <a:gd name="connsiteX169" fmla="*/ 3310709 w 4425452"/>
                    <a:gd name="connsiteY169" fmla="*/ 1771558 h 6466192"/>
                    <a:gd name="connsiteX170" fmla="*/ 3332934 w 4425452"/>
                    <a:gd name="connsiteY170" fmla="*/ 1846171 h 6466192"/>
                    <a:gd name="connsiteX171" fmla="*/ 3467871 w 4425452"/>
                    <a:gd name="connsiteY171" fmla="*/ 1866808 h 6466192"/>
                    <a:gd name="connsiteX172" fmla="*/ 3511052 w 4425452"/>
                    <a:gd name="connsiteY172" fmla="*/ 1850934 h 6466192"/>
                    <a:gd name="connsiteX173" fmla="*/ 3607860 w 4425452"/>
                    <a:gd name="connsiteY173" fmla="*/ 1817163 h 6466192"/>
                    <a:gd name="connsiteX174" fmla="*/ 3777434 w 4425452"/>
                    <a:gd name="connsiteY174" fmla="*/ 1666783 h 6466192"/>
                    <a:gd name="connsiteX175" fmla="*/ 3929063 w 4425452"/>
                    <a:gd name="connsiteY175" fmla="*/ 1406797 h 6466192"/>
                    <a:gd name="connsiteX176" fmla="*/ 4102871 w 4425452"/>
                    <a:gd name="connsiteY176" fmla="*/ 1107983 h 6466192"/>
                    <a:gd name="connsiteX177" fmla="*/ 4174309 w 4425452"/>
                    <a:gd name="connsiteY177" fmla="*/ 996858 h 6466192"/>
                    <a:gd name="connsiteX178" fmla="*/ 4246901 w 4425452"/>
                    <a:gd name="connsiteY178" fmla="*/ 793658 h 6466192"/>
                    <a:gd name="connsiteX179" fmla="*/ 4337821 w 4425452"/>
                    <a:gd name="connsiteY179" fmla="*/ 583242 h 6466192"/>
                    <a:gd name="connsiteX180" fmla="*/ 4425452 w 4425452"/>
                    <a:gd name="connsiteY180" fmla="*/ 361768 h 6466192"/>
                    <a:gd name="connsiteX181" fmla="*/ 4394609 w 4425452"/>
                    <a:gd name="connsiteY181" fmla="*/ 0 h 6466192"/>
                    <a:gd name="connsiteX182" fmla="*/ 2763511 w 4425452"/>
                    <a:gd name="connsiteY182" fmla="*/ 46067 h 6466192"/>
                    <a:gd name="connsiteX183" fmla="*/ 2293319 w 4425452"/>
                    <a:gd name="connsiteY183" fmla="*/ 217027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903720 w 4425452"/>
                    <a:gd name="connsiteY160" fmla="*/ 2356122 h 6466192"/>
                    <a:gd name="connsiteX161" fmla="*/ 2904490 w 4425452"/>
                    <a:gd name="connsiteY161" fmla="*/ 2237512 h 6466192"/>
                    <a:gd name="connsiteX162" fmla="*/ 2906473 w 4425452"/>
                    <a:gd name="connsiteY162" fmla="*/ 2167856 h 6466192"/>
                    <a:gd name="connsiteX163" fmla="*/ 2947171 w 4425452"/>
                    <a:gd name="connsiteY163" fmla="*/ 2096996 h 6466192"/>
                    <a:gd name="connsiteX164" fmla="*/ 3056709 w 4425452"/>
                    <a:gd name="connsiteY164" fmla="*/ 2006508 h 6466192"/>
                    <a:gd name="connsiteX165" fmla="*/ 3139259 w 4425452"/>
                    <a:gd name="connsiteY165" fmla="*/ 1920783 h 6466192"/>
                    <a:gd name="connsiteX166" fmla="*/ 3215459 w 4425452"/>
                    <a:gd name="connsiteY166" fmla="*/ 1781083 h 6466192"/>
                    <a:gd name="connsiteX167" fmla="*/ 3242492 w 4425452"/>
                    <a:gd name="connsiteY167" fmla="*/ 1822858 h 6466192"/>
                    <a:gd name="connsiteX168" fmla="*/ 3310709 w 4425452"/>
                    <a:gd name="connsiteY168" fmla="*/ 1771558 h 6466192"/>
                    <a:gd name="connsiteX169" fmla="*/ 3332934 w 4425452"/>
                    <a:gd name="connsiteY169" fmla="*/ 1846171 h 6466192"/>
                    <a:gd name="connsiteX170" fmla="*/ 3467871 w 4425452"/>
                    <a:gd name="connsiteY170" fmla="*/ 1866808 h 6466192"/>
                    <a:gd name="connsiteX171" fmla="*/ 3511052 w 4425452"/>
                    <a:gd name="connsiteY171" fmla="*/ 1850934 h 6466192"/>
                    <a:gd name="connsiteX172" fmla="*/ 3607860 w 4425452"/>
                    <a:gd name="connsiteY172" fmla="*/ 1817163 h 6466192"/>
                    <a:gd name="connsiteX173" fmla="*/ 3777434 w 4425452"/>
                    <a:gd name="connsiteY173" fmla="*/ 1666783 h 6466192"/>
                    <a:gd name="connsiteX174" fmla="*/ 3929063 w 4425452"/>
                    <a:gd name="connsiteY174" fmla="*/ 1406797 h 6466192"/>
                    <a:gd name="connsiteX175" fmla="*/ 4102871 w 4425452"/>
                    <a:gd name="connsiteY175" fmla="*/ 1107983 h 6466192"/>
                    <a:gd name="connsiteX176" fmla="*/ 4174309 w 4425452"/>
                    <a:gd name="connsiteY176" fmla="*/ 996858 h 6466192"/>
                    <a:gd name="connsiteX177" fmla="*/ 4246901 w 4425452"/>
                    <a:gd name="connsiteY177" fmla="*/ 793658 h 6466192"/>
                    <a:gd name="connsiteX178" fmla="*/ 4337821 w 4425452"/>
                    <a:gd name="connsiteY178" fmla="*/ 583242 h 6466192"/>
                    <a:gd name="connsiteX179" fmla="*/ 4425452 w 4425452"/>
                    <a:gd name="connsiteY179" fmla="*/ 361768 h 6466192"/>
                    <a:gd name="connsiteX180" fmla="*/ 4394609 w 4425452"/>
                    <a:gd name="connsiteY180" fmla="*/ 0 h 6466192"/>
                    <a:gd name="connsiteX181" fmla="*/ 2763511 w 4425452"/>
                    <a:gd name="connsiteY181" fmla="*/ 46067 h 6466192"/>
                    <a:gd name="connsiteX182" fmla="*/ 2293319 w 4425452"/>
                    <a:gd name="connsiteY182" fmla="*/ 217027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903720 w 4425452"/>
                    <a:gd name="connsiteY159" fmla="*/ 2356122 h 6466192"/>
                    <a:gd name="connsiteX160" fmla="*/ 2904490 w 4425452"/>
                    <a:gd name="connsiteY160" fmla="*/ 2237512 h 6466192"/>
                    <a:gd name="connsiteX161" fmla="*/ 2906473 w 4425452"/>
                    <a:gd name="connsiteY161" fmla="*/ 2167856 h 6466192"/>
                    <a:gd name="connsiteX162" fmla="*/ 2947171 w 4425452"/>
                    <a:gd name="connsiteY162" fmla="*/ 2096996 h 6466192"/>
                    <a:gd name="connsiteX163" fmla="*/ 3056709 w 4425452"/>
                    <a:gd name="connsiteY163" fmla="*/ 2006508 h 6466192"/>
                    <a:gd name="connsiteX164" fmla="*/ 3139259 w 4425452"/>
                    <a:gd name="connsiteY164" fmla="*/ 1920783 h 6466192"/>
                    <a:gd name="connsiteX165" fmla="*/ 3215459 w 4425452"/>
                    <a:gd name="connsiteY165" fmla="*/ 1781083 h 6466192"/>
                    <a:gd name="connsiteX166" fmla="*/ 3242492 w 4425452"/>
                    <a:gd name="connsiteY166" fmla="*/ 1822858 h 6466192"/>
                    <a:gd name="connsiteX167" fmla="*/ 3310709 w 4425452"/>
                    <a:gd name="connsiteY167" fmla="*/ 1771558 h 6466192"/>
                    <a:gd name="connsiteX168" fmla="*/ 3332934 w 4425452"/>
                    <a:gd name="connsiteY168" fmla="*/ 1846171 h 6466192"/>
                    <a:gd name="connsiteX169" fmla="*/ 3467871 w 4425452"/>
                    <a:gd name="connsiteY169" fmla="*/ 1866808 h 6466192"/>
                    <a:gd name="connsiteX170" fmla="*/ 3511052 w 4425452"/>
                    <a:gd name="connsiteY170" fmla="*/ 1850934 h 6466192"/>
                    <a:gd name="connsiteX171" fmla="*/ 3607860 w 4425452"/>
                    <a:gd name="connsiteY171" fmla="*/ 1817163 h 6466192"/>
                    <a:gd name="connsiteX172" fmla="*/ 3777434 w 4425452"/>
                    <a:gd name="connsiteY172" fmla="*/ 1666783 h 6466192"/>
                    <a:gd name="connsiteX173" fmla="*/ 3929063 w 4425452"/>
                    <a:gd name="connsiteY173" fmla="*/ 1406797 h 6466192"/>
                    <a:gd name="connsiteX174" fmla="*/ 4102871 w 4425452"/>
                    <a:gd name="connsiteY174" fmla="*/ 1107983 h 6466192"/>
                    <a:gd name="connsiteX175" fmla="*/ 4174309 w 4425452"/>
                    <a:gd name="connsiteY175" fmla="*/ 996858 h 6466192"/>
                    <a:gd name="connsiteX176" fmla="*/ 4246901 w 4425452"/>
                    <a:gd name="connsiteY176" fmla="*/ 793658 h 6466192"/>
                    <a:gd name="connsiteX177" fmla="*/ 4337821 w 4425452"/>
                    <a:gd name="connsiteY177" fmla="*/ 583242 h 6466192"/>
                    <a:gd name="connsiteX178" fmla="*/ 4425452 w 4425452"/>
                    <a:gd name="connsiteY178" fmla="*/ 361768 h 6466192"/>
                    <a:gd name="connsiteX179" fmla="*/ 4394609 w 4425452"/>
                    <a:gd name="connsiteY179" fmla="*/ 0 h 6466192"/>
                    <a:gd name="connsiteX180" fmla="*/ 2763511 w 4425452"/>
                    <a:gd name="connsiteY180" fmla="*/ 46067 h 6466192"/>
                    <a:gd name="connsiteX181" fmla="*/ 2293319 w 4425452"/>
                    <a:gd name="connsiteY181" fmla="*/ 2170278 h 6466192"/>
                    <a:gd name="connsiteX0" fmla="*/ 2 w 4234182"/>
                    <a:gd name="connsiteY0" fmla="*/ 6438808 h 6438807"/>
                    <a:gd name="connsiteX1" fmla="*/ 95252 w 4234182"/>
                    <a:gd name="connsiteY1" fmla="*/ 6345146 h 6438807"/>
                    <a:gd name="connsiteX2" fmla="*/ 193677 w 4234182"/>
                    <a:gd name="connsiteY2" fmla="*/ 6307046 h 6438807"/>
                    <a:gd name="connsiteX3" fmla="*/ 357190 w 4234182"/>
                    <a:gd name="connsiteY3" fmla="*/ 6195921 h 6438807"/>
                    <a:gd name="connsiteX4" fmla="*/ 403227 w 4234182"/>
                    <a:gd name="connsiteY4" fmla="*/ 6122896 h 6438807"/>
                    <a:gd name="connsiteX5" fmla="*/ 471490 w 4234182"/>
                    <a:gd name="connsiteY5" fmla="*/ 6145121 h 6438807"/>
                    <a:gd name="connsiteX6" fmla="*/ 541340 w 4234182"/>
                    <a:gd name="connsiteY6" fmla="*/ 6053047 h 6438807"/>
                    <a:gd name="connsiteX7" fmla="*/ 542927 w 4234182"/>
                    <a:gd name="connsiteY7" fmla="*/ 5995897 h 6438807"/>
                    <a:gd name="connsiteX8" fmla="*/ 588965 w 4234182"/>
                    <a:gd name="connsiteY8" fmla="*/ 6007009 h 6438807"/>
                    <a:gd name="connsiteX9" fmla="*/ 606427 w 4234182"/>
                    <a:gd name="connsiteY9" fmla="*/ 5935572 h 6438807"/>
                    <a:gd name="connsiteX10" fmla="*/ 687390 w 4234182"/>
                    <a:gd name="connsiteY10" fmla="*/ 5953033 h 6438807"/>
                    <a:gd name="connsiteX11" fmla="*/ 741456 w 4234182"/>
                    <a:gd name="connsiteY11" fmla="*/ 5928178 h 6438807"/>
                    <a:gd name="connsiteX12" fmla="*/ 727078 w 4234182"/>
                    <a:gd name="connsiteY12" fmla="*/ 5899060 h 6438807"/>
                    <a:gd name="connsiteX13" fmla="*/ 673102 w 4234182"/>
                    <a:gd name="connsiteY13" fmla="*/ 5899059 h 6438807"/>
                    <a:gd name="connsiteX14" fmla="*/ 714377 w 4234182"/>
                    <a:gd name="connsiteY14" fmla="*/ 5837147 h 6438807"/>
                    <a:gd name="connsiteX15" fmla="*/ 703265 w 4234182"/>
                    <a:gd name="connsiteY15" fmla="*/ 5786347 h 6438807"/>
                    <a:gd name="connsiteX16" fmla="*/ 730252 w 4234182"/>
                    <a:gd name="connsiteY16" fmla="*/ 5711734 h 6438807"/>
                    <a:gd name="connsiteX17" fmla="*/ 719140 w 4234182"/>
                    <a:gd name="connsiteY17" fmla="*/ 5670459 h 6438807"/>
                    <a:gd name="connsiteX18" fmla="*/ 820740 w 4234182"/>
                    <a:gd name="connsiteY18" fmla="*/ 5624422 h 6438807"/>
                    <a:gd name="connsiteX19" fmla="*/ 871540 w 4234182"/>
                    <a:gd name="connsiteY19" fmla="*/ 5578384 h 6438807"/>
                    <a:gd name="connsiteX20" fmla="*/ 919165 w 4234182"/>
                    <a:gd name="connsiteY20" fmla="*/ 5521234 h 6438807"/>
                    <a:gd name="connsiteX21" fmla="*/ 935040 w 4234182"/>
                    <a:gd name="connsiteY21" fmla="*/ 5465672 h 6438807"/>
                    <a:gd name="connsiteX22" fmla="*/ 973140 w 4234182"/>
                    <a:gd name="connsiteY22" fmla="*/ 5414872 h 6438807"/>
                    <a:gd name="connsiteX23" fmla="*/ 1042990 w 4234182"/>
                    <a:gd name="connsiteY23" fmla="*/ 5332322 h 6438807"/>
                    <a:gd name="connsiteX24" fmla="*/ 1057277 w 4234182"/>
                    <a:gd name="connsiteY24" fmla="*/ 5376772 h 6438807"/>
                    <a:gd name="connsiteX25" fmla="*/ 1100140 w 4234182"/>
                    <a:gd name="connsiteY25" fmla="*/ 5329147 h 6438807"/>
                    <a:gd name="connsiteX26" fmla="*/ 1143002 w 4234182"/>
                    <a:gd name="connsiteY26" fmla="*/ 5311684 h 6438807"/>
                    <a:gd name="connsiteX27" fmla="*/ 1142639 w 4234182"/>
                    <a:gd name="connsiteY27" fmla="*/ 5264694 h 6438807"/>
                    <a:gd name="connsiteX28" fmla="*/ 1169990 w 4234182"/>
                    <a:gd name="connsiteY28" fmla="*/ 5162459 h 6438807"/>
                    <a:gd name="connsiteX29" fmla="*/ 1216027 w 4234182"/>
                    <a:gd name="connsiteY29" fmla="*/ 5137059 h 6438807"/>
                    <a:gd name="connsiteX30" fmla="*/ 1204915 w 4234182"/>
                    <a:gd name="connsiteY30" fmla="*/ 5005297 h 6438807"/>
                    <a:gd name="connsiteX31" fmla="*/ 1252540 w 4234182"/>
                    <a:gd name="connsiteY31" fmla="*/ 4959259 h 6438807"/>
                    <a:gd name="connsiteX32" fmla="*/ 1308873 w 4234182"/>
                    <a:gd name="connsiteY32" fmla="*/ 4953589 h 6438807"/>
                    <a:gd name="connsiteX33" fmla="*/ 1225552 w 4234182"/>
                    <a:gd name="connsiteY33" fmla="*/ 4890996 h 6438807"/>
                    <a:gd name="connsiteX34" fmla="*/ 1150940 w 4234182"/>
                    <a:gd name="connsiteY34" fmla="*/ 4900522 h 6438807"/>
                    <a:gd name="connsiteX35" fmla="*/ 1082677 w 4234182"/>
                    <a:gd name="connsiteY35" fmla="*/ 4841784 h 6438807"/>
                    <a:gd name="connsiteX36" fmla="*/ 1008065 w 4234182"/>
                    <a:gd name="connsiteY36" fmla="*/ 4870359 h 6438807"/>
                    <a:gd name="connsiteX37" fmla="*/ 948194 w 4234182"/>
                    <a:gd name="connsiteY37" fmla="*/ 4807992 h 6438807"/>
                    <a:gd name="connsiteX38" fmla="*/ 1128715 w 4234182"/>
                    <a:gd name="connsiteY38" fmla="*/ 4744947 h 6438807"/>
                    <a:gd name="connsiteX39" fmla="*/ 1171577 w 4234182"/>
                    <a:gd name="connsiteY39" fmla="*/ 4749709 h 6438807"/>
                    <a:gd name="connsiteX40" fmla="*/ 1248866 w 4234182"/>
                    <a:gd name="connsiteY40" fmla="*/ 4766809 h 6438807"/>
                    <a:gd name="connsiteX41" fmla="*/ 1179515 w 4234182"/>
                    <a:gd name="connsiteY41" fmla="*/ 4606834 h 6438807"/>
                    <a:gd name="connsiteX42" fmla="*/ 1111252 w 4234182"/>
                    <a:gd name="connsiteY42" fmla="*/ 4538571 h 6438807"/>
                    <a:gd name="connsiteX43" fmla="*/ 1214440 w 4234182"/>
                    <a:gd name="connsiteY43" fmla="*/ 4494122 h 6438807"/>
                    <a:gd name="connsiteX44" fmla="*/ 1138240 w 4234182"/>
                    <a:gd name="connsiteY44" fmla="*/ 4387759 h 6438807"/>
                    <a:gd name="connsiteX45" fmla="*/ 1038227 w 4234182"/>
                    <a:gd name="connsiteY45" fmla="*/ 4297272 h 6438807"/>
                    <a:gd name="connsiteX46" fmla="*/ 977902 w 4234182"/>
                    <a:gd name="connsiteY46" fmla="*/ 4089309 h 6438807"/>
                    <a:gd name="connsiteX47" fmla="*/ 919165 w 4234182"/>
                    <a:gd name="connsiteY47" fmla="*/ 3917859 h 6438807"/>
                    <a:gd name="connsiteX48" fmla="*/ 788037 w 4234182"/>
                    <a:gd name="connsiteY48" fmla="*/ 3818663 h 6438807"/>
                    <a:gd name="connsiteX49" fmla="*/ 722315 w 4234182"/>
                    <a:gd name="connsiteY49" fmla="*/ 3760697 h 6438807"/>
                    <a:gd name="connsiteX50" fmla="*/ 722315 w 4234182"/>
                    <a:gd name="connsiteY50" fmla="*/ 3705134 h 6438807"/>
                    <a:gd name="connsiteX51" fmla="*/ 755652 w 4234182"/>
                    <a:gd name="connsiteY51" fmla="*/ 3698784 h 6438807"/>
                    <a:gd name="connsiteX52" fmla="*/ 814390 w 4234182"/>
                    <a:gd name="connsiteY52" fmla="*/ 3597184 h 6438807"/>
                    <a:gd name="connsiteX53" fmla="*/ 852490 w 4234182"/>
                    <a:gd name="connsiteY53" fmla="*/ 3586072 h 6438807"/>
                    <a:gd name="connsiteX54" fmla="*/ 914402 w 4234182"/>
                    <a:gd name="connsiteY54" fmla="*/ 3522572 h 6438807"/>
                    <a:gd name="connsiteX55" fmla="*/ 971552 w 4234182"/>
                    <a:gd name="connsiteY55" fmla="*/ 3486059 h 6438807"/>
                    <a:gd name="connsiteX56" fmla="*/ 1012827 w 4234182"/>
                    <a:gd name="connsiteY56" fmla="*/ 3476534 h 6438807"/>
                    <a:gd name="connsiteX57" fmla="*/ 1042899 w 4234182"/>
                    <a:gd name="connsiteY57" fmla="*/ 3405732 h 6438807"/>
                    <a:gd name="connsiteX58" fmla="*/ 1101728 w 4234182"/>
                    <a:gd name="connsiteY58" fmla="*/ 3374934 h 6438807"/>
                    <a:gd name="connsiteX59" fmla="*/ 1160465 w 4234182"/>
                    <a:gd name="connsiteY59" fmla="*/ 3341597 h 6438807"/>
                    <a:gd name="connsiteX60" fmla="*/ 1266827 w 4234182"/>
                    <a:gd name="connsiteY60" fmla="*/ 3297147 h 6438807"/>
                    <a:gd name="connsiteX61" fmla="*/ 1342936 w 4234182"/>
                    <a:gd name="connsiteY61" fmla="*/ 3305265 h 6438807"/>
                    <a:gd name="connsiteX62" fmla="*/ 1385890 w 4234182"/>
                    <a:gd name="connsiteY62" fmla="*/ 3259047 h 6438807"/>
                    <a:gd name="connsiteX63" fmla="*/ 1406527 w 4234182"/>
                    <a:gd name="connsiteY63" fmla="*/ 3189197 h 6438807"/>
                    <a:gd name="connsiteX64" fmla="*/ 1339852 w 4234182"/>
                    <a:gd name="connsiteY64" fmla="*/ 3162209 h 6438807"/>
                    <a:gd name="connsiteX65" fmla="*/ 1319124 w 4234182"/>
                    <a:gd name="connsiteY65" fmla="*/ 3138260 h 6438807"/>
                    <a:gd name="connsiteX66" fmla="*/ 1203327 w 4234182"/>
                    <a:gd name="connsiteY66" fmla="*/ 3151097 h 6438807"/>
                    <a:gd name="connsiteX67" fmla="*/ 1139827 w 4234182"/>
                    <a:gd name="connsiteY67" fmla="*/ 3114584 h 6438807"/>
                    <a:gd name="connsiteX68" fmla="*/ 1125540 w 4234182"/>
                    <a:gd name="connsiteY68" fmla="*/ 3089184 h 6438807"/>
                    <a:gd name="connsiteX69" fmla="*/ 1065124 w 4234182"/>
                    <a:gd name="connsiteY69" fmla="*/ 3069454 h 6438807"/>
                    <a:gd name="connsiteX70" fmla="*/ 965202 w 4234182"/>
                    <a:gd name="connsiteY70" fmla="*/ 3086009 h 6438807"/>
                    <a:gd name="connsiteX71" fmla="*/ 939802 w 4234182"/>
                    <a:gd name="connsiteY71" fmla="*/ 3132047 h 6438807"/>
                    <a:gd name="connsiteX72" fmla="*/ 884240 w 4234182"/>
                    <a:gd name="connsiteY72" fmla="*/ 3162209 h 6438807"/>
                    <a:gd name="connsiteX73" fmla="*/ 850902 w 4234182"/>
                    <a:gd name="connsiteY73" fmla="*/ 3213009 h 6438807"/>
                    <a:gd name="connsiteX74" fmla="*/ 782640 w 4234182"/>
                    <a:gd name="connsiteY74" fmla="*/ 3225709 h 6438807"/>
                    <a:gd name="connsiteX75" fmla="*/ 702175 w 4234182"/>
                    <a:gd name="connsiteY75" fmla="*/ 3169103 h 6438807"/>
                    <a:gd name="connsiteX76" fmla="*/ 717552 w 4234182"/>
                    <a:gd name="connsiteY76" fmla="*/ 3098709 h 6438807"/>
                    <a:gd name="connsiteX77" fmla="*/ 765177 w 4234182"/>
                    <a:gd name="connsiteY77" fmla="*/ 3065372 h 6438807"/>
                    <a:gd name="connsiteX78" fmla="*/ 716554 w 4234182"/>
                    <a:gd name="connsiteY78" fmla="*/ 2974294 h 6438807"/>
                    <a:gd name="connsiteX79" fmla="*/ 641352 w 4234182"/>
                    <a:gd name="connsiteY79" fmla="*/ 2976472 h 6438807"/>
                    <a:gd name="connsiteX80" fmla="*/ 519115 w 4234182"/>
                    <a:gd name="connsiteY80" fmla="*/ 2930434 h 6438807"/>
                    <a:gd name="connsiteX81" fmla="*/ 484190 w 4234182"/>
                    <a:gd name="connsiteY81" fmla="*/ 2839947 h 6438807"/>
                    <a:gd name="connsiteX82" fmla="*/ 526100 w 4234182"/>
                    <a:gd name="connsiteY82" fmla="*/ 2791460 h 6438807"/>
                    <a:gd name="connsiteX83" fmla="*/ 523877 w 4234182"/>
                    <a:gd name="connsiteY83" fmla="*/ 2725647 h 6438807"/>
                    <a:gd name="connsiteX84" fmla="*/ 563565 w 4234182"/>
                    <a:gd name="connsiteY84" fmla="*/ 2698659 h 6438807"/>
                    <a:gd name="connsiteX85" fmla="*/ 641352 w 4234182"/>
                    <a:gd name="connsiteY85" fmla="*/ 2758984 h 6438807"/>
                    <a:gd name="connsiteX86" fmla="*/ 668340 w 4234182"/>
                    <a:gd name="connsiteY86" fmla="*/ 2785972 h 6438807"/>
                    <a:gd name="connsiteX87" fmla="*/ 676277 w 4234182"/>
                    <a:gd name="connsiteY87" fmla="*/ 2730410 h 6438807"/>
                    <a:gd name="connsiteX88" fmla="*/ 712744 w 4234182"/>
                    <a:gd name="connsiteY88" fmla="*/ 2717846 h 6438807"/>
                    <a:gd name="connsiteX89" fmla="*/ 757240 w 4234182"/>
                    <a:gd name="connsiteY89" fmla="*/ 2717709 h 6438807"/>
                    <a:gd name="connsiteX90" fmla="*/ 784227 w 4234182"/>
                    <a:gd name="connsiteY90" fmla="*/ 2685959 h 6438807"/>
                    <a:gd name="connsiteX91" fmla="*/ 860427 w 4234182"/>
                    <a:gd name="connsiteY91" fmla="*/ 2579597 h 6438807"/>
                    <a:gd name="connsiteX92" fmla="*/ 950234 w 4234182"/>
                    <a:gd name="connsiteY92" fmla="*/ 2519952 h 6438807"/>
                    <a:gd name="connsiteX93" fmla="*/ 1031877 w 4234182"/>
                    <a:gd name="connsiteY93" fmla="*/ 2489109 h 6438807"/>
                    <a:gd name="connsiteX94" fmla="*/ 1179515 w 4234182"/>
                    <a:gd name="connsiteY94" fmla="*/ 2346234 h 6438807"/>
                    <a:gd name="connsiteX95" fmla="*/ 1293905 w 4234182"/>
                    <a:gd name="connsiteY95" fmla="*/ 2356213 h 6438807"/>
                    <a:gd name="connsiteX96" fmla="*/ 1359991 w 4234182"/>
                    <a:gd name="connsiteY96" fmla="*/ 2451598 h 6438807"/>
                    <a:gd name="connsiteX97" fmla="*/ 1303340 w 4234182"/>
                    <a:gd name="connsiteY97" fmla="*/ 2522447 h 6438807"/>
                    <a:gd name="connsiteX98" fmla="*/ 1206502 w 4234182"/>
                    <a:gd name="connsiteY98" fmla="*/ 2614522 h 6438807"/>
                    <a:gd name="connsiteX99" fmla="*/ 1168765 w 4234182"/>
                    <a:gd name="connsiteY99" fmla="*/ 2634705 h 6438807"/>
                    <a:gd name="connsiteX100" fmla="*/ 1180376 w 4234182"/>
                    <a:gd name="connsiteY100" fmla="*/ 2695756 h 6438807"/>
                    <a:gd name="connsiteX101" fmla="*/ 1230315 w 4234182"/>
                    <a:gd name="connsiteY101" fmla="*/ 2724059 h 6438807"/>
                    <a:gd name="connsiteX102" fmla="*/ 1223965 w 4234182"/>
                    <a:gd name="connsiteY102" fmla="*/ 2762159 h 6438807"/>
                    <a:gd name="connsiteX103" fmla="*/ 1133068 w 4234182"/>
                    <a:gd name="connsiteY103" fmla="*/ 2816815 h 6438807"/>
                    <a:gd name="connsiteX104" fmla="*/ 1169990 w 4234182"/>
                    <a:gd name="connsiteY104" fmla="*/ 2851059 h 6438807"/>
                    <a:gd name="connsiteX105" fmla="*/ 1325565 w 4234182"/>
                    <a:gd name="connsiteY105" fmla="*/ 2778034 h 6438807"/>
                    <a:gd name="connsiteX106" fmla="*/ 1362077 w 4234182"/>
                    <a:gd name="connsiteY106" fmla="*/ 2720884 h 6438807"/>
                    <a:gd name="connsiteX107" fmla="*/ 1427165 w 4234182"/>
                    <a:gd name="connsiteY107" fmla="*/ 2690722 h 6438807"/>
                    <a:gd name="connsiteX108" fmla="*/ 1484315 w 4234182"/>
                    <a:gd name="connsiteY108" fmla="*/ 2654209 h 6438807"/>
                    <a:gd name="connsiteX109" fmla="*/ 1585915 w 4234182"/>
                    <a:gd name="connsiteY109" fmla="*/ 2624047 h 6438807"/>
                    <a:gd name="connsiteX110" fmla="*/ 1684340 w 4234182"/>
                    <a:gd name="connsiteY110" fmla="*/ 2614522 h 6438807"/>
                    <a:gd name="connsiteX111" fmla="*/ 1727611 w 4234182"/>
                    <a:gd name="connsiteY111" fmla="*/ 2589575 h 6438807"/>
                    <a:gd name="connsiteX112" fmla="*/ 1795465 w 4234182"/>
                    <a:gd name="connsiteY112" fmla="*/ 2649447 h 6438807"/>
                    <a:gd name="connsiteX113" fmla="*/ 1865315 w 4234182"/>
                    <a:gd name="connsiteY113" fmla="*/ 2665322 h 6438807"/>
                    <a:gd name="connsiteX114" fmla="*/ 1939972 w 4234182"/>
                    <a:gd name="connsiteY114" fmla="*/ 2678202 h 6438807"/>
                    <a:gd name="connsiteX115" fmla="*/ 1890715 w 4234182"/>
                    <a:gd name="connsiteY115" fmla="*/ 2808197 h 6438807"/>
                    <a:gd name="connsiteX116" fmla="*/ 1787073 w 4234182"/>
                    <a:gd name="connsiteY116" fmla="*/ 2922088 h 6438807"/>
                    <a:gd name="connsiteX117" fmla="*/ 1824039 w 4234182"/>
                    <a:gd name="connsiteY117" fmla="*/ 2944721 h 6438807"/>
                    <a:gd name="connsiteX118" fmla="*/ 1811338 w 4234182"/>
                    <a:gd name="connsiteY118" fmla="*/ 3035208 h 6438807"/>
                    <a:gd name="connsiteX119" fmla="*/ 1878014 w 4234182"/>
                    <a:gd name="connsiteY119" fmla="*/ 3035208 h 6438807"/>
                    <a:gd name="connsiteX120" fmla="*/ 1865314 w 4234182"/>
                    <a:gd name="connsiteY120" fmla="*/ 3078071 h 6438807"/>
                    <a:gd name="connsiteX121" fmla="*/ 1933441 w 4234182"/>
                    <a:gd name="connsiteY121" fmla="*/ 3101884 h 6438807"/>
                    <a:gd name="connsiteX122" fmla="*/ 1995489 w 4234182"/>
                    <a:gd name="connsiteY122" fmla="*/ 3068546 h 6438807"/>
                    <a:gd name="connsiteX123" fmla="*/ 2100264 w 4234182"/>
                    <a:gd name="connsiteY123" fmla="*/ 3087596 h 6438807"/>
                    <a:gd name="connsiteX124" fmla="*/ 2112964 w 4234182"/>
                    <a:gd name="connsiteY124" fmla="*/ 3133633 h 6438807"/>
                    <a:gd name="connsiteX125" fmla="*/ 2171838 w 4234182"/>
                    <a:gd name="connsiteY125" fmla="*/ 3181168 h 6438807"/>
                    <a:gd name="connsiteX126" fmla="*/ 2178051 w 4234182"/>
                    <a:gd name="connsiteY126" fmla="*/ 3252696 h 6438807"/>
                    <a:gd name="connsiteX127" fmla="*/ 2200458 w 4234182"/>
                    <a:gd name="connsiteY127" fmla="*/ 3314746 h 6438807"/>
                    <a:gd name="connsiteX128" fmla="*/ 2141721 w 4234182"/>
                    <a:gd name="connsiteY128" fmla="*/ 3286170 h 6438807"/>
                    <a:gd name="connsiteX129" fmla="*/ 2076451 w 4234182"/>
                    <a:gd name="connsiteY129" fmla="*/ 3335246 h 6438807"/>
                    <a:gd name="connsiteX130" fmla="*/ 2114551 w 4234182"/>
                    <a:gd name="connsiteY130" fmla="*/ 3406683 h 6438807"/>
                    <a:gd name="connsiteX131" fmla="*/ 2171701 w 4234182"/>
                    <a:gd name="connsiteY131" fmla="*/ 3557496 h 6438807"/>
                    <a:gd name="connsiteX132" fmla="*/ 2129929 w 4234182"/>
                    <a:gd name="connsiteY132" fmla="*/ 3637008 h 6438807"/>
                    <a:gd name="connsiteX133" fmla="*/ 2095501 w 4234182"/>
                    <a:gd name="connsiteY133" fmla="*/ 3803558 h 6438807"/>
                    <a:gd name="connsiteX134" fmla="*/ 2056223 w 4234182"/>
                    <a:gd name="connsiteY134" fmla="*/ 3843564 h 6438807"/>
                    <a:gd name="connsiteX135" fmla="*/ 2090739 w 4234182"/>
                    <a:gd name="connsiteY135" fmla="*/ 3873408 h 6438807"/>
                    <a:gd name="connsiteX136" fmla="*/ 2073276 w 4234182"/>
                    <a:gd name="connsiteY136" fmla="*/ 3921033 h 6438807"/>
                    <a:gd name="connsiteX137" fmla="*/ 2122489 w 4234182"/>
                    <a:gd name="connsiteY137" fmla="*/ 3906746 h 6438807"/>
                    <a:gd name="connsiteX138" fmla="*/ 2163764 w 4234182"/>
                    <a:gd name="connsiteY138" fmla="*/ 3930558 h 6438807"/>
                    <a:gd name="connsiteX139" fmla="*/ 2211389 w 4234182"/>
                    <a:gd name="connsiteY139" fmla="*/ 3924208 h 6438807"/>
                    <a:gd name="connsiteX140" fmla="*/ 2271714 w 4234182"/>
                    <a:gd name="connsiteY140" fmla="*/ 3851183 h 6438807"/>
                    <a:gd name="connsiteX141" fmla="*/ 2266952 w 4234182"/>
                    <a:gd name="connsiteY141" fmla="*/ 3889283 h 6438807"/>
                    <a:gd name="connsiteX142" fmla="*/ 2335623 w 4234182"/>
                    <a:gd name="connsiteY142" fmla="*/ 3826147 h 6438807"/>
                    <a:gd name="connsiteX143" fmla="*/ 2381251 w 4234182"/>
                    <a:gd name="connsiteY143" fmla="*/ 3827371 h 6438807"/>
                    <a:gd name="connsiteX144" fmla="*/ 2416176 w 4234182"/>
                    <a:gd name="connsiteY144" fmla="*/ 3773396 h 6438807"/>
                    <a:gd name="connsiteX145" fmla="*/ 2519364 w 4234182"/>
                    <a:gd name="connsiteY145" fmla="*/ 3792446 h 6438807"/>
                    <a:gd name="connsiteX146" fmla="*/ 2568576 w 4234182"/>
                    <a:gd name="connsiteY146" fmla="*/ 3743233 h 6438807"/>
                    <a:gd name="connsiteX147" fmla="*/ 2654301 w 4234182"/>
                    <a:gd name="connsiteY147" fmla="*/ 3754346 h 6438807"/>
                    <a:gd name="connsiteX148" fmla="*/ 2688864 w 4234182"/>
                    <a:gd name="connsiteY148" fmla="*/ 3646260 h 6438807"/>
                    <a:gd name="connsiteX149" fmla="*/ 2719389 w 4234182"/>
                    <a:gd name="connsiteY149" fmla="*/ 3543208 h 6438807"/>
                    <a:gd name="connsiteX150" fmla="*/ 2695576 w 4234182"/>
                    <a:gd name="connsiteY150" fmla="*/ 3330483 h 6438807"/>
                    <a:gd name="connsiteX151" fmla="*/ 2666548 w 4234182"/>
                    <a:gd name="connsiteY151" fmla="*/ 3202486 h 6438807"/>
                    <a:gd name="connsiteX152" fmla="*/ 2611439 w 4234182"/>
                    <a:gd name="connsiteY152" fmla="*/ 3122521 h 6438807"/>
                    <a:gd name="connsiteX153" fmla="*/ 2547940 w 4234182"/>
                    <a:gd name="connsiteY153" fmla="*/ 3027272 h 6438807"/>
                    <a:gd name="connsiteX154" fmla="*/ 2479677 w 4234182"/>
                    <a:gd name="connsiteY154" fmla="*/ 2884397 h 6438807"/>
                    <a:gd name="connsiteX155" fmla="*/ 2317751 w 4234182"/>
                    <a:gd name="connsiteY155" fmla="*/ 2760571 h 6438807"/>
                    <a:gd name="connsiteX156" fmla="*/ 2310450 w 4234182"/>
                    <a:gd name="connsiteY156" fmla="*/ 2707549 h 6438807"/>
                    <a:gd name="connsiteX157" fmla="*/ 2341564 w 4234182"/>
                    <a:gd name="connsiteY157" fmla="*/ 2627221 h 6438807"/>
                    <a:gd name="connsiteX158" fmla="*/ 2712450 w 4234182"/>
                    <a:gd name="connsiteY158" fmla="*/ 2356122 h 6438807"/>
                    <a:gd name="connsiteX159" fmla="*/ 2713220 w 4234182"/>
                    <a:gd name="connsiteY159" fmla="*/ 2237512 h 6438807"/>
                    <a:gd name="connsiteX160" fmla="*/ 2715203 w 4234182"/>
                    <a:gd name="connsiteY160" fmla="*/ 2167856 h 6438807"/>
                    <a:gd name="connsiteX161" fmla="*/ 2755901 w 4234182"/>
                    <a:gd name="connsiteY161" fmla="*/ 2096996 h 6438807"/>
                    <a:gd name="connsiteX162" fmla="*/ 2865439 w 4234182"/>
                    <a:gd name="connsiteY162" fmla="*/ 2006508 h 6438807"/>
                    <a:gd name="connsiteX163" fmla="*/ 2947989 w 4234182"/>
                    <a:gd name="connsiteY163" fmla="*/ 1920783 h 6438807"/>
                    <a:gd name="connsiteX164" fmla="*/ 3024189 w 4234182"/>
                    <a:gd name="connsiteY164" fmla="*/ 1781083 h 6438807"/>
                    <a:gd name="connsiteX165" fmla="*/ 3051222 w 4234182"/>
                    <a:gd name="connsiteY165" fmla="*/ 1822858 h 6438807"/>
                    <a:gd name="connsiteX166" fmla="*/ 3119439 w 4234182"/>
                    <a:gd name="connsiteY166" fmla="*/ 1771558 h 6438807"/>
                    <a:gd name="connsiteX167" fmla="*/ 3141664 w 4234182"/>
                    <a:gd name="connsiteY167" fmla="*/ 1846171 h 6438807"/>
                    <a:gd name="connsiteX168" fmla="*/ 3276601 w 4234182"/>
                    <a:gd name="connsiteY168" fmla="*/ 1866808 h 6438807"/>
                    <a:gd name="connsiteX169" fmla="*/ 3319782 w 4234182"/>
                    <a:gd name="connsiteY169" fmla="*/ 1850934 h 6438807"/>
                    <a:gd name="connsiteX170" fmla="*/ 3416590 w 4234182"/>
                    <a:gd name="connsiteY170" fmla="*/ 1817163 h 6438807"/>
                    <a:gd name="connsiteX171" fmla="*/ 3586164 w 4234182"/>
                    <a:gd name="connsiteY171" fmla="*/ 1666783 h 6438807"/>
                    <a:gd name="connsiteX172" fmla="*/ 3737793 w 4234182"/>
                    <a:gd name="connsiteY172" fmla="*/ 1406797 h 6438807"/>
                    <a:gd name="connsiteX173" fmla="*/ 3911601 w 4234182"/>
                    <a:gd name="connsiteY173" fmla="*/ 1107983 h 6438807"/>
                    <a:gd name="connsiteX174" fmla="*/ 3983039 w 4234182"/>
                    <a:gd name="connsiteY174" fmla="*/ 996858 h 6438807"/>
                    <a:gd name="connsiteX175" fmla="*/ 4055631 w 4234182"/>
                    <a:gd name="connsiteY175" fmla="*/ 793658 h 6438807"/>
                    <a:gd name="connsiteX176" fmla="*/ 4146551 w 4234182"/>
                    <a:gd name="connsiteY176" fmla="*/ 583242 h 6438807"/>
                    <a:gd name="connsiteX177" fmla="*/ 4234182 w 4234182"/>
                    <a:gd name="connsiteY177" fmla="*/ 361768 h 6438807"/>
                    <a:gd name="connsiteX178" fmla="*/ 4203339 w 4234182"/>
                    <a:gd name="connsiteY178" fmla="*/ 0 h 6438807"/>
                    <a:gd name="connsiteX179" fmla="*/ 2572241 w 4234182"/>
                    <a:gd name="connsiteY179" fmla="*/ 46067 h 6438807"/>
                    <a:gd name="connsiteX180" fmla="*/ 2102049 w 4234182"/>
                    <a:gd name="connsiteY180" fmla="*/ 2170278 h 6438807"/>
                    <a:gd name="connsiteX0" fmla="*/ 2 w 4234182"/>
                    <a:gd name="connsiteY0" fmla="*/ 6438808 h 6438807"/>
                    <a:gd name="connsiteX1" fmla="*/ 193677 w 4234182"/>
                    <a:gd name="connsiteY1" fmla="*/ 6307046 h 6438807"/>
                    <a:gd name="connsiteX2" fmla="*/ 357190 w 4234182"/>
                    <a:gd name="connsiteY2" fmla="*/ 6195921 h 6438807"/>
                    <a:gd name="connsiteX3" fmla="*/ 403227 w 4234182"/>
                    <a:gd name="connsiteY3" fmla="*/ 6122896 h 6438807"/>
                    <a:gd name="connsiteX4" fmla="*/ 471490 w 4234182"/>
                    <a:gd name="connsiteY4" fmla="*/ 6145121 h 6438807"/>
                    <a:gd name="connsiteX5" fmla="*/ 541340 w 4234182"/>
                    <a:gd name="connsiteY5" fmla="*/ 6053047 h 6438807"/>
                    <a:gd name="connsiteX6" fmla="*/ 542927 w 4234182"/>
                    <a:gd name="connsiteY6" fmla="*/ 5995897 h 6438807"/>
                    <a:gd name="connsiteX7" fmla="*/ 588965 w 4234182"/>
                    <a:gd name="connsiteY7" fmla="*/ 6007009 h 6438807"/>
                    <a:gd name="connsiteX8" fmla="*/ 606427 w 4234182"/>
                    <a:gd name="connsiteY8" fmla="*/ 5935572 h 6438807"/>
                    <a:gd name="connsiteX9" fmla="*/ 687390 w 4234182"/>
                    <a:gd name="connsiteY9" fmla="*/ 5953033 h 6438807"/>
                    <a:gd name="connsiteX10" fmla="*/ 741456 w 4234182"/>
                    <a:gd name="connsiteY10" fmla="*/ 5928178 h 6438807"/>
                    <a:gd name="connsiteX11" fmla="*/ 727078 w 4234182"/>
                    <a:gd name="connsiteY11" fmla="*/ 5899060 h 6438807"/>
                    <a:gd name="connsiteX12" fmla="*/ 673102 w 4234182"/>
                    <a:gd name="connsiteY12" fmla="*/ 5899059 h 6438807"/>
                    <a:gd name="connsiteX13" fmla="*/ 714377 w 4234182"/>
                    <a:gd name="connsiteY13" fmla="*/ 5837147 h 6438807"/>
                    <a:gd name="connsiteX14" fmla="*/ 703265 w 4234182"/>
                    <a:gd name="connsiteY14" fmla="*/ 5786347 h 6438807"/>
                    <a:gd name="connsiteX15" fmla="*/ 730252 w 4234182"/>
                    <a:gd name="connsiteY15" fmla="*/ 5711734 h 6438807"/>
                    <a:gd name="connsiteX16" fmla="*/ 719140 w 4234182"/>
                    <a:gd name="connsiteY16" fmla="*/ 5670459 h 6438807"/>
                    <a:gd name="connsiteX17" fmla="*/ 820740 w 4234182"/>
                    <a:gd name="connsiteY17" fmla="*/ 5624422 h 6438807"/>
                    <a:gd name="connsiteX18" fmla="*/ 871540 w 4234182"/>
                    <a:gd name="connsiteY18" fmla="*/ 5578384 h 6438807"/>
                    <a:gd name="connsiteX19" fmla="*/ 919165 w 4234182"/>
                    <a:gd name="connsiteY19" fmla="*/ 5521234 h 6438807"/>
                    <a:gd name="connsiteX20" fmla="*/ 935040 w 4234182"/>
                    <a:gd name="connsiteY20" fmla="*/ 5465672 h 6438807"/>
                    <a:gd name="connsiteX21" fmla="*/ 973140 w 4234182"/>
                    <a:gd name="connsiteY21" fmla="*/ 5414872 h 6438807"/>
                    <a:gd name="connsiteX22" fmla="*/ 1042990 w 4234182"/>
                    <a:gd name="connsiteY22" fmla="*/ 5332322 h 6438807"/>
                    <a:gd name="connsiteX23" fmla="*/ 1057277 w 4234182"/>
                    <a:gd name="connsiteY23" fmla="*/ 5376772 h 6438807"/>
                    <a:gd name="connsiteX24" fmla="*/ 1100140 w 4234182"/>
                    <a:gd name="connsiteY24" fmla="*/ 5329147 h 6438807"/>
                    <a:gd name="connsiteX25" fmla="*/ 1143002 w 4234182"/>
                    <a:gd name="connsiteY25" fmla="*/ 5311684 h 6438807"/>
                    <a:gd name="connsiteX26" fmla="*/ 1142639 w 4234182"/>
                    <a:gd name="connsiteY26" fmla="*/ 5264694 h 6438807"/>
                    <a:gd name="connsiteX27" fmla="*/ 1169990 w 4234182"/>
                    <a:gd name="connsiteY27" fmla="*/ 5162459 h 6438807"/>
                    <a:gd name="connsiteX28" fmla="*/ 1216027 w 4234182"/>
                    <a:gd name="connsiteY28" fmla="*/ 5137059 h 6438807"/>
                    <a:gd name="connsiteX29" fmla="*/ 1204915 w 4234182"/>
                    <a:gd name="connsiteY29" fmla="*/ 5005297 h 6438807"/>
                    <a:gd name="connsiteX30" fmla="*/ 1252540 w 4234182"/>
                    <a:gd name="connsiteY30" fmla="*/ 4959259 h 6438807"/>
                    <a:gd name="connsiteX31" fmla="*/ 1308873 w 4234182"/>
                    <a:gd name="connsiteY31" fmla="*/ 4953589 h 6438807"/>
                    <a:gd name="connsiteX32" fmla="*/ 1225552 w 4234182"/>
                    <a:gd name="connsiteY32" fmla="*/ 4890996 h 6438807"/>
                    <a:gd name="connsiteX33" fmla="*/ 1150940 w 4234182"/>
                    <a:gd name="connsiteY33" fmla="*/ 4900522 h 6438807"/>
                    <a:gd name="connsiteX34" fmla="*/ 1082677 w 4234182"/>
                    <a:gd name="connsiteY34" fmla="*/ 4841784 h 6438807"/>
                    <a:gd name="connsiteX35" fmla="*/ 1008065 w 4234182"/>
                    <a:gd name="connsiteY35" fmla="*/ 4870359 h 6438807"/>
                    <a:gd name="connsiteX36" fmla="*/ 948194 w 4234182"/>
                    <a:gd name="connsiteY36" fmla="*/ 4807992 h 6438807"/>
                    <a:gd name="connsiteX37" fmla="*/ 1128715 w 4234182"/>
                    <a:gd name="connsiteY37" fmla="*/ 4744947 h 6438807"/>
                    <a:gd name="connsiteX38" fmla="*/ 1171577 w 4234182"/>
                    <a:gd name="connsiteY38" fmla="*/ 4749709 h 6438807"/>
                    <a:gd name="connsiteX39" fmla="*/ 1248866 w 4234182"/>
                    <a:gd name="connsiteY39" fmla="*/ 4766809 h 6438807"/>
                    <a:gd name="connsiteX40" fmla="*/ 1179515 w 4234182"/>
                    <a:gd name="connsiteY40" fmla="*/ 4606834 h 6438807"/>
                    <a:gd name="connsiteX41" fmla="*/ 1111252 w 4234182"/>
                    <a:gd name="connsiteY41" fmla="*/ 4538571 h 6438807"/>
                    <a:gd name="connsiteX42" fmla="*/ 1214440 w 4234182"/>
                    <a:gd name="connsiteY42" fmla="*/ 4494122 h 6438807"/>
                    <a:gd name="connsiteX43" fmla="*/ 1138240 w 4234182"/>
                    <a:gd name="connsiteY43" fmla="*/ 4387759 h 6438807"/>
                    <a:gd name="connsiteX44" fmla="*/ 1038227 w 4234182"/>
                    <a:gd name="connsiteY44" fmla="*/ 4297272 h 6438807"/>
                    <a:gd name="connsiteX45" fmla="*/ 977902 w 4234182"/>
                    <a:gd name="connsiteY45" fmla="*/ 4089309 h 6438807"/>
                    <a:gd name="connsiteX46" fmla="*/ 919165 w 4234182"/>
                    <a:gd name="connsiteY46" fmla="*/ 3917859 h 6438807"/>
                    <a:gd name="connsiteX47" fmla="*/ 788037 w 4234182"/>
                    <a:gd name="connsiteY47" fmla="*/ 3818663 h 6438807"/>
                    <a:gd name="connsiteX48" fmla="*/ 722315 w 4234182"/>
                    <a:gd name="connsiteY48" fmla="*/ 3760697 h 6438807"/>
                    <a:gd name="connsiteX49" fmla="*/ 722315 w 4234182"/>
                    <a:gd name="connsiteY49" fmla="*/ 3705134 h 6438807"/>
                    <a:gd name="connsiteX50" fmla="*/ 755652 w 4234182"/>
                    <a:gd name="connsiteY50" fmla="*/ 3698784 h 6438807"/>
                    <a:gd name="connsiteX51" fmla="*/ 814390 w 4234182"/>
                    <a:gd name="connsiteY51" fmla="*/ 3597184 h 6438807"/>
                    <a:gd name="connsiteX52" fmla="*/ 852490 w 4234182"/>
                    <a:gd name="connsiteY52" fmla="*/ 3586072 h 6438807"/>
                    <a:gd name="connsiteX53" fmla="*/ 914402 w 4234182"/>
                    <a:gd name="connsiteY53" fmla="*/ 3522572 h 6438807"/>
                    <a:gd name="connsiteX54" fmla="*/ 971552 w 4234182"/>
                    <a:gd name="connsiteY54" fmla="*/ 3486059 h 6438807"/>
                    <a:gd name="connsiteX55" fmla="*/ 1012827 w 4234182"/>
                    <a:gd name="connsiteY55" fmla="*/ 3476534 h 6438807"/>
                    <a:gd name="connsiteX56" fmla="*/ 1042899 w 4234182"/>
                    <a:gd name="connsiteY56" fmla="*/ 3405732 h 6438807"/>
                    <a:gd name="connsiteX57" fmla="*/ 1101728 w 4234182"/>
                    <a:gd name="connsiteY57" fmla="*/ 3374934 h 6438807"/>
                    <a:gd name="connsiteX58" fmla="*/ 1160465 w 4234182"/>
                    <a:gd name="connsiteY58" fmla="*/ 3341597 h 6438807"/>
                    <a:gd name="connsiteX59" fmla="*/ 1266827 w 4234182"/>
                    <a:gd name="connsiteY59" fmla="*/ 3297147 h 6438807"/>
                    <a:gd name="connsiteX60" fmla="*/ 1342936 w 4234182"/>
                    <a:gd name="connsiteY60" fmla="*/ 3305265 h 6438807"/>
                    <a:gd name="connsiteX61" fmla="*/ 1385890 w 4234182"/>
                    <a:gd name="connsiteY61" fmla="*/ 3259047 h 6438807"/>
                    <a:gd name="connsiteX62" fmla="*/ 1406527 w 4234182"/>
                    <a:gd name="connsiteY62" fmla="*/ 3189197 h 6438807"/>
                    <a:gd name="connsiteX63" fmla="*/ 1339852 w 4234182"/>
                    <a:gd name="connsiteY63" fmla="*/ 3162209 h 6438807"/>
                    <a:gd name="connsiteX64" fmla="*/ 1319124 w 4234182"/>
                    <a:gd name="connsiteY64" fmla="*/ 3138260 h 6438807"/>
                    <a:gd name="connsiteX65" fmla="*/ 1203327 w 4234182"/>
                    <a:gd name="connsiteY65" fmla="*/ 3151097 h 6438807"/>
                    <a:gd name="connsiteX66" fmla="*/ 1139827 w 4234182"/>
                    <a:gd name="connsiteY66" fmla="*/ 3114584 h 6438807"/>
                    <a:gd name="connsiteX67" fmla="*/ 1125540 w 4234182"/>
                    <a:gd name="connsiteY67" fmla="*/ 3089184 h 6438807"/>
                    <a:gd name="connsiteX68" fmla="*/ 1065124 w 4234182"/>
                    <a:gd name="connsiteY68" fmla="*/ 3069454 h 6438807"/>
                    <a:gd name="connsiteX69" fmla="*/ 965202 w 4234182"/>
                    <a:gd name="connsiteY69" fmla="*/ 3086009 h 6438807"/>
                    <a:gd name="connsiteX70" fmla="*/ 939802 w 4234182"/>
                    <a:gd name="connsiteY70" fmla="*/ 3132047 h 6438807"/>
                    <a:gd name="connsiteX71" fmla="*/ 884240 w 4234182"/>
                    <a:gd name="connsiteY71" fmla="*/ 3162209 h 6438807"/>
                    <a:gd name="connsiteX72" fmla="*/ 850902 w 4234182"/>
                    <a:gd name="connsiteY72" fmla="*/ 3213009 h 6438807"/>
                    <a:gd name="connsiteX73" fmla="*/ 782640 w 4234182"/>
                    <a:gd name="connsiteY73" fmla="*/ 3225709 h 6438807"/>
                    <a:gd name="connsiteX74" fmla="*/ 702175 w 4234182"/>
                    <a:gd name="connsiteY74" fmla="*/ 3169103 h 6438807"/>
                    <a:gd name="connsiteX75" fmla="*/ 717552 w 4234182"/>
                    <a:gd name="connsiteY75" fmla="*/ 3098709 h 6438807"/>
                    <a:gd name="connsiteX76" fmla="*/ 765177 w 4234182"/>
                    <a:gd name="connsiteY76" fmla="*/ 3065372 h 6438807"/>
                    <a:gd name="connsiteX77" fmla="*/ 716554 w 4234182"/>
                    <a:gd name="connsiteY77" fmla="*/ 2974294 h 6438807"/>
                    <a:gd name="connsiteX78" fmla="*/ 641352 w 4234182"/>
                    <a:gd name="connsiteY78" fmla="*/ 2976472 h 6438807"/>
                    <a:gd name="connsiteX79" fmla="*/ 519115 w 4234182"/>
                    <a:gd name="connsiteY79" fmla="*/ 2930434 h 6438807"/>
                    <a:gd name="connsiteX80" fmla="*/ 484190 w 4234182"/>
                    <a:gd name="connsiteY80" fmla="*/ 2839947 h 6438807"/>
                    <a:gd name="connsiteX81" fmla="*/ 526100 w 4234182"/>
                    <a:gd name="connsiteY81" fmla="*/ 2791460 h 6438807"/>
                    <a:gd name="connsiteX82" fmla="*/ 523877 w 4234182"/>
                    <a:gd name="connsiteY82" fmla="*/ 2725647 h 6438807"/>
                    <a:gd name="connsiteX83" fmla="*/ 563565 w 4234182"/>
                    <a:gd name="connsiteY83" fmla="*/ 2698659 h 6438807"/>
                    <a:gd name="connsiteX84" fmla="*/ 641352 w 4234182"/>
                    <a:gd name="connsiteY84" fmla="*/ 2758984 h 6438807"/>
                    <a:gd name="connsiteX85" fmla="*/ 668340 w 4234182"/>
                    <a:gd name="connsiteY85" fmla="*/ 2785972 h 6438807"/>
                    <a:gd name="connsiteX86" fmla="*/ 676277 w 4234182"/>
                    <a:gd name="connsiteY86" fmla="*/ 2730410 h 6438807"/>
                    <a:gd name="connsiteX87" fmla="*/ 712744 w 4234182"/>
                    <a:gd name="connsiteY87" fmla="*/ 2717846 h 6438807"/>
                    <a:gd name="connsiteX88" fmla="*/ 757240 w 4234182"/>
                    <a:gd name="connsiteY88" fmla="*/ 2717709 h 6438807"/>
                    <a:gd name="connsiteX89" fmla="*/ 784227 w 4234182"/>
                    <a:gd name="connsiteY89" fmla="*/ 2685959 h 6438807"/>
                    <a:gd name="connsiteX90" fmla="*/ 860427 w 4234182"/>
                    <a:gd name="connsiteY90" fmla="*/ 2579597 h 6438807"/>
                    <a:gd name="connsiteX91" fmla="*/ 950234 w 4234182"/>
                    <a:gd name="connsiteY91" fmla="*/ 2519952 h 6438807"/>
                    <a:gd name="connsiteX92" fmla="*/ 1031877 w 4234182"/>
                    <a:gd name="connsiteY92" fmla="*/ 2489109 h 6438807"/>
                    <a:gd name="connsiteX93" fmla="*/ 1179515 w 4234182"/>
                    <a:gd name="connsiteY93" fmla="*/ 2346234 h 6438807"/>
                    <a:gd name="connsiteX94" fmla="*/ 1293905 w 4234182"/>
                    <a:gd name="connsiteY94" fmla="*/ 2356213 h 6438807"/>
                    <a:gd name="connsiteX95" fmla="*/ 1359991 w 4234182"/>
                    <a:gd name="connsiteY95" fmla="*/ 2451598 h 6438807"/>
                    <a:gd name="connsiteX96" fmla="*/ 1303340 w 4234182"/>
                    <a:gd name="connsiteY96" fmla="*/ 2522447 h 6438807"/>
                    <a:gd name="connsiteX97" fmla="*/ 1206502 w 4234182"/>
                    <a:gd name="connsiteY97" fmla="*/ 2614522 h 6438807"/>
                    <a:gd name="connsiteX98" fmla="*/ 1168765 w 4234182"/>
                    <a:gd name="connsiteY98" fmla="*/ 2634705 h 6438807"/>
                    <a:gd name="connsiteX99" fmla="*/ 1180376 w 4234182"/>
                    <a:gd name="connsiteY99" fmla="*/ 2695756 h 6438807"/>
                    <a:gd name="connsiteX100" fmla="*/ 1230315 w 4234182"/>
                    <a:gd name="connsiteY100" fmla="*/ 2724059 h 6438807"/>
                    <a:gd name="connsiteX101" fmla="*/ 1223965 w 4234182"/>
                    <a:gd name="connsiteY101" fmla="*/ 2762159 h 6438807"/>
                    <a:gd name="connsiteX102" fmla="*/ 1133068 w 4234182"/>
                    <a:gd name="connsiteY102" fmla="*/ 2816815 h 6438807"/>
                    <a:gd name="connsiteX103" fmla="*/ 1169990 w 4234182"/>
                    <a:gd name="connsiteY103" fmla="*/ 2851059 h 6438807"/>
                    <a:gd name="connsiteX104" fmla="*/ 1325565 w 4234182"/>
                    <a:gd name="connsiteY104" fmla="*/ 2778034 h 6438807"/>
                    <a:gd name="connsiteX105" fmla="*/ 1362077 w 4234182"/>
                    <a:gd name="connsiteY105" fmla="*/ 2720884 h 6438807"/>
                    <a:gd name="connsiteX106" fmla="*/ 1427165 w 4234182"/>
                    <a:gd name="connsiteY106" fmla="*/ 2690722 h 6438807"/>
                    <a:gd name="connsiteX107" fmla="*/ 1484315 w 4234182"/>
                    <a:gd name="connsiteY107" fmla="*/ 2654209 h 6438807"/>
                    <a:gd name="connsiteX108" fmla="*/ 1585915 w 4234182"/>
                    <a:gd name="connsiteY108" fmla="*/ 2624047 h 6438807"/>
                    <a:gd name="connsiteX109" fmla="*/ 1684340 w 4234182"/>
                    <a:gd name="connsiteY109" fmla="*/ 2614522 h 6438807"/>
                    <a:gd name="connsiteX110" fmla="*/ 1727611 w 4234182"/>
                    <a:gd name="connsiteY110" fmla="*/ 2589575 h 6438807"/>
                    <a:gd name="connsiteX111" fmla="*/ 1795465 w 4234182"/>
                    <a:gd name="connsiteY111" fmla="*/ 2649447 h 6438807"/>
                    <a:gd name="connsiteX112" fmla="*/ 1865315 w 4234182"/>
                    <a:gd name="connsiteY112" fmla="*/ 2665322 h 6438807"/>
                    <a:gd name="connsiteX113" fmla="*/ 1939972 w 4234182"/>
                    <a:gd name="connsiteY113" fmla="*/ 2678202 h 6438807"/>
                    <a:gd name="connsiteX114" fmla="*/ 1890715 w 4234182"/>
                    <a:gd name="connsiteY114" fmla="*/ 2808197 h 6438807"/>
                    <a:gd name="connsiteX115" fmla="*/ 1787073 w 4234182"/>
                    <a:gd name="connsiteY115" fmla="*/ 2922088 h 6438807"/>
                    <a:gd name="connsiteX116" fmla="*/ 1824039 w 4234182"/>
                    <a:gd name="connsiteY116" fmla="*/ 2944721 h 6438807"/>
                    <a:gd name="connsiteX117" fmla="*/ 1811338 w 4234182"/>
                    <a:gd name="connsiteY117" fmla="*/ 3035208 h 6438807"/>
                    <a:gd name="connsiteX118" fmla="*/ 1878014 w 4234182"/>
                    <a:gd name="connsiteY118" fmla="*/ 3035208 h 6438807"/>
                    <a:gd name="connsiteX119" fmla="*/ 1865314 w 4234182"/>
                    <a:gd name="connsiteY119" fmla="*/ 3078071 h 6438807"/>
                    <a:gd name="connsiteX120" fmla="*/ 1933441 w 4234182"/>
                    <a:gd name="connsiteY120" fmla="*/ 3101884 h 6438807"/>
                    <a:gd name="connsiteX121" fmla="*/ 1995489 w 4234182"/>
                    <a:gd name="connsiteY121" fmla="*/ 3068546 h 6438807"/>
                    <a:gd name="connsiteX122" fmla="*/ 2100264 w 4234182"/>
                    <a:gd name="connsiteY122" fmla="*/ 3087596 h 6438807"/>
                    <a:gd name="connsiteX123" fmla="*/ 2112964 w 4234182"/>
                    <a:gd name="connsiteY123" fmla="*/ 3133633 h 6438807"/>
                    <a:gd name="connsiteX124" fmla="*/ 2171838 w 4234182"/>
                    <a:gd name="connsiteY124" fmla="*/ 3181168 h 6438807"/>
                    <a:gd name="connsiteX125" fmla="*/ 2178051 w 4234182"/>
                    <a:gd name="connsiteY125" fmla="*/ 3252696 h 6438807"/>
                    <a:gd name="connsiteX126" fmla="*/ 2200458 w 4234182"/>
                    <a:gd name="connsiteY126" fmla="*/ 3314746 h 6438807"/>
                    <a:gd name="connsiteX127" fmla="*/ 2141721 w 4234182"/>
                    <a:gd name="connsiteY127" fmla="*/ 3286170 h 6438807"/>
                    <a:gd name="connsiteX128" fmla="*/ 2076451 w 4234182"/>
                    <a:gd name="connsiteY128" fmla="*/ 3335246 h 6438807"/>
                    <a:gd name="connsiteX129" fmla="*/ 2114551 w 4234182"/>
                    <a:gd name="connsiteY129" fmla="*/ 3406683 h 6438807"/>
                    <a:gd name="connsiteX130" fmla="*/ 2171701 w 4234182"/>
                    <a:gd name="connsiteY130" fmla="*/ 3557496 h 6438807"/>
                    <a:gd name="connsiteX131" fmla="*/ 2129929 w 4234182"/>
                    <a:gd name="connsiteY131" fmla="*/ 3637008 h 6438807"/>
                    <a:gd name="connsiteX132" fmla="*/ 2095501 w 4234182"/>
                    <a:gd name="connsiteY132" fmla="*/ 3803558 h 6438807"/>
                    <a:gd name="connsiteX133" fmla="*/ 2056223 w 4234182"/>
                    <a:gd name="connsiteY133" fmla="*/ 3843564 h 6438807"/>
                    <a:gd name="connsiteX134" fmla="*/ 2090739 w 4234182"/>
                    <a:gd name="connsiteY134" fmla="*/ 3873408 h 6438807"/>
                    <a:gd name="connsiteX135" fmla="*/ 2073276 w 4234182"/>
                    <a:gd name="connsiteY135" fmla="*/ 3921033 h 6438807"/>
                    <a:gd name="connsiteX136" fmla="*/ 2122489 w 4234182"/>
                    <a:gd name="connsiteY136" fmla="*/ 3906746 h 6438807"/>
                    <a:gd name="connsiteX137" fmla="*/ 2163764 w 4234182"/>
                    <a:gd name="connsiteY137" fmla="*/ 3930558 h 6438807"/>
                    <a:gd name="connsiteX138" fmla="*/ 2211389 w 4234182"/>
                    <a:gd name="connsiteY138" fmla="*/ 3924208 h 6438807"/>
                    <a:gd name="connsiteX139" fmla="*/ 2271714 w 4234182"/>
                    <a:gd name="connsiteY139" fmla="*/ 3851183 h 6438807"/>
                    <a:gd name="connsiteX140" fmla="*/ 2266952 w 4234182"/>
                    <a:gd name="connsiteY140" fmla="*/ 3889283 h 6438807"/>
                    <a:gd name="connsiteX141" fmla="*/ 2335623 w 4234182"/>
                    <a:gd name="connsiteY141" fmla="*/ 3826147 h 6438807"/>
                    <a:gd name="connsiteX142" fmla="*/ 2381251 w 4234182"/>
                    <a:gd name="connsiteY142" fmla="*/ 3827371 h 6438807"/>
                    <a:gd name="connsiteX143" fmla="*/ 2416176 w 4234182"/>
                    <a:gd name="connsiteY143" fmla="*/ 3773396 h 6438807"/>
                    <a:gd name="connsiteX144" fmla="*/ 2519364 w 4234182"/>
                    <a:gd name="connsiteY144" fmla="*/ 3792446 h 6438807"/>
                    <a:gd name="connsiteX145" fmla="*/ 2568576 w 4234182"/>
                    <a:gd name="connsiteY145" fmla="*/ 3743233 h 6438807"/>
                    <a:gd name="connsiteX146" fmla="*/ 2654301 w 4234182"/>
                    <a:gd name="connsiteY146" fmla="*/ 3754346 h 6438807"/>
                    <a:gd name="connsiteX147" fmla="*/ 2688864 w 4234182"/>
                    <a:gd name="connsiteY147" fmla="*/ 3646260 h 6438807"/>
                    <a:gd name="connsiteX148" fmla="*/ 2719389 w 4234182"/>
                    <a:gd name="connsiteY148" fmla="*/ 3543208 h 6438807"/>
                    <a:gd name="connsiteX149" fmla="*/ 2695576 w 4234182"/>
                    <a:gd name="connsiteY149" fmla="*/ 3330483 h 6438807"/>
                    <a:gd name="connsiteX150" fmla="*/ 2666548 w 4234182"/>
                    <a:gd name="connsiteY150" fmla="*/ 3202486 h 6438807"/>
                    <a:gd name="connsiteX151" fmla="*/ 2611439 w 4234182"/>
                    <a:gd name="connsiteY151" fmla="*/ 3122521 h 6438807"/>
                    <a:gd name="connsiteX152" fmla="*/ 2547940 w 4234182"/>
                    <a:gd name="connsiteY152" fmla="*/ 3027272 h 6438807"/>
                    <a:gd name="connsiteX153" fmla="*/ 2479677 w 4234182"/>
                    <a:gd name="connsiteY153" fmla="*/ 2884397 h 6438807"/>
                    <a:gd name="connsiteX154" fmla="*/ 2317751 w 4234182"/>
                    <a:gd name="connsiteY154" fmla="*/ 2760571 h 6438807"/>
                    <a:gd name="connsiteX155" fmla="*/ 2310450 w 4234182"/>
                    <a:gd name="connsiteY155" fmla="*/ 2707549 h 6438807"/>
                    <a:gd name="connsiteX156" fmla="*/ 2341564 w 4234182"/>
                    <a:gd name="connsiteY156" fmla="*/ 2627221 h 6438807"/>
                    <a:gd name="connsiteX157" fmla="*/ 2712450 w 4234182"/>
                    <a:gd name="connsiteY157" fmla="*/ 2356122 h 6438807"/>
                    <a:gd name="connsiteX158" fmla="*/ 2713220 w 4234182"/>
                    <a:gd name="connsiteY158" fmla="*/ 2237512 h 6438807"/>
                    <a:gd name="connsiteX159" fmla="*/ 2715203 w 4234182"/>
                    <a:gd name="connsiteY159" fmla="*/ 2167856 h 6438807"/>
                    <a:gd name="connsiteX160" fmla="*/ 2755901 w 4234182"/>
                    <a:gd name="connsiteY160" fmla="*/ 2096996 h 6438807"/>
                    <a:gd name="connsiteX161" fmla="*/ 2865439 w 4234182"/>
                    <a:gd name="connsiteY161" fmla="*/ 2006508 h 6438807"/>
                    <a:gd name="connsiteX162" fmla="*/ 2947989 w 4234182"/>
                    <a:gd name="connsiteY162" fmla="*/ 1920783 h 6438807"/>
                    <a:gd name="connsiteX163" fmla="*/ 3024189 w 4234182"/>
                    <a:gd name="connsiteY163" fmla="*/ 1781083 h 6438807"/>
                    <a:gd name="connsiteX164" fmla="*/ 3051222 w 4234182"/>
                    <a:gd name="connsiteY164" fmla="*/ 1822858 h 6438807"/>
                    <a:gd name="connsiteX165" fmla="*/ 3119439 w 4234182"/>
                    <a:gd name="connsiteY165" fmla="*/ 1771558 h 6438807"/>
                    <a:gd name="connsiteX166" fmla="*/ 3141664 w 4234182"/>
                    <a:gd name="connsiteY166" fmla="*/ 1846171 h 6438807"/>
                    <a:gd name="connsiteX167" fmla="*/ 3276601 w 4234182"/>
                    <a:gd name="connsiteY167" fmla="*/ 1866808 h 6438807"/>
                    <a:gd name="connsiteX168" fmla="*/ 3319782 w 4234182"/>
                    <a:gd name="connsiteY168" fmla="*/ 1850934 h 6438807"/>
                    <a:gd name="connsiteX169" fmla="*/ 3416590 w 4234182"/>
                    <a:gd name="connsiteY169" fmla="*/ 1817163 h 6438807"/>
                    <a:gd name="connsiteX170" fmla="*/ 3586164 w 4234182"/>
                    <a:gd name="connsiteY170" fmla="*/ 1666783 h 6438807"/>
                    <a:gd name="connsiteX171" fmla="*/ 3737793 w 4234182"/>
                    <a:gd name="connsiteY171" fmla="*/ 1406797 h 6438807"/>
                    <a:gd name="connsiteX172" fmla="*/ 3911601 w 4234182"/>
                    <a:gd name="connsiteY172" fmla="*/ 1107983 h 6438807"/>
                    <a:gd name="connsiteX173" fmla="*/ 3983039 w 4234182"/>
                    <a:gd name="connsiteY173" fmla="*/ 996858 h 6438807"/>
                    <a:gd name="connsiteX174" fmla="*/ 4055631 w 4234182"/>
                    <a:gd name="connsiteY174" fmla="*/ 793658 h 6438807"/>
                    <a:gd name="connsiteX175" fmla="*/ 4146551 w 4234182"/>
                    <a:gd name="connsiteY175" fmla="*/ 583242 h 6438807"/>
                    <a:gd name="connsiteX176" fmla="*/ 4234182 w 4234182"/>
                    <a:gd name="connsiteY176" fmla="*/ 361768 h 6438807"/>
                    <a:gd name="connsiteX177" fmla="*/ 4203339 w 4234182"/>
                    <a:gd name="connsiteY177" fmla="*/ 0 h 6438807"/>
                    <a:gd name="connsiteX178" fmla="*/ 2572241 w 4234182"/>
                    <a:gd name="connsiteY178" fmla="*/ 46067 h 6438807"/>
                    <a:gd name="connsiteX179" fmla="*/ 2102049 w 4234182"/>
                    <a:gd name="connsiteY179"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977902 w 4234182"/>
                    <a:gd name="connsiteY44" fmla="*/ 4089309 h 6438807"/>
                    <a:gd name="connsiteX45" fmla="*/ 919165 w 4234182"/>
                    <a:gd name="connsiteY45" fmla="*/ 3917859 h 6438807"/>
                    <a:gd name="connsiteX46" fmla="*/ 788037 w 4234182"/>
                    <a:gd name="connsiteY46" fmla="*/ 3818663 h 6438807"/>
                    <a:gd name="connsiteX47" fmla="*/ 722315 w 4234182"/>
                    <a:gd name="connsiteY47" fmla="*/ 3760697 h 6438807"/>
                    <a:gd name="connsiteX48" fmla="*/ 722315 w 4234182"/>
                    <a:gd name="connsiteY48" fmla="*/ 3705134 h 6438807"/>
                    <a:gd name="connsiteX49" fmla="*/ 755652 w 4234182"/>
                    <a:gd name="connsiteY49" fmla="*/ 3698784 h 6438807"/>
                    <a:gd name="connsiteX50" fmla="*/ 814390 w 4234182"/>
                    <a:gd name="connsiteY50" fmla="*/ 3597184 h 6438807"/>
                    <a:gd name="connsiteX51" fmla="*/ 852490 w 4234182"/>
                    <a:gd name="connsiteY51" fmla="*/ 3586072 h 6438807"/>
                    <a:gd name="connsiteX52" fmla="*/ 914402 w 4234182"/>
                    <a:gd name="connsiteY52" fmla="*/ 3522572 h 6438807"/>
                    <a:gd name="connsiteX53" fmla="*/ 971552 w 4234182"/>
                    <a:gd name="connsiteY53" fmla="*/ 3486059 h 6438807"/>
                    <a:gd name="connsiteX54" fmla="*/ 1012827 w 4234182"/>
                    <a:gd name="connsiteY54" fmla="*/ 3476534 h 6438807"/>
                    <a:gd name="connsiteX55" fmla="*/ 1042899 w 4234182"/>
                    <a:gd name="connsiteY55" fmla="*/ 3405732 h 6438807"/>
                    <a:gd name="connsiteX56" fmla="*/ 1101728 w 4234182"/>
                    <a:gd name="connsiteY56" fmla="*/ 3374934 h 6438807"/>
                    <a:gd name="connsiteX57" fmla="*/ 1160465 w 4234182"/>
                    <a:gd name="connsiteY57" fmla="*/ 3341597 h 6438807"/>
                    <a:gd name="connsiteX58" fmla="*/ 1266827 w 4234182"/>
                    <a:gd name="connsiteY58" fmla="*/ 3297147 h 6438807"/>
                    <a:gd name="connsiteX59" fmla="*/ 1342936 w 4234182"/>
                    <a:gd name="connsiteY59" fmla="*/ 3305265 h 6438807"/>
                    <a:gd name="connsiteX60" fmla="*/ 1385890 w 4234182"/>
                    <a:gd name="connsiteY60" fmla="*/ 3259047 h 6438807"/>
                    <a:gd name="connsiteX61" fmla="*/ 1406527 w 4234182"/>
                    <a:gd name="connsiteY61" fmla="*/ 3189197 h 6438807"/>
                    <a:gd name="connsiteX62" fmla="*/ 1339852 w 4234182"/>
                    <a:gd name="connsiteY62" fmla="*/ 3162209 h 6438807"/>
                    <a:gd name="connsiteX63" fmla="*/ 1319124 w 4234182"/>
                    <a:gd name="connsiteY63" fmla="*/ 3138260 h 6438807"/>
                    <a:gd name="connsiteX64" fmla="*/ 1203327 w 4234182"/>
                    <a:gd name="connsiteY64" fmla="*/ 3151097 h 6438807"/>
                    <a:gd name="connsiteX65" fmla="*/ 1139827 w 4234182"/>
                    <a:gd name="connsiteY65" fmla="*/ 3114584 h 6438807"/>
                    <a:gd name="connsiteX66" fmla="*/ 1125540 w 4234182"/>
                    <a:gd name="connsiteY66" fmla="*/ 3089184 h 6438807"/>
                    <a:gd name="connsiteX67" fmla="*/ 1065124 w 4234182"/>
                    <a:gd name="connsiteY67" fmla="*/ 3069454 h 6438807"/>
                    <a:gd name="connsiteX68" fmla="*/ 965202 w 4234182"/>
                    <a:gd name="connsiteY68" fmla="*/ 3086009 h 6438807"/>
                    <a:gd name="connsiteX69" fmla="*/ 939802 w 4234182"/>
                    <a:gd name="connsiteY69" fmla="*/ 3132047 h 6438807"/>
                    <a:gd name="connsiteX70" fmla="*/ 884240 w 4234182"/>
                    <a:gd name="connsiteY70" fmla="*/ 3162209 h 6438807"/>
                    <a:gd name="connsiteX71" fmla="*/ 850902 w 4234182"/>
                    <a:gd name="connsiteY71" fmla="*/ 3213009 h 6438807"/>
                    <a:gd name="connsiteX72" fmla="*/ 782640 w 4234182"/>
                    <a:gd name="connsiteY72" fmla="*/ 3225709 h 6438807"/>
                    <a:gd name="connsiteX73" fmla="*/ 702175 w 4234182"/>
                    <a:gd name="connsiteY73" fmla="*/ 3169103 h 6438807"/>
                    <a:gd name="connsiteX74" fmla="*/ 717552 w 4234182"/>
                    <a:gd name="connsiteY74" fmla="*/ 3098709 h 6438807"/>
                    <a:gd name="connsiteX75" fmla="*/ 765177 w 4234182"/>
                    <a:gd name="connsiteY75" fmla="*/ 3065372 h 6438807"/>
                    <a:gd name="connsiteX76" fmla="*/ 716554 w 4234182"/>
                    <a:gd name="connsiteY76" fmla="*/ 2974294 h 6438807"/>
                    <a:gd name="connsiteX77" fmla="*/ 641352 w 4234182"/>
                    <a:gd name="connsiteY77" fmla="*/ 2976472 h 6438807"/>
                    <a:gd name="connsiteX78" fmla="*/ 519115 w 4234182"/>
                    <a:gd name="connsiteY78" fmla="*/ 2930434 h 6438807"/>
                    <a:gd name="connsiteX79" fmla="*/ 484190 w 4234182"/>
                    <a:gd name="connsiteY79" fmla="*/ 2839947 h 6438807"/>
                    <a:gd name="connsiteX80" fmla="*/ 526100 w 4234182"/>
                    <a:gd name="connsiteY80" fmla="*/ 2791460 h 6438807"/>
                    <a:gd name="connsiteX81" fmla="*/ 523877 w 4234182"/>
                    <a:gd name="connsiteY81" fmla="*/ 2725647 h 6438807"/>
                    <a:gd name="connsiteX82" fmla="*/ 563565 w 4234182"/>
                    <a:gd name="connsiteY82" fmla="*/ 2698659 h 6438807"/>
                    <a:gd name="connsiteX83" fmla="*/ 641352 w 4234182"/>
                    <a:gd name="connsiteY83" fmla="*/ 2758984 h 6438807"/>
                    <a:gd name="connsiteX84" fmla="*/ 668340 w 4234182"/>
                    <a:gd name="connsiteY84" fmla="*/ 2785972 h 6438807"/>
                    <a:gd name="connsiteX85" fmla="*/ 676277 w 4234182"/>
                    <a:gd name="connsiteY85" fmla="*/ 2730410 h 6438807"/>
                    <a:gd name="connsiteX86" fmla="*/ 712744 w 4234182"/>
                    <a:gd name="connsiteY86" fmla="*/ 2717846 h 6438807"/>
                    <a:gd name="connsiteX87" fmla="*/ 757240 w 4234182"/>
                    <a:gd name="connsiteY87" fmla="*/ 2717709 h 6438807"/>
                    <a:gd name="connsiteX88" fmla="*/ 784227 w 4234182"/>
                    <a:gd name="connsiteY88" fmla="*/ 2685959 h 6438807"/>
                    <a:gd name="connsiteX89" fmla="*/ 860427 w 4234182"/>
                    <a:gd name="connsiteY89" fmla="*/ 2579597 h 6438807"/>
                    <a:gd name="connsiteX90" fmla="*/ 950234 w 4234182"/>
                    <a:gd name="connsiteY90" fmla="*/ 2519952 h 6438807"/>
                    <a:gd name="connsiteX91" fmla="*/ 1031877 w 4234182"/>
                    <a:gd name="connsiteY91" fmla="*/ 2489109 h 6438807"/>
                    <a:gd name="connsiteX92" fmla="*/ 1179515 w 4234182"/>
                    <a:gd name="connsiteY92" fmla="*/ 2346234 h 6438807"/>
                    <a:gd name="connsiteX93" fmla="*/ 1293905 w 4234182"/>
                    <a:gd name="connsiteY93" fmla="*/ 2356213 h 6438807"/>
                    <a:gd name="connsiteX94" fmla="*/ 1359991 w 4234182"/>
                    <a:gd name="connsiteY94" fmla="*/ 2451598 h 6438807"/>
                    <a:gd name="connsiteX95" fmla="*/ 1303340 w 4234182"/>
                    <a:gd name="connsiteY95" fmla="*/ 2522447 h 6438807"/>
                    <a:gd name="connsiteX96" fmla="*/ 1206502 w 4234182"/>
                    <a:gd name="connsiteY96" fmla="*/ 2614522 h 6438807"/>
                    <a:gd name="connsiteX97" fmla="*/ 1168765 w 4234182"/>
                    <a:gd name="connsiteY97" fmla="*/ 2634705 h 6438807"/>
                    <a:gd name="connsiteX98" fmla="*/ 1180376 w 4234182"/>
                    <a:gd name="connsiteY98" fmla="*/ 2695756 h 6438807"/>
                    <a:gd name="connsiteX99" fmla="*/ 1230315 w 4234182"/>
                    <a:gd name="connsiteY99" fmla="*/ 2724059 h 6438807"/>
                    <a:gd name="connsiteX100" fmla="*/ 1223965 w 4234182"/>
                    <a:gd name="connsiteY100" fmla="*/ 2762159 h 6438807"/>
                    <a:gd name="connsiteX101" fmla="*/ 1133068 w 4234182"/>
                    <a:gd name="connsiteY101" fmla="*/ 2816815 h 6438807"/>
                    <a:gd name="connsiteX102" fmla="*/ 1169990 w 4234182"/>
                    <a:gd name="connsiteY102" fmla="*/ 2851059 h 6438807"/>
                    <a:gd name="connsiteX103" fmla="*/ 1325565 w 4234182"/>
                    <a:gd name="connsiteY103" fmla="*/ 2778034 h 6438807"/>
                    <a:gd name="connsiteX104" fmla="*/ 1362077 w 4234182"/>
                    <a:gd name="connsiteY104" fmla="*/ 2720884 h 6438807"/>
                    <a:gd name="connsiteX105" fmla="*/ 1427165 w 4234182"/>
                    <a:gd name="connsiteY105" fmla="*/ 2690722 h 6438807"/>
                    <a:gd name="connsiteX106" fmla="*/ 1484315 w 4234182"/>
                    <a:gd name="connsiteY106" fmla="*/ 2654209 h 6438807"/>
                    <a:gd name="connsiteX107" fmla="*/ 1585915 w 4234182"/>
                    <a:gd name="connsiteY107" fmla="*/ 2624047 h 6438807"/>
                    <a:gd name="connsiteX108" fmla="*/ 1684340 w 4234182"/>
                    <a:gd name="connsiteY108" fmla="*/ 2614522 h 6438807"/>
                    <a:gd name="connsiteX109" fmla="*/ 1727611 w 4234182"/>
                    <a:gd name="connsiteY109" fmla="*/ 2589575 h 6438807"/>
                    <a:gd name="connsiteX110" fmla="*/ 1795465 w 4234182"/>
                    <a:gd name="connsiteY110" fmla="*/ 2649447 h 6438807"/>
                    <a:gd name="connsiteX111" fmla="*/ 1865315 w 4234182"/>
                    <a:gd name="connsiteY111" fmla="*/ 2665322 h 6438807"/>
                    <a:gd name="connsiteX112" fmla="*/ 1939972 w 4234182"/>
                    <a:gd name="connsiteY112" fmla="*/ 2678202 h 6438807"/>
                    <a:gd name="connsiteX113" fmla="*/ 1890715 w 4234182"/>
                    <a:gd name="connsiteY113" fmla="*/ 2808197 h 6438807"/>
                    <a:gd name="connsiteX114" fmla="*/ 1787073 w 4234182"/>
                    <a:gd name="connsiteY114" fmla="*/ 2922088 h 6438807"/>
                    <a:gd name="connsiteX115" fmla="*/ 1824039 w 4234182"/>
                    <a:gd name="connsiteY115" fmla="*/ 2944721 h 6438807"/>
                    <a:gd name="connsiteX116" fmla="*/ 1811338 w 4234182"/>
                    <a:gd name="connsiteY116" fmla="*/ 3035208 h 6438807"/>
                    <a:gd name="connsiteX117" fmla="*/ 1878014 w 4234182"/>
                    <a:gd name="connsiteY117" fmla="*/ 3035208 h 6438807"/>
                    <a:gd name="connsiteX118" fmla="*/ 1865314 w 4234182"/>
                    <a:gd name="connsiteY118" fmla="*/ 3078071 h 6438807"/>
                    <a:gd name="connsiteX119" fmla="*/ 1933441 w 4234182"/>
                    <a:gd name="connsiteY119" fmla="*/ 3101884 h 6438807"/>
                    <a:gd name="connsiteX120" fmla="*/ 1995489 w 4234182"/>
                    <a:gd name="connsiteY120" fmla="*/ 3068546 h 6438807"/>
                    <a:gd name="connsiteX121" fmla="*/ 2100264 w 4234182"/>
                    <a:gd name="connsiteY121" fmla="*/ 3087596 h 6438807"/>
                    <a:gd name="connsiteX122" fmla="*/ 2112964 w 4234182"/>
                    <a:gd name="connsiteY122" fmla="*/ 3133633 h 6438807"/>
                    <a:gd name="connsiteX123" fmla="*/ 2171838 w 4234182"/>
                    <a:gd name="connsiteY123" fmla="*/ 3181168 h 6438807"/>
                    <a:gd name="connsiteX124" fmla="*/ 2178051 w 4234182"/>
                    <a:gd name="connsiteY124" fmla="*/ 3252696 h 6438807"/>
                    <a:gd name="connsiteX125" fmla="*/ 2200458 w 4234182"/>
                    <a:gd name="connsiteY125" fmla="*/ 3314746 h 6438807"/>
                    <a:gd name="connsiteX126" fmla="*/ 2141721 w 4234182"/>
                    <a:gd name="connsiteY126" fmla="*/ 3286170 h 6438807"/>
                    <a:gd name="connsiteX127" fmla="*/ 2076451 w 4234182"/>
                    <a:gd name="connsiteY127" fmla="*/ 3335246 h 6438807"/>
                    <a:gd name="connsiteX128" fmla="*/ 2114551 w 4234182"/>
                    <a:gd name="connsiteY128" fmla="*/ 3406683 h 6438807"/>
                    <a:gd name="connsiteX129" fmla="*/ 2171701 w 4234182"/>
                    <a:gd name="connsiteY129" fmla="*/ 3557496 h 6438807"/>
                    <a:gd name="connsiteX130" fmla="*/ 2129929 w 4234182"/>
                    <a:gd name="connsiteY130" fmla="*/ 3637008 h 6438807"/>
                    <a:gd name="connsiteX131" fmla="*/ 2095501 w 4234182"/>
                    <a:gd name="connsiteY131" fmla="*/ 3803558 h 6438807"/>
                    <a:gd name="connsiteX132" fmla="*/ 2056223 w 4234182"/>
                    <a:gd name="connsiteY132" fmla="*/ 3843564 h 6438807"/>
                    <a:gd name="connsiteX133" fmla="*/ 2090739 w 4234182"/>
                    <a:gd name="connsiteY133" fmla="*/ 3873408 h 6438807"/>
                    <a:gd name="connsiteX134" fmla="*/ 2073276 w 4234182"/>
                    <a:gd name="connsiteY134" fmla="*/ 3921033 h 6438807"/>
                    <a:gd name="connsiteX135" fmla="*/ 2122489 w 4234182"/>
                    <a:gd name="connsiteY135" fmla="*/ 3906746 h 6438807"/>
                    <a:gd name="connsiteX136" fmla="*/ 2163764 w 4234182"/>
                    <a:gd name="connsiteY136" fmla="*/ 3930558 h 6438807"/>
                    <a:gd name="connsiteX137" fmla="*/ 2211389 w 4234182"/>
                    <a:gd name="connsiteY137" fmla="*/ 3924208 h 6438807"/>
                    <a:gd name="connsiteX138" fmla="*/ 2271714 w 4234182"/>
                    <a:gd name="connsiteY138" fmla="*/ 3851183 h 6438807"/>
                    <a:gd name="connsiteX139" fmla="*/ 2266952 w 4234182"/>
                    <a:gd name="connsiteY139" fmla="*/ 3889283 h 6438807"/>
                    <a:gd name="connsiteX140" fmla="*/ 2335623 w 4234182"/>
                    <a:gd name="connsiteY140" fmla="*/ 3826147 h 6438807"/>
                    <a:gd name="connsiteX141" fmla="*/ 2381251 w 4234182"/>
                    <a:gd name="connsiteY141" fmla="*/ 3827371 h 6438807"/>
                    <a:gd name="connsiteX142" fmla="*/ 2416176 w 4234182"/>
                    <a:gd name="connsiteY142" fmla="*/ 3773396 h 6438807"/>
                    <a:gd name="connsiteX143" fmla="*/ 2519364 w 4234182"/>
                    <a:gd name="connsiteY143" fmla="*/ 3792446 h 6438807"/>
                    <a:gd name="connsiteX144" fmla="*/ 2568576 w 4234182"/>
                    <a:gd name="connsiteY144" fmla="*/ 3743233 h 6438807"/>
                    <a:gd name="connsiteX145" fmla="*/ 2654301 w 4234182"/>
                    <a:gd name="connsiteY145" fmla="*/ 3754346 h 6438807"/>
                    <a:gd name="connsiteX146" fmla="*/ 2688864 w 4234182"/>
                    <a:gd name="connsiteY146" fmla="*/ 3646260 h 6438807"/>
                    <a:gd name="connsiteX147" fmla="*/ 2719389 w 4234182"/>
                    <a:gd name="connsiteY147" fmla="*/ 3543208 h 6438807"/>
                    <a:gd name="connsiteX148" fmla="*/ 2695576 w 4234182"/>
                    <a:gd name="connsiteY148" fmla="*/ 3330483 h 6438807"/>
                    <a:gd name="connsiteX149" fmla="*/ 2666548 w 4234182"/>
                    <a:gd name="connsiteY149" fmla="*/ 3202486 h 6438807"/>
                    <a:gd name="connsiteX150" fmla="*/ 2611439 w 4234182"/>
                    <a:gd name="connsiteY150" fmla="*/ 3122521 h 6438807"/>
                    <a:gd name="connsiteX151" fmla="*/ 2547940 w 4234182"/>
                    <a:gd name="connsiteY151" fmla="*/ 3027272 h 6438807"/>
                    <a:gd name="connsiteX152" fmla="*/ 2479677 w 4234182"/>
                    <a:gd name="connsiteY152" fmla="*/ 2884397 h 6438807"/>
                    <a:gd name="connsiteX153" fmla="*/ 2317751 w 4234182"/>
                    <a:gd name="connsiteY153" fmla="*/ 2760571 h 6438807"/>
                    <a:gd name="connsiteX154" fmla="*/ 2310450 w 4234182"/>
                    <a:gd name="connsiteY154" fmla="*/ 2707549 h 6438807"/>
                    <a:gd name="connsiteX155" fmla="*/ 2341564 w 4234182"/>
                    <a:gd name="connsiteY155" fmla="*/ 2627221 h 6438807"/>
                    <a:gd name="connsiteX156" fmla="*/ 2712450 w 4234182"/>
                    <a:gd name="connsiteY156" fmla="*/ 2356122 h 6438807"/>
                    <a:gd name="connsiteX157" fmla="*/ 2713220 w 4234182"/>
                    <a:gd name="connsiteY157" fmla="*/ 2237512 h 6438807"/>
                    <a:gd name="connsiteX158" fmla="*/ 2715203 w 4234182"/>
                    <a:gd name="connsiteY158" fmla="*/ 2167856 h 6438807"/>
                    <a:gd name="connsiteX159" fmla="*/ 2755901 w 4234182"/>
                    <a:gd name="connsiteY159" fmla="*/ 2096996 h 6438807"/>
                    <a:gd name="connsiteX160" fmla="*/ 2865439 w 4234182"/>
                    <a:gd name="connsiteY160" fmla="*/ 2006508 h 6438807"/>
                    <a:gd name="connsiteX161" fmla="*/ 2947989 w 4234182"/>
                    <a:gd name="connsiteY161" fmla="*/ 1920783 h 6438807"/>
                    <a:gd name="connsiteX162" fmla="*/ 3024189 w 4234182"/>
                    <a:gd name="connsiteY162" fmla="*/ 1781083 h 6438807"/>
                    <a:gd name="connsiteX163" fmla="*/ 3051222 w 4234182"/>
                    <a:gd name="connsiteY163" fmla="*/ 1822858 h 6438807"/>
                    <a:gd name="connsiteX164" fmla="*/ 3119439 w 4234182"/>
                    <a:gd name="connsiteY164" fmla="*/ 1771558 h 6438807"/>
                    <a:gd name="connsiteX165" fmla="*/ 3141664 w 4234182"/>
                    <a:gd name="connsiteY165" fmla="*/ 1846171 h 6438807"/>
                    <a:gd name="connsiteX166" fmla="*/ 3276601 w 4234182"/>
                    <a:gd name="connsiteY166" fmla="*/ 1866808 h 6438807"/>
                    <a:gd name="connsiteX167" fmla="*/ 3319782 w 4234182"/>
                    <a:gd name="connsiteY167" fmla="*/ 1850934 h 6438807"/>
                    <a:gd name="connsiteX168" fmla="*/ 3416590 w 4234182"/>
                    <a:gd name="connsiteY168" fmla="*/ 1817163 h 6438807"/>
                    <a:gd name="connsiteX169" fmla="*/ 3586164 w 4234182"/>
                    <a:gd name="connsiteY169" fmla="*/ 1666783 h 6438807"/>
                    <a:gd name="connsiteX170" fmla="*/ 3737793 w 4234182"/>
                    <a:gd name="connsiteY170" fmla="*/ 1406797 h 6438807"/>
                    <a:gd name="connsiteX171" fmla="*/ 3911601 w 4234182"/>
                    <a:gd name="connsiteY171" fmla="*/ 1107983 h 6438807"/>
                    <a:gd name="connsiteX172" fmla="*/ 3983039 w 4234182"/>
                    <a:gd name="connsiteY172" fmla="*/ 996858 h 6438807"/>
                    <a:gd name="connsiteX173" fmla="*/ 4055631 w 4234182"/>
                    <a:gd name="connsiteY173" fmla="*/ 793658 h 6438807"/>
                    <a:gd name="connsiteX174" fmla="*/ 4146551 w 4234182"/>
                    <a:gd name="connsiteY174" fmla="*/ 583242 h 6438807"/>
                    <a:gd name="connsiteX175" fmla="*/ 4234182 w 4234182"/>
                    <a:gd name="connsiteY175" fmla="*/ 361768 h 6438807"/>
                    <a:gd name="connsiteX176" fmla="*/ 4203339 w 4234182"/>
                    <a:gd name="connsiteY176" fmla="*/ 0 h 6438807"/>
                    <a:gd name="connsiteX177" fmla="*/ 2572241 w 4234182"/>
                    <a:gd name="connsiteY177" fmla="*/ 46067 h 6438807"/>
                    <a:gd name="connsiteX178" fmla="*/ 2102049 w 4234182"/>
                    <a:gd name="connsiteY178"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977902 w 4234182"/>
                    <a:gd name="connsiteY44" fmla="*/ 4089309 h 6438807"/>
                    <a:gd name="connsiteX45" fmla="*/ 919165 w 4234182"/>
                    <a:gd name="connsiteY45" fmla="*/ 3917859 h 6438807"/>
                    <a:gd name="connsiteX46" fmla="*/ 788037 w 4234182"/>
                    <a:gd name="connsiteY46" fmla="*/ 3818663 h 6438807"/>
                    <a:gd name="connsiteX47" fmla="*/ 722315 w 4234182"/>
                    <a:gd name="connsiteY47" fmla="*/ 3760697 h 6438807"/>
                    <a:gd name="connsiteX48" fmla="*/ 722315 w 4234182"/>
                    <a:gd name="connsiteY48" fmla="*/ 3705134 h 6438807"/>
                    <a:gd name="connsiteX49" fmla="*/ 755652 w 4234182"/>
                    <a:gd name="connsiteY49" fmla="*/ 3698784 h 6438807"/>
                    <a:gd name="connsiteX50" fmla="*/ 814390 w 4234182"/>
                    <a:gd name="connsiteY50" fmla="*/ 3597184 h 6438807"/>
                    <a:gd name="connsiteX51" fmla="*/ 852490 w 4234182"/>
                    <a:gd name="connsiteY51" fmla="*/ 3586072 h 6438807"/>
                    <a:gd name="connsiteX52" fmla="*/ 914402 w 4234182"/>
                    <a:gd name="connsiteY52" fmla="*/ 3522572 h 6438807"/>
                    <a:gd name="connsiteX53" fmla="*/ 971552 w 4234182"/>
                    <a:gd name="connsiteY53" fmla="*/ 3486059 h 6438807"/>
                    <a:gd name="connsiteX54" fmla="*/ 1012827 w 4234182"/>
                    <a:gd name="connsiteY54" fmla="*/ 3476534 h 6438807"/>
                    <a:gd name="connsiteX55" fmla="*/ 1042899 w 4234182"/>
                    <a:gd name="connsiteY55" fmla="*/ 3405732 h 6438807"/>
                    <a:gd name="connsiteX56" fmla="*/ 1101728 w 4234182"/>
                    <a:gd name="connsiteY56" fmla="*/ 3374934 h 6438807"/>
                    <a:gd name="connsiteX57" fmla="*/ 1160465 w 4234182"/>
                    <a:gd name="connsiteY57" fmla="*/ 3341597 h 6438807"/>
                    <a:gd name="connsiteX58" fmla="*/ 1266827 w 4234182"/>
                    <a:gd name="connsiteY58" fmla="*/ 3297147 h 6438807"/>
                    <a:gd name="connsiteX59" fmla="*/ 1342936 w 4234182"/>
                    <a:gd name="connsiteY59" fmla="*/ 3305265 h 6438807"/>
                    <a:gd name="connsiteX60" fmla="*/ 1385890 w 4234182"/>
                    <a:gd name="connsiteY60" fmla="*/ 3259047 h 6438807"/>
                    <a:gd name="connsiteX61" fmla="*/ 1406527 w 4234182"/>
                    <a:gd name="connsiteY61" fmla="*/ 3189197 h 6438807"/>
                    <a:gd name="connsiteX62" fmla="*/ 1339852 w 4234182"/>
                    <a:gd name="connsiteY62" fmla="*/ 3162209 h 6438807"/>
                    <a:gd name="connsiteX63" fmla="*/ 1319124 w 4234182"/>
                    <a:gd name="connsiteY63" fmla="*/ 3138260 h 6438807"/>
                    <a:gd name="connsiteX64" fmla="*/ 1203327 w 4234182"/>
                    <a:gd name="connsiteY64" fmla="*/ 3151097 h 6438807"/>
                    <a:gd name="connsiteX65" fmla="*/ 1139827 w 4234182"/>
                    <a:gd name="connsiteY65" fmla="*/ 3114584 h 6438807"/>
                    <a:gd name="connsiteX66" fmla="*/ 1125540 w 4234182"/>
                    <a:gd name="connsiteY66" fmla="*/ 3089184 h 6438807"/>
                    <a:gd name="connsiteX67" fmla="*/ 1065124 w 4234182"/>
                    <a:gd name="connsiteY67" fmla="*/ 3069454 h 6438807"/>
                    <a:gd name="connsiteX68" fmla="*/ 965202 w 4234182"/>
                    <a:gd name="connsiteY68" fmla="*/ 3086009 h 6438807"/>
                    <a:gd name="connsiteX69" fmla="*/ 939802 w 4234182"/>
                    <a:gd name="connsiteY69" fmla="*/ 3132047 h 6438807"/>
                    <a:gd name="connsiteX70" fmla="*/ 884240 w 4234182"/>
                    <a:gd name="connsiteY70" fmla="*/ 3162209 h 6438807"/>
                    <a:gd name="connsiteX71" fmla="*/ 850902 w 4234182"/>
                    <a:gd name="connsiteY71" fmla="*/ 3213009 h 6438807"/>
                    <a:gd name="connsiteX72" fmla="*/ 782640 w 4234182"/>
                    <a:gd name="connsiteY72" fmla="*/ 3225709 h 6438807"/>
                    <a:gd name="connsiteX73" fmla="*/ 702175 w 4234182"/>
                    <a:gd name="connsiteY73" fmla="*/ 3169103 h 6438807"/>
                    <a:gd name="connsiteX74" fmla="*/ 717552 w 4234182"/>
                    <a:gd name="connsiteY74" fmla="*/ 3098709 h 6438807"/>
                    <a:gd name="connsiteX75" fmla="*/ 765177 w 4234182"/>
                    <a:gd name="connsiteY75" fmla="*/ 3065372 h 6438807"/>
                    <a:gd name="connsiteX76" fmla="*/ 716554 w 4234182"/>
                    <a:gd name="connsiteY76" fmla="*/ 2974294 h 6438807"/>
                    <a:gd name="connsiteX77" fmla="*/ 641352 w 4234182"/>
                    <a:gd name="connsiteY77" fmla="*/ 2976472 h 6438807"/>
                    <a:gd name="connsiteX78" fmla="*/ 519115 w 4234182"/>
                    <a:gd name="connsiteY78" fmla="*/ 2930434 h 6438807"/>
                    <a:gd name="connsiteX79" fmla="*/ 484190 w 4234182"/>
                    <a:gd name="connsiteY79" fmla="*/ 2839947 h 6438807"/>
                    <a:gd name="connsiteX80" fmla="*/ 526100 w 4234182"/>
                    <a:gd name="connsiteY80" fmla="*/ 2791460 h 6438807"/>
                    <a:gd name="connsiteX81" fmla="*/ 523877 w 4234182"/>
                    <a:gd name="connsiteY81" fmla="*/ 2725647 h 6438807"/>
                    <a:gd name="connsiteX82" fmla="*/ 563565 w 4234182"/>
                    <a:gd name="connsiteY82" fmla="*/ 2698659 h 6438807"/>
                    <a:gd name="connsiteX83" fmla="*/ 641352 w 4234182"/>
                    <a:gd name="connsiteY83" fmla="*/ 2758984 h 6438807"/>
                    <a:gd name="connsiteX84" fmla="*/ 668340 w 4234182"/>
                    <a:gd name="connsiteY84" fmla="*/ 2785972 h 6438807"/>
                    <a:gd name="connsiteX85" fmla="*/ 676277 w 4234182"/>
                    <a:gd name="connsiteY85" fmla="*/ 2730410 h 6438807"/>
                    <a:gd name="connsiteX86" fmla="*/ 712744 w 4234182"/>
                    <a:gd name="connsiteY86" fmla="*/ 2717846 h 6438807"/>
                    <a:gd name="connsiteX87" fmla="*/ 757240 w 4234182"/>
                    <a:gd name="connsiteY87" fmla="*/ 2717709 h 6438807"/>
                    <a:gd name="connsiteX88" fmla="*/ 784227 w 4234182"/>
                    <a:gd name="connsiteY88" fmla="*/ 2685959 h 6438807"/>
                    <a:gd name="connsiteX89" fmla="*/ 860427 w 4234182"/>
                    <a:gd name="connsiteY89" fmla="*/ 2579597 h 6438807"/>
                    <a:gd name="connsiteX90" fmla="*/ 950234 w 4234182"/>
                    <a:gd name="connsiteY90" fmla="*/ 2519952 h 6438807"/>
                    <a:gd name="connsiteX91" fmla="*/ 1031877 w 4234182"/>
                    <a:gd name="connsiteY91" fmla="*/ 2489109 h 6438807"/>
                    <a:gd name="connsiteX92" fmla="*/ 1179515 w 4234182"/>
                    <a:gd name="connsiteY92" fmla="*/ 2346234 h 6438807"/>
                    <a:gd name="connsiteX93" fmla="*/ 1293905 w 4234182"/>
                    <a:gd name="connsiteY93" fmla="*/ 2356213 h 6438807"/>
                    <a:gd name="connsiteX94" fmla="*/ 1359991 w 4234182"/>
                    <a:gd name="connsiteY94" fmla="*/ 2451598 h 6438807"/>
                    <a:gd name="connsiteX95" fmla="*/ 1303340 w 4234182"/>
                    <a:gd name="connsiteY95" fmla="*/ 2522447 h 6438807"/>
                    <a:gd name="connsiteX96" fmla="*/ 1206502 w 4234182"/>
                    <a:gd name="connsiteY96" fmla="*/ 2614522 h 6438807"/>
                    <a:gd name="connsiteX97" fmla="*/ 1168765 w 4234182"/>
                    <a:gd name="connsiteY97" fmla="*/ 2634705 h 6438807"/>
                    <a:gd name="connsiteX98" fmla="*/ 1180376 w 4234182"/>
                    <a:gd name="connsiteY98" fmla="*/ 2695756 h 6438807"/>
                    <a:gd name="connsiteX99" fmla="*/ 1230315 w 4234182"/>
                    <a:gd name="connsiteY99" fmla="*/ 2724059 h 6438807"/>
                    <a:gd name="connsiteX100" fmla="*/ 1223965 w 4234182"/>
                    <a:gd name="connsiteY100" fmla="*/ 2762159 h 6438807"/>
                    <a:gd name="connsiteX101" fmla="*/ 1133068 w 4234182"/>
                    <a:gd name="connsiteY101" fmla="*/ 2816815 h 6438807"/>
                    <a:gd name="connsiteX102" fmla="*/ 1169990 w 4234182"/>
                    <a:gd name="connsiteY102" fmla="*/ 2851059 h 6438807"/>
                    <a:gd name="connsiteX103" fmla="*/ 1325565 w 4234182"/>
                    <a:gd name="connsiteY103" fmla="*/ 2778034 h 6438807"/>
                    <a:gd name="connsiteX104" fmla="*/ 1362077 w 4234182"/>
                    <a:gd name="connsiteY104" fmla="*/ 2720884 h 6438807"/>
                    <a:gd name="connsiteX105" fmla="*/ 1427165 w 4234182"/>
                    <a:gd name="connsiteY105" fmla="*/ 2690722 h 6438807"/>
                    <a:gd name="connsiteX106" fmla="*/ 1484315 w 4234182"/>
                    <a:gd name="connsiteY106" fmla="*/ 2654209 h 6438807"/>
                    <a:gd name="connsiteX107" fmla="*/ 1585915 w 4234182"/>
                    <a:gd name="connsiteY107" fmla="*/ 2624047 h 6438807"/>
                    <a:gd name="connsiteX108" fmla="*/ 1684340 w 4234182"/>
                    <a:gd name="connsiteY108" fmla="*/ 2614522 h 6438807"/>
                    <a:gd name="connsiteX109" fmla="*/ 1795465 w 4234182"/>
                    <a:gd name="connsiteY109" fmla="*/ 2649447 h 6438807"/>
                    <a:gd name="connsiteX110" fmla="*/ 1865315 w 4234182"/>
                    <a:gd name="connsiteY110" fmla="*/ 2665322 h 6438807"/>
                    <a:gd name="connsiteX111" fmla="*/ 1939972 w 4234182"/>
                    <a:gd name="connsiteY111" fmla="*/ 2678202 h 6438807"/>
                    <a:gd name="connsiteX112" fmla="*/ 1890715 w 4234182"/>
                    <a:gd name="connsiteY112" fmla="*/ 2808197 h 6438807"/>
                    <a:gd name="connsiteX113" fmla="*/ 1787073 w 4234182"/>
                    <a:gd name="connsiteY113" fmla="*/ 2922088 h 6438807"/>
                    <a:gd name="connsiteX114" fmla="*/ 1824039 w 4234182"/>
                    <a:gd name="connsiteY114" fmla="*/ 2944721 h 6438807"/>
                    <a:gd name="connsiteX115" fmla="*/ 1811338 w 4234182"/>
                    <a:gd name="connsiteY115" fmla="*/ 3035208 h 6438807"/>
                    <a:gd name="connsiteX116" fmla="*/ 1878014 w 4234182"/>
                    <a:gd name="connsiteY116" fmla="*/ 3035208 h 6438807"/>
                    <a:gd name="connsiteX117" fmla="*/ 1865314 w 4234182"/>
                    <a:gd name="connsiteY117" fmla="*/ 3078071 h 6438807"/>
                    <a:gd name="connsiteX118" fmla="*/ 1933441 w 4234182"/>
                    <a:gd name="connsiteY118" fmla="*/ 3101884 h 6438807"/>
                    <a:gd name="connsiteX119" fmla="*/ 1995489 w 4234182"/>
                    <a:gd name="connsiteY119" fmla="*/ 3068546 h 6438807"/>
                    <a:gd name="connsiteX120" fmla="*/ 2100264 w 4234182"/>
                    <a:gd name="connsiteY120" fmla="*/ 3087596 h 6438807"/>
                    <a:gd name="connsiteX121" fmla="*/ 2112964 w 4234182"/>
                    <a:gd name="connsiteY121" fmla="*/ 3133633 h 6438807"/>
                    <a:gd name="connsiteX122" fmla="*/ 2171838 w 4234182"/>
                    <a:gd name="connsiteY122" fmla="*/ 3181168 h 6438807"/>
                    <a:gd name="connsiteX123" fmla="*/ 2178051 w 4234182"/>
                    <a:gd name="connsiteY123" fmla="*/ 3252696 h 6438807"/>
                    <a:gd name="connsiteX124" fmla="*/ 2200458 w 4234182"/>
                    <a:gd name="connsiteY124" fmla="*/ 3314746 h 6438807"/>
                    <a:gd name="connsiteX125" fmla="*/ 2141721 w 4234182"/>
                    <a:gd name="connsiteY125" fmla="*/ 3286170 h 6438807"/>
                    <a:gd name="connsiteX126" fmla="*/ 2076451 w 4234182"/>
                    <a:gd name="connsiteY126" fmla="*/ 3335246 h 6438807"/>
                    <a:gd name="connsiteX127" fmla="*/ 2114551 w 4234182"/>
                    <a:gd name="connsiteY127" fmla="*/ 3406683 h 6438807"/>
                    <a:gd name="connsiteX128" fmla="*/ 2171701 w 4234182"/>
                    <a:gd name="connsiteY128" fmla="*/ 3557496 h 6438807"/>
                    <a:gd name="connsiteX129" fmla="*/ 2129929 w 4234182"/>
                    <a:gd name="connsiteY129" fmla="*/ 3637008 h 6438807"/>
                    <a:gd name="connsiteX130" fmla="*/ 2095501 w 4234182"/>
                    <a:gd name="connsiteY130" fmla="*/ 3803558 h 6438807"/>
                    <a:gd name="connsiteX131" fmla="*/ 2056223 w 4234182"/>
                    <a:gd name="connsiteY131" fmla="*/ 3843564 h 6438807"/>
                    <a:gd name="connsiteX132" fmla="*/ 2090739 w 4234182"/>
                    <a:gd name="connsiteY132" fmla="*/ 3873408 h 6438807"/>
                    <a:gd name="connsiteX133" fmla="*/ 2073276 w 4234182"/>
                    <a:gd name="connsiteY133" fmla="*/ 3921033 h 6438807"/>
                    <a:gd name="connsiteX134" fmla="*/ 2122489 w 4234182"/>
                    <a:gd name="connsiteY134" fmla="*/ 3906746 h 6438807"/>
                    <a:gd name="connsiteX135" fmla="*/ 2163764 w 4234182"/>
                    <a:gd name="connsiteY135" fmla="*/ 3930558 h 6438807"/>
                    <a:gd name="connsiteX136" fmla="*/ 2211389 w 4234182"/>
                    <a:gd name="connsiteY136" fmla="*/ 3924208 h 6438807"/>
                    <a:gd name="connsiteX137" fmla="*/ 2271714 w 4234182"/>
                    <a:gd name="connsiteY137" fmla="*/ 3851183 h 6438807"/>
                    <a:gd name="connsiteX138" fmla="*/ 2266952 w 4234182"/>
                    <a:gd name="connsiteY138" fmla="*/ 3889283 h 6438807"/>
                    <a:gd name="connsiteX139" fmla="*/ 2335623 w 4234182"/>
                    <a:gd name="connsiteY139" fmla="*/ 3826147 h 6438807"/>
                    <a:gd name="connsiteX140" fmla="*/ 2381251 w 4234182"/>
                    <a:gd name="connsiteY140" fmla="*/ 3827371 h 6438807"/>
                    <a:gd name="connsiteX141" fmla="*/ 2416176 w 4234182"/>
                    <a:gd name="connsiteY141" fmla="*/ 3773396 h 6438807"/>
                    <a:gd name="connsiteX142" fmla="*/ 2519364 w 4234182"/>
                    <a:gd name="connsiteY142" fmla="*/ 3792446 h 6438807"/>
                    <a:gd name="connsiteX143" fmla="*/ 2568576 w 4234182"/>
                    <a:gd name="connsiteY143" fmla="*/ 3743233 h 6438807"/>
                    <a:gd name="connsiteX144" fmla="*/ 2654301 w 4234182"/>
                    <a:gd name="connsiteY144" fmla="*/ 3754346 h 6438807"/>
                    <a:gd name="connsiteX145" fmla="*/ 2688864 w 4234182"/>
                    <a:gd name="connsiteY145" fmla="*/ 3646260 h 6438807"/>
                    <a:gd name="connsiteX146" fmla="*/ 2719389 w 4234182"/>
                    <a:gd name="connsiteY146" fmla="*/ 3543208 h 6438807"/>
                    <a:gd name="connsiteX147" fmla="*/ 2695576 w 4234182"/>
                    <a:gd name="connsiteY147" fmla="*/ 3330483 h 6438807"/>
                    <a:gd name="connsiteX148" fmla="*/ 2666548 w 4234182"/>
                    <a:gd name="connsiteY148" fmla="*/ 3202486 h 6438807"/>
                    <a:gd name="connsiteX149" fmla="*/ 2611439 w 4234182"/>
                    <a:gd name="connsiteY149" fmla="*/ 3122521 h 6438807"/>
                    <a:gd name="connsiteX150" fmla="*/ 2547940 w 4234182"/>
                    <a:gd name="connsiteY150" fmla="*/ 3027272 h 6438807"/>
                    <a:gd name="connsiteX151" fmla="*/ 2479677 w 4234182"/>
                    <a:gd name="connsiteY151" fmla="*/ 2884397 h 6438807"/>
                    <a:gd name="connsiteX152" fmla="*/ 2317751 w 4234182"/>
                    <a:gd name="connsiteY152" fmla="*/ 2760571 h 6438807"/>
                    <a:gd name="connsiteX153" fmla="*/ 2310450 w 4234182"/>
                    <a:gd name="connsiteY153" fmla="*/ 2707549 h 6438807"/>
                    <a:gd name="connsiteX154" fmla="*/ 2341564 w 4234182"/>
                    <a:gd name="connsiteY154" fmla="*/ 2627221 h 6438807"/>
                    <a:gd name="connsiteX155" fmla="*/ 2712450 w 4234182"/>
                    <a:gd name="connsiteY155" fmla="*/ 2356122 h 6438807"/>
                    <a:gd name="connsiteX156" fmla="*/ 2713220 w 4234182"/>
                    <a:gd name="connsiteY156" fmla="*/ 2237512 h 6438807"/>
                    <a:gd name="connsiteX157" fmla="*/ 2715203 w 4234182"/>
                    <a:gd name="connsiteY157" fmla="*/ 2167856 h 6438807"/>
                    <a:gd name="connsiteX158" fmla="*/ 2755901 w 4234182"/>
                    <a:gd name="connsiteY158" fmla="*/ 2096996 h 6438807"/>
                    <a:gd name="connsiteX159" fmla="*/ 2865439 w 4234182"/>
                    <a:gd name="connsiteY159" fmla="*/ 2006508 h 6438807"/>
                    <a:gd name="connsiteX160" fmla="*/ 2947989 w 4234182"/>
                    <a:gd name="connsiteY160" fmla="*/ 1920783 h 6438807"/>
                    <a:gd name="connsiteX161" fmla="*/ 3024189 w 4234182"/>
                    <a:gd name="connsiteY161" fmla="*/ 1781083 h 6438807"/>
                    <a:gd name="connsiteX162" fmla="*/ 3051222 w 4234182"/>
                    <a:gd name="connsiteY162" fmla="*/ 1822858 h 6438807"/>
                    <a:gd name="connsiteX163" fmla="*/ 3119439 w 4234182"/>
                    <a:gd name="connsiteY163" fmla="*/ 1771558 h 6438807"/>
                    <a:gd name="connsiteX164" fmla="*/ 3141664 w 4234182"/>
                    <a:gd name="connsiteY164" fmla="*/ 1846171 h 6438807"/>
                    <a:gd name="connsiteX165" fmla="*/ 3276601 w 4234182"/>
                    <a:gd name="connsiteY165" fmla="*/ 1866808 h 6438807"/>
                    <a:gd name="connsiteX166" fmla="*/ 3319782 w 4234182"/>
                    <a:gd name="connsiteY166" fmla="*/ 1850934 h 6438807"/>
                    <a:gd name="connsiteX167" fmla="*/ 3416590 w 4234182"/>
                    <a:gd name="connsiteY167" fmla="*/ 1817163 h 6438807"/>
                    <a:gd name="connsiteX168" fmla="*/ 3586164 w 4234182"/>
                    <a:gd name="connsiteY168" fmla="*/ 1666783 h 6438807"/>
                    <a:gd name="connsiteX169" fmla="*/ 3737793 w 4234182"/>
                    <a:gd name="connsiteY169" fmla="*/ 1406797 h 6438807"/>
                    <a:gd name="connsiteX170" fmla="*/ 3911601 w 4234182"/>
                    <a:gd name="connsiteY170" fmla="*/ 1107983 h 6438807"/>
                    <a:gd name="connsiteX171" fmla="*/ 3983039 w 4234182"/>
                    <a:gd name="connsiteY171" fmla="*/ 996858 h 6438807"/>
                    <a:gd name="connsiteX172" fmla="*/ 4055631 w 4234182"/>
                    <a:gd name="connsiteY172" fmla="*/ 793658 h 6438807"/>
                    <a:gd name="connsiteX173" fmla="*/ 4146551 w 4234182"/>
                    <a:gd name="connsiteY173" fmla="*/ 583242 h 6438807"/>
                    <a:gd name="connsiteX174" fmla="*/ 4234182 w 4234182"/>
                    <a:gd name="connsiteY174" fmla="*/ 361768 h 6438807"/>
                    <a:gd name="connsiteX175" fmla="*/ 4203339 w 4234182"/>
                    <a:gd name="connsiteY175" fmla="*/ 0 h 6438807"/>
                    <a:gd name="connsiteX176" fmla="*/ 2572241 w 4234182"/>
                    <a:gd name="connsiteY176" fmla="*/ 46067 h 6438807"/>
                    <a:gd name="connsiteX177" fmla="*/ 2102049 w 4234182"/>
                    <a:gd name="connsiteY177"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977902 w 4234182"/>
                    <a:gd name="connsiteY44" fmla="*/ 4089309 h 6438807"/>
                    <a:gd name="connsiteX45" fmla="*/ 919165 w 4234182"/>
                    <a:gd name="connsiteY45" fmla="*/ 3917859 h 6438807"/>
                    <a:gd name="connsiteX46" fmla="*/ 788037 w 4234182"/>
                    <a:gd name="connsiteY46" fmla="*/ 3818663 h 6438807"/>
                    <a:gd name="connsiteX47" fmla="*/ 722315 w 4234182"/>
                    <a:gd name="connsiteY47" fmla="*/ 3760697 h 6438807"/>
                    <a:gd name="connsiteX48" fmla="*/ 722315 w 4234182"/>
                    <a:gd name="connsiteY48" fmla="*/ 3705134 h 6438807"/>
                    <a:gd name="connsiteX49" fmla="*/ 755652 w 4234182"/>
                    <a:gd name="connsiteY49" fmla="*/ 3698784 h 6438807"/>
                    <a:gd name="connsiteX50" fmla="*/ 814390 w 4234182"/>
                    <a:gd name="connsiteY50" fmla="*/ 3597184 h 6438807"/>
                    <a:gd name="connsiteX51" fmla="*/ 852490 w 4234182"/>
                    <a:gd name="connsiteY51" fmla="*/ 3586072 h 6438807"/>
                    <a:gd name="connsiteX52" fmla="*/ 914402 w 4234182"/>
                    <a:gd name="connsiteY52" fmla="*/ 3522572 h 6438807"/>
                    <a:gd name="connsiteX53" fmla="*/ 971552 w 4234182"/>
                    <a:gd name="connsiteY53" fmla="*/ 3486059 h 6438807"/>
                    <a:gd name="connsiteX54" fmla="*/ 1012827 w 4234182"/>
                    <a:gd name="connsiteY54" fmla="*/ 3476534 h 6438807"/>
                    <a:gd name="connsiteX55" fmla="*/ 1042899 w 4234182"/>
                    <a:gd name="connsiteY55" fmla="*/ 3405732 h 6438807"/>
                    <a:gd name="connsiteX56" fmla="*/ 1101728 w 4234182"/>
                    <a:gd name="connsiteY56" fmla="*/ 3374934 h 6438807"/>
                    <a:gd name="connsiteX57" fmla="*/ 1160465 w 4234182"/>
                    <a:gd name="connsiteY57" fmla="*/ 3341597 h 6438807"/>
                    <a:gd name="connsiteX58" fmla="*/ 1266827 w 4234182"/>
                    <a:gd name="connsiteY58" fmla="*/ 3297147 h 6438807"/>
                    <a:gd name="connsiteX59" fmla="*/ 1342936 w 4234182"/>
                    <a:gd name="connsiteY59" fmla="*/ 3305265 h 6438807"/>
                    <a:gd name="connsiteX60" fmla="*/ 1385890 w 4234182"/>
                    <a:gd name="connsiteY60" fmla="*/ 3259047 h 6438807"/>
                    <a:gd name="connsiteX61" fmla="*/ 1406527 w 4234182"/>
                    <a:gd name="connsiteY61" fmla="*/ 3189197 h 6438807"/>
                    <a:gd name="connsiteX62" fmla="*/ 1339852 w 4234182"/>
                    <a:gd name="connsiteY62" fmla="*/ 3162209 h 6438807"/>
                    <a:gd name="connsiteX63" fmla="*/ 1319124 w 4234182"/>
                    <a:gd name="connsiteY63" fmla="*/ 3138260 h 6438807"/>
                    <a:gd name="connsiteX64" fmla="*/ 1203327 w 4234182"/>
                    <a:gd name="connsiteY64" fmla="*/ 3151097 h 6438807"/>
                    <a:gd name="connsiteX65" fmla="*/ 1139827 w 4234182"/>
                    <a:gd name="connsiteY65" fmla="*/ 3114584 h 6438807"/>
                    <a:gd name="connsiteX66" fmla="*/ 1125540 w 4234182"/>
                    <a:gd name="connsiteY66" fmla="*/ 3089184 h 6438807"/>
                    <a:gd name="connsiteX67" fmla="*/ 1065124 w 4234182"/>
                    <a:gd name="connsiteY67" fmla="*/ 3069454 h 6438807"/>
                    <a:gd name="connsiteX68" fmla="*/ 965202 w 4234182"/>
                    <a:gd name="connsiteY68" fmla="*/ 3086009 h 6438807"/>
                    <a:gd name="connsiteX69" fmla="*/ 939802 w 4234182"/>
                    <a:gd name="connsiteY69" fmla="*/ 3132047 h 6438807"/>
                    <a:gd name="connsiteX70" fmla="*/ 884240 w 4234182"/>
                    <a:gd name="connsiteY70" fmla="*/ 3162209 h 6438807"/>
                    <a:gd name="connsiteX71" fmla="*/ 850902 w 4234182"/>
                    <a:gd name="connsiteY71" fmla="*/ 3213009 h 6438807"/>
                    <a:gd name="connsiteX72" fmla="*/ 782640 w 4234182"/>
                    <a:gd name="connsiteY72" fmla="*/ 3225709 h 6438807"/>
                    <a:gd name="connsiteX73" fmla="*/ 702175 w 4234182"/>
                    <a:gd name="connsiteY73" fmla="*/ 3169103 h 6438807"/>
                    <a:gd name="connsiteX74" fmla="*/ 717552 w 4234182"/>
                    <a:gd name="connsiteY74" fmla="*/ 3098709 h 6438807"/>
                    <a:gd name="connsiteX75" fmla="*/ 765177 w 4234182"/>
                    <a:gd name="connsiteY75" fmla="*/ 3065372 h 6438807"/>
                    <a:gd name="connsiteX76" fmla="*/ 716554 w 4234182"/>
                    <a:gd name="connsiteY76" fmla="*/ 2974294 h 6438807"/>
                    <a:gd name="connsiteX77" fmla="*/ 641352 w 4234182"/>
                    <a:gd name="connsiteY77" fmla="*/ 2976472 h 6438807"/>
                    <a:gd name="connsiteX78" fmla="*/ 519115 w 4234182"/>
                    <a:gd name="connsiteY78" fmla="*/ 2930434 h 6438807"/>
                    <a:gd name="connsiteX79" fmla="*/ 484190 w 4234182"/>
                    <a:gd name="connsiteY79" fmla="*/ 2839947 h 6438807"/>
                    <a:gd name="connsiteX80" fmla="*/ 526100 w 4234182"/>
                    <a:gd name="connsiteY80" fmla="*/ 2791460 h 6438807"/>
                    <a:gd name="connsiteX81" fmla="*/ 523877 w 4234182"/>
                    <a:gd name="connsiteY81" fmla="*/ 2725647 h 6438807"/>
                    <a:gd name="connsiteX82" fmla="*/ 563565 w 4234182"/>
                    <a:gd name="connsiteY82" fmla="*/ 2698659 h 6438807"/>
                    <a:gd name="connsiteX83" fmla="*/ 641352 w 4234182"/>
                    <a:gd name="connsiteY83" fmla="*/ 2758984 h 6438807"/>
                    <a:gd name="connsiteX84" fmla="*/ 668340 w 4234182"/>
                    <a:gd name="connsiteY84" fmla="*/ 2785972 h 6438807"/>
                    <a:gd name="connsiteX85" fmla="*/ 676277 w 4234182"/>
                    <a:gd name="connsiteY85" fmla="*/ 2730410 h 6438807"/>
                    <a:gd name="connsiteX86" fmla="*/ 712744 w 4234182"/>
                    <a:gd name="connsiteY86" fmla="*/ 2717846 h 6438807"/>
                    <a:gd name="connsiteX87" fmla="*/ 757240 w 4234182"/>
                    <a:gd name="connsiteY87" fmla="*/ 2717709 h 6438807"/>
                    <a:gd name="connsiteX88" fmla="*/ 784227 w 4234182"/>
                    <a:gd name="connsiteY88" fmla="*/ 2685959 h 6438807"/>
                    <a:gd name="connsiteX89" fmla="*/ 860427 w 4234182"/>
                    <a:gd name="connsiteY89" fmla="*/ 2579597 h 6438807"/>
                    <a:gd name="connsiteX90" fmla="*/ 950234 w 4234182"/>
                    <a:gd name="connsiteY90" fmla="*/ 2519952 h 6438807"/>
                    <a:gd name="connsiteX91" fmla="*/ 1031877 w 4234182"/>
                    <a:gd name="connsiteY91" fmla="*/ 2489109 h 6438807"/>
                    <a:gd name="connsiteX92" fmla="*/ 1179515 w 4234182"/>
                    <a:gd name="connsiteY92" fmla="*/ 2346234 h 6438807"/>
                    <a:gd name="connsiteX93" fmla="*/ 1293905 w 4234182"/>
                    <a:gd name="connsiteY93" fmla="*/ 2356213 h 6438807"/>
                    <a:gd name="connsiteX94" fmla="*/ 1359991 w 4234182"/>
                    <a:gd name="connsiteY94" fmla="*/ 2451598 h 6438807"/>
                    <a:gd name="connsiteX95" fmla="*/ 1303340 w 4234182"/>
                    <a:gd name="connsiteY95" fmla="*/ 2522447 h 6438807"/>
                    <a:gd name="connsiteX96" fmla="*/ 1206502 w 4234182"/>
                    <a:gd name="connsiteY96" fmla="*/ 2614522 h 6438807"/>
                    <a:gd name="connsiteX97" fmla="*/ 1168765 w 4234182"/>
                    <a:gd name="connsiteY97" fmla="*/ 2634705 h 6438807"/>
                    <a:gd name="connsiteX98" fmla="*/ 1180376 w 4234182"/>
                    <a:gd name="connsiteY98" fmla="*/ 2695756 h 6438807"/>
                    <a:gd name="connsiteX99" fmla="*/ 1230315 w 4234182"/>
                    <a:gd name="connsiteY99" fmla="*/ 2724059 h 6438807"/>
                    <a:gd name="connsiteX100" fmla="*/ 1223965 w 4234182"/>
                    <a:gd name="connsiteY100" fmla="*/ 2762159 h 6438807"/>
                    <a:gd name="connsiteX101" fmla="*/ 1133068 w 4234182"/>
                    <a:gd name="connsiteY101" fmla="*/ 2816815 h 6438807"/>
                    <a:gd name="connsiteX102" fmla="*/ 1169990 w 4234182"/>
                    <a:gd name="connsiteY102" fmla="*/ 2851059 h 6438807"/>
                    <a:gd name="connsiteX103" fmla="*/ 1325565 w 4234182"/>
                    <a:gd name="connsiteY103" fmla="*/ 2778034 h 6438807"/>
                    <a:gd name="connsiteX104" fmla="*/ 1362077 w 4234182"/>
                    <a:gd name="connsiteY104" fmla="*/ 2720884 h 6438807"/>
                    <a:gd name="connsiteX105" fmla="*/ 1427165 w 4234182"/>
                    <a:gd name="connsiteY105" fmla="*/ 2690722 h 6438807"/>
                    <a:gd name="connsiteX106" fmla="*/ 1484315 w 4234182"/>
                    <a:gd name="connsiteY106" fmla="*/ 2654209 h 6438807"/>
                    <a:gd name="connsiteX107" fmla="*/ 1684340 w 4234182"/>
                    <a:gd name="connsiteY107" fmla="*/ 2614522 h 6438807"/>
                    <a:gd name="connsiteX108" fmla="*/ 1795465 w 4234182"/>
                    <a:gd name="connsiteY108" fmla="*/ 2649447 h 6438807"/>
                    <a:gd name="connsiteX109" fmla="*/ 1865315 w 4234182"/>
                    <a:gd name="connsiteY109" fmla="*/ 2665322 h 6438807"/>
                    <a:gd name="connsiteX110" fmla="*/ 1939972 w 4234182"/>
                    <a:gd name="connsiteY110" fmla="*/ 2678202 h 6438807"/>
                    <a:gd name="connsiteX111" fmla="*/ 1890715 w 4234182"/>
                    <a:gd name="connsiteY111" fmla="*/ 2808197 h 6438807"/>
                    <a:gd name="connsiteX112" fmla="*/ 1787073 w 4234182"/>
                    <a:gd name="connsiteY112" fmla="*/ 2922088 h 6438807"/>
                    <a:gd name="connsiteX113" fmla="*/ 1824039 w 4234182"/>
                    <a:gd name="connsiteY113" fmla="*/ 2944721 h 6438807"/>
                    <a:gd name="connsiteX114" fmla="*/ 1811338 w 4234182"/>
                    <a:gd name="connsiteY114" fmla="*/ 3035208 h 6438807"/>
                    <a:gd name="connsiteX115" fmla="*/ 1878014 w 4234182"/>
                    <a:gd name="connsiteY115" fmla="*/ 3035208 h 6438807"/>
                    <a:gd name="connsiteX116" fmla="*/ 1865314 w 4234182"/>
                    <a:gd name="connsiteY116" fmla="*/ 3078071 h 6438807"/>
                    <a:gd name="connsiteX117" fmla="*/ 1933441 w 4234182"/>
                    <a:gd name="connsiteY117" fmla="*/ 3101884 h 6438807"/>
                    <a:gd name="connsiteX118" fmla="*/ 1995489 w 4234182"/>
                    <a:gd name="connsiteY118" fmla="*/ 3068546 h 6438807"/>
                    <a:gd name="connsiteX119" fmla="*/ 2100264 w 4234182"/>
                    <a:gd name="connsiteY119" fmla="*/ 3087596 h 6438807"/>
                    <a:gd name="connsiteX120" fmla="*/ 2112964 w 4234182"/>
                    <a:gd name="connsiteY120" fmla="*/ 3133633 h 6438807"/>
                    <a:gd name="connsiteX121" fmla="*/ 2171838 w 4234182"/>
                    <a:gd name="connsiteY121" fmla="*/ 3181168 h 6438807"/>
                    <a:gd name="connsiteX122" fmla="*/ 2178051 w 4234182"/>
                    <a:gd name="connsiteY122" fmla="*/ 3252696 h 6438807"/>
                    <a:gd name="connsiteX123" fmla="*/ 2200458 w 4234182"/>
                    <a:gd name="connsiteY123" fmla="*/ 3314746 h 6438807"/>
                    <a:gd name="connsiteX124" fmla="*/ 2141721 w 4234182"/>
                    <a:gd name="connsiteY124" fmla="*/ 3286170 h 6438807"/>
                    <a:gd name="connsiteX125" fmla="*/ 2076451 w 4234182"/>
                    <a:gd name="connsiteY125" fmla="*/ 3335246 h 6438807"/>
                    <a:gd name="connsiteX126" fmla="*/ 2114551 w 4234182"/>
                    <a:gd name="connsiteY126" fmla="*/ 3406683 h 6438807"/>
                    <a:gd name="connsiteX127" fmla="*/ 2171701 w 4234182"/>
                    <a:gd name="connsiteY127" fmla="*/ 3557496 h 6438807"/>
                    <a:gd name="connsiteX128" fmla="*/ 2129929 w 4234182"/>
                    <a:gd name="connsiteY128" fmla="*/ 3637008 h 6438807"/>
                    <a:gd name="connsiteX129" fmla="*/ 2095501 w 4234182"/>
                    <a:gd name="connsiteY129" fmla="*/ 3803558 h 6438807"/>
                    <a:gd name="connsiteX130" fmla="*/ 2056223 w 4234182"/>
                    <a:gd name="connsiteY130" fmla="*/ 3843564 h 6438807"/>
                    <a:gd name="connsiteX131" fmla="*/ 2090739 w 4234182"/>
                    <a:gd name="connsiteY131" fmla="*/ 3873408 h 6438807"/>
                    <a:gd name="connsiteX132" fmla="*/ 2073276 w 4234182"/>
                    <a:gd name="connsiteY132" fmla="*/ 3921033 h 6438807"/>
                    <a:gd name="connsiteX133" fmla="*/ 2122489 w 4234182"/>
                    <a:gd name="connsiteY133" fmla="*/ 3906746 h 6438807"/>
                    <a:gd name="connsiteX134" fmla="*/ 2163764 w 4234182"/>
                    <a:gd name="connsiteY134" fmla="*/ 3930558 h 6438807"/>
                    <a:gd name="connsiteX135" fmla="*/ 2211389 w 4234182"/>
                    <a:gd name="connsiteY135" fmla="*/ 3924208 h 6438807"/>
                    <a:gd name="connsiteX136" fmla="*/ 2271714 w 4234182"/>
                    <a:gd name="connsiteY136" fmla="*/ 3851183 h 6438807"/>
                    <a:gd name="connsiteX137" fmla="*/ 2266952 w 4234182"/>
                    <a:gd name="connsiteY137" fmla="*/ 3889283 h 6438807"/>
                    <a:gd name="connsiteX138" fmla="*/ 2335623 w 4234182"/>
                    <a:gd name="connsiteY138" fmla="*/ 3826147 h 6438807"/>
                    <a:gd name="connsiteX139" fmla="*/ 2381251 w 4234182"/>
                    <a:gd name="connsiteY139" fmla="*/ 3827371 h 6438807"/>
                    <a:gd name="connsiteX140" fmla="*/ 2416176 w 4234182"/>
                    <a:gd name="connsiteY140" fmla="*/ 3773396 h 6438807"/>
                    <a:gd name="connsiteX141" fmla="*/ 2519364 w 4234182"/>
                    <a:gd name="connsiteY141" fmla="*/ 3792446 h 6438807"/>
                    <a:gd name="connsiteX142" fmla="*/ 2568576 w 4234182"/>
                    <a:gd name="connsiteY142" fmla="*/ 3743233 h 6438807"/>
                    <a:gd name="connsiteX143" fmla="*/ 2654301 w 4234182"/>
                    <a:gd name="connsiteY143" fmla="*/ 3754346 h 6438807"/>
                    <a:gd name="connsiteX144" fmla="*/ 2688864 w 4234182"/>
                    <a:gd name="connsiteY144" fmla="*/ 3646260 h 6438807"/>
                    <a:gd name="connsiteX145" fmla="*/ 2719389 w 4234182"/>
                    <a:gd name="connsiteY145" fmla="*/ 3543208 h 6438807"/>
                    <a:gd name="connsiteX146" fmla="*/ 2695576 w 4234182"/>
                    <a:gd name="connsiteY146" fmla="*/ 3330483 h 6438807"/>
                    <a:gd name="connsiteX147" fmla="*/ 2666548 w 4234182"/>
                    <a:gd name="connsiteY147" fmla="*/ 3202486 h 6438807"/>
                    <a:gd name="connsiteX148" fmla="*/ 2611439 w 4234182"/>
                    <a:gd name="connsiteY148" fmla="*/ 3122521 h 6438807"/>
                    <a:gd name="connsiteX149" fmla="*/ 2547940 w 4234182"/>
                    <a:gd name="connsiteY149" fmla="*/ 3027272 h 6438807"/>
                    <a:gd name="connsiteX150" fmla="*/ 2479677 w 4234182"/>
                    <a:gd name="connsiteY150" fmla="*/ 2884397 h 6438807"/>
                    <a:gd name="connsiteX151" fmla="*/ 2317751 w 4234182"/>
                    <a:gd name="connsiteY151" fmla="*/ 2760571 h 6438807"/>
                    <a:gd name="connsiteX152" fmla="*/ 2310450 w 4234182"/>
                    <a:gd name="connsiteY152" fmla="*/ 2707549 h 6438807"/>
                    <a:gd name="connsiteX153" fmla="*/ 2341564 w 4234182"/>
                    <a:gd name="connsiteY153" fmla="*/ 2627221 h 6438807"/>
                    <a:gd name="connsiteX154" fmla="*/ 2712450 w 4234182"/>
                    <a:gd name="connsiteY154" fmla="*/ 2356122 h 6438807"/>
                    <a:gd name="connsiteX155" fmla="*/ 2713220 w 4234182"/>
                    <a:gd name="connsiteY155" fmla="*/ 2237512 h 6438807"/>
                    <a:gd name="connsiteX156" fmla="*/ 2715203 w 4234182"/>
                    <a:gd name="connsiteY156" fmla="*/ 2167856 h 6438807"/>
                    <a:gd name="connsiteX157" fmla="*/ 2755901 w 4234182"/>
                    <a:gd name="connsiteY157" fmla="*/ 2096996 h 6438807"/>
                    <a:gd name="connsiteX158" fmla="*/ 2865439 w 4234182"/>
                    <a:gd name="connsiteY158" fmla="*/ 2006508 h 6438807"/>
                    <a:gd name="connsiteX159" fmla="*/ 2947989 w 4234182"/>
                    <a:gd name="connsiteY159" fmla="*/ 1920783 h 6438807"/>
                    <a:gd name="connsiteX160" fmla="*/ 3024189 w 4234182"/>
                    <a:gd name="connsiteY160" fmla="*/ 1781083 h 6438807"/>
                    <a:gd name="connsiteX161" fmla="*/ 3051222 w 4234182"/>
                    <a:gd name="connsiteY161" fmla="*/ 1822858 h 6438807"/>
                    <a:gd name="connsiteX162" fmla="*/ 3119439 w 4234182"/>
                    <a:gd name="connsiteY162" fmla="*/ 1771558 h 6438807"/>
                    <a:gd name="connsiteX163" fmla="*/ 3141664 w 4234182"/>
                    <a:gd name="connsiteY163" fmla="*/ 1846171 h 6438807"/>
                    <a:gd name="connsiteX164" fmla="*/ 3276601 w 4234182"/>
                    <a:gd name="connsiteY164" fmla="*/ 1866808 h 6438807"/>
                    <a:gd name="connsiteX165" fmla="*/ 3319782 w 4234182"/>
                    <a:gd name="connsiteY165" fmla="*/ 1850934 h 6438807"/>
                    <a:gd name="connsiteX166" fmla="*/ 3416590 w 4234182"/>
                    <a:gd name="connsiteY166" fmla="*/ 1817163 h 6438807"/>
                    <a:gd name="connsiteX167" fmla="*/ 3586164 w 4234182"/>
                    <a:gd name="connsiteY167" fmla="*/ 1666783 h 6438807"/>
                    <a:gd name="connsiteX168" fmla="*/ 3737793 w 4234182"/>
                    <a:gd name="connsiteY168" fmla="*/ 1406797 h 6438807"/>
                    <a:gd name="connsiteX169" fmla="*/ 3911601 w 4234182"/>
                    <a:gd name="connsiteY169" fmla="*/ 1107983 h 6438807"/>
                    <a:gd name="connsiteX170" fmla="*/ 3983039 w 4234182"/>
                    <a:gd name="connsiteY170" fmla="*/ 996858 h 6438807"/>
                    <a:gd name="connsiteX171" fmla="*/ 4055631 w 4234182"/>
                    <a:gd name="connsiteY171" fmla="*/ 793658 h 6438807"/>
                    <a:gd name="connsiteX172" fmla="*/ 4146551 w 4234182"/>
                    <a:gd name="connsiteY172" fmla="*/ 583242 h 6438807"/>
                    <a:gd name="connsiteX173" fmla="*/ 4234182 w 4234182"/>
                    <a:gd name="connsiteY173" fmla="*/ 361768 h 6438807"/>
                    <a:gd name="connsiteX174" fmla="*/ 4203339 w 4234182"/>
                    <a:gd name="connsiteY174" fmla="*/ 0 h 6438807"/>
                    <a:gd name="connsiteX175" fmla="*/ 2572241 w 4234182"/>
                    <a:gd name="connsiteY175" fmla="*/ 46067 h 6438807"/>
                    <a:gd name="connsiteX176" fmla="*/ 2102049 w 4234182"/>
                    <a:gd name="connsiteY176"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977902 w 4234182"/>
                    <a:gd name="connsiteY44" fmla="*/ 4089309 h 6438807"/>
                    <a:gd name="connsiteX45" fmla="*/ 919165 w 4234182"/>
                    <a:gd name="connsiteY45" fmla="*/ 3917859 h 6438807"/>
                    <a:gd name="connsiteX46" fmla="*/ 788037 w 4234182"/>
                    <a:gd name="connsiteY46" fmla="*/ 3818663 h 6438807"/>
                    <a:gd name="connsiteX47" fmla="*/ 722315 w 4234182"/>
                    <a:gd name="connsiteY47" fmla="*/ 3760697 h 6438807"/>
                    <a:gd name="connsiteX48" fmla="*/ 722315 w 4234182"/>
                    <a:gd name="connsiteY48" fmla="*/ 3705134 h 6438807"/>
                    <a:gd name="connsiteX49" fmla="*/ 755652 w 4234182"/>
                    <a:gd name="connsiteY49" fmla="*/ 3698784 h 6438807"/>
                    <a:gd name="connsiteX50" fmla="*/ 814390 w 4234182"/>
                    <a:gd name="connsiteY50" fmla="*/ 3597184 h 6438807"/>
                    <a:gd name="connsiteX51" fmla="*/ 852490 w 4234182"/>
                    <a:gd name="connsiteY51" fmla="*/ 3586072 h 6438807"/>
                    <a:gd name="connsiteX52" fmla="*/ 914402 w 4234182"/>
                    <a:gd name="connsiteY52" fmla="*/ 3522572 h 6438807"/>
                    <a:gd name="connsiteX53" fmla="*/ 971552 w 4234182"/>
                    <a:gd name="connsiteY53" fmla="*/ 3486059 h 6438807"/>
                    <a:gd name="connsiteX54" fmla="*/ 1012827 w 4234182"/>
                    <a:gd name="connsiteY54" fmla="*/ 3476534 h 6438807"/>
                    <a:gd name="connsiteX55" fmla="*/ 1042899 w 4234182"/>
                    <a:gd name="connsiteY55" fmla="*/ 3405732 h 6438807"/>
                    <a:gd name="connsiteX56" fmla="*/ 1101728 w 4234182"/>
                    <a:gd name="connsiteY56" fmla="*/ 3374934 h 6438807"/>
                    <a:gd name="connsiteX57" fmla="*/ 1160465 w 4234182"/>
                    <a:gd name="connsiteY57" fmla="*/ 3341597 h 6438807"/>
                    <a:gd name="connsiteX58" fmla="*/ 1266827 w 4234182"/>
                    <a:gd name="connsiteY58" fmla="*/ 3297147 h 6438807"/>
                    <a:gd name="connsiteX59" fmla="*/ 1342936 w 4234182"/>
                    <a:gd name="connsiteY59" fmla="*/ 3305265 h 6438807"/>
                    <a:gd name="connsiteX60" fmla="*/ 1385890 w 4234182"/>
                    <a:gd name="connsiteY60" fmla="*/ 3259047 h 6438807"/>
                    <a:gd name="connsiteX61" fmla="*/ 1406527 w 4234182"/>
                    <a:gd name="connsiteY61" fmla="*/ 3189197 h 6438807"/>
                    <a:gd name="connsiteX62" fmla="*/ 1339852 w 4234182"/>
                    <a:gd name="connsiteY62" fmla="*/ 3162209 h 6438807"/>
                    <a:gd name="connsiteX63" fmla="*/ 1319124 w 4234182"/>
                    <a:gd name="connsiteY63" fmla="*/ 3138260 h 6438807"/>
                    <a:gd name="connsiteX64" fmla="*/ 1203327 w 4234182"/>
                    <a:gd name="connsiteY64" fmla="*/ 3151097 h 6438807"/>
                    <a:gd name="connsiteX65" fmla="*/ 1139827 w 4234182"/>
                    <a:gd name="connsiteY65" fmla="*/ 3114584 h 6438807"/>
                    <a:gd name="connsiteX66" fmla="*/ 1125540 w 4234182"/>
                    <a:gd name="connsiteY66" fmla="*/ 3089184 h 6438807"/>
                    <a:gd name="connsiteX67" fmla="*/ 1065124 w 4234182"/>
                    <a:gd name="connsiteY67" fmla="*/ 3069454 h 6438807"/>
                    <a:gd name="connsiteX68" fmla="*/ 965202 w 4234182"/>
                    <a:gd name="connsiteY68" fmla="*/ 3086009 h 6438807"/>
                    <a:gd name="connsiteX69" fmla="*/ 939802 w 4234182"/>
                    <a:gd name="connsiteY69" fmla="*/ 3132047 h 6438807"/>
                    <a:gd name="connsiteX70" fmla="*/ 884240 w 4234182"/>
                    <a:gd name="connsiteY70" fmla="*/ 3162209 h 6438807"/>
                    <a:gd name="connsiteX71" fmla="*/ 850902 w 4234182"/>
                    <a:gd name="connsiteY71" fmla="*/ 3213009 h 6438807"/>
                    <a:gd name="connsiteX72" fmla="*/ 782640 w 4234182"/>
                    <a:gd name="connsiteY72" fmla="*/ 3225709 h 6438807"/>
                    <a:gd name="connsiteX73" fmla="*/ 702175 w 4234182"/>
                    <a:gd name="connsiteY73" fmla="*/ 3169103 h 6438807"/>
                    <a:gd name="connsiteX74" fmla="*/ 717552 w 4234182"/>
                    <a:gd name="connsiteY74" fmla="*/ 3098709 h 6438807"/>
                    <a:gd name="connsiteX75" fmla="*/ 765177 w 4234182"/>
                    <a:gd name="connsiteY75" fmla="*/ 3065372 h 6438807"/>
                    <a:gd name="connsiteX76" fmla="*/ 716554 w 4234182"/>
                    <a:gd name="connsiteY76" fmla="*/ 2974294 h 6438807"/>
                    <a:gd name="connsiteX77" fmla="*/ 641352 w 4234182"/>
                    <a:gd name="connsiteY77" fmla="*/ 2976472 h 6438807"/>
                    <a:gd name="connsiteX78" fmla="*/ 519115 w 4234182"/>
                    <a:gd name="connsiteY78" fmla="*/ 2930434 h 6438807"/>
                    <a:gd name="connsiteX79" fmla="*/ 484190 w 4234182"/>
                    <a:gd name="connsiteY79" fmla="*/ 2839947 h 6438807"/>
                    <a:gd name="connsiteX80" fmla="*/ 526100 w 4234182"/>
                    <a:gd name="connsiteY80" fmla="*/ 2791460 h 6438807"/>
                    <a:gd name="connsiteX81" fmla="*/ 523877 w 4234182"/>
                    <a:gd name="connsiteY81" fmla="*/ 2725647 h 6438807"/>
                    <a:gd name="connsiteX82" fmla="*/ 563565 w 4234182"/>
                    <a:gd name="connsiteY82" fmla="*/ 2698659 h 6438807"/>
                    <a:gd name="connsiteX83" fmla="*/ 641352 w 4234182"/>
                    <a:gd name="connsiteY83" fmla="*/ 2758984 h 6438807"/>
                    <a:gd name="connsiteX84" fmla="*/ 668340 w 4234182"/>
                    <a:gd name="connsiteY84" fmla="*/ 2785972 h 6438807"/>
                    <a:gd name="connsiteX85" fmla="*/ 676277 w 4234182"/>
                    <a:gd name="connsiteY85" fmla="*/ 2730410 h 6438807"/>
                    <a:gd name="connsiteX86" fmla="*/ 712744 w 4234182"/>
                    <a:gd name="connsiteY86" fmla="*/ 2717846 h 6438807"/>
                    <a:gd name="connsiteX87" fmla="*/ 757240 w 4234182"/>
                    <a:gd name="connsiteY87" fmla="*/ 2717709 h 6438807"/>
                    <a:gd name="connsiteX88" fmla="*/ 784227 w 4234182"/>
                    <a:gd name="connsiteY88" fmla="*/ 2685959 h 6438807"/>
                    <a:gd name="connsiteX89" fmla="*/ 860427 w 4234182"/>
                    <a:gd name="connsiteY89" fmla="*/ 2579597 h 6438807"/>
                    <a:gd name="connsiteX90" fmla="*/ 950234 w 4234182"/>
                    <a:gd name="connsiteY90" fmla="*/ 2519952 h 6438807"/>
                    <a:gd name="connsiteX91" fmla="*/ 1031877 w 4234182"/>
                    <a:gd name="connsiteY91" fmla="*/ 2489109 h 6438807"/>
                    <a:gd name="connsiteX92" fmla="*/ 1179515 w 4234182"/>
                    <a:gd name="connsiteY92" fmla="*/ 2346234 h 6438807"/>
                    <a:gd name="connsiteX93" fmla="*/ 1293905 w 4234182"/>
                    <a:gd name="connsiteY93" fmla="*/ 2356213 h 6438807"/>
                    <a:gd name="connsiteX94" fmla="*/ 1359991 w 4234182"/>
                    <a:gd name="connsiteY94" fmla="*/ 2451598 h 6438807"/>
                    <a:gd name="connsiteX95" fmla="*/ 1303340 w 4234182"/>
                    <a:gd name="connsiteY95" fmla="*/ 2522447 h 6438807"/>
                    <a:gd name="connsiteX96" fmla="*/ 1206502 w 4234182"/>
                    <a:gd name="connsiteY96" fmla="*/ 2614522 h 6438807"/>
                    <a:gd name="connsiteX97" fmla="*/ 1168765 w 4234182"/>
                    <a:gd name="connsiteY97" fmla="*/ 2634705 h 6438807"/>
                    <a:gd name="connsiteX98" fmla="*/ 1180376 w 4234182"/>
                    <a:gd name="connsiteY98" fmla="*/ 2695756 h 6438807"/>
                    <a:gd name="connsiteX99" fmla="*/ 1230315 w 4234182"/>
                    <a:gd name="connsiteY99" fmla="*/ 2724059 h 6438807"/>
                    <a:gd name="connsiteX100" fmla="*/ 1223965 w 4234182"/>
                    <a:gd name="connsiteY100" fmla="*/ 2762159 h 6438807"/>
                    <a:gd name="connsiteX101" fmla="*/ 1133068 w 4234182"/>
                    <a:gd name="connsiteY101" fmla="*/ 2816815 h 6438807"/>
                    <a:gd name="connsiteX102" fmla="*/ 1169990 w 4234182"/>
                    <a:gd name="connsiteY102" fmla="*/ 2851059 h 6438807"/>
                    <a:gd name="connsiteX103" fmla="*/ 1325565 w 4234182"/>
                    <a:gd name="connsiteY103" fmla="*/ 2778034 h 6438807"/>
                    <a:gd name="connsiteX104" fmla="*/ 1362077 w 4234182"/>
                    <a:gd name="connsiteY104" fmla="*/ 2720884 h 6438807"/>
                    <a:gd name="connsiteX105" fmla="*/ 1427165 w 4234182"/>
                    <a:gd name="connsiteY105" fmla="*/ 2690722 h 6438807"/>
                    <a:gd name="connsiteX106" fmla="*/ 1684340 w 4234182"/>
                    <a:gd name="connsiteY106" fmla="*/ 2614522 h 6438807"/>
                    <a:gd name="connsiteX107" fmla="*/ 1795465 w 4234182"/>
                    <a:gd name="connsiteY107" fmla="*/ 2649447 h 6438807"/>
                    <a:gd name="connsiteX108" fmla="*/ 1865315 w 4234182"/>
                    <a:gd name="connsiteY108" fmla="*/ 2665322 h 6438807"/>
                    <a:gd name="connsiteX109" fmla="*/ 1939972 w 4234182"/>
                    <a:gd name="connsiteY109" fmla="*/ 2678202 h 6438807"/>
                    <a:gd name="connsiteX110" fmla="*/ 1890715 w 4234182"/>
                    <a:gd name="connsiteY110" fmla="*/ 2808197 h 6438807"/>
                    <a:gd name="connsiteX111" fmla="*/ 1787073 w 4234182"/>
                    <a:gd name="connsiteY111" fmla="*/ 2922088 h 6438807"/>
                    <a:gd name="connsiteX112" fmla="*/ 1824039 w 4234182"/>
                    <a:gd name="connsiteY112" fmla="*/ 2944721 h 6438807"/>
                    <a:gd name="connsiteX113" fmla="*/ 1811338 w 4234182"/>
                    <a:gd name="connsiteY113" fmla="*/ 3035208 h 6438807"/>
                    <a:gd name="connsiteX114" fmla="*/ 1878014 w 4234182"/>
                    <a:gd name="connsiteY114" fmla="*/ 3035208 h 6438807"/>
                    <a:gd name="connsiteX115" fmla="*/ 1865314 w 4234182"/>
                    <a:gd name="connsiteY115" fmla="*/ 3078071 h 6438807"/>
                    <a:gd name="connsiteX116" fmla="*/ 1933441 w 4234182"/>
                    <a:gd name="connsiteY116" fmla="*/ 3101884 h 6438807"/>
                    <a:gd name="connsiteX117" fmla="*/ 1995489 w 4234182"/>
                    <a:gd name="connsiteY117" fmla="*/ 3068546 h 6438807"/>
                    <a:gd name="connsiteX118" fmla="*/ 2100264 w 4234182"/>
                    <a:gd name="connsiteY118" fmla="*/ 3087596 h 6438807"/>
                    <a:gd name="connsiteX119" fmla="*/ 2112964 w 4234182"/>
                    <a:gd name="connsiteY119" fmla="*/ 3133633 h 6438807"/>
                    <a:gd name="connsiteX120" fmla="*/ 2171838 w 4234182"/>
                    <a:gd name="connsiteY120" fmla="*/ 3181168 h 6438807"/>
                    <a:gd name="connsiteX121" fmla="*/ 2178051 w 4234182"/>
                    <a:gd name="connsiteY121" fmla="*/ 3252696 h 6438807"/>
                    <a:gd name="connsiteX122" fmla="*/ 2200458 w 4234182"/>
                    <a:gd name="connsiteY122" fmla="*/ 3314746 h 6438807"/>
                    <a:gd name="connsiteX123" fmla="*/ 2141721 w 4234182"/>
                    <a:gd name="connsiteY123" fmla="*/ 3286170 h 6438807"/>
                    <a:gd name="connsiteX124" fmla="*/ 2076451 w 4234182"/>
                    <a:gd name="connsiteY124" fmla="*/ 3335246 h 6438807"/>
                    <a:gd name="connsiteX125" fmla="*/ 2114551 w 4234182"/>
                    <a:gd name="connsiteY125" fmla="*/ 3406683 h 6438807"/>
                    <a:gd name="connsiteX126" fmla="*/ 2171701 w 4234182"/>
                    <a:gd name="connsiteY126" fmla="*/ 3557496 h 6438807"/>
                    <a:gd name="connsiteX127" fmla="*/ 2129929 w 4234182"/>
                    <a:gd name="connsiteY127" fmla="*/ 3637008 h 6438807"/>
                    <a:gd name="connsiteX128" fmla="*/ 2095501 w 4234182"/>
                    <a:gd name="connsiteY128" fmla="*/ 3803558 h 6438807"/>
                    <a:gd name="connsiteX129" fmla="*/ 2056223 w 4234182"/>
                    <a:gd name="connsiteY129" fmla="*/ 3843564 h 6438807"/>
                    <a:gd name="connsiteX130" fmla="*/ 2090739 w 4234182"/>
                    <a:gd name="connsiteY130" fmla="*/ 3873408 h 6438807"/>
                    <a:gd name="connsiteX131" fmla="*/ 2073276 w 4234182"/>
                    <a:gd name="connsiteY131" fmla="*/ 3921033 h 6438807"/>
                    <a:gd name="connsiteX132" fmla="*/ 2122489 w 4234182"/>
                    <a:gd name="connsiteY132" fmla="*/ 3906746 h 6438807"/>
                    <a:gd name="connsiteX133" fmla="*/ 2163764 w 4234182"/>
                    <a:gd name="connsiteY133" fmla="*/ 3930558 h 6438807"/>
                    <a:gd name="connsiteX134" fmla="*/ 2211389 w 4234182"/>
                    <a:gd name="connsiteY134" fmla="*/ 3924208 h 6438807"/>
                    <a:gd name="connsiteX135" fmla="*/ 2271714 w 4234182"/>
                    <a:gd name="connsiteY135" fmla="*/ 3851183 h 6438807"/>
                    <a:gd name="connsiteX136" fmla="*/ 2266952 w 4234182"/>
                    <a:gd name="connsiteY136" fmla="*/ 3889283 h 6438807"/>
                    <a:gd name="connsiteX137" fmla="*/ 2335623 w 4234182"/>
                    <a:gd name="connsiteY137" fmla="*/ 3826147 h 6438807"/>
                    <a:gd name="connsiteX138" fmla="*/ 2381251 w 4234182"/>
                    <a:gd name="connsiteY138" fmla="*/ 3827371 h 6438807"/>
                    <a:gd name="connsiteX139" fmla="*/ 2416176 w 4234182"/>
                    <a:gd name="connsiteY139" fmla="*/ 3773396 h 6438807"/>
                    <a:gd name="connsiteX140" fmla="*/ 2519364 w 4234182"/>
                    <a:gd name="connsiteY140" fmla="*/ 3792446 h 6438807"/>
                    <a:gd name="connsiteX141" fmla="*/ 2568576 w 4234182"/>
                    <a:gd name="connsiteY141" fmla="*/ 3743233 h 6438807"/>
                    <a:gd name="connsiteX142" fmla="*/ 2654301 w 4234182"/>
                    <a:gd name="connsiteY142" fmla="*/ 3754346 h 6438807"/>
                    <a:gd name="connsiteX143" fmla="*/ 2688864 w 4234182"/>
                    <a:gd name="connsiteY143" fmla="*/ 3646260 h 6438807"/>
                    <a:gd name="connsiteX144" fmla="*/ 2719389 w 4234182"/>
                    <a:gd name="connsiteY144" fmla="*/ 3543208 h 6438807"/>
                    <a:gd name="connsiteX145" fmla="*/ 2695576 w 4234182"/>
                    <a:gd name="connsiteY145" fmla="*/ 3330483 h 6438807"/>
                    <a:gd name="connsiteX146" fmla="*/ 2666548 w 4234182"/>
                    <a:gd name="connsiteY146" fmla="*/ 3202486 h 6438807"/>
                    <a:gd name="connsiteX147" fmla="*/ 2611439 w 4234182"/>
                    <a:gd name="connsiteY147" fmla="*/ 3122521 h 6438807"/>
                    <a:gd name="connsiteX148" fmla="*/ 2547940 w 4234182"/>
                    <a:gd name="connsiteY148" fmla="*/ 3027272 h 6438807"/>
                    <a:gd name="connsiteX149" fmla="*/ 2479677 w 4234182"/>
                    <a:gd name="connsiteY149" fmla="*/ 2884397 h 6438807"/>
                    <a:gd name="connsiteX150" fmla="*/ 2317751 w 4234182"/>
                    <a:gd name="connsiteY150" fmla="*/ 2760571 h 6438807"/>
                    <a:gd name="connsiteX151" fmla="*/ 2310450 w 4234182"/>
                    <a:gd name="connsiteY151" fmla="*/ 2707549 h 6438807"/>
                    <a:gd name="connsiteX152" fmla="*/ 2341564 w 4234182"/>
                    <a:gd name="connsiteY152" fmla="*/ 2627221 h 6438807"/>
                    <a:gd name="connsiteX153" fmla="*/ 2712450 w 4234182"/>
                    <a:gd name="connsiteY153" fmla="*/ 2356122 h 6438807"/>
                    <a:gd name="connsiteX154" fmla="*/ 2713220 w 4234182"/>
                    <a:gd name="connsiteY154" fmla="*/ 2237512 h 6438807"/>
                    <a:gd name="connsiteX155" fmla="*/ 2715203 w 4234182"/>
                    <a:gd name="connsiteY155" fmla="*/ 2167856 h 6438807"/>
                    <a:gd name="connsiteX156" fmla="*/ 2755901 w 4234182"/>
                    <a:gd name="connsiteY156" fmla="*/ 2096996 h 6438807"/>
                    <a:gd name="connsiteX157" fmla="*/ 2865439 w 4234182"/>
                    <a:gd name="connsiteY157" fmla="*/ 2006508 h 6438807"/>
                    <a:gd name="connsiteX158" fmla="*/ 2947989 w 4234182"/>
                    <a:gd name="connsiteY158" fmla="*/ 1920783 h 6438807"/>
                    <a:gd name="connsiteX159" fmla="*/ 3024189 w 4234182"/>
                    <a:gd name="connsiteY159" fmla="*/ 1781083 h 6438807"/>
                    <a:gd name="connsiteX160" fmla="*/ 3051222 w 4234182"/>
                    <a:gd name="connsiteY160" fmla="*/ 1822858 h 6438807"/>
                    <a:gd name="connsiteX161" fmla="*/ 3119439 w 4234182"/>
                    <a:gd name="connsiteY161" fmla="*/ 1771558 h 6438807"/>
                    <a:gd name="connsiteX162" fmla="*/ 3141664 w 4234182"/>
                    <a:gd name="connsiteY162" fmla="*/ 1846171 h 6438807"/>
                    <a:gd name="connsiteX163" fmla="*/ 3276601 w 4234182"/>
                    <a:gd name="connsiteY163" fmla="*/ 1866808 h 6438807"/>
                    <a:gd name="connsiteX164" fmla="*/ 3319782 w 4234182"/>
                    <a:gd name="connsiteY164" fmla="*/ 1850934 h 6438807"/>
                    <a:gd name="connsiteX165" fmla="*/ 3416590 w 4234182"/>
                    <a:gd name="connsiteY165" fmla="*/ 1817163 h 6438807"/>
                    <a:gd name="connsiteX166" fmla="*/ 3586164 w 4234182"/>
                    <a:gd name="connsiteY166" fmla="*/ 1666783 h 6438807"/>
                    <a:gd name="connsiteX167" fmla="*/ 3737793 w 4234182"/>
                    <a:gd name="connsiteY167" fmla="*/ 1406797 h 6438807"/>
                    <a:gd name="connsiteX168" fmla="*/ 3911601 w 4234182"/>
                    <a:gd name="connsiteY168" fmla="*/ 1107983 h 6438807"/>
                    <a:gd name="connsiteX169" fmla="*/ 3983039 w 4234182"/>
                    <a:gd name="connsiteY169" fmla="*/ 996858 h 6438807"/>
                    <a:gd name="connsiteX170" fmla="*/ 4055631 w 4234182"/>
                    <a:gd name="connsiteY170" fmla="*/ 793658 h 6438807"/>
                    <a:gd name="connsiteX171" fmla="*/ 4146551 w 4234182"/>
                    <a:gd name="connsiteY171" fmla="*/ 583242 h 6438807"/>
                    <a:gd name="connsiteX172" fmla="*/ 4234182 w 4234182"/>
                    <a:gd name="connsiteY172" fmla="*/ 361768 h 6438807"/>
                    <a:gd name="connsiteX173" fmla="*/ 4203339 w 4234182"/>
                    <a:gd name="connsiteY173" fmla="*/ 0 h 6438807"/>
                    <a:gd name="connsiteX174" fmla="*/ 2572241 w 4234182"/>
                    <a:gd name="connsiteY174" fmla="*/ 46067 h 6438807"/>
                    <a:gd name="connsiteX175" fmla="*/ 2102049 w 4234182"/>
                    <a:gd name="connsiteY175"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977902 w 4234182"/>
                    <a:gd name="connsiteY44" fmla="*/ 4089309 h 6438807"/>
                    <a:gd name="connsiteX45" fmla="*/ 919165 w 4234182"/>
                    <a:gd name="connsiteY45" fmla="*/ 3917859 h 6438807"/>
                    <a:gd name="connsiteX46" fmla="*/ 788037 w 4234182"/>
                    <a:gd name="connsiteY46" fmla="*/ 3818663 h 6438807"/>
                    <a:gd name="connsiteX47" fmla="*/ 722315 w 4234182"/>
                    <a:gd name="connsiteY47" fmla="*/ 3760697 h 6438807"/>
                    <a:gd name="connsiteX48" fmla="*/ 722315 w 4234182"/>
                    <a:gd name="connsiteY48" fmla="*/ 3705134 h 6438807"/>
                    <a:gd name="connsiteX49" fmla="*/ 755652 w 4234182"/>
                    <a:gd name="connsiteY49" fmla="*/ 3698784 h 6438807"/>
                    <a:gd name="connsiteX50" fmla="*/ 814390 w 4234182"/>
                    <a:gd name="connsiteY50" fmla="*/ 3597184 h 6438807"/>
                    <a:gd name="connsiteX51" fmla="*/ 852490 w 4234182"/>
                    <a:gd name="connsiteY51" fmla="*/ 3586072 h 6438807"/>
                    <a:gd name="connsiteX52" fmla="*/ 914402 w 4234182"/>
                    <a:gd name="connsiteY52" fmla="*/ 3522572 h 6438807"/>
                    <a:gd name="connsiteX53" fmla="*/ 971552 w 4234182"/>
                    <a:gd name="connsiteY53" fmla="*/ 3486059 h 6438807"/>
                    <a:gd name="connsiteX54" fmla="*/ 1012827 w 4234182"/>
                    <a:gd name="connsiteY54" fmla="*/ 3476534 h 6438807"/>
                    <a:gd name="connsiteX55" fmla="*/ 1042899 w 4234182"/>
                    <a:gd name="connsiteY55" fmla="*/ 3405732 h 6438807"/>
                    <a:gd name="connsiteX56" fmla="*/ 1101728 w 4234182"/>
                    <a:gd name="connsiteY56" fmla="*/ 3374934 h 6438807"/>
                    <a:gd name="connsiteX57" fmla="*/ 1160465 w 4234182"/>
                    <a:gd name="connsiteY57" fmla="*/ 3341597 h 6438807"/>
                    <a:gd name="connsiteX58" fmla="*/ 1266827 w 4234182"/>
                    <a:gd name="connsiteY58" fmla="*/ 3297147 h 6438807"/>
                    <a:gd name="connsiteX59" fmla="*/ 1342936 w 4234182"/>
                    <a:gd name="connsiteY59" fmla="*/ 3305265 h 6438807"/>
                    <a:gd name="connsiteX60" fmla="*/ 1385890 w 4234182"/>
                    <a:gd name="connsiteY60" fmla="*/ 3259047 h 6438807"/>
                    <a:gd name="connsiteX61" fmla="*/ 1406527 w 4234182"/>
                    <a:gd name="connsiteY61" fmla="*/ 3189197 h 6438807"/>
                    <a:gd name="connsiteX62" fmla="*/ 1339852 w 4234182"/>
                    <a:gd name="connsiteY62" fmla="*/ 3162209 h 6438807"/>
                    <a:gd name="connsiteX63" fmla="*/ 1319124 w 4234182"/>
                    <a:gd name="connsiteY63" fmla="*/ 3138260 h 6438807"/>
                    <a:gd name="connsiteX64" fmla="*/ 1203327 w 4234182"/>
                    <a:gd name="connsiteY64" fmla="*/ 3151097 h 6438807"/>
                    <a:gd name="connsiteX65" fmla="*/ 1139827 w 4234182"/>
                    <a:gd name="connsiteY65" fmla="*/ 3114584 h 6438807"/>
                    <a:gd name="connsiteX66" fmla="*/ 1125540 w 4234182"/>
                    <a:gd name="connsiteY66" fmla="*/ 3089184 h 6438807"/>
                    <a:gd name="connsiteX67" fmla="*/ 1065124 w 4234182"/>
                    <a:gd name="connsiteY67" fmla="*/ 3069454 h 6438807"/>
                    <a:gd name="connsiteX68" fmla="*/ 965202 w 4234182"/>
                    <a:gd name="connsiteY68" fmla="*/ 3086009 h 6438807"/>
                    <a:gd name="connsiteX69" fmla="*/ 939802 w 4234182"/>
                    <a:gd name="connsiteY69" fmla="*/ 3132047 h 6438807"/>
                    <a:gd name="connsiteX70" fmla="*/ 884240 w 4234182"/>
                    <a:gd name="connsiteY70" fmla="*/ 3162209 h 6438807"/>
                    <a:gd name="connsiteX71" fmla="*/ 850902 w 4234182"/>
                    <a:gd name="connsiteY71" fmla="*/ 3213009 h 6438807"/>
                    <a:gd name="connsiteX72" fmla="*/ 782640 w 4234182"/>
                    <a:gd name="connsiteY72" fmla="*/ 3225709 h 6438807"/>
                    <a:gd name="connsiteX73" fmla="*/ 702175 w 4234182"/>
                    <a:gd name="connsiteY73" fmla="*/ 3169103 h 6438807"/>
                    <a:gd name="connsiteX74" fmla="*/ 717552 w 4234182"/>
                    <a:gd name="connsiteY74" fmla="*/ 3098709 h 6438807"/>
                    <a:gd name="connsiteX75" fmla="*/ 765177 w 4234182"/>
                    <a:gd name="connsiteY75" fmla="*/ 3065372 h 6438807"/>
                    <a:gd name="connsiteX76" fmla="*/ 716554 w 4234182"/>
                    <a:gd name="connsiteY76" fmla="*/ 2974294 h 6438807"/>
                    <a:gd name="connsiteX77" fmla="*/ 641352 w 4234182"/>
                    <a:gd name="connsiteY77" fmla="*/ 2976472 h 6438807"/>
                    <a:gd name="connsiteX78" fmla="*/ 519115 w 4234182"/>
                    <a:gd name="connsiteY78" fmla="*/ 2930434 h 6438807"/>
                    <a:gd name="connsiteX79" fmla="*/ 484190 w 4234182"/>
                    <a:gd name="connsiteY79" fmla="*/ 2839947 h 6438807"/>
                    <a:gd name="connsiteX80" fmla="*/ 526100 w 4234182"/>
                    <a:gd name="connsiteY80" fmla="*/ 2791460 h 6438807"/>
                    <a:gd name="connsiteX81" fmla="*/ 523877 w 4234182"/>
                    <a:gd name="connsiteY81" fmla="*/ 2725647 h 6438807"/>
                    <a:gd name="connsiteX82" fmla="*/ 563565 w 4234182"/>
                    <a:gd name="connsiteY82" fmla="*/ 2698659 h 6438807"/>
                    <a:gd name="connsiteX83" fmla="*/ 641352 w 4234182"/>
                    <a:gd name="connsiteY83" fmla="*/ 2758984 h 6438807"/>
                    <a:gd name="connsiteX84" fmla="*/ 668340 w 4234182"/>
                    <a:gd name="connsiteY84" fmla="*/ 2785972 h 6438807"/>
                    <a:gd name="connsiteX85" fmla="*/ 676277 w 4234182"/>
                    <a:gd name="connsiteY85" fmla="*/ 2730410 h 6438807"/>
                    <a:gd name="connsiteX86" fmla="*/ 712744 w 4234182"/>
                    <a:gd name="connsiteY86" fmla="*/ 2717846 h 6438807"/>
                    <a:gd name="connsiteX87" fmla="*/ 757240 w 4234182"/>
                    <a:gd name="connsiteY87" fmla="*/ 2717709 h 6438807"/>
                    <a:gd name="connsiteX88" fmla="*/ 784227 w 4234182"/>
                    <a:gd name="connsiteY88" fmla="*/ 2685959 h 6438807"/>
                    <a:gd name="connsiteX89" fmla="*/ 860427 w 4234182"/>
                    <a:gd name="connsiteY89" fmla="*/ 2579597 h 6438807"/>
                    <a:gd name="connsiteX90" fmla="*/ 950234 w 4234182"/>
                    <a:gd name="connsiteY90" fmla="*/ 2519952 h 6438807"/>
                    <a:gd name="connsiteX91" fmla="*/ 1031877 w 4234182"/>
                    <a:gd name="connsiteY91" fmla="*/ 2489109 h 6438807"/>
                    <a:gd name="connsiteX92" fmla="*/ 1179515 w 4234182"/>
                    <a:gd name="connsiteY92" fmla="*/ 2346234 h 6438807"/>
                    <a:gd name="connsiteX93" fmla="*/ 1293905 w 4234182"/>
                    <a:gd name="connsiteY93" fmla="*/ 2356213 h 6438807"/>
                    <a:gd name="connsiteX94" fmla="*/ 1359991 w 4234182"/>
                    <a:gd name="connsiteY94" fmla="*/ 2451598 h 6438807"/>
                    <a:gd name="connsiteX95" fmla="*/ 1303340 w 4234182"/>
                    <a:gd name="connsiteY95" fmla="*/ 2522447 h 6438807"/>
                    <a:gd name="connsiteX96" fmla="*/ 1206502 w 4234182"/>
                    <a:gd name="connsiteY96" fmla="*/ 2614522 h 6438807"/>
                    <a:gd name="connsiteX97" fmla="*/ 1168765 w 4234182"/>
                    <a:gd name="connsiteY97" fmla="*/ 2634705 h 6438807"/>
                    <a:gd name="connsiteX98" fmla="*/ 1180376 w 4234182"/>
                    <a:gd name="connsiteY98" fmla="*/ 2695756 h 6438807"/>
                    <a:gd name="connsiteX99" fmla="*/ 1230315 w 4234182"/>
                    <a:gd name="connsiteY99" fmla="*/ 2724059 h 6438807"/>
                    <a:gd name="connsiteX100" fmla="*/ 1223965 w 4234182"/>
                    <a:gd name="connsiteY100" fmla="*/ 2762159 h 6438807"/>
                    <a:gd name="connsiteX101" fmla="*/ 1133068 w 4234182"/>
                    <a:gd name="connsiteY101" fmla="*/ 2816815 h 6438807"/>
                    <a:gd name="connsiteX102" fmla="*/ 1169990 w 4234182"/>
                    <a:gd name="connsiteY102" fmla="*/ 2851059 h 6438807"/>
                    <a:gd name="connsiteX103" fmla="*/ 1325565 w 4234182"/>
                    <a:gd name="connsiteY103" fmla="*/ 2778034 h 6438807"/>
                    <a:gd name="connsiteX104" fmla="*/ 1362077 w 4234182"/>
                    <a:gd name="connsiteY104" fmla="*/ 2720884 h 6438807"/>
                    <a:gd name="connsiteX105" fmla="*/ 1684340 w 4234182"/>
                    <a:gd name="connsiteY105" fmla="*/ 2614522 h 6438807"/>
                    <a:gd name="connsiteX106" fmla="*/ 1795465 w 4234182"/>
                    <a:gd name="connsiteY106" fmla="*/ 2649447 h 6438807"/>
                    <a:gd name="connsiteX107" fmla="*/ 1865315 w 4234182"/>
                    <a:gd name="connsiteY107" fmla="*/ 2665322 h 6438807"/>
                    <a:gd name="connsiteX108" fmla="*/ 1939972 w 4234182"/>
                    <a:gd name="connsiteY108" fmla="*/ 2678202 h 6438807"/>
                    <a:gd name="connsiteX109" fmla="*/ 1890715 w 4234182"/>
                    <a:gd name="connsiteY109" fmla="*/ 2808197 h 6438807"/>
                    <a:gd name="connsiteX110" fmla="*/ 1787073 w 4234182"/>
                    <a:gd name="connsiteY110" fmla="*/ 2922088 h 6438807"/>
                    <a:gd name="connsiteX111" fmla="*/ 1824039 w 4234182"/>
                    <a:gd name="connsiteY111" fmla="*/ 2944721 h 6438807"/>
                    <a:gd name="connsiteX112" fmla="*/ 1811338 w 4234182"/>
                    <a:gd name="connsiteY112" fmla="*/ 3035208 h 6438807"/>
                    <a:gd name="connsiteX113" fmla="*/ 1878014 w 4234182"/>
                    <a:gd name="connsiteY113" fmla="*/ 3035208 h 6438807"/>
                    <a:gd name="connsiteX114" fmla="*/ 1865314 w 4234182"/>
                    <a:gd name="connsiteY114" fmla="*/ 3078071 h 6438807"/>
                    <a:gd name="connsiteX115" fmla="*/ 1933441 w 4234182"/>
                    <a:gd name="connsiteY115" fmla="*/ 3101884 h 6438807"/>
                    <a:gd name="connsiteX116" fmla="*/ 1995489 w 4234182"/>
                    <a:gd name="connsiteY116" fmla="*/ 3068546 h 6438807"/>
                    <a:gd name="connsiteX117" fmla="*/ 2100264 w 4234182"/>
                    <a:gd name="connsiteY117" fmla="*/ 3087596 h 6438807"/>
                    <a:gd name="connsiteX118" fmla="*/ 2112964 w 4234182"/>
                    <a:gd name="connsiteY118" fmla="*/ 3133633 h 6438807"/>
                    <a:gd name="connsiteX119" fmla="*/ 2171838 w 4234182"/>
                    <a:gd name="connsiteY119" fmla="*/ 3181168 h 6438807"/>
                    <a:gd name="connsiteX120" fmla="*/ 2178051 w 4234182"/>
                    <a:gd name="connsiteY120" fmla="*/ 3252696 h 6438807"/>
                    <a:gd name="connsiteX121" fmla="*/ 2200458 w 4234182"/>
                    <a:gd name="connsiteY121" fmla="*/ 3314746 h 6438807"/>
                    <a:gd name="connsiteX122" fmla="*/ 2141721 w 4234182"/>
                    <a:gd name="connsiteY122" fmla="*/ 3286170 h 6438807"/>
                    <a:gd name="connsiteX123" fmla="*/ 2076451 w 4234182"/>
                    <a:gd name="connsiteY123" fmla="*/ 3335246 h 6438807"/>
                    <a:gd name="connsiteX124" fmla="*/ 2114551 w 4234182"/>
                    <a:gd name="connsiteY124" fmla="*/ 3406683 h 6438807"/>
                    <a:gd name="connsiteX125" fmla="*/ 2171701 w 4234182"/>
                    <a:gd name="connsiteY125" fmla="*/ 3557496 h 6438807"/>
                    <a:gd name="connsiteX126" fmla="*/ 2129929 w 4234182"/>
                    <a:gd name="connsiteY126" fmla="*/ 3637008 h 6438807"/>
                    <a:gd name="connsiteX127" fmla="*/ 2095501 w 4234182"/>
                    <a:gd name="connsiteY127" fmla="*/ 3803558 h 6438807"/>
                    <a:gd name="connsiteX128" fmla="*/ 2056223 w 4234182"/>
                    <a:gd name="connsiteY128" fmla="*/ 3843564 h 6438807"/>
                    <a:gd name="connsiteX129" fmla="*/ 2090739 w 4234182"/>
                    <a:gd name="connsiteY129" fmla="*/ 3873408 h 6438807"/>
                    <a:gd name="connsiteX130" fmla="*/ 2073276 w 4234182"/>
                    <a:gd name="connsiteY130" fmla="*/ 3921033 h 6438807"/>
                    <a:gd name="connsiteX131" fmla="*/ 2122489 w 4234182"/>
                    <a:gd name="connsiteY131" fmla="*/ 3906746 h 6438807"/>
                    <a:gd name="connsiteX132" fmla="*/ 2163764 w 4234182"/>
                    <a:gd name="connsiteY132" fmla="*/ 3930558 h 6438807"/>
                    <a:gd name="connsiteX133" fmla="*/ 2211389 w 4234182"/>
                    <a:gd name="connsiteY133" fmla="*/ 3924208 h 6438807"/>
                    <a:gd name="connsiteX134" fmla="*/ 2271714 w 4234182"/>
                    <a:gd name="connsiteY134" fmla="*/ 3851183 h 6438807"/>
                    <a:gd name="connsiteX135" fmla="*/ 2266952 w 4234182"/>
                    <a:gd name="connsiteY135" fmla="*/ 3889283 h 6438807"/>
                    <a:gd name="connsiteX136" fmla="*/ 2335623 w 4234182"/>
                    <a:gd name="connsiteY136" fmla="*/ 3826147 h 6438807"/>
                    <a:gd name="connsiteX137" fmla="*/ 2381251 w 4234182"/>
                    <a:gd name="connsiteY137" fmla="*/ 3827371 h 6438807"/>
                    <a:gd name="connsiteX138" fmla="*/ 2416176 w 4234182"/>
                    <a:gd name="connsiteY138" fmla="*/ 3773396 h 6438807"/>
                    <a:gd name="connsiteX139" fmla="*/ 2519364 w 4234182"/>
                    <a:gd name="connsiteY139" fmla="*/ 3792446 h 6438807"/>
                    <a:gd name="connsiteX140" fmla="*/ 2568576 w 4234182"/>
                    <a:gd name="connsiteY140" fmla="*/ 3743233 h 6438807"/>
                    <a:gd name="connsiteX141" fmla="*/ 2654301 w 4234182"/>
                    <a:gd name="connsiteY141" fmla="*/ 3754346 h 6438807"/>
                    <a:gd name="connsiteX142" fmla="*/ 2688864 w 4234182"/>
                    <a:gd name="connsiteY142" fmla="*/ 3646260 h 6438807"/>
                    <a:gd name="connsiteX143" fmla="*/ 2719389 w 4234182"/>
                    <a:gd name="connsiteY143" fmla="*/ 3543208 h 6438807"/>
                    <a:gd name="connsiteX144" fmla="*/ 2695576 w 4234182"/>
                    <a:gd name="connsiteY144" fmla="*/ 3330483 h 6438807"/>
                    <a:gd name="connsiteX145" fmla="*/ 2666548 w 4234182"/>
                    <a:gd name="connsiteY145" fmla="*/ 3202486 h 6438807"/>
                    <a:gd name="connsiteX146" fmla="*/ 2611439 w 4234182"/>
                    <a:gd name="connsiteY146" fmla="*/ 3122521 h 6438807"/>
                    <a:gd name="connsiteX147" fmla="*/ 2547940 w 4234182"/>
                    <a:gd name="connsiteY147" fmla="*/ 3027272 h 6438807"/>
                    <a:gd name="connsiteX148" fmla="*/ 2479677 w 4234182"/>
                    <a:gd name="connsiteY148" fmla="*/ 2884397 h 6438807"/>
                    <a:gd name="connsiteX149" fmla="*/ 2317751 w 4234182"/>
                    <a:gd name="connsiteY149" fmla="*/ 2760571 h 6438807"/>
                    <a:gd name="connsiteX150" fmla="*/ 2310450 w 4234182"/>
                    <a:gd name="connsiteY150" fmla="*/ 2707549 h 6438807"/>
                    <a:gd name="connsiteX151" fmla="*/ 2341564 w 4234182"/>
                    <a:gd name="connsiteY151" fmla="*/ 2627221 h 6438807"/>
                    <a:gd name="connsiteX152" fmla="*/ 2712450 w 4234182"/>
                    <a:gd name="connsiteY152" fmla="*/ 2356122 h 6438807"/>
                    <a:gd name="connsiteX153" fmla="*/ 2713220 w 4234182"/>
                    <a:gd name="connsiteY153" fmla="*/ 2237512 h 6438807"/>
                    <a:gd name="connsiteX154" fmla="*/ 2715203 w 4234182"/>
                    <a:gd name="connsiteY154" fmla="*/ 2167856 h 6438807"/>
                    <a:gd name="connsiteX155" fmla="*/ 2755901 w 4234182"/>
                    <a:gd name="connsiteY155" fmla="*/ 2096996 h 6438807"/>
                    <a:gd name="connsiteX156" fmla="*/ 2865439 w 4234182"/>
                    <a:gd name="connsiteY156" fmla="*/ 2006508 h 6438807"/>
                    <a:gd name="connsiteX157" fmla="*/ 2947989 w 4234182"/>
                    <a:gd name="connsiteY157" fmla="*/ 1920783 h 6438807"/>
                    <a:gd name="connsiteX158" fmla="*/ 3024189 w 4234182"/>
                    <a:gd name="connsiteY158" fmla="*/ 1781083 h 6438807"/>
                    <a:gd name="connsiteX159" fmla="*/ 3051222 w 4234182"/>
                    <a:gd name="connsiteY159" fmla="*/ 1822858 h 6438807"/>
                    <a:gd name="connsiteX160" fmla="*/ 3119439 w 4234182"/>
                    <a:gd name="connsiteY160" fmla="*/ 1771558 h 6438807"/>
                    <a:gd name="connsiteX161" fmla="*/ 3141664 w 4234182"/>
                    <a:gd name="connsiteY161" fmla="*/ 1846171 h 6438807"/>
                    <a:gd name="connsiteX162" fmla="*/ 3276601 w 4234182"/>
                    <a:gd name="connsiteY162" fmla="*/ 1866808 h 6438807"/>
                    <a:gd name="connsiteX163" fmla="*/ 3319782 w 4234182"/>
                    <a:gd name="connsiteY163" fmla="*/ 1850934 h 6438807"/>
                    <a:gd name="connsiteX164" fmla="*/ 3416590 w 4234182"/>
                    <a:gd name="connsiteY164" fmla="*/ 1817163 h 6438807"/>
                    <a:gd name="connsiteX165" fmla="*/ 3586164 w 4234182"/>
                    <a:gd name="connsiteY165" fmla="*/ 1666783 h 6438807"/>
                    <a:gd name="connsiteX166" fmla="*/ 3737793 w 4234182"/>
                    <a:gd name="connsiteY166" fmla="*/ 1406797 h 6438807"/>
                    <a:gd name="connsiteX167" fmla="*/ 3911601 w 4234182"/>
                    <a:gd name="connsiteY167" fmla="*/ 1107983 h 6438807"/>
                    <a:gd name="connsiteX168" fmla="*/ 3983039 w 4234182"/>
                    <a:gd name="connsiteY168" fmla="*/ 996858 h 6438807"/>
                    <a:gd name="connsiteX169" fmla="*/ 4055631 w 4234182"/>
                    <a:gd name="connsiteY169" fmla="*/ 793658 h 6438807"/>
                    <a:gd name="connsiteX170" fmla="*/ 4146551 w 4234182"/>
                    <a:gd name="connsiteY170" fmla="*/ 583242 h 6438807"/>
                    <a:gd name="connsiteX171" fmla="*/ 4234182 w 4234182"/>
                    <a:gd name="connsiteY171" fmla="*/ 361768 h 6438807"/>
                    <a:gd name="connsiteX172" fmla="*/ 4203339 w 4234182"/>
                    <a:gd name="connsiteY172" fmla="*/ 0 h 6438807"/>
                    <a:gd name="connsiteX173" fmla="*/ 2572241 w 4234182"/>
                    <a:gd name="connsiteY173" fmla="*/ 46067 h 6438807"/>
                    <a:gd name="connsiteX174" fmla="*/ 2102049 w 4234182"/>
                    <a:gd name="connsiteY174"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977902 w 4234182"/>
                    <a:gd name="connsiteY44" fmla="*/ 4089309 h 6438807"/>
                    <a:gd name="connsiteX45" fmla="*/ 919165 w 4234182"/>
                    <a:gd name="connsiteY45" fmla="*/ 3917859 h 6438807"/>
                    <a:gd name="connsiteX46" fmla="*/ 788037 w 4234182"/>
                    <a:gd name="connsiteY46" fmla="*/ 3818663 h 6438807"/>
                    <a:gd name="connsiteX47" fmla="*/ 722315 w 4234182"/>
                    <a:gd name="connsiteY47" fmla="*/ 3760697 h 6438807"/>
                    <a:gd name="connsiteX48" fmla="*/ 722315 w 4234182"/>
                    <a:gd name="connsiteY48" fmla="*/ 3705134 h 6438807"/>
                    <a:gd name="connsiteX49" fmla="*/ 755652 w 4234182"/>
                    <a:gd name="connsiteY49" fmla="*/ 3698784 h 6438807"/>
                    <a:gd name="connsiteX50" fmla="*/ 814390 w 4234182"/>
                    <a:gd name="connsiteY50" fmla="*/ 3597184 h 6438807"/>
                    <a:gd name="connsiteX51" fmla="*/ 852490 w 4234182"/>
                    <a:gd name="connsiteY51" fmla="*/ 3586072 h 6438807"/>
                    <a:gd name="connsiteX52" fmla="*/ 914402 w 4234182"/>
                    <a:gd name="connsiteY52" fmla="*/ 3522572 h 6438807"/>
                    <a:gd name="connsiteX53" fmla="*/ 971552 w 4234182"/>
                    <a:gd name="connsiteY53" fmla="*/ 3486059 h 6438807"/>
                    <a:gd name="connsiteX54" fmla="*/ 1012827 w 4234182"/>
                    <a:gd name="connsiteY54" fmla="*/ 3476534 h 6438807"/>
                    <a:gd name="connsiteX55" fmla="*/ 1042899 w 4234182"/>
                    <a:gd name="connsiteY55" fmla="*/ 3405732 h 6438807"/>
                    <a:gd name="connsiteX56" fmla="*/ 1101728 w 4234182"/>
                    <a:gd name="connsiteY56" fmla="*/ 3374934 h 6438807"/>
                    <a:gd name="connsiteX57" fmla="*/ 1160465 w 4234182"/>
                    <a:gd name="connsiteY57" fmla="*/ 3341597 h 6438807"/>
                    <a:gd name="connsiteX58" fmla="*/ 1266827 w 4234182"/>
                    <a:gd name="connsiteY58" fmla="*/ 3297147 h 6438807"/>
                    <a:gd name="connsiteX59" fmla="*/ 1342936 w 4234182"/>
                    <a:gd name="connsiteY59" fmla="*/ 3305265 h 6438807"/>
                    <a:gd name="connsiteX60" fmla="*/ 1385890 w 4234182"/>
                    <a:gd name="connsiteY60" fmla="*/ 3259047 h 6438807"/>
                    <a:gd name="connsiteX61" fmla="*/ 1406527 w 4234182"/>
                    <a:gd name="connsiteY61" fmla="*/ 3189197 h 6438807"/>
                    <a:gd name="connsiteX62" fmla="*/ 1339852 w 4234182"/>
                    <a:gd name="connsiteY62" fmla="*/ 3162209 h 6438807"/>
                    <a:gd name="connsiteX63" fmla="*/ 1319124 w 4234182"/>
                    <a:gd name="connsiteY63" fmla="*/ 3138260 h 6438807"/>
                    <a:gd name="connsiteX64" fmla="*/ 1203327 w 4234182"/>
                    <a:gd name="connsiteY64" fmla="*/ 3151097 h 6438807"/>
                    <a:gd name="connsiteX65" fmla="*/ 1139827 w 4234182"/>
                    <a:gd name="connsiteY65" fmla="*/ 3114584 h 6438807"/>
                    <a:gd name="connsiteX66" fmla="*/ 1125540 w 4234182"/>
                    <a:gd name="connsiteY66" fmla="*/ 3089184 h 6438807"/>
                    <a:gd name="connsiteX67" fmla="*/ 1065124 w 4234182"/>
                    <a:gd name="connsiteY67" fmla="*/ 3069454 h 6438807"/>
                    <a:gd name="connsiteX68" fmla="*/ 965202 w 4234182"/>
                    <a:gd name="connsiteY68" fmla="*/ 3086009 h 6438807"/>
                    <a:gd name="connsiteX69" fmla="*/ 939802 w 4234182"/>
                    <a:gd name="connsiteY69" fmla="*/ 3132047 h 6438807"/>
                    <a:gd name="connsiteX70" fmla="*/ 884240 w 4234182"/>
                    <a:gd name="connsiteY70" fmla="*/ 3162209 h 6438807"/>
                    <a:gd name="connsiteX71" fmla="*/ 850902 w 4234182"/>
                    <a:gd name="connsiteY71" fmla="*/ 3213009 h 6438807"/>
                    <a:gd name="connsiteX72" fmla="*/ 782640 w 4234182"/>
                    <a:gd name="connsiteY72" fmla="*/ 3225709 h 6438807"/>
                    <a:gd name="connsiteX73" fmla="*/ 702175 w 4234182"/>
                    <a:gd name="connsiteY73" fmla="*/ 3169103 h 6438807"/>
                    <a:gd name="connsiteX74" fmla="*/ 717552 w 4234182"/>
                    <a:gd name="connsiteY74" fmla="*/ 3098709 h 6438807"/>
                    <a:gd name="connsiteX75" fmla="*/ 765177 w 4234182"/>
                    <a:gd name="connsiteY75" fmla="*/ 3065372 h 6438807"/>
                    <a:gd name="connsiteX76" fmla="*/ 716554 w 4234182"/>
                    <a:gd name="connsiteY76" fmla="*/ 2974294 h 6438807"/>
                    <a:gd name="connsiteX77" fmla="*/ 641352 w 4234182"/>
                    <a:gd name="connsiteY77" fmla="*/ 2976472 h 6438807"/>
                    <a:gd name="connsiteX78" fmla="*/ 519115 w 4234182"/>
                    <a:gd name="connsiteY78" fmla="*/ 2930434 h 6438807"/>
                    <a:gd name="connsiteX79" fmla="*/ 484190 w 4234182"/>
                    <a:gd name="connsiteY79" fmla="*/ 2839947 h 6438807"/>
                    <a:gd name="connsiteX80" fmla="*/ 526100 w 4234182"/>
                    <a:gd name="connsiteY80" fmla="*/ 2791460 h 6438807"/>
                    <a:gd name="connsiteX81" fmla="*/ 523877 w 4234182"/>
                    <a:gd name="connsiteY81" fmla="*/ 2725647 h 6438807"/>
                    <a:gd name="connsiteX82" fmla="*/ 563565 w 4234182"/>
                    <a:gd name="connsiteY82" fmla="*/ 2698659 h 6438807"/>
                    <a:gd name="connsiteX83" fmla="*/ 641352 w 4234182"/>
                    <a:gd name="connsiteY83" fmla="*/ 2758984 h 6438807"/>
                    <a:gd name="connsiteX84" fmla="*/ 668340 w 4234182"/>
                    <a:gd name="connsiteY84" fmla="*/ 2785972 h 6438807"/>
                    <a:gd name="connsiteX85" fmla="*/ 676277 w 4234182"/>
                    <a:gd name="connsiteY85" fmla="*/ 2730410 h 6438807"/>
                    <a:gd name="connsiteX86" fmla="*/ 712744 w 4234182"/>
                    <a:gd name="connsiteY86" fmla="*/ 2717846 h 6438807"/>
                    <a:gd name="connsiteX87" fmla="*/ 757240 w 4234182"/>
                    <a:gd name="connsiteY87" fmla="*/ 2717709 h 6438807"/>
                    <a:gd name="connsiteX88" fmla="*/ 784227 w 4234182"/>
                    <a:gd name="connsiteY88" fmla="*/ 2685959 h 6438807"/>
                    <a:gd name="connsiteX89" fmla="*/ 860427 w 4234182"/>
                    <a:gd name="connsiteY89" fmla="*/ 2579597 h 6438807"/>
                    <a:gd name="connsiteX90" fmla="*/ 950234 w 4234182"/>
                    <a:gd name="connsiteY90" fmla="*/ 2519952 h 6438807"/>
                    <a:gd name="connsiteX91" fmla="*/ 1031877 w 4234182"/>
                    <a:gd name="connsiteY91" fmla="*/ 2489109 h 6438807"/>
                    <a:gd name="connsiteX92" fmla="*/ 1179515 w 4234182"/>
                    <a:gd name="connsiteY92" fmla="*/ 2346234 h 6438807"/>
                    <a:gd name="connsiteX93" fmla="*/ 1293905 w 4234182"/>
                    <a:gd name="connsiteY93" fmla="*/ 2356213 h 6438807"/>
                    <a:gd name="connsiteX94" fmla="*/ 1359991 w 4234182"/>
                    <a:gd name="connsiteY94" fmla="*/ 2451598 h 6438807"/>
                    <a:gd name="connsiteX95" fmla="*/ 1303340 w 4234182"/>
                    <a:gd name="connsiteY95" fmla="*/ 2522447 h 6438807"/>
                    <a:gd name="connsiteX96" fmla="*/ 1206502 w 4234182"/>
                    <a:gd name="connsiteY96" fmla="*/ 2614522 h 6438807"/>
                    <a:gd name="connsiteX97" fmla="*/ 1168765 w 4234182"/>
                    <a:gd name="connsiteY97" fmla="*/ 2634705 h 6438807"/>
                    <a:gd name="connsiteX98" fmla="*/ 1180376 w 4234182"/>
                    <a:gd name="connsiteY98" fmla="*/ 2695756 h 6438807"/>
                    <a:gd name="connsiteX99" fmla="*/ 1230315 w 4234182"/>
                    <a:gd name="connsiteY99" fmla="*/ 2724059 h 6438807"/>
                    <a:gd name="connsiteX100" fmla="*/ 1223965 w 4234182"/>
                    <a:gd name="connsiteY100" fmla="*/ 2762159 h 6438807"/>
                    <a:gd name="connsiteX101" fmla="*/ 1133068 w 4234182"/>
                    <a:gd name="connsiteY101" fmla="*/ 2816815 h 6438807"/>
                    <a:gd name="connsiteX102" fmla="*/ 1169990 w 4234182"/>
                    <a:gd name="connsiteY102" fmla="*/ 2851059 h 6438807"/>
                    <a:gd name="connsiteX103" fmla="*/ 1362077 w 4234182"/>
                    <a:gd name="connsiteY103" fmla="*/ 2720884 h 6438807"/>
                    <a:gd name="connsiteX104" fmla="*/ 1684340 w 4234182"/>
                    <a:gd name="connsiteY104" fmla="*/ 2614522 h 6438807"/>
                    <a:gd name="connsiteX105" fmla="*/ 1795465 w 4234182"/>
                    <a:gd name="connsiteY105" fmla="*/ 2649447 h 6438807"/>
                    <a:gd name="connsiteX106" fmla="*/ 1865315 w 4234182"/>
                    <a:gd name="connsiteY106" fmla="*/ 2665322 h 6438807"/>
                    <a:gd name="connsiteX107" fmla="*/ 1939972 w 4234182"/>
                    <a:gd name="connsiteY107" fmla="*/ 2678202 h 6438807"/>
                    <a:gd name="connsiteX108" fmla="*/ 1890715 w 4234182"/>
                    <a:gd name="connsiteY108" fmla="*/ 2808197 h 6438807"/>
                    <a:gd name="connsiteX109" fmla="*/ 1787073 w 4234182"/>
                    <a:gd name="connsiteY109" fmla="*/ 2922088 h 6438807"/>
                    <a:gd name="connsiteX110" fmla="*/ 1824039 w 4234182"/>
                    <a:gd name="connsiteY110" fmla="*/ 2944721 h 6438807"/>
                    <a:gd name="connsiteX111" fmla="*/ 1811338 w 4234182"/>
                    <a:gd name="connsiteY111" fmla="*/ 3035208 h 6438807"/>
                    <a:gd name="connsiteX112" fmla="*/ 1878014 w 4234182"/>
                    <a:gd name="connsiteY112" fmla="*/ 3035208 h 6438807"/>
                    <a:gd name="connsiteX113" fmla="*/ 1865314 w 4234182"/>
                    <a:gd name="connsiteY113" fmla="*/ 3078071 h 6438807"/>
                    <a:gd name="connsiteX114" fmla="*/ 1933441 w 4234182"/>
                    <a:gd name="connsiteY114" fmla="*/ 3101884 h 6438807"/>
                    <a:gd name="connsiteX115" fmla="*/ 1995489 w 4234182"/>
                    <a:gd name="connsiteY115" fmla="*/ 3068546 h 6438807"/>
                    <a:gd name="connsiteX116" fmla="*/ 2100264 w 4234182"/>
                    <a:gd name="connsiteY116" fmla="*/ 3087596 h 6438807"/>
                    <a:gd name="connsiteX117" fmla="*/ 2112964 w 4234182"/>
                    <a:gd name="connsiteY117" fmla="*/ 3133633 h 6438807"/>
                    <a:gd name="connsiteX118" fmla="*/ 2171838 w 4234182"/>
                    <a:gd name="connsiteY118" fmla="*/ 3181168 h 6438807"/>
                    <a:gd name="connsiteX119" fmla="*/ 2178051 w 4234182"/>
                    <a:gd name="connsiteY119" fmla="*/ 3252696 h 6438807"/>
                    <a:gd name="connsiteX120" fmla="*/ 2200458 w 4234182"/>
                    <a:gd name="connsiteY120" fmla="*/ 3314746 h 6438807"/>
                    <a:gd name="connsiteX121" fmla="*/ 2141721 w 4234182"/>
                    <a:gd name="connsiteY121" fmla="*/ 3286170 h 6438807"/>
                    <a:gd name="connsiteX122" fmla="*/ 2076451 w 4234182"/>
                    <a:gd name="connsiteY122" fmla="*/ 3335246 h 6438807"/>
                    <a:gd name="connsiteX123" fmla="*/ 2114551 w 4234182"/>
                    <a:gd name="connsiteY123" fmla="*/ 3406683 h 6438807"/>
                    <a:gd name="connsiteX124" fmla="*/ 2171701 w 4234182"/>
                    <a:gd name="connsiteY124" fmla="*/ 3557496 h 6438807"/>
                    <a:gd name="connsiteX125" fmla="*/ 2129929 w 4234182"/>
                    <a:gd name="connsiteY125" fmla="*/ 3637008 h 6438807"/>
                    <a:gd name="connsiteX126" fmla="*/ 2095501 w 4234182"/>
                    <a:gd name="connsiteY126" fmla="*/ 3803558 h 6438807"/>
                    <a:gd name="connsiteX127" fmla="*/ 2056223 w 4234182"/>
                    <a:gd name="connsiteY127" fmla="*/ 3843564 h 6438807"/>
                    <a:gd name="connsiteX128" fmla="*/ 2090739 w 4234182"/>
                    <a:gd name="connsiteY128" fmla="*/ 3873408 h 6438807"/>
                    <a:gd name="connsiteX129" fmla="*/ 2073276 w 4234182"/>
                    <a:gd name="connsiteY129" fmla="*/ 3921033 h 6438807"/>
                    <a:gd name="connsiteX130" fmla="*/ 2122489 w 4234182"/>
                    <a:gd name="connsiteY130" fmla="*/ 3906746 h 6438807"/>
                    <a:gd name="connsiteX131" fmla="*/ 2163764 w 4234182"/>
                    <a:gd name="connsiteY131" fmla="*/ 3930558 h 6438807"/>
                    <a:gd name="connsiteX132" fmla="*/ 2211389 w 4234182"/>
                    <a:gd name="connsiteY132" fmla="*/ 3924208 h 6438807"/>
                    <a:gd name="connsiteX133" fmla="*/ 2271714 w 4234182"/>
                    <a:gd name="connsiteY133" fmla="*/ 3851183 h 6438807"/>
                    <a:gd name="connsiteX134" fmla="*/ 2266952 w 4234182"/>
                    <a:gd name="connsiteY134" fmla="*/ 3889283 h 6438807"/>
                    <a:gd name="connsiteX135" fmla="*/ 2335623 w 4234182"/>
                    <a:gd name="connsiteY135" fmla="*/ 3826147 h 6438807"/>
                    <a:gd name="connsiteX136" fmla="*/ 2381251 w 4234182"/>
                    <a:gd name="connsiteY136" fmla="*/ 3827371 h 6438807"/>
                    <a:gd name="connsiteX137" fmla="*/ 2416176 w 4234182"/>
                    <a:gd name="connsiteY137" fmla="*/ 3773396 h 6438807"/>
                    <a:gd name="connsiteX138" fmla="*/ 2519364 w 4234182"/>
                    <a:gd name="connsiteY138" fmla="*/ 3792446 h 6438807"/>
                    <a:gd name="connsiteX139" fmla="*/ 2568576 w 4234182"/>
                    <a:gd name="connsiteY139" fmla="*/ 3743233 h 6438807"/>
                    <a:gd name="connsiteX140" fmla="*/ 2654301 w 4234182"/>
                    <a:gd name="connsiteY140" fmla="*/ 3754346 h 6438807"/>
                    <a:gd name="connsiteX141" fmla="*/ 2688864 w 4234182"/>
                    <a:gd name="connsiteY141" fmla="*/ 3646260 h 6438807"/>
                    <a:gd name="connsiteX142" fmla="*/ 2719389 w 4234182"/>
                    <a:gd name="connsiteY142" fmla="*/ 3543208 h 6438807"/>
                    <a:gd name="connsiteX143" fmla="*/ 2695576 w 4234182"/>
                    <a:gd name="connsiteY143" fmla="*/ 3330483 h 6438807"/>
                    <a:gd name="connsiteX144" fmla="*/ 2666548 w 4234182"/>
                    <a:gd name="connsiteY144" fmla="*/ 3202486 h 6438807"/>
                    <a:gd name="connsiteX145" fmla="*/ 2611439 w 4234182"/>
                    <a:gd name="connsiteY145" fmla="*/ 3122521 h 6438807"/>
                    <a:gd name="connsiteX146" fmla="*/ 2547940 w 4234182"/>
                    <a:gd name="connsiteY146" fmla="*/ 3027272 h 6438807"/>
                    <a:gd name="connsiteX147" fmla="*/ 2479677 w 4234182"/>
                    <a:gd name="connsiteY147" fmla="*/ 2884397 h 6438807"/>
                    <a:gd name="connsiteX148" fmla="*/ 2317751 w 4234182"/>
                    <a:gd name="connsiteY148" fmla="*/ 2760571 h 6438807"/>
                    <a:gd name="connsiteX149" fmla="*/ 2310450 w 4234182"/>
                    <a:gd name="connsiteY149" fmla="*/ 2707549 h 6438807"/>
                    <a:gd name="connsiteX150" fmla="*/ 2341564 w 4234182"/>
                    <a:gd name="connsiteY150" fmla="*/ 2627221 h 6438807"/>
                    <a:gd name="connsiteX151" fmla="*/ 2712450 w 4234182"/>
                    <a:gd name="connsiteY151" fmla="*/ 2356122 h 6438807"/>
                    <a:gd name="connsiteX152" fmla="*/ 2713220 w 4234182"/>
                    <a:gd name="connsiteY152" fmla="*/ 2237512 h 6438807"/>
                    <a:gd name="connsiteX153" fmla="*/ 2715203 w 4234182"/>
                    <a:gd name="connsiteY153" fmla="*/ 2167856 h 6438807"/>
                    <a:gd name="connsiteX154" fmla="*/ 2755901 w 4234182"/>
                    <a:gd name="connsiteY154" fmla="*/ 2096996 h 6438807"/>
                    <a:gd name="connsiteX155" fmla="*/ 2865439 w 4234182"/>
                    <a:gd name="connsiteY155" fmla="*/ 2006508 h 6438807"/>
                    <a:gd name="connsiteX156" fmla="*/ 2947989 w 4234182"/>
                    <a:gd name="connsiteY156" fmla="*/ 1920783 h 6438807"/>
                    <a:gd name="connsiteX157" fmla="*/ 3024189 w 4234182"/>
                    <a:gd name="connsiteY157" fmla="*/ 1781083 h 6438807"/>
                    <a:gd name="connsiteX158" fmla="*/ 3051222 w 4234182"/>
                    <a:gd name="connsiteY158" fmla="*/ 1822858 h 6438807"/>
                    <a:gd name="connsiteX159" fmla="*/ 3119439 w 4234182"/>
                    <a:gd name="connsiteY159" fmla="*/ 1771558 h 6438807"/>
                    <a:gd name="connsiteX160" fmla="*/ 3141664 w 4234182"/>
                    <a:gd name="connsiteY160" fmla="*/ 1846171 h 6438807"/>
                    <a:gd name="connsiteX161" fmla="*/ 3276601 w 4234182"/>
                    <a:gd name="connsiteY161" fmla="*/ 1866808 h 6438807"/>
                    <a:gd name="connsiteX162" fmla="*/ 3319782 w 4234182"/>
                    <a:gd name="connsiteY162" fmla="*/ 1850934 h 6438807"/>
                    <a:gd name="connsiteX163" fmla="*/ 3416590 w 4234182"/>
                    <a:gd name="connsiteY163" fmla="*/ 1817163 h 6438807"/>
                    <a:gd name="connsiteX164" fmla="*/ 3586164 w 4234182"/>
                    <a:gd name="connsiteY164" fmla="*/ 1666783 h 6438807"/>
                    <a:gd name="connsiteX165" fmla="*/ 3737793 w 4234182"/>
                    <a:gd name="connsiteY165" fmla="*/ 1406797 h 6438807"/>
                    <a:gd name="connsiteX166" fmla="*/ 3911601 w 4234182"/>
                    <a:gd name="connsiteY166" fmla="*/ 1107983 h 6438807"/>
                    <a:gd name="connsiteX167" fmla="*/ 3983039 w 4234182"/>
                    <a:gd name="connsiteY167" fmla="*/ 996858 h 6438807"/>
                    <a:gd name="connsiteX168" fmla="*/ 4055631 w 4234182"/>
                    <a:gd name="connsiteY168" fmla="*/ 793658 h 6438807"/>
                    <a:gd name="connsiteX169" fmla="*/ 4146551 w 4234182"/>
                    <a:gd name="connsiteY169" fmla="*/ 583242 h 6438807"/>
                    <a:gd name="connsiteX170" fmla="*/ 4234182 w 4234182"/>
                    <a:gd name="connsiteY170" fmla="*/ 361768 h 6438807"/>
                    <a:gd name="connsiteX171" fmla="*/ 4203339 w 4234182"/>
                    <a:gd name="connsiteY171" fmla="*/ 0 h 6438807"/>
                    <a:gd name="connsiteX172" fmla="*/ 2572241 w 4234182"/>
                    <a:gd name="connsiteY172" fmla="*/ 46067 h 6438807"/>
                    <a:gd name="connsiteX173" fmla="*/ 2102049 w 4234182"/>
                    <a:gd name="connsiteY173"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977902 w 4234182"/>
                    <a:gd name="connsiteY44" fmla="*/ 4089309 h 6438807"/>
                    <a:gd name="connsiteX45" fmla="*/ 919165 w 4234182"/>
                    <a:gd name="connsiteY45" fmla="*/ 3917859 h 6438807"/>
                    <a:gd name="connsiteX46" fmla="*/ 788037 w 4234182"/>
                    <a:gd name="connsiteY46" fmla="*/ 3818663 h 6438807"/>
                    <a:gd name="connsiteX47" fmla="*/ 722315 w 4234182"/>
                    <a:gd name="connsiteY47" fmla="*/ 3760697 h 6438807"/>
                    <a:gd name="connsiteX48" fmla="*/ 722315 w 4234182"/>
                    <a:gd name="connsiteY48" fmla="*/ 3705134 h 6438807"/>
                    <a:gd name="connsiteX49" fmla="*/ 755652 w 4234182"/>
                    <a:gd name="connsiteY49" fmla="*/ 3698784 h 6438807"/>
                    <a:gd name="connsiteX50" fmla="*/ 814390 w 4234182"/>
                    <a:gd name="connsiteY50" fmla="*/ 3597184 h 6438807"/>
                    <a:gd name="connsiteX51" fmla="*/ 852490 w 4234182"/>
                    <a:gd name="connsiteY51" fmla="*/ 3586072 h 6438807"/>
                    <a:gd name="connsiteX52" fmla="*/ 914402 w 4234182"/>
                    <a:gd name="connsiteY52" fmla="*/ 3522572 h 6438807"/>
                    <a:gd name="connsiteX53" fmla="*/ 971552 w 4234182"/>
                    <a:gd name="connsiteY53" fmla="*/ 3486059 h 6438807"/>
                    <a:gd name="connsiteX54" fmla="*/ 1012827 w 4234182"/>
                    <a:gd name="connsiteY54" fmla="*/ 3476534 h 6438807"/>
                    <a:gd name="connsiteX55" fmla="*/ 1042899 w 4234182"/>
                    <a:gd name="connsiteY55" fmla="*/ 3405732 h 6438807"/>
                    <a:gd name="connsiteX56" fmla="*/ 1101728 w 4234182"/>
                    <a:gd name="connsiteY56" fmla="*/ 3374934 h 6438807"/>
                    <a:gd name="connsiteX57" fmla="*/ 1160465 w 4234182"/>
                    <a:gd name="connsiteY57" fmla="*/ 3341597 h 6438807"/>
                    <a:gd name="connsiteX58" fmla="*/ 1266827 w 4234182"/>
                    <a:gd name="connsiteY58" fmla="*/ 3297147 h 6438807"/>
                    <a:gd name="connsiteX59" fmla="*/ 1342936 w 4234182"/>
                    <a:gd name="connsiteY59" fmla="*/ 3305265 h 6438807"/>
                    <a:gd name="connsiteX60" fmla="*/ 1385890 w 4234182"/>
                    <a:gd name="connsiteY60" fmla="*/ 3259047 h 6438807"/>
                    <a:gd name="connsiteX61" fmla="*/ 1406527 w 4234182"/>
                    <a:gd name="connsiteY61" fmla="*/ 3189197 h 6438807"/>
                    <a:gd name="connsiteX62" fmla="*/ 1339852 w 4234182"/>
                    <a:gd name="connsiteY62" fmla="*/ 3162209 h 6438807"/>
                    <a:gd name="connsiteX63" fmla="*/ 1319124 w 4234182"/>
                    <a:gd name="connsiteY63" fmla="*/ 3138260 h 6438807"/>
                    <a:gd name="connsiteX64" fmla="*/ 1203327 w 4234182"/>
                    <a:gd name="connsiteY64" fmla="*/ 3151097 h 6438807"/>
                    <a:gd name="connsiteX65" fmla="*/ 1139827 w 4234182"/>
                    <a:gd name="connsiteY65" fmla="*/ 3114584 h 6438807"/>
                    <a:gd name="connsiteX66" fmla="*/ 1125540 w 4234182"/>
                    <a:gd name="connsiteY66" fmla="*/ 3089184 h 6438807"/>
                    <a:gd name="connsiteX67" fmla="*/ 1065124 w 4234182"/>
                    <a:gd name="connsiteY67" fmla="*/ 3069454 h 6438807"/>
                    <a:gd name="connsiteX68" fmla="*/ 965202 w 4234182"/>
                    <a:gd name="connsiteY68" fmla="*/ 3086009 h 6438807"/>
                    <a:gd name="connsiteX69" fmla="*/ 939802 w 4234182"/>
                    <a:gd name="connsiteY69" fmla="*/ 3132047 h 6438807"/>
                    <a:gd name="connsiteX70" fmla="*/ 884240 w 4234182"/>
                    <a:gd name="connsiteY70" fmla="*/ 3162209 h 6438807"/>
                    <a:gd name="connsiteX71" fmla="*/ 850902 w 4234182"/>
                    <a:gd name="connsiteY71" fmla="*/ 3213009 h 6438807"/>
                    <a:gd name="connsiteX72" fmla="*/ 782640 w 4234182"/>
                    <a:gd name="connsiteY72" fmla="*/ 3225709 h 6438807"/>
                    <a:gd name="connsiteX73" fmla="*/ 702175 w 4234182"/>
                    <a:gd name="connsiteY73" fmla="*/ 3169103 h 6438807"/>
                    <a:gd name="connsiteX74" fmla="*/ 717552 w 4234182"/>
                    <a:gd name="connsiteY74" fmla="*/ 3098709 h 6438807"/>
                    <a:gd name="connsiteX75" fmla="*/ 765177 w 4234182"/>
                    <a:gd name="connsiteY75" fmla="*/ 3065372 h 6438807"/>
                    <a:gd name="connsiteX76" fmla="*/ 716554 w 4234182"/>
                    <a:gd name="connsiteY76" fmla="*/ 2974294 h 6438807"/>
                    <a:gd name="connsiteX77" fmla="*/ 641352 w 4234182"/>
                    <a:gd name="connsiteY77" fmla="*/ 2976472 h 6438807"/>
                    <a:gd name="connsiteX78" fmla="*/ 519115 w 4234182"/>
                    <a:gd name="connsiteY78" fmla="*/ 2930434 h 6438807"/>
                    <a:gd name="connsiteX79" fmla="*/ 484190 w 4234182"/>
                    <a:gd name="connsiteY79" fmla="*/ 2839947 h 6438807"/>
                    <a:gd name="connsiteX80" fmla="*/ 526100 w 4234182"/>
                    <a:gd name="connsiteY80" fmla="*/ 2791460 h 6438807"/>
                    <a:gd name="connsiteX81" fmla="*/ 523877 w 4234182"/>
                    <a:gd name="connsiteY81" fmla="*/ 2725647 h 6438807"/>
                    <a:gd name="connsiteX82" fmla="*/ 563565 w 4234182"/>
                    <a:gd name="connsiteY82" fmla="*/ 2698659 h 6438807"/>
                    <a:gd name="connsiteX83" fmla="*/ 641352 w 4234182"/>
                    <a:gd name="connsiteY83" fmla="*/ 2758984 h 6438807"/>
                    <a:gd name="connsiteX84" fmla="*/ 668340 w 4234182"/>
                    <a:gd name="connsiteY84" fmla="*/ 2785972 h 6438807"/>
                    <a:gd name="connsiteX85" fmla="*/ 676277 w 4234182"/>
                    <a:gd name="connsiteY85" fmla="*/ 2730410 h 6438807"/>
                    <a:gd name="connsiteX86" fmla="*/ 712744 w 4234182"/>
                    <a:gd name="connsiteY86" fmla="*/ 2717846 h 6438807"/>
                    <a:gd name="connsiteX87" fmla="*/ 757240 w 4234182"/>
                    <a:gd name="connsiteY87" fmla="*/ 2717709 h 6438807"/>
                    <a:gd name="connsiteX88" fmla="*/ 784227 w 4234182"/>
                    <a:gd name="connsiteY88" fmla="*/ 2685959 h 6438807"/>
                    <a:gd name="connsiteX89" fmla="*/ 860427 w 4234182"/>
                    <a:gd name="connsiteY89" fmla="*/ 2579597 h 6438807"/>
                    <a:gd name="connsiteX90" fmla="*/ 950234 w 4234182"/>
                    <a:gd name="connsiteY90" fmla="*/ 2519952 h 6438807"/>
                    <a:gd name="connsiteX91" fmla="*/ 1031877 w 4234182"/>
                    <a:gd name="connsiteY91" fmla="*/ 2489109 h 6438807"/>
                    <a:gd name="connsiteX92" fmla="*/ 1179515 w 4234182"/>
                    <a:gd name="connsiteY92" fmla="*/ 2346234 h 6438807"/>
                    <a:gd name="connsiteX93" fmla="*/ 1293905 w 4234182"/>
                    <a:gd name="connsiteY93" fmla="*/ 2356213 h 6438807"/>
                    <a:gd name="connsiteX94" fmla="*/ 1359991 w 4234182"/>
                    <a:gd name="connsiteY94" fmla="*/ 2451598 h 6438807"/>
                    <a:gd name="connsiteX95" fmla="*/ 1303340 w 4234182"/>
                    <a:gd name="connsiteY95" fmla="*/ 2522447 h 6438807"/>
                    <a:gd name="connsiteX96" fmla="*/ 1206502 w 4234182"/>
                    <a:gd name="connsiteY96" fmla="*/ 2614522 h 6438807"/>
                    <a:gd name="connsiteX97" fmla="*/ 1168765 w 4234182"/>
                    <a:gd name="connsiteY97" fmla="*/ 2634705 h 6438807"/>
                    <a:gd name="connsiteX98" fmla="*/ 1180376 w 4234182"/>
                    <a:gd name="connsiteY98" fmla="*/ 2695756 h 6438807"/>
                    <a:gd name="connsiteX99" fmla="*/ 1230315 w 4234182"/>
                    <a:gd name="connsiteY99" fmla="*/ 2724059 h 6438807"/>
                    <a:gd name="connsiteX100" fmla="*/ 1223965 w 4234182"/>
                    <a:gd name="connsiteY100" fmla="*/ 2762159 h 6438807"/>
                    <a:gd name="connsiteX101" fmla="*/ 1133068 w 4234182"/>
                    <a:gd name="connsiteY101" fmla="*/ 2816815 h 6438807"/>
                    <a:gd name="connsiteX102" fmla="*/ 1362077 w 4234182"/>
                    <a:gd name="connsiteY102" fmla="*/ 2720884 h 6438807"/>
                    <a:gd name="connsiteX103" fmla="*/ 1684340 w 4234182"/>
                    <a:gd name="connsiteY103" fmla="*/ 2614522 h 6438807"/>
                    <a:gd name="connsiteX104" fmla="*/ 1795465 w 4234182"/>
                    <a:gd name="connsiteY104" fmla="*/ 2649447 h 6438807"/>
                    <a:gd name="connsiteX105" fmla="*/ 1865315 w 4234182"/>
                    <a:gd name="connsiteY105" fmla="*/ 2665322 h 6438807"/>
                    <a:gd name="connsiteX106" fmla="*/ 1939972 w 4234182"/>
                    <a:gd name="connsiteY106" fmla="*/ 2678202 h 6438807"/>
                    <a:gd name="connsiteX107" fmla="*/ 1890715 w 4234182"/>
                    <a:gd name="connsiteY107" fmla="*/ 2808197 h 6438807"/>
                    <a:gd name="connsiteX108" fmla="*/ 1787073 w 4234182"/>
                    <a:gd name="connsiteY108" fmla="*/ 2922088 h 6438807"/>
                    <a:gd name="connsiteX109" fmla="*/ 1824039 w 4234182"/>
                    <a:gd name="connsiteY109" fmla="*/ 2944721 h 6438807"/>
                    <a:gd name="connsiteX110" fmla="*/ 1811338 w 4234182"/>
                    <a:gd name="connsiteY110" fmla="*/ 3035208 h 6438807"/>
                    <a:gd name="connsiteX111" fmla="*/ 1878014 w 4234182"/>
                    <a:gd name="connsiteY111" fmla="*/ 3035208 h 6438807"/>
                    <a:gd name="connsiteX112" fmla="*/ 1865314 w 4234182"/>
                    <a:gd name="connsiteY112" fmla="*/ 3078071 h 6438807"/>
                    <a:gd name="connsiteX113" fmla="*/ 1933441 w 4234182"/>
                    <a:gd name="connsiteY113" fmla="*/ 3101884 h 6438807"/>
                    <a:gd name="connsiteX114" fmla="*/ 1995489 w 4234182"/>
                    <a:gd name="connsiteY114" fmla="*/ 3068546 h 6438807"/>
                    <a:gd name="connsiteX115" fmla="*/ 2100264 w 4234182"/>
                    <a:gd name="connsiteY115" fmla="*/ 3087596 h 6438807"/>
                    <a:gd name="connsiteX116" fmla="*/ 2112964 w 4234182"/>
                    <a:gd name="connsiteY116" fmla="*/ 3133633 h 6438807"/>
                    <a:gd name="connsiteX117" fmla="*/ 2171838 w 4234182"/>
                    <a:gd name="connsiteY117" fmla="*/ 3181168 h 6438807"/>
                    <a:gd name="connsiteX118" fmla="*/ 2178051 w 4234182"/>
                    <a:gd name="connsiteY118" fmla="*/ 3252696 h 6438807"/>
                    <a:gd name="connsiteX119" fmla="*/ 2200458 w 4234182"/>
                    <a:gd name="connsiteY119" fmla="*/ 3314746 h 6438807"/>
                    <a:gd name="connsiteX120" fmla="*/ 2141721 w 4234182"/>
                    <a:gd name="connsiteY120" fmla="*/ 3286170 h 6438807"/>
                    <a:gd name="connsiteX121" fmla="*/ 2076451 w 4234182"/>
                    <a:gd name="connsiteY121" fmla="*/ 3335246 h 6438807"/>
                    <a:gd name="connsiteX122" fmla="*/ 2114551 w 4234182"/>
                    <a:gd name="connsiteY122" fmla="*/ 3406683 h 6438807"/>
                    <a:gd name="connsiteX123" fmla="*/ 2171701 w 4234182"/>
                    <a:gd name="connsiteY123" fmla="*/ 3557496 h 6438807"/>
                    <a:gd name="connsiteX124" fmla="*/ 2129929 w 4234182"/>
                    <a:gd name="connsiteY124" fmla="*/ 3637008 h 6438807"/>
                    <a:gd name="connsiteX125" fmla="*/ 2095501 w 4234182"/>
                    <a:gd name="connsiteY125" fmla="*/ 3803558 h 6438807"/>
                    <a:gd name="connsiteX126" fmla="*/ 2056223 w 4234182"/>
                    <a:gd name="connsiteY126" fmla="*/ 3843564 h 6438807"/>
                    <a:gd name="connsiteX127" fmla="*/ 2090739 w 4234182"/>
                    <a:gd name="connsiteY127" fmla="*/ 3873408 h 6438807"/>
                    <a:gd name="connsiteX128" fmla="*/ 2073276 w 4234182"/>
                    <a:gd name="connsiteY128" fmla="*/ 3921033 h 6438807"/>
                    <a:gd name="connsiteX129" fmla="*/ 2122489 w 4234182"/>
                    <a:gd name="connsiteY129" fmla="*/ 3906746 h 6438807"/>
                    <a:gd name="connsiteX130" fmla="*/ 2163764 w 4234182"/>
                    <a:gd name="connsiteY130" fmla="*/ 3930558 h 6438807"/>
                    <a:gd name="connsiteX131" fmla="*/ 2211389 w 4234182"/>
                    <a:gd name="connsiteY131" fmla="*/ 3924208 h 6438807"/>
                    <a:gd name="connsiteX132" fmla="*/ 2271714 w 4234182"/>
                    <a:gd name="connsiteY132" fmla="*/ 3851183 h 6438807"/>
                    <a:gd name="connsiteX133" fmla="*/ 2266952 w 4234182"/>
                    <a:gd name="connsiteY133" fmla="*/ 3889283 h 6438807"/>
                    <a:gd name="connsiteX134" fmla="*/ 2335623 w 4234182"/>
                    <a:gd name="connsiteY134" fmla="*/ 3826147 h 6438807"/>
                    <a:gd name="connsiteX135" fmla="*/ 2381251 w 4234182"/>
                    <a:gd name="connsiteY135" fmla="*/ 3827371 h 6438807"/>
                    <a:gd name="connsiteX136" fmla="*/ 2416176 w 4234182"/>
                    <a:gd name="connsiteY136" fmla="*/ 3773396 h 6438807"/>
                    <a:gd name="connsiteX137" fmla="*/ 2519364 w 4234182"/>
                    <a:gd name="connsiteY137" fmla="*/ 3792446 h 6438807"/>
                    <a:gd name="connsiteX138" fmla="*/ 2568576 w 4234182"/>
                    <a:gd name="connsiteY138" fmla="*/ 3743233 h 6438807"/>
                    <a:gd name="connsiteX139" fmla="*/ 2654301 w 4234182"/>
                    <a:gd name="connsiteY139" fmla="*/ 3754346 h 6438807"/>
                    <a:gd name="connsiteX140" fmla="*/ 2688864 w 4234182"/>
                    <a:gd name="connsiteY140" fmla="*/ 3646260 h 6438807"/>
                    <a:gd name="connsiteX141" fmla="*/ 2719389 w 4234182"/>
                    <a:gd name="connsiteY141" fmla="*/ 3543208 h 6438807"/>
                    <a:gd name="connsiteX142" fmla="*/ 2695576 w 4234182"/>
                    <a:gd name="connsiteY142" fmla="*/ 3330483 h 6438807"/>
                    <a:gd name="connsiteX143" fmla="*/ 2666548 w 4234182"/>
                    <a:gd name="connsiteY143" fmla="*/ 3202486 h 6438807"/>
                    <a:gd name="connsiteX144" fmla="*/ 2611439 w 4234182"/>
                    <a:gd name="connsiteY144" fmla="*/ 3122521 h 6438807"/>
                    <a:gd name="connsiteX145" fmla="*/ 2547940 w 4234182"/>
                    <a:gd name="connsiteY145" fmla="*/ 3027272 h 6438807"/>
                    <a:gd name="connsiteX146" fmla="*/ 2479677 w 4234182"/>
                    <a:gd name="connsiteY146" fmla="*/ 2884397 h 6438807"/>
                    <a:gd name="connsiteX147" fmla="*/ 2317751 w 4234182"/>
                    <a:gd name="connsiteY147" fmla="*/ 2760571 h 6438807"/>
                    <a:gd name="connsiteX148" fmla="*/ 2310450 w 4234182"/>
                    <a:gd name="connsiteY148" fmla="*/ 2707549 h 6438807"/>
                    <a:gd name="connsiteX149" fmla="*/ 2341564 w 4234182"/>
                    <a:gd name="connsiteY149" fmla="*/ 2627221 h 6438807"/>
                    <a:gd name="connsiteX150" fmla="*/ 2712450 w 4234182"/>
                    <a:gd name="connsiteY150" fmla="*/ 2356122 h 6438807"/>
                    <a:gd name="connsiteX151" fmla="*/ 2713220 w 4234182"/>
                    <a:gd name="connsiteY151" fmla="*/ 2237512 h 6438807"/>
                    <a:gd name="connsiteX152" fmla="*/ 2715203 w 4234182"/>
                    <a:gd name="connsiteY152" fmla="*/ 2167856 h 6438807"/>
                    <a:gd name="connsiteX153" fmla="*/ 2755901 w 4234182"/>
                    <a:gd name="connsiteY153" fmla="*/ 2096996 h 6438807"/>
                    <a:gd name="connsiteX154" fmla="*/ 2865439 w 4234182"/>
                    <a:gd name="connsiteY154" fmla="*/ 2006508 h 6438807"/>
                    <a:gd name="connsiteX155" fmla="*/ 2947989 w 4234182"/>
                    <a:gd name="connsiteY155" fmla="*/ 1920783 h 6438807"/>
                    <a:gd name="connsiteX156" fmla="*/ 3024189 w 4234182"/>
                    <a:gd name="connsiteY156" fmla="*/ 1781083 h 6438807"/>
                    <a:gd name="connsiteX157" fmla="*/ 3051222 w 4234182"/>
                    <a:gd name="connsiteY157" fmla="*/ 1822858 h 6438807"/>
                    <a:gd name="connsiteX158" fmla="*/ 3119439 w 4234182"/>
                    <a:gd name="connsiteY158" fmla="*/ 1771558 h 6438807"/>
                    <a:gd name="connsiteX159" fmla="*/ 3141664 w 4234182"/>
                    <a:gd name="connsiteY159" fmla="*/ 1846171 h 6438807"/>
                    <a:gd name="connsiteX160" fmla="*/ 3276601 w 4234182"/>
                    <a:gd name="connsiteY160" fmla="*/ 1866808 h 6438807"/>
                    <a:gd name="connsiteX161" fmla="*/ 3319782 w 4234182"/>
                    <a:gd name="connsiteY161" fmla="*/ 1850934 h 6438807"/>
                    <a:gd name="connsiteX162" fmla="*/ 3416590 w 4234182"/>
                    <a:gd name="connsiteY162" fmla="*/ 1817163 h 6438807"/>
                    <a:gd name="connsiteX163" fmla="*/ 3586164 w 4234182"/>
                    <a:gd name="connsiteY163" fmla="*/ 1666783 h 6438807"/>
                    <a:gd name="connsiteX164" fmla="*/ 3737793 w 4234182"/>
                    <a:gd name="connsiteY164" fmla="*/ 1406797 h 6438807"/>
                    <a:gd name="connsiteX165" fmla="*/ 3911601 w 4234182"/>
                    <a:gd name="connsiteY165" fmla="*/ 1107983 h 6438807"/>
                    <a:gd name="connsiteX166" fmla="*/ 3983039 w 4234182"/>
                    <a:gd name="connsiteY166" fmla="*/ 996858 h 6438807"/>
                    <a:gd name="connsiteX167" fmla="*/ 4055631 w 4234182"/>
                    <a:gd name="connsiteY167" fmla="*/ 793658 h 6438807"/>
                    <a:gd name="connsiteX168" fmla="*/ 4146551 w 4234182"/>
                    <a:gd name="connsiteY168" fmla="*/ 583242 h 6438807"/>
                    <a:gd name="connsiteX169" fmla="*/ 4234182 w 4234182"/>
                    <a:gd name="connsiteY169" fmla="*/ 361768 h 6438807"/>
                    <a:gd name="connsiteX170" fmla="*/ 4203339 w 4234182"/>
                    <a:gd name="connsiteY170" fmla="*/ 0 h 6438807"/>
                    <a:gd name="connsiteX171" fmla="*/ 2572241 w 4234182"/>
                    <a:gd name="connsiteY171" fmla="*/ 46067 h 6438807"/>
                    <a:gd name="connsiteX172" fmla="*/ 2102049 w 4234182"/>
                    <a:gd name="connsiteY172"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977902 w 4234182"/>
                    <a:gd name="connsiteY44" fmla="*/ 4089309 h 6438807"/>
                    <a:gd name="connsiteX45" fmla="*/ 919165 w 4234182"/>
                    <a:gd name="connsiteY45" fmla="*/ 3917859 h 6438807"/>
                    <a:gd name="connsiteX46" fmla="*/ 788037 w 4234182"/>
                    <a:gd name="connsiteY46" fmla="*/ 3818663 h 6438807"/>
                    <a:gd name="connsiteX47" fmla="*/ 722315 w 4234182"/>
                    <a:gd name="connsiteY47" fmla="*/ 3760697 h 6438807"/>
                    <a:gd name="connsiteX48" fmla="*/ 722315 w 4234182"/>
                    <a:gd name="connsiteY48" fmla="*/ 3705134 h 6438807"/>
                    <a:gd name="connsiteX49" fmla="*/ 755652 w 4234182"/>
                    <a:gd name="connsiteY49" fmla="*/ 3698784 h 6438807"/>
                    <a:gd name="connsiteX50" fmla="*/ 814390 w 4234182"/>
                    <a:gd name="connsiteY50" fmla="*/ 3597184 h 6438807"/>
                    <a:gd name="connsiteX51" fmla="*/ 852490 w 4234182"/>
                    <a:gd name="connsiteY51" fmla="*/ 3586072 h 6438807"/>
                    <a:gd name="connsiteX52" fmla="*/ 914402 w 4234182"/>
                    <a:gd name="connsiteY52" fmla="*/ 3522572 h 6438807"/>
                    <a:gd name="connsiteX53" fmla="*/ 971552 w 4234182"/>
                    <a:gd name="connsiteY53" fmla="*/ 3486059 h 6438807"/>
                    <a:gd name="connsiteX54" fmla="*/ 1012827 w 4234182"/>
                    <a:gd name="connsiteY54" fmla="*/ 3476534 h 6438807"/>
                    <a:gd name="connsiteX55" fmla="*/ 1042899 w 4234182"/>
                    <a:gd name="connsiteY55" fmla="*/ 3405732 h 6438807"/>
                    <a:gd name="connsiteX56" fmla="*/ 1101728 w 4234182"/>
                    <a:gd name="connsiteY56" fmla="*/ 3374934 h 6438807"/>
                    <a:gd name="connsiteX57" fmla="*/ 1160465 w 4234182"/>
                    <a:gd name="connsiteY57" fmla="*/ 3341597 h 6438807"/>
                    <a:gd name="connsiteX58" fmla="*/ 1266827 w 4234182"/>
                    <a:gd name="connsiteY58" fmla="*/ 3297147 h 6438807"/>
                    <a:gd name="connsiteX59" fmla="*/ 1342936 w 4234182"/>
                    <a:gd name="connsiteY59" fmla="*/ 3305265 h 6438807"/>
                    <a:gd name="connsiteX60" fmla="*/ 1385890 w 4234182"/>
                    <a:gd name="connsiteY60" fmla="*/ 3259047 h 6438807"/>
                    <a:gd name="connsiteX61" fmla="*/ 1406527 w 4234182"/>
                    <a:gd name="connsiteY61" fmla="*/ 3189197 h 6438807"/>
                    <a:gd name="connsiteX62" fmla="*/ 1339852 w 4234182"/>
                    <a:gd name="connsiteY62" fmla="*/ 3162209 h 6438807"/>
                    <a:gd name="connsiteX63" fmla="*/ 1319124 w 4234182"/>
                    <a:gd name="connsiteY63" fmla="*/ 3138260 h 6438807"/>
                    <a:gd name="connsiteX64" fmla="*/ 1203327 w 4234182"/>
                    <a:gd name="connsiteY64" fmla="*/ 3151097 h 6438807"/>
                    <a:gd name="connsiteX65" fmla="*/ 1139827 w 4234182"/>
                    <a:gd name="connsiteY65" fmla="*/ 3114584 h 6438807"/>
                    <a:gd name="connsiteX66" fmla="*/ 1125540 w 4234182"/>
                    <a:gd name="connsiteY66" fmla="*/ 3089184 h 6438807"/>
                    <a:gd name="connsiteX67" fmla="*/ 1065124 w 4234182"/>
                    <a:gd name="connsiteY67" fmla="*/ 3069454 h 6438807"/>
                    <a:gd name="connsiteX68" fmla="*/ 965202 w 4234182"/>
                    <a:gd name="connsiteY68" fmla="*/ 3086009 h 6438807"/>
                    <a:gd name="connsiteX69" fmla="*/ 939802 w 4234182"/>
                    <a:gd name="connsiteY69" fmla="*/ 3132047 h 6438807"/>
                    <a:gd name="connsiteX70" fmla="*/ 884240 w 4234182"/>
                    <a:gd name="connsiteY70" fmla="*/ 3162209 h 6438807"/>
                    <a:gd name="connsiteX71" fmla="*/ 850902 w 4234182"/>
                    <a:gd name="connsiteY71" fmla="*/ 3213009 h 6438807"/>
                    <a:gd name="connsiteX72" fmla="*/ 782640 w 4234182"/>
                    <a:gd name="connsiteY72" fmla="*/ 3225709 h 6438807"/>
                    <a:gd name="connsiteX73" fmla="*/ 702175 w 4234182"/>
                    <a:gd name="connsiteY73" fmla="*/ 3169103 h 6438807"/>
                    <a:gd name="connsiteX74" fmla="*/ 717552 w 4234182"/>
                    <a:gd name="connsiteY74" fmla="*/ 3098709 h 6438807"/>
                    <a:gd name="connsiteX75" fmla="*/ 765177 w 4234182"/>
                    <a:gd name="connsiteY75" fmla="*/ 3065372 h 6438807"/>
                    <a:gd name="connsiteX76" fmla="*/ 716554 w 4234182"/>
                    <a:gd name="connsiteY76" fmla="*/ 2974294 h 6438807"/>
                    <a:gd name="connsiteX77" fmla="*/ 641352 w 4234182"/>
                    <a:gd name="connsiteY77" fmla="*/ 2976472 h 6438807"/>
                    <a:gd name="connsiteX78" fmla="*/ 519115 w 4234182"/>
                    <a:gd name="connsiteY78" fmla="*/ 2930434 h 6438807"/>
                    <a:gd name="connsiteX79" fmla="*/ 484190 w 4234182"/>
                    <a:gd name="connsiteY79" fmla="*/ 2839947 h 6438807"/>
                    <a:gd name="connsiteX80" fmla="*/ 526100 w 4234182"/>
                    <a:gd name="connsiteY80" fmla="*/ 2791460 h 6438807"/>
                    <a:gd name="connsiteX81" fmla="*/ 523877 w 4234182"/>
                    <a:gd name="connsiteY81" fmla="*/ 2725647 h 6438807"/>
                    <a:gd name="connsiteX82" fmla="*/ 563565 w 4234182"/>
                    <a:gd name="connsiteY82" fmla="*/ 2698659 h 6438807"/>
                    <a:gd name="connsiteX83" fmla="*/ 641352 w 4234182"/>
                    <a:gd name="connsiteY83" fmla="*/ 2758984 h 6438807"/>
                    <a:gd name="connsiteX84" fmla="*/ 668340 w 4234182"/>
                    <a:gd name="connsiteY84" fmla="*/ 2785972 h 6438807"/>
                    <a:gd name="connsiteX85" fmla="*/ 676277 w 4234182"/>
                    <a:gd name="connsiteY85" fmla="*/ 2730410 h 6438807"/>
                    <a:gd name="connsiteX86" fmla="*/ 712744 w 4234182"/>
                    <a:gd name="connsiteY86" fmla="*/ 2717846 h 6438807"/>
                    <a:gd name="connsiteX87" fmla="*/ 757240 w 4234182"/>
                    <a:gd name="connsiteY87" fmla="*/ 2717709 h 6438807"/>
                    <a:gd name="connsiteX88" fmla="*/ 784227 w 4234182"/>
                    <a:gd name="connsiteY88" fmla="*/ 2685959 h 6438807"/>
                    <a:gd name="connsiteX89" fmla="*/ 860427 w 4234182"/>
                    <a:gd name="connsiteY89" fmla="*/ 2579597 h 6438807"/>
                    <a:gd name="connsiteX90" fmla="*/ 950234 w 4234182"/>
                    <a:gd name="connsiteY90" fmla="*/ 2519952 h 6438807"/>
                    <a:gd name="connsiteX91" fmla="*/ 1031877 w 4234182"/>
                    <a:gd name="connsiteY91" fmla="*/ 2489109 h 6438807"/>
                    <a:gd name="connsiteX92" fmla="*/ 1179515 w 4234182"/>
                    <a:gd name="connsiteY92" fmla="*/ 2346234 h 6438807"/>
                    <a:gd name="connsiteX93" fmla="*/ 1293905 w 4234182"/>
                    <a:gd name="connsiteY93" fmla="*/ 2356213 h 6438807"/>
                    <a:gd name="connsiteX94" fmla="*/ 1359991 w 4234182"/>
                    <a:gd name="connsiteY94" fmla="*/ 2451598 h 6438807"/>
                    <a:gd name="connsiteX95" fmla="*/ 1303340 w 4234182"/>
                    <a:gd name="connsiteY95" fmla="*/ 2522447 h 6438807"/>
                    <a:gd name="connsiteX96" fmla="*/ 1206502 w 4234182"/>
                    <a:gd name="connsiteY96" fmla="*/ 2614522 h 6438807"/>
                    <a:gd name="connsiteX97" fmla="*/ 1168765 w 4234182"/>
                    <a:gd name="connsiteY97" fmla="*/ 2634705 h 6438807"/>
                    <a:gd name="connsiteX98" fmla="*/ 1180376 w 4234182"/>
                    <a:gd name="connsiteY98" fmla="*/ 2695756 h 6438807"/>
                    <a:gd name="connsiteX99" fmla="*/ 1230315 w 4234182"/>
                    <a:gd name="connsiteY99" fmla="*/ 2724059 h 6438807"/>
                    <a:gd name="connsiteX100" fmla="*/ 1133068 w 4234182"/>
                    <a:gd name="connsiteY100" fmla="*/ 2816815 h 6438807"/>
                    <a:gd name="connsiteX101" fmla="*/ 1362077 w 4234182"/>
                    <a:gd name="connsiteY101" fmla="*/ 2720884 h 6438807"/>
                    <a:gd name="connsiteX102" fmla="*/ 1684340 w 4234182"/>
                    <a:gd name="connsiteY102" fmla="*/ 2614522 h 6438807"/>
                    <a:gd name="connsiteX103" fmla="*/ 1795465 w 4234182"/>
                    <a:gd name="connsiteY103" fmla="*/ 2649447 h 6438807"/>
                    <a:gd name="connsiteX104" fmla="*/ 1865315 w 4234182"/>
                    <a:gd name="connsiteY104" fmla="*/ 2665322 h 6438807"/>
                    <a:gd name="connsiteX105" fmla="*/ 1939972 w 4234182"/>
                    <a:gd name="connsiteY105" fmla="*/ 2678202 h 6438807"/>
                    <a:gd name="connsiteX106" fmla="*/ 1890715 w 4234182"/>
                    <a:gd name="connsiteY106" fmla="*/ 2808197 h 6438807"/>
                    <a:gd name="connsiteX107" fmla="*/ 1787073 w 4234182"/>
                    <a:gd name="connsiteY107" fmla="*/ 2922088 h 6438807"/>
                    <a:gd name="connsiteX108" fmla="*/ 1824039 w 4234182"/>
                    <a:gd name="connsiteY108" fmla="*/ 2944721 h 6438807"/>
                    <a:gd name="connsiteX109" fmla="*/ 1811338 w 4234182"/>
                    <a:gd name="connsiteY109" fmla="*/ 3035208 h 6438807"/>
                    <a:gd name="connsiteX110" fmla="*/ 1878014 w 4234182"/>
                    <a:gd name="connsiteY110" fmla="*/ 3035208 h 6438807"/>
                    <a:gd name="connsiteX111" fmla="*/ 1865314 w 4234182"/>
                    <a:gd name="connsiteY111" fmla="*/ 3078071 h 6438807"/>
                    <a:gd name="connsiteX112" fmla="*/ 1933441 w 4234182"/>
                    <a:gd name="connsiteY112" fmla="*/ 3101884 h 6438807"/>
                    <a:gd name="connsiteX113" fmla="*/ 1995489 w 4234182"/>
                    <a:gd name="connsiteY113" fmla="*/ 3068546 h 6438807"/>
                    <a:gd name="connsiteX114" fmla="*/ 2100264 w 4234182"/>
                    <a:gd name="connsiteY114" fmla="*/ 3087596 h 6438807"/>
                    <a:gd name="connsiteX115" fmla="*/ 2112964 w 4234182"/>
                    <a:gd name="connsiteY115" fmla="*/ 3133633 h 6438807"/>
                    <a:gd name="connsiteX116" fmla="*/ 2171838 w 4234182"/>
                    <a:gd name="connsiteY116" fmla="*/ 3181168 h 6438807"/>
                    <a:gd name="connsiteX117" fmla="*/ 2178051 w 4234182"/>
                    <a:gd name="connsiteY117" fmla="*/ 3252696 h 6438807"/>
                    <a:gd name="connsiteX118" fmla="*/ 2200458 w 4234182"/>
                    <a:gd name="connsiteY118" fmla="*/ 3314746 h 6438807"/>
                    <a:gd name="connsiteX119" fmla="*/ 2141721 w 4234182"/>
                    <a:gd name="connsiteY119" fmla="*/ 3286170 h 6438807"/>
                    <a:gd name="connsiteX120" fmla="*/ 2076451 w 4234182"/>
                    <a:gd name="connsiteY120" fmla="*/ 3335246 h 6438807"/>
                    <a:gd name="connsiteX121" fmla="*/ 2114551 w 4234182"/>
                    <a:gd name="connsiteY121" fmla="*/ 3406683 h 6438807"/>
                    <a:gd name="connsiteX122" fmla="*/ 2171701 w 4234182"/>
                    <a:gd name="connsiteY122" fmla="*/ 3557496 h 6438807"/>
                    <a:gd name="connsiteX123" fmla="*/ 2129929 w 4234182"/>
                    <a:gd name="connsiteY123" fmla="*/ 3637008 h 6438807"/>
                    <a:gd name="connsiteX124" fmla="*/ 2095501 w 4234182"/>
                    <a:gd name="connsiteY124" fmla="*/ 3803558 h 6438807"/>
                    <a:gd name="connsiteX125" fmla="*/ 2056223 w 4234182"/>
                    <a:gd name="connsiteY125" fmla="*/ 3843564 h 6438807"/>
                    <a:gd name="connsiteX126" fmla="*/ 2090739 w 4234182"/>
                    <a:gd name="connsiteY126" fmla="*/ 3873408 h 6438807"/>
                    <a:gd name="connsiteX127" fmla="*/ 2073276 w 4234182"/>
                    <a:gd name="connsiteY127" fmla="*/ 3921033 h 6438807"/>
                    <a:gd name="connsiteX128" fmla="*/ 2122489 w 4234182"/>
                    <a:gd name="connsiteY128" fmla="*/ 3906746 h 6438807"/>
                    <a:gd name="connsiteX129" fmla="*/ 2163764 w 4234182"/>
                    <a:gd name="connsiteY129" fmla="*/ 3930558 h 6438807"/>
                    <a:gd name="connsiteX130" fmla="*/ 2211389 w 4234182"/>
                    <a:gd name="connsiteY130" fmla="*/ 3924208 h 6438807"/>
                    <a:gd name="connsiteX131" fmla="*/ 2271714 w 4234182"/>
                    <a:gd name="connsiteY131" fmla="*/ 3851183 h 6438807"/>
                    <a:gd name="connsiteX132" fmla="*/ 2266952 w 4234182"/>
                    <a:gd name="connsiteY132" fmla="*/ 3889283 h 6438807"/>
                    <a:gd name="connsiteX133" fmla="*/ 2335623 w 4234182"/>
                    <a:gd name="connsiteY133" fmla="*/ 3826147 h 6438807"/>
                    <a:gd name="connsiteX134" fmla="*/ 2381251 w 4234182"/>
                    <a:gd name="connsiteY134" fmla="*/ 3827371 h 6438807"/>
                    <a:gd name="connsiteX135" fmla="*/ 2416176 w 4234182"/>
                    <a:gd name="connsiteY135" fmla="*/ 3773396 h 6438807"/>
                    <a:gd name="connsiteX136" fmla="*/ 2519364 w 4234182"/>
                    <a:gd name="connsiteY136" fmla="*/ 3792446 h 6438807"/>
                    <a:gd name="connsiteX137" fmla="*/ 2568576 w 4234182"/>
                    <a:gd name="connsiteY137" fmla="*/ 3743233 h 6438807"/>
                    <a:gd name="connsiteX138" fmla="*/ 2654301 w 4234182"/>
                    <a:gd name="connsiteY138" fmla="*/ 3754346 h 6438807"/>
                    <a:gd name="connsiteX139" fmla="*/ 2688864 w 4234182"/>
                    <a:gd name="connsiteY139" fmla="*/ 3646260 h 6438807"/>
                    <a:gd name="connsiteX140" fmla="*/ 2719389 w 4234182"/>
                    <a:gd name="connsiteY140" fmla="*/ 3543208 h 6438807"/>
                    <a:gd name="connsiteX141" fmla="*/ 2695576 w 4234182"/>
                    <a:gd name="connsiteY141" fmla="*/ 3330483 h 6438807"/>
                    <a:gd name="connsiteX142" fmla="*/ 2666548 w 4234182"/>
                    <a:gd name="connsiteY142" fmla="*/ 3202486 h 6438807"/>
                    <a:gd name="connsiteX143" fmla="*/ 2611439 w 4234182"/>
                    <a:gd name="connsiteY143" fmla="*/ 3122521 h 6438807"/>
                    <a:gd name="connsiteX144" fmla="*/ 2547940 w 4234182"/>
                    <a:gd name="connsiteY144" fmla="*/ 3027272 h 6438807"/>
                    <a:gd name="connsiteX145" fmla="*/ 2479677 w 4234182"/>
                    <a:gd name="connsiteY145" fmla="*/ 2884397 h 6438807"/>
                    <a:gd name="connsiteX146" fmla="*/ 2317751 w 4234182"/>
                    <a:gd name="connsiteY146" fmla="*/ 2760571 h 6438807"/>
                    <a:gd name="connsiteX147" fmla="*/ 2310450 w 4234182"/>
                    <a:gd name="connsiteY147" fmla="*/ 2707549 h 6438807"/>
                    <a:gd name="connsiteX148" fmla="*/ 2341564 w 4234182"/>
                    <a:gd name="connsiteY148" fmla="*/ 2627221 h 6438807"/>
                    <a:gd name="connsiteX149" fmla="*/ 2712450 w 4234182"/>
                    <a:gd name="connsiteY149" fmla="*/ 2356122 h 6438807"/>
                    <a:gd name="connsiteX150" fmla="*/ 2713220 w 4234182"/>
                    <a:gd name="connsiteY150" fmla="*/ 2237512 h 6438807"/>
                    <a:gd name="connsiteX151" fmla="*/ 2715203 w 4234182"/>
                    <a:gd name="connsiteY151" fmla="*/ 2167856 h 6438807"/>
                    <a:gd name="connsiteX152" fmla="*/ 2755901 w 4234182"/>
                    <a:gd name="connsiteY152" fmla="*/ 2096996 h 6438807"/>
                    <a:gd name="connsiteX153" fmla="*/ 2865439 w 4234182"/>
                    <a:gd name="connsiteY153" fmla="*/ 2006508 h 6438807"/>
                    <a:gd name="connsiteX154" fmla="*/ 2947989 w 4234182"/>
                    <a:gd name="connsiteY154" fmla="*/ 1920783 h 6438807"/>
                    <a:gd name="connsiteX155" fmla="*/ 3024189 w 4234182"/>
                    <a:gd name="connsiteY155" fmla="*/ 1781083 h 6438807"/>
                    <a:gd name="connsiteX156" fmla="*/ 3051222 w 4234182"/>
                    <a:gd name="connsiteY156" fmla="*/ 1822858 h 6438807"/>
                    <a:gd name="connsiteX157" fmla="*/ 3119439 w 4234182"/>
                    <a:gd name="connsiteY157" fmla="*/ 1771558 h 6438807"/>
                    <a:gd name="connsiteX158" fmla="*/ 3141664 w 4234182"/>
                    <a:gd name="connsiteY158" fmla="*/ 1846171 h 6438807"/>
                    <a:gd name="connsiteX159" fmla="*/ 3276601 w 4234182"/>
                    <a:gd name="connsiteY159" fmla="*/ 1866808 h 6438807"/>
                    <a:gd name="connsiteX160" fmla="*/ 3319782 w 4234182"/>
                    <a:gd name="connsiteY160" fmla="*/ 1850934 h 6438807"/>
                    <a:gd name="connsiteX161" fmla="*/ 3416590 w 4234182"/>
                    <a:gd name="connsiteY161" fmla="*/ 1817163 h 6438807"/>
                    <a:gd name="connsiteX162" fmla="*/ 3586164 w 4234182"/>
                    <a:gd name="connsiteY162" fmla="*/ 1666783 h 6438807"/>
                    <a:gd name="connsiteX163" fmla="*/ 3737793 w 4234182"/>
                    <a:gd name="connsiteY163" fmla="*/ 1406797 h 6438807"/>
                    <a:gd name="connsiteX164" fmla="*/ 3911601 w 4234182"/>
                    <a:gd name="connsiteY164" fmla="*/ 1107983 h 6438807"/>
                    <a:gd name="connsiteX165" fmla="*/ 3983039 w 4234182"/>
                    <a:gd name="connsiteY165" fmla="*/ 996858 h 6438807"/>
                    <a:gd name="connsiteX166" fmla="*/ 4055631 w 4234182"/>
                    <a:gd name="connsiteY166" fmla="*/ 793658 h 6438807"/>
                    <a:gd name="connsiteX167" fmla="*/ 4146551 w 4234182"/>
                    <a:gd name="connsiteY167" fmla="*/ 583242 h 6438807"/>
                    <a:gd name="connsiteX168" fmla="*/ 4234182 w 4234182"/>
                    <a:gd name="connsiteY168" fmla="*/ 361768 h 6438807"/>
                    <a:gd name="connsiteX169" fmla="*/ 4203339 w 4234182"/>
                    <a:gd name="connsiteY169" fmla="*/ 0 h 6438807"/>
                    <a:gd name="connsiteX170" fmla="*/ 2572241 w 4234182"/>
                    <a:gd name="connsiteY170" fmla="*/ 46067 h 6438807"/>
                    <a:gd name="connsiteX171" fmla="*/ 2102049 w 4234182"/>
                    <a:gd name="connsiteY171"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977902 w 4234182"/>
                    <a:gd name="connsiteY44" fmla="*/ 4089309 h 6438807"/>
                    <a:gd name="connsiteX45" fmla="*/ 919165 w 4234182"/>
                    <a:gd name="connsiteY45" fmla="*/ 3917859 h 6438807"/>
                    <a:gd name="connsiteX46" fmla="*/ 788037 w 4234182"/>
                    <a:gd name="connsiteY46" fmla="*/ 3818663 h 6438807"/>
                    <a:gd name="connsiteX47" fmla="*/ 722315 w 4234182"/>
                    <a:gd name="connsiteY47" fmla="*/ 3760697 h 6438807"/>
                    <a:gd name="connsiteX48" fmla="*/ 722315 w 4234182"/>
                    <a:gd name="connsiteY48" fmla="*/ 3705134 h 6438807"/>
                    <a:gd name="connsiteX49" fmla="*/ 755652 w 4234182"/>
                    <a:gd name="connsiteY49" fmla="*/ 3698784 h 6438807"/>
                    <a:gd name="connsiteX50" fmla="*/ 814390 w 4234182"/>
                    <a:gd name="connsiteY50" fmla="*/ 3597184 h 6438807"/>
                    <a:gd name="connsiteX51" fmla="*/ 852490 w 4234182"/>
                    <a:gd name="connsiteY51" fmla="*/ 3586072 h 6438807"/>
                    <a:gd name="connsiteX52" fmla="*/ 914402 w 4234182"/>
                    <a:gd name="connsiteY52" fmla="*/ 3522572 h 6438807"/>
                    <a:gd name="connsiteX53" fmla="*/ 971552 w 4234182"/>
                    <a:gd name="connsiteY53" fmla="*/ 3486059 h 6438807"/>
                    <a:gd name="connsiteX54" fmla="*/ 1012827 w 4234182"/>
                    <a:gd name="connsiteY54" fmla="*/ 3476534 h 6438807"/>
                    <a:gd name="connsiteX55" fmla="*/ 1042899 w 4234182"/>
                    <a:gd name="connsiteY55" fmla="*/ 3405732 h 6438807"/>
                    <a:gd name="connsiteX56" fmla="*/ 1101728 w 4234182"/>
                    <a:gd name="connsiteY56" fmla="*/ 3374934 h 6438807"/>
                    <a:gd name="connsiteX57" fmla="*/ 1160465 w 4234182"/>
                    <a:gd name="connsiteY57" fmla="*/ 3341597 h 6438807"/>
                    <a:gd name="connsiteX58" fmla="*/ 1266827 w 4234182"/>
                    <a:gd name="connsiteY58" fmla="*/ 3297147 h 6438807"/>
                    <a:gd name="connsiteX59" fmla="*/ 1342936 w 4234182"/>
                    <a:gd name="connsiteY59" fmla="*/ 3305265 h 6438807"/>
                    <a:gd name="connsiteX60" fmla="*/ 1385890 w 4234182"/>
                    <a:gd name="connsiteY60" fmla="*/ 3259047 h 6438807"/>
                    <a:gd name="connsiteX61" fmla="*/ 1406527 w 4234182"/>
                    <a:gd name="connsiteY61" fmla="*/ 3189197 h 6438807"/>
                    <a:gd name="connsiteX62" fmla="*/ 1339852 w 4234182"/>
                    <a:gd name="connsiteY62" fmla="*/ 3162209 h 6438807"/>
                    <a:gd name="connsiteX63" fmla="*/ 1319124 w 4234182"/>
                    <a:gd name="connsiteY63" fmla="*/ 3138260 h 6438807"/>
                    <a:gd name="connsiteX64" fmla="*/ 1139827 w 4234182"/>
                    <a:gd name="connsiteY64" fmla="*/ 3114584 h 6438807"/>
                    <a:gd name="connsiteX65" fmla="*/ 1125540 w 4234182"/>
                    <a:gd name="connsiteY65" fmla="*/ 3089184 h 6438807"/>
                    <a:gd name="connsiteX66" fmla="*/ 1065124 w 4234182"/>
                    <a:gd name="connsiteY66" fmla="*/ 3069454 h 6438807"/>
                    <a:gd name="connsiteX67" fmla="*/ 965202 w 4234182"/>
                    <a:gd name="connsiteY67" fmla="*/ 3086009 h 6438807"/>
                    <a:gd name="connsiteX68" fmla="*/ 939802 w 4234182"/>
                    <a:gd name="connsiteY68" fmla="*/ 3132047 h 6438807"/>
                    <a:gd name="connsiteX69" fmla="*/ 884240 w 4234182"/>
                    <a:gd name="connsiteY69" fmla="*/ 3162209 h 6438807"/>
                    <a:gd name="connsiteX70" fmla="*/ 850902 w 4234182"/>
                    <a:gd name="connsiteY70" fmla="*/ 3213009 h 6438807"/>
                    <a:gd name="connsiteX71" fmla="*/ 782640 w 4234182"/>
                    <a:gd name="connsiteY71" fmla="*/ 3225709 h 6438807"/>
                    <a:gd name="connsiteX72" fmla="*/ 702175 w 4234182"/>
                    <a:gd name="connsiteY72" fmla="*/ 3169103 h 6438807"/>
                    <a:gd name="connsiteX73" fmla="*/ 717552 w 4234182"/>
                    <a:gd name="connsiteY73" fmla="*/ 3098709 h 6438807"/>
                    <a:gd name="connsiteX74" fmla="*/ 765177 w 4234182"/>
                    <a:gd name="connsiteY74" fmla="*/ 3065372 h 6438807"/>
                    <a:gd name="connsiteX75" fmla="*/ 716554 w 4234182"/>
                    <a:gd name="connsiteY75" fmla="*/ 2974294 h 6438807"/>
                    <a:gd name="connsiteX76" fmla="*/ 641352 w 4234182"/>
                    <a:gd name="connsiteY76" fmla="*/ 2976472 h 6438807"/>
                    <a:gd name="connsiteX77" fmla="*/ 519115 w 4234182"/>
                    <a:gd name="connsiteY77" fmla="*/ 2930434 h 6438807"/>
                    <a:gd name="connsiteX78" fmla="*/ 484190 w 4234182"/>
                    <a:gd name="connsiteY78" fmla="*/ 2839947 h 6438807"/>
                    <a:gd name="connsiteX79" fmla="*/ 526100 w 4234182"/>
                    <a:gd name="connsiteY79" fmla="*/ 2791460 h 6438807"/>
                    <a:gd name="connsiteX80" fmla="*/ 523877 w 4234182"/>
                    <a:gd name="connsiteY80" fmla="*/ 2725647 h 6438807"/>
                    <a:gd name="connsiteX81" fmla="*/ 563565 w 4234182"/>
                    <a:gd name="connsiteY81" fmla="*/ 2698659 h 6438807"/>
                    <a:gd name="connsiteX82" fmla="*/ 641352 w 4234182"/>
                    <a:gd name="connsiteY82" fmla="*/ 2758984 h 6438807"/>
                    <a:gd name="connsiteX83" fmla="*/ 668340 w 4234182"/>
                    <a:gd name="connsiteY83" fmla="*/ 2785972 h 6438807"/>
                    <a:gd name="connsiteX84" fmla="*/ 676277 w 4234182"/>
                    <a:gd name="connsiteY84" fmla="*/ 2730410 h 6438807"/>
                    <a:gd name="connsiteX85" fmla="*/ 712744 w 4234182"/>
                    <a:gd name="connsiteY85" fmla="*/ 2717846 h 6438807"/>
                    <a:gd name="connsiteX86" fmla="*/ 757240 w 4234182"/>
                    <a:gd name="connsiteY86" fmla="*/ 2717709 h 6438807"/>
                    <a:gd name="connsiteX87" fmla="*/ 784227 w 4234182"/>
                    <a:gd name="connsiteY87" fmla="*/ 2685959 h 6438807"/>
                    <a:gd name="connsiteX88" fmla="*/ 860427 w 4234182"/>
                    <a:gd name="connsiteY88" fmla="*/ 2579597 h 6438807"/>
                    <a:gd name="connsiteX89" fmla="*/ 950234 w 4234182"/>
                    <a:gd name="connsiteY89" fmla="*/ 2519952 h 6438807"/>
                    <a:gd name="connsiteX90" fmla="*/ 1031877 w 4234182"/>
                    <a:gd name="connsiteY90" fmla="*/ 2489109 h 6438807"/>
                    <a:gd name="connsiteX91" fmla="*/ 1179515 w 4234182"/>
                    <a:gd name="connsiteY91" fmla="*/ 2346234 h 6438807"/>
                    <a:gd name="connsiteX92" fmla="*/ 1293905 w 4234182"/>
                    <a:gd name="connsiteY92" fmla="*/ 2356213 h 6438807"/>
                    <a:gd name="connsiteX93" fmla="*/ 1359991 w 4234182"/>
                    <a:gd name="connsiteY93" fmla="*/ 2451598 h 6438807"/>
                    <a:gd name="connsiteX94" fmla="*/ 1303340 w 4234182"/>
                    <a:gd name="connsiteY94" fmla="*/ 2522447 h 6438807"/>
                    <a:gd name="connsiteX95" fmla="*/ 1206502 w 4234182"/>
                    <a:gd name="connsiteY95" fmla="*/ 2614522 h 6438807"/>
                    <a:gd name="connsiteX96" fmla="*/ 1168765 w 4234182"/>
                    <a:gd name="connsiteY96" fmla="*/ 2634705 h 6438807"/>
                    <a:gd name="connsiteX97" fmla="*/ 1180376 w 4234182"/>
                    <a:gd name="connsiteY97" fmla="*/ 2695756 h 6438807"/>
                    <a:gd name="connsiteX98" fmla="*/ 1230315 w 4234182"/>
                    <a:gd name="connsiteY98" fmla="*/ 2724059 h 6438807"/>
                    <a:gd name="connsiteX99" fmla="*/ 1133068 w 4234182"/>
                    <a:gd name="connsiteY99" fmla="*/ 2816815 h 6438807"/>
                    <a:gd name="connsiteX100" fmla="*/ 1362077 w 4234182"/>
                    <a:gd name="connsiteY100" fmla="*/ 2720884 h 6438807"/>
                    <a:gd name="connsiteX101" fmla="*/ 1684340 w 4234182"/>
                    <a:gd name="connsiteY101" fmla="*/ 2614522 h 6438807"/>
                    <a:gd name="connsiteX102" fmla="*/ 1795465 w 4234182"/>
                    <a:gd name="connsiteY102" fmla="*/ 2649447 h 6438807"/>
                    <a:gd name="connsiteX103" fmla="*/ 1865315 w 4234182"/>
                    <a:gd name="connsiteY103" fmla="*/ 2665322 h 6438807"/>
                    <a:gd name="connsiteX104" fmla="*/ 1939972 w 4234182"/>
                    <a:gd name="connsiteY104" fmla="*/ 2678202 h 6438807"/>
                    <a:gd name="connsiteX105" fmla="*/ 1890715 w 4234182"/>
                    <a:gd name="connsiteY105" fmla="*/ 2808197 h 6438807"/>
                    <a:gd name="connsiteX106" fmla="*/ 1787073 w 4234182"/>
                    <a:gd name="connsiteY106" fmla="*/ 2922088 h 6438807"/>
                    <a:gd name="connsiteX107" fmla="*/ 1824039 w 4234182"/>
                    <a:gd name="connsiteY107" fmla="*/ 2944721 h 6438807"/>
                    <a:gd name="connsiteX108" fmla="*/ 1811338 w 4234182"/>
                    <a:gd name="connsiteY108" fmla="*/ 3035208 h 6438807"/>
                    <a:gd name="connsiteX109" fmla="*/ 1878014 w 4234182"/>
                    <a:gd name="connsiteY109" fmla="*/ 3035208 h 6438807"/>
                    <a:gd name="connsiteX110" fmla="*/ 1865314 w 4234182"/>
                    <a:gd name="connsiteY110" fmla="*/ 3078071 h 6438807"/>
                    <a:gd name="connsiteX111" fmla="*/ 1933441 w 4234182"/>
                    <a:gd name="connsiteY111" fmla="*/ 3101884 h 6438807"/>
                    <a:gd name="connsiteX112" fmla="*/ 1995489 w 4234182"/>
                    <a:gd name="connsiteY112" fmla="*/ 3068546 h 6438807"/>
                    <a:gd name="connsiteX113" fmla="*/ 2100264 w 4234182"/>
                    <a:gd name="connsiteY113" fmla="*/ 3087596 h 6438807"/>
                    <a:gd name="connsiteX114" fmla="*/ 2112964 w 4234182"/>
                    <a:gd name="connsiteY114" fmla="*/ 3133633 h 6438807"/>
                    <a:gd name="connsiteX115" fmla="*/ 2171838 w 4234182"/>
                    <a:gd name="connsiteY115" fmla="*/ 3181168 h 6438807"/>
                    <a:gd name="connsiteX116" fmla="*/ 2178051 w 4234182"/>
                    <a:gd name="connsiteY116" fmla="*/ 3252696 h 6438807"/>
                    <a:gd name="connsiteX117" fmla="*/ 2200458 w 4234182"/>
                    <a:gd name="connsiteY117" fmla="*/ 3314746 h 6438807"/>
                    <a:gd name="connsiteX118" fmla="*/ 2141721 w 4234182"/>
                    <a:gd name="connsiteY118" fmla="*/ 3286170 h 6438807"/>
                    <a:gd name="connsiteX119" fmla="*/ 2076451 w 4234182"/>
                    <a:gd name="connsiteY119" fmla="*/ 3335246 h 6438807"/>
                    <a:gd name="connsiteX120" fmla="*/ 2114551 w 4234182"/>
                    <a:gd name="connsiteY120" fmla="*/ 3406683 h 6438807"/>
                    <a:gd name="connsiteX121" fmla="*/ 2171701 w 4234182"/>
                    <a:gd name="connsiteY121" fmla="*/ 3557496 h 6438807"/>
                    <a:gd name="connsiteX122" fmla="*/ 2129929 w 4234182"/>
                    <a:gd name="connsiteY122" fmla="*/ 3637008 h 6438807"/>
                    <a:gd name="connsiteX123" fmla="*/ 2095501 w 4234182"/>
                    <a:gd name="connsiteY123" fmla="*/ 3803558 h 6438807"/>
                    <a:gd name="connsiteX124" fmla="*/ 2056223 w 4234182"/>
                    <a:gd name="connsiteY124" fmla="*/ 3843564 h 6438807"/>
                    <a:gd name="connsiteX125" fmla="*/ 2090739 w 4234182"/>
                    <a:gd name="connsiteY125" fmla="*/ 3873408 h 6438807"/>
                    <a:gd name="connsiteX126" fmla="*/ 2073276 w 4234182"/>
                    <a:gd name="connsiteY126" fmla="*/ 3921033 h 6438807"/>
                    <a:gd name="connsiteX127" fmla="*/ 2122489 w 4234182"/>
                    <a:gd name="connsiteY127" fmla="*/ 3906746 h 6438807"/>
                    <a:gd name="connsiteX128" fmla="*/ 2163764 w 4234182"/>
                    <a:gd name="connsiteY128" fmla="*/ 3930558 h 6438807"/>
                    <a:gd name="connsiteX129" fmla="*/ 2211389 w 4234182"/>
                    <a:gd name="connsiteY129" fmla="*/ 3924208 h 6438807"/>
                    <a:gd name="connsiteX130" fmla="*/ 2271714 w 4234182"/>
                    <a:gd name="connsiteY130" fmla="*/ 3851183 h 6438807"/>
                    <a:gd name="connsiteX131" fmla="*/ 2266952 w 4234182"/>
                    <a:gd name="connsiteY131" fmla="*/ 3889283 h 6438807"/>
                    <a:gd name="connsiteX132" fmla="*/ 2335623 w 4234182"/>
                    <a:gd name="connsiteY132" fmla="*/ 3826147 h 6438807"/>
                    <a:gd name="connsiteX133" fmla="*/ 2381251 w 4234182"/>
                    <a:gd name="connsiteY133" fmla="*/ 3827371 h 6438807"/>
                    <a:gd name="connsiteX134" fmla="*/ 2416176 w 4234182"/>
                    <a:gd name="connsiteY134" fmla="*/ 3773396 h 6438807"/>
                    <a:gd name="connsiteX135" fmla="*/ 2519364 w 4234182"/>
                    <a:gd name="connsiteY135" fmla="*/ 3792446 h 6438807"/>
                    <a:gd name="connsiteX136" fmla="*/ 2568576 w 4234182"/>
                    <a:gd name="connsiteY136" fmla="*/ 3743233 h 6438807"/>
                    <a:gd name="connsiteX137" fmla="*/ 2654301 w 4234182"/>
                    <a:gd name="connsiteY137" fmla="*/ 3754346 h 6438807"/>
                    <a:gd name="connsiteX138" fmla="*/ 2688864 w 4234182"/>
                    <a:gd name="connsiteY138" fmla="*/ 3646260 h 6438807"/>
                    <a:gd name="connsiteX139" fmla="*/ 2719389 w 4234182"/>
                    <a:gd name="connsiteY139" fmla="*/ 3543208 h 6438807"/>
                    <a:gd name="connsiteX140" fmla="*/ 2695576 w 4234182"/>
                    <a:gd name="connsiteY140" fmla="*/ 3330483 h 6438807"/>
                    <a:gd name="connsiteX141" fmla="*/ 2666548 w 4234182"/>
                    <a:gd name="connsiteY141" fmla="*/ 3202486 h 6438807"/>
                    <a:gd name="connsiteX142" fmla="*/ 2611439 w 4234182"/>
                    <a:gd name="connsiteY142" fmla="*/ 3122521 h 6438807"/>
                    <a:gd name="connsiteX143" fmla="*/ 2547940 w 4234182"/>
                    <a:gd name="connsiteY143" fmla="*/ 3027272 h 6438807"/>
                    <a:gd name="connsiteX144" fmla="*/ 2479677 w 4234182"/>
                    <a:gd name="connsiteY144" fmla="*/ 2884397 h 6438807"/>
                    <a:gd name="connsiteX145" fmla="*/ 2317751 w 4234182"/>
                    <a:gd name="connsiteY145" fmla="*/ 2760571 h 6438807"/>
                    <a:gd name="connsiteX146" fmla="*/ 2310450 w 4234182"/>
                    <a:gd name="connsiteY146" fmla="*/ 2707549 h 6438807"/>
                    <a:gd name="connsiteX147" fmla="*/ 2341564 w 4234182"/>
                    <a:gd name="connsiteY147" fmla="*/ 2627221 h 6438807"/>
                    <a:gd name="connsiteX148" fmla="*/ 2712450 w 4234182"/>
                    <a:gd name="connsiteY148" fmla="*/ 2356122 h 6438807"/>
                    <a:gd name="connsiteX149" fmla="*/ 2713220 w 4234182"/>
                    <a:gd name="connsiteY149" fmla="*/ 2237512 h 6438807"/>
                    <a:gd name="connsiteX150" fmla="*/ 2715203 w 4234182"/>
                    <a:gd name="connsiteY150" fmla="*/ 2167856 h 6438807"/>
                    <a:gd name="connsiteX151" fmla="*/ 2755901 w 4234182"/>
                    <a:gd name="connsiteY151" fmla="*/ 2096996 h 6438807"/>
                    <a:gd name="connsiteX152" fmla="*/ 2865439 w 4234182"/>
                    <a:gd name="connsiteY152" fmla="*/ 2006508 h 6438807"/>
                    <a:gd name="connsiteX153" fmla="*/ 2947989 w 4234182"/>
                    <a:gd name="connsiteY153" fmla="*/ 1920783 h 6438807"/>
                    <a:gd name="connsiteX154" fmla="*/ 3024189 w 4234182"/>
                    <a:gd name="connsiteY154" fmla="*/ 1781083 h 6438807"/>
                    <a:gd name="connsiteX155" fmla="*/ 3051222 w 4234182"/>
                    <a:gd name="connsiteY155" fmla="*/ 1822858 h 6438807"/>
                    <a:gd name="connsiteX156" fmla="*/ 3119439 w 4234182"/>
                    <a:gd name="connsiteY156" fmla="*/ 1771558 h 6438807"/>
                    <a:gd name="connsiteX157" fmla="*/ 3141664 w 4234182"/>
                    <a:gd name="connsiteY157" fmla="*/ 1846171 h 6438807"/>
                    <a:gd name="connsiteX158" fmla="*/ 3276601 w 4234182"/>
                    <a:gd name="connsiteY158" fmla="*/ 1866808 h 6438807"/>
                    <a:gd name="connsiteX159" fmla="*/ 3319782 w 4234182"/>
                    <a:gd name="connsiteY159" fmla="*/ 1850934 h 6438807"/>
                    <a:gd name="connsiteX160" fmla="*/ 3416590 w 4234182"/>
                    <a:gd name="connsiteY160" fmla="*/ 1817163 h 6438807"/>
                    <a:gd name="connsiteX161" fmla="*/ 3586164 w 4234182"/>
                    <a:gd name="connsiteY161" fmla="*/ 1666783 h 6438807"/>
                    <a:gd name="connsiteX162" fmla="*/ 3737793 w 4234182"/>
                    <a:gd name="connsiteY162" fmla="*/ 1406797 h 6438807"/>
                    <a:gd name="connsiteX163" fmla="*/ 3911601 w 4234182"/>
                    <a:gd name="connsiteY163" fmla="*/ 1107983 h 6438807"/>
                    <a:gd name="connsiteX164" fmla="*/ 3983039 w 4234182"/>
                    <a:gd name="connsiteY164" fmla="*/ 996858 h 6438807"/>
                    <a:gd name="connsiteX165" fmla="*/ 4055631 w 4234182"/>
                    <a:gd name="connsiteY165" fmla="*/ 793658 h 6438807"/>
                    <a:gd name="connsiteX166" fmla="*/ 4146551 w 4234182"/>
                    <a:gd name="connsiteY166" fmla="*/ 583242 h 6438807"/>
                    <a:gd name="connsiteX167" fmla="*/ 4234182 w 4234182"/>
                    <a:gd name="connsiteY167" fmla="*/ 361768 h 6438807"/>
                    <a:gd name="connsiteX168" fmla="*/ 4203339 w 4234182"/>
                    <a:gd name="connsiteY168" fmla="*/ 0 h 6438807"/>
                    <a:gd name="connsiteX169" fmla="*/ 2572241 w 4234182"/>
                    <a:gd name="connsiteY169" fmla="*/ 46067 h 6438807"/>
                    <a:gd name="connsiteX170" fmla="*/ 2102049 w 4234182"/>
                    <a:gd name="connsiteY170"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977902 w 4234182"/>
                    <a:gd name="connsiteY44" fmla="*/ 4089309 h 6438807"/>
                    <a:gd name="connsiteX45" fmla="*/ 919165 w 4234182"/>
                    <a:gd name="connsiteY45" fmla="*/ 3917859 h 6438807"/>
                    <a:gd name="connsiteX46" fmla="*/ 788037 w 4234182"/>
                    <a:gd name="connsiteY46" fmla="*/ 3818663 h 6438807"/>
                    <a:gd name="connsiteX47" fmla="*/ 722315 w 4234182"/>
                    <a:gd name="connsiteY47" fmla="*/ 3760697 h 6438807"/>
                    <a:gd name="connsiteX48" fmla="*/ 722315 w 4234182"/>
                    <a:gd name="connsiteY48" fmla="*/ 3705134 h 6438807"/>
                    <a:gd name="connsiteX49" fmla="*/ 755652 w 4234182"/>
                    <a:gd name="connsiteY49" fmla="*/ 3698784 h 6438807"/>
                    <a:gd name="connsiteX50" fmla="*/ 814390 w 4234182"/>
                    <a:gd name="connsiteY50" fmla="*/ 3597184 h 6438807"/>
                    <a:gd name="connsiteX51" fmla="*/ 852490 w 4234182"/>
                    <a:gd name="connsiteY51" fmla="*/ 3586072 h 6438807"/>
                    <a:gd name="connsiteX52" fmla="*/ 914402 w 4234182"/>
                    <a:gd name="connsiteY52" fmla="*/ 3522572 h 6438807"/>
                    <a:gd name="connsiteX53" fmla="*/ 971552 w 4234182"/>
                    <a:gd name="connsiteY53" fmla="*/ 3486059 h 6438807"/>
                    <a:gd name="connsiteX54" fmla="*/ 1012827 w 4234182"/>
                    <a:gd name="connsiteY54" fmla="*/ 3476534 h 6438807"/>
                    <a:gd name="connsiteX55" fmla="*/ 1042899 w 4234182"/>
                    <a:gd name="connsiteY55" fmla="*/ 3405732 h 6438807"/>
                    <a:gd name="connsiteX56" fmla="*/ 1101728 w 4234182"/>
                    <a:gd name="connsiteY56" fmla="*/ 3374934 h 6438807"/>
                    <a:gd name="connsiteX57" fmla="*/ 1160465 w 4234182"/>
                    <a:gd name="connsiteY57" fmla="*/ 3341597 h 6438807"/>
                    <a:gd name="connsiteX58" fmla="*/ 1266827 w 4234182"/>
                    <a:gd name="connsiteY58" fmla="*/ 3297147 h 6438807"/>
                    <a:gd name="connsiteX59" fmla="*/ 1342936 w 4234182"/>
                    <a:gd name="connsiteY59" fmla="*/ 3305265 h 6438807"/>
                    <a:gd name="connsiteX60" fmla="*/ 1385890 w 4234182"/>
                    <a:gd name="connsiteY60" fmla="*/ 3259047 h 6438807"/>
                    <a:gd name="connsiteX61" fmla="*/ 1406527 w 4234182"/>
                    <a:gd name="connsiteY61" fmla="*/ 3189197 h 6438807"/>
                    <a:gd name="connsiteX62" fmla="*/ 1339852 w 4234182"/>
                    <a:gd name="connsiteY62" fmla="*/ 3162209 h 6438807"/>
                    <a:gd name="connsiteX63" fmla="*/ 1139827 w 4234182"/>
                    <a:gd name="connsiteY63" fmla="*/ 3114584 h 6438807"/>
                    <a:gd name="connsiteX64" fmla="*/ 1125540 w 4234182"/>
                    <a:gd name="connsiteY64" fmla="*/ 3089184 h 6438807"/>
                    <a:gd name="connsiteX65" fmla="*/ 1065124 w 4234182"/>
                    <a:gd name="connsiteY65" fmla="*/ 3069454 h 6438807"/>
                    <a:gd name="connsiteX66" fmla="*/ 965202 w 4234182"/>
                    <a:gd name="connsiteY66" fmla="*/ 3086009 h 6438807"/>
                    <a:gd name="connsiteX67" fmla="*/ 939802 w 4234182"/>
                    <a:gd name="connsiteY67" fmla="*/ 3132047 h 6438807"/>
                    <a:gd name="connsiteX68" fmla="*/ 884240 w 4234182"/>
                    <a:gd name="connsiteY68" fmla="*/ 3162209 h 6438807"/>
                    <a:gd name="connsiteX69" fmla="*/ 850902 w 4234182"/>
                    <a:gd name="connsiteY69" fmla="*/ 3213009 h 6438807"/>
                    <a:gd name="connsiteX70" fmla="*/ 782640 w 4234182"/>
                    <a:gd name="connsiteY70" fmla="*/ 3225709 h 6438807"/>
                    <a:gd name="connsiteX71" fmla="*/ 702175 w 4234182"/>
                    <a:gd name="connsiteY71" fmla="*/ 3169103 h 6438807"/>
                    <a:gd name="connsiteX72" fmla="*/ 717552 w 4234182"/>
                    <a:gd name="connsiteY72" fmla="*/ 3098709 h 6438807"/>
                    <a:gd name="connsiteX73" fmla="*/ 765177 w 4234182"/>
                    <a:gd name="connsiteY73" fmla="*/ 3065372 h 6438807"/>
                    <a:gd name="connsiteX74" fmla="*/ 716554 w 4234182"/>
                    <a:gd name="connsiteY74" fmla="*/ 2974294 h 6438807"/>
                    <a:gd name="connsiteX75" fmla="*/ 641352 w 4234182"/>
                    <a:gd name="connsiteY75" fmla="*/ 2976472 h 6438807"/>
                    <a:gd name="connsiteX76" fmla="*/ 519115 w 4234182"/>
                    <a:gd name="connsiteY76" fmla="*/ 2930434 h 6438807"/>
                    <a:gd name="connsiteX77" fmla="*/ 484190 w 4234182"/>
                    <a:gd name="connsiteY77" fmla="*/ 2839947 h 6438807"/>
                    <a:gd name="connsiteX78" fmla="*/ 526100 w 4234182"/>
                    <a:gd name="connsiteY78" fmla="*/ 2791460 h 6438807"/>
                    <a:gd name="connsiteX79" fmla="*/ 523877 w 4234182"/>
                    <a:gd name="connsiteY79" fmla="*/ 2725647 h 6438807"/>
                    <a:gd name="connsiteX80" fmla="*/ 563565 w 4234182"/>
                    <a:gd name="connsiteY80" fmla="*/ 2698659 h 6438807"/>
                    <a:gd name="connsiteX81" fmla="*/ 641352 w 4234182"/>
                    <a:gd name="connsiteY81" fmla="*/ 2758984 h 6438807"/>
                    <a:gd name="connsiteX82" fmla="*/ 668340 w 4234182"/>
                    <a:gd name="connsiteY82" fmla="*/ 2785972 h 6438807"/>
                    <a:gd name="connsiteX83" fmla="*/ 676277 w 4234182"/>
                    <a:gd name="connsiteY83" fmla="*/ 2730410 h 6438807"/>
                    <a:gd name="connsiteX84" fmla="*/ 712744 w 4234182"/>
                    <a:gd name="connsiteY84" fmla="*/ 2717846 h 6438807"/>
                    <a:gd name="connsiteX85" fmla="*/ 757240 w 4234182"/>
                    <a:gd name="connsiteY85" fmla="*/ 2717709 h 6438807"/>
                    <a:gd name="connsiteX86" fmla="*/ 784227 w 4234182"/>
                    <a:gd name="connsiteY86" fmla="*/ 2685959 h 6438807"/>
                    <a:gd name="connsiteX87" fmla="*/ 860427 w 4234182"/>
                    <a:gd name="connsiteY87" fmla="*/ 2579597 h 6438807"/>
                    <a:gd name="connsiteX88" fmla="*/ 950234 w 4234182"/>
                    <a:gd name="connsiteY88" fmla="*/ 2519952 h 6438807"/>
                    <a:gd name="connsiteX89" fmla="*/ 1031877 w 4234182"/>
                    <a:gd name="connsiteY89" fmla="*/ 2489109 h 6438807"/>
                    <a:gd name="connsiteX90" fmla="*/ 1179515 w 4234182"/>
                    <a:gd name="connsiteY90" fmla="*/ 2346234 h 6438807"/>
                    <a:gd name="connsiteX91" fmla="*/ 1293905 w 4234182"/>
                    <a:gd name="connsiteY91" fmla="*/ 2356213 h 6438807"/>
                    <a:gd name="connsiteX92" fmla="*/ 1359991 w 4234182"/>
                    <a:gd name="connsiteY92" fmla="*/ 2451598 h 6438807"/>
                    <a:gd name="connsiteX93" fmla="*/ 1303340 w 4234182"/>
                    <a:gd name="connsiteY93" fmla="*/ 2522447 h 6438807"/>
                    <a:gd name="connsiteX94" fmla="*/ 1206502 w 4234182"/>
                    <a:gd name="connsiteY94" fmla="*/ 2614522 h 6438807"/>
                    <a:gd name="connsiteX95" fmla="*/ 1168765 w 4234182"/>
                    <a:gd name="connsiteY95" fmla="*/ 2634705 h 6438807"/>
                    <a:gd name="connsiteX96" fmla="*/ 1180376 w 4234182"/>
                    <a:gd name="connsiteY96" fmla="*/ 2695756 h 6438807"/>
                    <a:gd name="connsiteX97" fmla="*/ 1230315 w 4234182"/>
                    <a:gd name="connsiteY97" fmla="*/ 2724059 h 6438807"/>
                    <a:gd name="connsiteX98" fmla="*/ 1133068 w 4234182"/>
                    <a:gd name="connsiteY98" fmla="*/ 2816815 h 6438807"/>
                    <a:gd name="connsiteX99" fmla="*/ 1362077 w 4234182"/>
                    <a:gd name="connsiteY99" fmla="*/ 2720884 h 6438807"/>
                    <a:gd name="connsiteX100" fmla="*/ 1684340 w 4234182"/>
                    <a:gd name="connsiteY100" fmla="*/ 2614522 h 6438807"/>
                    <a:gd name="connsiteX101" fmla="*/ 1795465 w 4234182"/>
                    <a:gd name="connsiteY101" fmla="*/ 2649447 h 6438807"/>
                    <a:gd name="connsiteX102" fmla="*/ 1865315 w 4234182"/>
                    <a:gd name="connsiteY102" fmla="*/ 2665322 h 6438807"/>
                    <a:gd name="connsiteX103" fmla="*/ 1939972 w 4234182"/>
                    <a:gd name="connsiteY103" fmla="*/ 2678202 h 6438807"/>
                    <a:gd name="connsiteX104" fmla="*/ 1890715 w 4234182"/>
                    <a:gd name="connsiteY104" fmla="*/ 2808197 h 6438807"/>
                    <a:gd name="connsiteX105" fmla="*/ 1787073 w 4234182"/>
                    <a:gd name="connsiteY105" fmla="*/ 2922088 h 6438807"/>
                    <a:gd name="connsiteX106" fmla="*/ 1824039 w 4234182"/>
                    <a:gd name="connsiteY106" fmla="*/ 2944721 h 6438807"/>
                    <a:gd name="connsiteX107" fmla="*/ 1811338 w 4234182"/>
                    <a:gd name="connsiteY107" fmla="*/ 3035208 h 6438807"/>
                    <a:gd name="connsiteX108" fmla="*/ 1878014 w 4234182"/>
                    <a:gd name="connsiteY108" fmla="*/ 3035208 h 6438807"/>
                    <a:gd name="connsiteX109" fmla="*/ 1865314 w 4234182"/>
                    <a:gd name="connsiteY109" fmla="*/ 3078071 h 6438807"/>
                    <a:gd name="connsiteX110" fmla="*/ 1933441 w 4234182"/>
                    <a:gd name="connsiteY110" fmla="*/ 3101884 h 6438807"/>
                    <a:gd name="connsiteX111" fmla="*/ 1995489 w 4234182"/>
                    <a:gd name="connsiteY111" fmla="*/ 3068546 h 6438807"/>
                    <a:gd name="connsiteX112" fmla="*/ 2100264 w 4234182"/>
                    <a:gd name="connsiteY112" fmla="*/ 3087596 h 6438807"/>
                    <a:gd name="connsiteX113" fmla="*/ 2112964 w 4234182"/>
                    <a:gd name="connsiteY113" fmla="*/ 3133633 h 6438807"/>
                    <a:gd name="connsiteX114" fmla="*/ 2171838 w 4234182"/>
                    <a:gd name="connsiteY114" fmla="*/ 3181168 h 6438807"/>
                    <a:gd name="connsiteX115" fmla="*/ 2178051 w 4234182"/>
                    <a:gd name="connsiteY115" fmla="*/ 3252696 h 6438807"/>
                    <a:gd name="connsiteX116" fmla="*/ 2200458 w 4234182"/>
                    <a:gd name="connsiteY116" fmla="*/ 3314746 h 6438807"/>
                    <a:gd name="connsiteX117" fmla="*/ 2141721 w 4234182"/>
                    <a:gd name="connsiteY117" fmla="*/ 3286170 h 6438807"/>
                    <a:gd name="connsiteX118" fmla="*/ 2076451 w 4234182"/>
                    <a:gd name="connsiteY118" fmla="*/ 3335246 h 6438807"/>
                    <a:gd name="connsiteX119" fmla="*/ 2114551 w 4234182"/>
                    <a:gd name="connsiteY119" fmla="*/ 3406683 h 6438807"/>
                    <a:gd name="connsiteX120" fmla="*/ 2171701 w 4234182"/>
                    <a:gd name="connsiteY120" fmla="*/ 3557496 h 6438807"/>
                    <a:gd name="connsiteX121" fmla="*/ 2129929 w 4234182"/>
                    <a:gd name="connsiteY121" fmla="*/ 3637008 h 6438807"/>
                    <a:gd name="connsiteX122" fmla="*/ 2095501 w 4234182"/>
                    <a:gd name="connsiteY122" fmla="*/ 3803558 h 6438807"/>
                    <a:gd name="connsiteX123" fmla="*/ 2056223 w 4234182"/>
                    <a:gd name="connsiteY123" fmla="*/ 3843564 h 6438807"/>
                    <a:gd name="connsiteX124" fmla="*/ 2090739 w 4234182"/>
                    <a:gd name="connsiteY124" fmla="*/ 3873408 h 6438807"/>
                    <a:gd name="connsiteX125" fmla="*/ 2073276 w 4234182"/>
                    <a:gd name="connsiteY125" fmla="*/ 3921033 h 6438807"/>
                    <a:gd name="connsiteX126" fmla="*/ 2122489 w 4234182"/>
                    <a:gd name="connsiteY126" fmla="*/ 3906746 h 6438807"/>
                    <a:gd name="connsiteX127" fmla="*/ 2163764 w 4234182"/>
                    <a:gd name="connsiteY127" fmla="*/ 3930558 h 6438807"/>
                    <a:gd name="connsiteX128" fmla="*/ 2211389 w 4234182"/>
                    <a:gd name="connsiteY128" fmla="*/ 3924208 h 6438807"/>
                    <a:gd name="connsiteX129" fmla="*/ 2271714 w 4234182"/>
                    <a:gd name="connsiteY129" fmla="*/ 3851183 h 6438807"/>
                    <a:gd name="connsiteX130" fmla="*/ 2266952 w 4234182"/>
                    <a:gd name="connsiteY130" fmla="*/ 3889283 h 6438807"/>
                    <a:gd name="connsiteX131" fmla="*/ 2335623 w 4234182"/>
                    <a:gd name="connsiteY131" fmla="*/ 3826147 h 6438807"/>
                    <a:gd name="connsiteX132" fmla="*/ 2381251 w 4234182"/>
                    <a:gd name="connsiteY132" fmla="*/ 3827371 h 6438807"/>
                    <a:gd name="connsiteX133" fmla="*/ 2416176 w 4234182"/>
                    <a:gd name="connsiteY133" fmla="*/ 3773396 h 6438807"/>
                    <a:gd name="connsiteX134" fmla="*/ 2519364 w 4234182"/>
                    <a:gd name="connsiteY134" fmla="*/ 3792446 h 6438807"/>
                    <a:gd name="connsiteX135" fmla="*/ 2568576 w 4234182"/>
                    <a:gd name="connsiteY135" fmla="*/ 3743233 h 6438807"/>
                    <a:gd name="connsiteX136" fmla="*/ 2654301 w 4234182"/>
                    <a:gd name="connsiteY136" fmla="*/ 3754346 h 6438807"/>
                    <a:gd name="connsiteX137" fmla="*/ 2688864 w 4234182"/>
                    <a:gd name="connsiteY137" fmla="*/ 3646260 h 6438807"/>
                    <a:gd name="connsiteX138" fmla="*/ 2719389 w 4234182"/>
                    <a:gd name="connsiteY138" fmla="*/ 3543208 h 6438807"/>
                    <a:gd name="connsiteX139" fmla="*/ 2695576 w 4234182"/>
                    <a:gd name="connsiteY139" fmla="*/ 3330483 h 6438807"/>
                    <a:gd name="connsiteX140" fmla="*/ 2666548 w 4234182"/>
                    <a:gd name="connsiteY140" fmla="*/ 3202486 h 6438807"/>
                    <a:gd name="connsiteX141" fmla="*/ 2611439 w 4234182"/>
                    <a:gd name="connsiteY141" fmla="*/ 3122521 h 6438807"/>
                    <a:gd name="connsiteX142" fmla="*/ 2547940 w 4234182"/>
                    <a:gd name="connsiteY142" fmla="*/ 3027272 h 6438807"/>
                    <a:gd name="connsiteX143" fmla="*/ 2479677 w 4234182"/>
                    <a:gd name="connsiteY143" fmla="*/ 2884397 h 6438807"/>
                    <a:gd name="connsiteX144" fmla="*/ 2317751 w 4234182"/>
                    <a:gd name="connsiteY144" fmla="*/ 2760571 h 6438807"/>
                    <a:gd name="connsiteX145" fmla="*/ 2310450 w 4234182"/>
                    <a:gd name="connsiteY145" fmla="*/ 2707549 h 6438807"/>
                    <a:gd name="connsiteX146" fmla="*/ 2341564 w 4234182"/>
                    <a:gd name="connsiteY146" fmla="*/ 2627221 h 6438807"/>
                    <a:gd name="connsiteX147" fmla="*/ 2712450 w 4234182"/>
                    <a:gd name="connsiteY147" fmla="*/ 2356122 h 6438807"/>
                    <a:gd name="connsiteX148" fmla="*/ 2713220 w 4234182"/>
                    <a:gd name="connsiteY148" fmla="*/ 2237512 h 6438807"/>
                    <a:gd name="connsiteX149" fmla="*/ 2715203 w 4234182"/>
                    <a:gd name="connsiteY149" fmla="*/ 2167856 h 6438807"/>
                    <a:gd name="connsiteX150" fmla="*/ 2755901 w 4234182"/>
                    <a:gd name="connsiteY150" fmla="*/ 2096996 h 6438807"/>
                    <a:gd name="connsiteX151" fmla="*/ 2865439 w 4234182"/>
                    <a:gd name="connsiteY151" fmla="*/ 2006508 h 6438807"/>
                    <a:gd name="connsiteX152" fmla="*/ 2947989 w 4234182"/>
                    <a:gd name="connsiteY152" fmla="*/ 1920783 h 6438807"/>
                    <a:gd name="connsiteX153" fmla="*/ 3024189 w 4234182"/>
                    <a:gd name="connsiteY153" fmla="*/ 1781083 h 6438807"/>
                    <a:gd name="connsiteX154" fmla="*/ 3051222 w 4234182"/>
                    <a:gd name="connsiteY154" fmla="*/ 1822858 h 6438807"/>
                    <a:gd name="connsiteX155" fmla="*/ 3119439 w 4234182"/>
                    <a:gd name="connsiteY155" fmla="*/ 1771558 h 6438807"/>
                    <a:gd name="connsiteX156" fmla="*/ 3141664 w 4234182"/>
                    <a:gd name="connsiteY156" fmla="*/ 1846171 h 6438807"/>
                    <a:gd name="connsiteX157" fmla="*/ 3276601 w 4234182"/>
                    <a:gd name="connsiteY157" fmla="*/ 1866808 h 6438807"/>
                    <a:gd name="connsiteX158" fmla="*/ 3319782 w 4234182"/>
                    <a:gd name="connsiteY158" fmla="*/ 1850934 h 6438807"/>
                    <a:gd name="connsiteX159" fmla="*/ 3416590 w 4234182"/>
                    <a:gd name="connsiteY159" fmla="*/ 1817163 h 6438807"/>
                    <a:gd name="connsiteX160" fmla="*/ 3586164 w 4234182"/>
                    <a:gd name="connsiteY160" fmla="*/ 1666783 h 6438807"/>
                    <a:gd name="connsiteX161" fmla="*/ 3737793 w 4234182"/>
                    <a:gd name="connsiteY161" fmla="*/ 1406797 h 6438807"/>
                    <a:gd name="connsiteX162" fmla="*/ 3911601 w 4234182"/>
                    <a:gd name="connsiteY162" fmla="*/ 1107983 h 6438807"/>
                    <a:gd name="connsiteX163" fmla="*/ 3983039 w 4234182"/>
                    <a:gd name="connsiteY163" fmla="*/ 996858 h 6438807"/>
                    <a:gd name="connsiteX164" fmla="*/ 4055631 w 4234182"/>
                    <a:gd name="connsiteY164" fmla="*/ 793658 h 6438807"/>
                    <a:gd name="connsiteX165" fmla="*/ 4146551 w 4234182"/>
                    <a:gd name="connsiteY165" fmla="*/ 583242 h 6438807"/>
                    <a:gd name="connsiteX166" fmla="*/ 4234182 w 4234182"/>
                    <a:gd name="connsiteY166" fmla="*/ 361768 h 6438807"/>
                    <a:gd name="connsiteX167" fmla="*/ 4203339 w 4234182"/>
                    <a:gd name="connsiteY167" fmla="*/ 0 h 6438807"/>
                    <a:gd name="connsiteX168" fmla="*/ 2572241 w 4234182"/>
                    <a:gd name="connsiteY168" fmla="*/ 46067 h 6438807"/>
                    <a:gd name="connsiteX169" fmla="*/ 2102049 w 4234182"/>
                    <a:gd name="connsiteY169"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977902 w 4234182"/>
                    <a:gd name="connsiteY44" fmla="*/ 4089309 h 6438807"/>
                    <a:gd name="connsiteX45" fmla="*/ 919165 w 4234182"/>
                    <a:gd name="connsiteY45" fmla="*/ 3917859 h 6438807"/>
                    <a:gd name="connsiteX46" fmla="*/ 788037 w 4234182"/>
                    <a:gd name="connsiteY46" fmla="*/ 3818663 h 6438807"/>
                    <a:gd name="connsiteX47" fmla="*/ 722315 w 4234182"/>
                    <a:gd name="connsiteY47" fmla="*/ 3760697 h 6438807"/>
                    <a:gd name="connsiteX48" fmla="*/ 722315 w 4234182"/>
                    <a:gd name="connsiteY48" fmla="*/ 3705134 h 6438807"/>
                    <a:gd name="connsiteX49" fmla="*/ 755652 w 4234182"/>
                    <a:gd name="connsiteY49" fmla="*/ 3698784 h 6438807"/>
                    <a:gd name="connsiteX50" fmla="*/ 814390 w 4234182"/>
                    <a:gd name="connsiteY50" fmla="*/ 3597184 h 6438807"/>
                    <a:gd name="connsiteX51" fmla="*/ 852490 w 4234182"/>
                    <a:gd name="connsiteY51" fmla="*/ 3586072 h 6438807"/>
                    <a:gd name="connsiteX52" fmla="*/ 914402 w 4234182"/>
                    <a:gd name="connsiteY52" fmla="*/ 3522572 h 6438807"/>
                    <a:gd name="connsiteX53" fmla="*/ 971552 w 4234182"/>
                    <a:gd name="connsiteY53" fmla="*/ 3486059 h 6438807"/>
                    <a:gd name="connsiteX54" fmla="*/ 1012827 w 4234182"/>
                    <a:gd name="connsiteY54" fmla="*/ 3476534 h 6438807"/>
                    <a:gd name="connsiteX55" fmla="*/ 1042899 w 4234182"/>
                    <a:gd name="connsiteY55" fmla="*/ 3405732 h 6438807"/>
                    <a:gd name="connsiteX56" fmla="*/ 1101728 w 4234182"/>
                    <a:gd name="connsiteY56" fmla="*/ 3374934 h 6438807"/>
                    <a:gd name="connsiteX57" fmla="*/ 1160465 w 4234182"/>
                    <a:gd name="connsiteY57" fmla="*/ 3341597 h 6438807"/>
                    <a:gd name="connsiteX58" fmla="*/ 1266827 w 4234182"/>
                    <a:gd name="connsiteY58" fmla="*/ 3297147 h 6438807"/>
                    <a:gd name="connsiteX59" fmla="*/ 1342936 w 4234182"/>
                    <a:gd name="connsiteY59" fmla="*/ 3305265 h 6438807"/>
                    <a:gd name="connsiteX60" fmla="*/ 1385890 w 4234182"/>
                    <a:gd name="connsiteY60" fmla="*/ 3259047 h 6438807"/>
                    <a:gd name="connsiteX61" fmla="*/ 1339852 w 4234182"/>
                    <a:gd name="connsiteY61" fmla="*/ 3162209 h 6438807"/>
                    <a:gd name="connsiteX62" fmla="*/ 1139827 w 4234182"/>
                    <a:gd name="connsiteY62" fmla="*/ 3114584 h 6438807"/>
                    <a:gd name="connsiteX63" fmla="*/ 1125540 w 4234182"/>
                    <a:gd name="connsiteY63" fmla="*/ 3089184 h 6438807"/>
                    <a:gd name="connsiteX64" fmla="*/ 1065124 w 4234182"/>
                    <a:gd name="connsiteY64" fmla="*/ 3069454 h 6438807"/>
                    <a:gd name="connsiteX65" fmla="*/ 965202 w 4234182"/>
                    <a:gd name="connsiteY65" fmla="*/ 3086009 h 6438807"/>
                    <a:gd name="connsiteX66" fmla="*/ 939802 w 4234182"/>
                    <a:gd name="connsiteY66" fmla="*/ 3132047 h 6438807"/>
                    <a:gd name="connsiteX67" fmla="*/ 884240 w 4234182"/>
                    <a:gd name="connsiteY67" fmla="*/ 3162209 h 6438807"/>
                    <a:gd name="connsiteX68" fmla="*/ 850902 w 4234182"/>
                    <a:gd name="connsiteY68" fmla="*/ 3213009 h 6438807"/>
                    <a:gd name="connsiteX69" fmla="*/ 782640 w 4234182"/>
                    <a:gd name="connsiteY69" fmla="*/ 3225709 h 6438807"/>
                    <a:gd name="connsiteX70" fmla="*/ 702175 w 4234182"/>
                    <a:gd name="connsiteY70" fmla="*/ 3169103 h 6438807"/>
                    <a:gd name="connsiteX71" fmla="*/ 717552 w 4234182"/>
                    <a:gd name="connsiteY71" fmla="*/ 3098709 h 6438807"/>
                    <a:gd name="connsiteX72" fmla="*/ 765177 w 4234182"/>
                    <a:gd name="connsiteY72" fmla="*/ 3065372 h 6438807"/>
                    <a:gd name="connsiteX73" fmla="*/ 716554 w 4234182"/>
                    <a:gd name="connsiteY73" fmla="*/ 2974294 h 6438807"/>
                    <a:gd name="connsiteX74" fmla="*/ 641352 w 4234182"/>
                    <a:gd name="connsiteY74" fmla="*/ 2976472 h 6438807"/>
                    <a:gd name="connsiteX75" fmla="*/ 519115 w 4234182"/>
                    <a:gd name="connsiteY75" fmla="*/ 2930434 h 6438807"/>
                    <a:gd name="connsiteX76" fmla="*/ 484190 w 4234182"/>
                    <a:gd name="connsiteY76" fmla="*/ 2839947 h 6438807"/>
                    <a:gd name="connsiteX77" fmla="*/ 526100 w 4234182"/>
                    <a:gd name="connsiteY77" fmla="*/ 2791460 h 6438807"/>
                    <a:gd name="connsiteX78" fmla="*/ 523877 w 4234182"/>
                    <a:gd name="connsiteY78" fmla="*/ 2725647 h 6438807"/>
                    <a:gd name="connsiteX79" fmla="*/ 563565 w 4234182"/>
                    <a:gd name="connsiteY79" fmla="*/ 2698659 h 6438807"/>
                    <a:gd name="connsiteX80" fmla="*/ 641352 w 4234182"/>
                    <a:gd name="connsiteY80" fmla="*/ 2758984 h 6438807"/>
                    <a:gd name="connsiteX81" fmla="*/ 668340 w 4234182"/>
                    <a:gd name="connsiteY81" fmla="*/ 2785972 h 6438807"/>
                    <a:gd name="connsiteX82" fmla="*/ 676277 w 4234182"/>
                    <a:gd name="connsiteY82" fmla="*/ 2730410 h 6438807"/>
                    <a:gd name="connsiteX83" fmla="*/ 712744 w 4234182"/>
                    <a:gd name="connsiteY83" fmla="*/ 2717846 h 6438807"/>
                    <a:gd name="connsiteX84" fmla="*/ 757240 w 4234182"/>
                    <a:gd name="connsiteY84" fmla="*/ 2717709 h 6438807"/>
                    <a:gd name="connsiteX85" fmla="*/ 784227 w 4234182"/>
                    <a:gd name="connsiteY85" fmla="*/ 2685959 h 6438807"/>
                    <a:gd name="connsiteX86" fmla="*/ 860427 w 4234182"/>
                    <a:gd name="connsiteY86" fmla="*/ 2579597 h 6438807"/>
                    <a:gd name="connsiteX87" fmla="*/ 950234 w 4234182"/>
                    <a:gd name="connsiteY87" fmla="*/ 2519952 h 6438807"/>
                    <a:gd name="connsiteX88" fmla="*/ 1031877 w 4234182"/>
                    <a:gd name="connsiteY88" fmla="*/ 2489109 h 6438807"/>
                    <a:gd name="connsiteX89" fmla="*/ 1179515 w 4234182"/>
                    <a:gd name="connsiteY89" fmla="*/ 2346234 h 6438807"/>
                    <a:gd name="connsiteX90" fmla="*/ 1293905 w 4234182"/>
                    <a:gd name="connsiteY90" fmla="*/ 2356213 h 6438807"/>
                    <a:gd name="connsiteX91" fmla="*/ 1359991 w 4234182"/>
                    <a:gd name="connsiteY91" fmla="*/ 2451598 h 6438807"/>
                    <a:gd name="connsiteX92" fmla="*/ 1303340 w 4234182"/>
                    <a:gd name="connsiteY92" fmla="*/ 2522447 h 6438807"/>
                    <a:gd name="connsiteX93" fmla="*/ 1206502 w 4234182"/>
                    <a:gd name="connsiteY93" fmla="*/ 2614522 h 6438807"/>
                    <a:gd name="connsiteX94" fmla="*/ 1168765 w 4234182"/>
                    <a:gd name="connsiteY94" fmla="*/ 2634705 h 6438807"/>
                    <a:gd name="connsiteX95" fmla="*/ 1180376 w 4234182"/>
                    <a:gd name="connsiteY95" fmla="*/ 2695756 h 6438807"/>
                    <a:gd name="connsiteX96" fmla="*/ 1230315 w 4234182"/>
                    <a:gd name="connsiteY96" fmla="*/ 2724059 h 6438807"/>
                    <a:gd name="connsiteX97" fmla="*/ 1133068 w 4234182"/>
                    <a:gd name="connsiteY97" fmla="*/ 2816815 h 6438807"/>
                    <a:gd name="connsiteX98" fmla="*/ 1362077 w 4234182"/>
                    <a:gd name="connsiteY98" fmla="*/ 2720884 h 6438807"/>
                    <a:gd name="connsiteX99" fmla="*/ 1684340 w 4234182"/>
                    <a:gd name="connsiteY99" fmla="*/ 2614522 h 6438807"/>
                    <a:gd name="connsiteX100" fmla="*/ 1795465 w 4234182"/>
                    <a:gd name="connsiteY100" fmla="*/ 2649447 h 6438807"/>
                    <a:gd name="connsiteX101" fmla="*/ 1865315 w 4234182"/>
                    <a:gd name="connsiteY101" fmla="*/ 2665322 h 6438807"/>
                    <a:gd name="connsiteX102" fmla="*/ 1939972 w 4234182"/>
                    <a:gd name="connsiteY102" fmla="*/ 2678202 h 6438807"/>
                    <a:gd name="connsiteX103" fmla="*/ 1890715 w 4234182"/>
                    <a:gd name="connsiteY103" fmla="*/ 2808197 h 6438807"/>
                    <a:gd name="connsiteX104" fmla="*/ 1787073 w 4234182"/>
                    <a:gd name="connsiteY104" fmla="*/ 2922088 h 6438807"/>
                    <a:gd name="connsiteX105" fmla="*/ 1824039 w 4234182"/>
                    <a:gd name="connsiteY105" fmla="*/ 2944721 h 6438807"/>
                    <a:gd name="connsiteX106" fmla="*/ 1811338 w 4234182"/>
                    <a:gd name="connsiteY106" fmla="*/ 3035208 h 6438807"/>
                    <a:gd name="connsiteX107" fmla="*/ 1878014 w 4234182"/>
                    <a:gd name="connsiteY107" fmla="*/ 3035208 h 6438807"/>
                    <a:gd name="connsiteX108" fmla="*/ 1865314 w 4234182"/>
                    <a:gd name="connsiteY108" fmla="*/ 3078071 h 6438807"/>
                    <a:gd name="connsiteX109" fmla="*/ 1933441 w 4234182"/>
                    <a:gd name="connsiteY109" fmla="*/ 3101884 h 6438807"/>
                    <a:gd name="connsiteX110" fmla="*/ 1995489 w 4234182"/>
                    <a:gd name="connsiteY110" fmla="*/ 3068546 h 6438807"/>
                    <a:gd name="connsiteX111" fmla="*/ 2100264 w 4234182"/>
                    <a:gd name="connsiteY111" fmla="*/ 3087596 h 6438807"/>
                    <a:gd name="connsiteX112" fmla="*/ 2112964 w 4234182"/>
                    <a:gd name="connsiteY112" fmla="*/ 3133633 h 6438807"/>
                    <a:gd name="connsiteX113" fmla="*/ 2171838 w 4234182"/>
                    <a:gd name="connsiteY113" fmla="*/ 3181168 h 6438807"/>
                    <a:gd name="connsiteX114" fmla="*/ 2178051 w 4234182"/>
                    <a:gd name="connsiteY114" fmla="*/ 3252696 h 6438807"/>
                    <a:gd name="connsiteX115" fmla="*/ 2200458 w 4234182"/>
                    <a:gd name="connsiteY115" fmla="*/ 3314746 h 6438807"/>
                    <a:gd name="connsiteX116" fmla="*/ 2141721 w 4234182"/>
                    <a:gd name="connsiteY116" fmla="*/ 3286170 h 6438807"/>
                    <a:gd name="connsiteX117" fmla="*/ 2076451 w 4234182"/>
                    <a:gd name="connsiteY117" fmla="*/ 3335246 h 6438807"/>
                    <a:gd name="connsiteX118" fmla="*/ 2114551 w 4234182"/>
                    <a:gd name="connsiteY118" fmla="*/ 3406683 h 6438807"/>
                    <a:gd name="connsiteX119" fmla="*/ 2171701 w 4234182"/>
                    <a:gd name="connsiteY119" fmla="*/ 3557496 h 6438807"/>
                    <a:gd name="connsiteX120" fmla="*/ 2129929 w 4234182"/>
                    <a:gd name="connsiteY120" fmla="*/ 3637008 h 6438807"/>
                    <a:gd name="connsiteX121" fmla="*/ 2095501 w 4234182"/>
                    <a:gd name="connsiteY121" fmla="*/ 3803558 h 6438807"/>
                    <a:gd name="connsiteX122" fmla="*/ 2056223 w 4234182"/>
                    <a:gd name="connsiteY122" fmla="*/ 3843564 h 6438807"/>
                    <a:gd name="connsiteX123" fmla="*/ 2090739 w 4234182"/>
                    <a:gd name="connsiteY123" fmla="*/ 3873408 h 6438807"/>
                    <a:gd name="connsiteX124" fmla="*/ 2073276 w 4234182"/>
                    <a:gd name="connsiteY124" fmla="*/ 3921033 h 6438807"/>
                    <a:gd name="connsiteX125" fmla="*/ 2122489 w 4234182"/>
                    <a:gd name="connsiteY125" fmla="*/ 3906746 h 6438807"/>
                    <a:gd name="connsiteX126" fmla="*/ 2163764 w 4234182"/>
                    <a:gd name="connsiteY126" fmla="*/ 3930558 h 6438807"/>
                    <a:gd name="connsiteX127" fmla="*/ 2211389 w 4234182"/>
                    <a:gd name="connsiteY127" fmla="*/ 3924208 h 6438807"/>
                    <a:gd name="connsiteX128" fmla="*/ 2271714 w 4234182"/>
                    <a:gd name="connsiteY128" fmla="*/ 3851183 h 6438807"/>
                    <a:gd name="connsiteX129" fmla="*/ 2266952 w 4234182"/>
                    <a:gd name="connsiteY129" fmla="*/ 3889283 h 6438807"/>
                    <a:gd name="connsiteX130" fmla="*/ 2335623 w 4234182"/>
                    <a:gd name="connsiteY130" fmla="*/ 3826147 h 6438807"/>
                    <a:gd name="connsiteX131" fmla="*/ 2381251 w 4234182"/>
                    <a:gd name="connsiteY131" fmla="*/ 3827371 h 6438807"/>
                    <a:gd name="connsiteX132" fmla="*/ 2416176 w 4234182"/>
                    <a:gd name="connsiteY132" fmla="*/ 3773396 h 6438807"/>
                    <a:gd name="connsiteX133" fmla="*/ 2519364 w 4234182"/>
                    <a:gd name="connsiteY133" fmla="*/ 3792446 h 6438807"/>
                    <a:gd name="connsiteX134" fmla="*/ 2568576 w 4234182"/>
                    <a:gd name="connsiteY134" fmla="*/ 3743233 h 6438807"/>
                    <a:gd name="connsiteX135" fmla="*/ 2654301 w 4234182"/>
                    <a:gd name="connsiteY135" fmla="*/ 3754346 h 6438807"/>
                    <a:gd name="connsiteX136" fmla="*/ 2688864 w 4234182"/>
                    <a:gd name="connsiteY136" fmla="*/ 3646260 h 6438807"/>
                    <a:gd name="connsiteX137" fmla="*/ 2719389 w 4234182"/>
                    <a:gd name="connsiteY137" fmla="*/ 3543208 h 6438807"/>
                    <a:gd name="connsiteX138" fmla="*/ 2695576 w 4234182"/>
                    <a:gd name="connsiteY138" fmla="*/ 3330483 h 6438807"/>
                    <a:gd name="connsiteX139" fmla="*/ 2666548 w 4234182"/>
                    <a:gd name="connsiteY139" fmla="*/ 3202486 h 6438807"/>
                    <a:gd name="connsiteX140" fmla="*/ 2611439 w 4234182"/>
                    <a:gd name="connsiteY140" fmla="*/ 3122521 h 6438807"/>
                    <a:gd name="connsiteX141" fmla="*/ 2547940 w 4234182"/>
                    <a:gd name="connsiteY141" fmla="*/ 3027272 h 6438807"/>
                    <a:gd name="connsiteX142" fmla="*/ 2479677 w 4234182"/>
                    <a:gd name="connsiteY142" fmla="*/ 2884397 h 6438807"/>
                    <a:gd name="connsiteX143" fmla="*/ 2317751 w 4234182"/>
                    <a:gd name="connsiteY143" fmla="*/ 2760571 h 6438807"/>
                    <a:gd name="connsiteX144" fmla="*/ 2310450 w 4234182"/>
                    <a:gd name="connsiteY144" fmla="*/ 2707549 h 6438807"/>
                    <a:gd name="connsiteX145" fmla="*/ 2341564 w 4234182"/>
                    <a:gd name="connsiteY145" fmla="*/ 2627221 h 6438807"/>
                    <a:gd name="connsiteX146" fmla="*/ 2712450 w 4234182"/>
                    <a:gd name="connsiteY146" fmla="*/ 2356122 h 6438807"/>
                    <a:gd name="connsiteX147" fmla="*/ 2713220 w 4234182"/>
                    <a:gd name="connsiteY147" fmla="*/ 2237512 h 6438807"/>
                    <a:gd name="connsiteX148" fmla="*/ 2715203 w 4234182"/>
                    <a:gd name="connsiteY148" fmla="*/ 2167856 h 6438807"/>
                    <a:gd name="connsiteX149" fmla="*/ 2755901 w 4234182"/>
                    <a:gd name="connsiteY149" fmla="*/ 2096996 h 6438807"/>
                    <a:gd name="connsiteX150" fmla="*/ 2865439 w 4234182"/>
                    <a:gd name="connsiteY150" fmla="*/ 2006508 h 6438807"/>
                    <a:gd name="connsiteX151" fmla="*/ 2947989 w 4234182"/>
                    <a:gd name="connsiteY151" fmla="*/ 1920783 h 6438807"/>
                    <a:gd name="connsiteX152" fmla="*/ 3024189 w 4234182"/>
                    <a:gd name="connsiteY152" fmla="*/ 1781083 h 6438807"/>
                    <a:gd name="connsiteX153" fmla="*/ 3051222 w 4234182"/>
                    <a:gd name="connsiteY153" fmla="*/ 1822858 h 6438807"/>
                    <a:gd name="connsiteX154" fmla="*/ 3119439 w 4234182"/>
                    <a:gd name="connsiteY154" fmla="*/ 1771558 h 6438807"/>
                    <a:gd name="connsiteX155" fmla="*/ 3141664 w 4234182"/>
                    <a:gd name="connsiteY155" fmla="*/ 1846171 h 6438807"/>
                    <a:gd name="connsiteX156" fmla="*/ 3276601 w 4234182"/>
                    <a:gd name="connsiteY156" fmla="*/ 1866808 h 6438807"/>
                    <a:gd name="connsiteX157" fmla="*/ 3319782 w 4234182"/>
                    <a:gd name="connsiteY157" fmla="*/ 1850934 h 6438807"/>
                    <a:gd name="connsiteX158" fmla="*/ 3416590 w 4234182"/>
                    <a:gd name="connsiteY158" fmla="*/ 1817163 h 6438807"/>
                    <a:gd name="connsiteX159" fmla="*/ 3586164 w 4234182"/>
                    <a:gd name="connsiteY159" fmla="*/ 1666783 h 6438807"/>
                    <a:gd name="connsiteX160" fmla="*/ 3737793 w 4234182"/>
                    <a:gd name="connsiteY160" fmla="*/ 1406797 h 6438807"/>
                    <a:gd name="connsiteX161" fmla="*/ 3911601 w 4234182"/>
                    <a:gd name="connsiteY161" fmla="*/ 1107983 h 6438807"/>
                    <a:gd name="connsiteX162" fmla="*/ 3983039 w 4234182"/>
                    <a:gd name="connsiteY162" fmla="*/ 996858 h 6438807"/>
                    <a:gd name="connsiteX163" fmla="*/ 4055631 w 4234182"/>
                    <a:gd name="connsiteY163" fmla="*/ 793658 h 6438807"/>
                    <a:gd name="connsiteX164" fmla="*/ 4146551 w 4234182"/>
                    <a:gd name="connsiteY164" fmla="*/ 583242 h 6438807"/>
                    <a:gd name="connsiteX165" fmla="*/ 4234182 w 4234182"/>
                    <a:gd name="connsiteY165" fmla="*/ 361768 h 6438807"/>
                    <a:gd name="connsiteX166" fmla="*/ 4203339 w 4234182"/>
                    <a:gd name="connsiteY166" fmla="*/ 0 h 6438807"/>
                    <a:gd name="connsiteX167" fmla="*/ 2572241 w 4234182"/>
                    <a:gd name="connsiteY167" fmla="*/ 46067 h 6438807"/>
                    <a:gd name="connsiteX168" fmla="*/ 2102049 w 4234182"/>
                    <a:gd name="connsiteY168"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977902 w 4234182"/>
                    <a:gd name="connsiteY44" fmla="*/ 4089309 h 6438807"/>
                    <a:gd name="connsiteX45" fmla="*/ 919165 w 4234182"/>
                    <a:gd name="connsiteY45" fmla="*/ 3917859 h 6438807"/>
                    <a:gd name="connsiteX46" fmla="*/ 788037 w 4234182"/>
                    <a:gd name="connsiteY46" fmla="*/ 3818663 h 6438807"/>
                    <a:gd name="connsiteX47" fmla="*/ 722315 w 4234182"/>
                    <a:gd name="connsiteY47" fmla="*/ 3760697 h 6438807"/>
                    <a:gd name="connsiteX48" fmla="*/ 722315 w 4234182"/>
                    <a:gd name="connsiteY48" fmla="*/ 3705134 h 6438807"/>
                    <a:gd name="connsiteX49" fmla="*/ 755652 w 4234182"/>
                    <a:gd name="connsiteY49" fmla="*/ 3698784 h 6438807"/>
                    <a:gd name="connsiteX50" fmla="*/ 814390 w 4234182"/>
                    <a:gd name="connsiteY50" fmla="*/ 3597184 h 6438807"/>
                    <a:gd name="connsiteX51" fmla="*/ 852490 w 4234182"/>
                    <a:gd name="connsiteY51" fmla="*/ 3586072 h 6438807"/>
                    <a:gd name="connsiteX52" fmla="*/ 914402 w 4234182"/>
                    <a:gd name="connsiteY52" fmla="*/ 3522572 h 6438807"/>
                    <a:gd name="connsiteX53" fmla="*/ 971552 w 4234182"/>
                    <a:gd name="connsiteY53" fmla="*/ 3486059 h 6438807"/>
                    <a:gd name="connsiteX54" fmla="*/ 1012827 w 4234182"/>
                    <a:gd name="connsiteY54" fmla="*/ 3476534 h 6438807"/>
                    <a:gd name="connsiteX55" fmla="*/ 1042899 w 4234182"/>
                    <a:gd name="connsiteY55" fmla="*/ 3405732 h 6438807"/>
                    <a:gd name="connsiteX56" fmla="*/ 1101728 w 4234182"/>
                    <a:gd name="connsiteY56" fmla="*/ 3374934 h 6438807"/>
                    <a:gd name="connsiteX57" fmla="*/ 1160465 w 4234182"/>
                    <a:gd name="connsiteY57" fmla="*/ 3341597 h 6438807"/>
                    <a:gd name="connsiteX58" fmla="*/ 1266827 w 4234182"/>
                    <a:gd name="connsiteY58" fmla="*/ 3297147 h 6438807"/>
                    <a:gd name="connsiteX59" fmla="*/ 1385890 w 4234182"/>
                    <a:gd name="connsiteY59" fmla="*/ 3259047 h 6438807"/>
                    <a:gd name="connsiteX60" fmla="*/ 1339852 w 4234182"/>
                    <a:gd name="connsiteY60" fmla="*/ 3162209 h 6438807"/>
                    <a:gd name="connsiteX61" fmla="*/ 1139827 w 4234182"/>
                    <a:gd name="connsiteY61" fmla="*/ 3114584 h 6438807"/>
                    <a:gd name="connsiteX62" fmla="*/ 1125540 w 4234182"/>
                    <a:gd name="connsiteY62" fmla="*/ 3089184 h 6438807"/>
                    <a:gd name="connsiteX63" fmla="*/ 1065124 w 4234182"/>
                    <a:gd name="connsiteY63" fmla="*/ 3069454 h 6438807"/>
                    <a:gd name="connsiteX64" fmla="*/ 965202 w 4234182"/>
                    <a:gd name="connsiteY64" fmla="*/ 3086009 h 6438807"/>
                    <a:gd name="connsiteX65" fmla="*/ 939802 w 4234182"/>
                    <a:gd name="connsiteY65" fmla="*/ 3132047 h 6438807"/>
                    <a:gd name="connsiteX66" fmla="*/ 884240 w 4234182"/>
                    <a:gd name="connsiteY66" fmla="*/ 3162209 h 6438807"/>
                    <a:gd name="connsiteX67" fmla="*/ 850902 w 4234182"/>
                    <a:gd name="connsiteY67" fmla="*/ 3213009 h 6438807"/>
                    <a:gd name="connsiteX68" fmla="*/ 782640 w 4234182"/>
                    <a:gd name="connsiteY68" fmla="*/ 3225709 h 6438807"/>
                    <a:gd name="connsiteX69" fmla="*/ 702175 w 4234182"/>
                    <a:gd name="connsiteY69" fmla="*/ 3169103 h 6438807"/>
                    <a:gd name="connsiteX70" fmla="*/ 717552 w 4234182"/>
                    <a:gd name="connsiteY70" fmla="*/ 3098709 h 6438807"/>
                    <a:gd name="connsiteX71" fmla="*/ 765177 w 4234182"/>
                    <a:gd name="connsiteY71" fmla="*/ 3065372 h 6438807"/>
                    <a:gd name="connsiteX72" fmla="*/ 716554 w 4234182"/>
                    <a:gd name="connsiteY72" fmla="*/ 2974294 h 6438807"/>
                    <a:gd name="connsiteX73" fmla="*/ 641352 w 4234182"/>
                    <a:gd name="connsiteY73" fmla="*/ 2976472 h 6438807"/>
                    <a:gd name="connsiteX74" fmla="*/ 519115 w 4234182"/>
                    <a:gd name="connsiteY74" fmla="*/ 2930434 h 6438807"/>
                    <a:gd name="connsiteX75" fmla="*/ 484190 w 4234182"/>
                    <a:gd name="connsiteY75" fmla="*/ 2839947 h 6438807"/>
                    <a:gd name="connsiteX76" fmla="*/ 526100 w 4234182"/>
                    <a:gd name="connsiteY76" fmla="*/ 2791460 h 6438807"/>
                    <a:gd name="connsiteX77" fmla="*/ 523877 w 4234182"/>
                    <a:gd name="connsiteY77" fmla="*/ 2725647 h 6438807"/>
                    <a:gd name="connsiteX78" fmla="*/ 563565 w 4234182"/>
                    <a:gd name="connsiteY78" fmla="*/ 2698659 h 6438807"/>
                    <a:gd name="connsiteX79" fmla="*/ 641352 w 4234182"/>
                    <a:gd name="connsiteY79" fmla="*/ 2758984 h 6438807"/>
                    <a:gd name="connsiteX80" fmla="*/ 668340 w 4234182"/>
                    <a:gd name="connsiteY80" fmla="*/ 2785972 h 6438807"/>
                    <a:gd name="connsiteX81" fmla="*/ 676277 w 4234182"/>
                    <a:gd name="connsiteY81" fmla="*/ 2730410 h 6438807"/>
                    <a:gd name="connsiteX82" fmla="*/ 712744 w 4234182"/>
                    <a:gd name="connsiteY82" fmla="*/ 2717846 h 6438807"/>
                    <a:gd name="connsiteX83" fmla="*/ 757240 w 4234182"/>
                    <a:gd name="connsiteY83" fmla="*/ 2717709 h 6438807"/>
                    <a:gd name="connsiteX84" fmla="*/ 784227 w 4234182"/>
                    <a:gd name="connsiteY84" fmla="*/ 2685959 h 6438807"/>
                    <a:gd name="connsiteX85" fmla="*/ 860427 w 4234182"/>
                    <a:gd name="connsiteY85" fmla="*/ 2579597 h 6438807"/>
                    <a:gd name="connsiteX86" fmla="*/ 950234 w 4234182"/>
                    <a:gd name="connsiteY86" fmla="*/ 2519952 h 6438807"/>
                    <a:gd name="connsiteX87" fmla="*/ 1031877 w 4234182"/>
                    <a:gd name="connsiteY87" fmla="*/ 2489109 h 6438807"/>
                    <a:gd name="connsiteX88" fmla="*/ 1179515 w 4234182"/>
                    <a:gd name="connsiteY88" fmla="*/ 2346234 h 6438807"/>
                    <a:gd name="connsiteX89" fmla="*/ 1293905 w 4234182"/>
                    <a:gd name="connsiteY89" fmla="*/ 2356213 h 6438807"/>
                    <a:gd name="connsiteX90" fmla="*/ 1359991 w 4234182"/>
                    <a:gd name="connsiteY90" fmla="*/ 2451598 h 6438807"/>
                    <a:gd name="connsiteX91" fmla="*/ 1303340 w 4234182"/>
                    <a:gd name="connsiteY91" fmla="*/ 2522447 h 6438807"/>
                    <a:gd name="connsiteX92" fmla="*/ 1206502 w 4234182"/>
                    <a:gd name="connsiteY92" fmla="*/ 2614522 h 6438807"/>
                    <a:gd name="connsiteX93" fmla="*/ 1168765 w 4234182"/>
                    <a:gd name="connsiteY93" fmla="*/ 2634705 h 6438807"/>
                    <a:gd name="connsiteX94" fmla="*/ 1180376 w 4234182"/>
                    <a:gd name="connsiteY94" fmla="*/ 2695756 h 6438807"/>
                    <a:gd name="connsiteX95" fmla="*/ 1230315 w 4234182"/>
                    <a:gd name="connsiteY95" fmla="*/ 2724059 h 6438807"/>
                    <a:gd name="connsiteX96" fmla="*/ 1133068 w 4234182"/>
                    <a:gd name="connsiteY96" fmla="*/ 2816815 h 6438807"/>
                    <a:gd name="connsiteX97" fmla="*/ 1362077 w 4234182"/>
                    <a:gd name="connsiteY97" fmla="*/ 2720884 h 6438807"/>
                    <a:gd name="connsiteX98" fmla="*/ 1684340 w 4234182"/>
                    <a:gd name="connsiteY98" fmla="*/ 2614522 h 6438807"/>
                    <a:gd name="connsiteX99" fmla="*/ 1795465 w 4234182"/>
                    <a:gd name="connsiteY99" fmla="*/ 2649447 h 6438807"/>
                    <a:gd name="connsiteX100" fmla="*/ 1865315 w 4234182"/>
                    <a:gd name="connsiteY100" fmla="*/ 2665322 h 6438807"/>
                    <a:gd name="connsiteX101" fmla="*/ 1939972 w 4234182"/>
                    <a:gd name="connsiteY101" fmla="*/ 2678202 h 6438807"/>
                    <a:gd name="connsiteX102" fmla="*/ 1890715 w 4234182"/>
                    <a:gd name="connsiteY102" fmla="*/ 2808197 h 6438807"/>
                    <a:gd name="connsiteX103" fmla="*/ 1787073 w 4234182"/>
                    <a:gd name="connsiteY103" fmla="*/ 2922088 h 6438807"/>
                    <a:gd name="connsiteX104" fmla="*/ 1824039 w 4234182"/>
                    <a:gd name="connsiteY104" fmla="*/ 2944721 h 6438807"/>
                    <a:gd name="connsiteX105" fmla="*/ 1811338 w 4234182"/>
                    <a:gd name="connsiteY105" fmla="*/ 3035208 h 6438807"/>
                    <a:gd name="connsiteX106" fmla="*/ 1878014 w 4234182"/>
                    <a:gd name="connsiteY106" fmla="*/ 3035208 h 6438807"/>
                    <a:gd name="connsiteX107" fmla="*/ 1865314 w 4234182"/>
                    <a:gd name="connsiteY107" fmla="*/ 3078071 h 6438807"/>
                    <a:gd name="connsiteX108" fmla="*/ 1933441 w 4234182"/>
                    <a:gd name="connsiteY108" fmla="*/ 3101884 h 6438807"/>
                    <a:gd name="connsiteX109" fmla="*/ 1995489 w 4234182"/>
                    <a:gd name="connsiteY109" fmla="*/ 3068546 h 6438807"/>
                    <a:gd name="connsiteX110" fmla="*/ 2100264 w 4234182"/>
                    <a:gd name="connsiteY110" fmla="*/ 3087596 h 6438807"/>
                    <a:gd name="connsiteX111" fmla="*/ 2112964 w 4234182"/>
                    <a:gd name="connsiteY111" fmla="*/ 3133633 h 6438807"/>
                    <a:gd name="connsiteX112" fmla="*/ 2171838 w 4234182"/>
                    <a:gd name="connsiteY112" fmla="*/ 3181168 h 6438807"/>
                    <a:gd name="connsiteX113" fmla="*/ 2178051 w 4234182"/>
                    <a:gd name="connsiteY113" fmla="*/ 3252696 h 6438807"/>
                    <a:gd name="connsiteX114" fmla="*/ 2200458 w 4234182"/>
                    <a:gd name="connsiteY114" fmla="*/ 3314746 h 6438807"/>
                    <a:gd name="connsiteX115" fmla="*/ 2141721 w 4234182"/>
                    <a:gd name="connsiteY115" fmla="*/ 3286170 h 6438807"/>
                    <a:gd name="connsiteX116" fmla="*/ 2076451 w 4234182"/>
                    <a:gd name="connsiteY116" fmla="*/ 3335246 h 6438807"/>
                    <a:gd name="connsiteX117" fmla="*/ 2114551 w 4234182"/>
                    <a:gd name="connsiteY117" fmla="*/ 3406683 h 6438807"/>
                    <a:gd name="connsiteX118" fmla="*/ 2171701 w 4234182"/>
                    <a:gd name="connsiteY118" fmla="*/ 3557496 h 6438807"/>
                    <a:gd name="connsiteX119" fmla="*/ 2129929 w 4234182"/>
                    <a:gd name="connsiteY119" fmla="*/ 3637008 h 6438807"/>
                    <a:gd name="connsiteX120" fmla="*/ 2095501 w 4234182"/>
                    <a:gd name="connsiteY120" fmla="*/ 3803558 h 6438807"/>
                    <a:gd name="connsiteX121" fmla="*/ 2056223 w 4234182"/>
                    <a:gd name="connsiteY121" fmla="*/ 3843564 h 6438807"/>
                    <a:gd name="connsiteX122" fmla="*/ 2090739 w 4234182"/>
                    <a:gd name="connsiteY122" fmla="*/ 3873408 h 6438807"/>
                    <a:gd name="connsiteX123" fmla="*/ 2073276 w 4234182"/>
                    <a:gd name="connsiteY123" fmla="*/ 3921033 h 6438807"/>
                    <a:gd name="connsiteX124" fmla="*/ 2122489 w 4234182"/>
                    <a:gd name="connsiteY124" fmla="*/ 3906746 h 6438807"/>
                    <a:gd name="connsiteX125" fmla="*/ 2163764 w 4234182"/>
                    <a:gd name="connsiteY125" fmla="*/ 3930558 h 6438807"/>
                    <a:gd name="connsiteX126" fmla="*/ 2211389 w 4234182"/>
                    <a:gd name="connsiteY126" fmla="*/ 3924208 h 6438807"/>
                    <a:gd name="connsiteX127" fmla="*/ 2271714 w 4234182"/>
                    <a:gd name="connsiteY127" fmla="*/ 3851183 h 6438807"/>
                    <a:gd name="connsiteX128" fmla="*/ 2266952 w 4234182"/>
                    <a:gd name="connsiteY128" fmla="*/ 3889283 h 6438807"/>
                    <a:gd name="connsiteX129" fmla="*/ 2335623 w 4234182"/>
                    <a:gd name="connsiteY129" fmla="*/ 3826147 h 6438807"/>
                    <a:gd name="connsiteX130" fmla="*/ 2381251 w 4234182"/>
                    <a:gd name="connsiteY130" fmla="*/ 3827371 h 6438807"/>
                    <a:gd name="connsiteX131" fmla="*/ 2416176 w 4234182"/>
                    <a:gd name="connsiteY131" fmla="*/ 3773396 h 6438807"/>
                    <a:gd name="connsiteX132" fmla="*/ 2519364 w 4234182"/>
                    <a:gd name="connsiteY132" fmla="*/ 3792446 h 6438807"/>
                    <a:gd name="connsiteX133" fmla="*/ 2568576 w 4234182"/>
                    <a:gd name="connsiteY133" fmla="*/ 3743233 h 6438807"/>
                    <a:gd name="connsiteX134" fmla="*/ 2654301 w 4234182"/>
                    <a:gd name="connsiteY134" fmla="*/ 3754346 h 6438807"/>
                    <a:gd name="connsiteX135" fmla="*/ 2688864 w 4234182"/>
                    <a:gd name="connsiteY135" fmla="*/ 3646260 h 6438807"/>
                    <a:gd name="connsiteX136" fmla="*/ 2719389 w 4234182"/>
                    <a:gd name="connsiteY136" fmla="*/ 3543208 h 6438807"/>
                    <a:gd name="connsiteX137" fmla="*/ 2695576 w 4234182"/>
                    <a:gd name="connsiteY137" fmla="*/ 3330483 h 6438807"/>
                    <a:gd name="connsiteX138" fmla="*/ 2666548 w 4234182"/>
                    <a:gd name="connsiteY138" fmla="*/ 3202486 h 6438807"/>
                    <a:gd name="connsiteX139" fmla="*/ 2611439 w 4234182"/>
                    <a:gd name="connsiteY139" fmla="*/ 3122521 h 6438807"/>
                    <a:gd name="connsiteX140" fmla="*/ 2547940 w 4234182"/>
                    <a:gd name="connsiteY140" fmla="*/ 3027272 h 6438807"/>
                    <a:gd name="connsiteX141" fmla="*/ 2479677 w 4234182"/>
                    <a:gd name="connsiteY141" fmla="*/ 2884397 h 6438807"/>
                    <a:gd name="connsiteX142" fmla="*/ 2317751 w 4234182"/>
                    <a:gd name="connsiteY142" fmla="*/ 2760571 h 6438807"/>
                    <a:gd name="connsiteX143" fmla="*/ 2310450 w 4234182"/>
                    <a:gd name="connsiteY143" fmla="*/ 2707549 h 6438807"/>
                    <a:gd name="connsiteX144" fmla="*/ 2341564 w 4234182"/>
                    <a:gd name="connsiteY144" fmla="*/ 2627221 h 6438807"/>
                    <a:gd name="connsiteX145" fmla="*/ 2712450 w 4234182"/>
                    <a:gd name="connsiteY145" fmla="*/ 2356122 h 6438807"/>
                    <a:gd name="connsiteX146" fmla="*/ 2713220 w 4234182"/>
                    <a:gd name="connsiteY146" fmla="*/ 2237512 h 6438807"/>
                    <a:gd name="connsiteX147" fmla="*/ 2715203 w 4234182"/>
                    <a:gd name="connsiteY147" fmla="*/ 2167856 h 6438807"/>
                    <a:gd name="connsiteX148" fmla="*/ 2755901 w 4234182"/>
                    <a:gd name="connsiteY148" fmla="*/ 2096996 h 6438807"/>
                    <a:gd name="connsiteX149" fmla="*/ 2865439 w 4234182"/>
                    <a:gd name="connsiteY149" fmla="*/ 2006508 h 6438807"/>
                    <a:gd name="connsiteX150" fmla="*/ 2947989 w 4234182"/>
                    <a:gd name="connsiteY150" fmla="*/ 1920783 h 6438807"/>
                    <a:gd name="connsiteX151" fmla="*/ 3024189 w 4234182"/>
                    <a:gd name="connsiteY151" fmla="*/ 1781083 h 6438807"/>
                    <a:gd name="connsiteX152" fmla="*/ 3051222 w 4234182"/>
                    <a:gd name="connsiteY152" fmla="*/ 1822858 h 6438807"/>
                    <a:gd name="connsiteX153" fmla="*/ 3119439 w 4234182"/>
                    <a:gd name="connsiteY153" fmla="*/ 1771558 h 6438807"/>
                    <a:gd name="connsiteX154" fmla="*/ 3141664 w 4234182"/>
                    <a:gd name="connsiteY154" fmla="*/ 1846171 h 6438807"/>
                    <a:gd name="connsiteX155" fmla="*/ 3276601 w 4234182"/>
                    <a:gd name="connsiteY155" fmla="*/ 1866808 h 6438807"/>
                    <a:gd name="connsiteX156" fmla="*/ 3319782 w 4234182"/>
                    <a:gd name="connsiteY156" fmla="*/ 1850934 h 6438807"/>
                    <a:gd name="connsiteX157" fmla="*/ 3416590 w 4234182"/>
                    <a:gd name="connsiteY157" fmla="*/ 1817163 h 6438807"/>
                    <a:gd name="connsiteX158" fmla="*/ 3586164 w 4234182"/>
                    <a:gd name="connsiteY158" fmla="*/ 1666783 h 6438807"/>
                    <a:gd name="connsiteX159" fmla="*/ 3737793 w 4234182"/>
                    <a:gd name="connsiteY159" fmla="*/ 1406797 h 6438807"/>
                    <a:gd name="connsiteX160" fmla="*/ 3911601 w 4234182"/>
                    <a:gd name="connsiteY160" fmla="*/ 1107983 h 6438807"/>
                    <a:gd name="connsiteX161" fmla="*/ 3983039 w 4234182"/>
                    <a:gd name="connsiteY161" fmla="*/ 996858 h 6438807"/>
                    <a:gd name="connsiteX162" fmla="*/ 4055631 w 4234182"/>
                    <a:gd name="connsiteY162" fmla="*/ 793658 h 6438807"/>
                    <a:gd name="connsiteX163" fmla="*/ 4146551 w 4234182"/>
                    <a:gd name="connsiteY163" fmla="*/ 583242 h 6438807"/>
                    <a:gd name="connsiteX164" fmla="*/ 4234182 w 4234182"/>
                    <a:gd name="connsiteY164" fmla="*/ 361768 h 6438807"/>
                    <a:gd name="connsiteX165" fmla="*/ 4203339 w 4234182"/>
                    <a:gd name="connsiteY165" fmla="*/ 0 h 6438807"/>
                    <a:gd name="connsiteX166" fmla="*/ 2572241 w 4234182"/>
                    <a:gd name="connsiteY166" fmla="*/ 46067 h 6438807"/>
                    <a:gd name="connsiteX167" fmla="*/ 2102049 w 4234182"/>
                    <a:gd name="connsiteY167"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977902 w 4234182"/>
                    <a:gd name="connsiteY44" fmla="*/ 4089309 h 6438807"/>
                    <a:gd name="connsiteX45" fmla="*/ 919165 w 4234182"/>
                    <a:gd name="connsiteY45" fmla="*/ 3917859 h 6438807"/>
                    <a:gd name="connsiteX46" fmla="*/ 788037 w 4234182"/>
                    <a:gd name="connsiteY46" fmla="*/ 3818663 h 6438807"/>
                    <a:gd name="connsiteX47" fmla="*/ 722315 w 4234182"/>
                    <a:gd name="connsiteY47" fmla="*/ 3760697 h 6438807"/>
                    <a:gd name="connsiteX48" fmla="*/ 722315 w 4234182"/>
                    <a:gd name="connsiteY48" fmla="*/ 3705134 h 6438807"/>
                    <a:gd name="connsiteX49" fmla="*/ 755652 w 4234182"/>
                    <a:gd name="connsiteY49" fmla="*/ 3698784 h 6438807"/>
                    <a:gd name="connsiteX50" fmla="*/ 814390 w 4234182"/>
                    <a:gd name="connsiteY50" fmla="*/ 3597184 h 6438807"/>
                    <a:gd name="connsiteX51" fmla="*/ 852490 w 4234182"/>
                    <a:gd name="connsiteY51" fmla="*/ 3586072 h 6438807"/>
                    <a:gd name="connsiteX52" fmla="*/ 914402 w 4234182"/>
                    <a:gd name="connsiteY52" fmla="*/ 3522572 h 6438807"/>
                    <a:gd name="connsiteX53" fmla="*/ 971552 w 4234182"/>
                    <a:gd name="connsiteY53" fmla="*/ 3486059 h 6438807"/>
                    <a:gd name="connsiteX54" fmla="*/ 1012827 w 4234182"/>
                    <a:gd name="connsiteY54" fmla="*/ 3476534 h 6438807"/>
                    <a:gd name="connsiteX55" fmla="*/ 1042899 w 4234182"/>
                    <a:gd name="connsiteY55" fmla="*/ 3405732 h 6438807"/>
                    <a:gd name="connsiteX56" fmla="*/ 1101728 w 4234182"/>
                    <a:gd name="connsiteY56" fmla="*/ 3374934 h 6438807"/>
                    <a:gd name="connsiteX57" fmla="*/ 1266827 w 4234182"/>
                    <a:gd name="connsiteY57" fmla="*/ 3297147 h 6438807"/>
                    <a:gd name="connsiteX58" fmla="*/ 1385890 w 4234182"/>
                    <a:gd name="connsiteY58" fmla="*/ 3259047 h 6438807"/>
                    <a:gd name="connsiteX59" fmla="*/ 1339852 w 4234182"/>
                    <a:gd name="connsiteY59" fmla="*/ 3162209 h 6438807"/>
                    <a:gd name="connsiteX60" fmla="*/ 1139827 w 4234182"/>
                    <a:gd name="connsiteY60" fmla="*/ 3114584 h 6438807"/>
                    <a:gd name="connsiteX61" fmla="*/ 1125540 w 4234182"/>
                    <a:gd name="connsiteY61" fmla="*/ 3089184 h 6438807"/>
                    <a:gd name="connsiteX62" fmla="*/ 1065124 w 4234182"/>
                    <a:gd name="connsiteY62" fmla="*/ 3069454 h 6438807"/>
                    <a:gd name="connsiteX63" fmla="*/ 965202 w 4234182"/>
                    <a:gd name="connsiteY63" fmla="*/ 3086009 h 6438807"/>
                    <a:gd name="connsiteX64" fmla="*/ 939802 w 4234182"/>
                    <a:gd name="connsiteY64" fmla="*/ 3132047 h 6438807"/>
                    <a:gd name="connsiteX65" fmla="*/ 884240 w 4234182"/>
                    <a:gd name="connsiteY65" fmla="*/ 3162209 h 6438807"/>
                    <a:gd name="connsiteX66" fmla="*/ 850902 w 4234182"/>
                    <a:gd name="connsiteY66" fmla="*/ 3213009 h 6438807"/>
                    <a:gd name="connsiteX67" fmla="*/ 782640 w 4234182"/>
                    <a:gd name="connsiteY67" fmla="*/ 3225709 h 6438807"/>
                    <a:gd name="connsiteX68" fmla="*/ 702175 w 4234182"/>
                    <a:gd name="connsiteY68" fmla="*/ 3169103 h 6438807"/>
                    <a:gd name="connsiteX69" fmla="*/ 717552 w 4234182"/>
                    <a:gd name="connsiteY69" fmla="*/ 3098709 h 6438807"/>
                    <a:gd name="connsiteX70" fmla="*/ 765177 w 4234182"/>
                    <a:gd name="connsiteY70" fmla="*/ 3065372 h 6438807"/>
                    <a:gd name="connsiteX71" fmla="*/ 716554 w 4234182"/>
                    <a:gd name="connsiteY71" fmla="*/ 2974294 h 6438807"/>
                    <a:gd name="connsiteX72" fmla="*/ 641352 w 4234182"/>
                    <a:gd name="connsiteY72" fmla="*/ 2976472 h 6438807"/>
                    <a:gd name="connsiteX73" fmla="*/ 519115 w 4234182"/>
                    <a:gd name="connsiteY73" fmla="*/ 2930434 h 6438807"/>
                    <a:gd name="connsiteX74" fmla="*/ 484190 w 4234182"/>
                    <a:gd name="connsiteY74" fmla="*/ 2839947 h 6438807"/>
                    <a:gd name="connsiteX75" fmla="*/ 526100 w 4234182"/>
                    <a:gd name="connsiteY75" fmla="*/ 2791460 h 6438807"/>
                    <a:gd name="connsiteX76" fmla="*/ 523877 w 4234182"/>
                    <a:gd name="connsiteY76" fmla="*/ 2725647 h 6438807"/>
                    <a:gd name="connsiteX77" fmla="*/ 563565 w 4234182"/>
                    <a:gd name="connsiteY77" fmla="*/ 2698659 h 6438807"/>
                    <a:gd name="connsiteX78" fmla="*/ 641352 w 4234182"/>
                    <a:gd name="connsiteY78" fmla="*/ 2758984 h 6438807"/>
                    <a:gd name="connsiteX79" fmla="*/ 668340 w 4234182"/>
                    <a:gd name="connsiteY79" fmla="*/ 2785972 h 6438807"/>
                    <a:gd name="connsiteX80" fmla="*/ 676277 w 4234182"/>
                    <a:gd name="connsiteY80" fmla="*/ 2730410 h 6438807"/>
                    <a:gd name="connsiteX81" fmla="*/ 712744 w 4234182"/>
                    <a:gd name="connsiteY81" fmla="*/ 2717846 h 6438807"/>
                    <a:gd name="connsiteX82" fmla="*/ 757240 w 4234182"/>
                    <a:gd name="connsiteY82" fmla="*/ 2717709 h 6438807"/>
                    <a:gd name="connsiteX83" fmla="*/ 784227 w 4234182"/>
                    <a:gd name="connsiteY83" fmla="*/ 2685959 h 6438807"/>
                    <a:gd name="connsiteX84" fmla="*/ 860427 w 4234182"/>
                    <a:gd name="connsiteY84" fmla="*/ 2579597 h 6438807"/>
                    <a:gd name="connsiteX85" fmla="*/ 950234 w 4234182"/>
                    <a:gd name="connsiteY85" fmla="*/ 2519952 h 6438807"/>
                    <a:gd name="connsiteX86" fmla="*/ 1031877 w 4234182"/>
                    <a:gd name="connsiteY86" fmla="*/ 2489109 h 6438807"/>
                    <a:gd name="connsiteX87" fmla="*/ 1179515 w 4234182"/>
                    <a:gd name="connsiteY87" fmla="*/ 2346234 h 6438807"/>
                    <a:gd name="connsiteX88" fmla="*/ 1293905 w 4234182"/>
                    <a:gd name="connsiteY88" fmla="*/ 2356213 h 6438807"/>
                    <a:gd name="connsiteX89" fmla="*/ 1359991 w 4234182"/>
                    <a:gd name="connsiteY89" fmla="*/ 2451598 h 6438807"/>
                    <a:gd name="connsiteX90" fmla="*/ 1303340 w 4234182"/>
                    <a:gd name="connsiteY90" fmla="*/ 2522447 h 6438807"/>
                    <a:gd name="connsiteX91" fmla="*/ 1206502 w 4234182"/>
                    <a:gd name="connsiteY91" fmla="*/ 2614522 h 6438807"/>
                    <a:gd name="connsiteX92" fmla="*/ 1168765 w 4234182"/>
                    <a:gd name="connsiteY92" fmla="*/ 2634705 h 6438807"/>
                    <a:gd name="connsiteX93" fmla="*/ 1180376 w 4234182"/>
                    <a:gd name="connsiteY93" fmla="*/ 2695756 h 6438807"/>
                    <a:gd name="connsiteX94" fmla="*/ 1230315 w 4234182"/>
                    <a:gd name="connsiteY94" fmla="*/ 2724059 h 6438807"/>
                    <a:gd name="connsiteX95" fmla="*/ 1133068 w 4234182"/>
                    <a:gd name="connsiteY95" fmla="*/ 2816815 h 6438807"/>
                    <a:gd name="connsiteX96" fmla="*/ 1362077 w 4234182"/>
                    <a:gd name="connsiteY96" fmla="*/ 2720884 h 6438807"/>
                    <a:gd name="connsiteX97" fmla="*/ 1684340 w 4234182"/>
                    <a:gd name="connsiteY97" fmla="*/ 2614522 h 6438807"/>
                    <a:gd name="connsiteX98" fmla="*/ 1795465 w 4234182"/>
                    <a:gd name="connsiteY98" fmla="*/ 2649447 h 6438807"/>
                    <a:gd name="connsiteX99" fmla="*/ 1865315 w 4234182"/>
                    <a:gd name="connsiteY99" fmla="*/ 2665322 h 6438807"/>
                    <a:gd name="connsiteX100" fmla="*/ 1939972 w 4234182"/>
                    <a:gd name="connsiteY100" fmla="*/ 2678202 h 6438807"/>
                    <a:gd name="connsiteX101" fmla="*/ 1890715 w 4234182"/>
                    <a:gd name="connsiteY101" fmla="*/ 2808197 h 6438807"/>
                    <a:gd name="connsiteX102" fmla="*/ 1787073 w 4234182"/>
                    <a:gd name="connsiteY102" fmla="*/ 2922088 h 6438807"/>
                    <a:gd name="connsiteX103" fmla="*/ 1824039 w 4234182"/>
                    <a:gd name="connsiteY103" fmla="*/ 2944721 h 6438807"/>
                    <a:gd name="connsiteX104" fmla="*/ 1811338 w 4234182"/>
                    <a:gd name="connsiteY104" fmla="*/ 3035208 h 6438807"/>
                    <a:gd name="connsiteX105" fmla="*/ 1878014 w 4234182"/>
                    <a:gd name="connsiteY105" fmla="*/ 3035208 h 6438807"/>
                    <a:gd name="connsiteX106" fmla="*/ 1865314 w 4234182"/>
                    <a:gd name="connsiteY106" fmla="*/ 3078071 h 6438807"/>
                    <a:gd name="connsiteX107" fmla="*/ 1933441 w 4234182"/>
                    <a:gd name="connsiteY107" fmla="*/ 3101884 h 6438807"/>
                    <a:gd name="connsiteX108" fmla="*/ 1995489 w 4234182"/>
                    <a:gd name="connsiteY108" fmla="*/ 3068546 h 6438807"/>
                    <a:gd name="connsiteX109" fmla="*/ 2100264 w 4234182"/>
                    <a:gd name="connsiteY109" fmla="*/ 3087596 h 6438807"/>
                    <a:gd name="connsiteX110" fmla="*/ 2112964 w 4234182"/>
                    <a:gd name="connsiteY110" fmla="*/ 3133633 h 6438807"/>
                    <a:gd name="connsiteX111" fmla="*/ 2171838 w 4234182"/>
                    <a:gd name="connsiteY111" fmla="*/ 3181168 h 6438807"/>
                    <a:gd name="connsiteX112" fmla="*/ 2178051 w 4234182"/>
                    <a:gd name="connsiteY112" fmla="*/ 3252696 h 6438807"/>
                    <a:gd name="connsiteX113" fmla="*/ 2200458 w 4234182"/>
                    <a:gd name="connsiteY113" fmla="*/ 3314746 h 6438807"/>
                    <a:gd name="connsiteX114" fmla="*/ 2141721 w 4234182"/>
                    <a:gd name="connsiteY114" fmla="*/ 3286170 h 6438807"/>
                    <a:gd name="connsiteX115" fmla="*/ 2076451 w 4234182"/>
                    <a:gd name="connsiteY115" fmla="*/ 3335246 h 6438807"/>
                    <a:gd name="connsiteX116" fmla="*/ 2114551 w 4234182"/>
                    <a:gd name="connsiteY116" fmla="*/ 3406683 h 6438807"/>
                    <a:gd name="connsiteX117" fmla="*/ 2171701 w 4234182"/>
                    <a:gd name="connsiteY117" fmla="*/ 3557496 h 6438807"/>
                    <a:gd name="connsiteX118" fmla="*/ 2129929 w 4234182"/>
                    <a:gd name="connsiteY118" fmla="*/ 3637008 h 6438807"/>
                    <a:gd name="connsiteX119" fmla="*/ 2095501 w 4234182"/>
                    <a:gd name="connsiteY119" fmla="*/ 3803558 h 6438807"/>
                    <a:gd name="connsiteX120" fmla="*/ 2056223 w 4234182"/>
                    <a:gd name="connsiteY120" fmla="*/ 3843564 h 6438807"/>
                    <a:gd name="connsiteX121" fmla="*/ 2090739 w 4234182"/>
                    <a:gd name="connsiteY121" fmla="*/ 3873408 h 6438807"/>
                    <a:gd name="connsiteX122" fmla="*/ 2073276 w 4234182"/>
                    <a:gd name="connsiteY122" fmla="*/ 3921033 h 6438807"/>
                    <a:gd name="connsiteX123" fmla="*/ 2122489 w 4234182"/>
                    <a:gd name="connsiteY123" fmla="*/ 3906746 h 6438807"/>
                    <a:gd name="connsiteX124" fmla="*/ 2163764 w 4234182"/>
                    <a:gd name="connsiteY124" fmla="*/ 3930558 h 6438807"/>
                    <a:gd name="connsiteX125" fmla="*/ 2211389 w 4234182"/>
                    <a:gd name="connsiteY125" fmla="*/ 3924208 h 6438807"/>
                    <a:gd name="connsiteX126" fmla="*/ 2271714 w 4234182"/>
                    <a:gd name="connsiteY126" fmla="*/ 3851183 h 6438807"/>
                    <a:gd name="connsiteX127" fmla="*/ 2266952 w 4234182"/>
                    <a:gd name="connsiteY127" fmla="*/ 3889283 h 6438807"/>
                    <a:gd name="connsiteX128" fmla="*/ 2335623 w 4234182"/>
                    <a:gd name="connsiteY128" fmla="*/ 3826147 h 6438807"/>
                    <a:gd name="connsiteX129" fmla="*/ 2381251 w 4234182"/>
                    <a:gd name="connsiteY129" fmla="*/ 3827371 h 6438807"/>
                    <a:gd name="connsiteX130" fmla="*/ 2416176 w 4234182"/>
                    <a:gd name="connsiteY130" fmla="*/ 3773396 h 6438807"/>
                    <a:gd name="connsiteX131" fmla="*/ 2519364 w 4234182"/>
                    <a:gd name="connsiteY131" fmla="*/ 3792446 h 6438807"/>
                    <a:gd name="connsiteX132" fmla="*/ 2568576 w 4234182"/>
                    <a:gd name="connsiteY132" fmla="*/ 3743233 h 6438807"/>
                    <a:gd name="connsiteX133" fmla="*/ 2654301 w 4234182"/>
                    <a:gd name="connsiteY133" fmla="*/ 3754346 h 6438807"/>
                    <a:gd name="connsiteX134" fmla="*/ 2688864 w 4234182"/>
                    <a:gd name="connsiteY134" fmla="*/ 3646260 h 6438807"/>
                    <a:gd name="connsiteX135" fmla="*/ 2719389 w 4234182"/>
                    <a:gd name="connsiteY135" fmla="*/ 3543208 h 6438807"/>
                    <a:gd name="connsiteX136" fmla="*/ 2695576 w 4234182"/>
                    <a:gd name="connsiteY136" fmla="*/ 3330483 h 6438807"/>
                    <a:gd name="connsiteX137" fmla="*/ 2666548 w 4234182"/>
                    <a:gd name="connsiteY137" fmla="*/ 3202486 h 6438807"/>
                    <a:gd name="connsiteX138" fmla="*/ 2611439 w 4234182"/>
                    <a:gd name="connsiteY138" fmla="*/ 3122521 h 6438807"/>
                    <a:gd name="connsiteX139" fmla="*/ 2547940 w 4234182"/>
                    <a:gd name="connsiteY139" fmla="*/ 3027272 h 6438807"/>
                    <a:gd name="connsiteX140" fmla="*/ 2479677 w 4234182"/>
                    <a:gd name="connsiteY140" fmla="*/ 2884397 h 6438807"/>
                    <a:gd name="connsiteX141" fmla="*/ 2317751 w 4234182"/>
                    <a:gd name="connsiteY141" fmla="*/ 2760571 h 6438807"/>
                    <a:gd name="connsiteX142" fmla="*/ 2310450 w 4234182"/>
                    <a:gd name="connsiteY142" fmla="*/ 2707549 h 6438807"/>
                    <a:gd name="connsiteX143" fmla="*/ 2341564 w 4234182"/>
                    <a:gd name="connsiteY143" fmla="*/ 2627221 h 6438807"/>
                    <a:gd name="connsiteX144" fmla="*/ 2712450 w 4234182"/>
                    <a:gd name="connsiteY144" fmla="*/ 2356122 h 6438807"/>
                    <a:gd name="connsiteX145" fmla="*/ 2713220 w 4234182"/>
                    <a:gd name="connsiteY145" fmla="*/ 2237512 h 6438807"/>
                    <a:gd name="connsiteX146" fmla="*/ 2715203 w 4234182"/>
                    <a:gd name="connsiteY146" fmla="*/ 2167856 h 6438807"/>
                    <a:gd name="connsiteX147" fmla="*/ 2755901 w 4234182"/>
                    <a:gd name="connsiteY147" fmla="*/ 2096996 h 6438807"/>
                    <a:gd name="connsiteX148" fmla="*/ 2865439 w 4234182"/>
                    <a:gd name="connsiteY148" fmla="*/ 2006508 h 6438807"/>
                    <a:gd name="connsiteX149" fmla="*/ 2947989 w 4234182"/>
                    <a:gd name="connsiteY149" fmla="*/ 1920783 h 6438807"/>
                    <a:gd name="connsiteX150" fmla="*/ 3024189 w 4234182"/>
                    <a:gd name="connsiteY150" fmla="*/ 1781083 h 6438807"/>
                    <a:gd name="connsiteX151" fmla="*/ 3051222 w 4234182"/>
                    <a:gd name="connsiteY151" fmla="*/ 1822858 h 6438807"/>
                    <a:gd name="connsiteX152" fmla="*/ 3119439 w 4234182"/>
                    <a:gd name="connsiteY152" fmla="*/ 1771558 h 6438807"/>
                    <a:gd name="connsiteX153" fmla="*/ 3141664 w 4234182"/>
                    <a:gd name="connsiteY153" fmla="*/ 1846171 h 6438807"/>
                    <a:gd name="connsiteX154" fmla="*/ 3276601 w 4234182"/>
                    <a:gd name="connsiteY154" fmla="*/ 1866808 h 6438807"/>
                    <a:gd name="connsiteX155" fmla="*/ 3319782 w 4234182"/>
                    <a:gd name="connsiteY155" fmla="*/ 1850934 h 6438807"/>
                    <a:gd name="connsiteX156" fmla="*/ 3416590 w 4234182"/>
                    <a:gd name="connsiteY156" fmla="*/ 1817163 h 6438807"/>
                    <a:gd name="connsiteX157" fmla="*/ 3586164 w 4234182"/>
                    <a:gd name="connsiteY157" fmla="*/ 1666783 h 6438807"/>
                    <a:gd name="connsiteX158" fmla="*/ 3737793 w 4234182"/>
                    <a:gd name="connsiteY158" fmla="*/ 1406797 h 6438807"/>
                    <a:gd name="connsiteX159" fmla="*/ 3911601 w 4234182"/>
                    <a:gd name="connsiteY159" fmla="*/ 1107983 h 6438807"/>
                    <a:gd name="connsiteX160" fmla="*/ 3983039 w 4234182"/>
                    <a:gd name="connsiteY160" fmla="*/ 996858 h 6438807"/>
                    <a:gd name="connsiteX161" fmla="*/ 4055631 w 4234182"/>
                    <a:gd name="connsiteY161" fmla="*/ 793658 h 6438807"/>
                    <a:gd name="connsiteX162" fmla="*/ 4146551 w 4234182"/>
                    <a:gd name="connsiteY162" fmla="*/ 583242 h 6438807"/>
                    <a:gd name="connsiteX163" fmla="*/ 4234182 w 4234182"/>
                    <a:gd name="connsiteY163" fmla="*/ 361768 h 6438807"/>
                    <a:gd name="connsiteX164" fmla="*/ 4203339 w 4234182"/>
                    <a:gd name="connsiteY164" fmla="*/ 0 h 6438807"/>
                    <a:gd name="connsiteX165" fmla="*/ 2572241 w 4234182"/>
                    <a:gd name="connsiteY165" fmla="*/ 46067 h 6438807"/>
                    <a:gd name="connsiteX166" fmla="*/ 2102049 w 4234182"/>
                    <a:gd name="connsiteY166"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977902 w 4234182"/>
                    <a:gd name="connsiteY44" fmla="*/ 4089309 h 6438807"/>
                    <a:gd name="connsiteX45" fmla="*/ 919165 w 4234182"/>
                    <a:gd name="connsiteY45" fmla="*/ 3917859 h 6438807"/>
                    <a:gd name="connsiteX46" fmla="*/ 788037 w 4234182"/>
                    <a:gd name="connsiteY46" fmla="*/ 3818663 h 6438807"/>
                    <a:gd name="connsiteX47" fmla="*/ 722315 w 4234182"/>
                    <a:gd name="connsiteY47" fmla="*/ 3760697 h 6438807"/>
                    <a:gd name="connsiteX48" fmla="*/ 722315 w 4234182"/>
                    <a:gd name="connsiteY48" fmla="*/ 3705134 h 6438807"/>
                    <a:gd name="connsiteX49" fmla="*/ 755652 w 4234182"/>
                    <a:gd name="connsiteY49" fmla="*/ 3698784 h 6438807"/>
                    <a:gd name="connsiteX50" fmla="*/ 814390 w 4234182"/>
                    <a:gd name="connsiteY50" fmla="*/ 3597184 h 6438807"/>
                    <a:gd name="connsiteX51" fmla="*/ 852490 w 4234182"/>
                    <a:gd name="connsiteY51" fmla="*/ 3586072 h 6438807"/>
                    <a:gd name="connsiteX52" fmla="*/ 914402 w 4234182"/>
                    <a:gd name="connsiteY52" fmla="*/ 3522572 h 6438807"/>
                    <a:gd name="connsiteX53" fmla="*/ 971552 w 4234182"/>
                    <a:gd name="connsiteY53" fmla="*/ 3486059 h 6438807"/>
                    <a:gd name="connsiteX54" fmla="*/ 1012827 w 4234182"/>
                    <a:gd name="connsiteY54" fmla="*/ 3476534 h 6438807"/>
                    <a:gd name="connsiteX55" fmla="*/ 1101728 w 4234182"/>
                    <a:gd name="connsiteY55" fmla="*/ 3374934 h 6438807"/>
                    <a:gd name="connsiteX56" fmla="*/ 1266827 w 4234182"/>
                    <a:gd name="connsiteY56" fmla="*/ 3297147 h 6438807"/>
                    <a:gd name="connsiteX57" fmla="*/ 1385890 w 4234182"/>
                    <a:gd name="connsiteY57" fmla="*/ 3259047 h 6438807"/>
                    <a:gd name="connsiteX58" fmla="*/ 1339852 w 4234182"/>
                    <a:gd name="connsiteY58" fmla="*/ 3162209 h 6438807"/>
                    <a:gd name="connsiteX59" fmla="*/ 1139827 w 4234182"/>
                    <a:gd name="connsiteY59" fmla="*/ 3114584 h 6438807"/>
                    <a:gd name="connsiteX60" fmla="*/ 1125540 w 4234182"/>
                    <a:gd name="connsiteY60" fmla="*/ 3089184 h 6438807"/>
                    <a:gd name="connsiteX61" fmla="*/ 1065124 w 4234182"/>
                    <a:gd name="connsiteY61" fmla="*/ 3069454 h 6438807"/>
                    <a:gd name="connsiteX62" fmla="*/ 965202 w 4234182"/>
                    <a:gd name="connsiteY62" fmla="*/ 3086009 h 6438807"/>
                    <a:gd name="connsiteX63" fmla="*/ 939802 w 4234182"/>
                    <a:gd name="connsiteY63" fmla="*/ 3132047 h 6438807"/>
                    <a:gd name="connsiteX64" fmla="*/ 884240 w 4234182"/>
                    <a:gd name="connsiteY64" fmla="*/ 3162209 h 6438807"/>
                    <a:gd name="connsiteX65" fmla="*/ 850902 w 4234182"/>
                    <a:gd name="connsiteY65" fmla="*/ 3213009 h 6438807"/>
                    <a:gd name="connsiteX66" fmla="*/ 782640 w 4234182"/>
                    <a:gd name="connsiteY66" fmla="*/ 3225709 h 6438807"/>
                    <a:gd name="connsiteX67" fmla="*/ 702175 w 4234182"/>
                    <a:gd name="connsiteY67" fmla="*/ 3169103 h 6438807"/>
                    <a:gd name="connsiteX68" fmla="*/ 717552 w 4234182"/>
                    <a:gd name="connsiteY68" fmla="*/ 3098709 h 6438807"/>
                    <a:gd name="connsiteX69" fmla="*/ 765177 w 4234182"/>
                    <a:gd name="connsiteY69" fmla="*/ 3065372 h 6438807"/>
                    <a:gd name="connsiteX70" fmla="*/ 716554 w 4234182"/>
                    <a:gd name="connsiteY70" fmla="*/ 2974294 h 6438807"/>
                    <a:gd name="connsiteX71" fmla="*/ 641352 w 4234182"/>
                    <a:gd name="connsiteY71" fmla="*/ 2976472 h 6438807"/>
                    <a:gd name="connsiteX72" fmla="*/ 519115 w 4234182"/>
                    <a:gd name="connsiteY72" fmla="*/ 2930434 h 6438807"/>
                    <a:gd name="connsiteX73" fmla="*/ 484190 w 4234182"/>
                    <a:gd name="connsiteY73" fmla="*/ 2839947 h 6438807"/>
                    <a:gd name="connsiteX74" fmla="*/ 526100 w 4234182"/>
                    <a:gd name="connsiteY74" fmla="*/ 2791460 h 6438807"/>
                    <a:gd name="connsiteX75" fmla="*/ 523877 w 4234182"/>
                    <a:gd name="connsiteY75" fmla="*/ 2725647 h 6438807"/>
                    <a:gd name="connsiteX76" fmla="*/ 563565 w 4234182"/>
                    <a:gd name="connsiteY76" fmla="*/ 2698659 h 6438807"/>
                    <a:gd name="connsiteX77" fmla="*/ 641352 w 4234182"/>
                    <a:gd name="connsiteY77" fmla="*/ 2758984 h 6438807"/>
                    <a:gd name="connsiteX78" fmla="*/ 668340 w 4234182"/>
                    <a:gd name="connsiteY78" fmla="*/ 2785972 h 6438807"/>
                    <a:gd name="connsiteX79" fmla="*/ 676277 w 4234182"/>
                    <a:gd name="connsiteY79" fmla="*/ 2730410 h 6438807"/>
                    <a:gd name="connsiteX80" fmla="*/ 712744 w 4234182"/>
                    <a:gd name="connsiteY80" fmla="*/ 2717846 h 6438807"/>
                    <a:gd name="connsiteX81" fmla="*/ 757240 w 4234182"/>
                    <a:gd name="connsiteY81" fmla="*/ 2717709 h 6438807"/>
                    <a:gd name="connsiteX82" fmla="*/ 784227 w 4234182"/>
                    <a:gd name="connsiteY82" fmla="*/ 2685959 h 6438807"/>
                    <a:gd name="connsiteX83" fmla="*/ 860427 w 4234182"/>
                    <a:gd name="connsiteY83" fmla="*/ 2579597 h 6438807"/>
                    <a:gd name="connsiteX84" fmla="*/ 950234 w 4234182"/>
                    <a:gd name="connsiteY84" fmla="*/ 2519952 h 6438807"/>
                    <a:gd name="connsiteX85" fmla="*/ 1031877 w 4234182"/>
                    <a:gd name="connsiteY85" fmla="*/ 2489109 h 6438807"/>
                    <a:gd name="connsiteX86" fmla="*/ 1179515 w 4234182"/>
                    <a:gd name="connsiteY86" fmla="*/ 2346234 h 6438807"/>
                    <a:gd name="connsiteX87" fmla="*/ 1293905 w 4234182"/>
                    <a:gd name="connsiteY87" fmla="*/ 2356213 h 6438807"/>
                    <a:gd name="connsiteX88" fmla="*/ 1359991 w 4234182"/>
                    <a:gd name="connsiteY88" fmla="*/ 2451598 h 6438807"/>
                    <a:gd name="connsiteX89" fmla="*/ 1303340 w 4234182"/>
                    <a:gd name="connsiteY89" fmla="*/ 2522447 h 6438807"/>
                    <a:gd name="connsiteX90" fmla="*/ 1206502 w 4234182"/>
                    <a:gd name="connsiteY90" fmla="*/ 2614522 h 6438807"/>
                    <a:gd name="connsiteX91" fmla="*/ 1168765 w 4234182"/>
                    <a:gd name="connsiteY91" fmla="*/ 2634705 h 6438807"/>
                    <a:gd name="connsiteX92" fmla="*/ 1180376 w 4234182"/>
                    <a:gd name="connsiteY92" fmla="*/ 2695756 h 6438807"/>
                    <a:gd name="connsiteX93" fmla="*/ 1230315 w 4234182"/>
                    <a:gd name="connsiteY93" fmla="*/ 2724059 h 6438807"/>
                    <a:gd name="connsiteX94" fmla="*/ 1133068 w 4234182"/>
                    <a:gd name="connsiteY94" fmla="*/ 2816815 h 6438807"/>
                    <a:gd name="connsiteX95" fmla="*/ 1362077 w 4234182"/>
                    <a:gd name="connsiteY95" fmla="*/ 2720884 h 6438807"/>
                    <a:gd name="connsiteX96" fmla="*/ 1684340 w 4234182"/>
                    <a:gd name="connsiteY96" fmla="*/ 2614522 h 6438807"/>
                    <a:gd name="connsiteX97" fmla="*/ 1795465 w 4234182"/>
                    <a:gd name="connsiteY97" fmla="*/ 2649447 h 6438807"/>
                    <a:gd name="connsiteX98" fmla="*/ 1865315 w 4234182"/>
                    <a:gd name="connsiteY98" fmla="*/ 2665322 h 6438807"/>
                    <a:gd name="connsiteX99" fmla="*/ 1939972 w 4234182"/>
                    <a:gd name="connsiteY99" fmla="*/ 2678202 h 6438807"/>
                    <a:gd name="connsiteX100" fmla="*/ 1890715 w 4234182"/>
                    <a:gd name="connsiteY100" fmla="*/ 2808197 h 6438807"/>
                    <a:gd name="connsiteX101" fmla="*/ 1787073 w 4234182"/>
                    <a:gd name="connsiteY101" fmla="*/ 2922088 h 6438807"/>
                    <a:gd name="connsiteX102" fmla="*/ 1824039 w 4234182"/>
                    <a:gd name="connsiteY102" fmla="*/ 2944721 h 6438807"/>
                    <a:gd name="connsiteX103" fmla="*/ 1811338 w 4234182"/>
                    <a:gd name="connsiteY103" fmla="*/ 3035208 h 6438807"/>
                    <a:gd name="connsiteX104" fmla="*/ 1878014 w 4234182"/>
                    <a:gd name="connsiteY104" fmla="*/ 3035208 h 6438807"/>
                    <a:gd name="connsiteX105" fmla="*/ 1865314 w 4234182"/>
                    <a:gd name="connsiteY105" fmla="*/ 3078071 h 6438807"/>
                    <a:gd name="connsiteX106" fmla="*/ 1933441 w 4234182"/>
                    <a:gd name="connsiteY106" fmla="*/ 3101884 h 6438807"/>
                    <a:gd name="connsiteX107" fmla="*/ 1995489 w 4234182"/>
                    <a:gd name="connsiteY107" fmla="*/ 3068546 h 6438807"/>
                    <a:gd name="connsiteX108" fmla="*/ 2100264 w 4234182"/>
                    <a:gd name="connsiteY108" fmla="*/ 3087596 h 6438807"/>
                    <a:gd name="connsiteX109" fmla="*/ 2112964 w 4234182"/>
                    <a:gd name="connsiteY109" fmla="*/ 3133633 h 6438807"/>
                    <a:gd name="connsiteX110" fmla="*/ 2171838 w 4234182"/>
                    <a:gd name="connsiteY110" fmla="*/ 3181168 h 6438807"/>
                    <a:gd name="connsiteX111" fmla="*/ 2178051 w 4234182"/>
                    <a:gd name="connsiteY111" fmla="*/ 3252696 h 6438807"/>
                    <a:gd name="connsiteX112" fmla="*/ 2200458 w 4234182"/>
                    <a:gd name="connsiteY112" fmla="*/ 3314746 h 6438807"/>
                    <a:gd name="connsiteX113" fmla="*/ 2141721 w 4234182"/>
                    <a:gd name="connsiteY113" fmla="*/ 3286170 h 6438807"/>
                    <a:gd name="connsiteX114" fmla="*/ 2076451 w 4234182"/>
                    <a:gd name="connsiteY114" fmla="*/ 3335246 h 6438807"/>
                    <a:gd name="connsiteX115" fmla="*/ 2114551 w 4234182"/>
                    <a:gd name="connsiteY115" fmla="*/ 3406683 h 6438807"/>
                    <a:gd name="connsiteX116" fmla="*/ 2171701 w 4234182"/>
                    <a:gd name="connsiteY116" fmla="*/ 3557496 h 6438807"/>
                    <a:gd name="connsiteX117" fmla="*/ 2129929 w 4234182"/>
                    <a:gd name="connsiteY117" fmla="*/ 3637008 h 6438807"/>
                    <a:gd name="connsiteX118" fmla="*/ 2095501 w 4234182"/>
                    <a:gd name="connsiteY118" fmla="*/ 3803558 h 6438807"/>
                    <a:gd name="connsiteX119" fmla="*/ 2056223 w 4234182"/>
                    <a:gd name="connsiteY119" fmla="*/ 3843564 h 6438807"/>
                    <a:gd name="connsiteX120" fmla="*/ 2090739 w 4234182"/>
                    <a:gd name="connsiteY120" fmla="*/ 3873408 h 6438807"/>
                    <a:gd name="connsiteX121" fmla="*/ 2073276 w 4234182"/>
                    <a:gd name="connsiteY121" fmla="*/ 3921033 h 6438807"/>
                    <a:gd name="connsiteX122" fmla="*/ 2122489 w 4234182"/>
                    <a:gd name="connsiteY122" fmla="*/ 3906746 h 6438807"/>
                    <a:gd name="connsiteX123" fmla="*/ 2163764 w 4234182"/>
                    <a:gd name="connsiteY123" fmla="*/ 3930558 h 6438807"/>
                    <a:gd name="connsiteX124" fmla="*/ 2211389 w 4234182"/>
                    <a:gd name="connsiteY124" fmla="*/ 3924208 h 6438807"/>
                    <a:gd name="connsiteX125" fmla="*/ 2271714 w 4234182"/>
                    <a:gd name="connsiteY125" fmla="*/ 3851183 h 6438807"/>
                    <a:gd name="connsiteX126" fmla="*/ 2266952 w 4234182"/>
                    <a:gd name="connsiteY126" fmla="*/ 3889283 h 6438807"/>
                    <a:gd name="connsiteX127" fmla="*/ 2335623 w 4234182"/>
                    <a:gd name="connsiteY127" fmla="*/ 3826147 h 6438807"/>
                    <a:gd name="connsiteX128" fmla="*/ 2381251 w 4234182"/>
                    <a:gd name="connsiteY128" fmla="*/ 3827371 h 6438807"/>
                    <a:gd name="connsiteX129" fmla="*/ 2416176 w 4234182"/>
                    <a:gd name="connsiteY129" fmla="*/ 3773396 h 6438807"/>
                    <a:gd name="connsiteX130" fmla="*/ 2519364 w 4234182"/>
                    <a:gd name="connsiteY130" fmla="*/ 3792446 h 6438807"/>
                    <a:gd name="connsiteX131" fmla="*/ 2568576 w 4234182"/>
                    <a:gd name="connsiteY131" fmla="*/ 3743233 h 6438807"/>
                    <a:gd name="connsiteX132" fmla="*/ 2654301 w 4234182"/>
                    <a:gd name="connsiteY132" fmla="*/ 3754346 h 6438807"/>
                    <a:gd name="connsiteX133" fmla="*/ 2688864 w 4234182"/>
                    <a:gd name="connsiteY133" fmla="*/ 3646260 h 6438807"/>
                    <a:gd name="connsiteX134" fmla="*/ 2719389 w 4234182"/>
                    <a:gd name="connsiteY134" fmla="*/ 3543208 h 6438807"/>
                    <a:gd name="connsiteX135" fmla="*/ 2695576 w 4234182"/>
                    <a:gd name="connsiteY135" fmla="*/ 3330483 h 6438807"/>
                    <a:gd name="connsiteX136" fmla="*/ 2666548 w 4234182"/>
                    <a:gd name="connsiteY136" fmla="*/ 3202486 h 6438807"/>
                    <a:gd name="connsiteX137" fmla="*/ 2611439 w 4234182"/>
                    <a:gd name="connsiteY137" fmla="*/ 3122521 h 6438807"/>
                    <a:gd name="connsiteX138" fmla="*/ 2547940 w 4234182"/>
                    <a:gd name="connsiteY138" fmla="*/ 3027272 h 6438807"/>
                    <a:gd name="connsiteX139" fmla="*/ 2479677 w 4234182"/>
                    <a:gd name="connsiteY139" fmla="*/ 2884397 h 6438807"/>
                    <a:gd name="connsiteX140" fmla="*/ 2317751 w 4234182"/>
                    <a:gd name="connsiteY140" fmla="*/ 2760571 h 6438807"/>
                    <a:gd name="connsiteX141" fmla="*/ 2310450 w 4234182"/>
                    <a:gd name="connsiteY141" fmla="*/ 2707549 h 6438807"/>
                    <a:gd name="connsiteX142" fmla="*/ 2341564 w 4234182"/>
                    <a:gd name="connsiteY142" fmla="*/ 2627221 h 6438807"/>
                    <a:gd name="connsiteX143" fmla="*/ 2712450 w 4234182"/>
                    <a:gd name="connsiteY143" fmla="*/ 2356122 h 6438807"/>
                    <a:gd name="connsiteX144" fmla="*/ 2713220 w 4234182"/>
                    <a:gd name="connsiteY144" fmla="*/ 2237512 h 6438807"/>
                    <a:gd name="connsiteX145" fmla="*/ 2715203 w 4234182"/>
                    <a:gd name="connsiteY145" fmla="*/ 2167856 h 6438807"/>
                    <a:gd name="connsiteX146" fmla="*/ 2755901 w 4234182"/>
                    <a:gd name="connsiteY146" fmla="*/ 2096996 h 6438807"/>
                    <a:gd name="connsiteX147" fmla="*/ 2865439 w 4234182"/>
                    <a:gd name="connsiteY147" fmla="*/ 2006508 h 6438807"/>
                    <a:gd name="connsiteX148" fmla="*/ 2947989 w 4234182"/>
                    <a:gd name="connsiteY148" fmla="*/ 1920783 h 6438807"/>
                    <a:gd name="connsiteX149" fmla="*/ 3024189 w 4234182"/>
                    <a:gd name="connsiteY149" fmla="*/ 1781083 h 6438807"/>
                    <a:gd name="connsiteX150" fmla="*/ 3051222 w 4234182"/>
                    <a:gd name="connsiteY150" fmla="*/ 1822858 h 6438807"/>
                    <a:gd name="connsiteX151" fmla="*/ 3119439 w 4234182"/>
                    <a:gd name="connsiteY151" fmla="*/ 1771558 h 6438807"/>
                    <a:gd name="connsiteX152" fmla="*/ 3141664 w 4234182"/>
                    <a:gd name="connsiteY152" fmla="*/ 1846171 h 6438807"/>
                    <a:gd name="connsiteX153" fmla="*/ 3276601 w 4234182"/>
                    <a:gd name="connsiteY153" fmla="*/ 1866808 h 6438807"/>
                    <a:gd name="connsiteX154" fmla="*/ 3319782 w 4234182"/>
                    <a:gd name="connsiteY154" fmla="*/ 1850934 h 6438807"/>
                    <a:gd name="connsiteX155" fmla="*/ 3416590 w 4234182"/>
                    <a:gd name="connsiteY155" fmla="*/ 1817163 h 6438807"/>
                    <a:gd name="connsiteX156" fmla="*/ 3586164 w 4234182"/>
                    <a:gd name="connsiteY156" fmla="*/ 1666783 h 6438807"/>
                    <a:gd name="connsiteX157" fmla="*/ 3737793 w 4234182"/>
                    <a:gd name="connsiteY157" fmla="*/ 1406797 h 6438807"/>
                    <a:gd name="connsiteX158" fmla="*/ 3911601 w 4234182"/>
                    <a:gd name="connsiteY158" fmla="*/ 1107983 h 6438807"/>
                    <a:gd name="connsiteX159" fmla="*/ 3983039 w 4234182"/>
                    <a:gd name="connsiteY159" fmla="*/ 996858 h 6438807"/>
                    <a:gd name="connsiteX160" fmla="*/ 4055631 w 4234182"/>
                    <a:gd name="connsiteY160" fmla="*/ 793658 h 6438807"/>
                    <a:gd name="connsiteX161" fmla="*/ 4146551 w 4234182"/>
                    <a:gd name="connsiteY161" fmla="*/ 583242 h 6438807"/>
                    <a:gd name="connsiteX162" fmla="*/ 4234182 w 4234182"/>
                    <a:gd name="connsiteY162" fmla="*/ 361768 h 6438807"/>
                    <a:gd name="connsiteX163" fmla="*/ 4203339 w 4234182"/>
                    <a:gd name="connsiteY163" fmla="*/ 0 h 6438807"/>
                    <a:gd name="connsiteX164" fmla="*/ 2572241 w 4234182"/>
                    <a:gd name="connsiteY164" fmla="*/ 46067 h 6438807"/>
                    <a:gd name="connsiteX165" fmla="*/ 2102049 w 4234182"/>
                    <a:gd name="connsiteY165"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977902 w 4234182"/>
                    <a:gd name="connsiteY44" fmla="*/ 4089309 h 6438807"/>
                    <a:gd name="connsiteX45" fmla="*/ 919165 w 4234182"/>
                    <a:gd name="connsiteY45" fmla="*/ 3917859 h 6438807"/>
                    <a:gd name="connsiteX46" fmla="*/ 788037 w 4234182"/>
                    <a:gd name="connsiteY46" fmla="*/ 3818663 h 6438807"/>
                    <a:gd name="connsiteX47" fmla="*/ 722315 w 4234182"/>
                    <a:gd name="connsiteY47" fmla="*/ 3760697 h 6438807"/>
                    <a:gd name="connsiteX48" fmla="*/ 722315 w 4234182"/>
                    <a:gd name="connsiteY48" fmla="*/ 3705134 h 6438807"/>
                    <a:gd name="connsiteX49" fmla="*/ 755652 w 4234182"/>
                    <a:gd name="connsiteY49" fmla="*/ 3698784 h 6438807"/>
                    <a:gd name="connsiteX50" fmla="*/ 814390 w 4234182"/>
                    <a:gd name="connsiteY50" fmla="*/ 3597184 h 6438807"/>
                    <a:gd name="connsiteX51" fmla="*/ 852490 w 4234182"/>
                    <a:gd name="connsiteY51" fmla="*/ 3586072 h 6438807"/>
                    <a:gd name="connsiteX52" fmla="*/ 914402 w 4234182"/>
                    <a:gd name="connsiteY52" fmla="*/ 3522572 h 6438807"/>
                    <a:gd name="connsiteX53" fmla="*/ 971552 w 4234182"/>
                    <a:gd name="connsiteY53" fmla="*/ 3486059 h 6438807"/>
                    <a:gd name="connsiteX54" fmla="*/ 1101728 w 4234182"/>
                    <a:gd name="connsiteY54" fmla="*/ 3374934 h 6438807"/>
                    <a:gd name="connsiteX55" fmla="*/ 1266827 w 4234182"/>
                    <a:gd name="connsiteY55" fmla="*/ 3297147 h 6438807"/>
                    <a:gd name="connsiteX56" fmla="*/ 1385890 w 4234182"/>
                    <a:gd name="connsiteY56" fmla="*/ 3259047 h 6438807"/>
                    <a:gd name="connsiteX57" fmla="*/ 1339852 w 4234182"/>
                    <a:gd name="connsiteY57" fmla="*/ 3162209 h 6438807"/>
                    <a:gd name="connsiteX58" fmla="*/ 1139827 w 4234182"/>
                    <a:gd name="connsiteY58" fmla="*/ 3114584 h 6438807"/>
                    <a:gd name="connsiteX59" fmla="*/ 1125540 w 4234182"/>
                    <a:gd name="connsiteY59" fmla="*/ 3089184 h 6438807"/>
                    <a:gd name="connsiteX60" fmla="*/ 1065124 w 4234182"/>
                    <a:gd name="connsiteY60" fmla="*/ 3069454 h 6438807"/>
                    <a:gd name="connsiteX61" fmla="*/ 965202 w 4234182"/>
                    <a:gd name="connsiteY61" fmla="*/ 3086009 h 6438807"/>
                    <a:gd name="connsiteX62" fmla="*/ 939802 w 4234182"/>
                    <a:gd name="connsiteY62" fmla="*/ 3132047 h 6438807"/>
                    <a:gd name="connsiteX63" fmla="*/ 884240 w 4234182"/>
                    <a:gd name="connsiteY63" fmla="*/ 3162209 h 6438807"/>
                    <a:gd name="connsiteX64" fmla="*/ 850902 w 4234182"/>
                    <a:gd name="connsiteY64" fmla="*/ 3213009 h 6438807"/>
                    <a:gd name="connsiteX65" fmla="*/ 782640 w 4234182"/>
                    <a:gd name="connsiteY65" fmla="*/ 3225709 h 6438807"/>
                    <a:gd name="connsiteX66" fmla="*/ 702175 w 4234182"/>
                    <a:gd name="connsiteY66" fmla="*/ 3169103 h 6438807"/>
                    <a:gd name="connsiteX67" fmla="*/ 717552 w 4234182"/>
                    <a:gd name="connsiteY67" fmla="*/ 3098709 h 6438807"/>
                    <a:gd name="connsiteX68" fmla="*/ 765177 w 4234182"/>
                    <a:gd name="connsiteY68" fmla="*/ 3065372 h 6438807"/>
                    <a:gd name="connsiteX69" fmla="*/ 716554 w 4234182"/>
                    <a:gd name="connsiteY69" fmla="*/ 2974294 h 6438807"/>
                    <a:gd name="connsiteX70" fmla="*/ 641352 w 4234182"/>
                    <a:gd name="connsiteY70" fmla="*/ 2976472 h 6438807"/>
                    <a:gd name="connsiteX71" fmla="*/ 519115 w 4234182"/>
                    <a:gd name="connsiteY71" fmla="*/ 2930434 h 6438807"/>
                    <a:gd name="connsiteX72" fmla="*/ 484190 w 4234182"/>
                    <a:gd name="connsiteY72" fmla="*/ 2839947 h 6438807"/>
                    <a:gd name="connsiteX73" fmla="*/ 526100 w 4234182"/>
                    <a:gd name="connsiteY73" fmla="*/ 2791460 h 6438807"/>
                    <a:gd name="connsiteX74" fmla="*/ 523877 w 4234182"/>
                    <a:gd name="connsiteY74" fmla="*/ 2725647 h 6438807"/>
                    <a:gd name="connsiteX75" fmla="*/ 563565 w 4234182"/>
                    <a:gd name="connsiteY75" fmla="*/ 2698659 h 6438807"/>
                    <a:gd name="connsiteX76" fmla="*/ 641352 w 4234182"/>
                    <a:gd name="connsiteY76" fmla="*/ 2758984 h 6438807"/>
                    <a:gd name="connsiteX77" fmla="*/ 668340 w 4234182"/>
                    <a:gd name="connsiteY77" fmla="*/ 2785972 h 6438807"/>
                    <a:gd name="connsiteX78" fmla="*/ 676277 w 4234182"/>
                    <a:gd name="connsiteY78" fmla="*/ 2730410 h 6438807"/>
                    <a:gd name="connsiteX79" fmla="*/ 712744 w 4234182"/>
                    <a:gd name="connsiteY79" fmla="*/ 2717846 h 6438807"/>
                    <a:gd name="connsiteX80" fmla="*/ 757240 w 4234182"/>
                    <a:gd name="connsiteY80" fmla="*/ 2717709 h 6438807"/>
                    <a:gd name="connsiteX81" fmla="*/ 784227 w 4234182"/>
                    <a:gd name="connsiteY81" fmla="*/ 2685959 h 6438807"/>
                    <a:gd name="connsiteX82" fmla="*/ 860427 w 4234182"/>
                    <a:gd name="connsiteY82" fmla="*/ 2579597 h 6438807"/>
                    <a:gd name="connsiteX83" fmla="*/ 950234 w 4234182"/>
                    <a:gd name="connsiteY83" fmla="*/ 2519952 h 6438807"/>
                    <a:gd name="connsiteX84" fmla="*/ 1031877 w 4234182"/>
                    <a:gd name="connsiteY84" fmla="*/ 2489109 h 6438807"/>
                    <a:gd name="connsiteX85" fmla="*/ 1179515 w 4234182"/>
                    <a:gd name="connsiteY85" fmla="*/ 2346234 h 6438807"/>
                    <a:gd name="connsiteX86" fmla="*/ 1293905 w 4234182"/>
                    <a:gd name="connsiteY86" fmla="*/ 2356213 h 6438807"/>
                    <a:gd name="connsiteX87" fmla="*/ 1359991 w 4234182"/>
                    <a:gd name="connsiteY87" fmla="*/ 2451598 h 6438807"/>
                    <a:gd name="connsiteX88" fmla="*/ 1303340 w 4234182"/>
                    <a:gd name="connsiteY88" fmla="*/ 2522447 h 6438807"/>
                    <a:gd name="connsiteX89" fmla="*/ 1206502 w 4234182"/>
                    <a:gd name="connsiteY89" fmla="*/ 2614522 h 6438807"/>
                    <a:gd name="connsiteX90" fmla="*/ 1168765 w 4234182"/>
                    <a:gd name="connsiteY90" fmla="*/ 2634705 h 6438807"/>
                    <a:gd name="connsiteX91" fmla="*/ 1180376 w 4234182"/>
                    <a:gd name="connsiteY91" fmla="*/ 2695756 h 6438807"/>
                    <a:gd name="connsiteX92" fmla="*/ 1230315 w 4234182"/>
                    <a:gd name="connsiteY92" fmla="*/ 2724059 h 6438807"/>
                    <a:gd name="connsiteX93" fmla="*/ 1133068 w 4234182"/>
                    <a:gd name="connsiteY93" fmla="*/ 2816815 h 6438807"/>
                    <a:gd name="connsiteX94" fmla="*/ 1362077 w 4234182"/>
                    <a:gd name="connsiteY94" fmla="*/ 2720884 h 6438807"/>
                    <a:gd name="connsiteX95" fmla="*/ 1684340 w 4234182"/>
                    <a:gd name="connsiteY95" fmla="*/ 2614522 h 6438807"/>
                    <a:gd name="connsiteX96" fmla="*/ 1795465 w 4234182"/>
                    <a:gd name="connsiteY96" fmla="*/ 2649447 h 6438807"/>
                    <a:gd name="connsiteX97" fmla="*/ 1865315 w 4234182"/>
                    <a:gd name="connsiteY97" fmla="*/ 2665322 h 6438807"/>
                    <a:gd name="connsiteX98" fmla="*/ 1939972 w 4234182"/>
                    <a:gd name="connsiteY98" fmla="*/ 2678202 h 6438807"/>
                    <a:gd name="connsiteX99" fmla="*/ 1890715 w 4234182"/>
                    <a:gd name="connsiteY99" fmla="*/ 2808197 h 6438807"/>
                    <a:gd name="connsiteX100" fmla="*/ 1787073 w 4234182"/>
                    <a:gd name="connsiteY100" fmla="*/ 2922088 h 6438807"/>
                    <a:gd name="connsiteX101" fmla="*/ 1824039 w 4234182"/>
                    <a:gd name="connsiteY101" fmla="*/ 2944721 h 6438807"/>
                    <a:gd name="connsiteX102" fmla="*/ 1811338 w 4234182"/>
                    <a:gd name="connsiteY102" fmla="*/ 3035208 h 6438807"/>
                    <a:gd name="connsiteX103" fmla="*/ 1878014 w 4234182"/>
                    <a:gd name="connsiteY103" fmla="*/ 3035208 h 6438807"/>
                    <a:gd name="connsiteX104" fmla="*/ 1865314 w 4234182"/>
                    <a:gd name="connsiteY104" fmla="*/ 3078071 h 6438807"/>
                    <a:gd name="connsiteX105" fmla="*/ 1933441 w 4234182"/>
                    <a:gd name="connsiteY105" fmla="*/ 3101884 h 6438807"/>
                    <a:gd name="connsiteX106" fmla="*/ 1995489 w 4234182"/>
                    <a:gd name="connsiteY106" fmla="*/ 3068546 h 6438807"/>
                    <a:gd name="connsiteX107" fmla="*/ 2100264 w 4234182"/>
                    <a:gd name="connsiteY107" fmla="*/ 3087596 h 6438807"/>
                    <a:gd name="connsiteX108" fmla="*/ 2112964 w 4234182"/>
                    <a:gd name="connsiteY108" fmla="*/ 3133633 h 6438807"/>
                    <a:gd name="connsiteX109" fmla="*/ 2171838 w 4234182"/>
                    <a:gd name="connsiteY109" fmla="*/ 3181168 h 6438807"/>
                    <a:gd name="connsiteX110" fmla="*/ 2178051 w 4234182"/>
                    <a:gd name="connsiteY110" fmla="*/ 3252696 h 6438807"/>
                    <a:gd name="connsiteX111" fmla="*/ 2200458 w 4234182"/>
                    <a:gd name="connsiteY111" fmla="*/ 3314746 h 6438807"/>
                    <a:gd name="connsiteX112" fmla="*/ 2141721 w 4234182"/>
                    <a:gd name="connsiteY112" fmla="*/ 3286170 h 6438807"/>
                    <a:gd name="connsiteX113" fmla="*/ 2076451 w 4234182"/>
                    <a:gd name="connsiteY113" fmla="*/ 3335246 h 6438807"/>
                    <a:gd name="connsiteX114" fmla="*/ 2114551 w 4234182"/>
                    <a:gd name="connsiteY114" fmla="*/ 3406683 h 6438807"/>
                    <a:gd name="connsiteX115" fmla="*/ 2171701 w 4234182"/>
                    <a:gd name="connsiteY115" fmla="*/ 3557496 h 6438807"/>
                    <a:gd name="connsiteX116" fmla="*/ 2129929 w 4234182"/>
                    <a:gd name="connsiteY116" fmla="*/ 3637008 h 6438807"/>
                    <a:gd name="connsiteX117" fmla="*/ 2095501 w 4234182"/>
                    <a:gd name="connsiteY117" fmla="*/ 3803558 h 6438807"/>
                    <a:gd name="connsiteX118" fmla="*/ 2056223 w 4234182"/>
                    <a:gd name="connsiteY118" fmla="*/ 3843564 h 6438807"/>
                    <a:gd name="connsiteX119" fmla="*/ 2090739 w 4234182"/>
                    <a:gd name="connsiteY119" fmla="*/ 3873408 h 6438807"/>
                    <a:gd name="connsiteX120" fmla="*/ 2073276 w 4234182"/>
                    <a:gd name="connsiteY120" fmla="*/ 3921033 h 6438807"/>
                    <a:gd name="connsiteX121" fmla="*/ 2122489 w 4234182"/>
                    <a:gd name="connsiteY121" fmla="*/ 3906746 h 6438807"/>
                    <a:gd name="connsiteX122" fmla="*/ 2163764 w 4234182"/>
                    <a:gd name="connsiteY122" fmla="*/ 3930558 h 6438807"/>
                    <a:gd name="connsiteX123" fmla="*/ 2211389 w 4234182"/>
                    <a:gd name="connsiteY123" fmla="*/ 3924208 h 6438807"/>
                    <a:gd name="connsiteX124" fmla="*/ 2271714 w 4234182"/>
                    <a:gd name="connsiteY124" fmla="*/ 3851183 h 6438807"/>
                    <a:gd name="connsiteX125" fmla="*/ 2266952 w 4234182"/>
                    <a:gd name="connsiteY125" fmla="*/ 3889283 h 6438807"/>
                    <a:gd name="connsiteX126" fmla="*/ 2335623 w 4234182"/>
                    <a:gd name="connsiteY126" fmla="*/ 3826147 h 6438807"/>
                    <a:gd name="connsiteX127" fmla="*/ 2381251 w 4234182"/>
                    <a:gd name="connsiteY127" fmla="*/ 3827371 h 6438807"/>
                    <a:gd name="connsiteX128" fmla="*/ 2416176 w 4234182"/>
                    <a:gd name="connsiteY128" fmla="*/ 3773396 h 6438807"/>
                    <a:gd name="connsiteX129" fmla="*/ 2519364 w 4234182"/>
                    <a:gd name="connsiteY129" fmla="*/ 3792446 h 6438807"/>
                    <a:gd name="connsiteX130" fmla="*/ 2568576 w 4234182"/>
                    <a:gd name="connsiteY130" fmla="*/ 3743233 h 6438807"/>
                    <a:gd name="connsiteX131" fmla="*/ 2654301 w 4234182"/>
                    <a:gd name="connsiteY131" fmla="*/ 3754346 h 6438807"/>
                    <a:gd name="connsiteX132" fmla="*/ 2688864 w 4234182"/>
                    <a:gd name="connsiteY132" fmla="*/ 3646260 h 6438807"/>
                    <a:gd name="connsiteX133" fmla="*/ 2719389 w 4234182"/>
                    <a:gd name="connsiteY133" fmla="*/ 3543208 h 6438807"/>
                    <a:gd name="connsiteX134" fmla="*/ 2695576 w 4234182"/>
                    <a:gd name="connsiteY134" fmla="*/ 3330483 h 6438807"/>
                    <a:gd name="connsiteX135" fmla="*/ 2666548 w 4234182"/>
                    <a:gd name="connsiteY135" fmla="*/ 3202486 h 6438807"/>
                    <a:gd name="connsiteX136" fmla="*/ 2611439 w 4234182"/>
                    <a:gd name="connsiteY136" fmla="*/ 3122521 h 6438807"/>
                    <a:gd name="connsiteX137" fmla="*/ 2547940 w 4234182"/>
                    <a:gd name="connsiteY137" fmla="*/ 3027272 h 6438807"/>
                    <a:gd name="connsiteX138" fmla="*/ 2479677 w 4234182"/>
                    <a:gd name="connsiteY138" fmla="*/ 2884397 h 6438807"/>
                    <a:gd name="connsiteX139" fmla="*/ 2317751 w 4234182"/>
                    <a:gd name="connsiteY139" fmla="*/ 2760571 h 6438807"/>
                    <a:gd name="connsiteX140" fmla="*/ 2310450 w 4234182"/>
                    <a:gd name="connsiteY140" fmla="*/ 2707549 h 6438807"/>
                    <a:gd name="connsiteX141" fmla="*/ 2341564 w 4234182"/>
                    <a:gd name="connsiteY141" fmla="*/ 2627221 h 6438807"/>
                    <a:gd name="connsiteX142" fmla="*/ 2712450 w 4234182"/>
                    <a:gd name="connsiteY142" fmla="*/ 2356122 h 6438807"/>
                    <a:gd name="connsiteX143" fmla="*/ 2713220 w 4234182"/>
                    <a:gd name="connsiteY143" fmla="*/ 2237512 h 6438807"/>
                    <a:gd name="connsiteX144" fmla="*/ 2715203 w 4234182"/>
                    <a:gd name="connsiteY144" fmla="*/ 2167856 h 6438807"/>
                    <a:gd name="connsiteX145" fmla="*/ 2755901 w 4234182"/>
                    <a:gd name="connsiteY145" fmla="*/ 2096996 h 6438807"/>
                    <a:gd name="connsiteX146" fmla="*/ 2865439 w 4234182"/>
                    <a:gd name="connsiteY146" fmla="*/ 2006508 h 6438807"/>
                    <a:gd name="connsiteX147" fmla="*/ 2947989 w 4234182"/>
                    <a:gd name="connsiteY147" fmla="*/ 1920783 h 6438807"/>
                    <a:gd name="connsiteX148" fmla="*/ 3024189 w 4234182"/>
                    <a:gd name="connsiteY148" fmla="*/ 1781083 h 6438807"/>
                    <a:gd name="connsiteX149" fmla="*/ 3051222 w 4234182"/>
                    <a:gd name="connsiteY149" fmla="*/ 1822858 h 6438807"/>
                    <a:gd name="connsiteX150" fmla="*/ 3119439 w 4234182"/>
                    <a:gd name="connsiteY150" fmla="*/ 1771558 h 6438807"/>
                    <a:gd name="connsiteX151" fmla="*/ 3141664 w 4234182"/>
                    <a:gd name="connsiteY151" fmla="*/ 1846171 h 6438807"/>
                    <a:gd name="connsiteX152" fmla="*/ 3276601 w 4234182"/>
                    <a:gd name="connsiteY152" fmla="*/ 1866808 h 6438807"/>
                    <a:gd name="connsiteX153" fmla="*/ 3319782 w 4234182"/>
                    <a:gd name="connsiteY153" fmla="*/ 1850934 h 6438807"/>
                    <a:gd name="connsiteX154" fmla="*/ 3416590 w 4234182"/>
                    <a:gd name="connsiteY154" fmla="*/ 1817163 h 6438807"/>
                    <a:gd name="connsiteX155" fmla="*/ 3586164 w 4234182"/>
                    <a:gd name="connsiteY155" fmla="*/ 1666783 h 6438807"/>
                    <a:gd name="connsiteX156" fmla="*/ 3737793 w 4234182"/>
                    <a:gd name="connsiteY156" fmla="*/ 1406797 h 6438807"/>
                    <a:gd name="connsiteX157" fmla="*/ 3911601 w 4234182"/>
                    <a:gd name="connsiteY157" fmla="*/ 1107983 h 6438807"/>
                    <a:gd name="connsiteX158" fmla="*/ 3983039 w 4234182"/>
                    <a:gd name="connsiteY158" fmla="*/ 996858 h 6438807"/>
                    <a:gd name="connsiteX159" fmla="*/ 4055631 w 4234182"/>
                    <a:gd name="connsiteY159" fmla="*/ 793658 h 6438807"/>
                    <a:gd name="connsiteX160" fmla="*/ 4146551 w 4234182"/>
                    <a:gd name="connsiteY160" fmla="*/ 583242 h 6438807"/>
                    <a:gd name="connsiteX161" fmla="*/ 4234182 w 4234182"/>
                    <a:gd name="connsiteY161" fmla="*/ 361768 h 6438807"/>
                    <a:gd name="connsiteX162" fmla="*/ 4203339 w 4234182"/>
                    <a:gd name="connsiteY162" fmla="*/ 0 h 6438807"/>
                    <a:gd name="connsiteX163" fmla="*/ 2572241 w 4234182"/>
                    <a:gd name="connsiteY163" fmla="*/ 46067 h 6438807"/>
                    <a:gd name="connsiteX164" fmla="*/ 2102049 w 4234182"/>
                    <a:gd name="connsiteY164"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977902 w 4234182"/>
                    <a:gd name="connsiteY44" fmla="*/ 4089309 h 6438807"/>
                    <a:gd name="connsiteX45" fmla="*/ 919165 w 4234182"/>
                    <a:gd name="connsiteY45" fmla="*/ 3917859 h 6438807"/>
                    <a:gd name="connsiteX46" fmla="*/ 788037 w 4234182"/>
                    <a:gd name="connsiteY46" fmla="*/ 3818663 h 6438807"/>
                    <a:gd name="connsiteX47" fmla="*/ 722315 w 4234182"/>
                    <a:gd name="connsiteY47" fmla="*/ 3760697 h 6438807"/>
                    <a:gd name="connsiteX48" fmla="*/ 722315 w 4234182"/>
                    <a:gd name="connsiteY48" fmla="*/ 3705134 h 6438807"/>
                    <a:gd name="connsiteX49" fmla="*/ 755652 w 4234182"/>
                    <a:gd name="connsiteY49" fmla="*/ 3698784 h 6438807"/>
                    <a:gd name="connsiteX50" fmla="*/ 814390 w 4234182"/>
                    <a:gd name="connsiteY50" fmla="*/ 3597184 h 6438807"/>
                    <a:gd name="connsiteX51" fmla="*/ 852490 w 4234182"/>
                    <a:gd name="connsiteY51" fmla="*/ 3586072 h 6438807"/>
                    <a:gd name="connsiteX52" fmla="*/ 971552 w 4234182"/>
                    <a:gd name="connsiteY52" fmla="*/ 3486059 h 6438807"/>
                    <a:gd name="connsiteX53" fmla="*/ 1101728 w 4234182"/>
                    <a:gd name="connsiteY53" fmla="*/ 3374934 h 6438807"/>
                    <a:gd name="connsiteX54" fmla="*/ 1266827 w 4234182"/>
                    <a:gd name="connsiteY54" fmla="*/ 3297147 h 6438807"/>
                    <a:gd name="connsiteX55" fmla="*/ 1385890 w 4234182"/>
                    <a:gd name="connsiteY55" fmla="*/ 3259047 h 6438807"/>
                    <a:gd name="connsiteX56" fmla="*/ 1339852 w 4234182"/>
                    <a:gd name="connsiteY56" fmla="*/ 3162209 h 6438807"/>
                    <a:gd name="connsiteX57" fmla="*/ 1139827 w 4234182"/>
                    <a:gd name="connsiteY57" fmla="*/ 3114584 h 6438807"/>
                    <a:gd name="connsiteX58" fmla="*/ 1125540 w 4234182"/>
                    <a:gd name="connsiteY58" fmla="*/ 3089184 h 6438807"/>
                    <a:gd name="connsiteX59" fmla="*/ 1065124 w 4234182"/>
                    <a:gd name="connsiteY59" fmla="*/ 3069454 h 6438807"/>
                    <a:gd name="connsiteX60" fmla="*/ 965202 w 4234182"/>
                    <a:gd name="connsiteY60" fmla="*/ 3086009 h 6438807"/>
                    <a:gd name="connsiteX61" fmla="*/ 939802 w 4234182"/>
                    <a:gd name="connsiteY61" fmla="*/ 3132047 h 6438807"/>
                    <a:gd name="connsiteX62" fmla="*/ 884240 w 4234182"/>
                    <a:gd name="connsiteY62" fmla="*/ 3162209 h 6438807"/>
                    <a:gd name="connsiteX63" fmla="*/ 850902 w 4234182"/>
                    <a:gd name="connsiteY63" fmla="*/ 3213009 h 6438807"/>
                    <a:gd name="connsiteX64" fmla="*/ 782640 w 4234182"/>
                    <a:gd name="connsiteY64" fmla="*/ 3225709 h 6438807"/>
                    <a:gd name="connsiteX65" fmla="*/ 702175 w 4234182"/>
                    <a:gd name="connsiteY65" fmla="*/ 3169103 h 6438807"/>
                    <a:gd name="connsiteX66" fmla="*/ 717552 w 4234182"/>
                    <a:gd name="connsiteY66" fmla="*/ 3098709 h 6438807"/>
                    <a:gd name="connsiteX67" fmla="*/ 765177 w 4234182"/>
                    <a:gd name="connsiteY67" fmla="*/ 3065372 h 6438807"/>
                    <a:gd name="connsiteX68" fmla="*/ 716554 w 4234182"/>
                    <a:gd name="connsiteY68" fmla="*/ 2974294 h 6438807"/>
                    <a:gd name="connsiteX69" fmla="*/ 641352 w 4234182"/>
                    <a:gd name="connsiteY69" fmla="*/ 2976472 h 6438807"/>
                    <a:gd name="connsiteX70" fmla="*/ 519115 w 4234182"/>
                    <a:gd name="connsiteY70" fmla="*/ 2930434 h 6438807"/>
                    <a:gd name="connsiteX71" fmla="*/ 484190 w 4234182"/>
                    <a:gd name="connsiteY71" fmla="*/ 2839947 h 6438807"/>
                    <a:gd name="connsiteX72" fmla="*/ 526100 w 4234182"/>
                    <a:gd name="connsiteY72" fmla="*/ 2791460 h 6438807"/>
                    <a:gd name="connsiteX73" fmla="*/ 523877 w 4234182"/>
                    <a:gd name="connsiteY73" fmla="*/ 2725647 h 6438807"/>
                    <a:gd name="connsiteX74" fmla="*/ 563565 w 4234182"/>
                    <a:gd name="connsiteY74" fmla="*/ 2698659 h 6438807"/>
                    <a:gd name="connsiteX75" fmla="*/ 641352 w 4234182"/>
                    <a:gd name="connsiteY75" fmla="*/ 2758984 h 6438807"/>
                    <a:gd name="connsiteX76" fmla="*/ 668340 w 4234182"/>
                    <a:gd name="connsiteY76" fmla="*/ 2785972 h 6438807"/>
                    <a:gd name="connsiteX77" fmla="*/ 676277 w 4234182"/>
                    <a:gd name="connsiteY77" fmla="*/ 2730410 h 6438807"/>
                    <a:gd name="connsiteX78" fmla="*/ 712744 w 4234182"/>
                    <a:gd name="connsiteY78" fmla="*/ 2717846 h 6438807"/>
                    <a:gd name="connsiteX79" fmla="*/ 757240 w 4234182"/>
                    <a:gd name="connsiteY79" fmla="*/ 2717709 h 6438807"/>
                    <a:gd name="connsiteX80" fmla="*/ 784227 w 4234182"/>
                    <a:gd name="connsiteY80" fmla="*/ 2685959 h 6438807"/>
                    <a:gd name="connsiteX81" fmla="*/ 860427 w 4234182"/>
                    <a:gd name="connsiteY81" fmla="*/ 2579597 h 6438807"/>
                    <a:gd name="connsiteX82" fmla="*/ 950234 w 4234182"/>
                    <a:gd name="connsiteY82" fmla="*/ 2519952 h 6438807"/>
                    <a:gd name="connsiteX83" fmla="*/ 1031877 w 4234182"/>
                    <a:gd name="connsiteY83" fmla="*/ 2489109 h 6438807"/>
                    <a:gd name="connsiteX84" fmla="*/ 1179515 w 4234182"/>
                    <a:gd name="connsiteY84" fmla="*/ 2346234 h 6438807"/>
                    <a:gd name="connsiteX85" fmla="*/ 1293905 w 4234182"/>
                    <a:gd name="connsiteY85" fmla="*/ 2356213 h 6438807"/>
                    <a:gd name="connsiteX86" fmla="*/ 1359991 w 4234182"/>
                    <a:gd name="connsiteY86" fmla="*/ 2451598 h 6438807"/>
                    <a:gd name="connsiteX87" fmla="*/ 1303340 w 4234182"/>
                    <a:gd name="connsiteY87" fmla="*/ 2522447 h 6438807"/>
                    <a:gd name="connsiteX88" fmla="*/ 1206502 w 4234182"/>
                    <a:gd name="connsiteY88" fmla="*/ 2614522 h 6438807"/>
                    <a:gd name="connsiteX89" fmla="*/ 1168765 w 4234182"/>
                    <a:gd name="connsiteY89" fmla="*/ 2634705 h 6438807"/>
                    <a:gd name="connsiteX90" fmla="*/ 1180376 w 4234182"/>
                    <a:gd name="connsiteY90" fmla="*/ 2695756 h 6438807"/>
                    <a:gd name="connsiteX91" fmla="*/ 1230315 w 4234182"/>
                    <a:gd name="connsiteY91" fmla="*/ 2724059 h 6438807"/>
                    <a:gd name="connsiteX92" fmla="*/ 1133068 w 4234182"/>
                    <a:gd name="connsiteY92" fmla="*/ 2816815 h 6438807"/>
                    <a:gd name="connsiteX93" fmla="*/ 1362077 w 4234182"/>
                    <a:gd name="connsiteY93" fmla="*/ 2720884 h 6438807"/>
                    <a:gd name="connsiteX94" fmla="*/ 1684340 w 4234182"/>
                    <a:gd name="connsiteY94" fmla="*/ 2614522 h 6438807"/>
                    <a:gd name="connsiteX95" fmla="*/ 1795465 w 4234182"/>
                    <a:gd name="connsiteY95" fmla="*/ 2649447 h 6438807"/>
                    <a:gd name="connsiteX96" fmla="*/ 1865315 w 4234182"/>
                    <a:gd name="connsiteY96" fmla="*/ 2665322 h 6438807"/>
                    <a:gd name="connsiteX97" fmla="*/ 1939972 w 4234182"/>
                    <a:gd name="connsiteY97" fmla="*/ 2678202 h 6438807"/>
                    <a:gd name="connsiteX98" fmla="*/ 1890715 w 4234182"/>
                    <a:gd name="connsiteY98" fmla="*/ 2808197 h 6438807"/>
                    <a:gd name="connsiteX99" fmla="*/ 1787073 w 4234182"/>
                    <a:gd name="connsiteY99" fmla="*/ 2922088 h 6438807"/>
                    <a:gd name="connsiteX100" fmla="*/ 1824039 w 4234182"/>
                    <a:gd name="connsiteY100" fmla="*/ 2944721 h 6438807"/>
                    <a:gd name="connsiteX101" fmla="*/ 1811338 w 4234182"/>
                    <a:gd name="connsiteY101" fmla="*/ 3035208 h 6438807"/>
                    <a:gd name="connsiteX102" fmla="*/ 1878014 w 4234182"/>
                    <a:gd name="connsiteY102" fmla="*/ 3035208 h 6438807"/>
                    <a:gd name="connsiteX103" fmla="*/ 1865314 w 4234182"/>
                    <a:gd name="connsiteY103" fmla="*/ 3078071 h 6438807"/>
                    <a:gd name="connsiteX104" fmla="*/ 1933441 w 4234182"/>
                    <a:gd name="connsiteY104" fmla="*/ 3101884 h 6438807"/>
                    <a:gd name="connsiteX105" fmla="*/ 1995489 w 4234182"/>
                    <a:gd name="connsiteY105" fmla="*/ 3068546 h 6438807"/>
                    <a:gd name="connsiteX106" fmla="*/ 2100264 w 4234182"/>
                    <a:gd name="connsiteY106" fmla="*/ 3087596 h 6438807"/>
                    <a:gd name="connsiteX107" fmla="*/ 2112964 w 4234182"/>
                    <a:gd name="connsiteY107" fmla="*/ 3133633 h 6438807"/>
                    <a:gd name="connsiteX108" fmla="*/ 2171838 w 4234182"/>
                    <a:gd name="connsiteY108" fmla="*/ 3181168 h 6438807"/>
                    <a:gd name="connsiteX109" fmla="*/ 2178051 w 4234182"/>
                    <a:gd name="connsiteY109" fmla="*/ 3252696 h 6438807"/>
                    <a:gd name="connsiteX110" fmla="*/ 2200458 w 4234182"/>
                    <a:gd name="connsiteY110" fmla="*/ 3314746 h 6438807"/>
                    <a:gd name="connsiteX111" fmla="*/ 2141721 w 4234182"/>
                    <a:gd name="connsiteY111" fmla="*/ 3286170 h 6438807"/>
                    <a:gd name="connsiteX112" fmla="*/ 2076451 w 4234182"/>
                    <a:gd name="connsiteY112" fmla="*/ 3335246 h 6438807"/>
                    <a:gd name="connsiteX113" fmla="*/ 2114551 w 4234182"/>
                    <a:gd name="connsiteY113" fmla="*/ 3406683 h 6438807"/>
                    <a:gd name="connsiteX114" fmla="*/ 2171701 w 4234182"/>
                    <a:gd name="connsiteY114" fmla="*/ 3557496 h 6438807"/>
                    <a:gd name="connsiteX115" fmla="*/ 2129929 w 4234182"/>
                    <a:gd name="connsiteY115" fmla="*/ 3637008 h 6438807"/>
                    <a:gd name="connsiteX116" fmla="*/ 2095501 w 4234182"/>
                    <a:gd name="connsiteY116" fmla="*/ 3803558 h 6438807"/>
                    <a:gd name="connsiteX117" fmla="*/ 2056223 w 4234182"/>
                    <a:gd name="connsiteY117" fmla="*/ 3843564 h 6438807"/>
                    <a:gd name="connsiteX118" fmla="*/ 2090739 w 4234182"/>
                    <a:gd name="connsiteY118" fmla="*/ 3873408 h 6438807"/>
                    <a:gd name="connsiteX119" fmla="*/ 2073276 w 4234182"/>
                    <a:gd name="connsiteY119" fmla="*/ 3921033 h 6438807"/>
                    <a:gd name="connsiteX120" fmla="*/ 2122489 w 4234182"/>
                    <a:gd name="connsiteY120" fmla="*/ 3906746 h 6438807"/>
                    <a:gd name="connsiteX121" fmla="*/ 2163764 w 4234182"/>
                    <a:gd name="connsiteY121" fmla="*/ 3930558 h 6438807"/>
                    <a:gd name="connsiteX122" fmla="*/ 2211389 w 4234182"/>
                    <a:gd name="connsiteY122" fmla="*/ 3924208 h 6438807"/>
                    <a:gd name="connsiteX123" fmla="*/ 2271714 w 4234182"/>
                    <a:gd name="connsiteY123" fmla="*/ 3851183 h 6438807"/>
                    <a:gd name="connsiteX124" fmla="*/ 2266952 w 4234182"/>
                    <a:gd name="connsiteY124" fmla="*/ 3889283 h 6438807"/>
                    <a:gd name="connsiteX125" fmla="*/ 2335623 w 4234182"/>
                    <a:gd name="connsiteY125" fmla="*/ 3826147 h 6438807"/>
                    <a:gd name="connsiteX126" fmla="*/ 2381251 w 4234182"/>
                    <a:gd name="connsiteY126" fmla="*/ 3827371 h 6438807"/>
                    <a:gd name="connsiteX127" fmla="*/ 2416176 w 4234182"/>
                    <a:gd name="connsiteY127" fmla="*/ 3773396 h 6438807"/>
                    <a:gd name="connsiteX128" fmla="*/ 2519364 w 4234182"/>
                    <a:gd name="connsiteY128" fmla="*/ 3792446 h 6438807"/>
                    <a:gd name="connsiteX129" fmla="*/ 2568576 w 4234182"/>
                    <a:gd name="connsiteY129" fmla="*/ 3743233 h 6438807"/>
                    <a:gd name="connsiteX130" fmla="*/ 2654301 w 4234182"/>
                    <a:gd name="connsiteY130" fmla="*/ 3754346 h 6438807"/>
                    <a:gd name="connsiteX131" fmla="*/ 2688864 w 4234182"/>
                    <a:gd name="connsiteY131" fmla="*/ 3646260 h 6438807"/>
                    <a:gd name="connsiteX132" fmla="*/ 2719389 w 4234182"/>
                    <a:gd name="connsiteY132" fmla="*/ 3543208 h 6438807"/>
                    <a:gd name="connsiteX133" fmla="*/ 2695576 w 4234182"/>
                    <a:gd name="connsiteY133" fmla="*/ 3330483 h 6438807"/>
                    <a:gd name="connsiteX134" fmla="*/ 2666548 w 4234182"/>
                    <a:gd name="connsiteY134" fmla="*/ 3202486 h 6438807"/>
                    <a:gd name="connsiteX135" fmla="*/ 2611439 w 4234182"/>
                    <a:gd name="connsiteY135" fmla="*/ 3122521 h 6438807"/>
                    <a:gd name="connsiteX136" fmla="*/ 2547940 w 4234182"/>
                    <a:gd name="connsiteY136" fmla="*/ 3027272 h 6438807"/>
                    <a:gd name="connsiteX137" fmla="*/ 2479677 w 4234182"/>
                    <a:gd name="connsiteY137" fmla="*/ 2884397 h 6438807"/>
                    <a:gd name="connsiteX138" fmla="*/ 2317751 w 4234182"/>
                    <a:gd name="connsiteY138" fmla="*/ 2760571 h 6438807"/>
                    <a:gd name="connsiteX139" fmla="*/ 2310450 w 4234182"/>
                    <a:gd name="connsiteY139" fmla="*/ 2707549 h 6438807"/>
                    <a:gd name="connsiteX140" fmla="*/ 2341564 w 4234182"/>
                    <a:gd name="connsiteY140" fmla="*/ 2627221 h 6438807"/>
                    <a:gd name="connsiteX141" fmla="*/ 2712450 w 4234182"/>
                    <a:gd name="connsiteY141" fmla="*/ 2356122 h 6438807"/>
                    <a:gd name="connsiteX142" fmla="*/ 2713220 w 4234182"/>
                    <a:gd name="connsiteY142" fmla="*/ 2237512 h 6438807"/>
                    <a:gd name="connsiteX143" fmla="*/ 2715203 w 4234182"/>
                    <a:gd name="connsiteY143" fmla="*/ 2167856 h 6438807"/>
                    <a:gd name="connsiteX144" fmla="*/ 2755901 w 4234182"/>
                    <a:gd name="connsiteY144" fmla="*/ 2096996 h 6438807"/>
                    <a:gd name="connsiteX145" fmla="*/ 2865439 w 4234182"/>
                    <a:gd name="connsiteY145" fmla="*/ 2006508 h 6438807"/>
                    <a:gd name="connsiteX146" fmla="*/ 2947989 w 4234182"/>
                    <a:gd name="connsiteY146" fmla="*/ 1920783 h 6438807"/>
                    <a:gd name="connsiteX147" fmla="*/ 3024189 w 4234182"/>
                    <a:gd name="connsiteY147" fmla="*/ 1781083 h 6438807"/>
                    <a:gd name="connsiteX148" fmla="*/ 3051222 w 4234182"/>
                    <a:gd name="connsiteY148" fmla="*/ 1822858 h 6438807"/>
                    <a:gd name="connsiteX149" fmla="*/ 3119439 w 4234182"/>
                    <a:gd name="connsiteY149" fmla="*/ 1771558 h 6438807"/>
                    <a:gd name="connsiteX150" fmla="*/ 3141664 w 4234182"/>
                    <a:gd name="connsiteY150" fmla="*/ 1846171 h 6438807"/>
                    <a:gd name="connsiteX151" fmla="*/ 3276601 w 4234182"/>
                    <a:gd name="connsiteY151" fmla="*/ 1866808 h 6438807"/>
                    <a:gd name="connsiteX152" fmla="*/ 3319782 w 4234182"/>
                    <a:gd name="connsiteY152" fmla="*/ 1850934 h 6438807"/>
                    <a:gd name="connsiteX153" fmla="*/ 3416590 w 4234182"/>
                    <a:gd name="connsiteY153" fmla="*/ 1817163 h 6438807"/>
                    <a:gd name="connsiteX154" fmla="*/ 3586164 w 4234182"/>
                    <a:gd name="connsiteY154" fmla="*/ 1666783 h 6438807"/>
                    <a:gd name="connsiteX155" fmla="*/ 3737793 w 4234182"/>
                    <a:gd name="connsiteY155" fmla="*/ 1406797 h 6438807"/>
                    <a:gd name="connsiteX156" fmla="*/ 3911601 w 4234182"/>
                    <a:gd name="connsiteY156" fmla="*/ 1107983 h 6438807"/>
                    <a:gd name="connsiteX157" fmla="*/ 3983039 w 4234182"/>
                    <a:gd name="connsiteY157" fmla="*/ 996858 h 6438807"/>
                    <a:gd name="connsiteX158" fmla="*/ 4055631 w 4234182"/>
                    <a:gd name="connsiteY158" fmla="*/ 793658 h 6438807"/>
                    <a:gd name="connsiteX159" fmla="*/ 4146551 w 4234182"/>
                    <a:gd name="connsiteY159" fmla="*/ 583242 h 6438807"/>
                    <a:gd name="connsiteX160" fmla="*/ 4234182 w 4234182"/>
                    <a:gd name="connsiteY160" fmla="*/ 361768 h 6438807"/>
                    <a:gd name="connsiteX161" fmla="*/ 4203339 w 4234182"/>
                    <a:gd name="connsiteY161" fmla="*/ 0 h 6438807"/>
                    <a:gd name="connsiteX162" fmla="*/ 2572241 w 4234182"/>
                    <a:gd name="connsiteY162" fmla="*/ 46067 h 6438807"/>
                    <a:gd name="connsiteX163" fmla="*/ 2102049 w 4234182"/>
                    <a:gd name="connsiteY163"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977902 w 4234182"/>
                    <a:gd name="connsiteY44" fmla="*/ 4089309 h 6438807"/>
                    <a:gd name="connsiteX45" fmla="*/ 919165 w 4234182"/>
                    <a:gd name="connsiteY45" fmla="*/ 3917859 h 6438807"/>
                    <a:gd name="connsiteX46" fmla="*/ 788037 w 4234182"/>
                    <a:gd name="connsiteY46" fmla="*/ 3818663 h 6438807"/>
                    <a:gd name="connsiteX47" fmla="*/ 722315 w 4234182"/>
                    <a:gd name="connsiteY47" fmla="*/ 3760697 h 6438807"/>
                    <a:gd name="connsiteX48" fmla="*/ 722315 w 4234182"/>
                    <a:gd name="connsiteY48" fmla="*/ 3705134 h 6438807"/>
                    <a:gd name="connsiteX49" fmla="*/ 755652 w 4234182"/>
                    <a:gd name="connsiteY49" fmla="*/ 3698784 h 6438807"/>
                    <a:gd name="connsiteX50" fmla="*/ 814390 w 4234182"/>
                    <a:gd name="connsiteY50" fmla="*/ 3597184 h 6438807"/>
                    <a:gd name="connsiteX51" fmla="*/ 971552 w 4234182"/>
                    <a:gd name="connsiteY51" fmla="*/ 3486059 h 6438807"/>
                    <a:gd name="connsiteX52" fmla="*/ 1101728 w 4234182"/>
                    <a:gd name="connsiteY52" fmla="*/ 3374934 h 6438807"/>
                    <a:gd name="connsiteX53" fmla="*/ 1266827 w 4234182"/>
                    <a:gd name="connsiteY53" fmla="*/ 3297147 h 6438807"/>
                    <a:gd name="connsiteX54" fmla="*/ 1385890 w 4234182"/>
                    <a:gd name="connsiteY54" fmla="*/ 3259047 h 6438807"/>
                    <a:gd name="connsiteX55" fmla="*/ 1339852 w 4234182"/>
                    <a:gd name="connsiteY55" fmla="*/ 3162209 h 6438807"/>
                    <a:gd name="connsiteX56" fmla="*/ 1139827 w 4234182"/>
                    <a:gd name="connsiteY56" fmla="*/ 3114584 h 6438807"/>
                    <a:gd name="connsiteX57" fmla="*/ 1125540 w 4234182"/>
                    <a:gd name="connsiteY57" fmla="*/ 3089184 h 6438807"/>
                    <a:gd name="connsiteX58" fmla="*/ 1065124 w 4234182"/>
                    <a:gd name="connsiteY58" fmla="*/ 3069454 h 6438807"/>
                    <a:gd name="connsiteX59" fmla="*/ 965202 w 4234182"/>
                    <a:gd name="connsiteY59" fmla="*/ 3086009 h 6438807"/>
                    <a:gd name="connsiteX60" fmla="*/ 939802 w 4234182"/>
                    <a:gd name="connsiteY60" fmla="*/ 3132047 h 6438807"/>
                    <a:gd name="connsiteX61" fmla="*/ 884240 w 4234182"/>
                    <a:gd name="connsiteY61" fmla="*/ 3162209 h 6438807"/>
                    <a:gd name="connsiteX62" fmla="*/ 850902 w 4234182"/>
                    <a:gd name="connsiteY62" fmla="*/ 3213009 h 6438807"/>
                    <a:gd name="connsiteX63" fmla="*/ 782640 w 4234182"/>
                    <a:gd name="connsiteY63" fmla="*/ 3225709 h 6438807"/>
                    <a:gd name="connsiteX64" fmla="*/ 702175 w 4234182"/>
                    <a:gd name="connsiteY64" fmla="*/ 3169103 h 6438807"/>
                    <a:gd name="connsiteX65" fmla="*/ 717552 w 4234182"/>
                    <a:gd name="connsiteY65" fmla="*/ 3098709 h 6438807"/>
                    <a:gd name="connsiteX66" fmla="*/ 765177 w 4234182"/>
                    <a:gd name="connsiteY66" fmla="*/ 3065372 h 6438807"/>
                    <a:gd name="connsiteX67" fmla="*/ 716554 w 4234182"/>
                    <a:gd name="connsiteY67" fmla="*/ 2974294 h 6438807"/>
                    <a:gd name="connsiteX68" fmla="*/ 641352 w 4234182"/>
                    <a:gd name="connsiteY68" fmla="*/ 2976472 h 6438807"/>
                    <a:gd name="connsiteX69" fmla="*/ 519115 w 4234182"/>
                    <a:gd name="connsiteY69" fmla="*/ 2930434 h 6438807"/>
                    <a:gd name="connsiteX70" fmla="*/ 484190 w 4234182"/>
                    <a:gd name="connsiteY70" fmla="*/ 2839947 h 6438807"/>
                    <a:gd name="connsiteX71" fmla="*/ 526100 w 4234182"/>
                    <a:gd name="connsiteY71" fmla="*/ 2791460 h 6438807"/>
                    <a:gd name="connsiteX72" fmla="*/ 523877 w 4234182"/>
                    <a:gd name="connsiteY72" fmla="*/ 2725647 h 6438807"/>
                    <a:gd name="connsiteX73" fmla="*/ 563565 w 4234182"/>
                    <a:gd name="connsiteY73" fmla="*/ 2698659 h 6438807"/>
                    <a:gd name="connsiteX74" fmla="*/ 641352 w 4234182"/>
                    <a:gd name="connsiteY74" fmla="*/ 2758984 h 6438807"/>
                    <a:gd name="connsiteX75" fmla="*/ 668340 w 4234182"/>
                    <a:gd name="connsiteY75" fmla="*/ 2785972 h 6438807"/>
                    <a:gd name="connsiteX76" fmla="*/ 676277 w 4234182"/>
                    <a:gd name="connsiteY76" fmla="*/ 2730410 h 6438807"/>
                    <a:gd name="connsiteX77" fmla="*/ 712744 w 4234182"/>
                    <a:gd name="connsiteY77" fmla="*/ 2717846 h 6438807"/>
                    <a:gd name="connsiteX78" fmla="*/ 757240 w 4234182"/>
                    <a:gd name="connsiteY78" fmla="*/ 2717709 h 6438807"/>
                    <a:gd name="connsiteX79" fmla="*/ 784227 w 4234182"/>
                    <a:gd name="connsiteY79" fmla="*/ 2685959 h 6438807"/>
                    <a:gd name="connsiteX80" fmla="*/ 860427 w 4234182"/>
                    <a:gd name="connsiteY80" fmla="*/ 2579597 h 6438807"/>
                    <a:gd name="connsiteX81" fmla="*/ 950234 w 4234182"/>
                    <a:gd name="connsiteY81" fmla="*/ 2519952 h 6438807"/>
                    <a:gd name="connsiteX82" fmla="*/ 1031877 w 4234182"/>
                    <a:gd name="connsiteY82" fmla="*/ 2489109 h 6438807"/>
                    <a:gd name="connsiteX83" fmla="*/ 1179515 w 4234182"/>
                    <a:gd name="connsiteY83" fmla="*/ 2346234 h 6438807"/>
                    <a:gd name="connsiteX84" fmla="*/ 1293905 w 4234182"/>
                    <a:gd name="connsiteY84" fmla="*/ 2356213 h 6438807"/>
                    <a:gd name="connsiteX85" fmla="*/ 1359991 w 4234182"/>
                    <a:gd name="connsiteY85" fmla="*/ 2451598 h 6438807"/>
                    <a:gd name="connsiteX86" fmla="*/ 1303340 w 4234182"/>
                    <a:gd name="connsiteY86" fmla="*/ 2522447 h 6438807"/>
                    <a:gd name="connsiteX87" fmla="*/ 1206502 w 4234182"/>
                    <a:gd name="connsiteY87" fmla="*/ 2614522 h 6438807"/>
                    <a:gd name="connsiteX88" fmla="*/ 1168765 w 4234182"/>
                    <a:gd name="connsiteY88" fmla="*/ 2634705 h 6438807"/>
                    <a:gd name="connsiteX89" fmla="*/ 1180376 w 4234182"/>
                    <a:gd name="connsiteY89" fmla="*/ 2695756 h 6438807"/>
                    <a:gd name="connsiteX90" fmla="*/ 1230315 w 4234182"/>
                    <a:gd name="connsiteY90" fmla="*/ 2724059 h 6438807"/>
                    <a:gd name="connsiteX91" fmla="*/ 1133068 w 4234182"/>
                    <a:gd name="connsiteY91" fmla="*/ 2816815 h 6438807"/>
                    <a:gd name="connsiteX92" fmla="*/ 1362077 w 4234182"/>
                    <a:gd name="connsiteY92" fmla="*/ 2720884 h 6438807"/>
                    <a:gd name="connsiteX93" fmla="*/ 1684340 w 4234182"/>
                    <a:gd name="connsiteY93" fmla="*/ 2614522 h 6438807"/>
                    <a:gd name="connsiteX94" fmla="*/ 1795465 w 4234182"/>
                    <a:gd name="connsiteY94" fmla="*/ 2649447 h 6438807"/>
                    <a:gd name="connsiteX95" fmla="*/ 1865315 w 4234182"/>
                    <a:gd name="connsiteY95" fmla="*/ 2665322 h 6438807"/>
                    <a:gd name="connsiteX96" fmla="*/ 1939972 w 4234182"/>
                    <a:gd name="connsiteY96" fmla="*/ 2678202 h 6438807"/>
                    <a:gd name="connsiteX97" fmla="*/ 1890715 w 4234182"/>
                    <a:gd name="connsiteY97" fmla="*/ 2808197 h 6438807"/>
                    <a:gd name="connsiteX98" fmla="*/ 1787073 w 4234182"/>
                    <a:gd name="connsiteY98" fmla="*/ 2922088 h 6438807"/>
                    <a:gd name="connsiteX99" fmla="*/ 1824039 w 4234182"/>
                    <a:gd name="connsiteY99" fmla="*/ 2944721 h 6438807"/>
                    <a:gd name="connsiteX100" fmla="*/ 1811338 w 4234182"/>
                    <a:gd name="connsiteY100" fmla="*/ 3035208 h 6438807"/>
                    <a:gd name="connsiteX101" fmla="*/ 1878014 w 4234182"/>
                    <a:gd name="connsiteY101" fmla="*/ 3035208 h 6438807"/>
                    <a:gd name="connsiteX102" fmla="*/ 1865314 w 4234182"/>
                    <a:gd name="connsiteY102" fmla="*/ 3078071 h 6438807"/>
                    <a:gd name="connsiteX103" fmla="*/ 1933441 w 4234182"/>
                    <a:gd name="connsiteY103" fmla="*/ 3101884 h 6438807"/>
                    <a:gd name="connsiteX104" fmla="*/ 1995489 w 4234182"/>
                    <a:gd name="connsiteY104" fmla="*/ 3068546 h 6438807"/>
                    <a:gd name="connsiteX105" fmla="*/ 2100264 w 4234182"/>
                    <a:gd name="connsiteY105" fmla="*/ 3087596 h 6438807"/>
                    <a:gd name="connsiteX106" fmla="*/ 2112964 w 4234182"/>
                    <a:gd name="connsiteY106" fmla="*/ 3133633 h 6438807"/>
                    <a:gd name="connsiteX107" fmla="*/ 2171838 w 4234182"/>
                    <a:gd name="connsiteY107" fmla="*/ 3181168 h 6438807"/>
                    <a:gd name="connsiteX108" fmla="*/ 2178051 w 4234182"/>
                    <a:gd name="connsiteY108" fmla="*/ 3252696 h 6438807"/>
                    <a:gd name="connsiteX109" fmla="*/ 2200458 w 4234182"/>
                    <a:gd name="connsiteY109" fmla="*/ 3314746 h 6438807"/>
                    <a:gd name="connsiteX110" fmla="*/ 2141721 w 4234182"/>
                    <a:gd name="connsiteY110" fmla="*/ 3286170 h 6438807"/>
                    <a:gd name="connsiteX111" fmla="*/ 2076451 w 4234182"/>
                    <a:gd name="connsiteY111" fmla="*/ 3335246 h 6438807"/>
                    <a:gd name="connsiteX112" fmla="*/ 2114551 w 4234182"/>
                    <a:gd name="connsiteY112" fmla="*/ 3406683 h 6438807"/>
                    <a:gd name="connsiteX113" fmla="*/ 2171701 w 4234182"/>
                    <a:gd name="connsiteY113" fmla="*/ 3557496 h 6438807"/>
                    <a:gd name="connsiteX114" fmla="*/ 2129929 w 4234182"/>
                    <a:gd name="connsiteY114" fmla="*/ 3637008 h 6438807"/>
                    <a:gd name="connsiteX115" fmla="*/ 2095501 w 4234182"/>
                    <a:gd name="connsiteY115" fmla="*/ 3803558 h 6438807"/>
                    <a:gd name="connsiteX116" fmla="*/ 2056223 w 4234182"/>
                    <a:gd name="connsiteY116" fmla="*/ 3843564 h 6438807"/>
                    <a:gd name="connsiteX117" fmla="*/ 2090739 w 4234182"/>
                    <a:gd name="connsiteY117" fmla="*/ 3873408 h 6438807"/>
                    <a:gd name="connsiteX118" fmla="*/ 2073276 w 4234182"/>
                    <a:gd name="connsiteY118" fmla="*/ 3921033 h 6438807"/>
                    <a:gd name="connsiteX119" fmla="*/ 2122489 w 4234182"/>
                    <a:gd name="connsiteY119" fmla="*/ 3906746 h 6438807"/>
                    <a:gd name="connsiteX120" fmla="*/ 2163764 w 4234182"/>
                    <a:gd name="connsiteY120" fmla="*/ 3930558 h 6438807"/>
                    <a:gd name="connsiteX121" fmla="*/ 2211389 w 4234182"/>
                    <a:gd name="connsiteY121" fmla="*/ 3924208 h 6438807"/>
                    <a:gd name="connsiteX122" fmla="*/ 2271714 w 4234182"/>
                    <a:gd name="connsiteY122" fmla="*/ 3851183 h 6438807"/>
                    <a:gd name="connsiteX123" fmla="*/ 2266952 w 4234182"/>
                    <a:gd name="connsiteY123" fmla="*/ 3889283 h 6438807"/>
                    <a:gd name="connsiteX124" fmla="*/ 2335623 w 4234182"/>
                    <a:gd name="connsiteY124" fmla="*/ 3826147 h 6438807"/>
                    <a:gd name="connsiteX125" fmla="*/ 2381251 w 4234182"/>
                    <a:gd name="connsiteY125" fmla="*/ 3827371 h 6438807"/>
                    <a:gd name="connsiteX126" fmla="*/ 2416176 w 4234182"/>
                    <a:gd name="connsiteY126" fmla="*/ 3773396 h 6438807"/>
                    <a:gd name="connsiteX127" fmla="*/ 2519364 w 4234182"/>
                    <a:gd name="connsiteY127" fmla="*/ 3792446 h 6438807"/>
                    <a:gd name="connsiteX128" fmla="*/ 2568576 w 4234182"/>
                    <a:gd name="connsiteY128" fmla="*/ 3743233 h 6438807"/>
                    <a:gd name="connsiteX129" fmla="*/ 2654301 w 4234182"/>
                    <a:gd name="connsiteY129" fmla="*/ 3754346 h 6438807"/>
                    <a:gd name="connsiteX130" fmla="*/ 2688864 w 4234182"/>
                    <a:gd name="connsiteY130" fmla="*/ 3646260 h 6438807"/>
                    <a:gd name="connsiteX131" fmla="*/ 2719389 w 4234182"/>
                    <a:gd name="connsiteY131" fmla="*/ 3543208 h 6438807"/>
                    <a:gd name="connsiteX132" fmla="*/ 2695576 w 4234182"/>
                    <a:gd name="connsiteY132" fmla="*/ 3330483 h 6438807"/>
                    <a:gd name="connsiteX133" fmla="*/ 2666548 w 4234182"/>
                    <a:gd name="connsiteY133" fmla="*/ 3202486 h 6438807"/>
                    <a:gd name="connsiteX134" fmla="*/ 2611439 w 4234182"/>
                    <a:gd name="connsiteY134" fmla="*/ 3122521 h 6438807"/>
                    <a:gd name="connsiteX135" fmla="*/ 2547940 w 4234182"/>
                    <a:gd name="connsiteY135" fmla="*/ 3027272 h 6438807"/>
                    <a:gd name="connsiteX136" fmla="*/ 2479677 w 4234182"/>
                    <a:gd name="connsiteY136" fmla="*/ 2884397 h 6438807"/>
                    <a:gd name="connsiteX137" fmla="*/ 2317751 w 4234182"/>
                    <a:gd name="connsiteY137" fmla="*/ 2760571 h 6438807"/>
                    <a:gd name="connsiteX138" fmla="*/ 2310450 w 4234182"/>
                    <a:gd name="connsiteY138" fmla="*/ 2707549 h 6438807"/>
                    <a:gd name="connsiteX139" fmla="*/ 2341564 w 4234182"/>
                    <a:gd name="connsiteY139" fmla="*/ 2627221 h 6438807"/>
                    <a:gd name="connsiteX140" fmla="*/ 2712450 w 4234182"/>
                    <a:gd name="connsiteY140" fmla="*/ 2356122 h 6438807"/>
                    <a:gd name="connsiteX141" fmla="*/ 2713220 w 4234182"/>
                    <a:gd name="connsiteY141" fmla="*/ 2237512 h 6438807"/>
                    <a:gd name="connsiteX142" fmla="*/ 2715203 w 4234182"/>
                    <a:gd name="connsiteY142" fmla="*/ 2167856 h 6438807"/>
                    <a:gd name="connsiteX143" fmla="*/ 2755901 w 4234182"/>
                    <a:gd name="connsiteY143" fmla="*/ 2096996 h 6438807"/>
                    <a:gd name="connsiteX144" fmla="*/ 2865439 w 4234182"/>
                    <a:gd name="connsiteY144" fmla="*/ 2006508 h 6438807"/>
                    <a:gd name="connsiteX145" fmla="*/ 2947989 w 4234182"/>
                    <a:gd name="connsiteY145" fmla="*/ 1920783 h 6438807"/>
                    <a:gd name="connsiteX146" fmla="*/ 3024189 w 4234182"/>
                    <a:gd name="connsiteY146" fmla="*/ 1781083 h 6438807"/>
                    <a:gd name="connsiteX147" fmla="*/ 3051222 w 4234182"/>
                    <a:gd name="connsiteY147" fmla="*/ 1822858 h 6438807"/>
                    <a:gd name="connsiteX148" fmla="*/ 3119439 w 4234182"/>
                    <a:gd name="connsiteY148" fmla="*/ 1771558 h 6438807"/>
                    <a:gd name="connsiteX149" fmla="*/ 3141664 w 4234182"/>
                    <a:gd name="connsiteY149" fmla="*/ 1846171 h 6438807"/>
                    <a:gd name="connsiteX150" fmla="*/ 3276601 w 4234182"/>
                    <a:gd name="connsiteY150" fmla="*/ 1866808 h 6438807"/>
                    <a:gd name="connsiteX151" fmla="*/ 3319782 w 4234182"/>
                    <a:gd name="connsiteY151" fmla="*/ 1850934 h 6438807"/>
                    <a:gd name="connsiteX152" fmla="*/ 3416590 w 4234182"/>
                    <a:gd name="connsiteY152" fmla="*/ 1817163 h 6438807"/>
                    <a:gd name="connsiteX153" fmla="*/ 3586164 w 4234182"/>
                    <a:gd name="connsiteY153" fmla="*/ 1666783 h 6438807"/>
                    <a:gd name="connsiteX154" fmla="*/ 3737793 w 4234182"/>
                    <a:gd name="connsiteY154" fmla="*/ 1406797 h 6438807"/>
                    <a:gd name="connsiteX155" fmla="*/ 3911601 w 4234182"/>
                    <a:gd name="connsiteY155" fmla="*/ 1107983 h 6438807"/>
                    <a:gd name="connsiteX156" fmla="*/ 3983039 w 4234182"/>
                    <a:gd name="connsiteY156" fmla="*/ 996858 h 6438807"/>
                    <a:gd name="connsiteX157" fmla="*/ 4055631 w 4234182"/>
                    <a:gd name="connsiteY157" fmla="*/ 793658 h 6438807"/>
                    <a:gd name="connsiteX158" fmla="*/ 4146551 w 4234182"/>
                    <a:gd name="connsiteY158" fmla="*/ 583242 h 6438807"/>
                    <a:gd name="connsiteX159" fmla="*/ 4234182 w 4234182"/>
                    <a:gd name="connsiteY159" fmla="*/ 361768 h 6438807"/>
                    <a:gd name="connsiteX160" fmla="*/ 4203339 w 4234182"/>
                    <a:gd name="connsiteY160" fmla="*/ 0 h 6438807"/>
                    <a:gd name="connsiteX161" fmla="*/ 2572241 w 4234182"/>
                    <a:gd name="connsiteY161" fmla="*/ 46067 h 6438807"/>
                    <a:gd name="connsiteX162" fmla="*/ 2102049 w 4234182"/>
                    <a:gd name="connsiteY162"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977902 w 4234182"/>
                    <a:gd name="connsiteY44" fmla="*/ 4089309 h 6438807"/>
                    <a:gd name="connsiteX45" fmla="*/ 919165 w 4234182"/>
                    <a:gd name="connsiteY45" fmla="*/ 3917859 h 6438807"/>
                    <a:gd name="connsiteX46" fmla="*/ 788037 w 4234182"/>
                    <a:gd name="connsiteY46" fmla="*/ 3818663 h 6438807"/>
                    <a:gd name="connsiteX47" fmla="*/ 722315 w 4234182"/>
                    <a:gd name="connsiteY47" fmla="*/ 3760697 h 6438807"/>
                    <a:gd name="connsiteX48" fmla="*/ 722315 w 4234182"/>
                    <a:gd name="connsiteY48" fmla="*/ 3705134 h 6438807"/>
                    <a:gd name="connsiteX49" fmla="*/ 755652 w 4234182"/>
                    <a:gd name="connsiteY49" fmla="*/ 3698784 h 6438807"/>
                    <a:gd name="connsiteX50" fmla="*/ 971552 w 4234182"/>
                    <a:gd name="connsiteY50" fmla="*/ 3486059 h 6438807"/>
                    <a:gd name="connsiteX51" fmla="*/ 1101728 w 4234182"/>
                    <a:gd name="connsiteY51" fmla="*/ 3374934 h 6438807"/>
                    <a:gd name="connsiteX52" fmla="*/ 1266827 w 4234182"/>
                    <a:gd name="connsiteY52" fmla="*/ 3297147 h 6438807"/>
                    <a:gd name="connsiteX53" fmla="*/ 1385890 w 4234182"/>
                    <a:gd name="connsiteY53" fmla="*/ 3259047 h 6438807"/>
                    <a:gd name="connsiteX54" fmla="*/ 1339852 w 4234182"/>
                    <a:gd name="connsiteY54" fmla="*/ 3162209 h 6438807"/>
                    <a:gd name="connsiteX55" fmla="*/ 1139827 w 4234182"/>
                    <a:gd name="connsiteY55" fmla="*/ 3114584 h 6438807"/>
                    <a:gd name="connsiteX56" fmla="*/ 1125540 w 4234182"/>
                    <a:gd name="connsiteY56" fmla="*/ 3089184 h 6438807"/>
                    <a:gd name="connsiteX57" fmla="*/ 1065124 w 4234182"/>
                    <a:gd name="connsiteY57" fmla="*/ 3069454 h 6438807"/>
                    <a:gd name="connsiteX58" fmla="*/ 965202 w 4234182"/>
                    <a:gd name="connsiteY58" fmla="*/ 3086009 h 6438807"/>
                    <a:gd name="connsiteX59" fmla="*/ 939802 w 4234182"/>
                    <a:gd name="connsiteY59" fmla="*/ 3132047 h 6438807"/>
                    <a:gd name="connsiteX60" fmla="*/ 884240 w 4234182"/>
                    <a:gd name="connsiteY60" fmla="*/ 3162209 h 6438807"/>
                    <a:gd name="connsiteX61" fmla="*/ 850902 w 4234182"/>
                    <a:gd name="connsiteY61" fmla="*/ 3213009 h 6438807"/>
                    <a:gd name="connsiteX62" fmla="*/ 782640 w 4234182"/>
                    <a:gd name="connsiteY62" fmla="*/ 3225709 h 6438807"/>
                    <a:gd name="connsiteX63" fmla="*/ 702175 w 4234182"/>
                    <a:gd name="connsiteY63" fmla="*/ 3169103 h 6438807"/>
                    <a:gd name="connsiteX64" fmla="*/ 717552 w 4234182"/>
                    <a:gd name="connsiteY64" fmla="*/ 3098709 h 6438807"/>
                    <a:gd name="connsiteX65" fmla="*/ 765177 w 4234182"/>
                    <a:gd name="connsiteY65" fmla="*/ 3065372 h 6438807"/>
                    <a:gd name="connsiteX66" fmla="*/ 716554 w 4234182"/>
                    <a:gd name="connsiteY66" fmla="*/ 2974294 h 6438807"/>
                    <a:gd name="connsiteX67" fmla="*/ 641352 w 4234182"/>
                    <a:gd name="connsiteY67" fmla="*/ 2976472 h 6438807"/>
                    <a:gd name="connsiteX68" fmla="*/ 519115 w 4234182"/>
                    <a:gd name="connsiteY68" fmla="*/ 2930434 h 6438807"/>
                    <a:gd name="connsiteX69" fmla="*/ 484190 w 4234182"/>
                    <a:gd name="connsiteY69" fmla="*/ 2839947 h 6438807"/>
                    <a:gd name="connsiteX70" fmla="*/ 526100 w 4234182"/>
                    <a:gd name="connsiteY70" fmla="*/ 2791460 h 6438807"/>
                    <a:gd name="connsiteX71" fmla="*/ 523877 w 4234182"/>
                    <a:gd name="connsiteY71" fmla="*/ 2725647 h 6438807"/>
                    <a:gd name="connsiteX72" fmla="*/ 563565 w 4234182"/>
                    <a:gd name="connsiteY72" fmla="*/ 2698659 h 6438807"/>
                    <a:gd name="connsiteX73" fmla="*/ 641352 w 4234182"/>
                    <a:gd name="connsiteY73" fmla="*/ 2758984 h 6438807"/>
                    <a:gd name="connsiteX74" fmla="*/ 668340 w 4234182"/>
                    <a:gd name="connsiteY74" fmla="*/ 2785972 h 6438807"/>
                    <a:gd name="connsiteX75" fmla="*/ 676277 w 4234182"/>
                    <a:gd name="connsiteY75" fmla="*/ 2730410 h 6438807"/>
                    <a:gd name="connsiteX76" fmla="*/ 712744 w 4234182"/>
                    <a:gd name="connsiteY76" fmla="*/ 2717846 h 6438807"/>
                    <a:gd name="connsiteX77" fmla="*/ 757240 w 4234182"/>
                    <a:gd name="connsiteY77" fmla="*/ 2717709 h 6438807"/>
                    <a:gd name="connsiteX78" fmla="*/ 784227 w 4234182"/>
                    <a:gd name="connsiteY78" fmla="*/ 2685959 h 6438807"/>
                    <a:gd name="connsiteX79" fmla="*/ 860427 w 4234182"/>
                    <a:gd name="connsiteY79" fmla="*/ 2579597 h 6438807"/>
                    <a:gd name="connsiteX80" fmla="*/ 950234 w 4234182"/>
                    <a:gd name="connsiteY80" fmla="*/ 2519952 h 6438807"/>
                    <a:gd name="connsiteX81" fmla="*/ 1031877 w 4234182"/>
                    <a:gd name="connsiteY81" fmla="*/ 2489109 h 6438807"/>
                    <a:gd name="connsiteX82" fmla="*/ 1179515 w 4234182"/>
                    <a:gd name="connsiteY82" fmla="*/ 2346234 h 6438807"/>
                    <a:gd name="connsiteX83" fmla="*/ 1293905 w 4234182"/>
                    <a:gd name="connsiteY83" fmla="*/ 2356213 h 6438807"/>
                    <a:gd name="connsiteX84" fmla="*/ 1359991 w 4234182"/>
                    <a:gd name="connsiteY84" fmla="*/ 2451598 h 6438807"/>
                    <a:gd name="connsiteX85" fmla="*/ 1303340 w 4234182"/>
                    <a:gd name="connsiteY85" fmla="*/ 2522447 h 6438807"/>
                    <a:gd name="connsiteX86" fmla="*/ 1206502 w 4234182"/>
                    <a:gd name="connsiteY86" fmla="*/ 2614522 h 6438807"/>
                    <a:gd name="connsiteX87" fmla="*/ 1168765 w 4234182"/>
                    <a:gd name="connsiteY87" fmla="*/ 2634705 h 6438807"/>
                    <a:gd name="connsiteX88" fmla="*/ 1180376 w 4234182"/>
                    <a:gd name="connsiteY88" fmla="*/ 2695756 h 6438807"/>
                    <a:gd name="connsiteX89" fmla="*/ 1230315 w 4234182"/>
                    <a:gd name="connsiteY89" fmla="*/ 2724059 h 6438807"/>
                    <a:gd name="connsiteX90" fmla="*/ 1133068 w 4234182"/>
                    <a:gd name="connsiteY90" fmla="*/ 2816815 h 6438807"/>
                    <a:gd name="connsiteX91" fmla="*/ 1362077 w 4234182"/>
                    <a:gd name="connsiteY91" fmla="*/ 2720884 h 6438807"/>
                    <a:gd name="connsiteX92" fmla="*/ 1684340 w 4234182"/>
                    <a:gd name="connsiteY92" fmla="*/ 2614522 h 6438807"/>
                    <a:gd name="connsiteX93" fmla="*/ 1795465 w 4234182"/>
                    <a:gd name="connsiteY93" fmla="*/ 2649447 h 6438807"/>
                    <a:gd name="connsiteX94" fmla="*/ 1865315 w 4234182"/>
                    <a:gd name="connsiteY94" fmla="*/ 2665322 h 6438807"/>
                    <a:gd name="connsiteX95" fmla="*/ 1939972 w 4234182"/>
                    <a:gd name="connsiteY95" fmla="*/ 2678202 h 6438807"/>
                    <a:gd name="connsiteX96" fmla="*/ 1890715 w 4234182"/>
                    <a:gd name="connsiteY96" fmla="*/ 2808197 h 6438807"/>
                    <a:gd name="connsiteX97" fmla="*/ 1787073 w 4234182"/>
                    <a:gd name="connsiteY97" fmla="*/ 2922088 h 6438807"/>
                    <a:gd name="connsiteX98" fmla="*/ 1824039 w 4234182"/>
                    <a:gd name="connsiteY98" fmla="*/ 2944721 h 6438807"/>
                    <a:gd name="connsiteX99" fmla="*/ 1811338 w 4234182"/>
                    <a:gd name="connsiteY99" fmla="*/ 3035208 h 6438807"/>
                    <a:gd name="connsiteX100" fmla="*/ 1878014 w 4234182"/>
                    <a:gd name="connsiteY100" fmla="*/ 3035208 h 6438807"/>
                    <a:gd name="connsiteX101" fmla="*/ 1865314 w 4234182"/>
                    <a:gd name="connsiteY101" fmla="*/ 3078071 h 6438807"/>
                    <a:gd name="connsiteX102" fmla="*/ 1933441 w 4234182"/>
                    <a:gd name="connsiteY102" fmla="*/ 3101884 h 6438807"/>
                    <a:gd name="connsiteX103" fmla="*/ 1995489 w 4234182"/>
                    <a:gd name="connsiteY103" fmla="*/ 3068546 h 6438807"/>
                    <a:gd name="connsiteX104" fmla="*/ 2100264 w 4234182"/>
                    <a:gd name="connsiteY104" fmla="*/ 3087596 h 6438807"/>
                    <a:gd name="connsiteX105" fmla="*/ 2112964 w 4234182"/>
                    <a:gd name="connsiteY105" fmla="*/ 3133633 h 6438807"/>
                    <a:gd name="connsiteX106" fmla="*/ 2171838 w 4234182"/>
                    <a:gd name="connsiteY106" fmla="*/ 3181168 h 6438807"/>
                    <a:gd name="connsiteX107" fmla="*/ 2178051 w 4234182"/>
                    <a:gd name="connsiteY107" fmla="*/ 3252696 h 6438807"/>
                    <a:gd name="connsiteX108" fmla="*/ 2200458 w 4234182"/>
                    <a:gd name="connsiteY108" fmla="*/ 3314746 h 6438807"/>
                    <a:gd name="connsiteX109" fmla="*/ 2141721 w 4234182"/>
                    <a:gd name="connsiteY109" fmla="*/ 3286170 h 6438807"/>
                    <a:gd name="connsiteX110" fmla="*/ 2076451 w 4234182"/>
                    <a:gd name="connsiteY110" fmla="*/ 3335246 h 6438807"/>
                    <a:gd name="connsiteX111" fmla="*/ 2114551 w 4234182"/>
                    <a:gd name="connsiteY111" fmla="*/ 3406683 h 6438807"/>
                    <a:gd name="connsiteX112" fmla="*/ 2171701 w 4234182"/>
                    <a:gd name="connsiteY112" fmla="*/ 3557496 h 6438807"/>
                    <a:gd name="connsiteX113" fmla="*/ 2129929 w 4234182"/>
                    <a:gd name="connsiteY113" fmla="*/ 3637008 h 6438807"/>
                    <a:gd name="connsiteX114" fmla="*/ 2095501 w 4234182"/>
                    <a:gd name="connsiteY114" fmla="*/ 3803558 h 6438807"/>
                    <a:gd name="connsiteX115" fmla="*/ 2056223 w 4234182"/>
                    <a:gd name="connsiteY115" fmla="*/ 3843564 h 6438807"/>
                    <a:gd name="connsiteX116" fmla="*/ 2090739 w 4234182"/>
                    <a:gd name="connsiteY116" fmla="*/ 3873408 h 6438807"/>
                    <a:gd name="connsiteX117" fmla="*/ 2073276 w 4234182"/>
                    <a:gd name="connsiteY117" fmla="*/ 3921033 h 6438807"/>
                    <a:gd name="connsiteX118" fmla="*/ 2122489 w 4234182"/>
                    <a:gd name="connsiteY118" fmla="*/ 3906746 h 6438807"/>
                    <a:gd name="connsiteX119" fmla="*/ 2163764 w 4234182"/>
                    <a:gd name="connsiteY119" fmla="*/ 3930558 h 6438807"/>
                    <a:gd name="connsiteX120" fmla="*/ 2211389 w 4234182"/>
                    <a:gd name="connsiteY120" fmla="*/ 3924208 h 6438807"/>
                    <a:gd name="connsiteX121" fmla="*/ 2271714 w 4234182"/>
                    <a:gd name="connsiteY121" fmla="*/ 3851183 h 6438807"/>
                    <a:gd name="connsiteX122" fmla="*/ 2266952 w 4234182"/>
                    <a:gd name="connsiteY122" fmla="*/ 3889283 h 6438807"/>
                    <a:gd name="connsiteX123" fmla="*/ 2335623 w 4234182"/>
                    <a:gd name="connsiteY123" fmla="*/ 3826147 h 6438807"/>
                    <a:gd name="connsiteX124" fmla="*/ 2381251 w 4234182"/>
                    <a:gd name="connsiteY124" fmla="*/ 3827371 h 6438807"/>
                    <a:gd name="connsiteX125" fmla="*/ 2416176 w 4234182"/>
                    <a:gd name="connsiteY125" fmla="*/ 3773396 h 6438807"/>
                    <a:gd name="connsiteX126" fmla="*/ 2519364 w 4234182"/>
                    <a:gd name="connsiteY126" fmla="*/ 3792446 h 6438807"/>
                    <a:gd name="connsiteX127" fmla="*/ 2568576 w 4234182"/>
                    <a:gd name="connsiteY127" fmla="*/ 3743233 h 6438807"/>
                    <a:gd name="connsiteX128" fmla="*/ 2654301 w 4234182"/>
                    <a:gd name="connsiteY128" fmla="*/ 3754346 h 6438807"/>
                    <a:gd name="connsiteX129" fmla="*/ 2688864 w 4234182"/>
                    <a:gd name="connsiteY129" fmla="*/ 3646260 h 6438807"/>
                    <a:gd name="connsiteX130" fmla="*/ 2719389 w 4234182"/>
                    <a:gd name="connsiteY130" fmla="*/ 3543208 h 6438807"/>
                    <a:gd name="connsiteX131" fmla="*/ 2695576 w 4234182"/>
                    <a:gd name="connsiteY131" fmla="*/ 3330483 h 6438807"/>
                    <a:gd name="connsiteX132" fmla="*/ 2666548 w 4234182"/>
                    <a:gd name="connsiteY132" fmla="*/ 3202486 h 6438807"/>
                    <a:gd name="connsiteX133" fmla="*/ 2611439 w 4234182"/>
                    <a:gd name="connsiteY133" fmla="*/ 3122521 h 6438807"/>
                    <a:gd name="connsiteX134" fmla="*/ 2547940 w 4234182"/>
                    <a:gd name="connsiteY134" fmla="*/ 3027272 h 6438807"/>
                    <a:gd name="connsiteX135" fmla="*/ 2479677 w 4234182"/>
                    <a:gd name="connsiteY135" fmla="*/ 2884397 h 6438807"/>
                    <a:gd name="connsiteX136" fmla="*/ 2317751 w 4234182"/>
                    <a:gd name="connsiteY136" fmla="*/ 2760571 h 6438807"/>
                    <a:gd name="connsiteX137" fmla="*/ 2310450 w 4234182"/>
                    <a:gd name="connsiteY137" fmla="*/ 2707549 h 6438807"/>
                    <a:gd name="connsiteX138" fmla="*/ 2341564 w 4234182"/>
                    <a:gd name="connsiteY138" fmla="*/ 2627221 h 6438807"/>
                    <a:gd name="connsiteX139" fmla="*/ 2712450 w 4234182"/>
                    <a:gd name="connsiteY139" fmla="*/ 2356122 h 6438807"/>
                    <a:gd name="connsiteX140" fmla="*/ 2713220 w 4234182"/>
                    <a:gd name="connsiteY140" fmla="*/ 2237512 h 6438807"/>
                    <a:gd name="connsiteX141" fmla="*/ 2715203 w 4234182"/>
                    <a:gd name="connsiteY141" fmla="*/ 2167856 h 6438807"/>
                    <a:gd name="connsiteX142" fmla="*/ 2755901 w 4234182"/>
                    <a:gd name="connsiteY142" fmla="*/ 2096996 h 6438807"/>
                    <a:gd name="connsiteX143" fmla="*/ 2865439 w 4234182"/>
                    <a:gd name="connsiteY143" fmla="*/ 2006508 h 6438807"/>
                    <a:gd name="connsiteX144" fmla="*/ 2947989 w 4234182"/>
                    <a:gd name="connsiteY144" fmla="*/ 1920783 h 6438807"/>
                    <a:gd name="connsiteX145" fmla="*/ 3024189 w 4234182"/>
                    <a:gd name="connsiteY145" fmla="*/ 1781083 h 6438807"/>
                    <a:gd name="connsiteX146" fmla="*/ 3051222 w 4234182"/>
                    <a:gd name="connsiteY146" fmla="*/ 1822858 h 6438807"/>
                    <a:gd name="connsiteX147" fmla="*/ 3119439 w 4234182"/>
                    <a:gd name="connsiteY147" fmla="*/ 1771558 h 6438807"/>
                    <a:gd name="connsiteX148" fmla="*/ 3141664 w 4234182"/>
                    <a:gd name="connsiteY148" fmla="*/ 1846171 h 6438807"/>
                    <a:gd name="connsiteX149" fmla="*/ 3276601 w 4234182"/>
                    <a:gd name="connsiteY149" fmla="*/ 1866808 h 6438807"/>
                    <a:gd name="connsiteX150" fmla="*/ 3319782 w 4234182"/>
                    <a:gd name="connsiteY150" fmla="*/ 1850934 h 6438807"/>
                    <a:gd name="connsiteX151" fmla="*/ 3416590 w 4234182"/>
                    <a:gd name="connsiteY151" fmla="*/ 1817163 h 6438807"/>
                    <a:gd name="connsiteX152" fmla="*/ 3586164 w 4234182"/>
                    <a:gd name="connsiteY152" fmla="*/ 1666783 h 6438807"/>
                    <a:gd name="connsiteX153" fmla="*/ 3737793 w 4234182"/>
                    <a:gd name="connsiteY153" fmla="*/ 1406797 h 6438807"/>
                    <a:gd name="connsiteX154" fmla="*/ 3911601 w 4234182"/>
                    <a:gd name="connsiteY154" fmla="*/ 1107983 h 6438807"/>
                    <a:gd name="connsiteX155" fmla="*/ 3983039 w 4234182"/>
                    <a:gd name="connsiteY155" fmla="*/ 996858 h 6438807"/>
                    <a:gd name="connsiteX156" fmla="*/ 4055631 w 4234182"/>
                    <a:gd name="connsiteY156" fmla="*/ 793658 h 6438807"/>
                    <a:gd name="connsiteX157" fmla="*/ 4146551 w 4234182"/>
                    <a:gd name="connsiteY157" fmla="*/ 583242 h 6438807"/>
                    <a:gd name="connsiteX158" fmla="*/ 4234182 w 4234182"/>
                    <a:gd name="connsiteY158" fmla="*/ 361768 h 6438807"/>
                    <a:gd name="connsiteX159" fmla="*/ 4203339 w 4234182"/>
                    <a:gd name="connsiteY159" fmla="*/ 0 h 6438807"/>
                    <a:gd name="connsiteX160" fmla="*/ 2572241 w 4234182"/>
                    <a:gd name="connsiteY160" fmla="*/ 46067 h 6438807"/>
                    <a:gd name="connsiteX161" fmla="*/ 2102049 w 4234182"/>
                    <a:gd name="connsiteY161"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977902 w 4234182"/>
                    <a:gd name="connsiteY44" fmla="*/ 4089309 h 6438807"/>
                    <a:gd name="connsiteX45" fmla="*/ 919165 w 4234182"/>
                    <a:gd name="connsiteY45" fmla="*/ 3917859 h 6438807"/>
                    <a:gd name="connsiteX46" fmla="*/ 788037 w 4234182"/>
                    <a:gd name="connsiteY46" fmla="*/ 3818663 h 6438807"/>
                    <a:gd name="connsiteX47" fmla="*/ 722315 w 4234182"/>
                    <a:gd name="connsiteY47" fmla="*/ 3760697 h 6438807"/>
                    <a:gd name="connsiteX48" fmla="*/ 722315 w 4234182"/>
                    <a:gd name="connsiteY48" fmla="*/ 3705134 h 6438807"/>
                    <a:gd name="connsiteX49" fmla="*/ 971552 w 4234182"/>
                    <a:gd name="connsiteY49" fmla="*/ 3486059 h 6438807"/>
                    <a:gd name="connsiteX50" fmla="*/ 1101728 w 4234182"/>
                    <a:gd name="connsiteY50" fmla="*/ 3374934 h 6438807"/>
                    <a:gd name="connsiteX51" fmla="*/ 1266827 w 4234182"/>
                    <a:gd name="connsiteY51" fmla="*/ 3297147 h 6438807"/>
                    <a:gd name="connsiteX52" fmla="*/ 1385890 w 4234182"/>
                    <a:gd name="connsiteY52" fmla="*/ 3259047 h 6438807"/>
                    <a:gd name="connsiteX53" fmla="*/ 1339852 w 4234182"/>
                    <a:gd name="connsiteY53" fmla="*/ 3162209 h 6438807"/>
                    <a:gd name="connsiteX54" fmla="*/ 1139827 w 4234182"/>
                    <a:gd name="connsiteY54" fmla="*/ 3114584 h 6438807"/>
                    <a:gd name="connsiteX55" fmla="*/ 1125540 w 4234182"/>
                    <a:gd name="connsiteY55" fmla="*/ 3089184 h 6438807"/>
                    <a:gd name="connsiteX56" fmla="*/ 1065124 w 4234182"/>
                    <a:gd name="connsiteY56" fmla="*/ 3069454 h 6438807"/>
                    <a:gd name="connsiteX57" fmla="*/ 965202 w 4234182"/>
                    <a:gd name="connsiteY57" fmla="*/ 3086009 h 6438807"/>
                    <a:gd name="connsiteX58" fmla="*/ 939802 w 4234182"/>
                    <a:gd name="connsiteY58" fmla="*/ 3132047 h 6438807"/>
                    <a:gd name="connsiteX59" fmla="*/ 884240 w 4234182"/>
                    <a:gd name="connsiteY59" fmla="*/ 3162209 h 6438807"/>
                    <a:gd name="connsiteX60" fmla="*/ 850902 w 4234182"/>
                    <a:gd name="connsiteY60" fmla="*/ 3213009 h 6438807"/>
                    <a:gd name="connsiteX61" fmla="*/ 782640 w 4234182"/>
                    <a:gd name="connsiteY61" fmla="*/ 3225709 h 6438807"/>
                    <a:gd name="connsiteX62" fmla="*/ 702175 w 4234182"/>
                    <a:gd name="connsiteY62" fmla="*/ 3169103 h 6438807"/>
                    <a:gd name="connsiteX63" fmla="*/ 717552 w 4234182"/>
                    <a:gd name="connsiteY63" fmla="*/ 3098709 h 6438807"/>
                    <a:gd name="connsiteX64" fmla="*/ 765177 w 4234182"/>
                    <a:gd name="connsiteY64" fmla="*/ 3065372 h 6438807"/>
                    <a:gd name="connsiteX65" fmla="*/ 716554 w 4234182"/>
                    <a:gd name="connsiteY65" fmla="*/ 2974294 h 6438807"/>
                    <a:gd name="connsiteX66" fmla="*/ 641352 w 4234182"/>
                    <a:gd name="connsiteY66" fmla="*/ 2976472 h 6438807"/>
                    <a:gd name="connsiteX67" fmla="*/ 519115 w 4234182"/>
                    <a:gd name="connsiteY67" fmla="*/ 2930434 h 6438807"/>
                    <a:gd name="connsiteX68" fmla="*/ 484190 w 4234182"/>
                    <a:gd name="connsiteY68" fmla="*/ 2839947 h 6438807"/>
                    <a:gd name="connsiteX69" fmla="*/ 526100 w 4234182"/>
                    <a:gd name="connsiteY69" fmla="*/ 2791460 h 6438807"/>
                    <a:gd name="connsiteX70" fmla="*/ 523877 w 4234182"/>
                    <a:gd name="connsiteY70" fmla="*/ 2725647 h 6438807"/>
                    <a:gd name="connsiteX71" fmla="*/ 563565 w 4234182"/>
                    <a:gd name="connsiteY71" fmla="*/ 2698659 h 6438807"/>
                    <a:gd name="connsiteX72" fmla="*/ 641352 w 4234182"/>
                    <a:gd name="connsiteY72" fmla="*/ 2758984 h 6438807"/>
                    <a:gd name="connsiteX73" fmla="*/ 668340 w 4234182"/>
                    <a:gd name="connsiteY73" fmla="*/ 2785972 h 6438807"/>
                    <a:gd name="connsiteX74" fmla="*/ 676277 w 4234182"/>
                    <a:gd name="connsiteY74" fmla="*/ 2730410 h 6438807"/>
                    <a:gd name="connsiteX75" fmla="*/ 712744 w 4234182"/>
                    <a:gd name="connsiteY75" fmla="*/ 2717846 h 6438807"/>
                    <a:gd name="connsiteX76" fmla="*/ 757240 w 4234182"/>
                    <a:gd name="connsiteY76" fmla="*/ 2717709 h 6438807"/>
                    <a:gd name="connsiteX77" fmla="*/ 784227 w 4234182"/>
                    <a:gd name="connsiteY77" fmla="*/ 2685959 h 6438807"/>
                    <a:gd name="connsiteX78" fmla="*/ 860427 w 4234182"/>
                    <a:gd name="connsiteY78" fmla="*/ 2579597 h 6438807"/>
                    <a:gd name="connsiteX79" fmla="*/ 950234 w 4234182"/>
                    <a:gd name="connsiteY79" fmla="*/ 2519952 h 6438807"/>
                    <a:gd name="connsiteX80" fmla="*/ 1031877 w 4234182"/>
                    <a:gd name="connsiteY80" fmla="*/ 2489109 h 6438807"/>
                    <a:gd name="connsiteX81" fmla="*/ 1179515 w 4234182"/>
                    <a:gd name="connsiteY81" fmla="*/ 2346234 h 6438807"/>
                    <a:gd name="connsiteX82" fmla="*/ 1293905 w 4234182"/>
                    <a:gd name="connsiteY82" fmla="*/ 2356213 h 6438807"/>
                    <a:gd name="connsiteX83" fmla="*/ 1359991 w 4234182"/>
                    <a:gd name="connsiteY83" fmla="*/ 2451598 h 6438807"/>
                    <a:gd name="connsiteX84" fmla="*/ 1303340 w 4234182"/>
                    <a:gd name="connsiteY84" fmla="*/ 2522447 h 6438807"/>
                    <a:gd name="connsiteX85" fmla="*/ 1206502 w 4234182"/>
                    <a:gd name="connsiteY85" fmla="*/ 2614522 h 6438807"/>
                    <a:gd name="connsiteX86" fmla="*/ 1168765 w 4234182"/>
                    <a:gd name="connsiteY86" fmla="*/ 2634705 h 6438807"/>
                    <a:gd name="connsiteX87" fmla="*/ 1180376 w 4234182"/>
                    <a:gd name="connsiteY87" fmla="*/ 2695756 h 6438807"/>
                    <a:gd name="connsiteX88" fmla="*/ 1230315 w 4234182"/>
                    <a:gd name="connsiteY88" fmla="*/ 2724059 h 6438807"/>
                    <a:gd name="connsiteX89" fmla="*/ 1133068 w 4234182"/>
                    <a:gd name="connsiteY89" fmla="*/ 2816815 h 6438807"/>
                    <a:gd name="connsiteX90" fmla="*/ 1362077 w 4234182"/>
                    <a:gd name="connsiteY90" fmla="*/ 2720884 h 6438807"/>
                    <a:gd name="connsiteX91" fmla="*/ 1684340 w 4234182"/>
                    <a:gd name="connsiteY91" fmla="*/ 2614522 h 6438807"/>
                    <a:gd name="connsiteX92" fmla="*/ 1795465 w 4234182"/>
                    <a:gd name="connsiteY92" fmla="*/ 2649447 h 6438807"/>
                    <a:gd name="connsiteX93" fmla="*/ 1865315 w 4234182"/>
                    <a:gd name="connsiteY93" fmla="*/ 2665322 h 6438807"/>
                    <a:gd name="connsiteX94" fmla="*/ 1939972 w 4234182"/>
                    <a:gd name="connsiteY94" fmla="*/ 2678202 h 6438807"/>
                    <a:gd name="connsiteX95" fmla="*/ 1890715 w 4234182"/>
                    <a:gd name="connsiteY95" fmla="*/ 2808197 h 6438807"/>
                    <a:gd name="connsiteX96" fmla="*/ 1787073 w 4234182"/>
                    <a:gd name="connsiteY96" fmla="*/ 2922088 h 6438807"/>
                    <a:gd name="connsiteX97" fmla="*/ 1824039 w 4234182"/>
                    <a:gd name="connsiteY97" fmla="*/ 2944721 h 6438807"/>
                    <a:gd name="connsiteX98" fmla="*/ 1811338 w 4234182"/>
                    <a:gd name="connsiteY98" fmla="*/ 3035208 h 6438807"/>
                    <a:gd name="connsiteX99" fmla="*/ 1878014 w 4234182"/>
                    <a:gd name="connsiteY99" fmla="*/ 3035208 h 6438807"/>
                    <a:gd name="connsiteX100" fmla="*/ 1865314 w 4234182"/>
                    <a:gd name="connsiteY100" fmla="*/ 3078071 h 6438807"/>
                    <a:gd name="connsiteX101" fmla="*/ 1933441 w 4234182"/>
                    <a:gd name="connsiteY101" fmla="*/ 3101884 h 6438807"/>
                    <a:gd name="connsiteX102" fmla="*/ 1995489 w 4234182"/>
                    <a:gd name="connsiteY102" fmla="*/ 3068546 h 6438807"/>
                    <a:gd name="connsiteX103" fmla="*/ 2100264 w 4234182"/>
                    <a:gd name="connsiteY103" fmla="*/ 3087596 h 6438807"/>
                    <a:gd name="connsiteX104" fmla="*/ 2112964 w 4234182"/>
                    <a:gd name="connsiteY104" fmla="*/ 3133633 h 6438807"/>
                    <a:gd name="connsiteX105" fmla="*/ 2171838 w 4234182"/>
                    <a:gd name="connsiteY105" fmla="*/ 3181168 h 6438807"/>
                    <a:gd name="connsiteX106" fmla="*/ 2178051 w 4234182"/>
                    <a:gd name="connsiteY106" fmla="*/ 3252696 h 6438807"/>
                    <a:gd name="connsiteX107" fmla="*/ 2200458 w 4234182"/>
                    <a:gd name="connsiteY107" fmla="*/ 3314746 h 6438807"/>
                    <a:gd name="connsiteX108" fmla="*/ 2141721 w 4234182"/>
                    <a:gd name="connsiteY108" fmla="*/ 3286170 h 6438807"/>
                    <a:gd name="connsiteX109" fmla="*/ 2076451 w 4234182"/>
                    <a:gd name="connsiteY109" fmla="*/ 3335246 h 6438807"/>
                    <a:gd name="connsiteX110" fmla="*/ 2114551 w 4234182"/>
                    <a:gd name="connsiteY110" fmla="*/ 3406683 h 6438807"/>
                    <a:gd name="connsiteX111" fmla="*/ 2171701 w 4234182"/>
                    <a:gd name="connsiteY111" fmla="*/ 3557496 h 6438807"/>
                    <a:gd name="connsiteX112" fmla="*/ 2129929 w 4234182"/>
                    <a:gd name="connsiteY112" fmla="*/ 3637008 h 6438807"/>
                    <a:gd name="connsiteX113" fmla="*/ 2095501 w 4234182"/>
                    <a:gd name="connsiteY113" fmla="*/ 3803558 h 6438807"/>
                    <a:gd name="connsiteX114" fmla="*/ 2056223 w 4234182"/>
                    <a:gd name="connsiteY114" fmla="*/ 3843564 h 6438807"/>
                    <a:gd name="connsiteX115" fmla="*/ 2090739 w 4234182"/>
                    <a:gd name="connsiteY115" fmla="*/ 3873408 h 6438807"/>
                    <a:gd name="connsiteX116" fmla="*/ 2073276 w 4234182"/>
                    <a:gd name="connsiteY116" fmla="*/ 3921033 h 6438807"/>
                    <a:gd name="connsiteX117" fmla="*/ 2122489 w 4234182"/>
                    <a:gd name="connsiteY117" fmla="*/ 3906746 h 6438807"/>
                    <a:gd name="connsiteX118" fmla="*/ 2163764 w 4234182"/>
                    <a:gd name="connsiteY118" fmla="*/ 3930558 h 6438807"/>
                    <a:gd name="connsiteX119" fmla="*/ 2211389 w 4234182"/>
                    <a:gd name="connsiteY119" fmla="*/ 3924208 h 6438807"/>
                    <a:gd name="connsiteX120" fmla="*/ 2271714 w 4234182"/>
                    <a:gd name="connsiteY120" fmla="*/ 3851183 h 6438807"/>
                    <a:gd name="connsiteX121" fmla="*/ 2266952 w 4234182"/>
                    <a:gd name="connsiteY121" fmla="*/ 3889283 h 6438807"/>
                    <a:gd name="connsiteX122" fmla="*/ 2335623 w 4234182"/>
                    <a:gd name="connsiteY122" fmla="*/ 3826147 h 6438807"/>
                    <a:gd name="connsiteX123" fmla="*/ 2381251 w 4234182"/>
                    <a:gd name="connsiteY123" fmla="*/ 3827371 h 6438807"/>
                    <a:gd name="connsiteX124" fmla="*/ 2416176 w 4234182"/>
                    <a:gd name="connsiteY124" fmla="*/ 3773396 h 6438807"/>
                    <a:gd name="connsiteX125" fmla="*/ 2519364 w 4234182"/>
                    <a:gd name="connsiteY125" fmla="*/ 3792446 h 6438807"/>
                    <a:gd name="connsiteX126" fmla="*/ 2568576 w 4234182"/>
                    <a:gd name="connsiteY126" fmla="*/ 3743233 h 6438807"/>
                    <a:gd name="connsiteX127" fmla="*/ 2654301 w 4234182"/>
                    <a:gd name="connsiteY127" fmla="*/ 3754346 h 6438807"/>
                    <a:gd name="connsiteX128" fmla="*/ 2688864 w 4234182"/>
                    <a:gd name="connsiteY128" fmla="*/ 3646260 h 6438807"/>
                    <a:gd name="connsiteX129" fmla="*/ 2719389 w 4234182"/>
                    <a:gd name="connsiteY129" fmla="*/ 3543208 h 6438807"/>
                    <a:gd name="connsiteX130" fmla="*/ 2695576 w 4234182"/>
                    <a:gd name="connsiteY130" fmla="*/ 3330483 h 6438807"/>
                    <a:gd name="connsiteX131" fmla="*/ 2666548 w 4234182"/>
                    <a:gd name="connsiteY131" fmla="*/ 3202486 h 6438807"/>
                    <a:gd name="connsiteX132" fmla="*/ 2611439 w 4234182"/>
                    <a:gd name="connsiteY132" fmla="*/ 3122521 h 6438807"/>
                    <a:gd name="connsiteX133" fmla="*/ 2547940 w 4234182"/>
                    <a:gd name="connsiteY133" fmla="*/ 3027272 h 6438807"/>
                    <a:gd name="connsiteX134" fmla="*/ 2479677 w 4234182"/>
                    <a:gd name="connsiteY134" fmla="*/ 2884397 h 6438807"/>
                    <a:gd name="connsiteX135" fmla="*/ 2317751 w 4234182"/>
                    <a:gd name="connsiteY135" fmla="*/ 2760571 h 6438807"/>
                    <a:gd name="connsiteX136" fmla="*/ 2310450 w 4234182"/>
                    <a:gd name="connsiteY136" fmla="*/ 2707549 h 6438807"/>
                    <a:gd name="connsiteX137" fmla="*/ 2341564 w 4234182"/>
                    <a:gd name="connsiteY137" fmla="*/ 2627221 h 6438807"/>
                    <a:gd name="connsiteX138" fmla="*/ 2712450 w 4234182"/>
                    <a:gd name="connsiteY138" fmla="*/ 2356122 h 6438807"/>
                    <a:gd name="connsiteX139" fmla="*/ 2713220 w 4234182"/>
                    <a:gd name="connsiteY139" fmla="*/ 2237512 h 6438807"/>
                    <a:gd name="connsiteX140" fmla="*/ 2715203 w 4234182"/>
                    <a:gd name="connsiteY140" fmla="*/ 2167856 h 6438807"/>
                    <a:gd name="connsiteX141" fmla="*/ 2755901 w 4234182"/>
                    <a:gd name="connsiteY141" fmla="*/ 2096996 h 6438807"/>
                    <a:gd name="connsiteX142" fmla="*/ 2865439 w 4234182"/>
                    <a:gd name="connsiteY142" fmla="*/ 2006508 h 6438807"/>
                    <a:gd name="connsiteX143" fmla="*/ 2947989 w 4234182"/>
                    <a:gd name="connsiteY143" fmla="*/ 1920783 h 6438807"/>
                    <a:gd name="connsiteX144" fmla="*/ 3024189 w 4234182"/>
                    <a:gd name="connsiteY144" fmla="*/ 1781083 h 6438807"/>
                    <a:gd name="connsiteX145" fmla="*/ 3051222 w 4234182"/>
                    <a:gd name="connsiteY145" fmla="*/ 1822858 h 6438807"/>
                    <a:gd name="connsiteX146" fmla="*/ 3119439 w 4234182"/>
                    <a:gd name="connsiteY146" fmla="*/ 1771558 h 6438807"/>
                    <a:gd name="connsiteX147" fmla="*/ 3141664 w 4234182"/>
                    <a:gd name="connsiteY147" fmla="*/ 1846171 h 6438807"/>
                    <a:gd name="connsiteX148" fmla="*/ 3276601 w 4234182"/>
                    <a:gd name="connsiteY148" fmla="*/ 1866808 h 6438807"/>
                    <a:gd name="connsiteX149" fmla="*/ 3319782 w 4234182"/>
                    <a:gd name="connsiteY149" fmla="*/ 1850934 h 6438807"/>
                    <a:gd name="connsiteX150" fmla="*/ 3416590 w 4234182"/>
                    <a:gd name="connsiteY150" fmla="*/ 1817163 h 6438807"/>
                    <a:gd name="connsiteX151" fmla="*/ 3586164 w 4234182"/>
                    <a:gd name="connsiteY151" fmla="*/ 1666783 h 6438807"/>
                    <a:gd name="connsiteX152" fmla="*/ 3737793 w 4234182"/>
                    <a:gd name="connsiteY152" fmla="*/ 1406797 h 6438807"/>
                    <a:gd name="connsiteX153" fmla="*/ 3911601 w 4234182"/>
                    <a:gd name="connsiteY153" fmla="*/ 1107983 h 6438807"/>
                    <a:gd name="connsiteX154" fmla="*/ 3983039 w 4234182"/>
                    <a:gd name="connsiteY154" fmla="*/ 996858 h 6438807"/>
                    <a:gd name="connsiteX155" fmla="*/ 4055631 w 4234182"/>
                    <a:gd name="connsiteY155" fmla="*/ 793658 h 6438807"/>
                    <a:gd name="connsiteX156" fmla="*/ 4146551 w 4234182"/>
                    <a:gd name="connsiteY156" fmla="*/ 583242 h 6438807"/>
                    <a:gd name="connsiteX157" fmla="*/ 4234182 w 4234182"/>
                    <a:gd name="connsiteY157" fmla="*/ 361768 h 6438807"/>
                    <a:gd name="connsiteX158" fmla="*/ 4203339 w 4234182"/>
                    <a:gd name="connsiteY158" fmla="*/ 0 h 6438807"/>
                    <a:gd name="connsiteX159" fmla="*/ 2572241 w 4234182"/>
                    <a:gd name="connsiteY159" fmla="*/ 46067 h 6438807"/>
                    <a:gd name="connsiteX160" fmla="*/ 2102049 w 4234182"/>
                    <a:gd name="connsiteY160"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977902 w 4234182"/>
                    <a:gd name="connsiteY44" fmla="*/ 4089309 h 6438807"/>
                    <a:gd name="connsiteX45" fmla="*/ 919165 w 4234182"/>
                    <a:gd name="connsiteY45" fmla="*/ 3917859 h 6438807"/>
                    <a:gd name="connsiteX46" fmla="*/ 788037 w 4234182"/>
                    <a:gd name="connsiteY46" fmla="*/ 3818663 h 6438807"/>
                    <a:gd name="connsiteX47" fmla="*/ 722315 w 4234182"/>
                    <a:gd name="connsiteY47" fmla="*/ 3760697 h 6438807"/>
                    <a:gd name="connsiteX48" fmla="*/ 971552 w 4234182"/>
                    <a:gd name="connsiteY48" fmla="*/ 3486059 h 6438807"/>
                    <a:gd name="connsiteX49" fmla="*/ 1101728 w 4234182"/>
                    <a:gd name="connsiteY49" fmla="*/ 3374934 h 6438807"/>
                    <a:gd name="connsiteX50" fmla="*/ 1266827 w 4234182"/>
                    <a:gd name="connsiteY50" fmla="*/ 3297147 h 6438807"/>
                    <a:gd name="connsiteX51" fmla="*/ 1385890 w 4234182"/>
                    <a:gd name="connsiteY51" fmla="*/ 3259047 h 6438807"/>
                    <a:gd name="connsiteX52" fmla="*/ 1339852 w 4234182"/>
                    <a:gd name="connsiteY52" fmla="*/ 3162209 h 6438807"/>
                    <a:gd name="connsiteX53" fmla="*/ 1139827 w 4234182"/>
                    <a:gd name="connsiteY53" fmla="*/ 3114584 h 6438807"/>
                    <a:gd name="connsiteX54" fmla="*/ 1125540 w 4234182"/>
                    <a:gd name="connsiteY54" fmla="*/ 3089184 h 6438807"/>
                    <a:gd name="connsiteX55" fmla="*/ 1065124 w 4234182"/>
                    <a:gd name="connsiteY55" fmla="*/ 3069454 h 6438807"/>
                    <a:gd name="connsiteX56" fmla="*/ 965202 w 4234182"/>
                    <a:gd name="connsiteY56" fmla="*/ 3086009 h 6438807"/>
                    <a:gd name="connsiteX57" fmla="*/ 939802 w 4234182"/>
                    <a:gd name="connsiteY57" fmla="*/ 3132047 h 6438807"/>
                    <a:gd name="connsiteX58" fmla="*/ 884240 w 4234182"/>
                    <a:gd name="connsiteY58" fmla="*/ 3162209 h 6438807"/>
                    <a:gd name="connsiteX59" fmla="*/ 850902 w 4234182"/>
                    <a:gd name="connsiteY59" fmla="*/ 3213009 h 6438807"/>
                    <a:gd name="connsiteX60" fmla="*/ 782640 w 4234182"/>
                    <a:gd name="connsiteY60" fmla="*/ 3225709 h 6438807"/>
                    <a:gd name="connsiteX61" fmla="*/ 702175 w 4234182"/>
                    <a:gd name="connsiteY61" fmla="*/ 3169103 h 6438807"/>
                    <a:gd name="connsiteX62" fmla="*/ 717552 w 4234182"/>
                    <a:gd name="connsiteY62" fmla="*/ 3098709 h 6438807"/>
                    <a:gd name="connsiteX63" fmla="*/ 765177 w 4234182"/>
                    <a:gd name="connsiteY63" fmla="*/ 3065372 h 6438807"/>
                    <a:gd name="connsiteX64" fmla="*/ 716554 w 4234182"/>
                    <a:gd name="connsiteY64" fmla="*/ 2974294 h 6438807"/>
                    <a:gd name="connsiteX65" fmla="*/ 641352 w 4234182"/>
                    <a:gd name="connsiteY65" fmla="*/ 2976472 h 6438807"/>
                    <a:gd name="connsiteX66" fmla="*/ 519115 w 4234182"/>
                    <a:gd name="connsiteY66" fmla="*/ 2930434 h 6438807"/>
                    <a:gd name="connsiteX67" fmla="*/ 484190 w 4234182"/>
                    <a:gd name="connsiteY67" fmla="*/ 2839947 h 6438807"/>
                    <a:gd name="connsiteX68" fmla="*/ 526100 w 4234182"/>
                    <a:gd name="connsiteY68" fmla="*/ 2791460 h 6438807"/>
                    <a:gd name="connsiteX69" fmla="*/ 523877 w 4234182"/>
                    <a:gd name="connsiteY69" fmla="*/ 2725647 h 6438807"/>
                    <a:gd name="connsiteX70" fmla="*/ 563565 w 4234182"/>
                    <a:gd name="connsiteY70" fmla="*/ 2698659 h 6438807"/>
                    <a:gd name="connsiteX71" fmla="*/ 641352 w 4234182"/>
                    <a:gd name="connsiteY71" fmla="*/ 2758984 h 6438807"/>
                    <a:gd name="connsiteX72" fmla="*/ 668340 w 4234182"/>
                    <a:gd name="connsiteY72" fmla="*/ 2785972 h 6438807"/>
                    <a:gd name="connsiteX73" fmla="*/ 676277 w 4234182"/>
                    <a:gd name="connsiteY73" fmla="*/ 2730410 h 6438807"/>
                    <a:gd name="connsiteX74" fmla="*/ 712744 w 4234182"/>
                    <a:gd name="connsiteY74" fmla="*/ 2717846 h 6438807"/>
                    <a:gd name="connsiteX75" fmla="*/ 757240 w 4234182"/>
                    <a:gd name="connsiteY75" fmla="*/ 2717709 h 6438807"/>
                    <a:gd name="connsiteX76" fmla="*/ 784227 w 4234182"/>
                    <a:gd name="connsiteY76" fmla="*/ 2685959 h 6438807"/>
                    <a:gd name="connsiteX77" fmla="*/ 860427 w 4234182"/>
                    <a:gd name="connsiteY77" fmla="*/ 2579597 h 6438807"/>
                    <a:gd name="connsiteX78" fmla="*/ 950234 w 4234182"/>
                    <a:gd name="connsiteY78" fmla="*/ 2519952 h 6438807"/>
                    <a:gd name="connsiteX79" fmla="*/ 1031877 w 4234182"/>
                    <a:gd name="connsiteY79" fmla="*/ 2489109 h 6438807"/>
                    <a:gd name="connsiteX80" fmla="*/ 1179515 w 4234182"/>
                    <a:gd name="connsiteY80" fmla="*/ 2346234 h 6438807"/>
                    <a:gd name="connsiteX81" fmla="*/ 1293905 w 4234182"/>
                    <a:gd name="connsiteY81" fmla="*/ 2356213 h 6438807"/>
                    <a:gd name="connsiteX82" fmla="*/ 1359991 w 4234182"/>
                    <a:gd name="connsiteY82" fmla="*/ 2451598 h 6438807"/>
                    <a:gd name="connsiteX83" fmla="*/ 1303340 w 4234182"/>
                    <a:gd name="connsiteY83" fmla="*/ 2522447 h 6438807"/>
                    <a:gd name="connsiteX84" fmla="*/ 1206502 w 4234182"/>
                    <a:gd name="connsiteY84" fmla="*/ 2614522 h 6438807"/>
                    <a:gd name="connsiteX85" fmla="*/ 1168765 w 4234182"/>
                    <a:gd name="connsiteY85" fmla="*/ 2634705 h 6438807"/>
                    <a:gd name="connsiteX86" fmla="*/ 1180376 w 4234182"/>
                    <a:gd name="connsiteY86" fmla="*/ 2695756 h 6438807"/>
                    <a:gd name="connsiteX87" fmla="*/ 1230315 w 4234182"/>
                    <a:gd name="connsiteY87" fmla="*/ 2724059 h 6438807"/>
                    <a:gd name="connsiteX88" fmla="*/ 1133068 w 4234182"/>
                    <a:gd name="connsiteY88" fmla="*/ 2816815 h 6438807"/>
                    <a:gd name="connsiteX89" fmla="*/ 1362077 w 4234182"/>
                    <a:gd name="connsiteY89" fmla="*/ 2720884 h 6438807"/>
                    <a:gd name="connsiteX90" fmla="*/ 1684340 w 4234182"/>
                    <a:gd name="connsiteY90" fmla="*/ 2614522 h 6438807"/>
                    <a:gd name="connsiteX91" fmla="*/ 1795465 w 4234182"/>
                    <a:gd name="connsiteY91" fmla="*/ 2649447 h 6438807"/>
                    <a:gd name="connsiteX92" fmla="*/ 1865315 w 4234182"/>
                    <a:gd name="connsiteY92" fmla="*/ 2665322 h 6438807"/>
                    <a:gd name="connsiteX93" fmla="*/ 1939972 w 4234182"/>
                    <a:gd name="connsiteY93" fmla="*/ 2678202 h 6438807"/>
                    <a:gd name="connsiteX94" fmla="*/ 1890715 w 4234182"/>
                    <a:gd name="connsiteY94" fmla="*/ 2808197 h 6438807"/>
                    <a:gd name="connsiteX95" fmla="*/ 1787073 w 4234182"/>
                    <a:gd name="connsiteY95" fmla="*/ 2922088 h 6438807"/>
                    <a:gd name="connsiteX96" fmla="*/ 1824039 w 4234182"/>
                    <a:gd name="connsiteY96" fmla="*/ 2944721 h 6438807"/>
                    <a:gd name="connsiteX97" fmla="*/ 1811338 w 4234182"/>
                    <a:gd name="connsiteY97" fmla="*/ 3035208 h 6438807"/>
                    <a:gd name="connsiteX98" fmla="*/ 1878014 w 4234182"/>
                    <a:gd name="connsiteY98" fmla="*/ 3035208 h 6438807"/>
                    <a:gd name="connsiteX99" fmla="*/ 1865314 w 4234182"/>
                    <a:gd name="connsiteY99" fmla="*/ 3078071 h 6438807"/>
                    <a:gd name="connsiteX100" fmla="*/ 1933441 w 4234182"/>
                    <a:gd name="connsiteY100" fmla="*/ 3101884 h 6438807"/>
                    <a:gd name="connsiteX101" fmla="*/ 1995489 w 4234182"/>
                    <a:gd name="connsiteY101" fmla="*/ 3068546 h 6438807"/>
                    <a:gd name="connsiteX102" fmla="*/ 2100264 w 4234182"/>
                    <a:gd name="connsiteY102" fmla="*/ 3087596 h 6438807"/>
                    <a:gd name="connsiteX103" fmla="*/ 2112964 w 4234182"/>
                    <a:gd name="connsiteY103" fmla="*/ 3133633 h 6438807"/>
                    <a:gd name="connsiteX104" fmla="*/ 2171838 w 4234182"/>
                    <a:gd name="connsiteY104" fmla="*/ 3181168 h 6438807"/>
                    <a:gd name="connsiteX105" fmla="*/ 2178051 w 4234182"/>
                    <a:gd name="connsiteY105" fmla="*/ 3252696 h 6438807"/>
                    <a:gd name="connsiteX106" fmla="*/ 2200458 w 4234182"/>
                    <a:gd name="connsiteY106" fmla="*/ 3314746 h 6438807"/>
                    <a:gd name="connsiteX107" fmla="*/ 2141721 w 4234182"/>
                    <a:gd name="connsiteY107" fmla="*/ 3286170 h 6438807"/>
                    <a:gd name="connsiteX108" fmla="*/ 2076451 w 4234182"/>
                    <a:gd name="connsiteY108" fmla="*/ 3335246 h 6438807"/>
                    <a:gd name="connsiteX109" fmla="*/ 2114551 w 4234182"/>
                    <a:gd name="connsiteY109" fmla="*/ 3406683 h 6438807"/>
                    <a:gd name="connsiteX110" fmla="*/ 2171701 w 4234182"/>
                    <a:gd name="connsiteY110" fmla="*/ 3557496 h 6438807"/>
                    <a:gd name="connsiteX111" fmla="*/ 2129929 w 4234182"/>
                    <a:gd name="connsiteY111" fmla="*/ 3637008 h 6438807"/>
                    <a:gd name="connsiteX112" fmla="*/ 2095501 w 4234182"/>
                    <a:gd name="connsiteY112" fmla="*/ 3803558 h 6438807"/>
                    <a:gd name="connsiteX113" fmla="*/ 2056223 w 4234182"/>
                    <a:gd name="connsiteY113" fmla="*/ 3843564 h 6438807"/>
                    <a:gd name="connsiteX114" fmla="*/ 2090739 w 4234182"/>
                    <a:gd name="connsiteY114" fmla="*/ 3873408 h 6438807"/>
                    <a:gd name="connsiteX115" fmla="*/ 2073276 w 4234182"/>
                    <a:gd name="connsiteY115" fmla="*/ 3921033 h 6438807"/>
                    <a:gd name="connsiteX116" fmla="*/ 2122489 w 4234182"/>
                    <a:gd name="connsiteY116" fmla="*/ 3906746 h 6438807"/>
                    <a:gd name="connsiteX117" fmla="*/ 2163764 w 4234182"/>
                    <a:gd name="connsiteY117" fmla="*/ 3930558 h 6438807"/>
                    <a:gd name="connsiteX118" fmla="*/ 2211389 w 4234182"/>
                    <a:gd name="connsiteY118" fmla="*/ 3924208 h 6438807"/>
                    <a:gd name="connsiteX119" fmla="*/ 2271714 w 4234182"/>
                    <a:gd name="connsiteY119" fmla="*/ 3851183 h 6438807"/>
                    <a:gd name="connsiteX120" fmla="*/ 2266952 w 4234182"/>
                    <a:gd name="connsiteY120" fmla="*/ 3889283 h 6438807"/>
                    <a:gd name="connsiteX121" fmla="*/ 2335623 w 4234182"/>
                    <a:gd name="connsiteY121" fmla="*/ 3826147 h 6438807"/>
                    <a:gd name="connsiteX122" fmla="*/ 2381251 w 4234182"/>
                    <a:gd name="connsiteY122" fmla="*/ 3827371 h 6438807"/>
                    <a:gd name="connsiteX123" fmla="*/ 2416176 w 4234182"/>
                    <a:gd name="connsiteY123" fmla="*/ 3773396 h 6438807"/>
                    <a:gd name="connsiteX124" fmla="*/ 2519364 w 4234182"/>
                    <a:gd name="connsiteY124" fmla="*/ 3792446 h 6438807"/>
                    <a:gd name="connsiteX125" fmla="*/ 2568576 w 4234182"/>
                    <a:gd name="connsiteY125" fmla="*/ 3743233 h 6438807"/>
                    <a:gd name="connsiteX126" fmla="*/ 2654301 w 4234182"/>
                    <a:gd name="connsiteY126" fmla="*/ 3754346 h 6438807"/>
                    <a:gd name="connsiteX127" fmla="*/ 2688864 w 4234182"/>
                    <a:gd name="connsiteY127" fmla="*/ 3646260 h 6438807"/>
                    <a:gd name="connsiteX128" fmla="*/ 2719389 w 4234182"/>
                    <a:gd name="connsiteY128" fmla="*/ 3543208 h 6438807"/>
                    <a:gd name="connsiteX129" fmla="*/ 2695576 w 4234182"/>
                    <a:gd name="connsiteY129" fmla="*/ 3330483 h 6438807"/>
                    <a:gd name="connsiteX130" fmla="*/ 2666548 w 4234182"/>
                    <a:gd name="connsiteY130" fmla="*/ 3202486 h 6438807"/>
                    <a:gd name="connsiteX131" fmla="*/ 2611439 w 4234182"/>
                    <a:gd name="connsiteY131" fmla="*/ 3122521 h 6438807"/>
                    <a:gd name="connsiteX132" fmla="*/ 2547940 w 4234182"/>
                    <a:gd name="connsiteY132" fmla="*/ 3027272 h 6438807"/>
                    <a:gd name="connsiteX133" fmla="*/ 2479677 w 4234182"/>
                    <a:gd name="connsiteY133" fmla="*/ 2884397 h 6438807"/>
                    <a:gd name="connsiteX134" fmla="*/ 2317751 w 4234182"/>
                    <a:gd name="connsiteY134" fmla="*/ 2760571 h 6438807"/>
                    <a:gd name="connsiteX135" fmla="*/ 2310450 w 4234182"/>
                    <a:gd name="connsiteY135" fmla="*/ 2707549 h 6438807"/>
                    <a:gd name="connsiteX136" fmla="*/ 2341564 w 4234182"/>
                    <a:gd name="connsiteY136" fmla="*/ 2627221 h 6438807"/>
                    <a:gd name="connsiteX137" fmla="*/ 2712450 w 4234182"/>
                    <a:gd name="connsiteY137" fmla="*/ 2356122 h 6438807"/>
                    <a:gd name="connsiteX138" fmla="*/ 2713220 w 4234182"/>
                    <a:gd name="connsiteY138" fmla="*/ 2237512 h 6438807"/>
                    <a:gd name="connsiteX139" fmla="*/ 2715203 w 4234182"/>
                    <a:gd name="connsiteY139" fmla="*/ 2167856 h 6438807"/>
                    <a:gd name="connsiteX140" fmla="*/ 2755901 w 4234182"/>
                    <a:gd name="connsiteY140" fmla="*/ 2096996 h 6438807"/>
                    <a:gd name="connsiteX141" fmla="*/ 2865439 w 4234182"/>
                    <a:gd name="connsiteY141" fmla="*/ 2006508 h 6438807"/>
                    <a:gd name="connsiteX142" fmla="*/ 2947989 w 4234182"/>
                    <a:gd name="connsiteY142" fmla="*/ 1920783 h 6438807"/>
                    <a:gd name="connsiteX143" fmla="*/ 3024189 w 4234182"/>
                    <a:gd name="connsiteY143" fmla="*/ 1781083 h 6438807"/>
                    <a:gd name="connsiteX144" fmla="*/ 3051222 w 4234182"/>
                    <a:gd name="connsiteY144" fmla="*/ 1822858 h 6438807"/>
                    <a:gd name="connsiteX145" fmla="*/ 3119439 w 4234182"/>
                    <a:gd name="connsiteY145" fmla="*/ 1771558 h 6438807"/>
                    <a:gd name="connsiteX146" fmla="*/ 3141664 w 4234182"/>
                    <a:gd name="connsiteY146" fmla="*/ 1846171 h 6438807"/>
                    <a:gd name="connsiteX147" fmla="*/ 3276601 w 4234182"/>
                    <a:gd name="connsiteY147" fmla="*/ 1866808 h 6438807"/>
                    <a:gd name="connsiteX148" fmla="*/ 3319782 w 4234182"/>
                    <a:gd name="connsiteY148" fmla="*/ 1850934 h 6438807"/>
                    <a:gd name="connsiteX149" fmla="*/ 3416590 w 4234182"/>
                    <a:gd name="connsiteY149" fmla="*/ 1817163 h 6438807"/>
                    <a:gd name="connsiteX150" fmla="*/ 3586164 w 4234182"/>
                    <a:gd name="connsiteY150" fmla="*/ 1666783 h 6438807"/>
                    <a:gd name="connsiteX151" fmla="*/ 3737793 w 4234182"/>
                    <a:gd name="connsiteY151" fmla="*/ 1406797 h 6438807"/>
                    <a:gd name="connsiteX152" fmla="*/ 3911601 w 4234182"/>
                    <a:gd name="connsiteY152" fmla="*/ 1107983 h 6438807"/>
                    <a:gd name="connsiteX153" fmla="*/ 3983039 w 4234182"/>
                    <a:gd name="connsiteY153" fmla="*/ 996858 h 6438807"/>
                    <a:gd name="connsiteX154" fmla="*/ 4055631 w 4234182"/>
                    <a:gd name="connsiteY154" fmla="*/ 793658 h 6438807"/>
                    <a:gd name="connsiteX155" fmla="*/ 4146551 w 4234182"/>
                    <a:gd name="connsiteY155" fmla="*/ 583242 h 6438807"/>
                    <a:gd name="connsiteX156" fmla="*/ 4234182 w 4234182"/>
                    <a:gd name="connsiteY156" fmla="*/ 361768 h 6438807"/>
                    <a:gd name="connsiteX157" fmla="*/ 4203339 w 4234182"/>
                    <a:gd name="connsiteY157" fmla="*/ 0 h 6438807"/>
                    <a:gd name="connsiteX158" fmla="*/ 2572241 w 4234182"/>
                    <a:gd name="connsiteY158" fmla="*/ 46067 h 6438807"/>
                    <a:gd name="connsiteX159" fmla="*/ 2102049 w 4234182"/>
                    <a:gd name="connsiteY159"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977902 w 4234182"/>
                    <a:gd name="connsiteY44" fmla="*/ 4089309 h 6438807"/>
                    <a:gd name="connsiteX45" fmla="*/ 919165 w 4234182"/>
                    <a:gd name="connsiteY45" fmla="*/ 3917859 h 6438807"/>
                    <a:gd name="connsiteX46" fmla="*/ 788037 w 4234182"/>
                    <a:gd name="connsiteY46" fmla="*/ 3818663 h 6438807"/>
                    <a:gd name="connsiteX47" fmla="*/ 971552 w 4234182"/>
                    <a:gd name="connsiteY47" fmla="*/ 3486059 h 6438807"/>
                    <a:gd name="connsiteX48" fmla="*/ 1101728 w 4234182"/>
                    <a:gd name="connsiteY48" fmla="*/ 3374934 h 6438807"/>
                    <a:gd name="connsiteX49" fmla="*/ 1266827 w 4234182"/>
                    <a:gd name="connsiteY49" fmla="*/ 3297147 h 6438807"/>
                    <a:gd name="connsiteX50" fmla="*/ 1385890 w 4234182"/>
                    <a:gd name="connsiteY50" fmla="*/ 3259047 h 6438807"/>
                    <a:gd name="connsiteX51" fmla="*/ 1339852 w 4234182"/>
                    <a:gd name="connsiteY51" fmla="*/ 3162209 h 6438807"/>
                    <a:gd name="connsiteX52" fmla="*/ 1139827 w 4234182"/>
                    <a:gd name="connsiteY52" fmla="*/ 3114584 h 6438807"/>
                    <a:gd name="connsiteX53" fmla="*/ 1125540 w 4234182"/>
                    <a:gd name="connsiteY53" fmla="*/ 3089184 h 6438807"/>
                    <a:gd name="connsiteX54" fmla="*/ 1065124 w 4234182"/>
                    <a:gd name="connsiteY54" fmla="*/ 3069454 h 6438807"/>
                    <a:gd name="connsiteX55" fmla="*/ 965202 w 4234182"/>
                    <a:gd name="connsiteY55" fmla="*/ 3086009 h 6438807"/>
                    <a:gd name="connsiteX56" fmla="*/ 939802 w 4234182"/>
                    <a:gd name="connsiteY56" fmla="*/ 3132047 h 6438807"/>
                    <a:gd name="connsiteX57" fmla="*/ 884240 w 4234182"/>
                    <a:gd name="connsiteY57" fmla="*/ 3162209 h 6438807"/>
                    <a:gd name="connsiteX58" fmla="*/ 850902 w 4234182"/>
                    <a:gd name="connsiteY58" fmla="*/ 3213009 h 6438807"/>
                    <a:gd name="connsiteX59" fmla="*/ 782640 w 4234182"/>
                    <a:gd name="connsiteY59" fmla="*/ 3225709 h 6438807"/>
                    <a:gd name="connsiteX60" fmla="*/ 702175 w 4234182"/>
                    <a:gd name="connsiteY60" fmla="*/ 3169103 h 6438807"/>
                    <a:gd name="connsiteX61" fmla="*/ 717552 w 4234182"/>
                    <a:gd name="connsiteY61" fmla="*/ 3098709 h 6438807"/>
                    <a:gd name="connsiteX62" fmla="*/ 765177 w 4234182"/>
                    <a:gd name="connsiteY62" fmla="*/ 3065372 h 6438807"/>
                    <a:gd name="connsiteX63" fmla="*/ 716554 w 4234182"/>
                    <a:gd name="connsiteY63" fmla="*/ 2974294 h 6438807"/>
                    <a:gd name="connsiteX64" fmla="*/ 641352 w 4234182"/>
                    <a:gd name="connsiteY64" fmla="*/ 2976472 h 6438807"/>
                    <a:gd name="connsiteX65" fmla="*/ 519115 w 4234182"/>
                    <a:gd name="connsiteY65" fmla="*/ 2930434 h 6438807"/>
                    <a:gd name="connsiteX66" fmla="*/ 484190 w 4234182"/>
                    <a:gd name="connsiteY66" fmla="*/ 2839947 h 6438807"/>
                    <a:gd name="connsiteX67" fmla="*/ 526100 w 4234182"/>
                    <a:gd name="connsiteY67" fmla="*/ 2791460 h 6438807"/>
                    <a:gd name="connsiteX68" fmla="*/ 523877 w 4234182"/>
                    <a:gd name="connsiteY68" fmla="*/ 2725647 h 6438807"/>
                    <a:gd name="connsiteX69" fmla="*/ 563565 w 4234182"/>
                    <a:gd name="connsiteY69" fmla="*/ 2698659 h 6438807"/>
                    <a:gd name="connsiteX70" fmla="*/ 641352 w 4234182"/>
                    <a:gd name="connsiteY70" fmla="*/ 2758984 h 6438807"/>
                    <a:gd name="connsiteX71" fmla="*/ 668340 w 4234182"/>
                    <a:gd name="connsiteY71" fmla="*/ 2785972 h 6438807"/>
                    <a:gd name="connsiteX72" fmla="*/ 676277 w 4234182"/>
                    <a:gd name="connsiteY72" fmla="*/ 2730410 h 6438807"/>
                    <a:gd name="connsiteX73" fmla="*/ 712744 w 4234182"/>
                    <a:gd name="connsiteY73" fmla="*/ 2717846 h 6438807"/>
                    <a:gd name="connsiteX74" fmla="*/ 757240 w 4234182"/>
                    <a:gd name="connsiteY74" fmla="*/ 2717709 h 6438807"/>
                    <a:gd name="connsiteX75" fmla="*/ 784227 w 4234182"/>
                    <a:gd name="connsiteY75" fmla="*/ 2685959 h 6438807"/>
                    <a:gd name="connsiteX76" fmla="*/ 860427 w 4234182"/>
                    <a:gd name="connsiteY76" fmla="*/ 2579597 h 6438807"/>
                    <a:gd name="connsiteX77" fmla="*/ 950234 w 4234182"/>
                    <a:gd name="connsiteY77" fmla="*/ 2519952 h 6438807"/>
                    <a:gd name="connsiteX78" fmla="*/ 1031877 w 4234182"/>
                    <a:gd name="connsiteY78" fmla="*/ 2489109 h 6438807"/>
                    <a:gd name="connsiteX79" fmla="*/ 1179515 w 4234182"/>
                    <a:gd name="connsiteY79" fmla="*/ 2346234 h 6438807"/>
                    <a:gd name="connsiteX80" fmla="*/ 1293905 w 4234182"/>
                    <a:gd name="connsiteY80" fmla="*/ 2356213 h 6438807"/>
                    <a:gd name="connsiteX81" fmla="*/ 1359991 w 4234182"/>
                    <a:gd name="connsiteY81" fmla="*/ 2451598 h 6438807"/>
                    <a:gd name="connsiteX82" fmla="*/ 1303340 w 4234182"/>
                    <a:gd name="connsiteY82" fmla="*/ 2522447 h 6438807"/>
                    <a:gd name="connsiteX83" fmla="*/ 1206502 w 4234182"/>
                    <a:gd name="connsiteY83" fmla="*/ 2614522 h 6438807"/>
                    <a:gd name="connsiteX84" fmla="*/ 1168765 w 4234182"/>
                    <a:gd name="connsiteY84" fmla="*/ 2634705 h 6438807"/>
                    <a:gd name="connsiteX85" fmla="*/ 1180376 w 4234182"/>
                    <a:gd name="connsiteY85" fmla="*/ 2695756 h 6438807"/>
                    <a:gd name="connsiteX86" fmla="*/ 1230315 w 4234182"/>
                    <a:gd name="connsiteY86" fmla="*/ 2724059 h 6438807"/>
                    <a:gd name="connsiteX87" fmla="*/ 1133068 w 4234182"/>
                    <a:gd name="connsiteY87" fmla="*/ 2816815 h 6438807"/>
                    <a:gd name="connsiteX88" fmla="*/ 1362077 w 4234182"/>
                    <a:gd name="connsiteY88" fmla="*/ 2720884 h 6438807"/>
                    <a:gd name="connsiteX89" fmla="*/ 1684340 w 4234182"/>
                    <a:gd name="connsiteY89" fmla="*/ 2614522 h 6438807"/>
                    <a:gd name="connsiteX90" fmla="*/ 1795465 w 4234182"/>
                    <a:gd name="connsiteY90" fmla="*/ 2649447 h 6438807"/>
                    <a:gd name="connsiteX91" fmla="*/ 1865315 w 4234182"/>
                    <a:gd name="connsiteY91" fmla="*/ 2665322 h 6438807"/>
                    <a:gd name="connsiteX92" fmla="*/ 1939972 w 4234182"/>
                    <a:gd name="connsiteY92" fmla="*/ 2678202 h 6438807"/>
                    <a:gd name="connsiteX93" fmla="*/ 1890715 w 4234182"/>
                    <a:gd name="connsiteY93" fmla="*/ 2808197 h 6438807"/>
                    <a:gd name="connsiteX94" fmla="*/ 1787073 w 4234182"/>
                    <a:gd name="connsiteY94" fmla="*/ 2922088 h 6438807"/>
                    <a:gd name="connsiteX95" fmla="*/ 1824039 w 4234182"/>
                    <a:gd name="connsiteY95" fmla="*/ 2944721 h 6438807"/>
                    <a:gd name="connsiteX96" fmla="*/ 1811338 w 4234182"/>
                    <a:gd name="connsiteY96" fmla="*/ 3035208 h 6438807"/>
                    <a:gd name="connsiteX97" fmla="*/ 1878014 w 4234182"/>
                    <a:gd name="connsiteY97" fmla="*/ 3035208 h 6438807"/>
                    <a:gd name="connsiteX98" fmla="*/ 1865314 w 4234182"/>
                    <a:gd name="connsiteY98" fmla="*/ 3078071 h 6438807"/>
                    <a:gd name="connsiteX99" fmla="*/ 1933441 w 4234182"/>
                    <a:gd name="connsiteY99" fmla="*/ 3101884 h 6438807"/>
                    <a:gd name="connsiteX100" fmla="*/ 1995489 w 4234182"/>
                    <a:gd name="connsiteY100" fmla="*/ 3068546 h 6438807"/>
                    <a:gd name="connsiteX101" fmla="*/ 2100264 w 4234182"/>
                    <a:gd name="connsiteY101" fmla="*/ 3087596 h 6438807"/>
                    <a:gd name="connsiteX102" fmla="*/ 2112964 w 4234182"/>
                    <a:gd name="connsiteY102" fmla="*/ 3133633 h 6438807"/>
                    <a:gd name="connsiteX103" fmla="*/ 2171838 w 4234182"/>
                    <a:gd name="connsiteY103" fmla="*/ 3181168 h 6438807"/>
                    <a:gd name="connsiteX104" fmla="*/ 2178051 w 4234182"/>
                    <a:gd name="connsiteY104" fmla="*/ 3252696 h 6438807"/>
                    <a:gd name="connsiteX105" fmla="*/ 2200458 w 4234182"/>
                    <a:gd name="connsiteY105" fmla="*/ 3314746 h 6438807"/>
                    <a:gd name="connsiteX106" fmla="*/ 2141721 w 4234182"/>
                    <a:gd name="connsiteY106" fmla="*/ 3286170 h 6438807"/>
                    <a:gd name="connsiteX107" fmla="*/ 2076451 w 4234182"/>
                    <a:gd name="connsiteY107" fmla="*/ 3335246 h 6438807"/>
                    <a:gd name="connsiteX108" fmla="*/ 2114551 w 4234182"/>
                    <a:gd name="connsiteY108" fmla="*/ 3406683 h 6438807"/>
                    <a:gd name="connsiteX109" fmla="*/ 2171701 w 4234182"/>
                    <a:gd name="connsiteY109" fmla="*/ 3557496 h 6438807"/>
                    <a:gd name="connsiteX110" fmla="*/ 2129929 w 4234182"/>
                    <a:gd name="connsiteY110" fmla="*/ 3637008 h 6438807"/>
                    <a:gd name="connsiteX111" fmla="*/ 2095501 w 4234182"/>
                    <a:gd name="connsiteY111" fmla="*/ 3803558 h 6438807"/>
                    <a:gd name="connsiteX112" fmla="*/ 2056223 w 4234182"/>
                    <a:gd name="connsiteY112" fmla="*/ 3843564 h 6438807"/>
                    <a:gd name="connsiteX113" fmla="*/ 2090739 w 4234182"/>
                    <a:gd name="connsiteY113" fmla="*/ 3873408 h 6438807"/>
                    <a:gd name="connsiteX114" fmla="*/ 2073276 w 4234182"/>
                    <a:gd name="connsiteY114" fmla="*/ 3921033 h 6438807"/>
                    <a:gd name="connsiteX115" fmla="*/ 2122489 w 4234182"/>
                    <a:gd name="connsiteY115" fmla="*/ 3906746 h 6438807"/>
                    <a:gd name="connsiteX116" fmla="*/ 2163764 w 4234182"/>
                    <a:gd name="connsiteY116" fmla="*/ 3930558 h 6438807"/>
                    <a:gd name="connsiteX117" fmla="*/ 2211389 w 4234182"/>
                    <a:gd name="connsiteY117" fmla="*/ 3924208 h 6438807"/>
                    <a:gd name="connsiteX118" fmla="*/ 2271714 w 4234182"/>
                    <a:gd name="connsiteY118" fmla="*/ 3851183 h 6438807"/>
                    <a:gd name="connsiteX119" fmla="*/ 2266952 w 4234182"/>
                    <a:gd name="connsiteY119" fmla="*/ 3889283 h 6438807"/>
                    <a:gd name="connsiteX120" fmla="*/ 2335623 w 4234182"/>
                    <a:gd name="connsiteY120" fmla="*/ 3826147 h 6438807"/>
                    <a:gd name="connsiteX121" fmla="*/ 2381251 w 4234182"/>
                    <a:gd name="connsiteY121" fmla="*/ 3827371 h 6438807"/>
                    <a:gd name="connsiteX122" fmla="*/ 2416176 w 4234182"/>
                    <a:gd name="connsiteY122" fmla="*/ 3773396 h 6438807"/>
                    <a:gd name="connsiteX123" fmla="*/ 2519364 w 4234182"/>
                    <a:gd name="connsiteY123" fmla="*/ 3792446 h 6438807"/>
                    <a:gd name="connsiteX124" fmla="*/ 2568576 w 4234182"/>
                    <a:gd name="connsiteY124" fmla="*/ 3743233 h 6438807"/>
                    <a:gd name="connsiteX125" fmla="*/ 2654301 w 4234182"/>
                    <a:gd name="connsiteY125" fmla="*/ 3754346 h 6438807"/>
                    <a:gd name="connsiteX126" fmla="*/ 2688864 w 4234182"/>
                    <a:gd name="connsiteY126" fmla="*/ 3646260 h 6438807"/>
                    <a:gd name="connsiteX127" fmla="*/ 2719389 w 4234182"/>
                    <a:gd name="connsiteY127" fmla="*/ 3543208 h 6438807"/>
                    <a:gd name="connsiteX128" fmla="*/ 2695576 w 4234182"/>
                    <a:gd name="connsiteY128" fmla="*/ 3330483 h 6438807"/>
                    <a:gd name="connsiteX129" fmla="*/ 2666548 w 4234182"/>
                    <a:gd name="connsiteY129" fmla="*/ 3202486 h 6438807"/>
                    <a:gd name="connsiteX130" fmla="*/ 2611439 w 4234182"/>
                    <a:gd name="connsiteY130" fmla="*/ 3122521 h 6438807"/>
                    <a:gd name="connsiteX131" fmla="*/ 2547940 w 4234182"/>
                    <a:gd name="connsiteY131" fmla="*/ 3027272 h 6438807"/>
                    <a:gd name="connsiteX132" fmla="*/ 2479677 w 4234182"/>
                    <a:gd name="connsiteY132" fmla="*/ 2884397 h 6438807"/>
                    <a:gd name="connsiteX133" fmla="*/ 2317751 w 4234182"/>
                    <a:gd name="connsiteY133" fmla="*/ 2760571 h 6438807"/>
                    <a:gd name="connsiteX134" fmla="*/ 2310450 w 4234182"/>
                    <a:gd name="connsiteY134" fmla="*/ 2707549 h 6438807"/>
                    <a:gd name="connsiteX135" fmla="*/ 2341564 w 4234182"/>
                    <a:gd name="connsiteY135" fmla="*/ 2627221 h 6438807"/>
                    <a:gd name="connsiteX136" fmla="*/ 2712450 w 4234182"/>
                    <a:gd name="connsiteY136" fmla="*/ 2356122 h 6438807"/>
                    <a:gd name="connsiteX137" fmla="*/ 2713220 w 4234182"/>
                    <a:gd name="connsiteY137" fmla="*/ 2237512 h 6438807"/>
                    <a:gd name="connsiteX138" fmla="*/ 2715203 w 4234182"/>
                    <a:gd name="connsiteY138" fmla="*/ 2167856 h 6438807"/>
                    <a:gd name="connsiteX139" fmla="*/ 2755901 w 4234182"/>
                    <a:gd name="connsiteY139" fmla="*/ 2096996 h 6438807"/>
                    <a:gd name="connsiteX140" fmla="*/ 2865439 w 4234182"/>
                    <a:gd name="connsiteY140" fmla="*/ 2006508 h 6438807"/>
                    <a:gd name="connsiteX141" fmla="*/ 2947989 w 4234182"/>
                    <a:gd name="connsiteY141" fmla="*/ 1920783 h 6438807"/>
                    <a:gd name="connsiteX142" fmla="*/ 3024189 w 4234182"/>
                    <a:gd name="connsiteY142" fmla="*/ 1781083 h 6438807"/>
                    <a:gd name="connsiteX143" fmla="*/ 3051222 w 4234182"/>
                    <a:gd name="connsiteY143" fmla="*/ 1822858 h 6438807"/>
                    <a:gd name="connsiteX144" fmla="*/ 3119439 w 4234182"/>
                    <a:gd name="connsiteY144" fmla="*/ 1771558 h 6438807"/>
                    <a:gd name="connsiteX145" fmla="*/ 3141664 w 4234182"/>
                    <a:gd name="connsiteY145" fmla="*/ 1846171 h 6438807"/>
                    <a:gd name="connsiteX146" fmla="*/ 3276601 w 4234182"/>
                    <a:gd name="connsiteY146" fmla="*/ 1866808 h 6438807"/>
                    <a:gd name="connsiteX147" fmla="*/ 3319782 w 4234182"/>
                    <a:gd name="connsiteY147" fmla="*/ 1850934 h 6438807"/>
                    <a:gd name="connsiteX148" fmla="*/ 3416590 w 4234182"/>
                    <a:gd name="connsiteY148" fmla="*/ 1817163 h 6438807"/>
                    <a:gd name="connsiteX149" fmla="*/ 3586164 w 4234182"/>
                    <a:gd name="connsiteY149" fmla="*/ 1666783 h 6438807"/>
                    <a:gd name="connsiteX150" fmla="*/ 3737793 w 4234182"/>
                    <a:gd name="connsiteY150" fmla="*/ 1406797 h 6438807"/>
                    <a:gd name="connsiteX151" fmla="*/ 3911601 w 4234182"/>
                    <a:gd name="connsiteY151" fmla="*/ 1107983 h 6438807"/>
                    <a:gd name="connsiteX152" fmla="*/ 3983039 w 4234182"/>
                    <a:gd name="connsiteY152" fmla="*/ 996858 h 6438807"/>
                    <a:gd name="connsiteX153" fmla="*/ 4055631 w 4234182"/>
                    <a:gd name="connsiteY153" fmla="*/ 793658 h 6438807"/>
                    <a:gd name="connsiteX154" fmla="*/ 4146551 w 4234182"/>
                    <a:gd name="connsiteY154" fmla="*/ 583242 h 6438807"/>
                    <a:gd name="connsiteX155" fmla="*/ 4234182 w 4234182"/>
                    <a:gd name="connsiteY155" fmla="*/ 361768 h 6438807"/>
                    <a:gd name="connsiteX156" fmla="*/ 4203339 w 4234182"/>
                    <a:gd name="connsiteY156" fmla="*/ 0 h 6438807"/>
                    <a:gd name="connsiteX157" fmla="*/ 2572241 w 4234182"/>
                    <a:gd name="connsiteY157" fmla="*/ 46067 h 6438807"/>
                    <a:gd name="connsiteX158" fmla="*/ 2102049 w 4234182"/>
                    <a:gd name="connsiteY158"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977902 w 4234182"/>
                    <a:gd name="connsiteY44" fmla="*/ 4089309 h 6438807"/>
                    <a:gd name="connsiteX45" fmla="*/ 788037 w 4234182"/>
                    <a:gd name="connsiteY45" fmla="*/ 3818663 h 6438807"/>
                    <a:gd name="connsiteX46" fmla="*/ 971552 w 4234182"/>
                    <a:gd name="connsiteY46" fmla="*/ 3486059 h 6438807"/>
                    <a:gd name="connsiteX47" fmla="*/ 1101728 w 4234182"/>
                    <a:gd name="connsiteY47" fmla="*/ 3374934 h 6438807"/>
                    <a:gd name="connsiteX48" fmla="*/ 1266827 w 4234182"/>
                    <a:gd name="connsiteY48" fmla="*/ 3297147 h 6438807"/>
                    <a:gd name="connsiteX49" fmla="*/ 1385890 w 4234182"/>
                    <a:gd name="connsiteY49" fmla="*/ 3259047 h 6438807"/>
                    <a:gd name="connsiteX50" fmla="*/ 1339852 w 4234182"/>
                    <a:gd name="connsiteY50" fmla="*/ 3162209 h 6438807"/>
                    <a:gd name="connsiteX51" fmla="*/ 1139827 w 4234182"/>
                    <a:gd name="connsiteY51" fmla="*/ 3114584 h 6438807"/>
                    <a:gd name="connsiteX52" fmla="*/ 1125540 w 4234182"/>
                    <a:gd name="connsiteY52" fmla="*/ 3089184 h 6438807"/>
                    <a:gd name="connsiteX53" fmla="*/ 1065124 w 4234182"/>
                    <a:gd name="connsiteY53" fmla="*/ 3069454 h 6438807"/>
                    <a:gd name="connsiteX54" fmla="*/ 965202 w 4234182"/>
                    <a:gd name="connsiteY54" fmla="*/ 3086009 h 6438807"/>
                    <a:gd name="connsiteX55" fmla="*/ 939802 w 4234182"/>
                    <a:gd name="connsiteY55" fmla="*/ 3132047 h 6438807"/>
                    <a:gd name="connsiteX56" fmla="*/ 884240 w 4234182"/>
                    <a:gd name="connsiteY56" fmla="*/ 3162209 h 6438807"/>
                    <a:gd name="connsiteX57" fmla="*/ 850902 w 4234182"/>
                    <a:gd name="connsiteY57" fmla="*/ 3213009 h 6438807"/>
                    <a:gd name="connsiteX58" fmla="*/ 782640 w 4234182"/>
                    <a:gd name="connsiteY58" fmla="*/ 3225709 h 6438807"/>
                    <a:gd name="connsiteX59" fmla="*/ 702175 w 4234182"/>
                    <a:gd name="connsiteY59" fmla="*/ 3169103 h 6438807"/>
                    <a:gd name="connsiteX60" fmla="*/ 717552 w 4234182"/>
                    <a:gd name="connsiteY60" fmla="*/ 3098709 h 6438807"/>
                    <a:gd name="connsiteX61" fmla="*/ 765177 w 4234182"/>
                    <a:gd name="connsiteY61" fmla="*/ 3065372 h 6438807"/>
                    <a:gd name="connsiteX62" fmla="*/ 716554 w 4234182"/>
                    <a:gd name="connsiteY62" fmla="*/ 2974294 h 6438807"/>
                    <a:gd name="connsiteX63" fmla="*/ 641352 w 4234182"/>
                    <a:gd name="connsiteY63" fmla="*/ 2976472 h 6438807"/>
                    <a:gd name="connsiteX64" fmla="*/ 519115 w 4234182"/>
                    <a:gd name="connsiteY64" fmla="*/ 2930434 h 6438807"/>
                    <a:gd name="connsiteX65" fmla="*/ 484190 w 4234182"/>
                    <a:gd name="connsiteY65" fmla="*/ 2839947 h 6438807"/>
                    <a:gd name="connsiteX66" fmla="*/ 526100 w 4234182"/>
                    <a:gd name="connsiteY66" fmla="*/ 2791460 h 6438807"/>
                    <a:gd name="connsiteX67" fmla="*/ 523877 w 4234182"/>
                    <a:gd name="connsiteY67" fmla="*/ 2725647 h 6438807"/>
                    <a:gd name="connsiteX68" fmla="*/ 563565 w 4234182"/>
                    <a:gd name="connsiteY68" fmla="*/ 2698659 h 6438807"/>
                    <a:gd name="connsiteX69" fmla="*/ 641352 w 4234182"/>
                    <a:gd name="connsiteY69" fmla="*/ 2758984 h 6438807"/>
                    <a:gd name="connsiteX70" fmla="*/ 668340 w 4234182"/>
                    <a:gd name="connsiteY70" fmla="*/ 2785972 h 6438807"/>
                    <a:gd name="connsiteX71" fmla="*/ 676277 w 4234182"/>
                    <a:gd name="connsiteY71" fmla="*/ 2730410 h 6438807"/>
                    <a:gd name="connsiteX72" fmla="*/ 712744 w 4234182"/>
                    <a:gd name="connsiteY72" fmla="*/ 2717846 h 6438807"/>
                    <a:gd name="connsiteX73" fmla="*/ 757240 w 4234182"/>
                    <a:gd name="connsiteY73" fmla="*/ 2717709 h 6438807"/>
                    <a:gd name="connsiteX74" fmla="*/ 784227 w 4234182"/>
                    <a:gd name="connsiteY74" fmla="*/ 2685959 h 6438807"/>
                    <a:gd name="connsiteX75" fmla="*/ 860427 w 4234182"/>
                    <a:gd name="connsiteY75" fmla="*/ 2579597 h 6438807"/>
                    <a:gd name="connsiteX76" fmla="*/ 950234 w 4234182"/>
                    <a:gd name="connsiteY76" fmla="*/ 2519952 h 6438807"/>
                    <a:gd name="connsiteX77" fmla="*/ 1031877 w 4234182"/>
                    <a:gd name="connsiteY77" fmla="*/ 2489109 h 6438807"/>
                    <a:gd name="connsiteX78" fmla="*/ 1179515 w 4234182"/>
                    <a:gd name="connsiteY78" fmla="*/ 2346234 h 6438807"/>
                    <a:gd name="connsiteX79" fmla="*/ 1293905 w 4234182"/>
                    <a:gd name="connsiteY79" fmla="*/ 2356213 h 6438807"/>
                    <a:gd name="connsiteX80" fmla="*/ 1359991 w 4234182"/>
                    <a:gd name="connsiteY80" fmla="*/ 2451598 h 6438807"/>
                    <a:gd name="connsiteX81" fmla="*/ 1303340 w 4234182"/>
                    <a:gd name="connsiteY81" fmla="*/ 2522447 h 6438807"/>
                    <a:gd name="connsiteX82" fmla="*/ 1206502 w 4234182"/>
                    <a:gd name="connsiteY82" fmla="*/ 2614522 h 6438807"/>
                    <a:gd name="connsiteX83" fmla="*/ 1168765 w 4234182"/>
                    <a:gd name="connsiteY83" fmla="*/ 2634705 h 6438807"/>
                    <a:gd name="connsiteX84" fmla="*/ 1180376 w 4234182"/>
                    <a:gd name="connsiteY84" fmla="*/ 2695756 h 6438807"/>
                    <a:gd name="connsiteX85" fmla="*/ 1230315 w 4234182"/>
                    <a:gd name="connsiteY85" fmla="*/ 2724059 h 6438807"/>
                    <a:gd name="connsiteX86" fmla="*/ 1133068 w 4234182"/>
                    <a:gd name="connsiteY86" fmla="*/ 2816815 h 6438807"/>
                    <a:gd name="connsiteX87" fmla="*/ 1362077 w 4234182"/>
                    <a:gd name="connsiteY87" fmla="*/ 2720884 h 6438807"/>
                    <a:gd name="connsiteX88" fmla="*/ 1684340 w 4234182"/>
                    <a:gd name="connsiteY88" fmla="*/ 2614522 h 6438807"/>
                    <a:gd name="connsiteX89" fmla="*/ 1795465 w 4234182"/>
                    <a:gd name="connsiteY89" fmla="*/ 2649447 h 6438807"/>
                    <a:gd name="connsiteX90" fmla="*/ 1865315 w 4234182"/>
                    <a:gd name="connsiteY90" fmla="*/ 2665322 h 6438807"/>
                    <a:gd name="connsiteX91" fmla="*/ 1939972 w 4234182"/>
                    <a:gd name="connsiteY91" fmla="*/ 2678202 h 6438807"/>
                    <a:gd name="connsiteX92" fmla="*/ 1890715 w 4234182"/>
                    <a:gd name="connsiteY92" fmla="*/ 2808197 h 6438807"/>
                    <a:gd name="connsiteX93" fmla="*/ 1787073 w 4234182"/>
                    <a:gd name="connsiteY93" fmla="*/ 2922088 h 6438807"/>
                    <a:gd name="connsiteX94" fmla="*/ 1824039 w 4234182"/>
                    <a:gd name="connsiteY94" fmla="*/ 2944721 h 6438807"/>
                    <a:gd name="connsiteX95" fmla="*/ 1811338 w 4234182"/>
                    <a:gd name="connsiteY95" fmla="*/ 3035208 h 6438807"/>
                    <a:gd name="connsiteX96" fmla="*/ 1878014 w 4234182"/>
                    <a:gd name="connsiteY96" fmla="*/ 3035208 h 6438807"/>
                    <a:gd name="connsiteX97" fmla="*/ 1865314 w 4234182"/>
                    <a:gd name="connsiteY97" fmla="*/ 3078071 h 6438807"/>
                    <a:gd name="connsiteX98" fmla="*/ 1933441 w 4234182"/>
                    <a:gd name="connsiteY98" fmla="*/ 3101884 h 6438807"/>
                    <a:gd name="connsiteX99" fmla="*/ 1995489 w 4234182"/>
                    <a:gd name="connsiteY99" fmla="*/ 3068546 h 6438807"/>
                    <a:gd name="connsiteX100" fmla="*/ 2100264 w 4234182"/>
                    <a:gd name="connsiteY100" fmla="*/ 3087596 h 6438807"/>
                    <a:gd name="connsiteX101" fmla="*/ 2112964 w 4234182"/>
                    <a:gd name="connsiteY101" fmla="*/ 3133633 h 6438807"/>
                    <a:gd name="connsiteX102" fmla="*/ 2171838 w 4234182"/>
                    <a:gd name="connsiteY102" fmla="*/ 3181168 h 6438807"/>
                    <a:gd name="connsiteX103" fmla="*/ 2178051 w 4234182"/>
                    <a:gd name="connsiteY103" fmla="*/ 3252696 h 6438807"/>
                    <a:gd name="connsiteX104" fmla="*/ 2200458 w 4234182"/>
                    <a:gd name="connsiteY104" fmla="*/ 3314746 h 6438807"/>
                    <a:gd name="connsiteX105" fmla="*/ 2141721 w 4234182"/>
                    <a:gd name="connsiteY105" fmla="*/ 3286170 h 6438807"/>
                    <a:gd name="connsiteX106" fmla="*/ 2076451 w 4234182"/>
                    <a:gd name="connsiteY106" fmla="*/ 3335246 h 6438807"/>
                    <a:gd name="connsiteX107" fmla="*/ 2114551 w 4234182"/>
                    <a:gd name="connsiteY107" fmla="*/ 3406683 h 6438807"/>
                    <a:gd name="connsiteX108" fmla="*/ 2171701 w 4234182"/>
                    <a:gd name="connsiteY108" fmla="*/ 3557496 h 6438807"/>
                    <a:gd name="connsiteX109" fmla="*/ 2129929 w 4234182"/>
                    <a:gd name="connsiteY109" fmla="*/ 3637008 h 6438807"/>
                    <a:gd name="connsiteX110" fmla="*/ 2095501 w 4234182"/>
                    <a:gd name="connsiteY110" fmla="*/ 3803558 h 6438807"/>
                    <a:gd name="connsiteX111" fmla="*/ 2056223 w 4234182"/>
                    <a:gd name="connsiteY111" fmla="*/ 3843564 h 6438807"/>
                    <a:gd name="connsiteX112" fmla="*/ 2090739 w 4234182"/>
                    <a:gd name="connsiteY112" fmla="*/ 3873408 h 6438807"/>
                    <a:gd name="connsiteX113" fmla="*/ 2073276 w 4234182"/>
                    <a:gd name="connsiteY113" fmla="*/ 3921033 h 6438807"/>
                    <a:gd name="connsiteX114" fmla="*/ 2122489 w 4234182"/>
                    <a:gd name="connsiteY114" fmla="*/ 3906746 h 6438807"/>
                    <a:gd name="connsiteX115" fmla="*/ 2163764 w 4234182"/>
                    <a:gd name="connsiteY115" fmla="*/ 3930558 h 6438807"/>
                    <a:gd name="connsiteX116" fmla="*/ 2211389 w 4234182"/>
                    <a:gd name="connsiteY116" fmla="*/ 3924208 h 6438807"/>
                    <a:gd name="connsiteX117" fmla="*/ 2271714 w 4234182"/>
                    <a:gd name="connsiteY117" fmla="*/ 3851183 h 6438807"/>
                    <a:gd name="connsiteX118" fmla="*/ 2266952 w 4234182"/>
                    <a:gd name="connsiteY118" fmla="*/ 3889283 h 6438807"/>
                    <a:gd name="connsiteX119" fmla="*/ 2335623 w 4234182"/>
                    <a:gd name="connsiteY119" fmla="*/ 3826147 h 6438807"/>
                    <a:gd name="connsiteX120" fmla="*/ 2381251 w 4234182"/>
                    <a:gd name="connsiteY120" fmla="*/ 3827371 h 6438807"/>
                    <a:gd name="connsiteX121" fmla="*/ 2416176 w 4234182"/>
                    <a:gd name="connsiteY121" fmla="*/ 3773396 h 6438807"/>
                    <a:gd name="connsiteX122" fmla="*/ 2519364 w 4234182"/>
                    <a:gd name="connsiteY122" fmla="*/ 3792446 h 6438807"/>
                    <a:gd name="connsiteX123" fmla="*/ 2568576 w 4234182"/>
                    <a:gd name="connsiteY123" fmla="*/ 3743233 h 6438807"/>
                    <a:gd name="connsiteX124" fmla="*/ 2654301 w 4234182"/>
                    <a:gd name="connsiteY124" fmla="*/ 3754346 h 6438807"/>
                    <a:gd name="connsiteX125" fmla="*/ 2688864 w 4234182"/>
                    <a:gd name="connsiteY125" fmla="*/ 3646260 h 6438807"/>
                    <a:gd name="connsiteX126" fmla="*/ 2719389 w 4234182"/>
                    <a:gd name="connsiteY126" fmla="*/ 3543208 h 6438807"/>
                    <a:gd name="connsiteX127" fmla="*/ 2695576 w 4234182"/>
                    <a:gd name="connsiteY127" fmla="*/ 3330483 h 6438807"/>
                    <a:gd name="connsiteX128" fmla="*/ 2666548 w 4234182"/>
                    <a:gd name="connsiteY128" fmla="*/ 3202486 h 6438807"/>
                    <a:gd name="connsiteX129" fmla="*/ 2611439 w 4234182"/>
                    <a:gd name="connsiteY129" fmla="*/ 3122521 h 6438807"/>
                    <a:gd name="connsiteX130" fmla="*/ 2547940 w 4234182"/>
                    <a:gd name="connsiteY130" fmla="*/ 3027272 h 6438807"/>
                    <a:gd name="connsiteX131" fmla="*/ 2479677 w 4234182"/>
                    <a:gd name="connsiteY131" fmla="*/ 2884397 h 6438807"/>
                    <a:gd name="connsiteX132" fmla="*/ 2317751 w 4234182"/>
                    <a:gd name="connsiteY132" fmla="*/ 2760571 h 6438807"/>
                    <a:gd name="connsiteX133" fmla="*/ 2310450 w 4234182"/>
                    <a:gd name="connsiteY133" fmla="*/ 2707549 h 6438807"/>
                    <a:gd name="connsiteX134" fmla="*/ 2341564 w 4234182"/>
                    <a:gd name="connsiteY134" fmla="*/ 2627221 h 6438807"/>
                    <a:gd name="connsiteX135" fmla="*/ 2712450 w 4234182"/>
                    <a:gd name="connsiteY135" fmla="*/ 2356122 h 6438807"/>
                    <a:gd name="connsiteX136" fmla="*/ 2713220 w 4234182"/>
                    <a:gd name="connsiteY136" fmla="*/ 2237512 h 6438807"/>
                    <a:gd name="connsiteX137" fmla="*/ 2715203 w 4234182"/>
                    <a:gd name="connsiteY137" fmla="*/ 2167856 h 6438807"/>
                    <a:gd name="connsiteX138" fmla="*/ 2755901 w 4234182"/>
                    <a:gd name="connsiteY138" fmla="*/ 2096996 h 6438807"/>
                    <a:gd name="connsiteX139" fmla="*/ 2865439 w 4234182"/>
                    <a:gd name="connsiteY139" fmla="*/ 2006508 h 6438807"/>
                    <a:gd name="connsiteX140" fmla="*/ 2947989 w 4234182"/>
                    <a:gd name="connsiteY140" fmla="*/ 1920783 h 6438807"/>
                    <a:gd name="connsiteX141" fmla="*/ 3024189 w 4234182"/>
                    <a:gd name="connsiteY141" fmla="*/ 1781083 h 6438807"/>
                    <a:gd name="connsiteX142" fmla="*/ 3051222 w 4234182"/>
                    <a:gd name="connsiteY142" fmla="*/ 1822858 h 6438807"/>
                    <a:gd name="connsiteX143" fmla="*/ 3119439 w 4234182"/>
                    <a:gd name="connsiteY143" fmla="*/ 1771558 h 6438807"/>
                    <a:gd name="connsiteX144" fmla="*/ 3141664 w 4234182"/>
                    <a:gd name="connsiteY144" fmla="*/ 1846171 h 6438807"/>
                    <a:gd name="connsiteX145" fmla="*/ 3276601 w 4234182"/>
                    <a:gd name="connsiteY145" fmla="*/ 1866808 h 6438807"/>
                    <a:gd name="connsiteX146" fmla="*/ 3319782 w 4234182"/>
                    <a:gd name="connsiteY146" fmla="*/ 1850934 h 6438807"/>
                    <a:gd name="connsiteX147" fmla="*/ 3416590 w 4234182"/>
                    <a:gd name="connsiteY147" fmla="*/ 1817163 h 6438807"/>
                    <a:gd name="connsiteX148" fmla="*/ 3586164 w 4234182"/>
                    <a:gd name="connsiteY148" fmla="*/ 1666783 h 6438807"/>
                    <a:gd name="connsiteX149" fmla="*/ 3737793 w 4234182"/>
                    <a:gd name="connsiteY149" fmla="*/ 1406797 h 6438807"/>
                    <a:gd name="connsiteX150" fmla="*/ 3911601 w 4234182"/>
                    <a:gd name="connsiteY150" fmla="*/ 1107983 h 6438807"/>
                    <a:gd name="connsiteX151" fmla="*/ 3983039 w 4234182"/>
                    <a:gd name="connsiteY151" fmla="*/ 996858 h 6438807"/>
                    <a:gd name="connsiteX152" fmla="*/ 4055631 w 4234182"/>
                    <a:gd name="connsiteY152" fmla="*/ 793658 h 6438807"/>
                    <a:gd name="connsiteX153" fmla="*/ 4146551 w 4234182"/>
                    <a:gd name="connsiteY153" fmla="*/ 583242 h 6438807"/>
                    <a:gd name="connsiteX154" fmla="*/ 4234182 w 4234182"/>
                    <a:gd name="connsiteY154" fmla="*/ 361768 h 6438807"/>
                    <a:gd name="connsiteX155" fmla="*/ 4203339 w 4234182"/>
                    <a:gd name="connsiteY155" fmla="*/ 0 h 6438807"/>
                    <a:gd name="connsiteX156" fmla="*/ 2572241 w 4234182"/>
                    <a:gd name="connsiteY156" fmla="*/ 46067 h 6438807"/>
                    <a:gd name="connsiteX157" fmla="*/ 2102049 w 4234182"/>
                    <a:gd name="connsiteY157"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788037 w 4234182"/>
                    <a:gd name="connsiteY44" fmla="*/ 3818663 h 6438807"/>
                    <a:gd name="connsiteX45" fmla="*/ 971552 w 4234182"/>
                    <a:gd name="connsiteY45" fmla="*/ 3486059 h 6438807"/>
                    <a:gd name="connsiteX46" fmla="*/ 1101728 w 4234182"/>
                    <a:gd name="connsiteY46" fmla="*/ 3374934 h 6438807"/>
                    <a:gd name="connsiteX47" fmla="*/ 1266827 w 4234182"/>
                    <a:gd name="connsiteY47" fmla="*/ 3297147 h 6438807"/>
                    <a:gd name="connsiteX48" fmla="*/ 1385890 w 4234182"/>
                    <a:gd name="connsiteY48" fmla="*/ 3259047 h 6438807"/>
                    <a:gd name="connsiteX49" fmla="*/ 1339852 w 4234182"/>
                    <a:gd name="connsiteY49" fmla="*/ 3162209 h 6438807"/>
                    <a:gd name="connsiteX50" fmla="*/ 1139827 w 4234182"/>
                    <a:gd name="connsiteY50" fmla="*/ 3114584 h 6438807"/>
                    <a:gd name="connsiteX51" fmla="*/ 1125540 w 4234182"/>
                    <a:gd name="connsiteY51" fmla="*/ 3089184 h 6438807"/>
                    <a:gd name="connsiteX52" fmla="*/ 1065124 w 4234182"/>
                    <a:gd name="connsiteY52" fmla="*/ 3069454 h 6438807"/>
                    <a:gd name="connsiteX53" fmla="*/ 965202 w 4234182"/>
                    <a:gd name="connsiteY53" fmla="*/ 3086009 h 6438807"/>
                    <a:gd name="connsiteX54" fmla="*/ 939802 w 4234182"/>
                    <a:gd name="connsiteY54" fmla="*/ 3132047 h 6438807"/>
                    <a:gd name="connsiteX55" fmla="*/ 884240 w 4234182"/>
                    <a:gd name="connsiteY55" fmla="*/ 3162209 h 6438807"/>
                    <a:gd name="connsiteX56" fmla="*/ 850902 w 4234182"/>
                    <a:gd name="connsiteY56" fmla="*/ 3213009 h 6438807"/>
                    <a:gd name="connsiteX57" fmla="*/ 782640 w 4234182"/>
                    <a:gd name="connsiteY57" fmla="*/ 3225709 h 6438807"/>
                    <a:gd name="connsiteX58" fmla="*/ 702175 w 4234182"/>
                    <a:gd name="connsiteY58" fmla="*/ 3169103 h 6438807"/>
                    <a:gd name="connsiteX59" fmla="*/ 717552 w 4234182"/>
                    <a:gd name="connsiteY59" fmla="*/ 3098709 h 6438807"/>
                    <a:gd name="connsiteX60" fmla="*/ 765177 w 4234182"/>
                    <a:gd name="connsiteY60" fmla="*/ 3065372 h 6438807"/>
                    <a:gd name="connsiteX61" fmla="*/ 716554 w 4234182"/>
                    <a:gd name="connsiteY61" fmla="*/ 2974294 h 6438807"/>
                    <a:gd name="connsiteX62" fmla="*/ 641352 w 4234182"/>
                    <a:gd name="connsiteY62" fmla="*/ 2976472 h 6438807"/>
                    <a:gd name="connsiteX63" fmla="*/ 519115 w 4234182"/>
                    <a:gd name="connsiteY63" fmla="*/ 2930434 h 6438807"/>
                    <a:gd name="connsiteX64" fmla="*/ 484190 w 4234182"/>
                    <a:gd name="connsiteY64" fmla="*/ 2839947 h 6438807"/>
                    <a:gd name="connsiteX65" fmla="*/ 526100 w 4234182"/>
                    <a:gd name="connsiteY65" fmla="*/ 2791460 h 6438807"/>
                    <a:gd name="connsiteX66" fmla="*/ 523877 w 4234182"/>
                    <a:gd name="connsiteY66" fmla="*/ 2725647 h 6438807"/>
                    <a:gd name="connsiteX67" fmla="*/ 563565 w 4234182"/>
                    <a:gd name="connsiteY67" fmla="*/ 2698659 h 6438807"/>
                    <a:gd name="connsiteX68" fmla="*/ 641352 w 4234182"/>
                    <a:gd name="connsiteY68" fmla="*/ 2758984 h 6438807"/>
                    <a:gd name="connsiteX69" fmla="*/ 668340 w 4234182"/>
                    <a:gd name="connsiteY69" fmla="*/ 2785972 h 6438807"/>
                    <a:gd name="connsiteX70" fmla="*/ 676277 w 4234182"/>
                    <a:gd name="connsiteY70" fmla="*/ 2730410 h 6438807"/>
                    <a:gd name="connsiteX71" fmla="*/ 712744 w 4234182"/>
                    <a:gd name="connsiteY71" fmla="*/ 2717846 h 6438807"/>
                    <a:gd name="connsiteX72" fmla="*/ 757240 w 4234182"/>
                    <a:gd name="connsiteY72" fmla="*/ 2717709 h 6438807"/>
                    <a:gd name="connsiteX73" fmla="*/ 784227 w 4234182"/>
                    <a:gd name="connsiteY73" fmla="*/ 2685959 h 6438807"/>
                    <a:gd name="connsiteX74" fmla="*/ 860427 w 4234182"/>
                    <a:gd name="connsiteY74" fmla="*/ 2579597 h 6438807"/>
                    <a:gd name="connsiteX75" fmla="*/ 950234 w 4234182"/>
                    <a:gd name="connsiteY75" fmla="*/ 2519952 h 6438807"/>
                    <a:gd name="connsiteX76" fmla="*/ 1031877 w 4234182"/>
                    <a:gd name="connsiteY76" fmla="*/ 2489109 h 6438807"/>
                    <a:gd name="connsiteX77" fmla="*/ 1179515 w 4234182"/>
                    <a:gd name="connsiteY77" fmla="*/ 2346234 h 6438807"/>
                    <a:gd name="connsiteX78" fmla="*/ 1293905 w 4234182"/>
                    <a:gd name="connsiteY78" fmla="*/ 2356213 h 6438807"/>
                    <a:gd name="connsiteX79" fmla="*/ 1359991 w 4234182"/>
                    <a:gd name="connsiteY79" fmla="*/ 2451598 h 6438807"/>
                    <a:gd name="connsiteX80" fmla="*/ 1303340 w 4234182"/>
                    <a:gd name="connsiteY80" fmla="*/ 2522447 h 6438807"/>
                    <a:gd name="connsiteX81" fmla="*/ 1206502 w 4234182"/>
                    <a:gd name="connsiteY81" fmla="*/ 2614522 h 6438807"/>
                    <a:gd name="connsiteX82" fmla="*/ 1168765 w 4234182"/>
                    <a:gd name="connsiteY82" fmla="*/ 2634705 h 6438807"/>
                    <a:gd name="connsiteX83" fmla="*/ 1180376 w 4234182"/>
                    <a:gd name="connsiteY83" fmla="*/ 2695756 h 6438807"/>
                    <a:gd name="connsiteX84" fmla="*/ 1230315 w 4234182"/>
                    <a:gd name="connsiteY84" fmla="*/ 2724059 h 6438807"/>
                    <a:gd name="connsiteX85" fmla="*/ 1133068 w 4234182"/>
                    <a:gd name="connsiteY85" fmla="*/ 2816815 h 6438807"/>
                    <a:gd name="connsiteX86" fmla="*/ 1362077 w 4234182"/>
                    <a:gd name="connsiteY86" fmla="*/ 2720884 h 6438807"/>
                    <a:gd name="connsiteX87" fmla="*/ 1684340 w 4234182"/>
                    <a:gd name="connsiteY87" fmla="*/ 2614522 h 6438807"/>
                    <a:gd name="connsiteX88" fmla="*/ 1795465 w 4234182"/>
                    <a:gd name="connsiteY88" fmla="*/ 2649447 h 6438807"/>
                    <a:gd name="connsiteX89" fmla="*/ 1865315 w 4234182"/>
                    <a:gd name="connsiteY89" fmla="*/ 2665322 h 6438807"/>
                    <a:gd name="connsiteX90" fmla="*/ 1939972 w 4234182"/>
                    <a:gd name="connsiteY90" fmla="*/ 2678202 h 6438807"/>
                    <a:gd name="connsiteX91" fmla="*/ 1890715 w 4234182"/>
                    <a:gd name="connsiteY91" fmla="*/ 2808197 h 6438807"/>
                    <a:gd name="connsiteX92" fmla="*/ 1787073 w 4234182"/>
                    <a:gd name="connsiteY92" fmla="*/ 2922088 h 6438807"/>
                    <a:gd name="connsiteX93" fmla="*/ 1824039 w 4234182"/>
                    <a:gd name="connsiteY93" fmla="*/ 2944721 h 6438807"/>
                    <a:gd name="connsiteX94" fmla="*/ 1811338 w 4234182"/>
                    <a:gd name="connsiteY94" fmla="*/ 3035208 h 6438807"/>
                    <a:gd name="connsiteX95" fmla="*/ 1878014 w 4234182"/>
                    <a:gd name="connsiteY95" fmla="*/ 3035208 h 6438807"/>
                    <a:gd name="connsiteX96" fmla="*/ 1865314 w 4234182"/>
                    <a:gd name="connsiteY96" fmla="*/ 3078071 h 6438807"/>
                    <a:gd name="connsiteX97" fmla="*/ 1933441 w 4234182"/>
                    <a:gd name="connsiteY97" fmla="*/ 3101884 h 6438807"/>
                    <a:gd name="connsiteX98" fmla="*/ 1995489 w 4234182"/>
                    <a:gd name="connsiteY98" fmla="*/ 3068546 h 6438807"/>
                    <a:gd name="connsiteX99" fmla="*/ 2100264 w 4234182"/>
                    <a:gd name="connsiteY99" fmla="*/ 3087596 h 6438807"/>
                    <a:gd name="connsiteX100" fmla="*/ 2112964 w 4234182"/>
                    <a:gd name="connsiteY100" fmla="*/ 3133633 h 6438807"/>
                    <a:gd name="connsiteX101" fmla="*/ 2171838 w 4234182"/>
                    <a:gd name="connsiteY101" fmla="*/ 3181168 h 6438807"/>
                    <a:gd name="connsiteX102" fmla="*/ 2178051 w 4234182"/>
                    <a:gd name="connsiteY102" fmla="*/ 3252696 h 6438807"/>
                    <a:gd name="connsiteX103" fmla="*/ 2200458 w 4234182"/>
                    <a:gd name="connsiteY103" fmla="*/ 3314746 h 6438807"/>
                    <a:gd name="connsiteX104" fmla="*/ 2141721 w 4234182"/>
                    <a:gd name="connsiteY104" fmla="*/ 3286170 h 6438807"/>
                    <a:gd name="connsiteX105" fmla="*/ 2076451 w 4234182"/>
                    <a:gd name="connsiteY105" fmla="*/ 3335246 h 6438807"/>
                    <a:gd name="connsiteX106" fmla="*/ 2114551 w 4234182"/>
                    <a:gd name="connsiteY106" fmla="*/ 3406683 h 6438807"/>
                    <a:gd name="connsiteX107" fmla="*/ 2171701 w 4234182"/>
                    <a:gd name="connsiteY107" fmla="*/ 3557496 h 6438807"/>
                    <a:gd name="connsiteX108" fmla="*/ 2129929 w 4234182"/>
                    <a:gd name="connsiteY108" fmla="*/ 3637008 h 6438807"/>
                    <a:gd name="connsiteX109" fmla="*/ 2095501 w 4234182"/>
                    <a:gd name="connsiteY109" fmla="*/ 3803558 h 6438807"/>
                    <a:gd name="connsiteX110" fmla="*/ 2056223 w 4234182"/>
                    <a:gd name="connsiteY110" fmla="*/ 3843564 h 6438807"/>
                    <a:gd name="connsiteX111" fmla="*/ 2090739 w 4234182"/>
                    <a:gd name="connsiteY111" fmla="*/ 3873408 h 6438807"/>
                    <a:gd name="connsiteX112" fmla="*/ 2073276 w 4234182"/>
                    <a:gd name="connsiteY112" fmla="*/ 3921033 h 6438807"/>
                    <a:gd name="connsiteX113" fmla="*/ 2122489 w 4234182"/>
                    <a:gd name="connsiteY113" fmla="*/ 3906746 h 6438807"/>
                    <a:gd name="connsiteX114" fmla="*/ 2163764 w 4234182"/>
                    <a:gd name="connsiteY114" fmla="*/ 3930558 h 6438807"/>
                    <a:gd name="connsiteX115" fmla="*/ 2211389 w 4234182"/>
                    <a:gd name="connsiteY115" fmla="*/ 3924208 h 6438807"/>
                    <a:gd name="connsiteX116" fmla="*/ 2271714 w 4234182"/>
                    <a:gd name="connsiteY116" fmla="*/ 3851183 h 6438807"/>
                    <a:gd name="connsiteX117" fmla="*/ 2266952 w 4234182"/>
                    <a:gd name="connsiteY117" fmla="*/ 3889283 h 6438807"/>
                    <a:gd name="connsiteX118" fmla="*/ 2335623 w 4234182"/>
                    <a:gd name="connsiteY118" fmla="*/ 3826147 h 6438807"/>
                    <a:gd name="connsiteX119" fmla="*/ 2381251 w 4234182"/>
                    <a:gd name="connsiteY119" fmla="*/ 3827371 h 6438807"/>
                    <a:gd name="connsiteX120" fmla="*/ 2416176 w 4234182"/>
                    <a:gd name="connsiteY120" fmla="*/ 3773396 h 6438807"/>
                    <a:gd name="connsiteX121" fmla="*/ 2519364 w 4234182"/>
                    <a:gd name="connsiteY121" fmla="*/ 3792446 h 6438807"/>
                    <a:gd name="connsiteX122" fmla="*/ 2568576 w 4234182"/>
                    <a:gd name="connsiteY122" fmla="*/ 3743233 h 6438807"/>
                    <a:gd name="connsiteX123" fmla="*/ 2654301 w 4234182"/>
                    <a:gd name="connsiteY123" fmla="*/ 3754346 h 6438807"/>
                    <a:gd name="connsiteX124" fmla="*/ 2688864 w 4234182"/>
                    <a:gd name="connsiteY124" fmla="*/ 3646260 h 6438807"/>
                    <a:gd name="connsiteX125" fmla="*/ 2719389 w 4234182"/>
                    <a:gd name="connsiteY125" fmla="*/ 3543208 h 6438807"/>
                    <a:gd name="connsiteX126" fmla="*/ 2695576 w 4234182"/>
                    <a:gd name="connsiteY126" fmla="*/ 3330483 h 6438807"/>
                    <a:gd name="connsiteX127" fmla="*/ 2666548 w 4234182"/>
                    <a:gd name="connsiteY127" fmla="*/ 3202486 h 6438807"/>
                    <a:gd name="connsiteX128" fmla="*/ 2611439 w 4234182"/>
                    <a:gd name="connsiteY128" fmla="*/ 3122521 h 6438807"/>
                    <a:gd name="connsiteX129" fmla="*/ 2547940 w 4234182"/>
                    <a:gd name="connsiteY129" fmla="*/ 3027272 h 6438807"/>
                    <a:gd name="connsiteX130" fmla="*/ 2479677 w 4234182"/>
                    <a:gd name="connsiteY130" fmla="*/ 2884397 h 6438807"/>
                    <a:gd name="connsiteX131" fmla="*/ 2317751 w 4234182"/>
                    <a:gd name="connsiteY131" fmla="*/ 2760571 h 6438807"/>
                    <a:gd name="connsiteX132" fmla="*/ 2310450 w 4234182"/>
                    <a:gd name="connsiteY132" fmla="*/ 2707549 h 6438807"/>
                    <a:gd name="connsiteX133" fmla="*/ 2341564 w 4234182"/>
                    <a:gd name="connsiteY133" fmla="*/ 2627221 h 6438807"/>
                    <a:gd name="connsiteX134" fmla="*/ 2712450 w 4234182"/>
                    <a:gd name="connsiteY134" fmla="*/ 2356122 h 6438807"/>
                    <a:gd name="connsiteX135" fmla="*/ 2713220 w 4234182"/>
                    <a:gd name="connsiteY135" fmla="*/ 2237512 h 6438807"/>
                    <a:gd name="connsiteX136" fmla="*/ 2715203 w 4234182"/>
                    <a:gd name="connsiteY136" fmla="*/ 2167856 h 6438807"/>
                    <a:gd name="connsiteX137" fmla="*/ 2755901 w 4234182"/>
                    <a:gd name="connsiteY137" fmla="*/ 2096996 h 6438807"/>
                    <a:gd name="connsiteX138" fmla="*/ 2865439 w 4234182"/>
                    <a:gd name="connsiteY138" fmla="*/ 2006508 h 6438807"/>
                    <a:gd name="connsiteX139" fmla="*/ 2947989 w 4234182"/>
                    <a:gd name="connsiteY139" fmla="*/ 1920783 h 6438807"/>
                    <a:gd name="connsiteX140" fmla="*/ 3024189 w 4234182"/>
                    <a:gd name="connsiteY140" fmla="*/ 1781083 h 6438807"/>
                    <a:gd name="connsiteX141" fmla="*/ 3051222 w 4234182"/>
                    <a:gd name="connsiteY141" fmla="*/ 1822858 h 6438807"/>
                    <a:gd name="connsiteX142" fmla="*/ 3119439 w 4234182"/>
                    <a:gd name="connsiteY142" fmla="*/ 1771558 h 6438807"/>
                    <a:gd name="connsiteX143" fmla="*/ 3141664 w 4234182"/>
                    <a:gd name="connsiteY143" fmla="*/ 1846171 h 6438807"/>
                    <a:gd name="connsiteX144" fmla="*/ 3276601 w 4234182"/>
                    <a:gd name="connsiteY144" fmla="*/ 1866808 h 6438807"/>
                    <a:gd name="connsiteX145" fmla="*/ 3319782 w 4234182"/>
                    <a:gd name="connsiteY145" fmla="*/ 1850934 h 6438807"/>
                    <a:gd name="connsiteX146" fmla="*/ 3416590 w 4234182"/>
                    <a:gd name="connsiteY146" fmla="*/ 1817163 h 6438807"/>
                    <a:gd name="connsiteX147" fmla="*/ 3586164 w 4234182"/>
                    <a:gd name="connsiteY147" fmla="*/ 1666783 h 6438807"/>
                    <a:gd name="connsiteX148" fmla="*/ 3737793 w 4234182"/>
                    <a:gd name="connsiteY148" fmla="*/ 1406797 h 6438807"/>
                    <a:gd name="connsiteX149" fmla="*/ 3911601 w 4234182"/>
                    <a:gd name="connsiteY149" fmla="*/ 1107983 h 6438807"/>
                    <a:gd name="connsiteX150" fmla="*/ 3983039 w 4234182"/>
                    <a:gd name="connsiteY150" fmla="*/ 996858 h 6438807"/>
                    <a:gd name="connsiteX151" fmla="*/ 4055631 w 4234182"/>
                    <a:gd name="connsiteY151" fmla="*/ 793658 h 6438807"/>
                    <a:gd name="connsiteX152" fmla="*/ 4146551 w 4234182"/>
                    <a:gd name="connsiteY152" fmla="*/ 583242 h 6438807"/>
                    <a:gd name="connsiteX153" fmla="*/ 4234182 w 4234182"/>
                    <a:gd name="connsiteY153" fmla="*/ 361768 h 6438807"/>
                    <a:gd name="connsiteX154" fmla="*/ 4203339 w 4234182"/>
                    <a:gd name="connsiteY154" fmla="*/ 0 h 6438807"/>
                    <a:gd name="connsiteX155" fmla="*/ 2572241 w 4234182"/>
                    <a:gd name="connsiteY155" fmla="*/ 46067 h 6438807"/>
                    <a:gd name="connsiteX156" fmla="*/ 2102049 w 4234182"/>
                    <a:gd name="connsiteY156"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971552 w 4234182"/>
                    <a:gd name="connsiteY44" fmla="*/ 3486059 h 6438807"/>
                    <a:gd name="connsiteX45" fmla="*/ 1101728 w 4234182"/>
                    <a:gd name="connsiteY45" fmla="*/ 3374934 h 6438807"/>
                    <a:gd name="connsiteX46" fmla="*/ 1266827 w 4234182"/>
                    <a:gd name="connsiteY46" fmla="*/ 3297147 h 6438807"/>
                    <a:gd name="connsiteX47" fmla="*/ 1385890 w 4234182"/>
                    <a:gd name="connsiteY47" fmla="*/ 3259047 h 6438807"/>
                    <a:gd name="connsiteX48" fmla="*/ 1339852 w 4234182"/>
                    <a:gd name="connsiteY48" fmla="*/ 3162209 h 6438807"/>
                    <a:gd name="connsiteX49" fmla="*/ 1139827 w 4234182"/>
                    <a:gd name="connsiteY49" fmla="*/ 3114584 h 6438807"/>
                    <a:gd name="connsiteX50" fmla="*/ 1125540 w 4234182"/>
                    <a:gd name="connsiteY50" fmla="*/ 3089184 h 6438807"/>
                    <a:gd name="connsiteX51" fmla="*/ 1065124 w 4234182"/>
                    <a:gd name="connsiteY51" fmla="*/ 3069454 h 6438807"/>
                    <a:gd name="connsiteX52" fmla="*/ 965202 w 4234182"/>
                    <a:gd name="connsiteY52" fmla="*/ 3086009 h 6438807"/>
                    <a:gd name="connsiteX53" fmla="*/ 939802 w 4234182"/>
                    <a:gd name="connsiteY53" fmla="*/ 3132047 h 6438807"/>
                    <a:gd name="connsiteX54" fmla="*/ 884240 w 4234182"/>
                    <a:gd name="connsiteY54" fmla="*/ 3162209 h 6438807"/>
                    <a:gd name="connsiteX55" fmla="*/ 850902 w 4234182"/>
                    <a:gd name="connsiteY55" fmla="*/ 3213009 h 6438807"/>
                    <a:gd name="connsiteX56" fmla="*/ 782640 w 4234182"/>
                    <a:gd name="connsiteY56" fmla="*/ 3225709 h 6438807"/>
                    <a:gd name="connsiteX57" fmla="*/ 702175 w 4234182"/>
                    <a:gd name="connsiteY57" fmla="*/ 3169103 h 6438807"/>
                    <a:gd name="connsiteX58" fmla="*/ 717552 w 4234182"/>
                    <a:gd name="connsiteY58" fmla="*/ 3098709 h 6438807"/>
                    <a:gd name="connsiteX59" fmla="*/ 765177 w 4234182"/>
                    <a:gd name="connsiteY59" fmla="*/ 3065372 h 6438807"/>
                    <a:gd name="connsiteX60" fmla="*/ 716554 w 4234182"/>
                    <a:gd name="connsiteY60" fmla="*/ 2974294 h 6438807"/>
                    <a:gd name="connsiteX61" fmla="*/ 641352 w 4234182"/>
                    <a:gd name="connsiteY61" fmla="*/ 2976472 h 6438807"/>
                    <a:gd name="connsiteX62" fmla="*/ 519115 w 4234182"/>
                    <a:gd name="connsiteY62" fmla="*/ 2930434 h 6438807"/>
                    <a:gd name="connsiteX63" fmla="*/ 484190 w 4234182"/>
                    <a:gd name="connsiteY63" fmla="*/ 2839947 h 6438807"/>
                    <a:gd name="connsiteX64" fmla="*/ 526100 w 4234182"/>
                    <a:gd name="connsiteY64" fmla="*/ 2791460 h 6438807"/>
                    <a:gd name="connsiteX65" fmla="*/ 523877 w 4234182"/>
                    <a:gd name="connsiteY65" fmla="*/ 2725647 h 6438807"/>
                    <a:gd name="connsiteX66" fmla="*/ 563565 w 4234182"/>
                    <a:gd name="connsiteY66" fmla="*/ 2698659 h 6438807"/>
                    <a:gd name="connsiteX67" fmla="*/ 641352 w 4234182"/>
                    <a:gd name="connsiteY67" fmla="*/ 2758984 h 6438807"/>
                    <a:gd name="connsiteX68" fmla="*/ 668340 w 4234182"/>
                    <a:gd name="connsiteY68" fmla="*/ 2785972 h 6438807"/>
                    <a:gd name="connsiteX69" fmla="*/ 676277 w 4234182"/>
                    <a:gd name="connsiteY69" fmla="*/ 2730410 h 6438807"/>
                    <a:gd name="connsiteX70" fmla="*/ 712744 w 4234182"/>
                    <a:gd name="connsiteY70" fmla="*/ 2717846 h 6438807"/>
                    <a:gd name="connsiteX71" fmla="*/ 757240 w 4234182"/>
                    <a:gd name="connsiteY71" fmla="*/ 2717709 h 6438807"/>
                    <a:gd name="connsiteX72" fmla="*/ 784227 w 4234182"/>
                    <a:gd name="connsiteY72" fmla="*/ 2685959 h 6438807"/>
                    <a:gd name="connsiteX73" fmla="*/ 860427 w 4234182"/>
                    <a:gd name="connsiteY73" fmla="*/ 2579597 h 6438807"/>
                    <a:gd name="connsiteX74" fmla="*/ 950234 w 4234182"/>
                    <a:gd name="connsiteY74" fmla="*/ 2519952 h 6438807"/>
                    <a:gd name="connsiteX75" fmla="*/ 1031877 w 4234182"/>
                    <a:gd name="connsiteY75" fmla="*/ 2489109 h 6438807"/>
                    <a:gd name="connsiteX76" fmla="*/ 1179515 w 4234182"/>
                    <a:gd name="connsiteY76" fmla="*/ 2346234 h 6438807"/>
                    <a:gd name="connsiteX77" fmla="*/ 1293905 w 4234182"/>
                    <a:gd name="connsiteY77" fmla="*/ 2356213 h 6438807"/>
                    <a:gd name="connsiteX78" fmla="*/ 1359991 w 4234182"/>
                    <a:gd name="connsiteY78" fmla="*/ 2451598 h 6438807"/>
                    <a:gd name="connsiteX79" fmla="*/ 1303340 w 4234182"/>
                    <a:gd name="connsiteY79" fmla="*/ 2522447 h 6438807"/>
                    <a:gd name="connsiteX80" fmla="*/ 1206502 w 4234182"/>
                    <a:gd name="connsiteY80" fmla="*/ 2614522 h 6438807"/>
                    <a:gd name="connsiteX81" fmla="*/ 1168765 w 4234182"/>
                    <a:gd name="connsiteY81" fmla="*/ 2634705 h 6438807"/>
                    <a:gd name="connsiteX82" fmla="*/ 1180376 w 4234182"/>
                    <a:gd name="connsiteY82" fmla="*/ 2695756 h 6438807"/>
                    <a:gd name="connsiteX83" fmla="*/ 1230315 w 4234182"/>
                    <a:gd name="connsiteY83" fmla="*/ 2724059 h 6438807"/>
                    <a:gd name="connsiteX84" fmla="*/ 1133068 w 4234182"/>
                    <a:gd name="connsiteY84" fmla="*/ 2816815 h 6438807"/>
                    <a:gd name="connsiteX85" fmla="*/ 1362077 w 4234182"/>
                    <a:gd name="connsiteY85" fmla="*/ 2720884 h 6438807"/>
                    <a:gd name="connsiteX86" fmla="*/ 1684340 w 4234182"/>
                    <a:gd name="connsiteY86" fmla="*/ 2614522 h 6438807"/>
                    <a:gd name="connsiteX87" fmla="*/ 1795465 w 4234182"/>
                    <a:gd name="connsiteY87" fmla="*/ 2649447 h 6438807"/>
                    <a:gd name="connsiteX88" fmla="*/ 1865315 w 4234182"/>
                    <a:gd name="connsiteY88" fmla="*/ 2665322 h 6438807"/>
                    <a:gd name="connsiteX89" fmla="*/ 1939972 w 4234182"/>
                    <a:gd name="connsiteY89" fmla="*/ 2678202 h 6438807"/>
                    <a:gd name="connsiteX90" fmla="*/ 1890715 w 4234182"/>
                    <a:gd name="connsiteY90" fmla="*/ 2808197 h 6438807"/>
                    <a:gd name="connsiteX91" fmla="*/ 1787073 w 4234182"/>
                    <a:gd name="connsiteY91" fmla="*/ 2922088 h 6438807"/>
                    <a:gd name="connsiteX92" fmla="*/ 1824039 w 4234182"/>
                    <a:gd name="connsiteY92" fmla="*/ 2944721 h 6438807"/>
                    <a:gd name="connsiteX93" fmla="*/ 1811338 w 4234182"/>
                    <a:gd name="connsiteY93" fmla="*/ 3035208 h 6438807"/>
                    <a:gd name="connsiteX94" fmla="*/ 1878014 w 4234182"/>
                    <a:gd name="connsiteY94" fmla="*/ 3035208 h 6438807"/>
                    <a:gd name="connsiteX95" fmla="*/ 1865314 w 4234182"/>
                    <a:gd name="connsiteY95" fmla="*/ 3078071 h 6438807"/>
                    <a:gd name="connsiteX96" fmla="*/ 1933441 w 4234182"/>
                    <a:gd name="connsiteY96" fmla="*/ 3101884 h 6438807"/>
                    <a:gd name="connsiteX97" fmla="*/ 1995489 w 4234182"/>
                    <a:gd name="connsiteY97" fmla="*/ 3068546 h 6438807"/>
                    <a:gd name="connsiteX98" fmla="*/ 2100264 w 4234182"/>
                    <a:gd name="connsiteY98" fmla="*/ 3087596 h 6438807"/>
                    <a:gd name="connsiteX99" fmla="*/ 2112964 w 4234182"/>
                    <a:gd name="connsiteY99" fmla="*/ 3133633 h 6438807"/>
                    <a:gd name="connsiteX100" fmla="*/ 2171838 w 4234182"/>
                    <a:gd name="connsiteY100" fmla="*/ 3181168 h 6438807"/>
                    <a:gd name="connsiteX101" fmla="*/ 2178051 w 4234182"/>
                    <a:gd name="connsiteY101" fmla="*/ 3252696 h 6438807"/>
                    <a:gd name="connsiteX102" fmla="*/ 2200458 w 4234182"/>
                    <a:gd name="connsiteY102" fmla="*/ 3314746 h 6438807"/>
                    <a:gd name="connsiteX103" fmla="*/ 2141721 w 4234182"/>
                    <a:gd name="connsiteY103" fmla="*/ 3286170 h 6438807"/>
                    <a:gd name="connsiteX104" fmla="*/ 2076451 w 4234182"/>
                    <a:gd name="connsiteY104" fmla="*/ 3335246 h 6438807"/>
                    <a:gd name="connsiteX105" fmla="*/ 2114551 w 4234182"/>
                    <a:gd name="connsiteY105" fmla="*/ 3406683 h 6438807"/>
                    <a:gd name="connsiteX106" fmla="*/ 2171701 w 4234182"/>
                    <a:gd name="connsiteY106" fmla="*/ 3557496 h 6438807"/>
                    <a:gd name="connsiteX107" fmla="*/ 2129929 w 4234182"/>
                    <a:gd name="connsiteY107" fmla="*/ 3637008 h 6438807"/>
                    <a:gd name="connsiteX108" fmla="*/ 2095501 w 4234182"/>
                    <a:gd name="connsiteY108" fmla="*/ 3803558 h 6438807"/>
                    <a:gd name="connsiteX109" fmla="*/ 2056223 w 4234182"/>
                    <a:gd name="connsiteY109" fmla="*/ 3843564 h 6438807"/>
                    <a:gd name="connsiteX110" fmla="*/ 2090739 w 4234182"/>
                    <a:gd name="connsiteY110" fmla="*/ 3873408 h 6438807"/>
                    <a:gd name="connsiteX111" fmla="*/ 2073276 w 4234182"/>
                    <a:gd name="connsiteY111" fmla="*/ 3921033 h 6438807"/>
                    <a:gd name="connsiteX112" fmla="*/ 2122489 w 4234182"/>
                    <a:gd name="connsiteY112" fmla="*/ 3906746 h 6438807"/>
                    <a:gd name="connsiteX113" fmla="*/ 2163764 w 4234182"/>
                    <a:gd name="connsiteY113" fmla="*/ 3930558 h 6438807"/>
                    <a:gd name="connsiteX114" fmla="*/ 2211389 w 4234182"/>
                    <a:gd name="connsiteY114" fmla="*/ 3924208 h 6438807"/>
                    <a:gd name="connsiteX115" fmla="*/ 2271714 w 4234182"/>
                    <a:gd name="connsiteY115" fmla="*/ 3851183 h 6438807"/>
                    <a:gd name="connsiteX116" fmla="*/ 2266952 w 4234182"/>
                    <a:gd name="connsiteY116" fmla="*/ 3889283 h 6438807"/>
                    <a:gd name="connsiteX117" fmla="*/ 2335623 w 4234182"/>
                    <a:gd name="connsiteY117" fmla="*/ 3826147 h 6438807"/>
                    <a:gd name="connsiteX118" fmla="*/ 2381251 w 4234182"/>
                    <a:gd name="connsiteY118" fmla="*/ 3827371 h 6438807"/>
                    <a:gd name="connsiteX119" fmla="*/ 2416176 w 4234182"/>
                    <a:gd name="connsiteY119" fmla="*/ 3773396 h 6438807"/>
                    <a:gd name="connsiteX120" fmla="*/ 2519364 w 4234182"/>
                    <a:gd name="connsiteY120" fmla="*/ 3792446 h 6438807"/>
                    <a:gd name="connsiteX121" fmla="*/ 2568576 w 4234182"/>
                    <a:gd name="connsiteY121" fmla="*/ 3743233 h 6438807"/>
                    <a:gd name="connsiteX122" fmla="*/ 2654301 w 4234182"/>
                    <a:gd name="connsiteY122" fmla="*/ 3754346 h 6438807"/>
                    <a:gd name="connsiteX123" fmla="*/ 2688864 w 4234182"/>
                    <a:gd name="connsiteY123" fmla="*/ 3646260 h 6438807"/>
                    <a:gd name="connsiteX124" fmla="*/ 2719389 w 4234182"/>
                    <a:gd name="connsiteY124" fmla="*/ 3543208 h 6438807"/>
                    <a:gd name="connsiteX125" fmla="*/ 2695576 w 4234182"/>
                    <a:gd name="connsiteY125" fmla="*/ 3330483 h 6438807"/>
                    <a:gd name="connsiteX126" fmla="*/ 2666548 w 4234182"/>
                    <a:gd name="connsiteY126" fmla="*/ 3202486 h 6438807"/>
                    <a:gd name="connsiteX127" fmla="*/ 2611439 w 4234182"/>
                    <a:gd name="connsiteY127" fmla="*/ 3122521 h 6438807"/>
                    <a:gd name="connsiteX128" fmla="*/ 2547940 w 4234182"/>
                    <a:gd name="connsiteY128" fmla="*/ 3027272 h 6438807"/>
                    <a:gd name="connsiteX129" fmla="*/ 2479677 w 4234182"/>
                    <a:gd name="connsiteY129" fmla="*/ 2884397 h 6438807"/>
                    <a:gd name="connsiteX130" fmla="*/ 2317751 w 4234182"/>
                    <a:gd name="connsiteY130" fmla="*/ 2760571 h 6438807"/>
                    <a:gd name="connsiteX131" fmla="*/ 2310450 w 4234182"/>
                    <a:gd name="connsiteY131" fmla="*/ 2707549 h 6438807"/>
                    <a:gd name="connsiteX132" fmla="*/ 2341564 w 4234182"/>
                    <a:gd name="connsiteY132" fmla="*/ 2627221 h 6438807"/>
                    <a:gd name="connsiteX133" fmla="*/ 2712450 w 4234182"/>
                    <a:gd name="connsiteY133" fmla="*/ 2356122 h 6438807"/>
                    <a:gd name="connsiteX134" fmla="*/ 2713220 w 4234182"/>
                    <a:gd name="connsiteY134" fmla="*/ 2237512 h 6438807"/>
                    <a:gd name="connsiteX135" fmla="*/ 2715203 w 4234182"/>
                    <a:gd name="connsiteY135" fmla="*/ 2167856 h 6438807"/>
                    <a:gd name="connsiteX136" fmla="*/ 2755901 w 4234182"/>
                    <a:gd name="connsiteY136" fmla="*/ 2096996 h 6438807"/>
                    <a:gd name="connsiteX137" fmla="*/ 2865439 w 4234182"/>
                    <a:gd name="connsiteY137" fmla="*/ 2006508 h 6438807"/>
                    <a:gd name="connsiteX138" fmla="*/ 2947989 w 4234182"/>
                    <a:gd name="connsiteY138" fmla="*/ 1920783 h 6438807"/>
                    <a:gd name="connsiteX139" fmla="*/ 3024189 w 4234182"/>
                    <a:gd name="connsiteY139" fmla="*/ 1781083 h 6438807"/>
                    <a:gd name="connsiteX140" fmla="*/ 3051222 w 4234182"/>
                    <a:gd name="connsiteY140" fmla="*/ 1822858 h 6438807"/>
                    <a:gd name="connsiteX141" fmla="*/ 3119439 w 4234182"/>
                    <a:gd name="connsiteY141" fmla="*/ 1771558 h 6438807"/>
                    <a:gd name="connsiteX142" fmla="*/ 3141664 w 4234182"/>
                    <a:gd name="connsiteY142" fmla="*/ 1846171 h 6438807"/>
                    <a:gd name="connsiteX143" fmla="*/ 3276601 w 4234182"/>
                    <a:gd name="connsiteY143" fmla="*/ 1866808 h 6438807"/>
                    <a:gd name="connsiteX144" fmla="*/ 3319782 w 4234182"/>
                    <a:gd name="connsiteY144" fmla="*/ 1850934 h 6438807"/>
                    <a:gd name="connsiteX145" fmla="*/ 3416590 w 4234182"/>
                    <a:gd name="connsiteY145" fmla="*/ 1817163 h 6438807"/>
                    <a:gd name="connsiteX146" fmla="*/ 3586164 w 4234182"/>
                    <a:gd name="connsiteY146" fmla="*/ 1666783 h 6438807"/>
                    <a:gd name="connsiteX147" fmla="*/ 3737793 w 4234182"/>
                    <a:gd name="connsiteY147" fmla="*/ 1406797 h 6438807"/>
                    <a:gd name="connsiteX148" fmla="*/ 3911601 w 4234182"/>
                    <a:gd name="connsiteY148" fmla="*/ 1107983 h 6438807"/>
                    <a:gd name="connsiteX149" fmla="*/ 3983039 w 4234182"/>
                    <a:gd name="connsiteY149" fmla="*/ 996858 h 6438807"/>
                    <a:gd name="connsiteX150" fmla="*/ 4055631 w 4234182"/>
                    <a:gd name="connsiteY150" fmla="*/ 793658 h 6438807"/>
                    <a:gd name="connsiteX151" fmla="*/ 4146551 w 4234182"/>
                    <a:gd name="connsiteY151" fmla="*/ 583242 h 6438807"/>
                    <a:gd name="connsiteX152" fmla="*/ 4234182 w 4234182"/>
                    <a:gd name="connsiteY152" fmla="*/ 361768 h 6438807"/>
                    <a:gd name="connsiteX153" fmla="*/ 4203339 w 4234182"/>
                    <a:gd name="connsiteY153" fmla="*/ 0 h 6438807"/>
                    <a:gd name="connsiteX154" fmla="*/ 2572241 w 4234182"/>
                    <a:gd name="connsiteY154" fmla="*/ 46067 h 6438807"/>
                    <a:gd name="connsiteX155" fmla="*/ 2102049 w 4234182"/>
                    <a:gd name="connsiteY155"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01728 w 4234182"/>
                    <a:gd name="connsiteY44" fmla="*/ 3374934 h 6438807"/>
                    <a:gd name="connsiteX45" fmla="*/ 1266827 w 4234182"/>
                    <a:gd name="connsiteY45" fmla="*/ 3297147 h 6438807"/>
                    <a:gd name="connsiteX46" fmla="*/ 1385890 w 4234182"/>
                    <a:gd name="connsiteY46" fmla="*/ 3259047 h 6438807"/>
                    <a:gd name="connsiteX47" fmla="*/ 1339852 w 4234182"/>
                    <a:gd name="connsiteY47" fmla="*/ 3162209 h 6438807"/>
                    <a:gd name="connsiteX48" fmla="*/ 1139827 w 4234182"/>
                    <a:gd name="connsiteY48" fmla="*/ 3114584 h 6438807"/>
                    <a:gd name="connsiteX49" fmla="*/ 1125540 w 4234182"/>
                    <a:gd name="connsiteY49" fmla="*/ 3089184 h 6438807"/>
                    <a:gd name="connsiteX50" fmla="*/ 1065124 w 4234182"/>
                    <a:gd name="connsiteY50" fmla="*/ 3069454 h 6438807"/>
                    <a:gd name="connsiteX51" fmla="*/ 965202 w 4234182"/>
                    <a:gd name="connsiteY51" fmla="*/ 3086009 h 6438807"/>
                    <a:gd name="connsiteX52" fmla="*/ 939802 w 4234182"/>
                    <a:gd name="connsiteY52" fmla="*/ 3132047 h 6438807"/>
                    <a:gd name="connsiteX53" fmla="*/ 884240 w 4234182"/>
                    <a:gd name="connsiteY53" fmla="*/ 3162209 h 6438807"/>
                    <a:gd name="connsiteX54" fmla="*/ 850902 w 4234182"/>
                    <a:gd name="connsiteY54" fmla="*/ 3213009 h 6438807"/>
                    <a:gd name="connsiteX55" fmla="*/ 782640 w 4234182"/>
                    <a:gd name="connsiteY55" fmla="*/ 3225709 h 6438807"/>
                    <a:gd name="connsiteX56" fmla="*/ 702175 w 4234182"/>
                    <a:gd name="connsiteY56" fmla="*/ 3169103 h 6438807"/>
                    <a:gd name="connsiteX57" fmla="*/ 717552 w 4234182"/>
                    <a:gd name="connsiteY57" fmla="*/ 3098709 h 6438807"/>
                    <a:gd name="connsiteX58" fmla="*/ 765177 w 4234182"/>
                    <a:gd name="connsiteY58" fmla="*/ 3065372 h 6438807"/>
                    <a:gd name="connsiteX59" fmla="*/ 716554 w 4234182"/>
                    <a:gd name="connsiteY59" fmla="*/ 2974294 h 6438807"/>
                    <a:gd name="connsiteX60" fmla="*/ 641352 w 4234182"/>
                    <a:gd name="connsiteY60" fmla="*/ 2976472 h 6438807"/>
                    <a:gd name="connsiteX61" fmla="*/ 519115 w 4234182"/>
                    <a:gd name="connsiteY61" fmla="*/ 2930434 h 6438807"/>
                    <a:gd name="connsiteX62" fmla="*/ 484190 w 4234182"/>
                    <a:gd name="connsiteY62" fmla="*/ 2839947 h 6438807"/>
                    <a:gd name="connsiteX63" fmla="*/ 526100 w 4234182"/>
                    <a:gd name="connsiteY63" fmla="*/ 2791460 h 6438807"/>
                    <a:gd name="connsiteX64" fmla="*/ 523877 w 4234182"/>
                    <a:gd name="connsiteY64" fmla="*/ 2725647 h 6438807"/>
                    <a:gd name="connsiteX65" fmla="*/ 563565 w 4234182"/>
                    <a:gd name="connsiteY65" fmla="*/ 2698659 h 6438807"/>
                    <a:gd name="connsiteX66" fmla="*/ 641352 w 4234182"/>
                    <a:gd name="connsiteY66" fmla="*/ 2758984 h 6438807"/>
                    <a:gd name="connsiteX67" fmla="*/ 668340 w 4234182"/>
                    <a:gd name="connsiteY67" fmla="*/ 2785972 h 6438807"/>
                    <a:gd name="connsiteX68" fmla="*/ 676277 w 4234182"/>
                    <a:gd name="connsiteY68" fmla="*/ 2730410 h 6438807"/>
                    <a:gd name="connsiteX69" fmla="*/ 712744 w 4234182"/>
                    <a:gd name="connsiteY69" fmla="*/ 2717846 h 6438807"/>
                    <a:gd name="connsiteX70" fmla="*/ 757240 w 4234182"/>
                    <a:gd name="connsiteY70" fmla="*/ 2717709 h 6438807"/>
                    <a:gd name="connsiteX71" fmla="*/ 784227 w 4234182"/>
                    <a:gd name="connsiteY71" fmla="*/ 2685959 h 6438807"/>
                    <a:gd name="connsiteX72" fmla="*/ 860427 w 4234182"/>
                    <a:gd name="connsiteY72" fmla="*/ 2579597 h 6438807"/>
                    <a:gd name="connsiteX73" fmla="*/ 950234 w 4234182"/>
                    <a:gd name="connsiteY73" fmla="*/ 2519952 h 6438807"/>
                    <a:gd name="connsiteX74" fmla="*/ 1031877 w 4234182"/>
                    <a:gd name="connsiteY74" fmla="*/ 2489109 h 6438807"/>
                    <a:gd name="connsiteX75" fmla="*/ 1179515 w 4234182"/>
                    <a:gd name="connsiteY75" fmla="*/ 2346234 h 6438807"/>
                    <a:gd name="connsiteX76" fmla="*/ 1293905 w 4234182"/>
                    <a:gd name="connsiteY76" fmla="*/ 2356213 h 6438807"/>
                    <a:gd name="connsiteX77" fmla="*/ 1359991 w 4234182"/>
                    <a:gd name="connsiteY77" fmla="*/ 2451598 h 6438807"/>
                    <a:gd name="connsiteX78" fmla="*/ 1303340 w 4234182"/>
                    <a:gd name="connsiteY78" fmla="*/ 2522447 h 6438807"/>
                    <a:gd name="connsiteX79" fmla="*/ 1206502 w 4234182"/>
                    <a:gd name="connsiteY79" fmla="*/ 2614522 h 6438807"/>
                    <a:gd name="connsiteX80" fmla="*/ 1168765 w 4234182"/>
                    <a:gd name="connsiteY80" fmla="*/ 2634705 h 6438807"/>
                    <a:gd name="connsiteX81" fmla="*/ 1180376 w 4234182"/>
                    <a:gd name="connsiteY81" fmla="*/ 2695756 h 6438807"/>
                    <a:gd name="connsiteX82" fmla="*/ 1230315 w 4234182"/>
                    <a:gd name="connsiteY82" fmla="*/ 2724059 h 6438807"/>
                    <a:gd name="connsiteX83" fmla="*/ 1133068 w 4234182"/>
                    <a:gd name="connsiteY83" fmla="*/ 2816815 h 6438807"/>
                    <a:gd name="connsiteX84" fmla="*/ 1362077 w 4234182"/>
                    <a:gd name="connsiteY84" fmla="*/ 2720884 h 6438807"/>
                    <a:gd name="connsiteX85" fmla="*/ 1684340 w 4234182"/>
                    <a:gd name="connsiteY85" fmla="*/ 2614522 h 6438807"/>
                    <a:gd name="connsiteX86" fmla="*/ 1795465 w 4234182"/>
                    <a:gd name="connsiteY86" fmla="*/ 2649447 h 6438807"/>
                    <a:gd name="connsiteX87" fmla="*/ 1865315 w 4234182"/>
                    <a:gd name="connsiteY87" fmla="*/ 2665322 h 6438807"/>
                    <a:gd name="connsiteX88" fmla="*/ 1939972 w 4234182"/>
                    <a:gd name="connsiteY88" fmla="*/ 2678202 h 6438807"/>
                    <a:gd name="connsiteX89" fmla="*/ 1890715 w 4234182"/>
                    <a:gd name="connsiteY89" fmla="*/ 2808197 h 6438807"/>
                    <a:gd name="connsiteX90" fmla="*/ 1787073 w 4234182"/>
                    <a:gd name="connsiteY90" fmla="*/ 2922088 h 6438807"/>
                    <a:gd name="connsiteX91" fmla="*/ 1824039 w 4234182"/>
                    <a:gd name="connsiteY91" fmla="*/ 2944721 h 6438807"/>
                    <a:gd name="connsiteX92" fmla="*/ 1811338 w 4234182"/>
                    <a:gd name="connsiteY92" fmla="*/ 3035208 h 6438807"/>
                    <a:gd name="connsiteX93" fmla="*/ 1878014 w 4234182"/>
                    <a:gd name="connsiteY93" fmla="*/ 3035208 h 6438807"/>
                    <a:gd name="connsiteX94" fmla="*/ 1865314 w 4234182"/>
                    <a:gd name="connsiteY94" fmla="*/ 3078071 h 6438807"/>
                    <a:gd name="connsiteX95" fmla="*/ 1933441 w 4234182"/>
                    <a:gd name="connsiteY95" fmla="*/ 3101884 h 6438807"/>
                    <a:gd name="connsiteX96" fmla="*/ 1995489 w 4234182"/>
                    <a:gd name="connsiteY96" fmla="*/ 3068546 h 6438807"/>
                    <a:gd name="connsiteX97" fmla="*/ 2100264 w 4234182"/>
                    <a:gd name="connsiteY97" fmla="*/ 3087596 h 6438807"/>
                    <a:gd name="connsiteX98" fmla="*/ 2112964 w 4234182"/>
                    <a:gd name="connsiteY98" fmla="*/ 3133633 h 6438807"/>
                    <a:gd name="connsiteX99" fmla="*/ 2171838 w 4234182"/>
                    <a:gd name="connsiteY99" fmla="*/ 3181168 h 6438807"/>
                    <a:gd name="connsiteX100" fmla="*/ 2178051 w 4234182"/>
                    <a:gd name="connsiteY100" fmla="*/ 3252696 h 6438807"/>
                    <a:gd name="connsiteX101" fmla="*/ 2200458 w 4234182"/>
                    <a:gd name="connsiteY101" fmla="*/ 3314746 h 6438807"/>
                    <a:gd name="connsiteX102" fmla="*/ 2141721 w 4234182"/>
                    <a:gd name="connsiteY102" fmla="*/ 3286170 h 6438807"/>
                    <a:gd name="connsiteX103" fmla="*/ 2076451 w 4234182"/>
                    <a:gd name="connsiteY103" fmla="*/ 3335246 h 6438807"/>
                    <a:gd name="connsiteX104" fmla="*/ 2114551 w 4234182"/>
                    <a:gd name="connsiteY104" fmla="*/ 3406683 h 6438807"/>
                    <a:gd name="connsiteX105" fmla="*/ 2171701 w 4234182"/>
                    <a:gd name="connsiteY105" fmla="*/ 3557496 h 6438807"/>
                    <a:gd name="connsiteX106" fmla="*/ 2129929 w 4234182"/>
                    <a:gd name="connsiteY106" fmla="*/ 3637008 h 6438807"/>
                    <a:gd name="connsiteX107" fmla="*/ 2095501 w 4234182"/>
                    <a:gd name="connsiteY107" fmla="*/ 3803558 h 6438807"/>
                    <a:gd name="connsiteX108" fmla="*/ 2056223 w 4234182"/>
                    <a:gd name="connsiteY108" fmla="*/ 3843564 h 6438807"/>
                    <a:gd name="connsiteX109" fmla="*/ 2090739 w 4234182"/>
                    <a:gd name="connsiteY109" fmla="*/ 3873408 h 6438807"/>
                    <a:gd name="connsiteX110" fmla="*/ 2073276 w 4234182"/>
                    <a:gd name="connsiteY110" fmla="*/ 3921033 h 6438807"/>
                    <a:gd name="connsiteX111" fmla="*/ 2122489 w 4234182"/>
                    <a:gd name="connsiteY111" fmla="*/ 3906746 h 6438807"/>
                    <a:gd name="connsiteX112" fmla="*/ 2163764 w 4234182"/>
                    <a:gd name="connsiteY112" fmla="*/ 3930558 h 6438807"/>
                    <a:gd name="connsiteX113" fmla="*/ 2211389 w 4234182"/>
                    <a:gd name="connsiteY113" fmla="*/ 3924208 h 6438807"/>
                    <a:gd name="connsiteX114" fmla="*/ 2271714 w 4234182"/>
                    <a:gd name="connsiteY114" fmla="*/ 3851183 h 6438807"/>
                    <a:gd name="connsiteX115" fmla="*/ 2266952 w 4234182"/>
                    <a:gd name="connsiteY115" fmla="*/ 3889283 h 6438807"/>
                    <a:gd name="connsiteX116" fmla="*/ 2335623 w 4234182"/>
                    <a:gd name="connsiteY116" fmla="*/ 3826147 h 6438807"/>
                    <a:gd name="connsiteX117" fmla="*/ 2381251 w 4234182"/>
                    <a:gd name="connsiteY117" fmla="*/ 3827371 h 6438807"/>
                    <a:gd name="connsiteX118" fmla="*/ 2416176 w 4234182"/>
                    <a:gd name="connsiteY118" fmla="*/ 3773396 h 6438807"/>
                    <a:gd name="connsiteX119" fmla="*/ 2519364 w 4234182"/>
                    <a:gd name="connsiteY119" fmla="*/ 3792446 h 6438807"/>
                    <a:gd name="connsiteX120" fmla="*/ 2568576 w 4234182"/>
                    <a:gd name="connsiteY120" fmla="*/ 3743233 h 6438807"/>
                    <a:gd name="connsiteX121" fmla="*/ 2654301 w 4234182"/>
                    <a:gd name="connsiteY121" fmla="*/ 3754346 h 6438807"/>
                    <a:gd name="connsiteX122" fmla="*/ 2688864 w 4234182"/>
                    <a:gd name="connsiteY122" fmla="*/ 3646260 h 6438807"/>
                    <a:gd name="connsiteX123" fmla="*/ 2719389 w 4234182"/>
                    <a:gd name="connsiteY123" fmla="*/ 3543208 h 6438807"/>
                    <a:gd name="connsiteX124" fmla="*/ 2695576 w 4234182"/>
                    <a:gd name="connsiteY124" fmla="*/ 3330483 h 6438807"/>
                    <a:gd name="connsiteX125" fmla="*/ 2666548 w 4234182"/>
                    <a:gd name="connsiteY125" fmla="*/ 3202486 h 6438807"/>
                    <a:gd name="connsiteX126" fmla="*/ 2611439 w 4234182"/>
                    <a:gd name="connsiteY126" fmla="*/ 3122521 h 6438807"/>
                    <a:gd name="connsiteX127" fmla="*/ 2547940 w 4234182"/>
                    <a:gd name="connsiteY127" fmla="*/ 3027272 h 6438807"/>
                    <a:gd name="connsiteX128" fmla="*/ 2479677 w 4234182"/>
                    <a:gd name="connsiteY128" fmla="*/ 2884397 h 6438807"/>
                    <a:gd name="connsiteX129" fmla="*/ 2317751 w 4234182"/>
                    <a:gd name="connsiteY129" fmla="*/ 2760571 h 6438807"/>
                    <a:gd name="connsiteX130" fmla="*/ 2310450 w 4234182"/>
                    <a:gd name="connsiteY130" fmla="*/ 2707549 h 6438807"/>
                    <a:gd name="connsiteX131" fmla="*/ 2341564 w 4234182"/>
                    <a:gd name="connsiteY131" fmla="*/ 2627221 h 6438807"/>
                    <a:gd name="connsiteX132" fmla="*/ 2712450 w 4234182"/>
                    <a:gd name="connsiteY132" fmla="*/ 2356122 h 6438807"/>
                    <a:gd name="connsiteX133" fmla="*/ 2713220 w 4234182"/>
                    <a:gd name="connsiteY133" fmla="*/ 2237512 h 6438807"/>
                    <a:gd name="connsiteX134" fmla="*/ 2715203 w 4234182"/>
                    <a:gd name="connsiteY134" fmla="*/ 2167856 h 6438807"/>
                    <a:gd name="connsiteX135" fmla="*/ 2755901 w 4234182"/>
                    <a:gd name="connsiteY135" fmla="*/ 2096996 h 6438807"/>
                    <a:gd name="connsiteX136" fmla="*/ 2865439 w 4234182"/>
                    <a:gd name="connsiteY136" fmla="*/ 2006508 h 6438807"/>
                    <a:gd name="connsiteX137" fmla="*/ 2947989 w 4234182"/>
                    <a:gd name="connsiteY137" fmla="*/ 1920783 h 6438807"/>
                    <a:gd name="connsiteX138" fmla="*/ 3024189 w 4234182"/>
                    <a:gd name="connsiteY138" fmla="*/ 1781083 h 6438807"/>
                    <a:gd name="connsiteX139" fmla="*/ 3051222 w 4234182"/>
                    <a:gd name="connsiteY139" fmla="*/ 1822858 h 6438807"/>
                    <a:gd name="connsiteX140" fmla="*/ 3119439 w 4234182"/>
                    <a:gd name="connsiteY140" fmla="*/ 1771558 h 6438807"/>
                    <a:gd name="connsiteX141" fmla="*/ 3141664 w 4234182"/>
                    <a:gd name="connsiteY141" fmla="*/ 1846171 h 6438807"/>
                    <a:gd name="connsiteX142" fmla="*/ 3276601 w 4234182"/>
                    <a:gd name="connsiteY142" fmla="*/ 1866808 h 6438807"/>
                    <a:gd name="connsiteX143" fmla="*/ 3319782 w 4234182"/>
                    <a:gd name="connsiteY143" fmla="*/ 1850934 h 6438807"/>
                    <a:gd name="connsiteX144" fmla="*/ 3416590 w 4234182"/>
                    <a:gd name="connsiteY144" fmla="*/ 1817163 h 6438807"/>
                    <a:gd name="connsiteX145" fmla="*/ 3586164 w 4234182"/>
                    <a:gd name="connsiteY145" fmla="*/ 1666783 h 6438807"/>
                    <a:gd name="connsiteX146" fmla="*/ 3737793 w 4234182"/>
                    <a:gd name="connsiteY146" fmla="*/ 1406797 h 6438807"/>
                    <a:gd name="connsiteX147" fmla="*/ 3911601 w 4234182"/>
                    <a:gd name="connsiteY147" fmla="*/ 1107983 h 6438807"/>
                    <a:gd name="connsiteX148" fmla="*/ 3983039 w 4234182"/>
                    <a:gd name="connsiteY148" fmla="*/ 996858 h 6438807"/>
                    <a:gd name="connsiteX149" fmla="*/ 4055631 w 4234182"/>
                    <a:gd name="connsiteY149" fmla="*/ 793658 h 6438807"/>
                    <a:gd name="connsiteX150" fmla="*/ 4146551 w 4234182"/>
                    <a:gd name="connsiteY150" fmla="*/ 583242 h 6438807"/>
                    <a:gd name="connsiteX151" fmla="*/ 4234182 w 4234182"/>
                    <a:gd name="connsiteY151" fmla="*/ 361768 h 6438807"/>
                    <a:gd name="connsiteX152" fmla="*/ 4203339 w 4234182"/>
                    <a:gd name="connsiteY152" fmla="*/ 0 h 6438807"/>
                    <a:gd name="connsiteX153" fmla="*/ 2572241 w 4234182"/>
                    <a:gd name="connsiteY153" fmla="*/ 46067 h 6438807"/>
                    <a:gd name="connsiteX154" fmla="*/ 2102049 w 4234182"/>
                    <a:gd name="connsiteY154"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266827 w 4234182"/>
                    <a:gd name="connsiteY44" fmla="*/ 3297147 h 6438807"/>
                    <a:gd name="connsiteX45" fmla="*/ 1385890 w 4234182"/>
                    <a:gd name="connsiteY45" fmla="*/ 3259047 h 6438807"/>
                    <a:gd name="connsiteX46" fmla="*/ 1339852 w 4234182"/>
                    <a:gd name="connsiteY46" fmla="*/ 3162209 h 6438807"/>
                    <a:gd name="connsiteX47" fmla="*/ 1139827 w 4234182"/>
                    <a:gd name="connsiteY47" fmla="*/ 3114584 h 6438807"/>
                    <a:gd name="connsiteX48" fmla="*/ 1125540 w 4234182"/>
                    <a:gd name="connsiteY48" fmla="*/ 3089184 h 6438807"/>
                    <a:gd name="connsiteX49" fmla="*/ 1065124 w 4234182"/>
                    <a:gd name="connsiteY49" fmla="*/ 3069454 h 6438807"/>
                    <a:gd name="connsiteX50" fmla="*/ 965202 w 4234182"/>
                    <a:gd name="connsiteY50" fmla="*/ 3086009 h 6438807"/>
                    <a:gd name="connsiteX51" fmla="*/ 939802 w 4234182"/>
                    <a:gd name="connsiteY51" fmla="*/ 3132047 h 6438807"/>
                    <a:gd name="connsiteX52" fmla="*/ 884240 w 4234182"/>
                    <a:gd name="connsiteY52" fmla="*/ 3162209 h 6438807"/>
                    <a:gd name="connsiteX53" fmla="*/ 850902 w 4234182"/>
                    <a:gd name="connsiteY53" fmla="*/ 3213009 h 6438807"/>
                    <a:gd name="connsiteX54" fmla="*/ 782640 w 4234182"/>
                    <a:gd name="connsiteY54" fmla="*/ 3225709 h 6438807"/>
                    <a:gd name="connsiteX55" fmla="*/ 702175 w 4234182"/>
                    <a:gd name="connsiteY55" fmla="*/ 3169103 h 6438807"/>
                    <a:gd name="connsiteX56" fmla="*/ 717552 w 4234182"/>
                    <a:gd name="connsiteY56" fmla="*/ 3098709 h 6438807"/>
                    <a:gd name="connsiteX57" fmla="*/ 765177 w 4234182"/>
                    <a:gd name="connsiteY57" fmla="*/ 3065372 h 6438807"/>
                    <a:gd name="connsiteX58" fmla="*/ 716554 w 4234182"/>
                    <a:gd name="connsiteY58" fmla="*/ 2974294 h 6438807"/>
                    <a:gd name="connsiteX59" fmla="*/ 641352 w 4234182"/>
                    <a:gd name="connsiteY59" fmla="*/ 2976472 h 6438807"/>
                    <a:gd name="connsiteX60" fmla="*/ 519115 w 4234182"/>
                    <a:gd name="connsiteY60" fmla="*/ 2930434 h 6438807"/>
                    <a:gd name="connsiteX61" fmla="*/ 484190 w 4234182"/>
                    <a:gd name="connsiteY61" fmla="*/ 2839947 h 6438807"/>
                    <a:gd name="connsiteX62" fmla="*/ 526100 w 4234182"/>
                    <a:gd name="connsiteY62" fmla="*/ 2791460 h 6438807"/>
                    <a:gd name="connsiteX63" fmla="*/ 523877 w 4234182"/>
                    <a:gd name="connsiteY63" fmla="*/ 2725647 h 6438807"/>
                    <a:gd name="connsiteX64" fmla="*/ 563565 w 4234182"/>
                    <a:gd name="connsiteY64" fmla="*/ 2698659 h 6438807"/>
                    <a:gd name="connsiteX65" fmla="*/ 641352 w 4234182"/>
                    <a:gd name="connsiteY65" fmla="*/ 2758984 h 6438807"/>
                    <a:gd name="connsiteX66" fmla="*/ 668340 w 4234182"/>
                    <a:gd name="connsiteY66" fmla="*/ 2785972 h 6438807"/>
                    <a:gd name="connsiteX67" fmla="*/ 676277 w 4234182"/>
                    <a:gd name="connsiteY67" fmla="*/ 2730410 h 6438807"/>
                    <a:gd name="connsiteX68" fmla="*/ 712744 w 4234182"/>
                    <a:gd name="connsiteY68" fmla="*/ 2717846 h 6438807"/>
                    <a:gd name="connsiteX69" fmla="*/ 757240 w 4234182"/>
                    <a:gd name="connsiteY69" fmla="*/ 2717709 h 6438807"/>
                    <a:gd name="connsiteX70" fmla="*/ 784227 w 4234182"/>
                    <a:gd name="connsiteY70" fmla="*/ 2685959 h 6438807"/>
                    <a:gd name="connsiteX71" fmla="*/ 860427 w 4234182"/>
                    <a:gd name="connsiteY71" fmla="*/ 2579597 h 6438807"/>
                    <a:gd name="connsiteX72" fmla="*/ 950234 w 4234182"/>
                    <a:gd name="connsiteY72" fmla="*/ 2519952 h 6438807"/>
                    <a:gd name="connsiteX73" fmla="*/ 1031877 w 4234182"/>
                    <a:gd name="connsiteY73" fmla="*/ 2489109 h 6438807"/>
                    <a:gd name="connsiteX74" fmla="*/ 1179515 w 4234182"/>
                    <a:gd name="connsiteY74" fmla="*/ 2346234 h 6438807"/>
                    <a:gd name="connsiteX75" fmla="*/ 1293905 w 4234182"/>
                    <a:gd name="connsiteY75" fmla="*/ 2356213 h 6438807"/>
                    <a:gd name="connsiteX76" fmla="*/ 1359991 w 4234182"/>
                    <a:gd name="connsiteY76" fmla="*/ 2451598 h 6438807"/>
                    <a:gd name="connsiteX77" fmla="*/ 1303340 w 4234182"/>
                    <a:gd name="connsiteY77" fmla="*/ 2522447 h 6438807"/>
                    <a:gd name="connsiteX78" fmla="*/ 1206502 w 4234182"/>
                    <a:gd name="connsiteY78" fmla="*/ 2614522 h 6438807"/>
                    <a:gd name="connsiteX79" fmla="*/ 1168765 w 4234182"/>
                    <a:gd name="connsiteY79" fmla="*/ 2634705 h 6438807"/>
                    <a:gd name="connsiteX80" fmla="*/ 1180376 w 4234182"/>
                    <a:gd name="connsiteY80" fmla="*/ 2695756 h 6438807"/>
                    <a:gd name="connsiteX81" fmla="*/ 1230315 w 4234182"/>
                    <a:gd name="connsiteY81" fmla="*/ 2724059 h 6438807"/>
                    <a:gd name="connsiteX82" fmla="*/ 1133068 w 4234182"/>
                    <a:gd name="connsiteY82" fmla="*/ 2816815 h 6438807"/>
                    <a:gd name="connsiteX83" fmla="*/ 1362077 w 4234182"/>
                    <a:gd name="connsiteY83" fmla="*/ 2720884 h 6438807"/>
                    <a:gd name="connsiteX84" fmla="*/ 1684340 w 4234182"/>
                    <a:gd name="connsiteY84" fmla="*/ 2614522 h 6438807"/>
                    <a:gd name="connsiteX85" fmla="*/ 1795465 w 4234182"/>
                    <a:gd name="connsiteY85" fmla="*/ 2649447 h 6438807"/>
                    <a:gd name="connsiteX86" fmla="*/ 1865315 w 4234182"/>
                    <a:gd name="connsiteY86" fmla="*/ 2665322 h 6438807"/>
                    <a:gd name="connsiteX87" fmla="*/ 1939972 w 4234182"/>
                    <a:gd name="connsiteY87" fmla="*/ 2678202 h 6438807"/>
                    <a:gd name="connsiteX88" fmla="*/ 1890715 w 4234182"/>
                    <a:gd name="connsiteY88" fmla="*/ 2808197 h 6438807"/>
                    <a:gd name="connsiteX89" fmla="*/ 1787073 w 4234182"/>
                    <a:gd name="connsiteY89" fmla="*/ 2922088 h 6438807"/>
                    <a:gd name="connsiteX90" fmla="*/ 1824039 w 4234182"/>
                    <a:gd name="connsiteY90" fmla="*/ 2944721 h 6438807"/>
                    <a:gd name="connsiteX91" fmla="*/ 1811338 w 4234182"/>
                    <a:gd name="connsiteY91" fmla="*/ 3035208 h 6438807"/>
                    <a:gd name="connsiteX92" fmla="*/ 1878014 w 4234182"/>
                    <a:gd name="connsiteY92" fmla="*/ 3035208 h 6438807"/>
                    <a:gd name="connsiteX93" fmla="*/ 1865314 w 4234182"/>
                    <a:gd name="connsiteY93" fmla="*/ 3078071 h 6438807"/>
                    <a:gd name="connsiteX94" fmla="*/ 1933441 w 4234182"/>
                    <a:gd name="connsiteY94" fmla="*/ 3101884 h 6438807"/>
                    <a:gd name="connsiteX95" fmla="*/ 1995489 w 4234182"/>
                    <a:gd name="connsiteY95" fmla="*/ 3068546 h 6438807"/>
                    <a:gd name="connsiteX96" fmla="*/ 2100264 w 4234182"/>
                    <a:gd name="connsiteY96" fmla="*/ 3087596 h 6438807"/>
                    <a:gd name="connsiteX97" fmla="*/ 2112964 w 4234182"/>
                    <a:gd name="connsiteY97" fmla="*/ 3133633 h 6438807"/>
                    <a:gd name="connsiteX98" fmla="*/ 2171838 w 4234182"/>
                    <a:gd name="connsiteY98" fmla="*/ 3181168 h 6438807"/>
                    <a:gd name="connsiteX99" fmla="*/ 2178051 w 4234182"/>
                    <a:gd name="connsiteY99" fmla="*/ 3252696 h 6438807"/>
                    <a:gd name="connsiteX100" fmla="*/ 2200458 w 4234182"/>
                    <a:gd name="connsiteY100" fmla="*/ 3314746 h 6438807"/>
                    <a:gd name="connsiteX101" fmla="*/ 2141721 w 4234182"/>
                    <a:gd name="connsiteY101" fmla="*/ 3286170 h 6438807"/>
                    <a:gd name="connsiteX102" fmla="*/ 2076451 w 4234182"/>
                    <a:gd name="connsiteY102" fmla="*/ 3335246 h 6438807"/>
                    <a:gd name="connsiteX103" fmla="*/ 2114551 w 4234182"/>
                    <a:gd name="connsiteY103" fmla="*/ 3406683 h 6438807"/>
                    <a:gd name="connsiteX104" fmla="*/ 2171701 w 4234182"/>
                    <a:gd name="connsiteY104" fmla="*/ 3557496 h 6438807"/>
                    <a:gd name="connsiteX105" fmla="*/ 2129929 w 4234182"/>
                    <a:gd name="connsiteY105" fmla="*/ 3637008 h 6438807"/>
                    <a:gd name="connsiteX106" fmla="*/ 2095501 w 4234182"/>
                    <a:gd name="connsiteY106" fmla="*/ 3803558 h 6438807"/>
                    <a:gd name="connsiteX107" fmla="*/ 2056223 w 4234182"/>
                    <a:gd name="connsiteY107" fmla="*/ 3843564 h 6438807"/>
                    <a:gd name="connsiteX108" fmla="*/ 2090739 w 4234182"/>
                    <a:gd name="connsiteY108" fmla="*/ 3873408 h 6438807"/>
                    <a:gd name="connsiteX109" fmla="*/ 2073276 w 4234182"/>
                    <a:gd name="connsiteY109" fmla="*/ 3921033 h 6438807"/>
                    <a:gd name="connsiteX110" fmla="*/ 2122489 w 4234182"/>
                    <a:gd name="connsiteY110" fmla="*/ 3906746 h 6438807"/>
                    <a:gd name="connsiteX111" fmla="*/ 2163764 w 4234182"/>
                    <a:gd name="connsiteY111" fmla="*/ 3930558 h 6438807"/>
                    <a:gd name="connsiteX112" fmla="*/ 2211389 w 4234182"/>
                    <a:gd name="connsiteY112" fmla="*/ 3924208 h 6438807"/>
                    <a:gd name="connsiteX113" fmla="*/ 2271714 w 4234182"/>
                    <a:gd name="connsiteY113" fmla="*/ 3851183 h 6438807"/>
                    <a:gd name="connsiteX114" fmla="*/ 2266952 w 4234182"/>
                    <a:gd name="connsiteY114" fmla="*/ 3889283 h 6438807"/>
                    <a:gd name="connsiteX115" fmla="*/ 2335623 w 4234182"/>
                    <a:gd name="connsiteY115" fmla="*/ 3826147 h 6438807"/>
                    <a:gd name="connsiteX116" fmla="*/ 2381251 w 4234182"/>
                    <a:gd name="connsiteY116" fmla="*/ 3827371 h 6438807"/>
                    <a:gd name="connsiteX117" fmla="*/ 2416176 w 4234182"/>
                    <a:gd name="connsiteY117" fmla="*/ 3773396 h 6438807"/>
                    <a:gd name="connsiteX118" fmla="*/ 2519364 w 4234182"/>
                    <a:gd name="connsiteY118" fmla="*/ 3792446 h 6438807"/>
                    <a:gd name="connsiteX119" fmla="*/ 2568576 w 4234182"/>
                    <a:gd name="connsiteY119" fmla="*/ 3743233 h 6438807"/>
                    <a:gd name="connsiteX120" fmla="*/ 2654301 w 4234182"/>
                    <a:gd name="connsiteY120" fmla="*/ 3754346 h 6438807"/>
                    <a:gd name="connsiteX121" fmla="*/ 2688864 w 4234182"/>
                    <a:gd name="connsiteY121" fmla="*/ 3646260 h 6438807"/>
                    <a:gd name="connsiteX122" fmla="*/ 2719389 w 4234182"/>
                    <a:gd name="connsiteY122" fmla="*/ 3543208 h 6438807"/>
                    <a:gd name="connsiteX123" fmla="*/ 2695576 w 4234182"/>
                    <a:gd name="connsiteY123" fmla="*/ 3330483 h 6438807"/>
                    <a:gd name="connsiteX124" fmla="*/ 2666548 w 4234182"/>
                    <a:gd name="connsiteY124" fmla="*/ 3202486 h 6438807"/>
                    <a:gd name="connsiteX125" fmla="*/ 2611439 w 4234182"/>
                    <a:gd name="connsiteY125" fmla="*/ 3122521 h 6438807"/>
                    <a:gd name="connsiteX126" fmla="*/ 2547940 w 4234182"/>
                    <a:gd name="connsiteY126" fmla="*/ 3027272 h 6438807"/>
                    <a:gd name="connsiteX127" fmla="*/ 2479677 w 4234182"/>
                    <a:gd name="connsiteY127" fmla="*/ 2884397 h 6438807"/>
                    <a:gd name="connsiteX128" fmla="*/ 2317751 w 4234182"/>
                    <a:gd name="connsiteY128" fmla="*/ 2760571 h 6438807"/>
                    <a:gd name="connsiteX129" fmla="*/ 2310450 w 4234182"/>
                    <a:gd name="connsiteY129" fmla="*/ 2707549 h 6438807"/>
                    <a:gd name="connsiteX130" fmla="*/ 2341564 w 4234182"/>
                    <a:gd name="connsiteY130" fmla="*/ 2627221 h 6438807"/>
                    <a:gd name="connsiteX131" fmla="*/ 2712450 w 4234182"/>
                    <a:gd name="connsiteY131" fmla="*/ 2356122 h 6438807"/>
                    <a:gd name="connsiteX132" fmla="*/ 2713220 w 4234182"/>
                    <a:gd name="connsiteY132" fmla="*/ 2237512 h 6438807"/>
                    <a:gd name="connsiteX133" fmla="*/ 2715203 w 4234182"/>
                    <a:gd name="connsiteY133" fmla="*/ 2167856 h 6438807"/>
                    <a:gd name="connsiteX134" fmla="*/ 2755901 w 4234182"/>
                    <a:gd name="connsiteY134" fmla="*/ 2096996 h 6438807"/>
                    <a:gd name="connsiteX135" fmla="*/ 2865439 w 4234182"/>
                    <a:gd name="connsiteY135" fmla="*/ 2006508 h 6438807"/>
                    <a:gd name="connsiteX136" fmla="*/ 2947989 w 4234182"/>
                    <a:gd name="connsiteY136" fmla="*/ 1920783 h 6438807"/>
                    <a:gd name="connsiteX137" fmla="*/ 3024189 w 4234182"/>
                    <a:gd name="connsiteY137" fmla="*/ 1781083 h 6438807"/>
                    <a:gd name="connsiteX138" fmla="*/ 3051222 w 4234182"/>
                    <a:gd name="connsiteY138" fmla="*/ 1822858 h 6438807"/>
                    <a:gd name="connsiteX139" fmla="*/ 3119439 w 4234182"/>
                    <a:gd name="connsiteY139" fmla="*/ 1771558 h 6438807"/>
                    <a:gd name="connsiteX140" fmla="*/ 3141664 w 4234182"/>
                    <a:gd name="connsiteY140" fmla="*/ 1846171 h 6438807"/>
                    <a:gd name="connsiteX141" fmla="*/ 3276601 w 4234182"/>
                    <a:gd name="connsiteY141" fmla="*/ 1866808 h 6438807"/>
                    <a:gd name="connsiteX142" fmla="*/ 3319782 w 4234182"/>
                    <a:gd name="connsiteY142" fmla="*/ 1850934 h 6438807"/>
                    <a:gd name="connsiteX143" fmla="*/ 3416590 w 4234182"/>
                    <a:gd name="connsiteY143" fmla="*/ 1817163 h 6438807"/>
                    <a:gd name="connsiteX144" fmla="*/ 3586164 w 4234182"/>
                    <a:gd name="connsiteY144" fmla="*/ 1666783 h 6438807"/>
                    <a:gd name="connsiteX145" fmla="*/ 3737793 w 4234182"/>
                    <a:gd name="connsiteY145" fmla="*/ 1406797 h 6438807"/>
                    <a:gd name="connsiteX146" fmla="*/ 3911601 w 4234182"/>
                    <a:gd name="connsiteY146" fmla="*/ 1107983 h 6438807"/>
                    <a:gd name="connsiteX147" fmla="*/ 3983039 w 4234182"/>
                    <a:gd name="connsiteY147" fmla="*/ 996858 h 6438807"/>
                    <a:gd name="connsiteX148" fmla="*/ 4055631 w 4234182"/>
                    <a:gd name="connsiteY148" fmla="*/ 793658 h 6438807"/>
                    <a:gd name="connsiteX149" fmla="*/ 4146551 w 4234182"/>
                    <a:gd name="connsiteY149" fmla="*/ 583242 h 6438807"/>
                    <a:gd name="connsiteX150" fmla="*/ 4234182 w 4234182"/>
                    <a:gd name="connsiteY150" fmla="*/ 361768 h 6438807"/>
                    <a:gd name="connsiteX151" fmla="*/ 4203339 w 4234182"/>
                    <a:gd name="connsiteY151" fmla="*/ 0 h 6438807"/>
                    <a:gd name="connsiteX152" fmla="*/ 2572241 w 4234182"/>
                    <a:gd name="connsiteY152" fmla="*/ 46067 h 6438807"/>
                    <a:gd name="connsiteX153" fmla="*/ 2102049 w 4234182"/>
                    <a:gd name="connsiteY153"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385890 w 4234182"/>
                    <a:gd name="connsiteY44" fmla="*/ 3259047 h 6438807"/>
                    <a:gd name="connsiteX45" fmla="*/ 1339852 w 4234182"/>
                    <a:gd name="connsiteY45" fmla="*/ 3162209 h 6438807"/>
                    <a:gd name="connsiteX46" fmla="*/ 1139827 w 4234182"/>
                    <a:gd name="connsiteY46" fmla="*/ 3114584 h 6438807"/>
                    <a:gd name="connsiteX47" fmla="*/ 1125540 w 4234182"/>
                    <a:gd name="connsiteY47" fmla="*/ 3089184 h 6438807"/>
                    <a:gd name="connsiteX48" fmla="*/ 1065124 w 4234182"/>
                    <a:gd name="connsiteY48" fmla="*/ 3069454 h 6438807"/>
                    <a:gd name="connsiteX49" fmla="*/ 965202 w 4234182"/>
                    <a:gd name="connsiteY49" fmla="*/ 3086009 h 6438807"/>
                    <a:gd name="connsiteX50" fmla="*/ 939802 w 4234182"/>
                    <a:gd name="connsiteY50" fmla="*/ 3132047 h 6438807"/>
                    <a:gd name="connsiteX51" fmla="*/ 884240 w 4234182"/>
                    <a:gd name="connsiteY51" fmla="*/ 3162209 h 6438807"/>
                    <a:gd name="connsiteX52" fmla="*/ 850902 w 4234182"/>
                    <a:gd name="connsiteY52" fmla="*/ 3213009 h 6438807"/>
                    <a:gd name="connsiteX53" fmla="*/ 782640 w 4234182"/>
                    <a:gd name="connsiteY53" fmla="*/ 3225709 h 6438807"/>
                    <a:gd name="connsiteX54" fmla="*/ 702175 w 4234182"/>
                    <a:gd name="connsiteY54" fmla="*/ 3169103 h 6438807"/>
                    <a:gd name="connsiteX55" fmla="*/ 717552 w 4234182"/>
                    <a:gd name="connsiteY55" fmla="*/ 3098709 h 6438807"/>
                    <a:gd name="connsiteX56" fmla="*/ 765177 w 4234182"/>
                    <a:gd name="connsiteY56" fmla="*/ 3065372 h 6438807"/>
                    <a:gd name="connsiteX57" fmla="*/ 716554 w 4234182"/>
                    <a:gd name="connsiteY57" fmla="*/ 2974294 h 6438807"/>
                    <a:gd name="connsiteX58" fmla="*/ 641352 w 4234182"/>
                    <a:gd name="connsiteY58" fmla="*/ 2976472 h 6438807"/>
                    <a:gd name="connsiteX59" fmla="*/ 519115 w 4234182"/>
                    <a:gd name="connsiteY59" fmla="*/ 2930434 h 6438807"/>
                    <a:gd name="connsiteX60" fmla="*/ 484190 w 4234182"/>
                    <a:gd name="connsiteY60" fmla="*/ 2839947 h 6438807"/>
                    <a:gd name="connsiteX61" fmla="*/ 526100 w 4234182"/>
                    <a:gd name="connsiteY61" fmla="*/ 2791460 h 6438807"/>
                    <a:gd name="connsiteX62" fmla="*/ 523877 w 4234182"/>
                    <a:gd name="connsiteY62" fmla="*/ 2725647 h 6438807"/>
                    <a:gd name="connsiteX63" fmla="*/ 563565 w 4234182"/>
                    <a:gd name="connsiteY63" fmla="*/ 2698659 h 6438807"/>
                    <a:gd name="connsiteX64" fmla="*/ 641352 w 4234182"/>
                    <a:gd name="connsiteY64" fmla="*/ 2758984 h 6438807"/>
                    <a:gd name="connsiteX65" fmla="*/ 668340 w 4234182"/>
                    <a:gd name="connsiteY65" fmla="*/ 2785972 h 6438807"/>
                    <a:gd name="connsiteX66" fmla="*/ 676277 w 4234182"/>
                    <a:gd name="connsiteY66" fmla="*/ 2730410 h 6438807"/>
                    <a:gd name="connsiteX67" fmla="*/ 712744 w 4234182"/>
                    <a:gd name="connsiteY67" fmla="*/ 2717846 h 6438807"/>
                    <a:gd name="connsiteX68" fmla="*/ 757240 w 4234182"/>
                    <a:gd name="connsiteY68" fmla="*/ 2717709 h 6438807"/>
                    <a:gd name="connsiteX69" fmla="*/ 784227 w 4234182"/>
                    <a:gd name="connsiteY69" fmla="*/ 2685959 h 6438807"/>
                    <a:gd name="connsiteX70" fmla="*/ 860427 w 4234182"/>
                    <a:gd name="connsiteY70" fmla="*/ 2579597 h 6438807"/>
                    <a:gd name="connsiteX71" fmla="*/ 950234 w 4234182"/>
                    <a:gd name="connsiteY71" fmla="*/ 2519952 h 6438807"/>
                    <a:gd name="connsiteX72" fmla="*/ 1031877 w 4234182"/>
                    <a:gd name="connsiteY72" fmla="*/ 2489109 h 6438807"/>
                    <a:gd name="connsiteX73" fmla="*/ 1179515 w 4234182"/>
                    <a:gd name="connsiteY73" fmla="*/ 2346234 h 6438807"/>
                    <a:gd name="connsiteX74" fmla="*/ 1293905 w 4234182"/>
                    <a:gd name="connsiteY74" fmla="*/ 2356213 h 6438807"/>
                    <a:gd name="connsiteX75" fmla="*/ 1359991 w 4234182"/>
                    <a:gd name="connsiteY75" fmla="*/ 2451598 h 6438807"/>
                    <a:gd name="connsiteX76" fmla="*/ 1303340 w 4234182"/>
                    <a:gd name="connsiteY76" fmla="*/ 2522447 h 6438807"/>
                    <a:gd name="connsiteX77" fmla="*/ 1206502 w 4234182"/>
                    <a:gd name="connsiteY77" fmla="*/ 2614522 h 6438807"/>
                    <a:gd name="connsiteX78" fmla="*/ 1168765 w 4234182"/>
                    <a:gd name="connsiteY78" fmla="*/ 2634705 h 6438807"/>
                    <a:gd name="connsiteX79" fmla="*/ 1180376 w 4234182"/>
                    <a:gd name="connsiteY79" fmla="*/ 2695756 h 6438807"/>
                    <a:gd name="connsiteX80" fmla="*/ 1230315 w 4234182"/>
                    <a:gd name="connsiteY80" fmla="*/ 2724059 h 6438807"/>
                    <a:gd name="connsiteX81" fmla="*/ 1133068 w 4234182"/>
                    <a:gd name="connsiteY81" fmla="*/ 2816815 h 6438807"/>
                    <a:gd name="connsiteX82" fmla="*/ 1362077 w 4234182"/>
                    <a:gd name="connsiteY82" fmla="*/ 2720884 h 6438807"/>
                    <a:gd name="connsiteX83" fmla="*/ 1684340 w 4234182"/>
                    <a:gd name="connsiteY83" fmla="*/ 2614522 h 6438807"/>
                    <a:gd name="connsiteX84" fmla="*/ 1795465 w 4234182"/>
                    <a:gd name="connsiteY84" fmla="*/ 2649447 h 6438807"/>
                    <a:gd name="connsiteX85" fmla="*/ 1865315 w 4234182"/>
                    <a:gd name="connsiteY85" fmla="*/ 2665322 h 6438807"/>
                    <a:gd name="connsiteX86" fmla="*/ 1939972 w 4234182"/>
                    <a:gd name="connsiteY86" fmla="*/ 2678202 h 6438807"/>
                    <a:gd name="connsiteX87" fmla="*/ 1890715 w 4234182"/>
                    <a:gd name="connsiteY87" fmla="*/ 2808197 h 6438807"/>
                    <a:gd name="connsiteX88" fmla="*/ 1787073 w 4234182"/>
                    <a:gd name="connsiteY88" fmla="*/ 2922088 h 6438807"/>
                    <a:gd name="connsiteX89" fmla="*/ 1824039 w 4234182"/>
                    <a:gd name="connsiteY89" fmla="*/ 2944721 h 6438807"/>
                    <a:gd name="connsiteX90" fmla="*/ 1811338 w 4234182"/>
                    <a:gd name="connsiteY90" fmla="*/ 3035208 h 6438807"/>
                    <a:gd name="connsiteX91" fmla="*/ 1878014 w 4234182"/>
                    <a:gd name="connsiteY91" fmla="*/ 3035208 h 6438807"/>
                    <a:gd name="connsiteX92" fmla="*/ 1865314 w 4234182"/>
                    <a:gd name="connsiteY92" fmla="*/ 3078071 h 6438807"/>
                    <a:gd name="connsiteX93" fmla="*/ 1933441 w 4234182"/>
                    <a:gd name="connsiteY93" fmla="*/ 3101884 h 6438807"/>
                    <a:gd name="connsiteX94" fmla="*/ 1995489 w 4234182"/>
                    <a:gd name="connsiteY94" fmla="*/ 3068546 h 6438807"/>
                    <a:gd name="connsiteX95" fmla="*/ 2100264 w 4234182"/>
                    <a:gd name="connsiteY95" fmla="*/ 3087596 h 6438807"/>
                    <a:gd name="connsiteX96" fmla="*/ 2112964 w 4234182"/>
                    <a:gd name="connsiteY96" fmla="*/ 3133633 h 6438807"/>
                    <a:gd name="connsiteX97" fmla="*/ 2171838 w 4234182"/>
                    <a:gd name="connsiteY97" fmla="*/ 3181168 h 6438807"/>
                    <a:gd name="connsiteX98" fmla="*/ 2178051 w 4234182"/>
                    <a:gd name="connsiteY98" fmla="*/ 3252696 h 6438807"/>
                    <a:gd name="connsiteX99" fmla="*/ 2200458 w 4234182"/>
                    <a:gd name="connsiteY99" fmla="*/ 3314746 h 6438807"/>
                    <a:gd name="connsiteX100" fmla="*/ 2141721 w 4234182"/>
                    <a:gd name="connsiteY100" fmla="*/ 3286170 h 6438807"/>
                    <a:gd name="connsiteX101" fmla="*/ 2076451 w 4234182"/>
                    <a:gd name="connsiteY101" fmla="*/ 3335246 h 6438807"/>
                    <a:gd name="connsiteX102" fmla="*/ 2114551 w 4234182"/>
                    <a:gd name="connsiteY102" fmla="*/ 3406683 h 6438807"/>
                    <a:gd name="connsiteX103" fmla="*/ 2171701 w 4234182"/>
                    <a:gd name="connsiteY103" fmla="*/ 3557496 h 6438807"/>
                    <a:gd name="connsiteX104" fmla="*/ 2129929 w 4234182"/>
                    <a:gd name="connsiteY104" fmla="*/ 3637008 h 6438807"/>
                    <a:gd name="connsiteX105" fmla="*/ 2095501 w 4234182"/>
                    <a:gd name="connsiteY105" fmla="*/ 3803558 h 6438807"/>
                    <a:gd name="connsiteX106" fmla="*/ 2056223 w 4234182"/>
                    <a:gd name="connsiteY106" fmla="*/ 3843564 h 6438807"/>
                    <a:gd name="connsiteX107" fmla="*/ 2090739 w 4234182"/>
                    <a:gd name="connsiteY107" fmla="*/ 3873408 h 6438807"/>
                    <a:gd name="connsiteX108" fmla="*/ 2073276 w 4234182"/>
                    <a:gd name="connsiteY108" fmla="*/ 3921033 h 6438807"/>
                    <a:gd name="connsiteX109" fmla="*/ 2122489 w 4234182"/>
                    <a:gd name="connsiteY109" fmla="*/ 3906746 h 6438807"/>
                    <a:gd name="connsiteX110" fmla="*/ 2163764 w 4234182"/>
                    <a:gd name="connsiteY110" fmla="*/ 3930558 h 6438807"/>
                    <a:gd name="connsiteX111" fmla="*/ 2211389 w 4234182"/>
                    <a:gd name="connsiteY111" fmla="*/ 3924208 h 6438807"/>
                    <a:gd name="connsiteX112" fmla="*/ 2271714 w 4234182"/>
                    <a:gd name="connsiteY112" fmla="*/ 3851183 h 6438807"/>
                    <a:gd name="connsiteX113" fmla="*/ 2266952 w 4234182"/>
                    <a:gd name="connsiteY113" fmla="*/ 3889283 h 6438807"/>
                    <a:gd name="connsiteX114" fmla="*/ 2335623 w 4234182"/>
                    <a:gd name="connsiteY114" fmla="*/ 3826147 h 6438807"/>
                    <a:gd name="connsiteX115" fmla="*/ 2381251 w 4234182"/>
                    <a:gd name="connsiteY115" fmla="*/ 3827371 h 6438807"/>
                    <a:gd name="connsiteX116" fmla="*/ 2416176 w 4234182"/>
                    <a:gd name="connsiteY116" fmla="*/ 3773396 h 6438807"/>
                    <a:gd name="connsiteX117" fmla="*/ 2519364 w 4234182"/>
                    <a:gd name="connsiteY117" fmla="*/ 3792446 h 6438807"/>
                    <a:gd name="connsiteX118" fmla="*/ 2568576 w 4234182"/>
                    <a:gd name="connsiteY118" fmla="*/ 3743233 h 6438807"/>
                    <a:gd name="connsiteX119" fmla="*/ 2654301 w 4234182"/>
                    <a:gd name="connsiteY119" fmla="*/ 3754346 h 6438807"/>
                    <a:gd name="connsiteX120" fmla="*/ 2688864 w 4234182"/>
                    <a:gd name="connsiteY120" fmla="*/ 3646260 h 6438807"/>
                    <a:gd name="connsiteX121" fmla="*/ 2719389 w 4234182"/>
                    <a:gd name="connsiteY121" fmla="*/ 3543208 h 6438807"/>
                    <a:gd name="connsiteX122" fmla="*/ 2695576 w 4234182"/>
                    <a:gd name="connsiteY122" fmla="*/ 3330483 h 6438807"/>
                    <a:gd name="connsiteX123" fmla="*/ 2666548 w 4234182"/>
                    <a:gd name="connsiteY123" fmla="*/ 3202486 h 6438807"/>
                    <a:gd name="connsiteX124" fmla="*/ 2611439 w 4234182"/>
                    <a:gd name="connsiteY124" fmla="*/ 3122521 h 6438807"/>
                    <a:gd name="connsiteX125" fmla="*/ 2547940 w 4234182"/>
                    <a:gd name="connsiteY125" fmla="*/ 3027272 h 6438807"/>
                    <a:gd name="connsiteX126" fmla="*/ 2479677 w 4234182"/>
                    <a:gd name="connsiteY126" fmla="*/ 2884397 h 6438807"/>
                    <a:gd name="connsiteX127" fmla="*/ 2317751 w 4234182"/>
                    <a:gd name="connsiteY127" fmla="*/ 2760571 h 6438807"/>
                    <a:gd name="connsiteX128" fmla="*/ 2310450 w 4234182"/>
                    <a:gd name="connsiteY128" fmla="*/ 2707549 h 6438807"/>
                    <a:gd name="connsiteX129" fmla="*/ 2341564 w 4234182"/>
                    <a:gd name="connsiteY129" fmla="*/ 2627221 h 6438807"/>
                    <a:gd name="connsiteX130" fmla="*/ 2712450 w 4234182"/>
                    <a:gd name="connsiteY130" fmla="*/ 2356122 h 6438807"/>
                    <a:gd name="connsiteX131" fmla="*/ 2713220 w 4234182"/>
                    <a:gd name="connsiteY131" fmla="*/ 2237512 h 6438807"/>
                    <a:gd name="connsiteX132" fmla="*/ 2715203 w 4234182"/>
                    <a:gd name="connsiteY132" fmla="*/ 2167856 h 6438807"/>
                    <a:gd name="connsiteX133" fmla="*/ 2755901 w 4234182"/>
                    <a:gd name="connsiteY133" fmla="*/ 2096996 h 6438807"/>
                    <a:gd name="connsiteX134" fmla="*/ 2865439 w 4234182"/>
                    <a:gd name="connsiteY134" fmla="*/ 2006508 h 6438807"/>
                    <a:gd name="connsiteX135" fmla="*/ 2947989 w 4234182"/>
                    <a:gd name="connsiteY135" fmla="*/ 1920783 h 6438807"/>
                    <a:gd name="connsiteX136" fmla="*/ 3024189 w 4234182"/>
                    <a:gd name="connsiteY136" fmla="*/ 1781083 h 6438807"/>
                    <a:gd name="connsiteX137" fmla="*/ 3051222 w 4234182"/>
                    <a:gd name="connsiteY137" fmla="*/ 1822858 h 6438807"/>
                    <a:gd name="connsiteX138" fmla="*/ 3119439 w 4234182"/>
                    <a:gd name="connsiteY138" fmla="*/ 1771558 h 6438807"/>
                    <a:gd name="connsiteX139" fmla="*/ 3141664 w 4234182"/>
                    <a:gd name="connsiteY139" fmla="*/ 1846171 h 6438807"/>
                    <a:gd name="connsiteX140" fmla="*/ 3276601 w 4234182"/>
                    <a:gd name="connsiteY140" fmla="*/ 1866808 h 6438807"/>
                    <a:gd name="connsiteX141" fmla="*/ 3319782 w 4234182"/>
                    <a:gd name="connsiteY141" fmla="*/ 1850934 h 6438807"/>
                    <a:gd name="connsiteX142" fmla="*/ 3416590 w 4234182"/>
                    <a:gd name="connsiteY142" fmla="*/ 1817163 h 6438807"/>
                    <a:gd name="connsiteX143" fmla="*/ 3586164 w 4234182"/>
                    <a:gd name="connsiteY143" fmla="*/ 1666783 h 6438807"/>
                    <a:gd name="connsiteX144" fmla="*/ 3737793 w 4234182"/>
                    <a:gd name="connsiteY144" fmla="*/ 1406797 h 6438807"/>
                    <a:gd name="connsiteX145" fmla="*/ 3911601 w 4234182"/>
                    <a:gd name="connsiteY145" fmla="*/ 1107983 h 6438807"/>
                    <a:gd name="connsiteX146" fmla="*/ 3983039 w 4234182"/>
                    <a:gd name="connsiteY146" fmla="*/ 996858 h 6438807"/>
                    <a:gd name="connsiteX147" fmla="*/ 4055631 w 4234182"/>
                    <a:gd name="connsiteY147" fmla="*/ 793658 h 6438807"/>
                    <a:gd name="connsiteX148" fmla="*/ 4146551 w 4234182"/>
                    <a:gd name="connsiteY148" fmla="*/ 583242 h 6438807"/>
                    <a:gd name="connsiteX149" fmla="*/ 4234182 w 4234182"/>
                    <a:gd name="connsiteY149" fmla="*/ 361768 h 6438807"/>
                    <a:gd name="connsiteX150" fmla="*/ 4203339 w 4234182"/>
                    <a:gd name="connsiteY150" fmla="*/ 0 h 6438807"/>
                    <a:gd name="connsiteX151" fmla="*/ 2572241 w 4234182"/>
                    <a:gd name="connsiteY151" fmla="*/ 46067 h 6438807"/>
                    <a:gd name="connsiteX152" fmla="*/ 2102049 w 4234182"/>
                    <a:gd name="connsiteY152"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339852 w 4234182"/>
                    <a:gd name="connsiteY44" fmla="*/ 3162209 h 6438807"/>
                    <a:gd name="connsiteX45" fmla="*/ 1139827 w 4234182"/>
                    <a:gd name="connsiteY45" fmla="*/ 3114584 h 6438807"/>
                    <a:gd name="connsiteX46" fmla="*/ 1125540 w 4234182"/>
                    <a:gd name="connsiteY46" fmla="*/ 3089184 h 6438807"/>
                    <a:gd name="connsiteX47" fmla="*/ 1065124 w 4234182"/>
                    <a:gd name="connsiteY47" fmla="*/ 3069454 h 6438807"/>
                    <a:gd name="connsiteX48" fmla="*/ 965202 w 4234182"/>
                    <a:gd name="connsiteY48" fmla="*/ 3086009 h 6438807"/>
                    <a:gd name="connsiteX49" fmla="*/ 939802 w 4234182"/>
                    <a:gd name="connsiteY49" fmla="*/ 3132047 h 6438807"/>
                    <a:gd name="connsiteX50" fmla="*/ 884240 w 4234182"/>
                    <a:gd name="connsiteY50" fmla="*/ 3162209 h 6438807"/>
                    <a:gd name="connsiteX51" fmla="*/ 850902 w 4234182"/>
                    <a:gd name="connsiteY51" fmla="*/ 3213009 h 6438807"/>
                    <a:gd name="connsiteX52" fmla="*/ 782640 w 4234182"/>
                    <a:gd name="connsiteY52" fmla="*/ 3225709 h 6438807"/>
                    <a:gd name="connsiteX53" fmla="*/ 702175 w 4234182"/>
                    <a:gd name="connsiteY53" fmla="*/ 3169103 h 6438807"/>
                    <a:gd name="connsiteX54" fmla="*/ 717552 w 4234182"/>
                    <a:gd name="connsiteY54" fmla="*/ 3098709 h 6438807"/>
                    <a:gd name="connsiteX55" fmla="*/ 765177 w 4234182"/>
                    <a:gd name="connsiteY55" fmla="*/ 3065372 h 6438807"/>
                    <a:gd name="connsiteX56" fmla="*/ 716554 w 4234182"/>
                    <a:gd name="connsiteY56" fmla="*/ 2974294 h 6438807"/>
                    <a:gd name="connsiteX57" fmla="*/ 641352 w 4234182"/>
                    <a:gd name="connsiteY57" fmla="*/ 2976472 h 6438807"/>
                    <a:gd name="connsiteX58" fmla="*/ 519115 w 4234182"/>
                    <a:gd name="connsiteY58" fmla="*/ 2930434 h 6438807"/>
                    <a:gd name="connsiteX59" fmla="*/ 484190 w 4234182"/>
                    <a:gd name="connsiteY59" fmla="*/ 2839947 h 6438807"/>
                    <a:gd name="connsiteX60" fmla="*/ 526100 w 4234182"/>
                    <a:gd name="connsiteY60" fmla="*/ 2791460 h 6438807"/>
                    <a:gd name="connsiteX61" fmla="*/ 523877 w 4234182"/>
                    <a:gd name="connsiteY61" fmla="*/ 2725647 h 6438807"/>
                    <a:gd name="connsiteX62" fmla="*/ 563565 w 4234182"/>
                    <a:gd name="connsiteY62" fmla="*/ 2698659 h 6438807"/>
                    <a:gd name="connsiteX63" fmla="*/ 641352 w 4234182"/>
                    <a:gd name="connsiteY63" fmla="*/ 2758984 h 6438807"/>
                    <a:gd name="connsiteX64" fmla="*/ 668340 w 4234182"/>
                    <a:gd name="connsiteY64" fmla="*/ 2785972 h 6438807"/>
                    <a:gd name="connsiteX65" fmla="*/ 676277 w 4234182"/>
                    <a:gd name="connsiteY65" fmla="*/ 2730410 h 6438807"/>
                    <a:gd name="connsiteX66" fmla="*/ 712744 w 4234182"/>
                    <a:gd name="connsiteY66" fmla="*/ 2717846 h 6438807"/>
                    <a:gd name="connsiteX67" fmla="*/ 757240 w 4234182"/>
                    <a:gd name="connsiteY67" fmla="*/ 2717709 h 6438807"/>
                    <a:gd name="connsiteX68" fmla="*/ 784227 w 4234182"/>
                    <a:gd name="connsiteY68" fmla="*/ 2685959 h 6438807"/>
                    <a:gd name="connsiteX69" fmla="*/ 860427 w 4234182"/>
                    <a:gd name="connsiteY69" fmla="*/ 2579597 h 6438807"/>
                    <a:gd name="connsiteX70" fmla="*/ 950234 w 4234182"/>
                    <a:gd name="connsiteY70" fmla="*/ 2519952 h 6438807"/>
                    <a:gd name="connsiteX71" fmla="*/ 1031877 w 4234182"/>
                    <a:gd name="connsiteY71" fmla="*/ 2489109 h 6438807"/>
                    <a:gd name="connsiteX72" fmla="*/ 1179515 w 4234182"/>
                    <a:gd name="connsiteY72" fmla="*/ 2346234 h 6438807"/>
                    <a:gd name="connsiteX73" fmla="*/ 1293905 w 4234182"/>
                    <a:gd name="connsiteY73" fmla="*/ 2356213 h 6438807"/>
                    <a:gd name="connsiteX74" fmla="*/ 1359991 w 4234182"/>
                    <a:gd name="connsiteY74" fmla="*/ 2451598 h 6438807"/>
                    <a:gd name="connsiteX75" fmla="*/ 1303340 w 4234182"/>
                    <a:gd name="connsiteY75" fmla="*/ 2522447 h 6438807"/>
                    <a:gd name="connsiteX76" fmla="*/ 1206502 w 4234182"/>
                    <a:gd name="connsiteY76" fmla="*/ 2614522 h 6438807"/>
                    <a:gd name="connsiteX77" fmla="*/ 1168765 w 4234182"/>
                    <a:gd name="connsiteY77" fmla="*/ 2634705 h 6438807"/>
                    <a:gd name="connsiteX78" fmla="*/ 1180376 w 4234182"/>
                    <a:gd name="connsiteY78" fmla="*/ 2695756 h 6438807"/>
                    <a:gd name="connsiteX79" fmla="*/ 1230315 w 4234182"/>
                    <a:gd name="connsiteY79" fmla="*/ 2724059 h 6438807"/>
                    <a:gd name="connsiteX80" fmla="*/ 1133068 w 4234182"/>
                    <a:gd name="connsiteY80" fmla="*/ 2816815 h 6438807"/>
                    <a:gd name="connsiteX81" fmla="*/ 1362077 w 4234182"/>
                    <a:gd name="connsiteY81" fmla="*/ 2720884 h 6438807"/>
                    <a:gd name="connsiteX82" fmla="*/ 1684340 w 4234182"/>
                    <a:gd name="connsiteY82" fmla="*/ 2614522 h 6438807"/>
                    <a:gd name="connsiteX83" fmla="*/ 1795465 w 4234182"/>
                    <a:gd name="connsiteY83" fmla="*/ 2649447 h 6438807"/>
                    <a:gd name="connsiteX84" fmla="*/ 1865315 w 4234182"/>
                    <a:gd name="connsiteY84" fmla="*/ 2665322 h 6438807"/>
                    <a:gd name="connsiteX85" fmla="*/ 1939972 w 4234182"/>
                    <a:gd name="connsiteY85" fmla="*/ 2678202 h 6438807"/>
                    <a:gd name="connsiteX86" fmla="*/ 1890715 w 4234182"/>
                    <a:gd name="connsiteY86" fmla="*/ 2808197 h 6438807"/>
                    <a:gd name="connsiteX87" fmla="*/ 1787073 w 4234182"/>
                    <a:gd name="connsiteY87" fmla="*/ 2922088 h 6438807"/>
                    <a:gd name="connsiteX88" fmla="*/ 1824039 w 4234182"/>
                    <a:gd name="connsiteY88" fmla="*/ 2944721 h 6438807"/>
                    <a:gd name="connsiteX89" fmla="*/ 1811338 w 4234182"/>
                    <a:gd name="connsiteY89" fmla="*/ 3035208 h 6438807"/>
                    <a:gd name="connsiteX90" fmla="*/ 1878014 w 4234182"/>
                    <a:gd name="connsiteY90" fmla="*/ 3035208 h 6438807"/>
                    <a:gd name="connsiteX91" fmla="*/ 1865314 w 4234182"/>
                    <a:gd name="connsiteY91" fmla="*/ 3078071 h 6438807"/>
                    <a:gd name="connsiteX92" fmla="*/ 1933441 w 4234182"/>
                    <a:gd name="connsiteY92" fmla="*/ 3101884 h 6438807"/>
                    <a:gd name="connsiteX93" fmla="*/ 1995489 w 4234182"/>
                    <a:gd name="connsiteY93" fmla="*/ 3068546 h 6438807"/>
                    <a:gd name="connsiteX94" fmla="*/ 2100264 w 4234182"/>
                    <a:gd name="connsiteY94" fmla="*/ 3087596 h 6438807"/>
                    <a:gd name="connsiteX95" fmla="*/ 2112964 w 4234182"/>
                    <a:gd name="connsiteY95" fmla="*/ 3133633 h 6438807"/>
                    <a:gd name="connsiteX96" fmla="*/ 2171838 w 4234182"/>
                    <a:gd name="connsiteY96" fmla="*/ 3181168 h 6438807"/>
                    <a:gd name="connsiteX97" fmla="*/ 2178051 w 4234182"/>
                    <a:gd name="connsiteY97" fmla="*/ 3252696 h 6438807"/>
                    <a:gd name="connsiteX98" fmla="*/ 2200458 w 4234182"/>
                    <a:gd name="connsiteY98" fmla="*/ 3314746 h 6438807"/>
                    <a:gd name="connsiteX99" fmla="*/ 2141721 w 4234182"/>
                    <a:gd name="connsiteY99" fmla="*/ 3286170 h 6438807"/>
                    <a:gd name="connsiteX100" fmla="*/ 2076451 w 4234182"/>
                    <a:gd name="connsiteY100" fmla="*/ 3335246 h 6438807"/>
                    <a:gd name="connsiteX101" fmla="*/ 2114551 w 4234182"/>
                    <a:gd name="connsiteY101" fmla="*/ 3406683 h 6438807"/>
                    <a:gd name="connsiteX102" fmla="*/ 2171701 w 4234182"/>
                    <a:gd name="connsiteY102" fmla="*/ 3557496 h 6438807"/>
                    <a:gd name="connsiteX103" fmla="*/ 2129929 w 4234182"/>
                    <a:gd name="connsiteY103" fmla="*/ 3637008 h 6438807"/>
                    <a:gd name="connsiteX104" fmla="*/ 2095501 w 4234182"/>
                    <a:gd name="connsiteY104" fmla="*/ 3803558 h 6438807"/>
                    <a:gd name="connsiteX105" fmla="*/ 2056223 w 4234182"/>
                    <a:gd name="connsiteY105" fmla="*/ 3843564 h 6438807"/>
                    <a:gd name="connsiteX106" fmla="*/ 2090739 w 4234182"/>
                    <a:gd name="connsiteY106" fmla="*/ 3873408 h 6438807"/>
                    <a:gd name="connsiteX107" fmla="*/ 2073276 w 4234182"/>
                    <a:gd name="connsiteY107" fmla="*/ 3921033 h 6438807"/>
                    <a:gd name="connsiteX108" fmla="*/ 2122489 w 4234182"/>
                    <a:gd name="connsiteY108" fmla="*/ 3906746 h 6438807"/>
                    <a:gd name="connsiteX109" fmla="*/ 2163764 w 4234182"/>
                    <a:gd name="connsiteY109" fmla="*/ 3930558 h 6438807"/>
                    <a:gd name="connsiteX110" fmla="*/ 2211389 w 4234182"/>
                    <a:gd name="connsiteY110" fmla="*/ 3924208 h 6438807"/>
                    <a:gd name="connsiteX111" fmla="*/ 2271714 w 4234182"/>
                    <a:gd name="connsiteY111" fmla="*/ 3851183 h 6438807"/>
                    <a:gd name="connsiteX112" fmla="*/ 2266952 w 4234182"/>
                    <a:gd name="connsiteY112" fmla="*/ 3889283 h 6438807"/>
                    <a:gd name="connsiteX113" fmla="*/ 2335623 w 4234182"/>
                    <a:gd name="connsiteY113" fmla="*/ 3826147 h 6438807"/>
                    <a:gd name="connsiteX114" fmla="*/ 2381251 w 4234182"/>
                    <a:gd name="connsiteY114" fmla="*/ 3827371 h 6438807"/>
                    <a:gd name="connsiteX115" fmla="*/ 2416176 w 4234182"/>
                    <a:gd name="connsiteY115" fmla="*/ 3773396 h 6438807"/>
                    <a:gd name="connsiteX116" fmla="*/ 2519364 w 4234182"/>
                    <a:gd name="connsiteY116" fmla="*/ 3792446 h 6438807"/>
                    <a:gd name="connsiteX117" fmla="*/ 2568576 w 4234182"/>
                    <a:gd name="connsiteY117" fmla="*/ 3743233 h 6438807"/>
                    <a:gd name="connsiteX118" fmla="*/ 2654301 w 4234182"/>
                    <a:gd name="connsiteY118" fmla="*/ 3754346 h 6438807"/>
                    <a:gd name="connsiteX119" fmla="*/ 2688864 w 4234182"/>
                    <a:gd name="connsiteY119" fmla="*/ 3646260 h 6438807"/>
                    <a:gd name="connsiteX120" fmla="*/ 2719389 w 4234182"/>
                    <a:gd name="connsiteY120" fmla="*/ 3543208 h 6438807"/>
                    <a:gd name="connsiteX121" fmla="*/ 2695576 w 4234182"/>
                    <a:gd name="connsiteY121" fmla="*/ 3330483 h 6438807"/>
                    <a:gd name="connsiteX122" fmla="*/ 2666548 w 4234182"/>
                    <a:gd name="connsiteY122" fmla="*/ 3202486 h 6438807"/>
                    <a:gd name="connsiteX123" fmla="*/ 2611439 w 4234182"/>
                    <a:gd name="connsiteY123" fmla="*/ 3122521 h 6438807"/>
                    <a:gd name="connsiteX124" fmla="*/ 2547940 w 4234182"/>
                    <a:gd name="connsiteY124" fmla="*/ 3027272 h 6438807"/>
                    <a:gd name="connsiteX125" fmla="*/ 2479677 w 4234182"/>
                    <a:gd name="connsiteY125" fmla="*/ 2884397 h 6438807"/>
                    <a:gd name="connsiteX126" fmla="*/ 2317751 w 4234182"/>
                    <a:gd name="connsiteY126" fmla="*/ 2760571 h 6438807"/>
                    <a:gd name="connsiteX127" fmla="*/ 2310450 w 4234182"/>
                    <a:gd name="connsiteY127" fmla="*/ 2707549 h 6438807"/>
                    <a:gd name="connsiteX128" fmla="*/ 2341564 w 4234182"/>
                    <a:gd name="connsiteY128" fmla="*/ 2627221 h 6438807"/>
                    <a:gd name="connsiteX129" fmla="*/ 2712450 w 4234182"/>
                    <a:gd name="connsiteY129" fmla="*/ 2356122 h 6438807"/>
                    <a:gd name="connsiteX130" fmla="*/ 2713220 w 4234182"/>
                    <a:gd name="connsiteY130" fmla="*/ 2237512 h 6438807"/>
                    <a:gd name="connsiteX131" fmla="*/ 2715203 w 4234182"/>
                    <a:gd name="connsiteY131" fmla="*/ 2167856 h 6438807"/>
                    <a:gd name="connsiteX132" fmla="*/ 2755901 w 4234182"/>
                    <a:gd name="connsiteY132" fmla="*/ 2096996 h 6438807"/>
                    <a:gd name="connsiteX133" fmla="*/ 2865439 w 4234182"/>
                    <a:gd name="connsiteY133" fmla="*/ 2006508 h 6438807"/>
                    <a:gd name="connsiteX134" fmla="*/ 2947989 w 4234182"/>
                    <a:gd name="connsiteY134" fmla="*/ 1920783 h 6438807"/>
                    <a:gd name="connsiteX135" fmla="*/ 3024189 w 4234182"/>
                    <a:gd name="connsiteY135" fmla="*/ 1781083 h 6438807"/>
                    <a:gd name="connsiteX136" fmla="*/ 3051222 w 4234182"/>
                    <a:gd name="connsiteY136" fmla="*/ 1822858 h 6438807"/>
                    <a:gd name="connsiteX137" fmla="*/ 3119439 w 4234182"/>
                    <a:gd name="connsiteY137" fmla="*/ 1771558 h 6438807"/>
                    <a:gd name="connsiteX138" fmla="*/ 3141664 w 4234182"/>
                    <a:gd name="connsiteY138" fmla="*/ 1846171 h 6438807"/>
                    <a:gd name="connsiteX139" fmla="*/ 3276601 w 4234182"/>
                    <a:gd name="connsiteY139" fmla="*/ 1866808 h 6438807"/>
                    <a:gd name="connsiteX140" fmla="*/ 3319782 w 4234182"/>
                    <a:gd name="connsiteY140" fmla="*/ 1850934 h 6438807"/>
                    <a:gd name="connsiteX141" fmla="*/ 3416590 w 4234182"/>
                    <a:gd name="connsiteY141" fmla="*/ 1817163 h 6438807"/>
                    <a:gd name="connsiteX142" fmla="*/ 3586164 w 4234182"/>
                    <a:gd name="connsiteY142" fmla="*/ 1666783 h 6438807"/>
                    <a:gd name="connsiteX143" fmla="*/ 3737793 w 4234182"/>
                    <a:gd name="connsiteY143" fmla="*/ 1406797 h 6438807"/>
                    <a:gd name="connsiteX144" fmla="*/ 3911601 w 4234182"/>
                    <a:gd name="connsiteY144" fmla="*/ 1107983 h 6438807"/>
                    <a:gd name="connsiteX145" fmla="*/ 3983039 w 4234182"/>
                    <a:gd name="connsiteY145" fmla="*/ 996858 h 6438807"/>
                    <a:gd name="connsiteX146" fmla="*/ 4055631 w 4234182"/>
                    <a:gd name="connsiteY146" fmla="*/ 793658 h 6438807"/>
                    <a:gd name="connsiteX147" fmla="*/ 4146551 w 4234182"/>
                    <a:gd name="connsiteY147" fmla="*/ 583242 h 6438807"/>
                    <a:gd name="connsiteX148" fmla="*/ 4234182 w 4234182"/>
                    <a:gd name="connsiteY148" fmla="*/ 361768 h 6438807"/>
                    <a:gd name="connsiteX149" fmla="*/ 4203339 w 4234182"/>
                    <a:gd name="connsiteY149" fmla="*/ 0 h 6438807"/>
                    <a:gd name="connsiteX150" fmla="*/ 2572241 w 4234182"/>
                    <a:gd name="connsiteY150" fmla="*/ 46067 h 6438807"/>
                    <a:gd name="connsiteX151" fmla="*/ 2102049 w 4234182"/>
                    <a:gd name="connsiteY151"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39827 w 4234182"/>
                    <a:gd name="connsiteY44" fmla="*/ 3114584 h 6438807"/>
                    <a:gd name="connsiteX45" fmla="*/ 1125540 w 4234182"/>
                    <a:gd name="connsiteY45" fmla="*/ 3089184 h 6438807"/>
                    <a:gd name="connsiteX46" fmla="*/ 1065124 w 4234182"/>
                    <a:gd name="connsiteY46" fmla="*/ 3069454 h 6438807"/>
                    <a:gd name="connsiteX47" fmla="*/ 965202 w 4234182"/>
                    <a:gd name="connsiteY47" fmla="*/ 3086009 h 6438807"/>
                    <a:gd name="connsiteX48" fmla="*/ 939802 w 4234182"/>
                    <a:gd name="connsiteY48" fmla="*/ 3132047 h 6438807"/>
                    <a:gd name="connsiteX49" fmla="*/ 884240 w 4234182"/>
                    <a:gd name="connsiteY49" fmla="*/ 3162209 h 6438807"/>
                    <a:gd name="connsiteX50" fmla="*/ 850902 w 4234182"/>
                    <a:gd name="connsiteY50" fmla="*/ 3213009 h 6438807"/>
                    <a:gd name="connsiteX51" fmla="*/ 782640 w 4234182"/>
                    <a:gd name="connsiteY51" fmla="*/ 3225709 h 6438807"/>
                    <a:gd name="connsiteX52" fmla="*/ 702175 w 4234182"/>
                    <a:gd name="connsiteY52" fmla="*/ 3169103 h 6438807"/>
                    <a:gd name="connsiteX53" fmla="*/ 717552 w 4234182"/>
                    <a:gd name="connsiteY53" fmla="*/ 3098709 h 6438807"/>
                    <a:gd name="connsiteX54" fmla="*/ 765177 w 4234182"/>
                    <a:gd name="connsiteY54" fmla="*/ 3065372 h 6438807"/>
                    <a:gd name="connsiteX55" fmla="*/ 716554 w 4234182"/>
                    <a:gd name="connsiteY55" fmla="*/ 2974294 h 6438807"/>
                    <a:gd name="connsiteX56" fmla="*/ 641352 w 4234182"/>
                    <a:gd name="connsiteY56" fmla="*/ 2976472 h 6438807"/>
                    <a:gd name="connsiteX57" fmla="*/ 519115 w 4234182"/>
                    <a:gd name="connsiteY57" fmla="*/ 2930434 h 6438807"/>
                    <a:gd name="connsiteX58" fmla="*/ 484190 w 4234182"/>
                    <a:gd name="connsiteY58" fmla="*/ 2839947 h 6438807"/>
                    <a:gd name="connsiteX59" fmla="*/ 526100 w 4234182"/>
                    <a:gd name="connsiteY59" fmla="*/ 2791460 h 6438807"/>
                    <a:gd name="connsiteX60" fmla="*/ 523877 w 4234182"/>
                    <a:gd name="connsiteY60" fmla="*/ 2725647 h 6438807"/>
                    <a:gd name="connsiteX61" fmla="*/ 563565 w 4234182"/>
                    <a:gd name="connsiteY61" fmla="*/ 2698659 h 6438807"/>
                    <a:gd name="connsiteX62" fmla="*/ 641352 w 4234182"/>
                    <a:gd name="connsiteY62" fmla="*/ 2758984 h 6438807"/>
                    <a:gd name="connsiteX63" fmla="*/ 668340 w 4234182"/>
                    <a:gd name="connsiteY63" fmla="*/ 2785972 h 6438807"/>
                    <a:gd name="connsiteX64" fmla="*/ 676277 w 4234182"/>
                    <a:gd name="connsiteY64" fmla="*/ 2730410 h 6438807"/>
                    <a:gd name="connsiteX65" fmla="*/ 712744 w 4234182"/>
                    <a:gd name="connsiteY65" fmla="*/ 2717846 h 6438807"/>
                    <a:gd name="connsiteX66" fmla="*/ 757240 w 4234182"/>
                    <a:gd name="connsiteY66" fmla="*/ 2717709 h 6438807"/>
                    <a:gd name="connsiteX67" fmla="*/ 784227 w 4234182"/>
                    <a:gd name="connsiteY67" fmla="*/ 2685959 h 6438807"/>
                    <a:gd name="connsiteX68" fmla="*/ 860427 w 4234182"/>
                    <a:gd name="connsiteY68" fmla="*/ 2579597 h 6438807"/>
                    <a:gd name="connsiteX69" fmla="*/ 950234 w 4234182"/>
                    <a:gd name="connsiteY69" fmla="*/ 2519952 h 6438807"/>
                    <a:gd name="connsiteX70" fmla="*/ 1031877 w 4234182"/>
                    <a:gd name="connsiteY70" fmla="*/ 2489109 h 6438807"/>
                    <a:gd name="connsiteX71" fmla="*/ 1179515 w 4234182"/>
                    <a:gd name="connsiteY71" fmla="*/ 2346234 h 6438807"/>
                    <a:gd name="connsiteX72" fmla="*/ 1293905 w 4234182"/>
                    <a:gd name="connsiteY72" fmla="*/ 2356213 h 6438807"/>
                    <a:gd name="connsiteX73" fmla="*/ 1359991 w 4234182"/>
                    <a:gd name="connsiteY73" fmla="*/ 2451598 h 6438807"/>
                    <a:gd name="connsiteX74" fmla="*/ 1303340 w 4234182"/>
                    <a:gd name="connsiteY74" fmla="*/ 2522447 h 6438807"/>
                    <a:gd name="connsiteX75" fmla="*/ 1206502 w 4234182"/>
                    <a:gd name="connsiteY75" fmla="*/ 2614522 h 6438807"/>
                    <a:gd name="connsiteX76" fmla="*/ 1168765 w 4234182"/>
                    <a:gd name="connsiteY76" fmla="*/ 2634705 h 6438807"/>
                    <a:gd name="connsiteX77" fmla="*/ 1180376 w 4234182"/>
                    <a:gd name="connsiteY77" fmla="*/ 2695756 h 6438807"/>
                    <a:gd name="connsiteX78" fmla="*/ 1230315 w 4234182"/>
                    <a:gd name="connsiteY78" fmla="*/ 2724059 h 6438807"/>
                    <a:gd name="connsiteX79" fmla="*/ 1133068 w 4234182"/>
                    <a:gd name="connsiteY79" fmla="*/ 2816815 h 6438807"/>
                    <a:gd name="connsiteX80" fmla="*/ 1362077 w 4234182"/>
                    <a:gd name="connsiteY80" fmla="*/ 2720884 h 6438807"/>
                    <a:gd name="connsiteX81" fmla="*/ 1684340 w 4234182"/>
                    <a:gd name="connsiteY81" fmla="*/ 2614522 h 6438807"/>
                    <a:gd name="connsiteX82" fmla="*/ 1795465 w 4234182"/>
                    <a:gd name="connsiteY82" fmla="*/ 2649447 h 6438807"/>
                    <a:gd name="connsiteX83" fmla="*/ 1865315 w 4234182"/>
                    <a:gd name="connsiteY83" fmla="*/ 2665322 h 6438807"/>
                    <a:gd name="connsiteX84" fmla="*/ 1939972 w 4234182"/>
                    <a:gd name="connsiteY84" fmla="*/ 2678202 h 6438807"/>
                    <a:gd name="connsiteX85" fmla="*/ 1890715 w 4234182"/>
                    <a:gd name="connsiteY85" fmla="*/ 2808197 h 6438807"/>
                    <a:gd name="connsiteX86" fmla="*/ 1787073 w 4234182"/>
                    <a:gd name="connsiteY86" fmla="*/ 2922088 h 6438807"/>
                    <a:gd name="connsiteX87" fmla="*/ 1824039 w 4234182"/>
                    <a:gd name="connsiteY87" fmla="*/ 2944721 h 6438807"/>
                    <a:gd name="connsiteX88" fmla="*/ 1811338 w 4234182"/>
                    <a:gd name="connsiteY88" fmla="*/ 3035208 h 6438807"/>
                    <a:gd name="connsiteX89" fmla="*/ 1878014 w 4234182"/>
                    <a:gd name="connsiteY89" fmla="*/ 3035208 h 6438807"/>
                    <a:gd name="connsiteX90" fmla="*/ 1865314 w 4234182"/>
                    <a:gd name="connsiteY90" fmla="*/ 3078071 h 6438807"/>
                    <a:gd name="connsiteX91" fmla="*/ 1933441 w 4234182"/>
                    <a:gd name="connsiteY91" fmla="*/ 3101884 h 6438807"/>
                    <a:gd name="connsiteX92" fmla="*/ 1995489 w 4234182"/>
                    <a:gd name="connsiteY92" fmla="*/ 3068546 h 6438807"/>
                    <a:gd name="connsiteX93" fmla="*/ 2100264 w 4234182"/>
                    <a:gd name="connsiteY93" fmla="*/ 3087596 h 6438807"/>
                    <a:gd name="connsiteX94" fmla="*/ 2112964 w 4234182"/>
                    <a:gd name="connsiteY94" fmla="*/ 3133633 h 6438807"/>
                    <a:gd name="connsiteX95" fmla="*/ 2171838 w 4234182"/>
                    <a:gd name="connsiteY95" fmla="*/ 3181168 h 6438807"/>
                    <a:gd name="connsiteX96" fmla="*/ 2178051 w 4234182"/>
                    <a:gd name="connsiteY96" fmla="*/ 3252696 h 6438807"/>
                    <a:gd name="connsiteX97" fmla="*/ 2200458 w 4234182"/>
                    <a:gd name="connsiteY97" fmla="*/ 3314746 h 6438807"/>
                    <a:gd name="connsiteX98" fmla="*/ 2141721 w 4234182"/>
                    <a:gd name="connsiteY98" fmla="*/ 3286170 h 6438807"/>
                    <a:gd name="connsiteX99" fmla="*/ 2076451 w 4234182"/>
                    <a:gd name="connsiteY99" fmla="*/ 3335246 h 6438807"/>
                    <a:gd name="connsiteX100" fmla="*/ 2114551 w 4234182"/>
                    <a:gd name="connsiteY100" fmla="*/ 3406683 h 6438807"/>
                    <a:gd name="connsiteX101" fmla="*/ 2171701 w 4234182"/>
                    <a:gd name="connsiteY101" fmla="*/ 3557496 h 6438807"/>
                    <a:gd name="connsiteX102" fmla="*/ 2129929 w 4234182"/>
                    <a:gd name="connsiteY102" fmla="*/ 3637008 h 6438807"/>
                    <a:gd name="connsiteX103" fmla="*/ 2095501 w 4234182"/>
                    <a:gd name="connsiteY103" fmla="*/ 3803558 h 6438807"/>
                    <a:gd name="connsiteX104" fmla="*/ 2056223 w 4234182"/>
                    <a:gd name="connsiteY104" fmla="*/ 3843564 h 6438807"/>
                    <a:gd name="connsiteX105" fmla="*/ 2090739 w 4234182"/>
                    <a:gd name="connsiteY105" fmla="*/ 3873408 h 6438807"/>
                    <a:gd name="connsiteX106" fmla="*/ 2073276 w 4234182"/>
                    <a:gd name="connsiteY106" fmla="*/ 3921033 h 6438807"/>
                    <a:gd name="connsiteX107" fmla="*/ 2122489 w 4234182"/>
                    <a:gd name="connsiteY107" fmla="*/ 3906746 h 6438807"/>
                    <a:gd name="connsiteX108" fmla="*/ 2163764 w 4234182"/>
                    <a:gd name="connsiteY108" fmla="*/ 3930558 h 6438807"/>
                    <a:gd name="connsiteX109" fmla="*/ 2211389 w 4234182"/>
                    <a:gd name="connsiteY109" fmla="*/ 3924208 h 6438807"/>
                    <a:gd name="connsiteX110" fmla="*/ 2271714 w 4234182"/>
                    <a:gd name="connsiteY110" fmla="*/ 3851183 h 6438807"/>
                    <a:gd name="connsiteX111" fmla="*/ 2266952 w 4234182"/>
                    <a:gd name="connsiteY111" fmla="*/ 3889283 h 6438807"/>
                    <a:gd name="connsiteX112" fmla="*/ 2335623 w 4234182"/>
                    <a:gd name="connsiteY112" fmla="*/ 3826147 h 6438807"/>
                    <a:gd name="connsiteX113" fmla="*/ 2381251 w 4234182"/>
                    <a:gd name="connsiteY113" fmla="*/ 3827371 h 6438807"/>
                    <a:gd name="connsiteX114" fmla="*/ 2416176 w 4234182"/>
                    <a:gd name="connsiteY114" fmla="*/ 3773396 h 6438807"/>
                    <a:gd name="connsiteX115" fmla="*/ 2519364 w 4234182"/>
                    <a:gd name="connsiteY115" fmla="*/ 3792446 h 6438807"/>
                    <a:gd name="connsiteX116" fmla="*/ 2568576 w 4234182"/>
                    <a:gd name="connsiteY116" fmla="*/ 3743233 h 6438807"/>
                    <a:gd name="connsiteX117" fmla="*/ 2654301 w 4234182"/>
                    <a:gd name="connsiteY117" fmla="*/ 3754346 h 6438807"/>
                    <a:gd name="connsiteX118" fmla="*/ 2688864 w 4234182"/>
                    <a:gd name="connsiteY118" fmla="*/ 3646260 h 6438807"/>
                    <a:gd name="connsiteX119" fmla="*/ 2719389 w 4234182"/>
                    <a:gd name="connsiteY119" fmla="*/ 3543208 h 6438807"/>
                    <a:gd name="connsiteX120" fmla="*/ 2695576 w 4234182"/>
                    <a:gd name="connsiteY120" fmla="*/ 3330483 h 6438807"/>
                    <a:gd name="connsiteX121" fmla="*/ 2666548 w 4234182"/>
                    <a:gd name="connsiteY121" fmla="*/ 3202486 h 6438807"/>
                    <a:gd name="connsiteX122" fmla="*/ 2611439 w 4234182"/>
                    <a:gd name="connsiteY122" fmla="*/ 3122521 h 6438807"/>
                    <a:gd name="connsiteX123" fmla="*/ 2547940 w 4234182"/>
                    <a:gd name="connsiteY123" fmla="*/ 3027272 h 6438807"/>
                    <a:gd name="connsiteX124" fmla="*/ 2479677 w 4234182"/>
                    <a:gd name="connsiteY124" fmla="*/ 2884397 h 6438807"/>
                    <a:gd name="connsiteX125" fmla="*/ 2317751 w 4234182"/>
                    <a:gd name="connsiteY125" fmla="*/ 2760571 h 6438807"/>
                    <a:gd name="connsiteX126" fmla="*/ 2310450 w 4234182"/>
                    <a:gd name="connsiteY126" fmla="*/ 2707549 h 6438807"/>
                    <a:gd name="connsiteX127" fmla="*/ 2341564 w 4234182"/>
                    <a:gd name="connsiteY127" fmla="*/ 2627221 h 6438807"/>
                    <a:gd name="connsiteX128" fmla="*/ 2712450 w 4234182"/>
                    <a:gd name="connsiteY128" fmla="*/ 2356122 h 6438807"/>
                    <a:gd name="connsiteX129" fmla="*/ 2713220 w 4234182"/>
                    <a:gd name="connsiteY129" fmla="*/ 2237512 h 6438807"/>
                    <a:gd name="connsiteX130" fmla="*/ 2715203 w 4234182"/>
                    <a:gd name="connsiteY130" fmla="*/ 2167856 h 6438807"/>
                    <a:gd name="connsiteX131" fmla="*/ 2755901 w 4234182"/>
                    <a:gd name="connsiteY131" fmla="*/ 2096996 h 6438807"/>
                    <a:gd name="connsiteX132" fmla="*/ 2865439 w 4234182"/>
                    <a:gd name="connsiteY132" fmla="*/ 2006508 h 6438807"/>
                    <a:gd name="connsiteX133" fmla="*/ 2947989 w 4234182"/>
                    <a:gd name="connsiteY133" fmla="*/ 1920783 h 6438807"/>
                    <a:gd name="connsiteX134" fmla="*/ 3024189 w 4234182"/>
                    <a:gd name="connsiteY134" fmla="*/ 1781083 h 6438807"/>
                    <a:gd name="connsiteX135" fmla="*/ 3051222 w 4234182"/>
                    <a:gd name="connsiteY135" fmla="*/ 1822858 h 6438807"/>
                    <a:gd name="connsiteX136" fmla="*/ 3119439 w 4234182"/>
                    <a:gd name="connsiteY136" fmla="*/ 1771558 h 6438807"/>
                    <a:gd name="connsiteX137" fmla="*/ 3141664 w 4234182"/>
                    <a:gd name="connsiteY137" fmla="*/ 1846171 h 6438807"/>
                    <a:gd name="connsiteX138" fmla="*/ 3276601 w 4234182"/>
                    <a:gd name="connsiteY138" fmla="*/ 1866808 h 6438807"/>
                    <a:gd name="connsiteX139" fmla="*/ 3319782 w 4234182"/>
                    <a:gd name="connsiteY139" fmla="*/ 1850934 h 6438807"/>
                    <a:gd name="connsiteX140" fmla="*/ 3416590 w 4234182"/>
                    <a:gd name="connsiteY140" fmla="*/ 1817163 h 6438807"/>
                    <a:gd name="connsiteX141" fmla="*/ 3586164 w 4234182"/>
                    <a:gd name="connsiteY141" fmla="*/ 1666783 h 6438807"/>
                    <a:gd name="connsiteX142" fmla="*/ 3737793 w 4234182"/>
                    <a:gd name="connsiteY142" fmla="*/ 1406797 h 6438807"/>
                    <a:gd name="connsiteX143" fmla="*/ 3911601 w 4234182"/>
                    <a:gd name="connsiteY143" fmla="*/ 1107983 h 6438807"/>
                    <a:gd name="connsiteX144" fmla="*/ 3983039 w 4234182"/>
                    <a:gd name="connsiteY144" fmla="*/ 996858 h 6438807"/>
                    <a:gd name="connsiteX145" fmla="*/ 4055631 w 4234182"/>
                    <a:gd name="connsiteY145" fmla="*/ 793658 h 6438807"/>
                    <a:gd name="connsiteX146" fmla="*/ 4146551 w 4234182"/>
                    <a:gd name="connsiteY146" fmla="*/ 583242 h 6438807"/>
                    <a:gd name="connsiteX147" fmla="*/ 4234182 w 4234182"/>
                    <a:gd name="connsiteY147" fmla="*/ 361768 h 6438807"/>
                    <a:gd name="connsiteX148" fmla="*/ 4203339 w 4234182"/>
                    <a:gd name="connsiteY148" fmla="*/ 0 h 6438807"/>
                    <a:gd name="connsiteX149" fmla="*/ 2572241 w 4234182"/>
                    <a:gd name="connsiteY149" fmla="*/ 46067 h 6438807"/>
                    <a:gd name="connsiteX150" fmla="*/ 2102049 w 4234182"/>
                    <a:gd name="connsiteY150"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39827 w 4234182"/>
                    <a:gd name="connsiteY44" fmla="*/ 3114584 h 6438807"/>
                    <a:gd name="connsiteX45" fmla="*/ 1125540 w 4234182"/>
                    <a:gd name="connsiteY45" fmla="*/ 3089184 h 6438807"/>
                    <a:gd name="connsiteX46" fmla="*/ 965202 w 4234182"/>
                    <a:gd name="connsiteY46" fmla="*/ 3086009 h 6438807"/>
                    <a:gd name="connsiteX47" fmla="*/ 939802 w 4234182"/>
                    <a:gd name="connsiteY47" fmla="*/ 3132047 h 6438807"/>
                    <a:gd name="connsiteX48" fmla="*/ 884240 w 4234182"/>
                    <a:gd name="connsiteY48" fmla="*/ 3162209 h 6438807"/>
                    <a:gd name="connsiteX49" fmla="*/ 850902 w 4234182"/>
                    <a:gd name="connsiteY49" fmla="*/ 3213009 h 6438807"/>
                    <a:gd name="connsiteX50" fmla="*/ 782640 w 4234182"/>
                    <a:gd name="connsiteY50" fmla="*/ 3225709 h 6438807"/>
                    <a:gd name="connsiteX51" fmla="*/ 702175 w 4234182"/>
                    <a:gd name="connsiteY51" fmla="*/ 3169103 h 6438807"/>
                    <a:gd name="connsiteX52" fmla="*/ 717552 w 4234182"/>
                    <a:gd name="connsiteY52" fmla="*/ 3098709 h 6438807"/>
                    <a:gd name="connsiteX53" fmla="*/ 765177 w 4234182"/>
                    <a:gd name="connsiteY53" fmla="*/ 3065372 h 6438807"/>
                    <a:gd name="connsiteX54" fmla="*/ 716554 w 4234182"/>
                    <a:gd name="connsiteY54" fmla="*/ 2974294 h 6438807"/>
                    <a:gd name="connsiteX55" fmla="*/ 641352 w 4234182"/>
                    <a:gd name="connsiteY55" fmla="*/ 2976472 h 6438807"/>
                    <a:gd name="connsiteX56" fmla="*/ 519115 w 4234182"/>
                    <a:gd name="connsiteY56" fmla="*/ 2930434 h 6438807"/>
                    <a:gd name="connsiteX57" fmla="*/ 484190 w 4234182"/>
                    <a:gd name="connsiteY57" fmla="*/ 2839947 h 6438807"/>
                    <a:gd name="connsiteX58" fmla="*/ 526100 w 4234182"/>
                    <a:gd name="connsiteY58" fmla="*/ 2791460 h 6438807"/>
                    <a:gd name="connsiteX59" fmla="*/ 523877 w 4234182"/>
                    <a:gd name="connsiteY59" fmla="*/ 2725647 h 6438807"/>
                    <a:gd name="connsiteX60" fmla="*/ 563565 w 4234182"/>
                    <a:gd name="connsiteY60" fmla="*/ 2698659 h 6438807"/>
                    <a:gd name="connsiteX61" fmla="*/ 641352 w 4234182"/>
                    <a:gd name="connsiteY61" fmla="*/ 2758984 h 6438807"/>
                    <a:gd name="connsiteX62" fmla="*/ 668340 w 4234182"/>
                    <a:gd name="connsiteY62" fmla="*/ 2785972 h 6438807"/>
                    <a:gd name="connsiteX63" fmla="*/ 676277 w 4234182"/>
                    <a:gd name="connsiteY63" fmla="*/ 2730410 h 6438807"/>
                    <a:gd name="connsiteX64" fmla="*/ 712744 w 4234182"/>
                    <a:gd name="connsiteY64" fmla="*/ 2717846 h 6438807"/>
                    <a:gd name="connsiteX65" fmla="*/ 757240 w 4234182"/>
                    <a:gd name="connsiteY65" fmla="*/ 2717709 h 6438807"/>
                    <a:gd name="connsiteX66" fmla="*/ 784227 w 4234182"/>
                    <a:gd name="connsiteY66" fmla="*/ 2685959 h 6438807"/>
                    <a:gd name="connsiteX67" fmla="*/ 860427 w 4234182"/>
                    <a:gd name="connsiteY67" fmla="*/ 2579597 h 6438807"/>
                    <a:gd name="connsiteX68" fmla="*/ 950234 w 4234182"/>
                    <a:gd name="connsiteY68" fmla="*/ 2519952 h 6438807"/>
                    <a:gd name="connsiteX69" fmla="*/ 1031877 w 4234182"/>
                    <a:gd name="connsiteY69" fmla="*/ 2489109 h 6438807"/>
                    <a:gd name="connsiteX70" fmla="*/ 1179515 w 4234182"/>
                    <a:gd name="connsiteY70" fmla="*/ 2346234 h 6438807"/>
                    <a:gd name="connsiteX71" fmla="*/ 1293905 w 4234182"/>
                    <a:gd name="connsiteY71" fmla="*/ 2356213 h 6438807"/>
                    <a:gd name="connsiteX72" fmla="*/ 1359991 w 4234182"/>
                    <a:gd name="connsiteY72" fmla="*/ 2451598 h 6438807"/>
                    <a:gd name="connsiteX73" fmla="*/ 1303340 w 4234182"/>
                    <a:gd name="connsiteY73" fmla="*/ 2522447 h 6438807"/>
                    <a:gd name="connsiteX74" fmla="*/ 1206502 w 4234182"/>
                    <a:gd name="connsiteY74" fmla="*/ 2614522 h 6438807"/>
                    <a:gd name="connsiteX75" fmla="*/ 1168765 w 4234182"/>
                    <a:gd name="connsiteY75" fmla="*/ 2634705 h 6438807"/>
                    <a:gd name="connsiteX76" fmla="*/ 1180376 w 4234182"/>
                    <a:gd name="connsiteY76" fmla="*/ 2695756 h 6438807"/>
                    <a:gd name="connsiteX77" fmla="*/ 1230315 w 4234182"/>
                    <a:gd name="connsiteY77" fmla="*/ 2724059 h 6438807"/>
                    <a:gd name="connsiteX78" fmla="*/ 1133068 w 4234182"/>
                    <a:gd name="connsiteY78" fmla="*/ 2816815 h 6438807"/>
                    <a:gd name="connsiteX79" fmla="*/ 1362077 w 4234182"/>
                    <a:gd name="connsiteY79" fmla="*/ 2720884 h 6438807"/>
                    <a:gd name="connsiteX80" fmla="*/ 1684340 w 4234182"/>
                    <a:gd name="connsiteY80" fmla="*/ 2614522 h 6438807"/>
                    <a:gd name="connsiteX81" fmla="*/ 1795465 w 4234182"/>
                    <a:gd name="connsiteY81" fmla="*/ 2649447 h 6438807"/>
                    <a:gd name="connsiteX82" fmla="*/ 1865315 w 4234182"/>
                    <a:gd name="connsiteY82" fmla="*/ 2665322 h 6438807"/>
                    <a:gd name="connsiteX83" fmla="*/ 1939972 w 4234182"/>
                    <a:gd name="connsiteY83" fmla="*/ 2678202 h 6438807"/>
                    <a:gd name="connsiteX84" fmla="*/ 1890715 w 4234182"/>
                    <a:gd name="connsiteY84" fmla="*/ 2808197 h 6438807"/>
                    <a:gd name="connsiteX85" fmla="*/ 1787073 w 4234182"/>
                    <a:gd name="connsiteY85" fmla="*/ 2922088 h 6438807"/>
                    <a:gd name="connsiteX86" fmla="*/ 1824039 w 4234182"/>
                    <a:gd name="connsiteY86" fmla="*/ 2944721 h 6438807"/>
                    <a:gd name="connsiteX87" fmla="*/ 1811338 w 4234182"/>
                    <a:gd name="connsiteY87" fmla="*/ 3035208 h 6438807"/>
                    <a:gd name="connsiteX88" fmla="*/ 1878014 w 4234182"/>
                    <a:gd name="connsiteY88" fmla="*/ 3035208 h 6438807"/>
                    <a:gd name="connsiteX89" fmla="*/ 1865314 w 4234182"/>
                    <a:gd name="connsiteY89" fmla="*/ 3078071 h 6438807"/>
                    <a:gd name="connsiteX90" fmla="*/ 1933441 w 4234182"/>
                    <a:gd name="connsiteY90" fmla="*/ 3101884 h 6438807"/>
                    <a:gd name="connsiteX91" fmla="*/ 1995489 w 4234182"/>
                    <a:gd name="connsiteY91" fmla="*/ 3068546 h 6438807"/>
                    <a:gd name="connsiteX92" fmla="*/ 2100264 w 4234182"/>
                    <a:gd name="connsiteY92" fmla="*/ 3087596 h 6438807"/>
                    <a:gd name="connsiteX93" fmla="*/ 2112964 w 4234182"/>
                    <a:gd name="connsiteY93" fmla="*/ 3133633 h 6438807"/>
                    <a:gd name="connsiteX94" fmla="*/ 2171838 w 4234182"/>
                    <a:gd name="connsiteY94" fmla="*/ 3181168 h 6438807"/>
                    <a:gd name="connsiteX95" fmla="*/ 2178051 w 4234182"/>
                    <a:gd name="connsiteY95" fmla="*/ 3252696 h 6438807"/>
                    <a:gd name="connsiteX96" fmla="*/ 2200458 w 4234182"/>
                    <a:gd name="connsiteY96" fmla="*/ 3314746 h 6438807"/>
                    <a:gd name="connsiteX97" fmla="*/ 2141721 w 4234182"/>
                    <a:gd name="connsiteY97" fmla="*/ 3286170 h 6438807"/>
                    <a:gd name="connsiteX98" fmla="*/ 2076451 w 4234182"/>
                    <a:gd name="connsiteY98" fmla="*/ 3335246 h 6438807"/>
                    <a:gd name="connsiteX99" fmla="*/ 2114551 w 4234182"/>
                    <a:gd name="connsiteY99" fmla="*/ 3406683 h 6438807"/>
                    <a:gd name="connsiteX100" fmla="*/ 2171701 w 4234182"/>
                    <a:gd name="connsiteY100" fmla="*/ 3557496 h 6438807"/>
                    <a:gd name="connsiteX101" fmla="*/ 2129929 w 4234182"/>
                    <a:gd name="connsiteY101" fmla="*/ 3637008 h 6438807"/>
                    <a:gd name="connsiteX102" fmla="*/ 2095501 w 4234182"/>
                    <a:gd name="connsiteY102" fmla="*/ 3803558 h 6438807"/>
                    <a:gd name="connsiteX103" fmla="*/ 2056223 w 4234182"/>
                    <a:gd name="connsiteY103" fmla="*/ 3843564 h 6438807"/>
                    <a:gd name="connsiteX104" fmla="*/ 2090739 w 4234182"/>
                    <a:gd name="connsiteY104" fmla="*/ 3873408 h 6438807"/>
                    <a:gd name="connsiteX105" fmla="*/ 2073276 w 4234182"/>
                    <a:gd name="connsiteY105" fmla="*/ 3921033 h 6438807"/>
                    <a:gd name="connsiteX106" fmla="*/ 2122489 w 4234182"/>
                    <a:gd name="connsiteY106" fmla="*/ 3906746 h 6438807"/>
                    <a:gd name="connsiteX107" fmla="*/ 2163764 w 4234182"/>
                    <a:gd name="connsiteY107" fmla="*/ 3930558 h 6438807"/>
                    <a:gd name="connsiteX108" fmla="*/ 2211389 w 4234182"/>
                    <a:gd name="connsiteY108" fmla="*/ 3924208 h 6438807"/>
                    <a:gd name="connsiteX109" fmla="*/ 2271714 w 4234182"/>
                    <a:gd name="connsiteY109" fmla="*/ 3851183 h 6438807"/>
                    <a:gd name="connsiteX110" fmla="*/ 2266952 w 4234182"/>
                    <a:gd name="connsiteY110" fmla="*/ 3889283 h 6438807"/>
                    <a:gd name="connsiteX111" fmla="*/ 2335623 w 4234182"/>
                    <a:gd name="connsiteY111" fmla="*/ 3826147 h 6438807"/>
                    <a:gd name="connsiteX112" fmla="*/ 2381251 w 4234182"/>
                    <a:gd name="connsiteY112" fmla="*/ 3827371 h 6438807"/>
                    <a:gd name="connsiteX113" fmla="*/ 2416176 w 4234182"/>
                    <a:gd name="connsiteY113" fmla="*/ 3773396 h 6438807"/>
                    <a:gd name="connsiteX114" fmla="*/ 2519364 w 4234182"/>
                    <a:gd name="connsiteY114" fmla="*/ 3792446 h 6438807"/>
                    <a:gd name="connsiteX115" fmla="*/ 2568576 w 4234182"/>
                    <a:gd name="connsiteY115" fmla="*/ 3743233 h 6438807"/>
                    <a:gd name="connsiteX116" fmla="*/ 2654301 w 4234182"/>
                    <a:gd name="connsiteY116" fmla="*/ 3754346 h 6438807"/>
                    <a:gd name="connsiteX117" fmla="*/ 2688864 w 4234182"/>
                    <a:gd name="connsiteY117" fmla="*/ 3646260 h 6438807"/>
                    <a:gd name="connsiteX118" fmla="*/ 2719389 w 4234182"/>
                    <a:gd name="connsiteY118" fmla="*/ 3543208 h 6438807"/>
                    <a:gd name="connsiteX119" fmla="*/ 2695576 w 4234182"/>
                    <a:gd name="connsiteY119" fmla="*/ 3330483 h 6438807"/>
                    <a:gd name="connsiteX120" fmla="*/ 2666548 w 4234182"/>
                    <a:gd name="connsiteY120" fmla="*/ 3202486 h 6438807"/>
                    <a:gd name="connsiteX121" fmla="*/ 2611439 w 4234182"/>
                    <a:gd name="connsiteY121" fmla="*/ 3122521 h 6438807"/>
                    <a:gd name="connsiteX122" fmla="*/ 2547940 w 4234182"/>
                    <a:gd name="connsiteY122" fmla="*/ 3027272 h 6438807"/>
                    <a:gd name="connsiteX123" fmla="*/ 2479677 w 4234182"/>
                    <a:gd name="connsiteY123" fmla="*/ 2884397 h 6438807"/>
                    <a:gd name="connsiteX124" fmla="*/ 2317751 w 4234182"/>
                    <a:gd name="connsiteY124" fmla="*/ 2760571 h 6438807"/>
                    <a:gd name="connsiteX125" fmla="*/ 2310450 w 4234182"/>
                    <a:gd name="connsiteY125" fmla="*/ 2707549 h 6438807"/>
                    <a:gd name="connsiteX126" fmla="*/ 2341564 w 4234182"/>
                    <a:gd name="connsiteY126" fmla="*/ 2627221 h 6438807"/>
                    <a:gd name="connsiteX127" fmla="*/ 2712450 w 4234182"/>
                    <a:gd name="connsiteY127" fmla="*/ 2356122 h 6438807"/>
                    <a:gd name="connsiteX128" fmla="*/ 2713220 w 4234182"/>
                    <a:gd name="connsiteY128" fmla="*/ 2237512 h 6438807"/>
                    <a:gd name="connsiteX129" fmla="*/ 2715203 w 4234182"/>
                    <a:gd name="connsiteY129" fmla="*/ 2167856 h 6438807"/>
                    <a:gd name="connsiteX130" fmla="*/ 2755901 w 4234182"/>
                    <a:gd name="connsiteY130" fmla="*/ 2096996 h 6438807"/>
                    <a:gd name="connsiteX131" fmla="*/ 2865439 w 4234182"/>
                    <a:gd name="connsiteY131" fmla="*/ 2006508 h 6438807"/>
                    <a:gd name="connsiteX132" fmla="*/ 2947989 w 4234182"/>
                    <a:gd name="connsiteY132" fmla="*/ 1920783 h 6438807"/>
                    <a:gd name="connsiteX133" fmla="*/ 3024189 w 4234182"/>
                    <a:gd name="connsiteY133" fmla="*/ 1781083 h 6438807"/>
                    <a:gd name="connsiteX134" fmla="*/ 3051222 w 4234182"/>
                    <a:gd name="connsiteY134" fmla="*/ 1822858 h 6438807"/>
                    <a:gd name="connsiteX135" fmla="*/ 3119439 w 4234182"/>
                    <a:gd name="connsiteY135" fmla="*/ 1771558 h 6438807"/>
                    <a:gd name="connsiteX136" fmla="*/ 3141664 w 4234182"/>
                    <a:gd name="connsiteY136" fmla="*/ 1846171 h 6438807"/>
                    <a:gd name="connsiteX137" fmla="*/ 3276601 w 4234182"/>
                    <a:gd name="connsiteY137" fmla="*/ 1866808 h 6438807"/>
                    <a:gd name="connsiteX138" fmla="*/ 3319782 w 4234182"/>
                    <a:gd name="connsiteY138" fmla="*/ 1850934 h 6438807"/>
                    <a:gd name="connsiteX139" fmla="*/ 3416590 w 4234182"/>
                    <a:gd name="connsiteY139" fmla="*/ 1817163 h 6438807"/>
                    <a:gd name="connsiteX140" fmla="*/ 3586164 w 4234182"/>
                    <a:gd name="connsiteY140" fmla="*/ 1666783 h 6438807"/>
                    <a:gd name="connsiteX141" fmla="*/ 3737793 w 4234182"/>
                    <a:gd name="connsiteY141" fmla="*/ 1406797 h 6438807"/>
                    <a:gd name="connsiteX142" fmla="*/ 3911601 w 4234182"/>
                    <a:gd name="connsiteY142" fmla="*/ 1107983 h 6438807"/>
                    <a:gd name="connsiteX143" fmla="*/ 3983039 w 4234182"/>
                    <a:gd name="connsiteY143" fmla="*/ 996858 h 6438807"/>
                    <a:gd name="connsiteX144" fmla="*/ 4055631 w 4234182"/>
                    <a:gd name="connsiteY144" fmla="*/ 793658 h 6438807"/>
                    <a:gd name="connsiteX145" fmla="*/ 4146551 w 4234182"/>
                    <a:gd name="connsiteY145" fmla="*/ 583242 h 6438807"/>
                    <a:gd name="connsiteX146" fmla="*/ 4234182 w 4234182"/>
                    <a:gd name="connsiteY146" fmla="*/ 361768 h 6438807"/>
                    <a:gd name="connsiteX147" fmla="*/ 4203339 w 4234182"/>
                    <a:gd name="connsiteY147" fmla="*/ 0 h 6438807"/>
                    <a:gd name="connsiteX148" fmla="*/ 2572241 w 4234182"/>
                    <a:gd name="connsiteY148" fmla="*/ 46067 h 6438807"/>
                    <a:gd name="connsiteX149" fmla="*/ 2102049 w 4234182"/>
                    <a:gd name="connsiteY149"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39827 w 4234182"/>
                    <a:gd name="connsiteY44" fmla="*/ 3114584 h 6438807"/>
                    <a:gd name="connsiteX45" fmla="*/ 1125540 w 4234182"/>
                    <a:gd name="connsiteY45" fmla="*/ 3089184 h 6438807"/>
                    <a:gd name="connsiteX46" fmla="*/ 965202 w 4234182"/>
                    <a:gd name="connsiteY46" fmla="*/ 3086009 h 6438807"/>
                    <a:gd name="connsiteX47" fmla="*/ 884240 w 4234182"/>
                    <a:gd name="connsiteY47" fmla="*/ 3162209 h 6438807"/>
                    <a:gd name="connsiteX48" fmla="*/ 850902 w 4234182"/>
                    <a:gd name="connsiteY48" fmla="*/ 3213009 h 6438807"/>
                    <a:gd name="connsiteX49" fmla="*/ 782640 w 4234182"/>
                    <a:gd name="connsiteY49" fmla="*/ 3225709 h 6438807"/>
                    <a:gd name="connsiteX50" fmla="*/ 702175 w 4234182"/>
                    <a:gd name="connsiteY50" fmla="*/ 3169103 h 6438807"/>
                    <a:gd name="connsiteX51" fmla="*/ 717552 w 4234182"/>
                    <a:gd name="connsiteY51" fmla="*/ 3098709 h 6438807"/>
                    <a:gd name="connsiteX52" fmla="*/ 765177 w 4234182"/>
                    <a:gd name="connsiteY52" fmla="*/ 3065372 h 6438807"/>
                    <a:gd name="connsiteX53" fmla="*/ 716554 w 4234182"/>
                    <a:gd name="connsiteY53" fmla="*/ 2974294 h 6438807"/>
                    <a:gd name="connsiteX54" fmla="*/ 641352 w 4234182"/>
                    <a:gd name="connsiteY54" fmla="*/ 2976472 h 6438807"/>
                    <a:gd name="connsiteX55" fmla="*/ 519115 w 4234182"/>
                    <a:gd name="connsiteY55" fmla="*/ 2930434 h 6438807"/>
                    <a:gd name="connsiteX56" fmla="*/ 484190 w 4234182"/>
                    <a:gd name="connsiteY56" fmla="*/ 2839947 h 6438807"/>
                    <a:gd name="connsiteX57" fmla="*/ 526100 w 4234182"/>
                    <a:gd name="connsiteY57" fmla="*/ 2791460 h 6438807"/>
                    <a:gd name="connsiteX58" fmla="*/ 523877 w 4234182"/>
                    <a:gd name="connsiteY58" fmla="*/ 2725647 h 6438807"/>
                    <a:gd name="connsiteX59" fmla="*/ 563565 w 4234182"/>
                    <a:gd name="connsiteY59" fmla="*/ 2698659 h 6438807"/>
                    <a:gd name="connsiteX60" fmla="*/ 641352 w 4234182"/>
                    <a:gd name="connsiteY60" fmla="*/ 2758984 h 6438807"/>
                    <a:gd name="connsiteX61" fmla="*/ 668340 w 4234182"/>
                    <a:gd name="connsiteY61" fmla="*/ 2785972 h 6438807"/>
                    <a:gd name="connsiteX62" fmla="*/ 676277 w 4234182"/>
                    <a:gd name="connsiteY62" fmla="*/ 2730410 h 6438807"/>
                    <a:gd name="connsiteX63" fmla="*/ 712744 w 4234182"/>
                    <a:gd name="connsiteY63" fmla="*/ 2717846 h 6438807"/>
                    <a:gd name="connsiteX64" fmla="*/ 757240 w 4234182"/>
                    <a:gd name="connsiteY64" fmla="*/ 2717709 h 6438807"/>
                    <a:gd name="connsiteX65" fmla="*/ 784227 w 4234182"/>
                    <a:gd name="connsiteY65" fmla="*/ 2685959 h 6438807"/>
                    <a:gd name="connsiteX66" fmla="*/ 860427 w 4234182"/>
                    <a:gd name="connsiteY66" fmla="*/ 2579597 h 6438807"/>
                    <a:gd name="connsiteX67" fmla="*/ 950234 w 4234182"/>
                    <a:gd name="connsiteY67" fmla="*/ 2519952 h 6438807"/>
                    <a:gd name="connsiteX68" fmla="*/ 1031877 w 4234182"/>
                    <a:gd name="connsiteY68" fmla="*/ 2489109 h 6438807"/>
                    <a:gd name="connsiteX69" fmla="*/ 1179515 w 4234182"/>
                    <a:gd name="connsiteY69" fmla="*/ 2346234 h 6438807"/>
                    <a:gd name="connsiteX70" fmla="*/ 1293905 w 4234182"/>
                    <a:gd name="connsiteY70" fmla="*/ 2356213 h 6438807"/>
                    <a:gd name="connsiteX71" fmla="*/ 1359991 w 4234182"/>
                    <a:gd name="connsiteY71" fmla="*/ 2451598 h 6438807"/>
                    <a:gd name="connsiteX72" fmla="*/ 1303340 w 4234182"/>
                    <a:gd name="connsiteY72" fmla="*/ 2522447 h 6438807"/>
                    <a:gd name="connsiteX73" fmla="*/ 1206502 w 4234182"/>
                    <a:gd name="connsiteY73" fmla="*/ 2614522 h 6438807"/>
                    <a:gd name="connsiteX74" fmla="*/ 1168765 w 4234182"/>
                    <a:gd name="connsiteY74" fmla="*/ 2634705 h 6438807"/>
                    <a:gd name="connsiteX75" fmla="*/ 1180376 w 4234182"/>
                    <a:gd name="connsiteY75" fmla="*/ 2695756 h 6438807"/>
                    <a:gd name="connsiteX76" fmla="*/ 1230315 w 4234182"/>
                    <a:gd name="connsiteY76" fmla="*/ 2724059 h 6438807"/>
                    <a:gd name="connsiteX77" fmla="*/ 1133068 w 4234182"/>
                    <a:gd name="connsiteY77" fmla="*/ 2816815 h 6438807"/>
                    <a:gd name="connsiteX78" fmla="*/ 1362077 w 4234182"/>
                    <a:gd name="connsiteY78" fmla="*/ 2720884 h 6438807"/>
                    <a:gd name="connsiteX79" fmla="*/ 1684340 w 4234182"/>
                    <a:gd name="connsiteY79" fmla="*/ 2614522 h 6438807"/>
                    <a:gd name="connsiteX80" fmla="*/ 1795465 w 4234182"/>
                    <a:gd name="connsiteY80" fmla="*/ 2649447 h 6438807"/>
                    <a:gd name="connsiteX81" fmla="*/ 1865315 w 4234182"/>
                    <a:gd name="connsiteY81" fmla="*/ 2665322 h 6438807"/>
                    <a:gd name="connsiteX82" fmla="*/ 1939972 w 4234182"/>
                    <a:gd name="connsiteY82" fmla="*/ 2678202 h 6438807"/>
                    <a:gd name="connsiteX83" fmla="*/ 1890715 w 4234182"/>
                    <a:gd name="connsiteY83" fmla="*/ 2808197 h 6438807"/>
                    <a:gd name="connsiteX84" fmla="*/ 1787073 w 4234182"/>
                    <a:gd name="connsiteY84" fmla="*/ 2922088 h 6438807"/>
                    <a:gd name="connsiteX85" fmla="*/ 1824039 w 4234182"/>
                    <a:gd name="connsiteY85" fmla="*/ 2944721 h 6438807"/>
                    <a:gd name="connsiteX86" fmla="*/ 1811338 w 4234182"/>
                    <a:gd name="connsiteY86" fmla="*/ 3035208 h 6438807"/>
                    <a:gd name="connsiteX87" fmla="*/ 1878014 w 4234182"/>
                    <a:gd name="connsiteY87" fmla="*/ 3035208 h 6438807"/>
                    <a:gd name="connsiteX88" fmla="*/ 1865314 w 4234182"/>
                    <a:gd name="connsiteY88" fmla="*/ 3078071 h 6438807"/>
                    <a:gd name="connsiteX89" fmla="*/ 1933441 w 4234182"/>
                    <a:gd name="connsiteY89" fmla="*/ 3101884 h 6438807"/>
                    <a:gd name="connsiteX90" fmla="*/ 1995489 w 4234182"/>
                    <a:gd name="connsiteY90" fmla="*/ 3068546 h 6438807"/>
                    <a:gd name="connsiteX91" fmla="*/ 2100264 w 4234182"/>
                    <a:gd name="connsiteY91" fmla="*/ 3087596 h 6438807"/>
                    <a:gd name="connsiteX92" fmla="*/ 2112964 w 4234182"/>
                    <a:gd name="connsiteY92" fmla="*/ 3133633 h 6438807"/>
                    <a:gd name="connsiteX93" fmla="*/ 2171838 w 4234182"/>
                    <a:gd name="connsiteY93" fmla="*/ 3181168 h 6438807"/>
                    <a:gd name="connsiteX94" fmla="*/ 2178051 w 4234182"/>
                    <a:gd name="connsiteY94" fmla="*/ 3252696 h 6438807"/>
                    <a:gd name="connsiteX95" fmla="*/ 2200458 w 4234182"/>
                    <a:gd name="connsiteY95" fmla="*/ 3314746 h 6438807"/>
                    <a:gd name="connsiteX96" fmla="*/ 2141721 w 4234182"/>
                    <a:gd name="connsiteY96" fmla="*/ 3286170 h 6438807"/>
                    <a:gd name="connsiteX97" fmla="*/ 2076451 w 4234182"/>
                    <a:gd name="connsiteY97" fmla="*/ 3335246 h 6438807"/>
                    <a:gd name="connsiteX98" fmla="*/ 2114551 w 4234182"/>
                    <a:gd name="connsiteY98" fmla="*/ 3406683 h 6438807"/>
                    <a:gd name="connsiteX99" fmla="*/ 2171701 w 4234182"/>
                    <a:gd name="connsiteY99" fmla="*/ 3557496 h 6438807"/>
                    <a:gd name="connsiteX100" fmla="*/ 2129929 w 4234182"/>
                    <a:gd name="connsiteY100" fmla="*/ 3637008 h 6438807"/>
                    <a:gd name="connsiteX101" fmla="*/ 2095501 w 4234182"/>
                    <a:gd name="connsiteY101" fmla="*/ 3803558 h 6438807"/>
                    <a:gd name="connsiteX102" fmla="*/ 2056223 w 4234182"/>
                    <a:gd name="connsiteY102" fmla="*/ 3843564 h 6438807"/>
                    <a:gd name="connsiteX103" fmla="*/ 2090739 w 4234182"/>
                    <a:gd name="connsiteY103" fmla="*/ 3873408 h 6438807"/>
                    <a:gd name="connsiteX104" fmla="*/ 2073276 w 4234182"/>
                    <a:gd name="connsiteY104" fmla="*/ 3921033 h 6438807"/>
                    <a:gd name="connsiteX105" fmla="*/ 2122489 w 4234182"/>
                    <a:gd name="connsiteY105" fmla="*/ 3906746 h 6438807"/>
                    <a:gd name="connsiteX106" fmla="*/ 2163764 w 4234182"/>
                    <a:gd name="connsiteY106" fmla="*/ 3930558 h 6438807"/>
                    <a:gd name="connsiteX107" fmla="*/ 2211389 w 4234182"/>
                    <a:gd name="connsiteY107" fmla="*/ 3924208 h 6438807"/>
                    <a:gd name="connsiteX108" fmla="*/ 2271714 w 4234182"/>
                    <a:gd name="connsiteY108" fmla="*/ 3851183 h 6438807"/>
                    <a:gd name="connsiteX109" fmla="*/ 2266952 w 4234182"/>
                    <a:gd name="connsiteY109" fmla="*/ 3889283 h 6438807"/>
                    <a:gd name="connsiteX110" fmla="*/ 2335623 w 4234182"/>
                    <a:gd name="connsiteY110" fmla="*/ 3826147 h 6438807"/>
                    <a:gd name="connsiteX111" fmla="*/ 2381251 w 4234182"/>
                    <a:gd name="connsiteY111" fmla="*/ 3827371 h 6438807"/>
                    <a:gd name="connsiteX112" fmla="*/ 2416176 w 4234182"/>
                    <a:gd name="connsiteY112" fmla="*/ 3773396 h 6438807"/>
                    <a:gd name="connsiteX113" fmla="*/ 2519364 w 4234182"/>
                    <a:gd name="connsiteY113" fmla="*/ 3792446 h 6438807"/>
                    <a:gd name="connsiteX114" fmla="*/ 2568576 w 4234182"/>
                    <a:gd name="connsiteY114" fmla="*/ 3743233 h 6438807"/>
                    <a:gd name="connsiteX115" fmla="*/ 2654301 w 4234182"/>
                    <a:gd name="connsiteY115" fmla="*/ 3754346 h 6438807"/>
                    <a:gd name="connsiteX116" fmla="*/ 2688864 w 4234182"/>
                    <a:gd name="connsiteY116" fmla="*/ 3646260 h 6438807"/>
                    <a:gd name="connsiteX117" fmla="*/ 2719389 w 4234182"/>
                    <a:gd name="connsiteY117" fmla="*/ 3543208 h 6438807"/>
                    <a:gd name="connsiteX118" fmla="*/ 2695576 w 4234182"/>
                    <a:gd name="connsiteY118" fmla="*/ 3330483 h 6438807"/>
                    <a:gd name="connsiteX119" fmla="*/ 2666548 w 4234182"/>
                    <a:gd name="connsiteY119" fmla="*/ 3202486 h 6438807"/>
                    <a:gd name="connsiteX120" fmla="*/ 2611439 w 4234182"/>
                    <a:gd name="connsiteY120" fmla="*/ 3122521 h 6438807"/>
                    <a:gd name="connsiteX121" fmla="*/ 2547940 w 4234182"/>
                    <a:gd name="connsiteY121" fmla="*/ 3027272 h 6438807"/>
                    <a:gd name="connsiteX122" fmla="*/ 2479677 w 4234182"/>
                    <a:gd name="connsiteY122" fmla="*/ 2884397 h 6438807"/>
                    <a:gd name="connsiteX123" fmla="*/ 2317751 w 4234182"/>
                    <a:gd name="connsiteY123" fmla="*/ 2760571 h 6438807"/>
                    <a:gd name="connsiteX124" fmla="*/ 2310450 w 4234182"/>
                    <a:gd name="connsiteY124" fmla="*/ 2707549 h 6438807"/>
                    <a:gd name="connsiteX125" fmla="*/ 2341564 w 4234182"/>
                    <a:gd name="connsiteY125" fmla="*/ 2627221 h 6438807"/>
                    <a:gd name="connsiteX126" fmla="*/ 2712450 w 4234182"/>
                    <a:gd name="connsiteY126" fmla="*/ 2356122 h 6438807"/>
                    <a:gd name="connsiteX127" fmla="*/ 2713220 w 4234182"/>
                    <a:gd name="connsiteY127" fmla="*/ 2237512 h 6438807"/>
                    <a:gd name="connsiteX128" fmla="*/ 2715203 w 4234182"/>
                    <a:gd name="connsiteY128" fmla="*/ 2167856 h 6438807"/>
                    <a:gd name="connsiteX129" fmla="*/ 2755901 w 4234182"/>
                    <a:gd name="connsiteY129" fmla="*/ 2096996 h 6438807"/>
                    <a:gd name="connsiteX130" fmla="*/ 2865439 w 4234182"/>
                    <a:gd name="connsiteY130" fmla="*/ 2006508 h 6438807"/>
                    <a:gd name="connsiteX131" fmla="*/ 2947989 w 4234182"/>
                    <a:gd name="connsiteY131" fmla="*/ 1920783 h 6438807"/>
                    <a:gd name="connsiteX132" fmla="*/ 3024189 w 4234182"/>
                    <a:gd name="connsiteY132" fmla="*/ 1781083 h 6438807"/>
                    <a:gd name="connsiteX133" fmla="*/ 3051222 w 4234182"/>
                    <a:gd name="connsiteY133" fmla="*/ 1822858 h 6438807"/>
                    <a:gd name="connsiteX134" fmla="*/ 3119439 w 4234182"/>
                    <a:gd name="connsiteY134" fmla="*/ 1771558 h 6438807"/>
                    <a:gd name="connsiteX135" fmla="*/ 3141664 w 4234182"/>
                    <a:gd name="connsiteY135" fmla="*/ 1846171 h 6438807"/>
                    <a:gd name="connsiteX136" fmla="*/ 3276601 w 4234182"/>
                    <a:gd name="connsiteY136" fmla="*/ 1866808 h 6438807"/>
                    <a:gd name="connsiteX137" fmla="*/ 3319782 w 4234182"/>
                    <a:gd name="connsiteY137" fmla="*/ 1850934 h 6438807"/>
                    <a:gd name="connsiteX138" fmla="*/ 3416590 w 4234182"/>
                    <a:gd name="connsiteY138" fmla="*/ 1817163 h 6438807"/>
                    <a:gd name="connsiteX139" fmla="*/ 3586164 w 4234182"/>
                    <a:gd name="connsiteY139" fmla="*/ 1666783 h 6438807"/>
                    <a:gd name="connsiteX140" fmla="*/ 3737793 w 4234182"/>
                    <a:gd name="connsiteY140" fmla="*/ 1406797 h 6438807"/>
                    <a:gd name="connsiteX141" fmla="*/ 3911601 w 4234182"/>
                    <a:gd name="connsiteY141" fmla="*/ 1107983 h 6438807"/>
                    <a:gd name="connsiteX142" fmla="*/ 3983039 w 4234182"/>
                    <a:gd name="connsiteY142" fmla="*/ 996858 h 6438807"/>
                    <a:gd name="connsiteX143" fmla="*/ 4055631 w 4234182"/>
                    <a:gd name="connsiteY143" fmla="*/ 793658 h 6438807"/>
                    <a:gd name="connsiteX144" fmla="*/ 4146551 w 4234182"/>
                    <a:gd name="connsiteY144" fmla="*/ 583242 h 6438807"/>
                    <a:gd name="connsiteX145" fmla="*/ 4234182 w 4234182"/>
                    <a:gd name="connsiteY145" fmla="*/ 361768 h 6438807"/>
                    <a:gd name="connsiteX146" fmla="*/ 4203339 w 4234182"/>
                    <a:gd name="connsiteY146" fmla="*/ 0 h 6438807"/>
                    <a:gd name="connsiteX147" fmla="*/ 2572241 w 4234182"/>
                    <a:gd name="connsiteY147" fmla="*/ 46067 h 6438807"/>
                    <a:gd name="connsiteX148" fmla="*/ 2102049 w 4234182"/>
                    <a:gd name="connsiteY148"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39827 w 4234182"/>
                    <a:gd name="connsiteY44" fmla="*/ 3114584 h 6438807"/>
                    <a:gd name="connsiteX45" fmla="*/ 1125540 w 4234182"/>
                    <a:gd name="connsiteY45" fmla="*/ 3089184 h 6438807"/>
                    <a:gd name="connsiteX46" fmla="*/ 965202 w 4234182"/>
                    <a:gd name="connsiteY46" fmla="*/ 3086009 h 6438807"/>
                    <a:gd name="connsiteX47" fmla="*/ 884240 w 4234182"/>
                    <a:gd name="connsiteY47" fmla="*/ 3162209 h 6438807"/>
                    <a:gd name="connsiteX48" fmla="*/ 850902 w 4234182"/>
                    <a:gd name="connsiteY48" fmla="*/ 3213009 h 6438807"/>
                    <a:gd name="connsiteX49" fmla="*/ 702175 w 4234182"/>
                    <a:gd name="connsiteY49" fmla="*/ 3169103 h 6438807"/>
                    <a:gd name="connsiteX50" fmla="*/ 717552 w 4234182"/>
                    <a:gd name="connsiteY50" fmla="*/ 3098709 h 6438807"/>
                    <a:gd name="connsiteX51" fmla="*/ 765177 w 4234182"/>
                    <a:gd name="connsiteY51" fmla="*/ 3065372 h 6438807"/>
                    <a:gd name="connsiteX52" fmla="*/ 716554 w 4234182"/>
                    <a:gd name="connsiteY52" fmla="*/ 2974294 h 6438807"/>
                    <a:gd name="connsiteX53" fmla="*/ 641352 w 4234182"/>
                    <a:gd name="connsiteY53" fmla="*/ 2976472 h 6438807"/>
                    <a:gd name="connsiteX54" fmla="*/ 519115 w 4234182"/>
                    <a:gd name="connsiteY54" fmla="*/ 2930434 h 6438807"/>
                    <a:gd name="connsiteX55" fmla="*/ 484190 w 4234182"/>
                    <a:gd name="connsiteY55" fmla="*/ 2839947 h 6438807"/>
                    <a:gd name="connsiteX56" fmla="*/ 526100 w 4234182"/>
                    <a:gd name="connsiteY56" fmla="*/ 2791460 h 6438807"/>
                    <a:gd name="connsiteX57" fmla="*/ 523877 w 4234182"/>
                    <a:gd name="connsiteY57" fmla="*/ 2725647 h 6438807"/>
                    <a:gd name="connsiteX58" fmla="*/ 563565 w 4234182"/>
                    <a:gd name="connsiteY58" fmla="*/ 2698659 h 6438807"/>
                    <a:gd name="connsiteX59" fmla="*/ 641352 w 4234182"/>
                    <a:gd name="connsiteY59" fmla="*/ 2758984 h 6438807"/>
                    <a:gd name="connsiteX60" fmla="*/ 668340 w 4234182"/>
                    <a:gd name="connsiteY60" fmla="*/ 2785972 h 6438807"/>
                    <a:gd name="connsiteX61" fmla="*/ 676277 w 4234182"/>
                    <a:gd name="connsiteY61" fmla="*/ 2730410 h 6438807"/>
                    <a:gd name="connsiteX62" fmla="*/ 712744 w 4234182"/>
                    <a:gd name="connsiteY62" fmla="*/ 2717846 h 6438807"/>
                    <a:gd name="connsiteX63" fmla="*/ 757240 w 4234182"/>
                    <a:gd name="connsiteY63" fmla="*/ 2717709 h 6438807"/>
                    <a:gd name="connsiteX64" fmla="*/ 784227 w 4234182"/>
                    <a:gd name="connsiteY64" fmla="*/ 2685959 h 6438807"/>
                    <a:gd name="connsiteX65" fmla="*/ 860427 w 4234182"/>
                    <a:gd name="connsiteY65" fmla="*/ 2579597 h 6438807"/>
                    <a:gd name="connsiteX66" fmla="*/ 950234 w 4234182"/>
                    <a:gd name="connsiteY66" fmla="*/ 2519952 h 6438807"/>
                    <a:gd name="connsiteX67" fmla="*/ 1031877 w 4234182"/>
                    <a:gd name="connsiteY67" fmla="*/ 2489109 h 6438807"/>
                    <a:gd name="connsiteX68" fmla="*/ 1179515 w 4234182"/>
                    <a:gd name="connsiteY68" fmla="*/ 2346234 h 6438807"/>
                    <a:gd name="connsiteX69" fmla="*/ 1293905 w 4234182"/>
                    <a:gd name="connsiteY69" fmla="*/ 2356213 h 6438807"/>
                    <a:gd name="connsiteX70" fmla="*/ 1359991 w 4234182"/>
                    <a:gd name="connsiteY70" fmla="*/ 2451598 h 6438807"/>
                    <a:gd name="connsiteX71" fmla="*/ 1303340 w 4234182"/>
                    <a:gd name="connsiteY71" fmla="*/ 2522447 h 6438807"/>
                    <a:gd name="connsiteX72" fmla="*/ 1206502 w 4234182"/>
                    <a:gd name="connsiteY72" fmla="*/ 2614522 h 6438807"/>
                    <a:gd name="connsiteX73" fmla="*/ 1168765 w 4234182"/>
                    <a:gd name="connsiteY73" fmla="*/ 2634705 h 6438807"/>
                    <a:gd name="connsiteX74" fmla="*/ 1180376 w 4234182"/>
                    <a:gd name="connsiteY74" fmla="*/ 2695756 h 6438807"/>
                    <a:gd name="connsiteX75" fmla="*/ 1230315 w 4234182"/>
                    <a:gd name="connsiteY75" fmla="*/ 2724059 h 6438807"/>
                    <a:gd name="connsiteX76" fmla="*/ 1133068 w 4234182"/>
                    <a:gd name="connsiteY76" fmla="*/ 2816815 h 6438807"/>
                    <a:gd name="connsiteX77" fmla="*/ 1362077 w 4234182"/>
                    <a:gd name="connsiteY77" fmla="*/ 2720884 h 6438807"/>
                    <a:gd name="connsiteX78" fmla="*/ 1684340 w 4234182"/>
                    <a:gd name="connsiteY78" fmla="*/ 2614522 h 6438807"/>
                    <a:gd name="connsiteX79" fmla="*/ 1795465 w 4234182"/>
                    <a:gd name="connsiteY79" fmla="*/ 2649447 h 6438807"/>
                    <a:gd name="connsiteX80" fmla="*/ 1865315 w 4234182"/>
                    <a:gd name="connsiteY80" fmla="*/ 2665322 h 6438807"/>
                    <a:gd name="connsiteX81" fmla="*/ 1939972 w 4234182"/>
                    <a:gd name="connsiteY81" fmla="*/ 2678202 h 6438807"/>
                    <a:gd name="connsiteX82" fmla="*/ 1890715 w 4234182"/>
                    <a:gd name="connsiteY82" fmla="*/ 2808197 h 6438807"/>
                    <a:gd name="connsiteX83" fmla="*/ 1787073 w 4234182"/>
                    <a:gd name="connsiteY83" fmla="*/ 2922088 h 6438807"/>
                    <a:gd name="connsiteX84" fmla="*/ 1824039 w 4234182"/>
                    <a:gd name="connsiteY84" fmla="*/ 2944721 h 6438807"/>
                    <a:gd name="connsiteX85" fmla="*/ 1811338 w 4234182"/>
                    <a:gd name="connsiteY85" fmla="*/ 3035208 h 6438807"/>
                    <a:gd name="connsiteX86" fmla="*/ 1878014 w 4234182"/>
                    <a:gd name="connsiteY86" fmla="*/ 3035208 h 6438807"/>
                    <a:gd name="connsiteX87" fmla="*/ 1865314 w 4234182"/>
                    <a:gd name="connsiteY87" fmla="*/ 3078071 h 6438807"/>
                    <a:gd name="connsiteX88" fmla="*/ 1933441 w 4234182"/>
                    <a:gd name="connsiteY88" fmla="*/ 3101884 h 6438807"/>
                    <a:gd name="connsiteX89" fmla="*/ 1995489 w 4234182"/>
                    <a:gd name="connsiteY89" fmla="*/ 3068546 h 6438807"/>
                    <a:gd name="connsiteX90" fmla="*/ 2100264 w 4234182"/>
                    <a:gd name="connsiteY90" fmla="*/ 3087596 h 6438807"/>
                    <a:gd name="connsiteX91" fmla="*/ 2112964 w 4234182"/>
                    <a:gd name="connsiteY91" fmla="*/ 3133633 h 6438807"/>
                    <a:gd name="connsiteX92" fmla="*/ 2171838 w 4234182"/>
                    <a:gd name="connsiteY92" fmla="*/ 3181168 h 6438807"/>
                    <a:gd name="connsiteX93" fmla="*/ 2178051 w 4234182"/>
                    <a:gd name="connsiteY93" fmla="*/ 3252696 h 6438807"/>
                    <a:gd name="connsiteX94" fmla="*/ 2200458 w 4234182"/>
                    <a:gd name="connsiteY94" fmla="*/ 3314746 h 6438807"/>
                    <a:gd name="connsiteX95" fmla="*/ 2141721 w 4234182"/>
                    <a:gd name="connsiteY95" fmla="*/ 3286170 h 6438807"/>
                    <a:gd name="connsiteX96" fmla="*/ 2076451 w 4234182"/>
                    <a:gd name="connsiteY96" fmla="*/ 3335246 h 6438807"/>
                    <a:gd name="connsiteX97" fmla="*/ 2114551 w 4234182"/>
                    <a:gd name="connsiteY97" fmla="*/ 3406683 h 6438807"/>
                    <a:gd name="connsiteX98" fmla="*/ 2171701 w 4234182"/>
                    <a:gd name="connsiteY98" fmla="*/ 3557496 h 6438807"/>
                    <a:gd name="connsiteX99" fmla="*/ 2129929 w 4234182"/>
                    <a:gd name="connsiteY99" fmla="*/ 3637008 h 6438807"/>
                    <a:gd name="connsiteX100" fmla="*/ 2095501 w 4234182"/>
                    <a:gd name="connsiteY100" fmla="*/ 3803558 h 6438807"/>
                    <a:gd name="connsiteX101" fmla="*/ 2056223 w 4234182"/>
                    <a:gd name="connsiteY101" fmla="*/ 3843564 h 6438807"/>
                    <a:gd name="connsiteX102" fmla="*/ 2090739 w 4234182"/>
                    <a:gd name="connsiteY102" fmla="*/ 3873408 h 6438807"/>
                    <a:gd name="connsiteX103" fmla="*/ 2073276 w 4234182"/>
                    <a:gd name="connsiteY103" fmla="*/ 3921033 h 6438807"/>
                    <a:gd name="connsiteX104" fmla="*/ 2122489 w 4234182"/>
                    <a:gd name="connsiteY104" fmla="*/ 3906746 h 6438807"/>
                    <a:gd name="connsiteX105" fmla="*/ 2163764 w 4234182"/>
                    <a:gd name="connsiteY105" fmla="*/ 3930558 h 6438807"/>
                    <a:gd name="connsiteX106" fmla="*/ 2211389 w 4234182"/>
                    <a:gd name="connsiteY106" fmla="*/ 3924208 h 6438807"/>
                    <a:gd name="connsiteX107" fmla="*/ 2271714 w 4234182"/>
                    <a:gd name="connsiteY107" fmla="*/ 3851183 h 6438807"/>
                    <a:gd name="connsiteX108" fmla="*/ 2266952 w 4234182"/>
                    <a:gd name="connsiteY108" fmla="*/ 3889283 h 6438807"/>
                    <a:gd name="connsiteX109" fmla="*/ 2335623 w 4234182"/>
                    <a:gd name="connsiteY109" fmla="*/ 3826147 h 6438807"/>
                    <a:gd name="connsiteX110" fmla="*/ 2381251 w 4234182"/>
                    <a:gd name="connsiteY110" fmla="*/ 3827371 h 6438807"/>
                    <a:gd name="connsiteX111" fmla="*/ 2416176 w 4234182"/>
                    <a:gd name="connsiteY111" fmla="*/ 3773396 h 6438807"/>
                    <a:gd name="connsiteX112" fmla="*/ 2519364 w 4234182"/>
                    <a:gd name="connsiteY112" fmla="*/ 3792446 h 6438807"/>
                    <a:gd name="connsiteX113" fmla="*/ 2568576 w 4234182"/>
                    <a:gd name="connsiteY113" fmla="*/ 3743233 h 6438807"/>
                    <a:gd name="connsiteX114" fmla="*/ 2654301 w 4234182"/>
                    <a:gd name="connsiteY114" fmla="*/ 3754346 h 6438807"/>
                    <a:gd name="connsiteX115" fmla="*/ 2688864 w 4234182"/>
                    <a:gd name="connsiteY115" fmla="*/ 3646260 h 6438807"/>
                    <a:gd name="connsiteX116" fmla="*/ 2719389 w 4234182"/>
                    <a:gd name="connsiteY116" fmla="*/ 3543208 h 6438807"/>
                    <a:gd name="connsiteX117" fmla="*/ 2695576 w 4234182"/>
                    <a:gd name="connsiteY117" fmla="*/ 3330483 h 6438807"/>
                    <a:gd name="connsiteX118" fmla="*/ 2666548 w 4234182"/>
                    <a:gd name="connsiteY118" fmla="*/ 3202486 h 6438807"/>
                    <a:gd name="connsiteX119" fmla="*/ 2611439 w 4234182"/>
                    <a:gd name="connsiteY119" fmla="*/ 3122521 h 6438807"/>
                    <a:gd name="connsiteX120" fmla="*/ 2547940 w 4234182"/>
                    <a:gd name="connsiteY120" fmla="*/ 3027272 h 6438807"/>
                    <a:gd name="connsiteX121" fmla="*/ 2479677 w 4234182"/>
                    <a:gd name="connsiteY121" fmla="*/ 2884397 h 6438807"/>
                    <a:gd name="connsiteX122" fmla="*/ 2317751 w 4234182"/>
                    <a:gd name="connsiteY122" fmla="*/ 2760571 h 6438807"/>
                    <a:gd name="connsiteX123" fmla="*/ 2310450 w 4234182"/>
                    <a:gd name="connsiteY123" fmla="*/ 2707549 h 6438807"/>
                    <a:gd name="connsiteX124" fmla="*/ 2341564 w 4234182"/>
                    <a:gd name="connsiteY124" fmla="*/ 2627221 h 6438807"/>
                    <a:gd name="connsiteX125" fmla="*/ 2712450 w 4234182"/>
                    <a:gd name="connsiteY125" fmla="*/ 2356122 h 6438807"/>
                    <a:gd name="connsiteX126" fmla="*/ 2713220 w 4234182"/>
                    <a:gd name="connsiteY126" fmla="*/ 2237512 h 6438807"/>
                    <a:gd name="connsiteX127" fmla="*/ 2715203 w 4234182"/>
                    <a:gd name="connsiteY127" fmla="*/ 2167856 h 6438807"/>
                    <a:gd name="connsiteX128" fmla="*/ 2755901 w 4234182"/>
                    <a:gd name="connsiteY128" fmla="*/ 2096996 h 6438807"/>
                    <a:gd name="connsiteX129" fmla="*/ 2865439 w 4234182"/>
                    <a:gd name="connsiteY129" fmla="*/ 2006508 h 6438807"/>
                    <a:gd name="connsiteX130" fmla="*/ 2947989 w 4234182"/>
                    <a:gd name="connsiteY130" fmla="*/ 1920783 h 6438807"/>
                    <a:gd name="connsiteX131" fmla="*/ 3024189 w 4234182"/>
                    <a:gd name="connsiteY131" fmla="*/ 1781083 h 6438807"/>
                    <a:gd name="connsiteX132" fmla="*/ 3051222 w 4234182"/>
                    <a:gd name="connsiteY132" fmla="*/ 1822858 h 6438807"/>
                    <a:gd name="connsiteX133" fmla="*/ 3119439 w 4234182"/>
                    <a:gd name="connsiteY133" fmla="*/ 1771558 h 6438807"/>
                    <a:gd name="connsiteX134" fmla="*/ 3141664 w 4234182"/>
                    <a:gd name="connsiteY134" fmla="*/ 1846171 h 6438807"/>
                    <a:gd name="connsiteX135" fmla="*/ 3276601 w 4234182"/>
                    <a:gd name="connsiteY135" fmla="*/ 1866808 h 6438807"/>
                    <a:gd name="connsiteX136" fmla="*/ 3319782 w 4234182"/>
                    <a:gd name="connsiteY136" fmla="*/ 1850934 h 6438807"/>
                    <a:gd name="connsiteX137" fmla="*/ 3416590 w 4234182"/>
                    <a:gd name="connsiteY137" fmla="*/ 1817163 h 6438807"/>
                    <a:gd name="connsiteX138" fmla="*/ 3586164 w 4234182"/>
                    <a:gd name="connsiteY138" fmla="*/ 1666783 h 6438807"/>
                    <a:gd name="connsiteX139" fmla="*/ 3737793 w 4234182"/>
                    <a:gd name="connsiteY139" fmla="*/ 1406797 h 6438807"/>
                    <a:gd name="connsiteX140" fmla="*/ 3911601 w 4234182"/>
                    <a:gd name="connsiteY140" fmla="*/ 1107983 h 6438807"/>
                    <a:gd name="connsiteX141" fmla="*/ 3983039 w 4234182"/>
                    <a:gd name="connsiteY141" fmla="*/ 996858 h 6438807"/>
                    <a:gd name="connsiteX142" fmla="*/ 4055631 w 4234182"/>
                    <a:gd name="connsiteY142" fmla="*/ 793658 h 6438807"/>
                    <a:gd name="connsiteX143" fmla="*/ 4146551 w 4234182"/>
                    <a:gd name="connsiteY143" fmla="*/ 583242 h 6438807"/>
                    <a:gd name="connsiteX144" fmla="*/ 4234182 w 4234182"/>
                    <a:gd name="connsiteY144" fmla="*/ 361768 h 6438807"/>
                    <a:gd name="connsiteX145" fmla="*/ 4203339 w 4234182"/>
                    <a:gd name="connsiteY145" fmla="*/ 0 h 6438807"/>
                    <a:gd name="connsiteX146" fmla="*/ 2572241 w 4234182"/>
                    <a:gd name="connsiteY146" fmla="*/ 46067 h 6438807"/>
                    <a:gd name="connsiteX147" fmla="*/ 2102049 w 4234182"/>
                    <a:gd name="connsiteY147"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39827 w 4234182"/>
                    <a:gd name="connsiteY44" fmla="*/ 3114584 h 6438807"/>
                    <a:gd name="connsiteX45" fmla="*/ 1125540 w 4234182"/>
                    <a:gd name="connsiteY45" fmla="*/ 3089184 h 6438807"/>
                    <a:gd name="connsiteX46" fmla="*/ 965202 w 4234182"/>
                    <a:gd name="connsiteY46" fmla="*/ 3086009 h 6438807"/>
                    <a:gd name="connsiteX47" fmla="*/ 884240 w 4234182"/>
                    <a:gd name="connsiteY47" fmla="*/ 3162209 h 6438807"/>
                    <a:gd name="connsiteX48" fmla="*/ 850902 w 4234182"/>
                    <a:gd name="connsiteY48" fmla="*/ 3213009 h 6438807"/>
                    <a:gd name="connsiteX49" fmla="*/ 702175 w 4234182"/>
                    <a:gd name="connsiteY49" fmla="*/ 3169103 h 6438807"/>
                    <a:gd name="connsiteX50" fmla="*/ 717552 w 4234182"/>
                    <a:gd name="connsiteY50" fmla="*/ 3098709 h 6438807"/>
                    <a:gd name="connsiteX51" fmla="*/ 716554 w 4234182"/>
                    <a:gd name="connsiteY51" fmla="*/ 2974294 h 6438807"/>
                    <a:gd name="connsiteX52" fmla="*/ 641352 w 4234182"/>
                    <a:gd name="connsiteY52" fmla="*/ 2976472 h 6438807"/>
                    <a:gd name="connsiteX53" fmla="*/ 519115 w 4234182"/>
                    <a:gd name="connsiteY53" fmla="*/ 2930434 h 6438807"/>
                    <a:gd name="connsiteX54" fmla="*/ 484190 w 4234182"/>
                    <a:gd name="connsiteY54" fmla="*/ 2839947 h 6438807"/>
                    <a:gd name="connsiteX55" fmla="*/ 526100 w 4234182"/>
                    <a:gd name="connsiteY55" fmla="*/ 2791460 h 6438807"/>
                    <a:gd name="connsiteX56" fmla="*/ 523877 w 4234182"/>
                    <a:gd name="connsiteY56" fmla="*/ 2725647 h 6438807"/>
                    <a:gd name="connsiteX57" fmla="*/ 563565 w 4234182"/>
                    <a:gd name="connsiteY57" fmla="*/ 2698659 h 6438807"/>
                    <a:gd name="connsiteX58" fmla="*/ 641352 w 4234182"/>
                    <a:gd name="connsiteY58" fmla="*/ 2758984 h 6438807"/>
                    <a:gd name="connsiteX59" fmla="*/ 668340 w 4234182"/>
                    <a:gd name="connsiteY59" fmla="*/ 2785972 h 6438807"/>
                    <a:gd name="connsiteX60" fmla="*/ 676277 w 4234182"/>
                    <a:gd name="connsiteY60" fmla="*/ 2730410 h 6438807"/>
                    <a:gd name="connsiteX61" fmla="*/ 712744 w 4234182"/>
                    <a:gd name="connsiteY61" fmla="*/ 2717846 h 6438807"/>
                    <a:gd name="connsiteX62" fmla="*/ 757240 w 4234182"/>
                    <a:gd name="connsiteY62" fmla="*/ 2717709 h 6438807"/>
                    <a:gd name="connsiteX63" fmla="*/ 784227 w 4234182"/>
                    <a:gd name="connsiteY63" fmla="*/ 2685959 h 6438807"/>
                    <a:gd name="connsiteX64" fmla="*/ 860427 w 4234182"/>
                    <a:gd name="connsiteY64" fmla="*/ 2579597 h 6438807"/>
                    <a:gd name="connsiteX65" fmla="*/ 950234 w 4234182"/>
                    <a:gd name="connsiteY65" fmla="*/ 2519952 h 6438807"/>
                    <a:gd name="connsiteX66" fmla="*/ 1031877 w 4234182"/>
                    <a:gd name="connsiteY66" fmla="*/ 2489109 h 6438807"/>
                    <a:gd name="connsiteX67" fmla="*/ 1179515 w 4234182"/>
                    <a:gd name="connsiteY67" fmla="*/ 2346234 h 6438807"/>
                    <a:gd name="connsiteX68" fmla="*/ 1293905 w 4234182"/>
                    <a:gd name="connsiteY68" fmla="*/ 2356213 h 6438807"/>
                    <a:gd name="connsiteX69" fmla="*/ 1359991 w 4234182"/>
                    <a:gd name="connsiteY69" fmla="*/ 2451598 h 6438807"/>
                    <a:gd name="connsiteX70" fmla="*/ 1303340 w 4234182"/>
                    <a:gd name="connsiteY70" fmla="*/ 2522447 h 6438807"/>
                    <a:gd name="connsiteX71" fmla="*/ 1206502 w 4234182"/>
                    <a:gd name="connsiteY71" fmla="*/ 2614522 h 6438807"/>
                    <a:gd name="connsiteX72" fmla="*/ 1168765 w 4234182"/>
                    <a:gd name="connsiteY72" fmla="*/ 2634705 h 6438807"/>
                    <a:gd name="connsiteX73" fmla="*/ 1180376 w 4234182"/>
                    <a:gd name="connsiteY73" fmla="*/ 2695756 h 6438807"/>
                    <a:gd name="connsiteX74" fmla="*/ 1230315 w 4234182"/>
                    <a:gd name="connsiteY74" fmla="*/ 2724059 h 6438807"/>
                    <a:gd name="connsiteX75" fmla="*/ 1133068 w 4234182"/>
                    <a:gd name="connsiteY75" fmla="*/ 2816815 h 6438807"/>
                    <a:gd name="connsiteX76" fmla="*/ 1362077 w 4234182"/>
                    <a:gd name="connsiteY76" fmla="*/ 2720884 h 6438807"/>
                    <a:gd name="connsiteX77" fmla="*/ 1684340 w 4234182"/>
                    <a:gd name="connsiteY77" fmla="*/ 2614522 h 6438807"/>
                    <a:gd name="connsiteX78" fmla="*/ 1795465 w 4234182"/>
                    <a:gd name="connsiteY78" fmla="*/ 2649447 h 6438807"/>
                    <a:gd name="connsiteX79" fmla="*/ 1865315 w 4234182"/>
                    <a:gd name="connsiteY79" fmla="*/ 2665322 h 6438807"/>
                    <a:gd name="connsiteX80" fmla="*/ 1939972 w 4234182"/>
                    <a:gd name="connsiteY80" fmla="*/ 2678202 h 6438807"/>
                    <a:gd name="connsiteX81" fmla="*/ 1890715 w 4234182"/>
                    <a:gd name="connsiteY81" fmla="*/ 2808197 h 6438807"/>
                    <a:gd name="connsiteX82" fmla="*/ 1787073 w 4234182"/>
                    <a:gd name="connsiteY82" fmla="*/ 2922088 h 6438807"/>
                    <a:gd name="connsiteX83" fmla="*/ 1824039 w 4234182"/>
                    <a:gd name="connsiteY83" fmla="*/ 2944721 h 6438807"/>
                    <a:gd name="connsiteX84" fmla="*/ 1811338 w 4234182"/>
                    <a:gd name="connsiteY84" fmla="*/ 3035208 h 6438807"/>
                    <a:gd name="connsiteX85" fmla="*/ 1878014 w 4234182"/>
                    <a:gd name="connsiteY85" fmla="*/ 3035208 h 6438807"/>
                    <a:gd name="connsiteX86" fmla="*/ 1865314 w 4234182"/>
                    <a:gd name="connsiteY86" fmla="*/ 3078071 h 6438807"/>
                    <a:gd name="connsiteX87" fmla="*/ 1933441 w 4234182"/>
                    <a:gd name="connsiteY87" fmla="*/ 3101884 h 6438807"/>
                    <a:gd name="connsiteX88" fmla="*/ 1995489 w 4234182"/>
                    <a:gd name="connsiteY88" fmla="*/ 3068546 h 6438807"/>
                    <a:gd name="connsiteX89" fmla="*/ 2100264 w 4234182"/>
                    <a:gd name="connsiteY89" fmla="*/ 3087596 h 6438807"/>
                    <a:gd name="connsiteX90" fmla="*/ 2112964 w 4234182"/>
                    <a:gd name="connsiteY90" fmla="*/ 3133633 h 6438807"/>
                    <a:gd name="connsiteX91" fmla="*/ 2171838 w 4234182"/>
                    <a:gd name="connsiteY91" fmla="*/ 3181168 h 6438807"/>
                    <a:gd name="connsiteX92" fmla="*/ 2178051 w 4234182"/>
                    <a:gd name="connsiteY92" fmla="*/ 3252696 h 6438807"/>
                    <a:gd name="connsiteX93" fmla="*/ 2200458 w 4234182"/>
                    <a:gd name="connsiteY93" fmla="*/ 3314746 h 6438807"/>
                    <a:gd name="connsiteX94" fmla="*/ 2141721 w 4234182"/>
                    <a:gd name="connsiteY94" fmla="*/ 3286170 h 6438807"/>
                    <a:gd name="connsiteX95" fmla="*/ 2076451 w 4234182"/>
                    <a:gd name="connsiteY95" fmla="*/ 3335246 h 6438807"/>
                    <a:gd name="connsiteX96" fmla="*/ 2114551 w 4234182"/>
                    <a:gd name="connsiteY96" fmla="*/ 3406683 h 6438807"/>
                    <a:gd name="connsiteX97" fmla="*/ 2171701 w 4234182"/>
                    <a:gd name="connsiteY97" fmla="*/ 3557496 h 6438807"/>
                    <a:gd name="connsiteX98" fmla="*/ 2129929 w 4234182"/>
                    <a:gd name="connsiteY98" fmla="*/ 3637008 h 6438807"/>
                    <a:gd name="connsiteX99" fmla="*/ 2095501 w 4234182"/>
                    <a:gd name="connsiteY99" fmla="*/ 3803558 h 6438807"/>
                    <a:gd name="connsiteX100" fmla="*/ 2056223 w 4234182"/>
                    <a:gd name="connsiteY100" fmla="*/ 3843564 h 6438807"/>
                    <a:gd name="connsiteX101" fmla="*/ 2090739 w 4234182"/>
                    <a:gd name="connsiteY101" fmla="*/ 3873408 h 6438807"/>
                    <a:gd name="connsiteX102" fmla="*/ 2073276 w 4234182"/>
                    <a:gd name="connsiteY102" fmla="*/ 3921033 h 6438807"/>
                    <a:gd name="connsiteX103" fmla="*/ 2122489 w 4234182"/>
                    <a:gd name="connsiteY103" fmla="*/ 3906746 h 6438807"/>
                    <a:gd name="connsiteX104" fmla="*/ 2163764 w 4234182"/>
                    <a:gd name="connsiteY104" fmla="*/ 3930558 h 6438807"/>
                    <a:gd name="connsiteX105" fmla="*/ 2211389 w 4234182"/>
                    <a:gd name="connsiteY105" fmla="*/ 3924208 h 6438807"/>
                    <a:gd name="connsiteX106" fmla="*/ 2271714 w 4234182"/>
                    <a:gd name="connsiteY106" fmla="*/ 3851183 h 6438807"/>
                    <a:gd name="connsiteX107" fmla="*/ 2266952 w 4234182"/>
                    <a:gd name="connsiteY107" fmla="*/ 3889283 h 6438807"/>
                    <a:gd name="connsiteX108" fmla="*/ 2335623 w 4234182"/>
                    <a:gd name="connsiteY108" fmla="*/ 3826147 h 6438807"/>
                    <a:gd name="connsiteX109" fmla="*/ 2381251 w 4234182"/>
                    <a:gd name="connsiteY109" fmla="*/ 3827371 h 6438807"/>
                    <a:gd name="connsiteX110" fmla="*/ 2416176 w 4234182"/>
                    <a:gd name="connsiteY110" fmla="*/ 3773396 h 6438807"/>
                    <a:gd name="connsiteX111" fmla="*/ 2519364 w 4234182"/>
                    <a:gd name="connsiteY111" fmla="*/ 3792446 h 6438807"/>
                    <a:gd name="connsiteX112" fmla="*/ 2568576 w 4234182"/>
                    <a:gd name="connsiteY112" fmla="*/ 3743233 h 6438807"/>
                    <a:gd name="connsiteX113" fmla="*/ 2654301 w 4234182"/>
                    <a:gd name="connsiteY113" fmla="*/ 3754346 h 6438807"/>
                    <a:gd name="connsiteX114" fmla="*/ 2688864 w 4234182"/>
                    <a:gd name="connsiteY114" fmla="*/ 3646260 h 6438807"/>
                    <a:gd name="connsiteX115" fmla="*/ 2719389 w 4234182"/>
                    <a:gd name="connsiteY115" fmla="*/ 3543208 h 6438807"/>
                    <a:gd name="connsiteX116" fmla="*/ 2695576 w 4234182"/>
                    <a:gd name="connsiteY116" fmla="*/ 3330483 h 6438807"/>
                    <a:gd name="connsiteX117" fmla="*/ 2666548 w 4234182"/>
                    <a:gd name="connsiteY117" fmla="*/ 3202486 h 6438807"/>
                    <a:gd name="connsiteX118" fmla="*/ 2611439 w 4234182"/>
                    <a:gd name="connsiteY118" fmla="*/ 3122521 h 6438807"/>
                    <a:gd name="connsiteX119" fmla="*/ 2547940 w 4234182"/>
                    <a:gd name="connsiteY119" fmla="*/ 3027272 h 6438807"/>
                    <a:gd name="connsiteX120" fmla="*/ 2479677 w 4234182"/>
                    <a:gd name="connsiteY120" fmla="*/ 2884397 h 6438807"/>
                    <a:gd name="connsiteX121" fmla="*/ 2317751 w 4234182"/>
                    <a:gd name="connsiteY121" fmla="*/ 2760571 h 6438807"/>
                    <a:gd name="connsiteX122" fmla="*/ 2310450 w 4234182"/>
                    <a:gd name="connsiteY122" fmla="*/ 2707549 h 6438807"/>
                    <a:gd name="connsiteX123" fmla="*/ 2341564 w 4234182"/>
                    <a:gd name="connsiteY123" fmla="*/ 2627221 h 6438807"/>
                    <a:gd name="connsiteX124" fmla="*/ 2712450 w 4234182"/>
                    <a:gd name="connsiteY124" fmla="*/ 2356122 h 6438807"/>
                    <a:gd name="connsiteX125" fmla="*/ 2713220 w 4234182"/>
                    <a:gd name="connsiteY125" fmla="*/ 2237512 h 6438807"/>
                    <a:gd name="connsiteX126" fmla="*/ 2715203 w 4234182"/>
                    <a:gd name="connsiteY126" fmla="*/ 2167856 h 6438807"/>
                    <a:gd name="connsiteX127" fmla="*/ 2755901 w 4234182"/>
                    <a:gd name="connsiteY127" fmla="*/ 2096996 h 6438807"/>
                    <a:gd name="connsiteX128" fmla="*/ 2865439 w 4234182"/>
                    <a:gd name="connsiteY128" fmla="*/ 2006508 h 6438807"/>
                    <a:gd name="connsiteX129" fmla="*/ 2947989 w 4234182"/>
                    <a:gd name="connsiteY129" fmla="*/ 1920783 h 6438807"/>
                    <a:gd name="connsiteX130" fmla="*/ 3024189 w 4234182"/>
                    <a:gd name="connsiteY130" fmla="*/ 1781083 h 6438807"/>
                    <a:gd name="connsiteX131" fmla="*/ 3051222 w 4234182"/>
                    <a:gd name="connsiteY131" fmla="*/ 1822858 h 6438807"/>
                    <a:gd name="connsiteX132" fmla="*/ 3119439 w 4234182"/>
                    <a:gd name="connsiteY132" fmla="*/ 1771558 h 6438807"/>
                    <a:gd name="connsiteX133" fmla="*/ 3141664 w 4234182"/>
                    <a:gd name="connsiteY133" fmla="*/ 1846171 h 6438807"/>
                    <a:gd name="connsiteX134" fmla="*/ 3276601 w 4234182"/>
                    <a:gd name="connsiteY134" fmla="*/ 1866808 h 6438807"/>
                    <a:gd name="connsiteX135" fmla="*/ 3319782 w 4234182"/>
                    <a:gd name="connsiteY135" fmla="*/ 1850934 h 6438807"/>
                    <a:gd name="connsiteX136" fmla="*/ 3416590 w 4234182"/>
                    <a:gd name="connsiteY136" fmla="*/ 1817163 h 6438807"/>
                    <a:gd name="connsiteX137" fmla="*/ 3586164 w 4234182"/>
                    <a:gd name="connsiteY137" fmla="*/ 1666783 h 6438807"/>
                    <a:gd name="connsiteX138" fmla="*/ 3737793 w 4234182"/>
                    <a:gd name="connsiteY138" fmla="*/ 1406797 h 6438807"/>
                    <a:gd name="connsiteX139" fmla="*/ 3911601 w 4234182"/>
                    <a:gd name="connsiteY139" fmla="*/ 1107983 h 6438807"/>
                    <a:gd name="connsiteX140" fmla="*/ 3983039 w 4234182"/>
                    <a:gd name="connsiteY140" fmla="*/ 996858 h 6438807"/>
                    <a:gd name="connsiteX141" fmla="*/ 4055631 w 4234182"/>
                    <a:gd name="connsiteY141" fmla="*/ 793658 h 6438807"/>
                    <a:gd name="connsiteX142" fmla="*/ 4146551 w 4234182"/>
                    <a:gd name="connsiteY142" fmla="*/ 583242 h 6438807"/>
                    <a:gd name="connsiteX143" fmla="*/ 4234182 w 4234182"/>
                    <a:gd name="connsiteY143" fmla="*/ 361768 h 6438807"/>
                    <a:gd name="connsiteX144" fmla="*/ 4203339 w 4234182"/>
                    <a:gd name="connsiteY144" fmla="*/ 0 h 6438807"/>
                    <a:gd name="connsiteX145" fmla="*/ 2572241 w 4234182"/>
                    <a:gd name="connsiteY145" fmla="*/ 46067 h 6438807"/>
                    <a:gd name="connsiteX146" fmla="*/ 2102049 w 4234182"/>
                    <a:gd name="connsiteY146"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39827 w 4234182"/>
                    <a:gd name="connsiteY44" fmla="*/ 3114584 h 6438807"/>
                    <a:gd name="connsiteX45" fmla="*/ 1125540 w 4234182"/>
                    <a:gd name="connsiteY45" fmla="*/ 3089184 h 6438807"/>
                    <a:gd name="connsiteX46" fmla="*/ 965202 w 4234182"/>
                    <a:gd name="connsiteY46" fmla="*/ 3086009 h 6438807"/>
                    <a:gd name="connsiteX47" fmla="*/ 884240 w 4234182"/>
                    <a:gd name="connsiteY47" fmla="*/ 3162209 h 6438807"/>
                    <a:gd name="connsiteX48" fmla="*/ 850902 w 4234182"/>
                    <a:gd name="connsiteY48" fmla="*/ 3213009 h 6438807"/>
                    <a:gd name="connsiteX49" fmla="*/ 702175 w 4234182"/>
                    <a:gd name="connsiteY49" fmla="*/ 3169103 h 6438807"/>
                    <a:gd name="connsiteX50" fmla="*/ 716554 w 4234182"/>
                    <a:gd name="connsiteY50" fmla="*/ 2974294 h 6438807"/>
                    <a:gd name="connsiteX51" fmla="*/ 641352 w 4234182"/>
                    <a:gd name="connsiteY51" fmla="*/ 2976472 h 6438807"/>
                    <a:gd name="connsiteX52" fmla="*/ 519115 w 4234182"/>
                    <a:gd name="connsiteY52" fmla="*/ 2930434 h 6438807"/>
                    <a:gd name="connsiteX53" fmla="*/ 484190 w 4234182"/>
                    <a:gd name="connsiteY53" fmla="*/ 2839947 h 6438807"/>
                    <a:gd name="connsiteX54" fmla="*/ 526100 w 4234182"/>
                    <a:gd name="connsiteY54" fmla="*/ 2791460 h 6438807"/>
                    <a:gd name="connsiteX55" fmla="*/ 523877 w 4234182"/>
                    <a:gd name="connsiteY55" fmla="*/ 2725647 h 6438807"/>
                    <a:gd name="connsiteX56" fmla="*/ 563565 w 4234182"/>
                    <a:gd name="connsiteY56" fmla="*/ 2698659 h 6438807"/>
                    <a:gd name="connsiteX57" fmla="*/ 641352 w 4234182"/>
                    <a:gd name="connsiteY57" fmla="*/ 2758984 h 6438807"/>
                    <a:gd name="connsiteX58" fmla="*/ 668340 w 4234182"/>
                    <a:gd name="connsiteY58" fmla="*/ 2785972 h 6438807"/>
                    <a:gd name="connsiteX59" fmla="*/ 676277 w 4234182"/>
                    <a:gd name="connsiteY59" fmla="*/ 2730410 h 6438807"/>
                    <a:gd name="connsiteX60" fmla="*/ 712744 w 4234182"/>
                    <a:gd name="connsiteY60" fmla="*/ 2717846 h 6438807"/>
                    <a:gd name="connsiteX61" fmla="*/ 757240 w 4234182"/>
                    <a:gd name="connsiteY61" fmla="*/ 2717709 h 6438807"/>
                    <a:gd name="connsiteX62" fmla="*/ 784227 w 4234182"/>
                    <a:gd name="connsiteY62" fmla="*/ 2685959 h 6438807"/>
                    <a:gd name="connsiteX63" fmla="*/ 860427 w 4234182"/>
                    <a:gd name="connsiteY63" fmla="*/ 2579597 h 6438807"/>
                    <a:gd name="connsiteX64" fmla="*/ 950234 w 4234182"/>
                    <a:gd name="connsiteY64" fmla="*/ 2519952 h 6438807"/>
                    <a:gd name="connsiteX65" fmla="*/ 1031877 w 4234182"/>
                    <a:gd name="connsiteY65" fmla="*/ 2489109 h 6438807"/>
                    <a:gd name="connsiteX66" fmla="*/ 1179515 w 4234182"/>
                    <a:gd name="connsiteY66" fmla="*/ 2346234 h 6438807"/>
                    <a:gd name="connsiteX67" fmla="*/ 1293905 w 4234182"/>
                    <a:gd name="connsiteY67" fmla="*/ 2356213 h 6438807"/>
                    <a:gd name="connsiteX68" fmla="*/ 1359991 w 4234182"/>
                    <a:gd name="connsiteY68" fmla="*/ 2451598 h 6438807"/>
                    <a:gd name="connsiteX69" fmla="*/ 1303340 w 4234182"/>
                    <a:gd name="connsiteY69" fmla="*/ 2522447 h 6438807"/>
                    <a:gd name="connsiteX70" fmla="*/ 1206502 w 4234182"/>
                    <a:gd name="connsiteY70" fmla="*/ 2614522 h 6438807"/>
                    <a:gd name="connsiteX71" fmla="*/ 1168765 w 4234182"/>
                    <a:gd name="connsiteY71" fmla="*/ 2634705 h 6438807"/>
                    <a:gd name="connsiteX72" fmla="*/ 1180376 w 4234182"/>
                    <a:gd name="connsiteY72" fmla="*/ 2695756 h 6438807"/>
                    <a:gd name="connsiteX73" fmla="*/ 1230315 w 4234182"/>
                    <a:gd name="connsiteY73" fmla="*/ 2724059 h 6438807"/>
                    <a:gd name="connsiteX74" fmla="*/ 1133068 w 4234182"/>
                    <a:gd name="connsiteY74" fmla="*/ 2816815 h 6438807"/>
                    <a:gd name="connsiteX75" fmla="*/ 1362077 w 4234182"/>
                    <a:gd name="connsiteY75" fmla="*/ 2720884 h 6438807"/>
                    <a:gd name="connsiteX76" fmla="*/ 1684340 w 4234182"/>
                    <a:gd name="connsiteY76" fmla="*/ 2614522 h 6438807"/>
                    <a:gd name="connsiteX77" fmla="*/ 1795465 w 4234182"/>
                    <a:gd name="connsiteY77" fmla="*/ 2649447 h 6438807"/>
                    <a:gd name="connsiteX78" fmla="*/ 1865315 w 4234182"/>
                    <a:gd name="connsiteY78" fmla="*/ 2665322 h 6438807"/>
                    <a:gd name="connsiteX79" fmla="*/ 1939972 w 4234182"/>
                    <a:gd name="connsiteY79" fmla="*/ 2678202 h 6438807"/>
                    <a:gd name="connsiteX80" fmla="*/ 1890715 w 4234182"/>
                    <a:gd name="connsiteY80" fmla="*/ 2808197 h 6438807"/>
                    <a:gd name="connsiteX81" fmla="*/ 1787073 w 4234182"/>
                    <a:gd name="connsiteY81" fmla="*/ 2922088 h 6438807"/>
                    <a:gd name="connsiteX82" fmla="*/ 1824039 w 4234182"/>
                    <a:gd name="connsiteY82" fmla="*/ 2944721 h 6438807"/>
                    <a:gd name="connsiteX83" fmla="*/ 1811338 w 4234182"/>
                    <a:gd name="connsiteY83" fmla="*/ 3035208 h 6438807"/>
                    <a:gd name="connsiteX84" fmla="*/ 1878014 w 4234182"/>
                    <a:gd name="connsiteY84" fmla="*/ 3035208 h 6438807"/>
                    <a:gd name="connsiteX85" fmla="*/ 1865314 w 4234182"/>
                    <a:gd name="connsiteY85" fmla="*/ 3078071 h 6438807"/>
                    <a:gd name="connsiteX86" fmla="*/ 1933441 w 4234182"/>
                    <a:gd name="connsiteY86" fmla="*/ 3101884 h 6438807"/>
                    <a:gd name="connsiteX87" fmla="*/ 1995489 w 4234182"/>
                    <a:gd name="connsiteY87" fmla="*/ 3068546 h 6438807"/>
                    <a:gd name="connsiteX88" fmla="*/ 2100264 w 4234182"/>
                    <a:gd name="connsiteY88" fmla="*/ 3087596 h 6438807"/>
                    <a:gd name="connsiteX89" fmla="*/ 2112964 w 4234182"/>
                    <a:gd name="connsiteY89" fmla="*/ 3133633 h 6438807"/>
                    <a:gd name="connsiteX90" fmla="*/ 2171838 w 4234182"/>
                    <a:gd name="connsiteY90" fmla="*/ 3181168 h 6438807"/>
                    <a:gd name="connsiteX91" fmla="*/ 2178051 w 4234182"/>
                    <a:gd name="connsiteY91" fmla="*/ 3252696 h 6438807"/>
                    <a:gd name="connsiteX92" fmla="*/ 2200458 w 4234182"/>
                    <a:gd name="connsiteY92" fmla="*/ 3314746 h 6438807"/>
                    <a:gd name="connsiteX93" fmla="*/ 2141721 w 4234182"/>
                    <a:gd name="connsiteY93" fmla="*/ 3286170 h 6438807"/>
                    <a:gd name="connsiteX94" fmla="*/ 2076451 w 4234182"/>
                    <a:gd name="connsiteY94" fmla="*/ 3335246 h 6438807"/>
                    <a:gd name="connsiteX95" fmla="*/ 2114551 w 4234182"/>
                    <a:gd name="connsiteY95" fmla="*/ 3406683 h 6438807"/>
                    <a:gd name="connsiteX96" fmla="*/ 2171701 w 4234182"/>
                    <a:gd name="connsiteY96" fmla="*/ 3557496 h 6438807"/>
                    <a:gd name="connsiteX97" fmla="*/ 2129929 w 4234182"/>
                    <a:gd name="connsiteY97" fmla="*/ 3637008 h 6438807"/>
                    <a:gd name="connsiteX98" fmla="*/ 2095501 w 4234182"/>
                    <a:gd name="connsiteY98" fmla="*/ 3803558 h 6438807"/>
                    <a:gd name="connsiteX99" fmla="*/ 2056223 w 4234182"/>
                    <a:gd name="connsiteY99" fmla="*/ 3843564 h 6438807"/>
                    <a:gd name="connsiteX100" fmla="*/ 2090739 w 4234182"/>
                    <a:gd name="connsiteY100" fmla="*/ 3873408 h 6438807"/>
                    <a:gd name="connsiteX101" fmla="*/ 2073276 w 4234182"/>
                    <a:gd name="connsiteY101" fmla="*/ 3921033 h 6438807"/>
                    <a:gd name="connsiteX102" fmla="*/ 2122489 w 4234182"/>
                    <a:gd name="connsiteY102" fmla="*/ 3906746 h 6438807"/>
                    <a:gd name="connsiteX103" fmla="*/ 2163764 w 4234182"/>
                    <a:gd name="connsiteY103" fmla="*/ 3930558 h 6438807"/>
                    <a:gd name="connsiteX104" fmla="*/ 2211389 w 4234182"/>
                    <a:gd name="connsiteY104" fmla="*/ 3924208 h 6438807"/>
                    <a:gd name="connsiteX105" fmla="*/ 2271714 w 4234182"/>
                    <a:gd name="connsiteY105" fmla="*/ 3851183 h 6438807"/>
                    <a:gd name="connsiteX106" fmla="*/ 2266952 w 4234182"/>
                    <a:gd name="connsiteY106" fmla="*/ 3889283 h 6438807"/>
                    <a:gd name="connsiteX107" fmla="*/ 2335623 w 4234182"/>
                    <a:gd name="connsiteY107" fmla="*/ 3826147 h 6438807"/>
                    <a:gd name="connsiteX108" fmla="*/ 2381251 w 4234182"/>
                    <a:gd name="connsiteY108" fmla="*/ 3827371 h 6438807"/>
                    <a:gd name="connsiteX109" fmla="*/ 2416176 w 4234182"/>
                    <a:gd name="connsiteY109" fmla="*/ 3773396 h 6438807"/>
                    <a:gd name="connsiteX110" fmla="*/ 2519364 w 4234182"/>
                    <a:gd name="connsiteY110" fmla="*/ 3792446 h 6438807"/>
                    <a:gd name="connsiteX111" fmla="*/ 2568576 w 4234182"/>
                    <a:gd name="connsiteY111" fmla="*/ 3743233 h 6438807"/>
                    <a:gd name="connsiteX112" fmla="*/ 2654301 w 4234182"/>
                    <a:gd name="connsiteY112" fmla="*/ 3754346 h 6438807"/>
                    <a:gd name="connsiteX113" fmla="*/ 2688864 w 4234182"/>
                    <a:gd name="connsiteY113" fmla="*/ 3646260 h 6438807"/>
                    <a:gd name="connsiteX114" fmla="*/ 2719389 w 4234182"/>
                    <a:gd name="connsiteY114" fmla="*/ 3543208 h 6438807"/>
                    <a:gd name="connsiteX115" fmla="*/ 2695576 w 4234182"/>
                    <a:gd name="connsiteY115" fmla="*/ 3330483 h 6438807"/>
                    <a:gd name="connsiteX116" fmla="*/ 2666548 w 4234182"/>
                    <a:gd name="connsiteY116" fmla="*/ 3202486 h 6438807"/>
                    <a:gd name="connsiteX117" fmla="*/ 2611439 w 4234182"/>
                    <a:gd name="connsiteY117" fmla="*/ 3122521 h 6438807"/>
                    <a:gd name="connsiteX118" fmla="*/ 2547940 w 4234182"/>
                    <a:gd name="connsiteY118" fmla="*/ 3027272 h 6438807"/>
                    <a:gd name="connsiteX119" fmla="*/ 2479677 w 4234182"/>
                    <a:gd name="connsiteY119" fmla="*/ 2884397 h 6438807"/>
                    <a:gd name="connsiteX120" fmla="*/ 2317751 w 4234182"/>
                    <a:gd name="connsiteY120" fmla="*/ 2760571 h 6438807"/>
                    <a:gd name="connsiteX121" fmla="*/ 2310450 w 4234182"/>
                    <a:gd name="connsiteY121" fmla="*/ 2707549 h 6438807"/>
                    <a:gd name="connsiteX122" fmla="*/ 2341564 w 4234182"/>
                    <a:gd name="connsiteY122" fmla="*/ 2627221 h 6438807"/>
                    <a:gd name="connsiteX123" fmla="*/ 2712450 w 4234182"/>
                    <a:gd name="connsiteY123" fmla="*/ 2356122 h 6438807"/>
                    <a:gd name="connsiteX124" fmla="*/ 2713220 w 4234182"/>
                    <a:gd name="connsiteY124" fmla="*/ 2237512 h 6438807"/>
                    <a:gd name="connsiteX125" fmla="*/ 2715203 w 4234182"/>
                    <a:gd name="connsiteY125" fmla="*/ 2167856 h 6438807"/>
                    <a:gd name="connsiteX126" fmla="*/ 2755901 w 4234182"/>
                    <a:gd name="connsiteY126" fmla="*/ 2096996 h 6438807"/>
                    <a:gd name="connsiteX127" fmla="*/ 2865439 w 4234182"/>
                    <a:gd name="connsiteY127" fmla="*/ 2006508 h 6438807"/>
                    <a:gd name="connsiteX128" fmla="*/ 2947989 w 4234182"/>
                    <a:gd name="connsiteY128" fmla="*/ 1920783 h 6438807"/>
                    <a:gd name="connsiteX129" fmla="*/ 3024189 w 4234182"/>
                    <a:gd name="connsiteY129" fmla="*/ 1781083 h 6438807"/>
                    <a:gd name="connsiteX130" fmla="*/ 3051222 w 4234182"/>
                    <a:gd name="connsiteY130" fmla="*/ 1822858 h 6438807"/>
                    <a:gd name="connsiteX131" fmla="*/ 3119439 w 4234182"/>
                    <a:gd name="connsiteY131" fmla="*/ 1771558 h 6438807"/>
                    <a:gd name="connsiteX132" fmla="*/ 3141664 w 4234182"/>
                    <a:gd name="connsiteY132" fmla="*/ 1846171 h 6438807"/>
                    <a:gd name="connsiteX133" fmla="*/ 3276601 w 4234182"/>
                    <a:gd name="connsiteY133" fmla="*/ 1866808 h 6438807"/>
                    <a:gd name="connsiteX134" fmla="*/ 3319782 w 4234182"/>
                    <a:gd name="connsiteY134" fmla="*/ 1850934 h 6438807"/>
                    <a:gd name="connsiteX135" fmla="*/ 3416590 w 4234182"/>
                    <a:gd name="connsiteY135" fmla="*/ 1817163 h 6438807"/>
                    <a:gd name="connsiteX136" fmla="*/ 3586164 w 4234182"/>
                    <a:gd name="connsiteY136" fmla="*/ 1666783 h 6438807"/>
                    <a:gd name="connsiteX137" fmla="*/ 3737793 w 4234182"/>
                    <a:gd name="connsiteY137" fmla="*/ 1406797 h 6438807"/>
                    <a:gd name="connsiteX138" fmla="*/ 3911601 w 4234182"/>
                    <a:gd name="connsiteY138" fmla="*/ 1107983 h 6438807"/>
                    <a:gd name="connsiteX139" fmla="*/ 3983039 w 4234182"/>
                    <a:gd name="connsiteY139" fmla="*/ 996858 h 6438807"/>
                    <a:gd name="connsiteX140" fmla="*/ 4055631 w 4234182"/>
                    <a:gd name="connsiteY140" fmla="*/ 793658 h 6438807"/>
                    <a:gd name="connsiteX141" fmla="*/ 4146551 w 4234182"/>
                    <a:gd name="connsiteY141" fmla="*/ 583242 h 6438807"/>
                    <a:gd name="connsiteX142" fmla="*/ 4234182 w 4234182"/>
                    <a:gd name="connsiteY142" fmla="*/ 361768 h 6438807"/>
                    <a:gd name="connsiteX143" fmla="*/ 4203339 w 4234182"/>
                    <a:gd name="connsiteY143" fmla="*/ 0 h 6438807"/>
                    <a:gd name="connsiteX144" fmla="*/ 2572241 w 4234182"/>
                    <a:gd name="connsiteY144" fmla="*/ 46067 h 6438807"/>
                    <a:gd name="connsiteX145" fmla="*/ 2102049 w 4234182"/>
                    <a:gd name="connsiteY145"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39827 w 4234182"/>
                    <a:gd name="connsiteY44" fmla="*/ 3114584 h 6438807"/>
                    <a:gd name="connsiteX45" fmla="*/ 1125540 w 4234182"/>
                    <a:gd name="connsiteY45" fmla="*/ 3089184 h 6438807"/>
                    <a:gd name="connsiteX46" fmla="*/ 965202 w 4234182"/>
                    <a:gd name="connsiteY46" fmla="*/ 3086009 h 6438807"/>
                    <a:gd name="connsiteX47" fmla="*/ 884240 w 4234182"/>
                    <a:gd name="connsiteY47" fmla="*/ 3162209 h 6438807"/>
                    <a:gd name="connsiteX48" fmla="*/ 850902 w 4234182"/>
                    <a:gd name="connsiteY48" fmla="*/ 3213009 h 6438807"/>
                    <a:gd name="connsiteX49" fmla="*/ 702175 w 4234182"/>
                    <a:gd name="connsiteY49" fmla="*/ 3169103 h 6438807"/>
                    <a:gd name="connsiteX50" fmla="*/ 716554 w 4234182"/>
                    <a:gd name="connsiteY50" fmla="*/ 2974294 h 6438807"/>
                    <a:gd name="connsiteX51" fmla="*/ 519115 w 4234182"/>
                    <a:gd name="connsiteY51" fmla="*/ 2930434 h 6438807"/>
                    <a:gd name="connsiteX52" fmla="*/ 484190 w 4234182"/>
                    <a:gd name="connsiteY52" fmla="*/ 2839947 h 6438807"/>
                    <a:gd name="connsiteX53" fmla="*/ 526100 w 4234182"/>
                    <a:gd name="connsiteY53" fmla="*/ 2791460 h 6438807"/>
                    <a:gd name="connsiteX54" fmla="*/ 523877 w 4234182"/>
                    <a:gd name="connsiteY54" fmla="*/ 2725647 h 6438807"/>
                    <a:gd name="connsiteX55" fmla="*/ 563565 w 4234182"/>
                    <a:gd name="connsiteY55" fmla="*/ 2698659 h 6438807"/>
                    <a:gd name="connsiteX56" fmla="*/ 641352 w 4234182"/>
                    <a:gd name="connsiteY56" fmla="*/ 2758984 h 6438807"/>
                    <a:gd name="connsiteX57" fmla="*/ 668340 w 4234182"/>
                    <a:gd name="connsiteY57" fmla="*/ 2785972 h 6438807"/>
                    <a:gd name="connsiteX58" fmla="*/ 676277 w 4234182"/>
                    <a:gd name="connsiteY58" fmla="*/ 2730410 h 6438807"/>
                    <a:gd name="connsiteX59" fmla="*/ 712744 w 4234182"/>
                    <a:gd name="connsiteY59" fmla="*/ 2717846 h 6438807"/>
                    <a:gd name="connsiteX60" fmla="*/ 757240 w 4234182"/>
                    <a:gd name="connsiteY60" fmla="*/ 2717709 h 6438807"/>
                    <a:gd name="connsiteX61" fmla="*/ 784227 w 4234182"/>
                    <a:gd name="connsiteY61" fmla="*/ 2685959 h 6438807"/>
                    <a:gd name="connsiteX62" fmla="*/ 860427 w 4234182"/>
                    <a:gd name="connsiteY62" fmla="*/ 2579597 h 6438807"/>
                    <a:gd name="connsiteX63" fmla="*/ 950234 w 4234182"/>
                    <a:gd name="connsiteY63" fmla="*/ 2519952 h 6438807"/>
                    <a:gd name="connsiteX64" fmla="*/ 1031877 w 4234182"/>
                    <a:gd name="connsiteY64" fmla="*/ 2489109 h 6438807"/>
                    <a:gd name="connsiteX65" fmla="*/ 1179515 w 4234182"/>
                    <a:gd name="connsiteY65" fmla="*/ 2346234 h 6438807"/>
                    <a:gd name="connsiteX66" fmla="*/ 1293905 w 4234182"/>
                    <a:gd name="connsiteY66" fmla="*/ 2356213 h 6438807"/>
                    <a:gd name="connsiteX67" fmla="*/ 1359991 w 4234182"/>
                    <a:gd name="connsiteY67" fmla="*/ 2451598 h 6438807"/>
                    <a:gd name="connsiteX68" fmla="*/ 1303340 w 4234182"/>
                    <a:gd name="connsiteY68" fmla="*/ 2522447 h 6438807"/>
                    <a:gd name="connsiteX69" fmla="*/ 1206502 w 4234182"/>
                    <a:gd name="connsiteY69" fmla="*/ 2614522 h 6438807"/>
                    <a:gd name="connsiteX70" fmla="*/ 1168765 w 4234182"/>
                    <a:gd name="connsiteY70" fmla="*/ 2634705 h 6438807"/>
                    <a:gd name="connsiteX71" fmla="*/ 1180376 w 4234182"/>
                    <a:gd name="connsiteY71" fmla="*/ 2695756 h 6438807"/>
                    <a:gd name="connsiteX72" fmla="*/ 1230315 w 4234182"/>
                    <a:gd name="connsiteY72" fmla="*/ 2724059 h 6438807"/>
                    <a:gd name="connsiteX73" fmla="*/ 1133068 w 4234182"/>
                    <a:gd name="connsiteY73" fmla="*/ 2816815 h 6438807"/>
                    <a:gd name="connsiteX74" fmla="*/ 1362077 w 4234182"/>
                    <a:gd name="connsiteY74" fmla="*/ 2720884 h 6438807"/>
                    <a:gd name="connsiteX75" fmla="*/ 1684340 w 4234182"/>
                    <a:gd name="connsiteY75" fmla="*/ 2614522 h 6438807"/>
                    <a:gd name="connsiteX76" fmla="*/ 1795465 w 4234182"/>
                    <a:gd name="connsiteY76" fmla="*/ 2649447 h 6438807"/>
                    <a:gd name="connsiteX77" fmla="*/ 1865315 w 4234182"/>
                    <a:gd name="connsiteY77" fmla="*/ 2665322 h 6438807"/>
                    <a:gd name="connsiteX78" fmla="*/ 1939972 w 4234182"/>
                    <a:gd name="connsiteY78" fmla="*/ 2678202 h 6438807"/>
                    <a:gd name="connsiteX79" fmla="*/ 1890715 w 4234182"/>
                    <a:gd name="connsiteY79" fmla="*/ 2808197 h 6438807"/>
                    <a:gd name="connsiteX80" fmla="*/ 1787073 w 4234182"/>
                    <a:gd name="connsiteY80" fmla="*/ 2922088 h 6438807"/>
                    <a:gd name="connsiteX81" fmla="*/ 1824039 w 4234182"/>
                    <a:gd name="connsiteY81" fmla="*/ 2944721 h 6438807"/>
                    <a:gd name="connsiteX82" fmla="*/ 1811338 w 4234182"/>
                    <a:gd name="connsiteY82" fmla="*/ 3035208 h 6438807"/>
                    <a:gd name="connsiteX83" fmla="*/ 1878014 w 4234182"/>
                    <a:gd name="connsiteY83" fmla="*/ 3035208 h 6438807"/>
                    <a:gd name="connsiteX84" fmla="*/ 1865314 w 4234182"/>
                    <a:gd name="connsiteY84" fmla="*/ 3078071 h 6438807"/>
                    <a:gd name="connsiteX85" fmla="*/ 1933441 w 4234182"/>
                    <a:gd name="connsiteY85" fmla="*/ 3101884 h 6438807"/>
                    <a:gd name="connsiteX86" fmla="*/ 1995489 w 4234182"/>
                    <a:gd name="connsiteY86" fmla="*/ 3068546 h 6438807"/>
                    <a:gd name="connsiteX87" fmla="*/ 2100264 w 4234182"/>
                    <a:gd name="connsiteY87" fmla="*/ 3087596 h 6438807"/>
                    <a:gd name="connsiteX88" fmla="*/ 2112964 w 4234182"/>
                    <a:gd name="connsiteY88" fmla="*/ 3133633 h 6438807"/>
                    <a:gd name="connsiteX89" fmla="*/ 2171838 w 4234182"/>
                    <a:gd name="connsiteY89" fmla="*/ 3181168 h 6438807"/>
                    <a:gd name="connsiteX90" fmla="*/ 2178051 w 4234182"/>
                    <a:gd name="connsiteY90" fmla="*/ 3252696 h 6438807"/>
                    <a:gd name="connsiteX91" fmla="*/ 2200458 w 4234182"/>
                    <a:gd name="connsiteY91" fmla="*/ 3314746 h 6438807"/>
                    <a:gd name="connsiteX92" fmla="*/ 2141721 w 4234182"/>
                    <a:gd name="connsiteY92" fmla="*/ 3286170 h 6438807"/>
                    <a:gd name="connsiteX93" fmla="*/ 2076451 w 4234182"/>
                    <a:gd name="connsiteY93" fmla="*/ 3335246 h 6438807"/>
                    <a:gd name="connsiteX94" fmla="*/ 2114551 w 4234182"/>
                    <a:gd name="connsiteY94" fmla="*/ 3406683 h 6438807"/>
                    <a:gd name="connsiteX95" fmla="*/ 2171701 w 4234182"/>
                    <a:gd name="connsiteY95" fmla="*/ 3557496 h 6438807"/>
                    <a:gd name="connsiteX96" fmla="*/ 2129929 w 4234182"/>
                    <a:gd name="connsiteY96" fmla="*/ 3637008 h 6438807"/>
                    <a:gd name="connsiteX97" fmla="*/ 2095501 w 4234182"/>
                    <a:gd name="connsiteY97" fmla="*/ 3803558 h 6438807"/>
                    <a:gd name="connsiteX98" fmla="*/ 2056223 w 4234182"/>
                    <a:gd name="connsiteY98" fmla="*/ 3843564 h 6438807"/>
                    <a:gd name="connsiteX99" fmla="*/ 2090739 w 4234182"/>
                    <a:gd name="connsiteY99" fmla="*/ 3873408 h 6438807"/>
                    <a:gd name="connsiteX100" fmla="*/ 2073276 w 4234182"/>
                    <a:gd name="connsiteY100" fmla="*/ 3921033 h 6438807"/>
                    <a:gd name="connsiteX101" fmla="*/ 2122489 w 4234182"/>
                    <a:gd name="connsiteY101" fmla="*/ 3906746 h 6438807"/>
                    <a:gd name="connsiteX102" fmla="*/ 2163764 w 4234182"/>
                    <a:gd name="connsiteY102" fmla="*/ 3930558 h 6438807"/>
                    <a:gd name="connsiteX103" fmla="*/ 2211389 w 4234182"/>
                    <a:gd name="connsiteY103" fmla="*/ 3924208 h 6438807"/>
                    <a:gd name="connsiteX104" fmla="*/ 2271714 w 4234182"/>
                    <a:gd name="connsiteY104" fmla="*/ 3851183 h 6438807"/>
                    <a:gd name="connsiteX105" fmla="*/ 2266952 w 4234182"/>
                    <a:gd name="connsiteY105" fmla="*/ 3889283 h 6438807"/>
                    <a:gd name="connsiteX106" fmla="*/ 2335623 w 4234182"/>
                    <a:gd name="connsiteY106" fmla="*/ 3826147 h 6438807"/>
                    <a:gd name="connsiteX107" fmla="*/ 2381251 w 4234182"/>
                    <a:gd name="connsiteY107" fmla="*/ 3827371 h 6438807"/>
                    <a:gd name="connsiteX108" fmla="*/ 2416176 w 4234182"/>
                    <a:gd name="connsiteY108" fmla="*/ 3773396 h 6438807"/>
                    <a:gd name="connsiteX109" fmla="*/ 2519364 w 4234182"/>
                    <a:gd name="connsiteY109" fmla="*/ 3792446 h 6438807"/>
                    <a:gd name="connsiteX110" fmla="*/ 2568576 w 4234182"/>
                    <a:gd name="connsiteY110" fmla="*/ 3743233 h 6438807"/>
                    <a:gd name="connsiteX111" fmla="*/ 2654301 w 4234182"/>
                    <a:gd name="connsiteY111" fmla="*/ 3754346 h 6438807"/>
                    <a:gd name="connsiteX112" fmla="*/ 2688864 w 4234182"/>
                    <a:gd name="connsiteY112" fmla="*/ 3646260 h 6438807"/>
                    <a:gd name="connsiteX113" fmla="*/ 2719389 w 4234182"/>
                    <a:gd name="connsiteY113" fmla="*/ 3543208 h 6438807"/>
                    <a:gd name="connsiteX114" fmla="*/ 2695576 w 4234182"/>
                    <a:gd name="connsiteY114" fmla="*/ 3330483 h 6438807"/>
                    <a:gd name="connsiteX115" fmla="*/ 2666548 w 4234182"/>
                    <a:gd name="connsiteY115" fmla="*/ 3202486 h 6438807"/>
                    <a:gd name="connsiteX116" fmla="*/ 2611439 w 4234182"/>
                    <a:gd name="connsiteY116" fmla="*/ 3122521 h 6438807"/>
                    <a:gd name="connsiteX117" fmla="*/ 2547940 w 4234182"/>
                    <a:gd name="connsiteY117" fmla="*/ 3027272 h 6438807"/>
                    <a:gd name="connsiteX118" fmla="*/ 2479677 w 4234182"/>
                    <a:gd name="connsiteY118" fmla="*/ 2884397 h 6438807"/>
                    <a:gd name="connsiteX119" fmla="*/ 2317751 w 4234182"/>
                    <a:gd name="connsiteY119" fmla="*/ 2760571 h 6438807"/>
                    <a:gd name="connsiteX120" fmla="*/ 2310450 w 4234182"/>
                    <a:gd name="connsiteY120" fmla="*/ 2707549 h 6438807"/>
                    <a:gd name="connsiteX121" fmla="*/ 2341564 w 4234182"/>
                    <a:gd name="connsiteY121" fmla="*/ 2627221 h 6438807"/>
                    <a:gd name="connsiteX122" fmla="*/ 2712450 w 4234182"/>
                    <a:gd name="connsiteY122" fmla="*/ 2356122 h 6438807"/>
                    <a:gd name="connsiteX123" fmla="*/ 2713220 w 4234182"/>
                    <a:gd name="connsiteY123" fmla="*/ 2237512 h 6438807"/>
                    <a:gd name="connsiteX124" fmla="*/ 2715203 w 4234182"/>
                    <a:gd name="connsiteY124" fmla="*/ 2167856 h 6438807"/>
                    <a:gd name="connsiteX125" fmla="*/ 2755901 w 4234182"/>
                    <a:gd name="connsiteY125" fmla="*/ 2096996 h 6438807"/>
                    <a:gd name="connsiteX126" fmla="*/ 2865439 w 4234182"/>
                    <a:gd name="connsiteY126" fmla="*/ 2006508 h 6438807"/>
                    <a:gd name="connsiteX127" fmla="*/ 2947989 w 4234182"/>
                    <a:gd name="connsiteY127" fmla="*/ 1920783 h 6438807"/>
                    <a:gd name="connsiteX128" fmla="*/ 3024189 w 4234182"/>
                    <a:gd name="connsiteY128" fmla="*/ 1781083 h 6438807"/>
                    <a:gd name="connsiteX129" fmla="*/ 3051222 w 4234182"/>
                    <a:gd name="connsiteY129" fmla="*/ 1822858 h 6438807"/>
                    <a:gd name="connsiteX130" fmla="*/ 3119439 w 4234182"/>
                    <a:gd name="connsiteY130" fmla="*/ 1771558 h 6438807"/>
                    <a:gd name="connsiteX131" fmla="*/ 3141664 w 4234182"/>
                    <a:gd name="connsiteY131" fmla="*/ 1846171 h 6438807"/>
                    <a:gd name="connsiteX132" fmla="*/ 3276601 w 4234182"/>
                    <a:gd name="connsiteY132" fmla="*/ 1866808 h 6438807"/>
                    <a:gd name="connsiteX133" fmla="*/ 3319782 w 4234182"/>
                    <a:gd name="connsiteY133" fmla="*/ 1850934 h 6438807"/>
                    <a:gd name="connsiteX134" fmla="*/ 3416590 w 4234182"/>
                    <a:gd name="connsiteY134" fmla="*/ 1817163 h 6438807"/>
                    <a:gd name="connsiteX135" fmla="*/ 3586164 w 4234182"/>
                    <a:gd name="connsiteY135" fmla="*/ 1666783 h 6438807"/>
                    <a:gd name="connsiteX136" fmla="*/ 3737793 w 4234182"/>
                    <a:gd name="connsiteY136" fmla="*/ 1406797 h 6438807"/>
                    <a:gd name="connsiteX137" fmla="*/ 3911601 w 4234182"/>
                    <a:gd name="connsiteY137" fmla="*/ 1107983 h 6438807"/>
                    <a:gd name="connsiteX138" fmla="*/ 3983039 w 4234182"/>
                    <a:gd name="connsiteY138" fmla="*/ 996858 h 6438807"/>
                    <a:gd name="connsiteX139" fmla="*/ 4055631 w 4234182"/>
                    <a:gd name="connsiteY139" fmla="*/ 793658 h 6438807"/>
                    <a:gd name="connsiteX140" fmla="*/ 4146551 w 4234182"/>
                    <a:gd name="connsiteY140" fmla="*/ 583242 h 6438807"/>
                    <a:gd name="connsiteX141" fmla="*/ 4234182 w 4234182"/>
                    <a:gd name="connsiteY141" fmla="*/ 361768 h 6438807"/>
                    <a:gd name="connsiteX142" fmla="*/ 4203339 w 4234182"/>
                    <a:gd name="connsiteY142" fmla="*/ 0 h 6438807"/>
                    <a:gd name="connsiteX143" fmla="*/ 2572241 w 4234182"/>
                    <a:gd name="connsiteY143" fmla="*/ 46067 h 6438807"/>
                    <a:gd name="connsiteX144" fmla="*/ 2102049 w 4234182"/>
                    <a:gd name="connsiteY144"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39827 w 4234182"/>
                    <a:gd name="connsiteY44" fmla="*/ 3114584 h 6438807"/>
                    <a:gd name="connsiteX45" fmla="*/ 1125540 w 4234182"/>
                    <a:gd name="connsiteY45" fmla="*/ 3089184 h 6438807"/>
                    <a:gd name="connsiteX46" fmla="*/ 965202 w 4234182"/>
                    <a:gd name="connsiteY46" fmla="*/ 3086009 h 6438807"/>
                    <a:gd name="connsiteX47" fmla="*/ 884240 w 4234182"/>
                    <a:gd name="connsiteY47" fmla="*/ 3162209 h 6438807"/>
                    <a:gd name="connsiteX48" fmla="*/ 850902 w 4234182"/>
                    <a:gd name="connsiteY48" fmla="*/ 3213009 h 6438807"/>
                    <a:gd name="connsiteX49" fmla="*/ 702175 w 4234182"/>
                    <a:gd name="connsiteY49" fmla="*/ 3169103 h 6438807"/>
                    <a:gd name="connsiteX50" fmla="*/ 519115 w 4234182"/>
                    <a:gd name="connsiteY50" fmla="*/ 2930434 h 6438807"/>
                    <a:gd name="connsiteX51" fmla="*/ 484190 w 4234182"/>
                    <a:gd name="connsiteY51" fmla="*/ 2839947 h 6438807"/>
                    <a:gd name="connsiteX52" fmla="*/ 526100 w 4234182"/>
                    <a:gd name="connsiteY52" fmla="*/ 2791460 h 6438807"/>
                    <a:gd name="connsiteX53" fmla="*/ 523877 w 4234182"/>
                    <a:gd name="connsiteY53" fmla="*/ 2725647 h 6438807"/>
                    <a:gd name="connsiteX54" fmla="*/ 563565 w 4234182"/>
                    <a:gd name="connsiteY54" fmla="*/ 2698659 h 6438807"/>
                    <a:gd name="connsiteX55" fmla="*/ 641352 w 4234182"/>
                    <a:gd name="connsiteY55" fmla="*/ 2758984 h 6438807"/>
                    <a:gd name="connsiteX56" fmla="*/ 668340 w 4234182"/>
                    <a:gd name="connsiteY56" fmla="*/ 2785972 h 6438807"/>
                    <a:gd name="connsiteX57" fmla="*/ 676277 w 4234182"/>
                    <a:gd name="connsiteY57" fmla="*/ 2730410 h 6438807"/>
                    <a:gd name="connsiteX58" fmla="*/ 712744 w 4234182"/>
                    <a:gd name="connsiteY58" fmla="*/ 2717846 h 6438807"/>
                    <a:gd name="connsiteX59" fmla="*/ 757240 w 4234182"/>
                    <a:gd name="connsiteY59" fmla="*/ 2717709 h 6438807"/>
                    <a:gd name="connsiteX60" fmla="*/ 784227 w 4234182"/>
                    <a:gd name="connsiteY60" fmla="*/ 2685959 h 6438807"/>
                    <a:gd name="connsiteX61" fmla="*/ 860427 w 4234182"/>
                    <a:gd name="connsiteY61" fmla="*/ 2579597 h 6438807"/>
                    <a:gd name="connsiteX62" fmla="*/ 950234 w 4234182"/>
                    <a:gd name="connsiteY62" fmla="*/ 2519952 h 6438807"/>
                    <a:gd name="connsiteX63" fmla="*/ 1031877 w 4234182"/>
                    <a:gd name="connsiteY63" fmla="*/ 2489109 h 6438807"/>
                    <a:gd name="connsiteX64" fmla="*/ 1179515 w 4234182"/>
                    <a:gd name="connsiteY64" fmla="*/ 2346234 h 6438807"/>
                    <a:gd name="connsiteX65" fmla="*/ 1293905 w 4234182"/>
                    <a:gd name="connsiteY65" fmla="*/ 2356213 h 6438807"/>
                    <a:gd name="connsiteX66" fmla="*/ 1359991 w 4234182"/>
                    <a:gd name="connsiteY66" fmla="*/ 2451598 h 6438807"/>
                    <a:gd name="connsiteX67" fmla="*/ 1303340 w 4234182"/>
                    <a:gd name="connsiteY67" fmla="*/ 2522447 h 6438807"/>
                    <a:gd name="connsiteX68" fmla="*/ 1206502 w 4234182"/>
                    <a:gd name="connsiteY68" fmla="*/ 2614522 h 6438807"/>
                    <a:gd name="connsiteX69" fmla="*/ 1168765 w 4234182"/>
                    <a:gd name="connsiteY69" fmla="*/ 2634705 h 6438807"/>
                    <a:gd name="connsiteX70" fmla="*/ 1180376 w 4234182"/>
                    <a:gd name="connsiteY70" fmla="*/ 2695756 h 6438807"/>
                    <a:gd name="connsiteX71" fmla="*/ 1230315 w 4234182"/>
                    <a:gd name="connsiteY71" fmla="*/ 2724059 h 6438807"/>
                    <a:gd name="connsiteX72" fmla="*/ 1133068 w 4234182"/>
                    <a:gd name="connsiteY72" fmla="*/ 2816815 h 6438807"/>
                    <a:gd name="connsiteX73" fmla="*/ 1362077 w 4234182"/>
                    <a:gd name="connsiteY73" fmla="*/ 2720884 h 6438807"/>
                    <a:gd name="connsiteX74" fmla="*/ 1684340 w 4234182"/>
                    <a:gd name="connsiteY74" fmla="*/ 2614522 h 6438807"/>
                    <a:gd name="connsiteX75" fmla="*/ 1795465 w 4234182"/>
                    <a:gd name="connsiteY75" fmla="*/ 2649447 h 6438807"/>
                    <a:gd name="connsiteX76" fmla="*/ 1865315 w 4234182"/>
                    <a:gd name="connsiteY76" fmla="*/ 2665322 h 6438807"/>
                    <a:gd name="connsiteX77" fmla="*/ 1939972 w 4234182"/>
                    <a:gd name="connsiteY77" fmla="*/ 2678202 h 6438807"/>
                    <a:gd name="connsiteX78" fmla="*/ 1890715 w 4234182"/>
                    <a:gd name="connsiteY78" fmla="*/ 2808197 h 6438807"/>
                    <a:gd name="connsiteX79" fmla="*/ 1787073 w 4234182"/>
                    <a:gd name="connsiteY79" fmla="*/ 2922088 h 6438807"/>
                    <a:gd name="connsiteX80" fmla="*/ 1824039 w 4234182"/>
                    <a:gd name="connsiteY80" fmla="*/ 2944721 h 6438807"/>
                    <a:gd name="connsiteX81" fmla="*/ 1811338 w 4234182"/>
                    <a:gd name="connsiteY81" fmla="*/ 3035208 h 6438807"/>
                    <a:gd name="connsiteX82" fmla="*/ 1878014 w 4234182"/>
                    <a:gd name="connsiteY82" fmla="*/ 3035208 h 6438807"/>
                    <a:gd name="connsiteX83" fmla="*/ 1865314 w 4234182"/>
                    <a:gd name="connsiteY83" fmla="*/ 3078071 h 6438807"/>
                    <a:gd name="connsiteX84" fmla="*/ 1933441 w 4234182"/>
                    <a:gd name="connsiteY84" fmla="*/ 3101884 h 6438807"/>
                    <a:gd name="connsiteX85" fmla="*/ 1995489 w 4234182"/>
                    <a:gd name="connsiteY85" fmla="*/ 3068546 h 6438807"/>
                    <a:gd name="connsiteX86" fmla="*/ 2100264 w 4234182"/>
                    <a:gd name="connsiteY86" fmla="*/ 3087596 h 6438807"/>
                    <a:gd name="connsiteX87" fmla="*/ 2112964 w 4234182"/>
                    <a:gd name="connsiteY87" fmla="*/ 3133633 h 6438807"/>
                    <a:gd name="connsiteX88" fmla="*/ 2171838 w 4234182"/>
                    <a:gd name="connsiteY88" fmla="*/ 3181168 h 6438807"/>
                    <a:gd name="connsiteX89" fmla="*/ 2178051 w 4234182"/>
                    <a:gd name="connsiteY89" fmla="*/ 3252696 h 6438807"/>
                    <a:gd name="connsiteX90" fmla="*/ 2200458 w 4234182"/>
                    <a:gd name="connsiteY90" fmla="*/ 3314746 h 6438807"/>
                    <a:gd name="connsiteX91" fmla="*/ 2141721 w 4234182"/>
                    <a:gd name="connsiteY91" fmla="*/ 3286170 h 6438807"/>
                    <a:gd name="connsiteX92" fmla="*/ 2076451 w 4234182"/>
                    <a:gd name="connsiteY92" fmla="*/ 3335246 h 6438807"/>
                    <a:gd name="connsiteX93" fmla="*/ 2114551 w 4234182"/>
                    <a:gd name="connsiteY93" fmla="*/ 3406683 h 6438807"/>
                    <a:gd name="connsiteX94" fmla="*/ 2171701 w 4234182"/>
                    <a:gd name="connsiteY94" fmla="*/ 3557496 h 6438807"/>
                    <a:gd name="connsiteX95" fmla="*/ 2129929 w 4234182"/>
                    <a:gd name="connsiteY95" fmla="*/ 3637008 h 6438807"/>
                    <a:gd name="connsiteX96" fmla="*/ 2095501 w 4234182"/>
                    <a:gd name="connsiteY96" fmla="*/ 3803558 h 6438807"/>
                    <a:gd name="connsiteX97" fmla="*/ 2056223 w 4234182"/>
                    <a:gd name="connsiteY97" fmla="*/ 3843564 h 6438807"/>
                    <a:gd name="connsiteX98" fmla="*/ 2090739 w 4234182"/>
                    <a:gd name="connsiteY98" fmla="*/ 3873408 h 6438807"/>
                    <a:gd name="connsiteX99" fmla="*/ 2073276 w 4234182"/>
                    <a:gd name="connsiteY99" fmla="*/ 3921033 h 6438807"/>
                    <a:gd name="connsiteX100" fmla="*/ 2122489 w 4234182"/>
                    <a:gd name="connsiteY100" fmla="*/ 3906746 h 6438807"/>
                    <a:gd name="connsiteX101" fmla="*/ 2163764 w 4234182"/>
                    <a:gd name="connsiteY101" fmla="*/ 3930558 h 6438807"/>
                    <a:gd name="connsiteX102" fmla="*/ 2211389 w 4234182"/>
                    <a:gd name="connsiteY102" fmla="*/ 3924208 h 6438807"/>
                    <a:gd name="connsiteX103" fmla="*/ 2271714 w 4234182"/>
                    <a:gd name="connsiteY103" fmla="*/ 3851183 h 6438807"/>
                    <a:gd name="connsiteX104" fmla="*/ 2266952 w 4234182"/>
                    <a:gd name="connsiteY104" fmla="*/ 3889283 h 6438807"/>
                    <a:gd name="connsiteX105" fmla="*/ 2335623 w 4234182"/>
                    <a:gd name="connsiteY105" fmla="*/ 3826147 h 6438807"/>
                    <a:gd name="connsiteX106" fmla="*/ 2381251 w 4234182"/>
                    <a:gd name="connsiteY106" fmla="*/ 3827371 h 6438807"/>
                    <a:gd name="connsiteX107" fmla="*/ 2416176 w 4234182"/>
                    <a:gd name="connsiteY107" fmla="*/ 3773396 h 6438807"/>
                    <a:gd name="connsiteX108" fmla="*/ 2519364 w 4234182"/>
                    <a:gd name="connsiteY108" fmla="*/ 3792446 h 6438807"/>
                    <a:gd name="connsiteX109" fmla="*/ 2568576 w 4234182"/>
                    <a:gd name="connsiteY109" fmla="*/ 3743233 h 6438807"/>
                    <a:gd name="connsiteX110" fmla="*/ 2654301 w 4234182"/>
                    <a:gd name="connsiteY110" fmla="*/ 3754346 h 6438807"/>
                    <a:gd name="connsiteX111" fmla="*/ 2688864 w 4234182"/>
                    <a:gd name="connsiteY111" fmla="*/ 3646260 h 6438807"/>
                    <a:gd name="connsiteX112" fmla="*/ 2719389 w 4234182"/>
                    <a:gd name="connsiteY112" fmla="*/ 3543208 h 6438807"/>
                    <a:gd name="connsiteX113" fmla="*/ 2695576 w 4234182"/>
                    <a:gd name="connsiteY113" fmla="*/ 3330483 h 6438807"/>
                    <a:gd name="connsiteX114" fmla="*/ 2666548 w 4234182"/>
                    <a:gd name="connsiteY114" fmla="*/ 3202486 h 6438807"/>
                    <a:gd name="connsiteX115" fmla="*/ 2611439 w 4234182"/>
                    <a:gd name="connsiteY115" fmla="*/ 3122521 h 6438807"/>
                    <a:gd name="connsiteX116" fmla="*/ 2547940 w 4234182"/>
                    <a:gd name="connsiteY116" fmla="*/ 3027272 h 6438807"/>
                    <a:gd name="connsiteX117" fmla="*/ 2479677 w 4234182"/>
                    <a:gd name="connsiteY117" fmla="*/ 2884397 h 6438807"/>
                    <a:gd name="connsiteX118" fmla="*/ 2317751 w 4234182"/>
                    <a:gd name="connsiteY118" fmla="*/ 2760571 h 6438807"/>
                    <a:gd name="connsiteX119" fmla="*/ 2310450 w 4234182"/>
                    <a:gd name="connsiteY119" fmla="*/ 2707549 h 6438807"/>
                    <a:gd name="connsiteX120" fmla="*/ 2341564 w 4234182"/>
                    <a:gd name="connsiteY120" fmla="*/ 2627221 h 6438807"/>
                    <a:gd name="connsiteX121" fmla="*/ 2712450 w 4234182"/>
                    <a:gd name="connsiteY121" fmla="*/ 2356122 h 6438807"/>
                    <a:gd name="connsiteX122" fmla="*/ 2713220 w 4234182"/>
                    <a:gd name="connsiteY122" fmla="*/ 2237512 h 6438807"/>
                    <a:gd name="connsiteX123" fmla="*/ 2715203 w 4234182"/>
                    <a:gd name="connsiteY123" fmla="*/ 2167856 h 6438807"/>
                    <a:gd name="connsiteX124" fmla="*/ 2755901 w 4234182"/>
                    <a:gd name="connsiteY124" fmla="*/ 2096996 h 6438807"/>
                    <a:gd name="connsiteX125" fmla="*/ 2865439 w 4234182"/>
                    <a:gd name="connsiteY125" fmla="*/ 2006508 h 6438807"/>
                    <a:gd name="connsiteX126" fmla="*/ 2947989 w 4234182"/>
                    <a:gd name="connsiteY126" fmla="*/ 1920783 h 6438807"/>
                    <a:gd name="connsiteX127" fmla="*/ 3024189 w 4234182"/>
                    <a:gd name="connsiteY127" fmla="*/ 1781083 h 6438807"/>
                    <a:gd name="connsiteX128" fmla="*/ 3051222 w 4234182"/>
                    <a:gd name="connsiteY128" fmla="*/ 1822858 h 6438807"/>
                    <a:gd name="connsiteX129" fmla="*/ 3119439 w 4234182"/>
                    <a:gd name="connsiteY129" fmla="*/ 1771558 h 6438807"/>
                    <a:gd name="connsiteX130" fmla="*/ 3141664 w 4234182"/>
                    <a:gd name="connsiteY130" fmla="*/ 1846171 h 6438807"/>
                    <a:gd name="connsiteX131" fmla="*/ 3276601 w 4234182"/>
                    <a:gd name="connsiteY131" fmla="*/ 1866808 h 6438807"/>
                    <a:gd name="connsiteX132" fmla="*/ 3319782 w 4234182"/>
                    <a:gd name="connsiteY132" fmla="*/ 1850934 h 6438807"/>
                    <a:gd name="connsiteX133" fmla="*/ 3416590 w 4234182"/>
                    <a:gd name="connsiteY133" fmla="*/ 1817163 h 6438807"/>
                    <a:gd name="connsiteX134" fmla="*/ 3586164 w 4234182"/>
                    <a:gd name="connsiteY134" fmla="*/ 1666783 h 6438807"/>
                    <a:gd name="connsiteX135" fmla="*/ 3737793 w 4234182"/>
                    <a:gd name="connsiteY135" fmla="*/ 1406797 h 6438807"/>
                    <a:gd name="connsiteX136" fmla="*/ 3911601 w 4234182"/>
                    <a:gd name="connsiteY136" fmla="*/ 1107983 h 6438807"/>
                    <a:gd name="connsiteX137" fmla="*/ 3983039 w 4234182"/>
                    <a:gd name="connsiteY137" fmla="*/ 996858 h 6438807"/>
                    <a:gd name="connsiteX138" fmla="*/ 4055631 w 4234182"/>
                    <a:gd name="connsiteY138" fmla="*/ 793658 h 6438807"/>
                    <a:gd name="connsiteX139" fmla="*/ 4146551 w 4234182"/>
                    <a:gd name="connsiteY139" fmla="*/ 583242 h 6438807"/>
                    <a:gd name="connsiteX140" fmla="*/ 4234182 w 4234182"/>
                    <a:gd name="connsiteY140" fmla="*/ 361768 h 6438807"/>
                    <a:gd name="connsiteX141" fmla="*/ 4203339 w 4234182"/>
                    <a:gd name="connsiteY141" fmla="*/ 0 h 6438807"/>
                    <a:gd name="connsiteX142" fmla="*/ 2572241 w 4234182"/>
                    <a:gd name="connsiteY142" fmla="*/ 46067 h 6438807"/>
                    <a:gd name="connsiteX143" fmla="*/ 2102049 w 4234182"/>
                    <a:gd name="connsiteY143"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39827 w 4234182"/>
                    <a:gd name="connsiteY44" fmla="*/ 3114584 h 6438807"/>
                    <a:gd name="connsiteX45" fmla="*/ 1125540 w 4234182"/>
                    <a:gd name="connsiteY45" fmla="*/ 3089184 h 6438807"/>
                    <a:gd name="connsiteX46" fmla="*/ 965202 w 4234182"/>
                    <a:gd name="connsiteY46" fmla="*/ 3086009 h 6438807"/>
                    <a:gd name="connsiteX47" fmla="*/ 884240 w 4234182"/>
                    <a:gd name="connsiteY47" fmla="*/ 3162209 h 6438807"/>
                    <a:gd name="connsiteX48" fmla="*/ 850902 w 4234182"/>
                    <a:gd name="connsiteY48" fmla="*/ 3213009 h 6438807"/>
                    <a:gd name="connsiteX49" fmla="*/ 702175 w 4234182"/>
                    <a:gd name="connsiteY49" fmla="*/ 3169103 h 6438807"/>
                    <a:gd name="connsiteX50" fmla="*/ 519115 w 4234182"/>
                    <a:gd name="connsiteY50" fmla="*/ 2930434 h 6438807"/>
                    <a:gd name="connsiteX51" fmla="*/ 484190 w 4234182"/>
                    <a:gd name="connsiteY51" fmla="*/ 2839947 h 6438807"/>
                    <a:gd name="connsiteX52" fmla="*/ 523877 w 4234182"/>
                    <a:gd name="connsiteY52" fmla="*/ 2725647 h 6438807"/>
                    <a:gd name="connsiteX53" fmla="*/ 563565 w 4234182"/>
                    <a:gd name="connsiteY53" fmla="*/ 2698659 h 6438807"/>
                    <a:gd name="connsiteX54" fmla="*/ 641352 w 4234182"/>
                    <a:gd name="connsiteY54" fmla="*/ 2758984 h 6438807"/>
                    <a:gd name="connsiteX55" fmla="*/ 668340 w 4234182"/>
                    <a:gd name="connsiteY55" fmla="*/ 2785972 h 6438807"/>
                    <a:gd name="connsiteX56" fmla="*/ 676277 w 4234182"/>
                    <a:gd name="connsiteY56" fmla="*/ 2730410 h 6438807"/>
                    <a:gd name="connsiteX57" fmla="*/ 712744 w 4234182"/>
                    <a:gd name="connsiteY57" fmla="*/ 2717846 h 6438807"/>
                    <a:gd name="connsiteX58" fmla="*/ 757240 w 4234182"/>
                    <a:gd name="connsiteY58" fmla="*/ 2717709 h 6438807"/>
                    <a:gd name="connsiteX59" fmla="*/ 784227 w 4234182"/>
                    <a:gd name="connsiteY59" fmla="*/ 2685959 h 6438807"/>
                    <a:gd name="connsiteX60" fmla="*/ 860427 w 4234182"/>
                    <a:gd name="connsiteY60" fmla="*/ 2579597 h 6438807"/>
                    <a:gd name="connsiteX61" fmla="*/ 950234 w 4234182"/>
                    <a:gd name="connsiteY61" fmla="*/ 2519952 h 6438807"/>
                    <a:gd name="connsiteX62" fmla="*/ 1031877 w 4234182"/>
                    <a:gd name="connsiteY62" fmla="*/ 2489109 h 6438807"/>
                    <a:gd name="connsiteX63" fmla="*/ 1179515 w 4234182"/>
                    <a:gd name="connsiteY63" fmla="*/ 2346234 h 6438807"/>
                    <a:gd name="connsiteX64" fmla="*/ 1293905 w 4234182"/>
                    <a:gd name="connsiteY64" fmla="*/ 2356213 h 6438807"/>
                    <a:gd name="connsiteX65" fmla="*/ 1359991 w 4234182"/>
                    <a:gd name="connsiteY65" fmla="*/ 2451598 h 6438807"/>
                    <a:gd name="connsiteX66" fmla="*/ 1303340 w 4234182"/>
                    <a:gd name="connsiteY66" fmla="*/ 2522447 h 6438807"/>
                    <a:gd name="connsiteX67" fmla="*/ 1206502 w 4234182"/>
                    <a:gd name="connsiteY67" fmla="*/ 2614522 h 6438807"/>
                    <a:gd name="connsiteX68" fmla="*/ 1168765 w 4234182"/>
                    <a:gd name="connsiteY68" fmla="*/ 2634705 h 6438807"/>
                    <a:gd name="connsiteX69" fmla="*/ 1180376 w 4234182"/>
                    <a:gd name="connsiteY69" fmla="*/ 2695756 h 6438807"/>
                    <a:gd name="connsiteX70" fmla="*/ 1230315 w 4234182"/>
                    <a:gd name="connsiteY70" fmla="*/ 2724059 h 6438807"/>
                    <a:gd name="connsiteX71" fmla="*/ 1133068 w 4234182"/>
                    <a:gd name="connsiteY71" fmla="*/ 2816815 h 6438807"/>
                    <a:gd name="connsiteX72" fmla="*/ 1362077 w 4234182"/>
                    <a:gd name="connsiteY72" fmla="*/ 2720884 h 6438807"/>
                    <a:gd name="connsiteX73" fmla="*/ 1684340 w 4234182"/>
                    <a:gd name="connsiteY73" fmla="*/ 2614522 h 6438807"/>
                    <a:gd name="connsiteX74" fmla="*/ 1795465 w 4234182"/>
                    <a:gd name="connsiteY74" fmla="*/ 2649447 h 6438807"/>
                    <a:gd name="connsiteX75" fmla="*/ 1865315 w 4234182"/>
                    <a:gd name="connsiteY75" fmla="*/ 2665322 h 6438807"/>
                    <a:gd name="connsiteX76" fmla="*/ 1939972 w 4234182"/>
                    <a:gd name="connsiteY76" fmla="*/ 2678202 h 6438807"/>
                    <a:gd name="connsiteX77" fmla="*/ 1890715 w 4234182"/>
                    <a:gd name="connsiteY77" fmla="*/ 2808197 h 6438807"/>
                    <a:gd name="connsiteX78" fmla="*/ 1787073 w 4234182"/>
                    <a:gd name="connsiteY78" fmla="*/ 2922088 h 6438807"/>
                    <a:gd name="connsiteX79" fmla="*/ 1824039 w 4234182"/>
                    <a:gd name="connsiteY79" fmla="*/ 2944721 h 6438807"/>
                    <a:gd name="connsiteX80" fmla="*/ 1811338 w 4234182"/>
                    <a:gd name="connsiteY80" fmla="*/ 3035208 h 6438807"/>
                    <a:gd name="connsiteX81" fmla="*/ 1878014 w 4234182"/>
                    <a:gd name="connsiteY81" fmla="*/ 3035208 h 6438807"/>
                    <a:gd name="connsiteX82" fmla="*/ 1865314 w 4234182"/>
                    <a:gd name="connsiteY82" fmla="*/ 3078071 h 6438807"/>
                    <a:gd name="connsiteX83" fmla="*/ 1933441 w 4234182"/>
                    <a:gd name="connsiteY83" fmla="*/ 3101884 h 6438807"/>
                    <a:gd name="connsiteX84" fmla="*/ 1995489 w 4234182"/>
                    <a:gd name="connsiteY84" fmla="*/ 3068546 h 6438807"/>
                    <a:gd name="connsiteX85" fmla="*/ 2100264 w 4234182"/>
                    <a:gd name="connsiteY85" fmla="*/ 3087596 h 6438807"/>
                    <a:gd name="connsiteX86" fmla="*/ 2112964 w 4234182"/>
                    <a:gd name="connsiteY86" fmla="*/ 3133633 h 6438807"/>
                    <a:gd name="connsiteX87" fmla="*/ 2171838 w 4234182"/>
                    <a:gd name="connsiteY87" fmla="*/ 3181168 h 6438807"/>
                    <a:gd name="connsiteX88" fmla="*/ 2178051 w 4234182"/>
                    <a:gd name="connsiteY88" fmla="*/ 3252696 h 6438807"/>
                    <a:gd name="connsiteX89" fmla="*/ 2200458 w 4234182"/>
                    <a:gd name="connsiteY89" fmla="*/ 3314746 h 6438807"/>
                    <a:gd name="connsiteX90" fmla="*/ 2141721 w 4234182"/>
                    <a:gd name="connsiteY90" fmla="*/ 3286170 h 6438807"/>
                    <a:gd name="connsiteX91" fmla="*/ 2076451 w 4234182"/>
                    <a:gd name="connsiteY91" fmla="*/ 3335246 h 6438807"/>
                    <a:gd name="connsiteX92" fmla="*/ 2114551 w 4234182"/>
                    <a:gd name="connsiteY92" fmla="*/ 3406683 h 6438807"/>
                    <a:gd name="connsiteX93" fmla="*/ 2171701 w 4234182"/>
                    <a:gd name="connsiteY93" fmla="*/ 3557496 h 6438807"/>
                    <a:gd name="connsiteX94" fmla="*/ 2129929 w 4234182"/>
                    <a:gd name="connsiteY94" fmla="*/ 3637008 h 6438807"/>
                    <a:gd name="connsiteX95" fmla="*/ 2095501 w 4234182"/>
                    <a:gd name="connsiteY95" fmla="*/ 3803558 h 6438807"/>
                    <a:gd name="connsiteX96" fmla="*/ 2056223 w 4234182"/>
                    <a:gd name="connsiteY96" fmla="*/ 3843564 h 6438807"/>
                    <a:gd name="connsiteX97" fmla="*/ 2090739 w 4234182"/>
                    <a:gd name="connsiteY97" fmla="*/ 3873408 h 6438807"/>
                    <a:gd name="connsiteX98" fmla="*/ 2073276 w 4234182"/>
                    <a:gd name="connsiteY98" fmla="*/ 3921033 h 6438807"/>
                    <a:gd name="connsiteX99" fmla="*/ 2122489 w 4234182"/>
                    <a:gd name="connsiteY99" fmla="*/ 3906746 h 6438807"/>
                    <a:gd name="connsiteX100" fmla="*/ 2163764 w 4234182"/>
                    <a:gd name="connsiteY100" fmla="*/ 3930558 h 6438807"/>
                    <a:gd name="connsiteX101" fmla="*/ 2211389 w 4234182"/>
                    <a:gd name="connsiteY101" fmla="*/ 3924208 h 6438807"/>
                    <a:gd name="connsiteX102" fmla="*/ 2271714 w 4234182"/>
                    <a:gd name="connsiteY102" fmla="*/ 3851183 h 6438807"/>
                    <a:gd name="connsiteX103" fmla="*/ 2266952 w 4234182"/>
                    <a:gd name="connsiteY103" fmla="*/ 3889283 h 6438807"/>
                    <a:gd name="connsiteX104" fmla="*/ 2335623 w 4234182"/>
                    <a:gd name="connsiteY104" fmla="*/ 3826147 h 6438807"/>
                    <a:gd name="connsiteX105" fmla="*/ 2381251 w 4234182"/>
                    <a:gd name="connsiteY105" fmla="*/ 3827371 h 6438807"/>
                    <a:gd name="connsiteX106" fmla="*/ 2416176 w 4234182"/>
                    <a:gd name="connsiteY106" fmla="*/ 3773396 h 6438807"/>
                    <a:gd name="connsiteX107" fmla="*/ 2519364 w 4234182"/>
                    <a:gd name="connsiteY107" fmla="*/ 3792446 h 6438807"/>
                    <a:gd name="connsiteX108" fmla="*/ 2568576 w 4234182"/>
                    <a:gd name="connsiteY108" fmla="*/ 3743233 h 6438807"/>
                    <a:gd name="connsiteX109" fmla="*/ 2654301 w 4234182"/>
                    <a:gd name="connsiteY109" fmla="*/ 3754346 h 6438807"/>
                    <a:gd name="connsiteX110" fmla="*/ 2688864 w 4234182"/>
                    <a:gd name="connsiteY110" fmla="*/ 3646260 h 6438807"/>
                    <a:gd name="connsiteX111" fmla="*/ 2719389 w 4234182"/>
                    <a:gd name="connsiteY111" fmla="*/ 3543208 h 6438807"/>
                    <a:gd name="connsiteX112" fmla="*/ 2695576 w 4234182"/>
                    <a:gd name="connsiteY112" fmla="*/ 3330483 h 6438807"/>
                    <a:gd name="connsiteX113" fmla="*/ 2666548 w 4234182"/>
                    <a:gd name="connsiteY113" fmla="*/ 3202486 h 6438807"/>
                    <a:gd name="connsiteX114" fmla="*/ 2611439 w 4234182"/>
                    <a:gd name="connsiteY114" fmla="*/ 3122521 h 6438807"/>
                    <a:gd name="connsiteX115" fmla="*/ 2547940 w 4234182"/>
                    <a:gd name="connsiteY115" fmla="*/ 3027272 h 6438807"/>
                    <a:gd name="connsiteX116" fmla="*/ 2479677 w 4234182"/>
                    <a:gd name="connsiteY116" fmla="*/ 2884397 h 6438807"/>
                    <a:gd name="connsiteX117" fmla="*/ 2317751 w 4234182"/>
                    <a:gd name="connsiteY117" fmla="*/ 2760571 h 6438807"/>
                    <a:gd name="connsiteX118" fmla="*/ 2310450 w 4234182"/>
                    <a:gd name="connsiteY118" fmla="*/ 2707549 h 6438807"/>
                    <a:gd name="connsiteX119" fmla="*/ 2341564 w 4234182"/>
                    <a:gd name="connsiteY119" fmla="*/ 2627221 h 6438807"/>
                    <a:gd name="connsiteX120" fmla="*/ 2712450 w 4234182"/>
                    <a:gd name="connsiteY120" fmla="*/ 2356122 h 6438807"/>
                    <a:gd name="connsiteX121" fmla="*/ 2713220 w 4234182"/>
                    <a:gd name="connsiteY121" fmla="*/ 2237512 h 6438807"/>
                    <a:gd name="connsiteX122" fmla="*/ 2715203 w 4234182"/>
                    <a:gd name="connsiteY122" fmla="*/ 2167856 h 6438807"/>
                    <a:gd name="connsiteX123" fmla="*/ 2755901 w 4234182"/>
                    <a:gd name="connsiteY123" fmla="*/ 2096996 h 6438807"/>
                    <a:gd name="connsiteX124" fmla="*/ 2865439 w 4234182"/>
                    <a:gd name="connsiteY124" fmla="*/ 2006508 h 6438807"/>
                    <a:gd name="connsiteX125" fmla="*/ 2947989 w 4234182"/>
                    <a:gd name="connsiteY125" fmla="*/ 1920783 h 6438807"/>
                    <a:gd name="connsiteX126" fmla="*/ 3024189 w 4234182"/>
                    <a:gd name="connsiteY126" fmla="*/ 1781083 h 6438807"/>
                    <a:gd name="connsiteX127" fmla="*/ 3051222 w 4234182"/>
                    <a:gd name="connsiteY127" fmla="*/ 1822858 h 6438807"/>
                    <a:gd name="connsiteX128" fmla="*/ 3119439 w 4234182"/>
                    <a:gd name="connsiteY128" fmla="*/ 1771558 h 6438807"/>
                    <a:gd name="connsiteX129" fmla="*/ 3141664 w 4234182"/>
                    <a:gd name="connsiteY129" fmla="*/ 1846171 h 6438807"/>
                    <a:gd name="connsiteX130" fmla="*/ 3276601 w 4234182"/>
                    <a:gd name="connsiteY130" fmla="*/ 1866808 h 6438807"/>
                    <a:gd name="connsiteX131" fmla="*/ 3319782 w 4234182"/>
                    <a:gd name="connsiteY131" fmla="*/ 1850934 h 6438807"/>
                    <a:gd name="connsiteX132" fmla="*/ 3416590 w 4234182"/>
                    <a:gd name="connsiteY132" fmla="*/ 1817163 h 6438807"/>
                    <a:gd name="connsiteX133" fmla="*/ 3586164 w 4234182"/>
                    <a:gd name="connsiteY133" fmla="*/ 1666783 h 6438807"/>
                    <a:gd name="connsiteX134" fmla="*/ 3737793 w 4234182"/>
                    <a:gd name="connsiteY134" fmla="*/ 1406797 h 6438807"/>
                    <a:gd name="connsiteX135" fmla="*/ 3911601 w 4234182"/>
                    <a:gd name="connsiteY135" fmla="*/ 1107983 h 6438807"/>
                    <a:gd name="connsiteX136" fmla="*/ 3983039 w 4234182"/>
                    <a:gd name="connsiteY136" fmla="*/ 996858 h 6438807"/>
                    <a:gd name="connsiteX137" fmla="*/ 4055631 w 4234182"/>
                    <a:gd name="connsiteY137" fmla="*/ 793658 h 6438807"/>
                    <a:gd name="connsiteX138" fmla="*/ 4146551 w 4234182"/>
                    <a:gd name="connsiteY138" fmla="*/ 583242 h 6438807"/>
                    <a:gd name="connsiteX139" fmla="*/ 4234182 w 4234182"/>
                    <a:gd name="connsiteY139" fmla="*/ 361768 h 6438807"/>
                    <a:gd name="connsiteX140" fmla="*/ 4203339 w 4234182"/>
                    <a:gd name="connsiteY140" fmla="*/ 0 h 6438807"/>
                    <a:gd name="connsiteX141" fmla="*/ 2572241 w 4234182"/>
                    <a:gd name="connsiteY141" fmla="*/ 46067 h 6438807"/>
                    <a:gd name="connsiteX142" fmla="*/ 2102049 w 4234182"/>
                    <a:gd name="connsiteY142"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39827 w 4234182"/>
                    <a:gd name="connsiteY44" fmla="*/ 3114584 h 6438807"/>
                    <a:gd name="connsiteX45" fmla="*/ 1125540 w 4234182"/>
                    <a:gd name="connsiteY45" fmla="*/ 3089184 h 6438807"/>
                    <a:gd name="connsiteX46" fmla="*/ 965202 w 4234182"/>
                    <a:gd name="connsiteY46" fmla="*/ 3086009 h 6438807"/>
                    <a:gd name="connsiteX47" fmla="*/ 884240 w 4234182"/>
                    <a:gd name="connsiteY47" fmla="*/ 3162209 h 6438807"/>
                    <a:gd name="connsiteX48" fmla="*/ 850902 w 4234182"/>
                    <a:gd name="connsiteY48" fmla="*/ 3213009 h 6438807"/>
                    <a:gd name="connsiteX49" fmla="*/ 702175 w 4234182"/>
                    <a:gd name="connsiteY49" fmla="*/ 3169103 h 6438807"/>
                    <a:gd name="connsiteX50" fmla="*/ 519115 w 4234182"/>
                    <a:gd name="connsiteY50" fmla="*/ 2930434 h 6438807"/>
                    <a:gd name="connsiteX51" fmla="*/ 484190 w 4234182"/>
                    <a:gd name="connsiteY51" fmla="*/ 2839947 h 6438807"/>
                    <a:gd name="connsiteX52" fmla="*/ 523877 w 4234182"/>
                    <a:gd name="connsiteY52" fmla="*/ 2725647 h 6438807"/>
                    <a:gd name="connsiteX53" fmla="*/ 641352 w 4234182"/>
                    <a:gd name="connsiteY53" fmla="*/ 2758984 h 6438807"/>
                    <a:gd name="connsiteX54" fmla="*/ 668340 w 4234182"/>
                    <a:gd name="connsiteY54" fmla="*/ 2785972 h 6438807"/>
                    <a:gd name="connsiteX55" fmla="*/ 676277 w 4234182"/>
                    <a:gd name="connsiteY55" fmla="*/ 2730410 h 6438807"/>
                    <a:gd name="connsiteX56" fmla="*/ 712744 w 4234182"/>
                    <a:gd name="connsiteY56" fmla="*/ 2717846 h 6438807"/>
                    <a:gd name="connsiteX57" fmla="*/ 757240 w 4234182"/>
                    <a:gd name="connsiteY57" fmla="*/ 2717709 h 6438807"/>
                    <a:gd name="connsiteX58" fmla="*/ 784227 w 4234182"/>
                    <a:gd name="connsiteY58" fmla="*/ 2685959 h 6438807"/>
                    <a:gd name="connsiteX59" fmla="*/ 860427 w 4234182"/>
                    <a:gd name="connsiteY59" fmla="*/ 2579597 h 6438807"/>
                    <a:gd name="connsiteX60" fmla="*/ 950234 w 4234182"/>
                    <a:gd name="connsiteY60" fmla="*/ 2519952 h 6438807"/>
                    <a:gd name="connsiteX61" fmla="*/ 1031877 w 4234182"/>
                    <a:gd name="connsiteY61" fmla="*/ 2489109 h 6438807"/>
                    <a:gd name="connsiteX62" fmla="*/ 1179515 w 4234182"/>
                    <a:gd name="connsiteY62" fmla="*/ 2346234 h 6438807"/>
                    <a:gd name="connsiteX63" fmla="*/ 1293905 w 4234182"/>
                    <a:gd name="connsiteY63" fmla="*/ 2356213 h 6438807"/>
                    <a:gd name="connsiteX64" fmla="*/ 1359991 w 4234182"/>
                    <a:gd name="connsiteY64" fmla="*/ 2451598 h 6438807"/>
                    <a:gd name="connsiteX65" fmla="*/ 1303340 w 4234182"/>
                    <a:gd name="connsiteY65" fmla="*/ 2522447 h 6438807"/>
                    <a:gd name="connsiteX66" fmla="*/ 1206502 w 4234182"/>
                    <a:gd name="connsiteY66" fmla="*/ 2614522 h 6438807"/>
                    <a:gd name="connsiteX67" fmla="*/ 1168765 w 4234182"/>
                    <a:gd name="connsiteY67" fmla="*/ 2634705 h 6438807"/>
                    <a:gd name="connsiteX68" fmla="*/ 1180376 w 4234182"/>
                    <a:gd name="connsiteY68" fmla="*/ 2695756 h 6438807"/>
                    <a:gd name="connsiteX69" fmla="*/ 1230315 w 4234182"/>
                    <a:gd name="connsiteY69" fmla="*/ 2724059 h 6438807"/>
                    <a:gd name="connsiteX70" fmla="*/ 1133068 w 4234182"/>
                    <a:gd name="connsiteY70" fmla="*/ 2816815 h 6438807"/>
                    <a:gd name="connsiteX71" fmla="*/ 1362077 w 4234182"/>
                    <a:gd name="connsiteY71" fmla="*/ 2720884 h 6438807"/>
                    <a:gd name="connsiteX72" fmla="*/ 1684340 w 4234182"/>
                    <a:gd name="connsiteY72" fmla="*/ 2614522 h 6438807"/>
                    <a:gd name="connsiteX73" fmla="*/ 1795465 w 4234182"/>
                    <a:gd name="connsiteY73" fmla="*/ 2649447 h 6438807"/>
                    <a:gd name="connsiteX74" fmla="*/ 1865315 w 4234182"/>
                    <a:gd name="connsiteY74" fmla="*/ 2665322 h 6438807"/>
                    <a:gd name="connsiteX75" fmla="*/ 1939972 w 4234182"/>
                    <a:gd name="connsiteY75" fmla="*/ 2678202 h 6438807"/>
                    <a:gd name="connsiteX76" fmla="*/ 1890715 w 4234182"/>
                    <a:gd name="connsiteY76" fmla="*/ 2808197 h 6438807"/>
                    <a:gd name="connsiteX77" fmla="*/ 1787073 w 4234182"/>
                    <a:gd name="connsiteY77" fmla="*/ 2922088 h 6438807"/>
                    <a:gd name="connsiteX78" fmla="*/ 1824039 w 4234182"/>
                    <a:gd name="connsiteY78" fmla="*/ 2944721 h 6438807"/>
                    <a:gd name="connsiteX79" fmla="*/ 1811338 w 4234182"/>
                    <a:gd name="connsiteY79" fmla="*/ 3035208 h 6438807"/>
                    <a:gd name="connsiteX80" fmla="*/ 1878014 w 4234182"/>
                    <a:gd name="connsiteY80" fmla="*/ 3035208 h 6438807"/>
                    <a:gd name="connsiteX81" fmla="*/ 1865314 w 4234182"/>
                    <a:gd name="connsiteY81" fmla="*/ 3078071 h 6438807"/>
                    <a:gd name="connsiteX82" fmla="*/ 1933441 w 4234182"/>
                    <a:gd name="connsiteY82" fmla="*/ 3101884 h 6438807"/>
                    <a:gd name="connsiteX83" fmla="*/ 1995489 w 4234182"/>
                    <a:gd name="connsiteY83" fmla="*/ 3068546 h 6438807"/>
                    <a:gd name="connsiteX84" fmla="*/ 2100264 w 4234182"/>
                    <a:gd name="connsiteY84" fmla="*/ 3087596 h 6438807"/>
                    <a:gd name="connsiteX85" fmla="*/ 2112964 w 4234182"/>
                    <a:gd name="connsiteY85" fmla="*/ 3133633 h 6438807"/>
                    <a:gd name="connsiteX86" fmla="*/ 2171838 w 4234182"/>
                    <a:gd name="connsiteY86" fmla="*/ 3181168 h 6438807"/>
                    <a:gd name="connsiteX87" fmla="*/ 2178051 w 4234182"/>
                    <a:gd name="connsiteY87" fmla="*/ 3252696 h 6438807"/>
                    <a:gd name="connsiteX88" fmla="*/ 2200458 w 4234182"/>
                    <a:gd name="connsiteY88" fmla="*/ 3314746 h 6438807"/>
                    <a:gd name="connsiteX89" fmla="*/ 2141721 w 4234182"/>
                    <a:gd name="connsiteY89" fmla="*/ 3286170 h 6438807"/>
                    <a:gd name="connsiteX90" fmla="*/ 2076451 w 4234182"/>
                    <a:gd name="connsiteY90" fmla="*/ 3335246 h 6438807"/>
                    <a:gd name="connsiteX91" fmla="*/ 2114551 w 4234182"/>
                    <a:gd name="connsiteY91" fmla="*/ 3406683 h 6438807"/>
                    <a:gd name="connsiteX92" fmla="*/ 2171701 w 4234182"/>
                    <a:gd name="connsiteY92" fmla="*/ 3557496 h 6438807"/>
                    <a:gd name="connsiteX93" fmla="*/ 2129929 w 4234182"/>
                    <a:gd name="connsiteY93" fmla="*/ 3637008 h 6438807"/>
                    <a:gd name="connsiteX94" fmla="*/ 2095501 w 4234182"/>
                    <a:gd name="connsiteY94" fmla="*/ 3803558 h 6438807"/>
                    <a:gd name="connsiteX95" fmla="*/ 2056223 w 4234182"/>
                    <a:gd name="connsiteY95" fmla="*/ 3843564 h 6438807"/>
                    <a:gd name="connsiteX96" fmla="*/ 2090739 w 4234182"/>
                    <a:gd name="connsiteY96" fmla="*/ 3873408 h 6438807"/>
                    <a:gd name="connsiteX97" fmla="*/ 2073276 w 4234182"/>
                    <a:gd name="connsiteY97" fmla="*/ 3921033 h 6438807"/>
                    <a:gd name="connsiteX98" fmla="*/ 2122489 w 4234182"/>
                    <a:gd name="connsiteY98" fmla="*/ 3906746 h 6438807"/>
                    <a:gd name="connsiteX99" fmla="*/ 2163764 w 4234182"/>
                    <a:gd name="connsiteY99" fmla="*/ 3930558 h 6438807"/>
                    <a:gd name="connsiteX100" fmla="*/ 2211389 w 4234182"/>
                    <a:gd name="connsiteY100" fmla="*/ 3924208 h 6438807"/>
                    <a:gd name="connsiteX101" fmla="*/ 2271714 w 4234182"/>
                    <a:gd name="connsiteY101" fmla="*/ 3851183 h 6438807"/>
                    <a:gd name="connsiteX102" fmla="*/ 2266952 w 4234182"/>
                    <a:gd name="connsiteY102" fmla="*/ 3889283 h 6438807"/>
                    <a:gd name="connsiteX103" fmla="*/ 2335623 w 4234182"/>
                    <a:gd name="connsiteY103" fmla="*/ 3826147 h 6438807"/>
                    <a:gd name="connsiteX104" fmla="*/ 2381251 w 4234182"/>
                    <a:gd name="connsiteY104" fmla="*/ 3827371 h 6438807"/>
                    <a:gd name="connsiteX105" fmla="*/ 2416176 w 4234182"/>
                    <a:gd name="connsiteY105" fmla="*/ 3773396 h 6438807"/>
                    <a:gd name="connsiteX106" fmla="*/ 2519364 w 4234182"/>
                    <a:gd name="connsiteY106" fmla="*/ 3792446 h 6438807"/>
                    <a:gd name="connsiteX107" fmla="*/ 2568576 w 4234182"/>
                    <a:gd name="connsiteY107" fmla="*/ 3743233 h 6438807"/>
                    <a:gd name="connsiteX108" fmla="*/ 2654301 w 4234182"/>
                    <a:gd name="connsiteY108" fmla="*/ 3754346 h 6438807"/>
                    <a:gd name="connsiteX109" fmla="*/ 2688864 w 4234182"/>
                    <a:gd name="connsiteY109" fmla="*/ 3646260 h 6438807"/>
                    <a:gd name="connsiteX110" fmla="*/ 2719389 w 4234182"/>
                    <a:gd name="connsiteY110" fmla="*/ 3543208 h 6438807"/>
                    <a:gd name="connsiteX111" fmla="*/ 2695576 w 4234182"/>
                    <a:gd name="connsiteY111" fmla="*/ 3330483 h 6438807"/>
                    <a:gd name="connsiteX112" fmla="*/ 2666548 w 4234182"/>
                    <a:gd name="connsiteY112" fmla="*/ 3202486 h 6438807"/>
                    <a:gd name="connsiteX113" fmla="*/ 2611439 w 4234182"/>
                    <a:gd name="connsiteY113" fmla="*/ 3122521 h 6438807"/>
                    <a:gd name="connsiteX114" fmla="*/ 2547940 w 4234182"/>
                    <a:gd name="connsiteY114" fmla="*/ 3027272 h 6438807"/>
                    <a:gd name="connsiteX115" fmla="*/ 2479677 w 4234182"/>
                    <a:gd name="connsiteY115" fmla="*/ 2884397 h 6438807"/>
                    <a:gd name="connsiteX116" fmla="*/ 2317751 w 4234182"/>
                    <a:gd name="connsiteY116" fmla="*/ 2760571 h 6438807"/>
                    <a:gd name="connsiteX117" fmla="*/ 2310450 w 4234182"/>
                    <a:gd name="connsiteY117" fmla="*/ 2707549 h 6438807"/>
                    <a:gd name="connsiteX118" fmla="*/ 2341564 w 4234182"/>
                    <a:gd name="connsiteY118" fmla="*/ 2627221 h 6438807"/>
                    <a:gd name="connsiteX119" fmla="*/ 2712450 w 4234182"/>
                    <a:gd name="connsiteY119" fmla="*/ 2356122 h 6438807"/>
                    <a:gd name="connsiteX120" fmla="*/ 2713220 w 4234182"/>
                    <a:gd name="connsiteY120" fmla="*/ 2237512 h 6438807"/>
                    <a:gd name="connsiteX121" fmla="*/ 2715203 w 4234182"/>
                    <a:gd name="connsiteY121" fmla="*/ 2167856 h 6438807"/>
                    <a:gd name="connsiteX122" fmla="*/ 2755901 w 4234182"/>
                    <a:gd name="connsiteY122" fmla="*/ 2096996 h 6438807"/>
                    <a:gd name="connsiteX123" fmla="*/ 2865439 w 4234182"/>
                    <a:gd name="connsiteY123" fmla="*/ 2006508 h 6438807"/>
                    <a:gd name="connsiteX124" fmla="*/ 2947989 w 4234182"/>
                    <a:gd name="connsiteY124" fmla="*/ 1920783 h 6438807"/>
                    <a:gd name="connsiteX125" fmla="*/ 3024189 w 4234182"/>
                    <a:gd name="connsiteY125" fmla="*/ 1781083 h 6438807"/>
                    <a:gd name="connsiteX126" fmla="*/ 3051222 w 4234182"/>
                    <a:gd name="connsiteY126" fmla="*/ 1822858 h 6438807"/>
                    <a:gd name="connsiteX127" fmla="*/ 3119439 w 4234182"/>
                    <a:gd name="connsiteY127" fmla="*/ 1771558 h 6438807"/>
                    <a:gd name="connsiteX128" fmla="*/ 3141664 w 4234182"/>
                    <a:gd name="connsiteY128" fmla="*/ 1846171 h 6438807"/>
                    <a:gd name="connsiteX129" fmla="*/ 3276601 w 4234182"/>
                    <a:gd name="connsiteY129" fmla="*/ 1866808 h 6438807"/>
                    <a:gd name="connsiteX130" fmla="*/ 3319782 w 4234182"/>
                    <a:gd name="connsiteY130" fmla="*/ 1850934 h 6438807"/>
                    <a:gd name="connsiteX131" fmla="*/ 3416590 w 4234182"/>
                    <a:gd name="connsiteY131" fmla="*/ 1817163 h 6438807"/>
                    <a:gd name="connsiteX132" fmla="*/ 3586164 w 4234182"/>
                    <a:gd name="connsiteY132" fmla="*/ 1666783 h 6438807"/>
                    <a:gd name="connsiteX133" fmla="*/ 3737793 w 4234182"/>
                    <a:gd name="connsiteY133" fmla="*/ 1406797 h 6438807"/>
                    <a:gd name="connsiteX134" fmla="*/ 3911601 w 4234182"/>
                    <a:gd name="connsiteY134" fmla="*/ 1107983 h 6438807"/>
                    <a:gd name="connsiteX135" fmla="*/ 3983039 w 4234182"/>
                    <a:gd name="connsiteY135" fmla="*/ 996858 h 6438807"/>
                    <a:gd name="connsiteX136" fmla="*/ 4055631 w 4234182"/>
                    <a:gd name="connsiteY136" fmla="*/ 793658 h 6438807"/>
                    <a:gd name="connsiteX137" fmla="*/ 4146551 w 4234182"/>
                    <a:gd name="connsiteY137" fmla="*/ 583242 h 6438807"/>
                    <a:gd name="connsiteX138" fmla="*/ 4234182 w 4234182"/>
                    <a:gd name="connsiteY138" fmla="*/ 361768 h 6438807"/>
                    <a:gd name="connsiteX139" fmla="*/ 4203339 w 4234182"/>
                    <a:gd name="connsiteY139" fmla="*/ 0 h 6438807"/>
                    <a:gd name="connsiteX140" fmla="*/ 2572241 w 4234182"/>
                    <a:gd name="connsiteY140" fmla="*/ 46067 h 6438807"/>
                    <a:gd name="connsiteX141" fmla="*/ 2102049 w 4234182"/>
                    <a:gd name="connsiteY141"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39827 w 4234182"/>
                    <a:gd name="connsiteY44" fmla="*/ 3114584 h 6438807"/>
                    <a:gd name="connsiteX45" fmla="*/ 1125540 w 4234182"/>
                    <a:gd name="connsiteY45" fmla="*/ 3089184 h 6438807"/>
                    <a:gd name="connsiteX46" fmla="*/ 965202 w 4234182"/>
                    <a:gd name="connsiteY46" fmla="*/ 3086009 h 6438807"/>
                    <a:gd name="connsiteX47" fmla="*/ 884240 w 4234182"/>
                    <a:gd name="connsiteY47" fmla="*/ 3162209 h 6438807"/>
                    <a:gd name="connsiteX48" fmla="*/ 850902 w 4234182"/>
                    <a:gd name="connsiteY48" fmla="*/ 3213009 h 6438807"/>
                    <a:gd name="connsiteX49" fmla="*/ 702175 w 4234182"/>
                    <a:gd name="connsiteY49" fmla="*/ 3169103 h 6438807"/>
                    <a:gd name="connsiteX50" fmla="*/ 519115 w 4234182"/>
                    <a:gd name="connsiteY50" fmla="*/ 2930434 h 6438807"/>
                    <a:gd name="connsiteX51" fmla="*/ 484190 w 4234182"/>
                    <a:gd name="connsiteY51" fmla="*/ 2839947 h 6438807"/>
                    <a:gd name="connsiteX52" fmla="*/ 523877 w 4234182"/>
                    <a:gd name="connsiteY52" fmla="*/ 2725647 h 6438807"/>
                    <a:gd name="connsiteX53" fmla="*/ 641352 w 4234182"/>
                    <a:gd name="connsiteY53" fmla="*/ 2758984 h 6438807"/>
                    <a:gd name="connsiteX54" fmla="*/ 668340 w 4234182"/>
                    <a:gd name="connsiteY54" fmla="*/ 2785972 h 6438807"/>
                    <a:gd name="connsiteX55" fmla="*/ 676277 w 4234182"/>
                    <a:gd name="connsiteY55" fmla="*/ 2730410 h 6438807"/>
                    <a:gd name="connsiteX56" fmla="*/ 757240 w 4234182"/>
                    <a:gd name="connsiteY56" fmla="*/ 2717709 h 6438807"/>
                    <a:gd name="connsiteX57" fmla="*/ 784227 w 4234182"/>
                    <a:gd name="connsiteY57" fmla="*/ 2685959 h 6438807"/>
                    <a:gd name="connsiteX58" fmla="*/ 860427 w 4234182"/>
                    <a:gd name="connsiteY58" fmla="*/ 2579597 h 6438807"/>
                    <a:gd name="connsiteX59" fmla="*/ 950234 w 4234182"/>
                    <a:gd name="connsiteY59" fmla="*/ 2519952 h 6438807"/>
                    <a:gd name="connsiteX60" fmla="*/ 1031877 w 4234182"/>
                    <a:gd name="connsiteY60" fmla="*/ 2489109 h 6438807"/>
                    <a:gd name="connsiteX61" fmla="*/ 1179515 w 4234182"/>
                    <a:gd name="connsiteY61" fmla="*/ 2346234 h 6438807"/>
                    <a:gd name="connsiteX62" fmla="*/ 1293905 w 4234182"/>
                    <a:gd name="connsiteY62" fmla="*/ 2356213 h 6438807"/>
                    <a:gd name="connsiteX63" fmla="*/ 1359991 w 4234182"/>
                    <a:gd name="connsiteY63" fmla="*/ 2451598 h 6438807"/>
                    <a:gd name="connsiteX64" fmla="*/ 1303340 w 4234182"/>
                    <a:gd name="connsiteY64" fmla="*/ 2522447 h 6438807"/>
                    <a:gd name="connsiteX65" fmla="*/ 1206502 w 4234182"/>
                    <a:gd name="connsiteY65" fmla="*/ 2614522 h 6438807"/>
                    <a:gd name="connsiteX66" fmla="*/ 1168765 w 4234182"/>
                    <a:gd name="connsiteY66" fmla="*/ 2634705 h 6438807"/>
                    <a:gd name="connsiteX67" fmla="*/ 1180376 w 4234182"/>
                    <a:gd name="connsiteY67" fmla="*/ 2695756 h 6438807"/>
                    <a:gd name="connsiteX68" fmla="*/ 1230315 w 4234182"/>
                    <a:gd name="connsiteY68" fmla="*/ 2724059 h 6438807"/>
                    <a:gd name="connsiteX69" fmla="*/ 1133068 w 4234182"/>
                    <a:gd name="connsiteY69" fmla="*/ 2816815 h 6438807"/>
                    <a:gd name="connsiteX70" fmla="*/ 1362077 w 4234182"/>
                    <a:gd name="connsiteY70" fmla="*/ 2720884 h 6438807"/>
                    <a:gd name="connsiteX71" fmla="*/ 1684340 w 4234182"/>
                    <a:gd name="connsiteY71" fmla="*/ 2614522 h 6438807"/>
                    <a:gd name="connsiteX72" fmla="*/ 1795465 w 4234182"/>
                    <a:gd name="connsiteY72" fmla="*/ 2649447 h 6438807"/>
                    <a:gd name="connsiteX73" fmla="*/ 1865315 w 4234182"/>
                    <a:gd name="connsiteY73" fmla="*/ 2665322 h 6438807"/>
                    <a:gd name="connsiteX74" fmla="*/ 1939972 w 4234182"/>
                    <a:gd name="connsiteY74" fmla="*/ 2678202 h 6438807"/>
                    <a:gd name="connsiteX75" fmla="*/ 1890715 w 4234182"/>
                    <a:gd name="connsiteY75" fmla="*/ 2808197 h 6438807"/>
                    <a:gd name="connsiteX76" fmla="*/ 1787073 w 4234182"/>
                    <a:gd name="connsiteY76" fmla="*/ 2922088 h 6438807"/>
                    <a:gd name="connsiteX77" fmla="*/ 1824039 w 4234182"/>
                    <a:gd name="connsiteY77" fmla="*/ 2944721 h 6438807"/>
                    <a:gd name="connsiteX78" fmla="*/ 1811338 w 4234182"/>
                    <a:gd name="connsiteY78" fmla="*/ 3035208 h 6438807"/>
                    <a:gd name="connsiteX79" fmla="*/ 1878014 w 4234182"/>
                    <a:gd name="connsiteY79" fmla="*/ 3035208 h 6438807"/>
                    <a:gd name="connsiteX80" fmla="*/ 1865314 w 4234182"/>
                    <a:gd name="connsiteY80" fmla="*/ 3078071 h 6438807"/>
                    <a:gd name="connsiteX81" fmla="*/ 1933441 w 4234182"/>
                    <a:gd name="connsiteY81" fmla="*/ 3101884 h 6438807"/>
                    <a:gd name="connsiteX82" fmla="*/ 1995489 w 4234182"/>
                    <a:gd name="connsiteY82" fmla="*/ 3068546 h 6438807"/>
                    <a:gd name="connsiteX83" fmla="*/ 2100264 w 4234182"/>
                    <a:gd name="connsiteY83" fmla="*/ 3087596 h 6438807"/>
                    <a:gd name="connsiteX84" fmla="*/ 2112964 w 4234182"/>
                    <a:gd name="connsiteY84" fmla="*/ 3133633 h 6438807"/>
                    <a:gd name="connsiteX85" fmla="*/ 2171838 w 4234182"/>
                    <a:gd name="connsiteY85" fmla="*/ 3181168 h 6438807"/>
                    <a:gd name="connsiteX86" fmla="*/ 2178051 w 4234182"/>
                    <a:gd name="connsiteY86" fmla="*/ 3252696 h 6438807"/>
                    <a:gd name="connsiteX87" fmla="*/ 2200458 w 4234182"/>
                    <a:gd name="connsiteY87" fmla="*/ 3314746 h 6438807"/>
                    <a:gd name="connsiteX88" fmla="*/ 2141721 w 4234182"/>
                    <a:gd name="connsiteY88" fmla="*/ 3286170 h 6438807"/>
                    <a:gd name="connsiteX89" fmla="*/ 2076451 w 4234182"/>
                    <a:gd name="connsiteY89" fmla="*/ 3335246 h 6438807"/>
                    <a:gd name="connsiteX90" fmla="*/ 2114551 w 4234182"/>
                    <a:gd name="connsiteY90" fmla="*/ 3406683 h 6438807"/>
                    <a:gd name="connsiteX91" fmla="*/ 2171701 w 4234182"/>
                    <a:gd name="connsiteY91" fmla="*/ 3557496 h 6438807"/>
                    <a:gd name="connsiteX92" fmla="*/ 2129929 w 4234182"/>
                    <a:gd name="connsiteY92" fmla="*/ 3637008 h 6438807"/>
                    <a:gd name="connsiteX93" fmla="*/ 2095501 w 4234182"/>
                    <a:gd name="connsiteY93" fmla="*/ 3803558 h 6438807"/>
                    <a:gd name="connsiteX94" fmla="*/ 2056223 w 4234182"/>
                    <a:gd name="connsiteY94" fmla="*/ 3843564 h 6438807"/>
                    <a:gd name="connsiteX95" fmla="*/ 2090739 w 4234182"/>
                    <a:gd name="connsiteY95" fmla="*/ 3873408 h 6438807"/>
                    <a:gd name="connsiteX96" fmla="*/ 2073276 w 4234182"/>
                    <a:gd name="connsiteY96" fmla="*/ 3921033 h 6438807"/>
                    <a:gd name="connsiteX97" fmla="*/ 2122489 w 4234182"/>
                    <a:gd name="connsiteY97" fmla="*/ 3906746 h 6438807"/>
                    <a:gd name="connsiteX98" fmla="*/ 2163764 w 4234182"/>
                    <a:gd name="connsiteY98" fmla="*/ 3930558 h 6438807"/>
                    <a:gd name="connsiteX99" fmla="*/ 2211389 w 4234182"/>
                    <a:gd name="connsiteY99" fmla="*/ 3924208 h 6438807"/>
                    <a:gd name="connsiteX100" fmla="*/ 2271714 w 4234182"/>
                    <a:gd name="connsiteY100" fmla="*/ 3851183 h 6438807"/>
                    <a:gd name="connsiteX101" fmla="*/ 2266952 w 4234182"/>
                    <a:gd name="connsiteY101" fmla="*/ 3889283 h 6438807"/>
                    <a:gd name="connsiteX102" fmla="*/ 2335623 w 4234182"/>
                    <a:gd name="connsiteY102" fmla="*/ 3826147 h 6438807"/>
                    <a:gd name="connsiteX103" fmla="*/ 2381251 w 4234182"/>
                    <a:gd name="connsiteY103" fmla="*/ 3827371 h 6438807"/>
                    <a:gd name="connsiteX104" fmla="*/ 2416176 w 4234182"/>
                    <a:gd name="connsiteY104" fmla="*/ 3773396 h 6438807"/>
                    <a:gd name="connsiteX105" fmla="*/ 2519364 w 4234182"/>
                    <a:gd name="connsiteY105" fmla="*/ 3792446 h 6438807"/>
                    <a:gd name="connsiteX106" fmla="*/ 2568576 w 4234182"/>
                    <a:gd name="connsiteY106" fmla="*/ 3743233 h 6438807"/>
                    <a:gd name="connsiteX107" fmla="*/ 2654301 w 4234182"/>
                    <a:gd name="connsiteY107" fmla="*/ 3754346 h 6438807"/>
                    <a:gd name="connsiteX108" fmla="*/ 2688864 w 4234182"/>
                    <a:gd name="connsiteY108" fmla="*/ 3646260 h 6438807"/>
                    <a:gd name="connsiteX109" fmla="*/ 2719389 w 4234182"/>
                    <a:gd name="connsiteY109" fmla="*/ 3543208 h 6438807"/>
                    <a:gd name="connsiteX110" fmla="*/ 2695576 w 4234182"/>
                    <a:gd name="connsiteY110" fmla="*/ 3330483 h 6438807"/>
                    <a:gd name="connsiteX111" fmla="*/ 2666548 w 4234182"/>
                    <a:gd name="connsiteY111" fmla="*/ 3202486 h 6438807"/>
                    <a:gd name="connsiteX112" fmla="*/ 2611439 w 4234182"/>
                    <a:gd name="connsiteY112" fmla="*/ 3122521 h 6438807"/>
                    <a:gd name="connsiteX113" fmla="*/ 2547940 w 4234182"/>
                    <a:gd name="connsiteY113" fmla="*/ 3027272 h 6438807"/>
                    <a:gd name="connsiteX114" fmla="*/ 2479677 w 4234182"/>
                    <a:gd name="connsiteY114" fmla="*/ 2884397 h 6438807"/>
                    <a:gd name="connsiteX115" fmla="*/ 2317751 w 4234182"/>
                    <a:gd name="connsiteY115" fmla="*/ 2760571 h 6438807"/>
                    <a:gd name="connsiteX116" fmla="*/ 2310450 w 4234182"/>
                    <a:gd name="connsiteY116" fmla="*/ 2707549 h 6438807"/>
                    <a:gd name="connsiteX117" fmla="*/ 2341564 w 4234182"/>
                    <a:gd name="connsiteY117" fmla="*/ 2627221 h 6438807"/>
                    <a:gd name="connsiteX118" fmla="*/ 2712450 w 4234182"/>
                    <a:gd name="connsiteY118" fmla="*/ 2356122 h 6438807"/>
                    <a:gd name="connsiteX119" fmla="*/ 2713220 w 4234182"/>
                    <a:gd name="connsiteY119" fmla="*/ 2237512 h 6438807"/>
                    <a:gd name="connsiteX120" fmla="*/ 2715203 w 4234182"/>
                    <a:gd name="connsiteY120" fmla="*/ 2167856 h 6438807"/>
                    <a:gd name="connsiteX121" fmla="*/ 2755901 w 4234182"/>
                    <a:gd name="connsiteY121" fmla="*/ 2096996 h 6438807"/>
                    <a:gd name="connsiteX122" fmla="*/ 2865439 w 4234182"/>
                    <a:gd name="connsiteY122" fmla="*/ 2006508 h 6438807"/>
                    <a:gd name="connsiteX123" fmla="*/ 2947989 w 4234182"/>
                    <a:gd name="connsiteY123" fmla="*/ 1920783 h 6438807"/>
                    <a:gd name="connsiteX124" fmla="*/ 3024189 w 4234182"/>
                    <a:gd name="connsiteY124" fmla="*/ 1781083 h 6438807"/>
                    <a:gd name="connsiteX125" fmla="*/ 3051222 w 4234182"/>
                    <a:gd name="connsiteY125" fmla="*/ 1822858 h 6438807"/>
                    <a:gd name="connsiteX126" fmla="*/ 3119439 w 4234182"/>
                    <a:gd name="connsiteY126" fmla="*/ 1771558 h 6438807"/>
                    <a:gd name="connsiteX127" fmla="*/ 3141664 w 4234182"/>
                    <a:gd name="connsiteY127" fmla="*/ 1846171 h 6438807"/>
                    <a:gd name="connsiteX128" fmla="*/ 3276601 w 4234182"/>
                    <a:gd name="connsiteY128" fmla="*/ 1866808 h 6438807"/>
                    <a:gd name="connsiteX129" fmla="*/ 3319782 w 4234182"/>
                    <a:gd name="connsiteY129" fmla="*/ 1850934 h 6438807"/>
                    <a:gd name="connsiteX130" fmla="*/ 3416590 w 4234182"/>
                    <a:gd name="connsiteY130" fmla="*/ 1817163 h 6438807"/>
                    <a:gd name="connsiteX131" fmla="*/ 3586164 w 4234182"/>
                    <a:gd name="connsiteY131" fmla="*/ 1666783 h 6438807"/>
                    <a:gd name="connsiteX132" fmla="*/ 3737793 w 4234182"/>
                    <a:gd name="connsiteY132" fmla="*/ 1406797 h 6438807"/>
                    <a:gd name="connsiteX133" fmla="*/ 3911601 w 4234182"/>
                    <a:gd name="connsiteY133" fmla="*/ 1107983 h 6438807"/>
                    <a:gd name="connsiteX134" fmla="*/ 3983039 w 4234182"/>
                    <a:gd name="connsiteY134" fmla="*/ 996858 h 6438807"/>
                    <a:gd name="connsiteX135" fmla="*/ 4055631 w 4234182"/>
                    <a:gd name="connsiteY135" fmla="*/ 793658 h 6438807"/>
                    <a:gd name="connsiteX136" fmla="*/ 4146551 w 4234182"/>
                    <a:gd name="connsiteY136" fmla="*/ 583242 h 6438807"/>
                    <a:gd name="connsiteX137" fmla="*/ 4234182 w 4234182"/>
                    <a:gd name="connsiteY137" fmla="*/ 361768 h 6438807"/>
                    <a:gd name="connsiteX138" fmla="*/ 4203339 w 4234182"/>
                    <a:gd name="connsiteY138" fmla="*/ 0 h 6438807"/>
                    <a:gd name="connsiteX139" fmla="*/ 2572241 w 4234182"/>
                    <a:gd name="connsiteY139" fmla="*/ 46067 h 6438807"/>
                    <a:gd name="connsiteX140" fmla="*/ 2102049 w 4234182"/>
                    <a:gd name="connsiteY140"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39827 w 4234182"/>
                    <a:gd name="connsiteY44" fmla="*/ 3114584 h 6438807"/>
                    <a:gd name="connsiteX45" fmla="*/ 1125540 w 4234182"/>
                    <a:gd name="connsiteY45" fmla="*/ 3089184 h 6438807"/>
                    <a:gd name="connsiteX46" fmla="*/ 965202 w 4234182"/>
                    <a:gd name="connsiteY46" fmla="*/ 3086009 h 6438807"/>
                    <a:gd name="connsiteX47" fmla="*/ 884240 w 4234182"/>
                    <a:gd name="connsiteY47" fmla="*/ 3162209 h 6438807"/>
                    <a:gd name="connsiteX48" fmla="*/ 850902 w 4234182"/>
                    <a:gd name="connsiteY48" fmla="*/ 3213009 h 6438807"/>
                    <a:gd name="connsiteX49" fmla="*/ 702175 w 4234182"/>
                    <a:gd name="connsiteY49" fmla="*/ 3169103 h 6438807"/>
                    <a:gd name="connsiteX50" fmla="*/ 519115 w 4234182"/>
                    <a:gd name="connsiteY50" fmla="*/ 2930434 h 6438807"/>
                    <a:gd name="connsiteX51" fmla="*/ 484190 w 4234182"/>
                    <a:gd name="connsiteY51" fmla="*/ 2839947 h 6438807"/>
                    <a:gd name="connsiteX52" fmla="*/ 523877 w 4234182"/>
                    <a:gd name="connsiteY52" fmla="*/ 2725647 h 6438807"/>
                    <a:gd name="connsiteX53" fmla="*/ 641352 w 4234182"/>
                    <a:gd name="connsiteY53" fmla="*/ 2758984 h 6438807"/>
                    <a:gd name="connsiteX54" fmla="*/ 668340 w 4234182"/>
                    <a:gd name="connsiteY54" fmla="*/ 2785972 h 6438807"/>
                    <a:gd name="connsiteX55" fmla="*/ 676277 w 4234182"/>
                    <a:gd name="connsiteY55" fmla="*/ 2730410 h 6438807"/>
                    <a:gd name="connsiteX56" fmla="*/ 757240 w 4234182"/>
                    <a:gd name="connsiteY56" fmla="*/ 2717709 h 6438807"/>
                    <a:gd name="connsiteX57" fmla="*/ 860427 w 4234182"/>
                    <a:gd name="connsiteY57" fmla="*/ 2579597 h 6438807"/>
                    <a:gd name="connsiteX58" fmla="*/ 950234 w 4234182"/>
                    <a:gd name="connsiteY58" fmla="*/ 2519952 h 6438807"/>
                    <a:gd name="connsiteX59" fmla="*/ 1031877 w 4234182"/>
                    <a:gd name="connsiteY59" fmla="*/ 2489109 h 6438807"/>
                    <a:gd name="connsiteX60" fmla="*/ 1179515 w 4234182"/>
                    <a:gd name="connsiteY60" fmla="*/ 2346234 h 6438807"/>
                    <a:gd name="connsiteX61" fmla="*/ 1293905 w 4234182"/>
                    <a:gd name="connsiteY61" fmla="*/ 2356213 h 6438807"/>
                    <a:gd name="connsiteX62" fmla="*/ 1359991 w 4234182"/>
                    <a:gd name="connsiteY62" fmla="*/ 2451598 h 6438807"/>
                    <a:gd name="connsiteX63" fmla="*/ 1303340 w 4234182"/>
                    <a:gd name="connsiteY63" fmla="*/ 2522447 h 6438807"/>
                    <a:gd name="connsiteX64" fmla="*/ 1206502 w 4234182"/>
                    <a:gd name="connsiteY64" fmla="*/ 2614522 h 6438807"/>
                    <a:gd name="connsiteX65" fmla="*/ 1168765 w 4234182"/>
                    <a:gd name="connsiteY65" fmla="*/ 2634705 h 6438807"/>
                    <a:gd name="connsiteX66" fmla="*/ 1180376 w 4234182"/>
                    <a:gd name="connsiteY66" fmla="*/ 2695756 h 6438807"/>
                    <a:gd name="connsiteX67" fmla="*/ 1230315 w 4234182"/>
                    <a:gd name="connsiteY67" fmla="*/ 2724059 h 6438807"/>
                    <a:gd name="connsiteX68" fmla="*/ 1133068 w 4234182"/>
                    <a:gd name="connsiteY68" fmla="*/ 2816815 h 6438807"/>
                    <a:gd name="connsiteX69" fmla="*/ 1362077 w 4234182"/>
                    <a:gd name="connsiteY69" fmla="*/ 2720884 h 6438807"/>
                    <a:gd name="connsiteX70" fmla="*/ 1684340 w 4234182"/>
                    <a:gd name="connsiteY70" fmla="*/ 2614522 h 6438807"/>
                    <a:gd name="connsiteX71" fmla="*/ 1795465 w 4234182"/>
                    <a:gd name="connsiteY71" fmla="*/ 2649447 h 6438807"/>
                    <a:gd name="connsiteX72" fmla="*/ 1865315 w 4234182"/>
                    <a:gd name="connsiteY72" fmla="*/ 2665322 h 6438807"/>
                    <a:gd name="connsiteX73" fmla="*/ 1939972 w 4234182"/>
                    <a:gd name="connsiteY73" fmla="*/ 2678202 h 6438807"/>
                    <a:gd name="connsiteX74" fmla="*/ 1890715 w 4234182"/>
                    <a:gd name="connsiteY74" fmla="*/ 2808197 h 6438807"/>
                    <a:gd name="connsiteX75" fmla="*/ 1787073 w 4234182"/>
                    <a:gd name="connsiteY75" fmla="*/ 2922088 h 6438807"/>
                    <a:gd name="connsiteX76" fmla="*/ 1824039 w 4234182"/>
                    <a:gd name="connsiteY76" fmla="*/ 2944721 h 6438807"/>
                    <a:gd name="connsiteX77" fmla="*/ 1811338 w 4234182"/>
                    <a:gd name="connsiteY77" fmla="*/ 3035208 h 6438807"/>
                    <a:gd name="connsiteX78" fmla="*/ 1878014 w 4234182"/>
                    <a:gd name="connsiteY78" fmla="*/ 3035208 h 6438807"/>
                    <a:gd name="connsiteX79" fmla="*/ 1865314 w 4234182"/>
                    <a:gd name="connsiteY79" fmla="*/ 3078071 h 6438807"/>
                    <a:gd name="connsiteX80" fmla="*/ 1933441 w 4234182"/>
                    <a:gd name="connsiteY80" fmla="*/ 3101884 h 6438807"/>
                    <a:gd name="connsiteX81" fmla="*/ 1995489 w 4234182"/>
                    <a:gd name="connsiteY81" fmla="*/ 3068546 h 6438807"/>
                    <a:gd name="connsiteX82" fmla="*/ 2100264 w 4234182"/>
                    <a:gd name="connsiteY82" fmla="*/ 3087596 h 6438807"/>
                    <a:gd name="connsiteX83" fmla="*/ 2112964 w 4234182"/>
                    <a:gd name="connsiteY83" fmla="*/ 3133633 h 6438807"/>
                    <a:gd name="connsiteX84" fmla="*/ 2171838 w 4234182"/>
                    <a:gd name="connsiteY84" fmla="*/ 3181168 h 6438807"/>
                    <a:gd name="connsiteX85" fmla="*/ 2178051 w 4234182"/>
                    <a:gd name="connsiteY85" fmla="*/ 3252696 h 6438807"/>
                    <a:gd name="connsiteX86" fmla="*/ 2200458 w 4234182"/>
                    <a:gd name="connsiteY86" fmla="*/ 3314746 h 6438807"/>
                    <a:gd name="connsiteX87" fmla="*/ 2141721 w 4234182"/>
                    <a:gd name="connsiteY87" fmla="*/ 3286170 h 6438807"/>
                    <a:gd name="connsiteX88" fmla="*/ 2076451 w 4234182"/>
                    <a:gd name="connsiteY88" fmla="*/ 3335246 h 6438807"/>
                    <a:gd name="connsiteX89" fmla="*/ 2114551 w 4234182"/>
                    <a:gd name="connsiteY89" fmla="*/ 3406683 h 6438807"/>
                    <a:gd name="connsiteX90" fmla="*/ 2171701 w 4234182"/>
                    <a:gd name="connsiteY90" fmla="*/ 3557496 h 6438807"/>
                    <a:gd name="connsiteX91" fmla="*/ 2129929 w 4234182"/>
                    <a:gd name="connsiteY91" fmla="*/ 3637008 h 6438807"/>
                    <a:gd name="connsiteX92" fmla="*/ 2095501 w 4234182"/>
                    <a:gd name="connsiteY92" fmla="*/ 3803558 h 6438807"/>
                    <a:gd name="connsiteX93" fmla="*/ 2056223 w 4234182"/>
                    <a:gd name="connsiteY93" fmla="*/ 3843564 h 6438807"/>
                    <a:gd name="connsiteX94" fmla="*/ 2090739 w 4234182"/>
                    <a:gd name="connsiteY94" fmla="*/ 3873408 h 6438807"/>
                    <a:gd name="connsiteX95" fmla="*/ 2073276 w 4234182"/>
                    <a:gd name="connsiteY95" fmla="*/ 3921033 h 6438807"/>
                    <a:gd name="connsiteX96" fmla="*/ 2122489 w 4234182"/>
                    <a:gd name="connsiteY96" fmla="*/ 3906746 h 6438807"/>
                    <a:gd name="connsiteX97" fmla="*/ 2163764 w 4234182"/>
                    <a:gd name="connsiteY97" fmla="*/ 3930558 h 6438807"/>
                    <a:gd name="connsiteX98" fmla="*/ 2211389 w 4234182"/>
                    <a:gd name="connsiteY98" fmla="*/ 3924208 h 6438807"/>
                    <a:gd name="connsiteX99" fmla="*/ 2271714 w 4234182"/>
                    <a:gd name="connsiteY99" fmla="*/ 3851183 h 6438807"/>
                    <a:gd name="connsiteX100" fmla="*/ 2266952 w 4234182"/>
                    <a:gd name="connsiteY100" fmla="*/ 3889283 h 6438807"/>
                    <a:gd name="connsiteX101" fmla="*/ 2335623 w 4234182"/>
                    <a:gd name="connsiteY101" fmla="*/ 3826147 h 6438807"/>
                    <a:gd name="connsiteX102" fmla="*/ 2381251 w 4234182"/>
                    <a:gd name="connsiteY102" fmla="*/ 3827371 h 6438807"/>
                    <a:gd name="connsiteX103" fmla="*/ 2416176 w 4234182"/>
                    <a:gd name="connsiteY103" fmla="*/ 3773396 h 6438807"/>
                    <a:gd name="connsiteX104" fmla="*/ 2519364 w 4234182"/>
                    <a:gd name="connsiteY104" fmla="*/ 3792446 h 6438807"/>
                    <a:gd name="connsiteX105" fmla="*/ 2568576 w 4234182"/>
                    <a:gd name="connsiteY105" fmla="*/ 3743233 h 6438807"/>
                    <a:gd name="connsiteX106" fmla="*/ 2654301 w 4234182"/>
                    <a:gd name="connsiteY106" fmla="*/ 3754346 h 6438807"/>
                    <a:gd name="connsiteX107" fmla="*/ 2688864 w 4234182"/>
                    <a:gd name="connsiteY107" fmla="*/ 3646260 h 6438807"/>
                    <a:gd name="connsiteX108" fmla="*/ 2719389 w 4234182"/>
                    <a:gd name="connsiteY108" fmla="*/ 3543208 h 6438807"/>
                    <a:gd name="connsiteX109" fmla="*/ 2695576 w 4234182"/>
                    <a:gd name="connsiteY109" fmla="*/ 3330483 h 6438807"/>
                    <a:gd name="connsiteX110" fmla="*/ 2666548 w 4234182"/>
                    <a:gd name="connsiteY110" fmla="*/ 3202486 h 6438807"/>
                    <a:gd name="connsiteX111" fmla="*/ 2611439 w 4234182"/>
                    <a:gd name="connsiteY111" fmla="*/ 3122521 h 6438807"/>
                    <a:gd name="connsiteX112" fmla="*/ 2547940 w 4234182"/>
                    <a:gd name="connsiteY112" fmla="*/ 3027272 h 6438807"/>
                    <a:gd name="connsiteX113" fmla="*/ 2479677 w 4234182"/>
                    <a:gd name="connsiteY113" fmla="*/ 2884397 h 6438807"/>
                    <a:gd name="connsiteX114" fmla="*/ 2317751 w 4234182"/>
                    <a:gd name="connsiteY114" fmla="*/ 2760571 h 6438807"/>
                    <a:gd name="connsiteX115" fmla="*/ 2310450 w 4234182"/>
                    <a:gd name="connsiteY115" fmla="*/ 2707549 h 6438807"/>
                    <a:gd name="connsiteX116" fmla="*/ 2341564 w 4234182"/>
                    <a:gd name="connsiteY116" fmla="*/ 2627221 h 6438807"/>
                    <a:gd name="connsiteX117" fmla="*/ 2712450 w 4234182"/>
                    <a:gd name="connsiteY117" fmla="*/ 2356122 h 6438807"/>
                    <a:gd name="connsiteX118" fmla="*/ 2713220 w 4234182"/>
                    <a:gd name="connsiteY118" fmla="*/ 2237512 h 6438807"/>
                    <a:gd name="connsiteX119" fmla="*/ 2715203 w 4234182"/>
                    <a:gd name="connsiteY119" fmla="*/ 2167856 h 6438807"/>
                    <a:gd name="connsiteX120" fmla="*/ 2755901 w 4234182"/>
                    <a:gd name="connsiteY120" fmla="*/ 2096996 h 6438807"/>
                    <a:gd name="connsiteX121" fmla="*/ 2865439 w 4234182"/>
                    <a:gd name="connsiteY121" fmla="*/ 2006508 h 6438807"/>
                    <a:gd name="connsiteX122" fmla="*/ 2947989 w 4234182"/>
                    <a:gd name="connsiteY122" fmla="*/ 1920783 h 6438807"/>
                    <a:gd name="connsiteX123" fmla="*/ 3024189 w 4234182"/>
                    <a:gd name="connsiteY123" fmla="*/ 1781083 h 6438807"/>
                    <a:gd name="connsiteX124" fmla="*/ 3051222 w 4234182"/>
                    <a:gd name="connsiteY124" fmla="*/ 1822858 h 6438807"/>
                    <a:gd name="connsiteX125" fmla="*/ 3119439 w 4234182"/>
                    <a:gd name="connsiteY125" fmla="*/ 1771558 h 6438807"/>
                    <a:gd name="connsiteX126" fmla="*/ 3141664 w 4234182"/>
                    <a:gd name="connsiteY126" fmla="*/ 1846171 h 6438807"/>
                    <a:gd name="connsiteX127" fmla="*/ 3276601 w 4234182"/>
                    <a:gd name="connsiteY127" fmla="*/ 1866808 h 6438807"/>
                    <a:gd name="connsiteX128" fmla="*/ 3319782 w 4234182"/>
                    <a:gd name="connsiteY128" fmla="*/ 1850934 h 6438807"/>
                    <a:gd name="connsiteX129" fmla="*/ 3416590 w 4234182"/>
                    <a:gd name="connsiteY129" fmla="*/ 1817163 h 6438807"/>
                    <a:gd name="connsiteX130" fmla="*/ 3586164 w 4234182"/>
                    <a:gd name="connsiteY130" fmla="*/ 1666783 h 6438807"/>
                    <a:gd name="connsiteX131" fmla="*/ 3737793 w 4234182"/>
                    <a:gd name="connsiteY131" fmla="*/ 1406797 h 6438807"/>
                    <a:gd name="connsiteX132" fmla="*/ 3911601 w 4234182"/>
                    <a:gd name="connsiteY132" fmla="*/ 1107983 h 6438807"/>
                    <a:gd name="connsiteX133" fmla="*/ 3983039 w 4234182"/>
                    <a:gd name="connsiteY133" fmla="*/ 996858 h 6438807"/>
                    <a:gd name="connsiteX134" fmla="*/ 4055631 w 4234182"/>
                    <a:gd name="connsiteY134" fmla="*/ 793658 h 6438807"/>
                    <a:gd name="connsiteX135" fmla="*/ 4146551 w 4234182"/>
                    <a:gd name="connsiteY135" fmla="*/ 583242 h 6438807"/>
                    <a:gd name="connsiteX136" fmla="*/ 4234182 w 4234182"/>
                    <a:gd name="connsiteY136" fmla="*/ 361768 h 6438807"/>
                    <a:gd name="connsiteX137" fmla="*/ 4203339 w 4234182"/>
                    <a:gd name="connsiteY137" fmla="*/ 0 h 6438807"/>
                    <a:gd name="connsiteX138" fmla="*/ 2572241 w 4234182"/>
                    <a:gd name="connsiteY138" fmla="*/ 46067 h 6438807"/>
                    <a:gd name="connsiteX139" fmla="*/ 2102049 w 4234182"/>
                    <a:gd name="connsiteY139"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39827 w 4234182"/>
                    <a:gd name="connsiteY44" fmla="*/ 3114584 h 6438807"/>
                    <a:gd name="connsiteX45" fmla="*/ 1125540 w 4234182"/>
                    <a:gd name="connsiteY45" fmla="*/ 3089184 h 6438807"/>
                    <a:gd name="connsiteX46" fmla="*/ 965202 w 4234182"/>
                    <a:gd name="connsiteY46" fmla="*/ 3086009 h 6438807"/>
                    <a:gd name="connsiteX47" fmla="*/ 884240 w 4234182"/>
                    <a:gd name="connsiteY47" fmla="*/ 3162209 h 6438807"/>
                    <a:gd name="connsiteX48" fmla="*/ 850902 w 4234182"/>
                    <a:gd name="connsiteY48" fmla="*/ 3213009 h 6438807"/>
                    <a:gd name="connsiteX49" fmla="*/ 702175 w 4234182"/>
                    <a:gd name="connsiteY49" fmla="*/ 3169103 h 6438807"/>
                    <a:gd name="connsiteX50" fmla="*/ 519115 w 4234182"/>
                    <a:gd name="connsiteY50" fmla="*/ 2930434 h 6438807"/>
                    <a:gd name="connsiteX51" fmla="*/ 484190 w 4234182"/>
                    <a:gd name="connsiteY51" fmla="*/ 2839947 h 6438807"/>
                    <a:gd name="connsiteX52" fmla="*/ 523877 w 4234182"/>
                    <a:gd name="connsiteY52" fmla="*/ 2725647 h 6438807"/>
                    <a:gd name="connsiteX53" fmla="*/ 641352 w 4234182"/>
                    <a:gd name="connsiteY53" fmla="*/ 2758984 h 6438807"/>
                    <a:gd name="connsiteX54" fmla="*/ 668340 w 4234182"/>
                    <a:gd name="connsiteY54" fmla="*/ 2785972 h 6438807"/>
                    <a:gd name="connsiteX55" fmla="*/ 676277 w 4234182"/>
                    <a:gd name="connsiteY55" fmla="*/ 2730410 h 6438807"/>
                    <a:gd name="connsiteX56" fmla="*/ 757240 w 4234182"/>
                    <a:gd name="connsiteY56" fmla="*/ 2717709 h 6438807"/>
                    <a:gd name="connsiteX57" fmla="*/ 860427 w 4234182"/>
                    <a:gd name="connsiteY57" fmla="*/ 2579597 h 6438807"/>
                    <a:gd name="connsiteX58" fmla="*/ 1031877 w 4234182"/>
                    <a:gd name="connsiteY58" fmla="*/ 2489109 h 6438807"/>
                    <a:gd name="connsiteX59" fmla="*/ 1179515 w 4234182"/>
                    <a:gd name="connsiteY59" fmla="*/ 2346234 h 6438807"/>
                    <a:gd name="connsiteX60" fmla="*/ 1293905 w 4234182"/>
                    <a:gd name="connsiteY60" fmla="*/ 2356213 h 6438807"/>
                    <a:gd name="connsiteX61" fmla="*/ 1359991 w 4234182"/>
                    <a:gd name="connsiteY61" fmla="*/ 2451598 h 6438807"/>
                    <a:gd name="connsiteX62" fmla="*/ 1303340 w 4234182"/>
                    <a:gd name="connsiteY62" fmla="*/ 2522447 h 6438807"/>
                    <a:gd name="connsiteX63" fmla="*/ 1206502 w 4234182"/>
                    <a:gd name="connsiteY63" fmla="*/ 2614522 h 6438807"/>
                    <a:gd name="connsiteX64" fmla="*/ 1168765 w 4234182"/>
                    <a:gd name="connsiteY64" fmla="*/ 2634705 h 6438807"/>
                    <a:gd name="connsiteX65" fmla="*/ 1180376 w 4234182"/>
                    <a:gd name="connsiteY65" fmla="*/ 2695756 h 6438807"/>
                    <a:gd name="connsiteX66" fmla="*/ 1230315 w 4234182"/>
                    <a:gd name="connsiteY66" fmla="*/ 2724059 h 6438807"/>
                    <a:gd name="connsiteX67" fmla="*/ 1133068 w 4234182"/>
                    <a:gd name="connsiteY67" fmla="*/ 2816815 h 6438807"/>
                    <a:gd name="connsiteX68" fmla="*/ 1362077 w 4234182"/>
                    <a:gd name="connsiteY68" fmla="*/ 2720884 h 6438807"/>
                    <a:gd name="connsiteX69" fmla="*/ 1684340 w 4234182"/>
                    <a:gd name="connsiteY69" fmla="*/ 2614522 h 6438807"/>
                    <a:gd name="connsiteX70" fmla="*/ 1795465 w 4234182"/>
                    <a:gd name="connsiteY70" fmla="*/ 2649447 h 6438807"/>
                    <a:gd name="connsiteX71" fmla="*/ 1865315 w 4234182"/>
                    <a:gd name="connsiteY71" fmla="*/ 2665322 h 6438807"/>
                    <a:gd name="connsiteX72" fmla="*/ 1939972 w 4234182"/>
                    <a:gd name="connsiteY72" fmla="*/ 2678202 h 6438807"/>
                    <a:gd name="connsiteX73" fmla="*/ 1890715 w 4234182"/>
                    <a:gd name="connsiteY73" fmla="*/ 2808197 h 6438807"/>
                    <a:gd name="connsiteX74" fmla="*/ 1787073 w 4234182"/>
                    <a:gd name="connsiteY74" fmla="*/ 2922088 h 6438807"/>
                    <a:gd name="connsiteX75" fmla="*/ 1824039 w 4234182"/>
                    <a:gd name="connsiteY75" fmla="*/ 2944721 h 6438807"/>
                    <a:gd name="connsiteX76" fmla="*/ 1811338 w 4234182"/>
                    <a:gd name="connsiteY76" fmla="*/ 3035208 h 6438807"/>
                    <a:gd name="connsiteX77" fmla="*/ 1878014 w 4234182"/>
                    <a:gd name="connsiteY77" fmla="*/ 3035208 h 6438807"/>
                    <a:gd name="connsiteX78" fmla="*/ 1865314 w 4234182"/>
                    <a:gd name="connsiteY78" fmla="*/ 3078071 h 6438807"/>
                    <a:gd name="connsiteX79" fmla="*/ 1933441 w 4234182"/>
                    <a:gd name="connsiteY79" fmla="*/ 3101884 h 6438807"/>
                    <a:gd name="connsiteX80" fmla="*/ 1995489 w 4234182"/>
                    <a:gd name="connsiteY80" fmla="*/ 3068546 h 6438807"/>
                    <a:gd name="connsiteX81" fmla="*/ 2100264 w 4234182"/>
                    <a:gd name="connsiteY81" fmla="*/ 3087596 h 6438807"/>
                    <a:gd name="connsiteX82" fmla="*/ 2112964 w 4234182"/>
                    <a:gd name="connsiteY82" fmla="*/ 3133633 h 6438807"/>
                    <a:gd name="connsiteX83" fmla="*/ 2171838 w 4234182"/>
                    <a:gd name="connsiteY83" fmla="*/ 3181168 h 6438807"/>
                    <a:gd name="connsiteX84" fmla="*/ 2178051 w 4234182"/>
                    <a:gd name="connsiteY84" fmla="*/ 3252696 h 6438807"/>
                    <a:gd name="connsiteX85" fmla="*/ 2200458 w 4234182"/>
                    <a:gd name="connsiteY85" fmla="*/ 3314746 h 6438807"/>
                    <a:gd name="connsiteX86" fmla="*/ 2141721 w 4234182"/>
                    <a:gd name="connsiteY86" fmla="*/ 3286170 h 6438807"/>
                    <a:gd name="connsiteX87" fmla="*/ 2076451 w 4234182"/>
                    <a:gd name="connsiteY87" fmla="*/ 3335246 h 6438807"/>
                    <a:gd name="connsiteX88" fmla="*/ 2114551 w 4234182"/>
                    <a:gd name="connsiteY88" fmla="*/ 3406683 h 6438807"/>
                    <a:gd name="connsiteX89" fmla="*/ 2171701 w 4234182"/>
                    <a:gd name="connsiteY89" fmla="*/ 3557496 h 6438807"/>
                    <a:gd name="connsiteX90" fmla="*/ 2129929 w 4234182"/>
                    <a:gd name="connsiteY90" fmla="*/ 3637008 h 6438807"/>
                    <a:gd name="connsiteX91" fmla="*/ 2095501 w 4234182"/>
                    <a:gd name="connsiteY91" fmla="*/ 3803558 h 6438807"/>
                    <a:gd name="connsiteX92" fmla="*/ 2056223 w 4234182"/>
                    <a:gd name="connsiteY92" fmla="*/ 3843564 h 6438807"/>
                    <a:gd name="connsiteX93" fmla="*/ 2090739 w 4234182"/>
                    <a:gd name="connsiteY93" fmla="*/ 3873408 h 6438807"/>
                    <a:gd name="connsiteX94" fmla="*/ 2073276 w 4234182"/>
                    <a:gd name="connsiteY94" fmla="*/ 3921033 h 6438807"/>
                    <a:gd name="connsiteX95" fmla="*/ 2122489 w 4234182"/>
                    <a:gd name="connsiteY95" fmla="*/ 3906746 h 6438807"/>
                    <a:gd name="connsiteX96" fmla="*/ 2163764 w 4234182"/>
                    <a:gd name="connsiteY96" fmla="*/ 3930558 h 6438807"/>
                    <a:gd name="connsiteX97" fmla="*/ 2211389 w 4234182"/>
                    <a:gd name="connsiteY97" fmla="*/ 3924208 h 6438807"/>
                    <a:gd name="connsiteX98" fmla="*/ 2271714 w 4234182"/>
                    <a:gd name="connsiteY98" fmla="*/ 3851183 h 6438807"/>
                    <a:gd name="connsiteX99" fmla="*/ 2266952 w 4234182"/>
                    <a:gd name="connsiteY99" fmla="*/ 3889283 h 6438807"/>
                    <a:gd name="connsiteX100" fmla="*/ 2335623 w 4234182"/>
                    <a:gd name="connsiteY100" fmla="*/ 3826147 h 6438807"/>
                    <a:gd name="connsiteX101" fmla="*/ 2381251 w 4234182"/>
                    <a:gd name="connsiteY101" fmla="*/ 3827371 h 6438807"/>
                    <a:gd name="connsiteX102" fmla="*/ 2416176 w 4234182"/>
                    <a:gd name="connsiteY102" fmla="*/ 3773396 h 6438807"/>
                    <a:gd name="connsiteX103" fmla="*/ 2519364 w 4234182"/>
                    <a:gd name="connsiteY103" fmla="*/ 3792446 h 6438807"/>
                    <a:gd name="connsiteX104" fmla="*/ 2568576 w 4234182"/>
                    <a:gd name="connsiteY104" fmla="*/ 3743233 h 6438807"/>
                    <a:gd name="connsiteX105" fmla="*/ 2654301 w 4234182"/>
                    <a:gd name="connsiteY105" fmla="*/ 3754346 h 6438807"/>
                    <a:gd name="connsiteX106" fmla="*/ 2688864 w 4234182"/>
                    <a:gd name="connsiteY106" fmla="*/ 3646260 h 6438807"/>
                    <a:gd name="connsiteX107" fmla="*/ 2719389 w 4234182"/>
                    <a:gd name="connsiteY107" fmla="*/ 3543208 h 6438807"/>
                    <a:gd name="connsiteX108" fmla="*/ 2695576 w 4234182"/>
                    <a:gd name="connsiteY108" fmla="*/ 3330483 h 6438807"/>
                    <a:gd name="connsiteX109" fmla="*/ 2666548 w 4234182"/>
                    <a:gd name="connsiteY109" fmla="*/ 3202486 h 6438807"/>
                    <a:gd name="connsiteX110" fmla="*/ 2611439 w 4234182"/>
                    <a:gd name="connsiteY110" fmla="*/ 3122521 h 6438807"/>
                    <a:gd name="connsiteX111" fmla="*/ 2547940 w 4234182"/>
                    <a:gd name="connsiteY111" fmla="*/ 3027272 h 6438807"/>
                    <a:gd name="connsiteX112" fmla="*/ 2479677 w 4234182"/>
                    <a:gd name="connsiteY112" fmla="*/ 2884397 h 6438807"/>
                    <a:gd name="connsiteX113" fmla="*/ 2317751 w 4234182"/>
                    <a:gd name="connsiteY113" fmla="*/ 2760571 h 6438807"/>
                    <a:gd name="connsiteX114" fmla="*/ 2310450 w 4234182"/>
                    <a:gd name="connsiteY114" fmla="*/ 2707549 h 6438807"/>
                    <a:gd name="connsiteX115" fmla="*/ 2341564 w 4234182"/>
                    <a:gd name="connsiteY115" fmla="*/ 2627221 h 6438807"/>
                    <a:gd name="connsiteX116" fmla="*/ 2712450 w 4234182"/>
                    <a:gd name="connsiteY116" fmla="*/ 2356122 h 6438807"/>
                    <a:gd name="connsiteX117" fmla="*/ 2713220 w 4234182"/>
                    <a:gd name="connsiteY117" fmla="*/ 2237512 h 6438807"/>
                    <a:gd name="connsiteX118" fmla="*/ 2715203 w 4234182"/>
                    <a:gd name="connsiteY118" fmla="*/ 2167856 h 6438807"/>
                    <a:gd name="connsiteX119" fmla="*/ 2755901 w 4234182"/>
                    <a:gd name="connsiteY119" fmla="*/ 2096996 h 6438807"/>
                    <a:gd name="connsiteX120" fmla="*/ 2865439 w 4234182"/>
                    <a:gd name="connsiteY120" fmla="*/ 2006508 h 6438807"/>
                    <a:gd name="connsiteX121" fmla="*/ 2947989 w 4234182"/>
                    <a:gd name="connsiteY121" fmla="*/ 1920783 h 6438807"/>
                    <a:gd name="connsiteX122" fmla="*/ 3024189 w 4234182"/>
                    <a:gd name="connsiteY122" fmla="*/ 1781083 h 6438807"/>
                    <a:gd name="connsiteX123" fmla="*/ 3051222 w 4234182"/>
                    <a:gd name="connsiteY123" fmla="*/ 1822858 h 6438807"/>
                    <a:gd name="connsiteX124" fmla="*/ 3119439 w 4234182"/>
                    <a:gd name="connsiteY124" fmla="*/ 1771558 h 6438807"/>
                    <a:gd name="connsiteX125" fmla="*/ 3141664 w 4234182"/>
                    <a:gd name="connsiteY125" fmla="*/ 1846171 h 6438807"/>
                    <a:gd name="connsiteX126" fmla="*/ 3276601 w 4234182"/>
                    <a:gd name="connsiteY126" fmla="*/ 1866808 h 6438807"/>
                    <a:gd name="connsiteX127" fmla="*/ 3319782 w 4234182"/>
                    <a:gd name="connsiteY127" fmla="*/ 1850934 h 6438807"/>
                    <a:gd name="connsiteX128" fmla="*/ 3416590 w 4234182"/>
                    <a:gd name="connsiteY128" fmla="*/ 1817163 h 6438807"/>
                    <a:gd name="connsiteX129" fmla="*/ 3586164 w 4234182"/>
                    <a:gd name="connsiteY129" fmla="*/ 1666783 h 6438807"/>
                    <a:gd name="connsiteX130" fmla="*/ 3737793 w 4234182"/>
                    <a:gd name="connsiteY130" fmla="*/ 1406797 h 6438807"/>
                    <a:gd name="connsiteX131" fmla="*/ 3911601 w 4234182"/>
                    <a:gd name="connsiteY131" fmla="*/ 1107983 h 6438807"/>
                    <a:gd name="connsiteX132" fmla="*/ 3983039 w 4234182"/>
                    <a:gd name="connsiteY132" fmla="*/ 996858 h 6438807"/>
                    <a:gd name="connsiteX133" fmla="*/ 4055631 w 4234182"/>
                    <a:gd name="connsiteY133" fmla="*/ 793658 h 6438807"/>
                    <a:gd name="connsiteX134" fmla="*/ 4146551 w 4234182"/>
                    <a:gd name="connsiteY134" fmla="*/ 583242 h 6438807"/>
                    <a:gd name="connsiteX135" fmla="*/ 4234182 w 4234182"/>
                    <a:gd name="connsiteY135" fmla="*/ 361768 h 6438807"/>
                    <a:gd name="connsiteX136" fmla="*/ 4203339 w 4234182"/>
                    <a:gd name="connsiteY136" fmla="*/ 0 h 6438807"/>
                    <a:gd name="connsiteX137" fmla="*/ 2572241 w 4234182"/>
                    <a:gd name="connsiteY137" fmla="*/ 46067 h 6438807"/>
                    <a:gd name="connsiteX138" fmla="*/ 2102049 w 4234182"/>
                    <a:gd name="connsiteY138"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39827 w 4234182"/>
                    <a:gd name="connsiteY44" fmla="*/ 3114584 h 6438807"/>
                    <a:gd name="connsiteX45" fmla="*/ 1125540 w 4234182"/>
                    <a:gd name="connsiteY45" fmla="*/ 3089184 h 6438807"/>
                    <a:gd name="connsiteX46" fmla="*/ 965202 w 4234182"/>
                    <a:gd name="connsiteY46" fmla="*/ 3086009 h 6438807"/>
                    <a:gd name="connsiteX47" fmla="*/ 884240 w 4234182"/>
                    <a:gd name="connsiteY47" fmla="*/ 3162209 h 6438807"/>
                    <a:gd name="connsiteX48" fmla="*/ 850902 w 4234182"/>
                    <a:gd name="connsiteY48" fmla="*/ 3213009 h 6438807"/>
                    <a:gd name="connsiteX49" fmla="*/ 702175 w 4234182"/>
                    <a:gd name="connsiteY49" fmla="*/ 3169103 h 6438807"/>
                    <a:gd name="connsiteX50" fmla="*/ 519115 w 4234182"/>
                    <a:gd name="connsiteY50" fmla="*/ 2930434 h 6438807"/>
                    <a:gd name="connsiteX51" fmla="*/ 484190 w 4234182"/>
                    <a:gd name="connsiteY51" fmla="*/ 2839947 h 6438807"/>
                    <a:gd name="connsiteX52" fmla="*/ 523877 w 4234182"/>
                    <a:gd name="connsiteY52" fmla="*/ 2725647 h 6438807"/>
                    <a:gd name="connsiteX53" fmla="*/ 641352 w 4234182"/>
                    <a:gd name="connsiteY53" fmla="*/ 2758984 h 6438807"/>
                    <a:gd name="connsiteX54" fmla="*/ 668340 w 4234182"/>
                    <a:gd name="connsiteY54" fmla="*/ 2785972 h 6438807"/>
                    <a:gd name="connsiteX55" fmla="*/ 676277 w 4234182"/>
                    <a:gd name="connsiteY55" fmla="*/ 2730410 h 6438807"/>
                    <a:gd name="connsiteX56" fmla="*/ 860427 w 4234182"/>
                    <a:gd name="connsiteY56" fmla="*/ 2579597 h 6438807"/>
                    <a:gd name="connsiteX57" fmla="*/ 1031877 w 4234182"/>
                    <a:gd name="connsiteY57" fmla="*/ 2489109 h 6438807"/>
                    <a:gd name="connsiteX58" fmla="*/ 1179515 w 4234182"/>
                    <a:gd name="connsiteY58" fmla="*/ 2346234 h 6438807"/>
                    <a:gd name="connsiteX59" fmla="*/ 1293905 w 4234182"/>
                    <a:gd name="connsiteY59" fmla="*/ 2356213 h 6438807"/>
                    <a:gd name="connsiteX60" fmla="*/ 1359991 w 4234182"/>
                    <a:gd name="connsiteY60" fmla="*/ 2451598 h 6438807"/>
                    <a:gd name="connsiteX61" fmla="*/ 1303340 w 4234182"/>
                    <a:gd name="connsiteY61" fmla="*/ 2522447 h 6438807"/>
                    <a:gd name="connsiteX62" fmla="*/ 1206502 w 4234182"/>
                    <a:gd name="connsiteY62" fmla="*/ 2614522 h 6438807"/>
                    <a:gd name="connsiteX63" fmla="*/ 1168765 w 4234182"/>
                    <a:gd name="connsiteY63" fmla="*/ 2634705 h 6438807"/>
                    <a:gd name="connsiteX64" fmla="*/ 1180376 w 4234182"/>
                    <a:gd name="connsiteY64" fmla="*/ 2695756 h 6438807"/>
                    <a:gd name="connsiteX65" fmla="*/ 1230315 w 4234182"/>
                    <a:gd name="connsiteY65" fmla="*/ 2724059 h 6438807"/>
                    <a:gd name="connsiteX66" fmla="*/ 1133068 w 4234182"/>
                    <a:gd name="connsiteY66" fmla="*/ 2816815 h 6438807"/>
                    <a:gd name="connsiteX67" fmla="*/ 1362077 w 4234182"/>
                    <a:gd name="connsiteY67" fmla="*/ 2720884 h 6438807"/>
                    <a:gd name="connsiteX68" fmla="*/ 1684340 w 4234182"/>
                    <a:gd name="connsiteY68" fmla="*/ 2614522 h 6438807"/>
                    <a:gd name="connsiteX69" fmla="*/ 1795465 w 4234182"/>
                    <a:gd name="connsiteY69" fmla="*/ 2649447 h 6438807"/>
                    <a:gd name="connsiteX70" fmla="*/ 1865315 w 4234182"/>
                    <a:gd name="connsiteY70" fmla="*/ 2665322 h 6438807"/>
                    <a:gd name="connsiteX71" fmla="*/ 1939972 w 4234182"/>
                    <a:gd name="connsiteY71" fmla="*/ 2678202 h 6438807"/>
                    <a:gd name="connsiteX72" fmla="*/ 1890715 w 4234182"/>
                    <a:gd name="connsiteY72" fmla="*/ 2808197 h 6438807"/>
                    <a:gd name="connsiteX73" fmla="*/ 1787073 w 4234182"/>
                    <a:gd name="connsiteY73" fmla="*/ 2922088 h 6438807"/>
                    <a:gd name="connsiteX74" fmla="*/ 1824039 w 4234182"/>
                    <a:gd name="connsiteY74" fmla="*/ 2944721 h 6438807"/>
                    <a:gd name="connsiteX75" fmla="*/ 1811338 w 4234182"/>
                    <a:gd name="connsiteY75" fmla="*/ 3035208 h 6438807"/>
                    <a:gd name="connsiteX76" fmla="*/ 1878014 w 4234182"/>
                    <a:gd name="connsiteY76" fmla="*/ 3035208 h 6438807"/>
                    <a:gd name="connsiteX77" fmla="*/ 1865314 w 4234182"/>
                    <a:gd name="connsiteY77" fmla="*/ 3078071 h 6438807"/>
                    <a:gd name="connsiteX78" fmla="*/ 1933441 w 4234182"/>
                    <a:gd name="connsiteY78" fmla="*/ 3101884 h 6438807"/>
                    <a:gd name="connsiteX79" fmla="*/ 1995489 w 4234182"/>
                    <a:gd name="connsiteY79" fmla="*/ 3068546 h 6438807"/>
                    <a:gd name="connsiteX80" fmla="*/ 2100264 w 4234182"/>
                    <a:gd name="connsiteY80" fmla="*/ 3087596 h 6438807"/>
                    <a:gd name="connsiteX81" fmla="*/ 2112964 w 4234182"/>
                    <a:gd name="connsiteY81" fmla="*/ 3133633 h 6438807"/>
                    <a:gd name="connsiteX82" fmla="*/ 2171838 w 4234182"/>
                    <a:gd name="connsiteY82" fmla="*/ 3181168 h 6438807"/>
                    <a:gd name="connsiteX83" fmla="*/ 2178051 w 4234182"/>
                    <a:gd name="connsiteY83" fmla="*/ 3252696 h 6438807"/>
                    <a:gd name="connsiteX84" fmla="*/ 2200458 w 4234182"/>
                    <a:gd name="connsiteY84" fmla="*/ 3314746 h 6438807"/>
                    <a:gd name="connsiteX85" fmla="*/ 2141721 w 4234182"/>
                    <a:gd name="connsiteY85" fmla="*/ 3286170 h 6438807"/>
                    <a:gd name="connsiteX86" fmla="*/ 2076451 w 4234182"/>
                    <a:gd name="connsiteY86" fmla="*/ 3335246 h 6438807"/>
                    <a:gd name="connsiteX87" fmla="*/ 2114551 w 4234182"/>
                    <a:gd name="connsiteY87" fmla="*/ 3406683 h 6438807"/>
                    <a:gd name="connsiteX88" fmla="*/ 2171701 w 4234182"/>
                    <a:gd name="connsiteY88" fmla="*/ 3557496 h 6438807"/>
                    <a:gd name="connsiteX89" fmla="*/ 2129929 w 4234182"/>
                    <a:gd name="connsiteY89" fmla="*/ 3637008 h 6438807"/>
                    <a:gd name="connsiteX90" fmla="*/ 2095501 w 4234182"/>
                    <a:gd name="connsiteY90" fmla="*/ 3803558 h 6438807"/>
                    <a:gd name="connsiteX91" fmla="*/ 2056223 w 4234182"/>
                    <a:gd name="connsiteY91" fmla="*/ 3843564 h 6438807"/>
                    <a:gd name="connsiteX92" fmla="*/ 2090739 w 4234182"/>
                    <a:gd name="connsiteY92" fmla="*/ 3873408 h 6438807"/>
                    <a:gd name="connsiteX93" fmla="*/ 2073276 w 4234182"/>
                    <a:gd name="connsiteY93" fmla="*/ 3921033 h 6438807"/>
                    <a:gd name="connsiteX94" fmla="*/ 2122489 w 4234182"/>
                    <a:gd name="connsiteY94" fmla="*/ 3906746 h 6438807"/>
                    <a:gd name="connsiteX95" fmla="*/ 2163764 w 4234182"/>
                    <a:gd name="connsiteY95" fmla="*/ 3930558 h 6438807"/>
                    <a:gd name="connsiteX96" fmla="*/ 2211389 w 4234182"/>
                    <a:gd name="connsiteY96" fmla="*/ 3924208 h 6438807"/>
                    <a:gd name="connsiteX97" fmla="*/ 2271714 w 4234182"/>
                    <a:gd name="connsiteY97" fmla="*/ 3851183 h 6438807"/>
                    <a:gd name="connsiteX98" fmla="*/ 2266952 w 4234182"/>
                    <a:gd name="connsiteY98" fmla="*/ 3889283 h 6438807"/>
                    <a:gd name="connsiteX99" fmla="*/ 2335623 w 4234182"/>
                    <a:gd name="connsiteY99" fmla="*/ 3826147 h 6438807"/>
                    <a:gd name="connsiteX100" fmla="*/ 2381251 w 4234182"/>
                    <a:gd name="connsiteY100" fmla="*/ 3827371 h 6438807"/>
                    <a:gd name="connsiteX101" fmla="*/ 2416176 w 4234182"/>
                    <a:gd name="connsiteY101" fmla="*/ 3773396 h 6438807"/>
                    <a:gd name="connsiteX102" fmla="*/ 2519364 w 4234182"/>
                    <a:gd name="connsiteY102" fmla="*/ 3792446 h 6438807"/>
                    <a:gd name="connsiteX103" fmla="*/ 2568576 w 4234182"/>
                    <a:gd name="connsiteY103" fmla="*/ 3743233 h 6438807"/>
                    <a:gd name="connsiteX104" fmla="*/ 2654301 w 4234182"/>
                    <a:gd name="connsiteY104" fmla="*/ 3754346 h 6438807"/>
                    <a:gd name="connsiteX105" fmla="*/ 2688864 w 4234182"/>
                    <a:gd name="connsiteY105" fmla="*/ 3646260 h 6438807"/>
                    <a:gd name="connsiteX106" fmla="*/ 2719389 w 4234182"/>
                    <a:gd name="connsiteY106" fmla="*/ 3543208 h 6438807"/>
                    <a:gd name="connsiteX107" fmla="*/ 2695576 w 4234182"/>
                    <a:gd name="connsiteY107" fmla="*/ 3330483 h 6438807"/>
                    <a:gd name="connsiteX108" fmla="*/ 2666548 w 4234182"/>
                    <a:gd name="connsiteY108" fmla="*/ 3202486 h 6438807"/>
                    <a:gd name="connsiteX109" fmla="*/ 2611439 w 4234182"/>
                    <a:gd name="connsiteY109" fmla="*/ 3122521 h 6438807"/>
                    <a:gd name="connsiteX110" fmla="*/ 2547940 w 4234182"/>
                    <a:gd name="connsiteY110" fmla="*/ 3027272 h 6438807"/>
                    <a:gd name="connsiteX111" fmla="*/ 2479677 w 4234182"/>
                    <a:gd name="connsiteY111" fmla="*/ 2884397 h 6438807"/>
                    <a:gd name="connsiteX112" fmla="*/ 2317751 w 4234182"/>
                    <a:gd name="connsiteY112" fmla="*/ 2760571 h 6438807"/>
                    <a:gd name="connsiteX113" fmla="*/ 2310450 w 4234182"/>
                    <a:gd name="connsiteY113" fmla="*/ 2707549 h 6438807"/>
                    <a:gd name="connsiteX114" fmla="*/ 2341564 w 4234182"/>
                    <a:gd name="connsiteY114" fmla="*/ 2627221 h 6438807"/>
                    <a:gd name="connsiteX115" fmla="*/ 2712450 w 4234182"/>
                    <a:gd name="connsiteY115" fmla="*/ 2356122 h 6438807"/>
                    <a:gd name="connsiteX116" fmla="*/ 2713220 w 4234182"/>
                    <a:gd name="connsiteY116" fmla="*/ 2237512 h 6438807"/>
                    <a:gd name="connsiteX117" fmla="*/ 2715203 w 4234182"/>
                    <a:gd name="connsiteY117" fmla="*/ 2167856 h 6438807"/>
                    <a:gd name="connsiteX118" fmla="*/ 2755901 w 4234182"/>
                    <a:gd name="connsiteY118" fmla="*/ 2096996 h 6438807"/>
                    <a:gd name="connsiteX119" fmla="*/ 2865439 w 4234182"/>
                    <a:gd name="connsiteY119" fmla="*/ 2006508 h 6438807"/>
                    <a:gd name="connsiteX120" fmla="*/ 2947989 w 4234182"/>
                    <a:gd name="connsiteY120" fmla="*/ 1920783 h 6438807"/>
                    <a:gd name="connsiteX121" fmla="*/ 3024189 w 4234182"/>
                    <a:gd name="connsiteY121" fmla="*/ 1781083 h 6438807"/>
                    <a:gd name="connsiteX122" fmla="*/ 3051222 w 4234182"/>
                    <a:gd name="connsiteY122" fmla="*/ 1822858 h 6438807"/>
                    <a:gd name="connsiteX123" fmla="*/ 3119439 w 4234182"/>
                    <a:gd name="connsiteY123" fmla="*/ 1771558 h 6438807"/>
                    <a:gd name="connsiteX124" fmla="*/ 3141664 w 4234182"/>
                    <a:gd name="connsiteY124" fmla="*/ 1846171 h 6438807"/>
                    <a:gd name="connsiteX125" fmla="*/ 3276601 w 4234182"/>
                    <a:gd name="connsiteY125" fmla="*/ 1866808 h 6438807"/>
                    <a:gd name="connsiteX126" fmla="*/ 3319782 w 4234182"/>
                    <a:gd name="connsiteY126" fmla="*/ 1850934 h 6438807"/>
                    <a:gd name="connsiteX127" fmla="*/ 3416590 w 4234182"/>
                    <a:gd name="connsiteY127" fmla="*/ 1817163 h 6438807"/>
                    <a:gd name="connsiteX128" fmla="*/ 3586164 w 4234182"/>
                    <a:gd name="connsiteY128" fmla="*/ 1666783 h 6438807"/>
                    <a:gd name="connsiteX129" fmla="*/ 3737793 w 4234182"/>
                    <a:gd name="connsiteY129" fmla="*/ 1406797 h 6438807"/>
                    <a:gd name="connsiteX130" fmla="*/ 3911601 w 4234182"/>
                    <a:gd name="connsiteY130" fmla="*/ 1107983 h 6438807"/>
                    <a:gd name="connsiteX131" fmla="*/ 3983039 w 4234182"/>
                    <a:gd name="connsiteY131" fmla="*/ 996858 h 6438807"/>
                    <a:gd name="connsiteX132" fmla="*/ 4055631 w 4234182"/>
                    <a:gd name="connsiteY132" fmla="*/ 793658 h 6438807"/>
                    <a:gd name="connsiteX133" fmla="*/ 4146551 w 4234182"/>
                    <a:gd name="connsiteY133" fmla="*/ 583242 h 6438807"/>
                    <a:gd name="connsiteX134" fmla="*/ 4234182 w 4234182"/>
                    <a:gd name="connsiteY134" fmla="*/ 361768 h 6438807"/>
                    <a:gd name="connsiteX135" fmla="*/ 4203339 w 4234182"/>
                    <a:gd name="connsiteY135" fmla="*/ 0 h 6438807"/>
                    <a:gd name="connsiteX136" fmla="*/ 2572241 w 4234182"/>
                    <a:gd name="connsiteY136" fmla="*/ 46067 h 6438807"/>
                    <a:gd name="connsiteX137" fmla="*/ 2102049 w 4234182"/>
                    <a:gd name="connsiteY137"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39827 w 4234182"/>
                    <a:gd name="connsiteY44" fmla="*/ 3114584 h 6438807"/>
                    <a:gd name="connsiteX45" fmla="*/ 1125540 w 4234182"/>
                    <a:gd name="connsiteY45" fmla="*/ 3089184 h 6438807"/>
                    <a:gd name="connsiteX46" fmla="*/ 965202 w 4234182"/>
                    <a:gd name="connsiteY46" fmla="*/ 3086009 h 6438807"/>
                    <a:gd name="connsiteX47" fmla="*/ 884240 w 4234182"/>
                    <a:gd name="connsiteY47" fmla="*/ 3162209 h 6438807"/>
                    <a:gd name="connsiteX48" fmla="*/ 850902 w 4234182"/>
                    <a:gd name="connsiteY48" fmla="*/ 3213009 h 6438807"/>
                    <a:gd name="connsiteX49" fmla="*/ 702175 w 4234182"/>
                    <a:gd name="connsiteY49" fmla="*/ 3169103 h 6438807"/>
                    <a:gd name="connsiteX50" fmla="*/ 519115 w 4234182"/>
                    <a:gd name="connsiteY50" fmla="*/ 2930434 h 6438807"/>
                    <a:gd name="connsiteX51" fmla="*/ 484190 w 4234182"/>
                    <a:gd name="connsiteY51" fmla="*/ 2839947 h 6438807"/>
                    <a:gd name="connsiteX52" fmla="*/ 523877 w 4234182"/>
                    <a:gd name="connsiteY52" fmla="*/ 2725647 h 6438807"/>
                    <a:gd name="connsiteX53" fmla="*/ 641352 w 4234182"/>
                    <a:gd name="connsiteY53" fmla="*/ 2758984 h 6438807"/>
                    <a:gd name="connsiteX54" fmla="*/ 668340 w 4234182"/>
                    <a:gd name="connsiteY54" fmla="*/ 2785972 h 6438807"/>
                    <a:gd name="connsiteX55" fmla="*/ 860427 w 4234182"/>
                    <a:gd name="connsiteY55" fmla="*/ 2579597 h 6438807"/>
                    <a:gd name="connsiteX56" fmla="*/ 1031877 w 4234182"/>
                    <a:gd name="connsiteY56" fmla="*/ 2489109 h 6438807"/>
                    <a:gd name="connsiteX57" fmla="*/ 1179515 w 4234182"/>
                    <a:gd name="connsiteY57" fmla="*/ 2346234 h 6438807"/>
                    <a:gd name="connsiteX58" fmla="*/ 1293905 w 4234182"/>
                    <a:gd name="connsiteY58" fmla="*/ 2356213 h 6438807"/>
                    <a:gd name="connsiteX59" fmla="*/ 1359991 w 4234182"/>
                    <a:gd name="connsiteY59" fmla="*/ 2451598 h 6438807"/>
                    <a:gd name="connsiteX60" fmla="*/ 1303340 w 4234182"/>
                    <a:gd name="connsiteY60" fmla="*/ 2522447 h 6438807"/>
                    <a:gd name="connsiteX61" fmla="*/ 1206502 w 4234182"/>
                    <a:gd name="connsiteY61" fmla="*/ 2614522 h 6438807"/>
                    <a:gd name="connsiteX62" fmla="*/ 1168765 w 4234182"/>
                    <a:gd name="connsiteY62" fmla="*/ 2634705 h 6438807"/>
                    <a:gd name="connsiteX63" fmla="*/ 1180376 w 4234182"/>
                    <a:gd name="connsiteY63" fmla="*/ 2695756 h 6438807"/>
                    <a:gd name="connsiteX64" fmla="*/ 1230315 w 4234182"/>
                    <a:gd name="connsiteY64" fmla="*/ 2724059 h 6438807"/>
                    <a:gd name="connsiteX65" fmla="*/ 1133068 w 4234182"/>
                    <a:gd name="connsiteY65" fmla="*/ 2816815 h 6438807"/>
                    <a:gd name="connsiteX66" fmla="*/ 1362077 w 4234182"/>
                    <a:gd name="connsiteY66" fmla="*/ 2720884 h 6438807"/>
                    <a:gd name="connsiteX67" fmla="*/ 1684340 w 4234182"/>
                    <a:gd name="connsiteY67" fmla="*/ 2614522 h 6438807"/>
                    <a:gd name="connsiteX68" fmla="*/ 1795465 w 4234182"/>
                    <a:gd name="connsiteY68" fmla="*/ 2649447 h 6438807"/>
                    <a:gd name="connsiteX69" fmla="*/ 1865315 w 4234182"/>
                    <a:gd name="connsiteY69" fmla="*/ 2665322 h 6438807"/>
                    <a:gd name="connsiteX70" fmla="*/ 1939972 w 4234182"/>
                    <a:gd name="connsiteY70" fmla="*/ 2678202 h 6438807"/>
                    <a:gd name="connsiteX71" fmla="*/ 1890715 w 4234182"/>
                    <a:gd name="connsiteY71" fmla="*/ 2808197 h 6438807"/>
                    <a:gd name="connsiteX72" fmla="*/ 1787073 w 4234182"/>
                    <a:gd name="connsiteY72" fmla="*/ 2922088 h 6438807"/>
                    <a:gd name="connsiteX73" fmla="*/ 1824039 w 4234182"/>
                    <a:gd name="connsiteY73" fmla="*/ 2944721 h 6438807"/>
                    <a:gd name="connsiteX74" fmla="*/ 1811338 w 4234182"/>
                    <a:gd name="connsiteY74" fmla="*/ 3035208 h 6438807"/>
                    <a:gd name="connsiteX75" fmla="*/ 1878014 w 4234182"/>
                    <a:gd name="connsiteY75" fmla="*/ 3035208 h 6438807"/>
                    <a:gd name="connsiteX76" fmla="*/ 1865314 w 4234182"/>
                    <a:gd name="connsiteY76" fmla="*/ 3078071 h 6438807"/>
                    <a:gd name="connsiteX77" fmla="*/ 1933441 w 4234182"/>
                    <a:gd name="connsiteY77" fmla="*/ 3101884 h 6438807"/>
                    <a:gd name="connsiteX78" fmla="*/ 1995489 w 4234182"/>
                    <a:gd name="connsiteY78" fmla="*/ 3068546 h 6438807"/>
                    <a:gd name="connsiteX79" fmla="*/ 2100264 w 4234182"/>
                    <a:gd name="connsiteY79" fmla="*/ 3087596 h 6438807"/>
                    <a:gd name="connsiteX80" fmla="*/ 2112964 w 4234182"/>
                    <a:gd name="connsiteY80" fmla="*/ 3133633 h 6438807"/>
                    <a:gd name="connsiteX81" fmla="*/ 2171838 w 4234182"/>
                    <a:gd name="connsiteY81" fmla="*/ 3181168 h 6438807"/>
                    <a:gd name="connsiteX82" fmla="*/ 2178051 w 4234182"/>
                    <a:gd name="connsiteY82" fmla="*/ 3252696 h 6438807"/>
                    <a:gd name="connsiteX83" fmla="*/ 2200458 w 4234182"/>
                    <a:gd name="connsiteY83" fmla="*/ 3314746 h 6438807"/>
                    <a:gd name="connsiteX84" fmla="*/ 2141721 w 4234182"/>
                    <a:gd name="connsiteY84" fmla="*/ 3286170 h 6438807"/>
                    <a:gd name="connsiteX85" fmla="*/ 2076451 w 4234182"/>
                    <a:gd name="connsiteY85" fmla="*/ 3335246 h 6438807"/>
                    <a:gd name="connsiteX86" fmla="*/ 2114551 w 4234182"/>
                    <a:gd name="connsiteY86" fmla="*/ 3406683 h 6438807"/>
                    <a:gd name="connsiteX87" fmla="*/ 2171701 w 4234182"/>
                    <a:gd name="connsiteY87" fmla="*/ 3557496 h 6438807"/>
                    <a:gd name="connsiteX88" fmla="*/ 2129929 w 4234182"/>
                    <a:gd name="connsiteY88" fmla="*/ 3637008 h 6438807"/>
                    <a:gd name="connsiteX89" fmla="*/ 2095501 w 4234182"/>
                    <a:gd name="connsiteY89" fmla="*/ 3803558 h 6438807"/>
                    <a:gd name="connsiteX90" fmla="*/ 2056223 w 4234182"/>
                    <a:gd name="connsiteY90" fmla="*/ 3843564 h 6438807"/>
                    <a:gd name="connsiteX91" fmla="*/ 2090739 w 4234182"/>
                    <a:gd name="connsiteY91" fmla="*/ 3873408 h 6438807"/>
                    <a:gd name="connsiteX92" fmla="*/ 2073276 w 4234182"/>
                    <a:gd name="connsiteY92" fmla="*/ 3921033 h 6438807"/>
                    <a:gd name="connsiteX93" fmla="*/ 2122489 w 4234182"/>
                    <a:gd name="connsiteY93" fmla="*/ 3906746 h 6438807"/>
                    <a:gd name="connsiteX94" fmla="*/ 2163764 w 4234182"/>
                    <a:gd name="connsiteY94" fmla="*/ 3930558 h 6438807"/>
                    <a:gd name="connsiteX95" fmla="*/ 2211389 w 4234182"/>
                    <a:gd name="connsiteY95" fmla="*/ 3924208 h 6438807"/>
                    <a:gd name="connsiteX96" fmla="*/ 2271714 w 4234182"/>
                    <a:gd name="connsiteY96" fmla="*/ 3851183 h 6438807"/>
                    <a:gd name="connsiteX97" fmla="*/ 2266952 w 4234182"/>
                    <a:gd name="connsiteY97" fmla="*/ 3889283 h 6438807"/>
                    <a:gd name="connsiteX98" fmla="*/ 2335623 w 4234182"/>
                    <a:gd name="connsiteY98" fmla="*/ 3826147 h 6438807"/>
                    <a:gd name="connsiteX99" fmla="*/ 2381251 w 4234182"/>
                    <a:gd name="connsiteY99" fmla="*/ 3827371 h 6438807"/>
                    <a:gd name="connsiteX100" fmla="*/ 2416176 w 4234182"/>
                    <a:gd name="connsiteY100" fmla="*/ 3773396 h 6438807"/>
                    <a:gd name="connsiteX101" fmla="*/ 2519364 w 4234182"/>
                    <a:gd name="connsiteY101" fmla="*/ 3792446 h 6438807"/>
                    <a:gd name="connsiteX102" fmla="*/ 2568576 w 4234182"/>
                    <a:gd name="connsiteY102" fmla="*/ 3743233 h 6438807"/>
                    <a:gd name="connsiteX103" fmla="*/ 2654301 w 4234182"/>
                    <a:gd name="connsiteY103" fmla="*/ 3754346 h 6438807"/>
                    <a:gd name="connsiteX104" fmla="*/ 2688864 w 4234182"/>
                    <a:gd name="connsiteY104" fmla="*/ 3646260 h 6438807"/>
                    <a:gd name="connsiteX105" fmla="*/ 2719389 w 4234182"/>
                    <a:gd name="connsiteY105" fmla="*/ 3543208 h 6438807"/>
                    <a:gd name="connsiteX106" fmla="*/ 2695576 w 4234182"/>
                    <a:gd name="connsiteY106" fmla="*/ 3330483 h 6438807"/>
                    <a:gd name="connsiteX107" fmla="*/ 2666548 w 4234182"/>
                    <a:gd name="connsiteY107" fmla="*/ 3202486 h 6438807"/>
                    <a:gd name="connsiteX108" fmla="*/ 2611439 w 4234182"/>
                    <a:gd name="connsiteY108" fmla="*/ 3122521 h 6438807"/>
                    <a:gd name="connsiteX109" fmla="*/ 2547940 w 4234182"/>
                    <a:gd name="connsiteY109" fmla="*/ 3027272 h 6438807"/>
                    <a:gd name="connsiteX110" fmla="*/ 2479677 w 4234182"/>
                    <a:gd name="connsiteY110" fmla="*/ 2884397 h 6438807"/>
                    <a:gd name="connsiteX111" fmla="*/ 2317751 w 4234182"/>
                    <a:gd name="connsiteY111" fmla="*/ 2760571 h 6438807"/>
                    <a:gd name="connsiteX112" fmla="*/ 2310450 w 4234182"/>
                    <a:gd name="connsiteY112" fmla="*/ 2707549 h 6438807"/>
                    <a:gd name="connsiteX113" fmla="*/ 2341564 w 4234182"/>
                    <a:gd name="connsiteY113" fmla="*/ 2627221 h 6438807"/>
                    <a:gd name="connsiteX114" fmla="*/ 2712450 w 4234182"/>
                    <a:gd name="connsiteY114" fmla="*/ 2356122 h 6438807"/>
                    <a:gd name="connsiteX115" fmla="*/ 2713220 w 4234182"/>
                    <a:gd name="connsiteY115" fmla="*/ 2237512 h 6438807"/>
                    <a:gd name="connsiteX116" fmla="*/ 2715203 w 4234182"/>
                    <a:gd name="connsiteY116" fmla="*/ 2167856 h 6438807"/>
                    <a:gd name="connsiteX117" fmla="*/ 2755901 w 4234182"/>
                    <a:gd name="connsiteY117" fmla="*/ 2096996 h 6438807"/>
                    <a:gd name="connsiteX118" fmla="*/ 2865439 w 4234182"/>
                    <a:gd name="connsiteY118" fmla="*/ 2006508 h 6438807"/>
                    <a:gd name="connsiteX119" fmla="*/ 2947989 w 4234182"/>
                    <a:gd name="connsiteY119" fmla="*/ 1920783 h 6438807"/>
                    <a:gd name="connsiteX120" fmla="*/ 3024189 w 4234182"/>
                    <a:gd name="connsiteY120" fmla="*/ 1781083 h 6438807"/>
                    <a:gd name="connsiteX121" fmla="*/ 3051222 w 4234182"/>
                    <a:gd name="connsiteY121" fmla="*/ 1822858 h 6438807"/>
                    <a:gd name="connsiteX122" fmla="*/ 3119439 w 4234182"/>
                    <a:gd name="connsiteY122" fmla="*/ 1771558 h 6438807"/>
                    <a:gd name="connsiteX123" fmla="*/ 3141664 w 4234182"/>
                    <a:gd name="connsiteY123" fmla="*/ 1846171 h 6438807"/>
                    <a:gd name="connsiteX124" fmla="*/ 3276601 w 4234182"/>
                    <a:gd name="connsiteY124" fmla="*/ 1866808 h 6438807"/>
                    <a:gd name="connsiteX125" fmla="*/ 3319782 w 4234182"/>
                    <a:gd name="connsiteY125" fmla="*/ 1850934 h 6438807"/>
                    <a:gd name="connsiteX126" fmla="*/ 3416590 w 4234182"/>
                    <a:gd name="connsiteY126" fmla="*/ 1817163 h 6438807"/>
                    <a:gd name="connsiteX127" fmla="*/ 3586164 w 4234182"/>
                    <a:gd name="connsiteY127" fmla="*/ 1666783 h 6438807"/>
                    <a:gd name="connsiteX128" fmla="*/ 3737793 w 4234182"/>
                    <a:gd name="connsiteY128" fmla="*/ 1406797 h 6438807"/>
                    <a:gd name="connsiteX129" fmla="*/ 3911601 w 4234182"/>
                    <a:gd name="connsiteY129" fmla="*/ 1107983 h 6438807"/>
                    <a:gd name="connsiteX130" fmla="*/ 3983039 w 4234182"/>
                    <a:gd name="connsiteY130" fmla="*/ 996858 h 6438807"/>
                    <a:gd name="connsiteX131" fmla="*/ 4055631 w 4234182"/>
                    <a:gd name="connsiteY131" fmla="*/ 793658 h 6438807"/>
                    <a:gd name="connsiteX132" fmla="*/ 4146551 w 4234182"/>
                    <a:gd name="connsiteY132" fmla="*/ 583242 h 6438807"/>
                    <a:gd name="connsiteX133" fmla="*/ 4234182 w 4234182"/>
                    <a:gd name="connsiteY133" fmla="*/ 361768 h 6438807"/>
                    <a:gd name="connsiteX134" fmla="*/ 4203339 w 4234182"/>
                    <a:gd name="connsiteY134" fmla="*/ 0 h 6438807"/>
                    <a:gd name="connsiteX135" fmla="*/ 2572241 w 4234182"/>
                    <a:gd name="connsiteY135" fmla="*/ 46067 h 6438807"/>
                    <a:gd name="connsiteX136" fmla="*/ 2102049 w 4234182"/>
                    <a:gd name="connsiteY136"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39827 w 4234182"/>
                    <a:gd name="connsiteY44" fmla="*/ 3114584 h 6438807"/>
                    <a:gd name="connsiteX45" fmla="*/ 1125540 w 4234182"/>
                    <a:gd name="connsiteY45" fmla="*/ 3089184 h 6438807"/>
                    <a:gd name="connsiteX46" fmla="*/ 965202 w 4234182"/>
                    <a:gd name="connsiteY46" fmla="*/ 3086009 h 6438807"/>
                    <a:gd name="connsiteX47" fmla="*/ 884240 w 4234182"/>
                    <a:gd name="connsiteY47" fmla="*/ 3162209 h 6438807"/>
                    <a:gd name="connsiteX48" fmla="*/ 850902 w 4234182"/>
                    <a:gd name="connsiteY48" fmla="*/ 3213009 h 6438807"/>
                    <a:gd name="connsiteX49" fmla="*/ 702175 w 4234182"/>
                    <a:gd name="connsiteY49" fmla="*/ 3169103 h 6438807"/>
                    <a:gd name="connsiteX50" fmla="*/ 519115 w 4234182"/>
                    <a:gd name="connsiteY50" fmla="*/ 2930434 h 6438807"/>
                    <a:gd name="connsiteX51" fmla="*/ 484190 w 4234182"/>
                    <a:gd name="connsiteY51" fmla="*/ 2839947 h 6438807"/>
                    <a:gd name="connsiteX52" fmla="*/ 641352 w 4234182"/>
                    <a:gd name="connsiteY52" fmla="*/ 2758984 h 6438807"/>
                    <a:gd name="connsiteX53" fmla="*/ 668340 w 4234182"/>
                    <a:gd name="connsiteY53" fmla="*/ 2785972 h 6438807"/>
                    <a:gd name="connsiteX54" fmla="*/ 860427 w 4234182"/>
                    <a:gd name="connsiteY54" fmla="*/ 2579597 h 6438807"/>
                    <a:gd name="connsiteX55" fmla="*/ 1031877 w 4234182"/>
                    <a:gd name="connsiteY55" fmla="*/ 2489109 h 6438807"/>
                    <a:gd name="connsiteX56" fmla="*/ 1179515 w 4234182"/>
                    <a:gd name="connsiteY56" fmla="*/ 2346234 h 6438807"/>
                    <a:gd name="connsiteX57" fmla="*/ 1293905 w 4234182"/>
                    <a:gd name="connsiteY57" fmla="*/ 2356213 h 6438807"/>
                    <a:gd name="connsiteX58" fmla="*/ 1359991 w 4234182"/>
                    <a:gd name="connsiteY58" fmla="*/ 2451598 h 6438807"/>
                    <a:gd name="connsiteX59" fmla="*/ 1303340 w 4234182"/>
                    <a:gd name="connsiteY59" fmla="*/ 2522447 h 6438807"/>
                    <a:gd name="connsiteX60" fmla="*/ 1206502 w 4234182"/>
                    <a:gd name="connsiteY60" fmla="*/ 2614522 h 6438807"/>
                    <a:gd name="connsiteX61" fmla="*/ 1168765 w 4234182"/>
                    <a:gd name="connsiteY61" fmla="*/ 2634705 h 6438807"/>
                    <a:gd name="connsiteX62" fmla="*/ 1180376 w 4234182"/>
                    <a:gd name="connsiteY62" fmla="*/ 2695756 h 6438807"/>
                    <a:gd name="connsiteX63" fmla="*/ 1230315 w 4234182"/>
                    <a:gd name="connsiteY63" fmla="*/ 2724059 h 6438807"/>
                    <a:gd name="connsiteX64" fmla="*/ 1133068 w 4234182"/>
                    <a:gd name="connsiteY64" fmla="*/ 2816815 h 6438807"/>
                    <a:gd name="connsiteX65" fmla="*/ 1362077 w 4234182"/>
                    <a:gd name="connsiteY65" fmla="*/ 2720884 h 6438807"/>
                    <a:gd name="connsiteX66" fmla="*/ 1684340 w 4234182"/>
                    <a:gd name="connsiteY66" fmla="*/ 2614522 h 6438807"/>
                    <a:gd name="connsiteX67" fmla="*/ 1795465 w 4234182"/>
                    <a:gd name="connsiteY67" fmla="*/ 2649447 h 6438807"/>
                    <a:gd name="connsiteX68" fmla="*/ 1865315 w 4234182"/>
                    <a:gd name="connsiteY68" fmla="*/ 2665322 h 6438807"/>
                    <a:gd name="connsiteX69" fmla="*/ 1939972 w 4234182"/>
                    <a:gd name="connsiteY69" fmla="*/ 2678202 h 6438807"/>
                    <a:gd name="connsiteX70" fmla="*/ 1890715 w 4234182"/>
                    <a:gd name="connsiteY70" fmla="*/ 2808197 h 6438807"/>
                    <a:gd name="connsiteX71" fmla="*/ 1787073 w 4234182"/>
                    <a:gd name="connsiteY71" fmla="*/ 2922088 h 6438807"/>
                    <a:gd name="connsiteX72" fmla="*/ 1824039 w 4234182"/>
                    <a:gd name="connsiteY72" fmla="*/ 2944721 h 6438807"/>
                    <a:gd name="connsiteX73" fmla="*/ 1811338 w 4234182"/>
                    <a:gd name="connsiteY73" fmla="*/ 3035208 h 6438807"/>
                    <a:gd name="connsiteX74" fmla="*/ 1878014 w 4234182"/>
                    <a:gd name="connsiteY74" fmla="*/ 3035208 h 6438807"/>
                    <a:gd name="connsiteX75" fmla="*/ 1865314 w 4234182"/>
                    <a:gd name="connsiteY75" fmla="*/ 3078071 h 6438807"/>
                    <a:gd name="connsiteX76" fmla="*/ 1933441 w 4234182"/>
                    <a:gd name="connsiteY76" fmla="*/ 3101884 h 6438807"/>
                    <a:gd name="connsiteX77" fmla="*/ 1995489 w 4234182"/>
                    <a:gd name="connsiteY77" fmla="*/ 3068546 h 6438807"/>
                    <a:gd name="connsiteX78" fmla="*/ 2100264 w 4234182"/>
                    <a:gd name="connsiteY78" fmla="*/ 3087596 h 6438807"/>
                    <a:gd name="connsiteX79" fmla="*/ 2112964 w 4234182"/>
                    <a:gd name="connsiteY79" fmla="*/ 3133633 h 6438807"/>
                    <a:gd name="connsiteX80" fmla="*/ 2171838 w 4234182"/>
                    <a:gd name="connsiteY80" fmla="*/ 3181168 h 6438807"/>
                    <a:gd name="connsiteX81" fmla="*/ 2178051 w 4234182"/>
                    <a:gd name="connsiteY81" fmla="*/ 3252696 h 6438807"/>
                    <a:gd name="connsiteX82" fmla="*/ 2200458 w 4234182"/>
                    <a:gd name="connsiteY82" fmla="*/ 3314746 h 6438807"/>
                    <a:gd name="connsiteX83" fmla="*/ 2141721 w 4234182"/>
                    <a:gd name="connsiteY83" fmla="*/ 3286170 h 6438807"/>
                    <a:gd name="connsiteX84" fmla="*/ 2076451 w 4234182"/>
                    <a:gd name="connsiteY84" fmla="*/ 3335246 h 6438807"/>
                    <a:gd name="connsiteX85" fmla="*/ 2114551 w 4234182"/>
                    <a:gd name="connsiteY85" fmla="*/ 3406683 h 6438807"/>
                    <a:gd name="connsiteX86" fmla="*/ 2171701 w 4234182"/>
                    <a:gd name="connsiteY86" fmla="*/ 3557496 h 6438807"/>
                    <a:gd name="connsiteX87" fmla="*/ 2129929 w 4234182"/>
                    <a:gd name="connsiteY87" fmla="*/ 3637008 h 6438807"/>
                    <a:gd name="connsiteX88" fmla="*/ 2095501 w 4234182"/>
                    <a:gd name="connsiteY88" fmla="*/ 3803558 h 6438807"/>
                    <a:gd name="connsiteX89" fmla="*/ 2056223 w 4234182"/>
                    <a:gd name="connsiteY89" fmla="*/ 3843564 h 6438807"/>
                    <a:gd name="connsiteX90" fmla="*/ 2090739 w 4234182"/>
                    <a:gd name="connsiteY90" fmla="*/ 3873408 h 6438807"/>
                    <a:gd name="connsiteX91" fmla="*/ 2073276 w 4234182"/>
                    <a:gd name="connsiteY91" fmla="*/ 3921033 h 6438807"/>
                    <a:gd name="connsiteX92" fmla="*/ 2122489 w 4234182"/>
                    <a:gd name="connsiteY92" fmla="*/ 3906746 h 6438807"/>
                    <a:gd name="connsiteX93" fmla="*/ 2163764 w 4234182"/>
                    <a:gd name="connsiteY93" fmla="*/ 3930558 h 6438807"/>
                    <a:gd name="connsiteX94" fmla="*/ 2211389 w 4234182"/>
                    <a:gd name="connsiteY94" fmla="*/ 3924208 h 6438807"/>
                    <a:gd name="connsiteX95" fmla="*/ 2271714 w 4234182"/>
                    <a:gd name="connsiteY95" fmla="*/ 3851183 h 6438807"/>
                    <a:gd name="connsiteX96" fmla="*/ 2266952 w 4234182"/>
                    <a:gd name="connsiteY96" fmla="*/ 3889283 h 6438807"/>
                    <a:gd name="connsiteX97" fmla="*/ 2335623 w 4234182"/>
                    <a:gd name="connsiteY97" fmla="*/ 3826147 h 6438807"/>
                    <a:gd name="connsiteX98" fmla="*/ 2381251 w 4234182"/>
                    <a:gd name="connsiteY98" fmla="*/ 3827371 h 6438807"/>
                    <a:gd name="connsiteX99" fmla="*/ 2416176 w 4234182"/>
                    <a:gd name="connsiteY99" fmla="*/ 3773396 h 6438807"/>
                    <a:gd name="connsiteX100" fmla="*/ 2519364 w 4234182"/>
                    <a:gd name="connsiteY100" fmla="*/ 3792446 h 6438807"/>
                    <a:gd name="connsiteX101" fmla="*/ 2568576 w 4234182"/>
                    <a:gd name="connsiteY101" fmla="*/ 3743233 h 6438807"/>
                    <a:gd name="connsiteX102" fmla="*/ 2654301 w 4234182"/>
                    <a:gd name="connsiteY102" fmla="*/ 3754346 h 6438807"/>
                    <a:gd name="connsiteX103" fmla="*/ 2688864 w 4234182"/>
                    <a:gd name="connsiteY103" fmla="*/ 3646260 h 6438807"/>
                    <a:gd name="connsiteX104" fmla="*/ 2719389 w 4234182"/>
                    <a:gd name="connsiteY104" fmla="*/ 3543208 h 6438807"/>
                    <a:gd name="connsiteX105" fmla="*/ 2695576 w 4234182"/>
                    <a:gd name="connsiteY105" fmla="*/ 3330483 h 6438807"/>
                    <a:gd name="connsiteX106" fmla="*/ 2666548 w 4234182"/>
                    <a:gd name="connsiteY106" fmla="*/ 3202486 h 6438807"/>
                    <a:gd name="connsiteX107" fmla="*/ 2611439 w 4234182"/>
                    <a:gd name="connsiteY107" fmla="*/ 3122521 h 6438807"/>
                    <a:gd name="connsiteX108" fmla="*/ 2547940 w 4234182"/>
                    <a:gd name="connsiteY108" fmla="*/ 3027272 h 6438807"/>
                    <a:gd name="connsiteX109" fmla="*/ 2479677 w 4234182"/>
                    <a:gd name="connsiteY109" fmla="*/ 2884397 h 6438807"/>
                    <a:gd name="connsiteX110" fmla="*/ 2317751 w 4234182"/>
                    <a:gd name="connsiteY110" fmla="*/ 2760571 h 6438807"/>
                    <a:gd name="connsiteX111" fmla="*/ 2310450 w 4234182"/>
                    <a:gd name="connsiteY111" fmla="*/ 2707549 h 6438807"/>
                    <a:gd name="connsiteX112" fmla="*/ 2341564 w 4234182"/>
                    <a:gd name="connsiteY112" fmla="*/ 2627221 h 6438807"/>
                    <a:gd name="connsiteX113" fmla="*/ 2712450 w 4234182"/>
                    <a:gd name="connsiteY113" fmla="*/ 2356122 h 6438807"/>
                    <a:gd name="connsiteX114" fmla="*/ 2713220 w 4234182"/>
                    <a:gd name="connsiteY114" fmla="*/ 2237512 h 6438807"/>
                    <a:gd name="connsiteX115" fmla="*/ 2715203 w 4234182"/>
                    <a:gd name="connsiteY115" fmla="*/ 2167856 h 6438807"/>
                    <a:gd name="connsiteX116" fmla="*/ 2755901 w 4234182"/>
                    <a:gd name="connsiteY116" fmla="*/ 2096996 h 6438807"/>
                    <a:gd name="connsiteX117" fmla="*/ 2865439 w 4234182"/>
                    <a:gd name="connsiteY117" fmla="*/ 2006508 h 6438807"/>
                    <a:gd name="connsiteX118" fmla="*/ 2947989 w 4234182"/>
                    <a:gd name="connsiteY118" fmla="*/ 1920783 h 6438807"/>
                    <a:gd name="connsiteX119" fmla="*/ 3024189 w 4234182"/>
                    <a:gd name="connsiteY119" fmla="*/ 1781083 h 6438807"/>
                    <a:gd name="connsiteX120" fmla="*/ 3051222 w 4234182"/>
                    <a:gd name="connsiteY120" fmla="*/ 1822858 h 6438807"/>
                    <a:gd name="connsiteX121" fmla="*/ 3119439 w 4234182"/>
                    <a:gd name="connsiteY121" fmla="*/ 1771558 h 6438807"/>
                    <a:gd name="connsiteX122" fmla="*/ 3141664 w 4234182"/>
                    <a:gd name="connsiteY122" fmla="*/ 1846171 h 6438807"/>
                    <a:gd name="connsiteX123" fmla="*/ 3276601 w 4234182"/>
                    <a:gd name="connsiteY123" fmla="*/ 1866808 h 6438807"/>
                    <a:gd name="connsiteX124" fmla="*/ 3319782 w 4234182"/>
                    <a:gd name="connsiteY124" fmla="*/ 1850934 h 6438807"/>
                    <a:gd name="connsiteX125" fmla="*/ 3416590 w 4234182"/>
                    <a:gd name="connsiteY125" fmla="*/ 1817163 h 6438807"/>
                    <a:gd name="connsiteX126" fmla="*/ 3586164 w 4234182"/>
                    <a:gd name="connsiteY126" fmla="*/ 1666783 h 6438807"/>
                    <a:gd name="connsiteX127" fmla="*/ 3737793 w 4234182"/>
                    <a:gd name="connsiteY127" fmla="*/ 1406797 h 6438807"/>
                    <a:gd name="connsiteX128" fmla="*/ 3911601 w 4234182"/>
                    <a:gd name="connsiteY128" fmla="*/ 1107983 h 6438807"/>
                    <a:gd name="connsiteX129" fmla="*/ 3983039 w 4234182"/>
                    <a:gd name="connsiteY129" fmla="*/ 996858 h 6438807"/>
                    <a:gd name="connsiteX130" fmla="*/ 4055631 w 4234182"/>
                    <a:gd name="connsiteY130" fmla="*/ 793658 h 6438807"/>
                    <a:gd name="connsiteX131" fmla="*/ 4146551 w 4234182"/>
                    <a:gd name="connsiteY131" fmla="*/ 583242 h 6438807"/>
                    <a:gd name="connsiteX132" fmla="*/ 4234182 w 4234182"/>
                    <a:gd name="connsiteY132" fmla="*/ 361768 h 6438807"/>
                    <a:gd name="connsiteX133" fmla="*/ 4203339 w 4234182"/>
                    <a:gd name="connsiteY133" fmla="*/ 0 h 6438807"/>
                    <a:gd name="connsiteX134" fmla="*/ 2572241 w 4234182"/>
                    <a:gd name="connsiteY134" fmla="*/ 46067 h 6438807"/>
                    <a:gd name="connsiteX135" fmla="*/ 2102049 w 4234182"/>
                    <a:gd name="connsiteY135"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39827 w 4234182"/>
                    <a:gd name="connsiteY44" fmla="*/ 3114584 h 6438807"/>
                    <a:gd name="connsiteX45" fmla="*/ 1125540 w 4234182"/>
                    <a:gd name="connsiteY45" fmla="*/ 3089184 h 6438807"/>
                    <a:gd name="connsiteX46" fmla="*/ 965202 w 4234182"/>
                    <a:gd name="connsiteY46" fmla="*/ 3086009 h 6438807"/>
                    <a:gd name="connsiteX47" fmla="*/ 884240 w 4234182"/>
                    <a:gd name="connsiteY47" fmla="*/ 3162209 h 6438807"/>
                    <a:gd name="connsiteX48" fmla="*/ 850902 w 4234182"/>
                    <a:gd name="connsiteY48" fmla="*/ 3213009 h 6438807"/>
                    <a:gd name="connsiteX49" fmla="*/ 702175 w 4234182"/>
                    <a:gd name="connsiteY49" fmla="*/ 3169103 h 6438807"/>
                    <a:gd name="connsiteX50" fmla="*/ 519115 w 4234182"/>
                    <a:gd name="connsiteY50" fmla="*/ 2930434 h 6438807"/>
                    <a:gd name="connsiteX51" fmla="*/ 641352 w 4234182"/>
                    <a:gd name="connsiteY51" fmla="*/ 2758984 h 6438807"/>
                    <a:gd name="connsiteX52" fmla="*/ 668340 w 4234182"/>
                    <a:gd name="connsiteY52" fmla="*/ 2785972 h 6438807"/>
                    <a:gd name="connsiteX53" fmla="*/ 860427 w 4234182"/>
                    <a:gd name="connsiteY53" fmla="*/ 2579597 h 6438807"/>
                    <a:gd name="connsiteX54" fmla="*/ 1031877 w 4234182"/>
                    <a:gd name="connsiteY54" fmla="*/ 2489109 h 6438807"/>
                    <a:gd name="connsiteX55" fmla="*/ 1179515 w 4234182"/>
                    <a:gd name="connsiteY55" fmla="*/ 2346234 h 6438807"/>
                    <a:gd name="connsiteX56" fmla="*/ 1293905 w 4234182"/>
                    <a:gd name="connsiteY56" fmla="*/ 2356213 h 6438807"/>
                    <a:gd name="connsiteX57" fmla="*/ 1359991 w 4234182"/>
                    <a:gd name="connsiteY57" fmla="*/ 2451598 h 6438807"/>
                    <a:gd name="connsiteX58" fmla="*/ 1303340 w 4234182"/>
                    <a:gd name="connsiteY58" fmla="*/ 2522447 h 6438807"/>
                    <a:gd name="connsiteX59" fmla="*/ 1206502 w 4234182"/>
                    <a:gd name="connsiteY59" fmla="*/ 2614522 h 6438807"/>
                    <a:gd name="connsiteX60" fmla="*/ 1168765 w 4234182"/>
                    <a:gd name="connsiteY60" fmla="*/ 2634705 h 6438807"/>
                    <a:gd name="connsiteX61" fmla="*/ 1180376 w 4234182"/>
                    <a:gd name="connsiteY61" fmla="*/ 2695756 h 6438807"/>
                    <a:gd name="connsiteX62" fmla="*/ 1230315 w 4234182"/>
                    <a:gd name="connsiteY62" fmla="*/ 2724059 h 6438807"/>
                    <a:gd name="connsiteX63" fmla="*/ 1133068 w 4234182"/>
                    <a:gd name="connsiteY63" fmla="*/ 2816815 h 6438807"/>
                    <a:gd name="connsiteX64" fmla="*/ 1362077 w 4234182"/>
                    <a:gd name="connsiteY64" fmla="*/ 2720884 h 6438807"/>
                    <a:gd name="connsiteX65" fmla="*/ 1684340 w 4234182"/>
                    <a:gd name="connsiteY65" fmla="*/ 2614522 h 6438807"/>
                    <a:gd name="connsiteX66" fmla="*/ 1795465 w 4234182"/>
                    <a:gd name="connsiteY66" fmla="*/ 2649447 h 6438807"/>
                    <a:gd name="connsiteX67" fmla="*/ 1865315 w 4234182"/>
                    <a:gd name="connsiteY67" fmla="*/ 2665322 h 6438807"/>
                    <a:gd name="connsiteX68" fmla="*/ 1939972 w 4234182"/>
                    <a:gd name="connsiteY68" fmla="*/ 2678202 h 6438807"/>
                    <a:gd name="connsiteX69" fmla="*/ 1890715 w 4234182"/>
                    <a:gd name="connsiteY69" fmla="*/ 2808197 h 6438807"/>
                    <a:gd name="connsiteX70" fmla="*/ 1787073 w 4234182"/>
                    <a:gd name="connsiteY70" fmla="*/ 2922088 h 6438807"/>
                    <a:gd name="connsiteX71" fmla="*/ 1824039 w 4234182"/>
                    <a:gd name="connsiteY71" fmla="*/ 2944721 h 6438807"/>
                    <a:gd name="connsiteX72" fmla="*/ 1811338 w 4234182"/>
                    <a:gd name="connsiteY72" fmla="*/ 3035208 h 6438807"/>
                    <a:gd name="connsiteX73" fmla="*/ 1878014 w 4234182"/>
                    <a:gd name="connsiteY73" fmla="*/ 3035208 h 6438807"/>
                    <a:gd name="connsiteX74" fmla="*/ 1865314 w 4234182"/>
                    <a:gd name="connsiteY74" fmla="*/ 3078071 h 6438807"/>
                    <a:gd name="connsiteX75" fmla="*/ 1933441 w 4234182"/>
                    <a:gd name="connsiteY75" fmla="*/ 3101884 h 6438807"/>
                    <a:gd name="connsiteX76" fmla="*/ 1995489 w 4234182"/>
                    <a:gd name="connsiteY76" fmla="*/ 3068546 h 6438807"/>
                    <a:gd name="connsiteX77" fmla="*/ 2100264 w 4234182"/>
                    <a:gd name="connsiteY77" fmla="*/ 3087596 h 6438807"/>
                    <a:gd name="connsiteX78" fmla="*/ 2112964 w 4234182"/>
                    <a:gd name="connsiteY78" fmla="*/ 3133633 h 6438807"/>
                    <a:gd name="connsiteX79" fmla="*/ 2171838 w 4234182"/>
                    <a:gd name="connsiteY79" fmla="*/ 3181168 h 6438807"/>
                    <a:gd name="connsiteX80" fmla="*/ 2178051 w 4234182"/>
                    <a:gd name="connsiteY80" fmla="*/ 3252696 h 6438807"/>
                    <a:gd name="connsiteX81" fmla="*/ 2200458 w 4234182"/>
                    <a:gd name="connsiteY81" fmla="*/ 3314746 h 6438807"/>
                    <a:gd name="connsiteX82" fmla="*/ 2141721 w 4234182"/>
                    <a:gd name="connsiteY82" fmla="*/ 3286170 h 6438807"/>
                    <a:gd name="connsiteX83" fmla="*/ 2076451 w 4234182"/>
                    <a:gd name="connsiteY83" fmla="*/ 3335246 h 6438807"/>
                    <a:gd name="connsiteX84" fmla="*/ 2114551 w 4234182"/>
                    <a:gd name="connsiteY84" fmla="*/ 3406683 h 6438807"/>
                    <a:gd name="connsiteX85" fmla="*/ 2171701 w 4234182"/>
                    <a:gd name="connsiteY85" fmla="*/ 3557496 h 6438807"/>
                    <a:gd name="connsiteX86" fmla="*/ 2129929 w 4234182"/>
                    <a:gd name="connsiteY86" fmla="*/ 3637008 h 6438807"/>
                    <a:gd name="connsiteX87" fmla="*/ 2095501 w 4234182"/>
                    <a:gd name="connsiteY87" fmla="*/ 3803558 h 6438807"/>
                    <a:gd name="connsiteX88" fmla="*/ 2056223 w 4234182"/>
                    <a:gd name="connsiteY88" fmla="*/ 3843564 h 6438807"/>
                    <a:gd name="connsiteX89" fmla="*/ 2090739 w 4234182"/>
                    <a:gd name="connsiteY89" fmla="*/ 3873408 h 6438807"/>
                    <a:gd name="connsiteX90" fmla="*/ 2073276 w 4234182"/>
                    <a:gd name="connsiteY90" fmla="*/ 3921033 h 6438807"/>
                    <a:gd name="connsiteX91" fmla="*/ 2122489 w 4234182"/>
                    <a:gd name="connsiteY91" fmla="*/ 3906746 h 6438807"/>
                    <a:gd name="connsiteX92" fmla="*/ 2163764 w 4234182"/>
                    <a:gd name="connsiteY92" fmla="*/ 3930558 h 6438807"/>
                    <a:gd name="connsiteX93" fmla="*/ 2211389 w 4234182"/>
                    <a:gd name="connsiteY93" fmla="*/ 3924208 h 6438807"/>
                    <a:gd name="connsiteX94" fmla="*/ 2271714 w 4234182"/>
                    <a:gd name="connsiteY94" fmla="*/ 3851183 h 6438807"/>
                    <a:gd name="connsiteX95" fmla="*/ 2266952 w 4234182"/>
                    <a:gd name="connsiteY95" fmla="*/ 3889283 h 6438807"/>
                    <a:gd name="connsiteX96" fmla="*/ 2335623 w 4234182"/>
                    <a:gd name="connsiteY96" fmla="*/ 3826147 h 6438807"/>
                    <a:gd name="connsiteX97" fmla="*/ 2381251 w 4234182"/>
                    <a:gd name="connsiteY97" fmla="*/ 3827371 h 6438807"/>
                    <a:gd name="connsiteX98" fmla="*/ 2416176 w 4234182"/>
                    <a:gd name="connsiteY98" fmla="*/ 3773396 h 6438807"/>
                    <a:gd name="connsiteX99" fmla="*/ 2519364 w 4234182"/>
                    <a:gd name="connsiteY99" fmla="*/ 3792446 h 6438807"/>
                    <a:gd name="connsiteX100" fmla="*/ 2568576 w 4234182"/>
                    <a:gd name="connsiteY100" fmla="*/ 3743233 h 6438807"/>
                    <a:gd name="connsiteX101" fmla="*/ 2654301 w 4234182"/>
                    <a:gd name="connsiteY101" fmla="*/ 3754346 h 6438807"/>
                    <a:gd name="connsiteX102" fmla="*/ 2688864 w 4234182"/>
                    <a:gd name="connsiteY102" fmla="*/ 3646260 h 6438807"/>
                    <a:gd name="connsiteX103" fmla="*/ 2719389 w 4234182"/>
                    <a:gd name="connsiteY103" fmla="*/ 3543208 h 6438807"/>
                    <a:gd name="connsiteX104" fmla="*/ 2695576 w 4234182"/>
                    <a:gd name="connsiteY104" fmla="*/ 3330483 h 6438807"/>
                    <a:gd name="connsiteX105" fmla="*/ 2666548 w 4234182"/>
                    <a:gd name="connsiteY105" fmla="*/ 3202486 h 6438807"/>
                    <a:gd name="connsiteX106" fmla="*/ 2611439 w 4234182"/>
                    <a:gd name="connsiteY106" fmla="*/ 3122521 h 6438807"/>
                    <a:gd name="connsiteX107" fmla="*/ 2547940 w 4234182"/>
                    <a:gd name="connsiteY107" fmla="*/ 3027272 h 6438807"/>
                    <a:gd name="connsiteX108" fmla="*/ 2479677 w 4234182"/>
                    <a:gd name="connsiteY108" fmla="*/ 2884397 h 6438807"/>
                    <a:gd name="connsiteX109" fmla="*/ 2317751 w 4234182"/>
                    <a:gd name="connsiteY109" fmla="*/ 2760571 h 6438807"/>
                    <a:gd name="connsiteX110" fmla="*/ 2310450 w 4234182"/>
                    <a:gd name="connsiteY110" fmla="*/ 2707549 h 6438807"/>
                    <a:gd name="connsiteX111" fmla="*/ 2341564 w 4234182"/>
                    <a:gd name="connsiteY111" fmla="*/ 2627221 h 6438807"/>
                    <a:gd name="connsiteX112" fmla="*/ 2712450 w 4234182"/>
                    <a:gd name="connsiteY112" fmla="*/ 2356122 h 6438807"/>
                    <a:gd name="connsiteX113" fmla="*/ 2713220 w 4234182"/>
                    <a:gd name="connsiteY113" fmla="*/ 2237512 h 6438807"/>
                    <a:gd name="connsiteX114" fmla="*/ 2715203 w 4234182"/>
                    <a:gd name="connsiteY114" fmla="*/ 2167856 h 6438807"/>
                    <a:gd name="connsiteX115" fmla="*/ 2755901 w 4234182"/>
                    <a:gd name="connsiteY115" fmla="*/ 2096996 h 6438807"/>
                    <a:gd name="connsiteX116" fmla="*/ 2865439 w 4234182"/>
                    <a:gd name="connsiteY116" fmla="*/ 2006508 h 6438807"/>
                    <a:gd name="connsiteX117" fmla="*/ 2947989 w 4234182"/>
                    <a:gd name="connsiteY117" fmla="*/ 1920783 h 6438807"/>
                    <a:gd name="connsiteX118" fmla="*/ 3024189 w 4234182"/>
                    <a:gd name="connsiteY118" fmla="*/ 1781083 h 6438807"/>
                    <a:gd name="connsiteX119" fmla="*/ 3051222 w 4234182"/>
                    <a:gd name="connsiteY119" fmla="*/ 1822858 h 6438807"/>
                    <a:gd name="connsiteX120" fmla="*/ 3119439 w 4234182"/>
                    <a:gd name="connsiteY120" fmla="*/ 1771558 h 6438807"/>
                    <a:gd name="connsiteX121" fmla="*/ 3141664 w 4234182"/>
                    <a:gd name="connsiteY121" fmla="*/ 1846171 h 6438807"/>
                    <a:gd name="connsiteX122" fmla="*/ 3276601 w 4234182"/>
                    <a:gd name="connsiteY122" fmla="*/ 1866808 h 6438807"/>
                    <a:gd name="connsiteX123" fmla="*/ 3319782 w 4234182"/>
                    <a:gd name="connsiteY123" fmla="*/ 1850934 h 6438807"/>
                    <a:gd name="connsiteX124" fmla="*/ 3416590 w 4234182"/>
                    <a:gd name="connsiteY124" fmla="*/ 1817163 h 6438807"/>
                    <a:gd name="connsiteX125" fmla="*/ 3586164 w 4234182"/>
                    <a:gd name="connsiteY125" fmla="*/ 1666783 h 6438807"/>
                    <a:gd name="connsiteX126" fmla="*/ 3737793 w 4234182"/>
                    <a:gd name="connsiteY126" fmla="*/ 1406797 h 6438807"/>
                    <a:gd name="connsiteX127" fmla="*/ 3911601 w 4234182"/>
                    <a:gd name="connsiteY127" fmla="*/ 1107983 h 6438807"/>
                    <a:gd name="connsiteX128" fmla="*/ 3983039 w 4234182"/>
                    <a:gd name="connsiteY128" fmla="*/ 996858 h 6438807"/>
                    <a:gd name="connsiteX129" fmla="*/ 4055631 w 4234182"/>
                    <a:gd name="connsiteY129" fmla="*/ 793658 h 6438807"/>
                    <a:gd name="connsiteX130" fmla="*/ 4146551 w 4234182"/>
                    <a:gd name="connsiteY130" fmla="*/ 583242 h 6438807"/>
                    <a:gd name="connsiteX131" fmla="*/ 4234182 w 4234182"/>
                    <a:gd name="connsiteY131" fmla="*/ 361768 h 6438807"/>
                    <a:gd name="connsiteX132" fmla="*/ 4203339 w 4234182"/>
                    <a:gd name="connsiteY132" fmla="*/ 0 h 6438807"/>
                    <a:gd name="connsiteX133" fmla="*/ 2572241 w 4234182"/>
                    <a:gd name="connsiteY133" fmla="*/ 46067 h 6438807"/>
                    <a:gd name="connsiteX134" fmla="*/ 2102049 w 4234182"/>
                    <a:gd name="connsiteY134"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39827 w 4234182"/>
                    <a:gd name="connsiteY44" fmla="*/ 3114584 h 6438807"/>
                    <a:gd name="connsiteX45" fmla="*/ 1125540 w 4234182"/>
                    <a:gd name="connsiteY45" fmla="*/ 3089184 h 6438807"/>
                    <a:gd name="connsiteX46" fmla="*/ 965202 w 4234182"/>
                    <a:gd name="connsiteY46" fmla="*/ 3086009 h 6438807"/>
                    <a:gd name="connsiteX47" fmla="*/ 884240 w 4234182"/>
                    <a:gd name="connsiteY47" fmla="*/ 3162209 h 6438807"/>
                    <a:gd name="connsiteX48" fmla="*/ 850902 w 4234182"/>
                    <a:gd name="connsiteY48" fmla="*/ 3213009 h 6438807"/>
                    <a:gd name="connsiteX49" fmla="*/ 702175 w 4234182"/>
                    <a:gd name="connsiteY49" fmla="*/ 3169103 h 6438807"/>
                    <a:gd name="connsiteX50" fmla="*/ 519115 w 4234182"/>
                    <a:gd name="connsiteY50" fmla="*/ 2930434 h 6438807"/>
                    <a:gd name="connsiteX51" fmla="*/ 641352 w 4234182"/>
                    <a:gd name="connsiteY51" fmla="*/ 2758984 h 6438807"/>
                    <a:gd name="connsiteX52" fmla="*/ 668340 w 4234182"/>
                    <a:gd name="connsiteY52" fmla="*/ 2785972 h 6438807"/>
                    <a:gd name="connsiteX53" fmla="*/ 860427 w 4234182"/>
                    <a:gd name="connsiteY53" fmla="*/ 2579597 h 6438807"/>
                    <a:gd name="connsiteX54" fmla="*/ 1031877 w 4234182"/>
                    <a:gd name="connsiteY54" fmla="*/ 2489109 h 6438807"/>
                    <a:gd name="connsiteX55" fmla="*/ 1179515 w 4234182"/>
                    <a:gd name="connsiteY55" fmla="*/ 2346234 h 6438807"/>
                    <a:gd name="connsiteX56" fmla="*/ 1293905 w 4234182"/>
                    <a:gd name="connsiteY56" fmla="*/ 2356213 h 6438807"/>
                    <a:gd name="connsiteX57" fmla="*/ 1359991 w 4234182"/>
                    <a:gd name="connsiteY57" fmla="*/ 2451598 h 6438807"/>
                    <a:gd name="connsiteX58" fmla="*/ 1303340 w 4234182"/>
                    <a:gd name="connsiteY58" fmla="*/ 2522447 h 6438807"/>
                    <a:gd name="connsiteX59" fmla="*/ 1206502 w 4234182"/>
                    <a:gd name="connsiteY59" fmla="*/ 2614522 h 6438807"/>
                    <a:gd name="connsiteX60" fmla="*/ 1168765 w 4234182"/>
                    <a:gd name="connsiteY60" fmla="*/ 2634705 h 6438807"/>
                    <a:gd name="connsiteX61" fmla="*/ 1180376 w 4234182"/>
                    <a:gd name="connsiteY61" fmla="*/ 2695756 h 6438807"/>
                    <a:gd name="connsiteX62" fmla="*/ 1230315 w 4234182"/>
                    <a:gd name="connsiteY62" fmla="*/ 2724059 h 6438807"/>
                    <a:gd name="connsiteX63" fmla="*/ 1133068 w 4234182"/>
                    <a:gd name="connsiteY63" fmla="*/ 2816815 h 6438807"/>
                    <a:gd name="connsiteX64" fmla="*/ 1362077 w 4234182"/>
                    <a:gd name="connsiteY64" fmla="*/ 2720884 h 6438807"/>
                    <a:gd name="connsiteX65" fmla="*/ 1684340 w 4234182"/>
                    <a:gd name="connsiteY65" fmla="*/ 2614522 h 6438807"/>
                    <a:gd name="connsiteX66" fmla="*/ 1795465 w 4234182"/>
                    <a:gd name="connsiteY66" fmla="*/ 2649447 h 6438807"/>
                    <a:gd name="connsiteX67" fmla="*/ 1865315 w 4234182"/>
                    <a:gd name="connsiteY67" fmla="*/ 2665322 h 6438807"/>
                    <a:gd name="connsiteX68" fmla="*/ 1939972 w 4234182"/>
                    <a:gd name="connsiteY68" fmla="*/ 2678202 h 6438807"/>
                    <a:gd name="connsiteX69" fmla="*/ 1890715 w 4234182"/>
                    <a:gd name="connsiteY69" fmla="*/ 2808197 h 6438807"/>
                    <a:gd name="connsiteX70" fmla="*/ 1787073 w 4234182"/>
                    <a:gd name="connsiteY70" fmla="*/ 2922088 h 6438807"/>
                    <a:gd name="connsiteX71" fmla="*/ 1824039 w 4234182"/>
                    <a:gd name="connsiteY71" fmla="*/ 2944721 h 6438807"/>
                    <a:gd name="connsiteX72" fmla="*/ 1811338 w 4234182"/>
                    <a:gd name="connsiteY72" fmla="*/ 3035208 h 6438807"/>
                    <a:gd name="connsiteX73" fmla="*/ 1878014 w 4234182"/>
                    <a:gd name="connsiteY73" fmla="*/ 3035208 h 6438807"/>
                    <a:gd name="connsiteX74" fmla="*/ 1865314 w 4234182"/>
                    <a:gd name="connsiteY74" fmla="*/ 3078071 h 6438807"/>
                    <a:gd name="connsiteX75" fmla="*/ 1933441 w 4234182"/>
                    <a:gd name="connsiteY75" fmla="*/ 3101884 h 6438807"/>
                    <a:gd name="connsiteX76" fmla="*/ 2100264 w 4234182"/>
                    <a:gd name="connsiteY76" fmla="*/ 3087596 h 6438807"/>
                    <a:gd name="connsiteX77" fmla="*/ 2112964 w 4234182"/>
                    <a:gd name="connsiteY77" fmla="*/ 3133633 h 6438807"/>
                    <a:gd name="connsiteX78" fmla="*/ 2171838 w 4234182"/>
                    <a:gd name="connsiteY78" fmla="*/ 3181168 h 6438807"/>
                    <a:gd name="connsiteX79" fmla="*/ 2178051 w 4234182"/>
                    <a:gd name="connsiteY79" fmla="*/ 3252696 h 6438807"/>
                    <a:gd name="connsiteX80" fmla="*/ 2200458 w 4234182"/>
                    <a:gd name="connsiteY80" fmla="*/ 3314746 h 6438807"/>
                    <a:gd name="connsiteX81" fmla="*/ 2141721 w 4234182"/>
                    <a:gd name="connsiteY81" fmla="*/ 3286170 h 6438807"/>
                    <a:gd name="connsiteX82" fmla="*/ 2076451 w 4234182"/>
                    <a:gd name="connsiteY82" fmla="*/ 3335246 h 6438807"/>
                    <a:gd name="connsiteX83" fmla="*/ 2114551 w 4234182"/>
                    <a:gd name="connsiteY83" fmla="*/ 3406683 h 6438807"/>
                    <a:gd name="connsiteX84" fmla="*/ 2171701 w 4234182"/>
                    <a:gd name="connsiteY84" fmla="*/ 3557496 h 6438807"/>
                    <a:gd name="connsiteX85" fmla="*/ 2129929 w 4234182"/>
                    <a:gd name="connsiteY85" fmla="*/ 3637008 h 6438807"/>
                    <a:gd name="connsiteX86" fmla="*/ 2095501 w 4234182"/>
                    <a:gd name="connsiteY86" fmla="*/ 3803558 h 6438807"/>
                    <a:gd name="connsiteX87" fmla="*/ 2056223 w 4234182"/>
                    <a:gd name="connsiteY87" fmla="*/ 3843564 h 6438807"/>
                    <a:gd name="connsiteX88" fmla="*/ 2090739 w 4234182"/>
                    <a:gd name="connsiteY88" fmla="*/ 3873408 h 6438807"/>
                    <a:gd name="connsiteX89" fmla="*/ 2073276 w 4234182"/>
                    <a:gd name="connsiteY89" fmla="*/ 3921033 h 6438807"/>
                    <a:gd name="connsiteX90" fmla="*/ 2122489 w 4234182"/>
                    <a:gd name="connsiteY90" fmla="*/ 3906746 h 6438807"/>
                    <a:gd name="connsiteX91" fmla="*/ 2163764 w 4234182"/>
                    <a:gd name="connsiteY91" fmla="*/ 3930558 h 6438807"/>
                    <a:gd name="connsiteX92" fmla="*/ 2211389 w 4234182"/>
                    <a:gd name="connsiteY92" fmla="*/ 3924208 h 6438807"/>
                    <a:gd name="connsiteX93" fmla="*/ 2271714 w 4234182"/>
                    <a:gd name="connsiteY93" fmla="*/ 3851183 h 6438807"/>
                    <a:gd name="connsiteX94" fmla="*/ 2266952 w 4234182"/>
                    <a:gd name="connsiteY94" fmla="*/ 3889283 h 6438807"/>
                    <a:gd name="connsiteX95" fmla="*/ 2335623 w 4234182"/>
                    <a:gd name="connsiteY95" fmla="*/ 3826147 h 6438807"/>
                    <a:gd name="connsiteX96" fmla="*/ 2381251 w 4234182"/>
                    <a:gd name="connsiteY96" fmla="*/ 3827371 h 6438807"/>
                    <a:gd name="connsiteX97" fmla="*/ 2416176 w 4234182"/>
                    <a:gd name="connsiteY97" fmla="*/ 3773396 h 6438807"/>
                    <a:gd name="connsiteX98" fmla="*/ 2519364 w 4234182"/>
                    <a:gd name="connsiteY98" fmla="*/ 3792446 h 6438807"/>
                    <a:gd name="connsiteX99" fmla="*/ 2568576 w 4234182"/>
                    <a:gd name="connsiteY99" fmla="*/ 3743233 h 6438807"/>
                    <a:gd name="connsiteX100" fmla="*/ 2654301 w 4234182"/>
                    <a:gd name="connsiteY100" fmla="*/ 3754346 h 6438807"/>
                    <a:gd name="connsiteX101" fmla="*/ 2688864 w 4234182"/>
                    <a:gd name="connsiteY101" fmla="*/ 3646260 h 6438807"/>
                    <a:gd name="connsiteX102" fmla="*/ 2719389 w 4234182"/>
                    <a:gd name="connsiteY102" fmla="*/ 3543208 h 6438807"/>
                    <a:gd name="connsiteX103" fmla="*/ 2695576 w 4234182"/>
                    <a:gd name="connsiteY103" fmla="*/ 3330483 h 6438807"/>
                    <a:gd name="connsiteX104" fmla="*/ 2666548 w 4234182"/>
                    <a:gd name="connsiteY104" fmla="*/ 3202486 h 6438807"/>
                    <a:gd name="connsiteX105" fmla="*/ 2611439 w 4234182"/>
                    <a:gd name="connsiteY105" fmla="*/ 3122521 h 6438807"/>
                    <a:gd name="connsiteX106" fmla="*/ 2547940 w 4234182"/>
                    <a:gd name="connsiteY106" fmla="*/ 3027272 h 6438807"/>
                    <a:gd name="connsiteX107" fmla="*/ 2479677 w 4234182"/>
                    <a:gd name="connsiteY107" fmla="*/ 2884397 h 6438807"/>
                    <a:gd name="connsiteX108" fmla="*/ 2317751 w 4234182"/>
                    <a:gd name="connsiteY108" fmla="*/ 2760571 h 6438807"/>
                    <a:gd name="connsiteX109" fmla="*/ 2310450 w 4234182"/>
                    <a:gd name="connsiteY109" fmla="*/ 2707549 h 6438807"/>
                    <a:gd name="connsiteX110" fmla="*/ 2341564 w 4234182"/>
                    <a:gd name="connsiteY110" fmla="*/ 2627221 h 6438807"/>
                    <a:gd name="connsiteX111" fmla="*/ 2712450 w 4234182"/>
                    <a:gd name="connsiteY111" fmla="*/ 2356122 h 6438807"/>
                    <a:gd name="connsiteX112" fmla="*/ 2713220 w 4234182"/>
                    <a:gd name="connsiteY112" fmla="*/ 2237512 h 6438807"/>
                    <a:gd name="connsiteX113" fmla="*/ 2715203 w 4234182"/>
                    <a:gd name="connsiteY113" fmla="*/ 2167856 h 6438807"/>
                    <a:gd name="connsiteX114" fmla="*/ 2755901 w 4234182"/>
                    <a:gd name="connsiteY114" fmla="*/ 2096996 h 6438807"/>
                    <a:gd name="connsiteX115" fmla="*/ 2865439 w 4234182"/>
                    <a:gd name="connsiteY115" fmla="*/ 2006508 h 6438807"/>
                    <a:gd name="connsiteX116" fmla="*/ 2947989 w 4234182"/>
                    <a:gd name="connsiteY116" fmla="*/ 1920783 h 6438807"/>
                    <a:gd name="connsiteX117" fmla="*/ 3024189 w 4234182"/>
                    <a:gd name="connsiteY117" fmla="*/ 1781083 h 6438807"/>
                    <a:gd name="connsiteX118" fmla="*/ 3051222 w 4234182"/>
                    <a:gd name="connsiteY118" fmla="*/ 1822858 h 6438807"/>
                    <a:gd name="connsiteX119" fmla="*/ 3119439 w 4234182"/>
                    <a:gd name="connsiteY119" fmla="*/ 1771558 h 6438807"/>
                    <a:gd name="connsiteX120" fmla="*/ 3141664 w 4234182"/>
                    <a:gd name="connsiteY120" fmla="*/ 1846171 h 6438807"/>
                    <a:gd name="connsiteX121" fmla="*/ 3276601 w 4234182"/>
                    <a:gd name="connsiteY121" fmla="*/ 1866808 h 6438807"/>
                    <a:gd name="connsiteX122" fmla="*/ 3319782 w 4234182"/>
                    <a:gd name="connsiteY122" fmla="*/ 1850934 h 6438807"/>
                    <a:gd name="connsiteX123" fmla="*/ 3416590 w 4234182"/>
                    <a:gd name="connsiteY123" fmla="*/ 1817163 h 6438807"/>
                    <a:gd name="connsiteX124" fmla="*/ 3586164 w 4234182"/>
                    <a:gd name="connsiteY124" fmla="*/ 1666783 h 6438807"/>
                    <a:gd name="connsiteX125" fmla="*/ 3737793 w 4234182"/>
                    <a:gd name="connsiteY125" fmla="*/ 1406797 h 6438807"/>
                    <a:gd name="connsiteX126" fmla="*/ 3911601 w 4234182"/>
                    <a:gd name="connsiteY126" fmla="*/ 1107983 h 6438807"/>
                    <a:gd name="connsiteX127" fmla="*/ 3983039 w 4234182"/>
                    <a:gd name="connsiteY127" fmla="*/ 996858 h 6438807"/>
                    <a:gd name="connsiteX128" fmla="*/ 4055631 w 4234182"/>
                    <a:gd name="connsiteY128" fmla="*/ 793658 h 6438807"/>
                    <a:gd name="connsiteX129" fmla="*/ 4146551 w 4234182"/>
                    <a:gd name="connsiteY129" fmla="*/ 583242 h 6438807"/>
                    <a:gd name="connsiteX130" fmla="*/ 4234182 w 4234182"/>
                    <a:gd name="connsiteY130" fmla="*/ 361768 h 6438807"/>
                    <a:gd name="connsiteX131" fmla="*/ 4203339 w 4234182"/>
                    <a:gd name="connsiteY131" fmla="*/ 0 h 6438807"/>
                    <a:gd name="connsiteX132" fmla="*/ 2572241 w 4234182"/>
                    <a:gd name="connsiteY132" fmla="*/ 46067 h 6438807"/>
                    <a:gd name="connsiteX133" fmla="*/ 2102049 w 4234182"/>
                    <a:gd name="connsiteY133"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39827 w 4234182"/>
                    <a:gd name="connsiteY44" fmla="*/ 3114584 h 6438807"/>
                    <a:gd name="connsiteX45" fmla="*/ 1125540 w 4234182"/>
                    <a:gd name="connsiteY45" fmla="*/ 3089184 h 6438807"/>
                    <a:gd name="connsiteX46" fmla="*/ 965202 w 4234182"/>
                    <a:gd name="connsiteY46" fmla="*/ 3086009 h 6438807"/>
                    <a:gd name="connsiteX47" fmla="*/ 884240 w 4234182"/>
                    <a:gd name="connsiteY47" fmla="*/ 3162209 h 6438807"/>
                    <a:gd name="connsiteX48" fmla="*/ 850902 w 4234182"/>
                    <a:gd name="connsiteY48" fmla="*/ 3213009 h 6438807"/>
                    <a:gd name="connsiteX49" fmla="*/ 702175 w 4234182"/>
                    <a:gd name="connsiteY49" fmla="*/ 3169103 h 6438807"/>
                    <a:gd name="connsiteX50" fmla="*/ 519115 w 4234182"/>
                    <a:gd name="connsiteY50" fmla="*/ 2930434 h 6438807"/>
                    <a:gd name="connsiteX51" fmla="*/ 641352 w 4234182"/>
                    <a:gd name="connsiteY51" fmla="*/ 2758984 h 6438807"/>
                    <a:gd name="connsiteX52" fmla="*/ 668340 w 4234182"/>
                    <a:gd name="connsiteY52" fmla="*/ 2785972 h 6438807"/>
                    <a:gd name="connsiteX53" fmla="*/ 860427 w 4234182"/>
                    <a:gd name="connsiteY53" fmla="*/ 2579597 h 6438807"/>
                    <a:gd name="connsiteX54" fmla="*/ 1031877 w 4234182"/>
                    <a:gd name="connsiteY54" fmla="*/ 2489109 h 6438807"/>
                    <a:gd name="connsiteX55" fmla="*/ 1179515 w 4234182"/>
                    <a:gd name="connsiteY55" fmla="*/ 2346234 h 6438807"/>
                    <a:gd name="connsiteX56" fmla="*/ 1293905 w 4234182"/>
                    <a:gd name="connsiteY56" fmla="*/ 2356213 h 6438807"/>
                    <a:gd name="connsiteX57" fmla="*/ 1359991 w 4234182"/>
                    <a:gd name="connsiteY57" fmla="*/ 2451598 h 6438807"/>
                    <a:gd name="connsiteX58" fmla="*/ 1303340 w 4234182"/>
                    <a:gd name="connsiteY58" fmla="*/ 2522447 h 6438807"/>
                    <a:gd name="connsiteX59" fmla="*/ 1206502 w 4234182"/>
                    <a:gd name="connsiteY59" fmla="*/ 2614522 h 6438807"/>
                    <a:gd name="connsiteX60" fmla="*/ 1168765 w 4234182"/>
                    <a:gd name="connsiteY60" fmla="*/ 2634705 h 6438807"/>
                    <a:gd name="connsiteX61" fmla="*/ 1180376 w 4234182"/>
                    <a:gd name="connsiteY61" fmla="*/ 2695756 h 6438807"/>
                    <a:gd name="connsiteX62" fmla="*/ 1230315 w 4234182"/>
                    <a:gd name="connsiteY62" fmla="*/ 2724059 h 6438807"/>
                    <a:gd name="connsiteX63" fmla="*/ 1133068 w 4234182"/>
                    <a:gd name="connsiteY63" fmla="*/ 2816815 h 6438807"/>
                    <a:gd name="connsiteX64" fmla="*/ 1362077 w 4234182"/>
                    <a:gd name="connsiteY64" fmla="*/ 2720884 h 6438807"/>
                    <a:gd name="connsiteX65" fmla="*/ 1684340 w 4234182"/>
                    <a:gd name="connsiteY65" fmla="*/ 2614522 h 6438807"/>
                    <a:gd name="connsiteX66" fmla="*/ 1795465 w 4234182"/>
                    <a:gd name="connsiteY66" fmla="*/ 2649447 h 6438807"/>
                    <a:gd name="connsiteX67" fmla="*/ 1865315 w 4234182"/>
                    <a:gd name="connsiteY67" fmla="*/ 2665322 h 6438807"/>
                    <a:gd name="connsiteX68" fmla="*/ 1939972 w 4234182"/>
                    <a:gd name="connsiteY68" fmla="*/ 2678202 h 6438807"/>
                    <a:gd name="connsiteX69" fmla="*/ 1890715 w 4234182"/>
                    <a:gd name="connsiteY69" fmla="*/ 2808197 h 6438807"/>
                    <a:gd name="connsiteX70" fmla="*/ 1787073 w 4234182"/>
                    <a:gd name="connsiteY70" fmla="*/ 2922088 h 6438807"/>
                    <a:gd name="connsiteX71" fmla="*/ 1824039 w 4234182"/>
                    <a:gd name="connsiteY71" fmla="*/ 2944721 h 6438807"/>
                    <a:gd name="connsiteX72" fmla="*/ 1811338 w 4234182"/>
                    <a:gd name="connsiteY72" fmla="*/ 3035208 h 6438807"/>
                    <a:gd name="connsiteX73" fmla="*/ 1878014 w 4234182"/>
                    <a:gd name="connsiteY73" fmla="*/ 3035208 h 6438807"/>
                    <a:gd name="connsiteX74" fmla="*/ 1865314 w 4234182"/>
                    <a:gd name="connsiteY74" fmla="*/ 3078071 h 6438807"/>
                    <a:gd name="connsiteX75" fmla="*/ 2100264 w 4234182"/>
                    <a:gd name="connsiteY75" fmla="*/ 3087596 h 6438807"/>
                    <a:gd name="connsiteX76" fmla="*/ 2112964 w 4234182"/>
                    <a:gd name="connsiteY76" fmla="*/ 3133633 h 6438807"/>
                    <a:gd name="connsiteX77" fmla="*/ 2171838 w 4234182"/>
                    <a:gd name="connsiteY77" fmla="*/ 3181168 h 6438807"/>
                    <a:gd name="connsiteX78" fmla="*/ 2178051 w 4234182"/>
                    <a:gd name="connsiteY78" fmla="*/ 3252696 h 6438807"/>
                    <a:gd name="connsiteX79" fmla="*/ 2200458 w 4234182"/>
                    <a:gd name="connsiteY79" fmla="*/ 3314746 h 6438807"/>
                    <a:gd name="connsiteX80" fmla="*/ 2141721 w 4234182"/>
                    <a:gd name="connsiteY80" fmla="*/ 3286170 h 6438807"/>
                    <a:gd name="connsiteX81" fmla="*/ 2076451 w 4234182"/>
                    <a:gd name="connsiteY81" fmla="*/ 3335246 h 6438807"/>
                    <a:gd name="connsiteX82" fmla="*/ 2114551 w 4234182"/>
                    <a:gd name="connsiteY82" fmla="*/ 3406683 h 6438807"/>
                    <a:gd name="connsiteX83" fmla="*/ 2171701 w 4234182"/>
                    <a:gd name="connsiteY83" fmla="*/ 3557496 h 6438807"/>
                    <a:gd name="connsiteX84" fmla="*/ 2129929 w 4234182"/>
                    <a:gd name="connsiteY84" fmla="*/ 3637008 h 6438807"/>
                    <a:gd name="connsiteX85" fmla="*/ 2095501 w 4234182"/>
                    <a:gd name="connsiteY85" fmla="*/ 3803558 h 6438807"/>
                    <a:gd name="connsiteX86" fmla="*/ 2056223 w 4234182"/>
                    <a:gd name="connsiteY86" fmla="*/ 3843564 h 6438807"/>
                    <a:gd name="connsiteX87" fmla="*/ 2090739 w 4234182"/>
                    <a:gd name="connsiteY87" fmla="*/ 3873408 h 6438807"/>
                    <a:gd name="connsiteX88" fmla="*/ 2073276 w 4234182"/>
                    <a:gd name="connsiteY88" fmla="*/ 3921033 h 6438807"/>
                    <a:gd name="connsiteX89" fmla="*/ 2122489 w 4234182"/>
                    <a:gd name="connsiteY89" fmla="*/ 3906746 h 6438807"/>
                    <a:gd name="connsiteX90" fmla="*/ 2163764 w 4234182"/>
                    <a:gd name="connsiteY90" fmla="*/ 3930558 h 6438807"/>
                    <a:gd name="connsiteX91" fmla="*/ 2211389 w 4234182"/>
                    <a:gd name="connsiteY91" fmla="*/ 3924208 h 6438807"/>
                    <a:gd name="connsiteX92" fmla="*/ 2271714 w 4234182"/>
                    <a:gd name="connsiteY92" fmla="*/ 3851183 h 6438807"/>
                    <a:gd name="connsiteX93" fmla="*/ 2266952 w 4234182"/>
                    <a:gd name="connsiteY93" fmla="*/ 3889283 h 6438807"/>
                    <a:gd name="connsiteX94" fmla="*/ 2335623 w 4234182"/>
                    <a:gd name="connsiteY94" fmla="*/ 3826147 h 6438807"/>
                    <a:gd name="connsiteX95" fmla="*/ 2381251 w 4234182"/>
                    <a:gd name="connsiteY95" fmla="*/ 3827371 h 6438807"/>
                    <a:gd name="connsiteX96" fmla="*/ 2416176 w 4234182"/>
                    <a:gd name="connsiteY96" fmla="*/ 3773396 h 6438807"/>
                    <a:gd name="connsiteX97" fmla="*/ 2519364 w 4234182"/>
                    <a:gd name="connsiteY97" fmla="*/ 3792446 h 6438807"/>
                    <a:gd name="connsiteX98" fmla="*/ 2568576 w 4234182"/>
                    <a:gd name="connsiteY98" fmla="*/ 3743233 h 6438807"/>
                    <a:gd name="connsiteX99" fmla="*/ 2654301 w 4234182"/>
                    <a:gd name="connsiteY99" fmla="*/ 3754346 h 6438807"/>
                    <a:gd name="connsiteX100" fmla="*/ 2688864 w 4234182"/>
                    <a:gd name="connsiteY100" fmla="*/ 3646260 h 6438807"/>
                    <a:gd name="connsiteX101" fmla="*/ 2719389 w 4234182"/>
                    <a:gd name="connsiteY101" fmla="*/ 3543208 h 6438807"/>
                    <a:gd name="connsiteX102" fmla="*/ 2695576 w 4234182"/>
                    <a:gd name="connsiteY102" fmla="*/ 3330483 h 6438807"/>
                    <a:gd name="connsiteX103" fmla="*/ 2666548 w 4234182"/>
                    <a:gd name="connsiteY103" fmla="*/ 3202486 h 6438807"/>
                    <a:gd name="connsiteX104" fmla="*/ 2611439 w 4234182"/>
                    <a:gd name="connsiteY104" fmla="*/ 3122521 h 6438807"/>
                    <a:gd name="connsiteX105" fmla="*/ 2547940 w 4234182"/>
                    <a:gd name="connsiteY105" fmla="*/ 3027272 h 6438807"/>
                    <a:gd name="connsiteX106" fmla="*/ 2479677 w 4234182"/>
                    <a:gd name="connsiteY106" fmla="*/ 2884397 h 6438807"/>
                    <a:gd name="connsiteX107" fmla="*/ 2317751 w 4234182"/>
                    <a:gd name="connsiteY107" fmla="*/ 2760571 h 6438807"/>
                    <a:gd name="connsiteX108" fmla="*/ 2310450 w 4234182"/>
                    <a:gd name="connsiteY108" fmla="*/ 2707549 h 6438807"/>
                    <a:gd name="connsiteX109" fmla="*/ 2341564 w 4234182"/>
                    <a:gd name="connsiteY109" fmla="*/ 2627221 h 6438807"/>
                    <a:gd name="connsiteX110" fmla="*/ 2712450 w 4234182"/>
                    <a:gd name="connsiteY110" fmla="*/ 2356122 h 6438807"/>
                    <a:gd name="connsiteX111" fmla="*/ 2713220 w 4234182"/>
                    <a:gd name="connsiteY111" fmla="*/ 2237512 h 6438807"/>
                    <a:gd name="connsiteX112" fmla="*/ 2715203 w 4234182"/>
                    <a:gd name="connsiteY112" fmla="*/ 2167856 h 6438807"/>
                    <a:gd name="connsiteX113" fmla="*/ 2755901 w 4234182"/>
                    <a:gd name="connsiteY113" fmla="*/ 2096996 h 6438807"/>
                    <a:gd name="connsiteX114" fmla="*/ 2865439 w 4234182"/>
                    <a:gd name="connsiteY114" fmla="*/ 2006508 h 6438807"/>
                    <a:gd name="connsiteX115" fmla="*/ 2947989 w 4234182"/>
                    <a:gd name="connsiteY115" fmla="*/ 1920783 h 6438807"/>
                    <a:gd name="connsiteX116" fmla="*/ 3024189 w 4234182"/>
                    <a:gd name="connsiteY116" fmla="*/ 1781083 h 6438807"/>
                    <a:gd name="connsiteX117" fmla="*/ 3051222 w 4234182"/>
                    <a:gd name="connsiteY117" fmla="*/ 1822858 h 6438807"/>
                    <a:gd name="connsiteX118" fmla="*/ 3119439 w 4234182"/>
                    <a:gd name="connsiteY118" fmla="*/ 1771558 h 6438807"/>
                    <a:gd name="connsiteX119" fmla="*/ 3141664 w 4234182"/>
                    <a:gd name="connsiteY119" fmla="*/ 1846171 h 6438807"/>
                    <a:gd name="connsiteX120" fmla="*/ 3276601 w 4234182"/>
                    <a:gd name="connsiteY120" fmla="*/ 1866808 h 6438807"/>
                    <a:gd name="connsiteX121" fmla="*/ 3319782 w 4234182"/>
                    <a:gd name="connsiteY121" fmla="*/ 1850934 h 6438807"/>
                    <a:gd name="connsiteX122" fmla="*/ 3416590 w 4234182"/>
                    <a:gd name="connsiteY122" fmla="*/ 1817163 h 6438807"/>
                    <a:gd name="connsiteX123" fmla="*/ 3586164 w 4234182"/>
                    <a:gd name="connsiteY123" fmla="*/ 1666783 h 6438807"/>
                    <a:gd name="connsiteX124" fmla="*/ 3737793 w 4234182"/>
                    <a:gd name="connsiteY124" fmla="*/ 1406797 h 6438807"/>
                    <a:gd name="connsiteX125" fmla="*/ 3911601 w 4234182"/>
                    <a:gd name="connsiteY125" fmla="*/ 1107983 h 6438807"/>
                    <a:gd name="connsiteX126" fmla="*/ 3983039 w 4234182"/>
                    <a:gd name="connsiteY126" fmla="*/ 996858 h 6438807"/>
                    <a:gd name="connsiteX127" fmla="*/ 4055631 w 4234182"/>
                    <a:gd name="connsiteY127" fmla="*/ 793658 h 6438807"/>
                    <a:gd name="connsiteX128" fmla="*/ 4146551 w 4234182"/>
                    <a:gd name="connsiteY128" fmla="*/ 583242 h 6438807"/>
                    <a:gd name="connsiteX129" fmla="*/ 4234182 w 4234182"/>
                    <a:gd name="connsiteY129" fmla="*/ 361768 h 6438807"/>
                    <a:gd name="connsiteX130" fmla="*/ 4203339 w 4234182"/>
                    <a:gd name="connsiteY130" fmla="*/ 0 h 6438807"/>
                    <a:gd name="connsiteX131" fmla="*/ 2572241 w 4234182"/>
                    <a:gd name="connsiteY131" fmla="*/ 46067 h 6438807"/>
                    <a:gd name="connsiteX132" fmla="*/ 2102049 w 4234182"/>
                    <a:gd name="connsiteY132"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39827 w 4234182"/>
                    <a:gd name="connsiteY44" fmla="*/ 3114584 h 6438807"/>
                    <a:gd name="connsiteX45" fmla="*/ 1125540 w 4234182"/>
                    <a:gd name="connsiteY45" fmla="*/ 3089184 h 6438807"/>
                    <a:gd name="connsiteX46" fmla="*/ 965202 w 4234182"/>
                    <a:gd name="connsiteY46" fmla="*/ 3086009 h 6438807"/>
                    <a:gd name="connsiteX47" fmla="*/ 884240 w 4234182"/>
                    <a:gd name="connsiteY47" fmla="*/ 3162209 h 6438807"/>
                    <a:gd name="connsiteX48" fmla="*/ 850902 w 4234182"/>
                    <a:gd name="connsiteY48" fmla="*/ 3213009 h 6438807"/>
                    <a:gd name="connsiteX49" fmla="*/ 702175 w 4234182"/>
                    <a:gd name="connsiteY49" fmla="*/ 3169103 h 6438807"/>
                    <a:gd name="connsiteX50" fmla="*/ 519115 w 4234182"/>
                    <a:gd name="connsiteY50" fmla="*/ 2930434 h 6438807"/>
                    <a:gd name="connsiteX51" fmla="*/ 641352 w 4234182"/>
                    <a:gd name="connsiteY51" fmla="*/ 2758984 h 6438807"/>
                    <a:gd name="connsiteX52" fmla="*/ 668340 w 4234182"/>
                    <a:gd name="connsiteY52" fmla="*/ 2785972 h 6438807"/>
                    <a:gd name="connsiteX53" fmla="*/ 860427 w 4234182"/>
                    <a:gd name="connsiteY53" fmla="*/ 2579597 h 6438807"/>
                    <a:gd name="connsiteX54" fmla="*/ 1031877 w 4234182"/>
                    <a:gd name="connsiteY54" fmla="*/ 2489109 h 6438807"/>
                    <a:gd name="connsiteX55" fmla="*/ 1179515 w 4234182"/>
                    <a:gd name="connsiteY55" fmla="*/ 2346234 h 6438807"/>
                    <a:gd name="connsiteX56" fmla="*/ 1293905 w 4234182"/>
                    <a:gd name="connsiteY56" fmla="*/ 2356213 h 6438807"/>
                    <a:gd name="connsiteX57" fmla="*/ 1359991 w 4234182"/>
                    <a:gd name="connsiteY57" fmla="*/ 2451598 h 6438807"/>
                    <a:gd name="connsiteX58" fmla="*/ 1303340 w 4234182"/>
                    <a:gd name="connsiteY58" fmla="*/ 2522447 h 6438807"/>
                    <a:gd name="connsiteX59" fmla="*/ 1206502 w 4234182"/>
                    <a:gd name="connsiteY59" fmla="*/ 2614522 h 6438807"/>
                    <a:gd name="connsiteX60" fmla="*/ 1168765 w 4234182"/>
                    <a:gd name="connsiteY60" fmla="*/ 2634705 h 6438807"/>
                    <a:gd name="connsiteX61" fmla="*/ 1180376 w 4234182"/>
                    <a:gd name="connsiteY61" fmla="*/ 2695756 h 6438807"/>
                    <a:gd name="connsiteX62" fmla="*/ 1230315 w 4234182"/>
                    <a:gd name="connsiteY62" fmla="*/ 2724059 h 6438807"/>
                    <a:gd name="connsiteX63" fmla="*/ 1133068 w 4234182"/>
                    <a:gd name="connsiteY63" fmla="*/ 2816815 h 6438807"/>
                    <a:gd name="connsiteX64" fmla="*/ 1362077 w 4234182"/>
                    <a:gd name="connsiteY64" fmla="*/ 2720884 h 6438807"/>
                    <a:gd name="connsiteX65" fmla="*/ 1684340 w 4234182"/>
                    <a:gd name="connsiteY65" fmla="*/ 2614522 h 6438807"/>
                    <a:gd name="connsiteX66" fmla="*/ 1795465 w 4234182"/>
                    <a:gd name="connsiteY66" fmla="*/ 2649447 h 6438807"/>
                    <a:gd name="connsiteX67" fmla="*/ 1865315 w 4234182"/>
                    <a:gd name="connsiteY67" fmla="*/ 2665322 h 6438807"/>
                    <a:gd name="connsiteX68" fmla="*/ 1939972 w 4234182"/>
                    <a:gd name="connsiteY68" fmla="*/ 2678202 h 6438807"/>
                    <a:gd name="connsiteX69" fmla="*/ 1890715 w 4234182"/>
                    <a:gd name="connsiteY69" fmla="*/ 2808197 h 6438807"/>
                    <a:gd name="connsiteX70" fmla="*/ 1787073 w 4234182"/>
                    <a:gd name="connsiteY70" fmla="*/ 2922088 h 6438807"/>
                    <a:gd name="connsiteX71" fmla="*/ 1824039 w 4234182"/>
                    <a:gd name="connsiteY71" fmla="*/ 2944721 h 6438807"/>
                    <a:gd name="connsiteX72" fmla="*/ 1811338 w 4234182"/>
                    <a:gd name="connsiteY72" fmla="*/ 3035208 h 6438807"/>
                    <a:gd name="connsiteX73" fmla="*/ 1878014 w 4234182"/>
                    <a:gd name="connsiteY73" fmla="*/ 3035208 h 6438807"/>
                    <a:gd name="connsiteX74" fmla="*/ 1865314 w 4234182"/>
                    <a:gd name="connsiteY74" fmla="*/ 3078071 h 6438807"/>
                    <a:gd name="connsiteX75" fmla="*/ 2100264 w 4234182"/>
                    <a:gd name="connsiteY75" fmla="*/ 3087596 h 6438807"/>
                    <a:gd name="connsiteX76" fmla="*/ 2171838 w 4234182"/>
                    <a:gd name="connsiteY76" fmla="*/ 3181168 h 6438807"/>
                    <a:gd name="connsiteX77" fmla="*/ 2178051 w 4234182"/>
                    <a:gd name="connsiteY77" fmla="*/ 3252696 h 6438807"/>
                    <a:gd name="connsiteX78" fmla="*/ 2200458 w 4234182"/>
                    <a:gd name="connsiteY78" fmla="*/ 3314746 h 6438807"/>
                    <a:gd name="connsiteX79" fmla="*/ 2141721 w 4234182"/>
                    <a:gd name="connsiteY79" fmla="*/ 3286170 h 6438807"/>
                    <a:gd name="connsiteX80" fmla="*/ 2076451 w 4234182"/>
                    <a:gd name="connsiteY80" fmla="*/ 3335246 h 6438807"/>
                    <a:gd name="connsiteX81" fmla="*/ 2114551 w 4234182"/>
                    <a:gd name="connsiteY81" fmla="*/ 3406683 h 6438807"/>
                    <a:gd name="connsiteX82" fmla="*/ 2171701 w 4234182"/>
                    <a:gd name="connsiteY82" fmla="*/ 3557496 h 6438807"/>
                    <a:gd name="connsiteX83" fmla="*/ 2129929 w 4234182"/>
                    <a:gd name="connsiteY83" fmla="*/ 3637008 h 6438807"/>
                    <a:gd name="connsiteX84" fmla="*/ 2095501 w 4234182"/>
                    <a:gd name="connsiteY84" fmla="*/ 3803558 h 6438807"/>
                    <a:gd name="connsiteX85" fmla="*/ 2056223 w 4234182"/>
                    <a:gd name="connsiteY85" fmla="*/ 3843564 h 6438807"/>
                    <a:gd name="connsiteX86" fmla="*/ 2090739 w 4234182"/>
                    <a:gd name="connsiteY86" fmla="*/ 3873408 h 6438807"/>
                    <a:gd name="connsiteX87" fmla="*/ 2073276 w 4234182"/>
                    <a:gd name="connsiteY87" fmla="*/ 3921033 h 6438807"/>
                    <a:gd name="connsiteX88" fmla="*/ 2122489 w 4234182"/>
                    <a:gd name="connsiteY88" fmla="*/ 3906746 h 6438807"/>
                    <a:gd name="connsiteX89" fmla="*/ 2163764 w 4234182"/>
                    <a:gd name="connsiteY89" fmla="*/ 3930558 h 6438807"/>
                    <a:gd name="connsiteX90" fmla="*/ 2211389 w 4234182"/>
                    <a:gd name="connsiteY90" fmla="*/ 3924208 h 6438807"/>
                    <a:gd name="connsiteX91" fmla="*/ 2271714 w 4234182"/>
                    <a:gd name="connsiteY91" fmla="*/ 3851183 h 6438807"/>
                    <a:gd name="connsiteX92" fmla="*/ 2266952 w 4234182"/>
                    <a:gd name="connsiteY92" fmla="*/ 3889283 h 6438807"/>
                    <a:gd name="connsiteX93" fmla="*/ 2335623 w 4234182"/>
                    <a:gd name="connsiteY93" fmla="*/ 3826147 h 6438807"/>
                    <a:gd name="connsiteX94" fmla="*/ 2381251 w 4234182"/>
                    <a:gd name="connsiteY94" fmla="*/ 3827371 h 6438807"/>
                    <a:gd name="connsiteX95" fmla="*/ 2416176 w 4234182"/>
                    <a:gd name="connsiteY95" fmla="*/ 3773396 h 6438807"/>
                    <a:gd name="connsiteX96" fmla="*/ 2519364 w 4234182"/>
                    <a:gd name="connsiteY96" fmla="*/ 3792446 h 6438807"/>
                    <a:gd name="connsiteX97" fmla="*/ 2568576 w 4234182"/>
                    <a:gd name="connsiteY97" fmla="*/ 3743233 h 6438807"/>
                    <a:gd name="connsiteX98" fmla="*/ 2654301 w 4234182"/>
                    <a:gd name="connsiteY98" fmla="*/ 3754346 h 6438807"/>
                    <a:gd name="connsiteX99" fmla="*/ 2688864 w 4234182"/>
                    <a:gd name="connsiteY99" fmla="*/ 3646260 h 6438807"/>
                    <a:gd name="connsiteX100" fmla="*/ 2719389 w 4234182"/>
                    <a:gd name="connsiteY100" fmla="*/ 3543208 h 6438807"/>
                    <a:gd name="connsiteX101" fmla="*/ 2695576 w 4234182"/>
                    <a:gd name="connsiteY101" fmla="*/ 3330483 h 6438807"/>
                    <a:gd name="connsiteX102" fmla="*/ 2666548 w 4234182"/>
                    <a:gd name="connsiteY102" fmla="*/ 3202486 h 6438807"/>
                    <a:gd name="connsiteX103" fmla="*/ 2611439 w 4234182"/>
                    <a:gd name="connsiteY103" fmla="*/ 3122521 h 6438807"/>
                    <a:gd name="connsiteX104" fmla="*/ 2547940 w 4234182"/>
                    <a:gd name="connsiteY104" fmla="*/ 3027272 h 6438807"/>
                    <a:gd name="connsiteX105" fmla="*/ 2479677 w 4234182"/>
                    <a:gd name="connsiteY105" fmla="*/ 2884397 h 6438807"/>
                    <a:gd name="connsiteX106" fmla="*/ 2317751 w 4234182"/>
                    <a:gd name="connsiteY106" fmla="*/ 2760571 h 6438807"/>
                    <a:gd name="connsiteX107" fmla="*/ 2310450 w 4234182"/>
                    <a:gd name="connsiteY107" fmla="*/ 2707549 h 6438807"/>
                    <a:gd name="connsiteX108" fmla="*/ 2341564 w 4234182"/>
                    <a:gd name="connsiteY108" fmla="*/ 2627221 h 6438807"/>
                    <a:gd name="connsiteX109" fmla="*/ 2712450 w 4234182"/>
                    <a:gd name="connsiteY109" fmla="*/ 2356122 h 6438807"/>
                    <a:gd name="connsiteX110" fmla="*/ 2713220 w 4234182"/>
                    <a:gd name="connsiteY110" fmla="*/ 2237512 h 6438807"/>
                    <a:gd name="connsiteX111" fmla="*/ 2715203 w 4234182"/>
                    <a:gd name="connsiteY111" fmla="*/ 2167856 h 6438807"/>
                    <a:gd name="connsiteX112" fmla="*/ 2755901 w 4234182"/>
                    <a:gd name="connsiteY112" fmla="*/ 2096996 h 6438807"/>
                    <a:gd name="connsiteX113" fmla="*/ 2865439 w 4234182"/>
                    <a:gd name="connsiteY113" fmla="*/ 2006508 h 6438807"/>
                    <a:gd name="connsiteX114" fmla="*/ 2947989 w 4234182"/>
                    <a:gd name="connsiteY114" fmla="*/ 1920783 h 6438807"/>
                    <a:gd name="connsiteX115" fmla="*/ 3024189 w 4234182"/>
                    <a:gd name="connsiteY115" fmla="*/ 1781083 h 6438807"/>
                    <a:gd name="connsiteX116" fmla="*/ 3051222 w 4234182"/>
                    <a:gd name="connsiteY116" fmla="*/ 1822858 h 6438807"/>
                    <a:gd name="connsiteX117" fmla="*/ 3119439 w 4234182"/>
                    <a:gd name="connsiteY117" fmla="*/ 1771558 h 6438807"/>
                    <a:gd name="connsiteX118" fmla="*/ 3141664 w 4234182"/>
                    <a:gd name="connsiteY118" fmla="*/ 1846171 h 6438807"/>
                    <a:gd name="connsiteX119" fmla="*/ 3276601 w 4234182"/>
                    <a:gd name="connsiteY119" fmla="*/ 1866808 h 6438807"/>
                    <a:gd name="connsiteX120" fmla="*/ 3319782 w 4234182"/>
                    <a:gd name="connsiteY120" fmla="*/ 1850934 h 6438807"/>
                    <a:gd name="connsiteX121" fmla="*/ 3416590 w 4234182"/>
                    <a:gd name="connsiteY121" fmla="*/ 1817163 h 6438807"/>
                    <a:gd name="connsiteX122" fmla="*/ 3586164 w 4234182"/>
                    <a:gd name="connsiteY122" fmla="*/ 1666783 h 6438807"/>
                    <a:gd name="connsiteX123" fmla="*/ 3737793 w 4234182"/>
                    <a:gd name="connsiteY123" fmla="*/ 1406797 h 6438807"/>
                    <a:gd name="connsiteX124" fmla="*/ 3911601 w 4234182"/>
                    <a:gd name="connsiteY124" fmla="*/ 1107983 h 6438807"/>
                    <a:gd name="connsiteX125" fmla="*/ 3983039 w 4234182"/>
                    <a:gd name="connsiteY125" fmla="*/ 996858 h 6438807"/>
                    <a:gd name="connsiteX126" fmla="*/ 4055631 w 4234182"/>
                    <a:gd name="connsiteY126" fmla="*/ 793658 h 6438807"/>
                    <a:gd name="connsiteX127" fmla="*/ 4146551 w 4234182"/>
                    <a:gd name="connsiteY127" fmla="*/ 583242 h 6438807"/>
                    <a:gd name="connsiteX128" fmla="*/ 4234182 w 4234182"/>
                    <a:gd name="connsiteY128" fmla="*/ 361768 h 6438807"/>
                    <a:gd name="connsiteX129" fmla="*/ 4203339 w 4234182"/>
                    <a:gd name="connsiteY129" fmla="*/ 0 h 6438807"/>
                    <a:gd name="connsiteX130" fmla="*/ 2572241 w 4234182"/>
                    <a:gd name="connsiteY130" fmla="*/ 46067 h 6438807"/>
                    <a:gd name="connsiteX131" fmla="*/ 2102049 w 4234182"/>
                    <a:gd name="connsiteY131"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39827 w 4234182"/>
                    <a:gd name="connsiteY44" fmla="*/ 3114584 h 6438807"/>
                    <a:gd name="connsiteX45" fmla="*/ 1125540 w 4234182"/>
                    <a:gd name="connsiteY45" fmla="*/ 3089184 h 6438807"/>
                    <a:gd name="connsiteX46" fmla="*/ 965202 w 4234182"/>
                    <a:gd name="connsiteY46" fmla="*/ 3086009 h 6438807"/>
                    <a:gd name="connsiteX47" fmla="*/ 884240 w 4234182"/>
                    <a:gd name="connsiteY47" fmla="*/ 3162209 h 6438807"/>
                    <a:gd name="connsiteX48" fmla="*/ 850902 w 4234182"/>
                    <a:gd name="connsiteY48" fmla="*/ 3213009 h 6438807"/>
                    <a:gd name="connsiteX49" fmla="*/ 702175 w 4234182"/>
                    <a:gd name="connsiteY49" fmla="*/ 3169103 h 6438807"/>
                    <a:gd name="connsiteX50" fmla="*/ 519115 w 4234182"/>
                    <a:gd name="connsiteY50" fmla="*/ 2930434 h 6438807"/>
                    <a:gd name="connsiteX51" fmla="*/ 641352 w 4234182"/>
                    <a:gd name="connsiteY51" fmla="*/ 2758984 h 6438807"/>
                    <a:gd name="connsiteX52" fmla="*/ 668340 w 4234182"/>
                    <a:gd name="connsiteY52" fmla="*/ 2785972 h 6438807"/>
                    <a:gd name="connsiteX53" fmla="*/ 860427 w 4234182"/>
                    <a:gd name="connsiteY53" fmla="*/ 2579597 h 6438807"/>
                    <a:gd name="connsiteX54" fmla="*/ 1031877 w 4234182"/>
                    <a:gd name="connsiteY54" fmla="*/ 2489109 h 6438807"/>
                    <a:gd name="connsiteX55" fmla="*/ 1179515 w 4234182"/>
                    <a:gd name="connsiteY55" fmla="*/ 2346234 h 6438807"/>
                    <a:gd name="connsiteX56" fmla="*/ 1293905 w 4234182"/>
                    <a:gd name="connsiteY56" fmla="*/ 2356213 h 6438807"/>
                    <a:gd name="connsiteX57" fmla="*/ 1359991 w 4234182"/>
                    <a:gd name="connsiteY57" fmla="*/ 2451598 h 6438807"/>
                    <a:gd name="connsiteX58" fmla="*/ 1303340 w 4234182"/>
                    <a:gd name="connsiteY58" fmla="*/ 2522447 h 6438807"/>
                    <a:gd name="connsiteX59" fmla="*/ 1206502 w 4234182"/>
                    <a:gd name="connsiteY59" fmla="*/ 2614522 h 6438807"/>
                    <a:gd name="connsiteX60" fmla="*/ 1168765 w 4234182"/>
                    <a:gd name="connsiteY60" fmla="*/ 2634705 h 6438807"/>
                    <a:gd name="connsiteX61" fmla="*/ 1180376 w 4234182"/>
                    <a:gd name="connsiteY61" fmla="*/ 2695756 h 6438807"/>
                    <a:gd name="connsiteX62" fmla="*/ 1230315 w 4234182"/>
                    <a:gd name="connsiteY62" fmla="*/ 2724059 h 6438807"/>
                    <a:gd name="connsiteX63" fmla="*/ 1133068 w 4234182"/>
                    <a:gd name="connsiteY63" fmla="*/ 2816815 h 6438807"/>
                    <a:gd name="connsiteX64" fmla="*/ 1362077 w 4234182"/>
                    <a:gd name="connsiteY64" fmla="*/ 2720884 h 6438807"/>
                    <a:gd name="connsiteX65" fmla="*/ 1684340 w 4234182"/>
                    <a:gd name="connsiteY65" fmla="*/ 2614522 h 6438807"/>
                    <a:gd name="connsiteX66" fmla="*/ 1795465 w 4234182"/>
                    <a:gd name="connsiteY66" fmla="*/ 2649447 h 6438807"/>
                    <a:gd name="connsiteX67" fmla="*/ 1865315 w 4234182"/>
                    <a:gd name="connsiteY67" fmla="*/ 2665322 h 6438807"/>
                    <a:gd name="connsiteX68" fmla="*/ 1939972 w 4234182"/>
                    <a:gd name="connsiteY68" fmla="*/ 2678202 h 6438807"/>
                    <a:gd name="connsiteX69" fmla="*/ 1890715 w 4234182"/>
                    <a:gd name="connsiteY69" fmla="*/ 2808197 h 6438807"/>
                    <a:gd name="connsiteX70" fmla="*/ 1787073 w 4234182"/>
                    <a:gd name="connsiteY70" fmla="*/ 2922088 h 6438807"/>
                    <a:gd name="connsiteX71" fmla="*/ 1824039 w 4234182"/>
                    <a:gd name="connsiteY71" fmla="*/ 2944721 h 6438807"/>
                    <a:gd name="connsiteX72" fmla="*/ 1811338 w 4234182"/>
                    <a:gd name="connsiteY72" fmla="*/ 3035208 h 6438807"/>
                    <a:gd name="connsiteX73" fmla="*/ 1878014 w 4234182"/>
                    <a:gd name="connsiteY73" fmla="*/ 3035208 h 6438807"/>
                    <a:gd name="connsiteX74" fmla="*/ 1865314 w 4234182"/>
                    <a:gd name="connsiteY74" fmla="*/ 3078071 h 6438807"/>
                    <a:gd name="connsiteX75" fmla="*/ 2100264 w 4234182"/>
                    <a:gd name="connsiteY75" fmla="*/ 3087596 h 6438807"/>
                    <a:gd name="connsiteX76" fmla="*/ 2171838 w 4234182"/>
                    <a:gd name="connsiteY76" fmla="*/ 3181168 h 6438807"/>
                    <a:gd name="connsiteX77" fmla="*/ 2178051 w 4234182"/>
                    <a:gd name="connsiteY77" fmla="*/ 3252696 h 6438807"/>
                    <a:gd name="connsiteX78" fmla="*/ 2200458 w 4234182"/>
                    <a:gd name="connsiteY78" fmla="*/ 3314746 h 6438807"/>
                    <a:gd name="connsiteX79" fmla="*/ 2076451 w 4234182"/>
                    <a:gd name="connsiteY79" fmla="*/ 3335246 h 6438807"/>
                    <a:gd name="connsiteX80" fmla="*/ 2114551 w 4234182"/>
                    <a:gd name="connsiteY80" fmla="*/ 3406683 h 6438807"/>
                    <a:gd name="connsiteX81" fmla="*/ 2171701 w 4234182"/>
                    <a:gd name="connsiteY81" fmla="*/ 3557496 h 6438807"/>
                    <a:gd name="connsiteX82" fmla="*/ 2129929 w 4234182"/>
                    <a:gd name="connsiteY82" fmla="*/ 3637008 h 6438807"/>
                    <a:gd name="connsiteX83" fmla="*/ 2095501 w 4234182"/>
                    <a:gd name="connsiteY83" fmla="*/ 3803558 h 6438807"/>
                    <a:gd name="connsiteX84" fmla="*/ 2056223 w 4234182"/>
                    <a:gd name="connsiteY84" fmla="*/ 3843564 h 6438807"/>
                    <a:gd name="connsiteX85" fmla="*/ 2090739 w 4234182"/>
                    <a:gd name="connsiteY85" fmla="*/ 3873408 h 6438807"/>
                    <a:gd name="connsiteX86" fmla="*/ 2073276 w 4234182"/>
                    <a:gd name="connsiteY86" fmla="*/ 3921033 h 6438807"/>
                    <a:gd name="connsiteX87" fmla="*/ 2122489 w 4234182"/>
                    <a:gd name="connsiteY87" fmla="*/ 3906746 h 6438807"/>
                    <a:gd name="connsiteX88" fmla="*/ 2163764 w 4234182"/>
                    <a:gd name="connsiteY88" fmla="*/ 3930558 h 6438807"/>
                    <a:gd name="connsiteX89" fmla="*/ 2211389 w 4234182"/>
                    <a:gd name="connsiteY89" fmla="*/ 3924208 h 6438807"/>
                    <a:gd name="connsiteX90" fmla="*/ 2271714 w 4234182"/>
                    <a:gd name="connsiteY90" fmla="*/ 3851183 h 6438807"/>
                    <a:gd name="connsiteX91" fmla="*/ 2266952 w 4234182"/>
                    <a:gd name="connsiteY91" fmla="*/ 3889283 h 6438807"/>
                    <a:gd name="connsiteX92" fmla="*/ 2335623 w 4234182"/>
                    <a:gd name="connsiteY92" fmla="*/ 3826147 h 6438807"/>
                    <a:gd name="connsiteX93" fmla="*/ 2381251 w 4234182"/>
                    <a:gd name="connsiteY93" fmla="*/ 3827371 h 6438807"/>
                    <a:gd name="connsiteX94" fmla="*/ 2416176 w 4234182"/>
                    <a:gd name="connsiteY94" fmla="*/ 3773396 h 6438807"/>
                    <a:gd name="connsiteX95" fmla="*/ 2519364 w 4234182"/>
                    <a:gd name="connsiteY95" fmla="*/ 3792446 h 6438807"/>
                    <a:gd name="connsiteX96" fmla="*/ 2568576 w 4234182"/>
                    <a:gd name="connsiteY96" fmla="*/ 3743233 h 6438807"/>
                    <a:gd name="connsiteX97" fmla="*/ 2654301 w 4234182"/>
                    <a:gd name="connsiteY97" fmla="*/ 3754346 h 6438807"/>
                    <a:gd name="connsiteX98" fmla="*/ 2688864 w 4234182"/>
                    <a:gd name="connsiteY98" fmla="*/ 3646260 h 6438807"/>
                    <a:gd name="connsiteX99" fmla="*/ 2719389 w 4234182"/>
                    <a:gd name="connsiteY99" fmla="*/ 3543208 h 6438807"/>
                    <a:gd name="connsiteX100" fmla="*/ 2695576 w 4234182"/>
                    <a:gd name="connsiteY100" fmla="*/ 3330483 h 6438807"/>
                    <a:gd name="connsiteX101" fmla="*/ 2666548 w 4234182"/>
                    <a:gd name="connsiteY101" fmla="*/ 3202486 h 6438807"/>
                    <a:gd name="connsiteX102" fmla="*/ 2611439 w 4234182"/>
                    <a:gd name="connsiteY102" fmla="*/ 3122521 h 6438807"/>
                    <a:gd name="connsiteX103" fmla="*/ 2547940 w 4234182"/>
                    <a:gd name="connsiteY103" fmla="*/ 3027272 h 6438807"/>
                    <a:gd name="connsiteX104" fmla="*/ 2479677 w 4234182"/>
                    <a:gd name="connsiteY104" fmla="*/ 2884397 h 6438807"/>
                    <a:gd name="connsiteX105" fmla="*/ 2317751 w 4234182"/>
                    <a:gd name="connsiteY105" fmla="*/ 2760571 h 6438807"/>
                    <a:gd name="connsiteX106" fmla="*/ 2310450 w 4234182"/>
                    <a:gd name="connsiteY106" fmla="*/ 2707549 h 6438807"/>
                    <a:gd name="connsiteX107" fmla="*/ 2341564 w 4234182"/>
                    <a:gd name="connsiteY107" fmla="*/ 2627221 h 6438807"/>
                    <a:gd name="connsiteX108" fmla="*/ 2712450 w 4234182"/>
                    <a:gd name="connsiteY108" fmla="*/ 2356122 h 6438807"/>
                    <a:gd name="connsiteX109" fmla="*/ 2713220 w 4234182"/>
                    <a:gd name="connsiteY109" fmla="*/ 2237512 h 6438807"/>
                    <a:gd name="connsiteX110" fmla="*/ 2715203 w 4234182"/>
                    <a:gd name="connsiteY110" fmla="*/ 2167856 h 6438807"/>
                    <a:gd name="connsiteX111" fmla="*/ 2755901 w 4234182"/>
                    <a:gd name="connsiteY111" fmla="*/ 2096996 h 6438807"/>
                    <a:gd name="connsiteX112" fmla="*/ 2865439 w 4234182"/>
                    <a:gd name="connsiteY112" fmla="*/ 2006508 h 6438807"/>
                    <a:gd name="connsiteX113" fmla="*/ 2947989 w 4234182"/>
                    <a:gd name="connsiteY113" fmla="*/ 1920783 h 6438807"/>
                    <a:gd name="connsiteX114" fmla="*/ 3024189 w 4234182"/>
                    <a:gd name="connsiteY114" fmla="*/ 1781083 h 6438807"/>
                    <a:gd name="connsiteX115" fmla="*/ 3051222 w 4234182"/>
                    <a:gd name="connsiteY115" fmla="*/ 1822858 h 6438807"/>
                    <a:gd name="connsiteX116" fmla="*/ 3119439 w 4234182"/>
                    <a:gd name="connsiteY116" fmla="*/ 1771558 h 6438807"/>
                    <a:gd name="connsiteX117" fmla="*/ 3141664 w 4234182"/>
                    <a:gd name="connsiteY117" fmla="*/ 1846171 h 6438807"/>
                    <a:gd name="connsiteX118" fmla="*/ 3276601 w 4234182"/>
                    <a:gd name="connsiteY118" fmla="*/ 1866808 h 6438807"/>
                    <a:gd name="connsiteX119" fmla="*/ 3319782 w 4234182"/>
                    <a:gd name="connsiteY119" fmla="*/ 1850934 h 6438807"/>
                    <a:gd name="connsiteX120" fmla="*/ 3416590 w 4234182"/>
                    <a:gd name="connsiteY120" fmla="*/ 1817163 h 6438807"/>
                    <a:gd name="connsiteX121" fmla="*/ 3586164 w 4234182"/>
                    <a:gd name="connsiteY121" fmla="*/ 1666783 h 6438807"/>
                    <a:gd name="connsiteX122" fmla="*/ 3737793 w 4234182"/>
                    <a:gd name="connsiteY122" fmla="*/ 1406797 h 6438807"/>
                    <a:gd name="connsiteX123" fmla="*/ 3911601 w 4234182"/>
                    <a:gd name="connsiteY123" fmla="*/ 1107983 h 6438807"/>
                    <a:gd name="connsiteX124" fmla="*/ 3983039 w 4234182"/>
                    <a:gd name="connsiteY124" fmla="*/ 996858 h 6438807"/>
                    <a:gd name="connsiteX125" fmla="*/ 4055631 w 4234182"/>
                    <a:gd name="connsiteY125" fmla="*/ 793658 h 6438807"/>
                    <a:gd name="connsiteX126" fmla="*/ 4146551 w 4234182"/>
                    <a:gd name="connsiteY126" fmla="*/ 583242 h 6438807"/>
                    <a:gd name="connsiteX127" fmla="*/ 4234182 w 4234182"/>
                    <a:gd name="connsiteY127" fmla="*/ 361768 h 6438807"/>
                    <a:gd name="connsiteX128" fmla="*/ 4203339 w 4234182"/>
                    <a:gd name="connsiteY128" fmla="*/ 0 h 6438807"/>
                    <a:gd name="connsiteX129" fmla="*/ 2572241 w 4234182"/>
                    <a:gd name="connsiteY129" fmla="*/ 46067 h 6438807"/>
                    <a:gd name="connsiteX130" fmla="*/ 2102049 w 4234182"/>
                    <a:gd name="connsiteY130"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39827 w 4234182"/>
                    <a:gd name="connsiteY44" fmla="*/ 3114584 h 6438807"/>
                    <a:gd name="connsiteX45" fmla="*/ 1125540 w 4234182"/>
                    <a:gd name="connsiteY45" fmla="*/ 3089184 h 6438807"/>
                    <a:gd name="connsiteX46" fmla="*/ 965202 w 4234182"/>
                    <a:gd name="connsiteY46" fmla="*/ 3086009 h 6438807"/>
                    <a:gd name="connsiteX47" fmla="*/ 884240 w 4234182"/>
                    <a:gd name="connsiteY47" fmla="*/ 3162209 h 6438807"/>
                    <a:gd name="connsiteX48" fmla="*/ 850902 w 4234182"/>
                    <a:gd name="connsiteY48" fmla="*/ 3213009 h 6438807"/>
                    <a:gd name="connsiteX49" fmla="*/ 702175 w 4234182"/>
                    <a:gd name="connsiteY49" fmla="*/ 3169103 h 6438807"/>
                    <a:gd name="connsiteX50" fmla="*/ 519115 w 4234182"/>
                    <a:gd name="connsiteY50" fmla="*/ 2930434 h 6438807"/>
                    <a:gd name="connsiteX51" fmla="*/ 641352 w 4234182"/>
                    <a:gd name="connsiteY51" fmla="*/ 2758984 h 6438807"/>
                    <a:gd name="connsiteX52" fmla="*/ 668340 w 4234182"/>
                    <a:gd name="connsiteY52" fmla="*/ 2785972 h 6438807"/>
                    <a:gd name="connsiteX53" fmla="*/ 860427 w 4234182"/>
                    <a:gd name="connsiteY53" fmla="*/ 2579597 h 6438807"/>
                    <a:gd name="connsiteX54" fmla="*/ 1031877 w 4234182"/>
                    <a:gd name="connsiteY54" fmla="*/ 2489109 h 6438807"/>
                    <a:gd name="connsiteX55" fmla="*/ 1179515 w 4234182"/>
                    <a:gd name="connsiteY55" fmla="*/ 2346234 h 6438807"/>
                    <a:gd name="connsiteX56" fmla="*/ 1293905 w 4234182"/>
                    <a:gd name="connsiteY56" fmla="*/ 2356213 h 6438807"/>
                    <a:gd name="connsiteX57" fmla="*/ 1359991 w 4234182"/>
                    <a:gd name="connsiteY57" fmla="*/ 2451598 h 6438807"/>
                    <a:gd name="connsiteX58" fmla="*/ 1303340 w 4234182"/>
                    <a:gd name="connsiteY58" fmla="*/ 2522447 h 6438807"/>
                    <a:gd name="connsiteX59" fmla="*/ 1206502 w 4234182"/>
                    <a:gd name="connsiteY59" fmla="*/ 2614522 h 6438807"/>
                    <a:gd name="connsiteX60" fmla="*/ 1168765 w 4234182"/>
                    <a:gd name="connsiteY60" fmla="*/ 2634705 h 6438807"/>
                    <a:gd name="connsiteX61" fmla="*/ 1180376 w 4234182"/>
                    <a:gd name="connsiteY61" fmla="*/ 2695756 h 6438807"/>
                    <a:gd name="connsiteX62" fmla="*/ 1230315 w 4234182"/>
                    <a:gd name="connsiteY62" fmla="*/ 2724059 h 6438807"/>
                    <a:gd name="connsiteX63" fmla="*/ 1133068 w 4234182"/>
                    <a:gd name="connsiteY63" fmla="*/ 2816815 h 6438807"/>
                    <a:gd name="connsiteX64" fmla="*/ 1362077 w 4234182"/>
                    <a:gd name="connsiteY64" fmla="*/ 2720884 h 6438807"/>
                    <a:gd name="connsiteX65" fmla="*/ 1684340 w 4234182"/>
                    <a:gd name="connsiteY65" fmla="*/ 2614522 h 6438807"/>
                    <a:gd name="connsiteX66" fmla="*/ 1795465 w 4234182"/>
                    <a:gd name="connsiteY66" fmla="*/ 2649447 h 6438807"/>
                    <a:gd name="connsiteX67" fmla="*/ 1865315 w 4234182"/>
                    <a:gd name="connsiteY67" fmla="*/ 2665322 h 6438807"/>
                    <a:gd name="connsiteX68" fmla="*/ 1939972 w 4234182"/>
                    <a:gd name="connsiteY68" fmla="*/ 2678202 h 6438807"/>
                    <a:gd name="connsiteX69" fmla="*/ 1890715 w 4234182"/>
                    <a:gd name="connsiteY69" fmla="*/ 2808197 h 6438807"/>
                    <a:gd name="connsiteX70" fmla="*/ 1787073 w 4234182"/>
                    <a:gd name="connsiteY70" fmla="*/ 2922088 h 6438807"/>
                    <a:gd name="connsiteX71" fmla="*/ 1824039 w 4234182"/>
                    <a:gd name="connsiteY71" fmla="*/ 2944721 h 6438807"/>
                    <a:gd name="connsiteX72" fmla="*/ 1811338 w 4234182"/>
                    <a:gd name="connsiteY72" fmla="*/ 3035208 h 6438807"/>
                    <a:gd name="connsiteX73" fmla="*/ 1878014 w 4234182"/>
                    <a:gd name="connsiteY73" fmla="*/ 3035208 h 6438807"/>
                    <a:gd name="connsiteX74" fmla="*/ 1865314 w 4234182"/>
                    <a:gd name="connsiteY74" fmla="*/ 3078071 h 6438807"/>
                    <a:gd name="connsiteX75" fmla="*/ 2100264 w 4234182"/>
                    <a:gd name="connsiteY75" fmla="*/ 3087596 h 6438807"/>
                    <a:gd name="connsiteX76" fmla="*/ 2171838 w 4234182"/>
                    <a:gd name="connsiteY76" fmla="*/ 3181168 h 6438807"/>
                    <a:gd name="connsiteX77" fmla="*/ 2178051 w 4234182"/>
                    <a:gd name="connsiteY77" fmla="*/ 3252696 h 6438807"/>
                    <a:gd name="connsiteX78" fmla="*/ 2200458 w 4234182"/>
                    <a:gd name="connsiteY78" fmla="*/ 3314746 h 6438807"/>
                    <a:gd name="connsiteX79" fmla="*/ 2114551 w 4234182"/>
                    <a:gd name="connsiteY79" fmla="*/ 3406683 h 6438807"/>
                    <a:gd name="connsiteX80" fmla="*/ 2171701 w 4234182"/>
                    <a:gd name="connsiteY80" fmla="*/ 3557496 h 6438807"/>
                    <a:gd name="connsiteX81" fmla="*/ 2129929 w 4234182"/>
                    <a:gd name="connsiteY81" fmla="*/ 3637008 h 6438807"/>
                    <a:gd name="connsiteX82" fmla="*/ 2095501 w 4234182"/>
                    <a:gd name="connsiteY82" fmla="*/ 3803558 h 6438807"/>
                    <a:gd name="connsiteX83" fmla="*/ 2056223 w 4234182"/>
                    <a:gd name="connsiteY83" fmla="*/ 3843564 h 6438807"/>
                    <a:gd name="connsiteX84" fmla="*/ 2090739 w 4234182"/>
                    <a:gd name="connsiteY84" fmla="*/ 3873408 h 6438807"/>
                    <a:gd name="connsiteX85" fmla="*/ 2073276 w 4234182"/>
                    <a:gd name="connsiteY85" fmla="*/ 3921033 h 6438807"/>
                    <a:gd name="connsiteX86" fmla="*/ 2122489 w 4234182"/>
                    <a:gd name="connsiteY86" fmla="*/ 3906746 h 6438807"/>
                    <a:gd name="connsiteX87" fmla="*/ 2163764 w 4234182"/>
                    <a:gd name="connsiteY87" fmla="*/ 3930558 h 6438807"/>
                    <a:gd name="connsiteX88" fmla="*/ 2211389 w 4234182"/>
                    <a:gd name="connsiteY88" fmla="*/ 3924208 h 6438807"/>
                    <a:gd name="connsiteX89" fmla="*/ 2271714 w 4234182"/>
                    <a:gd name="connsiteY89" fmla="*/ 3851183 h 6438807"/>
                    <a:gd name="connsiteX90" fmla="*/ 2266952 w 4234182"/>
                    <a:gd name="connsiteY90" fmla="*/ 3889283 h 6438807"/>
                    <a:gd name="connsiteX91" fmla="*/ 2335623 w 4234182"/>
                    <a:gd name="connsiteY91" fmla="*/ 3826147 h 6438807"/>
                    <a:gd name="connsiteX92" fmla="*/ 2381251 w 4234182"/>
                    <a:gd name="connsiteY92" fmla="*/ 3827371 h 6438807"/>
                    <a:gd name="connsiteX93" fmla="*/ 2416176 w 4234182"/>
                    <a:gd name="connsiteY93" fmla="*/ 3773396 h 6438807"/>
                    <a:gd name="connsiteX94" fmla="*/ 2519364 w 4234182"/>
                    <a:gd name="connsiteY94" fmla="*/ 3792446 h 6438807"/>
                    <a:gd name="connsiteX95" fmla="*/ 2568576 w 4234182"/>
                    <a:gd name="connsiteY95" fmla="*/ 3743233 h 6438807"/>
                    <a:gd name="connsiteX96" fmla="*/ 2654301 w 4234182"/>
                    <a:gd name="connsiteY96" fmla="*/ 3754346 h 6438807"/>
                    <a:gd name="connsiteX97" fmla="*/ 2688864 w 4234182"/>
                    <a:gd name="connsiteY97" fmla="*/ 3646260 h 6438807"/>
                    <a:gd name="connsiteX98" fmla="*/ 2719389 w 4234182"/>
                    <a:gd name="connsiteY98" fmla="*/ 3543208 h 6438807"/>
                    <a:gd name="connsiteX99" fmla="*/ 2695576 w 4234182"/>
                    <a:gd name="connsiteY99" fmla="*/ 3330483 h 6438807"/>
                    <a:gd name="connsiteX100" fmla="*/ 2666548 w 4234182"/>
                    <a:gd name="connsiteY100" fmla="*/ 3202486 h 6438807"/>
                    <a:gd name="connsiteX101" fmla="*/ 2611439 w 4234182"/>
                    <a:gd name="connsiteY101" fmla="*/ 3122521 h 6438807"/>
                    <a:gd name="connsiteX102" fmla="*/ 2547940 w 4234182"/>
                    <a:gd name="connsiteY102" fmla="*/ 3027272 h 6438807"/>
                    <a:gd name="connsiteX103" fmla="*/ 2479677 w 4234182"/>
                    <a:gd name="connsiteY103" fmla="*/ 2884397 h 6438807"/>
                    <a:gd name="connsiteX104" fmla="*/ 2317751 w 4234182"/>
                    <a:gd name="connsiteY104" fmla="*/ 2760571 h 6438807"/>
                    <a:gd name="connsiteX105" fmla="*/ 2310450 w 4234182"/>
                    <a:gd name="connsiteY105" fmla="*/ 2707549 h 6438807"/>
                    <a:gd name="connsiteX106" fmla="*/ 2341564 w 4234182"/>
                    <a:gd name="connsiteY106" fmla="*/ 2627221 h 6438807"/>
                    <a:gd name="connsiteX107" fmla="*/ 2712450 w 4234182"/>
                    <a:gd name="connsiteY107" fmla="*/ 2356122 h 6438807"/>
                    <a:gd name="connsiteX108" fmla="*/ 2713220 w 4234182"/>
                    <a:gd name="connsiteY108" fmla="*/ 2237512 h 6438807"/>
                    <a:gd name="connsiteX109" fmla="*/ 2715203 w 4234182"/>
                    <a:gd name="connsiteY109" fmla="*/ 2167856 h 6438807"/>
                    <a:gd name="connsiteX110" fmla="*/ 2755901 w 4234182"/>
                    <a:gd name="connsiteY110" fmla="*/ 2096996 h 6438807"/>
                    <a:gd name="connsiteX111" fmla="*/ 2865439 w 4234182"/>
                    <a:gd name="connsiteY111" fmla="*/ 2006508 h 6438807"/>
                    <a:gd name="connsiteX112" fmla="*/ 2947989 w 4234182"/>
                    <a:gd name="connsiteY112" fmla="*/ 1920783 h 6438807"/>
                    <a:gd name="connsiteX113" fmla="*/ 3024189 w 4234182"/>
                    <a:gd name="connsiteY113" fmla="*/ 1781083 h 6438807"/>
                    <a:gd name="connsiteX114" fmla="*/ 3051222 w 4234182"/>
                    <a:gd name="connsiteY114" fmla="*/ 1822858 h 6438807"/>
                    <a:gd name="connsiteX115" fmla="*/ 3119439 w 4234182"/>
                    <a:gd name="connsiteY115" fmla="*/ 1771558 h 6438807"/>
                    <a:gd name="connsiteX116" fmla="*/ 3141664 w 4234182"/>
                    <a:gd name="connsiteY116" fmla="*/ 1846171 h 6438807"/>
                    <a:gd name="connsiteX117" fmla="*/ 3276601 w 4234182"/>
                    <a:gd name="connsiteY117" fmla="*/ 1866808 h 6438807"/>
                    <a:gd name="connsiteX118" fmla="*/ 3319782 w 4234182"/>
                    <a:gd name="connsiteY118" fmla="*/ 1850934 h 6438807"/>
                    <a:gd name="connsiteX119" fmla="*/ 3416590 w 4234182"/>
                    <a:gd name="connsiteY119" fmla="*/ 1817163 h 6438807"/>
                    <a:gd name="connsiteX120" fmla="*/ 3586164 w 4234182"/>
                    <a:gd name="connsiteY120" fmla="*/ 1666783 h 6438807"/>
                    <a:gd name="connsiteX121" fmla="*/ 3737793 w 4234182"/>
                    <a:gd name="connsiteY121" fmla="*/ 1406797 h 6438807"/>
                    <a:gd name="connsiteX122" fmla="*/ 3911601 w 4234182"/>
                    <a:gd name="connsiteY122" fmla="*/ 1107983 h 6438807"/>
                    <a:gd name="connsiteX123" fmla="*/ 3983039 w 4234182"/>
                    <a:gd name="connsiteY123" fmla="*/ 996858 h 6438807"/>
                    <a:gd name="connsiteX124" fmla="*/ 4055631 w 4234182"/>
                    <a:gd name="connsiteY124" fmla="*/ 793658 h 6438807"/>
                    <a:gd name="connsiteX125" fmla="*/ 4146551 w 4234182"/>
                    <a:gd name="connsiteY125" fmla="*/ 583242 h 6438807"/>
                    <a:gd name="connsiteX126" fmla="*/ 4234182 w 4234182"/>
                    <a:gd name="connsiteY126" fmla="*/ 361768 h 6438807"/>
                    <a:gd name="connsiteX127" fmla="*/ 4203339 w 4234182"/>
                    <a:gd name="connsiteY127" fmla="*/ 0 h 6438807"/>
                    <a:gd name="connsiteX128" fmla="*/ 2572241 w 4234182"/>
                    <a:gd name="connsiteY128" fmla="*/ 46067 h 6438807"/>
                    <a:gd name="connsiteX129" fmla="*/ 2102049 w 4234182"/>
                    <a:gd name="connsiteY129"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39827 w 4234182"/>
                    <a:gd name="connsiteY44" fmla="*/ 3114584 h 6438807"/>
                    <a:gd name="connsiteX45" fmla="*/ 1125540 w 4234182"/>
                    <a:gd name="connsiteY45" fmla="*/ 3089184 h 6438807"/>
                    <a:gd name="connsiteX46" fmla="*/ 965202 w 4234182"/>
                    <a:gd name="connsiteY46" fmla="*/ 3086009 h 6438807"/>
                    <a:gd name="connsiteX47" fmla="*/ 884240 w 4234182"/>
                    <a:gd name="connsiteY47" fmla="*/ 3162209 h 6438807"/>
                    <a:gd name="connsiteX48" fmla="*/ 850902 w 4234182"/>
                    <a:gd name="connsiteY48" fmla="*/ 3213009 h 6438807"/>
                    <a:gd name="connsiteX49" fmla="*/ 702175 w 4234182"/>
                    <a:gd name="connsiteY49" fmla="*/ 3169103 h 6438807"/>
                    <a:gd name="connsiteX50" fmla="*/ 519115 w 4234182"/>
                    <a:gd name="connsiteY50" fmla="*/ 2930434 h 6438807"/>
                    <a:gd name="connsiteX51" fmla="*/ 641352 w 4234182"/>
                    <a:gd name="connsiteY51" fmla="*/ 2758984 h 6438807"/>
                    <a:gd name="connsiteX52" fmla="*/ 668340 w 4234182"/>
                    <a:gd name="connsiteY52" fmla="*/ 2785972 h 6438807"/>
                    <a:gd name="connsiteX53" fmla="*/ 860427 w 4234182"/>
                    <a:gd name="connsiteY53" fmla="*/ 2579597 h 6438807"/>
                    <a:gd name="connsiteX54" fmla="*/ 1031877 w 4234182"/>
                    <a:gd name="connsiteY54" fmla="*/ 2489109 h 6438807"/>
                    <a:gd name="connsiteX55" fmla="*/ 1179515 w 4234182"/>
                    <a:gd name="connsiteY55" fmla="*/ 2346234 h 6438807"/>
                    <a:gd name="connsiteX56" fmla="*/ 1293905 w 4234182"/>
                    <a:gd name="connsiteY56" fmla="*/ 2356213 h 6438807"/>
                    <a:gd name="connsiteX57" fmla="*/ 1359991 w 4234182"/>
                    <a:gd name="connsiteY57" fmla="*/ 2451598 h 6438807"/>
                    <a:gd name="connsiteX58" fmla="*/ 1303340 w 4234182"/>
                    <a:gd name="connsiteY58" fmla="*/ 2522447 h 6438807"/>
                    <a:gd name="connsiteX59" fmla="*/ 1206502 w 4234182"/>
                    <a:gd name="connsiteY59" fmla="*/ 2614522 h 6438807"/>
                    <a:gd name="connsiteX60" fmla="*/ 1168765 w 4234182"/>
                    <a:gd name="connsiteY60" fmla="*/ 2634705 h 6438807"/>
                    <a:gd name="connsiteX61" fmla="*/ 1180376 w 4234182"/>
                    <a:gd name="connsiteY61" fmla="*/ 2695756 h 6438807"/>
                    <a:gd name="connsiteX62" fmla="*/ 1230315 w 4234182"/>
                    <a:gd name="connsiteY62" fmla="*/ 2724059 h 6438807"/>
                    <a:gd name="connsiteX63" fmla="*/ 1133068 w 4234182"/>
                    <a:gd name="connsiteY63" fmla="*/ 2816815 h 6438807"/>
                    <a:gd name="connsiteX64" fmla="*/ 1362077 w 4234182"/>
                    <a:gd name="connsiteY64" fmla="*/ 2720884 h 6438807"/>
                    <a:gd name="connsiteX65" fmla="*/ 1684340 w 4234182"/>
                    <a:gd name="connsiteY65" fmla="*/ 2614522 h 6438807"/>
                    <a:gd name="connsiteX66" fmla="*/ 1795465 w 4234182"/>
                    <a:gd name="connsiteY66" fmla="*/ 2649447 h 6438807"/>
                    <a:gd name="connsiteX67" fmla="*/ 1865315 w 4234182"/>
                    <a:gd name="connsiteY67" fmla="*/ 2665322 h 6438807"/>
                    <a:gd name="connsiteX68" fmla="*/ 1939972 w 4234182"/>
                    <a:gd name="connsiteY68" fmla="*/ 2678202 h 6438807"/>
                    <a:gd name="connsiteX69" fmla="*/ 1890715 w 4234182"/>
                    <a:gd name="connsiteY69" fmla="*/ 2808197 h 6438807"/>
                    <a:gd name="connsiteX70" fmla="*/ 1787073 w 4234182"/>
                    <a:gd name="connsiteY70" fmla="*/ 2922088 h 6438807"/>
                    <a:gd name="connsiteX71" fmla="*/ 1824039 w 4234182"/>
                    <a:gd name="connsiteY71" fmla="*/ 2944721 h 6438807"/>
                    <a:gd name="connsiteX72" fmla="*/ 1811338 w 4234182"/>
                    <a:gd name="connsiteY72" fmla="*/ 3035208 h 6438807"/>
                    <a:gd name="connsiteX73" fmla="*/ 1878014 w 4234182"/>
                    <a:gd name="connsiteY73" fmla="*/ 3035208 h 6438807"/>
                    <a:gd name="connsiteX74" fmla="*/ 1865314 w 4234182"/>
                    <a:gd name="connsiteY74" fmla="*/ 3078071 h 6438807"/>
                    <a:gd name="connsiteX75" fmla="*/ 2100264 w 4234182"/>
                    <a:gd name="connsiteY75" fmla="*/ 3087596 h 6438807"/>
                    <a:gd name="connsiteX76" fmla="*/ 2171838 w 4234182"/>
                    <a:gd name="connsiteY76" fmla="*/ 3181168 h 6438807"/>
                    <a:gd name="connsiteX77" fmla="*/ 2178051 w 4234182"/>
                    <a:gd name="connsiteY77" fmla="*/ 3252696 h 6438807"/>
                    <a:gd name="connsiteX78" fmla="*/ 2200458 w 4234182"/>
                    <a:gd name="connsiteY78" fmla="*/ 3314746 h 6438807"/>
                    <a:gd name="connsiteX79" fmla="*/ 2171701 w 4234182"/>
                    <a:gd name="connsiteY79" fmla="*/ 3557496 h 6438807"/>
                    <a:gd name="connsiteX80" fmla="*/ 2129929 w 4234182"/>
                    <a:gd name="connsiteY80" fmla="*/ 3637008 h 6438807"/>
                    <a:gd name="connsiteX81" fmla="*/ 2095501 w 4234182"/>
                    <a:gd name="connsiteY81" fmla="*/ 3803558 h 6438807"/>
                    <a:gd name="connsiteX82" fmla="*/ 2056223 w 4234182"/>
                    <a:gd name="connsiteY82" fmla="*/ 3843564 h 6438807"/>
                    <a:gd name="connsiteX83" fmla="*/ 2090739 w 4234182"/>
                    <a:gd name="connsiteY83" fmla="*/ 3873408 h 6438807"/>
                    <a:gd name="connsiteX84" fmla="*/ 2073276 w 4234182"/>
                    <a:gd name="connsiteY84" fmla="*/ 3921033 h 6438807"/>
                    <a:gd name="connsiteX85" fmla="*/ 2122489 w 4234182"/>
                    <a:gd name="connsiteY85" fmla="*/ 3906746 h 6438807"/>
                    <a:gd name="connsiteX86" fmla="*/ 2163764 w 4234182"/>
                    <a:gd name="connsiteY86" fmla="*/ 3930558 h 6438807"/>
                    <a:gd name="connsiteX87" fmla="*/ 2211389 w 4234182"/>
                    <a:gd name="connsiteY87" fmla="*/ 3924208 h 6438807"/>
                    <a:gd name="connsiteX88" fmla="*/ 2271714 w 4234182"/>
                    <a:gd name="connsiteY88" fmla="*/ 3851183 h 6438807"/>
                    <a:gd name="connsiteX89" fmla="*/ 2266952 w 4234182"/>
                    <a:gd name="connsiteY89" fmla="*/ 3889283 h 6438807"/>
                    <a:gd name="connsiteX90" fmla="*/ 2335623 w 4234182"/>
                    <a:gd name="connsiteY90" fmla="*/ 3826147 h 6438807"/>
                    <a:gd name="connsiteX91" fmla="*/ 2381251 w 4234182"/>
                    <a:gd name="connsiteY91" fmla="*/ 3827371 h 6438807"/>
                    <a:gd name="connsiteX92" fmla="*/ 2416176 w 4234182"/>
                    <a:gd name="connsiteY92" fmla="*/ 3773396 h 6438807"/>
                    <a:gd name="connsiteX93" fmla="*/ 2519364 w 4234182"/>
                    <a:gd name="connsiteY93" fmla="*/ 3792446 h 6438807"/>
                    <a:gd name="connsiteX94" fmla="*/ 2568576 w 4234182"/>
                    <a:gd name="connsiteY94" fmla="*/ 3743233 h 6438807"/>
                    <a:gd name="connsiteX95" fmla="*/ 2654301 w 4234182"/>
                    <a:gd name="connsiteY95" fmla="*/ 3754346 h 6438807"/>
                    <a:gd name="connsiteX96" fmla="*/ 2688864 w 4234182"/>
                    <a:gd name="connsiteY96" fmla="*/ 3646260 h 6438807"/>
                    <a:gd name="connsiteX97" fmla="*/ 2719389 w 4234182"/>
                    <a:gd name="connsiteY97" fmla="*/ 3543208 h 6438807"/>
                    <a:gd name="connsiteX98" fmla="*/ 2695576 w 4234182"/>
                    <a:gd name="connsiteY98" fmla="*/ 3330483 h 6438807"/>
                    <a:gd name="connsiteX99" fmla="*/ 2666548 w 4234182"/>
                    <a:gd name="connsiteY99" fmla="*/ 3202486 h 6438807"/>
                    <a:gd name="connsiteX100" fmla="*/ 2611439 w 4234182"/>
                    <a:gd name="connsiteY100" fmla="*/ 3122521 h 6438807"/>
                    <a:gd name="connsiteX101" fmla="*/ 2547940 w 4234182"/>
                    <a:gd name="connsiteY101" fmla="*/ 3027272 h 6438807"/>
                    <a:gd name="connsiteX102" fmla="*/ 2479677 w 4234182"/>
                    <a:gd name="connsiteY102" fmla="*/ 2884397 h 6438807"/>
                    <a:gd name="connsiteX103" fmla="*/ 2317751 w 4234182"/>
                    <a:gd name="connsiteY103" fmla="*/ 2760571 h 6438807"/>
                    <a:gd name="connsiteX104" fmla="*/ 2310450 w 4234182"/>
                    <a:gd name="connsiteY104" fmla="*/ 2707549 h 6438807"/>
                    <a:gd name="connsiteX105" fmla="*/ 2341564 w 4234182"/>
                    <a:gd name="connsiteY105" fmla="*/ 2627221 h 6438807"/>
                    <a:gd name="connsiteX106" fmla="*/ 2712450 w 4234182"/>
                    <a:gd name="connsiteY106" fmla="*/ 2356122 h 6438807"/>
                    <a:gd name="connsiteX107" fmla="*/ 2713220 w 4234182"/>
                    <a:gd name="connsiteY107" fmla="*/ 2237512 h 6438807"/>
                    <a:gd name="connsiteX108" fmla="*/ 2715203 w 4234182"/>
                    <a:gd name="connsiteY108" fmla="*/ 2167856 h 6438807"/>
                    <a:gd name="connsiteX109" fmla="*/ 2755901 w 4234182"/>
                    <a:gd name="connsiteY109" fmla="*/ 2096996 h 6438807"/>
                    <a:gd name="connsiteX110" fmla="*/ 2865439 w 4234182"/>
                    <a:gd name="connsiteY110" fmla="*/ 2006508 h 6438807"/>
                    <a:gd name="connsiteX111" fmla="*/ 2947989 w 4234182"/>
                    <a:gd name="connsiteY111" fmla="*/ 1920783 h 6438807"/>
                    <a:gd name="connsiteX112" fmla="*/ 3024189 w 4234182"/>
                    <a:gd name="connsiteY112" fmla="*/ 1781083 h 6438807"/>
                    <a:gd name="connsiteX113" fmla="*/ 3051222 w 4234182"/>
                    <a:gd name="connsiteY113" fmla="*/ 1822858 h 6438807"/>
                    <a:gd name="connsiteX114" fmla="*/ 3119439 w 4234182"/>
                    <a:gd name="connsiteY114" fmla="*/ 1771558 h 6438807"/>
                    <a:gd name="connsiteX115" fmla="*/ 3141664 w 4234182"/>
                    <a:gd name="connsiteY115" fmla="*/ 1846171 h 6438807"/>
                    <a:gd name="connsiteX116" fmla="*/ 3276601 w 4234182"/>
                    <a:gd name="connsiteY116" fmla="*/ 1866808 h 6438807"/>
                    <a:gd name="connsiteX117" fmla="*/ 3319782 w 4234182"/>
                    <a:gd name="connsiteY117" fmla="*/ 1850934 h 6438807"/>
                    <a:gd name="connsiteX118" fmla="*/ 3416590 w 4234182"/>
                    <a:gd name="connsiteY118" fmla="*/ 1817163 h 6438807"/>
                    <a:gd name="connsiteX119" fmla="*/ 3586164 w 4234182"/>
                    <a:gd name="connsiteY119" fmla="*/ 1666783 h 6438807"/>
                    <a:gd name="connsiteX120" fmla="*/ 3737793 w 4234182"/>
                    <a:gd name="connsiteY120" fmla="*/ 1406797 h 6438807"/>
                    <a:gd name="connsiteX121" fmla="*/ 3911601 w 4234182"/>
                    <a:gd name="connsiteY121" fmla="*/ 1107983 h 6438807"/>
                    <a:gd name="connsiteX122" fmla="*/ 3983039 w 4234182"/>
                    <a:gd name="connsiteY122" fmla="*/ 996858 h 6438807"/>
                    <a:gd name="connsiteX123" fmla="*/ 4055631 w 4234182"/>
                    <a:gd name="connsiteY123" fmla="*/ 793658 h 6438807"/>
                    <a:gd name="connsiteX124" fmla="*/ 4146551 w 4234182"/>
                    <a:gd name="connsiteY124" fmla="*/ 583242 h 6438807"/>
                    <a:gd name="connsiteX125" fmla="*/ 4234182 w 4234182"/>
                    <a:gd name="connsiteY125" fmla="*/ 361768 h 6438807"/>
                    <a:gd name="connsiteX126" fmla="*/ 4203339 w 4234182"/>
                    <a:gd name="connsiteY126" fmla="*/ 0 h 6438807"/>
                    <a:gd name="connsiteX127" fmla="*/ 2572241 w 4234182"/>
                    <a:gd name="connsiteY127" fmla="*/ 46067 h 6438807"/>
                    <a:gd name="connsiteX128" fmla="*/ 2102049 w 4234182"/>
                    <a:gd name="connsiteY128"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39827 w 4234182"/>
                    <a:gd name="connsiteY44" fmla="*/ 3114584 h 6438807"/>
                    <a:gd name="connsiteX45" fmla="*/ 1125540 w 4234182"/>
                    <a:gd name="connsiteY45" fmla="*/ 3089184 h 6438807"/>
                    <a:gd name="connsiteX46" fmla="*/ 965202 w 4234182"/>
                    <a:gd name="connsiteY46" fmla="*/ 3086009 h 6438807"/>
                    <a:gd name="connsiteX47" fmla="*/ 884240 w 4234182"/>
                    <a:gd name="connsiteY47" fmla="*/ 3162209 h 6438807"/>
                    <a:gd name="connsiteX48" fmla="*/ 850902 w 4234182"/>
                    <a:gd name="connsiteY48" fmla="*/ 3213009 h 6438807"/>
                    <a:gd name="connsiteX49" fmla="*/ 702175 w 4234182"/>
                    <a:gd name="connsiteY49" fmla="*/ 3169103 h 6438807"/>
                    <a:gd name="connsiteX50" fmla="*/ 519115 w 4234182"/>
                    <a:gd name="connsiteY50" fmla="*/ 2930434 h 6438807"/>
                    <a:gd name="connsiteX51" fmla="*/ 641352 w 4234182"/>
                    <a:gd name="connsiteY51" fmla="*/ 2758984 h 6438807"/>
                    <a:gd name="connsiteX52" fmla="*/ 668340 w 4234182"/>
                    <a:gd name="connsiteY52" fmla="*/ 2785972 h 6438807"/>
                    <a:gd name="connsiteX53" fmla="*/ 860427 w 4234182"/>
                    <a:gd name="connsiteY53" fmla="*/ 2579597 h 6438807"/>
                    <a:gd name="connsiteX54" fmla="*/ 1031877 w 4234182"/>
                    <a:gd name="connsiteY54" fmla="*/ 2489109 h 6438807"/>
                    <a:gd name="connsiteX55" fmla="*/ 1179515 w 4234182"/>
                    <a:gd name="connsiteY55" fmla="*/ 2346234 h 6438807"/>
                    <a:gd name="connsiteX56" fmla="*/ 1293905 w 4234182"/>
                    <a:gd name="connsiteY56" fmla="*/ 2356213 h 6438807"/>
                    <a:gd name="connsiteX57" fmla="*/ 1359991 w 4234182"/>
                    <a:gd name="connsiteY57" fmla="*/ 2451598 h 6438807"/>
                    <a:gd name="connsiteX58" fmla="*/ 1303340 w 4234182"/>
                    <a:gd name="connsiteY58" fmla="*/ 2522447 h 6438807"/>
                    <a:gd name="connsiteX59" fmla="*/ 1206502 w 4234182"/>
                    <a:gd name="connsiteY59" fmla="*/ 2614522 h 6438807"/>
                    <a:gd name="connsiteX60" fmla="*/ 1168765 w 4234182"/>
                    <a:gd name="connsiteY60" fmla="*/ 2634705 h 6438807"/>
                    <a:gd name="connsiteX61" fmla="*/ 1180376 w 4234182"/>
                    <a:gd name="connsiteY61" fmla="*/ 2695756 h 6438807"/>
                    <a:gd name="connsiteX62" fmla="*/ 1230315 w 4234182"/>
                    <a:gd name="connsiteY62" fmla="*/ 2724059 h 6438807"/>
                    <a:gd name="connsiteX63" fmla="*/ 1133068 w 4234182"/>
                    <a:gd name="connsiteY63" fmla="*/ 2816815 h 6438807"/>
                    <a:gd name="connsiteX64" fmla="*/ 1362077 w 4234182"/>
                    <a:gd name="connsiteY64" fmla="*/ 2720884 h 6438807"/>
                    <a:gd name="connsiteX65" fmla="*/ 1684340 w 4234182"/>
                    <a:gd name="connsiteY65" fmla="*/ 2614522 h 6438807"/>
                    <a:gd name="connsiteX66" fmla="*/ 1795465 w 4234182"/>
                    <a:gd name="connsiteY66" fmla="*/ 2649447 h 6438807"/>
                    <a:gd name="connsiteX67" fmla="*/ 1865315 w 4234182"/>
                    <a:gd name="connsiteY67" fmla="*/ 2665322 h 6438807"/>
                    <a:gd name="connsiteX68" fmla="*/ 1939972 w 4234182"/>
                    <a:gd name="connsiteY68" fmla="*/ 2678202 h 6438807"/>
                    <a:gd name="connsiteX69" fmla="*/ 1890715 w 4234182"/>
                    <a:gd name="connsiteY69" fmla="*/ 2808197 h 6438807"/>
                    <a:gd name="connsiteX70" fmla="*/ 1787073 w 4234182"/>
                    <a:gd name="connsiteY70" fmla="*/ 2922088 h 6438807"/>
                    <a:gd name="connsiteX71" fmla="*/ 1824039 w 4234182"/>
                    <a:gd name="connsiteY71" fmla="*/ 2944721 h 6438807"/>
                    <a:gd name="connsiteX72" fmla="*/ 1811338 w 4234182"/>
                    <a:gd name="connsiteY72" fmla="*/ 3035208 h 6438807"/>
                    <a:gd name="connsiteX73" fmla="*/ 1878014 w 4234182"/>
                    <a:gd name="connsiteY73" fmla="*/ 3035208 h 6438807"/>
                    <a:gd name="connsiteX74" fmla="*/ 1865314 w 4234182"/>
                    <a:gd name="connsiteY74" fmla="*/ 3078071 h 6438807"/>
                    <a:gd name="connsiteX75" fmla="*/ 2100264 w 4234182"/>
                    <a:gd name="connsiteY75" fmla="*/ 3087596 h 6438807"/>
                    <a:gd name="connsiteX76" fmla="*/ 2171838 w 4234182"/>
                    <a:gd name="connsiteY76" fmla="*/ 3181168 h 6438807"/>
                    <a:gd name="connsiteX77" fmla="*/ 2178051 w 4234182"/>
                    <a:gd name="connsiteY77" fmla="*/ 3252696 h 6438807"/>
                    <a:gd name="connsiteX78" fmla="*/ 2171701 w 4234182"/>
                    <a:gd name="connsiteY78" fmla="*/ 3557496 h 6438807"/>
                    <a:gd name="connsiteX79" fmla="*/ 2129929 w 4234182"/>
                    <a:gd name="connsiteY79" fmla="*/ 3637008 h 6438807"/>
                    <a:gd name="connsiteX80" fmla="*/ 2095501 w 4234182"/>
                    <a:gd name="connsiteY80" fmla="*/ 3803558 h 6438807"/>
                    <a:gd name="connsiteX81" fmla="*/ 2056223 w 4234182"/>
                    <a:gd name="connsiteY81" fmla="*/ 3843564 h 6438807"/>
                    <a:gd name="connsiteX82" fmla="*/ 2090739 w 4234182"/>
                    <a:gd name="connsiteY82" fmla="*/ 3873408 h 6438807"/>
                    <a:gd name="connsiteX83" fmla="*/ 2073276 w 4234182"/>
                    <a:gd name="connsiteY83" fmla="*/ 3921033 h 6438807"/>
                    <a:gd name="connsiteX84" fmla="*/ 2122489 w 4234182"/>
                    <a:gd name="connsiteY84" fmla="*/ 3906746 h 6438807"/>
                    <a:gd name="connsiteX85" fmla="*/ 2163764 w 4234182"/>
                    <a:gd name="connsiteY85" fmla="*/ 3930558 h 6438807"/>
                    <a:gd name="connsiteX86" fmla="*/ 2211389 w 4234182"/>
                    <a:gd name="connsiteY86" fmla="*/ 3924208 h 6438807"/>
                    <a:gd name="connsiteX87" fmla="*/ 2271714 w 4234182"/>
                    <a:gd name="connsiteY87" fmla="*/ 3851183 h 6438807"/>
                    <a:gd name="connsiteX88" fmla="*/ 2266952 w 4234182"/>
                    <a:gd name="connsiteY88" fmla="*/ 3889283 h 6438807"/>
                    <a:gd name="connsiteX89" fmla="*/ 2335623 w 4234182"/>
                    <a:gd name="connsiteY89" fmla="*/ 3826147 h 6438807"/>
                    <a:gd name="connsiteX90" fmla="*/ 2381251 w 4234182"/>
                    <a:gd name="connsiteY90" fmla="*/ 3827371 h 6438807"/>
                    <a:gd name="connsiteX91" fmla="*/ 2416176 w 4234182"/>
                    <a:gd name="connsiteY91" fmla="*/ 3773396 h 6438807"/>
                    <a:gd name="connsiteX92" fmla="*/ 2519364 w 4234182"/>
                    <a:gd name="connsiteY92" fmla="*/ 3792446 h 6438807"/>
                    <a:gd name="connsiteX93" fmla="*/ 2568576 w 4234182"/>
                    <a:gd name="connsiteY93" fmla="*/ 3743233 h 6438807"/>
                    <a:gd name="connsiteX94" fmla="*/ 2654301 w 4234182"/>
                    <a:gd name="connsiteY94" fmla="*/ 3754346 h 6438807"/>
                    <a:gd name="connsiteX95" fmla="*/ 2688864 w 4234182"/>
                    <a:gd name="connsiteY95" fmla="*/ 3646260 h 6438807"/>
                    <a:gd name="connsiteX96" fmla="*/ 2719389 w 4234182"/>
                    <a:gd name="connsiteY96" fmla="*/ 3543208 h 6438807"/>
                    <a:gd name="connsiteX97" fmla="*/ 2695576 w 4234182"/>
                    <a:gd name="connsiteY97" fmla="*/ 3330483 h 6438807"/>
                    <a:gd name="connsiteX98" fmla="*/ 2666548 w 4234182"/>
                    <a:gd name="connsiteY98" fmla="*/ 3202486 h 6438807"/>
                    <a:gd name="connsiteX99" fmla="*/ 2611439 w 4234182"/>
                    <a:gd name="connsiteY99" fmla="*/ 3122521 h 6438807"/>
                    <a:gd name="connsiteX100" fmla="*/ 2547940 w 4234182"/>
                    <a:gd name="connsiteY100" fmla="*/ 3027272 h 6438807"/>
                    <a:gd name="connsiteX101" fmla="*/ 2479677 w 4234182"/>
                    <a:gd name="connsiteY101" fmla="*/ 2884397 h 6438807"/>
                    <a:gd name="connsiteX102" fmla="*/ 2317751 w 4234182"/>
                    <a:gd name="connsiteY102" fmla="*/ 2760571 h 6438807"/>
                    <a:gd name="connsiteX103" fmla="*/ 2310450 w 4234182"/>
                    <a:gd name="connsiteY103" fmla="*/ 2707549 h 6438807"/>
                    <a:gd name="connsiteX104" fmla="*/ 2341564 w 4234182"/>
                    <a:gd name="connsiteY104" fmla="*/ 2627221 h 6438807"/>
                    <a:gd name="connsiteX105" fmla="*/ 2712450 w 4234182"/>
                    <a:gd name="connsiteY105" fmla="*/ 2356122 h 6438807"/>
                    <a:gd name="connsiteX106" fmla="*/ 2713220 w 4234182"/>
                    <a:gd name="connsiteY106" fmla="*/ 2237512 h 6438807"/>
                    <a:gd name="connsiteX107" fmla="*/ 2715203 w 4234182"/>
                    <a:gd name="connsiteY107" fmla="*/ 2167856 h 6438807"/>
                    <a:gd name="connsiteX108" fmla="*/ 2755901 w 4234182"/>
                    <a:gd name="connsiteY108" fmla="*/ 2096996 h 6438807"/>
                    <a:gd name="connsiteX109" fmla="*/ 2865439 w 4234182"/>
                    <a:gd name="connsiteY109" fmla="*/ 2006508 h 6438807"/>
                    <a:gd name="connsiteX110" fmla="*/ 2947989 w 4234182"/>
                    <a:gd name="connsiteY110" fmla="*/ 1920783 h 6438807"/>
                    <a:gd name="connsiteX111" fmla="*/ 3024189 w 4234182"/>
                    <a:gd name="connsiteY111" fmla="*/ 1781083 h 6438807"/>
                    <a:gd name="connsiteX112" fmla="*/ 3051222 w 4234182"/>
                    <a:gd name="connsiteY112" fmla="*/ 1822858 h 6438807"/>
                    <a:gd name="connsiteX113" fmla="*/ 3119439 w 4234182"/>
                    <a:gd name="connsiteY113" fmla="*/ 1771558 h 6438807"/>
                    <a:gd name="connsiteX114" fmla="*/ 3141664 w 4234182"/>
                    <a:gd name="connsiteY114" fmla="*/ 1846171 h 6438807"/>
                    <a:gd name="connsiteX115" fmla="*/ 3276601 w 4234182"/>
                    <a:gd name="connsiteY115" fmla="*/ 1866808 h 6438807"/>
                    <a:gd name="connsiteX116" fmla="*/ 3319782 w 4234182"/>
                    <a:gd name="connsiteY116" fmla="*/ 1850934 h 6438807"/>
                    <a:gd name="connsiteX117" fmla="*/ 3416590 w 4234182"/>
                    <a:gd name="connsiteY117" fmla="*/ 1817163 h 6438807"/>
                    <a:gd name="connsiteX118" fmla="*/ 3586164 w 4234182"/>
                    <a:gd name="connsiteY118" fmla="*/ 1666783 h 6438807"/>
                    <a:gd name="connsiteX119" fmla="*/ 3737793 w 4234182"/>
                    <a:gd name="connsiteY119" fmla="*/ 1406797 h 6438807"/>
                    <a:gd name="connsiteX120" fmla="*/ 3911601 w 4234182"/>
                    <a:gd name="connsiteY120" fmla="*/ 1107983 h 6438807"/>
                    <a:gd name="connsiteX121" fmla="*/ 3983039 w 4234182"/>
                    <a:gd name="connsiteY121" fmla="*/ 996858 h 6438807"/>
                    <a:gd name="connsiteX122" fmla="*/ 4055631 w 4234182"/>
                    <a:gd name="connsiteY122" fmla="*/ 793658 h 6438807"/>
                    <a:gd name="connsiteX123" fmla="*/ 4146551 w 4234182"/>
                    <a:gd name="connsiteY123" fmla="*/ 583242 h 6438807"/>
                    <a:gd name="connsiteX124" fmla="*/ 4234182 w 4234182"/>
                    <a:gd name="connsiteY124" fmla="*/ 361768 h 6438807"/>
                    <a:gd name="connsiteX125" fmla="*/ 4203339 w 4234182"/>
                    <a:gd name="connsiteY125" fmla="*/ 0 h 6438807"/>
                    <a:gd name="connsiteX126" fmla="*/ 2572241 w 4234182"/>
                    <a:gd name="connsiteY126" fmla="*/ 46067 h 6438807"/>
                    <a:gd name="connsiteX127" fmla="*/ 2102049 w 4234182"/>
                    <a:gd name="connsiteY127"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39827 w 4234182"/>
                    <a:gd name="connsiteY44" fmla="*/ 3114584 h 6438807"/>
                    <a:gd name="connsiteX45" fmla="*/ 1125540 w 4234182"/>
                    <a:gd name="connsiteY45" fmla="*/ 3089184 h 6438807"/>
                    <a:gd name="connsiteX46" fmla="*/ 965202 w 4234182"/>
                    <a:gd name="connsiteY46" fmla="*/ 3086009 h 6438807"/>
                    <a:gd name="connsiteX47" fmla="*/ 884240 w 4234182"/>
                    <a:gd name="connsiteY47" fmla="*/ 3162209 h 6438807"/>
                    <a:gd name="connsiteX48" fmla="*/ 850902 w 4234182"/>
                    <a:gd name="connsiteY48" fmla="*/ 3213009 h 6438807"/>
                    <a:gd name="connsiteX49" fmla="*/ 702175 w 4234182"/>
                    <a:gd name="connsiteY49" fmla="*/ 3169103 h 6438807"/>
                    <a:gd name="connsiteX50" fmla="*/ 519115 w 4234182"/>
                    <a:gd name="connsiteY50" fmla="*/ 2930434 h 6438807"/>
                    <a:gd name="connsiteX51" fmla="*/ 641352 w 4234182"/>
                    <a:gd name="connsiteY51" fmla="*/ 2758984 h 6438807"/>
                    <a:gd name="connsiteX52" fmla="*/ 668340 w 4234182"/>
                    <a:gd name="connsiteY52" fmla="*/ 2785972 h 6438807"/>
                    <a:gd name="connsiteX53" fmla="*/ 860427 w 4234182"/>
                    <a:gd name="connsiteY53" fmla="*/ 2579597 h 6438807"/>
                    <a:gd name="connsiteX54" fmla="*/ 1031877 w 4234182"/>
                    <a:gd name="connsiteY54" fmla="*/ 2489109 h 6438807"/>
                    <a:gd name="connsiteX55" fmla="*/ 1179515 w 4234182"/>
                    <a:gd name="connsiteY55" fmla="*/ 2346234 h 6438807"/>
                    <a:gd name="connsiteX56" fmla="*/ 1293905 w 4234182"/>
                    <a:gd name="connsiteY56" fmla="*/ 2356213 h 6438807"/>
                    <a:gd name="connsiteX57" fmla="*/ 1359991 w 4234182"/>
                    <a:gd name="connsiteY57" fmla="*/ 2451598 h 6438807"/>
                    <a:gd name="connsiteX58" fmla="*/ 1303340 w 4234182"/>
                    <a:gd name="connsiteY58" fmla="*/ 2522447 h 6438807"/>
                    <a:gd name="connsiteX59" fmla="*/ 1206502 w 4234182"/>
                    <a:gd name="connsiteY59" fmla="*/ 2614522 h 6438807"/>
                    <a:gd name="connsiteX60" fmla="*/ 1168765 w 4234182"/>
                    <a:gd name="connsiteY60" fmla="*/ 2634705 h 6438807"/>
                    <a:gd name="connsiteX61" fmla="*/ 1180376 w 4234182"/>
                    <a:gd name="connsiteY61" fmla="*/ 2695756 h 6438807"/>
                    <a:gd name="connsiteX62" fmla="*/ 1230315 w 4234182"/>
                    <a:gd name="connsiteY62" fmla="*/ 2724059 h 6438807"/>
                    <a:gd name="connsiteX63" fmla="*/ 1133068 w 4234182"/>
                    <a:gd name="connsiteY63" fmla="*/ 2816815 h 6438807"/>
                    <a:gd name="connsiteX64" fmla="*/ 1362077 w 4234182"/>
                    <a:gd name="connsiteY64" fmla="*/ 2720884 h 6438807"/>
                    <a:gd name="connsiteX65" fmla="*/ 1684340 w 4234182"/>
                    <a:gd name="connsiteY65" fmla="*/ 2614522 h 6438807"/>
                    <a:gd name="connsiteX66" fmla="*/ 1795465 w 4234182"/>
                    <a:gd name="connsiteY66" fmla="*/ 2649447 h 6438807"/>
                    <a:gd name="connsiteX67" fmla="*/ 1865315 w 4234182"/>
                    <a:gd name="connsiteY67" fmla="*/ 2665322 h 6438807"/>
                    <a:gd name="connsiteX68" fmla="*/ 1939972 w 4234182"/>
                    <a:gd name="connsiteY68" fmla="*/ 2678202 h 6438807"/>
                    <a:gd name="connsiteX69" fmla="*/ 1890715 w 4234182"/>
                    <a:gd name="connsiteY69" fmla="*/ 2808197 h 6438807"/>
                    <a:gd name="connsiteX70" fmla="*/ 1787073 w 4234182"/>
                    <a:gd name="connsiteY70" fmla="*/ 2922088 h 6438807"/>
                    <a:gd name="connsiteX71" fmla="*/ 1824039 w 4234182"/>
                    <a:gd name="connsiteY71" fmla="*/ 2944721 h 6438807"/>
                    <a:gd name="connsiteX72" fmla="*/ 1811338 w 4234182"/>
                    <a:gd name="connsiteY72" fmla="*/ 3035208 h 6438807"/>
                    <a:gd name="connsiteX73" fmla="*/ 1878014 w 4234182"/>
                    <a:gd name="connsiteY73" fmla="*/ 3035208 h 6438807"/>
                    <a:gd name="connsiteX74" fmla="*/ 1865314 w 4234182"/>
                    <a:gd name="connsiteY74" fmla="*/ 3078071 h 6438807"/>
                    <a:gd name="connsiteX75" fmla="*/ 2100264 w 4234182"/>
                    <a:gd name="connsiteY75" fmla="*/ 3087596 h 6438807"/>
                    <a:gd name="connsiteX76" fmla="*/ 2171838 w 4234182"/>
                    <a:gd name="connsiteY76" fmla="*/ 3181168 h 6438807"/>
                    <a:gd name="connsiteX77" fmla="*/ 2171701 w 4234182"/>
                    <a:gd name="connsiteY77" fmla="*/ 3557496 h 6438807"/>
                    <a:gd name="connsiteX78" fmla="*/ 2129929 w 4234182"/>
                    <a:gd name="connsiteY78" fmla="*/ 3637008 h 6438807"/>
                    <a:gd name="connsiteX79" fmla="*/ 2095501 w 4234182"/>
                    <a:gd name="connsiteY79" fmla="*/ 3803558 h 6438807"/>
                    <a:gd name="connsiteX80" fmla="*/ 2056223 w 4234182"/>
                    <a:gd name="connsiteY80" fmla="*/ 3843564 h 6438807"/>
                    <a:gd name="connsiteX81" fmla="*/ 2090739 w 4234182"/>
                    <a:gd name="connsiteY81" fmla="*/ 3873408 h 6438807"/>
                    <a:gd name="connsiteX82" fmla="*/ 2073276 w 4234182"/>
                    <a:gd name="connsiteY82" fmla="*/ 3921033 h 6438807"/>
                    <a:gd name="connsiteX83" fmla="*/ 2122489 w 4234182"/>
                    <a:gd name="connsiteY83" fmla="*/ 3906746 h 6438807"/>
                    <a:gd name="connsiteX84" fmla="*/ 2163764 w 4234182"/>
                    <a:gd name="connsiteY84" fmla="*/ 3930558 h 6438807"/>
                    <a:gd name="connsiteX85" fmla="*/ 2211389 w 4234182"/>
                    <a:gd name="connsiteY85" fmla="*/ 3924208 h 6438807"/>
                    <a:gd name="connsiteX86" fmla="*/ 2271714 w 4234182"/>
                    <a:gd name="connsiteY86" fmla="*/ 3851183 h 6438807"/>
                    <a:gd name="connsiteX87" fmla="*/ 2266952 w 4234182"/>
                    <a:gd name="connsiteY87" fmla="*/ 3889283 h 6438807"/>
                    <a:gd name="connsiteX88" fmla="*/ 2335623 w 4234182"/>
                    <a:gd name="connsiteY88" fmla="*/ 3826147 h 6438807"/>
                    <a:gd name="connsiteX89" fmla="*/ 2381251 w 4234182"/>
                    <a:gd name="connsiteY89" fmla="*/ 3827371 h 6438807"/>
                    <a:gd name="connsiteX90" fmla="*/ 2416176 w 4234182"/>
                    <a:gd name="connsiteY90" fmla="*/ 3773396 h 6438807"/>
                    <a:gd name="connsiteX91" fmla="*/ 2519364 w 4234182"/>
                    <a:gd name="connsiteY91" fmla="*/ 3792446 h 6438807"/>
                    <a:gd name="connsiteX92" fmla="*/ 2568576 w 4234182"/>
                    <a:gd name="connsiteY92" fmla="*/ 3743233 h 6438807"/>
                    <a:gd name="connsiteX93" fmla="*/ 2654301 w 4234182"/>
                    <a:gd name="connsiteY93" fmla="*/ 3754346 h 6438807"/>
                    <a:gd name="connsiteX94" fmla="*/ 2688864 w 4234182"/>
                    <a:gd name="connsiteY94" fmla="*/ 3646260 h 6438807"/>
                    <a:gd name="connsiteX95" fmla="*/ 2719389 w 4234182"/>
                    <a:gd name="connsiteY95" fmla="*/ 3543208 h 6438807"/>
                    <a:gd name="connsiteX96" fmla="*/ 2695576 w 4234182"/>
                    <a:gd name="connsiteY96" fmla="*/ 3330483 h 6438807"/>
                    <a:gd name="connsiteX97" fmla="*/ 2666548 w 4234182"/>
                    <a:gd name="connsiteY97" fmla="*/ 3202486 h 6438807"/>
                    <a:gd name="connsiteX98" fmla="*/ 2611439 w 4234182"/>
                    <a:gd name="connsiteY98" fmla="*/ 3122521 h 6438807"/>
                    <a:gd name="connsiteX99" fmla="*/ 2547940 w 4234182"/>
                    <a:gd name="connsiteY99" fmla="*/ 3027272 h 6438807"/>
                    <a:gd name="connsiteX100" fmla="*/ 2479677 w 4234182"/>
                    <a:gd name="connsiteY100" fmla="*/ 2884397 h 6438807"/>
                    <a:gd name="connsiteX101" fmla="*/ 2317751 w 4234182"/>
                    <a:gd name="connsiteY101" fmla="*/ 2760571 h 6438807"/>
                    <a:gd name="connsiteX102" fmla="*/ 2310450 w 4234182"/>
                    <a:gd name="connsiteY102" fmla="*/ 2707549 h 6438807"/>
                    <a:gd name="connsiteX103" fmla="*/ 2341564 w 4234182"/>
                    <a:gd name="connsiteY103" fmla="*/ 2627221 h 6438807"/>
                    <a:gd name="connsiteX104" fmla="*/ 2712450 w 4234182"/>
                    <a:gd name="connsiteY104" fmla="*/ 2356122 h 6438807"/>
                    <a:gd name="connsiteX105" fmla="*/ 2713220 w 4234182"/>
                    <a:gd name="connsiteY105" fmla="*/ 2237512 h 6438807"/>
                    <a:gd name="connsiteX106" fmla="*/ 2715203 w 4234182"/>
                    <a:gd name="connsiteY106" fmla="*/ 2167856 h 6438807"/>
                    <a:gd name="connsiteX107" fmla="*/ 2755901 w 4234182"/>
                    <a:gd name="connsiteY107" fmla="*/ 2096996 h 6438807"/>
                    <a:gd name="connsiteX108" fmla="*/ 2865439 w 4234182"/>
                    <a:gd name="connsiteY108" fmla="*/ 2006508 h 6438807"/>
                    <a:gd name="connsiteX109" fmla="*/ 2947989 w 4234182"/>
                    <a:gd name="connsiteY109" fmla="*/ 1920783 h 6438807"/>
                    <a:gd name="connsiteX110" fmla="*/ 3024189 w 4234182"/>
                    <a:gd name="connsiteY110" fmla="*/ 1781083 h 6438807"/>
                    <a:gd name="connsiteX111" fmla="*/ 3051222 w 4234182"/>
                    <a:gd name="connsiteY111" fmla="*/ 1822858 h 6438807"/>
                    <a:gd name="connsiteX112" fmla="*/ 3119439 w 4234182"/>
                    <a:gd name="connsiteY112" fmla="*/ 1771558 h 6438807"/>
                    <a:gd name="connsiteX113" fmla="*/ 3141664 w 4234182"/>
                    <a:gd name="connsiteY113" fmla="*/ 1846171 h 6438807"/>
                    <a:gd name="connsiteX114" fmla="*/ 3276601 w 4234182"/>
                    <a:gd name="connsiteY114" fmla="*/ 1866808 h 6438807"/>
                    <a:gd name="connsiteX115" fmla="*/ 3319782 w 4234182"/>
                    <a:gd name="connsiteY115" fmla="*/ 1850934 h 6438807"/>
                    <a:gd name="connsiteX116" fmla="*/ 3416590 w 4234182"/>
                    <a:gd name="connsiteY116" fmla="*/ 1817163 h 6438807"/>
                    <a:gd name="connsiteX117" fmla="*/ 3586164 w 4234182"/>
                    <a:gd name="connsiteY117" fmla="*/ 1666783 h 6438807"/>
                    <a:gd name="connsiteX118" fmla="*/ 3737793 w 4234182"/>
                    <a:gd name="connsiteY118" fmla="*/ 1406797 h 6438807"/>
                    <a:gd name="connsiteX119" fmla="*/ 3911601 w 4234182"/>
                    <a:gd name="connsiteY119" fmla="*/ 1107983 h 6438807"/>
                    <a:gd name="connsiteX120" fmla="*/ 3983039 w 4234182"/>
                    <a:gd name="connsiteY120" fmla="*/ 996858 h 6438807"/>
                    <a:gd name="connsiteX121" fmla="*/ 4055631 w 4234182"/>
                    <a:gd name="connsiteY121" fmla="*/ 793658 h 6438807"/>
                    <a:gd name="connsiteX122" fmla="*/ 4146551 w 4234182"/>
                    <a:gd name="connsiteY122" fmla="*/ 583242 h 6438807"/>
                    <a:gd name="connsiteX123" fmla="*/ 4234182 w 4234182"/>
                    <a:gd name="connsiteY123" fmla="*/ 361768 h 6438807"/>
                    <a:gd name="connsiteX124" fmla="*/ 4203339 w 4234182"/>
                    <a:gd name="connsiteY124" fmla="*/ 0 h 6438807"/>
                    <a:gd name="connsiteX125" fmla="*/ 2572241 w 4234182"/>
                    <a:gd name="connsiteY125" fmla="*/ 46067 h 6438807"/>
                    <a:gd name="connsiteX126" fmla="*/ 2102049 w 4234182"/>
                    <a:gd name="connsiteY126"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39827 w 4234182"/>
                    <a:gd name="connsiteY44" fmla="*/ 3114584 h 6438807"/>
                    <a:gd name="connsiteX45" fmla="*/ 1125540 w 4234182"/>
                    <a:gd name="connsiteY45" fmla="*/ 3089184 h 6438807"/>
                    <a:gd name="connsiteX46" fmla="*/ 965202 w 4234182"/>
                    <a:gd name="connsiteY46" fmla="*/ 3086009 h 6438807"/>
                    <a:gd name="connsiteX47" fmla="*/ 884240 w 4234182"/>
                    <a:gd name="connsiteY47" fmla="*/ 3162209 h 6438807"/>
                    <a:gd name="connsiteX48" fmla="*/ 850902 w 4234182"/>
                    <a:gd name="connsiteY48" fmla="*/ 3213009 h 6438807"/>
                    <a:gd name="connsiteX49" fmla="*/ 702175 w 4234182"/>
                    <a:gd name="connsiteY49" fmla="*/ 3169103 h 6438807"/>
                    <a:gd name="connsiteX50" fmla="*/ 519115 w 4234182"/>
                    <a:gd name="connsiteY50" fmla="*/ 2930434 h 6438807"/>
                    <a:gd name="connsiteX51" fmla="*/ 641352 w 4234182"/>
                    <a:gd name="connsiteY51" fmla="*/ 2758984 h 6438807"/>
                    <a:gd name="connsiteX52" fmla="*/ 668340 w 4234182"/>
                    <a:gd name="connsiteY52" fmla="*/ 2785972 h 6438807"/>
                    <a:gd name="connsiteX53" fmla="*/ 860427 w 4234182"/>
                    <a:gd name="connsiteY53" fmla="*/ 2579597 h 6438807"/>
                    <a:gd name="connsiteX54" fmla="*/ 1031877 w 4234182"/>
                    <a:gd name="connsiteY54" fmla="*/ 2489109 h 6438807"/>
                    <a:gd name="connsiteX55" fmla="*/ 1179515 w 4234182"/>
                    <a:gd name="connsiteY55" fmla="*/ 2346234 h 6438807"/>
                    <a:gd name="connsiteX56" fmla="*/ 1293905 w 4234182"/>
                    <a:gd name="connsiteY56" fmla="*/ 2356213 h 6438807"/>
                    <a:gd name="connsiteX57" fmla="*/ 1359991 w 4234182"/>
                    <a:gd name="connsiteY57" fmla="*/ 2451598 h 6438807"/>
                    <a:gd name="connsiteX58" fmla="*/ 1303340 w 4234182"/>
                    <a:gd name="connsiteY58" fmla="*/ 2522447 h 6438807"/>
                    <a:gd name="connsiteX59" fmla="*/ 1206502 w 4234182"/>
                    <a:gd name="connsiteY59" fmla="*/ 2614522 h 6438807"/>
                    <a:gd name="connsiteX60" fmla="*/ 1168765 w 4234182"/>
                    <a:gd name="connsiteY60" fmla="*/ 2634705 h 6438807"/>
                    <a:gd name="connsiteX61" fmla="*/ 1180376 w 4234182"/>
                    <a:gd name="connsiteY61" fmla="*/ 2695756 h 6438807"/>
                    <a:gd name="connsiteX62" fmla="*/ 1230315 w 4234182"/>
                    <a:gd name="connsiteY62" fmla="*/ 2724059 h 6438807"/>
                    <a:gd name="connsiteX63" fmla="*/ 1133068 w 4234182"/>
                    <a:gd name="connsiteY63" fmla="*/ 2816815 h 6438807"/>
                    <a:gd name="connsiteX64" fmla="*/ 1362077 w 4234182"/>
                    <a:gd name="connsiteY64" fmla="*/ 2720884 h 6438807"/>
                    <a:gd name="connsiteX65" fmla="*/ 1684340 w 4234182"/>
                    <a:gd name="connsiteY65" fmla="*/ 2614522 h 6438807"/>
                    <a:gd name="connsiteX66" fmla="*/ 1795465 w 4234182"/>
                    <a:gd name="connsiteY66" fmla="*/ 2649447 h 6438807"/>
                    <a:gd name="connsiteX67" fmla="*/ 1865315 w 4234182"/>
                    <a:gd name="connsiteY67" fmla="*/ 2665322 h 6438807"/>
                    <a:gd name="connsiteX68" fmla="*/ 1939972 w 4234182"/>
                    <a:gd name="connsiteY68" fmla="*/ 2678202 h 6438807"/>
                    <a:gd name="connsiteX69" fmla="*/ 1890715 w 4234182"/>
                    <a:gd name="connsiteY69" fmla="*/ 2808197 h 6438807"/>
                    <a:gd name="connsiteX70" fmla="*/ 1787073 w 4234182"/>
                    <a:gd name="connsiteY70" fmla="*/ 2922088 h 6438807"/>
                    <a:gd name="connsiteX71" fmla="*/ 1824039 w 4234182"/>
                    <a:gd name="connsiteY71" fmla="*/ 2944721 h 6438807"/>
                    <a:gd name="connsiteX72" fmla="*/ 1811338 w 4234182"/>
                    <a:gd name="connsiteY72" fmla="*/ 3035208 h 6438807"/>
                    <a:gd name="connsiteX73" fmla="*/ 1878014 w 4234182"/>
                    <a:gd name="connsiteY73" fmla="*/ 3035208 h 6438807"/>
                    <a:gd name="connsiteX74" fmla="*/ 1865314 w 4234182"/>
                    <a:gd name="connsiteY74" fmla="*/ 3078071 h 6438807"/>
                    <a:gd name="connsiteX75" fmla="*/ 2100264 w 4234182"/>
                    <a:gd name="connsiteY75" fmla="*/ 3087596 h 6438807"/>
                    <a:gd name="connsiteX76" fmla="*/ 2171701 w 4234182"/>
                    <a:gd name="connsiteY76" fmla="*/ 3557496 h 6438807"/>
                    <a:gd name="connsiteX77" fmla="*/ 2129929 w 4234182"/>
                    <a:gd name="connsiteY77" fmla="*/ 3637008 h 6438807"/>
                    <a:gd name="connsiteX78" fmla="*/ 2095501 w 4234182"/>
                    <a:gd name="connsiteY78" fmla="*/ 3803558 h 6438807"/>
                    <a:gd name="connsiteX79" fmla="*/ 2056223 w 4234182"/>
                    <a:gd name="connsiteY79" fmla="*/ 3843564 h 6438807"/>
                    <a:gd name="connsiteX80" fmla="*/ 2090739 w 4234182"/>
                    <a:gd name="connsiteY80" fmla="*/ 3873408 h 6438807"/>
                    <a:gd name="connsiteX81" fmla="*/ 2073276 w 4234182"/>
                    <a:gd name="connsiteY81" fmla="*/ 3921033 h 6438807"/>
                    <a:gd name="connsiteX82" fmla="*/ 2122489 w 4234182"/>
                    <a:gd name="connsiteY82" fmla="*/ 3906746 h 6438807"/>
                    <a:gd name="connsiteX83" fmla="*/ 2163764 w 4234182"/>
                    <a:gd name="connsiteY83" fmla="*/ 3930558 h 6438807"/>
                    <a:gd name="connsiteX84" fmla="*/ 2211389 w 4234182"/>
                    <a:gd name="connsiteY84" fmla="*/ 3924208 h 6438807"/>
                    <a:gd name="connsiteX85" fmla="*/ 2271714 w 4234182"/>
                    <a:gd name="connsiteY85" fmla="*/ 3851183 h 6438807"/>
                    <a:gd name="connsiteX86" fmla="*/ 2266952 w 4234182"/>
                    <a:gd name="connsiteY86" fmla="*/ 3889283 h 6438807"/>
                    <a:gd name="connsiteX87" fmla="*/ 2335623 w 4234182"/>
                    <a:gd name="connsiteY87" fmla="*/ 3826147 h 6438807"/>
                    <a:gd name="connsiteX88" fmla="*/ 2381251 w 4234182"/>
                    <a:gd name="connsiteY88" fmla="*/ 3827371 h 6438807"/>
                    <a:gd name="connsiteX89" fmla="*/ 2416176 w 4234182"/>
                    <a:gd name="connsiteY89" fmla="*/ 3773396 h 6438807"/>
                    <a:gd name="connsiteX90" fmla="*/ 2519364 w 4234182"/>
                    <a:gd name="connsiteY90" fmla="*/ 3792446 h 6438807"/>
                    <a:gd name="connsiteX91" fmla="*/ 2568576 w 4234182"/>
                    <a:gd name="connsiteY91" fmla="*/ 3743233 h 6438807"/>
                    <a:gd name="connsiteX92" fmla="*/ 2654301 w 4234182"/>
                    <a:gd name="connsiteY92" fmla="*/ 3754346 h 6438807"/>
                    <a:gd name="connsiteX93" fmla="*/ 2688864 w 4234182"/>
                    <a:gd name="connsiteY93" fmla="*/ 3646260 h 6438807"/>
                    <a:gd name="connsiteX94" fmla="*/ 2719389 w 4234182"/>
                    <a:gd name="connsiteY94" fmla="*/ 3543208 h 6438807"/>
                    <a:gd name="connsiteX95" fmla="*/ 2695576 w 4234182"/>
                    <a:gd name="connsiteY95" fmla="*/ 3330483 h 6438807"/>
                    <a:gd name="connsiteX96" fmla="*/ 2666548 w 4234182"/>
                    <a:gd name="connsiteY96" fmla="*/ 3202486 h 6438807"/>
                    <a:gd name="connsiteX97" fmla="*/ 2611439 w 4234182"/>
                    <a:gd name="connsiteY97" fmla="*/ 3122521 h 6438807"/>
                    <a:gd name="connsiteX98" fmla="*/ 2547940 w 4234182"/>
                    <a:gd name="connsiteY98" fmla="*/ 3027272 h 6438807"/>
                    <a:gd name="connsiteX99" fmla="*/ 2479677 w 4234182"/>
                    <a:gd name="connsiteY99" fmla="*/ 2884397 h 6438807"/>
                    <a:gd name="connsiteX100" fmla="*/ 2317751 w 4234182"/>
                    <a:gd name="connsiteY100" fmla="*/ 2760571 h 6438807"/>
                    <a:gd name="connsiteX101" fmla="*/ 2310450 w 4234182"/>
                    <a:gd name="connsiteY101" fmla="*/ 2707549 h 6438807"/>
                    <a:gd name="connsiteX102" fmla="*/ 2341564 w 4234182"/>
                    <a:gd name="connsiteY102" fmla="*/ 2627221 h 6438807"/>
                    <a:gd name="connsiteX103" fmla="*/ 2712450 w 4234182"/>
                    <a:gd name="connsiteY103" fmla="*/ 2356122 h 6438807"/>
                    <a:gd name="connsiteX104" fmla="*/ 2713220 w 4234182"/>
                    <a:gd name="connsiteY104" fmla="*/ 2237512 h 6438807"/>
                    <a:gd name="connsiteX105" fmla="*/ 2715203 w 4234182"/>
                    <a:gd name="connsiteY105" fmla="*/ 2167856 h 6438807"/>
                    <a:gd name="connsiteX106" fmla="*/ 2755901 w 4234182"/>
                    <a:gd name="connsiteY106" fmla="*/ 2096996 h 6438807"/>
                    <a:gd name="connsiteX107" fmla="*/ 2865439 w 4234182"/>
                    <a:gd name="connsiteY107" fmla="*/ 2006508 h 6438807"/>
                    <a:gd name="connsiteX108" fmla="*/ 2947989 w 4234182"/>
                    <a:gd name="connsiteY108" fmla="*/ 1920783 h 6438807"/>
                    <a:gd name="connsiteX109" fmla="*/ 3024189 w 4234182"/>
                    <a:gd name="connsiteY109" fmla="*/ 1781083 h 6438807"/>
                    <a:gd name="connsiteX110" fmla="*/ 3051222 w 4234182"/>
                    <a:gd name="connsiteY110" fmla="*/ 1822858 h 6438807"/>
                    <a:gd name="connsiteX111" fmla="*/ 3119439 w 4234182"/>
                    <a:gd name="connsiteY111" fmla="*/ 1771558 h 6438807"/>
                    <a:gd name="connsiteX112" fmla="*/ 3141664 w 4234182"/>
                    <a:gd name="connsiteY112" fmla="*/ 1846171 h 6438807"/>
                    <a:gd name="connsiteX113" fmla="*/ 3276601 w 4234182"/>
                    <a:gd name="connsiteY113" fmla="*/ 1866808 h 6438807"/>
                    <a:gd name="connsiteX114" fmla="*/ 3319782 w 4234182"/>
                    <a:gd name="connsiteY114" fmla="*/ 1850934 h 6438807"/>
                    <a:gd name="connsiteX115" fmla="*/ 3416590 w 4234182"/>
                    <a:gd name="connsiteY115" fmla="*/ 1817163 h 6438807"/>
                    <a:gd name="connsiteX116" fmla="*/ 3586164 w 4234182"/>
                    <a:gd name="connsiteY116" fmla="*/ 1666783 h 6438807"/>
                    <a:gd name="connsiteX117" fmla="*/ 3737793 w 4234182"/>
                    <a:gd name="connsiteY117" fmla="*/ 1406797 h 6438807"/>
                    <a:gd name="connsiteX118" fmla="*/ 3911601 w 4234182"/>
                    <a:gd name="connsiteY118" fmla="*/ 1107983 h 6438807"/>
                    <a:gd name="connsiteX119" fmla="*/ 3983039 w 4234182"/>
                    <a:gd name="connsiteY119" fmla="*/ 996858 h 6438807"/>
                    <a:gd name="connsiteX120" fmla="*/ 4055631 w 4234182"/>
                    <a:gd name="connsiteY120" fmla="*/ 793658 h 6438807"/>
                    <a:gd name="connsiteX121" fmla="*/ 4146551 w 4234182"/>
                    <a:gd name="connsiteY121" fmla="*/ 583242 h 6438807"/>
                    <a:gd name="connsiteX122" fmla="*/ 4234182 w 4234182"/>
                    <a:gd name="connsiteY122" fmla="*/ 361768 h 6438807"/>
                    <a:gd name="connsiteX123" fmla="*/ 4203339 w 4234182"/>
                    <a:gd name="connsiteY123" fmla="*/ 0 h 6438807"/>
                    <a:gd name="connsiteX124" fmla="*/ 2572241 w 4234182"/>
                    <a:gd name="connsiteY124" fmla="*/ 46067 h 6438807"/>
                    <a:gd name="connsiteX125" fmla="*/ 2102049 w 4234182"/>
                    <a:gd name="connsiteY125"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39827 w 4234182"/>
                    <a:gd name="connsiteY44" fmla="*/ 3114584 h 6438807"/>
                    <a:gd name="connsiteX45" fmla="*/ 1125540 w 4234182"/>
                    <a:gd name="connsiteY45" fmla="*/ 3089184 h 6438807"/>
                    <a:gd name="connsiteX46" fmla="*/ 965202 w 4234182"/>
                    <a:gd name="connsiteY46" fmla="*/ 3086009 h 6438807"/>
                    <a:gd name="connsiteX47" fmla="*/ 884240 w 4234182"/>
                    <a:gd name="connsiteY47" fmla="*/ 3162209 h 6438807"/>
                    <a:gd name="connsiteX48" fmla="*/ 850902 w 4234182"/>
                    <a:gd name="connsiteY48" fmla="*/ 3213009 h 6438807"/>
                    <a:gd name="connsiteX49" fmla="*/ 702175 w 4234182"/>
                    <a:gd name="connsiteY49" fmla="*/ 3169103 h 6438807"/>
                    <a:gd name="connsiteX50" fmla="*/ 519115 w 4234182"/>
                    <a:gd name="connsiteY50" fmla="*/ 2930434 h 6438807"/>
                    <a:gd name="connsiteX51" fmla="*/ 641352 w 4234182"/>
                    <a:gd name="connsiteY51" fmla="*/ 2758984 h 6438807"/>
                    <a:gd name="connsiteX52" fmla="*/ 668340 w 4234182"/>
                    <a:gd name="connsiteY52" fmla="*/ 2785972 h 6438807"/>
                    <a:gd name="connsiteX53" fmla="*/ 860427 w 4234182"/>
                    <a:gd name="connsiteY53" fmla="*/ 2579597 h 6438807"/>
                    <a:gd name="connsiteX54" fmla="*/ 1031877 w 4234182"/>
                    <a:gd name="connsiteY54" fmla="*/ 2489109 h 6438807"/>
                    <a:gd name="connsiteX55" fmla="*/ 1179515 w 4234182"/>
                    <a:gd name="connsiteY55" fmla="*/ 2346234 h 6438807"/>
                    <a:gd name="connsiteX56" fmla="*/ 1293905 w 4234182"/>
                    <a:gd name="connsiteY56" fmla="*/ 2356213 h 6438807"/>
                    <a:gd name="connsiteX57" fmla="*/ 1359991 w 4234182"/>
                    <a:gd name="connsiteY57" fmla="*/ 2451598 h 6438807"/>
                    <a:gd name="connsiteX58" fmla="*/ 1303340 w 4234182"/>
                    <a:gd name="connsiteY58" fmla="*/ 2522447 h 6438807"/>
                    <a:gd name="connsiteX59" fmla="*/ 1206502 w 4234182"/>
                    <a:gd name="connsiteY59" fmla="*/ 2614522 h 6438807"/>
                    <a:gd name="connsiteX60" fmla="*/ 1168765 w 4234182"/>
                    <a:gd name="connsiteY60" fmla="*/ 2634705 h 6438807"/>
                    <a:gd name="connsiteX61" fmla="*/ 1180376 w 4234182"/>
                    <a:gd name="connsiteY61" fmla="*/ 2695756 h 6438807"/>
                    <a:gd name="connsiteX62" fmla="*/ 1230315 w 4234182"/>
                    <a:gd name="connsiteY62" fmla="*/ 2724059 h 6438807"/>
                    <a:gd name="connsiteX63" fmla="*/ 1133068 w 4234182"/>
                    <a:gd name="connsiteY63" fmla="*/ 2816815 h 6438807"/>
                    <a:gd name="connsiteX64" fmla="*/ 1362077 w 4234182"/>
                    <a:gd name="connsiteY64" fmla="*/ 2720884 h 6438807"/>
                    <a:gd name="connsiteX65" fmla="*/ 1684340 w 4234182"/>
                    <a:gd name="connsiteY65" fmla="*/ 2614522 h 6438807"/>
                    <a:gd name="connsiteX66" fmla="*/ 1795465 w 4234182"/>
                    <a:gd name="connsiteY66" fmla="*/ 2649447 h 6438807"/>
                    <a:gd name="connsiteX67" fmla="*/ 1865315 w 4234182"/>
                    <a:gd name="connsiteY67" fmla="*/ 2665322 h 6438807"/>
                    <a:gd name="connsiteX68" fmla="*/ 1939972 w 4234182"/>
                    <a:gd name="connsiteY68" fmla="*/ 2678202 h 6438807"/>
                    <a:gd name="connsiteX69" fmla="*/ 1890715 w 4234182"/>
                    <a:gd name="connsiteY69" fmla="*/ 2808197 h 6438807"/>
                    <a:gd name="connsiteX70" fmla="*/ 1787073 w 4234182"/>
                    <a:gd name="connsiteY70" fmla="*/ 2922088 h 6438807"/>
                    <a:gd name="connsiteX71" fmla="*/ 1824039 w 4234182"/>
                    <a:gd name="connsiteY71" fmla="*/ 2944721 h 6438807"/>
                    <a:gd name="connsiteX72" fmla="*/ 1811338 w 4234182"/>
                    <a:gd name="connsiteY72" fmla="*/ 3035208 h 6438807"/>
                    <a:gd name="connsiteX73" fmla="*/ 1878014 w 4234182"/>
                    <a:gd name="connsiteY73" fmla="*/ 3035208 h 6438807"/>
                    <a:gd name="connsiteX74" fmla="*/ 2100264 w 4234182"/>
                    <a:gd name="connsiteY74" fmla="*/ 3087596 h 6438807"/>
                    <a:gd name="connsiteX75" fmla="*/ 2171701 w 4234182"/>
                    <a:gd name="connsiteY75" fmla="*/ 3557496 h 6438807"/>
                    <a:gd name="connsiteX76" fmla="*/ 2129929 w 4234182"/>
                    <a:gd name="connsiteY76" fmla="*/ 3637008 h 6438807"/>
                    <a:gd name="connsiteX77" fmla="*/ 2095501 w 4234182"/>
                    <a:gd name="connsiteY77" fmla="*/ 3803558 h 6438807"/>
                    <a:gd name="connsiteX78" fmla="*/ 2056223 w 4234182"/>
                    <a:gd name="connsiteY78" fmla="*/ 3843564 h 6438807"/>
                    <a:gd name="connsiteX79" fmla="*/ 2090739 w 4234182"/>
                    <a:gd name="connsiteY79" fmla="*/ 3873408 h 6438807"/>
                    <a:gd name="connsiteX80" fmla="*/ 2073276 w 4234182"/>
                    <a:gd name="connsiteY80" fmla="*/ 3921033 h 6438807"/>
                    <a:gd name="connsiteX81" fmla="*/ 2122489 w 4234182"/>
                    <a:gd name="connsiteY81" fmla="*/ 3906746 h 6438807"/>
                    <a:gd name="connsiteX82" fmla="*/ 2163764 w 4234182"/>
                    <a:gd name="connsiteY82" fmla="*/ 3930558 h 6438807"/>
                    <a:gd name="connsiteX83" fmla="*/ 2211389 w 4234182"/>
                    <a:gd name="connsiteY83" fmla="*/ 3924208 h 6438807"/>
                    <a:gd name="connsiteX84" fmla="*/ 2271714 w 4234182"/>
                    <a:gd name="connsiteY84" fmla="*/ 3851183 h 6438807"/>
                    <a:gd name="connsiteX85" fmla="*/ 2266952 w 4234182"/>
                    <a:gd name="connsiteY85" fmla="*/ 3889283 h 6438807"/>
                    <a:gd name="connsiteX86" fmla="*/ 2335623 w 4234182"/>
                    <a:gd name="connsiteY86" fmla="*/ 3826147 h 6438807"/>
                    <a:gd name="connsiteX87" fmla="*/ 2381251 w 4234182"/>
                    <a:gd name="connsiteY87" fmla="*/ 3827371 h 6438807"/>
                    <a:gd name="connsiteX88" fmla="*/ 2416176 w 4234182"/>
                    <a:gd name="connsiteY88" fmla="*/ 3773396 h 6438807"/>
                    <a:gd name="connsiteX89" fmla="*/ 2519364 w 4234182"/>
                    <a:gd name="connsiteY89" fmla="*/ 3792446 h 6438807"/>
                    <a:gd name="connsiteX90" fmla="*/ 2568576 w 4234182"/>
                    <a:gd name="connsiteY90" fmla="*/ 3743233 h 6438807"/>
                    <a:gd name="connsiteX91" fmla="*/ 2654301 w 4234182"/>
                    <a:gd name="connsiteY91" fmla="*/ 3754346 h 6438807"/>
                    <a:gd name="connsiteX92" fmla="*/ 2688864 w 4234182"/>
                    <a:gd name="connsiteY92" fmla="*/ 3646260 h 6438807"/>
                    <a:gd name="connsiteX93" fmla="*/ 2719389 w 4234182"/>
                    <a:gd name="connsiteY93" fmla="*/ 3543208 h 6438807"/>
                    <a:gd name="connsiteX94" fmla="*/ 2695576 w 4234182"/>
                    <a:gd name="connsiteY94" fmla="*/ 3330483 h 6438807"/>
                    <a:gd name="connsiteX95" fmla="*/ 2666548 w 4234182"/>
                    <a:gd name="connsiteY95" fmla="*/ 3202486 h 6438807"/>
                    <a:gd name="connsiteX96" fmla="*/ 2611439 w 4234182"/>
                    <a:gd name="connsiteY96" fmla="*/ 3122521 h 6438807"/>
                    <a:gd name="connsiteX97" fmla="*/ 2547940 w 4234182"/>
                    <a:gd name="connsiteY97" fmla="*/ 3027272 h 6438807"/>
                    <a:gd name="connsiteX98" fmla="*/ 2479677 w 4234182"/>
                    <a:gd name="connsiteY98" fmla="*/ 2884397 h 6438807"/>
                    <a:gd name="connsiteX99" fmla="*/ 2317751 w 4234182"/>
                    <a:gd name="connsiteY99" fmla="*/ 2760571 h 6438807"/>
                    <a:gd name="connsiteX100" fmla="*/ 2310450 w 4234182"/>
                    <a:gd name="connsiteY100" fmla="*/ 2707549 h 6438807"/>
                    <a:gd name="connsiteX101" fmla="*/ 2341564 w 4234182"/>
                    <a:gd name="connsiteY101" fmla="*/ 2627221 h 6438807"/>
                    <a:gd name="connsiteX102" fmla="*/ 2712450 w 4234182"/>
                    <a:gd name="connsiteY102" fmla="*/ 2356122 h 6438807"/>
                    <a:gd name="connsiteX103" fmla="*/ 2713220 w 4234182"/>
                    <a:gd name="connsiteY103" fmla="*/ 2237512 h 6438807"/>
                    <a:gd name="connsiteX104" fmla="*/ 2715203 w 4234182"/>
                    <a:gd name="connsiteY104" fmla="*/ 2167856 h 6438807"/>
                    <a:gd name="connsiteX105" fmla="*/ 2755901 w 4234182"/>
                    <a:gd name="connsiteY105" fmla="*/ 2096996 h 6438807"/>
                    <a:gd name="connsiteX106" fmla="*/ 2865439 w 4234182"/>
                    <a:gd name="connsiteY106" fmla="*/ 2006508 h 6438807"/>
                    <a:gd name="connsiteX107" fmla="*/ 2947989 w 4234182"/>
                    <a:gd name="connsiteY107" fmla="*/ 1920783 h 6438807"/>
                    <a:gd name="connsiteX108" fmla="*/ 3024189 w 4234182"/>
                    <a:gd name="connsiteY108" fmla="*/ 1781083 h 6438807"/>
                    <a:gd name="connsiteX109" fmla="*/ 3051222 w 4234182"/>
                    <a:gd name="connsiteY109" fmla="*/ 1822858 h 6438807"/>
                    <a:gd name="connsiteX110" fmla="*/ 3119439 w 4234182"/>
                    <a:gd name="connsiteY110" fmla="*/ 1771558 h 6438807"/>
                    <a:gd name="connsiteX111" fmla="*/ 3141664 w 4234182"/>
                    <a:gd name="connsiteY111" fmla="*/ 1846171 h 6438807"/>
                    <a:gd name="connsiteX112" fmla="*/ 3276601 w 4234182"/>
                    <a:gd name="connsiteY112" fmla="*/ 1866808 h 6438807"/>
                    <a:gd name="connsiteX113" fmla="*/ 3319782 w 4234182"/>
                    <a:gd name="connsiteY113" fmla="*/ 1850934 h 6438807"/>
                    <a:gd name="connsiteX114" fmla="*/ 3416590 w 4234182"/>
                    <a:gd name="connsiteY114" fmla="*/ 1817163 h 6438807"/>
                    <a:gd name="connsiteX115" fmla="*/ 3586164 w 4234182"/>
                    <a:gd name="connsiteY115" fmla="*/ 1666783 h 6438807"/>
                    <a:gd name="connsiteX116" fmla="*/ 3737793 w 4234182"/>
                    <a:gd name="connsiteY116" fmla="*/ 1406797 h 6438807"/>
                    <a:gd name="connsiteX117" fmla="*/ 3911601 w 4234182"/>
                    <a:gd name="connsiteY117" fmla="*/ 1107983 h 6438807"/>
                    <a:gd name="connsiteX118" fmla="*/ 3983039 w 4234182"/>
                    <a:gd name="connsiteY118" fmla="*/ 996858 h 6438807"/>
                    <a:gd name="connsiteX119" fmla="*/ 4055631 w 4234182"/>
                    <a:gd name="connsiteY119" fmla="*/ 793658 h 6438807"/>
                    <a:gd name="connsiteX120" fmla="*/ 4146551 w 4234182"/>
                    <a:gd name="connsiteY120" fmla="*/ 583242 h 6438807"/>
                    <a:gd name="connsiteX121" fmla="*/ 4234182 w 4234182"/>
                    <a:gd name="connsiteY121" fmla="*/ 361768 h 6438807"/>
                    <a:gd name="connsiteX122" fmla="*/ 4203339 w 4234182"/>
                    <a:gd name="connsiteY122" fmla="*/ 0 h 6438807"/>
                    <a:gd name="connsiteX123" fmla="*/ 2572241 w 4234182"/>
                    <a:gd name="connsiteY123" fmla="*/ 46067 h 6438807"/>
                    <a:gd name="connsiteX124" fmla="*/ 2102049 w 4234182"/>
                    <a:gd name="connsiteY124"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39827 w 4234182"/>
                    <a:gd name="connsiteY44" fmla="*/ 3114584 h 6438807"/>
                    <a:gd name="connsiteX45" fmla="*/ 1125540 w 4234182"/>
                    <a:gd name="connsiteY45" fmla="*/ 3089184 h 6438807"/>
                    <a:gd name="connsiteX46" fmla="*/ 965202 w 4234182"/>
                    <a:gd name="connsiteY46" fmla="*/ 3086009 h 6438807"/>
                    <a:gd name="connsiteX47" fmla="*/ 884240 w 4234182"/>
                    <a:gd name="connsiteY47" fmla="*/ 3162209 h 6438807"/>
                    <a:gd name="connsiteX48" fmla="*/ 850902 w 4234182"/>
                    <a:gd name="connsiteY48" fmla="*/ 3213009 h 6438807"/>
                    <a:gd name="connsiteX49" fmla="*/ 702175 w 4234182"/>
                    <a:gd name="connsiteY49" fmla="*/ 3169103 h 6438807"/>
                    <a:gd name="connsiteX50" fmla="*/ 519115 w 4234182"/>
                    <a:gd name="connsiteY50" fmla="*/ 2930434 h 6438807"/>
                    <a:gd name="connsiteX51" fmla="*/ 641352 w 4234182"/>
                    <a:gd name="connsiteY51" fmla="*/ 2758984 h 6438807"/>
                    <a:gd name="connsiteX52" fmla="*/ 668340 w 4234182"/>
                    <a:gd name="connsiteY52" fmla="*/ 2785972 h 6438807"/>
                    <a:gd name="connsiteX53" fmla="*/ 860427 w 4234182"/>
                    <a:gd name="connsiteY53" fmla="*/ 2579597 h 6438807"/>
                    <a:gd name="connsiteX54" fmla="*/ 1031877 w 4234182"/>
                    <a:gd name="connsiteY54" fmla="*/ 2489109 h 6438807"/>
                    <a:gd name="connsiteX55" fmla="*/ 1179515 w 4234182"/>
                    <a:gd name="connsiteY55" fmla="*/ 2346234 h 6438807"/>
                    <a:gd name="connsiteX56" fmla="*/ 1293905 w 4234182"/>
                    <a:gd name="connsiteY56" fmla="*/ 2356213 h 6438807"/>
                    <a:gd name="connsiteX57" fmla="*/ 1359991 w 4234182"/>
                    <a:gd name="connsiteY57" fmla="*/ 2451598 h 6438807"/>
                    <a:gd name="connsiteX58" fmla="*/ 1303340 w 4234182"/>
                    <a:gd name="connsiteY58" fmla="*/ 2522447 h 6438807"/>
                    <a:gd name="connsiteX59" fmla="*/ 1206502 w 4234182"/>
                    <a:gd name="connsiteY59" fmla="*/ 2614522 h 6438807"/>
                    <a:gd name="connsiteX60" fmla="*/ 1168765 w 4234182"/>
                    <a:gd name="connsiteY60" fmla="*/ 2634705 h 6438807"/>
                    <a:gd name="connsiteX61" fmla="*/ 1180376 w 4234182"/>
                    <a:gd name="connsiteY61" fmla="*/ 2695756 h 6438807"/>
                    <a:gd name="connsiteX62" fmla="*/ 1230315 w 4234182"/>
                    <a:gd name="connsiteY62" fmla="*/ 2724059 h 6438807"/>
                    <a:gd name="connsiteX63" fmla="*/ 1133068 w 4234182"/>
                    <a:gd name="connsiteY63" fmla="*/ 2816815 h 6438807"/>
                    <a:gd name="connsiteX64" fmla="*/ 1362077 w 4234182"/>
                    <a:gd name="connsiteY64" fmla="*/ 2720884 h 6438807"/>
                    <a:gd name="connsiteX65" fmla="*/ 1684340 w 4234182"/>
                    <a:gd name="connsiteY65" fmla="*/ 2614522 h 6438807"/>
                    <a:gd name="connsiteX66" fmla="*/ 1795465 w 4234182"/>
                    <a:gd name="connsiteY66" fmla="*/ 2649447 h 6438807"/>
                    <a:gd name="connsiteX67" fmla="*/ 1865315 w 4234182"/>
                    <a:gd name="connsiteY67" fmla="*/ 2665322 h 6438807"/>
                    <a:gd name="connsiteX68" fmla="*/ 1939972 w 4234182"/>
                    <a:gd name="connsiteY68" fmla="*/ 2678202 h 6438807"/>
                    <a:gd name="connsiteX69" fmla="*/ 1890715 w 4234182"/>
                    <a:gd name="connsiteY69" fmla="*/ 2808197 h 6438807"/>
                    <a:gd name="connsiteX70" fmla="*/ 1787073 w 4234182"/>
                    <a:gd name="connsiteY70" fmla="*/ 2922088 h 6438807"/>
                    <a:gd name="connsiteX71" fmla="*/ 1811338 w 4234182"/>
                    <a:gd name="connsiteY71" fmla="*/ 3035208 h 6438807"/>
                    <a:gd name="connsiteX72" fmla="*/ 1878014 w 4234182"/>
                    <a:gd name="connsiteY72" fmla="*/ 3035208 h 6438807"/>
                    <a:gd name="connsiteX73" fmla="*/ 2100264 w 4234182"/>
                    <a:gd name="connsiteY73" fmla="*/ 3087596 h 6438807"/>
                    <a:gd name="connsiteX74" fmla="*/ 2171701 w 4234182"/>
                    <a:gd name="connsiteY74" fmla="*/ 3557496 h 6438807"/>
                    <a:gd name="connsiteX75" fmla="*/ 2129929 w 4234182"/>
                    <a:gd name="connsiteY75" fmla="*/ 3637008 h 6438807"/>
                    <a:gd name="connsiteX76" fmla="*/ 2095501 w 4234182"/>
                    <a:gd name="connsiteY76" fmla="*/ 3803558 h 6438807"/>
                    <a:gd name="connsiteX77" fmla="*/ 2056223 w 4234182"/>
                    <a:gd name="connsiteY77" fmla="*/ 3843564 h 6438807"/>
                    <a:gd name="connsiteX78" fmla="*/ 2090739 w 4234182"/>
                    <a:gd name="connsiteY78" fmla="*/ 3873408 h 6438807"/>
                    <a:gd name="connsiteX79" fmla="*/ 2073276 w 4234182"/>
                    <a:gd name="connsiteY79" fmla="*/ 3921033 h 6438807"/>
                    <a:gd name="connsiteX80" fmla="*/ 2122489 w 4234182"/>
                    <a:gd name="connsiteY80" fmla="*/ 3906746 h 6438807"/>
                    <a:gd name="connsiteX81" fmla="*/ 2163764 w 4234182"/>
                    <a:gd name="connsiteY81" fmla="*/ 3930558 h 6438807"/>
                    <a:gd name="connsiteX82" fmla="*/ 2211389 w 4234182"/>
                    <a:gd name="connsiteY82" fmla="*/ 3924208 h 6438807"/>
                    <a:gd name="connsiteX83" fmla="*/ 2271714 w 4234182"/>
                    <a:gd name="connsiteY83" fmla="*/ 3851183 h 6438807"/>
                    <a:gd name="connsiteX84" fmla="*/ 2266952 w 4234182"/>
                    <a:gd name="connsiteY84" fmla="*/ 3889283 h 6438807"/>
                    <a:gd name="connsiteX85" fmla="*/ 2335623 w 4234182"/>
                    <a:gd name="connsiteY85" fmla="*/ 3826147 h 6438807"/>
                    <a:gd name="connsiteX86" fmla="*/ 2381251 w 4234182"/>
                    <a:gd name="connsiteY86" fmla="*/ 3827371 h 6438807"/>
                    <a:gd name="connsiteX87" fmla="*/ 2416176 w 4234182"/>
                    <a:gd name="connsiteY87" fmla="*/ 3773396 h 6438807"/>
                    <a:gd name="connsiteX88" fmla="*/ 2519364 w 4234182"/>
                    <a:gd name="connsiteY88" fmla="*/ 3792446 h 6438807"/>
                    <a:gd name="connsiteX89" fmla="*/ 2568576 w 4234182"/>
                    <a:gd name="connsiteY89" fmla="*/ 3743233 h 6438807"/>
                    <a:gd name="connsiteX90" fmla="*/ 2654301 w 4234182"/>
                    <a:gd name="connsiteY90" fmla="*/ 3754346 h 6438807"/>
                    <a:gd name="connsiteX91" fmla="*/ 2688864 w 4234182"/>
                    <a:gd name="connsiteY91" fmla="*/ 3646260 h 6438807"/>
                    <a:gd name="connsiteX92" fmla="*/ 2719389 w 4234182"/>
                    <a:gd name="connsiteY92" fmla="*/ 3543208 h 6438807"/>
                    <a:gd name="connsiteX93" fmla="*/ 2695576 w 4234182"/>
                    <a:gd name="connsiteY93" fmla="*/ 3330483 h 6438807"/>
                    <a:gd name="connsiteX94" fmla="*/ 2666548 w 4234182"/>
                    <a:gd name="connsiteY94" fmla="*/ 3202486 h 6438807"/>
                    <a:gd name="connsiteX95" fmla="*/ 2611439 w 4234182"/>
                    <a:gd name="connsiteY95" fmla="*/ 3122521 h 6438807"/>
                    <a:gd name="connsiteX96" fmla="*/ 2547940 w 4234182"/>
                    <a:gd name="connsiteY96" fmla="*/ 3027272 h 6438807"/>
                    <a:gd name="connsiteX97" fmla="*/ 2479677 w 4234182"/>
                    <a:gd name="connsiteY97" fmla="*/ 2884397 h 6438807"/>
                    <a:gd name="connsiteX98" fmla="*/ 2317751 w 4234182"/>
                    <a:gd name="connsiteY98" fmla="*/ 2760571 h 6438807"/>
                    <a:gd name="connsiteX99" fmla="*/ 2310450 w 4234182"/>
                    <a:gd name="connsiteY99" fmla="*/ 2707549 h 6438807"/>
                    <a:gd name="connsiteX100" fmla="*/ 2341564 w 4234182"/>
                    <a:gd name="connsiteY100" fmla="*/ 2627221 h 6438807"/>
                    <a:gd name="connsiteX101" fmla="*/ 2712450 w 4234182"/>
                    <a:gd name="connsiteY101" fmla="*/ 2356122 h 6438807"/>
                    <a:gd name="connsiteX102" fmla="*/ 2713220 w 4234182"/>
                    <a:gd name="connsiteY102" fmla="*/ 2237512 h 6438807"/>
                    <a:gd name="connsiteX103" fmla="*/ 2715203 w 4234182"/>
                    <a:gd name="connsiteY103" fmla="*/ 2167856 h 6438807"/>
                    <a:gd name="connsiteX104" fmla="*/ 2755901 w 4234182"/>
                    <a:gd name="connsiteY104" fmla="*/ 2096996 h 6438807"/>
                    <a:gd name="connsiteX105" fmla="*/ 2865439 w 4234182"/>
                    <a:gd name="connsiteY105" fmla="*/ 2006508 h 6438807"/>
                    <a:gd name="connsiteX106" fmla="*/ 2947989 w 4234182"/>
                    <a:gd name="connsiteY106" fmla="*/ 1920783 h 6438807"/>
                    <a:gd name="connsiteX107" fmla="*/ 3024189 w 4234182"/>
                    <a:gd name="connsiteY107" fmla="*/ 1781083 h 6438807"/>
                    <a:gd name="connsiteX108" fmla="*/ 3051222 w 4234182"/>
                    <a:gd name="connsiteY108" fmla="*/ 1822858 h 6438807"/>
                    <a:gd name="connsiteX109" fmla="*/ 3119439 w 4234182"/>
                    <a:gd name="connsiteY109" fmla="*/ 1771558 h 6438807"/>
                    <a:gd name="connsiteX110" fmla="*/ 3141664 w 4234182"/>
                    <a:gd name="connsiteY110" fmla="*/ 1846171 h 6438807"/>
                    <a:gd name="connsiteX111" fmla="*/ 3276601 w 4234182"/>
                    <a:gd name="connsiteY111" fmla="*/ 1866808 h 6438807"/>
                    <a:gd name="connsiteX112" fmla="*/ 3319782 w 4234182"/>
                    <a:gd name="connsiteY112" fmla="*/ 1850934 h 6438807"/>
                    <a:gd name="connsiteX113" fmla="*/ 3416590 w 4234182"/>
                    <a:gd name="connsiteY113" fmla="*/ 1817163 h 6438807"/>
                    <a:gd name="connsiteX114" fmla="*/ 3586164 w 4234182"/>
                    <a:gd name="connsiteY114" fmla="*/ 1666783 h 6438807"/>
                    <a:gd name="connsiteX115" fmla="*/ 3737793 w 4234182"/>
                    <a:gd name="connsiteY115" fmla="*/ 1406797 h 6438807"/>
                    <a:gd name="connsiteX116" fmla="*/ 3911601 w 4234182"/>
                    <a:gd name="connsiteY116" fmla="*/ 1107983 h 6438807"/>
                    <a:gd name="connsiteX117" fmla="*/ 3983039 w 4234182"/>
                    <a:gd name="connsiteY117" fmla="*/ 996858 h 6438807"/>
                    <a:gd name="connsiteX118" fmla="*/ 4055631 w 4234182"/>
                    <a:gd name="connsiteY118" fmla="*/ 793658 h 6438807"/>
                    <a:gd name="connsiteX119" fmla="*/ 4146551 w 4234182"/>
                    <a:gd name="connsiteY119" fmla="*/ 583242 h 6438807"/>
                    <a:gd name="connsiteX120" fmla="*/ 4234182 w 4234182"/>
                    <a:gd name="connsiteY120" fmla="*/ 361768 h 6438807"/>
                    <a:gd name="connsiteX121" fmla="*/ 4203339 w 4234182"/>
                    <a:gd name="connsiteY121" fmla="*/ 0 h 6438807"/>
                    <a:gd name="connsiteX122" fmla="*/ 2572241 w 4234182"/>
                    <a:gd name="connsiteY122" fmla="*/ 46067 h 6438807"/>
                    <a:gd name="connsiteX123" fmla="*/ 2102049 w 4234182"/>
                    <a:gd name="connsiteY123"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39827 w 4234182"/>
                    <a:gd name="connsiteY44" fmla="*/ 3114584 h 6438807"/>
                    <a:gd name="connsiteX45" fmla="*/ 1125540 w 4234182"/>
                    <a:gd name="connsiteY45" fmla="*/ 3089184 h 6438807"/>
                    <a:gd name="connsiteX46" fmla="*/ 965202 w 4234182"/>
                    <a:gd name="connsiteY46" fmla="*/ 3086009 h 6438807"/>
                    <a:gd name="connsiteX47" fmla="*/ 884240 w 4234182"/>
                    <a:gd name="connsiteY47" fmla="*/ 3162209 h 6438807"/>
                    <a:gd name="connsiteX48" fmla="*/ 850902 w 4234182"/>
                    <a:gd name="connsiteY48" fmla="*/ 3213009 h 6438807"/>
                    <a:gd name="connsiteX49" fmla="*/ 702175 w 4234182"/>
                    <a:gd name="connsiteY49" fmla="*/ 3169103 h 6438807"/>
                    <a:gd name="connsiteX50" fmla="*/ 519115 w 4234182"/>
                    <a:gd name="connsiteY50" fmla="*/ 2930434 h 6438807"/>
                    <a:gd name="connsiteX51" fmla="*/ 641352 w 4234182"/>
                    <a:gd name="connsiteY51" fmla="*/ 2758984 h 6438807"/>
                    <a:gd name="connsiteX52" fmla="*/ 668340 w 4234182"/>
                    <a:gd name="connsiteY52" fmla="*/ 2785972 h 6438807"/>
                    <a:gd name="connsiteX53" fmla="*/ 860427 w 4234182"/>
                    <a:gd name="connsiteY53" fmla="*/ 2579597 h 6438807"/>
                    <a:gd name="connsiteX54" fmla="*/ 1031877 w 4234182"/>
                    <a:gd name="connsiteY54" fmla="*/ 2489109 h 6438807"/>
                    <a:gd name="connsiteX55" fmla="*/ 1179515 w 4234182"/>
                    <a:gd name="connsiteY55" fmla="*/ 2346234 h 6438807"/>
                    <a:gd name="connsiteX56" fmla="*/ 1293905 w 4234182"/>
                    <a:gd name="connsiteY56" fmla="*/ 2356213 h 6438807"/>
                    <a:gd name="connsiteX57" fmla="*/ 1359991 w 4234182"/>
                    <a:gd name="connsiteY57" fmla="*/ 2451598 h 6438807"/>
                    <a:gd name="connsiteX58" fmla="*/ 1303340 w 4234182"/>
                    <a:gd name="connsiteY58" fmla="*/ 2522447 h 6438807"/>
                    <a:gd name="connsiteX59" fmla="*/ 1206502 w 4234182"/>
                    <a:gd name="connsiteY59" fmla="*/ 2614522 h 6438807"/>
                    <a:gd name="connsiteX60" fmla="*/ 1168765 w 4234182"/>
                    <a:gd name="connsiteY60" fmla="*/ 2634705 h 6438807"/>
                    <a:gd name="connsiteX61" fmla="*/ 1180376 w 4234182"/>
                    <a:gd name="connsiteY61" fmla="*/ 2695756 h 6438807"/>
                    <a:gd name="connsiteX62" fmla="*/ 1230315 w 4234182"/>
                    <a:gd name="connsiteY62" fmla="*/ 2724059 h 6438807"/>
                    <a:gd name="connsiteX63" fmla="*/ 1133068 w 4234182"/>
                    <a:gd name="connsiteY63" fmla="*/ 2816815 h 6438807"/>
                    <a:gd name="connsiteX64" fmla="*/ 1362077 w 4234182"/>
                    <a:gd name="connsiteY64" fmla="*/ 2720884 h 6438807"/>
                    <a:gd name="connsiteX65" fmla="*/ 1684340 w 4234182"/>
                    <a:gd name="connsiteY65" fmla="*/ 2614522 h 6438807"/>
                    <a:gd name="connsiteX66" fmla="*/ 1795465 w 4234182"/>
                    <a:gd name="connsiteY66" fmla="*/ 2649447 h 6438807"/>
                    <a:gd name="connsiteX67" fmla="*/ 1865315 w 4234182"/>
                    <a:gd name="connsiteY67" fmla="*/ 2665322 h 6438807"/>
                    <a:gd name="connsiteX68" fmla="*/ 1890715 w 4234182"/>
                    <a:gd name="connsiteY68" fmla="*/ 2808197 h 6438807"/>
                    <a:gd name="connsiteX69" fmla="*/ 1787073 w 4234182"/>
                    <a:gd name="connsiteY69" fmla="*/ 2922088 h 6438807"/>
                    <a:gd name="connsiteX70" fmla="*/ 1811338 w 4234182"/>
                    <a:gd name="connsiteY70" fmla="*/ 3035208 h 6438807"/>
                    <a:gd name="connsiteX71" fmla="*/ 1878014 w 4234182"/>
                    <a:gd name="connsiteY71" fmla="*/ 3035208 h 6438807"/>
                    <a:gd name="connsiteX72" fmla="*/ 2100264 w 4234182"/>
                    <a:gd name="connsiteY72" fmla="*/ 3087596 h 6438807"/>
                    <a:gd name="connsiteX73" fmla="*/ 2171701 w 4234182"/>
                    <a:gd name="connsiteY73" fmla="*/ 3557496 h 6438807"/>
                    <a:gd name="connsiteX74" fmla="*/ 2129929 w 4234182"/>
                    <a:gd name="connsiteY74" fmla="*/ 3637008 h 6438807"/>
                    <a:gd name="connsiteX75" fmla="*/ 2095501 w 4234182"/>
                    <a:gd name="connsiteY75" fmla="*/ 3803558 h 6438807"/>
                    <a:gd name="connsiteX76" fmla="*/ 2056223 w 4234182"/>
                    <a:gd name="connsiteY76" fmla="*/ 3843564 h 6438807"/>
                    <a:gd name="connsiteX77" fmla="*/ 2090739 w 4234182"/>
                    <a:gd name="connsiteY77" fmla="*/ 3873408 h 6438807"/>
                    <a:gd name="connsiteX78" fmla="*/ 2073276 w 4234182"/>
                    <a:gd name="connsiteY78" fmla="*/ 3921033 h 6438807"/>
                    <a:gd name="connsiteX79" fmla="*/ 2122489 w 4234182"/>
                    <a:gd name="connsiteY79" fmla="*/ 3906746 h 6438807"/>
                    <a:gd name="connsiteX80" fmla="*/ 2163764 w 4234182"/>
                    <a:gd name="connsiteY80" fmla="*/ 3930558 h 6438807"/>
                    <a:gd name="connsiteX81" fmla="*/ 2211389 w 4234182"/>
                    <a:gd name="connsiteY81" fmla="*/ 3924208 h 6438807"/>
                    <a:gd name="connsiteX82" fmla="*/ 2271714 w 4234182"/>
                    <a:gd name="connsiteY82" fmla="*/ 3851183 h 6438807"/>
                    <a:gd name="connsiteX83" fmla="*/ 2266952 w 4234182"/>
                    <a:gd name="connsiteY83" fmla="*/ 3889283 h 6438807"/>
                    <a:gd name="connsiteX84" fmla="*/ 2335623 w 4234182"/>
                    <a:gd name="connsiteY84" fmla="*/ 3826147 h 6438807"/>
                    <a:gd name="connsiteX85" fmla="*/ 2381251 w 4234182"/>
                    <a:gd name="connsiteY85" fmla="*/ 3827371 h 6438807"/>
                    <a:gd name="connsiteX86" fmla="*/ 2416176 w 4234182"/>
                    <a:gd name="connsiteY86" fmla="*/ 3773396 h 6438807"/>
                    <a:gd name="connsiteX87" fmla="*/ 2519364 w 4234182"/>
                    <a:gd name="connsiteY87" fmla="*/ 3792446 h 6438807"/>
                    <a:gd name="connsiteX88" fmla="*/ 2568576 w 4234182"/>
                    <a:gd name="connsiteY88" fmla="*/ 3743233 h 6438807"/>
                    <a:gd name="connsiteX89" fmla="*/ 2654301 w 4234182"/>
                    <a:gd name="connsiteY89" fmla="*/ 3754346 h 6438807"/>
                    <a:gd name="connsiteX90" fmla="*/ 2688864 w 4234182"/>
                    <a:gd name="connsiteY90" fmla="*/ 3646260 h 6438807"/>
                    <a:gd name="connsiteX91" fmla="*/ 2719389 w 4234182"/>
                    <a:gd name="connsiteY91" fmla="*/ 3543208 h 6438807"/>
                    <a:gd name="connsiteX92" fmla="*/ 2695576 w 4234182"/>
                    <a:gd name="connsiteY92" fmla="*/ 3330483 h 6438807"/>
                    <a:gd name="connsiteX93" fmla="*/ 2666548 w 4234182"/>
                    <a:gd name="connsiteY93" fmla="*/ 3202486 h 6438807"/>
                    <a:gd name="connsiteX94" fmla="*/ 2611439 w 4234182"/>
                    <a:gd name="connsiteY94" fmla="*/ 3122521 h 6438807"/>
                    <a:gd name="connsiteX95" fmla="*/ 2547940 w 4234182"/>
                    <a:gd name="connsiteY95" fmla="*/ 3027272 h 6438807"/>
                    <a:gd name="connsiteX96" fmla="*/ 2479677 w 4234182"/>
                    <a:gd name="connsiteY96" fmla="*/ 2884397 h 6438807"/>
                    <a:gd name="connsiteX97" fmla="*/ 2317751 w 4234182"/>
                    <a:gd name="connsiteY97" fmla="*/ 2760571 h 6438807"/>
                    <a:gd name="connsiteX98" fmla="*/ 2310450 w 4234182"/>
                    <a:gd name="connsiteY98" fmla="*/ 2707549 h 6438807"/>
                    <a:gd name="connsiteX99" fmla="*/ 2341564 w 4234182"/>
                    <a:gd name="connsiteY99" fmla="*/ 2627221 h 6438807"/>
                    <a:gd name="connsiteX100" fmla="*/ 2712450 w 4234182"/>
                    <a:gd name="connsiteY100" fmla="*/ 2356122 h 6438807"/>
                    <a:gd name="connsiteX101" fmla="*/ 2713220 w 4234182"/>
                    <a:gd name="connsiteY101" fmla="*/ 2237512 h 6438807"/>
                    <a:gd name="connsiteX102" fmla="*/ 2715203 w 4234182"/>
                    <a:gd name="connsiteY102" fmla="*/ 2167856 h 6438807"/>
                    <a:gd name="connsiteX103" fmla="*/ 2755901 w 4234182"/>
                    <a:gd name="connsiteY103" fmla="*/ 2096996 h 6438807"/>
                    <a:gd name="connsiteX104" fmla="*/ 2865439 w 4234182"/>
                    <a:gd name="connsiteY104" fmla="*/ 2006508 h 6438807"/>
                    <a:gd name="connsiteX105" fmla="*/ 2947989 w 4234182"/>
                    <a:gd name="connsiteY105" fmla="*/ 1920783 h 6438807"/>
                    <a:gd name="connsiteX106" fmla="*/ 3024189 w 4234182"/>
                    <a:gd name="connsiteY106" fmla="*/ 1781083 h 6438807"/>
                    <a:gd name="connsiteX107" fmla="*/ 3051222 w 4234182"/>
                    <a:gd name="connsiteY107" fmla="*/ 1822858 h 6438807"/>
                    <a:gd name="connsiteX108" fmla="*/ 3119439 w 4234182"/>
                    <a:gd name="connsiteY108" fmla="*/ 1771558 h 6438807"/>
                    <a:gd name="connsiteX109" fmla="*/ 3141664 w 4234182"/>
                    <a:gd name="connsiteY109" fmla="*/ 1846171 h 6438807"/>
                    <a:gd name="connsiteX110" fmla="*/ 3276601 w 4234182"/>
                    <a:gd name="connsiteY110" fmla="*/ 1866808 h 6438807"/>
                    <a:gd name="connsiteX111" fmla="*/ 3319782 w 4234182"/>
                    <a:gd name="connsiteY111" fmla="*/ 1850934 h 6438807"/>
                    <a:gd name="connsiteX112" fmla="*/ 3416590 w 4234182"/>
                    <a:gd name="connsiteY112" fmla="*/ 1817163 h 6438807"/>
                    <a:gd name="connsiteX113" fmla="*/ 3586164 w 4234182"/>
                    <a:gd name="connsiteY113" fmla="*/ 1666783 h 6438807"/>
                    <a:gd name="connsiteX114" fmla="*/ 3737793 w 4234182"/>
                    <a:gd name="connsiteY114" fmla="*/ 1406797 h 6438807"/>
                    <a:gd name="connsiteX115" fmla="*/ 3911601 w 4234182"/>
                    <a:gd name="connsiteY115" fmla="*/ 1107983 h 6438807"/>
                    <a:gd name="connsiteX116" fmla="*/ 3983039 w 4234182"/>
                    <a:gd name="connsiteY116" fmla="*/ 996858 h 6438807"/>
                    <a:gd name="connsiteX117" fmla="*/ 4055631 w 4234182"/>
                    <a:gd name="connsiteY117" fmla="*/ 793658 h 6438807"/>
                    <a:gd name="connsiteX118" fmla="*/ 4146551 w 4234182"/>
                    <a:gd name="connsiteY118" fmla="*/ 583242 h 6438807"/>
                    <a:gd name="connsiteX119" fmla="*/ 4234182 w 4234182"/>
                    <a:gd name="connsiteY119" fmla="*/ 361768 h 6438807"/>
                    <a:gd name="connsiteX120" fmla="*/ 4203339 w 4234182"/>
                    <a:gd name="connsiteY120" fmla="*/ 0 h 6438807"/>
                    <a:gd name="connsiteX121" fmla="*/ 2572241 w 4234182"/>
                    <a:gd name="connsiteY121" fmla="*/ 46067 h 6438807"/>
                    <a:gd name="connsiteX122" fmla="*/ 2102049 w 4234182"/>
                    <a:gd name="connsiteY122"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39827 w 4234182"/>
                    <a:gd name="connsiteY44" fmla="*/ 3114584 h 6438807"/>
                    <a:gd name="connsiteX45" fmla="*/ 1125540 w 4234182"/>
                    <a:gd name="connsiteY45" fmla="*/ 3089184 h 6438807"/>
                    <a:gd name="connsiteX46" fmla="*/ 965202 w 4234182"/>
                    <a:gd name="connsiteY46" fmla="*/ 3086009 h 6438807"/>
                    <a:gd name="connsiteX47" fmla="*/ 884240 w 4234182"/>
                    <a:gd name="connsiteY47" fmla="*/ 3162209 h 6438807"/>
                    <a:gd name="connsiteX48" fmla="*/ 850902 w 4234182"/>
                    <a:gd name="connsiteY48" fmla="*/ 3213009 h 6438807"/>
                    <a:gd name="connsiteX49" fmla="*/ 702175 w 4234182"/>
                    <a:gd name="connsiteY49" fmla="*/ 3169103 h 6438807"/>
                    <a:gd name="connsiteX50" fmla="*/ 519115 w 4234182"/>
                    <a:gd name="connsiteY50" fmla="*/ 2930434 h 6438807"/>
                    <a:gd name="connsiteX51" fmla="*/ 641352 w 4234182"/>
                    <a:gd name="connsiteY51" fmla="*/ 2758984 h 6438807"/>
                    <a:gd name="connsiteX52" fmla="*/ 668340 w 4234182"/>
                    <a:gd name="connsiteY52" fmla="*/ 2785972 h 6438807"/>
                    <a:gd name="connsiteX53" fmla="*/ 860427 w 4234182"/>
                    <a:gd name="connsiteY53" fmla="*/ 2579597 h 6438807"/>
                    <a:gd name="connsiteX54" fmla="*/ 1031877 w 4234182"/>
                    <a:gd name="connsiteY54" fmla="*/ 2489109 h 6438807"/>
                    <a:gd name="connsiteX55" fmla="*/ 1179515 w 4234182"/>
                    <a:gd name="connsiteY55" fmla="*/ 2346234 h 6438807"/>
                    <a:gd name="connsiteX56" fmla="*/ 1293905 w 4234182"/>
                    <a:gd name="connsiteY56" fmla="*/ 2356213 h 6438807"/>
                    <a:gd name="connsiteX57" fmla="*/ 1359991 w 4234182"/>
                    <a:gd name="connsiteY57" fmla="*/ 2451598 h 6438807"/>
                    <a:gd name="connsiteX58" fmla="*/ 1303340 w 4234182"/>
                    <a:gd name="connsiteY58" fmla="*/ 2522447 h 6438807"/>
                    <a:gd name="connsiteX59" fmla="*/ 1206502 w 4234182"/>
                    <a:gd name="connsiteY59" fmla="*/ 2614522 h 6438807"/>
                    <a:gd name="connsiteX60" fmla="*/ 1168765 w 4234182"/>
                    <a:gd name="connsiteY60" fmla="*/ 2634705 h 6438807"/>
                    <a:gd name="connsiteX61" fmla="*/ 1180376 w 4234182"/>
                    <a:gd name="connsiteY61" fmla="*/ 2695756 h 6438807"/>
                    <a:gd name="connsiteX62" fmla="*/ 1230315 w 4234182"/>
                    <a:gd name="connsiteY62" fmla="*/ 2724059 h 6438807"/>
                    <a:gd name="connsiteX63" fmla="*/ 1133068 w 4234182"/>
                    <a:gd name="connsiteY63" fmla="*/ 2816815 h 6438807"/>
                    <a:gd name="connsiteX64" fmla="*/ 1362077 w 4234182"/>
                    <a:gd name="connsiteY64" fmla="*/ 2720884 h 6438807"/>
                    <a:gd name="connsiteX65" fmla="*/ 1684340 w 4234182"/>
                    <a:gd name="connsiteY65" fmla="*/ 2614522 h 6438807"/>
                    <a:gd name="connsiteX66" fmla="*/ 1795465 w 4234182"/>
                    <a:gd name="connsiteY66" fmla="*/ 2649447 h 6438807"/>
                    <a:gd name="connsiteX67" fmla="*/ 1890715 w 4234182"/>
                    <a:gd name="connsiteY67" fmla="*/ 2808197 h 6438807"/>
                    <a:gd name="connsiteX68" fmla="*/ 1787073 w 4234182"/>
                    <a:gd name="connsiteY68" fmla="*/ 2922088 h 6438807"/>
                    <a:gd name="connsiteX69" fmla="*/ 1811338 w 4234182"/>
                    <a:gd name="connsiteY69" fmla="*/ 3035208 h 6438807"/>
                    <a:gd name="connsiteX70" fmla="*/ 1878014 w 4234182"/>
                    <a:gd name="connsiteY70" fmla="*/ 3035208 h 6438807"/>
                    <a:gd name="connsiteX71" fmla="*/ 2100264 w 4234182"/>
                    <a:gd name="connsiteY71" fmla="*/ 3087596 h 6438807"/>
                    <a:gd name="connsiteX72" fmla="*/ 2171701 w 4234182"/>
                    <a:gd name="connsiteY72" fmla="*/ 3557496 h 6438807"/>
                    <a:gd name="connsiteX73" fmla="*/ 2129929 w 4234182"/>
                    <a:gd name="connsiteY73" fmla="*/ 3637008 h 6438807"/>
                    <a:gd name="connsiteX74" fmla="*/ 2095501 w 4234182"/>
                    <a:gd name="connsiteY74" fmla="*/ 3803558 h 6438807"/>
                    <a:gd name="connsiteX75" fmla="*/ 2056223 w 4234182"/>
                    <a:gd name="connsiteY75" fmla="*/ 3843564 h 6438807"/>
                    <a:gd name="connsiteX76" fmla="*/ 2090739 w 4234182"/>
                    <a:gd name="connsiteY76" fmla="*/ 3873408 h 6438807"/>
                    <a:gd name="connsiteX77" fmla="*/ 2073276 w 4234182"/>
                    <a:gd name="connsiteY77" fmla="*/ 3921033 h 6438807"/>
                    <a:gd name="connsiteX78" fmla="*/ 2122489 w 4234182"/>
                    <a:gd name="connsiteY78" fmla="*/ 3906746 h 6438807"/>
                    <a:gd name="connsiteX79" fmla="*/ 2163764 w 4234182"/>
                    <a:gd name="connsiteY79" fmla="*/ 3930558 h 6438807"/>
                    <a:gd name="connsiteX80" fmla="*/ 2211389 w 4234182"/>
                    <a:gd name="connsiteY80" fmla="*/ 3924208 h 6438807"/>
                    <a:gd name="connsiteX81" fmla="*/ 2271714 w 4234182"/>
                    <a:gd name="connsiteY81" fmla="*/ 3851183 h 6438807"/>
                    <a:gd name="connsiteX82" fmla="*/ 2266952 w 4234182"/>
                    <a:gd name="connsiteY82" fmla="*/ 3889283 h 6438807"/>
                    <a:gd name="connsiteX83" fmla="*/ 2335623 w 4234182"/>
                    <a:gd name="connsiteY83" fmla="*/ 3826147 h 6438807"/>
                    <a:gd name="connsiteX84" fmla="*/ 2381251 w 4234182"/>
                    <a:gd name="connsiteY84" fmla="*/ 3827371 h 6438807"/>
                    <a:gd name="connsiteX85" fmla="*/ 2416176 w 4234182"/>
                    <a:gd name="connsiteY85" fmla="*/ 3773396 h 6438807"/>
                    <a:gd name="connsiteX86" fmla="*/ 2519364 w 4234182"/>
                    <a:gd name="connsiteY86" fmla="*/ 3792446 h 6438807"/>
                    <a:gd name="connsiteX87" fmla="*/ 2568576 w 4234182"/>
                    <a:gd name="connsiteY87" fmla="*/ 3743233 h 6438807"/>
                    <a:gd name="connsiteX88" fmla="*/ 2654301 w 4234182"/>
                    <a:gd name="connsiteY88" fmla="*/ 3754346 h 6438807"/>
                    <a:gd name="connsiteX89" fmla="*/ 2688864 w 4234182"/>
                    <a:gd name="connsiteY89" fmla="*/ 3646260 h 6438807"/>
                    <a:gd name="connsiteX90" fmla="*/ 2719389 w 4234182"/>
                    <a:gd name="connsiteY90" fmla="*/ 3543208 h 6438807"/>
                    <a:gd name="connsiteX91" fmla="*/ 2695576 w 4234182"/>
                    <a:gd name="connsiteY91" fmla="*/ 3330483 h 6438807"/>
                    <a:gd name="connsiteX92" fmla="*/ 2666548 w 4234182"/>
                    <a:gd name="connsiteY92" fmla="*/ 3202486 h 6438807"/>
                    <a:gd name="connsiteX93" fmla="*/ 2611439 w 4234182"/>
                    <a:gd name="connsiteY93" fmla="*/ 3122521 h 6438807"/>
                    <a:gd name="connsiteX94" fmla="*/ 2547940 w 4234182"/>
                    <a:gd name="connsiteY94" fmla="*/ 3027272 h 6438807"/>
                    <a:gd name="connsiteX95" fmla="*/ 2479677 w 4234182"/>
                    <a:gd name="connsiteY95" fmla="*/ 2884397 h 6438807"/>
                    <a:gd name="connsiteX96" fmla="*/ 2317751 w 4234182"/>
                    <a:gd name="connsiteY96" fmla="*/ 2760571 h 6438807"/>
                    <a:gd name="connsiteX97" fmla="*/ 2310450 w 4234182"/>
                    <a:gd name="connsiteY97" fmla="*/ 2707549 h 6438807"/>
                    <a:gd name="connsiteX98" fmla="*/ 2341564 w 4234182"/>
                    <a:gd name="connsiteY98" fmla="*/ 2627221 h 6438807"/>
                    <a:gd name="connsiteX99" fmla="*/ 2712450 w 4234182"/>
                    <a:gd name="connsiteY99" fmla="*/ 2356122 h 6438807"/>
                    <a:gd name="connsiteX100" fmla="*/ 2713220 w 4234182"/>
                    <a:gd name="connsiteY100" fmla="*/ 2237512 h 6438807"/>
                    <a:gd name="connsiteX101" fmla="*/ 2715203 w 4234182"/>
                    <a:gd name="connsiteY101" fmla="*/ 2167856 h 6438807"/>
                    <a:gd name="connsiteX102" fmla="*/ 2755901 w 4234182"/>
                    <a:gd name="connsiteY102" fmla="*/ 2096996 h 6438807"/>
                    <a:gd name="connsiteX103" fmla="*/ 2865439 w 4234182"/>
                    <a:gd name="connsiteY103" fmla="*/ 2006508 h 6438807"/>
                    <a:gd name="connsiteX104" fmla="*/ 2947989 w 4234182"/>
                    <a:gd name="connsiteY104" fmla="*/ 1920783 h 6438807"/>
                    <a:gd name="connsiteX105" fmla="*/ 3024189 w 4234182"/>
                    <a:gd name="connsiteY105" fmla="*/ 1781083 h 6438807"/>
                    <a:gd name="connsiteX106" fmla="*/ 3051222 w 4234182"/>
                    <a:gd name="connsiteY106" fmla="*/ 1822858 h 6438807"/>
                    <a:gd name="connsiteX107" fmla="*/ 3119439 w 4234182"/>
                    <a:gd name="connsiteY107" fmla="*/ 1771558 h 6438807"/>
                    <a:gd name="connsiteX108" fmla="*/ 3141664 w 4234182"/>
                    <a:gd name="connsiteY108" fmla="*/ 1846171 h 6438807"/>
                    <a:gd name="connsiteX109" fmla="*/ 3276601 w 4234182"/>
                    <a:gd name="connsiteY109" fmla="*/ 1866808 h 6438807"/>
                    <a:gd name="connsiteX110" fmla="*/ 3319782 w 4234182"/>
                    <a:gd name="connsiteY110" fmla="*/ 1850934 h 6438807"/>
                    <a:gd name="connsiteX111" fmla="*/ 3416590 w 4234182"/>
                    <a:gd name="connsiteY111" fmla="*/ 1817163 h 6438807"/>
                    <a:gd name="connsiteX112" fmla="*/ 3586164 w 4234182"/>
                    <a:gd name="connsiteY112" fmla="*/ 1666783 h 6438807"/>
                    <a:gd name="connsiteX113" fmla="*/ 3737793 w 4234182"/>
                    <a:gd name="connsiteY113" fmla="*/ 1406797 h 6438807"/>
                    <a:gd name="connsiteX114" fmla="*/ 3911601 w 4234182"/>
                    <a:gd name="connsiteY114" fmla="*/ 1107983 h 6438807"/>
                    <a:gd name="connsiteX115" fmla="*/ 3983039 w 4234182"/>
                    <a:gd name="connsiteY115" fmla="*/ 996858 h 6438807"/>
                    <a:gd name="connsiteX116" fmla="*/ 4055631 w 4234182"/>
                    <a:gd name="connsiteY116" fmla="*/ 793658 h 6438807"/>
                    <a:gd name="connsiteX117" fmla="*/ 4146551 w 4234182"/>
                    <a:gd name="connsiteY117" fmla="*/ 583242 h 6438807"/>
                    <a:gd name="connsiteX118" fmla="*/ 4234182 w 4234182"/>
                    <a:gd name="connsiteY118" fmla="*/ 361768 h 6438807"/>
                    <a:gd name="connsiteX119" fmla="*/ 4203339 w 4234182"/>
                    <a:gd name="connsiteY119" fmla="*/ 0 h 6438807"/>
                    <a:gd name="connsiteX120" fmla="*/ 2572241 w 4234182"/>
                    <a:gd name="connsiteY120" fmla="*/ 46067 h 6438807"/>
                    <a:gd name="connsiteX121" fmla="*/ 2102049 w 4234182"/>
                    <a:gd name="connsiteY121"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39827 w 4234182"/>
                    <a:gd name="connsiteY44" fmla="*/ 3114584 h 6438807"/>
                    <a:gd name="connsiteX45" fmla="*/ 1125540 w 4234182"/>
                    <a:gd name="connsiteY45" fmla="*/ 3089184 h 6438807"/>
                    <a:gd name="connsiteX46" fmla="*/ 965202 w 4234182"/>
                    <a:gd name="connsiteY46" fmla="*/ 3086009 h 6438807"/>
                    <a:gd name="connsiteX47" fmla="*/ 884240 w 4234182"/>
                    <a:gd name="connsiteY47" fmla="*/ 3162209 h 6438807"/>
                    <a:gd name="connsiteX48" fmla="*/ 850902 w 4234182"/>
                    <a:gd name="connsiteY48" fmla="*/ 3213009 h 6438807"/>
                    <a:gd name="connsiteX49" fmla="*/ 702175 w 4234182"/>
                    <a:gd name="connsiteY49" fmla="*/ 3169103 h 6438807"/>
                    <a:gd name="connsiteX50" fmla="*/ 519115 w 4234182"/>
                    <a:gd name="connsiteY50" fmla="*/ 2930434 h 6438807"/>
                    <a:gd name="connsiteX51" fmla="*/ 641352 w 4234182"/>
                    <a:gd name="connsiteY51" fmla="*/ 2758984 h 6438807"/>
                    <a:gd name="connsiteX52" fmla="*/ 668340 w 4234182"/>
                    <a:gd name="connsiteY52" fmla="*/ 2785972 h 6438807"/>
                    <a:gd name="connsiteX53" fmla="*/ 860427 w 4234182"/>
                    <a:gd name="connsiteY53" fmla="*/ 2579597 h 6438807"/>
                    <a:gd name="connsiteX54" fmla="*/ 1031877 w 4234182"/>
                    <a:gd name="connsiteY54" fmla="*/ 2489109 h 6438807"/>
                    <a:gd name="connsiteX55" fmla="*/ 1179515 w 4234182"/>
                    <a:gd name="connsiteY55" fmla="*/ 2346234 h 6438807"/>
                    <a:gd name="connsiteX56" fmla="*/ 1293905 w 4234182"/>
                    <a:gd name="connsiteY56" fmla="*/ 2356213 h 6438807"/>
                    <a:gd name="connsiteX57" fmla="*/ 1359991 w 4234182"/>
                    <a:gd name="connsiteY57" fmla="*/ 2451598 h 6438807"/>
                    <a:gd name="connsiteX58" fmla="*/ 1303340 w 4234182"/>
                    <a:gd name="connsiteY58" fmla="*/ 2522447 h 6438807"/>
                    <a:gd name="connsiteX59" fmla="*/ 1206502 w 4234182"/>
                    <a:gd name="connsiteY59" fmla="*/ 2614522 h 6438807"/>
                    <a:gd name="connsiteX60" fmla="*/ 1168765 w 4234182"/>
                    <a:gd name="connsiteY60" fmla="*/ 2634705 h 6438807"/>
                    <a:gd name="connsiteX61" fmla="*/ 1180376 w 4234182"/>
                    <a:gd name="connsiteY61" fmla="*/ 2695756 h 6438807"/>
                    <a:gd name="connsiteX62" fmla="*/ 1230315 w 4234182"/>
                    <a:gd name="connsiteY62" fmla="*/ 2724059 h 6438807"/>
                    <a:gd name="connsiteX63" fmla="*/ 1133068 w 4234182"/>
                    <a:gd name="connsiteY63" fmla="*/ 2816815 h 6438807"/>
                    <a:gd name="connsiteX64" fmla="*/ 1362077 w 4234182"/>
                    <a:gd name="connsiteY64" fmla="*/ 2720884 h 6438807"/>
                    <a:gd name="connsiteX65" fmla="*/ 1684340 w 4234182"/>
                    <a:gd name="connsiteY65" fmla="*/ 2614522 h 6438807"/>
                    <a:gd name="connsiteX66" fmla="*/ 1890715 w 4234182"/>
                    <a:gd name="connsiteY66" fmla="*/ 2808197 h 6438807"/>
                    <a:gd name="connsiteX67" fmla="*/ 1787073 w 4234182"/>
                    <a:gd name="connsiteY67" fmla="*/ 2922088 h 6438807"/>
                    <a:gd name="connsiteX68" fmla="*/ 1811338 w 4234182"/>
                    <a:gd name="connsiteY68" fmla="*/ 3035208 h 6438807"/>
                    <a:gd name="connsiteX69" fmla="*/ 1878014 w 4234182"/>
                    <a:gd name="connsiteY69" fmla="*/ 3035208 h 6438807"/>
                    <a:gd name="connsiteX70" fmla="*/ 2100264 w 4234182"/>
                    <a:gd name="connsiteY70" fmla="*/ 3087596 h 6438807"/>
                    <a:gd name="connsiteX71" fmla="*/ 2171701 w 4234182"/>
                    <a:gd name="connsiteY71" fmla="*/ 3557496 h 6438807"/>
                    <a:gd name="connsiteX72" fmla="*/ 2129929 w 4234182"/>
                    <a:gd name="connsiteY72" fmla="*/ 3637008 h 6438807"/>
                    <a:gd name="connsiteX73" fmla="*/ 2095501 w 4234182"/>
                    <a:gd name="connsiteY73" fmla="*/ 3803558 h 6438807"/>
                    <a:gd name="connsiteX74" fmla="*/ 2056223 w 4234182"/>
                    <a:gd name="connsiteY74" fmla="*/ 3843564 h 6438807"/>
                    <a:gd name="connsiteX75" fmla="*/ 2090739 w 4234182"/>
                    <a:gd name="connsiteY75" fmla="*/ 3873408 h 6438807"/>
                    <a:gd name="connsiteX76" fmla="*/ 2073276 w 4234182"/>
                    <a:gd name="connsiteY76" fmla="*/ 3921033 h 6438807"/>
                    <a:gd name="connsiteX77" fmla="*/ 2122489 w 4234182"/>
                    <a:gd name="connsiteY77" fmla="*/ 3906746 h 6438807"/>
                    <a:gd name="connsiteX78" fmla="*/ 2163764 w 4234182"/>
                    <a:gd name="connsiteY78" fmla="*/ 3930558 h 6438807"/>
                    <a:gd name="connsiteX79" fmla="*/ 2211389 w 4234182"/>
                    <a:gd name="connsiteY79" fmla="*/ 3924208 h 6438807"/>
                    <a:gd name="connsiteX80" fmla="*/ 2271714 w 4234182"/>
                    <a:gd name="connsiteY80" fmla="*/ 3851183 h 6438807"/>
                    <a:gd name="connsiteX81" fmla="*/ 2266952 w 4234182"/>
                    <a:gd name="connsiteY81" fmla="*/ 3889283 h 6438807"/>
                    <a:gd name="connsiteX82" fmla="*/ 2335623 w 4234182"/>
                    <a:gd name="connsiteY82" fmla="*/ 3826147 h 6438807"/>
                    <a:gd name="connsiteX83" fmla="*/ 2381251 w 4234182"/>
                    <a:gd name="connsiteY83" fmla="*/ 3827371 h 6438807"/>
                    <a:gd name="connsiteX84" fmla="*/ 2416176 w 4234182"/>
                    <a:gd name="connsiteY84" fmla="*/ 3773396 h 6438807"/>
                    <a:gd name="connsiteX85" fmla="*/ 2519364 w 4234182"/>
                    <a:gd name="connsiteY85" fmla="*/ 3792446 h 6438807"/>
                    <a:gd name="connsiteX86" fmla="*/ 2568576 w 4234182"/>
                    <a:gd name="connsiteY86" fmla="*/ 3743233 h 6438807"/>
                    <a:gd name="connsiteX87" fmla="*/ 2654301 w 4234182"/>
                    <a:gd name="connsiteY87" fmla="*/ 3754346 h 6438807"/>
                    <a:gd name="connsiteX88" fmla="*/ 2688864 w 4234182"/>
                    <a:gd name="connsiteY88" fmla="*/ 3646260 h 6438807"/>
                    <a:gd name="connsiteX89" fmla="*/ 2719389 w 4234182"/>
                    <a:gd name="connsiteY89" fmla="*/ 3543208 h 6438807"/>
                    <a:gd name="connsiteX90" fmla="*/ 2695576 w 4234182"/>
                    <a:gd name="connsiteY90" fmla="*/ 3330483 h 6438807"/>
                    <a:gd name="connsiteX91" fmla="*/ 2666548 w 4234182"/>
                    <a:gd name="connsiteY91" fmla="*/ 3202486 h 6438807"/>
                    <a:gd name="connsiteX92" fmla="*/ 2611439 w 4234182"/>
                    <a:gd name="connsiteY92" fmla="*/ 3122521 h 6438807"/>
                    <a:gd name="connsiteX93" fmla="*/ 2547940 w 4234182"/>
                    <a:gd name="connsiteY93" fmla="*/ 3027272 h 6438807"/>
                    <a:gd name="connsiteX94" fmla="*/ 2479677 w 4234182"/>
                    <a:gd name="connsiteY94" fmla="*/ 2884397 h 6438807"/>
                    <a:gd name="connsiteX95" fmla="*/ 2317751 w 4234182"/>
                    <a:gd name="connsiteY95" fmla="*/ 2760571 h 6438807"/>
                    <a:gd name="connsiteX96" fmla="*/ 2310450 w 4234182"/>
                    <a:gd name="connsiteY96" fmla="*/ 2707549 h 6438807"/>
                    <a:gd name="connsiteX97" fmla="*/ 2341564 w 4234182"/>
                    <a:gd name="connsiteY97" fmla="*/ 2627221 h 6438807"/>
                    <a:gd name="connsiteX98" fmla="*/ 2712450 w 4234182"/>
                    <a:gd name="connsiteY98" fmla="*/ 2356122 h 6438807"/>
                    <a:gd name="connsiteX99" fmla="*/ 2713220 w 4234182"/>
                    <a:gd name="connsiteY99" fmla="*/ 2237512 h 6438807"/>
                    <a:gd name="connsiteX100" fmla="*/ 2715203 w 4234182"/>
                    <a:gd name="connsiteY100" fmla="*/ 2167856 h 6438807"/>
                    <a:gd name="connsiteX101" fmla="*/ 2755901 w 4234182"/>
                    <a:gd name="connsiteY101" fmla="*/ 2096996 h 6438807"/>
                    <a:gd name="connsiteX102" fmla="*/ 2865439 w 4234182"/>
                    <a:gd name="connsiteY102" fmla="*/ 2006508 h 6438807"/>
                    <a:gd name="connsiteX103" fmla="*/ 2947989 w 4234182"/>
                    <a:gd name="connsiteY103" fmla="*/ 1920783 h 6438807"/>
                    <a:gd name="connsiteX104" fmla="*/ 3024189 w 4234182"/>
                    <a:gd name="connsiteY104" fmla="*/ 1781083 h 6438807"/>
                    <a:gd name="connsiteX105" fmla="*/ 3051222 w 4234182"/>
                    <a:gd name="connsiteY105" fmla="*/ 1822858 h 6438807"/>
                    <a:gd name="connsiteX106" fmla="*/ 3119439 w 4234182"/>
                    <a:gd name="connsiteY106" fmla="*/ 1771558 h 6438807"/>
                    <a:gd name="connsiteX107" fmla="*/ 3141664 w 4234182"/>
                    <a:gd name="connsiteY107" fmla="*/ 1846171 h 6438807"/>
                    <a:gd name="connsiteX108" fmla="*/ 3276601 w 4234182"/>
                    <a:gd name="connsiteY108" fmla="*/ 1866808 h 6438807"/>
                    <a:gd name="connsiteX109" fmla="*/ 3319782 w 4234182"/>
                    <a:gd name="connsiteY109" fmla="*/ 1850934 h 6438807"/>
                    <a:gd name="connsiteX110" fmla="*/ 3416590 w 4234182"/>
                    <a:gd name="connsiteY110" fmla="*/ 1817163 h 6438807"/>
                    <a:gd name="connsiteX111" fmla="*/ 3586164 w 4234182"/>
                    <a:gd name="connsiteY111" fmla="*/ 1666783 h 6438807"/>
                    <a:gd name="connsiteX112" fmla="*/ 3737793 w 4234182"/>
                    <a:gd name="connsiteY112" fmla="*/ 1406797 h 6438807"/>
                    <a:gd name="connsiteX113" fmla="*/ 3911601 w 4234182"/>
                    <a:gd name="connsiteY113" fmla="*/ 1107983 h 6438807"/>
                    <a:gd name="connsiteX114" fmla="*/ 3983039 w 4234182"/>
                    <a:gd name="connsiteY114" fmla="*/ 996858 h 6438807"/>
                    <a:gd name="connsiteX115" fmla="*/ 4055631 w 4234182"/>
                    <a:gd name="connsiteY115" fmla="*/ 793658 h 6438807"/>
                    <a:gd name="connsiteX116" fmla="*/ 4146551 w 4234182"/>
                    <a:gd name="connsiteY116" fmla="*/ 583242 h 6438807"/>
                    <a:gd name="connsiteX117" fmla="*/ 4234182 w 4234182"/>
                    <a:gd name="connsiteY117" fmla="*/ 361768 h 6438807"/>
                    <a:gd name="connsiteX118" fmla="*/ 4203339 w 4234182"/>
                    <a:gd name="connsiteY118" fmla="*/ 0 h 6438807"/>
                    <a:gd name="connsiteX119" fmla="*/ 2572241 w 4234182"/>
                    <a:gd name="connsiteY119" fmla="*/ 46067 h 6438807"/>
                    <a:gd name="connsiteX120" fmla="*/ 2102049 w 4234182"/>
                    <a:gd name="connsiteY120"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214440 w 4234182"/>
                    <a:gd name="connsiteY41" fmla="*/ 4494122 h 6438807"/>
                    <a:gd name="connsiteX42" fmla="*/ 1138240 w 4234182"/>
                    <a:gd name="connsiteY42" fmla="*/ 4387759 h 6438807"/>
                    <a:gd name="connsiteX43" fmla="*/ 1038227 w 4234182"/>
                    <a:gd name="connsiteY43" fmla="*/ 4297272 h 6438807"/>
                    <a:gd name="connsiteX44" fmla="*/ 1139827 w 4234182"/>
                    <a:gd name="connsiteY44" fmla="*/ 3114584 h 6438807"/>
                    <a:gd name="connsiteX45" fmla="*/ 1125540 w 4234182"/>
                    <a:gd name="connsiteY45" fmla="*/ 3089184 h 6438807"/>
                    <a:gd name="connsiteX46" fmla="*/ 965202 w 4234182"/>
                    <a:gd name="connsiteY46" fmla="*/ 3086009 h 6438807"/>
                    <a:gd name="connsiteX47" fmla="*/ 884240 w 4234182"/>
                    <a:gd name="connsiteY47" fmla="*/ 3162209 h 6438807"/>
                    <a:gd name="connsiteX48" fmla="*/ 850902 w 4234182"/>
                    <a:gd name="connsiteY48" fmla="*/ 3213009 h 6438807"/>
                    <a:gd name="connsiteX49" fmla="*/ 702175 w 4234182"/>
                    <a:gd name="connsiteY49" fmla="*/ 3169103 h 6438807"/>
                    <a:gd name="connsiteX50" fmla="*/ 519115 w 4234182"/>
                    <a:gd name="connsiteY50" fmla="*/ 2930434 h 6438807"/>
                    <a:gd name="connsiteX51" fmla="*/ 641352 w 4234182"/>
                    <a:gd name="connsiteY51" fmla="*/ 2758984 h 6438807"/>
                    <a:gd name="connsiteX52" fmla="*/ 668340 w 4234182"/>
                    <a:gd name="connsiteY52" fmla="*/ 2785972 h 6438807"/>
                    <a:gd name="connsiteX53" fmla="*/ 860427 w 4234182"/>
                    <a:gd name="connsiteY53" fmla="*/ 2579597 h 6438807"/>
                    <a:gd name="connsiteX54" fmla="*/ 1031877 w 4234182"/>
                    <a:gd name="connsiteY54" fmla="*/ 2489109 h 6438807"/>
                    <a:gd name="connsiteX55" fmla="*/ 1179515 w 4234182"/>
                    <a:gd name="connsiteY55" fmla="*/ 2346234 h 6438807"/>
                    <a:gd name="connsiteX56" fmla="*/ 1293905 w 4234182"/>
                    <a:gd name="connsiteY56" fmla="*/ 2356213 h 6438807"/>
                    <a:gd name="connsiteX57" fmla="*/ 1359991 w 4234182"/>
                    <a:gd name="connsiteY57" fmla="*/ 2451598 h 6438807"/>
                    <a:gd name="connsiteX58" fmla="*/ 1303340 w 4234182"/>
                    <a:gd name="connsiteY58" fmla="*/ 2522447 h 6438807"/>
                    <a:gd name="connsiteX59" fmla="*/ 1206502 w 4234182"/>
                    <a:gd name="connsiteY59" fmla="*/ 2614522 h 6438807"/>
                    <a:gd name="connsiteX60" fmla="*/ 1168765 w 4234182"/>
                    <a:gd name="connsiteY60" fmla="*/ 2634705 h 6438807"/>
                    <a:gd name="connsiteX61" fmla="*/ 1180376 w 4234182"/>
                    <a:gd name="connsiteY61" fmla="*/ 2695756 h 6438807"/>
                    <a:gd name="connsiteX62" fmla="*/ 1133068 w 4234182"/>
                    <a:gd name="connsiteY62" fmla="*/ 2816815 h 6438807"/>
                    <a:gd name="connsiteX63" fmla="*/ 1362077 w 4234182"/>
                    <a:gd name="connsiteY63" fmla="*/ 2720884 h 6438807"/>
                    <a:gd name="connsiteX64" fmla="*/ 1684340 w 4234182"/>
                    <a:gd name="connsiteY64" fmla="*/ 2614522 h 6438807"/>
                    <a:gd name="connsiteX65" fmla="*/ 1890715 w 4234182"/>
                    <a:gd name="connsiteY65" fmla="*/ 2808197 h 6438807"/>
                    <a:gd name="connsiteX66" fmla="*/ 1787073 w 4234182"/>
                    <a:gd name="connsiteY66" fmla="*/ 2922088 h 6438807"/>
                    <a:gd name="connsiteX67" fmla="*/ 1811338 w 4234182"/>
                    <a:gd name="connsiteY67" fmla="*/ 3035208 h 6438807"/>
                    <a:gd name="connsiteX68" fmla="*/ 1878014 w 4234182"/>
                    <a:gd name="connsiteY68" fmla="*/ 3035208 h 6438807"/>
                    <a:gd name="connsiteX69" fmla="*/ 2100264 w 4234182"/>
                    <a:gd name="connsiteY69" fmla="*/ 3087596 h 6438807"/>
                    <a:gd name="connsiteX70" fmla="*/ 2171701 w 4234182"/>
                    <a:gd name="connsiteY70" fmla="*/ 3557496 h 6438807"/>
                    <a:gd name="connsiteX71" fmla="*/ 2129929 w 4234182"/>
                    <a:gd name="connsiteY71" fmla="*/ 3637008 h 6438807"/>
                    <a:gd name="connsiteX72" fmla="*/ 2095501 w 4234182"/>
                    <a:gd name="connsiteY72" fmla="*/ 3803558 h 6438807"/>
                    <a:gd name="connsiteX73" fmla="*/ 2056223 w 4234182"/>
                    <a:gd name="connsiteY73" fmla="*/ 3843564 h 6438807"/>
                    <a:gd name="connsiteX74" fmla="*/ 2090739 w 4234182"/>
                    <a:gd name="connsiteY74" fmla="*/ 3873408 h 6438807"/>
                    <a:gd name="connsiteX75" fmla="*/ 2073276 w 4234182"/>
                    <a:gd name="connsiteY75" fmla="*/ 3921033 h 6438807"/>
                    <a:gd name="connsiteX76" fmla="*/ 2122489 w 4234182"/>
                    <a:gd name="connsiteY76" fmla="*/ 3906746 h 6438807"/>
                    <a:gd name="connsiteX77" fmla="*/ 2163764 w 4234182"/>
                    <a:gd name="connsiteY77" fmla="*/ 3930558 h 6438807"/>
                    <a:gd name="connsiteX78" fmla="*/ 2211389 w 4234182"/>
                    <a:gd name="connsiteY78" fmla="*/ 3924208 h 6438807"/>
                    <a:gd name="connsiteX79" fmla="*/ 2271714 w 4234182"/>
                    <a:gd name="connsiteY79" fmla="*/ 3851183 h 6438807"/>
                    <a:gd name="connsiteX80" fmla="*/ 2266952 w 4234182"/>
                    <a:gd name="connsiteY80" fmla="*/ 3889283 h 6438807"/>
                    <a:gd name="connsiteX81" fmla="*/ 2335623 w 4234182"/>
                    <a:gd name="connsiteY81" fmla="*/ 3826147 h 6438807"/>
                    <a:gd name="connsiteX82" fmla="*/ 2381251 w 4234182"/>
                    <a:gd name="connsiteY82" fmla="*/ 3827371 h 6438807"/>
                    <a:gd name="connsiteX83" fmla="*/ 2416176 w 4234182"/>
                    <a:gd name="connsiteY83" fmla="*/ 3773396 h 6438807"/>
                    <a:gd name="connsiteX84" fmla="*/ 2519364 w 4234182"/>
                    <a:gd name="connsiteY84" fmla="*/ 3792446 h 6438807"/>
                    <a:gd name="connsiteX85" fmla="*/ 2568576 w 4234182"/>
                    <a:gd name="connsiteY85" fmla="*/ 3743233 h 6438807"/>
                    <a:gd name="connsiteX86" fmla="*/ 2654301 w 4234182"/>
                    <a:gd name="connsiteY86" fmla="*/ 3754346 h 6438807"/>
                    <a:gd name="connsiteX87" fmla="*/ 2688864 w 4234182"/>
                    <a:gd name="connsiteY87" fmla="*/ 3646260 h 6438807"/>
                    <a:gd name="connsiteX88" fmla="*/ 2719389 w 4234182"/>
                    <a:gd name="connsiteY88" fmla="*/ 3543208 h 6438807"/>
                    <a:gd name="connsiteX89" fmla="*/ 2695576 w 4234182"/>
                    <a:gd name="connsiteY89" fmla="*/ 3330483 h 6438807"/>
                    <a:gd name="connsiteX90" fmla="*/ 2666548 w 4234182"/>
                    <a:gd name="connsiteY90" fmla="*/ 3202486 h 6438807"/>
                    <a:gd name="connsiteX91" fmla="*/ 2611439 w 4234182"/>
                    <a:gd name="connsiteY91" fmla="*/ 3122521 h 6438807"/>
                    <a:gd name="connsiteX92" fmla="*/ 2547940 w 4234182"/>
                    <a:gd name="connsiteY92" fmla="*/ 3027272 h 6438807"/>
                    <a:gd name="connsiteX93" fmla="*/ 2479677 w 4234182"/>
                    <a:gd name="connsiteY93" fmla="*/ 2884397 h 6438807"/>
                    <a:gd name="connsiteX94" fmla="*/ 2317751 w 4234182"/>
                    <a:gd name="connsiteY94" fmla="*/ 2760571 h 6438807"/>
                    <a:gd name="connsiteX95" fmla="*/ 2310450 w 4234182"/>
                    <a:gd name="connsiteY95" fmla="*/ 2707549 h 6438807"/>
                    <a:gd name="connsiteX96" fmla="*/ 2341564 w 4234182"/>
                    <a:gd name="connsiteY96" fmla="*/ 2627221 h 6438807"/>
                    <a:gd name="connsiteX97" fmla="*/ 2712450 w 4234182"/>
                    <a:gd name="connsiteY97" fmla="*/ 2356122 h 6438807"/>
                    <a:gd name="connsiteX98" fmla="*/ 2713220 w 4234182"/>
                    <a:gd name="connsiteY98" fmla="*/ 2237512 h 6438807"/>
                    <a:gd name="connsiteX99" fmla="*/ 2715203 w 4234182"/>
                    <a:gd name="connsiteY99" fmla="*/ 2167856 h 6438807"/>
                    <a:gd name="connsiteX100" fmla="*/ 2755901 w 4234182"/>
                    <a:gd name="connsiteY100" fmla="*/ 2096996 h 6438807"/>
                    <a:gd name="connsiteX101" fmla="*/ 2865439 w 4234182"/>
                    <a:gd name="connsiteY101" fmla="*/ 2006508 h 6438807"/>
                    <a:gd name="connsiteX102" fmla="*/ 2947989 w 4234182"/>
                    <a:gd name="connsiteY102" fmla="*/ 1920783 h 6438807"/>
                    <a:gd name="connsiteX103" fmla="*/ 3024189 w 4234182"/>
                    <a:gd name="connsiteY103" fmla="*/ 1781083 h 6438807"/>
                    <a:gd name="connsiteX104" fmla="*/ 3051222 w 4234182"/>
                    <a:gd name="connsiteY104" fmla="*/ 1822858 h 6438807"/>
                    <a:gd name="connsiteX105" fmla="*/ 3119439 w 4234182"/>
                    <a:gd name="connsiteY105" fmla="*/ 1771558 h 6438807"/>
                    <a:gd name="connsiteX106" fmla="*/ 3141664 w 4234182"/>
                    <a:gd name="connsiteY106" fmla="*/ 1846171 h 6438807"/>
                    <a:gd name="connsiteX107" fmla="*/ 3276601 w 4234182"/>
                    <a:gd name="connsiteY107" fmla="*/ 1866808 h 6438807"/>
                    <a:gd name="connsiteX108" fmla="*/ 3319782 w 4234182"/>
                    <a:gd name="connsiteY108" fmla="*/ 1850934 h 6438807"/>
                    <a:gd name="connsiteX109" fmla="*/ 3416590 w 4234182"/>
                    <a:gd name="connsiteY109" fmla="*/ 1817163 h 6438807"/>
                    <a:gd name="connsiteX110" fmla="*/ 3586164 w 4234182"/>
                    <a:gd name="connsiteY110" fmla="*/ 1666783 h 6438807"/>
                    <a:gd name="connsiteX111" fmla="*/ 3737793 w 4234182"/>
                    <a:gd name="connsiteY111" fmla="*/ 1406797 h 6438807"/>
                    <a:gd name="connsiteX112" fmla="*/ 3911601 w 4234182"/>
                    <a:gd name="connsiteY112" fmla="*/ 1107983 h 6438807"/>
                    <a:gd name="connsiteX113" fmla="*/ 3983039 w 4234182"/>
                    <a:gd name="connsiteY113" fmla="*/ 996858 h 6438807"/>
                    <a:gd name="connsiteX114" fmla="*/ 4055631 w 4234182"/>
                    <a:gd name="connsiteY114" fmla="*/ 793658 h 6438807"/>
                    <a:gd name="connsiteX115" fmla="*/ 4146551 w 4234182"/>
                    <a:gd name="connsiteY115" fmla="*/ 583242 h 6438807"/>
                    <a:gd name="connsiteX116" fmla="*/ 4234182 w 4234182"/>
                    <a:gd name="connsiteY116" fmla="*/ 361768 h 6438807"/>
                    <a:gd name="connsiteX117" fmla="*/ 4203339 w 4234182"/>
                    <a:gd name="connsiteY117" fmla="*/ 0 h 6438807"/>
                    <a:gd name="connsiteX118" fmla="*/ 2572241 w 4234182"/>
                    <a:gd name="connsiteY118" fmla="*/ 46067 h 6438807"/>
                    <a:gd name="connsiteX119" fmla="*/ 2102049 w 4234182"/>
                    <a:gd name="connsiteY119"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11252 w 4234182"/>
                    <a:gd name="connsiteY40" fmla="*/ 4538571 h 6438807"/>
                    <a:gd name="connsiteX41" fmla="*/ 1138240 w 4234182"/>
                    <a:gd name="connsiteY41" fmla="*/ 4387759 h 6438807"/>
                    <a:gd name="connsiteX42" fmla="*/ 1038227 w 4234182"/>
                    <a:gd name="connsiteY42" fmla="*/ 4297272 h 6438807"/>
                    <a:gd name="connsiteX43" fmla="*/ 1139827 w 4234182"/>
                    <a:gd name="connsiteY43" fmla="*/ 3114584 h 6438807"/>
                    <a:gd name="connsiteX44" fmla="*/ 1125540 w 4234182"/>
                    <a:gd name="connsiteY44" fmla="*/ 3089184 h 6438807"/>
                    <a:gd name="connsiteX45" fmla="*/ 965202 w 4234182"/>
                    <a:gd name="connsiteY45" fmla="*/ 3086009 h 6438807"/>
                    <a:gd name="connsiteX46" fmla="*/ 884240 w 4234182"/>
                    <a:gd name="connsiteY46" fmla="*/ 3162209 h 6438807"/>
                    <a:gd name="connsiteX47" fmla="*/ 850902 w 4234182"/>
                    <a:gd name="connsiteY47" fmla="*/ 3213009 h 6438807"/>
                    <a:gd name="connsiteX48" fmla="*/ 702175 w 4234182"/>
                    <a:gd name="connsiteY48" fmla="*/ 3169103 h 6438807"/>
                    <a:gd name="connsiteX49" fmla="*/ 519115 w 4234182"/>
                    <a:gd name="connsiteY49" fmla="*/ 2930434 h 6438807"/>
                    <a:gd name="connsiteX50" fmla="*/ 641352 w 4234182"/>
                    <a:gd name="connsiteY50" fmla="*/ 2758984 h 6438807"/>
                    <a:gd name="connsiteX51" fmla="*/ 668340 w 4234182"/>
                    <a:gd name="connsiteY51" fmla="*/ 2785972 h 6438807"/>
                    <a:gd name="connsiteX52" fmla="*/ 860427 w 4234182"/>
                    <a:gd name="connsiteY52" fmla="*/ 2579597 h 6438807"/>
                    <a:gd name="connsiteX53" fmla="*/ 1031877 w 4234182"/>
                    <a:gd name="connsiteY53" fmla="*/ 2489109 h 6438807"/>
                    <a:gd name="connsiteX54" fmla="*/ 1179515 w 4234182"/>
                    <a:gd name="connsiteY54" fmla="*/ 2346234 h 6438807"/>
                    <a:gd name="connsiteX55" fmla="*/ 1293905 w 4234182"/>
                    <a:gd name="connsiteY55" fmla="*/ 2356213 h 6438807"/>
                    <a:gd name="connsiteX56" fmla="*/ 1359991 w 4234182"/>
                    <a:gd name="connsiteY56" fmla="*/ 2451598 h 6438807"/>
                    <a:gd name="connsiteX57" fmla="*/ 1303340 w 4234182"/>
                    <a:gd name="connsiteY57" fmla="*/ 2522447 h 6438807"/>
                    <a:gd name="connsiteX58" fmla="*/ 1206502 w 4234182"/>
                    <a:gd name="connsiteY58" fmla="*/ 2614522 h 6438807"/>
                    <a:gd name="connsiteX59" fmla="*/ 1168765 w 4234182"/>
                    <a:gd name="connsiteY59" fmla="*/ 2634705 h 6438807"/>
                    <a:gd name="connsiteX60" fmla="*/ 1180376 w 4234182"/>
                    <a:gd name="connsiteY60" fmla="*/ 2695756 h 6438807"/>
                    <a:gd name="connsiteX61" fmla="*/ 1133068 w 4234182"/>
                    <a:gd name="connsiteY61" fmla="*/ 2816815 h 6438807"/>
                    <a:gd name="connsiteX62" fmla="*/ 1362077 w 4234182"/>
                    <a:gd name="connsiteY62" fmla="*/ 2720884 h 6438807"/>
                    <a:gd name="connsiteX63" fmla="*/ 1684340 w 4234182"/>
                    <a:gd name="connsiteY63" fmla="*/ 2614522 h 6438807"/>
                    <a:gd name="connsiteX64" fmla="*/ 1890715 w 4234182"/>
                    <a:gd name="connsiteY64" fmla="*/ 2808197 h 6438807"/>
                    <a:gd name="connsiteX65" fmla="*/ 1787073 w 4234182"/>
                    <a:gd name="connsiteY65" fmla="*/ 2922088 h 6438807"/>
                    <a:gd name="connsiteX66" fmla="*/ 1811338 w 4234182"/>
                    <a:gd name="connsiteY66" fmla="*/ 3035208 h 6438807"/>
                    <a:gd name="connsiteX67" fmla="*/ 1878014 w 4234182"/>
                    <a:gd name="connsiteY67" fmla="*/ 3035208 h 6438807"/>
                    <a:gd name="connsiteX68" fmla="*/ 2100264 w 4234182"/>
                    <a:gd name="connsiteY68" fmla="*/ 3087596 h 6438807"/>
                    <a:gd name="connsiteX69" fmla="*/ 2171701 w 4234182"/>
                    <a:gd name="connsiteY69" fmla="*/ 3557496 h 6438807"/>
                    <a:gd name="connsiteX70" fmla="*/ 2129929 w 4234182"/>
                    <a:gd name="connsiteY70" fmla="*/ 3637008 h 6438807"/>
                    <a:gd name="connsiteX71" fmla="*/ 2095501 w 4234182"/>
                    <a:gd name="connsiteY71" fmla="*/ 3803558 h 6438807"/>
                    <a:gd name="connsiteX72" fmla="*/ 2056223 w 4234182"/>
                    <a:gd name="connsiteY72" fmla="*/ 3843564 h 6438807"/>
                    <a:gd name="connsiteX73" fmla="*/ 2090739 w 4234182"/>
                    <a:gd name="connsiteY73" fmla="*/ 3873408 h 6438807"/>
                    <a:gd name="connsiteX74" fmla="*/ 2073276 w 4234182"/>
                    <a:gd name="connsiteY74" fmla="*/ 3921033 h 6438807"/>
                    <a:gd name="connsiteX75" fmla="*/ 2122489 w 4234182"/>
                    <a:gd name="connsiteY75" fmla="*/ 3906746 h 6438807"/>
                    <a:gd name="connsiteX76" fmla="*/ 2163764 w 4234182"/>
                    <a:gd name="connsiteY76" fmla="*/ 3930558 h 6438807"/>
                    <a:gd name="connsiteX77" fmla="*/ 2211389 w 4234182"/>
                    <a:gd name="connsiteY77" fmla="*/ 3924208 h 6438807"/>
                    <a:gd name="connsiteX78" fmla="*/ 2271714 w 4234182"/>
                    <a:gd name="connsiteY78" fmla="*/ 3851183 h 6438807"/>
                    <a:gd name="connsiteX79" fmla="*/ 2266952 w 4234182"/>
                    <a:gd name="connsiteY79" fmla="*/ 3889283 h 6438807"/>
                    <a:gd name="connsiteX80" fmla="*/ 2335623 w 4234182"/>
                    <a:gd name="connsiteY80" fmla="*/ 3826147 h 6438807"/>
                    <a:gd name="connsiteX81" fmla="*/ 2381251 w 4234182"/>
                    <a:gd name="connsiteY81" fmla="*/ 3827371 h 6438807"/>
                    <a:gd name="connsiteX82" fmla="*/ 2416176 w 4234182"/>
                    <a:gd name="connsiteY82" fmla="*/ 3773396 h 6438807"/>
                    <a:gd name="connsiteX83" fmla="*/ 2519364 w 4234182"/>
                    <a:gd name="connsiteY83" fmla="*/ 3792446 h 6438807"/>
                    <a:gd name="connsiteX84" fmla="*/ 2568576 w 4234182"/>
                    <a:gd name="connsiteY84" fmla="*/ 3743233 h 6438807"/>
                    <a:gd name="connsiteX85" fmla="*/ 2654301 w 4234182"/>
                    <a:gd name="connsiteY85" fmla="*/ 3754346 h 6438807"/>
                    <a:gd name="connsiteX86" fmla="*/ 2688864 w 4234182"/>
                    <a:gd name="connsiteY86" fmla="*/ 3646260 h 6438807"/>
                    <a:gd name="connsiteX87" fmla="*/ 2719389 w 4234182"/>
                    <a:gd name="connsiteY87" fmla="*/ 3543208 h 6438807"/>
                    <a:gd name="connsiteX88" fmla="*/ 2695576 w 4234182"/>
                    <a:gd name="connsiteY88" fmla="*/ 3330483 h 6438807"/>
                    <a:gd name="connsiteX89" fmla="*/ 2666548 w 4234182"/>
                    <a:gd name="connsiteY89" fmla="*/ 3202486 h 6438807"/>
                    <a:gd name="connsiteX90" fmla="*/ 2611439 w 4234182"/>
                    <a:gd name="connsiteY90" fmla="*/ 3122521 h 6438807"/>
                    <a:gd name="connsiteX91" fmla="*/ 2547940 w 4234182"/>
                    <a:gd name="connsiteY91" fmla="*/ 3027272 h 6438807"/>
                    <a:gd name="connsiteX92" fmla="*/ 2479677 w 4234182"/>
                    <a:gd name="connsiteY92" fmla="*/ 2884397 h 6438807"/>
                    <a:gd name="connsiteX93" fmla="*/ 2317751 w 4234182"/>
                    <a:gd name="connsiteY93" fmla="*/ 2760571 h 6438807"/>
                    <a:gd name="connsiteX94" fmla="*/ 2310450 w 4234182"/>
                    <a:gd name="connsiteY94" fmla="*/ 2707549 h 6438807"/>
                    <a:gd name="connsiteX95" fmla="*/ 2341564 w 4234182"/>
                    <a:gd name="connsiteY95" fmla="*/ 2627221 h 6438807"/>
                    <a:gd name="connsiteX96" fmla="*/ 2712450 w 4234182"/>
                    <a:gd name="connsiteY96" fmla="*/ 2356122 h 6438807"/>
                    <a:gd name="connsiteX97" fmla="*/ 2713220 w 4234182"/>
                    <a:gd name="connsiteY97" fmla="*/ 2237512 h 6438807"/>
                    <a:gd name="connsiteX98" fmla="*/ 2715203 w 4234182"/>
                    <a:gd name="connsiteY98" fmla="*/ 2167856 h 6438807"/>
                    <a:gd name="connsiteX99" fmla="*/ 2755901 w 4234182"/>
                    <a:gd name="connsiteY99" fmla="*/ 2096996 h 6438807"/>
                    <a:gd name="connsiteX100" fmla="*/ 2865439 w 4234182"/>
                    <a:gd name="connsiteY100" fmla="*/ 2006508 h 6438807"/>
                    <a:gd name="connsiteX101" fmla="*/ 2947989 w 4234182"/>
                    <a:gd name="connsiteY101" fmla="*/ 1920783 h 6438807"/>
                    <a:gd name="connsiteX102" fmla="*/ 3024189 w 4234182"/>
                    <a:gd name="connsiteY102" fmla="*/ 1781083 h 6438807"/>
                    <a:gd name="connsiteX103" fmla="*/ 3051222 w 4234182"/>
                    <a:gd name="connsiteY103" fmla="*/ 1822858 h 6438807"/>
                    <a:gd name="connsiteX104" fmla="*/ 3119439 w 4234182"/>
                    <a:gd name="connsiteY104" fmla="*/ 1771558 h 6438807"/>
                    <a:gd name="connsiteX105" fmla="*/ 3141664 w 4234182"/>
                    <a:gd name="connsiteY105" fmla="*/ 1846171 h 6438807"/>
                    <a:gd name="connsiteX106" fmla="*/ 3276601 w 4234182"/>
                    <a:gd name="connsiteY106" fmla="*/ 1866808 h 6438807"/>
                    <a:gd name="connsiteX107" fmla="*/ 3319782 w 4234182"/>
                    <a:gd name="connsiteY107" fmla="*/ 1850934 h 6438807"/>
                    <a:gd name="connsiteX108" fmla="*/ 3416590 w 4234182"/>
                    <a:gd name="connsiteY108" fmla="*/ 1817163 h 6438807"/>
                    <a:gd name="connsiteX109" fmla="*/ 3586164 w 4234182"/>
                    <a:gd name="connsiteY109" fmla="*/ 1666783 h 6438807"/>
                    <a:gd name="connsiteX110" fmla="*/ 3737793 w 4234182"/>
                    <a:gd name="connsiteY110" fmla="*/ 1406797 h 6438807"/>
                    <a:gd name="connsiteX111" fmla="*/ 3911601 w 4234182"/>
                    <a:gd name="connsiteY111" fmla="*/ 1107983 h 6438807"/>
                    <a:gd name="connsiteX112" fmla="*/ 3983039 w 4234182"/>
                    <a:gd name="connsiteY112" fmla="*/ 996858 h 6438807"/>
                    <a:gd name="connsiteX113" fmla="*/ 4055631 w 4234182"/>
                    <a:gd name="connsiteY113" fmla="*/ 793658 h 6438807"/>
                    <a:gd name="connsiteX114" fmla="*/ 4146551 w 4234182"/>
                    <a:gd name="connsiteY114" fmla="*/ 583242 h 6438807"/>
                    <a:gd name="connsiteX115" fmla="*/ 4234182 w 4234182"/>
                    <a:gd name="connsiteY115" fmla="*/ 361768 h 6438807"/>
                    <a:gd name="connsiteX116" fmla="*/ 4203339 w 4234182"/>
                    <a:gd name="connsiteY116" fmla="*/ 0 h 6438807"/>
                    <a:gd name="connsiteX117" fmla="*/ 2572241 w 4234182"/>
                    <a:gd name="connsiteY117" fmla="*/ 46067 h 6438807"/>
                    <a:gd name="connsiteX118" fmla="*/ 2102049 w 4234182"/>
                    <a:gd name="connsiteY118"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248866 w 4234182"/>
                    <a:gd name="connsiteY38" fmla="*/ 4766809 h 6438807"/>
                    <a:gd name="connsiteX39" fmla="*/ 1179515 w 4234182"/>
                    <a:gd name="connsiteY39" fmla="*/ 4606834 h 6438807"/>
                    <a:gd name="connsiteX40" fmla="*/ 1138240 w 4234182"/>
                    <a:gd name="connsiteY40" fmla="*/ 4387759 h 6438807"/>
                    <a:gd name="connsiteX41" fmla="*/ 1038227 w 4234182"/>
                    <a:gd name="connsiteY41" fmla="*/ 4297272 h 6438807"/>
                    <a:gd name="connsiteX42" fmla="*/ 1139827 w 4234182"/>
                    <a:gd name="connsiteY42" fmla="*/ 3114584 h 6438807"/>
                    <a:gd name="connsiteX43" fmla="*/ 1125540 w 4234182"/>
                    <a:gd name="connsiteY43" fmla="*/ 3089184 h 6438807"/>
                    <a:gd name="connsiteX44" fmla="*/ 965202 w 4234182"/>
                    <a:gd name="connsiteY44" fmla="*/ 3086009 h 6438807"/>
                    <a:gd name="connsiteX45" fmla="*/ 884240 w 4234182"/>
                    <a:gd name="connsiteY45" fmla="*/ 3162209 h 6438807"/>
                    <a:gd name="connsiteX46" fmla="*/ 850902 w 4234182"/>
                    <a:gd name="connsiteY46" fmla="*/ 3213009 h 6438807"/>
                    <a:gd name="connsiteX47" fmla="*/ 702175 w 4234182"/>
                    <a:gd name="connsiteY47" fmla="*/ 3169103 h 6438807"/>
                    <a:gd name="connsiteX48" fmla="*/ 519115 w 4234182"/>
                    <a:gd name="connsiteY48" fmla="*/ 2930434 h 6438807"/>
                    <a:gd name="connsiteX49" fmla="*/ 641352 w 4234182"/>
                    <a:gd name="connsiteY49" fmla="*/ 2758984 h 6438807"/>
                    <a:gd name="connsiteX50" fmla="*/ 668340 w 4234182"/>
                    <a:gd name="connsiteY50" fmla="*/ 2785972 h 6438807"/>
                    <a:gd name="connsiteX51" fmla="*/ 860427 w 4234182"/>
                    <a:gd name="connsiteY51" fmla="*/ 2579597 h 6438807"/>
                    <a:gd name="connsiteX52" fmla="*/ 1031877 w 4234182"/>
                    <a:gd name="connsiteY52" fmla="*/ 2489109 h 6438807"/>
                    <a:gd name="connsiteX53" fmla="*/ 1179515 w 4234182"/>
                    <a:gd name="connsiteY53" fmla="*/ 2346234 h 6438807"/>
                    <a:gd name="connsiteX54" fmla="*/ 1293905 w 4234182"/>
                    <a:gd name="connsiteY54" fmla="*/ 2356213 h 6438807"/>
                    <a:gd name="connsiteX55" fmla="*/ 1359991 w 4234182"/>
                    <a:gd name="connsiteY55" fmla="*/ 2451598 h 6438807"/>
                    <a:gd name="connsiteX56" fmla="*/ 1303340 w 4234182"/>
                    <a:gd name="connsiteY56" fmla="*/ 2522447 h 6438807"/>
                    <a:gd name="connsiteX57" fmla="*/ 1206502 w 4234182"/>
                    <a:gd name="connsiteY57" fmla="*/ 2614522 h 6438807"/>
                    <a:gd name="connsiteX58" fmla="*/ 1168765 w 4234182"/>
                    <a:gd name="connsiteY58" fmla="*/ 2634705 h 6438807"/>
                    <a:gd name="connsiteX59" fmla="*/ 1180376 w 4234182"/>
                    <a:gd name="connsiteY59" fmla="*/ 2695756 h 6438807"/>
                    <a:gd name="connsiteX60" fmla="*/ 1133068 w 4234182"/>
                    <a:gd name="connsiteY60" fmla="*/ 2816815 h 6438807"/>
                    <a:gd name="connsiteX61" fmla="*/ 1362077 w 4234182"/>
                    <a:gd name="connsiteY61" fmla="*/ 2720884 h 6438807"/>
                    <a:gd name="connsiteX62" fmla="*/ 1684340 w 4234182"/>
                    <a:gd name="connsiteY62" fmla="*/ 2614522 h 6438807"/>
                    <a:gd name="connsiteX63" fmla="*/ 1890715 w 4234182"/>
                    <a:gd name="connsiteY63" fmla="*/ 2808197 h 6438807"/>
                    <a:gd name="connsiteX64" fmla="*/ 1787073 w 4234182"/>
                    <a:gd name="connsiteY64" fmla="*/ 2922088 h 6438807"/>
                    <a:gd name="connsiteX65" fmla="*/ 1811338 w 4234182"/>
                    <a:gd name="connsiteY65" fmla="*/ 3035208 h 6438807"/>
                    <a:gd name="connsiteX66" fmla="*/ 1878014 w 4234182"/>
                    <a:gd name="connsiteY66" fmla="*/ 3035208 h 6438807"/>
                    <a:gd name="connsiteX67" fmla="*/ 2100264 w 4234182"/>
                    <a:gd name="connsiteY67" fmla="*/ 3087596 h 6438807"/>
                    <a:gd name="connsiteX68" fmla="*/ 2171701 w 4234182"/>
                    <a:gd name="connsiteY68" fmla="*/ 3557496 h 6438807"/>
                    <a:gd name="connsiteX69" fmla="*/ 2129929 w 4234182"/>
                    <a:gd name="connsiteY69" fmla="*/ 3637008 h 6438807"/>
                    <a:gd name="connsiteX70" fmla="*/ 2095501 w 4234182"/>
                    <a:gd name="connsiteY70" fmla="*/ 3803558 h 6438807"/>
                    <a:gd name="connsiteX71" fmla="*/ 2056223 w 4234182"/>
                    <a:gd name="connsiteY71" fmla="*/ 3843564 h 6438807"/>
                    <a:gd name="connsiteX72" fmla="*/ 2090739 w 4234182"/>
                    <a:gd name="connsiteY72" fmla="*/ 3873408 h 6438807"/>
                    <a:gd name="connsiteX73" fmla="*/ 2073276 w 4234182"/>
                    <a:gd name="connsiteY73" fmla="*/ 3921033 h 6438807"/>
                    <a:gd name="connsiteX74" fmla="*/ 2122489 w 4234182"/>
                    <a:gd name="connsiteY74" fmla="*/ 3906746 h 6438807"/>
                    <a:gd name="connsiteX75" fmla="*/ 2163764 w 4234182"/>
                    <a:gd name="connsiteY75" fmla="*/ 3930558 h 6438807"/>
                    <a:gd name="connsiteX76" fmla="*/ 2211389 w 4234182"/>
                    <a:gd name="connsiteY76" fmla="*/ 3924208 h 6438807"/>
                    <a:gd name="connsiteX77" fmla="*/ 2271714 w 4234182"/>
                    <a:gd name="connsiteY77" fmla="*/ 3851183 h 6438807"/>
                    <a:gd name="connsiteX78" fmla="*/ 2266952 w 4234182"/>
                    <a:gd name="connsiteY78" fmla="*/ 3889283 h 6438807"/>
                    <a:gd name="connsiteX79" fmla="*/ 2335623 w 4234182"/>
                    <a:gd name="connsiteY79" fmla="*/ 3826147 h 6438807"/>
                    <a:gd name="connsiteX80" fmla="*/ 2381251 w 4234182"/>
                    <a:gd name="connsiteY80" fmla="*/ 3827371 h 6438807"/>
                    <a:gd name="connsiteX81" fmla="*/ 2416176 w 4234182"/>
                    <a:gd name="connsiteY81" fmla="*/ 3773396 h 6438807"/>
                    <a:gd name="connsiteX82" fmla="*/ 2519364 w 4234182"/>
                    <a:gd name="connsiteY82" fmla="*/ 3792446 h 6438807"/>
                    <a:gd name="connsiteX83" fmla="*/ 2568576 w 4234182"/>
                    <a:gd name="connsiteY83" fmla="*/ 3743233 h 6438807"/>
                    <a:gd name="connsiteX84" fmla="*/ 2654301 w 4234182"/>
                    <a:gd name="connsiteY84" fmla="*/ 3754346 h 6438807"/>
                    <a:gd name="connsiteX85" fmla="*/ 2688864 w 4234182"/>
                    <a:gd name="connsiteY85" fmla="*/ 3646260 h 6438807"/>
                    <a:gd name="connsiteX86" fmla="*/ 2719389 w 4234182"/>
                    <a:gd name="connsiteY86" fmla="*/ 3543208 h 6438807"/>
                    <a:gd name="connsiteX87" fmla="*/ 2695576 w 4234182"/>
                    <a:gd name="connsiteY87" fmla="*/ 3330483 h 6438807"/>
                    <a:gd name="connsiteX88" fmla="*/ 2666548 w 4234182"/>
                    <a:gd name="connsiteY88" fmla="*/ 3202486 h 6438807"/>
                    <a:gd name="connsiteX89" fmla="*/ 2611439 w 4234182"/>
                    <a:gd name="connsiteY89" fmla="*/ 3122521 h 6438807"/>
                    <a:gd name="connsiteX90" fmla="*/ 2547940 w 4234182"/>
                    <a:gd name="connsiteY90" fmla="*/ 3027272 h 6438807"/>
                    <a:gd name="connsiteX91" fmla="*/ 2479677 w 4234182"/>
                    <a:gd name="connsiteY91" fmla="*/ 2884397 h 6438807"/>
                    <a:gd name="connsiteX92" fmla="*/ 2317751 w 4234182"/>
                    <a:gd name="connsiteY92" fmla="*/ 2760571 h 6438807"/>
                    <a:gd name="connsiteX93" fmla="*/ 2310450 w 4234182"/>
                    <a:gd name="connsiteY93" fmla="*/ 2707549 h 6438807"/>
                    <a:gd name="connsiteX94" fmla="*/ 2341564 w 4234182"/>
                    <a:gd name="connsiteY94" fmla="*/ 2627221 h 6438807"/>
                    <a:gd name="connsiteX95" fmla="*/ 2712450 w 4234182"/>
                    <a:gd name="connsiteY95" fmla="*/ 2356122 h 6438807"/>
                    <a:gd name="connsiteX96" fmla="*/ 2713220 w 4234182"/>
                    <a:gd name="connsiteY96" fmla="*/ 2237512 h 6438807"/>
                    <a:gd name="connsiteX97" fmla="*/ 2715203 w 4234182"/>
                    <a:gd name="connsiteY97" fmla="*/ 2167856 h 6438807"/>
                    <a:gd name="connsiteX98" fmla="*/ 2755901 w 4234182"/>
                    <a:gd name="connsiteY98" fmla="*/ 2096996 h 6438807"/>
                    <a:gd name="connsiteX99" fmla="*/ 2865439 w 4234182"/>
                    <a:gd name="connsiteY99" fmla="*/ 2006508 h 6438807"/>
                    <a:gd name="connsiteX100" fmla="*/ 2947989 w 4234182"/>
                    <a:gd name="connsiteY100" fmla="*/ 1920783 h 6438807"/>
                    <a:gd name="connsiteX101" fmla="*/ 3024189 w 4234182"/>
                    <a:gd name="connsiteY101" fmla="*/ 1781083 h 6438807"/>
                    <a:gd name="connsiteX102" fmla="*/ 3051222 w 4234182"/>
                    <a:gd name="connsiteY102" fmla="*/ 1822858 h 6438807"/>
                    <a:gd name="connsiteX103" fmla="*/ 3119439 w 4234182"/>
                    <a:gd name="connsiteY103" fmla="*/ 1771558 h 6438807"/>
                    <a:gd name="connsiteX104" fmla="*/ 3141664 w 4234182"/>
                    <a:gd name="connsiteY104" fmla="*/ 1846171 h 6438807"/>
                    <a:gd name="connsiteX105" fmla="*/ 3276601 w 4234182"/>
                    <a:gd name="connsiteY105" fmla="*/ 1866808 h 6438807"/>
                    <a:gd name="connsiteX106" fmla="*/ 3319782 w 4234182"/>
                    <a:gd name="connsiteY106" fmla="*/ 1850934 h 6438807"/>
                    <a:gd name="connsiteX107" fmla="*/ 3416590 w 4234182"/>
                    <a:gd name="connsiteY107" fmla="*/ 1817163 h 6438807"/>
                    <a:gd name="connsiteX108" fmla="*/ 3586164 w 4234182"/>
                    <a:gd name="connsiteY108" fmla="*/ 1666783 h 6438807"/>
                    <a:gd name="connsiteX109" fmla="*/ 3737793 w 4234182"/>
                    <a:gd name="connsiteY109" fmla="*/ 1406797 h 6438807"/>
                    <a:gd name="connsiteX110" fmla="*/ 3911601 w 4234182"/>
                    <a:gd name="connsiteY110" fmla="*/ 1107983 h 6438807"/>
                    <a:gd name="connsiteX111" fmla="*/ 3983039 w 4234182"/>
                    <a:gd name="connsiteY111" fmla="*/ 996858 h 6438807"/>
                    <a:gd name="connsiteX112" fmla="*/ 4055631 w 4234182"/>
                    <a:gd name="connsiteY112" fmla="*/ 793658 h 6438807"/>
                    <a:gd name="connsiteX113" fmla="*/ 4146551 w 4234182"/>
                    <a:gd name="connsiteY113" fmla="*/ 583242 h 6438807"/>
                    <a:gd name="connsiteX114" fmla="*/ 4234182 w 4234182"/>
                    <a:gd name="connsiteY114" fmla="*/ 361768 h 6438807"/>
                    <a:gd name="connsiteX115" fmla="*/ 4203339 w 4234182"/>
                    <a:gd name="connsiteY115" fmla="*/ 0 h 6438807"/>
                    <a:gd name="connsiteX116" fmla="*/ 2572241 w 4234182"/>
                    <a:gd name="connsiteY116" fmla="*/ 46067 h 6438807"/>
                    <a:gd name="connsiteX117" fmla="*/ 2102049 w 4234182"/>
                    <a:gd name="connsiteY117"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1577 w 4234182"/>
                    <a:gd name="connsiteY37" fmla="*/ 4749709 h 6438807"/>
                    <a:gd name="connsiteX38" fmla="*/ 1179515 w 4234182"/>
                    <a:gd name="connsiteY38" fmla="*/ 4606834 h 6438807"/>
                    <a:gd name="connsiteX39" fmla="*/ 1138240 w 4234182"/>
                    <a:gd name="connsiteY39" fmla="*/ 4387759 h 6438807"/>
                    <a:gd name="connsiteX40" fmla="*/ 1038227 w 4234182"/>
                    <a:gd name="connsiteY40" fmla="*/ 4297272 h 6438807"/>
                    <a:gd name="connsiteX41" fmla="*/ 1139827 w 4234182"/>
                    <a:gd name="connsiteY41" fmla="*/ 3114584 h 6438807"/>
                    <a:gd name="connsiteX42" fmla="*/ 1125540 w 4234182"/>
                    <a:gd name="connsiteY42" fmla="*/ 3089184 h 6438807"/>
                    <a:gd name="connsiteX43" fmla="*/ 965202 w 4234182"/>
                    <a:gd name="connsiteY43" fmla="*/ 3086009 h 6438807"/>
                    <a:gd name="connsiteX44" fmla="*/ 884240 w 4234182"/>
                    <a:gd name="connsiteY44" fmla="*/ 3162209 h 6438807"/>
                    <a:gd name="connsiteX45" fmla="*/ 850902 w 4234182"/>
                    <a:gd name="connsiteY45" fmla="*/ 3213009 h 6438807"/>
                    <a:gd name="connsiteX46" fmla="*/ 702175 w 4234182"/>
                    <a:gd name="connsiteY46" fmla="*/ 3169103 h 6438807"/>
                    <a:gd name="connsiteX47" fmla="*/ 519115 w 4234182"/>
                    <a:gd name="connsiteY47" fmla="*/ 2930434 h 6438807"/>
                    <a:gd name="connsiteX48" fmla="*/ 641352 w 4234182"/>
                    <a:gd name="connsiteY48" fmla="*/ 2758984 h 6438807"/>
                    <a:gd name="connsiteX49" fmla="*/ 668340 w 4234182"/>
                    <a:gd name="connsiteY49" fmla="*/ 2785972 h 6438807"/>
                    <a:gd name="connsiteX50" fmla="*/ 860427 w 4234182"/>
                    <a:gd name="connsiteY50" fmla="*/ 2579597 h 6438807"/>
                    <a:gd name="connsiteX51" fmla="*/ 1031877 w 4234182"/>
                    <a:gd name="connsiteY51" fmla="*/ 2489109 h 6438807"/>
                    <a:gd name="connsiteX52" fmla="*/ 1179515 w 4234182"/>
                    <a:gd name="connsiteY52" fmla="*/ 2346234 h 6438807"/>
                    <a:gd name="connsiteX53" fmla="*/ 1293905 w 4234182"/>
                    <a:gd name="connsiteY53" fmla="*/ 2356213 h 6438807"/>
                    <a:gd name="connsiteX54" fmla="*/ 1359991 w 4234182"/>
                    <a:gd name="connsiteY54" fmla="*/ 2451598 h 6438807"/>
                    <a:gd name="connsiteX55" fmla="*/ 1303340 w 4234182"/>
                    <a:gd name="connsiteY55" fmla="*/ 2522447 h 6438807"/>
                    <a:gd name="connsiteX56" fmla="*/ 1206502 w 4234182"/>
                    <a:gd name="connsiteY56" fmla="*/ 2614522 h 6438807"/>
                    <a:gd name="connsiteX57" fmla="*/ 1168765 w 4234182"/>
                    <a:gd name="connsiteY57" fmla="*/ 2634705 h 6438807"/>
                    <a:gd name="connsiteX58" fmla="*/ 1180376 w 4234182"/>
                    <a:gd name="connsiteY58" fmla="*/ 2695756 h 6438807"/>
                    <a:gd name="connsiteX59" fmla="*/ 1133068 w 4234182"/>
                    <a:gd name="connsiteY59" fmla="*/ 2816815 h 6438807"/>
                    <a:gd name="connsiteX60" fmla="*/ 1362077 w 4234182"/>
                    <a:gd name="connsiteY60" fmla="*/ 2720884 h 6438807"/>
                    <a:gd name="connsiteX61" fmla="*/ 1684340 w 4234182"/>
                    <a:gd name="connsiteY61" fmla="*/ 2614522 h 6438807"/>
                    <a:gd name="connsiteX62" fmla="*/ 1890715 w 4234182"/>
                    <a:gd name="connsiteY62" fmla="*/ 2808197 h 6438807"/>
                    <a:gd name="connsiteX63" fmla="*/ 1787073 w 4234182"/>
                    <a:gd name="connsiteY63" fmla="*/ 2922088 h 6438807"/>
                    <a:gd name="connsiteX64" fmla="*/ 1811338 w 4234182"/>
                    <a:gd name="connsiteY64" fmla="*/ 3035208 h 6438807"/>
                    <a:gd name="connsiteX65" fmla="*/ 1878014 w 4234182"/>
                    <a:gd name="connsiteY65" fmla="*/ 3035208 h 6438807"/>
                    <a:gd name="connsiteX66" fmla="*/ 2100264 w 4234182"/>
                    <a:gd name="connsiteY66" fmla="*/ 3087596 h 6438807"/>
                    <a:gd name="connsiteX67" fmla="*/ 2171701 w 4234182"/>
                    <a:gd name="connsiteY67" fmla="*/ 3557496 h 6438807"/>
                    <a:gd name="connsiteX68" fmla="*/ 2129929 w 4234182"/>
                    <a:gd name="connsiteY68" fmla="*/ 3637008 h 6438807"/>
                    <a:gd name="connsiteX69" fmla="*/ 2095501 w 4234182"/>
                    <a:gd name="connsiteY69" fmla="*/ 3803558 h 6438807"/>
                    <a:gd name="connsiteX70" fmla="*/ 2056223 w 4234182"/>
                    <a:gd name="connsiteY70" fmla="*/ 3843564 h 6438807"/>
                    <a:gd name="connsiteX71" fmla="*/ 2090739 w 4234182"/>
                    <a:gd name="connsiteY71" fmla="*/ 3873408 h 6438807"/>
                    <a:gd name="connsiteX72" fmla="*/ 2073276 w 4234182"/>
                    <a:gd name="connsiteY72" fmla="*/ 3921033 h 6438807"/>
                    <a:gd name="connsiteX73" fmla="*/ 2122489 w 4234182"/>
                    <a:gd name="connsiteY73" fmla="*/ 3906746 h 6438807"/>
                    <a:gd name="connsiteX74" fmla="*/ 2163764 w 4234182"/>
                    <a:gd name="connsiteY74" fmla="*/ 3930558 h 6438807"/>
                    <a:gd name="connsiteX75" fmla="*/ 2211389 w 4234182"/>
                    <a:gd name="connsiteY75" fmla="*/ 3924208 h 6438807"/>
                    <a:gd name="connsiteX76" fmla="*/ 2271714 w 4234182"/>
                    <a:gd name="connsiteY76" fmla="*/ 3851183 h 6438807"/>
                    <a:gd name="connsiteX77" fmla="*/ 2266952 w 4234182"/>
                    <a:gd name="connsiteY77" fmla="*/ 3889283 h 6438807"/>
                    <a:gd name="connsiteX78" fmla="*/ 2335623 w 4234182"/>
                    <a:gd name="connsiteY78" fmla="*/ 3826147 h 6438807"/>
                    <a:gd name="connsiteX79" fmla="*/ 2381251 w 4234182"/>
                    <a:gd name="connsiteY79" fmla="*/ 3827371 h 6438807"/>
                    <a:gd name="connsiteX80" fmla="*/ 2416176 w 4234182"/>
                    <a:gd name="connsiteY80" fmla="*/ 3773396 h 6438807"/>
                    <a:gd name="connsiteX81" fmla="*/ 2519364 w 4234182"/>
                    <a:gd name="connsiteY81" fmla="*/ 3792446 h 6438807"/>
                    <a:gd name="connsiteX82" fmla="*/ 2568576 w 4234182"/>
                    <a:gd name="connsiteY82" fmla="*/ 3743233 h 6438807"/>
                    <a:gd name="connsiteX83" fmla="*/ 2654301 w 4234182"/>
                    <a:gd name="connsiteY83" fmla="*/ 3754346 h 6438807"/>
                    <a:gd name="connsiteX84" fmla="*/ 2688864 w 4234182"/>
                    <a:gd name="connsiteY84" fmla="*/ 3646260 h 6438807"/>
                    <a:gd name="connsiteX85" fmla="*/ 2719389 w 4234182"/>
                    <a:gd name="connsiteY85" fmla="*/ 3543208 h 6438807"/>
                    <a:gd name="connsiteX86" fmla="*/ 2695576 w 4234182"/>
                    <a:gd name="connsiteY86" fmla="*/ 3330483 h 6438807"/>
                    <a:gd name="connsiteX87" fmla="*/ 2666548 w 4234182"/>
                    <a:gd name="connsiteY87" fmla="*/ 3202486 h 6438807"/>
                    <a:gd name="connsiteX88" fmla="*/ 2611439 w 4234182"/>
                    <a:gd name="connsiteY88" fmla="*/ 3122521 h 6438807"/>
                    <a:gd name="connsiteX89" fmla="*/ 2547940 w 4234182"/>
                    <a:gd name="connsiteY89" fmla="*/ 3027272 h 6438807"/>
                    <a:gd name="connsiteX90" fmla="*/ 2479677 w 4234182"/>
                    <a:gd name="connsiteY90" fmla="*/ 2884397 h 6438807"/>
                    <a:gd name="connsiteX91" fmla="*/ 2317751 w 4234182"/>
                    <a:gd name="connsiteY91" fmla="*/ 2760571 h 6438807"/>
                    <a:gd name="connsiteX92" fmla="*/ 2310450 w 4234182"/>
                    <a:gd name="connsiteY92" fmla="*/ 2707549 h 6438807"/>
                    <a:gd name="connsiteX93" fmla="*/ 2341564 w 4234182"/>
                    <a:gd name="connsiteY93" fmla="*/ 2627221 h 6438807"/>
                    <a:gd name="connsiteX94" fmla="*/ 2712450 w 4234182"/>
                    <a:gd name="connsiteY94" fmla="*/ 2356122 h 6438807"/>
                    <a:gd name="connsiteX95" fmla="*/ 2713220 w 4234182"/>
                    <a:gd name="connsiteY95" fmla="*/ 2237512 h 6438807"/>
                    <a:gd name="connsiteX96" fmla="*/ 2715203 w 4234182"/>
                    <a:gd name="connsiteY96" fmla="*/ 2167856 h 6438807"/>
                    <a:gd name="connsiteX97" fmla="*/ 2755901 w 4234182"/>
                    <a:gd name="connsiteY97" fmla="*/ 2096996 h 6438807"/>
                    <a:gd name="connsiteX98" fmla="*/ 2865439 w 4234182"/>
                    <a:gd name="connsiteY98" fmla="*/ 2006508 h 6438807"/>
                    <a:gd name="connsiteX99" fmla="*/ 2947989 w 4234182"/>
                    <a:gd name="connsiteY99" fmla="*/ 1920783 h 6438807"/>
                    <a:gd name="connsiteX100" fmla="*/ 3024189 w 4234182"/>
                    <a:gd name="connsiteY100" fmla="*/ 1781083 h 6438807"/>
                    <a:gd name="connsiteX101" fmla="*/ 3051222 w 4234182"/>
                    <a:gd name="connsiteY101" fmla="*/ 1822858 h 6438807"/>
                    <a:gd name="connsiteX102" fmla="*/ 3119439 w 4234182"/>
                    <a:gd name="connsiteY102" fmla="*/ 1771558 h 6438807"/>
                    <a:gd name="connsiteX103" fmla="*/ 3141664 w 4234182"/>
                    <a:gd name="connsiteY103" fmla="*/ 1846171 h 6438807"/>
                    <a:gd name="connsiteX104" fmla="*/ 3276601 w 4234182"/>
                    <a:gd name="connsiteY104" fmla="*/ 1866808 h 6438807"/>
                    <a:gd name="connsiteX105" fmla="*/ 3319782 w 4234182"/>
                    <a:gd name="connsiteY105" fmla="*/ 1850934 h 6438807"/>
                    <a:gd name="connsiteX106" fmla="*/ 3416590 w 4234182"/>
                    <a:gd name="connsiteY106" fmla="*/ 1817163 h 6438807"/>
                    <a:gd name="connsiteX107" fmla="*/ 3586164 w 4234182"/>
                    <a:gd name="connsiteY107" fmla="*/ 1666783 h 6438807"/>
                    <a:gd name="connsiteX108" fmla="*/ 3737793 w 4234182"/>
                    <a:gd name="connsiteY108" fmla="*/ 1406797 h 6438807"/>
                    <a:gd name="connsiteX109" fmla="*/ 3911601 w 4234182"/>
                    <a:gd name="connsiteY109" fmla="*/ 1107983 h 6438807"/>
                    <a:gd name="connsiteX110" fmla="*/ 3983039 w 4234182"/>
                    <a:gd name="connsiteY110" fmla="*/ 996858 h 6438807"/>
                    <a:gd name="connsiteX111" fmla="*/ 4055631 w 4234182"/>
                    <a:gd name="connsiteY111" fmla="*/ 793658 h 6438807"/>
                    <a:gd name="connsiteX112" fmla="*/ 4146551 w 4234182"/>
                    <a:gd name="connsiteY112" fmla="*/ 583242 h 6438807"/>
                    <a:gd name="connsiteX113" fmla="*/ 4234182 w 4234182"/>
                    <a:gd name="connsiteY113" fmla="*/ 361768 h 6438807"/>
                    <a:gd name="connsiteX114" fmla="*/ 4203339 w 4234182"/>
                    <a:gd name="connsiteY114" fmla="*/ 0 h 6438807"/>
                    <a:gd name="connsiteX115" fmla="*/ 2572241 w 4234182"/>
                    <a:gd name="connsiteY115" fmla="*/ 46067 h 6438807"/>
                    <a:gd name="connsiteX116" fmla="*/ 2102049 w 4234182"/>
                    <a:gd name="connsiteY116"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28715 w 4234182"/>
                    <a:gd name="connsiteY36" fmla="*/ 4744947 h 6438807"/>
                    <a:gd name="connsiteX37" fmla="*/ 1179515 w 4234182"/>
                    <a:gd name="connsiteY37" fmla="*/ 4606834 h 6438807"/>
                    <a:gd name="connsiteX38" fmla="*/ 1138240 w 4234182"/>
                    <a:gd name="connsiteY38" fmla="*/ 4387759 h 6438807"/>
                    <a:gd name="connsiteX39" fmla="*/ 1038227 w 4234182"/>
                    <a:gd name="connsiteY39" fmla="*/ 4297272 h 6438807"/>
                    <a:gd name="connsiteX40" fmla="*/ 1139827 w 4234182"/>
                    <a:gd name="connsiteY40" fmla="*/ 3114584 h 6438807"/>
                    <a:gd name="connsiteX41" fmla="*/ 1125540 w 4234182"/>
                    <a:gd name="connsiteY41" fmla="*/ 3089184 h 6438807"/>
                    <a:gd name="connsiteX42" fmla="*/ 965202 w 4234182"/>
                    <a:gd name="connsiteY42" fmla="*/ 3086009 h 6438807"/>
                    <a:gd name="connsiteX43" fmla="*/ 884240 w 4234182"/>
                    <a:gd name="connsiteY43" fmla="*/ 3162209 h 6438807"/>
                    <a:gd name="connsiteX44" fmla="*/ 850902 w 4234182"/>
                    <a:gd name="connsiteY44" fmla="*/ 3213009 h 6438807"/>
                    <a:gd name="connsiteX45" fmla="*/ 702175 w 4234182"/>
                    <a:gd name="connsiteY45" fmla="*/ 3169103 h 6438807"/>
                    <a:gd name="connsiteX46" fmla="*/ 519115 w 4234182"/>
                    <a:gd name="connsiteY46" fmla="*/ 2930434 h 6438807"/>
                    <a:gd name="connsiteX47" fmla="*/ 641352 w 4234182"/>
                    <a:gd name="connsiteY47" fmla="*/ 2758984 h 6438807"/>
                    <a:gd name="connsiteX48" fmla="*/ 668340 w 4234182"/>
                    <a:gd name="connsiteY48" fmla="*/ 2785972 h 6438807"/>
                    <a:gd name="connsiteX49" fmla="*/ 860427 w 4234182"/>
                    <a:gd name="connsiteY49" fmla="*/ 2579597 h 6438807"/>
                    <a:gd name="connsiteX50" fmla="*/ 1031877 w 4234182"/>
                    <a:gd name="connsiteY50" fmla="*/ 2489109 h 6438807"/>
                    <a:gd name="connsiteX51" fmla="*/ 1179515 w 4234182"/>
                    <a:gd name="connsiteY51" fmla="*/ 2346234 h 6438807"/>
                    <a:gd name="connsiteX52" fmla="*/ 1293905 w 4234182"/>
                    <a:gd name="connsiteY52" fmla="*/ 2356213 h 6438807"/>
                    <a:gd name="connsiteX53" fmla="*/ 1359991 w 4234182"/>
                    <a:gd name="connsiteY53" fmla="*/ 2451598 h 6438807"/>
                    <a:gd name="connsiteX54" fmla="*/ 1303340 w 4234182"/>
                    <a:gd name="connsiteY54" fmla="*/ 2522447 h 6438807"/>
                    <a:gd name="connsiteX55" fmla="*/ 1206502 w 4234182"/>
                    <a:gd name="connsiteY55" fmla="*/ 2614522 h 6438807"/>
                    <a:gd name="connsiteX56" fmla="*/ 1168765 w 4234182"/>
                    <a:gd name="connsiteY56" fmla="*/ 2634705 h 6438807"/>
                    <a:gd name="connsiteX57" fmla="*/ 1180376 w 4234182"/>
                    <a:gd name="connsiteY57" fmla="*/ 2695756 h 6438807"/>
                    <a:gd name="connsiteX58" fmla="*/ 1133068 w 4234182"/>
                    <a:gd name="connsiteY58" fmla="*/ 2816815 h 6438807"/>
                    <a:gd name="connsiteX59" fmla="*/ 1362077 w 4234182"/>
                    <a:gd name="connsiteY59" fmla="*/ 2720884 h 6438807"/>
                    <a:gd name="connsiteX60" fmla="*/ 1684340 w 4234182"/>
                    <a:gd name="connsiteY60" fmla="*/ 2614522 h 6438807"/>
                    <a:gd name="connsiteX61" fmla="*/ 1890715 w 4234182"/>
                    <a:gd name="connsiteY61" fmla="*/ 2808197 h 6438807"/>
                    <a:gd name="connsiteX62" fmla="*/ 1787073 w 4234182"/>
                    <a:gd name="connsiteY62" fmla="*/ 2922088 h 6438807"/>
                    <a:gd name="connsiteX63" fmla="*/ 1811338 w 4234182"/>
                    <a:gd name="connsiteY63" fmla="*/ 3035208 h 6438807"/>
                    <a:gd name="connsiteX64" fmla="*/ 1878014 w 4234182"/>
                    <a:gd name="connsiteY64" fmla="*/ 3035208 h 6438807"/>
                    <a:gd name="connsiteX65" fmla="*/ 2100264 w 4234182"/>
                    <a:gd name="connsiteY65" fmla="*/ 3087596 h 6438807"/>
                    <a:gd name="connsiteX66" fmla="*/ 2171701 w 4234182"/>
                    <a:gd name="connsiteY66" fmla="*/ 3557496 h 6438807"/>
                    <a:gd name="connsiteX67" fmla="*/ 2129929 w 4234182"/>
                    <a:gd name="connsiteY67" fmla="*/ 3637008 h 6438807"/>
                    <a:gd name="connsiteX68" fmla="*/ 2095501 w 4234182"/>
                    <a:gd name="connsiteY68" fmla="*/ 3803558 h 6438807"/>
                    <a:gd name="connsiteX69" fmla="*/ 2056223 w 4234182"/>
                    <a:gd name="connsiteY69" fmla="*/ 3843564 h 6438807"/>
                    <a:gd name="connsiteX70" fmla="*/ 2090739 w 4234182"/>
                    <a:gd name="connsiteY70" fmla="*/ 3873408 h 6438807"/>
                    <a:gd name="connsiteX71" fmla="*/ 2073276 w 4234182"/>
                    <a:gd name="connsiteY71" fmla="*/ 3921033 h 6438807"/>
                    <a:gd name="connsiteX72" fmla="*/ 2122489 w 4234182"/>
                    <a:gd name="connsiteY72" fmla="*/ 3906746 h 6438807"/>
                    <a:gd name="connsiteX73" fmla="*/ 2163764 w 4234182"/>
                    <a:gd name="connsiteY73" fmla="*/ 3930558 h 6438807"/>
                    <a:gd name="connsiteX74" fmla="*/ 2211389 w 4234182"/>
                    <a:gd name="connsiteY74" fmla="*/ 3924208 h 6438807"/>
                    <a:gd name="connsiteX75" fmla="*/ 2271714 w 4234182"/>
                    <a:gd name="connsiteY75" fmla="*/ 3851183 h 6438807"/>
                    <a:gd name="connsiteX76" fmla="*/ 2266952 w 4234182"/>
                    <a:gd name="connsiteY76" fmla="*/ 3889283 h 6438807"/>
                    <a:gd name="connsiteX77" fmla="*/ 2335623 w 4234182"/>
                    <a:gd name="connsiteY77" fmla="*/ 3826147 h 6438807"/>
                    <a:gd name="connsiteX78" fmla="*/ 2381251 w 4234182"/>
                    <a:gd name="connsiteY78" fmla="*/ 3827371 h 6438807"/>
                    <a:gd name="connsiteX79" fmla="*/ 2416176 w 4234182"/>
                    <a:gd name="connsiteY79" fmla="*/ 3773396 h 6438807"/>
                    <a:gd name="connsiteX80" fmla="*/ 2519364 w 4234182"/>
                    <a:gd name="connsiteY80" fmla="*/ 3792446 h 6438807"/>
                    <a:gd name="connsiteX81" fmla="*/ 2568576 w 4234182"/>
                    <a:gd name="connsiteY81" fmla="*/ 3743233 h 6438807"/>
                    <a:gd name="connsiteX82" fmla="*/ 2654301 w 4234182"/>
                    <a:gd name="connsiteY82" fmla="*/ 3754346 h 6438807"/>
                    <a:gd name="connsiteX83" fmla="*/ 2688864 w 4234182"/>
                    <a:gd name="connsiteY83" fmla="*/ 3646260 h 6438807"/>
                    <a:gd name="connsiteX84" fmla="*/ 2719389 w 4234182"/>
                    <a:gd name="connsiteY84" fmla="*/ 3543208 h 6438807"/>
                    <a:gd name="connsiteX85" fmla="*/ 2695576 w 4234182"/>
                    <a:gd name="connsiteY85" fmla="*/ 3330483 h 6438807"/>
                    <a:gd name="connsiteX86" fmla="*/ 2666548 w 4234182"/>
                    <a:gd name="connsiteY86" fmla="*/ 3202486 h 6438807"/>
                    <a:gd name="connsiteX87" fmla="*/ 2611439 w 4234182"/>
                    <a:gd name="connsiteY87" fmla="*/ 3122521 h 6438807"/>
                    <a:gd name="connsiteX88" fmla="*/ 2547940 w 4234182"/>
                    <a:gd name="connsiteY88" fmla="*/ 3027272 h 6438807"/>
                    <a:gd name="connsiteX89" fmla="*/ 2479677 w 4234182"/>
                    <a:gd name="connsiteY89" fmla="*/ 2884397 h 6438807"/>
                    <a:gd name="connsiteX90" fmla="*/ 2317751 w 4234182"/>
                    <a:gd name="connsiteY90" fmla="*/ 2760571 h 6438807"/>
                    <a:gd name="connsiteX91" fmla="*/ 2310450 w 4234182"/>
                    <a:gd name="connsiteY91" fmla="*/ 2707549 h 6438807"/>
                    <a:gd name="connsiteX92" fmla="*/ 2341564 w 4234182"/>
                    <a:gd name="connsiteY92" fmla="*/ 2627221 h 6438807"/>
                    <a:gd name="connsiteX93" fmla="*/ 2712450 w 4234182"/>
                    <a:gd name="connsiteY93" fmla="*/ 2356122 h 6438807"/>
                    <a:gd name="connsiteX94" fmla="*/ 2713220 w 4234182"/>
                    <a:gd name="connsiteY94" fmla="*/ 2237512 h 6438807"/>
                    <a:gd name="connsiteX95" fmla="*/ 2715203 w 4234182"/>
                    <a:gd name="connsiteY95" fmla="*/ 2167856 h 6438807"/>
                    <a:gd name="connsiteX96" fmla="*/ 2755901 w 4234182"/>
                    <a:gd name="connsiteY96" fmla="*/ 2096996 h 6438807"/>
                    <a:gd name="connsiteX97" fmla="*/ 2865439 w 4234182"/>
                    <a:gd name="connsiteY97" fmla="*/ 2006508 h 6438807"/>
                    <a:gd name="connsiteX98" fmla="*/ 2947989 w 4234182"/>
                    <a:gd name="connsiteY98" fmla="*/ 1920783 h 6438807"/>
                    <a:gd name="connsiteX99" fmla="*/ 3024189 w 4234182"/>
                    <a:gd name="connsiteY99" fmla="*/ 1781083 h 6438807"/>
                    <a:gd name="connsiteX100" fmla="*/ 3051222 w 4234182"/>
                    <a:gd name="connsiteY100" fmla="*/ 1822858 h 6438807"/>
                    <a:gd name="connsiteX101" fmla="*/ 3119439 w 4234182"/>
                    <a:gd name="connsiteY101" fmla="*/ 1771558 h 6438807"/>
                    <a:gd name="connsiteX102" fmla="*/ 3141664 w 4234182"/>
                    <a:gd name="connsiteY102" fmla="*/ 1846171 h 6438807"/>
                    <a:gd name="connsiteX103" fmla="*/ 3276601 w 4234182"/>
                    <a:gd name="connsiteY103" fmla="*/ 1866808 h 6438807"/>
                    <a:gd name="connsiteX104" fmla="*/ 3319782 w 4234182"/>
                    <a:gd name="connsiteY104" fmla="*/ 1850934 h 6438807"/>
                    <a:gd name="connsiteX105" fmla="*/ 3416590 w 4234182"/>
                    <a:gd name="connsiteY105" fmla="*/ 1817163 h 6438807"/>
                    <a:gd name="connsiteX106" fmla="*/ 3586164 w 4234182"/>
                    <a:gd name="connsiteY106" fmla="*/ 1666783 h 6438807"/>
                    <a:gd name="connsiteX107" fmla="*/ 3737793 w 4234182"/>
                    <a:gd name="connsiteY107" fmla="*/ 1406797 h 6438807"/>
                    <a:gd name="connsiteX108" fmla="*/ 3911601 w 4234182"/>
                    <a:gd name="connsiteY108" fmla="*/ 1107983 h 6438807"/>
                    <a:gd name="connsiteX109" fmla="*/ 3983039 w 4234182"/>
                    <a:gd name="connsiteY109" fmla="*/ 996858 h 6438807"/>
                    <a:gd name="connsiteX110" fmla="*/ 4055631 w 4234182"/>
                    <a:gd name="connsiteY110" fmla="*/ 793658 h 6438807"/>
                    <a:gd name="connsiteX111" fmla="*/ 4146551 w 4234182"/>
                    <a:gd name="connsiteY111" fmla="*/ 583242 h 6438807"/>
                    <a:gd name="connsiteX112" fmla="*/ 4234182 w 4234182"/>
                    <a:gd name="connsiteY112" fmla="*/ 361768 h 6438807"/>
                    <a:gd name="connsiteX113" fmla="*/ 4203339 w 4234182"/>
                    <a:gd name="connsiteY113" fmla="*/ 0 h 6438807"/>
                    <a:gd name="connsiteX114" fmla="*/ 2572241 w 4234182"/>
                    <a:gd name="connsiteY114" fmla="*/ 46067 h 6438807"/>
                    <a:gd name="connsiteX115" fmla="*/ 2102049 w 4234182"/>
                    <a:gd name="connsiteY115"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82677 w 4234182"/>
                    <a:gd name="connsiteY33" fmla="*/ 4841784 h 6438807"/>
                    <a:gd name="connsiteX34" fmla="*/ 1008065 w 4234182"/>
                    <a:gd name="connsiteY34" fmla="*/ 4870359 h 6438807"/>
                    <a:gd name="connsiteX35" fmla="*/ 948194 w 4234182"/>
                    <a:gd name="connsiteY35" fmla="*/ 4807992 h 6438807"/>
                    <a:gd name="connsiteX36" fmla="*/ 1179515 w 4234182"/>
                    <a:gd name="connsiteY36" fmla="*/ 4606834 h 6438807"/>
                    <a:gd name="connsiteX37" fmla="*/ 1138240 w 4234182"/>
                    <a:gd name="connsiteY37" fmla="*/ 4387759 h 6438807"/>
                    <a:gd name="connsiteX38" fmla="*/ 1038227 w 4234182"/>
                    <a:gd name="connsiteY38" fmla="*/ 4297272 h 6438807"/>
                    <a:gd name="connsiteX39" fmla="*/ 1139827 w 4234182"/>
                    <a:gd name="connsiteY39" fmla="*/ 3114584 h 6438807"/>
                    <a:gd name="connsiteX40" fmla="*/ 1125540 w 4234182"/>
                    <a:gd name="connsiteY40" fmla="*/ 3089184 h 6438807"/>
                    <a:gd name="connsiteX41" fmla="*/ 965202 w 4234182"/>
                    <a:gd name="connsiteY41" fmla="*/ 3086009 h 6438807"/>
                    <a:gd name="connsiteX42" fmla="*/ 884240 w 4234182"/>
                    <a:gd name="connsiteY42" fmla="*/ 3162209 h 6438807"/>
                    <a:gd name="connsiteX43" fmla="*/ 850902 w 4234182"/>
                    <a:gd name="connsiteY43" fmla="*/ 3213009 h 6438807"/>
                    <a:gd name="connsiteX44" fmla="*/ 702175 w 4234182"/>
                    <a:gd name="connsiteY44" fmla="*/ 3169103 h 6438807"/>
                    <a:gd name="connsiteX45" fmla="*/ 519115 w 4234182"/>
                    <a:gd name="connsiteY45" fmla="*/ 2930434 h 6438807"/>
                    <a:gd name="connsiteX46" fmla="*/ 641352 w 4234182"/>
                    <a:gd name="connsiteY46" fmla="*/ 2758984 h 6438807"/>
                    <a:gd name="connsiteX47" fmla="*/ 668340 w 4234182"/>
                    <a:gd name="connsiteY47" fmla="*/ 2785972 h 6438807"/>
                    <a:gd name="connsiteX48" fmla="*/ 860427 w 4234182"/>
                    <a:gd name="connsiteY48" fmla="*/ 2579597 h 6438807"/>
                    <a:gd name="connsiteX49" fmla="*/ 1031877 w 4234182"/>
                    <a:gd name="connsiteY49" fmla="*/ 2489109 h 6438807"/>
                    <a:gd name="connsiteX50" fmla="*/ 1179515 w 4234182"/>
                    <a:gd name="connsiteY50" fmla="*/ 2346234 h 6438807"/>
                    <a:gd name="connsiteX51" fmla="*/ 1293905 w 4234182"/>
                    <a:gd name="connsiteY51" fmla="*/ 2356213 h 6438807"/>
                    <a:gd name="connsiteX52" fmla="*/ 1359991 w 4234182"/>
                    <a:gd name="connsiteY52" fmla="*/ 2451598 h 6438807"/>
                    <a:gd name="connsiteX53" fmla="*/ 1303340 w 4234182"/>
                    <a:gd name="connsiteY53" fmla="*/ 2522447 h 6438807"/>
                    <a:gd name="connsiteX54" fmla="*/ 1206502 w 4234182"/>
                    <a:gd name="connsiteY54" fmla="*/ 2614522 h 6438807"/>
                    <a:gd name="connsiteX55" fmla="*/ 1168765 w 4234182"/>
                    <a:gd name="connsiteY55" fmla="*/ 2634705 h 6438807"/>
                    <a:gd name="connsiteX56" fmla="*/ 1180376 w 4234182"/>
                    <a:gd name="connsiteY56" fmla="*/ 2695756 h 6438807"/>
                    <a:gd name="connsiteX57" fmla="*/ 1133068 w 4234182"/>
                    <a:gd name="connsiteY57" fmla="*/ 2816815 h 6438807"/>
                    <a:gd name="connsiteX58" fmla="*/ 1362077 w 4234182"/>
                    <a:gd name="connsiteY58" fmla="*/ 2720884 h 6438807"/>
                    <a:gd name="connsiteX59" fmla="*/ 1684340 w 4234182"/>
                    <a:gd name="connsiteY59" fmla="*/ 2614522 h 6438807"/>
                    <a:gd name="connsiteX60" fmla="*/ 1890715 w 4234182"/>
                    <a:gd name="connsiteY60" fmla="*/ 2808197 h 6438807"/>
                    <a:gd name="connsiteX61" fmla="*/ 1787073 w 4234182"/>
                    <a:gd name="connsiteY61" fmla="*/ 2922088 h 6438807"/>
                    <a:gd name="connsiteX62" fmla="*/ 1811338 w 4234182"/>
                    <a:gd name="connsiteY62" fmla="*/ 3035208 h 6438807"/>
                    <a:gd name="connsiteX63" fmla="*/ 1878014 w 4234182"/>
                    <a:gd name="connsiteY63" fmla="*/ 3035208 h 6438807"/>
                    <a:gd name="connsiteX64" fmla="*/ 2100264 w 4234182"/>
                    <a:gd name="connsiteY64" fmla="*/ 3087596 h 6438807"/>
                    <a:gd name="connsiteX65" fmla="*/ 2171701 w 4234182"/>
                    <a:gd name="connsiteY65" fmla="*/ 3557496 h 6438807"/>
                    <a:gd name="connsiteX66" fmla="*/ 2129929 w 4234182"/>
                    <a:gd name="connsiteY66" fmla="*/ 3637008 h 6438807"/>
                    <a:gd name="connsiteX67" fmla="*/ 2095501 w 4234182"/>
                    <a:gd name="connsiteY67" fmla="*/ 3803558 h 6438807"/>
                    <a:gd name="connsiteX68" fmla="*/ 2056223 w 4234182"/>
                    <a:gd name="connsiteY68" fmla="*/ 3843564 h 6438807"/>
                    <a:gd name="connsiteX69" fmla="*/ 2090739 w 4234182"/>
                    <a:gd name="connsiteY69" fmla="*/ 3873408 h 6438807"/>
                    <a:gd name="connsiteX70" fmla="*/ 2073276 w 4234182"/>
                    <a:gd name="connsiteY70" fmla="*/ 3921033 h 6438807"/>
                    <a:gd name="connsiteX71" fmla="*/ 2122489 w 4234182"/>
                    <a:gd name="connsiteY71" fmla="*/ 3906746 h 6438807"/>
                    <a:gd name="connsiteX72" fmla="*/ 2163764 w 4234182"/>
                    <a:gd name="connsiteY72" fmla="*/ 3930558 h 6438807"/>
                    <a:gd name="connsiteX73" fmla="*/ 2211389 w 4234182"/>
                    <a:gd name="connsiteY73" fmla="*/ 3924208 h 6438807"/>
                    <a:gd name="connsiteX74" fmla="*/ 2271714 w 4234182"/>
                    <a:gd name="connsiteY74" fmla="*/ 3851183 h 6438807"/>
                    <a:gd name="connsiteX75" fmla="*/ 2266952 w 4234182"/>
                    <a:gd name="connsiteY75" fmla="*/ 3889283 h 6438807"/>
                    <a:gd name="connsiteX76" fmla="*/ 2335623 w 4234182"/>
                    <a:gd name="connsiteY76" fmla="*/ 3826147 h 6438807"/>
                    <a:gd name="connsiteX77" fmla="*/ 2381251 w 4234182"/>
                    <a:gd name="connsiteY77" fmla="*/ 3827371 h 6438807"/>
                    <a:gd name="connsiteX78" fmla="*/ 2416176 w 4234182"/>
                    <a:gd name="connsiteY78" fmla="*/ 3773396 h 6438807"/>
                    <a:gd name="connsiteX79" fmla="*/ 2519364 w 4234182"/>
                    <a:gd name="connsiteY79" fmla="*/ 3792446 h 6438807"/>
                    <a:gd name="connsiteX80" fmla="*/ 2568576 w 4234182"/>
                    <a:gd name="connsiteY80" fmla="*/ 3743233 h 6438807"/>
                    <a:gd name="connsiteX81" fmla="*/ 2654301 w 4234182"/>
                    <a:gd name="connsiteY81" fmla="*/ 3754346 h 6438807"/>
                    <a:gd name="connsiteX82" fmla="*/ 2688864 w 4234182"/>
                    <a:gd name="connsiteY82" fmla="*/ 3646260 h 6438807"/>
                    <a:gd name="connsiteX83" fmla="*/ 2719389 w 4234182"/>
                    <a:gd name="connsiteY83" fmla="*/ 3543208 h 6438807"/>
                    <a:gd name="connsiteX84" fmla="*/ 2695576 w 4234182"/>
                    <a:gd name="connsiteY84" fmla="*/ 3330483 h 6438807"/>
                    <a:gd name="connsiteX85" fmla="*/ 2666548 w 4234182"/>
                    <a:gd name="connsiteY85" fmla="*/ 3202486 h 6438807"/>
                    <a:gd name="connsiteX86" fmla="*/ 2611439 w 4234182"/>
                    <a:gd name="connsiteY86" fmla="*/ 3122521 h 6438807"/>
                    <a:gd name="connsiteX87" fmla="*/ 2547940 w 4234182"/>
                    <a:gd name="connsiteY87" fmla="*/ 3027272 h 6438807"/>
                    <a:gd name="connsiteX88" fmla="*/ 2479677 w 4234182"/>
                    <a:gd name="connsiteY88" fmla="*/ 2884397 h 6438807"/>
                    <a:gd name="connsiteX89" fmla="*/ 2317751 w 4234182"/>
                    <a:gd name="connsiteY89" fmla="*/ 2760571 h 6438807"/>
                    <a:gd name="connsiteX90" fmla="*/ 2310450 w 4234182"/>
                    <a:gd name="connsiteY90" fmla="*/ 2707549 h 6438807"/>
                    <a:gd name="connsiteX91" fmla="*/ 2341564 w 4234182"/>
                    <a:gd name="connsiteY91" fmla="*/ 2627221 h 6438807"/>
                    <a:gd name="connsiteX92" fmla="*/ 2712450 w 4234182"/>
                    <a:gd name="connsiteY92" fmla="*/ 2356122 h 6438807"/>
                    <a:gd name="connsiteX93" fmla="*/ 2713220 w 4234182"/>
                    <a:gd name="connsiteY93" fmla="*/ 2237512 h 6438807"/>
                    <a:gd name="connsiteX94" fmla="*/ 2715203 w 4234182"/>
                    <a:gd name="connsiteY94" fmla="*/ 2167856 h 6438807"/>
                    <a:gd name="connsiteX95" fmla="*/ 2755901 w 4234182"/>
                    <a:gd name="connsiteY95" fmla="*/ 2096996 h 6438807"/>
                    <a:gd name="connsiteX96" fmla="*/ 2865439 w 4234182"/>
                    <a:gd name="connsiteY96" fmla="*/ 2006508 h 6438807"/>
                    <a:gd name="connsiteX97" fmla="*/ 2947989 w 4234182"/>
                    <a:gd name="connsiteY97" fmla="*/ 1920783 h 6438807"/>
                    <a:gd name="connsiteX98" fmla="*/ 3024189 w 4234182"/>
                    <a:gd name="connsiteY98" fmla="*/ 1781083 h 6438807"/>
                    <a:gd name="connsiteX99" fmla="*/ 3051222 w 4234182"/>
                    <a:gd name="connsiteY99" fmla="*/ 1822858 h 6438807"/>
                    <a:gd name="connsiteX100" fmla="*/ 3119439 w 4234182"/>
                    <a:gd name="connsiteY100" fmla="*/ 1771558 h 6438807"/>
                    <a:gd name="connsiteX101" fmla="*/ 3141664 w 4234182"/>
                    <a:gd name="connsiteY101" fmla="*/ 1846171 h 6438807"/>
                    <a:gd name="connsiteX102" fmla="*/ 3276601 w 4234182"/>
                    <a:gd name="connsiteY102" fmla="*/ 1866808 h 6438807"/>
                    <a:gd name="connsiteX103" fmla="*/ 3319782 w 4234182"/>
                    <a:gd name="connsiteY103" fmla="*/ 1850934 h 6438807"/>
                    <a:gd name="connsiteX104" fmla="*/ 3416590 w 4234182"/>
                    <a:gd name="connsiteY104" fmla="*/ 1817163 h 6438807"/>
                    <a:gd name="connsiteX105" fmla="*/ 3586164 w 4234182"/>
                    <a:gd name="connsiteY105" fmla="*/ 1666783 h 6438807"/>
                    <a:gd name="connsiteX106" fmla="*/ 3737793 w 4234182"/>
                    <a:gd name="connsiteY106" fmla="*/ 1406797 h 6438807"/>
                    <a:gd name="connsiteX107" fmla="*/ 3911601 w 4234182"/>
                    <a:gd name="connsiteY107" fmla="*/ 1107983 h 6438807"/>
                    <a:gd name="connsiteX108" fmla="*/ 3983039 w 4234182"/>
                    <a:gd name="connsiteY108" fmla="*/ 996858 h 6438807"/>
                    <a:gd name="connsiteX109" fmla="*/ 4055631 w 4234182"/>
                    <a:gd name="connsiteY109" fmla="*/ 793658 h 6438807"/>
                    <a:gd name="connsiteX110" fmla="*/ 4146551 w 4234182"/>
                    <a:gd name="connsiteY110" fmla="*/ 583242 h 6438807"/>
                    <a:gd name="connsiteX111" fmla="*/ 4234182 w 4234182"/>
                    <a:gd name="connsiteY111" fmla="*/ 361768 h 6438807"/>
                    <a:gd name="connsiteX112" fmla="*/ 4203339 w 4234182"/>
                    <a:gd name="connsiteY112" fmla="*/ 0 h 6438807"/>
                    <a:gd name="connsiteX113" fmla="*/ 2572241 w 4234182"/>
                    <a:gd name="connsiteY113" fmla="*/ 46067 h 6438807"/>
                    <a:gd name="connsiteX114" fmla="*/ 2102049 w 4234182"/>
                    <a:gd name="connsiteY114"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150940 w 4234182"/>
                    <a:gd name="connsiteY32" fmla="*/ 4900522 h 6438807"/>
                    <a:gd name="connsiteX33" fmla="*/ 1008065 w 4234182"/>
                    <a:gd name="connsiteY33" fmla="*/ 4870359 h 6438807"/>
                    <a:gd name="connsiteX34" fmla="*/ 948194 w 4234182"/>
                    <a:gd name="connsiteY34" fmla="*/ 4807992 h 6438807"/>
                    <a:gd name="connsiteX35" fmla="*/ 1179515 w 4234182"/>
                    <a:gd name="connsiteY35" fmla="*/ 4606834 h 6438807"/>
                    <a:gd name="connsiteX36" fmla="*/ 1138240 w 4234182"/>
                    <a:gd name="connsiteY36" fmla="*/ 4387759 h 6438807"/>
                    <a:gd name="connsiteX37" fmla="*/ 1038227 w 4234182"/>
                    <a:gd name="connsiteY37" fmla="*/ 4297272 h 6438807"/>
                    <a:gd name="connsiteX38" fmla="*/ 1139827 w 4234182"/>
                    <a:gd name="connsiteY38" fmla="*/ 3114584 h 6438807"/>
                    <a:gd name="connsiteX39" fmla="*/ 1125540 w 4234182"/>
                    <a:gd name="connsiteY39" fmla="*/ 3089184 h 6438807"/>
                    <a:gd name="connsiteX40" fmla="*/ 965202 w 4234182"/>
                    <a:gd name="connsiteY40" fmla="*/ 3086009 h 6438807"/>
                    <a:gd name="connsiteX41" fmla="*/ 884240 w 4234182"/>
                    <a:gd name="connsiteY41" fmla="*/ 3162209 h 6438807"/>
                    <a:gd name="connsiteX42" fmla="*/ 850902 w 4234182"/>
                    <a:gd name="connsiteY42" fmla="*/ 3213009 h 6438807"/>
                    <a:gd name="connsiteX43" fmla="*/ 702175 w 4234182"/>
                    <a:gd name="connsiteY43" fmla="*/ 3169103 h 6438807"/>
                    <a:gd name="connsiteX44" fmla="*/ 519115 w 4234182"/>
                    <a:gd name="connsiteY44" fmla="*/ 2930434 h 6438807"/>
                    <a:gd name="connsiteX45" fmla="*/ 641352 w 4234182"/>
                    <a:gd name="connsiteY45" fmla="*/ 2758984 h 6438807"/>
                    <a:gd name="connsiteX46" fmla="*/ 668340 w 4234182"/>
                    <a:gd name="connsiteY46" fmla="*/ 2785972 h 6438807"/>
                    <a:gd name="connsiteX47" fmla="*/ 860427 w 4234182"/>
                    <a:gd name="connsiteY47" fmla="*/ 2579597 h 6438807"/>
                    <a:gd name="connsiteX48" fmla="*/ 1031877 w 4234182"/>
                    <a:gd name="connsiteY48" fmla="*/ 2489109 h 6438807"/>
                    <a:gd name="connsiteX49" fmla="*/ 1179515 w 4234182"/>
                    <a:gd name="connsiteY49" fmla="*/ 2346234 h 6438807"/>
                    <a:gd name="connsiteX50" fmla="*/ 1293905 w 4234182"/>
                    <a:gd name="connsiteY50" fmla="*/ 2356213 h 6438807"/>
                    <a:gd name="connsiteX51" fmla="*/ 1359991 w 4234182"/>
                    <a:gd name="connsiteY51" fmla="*/ 2451598 h 6438807"/>
                    <a:gd name="connsiteX52" fmla="*/ 1303340 w 4234182"/>
                    <a:gd name="connsiteY52" fmla="*/ 2522447 h 6438807"/>
                    <a:gd name="connsiteX53" fmla="*/ 1206502 w 4234182"/>
                    <a:gd name="connsiteY53" fmla="*/ 2614522 h 6438807"/>
                    <a:gd name="connsiteX54" fmla="*/ 1168765 w 4234182"/>
                    <a:gd name="connsiteY54" fmla="*/ 2634705 h 6438807"/>
                    <a:gd name="connsiteX55" fmla="*/ 1180376 w 4234182"/>
                    <a:gd name="connsiteY55" fmla="*/ 2695756 h 6438807"/>
                    <a:gd name="connsiteX56" fmla="*/ 1133068 w 4234182"/>
                    <a:gd name="connsiteY56" fmla="*/ 2816815 h 6438807"/>
                    <a:gd name="connsiteX57" fmla="*/ 1362077 w 4234182"/>
                    <a:gd name="connsiteY57" fmla="*/ 2720884 h 6438807"/>
                    <a:gd name="connsiteX58" fmla="*/ 1684340 w 4234182"/>
                    <a:gd name="connsiteY58" fmla="*/ 2614522 h 6438807"/>
                    <a:gd name="connsiteX59" fmla="*/ 1890715 w 4234182"/>
                    <a:gd name="connsiteY59" fmla="*/ 2808197 h 6438807"/>
                    <a:gd name="connsiteX60" fmla="*/ 1787073 w 4234182"/>
                    <a:gd name="connsiteY60" fmla="*/ 2922088 h 6438807"/>
                    <a:gd name="connsiteX61" fmla="*/ 1811338 w 4234182"/>
                    <a:gd name="connsiteY61" fmla="*/ 3035208 h 6438807"/>
                    <a:gd name="connsiteX62" fmla="*/ 1878014 w 4234182"/>
                    <a:gd name="connsiteY62" fmla="*/ 3035208 h 6438807"/>
                    <a:gd name="connsiteX63" fmla="*/ 2100264 w 4234182"/>
                    <a:gd name="connsiteY63" fmla="*/ 3087596 h 6438807"/>
                    <a:gd name="connsiteX64" fmla="*/ 2171701 w 4234182"/>
                    <a:gd name="connsiteY64" fmla="*/ 3557496 h 6438807"/>
                    <a:gd name="connsiteX65" fmla="*/ 2129929 w 4234182"/>
                    <a:gd name="connsiteY65" fmla="*/ 3637008 h 6438807"/>
                    <a:gd name="connsiteX66" fmla="*/ 2095501 w 4234182"/>
                    <a:gd name="connsiteY66" fmla="*/ 3803558 h 6438807"/>
                    <a:gd name="connsiteX67" fmla="*/ 2056223 w 4234182"/>
                    <a:gd name="connsiteY67" fmla="*/ 3843564 h 6438807"/>
                    <a:gd name="connsiteX68" fmla="*/ 2090739 w 4234182"/>
                    <a:gd name="connsiteY68" fmla="*/ 3873408 h 6438807"/>
                    <a:gd name="connsiteX69" fmla="*/ 2073276 w 4234182"/>
                    <a:gd name="connsiteY69" fmla="*/ 3921033 h 6438807"/>
                    <a:gd name="connsiteX70" fmla="*/ 2122489 w 4234182"/>
                    <a:gd name="connsiteY70" fmla="*/ 3906746 h 6438807"/>
                    <a:gd name="connsiteX71" fmla="*/ 2163764 w 4234182"/>
                    <a:gd name="connsiteY71" fmla="*/ 3930558 h 6438807"/>
                    <a:gd name="connsiteX72" fmla="*/ 2211389 w 4234182"/>
                    <a:gd name="connsiteY72" fmla="*/ 3924208 h 6438807"/>
                    <a:gd name="connsiteX73" fmla="*/ 2271714 w 4234182"/>
                    <a:gd name="connsiteY73" fmla="*/ 3851183 h 6438807"/>
                    <a:gd name="connsiteX74" fmla="*/ 2266952 w 4234182"/>
                    <a:gd name="connsiteY74" fmla="*/ 3889283 h 6438807"/>
                    <a:gd name="connsiteX75" fmla="*/ 2335623 w 4234182"/>
                    <a:gd name="connsiteY75" fmla="*/ 3826147 h 6438807"/>
                    <a:gd name="connsiteX76" fmla="*/ 2381251 w 4234182"/>
                    <a:gd name="connsiteY76" fmla="*/ 3827371 h 6438807"/>
                    <a:gd name="connsiteX77" fmla="*/ 2416176 w 4234182"/>
                    <a:gd name="connsiteY77" fmla="*/ 3773396 h 6438807"/>
                    <a:gd name="connsiteX78" fmla="*/ 2519364 w 4234182"/>
                    <a:gd name="connsiteY78" fmla="*/ 3792446 h 6438807"/>
                    <a:gd name="connsiteX79" fmla="*/ 2568576 w 4234182"/>
                    <a:gd name="connsiteY79" fmla="*/ 3743233 h 6438807"/>
                    <a:gd name="connsiteX80" fmla="*/ 2654301 w 4234182"/>
                    <a:gd name="connsiteY80" fmla="*/ 3754346 h 6438807"/>
                    <a:gd name="connsiteX81" fmla="*/ 2688864 w 4234182"/>
                    <a:gd name="connsiteY81" fmla="*/ 3646260 h 6438807"/>
                    <a:gd name="connsiteX82" fmla="*/ 2719389 w 4234182"/>
                    <a:gd name="connsiteY82" fmla="*/ 3543208 h 6438807"/>
                    <a:gd name="connsiteX83" fmla="*/ 2695576 w 4234182"/>
                    <a:gd name="connsiteY83" fmla="*/ 3330483 h 6438807"/>
                    <a:gd name="connsiteX84" fmla="*/ 2666548 w 4234182"/>
                    <a:gd name="connsiteY84" fmla="*/ 3202486 h 6438807"/>
                    <a:gd name="connsiteX85" fmla="*/ 2611439 w 4234182"/>
                    <a:gd name="connsiteY85" fmla="*/ 3122521 h 6438807"/>
                    <a:gd name="connsiteX86" fmla="*/ 2547940 w 4234182"/>
                    <a:gd name="connsiteY86" fmla="*/ 3027272 h 6438807"/>
                    <a:gd name="connsiteX87" fmla="*/ 2479677 w 4234182"/>
                    <a:gd name="connsiteY87" fmla="*/ 2884397 h 6438807"/>
                    <a:gd name="connsiteX88" fmla="*/ 2317751 w 4234182"/>
                    <a:gd name="connsiteY88" fmla="*/ 2760571 h 6438807"/>
                    <a:gd name="connsiteX89" fmla="*/ 2310450 w 4234182"/>
                    <a:gd name="connsiteY89" fmla="*/ 2707549 h 6438807"/>
                    <a:gd name="connsiteX90" fmla="*/ 2341564 w 4234182"/>
                    <a:gd name="connsiteY90" fmla="*/ 2627221 h 6438807"/>
                    <a:gd name="connsiteX91" fmla="*/ 2712450 w 4234182"/>
                    <a:gd name="connsiteY91" fmla="*/ 2356122 h 6438807"/>
                    <a:gd name="connsiteX92" fmla="*/ 2713220 w 4234182"/>
                    <a:gd name="connsiteY92" fmla="*/ 2237512 h 6438807"/>
                    <a:gd name="connsiteX93" fmla="*/ 2715203 w 4234182"/>
                    <a:gd name="connsiteY93" fmla="*/ 2167856 h 6438807"/>
                    <a:gd name="connsiteX94" fmla="*/ 2755901 w 4234182"/>
                    <a:gd name="connsiteY94" fmla="*/ 2096996 h 6438807"/>
                    <a:gd name="connsiteX95" fmla="*/ 2865439 w 4234182"/>
                    <a:gd name="connsiteY95" fmla="*/ 2006508 h 6438807"/>
                    <a:gd name="connsiteX96" fmla="*/ 2947989 w 4234182"/>
                    <a:gd name="connsiteY96" fmla="*/ 1920783 h 6438807"/>
                    <a:gd name="connsiteX97" fmla="*/ 3024189 w 4234182"/>
                    <a:gd name="connsiteY97" fmla="*/ 1781083 h 6438807"/>
                    <a:gd name="connsiteX98" fmla="*/ 3051222 w 4234182"/>
                    <a:gd name="connsiteY98" fmla="*/ 1822858 h 6438807"/>
                    <a:gd name="connsiteX99" fmla="*/ 3119439 w 4234182"/>
                    <a:gd name="connsiteY99" fmla="*/ 1771558 h 6438807"/>
                    <a:gd name="connsiteX100" fmla="*/ 3141664 w 4234182"/>
                    <a:gd name="connsiteY100" fmla="*/ 1846171 h 6438807"/>
                    <a:gd name="connsiteX101" fmla="*/ 3276601 w 4234182"/>
                    <a:gd name="connsiteY101" fmla="*/ 1866808 h 6438807"/>
                    <a:gd name="connsiteX102" fmla="*/ 3319782 w 4234182"/>
                    <a:gd name="connsiteY102" fmla="*/ 1850934 h 6438807"/>
                    <a:gd name="connsiteX103" fmla="*/ 3416590 w 4234182"/>
                    <a:gd name="connsiteY103" fmla="*/ 1817163 h 6438807"/>
                    <a:gd name="connsiteX104" fmla="*/ 3586164 w 4234182"/>
                    <a:gd name="connsiteY104" fmla="*/ 1666783 h 6438807"/>
                    <a:gd name="connsiteX105" fmla="*/ 3737793 w 4234182"/>
                    <a:gd name="connsiteY105" fmla="*/ 1406797 h 6438807"/>
                    <a:gd name="connsiteX106" fmla="*/ 3911601 w 4234182"/>
                    <a:gd name="connsiteY106" fmla="*/ 1107983 h 6438807"/>
                    <a:gd name="connsiteX107" fmla="*/ 3983039 w 4234182"/>
                    <a:gd name="connsiteY107" fmla="*/ 996858 h 6438807"/>
                    <a:gd name="connsiteX108" fmla="*/ 4055631 w 4234182"/>
                    <a:gd name="connsiteY108" fmla="*/ 793658 h 6438807"/>
                    <a:gd name="connsiteX109" fmla="*/ 4146551 w 4234182"/>
                    <a:gd name="connsiteY109" fmla="*/ 583242 h 6438807"/>
                    <a:gd name="connsiteX110" fmla="*/ 4234182 w 4234182"/>
                    <a:gd name="connsiteY110" fmla="*/ 361768 h 6438807"/>
                    <a:gd name="connsiteX111" fmla="*/ 4203339 w 4234182"/>
                    <a:gd name="connsiteY111" fmla="*/ 0 h 6438807"/>
                    <a:gd name="connsiteX112" fmla="*/ 2572241 w 4234182"/>
                    <a:gd name="connsiteY112" fmla="*/ 46067 h 6438807"/>
                    <a:gd name="connsiteX113" fmla="*/ 2102049 w 4234182"/>
                    <a:gd name="connsiteY113"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308873 w 4234182"/>
                    <a:gd name="connsiteY30" fmla="*/ 4953589 h 6438807"/>
                    <a:gd name="connsiteX31" fmla="*/ 1225552 w 4234182"/>
                    <a:gd name="connsiteY31" fmla="*/ 4890996 h 6438807"/>
                    <a:gd name="connsiteX32" fmla="*/ 1008065 w 4234182"/>
                    <a:gd name="connsiteY32" fmla="*/ 4870359 h 6438807"/>
                    <a:gd name="connsiteX33" fmla="*/ 948194 w 4234182"/>
                    <a:gd name="connsiteY33" fmla="*/ 4807992 h 6438807"/>
                    <a:gd name="connsiteX34" fmla="*/ 1179515 w 4234182"/>
                    <a:gd name="connsiteY34" fmla="*/ 4606834 h 6438807"/>
                    <a:gd name="connsiteX35" fmla="*/ 1138240 w 4234182"/>
                    <a:gd name="connsiteY35" fmla="*/ 4387759 h 6438807"/>
                    <a:gd name="connsiteX36" fmla="*/ 1038227 w 4234182"/>
                    <a:gd name="connsiteY36" fmla="*/ 4297272 h 6438807"/>
                    <a:gd name="connsiteX37" fmla="*/ 1139827 w 4234182"/>
                    <a:gd name="connsiteY37" fmla="*/ 3114584 h 6438807"/>
                    <a:gd name="connsiteX38" fmla="*/ 1125540 w 4234182"/>
                    <a:gd name="connsiteY38" fmla="*/ 3089184 h 6438807"/>
                    <a:gd name="connsiteX39" fmla="*/ 965202 w 4234182"/>
                    <a:gd name="connsiteY39" fmla="*/ 3086009 h 6438807"/>
                    <a:gd name="connsiteX40" fmla="*/ 884240 w 4234182"/>
                    <a:gd name="connsiteY40" fmla="*/ 3162209 h 6438807"/>
                    <a:gd name="connsiteX41" fmla="*/ 850902 w 4234182"/>
                    <a:gd name="connsiteY41" fmla="*/ 3213009 h 6438807"/>
                    <a:gd name="connsiteX42" fmla="*/ 702175 w 4234182"/>
                    <a:gd name="connsiteY42" fmla="*/ 3169103 h 6438807"/>
                    <a:gd name="connsiteX43" fmla="*/ 519115 w 4234182"/>
                    <a:gd name="connsiteY43" fmla="*/ 2930434 h 6438807"/>
                    <a:gd name="connsiteX44" fmla="*/ 641352 w 4234182"/>
                    <a:gd name="connsiteY44" fmla="*/ 2758984 h 6438807"/>
                    <a:gd name="connsiteX45" fmla="*/ 668340 w 4234182"/>
                    <a:gd name="connsiteY45" fmla="*/ 2785972 h 6438807"/>
                    <a:gd name="connsiteX46" fmla="*/ 860427 w 4234182"/>
                    <a:gd name="connsiteY46" fmla="*/ 2579597 h 6438807"/>
                    <a:gd name="connsiteX47" fmla="*/ 1031877 w 4234182"/>
                    <a:gd name="connsiteY47" fmla="*/ 2489109 h 6438807"/>
                    <a:gd name="connsiteX48" fmla="*/ 1179515 w 4234182"/>
                    <a:gd name="connsiteY48" fmla="*/ 2346234 h 6438807"/>
                    <a:gd name="connsiteX49" fmla="*/ 1293905 w 4234182"/>
                    <a:gd name="connsiteY49" fmla="*/ 2356213 h 6438807"/>
                    <a:gd name="connsiteX50" fmla="*/ 1359991 w 4234182"/>
                    <a:gd name="connsiteY50" fmla="*/ 2451598 h 6438807"/>
                    <a:gd name="connsiteX51" fmla="*/ 1303340 w 4234182"/>
                    <a:gd name="connsiteY51" fmla="*/ 2522447 h 6438807"/>
                    <a:gd name="connsiteX52" fmla="*/ 1206502 w 4234182"/>
                    <a:gd name="connsiteY52" fmla="*/ 2614522 h 6438807"/>
                    <a:gd name="connsiteX53" fmla="*/ 1168765 w 4234182"/>
                    <a:gd name="connsiteY53" fmla="*/ 2634705 h 6438807"/>
                    <a:gd name="connsiteX54" fmla="*/ 1180376 w 4234182"/>
                    <a:gd name="connsiteY54" fmla="*/ 2695756 h 6438807"/>
                    <a:gd name="connsiteX55" fmla="*/ 1133068 w 4234182"/>
                    <a:gd name="connsiteY55" fmla="*/ 2816815 h 6438807"/>
                    <a:gd name="connsiteX56" fmla="*/ 1362077 w 4234182"/>
                    <a:gd name="connsiteY56" fmla="*/ 2720884 h 6438807"/>
                    <a:gd name="connsiteX57" fmla="*/ 1684340 w 4234182"/>
                    <a:gd name="connsiteY57" fmla="*/ 2614522 h 6438807"/>
                    <a:gd name="connsiteX58" fmla="*/ 1890715 w 4234182"/>
                    <a:gd name="connsiteY58" fmla="*/ 2808197 h 6438807"/>
                    <a:gd name="connsiteX59" fmla="*/ 1787073 w 4234182"/>
                    <a:gd name="connsiteY59" fmla="*/ 2922088 h 6438807"/>
                    <a:gd name="connsiteX60" fmla="*/ 1811338 w 4234182"/>
                    <a:gd name="connsiteY60" fmla="*/ 3035208 h 6438807"/>
                    <a:gd name="connsiteX61" fmla="*/ 1878014 w 4234182"/>
                    <a:gd name="connsiteY61" fmla="*/ 3035208 h 6438807"/>
                    <a:gd name="connsiteX62" fmla="*/ 2100264 w 4234182"/>
                    <a:gd name="connsiteY62" fmla="*/ 3087596 h 6438807"/>
                    <a:gd name="connsiteX63" fmla="*/ 2171701 w 4234182"/>
                    <a:gd name="connsiteY63" fmla="*/ 3557496 h 6438807"/>
                    <a:gd name="connsiteX64" fmla="*/ 2129929 w 4234182"/>
                    <a:gd name="connsiteY64" fmla="*/ 3637008 h 6438807"/>
                    <a:gd name="connsiteX65" fmla="*/ 2095501 w 4234182"/>
                    <a:gd name="connsiteY65" fmla="*/ 3803558 h 6438807"/>
                    <a:gd name="connsiteX66" fmla="*/ 2056223 w 4234182"/>
                    <a:gd name="connsiteY66" fmla="*/ 3843564 h 6438807"/>
                    <a:gd name="connsiteX67" fmla="*/ 2090739 w 4234182"/>
                    <a:gd name="connsiteY67" fmla="*/ 3873408 h 6438807"/>
                    <a:gd name="connsiteX68" fmla="*/ 2073276 w 4234182"/>
                    <a:gd name="connsiteY68" fmla="*/ 3921033 h 6438807"/>
                    <a:gd name="connsiteX69" fmla="*/ 2122489 w 4234182"/>
                    <a:gd name="connsiteY69" fmla="*/ 3906746 h 6438807"/>
                    <a:gd name="connsiteX70" fmla="*/ 2163764 w 4234182"/>
                    <a:gd name="connsiteY70" fmla="*/ 3930558 h 6438807"/>
                    <a:gd name="connsiteX71" fmla="*/ 2211389 w 4234182"/>
                    <a:gd name="connsiteY71" fmla="*/ 3924208 h 6438807"/>
                    <a:gd name="connsiteX72" fmla="*/ 2271714 w 4234182"/>
                    <a:gd name="connsiteY72" fmla="*/ 3851183 h 6438807"/>
                    <a:gd name="connsiteX73" fmla="*/ 2266952 w 4234182"/>
                    <a:gd name="connsiteY73" fmla="*/ 3889283 h 6438807"/>
                    <a:gd name="connsiteX74" fmla="*/ 2335623 w 4234182"/>
                    <a:gd name="connsiteY74" fmla="*/ 3826147 h 6438807"/>
                    <a:gd name="connsiteX75" fmla="*/ 2381251 w 4234182"/>
                    <a:gd name="connsiteY75" fmla="*/ 3827371 h 6438807"/>
                    <a:gd name="connsiteX76" fmla="*/ 2416176 w 4234182"/>
                    <a:gd name="connsiteY76" fmla="*/ 3773396 h 6438807"/>
                    <a:gd name="connsiteX77" fmla="*/ 2519364 w 4234182"/>
                    <a:gd name="connsiteY77" fmla="*/ 3792446 h 6438807"/>
                    <a:gd name="connsiteX78" fmla="*/ 2568576 w 4234182"/>
                    <a:gd name="connsiteY78" fmla="*/ 3743233 h 6438807"/>
                    <a:gd name="connsiteX79" fmla="*/ 2654301 w 4234182"/>
                    <a:gd name="connsiteY79" fmla="*/ 3754346 h 6438807"/>
                    <a:gd name="connsiteX80" fmla="*/ 2688864 w 4234182"/>
                    <a:gd name="connsiteY80" fmla="*/ 3646260 h 6438807"/>
                    <a:gd name="connsiteX81" fmla="*/ 2719389 w 4234182"/>
                    <a:gd name="connsiteY81" fmla="*/ 3543208 h 6438807"/>
                    <a:gd name="connsiteX82" fmla="*/ 2695576 w 4234182"/>
                    <a:gd name="connsiteY82" fmla="*/ 3330483 h 6438807"/>
                    <a:gd name="connsiteX83" fmla="*/ 2666548 w 4234182"/>
                    <a:gd name="connsiteY83" fmla="*/ 3202486 h 6438807"/>
                    <a:gd name="connsiteX84" fmla="*/ 2611439 w 4234182"/>
                    <a:gd name="connsiteY84" fmla="*/ 3122521 h 6438807"/>
                    <a:gd name="connsiteX85" fmla="*/ 2547940 w 4234182"/>
                    <a:gd name="connsiteY85" fmla="*/ 3027272 h 6438807"/>
                    <a:gd name="connsiteX86" fmla="*/ 2479677 w 4234182"/>
                    <a:gd name="connsiteY86" fmla="*/ 2884397 h 6438807"/>
                    <a:gd name="connsiteX87" fmla="*/ 2317751 w 4234182"/>
                    <a:gd name="connsiteY87" fmla="*/ 2760571 h 6438807"/>
                    <a:gd name="connsiteX88" fmla="*/ 2310450 w 4234182"/>
                    <a:gd name="connsiteY88" fmla="*/ 2707549 h 6438807"/>
                    <a:gd name="connsiteX89" fmla="*/ 2341564 w 4234182"/>
                    <a:gd name="connsiteY89" fmla="*/ 2627221 h 6438807"/>
                    <a:gd name="connsiteX90" fmla="*/ 2712450 w 4234182"/>
                    <a:gd name="connsiteY90" fmla="*/ 2356122 h 6438807"/>
                    <a:gd name="connsiteX91" fmla="*/ 2713220 w 4234182"/>
                    <a:gd name="connsiteY91" fmla="*/ 2237512 h 6438807"/>
                    <a:gd name="connsiteX92" fmla="*/ 2715203 w 4234182"/>
                    <a:gd name="connsiteY92" fmla="*/ 2167856 h 6438807"/>
                    <a:gd name="connsiteX93" fmla="*/ 2755901 w 4234182"/>
                    <a:gd name="connsiteY93" fmla="*/ 2096996 h 6438807"/>
                    <a:gd name="connsiteX94" fmla="*/ 2865439 w 4234182"/>
                    <a:gd name="connsiteY94" fmla="*/ 2006508 h 6438807"/>
                    <a:gd name="connsiteX95" fmla="*/ 2947989 w 4234182"/>
                    <a:gd name="connsiteY95" fmla="*/ 1920783 h 6438807"/>
                    <a:gd name="connsiteX96" fmla="*/ 3024189 w 4234182"/>
                    <a:gd name="connsiteY96" fmla="*/ 1781083 h 6438807"/>
                    <a:gd name="connsiteX97" fmla="*/ 3051222 w 4234182"/>
                    <a:gd name="connsiteY97" fmla="*/ 1822858 h 6438807"/>
                    <a:gd name="connsiteX98" fmla="*/ 3119439 w 4234182"/>
                    <a:gd name="connsiteY98" fmla="*/ 1771558 h 6438807"/>
                    <a:gd name="connsiteX99" fmla="*/ 3141664 w 4234182"/>
                    <a:gd name="connsiteY99" fmla="*/ 1846171 h 6438807"/>
                    <a:gd name="connsiteX100" fmla="*/ 3276601 w 4234182"/>
                    <a:gd name="connsiteY100" fmla="*/ 1866808 h 6438807"/>
                    <a:gd name="connsiteX101" fmla="*/ 3319782 w 4234182"/>
                    <a:gd name="connsiteY101" fmla="*/ 1850934 h 6438807"/>
                    <a:gd name="connsiteX102" fmla="*/ 3416590 w 4234182"/>
                    <a:gd name="connsiteY102" fmla="*/ 1817163 h 6438807"/>
                    <a:gd name="connsiteX103" fmla="*/ 3586164 w 4234182"/>
                    <a:gd name="connsiteY103" fmla="*/ 1666783 h 6438807"/>
                    <a:gd name="connsiteX104" fmla="*/ 3737793 w 4234182"/>
                    <a:gd name="connsiteY104" fmla="*/ 1406797 h 6438807"/>
                    <a:gd name="connsiteX105" fmla="*/ 3911601 w 4234182"/>
                    <a:gd name="connsiteY105" fmla="*/ 1107983 h 6438807"/>
                    <a:gd name="connsiteX106" fmla="*/ 3983039 w 4234182"/>
                    <a:gd name="connsiteY106" fmla="*/ 996858 h 6438807"/>
                    <a:gd name="connsiteX107" fmla="*/ 4055631 w 4234182"/>
                    <a:gd name="connsiteY107" fmla="*/ 793658 h 6438807"/>
                    <a:gd name="connsiteX108" fmla="*/ 4146551 w 4234182"/>
                    <a:gd name="connsiteY108" fmla="*/ 583242 h 6438807"/>
                    <a:gd name="connsiteX109" fmla="*/ 4234182 w 4234182"/>
                    <a:gd name="connsiteY109" fmla="*/ 361768 h 6438807"/>
                    <a:gd name="connsiteX110" fmla="*/ 4203339 w 4234182"/>
                    <a:gd name="connsiteY110" fmla="*/ 0 h 6438807"/>
                    <a:gd name="connsiteX111" fmla="*/ 2572241 w 4234182"/>
                    <a:gd name="connsiteY111" fmla="*/ 46067 h 6438807"/>
                    <a:gd name="connsiteX112" fmla="*/ 2102049 w 4234182"/>
                    <a:gd name="connsiteY112"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16027 w 4234182"/>
                    <a:gd name="connsiteY27" fmla="*/ 5137059 h 6438807"/>
                    <a:gd name="connsiteX28" fmla="*/ 1204915 w 4234182"/>
                    <a:gd name="connsiteY28" fmla="*/ 5005297 h 6438807"/>
                    <a:gd name="connsiteX29" fmla="*/ 1252540 w 4234182"/>
                    <a:gd name="connsiteY29" fmla="*/ 4959259 h 6438807"/>
                    <a:gd name="connsiteX30" fmla="*/ 1225552 w 4234182"/>
                    <a:gd name="connsiteY30" fmla="*/ 4890996 h 6438807"/>
                    <a:gd name="connsiteX31" fmla="*/ 1008065 w 4234182"/>
                    <a:gd name="connsiteY31" fmla="*/ 4870359 h 6438807"/>
                    <a:gd name="connsiteX32" fmla="*/ 948194 w 4234182"/>
                    <a:gd name="connsiteY32" fmla="*/ 4807992 h 6438807"/>
                    <a:gd name="connsiteX33" fmla="*/ 1179515 w 4234182"/>
                    <a:gd name="connsiteY33" fmla="*/ 4606834 h 6438807"/>
                    <a:gd name="connsiteX34" fmla="*/ 1138240 w 4234182"/>
                    <a:gd name="connsiteY34" fmla="*/ 4387759 h 6438807"/>
                    <a:gd name="connsiteX35" fmla="*/ 1038227 w 4234182"/>
                    <a:gd name="connsiteY35" fmla="*/ 4297272 h 6438807"/>
                    <a:gd name="connsiteX36" fmla="*/ 1139827 w 4234182"/>
                    <a:gd name="connsiteY36" fmla="*/ 3114584 h 6438807"/>
                    <a:gd name="connsiteX37" fmla="*/ 1125540 w 4234182"/>
                    <a:gd name="connsiteY37" fmla="*/ 3089184 h 6438807"/>
                    <a:gd name="connsiteX38" fmla="*/ 965202 w 4234182"/>
                    <a:gd name="connsiteY38" fmla="*/ 3086009 h 6438807"/>
                    <a:gd name="connsiteX39" fmla="*/ 884240 w 4234182"/>
                    <a:gd name="connsiteY39" fmla="*/ 3162209 h 6438807"/>
                    <a:gd name="connsiteX40" fmla="*/ 850902 w 4234182"/>
                    <a:gd name="connsiteY40" fmla="*/ 3213009 h 6438807"/>
                    <a:gd name="connsiteX41" fmla="*/ 702175 w 4234182"/>
                    <a:gd name="connsiteY41" fmla="*/ 3169103 h 6438807"/>
                    <a:gd name="connsiteX42" fmla="*/ 519115 w 4234182"/>
                    <a:gd name="connsiteY42" fmla="*/ 2930434 h 6438807"/>
                    <a:gd name="connsiteX43" fmla="*/ 641352 w 4234182"/>
                    <a:gd name="connsiteY43" fmla="*/ 2758984 h 6438807"/>
                    <a:gd name="connsiteX44" fmla="*/ 668340 w 4234182"/>
                    <a:gd name="connsiteY44" fmla="*/ 2785972 h 6438807"/>
                    <a:gd name="connsiteX45" fmla="*/ 860427 w 4234182"/>
                    <a:gd name="connsiteY45" fmla="*/ 2579597 h 6438807"/>
                    <a:gd name="connsiteX46" fmla="*/ 1031877 w 4234182"/>
                    <a:gd name="connsiteY46" fmla="*/ 2489109 h 6438807"/>
                    <a:gd name="connsiteX47" fmla="*/ 1179515 w 4234182"/>
                    <a:gd name="connsiteY47" fmla="*/ 2346234 h 6438807"/>
                    <a:gd name="connsiteX48" fmla="*/ 1293905 w 4234182"/>
                    <a:gd name="connsiteY48" fmla="*/ 2356213 h 6438807"/>
                    <a:gd name="connsiteX49" fmla="*/ 1359991 w 4234182"/>
                    <a:gd name="connsiteY49" fmla="*/ 2451598 h 6438807"/>
                    <a:gd name="connsiteX50" fmla="*/ 1303340 w 4234182"/>
                    <a:gd name="connsiteY50" fmla="*/ 2522447 h 6438807"/>
                    <a:gd name="connsiteX51" fmla="*/ 1206502 w 4234182"/>
                    <a:gd name="connsiteY51" fmla="*/ 2614522 h 6438807"/>
                    <a:gd name="connsiteX52" fmla="*/ 1168765 w 4234182"/>
                    <a:gd name="connsiteY52" fmla="*/ 2634705 h 6438807"/>
                    <a:gd name="connsiteX53" fmla="*/ 1180376 w 4234182"/>
                    <a:gd name="connsiteY53" fmla="*/ 2695756 h 6438807"/>
                    <a:gd name="connsiteX54" fmla="*/ 1133068 w 4234182"/>
                    <a:gd name="connsiteY54" fmla="*/ 2816815 h 6438807"/>
                    <a:gd name="connsiteX55" fmla="*/ 1362077 w 4234182"/>
                    <a:gd name="connsiteY55" fmla="*/ 2720884 h 6438807"/>
                    <a:gd name="connsiteX56" fmla="*/ 1684340 w 4234182"/>
                    <a:gd name="connsiteY56" fmla="*/ 2614522 h 6438807"/>
                    <a:gd name="connsiteX57" fmla="*/ 1890715 w 4234182"/>
                    <a:gd name="connsiteY57" fmla="*/ 2808197 h 6438807"/>
                    <a:gd name="connsiteX58" fmla="*/ 1787073 w 4234182"/>
                    <a:gd name="connsiteY58" fmla="*/ 2922088 h 6438807"/>
                    <a:gd name="connsiteX59" fmla="*/ 1811338 w 4234182"/>
                    <a:gd name="connsiteY59" fmla="*/ 3035208 h 6438807"/>
                    <a:gd name="connsiteX60" fmla="*/ 1878014 w 4234182"/>
                    <a:gd name="connsiteY60" fmla="*/ 3035208 h 6438807"/>
                    <a:gd name="connsiteX61" fmla="*/ 2100264 w 4234182"/>
                    <a:gd name="connsiteY61" fmla="*/ 3087596 h 6438807"/>
                    <a:gd name="connsiteX62" fmla="*/ 2171701 w 4234182"/>
                    <a:gd name="connsiteY62" fmla="*/ 3557496 h 6438807"/>
                    <a:gd name="connsiteX63" fmla="*/ 2129929 w 4234182"/>
                    <a:gd name="connsiteY63" fmla="*/ 3637008 h 6438807"/>
                    <a:gd name="connsiteX64" fmla="*/ 2095501 w 4234182"/>
                    <a:gd name="connsiteY64" fmla="*/ 3803558 h 6438807"/>
                    <a:gd name="connsiteX65" fmla="*/ 2056223 w 4234182"/>
                    <a:gd name="connsiteY65" fmla="*/ 3843564 h 6438807"/>
                    <a:gd name="connsiteX66" fmla="*/ 2090739 w 4234182"/>
                    <a:gd name="connsiteY66" fmla="*/ 3873408 h 6438807"/>
                    <a:gd name="connsiteX67" fmla="*/ 2073276 w 4234182"/>
                    <a:gd name="connsiteY67" fmla="*/ 3921033 h 6438807"/>
                    <a:gd name="connsiteX68" fmla="*/ 2122489 w 4234182"/>
                    <a:gd name="connsiteY68" fmla="*/ 3906746 h 6438807"/>
                    <a:gd name="connsiteX69" fmla="*/ 2163764 w 4234182"/>
                    <a:gd name="connsiteY69" fmla="*/ 3930558 h 6438807"/>
                    <a:gd name="connsiteX70" fmla="*/ 2211389 w 4234182"/>
                    <a:gd name="connsiteY70" fmla="*/ 3924208 h 6438807"/>
                    <a:gd name="connsiteX71" fmla="*/ 2271714 w 4234182"/>
                    <a:gd name="connsiteY71" fmla="*/ 3851183 h 6438807"/>
                    <a:gd name="connsiteX72" fmla="*/ 2266952 w 4234182"/>
                    <a:gd name="connsiteY72" fmla="*/ 3889283 h 6438807"/>
                    <a:gd name="connsiteX73" fmla="*/ 2335623 w 4234182"/>
                    <a:gd name="connsiteY73" fmla="*/ 3826147 h 6438807"/>
                    <a:gd name="connsiteX74" fmla="*/ 2381251 w 4234182"/>
                    <a:gd name="connsiteY74" fmla="*/ 3827371 h 6438807"/>
                    <a:gd name="connsiteX75" fmla="*/ 2416176 w 4234182"/>
                    <a:gd name="connsiteY75" fmla="*/ 3773396 h 6438807"/>
                    <a:gd name="connsiteX76" fmla="*/ 2519364 w 4234182"/>
                    <a:gd name="connsiteY76" fmla="*/ 3792446 h 6438807"/>
                    <a:gd name="connsiteX77" fmla="*/ 2568576 w 4234182"/>
                    <a:gd name="connsiteY77" fmla="*/ 3743233 h 6438807"/>
                    <a:gd name="connsiteX78" fmla="*/ 2654301 w 4234182"/>
                    <a:gd name="connsiteY78" fmla="*/ 3754346 h 6438807"/>
                    <a:gd name="connsiteX79" fmla="*/ 2688864 w 4234182"/>
                    <a:gd name="connsiteY79" fmla="*/ 3646260 h 6438807"/>
                    <a:gd name="connsiteX80" fmla="*/ 2719389 w 4234182"/>
                    <a:gd name="connsiteY80" fmla="*/ 3543208 h 6438807"/>
                    <a:gd name="connsiteX81" fmla="*/ 2695576 w 4234182"/>
                    <a:gd name="connsiteY81" fmla="*/ 3330483 h 6438807"/>
                    <a:gd name="connsiteX82" fmla="*/ 2666548 w 4234182"/>
                    <a:gd name="connsiteY82" fmla="*/ 3202486 h 6438807"/>
                    <a:gd name="connsiteX83" fmla="*/ 2611439 w 4234182"/>
                    <a:gd name="connsiteY83" fmla="*/ 3122521 h 6438807"/>
                    <a:gd name="connsiteX84" fmla="*/ 2547940 w 4234182"/>
                    <a:gd name="connsiteY84" fmla="*/ 3027272 h 6438807"/>
                    <a:gd name="connsiteX85" fmla="*/ 2479677 w 4234182"/>
                    <a:gd name="connsiteY85" fmla="*/ 2884397 h 6438807"/>
                    <a:gd name="connsiteX86" fmla="*/ 2317751 w 4234182"/>
                    <a:gd name="connsiteY86" fmla="*/ 2760571 h 6438807"/>
                    <a:gd name="connsiteX87" fmla="*/ 2310450 w 4234182"/>
                    <a:gd name="connsiteY87" fmla="*/ 2707549 h 6438807"/>
                    <a:gd name="connsiteX88" fmla="*/ 2341564 w 4234182"/>
                    <a:gd name="connsiteY88" fmla="*/ 2627221 h 6438807"/>
                    <a:gd name="connsiteX89" fmla="*/ 2712450 w 4234182"/>
                    <a:gd name="connsiteY89" fmla="*/ 2356122 h 6438807"/>
                    <a:gd name="connsiteX90" fmla="*/ 2713220 w 4234182"/>
                    <a:gd name="connsiteY90" fmla="*/ 2237512 h 6438807"/>
                    <a:gd name="connsiteX91" fmla="*/ 2715203 w 4234182"/>
                    <a:gd name="connsiteY91" fmla="*/ 2167856 h 6438807"/>
                    <a:gd name="connsiteX92" fmla="*/ 2755901 w 4234182"/>
                    <a:gd name="connsiteY92" fmla="*/ 2096996 h 6438807"/>
                    <a:gd name="connsiteX93" fmla="*/ 2865439 w 4234182"/>
                    <a:gd name="connsiteY93" fmla="*/ 2006508 h 6438807"/>
                    <a:gd name="connsiteX94" fmla="*/ 2947989 w 4234182"/>
                    <a:gd name="connsiteY94" fmla="*/ 1920783 h 6438807"/>
                    <a:gd name="connsiteX95" fmla="*/ 3024189 w 4234182"/>
                    <a:gd name="connsiteY95" fmla="*/ 1781083 h 6438807"/>
                    <a:gd name="connsiteX96" fmla="*/ 3051222 w 4234182"/>
                    <a:gd name="connsiteY96" fmla="*/ 1822858 h 6438807"/>
                    <a:gd name="connsiteX97" fmla="*/ 3119439 w 4234182"/>
                    <a:gd name="connsiteY97" fmla="*/ 1771558 h 6438807"/>
                    <a:gd name="connsiteX98" fmla="*/ 3141664 w 4234182"/>
                    <a:gd name="connsiteY98" fmla="*/ 1846171 h 6438807"/>
                    <a:gd name="connsiteX99" fmla="*/ 3276601 w 4234182"/>
                    <a:gd name="connsiteY99" fmla="*/ 1866808 h 6438807"/>
                    <a:gd name="connsiteX100" fmla="*/ 3319782 w 4234182"/>
                    <a:gd name="connsiteY100" fmla="*/ 1850934 h 6438807"/>
                    <a:gd name="connsiteX101" fmla="*/ 3416590 w 4234182"/>
                    <a:gd name="connsiteY101" fmla="*/ 1817163 h 6438807"/>
                    <a:gd name="connsiteX102" fmla="*/ 3586164 w 4234182"/>
                    <a:gd name="connsiteY102" fmla="*/ 1666783 h 6438807"/>
                    <a:gd name="connsiteX103" fmla="*/ 3737793 w 4234182"/>
                    <a:gd name="connsiteY103" fmla="*/ 1406797 h 6438807"/>
                    <a:gd name="connsiteX104" fmla="*/ 3911601 w 4234182"/>
                    <a:gd name="connsiteY104" fmla="*/ 1107983 h 6438807"/>
                    <a:gd name="connsiteX105" fmla="*/ 3983039 w 4234182"/>
                    <a:gd name="connsiteY105" fmla="*/ 996858 h 6438807"/>
                    <a:gd name="connsiteX106" fmla="*/ 4055631 w 4234182"/>
                    <a:gd name="connsiteY106" fmla="*/ 793658 h 6438807"/>
                    <a:gd name="connsiteX107" fmla="*/ 4146551 w 4234182"/>
                    <a:gd name="connsiteY107" fmla="*/ 583242 h 6438807"/>
                    <a:gd name="connsiteX108" fmla="*/ 4234182 w 4234182"/>
                    <a:gd name="connsiteY108" fmla="*/ 361768 h 6438807"/>
                    <a:gd name="connsiteX109" fmla="*/ 4203339 w 4234182"/>
                    <a:gd name="connsiteY109" fmla="*/ 0 h 6438807"/>
                    <a:gd name="connsiteX110" fmla="*/ 2572241 w 4234182"/>
                    <a:gd name="connsiteY110" fmla="*/ 46067 h 6438807"/>
                    <a:gd name="connsiteX111" fmla="*/ 2102049 w 4234182"/>
                    <a:gd name="connsiteY111"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169990 w 4234182"/>
                    <a:gd name="connsiteY26" fmla="*/ 5162459 h 6438807"/>
                    <a:gd name="connsiteX27" fmla="*/ 1204915 w 4234182"/>
                    <a:gd name="connsiteY27" fmla="*/ 5005297 h 6438807"/>
                    <a:gd name="connsiteX28" fmla="*/ 1252540 w 4234182"/>
                    <a:gd name="connsiteY28" fmla="*/ 4959259 h 6438807"/>
                    <a:gd name="connsiteX29" fmla="*/ 1225552 w 4234182"/>
                    <a:gd name="connsiteY29" fmla="*/ 4890996 h 6438807"/>
                    <a:gd name="connsiteX30" fmla="*/ 1008065 w 4234182"/>
                    <a:gd name="connsiteY30" fmla="*/ 4870359 h 6438807"/>
                    <a:gd name="connsiteX31" fmla="*/ 948194 w 4234182"/>
                    <a:gd name="connsiteY31" fmla="*/ 4807992 h 6438807"/>
                    <a:gd name="connsiteX32" fmla="*/ 1179515 w 4234182"/>
                    <a:gd name="connsiteY32" fmla="*/ 4606834 h 6438807"/>
                    <a:gd name="connsiteX33" fmla="*/ 1138240 w 4234182"/>
                    <a:gd name="connsiteY33" fmla="*/ 4387759 h 6438807"/>
                    <a:gd name="connsiteX34" fmla="*/ 1038227 w 4234182"/>
                    <a:gd name="connsiteY34" fmla="*/ 4297272 h 6438807"/>
                    <a:gd name="connsiteX35" fmla="*/ 1139827 w 4234182"/>
                    <a:gd name="connsiteY35" fmla="*/ 3114584 h 6438807"/>
                    <a:gd name="connsiteX36" fmla="*/ 1125540 w 4234182"/>
                    <a:gd name="connsiteY36" fmla="*/ 3089184 h 6438807"/>
                    <a:gd name="connsiteX37" fmla="*/ 965202 w 4234182"/>
                    <a:gd name="connsiteY37" fmla="*/ 3086009 h 6438807"/>
                    <a:gd name="connsiteX38" fmla="*/ 884240 w 4234182"/>
                    <a:gd name="connsiteY38" fmla="*/ 3162209 h 6438807"/>
                    <a:gd name="connsiteX39" fmla="*/ 850902 w 4234182"/>
                    <a:gd name="connsiteY39" fmla="*/ 3213009 h 6438807"/>
                    <a:gd name="connsiteX40" fmla="*/ 702175 w 4234182"/>
                    <a:gd name="connsiteY40" fmla="*/ 3169103 h 6438807"/>
                    <a:gd name="connsiteX41" fmla="*/ 519115 w 4234182"/>
                    <a:gd name="connsiteY41" fmla="*/ 2930434 h 6438807"/>
                    <a:gd name="connsiteX42" fmla="*/ 641352 w 4234182"/>
                    <a:gd name="connsiteY42" fmla="*/ 2758984 h 6438807"/>
                    <a:gd name="connsiteX43" fmla="*/ 668340 w 4234182"/>
                    <a:gd name="connsiteY43" fmla="*/ 2785972 h 6438807"/>
                    <a:gd name="connsiteX44" fmla="*/ 860427 w 4234182"/>
                    <a:gd name="connsiteY44" fmla="*/ 2579597 h 6438807"/>
                    <a:gd name="connsiteX45" fmla="*/ 1031877 w 4234182"/>
                    <a:gd name="connsiteY45" fmla="*/ 2489109 h 6438807"/>
                    <a:gd name="connsiteX46" fmla="*/ 1179515 w 4234182"/>
                    <a:gd name="connsiteY46" fmla="*/ 2346234 h 6438807"/>
                    <a:gd name="connsiteX47" fmla="*/ 1293905 w 4234182"/>
                    <a:gd name="connsiteY47" fmla="*/ 2356213 h 6438807"/>
                    <a:gd name="connsiteX48" fmla="*/ 1359991 w 4234182"/>
                    <a:gd name="connsiteY48" fmla="*/ 2451598 h 6438807"/>
                    <a:gd name="connsiteX49" fmla="*/ 1303340 w 4234182"/>
                    <a:gd name="connsiteY49" fmla="*/ 2522447 h 6438807"/>
                    <a:gd name="connsiteX50" fmla="*/ 1206502 w 4234182"/>
                    <a:gd name="connsiteY50" fmla="*/ 2614522 h 6438807"/>
                    <a:gd name="connsiteX51" fmla="*/ 1168765 w 4234182"/>
                    <a:gd name="connsiteY51" fmla="*/ 2634705 h 6438807"/>
                    <a:gd name="connsiteX52" fmla="*/ 1180376 w 4234182"/>
                    <a:gd name="connsiteY52" fmla="*/ 2695756 h 6438807"/>
                    <a:gd name="connsiteX53" fmla="*/ 1133068 w 4234182"/>
                    <a:gd name="connsiteY53" fmla="*/ 2816815 h 6438807"/>
                    <a:gd name="connsiteX54" fmla="*/ 1362077 w 4234182"/>
                    <a:gd name="connsiteY54" fmla="*/ 2720884 h 6438807"/>
                    <a:gd name="connsiteX55" fmla="*/ 1684340 w 4234182"/>
                    <a:gd name="connsiteY55" fmla="*/ 2614522 h 6438807"/>
                    <a:gd name="connsiteX56" fmla="*/ 1890715 w 4234182"/>
                    <a:gd name="connsiteY56" fmla="*/ 2808197 h 6438807"/>
                    <a:gd name="connsiteX57" fmla="*/ 1787073 w 4234182"/>
                    <a:gd name="connsiteY57" fmla="*/ 2922088 h 6438807"/>
                    <a:gd name="connsiteX58" fmla="*/ 1811338 w 4234182"/>
                    <a:gd name="connsiteY58" fmla="*/ 3035208 h 6438807"/>
                    <a:gd name="connsiteX59" fmla="*/ 1878014 w 4234182"/>
                    <a:gd name="connsiteY59" fmla="*/ 3035208 h 6438807"/>
                    <a:gd name="connsiteX60" fmla="*/ 2100264 w 4234182"/>
                    <a:gd name="connsiteY60" fmla="*/ 3087596 h 6438807"/>
                    <a:gd name="connsiteX61" fmla="*/ 2171701 w 4234182"/>
                    <a:gd name="connsiteY61" fmla="*/ 3557496 h 6438807"/>
                    <a:gd name="connsiteX62" fmla="*/ 2129929 w 4234182"/>
                    <a:gd name="connsiteY62" fmla="*/ 3637008 h 6438807"/>
                    <a:gd name="connsiteX63" fmla="*/ 2095501 w 4234182"/>
                    <a:gd name="connsiteY63" fmla="*/ 3803558 h 6438807"/>
                    <a:gd name="connsiteX64" fmla="*/ 2056223 w 4234182"/>
                    <a:gd name="connsiteY64" fmla="*/ 3843564 h 6438807"/>
                    <a:gd name="connsiteX65" fmla="*/ 2090739 w 4234182"/>
                    <a:gd name="connsiteY65" fmla="*/ 3873408 h 6438807"/>
                    <a:gd name="connsiteX66" fmla="*/ 2073276 w 4234182"/>
                    <a:gd name="connsiteY66" fmla="*/ 3921033 h 6438807"/>
                    <a:gd name="connsiteX67" fmla="*/ 2122489 w 4234182"/>
                    <a:gd name="connsiteY67" fmla="*/ 3906746 h 6438807"/>
                    <a:gd name="connsiteX68" fmla="*/ 2163764 w 4234182"/>
                    <a:gd name="connsiteY68" fmla="*/ 3930558 h 6438807"/>
                    <a:gd name="connsiteX69" fmla="*/ 2211389 w 4234182"/>
                    <a:gd name="connsiteY69" fmla="*/ 3924208 h 6438807"/>
                    <a:gd name="connsiteX70" fmla="*/ 2271714 w 4234182"/>
                    <a:gd name="connsiteY70" fmla="*/ 3851183 h 6438807"/>
                    <a:gd name="connsiteX71" fmla="*/ 2266952 w 4234182"/>
                    <a:gd name="connsiteY71" fmla="*/ 3889283 h 6438807"/>
                    <a:gd name="connsiteX72" fmla="*/ 2335623 w 4234182"/>
                    <a:gd name="connsiteY72" fmla="*/ 3826147 h 6438807"/>
                    <a:gd name="connsiteX73" fmla="*/ 2381251 w 4234182"/>
                    <a:gd name="connsiteY73" fmla="*/ 3827371 h 6438807"/>
                    <a:gd name="connsiteX74" fmla="*/ 2416176 w 4234182"/>
                    <a:gd name="connsiteY74" fmla="*/ 3773396 h 6438807"/>
                    <a:gd name="connsiteX75" fmla="*/ 2519364 w 4234182"/>
                    <a:gd name="connsiteY75" fmla="*/ 3792446 h 6438807"/>
                    <a:gd name="connsiteX76" fmla="*/ 2568576 w 4234182"/>
                    <a:gd name="connsiteY76" fmla="*/ 3743233 h 6438807"/>
                    <a:gd name="connsiteX77" fmla="*/ 2654301 w 4234182"/>
                    <a:gd name="connsiteY77" fmla="*/ 3754346 h 6438807"/>
                    <a:gd name="connsiteX78" fmla="*/ 2688864 w 4234182"/>
                    <a:gd name="connsiteY78" fmla="*/ 3646260 h 6438807"/>
                    <a:gd name="connsiteX79" fmla="*/ 2719389 w 4234182"/>
                    <a:gd name="connsiteY79" fmla="*/ 3543208 h 6438807"/>
                    <a:gd name="connsiteX80" fmla="*/ 2695576 w 4234182"/>
                    <a:gd name="connsiteY80" fmla="*/ 3330483 h 6438807"/>
                    <a:gd name="connsiteX81" fmla="*/ 2666548 w 4234182"/>
                    <a:gd name="connsiteY81" fmla="*/ 3202486 h 6438807"/>
                    <a:gd name="connsiteX82" fmla="*/ 2611439 w 4234182"/>
                    <a:gd name="connsiteY82" fmla="*/ 3122521 h 6438807"/>
                    <a:gd name="connsiteX83" fmla="*/ 2547940 w 4234182"/>
                    <a:gd name="connsiteY83" fmla="*/ 3027272 h 6438807"/>
                    <a:gd name="connsiteX84" fmla="*/ 2479677 w 4234182"/>
                    <a:gd name="connsiteY84" fmla="*/ 2884397 h 6438807"/>
                    <a:gd name="connsiteX85" fmla="*/ 2317751 w 4234182"/>
                    <a:gd name="connsiteY85" fmla="*/ 2760571 h 6438807"/>
                    <a:gd name="connsiteX86" fmla="*/ 2310450 w 4234182"/>
                    <a:gd name="connsiteY86" fmla="*/ 2707549 h 6438807"/>
                    <a:gd name="connsiteX87" fmla="*/ 2341564 w 4234182"/>
                    <a:gd name="connsiteY87" fmla="*/ 2627221 h 6438807"/>
                    <a:gd name="connsiteX88" fmla="*/ 2712450 w 4234182"/>
                    <a:gd name="connsiteY88" fmla="*/ 2356122 h 6438807"/>
                    <a:gd name="connsiteX89" fmla="*/ 2713220 w 4234182"/>
                    <a:gd name="connsiteY89" fmla="*/ 2237512 h 6438807"/>
                    <a:gd name="connsiteX90" fmla="*/ 2715203 w 4234182"/>
                    <a:gd name="connsiteY90" fmla="*/ 2167856 h 6438807"/>
                    <a:gd name="connsiteX91" fmla="*/ 2755901 w 4234182"/>
                    <a:gd name="connsiteY91" fmla="*/ 2096996 h 6438807"/>
                    <a:gd name="connsiteX92" fmla="*/ 2865439 w 4234182"/>
                    <a:gd name="connsiteY92" fmla="*/ 2006508 h 6438807"/>
                    <a:gd name="connsiteX93" fmla="*/ 2947989 w 4234182"/>
                    <a:gd name="connsiteY93" fmla="*/ 1920783 h 6438807"/>
                    <a:gd name="connsiteX94" fmla="*/ 3024189 w 4234182"/>
                    <a:gd name="connsiteY94" fmla="*/ 1781083 h 6438807"/>
                    <a:gd name="connsiteX95" fmla="*/ 3051222 w 4234182"/>
                    <a:gd name="connsiteY95" fmla="*/ 1822858 h 6438807"/>
                    <a:gd name="connsiteX96" fmla="*/ 3119439 w 4234182"/>
                    <a:gd name="connsiteY96" fmla="*/ 1771558 h 6438807"/>
                    <a:gd name="connsiteX97" fmla="*/ 3141664 w 4234182"/>
                    <a:gd name="connsiteY97" fmla="*/ 1846171 h 6438807"/>
                    <a:gd name="connsiteX98" fmla="*/ 3276601 w 4234182"/>
                    <a:gd name="connsiteY98" fmla="*/ 1866808 h 6438807"/>
                    <a:gd name="connsiteX99" fmla="*/ 3319782 w 4234182"/>
                    <a:gd name="connsiteY99" fmla="*/ 1850934 h 6438807"/>
                    <a:gd name="connsiteX100" fmla="*/ 3416590 w 4234182"/>
                    <a:gd name="connsiteY100" fmla="*/ 1817163 h 6438807"/>
                    <a:gd name="connsiteX101" fmla="*/ 3586164 w 4234182"/>
                    <a:gd name="connsiteY101" fmla="*/ 1666783 h 6438807"/>
                    <a:gd name="connsiteX102" fmla="*/ 3737793 w 4234182"/>
                    <a:gd name="connsiteY102" fmla="*/ 1406797 h 6438807"/>
                    <a:gd name="connsiteX103" fmla="*/ 3911601 w 4234182"/>
                    <a:gd name="connsiteY103" fmla="*/ 1107983 h 6438807"/>
                    <a:gd name="connsiteX104" fmla="*/ 3983039 w 4234182"/>
                    <a:gd name="connsiteY104" fmla="*/ 996858 h 6438807"/>
                    <a:gd name="connsiteX105" fmla="*/ 4055631 w 4234182"/>
                    <a:gd name="connsiteY105" fmla="*/ 793658 h 6438807"/>
                    <a:gd name="connsiteX106" fmla="*/ 4146551 w 4234182"/>
                    <a:gd name="connsiteY106" fmla="*/ 583242 h 6438807"/>
                    <a:gd name="connsiteX107" fmla="*/ 4234182 w 4234182"/>
                    <a:gd name="connsiteY107" fmla="*/ 361768 h 6438807"/>
                    <a:gd name="connsiteX108" fmla="*/ 4203339 w 4234182"/>
                    <a:gd name="connsiteY108" fmla="*/ 0 h 6438807"/>
                    <a:gd name="connsiteX109" fmla="*/ 2572241 w 4234182"/>
                    <a:gd name="connsiteY109" fmla="*/ 46067 h 6438807"/>
                    <a:gd name="connsiteX110" fmla="*/ 2102049 w 4234182"/>
                    <a:gd name="connsiteY110"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142639 w 4234182"/>
                    <a:gd name="connsiteY25" fmla="*/ 5264694 h 6438807"/>
                    <a:gd name="connsiteX26" fmla="*/ 1204915 w 4234182"/>
                    <a:gd name="connsiteY26" fmla="*/ 5005297 h 6438807"/>
                    <a:gd name="connsiteX27" fmla="*/ 1252540 w 4234182"/>
                    <a:gd name="connsiteY27" fmla="*/ 4959259 h 6438807"/>
                    <a:gd name="connsiteX28" fmla="*/ 1225552 w 4234182"/>
                    <a:gd name="connsiteY28" fmla="*/ 4890996 h 6438807"/>
                    <a:gd name="connsiteX29" fmla="*/ 1008065 w 4234182"/>
                    <a:gd name="connsiteY29" fmla="*/ 4870359 h 6438807"/>
                    <a:gd name="connsiteX30" fmla="*/ 948194 w 4234182"/>
                    <a:gd name="connsiteY30" fmla="*/ 4807992 h 6438807"/>
                    <a:gd name="connsiteX31" fmla="*/ 1179515 w 4234182"/>
                    <a:gd name="connsiteY31" fmla="*/ 4606834 h 6438807"/>
                    <a:gd name="connsiteX32" fmla="*/ 1138240 w 4234182"/>
                    <a:gd name="connsiteY32" fmla="*/ 4387759 h 6438807"/>
                    <a:gd name="connsiteX33" fmla="*/ 1038227 w 4234182"/>
                    <a:gd name="connsiteY33" fmla="*/ 4297272 h 6438807"/>
                    <a:gd name="connsiteX34" fmla="*/ 1139827 w 4234182"/>
                    <a:gd name="connsiteY34" fmla="*/ 3114584 h 6438807"/>
                    <a:gd name="connsiteX35" fmla="*/ 1125540 w 4234182"/>
                    <a:gd name="connsiteY35" fmla="*/ 3089184 h 6438807"/>
                    <a:gd name="connsiteX36" fmla="*/ 965202 w 4234182"/>
                    <a:gd name="connsiteY36" fmla="*/ 3086009 h 6438807"/>
                    <a:gd name="connsiteX37" fmla="*/ 884240 w 4234182"/>
                    <a:gd name="connsiteY37" fmla="*/ 3162209 h 6438807"/>
                    <a:gd name="connsiteX38" fmla="*/ 850902 w 4234182"/>
                    <a:gd name="connsiteY38" fmla="*/ 3213009 h 6438807"/>
                    <a:gd name="connsiteX39" fmla="*/ 702175 w 4234182"/>
                    <a:gd name="connsiteY39" fmla="*/ 3169103 h 6438807"/>
                    <a:gd name="connsiteX40" fmla="*/ 519115 w 4234182"/>
                    <a:gd name="connsiteY40" fmla="*/ 2930434 h 6438807"/>
                    <a:gd name="connsiteX41" fmla="*/ 641352 w 4234182"/>
                    <a:gd name="connsiteY41" fmla="*/ 2758984 h 6438807"/>
                    <a:gd name="connsiteX42" fmla="*/ 668340 w 4234182"/>
                    <a:gd name="connsiteY42" fmla="*/ 2785972 h 6438807"/>
                    <a:gd name="connsiteX43" fmla="*/ 860427 w 4234182"/>
                    <a:gd name="connsiteY43" fmla="*/ 2579597 h 6438807"/>
                    <a:gd name="connsiteX44" fmla="*/ 1031877 w 4234182"/>
                    <a:gd name="connsiteY44" fmla="*/ 2489109 h 6438807"/>
                    <a:gd name="connsiteX45" fmla="*/ 1179515 w 4234182"/>
                    <a:gd name="connsiteY45" fmla="*/ 2346234 h 6438807"/>
                    <a:gd name="connsiteX46" fmla="*/ 1293905 w 4234182"/>
                    <a:gd name="connsiteY46" fmla="*/ 2356213 h 6438807"/>
                    <a:gd name="connsiteX47" fmla="*/ 1359991 w 4234182"/>
                    <a:gd name="connsiteY47" fmla="*/ 2451598 h 6438807"/>
                    <a:gd name="connsiteX48" fmla="*/ 1303340 w 4234182"/>
                    <a:gd name="connsiteY48" fmla="*/ 2522447 h 6438807"/>
                    <a:gd name="connsiteX49" fmla="*/ 1206502 w 4234182"/>
                    <a:gd name="connsiteY49" fmla="*/ 2614522 h 6438807"/>
                    <a:gd name="connsiteX50" fmla="*/ 1168765 w 4234182"/>
                    <a:gd name="connsiteY50" fmla="*/ 2634705 h 6438807"/>
                    <a:gd name="connsiteX51" fmla="*/ 1180376 w 4234182"/>
                    <a:gd name="connsiteY51" fmla="*/ 2695756 h 6438807"/>
                    <a:gd name="connsiteX52" fmla="*/ 1133068 w 4234182"/>
                    <a:gd name="connsiteY52" fmla="*/ 2816815 h 6438807"/>
                    <a:gd name="connsiteX53" fmla="*/ 1362077 w 4234182"/>
                    <a:gd name="connsiteY53" fmla="*/ 2720884 h 6438807"/>
                    <a:gd name="connsiteX54" fmla="*/ 1684340 w 4234182"/>
                    <a:gd name="connsiteY54" fmla="*/ 2614522 h 6438807"/>
                    <a:gd name="connsiteX55" fmla="*/ 1890715 w 4234182"/>
                    <a:gd name="connsiteY55" fmla="*/ 2808197 h 6438807"/>
                    <a:gd name="connsiteX56" fmla="*/ 1787073 w 4234182"/>
                    <a:gd name="connsiteY56" fmla="*/ 2922088 h 6438807"/>
                    <a:gd name="connsiteX57" fmla="*/ 1811338 w 4234182"/>
                    <a:gd name="connsiteY57" fmla="*/ 3035208 h 6438807"/>
                    <a:gd name="connsiteX58" fmla="*/ 1878014 w 4234182"/>
                    <a:gd name="connsiteY58" fmla="*/ 3035208 h 6438807"/>
                    <a:gd name="connsiteX59" fmla="*/ 2100264 w 4234182"/>
                    <a:gd name="connsiteY59" fmla="*/ 3087596 h 6438807"/>
                    <a:gd name="connsiteX60" fmla="*/ 2171701 w 4234182"/>
                    <a:gd name="connsiteY60" fmla="*/ 3557496 h 6438807"/>
                    <a:gd name="connsiteX61" fmla="*/ 2129929 w 4234182"/>
                    <a:gd name="connsiteY61" fmla="*/ 3637008 h 6438807"/>
                    <a:gd name="connsiteX62" fmla="*/ 2095501 w 4234182"/>
                    <a:gd name="connsiteY62" fmla="*/ 3803558 h 6438807"/>
                    <a:gd name="connsiteX63" fmla="*/ 2056223 w 4234182"/>
                    <a:gd name="connsiteY63" fmla="*/ 3843564 h 6438807"/>
                    <a:gd name="connsiteX64" fmla="*/ 2090739 w 4234182"/>
                    <a:gd name="connsiteY64" fmla="*/ 3873408 h 6438807"/>
                    <a:gd name="connsiteX65" fmla="*/ 2073276 w 4234182"/>
                    <a:gd name="connsiteY65" fmla="*/ 3921033 h 6438807"/>
                    <a:gd name="connsiteX66" fmla="*/ 2122489 w 4234182"/>
                    <a:gd name="connsiteY66" fmla="*/ 3906746 h 6438807"/>
                    <a:gd name="connsiteX67" fmla="*/ 2163764 w 4234182"/>
                    <a:gd name="connsiteY67" fmla="*/ 3930558 h 6438807"/>
                    <a:gd name="connsiteX68" fmla="*/ 2211389 w 4234182"/>
                    <a:gd name="connsiteY68" fmla="*/ 3924208 h 6438807"/>
                    <a:gd name="connsiteX69" fmla="*/ 2271714 w 4234182"/>
                    <a:gd name="connsiteY69" fmla="*/ 3851183 h 6438807"/>
                    <a:gd name="connsiteX70" fmla="*/ 2266952 w 4234182"/>
                    <a:gd name="connsiteY70" fmla="*/ 3889283 h 6438807"/>
                    <a:gd name="connsiteX71" fmla="*/ 2335623 w 4234182"/>
                    <a:gd name="connsiteY71" fmla="*/ 3826147 h 6438807"/>
                    <a:gd name="connsiteX72" fmla="*/ 2381251 w 4234182"/>
                    <a:gd name="connsiteY72" fmla="*/ 3827371 h 6438807"/>
                    <a:gd name="connsiteX73" fmla="*/ 2416176 w 4234182"/>
                    <a:gd name="connsiteY73" fmla="*/ 3773396 h 6438807"/>
                    <a:gd name="connsiteX74" fmla="*/ 2519364 w 4234182"/>
                    <a:gd name="connsiteY74" fmla="*/ 3792446 h 6438807"/>
                    <a:gd name="connsiteX75" fmla="*/ 2568576 w 4234182"/>
                    <a:gd name="connsiteY75" fmla="*/ 3743233 h 6438807"/>
                    <a:gd name="connsiteX76" fmla="*/ 2654301 w 4234182"/>
                    <a:gd name="connsiteY76" fmla="*/ 3754346 h 6438807"/>
                    <a:gd name="connsiteX77" fmla="*/ 2688864 w 4234182"/>
                    <a:gd name="connsiteY77" fmla="*/ 3646260 h 6438807"/>
                    <a:gd name="connsiteX78" fmla="*/ 2719389 w 4234182"/>
                    <a:gd name="connsiteY78" fmla="*/ 3543208 h 6438807"/>
                    <a:gd name="connsiteX79" fmla="*/ 2695576 w 4234182"/>
                    <a:gd name="connsiteY79" fmla="*/ 3330483 h 6438807"/>
                    <a:gd name="connsiteX80" fmla="*/ 2666548 w 4234182"/>
                    <a:gd name="connsiteY80" fmla="*/ 3202486 h 6438807"/>
                    <a:gd name="connsiteX81" fmla="*/ 2611439 w 4234182"/>
                    <a:gd name="connsiteY81" fmla="*/ 3122521 h 6438807"/>
                    <a:gd name="connsiteX82" fmla="*/ 2547940 w 4234182"/>
                    <a:gd name="connsiteY82" fmla="*/ 3027272 h 6438807"/>
                    <a:gd name="connsiteX83" fmla="*/ 2479677 w 4234182"/>
                    <a:gd name="connsiteY83" fmla="*/ 2884397 h 6438807"/>
                    <a:gd name="connsiteX84" fmla="*/ 2317751 w 4234182"/>
                    <a:gd name="connsiteY84" fmla="*/ 2760571 h 6438807"/>
                    <a:gd name="connsiteX85" fmla="*/ 2310450 w 4234182"/>
                    <a:gd name="connsiteY85" fmla="*/ 2707549 h 6438807"/>
                    <a:gd name="connsiteX86" fmla="*/ 2341564 w 4234182"/>
                    <a:gd name="connsiteY86" fmla="*/ 2627221 h 6438807"/>
                    <a:gd name="connsiteX87" fmla="*/ 2712450 w 4234182"/>
                    <a:gd name="connsiteY87" fmla="*/ 2356122 h 6438807"/>
                    <a:gd name="connsiteX88" fmla="*/ 2713220 w 4234182"/>
                    <a:gd name="connsiteY88" fmla="*/ 2237512 h 6438807"/>
                    <a:gd name="connsiteX89" fmla="*/ 2715203 w 4234182"/>
                    <a:gd name="connsiteY89" fmla="*/ 2167856 h 6438807"/>
                    <a:gd name="connsiteX90" fmla="*/ 2755901 w 4234182"/>
                    <a:gd name="connsiteY90" fmla="*/ 2096996 h 6438807"/>
                    <a:gd name="connsiteX91" fmla="*/ 2865439 w 4234182"/>
                    <a:gd name="connsiteY91" fmla="*/ 2006508 h 6438807"/>
                    <a:gd name="connsiteX92" fmla="*/ 2947989 w 4234182"/>
                    <a:gd name="connsiteY92" fmla="*/ 1920783 h 6438807"/>
                    <a:gd name="connsiteX93" fmla="*/ 3024189 w 4234182"/>
                    <a:gd name="connsiteY93" fmla="*/ 1781083 h 6438807"/>
                    <a:gd name="connsiteX94" fmla="*/ 3051222 w 4234182"/>
                    <a:gd name="connsiteY94" fmla="*/ 1822858 h 6438807"/>
                    <a:gd name="connsiteX95" fmla="*/ 3119439 w 4234182"/>
                    <a:gd name="connsiteY95" fmla="*/ 1771558 h 6438807"/>
                    <a:gd name="connsiteX96" fmla="*/ 3141664 w 4234182"/>
                    <a:gd name="connsiteY96" fmla="*/ 1846171 h 6438807"/>
                    <a:gd name="connsiteX97" fmla="*/ 3276601 w 4234182"/>
                    <a:gd name="connsiteY97" fmla="*/ 1866808 h 6438807"/>
                    <a:gd name="connsiteX98" fmla="*/ 3319782 w 4234182"/>
                    <a:gd name="connsiteY98" fmla="*/ 1850934 h 6438807"/>
                    <a:gd name="connsiteX99" fmla="*/ 3416590 w 4234182"/>
                    <a:gd name="connsiteY99" fmla="*/ 1817163 h 6438807"/>
                    <a:gd name="connsiteX100" fmla="*/ 3586164 w 4234182"/>
                    <a:gd name="connsiteY100" fmla="*/ 1666783 h 6438807"/>
                    <a:gd name="connsiteX101" fmla="*/ 3737793 w 4234182"/>
                    <a:gd name="connsiteY101" fmla="*/ 1406797 h 6438807"/>
                    <a:gd name="connsiteX102" fmla="*/ 3911601 w 4234182"/>
                    <a:gd name="connsiteY102" fmla="*/ 1107983 h 6438807"/>
                    <a:gd name="connsiteX103" fmla="*/ 3983039 w 4234182"/>
                    <a:gd name="connsiteY103" fmla="*/ 996858 h 6438807"/>
                    <a:gd name="connsiteX104" fmla="*/ 4055631 w 4234182"/>
                    <a:gd name="connsiteY104" fmla="*/ 793658 h 6438807"/>
                    <a:gd name="connsiteX105" fmla="*/ 4146551 w 4234182"/>
                    <a:gd name="connsiteY105" fmla="*/ 583242 h 6438807"/>
                    <a:gd name="connsiteX106" fmla="*/ 4234182 w 4234182"/>
                    <a:gd name="connsiteY106" fmla="*/ 361768 h 6438807"/>
                    <a:gd name="connsiteX107" fmla="*/ 4203339 w 4234182"/>
                    <a:gd name="connsiteY107" fmla="*/ 0 h 6438807"/>
                    <a:gd name="connsiteX108" fmla="*/ 2572241 w 4234182"/>
                    <a:gd name="connsiteY108" fmla="*/ 46067 h 6438807"/>
                    <a:gd name="connsiteX109" fmla="*/ 2102049 w 4234182"/>
                    <a:gd name="connsiteY109"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143002 w 4234182"/>
                    <a:gd name="connsiteY24" fmla="*/ 5311684 h 6438807"/>
                    <a:gd name="connsiteX25" fmla="*/ 1204915 w 4234182"/>
                    <a:gd name="connsiteY25" fmla="*/ 5005297 h 6438807"/>
                    <a:gd name="connsiteX26" fmla="*/ 1252540 w 4234182"/>
                    <a:gd name="connsiteY26" fmla="*/ 4959259 h 6438807"/>
                    <a:gd name="connsiteX27" fmla="*/ 1225552 w 4234182"/>
                    <a:gd name="connsiteY27" fmla="*/ 4890996 h 6438807"/>
                    <a:gd name="connsiteX28" fmla="*/ 1008065 w 4234182"/>
                    <a:gd name="connsiteY28" fmla="*/ 4870359 h 6438807"/>
                    <a:gd name="connsiteX29" fmla="*/ 948194 w 4234182"/>
                    <a:gd name="connsiteY29" fmla="*/ 4807992 h 6438807"/>
                    <a:gd name="connsiteX30" fmla="*/ 1179515 w 4234182"/>
                    <a:gd name="connsiteY30" fmla="*/ 4606834 h 6438807"/>
                    <a:gd name="connsiteX31" fmla="*/ 1138240 w 4234182"/>
                    <a:gd name="connsiteY31" fmla="*/ 4387759 h 6438807"/>
                    <a:gd name="connsiteX32" fmla="*/ 1038227 w 4234182"/>
                    <a:gd name="connsiteY32" fmla="*/ 4297272 h 6438807"/>
                    <a:gd name="connsiteX33" fmla="*/ 1139827 w 4234182"/>
                    <a:gd name="connsiteY33" fmla="*/ 3114584 h 6438807"/>
                    <a:gd name="connsiteX34" fmla="*/ 1125540 w 4234182"/>
                    <a:gd name="connsiteY34" fmla="*/ 3089184 h 6438807"/>
                    <a:gd name="connsiteX35" fmla="*/ 965202 w 4234182"/>
                    <a:gd name="connsiteY35" fmla="*/ 3086009 h 6438807"/>
                    <a:gd name="connsiteX36" fmla="*/ 884240 w 4234182"/>
                    <a:gd name="connsiteY36" fmla="*/ 3162209 h 6438807"/>
                    <a:gd name="connsiteX37" fmla="*/ 850902 w 4234182"/>
                    <a:gd name="connsiteY37" fmla="*/ 3213009 h 6438807"/>
                    <a:gd name="connsiteX38" fmla="*/ 702175 w 4234182"/>
                    <a:gd name="connsiteY38" fmla="*/ 3169103 h 6438807"/>
                    <a:gd name="connsiteX39" fmla="*/ 519115 w 4234182"/>
                    <a:gd name="connsiteY39" fmla="*/ 2930434 h 6438807"/>
                    <a:gd name="connsiteX40" fmla="*/ 641352 w 4234182"/>
                    <a:gd name="connsiteY40" fmla="*/ 2758984 h 6438807"/>
                    <a:gd name="connsiteX41" fmla="*/ 668340 w 4234182"/>
                    <a:gd name="connsiteY41" fmla="*/ 2785972 h 6438807"/>
                    <a:gd name="connsiteX42" fmla="*/ 860427 w 4234182"/>
                    <a:gd name="connsiteY42" fmla="*/ 2579597 h 6438807"/>
                    <a:gd name="connsiteX43" fmla="*/ 1031877 w 4234182"/>
                    <a:gd name="connsiteY43" fmla="*/ 2489109 h 6438807"/>
                    <a:gd name="connsiteX44" fmla="*/ 1179515 w 4234182"/>
                    <a:gd name="connsiteY44" fmla="*/ 2346234 h 6438807"/>
                    <a:gd name="connsiteX45" fmla="*/ 1293905 w 4234182"/>
                    <a:gd name="connsiteY45" fmla="*/ 2356213 h 6438807"/>
                    <a:gd name="connsiteX46" fmla="*/ 1359991 w 4234182"/>
                    <a:gd name="connsiteY46" fmla="*/ 2451598 h 6438807"/>
                    <a:gd name="connsiteX47" fmla="*/ 1303340 w 4234182"/>
                    <a:gd name="connsiteY47" fmla="*/ 2522447 h 6438807"/>
                    <a:gd name="connsiteX48" fmla="*/ 1206502 w 4234182"/>
                    <a:gd name="connsiteY48" fmla="*/ 2614522 h 6438807"/>
                    <a:gd name="connsiteX49" fmla="*/ 1168765 w 4234182"/>
                    <a:gd name="connsiteY49" fmla="*/ 2634705 h 6438807"/>
                    <a:gd name="connsiteX50" fmla="*/ 1180376 w 4234182"/>
                    <a:gd name="connsiteY50" fmla="*/ 2695756 h 6438807"/>
                    <a:gd name="connsiteX51" fmla="*/ 1133068 w 4234182"/>
                    <a:gd name="connsiteY51" fmla="*/ 2816815 h 6438807"/>
                    <a:gd name="connsiteX52" fmla="*/ 1362077 w 4234182"/>
                    <a:gd name="connsiteY52" fmla="*/ 2720884 h 6438807"/>
                    <a:gd name="connsiteX53" fmla="*/ 1684340 w 4234182"/>
                    <a:gd name="connsiteY53" fmla="*/ 2614522 h 6438807"/>
                    <a:gd name="connsiteX54" fmla="*/ 1890715 w 4234182"/>
                    <a:gd name="connsiteY54" fmla="*/ 2808197 h 6438807"/>
                    <a:gd name="connsiteX55" fmla="*/ 1787073 w 4234182"/>
                    <a:gd name="connsiteY55" fmla="*/ 2922088 h 6438807"/>
                    <a:gd name="connsiteX56" fmla="*/ 1811338 w 4234182"/>
                    <a:gd name="connsiteY56" fmla="*/ 3035208 h 6438807"/>
                    <a:gd name="connsiteX57" fmla="*/ 1878014 w 4234182"/>
                    <a:gd name="connsiteY57" fmla="*/ 3035208 h 6438807"/>
                    <a:gd name="connsiteX58" fmla="*/ 2100264 w 4234182"/>
                    <a:gd name="connsiteY58" fmla="*/ 3087596 h 6438807"/>
                    <a:gd name="connsiteX59" fmla="*/ 2171701 w 4234182"/>
                    <a:gd name="connsiteY59" fmla="*/ 3557496 h 6438807"/>
                    <a:gd name="connsiteX60" fmla="*/ 2129929 w 4234182"/>
                    <a:gd name="connsiteY60" fmla="*/ 3637008 h 6438807"/>
                    <a:gd name="connsiteX61" fmla="*/ 2095501 w 4234182"/>
                    <a:gd name="connsiteY61" fmla="*/ 3803558 h 6438807"/>
                    <a:gd name="connsiteX62" fmla="*/ 2056223 w 4234182"/>
                    <a:gd name="connsiteY62" fmla="*/ 3843564 h 6438807"/>
                    <a:gd name="connsiteX63" fmla="*/ 2090739 w 4234182"/>
                    <a:gd name="connsiteY63" fmla="*/ 3873408 h 6438807"/>
                    <a:gd name="connsiteX64" fmla="*/ 2073276 w 4234182"/>
                    <a:gd name="connsiteY64" fmla="*/ 3921033 h 6438807"/>
                    <a:gd name="connsiteX65" fmla="*/ 2122489 w 4234182"/>
                    <a:gd name="connsiteY65" fmla="*/ 3906746 h 6438807"/>
                    <a:gd name="connsiteX66" fmla="*/ 2163764 w 4234182"/>
                    <a:gd name="connsiteY66" fmla="*/ 3930558 h 6438807"/>
                    <a:gd name="connsiteX67" fmla="*/ 2211389 w 4234182"/>
                    <a:gd name="connsiteY67" fmla="*/ 3924208 h 6438807"/>
                    <a:gd name="connsiteX68" fmla="*/ 2271714 w 4234182"/>
                    <a:gd name="connsiteY68" fmla="*/ 3851183 h 6438807"/>
                    <a:gd name="connsiteX69" fmla="*/ 2266952 w 4234182"/>
                    <a:gd name="connsiteY69" fmla="*/ 3889283 h 6438807"/>
                    <a:gd name="connsiteX70" fmla="*/ 2335623 w 4234182"/>
                    <a:gd name="connsiteY70" fmla="*/ 3826147 h 6438807"/>
                    <a:gd name="connsiteX71" fmla="*/ 2381251 w 4234182"/>
                    <a:gd name="connsiteY71" fmla="*/ 3827371 h 6438807"/>
                    <a:gd name="connsiteX72" fmla="*/ 2416176 w 4234182"/>
                    <a:gd name="connsiteY72" fmla="*/ 3773396 h 6438807"/>
                    <a:gd name="connsiteX73" fmla="*/ 2519364 w 4234182"/>
                    <a:gd name="connsiteY73" fmla="*/ 3792446 h 6438807"/>
                    <a:gd name="connsiteX74" fmla="*/ 2568576 w 4234182"/>
                    <a:gd name="connsiteY74" fmla="*/ 3743233 h 6438807"/>
                    <a:gd name="connsiteX75" fmla="*/ 2654301 w 4234182"/>
                    <a:gd name="connsiteY75" fmla="*/ 3754346 h 6438807"/>
                    <a:gd name="connsiteX76" fmla="*/ 2688864 w 4234182"/>
                    <a:gd name="connsiteY76" fmla="*/ 3646260 h 6438807"/>
                    <a:gd name="connsiteX77" fmla="*/ 2719389 w 4234182"/>
                    <a:gd name="connsiteY77" fmla="*/ 3543208 h 6438807"/>
                    <a:gd name="connsiteX78" fmla="*/ 2695576 w 4234182"/>
                    <a:gd name="connsiteY78" fmla="*/ 3330483 h 6438807"/>
                    <a:gd name="connsiteX79" fmla="*/ 2666548 w 4234182"/>
                    <a:gd name="connsiteY79" fmla="*/ 3202486 h 6438807"/>
                    <a:gd name="connsiteX80" fmla="*/ 2611439 w 4234182"/>
                    <a:gd name="connsiteY80" fmla="*/ 3122521 h 6438807"/>
                    <a:gd name="connsiteX81" fmla="*/ 2547940 w 4234182"/>
                    <a:gd name="connsiteY81" fmla="*/ 3027272 h 6438807"/>
                    <a:gd name="connsiteX82" fmla="*/ 2479677 w 4234182"/>
                    <a:gd name="connsiteY82" fmla="*/ 2884397 h 6438807"/>
                    <a:gd name="connsiteX83" fmla="*/ 2317751 w 4234182"/>
                    <a:gd name="connsiteY83" fmla="*/ 2760571 h 6438807"/>
                    <a:gd name="connsiteX84" fmla="*/ 2310450 w 4234182"/>
                    <a:gd name="connsiteY84" fmla="*/ 2707549 h 6438807"/>
                    <a:gd name="connsiteX85" fmla="*/ 2341564 w 4234182"/>
                    <a:gd name="connsiteY85" fmla="*/ 2627221 h 6438807"/>
                    <a:gd name="connsiteX86" fmla="*/ 2712450 w 4234182"/>
                    <a:gd name="connsiteY86" fmla="*/ 2356122 h 6438807"/>
                    <a:gd name="connsiteX87" fmla="*/ 2713220 w 4234182"/>
                    <a:gd name="connsiteY87" fmla="*/ 2237512 h 6438807"/>
                    <a:gd name="connsiteX88" fmla="*/ 2715203 w 4234182"/>
                    <a:gd name="connsiteY88" fmla="*/ 2167856 h 6438807"/>
                    <a:gd name="connsiteX89" fmla="*/ 2755901 w 4234182"/>
                    <a:gd name="connsiteY89" fmla="*/ 2096996 h 6438807"/>
                    <a:gd name="connsiteX90" fmla="*/ 2865439 w 4234182"/>
                    <a:gd name="connsiteY90" fmla="*/ 2006508 h 6438807"/>
                    <a:gd name="connsiteX91" fmla="*/ 2947989 w 4234182"/>
                    <a:gd name="connsiteY91" fmla="*/ 1920783 h 6438807"/>
                    <a:gd name="connsiteX92" fmla="*/ 3024189 w 4234182"/>
                    <a:gd name="connsiteY92" fmla="*/ 1781083 h 6438807"/>
                    <a:gd name="connsiteX93" fmla="*/ 3051222 w 4234182"/>
                    <a:gd name="connsiteY93" fmla="*/ 1822858 h 6438807"/>
                    <a:gd name="connsiteX94" fmla="*/ 3119439 w 4234182"/>
                    <a:gd name="connsiteY94" fmla="*/ 1771558 h 6438807"/>
                    <a:gd name="connsiteX95" fmla="*/ 3141664 w 4234182"/>
                    <a:gd name="connsiteY95" fmla="*/ 1846171 h 6438807"/>
                    <a:gd name="connsiteX96" fmla="*/ 3276601 w 4234182"/>
                    <a:gd name="connsiteY96" fmla="*/ 1866808 h 6438807"/>
                    <a:gd name="connsiteX97" fmla="*/ 3319782 w 4234182"/>
                    <a:gd name="connsiteY97" fmla="*/ 1850934 h 6438807"/>
                    <a:gd name="connsiteX98" fmla="*/ 3416590 w 4234182"/>
                    <a:gd name="connsiteY98" fmla="*/ 1817163 h 6438807"/>
                    <a:gd name="connsiteX99" fmla="*/ 3586164 w 4234182"/>
                    <a:gd name="connsiteY99" fmla="*/ 1666783 h 6438807"/>
                    <a:gd name="connsiteX100" fmla="*/ 3737793 w 4234182"/>
                    <a:gd name="connsiteY100" fmla="*/ 1406797 h 6438807"/>
                    <a:gd name="connsiteX101" fmla="*/ 3911601 w 4234182"/>
                    <a:gd name="connsiteY101" fmla="*/ 1107983 h 6438807"/>
                    <a:gd name="connsiteX102" fmla="*/ 3983039 w 4234182"/>
                    <a:gd name="connsiteY102" fmla="*/ 996858 h 6438807"/>
                    <a:gd name="connsiteX103" fmla="*/ 4055631 w 4234182"/>
                    <a:gd name="connsiteY103" fmla="*/ 793658 h 6438807"/>
                    <a:gd name="connsiteX104" fmla="*/ 4146551 w 4234182"/>
                    <a:gd name="connsiteY104" fmla="*/ 583242 h 6438807"/>
                    <a:gd name="connsiteX105" fmla="*/ 4234182 w 4234182"/>
                    <a:gd name="connsiteY105" fmla="*/ 361768 h 6438807"/>
                    <a:gd name="connsiteX106" fmla="*/ 4203339 w 4234182"/>
                    <a:gd name="connsiteY106" fmla="*/ 0 h 6438807"/>
                    <a:gd name="connsiteX107" fmla="*/ 2572241 w 4234182"/>
                    <a:gd name="connsiteY107" fmla="*/ 46067 h 6438807"/>
                    <a:gd name="connsiteX108" fmla="*/ 2102049 w 4234182"/>
                    <a:gd name="connsiteY108"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057277 w 4234182"/>
                    <a:gd name="connsiteY22" fmla="*/ 5376772 h 6438807"/>
                    <a:gd name="connsiteX23" fmla="*/ 1100140 w 4234182"/>
                    <a:gd name="connsiteY23" fmla="*/ 5329147 h 6438807"/>
                    <a:gd name="connsiteX24" fmla="*/ 1204915 w 4234182"/>
                    <a:gd name="connsiteY24" fmla="*/ 5005297 h 6438807"/>
                    <a:gd name="connsiteX25" fmla="*/ 1252540 w 4234182"/>
                    <a:gd name="connsiteY25" fmla="*/ 4959259 h 6438807"/>
                    <a:gd name="connsiteX26" fmla="*/ 1225552 w 4234182"/>
                    <a:gd name="connsiteY26" fmla="*/ 4890996 h 6438807"/>
                    <a:gd name="connsiteX27" fmla="*/ 1008065 w 4234182"/>
                    <a:gd name="connsiteY27" fmla="*/ 4870359 h 6438807"/>
                    <a:gd name="connsiteX28" fmla="*/ 948194 w 4234182"/>
                    <a:gd name="connsiteY28" fmla="*/ 4807992 h 6438807"/>
                    <a:gd name="connsiteX29" fmla="*/ 1179515 w 4234182"/>
                    <a:gd name="connsiteY29" fmla="*/ 4606834 h 6438807"/>
                    <a:gd name="connsiteX30" fmla="*/ 1138240 w 4234182"/>
                    <a:gd name="connsiteY30" fmla="*/ 4387759 h 6438807"/>
                    <a:gd name="connsiteX31" fmla="*/ 1038227 w 4234182"/>
                    <a:gd name="connsiteY31" fmla="*/ 4297272 h 6438807"/>
                    <a:gd name="connsiteX32" fmla="*/ 1139827 w 4234182"/>
                    <a:gd name="connsiteY32" fmla="*/ 3114584 h 6438807"/>
                    <a:gd name="connsiteX33" fmla="*/ 1125540 w 4234182"/>
                    <a:gd name="connsiteY33" fmla="*/ 3089184 h 6438807"/>
                    <a:gd name="connsiteX34" fmla="*/ 965202 w 4234182"/>
                    <a:gd name="connsiteY34" fmla="*/ 3086009 h 6438807"/>
                    <a:gd name="connsiteX35" fmla="*/ 884240 w 4234182"/>
                    <a:gd name="connsiteY35" fmla="*/ 3162209 h 6438807"/>
                    <a:gd name="connsiteX36" fmla="*/ 850902 w 4234182"/>
                    <a:gd name="connsiteY36" fmla="*/ 3213009 h 6438807"/>
                    <a:gd name="connsiteX37" fmla="*/ 702175 w 4234182"/>
                    <a:gd name="connsiteY37" fmla="*/ 3169103 h 6438807"/>
                    <a:gd name="connsiteX38" fmla="*/ 519115 w 4234182"/>
                    <a:gd name="connsiteY38" fmla="*/ 2930434 h 6438807"/>
                    <a:gd name="connsiteX39" fmla="*/ 641352 w 4234182"/>
                    <a:gd name="connsiteY39" fmla="*/ 2758984 h 6438807"/>
                    <a:gd name="connsiteX40" fmla="*/ 668340 w 4234182"/>
                    <a:gd name="connsiteY40" fmla="*/ 2785972 h 6438807"/>
                    <a:gd name="connsiteX41" fmla="*/ 860427 w 4234182"/>
                    <a:gd name="connsiteY41" fmla="*/ 2579597 h 6438807"/>
                    <a:gd name="connsiteX42" fmla="*/ 1031877 w 4234182"/>
                    <a:gd name="connsiteY42" fmla="*/ 2489109 h 6438807"/>
                    <a:gd name="connsiteX43" fmla="*/ 1179515 w 4234182"/>
                    <a:gd name="connsiteY43" fmla="*/ 2346234 h 6438807"/>
                    <a:gd name="connsiteX44" fmla="*/ 1293905 w 4234182"/>
                    <a:gd name="connsiteY44" fmla="*/ 2356213 h 6438807"/>
                    <a:gd name="connsiteX45" fmla="*/ 1359991 w 4234182"/>
                    <a:gd name="connsiteY45" fmla="*/ 2451598 h 6438807"/>
                    <a:gd name="connsiteX46" fmla="*/ 1303340 w 4234182"/>
                    <a:gd name="connsiteY46" fmla="*/ 2522447 h 6438807"/>
                    <a:gd name="connsiteX47" fmla="*/ 1206502 w 4234182"/>
                    <a:gd name="connsiteY47" fmla="*/ 2614522 h 6438807"/>
                    <a:gd name="connsiteX48" fmla="*/ 1168765 w 4234182"/>
                    <a:gd name="connsiteY48" fmla="*/ 2634705 h 6438807"/>
                    <a:gd name="connsiteX49" fmla="*/ 1180376 w 4234182"/>
                    <a:gd name="connsiteY49" fmla="*/ 2695756 h 6438807"/>
                    <a:gd name="connsiteX50" fmla="*/ 1133068 w 4234182"/>
                    <a:gd name="connsiteY50" fmla="*/ 2816815 h 6438807"/>
                    <a:gd name="connsiteX51" fmla="*/ 1362077 w 4234182"/>
                    <a:gd name="connsiteY51" fmla="*/ 2720884 h 6438807"/>
                    <a:gd name="connsiteX52" fmla="*/ 1684340 w 4234182"/>
                    <a:gd name="connsiteY52" fmla="*/ 2614522 h 6438807"/>
                    <a:gd name="connsiteX53" fmla="*/ 1890715 w 4234182"/>
                    <a:gd name="connsiteY53" fmla="*/ 2808197 h 6438807"/>
                    <a:gd name="connsiteX54" fmla="*/ 1787073 w 4234182"/>
                    <a:gd name="connsiteY54" fmla="*/ 2922088 h 6438807"/>
                    <a:gd name="connsiteX55" fmla="*/ 1811338 w 4234182"/>
                    <a:gd name="connsiteY55" fmla="*/ 3035208 h 6438807"/>
                    <a:gd name="connsiteX56" fmla="*/ 1878014 w 4234182"/>
                    <a:gd name="connsiteY56" fmla="*/ 3035208 h 6438807"/>
                    <a:gd name="connsiteX57" fmla="*/ 2100264 w 4234182"/>
                    <a:gd name="connsiteY57" fmla="*/ 3087596 h 6438807"/>
                    <a:gd name="connsiteX58" fmla="*/ 2171701 w 4234182"/>
                    <a:gd name="connsiteY58" fmla="*/ 3557496 h 6438807"/>
                    <a:gd name="connsiteX59" fmla="*/ 2129929 w 4234182"/>
                    <a:gd name="connsiteY59" fmla="*/ 3637008 h 6438807"/>
                    <a:gd name="connsiteX60" fmla="*/ 2095501 w 4234182"/>
                    <a:gd name="connsiteY60" fmla="*/ 3803558 h 6438807"/>
                    <a:gd name="connsiteX61" fmla="*/ 2056223 w 4234182"/>
                    <a:gd name="connsiteY61" fmla="*/ 3843564 h 6438807"/>
                    <a:gd name="connsiteX62" fmla="*/ 2090739 w 4234182"/>
                    <a:gd name="connsiteY62" fmla="*/ 3873408 h 6438807"/>
                    <a:gd name="connsiteX63" fmla="*/ 2073276 w 4234182"/>
                    <a:gd name="connsiteY63" fmla="*/ 3921033 h 6438807"/>
                    <a:gd name="connsiteX64" fmla="*/ 2122489 w 4234182"/>
                    <a:gd name="connsiteY64" fmla="*/ 3906746 h 6438807"/>
                    <a:gd name="connsiteX65" fmla="*/ 2163764 w 4234182"/>
                    <a:gd name="connsiteY65" fmla="*/ 3930558 h 6438807"/>
                    <a:gd name="connsiteX66" fmla="*/ 2211389 w 4234182"/>
                    <a:gd name="connsiteY66" fmla="*/ 3924208 h 6438807"/>
                    <a:gd name="connsiteX67" fmla="*/ 2271714 w 4234182"/>
                    <a:gd name="connsiteY67" fmla="*/ 3851183 h 6438807"/>
                    <a:gd name="connsiteX68" fmla="*/ 2266952 w 4234182"/>
                    <a:gd name="connsiteY68" fmla="*/ 3889283 h 6438807"/>
                    <a:gd name="connsiteX69" fmla="*/ 2335623 w 4234182"/>
                    <a:gd name="connsiteY69" fmla="*/ 3826147 h 6438807"/>
                    <a:gd name="connsiteX70" fmla="*/ 2381251 w 4234182"/>
                    <a:gd name="connsiteY70" fmla="*/ 3827371 h 6438807"/>
                    <a:gd name="connsiteX71" fmla="*/ 2416176 w 4234182"/>
                    <a:gd name="connsiteY71" fmla="*/ 3773396 h 6438807"/>
                    <a:gd name="connsiteX72" fmla="*/ 2519364 w 4234182"/>
                    <a:gd name="connsiteY72" fmla="*/ 3792446 h 6438807"/>
                    <a:gd name="connsiteX73" fmla="*/ 2568576 w 4234182"/>
                    <a:gd name="connsiteY73" fmla="*/ 3743233 h 6438807"/>
                    <a:gd name="connsiteX74" fmla="*/ 2654301 w 4234182"/>
                    <a:gd name="connsiteY74" fmla="*/ 3754346 h 6438807"/>
                    <a:gd name="connsiteX75" fmla="*/ 2688864 w 4234182"/>
                    <a:gd name="connsiteY75" fmla="*/ 3646260 h 6438807"/>
                    <a:gd name="connsiteX76" fmla="*/ 2719389 w 4234182"/>
                    <a:gd name="connsiteY76" fmla="*/ 3543208 h 6438807"/>
                    <a:gd name="connsiteX77" fmla="*/ 2695576 w 4234182"/>
                    <a:gd name="connsiteY77" fmla="*/ 3330483 h 6438807"/>
                    <a:gd name="connsiteX78" fmla="*/ 2666548 w 4234182"/>
                    <a:gd name="connsiteY78" fmla="*/ 3202486 h 6438807"/>
                    <a:gd name="connsiteX79" fmla="*/ 2611439 w 4234182"/>
                    <a:gd name="connsiteY79" fmla="*/ 3122521 h 6438807"/>
                    <a:gd name="connsiteX80" fmla="*/ 2547940 w 4234182"/>
                    <a:gd name="connsiteY80" fmla="*/ 3027272 h 6438807"/>
                    <a:gd name="connsiteX81" fmla="*/ 2479677 w 4234182"/>
                    <a:gd name="connsiteY81" fmla="*/ 2884397 h 6438807"/>
                    <a:gd name="connsiteX82" fmla="*/ 2317751 w 4234182"/>
                    <a:gd name="connsiteY82" fmla="*/ 2760571 h 6438807"/>
                    <a:gd name="connsiteX83" fmla="*/ 2310450 w 4234182"/>
                    <a:gd name="connsiteY83" fmla="*/ 2707549 h 6438807"/>
                    <a:gd name="connsiteX84" fmla="*/ 2341564 w 4234182"/>
                    <a:gd name="connsiteY84" fmla="*/ 2627221 h 6438807"/>
                    <a:gd name="connsiteX85" fmla="*/ 2712450 w 4234182"/>
                    <a:gd name="connsiteY85" fmla="*/ 2356122 h 6438807"/>
                    <a:gd name="connsiteX86" fmla="*/ 2713220 w 4234182"/>
                    <a:gd name="connsiteY86" fmla="*/ 2237512 h 6438807"/>
                    <a:gd name="connsiteX87" fmla="*/ 2715203 w 4234182"/>
                    <a:gd name="connsiteY87" fmla="*/ 2167856 h 6438807"/>
                    <a:gd name="connsiteX88" fmla="*/ 2755901 w 4234182"/>
                    <a:gd name="connsiteY88" fmla="*/ 2096996 h 6438807"/>
                    <a:gd name="connsiteX89" fmla="*/ 2865439 w 4234182"/>
                    <a:gd name="connsiteY89" fmla="*/ 2006508 h 6438807"/>
                    <a:gd name="connsiteX90" fmla="*/ 2947989 w 4234182"/>
                    <a:gd name="connsiteY90" fmla="*/ 1920783 h 6438807"/>
                    <a:gd name="connsiteX91" fmla="*/ 3024189 w 4234182"/>
                    <a:gd name="connsiteY91" fmla="*/ 1781083 h 6438807"/>
                    <a:gd name="connsiteX92" fmla="*/ 3051222 w 4234182"/>
                    <a:gd name="connsiteY92" fmla="*/ 1822858 h 6438807"/>
                    <a:gd name="connsiteX93" fmla="*/ 3119439 w 4234182"/>
                    <a:gd name="connsiteY93" fmla="*/ 1771558 h 6438807"/>
                    <a:gd name="connsiteX94" fmla="*/ 3141664 w 4234182"/>
                    <a:gd name="connsiteY94" fmla="*/ 1846171 h 6438807"/>
                    <a:gd name="connsiteX95" fmla="*/ 3276601 w 4234182"/>
                    <a:gd name="connsiteY95" fmla="*/ 1866808 h 6438807"/>
                    <a:gd name="connsiteX96" fmla="*/ 3319782 w 4234182"/>
                    <a:gd name="connsiteY96" fmla="*/ 1850934 h 6438807"/>
                    <a:gd name="connsiteX97" fmla="*/ 3416590 w 4234182"/>
                    <a:gd name="connsiteY97" fmla="*/ 1817163 h 6438807"/>
                    <a:gd name="connsiteX98" fmla="*/ 3586164 w 4234182"/>
                    <a:gd name="connsiteY98" fmla="*/ 1666783 h 6438807"/>
                    <a:gd name="connsiteX99" fmla="*/ 3737793 w 4234182"/>
                    <a:gd name="connsiteY99" fmla="*/ 1406797 h 6438807"/>
                    <a:gd name="connsiteX100" fmla="*/ 3911601 w 4234182"/>
                    <a:gd name="connsiteY100" fmla="*/ 1107983 h 6438807"/>
                    <a:gd name="connsiteX101" fmla="*/ 3983039 w 4234182"/>
                    <a:gd name="connsiteY101" fmla="*/ 996858 h 6438807"/>
                    <a:gd name="connsiteX102" fmla="*/ 4055631 w 4234182"/>
                    <a:gd name="connsiteY102" fmla="*/ 793658 h 6438807"/>
                    <a:gd name="connsiteX103" fmla="*/ 4146551 w 4234182"/>
                    <a:gd name="connsiteY103" fmla="*/ 583242 h 6438807"/>
                    <a:gd name="connsiteX104" fmla="*/ 4234182 w 4234182"/>
                    <a:gd name="connsiteY104" fmla="*/ 361768 h 6438807"/>
                    <a:gd name="connsiteX105" fmla="*/ 4203339 w 4234182"/>
                    <a:gd name="connsiteY105" fmla="*/ 0 h 6438807"/>
                    <a:gd name="connsiteX106" fmla="*/ 2572241 w 4234182"/>
                    <a:gd name="connsiteY106" fmla="*/ 46067 h 6438807"/>
                    <a:gd name="connsiteX107" fmla="*/ 2102049 w 4234182"/>
                    <a:gd name="connsiteY107"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973140 w 4234182"/>
                    <a:gd name="connsiteY20" fmla="*/ 5414872 h 6438807"/>
                    <a:gd name="connsiteX21" fmla="*/ 1042990 w 4234182"/>
                    <a:gd name="connsiteY21" fmla="*/ 5332322 h 6438807"/>
                    <a:gd name="connsiteX22" fmla="*/ 1100140 w 4234182"/>
                    <a:gd name="connsiteY22" fmla="*/ 5329147 h 6438807"/>
                    <a:gd name="connsiteX23" fmla="*/ 1204915 w 4234182"/>
                    <a:gd name="connsiteY23" fmla="*/ 5005297 h 6438807"/>
                    <a:gd name="connsiteX24" fmla="*/ 1252540 w 4234182"/>
                    <a:gd name="connsiteY24" fmla="*/ 4959259 h 6438807"/>
                    <a:gd name="connsiteX25" fmla="*/ 1225552 w 4234182"/>
                    <a:gd name="connsiteY25" fmla="*/ 4890996 h 6438807"/>
                    <a:gd name="connsiteX26" fmla="*/ 1008065 w 4234182"/>
                    <a:gd name="connsiteY26" fmla="*/ 4870359 h 6438807"/>
                    <a:gd name="connsiteX27" fmla="*/ 948194 w 4234182"/>
                    <a:gd name="connsiteY27" fmla="*/ 4807992 h 6438807"/>
                    <a:gd name="connsiteX28" fmla="*/ 1179515 w 4234182"/>
                    <a:gd name="connsiteY28" fmla="*/ 4606834 h 6438807"/>
                    <a:gd name="connsiteX29" fmla="*/ 1138240 w 4234182"/>
                    <a:gd name="connsiteY29" fmla="*/ 4387759 h 6438807"/>
                    <a:gd name="connsiteX30" fmla="*/ 1038227 w 4234182"/>
                    <a:gd name="connsiteY30" fmla="*/ 4297272 h 6438807"/>
                    <a:gd name="connsiteX31" fmla="*/ 1139827 w 4234182"/>
                    <a:gd name="connsiteY31" fmla="*/ 3114584 h 6438807"/>
                    <a:gd name="connsiteX32" fmla="*/ 1125540 w 4234182"/>
                    <a:gd name="connsiteY32" fmla="*/ 3089184 h 6438807"/>
                    <a:gd name="connsiteX33" fmla="*/ 965202 w 4234182"/>
                    <a:gd name="connsiteY33" fmla="*/ 3086009 h 6438807"/>
                    <a:gd name="connsiteX34" fmla="*/ 884240 w 4234182"/>
                    <a:gd name="connsiteY34" fmla="*/ 3162209 h 6438807"/>
                    <a:gd name="connsiteX35" fmla="*/ 850902 w 4234182"/>
                    <a:gd name="connsiteY35" fmla="*/ 3213009 h 6438807"/>
                    <a:gd name="connsiteX36" fmla="*/ 702175 w 4234182"/>
                    <a:gd name="connsiteY36" fmla="*/ 3169103 h 6438807"/>
                    <a:gd name="connsiteX37" fmla="*/ 519115 w 4234182"/>
                    <a:gd name="connsiteY37" fmla="*/ 2930434 h 6438807"/>
                    <a:gd name="connsiteX38" fmla="*/ 641352 w 4234182"/>
                    <a:gd name="connsiteY38" fmla="*/ 2758984 h 6438807"/>
                    <a:gd name="connsiteX39" fmla="*/ 668340 w 4234182"/>
                    <a:gd name="connsiteY39" fmla="*/ 2785972 h 6438807"/>
                    <a:gd name="connsiteX40" fmla="*/ 860427 w 4234182"/>
                    <a:gd name="connsiteY40" fmla="*/ 2579597 h 6438807"/>
                    <a:gd name="connsiteX41" fmla="*/ 1031877 w 4234182"/>
                    <a:gd name="connsiteY41" fmla="*/ 2489109 h 6438807"/>
                    <a:gd name="connsiteX42" fmla="*/ 1179515 w 4234182"/>
                    <a:gd name="connsiteY42" fmla="*/ 2346234 h 6438807"/>
                    <a:gd name="connsiteX43" fmla="*/ 1293905 w 4234182"/>
                    <a:gd name="connsiteY43" fmla="*/ 2356213 h 6438807"/>
                    <a:gd name="connsiteX44" fmla="*/ 1359991 w 4234182"/>
                    <a:gd name="connsiteY44" fmla="*/ 2451598 h 6438807"/>
                    <a:gd name="connsiteX45" fmla="*/ 1303340 w 4234182"/>
                    <a:gd name="connsiteY45" fmla="*/ 2522447 h 6438807"/>
                    <a:gd name="connsiteX46" fmla="*/ 1206502 w 4234182"/>
                    <a:gd name="connsiteY46" fmla="*/ 2614522 h 6438807"/>
                    <a:gd name="connsiteX47" fmla="*/ 1168765 w 4234182"/>
                    <a:gd name="connsiteY47" fmla="*/ 2634705 h 6438807"/>
                    <a:gd name="connsiteX48" fmla="*/ 1180376 w 4234182"/>
                    <a:gd name="connsiteY48" fmla="*/ 2695756 h 6438807"/>
                    <a:gd name="connsiteX49" fmla="*/ 1133068 w 4234182"/>
                    <a:gd name="connsiteY49" fmla="*/ 2816815 h 6438807"/>
                    <a:gd name="connsiteX50" fmla="*/ 1362077 w 4234182"/>
                    <a:gd name="connsiteY50" fmla="*/ 2720884 h 6438807"/>
                    <a:gd name="connsiteX51" fmla="*/ 1684340 w 4234182"/>
                    <a:gd name="connsiteY51" fmla="*/ 2614522 h 6438807"/>
                    <a:gd name="connsiteX52" fmla="*/ 1890715 w 4234182"/>
                    <a:gd name="connsiteY52" fmla="*/ 2808197 h 6438807"/>
                    <a:gd name="connsiteX53" fmla="*/ 1787073 w 4234182"/>
                    <a:gd name="connsiteY53" fmla="*/ 2922088 h 6438807"/>
                    <a:gd name="connsiteX54" fmla="*/ 1811338 w 4234182"/>
                    <a:gd name="connsiteY54" fmla="*/ 3035208 h 6438807"/>
                    <a:gd name="connsiteX55" fmla="*/ 1878014 w 4234182"/>
                    <a:gd name="connsiteY55" fmla="*/ 3035208 h 6438807"/>
                    <a:gd name="connsiteX56" fmla="*/ 2100264 w 4234182"/>
                    <a:gd name="connsiteY56" fmla="*/ 3087596 h 6438807"/>
                    <a:gd name="connsiteX57" fmla="*/ 2171701 w 4234182"/>
                    <a:gd name="connsiteY57" fmla="*/ 3557496 h 6438807"/>
                    <a:gd name="connsiteX58" fmla="*/ 2129929 w 4234182"/>
                    <a:gd name="connsiteY58" fmla="*/ 3637008 h 6438807"/>
                    <a:gd name="connsiteX59" fmla="*/ 2095501 w 4234182"/>
                    <a:gd name="connsiteY59" fmla="*/ 3803558 h 6438807"/>
                    <a:gd name="connsiteX60" fmla="*/ 2056223 w 4234182"/>
                    <a:gd name="connsiteY60" fmla="*/ 3843564 h 6438807"/>
                    <a:gd name="connsiteX61" fmla="*/ 2090739 w 4234182"/>
                    <a:gd name="connsiteY61" fmla="*/ 3873408 h 6438807"/>
                    <a:gd name="connsiteX62" fmla="*/ 2073276 w 4234182"/>
                    <a:gd name="connsiteY62" fmla="*/ 3921033 h 6438807"/>
                    <a:gd name="connsiteX63" fmla="*/ 2122489 w 4234182"/>
                    <a:gd name="connsiteY63" fmla="*/ 3906746 h 6438807"/>
                    <a:gd name="connsiteX64" fmla="*/ 2163764 w 4234182"/>
                    <a:gd name="connsiteY64" fmla="*/ 3930558 h 6438807"/>
                    <a:gd name="connsiteX65" fmla="*/ 2211389 w 4234182"/>
                    <a:gd name="connsiteY65" fmla="*/ 3924208 h 6438807"/>
                    <a:gd name="connsiteX66" fmla="*/ 2271714 w 4234182"/>
                    <a:gd name="connsiteY66" fmla="*/ 3851183 h 6438807"/>
                    <a:gd name="connsiteX67" fmla="*/ 2266952 w 4234182"/>
                    <a:gd name="connsiteY67" fmla="*/ 3889283 h 6438807"/>
                    <a:gd name="connsiteX68" fmla="*/ 2335623 w 4234182"/>
                    <a:gd name="connsiteY68" fmla="*/ 3826147 h 6438807"/>
                    <a:gd name="connsiteX69" fmla="*/ 2381251 w 4234182"/>
                    <a:gd name="connsiteY69" fmla="*/ 3827371 h 6438807"/>
                    <a:gd name="connsiteX70" fmla="*/ 2416176 w 4234182"/>
                    <a:gd name="connsiteY70" fmla="*/ 3773396 h 6438807"/>
                    <a:gd name="connsiteX71" fmla="*/ 2519364 w 4234182"/>
                    <a:gd name="connsiteY71" fmla="*/ 3792446 h 6438807"/>
                    <a:gd name="connsiteX72" fmla="*/ 2568576 w 4234182"/>
                    <a:gd name="connsiteY72" fmla="*/ 3743233 h 6438807"/>
                    <a:gd name="connsiteX73" fmla="*/ 2654301 w 4234182"/>
                    <a:gd name="connsiteY73" fmla="*/ 3754346 h 6438807"/>
                    <a:gd name="connsiteX74" fmla="*/ 2688864 w 4234182"/>
                    <a:gd name="connsiteY74" fmla="*/ 3646260 h 6438807"/>
                    <a:gd name="connsiteX75" fmla="*/ 2719389 w 4234182"/>
                    <a:gd name="connsiteY75" fmla="*/ 3543208 h 6438807"/>
                    <a:gd name="connsiteX76" fmla="*/ 2695576 w 4234182"/>
                    <a:gd name="connsiteY76" fmla="*/ 3330483 h 6438807"/>
                    <a:gd name="connsiteX77" fmla="*/ 2666548 w 4234182"/>
                    <a:gd name="connsiteY77" fmla="*/ 3202486 h 6438807"/>
                    <a:gd name="connsiteX78" fmla="*/ 2611439 w 4234182"/>
                    <a:gd name="connsiteY78" fmla="*/ 3122521 h 6438807"/>
                    <a:gd name="connsiteX79" fmla="*/ 2547940 w 4234182"/>
                    <a:gd name="connsiteY79" fmla="*/ 3027272 h 6438807"/>
                    <a:gd name="connsiteX80" fmla="*/ 2479677 w 4234182"/>
                    <a:gd name="connsiteY80" fmla="*/ 2884397 h 6438807"/>
                    <a:gd name="connsiteX81" fmla="*/ 2317751 w 4234182"/>
                    <a:gd name="connsiteY81" fmla="*/ 2760571 h 6438807"/>
                    <a:gd name="connsiteX82" fmla="*/ 2310450 w 4234182"/>
                    <a:gd name="connsiteY82" fmla="*/ 2707549 h 6438807"/>
                    <a:gd name="connsiteX83" fmla="*/ 2341564 w 4234182"/>
                    <a:gd name="connsiteY83" fmla="*/ 2627221 h 6438807"/>
                    <a:gd name="connsiteX84" fmla="*/ 2712450 w 4234182"/>
                    <a:gd name="connsiteY84" fmla="*/ 2356122 h 6438807"/>
                    <a:gd name="connsiteX85" fmla="*/ 2713220 w 4234182"/>
                    <a:gd name="connsiteY85" fmla="*/ 2237512 h 6438807"/>
                    <a:gd name="connsiteX86" fmla="*/ 2715203 w 4234182"/>
                    <a:gd name="connsiteY86" fmla="*/ 2167856 h 6438807"/>
                    <a:gd name="connsiteX87" fmla="*/ 2755901 w 4234182"/>
                    <a:gd name="connsiteY87" fmla="*/ 2096996 h 6438807"/>
                    <a:gd name="connsiteX88" fmla="*/ 2865439 w 4234182"/>
                    <a:gd name="connsiteY88" fmla="*/ 2006508 h 6438807"/>
                    <a:gd name="connsiteX89" fmla="*/ 2947989 w 4234182"/>
                    <a:gd name="connsiteY89" fmla="*/ 1920783 h 6438807"/>
                    <a:gd name="connsiteX90" fmla="*/ 3024189 w 4234182"/>
                    <a:gd name="connsiteY90" fmla="*/ 1781083 h 6438807"/>
                    <a:gd name="connsiteX91" fmla="*/ 3051222 w 4234182"/>
                    <a:gd name="connsiteY91" fmla="*/ 1822858 h 6438807"/>
                    <a:gd name="connsiteX92" fmla="*/ 3119439 w 4234182"/>
                    <a:gd name="connsiteY92" fmla="*/ 1771558 h 6438807"/>
                    <a:gd name="connsiteX93" fmla="*/ 3141664 w 4234182"/>
                    <a:gd name="connsiteY93" fmla="*/ 1846171 h 6438807"/>
                    <a:gd name="connsiteX94" fmla="*/ 3276601 w 4234182"/>
                    <a:gd name="connsiteY94" fmla="*/ 1866808 h 6438807"/>
                    <a:gd name="connsiteX95" fmla="*/ 3319782 w 4234182"/>
                    <a:gd name="connsiteY95" fmla="*/ 1850934 h 6438807"/>
                    <a:gd name="connsiteX96" fmla="*/ 3416590 w 4234182"/>
                    <a:gd name="connsiteY96" fmla="*/ 1817163 h 6438807"/>
                    <a:gd name="connsiteX97" fmla="*/ 3586164 w 4234182"/>
                    <a:gd name="connsiteY97" fmla="*/ 1666783 h 6438807"/>
                    <a:gd name="connsiteX98" fmla="*/ 3737793 w 4234182"/>
                    <a:gd name="connsiteY98" fmla="*/ 1406797 h 6438807"/>
                    <a:gd name="connsiteX99" fmla="*/ 3911601 w 4234182"/>
                    <a:gd name="connsiteY99" fmla="*/ 1107983 h 6438807"/>
                    <a:gd name="connsiteX100" fmla="*/ 3983039 w 4234182"/>
                    <a:gd name="connsiteY100" fmla="*/ 996858 h 6438807"/>
                    <a:gd name="connsiteX101" fmla="*/ 4055631 w 4234182"/>
                    <a:gd name="connsiteY101" fmla="*/ 793658 h 6438807"/>
                    <a:gd name="connsiteX102" fmla="*/ 4146551 w 4234182"/>
                    <a:gd name="connsiteY102" fmla="*/ 583242 h 6438807"/>
                    <a:gd name="connsiteX103" fmla="*/ 4234182 w 4234182"/>
                    <a:gd name="connsiteY103" fmla="*/ 361768 h 6438807"/>
                    <a:gd name="connsiteX104" fmla="*/ 4203339 w 4234182"/>
                    <a:gd name="connsiteY104" fmla="*/ 0 h 6438807"/>
                    <a:gd name="connsiteX105" fmla="*/ 2572241 w 4234182"/>
                    <a:gd name="connsiteY105" fmla="*/ 46067 h 6438807"/>
                    <a:gd name="connsiteX106" fmla="*/ 2102049 w 4234182"/>
                    <a:gd name="connsiteY106"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935040 w 4234182"/>
                    <a:gd name="connsiteY19" fmla="*/ 5465672 h 6438807"/>
                    <a:gd name="connsiteX20" fmla="*/ 1042990 w 4234182"/>
                    <a:gd name="connsiteY20" fmla="*/ 5332322 h 6438807"/>
                    <a:gd name="connsiteX21" fmla="*/ 1100140 w 4234182"/>
                    <a:gd name="connsiteY21" fmla="*/ 5329147 h 6438807"/>
                    <a:gd name="connsiteX22" fmla="*/ 1204915 w 4234182"/>
                    <a:gd name="connsiteY22" fmla="*/ 5005297 h 6438807"/>
                    <a:gd name="connsiteX23" fmla="*/ 1252540 w 4234182"/>
                    <a:gd name="connsiteY23" fmla="*/ 4959259 h 6438807"/>
                    <a:gd name="connsiteX24" fmla="*/ 1225552 w 4234182"/>
                    <a:gd name="connsiteY24" fmla="*/ 4890996 h 6438807"/>
                    <a:gd name="connsiteX25" fmla="*/ 1008065 w 4234182"/>
                    <a:gd name="connsiteY25" fmla="*/ 4870359 h 6438807"/>
                    <a:gd name="connsiteX26" fmla="*/ 948194 w 4234182"/>
                    <a:gd name="connsiteY26" fmla="*/ 4807992 h 6438807"/>
                    <a:gd name="connsiteX27" fmla="*/ 1179515 w 4234182"/>
                    <a:gd name="connsiteY27" fmla="*/ 4606834 h 6438807"/>
                    <a:gd name="connsiteX28" fmla="*/ 1138240 w 4234182"/>
                    <a:gd name="connsiteY28" fmla="*/ 4387759 h 6438807"/>
                    <a:gd name="connsiteX29" fmla="*/ 1038227 w 4234182"/>
                    <a:gd name="connsiteY29" fmla="*/ 4297272 h 6438807"/>
                    <a:gd name="connsiteX30" fmla="*/ 1139827 w 4234182"/>
                    <a:gd name="connsiteY30" fmla="*/ 3114584 h 6438807"/>
                    <a:gd name="connsiteX31" fmla="*/ 1125540 w 4234182"/>
                    <a:gd name="connsiteY31" fmla="*/ 3089184 h 6438807"/>
                    <a:gd name="connsiteX32" fmla="*/ 965202 w 4234182"/>
                    <a:gd name="connsiteY32" fmla="*/ 3086009 h 6438807"/>
                    <a:gd name="connsiteX33" fmla="*/ 884240 w 4234182"/>
                    <a:gd name="connsiteY33" fmla="*/ 3162209 h 6438807"/>
                    <a:gd name="connsiteX34" fmla="*/ 850902 w 4234182"/>
                    <a:gd name="connsiteY34" fmla="*/ 3213009 h 6438807"/>
                    <a:gd name="connsiteX35" fmla="*/ 702175 w 4234182"/>
                    <a:gd name="connsiteY35" fmla="*/ 3169103 h 6438807"/>
                    <a:gd name="connsiteX36" fmla="*/ 519115 w 4234182"/>
                    <a:gd name="connsiteY36" fmla="*/ 2930434 h 6438807"/>
                    <a:gd name="connsiteX37" fmla="*/ 641352 w 4234182"/>
                    <a:gd name="connsiteY37" fmla="*/ 2758984 h 6438807"/>
                    <a:gd name="connsiteX38" fmla="*/ 668340 w 4234182"/>
                    <a:gd name="connsiteY38" fmla="*/ 2785972 h 6438807"/>
                    <a:gd name="connsiteX39" fmla="*/ 860427 w 4234182"/>
                    <a:gd name="connsiteY39" fmla="*/ 2579597 h 6438807"/>
                    <a:gd name="connsiteX40" fmla="*/ 1031877 w 4234182"/>
                    <a:gd name="connsiteY40" fmla="*/ 2489109 h 6438807"/>
                    <a:gd name="connsiteX41" fmla="*/ 1179515 w 4234182"/>
                    <a:gd name="connsiteY41" fmla="*/ 2346234 h 6438807"/>
                    <a:gd name="connsiteX42" fmla="*/ 1293905 w 4234182"/>
                    <a:gd name="connsiteY42" fmla="*/ 2356213 h 6438807"/>
                    <a:gd name="connsiteX43" fmla="*/ 1359991 w 4234182"/>
                    <a:gd name="connsiteY43" fmla="*/ 2451598 h 6438807"/>
                    <a:gd name="connsiteX44" fmla="*/ 1303340 w 4234182"/>
                    <a:gd name="connsiteY44" fmla="*/ 2522447 h 6438807"/>
                    <a:gd name="connsiteX45" fmla="*/ 1206502 w 4234182"/>
                    <a:gd name="connsiteY45" fmla="*/ 2614522 h 6438807"/>
                    <a:gd name="connsiteX46" fmla="*/ 1168765 w 4234182"/>
                    <a:gd name="connsiteY46" fmla="*/ 2634705 h 6438807"/>
                    <a:gd name="connsiteX47" fmla="*/ 1180376 w 4234182"/>
                    <a:gd name="connsiteY47" fmla="*/ 2695756 h 6438807"/>
                    <a:gd name="connsiteX48" fmla="*/ 1133068 w 4234182"/>
                    <a:gd name="connsiteY48" fmla="*/ 2816815 h 6438807"/>
                    <a:gd name="connsiteX49" fmla="*/ 1362077 w 4234182"/>
                    <a:gd name="connsiteY49" fmla="*/ 2720884 h 6438807"/>
                    <a:gd name="connsiteX50" fmla="*/ 1684340 w 4234182"/>
                    <a:gd name="connsiteY50" fmla="*/ 2614522 h 6438807"/>
                    <a:gd name="connsiteX51" fmla="*/ 1890715 w 4234182"/>
                    <a:gd name="connsiteY51" fmla="*/ 2808197 h 6438807"/>
                    <a:gd name="connsiteX52" fmla="*/ 1787073 w 4234182"/>
                    <a:gd name="connsiteY52" fmla="*/ 2922088 h 6438807"/>
                    <a:gd name="connsiteX53" fmla="*/ 1811338 w 4234182"/>
                    <a:gd name="connsiteY53" fmla="*/ 3035208 h 6438807"/>
                    <a:gd name="connsiteX54" fmla="*/ 1878014 w 4234182"/>
                    <a:gd name="connsiteY54" fmla="*/ 3035208 h 6438807"/>
                    <a:gd name="connsiteX55" fmla="*/ 2100264 w 4234182"/>
                    <a:gd name="connsiteY55" fmla="*/ 3087596 h 6438807"/>
                    <a:gd name="connsiteX56" fmla="*/ 2171701 w 4234182"/>
                    <a:gd name="connsiteY56" fmla="*/ 3557496 h 6438807"/>
                    <a:gd name="connsiteX57" fmla="*/ 2129929 w 4234182"/>
                    <a:gd name="connsiteY57" fmla="*/ 3637008 h 6438807"/>
                    <a:gd name="connsiteX58" fmla="*/ 2095501 w 4234182"/>
                    <a:gd name="connsiteY58" fmla="*/ 3803558 h 6438807"/>
                    <a:gd name="connsiteX59" fmla="*/ 2056223 w 4234182"/>
                    <a:gd name="connsiteY59" fmla="*/ 3843564 h 6438807"/>
                    <a:gd name="connsiteX60" fmla="*/ 2090739 w 4234182"/>
                    <a:gd name="connsiteY60" fmla="*/ 3873408 h 6438807"/>
                    <a:gd name="connsiteX61" fmla="*/ 2073276 w 4234182"/>
                    <a:gd name="connsiteY61" fmla="*/ 3921033 h 6438807"/>
                    <a:gd name="connsiteX62" fmla="*/ 2122489 w 4234182"/>
                    <a:gd name="connsiteY62" fmla="*/ 3906746 h 6438807"/>
                    <a:gd name="connsiteX63" fmla="*/ 2163764 w 4234182"/>
                    <a:gd name="connsiteY63" fmla="*/ 3930558 h 6438807"/>
                    <a:gd name="connsiteX64" fmla="*/ 2211389 w 4234182"/>
                    <a:gd name="connsiteY64" fmla="*/ 3924208 h 6438807"/>
                    <a:gd name="connsiteX65" fmla="*/ 2271714 w 4234182"/>
                    <a:gd name="connsiteY65" fmla="*/ 3851183 h 6438807"/>
                    <a:gd name="connsiteX66" fmla="*/ 2266952 w 4234182"/>
                    <a:gd name="connsiteY66" fmla="*/ 3889283 h 6438807"/>
                    <a:gd name="connsiteX67" fmla="*/ 2335623 w 4234182"/>
                    <a:gd name="connsiteY67" fmla="*/ 3826147 h 6438807"/>
                    <a:gd name="connsiteX68" fmla="*/ 2381251 w 4234182"/>
                    <a:gd name="connsiteY68" fmla="*/ 3827371 h 6438807"/>
                    <a:gd name="connsiteX69" fmla="*/ 2416176 w 4234182"/>
                    <a:gd name="connsiteY69" fmla="*/ 3773396 h 6438807"/>
                    <a:gd name="connsiteX70" fmla="*/ 2519364 w 4234182"/>
                    <a:gd name="connsiteY70" fmla="*/ 3792446 h 6438807"/>
                    <a:gd name="connsiteX71" fmla="*/ 2568576 w 4234182"/>
                    <a:gd name="connsiteY71" fmla="*/ 3743233 h 6438807"/>
                    <a:gd name="connsiteX72" fmla="*/ 2654301 w 4234182"/>
                    <a:gd name="connsiteY72" fmla="*/ 3754346 h 6438807"/>
                    <a:gd name="connsiteX73" fmla="*/ 2688864 w 4234182"/>
                    <a:gd name="connsiteY73" fmla="*/ 3646260 h 6438807"/>
                    <a:gd name="connsiteX74" fmla="*/ 2719389 w 4234182"/>
                    <a:gd name="connsiteY74" fmla="*/ 3543208 h 6438807"/>
                    <a:gd name="connsiteX75" fmla="*/ 2695576 w 4234182"/>
                    <a:gd name="connsiteY75" fmla="*/ 3330483 h 6438807"/>
                    <a:gd name="connsiteX76" fmla="*/ 2666548 w 4234182"/>
                    <a:gd name="connsiteY76" fmla="*/ 3202486 h 6438807"/>
                    <a:gd name="connsiteX77" fmla="*/ 2611439 w 4234182"/>
                    <a:gd name="connsiteY77" fmla="*/ 3122521 h 6438807"/>
                    <a:gd name="connsiteX78" fmla="*/ 2547940 w 4234182"/>
                    <a:gd name="connsiteY78" fmla="*/ 3027272 h 6438807"/>
                    <a:gd name="connsiteX79" fmla="*/ 2479677 w 4234182"/>
                    <a:gd name="connsiteY79" fmla="*/ 2884397 h 6438807"/>
                    <a:gd name="connsiteX80" fmla="*/ 2317751 w 4234182"/>
                    <a:gd name="connsiteY80" fmla="*/ 2760571 h 6438807"/>
                    <a:gd name="connsiteX81" fmla="*/ 2310450 w 4234182"/>
                    <a:gd name="connsiteY81" fmla="*/ 2707549 h 6438807"/>
                    <a:gd name="connsiteX82" fmla="*/ 2341564 w 4234182"/>
                    <a:gd name="connsiteY82" fmla="*/ 2627221 h 6438807"/>
                    <a:gd name="connsiteX83" fmla="*/ 2712450 w 4234182"/>
                    <a:gd name="connsiteY83" fmla="*/ 2356122 h 6438807"/>
                    <a:gd name="connsiteX84" fmla="*/ 2713220 w 4234182"/>
                    <a:gd name="connsiteY84" fmla="*/ 2237512 h 6438807"/>
                    <a:gd name="connsiteX85" fmla="*/ 2715203 w 4234182"/>
                    <a:gd name="connsiteY85" fmla="*/ 2167856 h 6438807"/>
                    <a:gd name="connsiteX86" fmla="*/ 2755901 w 4234182"/>
                    <a:gd name="connsiteY86" fmla="*/ 2096996 h 6438807"/>
                    <a:gd name="connsiteX87" fmla="*/ 2865439 w 4234182"/>
                    <a:gd name="connsiteY87" fmla="*/ 2006508 h 6438807"/>
                    <a:gd name="connsiteX88" fmla="*/ 2947989 w 4234182"/>
                    <a:gd name="connsiteY88" fmla="*/ 1920783 h 6438807"/>
                    <a:gd name="connsiteX89" fmla="*/ 3024189 w 4234182"/>
                    <a:gd name="connsiteY89" fmla="*/ 1781083 h 6438807"/>
                    <a:gd name="connsiteX90" fmla="*/ 3051222 w 4234182"/>
                    <a:gd name="connsiteY90" fmla="*/ 1822858 h 6438807"/>
                    <a:gd name="connsiteX91" fmla="*/ 3119439 w 4234182"/>
                    <a:gd name="connsiteY91" fmla="*/ 1771558 h 6438807"/>
                    <a:gd name="connsiteX92" fmla="*/ 3141664 w 4234182"/>
                    <a:gd name="connsiteY92" fmla="*/ 1846171 h 6438807"/>
                    <a:gd name="connsiteX93" fmla="*/ 3276601 w 4234182"/>
                    <a:gd name="connsiteY93" fmla="*/ 1866808 h 6438807"/>
                    <a:gd name="connsiteX94" fmla="*/ 3319782 w 4234182"/>
                    <a:gd name="connsiteY94" fmla="*/ 1850934 h 6438807"/>
                    <a:gd name="connsiteX95" fmla="*/ 3416590 w 4234182"/>
                    <a:gd name="connsiteY95" fmla="*/ 1817163 h 6438807"/>
                    <a:gd name="connsiteX96" fmla="*/ 3586164 w 4234182"/>
                    <a:gd name="connsiteY96" fmla="*/ 1666783 h 6438807"/>
                    <a:gd name="connsiteX97" fmla="*/ 3737793 w 4234182"/>
                    <a:gd name="connsiteY97" fmla="*/ 1406797 h 6438807"/>
                    <a:gd name="connsiteX98" fmla="*/ 3911601 w 4234182"/>
                    <a:gd name="connsiteY98" fmla="*/ 1107983 h 6438807"/>
                    <a:gd name="connsiteX99" fmla="*/ 3983039 w 4234182"/>
                    <a:gd name="connsiteY99" fmla="*/ 996858 h 6438807"/>
                    <a:gd name="connsiteX100" fmla="*/ 4055631 w 4234182"/>
                    <a:gd name="connsiteY100" fmla="*/ 793658 h 6438807"/>
                    <a:gd name="connsiteX101" fmla="*/ 4146551 w 4234182"/>
                    <a:gd name="connsiteY101" fmla="*/ 583242 h 6438807"/>
                    <a:gd name="connsiteX102" fmla="*/ 4234182 w 4234182"/>
                    <a:gd name="connsiteY102" fmla="*/ 361768 h 6438807"/>
                    <a:gd name="connsiteX103" fmla="*/ 4203339 w 4234182"/>
                    <a:gd name="connsiteY103" fmla="*/ 0 h 6438807"/>
                    <a:gd name="connsiteX104" fmla="*/ 2572241 w 4234182"/>
                    <a:gd name="connsiteY104" fmla="*/ 46067 h 6438807"/>
                    <a:gd name="connsiteX105" fmla="*/ 2102049 w 4234182"/>
                    <a:gd name="connsiteY105"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919165 w 4234182"/>
                    <a:gd name="connsiteY18" fmla="*/ 5521234 h 6438807"/>
                    <a:gd name="connsiteX19" fmla="*/ 1042990 w 4234182"/>
                    <a:gd name="connsiteY19" fmla="*/ 5332322 h 6438807"/>
                    <a:gd name="connsiteX20" fmla="*/ 1100140 w 4234182"/>
                    <a:gd name="connsiteY20" fmla="*/ 5329147 h 6438807"/>
                    <a:gd name="connsiteX21" fmla="*/ 1204915 w 4234182"/>
                    <a:gd name="connsiteY21" fmla="*/ 5005297 h 6438807"/>
                    <a:gd name="connsiteX22" fmla="*/ 1252540 w 4234182"/>
                    <a:gd name="connsiteY22" fmla="*/ 4959259 h 6438807"/>
                    <a:gd name="connsiteX23" fmla="*/ 1225552 w 4234182"/>
                    <a:gd name="connsiteY23" fmla="*/ 4890996 h 6438807"/>
                    <a:gd name="connsiteX24" fmla="*/ 1008065 w 4234182"/>
                    <a:gd name="connsiteY24" fmla="*/ 4870359 h 6438807"/>
                    <a:gd name="connsiteX25" fmla="*/ 948194 w 4234182"/>
                    <a:gd name="connsiteY25" fmla="*/ 4807992 h 6438807"/>
                    <a:gd name="connsiteX26" fmla="*/ 1179515 w 4234182"/>
                    <a:gd name="connsiteY26" fmla="*/ 4606834 h 6438807"/>
                    <a:gd name="connsiteX27" fmla="*/ 1138240 w 4234182"/>
                    <a:gd name="connsiteY27" fmla="*/ 4387759 h 6438807"/>
                    <a:gd name="connsiteX28" fmla="*/ 1038227 w 4234182"/>
                    <a:gd name="connsiteY28" fmla="*/ 4297272 h 6438807"/>
                    <a:gd name="connsiteX29" fmla="*/ 1139827 w 4234182"/>
                    <a:gd name="connsiteY29" fmla="*/ 3114584 h 6438807"/>
                    <a:gd name="connsiteX30" fmla="*/ 1125540 w 4234182"/>
                    <a:gd name="connsiteY30" fmla="*/ 3089184 h 6438807"/>
                    <a:gd name="connsiteX31" fmla="*/ 965202 w 4234182"/>
                    <a:gd name="connsiteY31" fmla="*/ 3086009 h 6438807"/>
                    <a:gd name="connsiteX32" fmla="*/ 884240 w 4234182"/>
                    <a:gd name="connsiteY32" fmla="*/ 3162209 h 6438807"/>
                    <a:gd name="connsiteX33" fmla="*/ 850902 w 4234182"/>
                    <a:gd name="connsiteY33" fmla="*/ 3213009 h 6438807"/>
                    <a:gd name="connsiteX34" fmla="*/ 702175 w 4234182"/>
                    <a:gd name="connsiteY34" fmla="*/ 3169103 h 6438807"/>
                    <a:gd name="connsiteX35" fmla="*/ 519115 w 4234182"/>
                    <a:gd name="connsiteY35" fmla="*/ 2930434 h 6438807"/>
                    <a:gd name="connsiteX36" fmla="*/ 641352 w 4234182"/>
                    <a:gd name="connsiteY36" fmla="*/ 2758984 h 6438807"/>
                    <a:gd name="connsiteX37" fmla="*/ 668340 w 4234182"/>
                    <a:gd name="connsiteY37" fmla="*/ 2785972 h 6438807"/>
                    <a:gd name="connsiteX38" fmla="*/ 860427 w 4234182"/>
                    <a:gd name="connsiteY38" fmla="*/ 2579597 h 6438807"/>
                    <a:gd name="connsiteX39" fmla="*/ 1031877 w 4234182"/>
                    <a:gd name="connsiteY39" fmla="*/ 2489109 h 6438807"/>
                    <a:gd name="connsiteX40" fmla="*/ 1179515 w 4234182"/>
                    <a:gd name="connsiteY40" fmla="*/ 2346234 h 6438807"/>
                    <a:gd name="connsiteX41" fmla="*/ 1293905 w 4234182"/>
                    <a:gd name="connsiteY41" fmla="*/ 2356213 h 6438807"/>
                    <a:gd name="connsiteX42" fmla="*/ 1359991 w 4234182"/>
                    <a:gd name="connsiteY42" fmla="*/ 2451598 h 6438807"/>
                    <a:gd name="connsiteX43" fmla="*/ 1303340 w 4234182"/>
                    <a:gd name="connsiteY43" fmla="*/ 2522447 h 6438807"/>
                    <a:gd name="connsiteX44" fmla="*/ 1206502 w 4234182"/>
                    <a:gd name="connsiteY44" fmla="*/ 2614522 h 6438807"/>
                    <a:gd name="connsiteX45" fmla="*/ 1168765 w 4234182"/>
                    <a:gd name="connsiteY45" fmla="*/ 2634705 h 6438807"/>
                    <a:gd name="connsiteX46" fmla="*/ 1180376 w 4234182"/>
                    <a:gd name="connsiteY46" fmla="*/ 2695756 h 6438807"/>
                    <a:gd name="connsiteX47" fmla="*/ 1133068 w 4234182"/>
                    <a:gd name="connsiteY47" fmla="*/ 2816815 h 6438807"/>
                    <a:gd name="connsiteX48" fmla="*/ 1362077 w 4234182"/>
                    <a:gd name="connsiteY48" fmla="*/ 2720884 h 6438807"/>
                    <a:gd name="connsiteX49" fmla="*/ 1684340 w 4234182"/>
                    <a:gd name="connsiteY49" fmla="*/ 2614522 h 6438807"/>
                    <a:gd name="connsiteX50" fmla="*/ 1890715 w 4234182"/>
                    <a:gd name="connsiteY50" fmla="*/ 2808197 h 6438807"/>
                    <a:gd name="connsiteX51" fmla="*/ 1787073 w 4234182"/>
                    <a:gd name="connsiteY51" fmla="*/ 2922088 h 6438807"/>
                    <a:gd name="connsiteX52" fmla="*/ 1811338 w 4234182"/>
                    <a:gd name="connsiteY52" fmla="*/ 3035208 h 6438807"/>
                    <a:gd name="connsiteX53" fmla="*/ 1878014 w 4234182"/>
                    <a:gd name="connsiteY53" fmla="*/ 3035208 h 6438807"/>
                    <a:gd name="connsiteX54" fmla="*/ 2100264 w 4234182"/>
                    <a:gd name="connsiteY54" fmla="*/ 3087596 h 6438807"/>
                    <a:gd name="connsiteX55" fmla="*/ 2171701 w 4234182"/>
                    <a:gd name="connsiteY55" fmla="*/ 3557496 h 6438807"/>
                    <a:gd name="connsiteX56" fmla="*/ 2129929 w 4234182"/>
                    <a:gd name="connsiteY56" fmla="*/ 3637008 h 6438807"/>
                    <a:gd name="connsiteX57" fmla="*/ 2095501 w 4234182"/>
                    <a:gd name="connsiteY57" fmla="*/ 3803558 h 6438807"/>
                    <a:gd name="connsiteX58" fmla="*/ 2056223 w 4234182"/>
                    <a:gd name="connsiteY58" fmla="*/ 3843564 h 6438807"/>
                    <a:gd name="connsiteX59" fmla="*/ 2090739 w 4234182"/>
                    <a:gd name="connsiteY59" fmla="*/ 3873408 h 6438807"/>
                    <a:gd name="connsiteX60" fmla="*/ 2073276 w 4234182"/>
                    <a:gd name="connsiteY60" fmla="*/ 3921033 h 6438807"/>
                    <a:gd name="connsiteX61" fmla="*/ 2122489 w 4234182"/>
                    <a:gd name="connsiteY61" fmla="*/ 3906746 h 6438807"/>
                    <a:gd name="connsiteX62" fmla="*/ 2163764 w 4234182"/>
                    <a:gd name="connsiteY62" fmla="*/ 3930558 h 6438807"/>
                    <a:gd name="connsiteX63" fmla="*/ 2211389 w 4234182"/>
                    <a:gd name="connsiteY63" fmla="*/ 3924208 h 6438807"/>
                    <a:gd name="connsiteX64" fmla="*/ 2271714 w 4234182"/>
                    <a:gd name="connsiteY64" fmla="*/ 3851183 h 6438807"/>
                    <a:gd name="connsiteX65" fmla="*/ 2266952 w 4234182"/>
                    <a:gd name="connsiteY65" fmla="*/ 3889283 h 6438807"/>
                    <a:gd name="connsiteX66" fmla="*/ 2335623 w 4234182"/>
                    <a:gd name="connsiteY66" fmla="*/ 3826147 h 6438807"/>
                    <a:gd name="connsiteX67" fmla="*/ 2381251 w 4234182"/>
                    <a:gd name="connsiteY67" fmla="*/ 3827371 h 6438807"/>
                    <a:gd name="connsiteX68" fmla="*/ 2416176 w 4234182"/>
                    <a:gd name="connsiteY68" fmla="*/ 3773396 h 6438807"/>
                    <a:gd name="connsiteX69" fmla="*/ 2519364 w 4234182"/>
                    <a:gd name="connsiteY69" fmla="*/ 3792446 h 6438807"/>
                    <a:gd name="connsiteX70" fmla="*/ 2568576 w 4234182"/>
                    <a:gd name="connsiteY70" fmla="*/ 3743233 h 6438807"/>
                    <a:gd name="connsiteX71" fmla="*/ 2654301 w 4234182"/>
                    <a:gd name="connsiteY71" fmla="*/ 3754346 h 6438807"/>
                    <a:gd name="connsiteX72" fmla="*/ 2688864 w 4234182"/>
                    <a:gd name="connsiteY72" fmla="*/ 3646260 h 6438807"/>
                    <a:gd name="connsiteX73" fmla="*/ 2719389 w 4234182"/>
                    <a:gd name="connsiteY73" fmla="*/ 3543208 h 6438807"/>
                    <a:gd name="connsiteX74" fmla="*/ 2695576 w 4234182"/>
                    <a:gd name="connsiteY74" fmla="*/ 3330483 h 6438807"/>
                    <a:gd name="connsiteX75" fmla="*/ 2666548 w 4234182"/>
                    <a:gd name="connsiteY75" fmla="*/ 3202486 h 6438807"/>
                    <a:gd name="connsiteX76" fmla="*/ 2611439 w 4234182"/>
                    <a:gd name="connsiteY76" fmla="*/ 3122521 h 6438807"/>
                    <a:gd name="connsiteX77" fmla="*/ 2547940 w 4234182"/>
                    <a:gd name="connsiteY77" fmla="*/ 3027272 h 6438807"/>
                    <a:gd name="connsiteX78" fmla="*/ 2479677 w 4234182"/>
                    <a:gd name="connsiteY78" fmla="*/ 2884397 h 6438807"/>
                    <a:gd name="connsiteX79" fmla="*/ 2317751 w 4234182"/>
                    <a:gd name="connsiteY79" fmla="*/ 2760571 h 6438807"/>
                    <a:gd name="connsiteX80" fmla="*/ 2310450 w 4234182"/>
                    <a:gd name="connsiteY80" fmla="*/ 2707549 h 6438807"/>
                    <a:gd name="connsiteX81" fmla="*/ 2341564 w 4234182"/>
                    <a:gd name="connsiteY81" fmla="*/ 2627221 h 6438807"/>
                    <a:gd name="connsiteX82" fmla="*/ 2712450 w 4234182"/>
                    <a:gd name="connsiteY82" fmla="*/ 2356122 h 6438807"/>
                    <a:gd name="connsiteX83" fmla="*/ 2713220 w 4234182"/>
                    <a:gd name="connsiteY83" fmla="*/ 2237512 h 6438807"/>
                    <a:gd name="connsiteX84" fmla="*/ 2715203 w 4234182"/>
                    <a:gd name="connsiteY84" fmla="*/ 2167856 h 6438807"/>
                    <a:gd name="connsiteX85" fmla="*/ 2755901 w 4234182"/>
                    <a:gd name="connsiteY85" fmla="*/ 2096996 h 6438807"/>
                    <a:gd name="connsiteX86" fmla="*/ 2865439 w 4234182"/>
                    <a:gd name="connsiteY86" fmla="*/ 2006508 h 6438807"/>
                    <a:gd name="connsiteX87" fmla="*/ 2947989 w 4234182"/>
                    <a:gd name="connsiteY87" fmla="*/ 1920783 h 6438807"/>
                    <a:gd name="connsiteX88" fmla="*/ 3024189 w 4234182"/>
                    <a:gd name="connsiteY88" fmla="*/ 1781083 h 6438807"/>
                    <a:gd name="connsiteX89" fmla="*/ 3051222 w 4234182"/>
                    <a:gd name="connsiteY89" fmla="*/ 1822858 h 6438807"/>
                    <a:gd name="connsiteX90" fmla="*/ 3119439 w 4234182"/>
                    <a:gd name="connsiteY90" fmla="*/ 1771558 h 6438807"/>
                    <a:gd name="connsiteX91" fmla="*/ 3141664 w 4234182"/>
                    <a:gd name="connsiteY91" fmla="*/ 1846171 h 6438807"/>
                    <a:gd name="connsiteX92" fmla="*/ 3276601 w 4234182"/>
                    <a:gd name="connsiteY92" fmla="*/ 1866808 h 6438807"/>
                    <a:gd name="connsiteX93" fmla="*/ 3319782 w 4234182"/>
                    <a:gd name="connsiteY93" fmla="*/ 1850934 h 6438807"/>
                    <a:gd name="connsiteX94" fmla="*/ 3416590 w 4234182"/>
                    <a:gd name="connsiteY94" fmla="*/ 1817163 h 6438807"/>
                    <a:gd name="connsiteX95" fmla="*/ 3586164 w 4234182"/>
                    <a:gd name="connsiteY95" fmla="*/ 1666783 h 6438807"/>
                    <a:gd name="connsiteX96" fmla="*/ 3737793 w 4234182"/>
                    <a:gd name="connsiteY96" fmla="*/ 1406797 h 6438807"/>
                    <a:gd name="connsiteX97" fmla="*/ 3911601 w 4234182"/>
                    <a:gd name="connsiteY97" fmla="*/ 1107983 h 6438807"/>
                    <a:gd name="connsiteX98" fmla="*/ 3983039 w 4234182"/>
                    <a:gd name="connsiteY98" fmla="*/ 996858 h 6438807"/>
                    <a:gd name="connsiteX99" fmla="*/ 4055631 w 4234182"/>
                    <a:gd name="connsiteY99" fmla="*/ 793658 h 6438807"/>
                    <a:gd name="connsiteX100" fmla="*/ 4146551 w 4234182"/>
                    <a:gd name="connsiteY100" fmla="*/ 583242 h 6438807"/>
                    <a:gd name="connsiteX101" fmla="*/ 4234182 w 4234182"/>
                    <a:gd name="connsiteY101" fmla="*/ 361768 h 6438807"/>
                    <a:gd name="connsiteX102" fmla="*/ 4203339 w 4234182"/>
                    <a:gd name="connsiteY102" fmla="*/ 0 h 6438807"/>
                    <a:gd name="connsiteX103" fmla="*/ 2572241 w 4234182"/>
                    <a:gd name="connsiteY103" fmla="*/ 46067 h 6438807"/>
                    <a:gd name="connsiteX104" fmla="*/ 2102049 w 4234182"/>
                    <a:gd name="connsiteY104"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871540 w 4234182"/>
                    <a:gd name="connsiteY17" fmla="*/ 5578384 h 6438807"/>
                    <a:gd name="connsiteX18" fmla="*/ 1042990 w 4234182"/>
                    <a:gd name="connsiteY18" fmla="*/ 5332322 h 6438807"/>
                    <a:gd name="connsiteX19" fmla="*/ 1100140 w 4234182"/>
                    <a:gd name="connsiteY19" fmla="*/ 5329147 h 6438807"/>
                    <a:gd name="connsiteX20" fmla="*/ 1204915 w 4234182"/>
                    <a:gd name="connsiteY20" fmla="*/ 5005297 h 6438807"/>
                    <a:gd name="connsiteX21" fmla="*/ 1252540 w 4234182"/>
                    <a:gd name="connsiteY21" fmla="*/ 4959259 h 6438807"/>
                    <a:gd name="connsiteX22" fmla="*/ 1225552 w 4234182"/>
                    <a:gd name="connsiteY22" fmla="*/ 4890996 h 6438807"/>
                    <a:gd name="connsiteX23" fmla="*/ 1008065 w 4234182"/>
                    <a:gd name="connsiteY23" fmla="*/ 4870359 h 6438807"/>
                    <a:gd name="connsiteX24" fmla="*/ 948194 w 4234182"/>
                    <a:gd name="connsiteY24" fmla="*/ 4807992 h 6438807"/>
                    <a:gd name="connsiteX25" fmla="*/ 1179515 w 4234182"/>
                    <a:gd name="connsiteY25" fmla="*/ 4606834 h 6438807"/>
                    <a:gd name="connsiteX26" fmla="*/ 1138240 w 4234182"/>
                    <a:gd name="connsiteY26" fmla="*/ 4387759 h 6438807"/>
                    <a:gd name="connsiteX27" fmla="*/ 1038227 w 4234182"/>
                    <a:gd name="connsiteY27" fmla="*/ 4297272 h 6438807"/>
                    <a:gd name="connsiteX28" fmla="*/ 1139827 w 4234182"/>
                    <a:gd name="connsiteY28" fmla="*/ 3114584 h 6438807"/>
                    <a:gd name="connsiteX29" fmla="*/ 1125540 w 4234182"/>
                    <a:gd name="connsiteY29" fmla="*/ 3089184 h 6438807"/>
                    <a:gd name="connsiteX30" fmla="*/ 965202 w 4234182"/>
                    <a:gd name="connsiteY30" fmla="*/ 3086009 h 6438807"/>
                    <a:gd name="connsiteX31" fmla="*/ 884240 w 4234182"/>
                    <a:gd name="connsiteY31" fmla="*/ 3162209 h 6438807"/>
                    <a:gd name="connsiteX32" fmla="*/ 850902 w 4234182"/>
                    <a:gd name="connsiteY32" fmla="*/ 3213009 h 6438807"/>
                    <a:gd name="connsiteX33" fmla="*/ 702175 w 4234182"/>
                    <a:gd name="connsiteY33" fmla="*/ 3169103 h 6438807"/>
                    <a:gd name="connsiteX34" fmla="*/ 519115 w 4234182"/>
                    <a:gd name="connsiteY34" fmla="*/ 2930434 h 6438807"/>
                    <a:gd name="connsiteX35" fmla="*/ 641352 w 4234182"/>
                    <a:gd name="connsiteY35" fmla="*/ 2758984 h 6438807"/>
                    <a:gd name="connsiteX36" fmla="*/ 668340 w 4234182"/>
                    <a:gd name="connsiteY36" fmla="*/ 2785972 h 6438807"/>
                    <a:gd name="connsiteX37" fmla="*/ 860427 w 4234182"/>
                    <a:gd name="connsiteY37" fmla="*/ 2579597 h 6438807"/>
                    <a:gd name="connsiteX38" fmla="*/ 1031877 w 4234182"/>
                    <a:gd name="connsiteY38" fmla="*/ 2489109 h 6438807"/>
                    <a:gd name="connsiteX39" fmla="*/ 1179515 w 4234182"/>
                    <a:gd name="connsiteY39" fmla="*/ 2346234 h 6438807"/>
                    <a:gd name="connsiteX40" fmla="*/ 1293905 w 4234182"/>
                    <a:gd name="connsiteY40" fmla="*/ 2356213 h 6438807"/>
                    <a:gd name="connsiteX41" fmla="*/ 1359991 w 4234182"/>
                    <a:gd name="connsiteY41" fmla="*/ 2451598 h 6438807"/>
                    <a:gd name="connsiteX42" fmla="*/ 1303340 w 4234182"/>
                    <a:gd name="connsiteY42" fmla="*/ 2522447 h 6438807"/>
                    <a:gd name="connsiteX43" fmla="*/ 1206502 w 4234182"/>
                    <a:gd name="connsiteY43" fmla="*/ 2614522 h 6438807"/>
                    <a:gd name="connsiteX44" fmla="*/ 1168765 w 4234182"/>
                    <a:gd name="connsiteY44" fmla="*/ 2634705 h 6438807"/>
                    <a:gd name="connsiteX45" fmla="*/ 1180376 w 4234182"/>
                    <a:gd name="connsiteY45" fmla="*/ 2695756 h 6438807"/>
                    <a:gd name="connsiteX46" fmla="*/ 1133068 w 4234182"/>
                    <a:gd name="connsiteY46" fmla="*/ 2816815 h 6438807"/>
                    <a:gd name="connsiteX47" fmla="*/ 1362077 w 4234182"/>
                    <a:gd name="connsiteY47" fmla="*/ 2720884 h 6438807"/>
                    <a:gd name="connsiteX48" fmla="*/ 1684340 w 4234182"/>
                    <a:gd name="connsiteY48" fmla="*/ 2614522 h 6438807"/>
                    <a:gd name="connsiteX49" fmla="*/ 1890715 w 4234182"/>
                    <a:gd name="connsiteY49" fmla="*/ 2808197 h 6438807"/>
                    <a:gd name="connsiteX50" fmla="*/ 1787073 w 4234182"/>
                    <a:gd name="connsiteY50" fmla="*/ 2922088 h 6438807"/>
                    <a:gd name="connsiteX51" fmla="*/ 1811338 w 4234182"/>
                    <a:gd name="connsiteY51" fmla="*/ 3035208 h 6438807"/>
                    <a:gd name="connsiteX52" fmla="*/ 1878014 w 4234182"/>
                    <a:gd name="connsiteY52" fmla="*/ 3035208 h 6438807"/>
                    <a:gd name="connsiteX53" fmla="*/ 2100264 w 4234182"/>
                    <a:gd name="connsiteY53" fmla="*/ 3087596 h 6438807"/>
                    <a:gd name="connsiteX54" fmla="*/ 2171701 w 4234182"/>
                    <a:gd name="connsiteY54" fmla="*/ 3557496 h 6438807"/>
                    <a:gd name="connsiteX55" fmla="*/ 2129929 w 4234182"/>
                    <a:gd name="connsiteY55" fmla="*/ 3637008 h 6438807"/>
                    <a:gd name="connsiteX56" fmla="*/ 2095501 w 4234182"/>
                    <a:gd name="connsiteY56" fmla="*/ 3803558 h 6438807"/>
                    <a:gd name="connsiteX57" fmla="*/ 2056223 w 4234182"/>
                    <a:gd name="connsiteY57" fmla="*/ 3843564 h 6438807"/>
                    <a:gd name="connsiteX58" fmla="*/ 2090739 w 4234182"/>
                    <a:gd name="connsiteY58" fmla="*/ 3873408 h 6438807"/>
                    <a:gd name="connsiteX59" fmla="*/ 2073276 w 4234182"/>
                    <a:gd name="connsiteY59" fmla="*/ 3921033 h 6438807"/>
                    <a:gd name="connsiteX60" fmla="*/ 2122489 w 4234182"/>
                    <a:gd name="connsiteY60" fmla="*/ 3906746 h 6438807"/>
                    <a:gd name="connsiteX61" fmla="*/ 2163764 w 4234182"/>
                    <a:gd name="connsiteY61" fmla="*/ 3930558 h 6438807"/>
                    <a:gd name="connsiteX62" fmla="*/ 2211389 w 4234182"/>
                    <a:gd name="connsiteY62" fmla="*/ 3924208 h 6438807"/>
                    <a:gd name="connsiteX63" fmla="*/ 2271714 w 4234182"/>
                    <a:gd name="connsiteY63" fmla="*/ 3851183 h 6438807"/>
                    <a:gd name="connsiteX64" fmla="*/ 2266952 w 4234182"/>
                    <a:gd name="connsiteY64" fmla="*/ 3889283 h 6438807"/>
                    <a:gd name="connsiteX65" fmla="*/ 2335623 w 4234182"/>
                    <a:gd name="connsiteY65" fmla="*/ 3826147 h 6438807"/>
                    <a:gd name="connsiteX66" fmla="*/ 2381251 w 4234182"/>
                    <a:gd name="connsiteY66" fmla="*/ 3827371 h 6438807"/>
                    <a:gd name="connsiteX67" fmla="*/ 2416176 w 4234182"/>
                    <a:gd name="connsiteY67" fmla="*/ 3773396 h 6438807"/>
                    <a:gd name="connsiteX68" fmla="*/ 2519364 w 4234182"/>
                    <a:gd name="connsiteY68" fmla="*/ 3792446 h 6438807"/>
                    <a:gd name="connsiteX69" fmla="*/ 2568576 w 4234182"/>
                    <a:gd name="connsiteY69" fmla="*/ 3743233 h 6438807"/>
                    <a:gd name="connsiteX70" fmla="*/ 2654301 w 4234182"/>
                    <a:gd name="connsiteY70" fmla="*/ 3754346 h 6438807"/>
                    <a:gd name="connsiteX71" fmla="*/ 2688864 w 4234182"/>
                    <a:gd name="connsiteY71" fmla="*/ 3646260 h 6438807"/>
                    <a:gd name="connsiteX72" fmla="*/ 2719389 w 4234182"/>
                    <a:gd name="connsiteY72" fmla="*/ 3543208 h 6438807"/>
                    <a:gd name="connsiteX73" fmla="*/ 2695576 w 4234182"/>
                    <a:gd name="connsiteY73" fmla="*/ 3330483 h 6438807"/>
                    <a:gd name="connsiteX74" fmla="*/ 2666548 w 4234182"/>
                    <a:gd name="connsiteY74" fmla="*/ 3202486 h 6438807"/>
                    <a:gd name="connsiteX75" fmla="*/ 2611439 w 4234182"/>
                    <a:gd name="connsiteY75" fmla="*/ 3122521 h 6438807"/>
                    <a:gd name="connsiteX76" fmla="*/ 2547940 w 4234182"/>
                    <a:gd name="connsiteY76" fmla="*/ 3027272 h 6438807"/>
                    <a:gd name="connsiteX77" fmla="*/ 2479677 w 4234182"/>
                    <a:gd name="connsiteY77" fmla="*/ 2884397 h 6438807"/>
                    <a:gd name="connsiteX78" fmla="*/ 2317751 w 4234182"/>
                    <a:gd name="connsiteY78" fmla="*/ 2760571 h 6438807"/>
                    <a:gd name="connsiteX79" fmla="*/ 2310450 w 4234182"/>
                    <a:gd name="connsiteY79" fmla="*/ 2707549 h 6438807"/>
                    <a:gd name="connsiteX80" fmla="*/ 2341564 w 4234182"/>
                    <a:gd name="connsiteY80" fmla="*/ 2627221 h 6438807"/>
                    <a:gd name="connsiteX81" fmla="*/ 2712450 w 4234182"/>
                    <a:gd name="connsiteY81" fmla="*/ 2356122 h 6438807"/>
                    <a:gd name="connsiteX82" fmla="*/ 2713220 w 4234182"/>
                    <a:gd name="connsiteY82" fmla="*/ 2237512 h 6438807"/>
                    <a:gd name="connsiteX83" fmla="*/ 2715203 w 4234182"/>
                    <a:gd name="connsiteY83" fmla="*/ 2167856 h 6438807"/>
                    <a:gd name="connsiteX84" fmla="*/ 2755901 w 4234182"/>
                    <a:gd name="connsiteY84" fmla="*/ 2096996 h 6438807"/>
                    <a:gd name="connsiteX85" fmla="*/ 2865439 w 4234182"/>
                    <a:gd name="connsiteY85" fmla="*/ 2006508 h 6438807"/>
                    <a:gd name="connsiteX86" fmla="*/ 2947989 w 4234182"/>
                    <a:gd name="connsiteY86" fmla="*/ 1920783 h 6438807"/>
                    <a:gd name="connsiteX87" fmla="*/ 3024189 w 4234182"/>
                    <a:gd name="connsiteY87" fmla="*/ 1781083 h 6438807"/>
                    <a:gd name="connsiteX88" fmla="*/ 3051222 w 4234182"/>
                    <a:gd name="connsiteY88" fmla="*/ 1822858 h 6438807"/>
                    <a:gd name="connsiteX89" fmla="*/ 3119439 w 4234182"/>
                    <a:gd name="connsiteY89" fmla="*/ 1771558 h 6438807"/>
                    <a:gd name="connsiteX90" fmla="*/ 3141664 w 4234182"/>
                    <a:gd name="connsiteY90" fmla="*/ 1846171 h 6438807"/>
                    <a:gd name="connsiteX91" fmla="*/ 3276601 w 4234182"/>
                    <a:gd name="connsiteY91" fmla="*/ 1866808 h 6438807"/>
                    <a:gd name="connsiteX92" fmla="*/ 3319782 w 4234182"/>
                    <a:gd name="connsiteY92" fmla="*/ 1850934 h 6438807"/>
                    <a:gd name="connsiteX93" fmla="*/ 3416590 w 4234182"/>
                    <a:gd name="connsiteY93" fmla="*/ 1817163 h 6438807"/>
                    <a:gd name="connsiteX94" fmla="*/ 3586164 w 4234182"/>
                    <a:gd name="connsiteY94" fmla="*/ 1666783 h 6438807"/>
                    <a:gd name="connsiteX95" fmla="*/ 3737793 w 4234182"/>
                    <a:gd name="connsiteY95" fmla="*/ 1406797 h 6438807"/>
                    <a:gd name="connsiteX96" fmla="*/ 3911601 w 4234182"/>
                    <a:gd name="connsiteY96" fmla="*/ 1107983 h 6438807"/>
                    <a:gd name="connsiteX97" fmla="*/ 3983039 w 4234182"/>
                    <a:gd name="connsiteY97" fmla="*/ 996858 h 6438807"/>
                    <a:gd name="connsiteX98" fmla="*/ 4055631 w 4234182"/>
                    <a:gd name="connsiteY98" fmla="*/ 793658 h 6438807"/>
                    <a:gd name="connsiteX99" fmla="*/ 4146551 w 4234182"/>
                    <a:gd name="connsiteY99" fmla="*/ 583242 h 6438807"/>
                    <a:gd name="connsiteX100" fmla="*/ 4234182 w 4234182"/>
                    <a:gd name="connsiteY100" fmla="*/ 361768 h 6438807"/>
                    <a:gd name="connsiteX101" fmla="*/ 4203339 w 4234182"/>
                    <a:gd name="connsiteY101" fmla="*/ 0 h 6438807"/>
                    <a:gd name="connsiteX102" fmla="*/ 2572241 w 4234182"/>
                    <a:gd name="connsiteY102" fmla="*/ 46067 h 6438807"/>
                    <a:gd name="connsiteX103" fmla="*/ 2102049 w 4234182"/>
                    <a:gd name="connsiteY103"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820740 w 4234182"/>
                    <a:gd name="connsiteY16" fmla="*/ 5624422 h 6438807"/>
                    <a:gd name="connsiteX17" fmla="*/ 1042990 w 4234182"/>
                    <a:gd name="connsiteY17" fmla="*/ 5332322 h 6438807"/>
                    <a:gd name="connsiteX18" fmla="*/ 1100140 w 4234182"/>
                    <a:gd name="connsiteY18" fmla="*/ 5329147 h 6438807"/>
                    <a:gd name="connsiteX19" fmla="*/ 1204915 w 4234182"/>
                    <a:gd name="connsiteY19" fmla="*/ 5005297 h 6438807"/>
                    <a:gd name="connsiteX20" fmla="*/ 1252540 w 4234182"/>
                    <a:gd name="connsiteY20" fmla="*/ 4959259 h 6438807"/>
                    <a:gd name="connsiteX21" fmla="*/ 1225552 w 4234182"/>
                    <a:gd name="connsiteY21" fmla="*/ 4890996 h 6438807"/>
                    <a:gd name="connsiteX22" fmla="*/ 1008065 w 4234182"/>
                    <a:gd name="connsiteY22" fmla="*/ 4870359 h 6438807"/>
                    <a:gd name="connsiteX23" fmla="*/ 948194 w 4234182"/>
                    <a:gd name="connsiteY23" fmla="*/ 4807992 h 6438807"/>
                    <a:gd name="connsiteX24" fmla="*/ 1179515 w 4234182"/>
                    <a:gd name="connsiteY24" fmla="*/ 4606834 h 6438807"/>
                    <a:gd name="connsiteX25" fmla="*/ 1138240 w 4234182"/>
                    <a:gd name="connsiteY25" fmla="*/ 4387759 h 6438807"/>
                    <a:gd name="connsiteX26" fmla="*/ 1038227 w 4234182"/>
                    <a:gd name="connsiteY26" fmla="*/ 4297272 h 6438807"/>
                    <a:gd name="connsiteX27" fmla="*/ 1139827 w 4234182"/>
                    <a:gd name="connsiteY27" fmla="*/ 3114584 h 6438807"/>
                    <a:gd name="connsiteX28" fmla="*/ 1125540 w 4234182"/>
                    <a:gd name="connsiteY28" fmla="*/ 3089184 h 6438807"/>
                    <a:gd name="connsiteX29" fmla="*/ 965202 w 4234182"/>
                    <a:gd name="connsiteY29" fmla="*/ 3086009 h 6438807"/>
                    <a:gd name="connsiteX30" fmla="*/ 884240 w 4234182"/>
                    <a:gd name="connsiteY30" fmla="*/ 3162209 h 6438807"/>
                    <a:gd name="connsiteX31" fmla="*/ 850902 w 4234182"/>
                    <a:gd name="connsiteY31" fmla="*/ 3213009 h 6438807"/>
                    <a:gd name="connsiteX32" fmla="*/ 702175 w 4234182"/>
                    <a:gd name="connsiteY32" fmla="*/ 3169103 h 6438807"/>
                    <a:gd name="connsiteX33" fmla="*/ 519115 w 4234182"/>
                    <a:gd name="connsiteY33" fmla="*/ 2930434 h 6438807"/>
                    <a:gd name="connsiteX34" fmla="*/ 641352 w 4234182"/>
                    <a:gd name="connsiteY34" fmla="*/ 2758984 h 6438807"/>
                    <a:gd name="connsiteX35" fmla="*/ 668340 w 4234182"/>
                    <a:gd name="connsiteY35" fmla="*/ 2785972 h 6438807"/>
                    <a:gd name="connsiteX36" fmla="*/ 860427 w 4234182"/>
                    <a:gd name="connsiteY36" fmla="*/ 2579597 h 6438807"/>
                    <a:gd name="connsiteX37" fmla="*/ 1031877 w 4234182"/>
                    <a:gd name="connsiteY37" fmla="*/ 2489109 h 6438807"/>
                    <a:gd name="connsiteX38" fmla="*/ 1179515 w 4234182"/>
                    <a:gd name="connsiteY38" fmla="*/ 2346234 h 6438807"/>
                    <a:gd name="connsiteX39" fmla="*/ 1293905 w 4234182"/>
                    <a:gd name="connsiteY39" fmla="*/ 2356213 h 6438807"/>
                    <a:gd name="connsiteX40" fmla="*/ 1359991 w 4234182"/>
                    <a:gd name="connsiteY40" fmla="*/ 2451598 h 6438807"/>
                    <a:gd name="connsiteX41" fmla="*/ 1303340 w 4234182"/>
                    <a:gd name="connsiteY41" fmla="*/ 2522447 h 6438807"/>
                    <a:gd name="connsiteX42" fmla="*/ 1206502 w 4234182"/>
                    <a:gd name="connsiteY42" fmla="*/ 2614522 h 6438807"/>
                    <a:gd name="connsiteX43" fmla="*/ 1168765 w 4234182"/>
                    <a:gd name="connsiteY43" fmla="*/ 2634705 h 6438807"/>
                    <a:gd name="connsiteX44" fmla="*/ 1180376 w 4234182"/>
                    <a:gd name="connsiteY44" fmla="*/ 2695756 h 6438807"/>
                    <a:gd name="connsiteX45" fmla="*/ 1133068 w 4234182"/>
                    <a:gd name="connsiteY45" fmla="*/ 2816815 h 6438807"/>
                    <a:gd name="connsiteX46" fmla="*/ 1362077 w 4234182"/>
                    <a:gd name="connsiteY46" fmla="*/ 2720884 h 6438807"/>
                    <a:gd name="connsiteX47" fmla="*/ 1684340 w 4234182"/>
                    <a:gd name="connsiteY47" fmla="*/ 2614522 h 6438807"/>
                    <a:gd name="connsiteX48" fmla="*/ 1890715 w 4234182"/>
                    <a:gd name="connsiteY48" fmla="*/ 2808197 h 6438807"/>
                    <a:gd name="connsiteX49" fmla="*/ 1787073 w 4234182"/>
                    <a:gd name="connsiteY49" fmla="*/ 2922088 h 6438807"/>
                    <a:gd name="connsiteX50" fmla="*/ 1811338 w 4234182"/>
                    <a:gd name="connsiteY50" fmla="*/ 3035208 h 6438807"/>
                    <a:gd name="connsiteX51" fmla="*/ 1878014 w 4234182"/>
                    <a:gd name="connsiteY51" fmla="*/ 3035208 h 6438807"/>
                    <a:gd name="connsiteX52" fmla="*/ 2100264 w 4234182"/>
                    <a:gd name="connsiteY52" fmla="*/ 3087596 h 6438807"/>
                    <a:gd name="connsiteX53" fmla="*/ 2171701 w 4234182"/>
                    <a:gd name="connsiteY53" fmla="*/ 3557496 h 6438807"/>
                    <a:gd name="connsiteX54" fmla="*/ 2129929 w 4234182"/>
                    <a:gd name="connsiteY54" fmla="*/ 3637008 h 6438807"/>
                    <a:gd name="connsiteX55" fmla="*/ 2095501 w 4234182"/>
                    <a:gd name="connsiteY55" fmla="*/ 3803558 h 6438807"/>
                    <a:gd name="connsiteX56" fmla="*/ 2056223 w 4234182"/>
                    <a:gd name="connsiteY56" fmla="*/ 3843564 h 6438807"/>
                    <a:gd name="connsiteX57" fmla="*/ 2090739 w 4234182"/>
                    <a:gd name="connsiteY57" fmla="*/ 3873408 h 6438807"/>
                    <a:gd name="connsiteX58" fmla="*/ 2073276 w 4234182"/>
                    <a:gd name="connsiteY58" fmla="*/ 3921033 h 6438807"/>
                    <a:gd name="connsiteX59" fmla="*/ 2122489 w 4234182"/>
                    <a:gd name="connsiteY59" fmla="*/ 3906746 h 6438807"/>
                    <a:gd name="connsiteX60" fmla="*/ 2163764 w 4234182"/>
                    <a:gd name="connsiteY60" fmla="*/ 3930558 h 6438807"/>
                    <a:gd name="connsiteX61" fmla="*/ 2211389 w 4234182"/>
                    <a:gd name="connsiteY61" fmla="*/ 3924208 h 6438807"/>
                    <a:gd name="connsiteX62" fmla="*/ 2271714 w 4234182"/>
                    <a:gd name="connsiteY62" fmla="*/ 3851183 h 6438807"/>
                    <a:gd name="connsiteX63" fmla="*/ 2266952 w 4234182"/>
                    <a:gd name="connsiteY63" fmla="*/ 3889283 h 6438807"/>
                    <a:gd name="connsiteX64" fmla="*/ 2335623 w 4234182"/>
                    <a:gd name="connsiteY64" fmla="*/ 3826147 h 6438807"/>
                    <a:gd name="connsiteX65" fmla="*/ 2381251 w 4234182"/>
                    <a:gd name="connsiteY65" fmla="*/ 3827371 h 6438807"/>
                    <a:gd name="connsiteX66" fmla="*/ 2416176 w 4234182"/>
                    <a:gd name="connsiteY66" fmla="*/ 3773396 h 6438807"/>
                    <a:gd name="connsiteX67" fmla="*/ 2519364 w 4234182"/>
                    <a:gd name="connsiteY67" fmla="*/ 3792446 h 6438807"/>
                    <a:gd name="connsiteX68" fmla="*/ 2568576 w 4234182"/>
                    <a:gd name="connsiteY68" fmla="*/ 3743233 h 6438807"/>
                    <a:gd name="connsiteX69" fmla="*/ 2654301 w 4234182"/>
                    <a:gd name="connsiteY69" fmla="*/ 3754346 h 6438807"/>
                    <a:gd name="connsiteX70" fmla="*/ 2688864 w 4234182"/>
                    <a:gd name="connsiteY70" fmla="*/ 3646260 h 6438807"/>
                    <a:gd name="connsiteX71" fmla="*/ 2719389 w 4234182"/>
                    <a:gd name="connsiteY71" fmla="*/ 3543208 h 6438807"/>
                    <a:gd name="connsiteX72" fmla="*/ 2695576 w 4234182"/>
                    <a:gd name="connsiteY72" fmla="*/ 3330483 h 6438807"/>
                    <a:gd name="connsiteX73" fmla="*/ 2666548 w 4234182"/>
                    <a:gd name="connsiteY73" fmla="*/ 3202486 h 6438807"/>
                    <a:gd name="connsiteX74" fmla="*/ 2611439 w 4234182"/>
                    <a:gd name="connsiteY74" fmla="*/ 3122521 h 6438807"/>
                    <a:gd name="connsiteX75" fmla="*/ 2547940 w 4234182"/>
                    <a:gd name="connsiteY75" fmla="*/ 3027272 h 6438807"/>
                    <a:gd name="connsiteX76" fmla="*/ 2479677 w 4234182"/>
                    <a:gd name="connsiteY76" fmla="*/ 2884397 h 6438807"/>
                    <a:gd name="connsiteX77" fmla="*/ 2317751 w 4234182"/>
                    <a:gd name="connsiteY77" fmla="*/ 2760571 h 6438807"/>
                    <a:gd name="connsiteX78" fmla="*/ 2310450 w 4234182"/>
                    <a:gd name="connsiteY78" fmla="*/ 2707549 h 6438807"/>
                    <a:gd name="connsiteX79" fmla="*/ 2341564 w 4234182"/>
                    <a:gd name="connsiteY79" fmla="*/ 2627221 h 6438807"/>
                    <a:gd name="connsiteX80" fmla="*/ 2712450 w 4234182"/>
                    <a:gd name="connsiteY80" fmla="*/ 2356122 h 6438807"/>
                    <a:gd name="connsiteX81" fmla="*/ 2713220 w 4234182"/>
                    <a:gd name="connsiteY81" fmla="*/ 2237512 h 6438807"/>
                    <a:gd name="connsiteX82" fmla="*/ 2715203 w 4234182"/>
                    <a:gd name="connsiteY82" fmla="*/ 2167856 h 6438807"/>
                    <a:gd name="connsiteX83" fmla="*/ 2755901 w 4234182"/>
                    <a:gd name="connsiteY83" fmla="*/ 2096996 h 6438807"/>
                    <a:gd name="connsiteX84" fmla="*/ 2865439 w 4234182"/>
                    <a:gd name="connsiteY84" fmla="*/ 2006508 h 6438807"/>
                    <a:gd name="connsiteX85" fmla="*/ 2947989 w 4234182"/>
                    <a:gd name="connsiteY85" fmla="*/ 1920783 h 6438807"/>
                    <a:gd name="connsiteX86" fmla="*/ 3024189 w 4234182"/>
                    <a:gd name="connsiteY86" fmla="*/ 1781083 h 6438807"/>
                    <a:gd name="connsiteX87" fmla="*/ 3051222 w 4234182"/>
                    <a:gd name="connsiteY87" fmla="*/ 1822858 h 6438807"/>
                    <a:gd name="connsiteX88" fmla="*/ 3119439 w 4234182"/>
                    <a:gd name="connsiteY88" fmla="*/ 1771558 h 6438807"/>
                    <a:gd name="connsiteX89" fmla="*/ 3141664 w 4234182"/>
                    <a:gd name="connsiteY89" fmla="*/ 1846171 h 6438807"/>
                    <a:gd name="connsiteX90" fmla="*/ 3276601 w 4234182"/>
                    <a:gd name="connsiteY90" fmla="*/ 1866808 h 6438807"/>
                    <a:gd name="connsiteX91" fmla="*/ 3319782 w 4234182"/>
                    <a:gd name="connsiteY91" fmla="*/ 1850934 h 6438807"/>
                    <a:gd name="connsiteX92" fmla="*/ 3416590 w 4234182"/>
                    <a:gd name="connsiteY92" fmla="*/ 1817163 h 6438807"/>
                    <a:gd name="connsiteX93" fmla="*/ 3586164 w 4234182"/>
                    <a:gd name="connsiteY93" fmla="*/ 1666783 h 6438807"/>
                    <a:gd name="connsiteX94" fmla="*/ 3737793 w 4234182"/>
                    <a:gd name="connsiteY94" fmla="*/ 1406797 h 6438807"/>
                    <a:gd name="connsiteX95" fmla="*/ 3911601 w 4234182"/>
                    <a:gd name="connsiteY95" fmla="*/ 1107983 h 6438807"/>
                    <a:gd name="connsiteX96" fmla="*/ 3983039 w 4234182"/>
                    <a:gd name="connsiteY96" fmla="*/ 996858 h 6438807"/>
                    <a:gd name="connsiteX97" fmla="*/ 4055631 w 4234182"/>
                    <a:gd name="connsiteY97" fmla="*/ 793658 h 6438807"/>
                    <a:gd name="connsiteX98" fmla="*/ 4146551 w 4234182"/>
                    <a:gd name="connsiteY98" fmla="*/ 583242 h 6438807"/>
                    <a:gd name="connsiteX99" fmla="*/ 4234182 w 4234182"/>
                    <a:gd name="connsiteY99" fmla="*/ 361768 h 6438807"/>
                    <a:gd name="connsiteX100" fmla="*/ 4203339 w 4234182"/>
                    <a:gd name="connsiteY100" fmla="*/ 0 h 6438807"/>
                    <a:gd name="connsiteX101" fmla="*/ 2572241 w 4234182"/>
                    <a:gd name="connsiteY101" fmla="*/ 46067 h 6438807"/>
                    <a:gd name="connsiteX102" fmla="*/ 2102049 w 4234182"/>
                    <a:gd name="connsiteY102"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719140 w 4234182"/>
                    <a:gd name="connsiteY15" fmla="*/ 5670459 h 6438807"/>
                    <a:gd name="connsiteX16" fmla="*/ 1042990 w 4234182"/>
                    <a:gd name="connsiteY16" fmla="*/ 5332322 h 6438807"/>
                    <a:gd name="connsiteX17" fmla="*/ 1100140 w 4234182"/>
                    <a:gd name="connsiteY17" fmla="*/ 5329147 h 6438807"/>
                    <a:gd name="connsiteX18" fmla="*/ 1204915 w 4234182"/>
                    <a:gd name="connsiteY18" fmla="*/ 5005297 h 6438807"/>
                    <a:gd name="connsiteX19" fmla="*/ 1252540 w 4234182"/>
                    <a:gd name="connsiteY19" fmla="*/ 4959259 h 6438807"/>
                    <a:gd name="connsiteX20" fmla="*/ 1225552 w 4234182"/>
                    <a:gd name="connsiteY20" fmla="*/ 4890996 h 6438807"/>
                    <a:gd name="connsiteX21" fmla="*/ 1008065 w 4234182"/>
                    <a:gd name="connsiteY21" fmla="*/ 4870359 h 6438807"/>
                    <a:gd name="connsiteX22" fmla="*/ 948194 w 4234182"/>
                    <a:gd name="connsiteY22" fmla="*/ 4807992 h 6438807"/>
                    <a:gd name="connsiteX23" fmla="*/ 1179515 w 4234182"/>
                    <a:gd name="connsiteY23" fmla="*/ 4606834 h 6438807"/>
                    <a:gd name="connsiteX24" fmla="*/ 1138240 w 4234182"/>
                    <a:gd name="connsiteY24" fmla="*/ 4387759 h 6438807"/>
                    <a:gd name="connsiteX25" fmla="*/ 1038227 w 4234182"/>
                    <a:gd name="connsiteY25" fmla="*/ 4297272 h 6438807"/>
                    <a:gd name="connsiteX26" fmla="*/ 1139827 w 4234182"/>
                    <a:gd name="connsiteY26" fmla="*/ 3114584 h 6438807"/>
                    <a:gd name="connsiteX27" fmla="*/ 1125540 w 4234182"/>
                    <a:gd name="connsiteY27" fmla="*/ 3089184 h 6438807"/>
                    <a:gd name="connsiteX28" fmla="*/ 965202 w 4234182"/>
                    <a:gd name="connsiteY28" fmla="*/ 3086009 h 6438807"/>
                    <a:gd name="connsiteX29" fmla="*/ 884240 w 4234182"/>
                    <a:gd name="connsiteY29" fmla="*/ 3162209 h 6438807"/>
                    <a:gd name="connsiteX30" fmla="*/ 850902 w 4234182"/>
                    <a:gd name="connsiteY30" fmla="*/ 3213009 h 6438807"/>
                    <a:gd name="connsiteX31" fmla="*/ 702175 w 4234182"/>
                    <a:gd name="connsiteY31" fmla="*/ 3169103 h 6438807"/>
                    <a:gd name="connsiteX32" fmla="*/ 519115 w 4234182"/>
                    <a:gd name="connsiteY32" fmla="*/ 2930434 h 6438807"/>
                    <a:gd name="connsiteX33" fmla="*/ 641352 w 4234182"/>
                    <a:gd name="connsiteY33" fmla="*/ 2758984 h 6438807"/>
                    <a:gd name="connsiteX34" fmla="*/ 668340 w 4234182"/>
                    <a:gd name="connsiteY34" fmla="*/ 2785972 h 6438807"/>
                    <a:gd name="connsiteX35" fmla="*/ 860427 w 4234182"/>
                    <a:gd name="connsiteY35" fmla="*/ 2579597 h 6438807"/>
                    <a:gd name="connsiteX36" fmla="*/ 1031877 w 4234182"/>
                    <a:gd name="connsiteY36" fmla="*/ 2489109 h 6438807"/>
                    <a:gd name="connsiteX37" fmla="*/ 1179515 w 4234182"/>
                    <a:gd name="connsiteY37" fmla="*/ 2346234 h 6438807"/>
                    <a:gd name="connsiteX38" fmla="*/ 1293905 w 4234182"/>
                    <a:gd name="connsiteY38" fmla="*/ 2356213 h 6438807"/>
                    <a:gd name="connsiteX39" fmla="*/ 1359991 w 4234182"/>
                    <a:gd name="connsiteY39" fmla="*/ 2451598 h 6438807"/>
                    <a:gd name="connsiteX40" fmla="*/ 1303340 w 4234182"/>
                    <a:gd name="connsiteY40" fmla="*/ 2522447 h 6438807"/>
                    <a:gd name="connsiteX41" fmla="*/ 1206502 w 4234182"/>
                    <a:gd name="connsiteY41" fmla="*/ 2614522 h 6438807"/>
                    <a:gd name="connsiteX42" fmla="*/ 1168765 w 4234182"/>
                    <a:gd name="connsiteY42" fmla="*/ 2634705 h 6438807"/>
                    <a:gd name="connsiteX43" fmla="*/ 1180376 w 4234182"/>
                    <a:gd name="connsiteY43" fmla="*/ 2695756 h 6438807"/>
                    <a:gd name="connsiteX44" fmla="*/ 1133068 w 4234182"/>
                    <a:gd name="connsiteY44" fmla="*/ 2816815 h 6438807"/>
                    <a:gd name="connsiteX45" fmla="*/ 1362077 w 4234182"/>
                    <a:gd name="connsiteY45" fmla="*/ 2720884 h 6438807"/>
                    <a:gd name="connsiteX46" fmla="*/ 1684340 w 4234182"/>
                    <a:gd name="connsiteY46" fmla="*/ 2614522 h 6438807"/>
                    <a:gd name="connsiteX47" fmla="*/ 1890715 w 4234182"/>
                    <a:gd name="connsiteY47" fmla="*/ 2808197 h 6438807"/>
                    <a:gd name="connsiteX48" fmla="*/ 1787073 w 4234182"/>
                    <a:gd name="connsiteY48" fmla="*/ 2922088 h 6438807"/>
                    <a:gd name="connsiteX49" fmla="*/ 1811338 w 4234182"/>
                    <a:gd name="connsiteY49" fmla="*/ 3035208 h 6438807"/>
                    <a:gd name="connsiteX50" fmla="*/ 1878014 w 4234182"/>
                    <a:gd name="connsiteY50" fmla="*/ 3035208 h 6438807"/>
                    <a:gd name="connsiteX51" fmla="*/ 2100264 w 4234182"/>
                    <a:gd name="connsiteY51" fmla="*/ 3087596 h 6438807"/>
                    <a:gd name="connsiteX52" fmla="*/ 2171701 w 4234182"/>
                    <a:gd name="connsiteY52" fmla="*/ 3557496 h 6438807"/>
                    <a:gd name="connsiteX53" fmla="*/ 2129929 w 4234182"/>
                    <a:gd name="connsiteY53" fmla="*/ 3637008 h 6438807"/>
                    <a:gd name="connsiteX54" fmla="*/ 2095501 w 4234182"/>
                    <a:gd name="connsiteY54" fmla="*/ 3803558 h 6438807"/>
                    <a:gd name="connsiteX55" fmla="*/ 2056223 w 4234182"/>
                    <a:gd name="connsiteY55" fmla="*/ 3843564 h 6438807"/>
                    <a:gd name="connsiteX56" fmla="*/ 2090739 w 4234182"/>
                    <a:gd name="connsiteY56" fmla="*/ 3873408 h 6438807"/>
                    <a:gd name="connsiteX57" fmla="*/ 2073276 w 4234182"/>
                    <a:gd name="connsiteY57" fmla="*/ 3921033 h 6438807"/>
                    <a:gd name="connsiteX58" fmla="*/ 2122489 w 4234182"/>
                    <a:gd name="connsiteY58" fmla="*/ 3906746 h 6438807"/>
                    <a:gd name="connsiteX59" fmla="*/ 2163764 w 4234182"/>
                    <a:gd name="connsiteY59" fmla="*/ 3930558 h 6438807"/>
                    <a:gd name="connsiteX60" fmla="*/ 2211389 w 4234182"/>
                    <a:gd name="connsiteY60" fmla="*/ 3924208 h 6438807"/>
                    <a:gd name="connsiteX61" fmla="*/ 2271714 w 4234182"/>
                    <a:gd name="connsiteY61" fmla="*/ 3851183 h 6438807"/>
                    <a:gd name="connsiteX62" fmla="*/ 2266952 w 4234182"/>
                    <a:gd name="connsiteY62" fmla="*/ 3889283 h 6438807"/>
                    <a:gd name="connsiteX63" fmla="*/ 2335623 w 4234182"/>
                    <a:gd name="connsiteY63" fmla="*/ 3826147 h 6438807"/>
                    <a:gd name="connsiteX64" fmla="*/ 2381251 w 4234182"/>
                    <a:gd name="connsiteY64" fmla="*/ 3827371 h 6438807"/>
                    <a:gd name="connsiteX65" fmla="*/ 2416176 w 4234182"/>
                    <a:gd name="connsiteY65" fmla="*/ 3773396 h 6438807"/>
                    <a:gd name="connsiteX66" fmla="*/ 2519364 w 4234182"/>
                    <a:gd name="connsiteY66" fmla="*/ 3792446 h 6438807"/>
                    <a:gd name="connsiteX67" fmla="*/ 2568576 w 4234182"/>
                    <a:gd name="connsiteY67" fmla="*/ 3743233 h 6438807"/>
                    <a:gd name="connsiteX68" fmla="*/ 2654301 w 4234182"/>
                    <a:gd name="connsiteY68" fmla="*/ 3754346 h 6438807"/>
                    <a:gd name="connsiteX69" fmla="*/ 2688864 w 4234182"/>
                    <a:gd name="connsiteY69" fmla="*/ 3646260 h 6438807"/>
                    <a:gd name="connsiteX70" fmla="*/ 2719389 w 4234182"/>
                    <a:gd name="connsiteY70" fmla="*/ 3543208 h 6438807"/>
                    <a:gd name="connsiteX71" fmla="*/ 2695576 w 4234182"/>
                    <a:gd name="connsiteY71" fmla="*/ 3330483 h 6438807"/>
                    <a:gd name="connsiteX72" fmla="*/ 2666548 w 4234182"/>
                    <a:gd name="connsiteY72" fmla="*/ 3202486 h 6438807"/>
                    <a:gd name="connsiteX73" fmla="*/ 2611439 w 4234182"/>
                    <a:gd name="connsiteY73" fmla="*/ 3122521 h 6438807"/>
                    <a:gd name="connsiteX74" fmla="*/ 2547940 w 4234182"/>
                    <a:gd name="connsiteY74" fmla="*/ 3027272 h 6438807"/>
                    <a:gd name="connsiteX75" fmla="*/ 2479677 w 4234182"/>
                    <a:gd name="connsiteY75" fmla="*/ 2884397 h 6438807"/>
                    <a:gd name="connsiteX76" fmla="*/ 2317751 w 4234182"/>
                    <a:gd name="connsiteY76" fmla="*/ 2760571 h 6438807"/>
                    <a:gd name="connsiteX77" fmla="*/ 2310450 w 4234182"/>
                    <a:gd name="connsiteY77" fmla="*/ 2707549 h 6438807"/>
                    <a:gd name="connsiteX78" fmla="*/ 2341564 w 4234182"/>
                    <a:gd name="connsiteY78" fmla="*/ 2627221 h 6438807"/>
                    <a:gd name="connsiteX79" fmla="*/ 2712450 w 4234182"/>
                    <a:gd name="connsiteY79" fmla="*/ 2356122 h 6438807"/>
                    <a:gd name="connsiteX80" fmla="*/ 2713220 w 4234182"/>
                    <a:gd name="connsiteY80" fmla="*/ 2237512 h 6438807"/>
                    <a:gd name="connsiteX81" fmla="*/ 2715203 w 4234182"/>
                    <a:gd name="connsiteY81" fmla="*/ 2167856 h 6438807"/>
                    <a:gd name="connsiteX82" fmla="*/ 2755901 w 4234182"/>
                    <a:gd name="connsiteY82" fmla="*/ 2096996 h 6438807"/>
                    <a:gd name="connsiteX83" fmla="*/ 2865439 w 4234182"/>
                    <a:gd name="connsiteY83" fmla="*/ 2006508 h 6438807"/>
                    <a:gd name="connsiteX84" fmla="*/ 2947989 w 4234182"/>
                    <a:gd name="connsiteY84" fmla="*/ 1920783 h 6438807"/>
                    <a:gd name="connsiteX85" fmla="*/ 3024189 w 4234182"/>
                    <a:gd name="connsiteY85" fmla="*/ 1781083 h 6438807"/>
                    <a:gd name="connsiteX86" fmla="*/ 3051222 w 4234182"/>
                    <a:gd name="connsiteY86" fmla="*/ 1822858 h 6438807"/>
                    <a:gd name="connsiteX87" fmla="*/ 3119439 w 4234182"/>
                    <a:gd name="connsiteY87" fmla="*/ 1771558 h 6438807"/>
                    <a:gd name="connsiteX88" fmla="*/ 3141664 w 4234182"/>
                    <a:gd name="connsiteY88" fmla="*/ 1846171 h 6438807"/>
                    <a:gd name="connsiteX89" fmla="*/ 3276601 w 4234182"/>
                    <a:gd name="connsiteY89" fmla="*/ 1866808 h 6438807"/>
                    <a:gd name="connsiteX90" fmla="*/ 3319782 w 4234182"/>
                    <a:gd name="connsiteY90" fmla="*/ 1850934 h 6438807"/>
                    <a:gd name="connsiteX91" fmla="*/ 3416590 w 4234182"/>
                    <a:gd name="connsiteY91" fmla="*/ 1817163 h 6438807"/>
                    <a:gd name="connsiteX92" fmla="*/ 3586164 w 4234182"/>
                    <a:gd name="connsiteY92" fmla="*/ 1666783 h 6438807"/>
                    <a:gd name="connsiteX93" fmla="*/ 3737793 w 4234182"/>
                    <a:gd name="connsiteY93" fmla="*/ 1406797 h 6438807"/>
                    <a:gd name="connsiteX94" fmla="*/ 3911601 w 4234182"/>
                    <a:gd name="connsiteY94" fmla="*/ 1107983 h 6438807"/>
                    <a:gd name="connsiteX95" fmla="*/ 3983039 w 4234182"/>
                    <a:gd name="connsiteY95" fmla="*/ 996858 h 6438807"/>
                    <a:gd name="connsiteX96" fmla="*/ 4055631 w 4234182"/>
                    <a:gd name="connsiteY96" fmla="*/ 793658 h 6438807"/>
                    <a:gd name="connsiteX97" fmla="*/ 4146551 w 4234182"/>
                    <a:gd name="connsiteY97" fmla="*/ 583242 h 6438807"/>
                    <a:gd name="connsiteX98" fmla="*/ 4234182 w 4234182"/>
                    <a:gd name="connsiteY98" fmla="*/ 361768 h 6438807"/>
                    <a:gd name="connsiteX99" fmla="*/ 4203339 w 4234182"/>
                    <a:gd name="connsiteY99" fmla="*/ 0 h 6438807"/>
                    <a:gd name="connsiteX100" fmla="*/ 2572241 w 4234182"/>
                    <a:gd name="connsiteY100" fmla="*/ 46067 h 6438807"/>
                    <a:gd name="connsiteX101" fmla="*/ 2102049 w 4234182"/>
                    <a:gd name="connsiteY101"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730252 w 4234182"/>
                    <a:gd name="connsiteY14" fmla="*/ 5711734 h 6438807"/>
                    <a:gd name="connsiteX15" fmla="*/ 1042990 w 4234182"/>
                    <a:gd name="connsiteY15" fmla="*/ 5332322 h 6438807"/>
                    <a:gd name="connsiteX16" fmla="*/ 1100140 w 4234182"/>
                    <a:gd name="connsiteY16" fmla="*/ 5329147 h 6438807"/>
                    <a:gd name="connsiteX17" fmla="*/ 1204915 w 4234182"/>
                    <a:gd name="connsiteY17" fmla="*/ 5005297 h 6438807"/>
                    <a:gd name="connsiteX18" fmla="*/ 1252540 w 4234182"/>
                    <a:gd name="connsiteY18" fmla="*/ 4959259 h 6438807"/>
                    <a:gd name="connsiteX19" fmla="*/ 1225552 w 4234182"/>
                    <a:gd name="connsiteY19" fmla="*/ 4890996 h 6438807"/>
                    <a:gd name="connsiteX20" fmla="*/ 1008065 w 4234182"/>
                    <a:gd name="connsiteY20" fmla="*/ 4870359 h 6438807"/>
                    <a:gd name="connsiteX21" fmla="*/ 948194 w 4234182"/>
                    <a:gd name="connsiteY21" fmla="*/ 4807992 h 6438807"/>
                    <a:gd name="connsiteX22" fmla="*/ 1179515 w 4234182"/>
                    <a:gd name="connsiteY22" fmla="*/ 4606834 h 6438807"/>
                    <a:gd name="connsiteX23" fmla="*/ 1138240 w 4234182"/>
                    <a:gd name="connsiteY23" fmla="*/ 4387759 h 6438807"/>
                    <a:gd name="connsiteX24" fmla="*/ 1038227 w 4234182"/>
                    <a:gd name="connsiteY24" fmla="*/ 4297272 h 6438807"/>
                    <a:gd name="connsiteX25" fmla="*/ 1139827 w 4234182"/>
                    <a:gd name="connsiteY25" fmla="*/ 3114584 h 6438807"/>
                    <a:gd name="connsiteX26" fmla="*/ 1125540 w 4234182"/>
                    <a:gd name="connsiteY26" fmla="*/ 3089184 h 6438807"/>
                    <a:gd name="connsiteX27" fmla="*/ 965202 w 4234182"/>
                    <a:gd name="connsiteY27" fmla="*/ 3086009 h 6438807"/>
                    <a:gd name="connsiteX28" fmla="*/ 884240 w 4234182"/>
                    <a:gd name="connsiteY28" fmla="*/ 3162209 h 6438807"/>
                    <a:gd name="connsiteX29" fmla="*/ 850902 w 4234182"/>
                    <a:gd name="connsiteY29" fmla="*/ 3213009 h 6438807"/>
                    <a:gd name="connsiteX30" fmla="*/ 702175 w 4234182"/>
                    <a:gd name="connsiteY30" fmla="*/ 3169103 h 6438807"/>
                    <a:gd name="connsiteX31" fmla="*/ 519115 w 4234182"/>
                    <a:gd name="connsiteY31" fmla="*/ 2930434 h 6438807"/>
                    <a:gd name="connsiteX32" fmla="*/ 641352 w 4234182"/>
                    <a:gd name="connsiteY32" fmla="*/ 2758984 h 6438807"/>
                    <a:gd name="connsiteX33" fmla="*/ 668340 w 4234182"/>
                    <a:gd name="connsiteY33" fmla="*/ 2785972 h 6438807"/>
                    <a:gd name="connsiteX34" fmla="*/ 860427 w 4234182"/>
                    <a:gd name="connsiteY34" fmla="*/ 2579597 h 6438807"/>
                    <a:gd name="connsiteX35" fmla="*/ 1031877 w 4234182"/>
                    <a:gd name="connsiteY35" fmla="*/ 2489109 h 6438807"/>
                    <a:gd name="connsiteX36" fmla="*/ 1179515 w 4234182"/>
                    <a:gd name="connsiteY36" fmla="*/ 2346234 h 6438807"/>
                    <a:gd name="connsiteX37" fmla="*/ 1293905 w 4234182"/>
                    <a:gd name="connsiteY37" fmla="*/ 2356213 h 6438807"/>
                    <a:gd name="connsiteX38" fmla="*/ 1359991 w 4234182"/>
                    <a:gd name="connsiteY38" fmla="*/ 2451598 h 6438807"/>
                    <a:gd name="connsiteX39" fmla="*/ 1303340 w 4234182"/>
                    <a:gd name="connsiteY39" fmla="*/ 2522447 h 6438807"/>
                    <a:gd name="connsiteX40" fmla="*/ 1206502 w 4234182"/>
                    <a:gd name="connsiteY40" fmla="*/ 2614522 h 6438807"/>
                    <a:gd name="connsiteX41" fmla="*/ 1168765 w 4234182"/>
                    <a:gd name="connsiteY41" fmla="*/ 2634705 h 6438807"/>
                    <a:gd name="connsiteX42" fmla="*/ 1180376 w 4234182"/>
                    <a:gd name="connsiteY42" fmla="*/ 2695756 h 6438807"/>
                    <a:gd name="connsiteX43" fmla="*/ 1133068 w 4234182"/>
                    <a:gd name="connsiteY43" fmla="*/ 2816815 h 6438807"/>
                    <a:gd name="connsiteX44" fmla="*/ 1362077 w 4234182"/>
                    <a:gd name="connsiteY44" fmla="*/ 2720884 h 6438807"/>
                    <a:gd name="connsiteX45" fmla="*/ 1684340 w 4234182"/>
                    <a:gd name="connsiteY45" fmla="*/ 2614522 h 6438807"/>
                    <a:gd name="connsiteX46" fmla="*/ 1890715 w 4234182"/>
                    <a:gd name="connsiteY46" fmla="*/ 2808197 h 6438807"/>
                    <a:gd name="connsiteX47" fmla="*/ 1787073 w 4234182"/>
                    <a:gd name="connsiteY47" fmla="*/ 2922088 h 6438807"/>
                    <a:gd name="connsiteX48" fmla="*/ 1811338 w 4234182"/>
                    <a:gd name="connsiteY48" fmla="*/ 3035208 h 6438807"/>
                    <a:gd name="connsiteX49" fmla="*/ 1878014 w 4234182"/>
                    <a:gd name="connsiteY49" fmla="*/ 3035208 h 6438807"/>
                    <a:gd name="connsiteX50" fmla="*/ 2100264 w 4234182"/>
                    <a:gd name="connsiteY50" fmla="*/ 3087596 h 6438807"/>
                    <a:gd name="connsiteX51" fmla="*/ 2171701 w 4234182"/>
                    <a:gd name="connsiteY51" fmla="*/ 3557496 h 6438807"/>
                    <a:gd name="connsiteX52" fmla="*/ 2129929 w 4234182"/>
                    <a:gd name="connsiteY52" fmla="*/ 3637008 h 6438807"/>
                    <a:gd name="connsiteX53" fmla="*/ 2095501 w 4234182"/>
                    <a:gd name="connsiteY53" fmla="*/ 3803558 h 6438807"/>
                    <a:gd name="connsiteX54" fmla="*/ 2056223 w 4234182"/>
                    <a:gd name="connsiteY54" fmla="*/ 3843564 h 6438807"/>
                    <a:gd name="connsiteX55" fmla="*/ 2090739 w 4234182"/>
                    <a:gd name="connsiteY55" fmla="*/ 3873408 h 6438807"/>
                    <a:gd name="connsiteX56" fmla="*/ 2073276 w 4234182"/>
                    <a:gd name="connsiteY56" fmla="*/ 3921033 h 6438807"/>
                    <a:gd name="connsiteX57" fmla="*/ 2122489 w 4234182"/>
                    <a:gd name="connsiteY57" fmla="*/ 3906746 h 6438807"/>
                    <a:gd name="connsiteX58" fmla="*/ 2163764 w 4234182"/>
                    <a:gd name="connsiteY58" fmla="*/ 3930558 h 6438807"/>
                    <a:gd name="connsiteX59" fmla="*/ 2211389 w 4234182"/>
                    <a:gd name="connsiteY59" fmla="*/ 3924208 h 6438807"/>
                    <a:gd name="connsiteX60" fmla="*/ 2271714 w 4234182"/>
                    <a:gd name="connsiteY60" fmla="*/ 3851183 h 6438807"/>
                    <a:gd name="connsiteX61" fmla="*/ 2266952 w 4234182"/>
                    <a:gd name="connsiteY61" fmla="*/ 3889283 h 6438807"/>
                    <a:gd name="connsiteX62" fmla="*/ 2335623 w 4234182"/>
                    <a:gd name="connsiteY62" fmla="*/ 3826147 h 6438807"/>
                    <a:gd name="connsiteX63" fmla="*/ 2381251 w 4234182"/>
                    <a:gd name="connsiteY63" fmla="*/ 3827371 h 6438807"/>
                    <a:gd name="connsiteX64" fmla="*/ 2416176 w 4234182"/>
                    <a:gd name="connsiteY64" fmla="*/ 3773396 h 6438807"/>
                    <a:gd name="connsiteX65" fmla="*/ 2519364 w 4234182"/>
                    <a:gd name="connsiteY65" fmla="*/ 3792446 h 6438807"/>
                    <a:gd name="connsiteX66" fmla="*/ 2568576 w 4234182"/>
                    <a:gd name="connsiteY66" fmla="*/ 3743233 h 6438807"/>
                    <a:gd name="connsiteX67" fmla="*/ 2654301 w 4234182"/>
                    <a:gd name="connsiteY67" fmla="*/ 3754346 h 6438807"/>
                    <a:gd name="connsiteX68" fmla="*/ 2688864 w 4234182"/>
                    <a:gd name="connsiteY68" fmla="*/ 3646260 h 6438807"/>
                    <a:gd name="connsiteX69" fmla="*/ 2719389 w 4234182"/>
                    <a:gd name="connsiteY69" fmla="*/ 3543208 h 6438807"/>
                    <a:gd name="connsiteX70" fmla="*/ 2695576 w 4234182"/>
                    <a:gd name="connsiteY70" fmla="*/ 3330483 h 6438807"/>
                    <a:gd name="connsiteX71" fmla="*/ 2666548 w 4234182"/>
                    <a:gd name="connsiteY71" fmla="*/ 3202486 h 6438807"/>
                    <a:gd name="connsiteX72" fmla="*/ 2611439 w 4234182"/>
                    <a:gd name="connsiteY72" fmla="*/ 3122521 h 6438807"/>
                    <a:gd name="connsiteX73" fmla="*/ 2547940 w 4234182"/>
                    <a:gd name="connsiteY73" fmla="*/ 3027272 h 6438807"/>
                    <a:gd name="connsiteX74" fmla="*/ 2479677 w 4234182"/>
                    <a:gd name="connsiteY74" fmla="*/ 2884397 h 6438807"/>
                    <a:gd name="connsiteX75" fmla="*/ 2317751 w 4234182"/>
                    <a:gd name="connsiteY75" fmla="*/ 2760571 h 6438807"/>
                    <a:gd name="connsiteX76" fmla="*/ 2310450 w 4234182"/>
                    <a:gd name="connsiteY76" fmla="*/ 2707549 h 6438807"/>
                    <a:gd name="connsiteX77" fmla="*/ 2341564 w 4234182"/>
                    <a:gd name="connsiteY77" fmla="*/ 2627221 h 6438807"/>
                    <a:gd name="connsiteX78" fmla="*/ 2712450 w 4234182"/>
                    <a:gd name="connsiteY78" fmla="*/ 2356122 h 6438807"/>
                    <a:gd name="connsiteX79" fmla="*/ 2713220 w 4234182"/>
                    <a:gd name="connsiteY79" fmla="*/ 2237512 h 6438807"/>
                    <a:gd name="connsiteX80" fmla="*/ 2715203 w 4234182"/>
                    <a:gd name="connsiteY80" fmla="*/ 2167856 h 6438807"/>
                    <a:gd name="connsiteX81" fmla="*/ 2755901 w 4234182"/>
                    <a:gd name="connsiteY81" fmla="*/ 2096996 h 6438807"/>
                    <a:gd name="connsiteX82" fmla="*/ 2865439 w 4234182"/>
                    <a:gd name="connsiteY82" fmla="*/ 2006508 h 6438807"/>
                    <a:gd name="connsiteX83" fmla="*/ 2947989 w 4234182"/>
                    <a:gd name="connsiteY83" fmla="*/ 1920783 h 6438807"/>
                    <a:gd name="connsiteX84" fmla="*/ 3024189 w 4234182"/>
                    <a:gd name="connsiteY84" fmla="*/ 1781083 h 6438807"/>
                    <a:gd name="connsiteX85" fmla="*/ 3051222 w 4234182"/>
                    <a:gd name="connsiteY85" fmla="*/ 1822858 h 6438807"/>
                    <a:gd name="connsiteX86" fmla="*/ 3119439 w 4234182"/>
                    <a:gd name="connsiteY86" fmla="*/ 1771558 h 6438807"/>
                    <a:gd name="connsiteX87" fmla="*/ 3141664 w 4234182"/>
                    <a:gd name="connsiteY87" fmla="*/ 1846171 h 6438807"/>
                    <a:gd name="connsiteX88" fmla="*/ 3276601 w 4234182"/>
                    <a:gd name="connsiteY88" fmla="*/ 1866808 h 6438807"/>
                    <a:gd name="connsiteX89" fmla="*/ 3319782 w 4234182"/>
                    <a:gd name="connsiteY89" fmla="*/ 1850934 h 6438807"/>
                    <a:gd name="connsiteX90" fmla="*/ 3416590 w 4234182"/>
                    <a:gd name="connsiteY90" fmla="*/ 1817163 h 6438807"/>
                    <a:gd name="connsiteX91" fmla="*/ 3586164 w 4234182"/>
                    <a:gd name="connsiteY91" fmla="*/ 1666783 h 6438807"/>
                    <a:gd name="connsiteX92" fmla="*/ 3737793 w 4234182"/>
                    <a:gd name="connsiteY92" fmla="*/ 1406797 h 6438807"/>
                    <a:gd name="connsiteX93" fmla="*/ 3911601 w 4234182"/>
                    <a:gd name="connsiteY93" fmla="*/ 1107983 h 6438807"/>
                    <a:gd name="connsiteX94" fmla="*/ 3983039 w 4234182"/>
                    <a:gd name="connsiteY94" fmla="*/ 996858 h 6438807"/>
                    <a:gd name="connsiteX95" fmla="*/ 4055631 w 4234182"/>
                    <a:gd name="connsiteY95" fmla="*/ 793658 h 6438807"/>
                    <a:gd name="connsiteX96" fmla="*/ 4146551 w 4234182"/>
                    <a:gd name="connsiteY96" fmla="*/ 583242 h 6438807"/>
                    <a:gd name="connsiteX97" fmla="*/ 4234182 w 4234182"/>
                    <a:gd name="connsiteY97" fmla="*/ 361768 h 6438807"/>
                    <a:gd name="connsiteX98" fmla="*/ 4203339 w 4234182"/>
                    <a:gd name="connsiteY98" fmla="*/ 0 h 6438807"/>
                    <a:gd name="connsiteX99" fmla="*/ 2572241 w 4234182"/>
                    <a:gd name="connsiteY99" fmla="*/ 46067 h 6438807"/>
                    <a:gd name="connsiteX100" fmla="*/ 2102049 w 4234182"/>
                    <a:gd name="connsiteY100"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703265 w 4234182"/>
                    <a:gd name="connsiteY13" fmla="*/ 5786347 h 6438807"/>
                    <a:gd name="connsiteX14" fmla="*/ 1042990 w 4234182"/>
                    <a:gd name="connsiteY14" fmla="*/ 5332322 h 6438807"/>
                    <a:gd name="connsiteX15" fmla="*/ 1100140 w 4234182"/>
                    <a:gd name="connsiteY15" fmla="*/ 5329147 h 6438807"/>
                    <a:gd name="connsiteX16" fmla="*/ 1204915 w 4234182"/>
                    <a:gd name="connsiteY16" fmla="*/ 5005297 h 6438807"/>
                    <a:gd name="connsiteX17" fmla="*/ 1252540 w 4234182"/>
                    <a:gd name="connsiteY17" fmla="*/ 4959259 h 6438807"/>
                    <a:gd name="connsiteX18" fmla="*/ 1225552 w 4234182"/>
                    <a:gd name="connsiteY18" fmla="*/ 4890996 h 6438807"/>
                    <a:gd name="connsiteX19" fmla="*/ 1008065 w 4234182"/>
                    <a:gd name="connsiteY19" fmla="*/ 4870359 h 6438807"/>
                    <a:gd name="connsiteX20" fmla="*/ 948194 w 4234182"/>
                    <a:gd name="connsiteY20" fmla="*/ 4807992 h 6438807"/>
                    <a:gd name="connsiteX21" fmla="*/ 1179515 w 4234182"/>
                    <a:gd name="connsiteY21" fmla="*/ 4606834 h 6438807"/>
                    <a:gd name="connsiteX22" fmla="*/ 1138240 w 4234182"/>
                    <a:gd name="connsiteY22" fmla="*/ 4387759 h 6438807"/>
                    <a:gd name="connsiteX23" fmla="*/ 1038227 w 4234182"/>
                    <a:gd name="connsiteY23" fmla="*/ 4297272 h 6438807"/>
                    <a:gd name="connsiteX24" fmla="*/ 1139827 w 4234182"/>
                    <a:gd name="connsiteY24" fmla="*/ 3114584 h 6438807"/>
                    <a:gd name="connsiteX25" fmla="*/ 1125540 w 4234182"/>
                    <a:gd name="connsiteY25" fmla="*/ 3089184 h 6438807"/>
                    <a:gd name="connsiteX26" fmla="*/ 965202 w 4234182"/>
                    <a:gd name="connsiteY26" fmla="*/ 3086009 h 6438807"/>
                    <a:gd name="connsiteX27" fmla="*/ 884240 w 4234182"/>
                    <a:gd name="connsiteY27" fmla="*/ 3162209 h 6438807"/>
                    <a:gd name="connsiteX28" fmla="*/ 850902 w 4234182"/>
                    <a:gd name="connsiteY28" fmla="*/ 3213009 h 6438807"/>
                    <a:gd name="connsiteX29" fmla="*/ 702175 w 4234182"/>
                    <a:gd name="connsiteY29" fmla="*/ 3169103 h 6438807"/>
                    <a:gd name="connsiteX30" fmla="*/ 519115 w 4234182"/>
                    <a:gd name="connsiteY30" fmla="*/ 2930434 h 6438807"/>
                    <a:gd name="connsiteX31" fmla="*/ 641352 w 4234182"/>
                    <a:gd name="connsiteY31" fmla="*/ 2758984 h 6438807"/>
                    <a:gd name="connsiteX32" fmla="*/ 668340 w 4234182"/>
                    <a:gd name="connsiteY32" fmla="*/ 2785972 h 6438807"/>
                    <a:gd name="connsiteX33" fmla="*/ 860427 w 4234182"/>
                    <a:gd name="connsiteY33" fmla="*/ 2579597 h 6438807"/>
                    <a:gd name="connsiteX34" fmla="*/ 1031877 w 4234182"/>
                    <a:gd name="connsiteY34" fmla="*/ 2489109 h 6438807"/>
                    <a:gd name="connsiteX35" fmla="*/ 1179515 w 4234182"/>
                    <a:gd name="connsiteY35" fmla="*/ 2346234 h 6438807"/>
                    <a:gd name="connsiteX36" fmla="*/ 1293905 w 4234182"/>
                    <a:gd name="connsiteY36" fmla="*/ 2356213 h 6438807"/>
                    <a:gd name="connsiteX37" fmla="*/ 1359991 w 4234182"/>
                    <a:gd name="connsiteY37" fmla="*/ 2451598 h 6438807"/>
                    <a:gd name="connsiteX38" fmla="*/ 1303340 w 4234182"/>
                    <a:gd name="connsiteY38" fmla="*/ 2522447 h 6438807"/>
                    <a:gd name="connsiteX39" fmla="*/ 1206502 w 4234182"/>
                    <a:gd name="connsiteY39" fmla="*/ 2614522 h 6438807"/>
                    <a:gd name="connsiteX40" fmla="*/ 1168765 w 4234182"/>
                    <a:gd name="connsiteY40" fmla="*/ 2634705 h 6438807"/>
                    <a:gd name="connsiteX41" fmla="*/ 1180376 w 4234182"/>
                    <a:gd name="connsiteY41" fmla="*/ 2695756 h 6438807"/>
                    <a:gd name="connsiteX42" fmla="*/ 1133068 w 4234182"/>
                    <a:gd name="connsiteY42" fmla="*/ 2816815 h 6438807"/>
                    <a:gd name="connsiteX43" fmla="*/ 1362077 w 4234182"/>
                    <a:gd name="connsiteY43" fmla="*/ 2720884 h 6438807"/>
                    <a:gd name="connsiteX44" fmla="*/ 1684340 w 4234182"/>
                    <a:gd name="connsiteY44" fmla="*/ 2614522 h 6438807"/>
                    <a:gd name="connsiteX45" fmla="*/ 1890715 w 4234182"/>
                    <a:gd name="connsiteY45" fmla="*/ 2808197 h 6438807"/>
                    <a:gd name="connsiteX46" fmla="*/ 1787073 w 4234182"/>
                    <a:gd name="connsiteY46" fmla="*/ 2922088 h 6438807"/>
                    <a:gd name="connsiteX47" fmla="*/ 1811338 w 4234182"/>
                    <a:gd name="connsiteY47" fmla="*/ 3035208 h 6438807"/>
                    <a:gd name="connsiteX48" fmla="*/ 1878014 w 4234182"/>
                    <a:gd name="connsiteY48" fmla="*/ 3035208 h 6438807"/>
                    <a:gd name="connsiteX49" fmla="*/ 2100264 w 4234182"/>
                    <a:gd name="connsiteY49" fmla="*/ 3087596 h 6438807"/>
                    <a:gd name="connsiteX50" fmla="*/ 2171701 w 4234182"/>
                    <a:gd name="connsiteY50" fmla="*/ 3557496 h 6438807"/>
                    <a:gd name="connsiteX51" fmla="*/ 2129929 w 4234182"/>
                    <a:gd name="connsiteY51" fmla="*/ 3637008 h 6438807"/>
                    <a:gd name="connsiteX52" fmla="*/ 2095501 w 4234182"/>
                    <a:gd name="connsiteY52" fmla="*/ 3803558 h 6438807"/>
                    <a:gd name="connsiteX53" fmla="*/ 2056223 w 4234182"/>
                    <a:gd name="connsiteY53" fmla="*/ 3843564 h 6438807"/>
                    <a:gd name="connsiteX54" fmla="*/ 2090739 w 4234182"/>
                    <a:gd name="connsiteY54" fmla="*/ 3873408 h 6438807"/>
                    <a:gd name="connsiteX55" fmla="*/ 2073276 w 4234182"/>
                    <a:gd name="connsiteY55" fmla="*/ 3921033 h 6438807"/>
                    <a:gd name="connsiteX56" fmla="*/ 2122489 w 4234182"/>
                    <a:gd name="connsiteY56" fmla="*/ 3906746 h 6438807"/>
                    <a:gd name="connsiteX57" fmla="*/ 2163764 w 4234182"/>
                    <a:gd name="connsiteY57" fmla="*/ 3930558 h 6438807"/>
                    <a:gd name="connsiteX58" fmla="*/ 2211389 w 4234182"/>
                    <a:gd name="connsiteY58" fmla="*/ 3924208 h 6438807"/>
                    <a:gd name="connsiteX59" fmla="*/ 2271714 w 4234182"/>
                    <a:gd name="connsiteY59" fmla="*/ 3851183 h 6438807"/>
                    <a:gd name="connsiteX60" fmla="*/ 2266952 w 4234182"/>
                    <a:gd name="connsiteY60" fmla="*/ 3889283 h 6438807"/>
                    <a:gd name="connsiteX61" fmla="*/ 2335623 w 4234182"/>
                    <a:gd name="connsiteY61" fmla="*/ 3826147 h 6438807"/>
                    <a:gd name="connsiteX62" fmla="*/ 2381251 w 4234182"/>
                    <a:gd name="connsiteY62" fmla="*/ 3827371 h 6438807"/>
                    <a:gd name="connsiteX63" fmla="*/ 2416176 w 4234182"/>
                    <a:gd name="connsiteY63" fmla="*/ 3773396 h 6438807"/>
                    <a:gd name="connsiteX64" fmla="*/ 2519364 w 4234182"/>
                    <a:gd name="connsiteY64" fmla="*/ 3792446 h 6438807"/>
                    <a:gd name="connsiteX65" fmla="*/ 2568576 w 4234182"/>
                    <a:gd name="connsiteY65" fmla="*/ 3743233 h 6438807"/>
                    <a:gd name="connsiteX66" fmla="*/ 2654301 w 4234182"/>
                    <a:gd name="connsiteY66" fmla="*/ 3754346 h 6438807"/>
                    <a:gd name="connsiteX67" fmla="*/ 2688864 w 4234182"/>
                    <a:gd name="connsiteY67" fmla="*/ 3646260 h 6438807"/>
                    <a:gd name="connsiteX68" fmla="*/ 2719389 w 4234182"/>
                    <a:gd name="connsiteY68" fmla="*/ 3543208 h 6438807"/>
                    <a:gd name="connsiteX69" fmla="*/ 2695576 w 4234182"/>
                    <a:gd name="connsiteY69" fmla="*/ 3330483 h 6438807"/>
                    <a:gd name="connsiteX70" fmla="*/ 2666548 w 4234182"/>
                    <a:gd name="connsiteY70" fmla="*/ 3202486 h 6438807"/>
                    <a:gd name="connsiteX71" fmla="*/ 2611439 w 4234182"/>
                    <a:gd name="connsiteY71" fmla="*/ 3122521 h 6438807"/>
                    <a:gd name="connsiteX72" fmla="*/ 2547940 w 4234182"/>
                    <a:gd name="connsiteY72" fmla="*/ 3027272 h 6438807"/>
                    <a:gd name="connsiteX73" fmla="*/ 2479677 w 4234182"/>
                    <a:gd name="connsiteY73" fmla="*/ 2884397 h 6438807"/>
                    <a:gd name="connsiteX74" fmla="*/ 2317751 w 4234182"/>
                    <a:gd name="connsiteY74" fmla="*/ 2760571 h 6438807"/>
                    <a:gd name="connsiteX75" fmla="*/ 2310450 w 4234182"/>
                    <a:gd name="connsiteY75" fmla="*/ 2707549 h 6438807"/>
                    <a:gd name="connsiteX76" fmla="*/ 2341564 w 4234182"/>
                    <a:gd name="connsiteY76" fmla="*/ 2627221 h 6438807"/>
                    <a:gd name="connsiteX77" fmla="*/ 2712450 w 4234182"/>
                    <a:gd name="connsiteY77" fmla="*/ 2356122 h 6438807"/>
                    <a:gd name="connsiteX78" fmla="*/ 2713220 w 4234182"/>
                    <a:gd name="connsiteY78" fmla="*/ 2237512 h 6438807"/>
                    <a:gd name="connsiteX79" fmla="*/ 2715203 w 4234182"/>
                    <a:gd name="connsiteY79" fmla="*/ 2167856 h 6438807"/>
                    <a:gd name="connsiteX80" fmla="*/ 2755901 w 4234182"/>
                    <a:gd name="connsiteY80" fmla="*/ 2096996 h 6438807"/>
                    <a:gd name="connsiteX81" fmla="*/ 2865439 w 4234182"/>
                    <a:gd name="connsiteY81" fmla="*/ 2006508 h 6438807"/>
                    <a:gd name="connsiteX82" fmla="*/ 2947989 w 4234182"/>
                    <a:gd name="connsiteY82" fmla="*/ 1920783 h 6438807"/>
                    <a:gd name="connsiteX83" fmla="*/ 3024189 w 4234182"/>
                    <a:gd name="connsiteY83" fmla="*/ 1781083 h 6438807"/>
                    <a:gd name="connsiteX84" fmla="*/ 3051222 w 4234182"/>
                    <a:gd name="connsiteY84" fmla="*/ 1822858 h 6438807"/>
                    <a:gd name="connsiteX85" fmla="*/ 3119439 w 4234182"/>
                    <a:gd name="connsiteY85" fmla="*/ 1771558 h 6438807"/>
                    <a:gd name="connsiteX86" fmla="*/ 3141664 w 4234182"/>
                    <a:gd name="connsiteY86" fmla="*/ 1846171 h 6438807"/>
                    <a:gd name="connsiteX87" fmla="*/ 3276601 w 4234182"/>
                    <a:gd name="connsiteY87" fmla="*/ 1866808 h 6438807"/>
                    <a:gd name="connsiteX88" fmla="*/ 3319782 w 4234182"/>
                    <a:gd name="connsiteY88" fmla="*/ 1850934 h 6438807"/>
                    <a:gd name="connsiteX89" fmla="*/ 3416590 w 4234182"/>
                    <a:gd name="connsiteY89" fmla="*/ 1817163 h 6438807"/>
                    <a:gd name="connsiteX90" fmla="*/ 3586164 w 4234182"/>
                    <a:gd name="connsiteY90" fmla="*/ 1666783 h 6438807"/>
                    <a:gd name="connsiteX91" fmla="*/ 3737793 w 4234182"/>
                    <a:gd name="connsiteY91" fmla="*/ 1406797 h 6438807"/>
                    <a:gd name="connsiteX92" fmla="*/ 3911601 w 4234182"/>
                    <a:gd name="connsiteY92" fmla="*/ 1107983 h 6438807"/>
                    <a:gd name="connsiteX93" fmla="*/ 3983039 w 4234182"/>
                    <a:gd name="connsiteY93" fmla="*/ 996858 h 6438807"/>
                    <a:gd name="connsiteX94" fmla="*/ 4055631 w 4234182"/>
                    <a:gd name="connsiteY94" fmla="*/ 793658 h 6438807"/>
                    <a:gd name="connsiteX95" fmla="*/ 4146551 w 4234182"/>
                    <a:gd name="connsiteY95" fmla="*/ 583242 h 6438807"/>
                    <a:gd name="connsiteX96" fmla="*/ 4234182 w 4234182"/>
                    <a:gd name="connsiteY96" fmla="*/ 361768 h 6438807"/>
                    <a:gd name="connsiteX97" fmla="*/ 4203339 w 4234182"/>
                    <a:gd name="connsiteY97" fmla="*/ 0 h 6438807"/>
                    <a:gd name="connsiteX98" fmla="*/ 2572241 w 4234182"/>
                    <a:gd name="connsiteY98" fmla="*/ 46067 h 6438807"/>
                    <a:gd name="connsiteX99" fmla="*/ 2102049 w 4234182"/>
                    <a:gd name="connsiteY99"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714377 w 4234182"/>
                    <a:gd name="connsiteY12" fmla="*/ 5837147 h 6438807"/>
                    <a:gd name="connsiteX13" fmla="*/ 1042990 w 4234182"/>
                    <a:gd name="connsiteY13" fmla="*/ 5332322 h 6438807"/>
                    <a:gd name="connsiteX14" fmla="*/ 1100140 w 4234182"/>
                    <a:gd name="connsiteY14" fmla="*/ 5329147 h 6438807"/>
                    <a:gd name="connsiteX15" fmla="*/ 1204915 w 4234182"/>
                    <a:gd name="connsiteY15" fmla="*/ 5005297 h 6438807"/>
                    <a:gd name="connsiteX16" fmla="*/ 1252540 w 4234182"/>
                    <a:gd name="connsiteY16" fmla="*/ 4959259 h 6438807"/>
                    <a:gd name="connsiteX17" fmla="*/ 1225552 w 4234182"/>
                    <a:gd name="connsiteY17" fmla="*/ 4890996 h 6438807"/>
                    <a:gd name="connsiteX18" fmla="*/ 1008065 w 4234182"/>
                    <a:gd name="connsiteY18" fmla="*/ 4870359 h 6438807"/>
                    <a:gd name="connsiteX19" fmla="*/ 948194 w 4234182"/>
                    <a:gd name="connsiteY19" fmla="*/ 4807992 h 6438807"/>
                    <a:gd name="connsiteX20" fmla="*/ 1179515 w 4234182"/>
                    <a:gd name="connsiteY20" fmla="*/ 4606834 h 6438807"/>
                    <a:gd name="connsiteX21" fmla="*/ 1138240 w 4234182"/>
                    <a:gd name="connsiteY21" fmla="*/ 4387759 h 6438807"/>
                    <a:gd name="connsiteX22" fmla="*/ 1038227 w 4234182"/>
                    <a:gd name="connsiteY22" fmla="*/ 4297272 h 6438807"/>
                    <a:gd name="connsiteX23" fmla="*/ 1139827 w 4234182"/>
                    <a:gd name="connsiteY23" fmla="*/ 3114584 h 6438807"/>
                    <a:gd name="connsiteX24" fmla="*/ 1125540 w 4234182"/>
                    <a:gd name="connsiteY24" fmla="*/ 3089184 h 6438807"/>
                    <a:gd name="connsiteX25" fmla="*/ 965202 w 4234182"/>
                    <a:gd name="connsiteY25" fmla="*/ 3086009 h 6438807"/>
                    <a:gd name="connsiteX26" fmla="*/ 884240 w 4234182"/>
                    <a:gd name="connsiteY26" fmla="*/ 3162209 h 6438807"/>
                    <a:gd name="connsiteX27" fmla="*/ 850902 w 4234182"/>
                    <a:gd name="connsiteY27" fmla="*/ 3213009 h 6438807"/>
                    <a:gd name="connsiteX28" fmla="*/ 702175 w 4234182"/>
                    <a:gd name="connsiteY28" fmla="*/ 3169103 h 6438807"/>
                    <a:gd name="connsiteX29" fmla="*/ 519115 w 4234182"/>
                    <a:gd name="connsiteY29" fmla="*/ 2930434 h 6438807"/>
                    <a:gd name="connsiteX30" fmla="*/ 641352 w 4234182"/>
                    <a:gd name="connsiteY30" fmla="*/ 2758984 h 6438807"/>
                    <a:gd name="connsiteX31" fmla="*/ 668340 w 4234182"/>
                    <a:gd name="connsiteY31" fmla="*/ 2785972 h 6438807"/>
                    <a:gd name="connsiteX32" fmla="*/ 860427 w 4234182"/>
                    <a:gd name="connsiteY32" fmla="*/ 2579597 h 6438807"/>
                    <a:gd name="connsiteX33" fmla="*/ 1031877 w 4234182"/>
                    <a:gd name="connsiteY33" fmla="*/ 2489109 h 6438807"/>
                    <a:gd name="connsiteX34" fmla="*/ 1179515 w 4234182"/>
                    <a:gd name="connsiteY34" fmla="*/ 2346234 h 6438807"/>
                    <a:gd name="connsiteX35" fmla="*/ 1293905 w 4234182"/>
                    <a:gd name="connsiteY35" fmla="*/ 2356213 h 6438807"/>
                    <a:gd name="connsiteX36" fmla="*/ 1359991 w 4234182"/>
                    <a:gd name="connsiteY36" fmla="*/ 2451598 h 6438807"/>
                    <a:gd name="connsiteX37" fmla="*/ 1303340 w 4234182"/>
                    <a:gd name="connsiteY37" fmla="*/ 2522447 h 6438807"/>
                    <a:gd name="connsiteX38" fmla="*/ 1206502 w 4234182"/>
                    <a:gd name="connsiteY38" fmla="*/ 2614522 h 6438807"/>
                    <a:gd name="connsiteX39" fmla="*/ 1168765 w 4234182"/>
                    <a:gd name="connsiteY39" fmla="*/ 2634705 h 6438807"/>
                    <a:gd name="connsiteX40" fmla="*/ 1180376 w 4234182"/>
                    <a:gd name="connsiteY40" fmla="*/ 2695756 h 6438807"/>
                    <a:gd name="connsiteX41" fmla="*/ 1133068 w 4234182"/>
                    <a:gd name="connsiteY41" fmla="*/ 2816815 h 6438807"/>
                    <a:gd name="connsiteX42" fmla="*/ 1362077 w 4234182"/>
                    <a:gd name="connsiteY42" fmla="*/ 2720884 h 6438807"/>
                    <a:gd name="connsiteX43" fmla="*/ 1684340 w 4234182"/>
                    <a:gd name="connsiteY43" fmla="*/ 2614522 h 6438807"/>
                    <a:gd name="connsiteX44" fmla="*/ 1890715 w 4234182"/>
                    <a:gd name="connsiteY44" fmla="*/ 2808197 h 6438807"/>
                    <a:gd name="connsiteX45" fmla="*/ 1787073 w 4234182"/>
                    <a:gd name="connsiteY45" fmla="*/ 2922088 h 6438807"/>
                    <a:gd name="connsiteX46" fmla="*/ 1811338 w 4234182"/>
                    <a:gd name="connsiteY46" fmla="*/ 3035208 h 6438807"/>
                    <a:gd name="connsiteX47" fmla="*/ 1878014 w 4234182"/>
                    <a:gd name="connsiteY47" fmla="*/ 3035208 h 6438807"/>
                    <a:gd name="connsiteX48" fmla="*/ 2100264 w 4234182"/>
                    <a:gd name="connsiteY48" fmla="*/ 3087596 h 6438807"/>
                    <a:gd name="connsiteX49" fmla="*/ 2171701 w 4234182"/>
                    <a:gd name="connsiteY49" fmla="*/ 3557496 h 6438807"/>
                    <a:gd name="connsiteX50" fmla="*/ 2129929 w 4234182"/>
                    <a:gd name="connsiteY50" fmla="*/ 3637008 h 6438807"/>
                    <a:gd name="connsiteX51" fmla="*/ 2095501 w 4234182"/>
                    <a:gd name="connsiteY51" fmla="*/ 3803558 h 6438807"/>
                    <a:gd name="connsiteX52" fmla="*/ 2056223 w 4234182"/>
                    <a:gd name="connsiteY52" fmla="*/ 3843564 h 6438807"/>
                    <a:gd name="connsiteX53" fmla="*/ 2090739 w 4234182"/>
                    <a:gd name="connsiteY53" fmla="*/ 3873408 h 6438807"/>
                    <a:gd name="connsiteX54" fmla="*/ 2073276 w 4234182"/>
                    <a:gd name="connsiteY54" fmla="*/ 3921033 h 6438807"/>
                    <a:gd name="connsiteX55" fmla="*/ 2122489 w 4234182"/>
                    <a:gd name="connsiteY55" fmla="*/ 3906746 h 6438807"/>
                    <a:gd name="connsiteX56" fmla="*/ 2163764 w 4234182"/>
                    <a:gd name="connsiteY56" fmla="*/ 3930558 h 6438807"/>
                    <a:gd name="connsiteX57" fmla="*/ 2211389 w 4234182"/>
                    <a:gd name="connsiteY57" fmla="*/ 3924208 h 6438807"/>
                    <a:gd name="connsiteX58" fmla="*/ 2271714 w 4234182"/>
                    <a:gd name="connsiteY58" fmla="*/ 3851183 h 6438807"/>
                    <a:gd name="connsiteX59" fmla="*/ 2266952 w 4234182"/>
                    <a:gd name="connsiteY59" fmla="*/ 3889283 h 6438807"/>
                    <a:gd name="connsiteX60" fmla="*/ 2335623 w 4234182"/>
                    <a:gd name="connsiteY60" fmla="*/ 3826147 h 6438807"/>
                    <a:gd name="connsiteX61" fmla="*/ 2381251 w 4234182"/>
                    <a:gd name="connsiteY61" fmla="*/ 3827371 h 6438807"/>
                    <a:gd name="connsiteX62" fmla="*/ 2416176 w 4234182"/>
                    <a:gd name="connsiteY62" fmla="*/ 3773396 h 6438807"/>
                    <a:gd name="connsiteX63" fmla="*/ 2519364 w 4234182"/>
                    <a:gd name="connsiteY63" fmla="*/ 3792446 h 6438807"/>
                    <a:gd name="connsiteX64" fmla="*/ 2568576 w 4234182"/>
                    <a:gd name="connsiteY64" fmla="*/ 3743233 h 6438807"/>
                    <a:gd name="connsiteX65" fmla="*/ 2654301 w 4234182"/>
                    <a:gd name="connsiteY65" fmla="*/ 3754346 h 6438807"/>
                    <a:gd name="connsiteX66" fmla="*/ 2688864 w 4234182"/>
                    <a:gd name="connsiteY66" fmla="*/ 3646260 h 6438807"/>
                    <a:gd name="connsiteX67" fmla="*/ 2719389 w 4234182"/>
                    <a:gd name="connsiteY67" fmla="*/ 3543208 h 6438807"/>
                    <a:gd name="connsiteX68" fmla="*/ 2695576 w 4234182"/>
                    <a:gd name="connsiteY68" fmla="*/ 3330483 h 6438807"/>
                    <a:gd name="connsiteX69" fmla="*/ 2666548 w 4234182"/>
                    <a:gd name="connsiteY69" fmla="*/ 3202486 h 6438807"/>
                    <a:gd name="connsiteX70" fmla="*/ 2611439 w 4234182"/>
                    <a:gd name="connsiteY70" fmla="*/ 3122521 h 6438807"/>
                    <a:gd name="connsiteX71" fmla="*/ 2547940 w 4234182"/>
                    <a:gd name="connsiteY71" fmla="*/ 3027272 h 6438807"/>
                    <a:gd name="connsiteX72" fmla="*/ 2479677 w 4234182"/>
                    <a:gd name="connsiteY72" fmla="*/ 2884397 h 6438807"/>
                    <a:gd name="connsiteX73" fmla="*/ 2317751 w 4234182"/>
                    <a:gd name="connsiteY73" fmla="*/ 2760571 h 6438807"/>
                    <a:gd name="connsiteX74" fmla="*/ 2310450 w 4234182"/>
                    <a:gd name="connsiteY74" fmla="*/ 2707549 h 6438807"/>
                    <a:gd name="connsiteX75" fmla="*/ 2341564 w 4234182"/>
                    <a:gd name="connsiteY75" fmla="*/ 2627221 h 6438807"/>
                    <a:gd name="connsiteX76" fmla="*/ 2712450 w 4234182"/>
                    <a:gd name="connsiteY76" fmla="*/ 2356122 h 6438807"/>
                    <a:gd name="connsiteX77" fmla="*/ 2713220 w 4234182"/>
                    <a:gd name="connsiteY77" fmla="*/ 2237512 h 6438807"/>
                    <a:gd name="connsiteX78" fmla="*/ 2715203 w 4234182"/>
                    <a:gd name="connsiteY78" fmla="*/ 2167856 h 6438807"/>
                    <a:gd name="connsiteX79" fmla="*/ 2755901 w 4234182"/>
                    <a:gd name="connsiteY79" fmla="*/ 2096996 h 6438807"/>
                    <a:gd name="connsiteX80" fmla="*/ 2865439 w 4234182"/>
                    <a:gd name="connsiteY80" fmla="*/ 2006508 h 6438807"/>
                    <a:gd name="connsiteX81" fmla="*/ 2947989 w 4234182"/>
                    <a:gd name="connsiteY81" fmla="*/ 1920783 h 6438807"/>
                    <a:gd name="connsiteX82" fmla="*/ 3024189 w 4234182"/>
                    <a:gd name="connsiteY82" fmla="*/ 1781083 h 6438807"/>
                    <a:gd name="connsiteX83" fmla="*/ 3051222 w 4234182"/>
                    <a:gd name="connsiteY83" fmla="*/ 1822858 h 6438807"/>
                    <a:gd name="connsiteX84" fmla="*/ 3119439 w 4234182"/>
                    <a:gd name="connsiteY84" fmla="*/ 1771558 h 6438807"/>
                    <a:gd name="connsiteX85" fmla="*/ 3141664 w 4234182"/>
                    <a:gd name="connsiteY85" fmla="*/ 1846171 h 6438807"/>
                    <a:gd name="connsiteX86" fmla="*/ 3276601 w 4234182"/>
                    <a:gd name="connsiteY86" fmla="*/ 1866808 h 6438807"/>
                    <a:gd name="connsiteX87" fmla="*/ 3319782 w 4234182"/>
                    <a:gd name="connsiteY87" fmla="*/ 1850934 h 6438807"/>
                    <a:gd name="connsiteX88" fmla="*/ 3416590 w 4234182"/>
                    <a:gd name="connsiteY88" fmla="*/ 1817163 h 6438807"/>
                    <a:gd name="connsiteX89" fmla="*/ 3586164 w 4234182"/>
                    <a:gd name="connsiteY89" fmla="*/ 1666783 h 6438807"/>
                    <a:gd name="connsiteX90" fmla="*/ 3737793 w 4234182"/>
                    <a:gd name="connsiteY90" fmla="*/ 1406797 h 6438807"/>
                    <a:gd name="connsiteX91" fmla="*/ 3911601 w 4234182"/>
                    <a:gd name="connsiteY91" fmla="*/ 1107983 h 6438807"/>
                    <a:gd name="connsiteX92" fmla="*/ 3983039 w 4234182"/>
                    <a:gd name="connsiteY92" fmla="*/ 996858 h 6438807"/>
                    <a:gd name="connsiteX93" fmla="*/ 4055631 w 4234182"/>
                    <a:gd name="connsiteY93" fmla="*/ 793658 h 6438807"/>
                    <a:gd name="connsiteX94" fmla="*/ 4146551 w 4234182"/>
                    <a:gd name="connsiteY94" fmla="*/ 583242 h 6438807"/>
                    <a:gd name="connsiteX95" fmla="*/ 4234182 w 4234182"/>
                    <a:gd name="connsiteY95" fmla="*/ 361768 h 6438807"/>
                    <a:gd name="connsiteX96" fmla="*/ 4203339 w 4234182"/>
                    <a:gd name="connsiteY96" fmla="*/ 0 h 6438807"/>
                    <a:gd name="connsiteX97" fmla="*/ 2572241 w 4234182"/>
                    <a:gd name="connsiteY97" fmla="*/ 46067 h 6438807"/>
                    <a:gd name="connsiteX98" fmla="*/ 2102049 w 4234182"/>
                    <a:gd name="connsiteY98"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673102 w 4234182"/>
                    <a:gd name="connsiteY11" fmla="*/ 5899059 h 6438807"/>
                    <a:gd name="connsiteX12" fmla="*/ 1042990 w 4234182"/>
                    <a:gd name="connsiteY12" fmla="*/ 5332322 h 6438807"/>
                    <a:gd name="connsiteX13" fmla="*/ 1100140 w 4234182"/>
                    <a:gd name="connsiteY13" fmla="*/ 5329147 h 6438807"/>
                    <a:gd name="connsiteX14" fmla="*/ 1204915 w 4234182"/>
                    <a:gd name="connsiteY14" fmla="*/ 5005297 h 6438807"/>
                    <a:gd name="connsiteX15" fmla="*/ 1252540 w 4234182"/>
                    <a:gd name="connsiteY15" fmla="*/ 4959259 h 6438807"/>
                    <a:gd name="connsiteX16" fmla="*/ 1225552 w 4234182"/>
                    <a:gd name="connsiteY16" fmla="*/ 4890996 h 6438807"/>
                    <a:gd name="connsiteX17" fmla="*/ 1008065 w 4234182"/>
                    <a:gd name="connsiteY17" fmla="*/ 4870359 h 6438807"/>
                    <a:gd name="connsiteX18" fmla="*/ 948194 w 4234182"/>
                    <a:gd name="connsiteY18" fmla="*/ 4807992 h 6438807"/>
                    <a:gd name="connsiteX19" fmla="*/ 1179515 w 4234182"/>
                    <a:gd name="connsiteY19" fmla="*/ 4606834 h 6438807"/>
                    <a:gd name="connsiteX20" fmla="*/ 1138240 w 4234182"/>
                    <a:gd name="connsiteY20" fmla="*/ 4387759 h 6438807"/>
                    <a:gd name="connsiteX21" fmla="*/ 1038227 w 4234182"/>
                    <a:gd name="connsiteY21" fmla="*/ 4297272 h 6438807"/>
                    <a:gd name="connsiteX22" fmla="*/ 1139827 w 4234182"/>
                    <a:gd name="connsiteY22" fmla="*/ 3114584 h 6438807"/>
                    <a:gd name="connsiteX23" fmla="*/ 1125540 w 4234182"/>
                    <a:gd name="connsiteY23" fmla="*/ 3089184 h 6438807"/>
                    <a:gd name="connsiteX24" fmla="*/ 965202 w 4234182"/>
                    <a:gd name="connsiteY24" fmla="*/ 3086009 h 6438807"/>
                    <a:gd name="connsiteX25" fmla="*/ 884240 w 4234182"/>
                    <a:gd name="connsiteY25" fmla="*/ 3162209 h 6438807"/>
                    <a:gd name="connsiteX26" fmla="*/ 850902 w 4234182"/>
                    <a:gd name="connsiteY26" fmla="*/ 3213009 h 6438807"/>
                    <a:gd name="connsiteX27" fmla="*/ 702175 w 4234182"/>
                    <a:gd name="connsiteY27" fmla="*/ 3169103 h 6438807"/>
                    <a:gd name="connsiteX28" fmla="*/ 519115 w 4234182"/>
                    <a:gd name="connsiteY28" fmla="*/ 2930434 h 6438807"/>
                    <a:gd name="connsiteX29" fmla="*/ 641352 w 4234182"/>
                    <a:gd name="connsiteY29" fmla="*/ 2758984 h 6438807"/>
                    <a:gd name="connsiteX30" fmla="*/ 668340 w 4234182"/>
                    <a:gd name="connsiteY30" fmla="*/ 2785972 h 6438807"/>
                    <a:gd name="connsiteX31" fmla="*/ 860427 w 4234182"/>
                    <a:gd name="connsiteY31" fmla="*/ 2579597 h 6438807"/>
                    <a:gd name="connsiteX32" fmla="*/ 1031877 w 4234182"/>
                    <a:gd name="connsiteY32" fmla="*/ 2489109 h 6438807"/>
                    <a:gd name="connsiteX33" fmla="*/ 1179515 w 4234182"/>
                    <a:gd name="connsiteY33" fmla="*/ 2346234 h 6438807"/>
                    <a:gd name="connsiteX34" fmla="*/ 1293905 w 4234182"/>
                    <a:gd name="connsiteY34" fmla="*/ 2356213 h 6438807"/>
                    <a:gd name="connsiteX35" fmla="*/ 1359991 w 4234182"/>
                    <a:gd name="connsiteY35" fmla="*/ 2451598 h 6438807"/>
                    <a:gd name="connsiteX36" fmla="*/ 1303340 w 4234182"/>
                    <a:gd name="connsiteY36" fmla="*/ 2522447 h 6438807"/>
                    <a:gd name="connsiteX37" fmla="*/ 1206502 w 4234182"/>
                    <a:gd name="connsiteY37" fmla="*/ 2614522 h 6438807"/>
                    <a:gd name="connsiteX38" fmla="*/ 1168765 w 4234182"/>
                    <a:gd name="connsiteY38" fmla="*/ 2634705 h 6438807"/>
                    <a:gd name="connsiteX39" fmla="*/ 1180376 w 4234182"/>
                    <a:gd name="connsiteY39" fmla="*/ 2695756 h 6438807"/>
                    <a:gd name="connsiteX40" fmla="*/ 1133068 w 4234182"/>
                    <a:gd name="connsiteY40" fmla="*/ 2816815 h 6438807"/>
                    <a:gd name="connsiteX41" fmla="*/ 1362077 w 4234182"/>
                    <a:gd name="connsiteY41" fmla="*/ 2720884 h 6438807"/>
                    <a:gd name="connsiteX42" fmla="*/ 1684340 w 4234182"/>
                    <a:gd name="connsiteY42" fmla="*/ 2614522 h 6438807"/>
                    <a:gd name="connsiteX43" fmla="*/ 1890715 w 4234182"/>
                    <a:gd name="connsiteY43" fmla="*/ 2808197 h 6438807"/>
                    <a:gd name="connsiteX44" fmla="*/ 1787073 w 4234182"/>
                    <a:gd name="connsiteY44" fmla="*/ 2922088 h 6438807"/>
                    <a:gd name="connsiteX45" fmla="*/ 1811338 w 4234182"/>
                    <a:gd name="connsiteY45" fmla="*/ 3035208 h 6438807"/>
                    <a:gd name="connsiteX46" fmla="*/ 1878014 w 4234182"/>
                    <a:gd name="connsiteY46" fmla="*/ 3035208 h 6438807"/>
                    <a:gd name="connsiteX47" fmla="*/ 2100264 w 4234182"/>
                    <a:gd name="connsiteY47" fmla="*/ 3087596 h 6438807"/>
                    <a:gd name="connsiteX48" fmla="*/ 2171701 w 4234182"/>
                    <a:gd name="connsiteY48" fmla="*/ 3557496 h 6438807"/>
                    <a:gd name="connsiteX49" fmla="*/ 2129929 w 4234182"/>
                    <a:gd name="connsiteY49" fmla="*/ 3637008 h 6438807"/>
                    <a:gd name="connsiteX50" fmla="*/ 2095501 w 4234182"/>
                    <a:gd name="connsiteY50" fmla="*/ 3803558 h 6438807"/>
                    <a:gd name="connsiteX51" fmla="*/ 2056223 w 4234182"/>
                    <a:gd name="connsiteY51" fmla="*/ 3843564 h 6438807"/>
                    <a:gd name="connsiteX52" fmla="*/ 2090739 w 4234182"/>
                    <a:gd name="connsiteY52" fmla="*/ 3873408 h 6438807"/>
                    <a:gd name="connsiteX53" fmla="*/ 2073276 w 4234182"/>
                    <a:gd name="connsiteY53" fmla="*/ 3921033 h 6438807"/>
                    <a:gd name="connsiteX54" fmla="*/ 2122489 w 4234182"/>
                    <a:gd name="connsiteY54" fmla="*/ 3906746 h 6438807"/>
                    <a:gd name="connsiteX55" fmla="*/ 2163764 w 4234182"/>
                    <a:gd name="connsiteY55" fmla="*/ 3930558 h 6438807"/>
                    <a:gd name="connsiteX56" fmla="*/ 2211389 w 4234182"/>
                    <a:gd name="connsiteY56" fmla="*/ 3924208 h 6438807"/>
                    <a:gd name="connsiteX57" fmla="*/ 2271714 w 4234182"/>
                    <a:gd name="connsiteY57" fmla="*/ 3851183 h 6438807"/>
                    <a:gd name="connsiteX58" fmla="*/ 2266952 w 4234182"/>
                    <a:gd name="connsiteY58" fmla="*/ 3889283 h 6438807"/>
                    <a:gd name="connsiteX59" fmla="*/ 2335623 w 4234182"/>
                    <a:gd name="connsiteY59" fmla="*/ 3826147 h 6438807"/>
                    <a:gd name="connsiteX60" fmla="*/ 2381251 w 4234182"/>
                    <a:gd name="connsiteY60" fmla="*/ 3827371 h 6438807"/>
                    <a:gd name="connsiteX61" fmla="*/ 2416176 w 4234182"/>
                    <a:gd name="connsiteY61" fmla="*/ 3773396 h 6438807"/>
                    <a:gd name="connsiteX62" fmla="*/ 2519364 w 4234182"/>
                    <a:gd name="connsiteY62" fmla="*/ 3792446 h 6438807"/>
                    <a:gd name="connsiteX63" fmla="*/ 2568576 w 4234182"/>
                    <a:gd name="connsiteY63" fmla="*/ 3743233 h 6438807"/>
                    <a:gd name="connsiteX64" fmla="*/ 2654301 w 4234182"/>
                    <a:gd name="connsiteY64" fmla="*/ 3754346 h 6438807"/>
                    <a:gd name="connsiteX65" fmla="*/ 2688864 w 4234182"/>
                    <a:gd name="connsiteY65" fmla="*/ 3646260 h 6438807"/>
                    <a:gd name="connsiteX66" fmla="*/ 2719389 w 4234182"/>
                    <a:gd name="connsiteY66" fmla="*/ 3543208 h 6438807"/>
                    <a:gd name="connsiteX67" fmla="*/ 2695576 w 4234182"/>
                    <a:gd name="connsiteY67" fmla="*/ 3330483 h 6438807"/>
                    <a:gd name="connsiteX68" fmla="*/ 2666548 w 4234182"/>
                    <a:gd name="connsiteY68" fmla="*/ 3202486 h 6438807"/>
                    <a:gd name="connsiteX69" fmla="*/ 2611439 w 4234182"/>
                    <a:gd name="connsiteY69" fmla="*/ 3122521 h 6438807"/>
                    <a:gd name="connsiteX70" fmla="*/ 2547940 w 4234182"/>
                    <a:gd name="connsiteY70" fmla="*/ 3027272 h 6438807"/>
                    <a:gd name="connsiteX71" fmla="*/ 2479677 w 4234182"/>
                    <a:gd name="connsiteY71" fmla="*/ 2884397 h 6438807"/>
                    <a:gd name="connsiteX72" fmla="*/ 2317751 w 4234182"/>
                    <a:gd name="connsiteY72" fmla="*/ 2760571 h 6438807"/>
                    <a:gd name="connsiteX73" fmla="*/ 2310450 w 4234182"/>
                    <a:gd name="connsiteY73" fmla="*/ 2707549 h 6438807"/>
                    <a:gd name="connsiteX74" fmla="*/ 2341564 w 4234182"/>
                    <a:gd name="connsiteY74" fmla="*/ 2627221 h 6438807"/>
                    <a:gd name="connsiteX75" fmla="*/ 2712450 w 4234182"/>
                    <a:gd name="connsiteY75" fmla="*/ 2356122 h 6438807"/>
                    <a:gd name="connsiteX76" fmla="*/ 2713220 w 4234182"/>
                    <a:gd name="connsiteY76" fmla="*/ 2237512 h 6438807"/>
                    <a:gd name="connsiteX77" fmla="*/ 2715203 w 4234182"/>
                    <a:gd name="connsiteY77" fmla="*/ 2167856 h 6438807"/>
                    <a:gd name="connsiteX78" fmla="*/ 2755901 w 4234182"/>
                    <a:gd name="connsiteY78" fmla="*/ 2096996 h 6438807"/>
                    <a:gd name="connsiteX79" fmla="*/ 2865439 w 4234182"/>
                    <a:gd name="connsiteY79" fmla="*/ 2006508 h 6438807"/>
                    <a:gd name="connsiteX80" fmla="*/ 2947989 w 4234182"/>
                    <a:gd name="connsiteY80" fmla="*/ 1920783 h 6438807"/>
                    <a:gd name="connsiteX81" fmla="*/ 3024189 w 4234182"/>
                    <a:gd name="connsiteY81" fmla="*/ 1781083 h 6438807"/>
                    <a:gd name="connsiteX82" fmla="*/ 3051222 w 4234182"/>
                    <a:gd name="connsiteY82" fmla="*/ 1822858 h 6438807"/>
                    <a:gd name="connsiteX83" fmla="*/ 3119439 w 4234182"/>
                    <a:gd name="connsiteY83" fmla="*/ 1771558 h 6438807"/>
                    <a:gd name="connsiteX84" fmla="*/ 3141664 w 4234182"/>
                    <a:gd name="connsiteY84" fmla="*/ 1846171 h 6438807"/>
                    <a:gd name="connsiteX85" fmla="*/ 3276601 w 4234182"/>
                    <a:gd name="connsiteY85" fmla="*/ 1866808 h 6438807"/>
                    <a:gd name="connsiteX86" fmla="*/ 3319782 w 4234182"/>
                    <a:gd name="connsiteY86" fmla="*/ 1850934 h 6438807"/>
                    <a:gd name="connsiteX87" fmla="*/ 3416590 w 4234182"/>
                    <a:gd name="connsiteY87" fmla="*/ 1817163 h 6438807"/>
                    <a:gd name="connsiteX88" fmla="*/ 3586164 w 4234182"/>
                    <a:gd name="connsiteY88" fmla="*/ 1666783 h 6438807"/>
                    <a:gd name="connsiteX89" fmla="*/ 3737793 w 4234182"/>
                    <a:gd name="connsiteY89" fmla="*/ 1406797 h 6438807"/>
                    <a:gd name="connsiteX90" fmla="*/ 3911601 w 4234182"/>
                    <a:gd name="connsiteY90" fmla="*/ 1107983 h 6438807"/>
                    <a:gd name="connsiteX91" fmla="*/ 3983039 w 4234182"/>
                    <a:gd name="connsiteY91" fmla="*/ 996858 h 6438807"/>
                    <a:gd name="connsiteX92" fmla="*/ 4055631 w 4234182"/>
                    <a:gd name="connsiteY92" fmla="*/ 793658 h 6438807"/>
                    <a:gd name="connsiteX93" fmla="*/ 4146551 w 4234182"/>
                    <a:gd name="connsiteY93" fmla="*/ 583242 h 6438807"/>
                    <a:gd name="connsiteX94" fmla="*/ 4234182 w 4234182"/>
                    <a:gd name="connsiteY94" fmla="*/ 361768 h 6438807"/>
                    <a:gd name="connsiteX95" fmla="*/ 4203339 w 4234182"/>
                    <a:gd name="connsiteY95" fmla="*/ 0 h 6438807"/>
                    <a:gd name="connsiteX96" fmla="*/ 2572241 w 4234182"/>
                    <a:gd name="connsiteY96" fmla="*/ 46067 h 6438807"/>
                    <a:gd name="connsiteX97" fmla="*/ 2102049 w 4234182"/>
                    <a:gd name="connsiteY97"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727078 w 4234182"/>
                    <a:gd name="connsiteY10" fmla="*/ 5899060 h 6438807"/>
                    <a:gd name="connsiteX11" fmla="*/ 1042990 w 4234182"/>
                    <a:gd name="connsiteY11" fmla="*/ 5332322 h 6438807"/>
                    <a:gd name="connsiteX12" fmla="*/ 1100140 w 4234182"/>
                    <a:gd name="connsiteY12" fmla="*/ 5329147 h 6438807"/>
                    <a:gd name="connsiteX13" fmla="*/ 1204915 w 4234182"/>
                    <a:gd name="connsiteY13" fmla="*/ 5005297 h 6438807"/>
                    <a:gd name="connsiteX14" fmla="*/ 1252540 w 4234182"/>
                    <a:gd name="connsiteY14" fmla="*/ 4959259 h 6438807"/>
                    <a:gd name="connsiteX15" fmla="*/ 1225552 w 4234182"/>
                    <a:gd name="connsiteY15" fmla="*/ 4890996 h 6438807"/>
                    <a:gd name="connsiteX16" fmla="*/ 1008065 w 4234182"/>
                    <a:gd name="connsiteY16" fmla="*/ 4870359 h 6438807"/>
                    <a:gd name="connsiteX17" fmla="*/ 948194 w 4234182"/>
                    <a:gd name="connsiteY17" fmla="*/ 4807992 h 6438807"/>
                    <a:gd name="connsiteX18" fmla="*/ 1179515 w 4234182"/>
                    <a:gd name="connsiteY18" fmla="*/ 4606834 h 6438807"/>
                    <a:gd name="connsiteX19" fmla="*/ 1138240 w 4234182"/>
                    <a:gd name="connsiteY19" fmla="*/ 4387759 h 6438807"/>
                    <a:gd name="connsiteX20" fmla="*/ 1038227 w 4234182"/>
                    <a:gd name="connsiteY20" fmla="*/ 4297272 h 6438807"/>
                    <a:gd name="connsiteX21" fmla="*/ 1139827 w 4234182"/>
                    <a:gd name="connsiteY21" fmla="*/ 3114584 h 6438807"/>
                    <a:gd name="connsiteX22" fmla="*/ 1125540 w 4234182"/>
                    <a:gd name="connsiteY22" fmla="*/ 3089184 h 6438807"/>
                    <a:gd name="connsiteX23" fmla="*/ 965202 w 4234182"/>
                    <a:gd name="connsiteY23" fmla="*/ 3086009 h 6438807"/>
                    <a:gd name="connsiteX24" fmla="*/ 884240 w 4234182"/>
                    <a:gd name="connsiteY24" fmla="*/ 3162209 h 6438807"/>
                    <a:gd name="connsiteX25" fmla="*/ 850902 w 4234182"/>
                    <a:gd name="connsiteY25" fmla="*/ 3213009 h 6438807"/>
                    <a:gd name="connsiteX26" fmla="*/ 702175 w 4234182"/>
                    <a:gd name="connsiteY26" fmla="*/ 3169103 h 6438807"/>
                    <a:gd name="connsiteX27" fmla="*/ 519115 w 4234182"/>
                    <a:gd name="connsiteY27" fmla="*/ 2930434 h 6438807"/>
                    <a:gd name="connsiteX28" fmla="*/ 641352 w 4234182"/>
                    <a:gd name="connsiteY28" fmla="*/ 2758984 h 6438807"/>
                    <a:gd name="connsiteX29" fmla="*/ 668340 w 4234182"/>
                    <a:gd name="connsiteY29" fmla="*/ 2785972 h 6438807"/>
                    <a:gd name="connsiteX30" fmla="*/ 860427 w 4234182"/>
                    <a:gd name="connsiteY30" fmla="*/ 2579597 h 6438807"/>
                    <a:gd name="connsiteX31" fmla="*/ 1031877 w 4234182"/>
                    <a:gd name="connsiteY31" fmla="*/ 2489109 h 6438807"/>
                    <a:gd name="connsiteX32" fmla="*/ 1179515 w 4234182"/>
                    <a:gd name="connsiteY32" fmla="*/ 2346234 h 6438807"/>
                    <a:gd name="connsiteX33" fmla="*/ 1293905 w 4234182"/>
                    <a:gd name="connsiteY33" fmla="*/ 2356213 h 6438807"/>
                    <a:gd name="connsiteX34" fmla="*/ 1359991 w 4234182"/>
                    <a:gd name="connsiteY34" fmla="*/ 2451598 h 6438807"/>
                    <a:gd name="connsiteX35" fmla="*/ 1303340 w 4234182"/>
                    <a:gd name="connsiteY35" fmla="*/ 2522447 h 6438807"/>
                    <a:gd name="connsiteX36" fmla="*/ 1206502 w 4234182"/>
                    <a:gd name="connsiteY36" fmla="*/ 2614522 h 6438807"/>
                    <a:gd name="connsiteX37" fmla="*/ 1168765 w 4234182"/>
                    <a:gd name="connsiteY37" fmla="*/ 2634705 h 6438807"/>
                    <a:gd name="connsiteX38" fmla="*/ 1180376 w 4234182"/>
                    <a:gd name="connsiteY38" fmla="*/ 2695756 h 6438807"/>
                    <a:gd name="connsiteX39" fmla="*/ 1133068 w 4234182"/>
                    <a:gd name="connsiteY39" fmla="*/ 2816815 h 6438807"/>
                    <a:gd name="connsiteX40" fmla="*/ 1362077 w 4234182"/>
                    <a:gd name="connsiteY40" fmla="*/ 2720884 h 6438807"/>
                    <a:gd name="connsiteX41" fmla="*/ 1684340 w 4234182"/>
                    <a:gd name="connsiteY41" fmla="*/ 2614522 h 6438807"/>
                    <a:gd name="connsiteX42" fmla="*/ 1890715 w 4234182"/>
                    <a:gd name="connsiteY42" fmla="*/ 2808197 h 6438807"/>
                    <a:gd name="connsiteX43" fmla="*/ 1787073 w 4234182"/>
                    <a:gd name="connsiteY43" fmla="*/ 2922088 h 6438807"/>
                    <a:gd name="connsiteX44" fmla="*/ 1811338 w 4234182"/>
                    <a:gd name="connsiteY44" fmla="*/ 3035208 h 6438807"/>
                    <a:gd name="connsiteX45" fmla="*/ 1878014 w 4234182"/>
                    <a:gd name="connsiteY45" fmla="*/ 3035208 h 6438807"/>
                    <a:gd name="connsiteX46" fmla="*/ 2100264 w 4234182"/>
                    <a:gd name="connsiteY46" fmla="*/ 3087596 h 6438807"/>
                    <a:gd name="connsiteX47" fmla="*/ 2171701 w 4234182"/>
                    <a:gd name="connsiteY47" fmla="*/ 3557496 h 6438807"/>
                    <a:gd name="connsiteX48" fmla="*/ 2129929 w 4234182"/>
                    <a:gd name="connsiteY48" fmla="*/ 3637008 h 6438807"/>
                    <a:gd name="connsiteX49" fmla="*/ 2095501 w 4234182"/>
                    <a:gd name="connsiteY49" fmla="*/ 3803558 h 6438807"/>
                    <a:gd name="connsiteX50" fmla="*/ 2056223 w 4234182"/>
                    <a:gd name="connsiteY50" fmla="*/ 3843564 h 6438807"/>
                    <a:gd name="connsiteX51" fmla="*/ 2090739 w 4234182"/>
                    <a:gd name="connsiteY51" fmla="*/ 3873408 h 6438807"/>
                    <a:gd name="connsiteX52" fmla="*/ 2073276 w 4234182"/>
                    <a:gd name="connsiteY52" fmla="*/ 3921033 h 6438807"/>
                    <a:gd name="connsiteX53" fmla="*/ 2122489 w 4234182"/>
                    <a:gd name="connsiteY53" fmla="*/ 3906746 h 6438807"/>
                    <a:gd name="connsiteX54" fmla="*/ 2163764 w 4234182"/>
                    <a:gd name="connsiteY54" fmla="*/ 3930558 h 6438807"/>
                    <a:gd name="connsiteX55" fmla="*/ 2211389 w 4234182"/>
                    <a:gd name="connsiteY55" fmla="*/ 3924208 h 6438807"/>
                    <a:gd name="connsiteX56" fmla="*/ 2271714 w 4234182"/>
                    <a:gd name="connsiteY56" fmla="*/ 3851183 h 6438807"/>
                    <a:gd name="connsiteX57" fmla="*/ 2266952 w 4234182"/>
                    <a:gd name="connsiteY57" fmla="*/ 3889283 h 6438807"/>
                    <a:gd name="connsiteX58" fmla="*/ 2335623 w 4234182"/>
                    <a:gd name="connsiteY58" fmla="*/ 3826147 h 6438807"/>
                    <a:gd name="connsiteX59" fmla="*/ 2381251 w 4234182"/>
                    <a:gd name="connsiteY59" fmla="*/ 3827371 h 6438807"/>
                    <a:gd name="connsiteX60" fmla="*/ 2416176 w 4234182"/>
                    <a:gd name="connsiteY60" fmla="*/ 3773396 h 6438807"/>
                    <a:gd name="connsiteX61" fmla="*/ 2519364 w 4234182"/>
                    <a:gd name="connsiteY61" fmla="*/ 3792446 h 6438807"/>
                    <a:gd name="connsiteX62" fmla="*/ 2568576 w 4234182"/>
                    <a:gd name="connsiteY62" fmla="*/ 3743233 h 6438807"/>
                    <a:gd name="connsiteX63" fmla="*/ 2654301 w 4234182"/>
                    <a:gd name="connsiteY63" fmla="*/ 3754346 h 6438807"/>
                    <a:gd name="connsiteX64" fmla="*/ 2688864 w 4234182"/>
                    <a:gd name="connsiteY64" fmla="*/ 3646260 h 6438807"/>
                    <a:gd name="connsiteX65" fmla="*/ 2719389 w 4234182"/>
                    <a:gd name="connsiteY65" fmla="*/ 3543208 h 6438807"/>
                    <a:gd name="connsiteX66" fmla="*/ 2695576 w 4234182"/>
                    <a:gd name="connsiteY66" fmla="*/ 3330483 h 6438807"/>
                    <a:gd name="connsiteX67" fmla="*/ 2666548 w 4234182"/>
                    <a:gd name="connsiteY67" fmla="*/ 3202486 h 6438807"/>
                    <a:gd name="connsiteX68" fmla="*/ 2611439 w 4234182"/>
                    <a:gd name="connsiteY68" fmla="*/ 3122521 h 6438807"/>
                    <a:gd name="connsiteX69" fmla="*/ 2547940 w 4234182"/>
                    <a:gd name="connsiteY69" fmla="*/ 3027272 h 6438807"/>
                    <a:gd name="connsiteX70" fmla="*/ 2479677 w 4234182"/>
                    <a:gd name="connsiteY70" fmla="*/ 2884397 h 6438807"/>
                    <a:gd name="connsiteX71" fmla="*/ 2317751 w 4234182"/>
                    <a:gd name="connsiteY71" fmla="*/ 2760571 h 6438807"/>
                    <a:gd name="connsiteX72" fmla="*/ 2310450 w 4234182"/>
                    <a:gd name="connsiteY72" fmla="*/ 2707549 h 6438807"/>
                    <a:gd name="connsiteX73" fmla="*/ 2341564 w 4234182"/>
                    <a:gd name="connsiteY73" fmla="*/ 2627221 h 6438807"/>
                    <a:gd name="connsiteX74" fmla="*/ 2712450 w 4234182"/>
                    <a:gd name="connsiteY74" fmla="*/ 2356122 h 6438807"/>
                    <a:gd name="connsiteX75" fmla="*/ 2713220 w 4234182"/>
                    <a:gd name="connsiteY75" fmla="*/ 2237512 h 6438807"/>
                    <a:gd name="connsiteX76" fmla="*/ 2715203 w 4234182"/>
                    <a:gd name="connsiteY76" fmla="*/ 2167856 h 6438807"/>
                    <a:gd name="connsiteX77" fmla="*/ 2755901 w 4234182"/>
                    <a:gd name="connsiteY77" fmla="*/ 2096996 h 6438807"/>
                    <a:gd name="connsiteX78" fmla="*/ 2865439 w 4234182"/>
                    <a:gd name="connsiteY78" fmla="*/ 2006508 h 6438807"/>
                    <a:gd name="connsiteX79" fmla="*/ 2947989 w 4234182"/>
                    <a:gd name="connsiteY79" fmla="*/ 1920783 h 6438807"/>
                    <a:gd name="connsiteX80" fmla="*/ 3024189 w 4234182"/>
                    <a:gd name="connsiteY80" fmla="*/ 1781083 h 6438807"/>
                    <a:gd name="connsiteX81" fmla="*/ 3051222 w 4234182"/>
                    <a:gd name="connsiteY81" fmla="*/ 1822858 h 6438807"/>
                    <a:gd name="connsiteX82" fmla="*/ 3119439 w 4234182"/>
                    <a:gd name="connsiteY82" fmla="*/ 1771558 h 6438807"/>
                    <a:gd name="connsiteX83" fmla="*/ 3141664 w 4234182"/>
                    <a:gd name="connsiteY83" fmla="*/ 1846171 h 6438807"/>
                    <a:gd name="connsiteX84" fmla="*/ 3276601 w 4234182"/>
                    <a:gd name="connsiteY84" fmla="*/ 1866808 h 6438807"/>
                    <a:gd name="connsiteX85" fmla="*/ 3319782 w 4234182"/>
                    <a:gd name="connsiteY85" fmla="*/ 1850934 h 6438807"/>
                    <a:gd name="connsiteX86" fmla="*/ 3416590 w 4234182"/>
                    <a:gd name="connsiteY86" fmla="*/ 1817163 h 6438807"/>
                    <a:gd name="connsiteX87" fmla="*/ 3586164 w 4234182"/>
                    <a:gd name="connsiteY87" fmla="*/ 1666783 h 6438807"/>
                    <a:gd name="connsiteX88" fmla="*/ 3737793 w 4234182"/>
                    <a:gd name="connsiteY88" fmla="*/ 1406797 h 6438807"/>
                    <a:gd name="connsiteX89" fmla="*/ 3911601 w 4234182"/>
                    <a:gd name="connsiteY89" fmla="*/ 1107983 h 6438807"/>
                    <a:gd name="connsiteX90" fmla="*/ 3983039 w 4234182"/>
                    <a:gd name="connsiteY90" fmla="*/ 996858 h 6438807"/>
                    <a:gd name="connsiteX91" fmla="*/ 4055631 w 4234182"/>
                    <a:gd name="connsiteY91" fmla="*/ 793658 h 6438807"/>
                    <a:gd name="connsiteX92" fmla="*/ 4146551 w 4234182"/>
                    <a:gd name="connsiteY92" fmla="*/ 583242 h 6438807"/>
                    <a:gd name="connsiteX93" fmla="*/ 4234182 w 4234182"/>
                    <a:gd name="connsiteY93" fmla="*/ 361768 h 6438807"/>
                    <a:gd name="connsiteX94" fmla="*/ 4203339 w 4234182"/>
                    <a:gd name="connsiteY94" fmla="*/ 0 h 6438807"/>
                    <a:gd name="connsiteX95" fmla="*/ 2572241 w 4234182"/>
                    <a:gd name="connsiteY95" fmla="*/ 46067 h 6438807"/>
                    <a:gd name="connsiteX96" fmla="*/ 2102049 w 4234182"/>
                    <a:gd name="connsiteY96"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687390 w 4234182"/>
                    <a:gd name="connsiteY8" fmla="*/ 5953033 h 6438807"/>
                    <a:gd name="connsiteX9" fmla="*/ 741456 w 4234182"/>
                    <a:gd name="connsiteY9" fmla="*/ 5928178 h 6438807"/>
                    <a:gd name="connsiteX10" fmla="*/ 1042990 w 4234182"/>
                    <a:gd name="connsiteY10" fmla="*/ 5332322 h 6438807"/>
                    <a:gd name="connsiteX11" fmla="*/ 1100140 w 4234182"/>
                    <a:gd name="connsiteY11" fmla="*/ 5329147 h 6438807"/>
                    <a:gd name="connsiteX12" fmla="*/ 1204915 w 4234182"/>
                    <a:gd name="connsiteY12" fmla="*/ 5005297 h 6438807"/>
                    <a:gd name="connsiteX13" fmla="*/ 1252540 w 4234182"/>
                    <a:gd name="connsiteY13" fmla="*/ 4959259 h 6438807"/>
                    <a:gd name="connsiteX14" fmla="*/ 1225552 w 4234182"/>
                    <a:gd name="connsiteY14" fmla="*/ 4890996 h 6438807"/>
                    <a:gd name="connsiteX15" fmla="*/ 1008065 w 4234182"/>
                    <a:gd name="connsiteY15" fmla="*/ 4870359 h 6438807"/>
                    <a:gd name="connsiteX16" fmla="*/ 948194 w 4234182"/>
                    <a:gd name="connsiteY16" fmla="*/ 4807992 h 6438807"/>
                    <a:gd name="connsiteX17" fmla="*/ 1179515 w 4234182"/>
                    <a:gd name="connsiteY17" fmla="*/ 4606834 h 6438807"/>
                    <a:gd name="connsiteX18" fmla="*/ 1138240 w 4234182"/>
                    <a:gd name="connsiteY18" fmla="*/ 4387759 h 6438807"/>
                    <a:gd name="connsiteX19" fmla="*/ 1038227 w 4234182"/>
                    <a:gd name="connsiteY19" fmla="*/ 4297272 h 6438807"/>
                    <a:gd name="connsiteX20" fmla="*/ 1139827 w 4234182"/>
                    <a:gd name="connsiteY20" fmla="*/ 3114584 h 6438807"/>
                    <a:gd name="connsiteX21" fmla="*/ 1125540 w 4234182"/>
                    <a:gd name="connsiteY21" fmla="*/ 3089184 h 6438807"/>
                    <a:gd name="connsiteX22" fmla="*/ 965202 w 4234182"/>
                    <a:gd name="connsiteY22" fmla="*/ 3086009 h 6438807"/>
                    <a:gd name="connsiteX23" fmla="*/ 884240 w 4234182"/>
                    <a:gd name="connsiteY23" fmla="*/ 3162209 h 6438807"/>
                    <a:gd name="connsiteX24" fmla="*/ 850902 w 4234182"/>
                    <a:gd name="connsiteY24" fmla="*/ 3213009 h 6438807"/>
                    <a:gd name="connsiteX25" fmla="*/ 702175 w 4234182"/>
                    <a:gd name="connsiteY25" fmla="*/ 3169103 h 6438807"/>
                    <a:gd name="connsiteX26" fmla="*/ 519115 w 4234182"/>
                    <a:gd name="connsiteY26" fmla="*/ 2930434 h 6438807"/>
                    <a:gd name="connsiteX27" fmla="*/ 641352 w 4234182"/>
                    <a:gd name="connsiteY27" fmla="*/ 2758984 h 6438807"/>
                    <a:gd name="connsiteX28" fmla="*/ 668340 w 4234182"/>
                    <a:gd name="connsiteY28" fmla="*/ 2785972 h 6438807"/>
                    <a:gd name="connsiteX29" fmla="*/ 860427 w 4234182"/>
                    <a:gd name="connsiteY29" fmla="*/ 2579597 h 6438807"/>
                    <a:gd name="connsiteX30" fmla="*/ 1031877 w 4234182"/>
                    <a:gd name="connsiteY30" fmla="*/ 2489109 h 6438807"/>
                    <a:gd name="connsiteX31" fmla="*/ 1179515 w 4234182"/>
                    <a:gd name="connsiteY31" fmla="*/ 2346234 h 6438807"/>
                    <a:gd name="connsiteX32" fmla="*/ 1293905 w 4234182"/>
                    <a:gd name="connsiteY32" fmla="*/ 2356213 h 6438807"/>
                    <a:gd name="connsiteX33" fmla="*/ 1359991 w 4234182"/>
                    <a:gd name="connsiteY33" fmla="*/ 2451598 h 6438807"/>
                    <a:gd name="connsiteX34" fmla="*/ 1303340 w 4234182"/>
                    <a:gd name="connsiteY34" fmla="*/ 2522447 h 6438807"/>
                    <a:gd name="connsiteX35" fmla="*/ 1206502 w 4234182"/>
                    <a:gd name="connsiteY35" fmla="*/ 2614522 h 6438807"/>
                    <a:gd name="connsiteX36" fmla="*/ 1168765 w 4234182"/>
                    <a:gd name="connsiteY36" fmla="*/ 2634705 h 6438807"/>
                    <a:gd name="connsiteX37" fmla="*/ 1180376 w 4234182"/>
                    <a:gd name="connsiteY37" fmla="*/ 2695756 h 6438807"/>
                    <a:gd name="connsiteX38" fmla="*/ 1133068 w 4234182"/>
                    <a:gd name="connsiteY38" fmla="*/ 2816815 h 6438807"/>
                    <a:gd name="connsiteX39" fmla="*/ 1362077 w 4234182"/>
                    <a:gd name="connsiteY39" fmla="*/ 2720884 h 6438807"/>
                    <a:gd name="connsiteX40" fmla="*/ 1684340 w 4234182"/>
                    <a:gd name="connsiteY40" fmla="*/ 2614522 h 6438807"/>
                    <a:gd name="connsiteX41" fmla="*/ 1890715 w 4234182"/>
                    <a:gd name="connsiteY41" fmla="*/ 2808197 h 6438807"/>
                    <a:gd name="connsiteX42" fmla="*/ 1787073 w 4234182"/>
                    <a:gd name="connsiteY42" fmla="*/ 2922088 h 6438807"/>
                    <a:gd name="connsiteX43" fmla="*/ 1811338 w 4234182"/>
                    <a:gd name="connsiteY43" fmla="*/ 3035208 h 6438807"/>
                    <a:gd name="connsiteX44" fmla="*/ 1878014 w 4234182"/>
                    <a:gd name="connsiteY44" fmla="*/ 3035208 h 6438807"/>
                    <a:gd name="connsiteX45" fmla="*/ 2100264 w 4234182"/>
                    <a:gd name="connsiteY45" fmla="*/ 3087596 h 6438807"/>
                    <a:gd name="connsiteX46" fmla="*/ 2171701 w 4234182"/>
                    <a:gd name="connsiteY46" fmla="*/ 3557496 h 6438807"/>
                    <a:gd name="connsiteX47" fmla="*/ 2129929 w 4234182"/>
                    <a:gd name="connsiteY47" fmla="*/ 3637008 h 6438807"/>
                    <a:gd name="connsiteX48" fmla="*/ 2095501 w 4234182"/>
                    <a:gd name="connsiteY48" fmla="*/ 3803558 h 6438807"/>
                    <a:gd name="connsiteX49" fmla="*/ 2056223 w 4234182"/>
                    <a:gd name="connsiteY49" fmla="*/ 3843564 h 6438807"/>
                    <a:gd name="connsiteX50" fmla="*/ 2090739 w 4234182"/>
                    <a:gd name="connsiteY50" fmla="*/ 3873408 h 6438807"/>
                    <a:gd name="connsiteX51" fmla="*/ 2073276 w 4234182"/>
                    <a:gd name="connsiteY51" fmla="*/ 3921033 h 6438807"/>
                    <a:gd name="connsiteX52" fmla="*/ 2122489 w 4234182"/>
                    <a:gd name="connsiteY52" fmla="*/ 3906746 h 6438807"/>
                    <a:gd name="connsiteX53" fmla="*/ 2163764 w 4234182"/>
                    <a:gd name="connsiteY53" fmla="*/ 3930558 h 6438807"/>
                    <a:gd name="connsiteX54" fmla="*/ 2211389 w 4234182"/>
                    <a:gd name="connsiteY54" fmla="*/ 3924208 h 6438807"/>
                    <a:gd name="connsiteX55" fmla="*/ 2271714 w 4234182"/>
                    <a:gd name="connsiteY55" fmla="*/ 3851183 h 6438807"/>
                    <a:gd name="connsiteX56" fmla="*/ 2266952 w 4234182"/>
                    <a:gd name="connsiteY56" fmla="*/ 3889283 h 6438807"/>
                    <a:gd name="connsiteX57" fmla="*/ 2335623 w 4234182"/>
                    <a:gd name="connsiteY57" fmla="*/ 3826147 h 6438807"/>
                    <a:gd name="connsiteX58" fmla="*/ 2381251 w 4234182"/>
                    <a:gd name="connsiteY58" fmla="*/ 3827371 h 6438807"/>
                    <a:gd name="connsiteX59" fmla="*/ 2416176 w 4234182"/>
                    <a:gd name="connsiteY59" fmla="*/ 3773396 h 6438807"/>
                    <a:gd name="connsiteX60" fmla="*/ 2519364 w 4234182"/>
                    <a:gd name="connsiteY60" fmla="*/ 3792446 h 6438807"/>
                    <a:gd name="connsiteX61" fmla="*/ 2568576 w 4234182"/>
                    <a:gd name="connsiteY61" fmla="*/ 3743233 h 6438807"/>
                    <a:gd name="connsiteX62" fmla="*/ 2654301 w 4234182"/>
                    <a:gd name="connsiteY62" fmla="*/ 3754346 h 6438807"/>
                    <a:gd name="connsiteX63" fmla="*/ 2688864 w 4234182"/>
                    <a:gd name="connsiteY63" fmla="*/ 3646260 h 6438807"/>
                    <a:gd name="connsiteX64" fmla="*/ 2719389 w 4234182"/>
                    <a:gd name="connsiteY64" fmla="*/ 3543208 h 6438807"/>
                    <a:gd name="connsiteX65" fmla="*/ 2695576 w 4234182"/>
                    <a:gd name="connsiteY65" fmla="*/ 3330483 h 6438807"/>
                    <a:gd name="connsiteX66" fmla="*/ 2666548 w 4234182"/>
                    <a:gd name="connsiteY66" fmla="*/ 3202486 h 6438807"/>
                    <a:gd name="connsiteX67" fmla="*/ 2611439 w 4234182"/>
                    <a:gd name="connsiteY67" fmla="*/ 3122521 h 6438807"/>
                    <a:gd name="connsiteX68" fmla="*/ 2547940 w 4234182"/>
                    <a:gd name="connsiteY68" fmla="*/ 3027272 h 6438807"/>
                    <a:gd name="connsiteX69" fmla="*/ 2479677 w 4234182"/>
                    <a:gd name="connsiteY69" fmla="*/ 2884397 h 6438807"/>
                    <a:gd name="connsiteX70" fmla="*/ 2317751 w 4234182"/>
                    <a:gd name="connsiteY70" fmla="*/ 2760571 h 6438807"/>
                    <a:gd name="connsiteX71" fmla="*/ 2310450 w 4234182"/>
                    <a:gd name="connsiteY71" fmla="*/ 2707549 h 6438807"/>
                    <a:gd name="connsiteX72" fmla="*/ 2341564 w 4234182"/>
                    <a:gd name="connsiteY72" fmla="*/ 2627221 h 6438807"/>
                    <a:gd name="connsiteX73" fmla="*/ 2712450 w 4234182"/>
                    <a:gd name="connsiteY73" fmla="*/ 2356122 h 6438807"/>
                    <a:gd name="connsiteX74" fmla="*/ 2713220 w 4234182"/>
                    <a:gd name="connsiteY74" fmla="*/ 2237512 h 6438807"/>
                    <a:gd name="connsiteX75" fmla="*/ 2715203 w 4234182"/>
                    <a:gd name="connsiteY75" fmla="*/ 2167856 h 6438807"/>
                    <a:gd name="connsiteX76" fmla="*/ 2755901 w 4234182"/>
                    <a:gd name="connsiteY76" fmla="*/ 2096996 h 6438807"/>
                    <a:gd name="connsiteX77" fmla="*/ 2865439 w 4234182"/>
                    <a:gd name="connsiteY77" fmla="*/ 2006508 h 6438807"/>
                    <a:gd name="connsiteX78" fmla="*/ 2947989 w 4234182"/>
                    <a:gd name="connsiteY78" fmla="*/ 1920783 h 6438807"/>
                    <a:gd name="connsiteX79" fmla="*/ 3024189 w 4234182"/>
                    <a:gd name="connsiteY79" fmla="*/ 1781083 h 6438807"/>
                    <a:gd name="connsiteX80" fmla="*/ 3051222 w 4234182"/>
                    <a:gd name="connsiteY80" fmla="*/ 1822858 h 6438807"/>
                    <a:gd name="connsiteX81" fmla="*/ 3119439 w 4234182"/>
                    <a:gd name="connsiteY81" fmla="*/ 1771558 h 6438807"/>
                    <a:gd name="connsiteX82" fmla="*/ 3141664 w 4234182"/>
                    <a:gd name="connsiteY82" fmla="*/ 1846171 h 6438807"/>
                    <a:gd name="connsiteX83" fmla="*/ 3276601 w 4234182"/>
                    <a:gd name="connsiteY83" fmla="*/ 1866808 h 6438807"/>
                    <a:gd name="connsiteX84" fmla="*/ 3319782 w 4234182"/>
                    <a:gd name="connsiteY84" fmla="*/ 1850934 h 6438807"/>
                    <a:gd name="connsiteX85" fmla="*/ 3416590 w 4234182"/>
                    <a:gd name="connsiteY85" fmla="*/ 1817163 h 6438807"/>
                    <a:gd name="connsiteX86" fmla="*/ 3586164 w 4234182"/>
                    <a:gd name="connsiteY86" fmla="*/ 1666783 h 6438807"/>
                    <a:gd name="connsiteX87" fmla="*/ 3737793 w 4234182"/>
                    <a:gd name="connsiteY87" fmla="*/ 1406797 h 6438807"/>
                    <a:gd name="connsiteX88" fmla="*/ 3911601 w 4234182"/>
                    <a:gd name="connsiteY88" fmla="*/ 1107983 h 6438807"/>
                    <a:gd name="connsiteX89" fmla="*/ 3983039 w 4234182"/>
                    <a:gd name="connsiteY89" fmla="*/ 996858 h 6438807"/>
                    <a:gd name="connsiteX90" fmla="*/ 4055631 w 4234182"/>
                    <a:gd name="connsiteY90" fmla="*/ 793658 h 6438807"/>
                    <a:gd name="connsiteX91" fmla="*/ 4146551 w 4234182"/>
                    <a:gd name="connsiteY91" fmla="*/ 583242 h 6438807"/>
                    <a:gd name="connsiteX92" fmla="*/ 4234182 w 4234182"/>
                    <a:gd name="connsiteY92" fmla="*/ 361768 h 6438807"/>
                    <a:gd name="connsiteX93" fmla="*/ 4203339 w 4234182"/>
                    <a:gd name="connsiteY93" fmla="*/ 0 h 6438807"/>
                    <a:gd name="connsiteX94" fmla="*/ 2572241 w 4234182"/>
                    <a:gd name="connsiteY94" fmla="*/ 46067 h 6438807"/>
                    <a:gd name="connsiteX95" fmla="*/ 2102049 w 4234182"/>
                    <a:gd name="connsiteY95"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606427 w 4234182"/>
                    <a:gd name="connsiteY7" fmla="*/ 5935572 h 6438807"/>
                    <a:gd name="connsiteX8" fmla="*/ 741456 w 4234182"/>
                    <a:gd name="connsiteY8" fmla="*/ 5928178 h 6438807"/>
                    <a:gd name="connsiteX9" fmla="*/ 1042990 w 4234182"/>
                    <a:gd name="connsiteY9" fmla="*/ 5332322 h 6438807"/>
                    <a:gd name="connsiteX10" fmla="*/ 1100140 w 4234182"/>
                    <a:gd name="connsiteY10" fmla="*/ 5329147 h 6438807"/>
                    <a:gd name="connsiteX11" fmla="*/ 1204915 w 4234182"/>
                    <a:gd name="connsiteY11" fmla="*/ 5005297 h 6438807"/>
                    <a:gd name="connsiteX12" fmla="*/ 1252540 w 4234182"/>
                    <a:gd name="connsiteY12" fmla="*/ 4959259 h 6438807"/>
                    <a:gd name="connsiteX13" fmla="*/ 1225552 w 4234182"/>
                    <a:gd name="connsiteY13" fmla="*/ 4890996 h 6438807"/>
                    <a:gd name="connsiteX14" fmla="*/ 1008065 w 4234182"/>
                    <a:gd name="connsiteY14" fmla="*/ 4870359 h 6438807"/>
                    <a:gd name="connsiteX15" fmla="*/ 948194 w 4234182"/>
                    <a:gd name="connsiteY15" fmla="*/ 4807992 h 6438807"/>
                    <a:gd name="connsiteX16" fmla="*/ 1179515 w 4234182"/>
                    <a:gd name="connsiteY16" fmla="*/ 4606834 h 6438807"/>
                    <a:gd name="connsiteX17" fmla="*/ 1138240 w 4234182"/>
                    <a:gd name="connsiteY17" fmla="*/ 4387759 h 6438807"/>
                    <a:gd name="connsiteX18" fmla="*/ 1038227 w 4234182"/>
                    <a:gd name="connsiteY18" fmla="*/ 4297272 h 6438807"/>
                    <a:gd name="connsiteX19" fmla="*/ 1139827 w 4234182"/>
                    <a:gd name="connsiteY19" fmla="*/ 3114584 h 6438807"/>
                    <a:gd name="connsiteX20" fmla="*/ 1125540 w 4234182"/>
                    <a:gd name="connsiteY20" fmla="*/ 3089184 h 6438807"/>
                    <a:gd name="connsiteX21" fmla="*/ 965202 w 4234182"/>
                    <a:gd name="connsiteY21" fmla="*/ 3086009 h 6438807"/>
                    <a:gd name="connsiteX22" fmla="*/ 884240 w 4234182"/>
                    <a:gd name="connsiteY22" fmla="*/ 3162209 h 6438807"/>
                    <a:gd name="connsiteX23" fmla="*/ 850902 w 4234182"/>
                    <a:gd name="connsiteY23" fmla="*/ 3213009 h 6438807"/>
                    <a:gd name="connsiteX24" fmla="*/ 702175 w 4234182"/>
                    <a:gd name="connsiteY24" fmla="*/ 3169103 h 6438807"/>
                    <a:gd name="connsiteX25" fmla="*/ 519115 w 4234182"/>
                    <a:gd name="connsiteY25" fmla="*/ 2930434 h 6438807"/>
                    <a:gd name="connsiteX26" fmla="*/ 641352 w 4234182"/>
                    <a:gd name="connsiteY26" fmla="*/ 2758984 h 6438807"/>
                    <a:gd name="connsiteX27" fmla="*/ 668340 w 4234182"/>
                    <a:gd name="connsiteY27" fmla="*/ 2785972 h 6438807"/>
                    <a:gd name="connsiteX28" fmla="*/ 860427 w 4234182"/>
                    <a:gd name="connsiteY28" fmla="*/ 2579597 h 6438807"/>
                    <a:gd name="connsiteX29" fmla="*/ 1031877 w 4234182"/>
                    <a:gd name="connsiteY29" fmla="*/ 2489109 h 6438807"/>
                    <a:gd name="connsiteX30" fmla="*/ 1179515 w 4234182"/>
                    <a:gd name="connsiteY30" fmla="*/ 2346234 h 6438807"/>
                    <a:gd name="connsiteX31" fmla="*/ 1293905 w 4234182"/>
                    <a:gd name="connsiteY31" fmla="*/ 2356213 h 6438807"/>
                    <a:gd name="connsiteX32" fmla="*/ 1359991 w 4234182"/>
                    <a:gd name="connsiteY32" fmla="*/ 2451598 h 6438807"/>
                    <a:gd name="connsiteX33" fmla="*/ 1303340 w 4234182"/>
                    <a:gd name="connsiteY33" fmla="*/ 2522447 h 6438807"/>
                    <a:gd name="connsiteX34" fmla="*/ 1206502 w 4234182"/>
                    <a:gd name="connsiteY34" fmla="*/ 2614522 h 6438807"/>
                    <a:gd name="connsiteX35" fmla="*/ 1168765 w 4234182"/>
                    <a:gd name="connsiteY35" fmla="*/ 2634705 h 6438807"/>
                    <a:gd name="connsiteX36" fmla="*/ 1180376 w 4234182"/>
                    <a:gd name="connsiteY36" fmla="*/ 2695756 h 6438807"/>
                    <a:gd name="connsiteX37" fmla="*/ 1133068 w 4234182"/>
                    <a:gd name="connsiteY37" fmla="*/ 2816815 h 6438807"/>
                    <a:gd name="connsiteX38" fmla="*/ 1362077 w 4234182"/>
                    <a:gd name="connsiteY38" fmla="*/ 2720884 h 6438807"/>
                    <a:gd name="connsiteX39" fmla="*/ 1684340 w 4234182"/>
                    <a:gd name="connsiteY39" fmla="*/ 2614522 h 6438807"/>
                    <a:gd name="connsiteX40" fmla="*/ 1890715 w 4234182"/>
                    <a:gd name="connsiteY40" fmla="*/ 2808197 h 6438807"/>
                    <a:gd name="connsiteX41" fmla="*/ 1787073 w 4234182"/>
                    <a:gd name="connsiteY41" fmla="*/ 2922088 h 6438807"/>
                    <a:gd name="connsiteX42" fmla="*/ 1811338 w 4234182"/>
                    <a:gd name="connsiteY42" fmla="*/ 3035208 h 6438807"/>
                    <a:gd name="connsiteX43" fmla="*/ 1878014 w 4234182"/>
                    <a:gd name="connsiteY43" fmla="*/ 3035208 h 6438807"/>
                    <a:gd name="connsiteX44" fmla="*/ 2100264 w 4234182"/>
                    <a:gd name="connsiteY44" fmla="*/ 3087596 h 6438807"/>
                    <a:gd name="connsiteX45" fmla="*/ 2171701 w 4234182"/>
                    <a:gd name="connsiteY45" fmla="*/ 3557496 h 6438807"/>
                    <a:gd name="connsiteX46" fmla="*/ 2129929 w 4234182"/>
                    <a:gd name="connsiteY46" fmla="*/ 3637008 h 6438807"/>
                    <a:gd name="connsiteX47" fmla="*/ 2095501 w 4234182"/>
                    <a:gd name="connsiteY47" fmla="*/ 3803558 h 6438807"/>
                    <a:gd name="connsiteX48" fmla="*/ 2056223 w 4234182"/>
                    <a:gd name="connsiteY48" fmla="*/ 3843564 h 6438807"/>
                    <a:gd name="connsiteX49" fmla="*/ 2090739 w 4234182"/>
                    <a:gd name="connsiteY49" fmla="*/ 3873408 h 6438807"/>
                    <a:gd name="connsiteX50" fmla="*/ 2073276 w 4234182"/>
                    <a:gd name="connsiteY50" fmla="*/ 3921033 h 6438807"/>
                    <a:gd name="connsiteX51" fmla="*/ 2122489 w 4234182"/>
                    <a:gd name="connsiteY51" fmla="*/ 3906746 h 6438807"/>
                    <a:gd name="connsiteX52" fmla="*/ 2163764 w 4234182"/>
                    <a:gd name="connsiteY52" fmla="*/ 3930558 h 6438807"/>
                    <a:gd name="connsiteX53" fmla="*/ 2211389 w 4234182"/>
                    <a:gd name="connsiteY53" fmla="*/ 3924208 h 6438807"/>
                    <a:gd name="connsiteX54" fmla="*/ 2271714 w 4234182"/>
                    <a:gd name="connsiteY54" fmla="*/ 3851183 h 6438807"/>
                    <a:gd name="connsiteX55" fmla="*/ 2266952 w 4234182"/>
                    <a:gd name="connsiteY55" fmla="*/ 3889283 h 6438807"/>
                    <a:gd name="connsiteX56" fmla="*/ 2335623 w 4234182"/>
                    <a:gd name="connsiteY56" fmla="*/ 3826147 h 6438807"/>
                    <a:gd name="connsiteX57" fmla="*/ 2381251 w 4234182"/>
                    <a:gd name="connsiteY57" fmla="*/ 3827371 h 6438807"/>
                    <a:gd name="connsiteX58" fmla="*/ 2416176 w 4234182"/>
                    <a:gd name="connsiteY58" fmla="*/ 3773396 h 6438807"/>
                    <a:gd name="connsiteX59" fmla="*/ 2519364 w 4234182"/>
                    <a:gd name="connsiteY59" fmla="*/ 3792446 h 6438807"/>
                    <a:gd name="connsiteX60" fmla="*/ 2568576 w 4234182"/>
                    <a:gd name="connsiteY60" fmla="*/ 3743233 h 6438807"/>
                    <a:gd name="connsiteX61" fmla="*/ 2654301 w 4234182"/>
                    <a:gd name="connsiteY61" fmla="*/ 3754346 h 6438807"/>
                    <a:gd name="connsiteX62" fmla="*/ 2688864 w 4234182"/>
                    <a:gd name="connsiteY62" fmla="*/ 3646260 h 6438807"/>
                    <a:gd name="connsiteX63" fmla="*/ 2719389 w 4234182"/>
                    <a:gd name="connsiteY63" fmla="*/ 3543208 h 6438807"/>
                    <a:gd name="connsiteX64" fmla="*/ 2695576 w 4234182"/>
                    <a:gd name="connsiteY64" fmla="*/ 3330483 h 6438807"/>
                    <a:gd name="connsiteX65" fmla="*/ 2666548 w 4234182"/>
                    <a:gd name="connsiteY65" fmla="*/ 3202486 h 6438807"/>
                    <a:gd name="connsiteX66" fmla="*/ 2611439 w 4234182"/>
                    <a:gd name="connsiteY66" fmla="*/ 3122521 h 6438807"/>
                    <a:gd name="connsiteX67" fmla="*/ 2547940 w 4234182"/>
                    <a:gd name="connsiteY67" fmla="*/ 3027272 h 6438807"/>
                    <a:gd name="connsiteX68" fmla="*/ 2479677 w 4234182"/>
                    <a:gd name="connsiteY68" fmla="*/ 2884397 h 6438807"/>
                    <a:gd name="connsiteX69" fmla="*/ 2317751 w 4234182"/>
                    <a:gd name="connsiteY69" fmla="*/ 2760571 h 6438807"/>
                    <a:gd name="connsiteX70" fmla="*/ 2310450 w 4234182"/>
                    <a:gd name="connsiteY70" fmla="*/ 2707549 h 6438807"/>
                    <a:gd name="connsiteX71" fmla="*/ 2341564 w 4234182"/>
                    <a:gd name="connsiteY71" fmla="*/ 2627221 h 6438807"/>
                    <a:gd name="connsiteX72" fmla="*/ 2712450 w 4234182"/>
                    <a:gd name="connsiteY72" fmla="*/ 2356122 h 6438807"/>
                    <a:gd name="connsiteX73" fmla="*/ 2713220 w 4234182"/>
                    <a:gd name="connsiteY73" fmla="*/ 2237512 h 6438807"/>
                    <a:gd name="connsiteX74" fmla="*/ 2715203 w 4234182"/>
                    <a:gd name="connsiteY74" fmla="*/ 2167856 h 6438807"/>
                    <a:gd name="connsiteX75" fmla="*/ 2755901 w 4234182"/>
                    <a:gd name="connsiteY75" fmla="*/ 2096996 h 6438807"/>
                    <a:gd name="connsiteX76" fmla="*/ 2865439 w 4234182"/>
                    <a:gd name="connsiteY76" fmla="*/ 2006508 h 6438807"/>
                    <a:gd name="connsiteX77" fmla="*/ 2947989 w 4234182"/>
                    <a:gd name="connsiteY77" fmla="*/ 1920783 h 6438807"/>
                    <a:gd name="connsiteX78" fmla="*/ 3024189 w 4234182"/>
                    <a:gd name="connsiteY78" fmla="*/ 1781083 h 6438807"/>
                    <a:gd name="connsiteX79" fmla="*/ 3051222 w 4234182"/>
                    <a:gd name="connsiteY79" fmla="*/ 1822858 h 6438807"/>
                    <a:gd name="connsiteX80" fmla="*/ 3119439 w 4234182"/>
                    <a:gd name="connsiteY80" fmla="*/ 1771558 h 6438807"/>
                    <a:gd name="connsiteX81" fmla="*/ 3141664 w 4234182"/>
                    <a:gd name="connsiteY81" fmla="*/ 1846171 h 6438807"/>
                    <a:gd name="connsiteX82" fmla="*/ 3276601 w 4234182"/>
                    <a:gd name="connsiteY82" fmla="*/ 1866808 h 6438807"/>
                    <a:gd name="connsiteX83" fmla="*/ 3319782 w 4234182"/>
                    <a:gd name="connsiteY83" fmla="*/ 1850934 h 6438807"/>
                    <a:gd name="connsiteX84" fmla="*/ 3416590 w 4234182"/>
                    <a:gd name="connsiteY84" fmla="*/ 1817163 h 6438807"/>
                    <a:gd name="connsiteX85" fmla="*/ 3586164 w 4234182"/>
                    <a:gd name="connsiteY85" fmla="*/ 1666783 h 6438807"/>
                    <a:gd name="connsiteX86" fmla="*/ 3737793 w 4234182"/>
                    <a:gd name="connsiteY86" fmla="*/ 1406797 h 6438807"/>
                    <a:gd name="connsiteX87" fmla="*/ 3911601 w 4234182"/>
                    <a:gd name="connsiteY87" fmla="*/ 1107983 h 6438807"/>
                    <a:gd name="connsiteX88" fmla="*/ 3983039 w 4234182"/>
                    <a:gd name="connsiteY88" fmla="*/ 996858 h 6438807"/>
                    <a:gd name="connsiteX89" fmla="*/ 4055631 w 4234182"/>
                    <a:gd name="connsiteY89" fmla="*/ 793658 h 6438807"/>
                    <a:gd name="connsiteX90" fmla="*/ 4146551 w 4234182"/>
                    <a:gd name="connsiteY90" fmla="*/ 583242 h 6438807"/>
                    <a:gd name="connsiteX91" fmla="*/ 4234182 w 4234182"/>
                    <a:gd name="connsiteY91" fmla="*/ 361768 h 6438807"/>
                    <a:gd name="connsiteX92" fmla="*/ 4203339 w 4234182"/>
                    <a:gd name="connsiteY92" fmla="*/ 0 h 6438807"/>
                    <a:gd name="connsiteX93" fmla="*/ 2572241 w 4234182"/>
                    <a:gd name="connsiteY93" fmla="*/ 46067 h 6438807"/>
                    <a:gd name="connsiteX94" fmla="*/ 2102049 w 4234182"/>
                    <a:gd name="connsiteY94"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588965 w 4234182"/>
                    <a:gd name="connsiteY6" fmla="*/ 6007009 h 6438807"/>
                    <a:gd name="connsiteX7" fmla="*/ 741456 w 4234182"/>
                    <a:gd name="connsiteY7" fmla="*/ 5928178 h 6438807"/>
                    <a:gd name="connsiteX8" fmla="*/ 1042990 w 4234182"/>
                    <a:gd name="connsiteY8" fmla="*/ 5332322 h 6438807"/>
                    <a:gd name="connsiteX9" fmla="*/ 1100140 w 4234182"/>
                    <a:gd name="connsiteY9" fmla="*/ 5329147 h 6438807"/>
                    <a:gd name="connsiteX10" fmla="*/ 1204915 w 4234182"/>
                    <a:gd name="connsiteY10" fmla="*/ 5005297 h 6438807"/>
                    <a:gd name="connsiteX11" fmla="*/ 1252540 w 4234182"/>
                    <a:gd name="connsiteY11" fmla="*/ 4959259 h 6438807"/>
                    <a:gd name="connsiteX12" fmla="*/ 1225552 w 4234182"/>
                    <a:gd name="connsiteY12" fmla="*/ 4890996 h 6438807"/>
                    <a:gd name="connsiteX13" fmla="*/ 1008065 w 4234182"/>
                    <a:gd name="connsiteY13" fmla="*/ 4870359 h 6438807"/>
                    <a:gd name="connsiteX14" fmla="*/ 948194 w 4234182"/>
                    <a:gd name="connsiteY14" fmla="*/ 4807992 h 6438807"/>
                    <a:gd name="connsiteX15" fmla="*/ 1179515 w 4234182"/>
                    <a:gd name="connsiteY15" fmla="*/ 4606834 h 6438807"/>
                    <a:gd name="connsiteX16" fmla="*/ 1138240 w 4234182"/>
                    <a:gd name="connsiteY16" fmla="*/ 4387759 h 6438807"/>
                    <a:gd name="connsiteX17" fmla="*/ 1038227 w 4234182"/>
                    <a:gd name="connsiteY17" fmla="*/ 4297272 h 6438807"/>
                    <a:gd name="connsiteX18" fmla="*/ 1139827 w 4234182"/>
                    <a:gd name="connsiteY18" fmla="*/ 3114584 h 6438807"/>
                    <a:gd name="connsiteX19" fmla="*/ 1125540 w 4234182"/>
                    <a:gd name="connsiteY19" fmla="*/ 3089184 h 6438807"/>
                    <a:gd name="connsiteX20" fmla="*/ 965202 w 4234182"/>
                    <a:gd name="connsiteY20" fmla="*/ 3086009 h 6438807"/>
                    <a:gd name="connsiteX21" fmla="*/ 884240 w 4234182"/>
                    <a:gd name="connsiteY21" fmla="*/ 3162209 h 6438807"/>
                    <a:gd name="connsiteX22" fmla="*/ 850902 w 4234182"/>
                    <a:gd name="connsiteY22" fmla="*/ 3213009 h 6438807"/>
                    <a:gd name="connsiteX23" fmla="*/ 702175 w 4234182"/>
                    <a:gd name="connsiteY23" fmla="*/ 3169103 h 6438807"/>
                    <a:gd name="connsiteX24" fmla="*/ 519115 w 4234182"/>
                    <a:gd name="connsiteY24" fmla="*/ 2930434 h 6438807"/>
                    <a:gd name="connsiteX25" fmla="*/ 641352 w 4234182"/>
                    <a:gd name="connsiteY25" fmla="*/ 2758984 h 6438807"/>
                    <a:gd name="connsiteX26" fmla="*/ 668340 w 4234182"/>
                    <a:gd name="connsiteY26" fmla="*/ 2785972 h 6438807"/>
                    <a:gd name="connsiteX27" fmla="*/ 860427 w 4234182"/>
                    <a:gd name="connsiteY27" fmla="*/ 2579597 h 6438807"/>
                    <a:gd name="connsiteX28" fmla="*/ 1031877 w 4234182"/>
                    <a:gd name="connsiteY28" fmla="*/ 2489109 h 6438807"/>
                    <a:gd name="connsiteX29" fmla="*/ 1179515 w 4234182"/>
                    <a:gd name="connsiteY29" fmla="*/ 2346234 h 6438807"/>
                    <a:gd name="connsiteX30" fmla="*/ 1293905 w 4234182"/>
                    <a:gd name="connsiteY30" fmla="*/ 2356213 h 6438807"/>
                    <a:gd name="connsiteX31" fmla="*/ 1359991 w 4234182"/>
                    <a:gd name="connsiteY31" fmla="*/ 2451598 h 6438807"/>
                    <a:gd name="connsiteX32" fmla="*/ 1303340 w 4234182"/>
                    <a:gd name="connsiteY32" fmla="*/ 2522447 h 6438807"/>
                    <a:gd name="connsiteX33" fmla="*/ 1206502 w 4234182"/>
                    <a:gd name="connsiteY33" fmla="*/ 2614522 h 6438807"/>
                    <a:gd name="connsiteX34" fmla="*/ 1168765 w 4234182"/>
                    <a:gd name="connsiteY34" fmla="*/ 2634705 h 6438807"/>
                    <a:gd name="connsiteX35" fmla="*/ 1180376 w 4234182"/>
                    <a:gd name="connsiteY35" fmla="*/ 2695756 h 6438807"/>
                    <a:gd name="connsiteX36" fmla="*/ 1133068 w 4234182"/>
                    <a:gd name="connsiteY36" fmla="*/ 2816815 h 6438807"/>
                    <a:gd name="connsiteX37" fmla="*/ 1362077 w 4234182"/>
                    <a:gd name="connsiteY37" fmla="*/ 2720884 h 6438807"/>
                    <a:gd name="connsiteX38" fmla="*/ 1684340 w 4234182"/>
                    <a:gd name="connsiteY38" fmla="*/ 2614522 h 6438807"/>
                    <a:gd name="connsiteX39" fmla="*/ 1890715 w 4234182"/>
                    <a:gd name="connsiteY39" fmla="*/ 2808197 h 6438807"/>
                    <a:gd name="connsiteX40" fmla="*/ 1787073 w 4234182"/>
                    <a:gd name="connsiteY40" fmla="*/ 2922088 h 6438807"/>
                    <a:gd name="connsiteX41" fmla="*/ 1811338 w 4234182"/>
                    <a:gd name="connsiteY41" fmla="*/ 3035208 h 6438807"/>
                    <a:gd name="connsiteX42" fmla="*/ 1878014 w 4234182"/>
                    <a:gd name="connsiteY42" fmla="*/ 3035208 h 6438807"/>
                    <a:gd name="connsiteX43" fmla="*/ 2100264 w 4234182"/>
                    <a:gd name="connsiteY43" fmla="*/ 3087596 h 6438807"/>
                    <a:gd name="connsiteX44" fmla="*/ 2171701 w 4234182"/>
                    <a:gd name="connsiteY44" fmla="*/ 3557496 h 6438807"/>
                    <a:gd name="connsiteX45" fmla="*/ 2129929 w 4234182"/>
                    <a:gd name="connsiteY45" fmla="*/ 3637008 h 6438807"/>
                    <a:gd name="connsiteX46" fmla="*/ 2095501 w 4234182"/>
                    <a:gd name="connsiteY46" fmla="*/ 3803558 h 6438807"/>
                    <a:gd name="connsiteX47" fmla="*/ 2056223 w 4234182"/>
                    <a:gd name="connsiteY47" fmla="*/ 3843564 h 6438807"/>
                    <a:gd name="connsiteX48" fmla="*/ 2090739 w 4234182"/>
                    <a:gd name="connsiteY48" fmla="*/ 3873408 h 6438807"/>
                    <a:gd name="connsiteX49" fmla="*/ 2073276 w 4234182"/>
                    <a:gd name="connsiteY49" fmla="*/ 3921033 h 6438807"/>
                    <a:gd name="connsiteX50" fmla="*/ 2122489 w 4234182"/>
                    <a:gd name="connsiteY50" fmla="*/ 3906746 h 6438807"/>
                    <a:gd name="connsiteX51" fmla="*/ 2163764 w 4234182"/>
                    <a:gd name="connsiteY51" fmla="*/ 3930558 h 6438807"/>
                    <a:gd name="connsiteX52" fmla="*/ 2211389 w 4234182"/>
                    <a:gd name="connsiteY52" fmla="*/ 3924208 h 6438807"/>
                    <a:gd name="connsiteX53" fmla="*/ 2271714 w 4234182"/>
                    <a:gd name="connsiteY53" fmla="*/ 3851183 h 6438807"/>
                    <a:gd name="connsiteX54" fmla="*/ 2266952 w 4234182"/>
                    <a:gd name="connsiteY54" fmla="*/ 3889283 h 6438807"/>
                    <a:gd name="connsiteX55" fmla="*/ 2335623 w 4234182"/>
                    <a:gd name="connsiteY55" fmla="*/ 3826147 h 6438807"/>
                    <a:gd name="connsiteX56" fmla="*/ 2381251 w 4234182"/>
                    <a:gd name="connsiteY56" fmla="*/ 3827371 h 6438807"/>
                    <a:gd name="connsiteX57" fmla="*/ 2416176 w 4234182"/>
                    <a:gd name="connsiteY57" fmla="*/ 3773396 h 6438807"/>
                    <a:gd name="connsiteX58" fmla="*/ 2519364 w 4234182"/>
                    <a:gd name="connsiteY58" fmla="*/ 3792446 h 6438807"/>
                    <a:gd name="connsiteX59" fmla="*/ 2568576 w 4234182"/>
                    <a:gd name="connsiteY59" fmla="*/ 3743233 h 6438807"/>
                    <a:gd name="connsiteX60" fmla="*/ 2654301 w 4234182"/>
                    <a:gd name="connsiteY60" fmla="*/ 3754346 h 6438807"/>
                    <a:gd name="connsiteX61" fmla="*/ 2688864 w 4234182"/>
                    <a:gd name="connsiteY61" fmla="*/ 3646260 h 6438807"/>
                    <a:gd name="connsiteX62" fmla="*/ 2719389 w 4234182"/>
                    <a:gd name="connsiteY62" fmla="*/ 3543208 h 6438807"/>
                    <a:gd name="connsiteX63" fmla="*/ 2695576 w 4234182"/>
                    <a:gd name="connsiteY63" fmla="*/ 3330483 h 6438807"/>
                    <a:gd name="connsiteX64" fmla="*/ 2666548 w 4234182"/>
                    <a:gd name="connsiteY64" fmla="*/ 3202486 h 6438807"/>
                    <a:gd name="connsiteX65" fmla="*/ 2611439 w 4234182"/>
                    <a:gd name="connsiteY65" fmla="*/ 3122521 h 6438807"/>
                    <a:gd name="connsiteX66" fmla="*/ 2547940 w 4234182"/>
                    <a:gd name="connsiteY66" fmla="*/ 3027272 h 6438807"/>
                    <a:gd name="connsiteX67" fmla="*/ 2479677 w 4234182"/>
                    <a:gd name="connsiteY67" fmla="*/ 2884397 h 6438807"/>
                    <a:gd name="connsiteX68" fmla="*/ 2317751 w 4234182"/>
                    <a:gd name="connsiteY68" fmla="*/ 2760571 h 6438807"/>
                    <a:gd name="connsiteX69" fmla="*/ 2310450 w 4234182"/>
                    <a:gd name="connsiteY69" fmla="*/ 2707549 h 6438807"/>
                    <a:gd name="connsiteX70" fmla="*/ 2341564 w 4234182"/>
                    <a:gd name="connsiteY70" fmla="*/ 2627221 h 6438807"/>
                    <a:gd name="connsiteX71" fmla="*/ 2712450 w 4234182"/>
                    <a:gd name="connsiteY71" fmla="*/ 2356122 h 6438807"/>
                    <a:gd name="connsiteX72" fmla="*/ 2713220 w 4234182"/>
                    <a:gd name="connsiteY72" fmla="*/ 2237512 h 6438807"/>
                    <a:gd name="connsiteX73" fmla="*/ 2715203 w 4234182"/>
                    <a:gd name="connsiteY73" fmla="*/ 2167856 h 6438807"/>
                    <a:gd name="connsiteX74" fmla="*/ 2755901 w 4234182"/>
                    <a:gd name="connsiteY74" fmla="*/ 2096996 h 6438807"/>
                    <a:gd name="connsiteX75" fmla="*/ 2865439 w 4234182"/>
                    <a:gd name="connsiteY75" fmla="*/ 2006508 h 6438807"/>
                    <a:gd name="connsiteX76" fmla="*/ 2947989 w 4234182"/>
                    <a:gd name="connsiteY76" fmla="*/ 1920783 h 6438807"/>
                    <a:gd name="connsiteX77" fmla="*/ 3024189 w 4234182"/>
                    <a:gd name="connsiteY77" fmla="*/ 1781083 h 6438807"/>
                    <a:gd name="connsiteX78" fmla="*/ 3051222 w 4234182"/>
                    <a:gd name="connsiteY78" fmla="*/ 1822858 h 6438807"/>
                    <a:gd name="connsiteX79" fmla="*/ 3119439 w 4234182"/>
                    <a:gd name="connsiteY79" fmla="*/ 1771558 h 6438807"/>
                    <a:gd name="connsiteX80" fmla="*/ 3141664 w 4234182"/>
                    <a:gd name="connsiteY80" fmla="*/ 1846171 h 6438807"/>
                    <a:gd name="connsiteX81" fmla="*/ 3276601 w 4234182"/>
                    <a:gd name="connsiteY81" fmla="*/ 1866808 h 6438807"/>
                    <a:gd name="connsiteX82" fmla="*/ 3319782 w 4234182"/>
                    <a:gd name="connsiteY82" fmla="*/ 1850934 h 6438807"/>
                    <a:gd name="connsiteX83" fmla="*/ 3416590 w 4234182"/>
                    <a:gd name="connsiteY83" fmla="*/ 1817163 h 6438807"/>
                    <a:gd name="connsiteX84" fmla="*/ 3586164 w 4234182"/>
                    <a:gd name="connsiteY84" fmla="*/ 1666783 h 6438807"/>
                    <a:gd name="connsiteX85" fmla="*/ 3737793 w 4234182"/>
                    <a:gd name="connsiteY85" fmla="*/ 1406797 h 6438807"/>
                    <a:gd name="connsiteX86" fmla="*/ 3911601 w 4234182"/>
                    <a:gd name="connsiteY86" fmla="*/ 1107983 h 6438807"/>
                    <a:gd name="connsiteX87" fmla="*/ 3983039 w 4234182"/>
                    <a:gd name="connsiteY87" fmla="*/ 996858 h 6438807"/>
                    <a:gd name="connsiteX88" fmla="*/ 4055631 w 4234182"/>
                    <a:gd name="connsiteY88" fmla="*/ 793658 h 6438807"/>
                    <a:gd name="connsiteX89" fmla="*/ 4146551 w 4234182"/>
                    <a:gd name="connsiteY89" fmla="*/ 583242 h 6438807"/>
                    <a:gd name="connsiteX90" fmla="*/ 4234182 w 4234182"/>
                    <a:gd name="connsiteY90" fmla="*/ 361768 h 6438807"/>
                    <a:gd name="connsiteX91" fmla="*/ 4203339 w 4234182"/>
                    <a:gd name="connsiteY91" fmla="*/ 0 h 6438807"/>
                    <a:gd name="connsiteX92" fmla="*/ 2572241 w 4234182"/>
                    <a:gd name="connsiteY92" fmla="*/ 46067 h 6438807"/>
                    <a:gd name="connsiteX93" fmla="*/ 2102049 w 4234182"/>
                    <a:gd name="connsiteY93"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471490 w 4234182"/>
                    <a:gd name="connsiteY3" fmla="*/ 6145121 h 6438807"/>
                    <a:gd name="connsiteX4" fmla="*/ 541340 w 4234182"/>
                    <a:gd name="connsiteY4" fmla="*/ 6053047 h 6438807"/>
                    <a:gd name="connsiteX5" fmla="*/ 542927 w 4234182"/>
                    <a:gd name="connsiteY5" fmla="*/ 5995897 h 6438807"/>
                    <a:gd name="connsiteX6" fmla="*/ 741456 w 4234182"/>
                    <a:gd name="connsiteY6" fmla="*/ 5928178 h 6438807"/>
                    <a:gd name="connsiteX7" fmla="*/ 1042990 w 4234182"/>
                    <a:gd name="connsiteY7" fmla="*/ 5332322 h 6438807"/>
                    <a:gd name="connsiteX8" fmla="*/ 1100140 w 4234182"/>
                    <a:gd name="connsiteY8" fmla="*/ 5329147 h 6438807"/>
                    <a:gd name="connsiteX9" fmla="*/ 1204915 w 4234182"/>
                    <a:gd name="connsiteY9" fmla="*/ 5005297 h 6438807"/>
                    <a:gd name="connsiteX10" fmla="*/ 1252540 w 4234182"/>
                    <a:gd name="connsiteY10" fmla="*/ 4959259 h 6438807"/>
                    <a:gd name="connsiteX11" fmla="*/ 1225552 w 4234182"/>
                    <a:gd name="connsiteY11" fmla="*/ 4890996 h 6438807"/>
                    <a:gd name="connsiteX12" fmla="*/ 1008065 w 4234182"/>
                    <a:gd name="connsiteY12" fmla="*/ 4870359 h 6438807"/>
                    <a:gd name="connsiteX13" fmla="*/ 948194 w 4234182"/>
                    <a:gd name="connsiteY13" fmla="*/ 4807992 h 6438807"/>
                    <a:gd name="connsiteX14" fmla="*/ 1179515 w 4234182"/>
                    <a:gd name="connsiteY14" fmla="*/ 4606834 h 6438807"/>
                    <a:gd name="connsiteX15" fmla="*/ 1138240 w 4234182"/>
                    <a:gd name="connsiteY15" fmla="*/ 4387759 h 6438807"/>
                    <a:gd name="connsiteX16" fmla="*/ 1038227 w 4234182"/>
                    <a:gd name="connsiteY16" fmla="*/ 4297272 h 6438807"/>
                    <a:gd name="connsiteX17" fmla="*/ 1139827 w 4234182"/>
                    <a:gd name="connsiteY17" fmla="*/ 3114584 h 6438807"/>
                    <a:gd name="connsiteX18" fmla="*/ 1125540 w 4234182"/>
                    <a:gd name="connsiteY18" fmla="*/ 3089184 h 6438807"/>
                    <a:gd name="connsiteX19" fmla="*/ 965202 w 4234182"/>
                    <a:gd name="connsiteY19" fmla="*/ 3086009 h 6438807"/>
                    <a:gd name="connsiteX20" fmla="*/ 884240 w 4234182"/>
                    <a:gd name="connsiteY20" fmla="*/ 3162209 h 6438807"/>
                    <a:gd name="connsiteX21" fmla="*/ 850902 w 4234182"/>
                    <a:gd name="connsiteY21" fmla="*/ 3213009 h 6438807"/>
                    <a:gd name="connsiteX22" fmla="*/ 702175 w 4234182"/>
                    <a:gd name="connsiteY22" fmla="*/ 3169103 h 6438807"/>
                    <a:gd name="connsiteX23" fmla="*/ 519115 w 4234182"/>
                    <a:gd name="connsiteY23" fmla="*/ 2930434 h 6438807"/>
                    <a:gd name="connsiteX24" fmla="*/ 641352 w 4234182"/>
                    <a:gd name="connsiteY24" fmla="*/ 2758984 h 6438807"/>
                    <a:gd name="connsiteX25" fmla="*/ 668340 w 4234182"/>
                    <a:gd name="connsiteY25" fmla="*/ 2785972 h 6438807"/>
                    <a:gd name="connsiteX26" fmla="*/ 860427 w 4234182"/>
                    <a:gd name="connsiteY26" fmla="*/ 2579597 h 6438807"/>
                    <a:gd name="connsiteX27" fmla="*/ 1031877 w 4234182"/>
                    <a:gd name="connsiteY27" fmla="*/ 2489109 h 6438807"/>
                    <a:gd name="connsiteX28" fmla="*/ 1179515 w 4234182"/>
                    <a:gd name="connsiteY28" fmla="*/ 2346234 h 6438807"/>
                    <a:gd name="connsiteX29" fmla="*/ 1293905 w 4234182"/>
                    <a:gd name="connsiteY29" fmla="*/ 2356213 h 6438807"/>
                    <a:gd name="connsiteX30" fmla="*/ 1359991 w 4234182"/>
                    <a:gd name="connsiteY30" fmla="*/ 2451598 h 6438807"/>
                    <a:gd name="connsiteX31" fmla="*/ 1303340 w 4234182"/>
                    <a:gd name="connsiteY31" fmla="*/ 2522447 h 6438807"/>
                    <a:gd name="connsiteX32" fmla="*/ 1206502 w 4234182"/>
                    <a:gd name="connsiteY32" fmla="*/ 2614522 h 6438807"/>
                    <a:gd name="connsiteX33" fmla="*/ 1168765 w 4234182"/>
                    <a:gd name="connsiteY33" fmla="*/ 2634705 h 6438807"/>
                    <a:gd name="connsiteX34" fmla="*/ 1180376 w 4234182"/>
                    <a:gd name="connsiteY34" fmla="*/ 2695756 h 6438807"/>
                    <a:gd name="connsiteX35" fmla="*/ 1133068 w 4234182"/>
                    <a:gd name="connsiteY35" fmla="*/ 2816815 h 6438807"/>
                    <a:gd name="connsiteX36" fmla="*/ 1362077 w 4234182"/>
                    <a:gd name="connsiteY36" fmla="*/ 2720884 h 6438807"/>
                    <a:gd name="connsiteX37" fmla="*/ 1684340 w 4234182"/>
                    <a:gd name="connsiteY37" fmla="*/ 2614522 h 6438807"/>
                    <a:gd name="connsiteX38" fmla="*/ 1890715 w 4234182"/>
                    <a:gd name="connsiteY38" fmla="*/ 2808197 h 6438807"/>
                    <a:gd name="connsiteX39" fmla="*/ 1787073 w 4234182"/>
                    <a:gd name="connsiteY39" fmla="*/ 2922088 h 6438807"/>
                    <a:gd name="connsiteX40" fmla="*/ 1811338 w 4234182"/>
                    <a:gd name="connsiteY40" fmla="*/ 3035208 h 6438807"/>
                    <a:gd name="connsiteX41" fmla="*/ 1878014 w 4234182"/>
                    <a:gd name="connsiteY41" fmla="*/ 3035208 h 6438807"/>
                    <a:gd name="connsiteX42" fmla="*/ 2100264 w 4234182"/>
                    <a:gd name="connsiteY42" fmla="*/ 3087596 h 6438807"/>
                    <a:gd name="connsiteX43" fmla="*/ 2171701 w 4234182"/>
                    <a:gd name="connsiteY43" fmla="*/ 3557496 h 6438807"/>
                    <a:gd name="connsiteX44" fmla="*/ 2129929 w 4234182"/>
                    <a:gd name="connsiteY44" fmla="*/ 3637008 h 6438807"/>
                    <a:gd name="connsiteX45" fmla="*/ 2095501 w 4234182"/>
                    <a:gd name="connsiteY45" fmla="*/ 3803558 h 6438807"/>
                    <a:gd name="connsiteX46" fmla="*/ 2056223 w 4234182"/>
                    <a:gd name="connsiteY46" fmla="*/ 3843564 h 6438807"/>
                    <a:gd name="connsiteX47" fmla="*/ 2090739 w 4234182"/>
                    <a:gd name="connsiteY47" fmla="*/ 3873408 h 6438807"/>
                    <a:gd name="connsiteX48" fmla="*/ 2073276 w 4234182"/>
                    <a:gd name="connsiteY48" fmla="*/ 3921033 h 6438807"/>
                    <a:gd name="connsiteX49" fmla="*/ 2122489 w 4234182"/>
                    <a:gd name="connsiteY49" fmla="*/ 3906746 h 6438807"/>
                    <a:gd name="connsiteX50" fmla="*/ 2163764 w 4234182"/>
                    <a:gd name="connsiteY50" fmla="*/ 3930558 h 6438807"/>
                    <a:gd name="connsiteX51" fmla="*/ 2211389 w 4234182"/>
                    <a:gd name="connsiteY51" fmla="*/ 3924208 h 6438807"/>
                    <a:gd name="connsiteX52" fmla="*/ 2271714 w 4234182"/>
                    <a:gd name="connsiteY52" fmla="*/ 3851183 h 6438807"/>
                    <a:gd name="connsiteX53" fmla="*/ 2266952 w 4234182"/>
                    <a:gd name="connsiteY53" fmla="*/ 3889283 h 6438807"/>
                    <a:gd name="connsiteX54" fmla="*/ 2335623 w 4234182"/>
                    <a:gd name="connsiteY54" fmla="*/ 3826147 h 6438807"/>
                    <a:gd name="connsiteX55" fmla="*/ 2381251 w 4234182"/>
                    <a:gd name="connsiteY55" fmla="*/ 3827371 h 6438807"/>
                    <a:gd name="connsiteX56" fmla="*/ 2416176 w 4234182"/>
                    <a:gd name="connsiteY56" fmla="*/ 3773396 h 6438807"/>
                    <a:gd name="connsiteX57" fmla="*/ 2519364 w 4234182"/>
                    <a:gd name="connsiteY57" fmla="*/ 3792446 h 6438807"/>
                    <a:gd name="connsiteX58" fmla="*/ 2568576 w 4234182"/>
                    <a:gd name="connsiteY58" fmla="*/ 3743233 h 6438807"/>
                    <a:gd name="connsiteX59" fmla="*/ 2654301 w 4234182"/>
                    <a:gd name="connsiteY59" fmla="*/ 3754346 h 6438807"/>
                    <a:gd name="connsiteX60" fmla="*/ 2688864 w 4234182"/>
                    <a:gd name="connsiteY60" fmla="*/ 3646260 h 6438807"/>
                    <a:gd name="connsiteX61" fmla="*/ 2719389 w 4234182"/>
                    <a:gd name="connsiteY61" fmla="*/ 3543208 h 6438807"/>
                    <a:gd name="connsiteX62" fmla="*/ 2695576 w 4234182"/>
                    <a:gd name="connsiteY62" fmla="*/ 3330483 h 6438807"/>
                    <a:gd name="connsiteX63" fmla="*/ 2666548 w 4234182"/>
                    <a:gd name="connsiteY63" fmla="*/ 3202486 h 6438807"/>
                    <a:gd name="connsiteX64" fmla="*/ 2611439 w 4234182"/>
                    <a:gd name="connsiteY64" fmla="*/ 3122521 h 6438807"/>
                    <a:gd name="connsiteX65" fmla="*/ 2547940 w 4234182"/>
                    <a:gd name="connsiteY65" fmla="*/ 3027272 h 6438807"/>
                    <a:gd name="connsiteX66" fmla="*/ 2479677 w 4234182"/>
                    <a:gd name="connsiteY66" fmla="*/ 2884397 h 6438807"/>
                    <a:gd name="connsiteX67" fmla="*/ 2317751 w 4234182"/>
                    <a:gd name="connsiteY67" fmla="*/ 2760571 h 6438807"/>
                    <a:gd name="connsiteX68" fmla="*/ 2310450 w 4234182"/>
                    <a:gd name="connsiteY68" fmla="*/ 2707549 h 6438807"/>
                    <a:gd name="connsiteX69" fmla="*/ 2341564 w 4234182"/>
                    <a:gd name="connsiteY69" fmla="*/ 2627221 h 6438807"/>
                    <a:gd name="connsiteX70" fmla="*/ 2712450 w 4234182"/>
                    <a:gd name="connsiteY70" fmla="*/ 2356122 h 6438807"/>
                    <a:gd name="connsiteX71" fmla="*/ 2713220 w 4234182"/>
                    <a:gd name="connsiteY71" fmla="*/ 2237512 h 6438807"/>
                    <a:gd name="connsiteX72" fmla="*/ 2715203 w 4234182"/>
                    <a:gd name="connsiteY72" fmla="*/ 2167856 h 6438807"/>
                    <a:gd name="connsiteX73" fmla="*/ 2755901 w 4234182"/>
                    <a:gd name="connsiteY73" fmla="*/ 2096996 h 6438807"/>
                    <a:gd name="connsiteX74" fmla="*/ 2865439 w 4234182"/>
                    <a:gd name="connsiteY74" fmla="*/ 2006508 h 6438807"/>
                    <a:gd name="connsiteX75" fmla="*/ 2947989 w 4234182"/>
                    <a:gd name="connsiteY75" fmla="*/ 1920783 h 6438807"/>
                    <a:gd name="connsiteX76" fmla="*/ 3024189 w 4234182"/>
                    <a:gd name="connsiteY76" fmla="*/ 1781083 h 6438807"/>
                    <a:gd name="connsiteX77" fmla="*/ 3051222 w 4234182"/>
                    <a:gd name="connsiteY77" fmla="*/ 1822858 h 6438807"/>
                    <a:gd name="connsiteX78" fmla="*/ 3119439 w 4234182"/>
                    <a:gd name="connsiteY78" fmla="*/ 1771558 h 6438807"/>
                    <a:gd name="connsiteX79" fmla="*/ 3141664 w 4234182"/>
                    <a:gd name="connsiteY79" fmla="*/ 1846171 h 6438807"/>
                    <a:gd name="connsiteX80" fmla="*/ 3276601 w 4234182"/>
                    <a:gd name="connsiteY80" fmla="*/ 1866808 h 6438807"/>
                    <a:gd name="connsiteX81" fmla="*/ 3319782 w 4234182"/>
                    <a:gd name="connsiteY81" fmla="*/ 1850934 h 6438807"/>
                    <a:gd name="connsiteX82" fmla="*/ 3416590 w 4234182"/>
                    <a:gd name="connsiteY82" fmla="*/ 1817163 h 6438807"/>
                    <a:gd name="connsiteX83" fmla="*/ 3586164 w 4234182"/>
                    <a:gd name="connsiteY83" fmla="*/ 1666783 h 6438807"/>
                    <a:gd name="connsiteX84" fmla="*/ 3737793 w 4234182"/>
                    <a:gd name="connsiteY84" fmla="*/ 1406797 h 6438807"/>
                    <a:gd name="connsiteX85" fmla="*/ 3911601 w 4234182"/>
                    <a:gd name="connsiteY85" fmla="*/ 1107983 h 6438807"/>
                    <a:gd name="connsiteX86" fmla="*/ 3983039 w 4234182"/>
                    <a:gd name="connsiteY86" fmla="*/ 996858 h 6438807"/>
                    <a:gd name="connsiteX87" fmla="*/ 4055631 w 4234182"/>
                    <a:gd name="connsiteY87" fmla="*/ 793658 h 6438807"/>
                    <a:gd name="connsiteX88" fmla="*/ 4146551 w 4234182"/>
                    <a:gd name="connsiteY88" fmla="*/ 583242 h 6438807"/>
                    <a:gd name="connsiteX89" fmla="*/ 4234182 w 4234182"/>
                    <a:gd name="connsiteY89" fmla="*/ 361768 h 6438807"/>
                    <a:gd name="connsiteX90" fmla="*/ 4203339 w 4234182"/>
                    <a:gd name="connsiteY90" fmla="*/ 0 h 6438807"/>
                    <a:gd name="connsiteX91" fmla="*/ 2572241 w 4234182"/>
                    <a:gd name="connsiteY91" fmla="*/ 46067 h 6438807"/>
                    <a:gd name="connsiteX92" fmla="*/ 2102049 w 4234182"/>
                    <a:gd name="connsiteY92"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541340 w 4234182"/>
                    <a:gd name="connsiteY3" fmla="*/ 6053047 h 6438807"/>
                    <a:gd name="connsiteX4" fmla="*/ 542927 w 4234182"/>
                    <a:gd name="connsiteY4" fmla="*/ 5995897 h 6438807"/>
                    <a:gd name="connsiteX5" fmla="*/ 741456 w 4234182"/>
                    <a:gd name="connsiteY5" fmla="*/ 5928178 h 6438807"/>
                    <a:gd name="connsiteX6" fmla="*/ 1042990 w 4234182"/>
                    <a:gd name="connsiteY6" fmla="*/ 5332322 h 6438807"/>
                    <a:gd name="connsiteX7" fmla="*/ 1100140 w 4234182"/>
                    <a:gd name="connsiteY7" fmla="*/ 5329147 h 6438807"/>
                    <a:gd name="connsiteX8" fmla="*/ 1204915 w 4234182"/>
                    <a:gd name="connsiteY8" fmla="*/ 5005297 h 6438807"/>
                    <a:gd name="connsiteX9" fmla="*/ 1252540 w 4234182"/>
                    <a:gd name="connsiteY9" fmla="*/ 4959259 h 6438807"/>
                    <a:gd name="connsiteX10" fmla="*/ 1225552 w 4234182"/>
                    <a:gd name="connsiteY10" fmla="*/ 4890996 h 6438807"/>
                    <a:gd name="connsiteX11" fmla="*/ 1008065 w 4234182"/>
                    <a:gd name="connsiteY11" fmla="*/ 4870359 h 6438807"/>
                    <a:gd name="connsiteX12" fmla="*/ 948194 w 4234182"/>
                    <a:gd name="connsiteY12" fmla="*/ 4807992 h 6438807"/>
                    <a:gd name="connsiteX13" fmla="*/ 1179515 w 4234182"/>
                    <a:gd name="connsiteY13" fmla="*/ 4606834 h 6438807"/>
                    <a:gd name="connsiteX14" fmla="*/ 1138240 w 4234182"/>
                    <a:gd name="connsiteY14" fmla="*/ 4387759 h 6438807"/>
                    <a:gd name="connsiteX15" fmla="*/ 1038227 w 4234182"/>
                    <a:gd name="connsiteY15" fmla="*/ 4297272 h 6438807"/>
                    <a:gd name="connsiteX16" fmla="*/ 1139827 w 4234182"/>
                    <a:gd name="connsiteY16" fmla="*/ 3114584 h 6438807"/>
                    <a:gd name="connsiteX17" fmla="*/ 1125540 w 4234182"/>
                    <a:gd name="connsiteY17" fmla="*/ 3089184 h 6438807"/>
                    <a:gd name="connsiteX18" fmla="*/ 965202 w 4234182"/>
                    <a:gd name="connsiteY18" fmla="*/ 3086009 h 6438807"/>
                    <a:gd name="connsiteX19" fmla="*/ 884240 w 4234182"/>
                    <a:gd name="connsiteY19" fmla="*/ 3162209 h 6438807"/>
                    <a:gd name="connsiteX20" fmla="*/ 850902 w 4234182"/>
                    <a:gd name="connsiteY20" fmla="*/ 3213009 h 6438807"/>
                    <a:gd name="connsiteX21" fmla="*/ 702175 w 4234182"/>
                    <a:gd name="connsiteY21" fmla="*/ 3169103 h 6438807"/>
                    <a:gd name="connsiteX22" fmla="*/ 519115 w 4234182"/>
                    <a:gd name="connsiteY22" fmla="*/ 2930434 h 6438807"/>
                    <a:gd name="connsiteX23" fmla="*/ 641352 w 4234182"/>
                    <a:gd name="connsiteY23" fmla="*/ 2758984 h 6438807"/>
                    <a:gd name="connsiteX24" fmla="*/ 668340 w 4234182"/>
                    <a:gd name="connsiteY24" fmla="*/ 2785972 h 6438807"/>
                    <a:gd name="connsiteX25" fmla="*/ 860427 w 4234182"/>
                    <a:gd name="connsiteY25" fmla="*/ 2579597 h 6438807"/>
                    <a:gd name="connsiteX26" fmla="*/ 1031877 w 4234182"/>
                    <a:gd name="connsiteY26" fmla="*/ 2489109 h 6438807"/>
                    <a:gd name="connsiteX27" fmla="*/ 1179515 w 4234182"/>
                    <a:gd name="connsiteY27" fmla="*/ 2346234 h 6438807"/>
                    <a:gd name="connsiteX28" fmla="*/ 1293905 w 4234182"/>
                    <a:gd name="connsiteY28" fmla="*/ 2356213 h 6438807"/>
                    <a:gd name="connsiteX29" fmla="*/ 1359991 w 4234182"/>
                    <a:gd name="connsiteY29" fmla="*/ 2451598 h 6438807"/>
                    <a:gd name="connsiteX30" fmla="*/ 1303340 w 4234182"/>
                    <a:gd name="connsiteY30" fmla="*/ 2522447 h 6438807"/>
                    <a:gd name="connsiteX31" fmla="*/ 1206502 w 4234182"/>
                    <a:gd name="connsiteY31" fmla="*/ 2614522 h 6438807"/>
                    <a:gd name="connsiteX32" fmla="*/ 1168765 w 4234182"/>
                    <a:gd name="connsiteY32" fmla="*/ 2634705 h 6438807"/>
                    <a:gd name="connsiteX33" fmla="*/ 1180376 w 4234182"/>
                    <a:gd name="connsiteY33" fmla="*/ 2695756 h 6438807"/>
                    <a:gd name="connsiteX34" fmla="*/ 1133068 w 4234182"/>
                    <a:gd name="connsiteY34" fmla="*/ 2816815 h 6438807"/>
                    <a:gd name="connsiteX35" fmla="*/ 1362077 w 4234182"/>
                    <a:gd name="connsiteY35" fmla="*/ 2720884 h 6438807"/>
                    <a:gd name="connsiteX36" fmla="*/ 1684340 w 4234182"/>
                    <a:gd name="connsiteY36" fmla="*/ 2614522 h 6438807"/>
                    <a:gd name="connsiteX37" fmla="*/ 1890715 w 4234182"/>
                    <a:gd name="connsiteY37" fmla="*/ 2808197 h 6438807"/>
                    <a:gd name="connsiteX38" fmla="*/ 1787073 w 4234182"/>
                    <a:gd name="connsiteY38" fmla="*/ 2922088 h 6438807"/>
                    <a:gd name="connsiteX39" fmla="*/ 1811338 w 4234182"/>
                    <a:gd name="connsiteY39" fmla="*/ 3035208 h 6438807"/>
                    <a:gd name="connsiteX40" fmla="*/ 1878014 w 4234182"/>
                    <a:gd name="connsiteY40" fmla="*/ 3035208 h 6438807"/>
                    <a:gd name="connsiteX41" fmla="*/ 2100264 w 4234182"/>
                    <a:gd name="connsiteY41" fmla="*/ 3087596 h 6438807"/>
                    <a:gd name="connsiteX42" fmla="*/ 2171701 w 4234182"/>
                    <a:gd name="connsiteY42" fmla="*/ 3557496 h 6438807"/>
                    <a:gd name="connsiteX43" fmla="*/ 2129929 w 4234182"/>
                    <a:gd name="connsiteY43" fmla="*/ 3637008 h 6438807"/>
                    <a:gd name="connsiteX44" fmla="*/ 2095501 w 4234182"/>
                    <a:gd name="connsiteY44" fmla="*/ 3803558 h 6438807"/>
                    <a:gd name="connsiteX45" fmla="*/ 2056223 w 4234182"/>
                    <a:gd name="connsiteY45" fmla="*/ 3843564 h 6438807"/>
                    <a:gd name="connsiteX46" fmla="*/ 2090739 w 4234182"/>
                    <a:gd name="connsiteY46" fmla="*/ 3873408 h 6438807"/>
                    <a:gd name="connsiteX47" fmla="*/ 2073276 w 4234182"/>
                    <a:gd name="connsiteY47" fmla="*/ 3921033 h 6438807"/>
                    <a:gd name="connsiteX48" fmla="*/ 2122489 w 4234182"/>
                    <a:gd name="connsiteY48" fmla="*/ 3906746 h 6438807"/>
                    <a:gd name="connsiteX49" fmla="*/ 2163764 w 4234182"/>
                    <a:gd name="connsiteY49" fmla="*/ 3930558 h 6438807"/>
                    <a:gd name="connsiteX50" fmla="*/ 2211389 w 4234182"/>
                    <a:gd name="connsiteY50" fmla="*/ 3924208 h 6438807"/>
                    <a:gd name="connsiteX51" fmla="*/ 2271714 w 4234182"/>
                    <a:gd name="connsiteY51" fmla="*/ 3851183 h 6438807"/>
                    <a:gd name="connsiteX52" fmla="*/ 2266952 w 4234182"/>
                    <a:gd name="connsiteY52" fmla="*/ 3889283 h 6438807"/>
                    <a:gd name="connsiteX53" fmla="*/ 2335623 w 4234182"/>
                    <a:gd name="connsiteY53" fmla="*/ 3826147 h 6438807"/>
                    <a:gd name="connsiteX54" fmla="*/ 2381251 w 4234182"/>
                    <a:gd name="connsiteY54" fmla="*/ 3827371 h 6438807"/>
                    <a:gd name="connsiteX55" fmla="*/ 2416176 w 4234182"/>
                    <a:gd name="connsiteY55" fmla="*/ 3773396 h 6438807"/>
                    <a:gd name="connsiteX56" fmla="*/ 2519364 w 4234182"/>
                    <a:gd name="connsiteY56" fmla="*/ 3792446 h 6438807"/>
                    <a:gd name="connsiteX57" fmla="*/ 2568576 w 4234182"/>
                    <a:gd name="connsiteY57" fmla="*/ 3743233 h 6438807"/>
                    <a:gd name="connsiteX58" fmla="*/ 2654301 w 4234182"/>
                    <a:gd name="connsiteY58" fmla="*/ 3754346 h 6438807"/>
                    <a:gd name="connsiteX59" fmla="*/ 2688864 w 4234182"/>
                    <a:gd name="connsiteY59" fmla="*/ 3646260 h 6438807"/>
                    <a:gd name="connsiteX60" fmla="*/ 2719389 w 4234182"/>
                    <a:gd name="connsiteY60" fmla="*/ 3543208 h 6438807"/>
                    <a:gd name="connsiteX61" fmla="*/ 2695576 w 4234182"/>
                    <a:gd name="connsiteY61" fmla="*/ 3330483 h 6438807"/>
                    <a:gd name="connsiteX62" fmla="*/ 2666548 w 4234182"/>
                    <a:gd name="connsiteY62" fmla="*/ 3202486 h 6438807"/>
                    <a:gd name="connsiteX63" fmla="*/ 2611439 w 4234182"/>
                    <a:gd name="connsiteY63" fmla="*/ 3122521 h 6438807"/>
                    <a:gd name="connsiteX64" fmla="*/ 2547940 w 4234182"/>
                    <a:gd name="connsiteY64" fmla="*/ 3027272 h 6438807"/>
                    <a:gd name="connsiteX65" fmla="*/ 2479677 w 4234182"/>
                    <a:gd name="connsiteY65" fmla="*/ 2884397 h 6438807"/>
                    <a:gd name="connsiteX66" fmla="*/ 2317751 w 4234182"/>
                    <a:gd name="connsiteY66" fmla="*/ 2760571 h 6438807"/>
                    <a:gd name="connsiteX67" fmla="*/ 2310450 w 4234182"/>
                    <a:gd name="connsiteY67" fmla="*/ 2707549 h 6438807"/>
                    <a:gd name="connsiteX68" fmla="*/ 2341564 w 4234182"/>
                    <a:gd name="connsiteY68" fmla="*/ 2627221 h 6438807"/>
                    <a:gd name="connsiteX69" fmla="*/ 2712450 w 4234182"/>
                    <a:gd name="connsiteY69" fmla="*/ 2356122 h 6438807"/>
                    <a:gd name="connsiteX70" fmla="*/ 2713220 w 4234182"/>
                    <a:gd name="connsiteY70" fmla="*/ 2237512 h 6438807"/>
                    <a:gd name="connsiteX71" fmla="*/ 2715203 w 4234182"/>
                    <a:gd name="connsiteY71" fmla="*/ 2167856 h 6438807"/>
                    <a:gd name="connsiteX72" fmla="*/ 2755901 w 4234182"/>
                    <a:gd name="connsiteY72" fmla="*/ 2096996 h 6438807"/>
                    <a:gd name="connsiteX73" fmla="*/ 2865439 w 4234182"/>
                    <a:gd name="connsiteY73" fmla="*/ 2006508 h 6438807"/>
                    <a:gd name="connsiteX74" fmla="*/ 2947989 w 4234182"/>
                    <a:gd name="connsiteY74" fmla="*/ 1920783 h 6438807"/>
                    <a:gd name="connsiteX75" fmla="*/ 3024189 w 4234182"/>
                    <a:gd name="connsiteY75" fmla="*/ 1781083 h 6438807"/>
                    <a:gd name="connsiteX76" fmla="*/ 3051222 w 4234182"/>
                    <a:gd name="connsiteY76" fmla="*/ 1822858 h 6438807"/>
                    <a:gd name="connsiteX77" fmla="*/ 3119439 w 4234182"/>
                    <a:gd name="connsiteY77" fmla="*/ 1771558 h 6438807"/>
                    <a:gd name="connsiteX78" fmla="*/ 3141664 w 4234182"/>
                    <a:gd name="connsiteY78" fmla="*/ 1846171 h 6438807"/>
                    <a:gd name="connsiteX79" fmla="*/ 3276601 w 4234182"/>
                    <a:gd name="connsiteY79" fmla="*/ 1866808 h 6438807"/>
                    <a:gd name="connsiteX80" fmla="*/ 3319782 w 4234182"/>
                    <a:gd name="connsiteY80" fmla="*/ 1850934 h 6438807"/>
                    <a:gd name="connsiteX81" fmla="*/ 3416590 w 4234182"/>
                    <a:gd name="connsiteY81" fmla="*/ 1817163 h 6438807"/>
                    <a:gd name="connsiteX82" fmla="*/ 3586164 w 4234182"/>
                    <a:gd name="connsiteY82" fmla="*/ 1666783 h 6438807"/>
                    <a:gd name="connsiteX83" fmla="*/ 3737793 w 4234182"/>
                    <a:gd name="connsiteY83" fmla="*/ 1406797 h 6438807"/>
                    <a:gd name="connsiteX84" fmla="*/ 3911601 w 4234182"/>
                    <a:gd name="connsiteY84" fmla="*/ 1107983 h 6438807"/>
                    <a:gd name="connsiteX85" fmla="*/ 3983039 w 4234182"/>
                    <a:gd name="connsiteY85" fmla="*/ 996858 h 6438807"/>
                    <a:gd name="connsiteX86" fmla="*/ 4055631 w 4234182"/>
                    <a:gd name="connsiteY86" fmla="*/ 793658 h 6438807"/>
                    <a:gd name="connsiteX87" fmla="*/ 4146551 w 4234182"/>
                    <a:gd name="connsiteY87" fmla="*/ 583242 h 6438807"/>
                    <a:gd name="connsiteX88" fmla="*/ 4234182 w 4234182"/>
                    <a:gd name="connsiteY88" fmla="*/ 361768 h 6438807"/>
                    <a:gd name="connsiteX89" fmla="*/ 4203339 w 4234182"/>
                    <a:gd name="connsiteY89" fmla="*/ 0 h 6438807"/>
                    <a:gd name="connsiteX90" fmla="*/ 2572241 w 4234182"/>
                    <a:gd name="connsiteY90" fmla="*/ 46067 h 6438807"/>
                    <a:gd name="connsiteX91" fmla="*/ 2102049 w 4234182"/>
                    <a:gd name="connsiteY91" fmla="*/ 2170278 h 6438807"/>
                    <a:gd name="connsiteX0" fmla="*/ 2 w 4234182"/>
                    <a:gd name="connsiteY0" fmla="*/ 6438808 h 6438807"/>
                    <a:gd name="connsiteX1" fmla="*/ 357190 w 4234182"/>
                    <a:gd name="connsiteY1" fmla="*/ 6195921 h 6438807"/>
                    <a:gd name="connsiteX2" fmla="*/ 403227 w 4234182"/>
                    <a:gd name="connsiteY2" fmla="*/ 6122896 h 6438807"/>
                    <a:gd name="connsiteX3" fmla="*/ 541340 w 4234182"/>
                    <a:gd name="connsiteY3" fmla="*/ 6053047 h 6438807"/>
                    <a:gd name="connsiteX4" fmla="*/ 741456 w 4234182"/>
                    <a:gd name="connsiteY4" fmla="*/ 5928178 h 6438807"/>
                    <a:gd name="connsiteX5" fmla="*/ 1042990 w 4234182"/>
                    <a:gd name="connsiteY5" fmla="*/ 5332322 h 6438807"/>
                    <a:gd name="connsiteX6" fmla="*/ 1100140 w 4234182"/>
                    <a:gd name="connsiteY6" fmla="*/ 5329147 h 6438807"/>
                    <a:gd name="connsiteX7" fmla="*/ 1204915 w 4234182"/>
                    <a:gd name="connsiteY7" fmla="*/ 5005297 h 6438807"/>
                    <a:gd name="connsiteX8" fmla="*/ 1252540 w 4234182"/>
                    <a:gd name="connsiteY8" fmla="*/ 4959259 h 6438807"/>
                    <a:gd name="connsiteX9" fmla="*/ 1225552 w 4234182"/>
                    <a:gd name="connsiteY9" fmla="*/ 4890996 h 6438807"/>
                    <a:gd name="connsiteX10" fmla="*/ 1008065 w 4234182"/>
                    <a:gd name="connsiteY10" fmla="*/ 4870359 h 6438807"/>
                    <a:gd name="connsiteX11" fmla="*/ 948194 w 4234182"/>
                    <a:gd name="connsiteY11" fmla="*/ 4807992 h 6438807"/>
                    <a:gd name="connsiteX12" fmla="*/ 1179515 w 4234182"/>
                    <a:gd name="connsiteY12" fmla="*/ 4606834 h 6438807"/>
                    <a:gd name="connsiteX13" fmla="*/ 1138240 w 4234182"/>
                    <a:gd name="connsiteY13" fmla="*/ 4387759 h 6438807"/>
                    <a:gd name="connsiteX14" fmla="*/ 1038227 w 4234182"/>
                    <a:gd name="connsiteY14" fmla="*/ 4297272 h 6438807"/>
                    <a:gd name="connsiteX15" fmla="*/ 1139827 w 4234182"/>
                    <a:gd name="connsiteY15" fmla="*/ 3114584 h 6438807"/>
                    <a:gd name="connsiteX16" fmla="*/ 1125540 w 4234182"/>
                    <a:gd name="connsiteY16" fmla="*/ 3089184 h 6438807"/>
                    <a:gd name="connsiteX17" fmla="*/ 965202 w 4234182"/>
                    <a:gd name="connsiteY17" fmla="*/ 3086009 h 6438807"/>
                    <a:gd name="connsiteX18" fmla="*/ 884240 w 4234182"/>
                    <a:gd name="connsiteY18" fmla="*/ 3162209 h 6438807"/>
                    <a:gd name="connsiteX19" fmla="*/ 850902 w 4234182"/>
                    <a:gd name="connsiteY19" fmla="*/ 3213009 h 6438807"/>
                    <a:gd name="connsiteX20" fmla="*/ 702175 w 4234182"/>
                    <a:gd name="connsiteY20" fmla="*/ 3169103 h 6438807"/>
                    <a:gd name="connsiteX21" fmla="*/ 519115 w 4234182"/>
                    <a:gd name="connsiteY21" fmla="*/ 2930434 h 6438807"/>
                    <a:gd name="connsiteX22" fmla="*/ 641352 w 4234182"/>
                    <a:gd name="connsiteY22" fmla="*/ 2758984 h 6438807"/>
                    <a:gd name="connsiteX23" fmla="*/ 668340 w 4234182"/>
                    <a:gd name="connsiteY23" fmla="*/ 2785972 h 6438807"/>
                    <a:gd name="connsiteX24" fmla="*/ 860427 w 4234182"/>
                    <a:gd name="connsiteY24" fmla="*/ 2579597 h 6438807"/>
                    <a:gd name="connsiteX25" fmla="*/ 1031877 w 4234182"/>
                    <a:gd name="connsiteY25" fmla="*/ 2489109 h 6438807"/>
                    <a:gd name="connsiteX26" fmla="*/ 1179515 w 4234182"/>
                    <a:gd name="connsiteY26" fmla="*/ 2346234 h 6438807"/>
                    <a:gd name="connsiteX27" fmla="*/ 1293905 w 4234182"/>
                    <a:gd name="connsiteY27" fmla="*/ 2356213 h 6438807"/>
                    <a:gd name="connsiteX28" fmla="*/ 1359991 w 4234182"/>
                    <a:gd name="connsiteY28" fmla="*/ 2451598 h 6438807"/>
                    <a:gd name="connsiteX29" fmla="*/ 1303340 w 4234182"/>
                    <a:gd name="connsiteY29" fmla="*/ 2522447 h 6438807"/>
                    <a:gd name="connsiteX30" fmla="*/ 1206502 w 4234182"/>
                    <a:gd name="connsiteY30" fmla="*/ 2614522 h 6438807"/>
                    <a:gd name="connsiteX31" fmla="*/ 1168765 w 4234182"/>
                    <a:gd name="connsiteY31" fmla="*/ 2634705 h 6438807"/>
                    <a:gd name="connsiteX32" fmla="*/ 1180376 w 4234182"/>
                    <a:gd name="connsiteY32" fmla="*/ 2695756 h 6438807"/>
                    <a:gd name="connsiteX33" fmla="*/ 1133068 w 4234182"/>
                    <a:gd name="connsiteY33" fmla="*/ 2816815 h 6438807"/>
                    <a:gd name="connsiteX34" fmla="*/ 1362077 w 4234182"/>
                    <a:gd name="connsiteY34" fmla="*/ 2720884 h 6438807"/>
                    <a:gd name="connsiteX35" fmla="*/ 1684340 w 4234182"/>
                    <a:gd name="connsiteY35" fmla="*/ 2614522 h 6438807"/>
                    <a:gd name="connsiteX36" fmla="*/ 1890715 w 4234182"/>
                    <a:gd name="connsiteY36" fmla="*/ 2808197 h 6438807"/>
                    <a:gd name="connsiteX37" fmla="*/ 1787073 w 4234182"/>
                    <a:gd name="connsiteY37" fmla="*/ 2922088 h 6438807"/>
                    <a:gd name="connsiteX38" fmla="*/ 1811338 w 4234182"/>
                    <a:gd name="connsiteY38" fmla="*/ 3035208 h 6438807"/>
                    <a:gd name="connsiteX39" fmla="*/ 1878014 w 4234182"/>
                    <a:gd name="connsiteY39" fmla="*/ 3035208 h 6438807"/>
                    <a:gd name="connsiteX40" fmla="*/ 2100264 w 4234182"/>
                    <a:gd name="connsiteY40" fmla="*/ 3087596 h 6438807"/>
                    <a:gd name="connsiteX41" fmla="*/ 2171701 w 4234182"/>
                    <a:gd name="connsiteY41" fmla="*/ 3557496 h 6438807"/>
                    <a:gd name="connsiteX42" fmla="*/ 2129929 w 4234182"/>
                    <a:gd name="connsiteY42" fmla="*/ 3637008 h 6438807"/>
                    <a:gd name="connsiteX43" fmla="*/ 2095501 w 4234182"/>
                    <a:gd name="connsiteY43" fmla="*/ 3803558 h 6438807"/>
                    <a:gd name="connsiteX44" fmla="*/ 2056223 w 4234182"/>
                    <a:gd name="connsiteY44" fmla="*/ 3843564 h 6438807"/>
                    <a:gd name="connsiteX45" fmla="*/ 2090739 w 4234182"/>
                    <a:gd name="connsiteY45" fmla="*/ 3873408 h 6438807"/>
                    <a:gd name="connsiteX46" fmla="*/ 2073276 w 4234182"/>
                    <a:gd name="connsiteY46" fmla="*/ 3921033 h 6438807"/>
                    <a:gd name="connsiteX47" fmla="*/ 2122489 w 4234182"/>
                    <a:gd name="connsiteY47" fmla="*/ 3906746 h 6438807"/>
                    <a:gd name="connsiteX48" fmla="*/ 2163764 w 4234182"/>
                    <a:gd name="connsiteY48" fmla="*/ 3930558 h 6438807"/>
                    <a:gd name="connsiteX49" fmla="*/ 2211389 w 4234182"/>
                    <a:gd name="connsiteY49" fmla="*/ 3924208 h 6438807"/>
                    <a:gd name="connsiteX50" fmla="*/ 2271714 w 4234182"/>
                    <a:gd name="connsiteY50" fmla="*/ 3851183 h 6438807"/>
                    <a:gd name="connsiteX51" fmla="*/ 2266952 w 4234182"/>
                    <a:gd name="connsiteY51" fmla="*/ 3889283 h 6438807"/>
                    <a:gd name="connsiteX52" fmla="*/ 2335623 w 4234182"/>
                    <a:gd name="connsiteY52" fmla="*/ 3826147 h 6438807"/>
                    <a:gd name="connsiteX53" fmla="*/ 2381251 w 4234182"/>
                    <a:gd name="connsiteY53" fmla="*/ 3827371 h 6438807"/>
                    <a:gd name="connsiteX54" fmla="*/ 2416176 w 4234182"/>
                    <a:gd name="connsiteY54" fmla="*/ 3773396 h 6438807"/>
                    <a:gd name="connsiteX55" fmla="*/ 2519364 w 4234182"/>
                    <a:gd name="connsiteY55" fmla="*/ 3792446 h 6438807"/>
                    <a:gd name="connsiteX56" fmla="*/ 2568576 w 4234182"/>
                    <a:gd name="connsiteY56" fmla="*/ 3743233 h 6438807"/>
                    <a:gd name="connsiteX57" fmla="*/ 2654301 w 4234182"/>
                    <a:gd name="connsiteY57" fmla="*/ 3754346 h 6438807"/>
                    <a:gd name="connsiteX58" fmla="*/ 2688864 w 4234182"/>
                    <a:gd name="connsiteY58" fmla="*/ 3646260 h 6438807"/>
                    <a:gd name="connsiteX59" fmla="*/ 2719389 w 4234182"/>
                    <a:gd name="connsiteY59" fmla="*/ 3543208 h 6438807"/>
                    <a:gd name="connsiteX60" fmla="*/ 2695576 w 4234182"/>
                    <a:gd name="connsiteY60" fmla="*/ 3330483 h 6438807"/>
                    <a:gd name="connsiteX61" fmla="*/ 2666548 w 4234182"/>
                    <a:gd name="connsiteY61" fmla="*/ 3202486 h 6438807"/>
                    <a:gd name="connsiteX62" fmla="*/ 2611439 w 4234182"/>
                    <a:gd name="connsiteY62" fmla="*/ 3122521 h 6438807"/>
                    <a:gd name="connsiteX63" fmla="*/ 2547940 w 4234182"/>
                    <a:gd name="connsiteY63" fmla="*/ 3027272 h 6438807"/>
                    <a:gd name="connsiteX64" fmla="*/ 2479677 w 4234182"/>
                    <a:gd name="connsiteY64" fmla="*/ 2884397 h 6438807"/>
                    <a:gd name="connsiteX65" fmla="*/ 2317751 w 4234182"/>
                    <a:gd name="connsiteY65" fmla="*/ 2760571 h 6438807"/>
                    <a:gd name="connsiteX66" fmla="*/ 2310450 w 4234182"/>
                    <a:gd name="connsiteY66" fmla="*/ 2707549 h 6438807"/>
                    <a:gd name="connsiteX67" fmla="*/ 2341564 w 4234182"/>
                    <a:gd name="connsiteY67" fmla="*/ 2627221 h 6438807"/>
                    <a:gd name="connsiteX68" fmla="*/ 2712450 w 4234182"/>
                    <a:gd name="connsiteY68" fmla="*/ 2356122 h 6438807"/>
                    <a:gd name="connsiteX69" fmla="*/ 2713220 w 4234182"/>
                    <a:gd name="connsiteY69" fmla="*/ 2237512 h 6438807"/>
                    <a:gd name="connsiteX70" fmla="*/ 2715203 w 4234182"/>
                    <a:gd name="connsiteY70" fmla="*/ 2167856 h 6438807"/>
                    <a:gd name="connsiteX71" fmla="*/ 2755901 w 4234182"/>
                    <a:gd name="connsiteY71" fmla="*/ 2096996 h 6438807"/>
                    <a:gd name="connsiteX72" fmla="*/ 2865439 w 4234182"/>
                    <a:gd name="connsiteY72" fmla="*/ 2006508 h 6438807"/>
                    <a:gd name="connsiteX73" fmla="*/ 2947989 w 4234182"/>
                    <a:gd name="connsiteY73" fmla="*/ 1920783 h 6438807"/>
                    <a:gd name="connsiteX74" fmla="*/ 3024189 w 4234182"/>
                    <a:gd name="connsiteY74" fmla="*/ 1781083 h 6438807"/>
                    <a:gd name="connsiteX75" fmla="*/ 3051222 w 4234182"/>
                    <a:gd name="connsiteY75" fmla="*/ 1822858 h 6438807"/>
                    <a:gd name="connsiteX76" fmla="*/ 3119439 w 4234182"/>
                    <a:gd name="connsiteY76" fmla="*/ 1771558 h 6438807"/>
                    <a:gd name="connsiteX77" fmla="*/ 3141664 w 4234182"/>
                    <a:gd name="connsiteY77" fmla="*/ 1846171 h 6438807"/>
                    <a:gd name="connsiteX78" fmla="*/ 3276601 w 4234182"/>
                    <a:gd name="connsiteY78" fmla="*/ 1866808 h 6438807"/>
                    <a:gd name="connsiteX79" fmla="*/ 3319782 w 4234182"/>
                    <a:gd name="connsiteY79" fmla="*/ 1850934 h 6438807"/>
                    <a:gd name="connsiteX80" fmla="*/ 3416590 w 4234182"/>
                    <a:gd name="connsiteY80" fmla="*/ 1817163 h 6438807"/>
                    <a:gd name="connsiteX81" fmla="*/ 3586164 w 4234182"/>
                    <a:gd name="connsiteY81" fmla="*/ 1666783 h 6438807"/>
                    <a:gd name="connsiteX82" fmla="*/ 3737793 w 4234182"/>
                    <a:gd name="connsiteY82" fmla="*/ 1406797 h 6438807"/>
                    <a:gd name="connsiteX83" fmla="*/ 3911601 w 4234182"/>
                    <a:gd name="connsiteY83" fmla="*/ 1107983 h 6438807"/>
                    <a:gd name="connsiteX84" fmla="*/ 3983039 w 4234182"/>
                    <a:gd name="connsiteY84" fmla="*/ 996858 h 6438807"/>
                    <a:gd name="connsiteX85" fmla="*/ 4055631 w 4234182"/>
                    <a:gd name="connsiteY85" fmla="*/ 793658 h 6438807"/>
                    <a:gd name="connsiteX86" fmla="*/ 4146551 w 4234182"/>
                    <a:gd name="connsiteY86" fmla="*/ 583242 h 6438807"/>
                    <a:gd name="connsiteX87" fmla="*/ 4234182 w 4234182"/>
                    <a:gd name="connsiteY87" fmla="*/ 361768 h 6438807"/>
                    <a:gd name="connsiteX88" fmla="*/ 4203339 w 4234182"/>
                    <a:gd name="connsiteY88" fmla="*/ 0 h 6438807"/>
                    <a:gd name="connsiteX89" fmla="*/ 2572241 w 4234182"/>
                    <a:gd name="connsiteY89" fmla="*/ 46067 h 6438807"/>
                    <a:gd name="connsiteX90" fmla="*/ 2102049 w 4234182"/>
                    <a:gd name="connsiteY90" fmla="*/ 2170278 h 6438807"/>
                    <a:gd name="connsiteX0" fmla="*/ 2 w 4234182"/>
                    <a:gd name="connsiteY0" fmla="*/ 6438808 h 6438807"/>
                    <a:gd name="connsiteX1" fmla="*/ 357190 w 4234182"/>
                    <a:gd name="connsiteY1" fmla="*/ 6195921 h 6438807"/>
                    <a:gd name="connsiteX2" fmla="*/ 541340 w 4234182"/>
                    <a:gd name="connsiteY2" fmla="*/ 6053047 h 6438807"/>
                    <a:gd name="connsiteX3" fmla="*/ 741456 w 4234182"/>
                    <a:gd name="connsiteY3" fmla="*/ 5928178 h 6438807"/>
                    <a:gd name="connsiteX4" fmla="*/ 1042990 w 4234182"/>
                    <a:gd name="connsiteY4" fmla="*/ 5332322 h 6438807"/>
                    <a:gd name="connsiteX5" fmla="*/ 1100140 w 4234182"/>
                    <a:gd name="connsiteY5" fmla="*/ 5329147 h 6438807"/>
                    <a:gd name="connsiteX6" fmla="*/ 1204915 w 4234182"/>
                    <a:gd name="connsiteY6" fmla="*/ 5005297 h 6438807"/>
                    <a:gd name="connsiteX7" fmla="*/ 1252540 w 4234182"/>
                    <a:gd name="connsiteY7" fmla="*/ 4959259 h 6438807"/>
                    <a:gd name="connsiteX8" fmla="*/ 1225552 w 4234182"/>
                    <a:gd name="connsiteY8" fmla="*/ 4890996 h 6438807"/>
                    <a:gd name="connsiteX9" fmla="*/ 1008065 w 4234182"/>
                    <a:gd name="connsiteY9" fmla="*/ 4870359 h 6438807"/>
                    <a:gd name="connsiteX10" fmla="*/ 948194 w 4234182"/>
                    <a:gd name="connsiteY10" fmla="*/ 4807992 h 6438807"/>
                    <a:gd name="connsiteX11" fmla="*/ 1179515 w 4234182"/>
                    <a:gd name="connsiteY11" fmla="*/ 4606834 h 6438807"/>
                    <a:gd name="connsiteX12" fmla="*/ 1138240 w 4234182"/>
                    <a:gd name="connsiteY12" fmla="*/ 4387759 h 6438807"/>
                    <a:gd name="connsiteX13" fmla="*/ 1038227 w 4234182"/>
                    <a:gd name="connsiteY13" fmla="*/ 4297272 h 6438807"/>
                    <a:gd name="connsiteX14" fmla="*/ 1139827 w 4234182"/>
                    <a:gd name="connsiteY14" fmla="*/ 3114584 h 6438807"/>
                    <a:gd name="connsiteX15" fmla="*/ 1125540 w 4234182"/>
                    <a:gd name="connsiteY15" fmla="*/ 3089184 h 6438807"/>
                    <a:gd name="connsiteX16" fmla="*/ 965202 w 4234182"/>
                    <a:gd name="connsiteY16" fmla="*/ 3086009 h 6438807"/>
                    <a:gd name="connsiteX17" fmla="*/ 884240 w 4234182"/>
                    <a:gd name="connsiteY17" fmla="*/ 3162209 h 6438807"/>
                    <a:gd name="connsiteX18" fmla="*/ 850902 w 4234182"/>
                    <a:gd name="connsiteY18" fmla="*/ 3213009 h 6438807"/>
                    <a:gd name="connsiteX19" fmla="*/ 702175 w 4234182"/>
                    <a:gd name="connsiteY19" fmla="*/ 3169103 h 6438807"/>
                    <a:gd name="connsiteX20" fmla="*/ 519115 w 4234182"/>
                    <a:gd name="connsiteY20" fmla="*/ 2930434 h 6438807"/>
                    <a:gd name="connsiteX21" fmla="*/ 641352 w 4234182"/>
                    <a:gd name="connsiteY21" fmla="*/ 2758984 h 6438807"/>
                    <a:gd name="connsiteX22" fmla="*/ 668340 w 4234182"/>
                    <a:gd name="connsiteY22" fmla="*/ 2785972 h 6438807"/>
                    <a:gd name="connsiteX23" fmla="*/ 860427 w 4234182"/>
                    <a:gd name="connsiteY23" fmla="*/ 2579597 h 6438807"/>
                    <a:gd name="connsiteX24" fmla="*/ 1031877 w 4234182"/>
                    <a:gd name="connsiteY24" fmla="*/ 2489109 h 6438807"/>
                    <a:gd name="connsiteX25" fmla="*/ 1179515 w 4234182"/>
                    <a:gd name="connsiteY25" fmla="*/ 2346234 h 6438807"/>
                    <a:gd name="connsiteX26" fmla="*/ 1293905 w 4234182"/>
                    <a:gd name="connsiteY26" fmla="*/ 2356213 h 6438807"/>
                    <a:gd name="connsiteX27" fmla="*/ 1359991 w 4234182"/>
                    <a:gd name="connsiteY27" fmla="*/ 2451598 h 6438807"/>
                    <a:gd name="connsiteX28" fmla="*/ 1303340 w 4234182"/>
                    <a:gd name="connsiteY28" fmla="*/ 2522447 h 6438807"/>
                    <a:gd name="connsiteX29" fmla="*/ 1206502 w 4234182"/>
                    <a:gd name="connsiteY29" fmla="*/ 2614522 h 6438807"/>
                    <a:gd name="connsiteX30" fmla="*/ 1168765 w 4234182"/>
                    <a:gd name="connsiteY30" fmla="*/ 2634705 h 6438807"/>
                    <a:gd name="connsiteX31" fmla="*/ 1180376 w 4234182"/>
                    <a:gd name="connsiteY31" fmla="*/ 2695756 h 6438807"/>
                    <a:gd name="connsiteX32" fmla="*/ 1133068 w 4234182"/>
                    <a:gd name="connsiteY32" fmla="*/ 2816815 h 6438807"/>
                    <a:gd name="connsiteX33" fmla="*/ 1362077 w 4234182"/>
                    <a:gd name="connsiteY33" fmla="*/ 2720884 h 6438807"/>
                    <a:gd name="connsiteX34" fmla="*/ 1684340 w 4234182"/>
                    <a:gd name="connsiteY34" fmla="*/ 2614522 h 6438807"/>
                    <a:gd name="connsiteX35" fmla="*/ 1890715 w 4234182"/>
                    <a:gd name="connsiteY35" fmla="*/ 2808197 h 6438807"/>
                    <a:gd name="connsiteX36" fmla="*/ 1787073 w 4234182"/>
                    <a:gd name="connsiteY36" fmla="*/ 2922088 h 6438807"/>
                    <a:gd name="connsiteX37" fmla="*/ 1811338 w 4234182"/>
                    <a:gd name="connsiteY37" fmla="*/ 3035208 h 6438807"/>
                    <a:gd name="connsiteX38" fmla="*/ 1878014 w 4234182"/>
                    <a:gd name="connsiteY38" fmla="*/ 3035208 h 6438807"/>
                    <a:gd name="connsiteX39" fmla="*/ 2100264 w 4234182"/>
                    <a:gd name="connsiteY39" fmla="*/ 3087596 h 6438807"/>
                    <a:gd name="connsiteX40" fmla="*/ 2171701 w 4234182"/>
                    <a:gd name="connsiteY40" fmla="*/ 3557496 h 6438807"/>
                    <a:gd name="connsiteX41" fmla="*/ 2129929 w 4234182"/>
                    <a:gd name="connsiteY41" fmla="*/ 3637008 h 6438807"/>
                    <a:gd name="connsiteX42" fmla="*/ 2095501 w 4234182"/>
                    <a:gd name="connsiteY42" fmla="*/ 3803558 h 6438807"/>
                    <a:gd name="connsiteX43" fmla="*/ 2056223 w 4234182"/>
                    <a:gd name="connsiteY43" fmla="*/ 3843564 h 6438807"/>
                    <a:gd name="connsiteX44" fmla="*/ 2090739 w 4234182"/>
                    <a:gd name="connsiteY44" fmla="*/ 3873408 h 6438807"/>
                    <a:gd name="connsiteX45" fmla="*/ 2073276 w 4234182"/>
                    <a:gd name="connsiteY45" fmla="*/ 3921033 h 6438807"/>
                    <a:gd name="connsiteX46" fmla="*/ 2122489 w 4234182"/>
                    <a:gd name="connsiteY46" fmla="*/ 3906746 h 6438807"/>
                    <a:gd name="connsiteX47" fmla="*/ 2163764 w 4234182"/>
                    <a:gd name="connsiteY47" fmla="*/ 3930558 h 6438807"/>
                    <a:gd name="connsiteX48" fmla="*/ 2211389 w 4234182"/>
                    <a:gd name="connsiteY48" fmla="*/ 3924208 h 6438807"/>
                    <a:gd name="connsiteX49" fmla="*/ 2271714 w 4234182"/>
                    <a:gd name="connsiteY49" fmla="*/ 3851183 h 6438807"/>
                    <a:gd name="connsiteX50" fmla="*/ 2266952 w 4234182"/>
                    <a:gd name="connsiteY50" fmla="*/ 3889283 h 6438807"/>
                    <a:gd name="connsiteX51" fmla="*/ 2335623 w 4234182"/>
                    <a:gd name="connsiteY51" fmla="*/ 3826147 h 6438807"/>
                    <a:gd name="connsiteX52" fmla="*/ 2381251 w 4234182"/>
                    <a:gd name="connsiteY52" fmla="*/ 3827371 h 6438807"/>
                    <a:gd name="connsiteX53" fmla="*/ 2416176 w 4234182"/>
                    <a:gd name="connsiteY53" fmla="*/ 3773396 h 6438807"/>
                    <a:gd name="connsiteX54" fmla="*/ 2519364 w 4234182"/>
                    <a:gd name="connsiteY54" fmla="*/ 3792446 h 6438807"/>
                    <a:gd name="connsiteX55" fmla="*/ 2568576 w 4234182"/>
                    <a:gd name="connsiteY55" fmla="*/ 3743233 h 6438807"/>
                    <a:gd name="connsiteX56" fmla="*/ 2654301 w 4234182"/>
                    <a:gd name="connsiteY56" fmla="*/ 3754346 h 6438807"/>
                    <a:gd name="connsiteX57" fmla="*/ 2688864 w 4234182"/>
                    <a:gd name="connsiteY57" fmla="*/ 3646260 h 6438807"/>
                    <a:gd name="connsiteX58" fmla="*/ 2719389 w 4234182"/>
                    <a:gd name="connsiteY58" fmla="*/ 3543208 h 6438807"/>
                    <a:gd name="connsiteX59" fmla="*/ 2695576 w 4234182"/>
                    <a:gd name="connsiteY59" fmla="*/ 3330483 h 6438807"/>
                    <a:gd name="connsiteX60" fmla="*/ 2666548 w 4234182"/>
                    <a:gd name="connsiteY60" fmla="*/ 3202486 h 6438807"/>
                    <a:gd name="connsiteX61" fmla="*/ 2611439 w 4234182"/>
                    <a:gd name="connsiteY61" fmla="*/ 3122521 h 6438807"/>
                    <a:gd name="connsiteX62" fmla="*/ 2547940 w 4234182"/>
                    <a:gd name="connsiteY62" fmla="*/ 3027272 h 6438807"/>
                    <a:gd name="connsiteX63" fmla="*/ 2479677 w 4234182"/>
                    <a:gd name="connsiteY63" fmla="*/ 2884397 h 6438807"/>
                    <a:gd name="connsiteX64" fmla="*/ 2317751 w 4234182"/>
                    <a:gd name="connsiteY64" fmla="*/ 2760571 h 6438807"/>
                    <a:gd name="connsiteX65" fmla="*/ 2310450 w 4234182"/>
                    <a:gd name="connsiteY65" fmla="*/ 2707549 h 6438807"/>
                    <a:gd name="connsiteX66" fmla="*/ 2341564 w 4234182"/>
                    <a:gd name="connsiteY66" fmla="*/ 2627221 h 6438807"/>
                    <a:gd name="connsiteX67" fmla="*/ 2712450 w 4234182"/>
                    <a:gd name="connsiteY67" fmla="*/ 2356122 h 6438807"/>
                    <a:gd name="connsiteX68" fmla="*/ 2713220 w 4234182"/>
                    <a:gd name="connsiteY68" fmla="*/ 2237512 h 6438807"/>
                    <a:gd name="connsiteX69" fmla="*/ 2715203 w 4234182"/>
                    <a:gd name="connsiteY69" fmla="*/ 2167856 h 6438807"/>
                    <a:gd name="connsiteX70" fmla="*/ 2755901 w 4234182"/>
                    <a:gd name="connsiteY70" fmla="*/ 2096996 h 6438807"/>
                    <a:gd name="connsiteX71" fmla="*/ 2865439 w 4234182"/>
                    <a:gd name="connsiteY71" fmla="*/ 2006508 h 6438807"/>
                    <a:gd name="connsiteX72" fmla="*/ 2947989 w 4234182"/>
                    <a:gd name="connsiteY72" fmla="*/ 1920783 h 6438807"/>
                    <a:gd name="connsiteX73" fmla="*/ 3024189 w 4234182"/>
                    <a:gd name="connsiteY73" fmla="*/ 1781083 h 6438807"/>
                    <a:gd name="connsiteX74" fmla="*/ 3051222 w 4234182"/>
                    <a:gd name="connsiteY74" fmla="*/ 1822858 h 6438807"/>
                    <a:gd name="connsiteX75" fmla="*/ 3119439 w 4234182"/>
                    <a:gd name="connsiteY75" fmla="*/ 1771558 h 6438807"/>
                    <a:gd name="connsiteX76" fmla="*/ 3141664 w 4234182"/>
                    <a:gd name="connsiteY76" fmla="*/ 1846171 h 6438807"/>
                    <a:gd name="connsiteX77" fmla="*/ 3276601 w 4234182"/>
                    <a:gd name="connsiteY77" fmla="*/ 1866808 h 6438807"/>
                    <a:gd name="connsiteX78" fmla="*/ 3319782 w 4234182"/>
                    <a:gd name="connsiteY78" fmla="*/ 1850934 h 6438807"/>
                    <a:gd name="connsiteX79" fmla="*/ 3416590 w 4234182"/>
                    <a:gd name="connsiteY79" fmla="*/ 1817163 h 6438807"/>
                    <a:gd name="connsiteX80" fmla="*/ 3586164 w 4234182"/>
                    <a:gd name="connsiteY80" fmla="*/ 1666783 h 6438807"/>
                    <a:gd name="connsiteX81" fmla="*/ 3737793 w 4234182"/>
                    <a:gd name="connsiteY81" fmla="*/ 1406797 h 6438807"/>
                    <a:gd name="connsiteX82" fmla="*/ 3911601 w 4234182"/>
                    <a:gd name="connsiteY82" fmla="*/ 1107983 h 6438807"/>
                    <a:gd name="connsiteX83" fmla="*/ 3983039 w 4234182"/>
                    <a:gd name="connsiteY83" fmla="*/ 996858 h 6438807"/>
                    <a:gd name="connsiteX84" fmla="*/ 4055631 w 4234182"/>
                    <a:gd name="connsiteY84" fmla="*/ 793658 h 6438807"/>
                    <a:gd name="connsiteX85" fmla="*/ 4146551 w 4234182"/>
                    <a:gd name="connsiteY85" fmla="*/ 583242 h 6438807"/>
                    <a:gd name="connsiteX86" fmla="*/ 4234182 w 4234182"/>
                    <a:gd name="connsiteY86" fmla="*/ 361768 h 6438807"/>
                    <a:gd name="connsiteX87" fmla="*/ 4203339 w 4234182"/>
                    <a:gd name="connsiteY87" fmla="*/ 0 h 6438807"/>
                    <a:gd name="connsiteX88" fmla="*/ 2572241 w 4234182"/>
                    <a:gd name="connsiteY88" fmla="*/ 46067 h 6438807"/>
                    <a:gd name="connsiteX89" fmla="*/ 2102049 w 4234182"/>
                    <a:gd name="connsiteY89" fmla="*/ 2170278 h 6438807"/>
                    <a:gd name="connsiteX0" fmla="*/ 2 w 4234182"/>
                    <a:gd name="connsiteY0" fmla="*/ 6438808 h 6438807"/>
                    <a:gd name="connsiteX1" fmla="*/ 541340 w 4234182"/>
                    <a:gd name="connsiteY1" fmla="*/ 6053047 h 6438807"/>
                    <a:gd name="connsiteX2" fmla="*/ 741456 w 4234182"/>
                    <a:gd name="connsiteY2" fmla="*/ 5928178 h 6438807"/>
                    <a:gd name="connsiteX3" fmla="*/ 1042990 w 4234182"/>
                    <a:gd name="connsiteY3" fmla="*/ 5332322 h 6438807"/>
                    <a:gd name="connsiteX4" fmla="*/ 1100140 w 4234182"/>
                    <a:gd name="connsiteY4" fmla="*/ 5329147 h 6438807"/>
                    <a:gd name="connsiteX5" fmla="*/ 1204915 w 4234182"/>
                    <a:gd name="connsiteY5" fmla="*/ 5005297 h 6438807"/>
                    <a:gd name="connsiteX6" fmla="*/ 1252540 w 4234182"/>
                    <a:gd name="connsiteY6" fmla="*/ 4959259 h 6438807"/>
                    <a:gd name="connsiteX7" fmla="*/ 1225552 w 4234182"/>
                    <a:gd name="connsiteY7" fmla="*/ 4890996 h 6438807"/>
                    <a:gd name="connsiteX8" fmla="*/ 1008065 w 4234182"/>
                    <a:gd name="connsiteY8" fmla="*/ 4870359 h 6438807"/>
                    <a:gd name="connsiteX9" fmla="*/ 948194 w 4234182"/>
                    <a:gd name="connsiteY9" fmla="*/ 4807992 h 6438807"/>
                    <a:gd name="connsiteX10" fmla="*/ 1179515 w 4234182"/>
                    <a:gd name="connsiteY10" fmla="*/ 4606834 h 6438807"/>
                    <a:gd name="connsiteX11" fmla="*/ 1138240 w 4234182"/>
                    <a:gd name="connsiteY11" fmla="*/ 4387759 h 6438807"/>
                    <a:gd name="connsiteX12" fmla="*/ 1038227 w 4234182"/>
                    <a:gd name="connsiteY12" fmla="*/ 4297272 h 6438807"/>
                    <a:gd name="connsiteX13" fmla="*/ 1139827 w 4234182"/>
                    <a:gd name="connsiteY13" fmla="*/ 3114584 h 6438807"/>
                    <a:gd name="connsiteX14" fmla="*/ 1125540 w 4234182"/>
                    <a:gd name="connsiteY14" fmla="*/ 3089184 h 6438807"/>
                    <a:gd name="connsiteX15" fmla="*/ 965202 w 4234182"/>
                    <a:gd name="connsiteY15" fmla="*/ 3086009 h 6438807"/>
                    <a:gd name="connsiteX16" fmla="*/ 884240 w 4234182"/>
                    <a:gd name="connsiteY16" fmla="*/ 3162209 h 6438807"/>
                    <a:gd name="connsiteX17" fmla="*/ 850902 w 4234182"/>
                    <a:gd name="connsiteY17" fmla="*/ 3213009 h 6438807"/>
                    <a:gd name="connsiteX18" fmla="*/ 702175 w 4234182"/>
                    <a:gd name="connsiteY18" fmla="*/ 3169103 h 6438807"/>
                    <a:gd name="connsiteX19" fmla="*/ 519115 w 4234182"/>
                    <a:gd name="connsiteY19" fmla="*/ 2930434 h 6438807"/>
                    <a:gd name="connsiteX20" fmla="*/ 641352 w 4234182"/>
                    <a:gd name="connsiteY20" fmla="*/ 2758984 h 6438807"/>
                    <a:gd name="connsiteX21" fmla="*/ 668340 w 4234182"/>
                    <a:gd name="connsiteY21" fmla="*/ 2785972 h 6438807"/>
                    <a:gd name="connsiteX22" fmla="*/ 860427 w 4234182"/>
                    <a:gd name="connsiteY22" fmla="*/ 2579597 h 6438807"/>
                    <a:gd name="connsiteX23" fmla="*/ 1031877 w 4234182"/>
                    <a:gd name="connsiteY23" fmla="*/ 2489109 h 6438807"/>
                    <a:gd name="connsiteX24" fmla="*/ 1179515 w 4234182"/>
                    <a:gd name="connsiteY24" fmla="*/ 2346234 h 6438807"/>
                    <a:gd name="connsiteX25" fmla="*/ 1293905 w 4234182"/>
                    <a:gd name="connsiteY25" fmla="*/ 2356213 h 6438807"/>
                    <a:gd name="connsiteX26" fmla="*/ 1359991 w 4234182"/>
                    <a:gd name="connsiteY26" fmla="*/ 2451598 h 6438807"/>
                    <a:gd name="connsiteX27" fmla="*/ 1303340 w 4234182"/>
                    <a:gd name="connsiteY27" fmla="*/ 2522447 h 6438807"/>
                    <a:gd name="connsiteX28" fmla="*/ 1206502 w 4234182"/>
                    <a:gd name="connsiteY28" fmla="*/ 2614522 h 6438807"/>
                    <a:gd name="connsiteX29" fmla="*/ 1168765 w 4234182"/>
                    <a:gd name="connsiteY29" fmla="*/ 2634705 h 6438807"/>
                    <a:gd name="connsiteX30" fmla="*/ 1180376 w 4234182"/>
                    <a:gd name="connsiteY30" fmla="*/ 2695756 h 6438807"/>
                    <a:gd name="connsiteX31" fmla="*/ 1133068 w 4234182"/>
                    <a:gd name="connsiteY31" fmla="*/ 2816815 h 6438807"/>
                    <a:gd name="connsiteX32" fmla="*/ 1362077 w 4234182"/>
                    <a:gd name="connsiteY32" fmla="*/ 2720884 h 6438807"/>
                    <a:gd name="connsiteX33" fmla="*/ 1684340 w 4234182"/>
                    <a:gd name="connsiteY33" fmla="*/ 2614522 h 6438807"/>
                    <a:gd name="connsiteX34" fmla="*/ 1890715 w 4234182"/>
                    <a:gd name="connsiteY34" fmla="*/ 2808197 h 6438807"/>
                    <a:gd name="connsiteX35" fmla="*/ 1787073 w 4234182"/>
                    <a:gd name="connsiteY35" fmla="*/ 2922088 h 6438807"/>
                    <a:gd name="connsiteX36" fmla="*/ 1811338 w 4234182"/>
                    <a:gd name="connsiteY36" fmla="*/ 3035208 h 6438807"/>
                    <a:gd name="connsiteX37" fmla="*/ 1878014 w 4234182"/>
                    <a:gd name="connsiteY37" fmla="*/ 3035208 h 6438807"/>
                    <a:gd name="connsiteX38" fmla="*/ 2100264 w 4234182"/>
                    <a:gd name="connsiteY38" fmla="*/ 3087596 h 6438807"/>
                    <a:gd name="connsiteX39" fmla="*/ 2171701 w 4234182"/>
                    <a:gd name="connsiteY39" fmla="*/ 3557496 h 6438807"/>
                    <a:gd name="connsiteX40" fmla="*/ 2129929 w 4234182"/>
                    <a:gd name="connsiteY40" fmla="*/ 3637008 h 6438807"/>
                    <a:gd name="connsiteX41" fmla="*/ 2095501 w 4234182"/>
                    <a:gd name="connsiteY41" fmla="*/ 3803558 h 6438807"/>
                    <a:gd name="connsiteX42" fmla="*/ 2056223 w 4234182"/>
                    <a:gd name="connsiteY42" fmla="*/ 3843564 h 6438807"/>
                    <a:gd name="connsiteX43" fmla="*/ 2090739 w 4234182"/>
                    <a:gd name="connsiteY43" fmla="*/ 3873408 h 6438807"/>
                    <a:gd name="connsiteX44" fmla="*/ 2073276 w 4234182"/>
                    <a:gd name="connsiteY44" fmla="*/ 3921033 h 6438807"/>
                    <a:gd name="connsiteX45" fmla="*/ 2122489 w 4234182"/>
                    <a:gd name="connsiteY45" fmla="*/ 3906746 h 6438807"/>
                    <a:gd name="connsiteX46" fmla="*/ 2163764 w 4234182"/>
                    <a:gd name="connsiteY46" fmla="*/ 3930558 h 6438807"/>
                    <a:gd name="connsiteX47" fmla="*/ 2211389 w 4234182"/>
                    <a:gd name="connsiteY47" fmla="*/ 3924208 h 6438807"/>
                    <a:gd name="connsiteX48" fmla="*/ 2271714 w 4234182"/>
                    <a:gd name="connsiteY48" fmla="*/ 3851183 h 6438807"/>
                    <a:gd name="connsiteX49" fmla="*/ 2266952 w 4234182"/>
                    <a:gd name="connsiteY49" fmla="*/ 3889283 h 6438807"/>
                    <a:gd name="connsiteX50" fmla="*/ 2335623 w 4234182"/>
                    <a:gd name="connsiteY50" fmla="*/ 3826147 h 6438807"/>
                    <a:gd name="connsiteX51" fmla="*/ 2381251 w 4234182"/>
                    <a:gd name="connsiteY51" fmla="*/ 3827371 h 6438807"/>
                    <a:gd name="connsiteX52" fmla="*/ 2416176 w 4234182"/>
                    <a:gd name="connsiteY52" fmla="*/ 3773396 h 6438807"/>
                    <a:gd name="connsiteX53" fmla="*/ 2519364 w 4234182"/>
                    <a:gd name="connsiteY53" fmla="*/ 3792446 h 6438807"/>
                    <a:gd name="connsiteX54" fmla="*/ 2568576 w 4234182"/>
                    <a:gd name="connsiteY54" fmla="*/ 3743233 h 6438807"/>
                    <a:gd name="connsiteX55" fmla="*/ 2654301 w 4234182"/>
                    <a:gd name="connsiteY55" fmla="*/ 3754346 h 6438807"/>
                    <a:gd name="connsiteX56" fmla="*/ 2688864 w 4234182"/>
                    <a:gd name="connsiteY56" fmla="*/ 3646260 h 6438807"/>
                    <a:gd name="connsiteX57" fmla="*/ 2719389 w 4234182"/>
                    <a:gd name="connsiteY57" fmla="*/ 3543208 h 6438807"/>
                    <a:gd name="connsiteX58" fmla="*/ 2695576 w 4234182"/>
                    <a:gd name="connsiteY58" fmla="*/ 3330483 h 6438807"/>
                    <a:gd name="connsiteX59" fmla="*/ 2666548 w 4234182"/>
                    <a:gd name="connsiteY59" fmla="*/ 3202486 h 6438807"/>
                    <a:gd name="connsiteX60" fmla="*/ 2611439 w 4234182"/>
                    <a:gd name="connsiteY60" fmla="*/ 3122521 h 6438807"/>
                    <a:gd name="connsiteX61" fmla="*/ 2547940 w 4234182"/>
                    <a:gd name="connsiteY61" fmla="*/ 3027272 h 6438807"/>
                    <a:gd name="connsiteX62" fmla="*/ 2479677 w 4234182"/>
                    <a:gd name="connsiteY62" fmla="*/ 2884397 h 6438807"/>
                    <a:gd name="connsiteX63" fmla="*/ 2317751 w 4234182"/>
                    <a:gd name="connsiteY63" fmla="*/ 2760571 h 6438807"/>
                    <a:gd name="connsiteX64" fmla="*/ 2310450 w 4234182"/>
                    <a:gd name="connsiteY64" fmla="*/ 2707549 h 6438807"/>
                    <a:gd name="connsiteX65" fmla="*/ 2341564 w 4234182"/>
                    <a:gd name="connsiteY65" fmla="*/ 2627221 h 6438807"/>
                    <a:gd name="connsiteX66" fmla="*/ 2712450 w 4234182"/>
                    <a:gd name="connsiteY66" fmla="*/ 2356122 h 6438807"/>
                    <a:gd name="connsiteX67" fmla="*/ 2713220 w 4234182"/>
                    <a:gd name="connsiteY67" fmla="*/ 2237512 h 6438807"/>
                    <a:gd name="connsiteX68" fmla="*/ 2715203 w 4234182"/>
                    <a:gd name="connsiteY68" fmla="*/ 2167856 h 6438807"/>
                    <a:gd name="connsiteX69" fmla="*/ 2755901 w 4234182"/>
                    <a:gd name="connsiteY69" fmla="*/ 2096996 h 6438807"/>
                    <a:gd name="connsiteX70" fmla="*/ 2865439 w 4234182"/>
                    <a:gd name="connsiteY70" fmla="*/ 2006508 h 6438807"/>
                    <a:gd name="connsiteX71" fmla="*/ 2947989 w 4234182"/>
                    <a:gd name="connsiteY71" fmla="*/ 1920783 h 6438807"/>
                    <a:gd name="connsiteX72" fmla="*/ 3024189 w 4234182"/>
                    <a:gd name="connsiteY72" fmla="*/ 1781083 h 6438807"/>
                    <a:gd name="connsiteX73" fmla="*/ 3051222 w 4234182"/>
                    <a:gd name="connsiteY73" fmla="*/ 1822858 h 6438807"/>
                    <a:gd name="connsiteX74" fmla="*/ 3119439 w 4234182"/>
                    <a:gd name="connsiteY74" fmla="*/ 1771558 h 6438807"/>
                    <a:gd name="connsiteX75" fmla="*/ 3141664 w 4234182"/>
                    <a:gd name="connsiteY75" fmla="*/ 1846171 h 6438807"/>
                    <a:gd name="connsiteX76" fmla="*/ 3276601 w 4234182"/>
                    <a:gd name="connsiteY76" fmla="*/ 1866808 h 6438807"/>
                    <a:gd name="connsiteX77" fmla="*/ 3319782 w 4234182"/>
                    <a:gd name="connsiteY77" fmla="*/ 1850934 h 6438807"/>
                    <a:gd name="connsiteX78" fmla="*/ 3416590 w 4234182"/>
                    <a:gd name="connsiteY78" fmla="*/ 1817163 h 6438807"/>
                    <a:gd name="connsiteX79" fmla="*/ 3586164 w 4234182"/>
                    <a:gd name="connsiteY79" fmla="*/ 1666783 h 6438807"/>
                    <a:gd name="connsiteX80" fmla="*/ 3737793 w 4234182"/>
                    <a:gd name="connsiteY80" fmla="*/ 1406797 h 6438807"/>
                    <a:gd name="connsiteX81" fmla="*/ 3911601 w 4234182"/>
                    <a:gd name="connsiteY81" fmla="*/ 1107983 h 6438807"/>
                    <a:gd name="connsiteX82" fmla="*/ 3983039 w 4234182"/>
                    <a:gd name="connsiteY82" fmla="*/ 996858 h 6438807"/>
                    <a:gd name="connsiteX83" fmla="*/ 4055631 w 4234182"/>
                    <a:gd name="connsiteY83" fmla="*/ 793658 h 6438807"/>
                    <a:gd name="connsiteX84" fmla="*/ 4146551 w 4234182"/>
                    <a:gd name="connsiteY84" fmla="*/ 583242 h 6438807"/>
                    <a:gd name="connsiteX85" fmla="*/ 4234182 w 4234182"/>
                    <a:gd name="connsiteY85" fmla="*/ 361768 h 6438807"/>
                    <a:gd name="connsiteX86" fmla="*/ 4203339 w 4234182"/>
                    <a:gd name="connsiteY86" fmla="*/ 0 h 6438807"/>
                    <a:gd name="connsiteX87" fmla="*/ 2572241 w 4234182"/>
                    <a:gd name="connsiteY87" fmla="*/ 46067 h 6438807"/>
                    <a:gd name="connsiteX88" fmla="*/ 2102049 w 4234182"/>
                    <a:gd name="connsiteY88" fmla="*/ 2170278 h 6438807"/>
                    <a:gd name="connsiteX0" fmla="*/ 2 w 4234182"/>
                    <a:gd name="connsiteY0" fmla="*/ 6438808 h 6438807"/>
                    <a:gd name="connsiteX1" fmla="*/ 394220 w 4234182"/>
                    <a:gd name="connsiteY1" fmla="*/ 6184607 h 6438807"/>
                    <a:gd name="connsiteX2" fmla="*/ 541340 w 4234182"/>
                    <a:gd name="connsiteY2" fmla="*/ 6053047 h 6438807"/>
                    <a:gd name="connsiteX3" fmla="*/ 741456 w 4234182"/>
                    <a:gd name="connsiteY3" fmla="*/ 5928178 h 6438807"/>
                    <a:gd name="connsiteX4" fmla="*/ 1042990 w 4234182"/>
                    <a:gd name="connsiteY4" fmla="*/ 5332322 h 6438807"/>
                    <a:gd name="connsiteX5" fmla="*/ 1100140 w 4234182"/>
                    <a:gd name="connsiteY5" fmla="*/ 5329147 h 6438807"/>
                    <a:gd name="connsiteX6" fmla="*/ 1204915 w 4234182"/>
                    <a:gd name="connsiteY6" fmla="*/ 5005297 h 6438807"/>
                    <a:gd name="connsiteX7" fmla="*/ 1252540 w 4234182"/>
                    <a:gd name="connsiteY7" fmla="*/ 4959259 h 6438807"/>
                    <a:gd name="connsiteX8" fmla="*/ 1225552 w 4234182"/>
                    <a:gd name="connsiteY8" fmla="*/ 4890996 h 6438807"/>
                    <a:gd name="connsiteX9" fmla="*/ 1008065 w 4234182"/>
                    <a:gd name="connsiteY9" fmla="*/ 4870359 h 6438807"/>
                    <a:gd name="connsiteX10" fmla="*/ 948194 w 4234182"/>
                    <a:gd name="connsiteY10" fmla="*/ 4807992 h 6438807"/>
                    <a:gd name="connsiteX11" fmla="*/ 1179515 w 4234182"/>
                    <a:gd name="connsiteY11" fmla="*/ 4606834 h 6438807"/>
                    <a:gd name="connsiteX12" fmla="*/ 1138240 w 4234182"/>
                    <a:gd name="connsiteY12" fmla="*/ 4387759 h 6438807"/>
                    <a:gd name="connsiteX13" fmla="*/ 1038227 w 4234182"/>
                    <a:gd name="connsiteY13" fmla="*/ 4297272 h 6438807"/>
                    <a:gd name="connsiteX14" fmla="*/ 1139827 w 4234182"/>
                    <a:gd name="connsiteY14" fmla="*/ 3114584 h 6438807"/>
                    <a:gd name="connsiteX15" fmla="*/ 1125540 w 4234182"/>
                    <a:gd name="connsiteY15" fmla="*/ 3089184 h 6438807"/>
                    <a:gd name="connsiteX16" fmla="*/ 965202 w 4234182"/>
                    <a:gd name="connsiteY16" fmla="*/ 3086009 h 6438807"/>
                    <a:gd name="connsiteX17" fmla="*/ 884240 w 4234182"/>
                    <a:gd name="connsiteY17" fmla="*/ 3162209 h 6438807"/>
                    <a:gd name="connsiteX18" fmla="*/ 850902 w 4234182"/>
                    <a:gd name="connsiteY18" fmla="*/ 3213009 h 6438807"/>
                    <a:gd name="connsiteX19" fmla="*/ 702175 w 4234182"/>
                    <a:gd name="connsiteY19" fmla="*/ 3169103 h 6438807"/>
                    <a:gd name="connsiteX20" fmla="*/ 519115 w 4234182"/>
                    <a:gd name="connsiteY20" fmla="*/ 2930434 h 6438807"/>
                    <a:gd name="connsiteX21" fmla="*/ 641352 w 4234182"/>
                    <a:gd name="connsiteY21" fmla="*/ 2758984 h 6438807"/>
                    <a:gd name="connsiteX22" fmla="*/ 668340 w 4234182"/>
                    <a:gd name="connsiteY22" fmla="*/ 2785972 h 6438807"/>
                    <a:gd name="connsiteX23" fmla="*/ 860427 w 4234182"/>
                    <a:gd name="connsiteY23" fmla="*/ 2579597 h 6438807"/>
                    <a:gd name="connsiteX24" fmla="*/ 1031877 w 4234182"/>
                    <a:gd name="connsiteY24" fmla="*/ 2489109 h 6438807"/>
                    <a:gd name="connsiteX25" fmla="*/ 1179515 w 4234182"/>
                    <a:gd name="connsiteY25" fmla="*/ 2346234 h 6438807"/>
                    <a:gd name="connsiteX26" fmla="*/ 1293905 w 4234182"/>
                    <a:gd name="connsiteY26" fmla="*/ 2356213 h 6438807"/>
                    <a:gd name="connsiteX27" fmla="*/ 1359991 w 4234182"/>
                    <a:gd name="connsiteY27" fmla="*/ 2451598 h 6438807"/>
                    <a:gd name="connsiteX28" fmla="*/ 1303340 w 4234182"/>
                    <a:gd name="connsiteY28" fmla="*/ 2522447 h 6438807"/>
                    <a:gd name="connsiteX29" fmla="*/ 1206502 w 4234182"/>
                    <a:gd name="connsiteY29" fmla="*/ 2614522 h 6438807"/>
                    <a:gd name="connsiteX30" fmla="*/ 1168765 w 4234182"/>
                    <a:gd name="connsiteY30" fmla="*/ 2634705 h 6438807"/>
                    <a:gd name="connsiteX31" fmla="*/ 1180376 w 4234182"/>
                    <a:gd name="connsiteY31" fmla="*/ 2695756 h 6438807"/>
                    <a:gd name="connsiteX32" fmla="*/ 1133068 w 4234182"/>
                    <a:gd name="connsiteY32" fmla="*/ 2816815 h 6438807"/>
                    <a:gd name="connsiteX33" fmla="*/ 1362077 w 4234182"/>
                    <a:gd name="connsiteY33" fmla="*/ 2720884 h 6438807"/>
                    <a:gd name="connsiteX34" fmla="*/ 1684340 w 4234182"/>
                    <a:gd name="connsiteY34" fmla="*/ 2614522 h 6438807"/>
                    <a:gd name="connsiteX35" fmla="*/ 1890715 w 4234182"/>
                    <a:gd name="connsiteY35" fmla="*/ 2808197 h 6438807"/>
                    <a:gd name="connsiteX36" fmla="*/ 1787073 w 4234182"/>
                    <a:gd name="connsiteY36" fmla="*/ 2922088 h 6438807"/>
                    <a:gd name="connsiteX37" fmla="*/ 1811338 w 4234182"/>
                    <a:gd name="connsiteY37" fmla="*/ 3035208 h 6438807"/>
                    <a:gd name="connsiteX38" fmla="*/ 1878014 w 4234182"/>
                    <a:gd name="connsiteY38" fmla="*/ 3035208 h 6438807"/>
                    <a:gd name="connsiteX39" fmla="*/ 2100264 w 4234182"/>
                    <a:gd name="connsiteY39" fmla="*/ 3087596 h 6438807"/>
                    <a:gd name="connsiteX40" fmla="*/ 2171701 w 4234182"/>
                    <a:gd name="connsiteY40" fmla="*/ 3557496 h 6438807"/>
                    <a:gd name="connsiteX41" fmla="*/ 2129929 w 4234182"/>
                    <a:gd name="connsiteY41" fmla="*/ 3637008 h 6438807"/>
                    <a:gd name="connsiteX42" fmla="*/ 2095501 w 4234182"/>
                    <a:gd name="connsiteY42" fmla="*/ 3803558 h 6438807"/>
                    <a:gd name="connsiteX43" fmla="*/ 2056223 w 4234182"/>
                    <a:gd name="connsiteY43" fmla="*/ 3843564 h 6438807"/>
                    <a:gd name="connsiteX44" fmla="*/ 2090739 w 4234182"/>
                    <a:gd name="connsiteY44" fmla="*/ 3873408 h 6438807"/>
                    <a:gd name="connsiteX45" fmla="*/ 2073276 w 4234182"/>
                    <a:gd name="connsiteY45" fmla="*/ 3921033 h 6438807"/>
                    <a:gd name="connsiteX46" fmla="*/ 2122489 w 4234182"/>
                    <a:gd name="connsiteY46" fmla="*/ 3906746 h 6438807"/>
                    <a:gd name="connsiteX47" fmla="*/ 2163764 w 4234182"/>
                    <a:gd name="connsiteY47" fmla="*/ 3930558 h 6438807"/>
                    <a:gd name="connsiteX48" fmla="*/ 2211389 w 4234182"/>
                    <a:gd name="connsiteY48" fmla="*/ 3924208 h 6438807"/>
                    <a:gd name="connsiteX49" fmla="*/ 2271714 w 4234182"/>
                    <a:gd name="connsiteY49" fmla="*/ 3851183 h 6438807"/>
                    <a:gd name="connsiteX50" fmla="*/ 2266952 w 4234182"/>
                    <a:gd name="connsiteY50" fmla="*/ 3889283 h 6438807"/>
                    <a:gd name="connsiteX51" fmla="*/ 2335623 w 4234182"/>
                    <a:gd name="connsiteY51" fmla="*/ 3826147 h 6438807"/>
                    <a:gd name="connsiteX52" fmla="*/ 2381251 w 4234182"/>
                    <a:gd name="connsiteY52" fmla="*/ 3827371 h 6438807"/>
                    <a:gd name="connsiteX53" fmla="*/ 2416176 w 4234182"/>
                    <a:gd name="connsiteY53" fmla="*/ 3773396 h 6438807"/>
                    <a:gd name="connsiteX54" fmla="*/ 2519364 w 4234182"/>
                    <a:gd name="connsiteY54" fmla="*/ 3792446 h 6438807"/>
                    <a:gd name="connsiteX55" fmla="*/ 2568576 w 4234182"/>
                    <a:gd name="connsiteY55" fmla="*/ 3743233 h 6438807"/>
                    <a:gd name="connsiteX56" fmla="*/ 2654301 w 4234182"/>
                    <a:gd name="connsiteY56" fmla="*/ 3754346 h 6438807"/>
                    <a:gd name="connsiteX57" fmla="*/ 2688864 w 4234182"/>
                    <a:gd name="connsiteY57" fmla="*/ 3646260 h 6438807"/>
                    <a:gd name="connsiteX58" fmla="*/ 2719389 w 4234182"/>
                    <a:gd name="connsiteY58" fmla="*/ 3543208 h 6438807"/>
                    <a:gd name="connsiteX59" fmla="*/ 2695576 w 4234182"/>
                    <a:gd name="connsiteY59" fmla="*/ 3330483 h 6438807"/>
                    <a:gd name="connsiteX60" fmla="*/ 2666548 w 4234182"/>
                    <a:gd name="connsiteY60" fmla="*/ 3202486 h 6438807"/>
                    <a:gd name="connsiteX61" fmla="*/ 2611439 w 4234182"/>
                    <a:gd name="connsiteY61" fmla="*/ 3122521 h 6438807"/>
                    <a:gd name="connsiteX62" fmla="*/ 2547940 w 4234182"/>
                    <a:gd name="connsiteY62" fmla="*/ 3027272 h 6438807"/>
                    <a:gd name="connsiteX63" fmla="*/ 2479677 w 4234182"/>
                    <a:gd name="connsiteY63" fmla="*/ 2884397 h 6438807"/>
                    <a:gd name="connsiteX64" fmla="*/ 2317751 w 4234182"/>
                    <a:gd name="connsiteY64" fmla="*/ 2760571 h 6438807"/>
                    <a:gd name="connsiteX65" fmla="*/ 2310450 w 4234182"/>
                    <a:gd name="connsiteY65" fmla="*/ 2707549 h 6438807"/>
                    <a:gd name="connsiteX66" fmla="*/ 2341564 w 4234182"/>
                    <a:gd name="connsiteY66" fmla="*/ 2627221 h 6438807"/>
                    <a:gd name="connsiteX67" fmla="*/ 2712450 w 4234182"/>
                    <a:gd name="connsiteY67" fmla="*/ 2356122 h 6438807"/>
                    <a:gd name="connsiteX68" fmla="*/ 2713220 w 4234182"/>
                    <a:gd name="connsiteY68" fmla="*/ 2237512 h 6438807"/>
                    <a:gd name="connsiteX69" fmla="*/ 2715203 w 4234182"/>
                    <a:gd name="connsiteY69" fmla="*/ 2167856 h 6438807"/>
                    <a:gd name="connsiteX70" fmla="*/ 2755901 w 4234182"/>
                    <a:gd name="connsiteY70" fmla="*/ 2096996 h 6438807"/>
                    <a:gd name="connsiteX71" fmla="*/ 2865439 w 4234182"/>
                    <a:gd name="connsiteY71" fmla="*/ 2006508 h 6438807"/>
                    <a:gd name="connsiteX72" fmla="*/ 2947989 w 4234182"/>
                    <a:gd name="connsiteY72" fmla="*/ 1920783 h 6438807"/>
                    <a:gd name="connsiteX73" fmla="*/ 3024189 w 4234182"/>
                    <a:gd name="connsiteY73" fmla="*/ 1781083 h 6438807"/>
                    <a:gd name="connsiteX74" fmla="*/ 3051222 w 4234182"/>
                    <a:gd name="connsiteY74" fmla="*/ 1822858 h 6438807"/>
                    <a:gd name="connsiteX75" fmla="*/ 3119439 w 4234182"/>
                    <a:gd name="connsiteY75" fmla="*/ 1771558 h 6438807"/>
                    <a:gd name="connsiteX76" fmla="*/ 3141664 w 4234182"/>
                    <a:gd name="connsiteY76" fmla="*/ 1846171 h 6438807"/>
                    <a:gd name="connsiteX77" fmla="*/ 3276601 w 4234182"/>
                    <a:gd name="connsiteY77" fmla="*/ 1866808 h 6438807"/>
                    <a:gd name="connsiteX78" fmla="*/ 3319782 w 4234182"/>
                    <a:gd name="connsiteY78" fmla="*/ 1850934 h 6438807"/>
                    <a:gd name="connsiteX79" fmla="*/ 3416590 w 4234182"/>
                    <a:gd name="connsiteY79" fmla="*/ 1817163 h 6438807"/>
                    <a:gd name="connsiteX80" fmla="*/ 3586164 w 4234182"/>
                    <a:gd name="connsiteY80" fmla="*/ 1666783 h 6438807"/>
                    <a:gd name="connsiteX81" fmla="*/ 3737793 w 4234182"/>
                    <a:gd name="connsiteY81" fmla="*/ 1406797 h 6438807"/>
                    <a:gd name="connsiteX82" fmla="*/ 3911601 w 4234182"/>
                    <a:gd name="connsiteY82" fmla="*/ 1107983 h 6438807"/>
                    <a:gd name="connsiteX83" fmla="*/ 3983039 w 4234182"/>
                    <a:gd name="connsiteY83" fmla="*/ 996858 h 6438807"/>
                    <a:gd name="connsiteX84" fmla="*/ 4055631 w 4234182"/>
                    <a:gd name="connsiteY84" fmla="*/ 793658 h 6438807"/>
                    <a:gd name="connsiteX85" fmla="*/ 4146551 w 4234182"/>
                    <a:gd name="connsiteY85" fmla="*/ 583242 h 6438807"/>
                    <a:gd name="connsiteX86" fmla="*/ 4234182 w 4234182"/>
                    <a:gd name="connsiteY86" fmla="*/ 361768 h 6438807"/>
                    <a:gd name="connsiteX87" fmla="*/ 4203339 w 4234182"/>
                    <a:gd name="connsiteY87" fmla="*/ 0 h 6438807"/>
                    <a:gd name="connsiteX88" fmla="*/ 2572241 w 4234182"/>
                    <a:gd name="connsiteY88" fmla="*/ 46067 h 6438807"/>
                    <a:gd name="connsiteX89" fmla="*/ 2102049 w 4234182"/>
                    <a:gd name="connsiteY89" fmla="*/ 2170278 h 6438807"/>
                    <a:gd name="connsiteX0" fmla="*/ 0 w 3839962"/>
                    <a:gd name="connsiteY0" fmla="*/ 6184607 h 6184607"/>
                    <a:gd name="connsiteX1" fmla="*/ 147120 w 3839962"/>
                    <a:gd name="connsiteY1" fmla="*/ 6053047 h 6184607"/>
                    <a:gd name="connsiteX2" fmla="*/ 347236 w 3839962"/>
                    <a:gd name="connsiteY2" fmla="*/ 5928178 h 6184607"/>
                    <a:gd name="connsiteX3" fmla="*/ 648770 w 3839962"/>
                    <a:gd name="connsiteY3" fmla="*/ 5332322 h 6184607"/>
                    <a:gd name="connsiteX4" fmla="*/ 705920 w 3839962"/>
                    <a:gd name="connsiteY4" fmla="*/ 5329147 h 6184607"/>
                    <a:gd name="connsiteX5" fmla="*/ 810695 w 3839962"/>
                    <a:gd name="connsiteY5" fmla="*/ 5005297 h 6184607"/>
                    <a:gd name="connsiteX6" fmla="*/ 858320 w 3839962"/>
                    <a:gd name="connsiteY6" fmla="*/ 4959259 h 6184607"/>
                    <a:gd name="connsiteX7" fmla="*/ 831332 w 3839962"/>
                    <a:gd name="connsiteY7" fmla="*/ 4890996 h 6184607"/>
                    <a:gd name="connsiteX8" fmla="*/ 613845 w 3839962"/>
                    <a:gd name="connsiteY8" fmla="*/ 4870359 h 6184607"/>
                    <a:gd name="connsiteX9" fmla="*/ 553974 w 3839962"/>
                    <a:gd name="connsiteY9" fmla="*/ 4807992 h 6184607"/>
                    <a:gd name="connsiteX10" fmla="*/ 785295 w 3839962"/>
                    <a:gd name="connsiteY10" fmla="*/ 4606834 h 6184607"/>
                    <a:gd name="connsiteX11" fmla="*/ 744020 w 3839962"/>
                    <a:gd name="connsiteY11" fmla="*/ 4387759 h 6184607"/>
                    <a:gd name="connsiteX12" fmla="*/ 644007 w 3839962"/>
                    <a:gd name="connsiteY12" fmla="*/ 4297272 h 6184607"/>
                    <a:gd name="connsiteX13" fmla="*/ 745607 w 3839962"/>
                    <a:gd name="connsiteY13" fmla="*/ 3114584 h 6184607"/>
                    <a:gd name="connsiteX14" fmla="*/ 731320 w 3839962"/>
                    <a:gd name="connsiteY14" fmla="*/ 3089184 h 6184607"/>
                    <a:gd name="connsiteX15" fmla="*/ 570982 w 3839962"/>
                    <a:gd name="connsiteY15" fmla="*/ 3086009 h 6184607"/>
                    <a:gd name="connsiteX16" fmla="*/ 490020 w 3839962"/>
                    <a:gd name="connsiteY16" fmla="*/ 3162209 h 6184607"/>
                    <a:gd name="connsiteX17" fmla="*/ 456682 w 3839962"/>
                    <a:gd name="connsiteY17" fmla="*/ 3213009 h 6184607"/>
                    <a:gd name="connsiteX18" fmla="*/ 307955 w 3839962"/>
                    <a:gd name="connsiteY18" fmla="*/ 3169103 h 6184607"/>
                    <a:gd name="connsiteX19" fmla="*/ 124895 w 3839962"/>
                    <a:gd name="connsiteY19" fmla="*/ 2930434 h 6184607"/>
                    <a:gd name="connsiteX20" fmla="*/ 247132 w 3839962"/>
                    <a:gd name="connsiteY20" fmla="*/ 2758984 h 6184607"/>
                    <a:gd name="connsiteX21" fmla="*/ 274120 w 3839962"/>
                    <a:gd name="connsiteY21" fmla="*/ 2785972 h 6184607"/>
                    <a:gd name="connsiteX22" fmla="*/ 466207 w 3839962"/>
                    <a:gd name="connsiteY22" fmla="*/ 2579597 h 6184607"/>
                    <a:gd name="connsiteX23" fmla="*/ 637657 w 3839962"/>
                    <a:gd name="connsiteY23" fmla="*/ 2489109 h 6184607"/>
                    <a:gd name="connsiteX24" fmla="*/ 785295 w 3839962"/>
                    <a:gd name="connsiteY24" fmla="*/ 2346234 h 6184607"/>
                    <a:gd name="connsiteX25" fmla="*/ 899685 w 3839962"/>
                    <a:gd name="connsiteY25" fmla="*/ 2356213 h 6184607"/>
                    <a:gd name="connsiteX26" fmla="*/ 965771 w 3839962"/>
                    <a:gd name="connsiteY26" fmla="*/ 2451598 h 6184607"/>
                    <a:gd name="connsiteX27" fmla="*/ 909120 w 3839962"/>
                    <a:gd name="connsiteY27" fmla="*/ 2522447 h 6184607"/>
                    <a:gd name="connsiteX28" fmla="*/ 812282 w 3839962"/>
                    <a:gd name="connsiteY28" fmla="*/ 2614522 h 6184607"/>
                    <a:gd name="connsiteX29" fmla="*/ 774545 w 3839962"/>
                    <a:gd name="connsiteY29" fmla="*/ 2634705 h 6184607"/>
                    <a:gd name="connsiteX30" fmla="*/ 786156 w 3839962"/>
                    <a:gd name="connsiteY30" fmla="*/ 2695756 h 6184607"/>
                    <a:gd name="connsiteX31" fmla="*/ 738848 w 3839962"/>
                    <a:gd name="connsiteY31" fmla="*/ 2816815 h 6184607"/>
                    <a:gd name="connsiteX32" fmla="*/ 967857 w 3839962"/>
                    <a:gd name="connsiteY32" fmla="*/ 2720884 h 6184607"/>
                    <a:gd name="connsiteX33" fmla="*/ 1290120 w 3839962"/>
                    <a:gd name="connsiteY33" fmla="*/ 2614522 h 6184607"/>
                    <a:gd name="connsiteX34" fmla="*/ 1496495 w 3839962"/>
                    <a:gd name="connsiteY34" fmla="*/ 2808197 h 6184607"/>
                    <a:gd name="connsiteX35" fmla="*/ 1392853 w 3839962"/>
                    <a:gd name="connsiteY35" fmla="*/ 2922088 h 6184607"/>
                    <a:gd name="connsiteX36" fmla="*/ 1417118 w 3839962"/>
                    <a:gd name="connsiteY36" fmla="*/ 3035208 h 6184607"/>
                    <a:gd name="connsiteX37" fmla="*/ 1483794 w 3839962"/>
                    <a:gd name="connsiteY37" fmla="*/ 3035208 h 6184607"/>
                    <a:gd name="connsiteX38" fmla="*/ 1706044 w 3839962"/>
                    <a:gd name="connsiteY38" fmla="*/ 3087596 h 6184607"/>
                    <a:gd name="connsiteX39" fmla="*/ 1777481 w 3839962"/>
                    <a:gd name="connsiteY39" fmla="*/ 3557496 h 6184607"/>
                    <a:gd name="connsiteX40" fmla="*/ 1735709 w 3839962"/>
                    <a:gd name="connsiteY40" fmla="*/ 3637008 h 6184607"/>
                    <a:gd name="connsiteX41" fmla="*/ 1701281 w 3839962"/>
                    <a:gd name="connsiteY41" fmla="*/ 3803558 h 6184607"/>
                    <a:gd name="connsiteX42" fmla="*/ 1662003 w 3839962"/>
                    <a:gd name="connsiteY42" fmla="*/ 3843564 h 6184607"/>
                    <a:gd name="connsiteX43" fmla="*/ 1696519 w 3839962"/>
                    <a:gd name="connsiteY43" fmla="*/ 3873408 h 6184607"/>
                    <a:gd name="connsiteX44" fmla="*/ 1679056 w 3839962"/>
                    <a:gd name="connsiteY44" fmla="*/ 3921033 h 6184607"/>
                    <a:gd name="connsiteX45" fmla="*/ 1728269 w 3839962"/>
                    <a:gd name="connsiteY45" fmla="*/ 3906746 h 6184607"/>
                    <a:gd name="connsiteX46" fmla="*/ 1769544 w 3839962"/>
                    <a:gd name="connsiteY46" fmla="*/ 3930558 h 6184607"/>
                    <a:gd name="connsiteX47" fmla="*/ 1817169 w 3839962"/>
                    <a:gd name="connsiteY47" fmla="*/ 3924208 h 6184607"/>
                    <a:gd name="connsiteX48" fmla="*/ 1877494 w 3839962"/>
                    <a:gd name="connsiteY48" fmla="*/ 3851183 h 6184607"/>
                    <a:gd name="connsiteX49" fmla="*/ 1872732 w 3839962"/>
                    <a:gd name="connsiteY49" fmla="*/ 3889283 h 6184607"/>
                    <a:gd name="connsiteX50" fmla="*/ 1941403 w 3839962"/>
                    <a:gd name="connsiteY50" fmla="*/ 3826147 h 6184607"/>
                    <a:gd name="connsiteX51" fmla="*/ 1987031 w 3839962"/>
                    <a:gd name="connsiteY51" fmla="*/ 3827371 h 6184607"/>
                    <a:gd name="connsiteX52" fmla="*/ 2021956 w 3839962"/>
                    <a:gd name="connsiteY52" fmla="*/ 3773396 h 6184607"/>
                    <a:gd name="connsiteX53" fmla="*/ 2125144 w 3839962"/>
                    <a:gd name="connsiteY53" fmla="*/ 3792446 h 6184607"/>
                    <a:gd name="connsiteX54" fmla="*/ 2174356 w 3839962"/>
                    <a:gd name="connsiteY54" fmla="*/ 3743233 h 6184607"/>
                    <a:gd name="connsiteX55" fmla="*/ 2260081 w 3839962"/>
                    <a:gd name="connsiteY55" fmla="*/ 3754346 h 6184607"/>
                    <a:gd name="connsiteX56" fmla="*/ 2294644 w 3839962"/>
                    <a:gd name="connsiteY56" fmla="*/ 3646260 h 6184607"/>
                    <a:gd name="connsiteX57" fmla="*/ 2325169 w 3839962"/>
                    <a:gd name="connsiteY57" fmla="*/ 3543208 h 6184607"/>
                    <a:gd name="connsiteX58" fmla="*/ 2301356 w 3839962"/>
                    <a:gd name="connsiteY58" fmla="*/ 3330483 h 6184607"/>
                    <a:gd name="connsiteX59" fmla="*/ 2272328 w 3839962"/>
                    <a:gd name="connsiteY59" fmla="*/ 3202486 h 6184607"/>
                    <a:gd name="connsiteX60" fmla="*/ 2217219 w 3839962"/>
                    <a:gd name="connsiteY60" fmla="*/ 3122521 h 6184607"/>
                    <a:gd name="connsiteX61" fmla="*/ 2153720 w 3839962"/>
                    <a:gd name="connsiteY61" fmla="*/ 3027272 h 6184607"/>
                    <a:gd name="connsiteX62" fmla="*/ 2085457 w 3839962"/>
                    <a:gd name="connsiteY62" fmla="*/ 2884397 h 6184607"/>
                    <a:gd name="connsiteX63" fmla="*/ 1923531 w 3839962"/>
                    <a:gd name="connsiteY63" fmla="*/ 2760571 h 6184607"/>
                    <a:gd name="connsiteX64" fmla="*/ 1916230 w 3839962"/>
                    <a:gd name="connsiteY64" fmla="*/ 2707549 h 6184607"/>
                    <a:gd name="connsiteX65" fmla="*/ 1947344 w 3839962"/>
                    <a:gd name="connsiteY65" fmla="*/ 2627221 h 6184607"/>
                    <a:gd name="connsiteX66" fmla="*/ 2318230 w 3839962"/>
                    <a:gd name="connsiteY66" fmla="*/ 2356122 h 6184607"/>
                    <a:gd name="connsiteX67" fmla="*/ 2319000 w 3839962"/>
                    <a:gd name="connsiteY67" fmla="*/ 2237512 h 6184607"/>
                    <a:gd name="connsiteX68" fmla="*/ 2320983 w 3839962"/>
                    <a:gd name="connsiteY68" fmla="*/ 2167856 h 6184607"/>
                    <a:gd name="connsiteX69" fmla="*/ 2361681 w 3839962"/>
                    <a:gd name="connsiteY69" fmla="*/ 2096996 h 6184607"/>
                    <a:gd name="connsiteX70" fmla="*/ 2471219 w 3839962"/>
                    <a:gd name="connsiteY70" fmla="*/ 2006508 h 6184607"/>
                    <a:gd name="connsiteX71" fmla="*/ 2553769 w 3839962"/>
                    <a:gd name="connsiteY71" fmla="*/ 1920783 h 6184607"/>
                    <a:gd name="connsiteX72" fmla="*/ 2629969 w 3839962"/>
                    <a:gd name="connsiteY72" fmla="*/ 1781083 h 6184607"/>
                    <a:gd name="connsiteX73" fmla="*/ 2657002 w 3839962"/>
                    <a:gd name="connsiteY73" fmla="*/ 1822858 h 6184607"/>
                    <a:gd name="connsiteX74" fmla="*/ 2725219 w 3839962"/>
                    <a:gd name="connsiteY74" fmla="*/ 1771558 h 6184607"/>
                    <a:gd name="connsiteX75" fmla="*/ 2747444 w 3839962"/>
                    <a:gd name="connsiteY75" fmla="*/ 1846171 h 6184607"/>
                    <a:gd name="connsiteX76" fmla="*/ 2882381 w 3839962"/>
                    <a:gd name="connsiteY76" fmla="*/ 1866808 h 6184607"/>
                    <a:gd name="connsiteX77" fmla="*/ 2925562 w 3839962"/>
                    <a:gd name="connsiteY77" fmla="*/ 1850934 h 6184607"/>
                    <a:gd name="connsiteX78" fmla="*/ 3022370 w 3839962"/>
                    <a:gd name="connsiteY78" fmla="*/ 1817163 h 6184607"/>
                    <a:gd name="connsiteX79" fmla="*/ 3191944 w 3839962"/>
                    <a:gd name="connsiteY79" fmla="*/ 1666783 h 6184607"/>
                    <a:gd name="connsiteX80" fmla="*/ 3343573 w 3839962"/>
                    <a:gd name="connsiteY80" fmla="*/ 1406797 h 6184607"/>
                    <a:gd name="connsiteX81" fmla="*/ 3517381 w 3839962"/>
                    <a:gd name="connsiteY81" fmla="*/ 1107983 h 6184607"/>
                    <a:gd name="connsiteX82" fmla="*/ 3588819 w 3839962"/>
                    <a:gd name="connsiteY82" fmla="*/ 996858 h 6184607"/>
                    <a:gd name="connsiteX83" fmla="*/ 3661411 w 3839962"/>
                    <a:gd name="connsiteY83" fmla="*/ 793658 h 6184607"/>
                    <a:gd name="connsiteX84" fmla="*/ 3752331 w 3839962"/>
                    <a:gd name="connsiteY84" fmla="*/ 583242 h 6184607"/>
                    <a:gd name="connsiteX85" fmla="*/ 3839962 w 3839962"/>
                    <a:gd name="connsiteY85" fmla="*/ 361768 h 6184607"/>
                    <a:gd name="connsiteX86" fmla="*/ 3809119 w 3839962"/>
                    <a:gd name="connsiteY86" fmla="*/ 0 h 6184607"/>
                    <a:gd name="connsiteX87" fmla="*/ 2178021 w 3839962"/>
                    <a:gd name="connsiteY87" fmla="*/ 46067 h 6184607"/>
                    <a:gd name="connsiteX88" fmla="*/ 1707829 w 3839962"/>
                    <a:gd name="connsiteY88" fmla="*/ 2170278 h 6184607"/>
                    <a:gd name="connsiteX0" fmla="*/ 22901 w 3715743"/>
                    <a:gd name="connsiteY0" fmla="*/ 6053047 h 6053043"/>
                    <a:gd name="connsiteX1" fmla="*/ 223017 w 3715743"/>
                    <a:gd name="connsiteY1" fmla="*/ 5928178 h 6053043"/>
                    <a:gd name="connsiteX2" fmla="*/ 524551 w 3715743"/>
                    <a:gd name="connsiteY2" fmla="*/ 5332322 h 6053043"/>
                    <a:gd name="connsiteX3" fmla="*/ 581701 w 3715743"/>
                    <a:gd name="connsiteY3" fmla="*/ 5329147 h 6053043"/>
                    <a:gd name="connsiteX4" fmla="*/ 686476 w 3715743"/>
                    <a:gd name="connsiteY4" fmla="*/ 5005297 h 6053043"/>
                    <a:gd name="connsiteX5" fmla="*/ 734101 w 3715743"/>
                    <a:gd name="connsiteY5" fmla="*/ 4959259 h 6053043"/>
                    <a:gd name="connsiteX6" fmla="*/ 707113 w 3715743"/>
                    <a:gd name="connsiteY6" fmla="*/ 4890996 h 6053043"/>
                    <a:gd name="connsiteX7" fmla="*/ 489626 w 3715743"/>
                    <a:gd name="connsiteY7" fmla="*/ 4870359 h 6053043"/>
                    <a:gd name="connsiteX8" fmla="*/ 429755 w 3715743"/>
                    <a:gd name="connsiteY8" fmla="*/ 4807992 h 6053043"/>
                    <a:gd name="connsiteX9" fmla="*/ 661076 w 3715743"/>
                    <a:gd name="connsiteY9" fmla="*/ 4606834 h 6053043"/>
                    <a:gd name="connsiteX10" fmla="*/ 619801 w 3715743"/>
                    <a:gd name="connsiteY10" fmla="*/ 4387759 h 6053043"/>
                    <a:gd name="connsiteX11" fmla="*/ 519788 w 3715743"/>
                    <a:gd name="connsiteY11" fmla="*/ 4297272 h 6053043"/>
                    <a:gd name="connsiteX12" fmla="*/ 621388 w 3715743"/>
                    <a:gd name="connsiteY12" fmla="*/ 3114584 h 6053043"/>
                    <a:gd name="connsiteX13" fmla="*/ 607101 w 3715743"/>
                    <a:gd name="connsiteY13" fmla="*/ 3089184 h 6053043"/>
                    <a:gd name="connsiteX14" fmla="*/ 446763 w 3715743"/>
                    <a:gd name="connsiteY14" fmla="*/ 3086009 h 6053043"/>
                    <a:gd name="connsiteX15" fmla="*/ 365801 w 3715743"/>
                    <a:gd name="connsiteY15" fmla="*/ 3162209 h 6053043"/>
                    <a:gd name="connsiteX16" fmla="*/ 332463 w 3715743"/>
                    <a:gd name="connsiteY16" fmla="*/ 3213009 h 6053043"/>
                    <a:gd name="connsiteX17" fmla="*/ 183736 w 3715743"/>
                    <a:gd name="connsiteY17" fmla="*/ 3169103 h 6053043"/>
                    <a:gd name="connsiteX18" fmla="*/ 676 w 3715743"/>
                    <a:gd name="connsiteY18" fmla="*/ 2930434 h 6053043"/>
                    <a:gd name="connsiteX19" fmla="*/ 122913 w 3715743"/>
                    <a:gd name="connsiteY19" fmla="*/ 2758984 h 6053043"/>
                    <a:gd name="connsiteX20" fmla="*/ 149901 w 3715743"/>
                    <a:gd name="connsiteY20" fmla="*/ 2785972 h 6053043"/>
                    <a:gd name="connsiteX21" fmla="*/ 341988 w 3715743"/>
                    <a:gd name="connsiteY21" fmla="*/ 2579597 h 6053043"/>
                    <a:gd name="connsiteX22" fmla="*/ 513438 w 3715743"/>
                    <a:gd name="connsiteY22" fmla="*/ 2489109 h 6053043"/>
                    <a:gd name="connsiteX23" fmla="*/ 661076 w 3715743"/>
                    <a:gd name="connsiteY23" fmla="*/ 2346234 h 6053043"/>
                    <a:gd name="connsiteX24" fmla="*/ 775466 w 3715743"/>
                    <a:gd name="connsiteY24" fmla="*/ 2356213 h 6053043"/>
                    <a:gd name="connsiteX25" fmla="*/ 841552 w 3715743"/>
                    <a:gd name="connsiteY25" fmla="*/ 2451598 h 6053043"/>
                    <a:gd name="connsiteX26" fmla="*/ 784901 w 3715743"/>
                    <a:gd name="connsiteY26" fmla="*/ 2522447 h 6053043"/>
                    <a:gd name="connsiteX27" fmla="*/ 688063 w 3715743"/>
                    <a:gd name="connsiteY27" fmla="*/ 2614522 h 6053043"/>
                    <a:gd name="connsiteX28" fmla="*/ 650326 w 3715743"/>
                    <a:gd name="connsiteY28" fmla="*/ 2634705 h 6053043"/>
                    <a:gd name="connsiteX29" fmla="*/ 661937 w 3715743"/>
                    <a:gd name="connsiteY29" fmla="*/ 2695756 h 6053043"/>
                    <a:gd name="connsiteX30" fmla="*/ 614629 w 3715743"/>
                    <a:gd name="connsiteY30" fmla="*/ 2816815 h 6053043"/>
                    <a:gd name="connsiteX31" fmla="*/ 843638 w 3715743"/>
                    <a:gd name="connsiteY31" fmla="*/ 2720884 h 6053043"/>
                    <a:gd name="connsiteX32" fmla="*/ 1165901 w 3715743"/>
                    <a:gd name="connsiteY32" fmla="*/ 2614522 h 6053043"/>
                    <a:gd name="connsiteX33" fmla="*/ 1372276 w 3715743"/>
                    <a:gd name="connsiteY33" fmla="*/ 2808197 h 6053043"/>
                    <a:gd name="connsiteX34" fmla="*/ 1268634 w 3715743"/>
                    <a:gd name="connsiteY34" fmla="*/ 2922088 h 6053043"/>
                    <a:gd name="connsiteX35" fmla="*/ 1292899 w 3715743"/>
                    <a:gd name="connsiteY35" fmla="*/ 3035208 h 6053043"/>
                    <a:gd name="connsiteX36" fmla="*/ 1359575 w 3715743"/>
                    <a:gd name="connsiteY36" fmla="*/ 3035208 h 6053043"/>
                    <a:gd name="connsiteX37" fmla="*/ 1581825 w 3715743"/>
                    <a:gd name="connsiteY37" fmla="*/ 3087596 h 6053043"/>
                    <a:gd name="connsiteX38" fmla="*/ 1653262 w 3715743"/>
                    <a:gd name="connsiteY38" fmla="*/ 3557496 h 6053043"/>
                    <a:gd name="connsiteX39" fmla="*/ 1611490 w 3715743"/>
                    <a:gd name="connsiteY39" fmla="*/ 3637008 h 6053043"/>
                    <a:gd name="connsiteX40" fmla="*/ 1577062 w 3715743"/>
                    <a:gd name="connsiteY40" fmla="*/ 3803558 h 6053043"/>
                    <a:gd name="connsiteX41" fmla="*/ 1537784 w 3715743"/>
                    <a:gd name="connsiteY41" fmla="*/ 3843564 h 6053043"/>
                    <a:gd name="connsiteX42" fmla="*/ 1572300 w 3715743"/>
                    <a:gd name="connsiteY42" fmla="*/ 3873408 h 6053043"/>
                    <a:gd name="connsiteX43" fmla="*/ 1554837 w 3715743"/>
                    <a:gd name="connsiteY43" fmla="*/ 3921033 h 6053043"/>
                    <a:gd name="connsiteX44" fmla="*/ 1604050 w 3715743"/>
                    <a:gd name="connsiteY44" fmla="*/ 3906746 h 6053043"/>
                    <a:gd name="connsiteX45" fmla="*/ 1645325 w 3715743"/>
                    <a:gd name="connsiteY45" fmla="*/ 3930558 h 6053043"/>
                    <a:gd name="connsiteX46" fmla="*/ 1692950 w 3715743"/>
                    <a:gd name="connsiteY46" fmla="*/ 3924208 h 6053043"/>
                    <a:gd name="connsiteX47" fmla="*/ 1753275 w 3715743"/>
                    <a:gd name="connsiteY47" fmla="*/ 3851183 h 6053043"/>
                    <a:gd name="connsiteX48" fmla="*/ 1748513 w 3715743"/>
                    <a:gd name="connsiteY48" fmla="*/ 3889283 h 6053043"/>
                    <a:gd name="connsiteX49" fmla="*/ 1817184 w 3715743"/>
                    <a:gd name="connsiteY49" fmla="*/ 3826147 h 6053043"/>
                    <a:gd name="connsiteX50" fmla="*/ 1862812 w 3715743"/>
                    <a:gd name="connsiteY50" fmla="*/ 3827371 h 6053043"/>
                    <a:gd name="connsiteX51" fmla="*/ 1897737 w 3715743"/>
                    <a:gd name="connsiteY51" fmla="*/ 3773396 h 6053043"/>
                    <a:gd name="connsiteX52" fmla="*/ 2000925 w 3715743"/>
                    <a:gd name="connsiteY52" fmla="*/ 3792446 h 6053043"/>
                    <a:gd name="connsiteX53" fmla="*/ 2050137 w 3715743"/>
                    <a:gd name="connsiteY53" fmla="*/ 3743233 h 6053043"/>
                    <a:gd name="connsiteX54" fmla="*/ 2135862 w 3715743"/>
                    <a:gd name="connsiteY54" fmla="*/ 3754346 h 6053043"/>
                    <a:gd name="connsiteX55" fmla="*/ 2170425 w 3715743"/>
                    <a:gd name="connsiteY55" fmla="*/ 3646260 h 6053043"/>
                    <a:gd name="connsiteX56" fmla="*/ 2200950 w 3715743"/>
                    <a:gd name="connsiteY56" fmla="*/ 3543208 h 6053043"/>
                    <a:gd name="connsiteX57" fmla="*/ 2177137 w 3715743"/>
                    <a:gd name="connsiteY57" fmla="*/ 3330483 h 6053043"/>
                    <a:gd name="connsiteX58" fmla="*/ 2148109 w 3715743"/>
                    <a:gd name="connsiteY58" fmla="*/ 3202486 h 6053043"/>
                    <a:gd name="connsiteX59" fmla="*/ 2093000 w 3715743"/>
                    <a:gd name="connsiteY59" fmla="*/ 3122521 h 6053043"/>
                    <a:gd name="connsiteX60" fmla="*/ 2029501 w 3715743"/>
                    <a:gd name="connsiteY60" fmla="*/ 3027272 h 6053043"/>
                    <a:gd name="connsiteX61" fmla="*/ 1961238 w 3715743"/>
                    <a:gd name="connsiteY61" fmla="*/ 2884397 h 6053043"/>
                    <a:gd name="connsiteX62" fmla="*/ 1799312 w 3715743"/>
                    <a:gd name="connsiteY62" fmla="*/ 2760571 h 6053043"/>
                    <a:gd name="connsiteX63" fmla="*/ 1792011 w 3715743"/>
                    <a:gd name="connsiteY63" fmla="*/ 2707549 h 6053043"/>
                    <a:gd name="connsiteX64" fmla="*/ 1823125 w 3715743"/>
                    <a:gd name="connsiteY64" fmla="*/ 2627221 h 6053043"/>
                    <a:gd name="connsiteX65" fmla="*/ 2194011 w 3715743"/>
                    <a:gd name="connsiteY65" fmla="*/ 2356122 h 6053043"/>
                    <a:gd name="connsiteX66" fmla="*/ 2194781 w 3715743"/>
                    <a:gd name="connsiteY66" fmla="*/ 2237512 h 6053043"/>
                    <a:gd name="connsiteX67" fmla="*/ 2196764 w 3715743"/>
                    <a:gd name="connsiteY67" fmla="*/ 2167856 h 6053043"/>
                    <a:gd name="connsiteX68" fmla="*/ 2237462 w 3715743"/>
                    <a:gd name="connsiteY68" fmla="*/ 2096996 h 6053043"/>
                    <a:gd name="connsiteX69" fmla="*/ 2347000 w 3715743"/>
                    <a:gd name="connsiteY69" fmla="*/ 2006508 h 6053043"/>
                    <a:gd name="connsiteX70" fmla="*/ 2429550 w 3715743"/>
                    <a:gd name="connsiteY70" fmla="*/ 1920783 h 6053043"/>
                    <a:gd name="connsiteX71" fmla="*/ 2505750 w 3715743"/>
                    <a:gd name="connsiteY71" fmla="*/ 1781083 h 6053043"/>
                    <a:gd name="connsiteX72" fmla="*/ 2532783 w 3715743"/>
                    <a:gd name="connsiteY72" fmla="*/ 1822858 h 6053043"/>
                    <a:gd name="connsiteX73" fmla="*/ 2601000 w 3715743"/>
                    <a:gd name="connsiteY73" fmla="*/ 1771558 h 6053043"/>
                    <a:gd name="connsiteX74" fmla="*/ 2623225 w 3715743"/>
                    <a:gd name="connsiteY74" fmla="*/ 1846171 h 6053043"/>
                    <a:gd name="connsiteX75" fmla="*/ 2758162 w 3715743"/>
                    <a:gd name="connsiteY75" fmla="*/ 1866808 h 6053043"/>
                    <a:gd name="connsiteX76" fmla="*/ 2801343 w 3715743"/>
                    <a:gd name="connsiteY76" fmla="*/ 1850934 h 6053043"/>
                    <a:gd name="connsiteX77" fmla="*/ 2898151 w 3715743"/>
                    <a:gd name="connsiteY77" fmla="*/ 1817163 h 6053043"/>
                    <a:gd name="connsiteX78" fmla="*/ 3067725 w 3715743"/>
                    <a:gd name="connsiteY78" fmla="*/ 1666783 h 6053043"/>
                    <a:gd name="connsiteX79" fmla="*/ 3219354 w 3715743"/>
                    <a:gd name="connsiteY79" fmla="*/ 1406797 h 6053043"/>
                    <a:gd name="connsiteX80" fmla="*/ 3393162 w 3715743"/>
                    <a:gd name="connsiteY80" fmla="*/ 1107983 h 6053043"/>
                    <a:gd name="connsiteX81" fmla="*/ 3464600 w 3715743"/>
                    <a:gd name="connsiteY81" fmla="*/ 996858 h 6053043"/>
                    <a:gd name="connsiteX82" fmla="*/ 3537192 w 3715743"/>
                    <a:gd name="connsiteY82" fmla="*/ 793658 h 6053043"/>
                    <a:gd name="connsiteX83" fmla="*/ 3628112 w 3715743"/>
                    <a:gd name="connsiteY83" fmla="*/ 583242 h 6053043"/>
                    <a:gd name="connsiteX84" fmla="*/ 3715743 w 3715743"/>
                    <a:gd name="connsiteY84" fmla="*/ 361768 h 6053043"/>
                    <a:gd name="connsiteX85" fmla="*/ 3684900 w 3715743"/>
                    <a:gd name="connsiteY85" fmla="*/ 0 h 6053043"/>
                    <a:gd name="connsiteX86" fmla="*/ 2053802 w 3715743"/>
                    <a:gd name="connsiteY86" fmla="*/ 46067 h 6053043"/>
                    <a:gd name="connsiteX87" fmla="*/ 1583610 w 3715743"/>
                    <a:gd name="connsiteY87" fmla="*/ 2170278 h 6053043"/>
                    <a:gd name="connsiteX0" fmla="*/ 223017 w 3715743"/>
                    <a:gd name="connsiteY0" fmla="*/ 5928178 h 5928175"/>
                    <a:gd name="connsiteX1" fmla="*/ 524551 w 3715743"/>
                    <a:gd name="connsiteY1" fmla="*/ 5332322 h 5928175"/>
                    <a:gd name="connsiteX2" fmla="*/ 581701 w 3715743"/>
                    <a:gd name="connsiteY2" fmla="*/ 5329147 h 5928175"/>
                    <a:gd name="connsiteX3" fmla="*/ 686476 w 3715743"/>
                    <a:gd name="connsiteY3" fmla="*/ 5005297 h 5928175"/>
                    <a:gd name="connsiteX4" fmla="*/ 734101 w 3715743"/>
                    <a:gd name="connsiteY4" fmla="*/ 4959259 h 5928175"/>
                    <a:gd name="connsiteX5" fmla="*/ 707113 w 3715743"/>
                    <a:gd name="connsiteY5" fmla="*/ 4890996 h 5928175"/>
                    <a:gd name="connsiteX6" fmla="*/ 489626 w 3715743"/>
                    <a:gd name="connsiteY6" fmla="*/ 4870359 h 5928175"/>
                    <a:gd name="connsiteX7" fmla="*/ 429755 w 3715743"/>
                    <a:gd name="connsiteY7" fmla="*/ 4807992 h 5928175"/>
                    <a:gd name="connsiteX8" fmla="*/ 661076 w 3715743"/>
                    <a:gd name="connsiteY8" fmla="*/ 4606834 h 5928175"/>
                    <a:gd name="connsiteX9" fmla="*/ 619801 w 3715743"/>
                    <a:gd name="connsiteY9" fmla="*/ 4387759 h 5928175"/>
                    <a:gd name="connsiteX10" fmla="*/ 519788 w 3715743"/>
                    <a:gd name="connsiteY10" fmla="*/ 4297272 h 5928175"/>
                    <a:gd name="connsiteX11" fmla="*/ 621388 w 3715743"/>
                    <a:gd name="connsiteY11" fmla="*/ 3114584 h 5928175"/>
                    <a:gd name="connsiteX12" fmla="*/ 607101 w 3715743"/>
                    <a:gd name="connsiteY12" fmla="*/ 3089184 h 5928175"/>
                    <a:gd name="connsiteX13" fmla="*/ 446763 w 3715743"/>
                    <a:gd name="connsiteY13" fmla="*/ 3086009 h 5928175"/>
                    <a:gd name="connsiteX14" fmla="*/ 365801 w 3715743"/>
                    <a:gd name="connsiteY14" fmla="*/ 3162209 h 5928175"/>
                    <a:gd name="connsiteX15" fmla="*/ 332463 w 3715743"/>
                    <a:gd name="connsiteY15" fmla="*/ 3213009 h 5928175"/>
                    <a:gd name="connsiteX16" fmla="*/ 183736 w 3715743"/>
                    <a:gd name="connsiteY16" fmla="*/ 3169103 h 5928175"/>
                    <a:gd name="connsiteX17" fmla="*/ 676 w 3715743"/>
                    <a:gd name="connsiteY17" fmla="*/ 2930434 h 5928175"/>
                    <a:gd name="connsiteX18" fmla="*/ 122913 w 3715743"/>
                    <a:gd name="connsiteY18" fmla="*/ 2758984 h 5928175"/>
                    <a:gd name="connsiteX19" fmla="*/ 149901 w 3715743"/>
                    <a:gd name="connsiteY19" fmla="*/ 2785972 h 5928175"/>
                    <a:gd name="connsiteX20" fmla="*/ 341988 w 3715743"/>
                    <a:gd name="connsiteY20" fmla="*/ 2579597 h 5928175"/>
                    <a:gd name="connsiteX21" fmla="*/ 513438 w 3715743"/>
                    <a:gd name="connsiteY21" fmla="*/ 2489109 h 5928175"/>
                    <a:gd name="connsiteX22" fmla="*/ 661076 w 3715743"/>
                    <a:gd name="connsiteY22" fmla="*/ 2346234 h 5928175"/>
                    <a:gd name="connsiteX23" fmla="*/ 775466 w 3715743"/>
                    <a:gd name="connsiteY23" fmla="*/ 2356213 h 5928175"/>
                    <a:gd name="connsiteX24" fmla="*/ 841552 w 3715743"/>
                    <a:gd name="connsiteY24" fmla="*/ 2451598 h 5928175"/>
                    <a:gd name="connsiteX25" fmla="*/ 784901 w 3715743"/>
                    <a:gd name="connsiteY25" fmla="*/ 2522447 h 5928175"/>
                    <a:gd name="connsiteX26" fmla="*/ 688063 w 3715743"/>
                    <a:gd name="connsiteY26" fmla="*/ 2614522 h 5928175"/>
                    <a:gd name="connsiteX27" fmla="*/ 650326 w 3715743"/>
                    <a:gd name="connsiteY27" fmla="*/ 2634705 h 5928175"/>
                    <a:gd name="connsiteX28" fmla="*/ 661937 w 3715743"/>
                    <a:gd name="connsiteY28" fmla="*/ 2695756 h 5928175"/>
                    <a:gd name="connsiteX29" fmla="*/ 614629 w 3715743"/>
                    <a:gd name="connsiteY29" fmla="*/ 2816815 h 5928175"/>
                    <a:gd name="connsiteX30" fmla="*/ 843638 w 3715743"/>
                    <a:gd name="connsiteY30" fmla="*/ 2720884 h 5928175"/>
                    <a:gd name="connsiteX31" fmla="*/ 1165901 w 3715743"/>
                    <a:gd name="connsiteY31" fmla="*/ 2614522 h 5928175"/>
                    <a:gd name="connsiteX32" fmla="*/ 1372276 w 3715743"/>
                    <a:gd name="connsiteY32" fmla="*/ 2808197 h 5928175"/>
                    <a:gd name="connsiteX33" fmla="*/ 1268634 w 3715743"/>
                    <a:gd name="connsiteY33" fmla="*/ 2922088 h 5928175"/>
                    <a:gd name="connsiteX34" fmla="*/ 1292899 w 3715743"/>
                    <a:gd name="connsiteY34" fmla="*/ 3035208 h 5928175"/>
                    <a:gd name="connsiteX35" fmla="*/ 1359575 w 3715743"/>
                    <a:gd name="connsiteY35" fmla="*/ 3035208 h 5928175"/>
                    <a:gd name="connsiteX36" fmla="*/ 1581825 w 3715743"/>
                    <a:gd name="connsiteY36" fmla="*/ 3087596 h 5928175"/>
                    <a:gd name="connsiteX37" fmla="*/ 1653262 w 3715743"/>
                    <a:gd name="connsiteY37" fmla="*/ 3557496 h 5928175"/>
                    <a:gd name="connsiteX38" fmla="*/ 1611490 w 3715743"/>
                    <a:gd name="connsiteY38" fmla="*/ 3637008 h 5928175"/>
                    <a:gd name="connsiteX39" fmla="*/ 1577062 w 3715743"/>
                    <a:gd name="connsiteY39" fmla="*/ 3803558 h 5928175"/>
                    <a:gd name="connsiteX40" fmla="*/ 1537784 w 3715743"/>
                    <a:gd name="connsiteY40" fmla="*/ 3843564 h 5928175"/>
                    <a:gd name="connsiteX41" fmla="*/ 1572300 w 3715743"/>
                    <a:gd name="connsiteY41" fmla="*/ 3873408 h 5928175"/>
                    <a:gd name="connsiteX42" fmla="*/ 1554837 w 3715743"/>
                    <a:gd name="connsiteY42" fmla="*/ 3921033 h 5928175"/>
                    <a:gd name="connsiteX43" fmla="*/ 1604050 w 3715743"/>
                    <a:gd name="connsiteY43" fmla="*/ 3906746 h 5928175"/>
                    <a:gd name="connsiteX44" fmla="*/ 1645325 w 3715743"/>
                    <a:gd name="connsiteY44" fmla="*/ 3930558 h 5928175"/>
                    <a:gd name="connsiteX45" fmla="*/ 1692950 w 3715743"/>
                    <a:gd name="connsiteY45" fmla="*/ 3924208 h 5928175"/>
                    <a:gd name="connsiteX46" fmla="*/ 1753275 w 3715743"/>
                    <a:gd name="connsiteY46" fmla="*/ 3851183 h 5928175"/>
                    <a:gd name="connsiteX47" fmla="*/ 1748513 w 3715743"/>
                    <a:gd name="connsiteY47" fmla="*/ 3889283 h 5928175"/>
                    <a:gd name="connsiteX48" fmla="*/ 1817184 w 3715743"/>
                    <a:gd name="connsiteY48" fmla="*/ 3826147 h 5928175"/>
                    <a:gd name="connsiteX49" fmla="*/ 1862812 w 3715743"/>
                    <a:gd name="connsiteY49" fmla="*/ 3827371 h 5928175"/>
                    <a:gd name="connsiteX50" fmla="*/ 1897737 w 3715743"/>
                    <a:gd name="connsiteY50" fmla="*/ 3773396 h 5928175"/>
                    <a:gd name="connsiteX51" fmla="*/ 2000925 w 3715743"/>
                    <a:gd name="connsiteY51" fmla="*/ 3792446 h 5928175"/>
                    <a:gd name="connsiteX52" fmla="*/ 2050137 w 3715743"/>
                    <a:gd name="connsiteY52" fmla="*/ 3743233 h 5928175"/>
                    <a:gd name="connsiteX53" fmla="*/ 2135862 w 3715743"/>
                    <a:gd name="connsiteY53" fmla="*/ 3754346 h 5928175"/>
                    <a:gd name="connsiteX54" fmla="*/ 2170425 w 3715743"/>
                    <a:gd name="connsiteY54" fmla="*/ 3646260 h 5928175"/>
                    <a:gd name="connsiteX55" fmla="*/ 2200950 w 3715743"/>
                    <a:gd name="connsiteY55" fmla="*/ 3543208 h 5928175"/>
                    <a:gd name="connsiteX56" fmla="*/ 2177137 w 3715743"/>
                    <a:gd name="connsiteY56" fmla="*/ 3330483 h 5928175"/>
                    <a:gd name="connsiteX57" fmla="*/ 2148109 w 3715743"/>
                    <a:gd name="connsiteY57" fmla="*/ 3202486 h 5928175"/>
                    <a:gd name="connsiteX58" fmla="*/ 2093000 w 3715743"/>
                    <a:gd name="connsiteY58" fmla="*/ 3122521 h 5928175"/>
                    <a:gd name="connsiteX59" fmla="*/ 2029501 w 3715743"/>
                    <a:gd name="connsiteY59" fmla="*/ 3027272 h 5928175"/>
                    <a:gd name="connsiteX60" fmla="*/ 1961238 w 3715743"/>
                    <a:gd name="connsiteY60" fmla="*/ 2884397 h 5928175"/>
                    <a:gd name="connsiteX61" fmla="*/ 1799312 w 3715743"/>
                    <a:gd name="connsiteY61" fmla="*/ 2760571 h 5928175"/>
                    <a:gd name="connsiteX62" fmla="*/ 1792011 w 3715743"/>
                    <a:gd name="connsiteY62" fmla="*/ 2707549 h 5928175"/>
                    <a:gd name="connsiteX63" fmla="*/ 1823125 w 3715743"/>
                    <a:gd name="connsiteY63" fmla="*/ 2627221 h 5928175"/>
                    <a:gd name="connsiteX64" fmla="*/ 2194011 w 3715743"/>
                    <a:gd name="connsiteY64" fmla="*/ 2356122 h 5928175"/>
                    <a:gd name="connsiteX65" fmla="*/ 2194781 w 3715743"/>
                    <a:gd name="connsiteY65" fmla="*/ 2237512 h 5928175"/>
                    <a:gd name="connsiteX66" fmla="*/ 2196764 w 3715743"/>
                    <a:gd name="connsiteY66" fmla="*/ 2167856 h 5928175"/>
                    <a:gd name="connsiteX67" fmla="*/ 2237462 w 3715743"/>
                    <a:gd name="connsiteY67" fmla="*/ 2096996 h 5928175"/>
                    <a:gd name="connsiteX68" fmla="*/ 2347000 w 3715743"/>
                    <a:gd name="connsiteY68" fmla="*/ 2006508 h 5928175"/>
                    <a:gd name="connsiteX69" fmla="*/ 2429550 w 3715743"/>
                    <a:gd name="connsiteY69" fmla="*/ 1920783 h 5928175"/>
                    <a:gd name="connsiteX70" fmla="*/ 2505750 w 3715743"/>
                    <a:gd name="connsiteY70" fmla="*/ 1781083 h 5928175"/>
                    <a:gd name="connsiteX71" fmla="*/ 2532783 w 3715743"/>
                    <a:gd name="connsiteY71" fmla="*/ 1822858 h 5928175"/>
                    <a:gd name="connsiteX72" fmla="*/ 2601000 w 3715743"/>
                    <a:gd name="connsiteY72" fmla="*/ 1771558 h 5928175"/>
                    <a:gd name="connsiteX73" fmla="*/ 2623225 w 3715743"/>
                    <a:gd name="connsiteY73" fmla="*/ 1846171 h 5928175"/>
                    <a:gd name="connsiteX74" fmla="*/ 2758162 w 3715743"/>
                    <a:gd name="connsiteY74" fmla="*/ 1866808 h 5928175"/>
                    <a:gd name="connsiteX75" fmla="*/ 2801343 w 3715743"/>
                    <a:gd name="connsiteY75" fmla="*/ 1850934 h 5928175"/>
                    <a:gd name="connsiteX76" fmla="*/ 2898151 w 3715743"/>
                    <a:gd name="connsiteY76" fmla="*/ 1817163 h 5928175"/>
                    <a:gd name="connsiteX77" fmla="*/ 3067725 w 3715743"/>
                    <a:gd name="connsiteY77" fmla="*/ 1666783 h 5928175"/>
                    <a:gd name="connsiteX78" fmla="*/ 3219354 w 3715743"/>
                    <a:gd name="connsiteY78" fmla="*/ 1406797 h 5928175"/>
                    <a:gd name="connsiteX79" fmla="*/ 3393162 w 3715743"/>
                    <a:gd name="connsiteY79" fmla="*/ 1107983 h 5928175"/>
                    <a:gd name="connsiteX80" fmla="*/ 3464600 w 3715743"/>
                    <a:gd name="connsiteY80" fmla="*/ 996858 h 5928175"/>
                    <a:gd name="connsiteX81" fmla="*/ 3537192 w 3715743"/>
                    <a:gd name="connsiteY81" fmla="*/ 793658 h 5928175"/>
                    <a:gd name="connsiteX82" fmla="*/ 3628112 w 3715743"/>
                    <a:gd name="connsiteY82" fmla="*/ 583242 h 5928175"/>
                    <a:gd name="connsiteX83" fmla="*/ 3715743 w 3715743"/>
                    <a:gd name="connsiteY83" fmla="*/ 361768 h 5928175"/>
                    <a:gd name="connsiteX84" fmla="*/ 3684900 w 3715743"/>
                    <a:gd name="connsiteY84" fmla="*/ 0 h 5928175"/>
                    <a:gd name="connsiteX85" fmla="*/ 2053802 w 3715743"/>
                    <a:gd name="connsiteY85" fmla="*/ 46067 h 5928175"/>
                    <a:gd name="connsiteX86" fmla="*/ 1583610 w 3715743"/>
                    <a:gd name="connsiteY86" fmla="*/ 2170278 h 5928175"/>
                    <a:gd name="connsiteX0" fmla="*/ 524551 w 3715743"/>
                    <a:gd name="connsiteY0" fmla="*/ 5332322 h 5351171"/>
                    <a:gd name="connsiteX1" fmla="*/ 581701 w 3715743"/>
                    <a:gd name="connsiteY1" fmla="*/ 5329147 h 5351171"/>
                    <a:gd name="connsiteX2" fmla="*/ 686476 w 3715743"/>
                    <a:gd name="connsiteY2" fmla="*/ 5005297 h 5351171"/>
                    <a:gd name="connsiteX3" fmla="*/ 734101 w 3715743"/>
                    <a:gd name="connsiteY3" fmla="*/ 4959259 h 5351171"/>
                    <a:gd name="connsiteX4" fmla="*/ 707113 w 3715743"/>
                    <a:gd name="connsiteY4" fmla="*/ 4890996 h 5351171"/>
                    <a:gd name="connsiteX5" fmla="*/ 489626 w 3715743"/>
                    <a:gd name="connsiteY5" fmla="*/ 4870359 h 5351171"/>
                    <a:gd name="connsiteX6" fmla="*/ 429755 w 3715743"/>
                    <a:gd name="connsiteY6" fmla="*/ 4807992 h 5351171"/>
                    <a:gd name="connsiteX7" fmla="*/ 661076 w 3715743"/>
                    <a:gd name="connsiteY7" fmla="*/ 4606834 h 5351171"/>
                    <a:gd name="connsiteX8" fmla="*/ 619801 w 3715743"/>
                    <a:gd name="connsiteY8" fmla="*/ 4387759 h 5351171"/>
                    <a:gd name="connsiteX9" fmla="*/ 519788 w 3715743"/>
                    <a:gd name="connsiteY9" fmla="*/ 4297272 h 5351171"/>
                    <a:gd name="connsiteX10" fmla="*/ 621388 w 3715743"/>
                    <a:gd name="connsiteY10" fmla="*/ 3114584 h 5351171"/>
                    <a:gd name="connsiteX11" fmla="*/ 607101 w 3715743"/>
                    <a:gd name="connsiteY11" fmla="*/ 3089184 h 5351171"/>
                    <a:gd name="connsiteX12" fmla="*/ 446763 w 3715743"/>
                    <a:gd name="connsiteY12" fmla="*/ 3086009 h 5351171"/>
                    <a:gd name="connsiteX13" fmla="*/ 365801 w 3715743"/>
                    <a:gd name="connsiteY13" fmla="*/ 3162209 h 5351171"/>
                    <a:gd name="connsiteX14" fmla="*/ 332463 w 3715743"/>
                    <a:gd name="connsiteY14" fmla="*/ 3213009 h 5351171"/>
                    <a:gd name="connsiteX15" fmla="*/ 183736 w 3715743"/>
                    <a:gd name="connsiteY15" fmla="*/ 3169103 h 5351171"/>
                    <a:gd name="connsiteX16" fmla="*/ 676 w 3715743"/>
                    <a:gd name="connsiteY16" fmla="*/ 2930434 h 5351171"/>
                    <a:gd name="connsiteX17" fmla="*/ 122913 w 3715743"/>
                    <a:gd name="connsiteY17" fmla="*/ 2758984 h 5351171"/>
                    <a:gd name="connsiteX18" fmla="*/ 149901 w 3715743"/>
                    <a:gd name="connsiteY18" fmla="*/ 2785972 h 5351171"/>
                    <a:gd name="connsiteX19" fmla="*/ 341988 w 3715743"/>
                    <a:gd name="connsiteY19" fmla="*/ 2579597 h 5351171"/>
                    <a:gd name="connsiteX20" fmla="*/ 513438 w 3715743"/>
                    <a:gd name="connsiteY20" fmla="*/ 2489109 h 5351171"/>
                    <a:gd name="connsiteX21" fmla="*/ 661076 w 3715743"/>
                    <a:gd name="connsiteY21" fmla="*/ 2346234 h 5351171"/>
                    <a:gd name="connsiteX22" fmla="*/ 775466 w 3715743"/>
                    <a:gd name="connsiteY22" fmla="*/ 2356213 h 5351171"/>
                    <a:gd name="connsiteX23" fmla="*/ 841552 w 3715743"/>
                    <a:gd name="connsiteY23" fmla="*/ 2451598 h 5351171"/>
                    <a:gd name="connsiteX24" fmla="*/ 784901 w 3715743"/>
                    <a:gd name="connsiteY24" fmla="*/ 2522447 h 5351171"/>
                    <a:gd name="connsiteX25" fmla="*/ 688063 w 3715743"/>
                    <a:gd name="connsiteY25" fmla="*/ 2614522 h 5351171"/>
                    <a:gd name="connsiteX26" fmla="*/ 650326 w 3715743"/>
                    <a:gd name="connsiteY26" fmla="*/ 2634705 h 5351171"/>
                    <a:gd name="connsiteX27" fmla="*/ 661937 w 3715743"/>
                    <a:gd name="connsiteY27" fmla="*/ 2695756 h 5351171"/>
                    <a:gd name="connsiteX28" fmla="*/ 614629 w 3715743"/>
                    <a:gd name="connsiteY28" fmla="*/ 2816815 h 5351171"/>
                    <a:gd name="connsiteX29" fmla="*/ 843638 w 3715743"/>
                    <a:gd name="connsiteY29" fmla="*/ 2720884 h 5351171"/>
                    <a:gd name="connsiteX30" fmla="*/ 1165901 w 3715743"/>
                    <a:gd name="connsiteY30" fmla="*/ 2614522 h 5351171"/>
                    <a:gd name="connsiteX31" fmla="*/ 1372276 w 3715743"/>
                    <a:gd name="connsiteY31" fmla="*/ 2808197 h 5351171"/>
                    <a:gd name="connsiteX32" fmla="*/ 1268634 w 3715743"/>
                    <a:gd name="connsiteY32" fmla="*/ 2922088 h 5351171"/>
                    <a:gd name="connsiteX33" fmla="*/ 1292899 w 3715743"/>
                    <a:gd name="connsiteY33" fmla="*/ 3035208 h 5351171"/>
                    <a:gd name="connsiteX34" fmla="*/ 1359575 w 3715743"/>
                    <a:gd name="connsiteY34" fmla="*/ 3035208 h 5351171"/>
                    <a:gd name="connsiteX35" fmla="*/ 1581825 w 3715743"/>
                    <a:gd name="connsiteY35" fmla="*/ 3087596 h 5351171"/>
                    <a:gd name="connsiteX36" fmla="*/ 1653262 w 3715743"/>
                    <a:gd name="connsiteY36" fmla="*/ 3557496 h 5351171"/>
                    <a:gd name="connsiteX37" fmla="*/ 1611490 w 3715743"/>
                    <a:gd name="connsiteY37" fmla="*/ 3637008 h 5351171"/>
                    <a:gd name="connsiteX38" fmla="*/ 1577062 w 3715743"/>
                    <a:gd name="connsiteY38" fmla="*/ 3803558 h 5351171"/>
                    <a:gd name="connsiteX39" fmla="*/ 1537784 w 3715743"/>
                    <a:gd name="connsiteY39" fmla="*/ 3843564 h 5351171"/>
                    <a:gd name="connsiteX40" fmla="*/ 1572300 w 3715743"/>
                    <a:gd name="connsiteY40" fmla="*/ 3873408 h 5351171"/>
                    <a:gd name="connsiteX41" fmla="*/ 1554837 w 3715743"/>
                    <a:gd name="connsiteY41" fmla="*/ 3921033 h 5351171"/>
                    <a:gd name="connsiteX42" fmla="*/ 1604050 w 3715743"/>
                    <a:gd name="connsiteY42" fmla="*/ 3906746 h 5351171"/>
                    <a:gd name="connsiteX43" fmla="*/ 1645325 w 3715743"/>
                    <a:gd name="connsiteY43" fmla="*/ 3930558 h 5351171"/>
                    <a:gd name="connsiteX44" fmla="*/ 1692950 w 3715743"/>
                    <a:gd name="connsiteY44" fmla="*/ 3924208 h 5351171"/>
                    <a:gd name="connsiteX45" fmla="*/ 1753275 w 3715743"/>
                    <a:gd name="connsiteY45" fmla="*/ 3851183 h 5351171"/>
                    <a:gd name="connsiteX46" fmla="*/ 1748513 w 3715743"/>
                    <a:gd name="connsiteY46" fmla="*/ 3889283 h 5351171"/>
                    <a:gd name="connsiteX47" fmla="*/ 1817184 w 3715743"/>
                    <a:gd name="connsiteY47" fmla="*/ 3826147 h 5351171"/>
                    <a:gd name="connsiteX48" fmla="*/ 1862812 w 3715743"/>
                    <a:gd name="connsiteY48" fmla="*/ 3827371 h 5351171"/>
                    <a:gd name="connsiteX49" fmla="*/ 1897737 w 3715743"/>
                    <a:gd name="connsiteY49" fmla="*/ 3773396 h 5351171"/>
                    <a:gd name="connsiteX50" fmla="*/ 2000925 w 3715743"/>
                    <a:gd name="connsiteY50" fmla="*/ 3792446 h 5351171"/>
                    <a:gd name="connsiteX51" fmla="*/ 2050137 w 3715743"/>
                    <a:gd name="connsiteY51" fmla="*/ 3743233 h 5351171"/>
                    <a:gd name="connsiteX52" fmla="*/ 2135862 w 3715743"/>
                    <a:gd name="connsiteY52" fmla="*/ 3754346 h 5351171"/>
                    <a:gd name="connsiteX53" fmla="*/ 2170425 w 3715743"/>
                    <a:gd name="connsiteY53" fmla="*/ 3646260 h 5351171"/>
                    <a:gd name="connsiteX54" fmla="*/ 2200950 w 3715743"/>
                    <a:gd name="connsiteY54" fmla="*/ 3543208 h 5351171"/>
                    <a:gd name="connsiteX55" fmla="*/ 2177137 w 3715743"/>
                    <a:gd name="connsiteY55" fmla="*/ 3330483 h 5351171"/>
                    <a:gd name="connsiteX56" fmla="*/ 2148109 w 3715743"/>
                    <a:gd name="connsiteY56" fmla="*/ 3202486 h 5351171"/>
                    <a:gd name="connsiteX57" fmla="*/ 2093000 w 3715743"/>
                    <a:gd name="connsiteY57" fmla="*/ 3122521 h 5351171"/>
                    <a:gd name="connsiteX58" fmla="*/ 2029501 w 3715743"/>
                    <a:gd name="connsiteY58" fmla="*/ 3027272 h 5351171"/>
                    <a:gd name="connsiteX59" fmla="*/ 1961238 w 3715743"/>
                    <a:gd name="connsiteY59" fmla="*/ 2884397 h 5351171"/>
                    <a:gd name="connsiteX60" fmla="*/ 1799312 w 3715743"/>
                    <a:gd name="connsiteY60" fmla="*/ 2760571 h 5351171"/>
                    <a:gd name="connsiteX61" fmla="*/ 1792011 w 3715743"/>
                    <a:gd name="connsiteY61" fmla="*/ 2707549 h 5351171"/>
                    <a:gd name="connsiteX62" fmla="*/ 1823125 w 3715743"/>
                    <a:gd name="connsiteY62" fmla="*/ 2627221 h 5351171"/>
                    <a:gd name="connsiteX63" fmla="*/ 2194011 w 3715743"/>
                    <a:gd name="connsiteY63" fmla="*/ 2356122 h 5351171"/>
                    <a:gd name="connsiteX64" fmla="*/ 2194781 w 3715743"/>
                    <a:gd name="connsiteY64" fmla="*/ 2237512 h 5351171"/>
                    <a:gd name="connsiteX65" fmla="*/ 2196764 w 3715743"/>
                    <a:gd name="connsiteY65" fmla="*/ 2167856 h 5351171"/>
                    <a:gd name="connsiteX66" fmla="*/ 2237462 w 3715743"/>
                    <a:gd name="connsiteY66" fmla="*/ 2096996 h 5351171"/>
                    <a:gd name="connsiteX67" fmla="*/ 2347000 w 3715743"/>
                    <a:gd name="connsiteY67" fmla="*/ 2006508 h 5351171"/>
                    <a:gd name="connsiteX68" fmla="*/ 2429550 w 3715743"/>
                    <a:gd name="connsiteY68" fmla="*/ 1920783 h 5351171"/>
                    <a:gd name="connsiteX69" fmla="*/ 2505750 w 3715743"/>
                    <a:gd name="connsiteY69" fmla="*/ 1781083 h 5351171"/>
                    <a:gd name="connsiteX70" fmla="*/ 2532783 w 3715743"/>
                    <a:gd name="connsiteY70" fmla="*/ 1822858 h 5351171"/>
                    <a:gd name="connsiteX71" fmla="*/ 2601000 w 3715743"/>
                    <a:gd name="connsiteY71" fmla="*/ 1771558 h 5351171"/>
                    <a:gd name="connsiteX72" fmla="*/ 2623225 w 3715743"/>
                    <a:gd name="connsiteY72" fmla="*/ 1846171 h 5351171"/>
                    <a:gd name="connsiteX73" fmla="*/ 2758162 w 3715743"/>
                    <a:gd name="connsiteY73" fmla="*/ 1866808 h 5351171"/>
                    <a:gd name="connsiteX74" fmla="*/ 2801343 w 3715743"/>
                    <a:gd name="connsiteY74" fmla="*/ 1850934 h 5351171"/>
                    <a:gd name="connsiteX75" fmla="*/ 2898151 w 3715743"/>
                    <a:gd name="connsiteY75" fmla="*/ 1817163 h 5351171"/>
                    <a:gd name="connsiteX76" fmla="*/ 3067725 w 3715743"/>
                    <a:gd name="connsiteY76" fmla="*/ 1666783 h 5351171"/>
                    <a:gd name="connsiteX77" fmla="*/ 3219354 w 3715743"/>
                    <a:gd name="connsiteY77" fmla="*/ 1406797 h 5351171"/>
                    <a:gd name="connsiteX78" fmla="*/ 3393162 w 3715743"/>
                    <a:gd name="connsiteY78" fmla="*/ 1107983 h 5351171"/>
                    <a:gd name="connsiteX79" fmla="*/ 3464600 w 3715743"/>
                    <a:gd name="connsiteY79" fmla="*/ 996858 h 5351171"/>
                    <a:gd name="connsiteX80" fmla="*/ 3537192 w 3715743"/>
                    <a:gd name="connsiteY80" fmla="*/ 793658 h 5351171"/>
                    <a:gd name="connsiteX81" fmla="*/ 3628112 w 3715743"/>
                    <a:gd name="connsiteY81" fmla="*/ 583242 h 5351171"/>
                    <a:gd name="connsiteX82" fmla="*/ 3715743 w 3715743"/>
                    <a:gd name="connsiteY82" fmla="*/ 361768 h 5351171"/>
                    <a:gd name="connsiteX83" fmla="*/ 3684900 w 3715743"/>
                    <a:gd name="connsiteY83" fmla="*/ 0 h 5351171"/>
                    <a:gd name="connsiteX84" fmla="*/ 2053802 w 3715743"/>
                    <a:gd name="connsiteY84" fmla="*/ 46067 h 5351171"/>
                    <a:gd name="connsiteX85" fmla="*/ 1583610 w 3715743"/>
                    <a:gd name="connsiteY85" fmla="*/ 2170278 h 5351171"/>
                    <a:gd name="connsiteX0" fmla="*/ 524551 w 3715743"/>
                    <a:gd name="connsiteY0" fmla="*/ 5332322 h 5332324"/>
                    <a:gd name="connsiteX1" fmla="*/ 686476 w 3715743"/>
                    <a:gd name="connsiteY1" fmla="*/ 5005297 h 5332324"/>
                    <a:gd name="connsiteX2" fmla="*/ 734101 w 3715743"/>
                    <a:gd name="connsiteY2" fmla="*/ 4959259 h 5332324"/>
                    <a:gd name="connsiteX3" fmla="*/ 707113 w 3715743"/>
                    <a:gd name="connsiteY3" fmla="*/ 4890996 h 5332324"/>
                    <a:gd name="connsiteX4" fmla="*/ 489626 w 3715743"/>
                    <a:gd name="connsiteY4" fmla="*/ 4870359 h 5332324"/>
                    <a:gd name="connsiteX5" fmla="*/ 429755 w 3715743"/>
                    <a:gd name="connsiteY5" fmla="*/ 4807992 h 5332324"/>
                    <a:gd name="connsiteX6" fmla="*/ 661076 w 3715743"/>
                    <a:gd name="connsiteY6" fmla="*/ 4606834 h 5332324"/>
                    <a:gd name="connsiteX7" fmla="*/ 619801 w 3715743"/>
                    <a:gd name="connsiteY7" fmla="*/ 4387759 h 5332324"/>
                    <a:gd name="connsiteX8" fmla="*/ 519788 w 3715743"/>
                    <a:gd name="connsiteY8" fmla="*/ 4297272 h 5332324"/>
                    <a:gd name="connsiteX9" fmla="*/ 621388 w 3715743"/>
                    <a:gd name="connsiteY9" fmla="*/ 3114584 h 5332324"/>
                    <a:gd name="connsiteX10" fmla="*/ 607101 w 3715743"/>
                    <a:gd name="connsiteY10" fmla="*/ 3089184 h 5332324"/>
                    <a:gd name="connsiteX11" fmla="*/ 446763 w 3715743"/>
                    <a:gd name="connsiteY11" fmla="*/ 3086009 h 5332324"/>
                    <a:gd name="connsiteX12" fmla="*/ 365801 w 3715743"/>
                    <a:gd name="connsiteY12" fmla="*/ 3162209 h 5332324"/>
                    <a:gd name="connsiteX13" fmla="*/ 332463 w 3715743"/>
                    <a:gd name="connsiteY13" fmla="*/ 3213009 h 5332324"/>
                    <a:gd name="connsiteX14" fmla="*/ 183736 w 3715743"/>
                    <a:gd name="connsiteY14" fmla="*/ 3169103 h 5332324"/>
                    <a:gd name="connsiteX15" fmla="*/ 676 w 3715743"/>
                    <a:gd name="connsiteY15" fmla="*/ 2930434 h 5332324"/>
                    <a:gd name="connsiteX16" fmla="*/ 122913 w 3715743"/>
                    <a:gd name="connsiteY16" fmla="*/ 2758984 h 5332324"/>
                    <a:gd name="connsiteX17" fmla="*/ 149901 w 3715743"/>
                    <a:gd name="connsiteY17" fmla="*/ 2785972 h 5332324"/>
                    <a:gd name="connsiteX18" fmla="*/ 341988 w 3715743"/>
                    <a:gd name="connsiteY18" fmla="*/ 2579597 h 5332324"/>
                    <a:gd name="connsiteX19" fmla="*/ 513438 w 3715743"/>
                    <a:gd name="connsiteY19" fmla="*/ 2489109 h 5332324"/>
                    <a:gd name="connsiteX20" fmla="*/ 661076 w 3715743"/>
                    <a:gd name="connsiteY20" fmla="*/ 2346234 h 5332324"/>
                    <a:gd name="connsiteX21" fmla="*/ 775466 w 3715743"/>
                    <a:gd name="connsiteY21" fmla="*/ 2356213 h 5332324"/>
                    <a:gd name="connsiteX22" fmla="*/ 841552 w 3715743"/>
                    <a:gd name="connsiteY22" fmla="*/ 2451598 h 5332324"/>
                    <a:gd name="connsiteX23" fmla="*/ 784901 w 3715743"/>
                    <a:gd name="connsiteY23" fmla="*/ 2522447 h 5332324"/>
                    <a:gd name="connsiteX24" fmla="*/ 688063 w 3715743"/>
                    <a:gd name="connsiteY24" fmla="*/ 2614522 h 5332324"/>
                    <a:gd name="connsiteX25" fmla="*/ 650326 w 3715743"/>
                    <a:gd name="connsiteY25" fmla="*/ 2634705 h 5332324"/>
                    <a:gd name="connsiteX26" fmla="*/ 661937 w 3715743"/>
                    <a:gd name="connsiteY26" fmla="*/ 2695756 h 5332324"/>
                    <a:gd name="connsiteX27" fmla="*/ 614629 w 3715743"/>
                    <a:gd name="connsiteY27" fmla="*/ 2816815 h 5332324"/>
                    <a:gd name="connsiteX28" fmla="*/ 843638 w 3715743"/>
                    <a:gd name="connsiteY28" fmla="*/ 2720884 h 5332324"/>
                    <a:gd name="connsiteX29" fmla="*/ 1165901 w 3715743"/>
                    <a:gd name="connsiteY29" fmla="*/ 2614522 h 5332324"/>
                    <a:gd name="connsiteX30" fmla="*/ 1372276 w 3715743"/>
                    <a:gd name="connsiteY30" fmla="*/ 2808197 h 5332324"/>
                    <a:gd name="connsiteX31" fmla="*/ 1268634 w 3715743"/>
                    <a:gd name="connsiteY31" fmla="*/ 2922088 h 5332324"/>
                    <a:gd name="connsiteX32" fmla="*/ 1292899 w 3715743"/>
                    <a:gd name="connsiteY32" fmla="*/ 3035208 h 5332324"/>
                    <a:gd name="connsiteX33" fmla="*/ 1359575 w 3715743"/>
                    <a:gd name="connsiteY33" fmla="*/ 3035208 h 5332324"/>
                    <a:gd name="connsiteX34" fmla="*/ 1581825 w 3715743"/>
                    <a:gd name="connsiteY34" fmla="*/ 3087596 h 5332324"/>
                    <a:gd name="connsiteX35" fmla="*/ 1653262 w 3715743"/>
                    <a:gd name="connsiteY35" fmla="*/ 3557496 h 5332324"/>
                    <a:gd name="connsiteX36" fmla="*/ 1611490 w 3715743"/>
                    <a:gd name="connsiteY36" fmla="*/ 3637008 h 5332324"/>
                    <a:gd name="connsiteX37" fmla="*/ 1577062 w 3715743"/>
                    <a:gd name="connsiteY37" fmla="*/ 3803558 h 5332324"/>
                    <a:gd name="connsiteX38" fmla="*/ 1537784 w 3715743"/>
                    <a:gd name="connsiteY38" fmla="*/ 3843564 h 5332324"/>
                    <a:gd name="connsiteX39" fmla="*/ 1572300 w 3715743"/>
                    <a:gd name="connsiteY39" fmla="*/ 3873408 h 5332324"/>
                    <a:gd name="connsiteX40" fmla="*/ 1554837 w 3715743"/>
                    <a:gd name="connsiteY40" fmla="*/ 3921033 h 5332324"/>
                    <a:gd name="connsiteX41" fmla="*/ 1604050 w 3715743"/>
                    <a:gd name="connsiteY41" fmla="*/ 3906746 h 5332324"/>
                    <a:gd name="connsiteX42" fmla="*/ 1645325 w 3715743"/>
                    <a:gd name="connsiteY42" fmla="*/ 3930558 h 5332324"/>
                    <a:gd name="connsiteX43" fmla="*/ 1692950 w 3715743"/>
                    <a:gd name="connsiteY43" fmla="*/ 3924208 h 5332324"/>
                    <a:gd name="connsiteX44" fmla="*/ 1753275 w 3715743"/>
                    <a:gd name="connsiteY44" fmla="*/ 3851183 h 5332324"/>
                    <a:gd name="connsiteX45" fmla="*/ 1748513 w 3715743"/>
                    <a:gd name="connsiteY45" fmla="*/ 3889283 h 5332324"/>
                    <a:gd name="connsiteX46" fmla="*/ 1817184 w 3715743"/>
                    <a:gd name="connsiteY46" fmla="*/ 3826147 h 5332324"/>
                    <a:gd name="connsiteX47" fmla="*/ 1862812 w 3715743"/>
                    <a:gd name="connsiteY47" fmla="*/ 3827371 h 5332324"/>
                    <a:gd name="connsiteX48" fmla="*/ 1897737 w 3715743"/>
                    <a:gd name="connsiteY48" fmla="*/ 3773396 h 5332324"/>
                    <a:gd name="connsiteX49" fmla="*/ 2000925 w 3715743"/>
                    <a:gd name="connsiteY49" fmla="*/ 3792446 h 5332324"/>
                    <a:gd name="connsiteX50" fmla="*/ 2050137 w 3715743"/>
                    <a:gd name="connsiteY50" fmla="*/ 3743233 h 5332324"/>
                    <a:gd name="connsiteX51" fmla="*/ 2135862 w 3715743"/>
                    <a:gd name="connsiteY51" fmla="*/ 3754346 h 5332324"/>
                    <a:gd name="connsiteX52" fmla="*/ 2170425 w 3715743"/>
                    <a:gd name="connsiteY52" fmla="*/ 3646260 h 5332324"/>
                    <a:gd name="connsiteX53" fmla="*/ 2200950 w 3715743"/>
                    <a:gd name="connsiteY53" fmla="*/ 3543208 h 5332324"/>
                    <a:gd name="connsiteX54" fmla="*/ 2177137 w 3715743"/>
                    <a:gd name="connsiteY54" fmla="*/ 3330483 h 5332324"/>
                    <a:gd name="connsiteX55" fmla="*/ 2148109 w 3715743"/>
                    <a:gd name="connsiteY55" fmla="*/ 3202486 h 5332324"/>
                    <a:gd name="connsiteX56" fmla="*/ 2093000 w 3715743"/>
                    <a:gd name="connsiteY56" fmla="*/ 3122521 h 5332324"/>
                    <a:gd name="connsiteX57" fmla="*/ 2029501 w 3715743"/>
                    <a:gd name="connsiteY57" fmla="*/ 3027272 h 5332324"/>
                    <a:gd name="connsiteX58" fmla="*/ 1961238 w 3715743"/>
                    <a:gd name="connsiteY58" fmla="*/ 2884397 h 5332324"/>
                    <a:gd name="connsiteX59" fmla="*/ 1799312 w 3715743"/>
                    <a:gd name="connsiteY59" fmla="*/ 2760571 h 5332324"/>
                    <a:gd name="connsiteX60" fmla="*/ 1792011 w 3715743"/>
                    <a:gd name="connsiteY60" fmla="*/ 2707549 h 5332324"/>
                    <a:gd name="connsiteX61" fmla="*/ 1823125 w 3715743"/>
                    <a:gd name="connsiteY61" fmla="*/ 2627221 h 5332324"/>
                    <a:gd name="connsiteX62" fmla="*/ 2194011 w 3715743"/>
                    <a:gd name="connsiteY62" fmla="*/ 2356122 h 5332324"/>
                    <a:gd name="connsiteX63" fmla="*/ 2194781 w 3715743"/>
                    <a:gd name="connsiteY63" fmla="*/ 2237512 h 5332324"/>
                    <a:gd name="connsiteX64" fmla="*/ 2196764 w 3715743"/>
                    <a:gd name="connsiteY64" fmla="*/ 2167856 h 5332324"/>
                    <a:gd name="connsiteX65" fmla="*/ 2237462 w 3715743"/>
                    <a:gd name="connsiteY65" fmla="*/ 2096996 h 5332324"/>
                    <a:gd name="connsiteX66" fmla="*/ 2347000 w 3715743"/>
                    <a:gd name="connsiteY66" fmla="*/ 2006508 h 5332324"/>
                    <a:gd name="connsiteX67" fmla="*/ 2429550 w 3715743"/>
                    <a:gd name="connsiteY67" fmla="*/ 1920783 h 5332324"/>
                    <a:gd name="connsiteX68" fmla="*/ 2505750 w 3715743"/>
                    <a:gd name="connsiteY68" fmla="*/ 1781083 h 5332324"/>
                    <a:gd name="connsiteX69" fmla="*/ 2532783 w 3715743"/>
                    <a:gd name="connsiteY69" fmla="*/ 1822858 h 5332324"/>
                    <a:gd name="connsiteX70" fmla="*/ 2601000 w 3715743"/>
                    <a:gd name="connsiteY70" fmla="*/ 1771558 h 5332324"/>
                    <a:gd name="connsiteX71" fmla="*/ 2623225 w 3715743"/>
                    <a:gd name="connsiteY71" fmla="*/ 1846171 h 5332324"/>
                    <a:gd name="connsiteX72" fmla="*/ 2758162 w 3715743"/>
                    <a:gd name="connsiteY72" fmla="*/ 1866808 h 5332324"/>
                    <a:gd name="connsiteX73" fmla="*/ 2801343 w 3715743"/>
                    <a:gd name="connsiteY73" fmla="*/ 1850934 h 5332324"/>
                    <a:gd name="connsiteX74" fmla="*/ 2898151 w 3715743"/>
                    <a:gd name="connsiteY74" fmla="*/ 1817163 h 5332324"/>
                    <a:gd name="connsiteX75" fmla="*/ 3067725 w 3715743"/>
                    <a:gd name="connsiteY75" fmla="*/ 1666783 h 5332324"/>
                    <a:gd name="connsiteX76" fmla="*/ 3219354 w 3715743"/>
                    <a:gd name="connsiteY76" fmla="*/ 1406797 h 5332324"/>
                    <a:gd name="connsiteX77" fmla="*/ 3393162 w 3715743"/>
                    <a:gd name="connsiteY77" fmla="*/ 1107983 h 5332324"/>
                    <a:gd name="connsiteX78" fmla="*/ 3464600 w 3715743"/>
                    <a:gd name="connsiteY78" fmla="*/ 996858 h 5332324"/>
                    <a:gd name="connsiteX79" fmla="*/ 3537192 w 3715743"/>
                    <a:gd name="connsiteY79" fmla="*/ 793658 h 5332324"/>
                    <a:gd name="connsiteX80" fmla="*/ 3628112 w 3715743"/>
                    <a:gd name="connsiteY80" fmla="*/ 583242 h 5332324"/>
                    <a:gd name="connsiteX81" fmla="*/ 3715743 w 3715743"/>
                    <a:gd name="connsiteY81" fmla="*/ 361768 h 5332324"/>
                    <a:gd name="connsiteX82" fmla="*/ 3684900 w 3715743"/>
                    <a:gd name="connsiteY82" fmla="*/ 0 h 5332324"/>
                    <a:gd name="connsiteX83" fmla="*/ 2053802 w 3715743"/>
                    <a:gd name="connsiteY83" fmla="*/ 46067 h 5332324"/>
                    <a:gd name="connsiteX84" fmla="*/ 1583610 w 3715743"/>
                    <a:gd name="connsiteY84" fmla="*/ 2170278 h 5332324"/>
                    <a:gd name="connsiteX0" fmla="*/ 686476 w 3715743"/>
                    <a:gd name="connsiteY0" fmla="*/ 5005297 h 5005298"/>
                    <a:gd name="connsiteX1" fmla="*/ 734101 w 3715743"/>
                    <a:gd name="connsiteY1" fmla="*/ 4959259 h 5005298"/>
                    <a:gd name="connsiteX2" fmla="*/ 707113 w 3715743"/>
                    <a:gd name="connsiteY2" fmla="*/ 4890996 h 5005298"/>
                    <a:gd name="connsiteX3" fmla="*/ 489626 w 3715743"/>
                    <a:gd name="connsiteY3" fmla="*/ 4870359 h 5005298"/>
                    <a:gd name="connsiteX4" fmla="*/ 429755 w 3715743"/>
                    <a:gd name="connsiteY4" fmla="*/ 4807992 h 5005298"/>
                    <a:gd name="connsiteX5" fmla="*/ 661076 w 3715743"/>
                    <a:gd name="connsiteY5" fmla="*/ 4606834 h 5005298"/>
                    <a:gd name="connsiteX6" fmla="*/ 619801 w 3715743"/>
                    <a:gd name="connsiteY6" fmla="*/ 4387759 h 5005298"/>
                    <a:gd name="connsiteX7" fmla="*/ 519788 w 3715743"/>
                    <a:gd name="connsiteY7" fmla="*/ 4297272 h 5005298"/>
                    <a:gd name="connsiteX8" fmla="*/ 621388 w 3715743"/>
                    <a:gd name="connsiteY8" fmla="*/ 3114584 h 5005298"/>
                    <a:gd name="connsiteX9" fmla="*/ 607101 w 3715743"/>
                    <a:gd name="connsiteY9" fmla="*/ 3089184 h 5005298"/>
                    <a:gd name="connsiteX10" fmla="*/ 446763 w 3715743"/>
                    <a:gd name="connsiteY10" fmla="*/ 3086009 h 5005298"/>
                    <a:gd name="connsiteX11" fmla="*/ 365801 w 3715743"/>
                    <a:gd name="connsiteY11" fmla="*/ 3162209 h 5005298"/>
                    <a:gd name="connsiteX12" fmla="*/ 332463 w 3715743"/>
                    <a:gd name="connsiteY12" fmla="*/ 3213009 h 5005298"/>
                    <a:gd name="connsiteX13" fmla="*/ 183736 w 3715743"/>
                    <a:gd name="connsiteY13" fmla="*/ 3169103 h 5005298"/>
                    <a:gd name="connsiteX14" fmla="*/ 676 w 3715743"/>
                    <a:gd name="connsiteY14" fmla="*/ 2930434 h 5005298"/>
                    <a:gd name="connsiteX15" fmla="*/ 122913 w 3715743"/>
                    <a:gd name="connsiteY15" fmla="*/ 2758984 h 5005298"/>
                    <a:gd name="connsiteX16" fmla="*/ 149901 w 3715743"/>
                    <a:gd name="connsiteY16" fmla="*/ 2785972 h 5005298"/>
                    <a:gd name="connsiteX17" fmla="*/ 341988 w 3715743"/>
                    <a:gd name="connsiteY17" fmla="*/ 2579597 h 5005298"/>
                    <a:gd name="connsiteX18" fmla="*/ 513438 w 3715743"/>
                    <a:gd name="connsiteY18" fmla="*/ 2489109 h 5005298"/>
                    <a:gd name="connsiteX19" fmla="*/ 661076 w 3715743"/>
                    <a:gd name="connsiteY19" fmla="*/ 2346234 h 5005298"/>
                    <a:gd name="connsiteX20" fmla="*/ 775466 w 3715743"/>
                    <a:gd name="connsiteY20" fmla="*/ 2356213 h 5005298"/>
                    <a:gd name="connsiteX21" fmla="*/ 841552 w 3715743"/>
                    <a:gd name="connsiteY21" fmla="*/ 2451598 h 5005298"/>
                    <a:gd name="connsiteX22" fmla="*/ 784901 w 3715743"/>
                    <a:gd name="connsiteY22" fmla="*/ 2522447 h 5005298"/>
                    <a:gd name="connsiteX23" fmla="*/ 688063 w 3715743"/>
                    <a:gd name="connsiteY23" fmla="*/ 2614522 h 5005298"/>
                    <a:gd name="connsiteX24" fmla="*/ 650326 w 3715743"/>
                    <a:gd name="connsiteY24" fmla="*/ 2634705 h 5005298"/>
                    <a:gd name="connsiteX25" fmla="*/ 661937 w 3715743"/>
                    <a:gd name="connsiteY25" fmla="*/ 2695756 h 5005298"/>
                    <a:gd name="connsiteX26" fmla="*/ 614629 w 3715743"/>
                    <a:gd name="connsiteY26" fmla="*/ 2816815 h 5005298"/>
                    <a:gd name="connsiteX27" fmla="*/ 843638 w 3715743"/>
                    <a:gd name="connsiteY27" fmla="*/ 2720884 h 5005298"/>
                    <a:gd name="connsiteX28" fmla="*/ 1165901 w 3715743"/>
                    <a:gd name="connsiteY28" fmla="*/ 2614522 h 5005298"/>
                    <a:gd name="connsiteX29" fmla="*/ 1372276 w 3715743"/>
                    <a:gd name="connsiteY29" fmla="*/ 2808197 h 5005298"/>
                    <a:gd name="connsiteX30" fmla="*/ 1268634 w 3715743"/>
                    <a:gd name="connsiteY30" fmla="*/ 2922088 h 5005298"/>
                    <a:gd name="connsiteX31" fmla="*/ 1292899 w 3715743"/>
                    <a:gd name="connsiteY31" fmla="*/ 3035208 h 5005298"/>
                    <a:gd name="connsiteX32" fmla="*/ 1359575 w 3715743"/>
                    <a:gd name="connsiteY32" fmla="*/ 3035208 h 5005298"/>
                    <a:gd name="connsiteX33" fmla="*/ 1581825 w 3715743"/>
                    <a:gd name="connsiteY33" fmla="*/ 3087596 h 5005298"/>
                    <a:gd name="connsiteX34" fmla="*/ 1653262 w 3715743"/>
                    <a:gd name="connsiteY34" fmla="*/ 3557496 h 5005298"/>
                    <a:gd name="connsiteX35" fmla="*/ 1611490 w 3715743"/>
                    <a:gd name="connsiteY35" fmla="*/ 3637008 h 5005298"/>
                    <a:gd name="connsiteX36" fmla="*/ 1577062 w 3715743"/>
                    <a:gd name="connsiteY36" fmla="*/ 3803558 h 5005298"/>
                    <a:gd name="connsiteX37" fmla="*/ 1537784 w 3715743"/>
                    <a:gd name="connsiteY37" fmla="*/ 3843564 h 5005298"/>
                    <a:gd name="connsiteX38" fmla="*/ 1572300 w 3715743"/>
                    <a:gd name="connsiteY38" fmla="*/ 3873408 h 5005298"/>
                    <a:gd name="connsiteX39" fmla="*/ 1554837 w 3715743"/>
                    <a:gd name="connsiteY39" fmla="*/ 3921033 h 5005298"/>
                    <a:gd name="connsiteX40" fmla="*/ 1604050 w 3715743"/>
                    <a:gd name="connsiteY40" fmla="*/ 3906746 h 5005298"/>
                    <a:gd name="connsiteX41" fmla="*/ 1645325 w 3715743"/>
                    <a:gd name="connsiteY41" fmla="*/ 3930558 h 5005298"/>
                    <a:gd name="connsiteX42" fmla="*/ 1692950 w 3715743"/>
                    <a:gd name="connsiteY42" fmla="*/ 3924208 h 5005298"/>
                    <a:gd name="connsiteX43" fmla="*/ 1753275 w 3715743"/>
                    <a:gd name="connsiteY43" fmla="*/ 3851183 h 5005298"/>
                    <a:gd name="connsiteX44" fmla="*/ 1748513 w 3715743"/>
                    <a:gd name="connsiteY44" fmla="*/ 3889283 h 5005298"/>
                    <a:gd name="connsiteX45" fmla="*/ 1817184 w 3715743"/>
                    <a:gd name="connsiteY45" fmla="*/ 3826147 h 5005298"/>
                    <a:gd name="connsiteX46" fmla="*/ 1862812 w 3715743"/>
                    <a:gd name="connsiteY46" fmla="*/ 3827371 h 5005298"/>
                    <a:gd name="connsiteX47" fmla="*/ 1897737 w 3715743"/>
                    <a:gd name="connsiteY47" fmla="*/ 3773396 h 5005298"/>
                    <a:gd name="connsiteX48" fmla="*/ 2000925 w 3715743"/>
                    <a:gd name="connsiteY48" fmla="*/ 3792446 h 5005298"/>
                    <a:gd name="connsiteX49" fmla="*/ 2050137 w 3715743"/>
                    <a:gd name="connsiteY49" fmla="*/ 3743233 h 5005298"/>
                    <a:gd name="connsiteX50" fmla="*/ 2135862 w 3715743"/>
                    <a:gd name="connsiteY50" fmla="*/ 3754346 h 5005298"/>
                    <a:gd name="connsiteX51" fmla="*/ 2170425 w 3715743"/>
                    <a:gd name="connsiteY51" fmla="*/ 3646260 h 5005298"/>
                    <a:gd name="connsiteX52" fmla="*/ 2200950 w 3715743"/>
                    <a:gd name="connsiteY52" fmla="*/ 3543208 h 5005298"/>
                    <a:gd name="connsiteX53" fmla="*/ 2177137 w 3715743"/>
                    <a:gd name="connsiteY53" fmla="*/ 3330483 h 5005298"/>
                    <a:gd name="connsiteX54" fmla="*/ 2148109 w 3715743"/>
                    <a:gd name="connsiteY54" fmla="*/ 3202486 h 5005298"/>
                    <a:gd name="connsiteX55" fmla="*/ 2093000 w 3715743"/>
                    <a:gd name="connsiteY55" fmla="*/ 3122521 h 5005298"/>
                    <a:gd name="connsiteX56" fmla="*/ 2029501 w 3715743"/>
                    <a:gd name="connsiteY56" fmla="*/ 3027272 h 5005298"/>
                    <a:gd name="connsiteX57" fmla="*/ 1961238 w 3715743"/>
                    <a:gd name="connsiteY57" fmla="*/ 2884397 h 5005298"/>
                    <a:gd name="connsiteX58" fmla="*/ 1799312 w 3715743"/>
                    <a:gd name="connsiteY58" fmla="*/ 2760571 h 5005298"/>
                    <a:gd name="connsiteX59" fmla="*/ 1792011 w 3715743"/>
                    <a:gd name="connsiteY59" fmla="*/ 2707549 h 5005298"/>
                    <a:gd name="connsiteX60" fmla="*/ 1823125 w 3715743"/>
                    <a:gd name="connsiteY60" fmla="*/ 2627221 h 5005298"/>
                    <a:gd name="connsiteX61" fmla="*/ 2194011 w 3715743"/>
                    <a:gd name="connsiteY61" fmla="*/ 2356122 h 5005298"/>
                    <a:gd name="connsiteX62" fmla="*/ 2194781 w 3715743"/>
                    <a:gd name="connsiteY62" fmla="*/ 2237512 h 5005298"/>
                    <a:gd name="connsiteX63" fmla="*/ 2196764 w 3715743"/>
                    <a:gd name="connsiteY63" fmla="*/ 2167856 h 5005298"/>
                    <a:gd name="connsiteX64" fmla="*/ 2237462 w 3715743"/>
                    <a:gd name="connsiteY64" fmla="*/ 2096996 h 5005298"/>
                    <a:gd name="connsiteX65" fmla="*/ 2347000 w 3715743"/>
                    <a:gd name="connsiteY65" fmla="*/ 2006508 h 5005298"/>
                    <a:gd name="connsiteX66" fmla="*/ 2429550 w 3715743"/>
                    <a:gd name="connsiteY66" fmla="*/ 1920783 h 5005298"/>
                    <a:gd name="connsiteX67" fmla="*/ 2505750 w 3715743"/>
                    <a:gd name="connsiteY67" fmla="*/ 1781083 h 5005298"/>
                    <a:gd name="connsiteX68" fmla="*/ 2532783 w 3715743"/>
                    <a:gd name="connsiteY68" fmla="*/ 1822858 h 5005298"/>
                    <a:gd name="connsiteX69" fmla="*/ 2601000 w 3715743"/>
                    <a:gd name="connsiteY69" fmla="*/ 1771558 h 5005298"/>
                    <a:gd name="connsiteX70" fmla="*/ 2623225 w 3715743"/>
                    <a:gd name="connsiteY70" fmla="*/ 1846171 h 5005298"/>
                    <a:gd name="connsiteX71" fmla="*/ 2758162 w 3715743"/>
                    <a:gd name="connsiteY71" fmla="*/ 1866808 h 5005298"/>
                    <a:gd name="connsiteX72" fmla="*/ 2801343 w 3715743"/>
                    <a:gd name="connsiteY72" fmla="*/ 1850934 h 5005298"/>
                    <a:gd name="connsiteX73" fmla="*/ 2898151 w 3715743"/>
                    <a:gd name="connsiteY73" fmla="*/ 1817163 h 5005298"/>
                    <a:gd name="connsiteX74" fmla="*/ 3067725 w 3715743"/>
                    <a:gd name="connsiteY74" fmla="*/ 1666783 h 5005298"/>
                    <a:gd name="connsiteX75" fmla="*/ 3219354 w 3715743"/>
                    <a:gd name="connsiteY75" fmla="*/ 1406797 h 5005298"/>
                    <a:gd name="connsiteX76" fmla="*/ 3393162 w 3715743"/>
                    <a:gd name="connsiteY76" fmla="*/ 1107983 h 5005298"/>
                    <a:gd name="connsiteX77" fmla="*/ 3464600 w 3715743"/>
                    <a:gd name="connsiteY77" fmla="*/ 996858 h 5005298"/>
                    <a:gd name="connsiteX78" fmla="*/ 3537192 w 3715743"/>
                    <a:gd name="connsiteY78" fmla="*/ 793658 h 5005298"/>
                    <a:gd name="connsiteX79" fmla="*/ 3628112 w 3715743"/>
                    <a:gd name="connsiteY79" fmla="*/ 583242 h 5005298"/>
                    <a:gd name="connsiteX80" fmla="*/ 3715743 w 3715743"/>
                    <a:gd name="connsiteY80" fmla="*/ 361768 h 5005298"/>
                    <a:gd name="connsiteX81" fmla="*/ 3684900 w 3715743"/>
                    <a:gd name="connsiteY81" fmla="*/ 0 h 5005298"/>
                    <a:gd name="connsiteX82" fmla="*/ 2053802 w 3715743"/>
                    <a:gd name="connsiteY82" fmla="*/ 46067 h 5005298"/>
                    <a:gd name="connsiteX83" fmla="*/ 1583610 w 3715743"/>
                    <a:gd name="connsiteY83"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650326 w 3715743"/>
                    <a:gd name="connsiteY23" fmla="*/ 2634705 h 5005298"/>
                    <a:gd name="connsiteX24" fmla="*/ 661937 w 3715743"/>
                    <a:gd name="connsiteY24" fmla="*/ 2695756 h 5005298"/>
                    <a:gd name="connsiteX25" fmla="*/ 614629 w 3715743"/>
                    <a:gd name="connsiteY25" fmla="*/ 2816815 h 5005298"/>
                    <a:gd name="connsiteX26" fmla="*/ 843638 w 3715743"/>
                    <a:gd name="connsiteY26" fmla="*/ 2720884 h 5005298"/>
                    <a:gd name="connsiteX27" fmla="*/ 1165901 w 3715743"/>
                    <a:gd name="connsiteY27" fmla="*/ 2614522 h 5005298"/>
                    <a:gd name="connsiteX28" fmla="*/ 1372276 w 3715743"/>
                    <a:gd name="connsiteY28" fmla="*/ 2808197 h 5005298"/>
                    <a:gd name="connsiteX29" fmla="*/ 1268634 w 3715743"/>
                    <a:gd name="connsiteY29" fmla="*/ 2922088 h 5005298"/>
                    <a:gd name="connsiteX30" fmla="*/ 1292899 w 3715743"/>
                    <a:gd name="connsiteY30" fmla="*/ 3035208 h 5005298"/>
                    <a:gd name="connsiteX31" fmla="*/ 1359575 w 3715743"/>
                    <a:gd name="connsiteY31" fmla="*/ 3035208 h 5005298"/>
                    <a:gd name="connsiteX32" fmla="*/ 1581825 w 3715743"/>
                    <a:gd name="connsiteY32" fmla="*/ 3087596 h 5005298"/>
                    <a:gd name="connsiteX33" fmla="*/ 1653262 w 3715743"/>
                    <a:gd name="connsiteY33" fmla="*/ 3557496 h 5005298"/>
                    <a:gd name="connsiteX34" fmla="*/ 1611490 w 3715743"/>
                    <a:gd name="connsiteY34" fmla="*/ 3637008 h 5005298"/>
                    <a:gd name="connsiteX35" fmla="*/ 1577062 w 3715743"/>
                    <a:gd name="connsiteY35" fmla="*/ 3803558 h 5005298"/>
                    <a:gd name="connsiteX36" fmla="*/ 1537784 w 3715743"/>
                    <a:gd name="connsiteY36" fmla="*/ 3843564 h 5005298"/>
                    <a:gd name="connsiteX37" fmla="*/ 1572300 w 3715743"/>
                    <a:gd name="connsiteY37" fmla="*/ 3873408 h 5005298"/>
                    <a:gd name="connsiteX38" fmla="*/ 1554837 w 3715743"/>
                    <a:gd name="connsiteY38" fmla="*/ 3921033 h 5005298"/>
                    <a:gd name="connsiteX39" fmla="*/ 1604050 w 3715743"/>
                    <a:gd name="connsiteY39" fmla="*/ 3906746 h 5005298"/>
                    <a:gd name="connsiteX40" fmla="*/ 1645325 w 3715743"/>
                    <a:gd name="connsiteY40" fmla="*/ 3930558 h 5005298"/>
                    <a:gd name="connsiteX41" fmla="*/ 1692950 w 3715743"/>
                    <a:gd name="connsiteY41" fmla="*/ 3924208 h 5005298"/>
                    <a:gd name="connsiteX42" fmla="*/ 1753275 w 3715743"/>
                    <a:gd name="connsiteY42" fmla="*/ 3851183 h 5005298"/>
                    <a:gd name="connsiteX43" fmla="*/ 1748513 w 3715743"/>
                    <a:gd name="connsiteY43" fmla="*/ 3889283 h 5005298"/>
                    <a:gd name="connsiteX44" fmla="*/ 1817184 w 3715743"/>
                    <a:gd name="connsiteY44" fmla="*/ 3826147 h 5005298"/>
                    <a:gd name="connsiteX45" fmla="*/ 1862812 w 3715743"/>
                    <a:gd name="connsiteY45" fmla="*/ 3827371 h 5005298"/>
                    <a:gd name="connsiteX46" fmla="*/ 1897737 w 3715743"/>
                    <a:gd name="connsiteY46" fmla="*/ 3773396 h 5005298"/>
                    <a:gd name="connsiteX47" fmla="*/ 2000925 w 3715743"/>
                    <a:gd name="connsiteY47" fmla="*/ 3792446 h 5005298"/>
                    <a:gd name="connsiteX48" fmla="*/ 2050137 w 3715743"/>
                    <a:gd name="connsiteY48" fmla="*/ 3743233 h 5005298"/>
                    <a:gd name="connsiteX49" fmla="*/ 2135862 w 3715743"/>
                    <a:gd name="connsiteY49" fmla="*/ 3754346 h 5005298"/>
                    <a:gd name="connsiteX50" fmla="*/ 2170425 w 3715743"/>
                    <a:gd name="connsiteY50" fmla="*/ 3646260 h 5005298"/>
                    <a:gd name="connsiteX51" fmla="*/ 2200950 w 3715743"/>
                    <a:gd name="connsiteY51" fmla="*/ 3543208 h 5005298"/>
                    <a:gd name="connsiteX52" fmla="*/ 2177137 w 3715743"/>
                    <a:gd name="connsiteY52" fmla="*/ 3330483 h 5005298"/>
                    <a:gd name="connsiteX53" fmla="*/ 2148109 w 3715743"/>
                    <a:gd name="connsiteY53" fmla="*/ 3202486 h 5005298"/>
                    <a:gd name="connsiteX54" fmla="*/ 2093000 w 3715743"/>
                    <a:gd name="connsiteY54" fmla="*/ 3122521 h 5005298"/>
                    <a:gd name="connsiteX55" fmla="*/ 2029501 w 3715743"/>
                    <a:gd name="connsiteY55" fmla="*/ 3027272 h 5005298"/>
                    <a:gd name="connsiteX56" fmla="*/ 1961238 w 3715743"/>
                    <a:gd name="connsiteY56" fmla="*/ 2884397 h 5005298"/>
                    <a:gd name="connsiteX57" fmla="*/ 1799312 w 3715743"/>
                    <a:gd name="connsiteY57" fmla="*/ 2760571 h 5005298"/>
                    <a:gd name="connsiteX58" fmla="*/ 1792011 w 3715743"/>
                    <a:gd name="connsiteY58" fmla="*/ 2707549 h 5005298"/>
                    <a:gd name="connsiteX59" fmla="*/ 1823125 w 3715743"/>
                    <a:gd name="connsiteY59" fmla="*/ 2627221 h 5005298"/>
                    <a:gd name="connsiteX60" fmla="*/ 2194011 w 3715743"/>
                    <a:gd name="connsiteY60" fmla="*/ 2356122 h 5005298"/>
                    <a:gd name="connsiteX61" fmla="*/ 2194781 w 3715743"/>
                    <a:gd name="connsiteY61" fmla="*/ 2237512 h 5005298"/>
                    <a:gd name="connsiteX62" fmla="*/ 2196764 w 3715743"/>
                    <a:gd name="connsiteY62" fmla="*/ 2167856 h 5005298"/>
                    <a:gd name="connsiteX63" fmla="*/ 2237462 w 3715743"/>
                    <a:gd name="connsiteY63" fmla="*/ 2096996 h 5005298"/>
                    <a:gd name="connsiteX64" fmla="*/ 2347000 w 3715743"/>
                    <a:gd name="connsiteY64" fmla="*/ 2006508 h 5005298"/>
                    <a:gd name="connsiteX65" fmla="*/ 2429550 w 3715743"/>
                    <a:gd name="connsiteY65" fmla="*/ 1920783 h 5005298"/>
                    <a:gd name="connsiteX66" fmla="*/ 2505750 w 3715743"/>
                    <a:gd name="connsiteY66" fmla="*/ 1781083 h 5005298"/>
                    <a:gd name="connsiteX67" fmla="*/ 2532783 w 3715743"/>
                    <a:gd name="connsiteY67" fmla="*/ 1822858 h 5005298"/>
                    <a:gd name="connsiteX68" fmla="*/ 2601000 w 3715743"/>
                    <a:gd name="connsiteY68" fmla="*/ 1771558 h 5005298"/>
                    <a:gd name="connsiteX69" fmla="*/ 2623225 w 3715743"/>
                    <a:gd name="connsiteY69" fmla="*/ 1846171 h 5005298"/>
                    <a:gd name="connsiteX70" fmla="*/ 2758162 w 3715743"/>
                    <a:gd name="connsiteY70" fmla="*/ 1866808 h 5005298"/>
                    <a:gd name="connsiteX71" fmla="*/ 2801343 w 3715743"/>
                    <a:gd name="connsiteY71" fmla="*/ 1850934 h 5005298"/>
                    <a:gd name="connsiteX72" fmla="*/ 2898151 w 3715743"/>
                    <a:gd name="connsiteY72" fmla="*/ 1817163 h 5005298"/>
                    <a:gd name="connsiteX73" fmla="*/ 3067725 w 3715743"/>
                    <a:gd name="connsiteY73" fmla="*/ 1666783 h 5005298"/>
                    <a:gd name="connsiteX74" fmla="*/ 3219354 w 3715743"/>
                    <a:gd name="connsiteY74" fmla="*/ 1406797 h 5005298"/>
                    <a:gd name="connsiteX75" fmla="*/ 3393162 w 3715743"/>
                    <a:gd name="connsiteY75" fmla="*/ 1107983 h 5005298"/>
                    <a:gd name="connsiteX76" fmla="*/ 3464600 w 3715743"/>
                    <a:gd name="connsiteY76" fmla="*/ 996858 h 5005298"/>
                    <a:gd name="connsiteX77" fmla="*/ 3537192 w 3715743"/>
                    <a:gd name="connsiteY77" fmla="*/ 793658 h 5005298"/>
                    <a:gd name="connsiteX78" fmla="*/ 3628112 w 3715743"/>
                    <a:gd name="connsiteY78" fmla="*/ 583242 h 5005298"/>
                    <a:gd name="connsiteX79" fmla="*/ 3715743 w 3715743"/>
                    <a:gd name="connsiteY79" fmla="*/ 361768 h 5005298"/>
                    <a:gd name="connsiteX80" fmla="*/ 3684900 w 3715743"/>
                    <a:gd name="connsiteY80" fmla="*/ 0 h 5005298"/>
                    <a:gd name="connsiteX81" fmla="*/ 2053802 w 3715743"/>
                    <a:gd name="connsiteY81" fmla="*/ 46067 h 5005298"/>
                    <a:gd name="connsiteX82" fmla="*/ 1583610 w 3715743"/>
                    <a:gd name="connsiteY82"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650326 w 3715743"/>
                    <a:gd name="connsiteY23" fmla="*/ 2634705 h 5005298"/>
                    <a:gd name="connsiteX24" fmla="*/ 661937 w 3715743"/>
                    <a:gd name="connsiteY24" fmla="*/ 2695756 h 5005298"/>
                    <a:gd name="connsiteX25" fmla="*/ 614629 w 3715743"/>
                    <a:gd name="connsiteY25" fmla="*/ 2816815 h 5005298"/>
                    <a:gd name="connsiteX26" fmla="*/ 843638 w 3715743"/>
                    <a:gd name="connsiteY26" fmla="*/ 2720884 h 5005298"/>
                    <a:gd name="connsiteX27" fmla="*/ 1165901 w 3715743"/>
                    <a:gd name="connsiteY27" fmla="*/ 2614522 h 5005298"/>
                    <a:gd name="connsiteX28" fmla="*/ 1372276 w 3715743"/>
                    <a:gd name="connsiteY28" fmla="*/ 2808197 h 5005298"/>
                    <a:gd name="connsiteX29" fmla="*/ 1268634 w 3715743"/>
                    <a:gd name="connsiteY29" fmla="*/ 2922088 h 5005298"/>
                    <a:gd name="connsiteX30" fmla="*/ 1292899 w 3715743"/>
                    <a:gd name="connsiteY30" fmla="*/ 3035208 h 5005298"/>
                    <a:gd name="connsiteX31" fmla="*/ 1359575 w 3715743"/>
                    <a:gd name="connsiteY31" fmla="*/ 3035208 h 5005298"/>
                    <a:gd name="connsiteX32" fmla="*/ 1581825 w 3715743"/>
                    <a:gd name="connsiteY32" fmla="*/ 3087596 h 5005298"/>
                    <a:gd name="connsiteX33" fmla="*/ 1653262 w 3715743"/>
                    <a:gd name="connsiteY33" fmla="*/ 3557496 h 5005298"/>
                    <a:gd name="connsiteX34" fmla="*/ 1611490 w 3715743"/>
                    <a:gd name="connsiteY34" fmla="*/ 3637008 h 5005298"/>
                    <a:gd name="connsiteX35" fmla="*/ 1577062 w 3715743"/>
                    <a:gd name="connsiteY35" fmla="*/ 3803558 h 5005298"/>
                    <a:gd name="connsiteX36" fmla="*/ 1537784 w 3715743"/>
                    <a:gd name="connsiteY36" fmla="*/ 3843564 h 5005298"/>
                    <a:gd name="connsiteX37" fmla="*/ 1572300 w 3715743"/>
                    <a:gd name="connsiteY37" fmla="*/ 3873408 h 5005298"/>
                    <a:gd name="connsiteX38" fmla="*/ 1554837 w 3715743"/>
                    <a:gd name="connsiteY38" fmla="*/ 3921033 h 5005298"/>
                    <a:gd name="connsiteX39" fmla="*/ 1604050 w 3715743"/>
                    <a:gd name="connsiteY39" fmla="*/ 3906746 h 5005298"/>
                    <a:gd name="connsiteX40" fmla="*/ 1645325 w 3715743"/>
                    <a:gd name="connsiteY40" fmla="*/ 3930558 h 5005298"/>
                    <a:gd name="connsiteX41" fmla="*/ 1753275 w 3715743"/>
                    <a:gd name="connsiteY41" fmla="*/ 3851183 h 5005298"/>
                    <a:gd name="connsiteX42" fmla="*/ 1748513 w 3715743"/>
                    <a:gd name="connsiteY42" fmla="*/ 3889283 h 5005298"/>
                    <a:gd name="connsiteX43" fmla="*/ 1817184 w 3715743"/>
                    <a:gd name="connsiteY43" fmla="*/ 3826147 h 5005298"/>
                    <a:gd name="connsiteX44" fmla="*/ 1862812 w 3715743"/>
                    <a:gd name="connsiteY44" fmla="*/ 3827371 h 5005298"/>
                    <a:gd name="connsiteX45" fmla="*/ 1897737 w 3715743"/>
                    <a:gd name="connsiteY45" fmla="*/ 3773396 h 5005298"/>
                    <a:gd name="connsiteX46" fmla="*/ 2000925 w 3715743"/>
                    <a:gd name="connsiteY46" fmla="*/ 3792446 h 5005298"/>
                    <a:gd name="connsiteX47" fmla="*/ 2050137 w 3715743"/>
                    <a:gd name="connsiteY47" fmla="*/ 3743233 h 5005298"/>
                    <a:gd name="connsiteX48" fmla="*/ 2135862 w 3715743"/>
                    <a:gd name="connsiteY48" fmla="*/ 3754346 h 5005298"/>
                    <a:gd name="connsiteX49" fmla="*/ 2170425 w 3715743"/>
                    <a:gd name="connsiteY49" fmla="*/ 3646260 h 5005298"/>
                    <a:gd name="connsiteX50" fmla="*/ 2200950 w 3715743"/>
                    <a:gd name="connsiteY50" fmla="*/ 3543208 h 5005298"/>
                    <a:gd name="connsiteX51" fmla="*/ 2177137 w 3715743"/>
                    <a:gd name="connsiteY51" fmla="*/ 3330483 h 5005298"/>
                    <a:gd name="connsiteX52" fmla="*/ 2148109 w 3715743"/>
                    <a:gd name="connsiteY52" fmla="*/ 3202486 h 5005298"/>
                    <a:gd name="connsiteX53" fmla="*/ 2093000 w 3715743"/>
                    <a:gd name="connsiteY53" fmla="*/ 3122521 h 5005298"/>
                    <a:gd name="connsiteX54" fmla="*/ 2029501 w 3715743"/>
                    <a:gd name="connsiteY54" fmla="*/ 3027272 h 5005298"/>
                    <a:gd name="connsiteX55" fmla="*/ 1961238 w 3715743"/>
                    <a:gd name="connsiteY55" fmla="*/ 2884397 h 5005298"/>
                    <a:gd name="connsiteX56" fmla="*/ 1799312 w 3715743"/>
                    <a:gd name="connsiteY56" fmla="*/ 2760571 h 5005298"/>
                    <a:gd name="connsiteX57" fmla="*/ 1792011 w 3715743"/>
                    <a:gd name="connsiteY57" fmla="*/ 2707549 h 5005298"/>
                    <a:gd name="connsiteX58" fmla="*/ 1823125 w 3715743"/>
                    <a:gd name="connsiteY58" fmla="*/ 2627221 h 5005298"/>
                    <a:gd name="connsiteX59" fmla="*/ 2194011 w 3715743"/>
                    <a:gd name="connsiteY59" fmla="*/ 2356122 h 5005298"/>
                    <a:gd name="connsiteX60" fmla="*/ 2194781 w 3715743"/>
                    <a:gd name="connsiteY60" fmla="*/ 2237512 h 5005298"/>
                    <a:gd name="connsiteX61" fmla="*/ 2196764 w 3715743"/>
                    <a:gd name="connsiteY61" fmla="*/ 2167856 h 5005298"/>
                    <a:gd name="connsiteX62" fmla="*/ 2237462 w 3715743"/>
                    <a:gd name="connsiteY62" fmla="*/ 2096996 h 5005298"/>
                    <a:gd name="connsiteX63" fmla="*/ 2347000 w 3715743"/>
                    <a:gd name="connsiteY63" fmla="*/ 2006508 h 5005298"/>
                    <a:gd name="connsiteX64" fmla="*/ 2429550 w 3715743"/>
                    <a:gd name="connsiteY64" fmla="*/ 1920783 h 5005298"/>
                    <a:gd name="connsiteX65" fmla="*/ 2505750 w 3715743"/>
                    <a:gd name="connsiteY65" fmla="*/ 1781083 h 5005298"/>
                    <a:gd name="connsiteX66" fmla="*/ 2532783 w 3715743"/>
                    <a:gd name="connsiteY66" fmla="*/ 1822858 h 5005298"/>
                    <a:gd name="connsiteX67" fmla="*/ 2601000 w 3715743"/>
                    <a:gd name="connsiteY67" fmla="*/ 1771558 h 5005298"/>
                    <a:gd name="connsiteX68" fmla="*/ 2623225 w 3715743"/>
                    <a:gd name="connsiteY68" fmla="*/ 1846171 h 5005298"/>
                    <a:gd name="connsiteX69" fmla="*/ 2758162 w 3715743"/>
                    <a:gd name="connsiteY69" fmla="*/ 1866808 h 5005298"/>
                    <a:gd name="connsiteX70" fmla="*/ 2801343 w 3715743"/>
                    <a:gd name="connsiteY70" fmla="*/ 1850934 h 5005298"/>
                    <a:gd name="connsiteX71" fmla="*/ 2898151 w 3715743"/>
                    <a:gd name="connsiteY71" fmla="*/ 1817163 h 5005298"/>
                    <a:gd name="connsiteX72" fmla="*/ 3067725 w 3715743"/>
                    <a:gd name="connsiteY72" fmla="*/ 1666783 h 5005298"/>
                    <a:gd name="connsiteX73" fmla="*/ 3219354 w 3715743"/>
                    <a:gd name="connsiteY73" fmla="*/ 1406797 h 5005298"/>
                    <a:gd name="connsiteX74" fmla="*/ 3393162 w 3715743"/>
                    <a:gd name="connsiteY74" fmla="*/ 1107983 h 5005298"/>
                    <a:gd name="connsiteX75" fmla="*/ 3464600 w 3715743"/>
                    <a:gd name="connsiteY75" fmla="*/ 996858 h 5005298"/>
                    <a:gd name="connsiteX76" fmla="*/ 3537192 w 3715743"/>
                    <a:gd name="connsiteY76" fmla="*/ 793658 h 5005298"/>
                    <a:gd name="connsiteX77" fmla="*/ 3628112 w 3715743"/>
                    <a:gd name="connsiteY77" fmla="*/ 583242 h 5005298"/>
                    <a:gd name="connsiteX78" fmla="*/ 3715743 w 3715743"/>
                    <a:gd name="connsiteY78" fmla="*/ 361768 h 5005298"/>
                    <a:gd name="connsiteX79" fmla="*/ 3684900 w 3715743"/>
                    <a:gd name="connsiteY79" fmla="*/ 0 h 5005298"/>
                    <a:gd name="connsiteX80" fmla="*/ 2053802 w 3715743"/>
                    <a:gd name="connsiteY80" fmla="*/ 46067 h 5005298"/>
                    <a:gd name="connsiteX81" fmla="*/ 1583610 w 3715743"/>
                    <a:gd name="connsiteY81"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650326 w 3715743"/>
                    <a:gd name="connsiteY23" fmla="*/ 2634705 h 5005298"/>
                    <a:gd name="connsiteX24" fmla="*/ 661937 w 3715743"/>
                    <a:gd name="connsiteY24" fmla="*/ 2695756 h 5005298"/>
                    <a:gd name="connsiteX25" fmla="*/ 614629 w 3715743"/>
                    <a:gd name="connsiteY25" fmla="*/ 2816815 h 5005298"/>
                    <a:gd name="connsiteX26" fmla="*/ 843638 w 3715743"/>
                    <a:gd name="connsiteY26" fmla="*/ 2720884 h 5005298"/>
                    <a:gd name="connsiteX27" fmla="*/ 1165901 w 3715743"/>
                    <a:gd name="connsiteY27" fmla="*/ 2614522 h 5005298"/>
                    <a:gd name="connsiteX28" fmla="*/ 1372276 w 3715743"/>
                    <a:gd name="connsiteY28" fmla="*/ 2808197 h 5005298"/>
                    <a:gd name="connsiteX29" fmla="*/ 1268634 w 3715743"/>
                    <a:gd name="connsiteY29" fmla="*/ 2922088 h 5005298"/>
                    <a:gd name="connsiteX30" fmla="*/ 1292899 w 3715743"/>
                    <a:gd name="connsiteY30" fmla="*/ 3035208 h 5005298"/>
                    <a:gd name="connsiteX31" fmla="*/ 1359575 w 3715743"/>
                    <a:gd name="connsiteY31" fmla="*/ 3035208 h 5005298"/>
                    <a:gd name="connsiteX32" fmla="*/ 1581825 w 3715743"/>
                    <a:gd name="connsiteY32" fmla="*/ 3087596 h 5005298"/>
                    <a:gd name="connsiteX33" fmla="*/ 1653262 w 3715743"/>
                    <a:gd name="connsiteY33" fmla="*/ 3557496 h 5005298"/>
                    <a:gd name="connsiteX34" fmla="*/ 1611490 w 3715743"/>
                    <a:gd name="connsiteY34" fmla="*/ 3637008 h 5005298"/>
                    <a:gd name="connsiteX35" fmla="*/ 1577062 w 3715743"/>
                    <a:gd name="connsiteY35" fmla="*/ 3803558 h 5005298"/>
                    <a:gd name="connsiteX36" fmla="*/ 1537784 w 3715743"/>
                    <a:gd name="connsiteY36" fmla="*/ 3843564 h 5005298"/>
                    <a:gd name="connsiteX37" fmla="*/ 1572300 w 3715743"/>
                    <a:gd name="connsiteY37" fmla="*/ 3873408 h 5005298"/>
                    <a:gd name="connsiteX38" fmla="*/ 1554837 w 3715743"/>
                    <a:gd name="connsiteY38" fmla="*/ 3921033 h 5005298"/>
                    <a:gd name="connsiteX39" fmla="*/ 1604050 w 3715743"/>
                    <a:gd name="connsiteY39" fmla="*/ 3906746 h 5005298"/>
                    <a:gd name="connsiteX40" fmla="*/ 1645325 w 3715743"/>
                    <a:gd name="connsiteY40" fmla="*/ 3930558 h 5005298"/>
                    <a:gd name="connsiteX41" fmla="*/ 1753275 w 3715743"/>
                    <a:gd name="connsiteY41" fmla="*/ 3851183 h 5005298"/>
                    <a:gd name="connsiteX42" fmla="*/ 1817184 w 3715743"/>
                    <a:gd name="connsiteY42" fmla="*/ 3826147 h 5005298"/>
                    <a:gd name="connsiteX43" fmla="*/ 1862812 w 3715743"/>
                    <a:gd name="connsiteY43" fmla="*/ 3827371 h 5005298"/>
                    <a:gd name="connsiteX44" fmla="*/ 1897737 w 3715743"/>
                    <a:gd name="connsiteY44" fmla="*/ 3773396 h 5005298"/>
                    <a:gd name="connsiteX45" fmla="*/ 2000925 w 3715743"/>
                    <a:gd name="connsiteY45" fmla="*/ 3792446 h 5005298"/>
                    <a:gd name="connsiteX46" fmla="*/ 2050137 w 3715743"/>
                    <a:gd name="connsiteY46" fmla="*/ 3743233 h 5005298"/>
                    <a:gd name="connsiteX47" fmla="*/ 2135862 w 3715743"/>
                    <a:gd name="connsiteY47" fmla="*/ 3754346 h 5005298"/>
                    <a:gd name="connsiteX48" fmla="*/ 2170425 w 3715743"/>
                    <a:gd name="connsiteY48" fmla="*/ 3646260 h 5005298"/>
                    <a:gd name="connsiteX49" fmla="*/ 2200950 w 3715743"/>
                    <a:gd name="connsiteY49" fmla="*/ 3543208 h 5005298"/>
                    <a:gd name="connsiteX50" fmla="*/ 2177137 w 3715743"/>
                    <a:gd name="connsiteY50" fmla="*/ 3330483 h 5005298"/>
                    <a:gd name="connsiteX51" fmla="*/ 2148109 w 3715743"/>
                    <a:gd name="connsiteY51" fmla="*/ 3202486 h 5005298"/>
                    <a:gd name="connsiteX52" fmla="*/ 2093000 w 3715743"/>
                    <a:gd name="connsiteY52" fmla="*/ 3122521 h 5005298"/>
                    <a:gd name="connsiteX53" fmla="*/ 2029501 w 3715743"/>
                    <a:gd name="connsiteY53" fmla="*/ 3027272 h 5005298"/>
                    <a:gd name="connsiteX54" fmla="*/ 1961238 w 3715743"/>
                    <a:gd name="connsiteY54" fmla="*/ 2884397 h 5005298"/>
                    <a:gd name="connsiteX55" fmla="*/ 1799312 w 3715743"/>
                    <a:gd name="connsiteY55" fmla="*/ 2760571 h 5005298"/>
                    <a:gd name="connsiteX56" fmla="*/ 1792011 w 3715743"/>
                    <a:gd name="connsiteY56" fmla="*/ 2707549 h 5005298"/>
                    <a:gd name="connsiteX57" fmla="*/ 1823125 w 3715743"/>
                    <a:gd name="connsiteY57" fmla="*/ 2627221 h 5005298"/>
                    <a:gd name="connsiteX58" fmla="*/ 2194011 w 3715743"/>
                    <a:gd name="connsiteY58" fmla="*/ 2356122 h 5005298"/>
                    <a:gd name="connsiteX59" fmla="*/ 2194781 w 3715743"/>
                    <a:gd name="connsiteY59" fmla="*/ 2237512 h 5005298"/>
                    <a:gd name="connsiteX60" fmla="*/ 2196764 w 3715743"/>
                    <a:gd name="connsiteY60" fmla="*/ 2167856 h 5005298"/>
                    <a:gd name="connsiteX61" fmla="*/ 2237462 w 3715743"/>
                    <a:gd name="connsiteY61" fmla="*/ 2096996 h 5005298"/>
                    <a:gd name="connsiteX62" fmla="*/ 2347000 w 3715743"/>
                    <a:gd name="connsiteY62" fmla="*/ 2006508 h 5005298"/>
                    <a:gd name="connsiteX63" fmla="*/ 2429550 w 3715743"/>
                    <a:gd name="connsiteY63" fmla="*/ 1920783 h 5005298"/>
                    <a:gd name="connsiteX64" fmla="*/ 2505750 w 3715743"/>
                    <a:gd name="connsiteY64" fmla="*/ 1781083 h 5005298"/>
                    <a:gd name="connsiteX65" fmla="*/ 2532783 w 3715743"/>
                    <a:gd name="connsiteY65" fmla="*/ 1822858 h 5005298"/>
                    <a:gd name="connsiteX66" fmla="*/ 2601000 w 3715743"/>
                    <a:gd name="connsiteY66" fmla="*/ 1771558 h 5005298"/>
                    <a:gd name="connsiteX67" fmla="*/ 2623225 w 3715743"/>
                    <a:gd name="connsiteY67" fmla="*/ 1846171 h 5005298"/>
                    <a:gd name="connsiteX68" fmla="*/ 2758162 w 3715743"/>
                    <a:gd name="connsiteY68" fmla="*/ 1866808 h 5005298"/>
                    <a:gd name="connsiteX69" fmla="*/ 2801343 w 3715743"/>
                    <a:gd name="connsiteY69" fmla="*/ 1850934 h 5005298"/>
                    <a:gd name="connsiteX70" fmla="*/ 2898151 w 3715743"/>
                    <a:gd name="connsiteY70" fmla="*/ 1817163 h 5005298"/>
                    <a:gd name="connsiteX71" fmla="*/ 3067725 w 3715743"/>
                    <a:gd name="connsiteY71" fmla="*/ 1666783 h 5005298"/>
                    <a:gd name="connsiteX72" fmla="*/ 3219354 w 3715743"/>
                    <a:gd name="connsiteY72" fmla="*/ 1406797 h 5005298"/>
                    <a:gd name="connsiteX73" fmla="*/ 3393162 w 3715743"/>
                    <a:gd name="connsiteY73" fmla="*/ 1107983 h 5005298"/>
                    <a:gd name="connsiteX74" fmla="*/ 3464600 w 3715743"/>
                    <a:gd name="connsiteY74" fmla="*/ 996858 h 5005298"/>
                    <a:gd name="connsiteX75" fmla="*/ 3537192 w 3715743"/>
                    <a:gd name="connsiteY75" fmla="*/ 793658 h 5005298"/>
                    <a:gd name="connsiteX76" fmla="*/ 3628112 w 3715743"/>
                    <a:gd name="connsiteY76" fmla="*/ 583242 h 5005298"/>
                    <a:gd name="connsiteX77" fmla="*/ 3715743 w 3715743"/>
                    <a:gd name="connsiteY77" fmla="*/ 361768 h 5005298"/>
                    <a:gd name="connsiteX78" fmla="*/ 3684900 w 3715743"/>
                    <a:gd name="connsiteY78" fmla="*/ 0 h 5005298"/>
                    <a:gd name="connsiteX79" fmla="*/ 2053802 w 3715743"/>
                    <a:gd name="connsiteY79" fmla="*/ 46067 h 5005298"/>
                    <a:gd name="connsiteX80" fmla="*/ 1583610 w 3715743"/>
                    <a:gd name="connsiteY80"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650326 w 3715743"/>
                    <a:gd name="connsiteY23" fmla="*/ 2634705 h 5005298"/>
                    <a:gd name="connsiteX24" fmla="*/ 661937 w 3715743"/>
                    <a:gd name="connsiteY24" fmla="*/ 2695756 h 5005298"/>
                    <a:gd name="connsiteX25" fmla="*/ 614629 w 3715743"/>
                    <a:gd name="connsiteY25" fmla="*/ 2816815 h 5005298"/>
                    <a:gd name="connsiteX26" fmla="*/ 843638 w 3715743"/>
                    <a:gd name="connsiteY26" fmla="*/ 2720884 h 5005298"/>
                    <a:gd name="connsiteX27" fmla="*/ 1165901 w 3715743"/>
                    <a:gd name="connsiteY27" fmla="*/ 2614522 h 5005298"/>
                    <a:gd name="connsiteX28" fmla="*/ 1372276 w 3715743"/>
                    <a:gd name="connsiteY28" fmla="*/ 2808197 h 5005298"/>
                    <a:gd name="connsiteX29" fmla="*/ 1268634 w 3715743"/>
                    <a:gd name="connsiteY29" fmla="*/ 2922088 h 5005298"/>
                    <a:gd name="connsiteX30" fmla="*/ 1292899 w 3715743"/>
                    <a:gd name="connsiteY30" fmla="*/ 3035208 h 5005298"/>
                    <a:gd name="connsiteX31" fmla="*/ 1359575 w 3715743"/>
                    <a:gd name="connsiteY31" fmla="*/ 3035208 h 5005298"/>
                    <a:gd name="connsiteX32" fmla="*/ 1581825 w 3715743"/>
                    <a:gd name="connsiteY32" fmla="*/ 3087596 h 5005298"/>
                    <a:gd name="connsiteX33" fmla="*/ 1653262 w 3715743"/>
                    <a:gd name="connsiteY33" fmla="*/ 3557496 h 5005298"/>
                    <a:gd name="connsiteX34" fmla="*/ 1611490 w 3715743"/>
                    <a:gd name="connsiteY34" fmla="*/ 3637008 h 5005298"/>
                    <a:gd name="connsiteX35" fmla="*/ 1577062 w 3715743"/>
                    <a:gd name="connsiteY35" fmla="*/ 3803558 h 5005298"/>
                    <a:gd name="connsiteX36" fmla="*/ 1537784 w 3715743"/>
                    <a:gd name="connsiteY36" fmla="*/ 3843564 h 5005298"/>
                    <a:gd name="connsiteX37" fmla="*/ 1572300 w 3715743"/>
                    <a:gd name="connsiteY37" fmla="*/ 3873408 h 5005298"/>
                    <a:gd name="connsiteX38" fmla="*/ 1554837 w 3715743"/>
                    <a:gd name="connsiteY38" fmla="*/ 3921033 h 5005298"/>
                    <a:gd name="connsiteX39" fmla="*/ 1604050 w 3715743"/>
                    <a:gd name="connsiteY39" fmla="*/ 3906746 h 5005298"/>
                    <a:gd name="connsiteX40" fmla="*/ 1645325 w 3715743"/>
                    <a:gd name="connsiteY40" fmla="*/ 3930558 h 5005298"/>
                    <a:gd name="connsiteX41" fmla="*/ 1817184 w 3715743"/>
                    <a:gd name="connsiteY41" fmla="*/ 3826147 h 5005298"/>
                    <a:gd name="connsiteX42" fmla="*/ 1862812 w 3715743"/>
                    <a:gd name="connsiteY42" fmla="*/ 3827371 h 5005298"/>
                    <a:gd name="connsiteX43" fmla="*/ 1897737 w 3715743"/>
                    <a:gd name="connsiteY43" fmla="*/ 3773396 h 5005298"/>
                    <a:gd name="connsiteX44" fmla="*/ 2000925 w 3715743"/>
                    <a:gd name="connsiteY44" fmla="*/ 3792446 h 5005298"/>
                    <a:gd name="connsiteX45" fmla="*/ 2050137 w 3715743"/>
                    <a:gd name="connsiteY45" fmla="*/ 3743233 h 5005298"/>
                    <a:gd name="connsiteX46" fmla="*/ 2135862 w 3715743"/>
                    <a:gd name="connsiteY46" fmla="*/ 3754346 h 5005298"/>
                    <a:gd name="connsiteX47" fmla="*/ 2170425 w 3715743"/>
                    <a:gd name="connsiteY47" fmla="*/ 3646260 h 5005298"/>
                    <a:gd name="connsiteX48" fmla="*/ 2200950 w 3715743"/>
                    <a:gd name="connsiteY48" fmla="*/ 3543208 h 5005298"/>
                    <a:gd name="connsiteX49" fmla="*/ 2177137 w 3715743"/>
                    <a:gd name="connsiteY49" fmla="*/ 3330483 h 5005298"/>
                    <a:gd name="connsiteX50" fmla="*/ 2148109 w 3715743"/>
                    <a:gd name="connsiteY50" fmla="*/ 3202486 h 5005298"/>
                    <a:gd name="connsiteX51" fmla="*/ 2093000 w 3715743"/>
                    <a:gd name="connsiteY51" fmla="*/ 3122521 h 5005298"/>
                    <a:gd name="connsiteX52" fmla="*/ 2029501 w 3715743"/>
                    <a:gd name="connsiteY52" fmla="*/ 3027272 h 5005298"/>
                    <a:gd name="connsiteX53" fmla="*/ 1961238 w 3715743"/>
                    <a:gd name="connsiteY53" fmla="*/ 2884397 h 5005298"/>
                    <a:gd name="connsiteX54" fmla="*/ 1799312 w 3715743"/>
                    <a:gd name="connsiteY54" fmla="*/ 2760571 h 5005298"/>
                    <a:gd name="connsiteX55" fmla="*/ 1792011 w 3715743"/>
                    <a:gd name="connsiteY55" fmla="*/ 2707549 h 5005298"/>
                    <a:gd name="connsiteX56" fmla="*/ 1823125 w 3715743"/>
                    <a:gd name="connsiteY56" fmla="*/ 2627221 h 5005298"/>
                    <a:gd name="connsiteX57" fmla="*/ 2194011 w 3715743"/>
                    <a:gd name="connsiteY57" fmla="*/ 2356122 h 5005298"/>
                    <a:gd name="connsiteX58" fmla="*/ 2194781 w 3715743"/>
                    <a:gd name="connsiteY58" fmla="*/ 2237512 h 5005298"/>
                    <a:gd name="connsiteX59" fmla="*/ 2196764 w 3715743"/>
                    <a:gd name="connsiteY59" fmla="*/ 2167856 h 5005298"/>
                    <a:gd name="connsiteX60" fmla="*/ 2237462 w 3715743"/>
                    <a:gd name="connsiteY60" fmla="*/ 2096996 h 5005298"/>
                    <a:gd name="connsiteX61" fmla="*/ 2347000 w 3715743"/>
                    <a:gd name="connsiteY61" fmla="*/ 2006508 h 5005298"/>
                    <a:gd name="connsiteX62" fmla="*/ 2429550 w 3715743"/>
                    <a:gd name="connsiteY62" fmla="*/ 1920783 h 5005298"/>
                    <a:gd name="connsiteX63" fmla="*/ 2505750 w 3715743"/>
                    <a:gd name="connsiteY63" fmla="*/ 1781083 h 5005298"/>
                    <a:gd name="connsiteX64" fmla="*/ 2532783 w 3715743"/>
                    <a:gd name="connsiteY64" fmla="*/ 1822858 h 5005298"/>
                    <a:gd name="connsiteX65" fmla="*/ 2601000 w 3715743"/>
                    <a:gd name="connsiteY65" fmla="*/ 1771558 h 5005298"/>
                    <a:gd name="connsiteX66" fmla="*/ 2623225 w 3715743"/>
                    <a:gd name="connsiteY66" fmla="*/ 1846171 h 5005298"/>
                    <a:gd name="connsiteX67" fmla="*/ 2758162 w 3715743"/>
                    <a:gd name="connsiteY67" fmla="*/ 1866808 h 5005298"/>
                    <a:gd name="connsiteX68" fmla="*/ 2801343 w 3715743"/>
                    <a:gd name="connsiteY68" fmla="*/ 1850934 h 5005298"/>
                    <a:gd name="connsiteX69" fmla="*/ 2898151 w 3715743"/>
                    <a:gd name="connsiteY69" fmla="*/ 1817163 h 5005298"/>
                    <a:gd name="connsiteX70" fmla="*/ 3067725 w 3715743"/>
                    <a:gd name="connsiteY70" fmla="*/ 1666783 h 5005298"/>
                    <a:gd name="connsiteX71" fmla="*/ 3219354 w 3715743"/>
                    <a:gd name="connsiteY71" fmla="*/ 1406797 h 5005298"/>
                    <a:gd name="connsiteX72" fmla="*/ 3393162 w 3715743"/>
                    <a:gd name="connsiteY72" fmla="*/ 1107983 h 5005298"/>
                    <a:gd name="connsiteX73" fmla="*/ 3464600 w 3715743"/>
                    <a:gd name="connsiteY73" fmla="*/ 996858 h 5005298"/>
                    <a:gd name="connsiteX74" fmla="*/ 3537192 w 3715743"/>
                    <a:gd name="connsiteY74" fmla="*/ 793658 h 5005298"/>
                    <a:gd name="connsiteX75" fmla="*/ 3628112 w 3715743"/>
                    <a:gd name="connsiteY75" fmla="*/ 583242 h 5005298"/>
                    <a:gd name="connsiteX76" fmla="*/ 3715743 w 3715743"/>
                    <a:gd name="connsiteY76" fmla="*/ 361768 h 5005298"/>
                    <a:gd name="connsiteX77" fmla="*/ 3684900 w 3715743"/>
                    <a:gd name="connsiteY77" fmla="*/ 0 h 5005298"/>
                    <a:gd name="connsiteX78" fmla="*/ 2053802 w 3715743"/>
                    <a:gd name="connsiteY78" fmla="*/ 46067 h 5005298"/>
                    <a:gd name="connsiteX79" fmla="*/ 1583610 w 3715743"/>
                    <a:gd name="connsiteY79"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650326 w 3715743"/>
                    <a:gd name="connsiteY23" fmla="*/ 2634705 h 5005298"/>
                    <a:gd name="connsiteX24" fmla="*/ 661937 w 3715743"/>
                    <a:gd name="connsiteY24" fmla="*/ 2695756 h 5005298"/>
                    <a:gd name="connsiteX25" fmla="*/ 614629 w 3715743"/>
                    <a:gd name="connsiteY25" fmla="*/ 2816815 h 5005298"/>
                    <a:gd name="connsiteX26" fmla="*/ 843638 w 3715743"/>
                    <a:gd name="connsiteY26" fmla="*/ 2720884 h 5005298"/>
                    <a:gd name="connsiteX27" fmla="*/ 1165901 w 3715743"/>
                    <a:gd name="connsiteY27" fmla="*/ 2614522 h 5005298"/>
                    <a:gd name="connsiteX28" fmla="*/ 1372276 w 3715743"/>
                    <a:gd name="connsiteY28" fmla="*/ 2808197 h 5005298"/>
                    <a:gd name="connsiteX29" fmla="*/ 1268634 w 3715743"/>
                    <a:gd name="connsiteY29" fmla="*/ 2922088 h 5005298"/>
                    <a:gd name="connsiteX30" fmla="*/ 1292899 w 3715743"/>
                    <a:gd name="connsiteY30" fmla="*/ 3035208 h 5005298"/>
                    <a:gd name="connsiteX31" fmla="*/ 1359575 w 3715743"/>
                    <a:gd name="connsiteY31" fmla="*/ 3035208 h 5005298"/>
                    <a:gd name="connsiteX32" fmla="*/ 1581825 w 3715743"/>
                    <a:gd name="connsiteY32" fmla="*/ 3087596 h 5005298"/>
                    <a:gd name="connsiteX33" fmla="*/ 1653262 w 3715743"/>
                    <a:gd name="connsiteY33" fmla="*/ 3557496 h 5005298"/>
                    <a:gd name="connsiteX34" fmla="*/ 1611490 w 3715743"/>
                    <a:gd name="connsiteY34" fmla="*/ 3637008 h 5005298"/>
                    <a:gd name="connsiteX35" fmla="*/ 1577062 w 3715743"/>
                    <a:gd name="connsiteY35" fmla="*/ 3803558 h 5005298"/>
                    <a:gd name="connsiteX36" fmla="*/ 1537784 w 3715743"/>
                    <a:gd name="connsiteY36" fmla="*/ 3843564 h 5005298"/>
                    <a:gd name="connsiteX37" fmla="*/ 1572300 w 3715743"/>
                    <a:gd name="connsiteY37" fmla="*/ 3873408 h 5005298"/>
                    <a:gd name="connsiteX38" fmla="*/ 1554837 w 3715743"/>
                    <a:gd name="connsiteY38" fmla="*/ 3921033 h 5005298"/>
                    <a:gd name="connsiteX39" fmla="*/ 1604050 w 3715743"/>
                    <a:gd name="connsiteY39" fmla="*/ 3906746 h 5005298"/>
                    <a:gd name="connsiteX40" fmla="*/ 1645325 w 3715743"/>
                    <a:gd name="connsiteY40" fmla="*/ 3930558 h 5005298"/>
                    <a:gd name="connsiteX41" fmla="*/ 1817184 w 3715743"/>
                    <a:gd name="connsiteY41" fmla="*/ 3826147 h 5005298"/>
                    <a:gd name="connsiteX42" fmla="*/ 1862812 w 3715743"/>
                    <a:gd name="connsiteY42" fmla="*/ 3827371 h 5005298"/>
                    <a:gd name="connsiteX43" fmla="*/ 2000925 w 3715743"/>
                    <a:gd name="connsiteY43" fmla="*/ 3792446 h 5005298"/>
                    <a:gd name="connsiteX44" fmla="*/ 2050137 w 3715743"/>
                    <a:gd name="connsiteY44" fmla="*/ 3743233 h 5005298"/>
                    <a:gd name="connsiteX45" fmla="*/ 2135862 w 3715743"/>
                    <a:gd name="connsiteY45" fmla="*/ 3754346 h 5005298"/>
                    <a:gd name="connsiteX46" fmla="*/ 2170425 w 3715743"/>
                    <a:gd name="connsiteY46" fmla="*/ 3646260 h 5005298"/>
                    <a:gd name="connsiteX47" fmla="*/ 2200950 w 3715743"/>
                    <a:gd name="connsiteY47" fmla="*/ 3543208 h 5005298"/>
                    <a:gd name="connsiteX48" fmla="*/ 2177137 w 3715743"/>
                    <a:gd name="connsiteY48" fmla="*/ 3330483 h 5005298"/>
                    <a:gd name="connsiteX49" fmla="*/ 2148109 w 3715743"/>
                    <a:gd name="connsiteY49" fmla="*/ 3202486 h 5005298"/>
                    <a:gd name="connsiteX50" fmla="*/ 2093000 w 3715743"/>
                    <a:gd name="connsiteY50" fmla="*/ 3122521 h 5005298"/>
                    <a:gd name="connsiteX51" fmla="*/ 2029501 w 3715743"/>
                    <a:gd name="connsiteY51" fmla="*/ 3027272 h 5005298"/>
                    <a:gd name="connsiteX52" fmla="*/ 1961238 w 3715743"/>
                    <a:gd name="connsiteY52" fmla="*/ 2884397 h 5005298"/>
                    <a:gd name="connsiteX53" fmla="*/ 1799312 w 3715743"/>
                    <a:gd name="connsiteY53" fmla="*/ 2760571 h 5005298"/>
                    <a:gd name="connsiteX54" fmla="*/ 1792011 w 3715743"/>
                    <a:gd name="connsiteY54" fmla="*/ 2707549 h 5005298"/>
                    <a:gd name="connsiteX55" fmla="*/ 1823125 w 3715743"/>
                    <a:gd name="connsiteY55" fmla="*/ 2627221 h 5005298"/>
                    <a:gd name="connsiteX56" fmla="*/ 2194011 w 3715743"/>
                    <a:gd name="connsiteY56" fmla="*/ 2356122 h 5005298"/>
                    <a:gd name="connsiteX57" fmla="*/ 2194781 w 3715743"/>
                    <a:gd name="connsiteY57" fmla="*/ 2237512 h 5005298"/>
                    <a:gd name="connsiteX58" fmla="*/ 2196764 w 3715743"/>
                    <a:gd name="connsiteY58" fmla="*/ 2167856 h 5005298"/>
                    <a:gd name="connsiteX59" fmla="*/ 2237462 w 3715743"/>
                    <a:gd name="connsiteY59" fmla="*/ 2096996 h 5005298"/>
                    <a:gd name="connsiteX60" fmla="*/ 2347000 w 3715743"/>
                    <a:gd name="connsiteY60" fmla="*/ 2006508 h 5005298"/>
                    <a:gd name="connsiteX61" fmla="*/ 2429550 w 3715743"/>
                    <a:gd name="connsiteY61" fmla="*/ 1920783 h 5005298"/>
                    <a:gd name="connsiteX62" fmla="*/ 2505750 w 3715743"/>
                    <a:gd name="connsiteY62" fmla="*/ 1781083 h 5005298"/>
                    <a:gd name="connsiteX63" fmla="*/ 2532783 w 3715743"/>
                    <a:gd name="connsiteY63" fmla="*/ 1822858 h 5005298"/>
                    <a:gd name="connsiteX64" fmla="*/ 2601000 w 3715743"/>
                    <a:gd name="connsiteY64" fmla="*/ 1771558 h 5005298"/>
                    <a:gd name="connsiteX65" fmla="*/ 2623225 w 3715743"/>
                    <a:gd name="connsiteY65" fmla="*/ 1846171 h 5005298"/>
                    <a:gd name="connsiteX66" fmla="*/ 2758162 w 3715743"/>
                    <a:gd name="connsiteY66" fmla="*/ 1866808 h 5005298"/>
                    <a:gd name="connsiteX67" fmla="*/ 2801343 w 3715743"/>
                    <a:gd name="connsiteY67" fmla="*/ 1850934 h 5005298"/>
                    <a:gd name="connsiteX68" fmla="*/ 2898151 w 3715743"/>
                    <a:gd name="connsiteY68" fmla="*/ 1817163 h 5005298"/>
                    <a:gd name="connsiteX69" fmla="*/ 3067725 w 3715743"/>
                    <a:gd name="connsiteY69" fmla="*/ 1666783 h 5005298"/>
                    <a:gd name="connsiteX70" fmla="*/ 3219354 w 3715743"/>
                    <a:gd name="connsiteY70" fmla="*/ 1406797 h 5005298"/>
                    <a:gd name="connsiteX71" fmla="*/ 3393162 w 3715743"/>
                    <a:gd name="connsiteY71" fmla="*/ 1107983 h 5005298"/>
                    <a:gd name="connsiteX72" fmla="*/ 3464600 w 3715743"/>
                    <a:gd name="connsiteY72" fmla="*/ 996858 h 5005298"/>
                    <a:gd name="connsiteX73" fmla="*/ 3537192 w 3715743"/>
                    <a:gd name="connsiteY73" fmla="*/ 793658 h 5005298"/>
                    <a:gd name="connsiteX74" fmla="*/ 3628112 w 3715743"/>
                    <a:gd name="connsiteY74" fmla="*/ 583242 h 5005298"/>
                    <a:gd name="connsiteX75" fmla="*/ 3715743 w 3715743"/>
                    <a:gd name="connsiteY75" fmla="*/ 361768 h 5005298"/>
                    <a:gd name="connsiteX76" fmla="*/ 3684900 w 3715743"/>
                    <a:gd name="connsiteY76" fmla="*/ 0 h 5005298"/>
                    <a:gd name="connsiteX77" fmla="*/ 2053802 w 3715743"/>
                    <a:gd name="connsiteY77" fmla="*/ 46067 h 5005298"/>
                    <a:gd name="connsiteX78" fmla="*/ 1583610 w 3715743"/>
                    <a:gd name="connsiteY78"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650326 w 3715743"/>
                    <a:gd name="connsiteY23" fmla="*/ 2634705 h 5005298"/>
                    <a:gd name="connsiteX24" fmla="*/ 661937 w 3715743"/>
                    <a:gd name="connsiteY24" fmla="*/ 2695756 h 5005298"/>
                    <a:gd name="connsiteX25" fmla="*/ 614629 w 3715743"/>
                    <a:gd name="connsiteY25" fmla="*/ 2816815 h 5005298"/>
                    <a:gd name="connsiteX26" fmla="*/ 843638 w 3715743"/>
                    <a:gd name="connsiteY26" fmla="*/ 2720884 h 5005298"/>
                    <a:gd name="connsiteX27" fmla="*/ 1165901 w 3715743"/>
                    <a:gd name="connsiteY27" fmla="*/ 2614522 h 5005298"/>
                    <a:gd name="connsiteX28" fmla="*/ 1372276 w 3715743"/>
                    <a:gd name="connsiteY28" fmla="*/ 2808197 h 5005298"/>
                    <a:gd name="connsiteX29" fmla="*/ 1268634 w 3715743"/>
                    <a:gd name="connsiteY29" fmla="*/ 2922088 h 5005298"/>
                    <a:gd name="connsiteX30" fmla="*/ 1292899 w 3715743"/>
                    <a:gd name="connsiteY30" fmla="*/ 3035208 h 5005298"/>
                    <a:gd name="connsiteX31" fmla="*/ 1359575 w 3715743"/>
                    <a:gd name="connsiteY31" fmla="*/ 3035208 h 5005298"/>
                    <a:gd name="connsiteX32" fmla="*/ 1581825 w 3715743"/>
                    <a:gd name="connsiteY32" fmla="*/ 3087596 h 5005298"/>
                    <a:gd name="connsiteX33" fmla="*/ 1653262 w 3715743"/>
                    <a:gd name="connsiteY33" fmla="*/ 3557496 h 5005298"/>
                    <a:gd name="connsiteX34" fmla="*/ 1611490 w 3715743"/>
                    <a:gd name="connsiteY34" fmla="*/ 3637008 h 5005298"/>
                    <a:gd name="connsiteX35" fmla="*/ 1577062 w 3715743"/>
                    <a:gd name="connsiteY35" fmla="*/ 3803558 h 5005298"/>
                    <a:gd name="connsiteX36" fmla="*/ 1537784 w 3715743"/>
                    <a:gd name="connsiteY36" fmla="*/ 3843564 h 5005298"/>
                    <a:gd name="connsiteX37" fmla="*/ 1572300 w 3715743"/>
                    <a:gd name="connsiteY37" fmla="*/ 3873408 h 5005298"/>
                    <a:gd name="connsiteX38" fmla="*/ 1554837 w 3715743"/>
                    <a:gd name="connsiteY38" fmla="*/ 3921033 h 5005298"/>
                    <a:gd name="connsiteX39" fmla="*/ 1604050 w 3715743"/>
                    <a:gd name="connsiteY39" fmla="*/ 3906746 h 5005298"/>
                    <a:gd name="connsiteX40" fmla="*/ 1645325 w 3715743"/>
                    <a:gd name="connsiteY40" fmla="*/ 3930558 h 5005298"/>
                    <a:gd name="connsiteX41" fmla="*/ 1817184 w 3715743"/>
                    <a:gd name="connsiteY41" fmla="*/ 3826147 h 5005298"/>
                    <a:gd name="connsiteX42" fmla="*/ 1862812 w 3715743"/>
                    <a:gd name="connsiteY42" fmla="*/ 3827371 h 5005298"/>
                    <a:gd name="connsiteX43" fmla="*/ 2050137 w 3715743"/>
                    <a:gd name="connsiteY43" fmla="*/ 3743233 h 5005298"/>
                    <a:gd name="connsiteX44" fmla="*/ 2135862 w 3715743"/>
                    <a:gd name="connsiteY44" fmla="*/ 3754346 h 5005298"/>
                    <a:gd name="connsiteX45" fmla="*/ 2170425 w 3715743"/>
                    <a:gd name="connsiteY45" fmla="*/ 3646260 h 5005298"/>
                    <a:gd name="connsiteX46" fmla="*/ 2200950 w 3715743"/>
                    <a:gd name="connsiteY46" fmla="*/ 3543208 h 5005298"/>
                    <a:gd name="connsiteX47" fmla="*/ 2177137 w 3715743"/>
                    <a:gd name="connsiteY47" fmla="*/ 3330483 h 5005298"/>
                    <a:gd name="connsiteX48" fmla="*/ 2148109 w 3715743"/>
                    <a:gd name="connsiteY48" fmla="*/ 3202486 h 5005298"/>
                    <a:gd name="connsiteX49" fmla="*/ 2093000 w 3715743"/>
                    <a:gd name="connsiteY49" fmla="*/ 3122521 h 5005298"/>
                    <a:gd name="connsiteX50" fmla="*/ 2029501 w 3715743"/>
                    <a:gd name="connsiteY50" fmla="*/ 3027272 h 5005298"/>
                    <a:gd name="connsiteX51" fmla="*/ 1961238 w 3715743"/>
                    <a:gd name="connsiteY51" fmla="*/ 2884397 h 5005298"/>
                    <a:gd name="connsiteX52" fmla="*/ 1799312 w 3715743"/>
                    <a:gd name="connsiteY52" fmla="*/ 2760571 h 5005298"/>
                    <a:gd name="connsiteX53" fmla="*/ 1792011 w 3715743"/>
                    <a:gd name="connsiteY53" fmla="*/ 2707549 h 5005298"/>
                    <a:gd name="connsiteX54" fmla="*/ 1823125 w 3715743"/>
                    <a:gd name="connsiteY54" fmla="*/ 2627221 h 5005298"/>
                    <a:gd name="connsiteX55" fmla="*/ 2194011 w 3715743"/>
                    <a:gd name="connsiteY55" fmla="*/ 2356122 h 5005298"/>
                    <a:gd name="connsiteX56" fmla="*/ 2194781 w 3715743"/>
                    <a:gd name="connsiteY56" fmla="*/ 2237512 h 5005298"/>
                    <a:gd name="connsiteX57" fmla="*/ 2196764 w 3715743"/>
                    <a:gd name="connsiteY57" fmla="*/ 2167856 h 5005298"/>
                    <a:gd name="connsiteX58" fmla="*/ 2237462 w 3715743"/>
                    <a:gd name="connsiteY58" fmla="*/ 2096996 h 5005298"/>
                    <a:gd name="connsiteX59" fmla="*/ 2347000 w 3715743"/>
                    <a:gd name="connsiteY59" fmla="*/ 2006508 h 5005298"/>
                    <a:gd name="connsiteX60" fmla="*/ 2429550 w 3715743"/>
                    <a:gd name="connsiteY60" fmla="*/ 1920783 h 5005298"/>
                    <a:gd name="connsiteX61" fmla="*/ 2505750 w 3715743"/>
                    <a:gd name="connsiteY61" fmla="*/ 1781083 h 5005298"/>
                    <a:gd name="connsiteX62" fmla="*/ 2532783 w 3715743"/>
                    <a:gd name="connsiteY62" fmla="*/ 1822858 h 5005298"/>
                    <a:gd name="connsiteX63" fmla="*/ 2601000 w 3715743"/>
                    <a:gd name="connsiteY63" fmla="*/ 1771558 h 5005298"/>
                    <a:gd name="connsiteX64" fmla="*/ 2623225 w 3715743"/>
                    <a:gd name="connsiteY64" fmla="*/ 1846171 h 5005298"/>
                    <a:gd name="connsiteX65" fmla="*/ 2758162 w 3715743"/>
                    <a:gd name="connsiteY65" fmla="*/ 1866808 h 5005298"/>
                    <a:gd name="connsiteX66" fmla="*/ 2801343 w 3715743"/>
                    <a:gd name="connsiteY66" fmla="*/ 1850934 h 5005298"/>
                    <a:gd name="connsiteX67" fmla="*/ 2898151 w 3715743"/>
                    <a:gd name="connsiteY67" fmla="*/ 1817163 h 5005298"/>
                    <a:gd name="connsiteX68" fmla="*/ 3067725 w 3715743"/>
                    <a:gd name="connsiteY68" fmla="*/ 1666783 h 5005298"/>
                    <a:gd name="connsiteX69" fmla="*/ 3219354 w 3715743"/>
                    <a:gd name="connsiteY69" fmla="*/ 1406797 h 5005298"/>
                    <a:gd name="connsiteX70" fmla="*/ 3393162 w 3715743"/>
                    <a:gd name="connsiteY70" fmla="*/ 1107983 h 5005298"/>
                    <a:gd name="connsiteX71" fmla="*/ 3464600 w 3715743"/>
                    <a:gd name="connsiteY71" fmla="*/ 996858 h 5005298"/>
                    <a:gd name="connsiteX72" fmla="*/ 3537192 w 3715743"/>
                    <a:gd name="connsiteY72" fmla="*/ 793658 h 5005298"/>
                    <a:gd name="connsiteX73" fmla="*/ 3628112 w 3715743"/>
                    <a:gd name="connsiteY73" fmla="*/ 583242 h 5005298"/>
                    <a:gd name="connsiteX74" fmla="*/ 3715743 w 3715743"/>
                    <a:gd name="connsiteY74" fmla="*/ 361768 h 5005298"/>
                    <a:gd name="connsiteX75" fmla="*/ 3684900 w 3715743"/>
                    <a:gd name="connsiteY75" fmla="*/ 0 h 5005298"/>
                    <a:gd name="connsiteX76" fmla="*/ 2053802 w 3715743"/>
                    <a:gd name="connsiteY76" fmla="*/ 46067 h 5005298"/>
                    <a:gd name="connsiteX77" fmla="*/ 1583610 w 3715743"/>
                    <a:gd name="connsiteY77"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650326 w 3715743"/>
                    <a:gd name="connsiteY23" fmla="*/ 2634705 h 5005298"/>
                    <a:gd name="connsiteX24" fmla="*/ 661937 w 3715743"/>
                    <a:gd name="connsiteY24" fmla="*/ 2695756 h 5005298"/>
                    <a:gd name="connsiteX25" fmla="*/ 614629 w 3715743"/>
                    <a:gd name="connsiteY25" fmla="*/ 2816815 h 5005298"/>
                    <a:gd name="connsiteX26" fmla="*/ 843638 w 3715743"/>
                    <a:gd name="connsiteY26" fmla="*/ 2720884 h 5005298"/>
                    <a:gd name="connsiteX27" fmla="*/ 1165901 w 3715743"/>
                    <a:gd name="connsiteY27" fmla="*/ 2614522 h 5005298"/>
                    <a:gd name="connsiteX28" fmla="*/ 1372276 w 3715743"/>
                    <a:gd name="connsiteY28" fmla="*/ 2808197 h 5005298"/>
                    <a:gd name="connsiteX29" fmla="*/ 1268634 w 3715743"/>
                    <a:gd name="connsiteY29" fmla="*/ 2922088 h 5005298"/>
                    <a:gd name="connsiteX30" fmla="*/ 1292899 w 3715743"/>
                    <a:gd name="connsiteY30" fmla="*/ 3035208 h 5005298"/>
                    <a:gd name="connsiteX31" fmla="*/ 1359575 w 3715743"/>
                    <a:gd name="connsiteY31" fmla="*/ 3035208 h 5005298"/>
                    <a:gd name="connsiteX32" fmla="*/ 1581825 w 3715743"/>
                    <a:gd name="connsiteY32" fmla="*/ 3087596 h 5005298"/>
                    <a:gd name="connsiteX33" fmla="*/ 1653262 w 3715743"/>
                    <a:gd name="connsiteY33" fmla="*/ 3557496 h 5005298"/>
                    <a:gd name="connsiteX34" fmla="*/ 1611490 w 3715743"/>
                    <a:gd name="connsiteY34" fmla="*/ 3637008 h 5005298"/>
                    <a:gd name="connsiteX35" fmla="*/ 1577062 w 3715743"/>
                    <a:gd name="connsiteY35" fmla="*/ 3803558 h 5005298"/>
                    <a:gd name="connsiteX36" fmla="*/ 1537784 w 3715743"/>
                    <a:gd name="connsiteY36" fmla="*/ 3843564 h 5005298"/>
                    <a:gd name="connsiteX37" fmla="*/ 1572300 w 3715743"/>
                    <a:gd name="connsiteY37" fmla="*/ 3873408 h 5005298"/>
                    <a:gd name="connsiteX38" fmla="*/ 1554837 w 3715743"/>
                    <a:gd name="connsiteY38" fmla="*/ 3921033 h 5005298"/>
                    <a:gd name="connsiteX39" fmla="*/ 1604050 w 3715743"/>
                    <a:gd name="connsiteY39" fmla="*/ 3906746 h 5005298"/>
                    <a:gd name="connsiteX40" fmla="*/ 1645325 w 3715743"/>
                    <a:gd name="connsiteY40" fmla="*/ 3930558 h 5005298"/>
                    <a:gd name="connsiteX41" fmla="*/ 1817184 w 3715743"/>
                    <a:gd name="connsiteY41" fmla="*/ 3826147 h 5005298"/>
                    <a:gd name="connsiteX42" fmla="*/ 2050137 w 3715743"/>
                    <a:gd name="connsiteY42" fmla="*/ 3743233 h 5005298"/>
                    <a:gd name="connsiteX43" fmla="*/ 2135862 w 3715743"/>
                    <a:gd name="connsiteY43" fmla="*/ 3754346 h 5005298"/>
                    <a:gd name="connsiteX44" fmla="*/ 2170425 w 3715743"/>
                    <a:gd name="connsiteY44" fmla="*/ 3646260 h 5005298"/>
                    <a:gd name="connsiteX45" fmla="*/ 2200950 w 3715743"/>
                    <a:gd name="connsiteY45" fmla="*/ 3543208 h 5005298"/>
                    <a:gd name="connsiteX46" fmla="*/ 2177137 w 3715743"/>
                    <a:gd name="connsiteY46" fmla="*/ 3330483 h 5005298"/>
                    <a:gd name="connsiteX47" fmla="*/ 2148109 w 3715743"/>
                    <a:gd name="connsiteY47" fmla="*/ 3202486 h 5005298"/>
                    <a:gd name="connsiteX48" fmla="*/ 2093000 w 3715743"/>
                    <a:gd name="connsiteY48" fmla="*/ 3122521 h 5005298"/>
                    <a:gd name="connsiteX49" fmla="*/ 2029501 w 3715743"/>
                    <a:gd name="connsiteY49" fmla="*/ 3027272 h 5005298"/>
                    <a:gd name="connsiteX50" fmla="*/ 1961238 w 3715743"/>
                    <a:gd name="connsiteY50" fmla="*/ 2884397 h 5005298"/>
                    <a:gd name="connsiteX51" fmla="*/ 1799312 w 3715743"/>
                    <a:gd name="connsiteY51" fmla="*/ 2760571 h 5005298"/>
                    <a:gd name="connsiteX52" fmla="*/ 1792011 w 3715743"/>
                    <a:gd name="connsiteY52" fmla="*/ 2707549 h 5005298"/>
                    <a:gd name="connsiteX53" fmla="*/ 1823125 w 3715743"/>
                    <a:gd name="connsiteY53" fmla="*/ 2627221 h 5005298"/>
                    <a:gd name="connsiteX54" fmla="*/ 2194011 w 3715743"/>
                    <a:gd name="connsiteY54" fmla="*/ 2356122 h 5005298"/>
                    <a:gd name="connsiteX55" fmla="*/ 2194781 w 3715743"/>
                    <a:gd name="connsiteY55" fmla="*/ 2237512 h 5005298"/>
                    <a:gd name="connsiteX56" fmla="*/ 2196764 w 3715743"/>
                    <a:gd name="connsiteY56" fmla="*/ 2167856 h 5005298"/>
                    <a:gd name="connsiteX57" fmla="*/ 2237462 w 3715743"/>
                    <a:gd name="connsiteY57" fmla="*/ 2096996 h 5005298"/>
                    <a:gd name="connsiteX58" fmla="*/ 2347000 w 3715743"/>
                    <a:gd name="connsiteY58" fmla="*/ 2006508 h 5005298"/>
                    <a:gd name="connsiteX59" fmla="*/ 2429550 w 3715743"/>
                    <a:gd name="connsiteY59" fmla="*/ 1920783 h 5005298"/>
                    <a:gd name="connsiteX60" fmla="*/ 2505750 w 3715743"/>
                    <a:gd name="connsiteY60" fmla="*/ 1781083 h 5005298"/>
                    <a:gd name="connsiteX61" fmla="*/ 2532783 w 3715743"/>
                    <a:gd name="connsiteY61" fmla="*/ 1822858 h 5005298"/>
                    <a:gd name="connsiteX62" fmla="*/ 2601000 w 3715743"/>
                    <a:gd name="connsiteY62" fmla="*/ 1771558 h 5005298"/>
                    <a:gd name="connsiteX63" fmla="*/ 2623225 w 3715743"/>
                    <a:gd name="connsiteY63" fmla="*/ 1846171 h 5005298"/>
                    <a:gd name="connsiteX64" fmla="*/ 2758162 w 3715743"/>
                    <a:gd name="connsiteY64" fmla="*/ 1866808 h 5005298"/>
                    <a:gd name="connsiteX65" fmla="*/ 2801343 w 3715743"/>
                    <a:gd name="connsiteY65" fmla="*/ 1850934 h 5005298"/>
                    <a:gd name="connsiteX66" fmla="*/ 2898151 w 3715743"/>
                    <a:gd name="connsiteY66" fmla="*/ 1817163 h 5005298"/>
                    <a:gd name="connsiteX67" fmla="*/ 3067725 w 3715743"/>
                    <a:gd name="connsiteY67" fmla="*/ 1666783 h 5005298"/>
                    <a:gd name="connsiteX68" fmla="*/ 3219354 w 3715743"/>
                    <a:gd name="connsiteY68" fmla="*/ 1406797 h 5005298"/>
                    <a:gd name="connsiteX69" fmla="*/ 3393162 w 3715743"/>
                    <a:gd name="connsiteY69" fmla="*/ 1107983 h 5005298"/>
                    <a:gd name="connsiteX70" fmla="*/ 3464600 w 3715743"/>
                    <a:gd name="connsiteY70" fmla="*/ 996858 h 5005298"/>
                    <a:gd name="connsiteX71" fmla="*/ 3537192 w 3715743"/>
                    <a:gd name="connsiteY71" fmla="*/ 793658 h 5005298"/>
                    <a:gd name="connsiteX72" fmla="*/ 3628112 w 3715743"/>
                    <a:gd name="connsiteY72" fmla="*/ 583242 h 5005298"/>
                    <a:gd name="connsiteX73" fmla="*/ 3715743 w 3715743"/>
                    <a:gd name="connsiteY73" fmla="*/ 361768 h 5005298"/>
                    <a:gd name="connsiteX74" fmla="*/ 3684900 w 3715743"/>
                    <a:gd name="connsiteY74" fmla="*/ 0 h 5005298"/>
                    <a:gd name="connsiteX75" fmla="*/ 2053802 w 3715743"/>
                    <a:gd name="connsiteY75" fmla="*/ 46067 h 5005298"/>
                    <a:gd name="connsiteX76" fmla="*/ 1583610 w 3715743"/>
                    <a:gd name="connsiteY76"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650326 w 3715743"/>
                    <a:gd name="connsiteY23" fmla="*/ 2634705 h 5005298"/>
                    <a:gd name="connsiteX24" fmla="*/ 661937 w 3715743"/>
                    <a:gd name="connsiteY24" fmla="*/ 2695756 h 5005298"/>
                    <a:gd name="connsiteX25" fmla="*/ 614629 w 3715743"/>
                    <a:gd name="connsiteY25" fmla="*/ 2816815 h 5005298"/>
                    <a:gd name="connsiteX26" fmla="*/ 843638 w 3715743"/>
                    <a:gd name="connsiteY26" fmla="*/ 2720884 h 5005298"/>
                    <a:gd name="connsiteX27" fmla="*/ 1165901 w 3715743"/>
                    <a:gd name="connsiteY27" fmla="*/ 2614522 h 5005298"/>
                    <a:gd name="connsiteX28" fmla="*/ 1372276 w 3715743"/>
                    <a:gd name="connsiteY28" fmla="*/ 2808197 h 5005298"/>
                    <a:gd name="connsiteX29" fmla="*/ 1268634 w 3715743"/>
                    <a:gd name="connsiteY29" fmla="*/ 2922088 h 5005298"/>
                    <a:gd name="connsiteX30" fmla="*/ 1292899 w 3715743"/>
                    <a:gd name="connsiteY30" fmla="*/ 3035208 h 5005298"/>
                    <a:gd name="connsiteX31" fmla="*/ 1359575 w 3715743"/>
                    <a:gd name="connsiteY31" fmla="*/ 3035208 h 5005298"/>
                    <a:gd name="connsiteX32" fmla="*/ 1581825 w 3715743"/>
                    <a:gd name="connsiteY32" fmla="*/ 3087596 h 5005298"/>
                    <a:gd name="connsiteX33" fmla="*/ 1653262 w 3715743"/>
                    <a:gd name="connsiteY33" fmla="*/ 3557496 h 5005298"/>
                    <a:gd name="connsiteX34" fmla="*/ 1611490 w 3715743"/>
                    <a:gd name="connsiteY34" fmla="*/ 3637008 h 5005298"/>
                    <a:gd name="connsiteX35" fmla="*/ 1577062 w 3715743"/>
                    <a:gd name="connsiteY35" fmla="*/ 3803558 h 5005298"/>
                    <a:gd name="connsiteX36" fmla="*/ 1537784 w 3715743"/>
                    <a:gd name="connsiteY36" fmla="*/ 3843564 h 5005298"/>
                    <a:gd name="connsiteX37" fmla="*/ 1572300 w 3715743"/>
                    <a:gd name="connsiteY37" fmla="*/ 3873408 h 5005298"/>
                    <a:gd name="connsiteX38" fmla="*/ 1554837 w 3715743"/>
                    <a:gd name="connsiteY38" fmla="*/ 3921033 h 5005298"/>
                    <a:gd name="connsiteX39" fmla="*/ 1604050 w 3715743"/>
                    <a:gd name="connsiteY39" fmla="*/ 3906746 h 5005298"/>
                    <a:gd name="connsiteX40" fmla="*/ 1645325 w 3715743"/>
                    <a:gd name="connsiteY40" fmla="*/ 3930558 h 5005298"/>
                    <a:gd name="connsiteX41" fmla="*/ 1817184 w 3715743"/>
                    <a:gd name="connsiteY41" fmla="*/ 3826147 h 5005298"/>
                    <a:gd name="connsiteX42" fmla="*/ 1919836 w 3715743"/>
                    <a:gd name="connsiteY42" fmla="*/ 3785542 h 5005298"/>
                    <a:gd name="connsiteX43" fmla="*/ 2050137 w 3715743"/>
                    <a:gd name="connsiteY43" fmla="*/ 3743233 h 5005298"/>
                    <a:gd name="connsiteX44" fmla="*/ 2135862 w 3715743"/>
                    <a:gd name="connsiteY44" fmla="*/ 3754346 h 5005298"/>
                    <a:gd name="connsiteX45" fmla="*/ 2170425 w 3715743"/>
                    <a:gd name="connsiteY45" fmla="*/ 3646260 h 5005298"/>
                    <a:gd name="connsiteX46" fmla="*/ 2200950 w 3715743"/>
                    <a:gd name="connsiteY46" fmla="*/ 3543208 h 5005298"/>
                    <a:gd name="connsiteX47" fmla="*/ 2177137 w 3715743"/>
                    <a:gd name="connsiteY47" fmla="*/ 3330483 h 5005298"/>
                    <a:gd name="connsiteX48" fmla="*/ 2148109 w 3715743"/>
                    <a:gd name="connsiteY48" fmla="*/ 3202486 h 5005298"/>
                    <a:gd name="connsiteX49" fmla="*/ 2093000 w 3715743"/>
                    <a:gd name="connsiteY49" fmla="*/ 3122521 h 5005298"/>
                    <a:gd name="connsiteX50" fmla="*/ 2029501 w 3715743"/>
                    <a:gd name="connsiteY50" fmla="*/ 3027272 h 5005298"/>
                    <a:gd name="connsiteX51" fmla="*/ 1961238 w 3715743"/>
                    <a:gd name="connsiteY51" fmla="*/ 2884397 h 5005298"/>
                    <a:gd name="connsiteX52" fmla="*/ 1799312 w 3715743"/>
                    <a:gd name="connsiteY52" fmla="*/ 2760571 h 5005298"/>
                    <a:gd name="connsiteX53" fmla="*/ 1792011 w 3715743"/>
                    <a:gd name="connsiteY53" fmla="*/ 2707549 h 5005298"/>
                    <a:gd name="connsiteX54" fmla="*/ 1823125 w 3715743"/>
                    <a:gd name="connsiteY54" fmla="*/ 2627221 h 5005298"/>
                    <a:gd name="connsiteX55" fmla="*/ 2194011 w 3715743"/>
                    <a:gd name="connsiteY55" fmla="*/ 2356122 h 5005298"/>
                    <a:gd name="connsiteX56" fmla="*/ 2194781 w 3715743"/>
                    <a:gd name="connsiteY56" fmla="*/ 2237512 h 5005298"/>
                    <a:gd name="connsiteX57" fmla="*/ 2196764 w 3715743"/>
                    <a:gd name="connsiteY57" fmla="*/ 2167856 h 5005298"/>
                    <a:gd name="connsiteX58" fmla="*/ 2237462 w 3715743"/>
                    <a:gd name="connsiteY58" fmla="*/ 2096996 h 5005298"/>
                    <a:gd name="connsiteX59" fmla="*/ 2347000 w 3715743"/>
                    <a:gd name="connsiteY59" fmla="*/ 2006508 h 5005298"/>
                    <a:gd name="connsiteX60" fmla="*/ 2429550 w 3715743"/>
                    <a:gd name="connsiteY60" fmla="*/ 1920783 h 5005298"/>
                    <a:gd name="connsiteX61" fmla="*/ 2505750 w 3715743"/>
                    <a:gd name="connsiteY61" fmla="*/ 1781083 h 5005298"/>
                    <a:gd name="connsiteX62" fmla="*/ 2532783 w 3715743"/>
                    <a:gd name="connsiteY62" fmla="*/ 1822858 h 5005298"/>
                    <a:gd name="connsiteX63" fmla="*/ 2601000 w 3715743"/>
                    <a:gd name="connsiteY63" fmla="*/ 1771558 h 5005298"/>
                    <a:gd name="connsiteX64" fmla="*/ 2623225 w 3715743"/>
                    <a:gd name="connsiteY64" fmla="*/ 1846171 h 5005298"/>
                    <a:gd name="connsiteX65" fmla="*/ 2758162 w 3715743"/>
                    <a:gd name="connsiteY65" fmla="*/ 1866808 h 5005298"/>
                    <a:gd name="connsiteX66" fmla="*/ 2801343 w 3715743"/>
                    <a:gd name="connsiteY66" fmla="*/ 1850934 h 5005298"/>
                    <a:gd name="connsiteX67" fmla="*/ 2898151 w 3715743"/>
                    <a:gd name="connsiteY67" fmla="*/ 1817163 h 5005298"/>
                    <a:gd name="connsiteX68" fmla="*/ 3067725 w 3715743"/>
                    <a:gd name="connsiteY68" fmla="*/ 1666783 h 5005298"/>
                    <a:gd name="connsiteX69" fmla="*/ 3219354 w 3715743"/>
                    <a:gd name="connsiteY69" fmla="*/ 1406797 h 5005298"/>
                    <a:gd name="connsiteX70" fmla="*/ 3393162 w 3715743"/>
                    <a:gd name="connsiteY70" fmla="*/ 1107983 h 5005298"/>
                    <a:gd name="connsiteX71" fmla="*/ 3464600 w 3715743"/>
                    <a:gd name="connsiteY71" fmla="*/ 996858 h 5005298"/>
                    <a:gd name="connsiteX72" fmla="*/ 3537192 w 3715743"/>
                    <a:gd name="connsiteY72" fmla="*/ 793658 h 5005298"/>
                    <a:gd name="connsiteX73" fmla="*/ 3628112 w 3715743"/>
                    <a:gd name="connsiteY73" fmla="*/ 583242 h 5005298"/>
                    <a:gd name="connsiteX74" fmla="*/ 3715743 w 3715743"/>
                    <a:gd name="connsiteY74" fmla="*/ 361768 h 5005298"/>
                    <a:gd name="connsiteX75" fmla="*/ 3684900 w 3715743"/>
                    <a:gd name="connsiteY75" fmla="*/ 0 h 5005298"/>
                    <a:gd name="connsiteX76" fmla="*/ 2053802 w 3715743"/>
                    <a:gd name="connsiteY76" fmla="*/ 46067 h 5005298"/>
                    <a:gd name="connsiteX77" fmla="*/ 1583610 w 3715743"/>
                    <a:gd name="connsiteY77"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650326 w 3715743"/>
                    <a:gd name="connsiteY23" fmla="*/ 2634705 h 5005298"/>
                    <a:gd name="connsiteX24" fmla="*/ 661937 w 3715743"/>
                    <a:gd name="connsiteY24" fmla="*/ 2695756 h 5005298"/>
                    <a:gd name="connsiteX25" fmla="*/ 614629 w 3715743"/>
                    <a:gd name="connsiteY25" fmla="*/ 2816815 h 5005298"/>
                    <a:gd name="connsiteX26" fmla="*/ 843638 w 3715743"/>
                    <a:gd name="connsiteY26" fmla="*/ 2720884 h 5005298"/>
                    <a:gd name="connsiteX27" fmla="*/ 1165901 w 3715743"/>
                    <a:gd name="connsiteY27" fmla="*/ 2614522 h 5005298"/>
                    <a:gd name="connsiteX28" fmla="*/ 1372276 w 3715743"/>
                    <a:gd name="connsiteY28" fmla="*/ 2808197 h 5005298"/>
                    <a:gd name="connsiteX29" fmla="*/ 1268634 w 3715743"/>
                    <a:gd name="connsiteY29" fmla="*/ 2922088 h 5005298"/>
                    <a:gd name="connsiteX30" fmla="*/ 1292899 w 3715743"/>
                    <a:gd name="connsiteY30" fmla="*/ 3035208 h 5005298"/>
                    <a:gd name="connsiteX31" fmla="*/ 1359575 w 3715743"/>
                    <a:gd name="connsiteY31" fmla="*/ 3035208 h 5005298"/>
                    <a:gd name="connsiteX32" fmla="*/ 1581825 w 3715743"/>
                    <a:gd name="connsiteY32" fmla="*/ 3087596 h 5005298"/>
                    <a:gd name="connsiteX33" fmla="*/ 1653262 w 3715743"/>
                    <a:gd name="connsiteY33" fmla="*/ 3557496 h 5005298"/>
                    <a:gd name="connsiteX34" fmla="*/ 1611490 w 3715743"/>
                    <a:gd name="connsiteY34" fmla="*/ 3637008 h 5005298"/>
                    <a:gd name="connsiteX35" fmla="*/ 1577062 w 3715743"/>
                    <a:gd name="connsiteY35" fmla="*/ 3803558 h 5005298"/>
                    <a:gd name="connsiteX36" fmla="*/ 1537784 w 3715743"/>
                    <a:gd name="connsiteY36" fmla="*/ 3843564 h 5005298"/>
                    <a:gd name="connsiteX37" fmla="*/ 1572300 w 3715743"/>
                    <a:gd name="connsiteY37" fmla="*/ 3873408 h 5005298"/>
                    <a:gd name="connsiteX38" fmla="*/ 1554837 w 3715743"/>
                    <a:gd name="connsiteY38" fmla="*/ 3921033 h 5005298"/>
                    <a:gd name="connsiteX39" fmla="*/ 1604050 w 3715743"/>
                    <a:gd name="connsiteY39" fmla="*/ 3906746 h 5005298"/>
                    <a:gd name="connsiteX40" fmla="*/ 1645325 w 3715743"/>
                    <a:gd name="connsiteY40" fmla="*/ 3930558 h 5005298"/>
                    <a:gd name="connsiteX41" fmla="*/ 1817184 w 3715743"/>
                    <a:gd name="connsiteY41" fmla="*/ 3826147 h 5005298"/>
                    <a:gd name="connsiteX42" fmla="*/ 1919836 w 3715743"/>
                    <a:gd name="connsiteY42" fmla="*/ 3785542 h 5005298"/>
                    <a:gd name="connsiteX43" fmla="*/ 2135862 w 3715743"/>
                    <a:gd name="connsiteY43" fmla="*/ 3754346 h 5005298"/>
                    <a:gd name="connsiteX44" fmla="*/ 2170425 w 3715743"/>
                    <a:gd name="connsiteY44" fmla="*/ 3646260 h 5005298"/>
                    <a:gd name="connsiteX45" fmla="*/ 2200950 w 3715743"/>
                    <a:gd name="connsiteY45" fmla="*/ 3543208 h 5005298"/>
                    <a:gd name="connsiteX46" fmla="*/ 2177137 w 3715743"/>
                    <a:gd name="connsiteY46" fmla="*/ 3330483 h 5005298"/>
                    <a:gd name="connsiteX47" fmla="*/ 2148109 w 3715743"/>
                    <a:gd name="connsiteY47" fmla="*/ 3202486 h 5005298"/>
                    <a:gd name="connsiteX48" fmla="*/ 2093000 w 3715743"/>
                    <a:gd name="connsiteY48" fmla="*/ 3122521 h 5005298"/>
                    <a:gd name="connsiteX49" fmla="*/ 2029501 w 3715743"/>
                    <a:gd name="connsiteY49" fmla="*/ 3027272 h 5005298"/>
                    <a:gd name="connsiteX50" fmla="*/ 1961238 w 3715743"/>
                    <a:gd name="connsiteY50" fmla="*/ 2884397 h 5005298"/>
                    <a:gd name="connsiteX51" fmla="*/ 1799312 w 3715743"/>
                    <a:gd name="connsiteY51" fmla="*/ 2760571 h 5005298"/>
                    <a:gd name="connsiteX52" fmla="*/ 1792011 w 3715743"/>
                    <a:gd name="connsiteY52" fmla="*/ 2707549 h 5005298"/>
                    <a:gd name="connsiteX53" fmla="*/ 1823125 w 3715743"/>
                    <a:gd name="connsiteY53" fmla="*/ 2627221 h 5005298"/>
                    <a:gd name="connsiteX54" fmla="*/ 2194011 w 3715743"/>
                    <a:gd name="connsiteY54" fmla="*/ 2356122 h 5005298"/>
                    <a:gd name="connsiteX55" fmla="*/ 2194781 w 3715743"/>
                    <a:gd name="connsiteY55" fmla="*/ 2237512 h 5005298"/>
                    <a:gd name="connsiteX56" fmla="*/ 2196764 w 3715743"/>
                    <a:gd name="connsiteY56" fmla="*/ 2167856 h 5005298"/>
                    <a:gd name="connsiteX57" fmla="*/ 2237462 w 3715743"/>
                    <a:gd name="connsiteY57" fmla="*/ 2096996 h 5005298"/>
                    <a:gd name="connsiteX58" fmla="*/ 2347000 w 3715743"/>
                    <a:gd name="connsiteY58" fmla="*/ 2006508 h 5005298"/>
                    <a:gd name="connsiteX59" fmla="*/ 2429550 w 3715743"/>
                    <a:gd name="connsiteY59" fmla="*/ 1920783 h 5005298"/>
                    <a:gd name="connsiteX60" fmla="*/ 2505750 w 3715743"/>
                    <a:gd name="connsiteY60" fmla="*/ 1781083 h 5005298"/>
                    <a:gd name="connsiteX61" fmla="*/ 2532783 w 3715743"/>
                    <a:gd name="connsiteY61" fmla="*/ 1822858 h 5005298"/>
                    <a:gd name="connsiteX62" fmla="*/ 2601000 w 3715743"/>
                    <a:gd name="connsiteY62" fmla="*/ 1771558 h 5005298"/>
                    <a:gd name="connsiteX63" fmla="*/ 2623225 w 3715743"/>
                    <a:gd name="connsiteY63" fmla="*/ 1846171 h 5005298"/>
                    <a:gd name="connsiteX64" fmla="*/ 2758162 w 3715743"/>
                    <a:gd name="connsiteY64" fmla="*/ 1866808 h 5005298"/>
                    <a:gd name="connsiteX65" fmla="*/ 2801343 w 3715743"/>
                    <a:gd name="connsiteY65" fmla="*/ 1850934 h 5005298"/>
                    <a:gd name="connsiteX66" fmla="*/ 2898151 w 3715743"/>
                    <a:gd name="connsiteY66" fmla="*/ 1817163 h 5005298"/>
                    <a:gd name="connsiteX67" fmla="*/ 3067725 w 3715743"/>
                    <a:gd name="connsiteY67" fmla="*/ 1666783 h 5005298"/>
                    <a:gd name="connsiteX68" fmla="*/ 3219354 w 3715743"/>
                    <a:gd name="connsiteY68" fmla="*/ 1406797 h 5005298"/>
                    <a:gd name="connsiteX69" fmla="*/ 3393162 w 3715743"/>
                    <a:gd name="connsiteY69" fmla="*/ 1107983 h 5005298"/>
                    <a:gd name="connsiteX70" fmla="*/ 3464600 w 3715743"/>
                    <a:gd name="connsiteY70" fmla="*/ 996858 h 5005298"/>
                    <a:gd name="connsiteX71" fmla="*/ 3537192 w 3715743"/>
                    <a:gd name="connsiteY71" fmla="*/ 793658 h 5005298"/>
                    <a:gd name="connsiteX72" fmla="*/ 3628112 w 3715743"/>
                    <a:gd name="connsiteY72" fmla="*/ 583242 h 5005298"/>
                    <a:gd name="connsiteX73" fmla="*/ 3715743 w 3715743"/>
                    <a:gd name="connsiteY73" fmla="*/ 361768 h 5005298"/>
                    <a:gd name="connsiteX74" fmla="*/ 3684900 w 3715743"/>
                    <a:gd name="connsiteY74" fmla="*/ 0 h 5005298"/>
                    <a:gd name="connsiteX75" fmla="*/ 2053802 w 3715743"/>
                    <a:gd name="connsiteY75" fmla="*/ 46067 h 5005298"/>
                    <a:gd name="connsiteX76" fmla="*/ 1583610 w 3715743"/>
                    <a:gd name="connsiteY76"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650326 w 3715743"/>
                    <a:gd name="connsiteY23" fmla="*/ 2634705 h 5005298"/>
                    <a:gd name="connsiteX24" fmla="*/ 661937 w 3715743"/>
                    <a:gd name="connsiteY24" fmla="*/ 2695756 h 5005298"/>
                    <a:gd name="connsiteX25" fmla="*/ 843638 w 3715743"/>
                    <a:gd name="connsiteY25" fmla="*/ 2720884 h 5005298"/>
                    <a:gd name="connsiteX26" fmla="*/ 1165901 w 3715743"/>
                    <a:gd name="connsiteY26" fmla="*/ 2614522 h 5005298"/>
                    <a:gd name="connsiteX27" fmla="*/ 1372276 w 3715743"/>
                    <a:gd name="connsiteY27" fmla="*/ 2808197 h 5005298"/>
                    <a:gd name="connsiteX28" fmla="*/ 1268634 w 3715743"/>
                    <a:gd name="connsiteY28" fmla="*/ 2922088 h 5005298"/>
                    <a:gd name="connsiteX29" fmla="*/ 1292899 w 3715743"/>
                    <a:gd name="connsiteY29" fmla="*/ 3035208 h 5005298"/>
                    <a:gd name="connsiteX30" fmla="*/ 1359575 w 3715743"/>
                    <a:gd name="connsiteY30" fmla="*/ 3035208 h 5005298"/>
                    <a:gd name="connsiteX31" fmla="*/ 1581825 w 3715743"/>
                    <a:gd name="connsiteY31" fmla="*/ 3087596 h 5005298"/>
                    <a:gd name="connsiteX32" fmla="*/ 1653262 w 3715743"/>
                    <a:gd name="connsiteY32" fmla="*/ 3557496 h 5005298"/>
                    <a:gd name="connsiteX33" fmla="*/ 1611490 w 3715743"/>
                    <a:gd name="connsiteY33" fmla="*/ 3637008 h 5005298"/>
                    <a:gd name="connsiteX34" fmla="*/ 1577062 w 3715743"/>
                    <a:gd name="connsiteY34" fmla="*/ 3803558 h 5005298"/>
                    <a:gd name="connsiteX35" fmla="*/ 1537784 w 3715743"/>
                    <a:gd name="connsiteY35" fmla="*/ 3843564 h 5005298"/>
                    <a:gd name="connsiteX36" fmla="*/ 1572300 w 3715743"/>
                    <a:gd name="connsiteY36" fmla="*/ 3873408 h 5005298"/>
                    <a:gd name="connsiteX37" fmla="*/ 1554837 w 3715743"/>
                    <a:gd name="connsiteY37" fmla="*/ 3921033 h 5005298"/>
                    <a:gd name="connsiteX38" fmla="*/ 1604050 w 3715743"/>
                    <a:gd name="connsiteY38" fmla="*/ 3906746 h 5005298"/>
                    <a:gd name="connsiteX39" fmla="*/ 1645325 w 3715743"/>
                    <a:gd name="connsiteY39" fmla="*/ 3930558 h 5005298"/>
                    <a:gd name="connsiteX40" fmla="*/ 1817184 w 3715743"/>
                    <a:gd name="connsiteY40" fmla="*/ 3826147 h 5005298"/>
                    <a:gd name="connsiteX41" fmla="*/ 1919836 w 3715743"/>
                    <a:gd name="connsiteY41" fmla="*/ 3785542 h 5005298"/>
                    <a:gd name="connsiteX42" fmla="*/ 2135862 w 3715743"/>
                    <a:gd name="connsiteY42" fmla="*/ 3754346 h 5005298"/>
                    <a:gd name="connsiteX43" fmla="*/ 2170425 w 3715743"/>
                    <a:gd name="connsiteY43" fmla="*/ 3646260 h 5005298"/>
                    <a:gd name="connsiteX44" fmla="*/ 2200950 w 3715743"/>
                    <a:gd name="connsiteY44" fmla="*/ 3543208 h 5005298"/>
                    <a:gd name="connsiteX45" fmla="*/ 2177137 w 3715743"/>
                    <a:gd name="connsiteY45" fmla="*/ 3330483 h 5005298"/>
                    <a:gd name="connsiteX46" fmla="*/ 2148109 w 3715743"/>
                    <a:gd name="connsiteY46" fmla="*/ 3202486 h 5005298"/>
                    <a:gd name="connsiteX47" fmla="*/ 2093000 w 3715743"/>
                    <a:gd name="connsiteY47" fmla="*/ 3122521 h 5005298"/>
                    <a:gd name="connsiteX48" fmla="*/ 2029501 w 3715743"/>
                    <a:gd name="connsiteY48" fmla="*/ 3027272 h 5005298"/>
                    <a:gd name="connsiteX49" fmla="*/ 1961238 w 3715743"/>
                    <a:gd name="connsiteY49" fmla="*/ 2884397 h 5005298"/>
                    <a:gd name="connsiteX50" fmla="*/ 1799312 w 3715743"/>
                    <a:gd name="connsiteY50" fmla="*/ 2760571 h 5005298"/>
                    <a:gd name="connsiteX51" fmla="*/ 1792011 w 3715743"/>
                    <a:gd name="connsiteY51" fmla="*/ 2707549 h 5005298"/>
                    <a:gd name="connsiteX52" fmla="*/ 1823125 w 3715743"/>
                    <a:gd name="connsiteY52" fmla="*/ 2627221 h 5005298"/>
                    <a:gd name="connsiteX53" fmla="*/ 2194011 w 3715743"/>
                    <a:gd name="connsiteY53" fmla="*/ 2356122 h 5005298"/>
                    <a:gd name="connsiteX54" fmla="*/ 2194781 w 3715743"/>
                    <a:gd name="connsiteY54" fmla="*/ 2237512 h 5005298"/>
                    <a:gd name="connsiteX55" fmla="*/ 2196764 w 3715743"/>
                    <a:gd name="connsiteY55" fmla="*/ 2167856 h 5005298"/>
                    <a:gd name="connsiteX56" fmla="*/ 2237462 w 3715743"/>
                    <a:gd name="connsiteY56" fmla="*/ 2096996 h 5005298"/>
                    <a:gd name="connsiteX57" fmla="*/ 2347000 w 3715743"/>
                    <a:gd name="connsiteY57" fmla="*/ 2006508 h 5005298"/>
                    <a:gd name="connsiteX58" fmla="*/ 2429550 w 3715743"/>
                    <a:gd name="connsiteY58" fmla="*/ 1920783 h 5005298"/>
                    <a:gd name="connsiteX59" fmla="*/ 2505750 w 3715743"/>
                    <a:gd name="connsiteY59" fmla="*/ 1781083 h 5005298"/>
                    <a:gd name="connsiteX60" fmla="*/ 2532783 w 3715743"/>
                    <a:gd name="connsiteY60" fmla="*/ 1822858 h 5005298"/>
                    <a:gd name="connsiteX61" fmla="*/ 2601000 w 3715743"/>
                    <a:gd name="connsiteY61" fmla="*/ 1771558 h 5005298"/>
                    <a:gd name="connsiteX62" fmla="*/ 2623225 w 3715743"/>
                    <a:gd name="connsiteY62" fmla="*/ 1846171 h 5005298"/>
                    <a:gd name="connsiteX63" fmla="*/ 2758162 w 3715743"/>
                    <a:gd name="connsiteY63" fmla="*/ 1866808 h 5005298"/>
                    <a:gd name="connsiteX64" fmla="*/ 2801343 w 3715743"/>
                    <a:gd name="connsiteY64" fmla="*/ 1850934 h 5005298"/>
                    <a:gd name="connsiteX65" fmla="*/ 2898151 w 3715743"/>
                    <a:gd name="connsiteY65" fmla="*/ 1817163 h 5005298"/>
                    <a:gd name="connsiteX66" fmla="*/ 3067725 w 3715743"/>
                    <a:gd name="connsiteY66" fmla="*/ 1666783 h 5005298"/>
                    <a:gd name="connsiteX67" fmla="*/ 3219354 w 3715743"/>
                    <a:gd name="connsiteY67" fmla="*/ 1406797 h 5005298"/>
                    <a:gd name="connsiteX68" fmla="*/ 3393162 w 3715743"/>
                    <a:gd name="connsiteY68" fmla="*/ 1107983 h 5005298"/>
                    <a:gd name="connsiteX69" fmla="*/ 3464600 w 3715743"/>
                    <a:gd name="connsiteY69" fmla="*/ 996858 h 5005298"/>
                    <a:gd name="connsiteX70" fmla="*/ 3537192 w 3715743"/>
                    <a:gd name="connsiteY70" fmla="*/ 793658 h 5005298"/>
                    <a:gd name="connsiteX71" fmla="*/ 3628112 w 3715743"/>
                    <a:gd name="connsiteY71" fmla="*/ 583242 h 5005298"/>
                    <a:gd name="connsiteX72" fmla="*/ 3715743 w 3715743"/>
                    <a:gd name="connsiteY72" fmla="*/ 361768 h 5005298"/>
                    <a:gd name="connsiteX73" fmla="*/ 3684900 w 3715743"/>
                    <a:gd name="connsiteY73" fmla="*/ 0 h 5005298"/>
                    <a:gd name="connsiteX74" fmla="*/ 2053802 w 3715743"/>
                    <a:gd name="connsiteY74" fmla="*/ 46067 h 5005298"/>
                    <a:gd name="connsiteX75" fmla="*/ 1583610 w 3715743"/>
                    <a:gd name="connsiteY75"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650326 w 3715743"/>
                    <a:gd name="connsiteY23" fmla="*/ 2634705 h 5005298"/>
                    <a:gd name="connsiteX24" fmla="*/ 843638 w 3715743"/>
                    <a:gd name="connsiteY24" fmla="*/ 2720884 h 5005298"/>
                    <a:gd name="connsiteX25" fmla="*/ 1165901 w 3715743"/>
                    <a:gd name="connsiteY25" fmla="*/ 2614522 h 5005298"/>
                    <a:gd name="connsiteX26" fmla="*/ 1372276 w 3715743"/>
                    <a:gd name="connsiteY26" fmla="*/ 2808197 h 5005298"/>
                    <a:gd name="connsiteX27" fmla="*/ 1268634 w 3715743"/>
                    <a:gd name="connsiteY27" fmla="*/ 2922088 h 5005298"/>
                    <a:gd name="connsiteX28" fmla="*/ 1292899 w 3715743"/>
                    <a:gd name="connsiteY28" fmla="*/ 3035208 h 5005298"/>
                    <a:gd name="connsiteX29" fmla="*/ 1359575 w 3715743"/>
                    <a:gd name="connsiteY29" fmla="*/ 3035208 h 5005298"/>
                    <a:gd name="connsiteX30" fmla="*/ 1581825 w 3715743"/>
                    <a:gd name="connsiteY30" fmla="*/ 3087596 h 5005298"/>
                    <a:gd name="connsiteX31" fmla="*/ 1653262 w 3715743"/>
                    <a:gd name="connsiteY31" fmla="*/ 3557496 h 5005298"/>
                    <a:gd name="connsiteX32" fmla="*/ 1611490 w 3715743"/>
                    <a:gd name="connsiteY32" fmla="*/ 3637008 h 5005298"/>
                    <a:gd name="connsiteX33" fmla="*/ 1577062 w 3715743"/>
                    <a:gd name="connsiteY33" fmla="*/ 3803558 h 5005298"/>
                    <a:gd name="connsiteX34" fmla="*/ 1537784 w 3715743"/>
                    <a:gd name="connsiteY34" fmla="*/ 3843564 h 5005298"/>
                    <a:gd name="connsiteX35" fmla="*/ 1572300 w 3715743"/>
                    <a:gd name="connsiteY35" fmla="*/ 3873408 h 5005298"/>
                    <a:gd name="connsiteX36" fmla="*/ 1554837 w 3715743"/>
                    <a:gd name="connsiteY36" fmla="*/ 3921033 h 5005298"/>
                    <a:gd name="connsiteX37" fmla="*/ 1604050 w 3715743"/>
                    <a:gd name="connsiteY37" fmla="*/ 3906746 h 5005298"/>
                    <a:gd name="connsiteX38" fmla="*/ 1645325 w 3715743"/>
                    <a:gd name="connsiteY38" fmla="*/ 3930558 h 5005298"/>
                    <a:gd name="connsiteX39" fmla="*/ 1817184 w 3715743"/>
                    <a:gd name="connsiteY39" fmla="*/ 3826147 h 5005298"/>
                    <a:gd name="connsiteX40" fmla="*/ 1919836 w 3715743"/>
                    <a:gd name="connsiteY40" fmla="*/ 3785542 h 5005298"/>
                    <a:gd name="connsiteX41" fmla="*/ 2135862 w 3715743"/>
                    <a:gd name="connsiteY41" fmla="*/ 3754346 h 5005298"/>
                    <a:gd name="connsiteX42" fmla="*/ 2170425 w 3715743"/>
                    <a:gd name="connsiteY42" fmla="*/ 3646260 h 5005298"/>
                    <a:gd name="connsiteX43" fmla="*/ 2200950 w 3715743"/>
                    <a:gd name="connsiteY43" fmla="*/ 3543208 h 5005298"/>
                    <a:gd name="connsiteX44" fmla="*/ 2177137 w 3715743"/>
                    <a:gd name="connsiteY44" fmla="*/ 3330483 h 5005298"/>
                    <a:gd name="connsiteX45" fmla="*/ 2148109 w 3715743"/>
                    <a:gd name="connsiteY45" fmla="*/ 3202486 h 5005298"/>
                    <a:gd name="connsiteX46" fmla="*/ 2093000 w 3715743"/>
                    <a:gd name="connsiteY46" fmla="*/ 3122521 h 5005298"/>
                    <a:gd name="connsiteX47" fmla="*/ 2029501 w 3715743"/>
                    <a:gd name="connsiteY47" fmla="*/ 3027272 h 5005298"/>
                    <a:gd name="connsiteX48" fmla="*/ 1961238 w 3715743"/>
                    <a:gd name="connsiteY48" fmla="*/ 2884397 h 5005298"/>
                    <a:gd name="connsiteX49" fmla="*/ 1799312 w 3715743"/>
                    <a:gd name="connsiteY49" fmla="*/ 2760571 h 5005298"/>
                    <a:gd name="connsiteX50" fmla="*/ 1792011 w 3715743"/>
                    <a:gd name="connsiteY50" fmla="*/ 2707549 h 5005298"/>
                    <a:gd name="connsiteX51" fmla="*/ 1823125 w 3715743"/>
                    <a:gd name="connsiteY51" fmla="*/ 2627221 h 5005298"/>
                    <a:gd name="connsiteX52" fmla="*/ 2194011 w 3715743"/>
                    <a:gd name="connsiteY52" fmla="*/ 2356122 h 5005298"/>
                    <a:gd name="connsiteX53" fmla="*/ 2194781 w 3715743"/>
                    <a:gd name="connsiteY53" fmla="*/ 2237512 h 5005298"/>
                    <a:gd name="connsiteX54" fmla="*/ 2196764 w 3715743"/>
                    <a:gd name="connsiteY54" fmla="*/ 2167856 h 5005298"/>
                    <a:gd name="connsiteX55" fmla="*/ 2237462 w 3715743"/>
                    <a:gd name="connsiteY55" fmla="*/ 2096996 h 5005298"/>
                    <a:gd name="connsiteX56" fmla="*/ 2347000 w 3715743"/>
                    <a:gd name="connsiteY56" fmla="*/ 2006508 h 5005298"/>
                    <a:gd name="connsiteX57" fmla="*/ 2429550 w 3715743"/>
                    <a:gd name="connsiteY57" fmla="*/ 1920783 h 5005298"/>
                    <a:gd name="connsiteX58" fmla="*/ 2505750 w 3715743"/>
                    <a:gd name="connsiteY58" fmla="*/ 1781083 h 5005298"/>
                    <a:gd name="connsiteX59" fmla="*/ 2532783 w 3715743"/>
                    <a:gd name="connsiteY59" fmla="*/ 1822858 h 5005298"/>
                    <a:gd name="connsiteX60" fmla="*/ 2601000 w 3715743"/>
                    <a:gd name="connsiteY60" fmla="*/ 1771558 h 5005298"/>
                    <a:gd name="connsiteX61" fmla="*/ 2623225 w 3715743"/>
                    <a:gd name="connsiteY61" fmla="*/ 1846171 h 5005298"/>
                    <a:gd name="connsiteX62" fmla="*/ 2758162 w 3715743"/>
                    <a:gd name="connsiteY62" fmla="*/ 1866808 h 5005298"/>
                    <a:gd name="connsiteX63" fmla="*/ 2801343 w 3715743"/>
                    <a:gd name="connsiteY63" fmla="*/ 1850934 h 5005298"/>
                    <a:gd name="connsiteX64" fmla="*/ 2898151 w 3715743"/>
                    <a:gd name="connsiteY64" fmla="*/ 1817163 h 5005298"/>
                    <a:gd name="connsiteX65" fmla="*/ 3067725 w 3715743"/>
                    <a:gd name="connsiteY65" fmla="*/ 1666783 h 5005298"/>
                    <a:gd name="connsiteX66" fmla="*/ 3219354 w 3715743"/>
                    <a:gd name="connsiteY66" fmla="*/ 1406797 h 5005298"/>
                    <a:gd name="connsiteX67" fmla="*/ 3393162 w 3715743"/>
                    <a:gd name="connsiteY67" fmla="*/ 1107983 h 5005298"/>
                    <a:gd name="connsiteX68" fmla="*/ 3464600 w 3715743"/>
                    <a:gd name="connsiteY68" fmla="*/ 996858 h 5005298"/>
                    <a:gd name="connsiteX69" fmla="*/ 3537192 w 3715743"/>
                    <a:gd name="connsiteY69" fmla="*/ 793658 h 5005298"/>
                    <a:gd name="connsiteX70" fmla="*/ 3628112 w 3715743"/>
                    <a:gd name="connsiteY70" fmla="*/ 583242 h 5005298"/>
                    <a:gd name="connsiteX71" fmla="*/ 3715743 w 3715743"/>
                    <a:gd name="connsiteY71" fmla="*/ 361768 h 5005298"/>
                    <a:gd name="connsiteX72" fmla="*/ 3684900 w 3715743"/>
                    <a:gd name="connsiteY72" fmla="*/ 0 h 5005298"/>
                    <a:gd name="connsiteX73" fmla="*/ 2053802 w 3715743"/>
                    <a:gd name="connsiteY73" fmla="*/ 46067 h 5005298"/>
                    <a:gd name="connsiteX74" fmla="*/ 1583610 w 3715743"/>
                    <a:gd name="connsiteY74"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843638 w 3715743"/>
                    <a:gd name="connsiteY23" fmla="*/ 2720884 h 5005298"/>
                    <a:gd name="connsiteX24" fmla="*/ 1165901 w 3715743"/>
                    <a:gd name="connsiteY24" fmla="*/ 2614522 h 5005298"/>
                    <a:gd name="connsiteX25" fmla="*/ 1372276 w 3715743"/>
                    <a:gd name="connsiteY25" fmla="*/ 2808197 h 5005298"/>
                    <a:gd name="connsiteX26" fmla="*/ 1268634 w 3715743"/>
                    <a:gd name="connsiteY26" fmla="*/ 2922088 h 5005298"/>
                    <a:gd name="connsiteX27" fmla="*/ 1292899 w 3715743"/>
                    <a:gd name="connsiteY27" fmla="*/ 3035208 h 5005298"/>
                    <a:gd name="connsiteX28" fmla="*/ 1359575 w 3715743"/>
                    <a:gd name="connsiteY28" fmla="*/ 3035208 h 5005298"/>
                    <a:gd name="connsiteX29" fmla="*/ 1581825 w 3715743"/>
                    <a:gd name="connsiteY29" fmla="*/ 3087596 h 5005298"/>
                    <a:gd name="connsiteX30" fmla="*/ 1653262 w 3715743"/>
                    <a:gd name="connsiteY30" fmla="*/ 3557496 h 5005298"/>
                    <a:gd name="connsiteX31" fmla="*/ 1611490 w 3715743"/>
                    <a:gd name="connsiteY31" fmla="*/ 3637008 h 5005298"/>
                    <a:gd name="connsiteX32" fmla="*/ 1577062 w 3715743"/>
                    <a:gd name="connsiteY32" fmla="*/ 3803558 h 5005298"/>
                    <a:gd name="connsiteX33" fmla="*/ 1537784 w 3715743"/>
                    <a:gd name="connsiteY33" fmla="*/ 3843564 h 5005298"/>
                    <a:gd name="connsiteX34" fmla="*/ 1572300 w 3715743"/>
                    <a:gd name="connsiteY34" fmla="*/ 3873408 h 5005298"/>
                    <a:gd name="connsiteX35" fmla="*/ 1554837 w 3715743"/>
                    <a:gd name="connsiteY35" fmla="*/ 3921033 h 5005298"/>
                    <a:gd name="connsiteX36" fmla="*/ 1604050 w 3715743"/>
                    <a:gd name="connsiteY36" fmla="*/ 3906746 h 5005298"/>
                    <a:gd name="connsiteX37" fmla="*/ 1645325 w 3715743"/>
                    <a:gd name="connsiteY37" fmla="*/ 3930558 h 5005298"/>
                    <a:gd name="connsiteX38" fmla="*/ 1817184 w 3715743"/>
                    <a:gd name="connsiteY38" fmla="*/ 3826147 h 5005298"/>
                    <a:gd name="connsiteX39" fmla="*/ 1919836 w 3715743"/>
                    <a:gd name="connsiteY39" fmla="*/ 3785542 h 5005298"/>
                    <a:gd name="connsiteX40" fmla="*/ 2135862 w 3715743"/>
                    <a:gd name="connsiteY40" fmla="*/ 3754346 h 5005298"/>
                    <a:gd name="connsiteX41" fmla="*/ 2170425 w 3715743"/>
                    <a:gd name="connsiteY41" fmla="*/ 3646260 h 5005298"/>
                    <a:gd name="connsiteX42" fmla="*/ 2200950 w 3715743"/>
                    <a:gd name="connsiteY42" fmla="*/ 3543208 h 5005298"/>
                    <a:gd name="connsiteX43" fmla="*/ 2177137 w 3715743"/>
                    <a:gd name="connsiteY43" fmla="*/ 3330483 h 5005298"/>
                    <a:gd name="connsiteX44" fmla="*/ 2148109 w 3715743"/>
                    <a:gd name="connsiteY44" fmla="*/ 3202486 h 5005298"/>
                    <a:gd name="connsiteX45" fmla="*/ 2093000 w 3715743"/>
                    <a:gd name="connsiteY45" fmla="*/ 3122521 h 5005298"/>
                    <a:gd name="connsiteX46" fmla="*/ 2029501 w 3715743"/>
                    <a:gd name="connsiteY46" fmla="*/ 3027272 h 5005298"/>
                    <a:gd name="connsiteX47" fmla="*/ 1961238 w 3715743"/>
                    <a:gd name="connsiteY47" fmla="*/ 2884397 h 5005298"/>
                    <a:gd name="connsiteX48" fmla="*/ 1799312 w 3715743"/>
                    <a:gd name="connsiteY48" fmla="*/ 2760571 h 5005298"/>
                    <a:gd name="connsiteX49" fmla="*/ 1792011 w 3715743"/>
                    <a:gd name="connsiteY49" fmla="*/ 2707549 h 5005298"/>
                    <a:gd name="connsiteX50" fmla="*/ 1823125 w 3715743"/>
                    <a:gd name="connsiteY50" fmla="*/ 2627221 h 5005298"/>
                    <a:gd name="connsiteX51" fmla="*/ 2194011 w 3715743"/>
                    <a:gd name="connsiteY51" fmla="*/ 2356122 h 5005298"/>
                    <a:gd name="connsiteX52" fmla="*/ 2194781 w 3715743"/>
                    <a:gd name="connsiteY52" fmla="*/ 2237512 h 5005298"/>
                    <a:gd name="connsiteX53" fmla="*/ 2196764 w 3715743"/>
                    <a:gd name="connsiteY53" fmla="*/ 2167856 h 5005298"/>
                    <a:gd name="connsiteX54" fmla="*/ 2237462 w 3715743"/>
                    <a:gd name="connsiteY54" fmla="*/ 2096996 h 5005298"/>
                    <a:gd name="connsiteX55" fmla="*/ 2347000 w 3715743"/>
                    <a:gd name="connsiteY55" fmla="*/ 2006508 h 5005298"/>
                    <a:gd name="connsiteX56" fmla="*/ 2429550 w 3715743"/>
                    <a:gd name="connsiteY56" fmla="*/ 1920783 h 5005298"/>
                    <a:gd name="connsiteX57" fmla="*/ 2505750 w 3715743"/>
                    <a:gd name="connsiteY57" fmla="*/ 1781083 h 5005298"/>
                    <a:gd name="connsiteX58" fmla="*/ 2532783 w 3715743"/>
                    <a:gd name="connsiteY58" fmla="*/ 1822858 h 5005298"/>
                    <a:gd name="connsiteX59" fmla="*/ 2601000 w 3715743"/>
                    <a:gd name="connsiteY59" fmla="*/ 1771558 h 5005298"/>
                    <a:gd name="connsiteX60" fmla="*/ 2623225 w 3715743"/>
                    <a:gd name="connsiteY60" fmla="*/ 1846171 h 5005298"/>
                    <a:gd name="connsiteX61" fmla="*/ 2758162 w 3715743"/>
                    <a:gd name="connsiteY61" fmla="*/ 1866808 h 5005298"/>
                    <a:gd name="connsiteX62" fmla="*/ 2801343 w 3715743"/>
                    <a:gd name="connsiteY62" fmla="*/ 1850934 h 5005298"/>
                    <a:gd name="connsiteX63" fmla="*/ 2898151 w 3715743"/>
                    <a:gd name="connsiteY63" fmla="*/ 1817163 h 5005298"/>
                    <a:gd name="connsiteX64" fmla="*/ 3067725 w 3715743"/>
                    <a:gd name="connsiteY64" fmla="*/ 1666783 h 5005298"/>
                    <a:gd name="connsiteX65" fmla="*/ 3219354 w 3715743"/>
                    <a:gd name="connsiteY65" fmla="*/ 1406797 h 5005298"/>
                    <a:gd name="connsiteX66" fmla="*/ 3393162 w 3715743"/>
                    <a:gd name="connsiteY66" fmla="*/ 1107983 h 5005298"/>
                    <a:gd name="connsiteX67" fmla="*/ 3464600 w 3715743"/>
                    <a:gd name="connsiteY67" fmla="*/ 996858 h 5005298"/>
                    <a:gd name="connsiteX68" fmla="*/ 3537192 w 3715743"/>
                    <a:gd name="connsiteY68" fmla="*/ 793658 h 5005298"/>
                    <a:gd name="connsiteX69" fmla="*/ 3628112 w 3715743"/>
                    <a:gd name="connsiteY69" fmla="*/ 583242 h 5005298"/>
                    <a:gd name="connsiteX70" fmla="*/ 3715743 w 3715743"/>
                    <a:gd name="connsiteY70" fmla="*/ 361768 h 5005298"/>
                    <a:gd name="connsiteX71" fmla="*/ 3684900 w 3715743"/>
                    <a:gd name="connsiteY71" fmla="*/ 0 h 5005298"/>
                    <a:gd name="connsiteX72" fmla="*/ 2053802 w 3715743"/>
                    <a:gd name="connsiteY72" fmla="*/ 46067 h 5005298"/>
                    <a:gd name="connsiteX73" fmla="*/ 1583610 w 3715743"/>
                    <a:gd name="connsiteY73"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843638 w 3715743"/>
                    <a:gd name="connsiteY23" fmla="*/ 2720884 h 5005298"/>
                    <a:gd name="connsiteX24" fmla="*/ 1165901 w 3715743"/>
                    <a:gd name="connsiteY24" fmla="*/ 2614522 h 5005298"/>
                    <a:gd name="connsiteX25" fmla="*/ 1372276 w 3715743"/>
                    <a:gd name="connsiteY25" fmla="*/ 2808197 h 5005298"/>
                    <a:gd name="connsiteX26" fmla="*/ 1268634 w 3715743"/>
                    <a:gd name="connsiteY26" fmla="*/ 2922088 h 5005298"/>
                    <a:gd name="connsiteX27" fmla="*/ 1292899 w 3715743"/>
                    <a:gd name="connsiteY27" fmla="*/ 3035208 h 5005298"/>
                    <a:gd name="connsiteX28" fmla="*/ 1359575 w 3715743"/>
                    <a:gd name="connsiteY28" fmla="*/ 3035208 h 5005298"/>
                    <a:gd name="connsiteX29" fmla="*/ 1581825 w 3715743"/>
                    <a:gd name="connsiteY29" fmla="*/ 3087596 h 5005298"/>
                    <a:gd name="connsiteX30" fmla="*/ 1653262 w 3715743"/>
                    <a:gd name="connsiteY30" fmla="*/ 3557496 h 5005298"/>
                    <a:gd name="connsiteX31" fmla="*/ 1611490 w 3715743"/>
                    <a:gd name="connsiteY31" fmla="*/ 3637008 h 5005298"/>
                    <a:gd name="connsiteX32" fmla="*/ 1577062 w 3715743"/>
                    <a:gd name="connsiteY32" fmla="*/ 3803558 h 5005298"/>
                    <a:gd name="connsiteX33" fmla="*/ 1537784 w 3715743"/>
                    <a:gd name="connsiteY33" fmla="*/ 3843564 h 5005298"/>
                    <a:gd name="connsiteX34" fmla="*/ 1572300 w 3715743"/>
                    <a:gd name="connsiteY34" fmla="*/ 3873408 h 5005298"/>
                    <a:gd name="connsiteX35" fmla="*/ 1554837 w 3715743"/>
                    <a:gd name="connsiteY35" fmla="*/ 3921033 h 5005298"/>
                    <a:gd name="connsiteX36" fmla="*/ 1604050 w 3715743"/>
                    <a:gd name="connsiteY36" fmla="*/ 3906746 h 5005298"/>
                    <a:gd name="connsiteX37" fmla="*/ 1645325 w 3715743"/>
                    <a:gd name="connsiteY37" fmla="*/ 3930558 h 5005298"/>
                    <a:gd name="connsiteX38" fmla="*/ 1817184 w 3715743"/>
                    <a:gd name="connsiteY38" fmla="*/ 3826147 h 5005298"/>
                    <a:gd name="connsiteX39" fmla="*/ 1919836 w 3715743"/>
                    <a:gd name="connsiteY39" fmla="*/ 3785542 h 5005298"/>
                    <a:gd name="connsiteX40" fmla="*/ 2135862 w 3715743"/>
                    <a:gd name="connsiteY40" fmla="*/ 3754346 h 5005298"/>
                    <a:gd name="connsiteX41" fmla="*/ 2170425 w 3715743"/>
                    <a:gd name="connsiteY41" fmla="*/ 3646260 h 5005298"/>
                    <a:gd name="connsiteX42" fmla="*/ 2200950 w 3715743"/>
                    <a:gd name="connsiteY42" fmla="*/ 3543208 h 5005298"/>
                    <a:gd name="connsiteX43" fmla="*/ 2177137 w 3715743"/>
                    <a:gd name="connsiteY43" fmla="*/ 3330483 h 5005298"/>
                    <a:gd name="connsiteX44" fmla="*/ 2148109 w 3715743"/>
                    <a:gd name="connsiteY44" fmla="*/ 3202486 h 5005298"/>
                    <a:gd name="connsiteX45" fmla="*/ 2093000 w 3715743"/>
                    <a:gd name="connsiteY45" fmla="*/ 3122521 h 5005298"/>
                    <a:gd name="connsiteX46" fmla="*/ 2029501 w 3715743"/>
                    <a:gd name="connsiteY46" fmla="*/ 3027272 h 5005298"/>
                    <a:gd name="connsiteX47" fmla="*/ 1799312 w 3715743"/>
                    <a:gd name="connsiteY47" fmla="*/ 2760571 h 5005298"/>
                    <a:gd name="connsiteX48" fmla="*/ 1792011 w 3715743"/>
                    <a:gd name="connsiteY48" fmla="*/ 2707549 h 5005298"/>
                    <a:gd name="connsiteX49" fmla="*/ 1823125 w 3715743"/>
                    <a:gd name="connsiteY49" fmla="*/ 2627221 h 5005298"/>
                    <a:gd name="connsiteX50" fmla="*/ 2194011 w 3715743"/>
                    <a:gd name="connsiteY50" fmla="*/ 2356122 h 5005298"/>
                    <a:gd name="connsiteX51" fmla="*/ 2194781 w 3715743"/>
                    <a:gd name="connsiteY51" fmla="*/ 2237512 h 5005298"/>
                    <a:gd name="connsiteX52" fmla="*/ 2196764 w 3715743"/>
                    <a:gd name="connsiteY52" fmla="*/ 2167856 h 5005298"/>
                    <a:gd name="connsiteX53" fmla="*/ 2237462 w 3715743"/>
                    <a:gd name="connsiteY53" fmla="*/ 2096996 h 5005298"/>
                    <a:gd name="connsiteX54" fmla="*/ 2347000 w 3715743"/>
                    <a:gd name="connsiteY54" fmla="*/ 2006508 h 5005298"/>
                    <a:gd name="connsiteX55" fmla="*/ 2429550 w 3715743"/>
                    <a:gd name="connsiteY55" fmla="*/ 1920783 h 5005298"/>
                    <a:gd name="connsiteX56" fmla="*/ 2505750 w 3715743"/>
                    <a:gd name="connsiteY56" fmla="*/ 1781083 h 5005298"/>
                    <a:gd name="connsiteX57" fmla="*/ 2532783 w 3715743"/>
                    <a:gd name="connsiteY57" fmla="*/ 1822858 h 5005298"/>
                    <a:gd name="connsiteX58" fmla="*/ 2601000 w 3715743"/>
                    <a:gd name="connsiteY58" fmla="*/ 1771558 h 5005298"/>
                    <a:gd name="connsiteX59" fmla="*/ 2623225 w 3715743"/>
                    <a:gd name="connsiteY59" fmla="*/ 1846171 h 5005298"/>
                    <a:gd name="connsiteX60" fmla="*/ 2758162 w 3715743"/>
                    <a:gd name="connsiteY60" fmla="*/ 1866808 h 5005298"/>
                    <a:gd name="connsiteX61" fmla="*/ 2801343 w 3715743"/>
                    <a:gd name="connsiteY61" fmla="*/ 1850934 h 5005298"/>
                    <a:gd name="connsiteX62" fmla="*/ 2898151 w 3715743"/>
                    <a:gd name="connsiteY62" fmla="*/ 1817163 h 5005298"/>
                    <a:gd name="connsiteX63" fmla="*/ 3067725 w 3715743"/>
                    <a:gd name="connsiteY63" fmla="*/ 1666783 h 5005298"/>
                    <a:gd name="connsiteX64" fmla="*/ 3219354 w 3715743"/>
                    <a:gd name="connsiteY64" fmla="*/ 1406797 h 5005298"/>
                    <a:gd name="connsiteX65" fmla="*/ 3393162 w 3715743"/>
                    <a:gd name="connsiteY65" fmla="*/ 1107983 h 5005298"/>
                    <a:gd name="connsiteX66" fmla="*/ 3464600 w 3715743"/>
                    <a:gd name="connsiteY66" fmla="*/ 996858 h 5005298"/>
                    <a:gd name="connsiteX67" fmla="*/ 3537192 w 3715743"/>
                    <a:gd name="connsiteY67" fmla="*/ 793658 h 5005298"/>
                    <a:gd name="connsiteX68" fmla="*/ 3628112 w 3715743"/>
                    <a:gd name="connsiteY68" fmla="*/ 583242 h 5005298"/>
                    <a:gd name="connsiteX69" fmla="*/ 3715743 w 3715743"/>
                    <a:gd name="connsiteY69" fmla="*/ 361768 h 5005298"/>
                    <a:gd name="connsiteX70" fmla="*/ 3684900 w 3715743"/>
                    <a:gd name="connsiteY70" fmla="*/ 0 h 5005298"/>
                    <a:gd name="connsiteX71" fmla="*/ 2053802 w 3715743"/>
                    <a:gd name="connsiteY71" fmla="*/ 46067 h 5005298"/>
                    <a:gd name="connsiteX72" fmla="*/ 1583610 w 3715743"/>
                    <a:gd name="connsiteY72"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843638 w 3715743"/>
                    <a:gd name="connsiteY23" fmla="*/ 2720884 h 5005298"/>
                    <a:gd name="connsiteX24" fmla="*/ 1165901 w 3715743"/>
                    <a:gd name="connsiteY24" fmla="*/ 2614522 h 5005298"/>
                    <a:gd name="connsiteX25" fmla="*/ 1372276 w 3715743"/>
                    <a:gd name="connsiteY25" fmla="*/ 2808197 h 5005298"/>
                    <a:gd name="connsiteX26" fmla="*/ 1268634 w 3715743"/>
                    <a:gd name="connsiteY26" fmla="*/ 2922088 h 5005298"/>
                    <a:gd name="connsiteX27" fmla="*/ 1292899 w 3715743"/>
                    <a:gd name="connsiteY27" fmla="*/ 3035208 h 5005298"/>
                    <a:gd name="connsiteX28" fmla="*/ 1359575 w 3715743"/>
                    <a:gd name="connsiteY28" fmla="*/ 3035208 h 5005298"/>
                    <a:gd name="connsiteX29" fmla="*/ 1581825 w 3715743"/>
                    <a:gd name="connsiteY29" fmla="*/ 3087596 h 5005298"/>
                    <a:gd name="connsiteX30" fmla="*/ 1653262 w 3715743"/>
                    <a:gd name="connsiteY30" fmla="*/ 3557496 h 5005298"/>
                    <a:gd name="connsiteX31" fmla="*/ 1611490 w 3715743"/>
                    <a:gd name="connsiteY31" fmla="*/ 3637008 h 5005298"/>
                    <a:gd name="connsiteX32" fmla="*/ 1577062 w 3715743"/>
                    <a:gd name="connsiteY32" fmla="*/ 3803558 h 5005298"/>
                    <a:gd name="connsiteX33" fmla="*/ 1537784 w 3715743"/>
                    <a:gd name="connsiteY33" fmla="*/ 3843564 h 5005298"/>
                    <a:gd name="connsiteX34" fmla="*/ 1572300 w 3715743"/>
                    <a:gd name="connsiteY34" fmla="*/ 3873408 h 5005298"/>
                    <a:gd name="connsiteX35" fmla="*/ 1554837 w 3715743"/>
                    <a:gd name="connsiteY35" fmla="*/ 3921033 h 5005298"/>
                    <a:gd name="connsiteX36" fmla="*/ 1604050 w 3715743"/>
                    <a:gd name="connsiteY36" fmla="*/ 3906746 h 5005298"/>
                    <a:gd name="connsiteX37" fmla="*/ 1645325 w 3715743"/>
                    <a:gd name="connsiteY37" fmla="*/ 3930558 h 5005298"/>
                    <a:gd name="connsiteX38" fmla="*/ 1817184 w 3715743"/>
                    <a:gd name="connsiteY38" fmla="*/ 3826147 h 5005298"/>
                    <a:gd name="connsiteX39" fmla="*/ 1919836 w 3715743"/>
                    <a:gd name="connsiteY39" fmla="*/ 3785542 h 5005298"/>
                    <a:gd name="connsiteX40" fmla="*/ 2135862 w 3715743"/>
                    <a:gd name="connsiteY40" fmla="*/ 3754346 h 5005298"/>
                    <a:gd name="connsiteX41" fmla="*/ 2170425 w 3715743"/>
                    <a:gd name="connsiteY41" fmla="*/ 3646260 h 5005298"/>
                    <a:gd name="connsiteX42" fmla="*/ 2200950 w 3715743"/>
                    <a:gd name="connsiteY42" fmla="*/ 3543208 h 5005298"/>
                    <a:gd name="connsiteX43" fmla="*/ 2177137 w 3715743"/>
                    <a:gd name="connsiteY43" fmla="*/ 3330483 h 5005298"/>
                    <a:gd name="connsiteX44" fmla="*/ 2148109 w 3715743"/>
                    <a:gd name="connsiteY44" fmla="*/ 3202486 h 5005298"/>
                    <a:gd name="connsiteX45" fmla="*/ 2093000 w 3715743"/>
                    <a:gd name="connsiteY45" fmla="*/ 3122521 h 5005298"/>
                    <a:gd name="connsiteX46" fmla="*/ 1799312 w 3715743"/>
                    <a:gd name="connsiteY46" fmla="*/ 2760571 h 5005298"/>
                    <a:gd name="connsiteX47" fmla="*/ 1792011 w 3715743"/>
                    <a:gd name="connsiteY47" fmla="*/ 2707549 h 5005298"/>
                    <a:gd name="connsiteX48" fmla="*/ 1823125 w 3715743"/>
                    <a:gd name="connsiteY48" fmla="*/ 2627221 h 5005298"/>
                    <a:gd name="connsiteX49" fmla="*/ 2194011 w 3715743"/>
                    <a:gd name="connsiteY49" fmla="*/ 2356122 h 5005298"/>
                    <a:gd name="connsiteX50" fmla="*/ 2194781 w 3715743"/>
                    <a:gd name="connsiteY50" fmla="*/ 2237512 h 5005298"/>
                    <a:gd name="connsiteX51" fmla="*/ 2196764 w 3715743"/>
                    <a:gd name="connsiteY51" fmla="*/ 2167856 h 5005298"/>
                    <a:gd name="connsiteX52" fmla="*/ 2237462 w 3715743"/>
                    <a:gd name="connsiteY52" fmla="*/ 2096996 h 5005298"/>
                    <a:gd name="connsiteX53" fmla="*/ 2347000 w 3715743"/>
                    <a:gd name="connsiteY53" fmla="*/ 2006508 h 5005298"/>
                    <a:gd name="connsiteX54" fmla="*/ 2429550 w 3715743"/>
                    <a:gd name="connsiteY54" fmla="*/ 1920783 h 5005298"/>
                    <a:gd name="connsiteX55" fmla="*/ 2505750 w 3715743"/>
                    <a:gd name="connsiteY55" fmla="*/ 1781083 h 5005298"/>
                    <a:gd name="connsiteX56" fmla="*/ 2532783 w 3715743"/>
                    <a:gd name="connsiteY56" fmla="*/ 1822858 h 5005298"/>
                    <a:gd name="connsiteX57" fmla="*/ 2601000 w 3715743"/>
                    <a:gd name="connsiteY57" fmla="*/ 1771558 h 5005298"/>
                    <a:gd name="connsiteX58" fmla="*/ 2623225 w 3715743"/>
                    <a:gd name="connsiteY58" fmla="*/ 1846171 h 5005298"/>
                    <a:gd name="connsiteX59" fmla="*/ 2758162 w 3715743"/>
                    <a:gd name="connsiteY59" fmla="*/ 1866808 h 5005298"/>
                    <a:gd name="connsiteX60" fmla="*/ 2801343 w 3715743"/>
                    <a:gd name="connsiteY60" fmla="*/ 1850934 h 5005298"/>
                    <a:gd name="connsiteX61" fmla="*/ 2898151 w 3715743"/>
                    <a:gd name="connsiteY61" fmla="*/ 1817163 h 5005298"/>
                    <a:gd name="connsiteX62" fmla="*/ 3067725 w 3715743"/>
                    <a:gd name="connsiteY62" fmla="*/ 1666783 h 5005298"/>
                    <a:gd name="connsiteX63" fmla="*/ 3219354 w 3715743"/>
                    <a:gd name="connsiteY63" fmla="*/ 1406797 h 5005298"/>
                    <a:gd name="connsiteX64" fmla="*/ 3393162 w 3715743"/>
                    <a:gd name="connsiteY64" fmla="*/ 1107983 h 5005298"/>
                    <a:gd name="connsiteX65" fmla="*/ 3464600 w 3715743"/>
                    <a:gd name="connsiteY65" fmla="*/ 996858 h 5005298"/>
                    <a:gd name="connsiteX66" fmla="*/ 3537192 w 3715743"/>
                    <a:gd name="connsiteY66" fmla="*/ 793658 h 5005298"/>
                    <a:gd name="connsiteX67" fmla="*/ 3628112 w 3715743"/>
                    <a:gd name="connsiteY67" fmla="*/ 583242 h 5005298"/>
                    <a:gd name="connsiteX68" fmla="*/ 3715743 w 3715743"/>
                    <a:gd name="connsiteY68" fmla="*/ 361768 h 5005298"/>
                    <a:gd name="connsiteX69" fmla="*/ 3684900 w 3715743"/>
                    <a:gd name="connsiteY69" fmla="*/ 0 h 5005298"/>
                    <a:gd name="connsiteX70" fmla="*/ 2053802 w 3715743"/>
                    <a:gd name="connsiteY70" fmla="*/ 46067 h 5005298"/>
                    <a:gd name="connsiteX71" fmla="*/ 1583610 w 3715743"/>
                    <a:gd name="connsiteY71"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843638 w 3715743"/>
                    <a:gd name="connsiteY23" fmla="*/ 2720884 h 5005298"/>
                    <a:gd name="connsiteX24" fmla="*/ 1165901 w 3715743"/>
                    <a:gd name="connsiteY24" fmla="*/ 2614522 h 5005298"/>
                    <a:gd name="connsiteX25" fmla="*/ 1372276 w 3715743"/>
                    <a:gd name="connsiteY25" fmla="*/ 2808197 h 5005298"/>
                    <a:gd name="connsiteX26" fmla="*/ 1268634 w 3715743"/>
                    <a:gd name="connsiteY26" fmla="*/ 2922088 h 5005298"/>
                    <a:gd name="connsiteX27" fmla="*/ 1292899 w 3715743"/>
                    <a:gd name="connsiteY27" fmla="*/ 3035208 h 5005298"/>
                    <a:gd name="connsiteX28" fmla="*/ 1359575 w 3715743"/>
                    <a:gd name="connsiteY28" fmla="*/ 3035208 h 5005298"/>
                    <a:gd name="connsiteX29" fmla="*/ 1581825 w 3715743"/>
                    <a:gd name="connsiteY29" fmla="*/ 3087596 h 5005298"/>
                    <a:gd name="connsiteX30" fmla="*/ 1653262 w 3715743"/>
                    <a:gd name="connsiteY30" fmla="*/ 3557496 h 5005298"/>
                    <a:gd name="connsiteX31" fmla="*/ 1611490 w 3715743"/>
                    <a:gd name="connsiteY31" fmla="*/ 3637008 h 5005298"/>
                    <a:gd name="connsiteX32" fmla="*/ 1577062 w 3715743"/>
                    <a:gd name="connsiteY32" fmla="*/ 3803558 h 5005298"/>
                    <a:gd name="connsiteX33" fmla="*/ 1537784 w 3715743"/>
                    <a:gd name="connsiteY33" fmla="*/ 3843564 h 5005298"/>
                    <a:gd name="connsiteX34" fmla="*/ 1572300 w 3715743"/>
                    <a:gd name="connsiteY34" fmla="*/ 3873408 h 5005298"/>
                    <a:gd name="connsiteX35" fmla="*/ 1554837 w 3715743"/>
                    <a:gd name="connsiteY35" fmla="*/ 3921033 h 5005298"/>
                    <a:gd name="connsiteX36" fmla="*/ 1604050 w 3715743"/>
                    <a:gd name="connsiteY36" fmla="*/ 3906746 h 5005298"/>
                    <a:gd name="connsiteX37" fmla="*/ 1645325 w 3715743"/>
                    <a:gd name="connsiteY37" fmla="*/ 3930558 h 5005298"/>
                    <a:gd name="connsiteX38" fmla="*/ 1817184 w 3715743"/>
                    <a:gd name="connsiteY38" fmla="*/ 3826147 h 5005298"/>
                    <a:gd name="connsiteX39" fmla="*/ 1919836 w 3715743"/>
                    <a:gd name="connsiteY39" fmla="*/ 3785542 h 5005298"/>
                    <a:gd name="connsiteX40" fmla="*/ 2135862 w 3715743"/>
                    <a:gd name="connsiteY40" fmla="*/ 3754346 h 5005298"/>
                    <a:gd name="connsiteX41" fmla="*/ 2170425 w 3715743"/>
                    <a:gd name="connsiteY41" fmla="*/ 3646260 h 5005298"/>
                    <a:gd name="connsiteX42" fmla="*/ 2200950 w 3715743"/>
                    <a:gd name="connsiteY42" fmla="*/ 3543208 h 5005298"/>
                    <a:gd name="connsiteX43" fmla="*/ 2177137 w 3715743"/>
                    <a:gd name="connsiteY43" fmla="*/ 3330483 h 5005298"/>
                    <a:gd name="connsiteX44" fmla="*/ 2148109 w 3715743"/>
                    <a:gd name="connsiteY44" fmla="*/ 3202486 h 5005298"/>
                    <a:gd name="connsiteX45" fmla="*/ 1799312 w 3715743"/>
                    <a:gd name="connsiteY45" fmla="*/ 2760571 h 5005298"/>
                    <a:gd name="connsiteX46" fmla="*/ 1792011 w 3715743"/>
                    <a:gd name="connsiteY46" fmla="*/ 2707549 h 5005298"/>
                    <a:gd name="connsiteX47" fmla="*/ 1823125 w 3715743"/>
                    <a:gd name="connsiteY47" fmla="*/ 2627221 h 5005298"/>
                    <a:gd name="connsiteX48" fmla="*/ 2194011 w 3715743"/>
                    <a:gd name="connsiteY48" fmla="*/ 2356122 h 5005298"/>
                    <a:gd name="connsiteX49" fmla="*/ 2194781 w 3715743"/>
                    <a:gd name="connsiteY49" fmla="*/ 2237512 h 5005298"/>
                    <a:gd name="connsiteX50" fmla="*/ 2196764 w 3715743"/>
                    <a:gd name="connsiteY50" fmla="*/ 2167856 h 5005298"/>
                    <a:gd name="connsiteX51" fmla="*/ 2237462 w 3715743"/>
                    <a:gd name="connsiteY51" fmla="*/ 2096996 h 5005298"/>
                    <a:gd name="connsiteX52" fmla="*/ 2347000 w 3715743"/>
                    <a:gd name="connsiteY52" fmla="*/ 2006508 h 5005298"/>
                    <a:gd name="connsiteX53" fmla="*/ 2429550 w 3715743"/>
                    <a:gd name="connsiteY53" fmla="*/ 1920783 h 5005298"/>
                    <a:gd name="connsiteX54" fmla="*/ 2505750 w 3715743"/>
                    <a:gd name="connsiteY54" fmla="*/ 1781083 h 5005298"/>
                    <a:gd name="connsiteX55" fmla="*/ 2532783 w 3715743"/>
                    <a:gd name="connsiteY55" fmla="*/ 1822858 h 5005298"/>
                    <a:gd name="connsiteX56" fmla="*/ 2601000 w 3715743"/>
                    <a:gd name="connsiteY56" fmla="*/ 1771558 h 5005298"/>
                    <a:gd name="connsiteX57" fmla="*/ 2623225 w 3715743"/>
                    <a:gd name="connsiteY57" fmla="*/ 1846171 h 5005298"/>
                    <a:gd name="connsiteX58" fmla="*/ 2758162 w 3715743"/>
                    <a:gd name="connsiteY58" fmla="*/ 1866808 h 5005298"/>
                    <a:gd name="connsiteX59" fmla="*/ 2801343 w 3715743"/>
                    <a:gd name="connsiteY59" fmla="*/ 1850934 h 5005298"/>
                    <a:gd name="connsiteX60" fmla="*/ 2898151 w 3715743"/>
                    <a:gd name="connsiteY60" fmla="*/ 1817163 h 5005298"/>
                    <a:gd name="connsiteX61" fmla="*/ 3067725 w 3715743"/>
                    <a:gd name="connsiteY61" fmla="*/ 1666783 h 5005298"/>
                    <a:gd name="connsiteX62" fmla="*/ 3219354 w 3715743"/>
                    <a:gd name="connsiteY62" fmla="*/ 1406797 h 5005298"/>
                    <a:gd name="connsiteX63" fmla="*/ 3393162 w 3715743"/>
                    <a:gd name="connsiteY63" fmla="*/ 1107983 h 5005298"/>
                    <a:gd name="connsiteX64" fmla="*/ 3464600 w 3715743"/>
                    <a:gd name="connsiteY64" fmla="*/ 996858 h 5005298"/>
                    <a:gd name="connsiteX65" fmla="*/ 3537192 w 3715743"/>
                    <a:gd name="connsiteY65" fmla="*/ 793658 h 5005298"/>
                    <a:gd name="connsiteX66" fmla="*/ 3628112 w 3715743"/>
                    <a:gd name="connsiteY66" fmla="*/ 583242 h 5005298"/>
                    <a:gd name="connsiteX67" fmla="*/ 3715743 w 3715743"/>
                    <a:gd name="connsiteY67" fmla="*/ 361768 h 5005298"/>
                    <a:gd name="connsiteX68" fmla="*/ 3684900 w 3715743"/>
                    <a:gd name="connsiteY68" fmla="*/ 0 h 5005298"/>
                    <a:gd name="connsiteX69" fmla="*/ 2053802 w 3715743"/>
                    <a:gd name="connsiteY69" fmla="*/ 46067 h 5005298"/>
                    <a:gd name="connsiteX70" fmla="*/ 1583610 w 3715743"/>
                    <a:gd name="connsiteY70"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843638 w 3715743"/>
                    <a:gd name="connsiteY23" fmla="*/ 2720884 h 5005298"/>
                    <a:gd name="connsiteX24" fmla="*/ 1165901 w 3715743"/>
                    <a:gd name="connsiteY24" fmla="*/ 2614522 h 5005298"/>
                    <a:gd name="connsiteX25" fmla="*/ 1372276 w 3715743"/>
                    <a:gd name="connsiteY25" fmla="*/ 2808197 h 5005298"/>
                    <a:gd name="connsiteX26" fmla="*/ 1268634 w 3715743"/>
                    <a:gd name="connsiteY26" fmla="*/ 2922088 h 5005298"/>
                    <a:gd name="connsiteX27" fmla="*/ 1292899 w 3715743"/>
                    <a:gd name="connsiteY27" fmla="*/ 3035208 h 5005298"/>
                    <a:gd name="connsiteX28" fmla="*/ 1359575 w 3715743"/>
                    <a:gd name="connsiteY28" fmla="*/ 3035208 h 5005298"/>
                    <a:gd name="connsiteX29" fmla="*/ 1581825 w 3715743"/>
                    <a:gd name="connsiteY29" fmla="*/ 3087596 h 5005298"/>
                    <a:gd name="connsiteX30" fmla="*/ 1653262 w 3715743"/>
                    <a:gd name="connsiteY30" fmla="*/ 3557496 h 5005298"/>
                    <a:gd name="connsiteX31" fmla="*/ 1611490 w 3715743"/>
                    <a:gd name="connsiteY31" fmla="*/ 3637008 h 5005298"/>
                    <a:gd name="connsiteX32" fmla="*/ 1577062 w 3715743"/>
                    <a:gd name="connsiteY32" fmla="*/ 3803558 h 5005298"/>
                    <a:gd name="connsiteX33" fmla="*/ 1537784 w 3715743"/>
                    <a:gd name="connsiteY33" fmla="*/ 3843564 h 5005298"/>
                    <a:gd name="connsiteX34" fmla="*/ 1572300 w 3715743"/>
                    <a:gd name="connsiteY34" fmla="*/ 3873408 h 5005298"/>
                    <a:gd name="connsiteX35" fmla="*/ 1554837 w 3715743"/>
                    <a:gd name="connsiteY35" fmla="*/ 3921033 h 5005298"/>
                    <a:gd name="connsiteX36" fmla="*/ 1604050 w 3715743"/>
                    <a:gd name="connsiteY36" fmla="*/ 3906746 h 5005298"/>
                    <a:gd name="connsiteX37" fmla="*/ 1645325 w 3715743"/>
                    <a:gd name="connsiteY37" fmla="*/ 3930558 h 5005298"/>
                    <a:gd name="connsiteX38" fmla="*/ 1817184 w 3715743"/>
                    <a:gd name="connsiteY38" fmla="*/ 3826147 h 5005298"/>
                    <a:gd name="connsiteX39" fmla="*/ 1919836 w 3715743"/>
                    <a:gd name="connsiteY39" fmla="*/ 3785542 h 5005298"/>
                    <a:gd name="connsiteX40" fmla="*/ 2135862 w 3715743"/>
                    <a:gd name="connsiteY40" fmla="*/ 3754346 h 5005298"/>
                    <a:gd name="connsiteX41" fmla="*/ 2170425 w 3715743"/>
                    <a:gd name="connsiteY41" fmla="*/ 3646260 h 5005298"/>
                    <a:gd name="connsiteX42" fmla="*/ 2200950 w 3715743"/>
                    <a:gd name="connsiteY42" fmla="*/ 3543208 h 5005298"/>
                    <a:gd name="connsiteX43" fmla="*/ 2177137 w 3715743"/>
                    <a:gd name="connsiteY43" fmla="*/ 3330483 h 5005298"/>
                    <a:gd name="connsiteX44" fmla="*/ 1799312 w 3715743"/>
                    <a:gd name="connsiteY44" fmla="*/ 2760571 h 5005298"/>
                    <a:gd name="connsiteX45" fmla="*/ 1792011 w 3715743"/>
                    <a:gd name="connsiteY45" fmla="*/ 2707549 h 5005298"/>
                    <a:gd name="connsiteX46" fmla="*/ 1823125 w 3715743"/>
                    <a:gd name="connsiteY46" fmla="*/ 2627221 h 5005298"/>
                    <a:gd name="connsiteX47" fmla="*/ 2194011 w 3715743"/>
                    <a:gd name="connsiteY47" fmla="*/ 2356122 h 5005298"/>
                    <a:gd name="connsiteX48" fmla="*/ 2194781 w 3715743"/>
                    <a:gd name="connsiteY48" fmla="*/ 2237512 h 5005298"/>
                    <a:gd name="connsiteX49" fmla="*/ 2196764 w 3715743"/>
                    <a:gd name="connsiteY49" fmla="*/ 2167856 h 5005298"/>
                    <a:gd name="connsiteX50" fmla="*/ 2237462 w 3715743"/>
                    <a:gd name="connsiteY50" fmla="*/ 2096996 h 5005298"/>
                    <a:gd name="connsiteX51" fmla="*/ 2347000 w 3715743"/>
                    <a:gd name="connsiteY51" fmla="*/ 2006508 h 5005298"/>
                    <a:gd name="connsiteX52" fmla="*/ 2429550 w 3715743"/>
                    <a:gd name="connsiteY52" fmla="*/ 1920783 h 5005298"/>
                    <a:gd name="connsiteX53" fmla="*/ 2505750 w 3715743"/>
                    <a:gd name="connsiteY53" fmla="*/ 1781083 h 5005298"/>
                    <a:gd name="connsiteX54" fmla="*/ 2532783 w 3715743"/>
                    <a:gd name="connsiteY54" fmla="*/ 1822858 h 5005298"/>
                    <a:gd name="connsiteX55" fmla="*/ 2601000 w 3715743"/>
                    <a:gd name="connsiteY55" fmla="*/ 1771558 h 5005298"/>
                    <a:gd name="connsiteX56" fmla="*/ 2623225 w 3715743"/>
                    <a:gd name="connsiteY56" fmla="*/ 1846171 h 5005298"/>
                    <a:gd name="connsiteX57" fmla="*/ 2758162 w 3715743"/>
                    <a:gd name="connsiteY57" fmla="*/ 1866808 h 5005298"/>
                    <a:gd name="connsiteX58" fmla="*/ 2801343 w 3715743"/>
                    <a:gd name="connsiteY58" fmla="*/ 1850934 h 5005298"/>
                    <a:gd name="connsiteX59" fmla="*/ 2898151 w 3715743"/>
                    <a:gd name="connsiteY59" fmla="*/ 1817163 h 5005298"/>
                    <a:gd name="connsiteX60" fmla="*/ 3067725 w 3715743"/>
                    <a:gd name="connsiteY60" fmla="*/ 1666783 h 5005298"/>
                    <a:gd name="connsiteX61" fmla="*/ 3219354 w 3715743"/>
                    <a:gd name="connsiteY61" fmla="*/ 1406797 h 5005298"/>
                    <a:gd name="connsiteX62" fmla="*/ 3393162 w 3715743"/>
                    <a:gd name="connsiteY62" fmla="*/ 1107983 h 5005298"/>
                    <a:gd name="connsiteX63" fmla="*/ 3464600 w 3715743"/>
                    <a:gd name="connsiteY63" fmla="*/ 996858 h 5005298"/>
                    <a:gd name="connsiteX64" fmla="*/ 3537192 w 3715743"/>
                    <a:gd name="connsiteY64" fmla="*/ 793658 h 5005298"/>
                    <a:gd name="connsiteX65" fmla="*/ 3628112 w 3715743"/>
                    <a:gd name="connsiteY65" fmla="*/ 583242 h 5005298"/>
                    <a:gd name="connsiteX66" fmla="*/ 3715743 w 3715743"/>
                    <a:gd name="connsiteY66" fmla="*/ 361768 h 5005298"/>
                    <a:gd name="connsiteX67" fmla="*/ 3684900 w 3715743"/>
                    <a:gd name="connsiteY67" fmla="*/ 0 h 5005298"/>
                    <a:gd name="connsiteX68" fmla="*/ 2053802 w 3715743"/>
                    <a:gd name="connsiteY68" fmla="*/ 46067 h 5005298"/>
                    <a:gd name="connsiteX69" fmla="*/ 1583610 w 3715743"/>
                    <a:gd name="connsiteY69"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843638 w 3715743"/>
                    <a:gd name="connsiteY23" fmla="*/ 2720884 h 5005298"/>
                    <a:gd name="connsiteX24" fmla="*/ 1165901 w 3715743"/>
                    <a:gd name="connsiteY24" fmla="*/ 2614522 h 5005298"/>
                    <a:gd name="connsiteX25" fmla="*/ 1372276 w 3715743"/>
                    <a:gd name="connsiteY25" fmla="*/ 2808197 h 5005298"/>
                    <a:gd name="connsiteX26" fmla="*/ 1268634 w 3715743"/>
                    <a:gd name="connsiteY26" fmla="*/ 2922088 h 5005298"/>
                    <a:gd name="connsiteX27" fmla="*/ 1292899 w 3715743"/>
                    <a:gd name="connsiteY27" fmla="*/ 3035208 h 5005298"/>
                    <a:gd name="connsiteX28" fmla="*/ 1359575 w 3715743"/>
                    <a:gd name="connsiteY28" fmla="*/ 3035208 h 5005298"/>
                    <a:gd name="connsiteX29" fmla="*/ 1581825 w 3715743"/>
                    <a:gd name="connsiteY29" fmla="*/ 3087596 h 5005298"/>
                    <a:gd name="connsiteX30" fmla="*/ 1653262 w 3715743"/>
                    <a:gd name="connsiteY30" fmla="*/ 3557496 h 5005298"/>
                    <a:gd name="connsiteX31" fmla="*/ 1611490 w 3715743"/>
                    <a:gd name="connsiteY31" fmla="*/ 3637008 h 5005298"/>
                    <a:gd name="connsiteX32" fmla="*/ 1577062 w 3715743"/>
                    <a:gd name="connsiteY32" fmla="*/ 3803558 h 5005298"/>
                    <a:gd name="connsiteX33" fmla="*/ 1537784 w 3715743"/>
                    <a:gd name="connsiteY33" fmla="*/ 3843564 h 5005298"/>
                    <a:gd name="connsiteX34" fmla="*/ 1572300 w 3715743"/>
                    <a:gd name="connsiteY34" fmla="*/ 3873408 h 5005298"/>
                    <a:gd name="connsiteX35" fmla="*/ 1554837 w 3715743"/>
                    <a:gd name="connsiteY35" fmla="*/ 3921033 h 5005298"/>
                    <a:gd name="connsiteX36" fmla="*/ 1604050 w 3715743"/>
                    <a:gd name="connsiteY36" fmla="*/ 3906746 h 5005298"/>
                    <a:gd name="connsiteX37" fmla="*/ 1645325 w 3715743"/>
                    <a:gd name="connsiteY37" fmla="*/ 3930558 h 5005298"/>
                    <a:gd name="connsiteX38" fmla="*/ 1817184 w 3715743"/>
                    <a:gd name="connsiteY38" fmla="*/ 3826147 h 5005298"/>
                    <a:gd name="connsiteX39" fmla="*/ 1919836 w 3715743"/>
                    <a:gd name="connsiteY39" fmla="*/ 3785542 h 5005298"/>
                    <a:gd name="connsiteX40" fmla="*/ 2135862 w 3715743"/>
                    <a:gd name="connsiteY40" fmla="*/ 3754346 h 5005298"/>
                    <a:gd name="connsiteX41" fmla="*/ 2170425 w 3715743"/>
                    <a:gd name="connsiteY41" fmla="*/ 3646260 h 5005298"/>
                    <a:gd name="connsiteX42" fmla="*/ 2200950 w 3715743"/>
                    <a:gd name="connsiteY42" fmla="*/ 3543208 h 5005298"/>
                    <a:gd name="connsiteX43" fmla="*/ 1799312 w 3715743"/>
                    <a:gd name="connsiteY43" fmla="*/ 2760571 h 5005298"/>
                    <a:gd name="connsiteX44" fmla="*/ 1792011 w 3715743"/>
                    <a:gd name="connsiteY44" fmla="*/ 2707549 h 5005298"/>
                    <a:gd name="connsiteX45" fmla="*/ 1823125 w 3715743"/>
                    <a:gd name="connsiteY45" fmla="*/ 2627221 h 5005298"/>
                    <a:gd name="connsiteX46" fmla="*/ 2194011 w 3715743"/>
                    <a:gd name="connsiteY46" fmla="*/ 2356122 h 5005298"/>
                    <a:gd name="connsiteX47" fmla="*/ 2194781 w 3715743"/>
                    <a:gd name="connsiteY47" fmla="*/ 2237512 h 5005298"/>
                    <a:gd name="connsiteX48" fmla="*/ 2196764 w 3715743"/>
                    <a:gd name="connsiteY48" fmla="*/ 2167856 h 5005298"/>
                    <a:gd name="connsiteX49" fmla="*/ 2237462 w 3715743"/>
                    <a:gd name="connsiteY49" fmla="*/ 2096996 h 5005298"/>
                    <a:gd name="connsiteX50" fmla="*/ 2347000 w 3715743"/>
                    <a:gd name="connsiteY50" fmla="*/ 2006508 h 5005298"/>
                    <a:gd name="connsiteX51" fmla="*/ 2429550 w 3715743"/>
                    <a:gd name="connsiteY51" fmla="*/ 1920783 h 5005298"/>
                    <a:gd name="connsiteX52" fmla="*/ 2505750 w 3715743"/>
                    <a:gd name="connsiteY52" fmla="*/ 1781083 h 5005298"/>
                    <a:gd name="connsiteX53" fmla="*/ 2532783 w 3715743"/>
                    <a:gd name="connsiteY53" fmla="*/ 1822858 h 5005298"/>
                    <a:gd name="connsiteX54" fmla="*/ 2601000 w 3715743"/>
                    <a:gd name="connsiteY54" fmla="*/ 1771558 h 5005298"/>
                    <a:gd name="connsiteX55" fmla="*/ 2623225 w 3715743"/>
                    <a:gd name="connsiteY55" fmla="*/ 1846171 h 5005298"/>
                    <a:gd name="connsiteX56" fmla="*/ 2758162 w 3715743"/>
                    <a:gd name="connsiteY56" fmla="*/ 1866808 h 5005298"/>
                    <a:gd name="connsiteX57" fmla="*/ 2801343 w 3715743"/>
                    <a:gd name="connsiteY57" fmla="*/ 1850934 h 5005298"/>
                    <a:gd name="connsiteX58" fmla="*/ 2898151 w 3715743"/>
                    <a:gd name="connsiteY58" fmla="*/ 1817163 h 5005298"/>
                    <a:gd name="connsiteX59" fmla="*/ 3067725 w 3715743"/>
                    <a:gd name="connsiteY59" fmla="*/ 1666783 h 5005298"/>
                    <a:gd name="connsiteX60" fmla="*/ 3219354 w 3715743"/>
                    <a:gd name="connsiteY60" fmla="*/ 1406797 h 5005298"/>
                    <a:gd name="connsiteX61" fmla="*/ 3393162 w 3715743"/>
                    <a:gd name="connsiteY61" fmla="*/ 1107983 h 5005298"/>
                    <a:gd name="connsiteX62" fmla="*/ 3464600 w 3715743"/>
                    <a:gd name="connsiteY62" fmla="*/ 996858 h 5005298"/>
                    <a:gd name="connsiteX63" fmla="*/ 3537192 w 3715743"/>
                    <a:gd name="connsiteY63" fmla="*/ 793658 h 5005298"/>
                    <a:gd name="connsiteX64" fmla="*/ 3628112 w 3715743"/>
                    <a:gd name="connsiteY64" fmla="*/ 583242 h 5005298"/>
                    <a:gd name="connsiteX65" fmla="*/ 3715743 w 3715743"/>
                    <a:gd name="connsiteY65" fmla="*/ 361768 h 5005298"/>
                    <a:gd name="connsiteX66" fmla="*/ 3684900 w 3715743"/>
                    <a:gd name="connsiteY66" fmla="*/ 0 h 5005298"/>
                    <a:gd name="connsiteX67" fmla="*/ 2053802 w 3715743"/>
                    <a:gd name="connsiteY67" fmla="*/ 46067 h 5005298"/>
                    <a:gd name="connsiteX68" fmla="*/ 1583610 w 3715743"/>
                    <a:gd name="connsiteY68"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843638 w 3715743"/>
                    <a:gd name="connsiteY23" fmla="*/ 2720884 h 5005298"/>
                    <a:gd name="connsiteX24" fmla="*/ 1165901 w 3715743"/>
                    <a:gd name="connsiteY24" fmla="*/ 2614522 h 5005298"/>
                    <a:gd name="connsiteX25" fmla="*/ 1372276 w 3715743"/>
                    <a:gd name="connsiteY25" fmla="*/ 2808197 h 5005298"/>
                    <a:gd name="connsiteX26" fmla="*/ 1268634 w 3715743"/>
                    <a:gd name="connsiteY26" fmla="*/ 2922088 h 5005298"/>
                    <a:gd name="connsiteX27" fmla="*/ 1292899 w 3715743"/>
                    <a:gd name="connsiteY27" fmla="*/ 3035208 h 5005298"/>
                    <a:gd name="connsiteX28" fmla="*/ 1359575 w 3715743"/>
                    <a:gd name="connsiteY28" fmla="*/ 3035208 h 5005298"/>
                    <a:gd name="connsiteX29" fmla="*/ 1581825 w 3715743"/>
                    <a:gd name="connsiteY29" fmla="*/ 3087596 h 5005298"/>
                    <a:gd name="connsiteX30" fmla="*/ 1653262 w 3715743"/>
                    <a:gd name="connsiteY30" fmla="*/ 3557496 h 5005298"/>
                    <a:gd name="connsiteX31" fmla="*/ 1611490 w 3715743"/>
                    <a:gd name="connsiteY31" fmla="*/ 3637008 h 5005298"/>
                    <a:gd name="connsiteX32" fmla="*/ 1577062 w 3715743"/>
                    <a:gd name="connsiteY32" fmla="*/ 3803558 h 5005298"/>
                    <a:gd name="connsiteX33" fmla="*/ 1537784 w 3715743"/>
                    <a:gd name="connsiteY33" fmla="*/ 3843564 h 5005298"/>
                    <a:gd name="connsiteX34" fmla="*/ 1572300 w 3715743"/>
                    <a:gd name="connsiteY34" fmla="*/ 3873408 h 5005298"/>
                    <a:gd name="connsiteX35" fmla="*/ 1554837 w 3715743"/>
                    <a:gd name="connsiteY35" fmla="*/ 3921033 h 5005298"/>
                    <a:gd name="connsiteX36" fmla="*/ 1604050 w 3715743"/>
                    <a:gd name="connsiteY36" fmla="*/ 3906746 h 5005298"/>
                    <a:gd name="connsiteX37" fmla="*/ 1645325 w 3715743"/>
                    <a:gd name="connsiteY37" fmla="*/ 3930558 h 5005298"/>
                    <a:gd name="connsiteX38" fmla="*/ 1817184 w 3715743"/>
                    <a:gd name="connsiteY38" fmla="*/ 3826147 h 5005298"/>
                    <a:gd name="connsiteX39" fmla="*/ 1919836 w 3715743"/>
                    <a:gd name="connsiteY39" fmla="*/ 3785542 h 5005298"/>
                    <a:gd name="connsiteX40" fmla="*/ 2135862 w 3715743"/>
                    <a:gd name="connsiteY40" fmla="*/ 3754346 h 5005298"/>
                    <a:gd name="connsiteX41" fmla="*/ 2170425 w 3715743"/>
                    <a:gd name="connsiteY41" fmla="*/ 3646260 h 5005298"/>
                    <a:gd name="connsiteX42" fmla="*/ 1799312 w 3715743"/>
                    <a:gd name="connsiteY42" fmla="*/ 2760571 h 5005298"/>
                    <a:gd name="connsiteX43" fmla="*/ 1792011 w 3715743"/>
                    <a:gd name="connsiteY43" fmla="*/ 2707549 h 5005298"/>
                    <a:gd name="connsiteX44" fmla="*/ 1823125 w 3715743"/>
                    <a:gd name="connsiteY44" fmla="*/ 2627221 h 5005298"/>
                    <a:gd name="connsiteX45" fmla="*/ 2194011 w 3715743"/>
                    <a:gd name="connsiteY45" fmla="*/ 2356122 h 5005298"/>
                    <a:gd name="connsiteX46" fmla="*/ 2194781 w 3715743"/>
                    <a:gd name="connsiteY46" fmla="*/ 2237512 h 5005298"/>
                    <a:gd name="connsiteX47" fmla="*/ 2196764 w 3715743"/>
                    <a:gd name="connsiteY47" fmla="*/ 2167856 h 5005298"/>
                    <a:gd name="connsiteX48" fmla="*/ 2237462 w 3715743"/>
                    <a:gd name="connsiteY48" fmla="*/ 2096996 h 5005298"/>
                    <a:gd name="connsiteX49" fmla="*/ 2347000 w 3715743"/>
                    <a:gd name="connsiteY49" fmla="*/ 2006508 h 5005298"/>
                    <a:gd name="connsiteX50" fmla="*/ 2429550 w 3715743"/>
                    <a:gd name="connsiteY50" fmla="*/ 1920783 h 5005298"/>
                    <a:gd name="connsiteX51" fmla="*/ 2505750 w 3715743"/>
                    <a:gd name="connsiteY51" fmla="*/ 1781083 h 5005298"/>
                    <a:gd name="connsiteX52" fmla="*/ 2532783 w 3715743"/>
                    <a:gd name="connsiteY52" fmla="*/ 1822858 h 5005298"/>
                    <a:gd name="connsiteX53" fmla="*/ 2601000 w 3715743"/>
                    <a:gd name="connsiteY53" fmla="*/ 1771558 h 5005298"/>
                    <a:gd name="connsiteX54" fmla="*/ 2623225 w 3715743"/>
                    <a:gd name="connsiteY54" fmla="*/ 1846171 h 5005298"/>
                    <a:gd name="connsiteX55" fmla="*/ 2758162 w 3715743"/>
                    <a:gd name="connsiteY55" fmla="*/ 1866808 h 5005298"/>
                    <a:gd name="connsiteX56" fmla="*/ 2801343 w 3715743"/>
                    <a:gd name="connsiteY56" fmla="*/ 1850934 h 5005298"/>
                    <a:gd name="connsiteX57" fmla="*/ 2898151 w 3715743"/>
                    <a:gd name="connsiteY57" fmla="*/ 1817163 h 5005298"/>
                    <a:gd name="connsiteX58" fmla="*/ 3067725 w 3715743"/>
                    <a:gd name="connsiteY58" fmla="*/ 1666783 h 5005298"/>
                    <a:gd name="connsiteX59" fmla="*/ 3219354 w 3715743"/>
                    <a:gd name="connsiteY59" fmla="*/ 1406797 h 5005298"/>
                    <a:gd name="connsiteX60" fmla="*/ 3393162 w 3715743"/>
                    <a:gd name="connsiteY60" fmla="*/ 1107983 h 5005298"/>
                    <a:gd name="connsiteX61" fmla="*/ 3464600 w 3715743"/>
                    <a:gd name="connsiteY61" fmla="*/ 996858 h 5005298"/>
                    <a:gd name="connsiteX62" fmla="*/ 3537192 w 3715743"/>
                    <a:gd name="connsiteY62" fmla="*/ 793658 h 5005298"/>
                    <a:gd name="connsiteX63" fmla="*/ 3628112 w 3715743"/>
                    <a:gd name="connsiteY63" fmla="*/ 583242 h 5005298"/>
                    <a:gd name="connsiteX64" fmla="*/ 3715743 w 3715743"/>
                    <a:gd name="connsiteY64" fmla="*/ 361768 h 5005298"/>
                    <a:gd name="connsiteX65" fmla="*/ 3684900 w 3715743"/>
                    <a:gd name="connsiteY65" fmla="*/ 0 h 5005298"/>
                    <a:gd name="connsiteX66" fmla="*/ 2053802 w 3715743"/>
                    <a:gd name="connsiteY66" fmla="*/ 46067 h 5005298"/>
                    <a:gd name="connsiteX67" fmla="*/ 1583610 w 3715743"/>
                    <a:gd name="connsiteY67"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843638 w 3715743"/>
                    <a:gd name="connsiteY23" fmla="*/ 2720884 h 5005298"/>
                    <a:gd name="connsiteX24" fmla="*/ 1165901 w 3715743"/>
                    <a:gd name="connsiteY24" fmla="*/ 2614522 h 5005298"/>
                    <a:gd name="connsiteX25" fmla="*/ 1372276 w 3715743"/>
                    <a:gd name="connsiteY25" fmla="*/ 2808197 h 5005298"/>
                    <a:gd name="connsiteX26" fmla="*/ 1268634 w 3715743"/>
                    <a:gd name="connsiteY26" fmla="*/ 2922088 h 5005298"/>
                    <a:gd name="connsiteX27" fmla="*/ 1292899 w 3715743"/>
                    <a:gd name="connsiteY27" fmla="*/ 3035208 h 5005298"/>
                    <a:gd name="connsiteX28" fmla="*/ 1359575 w 3715743"/>
                    <a:gd name="connsiteY28" fmla="*/ 3035208 h 5005298"/>
                    <a:gd name="connsiteX29" fmla="*/ 1581825 w 3715743"/>
                    <a:gd name="connsiteY29" fmla="*/ 3087596 h 5005298"/>
                    <a:gd name="connsiteX30" fmla="*/ 1653262 w 3715743"/>
                    <a:gd name="connsiteY30" fmla="*/ 3557496 h 5005298"/>
                    <a:gd name="connsiteX31" fmla="*/ 1611490 w 3715743"/>
                    <a:gd name="connsiteY31" fmla="*/ 3637008 h 5005298"/>
                    <a:gd name="connsiteX32" fmla="*/ 1577062 w 3715743"/>
                    <a:gd name="connsiteY32" fmla="*/ 3803558 h 5005298"/>
                    <a:gd name="connsiteX33" fmla="*/ 1537784 w 3715743"/>
                    <a:gd name="connsiteY33" fmla="*/ 3843564 h 5005298"/>
                    <a:gd name="connsiteX34" fmla="*/ 1572300 w 3715743"/>
                    <a:gd name="connsiteY34" fmla="*/ 3873408 h 5005298"/>
                    <a:gd name="connsiteX35" fmla="*/ 1554837 w 3715743"/>
                    <a:gd name="connsiteY35" fmla="*/ 3921033 h 5005298"/>
                    <a:gd name="connsiteX36" fmla="*/ 1604050 w 3715743"/>
                    <a:gd name="connsiteY36" fmla="*/ 3906746 h 5005298"/>
                    <a:gd name="connsiteX37" fmla="*/ 1645325 w 3715743"/>
                    <a:gd name="connsiteY37" fmla="*/ 3930558 h 5005298"/>
                    <a:gd name="connsiteX38" fmla="*/ 1817184 w 3715743"/>
                    <a:gd name="connsiteY38" fmla="*/ 3826147 h 5005298"/>
                    <a:gd name="connsiteX39" fmla="*/ 1919836 w 3715743"/>
                    <a:gd name="connsiteY39" fmla="*/ 3785542 h 5005298"/>
                    <a:gd name="connsiteX40" fmla="*/ 2135862 w 3715743"/>
                    <a:gd name="connsiteY40" fmla="*/ 3754346 h 5005298"/>
                    <a:gd name="connsiteX41" fmla="*/ 1799312 w 3715743"/>
                    <a:gd name="connsiteY41" fmla="*/ 2760571 h 5005298"/>
                    <a:gd name="connsiteX42" fmla="*/ 1792011 w 3715743"/>
                    <a:gd name="connsiteY42" fmla="*/ 2707549 h 5005298"/>
                    <a:gd name="connsiteX43" fmla="*/ 1823125 w 3715743"/>
                    <a:gd name="connsiteY43" fmla="*/ 2627221 h 5005298"/>
                    <a:gd name="connsiteX44" fmla="*/ 2194011 w 3715743"/>
                    <a:gd name="connsiteY44" fmla="*/ 2356122 h 5005298"/>
                    <a:gd name="connsiteX45" fmla="*/ 2194781 w 3715743"/>
                    <a:gd name="connsiteY45" fmla="*/ 2237512 h 5005298"/>
                    <a:gd name="connsiteX46" fmla="*/ 2196764 w 3715743"/>
                    <a:gd name="connsiteY46" fmla="*/ 2167856 h 5005298"/>
                    <a:gd name="connsiteX47" fmla="*/ 2237462 w 3715743"/>
                    <a:gd name="connsiteY47" fmla="*/ 2096996 h 5005298"/>
                    <a:gd name="connsiteX48" fmla="*/ 2347000 w 3715743"/>
                    <a:gd name="connsiteY48" fmla="*/ 2006508 h 5005298"/>
                    <a:gd name="connsiteX49" fmla="*/ 2429550 w 3715743"/>
                    <a:gd name="connsiteY49" fmla="*/ 1920783 h 5005298"/>
                    <a:gd name="connsiteX50" fmla="*/ 2505750 w 3715743"/>
                    <a:gd name="connsiteY50" fmla="*/ 1781083 h 5005298"/>
                    <a:gd name="connsiteX51" fmla="*/ 2532783 w 3715743"/>
                    <a:gd name="connsiteY51" fmla="*/ 1822858 h 5005298"/>
                    <a:gd name="connsiteX52" fmla="*/ 2601000 w 3715743"/>
                    <a:gd name="connsiteY52" fmla="*/ 1771558 h 5005298"/>
                    <a:gd name="connsiteX53" fmla="*/ 2623225 w 3715743"/>
                    <a:gd name="connsiteY53" fmla="*/ 1846171 h 5005298"/>
                    <a:gd name="connsiteX54" fmla="*/ 2758162 w 3715743"/>
                    <a:gd name="connsiteY54" fmla="*/ 1866808 h 5005298"/>
                    <a:gd name="connsiteX55" fmla="*/ 2801343 w 3715743"/>
                    <a:gd name="connsiteY55" fmla="*/ 1850934 h 5005298"/>
                    <a:gd name="connsiteX56" fmla="*/ 2898151 w 3715743"/>
                    <a:gd name="connsiteY56" fmla="*/ 1817163 h 5005298"/>
                    <a:gd name="connsiteX57" fmla="*/ 3067725 w 3715743"/>
                    <a:gd name="connsiteY57" fmla="*/ 1666783 h 5005298"/>
                    <a:gd name="connsiteX58" fmla="*/ 3219354 w 3715743"/>
                    <a:gd name="connsiteY58" fmla="*/ 1406797 h 5005298"/>
                    <a:gd name="connsiteX59" fmla="*/ 3393162 w 3715743"/>
                    <a:gd name="connsiteY59" fmla="*/ 1107983 h 5005298"/>
                    <a:gd name="connsiteX60" fmla="*/ 3464600 w 3715743"/>
                    <a:gd name="connsiteY60" fmla="*/ 996858 h 5005298"/>
                    <a:gd name="connsiteX61" fmla="*/ 3537192 w 3715743"/>
                    <a:gd name="connsiteY61" fmla="*/ 793658 h 5005298"/>
                    <a:gd name="connsiteX62" fmla="*/ 3628112 w 3715743"/>
                    <a:gd name="connsiteY62" fmla="*/ 583242 h 5005298"/>
                    <a:gd name="connsiteX63" fmla="*/ 3715743 w 3715743"/>
                    <a:gd name="connsiteY63" fmla="*/ 361768 h 5005298"/>
                    <a:gd name="connsiteX64" fmla="*/ 3684900 w 3715743"/>
                    <a:gd name="connsiteY64" fmla="*/ 0 h 5005298"/>
                    <a:gd name="connsiteX65" fmla="*/ 2053802 w 3715743"/>
                    <a:gd name="connsiteY65" fmla="*/ 46067 h 5005298"/>
                    <a:gd name="connsiteX66" fmla="*/ 1583610 w 3715743"/>
                    <a:gd name="connsiteY66"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843638 w 3715743"/>
                    <a:gd name="connsiteY23" fmla="*/ 2720884 h 5005298"/>
                    <a:gd name="connsiteX24" fmla="*/ 1165901 w 3715743"/>
                    <a:gd name="connsiteY24" fmla="*/ 2614522 h 5005298"/>
                    <a:gd name="connsiteX25" fmla="*/ 1372276 w 3715743"/>
                    <a:gd name="connsiteY25" fmla="*/ 2808197 h 5005298"/>
                    <a:gd name="connsiteX26" fmla="*/ 1268634 w 3715743"/>
                    <a:gd name="connsiteY26" fmla="*/ 2922088 h 5005298"/>
                    <a:gd name="connsiteX27" fmla="*/ 1292899 w 3715743"/>
                    <a:gd name="connsiteY27" fmla="*/ 3035208 h 5005298"/>
                    <a:gd name="connsiteX28" fmla="*/ 1359575 w 3715743"/>
                    <a:gd name="connsiteY28" fmla="*/ 3035208 h 5005298"/>
                    <a:gd name="connsiteX29" fmla="*/ 1581825 w 3715743"/>
                    <a:gd name="connsiteY29" fmla="*/ 3087596 h 5005298"/>
                    <a:gd name="connsiteX30" fmla="*/ 1653262 w 3715743"/>
                    <a:gd name="connsiteY30" fmla="*/ 3557496 h 5005298"/>
                    <a:gd name="connsiteX31" fmla="*/ 1611490 w 3715743"/>
                    <a:gd name="connsiteY31" fmla="*/ 3637008 h 5005298"/>
                    <a:gd name="connsiteX32" fmla="*/ 1577062 w 3715743"/>
                    <a:gd name="connsiteY32" fmla="*/ 3803558 h 5005298"/>
                    <a:gd name="connsiteX33" fmla="*/ 1537784 w 3715743"/>
                    <a:gd name="connsiteY33" fmla="*/ 3843564 h 5005298"/>
                    <a:gd name="connsiteX34" fmla="*/ 1572300 w 3715743"/>
                    <a:gd name="connsiteY34" fmla="*/ 3873408 h 5005298"/>
                    <a:gd name="connsiteX35" fmla="*/ 1554837 w 3715743"/>
                    <a:gd name="connsiteY35" fmla="*/ 3921033 h 5005298"/>
                    <a:gd name="connsiteX36" fmla="*/ 1604050 w 3715743"/>
                    <a:gd name="connsiteY36" fmla="*/ 3906746 h 5005298"/>
                    <a:gd name="connsiteX37" fmla="*/ 1645325 w 3715743"/>
                    <a:gd name="connsiteY37" fmla="*/ 3930558 h 5005298"/>
                    <a:gd name="connsiteX38" fmla="*/ 1817184 w 3715743"/>
                    <a:gd name="connsiteY38" fmla="*/ 3826147 h 5005298"/>
                    <a:gd name="connsiteX39" fmla="*/ 1919836 w 3715743"/>
                    <a:gd name="connsiteY39" fmla="*/ 3785542 h 5005298"/>
                    <a:gd name="connsiteX40" fmla="*/ 1799312 w 3715743"/>
                    <a:gd name="connsiteY40" fmla="*/ 2760571 h 5005298"/>
                    <a:gd name="connsiteX41" fmla="*/ 1792011 w 3715743"/>
                    <a:gd name="connsiteY41" fmla="*/ 2707549 h 5005298"/>
                    <a:gd name="connsiteX42" fmla="*/ 1823125 w 3715743"/>
                    <a:gd name="connsiteY42" fmla="*/ 2627221 h 5005298"/>
                    <a:gd name="connsiteX43" fmla="*/ 2194011 w 3715743"/>
                    <a:gd name="connsiteY43" fmla="*/ 2356122 h 5005298"/>
                    <a:gd name="connsiteX44" fmla="*/ 2194781 w 3715743"/>
                    <a:gd name="connsiteY44" fmla="*/ 2237512 h 5005298"/>
                    <a:gd name="connsiteX45" fmla="*/ 2196764 w 3715743"/>
                    <a:gd name="connsiteY45" fmla="*/ 2167856 h 5005298"/>
                    <a:gd name="connsiteX46" fmla="*/ 2237462 w 3715743"/>
                    <a:gd name="connsiteY46" fmla="*/ 2096996 h 5005298"/>
                    <a:gd name="connsiteX47" fmla="*/ 2347000 w 3715743"/>
                    <a:gd name="connsiteY47" fmla="*/ 2006508 h 5005298"/>
                    <a:gd name="connsiteX48" fmla="*/ 2429550 w 3715743"/>
                    <a:gd name="connsiteY48" fmla="*/ 1920783 h 5005298"/>
                    <a:gd name="connsiteX49" fmla="*/ 2505750 w 3715743"/>
                    <a:gd name="connsiteY49" fmla="*/ 1781083 h 5005298"/>
                    <a:gd name="connsiteX50" fmla="*/ 2532783 w 3715743"/>
                    <a:gd name="connsiteY50" fmla="*/ 1822858 h 5005298"/>
                    <a:gd name="connsiteX51" fmla="*/ 2601000 w 3715743"/>
                    <a:gd name="connsiteY51" fmla="*/ 1771558 h 5005298"/>
                    <a:gd name="connsiteX52" fmla="*/ 2623225 w 3715743"/>
                    <a:gd name="connsiteY52" fmla="*/ 1846171 h 5005298"/>
                    <a:gd name="connsiteX53" fmla="*/ 2758162 w 3715743"/>
                    <a:gd name="connsiteY53" fmla="*/ 1866808 h 5005298"/>
                    <a:gd name="connsiteX54" fmla="*/ 2801343 w 3715743"/>
                    <a:gd name="connsiteY54" fmla="*/ 1850934 h 5005298"/>
                    <a:gd name="connsiteX55" fmla="*/ 2898151 w 3715743"/>
                    <a:gd name="connsiteY55" fmla="*/ 1817163 h 5005298"/>
                    <a:gd name="connsiteX56" fmla="*/ 3067725 w 3715743"/>
                    <a:gd name="connsiteY56" fmla="*/ 1666783 h 5005298"/>
                    <a:gd name="connsiteX57" fmla="*/ 3219354 w 3715743"/>
                    <a:gd name="connsiteY57" fmla="*/ 1406797 h 5005298"/>
                    <a:gd name="connsiteX58" fmla="*/ 3393162 w 3715743"/>
                    <a:gd name="connsiteY58" fmla="*/ 1107983 h 5005298"/>
                    <a:gd name="connsiteX59" fmla="*/ 3464600 w 3715743"/>
                    <a:gd name="connsiteY59" fmla="*/ 996858 h 5005298"/>
                    <a:gd name="connsiteX60" fmla="*/ 3537192 w 3715743"/>
                    <a:gd name="connsiteY60" fmla="*/ 793658 h 5005298"/>
                    <a:gd name="connsiteX61" fmla="*/ 3628112 w 3715743"/>
                    <a:gd name="connsiteY61" fmla="*/ 583242 h 5005298"/>
                    <a:gd name="connsiteX62" fmla="*/ 3715743 w 3715743"/>
                    <a:gd name="connsiteY62" fmla="*/ 361768 h 5005298"/>
                    <a:gd name="connsiteX63" fmla="*/ 3684900 w 3715743"/>
                    <a:gd name="connsiteY63" fmla="*/ 0 h 5005298"/>
                    <a:gd name="connsiteX64" fmla="*/ 2053802 w 3715743"/>
                    <a:gd name="connsiteY64" fmla="*/ 46067 h 5005298"/>
                    <a:gd name="connsiteX65" fmla="*/ 1583610 w 3715743"/>
                    <a:gd name="connsiteY65"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843638 w 3715743"/>
                    <a:gd name="connsiteY23" fmla="*/ 2720884 h 5005298"/>
                    <a:gd name="connsiteX24" fmla="*/ 1165901 w 3715743"/>
                    <a:gd name="connsiteY24" fmla="*/ 2614522 h 5005298"/>
                    <a:gd name="connsiteX25" fmla="*/ 1372276 w 3715743"/>
                    <a:gd name="connsiteY25" fmla="*/ 2808197 h 5005298"/>
                    <a:gd name="connsiteX26" fmla="*/ 1268634 w 3715743"/>
                    <a:gd name="connsiteY26" fmla="*/ 2922088 h 5005298"/>
                    <a:gd name="connsiteX27" fmla="*/ 1292899 w 3715743"/>
                    <a:gd name="connsiteY27" fmla="*/ 3035208 h 5005298"/>
                    <a:gd name="connsiteX28" fmla="*/ 1359575 w 3715743"/>
                    <a:gd name="connsiteY28" fmla="*/ 3035208 h 5005298"/>
                    <a:gd name="connsiteX29" fmla="*/ 1581825 w 3715743"/>
                    <a:gd name="connsiteY29" fmla="*/ 3087596 h 5005298"/>
                    <a:gd name="connsiteX30" fmla="*/ 1653262 w 3715743"/>
                    <a:gd name="connsiteY30" fmla="*/ 3557496 h 5005298"/>
                    <a:gd name="connsiteX31" fmla="*/ 1611490 w 3715743"/>
                    <a:gd name="connsiteY31" fmla="*/ 3637008 h 5005298"/>
                    <a:gd name="connsiteX32" fmla="*/ 1577062 w 3715743"/>
                    <a:gd name="connsiteY32" fmla="*/ 3803558 h 5005298"/>
                    <a:gd name="connsiteX33" fmla="*/ 1537784 w 3715743"/>
                    <a:gd name="connsiteY33" fmla="*/ 3843564 h 5005298"/>
                    <a:gd name="connsiteX34" fmla="*/ 1572300 w 3715743"/>
                    <a:gd name="connsiteY34" fmla="*/ 3873408 h 5005298"/>
                    <a:gd name="connsiteX35" fmla="*/ 1554837 w 3715743"/>
                    <a:gd name="connsiteY35" fmla="*/ 3921033 h 5005298"/>
                    <a:gd name="connsiteX36" fmla="*/ 1604050 w 3715743"/>
                    <a:gd name="connsiteY36" fmla="*/ 3906746 h 5005298"/>
                    <a:gd name="connsiteX37" fmla="*/ 1817184 w 3715743"/>
                    <a:gd name="connsiteY37" fmla="*/ 3826147 h 5005298"/>
                    <a:gd name="connsiteX38" fmla="*/ 1919836 w 3715743"/>
                    <a:gd name="connsiteY38" fmla="*/ 3785542 h 5005298"/>
                    <a:gd name="connsiteX39" fmla="*/ 1799312 w 3715743"/>
                    <a:gd name="connsiteY39" fmla="*/ 2760571 h 5005298"/>
                    <a:gd name="connsiteX40" fmla="*/ 1792011 w 3715743"/>
                    <a:gd name="connsiteY40" fmla="*/ 2707549 h 5005298"/>
                    <a:gd name="connsiteX41" fmla="*/ 1823125 w 3715743"/>
                    <a:gd name="connsiteY41" fmla="*/ 2627221 h 5005298"/>
                    <a:gd name="connsiteX42" fmla="*/ 2194011 w 3715743"/>
                    <a:gd name="connsiteY42" fmla="*/ 2356122 h 5005298"/>
                    <a:gd name="connsiteX43" fmla="*/ 2194781 w 3715743"/>
                    <a:gd name="connsiteY43" fmla="*/ 2237512 h 5005298"/>
                    <a:gd name="connsiteX44" fmla="*/ 2196764 w 3715743"/>
                    <a:gd name="connsiteY44" fmla="*/ 2167856 h 5005298"/>
                    <a:gd name="connsiteX45" fmla="*/ 2237462 w 3715743"/>
                    <a:gd name="connsiteY45" fmla="*/ 2096996 h 5005298"/>
                    <a:gd name="connsiteX46" fmla="*/ 2347000 w 3715743"/>
                    <a:gd name="connsiteY46" fmla="*/ 2006508 h 5005298"/>
                    <a:gd name="connsiteX47" fmla="*/ 2429550 w 3715743"/>
                    <a:gd name="connsiteY47" fmla="*/ 1920783 h 5005298"/>
                    <a:gd name="connsiteX48" fmla="*/ 2505750 w 3715743"/>
                    <a:gd name="connsiteY48" fmla="*/ 1781083 h 5005298"/>
                    <a:gd name="connsiteX49" fmla="*/ 2532783 w 3715743"/>
                    <a:gd name="connsiteY49" fmla="*/ 1822858 h 5005298"/>
                    <a:gd name="connsiteX50" fmla="*/ 2601000 w 3715743"/>
                    <a:gd name="connsiteY50" fmla="*/ 1771558 h 5005298"/>
                    <a:gd name="connsiteX51" fmla="*/ 2623225 w 3715743"/>
                    <a:gd name="connsiteY51" fmla="*/ 1846171 h 5005298"/>
                    <a:gd name="connsiteX52" fmla="*/ 2758162 w 3715743"/>
                    <a:gd name="connsiteY52" fmla="*/ 1866808 h 5005298"/>
                    <a:gd name="connsiteX53" fmla="*/ 2801343 w 3715743"/>
                    <a:gd name="connsiteY53" fmla="*/ 1850934 h 5005298"/>
                    <a:gd name="connsiteX54" fmla="*/ 2898151 w 3715743"/>
                    <a:gd name="connsiteY54" fmla="*/ 1817163 h 5005298"/>
                    <a:gd name="connsiteX55" fmla="*/ 3067725 w 3715743"/>
                    <a:gd name="connsiteY55" fmla="*/ 1666783 h 5005298"/>
                    <a:gd name="connsiteX56" fmla="*/ 3219354 w 3715743"/>
                    <a:gd name="connsiteY56" fmla="*/ 1406797 h 5005298"/>
                    <a:gd name="connsiteX57" fmla="*/ 3393162 w 3715743"/>
                    <a:gd name="connsiteY57" fmla="*/ 1107983 h 5005298"/>
                    <a:gd name="connsiteX58" fmla="*/ 3464600 w 3715743"/>
                    <a:gd name="connsiteY58" fmla="*/ 996858 h 5005298"/>
                    <a:gd name="connsiteX59" fmla="*/ 3537192 w 3715743"/>
                    <a:gd name="connsiteY59" fmla="*/ 793658 h 5005298"/>
                    <a:gd name="connsiteX60" fmla="*/ 3628112 w 3715743"/>
                    <a:gd name="connsiteY60" fmla="*/ 583242 h 5005298"/>
                    <a:gd name="connsiteX61" fmla="*/ 3715743 w 3715743"/>
                    <a:gd name="connsiteY61" fmla="*/ 361768 h 5005298"/>
                    <a:gd name="connsiteX62" fmla="*/ 3684900 w 3715743"/>
                    <a:gd name="connsiteY62" fmla="*/ 0 h 5005298"/>
                    <a:gd name="connsiteX63" fmla="*/ 2053802 w 3715743"/>
                    <a:gd name="connsiteY63" fmla="*/ 46067 h 5005298"/>
                    <a:gd name="connsiteX64" fmla="*/ 1583610 w 3715743"/>
                    <a:gd name="connsiteY64"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843638 w 3715743"/>
                    <a:gd name="connsiteY23" fmla="*/ 2720884 h 5005298"/>
                    <a:gd name="connsiteX24" fmla="*/ 1165901 w 3715743"/>
                    <a:gd name="connsiteY24" fmla="*/ 2614522 h 5005298"/>
                    <a:gd name="connsiteX25" fmla="*/ 1372276 w 3715743"/>
                    <a:gd name="connsiteY25" fmla="*/ 2808197 h 5005298"/>
                    <a:gd name="connsiteX26" fmla="*/ 1268634 w 3715743"/>
                    <a:gd name="connsiteY26" fmla="*/ 2922088 h 5005298"/>
                    <a:gd name="connsiteX27" fmla="*/ 1292899 w 3715743"/>
                    <a:gd name="connsiteY27" fmla="*/ 3035208 h 5005298"/>
                    <a:gd name="connsiteX28" fmla="*/ 1359575 w 3715743"/>
                    <a:gd name="connsiteY28" fmla="*/ 3035208 h 5005298"/>
                    <a:gd name="connsiteX29" fmla="*/ 1581825 w 3715743"/>
                    <a:gd name="connsiteY29" fmla="*/ 3087596 h 5005298"/>
                    <a:gd name="connsiteX30" fmla="*/ 1653262 w 3715743"/>
                    <a:gd name="connsiteY30" fmla="*/ 3557496 h 5005298"/>
                    <a:gd name="connsiteX31" fmla="*/ 1611490 w 3715743"/>
                    <a:gd name="connsiteY31" fmla="*/ 3637008 h 5005298"/>
                    <a:gd name="connsiteX32" fmla="*/ 1577062 w 3715743"/>
                    <a:gd name="connsiteY32" fmla="*/ 3803558 h 5005298"/>
                    <a:gd name="connsiteX33" fmla="*/ 1537784 w 3715743"/>
                    <a:gd name="connsiteY33" fmla="*/ 3843564 h 5005298"/>
                    <a:gd name="connsiteX34" fmla="*/ 1572300 w 3715743"/>
                    <a:gd name="connsiteY34" fmla="*/ 3873408 h 5005298"/>
                    <a:gd name="connsiteX35" fmla="*/ 1554837 w 3715743"/>
                    <a:gd name="connsiteY35" fmla="*/ 3921033 h 5005298"/>
                    <a:gd name="connsiteX36" fmla="*/ 1817184 w 3715743"/>
                    <a:gd name="connsiteY36" fmla="*/ 3826147 h 5005298"/>
                    <a:gd name="connsiteX37" fmla="*/ 1919836 w 3715743"/>
                    <a:gd name="connsiteY37" fmla="*/ 3785542 h 5005298"/>
                    <a:gd name="connsiteX38" fmla="*/ 1799312 w 3715743"/>
                    <a:gd name="connsiteY38" fmla="*/ 2760571 h 5005298"/>
                    <a:gd name="connsiteX39" fmla="*/ 1792011 w 3715743"/>
                    <a:gd name="connsiteY39" fmla="*/ 2707549 h 5005298"/>
                    <a:gd name="connsiteX40" fmla="*/ 1823125 w 3715743"/>
                    <a:gd name="connsiteY40" fmla="*/ 2627221 h 5005298"/>
                    <a:gd name="connsiteX41" fmla="*/ 2194011 w 3715743"/>
                    <a:gd name="connsiteY41" fmla="*/ 2356122 h 5005298"/>
                    <a:gd name="connsiteX42" fmla="*/ 2194781 w 3715743"/>
                    <a:gd name="connsiteY42" fmla="*/ 2237512 h 5005298"/>
                    <a:gd name="connsiteX43" fmla="*/ 2196764 w 3715743"/>
                    <a:gd name="connsiteY43" fmla="*/ 2167856 h 5005298"/>
                    <a:gd name="connsiteX44" fmla="*/ 2237462 w 3715743"/>
                    <a:gd name="connsiteY44" fmla="*/ 2096996 h 5005298"/>
                    <a:gd name="connsiteX45" fmla="*/ 2347000 w 3715743"/>
                    <a:gd name="connsiteY45" fmla="*/ 2006508 h 5005298"/>
                    <a:gd name="connsiteX46" fmla="*/ 2429550 w 3715743"/>
                    <a:gd name="connsiteY46" fmla="*/ 1920783 h 5005298"/>
                    <a:gd name="connsiteX47" fmla="*/ 2505750 w 3715743"/>
                    <a:gd name="connsiteY47" fmla="*/ 1781083 h 5005298"/>
                    <a:gd name="connsiteX48" fmla="*/ 2532783 w 3715743"/>
                    <a:gd name="connsiteY48" fmla="*/ 1822858 h 5005298"/>
                    <a:gd name="connsiteX49" fmla="*/ 2601000 w 3715743"/>
                    <a:gd name="connsiteY49" fmla="*/ 1771558 h 5005298"/>
                    <a:gd name="connsiteX50" fmla="*/ 2623225 w 3715743"/>
                    <a:gd name="connsiteY50" fmla="*/ 1846171 h 5005298"/>
                    <a:gd name="connsiteX51" fmla="*/ 2758162 w 3715743"/>
                    <a:gd name="connsiteY51" fmla="*/ 1866808 h 5005298"/>
                    <a:gd name="connsiteX52" fmla="*/ 2801343 w 3715743"/>
                    <a:gd name="connsiteY52" fmla="*/ 1850934 h 5005298"/>
                    <a:gd name="connsiteX53" fmla="*/ 2898151 w 3715743"/>
                    <a:gd name="connsiteY53" fmla="*/ 1817163 h 5005298"/>
                    <a:gd name="connsiteX54" fmla="*/ 3067725 w 3715743"/>
                    <a:gd name="connsiteY54" fmla="*/ 1666783 h 5005298"/>
                    <a:gd name="connsiteX55" fmla="*/ 3219354 w 3715743"/>
                    <a:gd name="connsiteY55" fmla="*/ 1406797 h 5005298"/>
                    <a:gd name="connsiteX56" fmla="*/ 3393162 w 3715743"/>
                    <a:gd name="connsiteY56" fmla="*/ 1107983 h 5005298"/>
                    <a:gd name="connsiteX57" fmla="*/ 3464600 w 3715743"/>
                    <a:gd name="connsiteY57" fmla="*/ 996858 h 5005298"/>
                    <a:gd name="connsiteX58" fmla="*/ 3537192 w 3715743"/>
                    <a:gd name="connsiteY58" fmla="*/ 793658 h 5005298"/>
                    <a:gd name="connsiteX59" fmla="*/ 3628112 w 3715743"/>
                    <a:gd name="connsiteY59" fmla="*/ 583242 h 5005298"/>
                    <a:gd name="connsiteX60" fmla="*/ 3715743 w 3715743"/>
                    <a:gd name="connsiteY60" fmla="*/ 361768 h 5005298"/>
                    <a:gd name="connsiteX61" fmla="*/ 3684900 w 3715743"/>
                    <a:gd name="connsiteY61" fmla="*/ 0 h 5005298"/>
                    <a:gd name="connsiteX62" fmla="*/ 2053802 w 3715743"/>
                    <a:gd name="connsiteY62" fmla="*/ 46067 h 5005298"/>
                    <a:gd name="connsiteX63" fmla="*/ 1583610 w 3715743"/>
                    <a:gd name="connsiteY63"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843638 w 3715743"/>
                    <a:gd name="connsiteY23" fmla="*/ 2720884 h 5005298"/>
                    <a:gd name="connsiteX24" fmla="*/ 1165901 w 3715743"/>
                    <a:gd name="connsiteY24" fmla="*/ 2614522 h 5005298"/>
                    <a:gd name="connsiteX25" fmla="*/ 1372276 w 3715743"/>
                    <a:gd name="connsiteY25" fmla="*/ 2808197 h 5005298"/>
                    <a:gd name="connsiteX26" fmla="*/ 1268634 w 3715743"/>
                    <a:gd name="connsiteY26" fmla="*/ 2922088 h 5005298"/>
                    <a:gd name="connsiteX27" fmla="*/ 1292899 w 3715743"/>
                    <a:gd name="connsiteY27" fmla="*/ 3035208 h 5005298"/>
                    <a:gd name="connsiteX28" fmla="*/ 1359575 w 3715743"/>
                    <a:gd name="connsiteY28" fmla="*/ 3035208 h 5005298"/>
                    <a:gd name="connsiteX29" fmla="*/ 1581825 w 3715743"/>
                    <a:gd name="connsiteY29" fmla="*/ 3087596 h 5005298"/>
                    <a:gd name="connsiteX30" fmla="*/ 1653262 w 3715743"/>
                    <a:gd name="connsiteY30" fmla="*/ 3557496 h 5005298"/>
                    <a:gd name="connsiteX31" fmla="*/ 1611490 w 3715743"/>
                    <a:gd name="connsiteY31" fmla="*/ 3637008 h 5005298"/>
                    <a:gd name="connsiteX32" fmla="*/ 1577062 w 3715743"/>
                    <a:gd name="connsiteY32" fmla="*/ 3803558 h 5005298"/>
                    <a:gd name="connsiteX33" fmla="*/ 1537784 w 3715743"/>
                    <a:gd name="connsiteY33" fmla="*/ 3843564 h 5005298"/>
                    <a:gd name="connsiteX34" fmla="*/ 1572300 w 3715743"/>
                    <a:gd name="connsiteY34" fmla="*/ 3873408 h 5005298"/>
                    <a:gd name="connsiteX35" fmla="*/ 1817184 w 3715743"/>
                    <a:gd name="connsiteY35" fmla="*/ 3826147 h 5005298"/>
                    <a:gd name="connsiteX36" fmla="*/ 1919836 w 3715743"/>
                    <a:gd name="connsiteY36" fmla="*/ 3785542 h 5005298"/>
                    <a:gd name="connsiteX37" fmla="*/ 1799312 w 3715743"/>
                    <a:gd name="connsiteY37" fmla="*/ 2760571 h 5005298"/>
                    <a:gd name="connsiteX38" fmla="*/ 1792011 w 3715743"/>
                    <a:gd name="connsiteY38" fmla="*/ 2707549 h 5005298"/>
                    <a:gd name="connsiteX39" fmla="*/ 1823125 w 3715743"/>
                    <a:gd name="connsiteY39" fmla="*/ 2627221 h 5005298"/>
                    <a:gd name="connsiteX40" fmla="*/ 2194011 w 3715743"/>
                    <a:gd name="connsiteY40" fmla="*/ 2356122 h 5005298"/>
                    <a:gd name="connsiteX41" fmla="*/ 2194781 w 3715743"/>
                    <a:gd name="connsiteY41" fmla="*/ 2237512 h 5005298"/>
                    <a:gd name="connsiteX42" fmla="*/ 2196764 w 3715743"/>
                    <a:gd name="connsiteY42" fmla="*/ 2167856 h 5005298"/>
                    <a:gd name="connsiteX43" fmla="*/ 2237462 w 3715743"/>
                    <a:gd name="connsiteY43" fmla="*/ 2096996 h 5005298"/>
                    <a:gd name="connsiteX44" fmla="*/ 2347000 w 3715743"/>
                    <a:gd name="connsiteY44" fmla="*/ 2006508 h 5005298"/>
                    <a:gd name="connsiteX45" fmla="*/ 2429550 w 3715743"/>
                    <a:gd name="connsiteY45" fmla="*/ 1920783 h 5005298"/>
                    <a:gd name="connsiteX46" fmla="*/ 2505750 w 3715743"/>
                    <a:gd name="connsiteY46" fmla="*/ 1781083 h 5005298"/>
                    <a:gd name="connsiteX47" fmla="*/ 2532783 w 3715743"/>
                    <a:gd name="connsiteY47" fmla="*/ 1822858 h 5005298"/>
                    <a:gd name="connsiteX48" fmla="*/ 2601000 w 3715743"/>
                    <a:gd name="connsiteY48" fmla="*/ 1771558 h 5005298"/>
                    <a:gd name="connsiteX49" fmla="*/ 2623225 w 3715743"/>
                    <a:gd name="connsiteY49" fmla="*/ 1846171 h 5005298"/>
                    <a:gd name="connsiteX50" fmla="*/ 2758162 w 3715743"/>
                    <a:gd name="connsiteY50" fmla="*/ 1866808 h 5005298"/>
                    <a:gd name="connsiteX51" fmla="*/ 2801343 w 3715743"/>
                    <a:gd name="connsiteY51" fmla="*/ 1850934 h 5005298"/>
                    <a:gd name="connsiteX52" fmla="*/ 2898151 w 3715743"/>
                    <a:gd name="connsiteY52" fmla="*/ 1817163 h 5005298"/>
                    <a:gd name="connsiteX53" fmla="*/ 3067725 w 3715743"/>
                    <a:gd name="connsiteY53" fmla="*/ 1666783 h 5005298"/>
                    <a:gd name="connsiteX54" fmla="*/ 3219354 w 3715743"/>
                    <a:gd name="connsiteY54" fmla="*/ 1406797 h 5005298"/>
                    <a:gd name="connsiteX55" fmla="*/ 3393162 w 3715743"/>
                    <a:gd name="connsiteY55" fmla="*/ 1107983 h 5005298"/>
                    <a:gd name="connsiteX56" fmla="*/ 3464600 w 3715743"/>
                    <a:gd name="connsiteY56" fmla="*/ 996858 h 5005298"/>
                    <a:gd name="connsiteX57" fmla="*/ 3537192 w 3715743"/>
                    <a:gd name="connsiteY57" fmla="*/ 793658 h 5005298"/>
                    <a:gd name="connsiteX58" fmla="*/ 3628112 w 3715743"/>
                    <a:gd name="connsiteY58" fmla="*/ 583242 h 5005298"/>
                    <a:gd name="connsiteX59" fmla="*/ 3715743 w 3715743"/>
                    <a:gd name="connsiteY59" fmla="*/ 361768 h 5005298"/>
                    <a:gd name="connsiteX60" fmla="*/ 3684900 w 3715743"/>
                    <a:gd name="connsiteY60" fmla="*/ 0 h 5005298"/>
                    <a:gd name="connsiteX61" fmla="*/ 2053802 w 3715743"/>
                    <a:gd name="connsiteY61" fmla="*/ 46067 h 5005298"/>
                    <a:gd name="connsiteX62" fmla="*/ 1583610 w 3715743"/>
                    <a:gd name="connsiteY62"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843638 w 3715743"/>
                    <a:gd name="connsiteY23" fmla="*/ 2720884 h 5005298"/>
                    <a:gd name="connsiteX24" fmla="*/ 1165901 w 3715743"/>
                    <a:gd name="connsiteY24" fmla="*/ 2614522 h 5005298"/>
                    <a:gd name="connsiteX25" fmla="*/ 1372276 w 3715743"/>
                    <a:gd name="connsiteY25" fmla="*/ 2808197 h 5005298"/>
                    <a:gd name="connsiteX26" fmla="*/ 1268634 w 3715743"/>
                    <a:gd name="connsiteY26" fmla="*/ 2922088 h 5005298"/>
                    <a:gd name="connsiteX27" fmla="*/ 1292899 w 3715743"/>
                    <a:gd name="connsiteY27" fmla="*/ 3035208 h 5005298"/>
                    <a:gd name="connsiteX28" fmla="*/ 1359575 w 3715743"/>
                    <a:gd name="connsiteY28" fmla="*/ 3035208 h 5005298"/>
                    <a:gd name="connsiteX29" fmla="*/ 1581825 w 3715743"/>
                    <a:gd name="connsiteY29" fmla="*/ 3087596 h 5005298"/>
                    <a:gd name="connsiteX30" fmla="*/ 1653262 w 3715743"/>
                    <a:gd name="connsiteY30" fmla="*/ 3557496 h 5005298"/>
                    <a:gd name="connsiteX31" fmla="*/ 1611490 w 3715743"/>
                    <a:gd name="connsiteY31" fmla="*/ 3637008 h 5005298"/>
                    <a:gd name="connsiteX32" fmla="*/ 1577062 w 3715743"/>
                    <a:gd name="connsiteY32" fmla="*/ 3803558 h 5005298"/>
                    <a:gd name="connsiteX33" fmla="*/ 1537784 w 3715743"/>
                    <a:gd name="connsiteY33" fmla="*/ 3843564 h 5005298"/>
                    <a:gd name="connsiteX34" fmla="*/ 1817184 w 3715743"/>
                    <a:gd name="connsiteY34" fmla="*/ 3826147 h 5005298"/>
                    <a:gd name="connsiteX35" fmla="*/ 1919836 w 3715743"/>
                    <a:gd name="connsiteY35" fmla="*/ 3785542 h 5005298"/>
                    <a:gd name="connsiteX36" fmla="*/ 1799312 w 3715743"/>
                    <a:gd name="connsiteY36" fmla="*/ 2760571 h 5005298"/>
                    <a:gd name="connsiteX37" fmla="*/ 1792011 w 3715743"/>
                    <a:gd name="connsiteY37" fmla="*/ 2707549 h 5005298"/>
                    <a:gd name="connsiteX38" fmla="*/ 1823125 w 3715743"/>
                    <a:gd name="connsiteY38" fmla="*/ 2627221 h 5005298"/>
                    <a:gd name="connsiteX39" fmla="*/ 2194011 w 3715743"/>
                    <a:gd name="connsiteY39" fmla="*/ 2356122 h 5005298"/>
                    <a:gd name="connsiteX40" fmla="*/ 2194781 w 3715743"/>
                    <a:gd name="connsiteY40" fmla="*/ 2237512 h 5005298"/>
                    <a:gd name="connsiteX41" fmla="*/ 2196764 w 3715743"/>
                    <a:gd name="connsiteY41" fmla="*/ 2167856 h 5005298"/>
                    <a:gd name="connsiteX42" fmla="*/ 2237462 w 3715743"/>
                    <a:gd name="connsiteY42" fmla="*/ 2096996 h 5005298"/>
                    <a:gd name="connsiteX43" fmla="*/ 2347000 w 3715743"/>
                    <a:gd name="connsiteY43" fmla="*/ 2006508 h 5005298"/>
                    <a:gd name="connsiteX44" fmla="*/ 2429550 w 3715743"/>
                    <a:gd name="connsiteY44" fmla="*/ 1920783 h 5005298"/>
                    <a:gd name="connsiteX45" fmla="*/ 2505750 w 3715743"/>
                    <a:gd name="connsiteY45" fmla="*/ 1781083 h 5005298"/>
                    <a:gd name="connsiteX46" fmla="*/ 2532783 w 3715743"/>
                    <a:gd name="connsiteY46" fmla="*/ 1822858 h 5005298"/>
                    <a:gd name="connsiteX47" fmla="*/ 2601000 w 3715743"/>
                    <a:gd name="connsiteY47" fmla="*/ 1771558 h 5005298"/>
                    <a:gd name="connsiteX48" fmla="*/ 2623225 w 3715743"/>
                    <a:gd name="connsiteY48" fmla="*/ 1846171 h 5005298"/>
                    <a:gd name="connsiteX49" fmla="*/ 2758162 w 3715743"/>
                    <a:gd name="connsiteY49" fmla="*/ 1866808 h 5005298"/>
                    <a:gd name="connsiteX50" fmla="*/ 2801343 w 3715743"/>
                    <a:gd name="connsiteY50" fmla="*/ 1850934 h 5005298"/>
                    <a:gd name="connsiteX51" fmla="*/ 2898151 w 3715743"/>
                    <a:gd name="connsiteY51" fmla="*/ 1817163 h 5005298"/>
                    <a:gd name="connsiteX52" fmla="*/ 3067725 w 3715743"/>
                    <a:gd name="connsiteY52" fmla="*/ 1666783 h 5005298"/>
                    <a:gd name="connsiteX53" fmla="*/ 3219354 w 3715743"/>
                    <a:gd name="connsiteY53" fmla="*/ 1406797 h 5005298"/>
                    <a:gd name="connsiteX54" fmla="*/ 3393162 w 3715743"/>
                    <a:gd name="connsiteY54" fmla="*/ 1107983 h 5005298"/>
                    <a:gd name="connsiteX55" fmla="*/ 3464600 w 3715743"/>
                    <a:gd name="connsiteY55" fmla="*/ 996858 h 5005298"/>
                    <a:gd name="connsiteX56" fmla="*/ 3537192 w 3715743"/>
                    <a:gd name="connsiteY56" fmla="*/ 793658 h 5005298"/>
                    <a:gd name="connsiteX57" fmla="*/ 3628112 w 3715743"/>
                    <a:gd name="connsiteY57" fmla="*/ 583242 h 5005298"/>
                    <a:gd name="connsiteX58" fmla="*/ 3715743 w 3715743"/>
                    <a:gd name="connsiteY58" fmla="*/ 361768 h 5005298"/>
                    <a:gd name="connsiteX59" fmla="*/ 3684900 w 3715743"/>
                    <a:gd name="connsiteY59" fmla="*/ 0 h 5005298"/>
                    <a:gd name="connsiteX60" fmla="*/ 2053802 w 3715743"/>
                    <a:gd name="connsiteY60" fmla="*/ 46067 h 5005298"/>
                    <a:gd name="connsiteX61" fmla="*/ 1583610 w 3715743"/>
                    <a:gd name="connsiteY61"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843638 w 3715743"/>
                    <a:gd name="connsiteY23" fmla="*/ 2720884 h 5005298"/>
                    <a:gd name="connsiteX24" fmla="*/ 1165901 w 3715743"/>
                    <a:gd name="connsiteY24" fmla="*/ 2614522 h 5005298"/>
                    <a:gd name="connsiteX25" fmla="*/ 1372276 w 3715743"/>
                    <a:gd name="connsiteY25" fmla="*/ 2808197 h 5005298"/>
                    <a:gd name="connsiteX26" fmla="*/ 1268634 w 3715743"/>
                    <a:gd name="connsiteY26" fmla="*/ 2922088 h 5005298"/>
                    <a:gd name="connsiteX27" fmla="*/ 1292899 w 3715743"/>
                    <a:gd name="connsiteY27" fmla="*/ 3035208 h 5005298"/>
                    <a:gd name="connsiteX28" fmla="*/ 1359575 w 3715743"/>
                    <a:gd name="connsiteY28" fmla="*/ 3035208 h 5005298"/>
                    <a:gd name="connsiteX29" fmla="*/ 1581825 w 3715743"/>
                    <a:gd name="connsiteY29" fmla="*/ 3087596 h 5005298"/>
                    <a:gd name="connsiteX30" fmla="*/ 1653262 w 3715743"/>
                    <a:gd name="connsiteY30" fmla="*/ 3557496 h 5005298"/>
                    <a:gd name="connsiteX31" fmla="*/ 1611490 w 3715743"/>
                    <a:gd name="connsiteY31" fmla="*/ 3637008 h 5005298"/>
                    <a:gd name="connsiteX32" fmla="*/ 1537784 w 3715743"/>
                    <a:gd name="connsiteY32" fmla="*/ 3843564 h 5005298"/>
                    <a:gd name="connsiteX33" fmla="*/ 1817184 w 3715743"/>
                    <a:gd name="connsiteY33" fmla="*/ 3826147 h 5005298"/>
                    <a:gd name="connsiteX34" fmla="*/ 1919836 w 3715743"/>
                    <a:gd name="connsiteY34" fmla="*/ 3785542 h 5005298"/>
                    <a:gd name="connsiteX35" fmla="*/ 1799312 w 3715743"/>
                    <a:gd name="connsiteY35" fmla="*/ 2760571 h 5005298"/>
                    <a:gd name="connsiteX36" fmla="*/ 1792011 w 3715743"/>
                    <a:gd name="connsiteY36" fmla="*/ 2707549 h 5005298"/>
                    <a:gd name="connsiteX37" fmla="*/ 1823125 w 3715743"/>
                    <a:gd name="connsiteY37" fmla="*/ 2627221 h 5005298"/>
                    <a:gd name="connsiteX38" fmla="*/ 2194011 w 3715743"/>
                    <a:gd name="connsiteY38" fmla="*/ 2356122 h 5005298"/>
                    <a:gd name="connsiteX39" fmla="*/ 2194781 w 3715743"/>
                    <a:gd name="connsiteY39" fmla="*/ 2237512 h 5005298"/>
                    <a:gd name="connsiteX40" fmla="*/ 2196764 w 3715743"/>
                    <a:gd name="connsiteY40" fmla="*/ 2167856 h 5005298"/>
                    <a:gd name="connsiteX41" fmla="*/ 2237462 w 3715743"/>
                    <a:gd name="connsiteY41" fmla="*/ 2096996 h 5005298"/>
                    <a:gd name="connsiteX42" fmla="*/ 2347000 w 3715743"/>
                    <a:gd name="connsiteY42" fmla="*/ 2006508 h 5005298"/>
                    <a:gd name="connsiteX43" fmla="*/ 2429550 w 3715743"/>
                    <a:gd name="connsiteY43" fmla="*/ 1920783 h 5005298"/>
                    <a:gd name="connsiteX44" fmla="*/ 2505750 w 3715743"/>
                    <a:gd name="connsiteY44" fmla="*/ 1781083 h 5005298"/>
                    <a:gd name="connsiteX45" fmla="*/ 2532783 w 3715743"/>
                    <a:gd name="connsiteY45" fmla="*/ 1822858 h 5005298"/>
                    <a:gd name="connsiteX46" fmla="*/ 2601000 w 3715743"/>
                    <a:gd name="connsiteY46" fmla="*/ 1771558 h 5005298"/>
                    <a:gd name="connsiteX47" fmla="*/ 2623225 w 3715743"/>
                    <a:gd name="connsiteY47" fmla="*/ 1846171 h 5005298"/>
                    <a:gd name="connsiteX48" fmla="*/ 2758162 w 3715743"/>
                    <a:gd name="connsiteY48" fmla="*/ 1866808 h 5005298"/>
                    <a:gd name="connsiteX49" fmla="*/ 2801343 w 3715743"/>
                    <a:gd name="connsiteY49" fmla="*/ 1850934 h 5005298"/>
                    <a:gd name="connsiteX50" fmla="*/ 2898151 w 3715743"/>
                    <a:gd name="connsiteY50" fmla="*/ 1817163 h 5005298"/>
                    <a:gd name="connsiteX51" fmla="*/ 3067725 w 3715743"/>
                    <a:gd name="connsiteY51" fmla="*/ 1666783 h 5005298"/>
                    <a:gd name="connsiteX52" fmla="*/ 3219354 w 3715743"/>
                    <a:gd name="connsiteY52" fmla="*/ 1406797 h 5005298"/>
                    <a:gd name="connsiteX53" fmla="*/ 3393162 w 3715743"/>
                    <a:gd name="connsiteY53" fmla="*/ 1107983 h 5005298"/>
                    <a:gd name="connsiteX54" fmla="*/ 3464600 w 3715743"/>
                    <a:gd name="connsiteY54" fmla="*/ 996858 h 5005298"/>
                    <a:gd name="connsiteX55" fmla="*/ 3537192 w 3715743"/>
                    <a:gd name="connsiteY55" fmla="*/ 793658 h 5005298"/>
                    <a:gd name="connsiteX56" fmla="*/ 3628112 w 3715743"/>
                    <a:gd name="connsiteY56" fmla="*/ 583242 h 5005298"/>
                    <a:gd name="connsiteX57" fmla="*/ 3715743 w 3715743"/>
                    <a:gd name="connsiteY57" fmla="*/ 361768 h 5005298"/>
                    <a:gd name="connsiteX58" fmla="*/ 3684900 w 3715743"/>
                    <a:gd name="connsiteY58" fmla="*/ 0 h 5005298"/>
                    <a:gd name="connsiteX59" fmla="*/ 2053802 w 3715743"/>
                    <a:gd name="connsiteY59" fmla="*/ 46067 h 5005298"/>
                    <a:gd name="connsiteX60" fmla="*/ 1583610 w 3715743"/>
                    <a:gd name="connsiteY60"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843638 w 3715743"/>
                    <a:gd name="connsiteY23" fmla="*/ 2720884 h 5005298"/>
                    <a:gd name="connsiteX24" fmla="*/ 1165901 w 3715743"/>
                    <a:gd name="connsiteY24" fmla="*/ 2614522 h 5005298"/>
                    <a:gd name="connsiteX25" fmla="*/ 1372276 w 3715743"/>
                    <a:gd name="connsiteY25" fmla="*/ 2808197 h 5005298"/>
                    <a:gd name="connsiteX26" fmla="*/ 1268634 w 3715743"/>
                    <a:gd name="connsiteY26" fmla="*/ 2922088 h 5005298"/>
                    <a:gd name="connsiteX27" fmla="*/ 1292899 w 3715743"/>
                    <a:gd name="connsiteY27" fmla="*/ 3035208 h 5005298"/>
                    <a:gd name="connsiteX28" fmla="*/ 1359575 w 3715743"/>
                    <a:gd name="connsiteY28" fmla="*/ 3035208 h 5005298"/>
                    <a:gd name="connsiteX29" fmla="*/ 1581825 w 3715743"/>
                    <a:gd name="connsiteY29" fmla="*/ 3087596 h 5005298"/>
                    <a:gd name="connsiteX30" fmla="*/ 1653262 w 3715743"/>
                    <a:gd name="connsiteY30" fmla="*/ 3557496 h 5005298"/>
                    <a:gd name="connsiteX31" fmla="*/ 1537784 w 3715743"/>
                    <a:gd name="connsiteY31" fmla="*/ 3843564 h 5005298"/>
                    <a:gd name="connsiteX32" fmla="*/ 1817184 w 3715743"/>
                    <a:gd name="connsiteY32" fmla="*/ 3826147 h 5005298"/>
                    <a:gd name="connsiteX33" fmla="*/ 1919836 w 3715743"/>
                    <a:gd name="connsiteY33" fmla="*/ 3785542 h 5005298"/>
                    <a:gd name="connsiteX34" fmla="*/ 1799312 w 3715743"/>
                    <a:gd name="connsiteY34" fmla="*/ 2760571 h 5005298"/>
                    <a:gd name="connsiteX35" fmla="*/ 1792011 w 3715743"/>
                    <a:gd name="connsiteY35" fmla="*/ 2707549 h 5005298"/>
                    <a:gd name="connsiteX36" fmla="*/ 1823125 w 3715743"/>
                    <a:gd name="connsiteY36" fmla="*/ 2627221 h 5005298"/>
                    <a:gd name="connsiteX37" fmla="*/ 2194011 w 3715743"/>
                    <a:gd name="connsiteY37" fmla="*/ 2356122 h 5005298"/>
                    <a:gd name="connsiteX38" fmla="*/ 2194781 w 3715743"/>
                    <a:gd name="connsiteY38" fmla="*/ 2237512 h 5005298"/>
                    <a:gd name="connsiteX39" fmla="*/ 2196764 w 3715743"/>
                    <a:gd name="connsiteY39" fmla="*/ 2167856 h 5005298"/>
                    <a:gd name="connsiteX40" fmla="*/ 2237462 w 3715743"/>
                    <a:gd name="connsiteY40" fmla="*/ 2096996 h 5005298"/>
                    <a:gd name="connsiteX41" fmla="*/ 2347000 w 3715743"/>
                    <a:gd name="connsiteY41" fmla="*/ 2006508 h 5005298"/>
                    <a:gd name="connsiteX42" fmla="*/ 2429550 w 3715743"/>
                    <a:gd name="connsiteY42" fmla="*/ 1920783 h 5005298"/>
                    <a:gd name="connsiteX43" fmla="*/ 2505750 w 3715743"/>
                    <a:gd name="connsiteY43" fmla="*/ 1781083 h 5005298"/>
                    <a:gd name="connsiteX44" fmla="*/ 2532783 w 3715743"/>
                    <a:gd name="connsiteY44" fmla="*/ 1822858 h 5005298"/>
                    <a:gd name="connsiteX45" fmla="*/ 2601000 w 3715743"/>
                    <a:gd name="connsiteY45" fmla="*/ 1771558 h 5005298"/>
                    <a:gd name="connsiteX46" fmla="*/ 2623225 w 3715743"/>
                    <a:gd name="connsiteY46" fmla="*/ 1846171 h 5005298"/>
                    <a:gd name="connsiteX47" fmla="*/ 2758162 w 3715743"/>
                    <a:gd name="connsiteY47" fmla="*/ 1866808 h 5005298"/>
                    <a:gd name="connsiteX48" fmla="*/ 2801343 w 3715743"/>
                    <a:gd name="connsiteY48" fmla="*/ 1850934 h 5005298"/>
                    <a:gd name="connsiteX49" fmla="*/ 2898151 w 3715743"/>
                    <a:gd name="connsiteY49" fmla="*/ 1817163 h 5005298"/>
                    <a:gd name="connsiteX50" fmla="*/ 3067725 w 3715743"/>
                    <a:gd name="connsiteY50" fmla="*/ 1666783 h 5005298"/>
                    <a:gd name="connsiteX51" fmla="*/ 3219354 w 3715743"/>
                    <a:gd name="connsiteY51" fmla="*/ 1406797 h 5005298"/>
                    <a:gd name="connsiteX52" fmla="*/ 3393162 w 3715743"/>
                    <a:gd name="connsiteY52" fmla="*/ 1107983 h 5005298"/>
                    <a:gd name="connsiteX53" fmla="*/ 3464600 w 3715743"/>
                    <a:gd name="connsiteY53" fmla="*/ 996858 h 5005298"/>
                    <a:gd name="connsiteX54" fmla="*/ 3537192 w 3715743"/>
                    <a:gd name="connsiteY54" fmla="*/ 793658 h 5005298"/>
                    <a:gd name="connsiteX55" fmla="*/ 3628112 w 3715743"/>
                    <a:gd name="connsiteY55" fmla="*/ 583242 h 5005298"/>
                    <a:gd name="connsiteX56" fmla="*/ 3715743 w 3715743"/>
                    <a:gd name="connsiteY56" fmla="*/ 361768 h 5005298"/>
                    <a:gd name="connsiteX57" fmla="*/ 3684900 w 3715743"/>
                    <a:gd name="connsiteY57" fmla="*/ 0 h 5005298"/>
                    <a:gd name="connsiteX58" fmla="*/ 2053802 w 3715743"/>
                    <a:gd name="connsiteY58" fmla="*/ 46067 h 5005298"/>
                    <a:gd name="connsiteX59" fmla="*/ 1583610 w 3715743"/>
                    <a:gd name="connsiteY59"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843638 w 3715743"/>
                    <a:gd name="connsiteY23" fmla="*/ 2720884 h 5005298"/>
                    <a:gd name="connsiteX24" fmla="*/ 1165901 w 3715743"/>
                    <a:gd name="connsiteY24" fmla="*/ 2614522 h 5005298"/>
                    <a:gd name="connsiteX25" fmla="*/ 1372276 w 3715743"/>
                    <a:gd name="connsiteY25" fmla="*/ 2808197 h 5005298"/>
                    <a:gd name="connsiteX26" fmla="*/ 1268634 w 3715743"/>
                    <a:gd name="connsiteY26" fmla="*/ 2922088 h 5005298"/>
                    <a:gd name="connsiteX27" fmla="*/ 1292899 w 3715743"/>
                    <a:gd name="connsiteY27" fmla="*/ 3035208 h 5005298"/>
                    <a:gd name="connsiteX28" fmla="*/ 1359575 w 3715743"/>
                    <a:gd name="connsiteY28" fmla="*/ 3035208 h 5005298"/>
                    <a:gd name="connsiteX29" fmla="*/ 1581825 w 3715743"/>
                    <a:gd name="connsiteY29" fmla="*/ 3087596 h 5005298"/>
                    <a:gd name="connsiteX30" fmla="*/ 1653262 w 3715743"/>
                    <a:gd name="connsiteY30" fmla="*/ 3557496 h 5005298"/>
                    <a:gd name="connsiteX31" fmla="*/ 1817184 w 3715743"/>
                    <a:gd name="connsiteY31" fmla="*/ 3826147 h 5005298"/>
                    <a:gd name="connsiteX32" fmla="*/ 1919836 w 3715743"/>
                    <a:gd name="connsiteY32" fmla="*/ 3785542 h 5005298"/>
                    <a:gd name="connsiteX33" fmla="*/ 1799312 w 3715743"/>
                    <a:gd name="connsiteY33" fmla="*/ 2760571 h 5005298"/>
                    <a:gd name="connsiteX34" fmla="*/ 1792011 w 3715743"/>
                    <a:gd name="connsiteY34" fmla="*/ 2707549 h 5005298"/>
                    <a:gd name="connsiteX35" fmla="*/ 1823125 w 3715743"/>
                    <a:gd name="connsiteY35" fmla="*/ 2627221 h 5005298"/>
                    <a:gd name="connsiteX36" fmla="*/ 2194011 w 3715743"/>
                    <a:gd name="connsiteY36" fmla="*/ 2356122 h 5005298"/>
                    <a:gd name="connsiteX37" fmla="*/ 2194781 w 3715743"/>
                    <a:gd name="connsiteY37" fmla="*/ 2237512 h 5005298"/>
                    <a:gd name="connsiteX38" fmla="*/ 2196764 w 3715743"/>
                    <a:gd name="connsiteY38" fmla="*/ 2167856 h 5005298"/>
                    <a:gd name="connsiteX39" fmla="*/ 2237462 w 3715743"/>
                    <a:gd name="connsiteY39" fmla="*/ 2096996 h 5005298"/>
                    <a:gd name="connsiteX40" fmla="*/ 2347000 w 3715743"/>
                    <a:gd name="connsiteY40" fmla="*/ 2006508 h 5005298"/>
                    <a:gd name="connsiteX41" fmla="*/ 2429550 w 3715743"/>
                    <a:gd name="connsiteY41" fmla="*/ 1920783 h 5005298"/>
                    <a:gd name="connsiteX42" fmla="*/ 2505750 w 3715743"/>
                    <a:gd name="connsiteY42" fmla="*/ 1781083 h 5005298"/>
                    <a:gd name="connsiteX43" fmla="*/ 2532783 w 3715743"/>
                    <a:gd name="connsiteY43" fmla="*/ 1822858 h 5005298"/>
                    <a:gd name="connsiteX44" fmla="*/ 2601000 w 3715743"/>
                    <a:gd name="connsiteY44" fmla="*/ 1771558 h 5005298"/>
                    <a:gd name="connsiteX45" fmla="*/ 2623225 w 3715743"/>
                    <a:gd name="connsiteY45" fmla="*/ 1846171 h 5005298"/>
                    <a:gd name="connsiteX46" fmla="*/ 2758162 w 3715743"/>
                    <a:gd name="connsiteY46" fmla="*/ 1866808 h 5005298"/>
                    <a:gd name="connsiteX47" fmla="*/ 2801343 w 3715743"/>
                    <a:gd name="connsiteY47" fmla="*/ 1850934 h 5005298"/>
                    <a:gd name="connsiteX48" fmla="*/ 2898151 w 3715743"/>
                    <a:gd name="connsiteY48" fmla="*/ 1817163 h 5005298"/>
                    <a:gd name="connsiteX49" fmla="*/ 3067725 w 3715743"/>
                    <a:gd name="connsiteY49" fmla="*/ 1666783 h 5005298"/>
                    <a:gd name="connsiteX50" fmla="*/ 3219354 w 3715743"/>
                    <a:gd name="connsiteY50" fmla="*/ 1406797 h 5005298"/>
                    <a:gd name="connsiteX51" fmla="*/ 3393162 w 3715743"/>
                    <a:gd name="connsiteY51" fmla="*/ 1107983 h 5005298"/>
                    <a:gd name="connsiteX52" fmla="*/ 3464600 w 3715743"/>
                    <a:gd name="connsiteY52" fmla="*/ 996858 h 5005298"/>
                    <a:gd name="connsiteX53" fmla="*/ 3537192 w 3715743"/>
                    <a:gd name="connsiteY53" fmla="*/ 793658 h 5005298"/>
                    <a:gd name="connsiteX54" fmla="*/ 3628112 w 3715743"/>
                    <a:gd name="connsiteY54" fmla="*/ 583242 h 5005298"/>
                    <a:gd name="connsiteX55" fmla="*/ 3715743 w 3715743"/>
                    <a:gd name="connsiteY55" fmla="*/ 361768 h 5005298"/>
                    <a:gd name="connsiteX56" fmla="*/ 3684900 w 3715743"/>
                    <a:gd name="connsiteY56" fmla="*/ 0 h 5005298"/>
                    <a:gd name="connsiteX57" fmla="*/ 2053802 w 3715743"/>
                    <a:gd name="connsiteY57" fmla="*/ 46067 h 5005298"/>
                    <a:gd name="connsiteX58" fmla="*/ 1583610 w 3715743"/>
                    <a:gd name="connsiteY58"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843638 w 3715743"/>
                    <a:gd name="connsiteY23" fmla="*/ 2720884 h 5005298"/>
                    <a:gd name="connsiteX24" fmla="*/ 1165901 w 3715743"/>
                    <a:gd name="connsiteY24" fmla="*/ 2614522 h 5005298"/>
                    <a:gd name="connsiteX25" fmla="*/ 1372276 w 3715743"/>
                    <a:gd name="connsiteY25" fmla="*/ 2808197 h 5005298"/>
                    <a:gd name="connsiteX26" fmla="*/ 1268634 w 3715743"/>
                    <a:gd name="connsiteY26" fmla="*/ 2922088 h 5005298"/>
                    <a:gd name="connsiteX27" fmla="*/ 1292899 w 3715743"/>
                    <a:gd name="connsiteY27" fmla="*/ 3035208 h 5005298"/>
                    <a:gd name="connsiteX28" fmla="*/ 1359575 w 3715743"/>
                    <a:gd name="connsiteY28" fmla="*/ 3035208 h 5005298"/>
                    <a:gd name="connsiteX29" fmla="*/ 1581825 w 3715743"/>
                    <a:gd name="connsiteY29" fmla="*/ 3087596 h 5005298"/>
                    <a:gd name="connsiteX30" fmla="*/ 1817184 w 3715743"/>
                    <a:gd name="connsiteY30" fmla="*/ 3826147 h 5005298"/>
                    <a:gd name="connsiteX31" fmla="*/ 1919836 w 3715743"/>
                    <a:gd name="connsiteY31" fmla="*/ 3785542 h 5005298"/>
                    <a:gd name="connsiteX32" fmla="*/ 1799312 w 3715743"/>
                    <a:gd name="connsiteY32" fmla="*/ 2760571 h 5005298"/>
                    <a:gd name="connsiteX33" fmla="*/ 1792011 w 3715743"/>
                    <a:gd name="connsiteY33" fmla="*/ 2707549 h 5005298"/>
                    <a:gd name="connsiteX34" fmla="*/ 1823125 w 3715743"/>
                    <a:gd name="connsiteY34" fmla="*/ 2627221 h 5005298"/>
                    <a:gd name="connsiteX35" fmla="*/ 2194011 w 3715743"/>
                    <a:gd name="connsiteY35" fmla="*/ 2356122 h 5005298"/>
                    <a:gd name="connsiteX36" fmla="*/ 2194781 w 3715743"/>
                    <a:gd name="connsiteY36" fmla="*/ 2237512 h 5005298"/>
                    <a:gd name="connsiteX37" fmla="*/ 2196764 w 3715743"/>
                    <a:gd name="connsiteY37" fmla="*/ 2167856 h 5005298"/>
                    <a:gd name="connsiteX38" fmla="*/ 2237462 w 3715743"/>
                    <a:gd name="connsiteY38" fmla="*/ 2096996 h 5005298"/>
                    <a:gd name="connsiteX39" fmla="*/ 2347000 w 3715743"/>
                    <a:gd name="connsiteY39" fmla="*/ 2006508 h 5005298"/>
                    <a:gd name="connsiteX40" fmla="*/ 2429550 w 3715743"/>
                    <a:gd name="connsiteY40" fmla="*/ 1920783 h 5005298"/>
                    <a:gd name="connsiteX41" fmla="*/ 2505750 w 3715743"/>
                    <a:gd name="connsiteY41" fmla="*/ 1781083 h 5005298"/>
                    <a:gd name="connsiteX42" fmla="*/ 2532783 w 3715743"/>
                    <a:gd name="connsiteY42" fmla="*/ 1822858 h 5005298"/>
                    <a:gd name="connsiteX43" fmla="*/ 2601000 w 3715743"/>
                    <a:gd name="connsiteY43" fmla="*/ 1771558 h 5005298"/>
                    <a:gd name="connsiteX44" fmla="*/ 2623225 w 3715743"/>
                    <a:gd name="connsiteY44" fmla="*/ 1846171 h 5005298"/>
                    <a:gd name="connsiteX45" fmla="*/ 2758162 w 3715743"/>
                    <a:gd name="connsiteY45" fmla="*/ 1866808 h 5005298"/>
                    <a:gd name="connsiteX46" fmla="*/ 2801343 w 3715743"/>
                    <a:gd name="connsiteY46" fmla="*/ 1850934 h 5005298"/>
                    <a:gd name="connsiteX47" fmla="*/ 2898151 w 3715743"/>
                    <a:gd name="connsiteY47" fmla="*/ 1817163 h 5005298"/>
                    <a:gd name="connsiteX48" fmla="*/ 3067725 w 3715743"/>
                    <a:gd name="connsiteY48" fmla="*/ 1666783 h 5005298"/>
                    <a:gd name="connsiteX49" fmla="*/ 3219354 w 3715743"/>
                    <a:gd name="connsiteY49" fmla="*/ 1406797 h 5005298"/>
                    <a:gd name="connsiteX50" fmla="*/ 3393162 w 3715743"/>
                    <a:gd name="connsiteY50" fmla="*/ 1107983 h 5005298"/>
                    <a:gd name="connsiteX51" fmla="*/ 3464600 w 3715743"/>
                    <a:gd name="connsiteY51" fmla="*/ 996858 h 5005298"/>
                    <a:gd name="connsiteX52" fmla="*/ 3537192 w 3715743"/>
                    <a:gd name="connsiteY52" fmla="*/ 793658 h 5005298"/>
                    <a:gd name="connsiteX53" fmla="*/ 3628112 w 3715743"/>
                    <a:gd name="connsiteY53" fmla="*/ 583242 h 5005298"/>
                    <a:gd name="connsiteX54" fmla="*/ 3715743 w 3715743"/>
                    <a:gd name="connsiteY54" fmla="*/ 361768 h 5005298"/>
                    <a:gd name="connsiteX55" fmla="*/ 3684900 w 3715743"/>
                    <a:gd name="connsiteY55" fmla="*/ 0 h 5005298"/>
                    <a:gd name="connsiteX56" fmla="*/ 2053802 w 3715743"/>
                    <a:gd name="connsiteY56" fmla="*/ 46067 h 5005298"/>
                    <a:gd name="connsiteX57" fmla="*/ 1583610 w 3715743"/>
                    <a:gd name="connsiteY57"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843638 w 3715743"/>
                    <a:gd name="connsiteY23" fmla="*/ 2720884 h 5005298"/>
                    <a:gd name="connsiteX24" fmla="*/ 1165901 w 3715743"/>
                    <a:gd name="connsiteY24" fmla="*/ 2614522 h 5005298"/>
                    <a:gd name="connsiteX25" fmla="*/ 1372276 w 3715743"/>
                    <a:gd name="connsiteY25" fmla="*/ 2808197 h 5005298"/>
                    <a:gd name="connsiteX26" fmla="*/ 1268634 w 3715743"/>
                    <a:gd name="connsiteY26" fmla="*/ 2922088 h 5005298"/>
                    <a:gd name="connsiteX27" fmla="*/ 1292899 w 3715743"/>
                    <a:gd name="connsiteY27" fmla="*/ 3035208 h 5005298"/>
                    <a:gd name="connsiteX28" fmla="*/ 1359575 w 3715743"/>
                    <a:gd name="connsiteY28" fmla="*/ 3035208 h 5005298"/>
                    <a:gd name="connsiteX29" fmla="*/ 1581825 w 3715743"/>
                    <a:gd name="connsiteY29" fmla="*/ 3087596 h 5005298"/>
                    <a:gd name="connsiteX30" fmla="*/ 1919836 w 3715743"/>
                    <a:gd name="connsiteY30" fmla="*/ 3785542 h 5005298"/>
                    <a:gd name="connsiteX31" fmla="*/ 1799312 w 3715743"/>
                    <a:gd name="connsiteY31" fmla="*/ 2760571 h 5005298"/>
                    <a:gd name="connsiteX32" fmla="*/ 1792011 w 3715743"/>
                    <a:gd name="connsiteY32" fmla="*/ 2707549 h 5005298"/>
                    <a:gd name="connsiteX33" fmla="*/ 1823125 w 3715743"/>
                    <a:gd name="connsiteY33" fmla="*/ 2627221 h 5005298"/>
                    <a:gd name="connsiteX34" fmla="*/ 2194011 w 3715743"/>
                    <a:gd name="connsiteY34" fmla="*/ 2356122 h 5005298"/>
                    <a:gd name="connsiteX35" fmla="*/ 2194781 w 3715743"/>
                    <a:gd name="connsiteY35" fmla="*/ 2237512 h 5005298"/>
                    <a:gd name="connsiteX36" fmla="*/ 2196764 w 3715743"/>
                    <a:gd name="connsiteY36" fmla="*/ 2167856 h 5005298"/>
                    <a:gd name="connsiteX37" fmla="*/ 2237462 w 3715743"/>
                    <a:gd name="connsiteY37" fmla="*/ 2096996 h 5005298"/>
                    <a:gd name="connsiteX38" fmla="*/ 2347000 w 3715743"/>
                    <a:gd name="connsiteY38" fmla="*/ 2006508 h 5005298"/>
                    <a:gd name="connsiteX39" fmla="*/ 2429550 w 3715743"/>
                    <a:gd name="connsiteY39" fmla="*/ 1920783 h 5005298"/>
                    <a:gd name="connsiteX40" fmla="*/ 2505750 w 3715743"/>
                    <a:gd name="connsiteY40" fmla="*/ 1781083 h 5005298"/>
                    <a:gd name="connsiteX41" fmla="*/ 2532783 w 3715743"/>
                    <a:gd name="connsiteY41" fmla="*/ 1822858 h 5005298"/>
                    <a:gd name="connsiteX42" fmla="*/ 2601000 w 3715743"/>
                    <a:gd name="connsiteY42" fmla="*/ 1771558 h 5005298"/>
                    <a:gd name="connsiteX43" fmla="*/ 2623225 w 3715743"/>
                    <a:gd name="connsiteY43" fmla="*/ 1846171 h 5005298"/>
                    <a:gd name="connsiteX44" fmla="*/ 2758162 w 3715743"/>
                    <a:gd name="connsiteY44" fmla="*/ 1866808 h 5005298"/>
                    <a:gd name="connsiteX45" fmla="*/ 2801343 w 3715743"/>
                    <a:gd name="connsiteY45" fmla="*/ 1850934 h 5005298"/>
                    <a:gd name="connsiteX46" fmla="*/ 2898151 w 3715743"/>
                    <a:gd name="connsiteY46" fmla="*/ 1817163 h 5005298"/>
                    <a:gd name="connsiteX47" fmla="*/ 3067725 w 3715743"/>
                    <a:gd name="connsiteY47" fmla="*/ 1666783 h 5005298"/>
                    <a:gd name="connsiteX48" fmla="*/ 3219354 w 3715743"/>
                    <a:gd name="connsiteY48" fmla="*/ 1406797 h 5005298"/>
                    <a:gd name="connsiteX49" fmla="*/ 3393162 w 3715743"/>
                    <a:gd name="connsiteY49" fmla="*/ 1107983 h 5005298"/>
                    <a:gd name="connsiteX50" fmla="*/ 3464600 w 3715743"/>
                    <a:gd name="connsiteY50" fmla="*/ 996858 h 5005298"/>
                    <a:gd name="connsiteX51" fmla="*/ 3537192 w 3715743"/>
                    <a:gd name="connsiteY51" fmla="*/ 793658 h 5005298"/>
                    <a:gd name="connsiteX52" fmla="*/ 3628112 w 3715743"/>
                    <a:gd name="connsiteY52" fmla="*/ 583242 h 5005298"/>
                    <a:gd name="connsiteX53" fmla="*/ 3715743 w 3715743"/>
                    <a:gd name="connsiteY53" fmla="*/ 361768 h 5005298"/>
                    <a:gd name="connsiteX54" fmla="*/ 3684900 w 3715743"/>
                    <a:gd name="connsiteY54" fmla="*/ 0 h 5005298"/>
                    <a:gd name="connsiteX55" fmla="*/ 2053802 w 3715743"/>
                    <a:gd name="connsiteY55" fmla="*/ 46067 h 5005298"/>
                    <a:gd name="connsiteX56" fmla="*/ 1583610 w 3715743"/>
                    <a:gd name="connsiteY56"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843638 w 3715743"/>
                    <a:gd name="connsiteY23" fmla="*/ 2720884 h 5005298"/>
                    <a:gd name="connsiteX24" fmla="*/ 1165901 w 3715743"/>
                    <a:gd name="connsiteY24" fmla="*/ 2614522 h 5005298"/>
                    <a:gd name="connsiteX25" fmla="*/ 1372276 w 3715743"/>
                    <a:gd name="connsiteY25" fmla="*/ 2808197 h 5005298"/>
                    <a:gd name="connsiteX26" fmla="*/ 1268634 w 3715743"/>
                    <a:gd name="connsiteY26" fmla="*/ 2922088 h 5005298"/>
                    <a:gd name="connsiteX27" fmla="*/ 1292899 w 3715743"/>
                    <a:gd name="connsiteY27" fmla="*/ 3035208 h 5005298"/>
                    <a:gd name="connsiteX28" fmla="*/ 1359575 w 3715743"/>
                    <a:gd name="connsiteY28" fmla="*/ 3035208 h 5005298"/>
                    <a:gd name="connsiteX29" fmla="*/ 1581825 w 3715743"/>
                    <a:gd name="connsiteY29" fmla="*/ 3087596 h 5005298"/>
                    <a:gd name="connsiteX30" fmla="*/ 1799312 w 3715743"/>
                    <a:gd name="connsiteY30" fmla="*/ 2760571 h 5005298"/>
                    <a:gd name="connsiteX31" fmla="*/ 1792011 w 3715743"/>
                    <a:gd name="connsiteY31" fmla="*/ 2707549 h 5005298"/>
                    <a:gd name="connsiteX32" fmla="*/ 1823125 w 3715743"/>
                    <a:gd name="connsiteY32" fmla="*/ 2627221 h 5005298"/>
                    <a:gd name="connsiteX33" fmla="*/ 2194011 w 3715743"/>
                    <a:gd name="connsiteY33" fmla="*/ 2356122 h 5005298"/>
                    <a:gd name="connsiteX34" fmla="*/ 2194781 w 3715743"/>
                    <a:gd name="connsiteY34" fmla="*/ 2237512 h 5005298"/>
                    <a:gd name="connsiteX35" fmla="*/ 2196764 w 3715743"/>
                    <a:gd name="connsiteY35" fmla="*/ 2167856 h 5005298"/>
                    <a:gd name="connsiteX36" fmla="*/ 2237462 w 3715743"/>
                    <a:gd name="connsiteY36" fmla="*/ 2096996 h 5005298"/>
                    <a:gd name="connsiteX37" fmla="*/ 2347000 w 3715743"/>
                    <a:gd name="connsiteY37" fmla="*/ 2006508 h 5005298"/>
                    <a:gd name="connsiteX38" fmla="*/ 2429550 w 3715743"/>
                    <a:gd name="connsiteY38" fmla="*/ 1920783 h 5005298"/>
                    <a:gd name="connsiteX39" fmla="*/ 2505750 w 3715743"/>
                    <a:gd name="connsiteY39" fmla="*/ 1781083 h 5005298"/>
                    <a:gd name="connsiteX40" fmla="*/ 2532783 w 3715743"/>
                    <a:gd name="connsiteY40" fmla="*/ 1822858 h 5005298"/>
                    <a:gd name="connsiteX41" fmla="*/ 2601000 w 3715743"/>
                    <a:gd name="connsiteY41" fmla="*/ 1771558 h 5005298"/>
                    <a:gd name="connsiteX42" fmla="*/ 2623225 w 3715743"/>
                    <a:gd name="connsiteY42" fmla="*/ 1846171 h 5005298"/>
                    <a:gd name="connsiteX43" fmla="*/ 2758162 w 3715743"/>
                    <a:gd name="connsiteY43" fmla="*/ 1866808 h 5005298"/>
                    <a:gd name="connsiteX44" fmla="*/ 2801343 w 3715743"/>
                    <a:gd name="connsiteY44" fmla="*/ 1850934 h 5005298"/>
                    <a:gd name="connsiteX45" fmla="*/ 2898151 w 3715743"/>
                    <a:gd name="connsiteY45" fmla="*/ 1817163 h 5005298"/>
                    <a:gd name="connsiteX46" fmla="*/ 3067725 w 3715743"/>
                    <a:gd name="connsiteY46" fmla="*/ 1666783 h 5005298"/>
                    <a:gd name="connsiteX47" fmla="*/ 3219354 w 3715743"/>
                    <a:gd name="connsiteY47" fmla="*/ 1406797 h 5005298"/>
                    <a:gd name="connsiteX48" fmla="*/ 3393162 w 3715743"/>
                    <a:gd name="connsiteY48" fmla="*/ 1107983 h 5005298"/>
                    <a:gd name="connsiteX49" fmla="*/ 3464600 w 3715743"/>
                    <a:gd name="connsiteY49" fmla="*/ 996858 h 5005298"/>
                    <a:gd name="connsiteX50" fmla="*/ 3537192 w 3715743"/>
                    <a:gd name="connsiteY50" fmla="*/ 793658 h 5005298"/>
                    <a:gd name="connsiteX51" fmla="*/ 3628112 w 3715743"/>
                    <a:gd name="connsiteY51" fmla="*/ 583242 h 5005298"/>
                    <a:gd name="connsiteX52" fmla="*/ 3715743 w 3715743"/>
                    <a:gd name="connsiteY52" fmla="*/ 361768 h 5005298"/>
                    <a:gd name="connsiteX53" fmla="*/ 3684900 w 3715743"/>
                    <a:gd name="connsiteY53" fmla="*/ 0 h 5005298"/>
                    <a:gd name="connsiteX54" fmla="*/ 2053802 w 3715743"/>
                    <a:gd name="connsiteY54" fmla="*/ 46067 h 5005298"/>
                    <a:gd name="connsiteX55" fmla="*/ 1583610 w 3715743"/>
                    <a:gd name="connsiteY55"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843638 w 3715743"/>
                    <a:gd name="connsiteY23" fmla="*/ 2720884 h 5005298"/>
                    <a:gd name="connsiteX24" fmla="*/ 1165901 w 3715743"/>
                    <a:gd name="connsiteY24" fmla="*/ 2614522 h 5005298"/>
                    <a:gd name="connsiteX25" fmla="*/ 1372276 w 3715743"/>
                    <a:gd name="connsiteY25" fmla="*/ 2808197 h 5005298"/>
                    <a:gd name="connsiteX26" fmla="*/ 1268634 w 3715743"/>
                    <a:gd name="connsiteY26" fmla="*/ 2922088 h 5005298"/>
                    <a:gd name="connsiteX27" fmla="*/ 1292899 w 3715743"/>
                    <a:gd name="connsiteY27" fmla="*/ 3035208 h 5005298"/>
                    <a:gd name="connsiteX28" fmla="*/ 1359575 w 3715743"/>
                    <a:gd name="connsiteY28" fmla="*/ 3035208 h 5005298"/>
                    <a:gd name="connsiteX29" fmla="*/ 1799312 w 3715743"/>
                    <a:gd name="connsiteY29" fmla="*/ 2760571 h 5005298"/>
                    <a:gd name="connsiteX30" fmla="*/ 1792011 w 3715743"/>
                    <a:gd name="connsiteY30" fmla="*/ 2707549 h 5005298"/>
                    <a:gd name="connsiteX31" fmla="*/ 1823125 w 3715743"/>
                    <a:gd name="connsiteY31" fmla="*/ 2627221 h 5005298"/>
                    <a:gd name="connsiteX32" fmla="*/ 2194011 w 3715743"/>
                    <a:gd name="connsiteY32" fmla="*/ 2356122 h 5005298"/>
                    <a:gd name="connsiteX33" fmla="*/ 2194781 w 3715743"/>
                    <a:gd name="connsiteY33" fmla="*/ 2237512 h 5005298"/>
                    <a:gd name="connsiteX34" fmla="*/ 2196764 w 3715743"/>
                    <a:gd name="connsiteY34" fmla="*/ 2167856 h 5005298"/>
                    <a:gd name="connsiteX35" fmla="*/ 2237462 w 3715743"/>
                    <a:gd name="connsiteY35" fmla="*/ 2096996 h 5005298"/>
                    <a:gd name="connsiteX36" fmla="*/ 2347000 w 3715743"/>
                    <a:gd name="connsiteY36" fmla="*/ 2006508 h 5005298"/>
                    <a:gd name="connsiteX37" fmla="*/ 2429550 w 3715743"/>
                    <a:gd name="connsiteY37" fmla="*/ 1920783 h 5005298"/>
                    <a:gd name="connsiteX38" fmla="*/ 2505750 w 3715743"/>
                    <a:gd name="connsiteY38" fmla="*/ 1781083 h 5005298"/>
                    <a:gd name="connsiteX39" fmla="*/ 2532783 w 3715743"/>
                    <a:gd name="connsiteY39" fmla="*/ 1822858 h 5005298"/>
                    <a:gd name="connsiteX40" fmla="*/ 2601000 w 3715743"/>
                    <a:gd name="connsiteY40" fmla="*/ 1771558 h 5005298"/>
                    <a:gd name="connsiteX41" fmla="*/ 2623225 w 3715743"/>
                    <a:gd name="connsiteY41" fmla="*/ 1846171 h 5005298"/>
                    <a:gd name="connsiteX42" fmla="*/ 2758162 w 3715743"/>
                    <a:gd name="connsiteY42" fmla="*/ 1866808 h 5005298"/>
                    <a:gd name="connsiteX43" fmla="*/ 2801343 w 3715743"/>
                    <a:gd name="connsiteY43" fmla="*/ 1850934 h 5005298"/>
                    <a:gd name="connsiteX44" fmla="*/ 2898151 w 3715743"/>
                    <a:gd name="connsiteY44" fmla="*/ 1817163 h 5005298"/>
                    <a:gd name="connsiteX45" fmla="*/ 3067725 w 3715743"/>
                    <a:gd name="connsiteY45" fmla="*/ 1666783 h 5005298"/>
                    <a:gd name="connsiteX46" fmla="*/ 3219354 w 3715743"/>
                    <a:gd name="connsiteY46" fmla="*/ 1406797 h 5005298"/>
                    <a:gd name="connsiteX47" fmla="*/ 3393162 w 3715743"/>
                    <a:gd name="connsiteY47" fmla="*/ 1107983 h 5005298"/>
                    <a:gd name="connsiteX48" fmla="*/ 3464600 w 3715743"/>
                    <a:gd name="connsiteY48" fmla="*/ 996858 h 5005298"/>
                    <a:gd name="connsiteX49" fmla="*/ 3537192 w 3715743"/>
                    <a:gd name="connsiteY49" fmla="*/ 793658 h 5005298"/>
                    <a:gd name="connsiteX50" fmla="*/ 3628112 w 3715743"/>
                    <a:gd name="connsiteY50" fmla="*/ 583242 h 5005298"/>
                    <a:gd name="connsiteX51" fmla="*/ 3715743 w 3715743"/>
                    <a:gd name="connsiteY51" fmla="*/ 361768 h 5005298"/>
                    <a:gd name="connsiteX52" fmla="*/ 3684900 w 3715743"/>
                    <a:gd name="connsiteY52" fmla="*/ 0 h 5005298"/>
                    <a:gd name="connsiteX53" fmla="*/ 2053802 w 3715743"/>
                    <a:gd name="connsiteY53" fmla="*/ 46067 h 5005298"/>
                    <a:gd name="connsiteX54" fmla="*/ 1583610 w 3715743"/>
                    <a:gd name="connsiteY54"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843638 w 3715743"/>
                    <a:gd name="connsiteY23" fmla="*/ 2720884 h 5005298"/>
                    <a:gd name="connsiteX24" fmla="*/ 1165901 w 3715743"/>
                    <a:gd name="connsiteY24" fmla="*/ 2614522 h 5005298"/>
                    <a:gd name="connsiteX25" fmla="*/ 1372276 w 3715743"/>
                    <a:gd name="connsiteY25" fmla="*/ 2808197 h 5005298"/>
                    <a:gd name="connsiteX26" fmla="*/ 1268634 w 3715743"/>
                    <a:gd name="connsiteY26" fmla="*/ 2922088 h 5005298"/>
                    <a:gd name="connsiteX27" fmla="*/ 1292899 w 3715743"/>
                    <a:gd name="connsiteY27" fmla="*/ 3035208 h 5005298"/>
                    <a:gd name="connsiteX28" fmla="*/ 1799312 w 3715743"/>
                    <a:gd name="connsiteY28" fmla="*/ 2760571 h 5005298"/>
                    <a:gd name="connsiteX29" fmla="*/ 1792011 w 3715743"/>
                    <a:gd name="connsiteY29" fmla="*/ 2707549 h 5005298"/>
                    <a:gd name="connsiteX30" fmla="*/ 1823125 w 3715743"/>
                    <a:gd name="connsiteY30" fmla="*/ 2627221 h 5005298"/>
                    <a:gd name="connsiteX31" fmla="*/ 2194011 w 3715743"/>
                    <a:gd name="connsiteY31" fmla="*/ 2356122 h 5005298"/>
                    <a:gd name="connsiteX32" fmla="*/ 2194781 w 3715743"/>
                    <a:gd name="connsiteY32" fmla="*/ 2237512 h 5005298"/>
                    <a:gd name="connsiteX33" fmla="*/ 2196764 w 3715743"/>
                    <a:gd name="connsiteY33" fmla="*/ 2167856 h 5005298"/>
                    <a:gd name="connsiteX34" fmla="*/ 2237462 w 3715743"/>
                    <a:gd name="connsiteY34" fmla="*/ 2096996 h 5005298"/>
                    <a:gd name="connsiteX35" fmla="*/ 2347000 w 3715743"/>
                    <a:gd name="connsiteY35" fmla="*/ 2006508 h 5005298"/>
                    <a:gd name="connsiteX36" fmla="*/ 2429550 w 3715743"/>
                    <a:gd name="connsiteY36" fmla="*/ 1920783 h 5005298"/>
                    <a:gd name="connsiteX37" fmla="*/ 2505750 w 3715743"/>
                    <a:gd name="connsiteY37" fmla="*/ 1781083 h 5005298"/>
                    <a:gd name="connsiteX38" fmla="*/ 2532783 w 3715743"/>
                    <a:gd name="connsiteY38" fmla="*/ 1822858 h 5005298"/>
                    <a:gd name="connsiteX39" fmla="*/ 2601000 w 3715743"/>
                    <a:gd name="connsiteY39" fmla="*/ 1771558 h 5005298"/>
                    <a:gd name="connsiteX40" fmla="*/ 2623225 w 3715743"/>
                    <a:gd name="connsiteY40" fmla="*/ 1846171 h 5005298"/>
                    <a:gd name="connsiteX41" fmla="*/ 2758162 w 3715743"/>
                    <a:gd name="connsiteY41" fmla="*/ 1866808 h 5005298"/>
                    <a:gd name="connsiteX42" fmla="*/ 2801343 w 3715743"/>
                    <a:gd name="connsiteY42" fmla="*/ 1850934 h 5005298"/>
                    <a:gd name="connsiteX43" fmla="*/ 2898151 w 3715743"/>
                    <a:gd name="connsiteY43" fmla="*/ 1817163 h 5005298"/>
                    <a:gd name="connsiteX44" fmla="*/ 3067725 w 3715743"/>
                    <a:gd name="connsiteY44" fmla="*/ 1666783 h 5005298"/>
                    <a:gd name="connsiteX45" fmla="*/ 3219354 w 3715743"/>
                    <a:gd name="connsiteY45" fmla="*/ 1406797 h 5005298"/>
                    <a:gd name="connsiteX46" fmla="*/ 3393162 w 3715743"/>
                    <a:gd name="connsiteY46" fmla="*/ 1107983 h 5005298"/>
                    <a:gd name="connsiteX47" fmla="*/ 3464600 w 3715743"/>
                    <a:gd name="connsiteY47" fmla="*/ 996858 h 5005298"/>
                    <a:gd name="connsiteX48" fmla="*/ 3537192 w 3715743"/>
                    <a:gd name="connsiteY48" fmla="*/ 793658 h 5005298"/>
                    <a:gd name="connsiteX49" fmla="*/ 3628112 w 3715743"/>
                    <a:gd name="connsiteY49" fmla="*/ 583242 h 5005298"/>
                    <a:gd name="connsiteX50" fmla="*/ 3715743 w 3715743"/>
                    <a:gd name="connsiteY50" fmla="*/ 361768 h 5005298"/>
                    <a:gd name="connsiteX51" fmla="*/ 3684900 w 3715743"/>
                    <a:gd name="connsiteY51" fmla="*/ 0 h 5005298"/>
                    <a:gd name="connsiteX52" fmla="*/ 2053802 w 3715743"/>
                    <a:gd name="connsiteY52" fmla="*/ 46067 h 5005298"/>
                    <a:gd name="connsiteX53" fmla="*/ 1583610 w 3715743"/>
                    <a:gd name="connsiteY53"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843638 w 3715743"/>
                    <a:gd name="connsiteY23" fmla="*/ 2720884 h 5005298"/>
                    <a:gd name="connsiteX24" fmla="*/ 1165901 w 3715743"/>
                    <a:gd name="connsiteY24" fmla="*/ 2614522 h 5005298"/>
                    <a:gd name="connsiteX25" fmla="*/ 1372276 w 3715743"/>
                    <a:gd name="connsiteY25" fmla="*/ 2808197 h 5005298"/>
                    <a:gd name="connsiteX26" fmla="*/ 1268634 w 3715743"/>
                    <a:gd name="connsiteY26" fmla="*/ 2922088 h 5005298"/>
                    <a:gd name="connsiteX27" fmla="*/ 1799312 w 3715743"/>
                    <a:gd name="connsiteY27" fmla="*/ 2760571 h 5005298"/>
                    <a:gd name="connsiteX28" fmla="*/ 1792011 w 3715743"/>
                    <a:gd name="connsiteY28" fmla="*/ 2707549 h 5005298"/>
                    <a:gd name="connsiteX29" fmla="*/ 1823125 w 3715743"/>
                    <a:gd name="connsiteY29" fmla="*/ 2627221 h 5005298"/>
                    <a:gd name="connsiteX30" fmla="*/ 2194011 w 3715743"/>
                    <a:gd name="connsiteY30" fmla="*/ 2356122 h 5005298"/>
                    <a:gd name="connsiteX31" fmla="*/ 2194781 w 3715743"/>
                    <a:gd name="connsiteY31" fmla="*/ 2237512 h 5005298"/>
                    <a:gd name="connsiteX32" fmla="*/ 2196764 w 3715743"/>
                    <a:gd name="connsiteY32" fmla="*/ 2167856 h 5005298"/>
                    <a:gd name="connsiteX33" fmla="*/ 2237462 w 3715743"/>
                    <a:gd name="connsiteY33" fmla="*/ 2096996 h 5005298"/>
                    <a:gd name="connsiteX34" fmla="*/ 2347000 w 3715743"/>
                    <a:gd name="connsiteY34" fmla="*/ 2006508 h 5005298"/>
                    <a:gd name="connsiteX35" fmla="*/ 2429550 w 3715743"/>
                    <a:gd name="connsiteY35" fmla="*/ 1920783 h 5005298"/>
                    <a:gd name="connsiteX36" fmla="*/ 2505750 w 3715743"/>
                    <a:gd name="connsiteY36" fmla="*/ 1781083 h 5005298"/>
                    <a:gd name="connsiteX37" fmla="*/ 2532783 w 3715743"/>
                    <a:gd name="connsiteY37" fmla="*/ 1822858 h 5005298"/>
                    <a:gd name="connsiteX38" fmla="*/ 2601000 w 3715743"/>
                    <a:gd name="connsiteY38" fmla="*/ 1771558 h 5005298"/>
                    <a:gd name="connsiteX39" fmla="*/ 2623225 w 3715743"/>
                    <a:gd name="connsiteY39" fmla="*/ 1846171 h 5005298"/>
                    <a:gd name="connsiteX40" fmla="*/ 2758162 w 3715743"/>
                    <a:gd name="connsiteY40" fmla="*/ 1866808 h 5005298"/>
                    <a:gd name="connsiteX41" fmla="*/ 2801343 w 3715743"/>
                    <a:gd name="connsiteY41" fmla="*/ 1850934 h 5005298"/>
                    <a:gd name="connsiteX42" fmla="*/ 2898151 w 3715743"/>
                    <a:gd name="connsiteY42" fmla="*/ 1817163 h 5005298"/>
                    <a:gd name="connsiteX43" fmla="*/ 3067725 w 3715743"/>
                    <a:gd name="connsiteY43" fmla="*/ 1666783 h 5005298"/>
                    <a:gd name="connsiteX44" fmla="*/ 3219354 w 3715743"/>
                    <a:gd name="connsiteY44" fmla="*/ 1406797 h 5005298"/>
                    <a:gd name="connsiteX45" fmla="*/ 3393162 w 3715743"/>
                    <a:gd name="connsiteY45" fmla="*/ 1107983 h 5005298"/>
                    <a:gd name="connsiteX46" fmla="*/ 3464600 w 3715743"/>
                    <a:gd name="connsiteY46" fmla="*/ 996858 h 5005298"/>
                    <a:gd name="connsiteX47" fmla="*/ 3537192 w 3715743"/>
                    <a:gd name="connsiteY47" fmla="*/ 793658 h 5005298"/>
                    <a:gd name="connsiteX48" fmla="*/ 3628112 w 3715743"/>
                    <a:gd name="connsiteY48" fmla="*/ 583242 h 5005298"/>
                    <a:gd name="connsiteX49" fmla="*/ 3715743 w 3715743"/>
                    <a:gd name="connsiteY49" fmla="*/ 361768 h 5005298"/>
                    <a:gd name="connsiteX50" fmla="*/ 3684900 w 3715743"/>
                    <a:gd name="connsiteY50" fmla="*/ 0 h 5005298"/>
                    <a:gd name="connsiteX51" fmla="*/ 2053802 w 3715743"/>
                    <a:gd name="connsiteY51" fmla="*/ 46067 h 5005298"/>
                    <a:gd name="connsiteX52" fmla="*/ 1583610 w 3715743"/>
                    <a:gd name="connsiteY52" fmla="*/ 2170278 h 5005298"/>
                    <a:gd name="connsiteX0" fmla="*/ 686476 w 3715743"/>
                    <a:gd name="connsiteY0" fmla="*/ 5005297 h 5005298"/>
                    <a:gd name="connsiteX1" fmla="*/ 734101 w 3715743"/>
                    <a:gd name="connsiteY1" fmla="*/ 4959259 h 5005298"/>
                    <a:gd name="connsiteX2" fmla="*/ 489626 w 3715743"/>
                    <a:gd name="connsiteY2" fmla="*/ 4870359 h 5005298"/>
                    <a:gd name="connsiteX3" fmla="*/ 429755 w 3715743"/>
                    <a:gd name="connsiteY3" fmla="*/ 4807992 h 5005298"/>
                    <a:gd name="connsiteX4" fmla="*/ 661076 w 3715743"/>
                    <a:gd name="connsiteY4" fmla="*/ 4606834 h 5005298"/>
                    <a:gd name="connsiteX5" fmla="*/ 619801 w 3715743"/>
                    <a:gd name="connsiteY5" fmla="*/ 4387759 h 5005298"/>
                    <a:gd name="connsiteX6" fmla="*/ 519788 w 3715743"/>
                    <a:gd name="connsiteY6" fmla="*/ 4297272 h 5005298"/>
                    <a:gd name="connsiteX7" fmla="*/ 621388 w 3715743"/>
                    <a:gd name="connsiteY7" fmla="*/ 3114584 h 5005298"/>
                    <a:gd name="connsiteX8" fmla="*/ 607101 w 3715743"/>
                    <a:gd name="connsiteY8" fmla="*/ 3089184 h 5005298"/>
                    <a:gd name="connsiteX9" fmla="*/ 446763 w 3715743"/>
                    <a:gd name="connsiteY9" fmla="*/ 3086009 h 5005298"/>
                    <a:gd name="connsiteX10" fmla="*/ 365801 w 3715743"/>
                    <a:gd name="connsiteY10" fmla="*/ 3162209 h 5005298"/>
                    <a:gd name="connsiteX11" fmla="*/ 332463 w 3715743"/>
                    <a:gd name="connsiteY11" fmla="*/ 3213009 h 5005298"/>
                    <a:gd name="connsiteX12" fmla="*/ 183736 w 3715743"/>
                    <a:gd name="connsiteY12" fmla="*/ 3169103 h 5005298"/>
                    <a:gd name="connsiteX13" fmla="*/ 676 w 3715743"/>
                    <a:gd name="connsiteY13" fmla="*/ 2930434 h 5005298"/>
                    <a:gd name="connsiteX14" fmla="*/ 122913 w 3715743"/>
                    <a:gd name="connsiteY14" fmla="*/ 2758984 h 5005298"/>
                    <a:gd name="connsiteX15" fmla="*/ 149901 w 3715743"/>
                    <a:gd name="connsiteY15" fmla="*/ 2785972 h 5005298"/>
                    <a:gd name="connsiteX16" fmla="*/ 341988 w 3715743"/>
                    <a:gd name="connsiteY16" fmla="*/ 2579597 h 5005298"/>
                    <a:gd name="connsiteX17" fmla="*/ 513438 w 3715743"/>
                    <a:gd name="connsiteY17" fmla="*/ 2489109 h 5005298"/>
                    <a:gd name="connsiteX18" fmla="*/ 661076 w 3715743"/>
                    <a:gd name="connsiteY18" fmla="*/ 2346234 h 5005298"/>
                    <a:gd name="connsiteX19" fmla="*/ 775466 w 3715743"/>
                    <a:gd name="connsiteY19" fmla="*/ 2356213 h 5005298"/>
                    <a:gd name="connsiteX20" fmla="*/ 841552 w 3715743"/>
                    <a:gd name="connsiteY20" fmla="*/ 2451598 h 5005298"/>
                    <a:gd name="connsiteX21" fmla="*/ 784901 w 3715743"/>
                    <a:gd name="connsiteY21" fmla="*/ 2522447 h 5005298"/>
                    <a:gd name="connsiteX22" fmla="*/ 688063 w 3715743"/>
                    <a:gd name="connsiteY22" fmla="*/ 2614522 h 5005298"/>
                    <a:gd name="connsiteX23" fmla="*/ 843638 w 3715743"/>
                    <a:gd name="connsiteY23" fmla="*/ 2720884 h 5005298"/>
                    <a:gd name="connsiteX24" fmla="*/ 1165901 w 3715743"/>
                    <a:gd name="connsiteY24" fmla="*/ 2614522 h 5005298"/>
                    <a:gd name="connsiteX25" fmla="*/ 1372276 w 3715743"/>
                    <a:gd name="connsiteY25" fmla="*/ 2808197 h 5005298"/>
                    <a:gd name="connsiteX26" fmla="*/ 1799312 w 3715743"/>
                    <a:gd name="connsiteY26" fmla="*/ 2760571 h 5005298"/>
                    <a:gd name="connsiteX27" fmla="*/ 1792011 w 3715743"/>
                    <a:gd name="connsiteY27" fmla="*/ 2707549 h 5005298"/>
                    <a:gd name="connsiteX28" fmla="*/ 1823125 w 3715743"/>
                    <a:gd name="connsiteY28" fmla="*/ 2627221 h 5005298"/>
                    <a:gd name="connsiteX29" fmla="*/ 2194011 w 3715743"/>
                    <a:gd name="connsiteY29" fmla="*/ 2356122 h 5005298"/>
                    <a:gd name="connsiteX30" fmla="*/ 2194781 w 3715743"/>
                    <a:gd name="connsiteY30" fmla="*/ 2237512 h 5005298"/>
                    <a:gd name="connsiteX31" fmla="*/ 2196764 w 3715743"/>
                    <a:gd name="connsiteY31" fmla="*/ 2167856 h 5005298"/>
                    <a:gd name="connsiteX32" fmla="*/ 2237462 w 3715743"/>
                    <a:gd name="connsiteY32" fmla="*/ 2096996 h 5005298"/>
                    <a:gd name="connsiteX33" fmla="*/ 2347000 w 3715743"/>
                    <a:gd name="connsiteY33" fmla="*/ 2006508 h 5005298"/>
                    <a:gd name="connsiteX34" fmla="*/ 2429550 w 3715743"/>
                    <a:gd name="connsiteY34" fmla="*/ 1920783 h 5005298"/>
                    <a:gd name="connsiteX35" fmla="*/ 2505750 w 3715743"/>
                    <a:gd name="connsiteY35" fmla="*/ 1781083 h 5005298"/>
                    <a:gd name="connsiteX36" fmla="*/ 2532783 w 3715743"/>
                    <a:gd name="connsiteY36" fmla="*/ 1822858 h 5005298"/>
                    <a:gd name="connsiteX37" fmla="*/ 2601000 w 3715743"/>
                    <a:gd name="connsiteY37" fmla="*/ 1771558 h 5005298"/>
                    <a:gd name="connsiteX38" fmla="*/ 2623225 w 3715743"/>
                    <a:gd name="connsiteY38" fmla="*/ 1846171 h 5005298"/>
                    <a:gd name="connsiteX39" fmla="*/ 2758162 w 3715743"/>
                    <a:gd name="connsiteY39" fmla="*/ 1866808 h 5005298"/>
                    <a:gd name="connsiteX40" fmla="*/ 2801343 w 3715743"/>
                    <a:gd name="connsiteY40" fmla="*/ 1850934 h 5005298"/>
                    <a:gd name="connsiteX41" fmla="*/ 2898151 w 3715743"/>
                    <a:gd name="connsiteY41" fmla="*/ 1817163 h 5005298"/>
                    <a:gd name="connsiteX42" fmla="*/ 3067725 w 3715743"/>
                    <a:gd name="connsiteY42" fmla="*/ 1666783 h 5005298"/>
                    <a:gd name="connsiteX43" fmla="*/ 3219354 w 3715743"/>
                    <a:gd name="connsiteY43" fmla="*/ 1406797 h 5005298"/>
                    <a:gd name="connsiteX44" fmla="*/ 3393162 w 3715743"/>
                    <a:gd name="connsiteY44" fmla="*/ 1107983 h 5005298"/>
                    <a:gd name="connsiteX45" fmla="*/ 3464600 w 3715743"/>
                    <a:gd name="connsiteY45" fmla="*/ 996858 h 5005298"/>
                    <a:gd name="connsiteX46" fmla="*/ 3537192 w 3715743"/>
                    <a:gd name="connsiteY46" fmla="*/ 793658 h 5005298"/>
                    <a:gd name="connsiteX47" fmla="*/ 3628112 w 3715743"/>
                    <a:gd name="connsiteY47" fmla="*/ 583242 h 5005298"/>
                    <a:gd name="connsiteX48" fmla="*/ 3715743 w 3715743"/>
                    <a:gd name="connsiteY48" fmla="*/ 361768 h 5005298"/>
                    <a:gd name="connsiteX49" fmla="*/ 3684900 w 3715743"/>
                    <a:gd name="connsiteY49" fmla="*/ 0 h 5005298"/>
                    <a:gd name="connsiteX50" fmla="*/ 2053802 w 3715743"/>
                    <a:gd name="connsiteY50" fmla="*/ 46067 h 5005298"/>
                    <a:gd name="connsiteX51" fmla="*/ 1583610 w 3715743"/>
                    <a:gd name="connsiteY51" fmla="*/ 2170278 h 5005298"/>
                    <a:gd name="connsiteX0" fmla="*/ 686476 w 3715743"/>
                    <a:gd name="connsiteY0" fmla="*/ 5005297 h 5005298"/>
                    <a:gd name="connsiteX1" fmla="*/ 489626 w 3715743"/>
                    <a:gd name="connsiteY1" fmla="*/ 4870359 h 5005298"/>
                    <a:gd name="connsiteX2" fmla="*/ 429755 w 3715743"/>
                    <a:gd name="connsiteY2" fmla="*/ 4807992 h 5005298"/>
                    <a:gd name="connsiteX3" fmla="*/ 661076 w 3715743"/>
                    <a:gd name="connsiteY3" fmla="*/ 4606834 h 5005298"/>
                    <a:gd name="connsiteX4" fmla="*/ 619801 w 3715743"/>
                    <a:gd name="connsiteY4" fmla="*/ 4387759 h 5005298"/>
                    <a:gd name="connsiteX5" fmla="*/ 519788 w 3715743"/>
                    <a:gd name="connsiteY5" fmla="*/ 4297272 h 5005298"/>
                    <a:gd name="connsiteX6" fmla="*/ 621388 w 3715743"/>
                    <a:gd name="connsiteY6" fmla="*/ 3114584 h 5005298"/>
                    <a:gd name="connsiteX7" fmla="*/ 607101 w 3715743"/>
                    <a:gd name="connsiteY7" fmla="*/ 3089184 h 5005298"/>
                    <a:gd name="connsiteX8" fmla="*/ 446763 w 3715743"/>
                    <a:gd name="connsiteY8" fmla="*/ 3086009 h 5005298"/>
                    <a:gd name="connsiteX9" fmla="*/ 365801 w 3715743"/>
                    <a:gd name="connsiteY9" fmla="*/ 3162209 h 5005298"/>
                    <a:gd name="connsiteX10" fmla="*/ 332463 w 3715743"/>
                    <a:gd name="connsiteY10" fmla="*/ 3213009 h 5005298"/>
                    <a:gd name="connsiteX11" fmla="*/ 183736 w 3715743"/>
                    <a:gd name="connsiteY11" fmla="*/ 3169103 h 5005298"/>
                    <a:gd name="connsiteX12" fmla="*/ 676 w 3715743"/>
                    <a:gd name="connsiteY12" fmla="*/ 2930434 h 5005298"/>
                    <a:gd name="connsiteX13" fmla="*/ 122913 w 3715743"/>
                    <a:gd name="connsiteY13" fmla="*/ 2758984 h 5005298"/>
                    <a:gd name="connsiteX14" fmla="*/ 149901 w 3715743"/>
                    <a:gd name="connsiteY14" fmla="*/ 2785972 h 5005298"/>
                    <a:gd name="connsiteX15" fmla="*/ 341988 w 3715743"/>
                    <a:gd name="connsiteY15" fmla="*/ 2579597 h 5005298"/>
                    <a:gd name="connsiteX16" fmla="*/ 513438 w 3715743"/>
                    <a:gd name="connsiteY16" fmla="*/ 2489109 h 5005298"/>
                    <a:gd name="connsiteX17" fmla="*/ 661076 w 3715743"/>
                    <a:gd name="connsiteY17" fmla="*/ 2346234 h 5005298"/>
                    <a:gd name="connsiteX18" fmla="*/ 775466 w 3715743"/>
                    <a:gd name="connsiteY18" fmla="*/ 2356213 h 5005298"/>
                    <a:gd name="connsiteX19" fmla="*/ 841552 w 3715743"/>
                    <a:gd name="connsiteY19" fmla="*/ 2451598 h 5005298"/>
                    <a:gd name="connsiteX20" fmla="*/ 784901 w 3715743"/>
                    <a:gd name="connsiteY20" fmla="*/ 2522447 h 5005298"/>
                    <a:gd name="connsiteX21" fmla="*/ 688063 w 3715743"/>
                    <a:gd name="connsiteY21" fmla="*/ 2614522 h 5005298"/>
                    <a:gd name="connsiteX22" fmla="*/ 843638 w 3715743"/>
                    <a:gd name="connsiteY22" fmla="*/ 2720884 h 5005298"/>
                    <a:gd name="connsiteX23" fmla="*/ 1165901 w 3715743"/>
                    <a:gd name="connsiteY23" fmla="*/ 2614522 h 5005298"/>
                    <a:gd name="connsiteX24" fmla="*/ 1372276 w 3715743"/>
                    <a:gd name="connsiteY24" fmla="*/ 2808197 h 5005298"/>
                    <a:gd name="connsiteX25" fmla="*/ 1799312 w 3715743"/>
                    <a:gd name="connsiteY25" fmla="*/ 2760571 h 5005298"/>
                    <a:gd name="connsiteX26" fmla="*/ 1792011 w 3715743"/>
                    <a:gd name="connsiteY26" fmla="*/ 2707549 h 5005298"/>
                    <a:gd name="connsiteX27" fmla="*/ 1823125 w 3715743"/>
                    <a:gd name="connsiteY27" fmla="*/ 2627221 h 5005298"/>
                    <a:gd name="connsiteX28" fmla="*/ 2194011 w 3715743"/>
                    <a:gd name="connsiteY28" fmla="*/ 2356122 h 5005298"/>
                    <a:gd name="connsiteX29" fmla="*/ 2194781 w 3715743"/>
                    <a:gd name="connsiteY29" fmla="*/ 2237512 h 5005298"/>
                    <a:gd name="connsiteX30" fmla="*/ 2196764 w 3715743"/>
                    <a:gd name="connsiteY30" fmla="*/ 2167856 h 5005298"/>
                    <a:gd name="connsiteX31" fmla="*/ 2237462 w 3715743"/>
                    <a:gd name="connsiteY31" fmla="*/ 2096996 h 5005298"/>
                    <a:gd name="connsiteX32" fmla="*/ 2347000 w 3715743"/>
                    <a:gd name="connsiteY32" fmla="*/ 2006508 h 5005298"/>
                    <a:gd name="connsiteX33" fmla="*/ 2429550 w 3715743"/>
                    <a:gd name="connsiteY33" fmla="*/ 1920783 h 5005298"/>
                    <a:gd name="connsiteX34" fmla="*/ 2505750 w 3715743"/>
                    <a:gd name="connsiteY34" fmla="*/ 1781083 h 5005298"/>
                    <a:gd name="connsiteX35" fmla="*/ 2532783 w 3715743"/>
                    <a:gd name="connsiteY35" fmla="*/ 1822858 h 5005298"/>
                    <a:gd name="connsiteX36" fmla="*/ 2601000 w 3715743"/>
                    <a:gd name="connsiteY36" fmla="*/ 1771558 h 5005298"/>
                    <a:gd name="connsiteX37" fmla="*/ 2623225 w 3715743"/>
                    <a:gd name="connsiteY37" fmla="*/ 1846171 h 5005298"/>
                    <a:gd name="connsiteX38" fmla="*/ 2758162 w 3715743"/>
                    <a:gd name="connsiteY38" fmla="*/ 1866808 h 5005298"/>
                    <a:gd name="connsiteX39" fmla="*/ 2801343 w 3715743"/>
                    <a:gd name="connsiteY39" fmla="*/ 1850934 h 5005298"/>
                    <a:gd name="connsiteX40" fmla="*/ 2898151 w 3715743"/>
                    <a:gd name="connsiteY40" fmla="*/ 1817163 h 5005298"/>
                    <a:gd name="connsiteX41" fmla="*/ 3067725 w 3715743"/>
                    <a:gd name="connsiteY41" fmla="*/ 1666783 h 5005298"/>
                    <a:gd name="connsiteX42" fmla="*/ 3219354 w 3715743"/>
                    <a:gd name="connsiteY42" fmla="*/ 1406797 h 5005298"/>
                    <a:gd name="connsiteX43" fmla="*/ 3393162 w 3715743"/>
                    <a:gd name="connsiteY43" fmla="*/ 1107983 h 5005298"/>
                    <a:gd name="connsiteX44" fmla="*/ 3464600 w 3715743"/>
                    <a:gd name="connsiteY44" fmla="*/ 996858 h 5005298"/>
                    <a:gd name="connsiteX45" fmla="*/ 3537192 w 3715743"/>
                    <a:gd name="connsiteY45" fmla="*/ 793658 h 5005298"/>
                    <a:gd name="connsiteX46" fmla="*/ 3628112 w 3715743"/>
                    <a:gd name="connsiteY46" fmla="*/ 583242 h 5005298"/>
                    <a:gd name="connsiteX47" fmla="*/ 3715743 w 3715743"/>
                    <a:gd name="connsiteY47" fmla="*/ 361768 h 5005298"/>
                    <a:gd name="connsiteX48" fmla="*/ 3684900 w 3715743"/>
                    <a:gd name="connsiteY48" fmla="*/ 0 h 5005298"/>
                    <a:gd name="connsiteX49" fmla="*/ 2053802 w 3715743"/>
                    <a:gd name="connsiteY49" fmla="*/ 46067 h 5005298"/>
                    <a:gd name="connsiteX50" fmla="*/ 1583610 w 3715743"/>
                    <a:gd name="connsiteY50" fmla="*/ 2170278 h 5005298"/>
                    <a:gd name="connsiteX0" fmla="*/ 489626 w 3715743"/>
                    <a:gd name="connsiteY0" fmla="*/ 4870359 h 4870355"/>
                    <a:gd name="connsiteX1" fmla="*/ 429755 w 3715743"/>
                    <a:gd name="connsiteY1" fmla="*/ 4807992 h 4870355"/>
                    <a:gd name="connsiteX2" fmla="*/ 661076 w 3715743"/>
                    <a:gd name="connsiteY2" fmla="*/ 4606834 h 4870355"/>
                    <a:gd name="connsiteX3" fmla="*/ 619801 w 3715743"/>
                    <a:gd name="connsiteY3" fmla="*/ 4387759 h 4870355"/>
                    <a:gd name="connsiteX4" fmla="*/ 519788 w 3715743"/>
                    <a:gd name="connsiteY4" fmla="*/ 4297272 h 4870355"/>
                    <a:gd name="connsiteX5" fmla="*/ 621388 w 3715743"/>
                    <a:gd name="connsiteY5" fmla="*/ 3114584 h 4870355"/>
                    <a:gd name="connsiteX6" fmla="*/ 607101 w 3715743"/>
                    <a:gd name="connsiteY6" fmla="*/ 3089184 h 4870355"/>
                    <a:gd name="connsiteX7" fmla="*/ 446763 w 3715743"/>
                    <a:gd name="connsiteY7" fmla="*/ 3086009 h 4870355"/>
                    <a:gd name="connsiteX8" fmla="*/ 365801 w 3715743"/>
                    <a:gd name="connsiteY8" fmla="*/ 3162209 h 4870355"/>
                    <a:gd name="connsiteX9" fmla="*/ 332463 w 3715743"/>
                    <a:gd name="connsiteY9" fmla="*/ 3213009 h 4870355"/>
                    <a:gd name="connsiteX10" fmla="*/ 183736 w 3715743"/>
                    <a:gd name="connsiteY10" fmla="*/ 3169103 h 4870355"/>
                    <a:gd name="connsiteX11" fmla="*/ 676 w 3715743"/>
                    <a:gd name="connsiteY11" fmla="*/ 2930434 h 4870355"/>
                    <a:gd name="connsiteX12" fmla="*/ 122913 w 3715743"/>
                    <a:gd name="connsiteY12" fmla="*/ 2758984 h 4870355"/>
                    <a:gd name="connsiteX13" fmla="*/ 149901 w 3715743"/>
                    <a:gd name="connsiteY13" fmla="*/ 2785972 h 4870355"/>
                    <a:gd name="connsiteX14" fmla="*/ 341988 w 3715743"/>
                    <a:gd name="connsiteY14" fmla="*/ 2579597 h 4870355"/>
                    <a:gd name="connsiteX15" fmla="*/ 513438 w 3715743"/>
                    <a:gd name="connsiteY15" fmla="*/ 2489109 h 4870355"/>
                    <a:gd name="connsiteX16" fmla="*/ 661076 w 3715743"/>
                    <a:gd name="connsiteY16" fmla="*/ 2346234 h 4870355"/>
                    <a:gd name="connsiteX17" fmla="*/ 775466 w 3715743"/>
                    <a:gd name="connsiteY17" fmla="*/ 2356213 h 4870355"/>
                    <a:gd name="connsiteX18" fmla="*/ 841552 w 3715743"/>
                    <a:gd name="connsiteY18" fmla="*/ 2451598 h 4870355"/>
                    <a:gd name="connsiteX19" fmla="*/ 784901 w 3715743"/>
                    <a:gd name="connsiteY19" fmla="*/ 2522447 h 4870355"/>
                    <a:gd name="connsiteX20" fmla="*/ 688063 w 3715743"/>
                    <a:gd name="connsiteY20" fmla="*/ 2614522 h 4870355"/>
                    <a:gd name="connsiteX21" fmla="*/ 843638 w 3715743"/>
                    <a:gd name="connsiteY21" fmla="*/ 2720884 h 4870355"/>
                    <a:gd name="connsiteX22" fmla="*/ 1165901 w 3715743"/>
                    <a:gd name="connsiteY22" fmla="*/ 2614522 h 4870355"/>
                    <a:gd name="connsiteX23" fmla="*/ 1372276 w 3715743"/>
                    <a:gd name="connsiteY23" fmla="*/ 2808197 h 4870355"/>
                    <a:gd name="connsiteX24" fmla="*/ 1799312 w 3715743"/>
                    <a:gd name="connsiteY24" fmla="*/ 2760571 h 4870355"/>
                    <a:gd name="connsiteX25" fmla="*/ 1792011 w 3715743"/>
                    <a:gd name="connsiteY25" fmla="*/ 2707549 h 4870355"/>
                    <a:gd name="connsiteX26" fmla="*/ 1823125 w 3715743"/>
                    <a:gd name="connsiteY26" fmla="*/ 2627221 h 4870355"/>
                    <a:gd name="connsiteX27" fmla="*/ 2194011 w 3715743"/>
                    <a:gd name="connsiteY27" fmla="*/ 2356122 h 4870355"/>
                    <a:gd name="connsiteX28" fmla="*/ 2194781 w 3715743"/>
                    <a:gd name="connsiteY28" fmla="*/ 2237512 h 4870355"/>
                    <a:gd name="connsiteX29" fmla="*/ 2196764 w 3715743"/>
                    <a:gd name="connsiteY29" fmla="*/ 2167856 h 4870355"/>
                    <a:gd name="connsiteX30" fmla="*/ 2237462 w 3715743"/>
                    <a:gd name="connsiteY30" fmla="*/ 2096996 h 4870355"/>
                    <a:gd name="connsiteX31" fmla="*/ 2347000 w 3715743"/>
                    <a:gd name="connsiteY31" fmla="*/ 2006508 h 4870355"/>
                    <a:gd name="connsiteX32" fmla="*/ 2429550 w 3715743"/>
                    <a:gd name="connsiteY32" fmla="*/ 1920783 h 4870355"/>
                    <a:gd name="connsiteX33" fmla="*/ 2505750 w 3715743"/>
                    <a:gd name="connsiteY33" fmla="*/ 1781083 h 4870355"/>
                    <a:gd name="connsiteX34" fmla="*/ 2532783 w 3715743"/>
                    <a:gd name="connsiteY34" fmla="*/ 1822858 h 4870355"/>
                    <a:gd name="connsiteX35" fmla="*/ 2601000 w 3715743"/>
                    <a:gd name="connsiteY35" fmla="*/ 1771558 h 4870355"/>
                    <a:gd name="connsiteX36" fmla="*/ 2623225 w 3715743"/>
                    <a:gd name="connsiteY36" fmla="*/ 1846171 h 4870355"/>
                    <a:gd name="connsiteX37" fmla="*/ 2758162 w 3715743"/>
                    <a:gd name="connsiteY37" fmla="*/ 1866808 h 4870355"/>
                    <a:gd name="connsiteX38" fmla="*/ 2801343 w 3715743"/>
                    <a:gd name="connsiteY38" fmla="*/ 1850934 h 4870355"/>
                    <a:gd name="connsiteX39" fmla="*/ 2898151 w 3715743"/>
                    <a:gd name="connsiteY39" fmla="*/ 1817163 h 4870355"/>
                    <a:gd name="connsiteX40" fmla="*/ 3067725 w 3715743"/>
                    <a:gd name="connsiteY40" fmla="*/ 1666783 h 4870355"/>
                    <a:gd name="connsiteX41" fmla="*/ 3219354 w 3715743"/>
                    <a:gd name="connsiteY41" fmla="*/ 1406797 h 4870355"/>
                    <a:gd name="connsiteX42" fmla="*/ 3393162 w 3715743"/>
                    <a:gd name="connsiteY42" fmla="*/ 1107983 h 4870355"/>
                    <a:gd name="connsiteX43" fmla="*/ 3464600 w 3715743"/>
                    <a:gd name="connsiteY43" fmla="*/ 996858 h 4870355"/>
                    <a:gd name="connsiteX44" fmla="*/ 3537192 w 3715743"/>
                    <a:gd name="connsiteY44" fmla="*/ 793658 h 4870355"/>
                    <a:gd name="connsiteX45" fmla="*/ 3628112 w 3715743"/>
                    <a:gd name="connsiteY45" fmla="*/ 583242 h 4870355"/>
                    <a:gd name="connsiteX46" fmla="*/ 3715743 w 3715743"/>
                    <a:gd name="connsiteY46" fmla="*/ 361768 h 4870355"/>
                    <a:gd name="connsiteX47" fmla="*/ 3684900 w 3715743"/>
                    <a:gd name="connsiteY47" fmla="*/ 0 h 4870355"/>
                    <a:gd name="connsiteX48" fmla="*/ 2053802 w 3715743"/>
                    <a:gd name="connsiteY48" fmla="*/ 46067 h 4870355"/>
                    <a:gd name="connsiteX49" fmla="*/ 1583610 w 3715743"/>
                    <a:gd name="connsiteY49" fmla="*/ 2170278 h 4870355"/>
                    <a:gd name="connsiteX0" fmla="*/ 429755 w 3715743"/>
                    <a:gd name="connsiteY0" fmla="*/ 4807992 h 4807995"/>
                    <a:gd name="connsiteX1" fmla="*/ 661076 w 3715743"/>
                    <a:gd name="connsiteY1" fmla="*/ 4606834 h 4807995"/>
                    <a:gd name="connsiteX2" fmla="*/ 619801 w 3715743"/>
                    <a:gd name="connsiteY2" fmla="*/ 4387759 h 4807995"/>
                    <a:gd name="connsiteX3" fmla="*/ 519788 w 3715743"/>
                    <a:gd name="connsiteY3" fmla="*/ 4297272 h 4807995"/>
                    <a:gd name="connsiteX4" fmla="*/ 621388 w 3715743"/>
                    <a:gd name="connsiteY4" fmla="*/ 3114584 h 4807995"/>
                    <a:gd name="connsiteX5" fmla="*/ 607101 w 3715743"/>
                    <a:gd name="connsiteY5" fmla="*/ 3089184 h 4807995"/>
                    <a:gd name="connsiteX6" fmla="*/ 446763 w 3715743"/>
                    <a:gd name="connsiteY6" fmla="*/ 3086009 h 4807995"/>
                    <a:gd name="connsiteX7" fmla="*/ 365801 w 3715743"/>
                    <a:gd name="connsiteY7" fmla="*/ 3162209 h 4807995"/>
                    <a:gd name="connsiteX8" fmla="*/ 332463 w 3715743"/>
                    <a:gd name="connsiteY8" fmla="*/ 3213009 h 4807995"/>
                    <a:gd name="connsiteX9" fmla="*/ 183736 w 3715743"/>
                    <a:gd name="connsiteY9" fmla="*/ 3169103 h 4807995"/>
                    <a:gd name="connsiteX10" fmla="*/ 676 w 3715743"/>
                    <a:gd name="connsiteY10" fmla="*/ 2930434 h 4807995"/>
                    <a:gd name="connsiteX11" fmla="*/ 122913 w 3715743"/>
                    <a:gd name="connsiteY11" fmla="*/ 2758984 h 4807995"/>
                    <a:gd name="connsiteX12" fmla="*/ 149901 w 3715743"/>
                    <a:gd name="connsiteY12" fmla="*/ 2785972 h 4807995"/>
                    <a:gd name="connsiteX13" fmla="*/ 341988 w 3715743"/>
                    <a:gd name="connsiteY13" fmla="*/ 2579597 h 4807995"/>
                    <a:gd name="connsiteX14" fmla="*/ 513438 w 3715743"/>
                    <a:gd name="connsiteY14" fmla="*/ 2489109 h 4807995"/>
                    <a:gd name="connsiteX15" fmla="*/ 661076 w 3715743"/>
                    <a:gd name="connsiteY15" fmla="*/ 2346234 h 4807995"/>
                    <a:gd name="connsiteX16" fmla="*/ 775466 w 3715743"/>
                    <a:gd name="connsiteY16" fmla="*/ 2356213 h 4807995"/>
                    <a:gd name="connsiteX17" fmla="*/ 841552 w 3715743"/>
                    <a:gd name="connsiteY17" fmla="*/ 2451598 h 4807995"/>
                    <a:gd name="connsiteX18" fmla="*/ 784901 w 3715743"/>
                    <a:gd name="connsiteY18" fmla="*/ 2522447 h 4807995"/>
                    <a:gd name="connsiteX19" fmla="*/ 688063 w 3715743"/>
                    <a:gd name="connsiteY19" fmla="*/ 2614522 h 4807995"/>
                    <a:gd name="connsiteX20" fmla="*/ 843638 w 3715743"/>
                    <a:gd name="connsiteY20" fmla="*/ 2720884 h 4807995"/>
                    <a:gd name="connsiteX21" fmla="*/ 1165901 w 3715743"/>
                    <a:gd name="connsiteY21" fmla="*/ 2614522 h 4807995"/>
                    <a:gd name="connsiteX22" fmla="*/ 1372276 w 3715743"/>
                    <a:gd name="connsiteY22" fmla="*/ 2808197 h 4807995"/>
                    <a:gd name="connsiteX23" fmla="*/ 1799312 w 3715743"/>
                    <a:gd name="connsiteY23" fmla="*/ 2760571 h 4807995"/>
                    <a:gd name="connsiteX24" fmla="*/ 1792011 w 3715743"/>
                    <a:gd name="connsiteY24" fmla="*/ 2707549 h 4807995"/>
                    <a:gd name="connsiteX25" fmla="*/ 1823125 w 3715743"/>
                    <a:gd name="connsiteY25" fmla="*/ 2627221 h 4807995"/>
                    <a:gd name="connsiteX26" fmla="*/ 2194011 w 3715743"/>
                    <a:gd name="connsiteY26" fmla="*/ 2356122 h 4807995"/>
                    <a:gd name="connsiteX27" fmla="*/ 2194781 w 3715743"/>
                    <a:gd name="connsiteY27" fmla="*/ 2237512 h 4807995"/>
                    <a:gd name="connsiteX28" fmla="*/ 2196764 w 3715743"/>
                    <a:gd name="connsiteY28" fmla="*/ 2167856 h 4807995"/>
                    <a:gd name="connsiteX29" fmla="*/ 2237462 w 3715743"/>
                    <a:gd name="connsiteY29" fmla="*/ 2096996 h 4807995"/>
                    <a:gd name="connsiteX30" fmla="*/ 2347000 w 3715743"/>
                    <a:gd name="connsiteY30" fmla="*/ 2006508 h 4807995"/>
                    <a:gd name="connsiteX31" fmla="*/ 2429550 w 3715743"/>
                    <a:gd name="connsiteY31" fmla="*/ 1920783 h 4807995"/>
                    <a:gd name="connsiteX32" fmla="*/ 2505750 w 3715743"/>
                    <a:gd name="connsiteY32" fmla="*/ 1781083 h 4807995"/>
                    <a:gd name="connsiteX33" fmla="*/ 2532783 w 3715743"/>
                    <a:gd name="connsiteY33" fmla="*/ 1822858 h 4807995"/>
                    <a:gd name="connsiteX34" fmla="*/ 2601000 w 3715743"/>
                    <a:gd name="connsiteY34" fmla="*/ 1771558 h 4807995"/>
                    <a:gd name="connsiteX35" fmla="*/ 2623225 w 3715743"/>
                    <a:gd name="connsiteY35" fmla="*/ 1846171 h 4807995"/>
                    <a:gd name="connsiteX36" fmla="*/ 2758162 w 3715743"/>
                    <a:gd name="connsiteY36" fmla="*/ 1866808 h 4807995"/>
                    <a:gd name="connsiteX37" fmla="*/ 2801343 w 3715743"/>
                    <a:gd name="connsiteY37" fmla="*/ 1850934 h 4807995"/>
                    <a:gd name="connsiteX38" fmla="*/ 2898151 w 3715743"/>
                    <a:gd name="connsiteY38" fmla="*/ 1817163 h 4807995"/>
                    <a:gd name="connsiteX39" fmla="*/ 3067725 w 3715743"/>
                    <a:gd name="connsiteY39" fmla="*/ 1666783 h 4807995"/>
                    <a:gd name="connsiteX40" fmla="*/ 3219354 w 3715743"/>
                    <a:gd name="connsiteY40" fmla="*/ 1406797 h 4807995"/>
                    <a:gd name="connsiteX41" fmla="*/ 3393162 w 3715743"/>
                    <a:gd name="connsiteY41" fmla="*/ 1107983 h 4807995"/>
                    <a:gd name="connsiteX42" fmla="*/ 3464600 w 3715743"/>
                    <a:gd name="connsiteY42" fmla="*/ 996858 h 4807995"/>
                    <a:gd name="connsiteX43" fmla="*/ 3537192 w 3715743"/>
                    <a:gd name="connsiteY43" fmla="*/ 793658 h 4807995"/>
                    <a:gd name="connsiteX44" fmla="*/ 3628112 w 3715743"/>
                    <a:gd name="connsiteY44" fmla="*/ 583242 h 4807995"/>
                    <a:gd name="connsiteX45" fmla="*/ 3715743 w 3715743"/>
                    <a:gd name="connsiteY45" fmla="*/ 361768 h 4807995"/>
                    <a:gd name="connsiteX46" fmla="*/ 3684900 w 3715743"/>
                    <a:gd name="connsiteY46" fmla="*/ 0 h 4807995"/>
                    <a:gd name="connsiteX47" fmla="*/ 2053802 w 3715743"/>
                    <a:gd name="connsiteY47" fmla="*/ 46067 h 4807995"/>
                    <a:gd name="connsiteX48" fmla="*/ 1583610 w 3715743"/>
                    <a:gd name="connsiteY48" fmla="*/ 2170278 h 4807995"/>
                    <a:gd name="connsiteX0" fmla="*/ 661076 w 3715743"/>
                    <a:gd name="connsiteY0" fmla="*/ 4606834 h 4606836"/>
                    <a:gd name="connsiteX1" fmla="*/ 619801 w 3715743"/>
                    <a:gd name="connsiteY1" fmla="*/ 4387759 h 4606836"/>
                    <a:gd name="connsiteX2" fmla="*/ 519788 w 3715743"/>
                    <a:gd name="connsiteY2" fmla="*/ 4297272 h 4606836"/>
                    <a:gd name="connsiteX3" fmla="*/ 621388 w 3715743"/>
                    <a:gd name="connsiteY3" fmla="*/ 3114584 h 4606836"/>
                    <a:gd name="connsiteX4" fmla="*/ 607101 w 3715743"/>
                    <a:gd name="connsiteY4" fmla="*/ 3089184 h 4606836"/>
                    <a:gd name="connsiteX5" fmla="*/ 446763 w 3715743"/>
                    <a:gd name="connsiteY5" fmla="*/ 3086009 h 4606836"/>
                    <a:gd name="connsiteX6" fmla="*/ 365801 w 3715743"/>
                    <a:gd name="connsiteY6" fmla="*/ 3162209 h 4606836"/>
                    <a:gd name="connsiteX7" fmla="*/ 332463 w 3715743"/>
                    <a:gd name="connsiteY7" fmla="*/ 3213009 h 4606836"/>
                    <a:gd name="connsiteX8" fmla="*/ 183736 w 3715743"/>
                    <a:gd name="connsiteY8" fmla="*/ 3169103 h 4606836"/>
                    <a:gd name="connsiteX9" fmla="*/ 676 w 3715743"/>
                    <a:gd name="connsiteY9" fmla="*/ 2930434 h 4606836"/>
                    <a:gd name="connsiteX10" fmla="*/ 122913 w 3715743"/>
                    <a:gd name="connsiteY10" fmla="*/ 2758984 h 4606836"/>
                    <a:gd name="connsiteX11" fmla="*/ 149901 w 3715743"/>
                    <a:gd name="connsiteY11" fmla="*/ 2785972 h 4606836"/>
                    <a:gd name="connsiteX12" fmla="*/ 341988 w 3715743"/>
                    <a:gd name="connsiteY12" fmla="*/ 2579597 h 4606836"/>
                    <a:gd name="connsiteX13" fmla="*/ 513438 w 3715743"/>
                    <a:gd name="connsiteY13" fmla="*/ 2489109 h 4606836"/>
                    <a:gd name="connsiteX14" fmla="*/ 661076 w 3715743"/>
                    <a:gd name="connsiteY14" fmla="*/ 2346234 h 4606836"/>
                    <a:gd name="connsiteX15" fmla="*/ 775466 w 3715743"/>
                    <a:gd name="connsiteY15" fmla="*/ 2356213 h 4606836"/>
                    <a:gd name="connsiteX16" fmla="*/ 841552 w 3715743"/>
                    <a:gd name="connsiteY16" fmla="*/ 2451598 h 4606836"/>
                    <a:gd name="connsiteX17" fmla="*/ 784901 w 3715743"/>
                    <a:gd name="connsiteY17" fmla="*/ 2522447 h 4606836"/>
                    <a:gd name="connsiteX18" fmla="*/ 688063 w 3715743"/>
                    <a:gd name="connsiteY18" fmla="*/ 2614522 h 4606836"/>
                    <a:gd name="connsiteX19" fmla="*/ 843638 w 3715743"/>
                    <a:gd name="connsiteY19" fmla="*/ 2720884 h 4606836"/>
                    <a:gd name="connsiteX20" fmla="*/ 1165901 w 3715743"/>
                    <a:gd name="connsiteY20" fmla="*/ 2614522 h 4606836"/>
                    <a:gd name="connsiteX21" fmla="*/ 1372276 w 3715743"/>
                    <a:gd name="connsiteY21" fmla="*/ 2808197 h 4606836"/>
                    <a:gd name="connsiteX22" fmla="*/ 1799312 w 3715743"/>
                    <a:gd name="connsiteY22" fmla="*/ 2760571 h 4606836"/>
                    <a:gd name="connsiteX23" fmla="*/ 1792011 w 3715743"/>
                    <a:gd name="connsiteY23" fmla="*/ 2707549 h 4606836"/>
                    <a:gd name="connsiteX24" fmla="*/ 1823125 w 3715743"/>
                    <a:gd name="connsiteY24" fmla="*/ 2627221 h 4606836"/>
                    <a:gd name="connsiteX25" fmla="*/ 2194011 w 3715743"/>
                    <a:gd name="connsiteY25" fmla="*/ 2356122 h 4606836"/>
                    <a:gd name="connsiteX26" fmla="*/ 2194781 w 3715743"/>
                    <a:gd name="connsiteY26" fmla="*/ 2237512 h 4606836"/>
                    <a:gd name="connsiteX27" fmla="*/ 2196764 w 3715743"/>
                    <a:gd name="connsiteY27" fmla="*/ 2167856 h 4606836"/>
                    <a:gd name="connsiteX28" fmla="*/ 2237462 w 3715743"/>
                    <a:gd name="connsiteY28" fmla="*/ 2096996 h 4606836"/>
                    <a:gd name="connsiteX29" fmla="*/ 2347000 w 3715743"/>
                    <a:gd name="connsiteY29" fmla="*/ 2006508 h 4606836"/>
                    <a:gd name="connsiteX30" fmla="*/ 2429550 w 3715743"/>
                    <a:gd name="connsiteY30" fmla="*/ 1920783 h 4606836"/>
                    <a:gd name="connsiteX31" fmla="*/ 2505750 w 3715743"/>
                    <a:gd name="connsiteY31" fmla="*/ 1781083 h 4606836"/>
                    <a:gd name="connsiteX32" fmla="*/ 2532783 w 3715743"/>
                    <a:gd name="connsiteY32" fmla="*/ 1822858 h 4606836"/>
                    <a:gd name="connsiteX33" fmla="*/ 2601000 w 3715743"/>
                    <a:gd name="connsiteY33" fmla="*/ 1771558 h 4606836"/>
                    <a:gd name="connsiteX34" fmla="*/ 2623225 w 3715743"/>
                    <a:gd name="connsiteY34" fmla="*/ 1846171 h 4606836"/>
                    <a:gd name="connsiteX35" fmla="*/ 2758162 w 3715743"/>
                    <a:gd name="connsiteY35" fmla="*/ 1866808 h 4606836"/>
                    <a:gd name="connsiteX36" fmla="*/ 2801343 w 3715743"/>
                    <a:gd name="connsiteY36" fmla="*/ 1850934 h 4606836"/>
                    <a:gd name="connsiteX37" fmla="*/ 2898151 w 3715743"/>
                    <a:gd name="connsiteY37" fmla="*/ 1817163 h 4606836"/>
                    <a:gd name="connsiteX38" fmla="*/ 3067725 w 3715743"/>
                    <a:gd name="connsiteY38" fmla="*/ 1666783 h 4606836"/>
                    <a:gd name="connsiteX39" fmla="*/ 3219354 w 3715743"/>
                    <a:gd name="connsiteY39" fmla="*/ 1406797 h 4606836"/>
                    <a:gd name="connsiteX40" fmla="*/ 3393162 w 3715743"/>
                    <a:gd name="connsiteY40" fmla="*/ 1107983 h 4606836"/>
                    <a:gd name="connsiteX41" fmla="*/ 3464600 w 3715743"/>
                    <a:gd name="connsiteY41" fmla="*/ 996858 h 4606836"/>
                    <a:gd name="connsiteX42" fmla="*/ 3537192 w 3715743"/>
                    <a:gd name="connsiteY42" fmla="*/ 793658 h 4606836"/>
                    <a:gd name="connsiteX43" fmla="*/ 3628112 w 3715743"/>
                    <a:gd name="connsiteY43" fmla="*/ 583242 h 4606836"/>
                    <a:gd name="connsiteX44" fmla="*/ 3715743 w 3715743"/>
                    <a:gd name="connsiteY44" fmla="*/ 361768 h 4606836"/>
                    <a:gd name="connsiteX45" fmla="*/ 3684900 w 3715743"/>
                    <a:gd name="connsiteY45" fmla="*/ 0 h 4606836"/>
                    <a:gd name="connsiteX46" fmla="*/ 2053802 w 3715743"/>
                    <a:gd name="connsiteY46" fmla="*/ 46067 h 4606836"/>
                    <a:gd name="connsiteX47" fmla="*/ 1583610 w 3715743"/>
                    <a:gd name="connsiteY47" fmla="*/ 2170278 h 4606836"/>
                    <a:gd name="connsiteX0" fmla="*/ 619801 w 3715743"/>
                    <a:gd name="connsiteY0" fmla="*/ 4387759 h 4387759"/>
                    <a:gd name="connsiteX1" fmla="*/ 519788 w 3715743"/>
                    <a:gd name="connsiteY1" fmla="*/ 4297272 h 4387759"/>
                    <a:gd name="connsiteX2" fmla="*/ 621388 w 3715743"/>
                    <a:gd name="connsiteY2" fmla="*/ 3114584 h 4387759"/>
                    <a:gd name="connsiteX3" fmla="*/ 607101 w 3715743"/>
                    <a:gd name="connsiteY3" fmla="*/ 3089184 h 4387759"/>
                    <a:gd name="connsiteX4" fmla="*/ 446763 w 3715743"/>
                    <a:gd name="connsiteY4" fmla="*/ 3086009 h 4387759"/>
                    <a:gd name="connsiteX5" fmla="*/ 365801 w 3715743"/>
                    <a:gd name="connsiteY5" fmla="*/ 3162209 h 4387759"/>
                    <a:gd name="connsiteX6" fmla="*/ 332463 w 3715743"/>
                    <a:gd name="connsiteY6" fmla="*/ 3213009 h 4387759"/>
                    <a:gd name="connsiteX7" fmla="*/ 183736 w 3715743"/>
                    <a:gd name="connsiteY7" fmla="*/ 3169103 h 4387759"/>
                    <a:gd name="connsiteX8" fmla="*/ 676 w 3715743"/>
                    <a:gd name="connsiteY8" fmla="*/ 2930434 h 4387759"/>
                    <a:gd name="connsiteX9" fmla="*/ 122913 w 3715743"/>
                    <a:gd name="connsiteY9" fmla="*/ 2758984 h 4387759"/>
                    <a:gd name="connsiteX10" fmla="*/ 149901 w 3715743"/>
                    <a:gd name="connsiteY10" fmla="*/ 2785972 h 4387759"/>
                    <a:gd name="connsiteX11" fmla="*/ 341988 w 3715743"/>
                    <a:gd name="connsiteY11" fmla="*/ 2579597 h 4387759"/>
                    <a:gd name="connsiteX12" fmla="*/ 513438 w 3715743"/>
                    <a:gd name="connsiteY12" fmla="*/ 2489109 h 4387759"/>
                    <a:gd name="connsiteX13" fmla="*/ 661076 w 3715743"/>
                    <a:gd name="connsiteY13" fmla="*/ 2346234 h 4387759"/>
                    <a:gd name="connsiteX14" fmla="*/ 775466 w 3715743"/>
                    <a:gd name="connsiteY14" fmla="*/ 2356213 h 4387759"/>
                    <a:gd name="connsiteX15" fmla="*/ 841552 w 3715743"/>
                    <a:gd name="connsiteY15" fmla="*/ 2451598 h 4387759"/>
                    <a:gd name="connsiteX16" fmla="*/ 784901 w 3715743"/>
                    <a:gd name="connsiteY16" fmla="*/ 2522447 h 4387759"/>
                    <a:gd name="connsiteX17" fmla="*/ 688063 w 3715743"/>
                    <a:gd name="connsiteY17" fmla="*/ 2614522 h 4387759"/>
                    <a:gd name="connsiteX18" fmla="*/ 843638 w 3715743"/>
                    <a:gd name="connsiteY18" fmla="*/ 2720884 h 4387759"/>
                    <a:gd name="connsiteX19" fmla="*/ 1165901 w 3715743"/>
                    <a:gd name="connsiteY19" fmla="*/ 2614522 h 4387759"/>
                    <a:gd name="connsiteX20" fmla="*/ 1372276 w 3715743"/>
                    <a:gd name="connsiteY20" fmla="*/ 2808197 h 4387759"/>
                    <a:gd name="connsiteX21" fmla="*/ 1799312 w 3715743"/>
                    <a:gd name="connsiteY21" fmla="*/ 2760571 h 4387759"/>
                    <a:gd name="connsiteX22" fmla="*/ 1792011 w 3715743"/>
                    <a:gd name="connsiteY22" fmla="*/ 2707549 h 4387759"/>
                    <a:gd name="connsiteX23" fmla="*/ 1823125 w 3715743"/>
                    <a:gd name="connsiteY23" fmla="*/ 2627221 h 4387759"/>
                    <a:gd name="connsiteX24" fmla="*/ 2194011 w 3715743"/>
                    <a:gd name="connsiteY24" fmla="*/ 2356122 h 4387759"/>
                    <a:gd name="connsiteX25" fmla="*/ 2194781 w 3715743"/>
                    <a:gd name="connsiteY25" fmla="*/ 2237512 h 4387759"/>
                    <a:gd name="connsiteX26" fmla="*/ 2196764 w 3715743"/>
                    <a:gd name="connsiteY26" fmla="*/ 2167856 h 4387759"/>
                    <a:gd name="connsiteX27" fmla="*/ 2237462 w 3715743"/>
                    <a:gd name="connsiteY27" fmla="*/ 2096996 h 4387759"/>
                    <a:gd name="connsiteX28" fmla="*/ 2347000 w 3715743"/>
                    <a:gd name="connsiteY28" fmla="*/ 2006508 h 4387759"/>
                    <a:gd name="connsiteX29" fmla="*/ 2429550 w 3715743"/>
                    <a:gd name="connsiteY29" fmla="*/ 1920783 h 4387759"/>
                    <a:gd name="connsiteX30" fmla="*/ 2505750 w 3715743"/>
                    <a:gd name="connsiteY30" fmla="*/ 1781083 h 4387759"/>
                    <a:gd name="connsiteX31" fmla="*/ 2532783 w 3715743"/>
                    <a:gd name="connsiteY31" fmla="*/ 1822858 h 4387759"/>
                    <a:gd name="connsiteX32" fmla="*/ 2601000 w 3715743"/>
                    <a:gd name="connsiteY32" fmla="*/ 1771558 h 4387759"/>
                    <a:gd name="connsiteX33" fmla="*/ 2623225 w 3715743"/>
                    <a:gd name="connsiteY33" fmla="*/ 1846171 h 4387759"/>
                    <a:gd name="connsiteX34" fmla="*/ 2758162 w 3715743"/>
                    <a:gd name="connsiteY34" fmla="*/ 1866808 h 4387759"/>
                    <a:gd name="connsiteX35" fmla="*/ 2801343 w 3715743"/>
                    <a:gd name="connsiteY35" fmla="*/ 1850934 h 4387759"/>
                    <a:gd name="connsiteX36" fmla="*/ 2898151 w 3715743"/>
                    <a:gd name="connsiteY36" fmla="*/ 1817163 h 4387759"/>
                    <a:gd name="connsiteX37" fmla="*/ 3067725 w 3715743"/>
                    <a:gd name="connsiteY37" fmla="*/ 1666783 h 4387759"/>
                    <a:gd name="connsiteX38" fmla="*/ 3219354 w 3715743"/>
                    <a:gd name="connsiteY38" fmla="*/ 1406797 h 4387759"/>
                    <a:gd name="connsiteX39" fmla="*/ 3393162 w 3715743"/>
                    <a:gd name="connsiteY39" fmla="*/ 1107983 h 4387759"/>
                    <a:gd name="connsiteX40" fmla="*/ 3464600 w 3715743"/>
                    <a:gd name="connsiteY40" fmla="*/ 996858 h 4387759"/>
                    <a:gd name="connsiteX41" fmla="*/ 3537192 w 3715743"/>
                    <a:gd name="connsiteY41" fmla="*/ 793658 h 4387759"/>
                    <a:gd name="connsiteX42" fmla="*/ 3628112 w 3715743"/>
                    <a:gd name="connsiteY42" fmla="*/ 583242 h 4387759"/>
                    <a:gd name="connsiteX43" fmla="*/ 3715743 w 3715743"/>
                    <a:gd name="connsiteY43" fmla="*/ 361768 h 4387759"/>
                    <a:gd name="connsiteX44" fmla="*/ 3684900 w 3715743"/>
                    <a:gd name="connsiteY44" fmla="*/ 0 h 4387759"/>
                    <a:gd name="connsiteX45" fmla="*/ 2053802 w 3715743"/>
                    <a:gd name="connsiteY45" fmla="*/ 46067 h 4387759"/>
                    <a:gd name="connsiteX46" fmla="*/ 1583610 w 3715743"/>
                    <a:gd name="connsiteY46" fmla="*/ 2170278 h 4387759"/>
                    <a:gd name="connsiteX0" fmla="*/ 519788 w 3715743"/>
                    <a:gd name="connsiteY0" fmla="*/ 4297272 h 4297276"/>
                    <a:gd name="connsiteX1" fmla="*/ 621388 w 3715743"/>
                    <a:gd name="connsiteY1" fmla="*/ 3114584 h 4297276"/>
                    <a:gd name="connsiteX2" fmla="*/ 607101 w 3715743"/>
                    <a:gd name="connsiteY2" fmla="*/ 3089184 h 4297276"/>
                    <a:gd name="connsiteX3" fmla="*/ 446763 w 3715743"/>
                    <a:gd name="connsiteY3" fmla="*/ 3086009 h 4297276"/>
                    <a:gd name="connsiteX4" fmla="*/ 365801 w 3715743"/>
                    <a:gd name="connsiteY4" fmla="*/ 3162209 h 4297276"/>
                    <a:gd name="connsiteX5" fmla="*/ 332463 w 3715743"/>
                    <a:gd name="connsiteY5" fmla="*/ 3213009 h 4297276"/>
                    <a:gd name="connsiteX6" fmla="*/ 183736 w 3715743"/>
                    <a:gd name="connsiteY6" fmla="*/ 3169103 h 4297276"/>
                    <a:gd name="connsiteX7" fmla="*/ 676 w 3715743"/>
                    <a:gd name="connsiteY7" fmla="*/ 2930434 h 4297276"/>
                    <a:gd name="connsiteX8" fmla="*/ 122913 w 3715743"/>
                    <a:gd name="connsiteY8" fmla="*/ 2758984 h 4297276"/>
                    <a:gd name="connsiteX9" fmla="*/ 149901 w 3715743"/>
                    <a:gd name="connsiteY9" fmla="*/ 2785972 h 4297276"/>
                    <a:gd name="connsiteX10" fmla="*/ 341988 w 3715743"/>
                    <a:gd name="connsiteY10" fmla="*/ 2579597 h 4297276"/>
                    <a:gd name="connsiteX11" fmla="*/ 513438 w 3715743"/>
                    <a:gd name="connsiteY11" fmla="*/ 2489109 h 4297276"/>
                    <a:gd name="connsiteX12" fmla="*/ 661076 w 3715743"/>
                    <a:gd name="connsiteY12" fmla="*/ 2346234 h 4297276"/>
                    <a:gd name="connsiteX13" fmla="*/ 775466 w 3715743"/>
                    <a:gd name="connsiteY13" fmla="*/ 2356213 h 4297276"/>
                    <a:gd name="connsiteX14" fmla="*/ 841552 w 3715743"/>
                    <a:gd name="connsiteY14" fmla="*/ 2451598 h 4297276"/>
                    <a:gd name="connsiteX15" fmla="*/ 784901 w 3715743"/>
                    <a:gd name="connsiteY15" fmla="*/ 2522447 h 4297276"/>
                    <a:gd name="connsiteX16" fmla="*/ 688063 w 3715743"/>
                    <a:gd name="connsiteY16" fmla="*/ 2614522 h 4297276"/>
                    <a:gd name="connsiteX17" fmla="*/ 843638 w 3715743"/>
                    <a:gd name="connsiteY17" fmla="*/ 2720884 h 4297276"/>
                    <a:gd name="connsiteX18" fmla="*/ 1165901 w 3715743"/>
                    <a:gd name="connsiteY18" fmla="*/ 2614522 h 4297276"/>
                    <a:gd name="connsiteX19" fmla="*/ 1372276 w 3715743"/>
                    <a:gd name="connsiteY19" fmla="*/ 2808197 h 4297276"/>
                    <a:gd name="connsiteX20" fmla="*/ 1799312 w 3715743"/>
                    <a:gd name="connsiteY20" fmla="*/ 2760571 h 4297276"/>
                    <a:gd name="connsiteX21" fmla="*/ 1792011 w 3715743"/>
                    <a:gd name="connsiteY21" fmla="*/ 2707549 h 4297276"/>
                    <a:gd name="connsiteX22" fmla="*/ 1823125 w 3715743"/>
                    <a:gd name="connsiteY22" fmla="*/ 2627221 h 4297276"/>
                    <a:gd name="connsiteX23" fmla="*/ 2194011 w 3715743"/>
                    <a:gd name="connsiteY23" fmla="*/ 2356122 h 4297276"/>
                    <a:gd name="connsiteX24" fmla="*/ 2194781 w 3715743"/>
                    <a:gd name="connsiteY24" fmla="*/ 2237512 h 4297276"/>
                    <a:gd name="connsiteX25" fmla="*/ 2196764 w 3715743"/>
                    <a:gd name="connsiteY25" fmla="*/ 2167856 h 4297276"/>
                    <a:gd name="connsiteX26" fmla="*/ 2237462 w 3715743"/>
                    <a:gd name="connsiteY26" fmla="*/ 2096996 h 4297276"/>
                    <a:gd name="connsiteX27" fmla="*/ 2347000 w 3715743"/>
                    <a:gd name="connsiteY27" fmla="*/ 2006508 h 4297276"/>
                    <a:gd name="connsiteX28" fmla="*/ 2429550 w 3715743"/>
                    <a:gd name="connsiteY28" fmla="*/ 1920783 h 4297276"/>
                    <a:gd name="connsiteX29" fmla="*/ 2505750 w 3715743"/>
                    <a:gd name="connsiteY29" fmla="*/ 1781083 h 4297276"/>
                    <a:gd name="connsiteX30" fmla="*/ 2532783 w 3715743"/>
                    <a:gd name="connsiteY30" fmla="*/ 1822858 h 4297276"/>
                    <a:gd name="connsiteX31" fmla="*/ 2601000 w 3715743"/>
                    <a:gd name="connsiteY31" fmla="*/ 1771558 h 4297276"/>
                    <a:gd name="connsiteX32" fmla="*/ 2623225 w 3715743"/>
                    <a:gd name="connsiteY32" fmla="*/ 1846171 h 4297276"/>
                    <a:gd name="connsiteX33" fmla="*/ 2758162 w 3715743"/>
                    <a:gd name="connsiteY33" fmla="*/ 1866808 h 4297276"/>
                    <a:gd name="connsiteX34" fmla="*/ 2801343 w 3715743"/>
                    <a:gd name="connsiteY34" fmla="*/ 1850934 h 4297276"/>
                    <a:gd name="connsiteX35" fmla="*/ 2898151 w 3715743"/>
                    <a:gd name="connsiteY35" fmla="*/ 1817163 h 4297276"/>
                    <a:gd name="connsiteX36" fmla="*/ 3067725 w 3715743"/>
                    <a:gd name="connsiteY36" fmla="*/ 1666783 h 4297276"/>
                    <a:gd name="connsiteX37" fmla="*/ 3219354 w 3715743"/>
                    <a:gd name="connsiteY37" fmla="*/ 1406797 h 4297276"/>
                    <a:gd name="connsiteX38" fmla="*/ 3393162 w 3715743"/>
                    <a:gd name="connsiteY38" fmla="*/ 1107983 h 4297276"/>
                    <a:gd name="connsiteX39" fmla="*/ 3464600 w 3715743"/>
                    <a:gd name="connsiteY39" fmla="*/ 996858 h 4297276"/>
                    <a:gd name="connsiteX40" fmla="*/ 3537192 w 3715743"/>
                    <a:gd name="connsiteY40" fmla="*/ 793658 h 4297276"/>
                    <a:gd name="connsiteX41" fmla="*/ 3628112 w 3715743"/>
                    <a:gd name="connsiteY41" fmla="*/ 583242 h 4297276"/>
                    <a:gd name="connsiteX42" fmla="*/ 3715743 w 3715743"/>
                    <a:gd name="connsiteY42" fmla="*/ 361768 h 4297276"/>
                    <a:gd name="connsiteX43" fmla="*/ 3684900 w 3715743"/>
                    <a:gd name="connsiteY43" fmla="*/ 0 h 4297276"/>
                    <a:gd name="connsiteX44" fmla="*/ 2053802 w 3715743"/>
                    <a:gd name="connsiteY44" fmla="*/ 46067 h 4297276"/>
                    <a:gd name="connsiteX45" fmla="*/ 1583610 w 3715743"/>
                    <a:gd name="connsiteY45" fmla="*/ 2170278 h 4297276"/>
                    <a:gd name="connsiteX0" fmla="*/ 621388 w 3715743"/>
                    <a:gd name="connsiteY0" fmla="*/ 3114584 h 3213045"/>
                    <a:gd name="connsiteX1" fmla="*/ 607101 w 3715743"/>
                    <a:gd name="connsiteY1" fmla="*/ 3089184 h 3213045"/>
                    <a:gd name="connsiteX2" fmla="*/ 446763 w 3715743"/>
                    <a:gd name="connsiteY2" fmla="*/ 3086009 h 3213045"/>
                    <a:gd name="connsiteX3" fmla="*/ 365801 w 3715743"/>
                    <a:gd name="connsiteY3" fmla="*/ 3162209 h 3213045"/>
                    <a:gd name="connsiteX4" fmla="*/ 332463 w 3715743"/>
                    <a:gd name="connsiteY4" fmla="*/ 3213009 h 3213045"/>
                    <a:gd name="connsiteX5" fmla="*/ 183736 w 3715743"/>
                    <a:gd name="connsiteY5" fmla="*/ 3169103 h 3213045"/>
                    <a:gd name="connsiteX6" fmla="*/ 676 w 3715743"/>
                    <a:gd name="connsiteY6" fmla="*/ 2930434 h 3213045"/>
                    <a:gd name="connsiteX7" fmla="*/ 122913 w 3715743"/>
                    <a:gd name="connsiteY7" fmla="*/ 2758984 h 3213045"/>
                    <a:gd name="connsiteX8" fmla="*/ 149901 w 3715743"/>
                    <a:gd name="connsiteY8" fmla="*/ 2785972 h 3213045"/>
                    <a:gd name="connsiteX9" fmla="*/ 341988 w 3715743"/>
                    <a:gd name="connsiteY9" fmla="*/ 2579597 h 3213045"/>
                    <a:gd name="connsiteX10" fmla="*/ 513438 w 3715743"/>
                    <a:gd name="connsiteY10" fmla="*/ 2489109 h 3213045"/>
                    <a:gd name="connsiteX11" fmla="*/ 661076 w 3715743"/>
                    <a:gd name="connsiteY11" fmla="*/ 2346234 h 3213045"/>
                    <a:gd name="connsiteX12" fmla="*/ 775466 w 3715743"/>
                    <a:gd name="connsiteY12" fmla="*/ 2356213 h 3213045"/>
                    <a:gd name="connsiteX13" fmla="*/ 841552 w 3715743"/>
                    <a:gd name="connsiteY13" fmla="*/ 2451598 h 3213045"/>
                    <a:gd name="connsiteX14" fmla="*/ 784901 w 3715743"/>
                    <a:gd name="connsiteY14" fmla="*/ 2522447 h 3213045"/>
                    <a:gd name="connsiteX15" fmla="*/ 688063 w 3715743"/>
                    <a:gd name="connsiteY15" fmla="*/ 2614522 h 3213045"/>
                    <a:gd name="connsiteX16" fmla="*/ 843638 w 3715743"/>
                    <a:gd name="connsiteY16" fmla="*/ 2720884 h 3213045"/>
                    <a:gd name="connsiteX17" fmla="*/ 1165901 w 3715743"/>
                    <a:gd name="connsiteY17" fmla="*/ 2614522 h 3213045"/>
                    <a:gd name="connsiteX18" fmla="*/ 1372276 w 3715743"/>
                    <a:gd name="connsiteY18" fmla="*/ 2808197 h 3213045"/>
                    <a:gd name="connsiteX19" fmla="*/ 1799312 w 3715743"/>
                    <a:gd name="connsiteY19" fmla="*/ 2760571 h 3213045"/>
                    <a:gd name="connsiteX20" fmla="*/ 1792011 w 3715743"/>
                    <a:gd name="connsiteY20" fmla="*/ 2707549 h 3213045"/>
                    <a:gd name="connsiteX21" fmla="*/ 1823125 w 3715743"/>
                    <a:gd name="connsiteY21" fmla="*/ 2627221 h 3213045"/>
                    <a:gd name="connsiteX22" fmla="*/ 2194011 w 3715743"/>
                    <a:gd name="connsiteY22" fmla="*/ 2356122 h 3213045"/>
                    <a:gd name="connsiteX23" fmla="*/ 2194781 w 3715743"/>
                    <a:gd name="connsiteY23" fmla="*/ 2237512 h 3213045"/>
                    <a:gd name="connsiteX24" fmla="*/ 2196764 w 3715743"/>
                    <a:gd name="connsiteY24" fmla="*/ 2167856 h 3213045"/>
                    <a:gd name="connsiteX25" fmla="*/ 2237462 w 3715743"/>
                    <a:gd name="connsiteY25" fmla="*/ 2096996 h 3213045"/>
                    <a:gd name="connsiteX26" fmla="*/ 2347000 w 3715743"/>
                    <a:gd name="connsiteY26" fmla="*/ 2006508 h 3213045"/>
                    <a:gd name="connsiteX27" fmla="*/ 2429550 w 3715743"/>
                    <a:gd name="connsiteY27" fmla="*/ 1920783 h 3213045"/>
                    <a:gd name="connsiteX28" fmla="*/ 2505750 w 3715743"/>
                    <a:gd name="connsiteY28" fmla="*/ 1781083 h 3213045"/>
                    <a:gd name="connsiteX29" fmla="*/ 2532783 w 3715743"/>
                    <a:gd name="connsiteY29" fmla="*/ 1822858 h 3213045"/>
                    <a:gd name="connsiteX30" fmla="*/ 2601000 w 3715743"/>
                    <a:gd name="connsiteY30" fmla="*/ 1771558 h 3213045"/>
                    <a:gd name="connsiteX31" fmla="*/ 2623225 w 3715743"/>
                    <a:gd name="connsiteY31" fmla="*/ 1846171 h 3213045"/>
                    <a:gd name="connsiteX32" fmla="*/ 2758162 w 3715743"/>
                    <a:gd name="connsiteY32" fmla="*/ 1866808 h 3213045"/>
                    <a:gd name="connsiteX33" fmla="*/ 2801343 w 3715743"/>
                    <a:gd name="connsiteY33" fmla="*/ 1850934 h 3213045"/>
                    <a:gd name="connsiteX34" fmla="*/ 2898151 w 3715743"/>
                    <a:gd name="connsiteY34" fmla="*/ 1817163 h 3213045"/>
                    <a:gd name="connsiteX35" fmla="*/ 3067725 w 3715743"/>
                    <a:gd name="connsiteY35" fmla="*/ 1666783 h 3213045"/>
                    <a:gd name="connsiteX36" fmla="*/ 3219354 w 3715743"/>
                    <a:gd name="connsiteY36" fmla="*/ 1406797 h 3213045"/>
                    <a:gd name="connsiteX37" fmla="*/ 3393162 w 3715743"/>
                    <a:gd name="connsiteY37" fmla="*/ 1107983 h 3213045"/>
                    <a:gd name="connsiteX38" fmla="*/ 3464600 w 3715743"/>
                    <a:gd name="connsiteY38" fmla="*/ 996858 h 3213045"/>
                    <a:gd name="connsiteX39" fmla="*/ 3537192 w 3715743"/>
                    <a:gd name="connsiteY39" fmla="*/ 793658 h 3213045"/>
                    <a:gd name="connsiteX40" fmla="*/ 3628112 w 3715743"/>
                    <a:gd name="connsiteY40" fmla="*/ 583242 h 3213045"/>
                    <a:gd name="connsiteX41" fmla="*/ 3715743 w 3715743"/>
                    <a:gd name="connsiteY41" fmla="*/ 361768 h 3213045"/>
                    <a:gd name="connsiteX42" fmla="*/ 3684900 w 3715743"/>
                    <a:gd name="connsiteY42" fmla="*/ 0 h 3213045"/>
                    <a:gd name="connsiteX43" fmla="*/ 2053802 w 3715743"/>
                    <a:gd name="connsiteY43" fmla="*/ 46067 h 3213045"/>
                    <a:gd name="connsiteX44" fmla="*/ 1583610 w 3715743"/>
                    <a:gd name="connsiteY44" fmla="*/ 2170278 h 3213045"/>
                    <a:gd name="connsiteX0" fmla="*/ 621388 w 3715743"/>
                    <a:gd name="connsiteY0" fmla="*/ 3114584 h 3187606"/>
                    <a:gd name="connsiteX1" fmla="*/ 607101 w 3715743"/>
                    <a:gd name="connsiteY1" fmla="*/ 3089184 h 3187606"/>
                    <a:gd name="connsiteX2" fmla="*/ 446763 w 3715743"/>
                    <a:gd name="connsiteY2" fmla="*/ 3086009 h 3187606"/>
                    <a:gd name="connsiteX3" fmla="*/ 365801 w 3715743"/>
                    <a:gd name="connsiteY3" fmla="*/ 3162209 h 3187606"/>
                    <a:gd name="connsiteX4" fmla="*/ 183736 w 3715743"/>
                    <a:gd name="connsiteY4" fmla="*/ 3169103 h 3187606"/>
                    <a:gd name="connsiteX5" fmla="*/ 676 w 3715743"/>
                    <a:gd name="connsiteY5" fmla="*/ 2930434 h 3187606"/>
                    <a:gd name="connsiteX6" fmla="*/ 122913 w 3715743"/>
                    <a:gd name="connsiteY6" fmla="*/ 2758984 h 3187606"/>
                    <a:gd name="connsiteX7" fmla="*/ 149901 w 3715743"/>
                    <a:gd name="connsiteY7" fmla="*/ 2785972 h 3187606"/>
                    <a:gd name="connsiteX8" fmla="*/ 341988 w 3715743"/>
                    <a:gd name="connsiteY8" fmla="*/ 2579597 h 3187606"/>
                    <a:gd name="connsiteX9" fmla="*/ 513438 w 3715743"/>
                    <a:gd name="connsiteY9" fmla="*/ 2489109 h 3187606"/>
                    <a:gd name="connsiteX10" fmla="*/ 661076 w 3715743"/>
                    <a:gd name="connsiteY10" fmla="*/ 2346234 h 3187606"/>
                    <a:gd name="connsiteX11" fmla="*/ 775466 w 3715743"/>
                    <a:gd name="connsiteY11" fmla="*/ 2356213 h 3187606"/>
                    <a:gd name="connsiteX12" fmla="*/ 841552 w 3715743"/>
                    <a:gd name="connsiteY12" fmla="*/ 2451598 h 3187606"/>
                    <a:gd name="connsiteX13" fmla="*/ 784901 w 3715743"/>
                    <a:gd name="connsiteY13" fmla="*/ 2522447 h 3187606"/>
                    <a:gd name="connsiteX14" fmla="*/ 688063 w 3715743"/>
                    <a:gd name="connsiteY14" fmla="*/ 2614522 h 3187606"/>
                    <a:gd name="connsiteX15" fmla="*/ 843638 w 3715743"/>
                    <a:gd name="connsiteY15" fmla="*/ 2720884 h 3187606"/>
                    <a:gd name="connsiteX16" fmla="*/ 1165901 w 3715743"/>
                    <a:gd name="connsiteY16" fmla="*/ 2614522 h 3187606"/>
                    <a:gd name="connsiteX17" fmla="*/ 1372276 w 3715743"/>
                    <a:gd name="connsiteY17" fmla="*/ 2808197 h 3187606"/>
                    <a:gd name="connsiteX18" fmla="*/ 1799312 w 3715743"/>
                    <a:gd name="connsiteY18" fmla="*/ 2760571 h 3187606"/>
                    <a:gd name="connsiteX19" fmla="*/ 1792011 w 3715743"/>
                    <a:gd name="connsiteY19" fmla="*/ 2707549 h 3187606"/>
                    <a:gd name="connsiteX20" fmla="*/ 1823125 w 3715743"/>
                    <a:gd name="connsiteY20" fmla="*/ 2627221 h 3187606"/>
                    <a:gd name="connsiteX21" fmla="*/ 2194011 w 3715743"/>
                    <a:gd name="connsiteY21" fmla="*/ 2356122 h 3187606"/>
                    <a:gd name="connsiteX22" fmla="*/ 2194781 w 3715743"/>
                    <a:gd name="connsiteY22" fmla="*/ 2237512 h 3187606"/>
                    <a:gd name="connsiteX23" fmla="*/ 2196764 w 3715743"/>
                    <a:gd name="connsiteY23" fmla="*/ 2167856 h 3187606"/>
                    <a:gd name="connsiteX24" fmla="*/ 2237462 w 3715743"/>
                    <a:gd name="connsiteY24" fmla="*/ 2096996 h 3187606"/>
                    <a:gd name="connsiteX25" fmla="*/ 2347000 w 3715743"/>
                    <a:gd name="connsiteY25" fmla="*/ 2006508 h 3187606"/>
                    <a:gd name="connsiteX26" fmla="*/ 2429550 w 3715743"/>
                    <a:gd name="connsiteY26" fmla="*/ 1920783 h 3187606"/>
                    <a:gd name="connsiteX27" fmla="*/ 2505750 w 3715743"/>
                    <a:gd name="connsiteY27" fmla="*/ 1781083 h 3187606"/>
                    <a:gd name="connsiteX28" fmla="*/ 2532783 w 3715743"/>
                    <a:gd name="connsiteY28" fmla="*/ 1822858 h 3187606"/>
                    <a:gd name="connsiteX29" fmla="*/ 2601000 w 3715743"/>
                    <a:gd name="connsiteY29" fmla="*/ 1771558 h 3187606"/>
                    <a:gd name="connsiteX30" fmla="*/ 2623225 w 3715743"/>
                    <a:gd name="connsiteY30" fmla="*/ 1846171 h 3187606"/>
                    <a:gd name="connsiteX31" fmla="*/ 2758162 w 3715743"/>
                    <a:gd name="connsiteY31" fmla="*/ 1866808 h 3187606"/>
                    <a:gd name="connsiteX32" fmla="*/ 2801343 w 3715743"/>
                    <a:gd name="connsiteY32" fmla="*/ 1850934 h 3187606"/>
                    <a:gd name="connsiteX33" fmla="*/ 2898151 w 3715743"/>
                    <a:gd name="connsiteY33" fmla="*/ 1817163 h 3187606"/>
                    <a:gd name="connsiteX34" fmla="*/ 3067725 w 3715743"/>
                    <a:gd name="connsiteY34" fmla="*/ 1666783 h 3187606"/>
                    <a:gd name="connsiteX35" fmla="*/ 3219354 w 3715743"/>
                    <a:gd name="connsiteY35" fmla="*/ 1406797 h 3187606"/>
                    <a:gd name="connsiteX36" fmla="*/ 3393162 w 3715743"/>
                    <a:gd name="connsiteY36" fmla="*/ 1107983 h 3187606"/>
                    <a:gd name="connsiteX37" fmla="*/ 3464600 w 3715743"/>
                    <a:gd name="connsiteY37" fmla="*/ 996858 h 3187606"/>
                    <a:gd name="connsiteX38" fmla="*/ 3537192 w 3715743"/>
                    <a:gd name="connsiteY38" fmla="*/ 793658 h 3187606"/>
                    <a:gd name="connsiteX39" fmla="*/ 3628112 w 3715743"/>
                    <a:gd name="connsiteY39" fmla="*/ 583242 h 3187606"/>
                    <a:gd name="connsiteX40" fmla="*/ 3715743 w 3715743"/>
                    <a:gd name="connsiteY40" fmla="*/ 361768 h 3187606"/>
                    <a:gd name="connsiteX41" fmla="*/ 3684900 w 3715743"/>
                    <a:gd name="connsiteY41" fmla="*/ 0 h 3187606"/>
                    <a:gd name="connsiteX42" fmla="*/ 2053802 w 3715743"/>
                    <a:gd name="connsiteY42" fmla="*/ 46067 h 3187606"/>
                    <a:gd name="connsiteX43" fmla="*/ 1583610 w 3715743"/>
                    <a:gd name="connsiteY43" fmla="*/ 2170278 h 3187606"/>
                    <a:gd name="connsiteX0" fmla="*/ 621388 w 3715743"/>
                    <a:gd name="connsiteY0" fmla="*/ 3114584 h 3173536"/>
                    <a:gd name="connsiteX1" fmla="*/ 607101 w 3715743"/>
                    <a:gd name="connsiteY1" fmla="*/ 3089184 h 3173536"/>
                    <a:gd name="connsiteX2" fmla="*/ 446763 w 3715743"/>
                    <a:gd name="connsiteY2" fmla="*/ 3086009 h 3173536"/>
                    <a:gd name="connsiteX3" fmla="*/ 183736 w 3715743"/>
                    <a:gd name="connsiteY3" fmla="*/ 3169103 h 3173536"/>
                    <a:gd name="connsiteX4" fmla="*/ 676 w 3715743"/>
                    <a:gd name="connsiteY4" fmla="*/ 2930434 h 3173536"/>
                    <a:gd name="connsiteX5" fmla="*/ 122913 w 3715743"/>
                    <a:gd name="connsiteY5" fmla="*/ 2758984 h 3173536"/>
                    <a:gd name="connsiteX6" fmla="*/ 149901 w 3715743"/>
                    <a:gd name="connsiteY6" fmla="*/ 2785972 h 3173536"/>
                    <a:gd name="connsiteX7" fmla="*/ 341988 w 3715743"/>
                    <a:gd name="connsiteY7" fmla="*/ 2579597 h 3173536"/>
                    <a:gd name="connsiteX8" fmla="*/ 513438 w 3715743"/>
                    <a:gd name="connsiteY8" fmla="*/ 2489109 h 3173536"/>
                    <a:gd name="connsiteX9" fmla="*/ 661076 w 3715743"/>
                    <a:gd name="connsiteY9" fmla="*/ 2346234 h 3173536"/>
                    <a:gd name="connsiteX10" fmla="*/ 775466 w 3715743"/>
                    <a:gd name="connsiteY10" fmla="*/ 2356213 h 3173536"/>
                    <a:gd name="connsiteX11" fmla="*/ 841552 w 3715743"/>
                    <a:gd name="connsiteY11" fmla="*/ 2451598 h 3173536"/>
                    <a:gd name="connsiteX12" fmla="*/ 784901 w 3715743"/>
                    <a:gd name="connsiteY12" fmla="*/ 2522447 h 3173536"/>
                    <a:gd name="connsiteX13" fmla="*/ 688063 w 3715743"/>
                    <a:gd name="connsiteY13" fmla="*/ 2614522 h 3173536"/>
                    <a:gd name="connsiteX14" fmla="*/ 843638 w 3715743"/>
                    <a:gd name="connsiteY14" fmla="*/ 2720884 h 3173536"/>
                    <a:gd name="connsiteX15" fmla="*/ 1165901 w 3715743"/>
                    <a:gd name="connsiteY15" fmla="*/ 2614522 h 3173536"/>
                    <a:gd name="connsiteX16" fmla="*/ 1372276 w 3715743"/>
                    <a:gd name="connsiteY16" fmla="*/ 2808197 h 3173536"/>
                    <a:gd name="connsiteX17" fmla="*/ 1799312 w 3715743"/>
                    <a:gd name="connsiteY17" fmla="*/ 2760571 h 3173536"/>
                    <a:gd name="connsiteX18" fmla="*/ 1792011 w 3715743"/>
                    <a:gd name="connsiteY18" fmla="*/ 2707549 h 3173536"/>
                    <a:gd name="connsiteX19" fmla="*/ 1823125 w 3715743"/>
                    <a:gd name="connsiteY19" fmla="*/ 2627221 h 3173536"/>
                    <a:gd name="connsiteX20" fmla="*/ 2194011 w 3715743"/>
                    <a:gd name="connsiteY20" fmla="*/ 2356122 h 3173536"/>
                    <a:gd name="connsiteX21" fmla="*/ 2194781 w 3715743"/>
                    <a:gd name="connsiteY21" fmla="*/ 2237512 h 3173536"/>
                    <a:gd name="connsiteX22" fmla="*/ 2196764 w 3715743"/>
                    <a:gd name="connsiteY22" fmla="*/ 2167856 h 3173536"/>
                    <a:gd name="connsiteX23" fmla="*/ 2237462 w 3715743"/>
                    <a:gd name="connsiteY23" fmla="*/ 2096996 h 3173536"/>
                    <a:gd name="connsiteX24" fmla="*/ 2347000 w 3715743"/>
                    <a:gd name="connsiteY24" fmla="*/ 2006508 h 3173536"/>
                    <a:gd name="connsiteX25" fmla="*/ 2429550 w 3715743"/>
                    <a:gd name="connsiteY25" fmla="*/ 1920783 h 3173536"/>
                    <a:gd name="connsiteX26" fmla="*/ 2505750 w 3715743"/>
                    <a:gd name="connsiteY26" fmla="*/ 1781083 h 3173536"/>
                    <a:gd name="connsiteX27" fmla="*/ 2532783 w 3715743"/>
                    <a:gd name="connsiteY27" fmla="*/ 1822858 h 3173536"/>
                    <a:gd name="connsiteX28" fmla="*/ 2601000 w 3715743"/>
                    <a:gd name="connsiteY28" fmla="*/ 1771558 h 3173536"/>
                    <a:gd name="connsiteX29" fmla="*/ 2623225 w 3715743"/>
                    <a:gd name="connsiteY29" fmla="*/ 1846171 h 3173536"/>
                    <a:gd name="connsiteX30" fmla="*/ 2758162 w 3715743"/>
                    <a:gd name="connsiteY30" fmla="*/ 1866808 h 3173536"/>
                    <a:gd name="connsiteX31" fmla="*/ 2801343 w 3715743"/>
                    <a:gd name="connsiteY31" fmla="*/ 1850934 h 3173536"/>
                    <a:gd name="connsiteX32" fmla="*/ 2898151 w 3715743"/>
                    <a:gd name="connsiteY32" fmla="*/ 1817163 h 3173536"/>
                    <a:gd name="connsiteX33" fmla="*/ 3067725 w 3715743"/>
                    <a:gd name="connsiteY33" fmla="*/ 1666783 h 3173536"/>
                    <a:gd name="connsiteX34" fmla="*/ 3219354 w 3715743"/>
                    <a:gd name="connsiteY34" fmla="*/ 1406797 h 3173536"/>
                    <a:gd name="connsiteX35" fmla="*/ 3393162 w 3715743"/>
                    <a:gd name="connsiteY35" fmla="*/ 1107983 h 3173536"/>
                    <a:gd name="connsiteX36" fmla="*/ 3464600 w 3715743"/>
                    <a:gd name="connsiteY36" fmla="*/ 996858 h 3173536"/>
                    <a:gd name="connsiteX37" fmla="*/ 3537192 w 3715743"/>
                    <a:gd name="connsiteY37" fmla="*/ 793658 h 3173536"/>
                    <a:gd name="connsiteX38" fmla="*/ 3628112 w 3715743"/>
                    <a:gd name="connsiteY38" fmla="*/ 583242 h 3173536"/>
                    <a:gd name="connsiteX39" fmla="*/ 3715743 w 3715743"/>
                    <a:gd name="connsiteY39" fmla="*/ 361768 h 3173536"/>
                    <a:gd name="connsiteX40" fmla="*/ 3684900 w 3715743"/>
                    <a:gd name="connsiteY40" fmla="*/ 0 h 3173536"/>
                    <a:gd name="connsiteX41" fmla="*/ 2053802 w 3715743"/>
                    <a:gd name="connsiteY41" fmla="*/ 46067 h 3173536"/>
                    <a:gd name="connsiteX42" fmla="*/ 1583610 w 3715743"/>
                    <a:gd name="connsiteY42" fmla="*/ 2170278 h 3173536"/>
                    <a:gd name="connsiteX0" fmla="*/ 621388 w 3715743"/>
                    <a:gd name="connsiteY0" fmla="*/ 3114584 h 3173536"/>
                    <a:gd name="connsiteX1" fmla="*/ 446763 w 3715743"/>
                    <a:gd name="connsiteY1" fmla="*/ 3086009 h 3173536"/>
                    <a:gd name="connsiteX2" fmla="*/ 183736 w 3715743"/>
                    <a:gd name="connsiteY2" fmla="*/ 3169103 h 3173536"/>
                    <a:gd name="connsiteX3" fmla="*/ 676 w 3715743"/>
                    <a:gd name="connsiteY3" fmla="*/ 2930434 h 3173536"/>
                    <a:gd name="connsiteX4" fmla="*/ 122913 w 3715743"/>
                    <a:gd name="connsiteY4" fmla="*/ 2758984 h 3173536"/>
                    <a:gd name="connsiteX5" fmla="*/ 149901 w 3715743"/>
                    <a:gd name="connsiteY5" fmla="*/ 2785972 h 3173536"/>
                    <a:gd name="connsiteX6" fmla="*/ 341988 w 3715743"/>
                    <a:gd name="connsiteY6" fmla="*/ 2579597 h 3173536"/>
                    <a:gd name="connsiteX7" fmla="*/ 513438 w 3715743"/>
                    <a:gd name="connsiteY7" fmla="*/ 2489109 h 3173536"/>
                    <a:gd name="connsiteX8" fmla="*/ 661076 w 3715743"/>
                    <a:gd name="connsiteY8" fmla="*/ 2346234 h 3173536"/>
                    <a:gd name="connsiteX9" fmla="*/ 775466 w 3715743"/>
                    <a:gd name="connsiteY9" fmla="*/ 2356213 h 3173536"/>
                    <a:gd name="connsiteX10" fmla="*/ 841552 w 3715743"/>
                    <a:gd name="connsiteY10" fmla="*/ 2451598 h 3173536"/>
                    <a:gd name="connsiteX11" fmla="*/ 784901 w 3715743"/>
                    <a:gd name="connsiteY11" fmla="*/ 2522447 h 3173536"/>
                    <a:gd name="connsiteX12" fmla="*/ 688063 w 3715743"/>
                    <a:gd name="connsiteY12" fmla="*/ 2614522 h 3173536"/>
                    <a:gd name="connsiteX13" fmla="*/ 843638 w 3715743"/>
                    <a:gd name="connsiteY13" fmla="*/ 2720884 h 3173536"/>
                    <a:gd name="connsiteX14" fmla="*/ 1165901 w 3715743"/>
                    <a:gd name="connsiteY14" fmla="*/ 2614522 h 3173536"/>
                    <a:gd name="connsiteX15" fmla="*/ 1372276 w 3715743"/>
                    <a:gd name="connsiteY15" fmla="*/ 2808197 h 3173536"/>
                    <a:gd name="connsiteX16" fmla="*/ 1799312 w 3715743"/>
                    <a:gd name="connsiteY16" fmla="*/ 2760571 h 3173536"/>
                    <a:gd name="connsiteX17" fmla="*/ 1792011 w 3715743"/>
                    <a:gd name="connsiteY17" fmla="*/ 2707549 h 3173536"/>
                    <a:gd name="connsiteX18" fmla="*/ 1823125 w 3715743"/>
                    <a:gd name="connsiteY18" fmla="*/ 2627221 h 3173536"/>
                    <a:gd name="connsiteX19" fmla="*/ 2194011 w 3715743"/>
                    <a:gd name="connsiteY19" fmla="*/ 2356122 h 3173536"/>
                    <a:gd name="connsiteX20" fmla="*/ 2194781 w 3715743"/>
                    <a:gd name="connsiteY20" fmla="*/ 2237512 h 3173536"/>
                    <a:gd name="connsiteX21" fmla="*/ 2196764 w 3715743"/>
                    <a:gd name="connsiteY21" fmla="*/ 2167856 h 3173536"/>
                    <a:gd name="connsiteX22" fmla="*/ 2237462 w 3715743"/>
                    <a:gd name="connsiteY22" fmla="*/ 2096996 h 3173536"/>
                    <a:gd name="connsiteX23" fmla="*/ 2347000 w 3715743"/>
                    <a:gd name="connsiteY23" fmla="*/ 2006508 h 3173536"/>
                    <a:gd name="connsiteX24" fmla="*/ 2429550 w 3715743"/>
                    <a:gd name="connsiteY24" fmla="*/ 1920783 h 3173536"/>
                    <a:gd name="connsiteX25" fmla="*/ 2505750 w 3715743"/>
                    <a:gd name="connsiteY25" fmla="*/ 1781083 h 3173536"/>
                    <a:gd name="connsiteX26" fmla="*/ 2532783 w 3715743"/>
                    <a:gd name="connsiteY26" fmla="*/ 1822858 h 3173536"/>
                    <a:gd name="connsiteX27" fmla="*/ 2601000 w 3715743"/>
                    <a:gd name="connsiteY27" fmla="*/ 1771558 h 3173536"/>
                    <a:gd name="connsiteX28" fmla="*/ 2623225 w 3715743"/>
                    <a:gd name="connsiteY28" fmla="*/ 1846171 h 3173536"/>
                    <a:gd name="connsiteX29" fmla="*/ 2758162 w 3715743"/>
                    <a:gd name="connsiteY29" fmla="*/ 1866808 h 3173536"/>
                    <a:gd name="connsiteX30" fmla="*/ 2801343 w 3715743"/>
                    <a:gd name="connsiteY30" fmla="*/ 1850934 h 3173536"/>
                    <a:gd name="connsiteX31" fmla="*/ 2898151 w 3715743"/>
                    <a:gd name="connsiteY31" fmla="*/ 1817163 h 3173536"/>
                    <a:gd name="connsiteX32" fmla="*/ 3067725 w 3715743"/>
                    <a:gd name="connsiteY32" fmla="*/ 1666783 h 3173536"/>
                    <a:gd name="connsiteX33" fmla="*/ 3219354 w 3715743"/>
                    <a:gd name="connsiteY33" fmla="*/ 1406797 h 3173536"/>
                    <a:gd name="connsiteX34" fmla="*/ 3393162 w 3715743"/>
                    <a:gd name="connsiteY34" fmla="*/ 1107983 h 3173536"/>
                    <a:gd name="connsiteX35" fmla="*/ 3464600 w 3715743"/>
                    <a:gd name="connsiteY35" fmla="*/ 996858 h 3173536"/>
                    <a:gd name="connsiteX36" fmla="*/ 3537192 w 3715743"/>
                    <a:gd name="connsiteY36" fmla="*/ 793658 h 3173536"/>
                    <a:gd name="connsiteX37" fmla="*/ 3628112 w 3715743"/>
                    <a:gd name="connsiteY37" fmla="*/ 583242 h 3173536"/>
                    <a:gd name="connsiteX38" fmla="*/ 3715743 w 3715743"/>
                    <a:gd name="connsiteY38" fmla="*/ 361768 h 3173536"/>
                    <a:gd name="connsiteX39" fmla="*/ 3684900 w 3715743"/>
                    <a:gd name="connsiteY39" fmla="*/ 0 h 3173536"/>
                    <a:gd name="connsiteX40" fmla="*/ 2053802 w 3715743"/>
                    <a:gd name="connsiteY40" fmla="*/ 46067 h 3173536"/>
                    <a:gd name="connsiteX41" fmla="*/ 1583610 w 3715743"/>
                    <a:gd name="connsiteY41" fmla="*/ 2170278 h 3173536"/>
                    <a:gd name="connsiteX0" fmla="*/ 446763 w 3715743"/>
                    <a:gd name="connsiteY0" fmla="*/ 3086009 h 3173536"/>
                    <a:gd name="connsiteX1" fmla="*/ 183736 w 3715743"/>
                    <a:gd name="connsiteY1" fmla="*/ 3169103 h 3173536"/>
                    <a:gd name="connsiteX2" fmla="*/ 676 w 3715743"/>
                    <a:gd name="connsiteY2" fmla="*/ 2930434 h 3173536"/>
                    <a:gd name="connsiteX3" fmla="*/ 122913 w 3715743"/>
                    <a:gd name="connsiteY3" fmla="*/ 2758984 h 3173536"/>
                    <a:gd name="connsiteX4" fmla="*/ 149901 w 3715743"/>
                    <a:gd name="connsiteY4" fmla="*/ 2785972 h 3173536"/>
                    <a:gd name="connsiteX5" fmla="*/ 341988 w 3715743"/>
                    <a:gd name="connsiteY5" fmla="*/ 2579597 h 3173536"/>
                    <a:gd name="connsiteX6" fmla="*/ 513438 w 3715743"/>
                    <a:gd name="connsiteY6" fmla="*/ 2489109 h 3173536"/>
                    <a:gd name="connsiteX7" fmla="*/ 661076 w 3715743"/>
                    <a:gd name="connsiteY7" fmla="*/ 2346234 h 3173536"/>
                    <a:gd name="connsiteX8" fmla="*/ 775466 w 3715743"/>
                    <a:gd name="connsiteY8" fmla="*/ 2356213 h 3173536"/>
                    <a:gd name="connsiteX9" fmla="*/ 841552 w 3715743"/>
                    <a:gd name="connsiteY9" fmla="*/ 2451598 h 3173536"/>
                    <a:gd name="connsiteX10" fmla="*/ 784901 w 3715743"/>
                    <a:gd name="connsiteY10" fmla="*/ 2522447 h 3173536"/>
                    <a:gd name="connsiteX11" fmla="*/ 688063 w 3715743"/>
                    <a:gd name="connsiteY11" fmla="*/ 2614522 h 3173536"/>
                    <a:gd name="connsiteX12" fmla="*/ 843638 w 3715743"/>
                    <a:gd name="connsiteY12" fmla="*/ 2720884 h 3173536"/>
                    <a:gd name="connsiteX13" fmla="*/ 1165901 w 3715743"/>
                    <a:gd name="connsiteY13" fmla="*/ 2614522 h 3173536"/>
                    <a:gd name="connsiteX14" fmla="*/ 1372276 w 3715743"/>
                    <a:gd name="connsiteY14" fmla="*/ 2808197 h 3173536"/>
                    <a:gd name="connsiteX15" fmla="*/ 1799312 w 3715743"/>
                    <a:gd name="connsiteY15" fmla="*/ 2760571 h 3173536"/>
                    <a:gd name="connsiteX16" fmla="*/ 1792011 w 3715743"/>
                    <a:gd name="connsiteY16" fmla="*/ 2707549 h 3173536"/>
                    <a:gd name="connsiteX17" fmla="*/ 1823125 w 3715743"/>
                    <a:gd name="connsiteY17" fmla="*/ 2627221 h 3173536"/>
                    <a:gd name="connsiteX18" fmla="*/ 2194011 w 3715743"/>
                    <a:gd name="connsiteY18" fmla="*/ 2356122 h 3173536"/>
                    <a:gd name="connsiteX19" fmla="*/ 2194781 w 3715743"/>
                    <a:gd name="connsiteY19" fmla="*/ 2237512 h 3173536"/>
                    <a:gd name="connsiteX20" fmla="*/ 2196764 w 3715743"/>
                    <a:gd name="connsiteY20" fmla="*/ 2167856 h 3173536"/>
                    <a:gd name="connsiteX21" fmla="*/ 2237462 w 3715743"/>
                    <a:gd name="connsiteY21" fmla="*/ 2096996 h 3173536"/>
                    <a:gd name="connsiteX22" fmla="*/ 2347000 w 3715743"/>
                    <a:gd name="connsiteY22" fmla="*/ 2006508 h 3173536"/>
                    <a:gd name="connsiteX23" fmla="*/ 2429550 w 3715743"/>
                    <a:gd name="connsiteY23" fmla="*/ 1920783 h 3173536"/>
                    <a:gd name="connsiteX24" fmla="*/ 2505750 w 3715743"/>
                    <a:gd name="connsiteY24" fmla="*/ 1781083 h 3173536"/>
                    <a:gd name="connsiteX25" fmla="*/ 2532783 w 3715743"/>
                    <a:gd name="connsiteY25" fmla="*/ 1822858 h 3173536"/>
                    <a:gd name="connsiteX26" fmla="*/ 2601000 w 3715743"/>
                    <a:gd name="connsiteY26" fmla="*/ 1771558 h 3173536"/>
                    <a:gd name="connsiteX27" fmla="*/ 2623225 w 3715743"/>
                    <a:gd name="connsiteY27" fmla="*/ 1846171 h 3173536"/>
                    <a:gd name="connsiteX28" fmla="*/ 2758162 w 3715743"/>
                    <a:gd name="connsiteY28" fmla="*/ 1866808 h 3173536"/>
                    <a:gd name="connsiteX29" fmla="*/ 2801343 w 3715743"/>
                    <a:gd name="connsiteY29" fmla="*/ 1850934 h 3173536"/>
                    <a:gd name="connsiteX30" fmla="*/ 2898151 w 3715743"/>
                    <a:gd name="connsiteY30" fmla="*/ 1817163 h 3173536"/>
                    <a:gd name="connsiteX31" fmla="*/ 3067725 w 3715743"/>
                    <a:gd name="connsiteY31" fmla="*/ 1666783 h 3173536"/>
                    <a:gd name="connsiteX32" fmla="*/ 3219354 w 3715743"/>
                    <a:gd name="connsiteY32" fmla="*/ 1406797 h 3173536"/>
                    <a:gd name="connsiteX33" fmla="*/ 3393162 w 3715743"/>
                    <a:gd name="connsiteY33" fmla="*/ 1107983 h 3173536"/>
                    <a:gd name="connsiteX34" fmla="*/ 3464600 w 3715743"/>
                    <a:gd name="connsiteY34" fmla="*/ 996858 h 3173536"/>
                    <a:gd name="connsiteX35" fmla="*/ 3537192 w 3715743"/>
                    <a:gd name="connsiteY35" fmla="*/ 793658 h 3173536"/>
                    <a:gd name="connsiteX36" fmla="*/ 3628112 w 3715743"/>
                    <a:gd name="connsiteY36" fmla="*/ 583242 h 3173536"/>
                    <a:gd name="connsiteX37" fmla="*/ 3715743 w 3715743"/>
                    <a:gd name="connsiteY37" fmla="*/ 361768 h 3173536"/>
                    <a:gd name="connsiteX38" fmla="*/ 3684900 w 3715743"/>
                    <a:gd name="connsiteY38" fmla="*/ 0 h 3173536"/>
                    <a:gd name="connsiteX39" fmla="*/ 2053802 w 3715743"/>
                    <a:gd name="connsiteY39" fmla="*/ 46067 h 3173536"/>
                    <a:gd name="connsiteX40" fmla="*/ 1583610 w 3715743"/>
                    <a:gd name="connsiteY40" fmla="*/ 2170278 h 3173536"/>
                    <a:gd name="connsiteX0" fmla="*/ 446763 w 3715743"/>
                    <a:gd name="connsiteY0" fmla="*/ 3086009 h 3173536"/>
                    <a:gd name="connsiteX1" fmla="*/ 183736 w 3715743"/>
                    <a:gd name="connsiteY1" fmla="*/ 3169103 h 3173536"/>
                    <a:gd name="connsiteX2" fmla="*/ 676 w 3715743"/>
                    <a:gd name="connsiteY2" fmla="*/ 2930434 h 3173536"/>
                    <a:gd name="connsiteX3" fmla="*/ 122913 w 3715743"/>
                    <a:gd name="connsiteY3" fmla="*/ 2758984 h 3173536"/>
                    <a:gd name="connsiteX4" fmla="*/ 149901 w 3715743"/>
                    <a:gd name="connsiteY4" fmla="*/ 2785972 h 3173536"/>
                    <a:gd name="connsiteX5" fmla="*/ 341988 w 3715743"/>
                    <a:gd name="connsiteY5" fmla="*/ 2579597 h 3173536"/>
                    <a:gd name="connsiteX6" fmla="*/ 513438 w 3715743"/>
                    <a:gd name="connsiteY6" fmla="*/ 2489109 h 3173536"/>
                    <a:gd name="connsiteX7" fmla="*/ 661076 w 3715743"/>
                    <a:gd name="connsiteY7" fmla="*/ 2346234 h 3173536"/>
                    <a:gd name="connsiteX8" fmla="*/ 775466 w 3715743"/>
                    <a:gd name="connsiteY8" fmla="*/ 2356213 h 3173536"/>
                    <a:gd name="connsiteX9" fmla="*/ 841552 w 3715743"/>
                    <a:gd name="connsiteY9" fmla="*/ 2451598 h 3173536"/>
                    <a:gd name="connsiteX10" fmla="*/ 784901 w 3715743"/>
                    <a:gd name="connsiteY10" fmla="*/ 2522447 h 3173536"/>
                    <a:gd name="connsiteX11" fmla="*/ 843638 w 3715743"/>
                    <a:gd name="connsiteY11" fmla="*/ 2720884 h 3173536"/>
                    <a:gd name="connsiteX12" fmla="*/ 1165901 w 3715743"/>
                    <a:gd name="connsiteY12" fmla="*/ 2614522 h 3173536"/>
                    <a:gd name="connsiteX13" fmla="*/ 1372276 w 3715743"/>
                    <a:gd name="connsiteY13" fmla="*/ 2808197 h 3173536"/>
                    <a:gd name="connsiteX14" fmla="*/ 1799312 w 3715743"/>
                    <a:gd name="connsiteY14" fmla="*/ 2760571 h 3173536"/>
                    <a:gd name="connsiteX15" fmla="*/ 1792011 w 3715743"/>
                    <a:gd name="connsiteY15" fmla="*/ 2707549 h 3173536"/>
                    <a:gd name="connsiteX16" fmla="*/ 1823125 w 3715743"/>
                    <a:gd name="connsiteY16" fmla="*/ 2627221 h 3173536"/>
                    <a:gd name="connsiteX17" fmla="*/ 2194011 w 3715743"/>
                    <a:gd name="connsiteY17" fmla="*/ 2356122 h 3173536"/>
                    <a:gd name="connsiteX18" fmla="*/ 2194781 w 3715743"/>
                    <a:gd name="connsiteY18" fmla="*/ 2237512 h 3173536"/>
                    <a:gd name="connsiteX19" fmla="*/ 2196764 w 3715743"/>
                    <a:gd name="connsiteY19" fmla="*/ 2167856 h 3173536"/>
                    <a:gd name="connsiteX20" fmla="*/ 2237462 w 3715743"/>
                    <a:gd name="connsiteY20" fmla="*/ 2096996 h 3173536"/>
                    <a:gd name="connsiteX21" fmla="*/ 2347000 w 3715743"/>
                    <a:gd name="connsiteY21" fmla="*/ 2006508 h 3173536"/>
                    <a:gd name="connsiteX22" fmla="*/ 2429550 w 3715743"/>
                    <a:gd name="connsiteY22" fmla="*/ 1920783 h 3173536"/>
                    <a:gd name="connsiteX23" fmla="*/ 2505750 w 3715743"/>
                    <a:gd name="connsiteY23" fmla="*/ 1781083 h 3173536"/>
                    <a:gd name="connsiteX24" fmla="*/ 2532783 w 3715743"/>
                    <a:gd name="connsiteY24" fmla="*/ 1822858 h 3173536"/>
                    <a:gd name="connsiteX25" fmla="*/ 2601000 w 3715743"/>
                    <a:gd name="connsiteY25" fmla="*/ 1771558 h 3173536"/>
                    <a:gd name="connsiteX26" fmla="*/ 2623225 w 3715743"/>
                    <a:gd name="connsiteY26" fmla="*/ 1846171 h 3173536"/>
                    <a:gd name="connsiteX27" fmla="*/ 2758162 w 3715743"/>
                    <a:gd name="connsiteY27" fmla="*/ 1866808 h 3173536"/>
                    <a:gd name="connsiteX28" fmla="*/ 2801343 w 3715743"/>
                    <a:gd name="connsiteY28" fmla="*/ 1850934 h 3173536"/>
                    <a:gd name="connsiteX29" fmla="*/ 2898151 w 3715743"/>
                    <a:gd name="connsiteY29" fmla="*/ 1817163 h 3173536"/>
                    <a:gd name="connsiteX30" fmla="*/ 3067725 w 3715743"/>
                    <a:gd name="connsiteY30" fmla="*/ 1666783 h 3173536"/>
                    <a:gd name="connsiteX31" fmla="*/ 3219354 w 3715743"/>
                    <a:gd name="connsiteY31" fmla="*/ 1406797 h 3173536"/>
                    <a:gd name="connsiteX32" fmla="*/ 3393162 w 3715743"/>
                    <a:gd name="connsiteY32" fmla="*/ 1107983 h 3173536"/>
                    <a:gd name="connsiteX33" fmla="*/ 3464600 w 3715743"/>
                    <a:gd name="connsiteY33" fmla="*/ 996858 h 3173536"/>
                    <a:gd name="connsiteX34" fmla="*/ 3537192 w 3715743"/>
                    <a:gd name="connsiteY34" fmla="*/ 793658 h 3173536"/>
                    <a:gd name="connsiteX35" fmla="*/ 3628112 w 3715743"/>
                    <a:gd name="connsiteY35" fmla="*/ 583242 h 3173536"/>
                    <a:gd name="connsiteX36" fmla="*/ 3715743 w 3715743"/>
                    <a:gd name="connsiteY36" fmla="*/ 361768 h 3173536"/>
                    <a:gd name="connsiteX37" fmla="*/ 3684900 w 3715743"/>
                    <a:gd name="connsiteY37" fmla="*/ 0 h 3173536"/>
                    <a:gd name="connsiteX38" fmla="*/ 2053802 w 3715743"/>
                    <a:gd name="connsiteY38" fmla="*/ 46067 h 3173536"/>
                    <a:gd name="connsiteX39" fmla="*/ 1583610 w 3715743"/>
                    <a:gd name="connsiteY39" fmla="*/ 2170278 h 3173536"/>
                    <a:gd name="connsiteX0" fmla="*/ 446763 w 3715743"/>
                    <a:gd name="connsiteY0" fmla="*/ 3086009 h 3173536"/>
                    <a:gd name="connsiteX1" fmla="*/ 183736 w 3715743"/>
                    <a:gd name="connsiteY1" fmla="*/ 3169103 h 3173536"/>
                    <a:gd name="connsiteX2" fmla="*/ 676 w 3715743"/>
                    <a:gd name="connsiteY2" fmla="*/ 2930434 h 3173536"/>
                    <a:gd name="connsiteX3" fmla="*/ 122913 w 3715743"/>
                    <a:gd name="connsiteY3" fmla="*/ 2758984 h 3173536"/>
                    <a:gd name="connsiteX4" fmla="*/ 149901 w 3715743"/>
                    <a:gd name="connsiteY4" fmla="*/ 2785972 h 3173536"/>
                    <a:gd name="connsiteX5" fmla="*/ 341988 w 3715743"/>
                    <a:gd name="connsiteY5" fmla="*/ 2579597 h 3173536"/>
                    <a:gd name="connsiteX6" fmla="*/ 513438 w 3715743"/>
                    <a:gd name="connsiteY6" fmla="*/ 2489109 h 3173536"/>
                    <a:gd name="connsiteX7" fmla="*/ 661076 w 3715743"/>
                    <a:gd name="connsiteY7" fmla="*/ 2346234 h 3173536"/>
                    <a:gd name="connsiteX8" fmla="*/ 775466 w 3715743"/>
                    <a:gd name="connsiteY8" fmla="*/ 2356213 h 3173536"/>
                    <a:gd name="connsiteX9" fmla="*/ 841552 w 3715743"/>
                    <a:gd name="connsiteY9" fmla="*/ 2451598 h 3173536"/>
                    <a:gd name="connsiteX10" fmla="*/ 843638 w 3715743"/>
                    <a:gd name="connsiteY10" fmla="*/ 2720884 h 3173536"/>
                    <a:gd name="connsiteX11" fmla="*/ 1165901 w 3715743"/>
                    <a:gd name="connsiteY11" fmla="*/ 2614522 h 3173536"/>
                    <a:gd name="connsiteX12" fmla="*/ 1372276 w 3715743"/>
                    <a:gd name="connsiteY12" fmla="*/ 2808197 h 3173536"/>
                    <a:gd name="connsiteX13" fmla="*/ 1799312 w 3715743"/>
                    <a:gd name="connsiteY13" fmla="*/ 2760571 h 3173536"/>
                    <a:gd name="connsiteX14" fmla="*/ 1792011 w 3715743"/>
                    <a:gd name="connsiteY14" fmla="*/ 2707549 h 3173536"/>
                    <a:gd name="connsiteX15" fmla="*/ 1823125 w 3715743"/>
                    <a:gd name="connsiteY15" fmla="*/ 2627221 h 3173536"/>
                    <a:gd name="connsiteX16" fmla="*/ 2194011 w 3715743"/>
                    <a:gd name="connsiteY16" fmla="*/ 2356122 h 3173536"/>
                    <a:gd name="connsiteX17" fmla="*/ 2194781 w 3715743"/>
                    <a:gd name="connsiteY17" fmla="*/ 2237512 h 3173536"/>
                    <a:gd name="connsiteX18" fmla="*/ 2196764 w 3715743"/>
                    <a:gd name="connsiteY18" fmla="*/ 2167856 h 3173536"/>
                    <a:gd name="connsiteX19" fmla="*/ 2237462 w 3715743"/>
                    <a:gd name="connsiteY19" fmla="*/ 2096996 h 3173536"/>
                    <a:gd name="connsiteX20" fmla="*/ 2347000 w 3715743"/>
                    <a:gd name="connsiteY20" fmla="*/ 2006508 h 3173536"/>
                    <a:gd name="connsiteX21" fmla="*/ 2429550 w 3715743"/>
                    <a:gd name="connsiteY21" fmla="*/ 1920783 h 3173536"/>
                    <a:gd name="connsiteX22" fmla="*/ 2505750 w 3715743"/>
                    <a:gd name="connsiteY22" fmla="*/ 1781083 h 3173536"/>
                    <a:gd name="connsiteX23" fmla="*/ 2532783 w 3715743"/>
                    <a:gd name="connsiteY23" fmla="*/ 1822858 h 3173536"/>
                    <a:gd name="connsiteX24" fmla="*/ 2601000 w 3715743"/>
                    <a:gd name="connsiteY24" fmla="*/ 1771558 h 3173536"/>
                    <a:gd name="connsiteX25" fmla="*/ 2623225 w 3715743"/>
                    <a:gd name="connsiteY25" fmla="*/ 1846171 h 3173536"/>
                    <a:gd name="connsiteX26" fmla="*/ 2758162 w 3715743"/>
                    <a:gd name="connsiteY26" fmla="*/ 1866808 h 3173536"/>
                    <a:gd name="connsiteX27" fmla="*/ 2801343 w 3715743"/>
                    <a:gd name="connsiteY27" fmla="*/ 1850934 h 3173536"/>
                    <a:gd name="connsiteX28" fmla="*/ 2898151 w 3715743"/>
                    <a:gd name="connsiteY28" fmla="*/ 1817163 h 3173536"/>
                    <a:gd name="connsiteX29" fmla="*/ 3067725 w 3715743"/>
                    <a:gd name="connsiteY29" fmla="*/ 1666783 h 3173536"/>
                    <a:gd name="connsiteX30" fmla="*/ 3219354 w 3715743"/>
                    <a:gd name="connsiteY30" fmla="*/ 1406797 h 3173536"/>
                    <a:gd name="connsiteX31" fmla="*/ 3393162 w 3715743"/>
                    <a:gd name="connsiteY31" fmla="*/ 1107983 h 3173536"/>
                    <a:gd name="connsiteX32" fmla="*/ 3464600 w 3715743"/>
                    <a:gd name="connsiteY32" fmla="*/ 996858 h 3173536"/>
                    <a:gd name="connsiteX33" fmla="*/ 3537192 w 3715743"/>
                    <a:gd name="connsiteY33" fmla="*/ 793658 h 3173536"/>
                    <a:gd name="connsiteX34" fmla="*/ 3628112 w 3715743"/>
                    <a:gd name="connsiteY34" fmla="*/ 583242 h 3173536"/>
                    <a:gd name="connsiteX35" fmla="*/ 3715743 w 3715743"/>
                    <a:gd name="connsiteY35" fmla="*/ 361768 h 3173536"/>
                    <a:gd name="connsiteX36" fmla="*/ 3684900 w 3715743"/>
                    <a:gd name="connsiteY36" fmla="*/ 0 h 3173536"/>
                    <a:gd name="connsiteX37" fmla="*/ 2053802 w 3715743"/>
                    <a:gd name="connsiteY37" fmla="*/ 46067 h 3173536"/>
                    <a:gd name="connsiteX38" fmla="*/ 1583610 w 3715743"/>
                    <a:gd name="connsiteY38" fmla="*/ 2170278 h 3173536"/>
                    <a:gd name="connsiteX0" fmla="*/ 446763 w 3715743"/>
                    <a:gd name="connsiteY0" fmla="*/ 3086009 h 3173536"/>
                    <a:gd name="connsiteX1" fmla="*/ 183736 w 3715743"/>
                    <a:gd name="connsiteY1" fmla="*/ 3169103 h 3173536"/>
                    <a:gd name="connsiteX2" fmla="*/ 676 w 3715743"/>
                    <a:gd name="connsiteY2" fmla="*/ 2930434 h 3173536"/>
                    <a:gd name="connsiteX3" fmla="*/ 122913 w 3715743"/>
                    <a:gd name="connsiteY3" fmla="*/ 2758984 h 3173536"/>
                    <a:gd name="connsiteX4" fmla="*/ 149901 w 3715743"/>
                    <a:gd name="connsiteY4" fmla="*/ 2785972 h 3173536"/>
                    <a:gd name="connsiteX5" fmla="*/ 341988 w 3715743"/>
                    <a:gd name="connsiteY5" fmla="*/ 2579597 h 3173536"/>
                    <a:gd name="connsiteX6" fmla="*/ 513438 w 3715743"/>
                    <a:gd name="connsiteY6" fmla="*/ 2489109 h 3173536"/>
                    <a:gd name="connsiteX7" fmla="*/ 661076 w 3715743"/>
                    <a:gd name="connsiteY7" fmla="*/ 2346234 h 3173536"/>
                    <a:gd name="connsiteX8" fmla="*/ 841552 w 3715743"/>
                    <a:gd name="connsiteY8" fmla="*/ 2451598 h 3173536"/>
                    <a:gd name="connsiteX9" fmla="*/ 843638 w 3715743"/>
                    <a:gd name="connsiteY9" fmla="*/ 2720884 h 3173536"/>
                    <a:gd name="connsiteX10" fmla="*/ 1165901 w 3715743"/>
                    <a:gd name="connsiteY10" fmla="*/ 2614522 h 3173536"/>
                    <a:gd name="connsiteX11" fmla="*/ 1372276 w 3715743"/>
                    <a:gd name="connsiteY11" fmla="*/ 2808197 h 3173536"/>
                    <a:gd name="connsiteX12" fmla="*/ 1799312 w 3715743"/>
                    <a:gd name="connsiteY12" fmla="*/ 2760571 h 3173536"/>
                    <a:gd name="connsiteX13" fmla="*/ 1792011 w 3715743"/>
                    <a:gd name="connsiteY13" fmla="*/ 2707549 h 3173536"/>
                    <a:gd name="connsiteX14" fmla="*/ 1823125 w 3715743"/>
                    <a:gd name="connsiteY14" fmla="*/ 2627221 h 3173536"/>
                    <a:gd name="connsiteX15" fmla="*/ 2194011 w 3715743"/>
                    <a:gd name="connsiteY15" fmla="*/ 2356122 h 3173536"/>
                    <a:gd name="connsiteX16" fmla="*/ 2194781 w 3715743"/>
                    <a:gd name="connsiteY16" fmla="*/ 2237512 h 3173536"/>
                    <a:gd name="connsiteX17" fmla="*/ 2196764 w 3715743"/>
                    <a:gd name="connsiteY17" fmla="*/ 2167856 h 3173536"/>
                    <a:gd name="connsiteX18" fmla="*/ 2237462 w 3715743"/>
                    <a:gd name="connsiteY18" fmla="*/ 2096996 h 3173536"/>
                    <a:gd name="connsiteX19" fmla="*/ 2347000 w 3715743"/>
                    <a:gd name="connsiteY19" fmla="*/ 2006508 h 3173536"/>
                    <a:gd name="connsiteX20" fmla="*/ 2429550 w 3715743"/>
                    <a:gd name="connsiteY20" fmla="*/ 1920783 h 3173536"/>
                    <a:gd name="connsiteX21" fmla="*/ 2505750 w 3715743"/>
                    <a:gd name="connsiteY21" fmla="*/ 1781083 h 3173536"/>
                    <a:gd name="connsiteX22" fmla="*/ 2532783 w 3715743"/>
                    <a:gd name="connsiteY22" fmla="*/ 1822858 h 3173536"/>
                    <a:gd name="connsiteX23" fmla="*/ 2601000 w 3715743"/>
                    <a:gd name="connsiteY23" fmla="*/ 1771558 h 3173536"/>
                    <a:gd name="connsiteX24" fmla="*/ 2623225 w 3715743"/>
                    <a:gd name="connsiteY24" fmla="*/ 1846171 h 3173536"/>
                    <a:gd name="connsiteX25" fmla="*/ 2758162 w 3715743"/>
                    <a:gd name="connsiteY25" fmla="*/ 1866808 h 3173536"/>
                    <a:gd name="connsiteX26" fmla="*/ 2801343 w 3715743"/>
                    <a:gd name="connsiteY26" fmla="*/ 1850934 h 3173536"/>
                    <a:gd name="connsiteX27" fmla="*/ 2898151 w 3715743"/>
                    <a:gd name="connsiteY27" fmla="*/ 1817163 h 3173536"/>
                    <a:gd name="connsiteX28" fmla="*/ 3067725 w 3715743"/>
                    <a:gd name="connsiteY28" fmla="*/ 1666783 h 3173536"/>
                    <a:gd name="connsiteX29" fmla="*/ 3219354 w 3715743"/>
                    <a:gd name="connsiteY29" fmla="*/ 1406797 h 3173536"/>
                    <a:gd name="connsiteX30" fmla="*/ 3393162 w 3715743"/>
                    <a:gd name="connsiteY30" fmla="*/ 1107983 h 3173536"/>
                    <a:gd name="connsiteX31" fmla="*/ 3464600 w 3715743"/>
                    <a:gd name="connsiteY31" fmla="*/ 996858 h 3173536"/>
                    <a:gd name="connsiteX32" fmla="*/ 3537192 w 3715743"/>
                    <a:gd name="connsiteY32" fmla="*/ 793658 h 3173536"/>
                    <a:gd name="connsiteX33" fmla="*/ 3628112 w 3715743"/>
                    <a:gd name="connsiteY33" fmla="*/ 583242 h 3173536"/>
                    <a:gd name="connsiteX34" fmla="*/ 3715743 w 3715743"/>
                    <a:gd name="connsiteY34" fmla="*/ 361768 h 3173536"/>
                    <a:gd name="connsiteX35" fmla="*/ 3684900 w 3715743"/>
                    <a:gd name="connsiteY35" fmla="*/ 0 h 3173536"/>
                    <a:gd name="connsiteX36" fmla="*/ 2053802 w 3715743"/>
                    <a:gd name="connsiteY36" fmla="*/ 46067 h 3173536"/>
                    <a:gd name="connsiteX37" fmla="*/ 1583610 w 3715743"/>
                    <a:gd name="connsiteY37" fmla="*/ 2170278 h 3173536"/>
                    <a:gd name="connsiteX0" fmla="*/ 446763 w 3715743"/>
                    <a:gd name="connsiteY0" fmla="*/ 3086009 h 3173536"/>
                    <a:gd name="connsiteX1" fmla="*/ 183736 w 3715743"/>
                    <a:gd name="connsiteY1" fmla="*/ 3169103 h 3173536"/>
                    <a:gd name="connsiteX2" fmla="*/ 676 w 3715743"/>
                    <a:gd name="connsiteY2" fmla="*/ 2930434 h 3173536"/>
                    <a:gd name="connsiteX3" fmla="*/ 122913 w 3715743"/>
                    <a:gd name="connsiteY3" fmla="*/ 2758984 h 3173536"/>
                    <a:gd name="connsiteX4" fmla="*/ 149901 w 3715743"/>
                    <a:gd name="connsiteY4" fmla="*/ 2785972 h 3173536"/>
                    <a:gd name="connsiteX5" fmla="*/ 513438 w 3715743"/>
                    <a:gd name="connsiteY5" fmla="*/ 2489109 h 3173536"/>
                    <a:gd name="connsiteX6" fmla="*/ 661076 w 3715743"/>
                    <a:gd name="connsiteY6" fmla="*/ 2346234 h 3173536"/>
                    <a:gd name="connsiteX7" fmla="*/ 841552 w 3715743"/>
                    <a:gd name="connsiteY7" fmla="*/ 2451598 h 3173536"/>
                    <a:gd name="connsiteX8" fmla="*/ 843638 w 3715743"/>
                    <a:gd name="connsiteY8" fmla="*/ 2720884 h 3173536"/>
                    <a:gd name="connsiteX9" fmla="*/ 1165901 w 3715743"/>
                    <a:gd name="connsiteY9" fmla="*/ 2614522 h 3173536"/>
                    <a:gd name="connsiteX10" fmla="*/ 1372276 w 3715743"/>
                    <a:gd name="connsiteY10" fmla="*/ 2808197 h 3173536"/>
                    <a:gd name="connsiteX11" fmla="*/ 1799312 w 3715743"/>
                    <a:gd name="connsiteY11" fmla="*/ 2760571 h 3173536"/>
                    <a:gd name="connsiteX12" fmla="*/ 1792011 w 3715743"/>
                    <a:gd name="connsiteY12" fmla="*/ 2707549 h 3173536"/>
                    <a:gd name="connsiteX13" fmla="*/ 1823125 w 3715743"/>
                    <a:gd name="connsiteY13" fmla="*/ 2627221 h 3173536"/>
                    <a:gd name="connsiteX14" fmla="*/ 2194011 w 3715743"/>
                    <a:gd name="connsiteY14" fmla="*/ 2356122 h 3173536"/>
                    <a:gd name="connsiteX15" fmla="*/ 2194781 w 3715743"/>
                    <a:gd name="connsiteY15" fmla="*/ 2237512 h 3173536"/>
                    <a:gd name="connsiteX16" fmla="*/ 2196764 w 3715743"/>
                    <a:gd name="connsiteY16" fmla="*/ 2167856 h 3173536"/>
                    <a:gd name="connsiteX17" fmla="*/ 2237462 w 3715743"/>
                    <a:gd name="connsiteY17" fmla="*/ 2096996 h 3173536"/>
                    <a:gd name="connsiteX18" fmla="*/ 2347000 w 3715743"/>
                    <a:gd name="connsiteY18" fmla="*/ 2006508 h 3173536"/>
                    <a:gd name="connsiteX19" fmla="*/ 2429550 w 3715743"/>
                    <a:gd name="connsiteY19" fmla="*/ 1920783 h 3173536"/>
                    <a:gd name="connsiteX20" fmla="*/ 2505750 w 3715743"/>
                    <a:gd name="connsiteY20" fmla="*/ 1781083 h 3173536"/>
                    <a:gd name="connsiteX21" fmla="*/ 2532783 w 3715743"/>
                    <a:gd name="connsiteY21" fmla="*/ 1822858 h 3173536"/>
                    <a:gd name="connsiteX22" fmla="*/ 2601000 w 3715743"/>
                    <a:gd name="connsiteY22" fmla="*/ 1771558 h 3173536"/>
                    <a:gd name="connsiteX23" fmla="*/ 2623225 w 3715743"/>
                    <a:gd name="connsiteY23" fmla="*/ 1846171 h 3173536"/>
                    <a:gd name="connsiteX24" fmla="*/ 2758162 w 3715743"/>
                    <a:gd name="connsiteY24" fmla="*/ 1866808 h 3173536"/>
                    <a:gd name="connsiteX25" fmla="*/ 2801343 w 3715743"/>
                    <a:gd name="connsiteY25" fmla="*/ 1850934 h 3173536"/>
                    <a:gd name="connsiteX26" fmla="*/ 2898151 w 3715743"/>
                    <a:gd name="connsiteY26" fmla="*/ 1817163 h 3173536"/>
                    <a:gd name="connsiteX27" fmla="*/ 3067725 w 3715743"/>
                    <a:gd name="connsiteY27" fmla="*/ 1666783 h 3173536"/>
                    <a:gd name="connsiteX28" fmla="*/ 3219354 w 3715743"/>
                    <a:gd name="connsiteY28" fmla="*/ 1406797 h 3173536"/>
                    <a:gd name="connsiteX29" fmla="*/ 3393162 w 3715743"/>
                    <a:gd name="connsiteY29" fmla="*/ 1107983 h 3173536"/>
                    <a:gd name="connsiteX30" fmla="*/ 3464600 w 3715743"/>
                    <a:gd name="connsiteY30" fmla="*/ 996858 h 3173536"/>
                    <a:gd name="connsiteX31" fmla="*/ 3537192 w 3715743"/>
                    <a:gd name="connsiteY31" fmla="*/ 793658 h 3173536"/>
                    <a:gd name="connsiteX32" fmla="*/ 3628112 w 3715743"/>
                    <a:gd name="connsiteY32" fmla="*/ 583242 h 3173536"/>
                    <a:gd name="connsiteX33" fmla="*/ 3715743 w 3715743"/>
                    <a:gd name="connsiteY33" fmla="*/ 361768 h 3173536"/>
                    <a:gd name="connsiteX34" fmla="*/ 3684900 w 3715743"/>
                    <a:gd name="connsiteY34" fmla="*/ 0 h 3173536"/>
                    <a:gd name="connsiteX35" fmla="*/ 2053802 w 3715743"/>
                    <a:gd name="connsiteY35" fmla="*/ 46067 h 3173536"/>
                    <a:gd name="connsiteX36" fmla="*/ 1583610 w 3715743"/>
                    <a:gd name="connsiteY36" fmla="*/ 2170278 h 3173536"/>
                    <a:gd name="connsiteX0" fmla="*/ 446763 w 3715743"/>
                    <a:gd name="connsiteY0" fmla="*/ 3086009 h 3173536"/>
                    <a:gd name="connsiteX1" fmla="*/ 183736 w 3715743"/>
                    <a:gd name="connsiteY1" fmla="*/ 3169103 h 3173536"/>
                    <a:gd name="connsiteX2" fmla="*/ 676 w 3715743"/>
                    <a:gd name="connsiteY2" fmla="*/ 2930434 h 3173536"/>
                    <a:gd name="connsiteX3" fmla="*/ 122913 w 3715743"/>
                    <a:gd name="connsiteY3" fmla="*/ 2758984 h 3173536"/>
                    <a:gd name="connsiteX4" fmla="*/ 513438 w 3715743"/>
                    <a:gd name="connsiteY4" fmla="*/ 2489109 h 3173536"/>
                    <a:gd name="connsiteX5" fmla="*/ 661076 w 3715743"/>
                    <a:gd name="connsiteY5" fmla="*/ 2346234 h 3173536"/>
                    <a:gd name="connsiteX6" fmla="*/ 841552 w 3715743"/>
                    <a:gd name="connsiteY6" fmla="*/ 2451598 h 3173536"/>
                    <a:gd name="connsiteX7" fmla="*/ 843638 w 3715743"/>
                    <a:gd name="connsiteY7" fmla="*/ 2720884 h 3173536"/>
                    <a:gd name="connsiteX8" fmla="*/ 1165901 w 3715743"/>
                    <a:gd name="connsiteY8" fmla="*/ 2614522 h 3173536"/>
                    <a:gd name="connsiteX9" fmla="*/ 1372276 w 3715743"/>
                    <a:gd name="connsiteY9" fmla="*/ 2808197 h 3173536"/>
                    <a:gd name="connsiteX10" fmla="*/ 1799312 w 3715743"/>
                    <a:gd name="connsiteY10" fmla="*/ 2760571 h 3173536"/>
                    <a:gd name="connsiteX11" fmla="*/ 1792011 w 3715743"/>
                    <a:gd name="connsiteY11" fmla="*/ 2707549 h 3173536"/>
                    <a:gd name="connsiteX12" fmla="*/ 1823125 w 3715743"/>
                    <a:gd name="connsiteY12" fmla="*/ 2627221 h 3173536"/>
                    <a:gd name="connsiteX13" fmla="*/ 2194011 w 3715743"/>
                    <a:gd name="connsiteY13" fmla="*/ 2356122 h 3173536"/>
                    <a:gd name="connsiteX14" fmla="*/ 2194781 w 3715743"/>
                    <a:gd name="connsiteY14" fmla="*/ 2237512 h 3173536"/>
                    <a:gd name="connsiteX15" fmla="*/ 2196764 w 3715743"/>
                    <a:gd name="connsiteY15" fmla="*/ 2167856 h 3173536"/>
                    <a:gd name="connsiteX16" fmla="*/ 2237462 w 3715743"/>
                    <a:gd name="connsiteY16" fmla="*/ 2096996 h 3173536"/>
                    <a:gd name="connsiteX17" fmla="*/ 2347000 w 3715743"/>
                    <a:gd name="connsiteY17" fmla="*/ 2006508 h 3173536"/>
                    <a:gd name="connsiteX18" fmla="*/ 2429550 w 3715743"/>
                    <a:gd name="connsiteY18" fmla="*/ 1920783 h 3173536"/>
                    <a:gd name="connsiteX19" fmla="*/ 2505750 w 3715743"/>
                    <a:gd name="connsiteY19" fmla="*/ 1781083 h 3173536"/>
                    <a:gd name="connsiteX20" fmla="*/ 2532783 w 3715743"/>
                    <a:gd name="connsiteY20" fmla="*/ 1822858 h 3173536"/>
                    <a:gd name="connsiteX21" fmla="*/ 2601000 w 3715743"/>
                    <a:gd name="connsiteY21" fmla="*/ 1771558 h 3173536"/>
                    <a:gd name="connsiteX22" fmla="*/ 2623225 w 3715743"/>
                    <a:gd name="connsiteY22" fmla="*/ 1846171 h 3173536"/>
                    <a:gd name="connsiteX23" fmla="*/ 2758162 w 3715743"/>
                    <a:gd name="connsiteY23" fmla="*/ 1866808 h 3173536"/>
                    <a:gd name="connsiteX24" fmla="*/ 2801343 w 3715743"/>
                    <a:gd name="connsiteY24" fmla="*/ 1850934 h 3173536"/>
                    <a:gd name="connsiteX25" fmla="*/ 2898151 w 3715743"/>
                    <a:gd name="connsiteY25" fmla="*/ 1817163 h 3173536"/>
                    <a:gd name="connsiteX26" fmla="*/ 3067725 w 3715743"/>
                    <a:gd name="connsiteY26" fmla="*/ 1666783 h 3173536"/>
                    <a:gd name="connsiteX27" fmla="*/ 3219354 w 3715743"/>
                    <a:gd name="connsiteY27" fmla="*/ 1406797 h 3173536"/>
                    <a:gd name="connsiteX28" fmla="*/ 3393162 w 3715743"/>
                    <a:gd name="connsiteY28" fmla="*/ 1107983 h 3173536"/>
                    <a:gd name="connsiteX29" fmla="*/ 3464600 w 3715743"/>
                    <a:gd name="connsiteY29" fmla="*/ 996858 h 3173536"/>
                    <a:gd name="connsiteX30" fmla="*/ 3537192 w 3715743"/>
                    <a:gd name="connsiteY30" fmla="*/ 793658 h 3173536"/>
                    <a:gd name="connsiteX31" fmla="*/ 3628112 w 3715743"/>
                    <a:gd name="connsiteY31" fmla="*/ 583242 h 3173536"/>
                    <a:gd name="connsiteX32" fmla="*/ 3715743 w 3715743"/>
                    <a:gd name="connsiteY32" fmla="*/ 361768 h 3173536"/>
                    <a:gd name="connsiteX33" fmla="*/ 3684900 w 3715743"/>
                    <a:gd name="connsiteY33" fmla="*/ 0 h 3173536"/>
                    <a:gd name="connsiteX34" fmla="*/ 2053802 w 3715743"/>
                    <a:gd name="connsiteY34" fmla="*/ 46067 h 3173536"/>
                    <a:gd name="connsiteX35" fmla="*/ 1583610 w 3715743"/>
                    <a:gd name="connsiteY35" fmla="*/ 2170278 h 3173536"/>
                    <a:gd name="connsiteX0" fmla="*/ 446089 w 3715069"/>
                    <a:gd name="connsiteY0" fmla="*/ 3086009 h 3173536"/>
                    <a:gd name="connsiteX1" fmla="*/ 183062 w 3715069"/>
                    <a:gd name="connsiteY1" fmla="*/ 3169103 h 3173536"/>
                    <a:gd name="connsiteX2" fmla="*/ 2 w 3715069"/>
                    <a:gd name="connsiteY2" fmla="*/ 2930434 h 3173536"/>
                    <a:gd name="connsiteX3" fmla="*/ 512764 w 3715069"/>
                    <a:gd name="connsiteY3" fmla="*/ 2489109 h 3173536"/>
                    <a:gd name="connsiteX4" fmla="*/ 660402 w 3715069"/>
                    <a:gd name="connsiteY4" fmla="*/ 2346234 h 3173536"/>
                    <a:gd name="connsiteX5" fmla="*/ 840878 w 3715069"/>
                    <a:gd name="connsiteY5" fmla="*/ 2451598 h 3173536"/>
                    <a:gd name="connsiteX6" fmla="*/ 842964 w 3715069"/>
                    <a:gd name="connsiteY6" fmla="*/ 2720884 h 3173536"/>
                    <a:gd name="connsiteX7" fmla="*/ 1165227 w 3715069"/>
                    <a:gd name="connsiteY7" fmla="*/ 2614522 h 3173536"/>
                    <a:gd name="connsiteX8" fmla="*/ 1371602 w 3715069"/>
                    <a:gd name="connsiteY8" fmla="*/ 2808197 h 3173536"/>
                    <a:gd name="connsiteX9" fmla="*/ 1798638 w 3715069"/>
                    <a:gd name="connsiteY9" fmla="*/ 2760571 h 3173536"/>
                    <a:gd name="connsiteX10" fmla="*/ 1791337 w 3715069"/>
                    <a:gd name="connsiteY10" fmla="*/ 2707549 h 3173536"/>
                    <a:gd name="connsiteX11" fmla="*/ 1822451 w 3715069"/>
                    <a:gd name="connsiteY11" fmla="*/ 2627221 h 3173536"/>
                    <a:gd name="connsiteX12" fmla="*/ 2193337 w 3715069"/>
                    <a:gd name="connsiteY12" fmla="*/ 2356122 h 3173536"/>
                    <a:gd name="connsiteX13" fmla="*/ 2194107 w 3715069"/>
                    <a:gd name="connsiteY13" fmla="*/ 2237512 h 3173536"/>
                    <a:gd name="connsiteX14" fmla="*/ 2196090 w 3715069"/>
                    <a:gd name="connsiteY14" fmla="*/ 2167856 h 3173536"/>
                    <a:gd name="connsiteX15" fmla="*/ 2236788 w 3715069"/>
                    <a:gd name="connsiteY15" fmla="*/ 2096996 h 3173536"/>
                    <a:gd name="connsiteX16" fmla="*/ 2346326 w 3715069"/>
                    <a:gd name="connsiteY16" fmla="*/ 2006508 h 3173536"/>
                    <a:gd name="connsiteX17" fmla="*/ 2428876 w 3715069"/>
                    <a:gd name="connsiteY17" fmla="*/ 1920783 h 3173536"/>
                    <a:gd name="connsiteX18" fmla="*/ 2505076 w 3715069"/>
                    <a:gd name="connsiteY18" fmla="*/ 1781083 h 3173536"/>
                    <a:gd name="connsiteX19" fmla="*/ 2532109 w 3715069"/>
                    <a:gd name="connsiteY19" fmla="*/ 1822858 h 3173536"/>
                    <a:gd name="connsiteX20" fmla="*/ 2600326 w 3715069"/>
                    <a:gd name="connsiteY20" fmla="*/ 1771558 h 3173536"/>
                    <a:gd name="connsiteX21" fmla="*/ 2622551 w 3715069"/>
                    <a:gd name="connsiteY21" fmla="*/ 1846171 h 3173536"/>
                    <a:gd name="connsiteX22" fmla="*/ 2757488 w 3715069"/>
                    <a:gd name="connsiteY22" fmla="*/ 1866808 h 3173536"/>
                    <a:gd name="connsiteX23" fmla="*/ 2800669 w 3715069"/>
                    <a:gd name="connsiteY23" fmla="*/ 1850934 h 3173536"/>
                    <a:gd name="connsiteX24" fmla="*/ 2897477 w 3715069"/>
                    <a:gd name="connsiteY24" fmla="*/ 1817163 h 3173536"/>
                    <a:gd name="connsiteX25" fmla="*/ 3067051 w 3715069"/>
                    <a:gd name="connsiteY25" fmla="*/ 1666783 h 3173536"/>
                    <a:gd name="connsiteX26" fmla="*/ 3218680 w 3715069"/>
                    <a:gd name="connsiteY26" fmla="*/ 1406797 h 3173536"/>
                    <a:gd name="connsiteX27" fmla="*/ 3392488 w 3715069"/>
                    <a:gd name="connsiteY27" fmla="*/ 1107983 h 3173536"/>
                    <a:gd name="connsiteX28" fmla="*/ 3463926 w 3715069"/>
                    <a:gd name="connsiteY28" fmla="*/ 996858 h 3173536"/>
                    <a:gd name="connsiteX29" fmla="*/ 3536518 w 3715069"/>
                    <a:gd name="connsiteY29" fmla="*/ 793658 h 3173536"/>
                    <a:gd name="connsiteX30" fmla="*/ 3627438 w 3715069"/>
                    <a:gd name="connsiteY30" fmla="*/ 583242 h 3173536"/>
                    <a:gd name="connsiteX31" fmla="*/ 3715069 w 3715069"/>
                    <a:gd name="connsiteY31" fmla="*/ 361768 h 3173536"/>
                    <a:gd name="connsiteX32" fmla="*/ 3684226 w 3715069"/>
                    <a:gd name="connsiteY32" fmla="*/ 0 h 3173536"/>
                    <a:gd name="connsiteX33" fmla="*/ 2053128 w 3715069"/>
                    <a:gd name="connsiteY33" fmla="*/ 46067 h 3173536"/>
                    <a:gd name="connsiteX34" fmla="*/ 1582936 w 3715069"/>
                    <a:gd name="connsiteY34" fmla="*/ 2170278 h 3173536"/>
                    <a:gd name="connsiteX0" fmla="*/ 263026 w 3532006"/>
                    <a:gd name="connsiteY0" fmla="*/ 3086009 h 3173536"/>
                    <a:gd name="connsiteX1" fmla="*/ -1 w 3532006"/>
                    <a:gd name="connsiteY1" fmla="*/ 3169103 h 3173536"/>
                    <a:gd name="connsiteX2" fmla="*/ 329701 w 3532006"/>
                    <a:gd name="connsiteY2" fmla="*/ 2489109 h 3173536"/>
                    <a:gd name="connsiteX3" fmla="*/ 477339 w 3532006"/>
                    <a:gd name="connsiteY3" fmla="*/ 2346234 h 3173536"/>
                    <a:gd name="connsiteX4" fmla="*/ 657815 w 3532006"/>
                    <a:gd name="connsiteY4" fmla="*/ 2451598 h 3173536"/>
                    <a:gd name="connsiteX5" fmla="*/ 659901 w 3532006"/>
                    <a:gd name="connsiteY5" fmla="*/ 2720884 h 3173536"/>
                    <a:gd name="connsiteX6" fmla="*/ 982164 w 3532006"/>
                    <a:gd name="connsiteY6" fmla="*/ 2614522 h 3173536"/>
                    <a:gd name="connsiteX7" fmla="*/ 1188539 w 3532006"/>
                    <a:gd name="connsiteY7" fmla="*/ 2808197 h 3173536"/>
                    <a:gd name="connsiteX8" fmla="*/ 1615575 w 3532006"/>
                    <a:gd name="connsiteY8" fmla="*/ 2760571 h 3173536"/>
                    <a:gd name="connsiteX9" fmla="*/ 1608274 w 3532006"/>
                    <a:gd name="connsiteY9" fmla="*/ 2707549 h 3173536"/>
                    <a:gd name="connsiteX10" fmla="*/ 1639388 w 3532006"/>
                    <a:gd name="connsiteY10" fmla="*/ 2627221 h 3173536"/>
                    <a:gd name="connsiteX11" fmla="*/ 2010274 w 3532006"/>
                    <a:gd name="connsiteY11" fmla="*/ 2356122 h 3173536"/>
                    <a:gd name="connsiteX12" fmla="*/ 2011044 w 3532006"/>
                    <a:gd name="connsiteY12" fmla="*/ 2237512 h 3173536"/>
                    <a:gd name="connsiteX13" fmla="*/ 2013027 w 3532006"/>
                    <a:gd name="connsiteY13" fmla="*/ 2167856 h 3173536"/>
                    <a:gd name="connsiteX14" fmla="*/ 2053725 w 3532006"/>
                    <a:gd name="connsiteY14" fmla="*/ 2096996 h 3173536"/>
                    <a:gd name="connsiteX15" fmla="*/ 2163263 w 3532006"/>
                    <a:gd name="connsiteY15" fmla="*/ 2006508 h 3173536"/>
                    <a:gd name="connsiteX16" fmla="*/ 2245813 w 3532006"/>
                    <a:gd name="connsiteY16" fmla="*/ 1920783 h 3173536"/>
                    <a:gd name="connsiteX17" fmla="*/ 2322013 w 3532006"/>
                    <a:gd name="connsiteY17" fmla="*/ 1781083 h 3173536"/>
                    <a:gd name="connsiteX18" fmla="*/ 2349046 w 3532006"/>
                    <a:gd name="connsiteY18" fmla="*/ 1822858 h 3173536"/>
                    <a:gd name="connsiteX19" fmla="*/ 2417263 w 3532006"/>
                    <a:gd name="connsiteY19" fmla="*/ 1771558 h 3173536"/>
                    <a:gd name="connsiteX20" fmla="*/ 2439488 w 3532006"/>
                    <a:gd name="connsiteY20" fmla="*/ 1846171 h 3173536"/>
                    <a:gd name="connsiteX21" fmla="*/ 2574425 w 3532006"/>
                    <a:gd name="connsiteY21" fmla="*/ 1866808 h 3173536"/>
                    <a:gd name="connsiteX22" fmla="*/ 2617606 w 3532006"/>
                    <a:gd name="connsiteY22" fmla="*/ 1850934 h 3173536"/>
                    <a:gd name="connsiteX23" fmla="*/ 2714414 w 3532006"/>
                    <a:gd name="connsiteY23" fmla="*/ 1817163 h 3173536"/>
                    <a:gd name="connsiteX24" fmla="*/ 2883988 w 3532006"/>
                    <a:gd name="connsiteY24" fmla="*/ 1666783 h 3173536"/>
                    <a:gd name="connsiteX25" fmla="*/ 3035617 w 3532006"/>
                    <a:gd name="connsiteY25" fmla="*/ 1406797 h 3173536"/>
                    <a:gd name="connsiteX26" fmla="*/ 3209425 w 3532006"/>
                    <a:gd name="connsiteY26" fmla="*/ 1107983 h 3173536"/>
                    <a:gd name="connsiteX27" fmla="*/ 3280863 w 3532006"/>
                    <a:gd name="connsiteY27" fmla="*/ 996858 h 3173536"/>
                    <a:gd name="connsiteX28" fmla="*/ 3353455 w 3532006"/>
                    <a:gd name="connsiteY28" fmla="*/ 793658 h 3173536"/>
                    <a:gd name="connsiteX29" fmla="*/ 3444375 w 3532006"/>
                    <a:gd name="connsiteY29" fmla="*/ 583242 h 3173536"/>
                    <a:gd name="connsiteX30" fmla="*/ 3532006 w 3532006"/>
                    <a:gd name="connsiteY30" fmla="*/ 361768 h 3173536"/>
                    <a:gd name="connsiteX31" fmla="*/ 3501163 w 3532006"/>
                    <a:gd name="connsiteY31" fmla="*/ 0 h 3173536"/>
                    <a:gd name="connsiteX32" fmla="*/ 1870065 w 3532006"/>
                    <a:gd name="connsiteY32" fmla="*/ 46067 h 3173536"/>
                    <a:gd name="connsiteX33" fmla="*/ 1399873 w 3532006"/>
                    <a:gd name="connsiteY33" fmla="*/ 2170278 h 3173536"/>
                    <a:gd name="connsiteX0" fmla="*/ -4 w 3268976"/>
                    <a:gd name="connsiteY0" fmla="*/ 3086009 h 3086006"/>
                    <a:gd name="connsiteX1" fmla="*/ 66671 w 3268976"/>
                    <a:gd name="connsiteY1" fmla="*/ 2489109 h 3086006"/>
                    <a:gd name="connsiteX2" fmla="*/ 214309 w 3268976"/>
                    <a:gd name="connsiteY2" fmla="*/ 2346234 h 3086006"/>
                    <a:gd name="connsiteX3" fmla="*/ 394785 w 3268976"/>
                    <a:gd name="connsiteY3" fmla="*/ 2451598 h 3086006"/>
                    <a:gd name="connsiteX4" fmla="*/ 396871 w 3268976"/>
                    <a:gd name="connsiteY4" fmla="*/ 2720884 h 3086006"/>
                    <a:gd name="connsiteX5" fmla="*/ 719134 w 3268976"/>
                    <a:gd name="connsiteY5" fmla="*/ 2614522 h 3086006"/>
                    <a:gd name="connsiteX6" fmla="*/ 925509 w 3268976"/>
                    <a:gd name="connsiteY6" fmla="*/ 2808197 h 3086006"/>
                    <a:gd name="connsiteX7" fmla="*/ 1352545 w 3268976"/>
                    <a:gd name="connsiteY7" fmla="*/ 2760571 h 3086006"/>
                    <a:gd name="connsiteX8" fmla="*/ 1345244 w 3268976"/>
                    <a:gd name="connsiteY8" fmla="*/ 2707549 h 3086006"/>
                    <a:gd name="connsiteX9" fmla="*/ 1376358 w 3268976"/>
                    <a:gd name="connsiteY9" fmla="*/ 2627221 h 3086006"/>
                    <a:gd name="connsiteX10" fmla="*/ 1747244 w 3268976"/>
                    <a:gd name="connsiteY10" fmla="*/ 2356122 h 3086006"/>
                    <a:gd name="connsiteX11" fmla="*/ 1748014 w 3268976"/>
                    <a:gd name="connsiteY11" fmla="*/ 2237512 h 3086006"/>
                    <a:gd name="connsiteX12" fmla="*/ 1749997 w 3268976"/>
                    <a:gd name="connsiteY12" fmla="*/ 2167856 h 3086006"/>
                    <a:gd name="connsiteX13" fmla="*/ 1790695 w 3268976"/>
                    <a:gd name="connsiteY13" fmla="*/ 2096996 h 3086006"/>
                    <a:gd name="connsiteX14" fmla="*/ 1900233 w 3268976"/>
                    <a:gd name="connsiteY14" fmla="*/ 2006508 h 3086006"/>
                    <a:gd name="connsiteX15" fmla="*/ 1982783 w 3268976"/>
                    <a:gd name="connsiteY15" fmla="*/ 1920783 h 3086006"/>
                    <a:gd name="connsiteX16" fmla="*/ 2058983 w 3268976"/>
                    <a:gd name="connsiteY16" fmla="*/ 1781083 h 3086006"/>
                    <a:gd name="connsiteX17" fmla="*/ 2086016 w 3268976"/>
                    <a:gd name="connsiteY17" fmla="*/ 1822858 h 3086006"/>
                    <a:gd name="connsiteX18" fmla="*/ 2154233 w 3268976"/>
                    <a:gd name="connsiteY18" fmla="*/ 1771558 h 3086006"/>
                    <a:gd name="connsiteX19" fmla="*/ 2176458 w 3268976"/>
                    <a:gd name="connsiteY19" fmla="*/ 1846171 h 3086006"/>
                    <a:gd name="connsiteX20" fmla="*/ 2311395 w 3268976"/>
                    <a:gd name="connsiteY20" fmla="*/ 1866808 h 3086006"/>
                    <a:gd name="connsiteX21" fmla="*/ 2354576 w 3268976"/>
                    <a:gd name="connsiteY21" fmla="*/ 1850934 h 3086006"/>
                    <a:gd name="connsiteX22" fmla="*/ 2451384 w 3268976"/>
                    <a:gd name="connsiteY22" fmla="*/ 1817163 h 3086006"/>
                    <a:gd name="connsiteX23" fmla="*/ 2620958 w 3268976"/>
                    <a:gd name="connsiteY23" fmla="*/ 1666783 h 3086006"/>
                    <a:gd name="connsiteX24" fmla="*/ 2772587 w 3268976"/>
                    <a:gd name="connsiteY24" fmla="*/ 1406797 h 3086006"/>
                    <a:gd name="connsiteX25" fmla="*/ 2946395 w 3268976"/>
                    <a:gd name="connsiteY25" fmla="*/ 1107983 h 3086006"/>
                    <a:gd name="connsiteX26" fmla="*/ 3017833 w 3268976"/>
                    <a:gd name="connsiteY26" fmla="*/ 996858 h 3086006"/>
                    <a:gd name="connsiteX27" fmla="*/ 3090425 w 3268976"/>
                    <a:gd name="connsiteY27" fmla="*/ 793658 h 3086006"/>
                    <a:gd name="connsiteX28" fmla="*/ 3181345 w 3268976"/>
                    <a:gd name="connsiteY28" fmla="*/ 583242 h 3086006"/>
                    <a:gd name="connsiteX29" fmla="*/ 3268976 w 3268976"/>
                    <a:gd name="connsiteY29" fmla="*/ 361768 h 3086006"/>
                    <a:gd name="connsiteX30" fmla="*/ 3238133 w 3268976"/>
                    <a:gd name="connsiteY30" fmla="*/ 0 h 3086006"/>
                    <a:gd name="connsiteX31" fmla="*/ 1607035 w 3268976"/>
                    <a:gd name="connsiteY31" fmla="*/ 46067 h 3086006"/>
                    <a:gd name="connsiteX32" fmla="*/ 1136843 w 3268976"/>
                    <a:gd name="connsiteY32" fmla="*/ 2170278 h 3086006"/>
                    <a:gd name="connsiteX0" fmla="*/ -3 w 3202302"/>
                    <a:gd name="connsiteY0" fmla="*/ 2489109 h 2808200"/>
                    <a:gd name="connsiteX1" fmla="*/ 147635 w 3202302"/>
                    <a:gd name="connsiteY1" fmla="*/ 2346234 h 2808200"/>
                    <a:gd name="connsiteX2" fmla="*/ 328111 w 3202302"/>
                    <a:gd name="connsiteY2" fmla="*/ 2451598 h 2808200"/>
                    <a:gd name="connsiteX3" fmla="*/ 330197 w 3202302"/>
                    <a:gd name="connsiteY3" fmla="*/ 2720884 h 2808200"/>
                    <a:gd name="connsiteX4" fmla="*/ 652460 w 3202302"/>
                    <a:gd name="connsiteY4" fmla="*/ 2614522 h 2808200"/>
                    <a:gd name="connsiteX5" fmla="*/ 858835 w 3202302"/>
                    <a:gd name="connsiteY5" fmla="*/ 2808197 h 2808200"/>
                    <a:gd name="connsiteX6" fmla="*/ 1285871 w 3202302"/>
                    <a:gd name="connsiteY6" fmla="*/ 2760571 h 2808200"/>
                    <a:gd name="connsiteX7" fmla="*/ 1278570 w 3202302"/>
                    <a:gd name="connsiteY7" fmla="*/ 2707549 h 2808200"/>
                    <a:gd name="connsiteX8" fmla="*/ 1309684 w 3202302"/>
                    <a:gd name="connsiteY8" fmla="*/ 2627221 h 2808200"/>
                    <a:gd name="connsiteX9" fmla="*/ 1680570 w 3202302"/>
                    <a:gd name="connsiteY9" fmla="*/ 2356122 h 2808200"/>
                    <a:gd name="connsiteX10" fmla="*/ 1681340 w 3202302"/>
                    <a:gd name="connsiteY10" fmla="*/ 2237512 h 2808200"/>
                    <a:gd name="connsiteX11" fmla="*/ 1683323 w 3202302"/>
                    <a:gd name="connsiteY11" fmla="*/ 2167856 h 2808200"/>
                    <a:gd name="connsiteX12" fmla="*/ 1724021 w 3202302"/>
                    <a:gd name="connsiteY12" fmla="*/ 2096996 h 2808200"/>
                    <a:gd name="connsiteX13" fmla="*/ 1833559 w 3202302"/>
                    <a:gd name="connsiteY13" fmla="*/ 2006508 h 2808200"/>
                    <a:gd name="connsiteX14" fmla="*/ 1916109 w 3202302"/>
                    <a:gd name="connsiteY14" fmla="*/ 1920783 h 2808200"/>
                    <a:gd name="connsiteX15" fmla="*/ 1992309 w 3202302"/>
                    <a:gd name="connsiteY15" fmla="*/ 1781083 h 2808200"/>
                    <a:gd name="connsiteX16" fmla="*/ 2019342 w 3202302"/>
                    <a:gd name="connsiteY16" fmla="*/ 1822858 h 2808200"/>
                    <a:gd name="connsiteX17" fmla="*/ 2087559 w 3202302"/>
                    <a:gd name="connsiteY17" fmla="*/ 1771558 h 2808200"/>
                    <a:gd name="connsiteX18" fmla="*/ 2109784 w 3202302"/>
                    <a:gd name="connsiteY18" fmla="*/ 1846171 h 2808200"/>
                    <a:gd name="connsiteX19" fmla="*/ 2244721 w 3202302"/>
                    <a:gd name="connsiteY19" fmla="*/ 1866808 h 2808200"/>
                    <a:gd name="connsiteX20" fmla="*/ 2287902 w 3202302"/>
                    <a:gd name="connsiteY20" fmla="*/ 1850934 h 2808200"/>
                    <a:gd name="connsiteX21" fmla="*/ 2384710 w 3202302"/>
                    <a:gd name="connsiteY21" fmla="*/ 1817163 h 2808200"/>
                    <a:gd name="connsiteX22" fmla="*/ 2554284 w 3202302"/>
                    <a:gd name="connsiteY22" fmla="*/ 1666783 h 2808200"/>
                    <a:gd name="connsiteX23" fmla="*/ 2705913 w 3202302"/>
                    <a:gd name="connsiteY23" fmla="*/ 1406797 h 2808200"/>
                    <a:gd name="connsiteX24" fmla="*/ 2879721 w 3202302"/>
                    <a:gd name="connsiteY24" fmla="*/ 1107983 h 2808200"/>
                    <a:gd name="connsiteX25" fmla="*/ 2951159 w 3202302"/>
                    <a:gd name="connsiteY25" fmla="*/ 996858 h 2808200"/>
                    <a:gd name="connsiteX26" fmla="*/ 3023751 w 3202302"/>
                    <a:gd name="connsiteY26" fmla="*/ 793658 h 2808200"/>
                    <a:gd name="connsiteX27" fmla="*/ 3114671 w 3202302"/>
                    <a:gd name="connsiteY27" fmla="*/ 583242 h 2808200"/>
                    <a:gd name="connsiteX28" fmla="*/ 3202302 w 3202302"/>
                    <a:gd name="connsiteY28" fmla="*/ 361768 h 2808200"/>
                    <a:gd name="connsiteX29" fmla="*/ 3171459 w 3202302"/>
                    <a:gd name="connsiteY29" fmla="*/ 0 h 2808200"/>
                    <a:gd name="connsiteX30" fmla="*/ 1540361 w 3202302"/>
                    <a:gd name="connsiteY30" fmla="*/ 46067 h 2808200"/>
                    <a:gd name="connsiteX31" fmla="*/ 1070169 w 3202302"/>
                    <a:gd name="connsiteY31" fmla="*/ 2170278 h 2808200"/>
                    <a:gd name="connsiteX0" fmla="*/ -1 w 3054666"/>
                    <a:gd name="connsiteY0" fmla="*/ 2346234 h 2808200"/>
                    <a:gd name="connsiteX1" fmla="*/ 180475 w 3054666"/>
                    <a:gd name="connsiteY1" fmla="*/ 2451598 h 2808200"/>
                    <a:gd name="connsiteX2" fmla="*/ 182561 w 3054666"/>
                    <a:gd name="connsiteY2" fmla="*/ 2720884 h 2808200"/>
                    <a:gd name="connsiteX3" fmla="*/ 504824 w 3054666"/>
                    <a:gd name="connsiteY3" fmla="*/ 2614522 h 2808200"/>
                    <a:gd name="connsiteX4" fmla="*/ 711199 w 3054666"/>
                    <a:gd name="connsiteY4" fmla="*/ 2808197 h 2808200"/>
                    <a:gd name="connsiteX5" fmla="*/ 1138235 w 3054666"/>
                    <a:gd name="connsiteY5" fmla="*/ 2760571 h 2808200"/>
                    <a:gd name="connsiteX6" fmla="*/ 1130934 w 3054666"/>
                    <a:gd name="connsiteY6" fmla="*/ 2707549 h 2808200"/>
                    <a:gd name="connsiteX7" fmla="*/ 1162048 w 3054666"/>
                    <a:gd name="connsiteY7" fmla="*/ 2627221 h 2808200"/>
                    <a:gd name="connsiteX8" fmla="*/ 1532934 w 3054666"/>
                    <a:gd name="connsiteY8" fmla="*/ 2356122 h 2808200"/>
                    <a:gd name="connsiteX9" fmla="*/ 1533704 w 3054666"/>
                    <a:gd name="connsiteY9" fmla="*/ 2237512 h 2808200"/>
                    <a:gd name="connsiteX10" fmla="*/ 1535687 w 3054666"/>
                    <a:gd name="connsiteY10" fmla="*/ 2167856 h 2808200"/>
                    <a:gd name="connsiteX11" fmla="*/ 1576385 w 3054666"/>
                    <a:gd name="connsiteY11" fmla="*/ 2096996 h 2808200"/>
                    <a:gd name="connsiteX12" fmla="*/ 1685923 w 3054666"/>
                    <a:gd name="connsiteY12" fmla="*/ 2006508 h 2808200"/>
                    <a:gd name="connsiteX13" fmla="*/ 1768473 w 3054666"/>
                    <a:gd name="connsiteY13" fmla="*/ 1920783 h 2808200"/>
                    <a:gd name="connsiteX14" fmla="*/ 1844673 w 3054666"/>
                    <a:gd name="connsiteY14" fmla="*/ 1781083 h 2808200"/>
                    <a:gd name="connsiteX15" fmla="*/ 1871706 w 3054666"/>
                    <a:gd name="connsiteY15" fmla="*/ 1822858 h 2808200"/>
                    <a:gd name="connsiteX16" fmla="*/ 1939923 w 3054666"/>
                    <a:gd name="connsiteY16" fmla="*/ 1771558 h 2808200"/>
                    <a:gd name="connsiteX17" fmla="*/ 1962148 w 3054666"/>
                    <a:gd name="connsiteY17" fmla="*/ 1846171 h 2808200"/>
                    <a:gd name="connsiteX18" fmla="*/ 2097085 w 3054666"/>
                    <a:gd name="connsiteY18" fmla="*/ 1866808 h 2808200"/>
                    <a:gd name="connsiteX19" fmla="*/ 2140266 w 3054666"/>
                    <a:gd name="connsiteY19" fmla="*/ 1850934 h 2808200"/>
                    <a:gd name="connsiteX20" fmla="*/ 2237074 w 3054666"/>
                    <a:gd name="connsiteY20" fmla="*/ 1817163 h 2808200"/>
                    <a:gd name="connsiteX21" fmla="*/ 2406648 w 3054666"/>
                    <a:gd name="connsiteY21" fmla="*/ 1666783 h 2808200"/>
                    <a:gd name="connsiteX22" fmla="*/ 2558277 w 3054666"/>
                    <a:gd name="connsiteY22" fmla="*/ 1406797 h 2808200"/>
                    <a:gd name="connsiteX23" fmla="*/ 2732085 w 3054666"/>
                    <a:gd name="connsiteY23" fmla="*/ 1107983 h 2808200"/>
                    <a:gd name="connsiteX24" fmla="*/ 2803523 w 3054666"/>
                    <a:gd name="connsiteY24" fmla="*/ 996858 h 2808200"/>
                    <a:gd name="connsiteX25" fmla="*/ 2876115 w 3054666"/>
                    <a:gd name="connsiteY25" fmla="*/ 793658 h 2808200"/>
                    <a:gd name="connsiteX26" fmla="*/ 2967035 w 3054666"/>
                    <a:gd name="connsiteY26" fmla="*/ 583242 h 2808200"/>
                    <a:gd name="connsiteX27" fmla="*/ 3054666 w 3054666"/>
                    <a:gd name="connsiteY27" fmla="*/ 361768 h 2808200"/>
                    <a:gd name="connsiteX28" fmla="*/ 3023823 w 3054666"/>
                    <a:gd name="connsiteY28" fmla="*/ 0 h 2808200"/>
                    <a:gd name="connsiteX29" fmla="*/ 1392725 w 3054666"/>
                    <a:gd name="connsiteY29" fmla="*/ 46067 h 2808200"/>
                    <a:gd name="connsiteX30" fmla="*/ 922533 w 3054666"/>
                    <a:gd name="connsiteY30" fmla="*/ 2170278 h 2808200"/>
                    <a:gd name="connsiteX0" fmla="*/ 20067 w 2894258"/>
                    <a:gd name="connsiteY0" fmla="*/ 2451598 h 2808200"/>
                    <a:gd name="connsiteX1" fmla="*/ 22153 w 2894258"/>
                    <a:gd name="connsiteY1" fmla="*/ 2720884 h 2808200"/>
                    <a:gd name="connsiteX2" fmla="*/ 344416 w 2894258"/>
                    <a:gd name="connsiteY2" fmla="*/ 2614522 h 2808200"/>
                    <a:gd name="connsiteX3" fmla="*/ 550791 w 2894258"/>
                    <a:gd name="connsiteY3" fmla="*/ 2808197 h 2808200"/>
                    <a:gd name="connsiteX4" fmla="*/ 977827 w 2894258"/>
                    <a:gd name="connsiteY4" fmla="*/ 2760571 h 2808200"/>
                    <a:gd name="connsiteX5" fmla="*/ 970526 w 2894258"/>
                    <a:gd name="connsiteY5" fmla="*/ 2707549 h 2808200"/>
                    <a:gd name="connsiteX6" fmla="*/ 1001640 w 2894258"/>
                    <a:gd name="connsiteY6" fmla="*/ 2627221 h 2808200"/>
                    <a:gd name="connsiteX7" fmla="*/ 1372526 w 2894258"/>
                    <a:gd name="connsiteY7" fmla="*/ 2356122 h 2808200"/>
                    <a:gd name="connsiteX8" fmla="*/ 1373296 w 2894258"/>
                    <a:gd name="connsiteY8" fmla="*/ 2237512 h 2808200"/>
                    <a:gd name="connsiteX9" fmla="*/ 1375279 w 2894258"/>
                    <a:gd name="connsiteY9" fmla="*/ 2167856 h 2808200"/>
                    <a:gd name="connsiteX10" fmla="*/ 1415977 w 2894258"/>
                    <a:gd name="connsiteY10" fmla="*/ 2096996 h 2808200"/>
                    <a:gd name="connsiteX11" fmla="*/ 1525515 w 2894258"/>
                    <a:gd name="connsiteY11" fmla="*/ 2006508 h 2808200"/>
                    <a:gd name="connsiteX12" fmla="*/ 1608065 w 2894258"/>
                    <a:gd name="connsiteY12" fmla="*/ 1920783 h 2808200"/>
                    <a:gd name="connsiteX13" fmla="*/ 1684265 w 2894258"/>
                    <a:gd name="connsiteY13" fmla="*/ 1781083 h 2808200"/>
                    <a:gd name="connsiteX14" fmla="*/ 1711298 w 2894258"/>
                    <a:gd name="connsiteY14" fmla="*/ 1822858 h 2808200"/>
                    <a:gd name="connsiteX15" fmla="*/ 1779515 w 2894258"/>
                    <a:gd name="connsiteY15" fmla="*/ 1771558 h 2808200"/>
                    <a:gd name="connsiteX16" fmla="*/ 1801740 w 2894258"/>
                    <a:gd name="connsiteY16" fmla="*/ 1846171 h 2808200"/>
                    <a:gd name="connsiteX17" fmla="*/ 1936677 w 2894258"/>
                    <a:gd name="connsiteY17" fmla="*/ 1866808 h 2808200"/>
                    <a:gd name="connsiteX18" fmla="*/ 1979858 w 2894258"/>
                    <a:gd name="connsiteY18" fmla="*/ 1850934 h 2808200"/>
                    <a:gd name="connsiteX19" fmla="*/ 2076666 w 2894258"/>
                    <a:gd name="connsiteY19" fmla="*/ 1817163 h 2808200"/>
                    <a:gd name="connsiteX20" fmla="*/ 2246240 w 2894258"/>
                    <a:gd name="connsiteY20" fmla="*/ 1666783 h 2808200"/>
                    <a:gd name="connsiteX21" fmla="*/ 2397869 w 2894258"/>
                    <a:gd name="connsiteY21" fmla="*/ 1406797 h 2808200"/>
                    <a:gd name="connsiteX22" fmla="*/ 2571677 w 2894258"/>
                    <a:gd name="connsiteY22" fmla="*/ 1107983 h 2808200"/>
                    <a:gd name="connsiteX23" fmla="*/ 2643115 w 2894258"/>
                    <a:gd name="connsiteY23" fmla="*/ 996858 h 2808200"/>
                    <a:gd name="connsiteX24" fmla="*/ 2715707 w 2894258"/>
                    <a:gd name="connsiteY24" fmla="*/ 793658 h 2808200"/>
                    <a:gd name="connsiteX25" fmla="*/ 2806627 w 2894258"/>
                    <a:gd name="connsiteY25" fmla="*/ 583242 h 2808200"/>
                    <a:gd name="connsiteX26" fmla="*/ 2894258 w 2894258"/>
                    <a:gd name="connsiteY26" fmla="*/ 361768 h 2808200"/>
                    <a:gd name="connsiteX27" fmla="*/ 2863415 w 2894258"/>
                    <a:gd name="connsiteY27" fmla="*/ 0 h 2808200"/>
                    <a:gd name="connsiteX28" fmla="*/ 1232317 w 2894258"/>
                    <a:gd name="connsiteY28" fmla="*/ 46067 h 2808200"/>
                    <a:gd name="connsiteX29" fmla="*/ 762125 w 2894258"/>
                    <a:gd name="connsiteY29" fmla="*/ 2170278 h 2808200"/>
                    <a:gd name="connsiteX0" fmla="*/ 3 w 2872108"/>
                    <a:gd name="connsiteY0" fmla="*/ 2720884 h 2808200"/>
                    <a:gd name="connsiteX1" fmla="*/ 322266 w 2872108"/>
                    <a:gd name="connsiteY1" fmla="*/ 2614522 h 2808200"/>
                    <a:gd name="connsiteX2" fmla="*/ 528641 w 2872108"/>
                    <a:gd name="connsiteY2" fmla="*/ 2808197 h 2808200"/>
                    <a:gd name="connsiteX3" fmla="*/ 955677 w 2872108"/>
                    <a:gd name="connsiteY3" fmla="*/ 2760571 h 2808200"/>
                    <a:gd name="connsiteX4" fmla="*/ 948376 w 2872108"/>
                    <a:gd name="connsiteY4" fmla="*/ 2707549 h 2808200"/>
                    <a:gd name="connsiteX5" fmla="*/ 979490 w 2872108"/>
                    <a:gd name="connsiteY5" fmla="*/ 2627221 h 2808200"/>
                    <a:gd name="connsiteX6" fmla="*/ 1350376 w 2872108"/>
                    <a:gd name="connsiteY6" fmla="*/ 2356122 h 2808200"/>
                    <a:gd name="connsiteX7" fmla="*/ 1351146 w 2872108"/>
                    <a:gd name="connsiteY7" fmla="*/ 2237512 h 2808200"/>
                    <a:gd name="connsiteX8" fmla="*/ 1353129 w 2872108"/>
                    <a:gd name="connsiteY8" fmla="*/ 2167856 h 2808200"/>
                    <a:gd name="connsiteX9" fmla="*/ 1393827 w 2872108"/>
                    <a:gd name="connsiteY9" fmla="*/ 2096996 h 2808200"/>
                    <a:gd name="connsiteX10" fmla="*/ 1503365 w 2872108"/>
                    <a:gd name="connsiteY10" fmla="*/ 2006508 h 2808200"/>
                    <a:gd name="connsiteX11" fmla="*/ 1585915 w 2872108"/>
                    <a:gd name="connsiteY11" fmla="*/ 1920783 h 2808200"/>
                    <a:gd name="connsiteX12" fmla="*/ 1662115 w 2872108"/>
                    <a:gd name="connsiteY12" fmla="*/ 1781083 h 2808200"/>
                    <a:gd name="connsiteX13" fmla="*/ 1689148 w 2872108"/>
                    <a:gd name="connsiteY13" fmla="*/ 1822858 h 2808200"/>
                    <a:gd name="connsiteX14" fmla="*/ 1757365 w 2872108"/>
                    <a:gd name="connsiteY14" fmla="*/ 1771558 h 2808200"/>
                    <a:gd name="connsiteX15" fmla="*/ 1779590 w 2872108"/>
                    <a:gd name="connsiteY15" fmla="*/ 1846171 h 2808200"/>
                    <a:gd name="connsiteX16" fmla="*/ 1914527 w 2872108"/>
                    <a:gd name="connsiteY16" fmla="*/ 1866808 h 2808200"/>
                    <a:gd name="connsiteX17" fmla="*/ 1957708 w 2872108"/>
                    <a:gd name="connsiteY17" fmla="*/ 1850934 h 2808200"/>
                    <a:gd name="connsiteX18" fmla="*/ 2054516 w 2872108"/>
                    <a:gd name="connsiteY18" fmla="*/ 1817163 h 2808200"/>
                    <a:gd name="connsiteX19" fmla="*/ 2224090 w 2872108"/>
                    <a:gd name="connsiteY19" fmla="*/ 1666783 h 2808200"/>
                    <a:gd name="connsiteX20" fmla="*/ 2375719 w 2872108"/>
                    <a:gd name="connsiteY20" fmla="*/ 1406797 h 2808200"/>
                    <a:gd name="connsiteX21" fmla="*/ 2549527 w 2872108"/>
                    <a:gd name="connsiteY21" fmla="*/ 1107983 h 2808200"/>
                    <a:gd name="connsiteX22" fmla="*/ 2620965 w 2872108"/>
                    <a:gd name="connsiteY22" fmla="*/ 996858 h 2808200"/>
                    <a:gd name="connsiteX23" fmla="*/ 2693557 w 2872108"/>
                    <a:gd name="connsiteY23" fmla="*/ 793658 h 2808200"/>
                    <a:gd name="connsiteX24" fmla="*/ 2784477 w 2872108"/>
                    <a:gd name="connsiteY24" fmla="*/ 583242 h 2808200"/>
                    <a:gd name="connsiteX25" fmla="*/ 2872108 w 2872108"/>
                    <a:gd name="connsiteY25" fmla="*/ 361768 h 2808200"/>
                    <a:gd name="connsiteX26" fmla="*/ 2841265 w 2872108"/>
                    <a:gd name="connsiteY26" fmla="*/ 0 h 2808200"/>
                    <a:gd name="connsiteX27" fmla="*/ 1210167 w 2872108"/>
                    <a:gd name="connsiteY27" fmla="*/ 46067 h 2808200"/>
                    <a:gd name="connsiteX28" fmla="*/ 739975 w 2872108"/>
                    <a:gd name="connsiteY28" fmla="*/ 2170278 h 2808200"/>
                    <a:gd name="connsiteX0" fmla="*/ -1 w 2549841"/>
                    <a:gd name="connsiteY0" fmla="*/ 2614522 h 2808200"/>
                    <a:gd name="connsiteX1" fmla="*/ 206374 w 2549841"/>
                    <a:gd name="connsiteY1" fmla="*/ 2808197 h 2808200"/>
                    <a:gd name="connsiteX2" fmla="*/ 633410 w 2549841"/>
                    <a:gd name="connsiteY2" fmla="*/ 2760571 h 2808200"/>
                    <a:gd name="connsiteX3" fmla="*/ 626109 w 2549841"/>
                    <a:gd name="connsiteY3" fmla="*/ 2707549 h 2808200"/>
                    <a:gd name="connsiteX4" fmla="*/ 657223 w 2549841"/>
                    <a:gd name="connsiteY4" fmla="*/ 2627221 h 2808200"/>
                    <a:gd name="connsiteX5" fmla="*/ 1028109 w 2549841"/>
                    <a:gd name="connsiteY5" fmla="*/ 2356122 h 2808200"/>
                    <a:gd name="connsiteX6" fmla="*/ 1028879 w 2549841"/>
                    <a:gd name="connsiteY6" fmla="*/ 2237512 h 2808200"/>
                    <a:gd name="connsiteX7" fmla="*/ 1030862 w 2549841"/>
                    <a:gd name="connsiteY7" fmla="*/ 2167856 h 2808200"/>
                    <a:gd name="connsiteX8" fmla="*/ 1071560 w 2549841"/>
                    <a:gd name="connsiteY8" fmla="*/ 2096996 h 2808200"/>
                    <a:gd name="connsiteX9" fmla="*/ 1181098 w 2549841"/>
                    <a:gd name="connsiteY9" fmla="*/ 2006508 h 2808200"/>
                    <a:gd name="connsiteX10" fmla="*/ 1263648 w 2549841"/>
                    <a:gd name="connsiteY10" fmla="*/ 1920783 h 2808200"/>
                    <a:gd name="connsiteX11" fmla="*/ 1339848 w 2549841"/>
                    <a:gd name="connsiteY11" fmla="*/ 1781083 h 2808200"/>
                    <a:gd name="connsiteX12" fmla="*/ 1366881 w 2549841"/>
                    <a:gd name="connsiteY12" fmla="*/ 1822858 h 2808200"/>
                    <a:gd name="connsiteX13" fmla="*/ 1435098 w 2549841"/>
                    <a:gd name="connsiteY13" fmla="*/ 1771558 h 2808200"/>
                    <a:gd name="connsiteX14" fmla="*/ 1457323 w 2549841"/>
                    <a:gd name="connsiteY14" fmla="*/ 1846171 h 2808200"/>
                    <a:gd name="connsiteX15" fmla="*/ 1592260 w 2549841"/>
                    <a:gd name="connsiteY15" fmla="*/ 1866808 h 2808200"/>
                    <a:gd name="connsiteX16" fmla="*/ 1635441 w 2549841"/>
                    <a:gd name="connsiteY16" fmla="*/ 1850934 h 2808200"/>
                    <a:gd name="connsiteX17" fmla="*/ 1732249 w 2549841"/>
                    <a:gd name="connsiteY17" fmla="*/ 1817163 h 2808200"/>
                    <a:gd name="connsiteX18" fmla="*/ 1901823 w 2549841"/>
                    <a:gd name="connsiteY18" fmla="*/ 1666783 h 2808200"/>
                    <a:gd name="connsiteX19" fmla="*/ 2053452 w 2549841"/>
                    <a:gd name="connsiteY19" fmla="*/ 1406797 h 2808200"/>
                    <a:gd name="connsiteX20" fmla="*/ 2227260 w 2549841"/>
                    <a:gd name="connsiteY20" fmla="*/ 1107983 h 2808200"/>
                    <a:gd name="connsiteX21" fmla="*/ 2298698 w 2549841"/>
                    <a:gd name="connsiteY21" fmla="*/ 996858 h 2808200"/>
                    <a:gd name="connsiteX22" fmla="*/ 2371290 w 2549841"/>
                    <a:gd name="connsiteY22" fmla="*/ 793658 h 2808200"/>
                    <a:gd name="connsiteX23" fmla="*/ 2462210 w 2549841"/>
                    <a:gd name="connsiteY23" fmla="*/ 583242 h 2808200"/>
                    <a:gd name="connsiteX24" fmla="*/ 2549841 w 2549841"/>
                    <a:gd name="connsiteY24" fmla="*/ 361768 h 2808200"/>
                    <a:gd name="connsiteX25" fmla="*/ 2518998 w 2549841"/>
                    <a:gd name="connsiteY25" fmla="*/ 0 h 2808200"/>
                    <a:gd name="connsiteX26" fmla="*/ 887900 w 2549841"/>
                    <a:gd name="connsiteY26" fmla="*/ 46067 h 2808200"/>
                    <a:gd name="connsiteX27" fmla="*/ 417708 w 2549841"/>
                    <a:gd name="connsiteY27" fmla="*/ 2170278 h 2808200"/>
                    <a:gd name="connsiteX0" fmla="*/ -2 w 2343465"/>
                    <a:gd name="connsiteY0" fmla="*/ 2808197 h 2808200"/>
                    <a:gd name="connsiteX1" fmla="*/ 427034 w 2343465"/>
                    <a:gd name="connsiteY1" fmla="*/ 2760571 h 2808200"/>
                    <a:gd name="connsiteX2" fmla="*/ 419733 w 2343465"/>
                    <a:gd name="connsiteY2" fmla="*/ 2707549 h 2808200"/>
                    <a:gd name="connsiteX3" fmla="*/ 450847 w 2343465"/>
                    <a:gd name="connsiteY3" fmla="*/ 2627221 h 2808200"/>
                    <a:gd name="connsiteX4" fmla="*/ 821733 w 2343465"/>
                    <a:gd name="connsiteY4" fmla="*/ 2356122 h 2808200"/>
                    <a:gd name="connsiteX5" fmla="*/ 822503 w 2343465"/>
                    <a:gd name="connsiteY5" fmla="*/ 2237512 h 2808200"/>
                    <a:gd name="connsiteX6" fmla="*/ 824486 w 2343465"/>
                    <a:gd name="connsiteY6" fmla="*/ 2167856 h 2808200"/>
                    <a:gd name="connsiteX7" fmla="*/ 865184 w 2343465"/>
                    <a:gd name="connsiteY7" fmla="*/ 2096996 h 2808200"/>
                    <a:gd name="connsiteX8" fmla="*/ 974722 w 2343465"/>
                    <a:gd name="connsiteY8" fmla="*/ 2006508 h 2808200"/>
                    <a:gd name="connsiteX9" fmla="*/ 1057272 w 2343465"/>
                    <a:gd name="connsiteY9" fmla="*/ 1920783 h 2808200"/>
                    <a:gd name="connsiteX10" fmla="*/ 1133472 w 2343465"/>
                    <a:gd name="connsiteY10" fmla="*/ 1781083 h 2808200"/>
                    <a:gd name="connsiteX11" fmla="*/ 1160505 w 2343465"/>
                    <a:gd name="connsiteY11" fmla="*/ 1822858 h 2808200"/>
                    <a:gd name="connsiteX12" fmla="*/ 1228722 w 2343465"/>
                    <a:gd name="connsiteY12" fmla="*/ 1771558 h 2808200"/>
                    <a:gd name="connsiteX13" fmla="*/ 1250947 w 2343465"/>
                    <a:gd name="connsiteY13" fmla="*/ 1846171 h 2808200"/>
                    <a:gd name="connsiteX14" fmla="*/ 1385884 w 2343465"/>
                    <a:gd name="connsiteY14" fmla="*/ 1866808 h 2808200"/>
                    <a:gd name="connsiteX15" fmla="*/ 1429065 w 2343465"/>
                    <a:gd name="connsiteY15" fmla="*/ 1850934 h 2808200"/>
                    <a:gd name="connsiteX16" fmla="*/ 1525873 w 2343465"/>
                    <a:gd name="connsiteY16" fmla="*/ 1817163 h 2808200"/>
                    <a:gd name="connsiteX17" fmla="*/ 1695447 w 2343465"/>
                    <a:gd name="connsiteY17" fmla="*/ 1666783 h 2808200"/>
                    <a:gd name="connsiteX18" fmla="*/ 1847076 w 2343465"/>
                    <a:gd name="connsiteY18" fmla="*/ 1406797 h 2808200"/>
                    <a:gd name="connsiteX19" fmla="*/ 2020884 w 2343465"/>
                    <a:gd name="connsiteY19" fmla="*/ 1107983 h 2808200"/>
                    <a:gd name="connsiteX20" fmla="*/ 2092322 w 2343465"/>
                    <a:gd name="connsiteY20" fmla="*/ 996858 h 2808200"/>
                    <a:gd name="connsiteX21" fmla="*/ 2164914 w 2343465"/>
                    <a:gd name="connsiteY21" fmla="*/ 793658 h 2808200"/>
                    <a:gd name="connsiteX22" fmla="*/ 2255834 w 2343465"/>
                    <a:gd name="connsiteY22" fmla="*/ 583242 h 2808200"/>
                    <a:gd name="connsiteX23" fmla="*/ 2343465 w 2343465"/>
                    <a:gd name="connsiteY23" fmla="*/ 361768 h 2808200"/>
                    <a:gd name="connsiteX24" fmla="*/ 2312622 w 2343465"/>
                    <a:gd name="connsiteY24" fmla="*/ 0 h 2808200"/>
                    <a:gd name="connsiteX25" fmla="*/ 681524 w 2343465"/>
                    <a:gd name="connsiteY25" fmla="*/ 46067 h 2808200"/>
                    <a:gd name="connsiteX26" fmla="*/ 211332 w 2343465"/>
                    <a:gd name="connsiteY26" fmla="*/ 2170278 h 2808200"/>
                    <a:gd name="connsiteX0" fmla="*/ 313766 w 2230197"/>
                    <a:gd name="connsiteY0" fmla="*/ 2760571 h 2760570"/>
                    <a:gd name="connsiteX1" fmla="*/ 306465 w 2230197"/>
                    <a:gd name="connsiteY1" fmla="*/ 2707549 h 2760570"/>
                    <a:gd name="connsiteX2" fmla="*/ 337579 w 2230197"/>
                    <a:gd name="connsiteY2" fmla="*/ 2627221 h 2760570"/>
                    <a:gd name="connsiteX3" fmla="*/ 708465 w 2230197"/>
                    <a:gd name="connsiteY3" fmla="*/ 2356122 h 2760570"/>
                    <a:gd name="connsiteX4" fmla="*/ 709235 w 2230197"/>
                    <a:gd name="connsiteY4" fmla="*/ 2237512 h 2760570"/>
                    <a:gd name="connsiteX5" fmla="*/ 711218 w 2230197"/>
                    <a:gd name="connsiteY5" fmla="*/ 2167856 h 2760570"/>
                    <a:gd name="connsiteX6" fmla="*/ 751916 w 2230197"/>
                    <a:gd name="connsiteY6" fmla="*/ 2096996 h 2760570"/>
                    <a:gd name="connsiteX7" fmla="*/ 861454 w 2230197"/>
                    <a:gd name="connsiteY7" fmla="*/ 2006508 h 2760570"/>
                    <a:gd name="connsiteX8" fmla="*/ 944004 w 2230197"/>
                    <a:gd name="connsiteY8" fmla="*/ 1920783 h 2760570"/>
                    <a:gd name="connsiteX9" fmla="*/ 1020204 w 2230197"/>
                    <a:gd name="connsiteY9" fmla="*/ 1781083 h 2760570"/>
                    <a:gd name="connsiteX10" fmla="*/ 1047237 w 2230197"/>
                    <a:gd name="connsiteY10" fmla="*/ 1822858 h 2760570"/>
                    <a:gd name="connsiteX11" fmla="*/ 1115454 w 2230197"/>
                    <a:gd name="connsiteY11" fmla="*/ 1771558 h 2760570"/>
                    <a:gd name="connsiteX12" fmla="*/ 1137679 w 2230197"/>
                    <a:gd name="connsiteY12" fmla="*/ 1846171 h 2760570"/>
                    <a:gd name="connsiteX13" fmla="*/ 1272616 w 2230197"/>
                    <a:gd name="connsiteY13" fmla="*/ 1866808 h 2760570"/>
                    <a:gd name="connsiteX14" fmla="*/ 1315797 w 2230197"/>
                    <a:gd name="connsiteY14" fmla="*/ 1850934 h 2760570"/>
                    <a:gd name="connsiteX15" fmla="*/ 1412605 w 2230197"/>
                    <a:gd name="connsiteY15" fmla="*/ 1817163 h 2760570"/>
                    <a:gd name="connsiteX16" fmla="*/ 1582179 w 2230197"/>
                    <a:gd name="connsiteY16" fmla="*/ 1666783 h 2760570"/>
                    <a:gd name="connsiteX17" fmla="*/ 1733808 w 2230197"/>
                    <a:gd name="connsiteY17" fmla="*/ 1406797 h 2760570"/>
                    <a:gd name="connsiteX18" fmla="*/ 1907616 w 2230197"/>
                    <a:gd name="connsiteY18" fmla="*/ 1107983 h 2760570"/>
                    <a:gd name="connsiteX19" fmla="*/ 1979054 w 2230197"/>
                    <a:gd name="connsiteY19" fmla="*/ 996858 h 2760570"/>
                    <a:gd name="connsiteX20" fmla="*/ 2051646 w 2230197"/>
                    <a:gd name="connsiteY20" fmla="*/ 793658 h 2760570"/>
                    <a:gd name="connsiteX21" fmla="*/ 2142566 w 2230197"/>
                    <a:gd name="connsiteY21" fmla="*/ 583242 h 2760570"/>
                    <a:gd name="connsiteX22" fmla="*/ 2230197 w 2230197"/>
                    <a:gd name="connsiteY22" fmla="*/ 361768 h 2760570"/>
                    <a:gd name="connsiteX23" fmla="*/ 2199354 w 2230197"/>
                    <a:gd name="connsiteY23" fmla="*/ 0 h 2760570"/>
                    <a:gd name="connsiteX24" fmla="*/ 568256 w 2230197"/>
                    <a:gd name="connsiteY24" fmla="*/ 46067 h 2760570"/>
                    <a:gd name="connsiteX25" fmla="*/ 98064 w 2230197"/>
                    <a:gd name="connsiteY25" fmla="*/ 2170278 h 2760570"/>
                    <a:gd name="connsiteX0" fmla="*/ 313766 w 2230197"/>
                    <a:gd name="connsiteY0" fmla="*/ 2760571 h 2760570"/>
                    <a:gd name="connsiteX1" fmla="*/ 337579 w 2230197"/>
                    <a:gd name="connsiteY1" fmla="*/ 2627221 h 2760570"/>
                    <a:gd name="connsiteX2" fmla="*/ 708465 w 2230197"/>
                    <a:gd name="connsiteY2" fmla="*/ 2356122 h 2760570"/>
                    <a:gd name="connsiteX3" fmla="*/ 709235 w 2230197"/>
                    <a:gd name="connsiteY3" fmla="*/ 2237512 h 2760570"/>
                    <a:gd name="connsiteX4" fmla="*/ 711218 w 2230197"/>
                    <a:gd name="connsiteY4" fmla="*/ 2167856 h 2760570"/>
                    <a:gd name="connsiteX5" fmla="*/ 751916 w 2230197"/>
                    <a:gd name="connsiteY5" fmla="*/ 2096996 h 2760570"/>
                    <a:gd name="connsiteX6" fmla="*/ 861454 w 2230197"/>
                    <a:gd name="connsiteY6" fmla="*/ 2006508 h 2760570"/>
                    <a:gd name="connsiteX7" fmla="*/ 944004 w 2230197"/>
                    <a:gd name="connsiteY7" fmla="*/ 1920783 h 2760570"/>
                    <a:gd name="connsiteX8" fmla="*/ 1020204 w 2230197"/>
                    <a:gd name="connsiteY8" fmla="*/ 1781083 h 2760570"/>
                    <a:gd name="connsiteX9" fmla="*/ 1047237 w 2230197"/>
                    <a:gd name="connsiteY9" fmla="*/ 1822858 h 2760570"/>
                    <a:gd name="connsiteX10" fmla="*/ 1115454 w 2230197"/>
                    <a:gd name="connsiteY10" fmla="*/ 1771558 h 2760570"/>
                    <a:gd name="connsiteX11" fmla="*/ 1137679 w 2230197"/>
                    <a:gd name="connsiteY11" fmla="*/ 1846171 h 2760570"/>
                    <a:gd name="connsiteX12" fmla="*/ 1272616 w 2230197"/>
                    <a:gd name="connsiteY12" fmla="*/ 1866808 h 2760570"/>
                    <a:gd name="connsiteX13" fmla="*/ 1315797 w 2230197"/>
                    <a:gd name="connsiteY13" fmla="*/ 1850934 h 2760570"/>
                    <a:gd name="connsiteX14" fmla="*/ 1412605 w 2230197"/>
                    <a:gd name="connsiteY14" fmla="*/ 1817163 h 2760570"/>
                    <a:gd name="connsiteX15" fmla="*/ 1582179 w 2230197"/>
                    <a:gd name="connsiteY15" fmla="*/ 1666783 h 2760570"/>
                    <a:gd name="connsiteX16" fmla="*/ 1733808 w 2230197"/>
                    <a:gd name="connsiteY16" fmla="*/ 1406797 h 2760570"/>
                    <a:gd name="connsiteX17" fmla="*/ 1907616 w 2230197"/>
                    <a:gd name="connsiteY17" fmla="*/ 1107983 h 2760570"/>
                    <a:gd name="connsiteX18" fmla="*/ 1979054 w 2230197"/>
                    <a:gd name="connsiteY18" fmla="*/ 996858 h 2760570"/>
                    <a:gd name="connsiteX19" fmla="*/ 2051646 w 2230197"/>
                    <a:gd name="connsiteY19" fmla="*/ 793658 h 2760570"/>
                    <a:gd name="connsiteX20" fmla="*/ 2142566 w 2230197"/>
                    <a:gd name="connsiteY20" fmla="*/ 583242 h 2760570"/>
                    <a:gd name="connsiteX21" fmla="*/ 2230197 w 2230197"/>
                    <a:gd name="connsiteY21" fmla="*/ 361768 h 2760570"/>
                    <a:gd name="connsiteX22" fmla="*/ 2199354 w 2230197"/>
                    <a:gd name="connsiteY22" fmla="*/ 0 h 2760570"/>
                    <a:gd name="connsiteX23" fmla="*/ 568256 w 2230197"/>
                    <a:gd name="connsiteY23" fmla="*/ 46067 h 2760570"/>
                    <a:gd name="connsiteX24" fmla="*/ 98064 w 2230197"/>
                    <a:gd name="connsiteY24" fmla="*/ 2170278 h 2760570"/>
                    <a:gd name="connsiteX0" fmla="*/ 337579 w 2230197"/>
                    <a:gd name="connsiteY0" fmla="*/ 2627221 h 2627217"/>
                    <a:gd name="connsiteX1" fmla="*/ 708465 w 2230197"/>
                    <a:gd name="connsiteY1" fmla="*/ 2356122 h 2627217"/>
                    <a:gd name="connsiteX2" fmla="*/ 709235 w 2230197"/>
                    <a:gd name="connsiteY2" fmla="*/ 2237512 h 2627217"/>
                    <a:gd name="connsiteX3" fmla="*/ 711218 w 2230197"/>
                    <a:gd name="connsiteY3" fmla="*/ 2167856 h 2627217"/>
                    <a:gd name="connsiteX4" fmla="*/ 751916 w 2230197"/>
                    <a:gd name="connsiteY4" fmla="*/ 2096996 h 2627217"/>
                    <a:gd name="connsiteX5" fmla="*/ 861454 w 2230197"/>
                    <a:gd name="connsiteY5" fmla="*/ 2006508 h 2627217"/>
                    <a:gd name="connsiteX6" fmla="*/ 944004 w 2230197"/>
                    <a:gd name="connsiteY6" fmla="*/ 1920783 h 2627217"/>
                    <a:gd name="connsiteX7" fmla="*/ 1020204 w 2230197"/>
                    <a:gd name="connsiteY7" fmla="*/ 1781083 h 2627217"/>
                    <a:gd name="connsiteX8" fmla="*/ 1047237 w 2230197"/>
                    <a:gd name="connsiteY8" fmla="*/ 1822858 h 2627217"/>
                    <a:gd name="connsiteX9" fmla="*/ 1115454 w 2230197"/>
                    <a:gd name="connsiteY9" fmla="*/ 1771558 h 2627217"/>
                    <a:gd name="connsiteX10" fmla="*/ 1137679 w 2230197"/>
                    <a:gd name="connsiteY10" fmla="*/ 1846171 h 2627217"/>
                    <a:gd name="connsiteX11" fmla="*/ 1272616 w 2230197"/>
                    <a:gd name="connsiteY11" fmla="*/ 1866808 h 2627217"/>
                    <a:gd name="connsiteX12" fmla="*/ 1315797 w 2230197"/>
                    <a:gd name="connsiteY12" fmla="*/ 1850934 h 2627217"/>
                    <a:gd name="connsiteX13" fmla="*/ 1412605 w 2230197"/>
                    <a:gd name="connsiteY13" fmla="*/ 1817163 h 2627217"/>
                    <a:gd name="connsiteX14" fmla="*/ 1582179 w 2230197"/>
                    <a:gd name="connsiteY14" fmla="*/ 1666783 h 2627217"/>
                    <a:gd name="connsiteX15" fmla="*/ 1733808 w 2230197"/>
                    <a:gd name="connsiteY15" fmla="*/ 1406797 h 2627217"/>
                    <a:gd name="connsiteX16" fmla="*/ 1907616 w 2230197"/>
                    <a:gd name="connsiteY16" fmla="*/ 1107983 h 2627217"/>
                    <a:gd name="connsiteX17" fmla="*/ 1979054 w 2230197"/>
                    <a:gd name="connsiteY17" fmla="*/ 996858 h 2627217"/>
                    <a:gd name="connsiteX18" fmla="*/ 2051646 w 2230197"/>
                    <a:gd name="connsiteY18" fmla="*/ 793658 h 2627217"/>
                    <a:gd name="connsiteX19" fmla="*/ 2142566 w 2230197"/>
                    <a:gd name="connsiteY19" fmla="*/ 583242 h 2627217"/>
                    <a:gd name="connsiteX20" fmla="*/ 2230197 w 2230197"/>
                    <a:gd name="connsiteY20" fmla="*/ 361768 h 2627217"/>
                    <a:gd name="connsiteX21" fmla="*/ 2199354 w 2230197"/>
                    <a:gd name="connsiteY21" fmla="*/ 0 h 2627217"/>
                    <a:gd name="connsiteX22" fmla="*/ 568256 w 2230197"/>
                    <a:gd name="connsiteY22" fmla="*/ 46067 h 2627217"/>
                    <a:gd name="connsiteX23" fmla="*/ 98064 w 2230197"/>
                    <a:gd name="connsiteY23" fmla="*/ 2170278 h 2627217"/>
                    <a:gd name="connsiteX0" fmla="*/ 708465 w 2230197"/>
                    <a:gd name="connsiteY0" fmla="*/ 2356122 h 2356124"/>
                    <a:gd name="connsiteX1" fmla="*/ 709235 w 2230197"/>
                    <a:gd name="connsiteY1" fmla="*/ 2237512 h 2356124"/>
                    <a:gd name="connsiteX2" fmla="*/ 711218 w 2230197"/>
                    <a:gd name="connsiteY2" fmla="*/ 2167856 h 2356124"/>
                    <a:gd name="connsiteX3" fmla="*/ 751916 w 2230197"/>
                    <a:gd name="connsiteY3" fmla="*/ 2096996 h 2356124"/>
                    <a:gd name="connsiteX4" fmla="*/ 861454 w 2230197"/>
                    <a:gd name="connsiteY4" fmla="*/ 2006508 h 2356124"/>
                    <a:gd name="connsiteX5" fmla="*/ 944004 w 2230197"/>
                    <a:gd name="connsiteY5" fmla="*/ 1920783 h 2356124"/>
                    <a:gd name="connsiteX6" fmla="*/ 1020204 w 2230197"/>
                    <a:gd name="connsiteY6" fmla="*/ 1781083 h 2356124"/>
                    <a:gd name="connsiteX7" fmla="*/ 1047237 w 2230197"/>
                    <a:gd name="connsiteY7" fmla="*/ 1822858 h 2356124"/>
                    <a:gd name="connsiteX8" fmla="*/ 1115454 w 2230197"/>
                    <a:gd name="connsiteY8" fmla="*/ 1771558 h 2356124"/>
                    <a:gd name="connsiteX9" fmla="*/ 1137679 w 2230197"/>
                    <a:gd name="connsiteY9" fmla="*/ 1846171 h 2356124"/>
                    <a:gd name="connsiteX10" fmla="*/ 1272616 w 2230197"/>
                    <a:gd name="connsiteY10" fmla="*/ 1866808 h 2356124"/>
                    <a:gd name="connsiteX11" fmla="*/ 1315797 w 2230197"/>
                    <a:gd name="connsiteY11" fmla="*/ 1850934 h 2356124"/>
                    <a:gd name="connsiteX12" fmla="*/ 1412605 w 2230197"/>
                    <a:gd name="connsiteY12" fmla="*/ 1817163 h 2356124"/>
                    <a:gd name="connsiteX13" fmla="*/ 1582179 w 2230197"/>
                    <a:gd name="connsiteY13" fmla="*/ 1666783 h 2356124"/>
                    <a:gd name="connsiteX14" fmla="*/ 1733808 w 2230197"/>
                    <a:gd name="connsiteY14" fmla="*/ 1406797 h 2356124"/>
                    <a:gd name="connsiteX15" fmla="*/ 1907616 w 2230197"/>
                    <a:gd name="connsiteY15" fmla="*/ 1107983 h 2356124"/>
                    <a:gd name="connsiteX16" fmla="*/ 1979054 w 2230197"/>
                    <a:gd name="connsiteY16" fmla="*/ 996858 h 2356124"/>
                    <a:gd name="connsiteX17" fmla="*/ 2051646 w 2230197"/>
                    <a:gd name="connsiteY17" fmla="*/ 793658 h 2356124"/>
                    <a:gd name="connsiteX18" fmla="*/ 2142566 w 2230197"/>
                    <a:gd name="connsiteY18" fmla="*/ 583242 h 2356124"/>
                    <a:gd name="connsiteX19" fmla="*/ 2230197 w 2230197"/>
                    <a:gd name="connsiteY19" fmla="*/ 361768 h 2356124"/>
                    <a:gd name="connsiteX20" fmla="*/ 2199354 w 2230197"/>
                    <a:gd name="connsiteY20" fmla="*/ 0 h 2356124"/>
                    <a:gd name="connsiteX21" fmla="*/ 568256 w 2230197"/>
                    <a:gd name="connsiteY21" fmla="*/ 46067 h 2356124"/>
                    <a:gd name="connsiteX22" fmla="*/ 98064 w 2230197"/>
                    <a:gd name="connsiteY22" fmla="*/ 2170278 h 2356124"/>
                    <a:gd name="connsiteX0" fmla="*/ 140208 w 1661940"/>
                    <a:gd name="connsiteY0" fmla="*/ 2356122 h 2356124"/>
                    <a:gd name="connsiteX1" fmla="*/ 140978 w 1661940"/>
                    <a:gd name="connsiteY1" fmla="*/ 2237512 h 2356124"/>
                    <a:gd name="connsiteX2" fmla="*/ 142961 w 1661940"/>
                    <a:gd name="connsiteY2" fmla="*/ 2167856 h 2356124"/>
                    <a:gd name="connsiteX3" fmla="*/ 183659 w 1661940"/>
                    <a:gd name="connsiteY3" fmla="*/ 2096996 h 2356124"/>
                    <a:gd name="connsiteX4" fmla="*/ 293197 w 1661940"/>
                    <a:gd name="connsiteY4" fmla="*/ 2006508 h 2356124"/>
                    <a:gd name="connsiteX5" fmla="*/ 375747 w 1661940"/>
                    <a:gd name="connsiteY5" fmla="*/ 1920783 h 2356124"/>
                    <a:gd name="connsiteX6" fmla="*/ 451947 w 1661940"/>
                    <a:gd name="connsiteY6" fmla="*/ 1781083 h 2356124"/>
                    <a:gd name="connsiteX7" fmla="*/ 478980 w 1661940"/>
                    <a:gd name="connsiteY7" fmla="*/ 1822858 h 2356124"/>
                    <a:gd name="connsiteX8" fmla="*/ 547197 w 1661940"/>
                    <a:gd name="connsiteY8" fmla="*/ 1771558 h 2356124"/>
                    <a:gd name="connsiteX9" fmla="*/ 569422 w 1661940"/>
                    <a:gd name="connsiteY9" fmla="*/ 1846171 h 2356124"/>
                    <a:gd name="connsiteX10" fmla="*/ 704359 w 1661940"/>
                    <a:gd name="connsiteY10" fmla="*/ 1866808 h 2356124"/>
                    <a:gd name="connsiteX11" fmla="*/ 747540 w 1661940"/>
                    <a:gd name="connsiteY11" fmla="*/ 1850934 h 2356124"/>
                    <a:gd name="connsiteX12" fmla="*/ 844348 w 1661940"/>
                    <a:gd name="connsiteY12" fmla="*/ 1817163 h 2356124"/>
                    <a:gd name="connsiteX13" fmla="*/ 1013922 w 1661940"/>
                    <a:gd name="connsiteY13" fmla="*/ 1666783 h 2356124"/>
                    <a:gd name="connsiteX14" fmla="*/ 1165551 w 1661940"/>
                    <a:gd name="connsiteY14" fmla="*/ 1406797 h 2356124"/>
                    <a:gd name="connsiteX15" fmla="*/ 1339359 w 1661940"/>
                    <a:gd name="connsiteY15" fmla="*/ 1107983 h 2356124"/>
                    <a:gd name="connsiteX16" fmla="*/ 1410797 w 1661940"/>
                    <a:gd name="connsiteY16" fmla="*/ 996858 h 2356124"/>
                    <a:gd name="connsiteX17" fmla="*/ 1483389 w 1661940"/>
                    <a:gd name="connsiteY17" fmla="*/ 793658 h 2356124"/>
                    <a:gd name="connsiteX18" fmla="*/ 1574309 w 1661940"/>
                    <a:gd name="connsiteY18" fmla="*/ 583242 h 2356124"/>
                    <a:gd name="connsiteX19" fmla="*/ 1661940 w 1661940"/>
                    <a:gd name="connsiteY19" fmla="*/ 361768 h 2356124"/>
                    <a:gd name="connsiteX20" fmla="*/ 1631097 w 1661940"/>
                    <a:gd name="connsiteY20" fmla="*/ 0 h 2356124"/>
                    <a:gd name="connsiteX21" fmla="*/ -1 w 1661940"/>
                    <a:gd name="connsiteY21" fmla="*/ 46067 h 2356124"/>
                    <a:gd name="connsiteX0" fmla="*/ 111551 w 1661940"/>
                    <a:gd name="connsiteY0" fmla="*/ 2356124 h 2356124"/>
                    <a:gd name="connsiteX1" fmla="*/ 140978 w 1661940"/>
                    <a:gd name="connsiteY1" fmla="*/ 2237512 h 2356124"/>
                    <a:gd name="connsiteX2" fmla="*/ 142961 w 1661940"/>
                    <a:gd name="connsiteY2" fmla="*/ 2167856 h 2356124"/>
                    <a:gd name="connsiteX3" fmla="*/ 183659 w 1661940"/>
                    <a:gd name="connsiteY3" fmla="*/ 2096996 h 2356124"/>
                    <a:gd name="connsiteX4" fmla="*/ 293197 w 1661940"/>
                    <a:gd name="connsiteY4" fmla="*/ 2006508 h 2356124"/>
                    <a:gd name="connsiteX5" fmla="*/ 375747 w 1661940"/>
                    <a:gd name="connsiteY5" fmla="*/ 1920783 h 2356124"/>
                    <a:gd name="connsiteX6" fmla="*/ 451947 w 1661940"/>
                    <a:gd name="connsiteY6" fmla="*/ 1781083 h 2356124"/>
                    <a:gd name="connsiteX7" fmla="*/ 478980 w 1661940"/>
                    <a:gd name="connsiteY7" fmla="*/ 1822858 h 2356124"/>
                    <a:gd name="connsiteX8" fmla="*/ 547197 w 1661940"/>
                    <a:gd name="connsiteY8" fmla="*/ 1771558 h 2356124"/>
                    <a:gd name="connsiteX9" fmla="*/ 569422 w 1661940"/>
                    <a:gd name="connsiteY9" fmla="*/ 1846171 h 2356124"/>
                    <a:gd name="connsiteX10" fmla="*/ 704359 w 1661940"/>
                    <a:gd name="connsiteY10" fmla="*/ 1866808 h 2356124"/>
                    <a:gd name="connsiteX11" fmla="*/ 747540 w 1661940"/>
                    <a:gd name="connsiteY11" fmla="*/ 1850934 h 2356124"/>
                    <a:gd name="connsiteX12" fmla="*/ 844348 w 1661940"/>
                    <a:gd name="connsiteY12" fmla="*/ 1817163 h 2356124"/>
                    <a:gd name="connsiteX13" fmla="*/ 1013922 w 1661940"/>
                    <a:gd name="connsiteY13" fmla="*/ 1666783 h 2356124"/>
                    <a:gd name="connsiteX14" fmla="*/ 1165551 w 1661940"/>
                    <a:gd name="connsiteY14" fmla="*/ 1406797 h 2356124"/>
                    <a:gd name="connsiteX15" fmla="*/ 1339359 w 1661940"/>
                    <a:gd name="connsiteY15" fmla="*/ 1107983 h 2356124"/>
                    <a:gd name="connsiteX16" fmla="*/ 1410797 w 1661940"/>
                    <a:gd name="connsiteY16" fmla="*/ 996858 h 2356124"/>
                    <a:gd name="connsiteX17" fmla="*/ 1483389 w 1661940"/>
                    <a:gd name="connsiteY17" fmla="*/ 793658 h 2356124"/>
                    <a:gd name="connsiteX18" fmla="*/ 1574309 w 1661940"/>
                    <a:gd name="connsiteY18" fmla="*/ 583242 h 2356124"/>
                    <a:gd name="connsiteX19" fmla="*/ 1661940 w 1661940"/>
                    <a:gd name="connsiteY19" fmla="*/ 361768 h 2356124"/>
                    <a:gd name="connsiteX20" fmla="*/ 1631097 w 1661940"/>
                    <a:gd name="connsiteY20" fmla="*/ 0 h 2356124"/>
                    <a:gd name="connsiteX21" fmla="*/ -1 w 1661940"/>
                    <a:gd name="connsiteY21" fmla="*/ 46067 h 2356124"/>
                    <a:gd name="connsiteX0" fmla="*/ 63794 w 1614183"/>
                    <a:gd name="connsiteY0" fmla="*/ 2356124 h 2356124"/>
                    <a:gd name="connsiteX1" fmla="*/ 93221 w 1614183"/>
                    <a:gd name="connsiteY1" fmla="*/ 2237512 h 2356124"/>
                    <a:gd name="connsiteX2" fmla="*/ 95204 w 1614183"/>
                    <a:gd name="connsiteY2" fmla="*/ 2167856 h 2356124"/>
                    <a:gd name="connsiteX3" fmla="*/ 135902 w 1614183"/>
                    <a:gd name="connsiteY3" fmla="*/ 2096996 h 2356124"/>
                    <a:gd name="connsiteX4" fmla="*/ 245440 w 1614183"/>
                    <a:gd name="connsiteY4" fmla="*/ 2006508 h 2356124"/>
                    <a:gd name="connsiteX5" fmla="*/ 327990 w 1614183"/>
                    <a:gd name="connsiteY5" fmla="*/ 1920783 h 2356124"/>
                    <a:gd name="connsiteX6" fmla="*/ 404190 w 1614183"/>
                    <a:gd name="connsiteY6" fmla="*/ 1781083 h 2356124"/>
                    <a:gd name="connsiteX7" fmla="*/ 431223 w 1614183"/>
                    <a:gd name="connsiteY7" fmla="*/ 1822858 h 2356124"/>
                    <a:gd name="connsiteX8" fmla="*/ 499440 w 1614183"/>
                    <a:gd name="connsiteY8" fmla="*/ 1771558 h 2356124"/>
                    <a:gd name="connsiteX9" fmla="*/ 521665 w 1614183"/>
                    <a:gd name="connsiteY9" fmla="*/ 1846171 h 2356124"/>
                    <a:gd name="connsiteX10" fmla="*/ 656602 w 1614183"/>
                    <a:gd name="connsiteY10" fmla="*/ 1866808 h 2356124"/>
                    <a:gd name="connsiteX11" fmla="*/ 699783 w 1614183"/>
                    <a:gd name="connsiteY11" fmla="*/ 1850934 h 2356124"/>
                    <a:gd name="connsiteX12" fmla="*/ 796591 w 1614183"/>
                    <a:gd name="connsiteY12" fmla="*/ 1817163 h 2356124"/>
                    <a:gd name="connsiteX13" fmla="*/ 966165 w 1614183"/>
                    <a:gd name="connsiteY13" fmla="*/ 1666783 h 2356124"/>
                    <a:gd name="connsiteX14" fmla="*/ 1117794 w 1614183"/>
                    <a:gd name="connsiteY14" fmla="*/ 1406797 h 2356124"/>
                    <a:gd name="connsiteX15" fmla="*/ 1291602 w 1614183"/>
                    <a:gd name="connsiteY15" fmla="*/ 1107983 h 2356124"/>
                    <a:gd name="connsiteX16" fmla="*/ 1363040 w 1614183"/>
                    <a:gd name="connsiteY16" fmla="*/ 996858 h 2356124"/>
                    <a:gd name="connsiteX17" fmla="*/ 1435632 w 1614183"/>
                    <a:gd name="connsiteY17" fmla="*/ 793658 h 2356124"/>
                    <a:gd name="connsiteX18" fmla="*/ 1526552 w 1614183"/>
                    <a:gd name="connsiteY18" fmla="*/ 583242 h 2356124"/>
                    <a:gd name="connsiteX19" fmla="*/ 1614183 w 1614183"/>
                    <a:gd name="connsiteY19" fmla="*/ 361768 h 2356124"/>
                    <a:gd name="connsiteX20" fmla="*/ 1583340 w 1614183"/>
                    <a:gd name="connsiteY20" fmla="*/ 0 h 2356124"/>
                    <a:gd name="connsiteX21" fmla="*/ 0 w 1614183"/>
                    <a:gd name="connsiteY21" fmla="*/ 46067 h 2356124"/>
                    <a:gd name="connsiteX0" fmla="*/ 63794 w 1614183"/>
                    <a:gd name="connsiteY0" fmla="*/ 2356124 h 2356124"/>
                    <a:gd name="connsiteX1" fmla="*/ 93221 w 1614183"/>
                    <a:gd name="connsiteY1" fmla="*/ 2237512 h 2356124"/>
                    <a:gd name="connsiteX2" fmla="*/ 95204 w 1614183"/>
                    <a:gd name="connsiteY2" fmla="*/ 2167856 h 2356124"/>
                    <a:gd name="connsiteX3" fmla="*/ 135902 w 1614183"/>
                    <a:gd name="connsiteY3" fmla="*/ 2096996 h 2356124"/>
                    <a:gd name="connsiteX4" fmla="*/ 245440 w 1614183"/>
                    <a:gd name="connsiteY4" fmla="*/ 2006508 h 2356124"/>
                    <a:gd name="connsiteX5" fmla="*/ 327990 w 1614183"/>
                    <a:gd name="connsiteY5" fmla="*/ 1920783 h 2356124"/>
                    <a:gd name="connsiteX6" fmla="*/ 404190 w 1614183"/>
                    <a:gd name="connsiteY6" fmla="*/ 1781083 h 2356124"/>
                    <a:gd name="connsiteX7" fmla="*/ 431223 w 1614183"/>
                    <a:gd name="connsiteY7" fmla="*/ 1822858 h 2356124"/>
                    <a:gd name="connsiteX8" fmla="*/ 499440 w 1614183"/>
                    <a:gd name="connsiteY8" fmla="*/ 1771558 h 2356124"/>
                    <a:gd name="connsiteX9" fmla="*/ 521665 w 1614183"/>
                    <a:gd name="connsiteY9" fmla="*/ 1846171 h 2356124"/>
                    <a:gd name="connsiteX10" fmla="*/ 656602 w 1614183"/>
                    <a:gd name="connsiteY10" fmla="*/ 1866808 h 2356124"/>
                    <a:gd name="connsiteX11" fmla="*/ 699783 w 1614183"/>
                    <a:gd name="connsiteY11" fmla="*/ 1850934 h 2356124"/>
                    <a:gd name="connsiteX12" fmla="*/ 796591 w 1614183"/>
                    <a:gd name="connsiteY12" fmla="*/ 1817163 h 2356124"/>
                    <a:gd name="connsiteX13" fmla="*/ 966165 w 1614183"/>
                    <a:gd name="connsiteY13" fmla="*/ 1666783 h 2356124"/>
                    <a:gd name="connsiteX14" fmla="*/ 1117794 w 1614183"/>
                    <a:gd name="connsiteY14" fmla="*/ 1406797 h 2356124"/>
                    <a:gd name="connsiteX15" fmla="*/ 1291602 w 1614183"/>
                    <a:gd name="connsiteY15" fmla="*/ 1107983 h 2356124"/>
                    <a:gd name="connsiteX16" fmla="*/ 1363040 w 1614183"/>
                    <a:gd name="connsiteY16" fmla="*/ 996858 h 2356124"/>
                    <a:gd name="connsiteX17" fmla="*/ 1435632 w 1614183"/>
                    <a:gd name="connsiteY17" fmla="*/ 793658 h 2356124"/>
                    <a:gd name="connsiteX18" fmla="*/ 1526552 w 1614183"/>
                    <a:gd name="connsiteY18" fmla="*/ 583242 h 2356124"/>
                    <a:gd name="connsiteX19" fmla="*/ 1614183 w 1614183"/>
                    <a:gd name="connsiteY19" fmla="*/ 361768 h 2356124"/>
                    <a:gd name="connsiteX20" fmla="*/ 1583340 w 1614183"/>
                    <a:gd name="connsiteY20" fmla="*/ 0 h 2356124"/>
                    <a:gd name="connsiteX21" fmla="*/ 0 w 1614183"/>
                    <a:gd name="connsiteY21" fmla="*/ 46067 h 2356124"/>
                    <a:gd name="connsiteX0" fmla="*/ 63794 w 1614183"/>
                    <a:gd name="connsiteY0" fmla="*/ 2356124 h 2356124"/>
                    <a:gd name="connsiteX1" fmla="*/ 93221 w 1614183"/>
                    <a:gd name="connsiteY1" fmla="*/ 2237512 h 2356124"/>
                    <a:gd name="connsiteX2" fmla="*/ 135902 w 1614183"/>
                    <a:gd name="connsiteY2" fmla="*/ 2096996 h 2356124"/>
                    <a:gd name="connsiteX3" fmla="*/ 245440 w 1614183"/>
                    <a:gd name="connsiteY3" fmla="*/ 2006508 h 2356124"/>
                    <a:gd name="connsiteX4" fmla="*/ 327990 w 1614183"/>
                    <a:gd name="connsiteY4" fmla="*/ 1920783 h 2356124"/>
                    <a:gd name="connsiteX5" fmla="*/ 404190 w 1614183"/>
                    <a:gd name="connsiteY5" fmla="*/ 1781083 h 2356124"/>
                    <a:gd name="connsiteX6" fmla="*/ 431223 w 1614183"/>
                    <a:gd name="connsiteY6" fmla="*/ 1822858 h 2356124"/>
                    <a:gd name="connsiteX7" fmla="*/ 499440 w 1614183"/>
                    <a:gd name="connsiteY7" fmla="*/ 1771558 h 2356124"/>
                    <a:gd name="connsiteX8" fmla="*/ 521665 w 1614183"/>
                    <a:gd name="connsiteY8" fmla="*/ 1846171 h 2356124"/>
                    <a:gd name="connsiteX9" fmla="*/ 656602 w 1614183"/>
                    <a:gd name="connsiteY9" fmla="*/ 1866808 h 2356124"/>
                    <a:gd name="connsiteX10" fmla="*/ 699783 w 1614183"/>
                    <a:gd name="connsiteY10" fmla="*/ 1850934 h 2356124"/>
                    <a:gd name="connsiteX11" fmla="*/ 796591 w 1614183"/>
                    <a:gd name="connsiteY11" fmla="*/ 1817163 h 2356124"/>
                    <a:gd name="connsiteX12" fmla="*/ 966165 w 1614183"/>
                    <a:gd name="connsiteY12" fmla="*/ 1666783 h 2356124"/>
                    <a:gd name="connsiteX13" fmla="*/ 1117794 w 1614183"/>
                    <a:gd name="connsiteY13" fmla="*/ 1406797 h 2356124"/>
                    <a:gd name="connsiteX14" fmla="*/ 1291602 w 1614183"/>
                    <a:gd name="connsiteY14" fmla="*/ 1107983 h 2356124"/>
                    <a:gd name="connsiteX15" fmla="*/ 1363040 w 1614183"/>
                    <a:gd name="connsiteY15" fmla="*/ 996858 h 2356124"/>
                    <a:gd name="connsiteX16" fmla="*/ 1435632 w 1614183"/>
                    <a:gd name="connsiteY16" fmla="*/ 793658 h 2356124"/>
                    <a:gd name="connsiteX17" fmla="*/ 1526552 w 1614183"/>
                    <a:gd name="connsiteY17" fmla="*/ 583242 h 2356124"/>
                    <a:gd name="connsiteX18" fmla="*/ 1614183 w 1614183"/>
                    <a:gd name="connsiteY18" fmla="*/ 361768 h 2356124"/>
                    <a:gd name="connsiteX19" fmla="*/ 1583340 w 1614183"/>
                    <a:gd name="connsiteY19" fmla="*/ 0 h 2356124"/>
                    <a:gd name="connsiteX20" fmla="*/ 0 w 1614183"/>
                    <a:gd name="connsiteY20" fmla="*/ 46067 h 2356124"/>
                    <a:gd name="connsiteX0" fmla="*/ 63794 w 1614183"/>
                    <a:gd name="connsiteY0" fmla="*/ 2356124 h 2356124"/>
                    <a:gd name="connsiteX1" fmla="*/ 135902 w 1614183"/>
                    <a:gd name="connsiteY1" fmla="*/ 2096996 h 2356124"/>
                    <a:gd name="connsiteX2" fmla="*/ 245440 w 1614183"/>
                    <a:gd name="connsiteY2" fmla="*/ 2006508 h 2356124"/>
                    <a:gd name="connsiteX3" fmla="*/ 327990 w 1614183"/>
                    <a:gd name="connsiteY3" fmla="*/ 1920783 h 2356124"/>
                    <a:gd name="connsiteX4" fmla="*/ 404190 w 1614183"/>
                    <a:gd name="connsiteY4" fmla="*/ 1781083 h 2356124"/>
                    <a:gd name="connsiteX5" fmla="*/ 431223 w 1614183"/>
                    <a:gd name="connsiteY5" fmla="*/ 1822858 h 2356124"/>
                    <a:gd name="connsiteX6" fmla="*/ 499440 w 1614183"/>
                    <a:gd name="connsiteY6" fmla="*/ 1771558 h 2356124"/>
                    <a:gd name="connsiteX7" fmla="*/ 521665 w 1614183"/>
                    <a:gd name="connsiteY7" fmla="*/ 1846171 h 2356124"/>
                    <a:gd name="connsiteX8" fmla="*/ 656602 w 1614183"/>
                    <a:gd name="connsiteY8" fmla="*/ 1866808 h 2356124"/>
                    <a:gd name="connsiteX9" fmla="*/ 699783 w 1614183"/>
                    <a:gd name="connsiteY9" fmla="*/ 1850934 h 2356124"/>
                    <a:gd name="connsiteX10" fmla="*/ 796591 w 1614183"/>
                    <a:gd name="connsiteY10" fmla="*/ 1817163 h 2356124"/>
                    <a:gd name="connsiteX11" fmla="*/ 966165 w 1614183"/>
                    <a:gd name="connsiteY11" fmla="*/ 1666783 h 2356124"/>
                    <a:gd name="connsiteX12" fmla="*/ 1117794 w 1614183"/>
                    <a:gd name="connsiteY12" fmla="*/ 1406797 h 2356124"/>
                    <a:gd name="connsiteX13" fmla="*/ 1291602 w 1614183"/>
                    <a:gd name="connsiteY13" fmla="*/ 1107983 h 2356124"/>
                    <a:gd name="connsiteX14" fmla="*/ 1363040 w 1614183"/>
                    <a:gd name="connsiteY14" fmla="*/ 996858 h 2356124"/>
                    <a:gd name="connsiteX15" fmla="*/ 1435632 w 1614183"/>
                    <a:gd name="connsiteY15" fmla="*/ 793658 h 2356124"/>
                    <a:gd name="connsiteX16" fmla="*/ 1526552 w 1614183"/>
                    <a:gd name="connsiteY16" fmla="*/ 583242 h 2356124"/>
                    <a:gd name="connsiteX17" fmla="*/ 1614183 w 1614183"/>
                    <a:gd name="connsiteY17" fmla="*/ 361768 h 2356124"/>
                    <a:gd name="connsiteX18" fmla="*/ 1583340 w 1614183"/>
                    <a:gd name="connsiteY18" fmla="*/ 0 h 2356124"/>
                    <a:gd name="connsiteX19" fmla="*/ 0 w 1614183"/>
                    <a:gd name="connsiteY19" fmla="*/ 46067 h 2356124"/>
                    <a:gd name="connsiteX0" fmla="*/ 54247 w 1614183"/>
                    <a:gd name="connsiteY0" fmla="*/ 2387139 h 2387139"/>
                    <a:gd name="connsiteX1" fmla="*/ 135902 w 1614183"/>
                    <a:gd name="connsiteY1" fmla="*/ 2096996 h 2387139"/>
                    <a:gd name="connsiteX2" fmla="*/ 245440 w 1614183"/>
                    <a:gd name="connsiteY2" fmla="*/ 2006508 h 2387139"/>
                    <a:gd name="connsiteX3" fmla="*/ 327990 w 1614183"/>
                    <a:gd name="connsiteY3" fmla="*/ 1920783 h 2387139"/>
                    <a:gd name="connsiteX4" fmla="*/ 404190 w 1614183"/>
                    <a:gd name="connsiteY4" fmla="*/ 1781083 h 2387139"/>
                    <a:gd name="connsiteX5" fmla="*/ 431223 w 1614183"/>
                    <a:gd name="connsiteY5" fmla="*/ 1822858 h 2387139"/>
                    <a:gd name="connsiteX6" fmla="*/ 499440 w 1614183"/>
                    <a:gd name="connsiteY6" fmla="*/ 1771558 h 2387139"/>
                    <a:gd name="connsiteX7" fmla="*/ 521665 w 1614183"/>
                    <a:gd name="connsiteY7" fmla="*/ 1846171 h 2387139"/>
                    <a:gd name="connsiteX8" fmla="*/ 656602 w 1614183"/>
                    <a:gd name="connsiteY8" fmla="*/ 1866808 h 2387139"/>
                    <a:gd name="connsiteX9" fmla="*/ 699783 w 1614183"/>
                    <a:gd name="connsiteY9" fmla="*/ 1850934 h 2387139"/>
                    <a:gd name="connsiteX10" fmla="*/ 796591 w 1614183"/>
                    <a:gd name="connsiteY10" fmla="*/ 1817163 h 2387139"/>
                    <a:gd name="connsiteX11" fmla="*/ 966165 w 1614183"/>
                    <a:gd name="connsiteY11" fmla="*/ 1666783 h 2387139"/>
                    <a:gd name="connsiteX12" fmla="*/ 1117794 w 1614183"/>
                    <a:gd name="connsiteY12" fmla="*/ 1406797 h 2387139"/>
                    <a:gd name="connsiteX13" fmla="*/ 1291602 w 1614183"/>
                    <a:gd name="connsiteY13" fmla="*/ 1107983 h 2387139"/>
                    <a:gd name="connsiteX14" fmla="*/ 1363040 w 1614183"/>
                    <a:gd name="connsiteY14" fmla="*/ 996858 h 2387139"/>
                    <a:gd name="connsiteX15" fmla="*/ 1435632 w 1614183"/>
                    <a:gd name="connsiteY15" fmla="*/ 793658 h 2387139"/>
                    <a:gd name="connsiteX16" fmla="*/ 1526552 w 1614183"/>
                    <a:gd name="connsiteY16" fmla="*/ 583242 h 2387139"/>
                    <a:gd name="connsiteX17" fmla="*/ 1614183 w 1614183"/>
                    <a:gd name="connsiteY17" fmla="*/ 361768 h 2387139"/>
                    <a:gd name="connsiteX18" fmla="*/ 1583340 w 1614183"/>
                    <a:gd name="connsiteY18" fmla="*/ 0 h 2387139"/>
                    <a:gd name="connsiteX19" fmla="*/ 0 w 1614183"/>
                    <a:gd name="connsiteY19" fmla="*/ 46067 h 2387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14183" h="2387139">
                      <a:moveTo>
                        <a:pt x="54247" y="2387139"/>
                      </a:moveTo>
                      <a:cubicBezTo>
                        <a:pt x="69269" y="2333154"/>
                        <a:pt x="105628" y="2155265"/>
                        <a:pt x="135902" y="2096996"/>
                      </a:cubicBezTo>
                      <a:cubicBezTo>
                        <a:pt x="158097" y="2051881"/>
                        <a:pt x="191193" y="2025475"/>
                        <a:pt x="245440" y="2006508"/>
                      </a:cubicBezTo>
                      <a:cubicBezTo>
                        <a:pt x="274544" y="1971848"/>
                        <a:pt x="260249" y="1942131"/>
                        <a:pt x="327990" y="1920783"/>
                      </a:cubicBezTo>
                      <a:cubicBezTo>
                        <a:pt x="351009" y="1893002"/>
                        <a:pt x="386985" y="1797404"/>
                        <a:pt x="404190" y="1781083"/>
                      </a:cubicBezTo>
                      <a:cubicBezTo>
                        <a:pt x="421395" y="1764762"/>
                        <a:pt x="411909" y="1834235"/>
                        <a:pt x="431223" y="1822858"/>
                      </a:cubicBezTo>
                      <a:cubicBezTo>
                        <a:pt x="449199" y="1825866"/>
                        <a:pt x="481464" y="1768550"/>
                        <a:pt x="499440" y="1771558"/>
                      </a:cubicBezTo>
                      <a:cubicBezTo>
                        <a:pt x="517432" y="1778437"/>
                        <a:pt x="503673" y="1839292"/>
                        <a:pt x="521665" y="1846171"/>
                      </a:cubicBezTo>
                      <a:cubicBezTo>
                        <a:pt x="563998" y="1847229"/>
                        <a:pt x="614269" y="1865750"/>
                        <a:pt x="656602" y="1866808"/>
                      </a:cubicBezTo>
                      <a:lnTo>
                        <a:pt x="699783" y="1850934"/>
                      </a:lnTo>
                      <a:cubicBezTo>
                        <a:pt x="720950" y="1839196"/>
                        <a:pt x="752194" y="1847855"/>
                        <a:pt x="796591" y="1817163"/>
                      </a:cubicBezTo>
                      <a:cubicBezTo>
                        <a:pt x="840988" y="1786471"/>
                        <a:pt x="910466" y="1731714"/>
                        <a:pt x="966165" y="1666783"/>
                      </a:cubicBezTo>
                      <a:cubicBezTo>
                        <a:pt x="1021864" y="1601852"/>
                        <a:pt x="1057734" y="1499930"/>
                        <a:pt x="1117794" y="1406797"/>
                      </a:cubicBezTo>
                      <a:cubicBezTo>
                        <a:pt x="1163030" y="1307192"/>
                        <a:pt x="1246366" y="1207588"/>
                        <a:pt x="1291602" y="1107983"/>
                      </a:cubicBezTo>
                      <a:cubicBezTo>
                        <a:pt x="1308006" y="1067237"/>
                        <a:pt x="1346636" y="1037604"/>
                        <a:pt x="1363040" y="996858"/>
                      </a:cubicBezTo>
                      <a:cubicBezTo>
                        <a:pt x="1388777" y="944471"/>
                        <a:pt x="1408380" y="862594"/>
                        <a:pt x="1435632" y="793658"/>
                      </a:cubicBezTo>
                      <a:cubicBezTo>
                        <a:pt x="1462884" y="724722"/>
                        <a:pt x="1498525" y="655224"/>
                        <a:pt x="1526552" y="583242"/>
                      </a:cubicBezTo>
                      <a:cubicBezTo>
                        <a:pt x="1554579" y="511260"/>
                        <a:pt x="1607749" y="463304"/>
                        <a:pt x="1614183" y="361768"/>
                      </a:cubicBezTo>
                      <a:lnTo>
                        <a:pt x="1583340" y="0"/>
                      </a:lnTo>
                      <a:cubicBezTo>
                        <a:pt x="1055560" y="15356"/>
                        <a:pt x="527776" y="51391"/>
                        <a:pt x="0" y="46067"/>
                      </a:cubicBezTo>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5" name="Freeform: Shape 214">
                  <a:extLst>
                    <a:ext uri="{FF2B5EF4-FFF2-40B4-BE49-F238E27FC236}">
                      <a16:creationId xmlns:a16="http://schemas.microsoft.com/office/drawing/2014/main" id="{49449AD4-3889-4604-BCA3-DAF7A936031C}"/>
                    </a:ext>
                  </a:extLst>
                </p:cNvPr>
                <p:cNvSpPr/>
                <p:nvPr/>
              </p:nvSpPr>
              <p:spPr>
                <a:xfrm>
                  <a:off x="10849161" y="5927744"/>
                  <a:ext cx="111391" cy="158872"/>
                </a:xfrm>
                <a:custGeom>
                  <a:avLst/>
                  <a:gdLst>
                    <a:gd name="connsiteX0" fmla="*/ 293544 w 2252230"/>
                    <a:gd name="connsiteY0" fmla="*/ 2392507 h 2392507"/>
                    <a:gd name="connsiteX1" fmla="*/ 179244 w 2252230"/>
                    <a:gd name="connsiteY1" fmla="*/ 2337955 h 2392507"/>
                    <a:gd name="connsiteX2" fmla="*/ 236394 w 2252230"/>
                    <a:gd name="connsiteY2" fmla="*/ 2262621 h 2392507"/>
                    <a:gd name="connsiteX3" fmla="*/ 207819 w 2252230"/>
                    <a:gd name="connsiteY3" fmla="*/ 2187287 h 2392507"/>
                    <a:gd name="connsiteX4" fmla="*/ 161059 w 2252230"/>
                    <a:gd name="connsiteY4" fmla="*/ 2140527 h 2392507"/>
                    <a:gd name="connsiteX5" fmla="*/ 114300 w 2252230"/>
                    <a:gd name="connsiteY5" fmla="*/ 2008043 h 2392507"/>
                    <a:gd name="connsiteX6" fmla="*/ 41564 w 2252230"/>
                    <a:gd name="connsiteY6" fmla="*/ 1930112 h 2392507"/>
                    <a:gd name="connsiteX7" fmla="*/ 0 w 2252230"/>
                    <a:gd name="connsiteY7" fmla="*/ 1870364 h 2392507"/>
                    <a:gd name="connsiteX8" fmla="*/ 109105 w 2252230"/>
                    <a:gd name="connsiteY8" fmla="*/ 1865168 h 2392507"/>
                    <a:gd name="connsiteX9" fmla="*/ 200025 w 2252230"/>
                    <a:gd name="connsiteY9" fmla="*/ 1831398 h 2392507"/>
                    <a:gd name="connsiteX10" fmla="*/ 332509 w 2252230"/>
                    <a:gd name="connsiteY10" fmla="*/ 1727489 h 2392507"/>
                    <a:gd name="connsiteX11" fmla="*/ 322119 w 2252230"/>
                    <a:gd name="connsiteY11" fmla="*/ 1613189 h 2392507"/>
                    <a:gd name="connsiteX12" fmla="*/ 407844 w 2252230"/>
                    <a:gd name="connsiteY12" fmla="*/ 1613189 h 2392507"/>
                    <a:gd name="connsiteX13" fmla="*/ 587087 w 2252230"/>
                    <a:gd name="connsiteY13" fmla="*/ 1441739 h 2392507"/>
                    <a:gd name="connsiteX14" fmla="*/ 745548 w 2252230"/>
                    <a:gd name="connsiteY14" fmla="*/ 1291071 h 2392507"/>
                    <a:gd name="connsiteX15" fmla="*/ 787112 w 2252230"/>
                    <a:gd name="connsiteY15" fmla="*/ 1332634 h 2392507"/>
                    <a:gd name="connsiteX16" fmla="*/ 1083253 w 2252230"/>
                    <a:gd name="connsiteY16" fmla="*/ 1231323 h 2392507"/>
                    <a:gd name="connsiteX17" fmla="*/ 1252105 w 2252230"/>
                    <a:gd name="connsiteY17" fmla="*/ 1244312 h 2392507"/>
                    <a:gd name="connsiteX18" fmla="*/ 1340428 w 2252230"/>
                    <a:gd name="connsiteY18" fmla="*/ 1296266 h 2392507"/>
                    <a:gd name="connsiteX19" fmla="*/ 1262496 w 2252230"/>
                    <a:gd name="connsiteY19" fmla="*/ 1161184 h 2392507"/>
                    <a:gd name="connsiteX20" fmla="*/ 1358612 w 2252230"/>
                    <a:gd name="connsiteY20" fmla="*/ 1010516 h 2392507"/>
                    <a:gd name="connsiteX21" fmla="*/ 1381991 w 2252230"/>
                    <a:gd name="connsiteY21" fmla="*/ 961159 h 2392507"/>
                    <a:gd name="connsiteX22" fmla="*/ 1379394 w 2252230"/>
                    <a:gd name="connsiteY22" fmla="*/ 836468 h 2392507"/>
                    <a:gd name="connsiteX23" fmla="*/ 1462521 w 2252230"/>
                    <a:gd name="connsiteY23" fmla="*/ 755939 h 2392507"/>
                    <a:gd name="connsiteX24" fmla="*/ 1498889 w 2252230"/>
                    <a:gd name="connsiteY24" fmla="*/ 794905 h 2392507"/>
                    <a:gd name="connsiteX25" fmla="*/ 1444337 w 2252230"/>
                    <a:gd name="connsiteY25" fmla="*/ 906607 h 2392507"/>
                    <a:gd name="connsiteX26" fmla="*/ 1504084 w 2252230"/>
                    <a:gd name="connsiteY26" fmla="*/ 968952 h 2392507"/>
                    <a:gd name="connsiteX27" fmla="*/ 1535257 w 2252230"/>
                    <a:gd name="connsiteY27" fmla="*/ 891021 h 2392507"/>
                    <a:gd name="connsiteX28" fmla="*/ 1732684 w 2252230"/>
                    <a:gd name="connsiteY28" fmla="*/ 693593 h 2392507"/>
                    <a:gd name="connsiteX29" fmla="*/ 1836594 w 2252230"/>
                    <a:gd name="connsiteY29" fmla="*/ 605271 h 2392507"/>
                    <a:gd name="connsiteX30" fmla="*/ 1836594 w 2252230"/>
                    <a:gd name="connsiteY30" fmla="*/ 503959 h 2392507"/>
                    <a:gd name="connsiteX31" fmla="*/ 1914525 w 2252230"/>
                    <a:gd name="connsiteY31" fmla="*/ 293543 h 2392507"/>
                    <a:gd name="connsiteX32" fmla="*/ 1875559 w 2252230"/>
                    <a:gd name="connsiteY32" fmla="*/ 137680 h 2392507"/>
                    <a:gd name="connsiteX33" fmla="*/ 1823605 w 2252230"/>
                    <a:gd name="connsiteY33" fmla="*/ 140277 h 2392507"/>
                    <a:gd name="connsiteX34" fmla="*/ 1859973 w 2252230"/>
                    <a:gd name="connsiteY34" fmla="*/ 72737 h 2392507"/>
                    <a:gd name="connsiteX35" fmla="*/ 1833996 w 2252230"/>
                    <a:gd name="connsiteY35" fmla="*/ 0 h 2392507"/>
                    <a:gd name="connsiteX36" fmla="*/ 2189884 w 2252230"/>
                    <a:gd name="connsiteY36" fmla="*/ 23380 h 2392507"/>
                    <a:gd name="connsiteX37" fmla="*/ 2252230 w 2252230"/>
                    <a:gd name="connsiteY37" fmla="*/ 166255 h 2392507"/>
                    <a:gd name="connsiteX38" fmla="*/ 2244437 w 2252230"/>
                    <a:gd name="connsiteY38" fmla="*/ 290946 h 2392507"/>
                    <a:gd name="connsiteX39" fmla="*/ 2200275 w 2252230"/>
                    <a:gd name="connsiteY39" fmla="*/ 337705 h 2392507"/>
                    <a:gd name="connsiteX40" fmla="*/ 2208069 w 2252230"/>
                    <a:gd name="connsiteY40" fmla="*/ 480580 h 2392507"/>
                    <a:gd name="connsiteX41" fmla="*/ 2109355 w 2252230"/>
                    <a:gd name="connsiteY41" fmla="*/ 524741 h 2392507"/>
                    <a:gd name="connsiteX42" fmla="*/ 2163907 w 2252230"/>
                    <a:gd name="connsiteY42" fmla="*/ 696191 h 2392507"/>
                    <a:gd name="connsiteX43" fmla="*/ 2135332 w 2252230"/>
                    <a:gd name="connsiteY43" fmla="*/ 857250 h 2392507"/>
                    <a:gd name="connsiteX44" fmla="*/ 2122344 w 2252230"/>
                    <a:gd name="connsiteY44" fmla="*/ 979343 h 2392507"/>
                    <a:gd name="connsiteX45" fmla="*/ 2166505 w 2252230"/>
                    <a:gd name="connsiteY45" fmla="*/ 1104034 h 2392507"/>
                    <a:gd name="connsiteX46" fmla="*/ 2098964 w 2252230"/>
                    <a:gd name="connsiteY46" fmla="*/ 1168977 h 2392507"/>
                    <a:gd name="connsiteX47" fmla="*/ 2114550 w 2252230"/>
                    <a:gd name="connsiteY47" fmla="*/ 1246909 h 2392507"/>
                    <a:gd name="connsiteX48" fmla="*/ 2044412 w 2252230"/>
                    <a:gd name="connsiteY48" fmla="*/ 1270289 h 2392507"/>
                    <a:gd name="connsiteX49" fmla="*/ 2044412 w 2252230"/>
                    <a:gd name="connsiteY49" fmla="*/ 1327439 h 2392507"/>
                    <a:gd name="connsiteX50" fmla="*/ 2010641 w 2252230"/>
                    <a:gd name="connsiteY50" fmla="*/ 1254702 h 2392507"/>
                    <a:gd name="connsiteX51" fmla="*/ 2021032 w 2252230"/>
                    <a:gd name="connsiteY51" fmla="*/ 1143000 h 2392507"/>
                    <a:gd name="connsiteX52" fmla="*/ 2015837 w 2252230"/>
                    <a:gd name="connsiteY52" fmla="*/ 1171575 h 2392507"/>
                    <a:gd name="connsiteX53" fmla="*/ 1958687 w 2252230"/>
                    <a:gd name="connsiteY53" fmla="*/ 1254702 h 2392507"/>
                    <a:gd name="connsiteX54" fmla="*/ 1901537 w 2252230"/>
                    <a:gd name="connsiteY54" fmla="*/ 1278082 h 2392507"/>
                    <a:gd name="connsiteX55" fmla="*/ 1891146 w 2252230"/>
                    <a:gd name="connsiteY55" fmla="*/ 1420957 h 2392507"/>
                    <a:gd name="connsiteX56" fmla="*/ 1841789 w 2252230"/>
                    <a:gd name="connsiteY56" fmla="*/ 1420957 h 2392507"/>
                    <a:gd name="connsiteX57" fmla="*/ 1846984 w 2252230"/>
                    <a:gd name="connsiteY57" fmla="*/ 1397577 h 2392507"/>
                    <a:gd name="connsiteX58" fmla="*/ 1808019 w 2252230"/>
                    <a:gd name="connsiteY58" fmla="*/ 1304059 h 2392507"/>
                    <a:gd name="connsiteX59" fmla="*/ 1748271 w 2252230"/>
                    <a:gd name="connsiteY59" fmla="*/ 1384589 h 2392507"/>
                    <a:gd name="connsiteX60" fmla="*/ 1717098 w 2252230"/>
                    <a:gd name="connsiteY60" fmla="*/ 1423555 h 2392507"/>
                    <a:gd name="connsiteX61" fmla="*/ 1602798 w 2252230"/>
                    <a:gd name="connsiteY61" fmla="*/ 1433946 h 2392507"/>
                    <a:gd name="connsiteX62" fmla="*/ 1506682 w 2252230"/>
                    <a:gd name="connsiteY62" fmla="*/ 1467716 h 2392507"/>
                    <a:gd name="connsiteX63" fmla="*/ 1545648 w 2252230"/>
                    <a:gd name="connsiteY63" fmla="*/ 1418359 h 2392507"/>
                    <a:gd name="connsiteX64" fmla="*/ 1493694 w 2252230"/>
                    <a:gd name="connsiteY64" fmla="*/ 1418359 h 2392507"/>
                    <a:gd name="connsiteX65" fmla="*/ 1459923 w 2252230"/>
                    <a:gd name="connsiteY65" fmla="*/ 1402773 h 2392507"/>
                    <a:gd name="connsiteX66" fmla="*/ 1423555 w 2252230"/>
                    <a:gd name="connsiteY66" fmla="*/ 1353416 h 2392507"/>
                    <a:gd name="connsiteX67" fmla="*/ 1410566 w 2252230"/>
                    <a:gd name="connsiteY67" fmla="*/ 1462521 h 2392507"/>
                    <a:gd name="connsiteX68" fmla="*/ 1493694 w 2252230"/>
                    <a:gd name="connsiteY68" fmla="*/ 1524866 h 2392507"/>
                    <a:gd name="connsiteX69" fmla="*/ 1376796 w 2252230"/>
                    <a:gd name="connsiteY69" fmla="*/ 1589809 h 2392507"/>
                    <a:gd name="connsiteX70" fmla="*/ 1304059 w 2252230"/>
                    <a:gd name="connsiteY70" fmla="*/ 1750868 h 2392507"/>
                    <a:gd name="connsiteX71" fmla="*/ 1215737 w 2252230"/>
                    <a:gd name="connsiteY71" fmla="*/ 1724891 h 2392507"/>
                    <a:gd name="connsiteX72" fmla="*/ 1150794 w 2252230"/>
                    <a:gd name="connsiteY72" fmla="*/ 1667741 h 2392507"/>
                    <a:gd name="connsiteX73" fmla="*/ 1179369 w 2252230"/>
                    <a:gd name="connsiteY73" fmla="*/ 1563832 h 2392507"/>
                    <a:gd name="connsiteX74" fmla="*/ 1192357 w 2252230"/>
                    <a:gd name="connsiteY74" fmla="*/ 1452130 h 2392507"/>
                    <a:gd name="connsiteX75" fmla="*/ 1127414 w 2252230"/>
                    <a:gd name="connsiteY75" fmla="*/ 1501487 h 2392507"/>
                    <a:gd name="connsiteX76" fmla="*/ 1080655 w 2252230"/>
                    <a:gd name="connsiteY76" fmla="*/ 1605396 h 2392507"/>
                    <a:gd name="connsiteX77" fmla="*/ 1046884 w 2252230"/>
                    <a:gd name="connsiteY77" fmla="*/ 1579418 h 2392507"/>
                    <a:gd name="connsiteX78" fmla="*/ 1101437 w 2252230"/>
                    <a:gd name="connsiteY78" fmla="*/ 1485900 h 2392507"/>
                    <a:gd name="connsiteX79" fmla="*/ 994930 w 2252230"/>
                    <a:gd name="connsiteY79" fmla="*/ 1483302 h 2392507"/>
                    <a:gd name="connsiteX80" fmla="*/ 919596 w 2252230"/>
                    <a:gd name="connsiteY80" fmla="*/ 1550843 h 2392507"/>
                    <a:gd name="connsiteX81" fmla="*/ 794905 w 2252230"/>
                    <a:gd name="connsiteY81" fmla="*/ 1589809 h 2392507"/>
                    <a:gd name="connsiteX82" fmla="*/ 683203 w 2252230"/>
                    <a:gd name="connsiteY82" fmla="*/ 1639166 h 2392507"/>
                    <a:gd name="connsiteX83" fmla="*/ 592282 w 2252230"/>
                    <a:gd name="connsiteY83" fmla="*/ 1633971 h 2392507"/>
                    <a:gd name="connsiteX84" fmla="*/ 589684 w 2252230"/>
                    <a:gd name="connsiteY84" fmla="*/ 1698914 h 2392507"/>
                    <a:gd name="connsiteX85" fmla="*/ 423430 w 2252230"/>
                    <a:gd name="connsiteY85" fmla="*/ 1719696 h 2392507"/>
                    <a:gd name="connsiteX86" fmla="*/ 361084 w 2252230"/>
                    <a:gd name="connsiteY86" fmla="*/ 1727489 h 2392507"/>
                    <a:gd name="connsiteX87" fmla="*/ 400050 w 2252230"/>
                    <a:gd name="connsiteY87" fmla="*/ 1815812 h 2392507"/>
                    <a:gd name="connsiteX88" fmla="*/ 493569 w 2252230"/>
                    <a:gd name="connsiteY88" fmla="*/ 1779443 h 2392507"/>
                    <a:gd name="connsiteX89" fmla="*/ 511753 w 2252230"/>
                    <a:gd name="connsiteY89" fmla="*/ 1836593 h 2392507"/>
                    <a:gd name="connsiteX90" fmla="*/ 467591 w 2252230"/>
                    <a:gd name="connsiteY90" fmla="*/ 1878157 h 2392507"/>
                    <a:gd name="connsiteX91" fmla="*/ 545523 w 2252230"/>
                    <a:gd name="connsiteY91" fmla="*/ 1904134 h 2392507"/>
                    <a:gd name="connsiteX92" fmla="*/ 574098 w 2252230"/>
                    <a:gd name="connsiteY92" fmla="*/ 1984664 h 2392507"/>
                    <a:gd name="connsiteX93" fmla="*/ 509155 w 2252230"/>
                    <a:gd name="connsiteY93" fmla="*/ 2028825 h 2392507"/>
                    <a:gd name="connsiteX94" fmla="*/ 464994 w 2252230"/>
                    <a:gd name="connsiteY94" fmla="*/ 2202873 h 2392507"/>
                    <a:gd name="connsiteX95" fmla="*/ 457200 w 2252230"/>
                    <a:gd name="connsiteY95" fmla="*/ 2327564 h 2392507"/>
                    <a:gd name="connsiteX96" fmla="*/ 402648 w 2252230"/>
                    <a:gd name="connsiteY96" fmla="*/ 2314575 h 2392507"/>
                    <a:gd name="connsiteX97" fmla="*/ 381866 w 2252230"/>
                    <a:gd name="connsiteY97" fmla="*/ 2335357 h 2392507"/>
                    <a:gd name="connsiteX98" fmla="*/ 402648 w 2252230"/>
                    <a:gd name="connsiteY98" fmla="*/ 2361334 h 2392507"/>
                    <a:gd name="connsiteX99" fmla="*/ 293544 w 2252230"/>
                    <a:gd name="connsiteY99" fmla="*/ 2392507 h 2392507"/>
                    <a:gd name="connsiteX0" fmla="*/ 293544 w 2252230"/>
                    <a:gd name="connsiteY0" fmla="*/ 2649701 h 2649701"/>
                    <a:gd name="connsiteX1" fmla="*/ 179244 w 2252230"/>
                    <a:gd name="connsiteY1" fmla="*/ 2595149 h 2649701"/>
                    <a:gd name="connsiteX2" fmla="*/ 236394 w 2252230"/>
                    <a:gd name="connsiteY2" fmla="*/ 2519815 h 2649701"/>
                    <a:gd name="connsiteX3" fmla="*/ 207819 w 2252230"/>
                    <a:gd name="connsiteY3" fmla="*/ 2444481 h 2649701"/>
                    <a:gd name="connsiteX4" fmla="*/ 161059 w 2252230"/>
                    <a:gd name="connsiteY4" fmla="*/ 2397721 h 2649701"/>
                    <a:gd name="connsiteX5" fmla="*/ 114300 w 2252230"/>
                    <a:gd name="connsiteY5" fmla="*/ 2265237 h 2649701"/>
                    <a:gd name="connsiteX6" fmla="*/ 41564 w 2252230"/>
                    <a:gd name="connsiteY6" fmla="*/ 2187306 h 2649701"/>
                    <a:gd name="connsiteX7" fmla="*/ 0 w 2252230"/>
                    <a:gd name="connsiteY7" fmla="*/ 2127558 h 2649701"/>
                    <a:gd name="connsiteX8" fmla="*/ 109105 w 2252230"/>
                    <a:gd name="connsiteY8" fmla="*/ 2122362 h 2649701"/>
                    <a:gd name="connsiteX9" fmla="*/ 200025 w 2252230"/>
                    <a:gd name="connsiteY9" fmla="*/ 2088592 h 2649701"/>
                    <a:gd name="connsiteX10" fmla="*/ 332509 w 2252230"/>
                    <a:gd name="connsiteY10" fmla="*/ 1984683 h 2649701"/>
                    <a:gd name="connsiteX11" fmla="*/ 322119 w 2252230"/>
                    <a:gd name="connsiteY11" fmla="*/ 1870383 h 2649701"/>
                    <a:gd name="connsiteX12" fmla="*/ 407844 w 2252230"/>
                    <a:gd name="connsiteY12" fmla="*/ 1870383 h 2649701"/>
                    <a:gd name="connsiteX13" fmla="*/ 587087 w 2252230"/>
                    <a:gd name="connsiteY13" fmla="*/ 1698933 h 2649701"/>
                    <a:gd name="connsiteX14" fmla="*/ 745548 w 2252230"/>
                    <a:gd name="connsiteY14" fmla="*/ 1548265 h 2649701"/>
                    <a:gd name="connsiteX15" fmla="*/ 787112 w 2252230"/>
                    <a:gd name="connsiteY15" fmla="*/ 1589828 h 2649701"/>
                    <a:gd name="connsiteX16" fmla="*/ 1083253 w 2252230"/>
                    <a:gd name="connsiteY16" fmla="*/ 1488517 h 2649701"/>
                    <a:gd name="connsiteX17" fmla="*/ 1252105 w 2252230"/>
                    <a:gd name="connsiteY17" fmla="*/ 1501506 h 2649701"/>
                    <a:gd name="connsiteX18" fmla="*/ 1340428 w 2252230"/>
                    <a:gd name="connsiteY18" fmla="*/ 1553460 h 2649701"/>
                    <a:gd name="connsiteX19" fmla="*/ 1262496 w 2252230"/>
                    <a:gd name="connsiteY19" fmla="*/ 1418378 h 2649701"/>
                    <a:gd name="connsiteX20" fmla="*/ 1358612 w 2252230"/>
                    <a:gd name="connsiteY20" fmla="*/ 1267710 h 2649701"/>
                    <a:gd name="connsiteX21" fmla="*/ 1381991 w 2252230"/>
                    <a:gd name="connsiteY21" fmla="*/ 1218353 h 2649701"/>
                    <a:gd name="connsiteX22" fmla="*/ 1379394 w 2252230"/>
                    <a:gd name="connsiteY22" fmla="*/ 1093662 h 2649701"/>
                    <a:gd name="connsiteX23" fmla="*/ 1462521 w 2252230"/>
                    <a:gd name="connsiteY23" fmla="*/ 1013133 h 2649701"/>
                    <a:gd name="connsiteX24" fmla="*/ 1498889 w 2252230"/>
                    <a:gd name="connsiteY24" fmla="*/ 1052099 h 2649701"/>
                    <a:gd name="connsiteX25" fmla="*/ 1444337 w 2252230"/>
                    <a:gd name="connsiteY25" fmla="*/ 1163801 h 2649701"/>
                    <a:gd name="connsiteX26" fmla="*/ 1504084 w 2252230"/>
                    <a:gd name="connsiteY26" fmla="*/ 1226146 h 2649701"/>
                    <a:gd name="connsiteX27" fmla="*/ 1535257 w 2252230"/>
                    <a:gd name="connsiteY27" fmla="*/ 1148215 h 2649701"/>
                    <a:gd name="connsiteX28" fmla="*/ 1732684 w 2252230"/>
                    <a:gd name="connsiteY28" fmla="*/ 950787 h 2649701"/>
                    <a:gd name="connsiteX29" fmla="*/ 1836594 w 2252230"/>
                    <a:gd name="connsiteY29" fmla="*/ 862465 h 2649701"/>
                    <a:gd name="connsiteX30" fmla="*/ 1836594 w 2252230"/>
                    <a:gd name="connsiteY30" fmla="*/ 761153 h 2649701"/>
                    <a:gd name="connsiteX31" fmla="*/ 1914525 w 2252230"/>
                    <a:gd name="connsiteY31" fmla="*/ 550737 h 2649701"/>
                    <a:gd name="connsiteX32" fmla="*/ 1875559 w 2252230"/>
                    <a:gd name="connsiteY32" fmla="*/ 394874 h 2649701"/>
                    <a:gd name="connsiteX33" fmla="*/ 1823605 w 2252230"/>
                    <a:gd name="connsiteY33" fmla="*/ 397471 h 2649701"/>
                    <a:gd name="connsiteX34" fmla="*/ 1859973 w 2252230"/>
                    <a:gd name="connsiteY34" fmla="*/ 329931 h 2649701"/>
                    <a:gd name="connsiteX35" fmla="*/ 1833996 w 2252230"/>
                    <a:gd name="connsiteY35" fmla="*/ 257194 h 2649701"/>
                    <a:gd name="connsiteX36" fmla="*/ 2021032 w 2252230"/>
                    <a:gd name="connsiteY36" fmla="*/ 19 h 2649701"/>
                    <a:gd name="connsiteX37" fmla="*/ 2189884 w 2252230"/>
                    <a:gd name="connsiteY37" fmla="*/ 280574 h 2649701"/>
                    <a:gd name="connsiteX38" fmla="*/ 2252230 w 2252230"/>
                    <a:gd name="connsiteY38" fmla="*/ 423449 h 2649701"/>
                    <a:gd name="connsiteX39" fmla="*/ 2244437 w 2252230"/>
                    <a:gd name="connsiteY39" fmla="*/ 548140 h 2649701"/>
                    <a:gd name="connsiteX40" fmla="*/ 2200275 w 2252230"/>
                    <a:gd name="connsiteY40" fmla="*/ 594899 h 2649701"/>
                    <a:gd name="connsiteX41" fmla="*/ 2208069 w 2252230"/>
                    <a:gd name="connsiteY41" fmla="*/ 737774 h 2649701"/>
                    <a:gd name="connsiteX42" fmla="*/ 2109355 w 2252230"/>
                    <a:gd name="connsiteY42" fmla="*/ 781935 h 2649701"/>
                    <a:gd name="connsiteX43" fmla="*/ 2163907 w 2252230"/>
                    <a:gd name="connsiteY43" fmla="*/ 953385 h 2649701"/>
                    <a:gd name="connsiteX44" fmla="*/ 2135332 w 2252230"/>
                    <a:gd name="connsiteY44" fmla="*/ 1114444 h 2649701"/>
                    <a:gd name="connsiteX45" fmla="*/ 2122344 w 2252230"/>
                    <a:gd name="connsiteY45" fmla="*/ 1236537 h 2649701"/>
                    <a:gd name="connsiteX46" fmla="*/ 2166505 w 2252230"/>
                    <a:gd name="connsiteY46" fmla="*/ 1361228 h 2649701"/>
                    <a:gd name="connsiteX47" fmla="*/ 2098964 w 2252230"/>
                    <a:gd name="connsiteY47" fmla="*/ 1426171 h 2649701"/>
                    <a:gd name="connsiteX48" fmla="*/ 2114550 w 2252230"/>
                    <a:gd name="connsiteY48" fmla="*/ 1504103 h 2649701"/>
                    <a:gd name="connsiteX49" fmla="*/ 2044412 w 2252230"/>
                    <a:gd name="connsiteY49" fmla="*/ 1527483 h 2649701"/>
                    <a:gd name="connsiteX50" fmla="*/ 2044412 w 2252230"/>
                    <a:gd name="connsiteY50" fmla="*/ 1584633 h 2649701"/>
                    <a:gd name="connsiteX51" fmla="*/ 2010641 w 2252230"/>
                    <a:gd name="connsiteY51" fmla="*/ 1511896 h 2649701"/>
                    <a:gd name="connsiteX52" fmla="*/ 2021032 w 2252230"/>
                    <a:gd name="connsiteY52" fmla="*/ 1400194 h 2649701"/>
                    <a:gd name="connsiteX53" fmla="*/ 2015837 w 2252230"/>
                    <a:gd name="connsiteY53" fmla="*/ 1428769 h 2649701"/>
                    <a:gd name="connsiteX54" fmla="*/ 1958687 w 2252230"/>
                    <a:gd name="connsiteY54" fmla="*/ 1511896 h 2649701"/>
                    <a:gd name="connsiteX55" fmla="*/ 1901537 w 2252230"/>
                    <a:gd name="connsiteY55" fmla="*/ 1535276 h 2649701"/>
                    <a:gd name="connsiteX56" fmla="*/ 1891146 w 2252230"/>
                    <a:gd name="connsiteY56" fmla="*/ 1678151 h 2649701"/>
                    <a:gd name="connsiteX57" fmla="*/ 1841789 w 2252230"/>
                    <a:gd name="connsiteY57" fmla="*/ 1678151 h 2649701"/>
                    <a:gd name="connsiteX58" fmla="*/ 1846984 w 2252230"/>
                    <a:gd name="connsiteY58" fmla="*/ 1654771 h 2649701"/>
                    <a:gd name="connsiteX59" fmla="*/ 1808019 w 2252230"/>
                    <a:gd name="connsiteY59" fmla="*/ 1561253 h 2649701"/>
                    <a:gd name="connsiteX60" fmla="*/ 1748271 w 2252230"/>
                    <a:gd name="connsiteY60" fmla="*/ 1641783 h 2649701"/>
                    <a:gd name="connsiteX61" fmla="*/ 1717098 w 2252230"/>
                    <a:gd name="connsiteY61" fmla="*/ 1680749 h 2649701"/>
                    <a:gd name="connsiteX62" fmla="*/ 1602798 w 2252230"/>
                    <a:gd name="connsiteY62" fmla="*/ 1691140 h 2649701"/>
                    <a:gd name="connsiteX63" fmla="*/ 1506682 w 2252230"/>
                    <a:gd name="connsiteY63" fmla="*/ 1724910 h 2649701"/>
                    <a:gd name="connsiteX64" fmla="*/ 1545648 w 2252230"/>
                    <a:gd name="connsiteY64" fmla="*/ 1675553 h 2649701"/>
                    <a:gd name="connsiteX65" fmla="*/ 1493694 w 2252230"/>
                    <a:gd name="connsiteY65" fmla="*/ 1675553 h 2649701"/>
                    <a:gd name="connsiteX66" fmla="*/ 1459923 w 2252230"/>
                    <a:gd name="connsiteY66" fmla="*/ 1659967 h 2649701"/>
                    <a:gd name="connsiteX67" fmla="*/ 1423555 w 2252230"/>
                    <a:gd name="connsiteY67" fmla="*/ 1610610 h 2649701"/>
                    <a:gd name="connsiteX68" fmla="*/ 1410566 w 2252230"/>
                    <a:gd name="connsiteY68" fmla="*/ 1719715 h 2649701"/>
                    <a:gd name="connsiteX69" fmla="*/ 1493694 w 2252230"/>
                    <a:gd name="connsiteY69" fmla="*/ 1782060 h 2649701"/>
                    <a:gd name="connsiteX70" fmla="*/ 1376796 w 2252230"/>
                    <a:gd name="connsiteY70" fmla="*/ 1847003 h 2649701"/>
                    <a:gd name="connsiteX71" fmla="*/ 1304059 w 2252230"/>
                    <a:gd name="connsiteY71" fmla="*/ 2008062 h 2649701"/>
                    <a:gd name="connsiteX72" fmla="*/ 1215737 w 2252230"/>
                    <a:gd name="connsiteY72" fmla="*/ 1982085 h 2649701"/>
                    <a:gd name="connsiteX73" fmla="*/ 1150794 w 2252230"/>
                    <a:gd name="connsiteY73" fmla="*/ 1924935 h 2649701"/>
                    <a:gd name="connsiteX74" fmla="*/ 1179369 w 2252230"/>
                    <a:gd name="connsiteY74" fmla="*/ 1821026 h 2649701"/>
                    <a:gd name="connsiteX75" fmla="*/ 1192357 w 2252230"/>
                    <a:gd name="connsiteY75" fmla="*/ 1709324 h 2649701"/>
                    <a:gd name="connsiteX76" fmla="*/ 1127414 w 2252230"/>
                    <a:gd name="connsiteY76" fmla="*/ 1758681 h 2649701"/>
                    <a:gd name="connsiteX77" fmla="*/ 1080655 w 2252230"/>
                    <a:gd name="connsiteY77" fmla="*/ 1862590 h 2649701"/>
                    <a:gd name="connsiteX78" fmla="*/ 1046884 w 2252230"/>
                    <a:gd name="connsiteY78" fmla="*/ 1836612 h 2649701"/>
                    <a:gd name="connsiteX79" fmla="*/ 1101437 w 2252230"/>
                    <a:gd name="connsiteY79" fmla="*/ 1743094 h 2649701"/>
                    <a:gd name="connsiteX80" fmla="*/ 994930 w 2252230"/>
                    <a:gd name="connsiteY80" fmla="*/ 1740496 h 2649701"/>
                    <a:gd name="connsiteX81" fmla="*/ 919596 w 2252230"/>
                    <a:gd name="connsiteY81" fmla="*/ 1808037 h 2649701"/>
                    <a:gd name="connsiteX82" fmla="*/ 794905 w 2252230"/>
                    <a:gd name="connsiteY82" fmla="*/ 1847003 h 2649701"/>
                    <a:gd name="connsiteX83" fmla="*/ 683203 w 2252230"/>
                    <a:gd name="connsiteY83" fmla="*/ 1896360 h 2649701"/>
                    <a:gd name="connsiteX84" fmla="*/ 592282 w 2252230"/>
                    <a:gd name="connsiteY84" fmla="*/ 1891165 h 2649701"/>
                    <a:gd name="connsiteX85" fmla="*/ 589684 w 2252230"/>
                    <a:gd name="connsiteY85" fmla="*/ 1956108 h 2649701"/>
                    <a:gd name="connsiteX86" fmla="*/ 423430 w 2252230"/>
                    <a:gd name="connsiteY86" fmla="*/ 1976890 h 2649701"/>
                    <a:gd name="connsiteX87" fmla="*/ 361084 w 2252230"/>
                    <a:gd name="connsiteY87" fmla="*/ 1984683 h 2649701"/>
                    <a:gd name="connsiteX88" fmla="*/ 400050 w 2252230"/>
                    <a:gd name="connsiteY88" fmla="*/ 2073006 h 2649701"/>
                    <a:gd name="connsiteX89" fmla="*/ 493569 w 2252230"/>
                    <a:gd name="connsiteY89" fmla="*/ 2036637 h 2649701"/>
                    <a:gd name="connsiteX90" fmla="*/ 511753 w 2252230"/>
                    <a:gd name="connsiteY90" fmla="*/ 2093787 h 2649701"/>
                    <a:gd name="connsiteX91" fmla="*/ 467591 w 2252230"/>
                    <a:gd name="connsiteY91" fmla="*/ 2135351 h 2649701"/>
                    <a:gd name="connsiteX92" fmla="*/ 545523 w 2252230"/>
                    <a:gd name="connsiteY92" fmla="*/ 2161328 h 2649701"/>
                    <a:gd name="connsiteX93" fmla="*/ 574098 w 2252230"/>
                    <a:gd name="connsiteY93" fmla="*/ 2241858 h 2649701"/>
                    <a:gd name="connsiteX94" fmla="*/ 509155 w 2252230"/>
                    <a:gd name="connsiteY94" fmla="*/ 2286019 h 2649701"/>
                    <a:gd name="connsiteX95" fmla="*/ 464994 w 2252230"/>
                    <a:gd name="connsiteY95" fmla="*/ 2460067 h 2649701"/>
                    <a:gd name="connsiteX96" fmla="*/ 457200 w 2252230"/>
                    <a:gd name="connsiteY96" fmla="*/ 2584758 h 2649701"/>
                    <a:gd name="connsiteX97" fmla="*/ 402648 w 2252230"/>
                    <a:gd name="connsiteY97" fmla="*/ 2571769 h 2649701"/>
                    <a:gd name="connsiteX98" fmla="*/ 381866 w 2252230"/>
                    <a:gd name="connsiteY98" fmla="*/ 2592551 h 2649701"/>
                    <a:gd name="connsiteX99" fmla="*/ 402648 w 2252230"/>
                    <a:gd name="connsiteY99" fmla="*/ 2618528 h 2649701"/>
                    <a:gd name="connsiteX100" fmla="*/ 293544 w 2252230"/>
                    <a:gd name="connsiteY100" fmla="*/ 2649701 h 2649701"/>
                    <a:gd name="connsiteX0" fmla="*/ 293544 w 2252230"/>
                    <a:gd name="connsiteY0" fmla="*/ 2655521 h 2655521"/>
                    <a:gd name="connsiteX1" fmla="*/ 179244 w 2252230"/>
                    <a:gd name="connsiteY1" fmla="*/ 2600969 h 2655521"/>
                    <a:gd name="connsiteX2" fmla="*/ 236394 w 2252230"/>
                    <a:gd name="connsiteY2" fmla="*/ 2525635 h 2655521"/>
                    <a:gd name="connsiteX3" fmla="*/ 207819 w 2252230"/>
                    <a:gd name="connsiteY3" fmla="*/ 2450301 h 2655521"/>
                    <a:gd name="connsiteX4" fmla="*/ 161059 w 2252230"/>
                    <a:gd name="connsiteY4" fmla="*/ 2403541 h 2655521"/>
                    <a:gd name="connsiteX5" fmla="*/ 114300 w 2252230"/>
                    <a:gd name="connsiteY5" fmla="*/ 2271057 h 2655521"/>
                    <a:gd name="connsiteX6" fmla="*/ 41564 w 2252230"/>
                    <a:gd name="connsiteY6" fmla="*/ 2193126 h 2655521"/>
                    <a:gd name="connsiteX7" fmla="*/ 0 w 2252230"/>
                    <a:gd name="connsiteY7" fmla="*/ 2133378 h 2655521"/>
                    <a:gd name="connsiteX8" fmla="*/ 109105 w 2252230"/>
                    <a:gd name="connsiteY8" fmla="*/ 2128182 h 2655521"/>
                    <a:gd name="connsiteX9" fmla="*/ 200025 w 2252230"/>
                    <a:gd name="connsiteY9" fmla="*/ 2094412 h 2655521"/>
                    <a:gd name="connsiteX10" fmla="*/ 332509 w 2252230"/>
                    <a:gd name="connsiteY10" fmla="*/ 1990503 h 2655521"/>
                    <a:gd name="connsiteX11" fmla="*/ 322119 w 2252230"/>
                    <a:gd name="connsiteY11" fmla="*/ 1876203 h 2655521"/>
                    <a:gd name="connsiteX12" fmla="*/ 407844 w 2252230"/>
                    <a:gd name="connsiteY12" fmla="*/ 1876203 h 2655521"/>
                    <a:gd name="connsiteX13" fmla="*/ 587087 w 2252230"/>
                    <a:gd name="connsiteY13" fmla="*/ 1704753 h 2655521"/>
                    <a:gd name="connsiteX14" fmla="*/ 745548 w 2252230"/>
                    <a:gd name="connsiteY14" fmla="*/ 1554085 h 2655521"/>
                    <a:gd name="connsiteX15" fmla="*/ 787112 w 2252230"/>
                    <a:gd name="connsiteY15" fmla="*/ 1595648 h 2655521"/>
                    <a:gd name="connsiteX16" fmla="*/ 1083253 w 2252230"/>
                    <a:gd name="connsiteY16" fmla="*/ 1494337 h 2655521"/>
                    <a:gd name="connsiteX17" fmla="*/ 1252105 w 2252230"/>
                    <a:gd name="connsiteY17" fmla="*/ 1507326 h 2655521"/>
                    <a:gd name="connsiteX18" fmla="*/ 1340428 w 2252230"/>
                    <a:gd name="connsiteY18" fmla="*/ 1559280 h 2655521"/>
                    <a:gd name="connsiteX19" fmla="*/ 1262496 w 2252230"/>
                    <a:gd name="connsiteY19" fmla="*/ 1424198 h 2655521"/>
                    <a:gd name="connsiteX20" fmla="*/ 1358612 w 2252230"/>
                    <a:gd name="connsiteY20" fmla="*/ 1273530 h 2655521"/>
                    <a:gd name="connsiteX21" fmla="*/ 1381991 w 2252230"/>
                    <a:gd name="connsiteY21" fmla="*/ 1224173 h 2655521"/>
                    <a:gd name="connsiteX22" fmla="*/ 1379394 w 2252230"/>
                    <a:gd name="connsiteY22" fmla="*/ 1099482 h 2655521"/>
                    <a:gd name="connsiteX23" fmla="*/ 1462521 w 2252230"/>
                    <a:gd name="connsiteY23" fmla="*/ 1018953 h 2655521"/>
                    <a:gd name="connsiteX24" fmla="*/ 1498889 w 2252230"/>
                    <a:gd name="connsiteY24" fmla="*/ 1057919 h 2655521"/>
                    <a:gd name="connsiteX25" fmla="*/ 1444337 w 2252230"/>
                    <a:gd name="connsiteY25" fmla="*/ 1169621 h 2655521"/>
                    <a:gd name="connsiteX26" fmla="*/ 1504084 w 2252230"/>
                    <a:gd name="connsiteY26" fmla="*/ 1231966 h 2655521"/>
                    <a:gd name="connsiteX27" fmla="*/ 1535257 w 2252230"/>
                    <a:gd name="connsiteY27" fmla="*/ 1154035 h 2655521"/>
                    <a:gd name="connsiteX28" fmla="*/ 1732684 w 2252230"/>
                    <a:gd name="connsiteY28" fmla="*/ 956607 h 2655521"/>
                    <a:gd name="connsiteX29" fmla="*/ 1836594 w 2252230"/>
                    <a:gd name="connsiteY29" fmla="*/ 868285 h 2655521"/>
                    <a:gd name="connsiteX30" fmla="*/ 1836594 w 2252230"/>
                    <a:gd name="connsiteY30" fmla="*/ 766973 h 2655521"/>
                    <a:gd name="connsiteX31" fmla="*/ 1914525 w 2252230"/>
                    <a:gd name="connsiteY31" fmla="*/ 556557 h 2655521"/>
                    <a:gd name="connsiteX32" fmla="*/ 1875559 w 2252230"/>
                    <a:gd name="connsiteY32" fmla="*/ 400694 h 2655521"/>
                    <a:gd name="connsiteX33" fmla="*/ 1823605 w 2252230"/>
                    <a:gd name="connsiteY33" fmla="*/ 403291 h 2655521"/>
                    <a:gd name="connsiteX34" fmla="*/ 1859973 w 2252230"/>
                    <a:gd name="connsiteY34" fmla="*/ 335751 h 2655521"/>
                    <a:gd name="connsiteX35" fmla="*/ 1833996 w 2252230"/>
                    <a:gd name="connsiteY35" fmla="*/ 263014 h 2655521"/>
                    <a:gd name="connsiteX36" fmla="*/ 1896341 w 2252230"/>
                    <a:gd name="connsiteY36" fmla="*/ 91564 h 2655521"/>
                    <a:gd name="connsiteX37" fmla="*/ 2021032 w 2252230"/>
                    <a:gd name="connsiteY37" fmla="*/ 5839 h 2655521"/>
                    <a:gd name="connsiteX38" fmla="*/ 2189884 w 2252230"/>
                    <a:gd name="connsiteY38" fmla="*/ 286394 h 2655521"/>
                    <a:gd name="connsiteX39" fmla="*/ 2252230 w 2252230"/>
                    <a:gd name="connsiteY39" fmla="*/ 429269 h 2655521"/>
                    <a:gd name="connsiteX40" fmla="*/ 2244437 w 2252230"/>
                    <a:gd name="connsiteY40" fmla="*/ 553960 h 2655521"/>
                    <a:gd name="connsiteX41" fmla="*/ 2200275 w 2252230"/>
                    <a:gd name="connsiteY41" fmla="*/ 600719 h 2655521"/>
                    <a:gd name="connsiteX42" fmla="*/ 2208069 w 2252230"/>
                    <a:gd name="connsiteY42" fmla="*/ 743594 h 2655521"/>
                    <a:gd name="connsiteX43" fmla="*/ 2109355 w 2252230"/>
                    <a:gd name="connsiteY43" fmla="*/ 787755 h 2655521"/>
                    <a:gd name="connsiteX44" fmla="*/ 2163907 w 2252230"/>
                    <a:gd name="connsiteY44" fmla="*/ 959205 h 2655521"/>
                    <a:gd name="connsiteX45" fmla="*/ 2135332 w 2252230"/>
                    <a:gd name="connsiteY45" fmla="*/ 1120264 h 2655521"/>
                    <a:gd name="connsiteX46" fmla="*/ 2122344 w 2252230"/>
                    <a:gd name="connsiteY46" fmla="*/ 1242357 h 2655521"/>
                    <a:gd name="connsiteX47" fmla="*/ 2166505 w 2252230"/>
                    <a:gd name="connsiteY47" fmla="*/ 1367048 h 2655521"/>
                    <a:gd name="connsiteX48" fmla="*/ 2098964 w 2252230"/>
                    <a:gd name="connsiteY48" fmla="*/ 1431991 h 2655521"/>
                    <a:gd name="connsiteX49" fmla="*/ 2114550 w 2252230"/>
                    <a:gd name="connsiteY49" fmla="*/ 1509923 h 2655521"/>
                    <a:gd name="connsiteX50" fmla="*/ 2044412 w 2252230"/>
                    <a:gd name="connsiteY50" fmla="*/ 1533303 h 2655521"/>
                    <a:gd name="connsiteX51" fmla="*/ 2044412 w 2252230"/>
                    <a:gd name="connsiteY51" fmla="*/ 1590453 h 2655521"/>
                    <a:gd name="connsiteX52" fmla="*/ 2010641 w 2252230"/>
                    <a:gd name="connsiteY52" fmla="*/ 1517716 h 2655521"/>
                    <a:gd name="connsiteX53" fmla="*/ 2021032 w 2252230"/>
                    <a:gd name="connsiteY53" fmla="*/ 1406014 h 2655521"/>
                    <a:gd name="connsiteX54" fmla="*/ 2015837 w 2252230"/>
                    <a:gd name="connsiteY54" fmla="*/ 1434589 h 2655521"/>
                    <a:gd name="connsiteX55" fmla="*/ 1958687 w 2252230"/>
                    <a:gd name="connsiteY55" fmla="*/ 1517716 h 2655521"/>
                    <a:gd name="connsiteX56" fmla="*/ 1901537 w 2252230"/>
                    <a:gd name="connsiteY56" fmla="*/ 1541096 h 2655521"/>
                    <a:gd name="connsiteX57" fmla="*/ 1891146 w 2252230"/>
                    <a:gd name="connsiteY57" fmla="*/ 1683971 h 2655521"/>
                    <a:gd name="connsiteX58" fmla="*/ 1841789 w 2252230"/>
                    <a:gd name="connsiteY58" fmla="*/ 1683971 h 2655521"/>
                    <a:gd name="connsiteX59" fmla="*/ 1846984 w 2252230"/>
                    <a:gd name="connsiteY59" fmla="*/ 1660591 h 2655521"/>
                    <a:gd name="connsiteX60" fmla="*/ 1808019 w 2252230"/>
                    <a:gd name="connsiteY60" fmla="*/ 1567073 h 2655521"/>
                    <a:gd name="connsiteX61" fmla="*/ 1748271 w 2252230"/>
                    <a:gd name="connsiteY61" fmla="*/ 1647603 h 2655521"/>
                    <a:gd name="connsiteX62" fmla="*/ 1717098 w 2252230"/>
                    <a:gd name="connsiteY62" fmla="*/ 1686569 h 2655521"/>
                    <a:gd name="connsiteX63" fmla="*/ 1602798 w 2252230"/>
                    <a:gd name="connsiteY63" fmla="*/ 1696960 h 2655521"/>
                    <a:gd name="connsiteX64" fmla="*/ 1506682 w 2252230"/>
                    <a:gd name="connsiteY64" fmla="*/ 1730730 h 2655521"/>
                    <a:gd name="connsiteX65" fmla="*/ 1545648 w 2252230"/>
                    <a:gd name="connsiteY65" fmla="*/ 1681373 h 2655521"/>
                    <a:gd name="connsiteX66" fmla="*/ 1493694 w 2252230"/>
                    <a:gd name="connsiteY66" fmla="*/ 1681373 h 2655521"/>
                    <a:gd name="connsiteX67" fmla="*/ 1459923 w 2252230"/>
                    <a:gd name="connsiteY67" fmla="*/ 1665787 h 2655521"/>
                    <a:gd name="connsiteX68" fmla="*/ 1423555 w 2252230"/>
                    <a:gd name="connsiteY68" fmla="*/ 1616430 h 2655521"/>
                    <a:gd name="connsiteX69" fmla="*/ 1410566 w 2252230"/>
                    <a:gd name="connsiteY69" fmla="*/ 1725535 h 2655521"/>
                    <a:gd name="connsiteX70" fmla="*/ 1493694 w 2252230"/>
                    <a:gd name="connsiteY70" fmla="*/ 1787880 h 2655521"/>
                    <a:gd name="connsiteX71" fmla="*/ 1376796 w 2252230"/>
                    <a:gd name="connsiteY71" fmla="*/ 1852823 h 2655521"/>
                    <a:gd name="connsiteX72" fmla="*/ 1304059 w 2252230"/>
                    <a:gd name="connsiteY72" fmla="*/ 2013882 h 2655521"/>
                    <a:gd name="connsiteX73" fmla="*/ 1215737 w 2252230"/>
                    <a:gd name="connsiteY73" fmla="*/ 1987905 h 2655521"/>
                    <a:gd name="connsiteX74" fmla="*/ 1150794 w 2252230"/>
                    <a:gd name="connsiteY74" fmla="*/ 1930755 h 2655521"/>
                    <a:gd name="connsiteX75" fmla="*/ 1179369 w 2252230"/>
                    <a:gd name="connsiteY75" fmla="*/ 1826846 h 2655521"/>
                    <a:gd name="connsiteX76" fmla="*/ 1192357 w 2252230"/>
                    <a:gd name="connsiteY76" fmla="*/ 1715144 h 2655521"/>
                    <a:gd name="connsiteX77" fmla="*/ 1127414 w 2252230"/>
                    <a:gd name="connsiteY77" fmla="*/ 1764501 h 2655521"/>
                    <a:gd name="connsiteX78" fmla="*/ 1080655 w 2252230"/>
                    <a:gd name="connsiteY78" fmla="*/ 1868410 h 2655521"/>
                    <a:gd name="connsiteX79" fmla="*/ 1046884 w 2252230"/>
                    <a:gd name="connsiteY79" fmla="*/ 1842432 h 2655521"/>
                    <a:gd name="connsiteX80" fmla="*/ 1101437 w 2252230"/>
                    <a:gd name="connsiteY80" fmla="*/ 1748914 h 2655521"/>
                    <a:gd name="connsiteX81" fmla="*/ 994930 w 2252230"/>
                    <a:gd name="connsiteY81" fmla="*/ 1746316 h 2655521"/>
                    <a:gd name="connsiteX82" fmla="*/ 919596 w 2252230"/>
                    <a:gd name="connsiteY82" fmla="*/ 1813857 h 2655521"/>
                    <a:gd name="connsiteX83" fmla="*/ 794905 w 2252230"/>
                    <a:gd name="connsiteY83" fmla="*/ 1852823 h 2655521"/>
                    <a:gd name="connsiteX84" fmla="*/ 683203 w 2252230"/>
                    <a:gd name="connsiteY84" fmla="*/ 1902180 h 2655521"/>
                    <a:gd name="connsiteX85" fmla="*/ 592282 w 2252230"/>
                    <a:gd name="connsiteY85" fmla="*/ 1896985 h 2655521"/>
                    <a:gd name="connsiteX86" fmla="*/ 589684 w 2252230"/>
                    <a:gd name="connsiteY86" fmla="*/ 1961928 h 2655521"/>
                    <a:gd name="connsiteX87" fmla="*/ 423430 w 2252230"/>
                    <a:gd name="connsiteY87" fmla="*/ 1982710 h 2655521"/>
                    <a:gd name="connsiteX88" fmla="*/ 361084 w 2252230"/>
                    <a:gd name="connsiteY88" fmla="*/ 1990503 h 2655521"/>
                    <a:gd name="connsiteX89" fmla="*/ 400050 w 2252230"/>
                    <a:gd name="connsiteY89" fmla="*/ 2078826 h 2655521"/>
                    <a:gd name="connsiteX90" fmla="*/ 493569 w 2252230"/>
                    <a:gd name="connsiteY90" fmla="*/ 2042457 h 2655521"/>
                    <a:gd name="connsiteX91" fmla="*/ 511753 w 2252230"/>
                    <a:gd name="connsiteY91" fmla="*/ 2099607 h 2655521"/>
                    <a:gd name="connsiteX92" fmla="*/ 467591 w 2252230"/>
                    <a:gd name="connsiteY92" fmla="*/ 2141171 h 2655521"/>
                    <a:gd name="connsiteX93" fmla="*/ 545523 w 2252230"/>
                    <a:gd name="connsiteY93" fmla="*/ 2167148 h 2655521"/>
                    <a:gd name="connsiteX94" fmla="*/ 574098 w 2252230"/>
                    <a:gd name="connsiteY94" fmla="*/ 2247678 h 2655521"/>
                    <a:gd name="connsiteX95" fmla="*/ 509155 w 2252230"/>
                    <a:gd name="connsiteY95" fmla="*/ 2291839 h 2655521"/>
                    <a:gd name="connsiteX96" fmla="*/ 464994 w 2252230"/>
                    <a:gd name="connsiteY96" fmla="*/ 2465887 h 2655521"/>
                    <a:gd name="connsiteX97" fmla="*/ 457200 w 2252230"/>
                    <a:gd name="connsiteY97" fmla="*/ 2590578 h 2655521"/>
                    <a:gd name="connsiteX98" fmla="*/ 402648 w 2252230"/>
                    <a:gd name="connsiteY98" fmla="*/ 2577589 h 2655521"/>
                    <a:gd name="connsiteX99" fmla="*/ 381866 w 2252230"/>
                    <a:gd name="connsiteY99" fmla="*/ 2598371 h 2655521"/>
                    <a:gd name="connsiteX100" fmla="*/ 402648 w 2252230"/>
                    <a:gd name="connsiteY100" fmla="*/ 2624348 h 2655521"/>
                    <a:gd name="connsiteX101" fmla="*/ 293544 w 2252230"/>
                    <a:gd name="connsiteY101" fmla="*/ 2655521 h 2655521"/>
                    <a:gd name="connsiteX0" fmla="*/ 293544 w 2252230"/>
                    <a:gd name="connsiteY0" fmla="*/ 2668321 h 2668321"/>
                    <a:gd name="connsiteX1" fmla="*/ 179244 w 2252230"/>
                    <a:gd name="connsiteY1" fmla="*/ 2613769 h 2668321"/>
                    <a:gd name="connsiteX2" fmla="*/ 236394 w 2252230"/>
                    <a:gd name="connsiteY2" fmla="*/ 2538435 h 2668321"/>
                    <a:gd name="connsiteX3" fmla="*/ 207819 w 2252230"/>
                    <a:gd name="connsiteY3" fmla="*/ 2463101 h 2668321"/>
                    <a:gd name="connsiteX4" fmla="*/ 161059 w 2252230"/>
                    <a:gd name="connsiteY4" fmla="*/ 2416341 h 2668321"/>
                    <a:gd name="connsiteX5" fmla="*/ 114300 w 2252230"/>
                    <a:gd name="connsiteY5" fmla="*/ 2283857 h 2668321"/>
                    <a:gd name="connsiteX6" fmla="*/ 41564 w 2252230"/>
                    <a:gd name="connsiteY6" fmla="*/ 2205926 h 2668321"/>
                    <a:gd name="connsiteX7" fmla="*/ 0 w 2252230"/>
                    <a:gd name="connsiteY7" fmla="*/ 2146178 h 2668321"/>
                    <a:gd name="connsiteX8" fmla="*/ 109105 w 2252230"/>
                    <a:gd name="connsiteY8" fmla="*/ 2140982 h 2668321"/>
                    <a:gd name="connsiteX9" fmla="*/ 200025 w 2252230"/>
                    <a:gd name="connsiteY9" fmla="*/ 2107212 h 2668321"/>
                    <a:gd name="connsiteX10" fmla="*/ 332509 w 2252230"/>
                    <a:gd name="connsiteY10" fmla="*/ 2003303 h 2668321"/>
                    <a:gd name="connsiteX11" fmla="*/ 322119 w 2252230"/>
                    <a:gd name="connsiteY11" fmla="*/ 1889003 h 2668321"/>
                    <a:gd name="connsiteX12" fmla="*/ 407844 w 2252230"/>
                    <a:gd name="connsiteY12" fmla="*/ 1889003 h 2668321"/>
                    <a:gd name="connsiteX13" fmla="*/ 587087 w 2252230"/>
                    <a:gd name="connsiteY13" fmla="*/ 1717553 h 2668321"/>
                    <a:gd name="connsiteX14" fmla="*/ 745548 w 2252230"/>
                    <a:gd name="connsiteY14" fmla="*/ 1566885 h 2668321"/>
                    <a:gd name="connsiteX15" fmla="*/ 787112 w 2252230"/>
                    <a:gd name="connsiteY15" fmla="*/ 1608448 h 2668321"/>
                    <a:gd name="connsiteX16" fmla="*/ 1083253 w 2252230"/>
                    <a:gd name="connsiteY16" fmla="*/ 1507137 h 2668321"/>
                    <a:gd name="connsiteX17" fmla="*/ 1252105 w 2252230"/>
                    <a:gd name="connsiteY17" fmla="*/ 1520126 h 2668321"/>
                    <a:gd name="connsiteX18" fmla="*/ 1340428 w 2252230"/>
                    <a:gd name="connsiteY18" fmla="*/ 1572080 h 2668321"/>
                    <a:gd name="connsiteX19" fmla="*/ 1262496 w 2252230"/>
                    <a:gd name="connsiteY19" fmla="*/ 1436998 h 2668321"/>
                    <a:gd name="connsiteX20" fmla="*/ 1358612 w 2252230"/>
                    <a:gd name="connsiteY20" fmla="*/ 1286330 h 2668321"/>
                    <a:gd name="connsiteX21" fmla="*/ 1381991 w 2252230"/>
                    <a:gd name="connsiteY21" fmla="*/ 1236973 h 2668321"/>
                    <a:gd name="connsiteX22" fmla="*/ 1379394 w 2252230"/>
                    <a:gd name="connsiteY22" fmla="*/ 1112282 h 2668321"/>
                    <a:gd name="connsiteX23" fmla="*/ 1462521 w 2252230"/>
                    <a:gd name="connsiteY23" fmla="*/ 1031753 h 2668321"/>
                    <a:gd name="connsiteX24" fmla="*/ 1498889 w 2252230"/>
                    <a:gd name="connsiteY24" fmla="*/ 1070719 h 2668321"/>
                    <a:gd name="connsiteX25" fmla="*/ 1444337 w 2252230"/>
                    <a:gd name="connsiteY25" fmla="*/ 1182421 h 2668321"/>
                    <a:gd name="connsiteX26" fmla="*/ 1504084 w 2252230"/>
                    <a:gd name="connsiteY26" fmla="*/ 1244766 h 2668321"/>
                    <a:gd name="connsiteX27" fmla="*/ 1535257 w 2252230"/>
                    <a:gd name="connsiteY27" fmla="*/ 1166835 h 2668321"/>
                    <a:gd name="connsiteX28" fmla="*/ 1732684 w 2252230"/>
                    <a:gd name="connsiteY28" fmla="*/ 969407 h 2668321"/>
                    <a:gd name="connsiteX29" fmla="*/ 1836594 w 2252230"/>
                    <a:gd name="connsiteY29" fmla="*/ 881085 h 2668321"/>
                    <a:gd name="connsiteX30" fmla="*/ 1836594 w 2252230"/>
                    <a:gd name="connsiteY30" fmla="*/ 779773 h 2668321"/>
                    <a:gd name="connsiteX31" fmla="*/ 1914525 w 2252230"/>
                    <a:gd name="connsiteY31" fmla="*/ 569357 h 2668321"/>
                    <a:gd name="connsiteX32" fmla="*/ 1875559 w 2252230"/>
                    <a:gd name="connsiteY32" fmla="*/ 413494 h 2668321"/>
                    <a:gd name="connsiteX33" fmla="*/ 1823605 w 2252230"/>
                    <a:gd name="connsiteY33" fmla="*/ 416091 h 2668321"/>
                    <a:gd name="connsiteX34" fmla="*/ 1859973 w 2252230"/>
                    <a:gd name="connsiteY34" fmla="*/ 348551 h 2668321"/>
                    <a:gd name="connsiteX35" fmla="*/ 1833996 w 2252230"/>
                    <a:gd name="connsiteY35" fmla="*/ 275814 h 2668321"/>
                    <a:gd name="connsiteX36" fmla="*/ 1896341 w 2252230"/>
                    <a:gd name="connsiteY36" fmla="*/ 104364 h 2668321"/>
                    <a:gd name="connsiteX37" fmla="*/ 1961284 w 2252230"/>
                    <a:gd name="connsiteY37" fmla="*/ 34226 h 2668321"/>
                    <a:gd name="connsiteX38" fmla="*/ 2021032 w 2252230"/>
                    <a:gd name="connsiteY38" fmla="*/ 18639 h 2668321"/>
                    <a:gd name="connsiteX39" fmla="*/ 2189884 w 2252230"/>
                    <a:gd name="connsiteY39" fmla="*/ 299194 h 2668321"/>
                    <a:gd name="connsiteX40" fmla="*/ 2252230 w 2252230"/>
                    <a:gd name="connsiteY40" fmla="*/ 442069 h 2668321"/>
                    <a:gd name="connsiteX41" fmla="*/ 2244437 w 2252230"/>
                    <a:gd name="connsiteY41" fmla="*/ 566760 h 2668321"/>
                    <a:gd name="connsiteX42" fmla="*/ 2200275 w 2252230"/>
                    <a:gd name="connsiteY42" fmla="*/ 613519 h 2668321"/>
                    <a:gd name="connsiteX43" fmla="*/ 2208069 w 2252230"/>
                    <a:gd name="connsiteY43" fmla="*/ 756394 h 2668321"/>
                    <a:gd name="connsiteX44" fmla="*/ 2109355 w 2252230"/>
                    <a:gd name="connsiteY44" fmla="*/ 800555 h 2668321"/>
                    <a:gd name="connsiteX45" fmla="*/ 2163907 w 2252230"/>
                    <a:gd name="connsiteY45" fmla="*/ 972005 h 2668321"/>
                    <a:gd name="connsiteX46" fmla="*/ 2135332 w 2252230"/>
                    <a:gd name="connsiteY46" fmla="*/ 1133064 h 2668321"/>
                    <a:gd name="connsiteX47" fmla="*/ 2122344 w 2252230"/>
                    <a:gd name="connsiteY47" fmla="*/ 1255157 h 2668321"/>
                    <a:gd name="connsiteX48" fmla="*/ 2166505 w 2252230"/>
                    <a:gd name="connsiteY48" fmla="*/ 1379848 h 2668321"/>
                    <a:gd name="connsiteX49" fmla="*/ 2098964 w 2252230"/>
                    <a:gd name="connsiteY49" fmla="*/ 1444791 h 2668321"/>
                    <a:gd name="connsiteX50" fmla="*/ 2114550 w 2252230"/>
                    <a:gd name="connsiteY50" fmla="*/ 1522723 h 2668321"/>
                    <a:gd name="connsiteX51" fmla="*/ 2044412 w 2252230"/>
                    <a:gd name="connsiteY51" fmla="*/ 1546103 h 2668321"/>
                    <a:gd name="connsiteX52" fmla="*/ 2044412 w 2252230"/>
                    <a:gd name="connsiteY52" fmla="*/ 1603253 h 2668321"/>
                    <a:gd name="connsiteX53" fmla="*/ 2010641 w 2252230"/>
                    <a:gd name="connsiteY53" fmla="*/ 1530516 h 2668321"/>
                    <a:gd name="connsiteX54" fmla="*/ 2021032 w 2252230"/>
                    <a:gd name="connsiteY54" fmla="*/ 1418814 h 2668321"/>
                    <a:gd name="connsiteX55" fmla="*/ 2015837 w 2252230"/>
                    <a:gd name="connsiteY55" fmla="*/ 1447389 h 2668321"/>
                    <a:gd name="connsiteX56" fmla="*/ 1958687 w 2252230"/>
                    <a:gd name="connsiteY56" fmla="*/ 1530516 h 2668321"/>
                    <a:gd name="connsiteX57" fmla="*/ 1901537 w 2252230"/>
                    <a:gd name="connsiteY57" fmla="*/ 1553896 h 2668321"/>
                    <a:gd name="connsiteX58" fmla="*/ 1891146 w 2252230"/>
                    <a:gd name="connsiteY58" fmla="*/ 1696771 h 2668321"/>
                    <a:gd name="connsiteX59" fmla="*/ 1841789 w 2252230"/>
                    <a:gd name="connsiteY59" fmla="*/ 1696771 h 2668321"/>
                    <a:gd name="connsiteX60" fmla="*/ 1846984 w 2252230"/>
                    <a:gd name="connsiteY60" fmla="*/ 1673391 h 2668321"/>
                    <a:gd name="connsiteX61" fmla="*/ 1808019 w 2252230"/>
                    <a:gd name="connsiteY61" fmla="*/ 1579873 h 2668321"/>
                    <a:gd name="connsiteX62" fmla="*/ 1748271 w 2252230"/>
                    <a:gd name="connsiteY62" fmla="*/ 1660403 h 2668321"/>
                    <a:gd name="connsiteX63" fmla="*/ 1717098 w 2252230"/>
                    <a:gd name="connsiteY63" fmla="*/ 1699369 h 2668321"/>
                    <a:gd name="connsiteX64" fmla="*/ 1602798 w 2252230"/>
                    <a:gd name="connsiteY64" fmla="*/ 1709760 h 2668321"/>
                    <a:gd name="connsiteX65" fmla="*/ 1506682 w 2252230"/>
                    <a:gd name="connsiteY65" fmla="*/ 1743530 h 2668321"/>
                    <a:gd name="connsiteX66" fmla="*/ 1545648 w 2252230"/>
                    <a:gd name="connsiteY66" fmla="*/ 1694173 h 2668321"/>
                    <a:gd name="connsiteX67" fmla="*/ 1493694 w 2252230"/>
                    <a:gd name="connsiteY67" fmla="*/ 1694173 h 2668321"/>
                    <a:gd name="connsiteX68" fmla="*/ 1459923 w 2252230"/>
                    <a:gd name="connsiteY68" fmla="*/ 1678587 h 2668321"/>
                    <a:gd name="connsiteX69" fmla="*/ 1423555 w 2252230"/>
                    <a:gd name="connsiteY69" fmla="*/ 1629230 h 2668321"/>
                    <a:gd name="connsiteX70" fmla="*/ 1410566 w 2252230"/>
                    <a:gd name="connsiteY70" fmla="*/ 1738335 h 2668321"/>
                    <a:gd name="connsiteX71" fmla="*/ 1493694 w 2252230"/>
                    <a:gd name="connsiteY71" fmla="*/ 1800680 h 2668321"/>
                    <a:gd name="connsiteX72" fmla="*/ 1376796 w 2252230"/>
                    <a:gd name="connsiteY72" fmla="*/ 1865623 h 2668321"/>
                    <a:gd name="connsiteX73" fmla="*/ 1304059 w 2252230"/>
                    <a:gd name="connsiteY73" fmla="*/ 2026682 h 2668321"/>
                    <a:gd name="connsiteX74" fmla="*/ 1215737 w 2252230"/>
                    <a:gd name="connsiteY74" fmla="*/ 2000705 h 2668321"/>
                    <a:gd name="connsiteX75" fmla="*/ 1150794 w 2252230"/>
                    <a:gd name="connsiteY75" fmla="*/ 1943555 h 2668321"/>
                    <a:gd name="connsiteX76" fmla="*/ 1179369 w 2252230"/>
                    <a:gd name="connsiteY76" fmla="*/ 1839646 h 2668321"/>
                    <a:gd name="connsiteX77" fmla="*/ 1192357 w 2252230"/>
                    <a:gd name="connsiteY77" fmla="*/ 1727944 h 2668321"/>
                    <a:gd name="connsiteX78" fmla="*/ 1127414 w 2252230"/>
                    <a:gd name="connsiteY78" fmla="*/ 1777301 h 2668321"/>
                    <a:gd name="connsiteX79" fmla="*/ 1080655 w 2252230"/>
                    <a:gd name="connsiteY79" fmla="*/ 1881210 h 2668321"/>
                    <a:gd name="connsiteX80" fmla="*/ 1046884 w 2252230"/>
                    <a:gd name="connsiteY80" fmla="*/ 1855232 h 2668321"/>
                    <a:gd name="connsiteX81" fmla="*/ 1101437 w 2252230"/>
                    <a:gd name="connsiteY81" fmla="*/ 1761714 h 2668321"/>
                    <a:gd name="connsiteX82" fmla="*/ 994930 w 2252230"/>
                    <a:gd name="connsiteY82" fmla="*/ 1759116 h 2668321"/>
                    <a:gd name="connsiteX83" fmla="*/ 919596 w 2252230"/>
                    <a:gd name="connsiteY83" fmla="*/ 1826657 h 2668321"/>
                    <a:gd name="connsiteX84" fmla="*/ 794905 w 2252230"/>
                    <a:gd name="connsiteY84" fmla="*/ 1865623 h 2668321"/>
                    <a:gd name="connsiteX85" fmla="*/ 683203 w 2252230"/>
                    <a:gd name="connsiteY85" fmla="*/ 1914980 h 2668321"/>
                    <a:gd name="connsiteX86" fmla="*/ 592282 w 2252230"/>
                    <a:gd name="connsiteY86" fmla="*/ 1909785 h 2668321"/>
                    <a:gd name="connsiteX87" fmla="*/ 589684 w 2252230"/>
                    <a:gd name="connsiteY87" fmla="*/ 1974728 h 2668321"/>
                    <a:gd name="connsiteX88" fmla="*/ 423430 w 2252230"/>
                    <a:gd name="connsiteY88" fmla="*/ 1995510 h 2668321"/>
                    <a:gd name="connsiteX89" fmla="*/ 361084 w 2252230"/>
                    <a:gd name="connsiteY89" fmla="*/ 2003303 h 2668321"/>
                    <a:gd name="connsiteX90" fmla="*/ 400050 w 2252230"/>
                    <a:gd name="connsiteY90" fmla="*/ 2091626 h 2668321"/>
                    <a:gd name="connsiteX91" fmla="*/ 493569 w 2252230"/>
                    <a:gd name="connsiteY91" fmla="*/ 2055257 h 2668321"/>
                    <a:gd name="connsiteX92" fmla="*/ 511753 w 2252230"/>
                    <a:gd name="connsiteY92" fmla="*/ 2112407 h 2668321"/>
                    <a:gd name="connsiteX93" fmla="*/ 467591 w 2252230"/>
                    <a:gd name="connsiteY93" fmla="*/ 2153971 h 2668321"/>
                    <a:gd name="connsiteX94" fmla="*/ 545523 w 2252230"/>
                    <a:gd name="connsiteY94" fmla="*/ 2179948 h 2668321"/>
                    <a:gd name="connsiteX95" fmla="*/ 574098 w 2252230"/>
                    <a:gd name="connsiteY95" fmla="*/ 2260478 h 2668321"/>
                    <a:gd name="connsiteX96" fmla="*/ 509155 w 2252230"/>
                    <a:gd name="connsiteY96" fmla="*/ 2304639 h 2668321"/>
                    <a:gd name="connsiteX97" fmla="*/ 464994 w 2252230"/>
                    <a:gd name="connsiteY97" fmla="*/ 2478687 h 2668321"/>
                    <a:gd name="connsiteX98" fmla="*/ 457200 w 2252230"/>
                    <a:gd name="connsiteY98" fmla="*/ 2603378 h 2668321"/>
                    <a:gd name="connsiteX99" fmla="*/ 402648 w 2252230"/>
                    <a:gd name="connsiteY99" fmla="*/ 2590389 h 2668321"/>
                    <a:gd name="connsiteX100" fmla="*/ 381866 w 2252230"/>
                    <a:gd name="connsiteY100" fmla="*/ 2611171 h 2668321"/>
                    <a:gd name="connsiteX101" fmla="*/ 402648 w 2252230"/>
                    <a:gd name="connsiteY101" fmla="*/ 2637148 h 2668321"/>
                    <a:gd name="connsiteX102" fmla="*/ 293544 w 2252230"/>
                    <a:gd name="connsiteY102" fmla="*/ 2668321 h 2668321"/>
                    <a:gd name="connsiteX0" fmla="*/ 293544 w 2252230"/>
                    <a:gd name="connsiteY0" fmla="*/ 2668321 h 2668321"/>
                    <a:gd name="connsiteX1" fmla="*/ 179244 w 2252230"/>
                    <a:gd name="connsiteY1" fmla="*/ 2613769 h 2668321"/>
                    <a:gd name="connsiteX2" fmla="*/ 236394 w 2252230"/>
                    <a:gd name="connsiteY2" fmla="*/ 2538435 h 2668321"/>
                    <a:gd name="connsiteX3" fmla="*/ 207819 w 2252230"/>
                    <a:gd name="connsiteY3" fmla="*/ 2463101 h 2668321"/>
                    <a:gd name="connsiteX4" fmla="*/ 161059 w 2252230"/>
                    <a:gd name="connsiteY4" fmla="*/ 2416341 h 2668321"/>
                    <a:gd name="connsiteX5" fmla="*/ 114300 w 2252230"/>
                    <a:gd name="connsiteY5" fmla="*/ 2283857 h 2668321"/>
                    <a:gd name="connsiteX6" fmla="*/ 41564 w 2252230"/>
                    <a:gd name="connsiteY6" fmla="*/ 2205926 h 2668321"/>
                    <a:gd name="connsiteX7" fmla="*/ 0 w 2252230"/>
                    <a:gd name="connsiteY7" fmla="*/ 2146178 h 2668321"/>
                    <a:gd name="connsiteX8" fmla="*/ 109105 w 2252230"/>
                    <a:gd name="connsiteY8" fmla="*/ 2140982 h 2668321"/>
                    <a:gd name="connsiteX9" fmla="*/ 200025 w 2252230"/>
                    <a:gd name="connsiteY9" fmla="*/ 2107212 h 2668321"/>
                    <a:gd name="connsiteX10" fmla="*/ 332509 w 2252230"/>
                    <a:gd name="connsiteY10" fmla="*/ 2003303 h 2668321"/>
                    <a:gd name="connsiteX11" fmla="*/ 322119 w 2252230"/>
                    <a:gd name="connsiteY11" fmla="*/ 1889003 h 2668321"/>
                    <a:gd name="connsiteX12" fmla="*/ 407844 w 2252230"/>
                    <a:gd name="connsiteY12" fmla="*/ 1889003 h 2668321"/>
                    <a:gd name="connsiteX13" fmla="*/ 587087 w 2252230"/>
                    <a:gd name="connsiteY13" fmla="*/ 1717553 h 2668321"/>
                    <a:gd name="connsiteX14" fmla="*/ 745548 w 2252230"/>
                    <a:gd name="connsiteY14" fmla="*/ 1566885 h 2668321"/>
                    <a:gd name="connsiteX15" fmla="*/ 787112 w 2252230"/>
                    <a:gd name="connsiteY15" fmla="*/ 1608448 h 2668321"/>
                    <a:gd name="connsiteX16" fmla="*/ 1083253 w 2252230"/>
                    <a:gd name="connsiteY16" fmla="*/ 1507137 h 2668321"/>
                    <a:gd name="connsiteX17" fmla="*/ 1252105 w 2252230"/>
                    <a:gd name="connsiteY17" fmla="*/ 1520126 h 2668321"/>
                    <a:gd name="connsiteX18" fmla="*/ 1340428 w 2252230"/>
                    <a:gd name="connsiteY18" fmla="*/ 1572080 h 2668321"/>
                    <a:gd name="connsiteX19" fmla="*/ 1262496 w 2252230"/>
                    <a:gd name="connsiteY19" fmla="*/ 1436998 h 2668321"/>
                    <a:gd name="connsiteX20" fmla="*/ 1358612 w 2252230"/>
                    <a:gd name="connsiteY20" fmla="*/ 1286330 h 2668321"/>
                    <a:gd name="connsiteX21" fmla="*/ 1381991 w 2252230"/>
                    <a:gd name="connsiteY21" fmla="*/ 1236973 h 2668321"/>
                    <a:gd name="connsiteX22" fmla="*/ 1379394 w 2252230"/>
                    <a:gd name="connsiteY22" fmla="*/ 1112282 h 2668321"/>
                    <a:gd name="connsiteX23" fmla="*/ 1462521 w 2252230"/>
                    <a:gd name="connsiteY23" fmla="*/ 1031753 h 2668321"/>
                    <a:gd name="connsiteX24" fmla="*/ 1498889 w 2252230"/>
                    <a:gd name="connsiteY24" fmla="*/ 1070719 h 2668321"/>
                    <a:gd name="connsiteX25" fmla="*/ 1444337 w 2252230"/>
                    <a:gd name="connsiteY25" fmla="*/ 1182421 h 2668321"/>
                    <a:gd name="connsiteX26" fmla="*/ 1504084 w 2252230"/>
                    <a:gd name="connsiteY26" fmla="*/ 1244766 h 2668321"/>
                    <a:gd name="connsiteX27" fmla="*/ 1535257 w 2252230"/>
                    <a:gd name="connsiteY27" fmla="*/ 1166835 h 2668321"/>
                    <a:gd name="connsiteX28" fmla="*/ 1732684 w 2252230"/>
                    <a:gd name="connsiteY28" fmla="*/ 969407 h 2668321"/>
                    <a:gd name="connsiteX29" fmla="*/ 1836594 w 2252230"/>
                    <a:gd name="connsiteY29" fmla="*/ 881085 h 2668321"/>
                    <a:gd name="connsiteX30" fmla="*/ 1836594 w 2252230"/>
                    <a:gd name="connsiteY30" fmla="*/ 779773 h 2668321"/>
                    <a:gd name="connsiteX31" fmla="*/ 1914525 w 2252230"/>
                    <a:gd name="connsiteY31" fmla="*/ 569357 h 2668321"/>
                    <a:gd name="connsiteX32" fmla="*/ 1875559 w 2252230"/>
                    <a:gd name="connsiteY32" fmla="*/ 413494 h 2668321"/>
                    <a:gd name="connsiteX33" fmla="*/ 1823605 w 2252230"/>
                    <a:gd name="connsiteY33" fmla="*/ 416091 h 2668321"/>
                    <a:gd name="connsiteX34" fmla="*/ 1859973 w 2252230"/>
                    <a:gd name="connsiteY34" fmla="*/ 348551 h 2668321"/>
                    <a:gd name="connsiteX35" fmla="*/ 1833996 w 2252230"/>
                    <a:gd name="connsiteY35" fmla="*/ 275814 h 2668321"/>
                    <a:gd name="connsiteX36" fmla="*/ 1896341 w 2252230"/>
                    <a:gd name="connsiteY36" fmla="*/ 104364 h 2668321"/>
                    <a:gd name="connsiteX37" fmla="*/ 1961284 w 2252230"/>
                    <a:gd name="connsiteY37" fmla="*/ 34226 h 2668321"/>
                    <a:gd name="connsiteX38" fmla="*/ 2021032 w 2252230"/>
                    <a:gd name="connsiteY38" fmla="*/ 18639 h 2668321"/>
                    <a:gd name="connsiteX39" fmla="*/ 2189884 w 2252230"/>
                    <a:gd name="connsiteY39" fmla="*/ 299194 h 2668321"/>
                    <a:gd name="connsiteX40" fmla="*/ 2252230 w 2252230"/>
                    <a:gd name="connsiteY40" fmla="*/ 442069 h 2668321"/>
                    <a:gd name="connsiteX41" fmla="*/ 2244437 w 2252230"/>
                    <a:gd name="connsiteY41" fmla="*/ 566760 h 2668321"/>
                    <a:gd name="connsiteX42" fmla="*/ 2200275 w 2252230"/>
                    <a:gd name="connsiteY42" fmla="*/ 613519 h 2668321"/>
                    <a:gd name="connsiteX43" fmla="*/ 2208069 w 2252230"/>
                    <a:gd name="connsiteY43" fmla="*/ 756394 h 2668321"/>
                    <a:gd name="connsiteX44" fmla="*/ 2109355 w 2252230"/>
                    <a:gd name="connsiteY44" fmla="*/ 800555 h 2668321"/>
                    <a:gd name="connsiteX45" fmla="*/ 2163907 w 2252230"/>
                    <a:gd name="connsiteY45" fmla="*/ 972005 h 2668321"/>
                    <a:gd name="connsiteX46" fmla="*/ 2135332 w 2252230"/>
                    <a:gd name="connsiteY46" fmla="*/ 1133064 h 2668321"/>
                    <a:gd name="connsiteX47" fmla="*/ 2122344 w 2252230"/>
                    <a:gd name="connsiteY47" fmla="*/ 1255157 h 2668321"/>
                    <a:gd name="connsiteX48" fmla="*/ 2166505 w 2252230"/>
                    <a:gd name="connsiteY48" fmla="*/ 1379848 h 2668321"/>
                    <a:gd name="connsiteX49" fmla="*/ 2098964 w 2252230"/>
                    <a:gd name="connsiteY49" fmla="*/ 1444791 h 2668321"/>
                    <a:gd name="connsiteX50" fmla="*/ 2114550 w 2252230"/>
                    <a:gd name="connsiteY50" fmla="*/ 1522723 h 2668321"/>
                    <a:gd name="connsiteX51" fmla="*/ 2044412 w 2252230"/>
                    <a:gd name="connsiteY51" fmla="*/ 1546103 h 2668321"/>
                    <a:gd name="connsiteX52" fmla="*/ 2044412 w 2252230"/>
                    <a:gd name="connsiteY52" fmla="*/ 1603253 h 2668321"/>
                    <a:gd name="connsiteX53" fmla="*/ 2010641 w 2252230"/>
                    <a:gd name="connsiteY53" fmla="*/ 1530516 h 2668321"/>
                    <a:gd name="connsiteX54" fmla="*/ 2021032 w 2252230"/>
                    <a:gd name="connsiteY54" fmla="*/ 1418814 h 2668321"/>
                    <a:gd name="connsiteX55" fmla="*/ 2015837 w 2252230"/>
                    <a:gd name="connsiteY55" fmla="*/ 1447389 h 2668321"/>
                    <a:gd name="connsiteX56" fmla="*/ 1958687 w 2252230"/>
                    <a:gd name="connsiteY56" fmla="*/ 1530516 h 2668321"/>
                    <a:gd name="connsiteX57" fmla="*/ 1901537 w 2252230"/>
                    <a:gd name="connsiteY57" fmla="*/ 1553896 h 2668321"/>
                    <a:gd name="connsiteX58" fmla="*/ 1891146 w 2252230"/>
                    <a:gd name="connsiteY58" fmla="*/ 1696771 h 2668321"/>
                    <a:gd name="connsiteX59" fmla="*/ 1841789 w 2252230"/>
                    <a:gd name="connsiteY59" fmla="*/ 1696771 h 2668321"/>
                    <a:gd name="connsiteX60" fmla="*/ 1846984 w 2252230"/>
                    <a:gd name="connsiteY60" fmla="*/ 1673391 h 2668321"/>
                    <a:gd name="connsiteX61" fmla="*/ 1808019 w 2252230"/>
                    <a:gd name="connsiteY61" fmla="*/ 1579873 h 2668321"/>
                    <a:gd name="connsiteX62" fmla="*/ 1748271 w 2252230"/>
                    <a:gd name="connsiteY62" fmla="*/ 1660403 h 2668321"/>
                    <a:gd name="connsiteX63" fmla="*/ 1717098 w 2252230"/>
                    <a:gd name="connsiteY63" fmla="*/ 1699369 h 2668321"/>
                    <a:gd name="connsiteX64" fmla="*/ 1602798 w 2252230"/>
                    <a:gd name="connsiteY64" fmla="*/ 1709760 h 2668321"/>
                    <a:gd name="connsiteX65" fmla="*/ 1506682 w 2252230"/>
                    <a:gd name="connsiteY65" fmla="*/ 1743530 h 2668321"/>
                    <a:gd name="connsiteX66" fmla="*/ 1545648 w 2252230"/>
                    <a:gd name="connsiteY66" fmla="*/ 1694173 h 2668321"/>
                    <a:gd name="connsiteX67" fmla="*/ 1493694 w 2252230"/>
                    <a:gd name="connsiteY67" fmla="*/ 1694173 h 2668321"/>
                    <a:gd name="connsiteX68" fmla="*/ 1459923 w 2252230"/>
                    <a:gd name="connsiteY68" fmla="*/ 1678587 h 2668321"/>
                    <a:gd name="connsiteX69" fmla="*/ 1423555 w 2252230"/>
                    <a:gd name="connsiteY69" fmla="*/ 1629230 h 2668321"/>
                    <a:gd name="connsiteX70" fmla="*/ 1410566 w 2252230"/>
                    <a:gd name="connsiteY70" fmla="*/ 1738335 h 2668321"/>
                    <a:gd name="connsiteX71" fmla="*/ 1493694 w 2252230"/>
                    <a:gd name="connsiteY71" fmla="*/ 1800680 h 2668321"/>
                    <a:gd name="connsiteX72" fmla="*/ 1376796 w 2252230"/>
                    <a:gd name="connsiteY72" fmla="*/ 1865623 h 2668321"/>
                    <a:gd name="connsiteX73" fmla="*/ 1304059 w 2252230"/>
                    <a:gd name="connsiteY73" fmla="*/ 2026682 h 2668321"/>
                    <a:gd name="connsiteX74" fmla="*/ 1215737 w 2252230"/>
                    <a:gd name="connsiteY74" fmla="*/ 2000705 h 2668321"/>
                    <a:gd name="connsiteX75" fmla="*/ 1150794 w 2252230"/>
                    <a:gd name="connsiteY75" fmla="*/ 1943555 h 2668321"/>
                    <a:gd name="connsiteX76" fmla="*/ 1179369 w 2252230"/>
                    <a:gd name="connsiteY76" fmla="*/ 1839646 h 2668321"/>
                    <a:gd name="connsiteX77" fmla="*/ 1192357 w 2252230"/>
                    <a:gd name="connsiteY77" fmla="*/ 1727944 h 2668321"/>
                    <a:gd name="connsiteX78" fmla="*/ 1127414 w 2252230"/>
                    <a:gd name="connsiteY78" fmla="*/ 1777301 h 2668321"/>
                    <a:gd name="connsiteX79" fmla="*/ 1080655 w 2252230"/>
                    <a:gd name="connsiteY79" fmla="*/ 1881210 h 2668321"/>
                    <a:gd name="connsiteX80" fmla="*/ 1046884 w 2252230"/>
                    <a:gd name="connsiteY80" fmla="*/ 1855232 h 2668321"/>
                    <a:gd name="connsiteX81" fmla="*/ 1101437 w 2252230"/>
                    <a:gd name="connsiteY81" fmla="*/ 1761714 h 2668321"/>
                    <a:gd name="connsiteX82" fmla="*/ 994930 w 2252230"/>
                    <a:gd name="connsiteY82" fmla="*/ 1759116 h 2668321"/>
                    <a:gd name="connsiteX83" fmla="*/ 919596 w 2252230"/>
                    <a:gd name="connsiteY83" fmla="*/ 1826657 h 2668321"/>
                    <a:gd name="connsiteX84" fmla="*/ 794905 w 2252230"/>
                    <a:gd name="connsiteY84" fmla="*/ 1865623 h 2668321"/>
                    <a:gd name="connsiteX85" fmla="*/ 683203 w 2252230"/>
                    <a:gd name="connsiteY85" fmla="*/ 1914980 h 2668321"/>
                    <a:gd name="connsiteX86" fmla="*/ 592282 w 2252230"/>
                    <a:gd name="connsiteY86" fmla="*/ 1909785 h 2668321"/>
                    <a:gd name="connsiteX87" fmla="*/ 589684 w 2252230"/>
                    <a:gd name="connsiteY87" fmla="*/ 1974728 h 2668321"/>
                    <a:gd name="connsiteX88" fmla="*/ 423430 w 2252230"/>
                    <a:gd name="connsiteY88" fmla="*/ 1995510 h 2668321"/>
                    <a:gd name="connsiteX89" fmla="*/ 361084 w 2252230"/>
                    <a:gd name="connsiteY89" fmla="*/ 2003303 h 2668321"/>
                    <a:gd name="connsiteX90" fmla="*/ 400050 w 2252230"/>
                    <a:gd name="connsiteY90" fmla="*/ 2091626 h 2668321"/>
                    <a:gd name="connsiteX91" fmla="*/ 493569 w 2252230"/>
                    <a:gd name="connsiteY91" fmla="*/ 2055257 h 2668321"/>
                    <a:gd name="connsiteX92" fmla="*/ 511753 w 2252230"/>
                    <a:gd name="connsiteY92" fmla="*/ 2112407 h 2668321"/>
                    <a:gd name="connsiteX93" fmla="*/ 467591 w 2252230"/>
                    <a:gd name="connsiteY93" fmla="*/ 2153971 h 2668321"/>
                    <a:gd name="connsiteX94" fmla="*/ 545523 w 2252230"/>
                    <a:gd name="connsiteY94" fmla="*/ 2179948 h 2668321"/>
                    <a:gd name="connsiteX95" fmla="*/ 574098 w 2252230"/>
                    <a:gd name="connsiteY95" fmla="*/ 2260478 h 2668321"/>
                    <a:gd name="connsiteX96" fmla="*/ 509155 w 2252230"/>
                    <a:gd name="connsiteY96" fmla="*/ 2304639 h 2668321"/>
                    <a:gd name="connsiteX97" fmla="*/ 464994 w 2252230"/>
                    <a:gd name="connsiteY97" fmla="*/ 2478687 h 2668321"/>
                    <a:gd name="connsiteX98" fmla="*/ 457200 w 2252230"/>
                    <a:gd name="connsiteY98" fmla="*/ 2603378 h 2668321"/>
                    <a:gd name="connsiteX99" fmla="*/ 402648 w 2252230"/>
                    <a:gd name="connsiteY99" fmla="*/ 2590389 h 2668321"/>
                    <a:gd name="connsiteX100" fmla="*/ 381866 w 2252230"/>
                    <a:gd name="connsiteY100" fmla="*/ 2611171 h 2668321"/>
                    <a:gd name="connsiteX101" fmla="*/ 402648 w 2252230"/>
                    <a:gd name="connsiteY101" fmla="*/ 2637148 h 2668321"/>
                    <a:gd name="connsiteX102" fmla="*/ 293544 w 2252230"/>
                    <a:gd name="connsiteY102" fmla="*/ 2668321 h 2668321"/>
                    <a:gd name="connsiteX0" fmla="*/ 293544 w 2252230"/>
                    <a:gd name="connsiteY0" fmla="*/ 2668321 h 2668321"/>
                    <a:gd name="connsiteX1" fmla="*/ 179244 w 2252230"/>
                    <a:gd name="connsiteY1" fmla="*/ 2613769 h 2668321"/>
                    <a:gd name="connsiteX2" fmla="*/ 236394 w 2252230"/>
                    <a:gd name="connsiteY2" fmla="*/ 2538435 h 2668321"/>
                    <a:gd name="connsiteX3" fmla="*/ 207819 w 2252230"/>
                    <a:gd name="connsiteY3" fmla="*/ 2463101 h 2668321"/>
                    <a:gd name="connsiteX4" fmla="*/ 161059 w 2252230"/>
                    <a:gd name="connsiteY4" fmla="*/ 2416341 h 2668321"/>
                    <a:gd name="connsiteX5" fmla="*/ 114300 w 2252230"/>
                    <a:gd name="connsiteY5" fmla="*/ 2283857 h 2668321"/>
                    <a:gd name="connsiteX6" fmla="*/ 41564 w 2252230"/>
                    <a:gd name="connsiteY6" fmla="*/ 2205926 h 2668321"/>
                    <a:gd name="connsiteX7" fmla="*/ 0 w 2252230"/>
                    <a:gd name="connsiteY7" fmla="*/ 2146178 h 2668321"/>
                    <a:gd name="connsiteX8" fmla="*/ 109105 w 2252230"/>
                    <a:gd name="connsiteY8" fmla="*/ 2140982 h 2668321"/>
                    <a:gd name="connsiteX9" fmla="*/ 200025 w 2252230"/>
                    <a:gd name="connsiteY9" fmla="*/ 2107212 h 2668321"/>
                    <a:gd name="connsiteX10" fmla="*/ 332509 w 2252230"/>
                    <a:gd name="connsiteY10" fmla="*/ 2003303 h 2668321"/>
                    <a:gd name="connsiteX11" fmla="*/ 322119 w 2252230"/>
                    <a:gd name="connsiteY11" fmla="*/ 1889003 h 2668321"/>
                    <a:gd name="connsiteX12" fmla="*/ 407844 w 2252230"/>
                    <a:gd name="connsiteY12" fmla="*/ 1889003 h 2668321"/>
                    <a:gd name="connsiteX13" fmla="*/ 587087 w 2252230"/>
                    <a:gd name="connsiteY13" fmla="*/ 1717553 h 2668321"/>
                    <a:gd name="connsiteX14" fmla="*/ 745548 w 2252230"/>
                    <a:gd name="connsiteY14" fmla="*/ 1566885 h 2668321"/>
                    <a:gd name="connsiteX15" fmla="*/ 787112 w 2252230"/>
                    <a:gd name="connsiteY15" fmla="*/ 1608448 h 2668321"/>
                    <a:gd name="connsiteX16" fmla="*/ 1083253 w 2252230"/>
                    <a:gd name="connsiteY16" fmla="*/ 1507137 h 2668321"/>
                    <a:gd name="connsiteX17" fmla="*/ 1252105 w 2252230"/>
                    <a:gd name="connsiteY17" fmla="*/ 1520126 h 2668321"/>
                    <a:gd name="connsiteX18" fmla="*/ 1340428 w 2252230"/>
                    <a:gd name="connsiteY18" fmla="*/ 1572080 h 2668321"/>
                    <a:gd name="connsiteX19" fmla="*/ 1262496 w 2252230"/>
                    <a:gd name="connsiteY19" fmla="*/ 1436998 h 2668321"/>
                    <a:gd name="connsiteX20" fmla="*/ 1358612 w 2252230"/>
                    <a:gd name="connsiteY20" fmla="*/ 1286330 h 2668321"/>
                    <a:gd name="connsiteX21" fmla="*/ 1381991 w 2252230"/>
                    <a:gd name="connsiteY21" fmla="*/ 1236973 h 2668321"/>
                    <a:gd name="connsiteX22" fmla="*/ 1379394 w 2252230"/>
                    <a:gd name="connsiteY22" fmla="*/ 1112282 h 2668321"/>
                    <a:gd name="connsiteX23" fmla="*/ 1462521 w 2252230"/>
                    <a:gd name="connsiteY23" fmla="*/ 1031753 h 2668321"/>
                    <a:gd name="connsiteX24" fmla="*/ 1498889 w 2252230"/>
                    <a:gd name="connsiteY24" fmla="*/ 1070719 h 2668321"/>
                    <a:gd name="connsiteX25" fmla="*/ 1444337 w 2252230"/>
                    <a:gd name="connsiteY25" fmla="*/ 1182421 h 2668321"/>
                    <a:gd name="connsiteX26" fmla="*/ 1504084 w 2252230"/>
                    <a:gd name="connsiteY26" fmla="*/ 1244766 h 2668321"/>
                    <a:gd name="connsiteX27" fmla="*/ 1535257 w 2252230"/>
                    <a:gd name="connsiteY27" fmla="*/ 1166835 h 2668321"/>
                    <a:gd name="connsiteX28" fmla="*/ 1732684 w 2252230"/>
                    <a:gd name="connsiteY28" fmla="*/ 969407 h 2668321"/>
                    <a:gd name="connsiteX29" fmla="*/ 1836594 w 2252230"/>
                    <a:gd name="connsiteY29" fmla="*/ 881085 h 2668321"/>
                    <a:gd name="connsiteX30" fmla="*/ 1836594 w 2252230"/>
                    <a:gd name="connsiteY30" fmla="*/ 779773 h 2668321"/>
                    <a:gd name="connsiteX31" fmla="*/ 1914525 w 2252230"/>
                    <a:gd name="connsiteY31" fmla="*/ 569357 h 2668321"/>
                    <a:gd name="connsiteX32" fmla="*/ 1875559 w 2252230"/>
                    <a:gd name="connsiteY32" fmla="*/ 413494 h 2668321"/>
                    <a:gd name="connsiteX33" fmla="*/ 1823605 w 2252230"/>
                    <a:gd name="connsiteY33" fmla="*/ 416091 h 2668321"/>
                    <a:gd name="connsiteX34" fmla="*/ 1859973 w 2252230"/>
                    <a:gd name="connsiteY34" fmla="*/ 348551 h 2668321"/>
                    <a:gd name="connsiteX35" fmla="*/ 1833996 w 2252230"/>
                    <a:gd name="connsiteY35" fmla="*/ 275814 h 2668321"/>
                    <a:gd name="connsiteX36" fmla="*/ 1896341 w 2252230"/>
                    <a:gd name="connsiteY36" fmla="*/ 104364 h 2668321"/>
                    <a:gd name="connsiteX37" fmla="*/ 1995055 w 2252230"/>
                    <a:gd name="connsiteY37" fmla="*/ 169307 h 2668321"/>
                    <a:gd name="connsiteX38" fmla="*/ 1961284 w 2252230"/>
                    <a:gd name="connsiteY38" fmla="*/ 34226 h 2668321"/>
                    <a:gd name="connsiteX39" fmla="*/ 2021032 w 2252230"/>
                    <a:gd name="connsiteY39" fmla="*/ 18639 h 2668321"/>
                    <a:gd name="connsiteX40" fmla="*/ 2189884 w 2252230"/>
                    <a:gd name="connsiteY40" fmla="*/ 299194 h 2668321"/>
                    <a:gd name="connsiteX41" fmla="*/ 2252230 w 2252230"/>
                    <a:gd name="connsiteY41" fmla="*/ 442069 h 2668321"/>
                    <a:gd name="connsiteX42" fmla="*/ 2244437 w 2252230"/>
                    <a:gd name="connsiteY42" fmla="*/ 566760 h 2668321"/>
                    <a:gd name="connsiteX43" fmla="*/ 2200275 w 2252230"/>
                    <a:gd name="connsiteY43" fmla="*/ 613519 h 2668321"/>
                    <a:gd name="connsiteX44" fmla="*/ 2208069 w 2252230"/>
                    <a:gd name="connsiteY44" fmla="*/ 756394 h 2668321"/>
                    <a:gd name="connsiteX45" fmla="*/ 2109355 w 2252230"/>
                    <a:gd name="connsiteY45" fmla="*/ 800555 h 2668321"/>
                    <a:gd name="connsiteX46" fmla="*/ 2163907 w 2252230"/>
                    <a:gd name="connsiteY46" fmla="*/ 972005 h 2668321"/>
                    <a:gd name="connsiteX47" fmla="*/ 2135332 w 2252230"/>
                    <a:gd name="connsiteY47" fmla="*/ 1133064 h 2668321"/>
                    <a:gd name="connsiteX48" fmla="*/ 2122344 w 2252230"/>
                    <a:gd name="connsiteY48" fmla="*/ 1255157 h 2668321"/>
                    <a:gd name="connsiteX49" fmla="*/ 2166505 w 2252230"/>
                    <a:gd name="connsiteY49" fmla="*/ 1379848 h 2668321"/>
                    <a:gd name="connsiteX50" fmla="*/ 2098964 w 2252230"/>
                    <a:gd name="connsiteY50" fmla="*/ 1444791 h 2668321"/>
                    <a:gd name="connsiteX51" fmla="*/ 2114550 w 2252230"/>
                    <a:gd name="connsiteY51" fmla="*/ 1522723 h 2668321"/>
                    <a:gd name="connsiteX52" fmla="*/ 2044412 w 2252230"/>
                    <a:gd name="connsiteY52" fmla="*/ 1546103 h 2668321"/>
                    <a:gd name="connsiteX53" fmla="*/ 2044412 w 2252230"/>
                    <a:gd name="connsiteY53" fmla="*/ 1603253 h 2668321"/>
                    <a:gd name="connsiteX54" fmla="*/ 2010641 w 2252230"/>
                    <a:gd name="connsiteY54" fmla="*/ 1530516 h 2668321"/>
                    <a:gd name="connsiteX55" fmla="*/ 2021032 w 2252230"/>
                    <a:gd name="connsiteY55" fmla="*/ 1418814 h 2668321"/>
                    <a:gd name="connsiteX56" fmla="*/ 2015837 w 2252230"/>
                    <a:gd name="connsiteY56" fmla="*/ 1447389 h 2668321"/>
                    <a:gd name="connsiteX57" fmla="*/ 1958687 w 2252230"/>
                    <a:gd name="connsiteY57" fmla="*/ 1530516 h 2668321"/>
                    <a:gd name="connsiteX58" fmla="*/ 1901537 w 2252230"/>
                    <a:gd name="connsiteY58" fmla="*/ 1553896 h 2668321"/>
                    <a:gd name="connsiteX59" fmla="*/ 1891146 w 2252230"/>
                    <a:gd name="connsiteY59" fmla="*/ 1696771 h 2668321"/>
                    <a:gd name="connsiteX60" fmla="*/ 1841789 w 2252230"/>
                    <a:gd name="connsiteY60" fmla="*/ 1696771 h 2668321"/>
                    <a:gd name="connsiteX61" fmla="*/ 1846984 w 2252230"/>
                    <a:gd name="connsiteY61" fmla="*/ 1673391 h 2668321"/>
                    <a:gd name="connsiteX62" fmla="*/ 1808019 w 2252230"/>
                    <a:gd name="connsiteY62" fmla="*/ 1579873 h 2668321"/>
                    <a:gd name="connsiteX63" fmla="*/ 1748271 w 2252230"/>
                    <a:gd name="connsiteY63" fmla="*/ 1660403 h 2668321"/>
                    <a:gd name="connsiteX64" fmla="*/ 1717098 w 2252230"/>
                    <a:gd name="connsiteY64" fmla="*/ 1699369 h 2668321"/>
                    <a:gd name="connsiteX65" fmla="*/ 1602798 w 2252230"/>
                    <a:gd name="connsiteY65" fmla="*/ 1709760 h 2668321"/>
                    <a:gd name="connsiteX66" fmla="*/ 1506682 w 2252230"/>
                    <a:gd name="connsiteY66" fmla="*/ 1743530 h 2668321"/>
                    <a:gd name="connsiteX67" fmla="*/ 1545648 w 2252230"/>
                    <a:gd name="connsiteY67" fmla="*/ 1694173 h 2668321"/>
                    <a:gd name="connsiteX68" fmla="*/ 1493694 w 2252230"/>
                    <a:gd name="connsiteY68" fmla="*/ 1694173 h 2668321"/>
                    <a:gd name="connsiteX69" fmla="*/ 1459923 w 2252230"/>
                    <a:gd name="connsiteY69" fmla="*/ 1678587 h 2668321"/>
                    <a:gd name="connsiteX70" fmla="*/ 1423555 w 2252230"/>
                    <a:gd name="connsiteY70" fmla="*/ 1629230 h 2668321"/>
                    <a:gd name="connsiteX71" fmla="*/ 1410566 w 2252230"/>
                    <a:gd name="connsiteY71" fmla="*/ 1738335 h 2668321"/>
                    <a:gd name="connsiteX72" fmla="*/ 1493694 w 2252230"/>
                    <a:gd name="connsiteY72" fmla="*/ 1800680 h 2668321"/>
                    <a:gd name="connsiteX73" fmla="*/ 1376796 w 2252230"/>
                    <a:gd name="connsiteY73" fmla="*/ 1865623 h 2668321"/>
                    <a:gd name="connsiteX74" fmla="*/ 1304059 w 2252230"/>
                    <a:gd name="connsiteY74" fmla="*/ 2026682 h 2668321"/>
                    <a:gd name="connsiteX75" fmla="*/ 1215737 w 2252230"/>
                    <a:gd name="connsiteY75" fmla="*/ 2000705 h 2668321"/>
                    <a:gd name="connsiteX76" fmla="*/ 1150794 w 2252230"/>
                    <a:gd name="connsiteY76" fmla="*/ 1943555 h 2668321"/>
                    <a:gd name="connsiteX77" fmla="*/ 1179369 w 2252230"/>
                    <a:gd name="connsiteY77" fmla="*/ 1839646 h 2668321"/>
                    <a:gd name="connsiteX78" fmla="*/ 1192357 w 2252230"/>
                    <a:gd name="connsiteY78" fmla="*/ 1727944 h 2668321"/>
                    <a:gd name="connsiteX79" fmla="*/ 1127414 w 2252230"/>
                    <a:gd name="connsiteY79" fmla="*/ 1777301 h 2668321"/>
                    <a:gd name="connsiteX80" fmla="*/ 1080655 w 2252230"/>
                    <a:gd name="connsiteY80" fmla="*/ 1881210 h 2668321"/>
                    <a:gd name="connsiteX81" fmla="*/ 1046884 w 2252230"/>
                    <a:gd name="connsiteY81" fmla="*/ 1855232 h 2668321"/>
                    <a:gd name="connsiteX82" fmla="*/ 1101437 w 2252230"/>
                    <a:gd name="connsiteY82" fmla="*/ 1761714 h 2668321"/>
                    <a:gd name="connsiteX83" fmla="*/ 994930 w 2252230"/>
                    <a:gd name="connsiteY83" fmla="*/ 1759116 h 2668321"/>
                    <a:gd name="connsiteX84" fmla="*/ 919596 w 2252230"/>
                    <a:gd name="connsiteY84" fmla="*/ 1826657 h 2668321"/>
                    <a:gd name="connsiteX85" fmla="*/ 794905 w 2252230"/>
                    <a:gd name="connsiteY85" fmla="*/ 1865623 h 2668321"/>
                    <a:gd name="connsiteX86" fmla="*/ 683203 w 2252230"/>
                    <a:gd name="connsiteY86" fmla="*/ 1914980 h 2668321"/>
                    <a:gd name="connsiteX87" fmla="*/ 592282 w 2252230"/>
                    <a:gd name="connsiteY87" fmla="*/ 1909785 h 2668321"/>
                    <a:gd name="connsiteX88" fmla="*/ 589684 w 2252230"/>
                    <a:gd name="connsiteY88" fmla="*/ 1974728 h 2668321"/>
                    <a:gd name="connsiteX89" fmla="*/ 423430 w 2252230"/>
                    <a:gd name="connsiteY89" fmla="*/ 1995510 h 2668321"/>
                    <a:gd name="connsiteX90" fmla="*/ 361084 w 2252230"/>
                    <a:gd name="connsiteY90" fmla="*/ 2003303 h 2668321"/>
                    <a:gd name="connsiteX91" fmla="*/ 400050 w 2252230"/>
                    <a:gd name="connsiteY91" fmla="*/ 2091626 h 2668321"/>
                    <a:gd name="connsiteX92" fmla="*/ 493569 w 2252230"/>
                    <a:gd name="connsiteY92" fmla="*/ 2055257 h 2668321"/>
                    <a:gd name="connsiteX93" fmla="*/ 511753 w 2252230"/>
                    <a:gd name="connsiteY93" fmla="*/ 2112407 h 2668321"/>
                    <a:gd name="connsiteX94" fmla="*/ 467591 w 2252230"/>
                    <a:gd name="connsiteY94" fmla="*/ 2153971 h 2668321"/>
                    <a:gd name="connsiteX95" fmla="*/ 545523 w 2252230"/>
                    <a:gd name="connsiteY95" fmla="*/ 2179948 h 2668321"/>
                    <a:gd name="connsiteX96" fmla="*/ 574098 w 2252230"/>
                    <a:gd name="connsiteY96" fmla="*/ 2260478 h 2668321"/>
                    <a:gd name="connsiteX97" fmla="*/ 509155 w 2252230"/>
                    <a:gd name="connsiteY97" fmla="*/ 2304639 h 2668321"/>
                    <a:gd name="connsiteX98" fmla="*/ 464994 w 2252230"/>
                    <a:gd name="connsiteY98" fmla="*/ 2478687 h 2668321"/>
                    <a:gd name="connsiteX99" fmla="*/ 457200 w 2252230"/>
                    <a:gd name="connsiteY99" fmla="*/ 2603378 h 2668321"/>
                    <a:gd name="connsiteX100" fmla="*/ 402648 w 2252230"/>
                    <a:gd name="connsiteY100" fmla="*/ 2590389 h 2668321"/>
                    <a:gd name="connsiteX101" fmla="*/ 381866 w 2252230"/>
                    <a:gd name="connsiteY101" fmla="*/ 2611171 h 2668321"/>
                    <a:gd name="connsiteX102" fmla="*/ 402648 w 2252230"/>
                    <a:gd name="connsiteY102" fmla="*/ 2637148 h 2668321"/>
                    <a:gd name="connsiteX103" fmla="*/ 293544 w 2252230"/>
                    <a:gd name="connsiteY103" fmla="*/ 2668321 h 2668321"/>
                    <a:gd name="connsiteX0" fmla="*/ 293544 w 2252230"/>
                    <a:gd name="connsiteY0" fmla="*/ 2668321 h 2668321"/>
                    <a:gd name="connsiteX1" fmla="*/ 179244 w 2252230"/>
                    <a:gd name="connsiteY1" fmla="*/ 2613769 h 2668321"/>
                    <a:gd name="connsiteX2" fmla="*/ 236394 w 2252230"/>
                    <a:gd name="connsiteY2" fmla="*/ 2538435 h 2668321"/>
                    <a:gd name="connsiteX3" fmla="*/ 207819 w 2252230"/>
                    <a:gd name="connsiteY3" fmla="*/ 2463101 h 2668321"/>
                    <a:gd name="connsiteX4" fmla="*/ 161059 w 2252230"/>
                    <a:gd name="connsiteY4" fmla="*/ 2416341 h 2668321"/>
                    <a:gd name="connsiteX5" fmla="*/ 114300 w 2252230"/>
                    <a:gd name="connsiteY5" fmla="*/ 2283857 h 2668321"/>
                    <a:gd name="connsiteX6" fmla="*/ 41564 w 2252230"/>
                    <a:gd name="connsiteY6" fmla="*/ 2205926 h 2668321"/>
                    <a:gd name="connsiteX7" fmla="*/ 0 w 2252230"/>
                    <a:gd name="connsiteY7" fmla="*/ 2146178 h 2668321"/>
                    <a:gd name="connsiteX8" fmla="*/ 109105 w 2252230"/>
                    <a:gd name="connsiteY8" fmla="*/ 2140982 h 2668321"/>
                    <a:gd name="connsiteX9" fmla="*/ 200025 w 2252230"/>
                    <a:gd name="connsiteY9" fmla="*/ 2107212 h 2668321"/>
                    <a:gd name="connsiteX10" fmla="*/ 332509 w 2252230"/>
                    <a:gd name="connsiteY10" fmla="*/ 2003303 h 2668321"/>
                    <a:gd name="connsiteX11" fmla="*/ 322119 w 2252230"/>
                    <a:gd name="connsiteY11" fmla="*/ 1889003 h 2668321"/>
                    <a:gd name="connsiteX12" fmla="*/ 407844 w 2252230"/>
                    <a:gd name="connsiteY12" fmla="*/ 1889003 h 2668321"/>
                    <a:gd name="connsiteX13" fmla="*/ 587087 w 2252230"/>
                    <a:gd name="connsiteY13" fmla="*/ 1717553 h 2668321"/>
                    <a:gd name="connsiteX14" fmla="*/ 745548 w 2252230"/>
                    <a:gd name="connsiteY14" fmla="*/ 1566885 h 2668321"/>
                    <a:gd name="connsiteX15" fmla="*/ 787112 w 2252230"/>
                    <a:gd name="connsiteY15" fmla="*/ 1608448 h 2668321"/>
                    <a:gd name="connsiteX16" fmla="*/ 1083253 w 2252230"/>
                    <a:gd name="connsiteY16" fmla="*/ 1507137 h 2668321"/>
                    <a:gd name="connsiteX17" fmla="*/ 1252105 w 2252230"/>
                    <a:gd name="connsiteY17" fmla="*/ 1520126 h 2668321"/>
                    <a:gd name="connsiteX18" fmla="*/ 1340428 w 2252230"/>
                    <a:gd name="connsiteY18" fmla="*/ 1572080 h 2668321"/>
                    <a:gd name="connsiteX19" fmla="*/ 1262496 w 2252230"/>
                    <a:gd name="connsiteY19" fmla="*/ 1436998 h 2668321"/>
                    <a:gd name="connsiteX20" fmla="*/ 1358612 w 2252230"/>
                    <a:gd name="connsiteY20" fmla="*/ 1286330 h 2668321"/>
                    <a:gd name="connsiteX21" fmla="*/ 1381991 w 2252230"/>
                    <a:gd name="connsiteY21" fmla="*/ 1236973 h 2668321"/>
                    <a:gd name="connsiteX22" fmla="*/ 1379394 w 2252230"/>
                    <a:gd name="connsiteY22" fmla="*/ 1112282 h 2668321"/>
                    <a:gd name="connsiteX23" fmla="*/ 1462521 w 2252230"/>
                    <a:gd name="connsiteY23" fmla="*/ 1031753 h 2668321"/>
                    <a:gd name="connsiteX24" fmla="*/ 1498889 w 2252230"/>
                    <a:gd name="connsiteY24" fmla="*/ 1070719 h 2668321"/>
                    <a:gd name="connsiteX25" fmla="*/ 1444337 w 2252230"/>
                    <a:gd name="connsiteY25" fmla="*/ 1182421 h 2668321"/>
                    <a:gd name="connsiteX26" fmla="*/ 1504084 w 2252230"/>
                    <a:gd name="connsiteY26" fmla="*/ 1244766 h 2668321"/>
                    <a:gd name="connsiteX27" fmla="*/ 1535257 w 2252230"/>
                    <a:gd name="connsiteY27" fmla="*/ 1166835 h 2668321"/>
                    <a:gd name="connsiteX28" fmla="*/ 1732684 w 2252230"/>
                    <a:gd name="connsiteY28" fmla="*/ 969407 h 2668321"/>
                    <a:gd name="connsiteX29" fmla="*/ 1836594 w 2252230"/>
                    <a:gd name="connsiteY29" fmla="*/ 881085 h 2668321"/>
                    <a:gd name="connsiteX30" fmla="*/ 1836594 w 2252230"/>
                    <a:gd name="connsiteY30" fmla="*/ 779773 h 2668321"/>
                    <a:gd name="connsiteX31" fmla="*/ 1914525 w 2252230"/>
                    <a:gd name="connsiteY31" fmla="*/ 569357 h 2668321"/>
                    <a:gd name="connsiteX32" fmla="*/ 1875559 w 2252230"/>
                    <a:gd name="connsiteY32" fmla="*/ 413494 h 2668321"/>
                    <a:gd name="connsiteX33" fmla="*/ 1823605 w 2252230"/>
                    <a:gd name="connsiteY33" fmla="*/ 416091 h 2668321"/>
                    <a:gd name="connsiteX34" fmla="*/ 1859973 w 2252230"/>
                    <a:gd name="connsiteY34" fmla="*/ 348551 h 2668321"/>
                    <a:gd name="connsiteX35" fmla="*/ 1833996 w 2252230"/>
                    <a:gd name="connsiteY35" fmla="*/ 275814 h 2668321"/>
                    <a:gd name="connsiteX36" fmla="*/ 1896341 w 2252230"/>
                    <a:gd name="connsiteY36" fmla="*/ 104364 h 2668321"/>
                    <a:gd name="connsiteX37" fmla="*/ 1995055 w 2252230"/>
                    <a:gd name="connsiteY37" fmla="*/ 169307 h 2668321"/>
                    <a:gd name="connsiteX38" fmla="*/ 2044412 w 2252230"/>
                    <a:gd name="connsiteY38" fmla="*/ 106962 h 2668321"/>
                    <a:gd name="connsiteX39" fmla="*/ 1961284 w 2252230"/>
                    <a:gd name="connsiteY39" fmla="*/ 34226 h 2668321"/>
                    <a:gd name="connsiteX40" fmla="*/ 2021032 w 2252230"/>
                    <a:gd name="connsiteY40" fmla="*/ 18639 h 2668321"/>
                    <a:gd name="connsiteX41" fmla="*/ 2189884 w 2252230"/>
                    <a:gd name="connsiteY41" fmla="*/ 299194 h 2668321"/>
                    <a:gd name="connsiteX42" fmla="*/ 2252230 w 2252230"/>
                    <a:gd name="connsiteY42" fmla="*/ 442069 h 2668321"/>
                    <a:gd name="connsiteX43" fmla="*/ 2244437 w 2252230"/>
                    <a:gd name="connsiteY43" fmla="*/ 566760 h 2668321"/>
                    <a:gd name="connsiteX44" fmla="*/ 2200275 w 2252230"/>
                    <a:gd name="connsiteY44" fmla="*/ 613519 h 2668321"/>
                    <a:gd name="connsiteX45" fmla="*/ 2208069 w 2252230"/>
                    <a:gd name="connsiteY45" fmla="*/ 756394 h 2668321"/>
                    <a:gd name="connsiteX46" fmla="*/ 2109355 w 2252230"/>
                    <a:gd name="connsiteY46" fmla="*/ 800555 h 2668321"/>
                    <a:gd name="connsiteX47" fmla="*/ 2163907 w 2252230"/>
                    <a:gd name="connsiteY47" fmla="*/ 972005 h 2668321"/>
                    <a:gd name="connsiteX48" fmla="*/ 2135332 w 2252230"/>
                    <a:gd name="connsiteY48" fmla="*/ 1133064 h 2668321"/>
                    <a:gd name="connsiteX49" fmla="*/ 2122344 w 2252230"/>
                    <a:gd name="connsiteY49" fmla="*/ 1255157 h 2668321"/>
                    <a:gd name="connsiteX50" fmla="*/ 2166505 w 2252230"/>
                    <a:gd name="connsiteY50" fmla="*/ 1379848 h 2668321"/>
                    <a:gd name="connsiteX51" fmla="*/ 2098964 w 2252230"/>
                    <a:gd name="connsiteY51" fmla="*/ 1444791 h 2668321"/>
                    <a:gd name="connsiteX52" fmla="*/ 2114550 w 2252230"/>
                    <a:gd name="connsiteY52" fmla="*/ 1522723 h 2668321"/>
                    <a:gd name="connsiteX53" fmla="*/ 2044412 w 2252230"/>
                    <a:gd name="connsiteY53" fmla="*/ 1546103 h 2668321"/>
                    <a:gd name="connsiteX54" fmla="*/ 2044412 w 2252230"/>
                    <a:gd name="connsiteY54" fmla="*/ 1603253 h 2668321"/>
                    <a:gd name="connsiteX55" fmla="*/ 2010641 w 2252230"/>
                    <a:gd name="connsiteY55" fmla="*/ 1530516 h 2668321"/>
                    <a:gd name="connsiteX56" fmla="*/ 2021032 w 2252230"/>
                    <a:gd name="connsiteY56" fmla="*/ 1418814 h 2668321"/>
                    <a:gd name="connsiteX57" fmla="*/ 2015837 w 2252230"/>
                    <a:gd name="connsiteY57" fmla="*/ 1447389 h 2668321"/>
                    <a:gd name="connsiteX58" fmla="*/ 1958687 w 2252230"/>
                    <a:gd name="connsiteY58" fmla="*/ 1530516 h 2668321"/>
                    <a:gd name="connsiteX59" fmla="*/ 1901537 w 2252230"/>
                    <a:gd name="connsiteY59" fmla="*/ 1553896 h 2668321"/>
                    <a:gd name="connsiteX60" fmla="*/ 1891146 w 2252230"/>
                    <a:gd name="connsiteY60" fmla="*/ 1696771 h 2668321"/>
                    <a:gd name="connsiteX61" fmla="*/ 1841789 w 2252230"/>
                    <a:gd name="connsiteY61" fmla="*/ 1696771 h 2668321"/>
                    <a:gd name="connsiteX62" fmla="*/ 1846984 w 2252230"/>
                    <a:gd name="connsiteY62" fmla="*/ 1673391 h 2668321"/>
                    <a:gd name="connsiteX63" fmla="*/ 1808019 w 2252230"/>
                    <a:gd name="connsiteY63" fmla="*/ 1579873 h 2668321"/>
                    <a:gd name="connsiteX64" fmla="*/ 1748271 w 2252230"/>
                    <a:gd name="connsiteY64" fmla="*/ 1660403 h 2668321"/>
                    <a:gd name="connsiteX65" fmla="*/ 1717098 w 2252230"/>
                    <a:gd name="connsiteY65" fmla="*/ 1699369 h 2668321"/>
                    <a:gd name="connsiteX66" fmla="*/ 1602798 w 2252230"/>
                    <a:gd name="connsiteY66" fmla="*/ 1709760 h 2668321"/>
                    <a:gd name="connsiteX67" fmla="*/ 1506682 w 2252230"/>
                    <a:gd name="connsiteY67" fmla="*/ 1743530 h 2668321"/>
                    <a:gd name="connsiteX68" fmla="*/ 1545648 w 2252230"/>
                    <a:gd name="connsiteY68" fmla="*/ 1694173 h 2668321"/>
                    <a:gd name="connsiteX69" fmla="*/ 1493694 w 2252230"/>
                    <a:gd name="connsiteY69" fmla="*/ 1694173 h 2668321"/>
                    <a:gd name="connsiteX70" fmla="*/ 1459923 w 2252230"/>
                    <a:gd name="connsiteY70" fmla="*/ 1678587 h 2668321"/>
                    <a:gd name="connsiteX71" fmla="*/ 1423555 w 2252230"/>
                    <a:gd name="connsiteY71" fmla="*/ 1629230 h 2668321"/>
                    <a:gd name="connsiteX72" fmla="*/ 1410566 w 2252230"/>
                    <a:gd name="connsiteY72" fmla="*/ 1738335 h 2668321"/>
                    <a:gd name="connsiteX73" fmla="*/ 1493694 w 2252230"/>
                    <a:gd name="connsiteY73" fmla="*/ 1800680 h 2668321"/>
                    <a:gd name="connsiteX74" fmla="*/ 1376796 w 2252230"/>
                    <a:gd name="connsiteY74" fmla="*/ 1865623 h 2668321"/>
                    <a:gd name="connsiteX75" fmla="*/ 1304059 w 2252230"/>
                    <a:gd name="connsiteY75" fmla="*/ 2026682 h 2668321"/>
                    <a:gd name="connsiteX76" fmla="*/ 1215737 w 2252230"/>
                    <a:gd name="connsiteY76" fmla="*/ 2000705 h 2668321"/>
                    <a:gd name="connsiteX77" fmla="*/ 1150794 w 2252230"/>
                    <a:gd name="connsiteY77" fmla="*/ 1943555 h 2668321"/>
                    <a:gd name="connsiteX78" fmla="*/ 1179369 w 2252230"/>
                    <a:gd name="connsiteY78" fmla="*/ 1839646 h 2668321"/>
                    <a:gd name="connsiteX79" fmla="*/ 1192357 w 2252230"/>
                    <a:gd name="connsiteY79" fmla="*/ 1727944 h 2668321"/>
                    <a:gd name="connsiteX80" fmla="*/ 1127414 w 2252230"/>
                    <a:gd name="connsiteY80" fmla="*/ 1777301 h 2668321"/>
                    <a:gd name="connsiteX81" fmla="*/ 1080655 w 2252230"/>
                    <a:gd name="connsiteY81" fmla="*/ 1881210 h 2668321"/>
                    <a:gd name="connsiteX82" fmla="*/ 1046884 w 2252230"/>
                    <a:gd name="connsiteY82" fmla="*/ 1855232 h 2668321"/>
                    <a:gd name="connsiteX83" fmla="*/ 1101437 w 2252230"/>
                    <a:gd name="connsiteY83" fmla="*/ 1761714 h 2668321"/>
                    <a:gd name="connsiteX84" fmla="*/ 994930 w 2252230"/>
                    <a:gd name="connsiteY84" fmla="*/ 1759116 h 2668321"/>
                    <a:gd name="connsiteX85" fmla="*/ 919596 w 2252230"/>
                    <a:gd name="connsiteY85" fmla="*/ 1826657 h 2668321"/>
                    <a:gd name="connsiteX86" fmla="*/ 794905 w 2252230"/>
                    <a:gd name="connsiteY86" fmla="*/ 1865623 h 2668321"/>
                    <a:gd name="connsiteX87" fmla="*/ 683203 w 2252230"/>
                    <a:gd name="connsiteY87" fmla="*/ 1914980 h 2668321"/>
                    <a:gd name="connsiteX88" fmla="*/ 592282 w 2252230"/>
                    <a:gd name="connsiteY88" fmla="*/ 1909785 h 2668321"/>
                    <a:gd name="connsiteX89" fmla="*/ 589684 w 2252230"/>
                    <a:gd name="connsiteY89" fmla="*/ 1974728 h 2668321"/>
                    <a:gd name="connsiteX90" fmla="*/ 423430 w 2252230"/>
                    <a:gd name="connsiteY90" fmla="*/ 1995510 h 2668321"/>
                    <a:gd name="connsiteX91" fmla="*/ 361084 w 2252230"/>
                    <a:gd name="connsiteY91" fmla="*/ 2003303 h 2668321"/>
                    <a:gd name="connsiteX92" fmla="*/ 400050 w 2252230"/>
                    <a:gd name="connsiteY92" fmla="*/ 2091626 h 2668321"/>
                    <a:gd name="connsiteX93" fmla="*/ 493569 w 2252230"/>
                    <a:gd name="connsiteY93" fmla="*/ 2055257 h 2668321"/>
                    <a:gd name="connsiteX94" fmla="*/ 511753 w 2252230"/>
                    <a:gd name="connsiteY94" fmla="*/ 2112407 h 2668321"/>
                    <a:gd name="connsiteX95" fmla="*/ 467591 w 2252230"/>
                    <a:gd name="connsiteY95" fmla="*/ 2153971 h 2668321"/>
                    <a:gd name="connsiteX96" fmla="*/ 545523 w 2252230"/>
                    <a:gd name="connsiteY96" fmla="*/ 2179948 h 2668321"/>
                    <a:gd name="connsiteX97" fmla="*/ 574098 w 2252230"/>
                    <a:gd name="connsiteY97" fmla="*/ 2260478 h 2668321"/>
                    <a:gd name="connsiteX98" fmla="*/ 509155 w 2252230"/>
                    <a:gd name="connsiteY98" fmla="*/ 2304639 h 2668321"/>
                    <a:gd name="connsiteX99" fmla="*/ 464994 w 2252230"/>
                    <a:gd name="connsiteY99" fmla="*/ 2478687 h 2668321"/>
                    <a:gd name="connsiteX100" fmla="*/ 457200 w 2252230"/>
                    <a:gd name="connsiteY100" fmla="*/ 2603378 h 2668321"/>
                    <a:gd name="connsiteX101" fmla="*/ 402648 w 2252230"/>
                    <a:gd name="connsiteY101" fmla="*/ 2590389 h 2668321"/>
                    <a:gd name="connsiteX102" fmla="*/ 381866 w 2252230"/>
                    <a:gd name="connsiteY102" fmla="*/ 2611171 h 2668321"/>
                    <a:gd name="connsiteX103" fmla="*/ 402648 w 2252230"/>
                    <a:gd name="connsiteY103" fmla="*/ 2637148 h 2668321"/>
                    <a:gd name="connsiteX104" fmla="*/ 293544 w 2252230"/>
                    <a:gd name="connsiteY104" fmla="*/ 2668321 h 2668321"/>
                    <a:gd name="connsiteX0" fmla="*/ 293544 w 2252230"/>
                    <a:gd name="connsiteY0" fmla="*/ 2668321 h 2668321"/>
                    <a:gd name="connsiteX1" fmla="*/ 179244 w 2252230"/>
                    <a:gd name="connsiteY1" fmla="*/ 2613769 h 2668321"/>
                    <a:gd name="connsiteX2" fmla="*/ 236394 w 2252230"/>
                    <a:gd name="connsiteY2" fmla="*/ 2538435 h 2668321"/>
                    <a:gd name="connsiteX3" fmla="*/ 207819 w 2252230"/>
                    <a:gd name="connsiteY3" fmla="*/ 2463101 h 2668321"/>
                    <a:gd name="connsiteX4" fmla="*/ 161059 w 2252230"/>
                    <a:gd name="connsiteY4" fmla="*/ 2416341 h 2668321"/>
                    <a:gd name="connsiteX5" fmla="*/ 114300 w 2252230"/>
                    <a:gd name="connsiteY5" fmla="*/ 2283857 h 2668321"/>
                    <a:gd name="connsiteX6" fmla="*/ 41564 w 2252230"/>
                    <a:gd name="connsiteY6" fmla="*/ 2205926 h 2668321"/>
                    <a:gd name="connsiteX7" fmla="*/ 0 w 2252230"/>
                    <a:gd name="connsiteY7" fmla="*/ 2146178 h 2668321"/>
                    <a:gd name="connsiteX8" fmla="*/ 109105 w 2252230"/>
                    <a:gd name="connsiteY8" fmla="*/ 2140982 h 2668321"/>
                    <a:gd name="connsiteX9" fmla="*/ 200025 w 2252230"/>
                    <a:gd name="connsiteY9" fmla="*/ 2107212 h 2668321"/>
                    <a:gd name="connsiteX10" fmla="*/ 332509 w 2252230"/>
                    <a:gd name="connsiteY10" fmla="*/ 2003303 h 2668321"/>
                    <a:gd name="connsiteX11" fmla="*/ 322119 w 2252230"/>
                    <a:gd name="connsiteY11" fmla="*/ 1889003 h 2668321"/>
                    <a:gd name="connsiteX12" fmla="*/ 407844 w 2252230"/>
                    <a:gd name="connsiteY12" fmla="*/ 1889003 h 2668321"/>
                    <a:gd name="connsiteX13" fmla="*/ 587087 w 2252230"/>
                    <a:gd name="connsiteY13" fmla="*/ 1717553 h 2668321"/>
                    <a:gd name="connsiteX14" fmla="*/ 745548 w 2252230"/>
                    <a:gd name="connsiteY14" fmla="*/ 1566885 h 2668321"/>
                    <a:gd name="connsiteX15" fmla="*/ 787112 w 2252230"/>
                    <a:gd name="connsiteY15" fmla="*/ 1608448 h 2668321"/>
                    <a:gd name="connsiteX16" fmla="*/ 1083253 w 2252230"/>
                    <a:gd name="connsiteY16" fmla="*/ 1507137 h 2668321"/>
                    <a:gd name="connsiteX17" fmla="*/ 1252105 w 2252230"/>
                    <a:gd name="connsiteY17" fmla="*/ 1520126 h 2668321"/>
                    <a:gd name="connsiteX18" fmla="*/ 1340428 w 2252230"/>
                    <a:gd name="connsiteY18" fmla="*/ 1572080 h 2668321"/>
                    <a:gd name="connsiteX19" fmla="*/ 1262496 w 2252230"/>
                    <a:gd name="connsiteY19" fmla="*/ 1436998 h 2668321"/>
                    <a:gd name="connsiteX20" fmla="*/ 1358612 w 2252230"/>
                    <a:gd name="connsiteY20" fmla="*/ 1286330 h 2668321"/>
                    <a:gd name="connsiteX21" fmla="*/ 1381991 w 2252230"/>
                    <a:gd name="connsiteY21" fmla="*/ 1236973 h 2668321"/>
                    <a:gd name="connsiteX22" fmla="*/ 1379394 w 2252230"/>
                    <a:gd name="connsiteY22" fmla="*/ 1112282 h 2668321"/>
                    <a:gd name="connsiteX23" fmla="*/ 1462521 w 2252230"/>
                    <a:gd name="connsiteY23" fmla="*/ 1031753 h 2668321"/>
                    <a:gd name="connsiteX24" fmla="*/ 1498889 w 2252230"/>
                    <a:gd name="connsiteY24" fmla="*/ 1070719 h 2668321"/>
                    <a:gd name="connsiteX25" fmla="*/ 1444337 w 2252230"/>
                    <a:gd name="connsiteY25" fmla="*/ 1182421 h 2668321"/>
                    <a:gd name="connsiteX26" fmla="*/ 1504084 w 2252230"/>
                    <a:gd name="connsiteY26" fmla="*/ 1244766 h 2668321"/>
                    <a:gd name="connsiteX27" fmla="*/ 1535257 w 2252230"/>
                    <a:gd name="connsiteY27" fmla="*/ 1166835 h 2668321"/>
                    <a:gd name="connsiteX28" fmla="*/ 1732684 w 2252230"/>
                    <a:gd name="connsiteY28" fmla="*/ 969407 h 2668321"/>
                    <a:gd name="connsiteX29" fmla="*/ 1836594 w 2252230"/>
                    <a:gd name="connsiteY29" fmla="*/ 881085 h 2668321"/>
                    <a:gd name="connsiteX30" fmla="*/ 1836594 w 2252230"/>
                    <a:gd name="connsiteY30" fmla="*/ 779773 h 2668321"/>
                    <a:gd name="connsiteX31" fmla="*/ 1914525 w 2252230"/>
                    <a:gd name="connsiteY31" fmla="*/ 569357 h 2668321"/>
                    <a:gd name="connsiteX32" fmla="*/ 1875559 w 2252230"/>
                    <a:gd name="connsiteY32" fmla="*/ 413494 h 2668321"/>
                    <a:gd name="connsiteX33" fmla="*/ 1823605 w 2252230"/>
                    <a:gd name="connsiteY33" fmla="*/ 416091 h 2668321"/>
                    <a:gd name="connsiteX34" fmla="*/ 1859973 w 2252230"/>
                    <a:gd name="connsiteY34" fmla="*/ 348551 h 2668321"/>
                    <a:gd name="connsiteX35" fmla="*/ 1833996 w 2252230"/>
                    <a:gd name="connsiteY35" fmla="*/ 275814 h 2668321"/>
                    <a:gd name="connsiteX36" fmla="*/ 1896341 w 2252230"/>
                    <a:gd name="connsiteY36" fmla="*/ 104364 h 2668321"/>
                    <a:gd name="connsiteX37" fmla="*/ 1995055 w 2252230"/>
                    <a:gd name="connsiteY37" fmla="*/ 169307 h 2668321"/>
                    <a:gd name="connsiteX38" fmla="*/ 2044412 w 2252230"/>
                    <a:gd name="connsiteY38" fmla="*/ 106962 h 2668321"/>
                    <a:gd name="connsiteX39" fmla="*/ 1989859 w 2252230"/>
                    <a:gd name="connsiteY39" fmla="*/ 91376 h 2668321"/>
                    <a:gd name="connsiteX40" fmla="*/ 1961284 w 2252230"/>
                    <a:gd name="connsiteY40" fmla="*/ 34226 h 2668321"/>
                    <a:gd name="connsiteX41" fmla="*/ 2021032 w 2252230"/>
                    <a:gd name="connsiteY41" fmla="*/ 18639 h 2668321"/>
                    <a:gd name="connsiteX42" fmla="*/ 2189884 w 2252230"/>
                    <a:gd name="connsiteY42" fmla="*/ 299194 h 2668321"/>
                    <a:gd name="connsiteX43" fmla="*/ 2252230 w 2252230"/>
                    <a:gd name="connsiteY43" fmla="*/ 442069 h 2668321"/>
                    <a:gd name="connsiteX44" fmla="*/ 2244437 w 2252230"/>
                    <a:gd name="connsiteY44" fmla="*/ 566760 h 2668321"/>
                    <a:gd name="connsiteX45" fmla="*/ 2200275 w 2252230"/>
                    <a:gd name="connsiteY45" fmla="*/ 613519 h 2668321"/>
                    <a:gd name="connsiteX46" fmla="*/ 2208069 w 2252230"/>
                    <a:gd name="connsiteY46" fmla="*/ 756394 h 2668321"/>
                    <a:gd name="connsiteX47" fmla="*/ 2109355 w 2252230"/>
                    <a:gd name="connsiteY47" fmla="*/ 800555 h 2668321"/>
                    <a:gd name="connsiteX48" fmla="*/ 2163907 w 2252230"/>
                    <a:gd name="connsiteY48" fmla="*/ 972005 h 2668321"/>
                    <a:gd name="connsiteX49" fmla="*/ 2135332 w 2252230"/>
                    <a:gd name="connsiteY49" fmla="*/ 1133064 h 2668321"/>
                    <a:gd name="connsiteX50" fmla="*/ 2122344 w 2252230"/>
                    <a:gd name="connsiteY50" fmla="*/ 1255157 h 2668321"/>
                    <a:gd name="connsiteX51" fmla="*/ 2166505 w 2252230"/>
                    <a:gd name="connsiteY51" fmla="*/ 1379848 h 2668321"/>
                    <a:gd name="connsiteX52" fmla="*/ 2098964 w 2252230"/>
                    <a:gd name="connsiteY52" fmla="*/ 1444791 h 2668321"/>
                    <a:gd name="connsiteX53" fmla="*/ 2114550 w 2252230"/>
                    <a:gd name="connsiteY53" fmla="*/ 1522723 h 2668321"/>
                    <a:gd name="connsiteX54" fmla="*/ 2044412 w 2252230"/>
                    <a:gd name="connsiteY54" fmla="*/ 1546103 h 2668321"/>
                    <a:gd name="connsiteX55" fmla="*/ 2044412 w 2252230"/>
                    <a:gd name="connsiteY55" fmla="*/ 1603253 h 2668321"/>
                    <a:gd name="connsiteX56" fmla="*/ 2010641 w 2252230"/>
                    <a:gd name="connsiteY56" fmla="*/ 1530516 h 2668321"/>
                    <a:gd name="connsiteX57" fmla="*/ 2021032 w 2252230"/>
                    <a:gd name="connsiteY57" fmla="*/ 1418814 h 2668321"/>
                    <a:gd name="connsiteX58" fmla="*/ 2015837 w 2252230"/>
                    <a:gd name="connsiteY58" fmla="*/ 1447389 h 2668321"/>
                    <a:gd name="connsiteX59" fmla="*/ 1958687 w 2252230"/>
                    <a:gd name="connsiteY59" fmla="*/ 1530516 h 2668321"/>
                    <a:gd name="connsiteX60" fmla="*/ 1901537 w 2252230"/>
                    <a:gd name="connsiteY60" fmla="*/ 1553896 h 2668321"/>
                    <a:gd name="connsiteX61" fmla="*/ 1891146 w 2252230"/>
                    <a:gd name="connsiteY61" fmla="*/ 1696771 h 2668321"/>
                    <a:gd name="connsiteX62" fmla="*/ 1841789 w 2252230"/>
                    <a:gd name="connsiteY62" fmla="*/ 1696771 h 2668321"/>
                    <a:gd name="connsiteX63" fmla="*/ 1846984 w 2252230"/>
                    <a:gd name="connsiteY63" fmla="*/ 1673391 h 2668321"/>
                    <a:gd name="connsiteX64" fmla="*/ 1808019 w 2252230"/>
                    <a:gd name="connsiteY64" fmla="*/ 1579873 h 2668321"/>
                    <a:gd name="connsiteX65" fmla="*/ 1748271 w 2252230"/>
                    <a:gd name="connsiteY65" fmla="*/ 1660403 h 2668321"/>
                    <a:gd name="connsiteX66" fmla="*/ 1717098 w 2252230"/>
                    <a:gd name="connsiteY66" fmla="*/ 1699369 h 2668321"/>
                    <a:gd name="connsiteX67" fmla="*/ 1602798 w 2252230"/>
                    <a:gd name="connsiteY67" fmla="*/ 1709760 h 2668321"/>
                    <a:gd name="connsiteX68" fmla="*/ 1506682 w 2252230"/>
                    <a:gd name="connsiteY68" fmla="*/ 1743530 h 2668321"/>
                    <a:gd name="connsiteX69" fmla="*/ 1545648 w 2252230"/>
                    <a:gd name="connsiteY69" fmla="*/ 1694173 h 2668321"/>
                    <a:gd name="connsiteX70" fmla="*/ 1493694 w 2252230"/>
                    <a:gd name="connsiteY70" fmla="*/ 1694173 h 2668321"/>
                    <a:gd name="connsiteX71" fmla="*/ 1459923 w 2252230"/>
                    <a:gd name="connsiteY71" fmla="*/ 1678587 h 2668321"/>
                    <a:gd name="connsiteX72" fmla="*/ 1423555 w 2252230"/>
                    <a:gd name="connsiteY72" fmla="*/ 1629230 h 2668321"/>
                    <a:gd name="connsiteX73" fmla="*/ 1410566 w 2252230"/>
                    <a:gd name="connsiteY73" fmla="*/ 1738335 h 2668321"/>
                    <a:gd name="connsiteX74" fmla="*/ 1493694 w 2252230"/>
                    <a:gd name="connsiteY74" fmla="*/ 1800680 h 2668321"/>
                    <a:gd name="connsiteX75" fmla="*/ 1376796 w 2252230"/>
                    <a:gd name="connsiteY75" fmla="*/ 1865623 h 2668321"/>
                    <a:gd name="connsiteX76" fmla="*/ 1304059 w 2252230"/>
                    <a:gd name="connsiteY76" fmla="*/ 2026682 h 2668321"/>
                    <a:gd name="connsiteX77" fmla="*/ 1215737 w 2252230"/>
                    <a:gd name="connsiteY77" fmla="*/ 2000705 h 2668321"/>
                    <a:gd name="connsiteX78" fmla="*/ 1150794 w 2252230"/>
                    <a:gd name="connsiteY78" fmla="*/ 1943555 h 2668321"/>
                    <a:gd name="connsiteX79" fmla="*/ 1179369 w 2252230"/>
                    <a:gd name="connsiteY79" fmla="*/ 1839646 h 2668321"/>
                    <a:gd name="connsiteX80" fmla="*/ 1192357 w 2252230"/>
                    <a:gd name="connsiteY80" fmla="*/ 1727944 h 2668321"/>
                    <a:gd name="connsiteX81" fmla="*/ 1127414 w 2252230"/>
                    <a:gd name="connsiteY81" fmla="*/ 1777301 h 2668321"/>
                    <a:gd name="connsiteX82" fmla="*/ 1080655 w 2252230"/>
                    <a:gd name="connsiteY82" fmla="*/ 1881210 h 2668321"/>
                    <a:gd name="connsiteX83" fmla="*/ 1046884 w 2252230"/>
                    <a:gd name="connsiteY83" fmla="*/ 1855232 h 2668321"/>
                    <a:gd name="connsiteX84" fmla="*/ 1101437 w 2252230"/>
                    <a:gd name="connsiteY84" fmla="*/ 1761714 h 2668321"/>
                    <a:gd name="connsiteX85" fmla="*/ 994930 w 2252230"/>
                    <a:gd name="connsiteY85" fmla="*/ 1759116 h 2668321"/>
                    <a:gd name="connsiteX86" fmla="*/ 919596 w 2252230"/>
                    <a:gd name="connsiteY86" fmla="*/ 1826657 h 2668321"/>
                    <a:gd name="connsiteX87" fmla="*/ 794905 w 2252230"/>
                    <a:gd name="connsiteY87" fmla="*/ 1865623 h 2668321"/>
                    <a:gd name="connsiteX88" fmla="*/ 683203 w 2252230"/>
                    <a:gd name="connsiteY88" fmla="*/ 1914980 h 2668321"/>
                    <a:gd name="connsiteX89" fmla="*/ 592282 w 2252230"/>
                    <a:gd name="connsiteY89" fmla="*/ 1909785 h 2668321"/>
                    <a:gd name="connsiteX90" fmla="*/ 589684 w 2252230"/>
                    <a:gd name="connsiteY90" fmla="*/ 1974728 h 2668321"/>
                    <a:gd name="connsiteX91" fmla="*/ 423430 w 2252230"/>
                    <a:gd name="connsiteY91" fmla="*/ 1995510 h 2668321"/>
                    <a:gd name="connsiteX92" fmla="*/ 361084 w 2252230"/>
                    <a:gd name="connsiteY92" fmla="*/ 2003303 h 2668321"/>
                    <a:gd name="connsiteX93" fmla="*/ 400050 w 2252230"/>
                    <a:gd name="connsiteY93" fmla="*/ 2091626 h 2668321"/>
                    <a:gd name="connsiteX94" fmla="*/ 493569 w 2252230"/>
                    <a:gd name="connsiteY94" fmla="*/ 2055257 h 2668321"/>
                    <a:gd name="connsiteX95" fmla="*/ 511753 w 2252230"/>
                    <a:gd name="connsiteY95" fmla="*/ 2112407 h 2668321"/>
                    <a:gd name="connsiteX96" fmla="*/ 467591 w 2252230"/>
                    <a:gd name="connsiteY96" fmla="*/ 2153971 h 2668321"/>
                    <a:gd name="connsiteX97" fmla="*/ 545523 w 2252230"/>
                    <a:gd name="connsiteY97" fmla="*/ 2179948 h 2668321"/>
                    <a:gd name="connsiteX98" fmla="*/ 574098 w 2252230"/>
                    <a:gd name="connsiteY98" fmla="*/ 2260478 h 2668321"/>
                    <a:gd name="connsiteX99" fmla="*/ 509155 w 2252230"/>
                    <a:gd name="connsiteY99" fmla="*/ 2304639 h 2668321"/>
                    <a:gd name="connsiteX100" fmla="*/ 464994 w 2252230"/>
                    <a:gd name="connsiteY100" fmla="*/ 2478687 h 2668321"/>
                    <a:gd name="connsiteX101" fmla="*/ 457200 w 2252230"/>
                    <a:gd name="connsiteY101" fmla="*/ 2603378 h 2668321"/>
                    <a:gd name="connsiteX102" fmla="*/ 402648 w 2252230"/>
                    <a:gd name="connsiteY102" fmla="*/ 2590389 h 2668321"/>
                    <a:gd name="connsiteX103" fmla="*/ 381866 w 2252230"/>
                    <a:gd name="connsiteY103" fmla="*/ 2611171 h 2668321"/>
                    <a:gd name="connsiteX104" fmla="*/ 402648 w 2252230"/>
                    <a:gd name="connsiteY104" fmla="*/ 2637148 h 2668321"/>
                    <a:gd name="connsiteX105" fmla="*/ 293544 w 2252230"/>
                    <a:gd name="connsiteY105" fmla="*/ 2668321 h 2668321"/>
                    <a:gd name="connsiteX0" fmla="*/ 293544 w 2252230"/>
                    <a:gd name="connsiteY0" fmla="*/ 2668321 h 2668321"/>
                    <a:gd name="connsiteX1" fmla="*/ 179244 w 2252230"/>
                    <a:gd name="connsiteY1" fmla="*/ 2613769 h 2668321"/>
                    <a:gd name="connsiteX2" fmla="*/ 236394 w 2252230"/>
                    <a:gd name="connsiteY2" fmla="*/ 2538435 h 2668321"/>
                    <a:gd name="connsiteX3" fmla="*/ 207819 w 2252230"/>
                    <a:gd name="connsiteY3" fmla="*/ 2463101 h 2668321"/>
                    <a:gd name="connsiteX4" fmla="*/ 161059 w 2252230"/>
                    <a:gd name="connsiteY4" fmla="*/ 2416341 h 2668321"/>
                    <a:gd name="connsiteX5" fmla="*/ 114300 w 2252230"/>
                    <a:gd name="connsiteY5" fmla="*/ 2283857 h 2668321"/>
                    <a:gd name="connsiteX6" fmla="*/ 41564 w 2252230"/>
                    <a:gd name="connsiteY6" fmla="*/ 2205926 h 2668321"/>
                    <a:gd name="connsiteX7" fmla="*/ 0 w 2252230"/>
                    <a:gd name="connsiteY7" fmla="*/ 2146178 h 2668321"/>
                    <a:gd name="connsiteX8" fmla="*/ 109105 w 2252230"/>
                    <a:gd name="connsiteY8" fmla="*/ 2140982 h 2668321"/>
                    <a:gd name="connsiteX9" fmla="*/ 200025 w 2252230"/>
                    <a:gd name="connsiteY9" fmla="*/ 2107212 h 2668321"/>
                    <a:gd name="connsiteX10" fmla="*/ 332509 w 2252230"/>
                    <a:gd name="connsiteY10" fmla="*/ 2003303 h 2668321"/>
                    <a:gd name="connsiteX11" fmla="*/ 322119 w 2252230"/>
                    <a:gd name="connsiteY11" fmla="*/ 1889003 h 2668321"/>
                    <a:gd name="connsiteX12" fmla="*/ 407844 w 2252230"/>
                    <a:gd name="connsiteY12" fmla="*/ 1889003 h 2668321"/>
                    <a:gd name="connsiteX13" fmla="*/ 587087 w 2252230"/>
                    <a:gd name="connsiteY13" fmla="*/ 1717553 h 2668321"/>
                    <a:gd name="connsiteX14" fmla="*/ 745548 w 2252230"/>
                    <a:gd name="connsiteY14" fmla="*/ 1566885 h 2668321"/>
                    <a:gd name="connsiteX15" fmla="*/ 787112 w 2252230"/>
                    <a:gd name="connsiteY15" fmla="*/ 1608448 h 2668321"/>
                    <a:gd name="connsiteX16" fmla="*/ 1083253 w 2252230"/>
                    <a:gd name="connsiteY16" fmla="*/ 1507137 h 2668321"/>
                    <a:gd name="connsiteX17" fmla="*/ 1252105 w 2252230"/>
                    <a:gd name="connsiteY17" fmla="*/ 1520126 h 2668321"/>
                    <a:gd name="connsiteX18" fmla="*/ 1340428 w 2252230"/>
                    <a:gd name="connsiteY18" fmla="*/ 1572080 h 2668321"/>
                    <a:gd name="connsiteX19" fmla="*/ 1262496 w 2252230"/>
                    <a:gd name="connsiteY19" fmla="*/ 1436998 h 2668321"/>
                    <a:gd name="connsiteX20" fmla="*/ 1358612 w 2252230"/>
                    <a:gd name="connsiteY20" fmla="*/ 1286330 h 2668321"/>
                    <a:gd name="connsiteX21" fmla="*/ 1381991 w 2252230"/>
                    <a:gd name="connsiteY21" fmla="*/ 1236973 h 2668321"/>
                    <a:gd name="connsiteX22" fmla="*/ 1379394 w 2252230"/>
                    <a:gd name="connsiteY22" fmla="*/ 1112282 h 2668321"/>
                    <a:gd name="connsiteX23" fmla="*/ 1462521 w 2252230"/>
                    <a:gd name="connsiteY23" fmla="*/ 1031753 h 2668321"/>
                    <a:gd name="connsiteX24" fmla="*/ 1498889 w 2252230"/>
                    <a:gd name="connsiteY24" fmla="*/ 1070719 h 2668321"/>
                    <a:gd name="connsiteX25" fmla="*/ 1444337 w 2252230"/>
                    <a:gd name="connsiteY25" fmla="*/ 1182421 h 2668321"/>
                    <a:gd name="connsiteX26" fmla="*/ 1504084 w 2252230"/>
                    <a:gd name="connsiteY26" fmla="*/ 1244766 h 2668321"/>
                    <a:gd name="connsiteX27" fmla="*/ 1535257 w 2252230"/>
                    <a:gd name="connsiteY27" fmla="*/ 1166835 h 2668321"/>
                    <a:gd name="connsiteX28" fmla="*/ 1732684 w 2252230"/>
                    <a:gd name="connsiteY28" fmla="*/ 969407 h 2668321"/>
                    <a:gd name="connsiteX29" fmla="*/ 1836594 w 2252230"/>
                    <a:gd name="connsiteY29" fmla="*/ 881085 h 2668321"/>
                    <a:gd name="connsiteX30" fmla="*/ 1836594 w 2252230"/>
                    <a:gd name="connsiteY30" fmla="*/ 779773 h 2668321"/>
                    <a:gd name="connsiteX31" fmla="*/ 1914525 w 2252230"/>
                    <a:gd name="connsiteY31" fmla="*/ 569357 h 2668321"/>
                    <a:gd name="connsiteX32" fmla="*/ 1875559 w 2252230"/>
                    <a:gd name="connsiteY32" fmla="*/ 413494 h 2668321"/>
                    <a:gd name="connsiteX33" fmla="*/ 1823605 w 2252230"/>
                    <a:gd name="connsiteY33" fmla="*/ 416091 h 2668321"/>
                    <a:gd name="connsiteX34" fmla="*/ 1859973 w 2252230"/>
                    <a:gd name="connsiteY34" fmla="*/ 348551 h 2668321"/>
                    <a:gd name="connsiteX35" fmla="*/ 1833996 w 2252230"/>
                    <a:gd name="connsiteY35" fmla="*/ 275814 h 2668321"/>
                    <a:gd name="connsiteX36" fmla="*/ 1896341 w 2252230"/>
                    <a:gd name="connsiteY36" fmla="*/ 104364 h 2668321"/>
                    <a:gd name="connsiteX37" fmla="*/ 1995055 w 2252230"/>
                    <a:gd name="connsiteY37" fmla="*/ 169307 h 2668321"/>
                    <a:gd name="connsiteX38" fmla="*/ 2044412 w 2252230"/>
                    <a:gd name="connsiteY38" fmla="*/ 106962 h 2668321"/>
                    <a:gd name="connsiteX39" fmla="*/ 1989859 w 2252230"/>
                    <a:gd name="connsiteY39" fmla="*/ 91376 h 2668321"/>
                    <a:gd name="connsiteX40" fmla="*/ 1961284 w 2252230"/>
                    <a:gd name="connsiteY40" fmla="*/ 34226 h 2668321"/>
                    <a:gd name="connsiteX41" fmla="*/ 2021032 w 2252230"/>
                    <a:gd name="connsiteY41" fmla="*/ 18639 h 2668321"/>
                    <a:gd name="connsiteX42" fmla="*/ 2072987 w 2252230"/>
                    <a:gd name="connsiteY42" fmla="*/ 55007 h 2668321"/>
                    <a:gd name="connsiteX43" fmla="*/ 2189884 w 2252230"/>
                    <a:gd name="connsiteY43" fmla="*/ 299194 h 2668321"/>
                    <a:gd name="connsiteX44" fmla="*/ 2252230 w 2252230"/>
                    <a:gd name="connsiteY44" fmla="*/ 442069 h 2668321"/>
                    <a:gd name="connsiteX45" fmla="*/ 2244437 w 2252230"/>
                    <a:gd name="connsiteY45" fmla="*/ 566760 h 2668321"/>
                    <a:gd name="connsiteX46" fmla="*/ 2200275 w 2252230"/>
                    <a:gd name="connsiteY46" fmla="*/ 613519 h 2668321"/>
                    <a:gd name="connsiteX47" fmla="*/ 2208069 w 2252230"/>
                    <a:gd name="connsiteY47" fmla="*/ 756394 h 2668321"/>
                    <a:gd name="connsiteX48" fmla="*/ 2109355 w 2252230"/>
                    <a:gd name="connsiteY48" fmla="*/ 800555 h 2668321"/>
                    <a:gd name="connsiteX49" fmla="*/ 2163907 w 2252230"/>
                    <a:gd name="connsiteY49" fmla="*/ 972005 h 2668321"/>
                    <a:gd name="connsiteX50" fmla="*/ 2135332 w 2252230"/>
                    <a:gd name="connsiteY50" fmla="*/ 1133064 h 2668321"/>
                    <a:gd name="connsiteX51" fmla="*/ 2122344 w 2252230"/>
                    <a:gd name="connsiteY51" fmla="*/ 1255157 h 2668321"/>
                    <a:gd name="connsiteX52" fmla="*/ 2166505 w 2252230"/>
                    <a:gd name="connsiteY52" fmla="*/ 1379848 h 2668321"/>
                    <a:gd name="connsiteX53" fmla="*/ 2098964 w 2252230"/>
                    <a:gd name="connsiteY53" fmla="*/ 1444791 h 2668321"/>
                    <a:gd name="connsiteX54" fmla="*/ 2114550 w 2252230"/>
                    <a:gd name="connsiteY54" fmla="*/ 1522723 h 2668321"/>
                    <a:gd name="connsiteX55" fmla="*/ 2044412 w 2252230"/>
                    <a:gd name="connsiteY55" fmla="*/ 1546103 h 2668321"/>
                    <a:gd name="connsiteX56" fmla="*/ 2044412 w 2252230"/>
                    <a:gd name="connsiteY56" fmla="*/ 1603253 h 2668321"/>
                    <a:gd name="connsiteX57" fmla="*/ 2010641 w 2252230"/>
                    <a:gd name="connsiteY57" fmla="*/ 1530516 h 2668321"/>
                    <a:gd name="connsiteX58" fmla="*/ 2021032 w 2252230"/>
                    <a:gd name="connsiteY58" fmla="*/ 1418814 h 2668321"/>
                    <a:gd name="connsiteX59" fmla="*/ 2015837 w 2252230"/>
                    <a:gd name="connsiteY59" fmla="*/ 1447389 h 2668321"/>
                    <a:gd name="connsiteX60" fmla="*/ 1958687 w 2252230"/>
                    <a:gd name="connsiteY60" fmla="*/ 1530516 h 2668321"/>
                    <a:gd name="connsiteX61" fmla="*/ 1901537 w 2252230"/>
                    <a:gd name="connsiteY61" fmla="*/ 1553896 h 2668321"/>
                    <a:gd name="connsiteX62" fmla="*/ 1891146 w 2252230"/>
                    <a:gd name="connsiteY62" fmla="*/ 1696771 h 2668321"/>
                    <a:gd name="connsiteX63" fmla="*/ 1841789 w 2252230"/>
                    <a:gd name="connsiteY63" fmla="*/ 1696771 h 2668321"/>
                    <a:gd name="connsiteX64" fmla="*/ 1846984 w 2252230"/>
                    <a:gd name="connsiteY64" fmla="*/ 1673391 h 2668321"/>
                    <a:gd name="connsiteX65" fmla="*/ 1808019 w 2252230"/>
                    <a:gd name="connsiteY65" fmla="*/ 1579873 h 2668321"/>
                    <a:gd name="connsiteX66" fmla="*/ 1748271 w 2252230"/>
                    <a:gd name="connsiteY66" fmla="*/ 1660403 h 2668321"/>
                    <a:gd name="connsiteX67" fmla="*/ 1717098 w 2252230"/>
                    <a:gd name="connsiteY67" fmla="*/ 1699369 h 2668321"/>
                    <a:gd name="connsiteX68" fmla="*/ 1602798 w 2252230"/>
                    <a:gd name="connsiteY68" fmla="*/ 1709760 h 2668321"/>
                    <a:gd name="connsiteX69" fmla="*/ 1506682 w 2252230"/>
                    <a:gd name="connsiteY69" fmla="*/ 1743530 h 2668321"/>
                    <a:gd name="connsiteX70" fmla="*/ 1545648 w 2252230"/>
                    <a:gd name="connsiteY70" fmla="*/ 1694173 h 2668321"/>
                    <a:gd name="connsiteX71" fmla="*/ 1493694 w 2252230"/>
                    <a:gd name="connsiteY71" fmla="*/ 1694173 h 2668321"/>
                    <a:gd name="connsiteX72" fmla="*/ 1459923 w 2252230"/>
                    <a:gd name="connsiteY72" fmla="*/ 1678587 h 2668321"/>
                    <a:gd name="connsiteX73" fmla="*/ 1423555 w 2252230"/>
                    <a:gd name="connsiteY73" fmla="*/ 1629230 h 2668321"/>
                    <a:gd name="connsiteX74" fmla="*/ 1410566 w 2252230"/>
                    <a:gd name="connsiteY74" fmla="*/ 1738335 h 2668321"/>
                    <a:gd name="connsiteX75" fmla="*/ 1493694 w 2252230"/>
                    <a:gd name="connsiteY75" fmla="*/ 1800680 h 2668321"/>
                    <a:gd name="connsiteX76" fmla="*/ 1376796 w 2252230"/>
                    <a:gd name="connsiteY76" fmla="*/ 1865623 h 2668321"/>
                    <a:gd name="connsiteX77" fmla="*/ 1304059 w 2252230"/>
                    <a:gd name="connsiteY77" fmla="*/ 2026682 h 2668321"/>
                    <a:gd name="connsiteX78" fmla="*/ 1215737 w 2252230"/>
                    <a:gd name="connsiteY78" fmla="*/ 2000705 h 2668321"/>
                    <a:gd name="connsiteX79" fmla="*/ 1150794 w 2252230"/>
                    <a:gd name="connsiteY79" fmla="*/ 1943555 h 2668321"/>
                    <a:gd name="connsiteX80" fmla="*/ 1179369 w 2252230"/>
                    <a:gd name="connsiteY80" fmla="*/ 1839646 h 2668321"/>
                    <a:gd name="connsiteX81" fmla="*/ 1192357 w 2252230"/>
                    <a:gd name="connsiteY81" fmla="*/ 1727944 h 2668321"/>
                    <a:gd name="connsiteX82" fmla="*/ 1127414 w 2252230"/>
                    <a:gd name="connsiteY82" fmla="*/ 1777301 h 2668321"/>
                    <a:gd name="connsiteX83" fmla="*/ 1080655 w 2252230"/>
                    <a:gd name="connsiteY83" fmla="*/ 1881210 h 2668321"/>
                    <a:gd name="connsiteX84" fmla="*/ 1046884 w 2252230"/>
                    <a:gd name="connsiteY84" fmla="*/ 1855232 h 2668321"/>
                    <a:gd name="connsiteX85" fmla="*/ 1101437 w 2252230"/>
                    <a:gd name="connsiteY85" fmla="*/ 1761714 h 2668321"/>
                    <a:gd name="connsiteX86" fmla="*/ 994930 w 2252230"/>
                    <a:gd name="connsiteY86" fmla="*/ 1759116 h 2668321"/>
                    <a:gd name="connsiteX87" fmla="*/ 919596 w 2252230"/>
                    <a:gd name="connsiteY87" fmla="*/ 1826657 h 2668321"/>
                    <a:gd name="connsiteX88" fmla="*/ 794905 w 2252230"/>
                    <a:gd name="connsiteY88" fmla="*/ 1865623 h 2668321"/>
                    <a:gd name="connsiteX89" fmla="*/ 683203 w 2252230"/>
                    <a:gd name="connsiteY89" fmla="*/ 1914980 h 2668321"/>
                    <a:gd name="connsiteX90" fmla="*/ 592282 w 2252230"/>
                    <a:gd name="connsiteY90" fmla="*/ 1909785 h 2668321"/>
                    <a:gd name="connsiteX91" fmla="*/ 589684 w 2252230"/>
                    <a:gd name="connsiteY91" fmla="*/ 1974728 h 2668321"/>
                    <a:gd name="connsiteX92" fmla="*/ 423430 w 2252230"/>
                    <a:gd name="connsiteY92" fmla="*/ 1995510 h 2668321"/>
                    <a:gd name="connsiteX93" fmla="*/ 361084 w 2252230"/>
                    <a:gd name="connsiteY93" fmla="*/ 2003303 h 2668321"/>
                    <a:gd name="connsiteX94" fmla="*/ 400050 w 2252230"/>
                    <a:gd name="connsiteY94" fmla="*/ 2091626 h 2668321"/>
                    <a:gd name="connsiteX95" fmla="*/ 493569 w 2252230"/>
                    <a:gd name="connsiteY95" fmla="*/ 2055257 h 2668321"/>
                    <a:gd name="connsiteX96" fmla="*/ 511753 w 2252230"/>
                    <a:gd name="connsiteY96" fmla="*/ 2112407 h 2668321"/>
                    <a:gd name="connsiteX97" fmla="*/ 467591 w 2252230"/>
                    <a:gd name="connsiteY97" fmla="*/ 2153971 h 2668321"/>
                    <a:gd name="connsiteX98" fmla="*/ 545523 w 2252230"/>
                    <a:gd name="connsiteY98" fmla="*/ 2179948 h 2668321"/>
                    <a:gd name="connsiteX99" fmla="*/ 574098 w 2252230"/>
                    <a:gd name="connsiteY99" fmla="*/ 2260478 h 2668321"/>
                    <a:gd name="connsiteX100" fmla="*/ 509155 w 2252230"/>
                    <a:gd name="connsiteY100" fmla="*/ 2304639 h 2668321"/>
                    <a:gd name="connsiteX101" fmla="*/ 464994 w 2252230"/>
                    <a:gd name="connsiteY101" fmla="*/ 2478687 h 2668321"/>
                    <a:gd name="connsiteX102" fmla="*/ 457200 w 2252230"/>
                    <a:gd name="connsiteY102" fmla="*/ 2603378 h 2668321"/>
                    <a:gd name="connsiteX103" fmla="*/ 402648 w 2252230"/>
                    <a:gd name="connsiteY103" fmla="*/ 2590389 h 2668321"/>
                    <a:gd name="connsiteX104" fmla="*/ 381866 w 2252230"/>
                    <a:gd name="connsiteY104" fmla="*/ 2611171 h 2668321"/>
                    <a:gd name="connsiteX105" fmla="*/ 402648 w 2252230"/>
                    <a:gd name="connsiteY105" fmla="*/ 2637148 h 2668321"/>
                    <a:gd name="connsiteX106" fmla="*/ 293544 w 2252230"/>
                    <a:gd name="connsiteY106" fmla="*/ 2668321 h 2668321"/>
                    <a:gd name="connsiteX0" fmla="*/ 293544 w 2252230"/>
                    <a:gd name="connsiteY0" fmla="*/ 2668321 h 2668321"/>
                    <a:gd name="connsiteX1" fmla="*/ 179244 w 2252230"/>
                    <a:gd name="connsiteY1" fmla="*/ 2613769 h 2668321"/>
                    <a:gd name="connsiteX2" fmla="*/ 236394 w 2252230"/>
                    <a:gd name="connsiteY2" fmla="*/ 2538435 h 2668321"/>
                    <a:gd name="connsiteX3" fmla="*/ 207819 w 2252230"/>
                    <a:gd name="connsiteY3" fmla="*/ 2463101 h 2668321"/>
                    <a:gd name="connsiteX4" fmla="*/ 161059 w 2252230"/>
                    <a:gd name="connsiteY4" fmla="*/ 2416341 h 2668321"/>
                    <a:gd name="connsiteX5" fmla="*/ 114300 w 2252230"/>
                    <a:gd name="connsiteY5" fmla="*/ 2283857 h 2668321"/>
                    <a:gd name="connsiteX6" fmla="*/ 41564 w 2252230"/>
                    <a:gd name="connsiteY6" fmla="*/ 2205926 h 2668321"/>
                    <a:gd name="connsiteX7" fmla="*/ 0 w 2252230"/>
                    <a:gd name="connsiteY7" fmla="*/ 2146178 h 2668321"/>
                    <a:gd name="connsiteX8" fmla="*/ 109105 w 2252230"/>
                    <a:gd name="connsiteY8" fmla="*/ 2140982 h 2668321"/>
                    <a:gd name="connsiteX9" fmla="*/ 200025 w 2252230"/>
                    <a:gd name="connsiteY9" fmla="*/ 2107212 h 2668321"/>
                    <a:gd name="connsiteX10" fmla="*/ 332509 w 2252230"/>
                    <a:gd name="connsiteY10" fmla="*/ 2003303 h 2668321"/>
                    <a:gd name="connsiteX11" fmla="*/ 322119 w 2252230"/>
                    <a:gd name="connsiteY11" fmla="*/ 1889003 h 2668321"/>
                    <a:gd name="connsiteX12" fmla="*/ 407844 w 2252230"/>
                    <a:gd name="connsiteY12" fmla="*/ 1889003 h 2668321"/>
                    <a:gd name="connsiteX13" fmla="*/ 587087 w 2252230"/>
                    <a:gd name="connsiteY13" fmla="*/ 1717553 h 2668321"/>
                    <a:gd name="connsiteX14" fmla="*/ 745548 w 2252230"/>
                    <a:gd name="connsiteY14" fmla="*/ 1566885 h 2668321"/>
                    <a:gd name="connsiteX15" fmla="*/ 787112 w 2252230"/>
                    <a:gd name="connsiteY15" fmla="*/ 1608448 h 2668321"/>
                    <a:gd name="connsiteX16" fmla="*/ 1083253 w 2252230"/>
                    <a:gd name="connsiteY16" fmla="*/ 1507137 h 2668321"/>
                    <a:gd name="connsiteX17" fmla="*/ 1252105 w 2252230"/>
                    <a:gd name="connsiteY17" fmla="*/ 1520126 h 2668321"/>
                    <a:gd name="connsiteX18" fmla="*/ 1340428 w 2252230"/>
                    <a:gd name="connsiteY18" fmla="*/ 1572080 h 2668321"/>
                    <a:gd name="connsiteX19" fmla="*/ 1262496 w 2252230"/>
                    <a:gd name="connsiteY19" fmla="*/ 1436998 h 2668321"/>
                    <a:gd name="connsiteX20" fmla="*/ 1358612 w 2252230"/>
                    <a:gd name="connsiteY20" fmla="*/ 1286330 h 2668321"/>
                    <a:gd name="connsiteX21" fmla="*/ 1381991 w 2252230"/>
                    <a:gd name="connsiteY21" fmla="*/ 1236973 h 2668321"/>
                    <a:gd name="connsiteX22" fmla="*/ 1379394 w 2252230"/>
                    <a:gd name="connsiteY22" fmla="*/ 1112282 h 2668321"/>
                    <a:gd name="connsiteX23" fmla="*/ 1462521 w 2252230"/>
                    <a:gd name="connsiteY23" fmla="*/ 1031753 h 2668321"/>
                    <a:gd name="connsiteX24" fmla="*/ 1498889 w 2252230"/>
                    <a:gd name="connsiteY24" fmla="*/ 1070719 h 2668321"/>
                    <a:gd name="connsiteX25" fmla="*/ 1444337 w 2252230"/>
                    <a:gd name="connsiteY25" fmla="*/ 1182421 h 2668321"/>
                    <a:gd name="connsiteX26" fmla="*/ 1504084 w 2252230"/>
                    <a:gd name="connsiteY26" fmla="*/ 1244766 h 2668321"/>
                    <a:gd name="connsiteX27" fmla="*/ 1535257 w 2252230"/>
                    <a:gd name="connsiteY27" fmla="*/ 1166835 h 2668321"/>
                    <a:gd name="connsiteX28" fmla="*/ 1732684 w 2252230"/>
                    <a:gd name="connsiteY28" fmla="*/ 969407 h 2668321"/>
                    <a:gd name="connsiteX29" fmla="*/ 1836594 w 2252230"/>
                    <a:gd name="connsiteY29" fmla="*/ 881085 h 2668321"/>
                    <a:gd name="connsiteX30" fmla="*/ 1836594 w 2252230"/>
                    <a:gd name="connsiteY30" fmla="*/ 779773 h 2668321"/>
                    <a:gd name="connsiteX31" fmla="*/ 1914525 w 2252230"/>
                    <a:gd name="connsiteY31" fmla="*/ 569357 h 2668321"/>
                    <a:gd name="connsiteX32" fmla="*/ 1875559 w 2252230"/>
                    <a:gd name="connsiteY32" fmla="*/ 413494 h 2668321"/>
                    <a:gd name="connsiteX33" fmla="*/ 1823605 w 2252230"/>
                    <a:gd name="connsiteY33" fmla="*/ 416091 h 2668321"/>
                    <a:gd name="connsiteX34" fmla="*/ 1859973 w 2252230"/>
                    <a:gd name="connsiteY34" fmla="*/ 348551 h 2668321"/>
                    <a:gd name="connsiteX35" fmla="*/ 1833996 w 2252230"/>
                    <a:gd name="connsiteY35" fmla="*/ 275814 h 2668321"/>
                    <a:gd name="connsiteX36" fmla="*/ 1896341 w 2252230"/>
                    <a:gd name="connsiteY36" fmla="*/ 104364 h 2668321"/>
                    <a:gd name="connsiteX37" fmla="*/ 1995055 w 2252230"/>
                    <a:gd name="connsiteY37" fmla="*/ 169307 h 2668321"/>
                    <a:gd name="connsiteX38" fmla="*/ 2044412 w 2252230"/>
                    <a:gd name="connsiteY38" fmla="*/ 106962 h 2668321"/>
                    <a:gd name="connsiteX39" fmla="*/ 1989859 w 2252230"/>
                    <a:gd name="connsiteY39" fmla="*/ 91376 h 2668321"/>
                    <a:gd name="connsiteX40" fmla="*/ 1961284 w 2252230"/>
                    <a:gd name="connsiteY40" fmla="*/ 34226 h 2668321"/>
                    <a:gd name="connsiteX41" fmla="*/ 2021032 w 2252230"/>
                    <a:gd name="connsiteY41" fmla="*/ 18639 h 2668321"/>
                    <a:gd name="connsiteX42" fmla="*/ 2072987 w 2252230"/>
                    <a:gd name="connsiteY42" fmla="*/ 55007 h 2668321"/>
                    <a:gd name="connsiteX43" fmla="*/ 2109355 w 2252230"/>
                    <a:gd name="connsiteY43" fmla="*/ 205676 h 2668321"/>
                    <a:gd name="connsiteX44" fmla="*/ 2189884 w 2252230"/>
                    <a:gd name="connsiteY44" fmla="*/ 299194 h 2668321"/>
                    <a:gd name="connsiteX45" fmla="*/ 2252230 w 2252230"/>
                    <a:gd name="connsiteY45" fmla="*/ 442069 h 2668321"/>
                    <a:gd name="connsiteX46" fmla="*/ 2244437 w 2252230"/>
                    <a:gd name="connsiteY46" fmla="*/ 566760 h 2668321"/>
                    <a:gd name="connsiteX47" fmla="*/ 2200275 w 2252230"/>
                    <a:gd name="connsiteY47" fmla="*/ 613519 h 2668321"/>
                    <a:gd name="connsiteX48" fmla="*/ 2208069 w 2252230"/>
                    <a:gd name="connsiteY48" fmla="*/ 756394 h 2668321"/>
                    <a:gd name="connsiteX49" fmla="*/ 2109355 w 2252230"/>
                    <a:gd name="connsiteY49" fmla="*/ 800555 h 2668321"/>
                    <a:gd name="connsiteX50" fmla="*/ 2163907 w 2252230"/>
                    <a:gd name="connsiteY50" fmla="*/ 972005 h 2668321"/>
                    <a:gd name="connsiteX51" fmla="*/ 2135332 w 2252230"/>
                    <a:gd name="connsiteY51" fmla="*/ 1133064 h 2668321"/>
                    <a:gd name="connsiteX52" fmla="*/ 2122344 w 2252230"/>
                    <a:gd name="connsiteY52" fmla="*/ 1255157 h 2668321"/>
                    <a:gd name="connsiteX53" fmla="*/ 2166505 w 2252230"/>
                    <a:gd name="connsiteY53" fmla="*/ 1379848 h 2668321"/>
                    <a:gd name="connsiteX54" fmla="*/ 2098964 w 2252230"/>
                    <a:gd name="connsiteY54" fmla="*/ 1444791 h 2668321"/>
                    <a:gd name="connsiteX55" fmla="*/ 2114550 w 2252230"/>
                    <a:gd name="connsiteY55" fmla="*/ 1522723 h 2668321"/>
                    <a:gd name="connsiteX56" fmla="*/ 2044412 w 2252230"/>
                    <a:gd name="connsiteY56" fmla="*/ 1546103 h 2668321"/>
                    <a:gd name="connsiteX57" fmla="*/ 2044412 w 2252230"/>
                    <a:gd name="connsiteY57" fmla="*/ 1603253 h 2668321"/>
                    <a:gd name="connsiteX58" fmla="*/ 2010641 w 2252230"/>
                    <a:gd name="connsiteY58" fmla="*/ 1530516 h 2668321"/>
                    <a:gd name="connsiteX59" fmla="*/ 2021032 w 2252230"/>
                    <a:gd name="connsiteY59" fmla="*/ 1418814 h 2668321"/>
                    <a:gd name="connsiteX60" fmla="*/ 2015837 w 2252230"/>
                    <a:gd name="connsiteY60" fmla="*/ 1447389 h 2668321"/>
                    <a:gd name="connsiteX61" fmla="*/ 1958687 w 2252230"/>
                    <a:gd name="connsiteY61" fmla="*/ 1530516 h 2668321"/>
                    <a:gd name="connsiteX62" fmla="*/ 1901537 w 2252230"/>
                    <a:gd name="connsiteY62" fmla="*/ 1553896 h 2668321"/>
                    <a:gd name="connsiteX63" fmla="*/ 1891146 w 2252230"/>
                    <a:gd name="connsiteY63" fmla="*/ 1696771 h 2668321"/>
                    <a:gd name="connsiteX64" fmla="*/ 1841789 w 2252230"/>
                    <a:gd name="connsiteY64" fmla="*/ 1696771 h 2668321"/>
                    <a:gd name="connsiteX65" fmla="*/ 1846984 w 2252230"/>
                    <a:gd name="connsiteY65" fmla="*/ 1673391 h 2668321"/>
                    <a:gd name="connsiteX66" fmla="*/ 1808019 w 2252230"/>
                    <a:gd name="connsiteY66" fmla="*/ 1579873 h 2668321"/>
                    <a:gd name="connsiteX67" fmla="*/ 1748271 w 2252230"/>
                    <a:gd name="connsiteY67" fmla="*/ 1660403 h 2668321"/>
                    <a:gd name="connsiteX68" fmla="*/ 1717098 w 2252230"/>
                    <a:gd name="connsiteY68" fmla="*/ 1699369 h 2668321"/>
                    <a:gd name="connsiteX69" fmla="*/ 1602798 w 2252230"/>
                    <a:gd name="connsiteY69" fmla="*/ 1709760 h 2668321"/>
                    <a:gd name="connsiteX70" fmla="*/ 1506682 w 2252230"/>
                    <a:gd name="connsiteY70" fmla="*/ 1743530 h 2668321"/>
                    <a:gd name="connsiteX71" fmla="*/ 1545648 w 2252230"/>
                    <a:gd name="connsiteY71" fmla="*/ 1694173 h 2668321"/>
                    <a:gd name="connsiteX72" fmla="*/ 1493694 w 2252230"/>
                    <a:gd name="connsiteY72" fmla="*/ 1694173 h 2668321"/>
                    <a:gd name="connsiteX73" fmla="*/ 1459923 w 2252230"/>
                    <a:gd name="connsiteY73" fmla="*/ 1678587 h 2668321"/>
                    <a:gd name="connsiteX74" fmla="*/ 1423555 w 2252230"/>
                    <a:gd name="connsiteY74" fmla="*/ 1629230 h 2668321"/>
                    <a:gd name="connsiteX75" fmla="*/ 1410566 w 2252230"/>
                    <a:gd name="connsiteY75" fmla="*/ 1738335 h 2668321"/>
                    <a:gd name="connsiteX76" fmla="*/ 1493694 w 2252230"/>
                    <a:gd name="connsiteY76" fmla="*/ 1800680 h 2668321"/>
                    <a:gd name="connsiteX77" fmla="*/ 1376796 w 2252230"/>
                    <a:gd name="connsiteY77" fmla="*/ 1865623 h 2668321"/>
                    <a:gd name="connsiteX78" fmla="*/ 1304059 w 2252230"/>
                    <a:gd name="connsiteY78" fmla="*/ 2026682 h 2668321"/>
                    <a:gd name="connsiteX79" fmla="*/ 1215737 w 2252230"/>
                    <a:gd name="connsiteY79" fmla="*/ 2000705 h 2668321"/>
                    <a:gd name="connsiteX80" fmla="*/ 1150794 w 2252230"/>
                    <a:gd name="connsiteY80" fmla="*/ 1943555 h 2668321"/>
                    <a:gd name="connsiteX81" fmla="*/ 1179369 w 2252230"/>
                    <a:gd name="connsiteY81" fmla="*/ 1839646 h 2668321"/>
                    <a:gd name="connsiteX82" fmla="*/ 1192357 w 2252230"/>
                    <a:gd name="connsiteY82" fmla="*/ 1727944 h 2668321"/>
                    <a:gd name="connsiteX83" fmla="*/ 1127414 w 2252230"/>
                    <a:gd name="connsiteY83" fmla="*/ 1777301 h 2668321"/>
                    <a:gd name="connsiteX84" fmla="*/ 1080655 w 2252230"/>
                    <a:gd name="connsiteY84" fmla="*/ 1881210 h 2668321"/>
                    <a:gd name="connsiteX85" fmla="*/ 1046884 w 2252230"/>
                    <a:gd name="connsiteY85" fmla="*/ 1855232 h 2668321"/>
                    <a:gd name="connsiteX86" fmla="*/ 1101437 w 2252230"/>
                    <a:gd name="connsiteY86" fmla="*/ 1761714 h 2668321"/>
                    <a:gd name="connsiteX87" fmla="*/ 994930 w 2252230"/>
                    <a:gd name="connsiteY87" fmla="*/ 1759116 h 2668321"/>
                    <a:gd name="connsiteX88" fmla="*/ 919596 w 2252230"/>
                    <a:gd name="connsiteY88" fmla="*/ 1826657 h 2668321"/>
                    <a:gd name="connsiteX89" fmla="*/ 794905 w 2252230"/>
                    <a:gd name="connsiteY89" fmla="*/ 1865623 h 2668321"/>
                    <a:gd name="connsiteX90" fmla="*/ 683203 w 2252230"/>
                    <a:gd name="connsiteY90" fmla="*/ 1914980 h 2668321"/>
                    <a:gd name="connsiteX91" fmla="*/ 592282 w 2252230"/>
                    <a:gd name="connsiteY91" fmla="*/ 1909785 h 2668321"/>
                    <a:gd name="connsiteX92" fmla="*/ 589684 w 2252230"/>
                    <a:gd name="connsiteY92" fmla="*/ 1974728 h 2668321"/>
                    <a:gd name="connsiteX93" fmla="*/ 423430 w 2252230"/>
                    <a:gd name="connsiteY93" fmla="*/ 1995510 h 2668321"/>
                    <a:gd name="connsiteX94" fmla="*/ 361084 w 2252230"/>
                    <a:gd name="connsiteY94" fmla="*/ 2003303 h 2668321"/>
                    <a:gd name="connsiteX95" fmla="*/ 400050 w 2252230"/>
                    <a:gd name="connsiteY95" fmla="*/ 2091626 h 2668321"/>
                    <a:gd name="connsiteX96" fmla="*/ 493569 w 2252230"/>
                    <a:gd name="connsiteY96" fmla="*/ 2055257 h 2668321"/>
                    <a:gd name="connsiteX97" fmla="*/ 511753 w 2252230"/>
                    <a:gd name="connsiteY97" fmla="*/ 2112407 h 2668321"/>
                    <a:gd name="connsiteX98" fmla="*/ 467591 w 2252230"/>
                    <a:gd name="connsiteY98" fmla="*/ 2153971 h 2668321"/>
                    <a:gd name="connsiteX99" fmla="*/ 545523 w 2252230"/>
                    <a:gd name="connsiteY99" fmla="*/ 2179948 h 2668321"/>
                    <a:gd name="connsiteX100" fmla="*/ 574098 w 2252230"/>
                    <a:gd name="connsiteY100" fmla="*/ 2260478 h 2668321"/>
                    <a:gd name="connsiteX101" fmla="*/ 509155 w 2252230"/>
                    <a:gd name="connsiteY101" fmla="*/ 2304639 h 2668321"/>
                    <a:gd name="connsiteX102" fmla="*/ 464994 w 2252230"/>
                    <a:gd name="connsiteY102" fmla="*/ 2478687 h 2668321"/>
                    <a:gd name="connsiteX103" fmla="*/ 457200 w 2252230"/>
                    <a:gd name="connsiteY103" fmla="*/ 2603378 h 2668321"/>
                    <a:gd name="connsiteX104" fmla="*/ 402648 w 2252230"/>
                    <a:gd name="connsiteY104" fmla="*/ 2590389 h 2668321"/>
                    <a:gd name="connsiteX105" fmla="*/ 381866 w 2252230"/>
                    <a:gd name="connsiteY105" fmla="*/ 2611171 h 2668321"/>
                    <a:gd name="connsiteX106" fmla="*/ 402648 w 2252230"/>
                    <a:gd name="connsiteY106" fmla="*/ 2637148 h 2668321"/>
                    <a:gd name="connsiteX107" fmla="*/ 293544 w 2252230"/>
                    <a:gd name="connsiteY107" fmla="*/ 2668321 h 2668321"/>
                    <a:gd name="connsiteX0" fmla="*/ 293544 w 2252230"/>
                    <a:gd name="connsiteY0" fmla="*/ 2668321 h 2668321"/>
                    <a:gd name="connsiteX1" fmla="*/ 179244 w 2252230"/>
                    <a:gd name="connsiteY1" fmla="*/ 2613769 h 2668321"/>
                    <a:gd name="connsiteX2" fmla="*/ 236394 w 2252230"/>
                    <a:gd name="connsiteY2" fmla="*/ 2538435 h 2668321"/>
                    <a:gd name="connsiteX3" fmla="*/ 207819 w 2252230"/>
                    <a:gd name="connsiteY3" fmla="*/ 2463101 h 2668321"/>
                    <a:gd name="connsiteX4" fmla="*/ 161059 w 2252230"/>
                    <a:gd name="connsiteY4" fmla="*/ 2416341 h 2668321"/>
                    <a:gd name="connsiteX5" fmla="*/ 114300 w 2252230"/>
                    <a:gd name="connsiteY5" fmla="*/ 2283857 h 2668321"/>
                    <a:gd name="connsiteX6" fmla="*/ 41564 w 2252230"/>
                    <a:gd name="connsiteY6" fmla="*/ 2205926 h 2668321"/>
                    <a:gd name="connsiteX7" fmla="*/ 0 w 2252230"/>
                    <a:gd name="connsiteY7" fmla="*/ 2146178 h 2668321"/>
                    <a:gd name="connsiteX8" fmla="*/ 109105 w 2252230"/>
                    <a:gd name="connsiteY8" fmla="*/ 2140982 h 2668321"/>
                    <a:gd name="connsiteX9" fmla="*/ 200025 w 2252230"/>
                    <a:gd name="connsiteY9" fmla="*/ 2107212 h 2668321"/>
                    <a:gd name="connsiteX10" fmla="*/ 332509 w 2252230"/>
                    <a:gd name="connsiteY10" fmla="*/ 2003303 h 2668321"/>
                    <a:gd name="connsiteX11" fmla="*/ 322119 w 2252230"/>
                    <a:gd name="connsiteY11" fmla="*/ 1889003 h 2668321"/>
                    <a:gd name="connsiteX12" fmla="*/ 407844 w 2252230"/>
                    <a:gd name="connsiteY12" fmla="*/ 1889003 h 2668321"/>
                    <a:gd name="connsiteX13" fmla="*/ 587087 w 2252230"/>
                    <a:gd name="connsiteY13" fmla="*/ 1717553 h 2668321"/>
                    <a:gd name="connsiteX14" fmla="*/ 745548 w 2252230"/>
                    <a:gd name="connsiteY14" fmla="*/ 1566885 h 2668321"/>
                    <a:gd name="connsiteX15" fmla="*/ 787112 w 2252230"/>
                    <a:gd name="connsiteY15" fmla="*/ 1608448 h 2668321"/>
                    <a:gd name="connsiteX16" fmla="*/ 1083253 w 2252230"/>
                    <a:gd name="connsiteY16" fmla="*/ 1507137 h 2668321"/>
                    <a:gd name="connsiteX17" fmla="*/ 1252105 w 2252230"/>
                    <a:gd name="connsiteY17" fmla="*/ 1520126 h 2668321"/>
                    <a:gd name="connsiteX18" fmla="*/ 1340428 w 2252230"/>
                    <a:gd name="connsiteY18" fmla="*/ 1572080 h 2668321"/>
                    <a:gd name="connsiteX19" fmla="*/ 1262496 w 2252230"/>
                    <a:gd name="connsiteY19" fmla="*/ 1436998 h 2668321"/>
                    <a:gd name="connsiteX20" fmla="*/ 1358612 w 2252230"/>
                    <a:gd name="connsiteY20" fmla="*/ 1286330 h 2668321"/>
                    <a:gd name="connsiteX21" fmla="*/ 1381991 w 2252230"/>
                    <a:gd name="connsiteY21" fmla="*/ 1236973 h 2668321"/>
                    <a:gd name="connsiteX22" fmla="*/ 1379394 w 2252230"/>
                    <a:gd name="connsiteY22" fmla="*/ 1112282 h 2668321"/>
                    <a:gd name="connsiteX23" fmla="*/ 1462521 w 2252230"/>
                    <a:gd name="connsiteY23" fmla="*/ 1031753 h 2668321"/>
                    <a:gd name="connsiteX24" fmla="*/ 1498889 w 2252230"/>
                    <a:gd name="connsiteY24" fmla="*/ 1070719 h 2668321"/>
                    <a:gd name="connsiteX25" fmla="*/ 1444337 w 2252230"/>
                    <a:gd name="connsiteY25" fmla="*/ 1182421 h 2668321"/>
                    <a:gd name="connsiteX26" fmla="*/ 1504084 w 2252230"/>
                    <a:gd name="connsiteY26" fmla="*/ 1244766 h 2668321"/>
                    <a:gd name="connsiteX27" fmla="*/ 1535257 w 2252230"/>
                    <a:gd name="connsiteY27" fmla="*/ 1166835 h 2668321"/>
                    <a:gd name="connsiteX28" fmla="*/ 1732684 w 2252230"/>
                    <a:gd name="connsiteY28" fmla="*/ 969407 h 2668321"/>
                    <a:gd name="connsiteX29" fmla="*/ 1836594 w 2252230"/>
                    <a:gd name="connsiteY29" fmla="*/ 881085 h 2668321"/>
                    <a:gd name="connsiteX30" fmla="*/ 1836594 w 2252230"/>
                    <a:gd name="connsiteY30" fmla="*/ 779773 h 2668321"/>
                    <a:gd name="connsiteX31" fmla="*/ 1914525 w 2252230"/>
                    <a:gd name="connsiteY31" fmla="*/ 569357 h 2668321"/>
                    <a:gd name="connsiteX32" fmla="*/ 1875559 w 2252230"/>
                    <a:gd name="connsiteY32" fmla="*/ 413494 h 2668321"/>
                    <a:gd name="connsiteX33" fmla="*/ 1823605 w 2252230"/>
                    <a:gd name="connsiteY33" fmla="*/ 416091 h 2668321"/>
                    <a:gd name="connsiteX34" fmla="*/ 1859973 w 2252230"/>
                    <a:gd name="connsiteY34" fmla="*/ 348551 h 2668321"/>
                    <a:gd name="connsiteX35" fmla="*/ 1833996 w 2252230"/>
                    <a:gd name="connsiteY35" fmla="*/ 275814 h 2668321"/>
                    <a:gd name="connsiteX36" fmla="*/ 1888548 w 2252230"/>
                    <a:gd name="connsiteY36" fmla="*/ 187491 h 2668321"/>
                    <a:gd name="connsiteX37" fmla="*/ 1896341 w 2252230"/>
                    <a:gd name="connsiteY37" fmla="*/ 104364 h 2668321"/>
                    <a:gd name="connsiteX38" fmla="*/ 1995055 w 2252230"/>
                    <a:gd name="connsiteY38" fmla="*/ 169307 h 2668321"/>
                    <a:gd name="connsiteX39" fmla="*/ 2044412 w 2252230"/>
                    <a:gd name="connsiteY39" fmla="*/ 106962 h 2668321"/>
                    <a:gd name="connsiteX40" fmla="*/ 1989859 w 2252230"/>
                    <a:gd name="connsiteY40" fmla="*/ 91376 h 2668321"/>
                    <a:gd name="connsiteX41" fmla="*/ 1961284 w 2252230"/>
                    <a:gd name="connsiteY41" fmla="*/ 34226 h 2668321"/>
                    <a:gd name="connsiteX42" fmla="*/ 2021032 w 2252230"/>
                    <a:gd name="connsiteY42" fmla="*/ 18639 h 2668321"/>
                    <a:gd name="connsiteX43" fmla="*/ 2072987 w 2252230"/>
                    <a:gd name="connsiteY43" fmla="*/ 55007 h 2668321"/>
                    <a:gd name="connsiteX44" fmla="*/ 2109355 w 2252230"/>
                    <a:gd name="connsiteY44" fmla="*/ 205676 h 2668321"/>
                    <a:gd name="connsiteX45" fmla="*/ 2189884 w 2252230"/>
                    <a:gd name="connsiteY45" fmla="*/ 299194 h 2668321"/>
                    <a:gd name="connsiteX46" fmla="*/ 2252230 w 2252230"/>
                    <a:gd name="connsiteY46" fmla="*/ 442069 h 2668321"/>
                    <a:gd name="connsiteX47" fmla="*/ 2244437 w 2252230"/>
                    <a:gd name="connsiteY47" fmla="*/ 566760 h 2668321"/>
                    <a:gd name="connsiteX48" fmla="*/ 2200275 w 2252230"/>
                    <a:gd name="connsiteY48" fmla="*/ 613519 h 2668321"/>
                    <a:gd name="connsiteX49" fmla="*/ 2208069 w 2252230"/>
                    <a:gd name="connsiteY49" fmla="*/ 756394 h 2668321"/>
                    <a:gd name="connsiteX50" fmla="*/ 2109355 w 2252230"/>
                    <a:gd name="connsiteY50" fmla="*/ 800555 h 2668321"/>
                    <a:gd name="connsiteX51" fmla="*/ 2163907 w 2252230"/>
                    <a:gd name="connsiteY51" fmla="*/ 972005 h 2668321"/>
                    <a:gd name="connsiteX52" fmla="*/ 2135332 w 2252230"/>
                    <a:gd name="connsiteY52" fmla="*/ 1133064 h 2668321"/>
                    <a:gd name="connsiteX53" fmla="*/ 2122344 w 2252230"/>
                    <a:gd name="connsiteY53" fmla="*/ 1255157 h 2668321"/>
                    <a:gd name="connsiteX54" fmla="*/ 2166505 w 2252230"/>
                    <a:gd name="connsiteY54" fmla="*/ 1379848 h 2668321"/>
                    <a:gd name="connsiteX55" fmla="*/ 2098964 w 2252230"/>
                    <a:gd name="connsiteY55" fmla="*/ 1444791 h 2668321"/>
                    <a:gd name="connsiteX56" fmla="*/ 2114550 w 2252230"/>
                    <a:gd name="connsiteY56" fmla="*/ 1522723 h 2668321"/>
                    <a:gd name="connsiteX57" fmla="*/ 2044412 w 2252230"/>
                    <a:gd name="connsiteY57" fmla="*/ 1546103 h 2668321"/>
                    <a:gd name="connsiteX58" fmla="*/ 2044412 w 2252230"/>
                    <a:gd name="connsiteY58" fmla="*/ 1603253 h 2668321"/>
                    <a:gd name="connsiteX59" fmla="*/ 2010641 w 2252230"/>
                    <a:gd name="connsiteY59" fmla="*/ 1530516 h 2668321"/>
                    <a:gd name="connsiteX60" fmla="*/ 2021032 w 2252230"/>
                    <a:gd name="connsiteY60" fmla="*/ 1418814 h 2668321"/>
                    <a:gd name="connsiteX61" fmla="*/ 2015837 w 2252230"/>
                    <a:gd name="connsiteY61" fmla="*/ 1447389 h 2668321"/>
                    <a:gd name="connsiteX62" fmla="*/ 1958687 w 2252230"/>
                    <a:gd name="connsiteY62" fmla="*/ 1530516 h 2668321"/>
                    <a:gd name="connsiteX63" fmla="*/ 1901537 w 2252230"/>
                    <a:gd name="connsiteY63" fmla="*/ 1553896 h 2668321"/>
                    <a:gd name="connsiteX64" fmla="*/ 1891146 w 2252230"/>
                    <a:gd name="connsiteY64" fmla="*/ 1696771 h 2668321"/>
                    <a:gd name="connsiteX65" fmla="*/ 1841789 w 2252230"/>
                    <a:gd name="connsiteY65" fmla="*/ 1696771 h 2668321"/>
                    <a:gd name="connsiteX66" fmla="*/ 1846984 w 2252230"/>
                    <a:gd name="connsiteY66" fmla="*/ 1673391 h 2668321"/>
                    <a:gd name="connsiteX67" fmla="*/ 1808019 w 2252230"/>
                    <a:gd name="connsiteY67" fmla="*/ 1579873 h 2668321"/>
                    <a:gd name="connsiteX68" fmla="*/ 1748271 w 2252230"/>
                    <a:gd name="connsiteY68" fmla="*/ 1660403 h 2668321"/>
                    <a:gd name="connsiteX69" fmla="*/ 1717098 w 2252230"/>
                    <a:gd name="connsiteY69" fmla="*/ 1699369 h 2668321"/>
                    <a:gd name="connsiteX70" fmla="*/ 1602798 w 2252230"/>
                    <a:gd name="connsiteY70" fmla="*/ 1709760 h 2668321"/>
                    <a:gd name="connsiteX71" fmla="*/ 1506682 w 2252230"/>
                    <a:gd name="connsiteY71" fmla="*/ 1743530 h 2668321"/>
                    <a:gd name="connsiteX72" fmla="*/ 1545648 w 2252230"/>
                    <a:gd name="connsiteY72" fmla="*/ 1694173 h 2668321"/>
                    <a:gd name="connsiteX73" fmla="*/ 1493694 w 2252230"/>
                    <a:gd name="connsiteY73" fmla="*/ 1694173 h 2668321"/>
                    <a:gd name="connsiteX74" fmla="*/ 1459923 w 2252230"/>
                    <a:gd name="connsiteY74" fmla="*/ 1678587 h 2668321"/>
                    <a:gd name="connsiteX75" fmla="*/ 1423555 w 2252230"/>
                    <a:gd name="connsiteY75" fmla="*/ 1629230 h 2668321"/>
                    <a:gd name="connsiteX76" fmla="*/ 1410566 w 2252230"/>
                    <a:gd name="connsiteY76" fmla="*/ 1738335 h 2668321"/>
                    <a:gd name="connsiteX77" fmla="*/ 1493694 w 2252230"/>
                    <a:gd name="connsiteY77" fmla="*/ 1800680 h 2668321"/>
                    <a:gd name="connsiteX78" fmla="*/ 1376796 w 2252230"/>
                    <a:gd name="connsiteY78" fmla="*/ 1865623 h 2668321"/>
                    <a:gd name="connsiteX79" fmla="*/ 1304059 w 2252230"/>
                    <a:gd name="connsiteY79" fmla="*/ 2026682 h 2668321"/>
                    <a:gd name="connsiteX80" fmla="*/ 1215737 w 2252230"/>
                    <a:gd name="connsiteY80" fmla="*/ 2000705 h 2668321"/>
                    <a:gd name="connsiteX81" fmla="*/ 1150794 w 2252230"/>
                    <a:gd name="connsiteY81" fmla="*/ 1943555 h 2668321"/>
                    <a:gd name="connsiteX82" fmla="*/ 1179369 w 2252230"/>
                    <a:gd name="connsiteY82" fmla="*/ 1839646 h 2668321"/>
                    <a:gd name="connsiteX83" fmla="*/ 1192357 w 2252230"/>
                    <a:gd name="connsiteY83" fmla="*/ 1727944 h 2668321"/>
                    <a:gd name="connsiteX84" fmla="*/ 1127414 w 2252230"/>
                    <a:gd name="connsiteY84" fmla="*/ 1777301 h 2668321"/>
                    <a:gd name="connsiteX85" fmla="*/ 1080655 w 2252230"/>
                    <a:gd name="connsiteY85" fmla="*/ 1881210 h 2668321"/>
                    <a:gd name="connsiteX86" fmla="*/ 1046884 w 2252230"/>
                    <a:gd name="connsiteY86" fmla="*/ 1855232 h 2668321"/>
                    <a:gd name="connsiteX87" fmla="*/ 1101437 w 2252230"/>
                    <a:gd name="connsiteY87" fmla="*/ 1761714 h 2668321"/>
                    <a:gd name="connsiteX88" fmla="*/ 994930 w 2252230"/>
                    <a:gd name="connsiteY88" fmla="*/ 1759116 h 2668321"/>
                    <a:gd name="connsiteX89" fmla="*/ 919596 w 2252230"/>
                    <a:gd name="connsiteY89" fmla="*/ 1826657 h 2668321"/>
                    <a:gd name="connsiteX90" fmla="*/ 794905 w 2252230"/>
                    <a:gd name="connsiteY90" fmla="*/ 1865623 h 2668321"/>
                    <a:gd name="connsiteX91" fmla="*/ 683203 w 2252230"/>
                    <a:gd name="connsiteY91" fmla="*/ 1914980 h 2668321"/>
                    <a:gd name="connsiteX92" fmla="*/ 592282 w 2252230"/>
                    <a:gd name="connsiteY92" fmla="*/ 1909785 h 2668321"/>
                    <a:gd name="connsiteX93" fmla="*/ 589684 w 2252230"/>
                    <a:gd name="connsiteY93" fmla="*/ 1974728 h 2668321"/>
                    <a:gd name="connsiteX94" fmla="*/ 423430 w 2252230"/>
                    <a:gd name="connsiteY94" fmla="*/ 1995510 h 2668321"/>
                    <a:gd name="connsiteX95" fmla="*/ 361084 w 2252230"/>
                    <a:gd name="connsiteY95" fmla="*/ 2003303 h 2668321"/>
                    <a:gd name="connsiteX96" fmla="*/ 400050 w 2252230"/>
                    <a:gd name="connsiteY96" fmla="*/ 2091626 h 2668321"/>
                    <a:gd name="connsiteX97" fmla="*/ 493569 w 2252230"/>
                    <a:gd name="connsiteY97" fmla="*/ 2055257 h 2668321"/>
                    <a:gd name="connsiteX98" fmla="*/ 511753 w 2252230"/>
                    <a:gd name="connsiteY98" fmla="*/ 2112407 h 2668321"/>
                    <a:gd name="connsiteX99" fmla="*/ 467591 w 2252230"/>
                    <a:gd name="connsiteY99" fmla="*/ 2153971 h 2668321"/>
                    <a:gd name="connsiteX100" fmla="*/ 545523 w 2252230"/>
                    <a:gd name="connsiteY100" fmla="*/ 2179948 h 2668321"/>
                    <a:gd name="connsiteX101" fmla="*/ 574098 w 2252230"/>
                    <a:gd name="connsiteY101" fmla="*/ 2260478 h 2668321"/>
                    <a:gd name="connsiteX102" fmla="*/ 509155 w 2252230"/>
                    <a:gd name="connsiteY102" fmla="*/ 2304639 h 2668321"/>
                    <a:gd name="connsiteX103" fmla="*/ 464994 w 2252230"/>
                    <a:gd name="connsiteY103" fmla="*/ 2478687 h 2668321"/>
                    <a:gd name="connsiteX104" fmla="*/ 457200 w 2252230"/>
                    <a:gd name="connsiteY104" fmla="*/ 2603378 h 2668321"/>
                    <a:gd name="connsiteX105" fmla="*/ 402648 w 2252230"/>
                    <a:gd name="connsiteY105" fmla="*/ 2590389 h 2668321"/>
                    <a:gd name="connsiteX106" fmla="*/ 381866 w 2252230"/>
                    <a:gd name="connsiteY106" fmla="*/ 2611171 h 2668321"/>
                    <a:gd name="connsiteX107" fmla="*/ 402648 w 2252230"/>
                    <a:gd name="connsiteY107" fmla="*/ 2637148 h 2668321"/>
                    <a:gd name="connsiteX108" fmla="*/ 293544 w 2252230"/>
                    <a:gd name="connsiteY108" fmla="*/ 2668321 h 2668321"/>
                    <a:gd name="connsiteX0" fmla="*/ 293544 w 2252230"/>
                    <a:gd name="connsiteY0" fmla="*/ 2668321 h 2668321"/>
                    <a:gd name="connsiteX1" fmla="*/ 179244 w 2252230"/>
                    <a:gd name="connsiteY1" fmla="*/ 2613769 h 2668321"/>
                    <a:gd name="connsiteX2" fmla="*/ 236394 w 2252230"/>
                    <a:gd name="connsiteY2" fmla="*/ 2538435 h 2668321"/>
                    <a:gd name="connsiteX3" fmla="*/ 207819 w 2252230"/>
                    <a:gd name="connsiteY3" fmla="*/ 2463101 h 2668321"/>
                    <a:gd name="connsiteX4" fmla="*/ 161059 w 2252230"/>
                    <a:gd name="connsiteY4" fmla="*/ 2416341 h 2668321"/>
                    <a:gd name="connsiteX5" fmla="*/ 114300 w 2252230"/>
                    <a:gd name="connsiteY5" fmla="*/ 2283857 h 2668321"/>
                    <a:gd name="connsiteX6" fmla="*/ 41564 w 2252230"/>
                    <a:gd name="connsiteY6" fmla="*/ 2205926 h 2668321"/>
                    <a:gd name="connsiteX7" fmla="*/ 0 w 2252230"/>
                    <a:gd name="connsiteY7" fmla="*/ 2146178 h 2668321"/>
                    <a:gd name="connsiteX8" fmla="*/ 109105 w 2252230"/>
                    <a:gd name="connsiteY8" fmla="*/ 2140982 h 2668321"/>
                    <a:gd name="connsiteX9" fmla="*/ 200025 w 2252230"/>
                    <a:gd name="connsiteY9" fmla="*/ 2107212 h 2668321"/>
                    <a:gd name="connsiteX10" fmla="*/ 332509 w 2252230"/>
                    <a:gd name="connsiteY10" fmla="*/ 2003303 h 2668321"/>
                    <a:gd name="connsiteX11" fmla="*/ 322119 w 2252230"/>
                    <a:gd name="connsiteY11" fmla="*/ 1889003 h 2668321"/>
                    <a:gd name="connsiteX12" fmla="*/ 407844 w 2252230"/>
                    <a:gd name="connsiteY12" fmla="*/ 1889003 h 2668321"/>
                    <a:gd name="connsiteX13" fmla="*/ 587087 w 2252230"/>
                    <a:gd name="connsiteY13" fmla="*/ 1717553 h 2668321"/>
                    <a:gd name="connsiteX14" fmla="*/ 745548 w 2252230"/>
                    <a:gd name="connsiteY14" fmla="*/ 1566885 h 2668321"/>
                    <a:gd name="connsiteX15" fmla="*/ 787112 w 2252230"/>
                    <a:gd name="connsiteY15" fmla="*/ 1608448 h 2668321"/>
                    <a:gd name="connsiteX16" fmla="*/ 1083253 w 2252230"/>
                    <a:gd name="connsiteY16" fmla="*/ 1507137 h 2668321"/>
                    <a:gd name="connsiteX17" fmla="*/ 1252105 w 2252230"/>
                    <a:gd name="connsiteY17" fmla="*/ 1520126 h 2668321"/>
                    <a:gd name="connsiteX18" fmla="*/ 1340428 w 2252230"/>
                    <a:gd name="connsiteY18" fmla="*/ 1572080 h 2668321"/>
                    <a:gd name="connsiteX19" fmla="*/ 1262496 w 2252230"/>
                    <a:gd name="connsiteY19" fmla="*/ 1436998 h 2668321"/>
                    <a:gd name="connsiteX20" fmla="*/ 1358612 w 2252230"/>
                    <a:gd name="connsiteY20" fmla="*/ 1286330 h 2668321"/>
                    <a:gd name="connsiteX21" fmla="*/ 1381991 w 2252230"/>
                    <a:gd name="connsiteY21" fmla="*/ 1236973 h 2668321"/>
                    <a:gd name="connsiteX22" fmla="*/ 1379394 w 2252230"/>
                    <a:gd name="connsiteY22" fmla="*/ 1112282 h 2668321"/>
                    <a:gd name="connsiteX23" fmla="*/ 1462521 w 2252230"/>
                    <a:gd name="connsiteY23" fmla="*/ 1031753 h 2668321"/>
                    <a:gd name="connsiteX24" fmla="*/ 1498889 w 2252230"/>
                    <a:gd name="connsiteY24" fmla="*/ 1070719 h 2668321"/>
                    <a:gd name="connsiteX25" fmla="*/ 1444337 w 2252230"/>
                    <a:gd name="connsiteY25" fmla="*/ 1182421 h 2668321"/>
                    <a:gd name="connsiteX26" fmla="*/ 1504084 w 2252230"/>
                    <a:gd name="connsiteY26" fmla="*/ 1244766 h 2668321"/>
                    <a:gd name="connsiteX27" fmla="*/ 1535257 w 2252230"/>
                    <a:gd name="connsiteY27" fmla="*/ 1166835 h 2668321"/>
                    <a:gd name="connsiteX28" fmla="*/ 1678132 w 2252230"/>
                    <a:gd name="connsiteY28" fmla="*/ 1091501 h 2668321"/>
                    <a:gd name="connsiteX29" fmla="*/ 1732684 w 2252230"/>
                    <a:gd name="connsiteY29" fmla="*/ 969407 h 2668321"/>
                    <a:gd name="connsiteX30" fmla="*/ 1836594 w 2252230"/>
                    <a:gd name="connsiteY30" fmla="*/ 881085 h 2668321"/>
                    <a:gd name="connsiteX31" fmla="*/ 1836594 w 2252230"/>
                    <a:gd name="connsiteY31" fmla="*/ 779773 h 2668321"/>
                    <a:gd name="connsiteX32" fmla="*/ 1914525 w 2252230"/>
                    <a:gd name="connsiteY32" fmla="*/ 569357 h 2668321"/>
                    <a:gd name="connsiteX33" fmla="*/ 1875559 w 2252230"/>
                    <a:gd name="connsiteY33" fmla="*/ 413494 h 2668321"/>
                    <a:gd name="connsiteX34" fmla="*/ 1823605 w 2252230"/>
                    <a:gd name="connsiteY34" fmla="*/ 416091 h 2668321"/>
                    <a:gd name="connsiteX35" fmla="*/ 1859973 w 2252230"/>
                    <a:gd name="connsiteY35" fmla="*/ 348551 h 2668321"/>
                    <a:gd name="connsiteX36" fmla="*/ 1833996 w 2252230"/>
                    <a:gd name="connsiteY36" fmla="*/ 275814 h 2668321"/>
                    <a:gd name="connsiteX37" fmla="*/ 1888548 w 2252230"/>
                    <a:gd name="connsiteY37" fmla="*/ 187491 h 2668321"/>
                    <a:gd name="connsiteX38" fmla="*/ 1896341 w 2252230"/>
                    <a:gd name="connsiteY38" fmla="*/ 104364 h 2668321"/>
                    <a:gd name="connsiteX39" fmla="*/ 1995055 w 2252230"/>
                    <a:gd name="connsiteY39" fmla="*/ 169307 h 2668321"/>
                    <a:gd name="connsiteX40" fmla="*/ 2044412 w 2252230"/>
                    <a:gd name="connsiteY40" fmla="*/ 106962 h 2668321"/>
                    <a:gd name="connsiteX41" fmla="*/ 1989859 w 2252230"/>
                    <a:gd name="connsiteY41" fmla="*/ 91376 h 2668321"/>
                    <a:gd name="connsiteX42" fmla="*/ 1961284 w 2252230"/>
                    <a:gd name="connsiteY42" fmla="*/ 34226 h 2668321"/>
                    <a:gd name="connsiteX43" fmla="*/ 2021032 w 2252230"/>
                    <a:gd name="connsiteY43" fmla="*/ 18639 h 2668321"/>
                    <a:gd name="connsiteX44" fmla="*/ 2072987 w 2252230"/>
                    <a:gd name="connsiteY44" fmla="*/ 55007 h 2668321"/>
                    <a:gd name="connsiteX45" fmla="*/ 2109355 w 2252230"/>
                    <a:gd name="connsiteY45" fmla="*/ 205676 h 2668321"/>
                    <a:gd name="connsiteX46" fmla="*/ 2189884 w 2252230"/>
                    <a:gd name="connsiteY46" fmla="*/ 299194 h 2668321"/>
                    <a:gd name="connsiteX47" fmla="*/ 2252230 w 2252230"/>
                    <a:gd name="connsiteY47" fmla="*/ 442069 h 2668321"/>
                    <a:gd name="connsiteX48" fmla="*/ 2244437 w 2252230"/>
                    <a:gd name="connsiteY48" fmla="*/ 566760 h 2668321"/>
                    <a:gd name="connsiteX49" fmla="*/ 2200275 w 2252230"/>
                    <a:gd name="connsiteY49" fmla="*/ 613519 h 2668321"/>
                    <a:gd name="connsiteX50" fmla="*/ 2208069 w 2252230"/>
                    <a:gd name="connsiteY50" fmla="*/ 756394 h 2668321"/>
                    <a:gd name="connsiteX51" fmla="*/ 2109355 w 2252230"/>
                    <a:gd name="connsiteY51" fmla="*/ 800555 h 2668321"/>
                    <a:gd name="connsiteX52" fmla="*/ 2163907 w 2252230"/>
                    <a:gd name="connsiteY52" fmla="*/ 972005 h 2668321"/>
                    <a:gd name="connsiteX53" fmla="*/ 2135332 w 2252230"/>
                    <a:gd name="connsiteY53" fmla="*/ 1133064 h 2668321"/>
                    <a:gd name="connsiteX54" fmla="*/ 2122344 w 2252230"/>
                    <a:gd name="connsiteY54" fmla="*/ 1255157 h 2668321"/>
                    <a:gd name="connsiteX55" fmla="*/ 2166505 w 2252230"/>
                    <a:gd name="connsiteY55" fmla="*/ 1379848 h 2668321"/>
                    <a:gd name="connsiteX56" fmla="*/ 2098964 w 2252230"/>
                    <a:gd name="connsiteY56" fmla="*/ 1444791 h 2668321"/>
                    <a:gd name="connsiteX57" fmla="*/ 2114550 w 2252230"/>
                    <a:gd name="connsiteY57" fmla="*/ 1522723 h 2668321"/>
                    <a:gd name="connsiteX58" fmla="*/ 2044412 w 2252230"/>
                    <a:gd name="connsiteY58" fmla="*/ 1546103 h 2668321"/>
                    <a:gd name="connsiteX59" fmla="*/ 2044412 w 2252230"/>
                    <a:gd name="connsiteY59" fmla="*/ 1603253 h 2668321"/>
                    <a:gd name="connsiteX60" fmla="*/ 2010641 w 2252230"/>
                    <a:gd name="connsiteY60" fmla="*/ 1530516 h 2668321"/>
                    <a:gd name="connsiteX61" fmla="*/ 2021032 w 2252230"/>
                    <a:gd name="connsiteY61" fmla="*/ 1418814 h 2668321"/>
                    <a:gd name="connsiteX62" fmla="*/ 2015837 w 2252230"/>
                    <a:gd name="connsiteY62" fmla="*/ 1447389 h 2668321"/>
                    <a:gd name="connsiteX63" fmla="*/ 1958687 w 2252230"/>
                    <a:gd name="connsiteY63" fmla="*/ 1530516 h 2668321"/>
                    <a:gd name="connsiteX64" fmla="*/ 1901537 w 2252230"/>
                    <a:gd name="connsiteY64" fmla="*/ 1553896 h 2668321"/>
                    <a:gd name="connsiteX65" fmla="*/ 1891146 w 2252230"/>
                    <a:gd name="connsiteY65" fmla="*/ 1696771 h 2668321"/>
                    <a:gd name="connsiteX66" fmla="*/ 1841789 w 2252230"/>
                    <a:gd name="connsiteY66" fmla="*/ 1696771 h 2668321"/>
                    <a:gd name="connsiteX67" fmla="*/ 1846984 w 2252230"/>
                    <a:gd name="connsiteY67" fmla="*/ 1673391 h 2668321"/>
                    <a:gd name="connsiteX68" fmla="*/ 1808019 w 2252230"/>
                    <a:gd name="connsiteY68" fmla="*/ 1579873 h 2668321"/>
                    <a:gd name="connsiteX69" fmla="*/ 1748271 w 2252230"/>
                    <a:gd name="connsiteY69" fmla="*/ 1660403 h 2668321"/>
                    <a:gd name="connsiteX70" fmla="*/ 1717098 w 2252230"/>
                    <a:gd name="connsiteY70" fmla="*/ 1699369 h 2668321"/>
                    <a:gd name="connsiteX71" fmla="*/ 1602798 w 2252230"/>
                    <a:gd name="connsiteY71" fmla="*/ 1709760 h 2668321"/>
                    <a:gd name="connsiteX72" fmla="*/ 1506682 w 2252230"/>
                    <a:gd name="connsiteY72" fmla="*/ 1743530 h 2668321"/>
                    <a:gd name="connsiteX73" fmla="*/ 1545648 w 2252230"/>
                    <a:gd name="connsiteY73" fmla="*/ 1694173 h 2668321"/>
                    <a:gd name="connsiteX74" fmla="*/ 1493694 w 2252230"/>
                    <a:gd name="connsiteY74" fmla="*/ 1694173 h 2668321"/>
                    <a:gd name="connsiteX75" fmla="*/ 1459923 w 2252230"/>
                    <a:gd name="connsiteY75" fmla="*/ 1678587 h 2668321"/>
                    <a:gd name="connsiteX76" fmla="*/ 1423555 w 2252230"/>
                    <a:gd name="connsiteY76" fmla="*/ 1629230 h 2668321"/>
                    <a:gd name="connsiteX77" fmla="*/ 1410566 w 2252230"/>
                    <a:gd name="connsiteY77" fmla="*/ 1738335 h 2668321"/>
                    <a:gd name="connsiteX78" fmla="*/ 1493694 w 2252230"/>
                    <a:gd name="connsiteY78" fmla="*/ 1800680 h 2668321"/>
                    <a:gd name="connsiteX79" fmla="*/ 1376796 w 2252230"/>
                    <a:gd name="connsiteY79" fmla="*/ 1865623 h 2668321"/>
                    <a:gd name="connsiteX80" fmla="*/ 1304059 w 2252230"/>
                    <a:gd name="connsiteY80" fmla="*/ 2026682 h 2668321"/>
                    <a:gd name="connsiteX81" fmla="*/ 1215737 w 2252230"/>
                    <a:gd name="connsiteY81" fmla="*/ 2000705 h 2668321"/>
                    <a:gd name="connsiteX82" fmla="*/ 1150794 w 2252230"/>
                    <a:gd name="connsiteY82" fmla="*/ 1943555 h 2668321"/>
                    <a:gd name="connsiteX83" fmla="*/ 1179369 w 2252230"/>
                    <a:gd name="connsiteY83" fmla="*/ 1839646 h 2668321"/>
                    <a:gd name="connsiteX84" fmla="*/ 1192357 w 2252230"/>
                    <a:gd name="connsiteY84" fmla="*/ 1727944 h 2668321"/>
                    <a:gd name="connsiteX85" fmla="*/ 1127414 w 2252230"/>
                    <a:gd name="connsiteY85" fmla="*/ 1777301 h 2668321"/>
                    <a:gd name="connsiteX86" fmla="*/ 1080655 w 2252230"/>
                    <a:gd name="connsiteY86" fmla="*/ 1881210 h 2668321"/>
                    <a:gd name="connsiteX87" fmla="*/ 1046884 w 2252230"/>
                    <a:gd name="connsiteY87" fmla="*/ 1855232 h 2668321"/>
                    <a:gd name="connsiteX88" fmla="*/ 1101437 w 2252230"/>
                    <a:gd name="connsiteY88" fmla="*/ 1761714 h 2668321"/>
                    <a:gd name="connsiteX89" fmla="*/ 994930 w 2252230"/>
                    <a:gd name="connsiteY89" fmla="*/ 1759116 h 2668321"/>
                    <a:gd name="connsiteX90" fmla="*/ 919596 w 2252230"/>
                    <a:gd name="connsiteY90" fmla="*/ 1826657 h 2668321"/>
                    <a:gd name="connsiteX91" fmla="*/ 794905 w 2252230"/>
                    <a:gd name="connsiteY91" fmla="*/ 1865623 h 2668321"/>
                    <a:gd name="connsiteX92" fmla="*/ 683203 w 2252230"/>
                    <a:gd name="connsiteY92" fmla="*/ 1914980 h 2668321"/>
                    <a:gd name="connsiteX93" fmla="*/ 592282 w 2252230"/>
                    <a:gd name="connsiteY93" fmla="*/ 1909785 h 2668321"/>
                    <a:gd name="connsiteX94" fmla="*/ 589684 w 2252230"/>
                    <a:gd name="connsiteY94" fmla="*/ 1974728 h 2668321"/>
                    <a:gd name="connsiteX95" fmla="*/ 423430 w 2252230"/>
                    <a:gd name="connsiteY95" fmla="*/ 1995510 h 2668321"/>
                    <a:gd name="connsiteX96" fmla="*/ 361084 w 2252230"/>
                    <a:gd name="connsiteY96" fmla="*/ 2003303 h 2668321"/>
                    <a:gd name="connsiteX97" fmla="*/ 400050 w 2252230"/>
                    <a:gd name="connsiteY97" fmla="*/ 2091626 h 2668321"/>
                    <a:gd name="connsiteX98" fmla="*/ 493569 w 2252230"/>
                    <a:gd name="connsiteY98" fmla="*/ 2055257 h 2668321"/>
                    <a:gd name="connsiteX99" fmla="*/ 511753 w 2252230"/>
                    <a:gd name="connsiteY99" fmla="*/ 2112407 h 2668321"/>
                    <a:gd name="connsiteX100" fmla="*/ 467591 w 2252230"/>
                    <a:gd name="connsiteY100" fmla="*/ 2153971 h 2668321"/>
                    <a:gd name="connsiteX101" fmla="*/ 545523 w 2252230"/>
                    <a:gd name="connsiteY101" fmla="*/ 2179948 h 2668321"/>
                    <a:gd name="connsiteX102" fmla="*/ 574098 w 2252230"/>
                    <a:gd name="connsiteY102" fmla="*/ 2260478 h 2668321"/>
                    <a:gd name="connsiteX103" fmla="*/ 509155 w 2252230"/>
                    <a:gd name="connsiteY103" fmla="*/ 2304639 h 2668321"/>
                    <a:gd name="connsiteX104" fmla="*/ 464994 w 2252230"/>
                    <a:gd name="connsiteY104" fmla="*/ 2478687 h 2668321"/>
                    <a:gd name="connsiteX105" fmla="*/ 457200 w 2252230"/>
                    <a:gd name="connsiteY105" fmla="*/ 2603378 h 2668321"/>
                    <a:gd name="connsiteX106" fmla="*/ 402648 w 2252230"/>
                    <a:gd name="connsiteY106" fmla="*/ 2590389 h 2668321"/>
                    <a:gd name="connsiteX107" fmla="*/ 381866 w 2252230"/>
                    <a:gd name="connsiteY107" fmla="*/ 2611171 h 2668321"/>
                    <a:gd name="connsiteX108" fmla="*/ 402648 w 2252230"/>
                    <a:gd name="connsiteY108" fmla="*/ 2637148 h 2668321"/>
                    <a:gd name="connsiteX109" fmla="*/ 293544 w 2252230"/>
                    <a:gd name="connsiteY109" fmla="*/ 2668321 h 2668321"/>
                    <a:gd name="connsiteX0" fmla="*/ 293544 w 2252230"/>
                    <a:gd name="connsiteY0" fmla="*/ 2668321 h 2668321"/>
                    <a:gd name="connsiteX1" fmla="*/ 179244 w 2252230"/>
                    <a:gd name="connsiteY1" fmla="*/ 2613769 h 2668321"/>
                    <a:gd name="connsiteX2" fmla="*/ 236394 w 2252230"/>
                    <a:gd name="connsiteY2" fmla="*/ 2538435 h 2668321"/>
                    <a:gd name="connsiteX3" fmla="*/ 207819 w 2252230"/>
                    <a:gd name="connsiteY3" fmla="*/ 2463101 h 2668321"/>
                    <a:gd name="connsiteX4" fmla="*/ 161059 w 2252230"/>
                    <a:gd name="connsiteY4" fmla="*/ 2416341 h 2668321"/>
                    <a:gd name="connsiteX5" fmla="*/ 114300 w 2252230"/>
                    <a:gd name="connsiteY5" fmla="*/ 2283857 h 2668321"/>
                    <a:gd name="connsiteX6" fmla="*/ 41564 w 2252230"/>
                    <a:gd name="connsiteY6" fmla="*/ 2205926 h 2668321"/>
                    <a:gd name="connsiteX7" fmla="*/ 0 w 2252230"/>
                    <a:gd name="connsiteY7" fmla="*/ 2146178 h 2668321"/>
                    <a:gd name="connsiteX8" fmla="*/ 109105 w 2252230"/>
                    <a:gd name="connsiteY8" fmla="*/ 2140982 h 2668321"/>
                    <a:gd name="connsiteX9" fmla="*/ 200025 w 2252230"/>
                    <a:gd name="connsiteY9" fmla="*/ 2107212 h 2668321"/>
                    <a:gd name="connsiteX10" fmla="*/ 332509 w 2252230"/>
                    <a:gd name="connsiteY10" fmla="*/ 2003303 h 2668321"/>
                    <a:gd name="connsiteX11" fmla="*/ 322119 w 2252230"/>
                    <a:gd name="connsiteY11" fmla="*/ 1889003 h 2668321"/>
                    <a:gd name="connsiteX12" fmla="*/ 407844 w 2252230"/>
                    <a:gd name="connsiteY12" fmla="*/ 1889003 h 2668321"/>
                    <a:gd name="connsiteX13" fmla="*/ 587087 w 2252230"/>
                    <a:gd name="connsiteY13" fmla="*/ 1717553 h 2668321"/>
                    <a:gd name="connsiteX14" fmla="*/ 745548 w 2252230"/>
                    <a:gd name="connsiteY14" fmla="*/ 1566885 h 2668321"/>
                    <a:gd name="connsiteX15" fmla="*/ 787112 w 2252230"/>
                    <a:gd name="connsiteY15" fmla="*/ 1608448 h 2668321"/>
                    <a:gd name="connsiteX16" fmla="*/ 1083253 w 2252230"/>
                    <a:gd name="connsiteY16" fmla="*/ 1507137 h 2668321"/>
                    <a:gd name="connsiteX17" fmla="*/ 1252105 w 2252230"/>
                    <a:gd name="connsiteY17" fmla="*/ 1520126 h 2668321"/>
                    <a:gd name="connsiteX18" fmla="*/ 1340428 w 2252230"/>
                    <a:gd name="connsiteY18" fmla="*/ 1572080 h 2668321"/>
                    <a:gd name="connsiteX19" fmla="*/ 1262496 w 2252230"/>
                    <a:gd name="connsiteY19" fmla="*/ 1436998 h 2668321"/>
                    <a:gd name="connsiteX20" fmla="*/ 1358612 w 2252230"/>
                    <a:gd name="connsiteY20" fmla="*/ 1286330 h 2668321"/>
                    <a:gd name="connsiteX21" fmla="*/ 1381991 w 2252230"/>
                    <a:gd name="connsiteY21" fmla="*/ 1236973 h 2668321"/>
                    <a:gd name="connsiteX22" fmla="*/ 1379394 w 2252230"/>
                    <a:gd name="connsiteY22" fmla="*/ 1112282 h 2668321"/>
                    <a:gd name="connsiteX23" fmla="*/ 1462521 w 2252230"/>
                    <a:gd name="connsiteY23" fmla="*/ 1031753 h 2668321"/>
                    <a:gd name="connsiteX24" fmla="*/ 1498889 w 2252230"/>
                    <a:gd name="connsiteY24" fmla="*/ 1070719 h 2668321"/>
                    <a:gd name="connsiteX25" fmla="*/ 1444337 w 2252230"/>
                    <a:gd name="connsiteY25" fmla="*/ 1182421 h 2668321"/>
                    <a:gd name="connsiteX26" fmla="*/ 1504084 w 2252230"/>
                    <a:gd name="connsiteY26" fmla="*/ 1244766 h 2668321"/>
                    <a:gd name="connsiteX27" fmla="*/ 1535257 w 2252230"/>
                    <a:gd name="connsiteY27" fmla="*/ 1166835 h 2668321"/>
                    <a:gd name="connsiteX28" fmla="*/ 1678132 w 2252230"/>
                    <a:gd name="connsiteY28" fmla="*/ 1091501 h 2668321"/>
                    <a:gd name="connsiteX29" fmla="*/ 1732684 w 2252230"/>
                    <a:gd name="connsiteY29" fmla="*/ 969407 h 2668321"/>
                    <a:gd name="connsiteX30" fmla="*/ 1836594 w 2252230"/>
                    <a:gd name="connsiteY30" fmla="*/ 881085 h 2668321"/>
                    <a:gd name="connsiteX31" fmla="*/ 1836594 w 2252230"/>
                    <a:gd name="connsiteY31" fmla="*/ 779773 h 2668321"/>
                    <a:gd name="connsiteX32" fmla="*/ 1914525 w 2252230"/>
                    <a:gd name="connsiteY32" fmla="*/ 569357 h 2668321"/>
                    <a:gd name="connsiteX33" fmla="*/ 1875559 w 2252230"/>
                    <a:gd name="connsiteY33" fmla="*/ 413494 h 2668321"/>
                    <a:gd name="connsiteX34" fmla="*/ 1823605 w 2252230"/>
                    <a:gd name="connsiteY34" fmla="*/ 416091 h 2668321"/>
                    <a:gd name="connsiteX35" fmla="*/ 1859973 w 2252230"/>
                    <a:gd name="connsiteY35" fmla="*/ 348551 h 2668321"/>
                    <a:gd name="connsiteX36" fmla="*/ 1833996 w 2252230"/>
                    <a:gd name="connsiteY36" fmla="*/ 275814 h 2668321"/>
                    <a:gd name="connsiteX37" fmla="*/ 1888548 w 2252230"/>
                    <a:gd name="connsiteY37" fmla="*/ 187491 h 2668321"/>
                    <a:gd name="connsiteX38" fmla="*/ 1896341 w 2252230"/>
                    <a:gd name="connsiteY38" fmla="*/ 104364 h 2668321"/>
                    <a:gd name="connsiteX39" fmla="*/ 1995055 w 2252230"/>
                    <a:gd name="connsiteY39" fmla="*/ 169307 h 2668321"/>
                    <a:gd name="connsiteX40" fmla="*/ 2044412 w 2252230"/>
                    <a:gd name="connsiteY40" fmla="*/ 106962 h 2668321"/>
                    <a:gd name="connsiteX41" fmla="*/ 1989859 w 2252230"/>
                    <a:gd name="connsiteY41" fmla="*/ 91376 h 2668321"/>
                    <a:gd name="connsiteX42" fmla="*/ 1961284 w 2252230"/>
                    <a:gd name="connsiteY42" fmla="*/ 34226 h 2668321"/>
                    <a:gd name="connsiteX43" fmla="*/ 2021032 w 2252230"/>
                    <a:gd name="connsiteY43" fmla="*/ 18639 h 2668321"/>
                    <a:gd name="connsiteX44" fmla="*/ 2072987 w 2252230"/>
                    <a:gd name="connsiteY44" fmla="*/ 55007 h 2668321"/>
                    <a:gd name="connsiteX45" fmla="*/ 2109355 w 2252230"/>
                    <a:gd name="connsiteY45" fmla="*/ 205676 h 2668321"/>
                    <a:gd name="connsiteX46" fmla="*/ 2189884 w 2252230"/>
                    <a:gd name="connsiteY46" fmla="*/ 299194 h 2668321"/>
                    <a:gd name="connsiteX47" fmla="*/ 2252230 w 2252230"/>
                    <a:gd name="connsiteY47" fmla="*/ 442069 h 2668321"/>
                    <a:gd name="connsiteX48" fmla="*/ 2244437 w 2252230"/>
                    <a:gd name="connsiteY48" fmla="*/ 566760 h 2668321"/>
                    <a:gd name="connsiteX49" fmla="*/ 2200275 w 2252230"/>
                    <a:gd name="connsiteY49" fmla="*/ 613519 h 2668321"/>
                    <a:gd name="connsiteX50" fmla="*/ 2208069 w 2252230"/>
                    <a:gd name="connsiteY50" fmla="*/ 756394 h 2668321"/>
                    <a:gd name="connsiteX51" fmla="*/ 2148321 w 2252230"/>
                    <a:gd name="connsiteY51" fmla="*/ 746003 h 2668321"/>
                    <a:gd name="connsiteX52" fmla="*/ 2109355 w 2252230"/>
                    <a:gd name="connsiteY52" fmla="*/ 800555 h 2668321"/>
                    <a:gd name="connsiteX53" fmla="*/ 2163907 w 2252230"/>
                    <a:gd name="connsiteY53" fmla="*/ 972005 h 2668321"/>
                    <a:gd name="connsiteX54" fmla="*/ 2135332 w 2252230"/>
                    <a:gd name="connsiteY54" fmla="*/ 1133064 h 2668321"/>
                    <a:gd name="connsiteX55" fmla="*/ 2122344 w 2252230"/>
                    <a:gd name="connsiteY55" fmla="*/ 1255157 h 2668321"/>
                    <a:gd name="connsiteX56" fmla="*/ 2166505 w 2252230"/>
                    <a:gd name="connsiteY56" fmla="*/ 1379848 h 2668321"/>
                    <a:gd name="connsiteX57" fmla="*/ 2098964 w 2252230"/>
                    <a:gd name="connsiteY57" fmla="*/ 1444791 h 2668321"/>
                    <a:gd name="connsiteX58" fmla="*/ 2114550 w 2252230"/>
                    <a:gd name="connsiteY58" fmla="*/ 1522723 h 2668321"/>
                    <a:gd name="connsiteX59" fmla="*/ 2044412 w 2252230"/>
                    <a:gd name="connsiteY59" fmla="*/ 1546103 h 2668321"/>
                    <a:gd name="connsiteX60" fmla="*/ 2044412 w 2252230"/>
                    <a:gd name="connsiteY60" fmla="*/ 1603253 h 2668321"/>
                    <a:gd name="connsiteX61" fmla="*/ 2010641 w 2252230"/>
                    <a:gd name="connsiteY61" fmla="*/ 1530516 h 2668321"/>
                    <a:gd name="connsiteX62" fmla="*/ 2021032 w 2252230"/>
                    <a:gd name="connsiteY62" fmla="*/ 1418814 h 2668321"/>
                    <a:gd name="connsiteX63" fmla="*/ 2015837 w 2252230"/>
                    <a:gd name="connsiteY63" fmla="*/ 1447389 h 2668321"/>
                    <a:gd name="connsiteX64" fmla="*/ 1958687 w 2252230"/>
                    <a:gd name="connsiteY64" fmla="*/ 1530516 h 2668321"/>
                    <a:gd name="connsiteX65" fmla="*/ 1901537 w 2252230"/>
                    <a:gd name="connsiteY65" fmla="*/ 1553896 h 2668321"/>
                    <a:gd name="connsiteX66" fmla="*/ 1891146 w 2252230"/>
                    <a:gd name="connsiteY66" fmla="*/ 1696771 h 2668321"/>
                    <a:gd name="connsiteX67" fmla="*/ 1841789 w 2252230"/>
                    <a:gd name="connsiteY67" fmla="*/ 1696771 h 2668321"/>
                    <a:gd name="connsiteX68" fmla="*/ 1846984 w 2252230"/>
                    <a:gd name="connsiteY68" fmla="*/ 1673391 h 2668321"/>
                    <a:gd name="connsiteX69" fmla="*/ 1808019 w 2252230"/>
                    <a:gd name="connsiteY69" fmla="*/ 1579873 h 2668321"/>
                    <a:gd name="connsiteX70" fmla="*/ 1748271 w 2252230"/>
                    <a:gd name="connsiteY70" fmla="*/ 1660403 h 2668321"/>
                    <a:gd name="connsiteX71" fmla="*/ 1717098 w 2252230"/>
                    <a:gd name="connsiteY71" fmla="*/ 1699369 h 2668321"/>
                    <a:gd name="connsiteX72" fmla="*/ 1602798 w 2252230"/>
                    <a:gd name="connsiteY72" fmla="*/ 1709760 h 2668321"/>
                    <a:gd name="connsiteX73" fmla="*/ 1506682 w 2252230"/>
                    <a:gd name="connsiteY73" fmla="*/ 1743530 h 2668321"/>
                    <a:gd name="connsiteX74" fmla="*/ 1545648 w 2252230"/>
                    <a:gd name="connsiteY74" fmla="*/ 1694173 h 2668321"/>
                    <a:gd name="connsiteX75" fmla="*/ 1493694 w 2252230"/>
                    <a:gd name="connsiteY75" fmla="*/ 1694173 h 2668321"/>
                    <a:gd name="connsiteX76" fmla="*/ 1459923 w 2252230"/>
                    <a:gd name="connsiteY76" fmla="*/ 1678587 h 2668321"/>
                    <a:gd name="connsiteX77" fmla="*/ 1423555 w 2252230"/>
                    <a:gd name="connsiteY77" fmla="*/ 1629230 h 2668321"/>
                    <a:gd name="connsiteX78" fmla="*/ 1410566 w 2252230"/>
                    <a:gd name="connsiteY78" fmla="*/ 1738335 h 2668321"/>
                    <a:gd name="connsiteX79" fmla="*/ 1493694 w 2252230"/>
                    <a:gd name="connsiteY79" fmla="*/ 1800680 h 2668321"/>
                    <a:gd name="connsiteX80" fmla="*/ 1376796 w 2252230"/>
                    <a:gd name="connsiteY80" fmla="*/ 1865623 h 2668321"/>
                    <a:gd name="connsiteX81" fmla="*/ 1304059 w 2252230"/>
                    <a:gd name="connsiteY81" fmla="*/ 2026682 h 2668321"/>
                    <a:gd name="connsiteX82" fmla="*/ 1215737 w 2252230"/>
                    <a:gd name="connsiteY82" fmla="*/ 2000705 h 2668321"/>
                    <a:gd name="connsiteX83" fmla="*/ 1150794 w 2252230"/>
                    <a:gd name="connsiteY83" fmla="*/ 1943555 h 2668321"/>
                    <a:gd name="connsiteX84" fmla="*/ 1179369 w 2252230"/>
                    <a:gd name="connsiteY84" fmla="*/ 1839646 h 2668321"/>
                    <a:gd name="connsiteX85" fmla="*/ 1192357 w 2252230"/>
                    <a:gd name="connsiteY85" fmla="*/ 1727944 h 2668321"/>
                    <a:gd name="connsiteX86" fmla="*/ 1127414 w 2252230"/>
                    <a:gd name="connsiteY86" fmla="*/ 1777301 h 2668321"/>
                    <a:gd name="connsiteX87" fmla="*/ 1080655 w 2252230"/>
                    <a:gd name="connsiteY87" fmla="*/ 1881210 h 2668321"/>
                    <a:gd name="connsiteX88" fmla="*/ 1046884 w 2252230"/>
                    <a:gd name="connsiteY88" fmla="*/ 1855232 h 2668321"/>
                    <a:gd name="connsiteX89" fmla="*/ 1101437 w 2252230"/>
                    <a:gd name="connsiteY89" fmla="*/ 1761714 h 2668321"/>
                    <a:gd name="connsiteX90" fmla="*/ 994930 w 2252230"/>
                    <a:gd name="connsiteY90" fmla="*/ 1759116 h 2668321"/>
                    <a:gd name="connsiteX91" fmla="*/ 919596 w 2252230"/>
                    <a:gd name="connsiteY91" fmla="*/ 1826657 h 2668321"/>
                    <a:gd name="connsiteX92" fmla="*/ 794905 w 2252230"/>
                    <a:gd name="connsiteY92" fmla="*/ 1865623 h 2668321"/>
                    <a:gd name="connsiteX93" fmla="*/ 683203 w 2252230"/>
                    <a:gd name="connsiteY93" fmla="*/ 1914980 h 2668321"/>
                    <a:gd name="connsiteX94" fmla="*/ 592282 w 2252230"/>
                    <a:gd name="connsiteY94" fmla="*/ 1909785 h 2668321"/>
                    <a:gd name="connsiteX95" fmla="*/ 589684 w 2252230"/>
                    <a:gd name="connsiteY95" fmla="*/ 1974728 h 2668321"/>
                    <a:gd name="connsiteX96" fmla="*/ 423430 w 2252230"/>
                    <a:gd name="connsiteY96" fmla="*/ 1995510 h 2668321"/>
                    <a:gd name="connsiteX97" fmla="*/ 361084 w 2252230"/>
                    <a:gd name="connsiteY97" fmla="*/ 2003303 h 2668321"/>
                    <a:gd name="connsiteX98" fmla="*/ 400050 w 2252230"/>
                    <a:gd name="connsiteY98" fmla="*/ 2091626 h 2668321"/>
                    <a:gd name="connsiteX99" fmla="*/ 493569 w 2252230"/>
                    <a:gd name="connsiteY99" fmla="*/ 2055257 h 2668321"/>
                    <a:gd name="connsiteX100" fmla="*/ 511753 w 2252230"/>
                    <a:gd name="connsiteY100" fmla="*/ 2112407 h 2668321"/>
                    <a:gd name="connsiteX101" fmla="*/ 467591 w 2252230"/>
                    <a:gd name="connsiteY101" fmla="*/ 2153971 h 2668321"/>
                    <a:gd name="connsiteX102" fmla="*/ 545523 w 2252230"/>
                    <a:gd name="connsiteY102" fmla="*/ 2179948 h 2668321"/>
                    <a:gd name="connsiteX103" fmla="*/ 574098 w 2252230"/>
                    <a:gd name="connsiteY103" fmla="*/ 2260478 h 2668321"/>
                    <a:gd name="connsiteX104" fmla="*/ 509155 w 2252230"/>
                    <a:gd name="connsiteY104" fmla="*/ 2304639 h 2668321"/>
                    <a:gd name="connsiteX105" fmla="*/ 464994 w 2252230"/>
                    <a:gd name="connsiteY105" fmla="*/ 2478687 h 2668321"/>
                    <a:gd name="connsiteX106" fmla="*/ 457200 w 2252230"/>
                    <a:gd name="connsiteY106" fmla="*/ 2603378 h 2668321"/>
                    <a:gd name="connsiteX107" fmla="*/ 402648 w 2252230"/>
                    <a:gd name="connsiteY107" fmla="*/ 2590389 h 2668321"/>
                    <a:gd name="connsiteX108" fmla="*/ 381866 w 2252230"/>
                    <a:gd name="connsiteY108" fmla="*/ 2611171 h 2668321"/>
                    <a:gd name="connsiteX109" fmla="*/ 402648 w 2252230"/>
                    <a:gd name="connsiteY109" fmla="*/ 2637148 h 2668321"/>
                    <a:gd name="connsiteX110" fmla="*/ 293544 w 2252230"/>
                    <a:gd name="connsiteY110" fmla="*/ 2668321 h 2668321"/>
                    <a:gd name="connsiteX0" fmla="*/ 293544 w 2252230"/>
                    <a:gd name="connsiteY0" fmla="*/ 2668321 h 2668321"/>
                    <a:gd name="connsiteX1" fmla="*/ 225714 w 2252230"/>
                    <a:gd name="connsiteY1" fmla="*/ 2646096 h 2668321"/>
                    <a:gd name="connsiteX2" fmla="*/ 179244 w 2252230"/>
                    <a:gd name="connsiteY2" fmla="*/ 2613769 h 2668321"/>
                    <a:gd name="connsiteX3" fmla="*/ 236394 w 2252230"/>
                    <a:gd name="connsiteY3" fmla="*/ 2538435 h 2668321"/>
                    <a:gd name="connsiteX4" fmla="*/ 207819 w 2252230"/>
                    <a:gd name="connsiteY4" fmla="*/ 2463101 h 2668321"/>
                    <a:gd name="connsiteX5" fmla="*/ 161059 w 2252230"/>
                    <a:gd name="connsiteY5" fmla="*/ 2416341 h 2668321"/>
                    <a:gd name="connsiteX6" fmla="*/ 114300 w 2252230"/>
                    <a:gd name="connsiteY6" fmla="*/ 2283857 h 2668321"/>
                    <a:gd name="connsiteX7" fmla="*/ 41564 w 2252230"/>
                    <a:gd name="connsiteY7" fmla="*/ 2205926 h 2668321"/>
                    <a:gd name="connsiteX8" fmla="*/ 0 w 2252230"/>
                    <a:gd name="connsiteY8" fmla="*/ 2146178 h 2668321"/>
                    <a:gd name="connsiteX9" fmla="*/ 109105 w 2252230"/>
                    <a:gd name="connsiteY9" fmla="*/ 2140982 h 2668321"/>
                    <a:gd name="connsiteX10" fmla="*/ 200025 w 2252230"/>
                    <a:gd name="connsiteY10" fmla="*/ 2107212 h 2668321"/>
                    <a:gd name="connsiteX11" fmla="*/ 332509 w 2252230"/>
                    <a:gd name="connsiteY11" fmla="*/ 2003303 h 2668321"/>
                    <a:gd name="connsiteX12" fmla="*/ 322119 w 2252230"/>
                    <a:gd name="connsiteY12" fmla="*/ 1889003 h 2668321"/>
                    <a:gd name="connsiteX13" fmla="*/ 407844 w 2252230"/>
                    <a:gd name="connsiteY13" fmla="*/ 1889003 h 2668321"/>
                    <a:gd name="connsiteX14" fmla="*/ 587087 w 2252230"/>
                    <a:gd name="connsiteY14" fmla="*/ 1717553 h 2668321"/>
                    <a:gd name="connsiteX15" fmla="*/ 745548 w 2252230"/>
                    <a:gd name="connsiteY15" fmla="*/ 1566885 h 2668321"/>
                    <a:gd name="connsiteX16" fmla="*/ 787112 w 2252230"/>
                    <a:gd name="connsiteY16" fmla="*/ 1608448 h 2668321"/>
                    <a:gd name="connsiteX17" fmla="*/ 1083253 w 2252230"/>
                    <a:gd name="connsiteY17" fmla="*/ 1507137 h 2668321"/>
                    <a:gd name="connsiteX18" fmla="*/ 1252105 w 2252230"/>
                    <a:gd name="connsiteY18" fmla="*/ 1520126 h 2668321"/>
                    <a:gd name="connsiteX19" fmla="*/ 1340428 w 2252230"/>
                    <a:gd name="connsiteY19" fmla="*/ 1572080 h 2668321"/>
                    <a:gd name="connsiteX20" fmla="*/ 1262496 w 2252230"/>
                    <a:gd name="connsiteY20" fmla="*/ 1436998 h 2668321"/>
                    <a:gd name="connsiteX21" fmla="*/ 1358612 w 2252230"/>
                    <a:gd name="connsiteY21" fmla="*/ 1286330 h 2668321"/>
                    <a:gd name="connsiteX22" fmla="*/ 1381991 w 2252230"/>
                    <a:gd name="connsiteY22" fmla="*/ 1236973 h 2668321"/>
                    <a:gd name="connsiteX23" fmla="*/ 1379394 w 2252230"/>
                    <a:gd name="connsiteY23" fmla="*/ 1112282 h 2668321"/>
                    <a:gd name="connsiteX24" fmla="*/ 1462521 w 2252230"/>
                    <a:gd name="connsiteY24" fmla="*/ 1031753 h 2668321"/>
                    <a:gd name="connsiteX25" fmla="*/ 1498889 w 2252230"/>
                    <a:gd name="connsiteY25" fmla="*/ 1070719 h 2668321"/>
                    <a:gd name="connsiteX26" fmla="*/ 1444337 w 2252230"/>
                    <a:gd name="connsiteY26" fmla="*/ 1182421 h 2668321"/>
                    <a:gd name="connsiteX27" fmla="*/ 1504084 w 2252230"/>
                    <a:gd name="connsiteY27" fmla="*/ 1244766 h 2668321"/>
                    <a:gd name="connsiteX28" fmla="*/ 1535257 w 2252230"/>
                    <a:gd name="connsiteY28" fmla="*/ 1166835 h 2668321"/>
                    <a:gd name="connsiteX29" fmla="*/ 1678132 w 2252230"/>
                    <a:gd name="connsiteY29" fmla="*/ 1091501 h 2668321"/>
                    <a:gd name="connsiteX30" fmla="*/ 1732684 w 2252230"/>
                    <a:gd name="connsiteY30" fmla="*/ 969407 h 2668321"/>
                    <a:gd name="connsiteX31" fmla="*/ 1836594 w 2252230"/>
                    <a:gd name="connsiteY31" fmla="*/ 881085 h 2668321"/>
                    <a:gd name="connsiteX32" fmla="*/ 1836594 w 2252230"/>
                    <a:gd name="connsiteY32" fmla="*/ 779773 h 2668321"/>
                    <a:gd name="connsiteX33" fmla="*/ 1914525 w 2252230"/>
                    <a:gd name="connsiteY33" fmla="*/ 569357 h 2668321"/>
                    <a:gd name="connsiteX34" fmla="*/ 1875559 w 2252230"/>
                    <a:gd name="connsiteY34" fmla="*/ 413494 h 2668321"/>
                    <a:gd name="connsiteX35" fmla="*/ 1823605 w 2252230"/>
                    <a:gd name="connsiteY35" fmla="*/ 416091 h 2668321"/>
                    <a:gd name="connsiteX36" fmla="*/ 1859973 w 2252230"/>
                    <a:gd name="connsiteY36" fmla="*/ 348551 h 2668321"/>
                    <a:gd name="connsiteX37" fmla="*/ 1833996 w 2252230"/>
                    <a:gd name="connsiteY37" fmla="*/ 275814 h 2668321"/>
                    <a:gd name="connsiteX38" fmla="*/ 1888548 w 2252230"/>
                    <a:gd name="connsiteY38" fmla="*/ 187491 h 2668321"/>
                    <a:gd name="connsiteX39" fmla="*/ 1896341 w 2252230"/>
                    <a:gd name="connsiteY39" fmla="*/ 104364 h 2668321"/>
                    <a:gd name="connsiteX40" fmla="*/ 1995055 w 2252230"/>
                    <a:gd name="connsiteY40" fmla="*/ 169307 h 2668321"/>
                    <a:gd name="connsiteX41" fmla="*/ 2044412 w 2252230"/>
                    <a:gd name="connsiteY41" fmla="*/ 106962 h 2668321"/>
                    <a:gd name="connsiteX42" fmla="*/ 1989859 w 2252230"/>
                    <a:gd name="connsiteY42" fmla="*/ 91376 h 2668321"/>
                    <a:gd name="connsiteX43" fmla="*/ 1961284 w 2252230"/>
                    <a:gd name="connsiteY43" fmla="*/ 34226 h 2668321"/>
                    <a:gd name="connsiteX44" fmla="*/ 2021032 w 2252230"/>
                    <a:gd name="connsiteY44" fmla="*/ 18639 h 2668321"/>
                    <a:gd name="connsiteX45" fmla="*/ 2072987 w 2252230"/>
                    <a:gd name="connsiteY45" fmla="*/ 55007 h 2668321"/>
                    <a:gd name="connsiteX46" fmla="*/ 2109355 w 2252230"/>
                    <a:gd name="connsiteY46" fmla="*/ 205676 h 2668321"/>
                    <a:gd name="connsiteX47" fmla="*/ 2189884 w 2252230"/>
                    <a:gd name="connsiteY47" fmla="*/ 299194 h 2668321"/>
                    <a:gd name="connsiteX48" fmla="*/ 2252230 w 2252230"/>
                    <a:gd name="connsiteY48" fmla="*/ 442069 h 2668321"/>
                    <a:gd name="connsiteX49" fmla="*/ 2244437 w 2252230"/>
                    <a:gd name="connsiteY49" fmla="*/ 566760 h 2668321"/>
                    <a:gd name="connsiteX50" fmla="*/ 2200275 w 2252230"/>
                    <a:gd name="connsiteY50" fmla="*/ 613519 h 2668321"/>
                    <a:gd name="connsiteX51" fmla="*/ 2208069 w 2252230"/>
                    <a:gd name="connsiteY51" fmla="*/ 756394 h 2668321"/>
                    <a:gd name="connsiteX52" fmla="*/ 2148321 w 2252230"/>
                    <a:gd name="connsiteY52" fmla="*/ 746003 h 2668321"/>
                    <a:gd name="connsiteX53" fmla="*/ 2109355 w 2252230"/>
                    <a:gd name="connsiteY53" fmla="*/ 800555 h 2668321"/>
                    <a:gd name="connsiteX54" fmla="*/ 2163907 w 2252230"/>
                    <a:gd name="connsiteY54" fmla="*/ 972005 h 2668321"/>
                    <a:gd name="connsiteX55" fmla="*/ 2135332 w 2252230"/>
                    <a:gd name="connsiteY55" fmla="*/ 1133064 h 2668321"/>
                    <a:gd name="connsiteX56" fmla="*/ 2122344 w 2252230"/>
                    <a:gd name="connsiteY56" fmla="*/ 1255157 h 2668321"/>
                    <a:gd name="connsiteX57" fmla="*/ 2166505 w 2252230"/>
                    <a:gd name="connsiteY57" fmla="*/ 1379848 h 2668321"/>
                    <a:gd name="connsiteX58" fmla="*/ 2098964 w 2252230"/>
                    <a:gd name="connsiteY58" fmla="*/ 1444791 h 2668321"/>
                    <a:gd name="connsiteX59" fmla="*/ 2114550 w 2252230"/>
                    <a:gd name="connsiteY59" fmla="*/ 1522723 h 2668321"/>
                    <a:gd name="connsiteX60" fmla="*/ 2044412 w 2252230"/>
                    <a:gd name="connsiteY60" fmla="*/ 1546103 h 2668321"/>
                    <a:gd name="connsiteX61" fmla="*/ 2044412 w 2252230"/>
                    <a:gd name="connsiteY61" fmla="*/ 1603253 h 2668321"/>
                    <a:gd name="connsiteX62" fmla="*/ 2010641 w 2252230"/>
                    <a:gd name="connsiteY62" fmla="*/ 1530516 h 2668321"/>
                    <a:gd name="connsiteX63" fmla="*/ 2021032 w 2252230"/>
                    <a:gd name="connsiteY63" fmla="*/ 1418814 h 2668321"/>
                    <a:gd name="connsiteX64" fmla="*/ 2015837 w 2252230"/>
                    <a:gd name="connsiteY64" fmla="*/ 1447389 h 2668321"/>
                    <a:gd name="connsiteX65" fmla="*/ 1958687 w 2252230"/>
                    <a:gd name="connsiteY65" fmla="*/ 1530516 h 2668321"/>
                    <a:gd name="connsiteX66" fmla="*/ 1901537 w 2252230"/>
                    <a:gd name="connsiteY66" fmla="*/ 1553896 h 2668321"/>
                    <a:gd name="connsiteX67" fmla="*/ 1891146 w 2252230"/>
                    <a:gd name="connsiteY67" fmla="*/ 1696771 h 2668321"/>
                    <a:gd name="connsiteX68" fmla="*/ 1841789 w 2252230"/>
                    <a:gd name="connsiteY68" fmla="*/ 1696771 h 2668321"/>
                    <a:gd name="connsiteX69" fmla="*/ 1846984 w 2252230"/>
                    <a:gd name="connsiteY69" fmla="*/ 1673391 h 2668321"/>
                    <a:gd name="connsiteX70" fmla="*/ 1808019 w 2252230"/>
                    <a:gd name="connsiteY70" fmla="*/ 1579873 h 2668321"/>
                    <a:gd name="connsiteX71" fmla="*/ 1748271 w 2252230"/>
                    <a:gd name="connsiteY71" fmla="*/ 1660403 h 2668321"/>
                    <a:gd name="connsiteX72" fmla="*/ 1717098 w 2252230"/>
                    <a:gd name="connsiteY72" fmla="*/ 1699369 h 2668321"/>
                    <a:gd name="connsiteX73" fmla="*/ 1602798 w 2252230"/>
                    <a:gd name="connsiteY73" fmla="*/ 1709760 h 2668321"/>
                    <a:gd name="connsiteX74" fmla="*/ 1506682 w 2252230"/>
                    <a:gd name="connsiteY74" fmla="*/ 1743530 h 2668321"/>
                    <a:gd name="connsiteX75" fmla="*/ 1545648 w 2252230"/>
                    <a:gd name="connsiteY75" fmla="*/ 1694173 h 2668321"/>
                    <a:gd name="connsiteX76" fmla="*/ 1493694 w 2252230"/>
                    <a:gd name="connsiteY76" fmla="*/ 1694173 h 2668321"/>
                    <a:gd name="connsiteX77" fmla="*/ 1459923 w 2252230"/>
                    <a:gd name="connsiteY77" fmla="*/ 1678587 h 2668321"/>
                    <a:gd name="connsiteX78" fmla="*/ 1423555 w 2252230"/>
                    <a:gd name="connsiteY78" fmla="*/ 1629230 h 2668321"/>
                    <a:gd name="connsiteX79" fmla="*/ 1410566 w 2252230"/>
                    <a:gd name="connsiteY79" fmla="*/ 1738335 h 2668321"/>
                    <a:gd name="connsiteX80" fmla="*/ 1493694 w 2252230"/>
                    <a:gd name="connsiteY80" fmla="*/ 1800680 h 2668321"/>
                    <a:gd name="connsiteX81" fmla="*/ 1376796 w 2252230"/>
                    <a:gd name="connsiteY81" fmla="*/ 1865623 h 2668321"/>
                    <a:gd name="connsiteX82" fmla="*/ 1304059 w 2252230"/>
                    <a:gd name="connsiteY82" fmla="*/ 2026682 h 2668321"/>
                    <a:gd name="connsiteX83" fmla="*/ 1215737 w 2252230"/>
                    <a:gd name="connsiteY83" fmla="*/ 2000705 h 2668321"/>
                    <a:gd name="connsiteX84" fmla="*/ 1150794 w 2252230"/>
                    <a:gd name="connsiteY84" fmla="*/ 1943555 h 2668321"/>
                    <a:gd name="connsiteX85" fmla="*/ 1179369 w 2252230"/>
                    <a:gd name="connsiteY85" fmla="*/ 1839646 h 2668321"/>
                    <a:gd name="connsiteX86" fmla="*/ 1192357 w 2252230"/>
                    <a:gd name="connsiteY86" fmla="*/ 1727944 h 2668321"/>
                    <a:gd name="connsiteX87" fmla="*/ 1127414 w 2252230"/>
                    <a:gd name="connsiteY87" fmla="*/ 1777301 h 2668321"/>
                    <a:gd name="connsiteX88" fmla="*/ 1080655 w 2252230"/>
                    <a:gd name="connsiteY88" fmla="*/ 1881210 h 2668321"/>
                    <a:gd name="connsiteX89" fmla="*/ 1046884 w 2252230"/>
                    <a:gd name="connsiteY89" fmla="*/ 1855232 h 2668321"/>
                    <a:gd name="connsiteX90" fmla="*/ 1101437 w 2252230"/>
                    <a:gd name="connsiteY90" fmla="*/ 1761714 h 2668321"/>
                    <a:gd name="connsiteX91" fmla="*/ 994930 w 2252230"/>
                    <a:gd name="connsiteY91" fmla="*/ 1759116 h 2668321"/>
                    <a:gd name="connsiteX92" fmla="*/ 919596 w 2252230"/>
                    <a:gd name="connsiteY92" fmla="*/ 1826657 h 2668321"/>
                    <a:gd name="connsiteX93" fmla="*/ 794905 w 2252230"/>
                    <a:gd name="connsiteY93" fmla="*/ 1865623 h 2668321"/>
                    <a:gd name="connsiteX94" fmla="*/ 683203 w 2252230"/>
                    <a:gd name="connsiteY94" fmla="*/ 1914980 h 2668321"/>
                    <a:gd name="connsiteX95" fmla="*/ 592282 w 2252230"/>
                    <a:gd name="connsiteY95" fmla="*/ 1909785 h 2668321"/>
                    <a:gd name="connsiteX96" fmla="*/ 589684 w 2252230"/>
                    <a:gd name="connsiteY96" fmla="*/ 1974728 h 2668321"/>
                    <a:gd name="connsiteX97" fmla="*/ 423430 w 2252230"/>
                    <a:gd name="connsiteY97" fmla="*/ 1995510 h 2668321"/>
                    <a:gd name="connsiteX98" fmla="*/ 361084 w 2252230"/>
                    <a:gd name="connsiteY98" fmla="*/ 2003303 h 2668321"/>
                    <a:gd name="connsiteX99" fmla="*/ 400050 w 2252230"/>
                    <a:gd name="connsiteY99" fmla="*/ 2091626 h 2668321"/>
                    <a:gd name="connsiteX100" fmla="*/ 493569 w 2252230"/>
                    <a:gd name="connsiteY100" fmla="*/ 2055257 h 2668321"/>
                    <a:gd name="connsiteX101" fmla="*/ 511753 w 2252230"/>
                    <a:gd name="connsiteY101" fmla="*/ 2112407 h 2668321"/>
                    <a:gd name="connsiteX102" fmla="*/ 467591 w 2252230"/>
                    <a:gd name="connsiteY102" fmla="*/ 2153971 h 2668321"/>
                    <a:gd name="connsiteX103" fmla="*/ 545523 w 2252230"/>
                    <a:gd name="connsiteY103" fmla="*/ 2179948 h 2668321"/>
                    <a:gd name="connsiteX104" fmla="*/ 574098 w 2252230"/>
                    <a:gd name="connsiteY104" fmla="*/ 2260478 h 2668321"/>
                    <a:gd name="connsiteX105" fmla="*/ 509155 w 2252230"/>
                    <a:gd name="connsiteY105" fmla="*/ 2304639 h 2668321"/>
                    <a:gd name="connsiteX106" fmla="*/ 464994 w 2252230"/>
                    <a:gd name="connsiteY106" fmla="*/ 2478687 h 2668321"/>
                    <a:gd name="connsiteX107" fmla="*/ 457200 w 2252230"/>
                    <a:gd name="connsiteY107" fmla="*/ 2603378 h 2668321"/>
                    <a:gd name="connsiteX108" fmla="*/ 402648 w 2252230"/>
                    <a:gd name="connsiteY108" fmla="*/ 2590389 h 2668321"/>
                    <a:gd name="connsiteX109" fmla="*/ 381866 w 2252230"/>
                    <a:gd name="connsiteY109" fmla="*/ 2611171 h 2668321"/>
                    <a:gd name="connsiteX110" fmla="*/ 402648 w 2252230"/>
                    <a:gd name="connsiteY110" fmla="*/ 2637148 h 2668321"/>
                    <a:gd name="connsiteX111" fmla="*/ 293544 w 2252230"/>
                    <a:gd name="connsiteY111" fmla="*/ 2668321 h 2668321"/>
                    <a:gd name="connsiteX0" fmla="*/ 293544 w 2252230"/>
                    <a:gd name="connsiteY0" fmla="*/ 2668321 h 2668321"/>
                    <a:gd name="connsiteX1" fmla="*/ 225714 w 2252230"/>
                    <a:gd name="connsiteY1" fmla="*/ 2646096 h 2668321"/>
                    <a:gd name="connsiteX2" fmla="*/ 179244 w 2252230"/>
                    <a:gd name="connsiteY2" fmla="*/ 2613769 h 2668321"/>
                    <a:gd name="connsiteX3" fmla="*/ 236394 w 2252230"/>
                    <a:gd name="connsiteY3" fmla="*/ 2538435 h 2668321"/>
                    <a:gd name="connsiteX4" fmla="*/ 207819 w 2252230"/>
                    <a:gd name="connsiteY4" fmla="*/ 2463101 h 2668321"/>
                    <a:gd name="connsiteX5" fmla="*/ 161059 w 2252230"/>
                    <a:gd name="connsiteY5" fmla="*/ 2416341 h 2668321"/>
                    <a:gd name="connsiteX6" fmla="*/ 114300 w 2252230"/>
                    <a:gd name="connsiteY6" fmla="*/ 2283857 h 2668321"/>
                    <a:gd name="connsiteX7" fmla="*/ 41564 w 2252230"/>
                    <a:gd name="connsiteY7" fmla="*/ 2205926 h 2668321"/>
                    <a:gd name="connsiteX8" fmla="*/ 0 w 2252230"/>
                    <a:gd name="connsiteY8" fmla="*/ 2146178 h 2668321"/>
                    <a:gd name="connsiteX9" fmla="*/ 109105 w 2252230"/>
                    <a:gd name="connsiteY9" fmla="*/ 2140982 h 2668321"/>
                    <a:gd name="connsiteX10" fmla="*/ 200025 w 2252230"/>
                    <a:gd name="connsiteY10" fmla="*/ 2107212 h 2668321"/>
                    <a:gd name="connsiteX11" fmla="*/ 332509 w 2252230"/>
                    <a:gd name="connsiteY11" fmla="*/ 2003303 h 2668321"/>
                    <a:gd name="connsiteX12" fmla="*/ 322119 w 2252230"/>
                    <a:gd name="connsiteY12" fmla="*/ 1889003 h 2668321"/>
                    <a:gd name="connsiteX13" fmla="*/ 407844 w 2252230"/>
                    <a:gd name="connsiteY13" fmla="*/ 1889003 h 2668321"/>
                    <a:gd name="connsiteX14" fmla="*/ 587087 w 2252230"/>
                    <a:gd name="connsiteY14" fmla="*/ 1717553 h 2668321"/>
                    <a:gd name="connsiteX15" fmla="*/ 745548 w 2252230"/>
                    <a:gd name="connsiteY15" fmla="*/ 1566885 h 2668321"/>
                    <a:gd name="connsiteX16" fmla="*/ 787112 w 2252230"/>
                    <a:gd name="connsiteY16" fmla="*/ 1608448 h 2668321"/>
                    <a:gd name="connsiteX17" fmla="*/ 1083253 w 2252230"/>
                    <a:gd name="connsiteY17" fmla="*/ 1507137 h 2668321"/>
                    <a:gd name="connsiteX18" fmla="*/ 1252105 w 2252230"/>
                    <a:gd name="connsiteY18" fmla="*/ 1520126 h 2668321"/>
                    <a:gd name="connsiteX19" fmla="*/ 1340428 w 2252230"/>
                    <a:gd name="connsiteY19" fmla="*/ 1572080 h 2668321"/>
                    <a:gd name="connsiteX20" fmla="*/ 1262496 w 2252230"/>
                    <a:gd name="connsiteY20" fmla="*/ 1436998 h 2668321"/>
                    <a:gd name="connsiteX21" fmla="*/ 1358612 w 2252230"/>
                    <a:gd name="connsiteY21" fmla="*/ 1286330 h 2668321"/>
                    <a:gd name="connsiteX22" fmla="*/ 1381991 w 2252230"/>
                    <a:gd name="connsiteY22" fmla="*/ 1236973 h 2668321"/>
                    <a:gd name="connsiteX23" fmla="*/ 1379394 w 2252230"/>
                    <a:gd name="connsiteY23" fmla="*/ 1112282 h 2668321"/>
                    <a:gd name="connsiteX24" fmla="*/ 1462521 w 2252230"/>
                    <a:gd name="connsiteY24" fmla="*/ 1031753 h 2668321"/>
                    <a:gd name="connsiteX25" fmla="*/ 1498889 w 2252230"/>
                    <a:gd name="connsiteY25" fmla="*/ 1070719 h 2668321"/>
                    <a:gd name="connsiteX26" fmla="*/ 1444337 w 2252230"/>
                    <a:gd name="connsiteY26" fmla="*/ 1182421 h 2668321"/>
                    <a:gd name="connsiteX27" fmla="*/ 1504084 w 2252230"/>
                    <a:gd name="connsiteY27" fmla="*/ 1244766 h 2668321"/>
                    <a:gd name="connsiteX28" fmla="*/ 1535257 w 2252230"/>
                    <a:gd name="connsiteY28" fmla="*/ 1166835 h 2668321"/>
                    <a:gd name="connsiteX29" fmla="*/ 1678132 w 2252230"/>
                    <a:gd name="connsiteY29" fmla="*/ 1091501 h 2668321"/>
                    <a:gd name="connsiteX30" fmla="*/ 1732684 w 2252230"/>
                    <a:gd name="connsiteY30" fmla="*/ 969407 h 2668321"/>
                    <a:gd name="connsiteX31" fmla="*/ 1836594 w 2252230"/>
                    <a:gd name="connsiteY31" fmla="*/ 881085 h 2668321"/>
                    <a:gd name="connsiteX32" fmla="*/ 1836594 w 2252230"/>
                    <a:gd name="connsiteY32" fmla="*/ 779773 h 2668321"/>
                    <a:gd name="connsiteX33" fmla="*/ 1914525 w 2252230"/>
                    <a:gd name="connsiteY33" fmla="*/ 569357 h 2668321"/>
                    <a:gd name="connsiteX34" fmla="*/ 1875559 w 2252230"/>
                    <a:gd name="connsiteY34" fmla="*/ 413494 h 2668321"/>
                    <a:gd name="connsiteX35" fmla="*/ 1823605 w 2252230"/>
                    <a:gd name="connsiteY35" fmla="*/ 416091 h 2668321"/>
                    <a:gd name="connsiteX36" fmla="*/ 1859973 w 2252230"/>
                    <a:gd name="connsiteY36" fmla="*/ 348551 h 2668321"/>
                    <a:gd name="connsiteX37" fmla="*/ 1833996 w 2252230"/>
                    <a:gd name="connsiteY37" fmla="*/ 275814 h 2668321"/>
                    <a:gd name="connsiteX38" fmla="*/ 1888548 w 2252230"/>
                    <a:gd name="connsiteY38" fmla="*/ 187491 h 2668321"/>
                    <a:gd name="connsiteX39" fmla="*/ 1896341 w 2252230"/>
                    <a:gd name="connsiteY39" fmla="*/ 104364 h 2668321"/>
                    <a:gd name="connsiteX40" fmla="*/ 1995055 w 2252230"/>
                    <a:gd name="connsiteY40" fmla="*/ 169307 h 2668321"/>
                    <a:gd name="connsiteX41" fmla="*/ 2044412 w 2252230"/>
                    <a:gd name="connsiteY41" fmla="*/ 106962 h 2668321"/>
                    <a:gd name="connsiteX42" fmla="*/ 1989859 w 2252230"/>
                    <a:gd name="connsiteY42" fmla="*/ 91376 h 2668321"/>
                    <a:gd name="connsiteX43" fmla="*/ 1961284 w 2252230"/>
                    <a:gd name="connsiteY43" fmla="*/ 34226 h 2668321"/>
                    <a:gd name="connsiteX44" fmla="*/ 2021032 w 2252230"/>
                    <a:gd name="connsiteY44" fmla="*/ 18639 h 2668321"/>
                    <a:gd name="connsiteX45" fmla="*/ 2072987 w 2252230"/>
                    <a:gd name="connsiteY45" fmla="*/ 55007 h 2668321"/>
                    <a:gd name="connsiteX46" fmla="*/ 2109355 w 2252230"/>
                    <a:gd name="connsiteY46" fmla="*/ 205676 h 2668321"/>
                    <a:gd name="connsiteX47" fmla="*/ 2189884 w 2252230"/>
                    <a:gd name="connsiteY47" fmla="*/ 299194 h 2668321"/>
                    <a:gd name="connsiteX48" fmla="*/ 2252230 w 2252230"/>
                    <a:gd name="connsiteY48" fmla="*/ 442069 h 2668321"/>
                    <a:gd name="connsiteX49" fmla="*/ 2244437 w 2252230"/>
                    <a:gd name="connsiteY49" fmla="*/ 566760 h 2668321"/>
                    <a:gd name="connsiteX50" fmla="*/ 2200275 w 2252230"/>
                    <a:gd name="connsiteY50" fmla="*/ 613519 h 2668321"/>
                    <a:gd name="connsiteX51" fmla="*/ 2208069 w 2252230"/>
                    <a:gd name="connsiteY51" fmla="*/ 756394 h 2668321"/>
                    <a:gd name="connsiteX52" fmla="*/ 2148321 w 2252230"/>
                    <a:gd name="connsiteY52" fmla="*/ 746003 h 2668321"/>
                    <a:gd name="connsiteX53" fmla="*/ 2109355 w 2252230"/>
                    <a:gd name="connsiteY53" fmla="*/ 800555 h 2668321"/>
                    <a:gd name="connsiteX54" fmla="*/ 2163907 w 2252230"/>
                    <a:gd name="connsiteY54" fmla="*/ 972005 h 2668321"/>
                    <a:gd name="connsiteX55" fmla="*/ 2135332 w 2252230"/>
                    <a:gd name="connsiteY55" fmla="*/ 1133064 h 2668321"/>
                    <a:gd name="connsiteX56" fmla="*/ 2122344 w 2252230"/>
                    <a:gd name="connsiteY56" fmla="*/ 1255157 h 2668321"/>
                    <a:gd name="connsiteX57" fmla="*/ 2166505 w 2252230"/>
                    <a:gd name="connsiteY57" fmla="*/ 1379848 h 2668321"/>
                    <a:gd name="connsiteX58" fmla="*/ 2098964 w 2252230"/>
                    <a:gd name="connsiteY58" fmla="*/ 1444791 h 2668321"/>
                    <a:gd name="connsiteX59" fmla="*/ 2114550 w 2252230"/>
                    <a:gd name="connsiteY59" fmla="*/ 1522723 h 2668321"/>
                    <a:gd name="connsiteX60" fmla="*/ 2044412 w 2252230"/>
                    <a:gd name="connsiteY60" fmla="*/ 1546103 h 2668321"/>
                    <a:gd name="connsiteX61" fmla="*/ 2044412 w 2252230"/>
                    <a:gd name="connsiteY61" fmla="*/ 1603253 h 2668321"/>
                    <a:gd name="connsiteX62" fmla="*/ 2010641 w 2252230"/>
                    <a:gd name="connsiteY62" fmla="*/ 1530516 h 2668321"/>
                    <a:gd name="connsiteX63" fmla="*/ 2021032 w 2252230"/>
                    <a:gd name="connsiteY63" fmla="*/ 1418814 h 2668321"/>
                    <a:gd name="connsiteX64" fmla="*/ 2015837 w 2252230"/>
                    <a:gd name="connsiteY64" fmla="*/ 1447389 h 2668321"/>
                    <a:gd name="connsiteX65" fmla="*/ 1958687 w 2252230"/>
                    <a:gd name="connsiteY65" fmla="*/ 1530516 h 2668321"/>
                    <a:gd name="connsiteX66" fmla="*/ 1901537 w 2252230"/>
                    <a:gd name="connsiteY66" fmla="*/ 1553896 h 2668321"/>
                    <a:gd name="connsiteX67" fmla="*/ 1891146 w 2252230"/>
                    <a:gd name="connsiteY67" fmla="*/ 1696771 h 2668321"/>
                    <a:gd name="connsiteX68" fmla="*/ 1841789 w 2252230"/>
                    <a:gd name="connsiteY68" fmla="*/ 1696771 h 2668321"/>
                    <a:gd name="connsiteX69" fmla="*/ 1846984 w 2252230"/>
                    <a:gd name="connsiteY69" fmla="*/ 1673391 h 2668321"/>
                    <a:gd name="connsiteX70" fmla="*/ 1808019 w 2252230"/>
                    <a:gd name="connsiteY70" fmla="*/ 1579873 h 2668321"/>
                    <a:gd name="connsiteX71" fmla="*/ 1748271 w 2252230"/>
                    <a:gd name="connsiteY71" fmla="*/ 1660403 h 2668321"/>
                    <a:gd name="connsiteX72" fmla="*/ 1717098 w 2252230"/>
                    <a:gd name="connsiteY72" fmla="*/ 1699369 h 2668321"/>
                    <a:gd name="connsiteX73" fmla="*/ 1602798 w 2252230"/>
                    <a:gd name="connsiteY73" fmla="*/ 1709760 h 2668321"/>
                    <a:gd name="connsiteX74" fmla="*/ 1506682 w 2252230"/>
                    <a:gd name="connsiteY74" fmla="*/ 1743530 h 2668321"/>
                    <a:gd name="connsiteX75" fmla="*/ 1545648 w 2252230"/>
                    <a:gd name="connsiteY75" fmla="*/ 1694173 h 2668321"/>
                    <a:gd name="connsiteX76" fmla="*/ 1493694 w 2252230"/>
                    <a:gd name="connsiteY76" fmla="*/ 1694173 h 2668321"/>
                    <a:gd name="connsiteX77" fmla="*/ 1459923 w 2252230"/>
                    <a:gd name="connsiteY77" fmla="*/ 1678587 h 2668321"/>
                    <a:gd name="connsiteX78" fmla="*/ 1423555 w 2252230"/>
                    <a:gd name="connsiteY78" fmla="*/ 1629230 h 2668321"/>
                    <a:gd name="connsiteX79" fmla="*/ 1410566 w 2252230"/>
                    <a:gd name="connsiteY79" fmla="*/ 1738335 h 2668321"/>
                    <a:gd name="connsiteX80" fmla="*/ 1493694 w 2252230"/>
                    <a:gd name="connsiteY80" fmla="*/ 1800680 h 2668321"/>
                    <a:gd name="connsiteX81" fmla="*/ 1376796 w 2252230"/>
                    <a:gd name="connsiteY81" fmla="*/ 1865623 h 2668321"/>
                    <a:gd name="connsiteX82" fmla="*/ 1304059 w 2252230"/>
                    <a:gd name="connsiteY82" fmla="*/ 2026682 h 2668321"/>
                    <a:gd name="connsiteX83" fmla="*/ 1215737 w 2252230"/>
                    <a:gd name="connsiteY83" fmla="*/ 2000705 h 2668321"/>
                    <a:gd name="connsiteX84" fmla="*/ 1150794 w 2252230"/>
                    <a:gd name="connsiteY84" fmla="*/ 1943555 h 2668321"/>
                    <a:gd name="connsiteX85" fmla="*/ 1179369 w 2252230"/>
                    <a:gd name="connsiteY85" fmla="*/ 1839646 h 2668321"/>
                    <a:gd name="connsiteX86" fmla="*/ 1192357 w 2252230"/>
                    <a:gd name="connsiteY86" fmla="*/ 1727944 h 2668321"/>
                    <a:gd name="connsiteX87" fmla="*/ 1127414 w 2252230"/>
                    <a:gd name="connsiteY87" fmla="*/ 1777301 h 2668321"/>
                    <a:gd name="connsiteX88" fmla="*/ 1080655 w 2252230"/>
                    <a:gd name="connsiteY88" fmla="*/ 1881210 h 2668321"/>
                    <a:gd name="connsiteX89" fmla="*/ 1046884 w 2252230"/>
                    <a:gd name="connsiteY89" fmla="*/ 1855232 h 2668321"/>
                    <a:gd name="connsiteX90" fmla="*/ 1101437 w 2252230"/>
                    <a:gd name="connsiteY90" fmla="*/ 1761714 h 2668321"/>
                    <a:gd name="connsiteX91" fmla="*/ 994930 w 2252230"/>
                    <a:gd name="connsiteY91" fmla="*/ 1759116 h 2668321"/>
                    <a:gd name="connsiteX92" fmla="*/ 919596 w 2252230"/>
                    <a:gd name="connsiteY92" fmla="*/ 1826657 h 2668321"/>
                    <a:gd name="connsiteX93" fmla="*/ 794905 w 2252230"/>
                    <a:gd name="connsiteY93" fmla="*/ 1865623 h 2668321"/>
                    <a:gd name="connsiteX94" fmla="*/ 683203 w 2252230"/>
                    <a:gd name="connsiteY94" fmla="*/ 1914980 h 2668321"/>
                    <a:gd name="connsiteX95" fmla="*/ 592282 w 2252230"/>
                    <a:gd name="connsiteY95" fmla="*/ 1909785 h 2668321"/>
                    <a:gd name="connsiteX96" fmla="*/ 589684 w 2252230"/>
                    <a:gd name="connsiteY96" fmla="*/ 1974728 h 2668321"/>
                    <a:gd name="connsiteX97" fmla="*/ 423430 w 2252230"/>
                    <a:gd name="connsiteY97" fmla="*/ 1995510 h 2668321"/>
                    <a:gd name="connsiteX98" fmla="*/ 361084 w 2252230"/>
                    <a:gd name="connsiteY98" fmla="*/ 2003303 h 2668321"/>
                    <a:gd name="connsiteX99" fmla="*/ 400050 w 2252230"/>
                    <a:gd name="connsiteY99" fmla="*/ 2091626 h 2668321"/>
                    <a:gd name="connsiteX100" fmla="*/ 493569 w 2252230"/>
                    <a:gd name="connsiteY100" fmla="*/ 2055257 h 2668321"/>
                    <a:gd name="connsiteX101" fmla="*/ 511753 w 2252230"/>
                    <a:gd name="connsiteY101" fmla="*/ 2112407 h 2668321"/>
                    <a:gd name="connsiteX102" fmla="*/ 467591 w 2252230"/>
                    <a:gd name="connsiteY102" fmla="*/ 2153971 h 2668321"/>
                    <a:gd name="connsiteX103" fmla="*/ 545523 w 2252230"/>
                    <a:gd name="connsiteY103" fmla="*/ 2179948 h 2668321"/>
                    <a:gd name="connsiteX104" fmla="*/ 574098 w 2252230"/>
                    <a:gd name="connsiteY104" fmla="*/ 2260478 h 2668321"/>
                    <a:gd name="connsiteX105" fmla="*/ 509155 w 2252230"/>
                    <a:gd name="connsiteY105" fmla="*/ 2304639 h 2668321"/>
                    <a:gd name="connsiteX106" fmla="*/ 464994 w 2252230"/>
                    <a:gd name="connsiteY106" fmla="*/ 2478687 h 2668321"/>
                    <a:gd name="connsiteX107" fmla="*/ 457200 w 2252230"/>
                    <a:gd name="connsiteY107" fmla="*/ 2603378 h 2668321"/>
                    <a:gd name="connsiteX108" fmla="*/ 402648 w 2252230"/>
                    <a:gd name="connsiteY108" fmla="*/ 2590389 h 2668321"/>
                    <a:gd name="connsiteX109" fmla="*/ 381866 w 2252230"/>
                    <a:gd name="connsiteY109" fmla="*/ 2611171 h 2668321"/>
                    <a:gd name="connsiteX110" fmla="*/ 402648 w 2252230"/>
                    <a:gd name="connsiteY110" fmla="*/ 2637148 h 2668321"/>
                    <a:gd name="connsiteX111" fmla="*/ 311439 w 2252230"/>
                    <a:gd name="connsiteY111" fmla="*/ 2550846 h 2668321"/>
                    <a:gd name="connsiteX112" fmla="*/ 293544 w 2252230"/>
                    <a:gd name="connsiteY112" fmla="*/ 2668321 h 2668321"/>
                    <a:gd name="connsiteX0" fmla="*/ 293544 w 2252230"/>
                    <a:gd name="connsiteY0" fmla="*/ 2668321 h 2680134"/>
                    <a:gd name="connsiteX1" fmla="*/ 225714 w 2252230"/>
                    <a:gd name="connsiteY1" fmla="*/ 2646096 h 2680134"/>
                    <a:gd name="connsiteX2" fmla="*/ 179244 w 2252230"/>
                    <a:gd name="connsiteY2" fmla="*/ 2613769 h 2680134"/>
                    <a:gd name="connsiteX3" fmla="*/ 236394 w 2252230"/>
                    <a:gd name="connsiteY3" fmla="*/ 2538435 h 2680134"/>
                    <a:gd name="connsiteX4" fmla="*/ 207819 w 2252230"/>
                    <a:gd name="connsiteY4" fmla="*/ 2463101 h 2680134"/>
                    <a:gd name="connsiteX5" fmla="*/ 161059 w 2252230"/>
                    <a:gd name="connsiteY5" fmla="*/ 2416341 h 2680134"/>
                    <a:gd name="connsiteX6" fmla="*/ 114300 w 2252230"/>
                    <a:gd name="connsiteY6" fmla="*/ 2283857 h 2680134"/>
                    <a:gd name="connsiteX7" fmla="*/ 41564 w 2252230"/>
                    <a:gd name="connsiteY7" fmla="*/ 2205926 h 2680134"/>
                    <a:gd name="connsiteX8" fmla="*/ 0 w 2252230"/>
                    <a:gd name="connsiteY8" fmla="*/ 2146178 h 2680134"/>
                    <a:gd name="connsiteX9" fmla="*/ 109105 w 2252230"/>
                    <a:gd name="connsiteY9" fmla="*/ 2140982 h 2680134"/>
                    <a:gd name="connsiteX10" fmla="*/ 200025 w 2252230"/>
                    <a:gd name="connsiteY10" fmla="*/ 2107212 h 2680134"/>
                    <a:gd name="connsiteX11" fmla="*/ 332509 w 2252230"/>
                    <a:gd name="connsiteY11" fmla="*/ 2003303 h 2680134"/>
                    <a:gd name="connsiteX12" fmla="*/ 322119 w 2252230"/>
                    <a:gd name="connsiteY12" fmla="*/ 1889003 h 2680134"/>
                    <a:gd name="connsiteX13" fmla="*/ 407844 w 2252230"/>
                    <a:gd name="connsiteY13" fmla="*/ 1889003 h 2680134"/>
                    <a:gd name="connsiteX14" fmla="*/ 587087 w 2252230"/>
                    <a:gd name="connsiteY14" fmla="*/ 1717553 h 2680134"/>
                    <a:gd name="connsiteX15" fmla="*/ 745548 w 2252230"/>
                    <a:gd name="connsiteY15" fmla="*/ 1566885 h 2680134"/>
                    <a:gd name="connsiteX16" fmla="*/ 787112 w 2252230"/>
                    <a:gd name="connsiteY16" fmla="*/ 1608448 h 2680134"/>
                    <a:gd name="connsiteX17" fmla="*/ 1083253 w 2252230"/>
                    <a:gd name="connsiteY17" fmla="*/ 1507137 h 2680134"/>
                    <a:gd name="connsiteX18" fmla="*/ 1252105 w 2252230"/>
                    <a:gd name="connsiteY18" fmla="*/ 1520126 h 2680134"/>
                    <a:gd name="connsiteX19" fmla="*/ 1340428 w 2252230"/>
                    <a:gd name="connsiteY19" fmla="*/ 1572080 h 2680134"/>
                    <a:gd name="connsiteX20" fmla="*/ 1262496 w 2252230"/>
                    <a:gd name="connsiteY20" fmla="*/ 1436998 h 2680134"/>
                    <a:gd name="connsiteX21" fmla="*/ 1358612 w 2252230"/>
                    <a:gd name="connsiteY21" fmla="*/ 1286330 h 2680134"/>
                    <a:gd name="connsiteX22" fmla="*/ 1381991 w 2252230"/>
                    <a:gd name="connsiteY22" fmla="*/ 1236973 h 2680134"/>
                    <a:gd name="connsiteX23" fmla="*/ 1379394 w 2252230"/>
                    <a:gd name="connsiteY23" fmla="*/ 1112282 h 2680134"/>
                    <a:gd name="connsiteX24" fmla="*/ 1462521 w 2252230"/>
                    <a:gd name="connsiteY24" fmla="*/ 1031753 h 2680134"/>
                    <a:gd name="connsiteX25" fmla="*/ 1498889 w 2252230"/>
                    <a:gd name="connsiteY25" fmla="*/ 1070719 h 2680134"/>
                    <a:gd name="connsiteX26" fmla="*/ 1444337 w 2252230"/>
                    <a:gd name="connsiteY26" fmla="*/ 1182421 h 2680134"/>
                    <a:gd name="connsiteX27" fmla="*/ 1504084 w 2252230"/>
                    <a:gd name="connsiteY27" fmla="*/ 1244766 h 2680134"/>
                    <a:gd name="connsiteX28" fmla="*/ 1535257 w 2252230"/>
                    <a:gd name="connsiteY28" fmla="*/ 1166835 h 2680134"/>
                    <a:gd name="connsiteX29" fmla="*/ 1678132 w 2252230"/>
                    <a:gd name="connsiteY29" fmla="*/ 1091501 h 2680134"/>
                    <a:gd name="connsiteX30" fmla="*/ 1732684 w 2252230"/>
                    <a:gd name="connsiteY30" fmla="*/ 969407 h 2680134"/>
                    <a:gd name="connsiteX31" fmla="*/ 1836594 w 2252230"/>
                    <a:gd name="connsiteY31" fmla="*/ 881085 h 2680134"/>
                    <a:gd name="connsiteX32" fmla="*/ 1836594 w 2252230"/>
                    <a:gd name="connsiteY32" fmla="*/ 779773 h 2680134"/>
                    <a:gd name="connsiteX33" fmla="*/ 1914525 w 2252230"/>
                    <a:gd name="connsiteY33" fmla="*/ 569357 h 2680134"/>
                    <a:gd name="connsiteX34" fmla="*/ 1875559 w 2252230"/>
                    <a:gd name="connsiteY34" fmla="*/ 413494 h 2680134"/>
                    <a:gd name="connsiteX35" fmla="*/ 1823605 w 2252230"/>
                    <a:gd name="connsiteY35" fmla="*/ 416091 h 2680134"/>
                    <a:gd name="connsiteX36" fmla="*/ 1859973 w 2252230"/>
                    <a:gd name="connsiteY36" fmla="*/ 348551 h 2680134"/>
                    <a:gd name="connsiteX37" fmla="*/ 1833996 w 2252230"/>
                    <a:gd name="connsiteY37" fmla="*/ 275814 h 2680134"/>
                    <a:gd name="connsiteX38" fmla="*/ 1888548 w 2252230"/>
                    <a:gd name="connsiteY38" fmla="*/ 187491 h 2680134"/>
                    <a:gd name="connsiteX39" fmla="*/ 1896341 w 2252230"/>
                    <a:gd name="connsiteY39" fmla="*/ 104364 h 2680134"/>
                    <a:gd name="connsiteX40" fmla="*/ 1995055 w 2252230"/>
                    <a:gd name="connsiteY40" fmla="*/ 169307 h 2680134"/>
                    <a:gd name="connsiteX41" fmla="*/ 2044412 w 2252230"/>
                    <a:gd name="connsiteY41" fmla="*/ 106962 h 2680134"/>
                    <a:gd name="connsiteX42" fmla="*/ 1989859 w 2252230"/>
                    <a:gd name="connsiteY42" fmla="*/ 91376 h 2680134"/>
                    <a:gd name="connsiteX43" fmla="*/ 1961284 w 2252230"/>
                    <a:gd name="connsiteY43" fmla="*/ 34226 h 2680134"/>
                    <a:gd name="connsiteX44" fmla="*/ 2021032 w 2252230"/>
                    <a:gd name="connsiteY44" fmla="*/ 18639 h 2680134"/>
                    <a:gd name="connsiteX45" fmla="*/ 2072987 w 2252230"/>
                    <a:gd name="connsiteY45" fmla="*/ 55007 h 2680134"/>
                    <a:gd name="connsiteX46" fmla="*/ 2109355 w 2252230"/>
                    <a:gd name="connsiteY46" fmla="*/ 205676 h 2680134"/>
                    <a:gd name="connsiteX47" fmla="*/ 2189884 w 2252230"/>
                    <a:gd name="connsiteY47" fmla="*/ 299194 h 2680134"/>
                    <a:gd name="connsiteX48" fmla="*/ 2252230 w 2252230"/>
                    <a:gd name="connsiteY48" fmla="*/ 442069 h 2680134"/>
                    <a:gd name="connsiteX49" fmla="*/ 2244437 w 2252230"/>
                    <a:gd name="connsiteY49" fmla="*/ 566760 h 2680134"/>
                    <a:gd name="connsiteX50" fmla="*/ 2200275 w 2252230"/>
                    <a:gd name="connsiteY50" fmla="*/ 613519 h 2680134"/>
                    <a:gd name="connsiteX51" fmla="*/ 2208069 w 2252230"/>
                    <a:gd name="connsiteY51" fmla="*/ 756394 h 2680134"/>
                    <a:gd name="connsiteX52" fmla="*/ 2148321 w 2252230"/>
                    <a:gd name="connsiteY52" fmla="*/ 746003 h 2680134"/>
                    <a:gd name="connsiteX53" fmla="*/ 2109355 w 2252230"/>
                    <a:gd name="connsiteY53" fmla="*/ 800555 h 2680134"/>
                    <a:gd name="connsiteX54" fmla="*/ 2163907 w 2252230"/>
                    <a:gd name="connsiteY54" fmla="*/ 972005 h 2680134"/>
                    <a:gd name="connsiteX55" fmla="*/ 2135332 w 2252230"/>
                    <a:gd name="connsiteY55" fmla="*/ 1133064 h 2680134"/>
                    <a:gd name="connsiteX56" fmla="*/ 2122344 w 2252230"/>
                    <a:gd name="connsiteY56" fmla="*/ 1255157 h 2680134"/>
                    <a:gd name="connsiteX57" fmla="*/ 2166505 w 2252230"/>
                    <a:gd name="connsiteY57" fmla="*/ 1379848 h 2680134"/>
                    <a:gd name="connsiteX58" fmla="*/ 2098964 w 2252230"/>
                    <a:gd name="connsiteY58" fmla="*/ 1444791 h 2680134"/>
                    <a:gd name="connsiteX59" fmla="*/ 2114550 w 2252230"/>
                    <a:gd name="connsiteY59" fmla="*/ 1522723 h 2680134"/>
                    <a:gd name="connsiteX60" fmla="*/ 2044412 w 2252230"/>
                    <a:gd name="connsiteY60" fmla="*/ 1546103 h 2680134"/>
                    <a:gd name="connsiteX61" fmla="*/ 2044412 w 2252230"/>
                    <a:gd name="connsiteY61" fmla="*/ 1603253 h 2680134"/>
                    <a:gd name="connsiteX62" fmla="*/ 2010641 w 2252230"/>
                    <a:gd name="connsiteY62" fmla="*/ 1530516 h 2680134"/>
                    <a:gd name="connsiteX63" fmla="*/ 2021032 w 2252230"/>
                    <a:gd name="connsiteY63" fmla="*/ 1418814 h 2680134"/>
                    <a:gd name="connsiteX64" fmla="*/ 2015837 w 2252230"/>
                    <a:gd name="connsiteY64" fmla="*/ 1447389 h 2680134"/>
                    <a:gd name="connsiteX65" fmla="*/ 1958687 w 2252230"/>
                    <a:gd name="connsiteY65" fmla="*/ 1530516 h 2680134"/>
                    <a:gd name="connsiteX66" fmla="*/ 1901537 w 2252230"/>
                    <a:gd name="connsiteY66" fmla="*/ 1553896 h 2680134"/>
                    <a:gd name="connsiteX67" fmla="*/ 1891146 w 2252230"/>
                    <a:gd name="connsiteY67" fmla="*/ 1696771 h 2680134"/>
                    <a:gd name="connsiteX68" fmla="*/ 1841789 w 2252230"/>
                    <a:gd name="connsiteY68" fmla="*/ 1696771 h 2680134"/>
                    <a:gd name="connsiteX69" fmla="*/ 1846984 w 2252230"/>
                    <a:gd name="connsiteY69" fmla="*/ 1673391 h 2680134"/>
                    <a:gd name="connsiteX70" fmla="*/ 1808019 w 2252230"/>
                    <a:gd name="connsiteY70" fmla="*/ 1579873 h 2680134"/>
                    <a:gd name="connsiteX71" fmla="*/ 1748271 w 2252230"/>
                    <a:gd name="connsiteY71" fmla="*/ 1660403 h 2680134"/>
                    <a:gd name="connsiteX72" fmla="*/ 1717098 w 2252230"/>
                    <a:gd name="connsiteY72" fmla="*/ 1699369 h 2680134"/>
                    <a:gd name="connsiteX73" fmla="*/ 1602798 w 2252230"/>
                    <a:gd name="connsiteY73" fmla="*/ 1709760 h 2680134"/>
                    <a:gd name="connsiteX74" fmla="*/ 1506682 w 2252230"/>
                    <a:gd name="connsiteY74" fmla="*/ 1743530 h 2680134"/>
                    <a:gd name="connsiteX75" fmla="*/ 1545648 w 2252230"/>
                    <a:gd name="connsiteY75" fmla="*/ 1694173 h 2680134"/>
                    <a:gd name="connsiteX76" fmla="*/ 1493694 w 2252230"/>
                    <a:gd name="connsiteY76" fmla="*/ 1694173 h 2680134"/>
                    <a:gd name="connsiteX77" fmla="*/ 1459923 w 2252230"/>
                    <a:gd name="connsiteY77" fmla="*/ 1678587 h 2680134"/>
                    <a:gd name="connsiteX78" fmla="*/ 1423555 w 2252230"/>
                    <a:gd name="connsiteY78" fmla="*/ 1629230 h 2680134"/>
                    <a:gd name="connsiteX79" fmla="*/ 1410566 w 2252230"/>
                    <a:gd name="connsiteY79" fmla="*/ 1738335 h 2680134"/>
                    <a:gd name="connsiteX80" fmla="*/ 1493694 w 2252230"/>
                    <a:gd name="connsiteY80" fmla="*/ 1800680 h 2680134"/>
                    <a:gd name="connsiteX81" fmla="*/ 1376796 w 2252230"/>
                    <a:gd name="connsiteY81" fmla="*/ 1865623 h 2680134"/>
                    <a:gd name="connsiteX82" fmla="*/ 1304059 w 2252230"/>
                    <a:gd name="connsiteY82" fmla="*/ 2026682 h 2680134"/>
                    <a:gd name="connsiteX83" fmla="*/ 1215737 w 2252230"/>
                    <a:gd name="connsiteY83" fmla="*/ 2000705 h 2680134"/>
                    <a:gd name="connsiteX84" fmla="*/ 1150794 w 2252230"/>
                    <a:gd name="connsiteY84" fmla="*/ 1943555 h 2680134"/>
                    <a:gd name="connsiteX85" fmla="*/ 1179369 w 2252230"/>
                    <a:gd name="connsiteY85" fmla="*/ 1839646 h 2680134"/>
                    <a:gd name="connsiteX86" fmla="*/ 1192357 w 2252230"/>
                    <a:gd name="connsiteY86" fmla="*/ 1727944 h 2680134"/>
                    <a:gd name="connsiteX87" fmla="*/ 1127414 w 2252230"/>
                    <a:gd name="connsiteY87" fmla="*/ 1777301 h 2680134"/>
                    <a:gd name="connsiteX88" fmla="*/ 1080655 w 2252230"/>
                    <a:gd name="connsiteY88" fmla="*/ 1881210 h 2680134"/>
                    <a:gd name="connsiteX89" fmla="*/ 1046884 w 2252230"/>
                    <a:gd name="connsiteY89" fmla="*/ 1855232 h 2680134"/>
                    <a:gd name="connsiteX90" fmla="*/ 1101437 w 2252230"/>
                    <a:gd name="connsiteY90" fmla="*/ 1761714 h 2680134"/>
                    <a:gd name="connsiteX91" fmla="*/ 994930 w 2252230"/>
                    <a:gd name="connsiteY91" fmla="*/ 1759116 h 2680134"/>
                    <a:gd name="connsiteX92" fmla="*/ 919596 w 2252230"/>
                    <a:gd name="connsiteY92" fmla="*/ 1826657 h 2680134"/>
                    <a:gd name="connsiteX93" fmla="*/ 794905 w 2252230"/>
                    <a:gd name="connsiteY93" fmla="*/ 1865623 h 2680134"/>
                    <a:gd name="connsiteX94" fmla="*/ 683203 w 2252230"/>
                    <a:gd name="connsiteY94" fmla="*/ 1914980 h 2680134"/>
                    <a:gd name="connsiteX95" fmla="*/ 592282 w 2252230"/>
                    <a:gd name="connsiteY95" fmla="*/ 1909785 h 2680134"/>
                    <a:gd name="connsiteX96" fmla="*/ 589684 w 2252230"/>
                    <a:gd name="connsiteY96" fmla="*/ 1974728 h 2680134"/>
                    <a:gd name="connsiteX97" fmla="*/ 423430 w 2252230"/>
                    <a:gd name="connsiteY97" fmla="*/ 1995510 h 2680134"/>
                    <a:gd name="connsiteX98" fmla="*/ 361084 w 2252230"/>
                    <a:gd name="connsiteY98" fmla="*/ 2003303 h 2680134"/>
                    <a:gd name="connsiteX99" fmla="*/ 400050 w 2252230"/>
                    <a:gd name="connsiteY99" fmla="*/ 2091626 h 2680134"/>
                    <a:gd name="connsiteX100" fmla="*/ 493569 w 2252230"/>
                    <a:gd name="connsiteY100" fmla="*/ 2055257 h 2680134"/>
                    <a:gd name="connsiteX101" fmla="*/ 511753 w 2252230"/>
                    <a:gd name="connsiteY101" fmla="*/ 2112407 h 2680134"/>
                    <a:gd name="connsiteX102" fmla="*/ 467591 w 2252230"/>
                    <a:gd name="connsiteY102" fmla="*/ 2153971 h 2680134"/>
                    <a:gd name="connsiteX103" fmla="*/ 545523 w 2252230"/>
                    <a:gd name="connsiteY103" fmla="*/ 2179948 h 2680134"/>
                    <a:gd name="connsiteX104" fmla="*/ 574098 w 2252230"/>
                    <a:gd name="connsiteY104" fmla="*/ 2260478 h 2680134"/>
                    <a:gd name="connsiteX105" fmla="*/ 509155 w 2252230"/>
                    <a:gd name="connsiteY105" fmla="*/ 2304639 h 2680134"/>
                    <a:gd name="connsiteX106" fmla="*/ 464994 w 2252230"/>
                    <a:gd name="connsiteY106" fmla="*/ 2478687 h 2680134"/>
                    <a:gd name="connsiteX107" fmla="*/ 457200 w 2252230"/>
                    <a:gd name="connsiteY107" fmla="*/ 2603378 h 2680134"/>
                    <a:gd name="connsiteX108" fmla="*/ 402648 w 2252230"/>
                    <a:gd name="connsiteY108" fmla="*/ 2590389 h 2680134"/>
                    <a:gd name="connsiteX109" fmla="*/ 381866 w 2252230"/>
                    <a:gd name="connsiteY109" fmla="*/ 2611171 h 2680134"/>
                    <a:gd name="connsiteX110" fmla="*/ 402648 w 2252230"/>
                    <a:gd name="connsiteY110" fmla="*/ 2637148 h 2680134"/>
                    <a:gd name="connsiteX111" fmla="*/ 325727 w 2252230"/>
                    <a:gd name="connsiteY111" fmla="*/ 2677846 h 2680134"/>
                    <a:gd name="connsiteX112" fmla="*/ 311439 w 2252230"/>
                    <a:gd name="connsiteY112" fmla="*/ 2550846 h 2680134"/>
                    <a:gd name="connsiteX113" fmla="*/ 293544 w 2252230"/>
                    <a:gd name="connsiteY113"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6394 w 2252230"/>
                    <a:gd name="connsiteY3" fmla="*/ 2538435 h 2680134"/>
                    <a:gd name="connsiteX4" fmla="*/ 207819 w 2252230"/>
                    <a:gd name="connsiteY4" fmla="*/ 2463101 h 2680134"/>
                    <a:gd name="connsiteX5" fmla="*/ 161059 w 2252230"/>
                    <a:gd name="connsiteY5" fmla="*/ 2416341 h 2680134"/>
                    <a:gd name="connsiteX6" fmla="*/ 114300 w 2252230"/>
                    <a:gd name="connsiteY6" fmla="*/ 2283857 h 2680134"/>
                    <a:gd name="connsiteX7" fmla="*/ 41564 w 2252230"/>
                    <a:gd name="connsiteY7" fmla="*/ 2205926 h 2680134"/>
                    <a:gd name="connsiteX8" fmla="*/ 0 w 2252230"/>
                    <a:gd name="connsiteY8" fmla="*/ 2146178 h 2680134"/>
                    <a:gd name="connsiteX9" fmla="*/ 109105 w 2252230"/>
                    <a:gd name="connsiteY9" fmla="*/ 2140982 h 2680134"/>
                    <a:gd name="connsiteX10" fmla="*/ 200025 w 2252230"/>
                    <a:gd name="connsiteY10" fmla="*/ 2107212 h 2680134"/>
                    <a:gd name="connsiteX11" fmla="*/ 332509 w 2252230"/>
                    <a:gd name="connsiteY11" fmla="*/ 2003303 h 2680134"/>
                    <a:gd name="connsiteX12" fmla="*/ 322119 w 2252230"/>
                    <a:gd name="connsiteY12" fmla="*/ 1889003 h 2680134"/>
                    <a:gd name="connsiteX13" fmla="*/ 407844 w 2252230"/>
                    <a:gd name="connsiteY13" fmla="*/ 1889003 h 2680134"/>
                    <a:gd name="connsiteX14" fmla="*/ 587087 w 2252230"/>
                    <a:gd name="connsiteY14" fmla="*/ 1717553 h 2680134"/>
                    <a:gd name="connsiteX15" fmla="*/ 745548 w 2252230"/>
                    <a:gd name="connsiteY15" fmla="*/ 1566885 h 2680134"/>
                    <a:gd name="connsiteX16" fmla="*/ 787112 w 2252230"/>
                    <a:gd name="connsiteY16" fmla="*/ 1608448 h 2680134"/>
                    <a:gd name="connsiteX17" fmla="*/ 1083253 w 2252230"/>
                    <a:gd name="connsiteY17" fmla="*/ 1507137 h 2680134"/>
                    <a:gd name="connsiteX18" fmla="*/ 1252105 w 2252230"/>
                    <a:gd name="connsiteY18" fmla="*/ 1520126 h 2680134"/>
                    <a:gd name="connsiteX19" fmla="*/ 1340428 w 2252230"/>
                    <a:gd name="connsiteY19" fmla="*/ 1572080 h 2680134"/>
                    <a:gd name="connsiteX20" fmla="*/ 1262496 w 2252230"/>
                    <a:gd name="connsiteY20" fmla="*/ 1436998 h 2680134"/>
                    <a:gd name="connsiteX21" fmla="*/ 1358612 w 2252230"/>
                    <a:gd name="connsiteY21" fmla="*/ 1286330 h 2680134"/>
                    <a:gd name="connsiteX22" fmla="*/ 1381991 w 2252230"/>
                    <a:gd name="connsiteY22" fmla="*/ 1236973 h 2680134"/>
                    <a:gd name="connsiteX23" fmla="*/ 1379394 w 2252230"/>
                    <a:gd name="connsiteY23" fmla="*/ 1112282 h 2680134"/>
                    <a:gd name="connsiteX24" fmla="*/ 1462521 w 2252230"/>
                    <a:gd name="connsiteY24" fmla="*/ 1031753 h 2680134"/>
                    <a:gd name="connsiteX25" fmla="*/ 1498889 w 2252230"/>
                    <a:gd name="connsiteY25" fmla="*/ 1070719 h 2680134"/>
                    <a:gd name="connsiteX26" fmla="*/ 1444337 w 2252230"/>
                    <a:gd name="connsiteY26" fmla="*/ 1182421 h 2680134"/>
                    <a:gd name="connsiteX27" fmla="*/ 1504084 w 2252230"/>
                    <a:gd name="connsiteY27" fmla="*/ 1244766 h 2680134"/>
                    <a:gd name="connsiteX28" fmla="*/ 1535257 w 2252230"/>
                    <a:gd name="connsiteY28" fmla="*/ 1166835 h 2680134"/>
                    <a:gd name="connsiteX29" fmla="*/ 1678132 w 2252230"/>
                    <a:gd name="connsiteY29" fmla="*/ 1091501 h 2680134"/>
                    <a:gd name="connsiteX30" fmla="*/ 1732684 w 2252230"/>
                    <a:gd name="connsiteY30" fmla="*/ 969407 h 2680134"/>
                    <a:gd name="connsiteX31" fmla="*/ 1836594 w 2252230"/>
                    <a:gd name="connsiteY31" fmla="*/ 881085 h 2680134"/>
                    <a:gd name="connsiteX32" fmla="*/ 1836594 w 2252230"/>
                    <a:gd name="connsiteY32" fmla="*/ 779773 h 2680134"/>
                    <a:gd name="connsiteX33" fmla="*/ 1914525 w 2252230"/>
                    <a:gd name="connsiteY33" fmla="*/ 569357 h 2680134"/>
                    <a:gd name="connsiteX34" fmla="*/ 1875559 w 2252230"/>
                    <a:gd name="connsiteY34" fmla="*/ 413494 h 2680134"/>
                    <a:gd name="connsiteX35" fmla="*/ 1823605 w 2252230"/>
                    <a:gd name="connsiteY35" fmla="*/ 416091 h 2680134"/>
                    <a:gd name="connsiteX36" fmla="*/ 1859973 w 2252230"/>
                    <a:gd name="connsiteY36" fmla="*/ 348551 h 2680134"/>
                    <a:gd name="connsiteX37" fmla="*/ 1833996 w 2252230"/>
                    <a:gd name="connsiteY37" fmla="*/ 275814 h 2680134"/>
                    <a:gd name="connsiteX38" fmla="*/ 1888548 w 2252230"/>
                    <a:gd name="connsiteY38" fmla="*/ 187491 h 2680134"/>
                    <a:gd name="connsiteX39" fmla="*/ 1896341 w 2252230"/>
                    <a:gd name="connsiteY39" fmla="*/ 104364 h 2680134"/>
                    <a:gd name="connsiteX40" fmla="*/ 1995055 w 2252230"/>
                    <a:gd name="connsiteY40" fmla="*/ 169307 h 2680134"/>
                    <a:gd name="connsiteX41" fmla="*/ 2044412 w 2252230"/>
                    <a:gd name="connsiteY41" fmla="*/ 106962 h 2680134"/>
                    <a:gd name="connsiteX42" fmla="*/ 1989859 w 2252230"/>
                    <a:gd name="connsiteY42" fmla="*/ 91376 h 2680134"/>
                    <a:gd name="connsiteX43" fmla="*/ 1961284 w 2252230"/>
                    <a:gd name="connsiteY43" fmla="*/ 34226 h 2680134"/>
                    <a:gd name="connsiteX44" fmla="*/ 2021032 w 2252230"/>
                    <a:gd name="connsiteY44" fmla="*/ 18639 h 2680134"/>
                    <a:gd name="connsiteX45" fmla="*/ 2072987 w 2252230"/>
                    <a:gd name="connsiteY45" fmla="*/ 55007 h 2680134"/>
                    <a:gd name="connsiteX46" fmla="*/ 2109355 w 2252230"/>
                    <a:gd name="connsiteY46" fmla="*/ 205676 h 2680134"/>
                    <a:gd name="connsiteX47" fmla="*/ 2189884 w 2252230"/>
                    <a:gd name="connsiteY47" fmla="*/ 299194 h 2680134"/>
                    <a:gd name="connsiteX48" fmla="*/ 2252230 w 2252230"/>
                    <a:gd name="connsiteY48" fmla="*/ 442069 h 2680134"/>
                    <a:gd name="connsiteX49" fmla="*/ 2244437 w 2252230"/>
                    <a:gd name="connsiteY49" fmla="*/ 566760 h 2680134"/>
                    <a:gd name="connsiteX50" fmla="*/ 2200275 w 2252230"/>
                    <a:gd name="connsiteY50" fmla="*/ 613519 h 2680134"/>
                    <a:gd name="connsiteX51" fmla="*/ 2208069 w 2252230"/>
                    <a:gd name="connsiteY51" fmla="*/ 756394 h 2680134"/>
                    <a:gd name="connsiteX52" fmla="*/ 2148321 w 2252230"/>
                    <a:gd name="connsiteY52" fmla="*/ 746003 h 2680134"/>
                    <a:gd name="connsiteX53" fmla="*/ 2109355 w 2252230"/>
                    <a:gd name="connsiteY53" fmla="*/ 800555 h 2680134"/>
                    <a:gd name="connsiteX54" fmla="*/ 2163907 w 2252230"/>
                    <a:gd name="connsiteY54" fmla="*/ 972005 h 2680134"/>
                    <a:gd name="connsiteX55" fmla="*/ 2135332 w 2252230"/>
                    <a:gd name="connsiteY55" fmla="*/ 1133064 h 2680134"/>
                    <a:gd name="connsiteX56" fmla="*/ 2122344 w 2252230"/>
                    <a:gd name="connsiteY56" fmla="*/ 1255157 h 2680134"/>
                    <a:gd name="connsiteX57" fmla="*/ 2166505 w 2252230"/>
                    <a:gd name="connsiteY57" fmla="*/ 1379848 h 2680134"/>
                    <a:gd name="connsiteX58" fmla="*/ 2098964 w 2252230"/>
                    <a:gd name="connsiteY58" fmla="*/ 1444791 h 2680134"/>
                    <a:gd name="connsiteX59" fmla="*/ 2114550 w 2252230"/>
                    <a:gd name="connsiteY59" fmla="*/ 1522723 h 2680134"/>
                    <a:gd name="connsiteX60" fmla="*/ 2044412 w 2252230"/>
                    <a:gd name="connsiteY60" fmla="*/ 1546103 h 2680134"/>
                    <a:gd name="connsiteX61" fmla="*/ 2044412 w 2252230"/>
                    <a:gd name="connsiteY61" fmla="*/ 1603253 h 2680134"/>
                    <a:gd name="connsiteX62" fmla="*/ 2010641 w 2252230"/>
                    <a:gd name="connsiteY62" fmla="*/ 1530516 h 2680134"/>
                    <a:gd name="connsiteX63" fmla="*/ 2021032 w 2252230"/>
                    <a:gd name="connsiteY63" fmla="*/ 1418814 h 2680134"/>
                    <a:gd name="connsiteX64" fmla="*/ 2015837 w 2252230"/>
                    <a:gd name="connsiteY64" fmla="*/ 1447389 h 2680134"/>
                    <a:gd name="connsiteX65" fmla="*/ 1958687 w 2252230"/>
                    <a:gd name="connsiteY65" fmla="*/ 1530516 h 2680134"/>
                    <a:gd name="connsiteX66" fmla="*/ 1901537 w 2252230"/>
                    <a:gd name="connsiteY66" fmla="*/ 1553896 h 2680134"/>
                    <a:gd name="connsiteX67" fmla="*/ 1891146 w 2252230"/>
                    <a:gd name="connsiteY67" fmla="*/ 1696771 h 2680134"/>
                    <a:gd name="connsiteX68" fmla="*/ 1841789 w 2252230"/>
                    <a:gd name="connsiteY68" fmla="*/ 1696771 h 2680134"/>
                    <a:gd name="connsiteX69" fmla="*/ 1846984 w 2252230"/>
                    <a:gd name="connsiteY69" fmla="*/ 1673391 h 2680134"/>
                    <a:gd name="connsiteX70" fmla="*/ 1808019 w 2252230"/>
                    <a:gd name="connsiteY70" fmla="*/ 1579873 h 2680134"/>
                    <a:gd name="connsiteX71" fmla="*/ 1748271 w 2252230"/>
                    <a:gd name="connsiteY71" fmla="*/ 1660403 h 2680134"/>
                    <a:gd name="connsiteX72" fmla="*/ 1717098 w 2252230"/>
                    <a:gd name="connsiteY72" fmla="*/ 1699369 h 2680134"/>
                    <a:gd name="connsiteX73" fmla="*/ 1602798 w 2252230"/>
                    <a:gd name="connsiteY73" fmla="*/ 1709760 h 2680134"/>
                    <a:gd name="connsiteX74" fmla="*/ 1506682 w 2252230"/>
                    <a:gd name="connsiteY74" fmla="*/ 1743530 h 2680134"/>
                    <a:gd name="connsiteX75" fmla="*/ 1545648 w 2252230"/>
                    <a:gd name="connsiteY75" fmla="*/ 1694173 h 2680134"/>
                    <a:gd name="connsiteX76" fmla="*/ 1493694 w 2252230"/>
                    <a:gd name="connsiteY76" fmla="*/ 1694173 h 2680134"/>
                    <a:gd name="connsiteX77" fmla="*/ 1459923 w 2252230"/>
                    <a:gd name="connsiteY77" fmla="*/ 1678587 h 2680134"/>
                    <a:gd name="connsiteX78" fmla="*/ 1423555 w 2252230"/>
                    <a:gd name="connsiteY78" fmla="*/ 1629230 h 2680134"/>
                    <a:gd name="connsiteX79" fmla="*/ 1410566 w 2252230"/>
                    <a:gd name="connsiteY79" fmla="*/ 1738335 h 2680134"/>
                    <a:gd name="connsiteX80" fmla="*/ 1493694 w 2252230"/>
                    <a:gd name="connsiteY80" fmla="*/ 1800680 h 2680134"/>
                    <a:gd name="connsiteX81" fmla="*/ 1376796 w 2252230"/>
                    <a:gd name="connsiteY81" fmla="*/ 1865623 h 2680134"/>
                    <a:gd name="connsiteX82" fmla="*/ 1304059 w 2252230"/>
                    <a:gd name="connsiteY82" fmla="*/ 2026682 h 2680134"/>
                    <a:gd name="connsiteX83" fmla="*/ 1215737 w 2252230"/>
                    <a:gd name="connsiteY83" fmla="*/ 2000705 h 2680134"/>
                    <a:gd name="connsiteX84" fmla="*/ 1150794 w 2252230"/>
                    <a:gd name="connsiteY84" fmla="*/ 1943555 h 2680134"/>
                    <a:gd name="connsiteX85" fmla="*/ 1179369 w 2252230"/>
                    <a:gd name="connsiteY85" fmla="*/ 1839646 h 2680134"/>
                    <a:gd name="connsiteX86" fmla="*/ 1192357 w 2252230"/>
                    <a:gd name="connsiteY86" fmla="*/ 1727944 h 2680134"/>
                    <a:gd name="connsiteX87" fmla="*/ 1127414 w 2252230"/>
                    <a:gd name="connsiteY87" fmla="*/ 1777301 h 2680134"/>
                    <a:gd name="connsiteX88" fmla="*/ 1080655 w 2252230"/>
                    <a:gd name="connsiteY88" fmla="*/ 1881210 h 2680134"/>
                    <a:gd name="connsiteX89" fmla="*/ 1046884 w 2252230"/>
                    <a:gd name="connsiteY89" fmla="*/ 1855232 h 2680134"/>
                    <a:gd name="connsiteX90" fmla="*/ 1101437 w 2252230"/>
                    <a:gd name="connsiteY90" fmla="*/ 1761714 h 2680134"/>
                    <a:gd name="connsiteX91" fmla="*/ 994930 w 2252230"/>
                    <a:gd name="connsiteY91" fmla="*/ 1759116 h 2680134"/>
                    <a:gd name="connsiteX92" fmla="*/ 919596 w 2252230"/>
                    <a:gd name="connsiteY92" fmla="*/ 1826657 h 2680134"/>
                    <a:gd name="connsiteX93" fmla="*/ 794905 w 2252230"/>
                    <a:gd name="connsiteY93" fmla="*/ 1865623 h 2680134"/>
                    <a:gd name="connsiteX94" fmla="*/ 683203 w 2252230"/>
                    <a:gd name="connsiteY94" fmla="*/ 1914980 h 2680134"/>
                    <a:gd name="connsiteX95" fmla="*/ 592282 w 2252230"/>
                    <a:gd name="connsiteY95" fmla="*/ 1909785 h 2680134"/>
                    <a:gd name="connsiteX96" fmla="*/ 589684 w 2252230"/>
                    <a:gd name="connsiteY96" fmla="*/ 1974728 h 2680134"/>
                    <a:gd name="connsiteX97" fmla="*/ 423430 w 2252230"/>
                    <a:gd name="connsiteY97" fmla="*/ 1995510 h 2680134"/>
                    <a:gd name="connsiteX98" fmla="*/ 361084 w 2252230"/>
                    <a:gd name="connsiteY98" fmla="*/ 2003303 h 2680134"/>
                    <a:gd name="connsiteX99" fmla="*/ 400050 w 2252230"/>
                    <a:gd name="connsiteY99" fmla="*/ 2091626 h 2680134"/>
                    <a:gd name="connsiteX100" fmla="*/ 493569 w 2252230"/>
                    <a:gd name="connsiteY100" fmla="*/ 2055257 h 2680134"/>
                    <a:gd name="connsiteX101" fmla="*/ 511753 w 2252230"/>
                    <a:gd name="connsiteY101" fmla="*/ 2112407 h 2680134"/>
                    <a:gd name="connsiteX102" fmla="*/ 467591 w 2252230"/>
                    <a:gd name="connsiteY102" fmla="*/ 2153971 h 2680134"/>
                    <a:gd name="connsiteX103" fmla="*/ 545523 w 2252230"/>
                    <a:gd name="connsiteY103" fmla="*/ 2179948 h 2680134"/>
                    <a:gd name="connsiteX104" fmla="*/ 574098 w 2252230"/>
                    <a:gd name="connsiteY104" fmla="*/ 2260478 h 2680134"/>
                    <a:gd name="connsiteX105" fmla="*/ 509155 w 2252230"/>
                    <a:gd name="connsiteY105" fmla="*/ 2304639 h 2680134"/>
                    <a:gd name="connsiteX106" fmla="*/ 464994 w 2252230"/>
                    <a:gd name="connsiteY106" fmla="*/ 2478687 h 2680134"/>
                    <a:gd name="connsiteX107" fmla="*/ 457200 w 2252230"/>
                    <a:gd name="connsiteY107" fmla="*/ 2603378 h 2680134"/>
                    <a:gd name="connsiteX108" fmla="*/ 402648 w 2252230"/>
                    <a:gd name="connsiteY108" fmla="*/ 2590389 h 2680134"/>
                    <a:gd name="connsiteX109" fmla="*/ 381866 w 2252230"/>
                    <a:gd name="connsiteY109" fmla="*/ 2611171 h 2680134"/>
                    <a:gd name="connsiteX110" fmla="*/ 402648 w 2252230"/>
                    <a:gd name="connsiteY110" fmla="*/ 2637148 h 2680134"/>
                    <a:gd name="connsiteX111" fmla="*/ 325727 w 2252230"/>
                    <a:gd name="connsiteY111" fmla="*/ 2677846 h 2680134"/>
                    <a:gd name="connsiteX112" fmla="*/ 340014 w 2252230"/>
                    <a:gd name="connsiteY112" fmla="*/ 2623870 h 2680134"/>
                    <a:gd name="connsiteX113" fmla="*/ 311439 w 2252230"/>
                    <a:gd name="connsiteY113" fmla="*/ 2550846 h 2680134"/>
                    <a:gd name="connsiteX114" fmla="*/ 293544 w 2252230"/>
                    <a:gd name="connsiteY114"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07819 w 2252230"/>
                    <a:gd name="connsiteY5" fmla="*/ 2463101 h 2680134"/>
                    <a:gd name="connsiteX6" fmla="*/ 161059 w 2252230"/>
                    <a:gd name="connsiteY6" fmla="*/ 2416341 h 2680134"/>
                    <a:gd name="connsiteX7" fmla="*/ 114300 w 2252230"/>
                    <a:gd name="connsiteY7" fmla="*/ 2283857 h 2680134"/>
                    <a:gd name="connsiteX8" fmla="*/ 41564 w 2252230"/>
                    <a:gd name="connsiteY8" fmla="*/ 2205926 h 2680134"/>
                    <a:gd name="connsiteX9" fmla="*/ 0 w 2252230"/>
                    <a:gd name="connsiteY9" fmla="*/ 2146178 h 2680134"/>
                    <a:gd name="connsiteX10" fmla="*/ 109105 w 2252230"/>
                    <a:gd name="connsiteY10" fmla="*/ 2140982 h 2680134"/>
                    <a:gd name="connsiteX11" fmla="*/ 200025 w 2252230"/>
                    <a:gd name="connsiteY11" fmla="*/ 2107212 h 2680134"/>
                    <a:gd name="connsiteX12" fmla="*/ 332509 w 2252230"/>
                    <a:gd name="connsiteY12" fmla="*/ 2003303 h 2680134"/>
                    <a:gd name="connsiteX13" fmla="*/ 322119 w 2252230"/>
                    <a:gd name="connsiteY13" fmla="*/ 1889003 h 2680134"/>
                    <a:gd name="connsiteX14" fmla="*/ 407844 w 2252230"/>
                    <a:gd name="connsiteY14" fmla="*/ 1889003 h 2680134"/>
                    <a:gd name="connsiteX15" fmla="*/ 587087 w 2252230"/>
                    <a:gd name="connsiteY15" fmla="*/ 1717553 h 2680134"/>
                    <a:gd name="connsiteX16" fmla="*/ 745548 w 2252230"/>
                    <a:gd name="connsiteY16" fmla="*/ 1566885 h 2680134"/>
                    <a:gd name="connsiteX17" fmla="*/ 787112 w 2252230"/>
                    <a:gd name="connsiteY17" fmla="*/ 1608448 h 2680134"/>
                    <a:gd name="connsiteX18" fmla="*/ 1083253 w 2252230"/>
                    <a:gd name="connsiteY18" fmla="*/ 1507137 h 2680134"/>
                    <a:gd name="connsiteX19" fmla="*/ 1252105 w 2252230"/>
                    <a:gd name="connsiteY19" fmla="*/ 1520126 h 2680134"/>
                    <a:gd name="connsiteX20" fmla="*/ 1340428 w 2252230"/>
                    <a:gd name="connsiteY20" fmla="*/ 1572080 h 2680134"/>
                    <a:gd name="connsiteX21" fmla="*/ 1262496 w 2252230"/>
                    <a:gd name="connsiteY21" fmla="*/ 1436998 h 2680134"/>
                    <a:gd name="connsiteX22" fmla="*/ 1358612 w 2252230"/>
                    <a:gd name="connsiteY22" fmla="*/ 1286330 h 2680134"/>
                    <a:gd name="connsiteX23" fmla="*/ 1381991 w 2252230"/>
                    <a:gd name="connsiteY23" fmla="*/ 1236973 h 2680134"/>
                    <a:gd name="connsiteX24" fmla="*/ 1379394 w 2252230"/>
                    <a:gd name="connsiteY24" fmla="*/ 1112282 h 2680134"/>
                    <a:gd name="connsiteX25" fmla="*/ 1462521 w 2252230"/>
                    <a:gd name="connsiteY25" fmla="*/ 1031753 h 2680134"/>
                    <a:gd name="connsiteX26" fmla="*/ 1498889 w 2252230"/>
                    <a:gd name="connsiteY26" fmla="*/ 1070719 h 2680134"/>
                    <a:gd name="connsiteX27" fmla="*/ 1444337 w 2252230"/>
                    <a:gd name="connsiteY27" fmla="*/ 1182421 h 2680134"/>
                    <a:gd name="connsiteX28" fmla="*/ 1504084 w 2252230"/>
                    <a:gd name="connsiteY28" fmla="*/ 1244766 h 2680134"/>
                    <a:gd name="connsiteX29" fmla="*/ 1535257 w 2252230"/>
                    <a:gd name="connsiteY29" fmla="*/ 1166835 h 2680134"/>
                    <a:gd name="connsiteX30" fmla="*/ 1678132 w 2252230"/>
                    <a:gd name="connsiteY30" fmla="*/ 1091501 h 2680134"/>
                    <a:gd name="connsiteX31" fmla="*/ 1732684 w 2252230"/>
                    <a:gd name="connsiteY31" fmla="*/ 969407 h 2680134"/>
                    <a:gd name="connsiteX32" fmla="*/ 1836594 w 2252230"/>
                    <a:gd name="connsiteY32" fmla="*/ 881085 h 2680134"/>
                    <a:gd name="connsiteX33" fmla="*/ 1836594 w 2252230"/>
                    <a:gd name="connsiteY33" fmla="*/ 779773 h 2680134"/>
                    <a:gd name="connsiteX34" fmla="*/ 1914525 w 2252230"/>
                    <a:gd name="connsiteY34" fmla="*/ 569357 h 2680134"/>
                    <a:gd name="connsiteX35" fmla="*/ 1875559 w 2252230"/>
                    <a:gd name="connsiteY35" fmla="*/ 413494 h 2680134"/>
                    <a:gd name="connsiteX36" fmla="*/ 1823605 w 2252230"/>
                    <a:gd name="connsiteY36" fmla="*/ 416091 h 2680134"/>
                    <a:gd name="connsiteX37" fmla="*/ 1859973 w 2252230"/>
                    <a:gd name="connsiteY37" fmla="*/ 348551 h 2680134"/>
                    <a:gd name="connsiteX38" fmla="*/ 1833996 w 2252230"/>
                    <a:gd name="connsiteY38" fmla="*/ 275814 h 2680134"/>
                    <a:gd name="connsiteX39" fmla="*/ 1888548 w 2252230"/>
                    <a:gd name="connsiteY39" fmla="*/ 187491 h 2680134"/>
                    <a:gd name="connsiteX40" fmla="*/ 1896341 w 2252230"/>
                    <a:gd name="connsiteY40" fmla="*/ 104364 h 2680134"/>
                    <a:gd name="connsiteX41" fmla="*/ 1995055 w 2252230"/>
                    <a:gd name="connsiteY41" fmla="*/ 169307 h 2680134"/>
                    <a:gd name="connsiteX42" fmla="*/ 2044412 w 2252230"/>
                    <a:gd name="connsiteY42" fmla="*/ 106962 h 2680134"/>
                    <a:gd name="connsiteX43" fmla="*/ 1989859 w 2252230"/>
                    <a:gd name="connsiteY43" fmla="*/ 91376 h 2680134"/>
                    <a:gd name="connsiteX44" fmla="*/ 1961284 w 2252230"/>
                    <a:gd name="connsiteY44" fmla="*/ 34226 h 2680134"/>
                    <a:gd name="connsiteX45" fmla="*/ 2021032 w 2252230"/>
                    <a:gd name="connsiteY45" fmla="*/ 18639 h 2680134"/>
                    <a:gd name="connsiteX46" fmla="*/ 2072987 w 2252230"/>
                    <a:gd name="connsiteY46" fmla="*/ 55007 h 2680134"/>
                    <a:gd name="connsiteX47" fmla="*/ 2109355 w 2252230"/>
                    <a:gd name="connsiteY47" fmla="*/ 205676 h 2680134"/>
                    <a:gd name="connsiteX48" fmla="*/ 2189884 w 2252230"/>
                    <a:gd name="connsiteY48" fmla="*/ 299194 h 2680134"/>
                    <a:gd name="connsiteX49" fmla="*/ 2252230 w 2252230"/>
                    <a:gd name="connsiteY49" fmla="*/ 442069 h 2680134"/>
                    <a:gd name="connsiteX50" fmla="*/ 2244437 w 2252230"/>
                    <a:gd name="connsiteY50" fmla="*/ 566760 h 2680134"/>
                    <a:gd name="connsiteX51" fmla="*/ 2200275 w 2252230"/>
                    <a:gd name="connsiteY51" fmla="*/ 613519 h 2680134"/>
                    <a:gd name="connsiteX52" fmla="*/ 2208069 w 2252230"/>
                    <a:gd name="connsiteY52" fmla="*/ 756394 h 2680134"/>
                    <a:gd name="connsiteX53" fmla="*/ 2148321 w 2252230"/>
                    <a:gd name="connsiteY53" fmla="*/ 746003 h 2680134"/>
                    <a:gd name="connsiteX54" fmla="*/ 2109355 w 2252230"/>
                    <a:gd name="connsiteY54" fmla="*/ 800555 h 2680134"/>
                    <a:gd name="connsiteX55" fmla="*/ 2163907 w 2252230"/>
                    <a:gd name="connsiteY55" fmla="*/ 972005 h 2680134"/>
                    <a:gd name="connsiteX56" fmla="*/ 2135332 w 2252230"/>
                    <a:gd name="connsiteY56" fmla="*/ 1133064 h 2680134"/>
                    <a:gd name="connsiteX57" fmla="*/ 2122344 w 2252230"/>
                    <a:gd name="connsiteY57" fmla="*/ 1255157 h 2680134"/>
                    <a:gd name="connsiteX58" fmla="*/ 2166505 w 2252230"/>
                    <a:gd name="connsiteY58" fmla="*/ 1379848 h 2680134"/>
                    <a:gd name="connsiteX59" fmla="*/ 2098964 w 2252230"/>
                    <a:gd name="connsiteY59" fmla="*/ 1444791 h 2680134"/>
                    <a:gd name="connsiteX60" fmla="*/ 2114550 w 2252230"/>
                    <a:gd name="connsiteY60" fmla="*/ 1522723 h 2680134"/>
                    <a:gd name="connsiteX61" fmla="*/ 2044412 w 2252230"/>
                    <a:gd name="connsiteY61" fmla="*/ 1546103 h 2680134"/>
                    <a:gd name="connsiteX62" fmla="*/ 2044412 w 2252230"/>
                    <a:gd name="connsiteY62" fmla="*/ 1603253 h 2680134"/>
                    <a:gd name="connsiteX63" fmla="*/ 2010641 w 2252230"/>
                    <a:gd name="connsiteY63" fmla="*/ 1530516 h 2680134"/>
                    <a:gd name="connsiteX64" fmla="*/ 2021032 w 2252230"/>
                    <a:gd name="connsiteY64" fmla="*/ 1418814 h 2680134"/>
                    <a:gd name="connsiteX65" fmla="*/ 2015837 w 2252230"/>
                    <a:gd name="connsiteY65" fmla="*/ 1447389 h 2680134"/>
                    <a:gd name="connsiteX66" fmla="*/ 1958687 w 2252230"/>
                    <a:gd name="connsiteY66" fmla="*/ 1530516 h 2680134"/>
                    <a:gd name="connsiteX67" fmla="*/ 1901537 w 2252230"/>
                    <a:gd name="connsiteY67" fmla="*/ 1553896 h 2680134"/>
                    <a:gd name="connsiteX68" fmla="*/ 1891146 w 2252230"/>
                    <a:gd name="connsiteY68" fmla="*/ 1696771 h 2680134"/>
                    <a:gd name="connsiteX69" fmla="*/ 1841789 w 2252230"/>
                    <a:gd name="connsiteY69" fmla="*/ 1696771 h 2680134"/>
                    <a:gd name="connsiteX70" fmla="*/ 1846984 w 2252230"/>
                    <a:gd name="connsiteY70" fmla="*/ 1673391 h 2680134"/>
                    <a:gd name="connsiteX71" fmla="*/ 1808019 w 2252230"/>
                    <a:gd name="connsiteY71" fmla="*/ 1579873 h 2680134"/>
                    <a:gd name="connsiteX72" fmla="*/ 1748271 w 2252230"/>
                    <a:gd name="connsiteY72" fmla="*/ 1660403 h 2680134"/>
                    <a:gd name="connsiteX73" fmla="*/ 1717098 w 2252230"/>
                    <a:gd name="connsiteY73" fmla="*/ 1699369 h 2680134"/>
                    <a:gd name="connsiteX74" fmla="*/ 1602798 w 2252230"/>
                    <a:gd name="connsiteY74" fmla="*/ 1709760 h 2680134"/>
                    <a:gd name="connsiteX75" fmla="*/ 1506682 w 2252230"/>
                    <a:gd name="connsiteY75" fmla="*/ 1743530 h 2680134"/>
                    <a:gd name="connsiteX76" fmla="*/ 1545648 w 2252230"/>
                    <a:gd name="connsiteY76" fmla="*/ 1694173 h 2680134"/>
                    <a:gd name="connsiteX77" fmla="*/ 1493694 w 2252230"/>
                    <a:gd name="connsiteY77" fmla="*/ 1694173 h 2680134"/>
                    <a:gd name="connsiteX78" fmla="*/ 1459923 w 2252230"/>
                    <a:gd name="connsiteY78" fmla="*/ 1678587 h 2680134"/>
                    <a:gd name="connsiteX79" fmla="*/ 1423555 w 2252230"/>
                    <a:gd name="connsiteY79" fmla="*/ 1629230 h 2680134"/>
                    <a:gd name="connsiteX80" fmla="*/ 1410566 w 2252230"/>
                    <a:gd name="connsiteY80" fmla="*/ 1738335 h 2680134"/>
                    <a:gd name="connsiteX81" fmla="*/ 1493694 w 2252230"/>
                    <a:gd name="connsiteY81" fmla="*/ 1800680 h 2680134"/>
                    <a:gd name="connsiteX82" fmla="*/ 1376796 w 2252230"/>
                    <a:gd name="connsiteY82" fmla="*/ 1865623 h 2680134"/>
                    <a:gd name="connsiteX83" fmla="*/ 1304059 w 2252230"/>
                    <a:gd name="connsiteY83" fmla="*/ 2026682 h 2680134"/>
                    <a:gd name="connsiteX84" fmla="*/ 1215737 w 2252230"/>
                    <a:gd name="connsiteY84" fmla="*/ 2000705 h 2680134"/>
                    <a:gd name="connsiteX85" fmla="*/ 1150794 w 2252230"/>
                    <a:gd name="connsiteY85" fmla="*/ 1943555 h 2680134"/>
                    <a:gd name="connsiteX86" fmla="*/ 1179369 w 2252230"/>
                    <a:gd name="connsiteY86" fmla="*/ 1839646 h 2680134"/>
                    <a:gd name="connsiteX87" fmla="*/ 1192357 w 2252230"/>
                    <a:gd name="connsiteY87" fmla="*/ 1727944 h 2680134"/>
                    <a:gd name="connsiteX88" fmla="*/ 1127414 w 2252230"/>
                    <a:gd name="connsiteY88" fmla="*/ 1777301 h 2680134"/>
                    <a:gd name="connsiteX89" fmla="*/ 1080655 w 2252230"/>
                    <a:gd name="connsiteY89" fmla="*/ 1881210 h 2680134"/>
                    <a:gd name="connsiteX90" fmla="*/ 1046884 w 2252230"/>
                    <a:gd name="connsiteY90" fmla="*/ 1855232 h 2680134"/>
                    <a:gd name="connsiteX91" fmla="*/ 1101437 w 2252230"/>
                    <a:gd name="connsiteY91" fmla="*/ 1761714 h 2680134"/>
                    <a:gd name="connsiteX92" fmla="*/ 994930 w 2252230"/>
                    <a:gd name="connsiteY92" fmla="*/ 1759116 h 2680134"/>
                    <a:gd name="connsiteX93" fmla="*/ 919596 w 2252230"/>
                    <a:gd name="connsiteY93" fmla="*/ 1826657 h 2680134"/>
                    <a:gd name="connsiteX94" fmla="*/ 794905 w 2252230"/>
                    <a:gd name="connsiteY94" fmla="*/ 1865623 h 2680134"/>
                    <a:gd name="connsiteX95" fmla="*/ 683203 w 2252230"/>
                    <a:gd name="connsiteY95" fmla="*/ 1914980 h 2680134"/>
                    <a:gd name="connsiteX96" fmla="*/ 592282 w 2252230"/>
                    <a:gd name="connsiteY96" fmla="*/ 1909785 h 2680134"/>
                    <a:gd name="connsiteX97" fmla="*/ 589684 w 2252230"/>
                    <a:gd name="connsiteY97" fmla="*/ 1974728 h 2680134"/>
                    <a:gd name="connsiteX98" fmla="*/ 423430 w 2252230"/>
                    <a:gd name="connsiteY98" fmla="*/ 1995510 h 2680134"/>
                    <a:gd name="connsiteX99" fmla="*/ 361084 w 2252230"/>
                    <a:gd name="connsiteY99" fmla="*/ 2003303 h 2680134"/>
                    <a:gd name="connsiteX100" fmla="*/ 400050 w 2252230"/>
                    <a:gd name="connsiteY100" fmla="*/ 2091626 h 2680134"/>
                    <a:gd name="connsiteX101" fmla="*/ 493569 w 2252230"/>
                    <a:gd name="connsiteY101" fmla="*/ 2055257 h 2680134"/>
                    <a:gd name="connsiteX102" fmla="*/ 511753 w 2252230"/>
                    <a:gd name="connsiteY102" fmla="*/ 2112407 h 2680134"/>
                    <a:gd name="connsiteX103" fmla="*/ 467591 w 2252230"/>
                    <a:gd name="connsiteY103" fmla="*/ 2153971 h 2680134"/>
                    <a:gd name="connsiteX104" fmla="*/ 545523 w 2252230"/>
                    <a:gd name="connsiteY104" fmla="*/ 2179948 h 2680134"/>
                    <a:gd name="connsiteX105" fmla="*/ 574098 w 2252230"/>
                    <a:gd name="connsiteY105" fmla="*/ 2260478 h 2680134"/>
                    <a:gd name="connsiteX106" fmla="*/ 509155 w 2252230"/>
                    <a:gd name="connsiteY106" fmla="*/ 2304639 h 2680134"/>
                    <a:gd name="connsiteX107" fmla="*/ 464994 w 2252230"/>
                    <a:gd name="connsiteY107" fmla="*/ 2478687 h 2680134"/>
                    <a:gd name="connsiteX108" fmla="*/ 457200 w 2252230"/>
                    <a:gd name="connsiteY108" fmla="*/ 2603378 h 2680134"/>
                    <a:gd name="connsiteX109" fmla="*/ 402648 w 2252230"/>
                    <a:gd name="connsiteY109" fmla="*/ 2590389 h 2680134"/>
                    <a:gd name="connsiteX110" fmla="*/ 381866 w 2252230"/>
                    <a:gd name="connsiteY110" fmla="*/ 2611171 h 2680134"/>
                    <a:gd name="connsiteX111" fmla="*/ 402648 w 2252230"/>
                    <a:gd name="connsiteY111" fmla="*/ 2637148 h 2680134"/>
                    <a:gd name="connsiteX112" fmla="*/ 325727 w 2252230"/>
                    <a:gd name="connsiteY112" fmla="*/ 2677846 h 2680134"/>
                    <a:gd name="connsiteX113" fmla="*/ 340014 w 2252230"/>
                    <a:gd name="connsiteY113" fmla="*/ 2623870 h 2680134"/>
                    <a:gd name="connsiteX114" fmla="*/ 311439 w 2252230"/>
                    <a:gd name="connsiteY114" fmla="*/ 2550846 h 2680134"/>
                    <a:gd name="connsiteX115" fmla="*/ 293544 w 2252230"/>
                    <a:gd name="connsiteY115"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332509 w 2252230"/>
                    <a:gd name="connsiteY13" fmla="*/ 2003303 h 2680134"/>
                    <a:gd name="connsiteX14" fmla="*/ 322119 w 2252230"/>
                    <a:gd name="connsiteY14" fmla="*/ 1889003 h 2680134"/>
                    <a:gd name="connsiteX15" fmla="*/ 407844 w 2252230"/>
                    <a:gd name="connsiteY15" fmla="*/ 1889003 h 2680134"/>
                    <a:gd name="connsiteX16" fmla="*/ 587087 w 2252230"/>
                    <a:gd name="connsiteY16" fmla="*/ 1717553 h 2680134"/>
                    <a:gd name="connsiteX17" fmla="*/ 745548 w 2252230"/>
                    <a:gd name="connsiteY17" fmla="*/ 1566885 h 2680134"/>
                    <a:gd name="connsiteX18" fmla="*/ 787112 w 2252230"/>
                    <a:gd name="connsiteY18" fmla="*/ 1608448 h 2680134"/>
                    <a:gd name="connsiteX19" fmla="*/ 1083253 w 2252230"/>
                    <a:gd name="connsiteY19" fmla="*/ 1507137 h 2680134"/>
                    <a:gd name="connsiteX20" fmla="*/ 1252105 w 2252230"/>
                    <a:gd name="connsiteY20" fmla="*/ 1520126 h 2680134"/>
                    <a:gd name="connsiteX21" fmla="*/ 1340428 w 2252230"/>
                    <a:gd name="connsiteY21" fmla="*/ 1572080 h 2680134"/>
                    <a:gd name="connsiteX22" fmla="*/ 1262496 w 2252230"/>
                    <a:gd name="connsiteY22" fmla="*/ 1436998 h 2680134"/>
                    <a:gd name="connsiteX23" fmla="*/ 1358612 w 2252230"/>
                    <a:gd name="connsiteY23" fmla="*/ 1286330 h 2680134"/>
                    <a:gd name="connsiteX24" fmla="*/ 1381991 w 2252230"/>
                    <a:gd name="connsiteY24" fmla="*/ 1236973 h 2680134"/>
                    <a:gd name="connsiteX25" fmla="*/ 1379394 w 2252230"/>
                    <a:gd name="connsiteY25" fmla="*/ 1112282 h 2680134"/>
                    <a:gd name="connsiteX26" fmla="*/ 1462521 w 2252230"/>
                    <a:gd name="connsiteY26" fmla="*/ 1031753 h 2680134"/>
                    <a:gd name="connsiteX27" fmla="*/ 1498889 w 2252230"/>
                    <a:gd name="connsiteY27" fmla="*/ 1070719 h 2680134"/>
                    <a:gd name="connsiteX28" fmla="*/ 1444337 w 2252230"/>
                    <a:gd name="connsiteY28" fmla="*/ 1182421 h 2680134"/>
                    <a:gd name="connsiteX29" fmla="*/ 1504084 w 2252230"/>
                    <a:gd name="connsiteY29" fmla="*/ 1244766 h 2680134"/>
                    <a:gd name="connsiteX30" fmla="*/ 1535257 w 2252230"/>
                    <a:gd name="connsiteY30" fmla="*/ 1166835 h 2680134"/>
                    <a:gd name="connsiteX31" fmla="*/ 1678132 w 2252230"/>
                    <a:gd name="connsiteY31" fmla="*/ 1091501 h 2680134"/>
                    <a:gd name="connsiteX32" fmla="*/ 1732684 w 2252230"/>
                    <a:gd name="connsiteY32" fmla="*/ 969407 h 2680134"/>
                    <a:gd name="connsiteX33" fmla="*/ 1836594 w 2252230"/>
                    <a:gd name="connsiteY33" fmla="*/ 881085 h 2680134"/>
                    <a:gd name="connsiteX34" fmla="*/ 1836594 w 2252230"/>
                    <a:gd name="connsiteY34" fmla="*/ 779773 h 2680134"/>
                    <a:gd name="connsiteX35" fmla="*/ 1914525 w 2252230"/>
                    <a:gd name="connsiteY35" fmla="*/ 569357 h 2680134"/>
                    <a:gd name="connsiteX36" fmla="*/ 1875559 w 2252230"/>
                    <a:gd name="connsiteY36" fmla="*/ 413494 h 2680134"/>
                    <a:gd name="connsiteX37" fmla="*/ 1823605 w 2252230"/>
                    <a:gd name="connsiteY37" fmla="*/ 416091 h 2680134"/>
                    <a:gd name="connsiteX38" fmla="*/ 1859973 w 2252230"/>
                    <a:gd name="connsiteY38" fmla="*/ 348551 h 2680134"/>
                    <a:gd name="connsiteX39" fmla="*/ 1833996 w 2252230"/>
                    <a:gd name="connsiteY39" fmla="*/ 275814 h 2680134"/>
                    <a:gd name="connsiteX40" fmla="*/ 1888548 w 2252230"/>
                    <a:gd name="connsiteY40" fmla="*/ 187491 h 2680134"/>
                    <a:gd name="connsiteX41" fmla="*/ 1896341 w 2252230"/>
                    <a:gd name="connsiteY41" fmla="*/ 104364 h 2680134"/>
                    <a:gd name="connsiteX42" fmla="*/ 1995055 w 2252230"/>
                    <a:gd name="connsiteY42" fmla="*/ 169307 h 2680134"/>
                    <a:gd name="connsiteX43" fmla="*/ 2044412 w 2252230"/>
                    <a:gd name="connsiteY43" fmla="*/ 106962 h 2680134"/>
                    <a:gd name="connsiteX44" fmla="*/ 1989859 w 2252230"/>
                    <a:gd name="connsiteY44" fmla="*/ 91376 h 2680134"/>
                    <a:gd name="connsiteX45" fmla="*/ 1961284 w 2252230"/>
                    <a:gd name="connsiteY45" fmla="*/ 34226 h 2680134"/>
                    <a:gd name="connsiteX46" fmla="*/ 2021032 w 2252230"/>
                    <a:gd name="connsiteY46" fmla="*/ 18639 h 2680134"/>
                    <a:gd name="connsiteX47" fmla="*/ 2072987 w 2252230"/>
                    <a:gd name="connsiteY47" fmla="*/ 55007 h 2680134"/>
                    <a:gd name="connsiteX48" fmla="*/ 2109355 w 2252230"/>
                    <a:gd name="connsiteY48" fmla="*/ 205676 h 2680134"/>
                    <a:gd name="connsiteX49" fmla="*/ 2189884 w 2252230"/>
                    <a:gd name="connsiteY49" fmla="*/ 299194 h 2680134"/>
                    <a:gd name="connsiteX50" fmla="*/ 2252230 w 2252230"/>
                    <a:gd name="connsiteY50" fmla="*/ 442069 h 2680134"/>
                    <a:gd name="connsiteX51" fmla="*/ 2244437 w 2252230"/>
                    <a:gd name="connsiteY51" fmla="*/ 566760 h 2680134"/>
                    <a:gd name="connsiteX52" fmla="*/ 2200275 w 2252230"/>
                    <a:gd name="connsiteY52" fmla="*/ 613519 h 2680134"/>
                    <a:gd name="connsiteX53" fmla="*/ 2208069 w 2252230"/>
                    <a:gd name="connsiteY53" fmla="*/ 756394 h 2680134"/>
                    <a:gd name="connsiteX54" fmla="*/ 2148321 w 2252230"/>
                    <a:gd name="connsiteY54" fmla="*/ 746003 h 2680134"/>
                    <a:gd name="connsiteX55" fmla="*/ 2109355 w 2252230"/>
                    <a:gd name="connsiteY55" fmla="*/ 800555 h 2680134"/>
                    <a:gd name="connsiteX56" fmla="*/ 2163907 w 2252230"/>
                    <a:gd name="connsiteY56" fmla="*/ 972005 h 2680134"/>
                    <a:gd name="connsiteX57" fmla="*/ 2135332 w 2252230"/>
                    <a:gd name="connsiteY57" fmla="*/ 1133064 h 2680134"/>
                    <a:gd name="connsiteX58" fmla="*/ 2122344 w 2252230"/>
                    <a:gd name="connsiteY58" fmla="*/ 1255157 h 2680134"/>
                    <a:gd name="connsiteX59" fmla="*/ 2166505 w 2252230"/>
                    <a:gd name="connsiteY59" fmla="*/ 1379848 h 2680134"/>
                    <a:gd name="connsiteX60" fmla="*/ 2098964 w 2252230"/>
                    <a:gd name="connsiteY60" fmla="*/ 1444791 h 2680134"/>
                    <a:gd name="connsiteX61" fmla="*/ 2114550 w 2252230"/>
                    <a:gd name="connsiteY61" fmla="*/ 1522723 h 2680134"/>
                    <a:gd name="connsiteX62" fmla="*/ 2044412 w 2252230"/>
                    <a:gd name="connsiteY62" fmla="*/ 1546103 h 2680134"/>
                    <a:gd name="connsiteX63" fmla="*/ 2044412 w 2252230"/>
                    <a:gd name="connsiteY63" fmla="*/ 1603253 h 2680134"/>
                    <a:gd name="connsiteX64" fmla="*/ 2010641 w 2252230"/>
                    <a:gd name="connsiteY64" fmla="*/ 1530516 h 2680134"/>
                    <a:gd name="connsiteX65" fmla="*/ 2021032 w 2252230"/>
                    <a:gd name="connsiteY65" fmla="*/ 1418814 h 2680134"/>
                    <a:gd name="connsiteX66" fmla="*/ 2015837 w 2252230"/>
                    <a:gd name="connsiteY66" fmla="*/ 1447389 h 2680134"/>
                    <a:gd name="connsiteX67" fmla="*/ 1958687 w 2252230"/>
                    <a:gd name="connsiteY67" fmla="*/ 1530516 h 2680134"/>
                    <a:gd name="connsiteX68" fmla="*/ 1901537 w 2252230"/>
                    <a:gd name="connsiteY68" fmla="*/ 1553896 h 2680134"/>
                    <a:gd name="connsiteX69" fmla="*/ 1891146 w 2252230"/>
                    <a:gd name="connsiteY69" fmla="*/ 1696771 h 2680134"/>
                    <a:gd name="connsiteX70" fmla="*/ 1841789 w 2252230"/>
                    <a:gd name="connsiteY70" fmla="*/ 1696771 h 2680134"/>
                    <a:gd name="connsiteX71" fmla="*/ 1846984 w 2252230"/>
                    <a:gd name="connsiteY71" fmla="*/ 1673391 h 2680134"/>
                    <a:gd name="connsiteX72" fmla="*/ 1808019 w 2252230"/>
                    <a:gd name="connsiteY72" fmla="*/ 1579873 h 2680134"/>
                    <a:gd name="connsiteX73" fmla="*/ 1748271 w 2252230"/>
                    <a:gd name="connsiteY73" fmla="*/ 1660403 h 2680134"/>
                    <a:gd name="connsiteX74" fmla="*/ 1717098 w 2252230"/>
                    <a:gd name="connsiteY74" fmla="*/ 1699369 h 2680134"/>
                    <a:gd name="connsiteX75" fmla="*/ 1602798 w 2252230"/>
                    <a:gd name="connsiteY75" fmla="*/ 1709760 h 2680134"/>
                    <a:gd name="connsiteX76" fmla="*/ 1506682 w 2252230"/>
                    <a:gd name="connsiteY76" fmla="*/ 1743530 h 2680134"/>
                    <a:gd name="connsiteX77" fmla="*/ 1545648 w 2252230"/>
                    <a:gd name="connsiteY77" fmla="*/ 1694173 h 2680134"/>
                    <a:gd name="connsiteX78" fmla="*/ 1493694 w 2252230"/>
                    <a:gd name="connsiteY78" fmla="*/ 1694173 h 2680134"/>
                    <a:gd name="connsiteX79" fmla="*/ 1459923 w 2252230"/>
                    <a:gd name="connsiteY79" fmla="*/ 1678587 h 2680134"/>
                    <a:gd name="connsiteX80" fmla="*/ 1423555 w 2252230"/>
                    <a:gd name="connsiteY80" fmla="*/ 1629230 h 2680134"/>
                    <a:gd name="connsiteX81" fmla="*/ 1410566 w 2252230"/>
                    <a:gd name="connsiteY81" fmla="*/ 1738335 h 2680134"/>
                    <a:gd name="connsiteX82" fmla="*/ 1493694 w 2252230"/>
                    <a:gd name="connsiteY82" fmla="*/ 1800680 h 2680134"/>
                    <a:gd name="connsiteX83" fmla="*/ 1376796 w 2252230"/>
                    <a:gd name="connsiteY83" fmla="*/ 1865623 h 2680134"/>
                    <a:gd name="connsiteX84" fmla="*/ 1304059 w 2252230"/>
                    <a:gd name="connsiteY84" fmla="*/ 2026682 h 2680134"/>
                    <a:gd name="connsiteX85" fmla="*/ 1215737 w 2252230"/>
                    <a:gd name="connsiteY85" fmla="*/ 2000705 h 2680134"/>
                    <a:gd name="connsiteX86" fmla="*/ 1150794 w 2252230"/>
                    <a:gd name="connsiteY86" fmla="*/ 1943555 h 2680134"/>
                    <a:gd name="connsiteX87" fmla="*/ 1179369 w 2252230"/>
                    <a:gd name="connsiteY87" fmla="*/ 1839646 h 2680134"/>
                    <a:gd name="connsiteX88" fmla="*/ 1192357 w 2252230"/>
                    <a:gd name="connsiteY88" fmla="*/ 1727944 h 2680134"/>
                    <a:gd name="connsiteX89" fmla="*/ 1127414 w 2252230"/>
                    <a:gd name="connsiteY89" fmla="*/ 1777301 h 2680134"/>
                    <a:gd name="connsiteX90" fmla="*/ 1080655 w 2252230"/>
                    <a:gd name="connsiteY90" fmla="*/ 1881210 h 2680134"/>
                    <a:gd name="connsiteX91" fmla="*/ 1046884 w 2252230"/>
                    <a:gd name="connsiteY91" fmla="*/ 1855232 h 2680134"/>
                    <a:gd name="connsiteX92" fmla="*/ 1101437 w 2252230"/>
                    <a:gd name="connsiteY92" fmla="*/ 1761714 h 2680134"/>
                    <a:gd name="connsiteX93" fmla="*/ 994930 w 2252230"/>
                    <a:gd name="connsiteY93" fmla="*/ 1759116 h 2680134"/>
                    <a:gd name="connsiteX94" fmla="*/ 919596 w 2252230"/>
                    <a:gd name="connsiteY94" fmla="*/ 1826657 h 2680134"/>
                    <a:gd name="connsiteX95" fmla="*/ 794905 w 2252230"/>
                    <a:gd name="connsiteY95" fmla="*/ 1865623 h 2680134"/>
                    <a:gd name="connsiteX96" fmla="*/ 683203 w 2252230"/>
                    <a:gd name="connsiteY96" fmla="*/ 1914980 h 2680134"/>
                    <a:gd name="connsiteX97" fmla="*/ 592282 w 2252230"/>
                    <a:gd name="connsiteY97" fmla="*/ 1909785 h 2680134"/>
                    <a:gd name="connsiteX98" fmla="*/ 589684 w 2252230"/>
                    <a:gd name="connsiteY98" fmla="*/ 1974728 h 2680134"/>
                    <a:gd name="connsiteX99" fmla="*/ 423430 w 2252230"/>
                    <a:gd name="connsiteY99" fmla="*/ 1995510 h 2680134"/>
                    <a:gd name="connsiteX100" fmla="*/ 361084 w 2252230"/>
                    <a:gd name="connsiteY100" fmla="*/ 2003303 h 2680134"/>
                    <a:gd name="connsiteX101" fmla="*/ 400050 w 2252230"/>
                    <a:gd name="connsiteY101" fmla="*/ 2091626 h 2680134"/>
                    <a:gd name="connsiteX102" fmla="*/ 493569 w 2252230"/>
                    <a:gd name="connsiteY102" fmla="*/ 2055257 h 2680134"/>
                    <a:gd name="connsiteX103" fmla="*/ 511753 w 2252230"/>
                    <a:gd name="connsiteY103" fmla="*/ 2112407 h 2680134"/>
                    <a:gd name="connsiteX104" fmla="*/ 467591 w 2252230"/>
                    <a:gd name="connsiteY104" fmla="*/ 2153971 h 2680134"/>
                    <a:gd name="connsiteX105" fmla="*/ 545523 w 2252230"/>
                    <a:gd name="connsiteY105" fmla="*/ 2179948 h 2680134"/>
                    <a:gd name="connsiteX106" fmla="*/ 574098 w 2252230"/>
                    <a:gd name="connsiteY106" fmla="*/ 2260478 h 2680134"/>
                    <a:gd name="connsiteX107" fmla="*/ 509155 w 2252230"/>
                    <a:gd name="connsiteY107" fmla="*/ 2304639 h 2680134"/>
                    <a:gd name="connsiteX108" fmla="*/ 464994 w 2252230"/>
                    <a:gd name="connsiteY108" fmla="*/ 2478687 h 2680134"/>
                    <a:gd name="connsiteX109" fmla="*/ 457200 w 2252230"/>
                    <a:gd name="connsiteY109" fmla="*/ 2603378 h 2680134"/>
                    <a:gd name="connsiteX110" fmla="*/ 402648 w 2252230"/>
                    <a:gd name="connsiteY110" fmla="*/ 2590389 h 2680134"/>
                    <a:gd name="connsiteX111" fmla="*/ 381866 w 2252230"/>
                    <a:gd name="connsiteY111" fmla="*/ 2611171 h 2680134"/>
                    <a:gd name="connsiteX112" fmla="*/ 402648 w 2252230"/>
                    <a:gd name="connsiteY112" fmla="*/ 2637148 h 2680134"/>
                    <a:gd name="connsiteX113" fmla="*/ 325727 w 2252230"/>
                    <a:gd name="connsiteY113" fmla="*/ 2677846 h 2680134"/>
                    <a:gd name="connsiteX114" fmla="*/ 340014 w 2252230"/>
                    <a:gd name="connsiteY114" fmla="*/ 2623870 h 2680134"/>
                    <a:gd name="connsiteX115" fmla="*/ 311439 w 2252230"/>
                    <a:gd name="connsiteY115" fmla="*/ 2550846 h 2680134"/>
                    <a:gd name="connsiteX116" fmla="*/ 293544 w 2252230"/>
                    <a:gd name="connsiteY116"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589684 w 2252230"/>
                    <a:gd name="connsiteY99" fmla="*/ 1974728 h 2680134"/>
                    <a:gd name="connsiteX100" fmla="*/ 423430 w 2252230"/>
                    <a:gd name="connsiteY100" fmla="*/ 1995510 h 2680134"/>
                    <a:gd name="connsiteX101" fmla="*/ 361084 w 2252230"/>
                    <a:gd name="connsiteY101" fmla="*/ 2003303 h 2680134"/>
                    <a:gd name="connsiteX102" fmla="*/ 400050 w 2252230"/>
                    <a:gd name="connsiteY102" fmla="*/ 2091626 h 2680134"/>
                    <a:gd name="connsiteX103" fmla="*/ 493569 w 2252230"/>
                    <a:gd name="connsiteY103" fmla="*/ 2055257 h 2680134"/>
                    <a:gd name="connsiteX104" fmla="*/ 511753 w 2252230"/>
                    <a:gd name="connsiteY104" fmla="*/ 2112407 h 2680134"/>
                    <a:gd name="connsiteX105" fmla="*/ 467591 w 2252230"/>
                    <a:gd name="connsiteY105" fmla="*/ 2153971 h 2680134"/>
                    <a:gd name="connsiteX106" fmla="*/ 545523 w 2252230"/>
                    <a:gd name="connsiteY106" fmla="*/ 2179948 h 2680134"/>
                    <a:gd name="connsiteX107" fmla="*/ 574098 w 2252230"/>
                    <a:gd name="connsiteY107" fmla="*/ 2260478 h 2680134"/>
                    <a:gd name="connsiteX108" fmla="*/ 509155 w 2252230"/>
                    <a:gd name="connsiteY108" fmla="*/ 2304639 h 2680134"/>
                    <a:gd name="connsiteX109" fmla="*/ 464994 w 2252230"/>
                    <a:gd name="connsiteY109" fmla="*/ 2478687 h 2680134"/>
                    <a:gd name="connsiteX110" fmla="*/ 457200 w 2252230"/>
                    <a:gd name="connsiteY110" fmla="*/ 2603378 h 2680134"/>
                    <a:gd name="connsiteX111" fmla="*/ 402648 w 2252230"/>
                    <a:gd name="connsiteY111" fmla="*/ 2590389 h 2680134"/>
                    <a:gd name="connsiteX112" fmla="*/ 381866 w 2252230"/>
                    <a:gd name="connsiteY112" fmla="*/ 2611171 h 2680134"/>
                    <a:gd name="connsiteX113" fmla="*/ 402648 w 2252230"/>
                    <a:gd name="connsiteY113" fmla="*/ 2637148 h 2680134"/>
                    <a:gd name="connsiteX114" fmla="*/ 325727 w 2252230"/>
                    <a:gd name="connsiteY114" fmla="*/ 2677846 h 2680134"/>
                    <a:gd name="connsiteX115" fmla="*/ 340014 w 2252230"/>
                    <a:gd name="connsiteY115" fmla="*/ 2623870 h 2680134"/>
                    <a:gd name="connsiteX116" fmla="*/ 311439 w 2252230"/>
                    <a:gd name="connsiteY116" fmla="*/ 2550846 h 2680134"/>
                    <a:gd name="connsiteX117" fmla="*/ 293544 w 2252230"/>
                    <a:gd name="connsiteY117"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589684 w 2252230"/>
                    <a:gd name="connsiteY99" fmla="*/ 1974728 h 2680134"/>
                    <a:gd name="connsiteX100" fmla="*/ 423430 w 2252230"/>
                    <a:gd name="connsiteY100" fmla="*/ 1995510 h 2680134"/>
                    <a:gd name="connsiteX101" fmla="*/ 361084 w 2252230"/>
                    <a:gd name="connsiteY101" fmla="*/ 2003303 h 2680134"/>
                    <a:gd name="connsiteX102" fmla="*/ 400050 w 2252230"/>
                    <a:gd name="connsiteY102" fmla="*/ 2091626 h 2680134"/>
                    <a:gd name="connsiteX103" fmla="*/ 493569 w 2252230"/>
                    <a:gd name="connsiteY103" fmla="*/ 2055257 h 2680134"/>
                    <a:gd name="connsiteX104" fmla="*/ 511753 w 2252230"/>
                    <a:gd name="connsiteY104" fmla="*/ 2112407 h 2680134"/>
                    <a:gd name="connsiteX105" fmla="*/ 467591 w 2252230"/>
                    <a:gd name="connsiteY105" fmla="*/ 2153971 h 2680134"/>
                    <a:gd name="connsiteX106" fmla="*/ 545523 w 2252230"/>
                    <a:gd name="connsiteY106" fmla="*/ 2179948 h 2680134"/>
                    <a:gd name="connsiteX107" fmla="*/ 574098 w 2252230"/>
                    <a:gd name="connsiteY107" fmla="*/ 2260478 h 2680134"/>
                    <a:gd name="connsiteX108" fmla="*/ 509155 w 2252230"/>
                    <a:gd name="connsiteY108" fmla="*/ 2304639 h 2680134"/>
                    <a:gd name="connsiteX109" fmla="*/ 464994 w 2252230"/>
                    <a:gd name="connsiteY109" fmla="*/ 2478687 h 2680134"/>
                    <a:gd name="connsiteX110" fmla="*/ 457200 w 2252230"/>
                    <a:gd name="connsiteY110" fmla="*/ 2603378 h 2680134"/>
                    <a:gd name="connsiteX111" fmla="*/ 402648 w 2252230"/>
                    <a:gd name="connsiteY111" fmla="*/ 2590389 h 2680134"/>
                    <a:gd name="connsiteX112" fmla="*/ 381866 w 2252230"/>
                    <a:gd name="connsiteY112" fmla="*/ 2611171 h 2680134"/>
                    <a:gd name="connsiteX113" fmla="*/ 402648 w 2252230"/>
                    <a:gd name="connsiteY113" fmla="*/ 2637148 h 2680134"/>
                    <a:gd name="connsiteX114" fmla="*/ 325727 w 2252230"/>
                    <a:gd name="connsiteY114" fmla="*/ 2677846 h 2680134"/>
                    <a:gd name="connsiteX115" fmla="*/ 340014 w 2252230"/>
                    <a:gd name="connsiteY115" fmla="*/ 2623870 h 2680134"/>
                    <a:gd name="connsiteX116" fmla="*/ 311439 w 2252230"/>
                    <a:gd name="connsiteY116" fmla="*/ 2550846 h 2680134"/>
                    <a:gd name="connsiteX117" fmla="*/ 293544 w 2252230"/>
                    <a:gd name="connsiteY117"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589684 w 2252230"/>
                    <a:gd name="connsiteY99" fmla="*/ 1974728 h 2680134"/>
                    <a:gd name="connsiteX100" fmla="*/ 423430 w 2252230"/>
                    <a:gd name="connsiteY100" fmla="*/ 1995510 h 2680134"/>
                    <a:gd name="connsiteX101" fmla="*/ 361084 w 2252230"/>
                    <a:gd name="connsiteY101" fmla="*/ 2003303 h 2680134"/>
                    <a:gd name="connsiteX102" fmla="*/ 400050 w 2252230"/>
                    <a:gd name="connsiteY102" fmla="*/ 2091626 h 2680134"/>
                    <a:gd name="connsiteX103" fmla="*/ 493569 w 2252230"/>
                    <a:gd name="connsiteY103" fmla="*/ 2055257 h 2680134"/>
                    <a:gd name="connsiteX104" fmla="*/ 511753 w 2252230"/>
                    <a:gd name="connsiteY104" fmla="*/ 2112407 h 2680134"/>
                    <a:gd name="connsiteX105" fmla="*/ 467591 w 2252230"/>
                    <a:gd name="connsiteY105" fmla="*/ 2153971 h 2680134"/>
                    <a:gd name="connsiteX106" fmla="*/ 545523 w 2252230"/>
                    <a:gd name="connsiteY106" fmla="*/ 2179948 h 2680134"/>
                    <a:gd name="connsiteX107" fmla="*/ 574098 w 2252230"/>
                    <a:gd name="connsiteY107" fmla="*/ 2260478 h 2680134"/>
                    <a:gd name="connsiteX108" fmla="*/ 509155 w 2252230"/>
                    <a:gd name="connsiteY108" fmla="*/ 2304639 h 2680134"/>
                    <a:gd name="connsiteX109" fmla="*/ 464994 w 2252230"/>
                    <a:gd name="connsiteY109" fmla="*/ 2478687 h 2680134"/>
                    <a:gd name="connsiteX110" fmla="*/ 457200 w 2252230"/>
                    <a:gd name="connsiteY110" fmla="*/ 2603378 h 2680134"/>
                    <a:gd name="connsiteX111" fmla="*/ 402648 w 2252230"/>
                    <a:gd name="connsiteY111" fmla="*/ 2590389 h 2680134"/>
                    <a:gd name="connsiteX112" fmla="*/ 381866 w 2252230"/>
                    <a:gd name="connsiteY112" fmla="*/ 2611171 h 2680134"/>
                    <a:gd name="connsiteX113" fmla="*/ 402648 w 2252230"/>
                    <a:gd name="connsiteY113" fmla="*/ 2637148 h 2680134"/>
                    <a:gd name="connsiteX114" fmla="*/ 325727 w 2252230"/>
                    <a:gd name="connsiteY114" fmla="*/ 2677846 h 2680134"/>
                    <a:gd name="connsiteX115" fmla="*/ 340014 w 2252230"/>
                    <a:gd name="connsiteY115" fmla="*/ 2623870 h 2680134"/>
                    <a:gd name="connsiteX116" fmla="*/ 311439 w 2252230"/>
                    <a:gd name="connsiteY116" fmla="*/ 2550846 h 2680134"/>
                    <a:gd name="connsiteX117" fmla="*/ 293544 w 2252230"/>
                    <a:gd name="connsiteY117"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589684 w 2252230"/>
                    <a:gd name="connsiteY99" fmla="*/ 1974728 h 2680134"/>
                    <a:gd name="connsiteX100" fmla="*/ 423430 w 2252230"/>
                    <a:gd name="connsiteY100" fmla="*/ 1995510 h 2680134"/>
                    <a:gd name="connsiteX101" fmla="*/ 361084 w 2252230"/>
                    <a:gd name="connsiteY101" fmla="*/ 2003303 h 2680134"/>
                    <a:gd name="connsiteX102" fmla="*/ 400050 w 2252230"/>
                    <a:gd name="connsiteY102" fmla="*/ 2091626 h 2680134"/>
                    <a:gd name="connsiteX103" fmla="*/ 493569 w 2252230"/>
                    <a:gd name="connsiteY103" fmla="*/ 2055257 h 2680134"/>
                    <a:gd name="connsiteX104" fmla="*/ 511753 w 2252230"/>
                    <a:gd name="connsiteY104" fmla="*/ 2112407 h 2680134"/>
                    <a:gd name="connsiteX105" fmla="*/ 467591 w 2252230"/>
                    <a:gd name="connsiteY105" fmla="*/ 2153971 h 2680134"/>
                    <a:gd name="connsiteX106" fmla="*/ 545523 w 2252230"/>
                    <a:gd name="connsiteY106" fmla="*/ 2179948 h 2680134"/>
                    <a:gd name="connsiteX107" fmla="*/ 574098 w 2252230"/>
                    <a:gd name="connsiteY107" fmla="*/ 2260478 h 2680134"/>
                    <a:gd name="connsiteX108" fmla="*/ 509155 w 2252230"/>
                    <a:gd name="connsiteY108" fmla="*/ 2304639 h 2680134"/>
                    <a:gd name="connsiteX109" fmla="*/ 464994 w 2252230"/>
                    <a:gd name="connsiteY109" fmla="*/ 2478687 h 2680134"/>
                    <a:gd name="connsiteX110" fmla="*/ 457200 w 2252230"/>
                    <a:gd name="connsiteY110" fmla="*/ 2603378 h 2680134"/>
                    <a:gd name="connsiteX111" fmla="*/ 402648 w 2252230"/>
                    <a:gd name="connsiteY111" fmla="*/ 2590389 h 2680134"/>
                    <a:gd name="connsiteX112" fmla="*/ 381866 w 2252230"/>
                    <a:gd name="connsiteY112" fmla="*/ 2611171 h 2680134"/>
                    <a:gd name="connsiteX113" fmla="*/ 402648 w 2252230"/>
                    <a:gd name="connsiteY113" fmla="*/ 2637148 h 2680134"/>
                    <a:gd name="connsiteX114" fmla="*/ 325727 w 2252230"/>
                    <a:gd name="connsiteY114" fmla="*/ 2677846 h 2680134"/>
                    <a:gd name="connsiteX115" fmla="*/ 340014 w 2252230"/>
                    <a:gd name="connsiteY115" fmla="*/ 2623870 h 2680134"/>
                    <a:gd name="connsiteX116" fmla="*/ 311439 w 2252230"/>
                    <a:gd name="connsiteY116" fmla="*/ 2550846 h 2680134"/>
                    <a:gd name="connsiteX117" fmla="*/ 293544 w 2252230"/>
                    <a:gd name="connsiteY117"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589684 w 2252230"/>
                    <a:gd name="connsiteY99" fmla="*/ 1974728 h 2680134"/>
                    <a:gd name="connsiteX100" fmla="*/ 423430 w 2252230"/>
                    <a:gd name="connsiteY100" fmla="*/ 1995510 h 2680134"/>
                    <a:gd name="connsiteX101" fmla="*/ 361084 w 2252230"/>
                    <a:gd name="connsiteY101" fmla="*/ 2003303 h 2680134"/>
                    <a:gd name="connsiteX102" fmla="*/ 400050 w 2252230"/>
                    <a:gd name="connsiteY102" fmla="*/ 2091626 h 2680134"/>
                    <a:gd name="connsiteX103" fmla="*/ 493569 w 2252230"/>
                    <a:gd name="connsiteY103" fmla="*/ 2055257 h 2680134"/>
                    <a:gd name="connsiteX104" fmla="*/ 511753 w 2252230"/>
                    <a:gd name="connsiteY104" fmla="*/ 2112407 h 2680134"/>
                    <a:gd name="connsiteX105" fmla="*/ 467591 w 2252230"/>
                    <a:gd name="connsiteY105" fmla="*/ 2153971 h 2680134"/>
                    <a:gd name="connsiteX106" fmla="*/ 545523 w 2252230"/>
                    <a:gd name="connsiteY106" fmla="*/ 2179948 h 2680134"/>
                    <a:gd name="connsiteX107" fmla="*/ 574098 w 2252230"/>
                    <a:gd name="connsiteY107" fmla="*/ 2260478 h 2680134"/>
                    <a:gd name="connsiteX108" fmla="*/ 509155 w 2252230"/>
                    <a:gd name="connsiteY108" fmla="*/ 2304639 h 2680134"/>
                    <a:gd name="connsiteX109" fmla="*/ 464994 w 2252230"/>
                    <a:gd name="connsiteY109" fmla="*/ 2478687 h 2680134"/>
                    <a:gd name="connsiteX110" fmla="*/ 457200 w 2252230"/>
                    <a:gd name="connsiteY110" fmla="*/ 2603378 h 2680134"/>
                    <a:gd name="connsiteX111" fmla="*/ 402648 w 2252230"/>
                    <a:gd name="connsiteY111" fmla="*/ 2590389 h 2680134"/>
                    <a:gd name="connsiteX112" fmla="*/ 381866 w 2252230"/>
                    <a:gd name="connsiteY112" fmla="*/ 2611171 h 2680134"/>
                    <a:gd name="connsiteX113" fmla="*/ 402648 w 2252230"/>
                    <a:gd name="connsiteY113" fmla="*/ 2637148 h 2680134"/>
                    <a:gd name="connsiteX114" fmla="*/ 325727 w 2252230"/>
                    <a:gd name="connsiteY114" fmla="*/ 2677846 h 2680134"/>
                    <a:gd name="connsiteX115" fmla="*/ 340014 w 2252230"/>
                    <a:gd name="connsiteY115" fmla="*/ 2623870 h 2680134"/>
                    <a:gd name="connsiteX116" fmla="*/ 311439 w 2252230"/>
                    <a:gd name="connsiteY116" fmla="*/ 2550846 h 2680134"/>
                    <a:gd name="connsiteX117" fmla="*/ 293544 w 2252230"/>
                    <a:gd name="connsiteY117"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589684 w 2252230"/>
                    <a:gd name="connsiteY99" fmla="*/ 1974728 h 2680134"/>
                    <a:gd name="connsiteX100" fmla="*/ 423430 w 2252230"/>
                    <a:gd name="connsiteY100" fmla="*/ 1995510 h 2680134"/>
                    <a:gd name="connsiteX101" fmla="*/ 361084 w 2252230"/>
                    <a:gd name="connsiteY101" fmla="*/ 2003303 h 2680134"/>
                    <a:gd name="connsiteX102" fmla="*/ 400050 w 2252230"/>
                    <a:gd name="connsiteY102" fmla="*/ 2091626 h 2680134"/>
                    <a:gd name="connsiteX103" fmla="*/ 493569 w 2252230"/>
                    <a:gd name="connsiteY103" fmla="*/ 2055257 h 2680134"/>
                    <a:gd name="connsiteX104" fmla="*/ 511753 w 2252230"/>
                    <a:gd name="connsiteY104" fmla="*/ 2112407 h 2680134"/>
                    <a:gd name="connsiteX105" fmla="*/ 467591 w 2252230"/>
                    <a:gd name="connsiteY105" fmla="*/ 2153971 h 2680134"/>
                    <a:gd name="connsiteX106" fmla="*/ 545523 w 2252230"/>
                    <a:gd name="connsiteY106" fmla="*/ 2179948 h 2680134"/>
                    <a:gd name="connsiteX107" fmla="*/ 574098 w 2252230"/>
                    <a:gd name="connsiteY107" fmla="*/ 2260478 h 2680134"/>
                    <a:gd name="connsiteX108" fmla="*/ 509155 w 2252230"/>
                    <a:gd name="connsiteY108" fmla="*/ 2304639 h 2680134"/>
                    <a:gd name="connsiteX109" fmla="*/ 464994 w 2252230"/>
                    <a:gd name="connsiteY109" fmla="*/ 2478687 h 2680134"/>
                    <a:gd name="connsiteX110" fmla="*/ 457200 w 2252230"/>
                    <a:gd name="connsiteY110" fmla="*/ 2603378 h 2680134"/>
                    <a:gd name="connsiteX111" fmla="*/ 402648 w 2252230"/>
                    <a:gd name="connsiteY111" fmla="*/ 2590389 h 2680134"/>
                    <a:gd name="connsiteX112" fmla="*/ 381866 w 2252230"/>
                    <a:gd name="connsiteY112" fmla="*/ 2611171 h 2680134"/>
                    <a:gd name="connsiteX113" fmla="*/ 402648 w 2252230"/>
                    <a:gd name="connsiteY113" fmla="*/ 2637148 h 2680134"/>
                    <a:gd name="connsiteX114" fmla="*/ 325727 w 2252230"/>
                    <a:gd name="connsiteY114" fmla="*/ 2677846 h 2680134"/>
                    <a:gd name="connsiteX115" fmla="*/ 340014 w 2252230"/>
                    <a:gd name="connsiteY115" fmla="*/ 2623870 h 2680134"/>
                    <a:gd name="connsiteX116" fmla="*/ 311439 w 2252230"/>
                    <a:gd name="connsiteY116" fmla="*/ 2550846 h 2680134"/>
                    <a:gd name="connsiteX117" fmla="*/ 293544 w 2252230"/>
                    <a:gd name="connsiteY117"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589684 w 2252230"/>
                    <a:gd name="connsiteY99" fmla="*/ 1974728 h 2680134"/>
                    <a:gd name="connsiteX100" fmla="*/ 423430 w 2252230"/>
                    <a:gd name="connsiteY100" fmla="*/ 1995510 h 2680134"/>
                    <a:gd name="connsiteX101" fmla="*/ 361084 w 2252230"/>
                    <a:gd name="connsiteY101" fmla="*/ 2003303 h 2680134"/>
                    <a:gd name="connsiteX102" fmla="*/ 400050 w 2252230"/>
                    <a:gd name="connsiteY102" fmla="*/ 2091626 h 2680134"/>
                    <a:gd name="connsiteX103" fmla="*/ 493569 w 2252230"/>
                    <a:gd name="connsiteY103" fmla="*/ 2055257 h 2680134"/>
                    <a:gd name="connsiteX104" fmla="*/ 511753 w 2252230"/>
                    <a:gd name="connsiteY104" fmla="*/ 2112407 h 2680134"/>
                    <a:gd name="connsiteX105" fmla="*/ 467591 w 2252230"/>
                    <a:gd name="connsiteY105" fmla="*/ 2153971 h 2680134"/>
                    <a:gd name="connsiteX106" fmla="*/ 545523 w 2252230"/>
                    <a:gd name="connsiteY106" fmla="*/ 2179948 h 2680134"/>
                    <a:gd name="connsiteX107" fmla="*/ 574098 w 2252230"/>
                    <a:gd name="connsiteY107" fmla="*/ 2260478 h 2680134"/>
                    <a:gd name="connsiteX108" fmla="*/ 509155 w 2252230"/>
                    <a:gd name="connsiteY108" fmla="*/ 2304639 h 2680134"/>
                    <a:gd name="connsiteX109" fmla="*/ 464994 w 2252230"/>
                    <a:gd name="connsiteY109" fmla="*/ 2478687 h 2680134"/>
                    <a:gd name="connsiteX110" fmla="*/ 457200 w 2252230"/>
                    <a:gd name="connsiteY110" fmla="*/ 2603378 h 2680134"/>
                    <a:gd name="connsiteX111" fmla="*/ 402648 w 2252230"/>
                    <a:gd name="connsiteY111" fmla="*/ 2590389 h 2680134"/>
                    <a:gd name="connsiteX112" fmla="*/ 381866 w 2252230"/>
                    <a:gd name="connsiteY112" fmla="*/ 2611171 h 2680134"/>
                    <a:gd name="connsiteX113" fmla="*/ 402648 w 2252230"/>
                    <a:gd name="connsiteY113" fmla="*/ 2637148 h 2680134"/>
                    <a:gd name="connsiteX114" fmla="*/ 325727 w 2252230"/>
                    <a:gd name="connsiteY114" fmla="*/ 2677846 h 2680134"/>
                    <a:gd name="connsiteX115" fmla="*/ 340014 w 2252230"/>
                    <a:gd name="connsiteY115" fmla="*/ 2623870 h 2680134"/>
                    <a:gd name="connsiteX116" fmla="*/ 311439 w 2252230"/>
                    <a:gd name="connsiteY116" fmla="*/ 2550846 h 2680134"/>
                    <a:gd name="connsiteX117" fmla="*/ 293544 w 2252230"/>
                    <a:gd name="connsiteY117"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589684 w 2252230"/>
                    <a:gd name="connsiteY99" fmla="*/ 1974728 h 2680134"/>
                    <a:gd name="connsiteX100" fmla="*/ 423430 w 2252230"/>
                    <a:gd name="connsiteY100" fmla="*/ 1995510 h 2680134"/>
                    <a:gd name="connsiteX101" fmla="*/ 361084 w 2252230"/>
                    <a:gd name="connsiteY101" fmla="*/ 2003303 h 2680134"/>
                    <a:gd name="connsiteX102" fmla="*/ 400050 w 2252230"/>
                    <a:gd name="connsiteY102" fmla="*/ 2091626 h 2680134"/>
                    <a:gd name="connsiteX103" fmla="*/ 493569 w 2252230"/>
                    <a:gd name="connsiteY103" fmla="*/ 2055257 h 2680134"/>
                    <a:gd name="connsiteX104" fmla="*/ 511753 w 2252230"/>
                    <a:gd name="connsiteY104" fmla="*/ 2112407 h 2680134"/>
                    <a:gd name="connsiteX105" fmla="*/ 467591 w 2252230"/>
                    <a:gd name="connsiteY105" fmla="*/ 2153971 h 2680134"/>
                    <a:gd name="connsiteX106" fmla="*/ 545523 w 2252230"/>
                    <a:gd name="connsiteY106" fmla="*/ 2179948 h 2680134"/>
                    <a:gd name="connsiteX107" fmla="*/ 574098 w 2252230"/>
                    <a:gd name="connsiteY107" fmla="*/ 2260478 h 2680134"/>
                    <a:gd name="connsiteX108" fmla="*/ 509155 w 2252230"/>
                    <a:gd name="connsiteY108" fmla="*/ 2304639 h 2680134"/>
                    <a:gd name="connsiteX109" fmla="*/ 464994 w 2252230"/>
                    <a:gd name="connsiteY109" fmla="*/ 2478687 h 2680134"/>
                    <a:gd name="connsiteX110" fmla="*/ 457200 w 2252230"/>
                    <a:gd name="connsiteY110" fmla="*/ 2603378 h 2680134"/>
                    <a:gd name="connsiteX111" fmla="*/ 402648 w 2252230"/>
                    <a:gd name="connsiteY111" fmla="*/ 2590389 h 2680134"/>
                    <a:gd name="connsiteX112" fmla="*/ 381866 w 2252230"/>
                    <a:gd name="connsiteY112" fmla="*/ 2611171 h 2680134"/>
                    <a:gd name="connsiteX113" fmla="*/ 402648 w 2252230"/>
                    <a:gd name="connsiteY113" fmla="*/ 2637148 h 2680134"/>
                    <a:gd name="connsiteX114" fmla="*/ 325727 w 2252230"/>
                    <a:gd name="connsiteY114" fmla="*/ 2677846 h 2680134"/>
                    <a:gd name="connsiteX115" fmla="*/ 340014 w 2252230"/>
                    <a:gd name="connsiteY115" fmla="*/ 2623870 h 2680134"/>
                    <a:gd name="connsiteX116" fmla="*/ 311439 w 2252230"/>
                    <a:gd name="connsiteY116" fmla="*/ 2550846 h 2680134"/>
                    <a:gd name="connsiteX117" fmla="*/ 293544 w 2252230"/>
                    <a:gd name="connsiteY117"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589684 w 2252230"/>
                    <a:gd name="connsiteY99" fmla="*/ 1974728 h 2680134"/>
                    <a:gd name="connsiteX100" fmla="*/ 423430 w 2252230"/>
                    <a:gd name="connsiteY100" fmla="*/ 1995510 h 2680134"/>
                    <a:gd name="connsiteX101" fmla="*/ 361084 w 2252230"/>
                    <a:gd name="connsiteY101" fmla="*/ 2003303 h 2680134"/>
                    <a:gd name="connsiteX102" fmla="*/ 400050 w 2252230"/>
                    <a:gd name="connsiteY102" fmla="*/ 2091626 h 2680134"/>
                    <a:gd name="connsiteX103" fmla="*/ 493569 w 2252230"/>
                    <a:gd name="connsiteY103" fmla="*/ 2055257 h 2680134"/>
                    <a:gd name="connsiteX104" fmla="*/ 511753 w 2252230"/>
                    <a:gd name="connsiteY104" fmla="*/ 2112407 h 2680134"/>
                    <a:gd name="connsiteX105" fmla="*/ 467591 w 2252230"/>
                    <a:gd name="connsiteY105" fmla="*/ 2153971 h 2680134"/>
                    <a:gd name="connsiteX106" fmla="*/ 545523 w 2252230"/>
                    <a:gd name="connsiteY106" fmla="*/ 2179948 h 2680134"/>
                    <a:gd name="connsiteX107" fmla="*/ 574098 w 2252230"/>
                    <a:gd name="connsiteY107" fmla="*/ 2260478 h 2680134"/>
                    <a:gd name="connsiteX108" fmla="*/ 509155 w 2252230"/>
                    <a:gd name="connsiteY108" fmla="*/ 2304639 h 2680134"/>
                    <a:gd name="connsiteX109" fmla="*/ 464994 w 2252230"/>
                    <a:gd name="connsiteY109" fmla="*/ 2478687 h 2680134"/>
                    <a:gd name="connsiteX110" fmla="*/ 457200 w 2252230"/>
                    <a:gd name="connsiteY110" fmla="*/ 2603378 h 2680134"/>
                    <a:gd name="connsiteX111" fmla="*/ 402648 w 2252230"/>
                    <a:gd name="connsiteY111" fmla="*/ 2590389 h 2680134"/>
                    <a:gd name="connsiteX112" fmla="*/ 381866 w 2252230"/>
                    <a:gd name="connsiteY112" fmla="*/ 2611171 h 2680134"/>
                    <a:gd name="connsiteX113" fmla="*/ 402648 w 2252230"/>
                    <a:gd name="connsiteY113" fmla="*/ 2637148 h 2680134"/>
                    <a:gd name="connsiteX114" fmla="*/ 325727 w 2252230"/>
                    <a:gd name="connsiteY114" fmla="*/ 2677846 h 2680134"/>
                    <a:gd name="connsiteX115" fmla="*/ 340014 w 2252230"/>
                    <a:gd name="connsiteY115" fmla="*/ 2623870 h 2680134"/>
                    <a:gd name="connsiteX116" fmla="*/ 311439 w 2252230"/>
                    <a:gd name="connsiteY116" fmla="*/ 2550846 h 2680134"/>
                    <a:gd name="connsiteX117" fmla="*/ 293544 w 2252230"/>
                    <a:gd name="connsiteY117"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602384 w 2252230"/>
                    <a:gd name="connsiteY99" fmla="*/ 1996953 h 2680134"/>
                    <a:gd name="connsiteX100" fmla="*/ 423430 w 2252230"/>
                    <a:gd name="connsiteY100" fmla="*/ 1995510 h 2680134"/>
                    <a:gd name="connsiteX101" fmla="*/ 361084 w 2252230"/>
                    <a:gd name="connsiteY101" fmla="*/ 2003303 h 2680134"/>
                    <a:gd name="connsiteX102" fmla="*/ 400050 w 2252230"/>
                    <a:gd name="connsiteY102" fmla="*/ 2091626 h 2680134"/>
                    <a:gd name="connsiteX103" fmla="*/ 493569 w 2252230"/>
                    <a:gd name="connsiteY103" fmla="*/ 2055257 h 2680134"/>
                    <a:gd name="connsiteX104" fmla="*/ 511753 w 2252230"/>
                    <a:gd name="connsiteY104" fmla="*/ 2112407 h 2680134"/>
                    <a:gd name="connsiteX105" fmla="*/ 467591 w 2252230"/>
                    <a:gd name="connsiteY105" fmla="*/ 2153971 h 2680134"/>
                    <a:gd name="connsiteX106" fmla="*/ 545523 w 2252230"/>
                    <a:gd name="connsiteY106" fmla="*/ 2179948 h 2680134"/>
                    <a:gd name="connsiteX107" fmla="*/ 574098 w 2252230"/>
                    <a:gd name="connsiteY107" fmla="*/ 2260478 h 2680134"/>
                    <a:gd name="connsiteX108" fmla="*/ 509155 w 2252230"/>
                    <a:gd name="connsiteY108" fmla="*/ 2304639 h 2680134"/>
                    <a:gd name="connsiteX109" fmla="*/ 464994 w 2252230"/>
                    <a:gd name="connsiteY109" fmla="*/ 2478687 h 2680134"/>
                    <a:gd name="connsiteX110" fmla="*/ 457200 w 2252230"/>
                    <a:gd name="connsiteY110" fmla="*/ 2603378 h 2680134"/>
                    <a:gd name="connsiteX111" fmla="*/ 402648 w 2252230"/>
                    <a:gd name="connsiteY111" fmla="*/ 2590389 h 2680134"/>
                    <a:gd name="connsiteX112" fmla="*/ 381866 w 2252230"/>
                    <a:gd name="connsiteY112" fmla="*/ 2611171 h 2680134"/>
                    <a:gd name="connsiteX113" fmla="*/ 402648 w 2252230"/>
                    <a:gd name="connsiteY113" fmla="*/ 2637148 h 2680134"/>
                    <a:gd name="connsiteX114" fmla="*/ 325727 w 2252230"/>
                    <a:gd name="connsiteY114" fmla="*/ 2677846 h 2680134"/>
                    <a:gd name="connsiteX115" fmla="*/ 340014 w 2252230"/>
                    <a:gd name="connsiteY115" fmla="*/ 2623870 h 2680134"/>
                    <a:gd name="connsiteX116" fmla="*/ 311439 w 2252230"/>
                    <a:gd name="connsiteY116" fmla="*/ 2550846 h 2680134"/>
                    <a:gd name="connsiteX117" fmla="*/ 293544 w 2252230"/>
                    <a:gd name="connsiteY117"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602384 w 2252230"/>
                    <a:gd name="connsiteY99" fmla="*/ 1996953 h 2680134"/>
                    <a:gd name="connsiteX100" fmla="*/ 497177 w 2252230"/>
                    <a:gd name="connsiteY100" fmla="*/ 1977758 h 2680134"/>
                    <a:gd name="connsiteX101" fmla="*/ 423430 w 2252230"/>
                    <a:gd name="connsiteY101" fmla="*/ 1995510 h 2680134"/>
                    <a:gd name="connsiteX102" fmla="*/ 361084 w 2252230"/>
                    <a:gd name="connsiteY102" fmla="*/ 2003303 h 2680134"/>
                    <a:gd name="connsiteX103" fmla="*/ 400050 w 2252230"/>
                    <a:gd name="connsiteY103" fmla="*/ 2091626 h 2680134"/>
                    <a:gd name="connsiteX104" fmla="*/ 493569 w 2252230"/>
                    <a:gd name="connsiteY104" fmla="*/ 2055257 h 2680134"/>
                    <a:gd name="connsiteX105" fmla="*/ 511753 w 2252230"/>
                    <a:gd name="connsiteY105" fmla="*/ 2112407 h 2680134"/>
                    <a:gd name="connsiteX106" fmla="*/ 467591 w 2252230"/>
                    <a:gd name="connsiteY106" fmla="*/ 2153971 h 2680134"/>
                    <a:gd name="connsiteX107" fmla="*/ 545523 w 2252230"/>
                    <a:gd name="connsiteY107" fmla="*/ 2179948 h 2680134"/>
                    <a:gd name="connsiteX108" fmla="*/ 574098 w 2252230"/>
                    <a:gd name="connsiteY108" fmla="*/ 2260478 h 2680134"/>
                    <a:gd name="connsiteX109" fmla="*/ 509155 w 2252230"/>
                    <a:gd name="connsiteY109" fmla="*/ 2304639 h 2680134"/>
                    <a:gd name="connsiteX110" fmla="*/ 464994 w 2252230"/>
                    <a:gd name="connsiteY110" fmla="*/ 2478687 h 2680134"/>
                    <a:gd name="connsiteX111" fmla="*/ 457200 w 2252230"/>
                    <a:gd name="connsiteY111" fmla="*/ 2603378 h 2680134"/>
                    <a:gd name="connsiteX112" fmla="*/ 402648 w 2252230"/>
                    <a:gd name="connsiteY112" fmla="*/ 2590389 h 2680134"/>
                    <a:gd name="connsiteX113" fmla="*/ 381866 w 2252230"/>
                    <a:gd name="connsiteY113" fmla="*/ 2611171 h 2680134"/>
                    <a:gd name="connsiteX114" fmla="*/ 402648 w 2252230"/>
                    <a:gd name="connsiteY114" fmla="*/ 2637148 h 2680134"/>
                    <a:gd name="connsiteX115" fmla="*/ 325727 w 2252230"/>
                    <a:gd name="connsiteY115" fmla="*/ 2677846 h 2680134"/>
                    <a:gd name="connsiteX116" fmla="*/ 340014 w 2252230"/>
                    <a:gd name="connsiteY116" fmla="*/ 2623870 h 2680134"/>
                    <a:gd name="connsiteX117" fmla="*/ 311439 w 2252230"/>
                    <a:gd name="connsiteY117" fmla="*/ 2550846 h 2680134"/>
                    <a:gd name="connsiteX118" fmla="*/ 293544 w 2252230"/>
                    <a:gd name="connsiteY118"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602384 w 2252230"/>
                    <a:gd name="connsiteY99" fmla="*/ 1996953 h 2680134"/>
                    <a:gd name="connsiteX100" fmla="*/ 497177 w 2252230"/>
                    <a:gd name="connsiteY100" fmla="*/ 1977758 h 2680134"/>
                    <a:gd name="connsiteX101" fmla="*/ 423430 w 2252230"/>
                    <a:gd name="connsiteY101" fmla="*/ 1995510 h 2680134"/>
                    <a:gd name="connsiteX102" fmla="*/ 361084 w 2252230"/>
                    <a:gd name="connsiteY102" fmla="*/ 2003303 h 2680134"/>
                    <a:gd name="connsiteX103" fmla="*/ 400050 w 2252230"/>
                    <a:gd name="connsiteY103" fmla="*/ 2091626 h 2680134"/>
                    <a:gd name="connsiteX104" fmla="*/ 493569 w 2252230"/>
                    <a:gd name="connsiteY104" fmla="*/ 2055257 h 2680134"/>
                    <a:gd name="connsiteX105" fmla="*/ 511753 w 2252230"/>
                    <a:gd name="connsiteY105" fmla="*/ 2112407 h 2680134"/>
                    <a:gd name="connsiteX106" fmla="*/ 467591 w 2252230"/>
                    <a:gd name="connsiteY106" fmla="*/ 2153971 h 2680134"/>
                    <a:gd name="connsiteX107" fmla="*/ 545523 w 2252230"/>
                    <a:gd name="connsiteY107" fmla="*/ 2179948 h 2680134"/>
                    <a:gd name="connsiteX108" fmla="*/ 574098 w 2252230"/>
                    <a:gd name="connsiteY108" fmla="*/ 2260478 h 2680134"/>
                    <a:gd name="connsiteX109" fmla="*/ 509155 w 2252230"/>
                    <a:gd name="connsiteY109" fmla="*/ 2304639 h 2680134"/>
                    <a:gd name="connsiteX110" fmla="*/ 464994 w 2252230"/>
                    <a:gd name="connsiteY110" fmla="*/ 2478687 h 2680134"/>
                    <a:gd name="connsiteX111" fmla="*/ 457200 w 2252230"/>
                    <a:gd name="connsiteY111" fmla="*/ 2603378 h 2680134"/>
                    <a:gd name="connsiteX112" fmla="*/ 402648 w 2252230"/>
                    <a:gd name="connsiteY112" fmla="*/ 2590389 h 2680134"/>
                    <a:gd name="connsiteX113" fmla="*/ 381866 w 2252230"/>
                    <a:gd name="connsiteY113" fmla="*/ 2611171 h 2680134"/>
                    <a:gd name="connsiteX114" fmla="*/ 402648 w 2252230"/>
                    <a:gd name="connsiteY114" fmla="*/ 2637148 h 2680134"/>
                    <a:gd name="connsiteX115" fmla="*/ 325727 w 2252230"/>
                    <a:gd name="connsiteY115" fmla="*/ 2677846 h 2680134"/>
                    <a:gd name="connsiteX116" fmla="*/ 340014 w 2252230"/>
                    <a:gd name="connsiteY116" fmla="*/ 2623870 h 2680134"/>
                    <a:gd name="connsiteX117" fmla="*/ 311439 w 2252230"/>
                    <a:gd name="connsiteY117" fmla="*/ 2550846 h 2680134"/>
                    <a:gd name="connsiteX118" fmla="*/ 293544 w 2252230"/>
                    <a:gd name="connsiteY118"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602384 w 2252230"/>
                    <a:gd name="connsiteY99" fmla="*/ 1996953 h 2680134"/>
                    <a:gd name="connsiteX100" fmla="*/ 497177 w 2252230"/>
                    <a:gd name="connsiteY100" fmla="*/ 1977758 h 2680134"/>
                    <a:gd name="connsiteX101" fmla="*/ 423430 w 2252230"/>
                    <a:gd name="connsiteY101" fmla="*/ 1995510 h 2680134"/>
                    <a:gd name="connsiteX102" fmla="*/ 361084 w 2252230"/>
                    <a:gd name="connsiteY102" fmla="*/ 2003303 h 2680134"/>
                    <a:gd name="connsiteX103" fmla="*/ 400050 w 2252230"/>
                    <a:gd name="connsiteY103" fmla="*/ 2091626 h 2680134"/>
                    <a:gd name="connsiteX104" fmla="*/ 493569 w 2252230"/>
                    <a:gd name="connsiteY104" fmla="*/ 2055257 h 2680134"/>
                    <a:gd name="connsiteX105" fmla="*/ 511753 w 2252230"/>
                    <a:gd name="connsiteY105" fmla="*/ 2112407 h 2680134"/>
                    <a:gd name="connsiteX106" fmla="*/ 467591 w 2252230"/>
                    <a:gd name="connsiteY106" fmla="*/ 2153971 h 2680134"/>
                    <a:gd name="connsiteX107" fmla="*/ 545523 w 2252230"/>
                    <a:gd name="connsiteY107" fmla="*/ 2179948 h 2680134"/>
                    <a:gd name="connsiteX108" fmla="*/ 574098 w 2252230"/>
                    <a:gd name="connsiteY108" fmla="*/ 2260478 h 2680134"/>
                    <a:gd name="connsiteX109" fmla="*/ 509155 w 2252230"/>
                    <a:gd name="connsiteY109" fmla="*/ 2304639 h 2680134"/>
                    <a:gd name="connsiteX110" fmla="*/ 464994 w 2252230"/>
                    <a:gd name="connsiteY110" fmla="*/ 2478687 h 2680134"/>
                    <a:gd name="connsiteX111" fmla="*/ 457200 w 2252230"/>
                    <a:gd name="connsiteY111" fmla="*/ 2603378 h 2680134"/>
                    <a:gd name="connsiteX112" fmla="*/ 402648 w 2252230"/>
                    <a:gd name="connsiteY112" fmla="*/ 2590389 h 2680134"/>
                    <a:gd name="connsiteX113" fmla="*/ 381866 w 2252230"/>
                    <a:gd name="connsiteY113" fmla="*/ 2611171 h 2680134"/>
                    <a:gd name="connsiteX114" fmla="*/ 402648 w 2252230"/>
                    <a:gd name="connsiteY114" fmla="*/ 2637148 h 2680134"/>
                    <a:gd name="connsiteX115" fmla="*/ 325727 w 2252230"/>
                    <a:gd name="connsiteY115" fmla="*/ 2677846 h 2680134"/>
                    <a:gd name="connsiteX116" fmla="*/ 340014 w 2252230"/>
                    <a:gd name="connsiteY116" fmla="*/ 2623870 h 2680134"/>
                    <a:gd name="connsiteX117" fmla="*/ 311439 w 2252230"/>
                    <a:gd name="connsiteY117" fmla="*/ 2550846 h 2680134"/>
                    <a:gd name="connsiteX118" fmla="*/ 293544 w 2252230"/>
                    <a:gd name="connsiteY118"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602384 w 2252230"/>
                    <a:gd name="connsiteY99" fmla="*/ 1996953 h 2680134"/>
                    <a:gd name="connsiteX100" fmla="*/ 497177 w 2252230"/>
                    <a:gd name="connsiteY100" fmla="*/ 1977758 h 2680134"/>
                    <a:gd name="connsiteX101" fmla="*/ 423430 w 2252230"/>
                    <a:gd name="connsiteY101" fmla="*/ 1995510 h 2680134"/>
                    <a:gd name="connsiteX102" fmla="*/ 361084 w 2252230"/>
                    <a:gd name="connsiteY102" fmla="*/ 2003303 h 2680134"/>
                    <a:gd name="connsiteX103" fmla="*/ 400050 w 2252230"/>
                    <a:gd name="connsiteY103" fmla="*/ 2091626 h 2680134"/>
                    <a:gd name="connsiteX104" fmla="*/ 493569 w 2252230"/>
                    <a:gd name="connsiteY104" fmla="*/ 2055257 h 2680134"/>
                    <a:gd name="connsiteX105" fmla="*/ 511753 w 2252230"/>
                    <a:gd name="connsiteY105" fmla="*/ 2112407 h 2680134"/>
                    <a:gd name="connsiteX106" fmla="*/ 467591 w 2252230"/>
                    <a:gd name="connsiteY106" fmla="*/ 2153971 h 2680134"/>
                    <a:gd name="connsiteX107" fmla="*/ 545523 w 2252230"/>
                    <a:gd name="connsiteY107" fmla="*/ 2179948 h 2680134"/>
                    <a:gd name="connsiteX108" fmla="*/ 574098 w 2252230"/>
                    <a:gd name="connsiteY108" fmla="*/ 2260478 h 2680134"/>
                    <a:gd name="connsiteX109" fmla="*/ 509155 w 2252230"/>
                    <a:gd name="connsiteY109" fmla="*/ 2304639 h 2680134"/>
                    <a:gd name="connsiteX110" fmla="*/ 464994 w 2252230"/>
                    <a:gd name="connsiteY110" fmla="*/ 2478687 h 2680134"/>
                    <a:gd name="connsiteX111" fmla="*/ 457200 w 2252230"/>
                    <a:gd name="connsiteY111" fmla="*/ 2603378 h 2680134"/>
                    <a:gd name="connsiteX112" fmla="*/ 402648 w 2252230"/>
                    <a:gd name="connsiteY112" fmla="*/ 2590389 h 2680134"/>
                    <a:gd name="connsiteX113" fmla="*/ 381866 w 2252230"/>
                    <a:gd name="connsiteY113" fmla="*/ 2611171 h 2680134"/>
                    <a:gd name="connsiteX114" fmla="*/ 402648 w 2252230"/>
                    <a:gd name="connsiteY114" fmla="*/ 2637148 h 2680134"/>
                    <a:gd name="connsiteX115" fmla="*/ 325727 w 2252230"/>
                    <a:gd name="connsiteY115" fmla="*/ 2677846 h 2680134"/>
                    <a:gd name="connsiteX116" fmla="*/ 340014 w 2252230"/>
                    <a:gd name="connsiteY116" fmla="*/ 2623870 h 2680134"/>
                    <a:gd name="connsiteX117" fmla="*/ 311439 w 2252230"/>
                    <a:gd name="connsiteY117" fmla="*/ 2550846 h 2680134"/>
                    <a:gd name="connsiteX118" fmla="*/ 293544 w 2252230"/>
                    <a:gd name="connsiteY118"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602384 w 2252230"/>
                    <a:gd name="connsiteY99" fmla="*/ 1996953 h 2680134"/>
                    <a:gd name="connsiteX100" fmla="*/ 497177 w 2252230"/>
                    <a:gd name="connsiteY100" fmla="*/ 1977758 h 2680134"/>
                    <a:gd name="connsiteX101" fmla="*/ 423430 w 2252230"/>
                    <a:gd name="connsiteY101" fmla="*/ 1995510 h 2680134"/>
                    <a:gd name="connsiteX102" fmla="*/ 361084 w 2252230"/>
                    <a:gd name="connsiteY102" fmla="*/ 2003303 h 2680134"/>
                    <a:gd name="connsiteX103" fmla="*/ 400050 w 2252230"/>
                    <a:gd name="connsiteY103" fmla="*/ 2091626 h 2680134"/>
                    <a:gd name="connsiteX104" fmla="*/ 493569 w 2252230"/>
                    <a:gd name="connsiteY104" fmla="*/ 2055257 h 2680134"/>
                    <a:gd name="connsiteX105" fmla="*/ 511753 w 2252230"/>
                    <a:gd name="connsiteY105" fmla="*/ 2112407 h 2680134"/>
                    <a:gd name="connsiteX106" fmla="*/ 467591 w 2252230"/>
                    <a:gd name="connsiteY106" fmla="*/ 2153971 h 2680134"/>
                    <a:gd name="connsiteX107" fmla="*/ 545523 w 2252230"/>
                    <a:gd name="connsiteY107" fmla="*/ 2179948 h 2680134"/>
                    <a:gd name="connsiteX108" fmla="*/ 574098 w 2252230"/>
                    <a:gd name="connsiteY108" fmla="*/ 2260478 h 2680134"/>
                    <a:gd name="connsiteX109" fmla="*/ 509155 w 2252230"/>
                    <a:gd name="connsiteY109" fmla="*/ 2304639 h 2680134"/>
                    <a:gd name="connsiteX110" fmla="*/ 464994 w 2252230"/>
                    <a:gd name="connsiteY110" fmla="*/ 2478687 h 2680134"/>
                    <a:gd name="connsiteX111" fmla="*/ 457200 w 2252230"/>
                    <a:gd name="connsiteY111" fmla="*/ 2603378 h 2680134"/>
                    <a:gd name="connsiteX112" fmla="*/ 402648 w 2252230"/>
                    <a:gd name="connsiteY112" fmla="*/ 2590389 h 2680134"/>
                    <a:gd name="connsiteX113" fmla="*/ 381866 w 2252230"/>
                    <a:gd name="connsiteY113" fmla="*/ 2611171 h 2680134"/>
                    <a:gd name="connsiteX114" fmla="*/ 402648 w 2252230"/>
                    <a:gd name="connsiteY114" fmla="*/ 2637148 h 2680134"/>
                    <a:gd name="connsiteX115" fmla="*/ 325727 w 2252230"/>
                    <a:gd name="connsiteY115" fmla="*/ 2677846 h 2680134"/>
                    <a:gd name="connsiteX116" fmla="*/ 340014 w 2252230"/>
                    <a:gd name="connsiteY116" fmla="*/ 2623870 h 2680134"/>
                    <a:gd name="connsiteX117" fmla="*/ 311439 w 2252230"/>
                    <a:gd name="connsiteY117" fmla="*/ 2550846 h 2680134"/>
                    <a:gd name="connsiteX118" fmla="*/ 293544 w 2252230"/>
                    <a:gd name="connsiteY118"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602384 w 2252230"/>
                    <a:gd name="connsiteY99" fmla="*/ 1996953 h 2680134"/>
                    <a:gd name="connsiteX100" fmla="*/ 497177 w 2252230"/>
                    <a:gd name="connsiteY100" fmla="*/ 1977758 h 2680134"/>
                    <a:gd name="connsiteX101" fmla="*/ 423430 w 2252230"/>
                    <a:gd name="connsiteY101" fmla="*/ 1995510 h 2680134"/>
                    <a:gd name="connsiteX102" fmla="*/ 361084 w 2252230"/>
                    <a:gd name="connsiteY102" fmla="*/ 2003303 h 2680134"/>
                    <a:gd name="connsiteX103" fmla="*/ 400050 w 2252230"/>
                    <a:gd name="connsiteY103" fmla="*/ 2091626 h 2680134"/>
                    <a:gd name="connsiteX104" fmla="*/ 493569 w 2252230"/>
                    <a:gd name="connsiteY104" fmla="*/ 2055257 h 2680134"/>
                    <a:gd name="connsiteX105" fmla="*/ 511753 w 2252230"/>
                    <a:gd name="connsiteY105" fmla="*/ 2112407 h 2680134"/>
                    <a:gd name="connsiteX106" fmla="*/ 467591 w 2252230"/>
                    <a:gd name="connsiteY106" fmla="*/ 2153971 h 2680134"/>
                    <a:gd name="connsiteX107" fmla="*/ 545523 w 2252230"/>
                    <a:gd name="connsiteY107" fmla="*/ 2179948 h 2680134"/>
                    <a:gd name="connsiteX108" fmla="*/ 574098 w 2252230"/>
                    <a:gd name="connsiteY108" fmla="*/ 2260478 h 2680134"/>
                    <a:gd name="connsiteX109" fmla="*/ 509155 w 2252230"/>
                    <a:gd name="connsiteY109" fmla="*/ 2304639 h 2680134"/>
                    <a:gd name="connsiteX110" fmla="*/ 464994 w 2252230"/>
                    <a:gd name="connsiteY110" fmla="*/ 2478687 h 2680134"/>
                    <a:gd name="connsiteX111" fmla="*/ 457200 w 2252230"/>
                    <a:gd name="connsiteY111" fmla="*/ 2603378 h 2680134"/>
                    <a:gd name="connsiteX112" fmla="*/ 402648 w 2252230"/>
                    <a:gd name="connsiteY112" fmla="*/ 2590389 h 2680134"/>
                    <a:gd name="connsiteX113" fmla="*/ 381866 w 2252230"/>
                    <a:gd name="connsiteY113" fmla="*/ 2611171 h 2680134"/>
                    <a:gd name="connsiteX114" fmla="*/ 402648 w 2252230"/>
                    <a:gd name="connsiteY114" fmla="*/ 2637148 h 2680134"/>
                    <a:gd name="connsiteX115" fmla="*/ 325727 w 2252230"/>
                    <a:gd name="connsiteY115" fmla="*/ 2677846 h 2680134"/>
                    <a:gd name="connsiteX116" fmla="*/ 340014 w 2252230"/>
                    <a:gd name="connsiteY116" fmla="*/ 2623870 h 2680134"/>
                    <a:gd name="connsiteX117" fmla="*/ 311439 w 2252230"/>
                    <a:gd name="connsiteY117" fmla="*/ 2550846 h 2680134"/>
                    <a:gd name="connsiteX118" fmla="*/ 293544 w 2252230"/>
                    <a:gd name="connsiteY118"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602384 w 2252230"/>
                    <a:gd name="connsiteY99" fmla="*/ 1996953 h 2680134"/>
                    <a:gd name="connsiteX100" fmla="*/ 497177 w 2252230"/>
                    <a:gd name="connsiteY100" fmla="*/ 1977758 h 2680134"/>
                    <a:gd name="connsiteX101" fmla="*/ 423430 w 2252230"/>
                    <a:gd name="connsiteY101" fmla="*/ 1995510 h 2680134"/>
                    <a:gd name="connsiteX102" fmla="*/ 361084 w 2252230"/>
                    <a:gd name="connsiteY102" fmla="*/ 2003303 h 2680134"/>
                    <a:gd name="connsiteX103" fmla="*/ 400050 w 2252230"/>
                    <a:gd name="connsiteY103" fmla="*/ 2091626 h 2680134"/>
                    <a:gd name="connsiteX104" fmla="*/ 493569 w 2252230"/>
                    <a:gd name="connsiteY104" fmla="*/ 2055257 h 2680134"/>
                    <a:gd name="connsiteX105" fmla="*/ 511753 w 2252230"/>
                    <a:gd name="connsiteY105" fmla="*/ 2112407 h 2680134"/>
                    <a:gd name="connsiteX106" fmla="*/ 467591 w 2252230"/>
                    <a:gd name="connsiteY106" fmla="*/ 2153971 h 2680134"/>
                    <a:gd name="connsiteX107" fmla="*/ 545523 w 2252230"/>
                    <a:gd name="connsiteY107" fmla="*/ 2179948 h 2680134"/>
                    <a:gd name="connsiteX108" fmla="*/ 574098 w 2252230"/>
                    <a:gd name="connsiteY108" fmla="*/ 2260478 h 2680134"/>
                    <a:gd name="connsiteX109" fmla="*/ 509155 w 2252230"/>
                    <a:gd name="connsiteY109" fmla="*/ 2304639 h 2680134"/>
                    <a:gd name="connsiteX110" fmla="*/ 464994 w 2252230"/>
                    <a:gd name="connsiteY110" fmla="*/ 2478687 h 2680134"/>
                    <a:gd name="connsiteX111" fmla="*/ 457200 w 2252230"/>
                    <a:gd name="connsiteY111" fmla="*/ 2603378 h 2680134"/>
                    <a:gd name="connsiteX112" fmla="*/ 402648 w 2252230"/>
                    <a:gd name="connsiteY112" fmla="*/ 2590389 h 2680134"/>
                    <a:gd name="connsiteX113" fmla="*/ 381866 w 2252230"/>
                    <a:gd name="connsiteY113" fmla="*/ 2611171 h 2680134"/>
                    <a:gd name="connsiteX114" fmla="*/ 402648 w 2252230"/>
                    <a:gd name="connsiteY114" fmla="*/ 2637148 h 2680134"/>
                    <a:gd name="connsiteX115" fmla="*/ 325727 w 2252230"/>
                    <a:gd name="connsiteY115" fmla="*/ 2677846 h 2680134"/>
                    <a:gd name="connsiteX116" fmla="*/ 340014 w 2252230"/>
                    <a:gd name="connsiteY116" fmla="*/ 2623870 h 2680134"/>
                    <a:gd name="connsiteX117" fmla="*/ 311439 w 2252230"/>
                    <a:gd name="connsiteY117" fmla="*/ 2550846 h 2680134"/>
                    <a:gd name="connsiteX118" fmla="*/ 293544 w 2252230"/>
                    <a:gd name="connsiteY118"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602384 w 2252230"/>
                    <a:gd name="connsiteY99" fmla="*/ 1996953 h 2680134"/>
                    <a:gd name="connsiteX100" fmla="*/ 497177 w 2252230"/>
                    <a:gd name="connsiteY100" fmla="*/ 1977758 h 2680134"/>
                    <a:gd name="connsiteX101" fmla="*/ 423430 w 2252230"/>
                    <a:gd name="connsiteY101" fmla="*/ 1995510 h 2680134"/>
                    <a:gd name="connsiteX102" fmla="*/ 361084 w 2252230"/>
                    <a:gd name="connsiteY102" fmla="*/ 2003303 h 2680134"/>
                    <a:gd name="connsiteX103" fmla="*/ 400050 w 2252230"/>
                    <a:gd name="connsiteY103" fmla="*/ 2091626 h 2680134"/>
                    <a:gd name="connsiteX104" fmla="*/ 493569 w 2252230"/>
                    <a:gd name="connsiteY104" fmla="*/ 2055257 h 2680134"/>
                    <a:gd name="connsiteX105" fmla="*/ 511753 w 2252230"/>
                    <a:gd name="connsiteY105" fmla="*/ 2112407 h 2680134"/>
                    <a:gd name="connsiteX106" fmla="*/ 467591 w 2252230"/>
                    <a:gd name="connsiteY106" fmla="*/ 2153971 h 2680134"/>
                    <a:gd name="connsiteX107" fmla="*/ 545523 w 2252230"/>
                    <a:gd name="connsiteY107" fmla="*/ 2179948 h 2680134"/>
                    <a:gd name="connsiteX108" fmla="*/ 574098 w 2252230"/>
                    <a:gd name="connsiteY108" fmla="*/ 2260478 h 2680134"/>
                    <a:gd name="connsiteX109" fmla="*/ 509155 w 2252230"/>
                    <a:gd name="connsiteY109" fmla="*/ 2304639 h 2680134"/>
                    <a:gd name="connsiteX110" fmla="*/ 464994 w 2252230"/>
                    <a:gd name="connsiteY110" fmla="*/ 2478687 h 2680134"/>
                    <a:gd name="connsiteX111" fmla="*/ 457200 w 2252230"/>
                    <a:gd name="connsiteY111" fmla="*/ 2603378 h 2680134"/>
                    <a:gd name="connsiteX112" fmla="*/ 402648 w 2252230"/>
                    <a:gd name="connsiteY112" fmla="*/ 2590389 h 2680134"/>
                    <a:gd name="connsiteX113" fmla="*/ 381866 w 2252230"/>
                    <a:gd name="connsiteY113" fmla="*/ 2611171 h 2680134"/>
                    <a:gd name="connsiteX114" fmla="*/ 402648 w 2252230"/>
                    <a:gd name="connsiteY114" fmla="*/ 2637148 h 2680134"/>
                    <a:gd name="connsiteX115" fmla="*/ 325727 w 2252230"/>
                    <a:gd name="connsiteY115" fmla="*/ 2677846 h 2680134"/>
                    <a:gd name="connsiteX116" fmla="*/ 340014 w 2252230"/>
                    <a:gd name="connsiteY116" fmla="*/ 2623870 h 2680134"/>
                    <a:gd name="connsiteX117" fmla="*/ 311439 w 2252230"/>
                    <a:gd name="connsiteY117" fmla="*/ 2550846 h 2680134"/>
                    <a:gd name="connsiteX118" fmla="*/ 293544 w 2252230"/>
                    <a:gd name="connsiteY118"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949614 w 2252230"/>
                    <a:gd name="connsiteY20" fmla="*/ 1566595 h 2680134"/>
                    <a:gd name="connsiteX21" fmla="*/ 1083253 w 2252230"/>
                    <a:gd name="connsiteY21" fmla="*/ 1507137 h 2680134"/>
                    <a:gd name="connsiteX22" fmla="*/ 1252105 w 2252230"/>
                    <a:gd name="connsiteY22" fmla="*/ 1520126 h 2680134"/>
                    <a:gd name="connsiteX23" fmla="*/ 1340428 w 2252230"/>
                    <a:gd name="connsiteY23" fmla="*/ 1572080 h 2680134"/>
                    <a:gd name="connsiteX24" fmla="*/ 1262496 w 2252230"/>
                    <a:gd name="connsiteY24" fmla="*/ 1436998 h 2680134"/>
                    <a:gd name="connsiteX25" fmla="*/ 1358612 w 2252230"/>
                    <a:gd name="connsiteY25" fmla="*/ 1286330 h 2680134"/>
                    <a:gd name="connsiteX26" fmla="*/ 1381991 w 2252230"/>
                    <a:gd name="connsiteY26" fmla="*/ 1236973 h 2680134"/>
                    <a:gd name="connsiteX27" fmla="*/ 1379394 w 2252230"/>
                    <a:gd name="connsiteY27" fmla="*/ 1112282 h 2680134"/>
                    <a:gd name="connsiteX28" fmla="*/ 1462521 w 2252230"/>
                    <a:gd name="connsiteY28" fmla="*/ 1031753 h 2680134"/>
                    <a:gd name="connsiteX29" fmla="*/ 1498889 w 2252230"/>
                    <a:gd name="connsiteY29" fmla="*/ 1070719 h 2680134"/>
                    <a:gd name="connsiteX30" fmla="*/ 1444337 w 2252230"/>
                    <a:gd name="connsiteY30" fmla="*/ 1182421 h 2680134"/>
                    <a:gd name="connsiteX31" fmla="*/ 1504084 w 2252230"/>
                    <a:gd name="connsiteY31" fmla="*/ 1244766 h 2680134"/>
                    <a:gd name="connsiteX32" fmla="*/ 1535257 w 2252230"/>
                    <a:gd name="connsiteY32" fmla="*/ 1166835 h 2680134"/>
                    <a:gd name="connsiteX33" fmla="*/ 1678132 w 2252230"/>
                    <a:gd name="connsiteY33" fmla="*/ 1091501 h 2680134"/>
                    <a:gd name="connsiteX34" fmla="*/ 1732684 w 2252230"/>
                    <a:gd name="connsiteY34" fmla="*/ 969407 h 2680134"/>
                    <a:gd name="connsiteX35" fmla="*/ 1836594 w 2252230"/>
                    <a:gd name="connsiteY35" fmla="*/ 881085 h 2680134"/>
                    <a:gd name="connsiteX36" fmla="*/ 1836594 w 2252230"/>
                    <a:gd name="connsiteY36" fmla="*/ 779773 h 2680134"/>
                    <a:gd name="connsiteX37" fmla="*/ 1914525 w 2252230"/>
                    <a:gd name="connsiteY37" fmla="*/ 569357 h 2680134"/>
                    <a:gd name="connsiteX38" fmla="*/ 1875559 w 2252230"/>
                    <a:gd name="connsiteY38" fmla="*/ 413494 h 2680134"/>
                    <a:gd name="connsiteX39" fmla="*/ 1823605 w 2252230"/>
                    <a:gd name="connsiteY39" fmla="*/ 416091 h 2680134"/>
                    <a:gd name="connsiteX40" fmla="*/ 1859973 w 2252230"/>
                    <a:gd name="connsiteY40" fmla="*/ 348551 h 2680134"/>
                    <a:gd name="connsiteX41" fmla="*/ 1833996 w 2252230"/>
                    <a:gd name="connsiteY41" fmla="*/ 275814 h 2680134"/>
                    <a:gd name="connsiteX42" fmla="*/ 1888548 w 2252230"/>
                    <a:gd name="connsiteY42" fmla="*/ 187491 h 2680134"/>
                    <a:gd name="connsiteX43" fmla="*/ 1896341 w 2252230"/>
                    <a:gd name="connsiteY43" fmla="*/ 104364 h 2680134"/>
                    <a:gd name="connsiteX44" fmla="*/ 1995055 w 2252230"/>
                    <a:gd name="connsiteY44" fmla="*/ 169307 h 2680134"/>
                    <a:gd name="connsiteX45" fmla="*/ 2044412 w 2252230"/>
                    <a:gd name="connsiteY45" fmla="*/ 106962 h 2680134"/>
                    <a:gd name="connsiteX46" fmla="*/ 1989859 w 2252230"/>
                    <a:gd name="connsiteY46" fmla="*/ 91376 h 2680134"/>
                    <a:gd name="connsiteX47" fmla="*/ 1961284 w 2252230"/>
                    <a:gd name="connsiteY47" fmla="*/ 34226 h 2680134"/>
                    <a:gd name="connsiteX48" fmla="*/ 2021032 w 2252230"/>
                    <a:gd name="connsiteY48" fmla="*/ 18639 h 2680134"/>
                    <a:gd name="connsiteX49" fmla="*/ 2072987 w 2252230"/>
                    <a:gd name="connsiteY49" fmla="*/ 55007 h 2680134"/>
                    <a:gd name="connsiteX50" fmla="*/ 2109355 w 2252230"/>
                    <a:gd name="connsiteY50" fmla="*/ 205676 h 2680134"/>
                    <a:gd name="connsiteX51" fmla="*/ 2189884 w 2252230"/>
                    <a:gd name="connsiteY51" fmla="*/ 299194 h 2680134"/>
                    <a:gd name="connsiteX52" fmla="*/ 2252230 w 2252230"/>
                    <a:gd name="connsiteY52" fmla="*/ 442069 h 2680134"/>
                    <a:gd name="connsiteX53" fmla="*/ 2244437 w 2252230"/>
                    <a:gd name="connsiteY53" fmla="*/ 566760 h 2680134"/>
                    <a:gd name="connsiteX54" fmla="*/ 2200275 w 2252230"/>
                    <a:gd name="connsiteY54" fmla="*/ 613519 h 2680134"/>
                    <a:gd name="connsiteX55" fmla="*/ 2208069 w 2252230"/>
                    <a:gd name="connsiteY55" fmla="*/ 756394 h 2680134"/>
                    <a:gd name="connsiteX56" fmla="*/ 2148321 w 2252230"/>
                    <a:gd name="connsiteY56" fmla="*/ 746003 h 2680134"/>
                    <a:gd name="connsiteX57" fmla="*/ 2109355 w 2252230"/>
                    <a:gd name="connsiteY57" fmla="*/ 800555 h 2680134"/>
                    <a:gd name="connsiteX58" fmla="*/ 2163907 w 2252230"/>
                    <a:gd name="connsiteY58" fmla="*/ 972005 h 2680134"/>
                    <a:gd name="connsiteX59" fmla="*/ 2135332 w 2252230"/>
                    <a:gd name="connsiteY59" fmla="*/ 1133064 h 2680134"/>
                    <a:gd name="connsiteX60" fmla="*/ 2122344 w 2252230"/>
                    <a:gd name="connsiteY60" fmla="*/ 1255157 h 2680134"/>
                    <a:gd name="connsiteX61" fmla="*/ 2166505 w 2252230"/>
                    <a:gd name="connsiteY61" fmla="*/ 1379848 h 2680134"/>
                    <a:gd name="connsiteX62" fmla="*/ 2098964 w 2252230"/>
                    <a:gd name="connsiteY62" fmla="*/ 1444791 h 2680134"/>
                    <a:gd name="connsiteX63" fmla="*/ 2114550 w 2252230"/>
                    <a:gd name="connsiteY63" fmla="*/ 1522723 h 2680134"/>
                    <a:gd name="connsiteX64" fmla="*/ 2044412 w 2252230"/>
                    <a:gd name="connsiteY64" fmla="*/ 1546103 h 2680134"/>
                    <a:gd name="connsiteX65" fmla="*/ 2044412 w 2252230"/>
                    <a:gd name="connsiteY65" fmla="*/ 1603253 h 2680134"/>
                    <a:gd name="connsiteX66" fmla="*/ 2010641 w 2252230"/>
                    <a:gd name="connsiteY66" fmla="*/ 1530516 h 2680134"/>
                    <a:gd name="connsiteX67" fmla="*/ 2021032 w 2252230"/>
                    <a:gd name="connsiteY67" fmla="*/ 1418814 h 2680134"/>
                    <a:gd name="connsiteX68" fmla="*/ 2015837 w 2252230"/>
                    <a:gd name="connsiteY68" fmla="*/ 1447389 h 2680134"/>
                    <a:gd name="connsiteX69" fmla="*/ 1958687 w 2252230"/>
                    <a:gd name="connsiteY69" fmla="*/ 1530516 h 2680134"/>
                    <a:gd name="connsiteX70" fmla="*/ 1901537 w 2252230"/>
                    <a:gd name="connsiteY70" fmla="*/ 1553896 h 2680134"/>
                    <a:gd name="connsiteX71" fmla="*/ 1891146 w 2252230"/>
                    <a:gd name="connsiteY71" fmla="*/ 1696771 h 2680134"/>
                    <a:gd name="connsiteX72" fmla="*/ 1841789 w 2252230"/>
                    <a:gd name="connsiteY72" fmla="*/ 1696771 h 2680134"/>
                    <a:gd name="connsiteX73" fmla="*/ 1846984 w 2252230"/>
                    <a:gd name="connsiteY73" fmla="*/ 1673391 h 2680134"/>
                    <a:gd name="connsiteX74" fmla="*/ 1808019 w 2252230"/>
                    <a:gd name="connsiteY74" fmla="*/ 1579873 h 2680134"/>
                    <a:gd name="connsiteX75" fmla="*/ 1748271 w 2252230"/>
                    <a:gd name="connsiteY75" fmla="*/ 1660403 h 2680134"/>
                    <a:gd name="connsiteX76" fmla="*/ 1717098 w 2252230"/>
                    <a:gd name="connsiteY76" fmla="*/ 1699369 h 2680134"/>
                    <a:gd name="connsiteX77" fmla="*/ 1602798 w 2252230"/>
                    <a:gd name="connsiteY77" fmla="*/ 1709760 h 2680134"/>
                    <a:gd name="connsiteX78" fmla="*/ 1506682 w 2252230"/>
                    <a:gd name="connsiteY78" fmla="*/ 1743530 h 2680134"/>
                    <a:gd name="connsiteX79" fmla="*/ 1545648 w 2252230"/>
                    <a:gd name="connsiteY79" fmla="*/ 1694173 h 2680134"/>
                    <a:gd name="connsiteX80" fmla="*/ 1493694 w 2252230"/>
                    <a:gd name="connsiteY80" fmla="*/ 1694173 h 2680134"/>
                    <a:gd name="connsiteX81" fmla="*/ 1459923 w 2252230"/>
                    <a:gd name="connsiteY81" fmla="*/ 1678587 h 2680134"/>
                    <a:gd name="connsiteX82" fmla="*/ 1423555 w 2252230"/>
                    <a:gd name="connsiteY82" fmla="*/ 1629230 h 2680134"/>
                    <a:gd name="connsiteX83" fmla="*/ 1410566 w 2252230"/>
                    <a:gd name="connsiteY83" fmla="*/ 1738335 h 2680134"/>
                    <a:gd name="connsiteX84" fmla="*/ 1493694 w 2252230"/>
                    <a:gd name="connsiteY84" fmla="*/ 1800680 h 2680134"/>
                    <a:gd name="connsiteX85" fmla="*/ 1376796 w 2252230"/>
                    <a:gd name="connsiteY85" fmla="*/ 1865623 h 2680134"/>
                    <a:gd name="connsiteX86" fmla="*/ 1304059 w 2252230"/>
                    <a:gd name="connsiteY86" fmla="*/ 2026682 h 2680134"/>
                    <a:gd name="connsiteX87" fmla="*/ 1215737 w 2252230"/>
                    <a:gd name="connsiteY87" fmla="*/ 2000705 h 2680134"/>
                    <a:gd name="connsiteX88" fmla="*/ 1150794 w 2252230"/>
                    <a:gd name="connsiteY88" fmla="*/ 1943555 h 2680134"/>
                    <a:gd name="connsiteX89" fmla="*/ 1179369 w 2252230"/>
                    <a:gd name="connsiteY89" fmla="*/ 1839646 h 2680134"/>
                    <a:gd name="connsiteX90" fmla="*/ 1192357 w 2252230"/>
                    <a:gd name="connsiteY90" fmla="*/ 1727944 h 2680134"/>
                    <a:gd name="connsiteX91" fmla="*/ 1127414 w 2252230"/>
                    <a:gd name="connsiteY91" fmla="*/ 1777301 h 2680134"/>
                    <a:gd name="connsiteX92" fmla="*/ 1080655 w 2252230"/>
                    <a:gd name="connsiteY92" fmla="*/ 1881210 h 2680134"/>
                    <a:gd name="connsiteX93" fmla="*/ 1046884 w 2252230"/>
                    <a:gd name="connsiteY93" fmla="*/ 1855232 h 2680134"/>
                    <a:gd name="connsiteX94" fmla="*/ 1101437 w 2252230"/>
                    <a:gd name="connsiteY94" fmla="*/ 1761714 h 2680134"/>
                    <a:gd name="connsiteX95" fmla="*/ 994930 w 2252230"/>
                    <a:gd name="connsiteY95" fmla="*/ 1759116 h 2680134"/>
                    <a:gd name="connsiteX96" fmla="*/ 919596 w 2252230"/>
                    <a:gd name="connsiteY96" fmla="*/ 1826657 h 2680134"/>
                    <a:gd name="connsiteX97" fmla="*/ 794905 w 2252230"/>
                    <a:gd name="connsiteY97" fmla="*/ 1865623 h 2680134"/>
                    <a:gd name="connsiteX98" fmla="*/ 683203 w 2252230"/>
                    <a:gd name="connsiteY98" fmla="*/ 1914980 h 2680134"/>
                    <a:gd name="connsiteX99" fmla="*/ 592282 w 2252230"/>
                    <a:gd name="connsiteY99" fmla="*/ 1909785 h 2680134"/>
                    <a:gd name="connsiteX100" fmla="*/ 602384 w 2252230"/>
                    <a:gd name="connsiteY100" fmla="*/ 1996953 h 2680134"/>
                    <a:gd name="connsiteX101" fmla="*/ 497177 w 2252230"/>
                    <a:gd name="connsiteY101" fmla="*/ 1977758 h 2680134"/>
                    <a:gd name="connsiteX102" fmla="*/ 423430 w 2252230"/>
                    <a:gd name="connsiteY102" fmla="*/ 1995510 h 2680134"/>
                    <a:gd name="connsiteX103" fmla="*/ 361084 w 2252230"/>
                    <a:gd name="connsiteY103" fmla="*/ 2003303 h 2680134"/>
                    <a:gd name="connsiteX104" fmla="*/ 400050 w 2252230"/>
                    <a:gd name="connsiteY104" fmla="*/ 2091626 h 2680134"/>
                    <a:gd name="connsiteX105" fmla="*/ 493569 w 2252230"/>
                    <a:gd name="connsiteY105" fmla="*/ 2055257 h 2680134"/>
                    <a:gd name="connsiteX106" fmla="*/ 511753 w 2252230"/>
                    <a:gd name="connsiteY106" fmla="*/ 2112407 h 2680134"/>
                    <a:gd name="connsiteX107" fmla="*/ 467591 w 2252230"/>
                    <a:gd name="connsiteY107" fmla="*/ 2153971 h 2680134"/>
                    <a:gd name="connsiteX108" fmla="*/ 545523 w 2252230"/>
                    <a:gd name="connsiteY108" fmla="*/ 2179948 h 2680134"/>
                    <a:gd name="connsiteX109" fmla="*/ 574098 w 2252230"/>
                    <a:gd name="connsiteY109" fmla="*/ 2260478 h 2680134"/>
                    <a:gd name="connsiteX110" fmla="*/ 509155 w 2252230"/>
                    <a:gd name="connsiteY110" fmla="*/ 2304639 h 2680134"/>
                    <a:gd name="connsiteX111" fmla="*/ 464994 w 2252230"/>
                    <a:gd name="connsiteY111" fmla="*/ 2478687 h 2680134"/>
                    <a:gd name="connsiteX112" fmla="*/ 457200 w 2252230"/>
                    <a:gd name="connsiteY112" fmla="*/ 2603378 h 2680134"/>
                    <a:gd name="connsiteX113" fmla="*/ 402648 w 2252230"/>
                    <a:gd name="connsiteY113" fmla="*/ 2590389 h 2680134"/>
                    <a:gd name="connsiteX114" fmla="*/ 381866 w 2252230"/>
                    <a:gd name="connsiteY114" fmla="*/ 2611171 h 2680134"/>
                    <a:gd name="connsiteX115" fmla="*/ 402648 w 2252230"/>
                    <a:gd name="connsiteY115" fmla="*/ 2637148 h 2680134"/>
                    <a:gd name="connsiteX116" fmla="*/ 325727 w 2252230"/>
                    <a:gd name="connsiteY116" fmla="*/ 2677846 h 2680134"/>
                    <a:gd name="connsiteX117" fmla="*/ 340014 w 2252230"/>
                    <a:gd name="connsiteY117" fmla="*/ 2623870 h 2680134"/>
                    <a:gd name="connsiteX118" fmla="*/ 311439 w 2252230"/>
                    <a:gd name="connsiteY118" fmla="*/ 2550846 h 2680134"/>
                    <a:gd name="connsiteX119" fmla="*/ 293544 w 2252230"/>
                    <a:gd name="connsiteY119"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949614 w 2252230"/>
                    <a:gd name="connsiteY20" fmla="*/ 1566595 h 2680134"/>
                    <a:gd name="connsiteX21" fmla="*/ 1083253 w 2252230"/>
                    <a:gd name="connsiteY21" fmla="*/ 1507137 h 2680134"/>
                    <a:gd name="connsiteX22" fmla="*/ 1252105 w 2252230"/>
                    <a:gd name="connsiteY22" fmla="*/ 1520126 h 2680134"/>
                    <a:gd name="connsiteX23" fmla="*/ 1340428 w 2252230"/>
                    <a:gd name="connsiteY23" fmla="*/ 1572080 h 2680134"/>
                    <a:gd name="connsiteX24" fmla="*/ 1262496 w 2252230"/>
                    <a:gd name="connsiteY24" fmla="*/ 1436998 h 2680134"/>
                    <a:gd name="connsiteX25" fmla="*/ 1358612 w 2252230"/>
                    <a:gd name="connsiteY25" fmla="*/ 1286330 h 2680134"/>
                    <a:gd name="connsiteX26" fmla="*/ 1381991 w 2252230"/>
                    <a:gd name="connsiteY26" fmla="*/ 1236973 h 2680134"/>
                    <a:gd name="connsiteX27" fmla="*/ 1379394 w 2252230"/>
                    <a:gd name="connsiteY27" fmla="*/ 1112282 h 2680134"/>
                    <a:gd name="connsiteX28" fmla="*/ 1462521 w 2252230"/>
                    <a:gd name="connsiteY28" fmla="*/ 1031753 h 2680134"/>
                    <a:gd name="connsiteX29" fmla="*/ 1498889 w 2252230"/>
                    <a:gd name="connsiteY29" fmla="*/ 1070719 h 2680134"/>
                    <a:gd name="connsiteX30" fmla="*/ 1444337 w 2252230"/>
                    <a:gd name="connsiteY30" fmla="*/ 1182421 h 2680134"/>
                    <a:gd name="connsiteX31" fmla="*/ 1504084 w 2252230"/>
                    <a:gd name="connsiteY31" fmla="*/ 1244766 h 2680134"/>
                    <a:gd name="connsiteX32" fmla="*/ 1535257 w 2252230"/>
                    <a:gd name="connsiteY32" fmla="*/ 1166835 h 2680134"/>
                    <a:gd name="connsiteX33" fmla="*/ 1678132 w 2252230"/>
                    <a:gd name="connsiteY33" fmla="*/ 1091501 h 2680134"/>
                    <a:gd name="connsiteX34" fmla="*/ 1732684 w 2252230"/>
                    <a:gd name="connsiteY34" fmla="*/ 969407 h 2680134"/>
                    <a:gd name="connsiteX35" fmla="*/ 1836594 w 2252230"/>
                    <a:gd name="connsiteY35" fmla="*/ 881085 h 2680134"/>
                    <a:gd name="connsiteX36" fmla="*/ 1836594 w 2252230"/>
                    <a:gd name="connsiteY36" fmla="*/ 779773 h 2680134"/>
                    <a:gd name="connsiteX37" fmla="*/ 1914525 w 2252230"/>
                    <a:gd name="connsiteY37" fmla="*/ 569357 h 2680134"/>
                    <a:gd name="connsiteX38" fmla="*/ 1875559 w 2252230"/>
                    <a:gd name="connsiteY38" fmla="*/ 413494 h 2680134"/>
                    <a:gd name="connsiteX39" fmla="*/ 1823605 w 2252230"/>
                    <a:gd name="connsiteY39" fmla="*/ 416091 h 2680134"/>
                    <a:gd name="connsiteX40" fmla="*/ 1859973 w 2252230"/>
                    <a:gd name="connsiteY40" fmla="*/ 348551 h 2680134"/>
                    <a:gd name="connsiteX41" fmla="*/ 1833996 w 2252230"/>
                    <a:gd name="connsiteY41" fmla="*/ 275814 h 2680134"/>
                    <a:gd name="connsiteX42" fmla="*/ 1888548 w 2252230"/>
                    <a:gd name="connsiteY42" fmla="*/ 187491 h 2680134"/>
                    <a:gd name="connsiteX43" fmla="*/ 1896341 w 2252230"/>
                    <a:gd name="connsiteY43" fmla="*/ 104364 h 2680134"/>
                    <a:gd name="connsiteX44" fmla="*/ 1995055 w 2252230"/>
                    <a:gd name="connsiteY44" fmla="*/ 169307 h 2680134"/>
                    <a:gd name="connsiteX45" fmla="*/ 2044412 w 2252230"/>
                    <a:gd name="connsiteY45" fmla="*/ 106962 h 2680134"/>
                    <a:gd name="connsiteX46" fmla="*/ 1989859 w 2252230"/>
                    <a:gd name="connsiteY46" fmla="*/ 91376 h 2680134"/>
                    <a:gd name="connsiteX47" fmla="*/ 1961284 w 2252230"/>
                    <a:gd name="connsiteY47" fmla="*/ 34226 h 2680134"/>
                    <a:gd name="connsiteX48" fmla="*/ 2021032 w 2252230"/>
                    <a:gd name="connsiteY48" fmla="*/ 18639 h 2680134"/>
                    <a:gd name="connsiteX49" fmla="*/ 2072987 w 2252230"/>
                    <a:gd name="connsiteY49" fmla="*/ 55007 h 2680134"/>
                    <a:gd name="connsiteX50" fmla="*/ 2109355 w 2252230"/>
                    <a:gd name="connsiteY50" fmla="*/ 205676 h 2680134"/>
                    <a:gd name="connsiteX51" fmla="*/ 2189884 w 2252230"/>
                    <a:gd name="connsiteY51" fmla="*/ 299194 h 2680134"/>
                    <a:gd name="connsiteX52" fmla="*/ 2252230 w 2252230"/>
                    <a:gd name="connsiteY52" fmla="*/ 442069 h 2680134"/>
                    <a:gd name="connsiteX53" fmla="*/ 2244437 w 2252230"/>
                    <a:gd name="connsiteY53" fmla="*/ 566760 h 2680134"/>
                    <a:gd name="connsiteX54" fmla="*/ 2200275 w 2252230"/>
                    <a:gd name="connsiteY54" fmla="*/ 613519 h 2680134"/>
                    <a:gd name="connsiteX55" fmla="*/ 2208069 w 2252230"/>
                    <a:gd name="connsiteY55" fmla="*/ 756394 h 2680134"/>
                    <a:gd name="connsiteX56" fmla="*/ 2148321 w 2252230"/>
                    <a:gd name="connsiteY56" fmla="*/ 746003 h 2680134"/>
                    <a:gd name="connsiteX57" fmla="*/ 2109355 w 2252230"/>
                    <a:gd name="connsiteY57" fmla="*/ 800555 h 2680134"/>
                    <a:gd name="connsiteX58" fmla="*/ 2163907 w 2252230"/>
                    <a:gd name="connsiteY58" fmla="*/ 972005 h 2680134"/>
                    <a:gd name="connsiteX59" fmla="*/ 2135332 w 2252230"/>
                    <a:gd name="connsiteY59" fmla="*/ 1133064 h 2680134"/>
                    <a:gd name="connsiteX60" fmla="*/ 2122344 w 2252230"/>
                    <a:gd name="connsiteY60" fmla="*/ 1255157 h 2680134"/>
                    <a:gd name="connsiteX61" fmla="*/ 2166505 w 2252230"/>
                    <a:gd name="connsiteY61" fmla="*/ 1379848 h 2680134"/>
                    <a:gd name="connsiteX62" fmla="*/ 2098964 w 2252230"/>
                    <a:gd name="connsiteY62" fmla="*/ 1444791 h 2680134"/>
                    <a:gd name="connsiteX63" fmla="*/ 2114550 w 2252230"/>
                    <a:gd name="connsiteY63" fmla="*/ 1522723 h 2680134"/>
                    <a:gd name="connsiteX64" fmla="*/ 2044412 w 2252230"/>
                    <a:gd name="connsiteY64" fmla="*/ 1546103 h 2680134"/>
                    <a:gd name="connsiteX65" fmla="*/ 2044412 w 2252230"/>
                    <a:gd name="connsiteY65" fmla="*/ 1603253 h 2680134"/>
                    <a:gd name="connsiteX66" fmla="*/ 2010641 w 2252230"/>
                    <a:gd name="connsiteY66" fmla="*/ 1530516 h 2680134"/>
                    <a:gd name="connsiteX67" fmla="*/ 2021032 w 2252230"/>
                    <a:gd name="connsiteY67" fmla="*/ 1418814 h 2680134"/>
                    <a:gd name="connsiteX68" fmla="*/ 2015837 w 2252230"/>
                    <a:gd name="connsiteY68" fmla="*/ 1447389 h 2680134"/>
                    <a:gd name="connsiteX69" fmla="*/ 1958687 w 2252230"/>
                    <a:gd name="connsiteY69" fmla="*/ 1530516 h 2680134"/>
                    <a:gd name="connsiteX70" fmla="*/ 1901537 w 2252230"/>
                    <a:gd name="connsiteY70" fmla="*/ 1553896 h 2680134"/>
                    <a:gd name="connsiteX71" fmla="*/ 1891146 w 2252230"/>
                    <a:gd name="connsiteY71" fmla="*/ 1696771 h 2680134"/>
                    <a:gd name="connsiteX72" fmla="*/ 1841789 w 2252230"/>
                    <a:gd name="connsiteY72" fmla="*/ 1696771 h 2680134"/>
                    <a:gd name="connsiteX73" fmla="*/ 1846984 w 2252230"/>
                    <a:gd name="connsiteY73" fmla="*/ 1673391 h 2680134"/>
                    <a:gd name="connsiteX74" fmla="*/ 1808019 w 2252230"/>
                    <a:gd name="connsiteY74" fmla="*/ 1579873 h 2680134"/>
                    <a:gd name="connsiteX75" fmla="*/ 1748271 w 2252230"/>
                    <a:gd name="connsiteY75" fmla="*/ 1660403 h 2680134"/>
                    <a:gd name="connsiteX76" fmla="*/ 1717098 w 2252230"/>
                    <a:gd name="connsiteY76" fmla="*/ 1699369 h 2680134"/>
                    <a:gd name="connsiteX77" fmla="*/ 1602798 w 2252230"/>
                    <a:gd name="connsiteY77" fmla="*/ 1709760 h 2680134"/>
                    <a:gd name="connsiteX78" fmla="*/ 1506682 w 2252230"/>
                    <a:gd name="connsiteY78" fmla="*/ 1743530 h 2680134"/>
                    <a:gd name="connsiteX79" fmla="*/ 1545648 w 2252230"/>
                    <a:gd name="connsiteY79" fmla="*/ 1694173 h 2680134"/>
                    <a:gd name="connsiteX80" fmla="*/ 1493694 w 2252230"/>
                    <a:gd name="connsiteY80" fmla="*/ 1694173 h 2680134"/>
                    <a:gd name="connsiteX81" fmla="*/ 1459923 w 2252230"/>
                    <a:gd name="connsiteY81" fmla="*/ 1678587 h 2680134"/>
                    <a:gd name="connsiteX82" fmla="*/ 1423555 w 2252230"/>
                    <a:gd name="connsiteY82" fmla="*/ 1629230 h 2680134"/>
                    <a:gd name="connsiteX83" fmla="*/ 1410566 w 2252230"/>
                    <a:gd name="connsiteY83" fmla="*/ 1738335 h 2680134"/>
                    <a:gd name="connsiteX84" fmla="*/ 1493694 w 2252230"/>
                    <a:gd name="connsiteY84" fmla="*/ 1800680 h 2680134"/>
                    <a:gd name="connsiteX85" fmla="*/ 1376796 w 2252230"/>
                    <a:gd name="connsiteY85" fmla="*/ 1865623 h 2680134"/>
                    <a:gd name="connsiteX86" fmla="*/ 1304059 w 2252230"/>
                    <a:gd name="connsiteY86" fmla="*/ 2026682 h 2680134"/>
                    <a:gd name="connsiteX87" fmla="*/ 1215737 w 2252230"/>
                    <a:gd name="connsiteY87" fmla="*/ 2000705 h 2680134"/>
                    <a:gd name="connsiteX88" fmla="*/ 1150794 w 2252230"/>
                    <a:gd name="connsiteY88" fmla="*/ 1943555 h 2680134"/>
                    <a:gd name="connsiteX89" fmla="*/ 1179369 w 2252230"/>
                    <a:gd name="connsiteY89" fmla="*/ 1839646 h 2680134"/>
                    <a:gd name="connsiteX90" fmla="*/ 1192357 w 2252230"/>
                    <a:gd name="connsiteY90" fmla="*/ 1727944 h 2680134"/>
                    <a:gd name="connsiteX91" fmla="*/ 1127414 w 2252230"/>
                    <a:gd name="connsiteY91" fmla="*/ 1777301 h 2680134"/>
                    <a:gd name="connsiteX92" fmla="*/ 1080655 w 2252230"/>
                    <a:gd name="connsiteY92" fmla="*/ 1881210 h 2680134"/>
                    <a:gd name="connsiteX93" fmla="*/ 1046884 w 2252230"/>
                    <a:gd name="connsiteY93" fmla="*/ 1855232 h 2680134"/>
                    <a:gd name="connsiteX94" fmla="*/ 1101437 w 2252230"/>
                    <a:gd name="connsiteY94" fmla="*/ 1761714 h 2680134"/>
                    <a:gd name="connsiteX95" fmla="*/ 994930 w 2252230"/>
                    <a:gd name="connsiteY95" fmla="*/ 1759116 h 2680134"/>
                    <a:gd name="connsiteX96" fmla="*/ 919596 w 2252230"/>
                    <a:gd name="connsiteY96" fmla="*/ 1826657 h 2680134"/>
                    <a:gd name="connsiteX97" fmla="*/ 794905 w 2252230"/>
                    <a:gd name="connsiteY97" fmla="*/ 1865623 h 2680134"/>
                    <a:gd name="connsiteX98" fmla="*/ 683203 w 2252230"/>
                    <a:gd name="connsiteY98" fmla="*/ 1914980 h 2680134"/>
                    <a:gd name="connsiteX99" fmla="*/ 592282 w 2252230"/>
                    <a:gd name="connsiteY99" fmla="*/ 1909785 h 2680134"/>
                    <a:gd name="connsiteX100" fmla="*/ 602384 w 2252230"/>
                    <a:gd name="connsiteY100" fmla="*/ 1996953 h 2680134"/>
                    <a:gd name="connsiteX101" fmla="*/ 497177 w 2252230"/>
                    <a:gd name="connsiteY101" fmla="*/ 1977758 h 2680134"/>
                    <a:gd name="connsiteX102" fmla="*/ 423430 w 2252230"/>
                    <a:gd name="connsiteY102" fmla="*/ 1995510 h 2680134"/>
                    <a:gd name="connsiteX103" fmla="*/ 361084 w 2252230"/>
                    <a:gd name="connsiteY103" fmla="*/ 2003303 h 2680134"/>
                    <a:gd name="connsiteX104" fmla="*/ 400050 w 2252230"/>
                    <a:gd name="connsiteY104" fmla="*/ 2091626 h 2680134"/>
                    <a:gd name="connsiteX105" fmla="*/ 493569 w 2252230"/>
                    <a:gd name="connsiteY105" fmla="*/ 2055257 h 2680134"/>
                    <a:gd name="connsiteX106" fmla="*/ 511753 w 2252230"/>
                    <a:gd name="connsiteY106" fmla="*/ 2112407 h 2680134"/>
                    <a:gd name="connsiteX107" fmla="*/ 467591 w 2252230"/>
                    <a:gd name="connsiteY107" fmla="*/ 2153971 h 2680134"/>
                    <a:gd name="connsiteX108" fmla="*/ 545523 w 2252230"/>
                    <a:gd name="connsiteY108" fmla="*/ 2179948 h 2680134"/>
                    <a:gd name="connsiteX109" fmla="*/ 574098 w 2252230"/>
                    <a:gd name="connsiteY109" fmla="*/ 2260478 h 2680134"/>
                    <a:gd name="connsiteX110" fmla="*/ 509155 w 2252230"/>
                    <a:gd name="connsiteY110" fmla="*/ 2304639 h 2680134"/>
                    <a:gd name="connsiteX111" fmla="*/ 464994 w 2252230"/>
                    <a:gd name="connsiteY111" fmla="*/ 2478687 h 2680134"/>
                    <a:gd name="connsiteX112" fmla="*/ 457200 w 2252230"/>
                    <a:gd name="connsiteY112" fmla="*/ 2603378 h 2680134"/>
                    <a:gd name="connsiteX113" fmla="*/ 402648 w 2252230"/>
                    <a:gd name="connsiteY113" fmla="*/ 2590389 h 2680134"/>
                    <a:gd name="connsiteX114" fmla="*/ 381866 w 2252230"/>
                    <a:gd name="connsiteY114" fmla="*/ 2611171 h 2680134"/>
                    <a:gd name="connsiteX115" fmla="*/ 402648 w 2252230"/>
                    <a:gd name="connsiteY115" fmla="*/ 2637148 h 2680134"/>
                    <a:gd name="connsiteX116" fmla="*/ 325727 w 2252230"/>
                    <a:gd name="connsiteY116" fmla="*/ 2677846 h 2680134"/>
                    <a:gd name="connsiteX117" fmla="*/ 340014 w 2252230"/>
                    <a:gd name="connsiteY117" fmla="*/ 2623870 h 2680134"/>
                    <a:gd name="connsiteX118" fmla="*/ 311439 w 2252230"/>
                    <a:gd name="connsiteY118" fmla="*/ 2550846 h 2680134"/>
                    <a:gd name="connsiteX119" fmla="*/ 293544 w 2252230"/>
                    <a:gd name="connsiteY119"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949614 w 2252230"/>
                    <a:gd name="connsiteY20" fmla="*/ 1566595 h 2680134"/>
                    <a:gd name="connsiteX21" fmla="*/ 1083253 w 2252230"/>
                    <a:gd name="connsiteY21" fmla="*/ 1507137 h 2680134"/>
                    <a:gd name="connsiteX22" fmla="*/ 1252105 w 2252230"/>
                    <a:gd name="connsiteY22" fmla="*/ 1520126 h 2680134"/>
                    <a:gd name="connsiteX23" fmla="*/ 1340428 w 2252230"/>
                    <a:gd name="connsiteY23" fmla="*/ 1572080 h 2680134"/>
                    <a:gd name="connsiteX24" fmla="*/ 1262496 w 2252230"/>
                    <a:gd name="connsiteY24" fmla="*/ 1436998 h 2680134"/>
                    <a:gd name="connsiteX25" fmla="*/ 1358612 w 2252230"/>
                    <a:gd name="connsiteY25" fmla="*/ 1286330 h 2680134"/>
                    <a:gd name="connsiteX26" fmla="*/ 1381991 w 2252230"/>
                    <a:gd name="connsiteY26" fmla="*/ 1236973 h 2680134"/>
                    <a:gd name="connsiteX27" fmla="*/ 1379394 w 2252230"/>
                    <a:gd name="connsiteY27" fmla="*/ 1112282 h 2680134"/>
                    <a:gd name="connsiteX28" fmla="*/ 1462521 w 2252230"/>
                    <a:gd name="connsiteY28" fmla="*/ 1031753 h 2680134"/>
                    <a:gd name="connsiteX29" fmla="*/ 1498889 w 2252230"/>
                    <a:gd name="connsiteY29" fmla="*/ 1070719 h 2680134"/>
                    <a:gd name="connsiteX30" fmla="*/ 1444337 w 2252230"/>
                    <a:gd name="connsiteY30" fmla="*/ 1182421 h 2680134"/>
                    <a:gd name="connsiteX31" fmla="*/ 1504084 w 2252230"/>
                    <a:gd name="connsiteY31" fmla="*/ 1244766 h 2680134"/>
                    <a:gd name="connsiteX32" fmla="*/ 1535257 w 2252230"/>
                    <a:gd name="connsiteY32" fmla="*/ 1166835 h 2680134"/>
                    <a:gd name="connsiteX33" fmla="*/ 1678132 w 2252230"/>
                    <a:gd name="connsiteY33" fmla="*/ 1091501 h 2680134"/>
                    <a:gd name="connsiteX34" fmla="*/ 1732684 w 2252230"/>
                    <a:gd name="connsiteY34" fmla="*/ 969407 h 2680134"/>
                    <a:gd name="connsiteX35" fmla="*/ 1836594 w 2252230"/>
                    <a:gd name="connsiteY35" fmla="*/ 881085 h 2680134"/>
                    <a:gd name="connsiteX36" fmla="*/ 1836594 w 2252230"/>
                    <a:gd name="connsiteY36" fmla="*/ 779773 h 2680134"/>
                    <a:gd name="connsiteX37" fmla="*/ 1914525 w 2252230"/>
                    <a:gd name="connsiteY37" fmla="*/ 569357 h 2680134"/>
                    <a:gd name="connsiteX38" fmla="*/ 1875559 w 2252230"/>
                    <a:gd name="connsiteY38" fmla="*/ 413494 h 2680134"/>
                    <a:gd name="connsiteX39" fmla="*/ 1823605 w 2252230"/>
                    <a:gd name="connsiteY39" fmla="*/ 416091 h 2680134"/>
                    <a:gd name="connsiteX40" fmla="*/ 1859973 w 2252230"/>
                    <a:gd name="connsiteY40" fmla="*/ 348551 h 2680134"/>
                    <a:gd name="connsiteX41" fmla="*/ 1833996 w 2252230"/>
                    <a:gd name="connsiteY41" fmla="*/ 275814 h 2680134"/>
                    <a:gd name="connsiteX42" fmla="*/ 1888548 w 2252230"/>
                    <a:gd name="connsiteY42" fmla="*/ 187491 h 2680134"/>
                    <a:gd name="connsiteX43" fmla="*/ 1896341 w 2252230"/>
                    <a:gd name="connsiteY43" fmla="*/ 104364 h 2680134"/>
                    <a:gd name="connsiteX44" fmla="*/ 1995055 w 2252230"/>
                    <a:gd name="connsiteY44" fmla="*/ 169307 h 2680134"/>
                    <a:gd name="connsiteX45" fmla="*/ 2044412 w 2252230"/>
                    <a:gd name="connsiteY45" fmla="*/ 106962 h 2680134"/>
                    <a:gd name="connsiteX46" fmla="*/ 1989859 w 2252230"/>
                    <a:gd name="connsiteY46" fmla="*/ 91376 h 2680134"/>
                    <a:gd name="connsiteX47" fmla="*/ 1961284 w 2252230"/>
                    <a:gd name="connsiteY47" fmla="*/ 34226 h 2680134"/>
                    <a:gd name="connsiteX48" fmla="*/ 2021032 w 2252230"/>
                    <a:gd name="connsiteY48" fmla="*/ 18639 h 2680134"/>
                    <a:gd name="connsiteX49" fmla="*/ 2072987 w 2252230"/>
                    <a:gd name="connsiteY49" fmla="*/ 55007 h 2680134"/>
                    <a:gd name="connsiteX50" fmla="*/ 2109355 w 2252230"/>
                    <a:gd name="connsiteY50" fmla="*/ 205676 h 2680134"/>
                    <a:gd name="connsiteX51" fmla="*/ 2189884 w 2252230"/>
                    <a:gd name="connsiteY51" fmla="*/ 299194 h 2680134"/>
                    <a:gd name="connsiteX52" fmla="*/ 2252230 w 2252230"/>
                    <a:gd name="connsiteY52" fmla="*/ 442069 h 2680134"/>
                    <a:gd name="connsiteX53" fmla="*/ 2244437 w 2252230"/>
                    <a:gd name="connsiteY53" fmla="*/ 566760 h 2680134"/>
                    <a:gd name="connsiteX54" fmla="*/ 2200275 w 2252230"/>
                    <a:gd name="connsiteY54" fmla="*/ 613519 h 2680134"/>
                    <a:gd name="connsiteX55" fmla="*/ 2208069 w 2252230"/>
                    <a:gd name="connsiteY55" fmla="*/ 756394 h 2680134"/>
                    <a:gd name="connsiteX56" fmla="*/ 2148321 w 2252230"/>
                    <a:gd name="connsiteY56" fmla="*/ 746003 h 2680134"/>
                    <a:gd name="connsiteX57" fmla="*/ 2109355 w 2252230"/>
                    <a:gd name="connsiteY57" fmla="*/ 800555 h 2680134"/>
                    <a:gd name="connsiteX58" fmla="*/ 2163907 w 2252230"/>
                    <a:gd name="connsiteY58" fmla="*/ 972005 h 2680134"/>
                    <a:gd name="connsiteX59" fmla="*/ 2135332 w 2252230"/>
                    <a:gd name="connsiteY59" fmla="*/ 1133064 h 2680134"/>
                    <a:gd name="connsiteX60" fmla="*/ 2122344 w 2252230"/>
                    <a:gd name="connsiteY60" fmla="*/ 1255157 h 2680134"/>
                    <a:gd name="connsiteX61" fmla="*/ 2166505 w 2252230"/>
                    <a:gd name="connsiteY61" fmla="*/ 1379848 h 2680134"/>
                    <a:gd name="connsiteX62" fmla="*/ 2098964 w 2252230"/>
                    <a:gd name="connsiteY62" fmla="*/ 1444791 h 2680134"/>
                    <a:gd name="connsiteX63" fmla="*/ 2114550 w 2252230"/>
                    <a:gd name="connsiteY63" fmla="*/ 1522723 h 2680134"/>
                    <a:gd name="connsiteX64" fmla="*/ 2044412 w 2252230"/>
                    <a:gd name="connsiteY64" fmla="*/ 1546103 h 2680134"/>
                    <a:gd name="connsiteX65" fmla="*/ 2044412 w 2252230"/>
                    <a:gd name="connsiteY65" fmla="*/ 1603253 h 2680134"/>
                    <a:gd name="connsiteX66" fmla="*/ 2010641 w 2252230"/>
                    <a:gd name="connsiteY66" fmla="*/ 1530516 h 2680134"/>
                    <a:gd name="connsiteX67" fmla="*/ 2021032 w 2252230"/>
                    <a:gd name="connsiteY67" fmla="*/ 1418814 h 2680134"/>
                    <a:gd name="connsiteX68" fmla="*/ 2015837 w 2252230"/>
                    <a:gd name="connsiteY68" fmla="*/ 1447389 h 2680134"/>
                    <a:gd name="connsiteX69" fmla="*/ 1958687 w 2252230"/>
                    <a:gd name="connsiteY69" fmla="*/ 1530516 h 2680134"/>
                    <a:gd name="connsiteX70" fmla="*/ 1901537 w 2252230"/>
                    <a:gd name="connsiteY70" fmla="*/ 1553896 h 2680134"/>
                    <a:gd name="connsiteX71" fmla="*/ 1891146 w 2252230"/>
                    <a:gd name="connsiteY71" fmla="*/ 1696771 h 2680134"/>
                    <a:gd name="connsiteX72" fmla="*/ 1841789 w 2252230"/>
                    <a:gd name="connsiteY72" fmla="*/ 1696771 h 2680134"/>
                    <a:gd name="connsiteX73" fmla="*/ 1846984 w 2252230"/>
                    <a:gd name="connsiteY73" fmla="*/ 1673391 h 2680134"/>
                    <a:gd name="connsiteX74" fmla="*/ 1808019 w 2252230"/>
                    <a:gd name="connsiteY74" fmla="*/ 1579873 h 2680134"/>
                    <a:gd name="connsiteX75" fmla="*/ 1748271 w 2252230"/>
                    <a:gd name="connsiteY75" fmla="*/ 1660403 h 2680134"/>
                    <a:gd name="connsiteX76" fmla="*/ 1717098 w 2252230"/>
                    <a:gd name="connsiteY76" fmla="*/ 1699369 h 2680134"/>
                    <a:gd name="connsiteX77" fmla="*/ 1602798 w 2252230"/>
                    <a:gd name="connsiteY77" fmla="*/ 1709760 h 2680134"/>
                    <a:gd name="connsiteX78" fmla="*/ 1506682 w 2252230"/>
                    <a:gd name="connsiteY78" fmla="*/ 1743530 h 2680134"/>
                    <a:gd name="connsiteX79" fmla="*/ 1545648 w 2252230"/>
                    <a:gd name="connsiteY79" fmla="*/ 1694173 h 2680134"/>
                    <a:gd name="connsiteX80" fmla="*/ 1493694 w 2252230"/>
                    <a:gd name="connsiteY80" fmla="*/ 1694173 h 2680134"/>
                    <a:gd name="connsiteX81" fmla="*/ 1459923 w 2252230"/>
                    <a:gd name="connsiteY81" fmla="*/ 1678587 h 2680134"/>
                    <a:gd name="connsiteX82" fmla="*/ 1423555 w 2252230"/>
                    <a:gd name="connsiteY82" fmla="*/ 1629230 h 2680134"/>
                    <a:gd name="connsiteX83" fmla="*/ 1410566 w 2252230"/>
                    <a:gd name="connsiteY83" fmla="*/ 1738335 h 2680134"/>
                    <a:gd name="connsiteX84" fmla="*/ 1493694 w 2252230"/>
                    <a:gd name="connsiteY84" fmla="*/ 1800680 h 2680134"/>
                    <a:gd name="connsiteX85" fmla="*/ 1376796 w 2252230"/>
                    <a:gd name="connsiteY85" fmla="*/ 1865623 h 2680134"/>
                    <a:gd name="connsiteX86" fmla="*/ 1304059 w 2252230"/>
                    <a:gd name="connsiteY86" fmla="*/ 2026682 h 2680134"/>
                    <a:gd name="connsiteX87" fmla="*/ 1215737 w 2252230"/>
                    <a:gd name="connsiteY87" fmla="*/ 2000705 h 2680134"/>
                    <a:gd name="connsiteX88" fmla="*/ 1150794 w 2252230"/>
                    <a:gd name="connsiteY88" fmla="*/ 1943555 h 2680134"/>
                    <a:gd name="connsiteX89" fmla="*/ 1179369 w 2252230"/>
                    <a:gd name="connsiteY89" fmla="*/ 1839646 h 2680134"/>
                    <a:gd name="connsiteX90" fmla="*/ 1192357 w 2252230"/>
                    <a:gd name="connsiteY90" fmla="*/ 1727944 h 2680134"/>
                    <a:gd name="connsiteX91" fmla="*/ 1127414 w 2252230"/>
                    <a:gd name="connsiteY91" fmla="*/ 1777301 h 2680134"/>
                    <a:gd name="connsiteX92" fmla="*/ 1080655 w 2252230"/>
                    <a:gd name="connsiteY92" fmla="*/ 1881210 h 2680134"/>
                    <a:gd name="connsiteX93" fmla="*/ 1046884 w 2252230"/>
                    <a:gd name="connsiteY93" fmla="*/ 1855232 h 2680134"/>
                    <a:gd name="connsiteX94" fmla="*/ 1101437 w 2252230"/>
                    <a:gd name="connsiteY94" fmla="*/ 1761714 h 2680134"/>
                    <a:gd name="connsiteX95" fmla="*/ 994930 w 2252230"/>
                    <a:gd name="connsiteY95" fmla="*/ 1759116 h 2680134"/>
                    <a:gd name="connsiteX96" fmla="*/ 919596 w 2252230"/>
                    <a:gd name="connsiteY96" fmla="*/ 1826657 h 2680134"/>
                    <a:gd name="connsiteX97" fmla="*/ 794905 w 2252230"/>
                    <a:gd name="connsiteY97" fmla="*/ 1865623 h 2680134"/>
                    <a:gd name="connsiteX98" fmla="*/ 683203 w 2252230"/>
                    <a:gd name="connsiteY98" fmla="*/ 1914980 h 2680134"/>
                    <a:gd name="connsiteX99" fmla="*/ 592282 w 2252230"/>
                    <a:gd name="connsiteY99" fmla="*/ 1909785 h 2680134"/>
                    <a:gd name="connsiteX100" fmla="*/ 602384 w 2252230"/>
                    <a:gd name="connsiteY100" fmla="*/ 1996953 h 2680134"/>
                    <a:gd name="connsiteX101" fmla="*/ 497177 w 2252230"/>
                    <a:gd name="connsiteY101" fmla="*/ 1977758 h 2680134"/>
                    <a:gd name="connsiteX102" fmla="*/ 423430 w 2252230"/>
                    <a:gd name="connsiteY102" fmla="*/ 1995510 h 2680134"/>
                    <a:gd name="connsiteX103" fmla="*/ 361084 w 2252230"/>
                    <a:gd name="connsiteY103" fmla="*/ 2003303 h 2680134"/>
                    <a:gd name="connsiteX104" fmla="*/ 400050 w 2252230"/>
                    <a:gd name="connsiteY104" fmla="*/ 2091626 h 2680134"/>
                    <a:gd name="connsiteX105" fmla="*/ 493569 w 2252230"/>
                    <a:gd name="connsiteY105" fmla="*/ 2055257 h 2680134"/>
                    <a:gd name="connsiteX106" fmla="*/ 511753 w 2252230"/>
                    <a:gd name="connsiteY106" fmla="*/ 2112407 h 2680134"/>
                    <a:gd name="connsiteX107" fmla="*/ 467591 w 2252230"/>
                    <a:gd name="connsiteY107" fmla="*/ 2153971 h 2680134"/>
                    <a:gd name="connsiteX108" fmla="*/ 545523 w 2252230"/>
                    <a:gd name="connsiteY108" fmla="*/ 2179948 h 2680134"/>
                    <a:gd name="connsiteX109" fmla="*/ 574098 w 2252230"/>
                    <a:gd name="connsiteY109" fmla="*/ 2260478 h 2680134"/>
                    <a:gd name="connsiteX110" fmla="*/ 509155 w 2252230"/>
                    <a:gd name="connsiteY110" fmla="*/ 2304639 h 2680134"/>
                    <a:gd name="connsiteX111" fmla="*/ 464994 w 2252230"/>
                    <a:gd name="connsiteY111" fmla="*/ 2478687 h 2680134"/>
                    <a:gd name="connsiteX112" fmla="*/ 457200 w 2252230"/>
                    <a:gd name="connsiteY112" fmla="*/ 2603378 h 2680134"/>
                    <a:gd name="connsiteX113" fmla="*/ 402648 w 2252230"/>
                    <a:gd name="connsiteY113" fmla="*/ 2590389 h 2680134"/>
                    <a:gd name="connsiteX114" fmla="*/ 381866 w 2252230"/>
                    <a:gd name="connsiteY114" fmla="*/ 2611171 h 2680134"/>
                    <a:gd name="connsiteX115" fmla="*/ 402648 w 2252230"/>
                    <a:gd name="connsiteY115" fmla="*/ 2637148 h 2680134"/>
                    <a:gd name="connsiteX116" fmla="*/ 325727 w 2252230"/>
                    <a:gd name="connsiteY116" fmla="*/ 2677846 h 2680134"/>
                    <a:gd name="connsiteX117" fmla="*/ 340014 w 2252230"/>
                    <a:gd name="connsiteY117" fmla="*/ 2623870 h 2680134"/>
                    <a:gd name="connsiteX118" fmla="*/ 311439 w 2252230"/>
                    <a:gd name="connsiteY118" fmla="*/ 2550846 h 2680134"/>
                    <a:gd name="connsiteX119" fmla="*/ 293544 w 2252230"/>
                    <a:gd name="connsiteY119"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949614 w 2252230"/>
                    <a:gd name="connsiteY20" fmla="*/ 1566595 h 2680134"/>
                    <a:gd name="connsiteX21" fmla="*/ 1083253 w 2252230"/>
                    <a:gd name="connsiteY21" fmla="*/ 1507137 h 2680134"/>
                    <a:gd name="connsiteX22" fmla="*/ 1252105 w 2252230"/>
                    <a:gd name="connsiteY22" fmla="*/ 1520126 h 2680134"/>
                    <a:gd name="connsiteX23" fmla="*/ 1340428 w 2252230"/>
                    <a:gd name="connsiteY23" fmla="*/ 1572080 h 2680134"/>
                    <a:gd name="connsiteX24" fmla="*/ 1262496 w 2252230"/>
                    <a:gd name="connsiteY24" fmla="*/ 1436998 h 2680134"/>
                    <a:gd name="connsiteX25" fmla="*/ 1358612 w 2252230"/>
                    <a:gd name="connsiteY25" fmla="*/ 1286330 h 2680134"/>
                    <a:gd name="connsiteX26" fmla="*/ 1381991 w 2252230"/>
                    <a:gd name="connsiteY26" fmla="*/ 1236973 h 2680134"/>
                    <a:gd name="connsiteX27" fmla="*/ 1379394 w 2252230"/>
                    <a:gd name="connsiteY27" fmla="*/ 1112282 h 2680134"/>
                    <a:gd name="connsiteX28" fmla="*/ 1462521 w 2252230"/>
                    <a:gd name="connsiteY28" fmla="*/ 1031753 h 2680134"/>
                    <a:gd name="connsiteX29" fmla="*/ 1498889 w 2252230"/>
                    <a:gd name="connsiteY29" fmla="*/ 1070719 h 2680134"/>
                    <a:gd name="connsiteX30" fmla="*/ 1444337 w 2252230"/>
                    <a:gd name="connsiteY30" fmla="*/ 1182421 h 2680134"/>
                    <a:gd name="connsiteX31" fmla="*/ 1504084 w 2252230"/>
                    <a:gd name="connsiteY31" fmla="*/ 1244766 h 2680134"/>
                    <a:gd name="connsiteX32" fmla="*/ 1535257 w 2252230"/>
                    <a:gd name="connsiteY32" fmla="*/ 1166835 h 2680134"/>
                    <a:gd name="connsiteX33" fmla="*/ 1678132 w 2252230"/>
                    <a:gd name="connsiteY33" fmla="*/ 1091501 h 2680134"/>
                    <a:gd name="connsiteX34" fmla="*/ 1732684 w 2252230"/>
                    <a:gd name="connsiteY34" fmla="*/ 969407 h 2680134"/>
                    <a:gd name="connsiteX35" fmla="*/ 1836594 w 2252230"/>
                    <a:gd name="connsiteY35" fmla="*/ 881085 h 2680134"/>
                    <a:gd name="connsiteX36" fmla="*/ 1836594 w 2252230"/>
                    <a:gd name="connsiteY36" fmla="*/ 779773 h 2680134"/>
                    <a:gd name="connsiteX37" fmla="*/ 1914525 w 2252230"/>
                    <a:gd name="connsiteY37" fmla="*/ 569357 h 2680134"/>
                    <a:gd name="connsiteX38" fmla="*/ 1875559 w 2252230"/>
                    <a:gd name="connsiteY38" fmla="*/ 413494 h 2680134"/>
                    <a:gd name="connsiteX39" fmla="*/ 1823605 w 2252230"/>
                    <a:gd name="connsiteY39" fmla="*/ 416091 h 2680134"/>
                    <a:gd name="connsiteX40" fmla="*/ 1859973 w 2252230"/>
                    <a:gd name="connsiteY40" fmla="*/ 348551 h 2680134"/>
                    <a:gd name="connsiteX41" fmla="*/ 1833996 w 2252230"/>
                    <a:gd name="connsiteY41" fmla="*/ 275814 h 2680134"/>
                    <a:gd name="connsiteX42" fmla="*/ 1888548 w 2252230"/>
                    <a:gd name="connsiteY42" fmla="*/ 187491 h 2680134"/>
                    <a:gd name="connsiteX43" fmla="*/ 1896341 w 2252230"/>
                    <a:gd name="connsiteY43" fmla="*/ 104364 h 2680134"/>
                    <a:gd name="connsiteX44" fmla="*/ 1995055 w 2252230"/>
                    <a:gd name="connsiteY44" fmla="*/ 169307 h 2680134"/>
                    <a:gd name="connsiteX45" fmla="*/ 2044412 w 2252230"/>
                    <a:gd name="connsiteY45" fmla="*/ 106962 h 2680134"/>
                    <a:gd name="connsiteX46" fmla="*/ 1989859 w 2252230"/>
                    <a:gd name="connsiteY46" fmla="*/ 91376 h 2680134"/>
                    <a:gd name="connsiteX47" fmla="*/ 1961284 w 2252230"/>
                    <a:gd name="connsiteY47" fmla="*/ 34226 h 2680134"/>
                    <a:gd name="connsiteX48" fmla="*/ 2021032 w 2252230"/>
                    <a:gd name="connsiteY48" fmla="*/ 18639 h 2680134"/>
                    <a:gd name="connsiteX49" fmla="*/ 2072987 w 2252230"/>
                    <a:gd name="connsiteY49" fmla="*/ 55007 h 2680134"/>
                    <a:gd name="connsiteX50" fmla="*/ 2109355 w 2252230"/>
                    <a:gd name="connsiteY50" fmla="*/ 205676 h 2680134"/>
                    <a:gd name="connsiteX51" fmla="*/ 2189884 w 2252230"/>
                    <a:gd name="connsiteY51" fmla="*/ 299194 h 2680134"/>
                    <a:gd name="connsiteX52" fmla="*/ 2252230 w 2252230"/>
                    <a:gd name="connsiteY52" fmla="*/ 442069 h 2680134"/>
                    <a:gd name="connsiteX53" fmla="*/ 2244437 w 2252230"/>
                    <a:gd name="connsiteY53" fmla="*/ 566760 h 2680134"/>
                    <a:gd name="connsiteX54" fmla="*/ 2200275 w 2252230"/>
                    <a:gd name="connsiteY54" fmla="*/ 613519 h 2680134"/>
                    <a:gd name="connsiteX55" fmla="*/ 2208069 w 2252230"/>
                    <a:gd name="connsiteY55" fmla="*/ 756394 h 2680134"/>
                    <a:gd name="connsiteX56" fmla="*/ 2148321 w 2252230"/>
                    <a:gd name="connsiteY56" fmla="*/ 746003 h 2680134"/>
                    <a:gd name="connsiteX57" fmla="*/ 2109355 w 2252230"/>
                    <a:gd name="connsiteY57" fmla="*/ 800555 h 2680134"/>
                    <a:gd name="connsiteX58" fmla="*/ 2163907 w 2252230"/>
                    <a:gd name="connsiteY58" fmla="*/ 972005 h 2680134"/>
                    <a:gd name="connsiteX59" fmla="*/ 2135332 w 2252230"/>
                    <a:gd name="connsiteY59" fmla="*/ 1133064 h 2680134"/>
                    <a:gd name="connsiteX60" fmla="*/ 2122344 w 2252230"/>
                    <a:gd name="connsiteY60" fmla="*/ 1255157 h 2680134"/>
                    <a:gd name="connsiteX61" fmla="*/ 2166505 w 2252230"/>
                    <a:gd name="connsiteY61" fmla="*/ 1379848 h 2680134"/>
                    <a:gd name="connsiteX62" fmla="*/ 2098964 w 2252230"/>
                    <a:gd name="connsiteY62" fmla="*/ 1444791 h 2680134"/>
                    <a:gd name="connsiteX63" fmla="*/ 2114550 w 2252230"/>
                    <a:gd name="connsiteY63" fmla="*/ 1522723 h 2680134"/>
                    <a:gd name="connsiteX64" fmla="*/ 2044412 w 2252230"/>
                    <a:gd name="connsiteY64" fmla="*/ 1546103 h 2680134"/>
                    <a:gd name="connsiteX65" fmla="*/ 2044412 w 2252230"/>
                    <a:gd name="connsiteY65" fmla="*/ 1603253 h 2680134"/>
                    <a:gd name="connsiteX66" fmla="*/ 2010641 w 2252230"/>
                    <a:gd name="connsiteY66" fmla="*/ 1530516 h 2680134"/>
                    <a:gd name="connsiteX67" fmla="*/ 2021032 w 2252230"/>
                    <a:gd name="connsiteY67" fmla="*/ 1418814 h 2680134"/>
                    <a:gd name="connsiteX68" fmla="*/ 2015837 w 2252230"/>
                    <a:gd name="connsiteY68" fmla="*/ 1447389 h 2680134"/>
                    <a:gd name="connsiteX69" fmla="*/ 1958687 w 2252230"/>
                    <a:gd name="connsiteY69" fmla="*/ 1530516 h 2680134"/>
                    <a:gd name="connsiteX70" fmla="*/ 1901537 w 2252230"/>
                    <a:gd name="connsiteY70" fmla="*/ 1553896 h 2680134"/>
                    <a:gd name="connsiteX71" fmla="*/ 1891146 w 2252230"/>
                    <a:gd name="connsiteY71" fmla="*/ 1696771 h 2680134"/>
                    <a:gd name="connsiteX72" fmla="*/ 1841789 w 2252230"/>
                    <a:gd name="connsiteY72" fmla="*/ 1696771 h 2680134"/>
                    <a:gd name="connsiteX73" fmla="*/ 1846984 w 2252230"/>
                    <a:gd name="connsiteY73" fmla="*/ 1673391 h 2680134"/>
                    <a:gd name="connsiteX74" fmla="*/ 1808019 w 2252230"/>
                    <a:gd name="connsiteY74" fmla="*/ 1579873 h 2680134"/>
                    <a:gd name="connsiteX75" fmla="*/ 1748271 w 2252230"/>
                    <a:gd name="connsiteY75" fmla="*/ 1660403 h 2680134"/>
                    <a:gd name="connsiteX76" fmla="*/ 1717098 w 2252230"/>
                    <a:gd name="connsiteY76" fmla="*/ 1699369 h 2680134"/>
                    <a:gd name="connsiteX77" fmla="*/ 1602798 w 2252230"/>
                    <a:gd name="connsiteY77" fmla="*/ 1709760 h 2680134"/>
                    <a:gd name="connsiteX78" fmla="*/ 1506682 w 2252230"/>
                    <a:gd name="connsiteY78" fmla="*/ 1743530 h 2680134"/>
                    <a:gd name="connsiteX79" fmla="*/ 1545648 w 2252230"/>
                    <a:gd name="connsiteY79" fmla="*/ 1694173 h 2680134"/>
                    <a:gd name="connsiteX80" fmla="*/ 1493694 w 2252230"/>
                    <a:gd name="connsiteY80" fmla="*/ 1694173 h 2680134"/>
                    <a:gd name="connsiteX81" fmla="*/ 1459923 w 2252230"/>
                    <a:gd name="connsiteY81" fmla="*/ 1678587 h 2680134"/>
                    <a:gd name="connsiteX82" fmla="*/ 1423555 w 2252230"/>
                    <a:gd name="connsiteY82" fmla="*/ 1629230 h 2680134"/>
                    <a:gd name="connsiteX83" fmla="*/ 1410566 w 2252230"/>
                    <a:gd name="connsiteY83" fmla="*/ 1738335 h 2680134"/>
                    <a:gd name="connsiteX84" fmla="*/ 1493694 w 2252230"/>
                    <a:gd name="connsiteY84" fmla="*/ 1800680 h 2680134"/>
                    <a:gd name="connsiteX85" fmla="*/ 1376796 w 2252230"/>
                    <a:gd name="connsiteY85" fmla="*/ 1865623 h 2680134"/>
                    <a:gd name="connsiteX86" fmla="*/ 1304059 w 2252230"/>
                    <a:gd name="connsiteY86" fmla="*/ 2026682 h 2680134"/>
                    <a:gd name="connsiteX87" fmla="*/ 1215737 w 2252230"/>
                    <a:gd name="connsiteY87" fmla="*/ 2000705 h 2680134"/>
                    <a:gd name="connsiteX88" fmla="*/ 1150794 w 2252230"/>
                    <a:gd name="connsiteY88" fmla="*/ 1943555 h 2680134"/>
                    <a:gd name="connsiteX89" fmla="*/ 1179369 w 2252230"/>
                    <a:gd name="connsiteY89" fmla="*/ 1839646 h 2680134"/>
                    <a:gd name="connsiteX90" fmla="*/ 1192357 w 2252230"/>
                    <a:gd name="connsiteY90" fmla="*/ 1727944 h 2680134"/>
                    <a:gd name="connsiteX91" fmla="*/ 1127414 w 2252230"/>
                    <a:gd name="connsiteY91" fmla="*/ 1777301 h 2680134"/>
                    <a:gd name="connsiteX92" fmla="*/ 1080655 w 2252230"/>
                    <a:gd name="connsiteY92" fmla="*/ 1881210 h 2680134"/>
                    <a:gd name="connsiteX93" fmla="*/ 1046884 w 2252230"/>
                    <a:gd name="connsiteY93" fmla="*/ 1855232 h 2680134"/>
                    <a:gd name="connsiteX94" fmla="*/ 1101437 w 2252230"/>
                    <a:gd name="connsiteY94" fmla="*/ 1761714 h 2680134"/>
                    <a:gd name="connsiteX95" fmla="*/ 994930 w 2252230"/>
                    <a:gd name="connsiteY95" fmla="*/ 1759116 h 2680134"/>
                    <a:gd name="connsiteX96" fmla="*/ 919596 w 2252230"/>
                    <a:gd name="connsiteY96" fmla="*/ 1826657 h 2680134"/>
                    <a:gd name="connsiteX97" fmla="*/ 794905 w 2252230"/>
                    <a:gd name="connsiteY97" fmla="*/ 1865623 h 2680134"/>
                    <a:gd name="connsiteX98" fmla="*/ 683203 w 2252230"/>
                    <a:gd name="connsiteY98" fmla="*/ 1914980 h 2680134"/>
                    <a:gd name="connsiteX99" fmla="*/ 592282 w 2252230"/>
                    <a:gd name="connsiteY99" fmla="*/ 1909785 h 2680134"/>
                    <a:gd name="connsiteX100" fmla="*/ 602384 w 2252230"/>
                    <a:gd name="connsiteY100" fmla="*/ 1996953 h 2680134"/>
                    <a:gd name="connsiteX101" fmla="*/ 497177 w 2252230"/>
                    <a:gd name="connsiteY101" fmla="*/ 1977758 h 2680134"/>
                    <a:gd name="connsiteX102" fmla="*/ 423430 w 2252230"/>
                    <a:gd name="connsiteY102" fmla="*/ 1995510 h 2680134"/>
                    <a:gd name="connsiteX103" fmla="*/ 361084 w 2252230"/>
                    <a:gd name="connsiteY103" fmla="*/ 2003303 h 2680134"/>
                    <a:gd name="connsiteX104" fmla="*/ 400050 w 2252230"/>
                    <a:gd name="connsiteY104" fmla="*/ 2091626 h 2680134"/>
                    <a:gd name="connsiteX105" fmla="*/ 493569 w 2252230"/>
                    <a:gd name="connsiteY105" fmla="*/ 2055257 h 2680134"/>
                    <a:gd name="connsiteX106" fmla="*/ 511753 w 2252230"/>
                    <a:gd name="connsiteY106" fmla="*/ 2112407 h 2680134"/>
                    <a:gd name="connsiteX107" fmla="*/ 467591 w 2252230"/>
                    <a:gd name="connsiteY107" fmla="*/ 2153971 h 2680134"/>
                    <a:gd name="connsiteX108" fmla="*/ 545523 w 2252230"/>
                    <a:gd name="connsiteY108" fmla="*/ 2179948 h 2680134"/>
                    <a:gd name="connsiteX109" fmla="*/ 574098 w 2252230"/>
                    <a:gd name="connsiteY109" fmla="*/ 2260478 h 2680134"/>
                    <a:gd name="connsiteX110" fmla="*/ 509155 w 2252230"/>
                    <a:gd name="connsiteY110" fmla="*/ 2304639 h 2680134"/>
                    <a:gd name="connsiteX111" fmla="*/ 464994 w 2252230"/>
                    <a:gd name="connsiteY111" fmla="*/ 2478687 h 2680134"/>
                    <a:gd name="connsiteX112" fmla="*/ 457200 w 2252230"/>
                    <a:gd name="connsiteY112" fmla="*/ 2603378 h 2680134"/>
                    <a:gd name="connsiteX113" fmla="*/ 402648 w 2252230"/>
                    <a:gd name="connsiteY113" fmla="*/ 2590389 h 2680134"/>
                    <a:gd name="connsiteX114" fmla="*/ 381866 w 2252230"/>
                    <a:gd name="connsiteY114" fmla="*/ 2611171 h 2680134"/>
                    <a:gd name="connsiteX115" fmla="*/ 402648 w 2252230"/>
                    <a:gd name="connsiteY115" fmla="*/ 2637148 h 2680134"/>
                    <a:gd name="connsiteX116" fmla="*/ 325727 w 2252230"/>
                    <a:gd name="connsiteY116" fmla="*/ 2677846 h 2680134"/>
                    <a:gd name="connsiteX117" fmla="*/ 340014 w 2252230"/>
                    <a:gd name="connsiteY117" fmla="*/ 2623870 h 2680134"/>
                    <a:gd name="connsiteX118" fmla="*/ 311439 w 2252230"/>
                    <a:gd name="connsiteY118" fmla="*/ 2550846 h 2680134"/>
                    <a:gd name="connsiteX119" fmla="*/ 293544 w 2252230"/>
                    <a:gd name="connsiteY119"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949614 w 2252230"/>
                    <a:gd name="connsiteY20" fmla="*/ 1566595 h 2680134"/>
                    <a:gd name="connsiteX21" fmla="*/ 1083253 w 2252230"/>
                    <a:gd name="connsiteY21" fmla="*/ 1507137 h 2680134"/>
                    <a:gd name="connsiteX22" fmla="*/ 1252105 w 2252230"/>
                    <a:gd name="connsiteY22" fmla="*/ 1520126 h 2680134"/>
                    <a:gd name="connsiteX23" fmla="*/ 1340428 w 2252230"/>
                    <a:gd name="connsiteY23" fmla="*/ 1572080 h 2680134"/>
                    <a:gd name="connsiteX24" fmla="*/ 1262496 w 2252230"/>
                    <a:gd name="connsiteY24" fmla="*/ 1436998 h 2680134"/>
                    <a:gd name="connsiteX25" fmla="*/ 1358612 w 2252230"/>
                    <a:gd name="connsiteY25" fmla="*/ 1286330 h 2680134"/>
                    <a:gd name="connsiteX26" fmla="*/ 1381991 w 2252230"/>
                    <a:gd name="connsiteY26" fmla="*/ 1236973 h 2680134"/>
                    <a:gd name="connsiteX27" fmla="*/ 1379394 w 2252230"/>
                    <a:gd name="connsiteY27" fmla="*/ 1112282 h 2680134"/>
                    <a:gd name="connsiteX28" fmla="*/ 1462521 w 2252230"/>
                    <a:gd name="connsiteY28" fmla="*/ 1031753 h 2680134"/>
                    <a:gd name="connsiteX29" fmla="*/ 1498889 w 2252230"/>
                    <a:gd name="connsiteY29" fmla="*/ 1070719 h 2680134"/>
                    <a:gd name="connsiteX30" fmla="*/ 1444337 w 2252230"/>
                    <a:gd name="connsiteY30" fmla="*/ 1182421 h 2680134"/>
                    <a:gd name="connsiteX31" fmla="*/ 1504084 w 2252230"/>
                    <a:gd name="connsiteY31" fmla="*/ 1244766 h 2680134"/>
                    <a:gd name="connsiteX32" fmla="*/ 1535257 w 2252230"/>
                    <a:gd name="connsiteY32" fmla="*/ 1166835 h 2680134"/>
                    <a:gd name="connsiteX33" fmla="*/ 1678132 w 2252230"/>
                    <a:gd name="connsiteY33" fmla="*/ 1091501 h 2680134"/>
                    <a:gd name="connsiteX34" fmla="*/ 1732684 w 2252230"/>
                    <a:gd name="connsiteY34" fmla="*/ 969407 h 2680134"/>
                    <a:gd name="connsiteX35" fmla="*/ 1836594 w 2252230"/>
                    <a:gd name="connsiteY35" fmla="*/ 881085 h 2680134"/>
                    <a:gd name="connsiteX36" fmla="*/ 1836594 w 2252230"/>
                    <a:gd name="connsiteY36" fmla="*/ 779773 h 2680134"/>
                    <a:gd name="connsiteX37" fmla="*/ 1914525 w 2252230"/>
                    <a:gd name="connsiteY37" fmla="*/ 569357 h 2680134"/>
                    <a:gd name="connsiteX38" fmla="*/ 1875559 w 2252230"/>
                    <a:gd name="connsiteY38" fmla="*/ 413494 h 2680134"/>
                    <a:gd name="connsiteX39" fmla="*/ 1823605 w 2252230"/>
                    <a:gd name="connsiteY39" fmla="*/ 416091 h 2680134"/>
                    <a:gd name="connsiteX40" fmla="*/ 1859973 w 2252230"/>
                    <a:gd name="connsiteY40" fmla="*/ 348551 h 2680134"/>
                    <a:gd name="connsiteX41" fmla="*/ 1833996 w 2252230"/>
                    <a:gd name="connsiteY41" fmla="*/ 275814 h 2680134"/>
                    <a:gd name="connsiteX42" fmla="*/ 1888548 w 2252230"/>
                    <a:gd name="connsiteY42" fmla="*/ 187491 h 2680134"/>
                    <a:gd name="connsiteX43" fmla="*/ 1896341 w 2252230"/>
                    <a:gd name="connsiteY43" fmla="*/ 104364 h 2680134"/>
                    <a:gd name="connsiteX44" fmla="*/ 1995055 w 2252230"/>
                    <a:gd name="connsiteY44" fmla="*/ 169307 h 2680134"/>
                    <a:gd name="connsiteX45" fmla="*/ 2044412 w 2252230"/>
                    <a:gd name="connsiteY45" fmla="*/ 106962 h 2680134"/>
                    <a:gd name="connsiteX46" fmla="*/ 1989859 w 2252230"/>
                    <a:gd name="connsiteY46" fmla="*/ 91376 h 2680134"/>
                    <a:gd name="connsiteX47" fmla="*/ 1961284 w 2252230"/>
                    <a:gd name="connsiteY47" fmla="*/ 34226 h 2680134"/>
                    <a:gd name="connsiteX48" fmla="*/ 2021032 w 2252230"/>
                    <a:gd name="connsiteY48" fmla="*/ 18639 h 2680134"/>
                    <a:gd name="connsiteX49" fmla="*/ 2072987 w 2252230"/>
                    <a:gd name="connsiteY49" fmla="*/ 55007 h 2680134"/>
                    <a:gd name="connsiteX50" fmla="*/ 2109355 w 2252230"/>
                    <a:gd name="connsiteY50" fmla="*/ 205676 h 2680134"/>
                    <a:gd name="connsiteX51" fmla="*/ 2189884 w 2252230"/>
                    <a:gd name="connsiteY51" fmla="*/ 299194 h 2680134"/>
                    <a:gd name="connsiteX52" fmla="*/ 2252230 w 2252230"/>
                    <a:gd name="connsiteY52" fmla="*/ 442069 h 2680134"/>
                    <a:gd name="connsiteX53" fmla="*/ 2244437 w 2252230"/>
                    <a:gd name="connsiteY53" fmla="*/ 566760 h 2680134"/>
                    <a:gd name="connsiteX54" fmla="*/ 2200275 w 2252230"/>
                    <a:gd name="connsiteY54" fmla="*/ 613519 h 2680134"/>
                    <a:gd name="connsiteX55" fmla="*/ 2208069 w 2252230"/>
                    <a:gd name="connsiteY55" fmla="*/ 756394 h 2680134"/>
                    <a:gd name="connsiteX56" fmla="*/ 2148321 w 2252230"/>
                    <a:gd name="connsiteY56" fmla="*/ 746003 h 2680134"/>
                    <a:gd name="connsiteX57" fmla="*/ 2109355 w 2252230"/>
                    <a:gd name="connsiteY57" fmla="*/ 800555 h 2680134"/>
                    <a:gd name="connsiteX58" fmla="*/ 2163907 w 2252230"/>
                    <a:gd name="connsiteY58" fmla="*/ 972005 h 2680134"/>
                    <a:gd name="connsiteX59" fmla="*/ 2135332 w 2252230"/>
                    <a:gd name="connsiteY59" fmla="*/ 1133064 h 2680134"/>
                    <a:gd name="connsiteX60" fmla="*/ 2122344 w 2252230"/>
                    <a:gd name="connsiteY60" fmla="*/ 1255157 h 2680134"/>
                    <a:gd name="connsiteX61" fmla="*/ 2166505 w 2252230"/>
                    <a:gd name="connsiteY61" fmla="*/ 1379848 h 2680134"/>
                    <a:gd name="connsiteX62" fmla="*/ 2098964 w 2252230"/>
                    <a:gd name="connsiteY62" fmla="*/ 1444791 h 2680134"/>
                    <a:gd name="connsiteX63" fmla="*/ 2114550 w 2252230"/>
                    <a:gd name="connsiteY63" fmla="*/ 1522723 h 2680134"/>
                    <a:gd name="connsiteX64" fmla="*/ 2044412 w 2252230"/>
                    <a:gd name="connsiteY64" fmla="*/ 1546103 h 2680134"/>
                    <a:gd name="connsiteX65" fmla="*/ 2044412 w 2252230"/>
                    <a:gd name="connsiteY65" fmla="*/ 1603253 h 2680134"/>
                    <a:gd name="connsiteX66" fmla="*/ 2010641 w 2252230"/>
                    <a:gd name="connsiteY66" fmla="*/ 1530516 h 2680134"/>
                    <a:gd name="connsiteX67" fmla="*/ 2021032 w 2252230"/>
                    <a:gd name="connsiteY67" fmla="*/ 1418814 h 2680134"/>
                    <a:gd name="connsiteX68" fmla="*/ 2015837 w 2252230"/>
                    <a:gd name="connsiteY68" fmla="*/ 1447389 h 2680134"/>
                    <a:gd name="connsiteX69" fmla="*/ 1958687 w 2252230"/>
                    <a:gd name="connsiteY69" fmla="*/ 1530516 h 2680134"/>
                    <a:gd name="connsiteX70" fmla="*/ 1901537 w 2252230"/>
                    <a:gd name="connsiteY70" fmla="*/ 1553896 h 2680134"/>
                    <a:gd name="connsiteX71" fmla="*/ 1891146 w 2252230"/>
                    <a:gd name="connsiteY71" fmla="*/ 1696771 h 2680134"/>
                    <a:gd name="connsiteX72" fmla="*/ 1841789 w 2252230"/>
                    <a:gd name="connsiteY72" fmla="*/ 1696771 h 2680134"/>
                    <a:gd name="connsiteX73" fmla="*/ 1846984 w 2252230"/>
                    <a:gd name="connsiteY73" fmla="*/ 1673391 h 2680134"/>
                    <a:gd name="connsiteX74" fmla="*/ 1808019 w 2252230"/>
                    <a:gd name="connsiteY74" fmla="*/ 1579873 h 2680134"/>
                    <a:gd name="connsiteX75" fmla="*/ 1748271 w 2252230"/>
                    <a:gd name="connsiteY75" fmla="*/ 1660403 h 2680134"/>
                    <a:gd name="connsiteX76" fmla="*/ 1717098 w 2252230"/>
                    <a:gd name="connsiteY76" fmla="*/ 1699369 h 2680134"/>
                    <a:gd name="connsiteX77" fmla="*/ 1602798 w 2252230"/>
                    <a:gd name="connsiteY77" fmla="*/ 1709760 h 2680134"/>
                    <a:gd name="connsiteX78" fmla="*/ 1506682 w 2252230"/>
                    <a:gd name="connsiteY78" fmla="*/ 1743530 h 2680134"/>
                    <a:gd name="connsiteX79" fmla="*/ 1545648 w 2252230"/>
                    <a:gd name="connsiteY79" fmla="*/ 1694173 h 2680134"/>
                    <a:gd name="connsiteX80" fmla="*/ 1493694 w 2252230"/>
                    <a:gd name="connsiteY80" fmla="*/ 1694173 h 2680134"/>
                    <a:gd name="connsiteX81" fmla="*/ 1459923 w 2252230"/>
                    <a:gd name="connsiteY81" fmla="*/ 1678587 h 2680134"/>
                    <a:gd name="connsiteX82" fmla="*/ 1423555 w 2252230"/>
                    <a:gd name="connsiteY82" fmla="*/ 1629230 h 2680134"/>
                    <a:gd name="connsiteX83" fmla="*/ 1410566 w 2252230"/>
                    <a:gd name="connsiteY83" fmla="*/ 1738335 h 2680134"/>
                    <a:gd name="connsiteX84" fmla="*/ 1493694 w 2252230"/>
                    <a:gd name="connsiteY84" fmla="*/ 1800680 h 2680134"/>
                    <a:gd name="connsiteX85" fmla="*/ 1376796 w 2252230"/>
                    <a:gd name="connsiteY85" fmla="*/ 1865623 h 2680134"/>
                    <a:gd name="connsiteX86" fmla="*/ 1304059 w 2252230"/>
                    <a:gd name="connsiteY86" fmla="*/ 2026682 h 2680134"/>
                    <a:gd name="connsiteX87" fmla="*/ 1215737 w 2252230"/>
                    <a:gd name="connsiteY87" fmla="*/ 2000705 h 2680134"/>
                    <a:gd name="connsiteX88" fmla="*/ 1150794 w 2252230"/>
                    <a:gd name="connsiteY88" fmla="*/ 1943555 h 2680134"/>
                    <a:gd name="connsiteX89" fmla="*/ 1179369 w 2252230"/>
                    <a:gd name="connsiteY89" fmla="*/ 1839646 h 2680134"/>
                    <a:gd name="connsiteX90" fmla="*/ 1192357 w 2252230"/>
                    <a:gd name="connsiteY90" fmla="*/ 1727944 h 2680134"/>
                    <a:gd name="connsiteX91" fmla="*/ 1127414 w 2252230"/>
                    <a:gd name="connsiteY91" fmla="*/ 1777301 h 2680134"/>
                    <a:gd name="connsiteX92" fmla="*/ 1080655 w 2252230"/>
                    <a:gd name="connsiteY92" fmla="*/ 1881210 h 2680134"/>
                    <a:gd name="connsiteX93" fmla="*/ 1046884 w 2252230"/>
                    <a:gd name="connsiteY93" fmla="*/ 1855232 h 2680134"/>
                    <a:gd name="connsiteX94" fmla="*/ 1101437 w 2252230"/>
                    <a:gd name="connsiteY94" fmla="*/ 1761714 h 2680134"/>
                    <a:gd name="connsiteX95" fmla="*/ 994930 w 2252230"/>
                    <a:gd name="connsiteY95" fmla="*/ 1759116 h 2680134"/>
                    <a:gd name="connsiteX96" fmla="*/ 919596 w 2252230"/>
                    <a:gd name="connsiteY96" fmla="*/ 1826657 h 2680134"/>
                    <a:gd name="connsiteX97" fmla="*/ 794905 w 2252230"/>
                    <a:gd name="connsiteY97" fmla="*/ 1865623 h 2680134"/>
                    <a:gd name="connsiteX98" fmla="*/ 683203 w 2252230"/>
                    <a:gd name="connsiteY98" fmla="*/ 1914980 h 2680134"/>
                    <a:gd name="connsiteX99" fmla="*/ 592282 w 2252230"/>
                    <a:gd name="connsiteY99" fmla="*/ 1909785 h 2680134"/>
                    <a:gd name="connsiteX100" fmla="*/ 602384 w 2252230"/>
                    <a:gd name="connsiteY100" fmla="*/ 1996953 h 2680134"/>
                    <a:gd name="connsiteX101" fmla="*/ 497177 w 2252230"/>
                    <a:gd name="connsiteY101" fmla="*/ 1977758 h 2680134"/>
                    <a:gd name="connsiteX102" fmla="*/ 423430 w 2252230"/>
                    <a:gd name="connsiteY102" fmla="*/ 1995510 h 2680134"/>
                    <a:gd name="connsiteX103" fmla="*/ 361084 w 2252230"/>
                    <a:gd name="connsiteY103" fmla="*/ 2003303 h 2680134"/>
                    <a:gd name="connsiteX104" fmla="*/ 400050 w 2252230"/>
                    <a:gd name="connsiteY104" fmla="*/ 2091626 h 2680134"/>
                    <a:gd name="connsiteX105" fmla="*/ 493569 w 2252230"/>
                    <a:gd name="connsiteY105" fmla="*/ 2055257 h 2680134"/>
                    <a:gd name="connsiteX106" fmla="*/ 511753 w 2252230"/>
                    <a:gd name="connsiteY106" fmla="*/ 2112407 h 2680134"/>
                    <a:gd name="connsiteX107" fmla="*/ 467591 w 2252230"/>
                    <a:gd name="connsiteY107" fmla="*/ 2153971 h 2680134"/>
                    <a:gd name="connsiteX108" fmla="*/ 545523 w 2252230"/>
                    <a:gd name="connsiteY108" fmla="*/ 2179948 h 2680134"/>
                    <a:gd name="connsiteX109" fmla="*/ 574098 w 2252230"/>
                    <a:gd name="connsiteY109" fmla="*/ 2260478 h 2680134"/>
                    <a:gd name="connsiteX110" fmla="*/ 509155 w 2252230"/>
                    <a:gd name="connsiteY110" fmla="*/ 2304639 h 2680134"/>
                    <a:gd name="connsiteX111" fmla="*/ 464994 w 2252230"/>
                    <a:gd name="connsiteY111" fmla="*/ 2478687 h 2680134"/>
                    <a:gd name="connsiteX112" fmla="*/ 457200 w 2252230"/>
                    <a:gd name="connsiteY112" fmla="*/ 2603378 h 2680134"/>
                    <a:gd name="connsiteX113" fmla="*/ 402648 w 2252230"/>
                    <a:gd name="connsiteY113" fmla="*/ 2590389 h 2680134"/>
                    <a:gd name="connsiteX114" fmla="*/ 381866 w 2252230"/>
                    <a:gd name="connsiteY114" fmla="*/ 2611171 h 2680134"/>
                    <a:gd name="connsiteX115" fmla="*/ 402648 w 2252230"/>
                    <a:gd name="connsiteY115" fmla="*/ 2637148 h 2680134"/>
                    <a:gd name="connsiteX116" fmla="*/ 325727 w 2252230"/>
                    <a:gd name="connsiteY116" fmla="*/ 2677846 h 2680134"/>
                    <a:gd name="connsiteX117" fmla="*/ 311439 w 2252230"/>
                    <a:gd name="connsiteY117" fmla="*/ 2550846 h 2680134"/>
                    <a:gd name="connsiteX118" fmla="*/ 293544 w 2252230"/>
                    <a:gd name="connsiteY118" fmla="*/ 2668321 h 2680134"/>
                    <a:gd name="connsiteX0" fmla="*/ 311439 w 2252230"/>
                    <a:gd name="connsiteY0" fmla="*/ 2550846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949614 w 2252230"/>
                    <a:gd name="connsiteY20" fmla="*/ 1566595 h 2680134"/>
                    <a:gd name="connsiteX21" fmla="*/ 1083253 w 2252230"/>
                    <a:gd name="connsiteY21" fmla="*/ 1507137 h 2680134"/>
                    <a:gd name="connsiteX22" fmla="*/ 1252105 w 2252230"/>
                    <a:gd name="connsiteY22" fmla="*/ 1520126 h 2680134"/>
                    <a:gd name="connsiteX23" fmla="*/ 1340428 w 2252230"/>
                    <a:gd name="connsiteY23" fmla="*/ 1572080 h 2680134"/>
                    <a:gd name="connsiteX24" fmla="*/ 1262496 w 2252230"/>
                    <a:gd name="connsiteY24" fmla="*/ 1436998 h 2680134"/>
                    <a:gd name="connsiteX25" fmla="*/ 1358612 w 2252230"/>
                    <a:gd name="connsiteY25" fmla="*/ 1286330 h 2680134"/>
                    <a:gd name="connsiteX26" fmla="*/ 1381991 w 2252230"/>
                    <a:gd name="connsiteY26" fmla="*/ 1236973 h 2680134"/>
                    <a:gd name="connsiteX27" fmla="*/ 1379394 w 2252230"/>
                    <a:gd name="connsiteY27" fmla="*/ 1112282 h 2680134"/>
                    <a:gd name="connsiteX28" fmla="*/ 1462521 w 2252230"/>
                    <a:gd name="connsiteY28" fmla="*/ 1031753 h 2680134"/>
                    <a:gd name="connsiteX29" fmla="*/ 1498889 w 2252230"/>
                    <a:gd name="connsiteY29" fmla="*/ 1070719 h 2680134"/>
                    <a:gd name="connsiteX30" fmla="*/ 1444337 w 2252230"/>
                    <a:gd name="connsiteY30" fmla="*/ 1182421 h 2680134"/>
                    <a:gd name="connsiteX31" fmla="*/ 1504084 w 2252230"/>
                    <a:gd name="connsiteY31" fmla="*/ 1244766 h 2680134"/>
                    <a:gd name="connsiteX32" fmla="*/ 1535257 w 2252230"/>
                    <a:gd name="connsiteY32" fmla="*/ 1166835 h 2680134"/>
                    <a:gd name="connsiteX33" fmla="*/ 1678132 w 2252230"/>
                    <a:gd name="connsiteY33" fmla="*/ 1091501 h 2680134"/>
                    <a:gd name="connsiteX34" fmla="*/ 1732684 w 2252230"/>
                    <a:gd name="connsiteY34" fmla="*/ 969407 h 2680134"/>
                    <a:gd name="connsiteX35" fmla="*/ 1836594 w 2252230"/>
                    <a:gd name="connsiteY35" fmla="*/ 881085 h 2680134"/>
                    <a:gd name="connsiteX36" fmla="*/ 1836594 w 2252230"/>
                    <a:gd name="connsiteY36" fmla="*/ 779773 h 2680134"/>
                    <a:gd name="connsiteX37" fmla="*/ 1914525 w 2252230"/>
                    <a:gd name="connsiteY37" fmla="*/ 569357 h 2680134"/>
                    <a:gd name="connsiteX38" fmla="*/ 1875559 w 2252230"/>
                    <a:gd name="connsiteY38" fmla="*/ 413494 h 2680134"/>
                    <a:gd name="connsiteX39" fmla="*/ 1823605 w 2252230"/>
                    <a:gd name="connsiteY39" fmla="*/ 416091 h 2680134"/>
                    <a:gd name="connsiteX40" fmla="*/ 1859973 w 2252230"/>
                    <a:gd name="connsiteY40" fmla="*/ 348551 h 2680134"/>
                    <a:gd name="connsiteX41" fmla="*/ 1833996 w 2252230"/>
                    <a:gd name="connsiteY41" fmla="*/ 275814 h 2680134"/>
                    <a:gd name="connsiteX42" fmla="*/ 1888548 w 2252230"/>
                    <a:gd name="connsiteY42" fmla="*/ 187491 h 2680134"/>
                    <a:gd name="connsiteX43" fmla="*/ 1896341 w 2252230"/>
                    <a:gd name="connsiteY43" fmla="*/ 104364 h 2680134"/>
                    <a:gd name="connsiteX44" fmla="*/ 1995055 w 2252230"/>
                    <a:gd name="connsiteY44" fmla="*/ 169307 h 2680134"/>
                    <a:gd name="connsiteX45" fmla="*/ 2044412 w 2252230"/>
                    <a:gd name="connsiteY45" fmla="*/ 106962 h 2680134"/>
                    <a:gd name="connsiteX46" fmla="*/ 1989859 w 2252230"/>
                    <a:gd name="connsiteY46" fmla="*/ 91376 h 2680134"/>
                    <a:gd name="connsiteX47" fmla="*/ 1961284 w 2252230"/>
                    <a:gd name="connsiteY47" fmla="*/ 34226 h 2680134"/>
                    <a:gd name="connsiteX48" fmla="*/ 2021032 w 2252230"/>
                    <a:gd name="connsiteY48" fmla="*/ 18639 h 2680134"/>
                    <a:gd name="connsiteX49" fmla="*/ 2072987 w 2252230"/>
                    <a:gd name="connsiteY49" fmla="*/ 55007 h 2680134"/>
                    <a:gd name="connsiteX50" fmla="*/ 2109355 w 2252230"/>
                    <a:gd name="connsiteY50" fmla="*/ 205676 h 2680134"/>
                    <a:gd name="connsiteX51" fmla="*/ 2189884 w 2252230"/>
                    <a:gd name="connsiteY51" fmla="*/ 299194 h 2680134"/>
                    <a:gd name="connsiteX52" fmla="*/ 2252230 w 2252230"/>
                    <a:gd name="connsiteY52" fmla="*/ 442069 h 2680134"/>
                    <a:gd name="connsiteX53" fmla="*/ 2244437 w 2252230"/>
                    <a:gd name="connsiteY53" fmla="*/ 566760 h 2680134"/>
                    <a:gd name="connsiteX54" fmla="*/ 2200275 w 2252230"/>
                    <a:gd name="connsiteY54" fmla="*/ 613519 h 2680134"/>
                    <a:gd name="connsiteX55" fmla="*/ 2208069 w 2252230"/>
                    <a:gd name="connsiteY55" fmla="*/ 756394 h 2680134"/>
                    <a:gd name="connsiteX56" fmla="*/ 2148321 w 2252230"/>
                    <a:gd name="connsiteY56" fmla="*/ 746003 h 2680134"/>
                    <a:gd name="connsiteX57" fmla="*/ 2109355 w 2252230"/>
                    <a:gd name="connsiteY57" fmla="*/ 800555 h 2680134"/>
                    <a:gd name="connsiteX58" fmla="*/ 2163907 w 2252230"/>
                    <a:gd name="connsiteY58" fmla="*/ 972005 h 2680134"/>
                    <a:gd name="connsiteX59" fmla="*/ 2135332 w 2252230"/>
                    <a:gd name="connsiteY59" fmla="*/ 1133064 h 2680134"/>
                    <a:gd name="connsiteX60" fmla="*/ 2122344 w 2252230"/>
                    <a:gd name="connsiteY60" fmla="*/ 1255157 h 2680134"/>
                    <a:gd name="connsiteX61" fmla="*/ 2166505 w 2252230"/>
                    <a:gd name="connsiteY61" fmla="*/ 1379848 h 2680134"/>
                    <a:gd name="connsiteX62" fmla="*/ 2098964 w 2252230"/>
                    <a:gd name="connsiteY62" fmla="*/ 1444791 h 2680134"/>
                    <a:gd name="connsiteX63" fmla="*/ 2114550 w 2252230"/>
                    <a:gd name="connsiteY63" fmla="*/ 1522723 h 2680134"/>
                    <a:gd name="connsiteX64" fmla="*/ 2044412 w 2252230"/>
                    <a:gd name="connsiteY64" fmla="*/ 1546103 h 2680134"/>
                    <a:gd name="connsiteX65" fmla="*/ 2044412 w 2252230"/>
                    <a:gd name="connsiteY65" fmla="*/ 1603253 h 2680134"/>
                    <a:gd name="connsiteX66" fmla="*/ 2010641 w 2252230"/>
                    <a:gd name="connsiteY66" fmla="*/ 1530516 h 2680134"/>
                    <a:gd name="connsiteX67" fmla="*/ 2021032 w 2252230"/>
                    <a:gd name="connsiteY67" fmla="*/ 1418814 h 2680134"/>
                    <a:gd name="connsiteX68" fmla="*/ 2015837 w 2252230"/>
                    <a:gd name="connsiteY68" fmla="*/ 1447389 h 2680134"/>
                    <a:gd name="connsiteX69" fmla="*/ 1958687 w 2252230"/>
                    <a:gd name="connsiteY69" fmla="*/ 1530516 h 2680134"/>
                    <a:gd name="connsiteX70" fmla="*/ 1901537 w 2252230"/>
                    <a:gd name="connsiteY70" fmla="*/ 1553896 h 2680134"/>
                    <a:gd name="connsiteX71" fmla="*/ 1891146 w 2252230"/>
                    <a:gd name="connsiteY71" fmla="*/ 1696771 h 2680134"/>
                    <a:gd name="connsiteX72" fmla="*/ 1841789 w 2252230"/>
                    <a:gd name="connsiteY72" fmla="*/ 1696771 h 2680134"/>
                    <a:gd name="connsiteX73" fmla="*/ 1846984 w 2252230"/>
                    <a:gd name="connsiteY73" fmla="*/ 1673391 h 2680134"/>
                    <a:gd name="connsiteX74" fmla="*/ 1808019 w 2252230"/>
                    <a:gd name="connsiteY74" fmla="*/ 1579873 h 2680134"/>
                    <a:gd name="connsiteX75" fmla="*/ 1748271 w 2252230"/>
                    <a:gd name="connsiteY75" fmla="*/ 1660403 h 2680134"/>
                    <a:gd name="connsiteX76" fmla="*/ 1717098 w 2252230"/>
                    <a:gd name="connsiteY76" fmla="*/ 1699369 h 2680134"/>
                    <a:gd name="connsiteX77" fmla="*/ 1602798 w 2252230"/>
                    <a:gd name="connsiteY77" fmla="*/ 1709760 h 2680134"/>
                    <a:gd name="connsiteX78" fmla="*/ 1506682 w 2252230"/>
                    <a:gd name="connsiteY78" fmla="*/ 1743530 h 2680134"/>
                    <a:gd name="connsiteX79" fmla="*/ 1545648 w 2252230"/>
                    <a:gd name="connsiteY79" fmla="*/ 1694173 h 2680134"/>
                    <a:gd name="connsiteX80" fmla="*/ 1493694 w 2252230"/>
                    <a:gd name="connsiteY80" fmla="*/ 1694173 h 2680134"/>
                    <a:gd name="connsiteX81" fmla="*/ 1459923 w 2252230"/>
                    <a:gd name="connsiteY81" fmla="*/ 1678587 h 2680134"/>
                    <a:gd name="connsiteX82" fmla="*/ 1423555 w 2252230"/>
                    <a:gd name="connsiteY82" fmla="*/ 1629230 h 2680134"/>
                    <a:gd name="connsiteX83" fmla="*/ 1410566 w 2252230"/>
                    <a:gd name="connsiteY83" fmla="*/ 1738335 h 2680134"/>
                    <a:gd name="connsiteX84" fmla="*/ 1493694 w 2252230"/>
                    <a:gd name="connsiteY84" fmla="*/ 1800680 h 2680134"/>
                    <a:gd name="connsiteX85" fmla="*/ 1376796 w 2252230"/>
                    <a:gd name="connsiteY85" fmla="*/ 1865623 h 2680134"/>
                    <a:gd name="connsiteX86" fmla="*/ 1304059 w 2252230"/>
                    <a:gd name="connsiteY86" fmla="*/ 2026682 h 2680134"/>
                    <a:gd name="connsiteX87" fmla="*/ 1215737 w 2252230"/>
                    <a:gd name="connsiteY87" fmla="*/ 2000705 h 2680134"/>
                    <a:gd name="connsiteX88" fmla="*/ 1150794 w 2252230"/>
                    <a:gd name="connsiteY88" fmla="*/ 1943555 h 2680134"/>
                    <a:gd name="connsiteX89" fmla="*/ 1179369 w 2252230"/>
                    <a:gd name="connsiteY89" fmla="*/ 1839646 h 2680134"/>
                    <a:gd name="connsiteX90" fmla="*/ 1192357 w 2252230"/>
                    <a:gd name="connsiteY90" fmla="*/ 1727944 h 2680134"/>
                    <a:gd name="connsiteX91" fmla="*/ 1127414 w 2252230"/>
                    <a:gd name="connsiteY91" fmla="*/ 1777301 h 2680134"/>
                    <a:gd name="connsiteX92" fmla="*/ 1080655 w 2252230"/>
                    <a:gd name="connsiteY92" fmla="*/ 1881210 h 2680134"/>
                    <a:gd name="connsiteX93" fmla="*/ 1046884 w 2252230"/>
                    <a:gd name="connsiteY93" fmla="*/ 1855232 h 2680134"/>
                    <a:gd name="connsiteX94" fmla="*/ 1101437 w 2252230"/>
                    <a:gd name="connsiteY94" fmla="*/ 1761714 h 2680134"/>
                    <a:gd name="connsiteX95" fmla="*/ 994930 w 2252230"/>
                    <a:gd name="connsiteY95" fmla="*/ 1759116 h 2680134"/>
                    <a:gd name="connsiteX96" fmla="*/ 919596 w 2252230"/>
                    <a:gd name="connsiteY96" fmla="*/ 1826657 h 2680134"/>
                    <a:gd name="connsiteX97" fmla="*/ 794905 w 2252230"/>
                    <a:gd name="connsiteY97" fmla="*/ 1865623 h 2680134"/>
                    <a:gd name="connsiteX98" fmla="*/ 683203 w 2252230"/>
                    <a:gd name="connsiteY98" fmla="*/ 1914980 h 2680134"/>
                    <a:gd name="connsiteX99" fmla="*/ 592282 w 2252230"/>
                    <a:gd name="connsiteY99" fmla="*/ 1909785 h 2680134"/>
                    <a:gd name="connsiteX100" fmla="*/ 602384 w 2252230"/>
                    <a:gd name="connsiteY100" fmla="*/ 1996953 h 2680134"/>
                    <a:gd name="connsiteX101" fmla="*/ 497177 w 2252230"/>
                    <a:gd name="connsiteY101" fmla="*/ 1977758 h 2680134"/>
                    <a:gd name="connsiteX102" fmla="*/ 423430 w 2252230"/>
                    <a:gd name="connsiteY102" fmla="*/ 1995510 h 2680134"/>
                    <a:gd name="connsiteX103" fmla="*/ 361084 w 2252230"/>
                    <a:gd name="connsiteY103" fmla="*/ 2003303 h 2680134"/>
                    <a:gd name="connsiteX104" fmla="*/ 400050 w 2252230"/>
                    <a:gd name="connsiteY104" fmla="*/ 2091626 h 2680134"/>
                    <a:gd name="connsiteX105" fmla="*/ 493569 w 2252230"/>
                    <a:gd name="connsiteY105" fmla="*/ 2055257 h 2680134"/>
                    <a:gd name="connsiteX106" fmla="*/ 511753 w 2252230"/>
                    <a:gd name="connsiteY106" fmla="*/ 2112407 h 2680134"/>
                    <a:gd name="connsiteX107" fmla="*/ 467591 w 2252230"/>
                    <a:gd name="connsiteY107" fmla="*/ 2153971 h 2680134"/>
                    <a:gd name="connsiteX108" fmla="*/ 545523 w 2252230"/>
                    <a:gd name="connsiteY108" fmla="*/ 2179948 h 2680134"/>
                    <a:gd name="connsiteX109" fmla="*/ 574098 w 2252230"/>
                    <a:gd name="connsiteY109" fmla="*/ 2260478 h 2680134"/>
                    <a:gd name="connsiteX110" fmla="*/ 509155 w 2252230"/>
                    <a:gd name="connsiteY110" fmla="*/ 2304639 h 2680134"/>
                    <a:gd name="connsiteX111" fmla="*/ 464994 w 2252230"/>
                    <a:gd name="connsiteY111" fmla="*/ 2478687 h 2680134"/>
                    <a:gd name="connsiteX112" fmla="*/ 457200 w 2252230"/>
                    <a:gd name="connsiteY112" fmla="*/ 2603378 h 2680134"/>
                    <a:gd name="connsiteX113" fmla="*/ 402648 w 2252230"/>
                    <a:gd name="connsiteY113" fmla="*/ 2590389 h 2680134"/>
                    <a:gd name="connsiteX114" fmla="*/ 381866 w 2252230"/>
                    <a:gd name="connsiteY114" fmla="*/ 2611171 h 2680134"/>
                    <a:gd name="connsiteX115" fmla="*/ 402648 w 2252230"/>
                    <a:gd name="connsiteY115" fmla="*/ 2637148 h 2680134"/>
                    <a:gd name="connsiteX116" fmla="*/ 325727 w 2252230"/>
                    <a:gd name="connsiteY116" fmla="*/ 2677846 h 2680134"/>
                    <a:gd name="connsiteX117" fmla="*/ 311439 w 2252230"/>
                    <a:gd name="connsiteY117" fmla="*/ 2550846 h 2680134"/>
                    <a:gd name="connsiteX0" fmla="*/ 325727 w 2252230"/>
                    <a:gd name="connsiteY0" fmla="*/ 2677846 h 2677919"/>
                    <a:gd name="connsiteX1" fmla="*/ 225714 w 2252230"/>
                    <a:gd name="connsiteY1" fmla="*/ 2646096 h 2677919"/>
                    <a:gd name="connsiteX2" fmla="*/ 179244 w 2252230"/>
                    <a:gd name="connsiteY2" fmla="*/ 2613769 h 2677919"/>
                    <a:gd name="connsiteX3" fmla="*/ 230477 w 2252230"/>
                    <a:gd name="connsiteY3" fmla="*/ 2587358 h 2677919"/>
                    <a:gd name="connsiteX4" fmla="*/ 236394 w 2252230"/>
                    <a:gd name="connsiteY4" fmla="*/ 2538435 h 2677919"/>
                    <a:gd name="connsiteX5" fmla="*/ 217777 w 2252230"/>
                    <a:gd name="connsiteY5" fmla="*/ 2512745 h 2677919"/>
                    <a:gd name="connsiteX6" fmla="*/ 207819 w 2252230"/>
                    <a:gd name="connsiteY6" fmla="*/ 2463101 h 2677919"/>
                    <a:gd name="connsiteX7" fmla="*/ 161059 w 2252230"/>
                    <a:gd name="connsiteY7" fmla="*/ 2416341 h 2677919"/>
                    <a:gd name="connsiteX8" fmla="*/ 114300 w 2252230"/>
                    <a:gd name="connsiteY8" fmla="*/ 2283857 h 2677919"/>
                    <a:gd name="connsiteX9" fmla="*/ 41564 w 2252230"/>
                    <a:gd name="connsiteY9" fmla="*/ 2205926 h 2677919"/>
                    <a:gd name="connsiteX10" fmla="*/ 0 w 2252230"/>
                    <a:gd name="connsiteY10" fmla="*/ 2146178 h 2677919"/>
                    <a:gd name="connsiteX11" fmla="*/ 109105 w 2252230"/>
                    <a:gd name="connsiteY11" fmla="*/ 2140982 h 2677919"/>
                    <a:gd name="connsiteX12" fmla="*/ 200025 w 2252230"/>
                    <a:gd name="connsiteY12" fmla="*/ 2107212 h 2677919"/>
                    <a:gd name="connsiteX13" fmla="*/ 263814 w 2252230"/>
                    <a:gd name="connsiteY13" fmla="*/ 2026970 h 2677919"/>
                    <a:gd name="connsiteX14" fmla="*/ 332509 w 2252230"/>
                    <a:gd name="connsiteY14" fmla="*/ 2003303 h 2677919"/>
                    <a:gd name="connsiteX15" fmla="*/ 322119 w 2252230"/>
                    <a:gd name="connsiteY15" fmla="*/ 1889003 h 2677919"/>
                    <a:gd name="connsiteX16" fmla="*/ 407844 w 2252230"/>
                    <a:gd name="connsiteY16" fmla="*/ 1889003 h 2677919"/>
                    <a:gd name="connsiteX17" fmla="*/ 587087 w 2252230"/>
                    <a:gd name="connsiteY17" fmla="*/ 1717553 h 2677919"/>
                    <a:gd name="connsiteX18" fmla="*/ 745548 w 2252230"/>
                    <a:gd name="connsiteY18" fmla="*/ 1566885 h 2677919"/>
                    <a:gd name="connsiteX19" fmla="*/ 787112 w 2252230"/>
                    <a:gd name="connsiteY19" fmla="*/ 1608448 h 2677919"/>
                    <a:gd name="connsiteX20" fmla="*/ 949614 w 2252230"/>
                    <a:gd name="connsiteY20" fmla="*/ 1566595 h 2677919"/>
                    <a:gd name="connsiteX21" fmla="*/ 1083253 w 2252230"/>
                    <a:gd name="connsiteY21" fmla="*/ 1507137 h 2677919"/>
                    <a:gd name="connsiteX22" fmla="*/ 1252105 w 2252230"/>
                    <a:gd name="connsiteY22" fmla="*/ 1520126 h 2677919"/>
                    <a:gd name="connsiteX23" fmla="*/ 1340428 w 2252230"/>
                    <a:gd name="connsiteY23" fmla="*/ 1572080 h 2677919"/>
                    <a:gd name="connsiteX24" fmla="*/ 1262496 w 2252230"/>
                    <a:gd name="connsiteY24" fmla="*/ 1436998 h 2677919"/>
                    <a:gd name="connsiteX25" fmla="*/ 1358612 w 2252230"/>
                    <a:gd name="connsiteY25" fmla="*/ 1286330 h 2677919"/>
                    <a:gd name="connsiteX26" fmla="*/ 1381991 w 2252230"/>
                    <a:gd name="connsiteY26" fmla="*/ 1236973 h 2677919"/>
                    <a:gd name="connsiteX27" fmla="*/ 1379394 w 2252230"/>
                    <a:gd name="connsiteY27" fmla="*/ 1112282 h 2677919"/>
                    <a:gd name="connsiteX28" fmla="*/ 1462521 w 2252230"/>
                    <a:gd name="connsiteY28" fmla="*/ 1031753 h 2677919"/>
                    <a:gd name="connsiteX29" fmla="*/ 1498889 w 2252230"/>
                    <a:gd name="connsiteY29" fmla="*/ 1070719 h 2677919"/>
                    <a:gd name="connsiteX30" fmla="*/ 1444337 w 2252230"/>
                    <a:gd name="connsiteY30" fmla="*/ 1182421 h 2677919"/>
                    <a:gd name="connsiteX31" fmla="*/ 1504084 w 2252230"/>
                    <a:gd name="connsiteY31" fmla="*/ 1244766 h 2677919"/>
                    <a:gd name="connsiteX32" fmla="*/ 1535257 w 2252230"/>
                    <a:gd name="connsiteY32" fmla="*/ 1166835 h 2677919"/>
                    <a:gd name="connsiteX33" fmla="*/ 1678132 w 2252230"/>
                    <a:gd name="connsiteY33" fmla="*/ 1091501 h 2677919"/>
                    <a:gd name="connsiteX34" fmla="*/ 1732684 w 2252230"/>
                    <a:gd name="connsiteY34" fmla="*/ 969407 h 2677919"/>
                    <a:gd name="connsiteX35" fmla="*/ 1836594 w 2252230"/>
                    <a:gd name="connsiteY35" fmla="*/ 881085 h 2677919"/>
                    <a:gd name="connsiteX36" fmla="*/ 1836594 w 2252230"/>
                    <a:gd name="connsiteY36" fmla="*/ 779773 h 2677919"/>
                    <a:gd name="connsiteX37" fmla="*/ 1914525 w 2252230"/>
                    <a:gd name="connsiteY37" fmla="*/ 569357 h 2677919"/>
                    <a:gd name="connsiteX38" fmla="*/ 1875559 w 2252230"/>
                    <a:gd name="connsiteY38" fmla="*/ 413494 h 2677919"/>
                    <a:gd name="connsiteX39" fmla="*/ 1823605 w 2252230"/>
                    <a:gd name="connsiteY39" fmla="*/ 416091 h 2677919"/>
                    <a:gd name="connsiteX40" fmla="*/ 1859973 w 2252230"/>
                    <a:gd name="connsiteY40" fmla="*/ 348551 h 2677919"/>
                    <a:gd name="connsiteX41" fmla="*/ 1833996 w 2252230"/>
                    <a:gd name="connsiteY41" fmla="*/ 275814 h 2677919"/>
                    <a:gd name="connsiteX42" fmla="*/ 1888548 w 2252230"/>
                    <a:gd name="connsiteY42" fmla="*/ 187491 h 2677919"/>
                    <a:gd name="connsiteX43" fmla="*/ 1896341 w 2252230"/>
                    <a:gd name="connsiteY43" fmla="*/ 104364 h 2677919"/>
                    <a:gd name="connsiteX44" fmla="*/ 1995055 w 2252230"/>
                    <a:gd name="connsiteY44" fmla="*/ 169307 h 2677919"/>
                    <a:gd name="connsiteX45" fmla="*/ 2044412 w 2252230"/>
                    <a:gd name="connsiteY45" fmla="*/ 106962 h 2677919"/>
                    <a:gd name="connsiteX46" fmla="*/ 1989859 w 2252230"/>
                    <a:gd name="connsiteY46" fmla="*/ 91376 h 2677919"/>
                    <a:gd name="connsiteX47" fmla="*/ 1961284 w 2252230"/>
                    <a:gd name="connsiteY47" fmla="*/ 34226 h 2677919"/>
                    <a:gd name="connsiteX48" fmla="*/ 2021032 w 2252230"/>
                    <a:gd name="connsiteY48" fmla="*/ 18639 h 2677919"/>
                    <a:gd name="connsiteX49" fmla="*/ 2072987 w 2252230"/>
                    <a:gd name="connsiteY49" fmla="*/ 55007 h 2677919"/>
                    <a:gd name="connsiteX50" fmla="*/ 2109355 w 2252230"/>
                    <a:gd name="connsiteY50" fmla="*/ 205676 h 2677919"/>
                    <a:gd name="connsiteX51" fmla="*/ 2189884 w 2252230"/>
                    <a:gd name="connsiteY51" fmla="*/ 299194 h 2677919"/>
                    <a:gd name="connsiteX52" fmla="*/ 2252230 w 2252230"/>
                    <a:gd name="connsiteY52" fmla="*/ 442069 h 2677919"/>
                    <a:gd name="connsiteX53" fmla="*/ 2244437 w 2252230"/>
                    <a:gd name="connsiteY53" fmla="*/ 566760 h 2677919"/>
                    <a:gd name="connsiteX54" fmla="*/ 2200275 w 2252230"/>
                    <a:gd name="connsiteY54" fmla="*/ 613519 h 2677919"/>
                    <a:gd name="connsiteX55" fmla="*/ 2208069 w 2252230"/>
                    <a:gd name="connsiteY55" fmla="*/ 756394 h 2677919"/>
                    <a:gd name="connsiteX56" fmla="*/ 2148321 w 2252230"/>
                    <a:gd name="connsiteY56" fmla="*/ 746003 h 2677919"/>
                    <a:gd name="connsiteX57" fmla="*/ 2109355 w 2252230"/>
                    <a:gd name="connsiteY57" fmla="*/ 800555 h 2677919"/>
                    <a:gd name="connsiteX58" fmla="*/ 2163907 w 2252230"/>
                    <a:gd name="connsiteY58" fmla="*/ 972005 h 2677919"/>
                    <a:gd name="connsiteX59" fmla="*/ 2135332 w 2252230"/>
                    <a:gd name="connsiteY59" fmla="*/ 1133064 h 2677919"/>
                    <a:gd name="connsiteX60" fmla="*/ 2122344 w 2252230"/>
                    <a:gd name="connsiteY60" fmla="*/ 1255157 h 2677919"/>
                    <a:gd name="connsiteX61" fmla="*/ 2166505 w 2252230"/>
                    <a:gd name="connsiteY61" fmla="*/ 1379848 h 2677919"/>
                    <a:gd name="connsiteX62" fmla="*/ 2098964 w 2252230"/>
                    <a:gd name="connsiteY62" fmla="*/ 1444791 h 2677919"/>
                    <a:gd name="connsiteX63" fmla="*/ 2114550 w 2252230"/>
                    <a:gd name="connsiteY63" fmla="*/ 1522723 h 2677919"/>
                    <a:gd name="connsiteX64" fmla="*/ 2044412 w 2252230"/>
                    <a:gd name="connsiteY64" fmla="*/ 1546103 h 2677919"/>
                    <a:gd name="connsiteX65" fmla="*/ 2044412 w 2252230"/>
                    <a:gd name="connsiteY65" fmla="*/ 1603253 h 2677919"/>
                    <a:gd name="connsiteX66" fmla="*/ 2010641 w 2252230"/>
                    <a:gd name="connsiteY66" fmla="*/ 1530516 h 2677919"/>
                    <a:gd name="connsiteX67" fmla="*/ 2021032 w 2252230"/>
                    <a:gd name="connsiteY67" fmla="*/ 1418814 h 2677919"/>
                    <a:gd name="connsiteX68" fmla="*/ 2015837 w 2252230"/>
                    <a:gd name="connsiteY68" fmla="*/ 1447389 h 2677919"/>
                    <a:gd name="connsiteX69" fmla="*/ 1958687 w 2252230"/>
                    <a:gd name="connsiteY69" fmla="*/ 1530516 h 2677919"/>
                    <a:gd name="connsiteX70" fmla="*/ 1901537 w 2252230"/>
                    <a:gd name="connsiteY70" fmla="*/ 1553896 h 2677919"/>
                    <a:gd name="connsiteX71" fmla="*/ 1891146 w 2252230"/>
                    <a:gd name="connsiteY71" fmla="*/ 1696771 h 2677919"/>
                    <a:gd name="connsiteX72" fmla="*/ 1841789 w 2252230"/>
                    <a:gd name="connsiteY72" fmla="*/ 1696771 h 2677919"/>
                    <a:gd name="connsiteX73" fmla="*/ 1846984 w 2252230"/>
                    <a:gd name="connsiteY73" fmla="*/ 1673391 h 2677919"/>
                    <a:gd name="connsiteX74" fmla="*/ 1808019 w 2252230"/>
                    <a:gd name="connsiteY74" fmla="*/ 1579873 h 2677919"/>
                    <a:gd name="connsiteX75" fmla="*/ 1748271 w 2252230"/>
                    <a:gd name="connsiteY75" fmla="*/ 1660403 h 2677919"/>
                    <a:gd name="connsiteX76" fmla="*/ 1717098 w 2252230"/>
                    <a:gd name="connsiteY76" fmla="*/ 1699369 h 2677919"/>
                    <a:gd name="connsiteX77" fmla="*/ 1602798 w 2252230"/>
                    <a:gd name="connsiteY77" fmla="*/ 1709760 h 2677919"/>
                    <a:gd name="connsiteX78" fmla="*/ 1506682 w 2252230"/>
                    <a:gd name="connsiteY78" fmla="*/ 1743530 h 2677919"/>
                    <a:gd name="connsiteX79" fmla="*/ 1545648 w 2252230"/>
                    <a:gd name="connsiteY79" fmla="*/ 1694173 h 2677919"/>
                    <a:gd name="connsiteX80" fmla="*/ 1493694 w 2252230"/>
                    <a:gd name="connsiteY80" fmla="*/ 1694173 h 2677919"/>
                    <a:gd name="connsiteX81" fmla="*/ 1459923 w 2252230"/>
                    <a:gd name="connsiteY81" fmla="*/ 1678587 h 2677919"/>
                    <a:gd name="connsiteX82" fmla="*/ 1423555 w 2252230"/>
                    <a:gd name="connsiteY82" fmla="*/ 1629230 h 2677919"/>
                    <a:gd name="connsiteX83" fmla="*/ 1410566 w 2252230"/>
                    <a:gd name="connsiteY83" fmla="*/ 1738335 h 2677919"/>
                    <a:gd name="connsiteX84" fmla="*/ 1493694 w 2252230"/>
                    <a:gd name="connsiteY84" fmla="*/ 1800680 h 2677919"/>
                    <a:gd name="connsiteX85" fmla="*/ 1376796 w 2252230"/>
                    <a:gd name="connsiteY85" fmla="*/ 1865623 h 2677919"/>
                    <a:gd name="connsiteX86" fmla="*/ 1304059 w 2252230"/>
                    <a:gd name="connsiteY86" fmla="*/ 2026682 h 2677919"/>
                    <a:gd name="connsiteX87" fmla="*/ 1215737 w 2252230"/>
                    <a:gd name="connsiteY87" fmla="*/ 2000705 h 2677919"/>
                    <a:gd name="connsiteX88" fmla="*/ 1150794 w 2252230"/>
                    <a:gd name="connsiteY88" fmla="*/ 1943555 h 2677919"/>
                    <a:gd name="connsiteX89" fmla="*/ 1179369 w 2252230"/>
                    <a:gd name="connsiteY89" fmla="*/ 1839646 h 2677919"/>
                    <a:gd name="connsiteX90" fmla="*/ 1192357 w 2252230"/>
                    <a:gd name="connsiteY90" fmla="*/ 1727944 h 2677919"/>
                    <a:gd name="connsiteX91" fmla="*/ 1127414 w 2252230"/>
                    <a:gd name="connsiteY91" fmla="*/ 1777301 h 2677919"/>
                    <a:gd name="connsiteX92" fmla="*/ 1080655 w 2252230"/>
                    <a:gd name="connsiteY92" fmla="*/ 1881210 h 2677919"/>
                    <a:gd name="connsiteX93" fmla="*/ 1046884 w 2252230"/>
                    <a:gd name="connsiteY93" fmla="*/ 1855232 h 2677919"/>
                    <a:gd name="connsiteX94" fmla="*/ 1101437 w 2252230"/>
                    <a:gd name="connsiteY94" fmla="*/ 1761714 h 2677919"/>
                    <a:gd name="connsiteX95" fmla="*/ 994930 w 2252230"/>
                    <a:gd name="connsiteY95" fmla="*/ 1759116 h 2677919"/>
                    <a:gd name="connsiteX96" fmla="*/ 919596 w 2252230"/>
                    <a:gd name="connsiteY96" fmla="*/ 1826657 h 2677919"/>
                    <a:gd name="connsiteX97" fmla="*/ 794905 w 2252230"/>
                    <a:gd name="connsiteY97" fmla="*/ 1865623 h 2677919"/>
                    <a:gd name="connsiteX98" fmla="*/ 683203 w 2252230"/>
                    <a:gd name="connsiteY98" fmla="*/ 1914980 h 2677919"/>
                    <a:gd name="connsiteX99" fmla="*/ 592282 w 2252230"/>
                    <a:gd name="connsiteY99" fmla="*/ 1909785 h 2677919"/>
                    <a:gd name="connsiteX100" fmla="*/ 602384 w 2252230"/>
                    <a:gd name="connsiteY100" fmla="*/ 1996953 h 2677919"/>
                    <a:gd name="connsiteX101" fmla="*/ 497177 w 2252230"/>
                    <a:gd name="connsiteY101" fmla="*/ 1977758 h 2677919"/>
                    <a:gd name="connsiteX102" fmla="*/ 423430 w 2252230"/>
                    <a:gd name="connsiteY102" fmla="*/ 1995510 h 2677919"/>
                    <a:gd name="connsiteX103" fmla="*/ 361084 w 2252230"/>
                    <a:gd name="connsiteY103" fmla="*/ 2003303 h 2677919"/>
                    <a:gd name="connsiteX104" fmla="*/ 400050 w 2252230"/>
                    <a:gd name="connsiteY104" fmla="*/ 2091626 h 2677919"/>
                    <a:gd name="connsiteX105" fmla="*/ 493569 w 2252230"/>
                    <a:gd name="connsiteY105" fmla="*/ 2055257 h 2677919"/>
                    <a:gd name="connsiteX106" fmla="*/ 511753 w 2252230"/>
                    <a:gd name="connsiteY106" fmla="*/ 2112407 h 2677919"/>
                    <a:gd name="connsiteX107" fmla="*/ 467591 w 2252230"/>
                    <a:gd name="connsiteY107" fmla="*/ 2153971 h 2677919"/>
                    <a:gd name="connsiteX108" fmla="*/ 545523 w 2252230"/>
                    <a:gd name="connsiteY108" fmla="*/ 2179948 h 2677919"/>
                    <a:gd name="connsiteX109" fmla="*/ 574098 w 2252230"/>
                    <a:gd name="connsiteY109" fmla="*/ 2260478 h 2677919"/>
                    <a:gd name="connsiteX110" fmla="*/ 509155 w 2252230"/>
                    <a:gd name="connsiteY110" fmla="*/ 2304639 h 2677919"/>
                    <a:gd name="connsiteX111" fmla="*/ 464994 w 2252230"/>
                    <a:gd name="connsiteY111" fmla="*/ 2478687 h 2677919"/>
                    <a:gd name="connsiteX112" fmla="*/ 457200 w 2252230"/>
                    <a:gd name="connsiteY112" fmla="*/ 2603378 h 2677919"/>
                    <a:gd name="connsiteX113" fmla="*/ 402648 w 2252230"/>
                    <a:gd name="connsiteY113" fmla="*/ 2590389 h 2677919"/>
                    <a:gd name="connsiteX114" fmla="*/ 381866 w 2252230"/>
                    <a:gd name="connsiteY114" fmla="*/ 2611171 h 2677919"/>
                    <a:gd name="connsiteX115" fmla="*/ 402648 w 2252230"/>
                    <a:gd name="connsiteY115" fmla="*/ 2637148 h 2677919"/>
                    <a:gd name="connsiteX116" fmla="*/ 325727 w 2252230"/>
                    <a:gd name="connsiteY116" fmla="*/ 2677846 h 2677919"/>
                    <a:gd name="connsiteX0" fmla="*/ 325727 w 2252230"/>
                    <a:gd name="connsiteY0" fmla="*/ 2677846 h 2677919"/>
                    <a:gd name="connsiteX1" fmla="*/ 225714 w 2252230"/>
                    <a:gd name="connsiteY1" fmla="*/ 2646096 h 2677919"/>
                    <a:gd name="connsiteX2" fmla="*/ 179244 w 2252230"/>
                    <a:gd name="connsiteY2" fmla="*/ 2613769 h 2677919"/>
                    <a:gd name="connsiteX3" fmla="*/ 230477 w 2252230"/>
                    <a:gd name="connsiteY3" fmla="*/ 2587358 h 2677919"/>
                    <a:gd name="connsiteX4" fmla="*/ 236394 w 2252230"/>
                    <a:gd name="connsiteY4" fmla="*/ 2538435 h 2677919"/>
                    <a:gd name="connsiteX5" fmla="*/ 217777 w 2252230"/>
                    <a:gd name="connsiteY5" fmla="*/ 2512745 h 2677919"/>
                    <a:gd name="connsiteX6" fmla="*/ 207819 w 2252230"/>
                    <a:gd name="connsiteY6" fmla="*/ 2463101 h 2677919"/>
                    <a:gd name="connsiteX7" fmla="*/ 161059 w 2252230"/>
                    <a:gd name="connsiteY7" fmla="*/ 2416341 h 2677919"/>
                    <a:gd name="connsiteX8" fmla="*/ 41564 w 2252230"/>
                    <a:gd name="connsiteY8" fmla="*/ 2205926 h 2677919"/>
                    <a:gd name="connsiteX9" fmla="*/ 0 w 2252230"/>
                    <a:gd name="connsiteY9" fmla="*/ 2146178 h 2677919"/>
                    <a:gd name="connsiteX10" fmla="*/ 109105 w 2252230"/>
                    <a:gd name="connsiteY10" fmla="*/ 2140982 h 2677919"/>
                    <a:gd name="connsiteX11" fmla="*/ 200025 w 2252230"/>
                    <a:gd name="connsiteY11" fmla="*/ 2107212 h 2677919"/>
                    <a:gd name="connsiteX12" fmla="*/ 263814 w 2252230"/>
                    <a:gd name="connsiteY12" fmla="*/ 2026970 h 2677919"/>
                    <a:gd name="connsiteX13" fmla="*/ 332509 w 2252230"/>
                    <a:gd name="connsiteY13" fmla="*/ 2003303 h 2677919"/>
                    <a:gd name="connsiteX14" fmla="*/ 322119 w 2252230"/>
                    <a:gd name="connsiteY14" fmla="*/ 1889003 h 2677919"/>
                    <a:gd name="connsiteX15" fmla="*/ 407844 w 2252230"/>
                    <a:gd name="connsiteY15" fmla="*/ 1889003 h 2677919"/>
                    <a:gd name="connsiteX16" fmla="*/ 587087 w 2252230"/>
                    <a:gd name="connsiteY16" fmla="*/ 1717553 h 2677919"/>
                    <a:gd name="connsiteX17" fmla="*/ 745548 w 2252230"/>
                    <a:gd name="connsiteY17" fmla="*/ 1566885 h 2677919"/>
                    <a:gd name="connsiteX18" fmla="*/ 787112 w 2252230"/>
                    <a:gd name="connsiteY18" fmla="*/ 1608448 h 2677919"/>
                    <a:gd name="connsiteX19" fmla="*/ 949614 w 2252230"/>
                    <a:gd name="connsiteY19" fmla="*/ 1566595 h 2677919"/>
                    <a:gd name="connsiteX20" fmla="*/ 1083253 w 2252230"/>
                    <a:gd name="connsiteY20" fmla="*/ 1507137 h 2677919"/>
                    <a:gd name="connsiteX21" fmla="*/ 1252105 w 2252230"/>
                    <a:gd name="connsiteY21" fmla="*/ 1520126 h 2677919"/>
                    <a:gd name="connsiteX22" fmla="*/ 1340428 w 2252230"/>
                    <a:gd name="connsiteY22" fmla="*/ 1572080 h 2677919"/>
                    <a:gd name="connsiteX23" fmla="*/ 1262496 w 2252230"/>
                    <a:gd name="connsiteY23" fmla="*/ 1436998 h 2677919"/>
                    <a:gd name="connsiteX24" fmla="*/ 1358612 w 2252230"/>
                    <a:gd name="connsiteY24" fmla="*/ 1286330 h 2677919"/>
                    <a:gd name="connsiteX25" fmla="*/ 1381991 w 2252230"/>
                    <a:gd name="connsiteY25" fmla="*/ 1236973 h 2677919"/>
                    <a:gd name="connsiteX26" fmla="*/ 1379394 w 2252230"/>
                    <a:gd name="connsiteY26" fmla="*/ 1112282 h 2677919"/>
                    <a:gd name="connsiteX27" fmla="*/ 1462521 w 2252230"/>
                    <a:gd name="connsiteY27" fmla="*/ 1031753 h 2677919"/>
                    <a:gd name="connsiteX28" fmla="*/ 1498889 w 2252230"/>
                    <a:gd name="connsiteY28" fmla="*/ 1070719 h 2677919"/>
                    <a:gd name="connsiteX29" fmla="*/ 1444337 w 2252230"/>
                    <a:gd name="connsiteY29" fmla="*/ 1182421 h 2677919"/>
                    <a:gd name="connsiteX30" fmla="*/ 1504084 w 2252230"/>
                    <a:gd name="connsiteY30" fmla="*/ 1244766 h 2677919"/>
                    <a:gd name="connsiteX31" fmla="*/ 1535257 w 2252230"/>
                    <a:gd name="connsiteY31" fmla="*/ 1166835 h 2677919"/>
                    <a:gd name="connsiteX32" fmla="*/ 1678132 w 2252230"/>
                    <a:gd name="connsiteY32" fmla="*/ 1091501 h 2677919"/>
                    <a:gd name="connsiteX33" fmla="*/ 1732684 w 2252230"/>
                    <a:gd name="connsiteY33" fmla="*/ 969407 h 2677919"/>
                    <a:gd name="connsiteX34" fmla="*/ 1836594 w 2252230"/>
                    <a:gd name="connsiteY34" fmla="*/ 881085 h 2677919"/>
                    <a:gd name="connsiteX35" fmla="*/ 1836594 w 2252230"/>
                    <a:gd name="connsiteY35" fmla="*/ 779773 h 2677919"/>
                    <a:gd name="connsiteX36" fmla="*/ 1914525 w 2252230"/>
                    <a:gd name="connsiteY36" fmla="*/ 569357 h 2677919"/>
                    <a:gd name="connsiteX37" fmla="*/ 1875559 w 2252230"/>
                    <a:gd name="connsiteY37" fmla="*/ 413494 h 2677919"/>
                    <a:gd name="connsiteX38" fmla="*/ 1823605 w 2252230"/>
                    <a:gd name="connsiteY38" fmla="*/ 416091 h 2677919"/>
                    <a:gd name="connsiteX39" fmla="*/ 1859973 w 2252230"/>
                    <a:gd name="connsiteY39" fmla="*/ 348551 h 2677919"/>
                    <a:gd name="connsiteX40" fmla="*/ 1833996 w 2252230"/>
                    <a:gd name="connsiteY40" fmla="*/ 275814 h 2677919"/>
                    <a:gd name="connsiteX41" fmla="*/ 1888548 w 2252230"/>
                    <a:gd name="connsiteY41" fmla="*/ 187491 h 2677919"/>
                    <a:gd name="connsiteX42" fmla="*/ 1896341 w 2252230"/>
                    <a:gd name="connsiteY42" fmla="*/ 104364 h 2677919"/>
                    <a:gd name="connsiteX43" fmla="*/ 1995055 w 2252230"/>
                    <a:gd name="connsiteY43" fmla="*/ 169307 h 2677919"/>
                    <a:gd name="connsiteX44" fmla="*/ 2044412 w 2252230"/>
                    <a:gd name="connsiteY44" fmla="*/ 106962 h 2677919"/>
                    <a:gd name="connsiteX45" fmla="*/ 1989859 w 2252230"/>
                    <a:gd name="connsiteY45" fmla="*/ 91376 h 2677919"/>
                    <a:gd name="connsiteX46" fmla="*/ 1961284 w 2252230"/>
                    <a:gd name="connsiteY46" fmla="*/ 34226 h 2677919"/>
                    <a:gd name="connsiteX47" fmla="*/ 2021032 w 2252230"/>
                    <a:gd name="connsiteY47" fmla="*/ 18639 h 2677919"/>
                    <a:gd name="connsiteX48" fmla="*/ 2072987 w 2252230"/>
                    <a:gd name="connsiteY48" fmla="*/ 55007 h 2677919"/>
                    <a:gd name="connsiteX49" fmla="*/ 2109355 w 2252230"/>
                    <a:gd name="connsiteY49" fmla="*/ 205676 h 2677919"/>
                    <a:gd name="connsiteX50" fmla="*/ 2189884 w 2252230"/>
                    <a:gd name="connsiteY50" fmla="*/ 299194 h 2677919"/>
                    <a:gd name="connsiteX51" fmla="*/ 2252230 w 2252230"/>
                    <a:gd name="connsiteY51" fmla="*/ 442069 h 2677919"/>
                    <a:gd name="connsiteX52" fmla="*/ 2244437 w 2252230"/>
                    <a:gd name="connsiteY52" fmla="*/ 566760 h 2677919"/>
                    <a:gd name="connsiteX53" fmla="*/ 2200275 w 2252230"/>
                    <a:gd name="connsiteY53" fmla="*/ 613519 h 2677919"/>
                    <a:gd name="connsiteX54" fmla="*/ 2208069 w 2252230"/>
                    <a:gd name="connsiteY54" fmla="*/ 756394 h 2677919"/>
                    <a:gd name="connsiteX55" fmla="*/ 2148321 w 2252230"/>
                    <a:gd name="connsiteY55" fmla="*/ 746003 h 2677919"/>
                    <a:gd name="connsiteX56" fmla="*/ 2109355 w 2252230"/>
                    <a:gd name="connsiteY56" fmla="*/ 800555 h 2677919"/>
                    <a:gd name="connsiteX57" fmla="*/ 2163907 w 2252230"/>
                    <a:gd name="connsiteY57" fmla="*/ 972005 h 2677919"/>
                    <a:gd name="connsiteX58" fmla="*/ 2135332 w 2252230"/>
                    <a:gd name="connsiteY58" fmla="*/ 1133064 h 2677919"/>
                    <a:gd name="connsiteX59" fmla="*/ 2122344 w 2252230"/>
                    <a:gd name="connsiteY59" fmla="*/ 1255157 h 2677919"/>
                    <a:gd name="connsiteX60" fmla="*/ 2166505 w 2252230"/>
                    <a:gd name="connsiteY60" fmla="*/ 1379848 h 2677919"/>
                    <a:gd name="connsiteX61" fmla="*/ 2098964 w 2252230"/>
                    <a:gd name="connsiteY61" fmla="*/ 1444791 h 2677919"/>
                    <a:gd name="connsiteX62" fmla="*/ 2114550 w 2252230"/>
                    <a:gd name="connsiteY62" fmla="*/ 1522723 h 2677919"/>
                    <a:gd name="connsiteX63" fmla="*/ 2044412 w 2252230"/>
                    <a:gd name="connsiteY63" fmla="*/ 1546103 h 2677919"/>
                    <a:gd name="connsiteX64" fmla="*/ 2044412 w 2252230"/>
                    <a:gd name="connsiteY64" fmla="*/ 1603253 h 2677919"/>
                    <a:gd name="connsiteX65" fmla="*/ 2010641 w 2252230"/>
                    <a:gd name="connsiteY65" fmla="*/ 1530516 h 2677919"/>
                    <a:gd name="connsiteX66" fmla="*/ 2021032 w 2252230"/>
                    <a:gd name="connsiteY66" fmla="*/ 1418814 h 2677919"/>
                    <a:gd name="connsiteX67" fmla="*/ 2015837 w 2252230"/>
                    <a:gd name="connsiteY67" fmla="*/ 1447389 h 2677919"/>
                    <a:gd name="connsiteX68" fmla="*/ 1958687 w 2252230"/>
                    <a:gd name="connsiteY68" fmla="*/ 1530516 h 2677919"/>
                    <a:gd name="connsiteX69" fmla="*/ 1901537 w 2252230"/>
                    <a:gd name="connsiteY69" fmla="*/ 1553896 h 2677919"/>
                    <a:gd name="connsiteX70" fmla="*/ 1891146 w 2252230"/>
                    <a:gd name="connsiteY70" fmla="*/ 1696771 h 2677919"/>
                    <a:gd name="connsiteX71" fmla="*/ 1841789 w 2252230"/>
                    <a:gd name="connsiteY71" fmla="*/ 1696771 h 2677919"/>
                    <a:gd name="connsiteX72" fmla="*/ 1846984 w 2252230"/>
                    <a:gd name="connsiteY72" fmla="*/ 1673391 h 2677919"/>
                    <a:gd name="connsiteX73" fmla="*/ 1808019 w 2252230"/>
                    <a:gd name="connsiteY73" fmla="*/ 1579873 h 2677919"/>
                    <a:gd name="connsiteX74" fmla="*/ 1748271 w 2252230"/>
                    <a:gd name="connsiteY74" fmla="*/ 1660403 h 2677919"/>
                    <a:gd name="connsiteX75" fmla="*/ 1717098 w 2252230"/>
                    <a:gd name="connsiteY75" fmla="*/ 1699369 h 2677919"/>
                    <a:gd name="connsiteX76" fmla="*/ 1602798 w 2252230"/>
                    <a:gd name="connsiteY76" fmla="*/ 1709760 h 2677919"/>
                    <a:gd name="connsiteX77" fmla="*/ 1506682 w 2252230"/>
                    <a:gd name="connsiteY77" fmla="*/ 1743530 h 2677919"/>
                    <a:gd name="connsiteX78" fmla="*/ 1545648 w 2252230"/>
                    <a:gd name="connsiteY78" fmla="*/ 1694173 h 2677919"/>
                    <a:gd name="connsiteX79" fmla="*/ 1493694 w 2252230"/>
                    <a:gd name="connsiteY79" fmla="*/ 1694173 h 2677919"/>
                    <a:gd name="connsiteX80" fmla="*/ 1459923 w 2252230"/>
                    <a:gd name="connsiteY80" fmla="*/ 1678587 h 2677919"/>
                    <a:gd name="connsiteX81" fmla="*/ 1423555 w 2252230"/>
                    <a:gd name="connsiteY81" fmla="*/ 1629230 h 2677919"/>
                    <a:gd name="connsiteX82" fmla="*/ 1410566 w 2252230"/>
                    <a:gd name="connsiteY82" fmla="*/ 1738335 h 2677919"/>
                    <a:gd name="connsiteX83" fmla="*/ 1493694 w 2252230"/>
                    <a:gd name="connsiteY83" fmla="*/ 1800680 h 2677919"/>
                    <a:gd name="connsiteX84" fmla="*/ 1376796 w 2252230"/>
                    <a:gd name="connsiteY84" fmla="*/ 1865623 h 2677919"/>
                    <a:gd name="connsiteX85" fmla="*/ 1304059 w 2252230"/>
                    <a:gd name="connsiteY85" fmla="*/ 2026682 h 2677919"/>
                    <a:gd name="connsiteX86" fmla="*/ 1215737 w 2252230"/>
                    <a:gd name="connsiteY86" fmla="*/ 2000705 h 2677919"/>
                    <a:gd name="connsiteX87" fmla="*/ 1150794 w 2252230"/>
                    <a:gd name="connsiteY87" fmla="*/ 1943555 h 2677919"/>
                    <a:gd name="connsiteX88" fmla="*/ 1179369 w 2252230"/>
                    <a:gd name="connsiteY88" fmla="*/ 1839646 h 2677919"/>
                    <a:gd name="connsiteX89" fmla="*/ 1192357 w 2252230"/>
                    <a:gd name="connsiteY89" fmla="*/ 1727944 h 2677919"/>
                    <a:gd name="connsiteX90" fmla="*/ 1127414 w 2252230"/>
                    <a:gd name="connsiteY90" fmla="*/ 1777301 h 2677919"/>
                    <a:gd name="connsiteX91" fmla="*/ 1080655 w 2252230"/>
                    <a:gd name="connsiteY91" fmla="*/ 1881210 h 2677919"/>
                    <a:gd name="connsiteX92" fmla="*/ 1046884 w 2252230"/>
                    <a:gd name="connsiteY92" fmla="*/ 1855232 h 2677919"/>
                    <a:gd name="connsiteX93" fmla="*/ 1101437 w 2252230"/>
                    <a:gd name="connsiteY93" fmla="*/ 1761714 h 2677919"/>
                    <a:gd name="connsiteX94" fmla="*/ 994930 w 2252230"/>
                    <a:gd name="connsiteY94" fmla="*/ 1759116 h 2677919"/>
                    <a:gd name="connsiteX95" fmla="*/ 919596 w 2252230"/>
                    <a:gd name="connsiteY95" fmla="*/ 1826657 h 2677919"/>
                    <a:gd name="connsiteX96" fmla="*/ 794905 w 2252230"/>
                    <a:gd name="connsiteY96" fmla="*/ 1865623 h 2677919"/>
                    <a:gd name="connsiteX97" fmla="*/ 683203 w 2252230"/>
                    <a:gd name="connsiteY97" fmla="*/ 1914980 h 2677919"/>
                    <a:gd name="connsiteX98" fmla="*/ 592282 w 2252230"/>
                    <a:gd name="connsiteY98" fmla="*/ 1909785 h 2677919"/>
                    <a:gd name="connsiteX99" fmla="*/ 602384 w 2252230"/>
                    <a:gd name="connsiteY99" fmla="*/ 1996953 h 2677919"/>
                    <a:gd name="connsiteX100" fmla="*/ 497177 w 2252230"/>
                    <a:gd name="connsiteY100" fmla="*/ 1977758 h 2677919"/>
                    <a:gd name="connsiteX101" fmla="*/ 423430 w 2252230"/>
                    <a:gd name="connsiteY101" fmla="*/ 1995510 h 2677919"/>
                    <a:gd name="connsiteX102" fmla="*/ 361084 w 2252230"/>
                    <a:gd name="connsiteY102" fmla="*/ 2003303 h 2677919"/>
                    <a:gd name="connsiteX103" fmla="*/ 400050 w 2252230"/>
                    <a:gd name="connsiteY103" fmla="*/ 2091626 h 2677919"/>
                    <a:gd name="connsiteX104" fmla="*/ 493569 w 2252230"/>
                    <a:gd name="connsiteY104" fmla="*/ 2055257 h 2677919"/>
                    <a:gd name="connsiteX105" fmla="*/ 511753 w 2252230"/>
                    <a:gd name="connsiteY105" fmla="*/ 2112407 h 2677919"/>
                    <a:gd name="connsiteX106" fmla="*/ 467591 w 2252230"/>
                    <a:gd name="connsiteY106" fmla="*/ 2153971 h 2677919"/>
                    <a:gd name="connsiteX107" fmla="*/ 545523 w 2252230"/>
                    <a:gd name="connsiteY107" fmla="*/ 2179948 h 2677919"/>
                    <a:gd name="connsiteX108" fmla="*/ 574098 w 2252230"/>
                    <a:gd name="connsiteY108" fmla="*/ 2260478 h 2677919"/>
                    <a:gd name="connsiteX109" fmla="*/ 509155 w 2252230"/>
                    <a:gd name="connsiteY109" fmla="*/ 2304639 h 2677919"/>
                    <a:gd name="connsiteX110" fmla="*/ 464994 w 2252230"/>
                    <a:gd name="connsiteY110" fmla="*/ 2478687 h 2677919"/>
                    <a:gd name="connsiteX111" fmla="*/ 457200 w 2252230"/>
                    <a:gd name="connsiteY111" fmla="*/ 2603378 h 2677919"/>
                    <a:gd name="connsiteX112" fmla="*/ 402648 w 2252230"/>
                    <a:gd name="connsiteY112" fmla="*/ 2590389 h 2677919"/>
                    <a:gd name="connsiteX113" fmla="*/ 381866 w 2252230"/>
                    <a:gd name="connsiteY113" fmla="*/ 2611171 h 2677919"/>
                    <a:gd name="connsiteX114" fmla="*/ 402648 w 2252230"/>
                    <a:gd name="connsiteY114" fmla="*/ 2637148 h 2677919"/>
                    <a:gd name="connsiteX115" fmla="*/ 325727 w 2252230"/>
                    <a:gd name="connsiteY115" fmla="*/ 2677846 h 2677919"/>
                    <a:gd name="connsiteX0" fmla="*/ 325727 w 2252230"/>
                    <a:gd name="connsiteY0" fmla="*/ 2677846 h 2677919"/>
                    <a:gd name="connsiteX1" fmla="*/ 225714 w 2252230"/>
                    <a:gd name="connsiteY1" fmla="*/ 2646096 h 2677919"/>
                    <a:gd name="connsiteX2" fmla="*/ 179244 w 2252230"/>
                    <a:gd name="connsiteY2" fmla="*/ 2613769 h 2677919"/>
                    <a:gd name="connsiteX3" fmla="*/ 230477 w 2252230"/>
                    <a:gd name="connsiteY3" fmla="*/ 2587358 h 2677919"/>
                    <a:gd name="connsiteX4" fmla="*/ 236394 w 2252230"/>
                    <a:gd name="connsiteY4" fmla="*/ 2538435 h 2677919"/>
                    <a:gd name="connsiteX5" fmla="*/ 217777 w 2252230"/>
                    <a:gd name="connsiteY5" fmla="*/ 2512745 h 2677919"/>
                    <a:gd name="connsiteX6" fmla="*/ 207819 w 2252230"/>
                    <a:gd name="connsiteY6" fmla="*/ 2463101 h 2677919"/>
                    <a:gd name="connsiteX7" fmla="*/ 161059 w 2252230"/>
                    <a:gd name="connsiteY7" fmla="*/ 2416341 h 2677919"/>
                    <a:gd name="connsiteX8" fmla="*/ 41564 w 2252230"/>
                    <a:gd name="connsiteY8" fmla="*/ 2205926 h 2677919"/>
                    <a:gd name="connsiteX9" fmla="*/ 0 w 2252230"/>
                    <a:gd name="connsiteY9" fmla="*/ 2146178 h 2677919"/>
                    <a:gd name="connsiteX10" fmla="*/ 200025 w 2252230"/>
                    <a:gd name="connsiteY10" fmla="*/ 2107212 h 2677919"/>
                    <a:gd name="connsiteX11" fmla="*/ 263814 w 2252230"/>
                    <a:gd name="connsiteY11" fmla="*/ 2026970 h 2677919"/>
                    <a:gd name="connsiteX12" fmla="*/ 332509 w 2252230"/>
                    <a:gd name="connsiteY12" fmla="*/ 2003303 h 2677919"/>
                    <a:gd name="connsiteX13" fmla="*/ 322119 w 2252230"/>
                    <a:gd name="connsiteY13" fmla="*/ 1889003 h 2677919"/>
                    <a:gd name="connsiteX14" fmla="*/ 407844 w 2252230"/>
                    <a:gd name="connsiteY14" fmla="*/ 1889003 h 2677919"/>
                    <a:gd name="connsiteX15" fmla="*/ 587087 w 2252230"/>
                    <a:gd name="connsiteY15" fmla="*/ 1717553 h 2677919"/>
                    <a:gd name="connsiteX16" fmla="*/ 745548 w 2252230"/>
                    <a:gd name="connsiteY16" fmla="*/ 1566885 h 2677919"/>
                    <a:gd name="connsiteX17" fmla="*/ 787112 w 2252230"/>
                    <a:gd name="connsiteY17" fmla="*/ 1608448 h 2677919"/>
                    <a:gd name="connsiteX18" fmla="*/ 949614 w 2252230"/>
                    <a:gd name="connsiteY18" fmla="*/ 1566595 h 2677919"/>
                    <a:gd name="connsiteX19" fmla="*/ 1083253 w 2252230"/>
                    <a:gd name="connsiteY19" fmla="*/ 1507137 h 2677919"/>
                    <a:gd name="connsiteX20" fmla="*/ 1252105 w 2252230"/>
                    <a:gd name="connsiteY20" fmla="*/ 1520126 h 2677919"/>
                    <a:gd name="connsiteX21" fmla="*/ 1340428 w 2252230"/>
                    <a:gd name="connsiteY21" fmla="*/ 1572080 h 2677919"/>
                    <a:gd name="connsiteX22" fmla="*/ 1262496 w 2252230"/>
                    <a:gd name="connsiteY22" fmla="*/ 1436998 h 2677919"/>
                    <a:gd name="connsiteX23" fmla="*/ 1358612 w 2252230"/>
                    <a:gd name="connsiteY23" fmla="*/ 1286330 h 2677919"/>
                    <a:gd name="connsiteX24" fmla="*/ 1381991 w 2252230"/>
                    <a:gd name="connsiteY24" fmla="*/ 1236973 h 2677919"/>
                    <a:gd name="connsiteX25" fmla="*/ 1379394 w 2252230"/>
                    <a:gd name="connsiteY25" fmla="*/ 1112282 h 2677919"/>
                    <a:gd name="connsiteX26" fmla="*/ 1462521 w 2252230"/>
                    <a:gd name="connsiteY26" fmla="*/ 1031753 h 2677919"/>
                    <a:gd name="connsiteX27" fmla="*/ 1498889 w 2252230"/>
                    <a:gd name="connsiteY27" fmla="*/ 1070719 h 2677919"/>
                    <a:gd name="connsiteX28" fmla="*/ 1444337 w 2252230"/>
                    <a:gd name="connsiteY28" fmla="*/ 1182421 h 2677919"/>
                    <a:gd name="connsiteX29" fmla="*/ 1504084 w 2252230"/>
                    <a:gd name="connsiteY29" fmla="*/ 1244766 h 2677919"/>
                    <a:gd name="connsiteX30" fmla="*/ 1535257 w 2252230"/>
                    <a:gd name="connsiteY30" fmla="*/ 1166835 h 2677919"/>
                    <a:gd name="connsiteX31" fmla="*/ 1678132 w 2252230"/>
                    <a:gd name="connsiteY31" fmla="*/ 1091501 h 2677919"/>
                    <a:gd name="connsiteX32" fmla="*/ 1732684 w 2252230"/>
                    <a:gd name="connsiteY32" fmla="*/ 969407 h 2677919"/>
                    <a:gd name="connsiteX33" fmla="*/ 1836594 w 2252230"/>
                    <a:gd name="connsiteY33" fmla="*/ 881085 h 2677919"/>
                    <a:gd name="connsiteX34" fmla="*/ 1836594 w 2252230"/>
                    <a:gd name="connsiteY34" fmla="*/ 779773 h 2677919"/>
                    <a:gd name="connsiteX35" fmla="*/ 1914525 w 2252230"/>
                    <a:gd name="connsiteY35" fmla="*/ 569357 h 2677919"/>
                    <a:gd name="connsiteX36" fmla="*/ 1875559 w 2252230"/>
                    <a:gd name="connsiteY36" fmla="*/ 413494 h 2677919"/>
                    <a:gd name="connsiteX37" fmla="*/ 1823605 w 2252230"/>
                    <a:gd name="connsiteY37" fmla="*/ 416091 h 2677919"/>
                    <a:gd name="connsiteX38" fmla="*/ 1859973 w 2252230"/>
                    <a:gd name="connsiteY38" fmla="*/ 348551 h 2677919"/>
                    <a:gd name="connsiteX39" fmla="*/ 1833996 w 2252230"/>
                    <a:gd name="connsiteY39" fmla="*/ 275814 h 2677919"/>
                    <a:gd name="connsiteX40" fmla="*/ 1888548 w 2252230"/>
                    <a:gd name="connsiteY40" fmla="*/ 187491 h 2677919"/>
                    <a:gd name="connsiteX41" fmla="*/ 1896341 w 2252230"/>
                    <a:gd name="connsiteY41" fmla="*/ 104364 h 2677919"/>
                    <a:gd name="connsiteX42" fmla="*/ 1995055 w 2252230"/>
                    <a:gd name="connsiteY42" fmla="*/ 169307 h 2677919"/>
                    <a:gd name="connsiteX43" fmla="*/ 2044412 w 2252230"/>
                    <a:gd name="connsiteY43" fmla="*/ 106962 h 2677919"/>
                    <a:gd name="connsiteX44" fmla="*/ 1989859 w 2252230"/>
                    <a:gd name="connsiteY44" fmla="*/ 91376 h 2677919"/>
                    <a:gd name="connsiteX45" fmla="*/ 1961284 w 2252230"/>
                    <a:gd name="connsiteY45" fmla="*/ 34226 h 2677919"/>
                    <a:gd name="connsiteX46" fmla="*/ 2021032 w 2252230"/>
                    <a:gd name="connsiteY46" fmla="*/ 18639 h 2677919"/>
                    <a:gd name="connsiteX47" fmla="*/ 2072987 w 2252230"/>
                    <a:gd name="connsiteY47" fmla="*/ 55007 h 2677919"/>
                    <a:gd name="connsiteX48" fmla="*/ 2109355 w 2252230"/>
                    <a:gd name="connsiteY48" fmla="*/ 205676 h 2677919"/>
                    <a:gd name="connsiteX49" fmla="*/ 2189884 w 2252230"/>
                    <a:gd name="connsiteY49" fmla="*/ 299194 h 2677919"/>
                    <a:gd name="connsiteX50" fmla="*/ 2252230 w 2252230"/>
                    <a:gd name="connsiteY50" fmla="*/ 442069 h 2677919"/>
                    <a:gd name="connsiteX51" fmla="*/ 2244437 w 2252230"/>
                    <a:gd name="connsiteY51" fmla="*/ 566760 h 2677919"/>
                    <a:gd name="connsiteX52" fmla="*/ 2200275 w 2252230"/>
                    <a:gd name="connsiteY52" fmla="*/ 613519 h 2677919"/>
                    <a:gd name="connsiteX53" fmla="*/ 2208069 w 2252230"/>
                    <a:gd name="connsiteY53" fmla="*/ 756394 h 2677919"/>
                    <a:gd name="connsiteX54" fmla="*/ 2148321 w 2252230"/>
                    <a:gd name="connsiteY54" fmla="*/ 746003 h 2677919"/>
                    <a:gd name="connsiteX55" fmla="*/ 2109355 w 2252230"/>
                    <a:gd name="connsiteY55" fmla="*/ 800555 h 2677919"/>
                    <a:gd name="connsiteX56" fmla="*/ 2163907 w 2252230"/>
                    <a:gd name="connsiteY56" fmla="*/ 972005 h 2677919"/>
                    <a:gd name="connsiteX57" fmla="*/ 2135332 w 2252230"/>
                    <a:gd name="connsiteY57" fmla="*/ 1133064 h 2677919"/>
                    <a:gd name="connsiteX58" fmla="*/ 2122344 w 2252230"/>
                    <a:gd name="connsiteY58" fmla="*/ 1255157 h 2677919"/>
                    <a:gd name="connsiteX59" fmla="*/ 2166505 w 2252230"/>
                    <a:gd name="connsiteY59" fmla="*/ 1379848 h 2677919"/>
                    <a:gd name="connsiteX60" fmla="*/ 2098964 w 2252230"/>
                    <a:gd name="connsiteY60" fmla="*/ 1444791 h 2677919"/>
                    <a:gd name="connsiteX61" fmla="*/ 2114550 w 2252230"/>
                    <a:gd name="connsiteY61" fmla="*/ 1522723 h 2677919"/>
                    <a:gd name="connsiteX62" fmla="*/ 2044412 w 2252230"/>
                    <a:gd name="connsiteY62" fmla="*/ 1546103 h 2677919"/>
                    <a:gd name="connsiteX63" fmla="*/ 2044412 w 2252230"/>
                    <a:gd name="connsiteY63" fmla="*/ 1603253 h 2677919"/>
                    <a:gd name="connsiteX64" fmla="*/ 2010641 w 2252230"/>
                    <a:gd name="connsiteY64" fmla="*/ 1530516 h 2677919"/>
                    <a:gd name="connsiteX65" fmla="*/ 2021032 w 2252230"/>
                    <a:gd name="connsiteY65" fmla="*/ 1418814 h 2677919"/>
                    <a:gd name="connsiteX66" fmla="*/ 2015837 w 2252230"/>
                    <a:gd name="connsiteY66" fmla="*/ 1447389 h 2677919"/>
                    <a:gd name="connsiteX67" fmla="*/ 1958687 w 2252230"/>
                    <a:gd name="connsiteY67" fmla="*/ 1530516 h 2677919"/>
                    <a:gd name="connsiteX68" fmla="*/ 1901537 w 2252230"/>
                    <a:gd name="connsiteY68" fmla="*/ 1553896 h 2677919"/>
                    <a:gd name="connsiteX69" fmla="*/ 1891146 w 2252230"/>
                    <a:gd name="connsiteY69" fmla="*/ 1696771 h 2677919"/>
                    <a:gd name="connsiteX70" fmla="*/ 1841789 w 2252230"/>
                    <a:gd name="connsiteY70" fmla="*/ 1696771 h 2677919"/>
                    <a:gd name="connsiteX71" fmla="*/ 1846984 w 2252230"/>
                    <a:gd name="connsiteY71" fmla="*/ 1673391 h 2677919"/>
                    <a:gd name="connsiteX72" fmla="*/ 1808019 w 2252230"/>
                    <a:gd name="connsiteY72" fmla="*/ 1579873 h 2677919"/>
                    <a:gd name="connsiteX73" fmla="*/ 1748271 w 2252230"/>
                    <a:gd name="connsiteY73" fmla="*/ 1660403 h 2677919"/>
                    <a:gd name="connsiteX74" fmla="*/ 1717098 w 2252230"/>
                    <a:gd name="connsiteY74" fmla="*/ 1699369 h 2677919"/>
                    <a:gd name="connsiteX75" fmla="*/ 1602798 w 2252230"/>
                    <a:gd name="connsiteY75" fmla="*/ 1709760 h 2677919"/>
                    <a:gd name="connsiteX76" fmla="*/ 1506682 w 2252230"/>
                    <a:gd name="connsiteY76" fmla="*/ 1743530 h 2677919"/>
                    <a:gd name="connsiteX77" fmla="*/ 1545648 w 2252230"/>
                    <a:gd name="connsiteY77" fmla="*/ 1694173 h 2677919"/>
                    <a:gd name="connsiteX78" fmla="*/ 1493694 w 2252230"/>
                    <a:gd name="connsiteY78" fmla="*/ 1694173 h 2677919"/>
                    <a:gd name="connsiteX79" fmla="*/ 1459923 w 2252230"/>
                    <a:gd name="connsiteY79" fmla="*/ 1678587 h 2677919"/>
                    <a:gd name="connsiteX80" fmla="*/ 1423555 w 2252230"/>
                    <a:gd name="connsiteY80" fmla="*/ 1629230 h 2677919"/>
                    <a:gd name="connsiteX81" fmla="*/ 1410566 w 2252230"/>
                    <a:gd name="connsiteY81" fmla="*/ 1738335 h 2677919"/>
                    <a:gd name="connsiteX82" fmla="*/ 1493694 w 2252230"/>
                    <a:gd name="connsiteY82" fmla="*/ 1800680 h 2677919"/>
                    <a:gd name="connsiteX83" fmla="*/ 1376796 w 2252230"/>
                    <a:gd name="connsiteY83" fmla="*/ 1865623 h 2677919"/>
                    <a:gd name="connsiteX84" fmla="*/ 1304059 w 2252230"/>
                    <a:gd name="connsiteY84" fmla="*/ 2026682 h 2677919"/>
                    <a:gd name="connsiteX85" fmla="*/ 1215737 w 2252230"/>
                    <a:gd name="connsiteY85" fmla="*/ 2000705 h 2677919"/>
                    <a:gd name="connsiteX86" fmla="*/ 1150794 w 2252230"/>
                    <a:gd name="connsiteY86" fmla="*/ 1943555 h 2677919"/>
                    <a:gd name="connsiteX87" fmla="*/ 1179369 w 2252230"/>
                    <a:gd name="connsiteY87" fmla="*/ 1839646 h 2677919"/>
                    <a:gd name="connsiteX88" fmla="*/ 1192357 w 2252230"/>
                    <a:gd name="connsiteY88" fmla="*/ 1727944 h 2677919"/>
                    <a:gd name="connsiteX89" fmla="*/ 1127414 w 2252230"/>
                    <a:gd name="connsiteY89" fmla="*/ 1777301 h 2677919"/>
                    <a:gd name="connsiteX90" fmla="*/ 1080655 w 2252230"/>
                    <a:gd name="connsiteY90" fmla="*/ 1881210 h 2677919"/>
                    <a:gd name="connsiteX91" fmla="*/ 1046884 w 2252230"/>
                    <a:gd name="connsiteY91" fmla="*/ 1855232 h 2677919"/>
                    <a:gd name="connsiteX92" fmla="*/ 1101437 w 2252230"/>
                    <a:gd name="connsiteY92" fmla="*/ 1761714 h 2677919"/>
                    <a:gd name="connsiteX93" fmla="*/ 994930 w 2252230"/>
                    <a:gd name="connsiteY93" fmla="*/ 1759116 h 2677919"/>
                    <a:gd name="connsiteX94" fmla="*/ 919596 w 2252230"/>
                    <a:gd name="connsiteY94" fmla="*/ 1826657 h 2677919"/>
                    <a:gd name="connsiteX95" fmla="*/ 794905 w 2252230"/>
                    <a:gd name="connsiteY95" fmla="*/ 1865623 h 2677919"/>
                    <a:gd name="connsiteX96" fmla="*/ 683203 w 2252230"/>
                    <a:gd name="connsiteY96" fmla="*/ 1914980 h 2677919"/>
                    <a:gd name="connsiteX97" fmla="*/ 592282 w 2252230"/>
                    <a:gd name="connsiteY97" fmla="*/ 1909785 h 2677919"/>
                    <a:gd name="connsiteX98" fmla="*/ 602384 w 2252230"/>
                    <a:gd name="connsiteY98" fmla="*/ 1996953 h 2677919"/>
                    <a:gd name="connsiteX99" fmla="*/ 497177 w 2252230"/>
                    <a:gd name="connsiteY99" fmla="*/ 1977758 h 2677919"/>
                    <a:gd name="connsiteX100" fmla="*/ 423430 w 2252230"/>
                    <a:gd name="connsiteY100" fmla="*/ 1995510 h 2677919"/>
                    <a:gd name="connsiteX101" fmla="*/ 361084 w 2252230"/>
                    <a:gd name="connsiteY101" fmla="*/ 2003303 h 2677919"/>
                    <a:gd name="connsiteX102" fmla="*/ 400050 w 2252230"/>
                    <a:gd name="connsiteY102" fmla="*/ 2091626 h 2677919"/>
                    <a:gd name="connsiteX103" fmla="*/ 493569 w 2252230"/>
                    <a:gd name="connsiteY103" fmla="*/ 2055257 h 2677919"/>
                    <a:gd name="connsiteX104" fmla="*/ 511753 w 2252230"/>
                    <a:gd name="connsiteY104" fmla="*/ 2112407 h 2677919"/>
                    <a:gd name="connsiteX105" fmla="*/ 467591 w 2252230"/>
                    <a:gd name="connsiteY105" fmla="*/ 2153971 h 2677919"/>
                    <a:gd name="connsiteX106" fmla="*/ 545523 w 2252230"/>
                    <a:gd name="connsiteY106" fmla="*/ 2179948 h 2677919"/>
                    <a:gd name="connsiteX107" fmla="*/ 574098 w 2252230"/>
                    <a:gd name="connsiteY107" fmla="*/ 2260478 h 2677919"/>
                    <a:gd name="connsiteX108" fmla="*/ 509155 w 2252230"/>
                    <a:gd name="connsiteY108" fmla="*/ 2304639 h 2677919"/>
                    <a:gd name="connsiteX109" fmla="*/ 464994 w 2252230"/>
                    <a:gd name="connsiteY109" fmla="*/ 2478687 h 2677919"/>
                    <a:gd name="connsiteX110" fmla="*/ 457200 w 2252230"/>
                    <a:gd name="connsiteY110" fmla="*/ 2603378 h 2677919"/>
                    <a:gd name="connsiteX111" fmla="*/ 402648 w 2252230"/>
                    <a:gd name="connsiteY111" fmla="*/ 2590389 h 2677919"/>
                    <a:gd name="connsiteX112" fmla="*/ 381866 w 2252230"/>
                    <a:gd name="connsiteY112" fmla="*/ 2611171 h 2677919"/>
                    <a:gd name="connsiteX113" fmla="*/ 402648 w 2252230"/>
                    <a:gd name="connsiteY113" fmla="*/ 2637148 h 2677919"/>
                    <a:gd name="connsiteX114" fmla="*/ 325727 w 2252230"/>
                    <a:gd name="connsiteY114" fmla="*/ 2677846 h 2677919"/>
                    <a:gd name="connsiteX0" fmla="*/ 325727 w 2252230"/>
                    <a:gd name="connsiteY0" fmla="*/ 2677846 h 2677919"/>
                    <a:gd name="connsiteX1" fmla="*/ 225714 w 2252230"/>
                    <a:gd name="connsiteY1" fmla="*/ 2646096 h 2677919"/>
                    <a:gd name="connsiteX2" fmla="*/ 179244 w 2252230"/>
                    <a:gd name="connsiteY2" fmla="*/ 2613769 h 2677919"/>
                    <a:gd name="connsiteX3" fmla="*/ 230477 w 2252230"/>
                    <a:gd name="connsiteY3" fmla="*/ 2587358 h 2677919"/>
                    <a:gd name="connsiteX4" fmla="*/ 236394 w 2252230"/>
                    <a:gd name="connsiteY4" fmla="*/ 2538435 h 2677919"/>
                    <a:gd name="connsiteX5" fmla="*/ 217777 w 2252230"/>
                    <a:gd name="connsiteY5" fmla="*/ 2512745 h 2677919"/>
                    <a:gd name="connsiteX6" fmla="*/ 207819 w 2252230"/>
                    <a:gd name="connsiteY6" fmla="*/ 2463101 h 2677919"/>
                    <a:gd name="connsiteX7" fmla="*/ 161059 w 2252230"/>
                    <a:gd name="connsiteY7" fmla="*/ 2416341 h 2677919"/>
                    <a:gd name="connsiteX8" fmla="*/ 41564 w 2252230"/>
                    <a:gd name="connsiteY8" fmla="*/ 2205926 h 2677919"/>
                    <a:gd name="connsiteX9" fmla="*/ 0 w 2252230"/>
                    <a:gd name="connsiteY9" fmla="*/ 2146178 h 2677919"/>
                    <a:gd name="connsiteX10" fmla="*/ 200025 w 2252230"/>
                    <a:gd name="connsiteY10" fmla="*/ 2107212 h 2677919"/>
                    <a:gd name="connsiteX11" fmla="*/ 263814 w 2252230"/>
                    <a:gd name="connsiteY11" fmla="*/ 2026970 h 2677919"/>
                    <a:gd name="connsiteX12" fmla="*/ 332509 w 2252230"/>
                    <a:gd name="connsiteY12" fmla="*/ 2003303 h 2677919"/>
                    <a:gd name="connsiteX13" fmla="*/ 322119 w 2252230"/>
                    <a:gd name="connsiteY13" fmla="*/ 1889003 h 2677919"/>
                    <a:gd name="connsiteX14" fmla="*/ 407844 w 2252230"/>
                    <a:gd name="connsiteY14" fmla="*/ 1889003 h 2677919"/>
                    <a:gd name="connsiteX15" fmla="*/ 587087 w 2252230"/>
                    <a:gd name="connsiteY15" fmla="*/ 1717553 h 2677919"/>
                    <a:gd name="connsiteX16" fmla="*/ 745548 w 2252230"/>
                    <a:gd name="connsiteY16" fmla="*/ 1566885 h 2677919"/>
                    <a:gd name="connsiteX17" fmla="*/ 787112 w 2252230"/>
                    <a:gd name="connsiteY17" fmla="*/ 1608448 h 2677919"/>
                    <a:gd name="connsiteX18" fmla="*/ 949614 w 2252230"/>
                    <a:gd name="connsiteY18" fmla="*/ 1566595 h 2677919"/>
                    <a:gd name="connsiteX19" fmla="*/ 1083253 w 2252230"/>
                    <a:gd name="connsiteY19" fmla="*/ 1507137 h 2677919"/>
                    <a:gd name="connsiteX20" fmla="*/ 1252105 w 2252230"/>
                    <a:gd name="connsiteY20" fmla="*/ 1520126 h 2677919"/>
                    <a:gd name="connsiteX21" fmla="*/ 1340428 w 2252230"/>
                    <a:gd name="connsiteY21" fmla="*/ 1572080 h 2677919"/>
                    <a:gd name="connsiteX22" fmla="*/ 1262496 w 2252230"/>
                    <a:gd name="connsiteY22" fmla="*/ 1436998 h 2677919"/>
                    <a:gd name="connsiteX23" fmla="*/ 1358612 w 2252230"/>
                    <a:gd name="connsiteY23" fmla="*/ 1286330 h 2677919"/>
                    <a:gd name="connsiteX24" fmla="*/ 1381991 w 2252230"/>
                    <a:gd name="connsiteY24" fmla="*/ 1236973 h 2677919"/>
                    <a:gd name="connsiteX25" fmla="*/ 1379394 w 2252230"/>
                    <a:gd name="connsiteY25" fmla="*/ 1112282 h 2677919"/>
                    <a:gd name="connsiteX26" fmla="*/ 1462521 w 2252230"/>
                    <a:gd name="connsiteY26" fmla="*/ 1031753 h 2677919"/>
                    <a:gd name="connsiteX27" fmla="*/ 1498889 w 2252230"/>
                    <a:gd name="connsiteY27" fmla="*/ 1070719 h 2677919"/>
                    <a:gd name="connsiteX28" fmla="*/ 1444337 w 2252230"/>
                    <a:gd name="connsiteY28" fmla="*/ 1182421 h 2677919"/>
                    <a:gd name="connsiteX29" fmla="*/ 1504084 w 2252230"/>
                    <a:gd name="connsiteY29" fmla="*/ 1244766 h 2677919"/>
                    <a:gd name="connsiteX30" fmla="*/ 1535257 w 2252230"/>
                    <a:gd name="connsiteY30" fmla="*/ 1166835 h 2677919"/>
                    <a:gd name="connsiteX31" fmla="*/ 1678132 w 2252230"/>
                    <a:gd name="connsiteY31" fmla="*/ 1091501 h 2677919"/>
                    <a:gd name="connsiteX32" fmla="*/ 1732684 w 2252230"/>
                    <a:gd name="connsiteY32" fmla="*/ 969407 h 2677919"/>
                    <a:gd name="connsiteX33" fmla="*/ 1836594 w 2252230"/>
                    <a:gd name="connsiteY33" fmla="*/ 881085 h 2677919"/>
                    <a:gd name="connsiteX34" fmla="*/ 1836594 w 2252230"/>
                    <a:gd name="connsiteY34" fmla="*/ 779773 h 2677919"/>
                    <a:gd name="connsiteX35" fmla="*/ 1914525 w 2252230"/>
                    <a:gd name="connsiteY35" fmla="*/ 569357 h 2677919"/>
                    <a:gd name="connsiteX36" fmla="*/ 1875559 w 2252230"/>
                    <a:gd name="connsiteY36" fmla="*/ 413494 h 2677919"/>
                    <a:gd name="connsiteX37" fmla="*/ 1823605 w 2252230"/>
                    <a:gd name="connsiteY37" fmla="*/ 416091 h 2677919"/>
                    <a:gd name="connsiteX38" fmla="*/ 1859973 w 2252230"/>
                    <a:gd name="connsiteY38" fmla="*/ 348551 h 2677919"/>
                    <a:gd name="connsiteX39" fmla="*/ 1833996 w 2252230"/>
                    <a:gd name="connsiteY39" fmla="*/ 275814 h 2677919"/>
                    <a:gd name="connsiteX40" fmla="*/ 1888548 w 2252230"/>
                    <a:gd name="connsiteY40" fmla="*/ 187491 h 2677919"/>
                    <a:gd name="connsiteX41" fmla="*/ 1896341 w 2252230"/>
                    <a:gd name="connsiteY41" fmla="*/ 104364 h 2677919"/>
                    <a:gd name="connsiteX42" fmla="*/ 1995055 w 2252230"/>
                    <a:gd name="connsiteY42" fmla="*/ 169307 h 2677919"/>
                    <a:gd name="connsiteX43" fmla="*/ 2044412 w 2252230"/>
                    <a:gd name="connsiteY43" fmla="*/ 106962 h 2677919"/>
                    <a:gd name="connsiteX44" fmla="*/ 1989859 w 2252230"/>
                    <a:gd name="connsiteY44" fmla="*/ 91376 h 2677919"/>
                    <a:gd name="connsiteX45" fmla="*/ 1961284 w 2252230"/>
                    <a:gd name="connsiteY45" fmla="*/ 34226 h 2677919"/>
                    <a:gd name="connsiteX46" fmla="*/ 2021032 w 2252230"/>
                    <a:gd name="connsiteY46" fmla="*/ 18639 h 2677919"/>
                    <a:gd name="connsiteX47" fmla="*/ 2072987 w 2252230"/>
                    <a:gd name="connsiteY47" fmla="*/ 55007 h 2677919"/>
                    <a:gd name="connsiteX48" fmla="*/ 2109355 w 2252230"/>
                    <a:gd name="connsiteY48" fmla="*/ 205676 h 2677919"/>
                    <a:gd name="connsiteX49" fmla="*/ 2189884 w 2252230"/>
                    <a:gd name="connsiteY49" fmla="*/ 299194 h 2677919"/>
                    <a:gd name="connsiteX50" fmla="*/ 2252230 w 2252230"/>
                    <a:gd name="connsiteY50" fmla="*/ 442069 h 2677919"/>
                    <a:gd name="connsiteX51" fmla="*/ 2244437 w 2252230"/>
                    <a:gd name="connsiteY51" fmla="*/ 566760 h 2677919"/>
                    <a:gd name="connsiteX52" fmla="*/ 2200275 w 2252230"/>
                    <a:gd name="connsiteY52" fmla="*/ 613519 h 2677919"/>
                    <a:gd name="connsiteX53" fmla="*/ 2208069 w 2252230"/>
                    <a:gd name="connsiteY53" fmla="*/ 756394 h 2677919"/>
                    <a:gd name="connsiteX54" fmla="*/ 2148321 w 2252230"/>
                    <a:gd name="connsiteY54" fmla="*/ 746003 h 2677919"/>
                    <a:gd name="connsiteX55" fmla="*/ 2109355 w 2252230"/>
                    <a:gd name="connsiteY55" fmla="*/ 800555 h 2677919"/>
                    <a:gd name="connsiteX56" fmla="*/ 2163907 w 2252230"/>
                    <a:gd name="connsiteY56" fmla="*/ 972005 h 2677919"/>
                    <a:gd name="connsiteX57" fmla="*/ 2135332 w 2252230"/>
                    <a:gd name="connsiteY57" fmla="*/ 1133064 h 2677919"/>
                    <a:gd name="connsiteX58" fmla="*/ 2122344 w 2252230"/>
                    <a:gd name="connsiteY58" fmla="*/ 1255157 h 2677919"/>
                    <a:gd name="connsiteX59" fmla="*/ 2166505 w 2252230"/>
                    <a:gd name="connsiteY59" fmla="*/ 1379848 h 2677919"/>
                    <a:gd name="connsiteX60" fmla="*/ 2098964 w 2252230"/>
                    <a:gd name="connsiteY60" fmla="*/ 1444791 h 2677919"/>
                    <a:gd name="connsiteX61" fmla="*/ 2114550 w 2252230"/>
                    <a:gd name="connsiteY61" fmla="*/ 1522723 h 2677919"/>
                    <a:gd name="connsiteX62" fmla="*/ 2044412 w 2252230"/>
                    <a:gd name="connsiteY62" fmla="*/ 1546103 h 2677919"/>
                    <a:gd name="connsiteX63" fmla="*/ 2044412 w 2252230"/>
                    <a:gd name="connsiteY63" fmla="*/ 1603253 h 2677919"/>
                    <a:gd name="connsiteX64" fmla="*/ 2010641 w 2252230"/>
                    <a:gd name="connsiteY64" fmla="*/ 1530516 h 2677919"/>
                    <a:gd name="connsiteX65" fmla="*/ 2021032 w 2252230"/>
                    <a:gd name="connsiteY65" fmla="*/ 1418814 h 2677919"/>
                    <a:gd name="connsiteX66" fmla="*/ 2015837 w 2252230"/>
                    <a:gd name="connsiteY66" fmla="*/ 1447389 h 2677919"/>
                    <a:gd name="connsiteX67" fmla="*/ 1958687 w 2252230"/>
                    <a:gd name="connsiteY67" fmla="*/ 1530516 h 2677919"/>
                    <a:gd name="connsiteX68" fmla="*/ 1901537 w 2252230"/>
                    <a:gd name="connsiteY68" fmla="*/ 1553896 h 2677919"/>
                    <a:gd name="connsiteX69" fmla="*/ 1891146 w 2252230"/>
                    <a:gd name="connsiteY69" fmla="*/ 1696771 h 2677919"/>
                    <a:gd name="connsiteX70" fmla="*/ 1841789 w 2252230"/>
                    <a:gd name="connsiteY70" fmla="*/ 1696771 h 2677919"/>
                    <a:gd name="connsiteX71" fmla="*/ 1846984 w 2252230"/>
                    <a:gd name="connsiteY71" fmla="*/ 1673391 h 2677919"/>
                    <a:gd name="connsiteX72" fmla="*/ 1808019 w 2252230"/>
                    <a:gd name="connsiteY72" fmla="*/ 1579873 h 2677919"/>
                    <a:gd name="connsiteX73" fmla="*/ 1748271 w 2252230"/>
                    <a:gd name="connsiteY73" fmla="*/ 1660403 h 2677919"/>
                    <a:gd name="connsiteX74" fmla="*/ 1717098 w 2252230"/>
                    <a:gd name="connsiteY74" fmla="*/ 1699369 h 2677919"/>
                    <a:gd name="connsiteX75" fmla="*/ 1602798 w 2252230"/>
                    <a:gd name="connsiteY75" fmla="*/ 1709760 h 2677919"/>
                    <a:gd name="connsiteX76" fmla="*/ 1506682 w 2252230"/>
                    <a:gd name="connsiteY76" fmla="*/ 1743530 h 2677919"/>
                    <a:gd name="connsiteX77" fmla="*/ 1545648 w 2252230"/>
                    <a:gd name="connsiteY77" fmla="*/ 1694173 h 2677919"/>
                    <a:gd name="connsiteX78" fmla="*/ 1493694 w 2252230"/>
                    <a:gd name="connsiteY78" fmla="*/ 1694173 h 2677919"/>
                    <a:gd name="connsiteX79" fmla="*/ 1459923 w 2252230"/>
                    <a:gd name="connsiteY79" fmla="*/ 1678587 h 2677919"/>
                    <a:gd name="connsiteX80" fmla="*/ 1423555 w 2252230"/>
                    <a:gd name="connsiteY80" fmla="*/ 1629230 h 2677919"/>
                    <a:gd name="connsiteX81" fmla="*/ 1410566 w 2252230"/>
                    <a:gd name="connsiteY81" fmla="*/ 1738335 h 2677919"/>
                    <a:gd name="connsiteX82" fmla="*/ 1493694 w 2252230"/>
                    <a:gd name="connsiteY82" fmla="*/ 1800680 h 2677919"/>
                    <a:gd name="connsiteX83" fmla="*/ 1376796 w 2252230"/>
                    <a:gd name="connsiteY83" fmla="*/ 1865623 h 2677919"/>
                    <a:gd name="connsiteX84" fmla="*/ 1304059 w 2252230"/>
                    <a:gd name="connsiteY84" fmla="*/ 2026682 h 2677919"/>
                    <a:gd name="connsiteX85" fmla="*/ 1215737 w 2252230"/>
                    <a:gd name="connsiteY85" fmla="*/ 2000705 h 2677919"/>
                    <a:gd name="connsiteX86" fmla="*/ 1150794 w 2252230"/>
                    <a:gd name="connsiteY86" fmla="*/ 1943555 h 2677919"/>
                    <a:gd name="connsiteX87" fmla="*/ 1179369 w 2252230"/>
                    <a:gd name="connsiteY87" fmla="*/ 1839646 h 2677919"/>
                    <a:gd name="connsiteX88" fmla="*/ 1192357 w 2252230"/>
                    <a:gd name="connsiteY88" fmla="*/ 1727944 h 2677919"/>
                    <a:gd name="connsiteX89" fmla="*/ 1127414 w 2252230"/>
                    <a:gd name="connsiteY89" fmla="*/ 1777301 h 2677919"/>
                    <a:gd name="connsiteX90" fmla="*/ 1080655 w 2252230"/>
                    <a:gd name="connsiteY90" fmla="*/ 1881210 h 2677919"/>
                    <a:gd name="connsiteX91" fmla="*/ 1046884 w 2252230"/>
                    <a:gd name="connsiteY91" fmla="*/ 1855232 h 2677919"/>
                    <a:gd name="connsiteX92" fmla="*/ 1101437 w 2252230"/>
                    <a:gd name="connsiteY92" fmla="*/ 1761714 h 2677919"/>
                    <a:gd name="connsiteX93" fmla="*/ 994930 w 2252230"/>
                    <a:gd name="connsiteY93" fmla="*/ 1759116 h 2677919"/>
                    <a:gd name="connsiteX94" fmla="*/ 919596 w 2252230"/>
                    <a:gd name="connsiteY94" fmla="*/ 1826657 h 2677919"/>
                    <a:gd name="connsiteX95" fmla="*/ 794905 w 2252230"/>
                    <a:gd name="connsiteY95" fmla="*/ 1865623 h 2677919"/>
                    <a:gd name="connsiteX96" fmla="*/ 683203 w 2252230"/>
                    <a:gd name="connsiteY96" fmla="*/ 1914980 h 2677919"/>
                    <a:gd name="connsiteX97" fmla="*/ 592282 w 2252230"/>
                    <a:gd name="connsiteY97" fmla="*/ 1909785 h 2677919"/>
                    <a:gd name="connsiteX98" fmla="*/ 602384 w 2252230"/>
                    <a:gd name="connsiteY98" fmla="*/ 1996953 h 2677919"/>
                    <a:gd name="connsiteX99" fmla="*/ 497177 w 2252230"/>
                    <a:gd name="connsiteY99" fmla="*/ 1977758 h 2677919"/>
                    <a:gd name="connsiteX100" fmla="*/ 423430 w 2252230"/>
                    <a:gd name="connsiteY100" fmla="*/ 1995510 h 2677919"/>
                    <a:gd name="connsiteX101" fmla="*/ 361084 w 2252230"/>
                    <a:gd name="connsiteY101" fmla="*/ 2003303 h 2677919"/>
                    <a:gd name="connsiteX102" fmla="*/ 493569 w 2252230"/>
                    <a:gd name="connsiteY102" fmla="*/ 2055257 h 2677919"/>
                    <a:gd name="connsiteX103" fmla="*/ 511753 w 2252230"/>
                    <a:gd name="connsiteY103" fmla="*/ 2112407 h 2677919"/>
                    <a:gd name="connsiteX104" fmla="*/ 467591 w 2252230"/>
                    <a:gd name="connsiteY104" fmla="*/ 2153971 h 2677919"/>
                    <a:gd name="connsiteX105" fmla="*/ 545523 w 2252230"/>
                    <a:gd name="connsiteY105" fmla="*/ 2179948 h 2677919"/>
                    <a:gd name="connsiteX106" fmla="*/ 574098 w 2252230"/>
                    <a:gd name="connsiteY106" fmla="*/ 2260478 h 2677919"/>
                    <a:gd name="connsiteX107" fmla="*/ 509155 w 2252230"/>
                    <a:gd name="connsiteY107" fmla="*/ 2304639 h 2677919"/>
                    <a:gd name="connsiteX108" fmla="*/ 464994 w 2252230"/>
                    <a:gd name="connsiteY108" fmla="*/ 2478687 h 2677919"/>
                    <a:gd name="connsiteX109" fmla="*/ 457200 w 2252230"/>
                    <a:gd name="connsiteY109" fmla="*/ 2603378 h 2677919"/>
                    <a:gd name="connsiteX110" fmla="*/ 402648 w 2252230"/>
                    <a:gd name="connsiteY110" fmla="*/ 2590389 h 2677919"/>
                    <a:gd name="connsiteX111" fmla="*/ 381866 w 2252230"/>
                    <a:gd name="connsiteY111" fmla="*/ 2611171 h 2677919"/>
                    <a:gd name="connsiteX112" fmla="*/ 402648 w 2252230"/>
                    <a:gd name="connsiteY112" fmla="*/ 2637148 h 2677919"/>
                    <a:gd name="connsiteX113" fmla="*/ 325727 w 2252230"/>
                    <a:gd name="connsiteY113" fmla="*/ 2677846 h 2677919"/>
                    <a:gd name="connsiteX0" fmla="*/ 325727 w 2252230"/>
                    <a:gd name="connsiteY0" fmla="*/ 2677846 h 2677919"/>
                    <a:gd name="connsiteX1" fmla="*/ 225714 w 2252230"/>
                    <a:gd name="connsiteY1" fmla="*/ 2646096 h 2677919"/>
                    <a:gd name="connsiteX2" fmla="*/ 179244 w 2252230"/>
                    <a:gd name="connsiteY2" fmla="*/ 2613769 h 2677919"/>
                    <a:gd name="connsiteX3" fmla="*/ 230477 w 2252230"/>
                    <a:gd name="connsiteY3" fmla="*/ 2587358 h 2677919"/>
                    <a:gd name="connsiteX4" fmla="*/ 236394 w 2252230"/>
                    <a:gd name="connsiteY4" fmla="*/ 2538435 h 2677919"/>
                    <a:gd name="connsiteX5" fmla="*/ 217777 w 2252230"/>
                    <a:gd name="connsiteY5" fmla="*/ 2512745 h 2677919"/>
                    <a:gd name="connsiteX6" fmla="*/ 207819 w 2252230"/>
                    <a:gd name="connsiteY6" fmla="*/ 2463101 h 2677919"/>
                    <a:gd name="connsiteX7" fmla="*/ 161059 w 2252230"/>
                    <a:gd name="connsiteY7" fmla="*/ 2416341 h 2677919"/>
                    <a:gd name="connsiteX8" fmla="*/ 41564 w 2252230"/>
                    <a:gd name="connsiteY8" fmla="*/ 2205926 h 2677919"/>
                    <a:gd name="connsiteX9" fmla="*/ 0 w 2252230"/>
                    <a:gd name="connsiteY9" fmla="*/ 2146178 h 2677919"/>
                    <a:gd name="connsiteX10" fmla="*/ 200025 w 2252230"/>
                    <a:gd name="connsiteY10" fmla="*/ 2107212 h 2677919"/>
                    <a:gd name="connsiteX11" fmla="*/ 263814 w 2252230"/>
                    <a:gd name="connsiteY11" fmla="*/ 2026970 h 2677919"/>
                    <a:gd name="connsiteX12" fmla="*/ 332509 w 2252230"/>
                    <a:gd name="connsiteY12" fmla="*/ 2003303 h 2677919"/>
                    <a:gd name="connsiteX13" fmla="*/ 322119 w 2252230"/>
                    <a:gd name="connsiteY13" fmla="*/ 1889003 h 2677919"/>
                    <a:gd name="connsiteX14" fmla="*/ 407844 w 2252230"/>
                    <a:gd name="connsiteY14" fmla="*/ 1889003 h 2677919"/>
                    <a:gd name="connsiteX15" fmla="*/ 587087 w 2252230"/>
                    <a:gd name="connsiteY15" fmla="*/ 1717553 h 2677919"/>
                    <a:gd name="connsiteX16" fmla="*/ 745548 w 2252230"/>
                    <a:gd name="connsiteY16" fmla="*/ 1566885 h 2677919"/>
                    <a:gd name="connsiteX17" fmla="*/ 787112 w 2252230"/>
                    <a:gd name="connsiteY17" fmla="*/ 1608448 h 2677919"/>
                    <a:gd name="connsiteX18" fmla="*/ 949614 w 2252230"/>
                    <a:gd name="connsiteY18" fmla="*/ 1566595 h 2677919"/>
                    <a:gd name="connsiteX19" fmla="*/ 1083253 w 2252230"/>
                    <a:gd name="connsiteY19" fmla="*/ 1507137 h 2677919"/>
                    <a:gd name="connsiteX20" fmla="*/ 1252105 w 2252230"/>
                    <a:gd name="connsiteY20" fmla="*/ 1520126 h 2677919"/>
                    <a:gd name="connsiteX21" fmla="*/ 1340428 w 2252230"/>
                    <a:gd name="connsiteY21" fmla="*/ 1572080 h 2677919"/>
                    <a:gd name="connsiteX22" fmla="*/ 1262496 w 2252230"/>
                    <a:gd name="connsiteY22" fmla="*/ 1436998 h 2677919"/>
                    <a:gd name="connsiteX23" fmla="*/ 1358612 w 2252230"/>
                    <a:gd name="connsiteY23" fmla="*/ 1286330 h 2677919"/>
                    <a:gd name="connsiteX24" fmla="*/ 1381991 w 2252230"/>
                    <a:gd name="connsiteY24" fmla="*/ 1236973 h 2677919"/>
                    <a:gd name="connsiteX25" fmla="*/ 1379394 w 2252230"/>
                    <a:gd name="connsiteY25" fmla="*/ 1112282 h 2677919"/>
                    <a:gd name="connsiteX26" fmla="*/ 1462521 w 2252230"/>
                    <a:gd name="connsiteY26" fmla="*/ 1031753 h 2677919"/>
                    <a:gd name="connsiteX27" fmla="*/ 1498889 w 2252230"/>
                    <a:gd name="connsiteY27" fmla="*/ 1070719 h 2677919"/>
                    <a:gd name="connsiteX28" fmla="*/ 1444337 w 2252230"/>
                    <a:gd name="connsiteY28" fmla="*/ 1182421 h 2677919"/>
                    <a:gd name="connsiteX29" fmla="*/ 1504084 w 2252230"/>
                    <a:gd name="connsiteY29" fmla="*/ 1244766 h 2677919"/>
                    <a:gd name="connsiteX30" fmla="*/ 1535257 w 2252230"/>
                    <a:gd name="connsiteY30" fmla="*/ 1166835 h 2677919"/>
                    <a:gd name="connsiteX31" fmla="*/ 1678132 w 2252230"/>
                    <a:gd name="connsiteY31" fmla="*/ 1091501 h 2677919"/>
                    <a:gd name="connsiteX32" fmla="*/ 1732684 w 2252230"/>
                    <a:gd name="connsiteY32" fmla="*/ 969407 h 2677919"/>
                    <a:gd name="connsiteX33" fmla="*/ 1836594 w 2252230"/>
                    <a:gd name="connsiteY33" fmla="*/ 881085 h 2677919"/>
                    <a:gd name="connsiteX34" fmla="*/ 1836594 w 2252230"/>
                    <a:gd name="connsiteY34" fmla="*/ 779773 h 2677919"/>
                    <a:gd name="connsiteX35" fmla="*/ 1914525 w 2252230"/>
                    <a:gd name="connsiteY35" fmla="*/ 569357 h 2677919"/>
                    <a:gd name="connsiteX36" fmla="*/ 1875559 w 2252230"/>
                    <a:gd name="connsiteY36" fmla="*/ 413494 h 2677919"/>
                    <a:gd name="connsiteX37" fmla="*/ 1823605 w 2252230"/>
                    <a:gd name="connsiteY37" fmla="*/ 416091 h 2677919"/>
                    <a:gd name="connsiteX38" fmla="*/ 1859973 w 2252230"/>
                    <a:gd name="connsiteY38" fmla="*/ 348551 h 2677919"/>
                    <a:gd name="connsiteX39" fmla="*/ 1833996 w 2252230"/>
                    <a:gd name="connsiteY39" fmla="*/ 275814 h 2677919"/>
                    <a:gd name="connsiteX40" fmla="*/ 1888548 w 2252230"/>
                    <a:gd name="connsiteY40" fmla="*/ 187491 h 2677919"/>
                    <a:gd name="connsiteX41" fmla="*/ 1896341 w 2252230"/>
                    <a:gd name="connsiteY41" fmla="*/ 104364 h 2677919"/>
                    <a:gd name="connsiteX42" fmla="*/ 1995055 w 2252230"/>
                    <a:gd name="connsiteY42" fmla="*/ 169307 h 2677919"/>
                    <a:gd name="connsiteX43" fmla="*/ 2044412 w 2252230"/>
                    <a:gd name="connsiteY43" fmla="*/ 106962 h 2677919"/>
                    <a:gd name="connsiteX44" fmla="*/ 1989859 w 2252230"/>
                    <a:gd name="connsiteY44" fmla="*/ 91376 h 2677919"/>
                    <a:gd name="connsiteX45" fmla="*/ 1961284 w 2252230"/>
                    <a:gd name="connsiteY45" fmla="*/ 34226 h 2677919"/>
                    <a:gd name="connsiteX46" fmla="*/ 2021032 w 2252230"/>
                    <a:gd name="connsiteY46" fmla="*/ 18639 h 2677919"/>
                    <a:gd name="connsiteX47" fmla="*/ 2072987 w 2252230"/>
                    <a:gd name="connsiteY47" fmla="*/ 55007 h 2677919"/>
                    <a:gd name="connsiteX48" fmla="*/ 2109355 w 2252230"/>
                    <a:gd name="connsiteY48" fmla="*/ 205676 h 2677919"/>
                    <a:gd name="connsiteX49" fmla="*/ 2189884 w 2252230"/>
                    <a:gd name="connsiteY49" fmla="*/ 299194 h 2677919"/>
                    <a:gd name="connsiteX50" fmla="*/ 2252230 w 2252230"/>
                    <a:gd name="connsiteY50" fmla="*/ 442069 h 2677919"/>
                    <a:gd name="connsiteX51" fmla="*/ 2244437 w 2252230"/>
                    <a:gd name="connsiteY51" fmla="*/ 566760 h 2677919"/>
                    <a:gd name="connsiteX52" fmla="*/ 2200275 w 2252230"/>
                    <a:gd name="connsiteY52" fmla="*/ 613519 h 2677919"/>
                    <a:gd name="connsiteX53" fmla="*/ 2208069 w 2252230"/>
                    <a:gd name="connsiteY53" fmla="*/ 756394 h 2677919"/>
                    <a:gd name="connsiteX54" fmla="*/ 2148321 w 2252230"/>
                    <a:gd name="connsiteY54" fmla="*/ 746003 h 2677919"/>
                    <a:gd name="connsiteX55" fmla="*/ 2109355 w 2252230"/>
                    <a:gd name="connsiteY55" fmla="*/ 800555 h 2677919"/>
                    <a:gd name="connsiteX56" fmla="*/ 2163907 w 2252230"/>
                    <a:gd name="connsiteY56" fmla="*/ 972005 h 2677919"/>
                    <a:gd name="connsiteX57" fmla="*/ 2135332 w 2252230"/>
                    <a:gd name="connsiteY57" fmla="*/ 1133064 h 2677919"/>
                    <a:gd name="connsiteX58" fmla="*/ 2122344 w 2252230"/>
                    <a:gd name="connsiteY58" fmla="*/ 1255157 h 2677919"/>
                    <a:gd name="connsiteX59" fmla="*/ 2166505 w 2252230"/>
                    <a:gd name="connsiteY59" fmla="*/ 1379848 h 2677919"/>
                    <a:gd name="connsiteX60" fmla="*/ 2098964 w 2252230"/>
                    <a:gd name="connsiteY60" fmla="*/ 1444791 h 2677919"/>
                    <a:gd name="connsiteX61" fmla="*/ 2114550 w 2252230"/>
                    <a:gd name="connsiteY61" fmla="*/ 1522723 h 2677919"/>
                    <a:gd name="connsiteX62" fmla="*/ 2044412 w 2252230"/>
                    <a:gd name="connsiteY62" fmla="*/ 1546103 h 2677919"/>
                    <a:gd name="connsiteX63" fmla="*/ 2044412 w 2252230"/>
                    <a:gd name="connsiteY63" fmla="*/ 1603253 h 2677919"/>
                    <a:gd name="connsiteX64" fmla="*/ 2010641 w 2252230"/>
                    <a:gd name="connsiteY64" fmla="*/ 1530516 h 2677919"/>
                    <a:gd name="connsiteX65" fmla="*/ 2021032 w 2252230"/>
                    <a:gd name="connsiteY65" fmla="*/ 1418814 h 2677919"/>
                    <a:gd name="connsiteX66" fmla="*/ 2015837 w 2252230"/>
                    <a:gd name="connsiteY66" fmla="*/ 1447389 h 2677919"/>
                    <a:gd name="connsiteX67" fmla="*/ 1958687 w 2252230"/>
                    <a:gd name="connsiteY67" fmla="*/ 1530516 h 2677919"/>
                    <a:gd name="connsiteX68" fmla="*/ 1901537 w 2252230"/>
                    <a:gd name="connsiteY68" fmla="*/ 1553896 h 2677919"/>
                    <a:gd name="connsiteX69" fmla="*/ 1891146 w 2252230"/>
                    <a:gd name="connsiteY69" fmla="*/ 1696771 h 2677919"/>
                    <a:gd name="connsiteX70" fmla="*/ 1841789 w 2252230"/>
                    <a:gd name="connsiteY70" fmla="*/ 1696771 h 2677919"/>
                    <a:gd name="connsiteX71" fmla="*/ 1846984 w 2252230"/>
                    <a:gd name="connsiteY71" fmla="*/ 1673391 h 2677919"/>
                    <a:gd name="connsiteX72" fmla="*/ 1808019 w 2252230"/>
                    <a:gd name="connsiteY72" fmla="*/ 1579873 h 2677919"/>
                    <a:gd name="connsiteX73" fmla="*/ 1748271 w 2252230"/>
                    <a:gd name="connsiteY73" fmla="*/ 1660403 h 2677919"/>
                    <a:gd name="connsiteX74" fmla="*/ 1717098 w 2252230"/>
                    <a:gd name="connsiteY74" fmla="*/ 1699369 h 2677919"/>
                    <a:gd name="connsiteX75" fmla="*/ 1602798 w 2252230"/>
                    <a:gd name="connsiteY75" fmla="*/ 1709760 h 2677919"/>
                    <a:gd name="connsiteX76" fmla="*/ 1506682 w 2252230"/>
                    <a:gd name="connsiteY76" fmla="*/ 1743530 h 2677919"/>
                    <a:gd name="connsiteX77" fmla="*/ 1545648 w 2252230"/>
                    <a:gd name="connsiteY77" fmla="*/ 1694173 h 2677919"/>
                    <a:gd name="connsiteX78" fmla="*/ 1493694 w 2252230"/>
                    <a:gd name="connsiteY78" fmla="*/ 1694173 h 2677919"/>
                    <a:gd name="connsiteX79" fmla="*/ 1459923 w 2252230"/>
                    <a:gd name="connsiteY79" fmla="*/ 1678587 h 2677919"/>
                    <a:gd name="connsiteX80" fmla="*/ 1423555 w 2252230"/>
                    <a:gd name="connsiteY80" fmla="*/ 1629230 h 2677919"/>
                    <a:gd name="connsiteX81" fmla="*/ 1410566 w 2252230"/>
                    <a:gd name="connsiteY81" fmla="*/ 1738335 h 2677919"/>
                    <a:gd name="connsiteX82" fmla="*/ 1493694 w 2252230"/>
                    <a:gd name="connsiteY82" fmla="*/ 1800680 h 2677919"/>
                    <a:gd name="connsiteX83" fmla="*/ 1376796 w 2252230"/>
                    <a:gd name="connsiteY83" fmla="*/ 1865623 h 2677919"/>
                    <a:gd name="connsiteX84" fmla="*/ 1304059 w 2252230"/>
                    <a:gd name="connsiteY84" fmla="*/ 2026682 h 2677919"/>
                    <a:gd name="connsiteX85" fmla="*/ 1215737 w 2252230"/>
                    <a:gd name="connsiteY85" fmla="*/ 2000705 h 2677919"/>
                    <a:gd name="connsiteX86" fmla="*/ 1150794 w 2252230"/>
                    <a:gd name="connsiteY86" fmla="*/ 1943555 h 2677919"/>
                    <a:gd name="connsiteX87" fmla="*/ 1179369 w 2252230"/>
                    <a:gd name="connsiteY87" fmla="*/ 1839646 h 2677919"/>
                    <a:gd name="connsiteX88" fmla="*/ 1192357 w 2252230"/>
                    <a:gd name="connsiteY88" fmla="*/ 1727944 h 2677919"/>
                    <a:gd name="connsiteX89" fmla="*/ 1127414 w 2252230"/>
                    <a:gd name="connsiteY89" fmla="*/ 1777301 h 2677919"/>
                    <a:gd name="connsiteX90" fmla="*/ 1080655 w 2252230"/>
                    <a:gd name="connsiteY90" fmla="*/ 1881210 h 2677919"/>
                    <a:gd name="connsiteX91" fmla="*/ 1046884 w 2252230"/>
                    <a:gd name="connsiteY91" fmla="*/ 1855232 h 2677919"/>
                    <a:gd name="connsiteX92" fmla="*/ 1101437 w 2252230"/>
                    <a:gd name="connsiteY92" fmla="*/ 1761714 h 2677919"/>
                    <a:gd name="connsiteX93" fmla="*/ 994930 w 2252230"/>
                    <a:gd name="connsiteY93" fmla="*/ 1759116 h 2677919"/>
                    <a:gd name="connsiteX94" fmla="*/ 919596 w 2252230"/>
                    <a:gd name="connsiteY94" fmla="*/ 1826657 h 2677919"/>
                    <a:gd name="connsiteX95" fmla="*/ 794905 w 2252230"/>
                    <a:gd name="connsiteY95" fmla="*/ 1865623 h 2677919"/>
                    <a:gd name="connsiteX96" fmla="*/ 683203 w 2252230"/>
                    <a:gd name="connsiteY96" fmla="*/ 1914980 h 2677919"/>
                    <a:gd name="connsiteX97" fmla="*/ 592282 w 2252230"/>
                    <a:gd name="connsiteY97" fmla="*/ 1909785 h 2677919"/>
                    <a:gd name="connsiteX98" fmla="*/ 602384 w 2252230"/>
                    <a:gd name="connsiteY98" fmla="*/ 1996953 h 2677919"/>
                    <a:gd name="connsiteX99" fmla="*/ 497177 w 2252230"/>
                    <a:gd name="connsiteY99" fmla="*/ 1977758 h 2677919"/>
                    <a:gd name="connsiteX100" fmla="*/ 423430 w 2252230"/>
                    <a:gd name="connsiteY100" fmla="*/ 1995510 h 2677919"/>
                    <a:gd name="connsiteX101" fmla="*/ 361084 w 2252230"/>
                    <a:gd name="connsiteY101" fmla="*/ 2003303 h 2677919"/>
                    <a:gd name="connsiteX102" fmla="*/ 493569 w 2252230"/>
                    <a:gd name="connsiteY102" fmla="*/ 2055257 h 2677919"/>
                    <a:gd name="connsiteX103" fmla="*/ 511753 w 2252230"/>
                    <a:gd name="connsiteY103" fmla="*/ 2112407 h 2677919"/>
                    <a:gd name="connsiteX104" fmla="*/ 467591 w 2252230"/>
                    <a:gd name="connsiteY104" fmla="*/ 2153971 h 2677919"/>
                    <a:gd name="connsiteX105" fmla="*/ 574098 w 2252230"/>
                    <a:gd name="connsiteY105" fmla="*/ 2260478 h 2677919"/>
                    <a:gd name="connsiteX106" fmla="*/ 509155 w 2252230"/>
                    <a:gd name="connsiteY106" fmla="*/ 2304639 h 2677919"/>
                    <a:gd name="connsiteX107" fmla="*/ 464994 w 2252230"/>
                    <a:gd name="connsiteY107" fmla="*/ 2478687 h 2677919"/>
                    <a:gd name="connsiteX108" fmla="*/ 457200 w 2252230"/>
                    <a:gd name="connsiteY108" fmla="*/ 2603378 h 2677919"/>
                    <a:gd name="connsiteX109" fmla="*/ 402648 w 2252230"/>
                    <a:gd name="connsiteY109" fmla="*/ 2590389 h 2677919"/>
                    <a:gd name="connsiteX110" fmla="*/ 381866 w 2252230"/>
                    <a:gd name="connsiteY110" fmla="*/ 2611171 h 2677919"/>
                    <a:gd name="connsiteX111" fmla="*/ 402648 w 2252230"/>
                    <a:gd name="connsiteY111" fmla="*/ 2637148 h 2677919"/>
                    <a:gd name="connsiteX112" fmla="*/ 325727 w 2252230"/>
                    <a:gd name="connsiteY112" fmla="*/ 2677846 h 2677919"/>
                    <a:gd name="connsiteX0" fmla="*/ 325727 w 2252230"/>
                    <a:gd name="connsiteY0" fmla="*/ 2677846 h 2677919"/>
                    <a:gd name="connsiteX1" fmla="*/ 225714 w 2252230"/>
                    <a:gd name="connsiteY1" fmla="*/ 2646096 h 2677919"/>
                    <a:gd name="connsiteX2" fmla="*/ 179244 w 2252230"/>
                    <a:gd name="connsiteY2" fmla="*/ 2613769 h 2677919"/>
                    <a:gd name="connsiteX3" fmla="*/ 230477 w 2252230"/>
                    <a:gd name="connsiteY3" fmla="*/ 2587358 h 2677919"/>
                    <a:gd name="connsiteX4" fmla="*/ 236394 w 2252230"/>
                    <a:gd name="connsiteY4" fmla="*/ 2538435 h 2677919"/>
                    <a:gd name="connsiteX5" fmla="*/ 217777 w 2252230"/>
                    <a:gd name="connsiteY5" fmla="*/ 2512745 h 2677919"/>
                    <a:gd name="connsiteX6" fmla="*/ 207819 w 2252230"/>
                    <a:gd name="connsiteY6" fmla="*/ 2463101 h 2677919"/>
                    <a:gd name="connsiteX7" fmla="*/ 161059 w 2252230"/>
                    <a:gd name="connsiteY7" fmla="*/ 2416341 h 2677919"/>
                    <a:gd name="connsiteX8" fmla="*/ 41564 w 2252230"/>
                    <a:gd name="connsiteY8" fmla="*/ 2205926 h 2677919"/>
                    <a:gd name="connsiteX9" fmla="*/ 0 w 2252230"/>
                    <a:gd name="connsiteY9" fmla="*/ 2146178 h 2677919"/>
                    <a:gd name="connsiteX10" fmla="*/ 200025 w 2252230"/>
                    <a:gd name="connsiteY10" fmla="*/ 2107212 h 2677919"/>
                    <a:gd name="connsiteX11" fmla="*/ 263814 w 2252230"/>
                    <a:gd name="connsiteY11" fmla="*/ 2026970 h 2677919"/>
                    <a:gd name="connsiteX12" fmla="*/ 332509 w 2252230"/>
                    <a:gd name="connsiteY12" fmla="*/ 2003303 h 2677919"/>
                    <a:gd name="connsiteX13" fmla="*/ 322119 w 2252230"/>
                    <a:gd name="connsiteY13" fmla="*/ 1889003 h 2677919"/>
                    <a:gd name="connsiteX14" fmla="*/ 407844 w 2252230"/>
                    <a:gd name="connsiteY14" fmla="*/ 1889003 h 2677919"/>
                    <a:gd name="connsiteX15" fmla="*/ 587087 w 2252230"/>
                    <a:gd name="connsiteY15" fmla="*/ 1717553 h 2677919"/>
                    <a:gd name="connsiteX16" fmla="*/ 745548 w 2252230"/>
                    <a:gd name="connsiteY16" fmla="*/ 1566885 h 2677919"/>
                    <a:gd name="connsiteX17" fmla="*/ 787112 w 2252230"/>
                    <a:gd name="connsiteY17" fmla="*/ 1608448 h 2677919"/>
                    <a:gd name="connsiteX18" fmla="*/ 949614 w 2252230"/>
                    <a:gd name="connsiteY18" fmla="*/ 1566595 h 2677919"/>
                    <a:gd name="connsiteX19" fmla="*/ 1083253 w 2252230"/>
                    <a:gd name="connsiteY19" fmla="*/ 1507137 h 2677919"/>
                    <a:gd name="connsiteX20" fmla="*/ 1252105 w 2252230"/>
                    <a:gd name="connsiteY20" fmla="*/ 1520126 h 2677919"/>
                    <a:gd name="connsiteX21" fmla="*/ 1340428 w 2252230"/>
                    <a:gd name="connsiteY21" fmla="*/ 1572080 h 2677919"/>
                    <a:gd name="connsiteX22" fmla="*/ 1262496 w 2252230"/>
                    <a:gd name="connsiteY22" fmla="*/ 1436998 h 2677919"/>
                    <a:gd name="connsiteX23" fmla="*/ 1358612 w 2252230"/>
                    <a:gd name="connsiteY23" fmla="*/ 1286330 h 2677919"/>
                    <a:gd name="connsiteX24" fmla="*/ 1381991 w 2252230"/>
                    <a:gd name="connsiteY24" fmla="*/ 1236973 h 2677919"/>
                    <a:gd name="connsiteX25" fmla="*/ 1379394 w 2252230"/>
                    <a:gd name="connsiteY25" fmla="*/ 1112282 h 2677919"/>
                    <a:gd name="connsiteX26" fmla="*/ 1462521 w 2252230"/>
                    <a:gd name="connsiteY26" fmla="*/ 1031753 h 2677919"/>
                    <a:gd name="connsiteX27" fmla="*/ 1498889 w 2252230"/>
                    <a:gd name="connsiteY27" fmla="*/ 1070719 h 2677919"/>
                    <a:gd name="connsiteX28" fmla="*/ 1444337 w 2252230"/>
                    <a:gd name="connsiteY28" fmla="*/ 1182421 h 2677919"/>
                    <a:gd name="connsiteX29" fmla="*/ 1504084 w 2252230"/>
                    <a:gd name="connsiteY29" fmla="*/ 1244766 h 2677919"/>
                    <a:gd name="connsiteX30" fmla="*/ 1535257 w 2252230"/>
                    <a:gd name="connsiteY30" fmla="*/ 1166835 h 2677919"/>
                    <a:gd name="connsiteX31" fmla="*/ 1678132 w 2252230"/>
                    <a:gd name="connsiteY31" fmla="*/ 1091501 h 2677919"/>
                    <a:gd name="connsiteX32" fmla="*/ 1732684 w 2252230"/>
                    <a:gd name="connsiteY32" fmla="*/ 969407 h 2677919"/>
                    <a:gd name="connsiteX33" fmla="*/ 1836594 w 2252230"/>
                    <a:gd name="connsiteY33" fmla="*/ 881085 h 2677919"/>
                    <a:gd name="connsiteX34" fmla="*/ 1836594 w 2252230"/>
                    <a:gd name="connsiteY34" fmla="*/ 779773 h 2677919"/>
                    <a:gd name="connsiteX35" fmla="*/ 1914525 w 2252230"/>
                    <a:gd name="connsiteY35" fmla="*/ 569357 h 2677919"/>
                    <a:gd name="connsiteX36" fmla="*/ 1875559 w 2252230"/>
                    <a:gd name="connsiteY36" fmla="*/ 413494 h 2677919"/>
                    <a:gd name="connsiteX37" fmla="*/ 1823605 w 2252230"/>
                    <a:gd name="connsiteY37" fmla="*/ 416091 h 2677919"/>
                    <a:gd name="connsiteX38" fmla="*/ 1859973 w 2252230"/>
                    <a:gd name="connsiteY38" fmla="*/ 348551 h 2677919"/>
                    <a:gd name="connsiteX39" fmla="*/ 1833996 w 2252230"/>
                    <a:gd name="connsiteY39" fmla="*/ 275814 h 2677919"/>
                    <a:gd name="connsiteX40" fmla="*/ 1888548 w 2252230"/>
                    <a:gd name="connsiteY40" fmla="*/ 187491 h 2677919"/>
                    <a:gd name="connsiteX41" fmla="*/ 1896341 w 2252230"/>
                    <a:gd name="connsiteY41" fmla="*/ 104364 h 2677919"/>
                    <a:gd name="connsiteX42" fmla="*/ 1995055 w 2252230"/>
                    <a:gd name="connsiteY42" fmla="*/ 169307 h 2677919"/>
                    <a:gd name="connsiteX43" fmla="*/ 2044412 w 2252230"/>
                    <a:gd name="connsiteY43" fmla="*/ 106962 h 2677919"/>
                    <a:gd name="connsiteX44" fmla="*/ 1989859 w 2252230"/>
                    <a:gd name="connsiteY44" fmla="*/ 91376 h 2677919"/>
                    <a:gd name="connsiteX45" fmla="*/ 1961284 w 2252230"/>
                    <a:gd name="connsiteY45" fmla="*/ 34226 h 2677919"/>
                    <a:gd name="connsiteX46" fmla="*/ 2021032 w 2252230"/>
                    <a:gd name="connsiteY46" fmla="*/ 18639 h 2677919"/>
                    <a:gd name="connsiteX47" fmla="*/ 2072987 w 2252230"/>
                    <a:gd name="connsiteY47" fmla="*/ 55007 h 2677919"/>
                    <a:gd name="connsiteX48" fmla="*/ 2109355 w 2252230"/>
                    <a:gd name="connsiteY48" fmla="*/ 205676 h 2677919"/>
                    <a:gd name="connsiteX49" fmla="*/ 2189884 w 2252230"/>
                    <a:gd name="connsiteY49" fmla="*/ 299194 h 2677919"/>
                    <a:gd name="connsiteX50" fmla="*/ 2252230 w 2252230"/>
                    <a:gd name="connsiteY50" fmla="*/ 442069 h 2677919"/>
                    <a:gd name="connsiteX51" fmla="*/ 2244437 w 2252230"/>
                    <a:gd name="connsiteY51" fmla="*/ 566760 h 2677919"/>
                    <a:gd name="connsiteX52" fmla="*/ 2200275 w 2252230"/>
                    <a:gd name="connsiteY52" fmla="*/ 613519 h 2677919"/>
                    <a:gd name="connsiteX53" fmla="*/ 2208069 w 2252230"/>
                    <a:gd name="connsiteY53" fmla="*/ 756394 h 2677919"/>
                    <a:gd name="connsiteX54" fmla="*/ 2148321 w 2252230"/>
                    <a:gd name="connsiteY54" fmla="*/ 746003 h 2677919"/>
                    <a:gd name="connsiteX55" fmla="*/ 2109355 w 2252230"/>
                    <a:gd name="connsiteY55" fmla="*/ 800555 h 2677919"/>
                    <a:gd name="connsiteX56" fmla="*/ 2163907 w 2252230"/>
                    <a:gd name="connsiteY56" fmla="*/ 972005 h 2677919"/>
                    <a:gd name="connsiteX57" fmla="*/ 2135332 w 2252230"/>
                    <a:gd name="connsiteY57" fmla="*/ 1133064 h 2677919"/>
                    <a:gd name="connsiteX58" fmla="*/ 2122344 w 2252230"/>
                    <a:gd name="connsiteY58" fmla="*/ 1255157 h 2677919"/>
                    <a:gd name="connsiteX59" fmla="*/ 2166505 w 2252230"/>
                    <a:gd name="connsiteY59" fmla="*/ 1379848 h 2677919"/>
                    <a:gd name="connsiteX60" fmla="*/ 2098964 w 2252230"/>
                    <a:gd name="connsiteY60" fmla="*/ 1444791 h 2677919"/>
                    <a:gd name="connsiteX61" fmla="*/ 2114550 w 2252230"/>
                    <a:gd name="connsiteY61" fmla="*/ 1522723 h 2677919"/>
                    <a:gd name="connsiteX62" fmla="*/ 2044412 w 2252230"/>
                    <a:gd name="connsiteY62" fmla="*/ 1546103 h 2677919"/>
                    <a:gd name="connsiteX63" fmla="*/ 2044412 w 2252230"/>
                    <a:gd name="connsiteY63" fmla="*/ 1603253 h 2677919"/>
                    <a:gd name="connsiteX64" fmla="*/ 2010641 w 2252230"/>
                    <a:gd name="connsiteY64" fmla="*/ 1530516 h 2677919"/>
                    <a:gd name="connsiteX65" fmla="*/ 2021032 w 2252230"/>
                    <a:gd name="connsiteY65" fmla="*/ 1418814 h 2677919"/>
                    <a:gd name="connsiteX66" fmla="*/ 2015837 w 2252230"/>
                    <a:gd name="connsiteY66" fmla="*/ 1447389 h 2677919"/>
                    <a:gd name="connsiteX67" fmla="*/ 1958687 w 2252230"/>
                    <a:gd name="connsiteY67" fmla="*/ 1530516 h 2677919"/>
                    <a:gd name="connsiteX68" fmla="*/ 1901537 w 2252230"/>
                    <a:gd name="connsiteY68" fmla="*/ 1553896 h 2677919"/>
                    <a:gd name="connsiteX69" fmla="*/ 1891146 w 2252230"/>
                    <a:gd name="connsiteY69" fmla="*/ 1696771 h 2677919"/>
                    <a:gd name="connsiteX70" fmla="*/ 1841789 w 2252230"/>
                    <a:gd name="connsiteY70" fmla="*/ 1696771 h 2677919"/>
                    <a:gd name="connsiteX71" fmla="*/ 1846984 w 2252230"/>
                    <a:gd name="connsiteY71" fmla="*/ 1673391 h 2677919"/>
                    <a:gd name="connsiteX72" fmla="*/ 1808019 w 2252230"/>
                    <a:gd name="connsiteY72" fmla="*/ 1579873 h 2677919"/>
                    <a:gd name="connsiteX73" fmla="*/ 1748271 w 2252230"/>
                    <a:gd name="connsiteY73" fmla="*/ 1660403 h 2677919"/>
                    <a:gd name="connsiteX74" fmla="*/ 1717098 w 2252230"/>
                    <a:gd name="connsiteY74" fmla="*/ 1699369 h 2677919"/>
                    <a:gd name="connsiteX75" fmla="*/ 1602798 w 2252230"/>
                    <a:gd name="connsiteY75" fmla="*/ 1709760 h 2677919"/>
                    <a:gd name="connsiteX76" fmla="*/ 1506682 w 2252230"/>
                    <a:gd name="connsiteY76" fmla="*/ 1743530 h 2677919"/>
                    <a:gd name="connsiteX77" fmla="*/ 1545648 w 2252230"/>
                    <a:gd name="connsiteY77" fmla="*/ 1694173 h 2677919"/>
                    <a:gd name="connsiteX78" fmla="*/ 1493694 w 2252230"/>
                    <a:gd name="connsiteY78" fmla="*/ 1694173 h 2677919"/>
                    <a:gd name="connsiteX79" fmla="*/ 1459923 w 2252230"/>
                    <a:gd name="connsiteY79" fmla="*/ 1678587 h 2677919"/>
                    <a:gd name="connsiteX80" fmla="*/ 1423555 w 2252230"/>
                    <a:gd name="connsiteY80" fmla="*/ 1629230 h 2677919"/>
                    <a:gd name="connsiteX81" fmla="*/ 1410566 w 2252230"/>
                    <a:gd name="connsiteY81" fmla="*/ 1738335 h 2677919"/>
                    <a:gd name="connsiteX82" fmla="*/ 1493694 w 2252230"/>
                    <a:gd name="connsiteY82" fmla="*/ 1800680 h 2677919"/>
                    <a:gd name="connsiteX83" fmla="*/ 1376796 w 2252230"/>
                    <a:gd name="connsiteY83" fmla="*/ 1865623 h 2677919"/>
                    <a:gd name="connsiteX84" fmla="*/ 1304059 w 2252230"/>
                    <a:gd name="connsiteY84" fmla="*/ 2026682 h 2677919"/>
                    <a:gd name="connsiteX85" fmla="*/ 1215737 w 2252230"/>
                    <a:gd name="connsiteY85" fmla="*/ 2000705 h 2677919"/>
                    <a:gd name="connsiteX86" fmla="*/ 1150794 w 2252230"/>
                    <a:gd name="connsiteY86" fmla="*/ 1943555 h 2677919"/>
                    <a:gd name="connsiteX87" fmla="*/ 1179369 w 2252230"/>
                    <a:gd name="connsiteY87" fmla="*/ 1839646 h 2677919"/>
                    <a:gd name="connsiteX88" fmla="*/ 1192357 w 2252230"/>
                    <a:gd name="connsiteY88" fmla="*/ 1727944 h 2677919"/>
                    <a:gd name="connsiteX89" fmla="*/ 1127414 w 2252230"/>
                    <a:gd name="connsiteY89" fmla="*/ 1777301 h 2677919"/>
                    <a:gd name="connsiteX90" fmla="*/ 1080655 w 2252230"/>
                    <a:gd name="connsiteY90" fmla="*/ 1881210 h 2677919"/>
                    <a:gd name="connsiteX91" fmla="*/ 1046884 w 2252230"/>
                    <a:gd name="connsiteY91" fmla="*/ 1855232 h 2677919"/>
                    <a:gd name="connsiteX92" fmla="*/ 1101437 w 2252230"/>
                    <a:gd name="connsiteY92" fmla="*/ 1761714 h 2677919"/>
                    <a:gd name="connsiteX93" fmla="*/ 994930 w 2252230"/>
                    <a:gd name="connsiteY93" fmla="*/ 1759116 h 2677919"/>
                    <a:gd name="connsiteX94" fmla="*/ 919596 w 2252230"/>
                    <a:gd name="connsiteY94" fmla="*/ 1826657 h 2677919"/>
                    <a:gd name="connsiteX95" fmla="*/ 794905 w 2252230"/>
                    <a:gd name="connsiteY95" fmla="*/ 1865623 h 2677919"/>
                    <a:gd name="connsiteX96" fmla="*/ 683203 w 2252230"/>
                    <a:gd name="connsiteY96" fmla="*/ 1914980 h 2677919"/>
                    <a:gd name="connsiteX97" fmla="*/ 592282 w 2252230"/>
                    <a:gd name="connsiteY97" fmla="*/ 1909785 h 2677919"/>
                    <a:gd name="connsiteX98" fmla="*/ 602384 w 2252230"/>
                    <a:gd name="connsiteY98" fmla="*/ 1996953 h 2677919"/>
                    <a:gd name="connsiteX99" fmla="*/ 497177 w 2252230"/>
                    <a:gd name="connsiteY99" fmla="*/ 1977758 h 2677919"/>
                    <a:gd name="connsiteX100" fmla="*/ 423430 w 2252230"/>
                    <a:gd name="connsiteY100" fmla="*/ 1995510 h 2677919"/>
                    <a:gd name="connsiteX101" fmla="*/ 361084 w 2252230"/>
                    <a:gd name="connsiteY101" fmla="*/ 2003303 h 2677919"/>
                    <a:gd name="connsiteX102" fmla="*/ 493569 w 2252230"/>
                    <a:gd name="connsiteY102" fmla="*/ 2055257 h 2677919"/>
                    <a:gd name="connsiteX103" fmla="*/ 511753 w 2252230"/>
                    <a:gd name="connsiteY103" fmla="*/ 2112407 h 2677919"/>
                    <a:gd name="connsiteX104" fmla="*/ 467591 w 2252230"/>
                    <a:gd name="connsiteY104" fmla="*/ 2153971 h 2677919"/>
                    <a:gd name="connsiteX105" fmla="*/ 574098 w 2252230"/>
                    <a:gd name="connsiteY105" fmla="*/ 2260478 h 2677919"/>
                    <a:gd name="connsiteX106" fmla="*/ 464994 w 2252230"/>
                    <a:gd name="connsiteY106" fmla="*/ 2478687 h 2677919"/>
                    <a:gd name="connsiteX107" fmla="*/ 457200 w 2252230"/>
                    <a:gd name="connsiteY107" fmla="*/ 2603378 h 2677919"/>
                    <a:gd name="connsiteX108" fmla="*/ 402648 w 2252230"/>
                    <a:gd name="connsiteY108" fmla="*/ 2590389 h 2677919"/>
                    <a:gd name="connsiteX109" fmla="*/ 381866 w 2252230"/>
                    <a:gd name="connsiteY109" fmla="*/ 2611171 h 2677919"/>
                    <a:gd name="connsiteX110" fmla="*/ 402648 w 2252230"/>
                    <a:gd name="connsiteY110" fmla="*/ 2637148 h 2677919"/>
                    <a:gd name="connsiteX111" fmla="*/ 325727 w 2252230"/>
                    <a:gd name="connsiteY111" fmla="*/ 2677846 h 2677919"/>
                    <a:gd name="connsiteX0" fmla="*/ 325727 w 2252230"/>
                    <a:gd name="connsiteY0" fmla="*/ 2677846 h 2677919"/>
                    <a:gd name="connsiteX1" fmla="*/ 225714 w 2252230"/>
                    <a:gd name="connsiteY1" fmla="*/ 2646096 h 2677919"/>
                    <a:gd name="connsiteX2" fmla="*/ 179244 w 2252230"/>
                    <a:gd name="connsiteY2" fmla="*/ 2613769 h 2677919"/>
                    <a:gd name="connsiteX3" fmla="*/ 230477 w 2252230"/>
                    <a:gd name="connsiteY3" fmla="*/ 2587358 h 2677919"/>
                    <a:gd name="connsiteX4" fmla="*/ 236394 w 2252230"/>
                    <a:gd name="connsiteY4" fmla="*/ 2538435 h 2677919"/>
                    <a:gd name="connsiteX5" fmla="*/ 217777 w 2252230"/>
                    <a:gd name="connsiteY5" fmla="*/ 2512745 h 2677919"/>
                    <a:gd name="connsiteX6" fmla="*/ 207819 w 2252230"/>
                    <a:gd name="connsiteY6" fmla="*/ 2463101 h 2677919"/>
                    <a:gd name="connsiteX7" fmla="*/ 161059 w 2252230"/>
                    <a:gd name="connsiteY7" fmla="*/ 2416341 h 2677919"/>
                    <a:gd name="connsiteX8" fmla="*/ 41564 w 2252230"/>
                    <a:gd name="connsiteY8" fmla="*/ 2205926 h 2677919"/>
                    <a:gd name="connsiteX9" fmla="*/ 0 w 2252230"/>
                    <a:gd name="connsiteY9" fmla="*/ 2146178 h 2677919"/>
                    <a:gd name="connsiteX10" fmla="*/ 200025 w 2252230"/>
                    <a:gd name="connsiteY10" fmla="*/ 2107212 h 2677919"/>
                    <a:gd name="connsiteX11" fmla="*/ 263814 w 2252230"/>
                    <a:gd name="connsiteY11" fmla="*/ 2026970 h 2677919"/>
                    <a:gd name="connsiteX12" fmla="*/ 332509 w 2252230"/>
                    <a:gd name="connsiteY12" fmla="*/ 2003303 h 2677919"/>
                    <a:gd name="connsiteX13" fmla="*/ 322119 w 2252230"/>
                    <a:gd name="connsiteY13" fmla="*/ 1889003 h 2677919"/>
                    <a:gd name="connsiteX14" fmla="*/ 407844 w 2252230"/>
                    <a:gd name="connsiteY14" fmla="*/ 1889003 h 2677919"/>
                    <a:gd name="connsiteX15" fmla="*/ 587087 w 2252230"/>
                    <a:gd name="connsiteY15" fmla="*/ 1717553 h 2677919"/>
                    <a:gd name="connsiteX16" fmla="*/ 745548 w 2252230"/>
                    <a:gd name="connsiteY16" fmla="*/ 1566885 h 2677919"/>
                    <a:gd name="connsiteX17" fmla="*/ 787112 w 2252230"/>
                    <a:gd name="connsiteY17" fmla="*/ 1608448 h 2677919"/>
                    <a:gd name="connsiteX18" fmla="*/ 949614 w 2252230"/>
                    <a:gd name="connsiteY18" fmla="*/ 1566595 h 2677919"/>
                    <a:gd name="connsiteX19" fmla="*/ 1083253 w 2252230"/>
                    <a:gd name="connsiteY19" fmla="*/ 1507137 h 2677919"/>
                    <a:gd name="connsiteX20" fmla="*/ 1252105 w 2252230"/>
                    <a:gd name="connsiteY20" fmla="*/ 1520126 h 2677919"/>
                    <a:gd name="connsiteX21" fmla="*/ 1340428 w 2252230"/>
                    <a:gd name="connsiteY21" fmla="*/ 1572080 h 2677919"/>
                    <a:gd name="connsiteX22" fmla="*/ 1262496 w 2252230"/>
                    <a:gd name="connsiteY22" fmla="*/ 1436998 h 2677919"/>
                    <a:gd name="connsiteX23" fmla="*/ 1358612 w 2252230"/>
                    <a:gd name="connsiteY23" fmla="*/ 1286330 h 2677919"/>
                    <a:gd name="connsiteX24" fmla="*/ 1381991 w 2252230"/>
                    <a:gd name="connsiteY24" fmla="*/ 1236973 h 2677919"/>
                    <a:gd name="connsiteX25" fmla="*/ 1379394 w 2252230"/>
                    <a:gd name="connsiteY25" fmla="*/ 1112282 h 2677919"/>
                    <a:gd name="connsiteX26" fmla="*/ 1462521 w 2252230"/>
                    <a:gd name="connsiteY26" fmla="*/ 1031753 h 2677919"/>
                    <a:gd name="connsiteX27" fmla="*/ 1498889 w 2252230"/>
                    <a:gd name="connsiteY27" fmla="*/ 1070719 h 2677919"/>
                    <a:gd name="connsiteX28" fmla="*/ 1444337 w 2252230"/>
                    <a:gd name="connsiteY28" fmla="*/ 1182421 h 2677919"/>
                    <a:gd name="connsiteX29" fmla="*/ 1504084 w 2252230"/>
                    <a:gd name="connsiteY29" fmla="*/ 1244766 h 2677919"/>
                    <a:gd name="connsiteX30" fmla="*/ 1535257 w 2252230"/>
                    <a:gd name="connsiteY30" fmla="*/ 1166835 h 2677919"/>
                    <a:gd name="connsiteX31" fmla="*/ 1678132 w 2252230"/>
                    <a:gd name="connsiteY31" fmla="*/ 1091501 h 2677919"/>
                    <a:gd name="connsiteX32" fmla="*/ 1732684 w 2252230"/>
                    <a:gd name="connsiteY32" fmla="*/ 969407 h 2677919"/>
                    <a:gd name="connsiteX33" fmla="*/ 1836594 w 2252230"/>
                    <a:gd name="connsiteY33" fmla="*/ 881085 h 2677919"/>
                    <a:gd name="connsiteX34" fmla="*/ 1836594 w 2252230"/>
                    <a:gd name="connsiteY34" fmla="*/ 779773 h 2677919"/>
                    <a:gd name="connsiteX35" fmla="*/ 1914525 w 2252230"/>
                    <a:gd name="connsiteY35" fmla="*/ 569357 h 2677919"/>
                    <a:gd name="connsiteX36" fmla="*/ 1875559 w 2252230"/>
                    <a:gd name="connsiteY36" fmla="*/ 413494 h 2677919"/>
                    <a:gd name="connsiteX37" fmla="*/ 1823605 w 2252230"/>
                    <a:gd name="connsiteY37" fmla="*/ 416091 h 2677919"/>
                    <a:gd name="connsiteX38" fmla="*/ 1859973 w 2252230"/>
                    <a:gd name="connsiteY38" fmla="*/ 348551 h 2677919"/>
                    <a:gd name="connsiteX39" fmla="*/ 1833996 w 2252230"/>
                    <a:gd name="connsiteY39" fmla="*/ 275814 h 2677919"/>
                    <a:gd name="connsiteX40" fmla="*/ 1888548 w 2252230"/>
                    <a:gd name="connsiteY40" fmla="*/ 187491 h 2677919"/>
                    <a:gd name="connsiteX41" fmla="*/ 1896341 w 2252230"/>
                    <a:gd name="connsiteY41" fmla="*/ 104364 h 2677919"/>
                    <a:gd name="connsiteX42" fmla="*/ 1995055 w 2252230"/>
                    <a:gd name="connsiteY42" fmla="*/ 169307 h 2677919"/>
                    <a:gd name="connsiteX43" fmla="*/ 2044412 w 2252230"/>
                    <a:gd name="connsiteY43" fmla="*/ 106962 h 2677919"/>
                    <a:gd name="connsiteX44" fmla="*/ 1989859 w 2252230"/>
                    <a:gd name="connsiteY44" fmla="*/ 91376 h 2677919"/>
                    <a:gd name="connsiteX45" fmla="*/ 1961284 w 2252230"/>
                    <a:gd name="connsiteY45" fmla="*/ 34226 h 2677919"/>
                    <a:gd name="connsiteX46" fmla="*/ 2021032 w 2252230"/>
                    <a:gd name="connsiteY46" fmla="*/ 18639 h 2677919"/>
                    <a:gd name="connsiteX47" fmla="*/ 2072987 w 2252230"/>
                    <a:gd name="connsiteY47" fmla="*/ 55007 h 2677919"/>
                    <a:gd name="connsiteX48" fmla="*/ 2109355 w 2252230"/>
                    <a:gd name="connsiteY48" fmla="*/ 205676 h 2677919"/>
                    <a:gd name="connsiteX49" fmla="*/ 2189884 w 2252230"/>
                    <a:gd name="connsiteY49" fmla="*/ 299194 h 2677919"/>
                    <a:gd name="connsiteX50" fmla="*/ 2252230 w 2252230"/>
                    <a:gd name="connsiteY50" fmla="*/ 442069 h 2677919"/>
                    <a:gd name="connsiteX51" fmla="*/ 2244437 w 2252230"/>
                    <a:gd name="connsiteY51" fmla="*/ 566760 h 2677919"/>
                    <a:gd name="connsiteX52" fmla="*/ 2200275 w 2252230"/>
                    <a:gd name="connsiteY52" fmla="*/ 613519 h 2677919"/>
                    <a:gd name="connsiteX53" fmla="*/ 2208069 w 2252230"/>
                    <a:gd name="connsiteY53" fmla="*/ 756394 h 2677919"/>
                    <a:gd name="connsiteX54" fmla="*/ 2148321 w 2252230"/>
                    <a:gd name="connsiteY54" fmla="*/ 746003 h 2677919"/>
                    <a:gd name="connsiteX55" fmla="*/ 2109355 w 2252230"/>
                    <a:gd name="connsiteY55" fmla="*/ 800555 h 2677919"/>
                    <a:gd name="connsiteX56" fmla="*/ 2163907 w 2252230"/>
                    <a:gd name="connsiteY56" fmla="*/ 972005 h 2677919"/>
                    <a:gd name="connsiteX57" fmla="*/ 2135332 w 2252230"/>
                    <a:gd name="connsiteY57" fmla="*/ 1133064 h 2677919"/>
                    <a:gd name="connsiteX58" fmla="*/ 2122344 w 2252230"/>
                    <a:gd name="connsiteY58" fmla="*/ 1255157 h 2677919"/>
                    <a:gd name="connsiteX59" fmla="*/ 2166505 w 2252230"/>
                    <a:gd name="connsiteY59" fmla="*/ 1379848 h 2677919"/>
                    <a:gd name="connsiteX60" fmla="*/ 2098964 w 2252230"/>
                    <a:gd name="connsiteY60" fmla="*/ 1444791 h 2677919"/>
                    <a:gd name="connsiteX61" fmla="*/ 2114550 w 2252230"/>
                    <a:gd name="connsiteY61" fmla="*/ 1522723 h 2677919"/>
                    <a:gd name="connsiteX62" fmla="*/ 2044412 w 2252230"/>
                    <a:gd name="connsiteY62" fmla="*/ 1546103 h 2677919"/>
                    <a:gd name="connsiteX63" fmla="*/ 2044412 w 2252230"/>
                    <a:gd name="connsiteY63" fmla="*/ 1603253 h 2677919"/>
                    <a:gd name="connsiteX64" fmla="*/ 2010641 w 2252230"/>
                    <a:gd name="connsiteY64" fmla="*/ 1530516 h 2677919"/>
                    <a:gd name="connsiteX65" fmla="*/ 2021032 w 2252230"/>
                    <a:gd name="connsiteY65" fmla="*/ 1418814 h 2677919"/>
                    <a:gd name="connsiteX66" fmla="*/ 2015837 w 2252230"/>
                    <a:gd name="connsiteY66" fmla="*/ 1447389 h 2677919"/>
                    <a:gd name="connsiteX67" fmla="*/ 1958687 w 2252230"/>
                    <a:gd name="connsiteY67" fmla="*/ 1530516 h 2677919"/>
                    <a:gd name="connsiteX68" fmla="*/ 1901537 w 2252230"/>
                    <a:gd name="connsiteY68" fmla="*/ 1553896 h 2677919"/>
                    <a:gd name="connsiteX69" fmla="*/ 1891146 w 2252230"/>
                    <a:gd name="connsiteY69" fmla="*/ 1696771 h 2677919"/>
                    <a:gd name="connsiteX70" fmla="*/ 1841789 w 2252230"/>
                    <a:gd name="connsiteY70" fmla="*/ 1696771 h 2677919"/>
                    <a:gd name="connsiteX71" fmla="*/ 1846984 w 2252230"/>
                    <a:gd name="connsiteY71" fmla="*/ 1673391 h 2677919"/>
                    <a:gd name="connsiteX72" fmla="*/ 1808019 w 2252230"/>
                    <a:gd name="connsiteY72" fmla="*/ 1579873 h 2677919"/>
                    <a:gd name="connsiteX73" fmla="*/ 1748271 w 2252230"/>
                    <a:gd name="connsiteY73" fmla="*/ 1660403 h 2677919"/>
                    <a:gd name="connsiteX74" fmla="*/ 1717098 w 2252230"/>
                    <a:gd name="connsiteY74" fmla="*/ 1699369 h 2677919"/>
                    <a:gd name="connsiteX75" fmla="*/ 1602798 w 2252230"/>
                    <a:gd name="connsiteY75" fmla="*/ 1709760 h 2677919"/>
                    <a:gd name="connsiteX76" fmla="*/ 1506682 w 2252230"/>
                    <a:gd name="connsiteY76" fmla="*/ 1743530 h 2677919"/>
                    <a:gd name="connsiteX77" fmla="*/ 1545648 w 2252230"/>
                    <a:gd name="connsiteY77" fmla="*/ 1694173 h 2677919"/>
                    <a:gd name="connsiteX78" fmla="*/ 1493694 w 2252230"/>
                    <a:gd name="connsiteY78" fmla="*/ 1694173 h 2677919"/>
                    <a:gd name="connsiteX79" fmla="*/ 1459923 w 2252230"/>
                    <a:gd name="connsiteY79" fmla="*/ 1678587 h 2677919"/>
                    <a:gd name="connsiteX80" fmla="*/ 1423555 w 2252230"/>
                    <a:gd name="connsiteY80" fmla="*/ 1629230 h 2677919"/>
                    <a:gd name="connsiteX81" fmla="*/ 1410566 w 2252230"/>
                    <a:gd name="connsiteY81" fmla="*/ 1738335 h 2677919"/>
                    <a:gd name="connsiteX82" fmla="*/ 1493694 w 2252230"/>
                    <a:gd name="connsiteY82" fmla="*/ 1800680 h 2677919"/>
                    <a:gd name="connsiteX83" fmla="*/ 1376796 w 2252230"/>
                    <a:gd name="connsiteY83" fmla="*/ 1865623 h 2677919"/>
                    <a:gd name="connsiteX84" fmla="*/ 1304059 w 2252230"/>
                    <a:gd name="connsiteY84" fmla="*/ 2026682 h 2677919"/>
                    <a:gd name="connsiteX85" fmla="*/ 1215737 w 2252230"/>
                    <a:gd name="connsiteY85" fmla="*/ 2000705 h 2677919"/>
                    <a:gd name="connsiteX86" fmla="*/ 1150794 w 2252230"/>
                    <a:gd name="connsiteY86" fmla="*/ 1943555 h 2677919"/>
                    <a:gd name="connsiteX87" fmla="*/ 1179369 w 2252230"/>
                    <a:gd name="connsiteY87" fmla="*/ 1839646 h 2677919"/>
                    <a:gd name="connsiteX88" fmla="*/ 1192357 w 2252230"/>
                    <a:gd name="connsiteY88" fmla="*/ 1727944 h 2677919"/>
                    <a:gd name="connsiteX89" fmla="*/ 1127414 w 2252230"/>
                    <a:gd name="connsiteY89" fmla="*/ 1777301 h 2677919"/>
                    <a:gd name="connsiteX90" fmla="*/ 1080655 w 2252230"/>
                    <a:gd name="connsiteY90" fmla="*/ 1881210 h 2677919"/>
                    <a:gd name="connsiteX91" fmla="*/ 1046884 w 2252230"/>
                    <a:gd name="connsiteY91" fmla="*/ 1855232 h 2677919"/>
                    <a:gd name="connsiteX92" fmla="*/ 1101437 w 2252230"/>
                    <a:gd name="connsiteY92" fmla="*/ 1761714 h 2677919"/>
                    <a:gd name="connsiteX93" fmla="*/ 994930 w 2252230"/>
                    <a:gd name="connsiteY93" fmla="*/ 1759116 h 2677919"/>
                    <a:gd name="connsiteX94" fmla="*/ 919596 w 2252230"/>
                    <a:gd name="connsiteY94" fmla="*/ 1826657 h 2677919"/>
                    <a:gd name="connsiteX95" fmla="*/ 794905 w 2252230"/>
                    <a:gd name="connsiteY95" fmla="*/ 1865623 h 2677919"/>
                    <a:gd name="connsiteX96" fmla="*/ 683203 w 2252230"/>
                    <a:gd name="connsiteY96" fmla="*/ 1914980 h 2677919"/>
                    <a:gd name="connsiteX97" fmla="*/ 592282 w 2252230"/>
                    <a:gd name="connsiteY97" fmla="*/ 1909785 h 2677919"/>
                    <a:gd name="connsiteX98" fmla="*/ 602384 w 2252230"/>
                    <a:gd name="connsiteY98" fmla="*/ 1996953 h 2677919"/>
                    <a:gd name="connsiteX99" fmla="*/ 497177 w 2252230"/>
                    <a:gd name="connsiteY99" fmla="*/ 1977758 h 2677919"/>
                    <a:gd name="connsiteX100" fmla="*/ 423430 w 2252230"/>
                    <a:gd name="connsiteY100" fmla="*/ 1995510 h 2677919"/>
                    <a:gd name="connsiteX101" fmla="*/ 361084 w 2252230"/>
                    <a:gd name="connsiteY101" fmla="*/ 2003303 h 2677919"/>
                    <a:gd name="connsiteX102" fmla="*/ 493569 w 2252230"/>
                    <a:gd name="connsiteY102" fmla="*/ 2055257 h 2677919"/>
                    <a:gd name="connsiteX103" fmla="*/ 511753 w 2252230"/>
                    <a:gd name="connsiteY103" fmla="*/ 2112407 h 2677919"/>
                    <a:gd name="connsiteX104" fmla="*/ 467591 w 2252230"/>
                    <a:gd name="connsiteY104" fmla="*/ 2153971 h 2677919"/>
                    <a:gd name="connsiteX105" fmla="*/ 464994 w 2252230"/>
                    <a:gd name="connsiteY105" fmla="*/ 2478687 h 2677919"/>
                    <a:gd name="connsiteX106" fmla="*/ 457200 w 2252230"/>
                    <a:gd name="connsiteY106" fmla="*/ 2603378 h 2677919"/>
                    <a:gd name="connsiteX107" fmla="*/ 402648 w 2252230"/>
                    <a:gd name="connsiteY107" fmla="*/ 2590389 h 2677919"/>
                    <a:gd name="connsiteX108" fmla="*/ 381866 w 2252230"/>
                    <a:gd name="connsiteY108" fmla="*/ 2611171 h 2677919"/>
                    <a:gd name="connsiteX109" fmla="*/ 402648 w 2252230"/>
                    <a:gd name="connsiteY109" fmla="*/ 2637148 h 2677919"/>
                    <a:gd name="connsiteX110" fmla="*/ 325727 w 2252230"/>
                    <a:gd name="connsiteY110" fmla="*/ 2677846 h 2677919"/>
                    <a:gd name="connsiteX0" fmla="*/ 325727 w 2252230"/>
                    <a:gd name="connsiteY0" fmla="*/ 2677846 h 2677919"/>
                    <a:gd name="connsiteX1" fmla="*/ 225714 w 2252230"/>
                    <a:gd name="connsiteY1" fmla="*/ 2646096 h 2677919"/>
                    <a:gd name="connsiteX2" fmla="*/ 179244 w 2252230"/>
                    <a:gd name="connsiteY2" fmla="*/ 2613769 h 2677919"/>
                    <a:gd name="connsiteX3" fmla="*/ 230477 w 2252230"/>
                    <a:gd name="connsiteY3" fmla="*/ 2587358 h 2677919"/>
                    <a:gd name="connsiteX4" fmla="*/ 236394 w 2252230"/>
                    <a:gd name="connsiteY4" fmla="*/ 2538435 h 2677919"/>
                    <a:gd name="connsiteX5" fmla="*/ 217777 w 2252230"/>
                    <a:gd name="connsiteY5" fmla="*/ 2512745 h 2677919"/>
                    <a:gd name="connsiteX6" fmla="*/ 207819 w 2252230"/>
                    <a:gd name="connsiteY6" fmla="*/ 2463101 h 2677919"/>
                    <a:gd name="connsiteX7" fmla="*/ 161059 w 2252230"/>
                    <a:gd name="connsiteY7" fmla="*/ 2416341 h 2677919"/>
                    <a:gd name="connsiteX8" fmla="*/ 41564 w 2252230"/>
                    <a:gd name="connsiteY8" fmla="*/ 2205926 h 2677919"/>
                    <a:gd name="connsiteX9" fmla="*/ 0 w 2252230"/>
                    <a:gd name="connsiteY9" fmla="*/ 2146178 h 2677919"/>
                    <a:gd name="connsiteX10" fmla="*/ 200025 w 2252230"/>
                    <a:gd name="connsiteY10" fmla="*/ 2107212 h 2677919"/>
                    <a:gd name="connsiteX11" fmla="*/ 263814 w 2252230"/>
                    <a:gd name="connsiteY11" fmla="*/ 2026970 h 2677919"/>
                    <a:gd name="connsiteX12" fmla="*/ 332509 w 2252230"/>
                    <a:gd name="connsiteY12" fmla="*/ 2003303 h 2677919"/>
                    <a:gd name="connsiteX13" fmla="*/ 322119 w 2252230"/>
                    <a:gd name="connsiteY13" fmla="*/ 1889003 h 2677919"/>
                    <a:gd name="connsiteX14" fmla="*/ 407844 w 2252230"/>
                    <a:gd name="connsiteY14" fmla="*/ 1889003 h 2677919"/>
                    <a:gd name="connsiteX15" fmla="*/ 587087 w 2252230"/>
                    <a:gd name="connsiteY15" fmla="*/ 1717553 h 2677919"/>
                    <a:gd name="connsiteX16" fmla="*/ 745548 w 2252230"/>
                    <a:gd name="connsiteY16" fmla="*/ 1566885 h 2677919"/>
                    <a:gd name="connsiteX17" fmla="*/ 787112 w 2252230"/>
                    <a:gd name="connsiteY17" fmla="*/ 1608448 h 2677919"/>
                    <a:gd name="connsiteX18" fmla="*/ 949614 w 2252230"/>
                    <a:gd name="connsiteY18" fmla="*/ 1566595 h 2677919"/>
                    <a:gd name="connsiteX19" fmla="*/ 1083253 w 2252230"/>
                    <a:gd name="connsiteY19" fmla="*/ 1507137 h 2677919"/>
                    <a:gd name="connsiteX20" fmla="*/ 1252105 w 2252230"/>
                    <a:gd name="connsiteY20" fmla="*/ 1520126 h 2677919"/>
                    <a:gd name="connsiteX21" fmla="*/ 1340428 w 2252230"/>
                    <a:gd name="connsiteY21" fmla="*/ 1572080 h 2677919"/>
                    <a:gd name="connsiteX22" fmla="*/ 1262496 w 2252230"/>
                    <a:gd name="connsiteY22" fmla="*/ 1436998 h 2677919"/>
                    <a:gd name="connsiteX23" fmla="*/ 1358612 w 2252230"/>
                    <a:gd name="connsiteY23" fmla="*/ 1286330 h 2677919"/>
                    <a:gd name="connsiteX24" fmla="*/ 1381991 w 2252230"/>
                    <a:gd name="connsiteY24" fmla="*/ 1236973 h 2677919"/>
                    <a:gd name="connsiteX25" fmla="*/ 1379394 w 2252230"/>
                    <a:gd name="connsiteY25" fmla="*/ 1112282 h 2677919"/>
                    <a:gd name="connsiteX26" fmla="*/ 1462521 w 2252230"/>
                    <a:gd name="connsiteY26" fmla="*/ 1031753 h 2677919"/>
                    <a:gd name="connsiteX27" fmla="*/ 1498889 w 2252230"/>
                    <a:gd name="connsiteY27" fmla="*/ 1070719 h 2677919"/>
                    <a:gd name="connsiteX28" fmla="*/ 1444337 w 2252230"/>
                    <a:gd name="connsiteY28" fmla="*/ 1182421 h 2677919"/>
                    <a:gd name="connsiteX29" fmla="*/ 1504084 w 2252230"/>
                    <a:gd name="connsiteY29" fmla="*/ 1244766 h 2677919"/>
                    <a:gd name="connsiteX30" fmla="*/ 1535257 w 2252230"/>
                    <a:gd name="connsiteY30" fmla="*/ 1166835 h 2677919"/>
                    <a:gd name="connsiteX31" fmla="*/ 1678132 w 2252230"/>
                    <a:gd name="connsiteY31" fmla="*/ 1091501 h 2677919"/>
                    <a:gd name="connsiteX32" fmla="*/ 1732684 w 2252230"/>
                    <a:gd name="connsiteY32" fmla="*/ 969407 h 2677919"/>
                    <a:gd name="connsiteX33" fmla="*/ 1836594 w 2252230"/>
                    <a:gd name="connsiteY33" fmla="*/ 881085 h 2677919"/>
                    <a:gd name="connsiteX34" fmla="*/ 1836594 w 2252230"/>
                    <a:gd name="connsiteY34" fmla="*/ 779773 h 2677919"/>
                    <a:gd name="connsiteX35" fmla="*/ 1914525 w 2252230"/>
                    <a:gd name="connsiteY35" fmla="*/ 569357 h 2677919"/>
                    <a:gd name="connsiteX36" fmla="*/ 1875559 w 2252230"/>
                    <a:gd name="connsiteY36" fmla="*/ 413494 h 2677919"/>
                    <a:gd name="connsiteX37" fmla="*/ 1823605 w 2252230"/>
                    <a:gd name="connsiteY37" fmla="*/ 416091 h 2677919"/>
                    <a:gd name="connsiteX38" fmla="*/ 1859973 w 2252230"/>
                    <a:gd name="connsiteY38" fmla="*/ 348551 h 2677919"/>
                    <a:gd name="connsiteX39" fmla="*/ 1833996 w 2252230"/>
                    <a:gd name="connsiteY39" fmla="*/ 275814 h 2677919"/>
                    <a:gd name="connsiteX40" fmla="*/ 1888548 w 2252230"/>
                    <a:gd name="connsiteY40" fmla="*/ 187491 h 2677919"/>
                    <a:gd name="connsiteX41" fmla="*/ 1896341 w 2252230"/>
                    <a:gd name="connsiteY41" fmla="*/ 104364 h 2677919"/>
                    <a:gd name="connsiteX42" fmla="*/ 1995055 w 2252230"/>
                    <a:gd name="connsiteY42" fmla="*/ 169307 h 2677919"/>
                    <a:gd name="connsiteX43" fmla="*/ 2044412 w 2252230"/>
                    <a:gd name="connsiteY43" fmla="*/ 106962 h 2677919"/>
                    <a:gd name="connsiteX44" fmla="*/ 1989859 w 2252230"/>
                    <a:gd name="connsiteY44" fmla="*/ 91376 h 2677919"/>
                    <a:gd name="connsiteX45" fmla="*/ 1961284 w 2252230"/>
                    <a:gd name="connsiteY45" fmla="*/ 34226 h 2677919"/>
                    <a:gd name="connsiteX46" fmla="*/ 2021032 w 2252230"/>
                    <a:gd name="connsiteY46" fmla="*/ 18639 h 2677919"/>
                    <a:gd name="connsiteX47" fmla="*/ 2072987 w 2252230"/>
                    <a:gd name="connsiteY47" fmla="*/ 55007 h 2677919"/>
                    <a:gd name="connsiteX48" fmla="*/ 2109355 w 2252230"/>
                    <a:gd name="connsiteY48" fmla="*/ 205676 h 2677919"/>
                    <a:gd name="connsiteX49" fmla="*/ 2189884 w 2252230"/>
                    <a:gd name="connsiteY49" fmla="*/ 299194 h 2677919"/>
                    <a:gd name="connsiteX50" fmla="*/ 2252230 w 2252230"/>
                    <a:gd name="connsiteY50" fmla="*/ 442069 h 2677919"/>
                    <a:gd name="connsiteX51" fmla="*/ 2244437 w 2252230"/>
                    <a:gd name="connsiteY51" fmla="*/ 566760 h 2677919"/>
                    <a:gd name="connsiteX52" fmla="*/ 2200275 w 2252230"/>
                    <a:gd name="connsiteY52" fmla="*/ 613519 h 2677919"/>
                    <a:gd name="connsiteX53" fmla="*/ 2208069 w 2252230"/>
                    <a:gd name="connsiteY53" fmla="*/ 756394 h 2677919"/>
                    <a:gd name="connsiteX54" fmla="*/ 2148321 w 2252230"/>
                    <a:gd name="connsiteY54" fmla="*/ 746003 h 2677919"/>
                    <a:gd name="connsiteX55" fmla="*/ 2109355 w 2252230"/>
                    <a:gd name="connsiteY55" fmla="*/ 800555 h 2677919"/>
                    <a:gd name="connsiteX56" fmla="*/ 2163907 w 2252230"/>
                    <a:gd name="connsiteY56" fmla="*/ 972005 h 2677919"/>
                    <a:gd name="connsiteX57" fmla="*/ 2135332 w 2252230"/>
                    <a:gd name="connsiteY57" fmla="*/ 1133064 h 2677919"/>
                    <a:gd name="connsiteX58" fmla="*/ 2122344 w 2252230"/>
                    <a:gd name="connsiteY58" fmla="*/ 1255157 h 2677919"/>
                    <a:gd name="connsiteX59" fmla="*/ 2166505 w 2252230"/>
                    <a:gd name="connsiteY59" fmla="*/ 1379848 h 2677919"/>
                    <a:gd name="connsiteX60" fmla="*/ 2098964 w 2252230"/>
                    <a:gd name="connsiteY60" fmla="*/ 1444791 h 2677919"/>
                    <a:gd name="connsiteX61" fmla="*/ 2114550 w 2252230"/>
                    <a:gd name="connsiteY61" fmla="*/ 1522723 h 2677919"/>
                    <a:gd name="connsiteX62" fmla="*/ 2044412 w 2252230"/>
                    <a:gd name="connsiteY62" fmla="*/ 1546103 h 2677919"/>
                    <a:gd name="connsiteX63" fmla="*/ 2044412 w 2252230"/>
                    <a:gd name="connsiteY63" fmla="*/ 1603253 h 2677919"/>
                    <a:gd name="connsiteX64" fmla="*/ 2010641 w 2252230"/>
                    <a:gd name="connsiteY64" fmla="*/ 1530516 h 2677919"/>
                    <a:gd name="connsiteX65" fmla="*/ 2021032 w 2252230"/>
                    <a:gd name="connsiteY65" fmla="*/ 1418814 h 2677919"/>
                    <a:gd name="connsiteX66" fmla="*/ 2015837 w 2252230"/>
                    <a:gd name="connsiteY66" fmla="*/ 1447389 h 2677919"/>
                    <a:gd name="connsiteX67" fmla="*/ 1958687 w 2252230"/>
                    <a:gd name="connsiteY67" fmla="*/ 1530516 h 2677919"/>
                    <a:gd name="connsiteX68" fmla="*/ 1901537 w 2252230"/>
                    <a:gd name="connsiteY68" fmla="*/ 1553896 h 2677919"/>
                    <a:gd name="connsiteX69" fmla="*/ 1891146 w 2252230"/>
                    <a:gd name="connsiteY69" fmla="*/ 1696771 h 2677919"/>
                    <a:gd name="connsiteX70" fmla="*/ 1841789 w 2252230"/>
                    <a:gd name="connsiteY70" fmla="*/ 1696771 h 2677919"/>
                    <a:gd name="connsiteX71" fmla="*/ 1846984 w 2252230"/>
                    <a:gd name="connsiteY71" fmla="*/ 1673391 h 2677919"/>
                    <a:gd name="connsiteX72" fmla="*/ 1808019 w 2252230"/>
                    <a:gd name="connsiteY72" fmla="*/ 1579873 h 2677919"/>
                    <a:gd name="connsiteX73" fmla="*/ 1748271 w 2252230"/>
                    <a:gd name="connsiteY73" fmla="*/ 1660403 h 2677919"/>
                    <a:gd name="connsiteX74" fmla="*/ 1717098 w 2252230"/>
                    <a:gd name="connsiteY74" fmla="*/ 1699369 h 2677919"/>
                    <a:gd name="connsiteX75" fmla="*/ 1602798 w 2252230"/>
                    <a:gd name="connsiteY75" fmla="*/ 1709760 h 2677919"/>
                    <a:gd name="connsiteX76" fmla="*/ 1506682 w 2252230"/>
                    <a:gd name="connsiteY76" fmla="*/ 1743530 h 2677919"/>
                    <a:gd name="connsiteX77" fmla="*/ 1545648 w 2252230"/>
                    <a:gd name="connsiteY77" fmla="*/ 1694173 h 2677919"/>
                    <a:gd name="connsiteX78" fmla="*/ 1493694 w 2252230"/>
                    <a:gd name="connsiteY78" fmla="*/ 1694173 h 2677919"/>
                    <a:gd name="connsiteX79" fmla="*/ 1459923 w 2252230"/>
                    <a:gd name="connsiteY79" fmla="*/ 1678587 h 2677919"/>
                    <a:gd name="connsiteX80" fmla="*/ 1423555 w 2252230"/>
                    <a:gd name="connsiteY80" fmla="*/ 1629230 h 2677919"/>
                    <a:gd name="connsiteX81" fmla="*/ 1410566 w 2252230"/>
                    <a:gd name="connsiteY81" fmla="*/ 1738335 h 2677919"/>
                    <a:gd name="connsiteX82" fmla="*/ 1493694 w 2252230"/>
                    <a:gd name="connsiteY82" fmla="*/ 1800680 h 2677919"/>
                    <a:gd name="connsiteX83" fmla="*/ 1376796 w 2252230"/>
                    <a:gd name="connsiteY83" fmla="*/ 1865623 h 2677919"/>
                    <a:gd name="connsiteX84" fmla="*/ 1304059 w 2252230"/>
                    <a:gd name="connsiteY84" fmla="*/ 2026682 h 2677919"/>
                    <a:gd name="connsiteX85" fmla="*/ 1215737 w 2252230"/>
                    <a:gd name="connsiteY85" fmla="*/ 2000705 h 2677919"/>
                    <a:gd name="connsiteX86" fmla="*/ 1150794 w 2252230"/>
                    <a:gd name="connsiteY86" fmla="*/ 1943555 h 2677919"/>
                    <a:gd name="connsiteX87" fmla="*/ 1179369 w 2252230"/>
                    <a:gd name="connsiteY87" fmla="*/ 1839646 h 2677919"/>
                    <a:gd name="connsiteX88" fmla="*/ 1192357 w 2252230"/>
                    <a:gd name="connsiteY88" fmla="*/ 1727944 h 2677919"/>
                    <a:gd name="connsiteX89" fmla="*/ 1127414 w 2252230"/>
                    <a:gd name="connsiteY89" fmla="*/ 1777301 h 2677919"/>
                    <a:gd name="connsiteX90" fmla="*/ 1080655 w 2252230"/>
                    <a:gd name="connsiteY90" fmla="*/ 1881210 h 2677919"/>
                    <a:gd name="connsiteX91" fmla="*/ 1046884 w 2252230"/>
                    <a:gd name="connsiteY91" fmla="*/ 1855232 h 2677919"/>
                    <a:gd name="connsiteX92" fmla="*/ 1101437 w 2252230"/>
                    <a:gd name="connsiteY92" fmla="*/ 1761714 h 2677919"/>
                    <a:gd name="connsiteX93" fmla="*/ 994930 w 2252230"/>
                    <a:gd name="connsiteY93" fmla="*/ 1759116 h 2677919"/>
                    <a:gd name="connsiteX94" fmla="*/ 919596 w 2252230"/>
                    <a:gd name="connsiteY94" fmla="*/ 1826657 h 2677919"/>
                    <a:gd name="connsiteX95" fmla="*/ 794905 w 2252230"/>
                    <a:gd name="connsiteY95" fmla="*/ 1865623 h 2677919"/>
                    <a:gd name="connsiteX96" fmla="*/ 683203 w 2252230"/>
                    <a:gd name="connsiteY96" fmla="*/ 1914980 h 2677919"/>
                    <a:gd name="connsiteX97" fmla="*/ 592282 w 2252230"/>
                    <a:gd name="connsiteY97" fmla="*/ 1909785 h 2677919"/>
                    <a:gd name="connsiteX98" fmla="*/ 602384 w 2252230"/>
                    <a:gd name="connsiteY98" fmla="*/ 1996953 h 2677919"/>
                    <a:gd name="connsiteX99" fmla="*/ 497177 w 2252230"/>
                    <a:gd name="connsiteY99" fmla="*/ 1977758 h 2677919"/>
                    <a:gd name="connsiteX100" fmla="*/ 423430 w 2252230"/>
                    <a:gd name="connsiteY100" fmla="*/ 1995510 h 2677919"/>
                    <a:gd name="connsiteX101" fmla="*/ 361084 w 2252230"/>
                    <a:gd name="connsiteY101" fmla="*/ 2003303 h 2677919"/>
                    <a:gd name="connsiteX102" fmla="*/ 493569 w 2252230"/>
                    <a:gd name="connsiteY102" fmla="*/ 2055257 h 2677919"/>
                    <a:gd name="connsiteX103" fmla="*/ 511753 w 2252230"/>
                    <a:gd name="connsiteY103" fmla="*/ 2112407 h 2677919"/>
                    <a:gd name="connsiteX104" fmla="*/ 464994 w 2252230"/>
                    <a:gd name="connsiteY104" fmla="*/ 2478687 h 2677919"/>
                    <a:gd name="connsiteX105" fmla="*/ 457200 w 2252230"/>
                    <a:gd name="connsiteY105" fmla="*/ 2603378 h 2677919"/>
                    <a:gd name="connsiteX106" fmla="*/ 402648 w 2252230"/>
                    <a:gd name="connsiteY106" fmla="*/ 2590389 h 2677919"/>
                    <a:gd name="connsiteX107" fmla="*/ 381866 w 2252230"/>
                    <a:gd name="connsiteY107" fmla="*/ 2611171 h 2677919"/>
                    <a:gd name="connsiteX108" fmla="*/ 402648 w 2252230"/>
                    <a:gd name="connsiteY108" fmla="*/ 2637148 h 2677919"/>
                    <a:gd name="connsiteX109" fmla="*/ 325727 w 2252230"/>
                    <a:gd name="connsiteY109" fmla="*/ 2677846 h 2677919"/>
                    <a:gd name="connsiteX0" fmla="*/ 325727 w 2252230"/>
                    <a:gd name="connsiteY0" fmla="*/ 2677846 h 2677919"/>
                    <a:gd name="connsiteX1" fmla="*/ 225714 w 2252230"/>
                    <a:gd name="connsiteY1" fmla="*/ 2646096 h 2677919"/>
                    <a:gd name="connsiteX2" fmla="*/ 179244 w 2252230"/>
                    <a:gd name="connsiteY2" fmla="*/ 2613769 h 2677919"/>
                    <a:gd name="connsiteX3" fmla="*/ 230477 w 2252230"/>
                    <a:gd name="connsiteY3" fmla="*/ 2587358 h 2677919"/>
                    <a:gd name="connsiteX4" fmla="*/ 236394 w 2252230"/>
                    <a:gd name="connsiteY4" fmla="*/ 2538435 h 2677919"/>
                    <a:gd name="connsiteX5" fmla="*/ 217777 w 2252230"/>
                    <a:gd name="connsiteY5" fmla="*/ 2512745 h 2677919"/>
                    <a:gd name="connsiteX6" fmla="*/ 207819 w 2252230"/>
                    <a:gd name="connsiteY6" fmla="*/ 2463101 h 2677919"/>
                    <a:gd name="connsiteX7" fmla="*/ 161059 w 2252230"/>
                    <a:gd name="connsiteY7" fmla="*/ 2416341 h 2677919"/>
                    <a:gd name="connsiteX8" fmla="*/ 41564 w 2252230"/>
                    <a:gd name="connsiteY8" fmla="*/ 2205926 h 2677919"/>
                    <a:gd name="connsiteX9" fmla="*/ 0 w 2252230"/>
                    <a:gd name="connsiteY9" fmla="*/ 2146178 h 2677919"/>
                    <a:gd name="connsiteX10" fmla="*/ 200025 w 2252230"/>
                    <a:gd name="connsiteY10" fmla="*/ 2107212 h 2677919"/>
                    <a:gd name="connsiteX11" fmla="*/ 263814 w 2252230"/>
                    <a:gd name="connsiteY11" fmla="*/ 2026970 h 2677919"/>
                    <a:gd name="connsiteX12" fmla="*/ 332509 w 2252230"/>
                    <a:gd name="connsiteY12" fmla="*/ 2003303 h 2677919"/>
                    <a:gd name="connsiteX13" fmla="*/ 322119 w 2252230"/>
                    <a:gd name="connsiteY13" fmla="*/ 1889003 h 2677919"/>
                    <a:gd name="connsiteX14" fmla="*/ 407844 w 2252230"/>
                    <a:gd name="connsiteY14" fmla="*/ 1889003 h 2677919"/>
                    <a:gd name="connsiteX15" fmla="*/ 587087 w 2252230"/>
                    <a:gd name="connsiteY15" fmla="*/ 1717553 h 2677919"/>
                    <a:gd name="connsiteX16" fmla="*/ 745548 w 2252230"/>
                    <a:gd name="connsiteY16" fmla="*/ 1566885 h 2677919"/>
                    <a:gd name="connsiteX17" fmla="*/ 787112 w 2252230"/>
                    <a:gd name="connsiteY17" fmla="*/ 1608448 h 2677919"/>
                    <a:gd name="connsiteX18" fmla="*/ 949614 w 2252230"/>
                    <a:gd name="connsiteY18" fmla="*/ 1566595 h 2677919"/>
                    <a:gd name="connsiteX19" fmla="*/ 1083253 w 2252230"/>
                    <a:gd name="connsiteY19" fmla="*/ 1507137 h 2677919"/>
                    <a:gd name="connsiteX20" fmla="*/ 1252105 w 2252230"/>
                    <a:gd name="connsiteY20" fmla="*/ 1520126 h 2677919"/>
                    <a:gd name="connsiteX21" fmla="*/ 1340428 w 2252230"/>
                    <a:gd name="connsiteY21" fmla="*/ 1572080 h 2677919"/>
                    <a:gd name="connsiteX22" fmla="*/ 1262496 w 2252230"/>
                    <a:gd name="connsiteY22" fmla="*/ 1436998 h 2677919"/>
                    <a:gd name="connsiteX23" fmla="*/ 1358612 w 2252230"/>
                    <a:gd name="connsiteY23" fmla="*/ 1286330 h 2677919"/>
                    <a:gd name="connsiteX24" fmla="*/ 1381991 w 2252230"/>
                    <a:gd name="connsiteY24" fmla="*/ 1236973 h 2677919"/>
                    <a:gd name="connsiteX25" fmla="*/ 1379394 w 2252230"/>
                    <a:gd name="connsiteY25" fmla="*/ 1112282 h 2677919"/>
                    <a:gd name="connsiteX26" fmla="*/ 1462521 w 2252230"/>
                    <a:gd name="connsiteY26" fmla="*/ 1031753 h 2677919"/>
                    <a:gd name="connsiteX27" fmla="*/ 1498889 w 2252230"/>
                    <a:gd name="connsiteY27" fmla="*/ 1070719 h 2677919"/>
                    <a:gd name="connsiteX28" fmla="*/ 1444337 w 2252230"/>
                    <a:gd name="connsiteY28" fmla="*/ 1182421 h 2677919"/>
                    <a:gd name="connsiteX29" fmla="*/ 1504084 w 2252230"/>
                    <a:gd name="connsiteY29" fmla="*/ 1244766 h 2677919"/>
                    <a:gd name="connsiteX30" fmla="*/ 1535257 w 2252230"/>
                    <a:gd name="connsiteY30" fmla="*/ 1166835 h 2677919"/>
                    <a:gd name="connsiteX31" fmla="*/ 1678132 w 2252230"/>
                    <a:gd name="connsiteY31" fmla="*/ 1091501 h 2677919"/>
                    <a:gd name="connsiteX32" fmla="*/ 1732684 w 2252230"/>
                    <a:gd name="connsiteY32" fmla="*/ 969407 h 2677919"/>
                    <a:gd name="connsiteX33" fmla="*/ 1836594 w 2252230"/>
                    <a:gd name="connsiteY33" fmla="*/ 881085 h 2677919"/>
                    <a:gd name="connsiteX34" fmla="*/ 1836594 w 2252230"/>
                    <a:gd name="connsiteY34" fmla="*/ 779773 h 2677919"/>
                    <a:gd name="connsiteX35" fmla="*/ 1914525 w 2252230"/>
                    <a:gd name="connsiteY35" fmla="*/ 569357 h 2677919"/>
                    <a:gd name="connsiteX36" fmla="*/ 1875559 w 2252230"/>
                    <a:gd name="connsiteY36" fmla="*/ 413494 h 2677919"/>
                    <a:gd name="connsiteX37" fmla="*/ 1823605 w 2252230"/>
                    <a:gd name="connsiteY37" fmla="*/ 416091 h 2677919"/>
                    <a:gd name="connsiteX38" fmla="*/ 1859973 w 2252230"/>
                    <a:gd name="connsiteY38" fmla="*/ 348551 h 2677919"/>
                    <a:gd name="connsiteX39" fmla="*/ 1833996 w 2252230"/>
                    <a:gd name="connsiteY39" fmla="*/ 275814 h 2677919"/>
                    <a:gd name="connsiteX40" fmla="*/ 1888548 w 2252230"/>
                    <a:gd name="connsiteY40" fmla="*/ 187491 h 2677919"/>
                    <a:gd name="connsiteX41" fmla="*/ 1896341 w 2252230"/>
                    <a:gd name="connsiteY41" fmla="*/ 104364 h 2677919"/>
                    <a:gd name="connsiteX42" fmla="*/ 1995055 w 2252230"/>
                    <a:gd name="connsiteY42" fmla="*/ 169307 h 2677919"/>
                    <a:gd name="connsiteX43" fmla="*/ 2044412 w 2252230"/>
                    <a:gd name="connsiteY43" fmla="*/ 106962 h 2677919"/>
                    <a:gd name="connsiteX44" fmla="*/ 1989859 w 2252230"/>
                    <a:gd name="connsiteY44" fmla="*/ 91376 h 2677919"/>
                    <a:gd name="connsiteX45" fmla="*/ 1961284 w 2252230"/>
                    <a:gd name="connsiteY45" fmla="*/ 34226 h 2677919"/>
                    <a:gd name="connsiteX46" fmla="*/ 2021032 w 2252230"/>
                    <a:gd name="connsiteY46" fmla="*/ 18639 h 2677919"/>
                    <a:gd name="connsiteX47" fmla="*/ 2072987 w 2252230"/>
                    <a:gd name="connsiteY47" fmla="*/ 55007 h 2677919"/>
                    <a:gd name="connsiteX48" fmla="*/ 2109355 w 2252230"/>
                    <a:gd name="connsiteY48" fmla="*/ 205676 h 2677919"/>
                    <a:gd name="connsiteX49" fmla="*/ 2189884 w 2252230"/>
                    <a:gd name="connsiteY49" fmla="*/ 299194 h 2677919"/>
                    <a:gd name="connsiteX50" fmla="*/ 2252230 w 2252230"/>
                    <a:gd name="connsiteY50" fmla="*/ 442069 h 2677919"/>
                    <a:gd name="connsiteX51" fmla="*/ 2244437 w 2252230"/>
                    <a:gd name="connsiteY51" fmla="*/ 566760 h 2677919"/>
                    <a:gd name="connsiteX52" fmla="*/ 2200275 w 2252230"/>
                    <a:gd name="connsiteY52" fmla="*/ 613519 h 2677919"/>
                    <a:gd name="connsiteX53" fmla="*/ 2208069 w 2252230"/>
                    <a:gd name="connsiteY53" fmla="*/ 756394 h 2677919"/>
                    <a:gd name="connsiteX54" fmla="*/ 2148321 w 2252230"/>
                    <a:gd name="connsiteY54" fmla="*/ 746003 h 2677919"/>
                    <a:gd name="connsiteX55" fmla="*/ 2109355 w 2252230"/>
                    <a:gd name="connsiteY55" fmla="*/ 800555 h 2677919"/>
                    <a:gd name="connsiteX56" fmla="*/ 2163907 w 2252230"/>
                    <a:gd name="connsiteY56" fmla="*/ 972005 h 2677919"/>
                    <a:gd name="connsiteX57" fmla="*/ 2135332 w 2252230"/>
                    <a:gd name="connsiteY57" fmla="*/ 1133064 h 2677919"/>
                    <a:gd name="connsiteX58" fmla="*/ 2122344 w 2252230"/>
                    <a:gd name="connsiteY58" fmla="*/ 1255157 h 2677919"/>
                    <a:gd name="connsiteX59" fmla="*/ 2166505 w 2252230"/>
                    <a:gd name="connsiteY59" fmla="*/ 1379848 h 2677919"/>
                    <a:gd name="connsiteX60" fmla="*/ 2098964 w 2252230"/>
                    <a:gd name="connsiteY60" fmla="*/ 1444791 h 2677919"/>
                    <a:gd name="connsiteX61" fmla="*/ 2114550 w 2252230"/>
                    <a:gd name="connsiteY61" fmla="*/ 1522723 h 2677919"/>
                    <a:gd name="connsiteX62" fmla="*/ 2044412 w 2252230"/>
                    <a:gd name="connsiteY62" fmla="*/ 1546103 h 2677919"/>
                    <a:gd name="connsiteX63" fmla="*/ 2044412 w 2252230"/>
                    <a:gd name="connsiteY63" fmla="*/ 1603253 h 2677919"/>
                    <a:gd name="connsiteX64" fmla="*/ 2010641 w 2252230"/>
                    <a:gd name="connsiteY64" fmla="*/ 1530516 h 2677919"/>
                    <a:gd name="connsiteX65" fmla="*/ 2021032 w 2252230"/>
                    <a:gd name="connsiteY65" fmla="*/ 1418814 h 2677919"/>
                    <a:gd name="connsiteX66" fmla="*/ 2015837 w 2252230"/>
                    <a:gd name="connsiteY66" fmla="*/ 1447389 h 2677919"/>
                    <a:gd name="connsiteX67" fmla="*/ 1958687 w 2252230"/>
                    <a:gd name="connsiteY67" fmla="*/ 1530516 h 2677919"/>
                    <a:gd name="connsiteX68" fmla="*/ 1901537 w 2252230"/>
                    <a:gd name="connsiteY68" fmla="*/ 1553896 h 2677919"/>
                    <a:gd name="connsiteX69" fmla="*/ 1891146 w 2252230"/>
                    <a:gd name="connsiteY69" fmla="*/ 1696771 h 2677919"/>
                    <a:gd name="connsiteX70" fmla="*/ 1841789 w 2252230"/>
                    <a:gd name="connsiteY70" fmla="*/ 1696771 h 2677919"/>
                    <a:gd name="connsiteX71" fmla="*/ 1846984 w 2252230"/>
                    <a:gd name="connsiteY71" fmla="*/ 1673391 h 2677919"/>
                    <a:gd name="connsiteX72" fmla="*/ 1808019 w 2252230"/>
                    <a:gd name="connsiteY72" fmla="*/ 1579873 h 2677919"/>
                    <a:gd name="connsiteX73" fmla="*/ 1748271 w 2252230"/>
                    <a:gd name="connsiteY73" fmla="*/ 1660403 h 2677919"/>
                    <a:gd name="connsiteX74" fmla="*/ 1717098 w 2252230"/>
                    <a:gd name="connsiteY74" fmla="*/ 1699369 h 2677919"/>
                    <a:gd name="connsiteX75" fmla="*/ 1602798 w 2252230"/>
                    <a:gd name="connsiteY75" fmla="*/ 1709760 h 2677919"/>
                    <a:gd name="connsiteX76" fmla="*/ 1506682 w 2252230"/>
                    <a:gd name="connsiteY76" fmla="*/ 1743530 h 2677919"/>
                    <a:gd name="connsiteX77" fmla="*/ 1545648 w 2252230"/>
                    <a:gd name="connsiteY77" fmla="*/ 1694173 h 2677919"/>
                    <a:gd name="connsiteX78" fmla="*/ 1493694 w 2252230"/>
                    <a:gd name="connsiteY78" fmla="*/ 1694173 h 2677919"/>
                    <a:gd name="connsiteX79" fmla="*/ 1459923 w 2252230"/>
                    <a:gd name="connsiteY79" fmla="*/ 1678587 h 2677919"/>
                    <a:gd name="connsiteX80" fmla="*/ 1423555 w 2252230"/>
                    <a:gd name="connsiteY80" fmla="*/ 1629230 h 2677919"/>
                    <a:gd name="connsiteX81" fmla="*/ 1410566 w 2252230"/>
                    <a:gd name="connsiteY81" fmla="*/ 1738335 h 2677919"/>
                    <a:gd name="connsiteX82" fmla="*/ 1493694 w 2252230"/>
                    <a:gd name="connsiteY82" fmla="*/ 1800680 h 2677919"/>
                    <a:gd name="connsiteX83" fmla="*/ 1376796 w 2252230"/>
                    <a:gd name="connsiteY83" fmla="*/ 1865623 h 2677919"/>
                    <a:gd name="connsiteX84" fmla="*/ 1304059 w 2252230"/>
                    <a:gd name="connsiteY84" fmla="*/ 2026682 h 2677919"/>
                    <a:gd name="connsiteX85" fmla="*/ 1215737 w 2252230"/>
                    <a:gd name="connsiteY85" fmla="*/ 2000705 h 2677919"/>
                    <a:gd name="connsiteX86" fmla="*/ 1150794 w 2252230"/>
                    <a:gd name="connsiteY86" fmla="*/ 1943555 h 2677919"/>
                    <a:gd name="connsiteX87" fmla="*/ 1179369 w 2252230"/>
                    <a:gd name="connsiteY87" fmla="*/ 1839646 h 2677919"/>
                    <a:gd name="connsiteX88" fmla="*/ 1192357 w 2252230"/>
                    <a:gd name="connsiteY88" fmla="*/ 1727944 h 2677919"/>
                    <a:gd name="connsiteX89" fmla="*/ 1127414 w 2252230"/>
                    <a:gd name="connsiteY89" fmla="*/ 1777301 h 2677919"/>
                    <a:gd name="connsiteX90" fmla="*/ 1080655 w 2252230"/>
                    <a:gd name="connsiteY90" fmla="*/ 1881210 h 2677919"/>
                    <a:gd name="connsiteX91" fmla="*/ 1046884 w 2252230"/>
                    <a:gd name="connsiteY91" fmla="*/ 1855232 h 2677919"/>
                    <a:gd name="connsiteX92" fmla="*/ 1101437 w 2252230"/>
                    <a:gd name="connsiteY92" fmla="*/ 1761714 h 2677919"/>
                    <a:gd name="connsiteX93" fmla="*/ 994930 w 2252230"/>
                    <a:gd name="connsiteY93" fmla="*/ 1759116 h 2677919"/>
                    <a:gd name="connsiteX94" fmla="*/ 919596 w 2252230"/>
                    <a:gd name="connsiteY94" fmla="*/ 1826657 h 2677919"/>
                    <a:gd name="connsiteX95" fmla="*/ 794905 w 2252230"/>
                    <a:gd name="connsiteY95" fmla="*/ 1865623 h 2677919"/>
                    <a:gd name="connsiteX96" fmla="*/ 683203 w 2252230"/>
                    <a:gd name="connsiteY96" fmla="*/ 1914980 h 2677919"/>
                    <a:gd name="connsiteX97" fmla="*/ 592282 w 2252230"/>
                    <a:gd name="connsiteY97" fmla="*/ 1909785 h 2677919"/>
                    <a:gd name="connsiteX98" fmla="*/ 602384 w 2252230"/>
                    <a:gd name="connsiteY98" fmla="*/ 1996953 h 2677919"/>
                    <a:gd name="connsiteX99" fmla="*/ 497177 w 2252230"/>
                    <a:gd name="connsiteY99" fmla="*/ 1977758 h 2677919"/>
                    <a:gd name="connsiteX100" fmla="*/ 423430 w 2252230"/>
                    <a:gd name="connsiteY100" fmla="*/ 1995510 h 2677919"/>
                    <a:gd name="connsiteX101" fmla="*/ 361084 w 2252230"/>
                    <a:gd name="connsiteY101" fmla="*/ 2003303 h 2677919"/>
                    <a:gd name="connsiteX102" fmla="*/ 493569 w 2252230"/>
                    <a:gd name="connsiteY102" fmla="*/ 2055257 h 2677919"/>
                    <a:gd name="connsiteX103" fmla="*/ 464994 w 2252230"/>
                    <a:gd name="connsiteY103" fmla="*/ 2478687 h 2677919"/>
                    <a:gd name="connsiteX104" fmla="*/ 457200 w 2252230"/>
                    <a:gd name="connsiteY104" fmla="*/ 2603378 h 2677919"/>
                    <a:gd name="connsiteX105" fmla="*/ 402648 w 2252230"/>
                    <a:gd name="connsiteY105" fmla="*/ 2590389 h 2677919"/>
                    <a:gd name="connsiteX106" fmla="*/ 381866 w 2252230"/>
                    <a:gd name="connsiteY106" fmla="*/ 2611171 h 2677919"/>
                    <a:gd name="connsiteX107" fmla="*/ 402648 w 2252230"/>
                    <a:gd name="connsiteY107" fmla="*/ 2637148 h 2677919"/>
                    <a:gd name="connsiteX108" fmla="*/ 325727 w 2252230"/>
                    <a:gd name="connsiteY108" fmla="*/ 2677846 h 2677919"/>
                    <a:gd name="connsiteX0" fmla="*/ 325727 w 2252230"/>
                    <a:gd name="connsiteY0" fmla="*/ 2677846 h 2677919"/>
                    <a:gd name="connsiteX1" fmla="*/ 225714 w 2252230"/>
                    <a:gd name="connsiteY1" fmla="*/ 2646096 h 2677919"/>
                    <a:gd name="connsiteX2" fmla="*/ 179244 w 2252230"/>
                    <a:gd name="connsiteY2" fmla="*/ 2613769 h 2677919"/>
                    <a:gd name="connsiteX3" fmla="*/ 230477 w 2252230"/>
                    <a:gd name="connsiteY3" fmla="*/ 2587358 h 2677919"/>
                    <a:gd name="connsiteX4" fmla="*/ 236394 w 2252230"/>
                    <a:gd name="connsiteY4" fmla="*/ 2538435 h 2677919"/>
                    <a:gd name="connsiteX5" fmla="*/ 217777 w 2252230"/>
                    <a:gd name="connsiteY5" fmla="*/ 2512745 h 2677919"/>
                    <a:gd name="connsiteX6" fmla="*/ 207819 w 2252230"/>
                    <a:gd name="connsiteY6" fmla="*/ 2463101 h 2677919"/>
                    <a:gd name="connsiteX7" fmla="*/ 161059 w 2252230"/>
                    <a:gd name="connsiteY7" fmla="*/ 2416341 h 2677919"/>
                    <a:gd name="connsiteX8" fmla="*/ 41564 w 2252230"/>
                    <a:gd name="connsiteY8" fmla="*/ 2205926 h 2677919"/>
                    <a:gd name="connsiteX9" fmla="*/ 0 w 2252230"/>
                    <a:gd name="connsiteY9" fmla="*/ 2146178 h 2677919"/>
                    <a:gd name="connsiteX10" fmla="*/ 200025 w 2252230"/>
                    <a:gd name="connsiteY10" fmla="*/ 2107212 h 2677919"/>
                    <a:gd name="connsiteX11" fmla="*/ 263814 w 2252230"/>
                    <a:gd name="connsiteY11" fmla="*/ 2026970 h 2677919"/>
                    <a:gd name="connsiteX12" fmla="*/ 332509 w 2252230"/>
                    <a:gd name="connsiteY12" fmla="*/ 2003303 h 2677919"/>
                    <a:gd name="connsiteX13" fmla="*/ 322119 w 2252230"/>
                    <a:gd name="connsiteY13" fmla="*/ 1889003 h 2677919"/>
                    <a:gd name="connsiteX14" fmla="*/ 407844 w 2252230"/>
                    <a:gd name="connsiteY14" fmla="*/ 1889003 h 2677919"/>
                    <a:gd name="connsiteX15" fmla="*/ 587087 w 2252230"/>
                    <a:gd name="connsiteY15" fmla="*/ 1717553 h 2677919"/>
                    <a:gd name="connsiteX16" fmla="*/ 745548 w 2252230"/>
                    <a:gd name="connsiteY16" fmla="*/ 1566885 h 2677919"/>
                    <a:gd name="connsiteX17" fmla="*/ 787112 w 2252230"/>
                    <a:gd name="connsiteY17" fmla="*/ 1608448 h 2677919"/>
                    <a:gd name="connsiteX18" fmla="*/ 949614 w 2252230"/>
                    <a:gd name="connsiteY18" fmla="*/ 1566595 h 2677919"/>
                    <a:gd name="connsiteX19" fmla="*/ 1083253 w 2252230"/>
                    <a:gd name="connsiteY19" fmla="*/ 1507137 h 2677919"/>
                    <a:gd name="connsiteX20" fmla="*/ 1252105 w 2252230"/>
                    <a:gd name="connsiteY20" fmla="*/ 1520126 h 2677919"/>
                    <a:gd name="connsiteX21" fmla="*/ 1340428 w 2252230"/>
                    <a:gd name="connsiteY21" fmla="*/ 1572080 h 2677919"/>
                    <a:gd name="connsiteX22" fmla="*/ 1262496 w 2252230"/>
                    <a:gd name="connsiteY22" fmla="*/ 1436998 h 2677919"/>
                    <a:gd name="connsiteX23" fmla="*/ 1358612 w 2252230"/>
                    <a:gd name="connsiteY23" fmla="*/ 1286330 h 2677919"/>
                    <a:gd name="connsiteX24" fmla="*/ 1381991 w 2252230"/>
                    <a:gd name="connsiteY24" fmla="*/ 1236973 h 2677919"/>
                    <a:gd name="connsiteX25" fmla="*/ 1379394 w 2252230"/>
                    <a:gd name="connsiteY25" fmla="*/ 1112282 h 2677919"/>
                    <a:gd name="connsiteX26" fmla="*/ 1462521 w 2252230"/>
                    <a:gd name="connsiteY26" fmla="*/ 1031753 h 2677919"/>
                    <a:gd name="connsiteX27" fmla="*/ 1498889 w 2252230"/>
                    <a:gd name="connsiteY27" fmla="*/ 1070719 h 2677919"/>
                    <a:gd name="connsiteX28" fmla="*/ 1444337 w 2252230"/>
                    <a:gd name="connsiteY28" fmla="*/ 1182421 h 2677919"/>
                    <a:gd name="connsiteX29" fmla="*/ 1504084 w 2252230"/>
                    <a:gd name="connsiteY29" fmla="*/ 1244766 h 2677919"/>
                    <a:gd name="connsiteX30" fmla="*/ 1535257 w 2252230"/>
                    <a:gd name="connsiteY30" fmla="*/ 1166835 h 2677919"/>
                    <a:gd name="connsiteX31" fmla="*/ 1678132 w 2252230"/>
                    <a:gd name="connsiteY31" fmla="*/ 1091501 h 2677919"/>
                    <a:gd name="connsiteX32" fmla="*/ 1732684 w 2252230"/>
                    <a:gd name="connsiteY32" fmla="*/ 969407 h 2677919"/>
                    <a:gd name="connsiteX33" fmla="*/ 1836594 w 2252230"/>
                    <a:gd name="connsiteY33" fmla="*/ 881085 h 2677919"/>
                    <a:gd name="connsiteX34" fmla="*/ 1836594 w 2252230"/>
                    <a:gd name="connsiteY34" fmla="*/ 779773 h 2677919"/>
                    <a:gd name="connsiteX35" fmla="*/ 1914525 w 2252230"/>
                    <a:gd name="connsiteY35" fmla="*/ 569357 h 2677919"/>
                    <a:gd name="connsiteX36" fmla="*/ 1875559 w 2252230"/>
                    <a:gd name="connsiteY36" fmla="*/ 413494 h 2677919"/>
                    <a:gd name="connsiteX37" fmla="*/ 1823605 w 2252230"/>
                    <a:gd name="connsiteY37" fmla="*/ 416091 h 2677919"/>
                    <a:gd name="connsiteX38" fmla="*/ 1859973 w 2252230"/>
                    <a:gd name="connsiteY38" fmla="*/ 348551 h 2677919"/>
                    <a:gd name="connsiteX39" fmla="*/ 1833996 w 2252230"/>
                    <a:gd name="connsiteY39" fmla="*/ 275814 h 2677919"/>
                    <a:gd name="connsiteX40" fmla="*/ 1888548 w 2252230"/>
                    <a:gd name="connsiteY40" fmla="*/ 187491 h 2677919"/>
                    <a:gd name="connsiteX41" fmla="*/ 1896341 w 2252230"/>
                    <a:gd name="connsiteY41" fmla="*/ 104364 h 2677919"/>
                    <a:gd name="connsiteX42" fmla="*/ 1995055 w 2252230"/>
                    <a:gd name="connsiteY42" fmla="*/ 169307 h 2677919"/>
                    <a:gd name="connsiteX43" fmla="*/ 2044412 w 2252230"/>
                    <a:gd name="connsiteY43" fmla="*/ 106962 h 2677919"/>
                    <a:gd name="connsiteX44" fmla="*/ 1989859 w 2252230"/>
                    <a:gd name="connsiteY44" fmla="*/ 91376 h 2677919"/>
                    <a:gd name="connsiteX45" fmla="*/ 1961284 w 2252230"/>
                    <a:gd name="connsiteY45" fmla="*/ 34226 h 2677919"/>
                    <a:gd name="connsiteX46" fmla="*/ 2021032 w 2252230"/>
                    <a:gd name="connsiteY46" fmla="*/ 18639 h 2677919"/>
                    <a:gd name="connsiteX47" fmla="*/ 2072987 w 2252230"/>
                    <a:gd name="connsiteY47" fmla="*/ 55007 h 2677919"/>
                    <a:gd name="connsiteX48" fmla="*/ 2109355 w 2252230"/>
                    <a:gd name="connsiteY48" fmla="*/ 205676 h 2677919"/>
                    <a:gd name="connsiteX49" fmla="*/ 2189884 w 2252230"/>
                    <a:gd name="connsiteY49" fmla="*/ 299194 h 2677919"/>
                    <a:gd name="connsiteX50" fmla="*/ 2252230 w 2252230"/>
                    <a:gd name="connsiteY50" fmla="*/ 442069 h 2677919"/>
                    <a:gd name="connsiteX51" fmla="*/ 2244437 w 2252230"/>
                    <a:gd name="connsiteY51" fmla="*/ 566760 h 2677919"/>
                    <a:gd name="connsiteX52" fmla="*/ 2200275 w 2252230"/>
                    <a:gd name="connsiteY52" fmla="*/ 613519 h 2677919"/>
                    <a:gd name="connsiteX53" fmla="*/ 2208069 w 2252230"/>
                    <a:gd name="connsiteY53" fmla="*/ 756394 h 2677919"/>
                    <a:gd name="connsiteX54" fmla="*/ 2148321 w 2252230"/>
                    <a:gd name="connsiteY54" fmla="*/ 746003 h 2677919"/>
                    <a:gd name="connsiteX55" fmla="*/ 2109355 w 2252230"/>
                    <a:gd name="connsiteY55" fmla="*/ 800555 h 2677919"/>
                    <a:gd name="connsiteX56" fmla="*/ 2163907 w 2252230"/>
                    <a:gd name="connsiteY56" fmla="*/ 972005 h 2677919"/>
                    <a:gd name="connsiteX57" fmla="*/ 2135332 w 2252230"/>
                    <a:gd name="connsiteY57" fmla="*/ 1133064 h 2677919"/>
                    <a:gd name="connsiteX58" fmla="*/ 2122344 w 2252230"/>
                    <a:gd name="connsiteY58" fmla="*/ 1255157 h 2677919"/>
                    <a:gd name="connsiteX59" fmla="*/ 2166505 w 2252230"/>
                    <a:gd name="connsiteY59" fmla="*/ 1379848 h 2677919"/>
                    <a:gd name="connsiteX60" fmla="*/ 2098964 w 2252230"/>
                    <a:gd name="connsiteY60" fmla="*/ 1444791 h 2677919"/>
                    <a:gd name="connsiteX61" fmla="*/ 2114550 w 2252230"/>
                    <a:gd name="connsiteY61" fmla="*/ 1522723 h 2677919"/>
                    <a:gd name="connsiteX62" fmla="*/ 2044412 w 2252230"/>
                    <a:gd name="connsiteY62" fmla="*/ 1546103 h 2677919"/>
                    <a:gd name="connsiteX63" fmla="*/ 2044412 w 2252230"/>
                    <a:gd name="connsiteY63" fmla="*/ 1603253 h 2677919"/>
                    <a:gd name="connsiteX64" fmla="*/ 2010641 w 2252230"/>
                    <a:gd name="connsiteY64" fmla="*/ 1530516 h 2677919"/>
                    <a:gd name="connsiteX65" fmla="*/ 2021032 w 2252230"/>
                    <a:gd name="connsiteY65" fmla="*/ 1418814 h 2677919"/>
                    <a:gd name="connsiteX66" fmla="*/ 2015837 w 2252230"/>
                    <a:gd name="connsiteY66" fmla="*/ 1447389 h 2677919"/>
                    <a:gd name="connsiteX67" fmla="*/ 1958687 w 2252230"/>
                    <a:gd name="connsiteY67" fmla="*/ 1530516 h 2677919"/>
                    <a:gd name="connsiteX68" fmla="*/ 1901537 w 2252230"/>
                    <a:gd name="connsiteY68" fmla="*/ 1553896 h 2677919"/>
                    <a:gd name="connsiteX69" fmla="*/ 1891146 w 2252230"/>
                    <a:gd name="connsiteY69" fmla="*/ 1696771 h 2677919"/>
                    <a:gd name="connsiteX70" fmla="*/ 1841789 w 2252230"/>
                    <a:gd name="connsiteY70" fmla="*/ 1696771 h 2677919"/>
                    <a:gd name="connsiteX71" fmla="*/ 1846984 w 2252230"/>
                    <a:gd name="connsiteY71" fmla="*/ 1673391 h 2677919"/>
                    <a:gd name="connsiteX72" fmla="*/ 1808019 w 2252230"/>
                    <a:gd name="connsiteY72" fmla="*/ 1579873 h 2677919"/>
                    <a:gd name="connsiteX73" fmla="*/ 1748271 w 2252230"/>
                    <a:gd name="connsiteY73" fmla="*/ 1660403 h 2677919"/>
                    <a:gd name="connsiteX74" fmla="*/ 1717098 w 2252230"/>
                    <a:gd name="connsiteY74" fmla="*/ 1699369 h 2677919"/>
                    <a:gd name="connsiteX75" fmla="*/ 1602798 w 2252230"/>
                    <a:gd name="connsiteY75" fmla="*/ 1709760 h 2677919"/>
                    <a:gd name="connsiteX76" fmla="*/ 1506682 w 2252230"/>
                    <a:gd name="connsiteY76" fmla="*/ 1743530 h 2677919"/>
                    <a:gd name="connsiteX77" fmla="*/ 1545648 w 2252230"/>
                    <a:gd name="connsiteY77" fmla="*/ 1694173 h 2677919"/>
                    <a:gd name="connsiteX78" fmla="*/ 1493694 w 2252230"/>
                    <a:gd name="connsiteY78" fmla="*/ 1694173 h 2677919"/>
                    <a:gd name="connsiteX79" fmla="*/ 1459923 w 2252230"/>
                    <a:gd name="connsiteY79" fmla="*/ 1678587 h 2677919"/>
                    <a:gd name="connsiteX80" fmla="*/ 1423555 w 2252230"/>
                    <a:gd name="connsiteY80" fmla="*/ 1629230 h 2677919"/>
                    <a:gd name="connsiteX81" fmla="*/ 1410566 w 2252230"/>
                    <a:gd name="connsiteY81" fmla="*/ 1738335 h 2677919"/>
                    <a:gd name="connsiteX82" fmla="*/ 1493694 w 2252230"/>
                    <a:gd name="connsiteY82" fmla="*/ 1800680 h 2677919"/>
                    <a:gd name="connsiteX83" fmla="*/ 1376796 w 2252230"/>
                    <a:gd name="connsiteY83" fmla="*/ 1865623 h 2677919"/>
                    <a:gd name="connsiteX84" fmla="*/ 1304059 w 2252230"/>
                    <a:gd name="connsiteY84" fmla="*/ 2026682 h 2677919"/>
                    <a:gd name="connsiteX85" fmla="*/ 1215737 w 2252230"/>
                    <a:gd name="connsiteY85" fmla="*/ 2000705 h 2677919"/>
                    <a:gd name="connsiteX86" fmla="*/ 1150794 w 2252230"/>
                    <a:gd name="connsiteY86" fmla="*/ 1943555 h 2677919"/>
                    <a:gd name="connsiteX87" fmla="*/ 1179369 w 2252230"/>
                    <a:gd name="connsiteY87" fmla="*/ 1839646 h 2677919"/>
                    <a:gd name="connsiteX88" fmla="*/ 1192357 w 2252230"/>
                    <a:gd name="connsiteY88" fmla="*/ 1727944 h 2677919"/>
                    <a:gd name="connsiteX89" fmla="*/ 1127414 w 2252230"/>
                    <a:gd name="connsiteY89" fmla="*/ 1777301 h 2677919"/>
                    <a:gd name="connsiteX90" fmla="*/ 1080655 w 2252230"/>
                    <a:gd name="connsiteY90" fmla="*/ 1881210 h 2677919"/>
                    <a:gd name="connsiteX91" fmla="*/ 1046884 w 2252230"/>
                    <a:gd name="connsiteY91" fmla="*/ 1855232 h 2677919"/>
                    <a:gd name="connsiteX92" fmla="*/ 1101437 w 2252230"/>
                    <a:gd name="connsiteY92" fmla="*/ 1761714 h 2677919"/>
                    <a:gd name="connsiteX93" fmla="*/ 994930 w 2252230"/>
                    <a:gd name="connsiteY93" fmla="*/ 1759116 h 2677919"/>
                    <a:gd name="connsiteX94" fmla="*/ 919596 w 2252230"/>
                    <a:gd name="connsiteY94" fmla="*/ 1826657 h 2677919"/>
                    <a:gd name="connsiteX95" fmla="*/ 794905 w 2252230"/>
                    <a:gd name="connsiteY95" fmla="*/ 1865623 h 2677919"/>
                    <a:gd name="connsiteX96" fmla="*/ 683203 w 2252230"/>
                    <a:gd name="connsiteY96" fmla="*/ 1914980 h 2677919"/>
                    <a:gd name="connsiteX97" fmla="*/ 592282 w 2252230"/>
                    <a:gd name="connsiteY97" fmla="*/ 1909785 h 2677919"/>
                    <a:gd name="connsiteX98" fmla="*/ 602384 w 2252230"/>
                    <a:gd name="connsiteY98" fmla="*/ 1996953 h 2677919"/>
                    <a:gd name="connsiteX99" fmla="*/ 497177 w 2252230"/>
                    <a:gd name="connsiteY99" fmla="*/ 1977758 h 2677919"/>
                    <a:gd name="connsiteX100" fmla="*/ 423430 w 2252230"/>
                    <a:gd name="connsiteY100" fmla="*/ 1995510 h 2677919"/>
                    <a:gd name="connsiteX101" fmla="*/ 361084 w 2252230"/>
                    <a:gd name="connsiteY101" fmla="*/ 2003303 h 2677919"/>
                    <a:gd name="connsiteX102" fmla="*/ 464994 w 2252230"/>
                    <a:gd name="connsiteY102" fmla="*/ 2478687 h 2677919"/>
                    <a:gd name="connsiteX103" fmla="*/ 457200 w 2252230"/>
                    <a:gd name="connsiteY103" fmla="*/ 2603378 h 2677919"/>
                    <a:gd name="connsiteX104" fmla="*/ 402648 w 2252230"/>
                    <a:gd name="connsiteY104" fmla="*/ 2590389 h 2677919"/>
                    <a:gd name="connsiteX105" fmla="*/ 381866 w 2252230"/>
                    <a:gd name="connsiteY105" fmla="*/ 2611171 h 2677919"/>
                    <a:gd name="connsiteX106" fmla="*/ 402648 w 2252230"/>
                    <a:gd name="connsiteY106" fmla="*/ 2637148 h 2677919"/>
                    <a:gd name="connsiteX107" fmla="*/ 325727 w 2252230"/>
                    <a:gd name="connsiteY107" fmla="*/ 2677846 h 2677919"/>
                    <a:gd name="connsiteX0" fmla="*/ 325727 w 2252230"/>
                    <a:gd name="connsiteY0" fmla="*/ 2677846 h 2677919"/>
                    <a:gd name="connsiteX1" fmla="*/ 225714 w 2252230"/>
                    <a:gd name="connsiteY1" fmla="*/ 2646096 h 2677919"/>
                    <a:gd name="connsiteX2" fmla="*/ 179244 w 2252230"/>
                    <a:gd name="connsiteY2" fmla="*/ 2613769 h 2677919"/>
                    <a:gd name="connsiteX3" fmla="*/ 230477 w 2252230"/>
                    <a:gd name="connsiteY3" fmla="*/ 2587358 h 2677919"/>
                    <a:gd name="connsiteX4" fmla="*/ 236394 w 2252230"/>
                    <a:gd name="connsiteY4" fmla="*/ 2538435 h 2677919"/>
                    <a:gd name="connsiteX5" fmla="*/ 217777 w 2252230"/>
                    <a:gd name="connsiteY5" fmla="*/ 2512745 h 2677919"/>
                    <a:gd name="connsiteX6" fmla="*/ 207819 w 2252230"/>
                    <a:gd name="connsiteY6" fmla="*/ 2463101 h 2677919"/>
                    <a:gd name="connsiteX7" fmla="*/ 161059 w 2252230"/>
                    <a:gd name="connsiteY7" fmla="*/ 2416341 h 2677919"/>
                    <a:gd name="connsiteX8" fmla="*/ 41564 w 2252230"/>
                    <a:gd name="connsiteY8" fmla="*/ 2205926 h 2677919"/>
                    <a:gd name="connsiteX9" fmla="*/ 0 w 2252230"/>
                    <a:gd name="connsiteY9" fmla="*/ 2146178 h 2677919"/>
                    <a:gd name="connsiteX10" fmla="*/ 200025 w 2252230"/>
                    <a:gd name="connsiteY10" fmla="*/ 2107212 h 2677919"/>
                    <a:gd name="connsiteX11" fmla="*/ 263814 w 2252230"/>
                    <a:gd name="connsiteY11" fmla="*/ 2026970 h 2677919"/>
                    <a:gd name="connsiteX12" fmla="*/ 332509 w 2252230"/>
                    <a:gd name="connsiteY12" fmla="*/ 2003303 h 2677919"/>
                    <a:gd name="connsiteX13" fmla="*/ 322119 w 2252230"/>
                    <a:gd name="connsiteY13" fmla="*/ 1889003 h 2677919"/>
                    <a:gd name="connsiteX14" fmla="*/ 407844 w 2252230"/>
                    <a:gd name="connsiteY14" fmla="*/ 1889003 h 2677919"/>
                    <a:gd name="connsiteX15" fmla="*/ 587087 w 2252230"/>
                    <a:gd name="connsiteY15" fmla="*/ 1717553 h 2677919"/>
                    <a:gd name="connsiteX16" fmla="*/ 745548 w 2252230"/>
                    <a:gd name="connsiteY16" fmla="*/ 1566885 h 2677919"/>
                    <a:gd name="connsiteX17" fmla="*/ 787112 w 2252230"/>
                    <a:gd name="connsiteY17" fmla="*/ 1608448 h 2677919"/>
                    <a:gd name="connsiteX18" fmla="*/ 949614 w 2252230"/>
                    <a:gd name="connsiteY18" fmla="*/ 1566595 h 2677919"/>
                    <a:gd name="connsiteX19" fmla="*/ 1083253 w 2252230"/>
                    <a:gd name="connsiteY19" fmla="*/ 1507137 h 2677919"/>
                    <a:gd name="connsiteX20" fmla="*/ 1252105 w 2252230"/>
                    <a:gd name="connsiteY20" fmla="*/ 1520126 h 2677919"/>
                    <a:gd name="connsiteX21" fmla="*/ 1340428 w 2252230"/>
                    <a:gd name="connsiteY21" fmla="*/ 1572080 h 2677919"/>
                    <a:gd name="connsiteX22" fmla="*/ 1262496 w 2252230"/>
                    <a:gd name="connsiteY22" fmla="*/ 1436998 h 2677919"/>
                    <a:gd name="connsiteX23" fmla="*/ 1358612 w 2252230"/>
                    <a:gd name="connsiteY23" fmla="*/ 1286330 h 2677919"/>
                    <a:gd name="connsiteX24" fmla="*/ 1381991 w 2252230"/>
                    <a:gd name="connsiteY24" fmla="*/ 1236973 h 2677919"/>
                    <a:gd name="connsiteX25" fmla="*/ 1379394 w 2252230"/>
                    <a:gd name="connsiteY25" fmla="*/ 1112282 h 2677919"/>
                    <a:gd name="connsiteX26" fmla="*/ 1462521 w 2252230"/>
                    <a:gd name="connsiteY26" fmla="*/ 1031753 h 2677919"/>
                    <a:gd name="connsiteX27" fmla="*/ 1498889 w 2252230"/>
                    <a:gd name="connsiteY27" fmla="*/ 1070719 h 2677919"/>
                    <a:gd name="connsiteX28" fmla="*/ 1444337 w 2252230"/>
                    <a:gd name="connsiteY28" fmla="*/ 1182421 h 2677919"/>
                    <a:gd name="connsiteX29" fmla="*/ 1504084 w 2252230"/>
                    <a:gd name="connsiteY29" fmla="*/ 1244766 h 2677919"/>
                    <a:gd name="connsiteX30" fmla="*/ 1535257 w 2252230"/>
                    <a:gd name="connsiteY30" fmla="*/ 1166835 h 2677919"/>
                    <a:gd name="connsiteX31" fmla="*/ 1678132 w 2252230"/>
                    <a:gd name="connsiteY31" fmla="*/ 1091501 h 2677919"/>
                    <a:gd name="connsiteX32" fmla="*/ 1732684 w 2252230"/>
                    <a:gd name="connsiteY32" fmla="*/ 969407 h 2677919"/>
                    <a:gd name="connsiteX33" fmla="*/ 1836594 w 2252230"/>
                    <a:gd name="connsiteY33" fmla="*/ 881085 h 2677919"/>
                    <a:gd name="connsiteX34" fmla="*/ 1836594 w 2252230"/>
                    <a:gd name="connsiteY34" fmla="*/ 779773 h 2677919"/>
                    <a:gd name="connsiteX35" fmla="*/ 1914525 w 2252230"/>
                    <a:gd name="connsiteY35" fmla="*/ 569357 h 2677919"/>
                    <a:gd name="connsiteX36" fmla="*/ 1875559 w 2252230"/>
                    <a:gd name="connsiteY36" fmla="*/ 413494 h 2677919"/>
                    <a:gd name="connsiteX37" fmla="*/ 1823605 w 2252230"/>
                    <a:gd name="connsiteY37" fmla="*/ 416091 h 2677919"/>
                    <a:gd name="connsiteX38" fmla="*/ 1859973 w 2252230"/>
                    <a:gd name="connsiteY38" fmla="*/ 348551 h 2677919"/>
                    <a:gd name="connsiteX39" fmla="*/ 1833996 w 2252230"/>
                    <a:gd name="connsiteY39" fmla="*/ 275814 h 2677919"/>
                    <a:gd name="connsiteX40" fmla="*/ 1888548 w 2252230"/>
                    <a:gd name="connsiteY40" fmla="*/ 187491 h 2677919"/>
                    <a:gd name="connsiteX41" fmla="*/ 1896341 w 2252230"/>
                    <a:gd name="connsiteY41" fmla="*/ 104364 h 2677919"/>
                    <a:gd name="connsiteX42" fmla="*/ 1995055 w 2252230"/>
                    <a:gd name="connsiteY42" fmla="*/ 169307 h 2677919"/>
                    <a:gd name="connsiteX43" fmla="*/ 2044412 w 2252230"/>
                    <a:gd name="connsiteY43" fmla="*/ 106962 h 2677919"/>
                    <a:gd name="connsiteX44" fmla="*/ 1989859 w 2252230"/>
                    <a:gd name="connsiteY44" fmla="*/ 91376 h 2677919"/>
                    <a:gd name="connsiteX45" fmla="*/ 1961284 w 2252230"/>
                    <a:gd name="connsiteY45" fmla="*/ 34226 h 2677919"/>
                    <a:gd name="connsiteX46" fmla="*/ 2021032 w 2252230"/>
                    <a:gd name="connsiteY46" fmla="*/ 18639 h 2677919"/>
                    <a:gd name="connsiteX47" fmla="*/ 2072987 w 2252230"/>
                    <a:gd name="connsiteY47" fmla="*/ 55007 h 2677919"/>
                    <a:gd name="connsiteX48" fmla="*/ 2109355 w 2252230"/>
                    <a:gd name="connsiteY48" fmla="*/ 205676 h 2677919"/>
                    <a:gd name="connsiteX49" fmla="*/ 2189884 w 2252230"/>
                    <a:gd name="connsiteY49" fmla="*/ 299194 h 2677919"/>
                    <a:gd name="connsiteX50" fmla="*/ 2252230 w 2252230"/>
                    <a:gd name="connsiteY50" fmla="*/ 442069 h 2677919"/>
                    <a:gd name="connsiteX51" fmla="*/ 2244437 w 2252230"/>
                    <a:gd name="connsiteY51" fmla="*/ 566760 h 2677919"/>
                    <a:gd name="connsiteX52" fmla="*/ 2200275 w 2252230"/>
                    <a:gd name="connsiteY52" fmla="*/ 613519 h 2677919"/>
                    <a:gd name="connsiteX53" fmla="*/ 2208069 w 2252230"/>
                    <a:gd name="connsiteY53" fmla="*/ 756394 h 2677919"/>
                    <a:gd name="connsiteX54" fmla="*/ 2148321 w 2252230"/>
                    <a:gd name="connsiteY54" fmla="*/ 746003 h 2677919"/>
                    <a:gd name="connsiteX55" fmla="*/ 2109355 w 2252230"/>
                    <a:gd name="connsiteY55" fmla="*/ 800555 h 2677919"/>
                    <a:gd name="connsiteX56" fmla="*/ 2163907 w 2252230"/>
                    <a:gd name="connsiteY56" fmla="*/ 972005 h 2677919"/>
                    <a:gd name="connsiteX57" fmla="*/ 2135332 w 2252230"/>
                    <a:gd name="connsiteY57" fmla="*/ 1133064 h 2677919"/>
                    <a:gd name="connsiteX58" fmla="*/ 2122344 w 2252230"/>
                    <a:gd name="connsiteY58" fmla="*/ 1255157 h 2677919"/>
                    <a:gd name="connsiteX59" fmla="*/ 2166505 w 2252230"/>
                    <a:gd name="connsiteY59" fmla="*/ 1379848 h 2677919"/>
                    <a:gd name="connsiteX60" fmla="*/ 2098964 w 2252230"/>
                    <a:gd name="connsiteY60" fmla="*/ 1444791 h 2677919"/>
                    <a:gd name="connsiteX61" fmla="*/ 2114550 w 2252230"/>
                    <a:gd name="connsiteY61" fmla="*/ 1522723 h 2677919"/>
                    <a:gd name="connsiteX62" fmla="*/ 2044412 w 2252230"/>
                    <a:gd name="connsiteY62" fmla="*/ 1546103 h 2677919"/>
                    <a:gd name="connsiteX63" fmla="*/ 2044412 w 2252230"/>
                    <a:gd name="connsiteY63" fmla="*/ 1603253 h 2677919"/>
                    <a:gd name="connsiteX64" fmla="*/ 2010641 w 2252230"/>
                    <a:gd name="connsiteY64" fmla="*/ 1530516 h 2677919"/>
                    <a:gd name="connsiteX65" fmla="*/ 2021032 w 2252230"/>
                    <a:gd name="connsiteY65" fmla="*/ 1418814 h 2677919"/>
                    <a:gd name="connsiteX66" fmla="*/ 2015837 w 2252230"/>
                    <a:gd name="connsiteY66" fmla="*/ 1447389 h 2677919"/>
                    <a:gd name="connsiteX67" fmla="*/ 1958687 w 2252230"/>
                    <a:gd name="connsiteY67" fmla="*/ 1530516 h 2677919"/>
                    <a:gd name="connsiteX68" fmla="*/ 1901537 w 2252230"/>
                    <a:gd name="connsiteY68" fmla="*/ 1553896 h 2677919"/>
                    <a:gd name="connsiteX69" fmla="*/ 1891146 w 2252230"/>
                    <a:gd name="connsiteY69" fmla="*/ 1696771 h 2677919"/>
                    <a:gd name="connsiteX70" fmla="*/ 1841789 w 2252230"/>
                    <a:gd name="connsiteY70" fmla="*/ 1696771 h 2677919"/>
                    <a:gd name="connsiteX71" fmla="*/ 1846984 w 2252230"/>
                    <a:gd name="connsiteY71" fmla="*/ 1673391 h 2677919"/>
                    <a:gd name="connsiteX72" fmla="*/ 1808019 w 2252230"/>
                    <a:gd name="connsiteY72" fmla="*/ 1579873 h 2677919"/>
                    <a:gd name="connsiteX73" fmla="*/ 1748271 w 2252230"/>
                    <a:gd name="connsiteY73" fmla="*/ 1660403 h 2677919"/>
                    <a:gd name="connsiteX74" fmla="*/ 1717098 w 2252230"/>
                    <a:gd name="connsiteY74" fmla="*/ 1699369 h 2677919"/>
                    <a:gd name="connsiteX75" fmla="*/ 1602798 w 2252230"/>
                    <a:gd name="connsiteY75" fmla="*/ 1709760 h 2677919"/>
                    <a:gd name="connsiteX76" fmla="*/ 1506682 w 2252230"/>
                    <a:gd name="connsiteY76" fmla="*/ 1743530 h 2677919"/>
                    <a:gd name="connsiteX77" fmla="*/ 1545648 w 2252230"/>
                    <a:gd name="connsiteY77" fmla="*/ 1694173 h 2677919"/>
                    <a:gd name="connsiteX78" fmla="*/ 1493694 w 2252230"/>
                    <a:gd name="connsiteY78" fmla="*/ 1694173 h 2677919"/>
                    <a:gd name="connsiteX79" fmla="*/ 1459923 w 2252230"/>
                    <a:gd name="connsiteY79" fmla="*/ 1678587 h 2677919"/>
                    <a:gd name="connsiteX80" fmla="*/ 1423555 w 2252230"/>
                    <a:gd name="connsiteY80" fmla="*/ 1629230 h 2677919"/>
                    <a:gd name="connsiteX81" fmla="*/ 1410566 w 2252230"/>
                    <a:gd name="connsiteY81" fmla="*/ 1738335 h 2677919"/>
                    <a:gd name="connsiteX82" fmla="*/ 1493694 w 2252230"/>
                    <a:gd name="connsiteY82" fmla="*/ 1800680 h 2677919"/>
                    <a:gd name="connsiteX83" fmla="*/ 1376796 w 2252230"/>
                    <a:gd name="connsiteY83" fmla="*/ 1865623 h 2677919"/>
                    <a:gd name="connsiteX84" fmla="*/ 1304059 w 2252230"/>
                    <a:gd name="connsiteY84" fmla="*/ 2026682 h 2677919"/>
                    <a:gd name="connsiteX85" fmla="*/ 1215737 w 2252230"/>
                    <a:gd name="connsiteY85" fmla="*/ 2000705 h 2677919"/>
                    <a:gd name="connsiteX86" fmla="*/ 1150794 w 2252230"/>
                    <a:gd name="connsiteY86" fmla="*/ 1943555 h 2677919"/>
                    <a:gd name="connsiteX87" fmla="*/ 1179369 w 2252230"/>
                    <a:gd name="connsiteY87" fmla="*/ 1839646 h 2677919"/>
                    <a:gd name="connsiteX88" fmla="*/ 1192357 w 2252230"/>
                    <a:gd name="connsiteY88" fmla="*/ 1727944 h 2677919"/>
                    <a:gd name="connsiteX89" fmla="*/ 1127414 w 2252230"/>
                    <a:gd name="connsiteY89" fmla="*/ 1777301 h 2677919"/>
                    <a:gd name="connsiteX90" fmla="*/ 1080655 w 2252230"/>
                    <a:gd name="connsiteY90" fmla="*/ 1881210 h 2677919"/>
                    <a:gd name="connsiteX91" fmla="*/ 1046884 w 2252230"/>
                    <a:gd name="connsiteY91" fmla="*/ 1855232 h 2677919"/>
                    <a:gd name="connsiteX92" fmla="*/ 1101437 w 2252230"/>
                    <a:gd name="connsiteY92" fmla="*/ 1761714 h 2677919"/>
                    <a:gd name="connsiteX93" fmla="*/ 994930 w 2252230"/>
                    <a:gd name="connsiteY93" fmla="*/ 1759116 h 2677919"/>
                    <a:gd name="connsiteX94" fmla="*/ 919596 w 2252230"/>
                    <a:gd name="connsiteY94" fmla="*/ 1826657 h 2677919"/>
                    <a:gd name="connsiteX95" fmla="*/ 794905 w 2252230"/>
                    <a:gd name="connsiteY95" fmla="*/ 1865623 h 2677919"/>
                    <a:gd name="connsiteX96" fmla="*/ 683203 w 2252230"/>
                    <a:gd name="connsiteY96" fmla="*/ 1914980 h 2677919"/>
                    <a:gd name="connsiteX97" fmla="*/ 592282 w 2252230"/>
                    <a:gd name="connsiteY97" fmla="*/ 1909785 h 2677919"/>
                    <a:gd name="connsiteX98" fmla="*/ 602384 w 2252230"/>
                    <a:gd name="connsiteY98" fmla="*/ 1996953 h 2677919"/>
                    <a:gd name="connsiteX99" fmla="*/ 423430 w 2252230"/>
                    <a:gd name="connsiteY99" fmla="*/ 1995510 h 2677919"/>
                    <a:gd name="connsiteX100" fmla="*/ 361084 w 2252230"/>
                    <a:gd name="connsiteY100" fmla="*/ 2003303 h 2677919"/>
                    <a:gd name="connsiteX101" fmla="*/ 464994 w 2252230"/>
                    <a:gd name="connsiteY101" fmla="*/ 2478687 h 2677919"/>
                    <a:gd name="connsiteX102" fmla="*/ 457200 w 2252230"/>
                    <a:gd name="connsiteY102" fmla="*/ 2603378 h 2677919"/>
                    <a:gd name="connsiteX103" fmla="*/ 402648 w 2252230"/>
                    <a:gd name="connsiteY103" fmla="*/ 2590389 h 2677919"/>
                    <a:gd name="connsiteX104" fmla="*/ 381866 w 2252230"/>
                    <a:gd name="connsiteY104" fmla="*/ 2611171 h 2677919"/>
                    <a:gd name="connsiteX105" fmla="*/ 402648 w 2252230"/>
                    <a:gd name="connsiteY105" fmla="*/ 2637148 h 2677919"/>
                    <a:gd name="connsiteX106" fmla="*/ 325727 w 2252230"/>
                    <a:gd name="connsiteY106" fmla="*/ 2677846 h 2677919"/>
                    <a:gd name="connsiteX0" fmla="*/ 325727 w 2252230"/>
                    <a:gd name="connsiteY0" fmla="*/ 2677846 h 2677919"/>
                    <a:gd name="connsiteX1" fmla="*/ 225714 w 2252230"/>
                    <a:gd name="connsiteY1" fmla="*/ 2646096 h 2677919"/>
                    <a:gd name="connsiteX2" fmla="*/ 179244 w 2252230"/>
                    <a:gd name="connsiteY2" fmla="*/ 2613769 h 2677919"/>
                    <a:gd name="connsiteX3" fmla="*/ 230477 w 2252230"/>
                    <a:gd name="connsiteY3" fmla="*/ 2587358 h 2677919"/>
                    <a:gd name="connsiteX4" fmla="*/ 236394 w 2252230"/>
                    <a:gd name="connsiteY4" fmla="*/ 2538435 h 2677919"/>
                    <a:gd name="connsiteX5" fmla="*/ 217777 w 2252230"/>
                    <a:gd name="connsiteY5" fmla="*/ 2512745 h 2677919"/>
                    <a:gd name="connsiteX6" fmla="*/ 207819 w 2252230"/>
                    <a:gd name="connsiteY6" fmla="*/ 2463101 h 2677919"/>
                    <a:gd name="connsiteX7" fmla="*/ 161059 w 2252230"/>
                    <a:gd name="connsiteY7" fmla="*/ 2416341 h 2677919"/>
                    <a:gd name="connsiteX8" fmla="*/ 41564 w 2252230"/>
                    <a:gd name="connsiteY8" fmla="*/ 2205926 h 2677919"/>
                    <a:gd name="connsiteX9" fmla="*/ 0 w 2252230"/>
                    <a:gd name="connsiteY9" fmla="*/ 2146178 h 2677919"/>
                    <a:gd name="connsiteX10" fmla="*/ 200025 w 2252230"/>
                    <a:gd name="connsiteY10" fmla="*/ 2107212 h 2677919"/>
                    <a:gd name="connsiteX11" fmla="*/ 263814 w 2252230"/>
                    <a:gd name="connsiteY11" fmla="*/ 2026970 h 2677919"/>
                    <a:gd name="connsiteX12" fmla="*/ 332509 w 2252230"/>
                    <a:gd name="connsiteY12" fmla="*/ 2003303 h 2677919"/>
                    <a:gd name="connsiteX13" fmla="*/ 322119 w 2252230"/>
                    <a:gd name="connsiteY13" fmla="*/ 1889003 h 2677919"/>
                    <a:gd name="connsiteX14" fmla="*/ 407844 w 2252230"/>
                    <a:gd name="connsiteY14" fmla="*/ 1889003 h 2677919"/>
                    <a:gd name="connsiteX15" fmla="*/ 587087 w 2252230"/>
                    <a:gd name="connsiteY15" fmla="*/ 1717553 h 2677919"/>
                    <a:gd name="connsiteX16" fmla="*/ 745548 w 2252230"/>
                    <a:gd name="connsiteY16" fmla="*/ 1566885 h 2677919"/>
                    <a:gd name="connsiteX17" fmla="*/ 787112 w 2252230"/>
                    <a:gd name="connsiteY17" fmla="*/ 1608448 h 2677919"/>
                    <a:gd name="connsiteX18" fmla="*/ 949614 w 2252230"/>
                    <a:gd name="connsiteY18" fmla="*/ 1566595 h 2677919"/>
                    <a:gd name="connsiteX19" fmla="*/ 1083253 w 2252230"/>
                    <a:gd name="connsiteY19" fmla="*/ 1507137 h 2677919"/>
                    <a:gd name="connsiteX20" fmla="*/ 1252105 w 2252230"/>
                    <a:gd name="connsiteY20" fmla="*/ 1520126 h 2677919"/>
                    <a:gd name="connsiteX21" fmla="*/ 1340428 w 2252230"/>
                    <a:gd name="connsiteY21" fmla="*/ 1572080 h 2677919"/>
                    <a:gd name="connsiteX22" fmla="*/ 1262496 w 2252230"/>
                    <a:gd name="connsiteY22" fmla="*/ 1436998 h 2677919"/>
                    <a:gd name="connsiteX23" fmla="*/ 1358612 w 2252230"/>
                    <a:gd name="connsiteY23" fmla="*/ 1286330 h 2677919"/>
                    <a:gd name="connsiteX24" fmla="*/ 1381991 w 2252230"/>
                    <a:gd name="connsiteY24" fmla="*/ 1236973 h 2677919"/>
                    <a:gd name="connsiteX25" fmla="*/ 1379394 w 2252230"/>
                    <a:gd name="connsiteY25" fmla="*/ 1112282 h 2677919"/>
                    <a:gd name="connsiteX26" fmla="*/ 1462521 w 2252230"/>
                    <a:gd name="connsiteY26" fmla="*/ 1031753 h 2677919"/>
                    <a:gd name="connsiteX27" fmla="*/ 1498889 w 2252230"/>
                    <a:gd name="connsiteY27" fmla="*/ 1070719 h 2677919"/>
                    <a:gd name="connsiteX28" fmla="*/ 1444337 w 2252230"/>
                    <a:gd name="connsiteY28" fmla="*/ 1182421 h 2677919"/>
                    <a:gd name="connsiteX29" fmla="*/ 1504084 w 2252230"/>
                    <a:gd name="connsiteY29" fmla="*/ 1244766 h 2677919"/>
                    <a:gd name="connsiteX30" fmla="*/ 1535257 w 2252230"/>
                    <a:gd name="connsiteY30" fmla="*/ 1166835 h 2677919"/>
                    <a:gd name="connsiteX31" fmla="*/ 1678132 w 2252230"/>
                    <a:gd name="connsiteY31" fmla="*/ 1091501 h 2677919"/>
                    <a:gd name="connsiteX32" fmla="*/ 1732684 w 2252230"/>
                    <a:gd name="connsiteY32" fmla="*/ 969407 h 2677919"/>
                    <a:gd name="connsiteX33" fmla="*/ 1836594 w 2252230"/>
                    <a:gd name="connsiteY33" fmla="*/ 881085 h 2677919"/>
                    <a:gd name="connsiteX34" fmla="*/ 1836594 w 2252230"/>
                    <a:gd name="connsiteY34" fmla="*/ 779773 h 2677919"/>
                    <a:gd name="connsiteX35" fmla="*/ 1914525 w 2252230"/>
                    <a:gd name="connsiteY35" fmla="*/ 569357 h 2677919"/>
                    <a:gd name="connsiteX36" fmla="*/ 1875559 w 2252230"/>
                    <a:gd name="connsiteY36" fmla="*/ 413494 h 2677919"/>
                    <a:gd name="connsiteX37" fmla="*/ 1823605 w 2252230"/>
                    <a:gd name="connsiteY37" fmla="*/ 416091 h 2677919"/>
                    <a:gd name="connsiteX38" fmla="*/ 1859973 w 2252230"/>
                    <a:gd name="connsiteY38" fmla="*/ 348551 h 2677919"/>
                    <a:gd name="connsiteX39" fmla="*/ 1833996 w 2252230"/>
                    <a:gd name="connsiteY39" fmla="*/ 275814 h 2677919"/>
                    <a:gd name="connsiteX40" fmla="*/ 1888548 w 2252230"/>
                    <a:gd name="connsiteY40" fmla="*/ 187491 h 2677919"/>
                    <a:gd name="connsiteX41" fmla="*/ 1896341 w 2252230"/>
                    <a:gd name="connsiteY41" fmla="*/ 104364 h 2677919"/>
                    <a:gd name="connsiteX42" fmla="*/ 1995055 w 2252230"/>
                    <a:gd name="connsiteY42" fmla="*/ 169307 h 2677919"/>
                    <a:gd name="connsiteX43" fmla="*/ 2044412 w 2252230"/>
                    <a:gd name="connsiteY43" fmla="*/ 106962 h 2677919"/>
                    <a:gd name="connsiteX44" fmla="*/ 1989859 w 2252230"/>
                    <a:gd name="connsiteY44" fmla="*/ 91376 h 2677919"/>
                    <a:gd name="connsiteX45" fmla="*/ 1961284 w 2252230"/>
                    <a:gd name="connsiteY45" fmla="*/ 34226 h 2677919"/>
                    <a:gd name="connsiteX46" fmla="*/ 2021032 w 2252230"/>
                    <a:gd name="connsiteY46" fmla="*/ 18639 h 2677919"/>
                    <a:gd name="connsiteX47" fmla="*/ 2072987 w 2252230"/>
                    <a:gd name="connsiteY47" fmla="*/ 55007 h 2677919"/>
                    <a:gd name="connsiteX48" fmla="*/ 2109355 w 2252230"/>
                    <a:gd name="connsiteY48" fmla="*/ 205676 h 2677919"/>
                    <a:gd name="connsiteX49" fmla="*/ 2189884 w 2252230"/>
                    <a:gd name="connsiteY49" fmla="*/ 299194 h 2677919"/>
                    <a:gd name="connsiteX50" fmla="*/ 2252230 w 2252230"/>
                    <a:gd name="connsiteY50" fmla="*/ 442069 h 2677919"/>
                    <a:gd name="connsiteX51" fmla="*/ 2244437 w 2252230"/>
                    <a:gd name="connsiteY51" fmla="*/ 566760 h 2677919"/>
                    <a:gd name="connsiteX52" fmla="*/ 2200275 w 2252230"/>
                    <a:gd name="connsiteY52" fmla="*/ 613519 h 2677919"/>
                    <a:gd name="connsiteX53" fmla="*/ 2208069 w 2252230"/>
                    <a:gd name="connsiteY53" fmla="*/ 756394 h 2677919"/>
                    <a:gd name="connsiteX54" fmla="*/ 2148321 w 2252230"/>
                    <a:gd name="connsiteY54" fmla="*/ 746003 h 2677919"/>
                    <a:gd name="connsiteX55" fmla="*/ 2109355 w 2252230"/>
                    <a:gd name="connsiteY55" fmla="*/ 800555 h 2677919"/>
                    <a:gd name="connsiteX56" fmla="*/ 2163907 w 2252230"/>
                    <a:gd name="connsiteY56" fmla="*/ 972005 h 2677919"/>
                    <a:gd name="connsiteX57" fmla="*/ 2135332 w 2252230"/>
                    <a:gd name="connsiteY57" fmla="*/ 1133064 h 2677919"/>
                    <a:gd name="connsiteX58" fmla="*/ 2122344 w 2252230"/>
                    <a:gd name="connsiteY58" fmla="*/ 1255157 h 2677919"/>
                    <a:gd name="connsiteX59" fmla="*/ 2166505 w 2252230"/>
                    <a:gd name="connsiteY59" fmla="*/ 1379848 h 2677919"/>
                    <a:gd name="connsiteX60" fmla="*/ 2098964 w 2252230"/>
                    <a:gd name="connsiteY60" fmla="*/ 1444791 h 2677919"/>
                    <a:gd name="connsiteX61" fmla="*/ 2114550 w 2252230"/>
                    <a:gd name="connsiteY61" fmla="*/ 1522723 h 2677919"/>
                    <a:gd name="connsiteX62" fmla="*/ 2044412 w 2252230"/>
                    <a:gd name="connsiteY62" fmla="*/ 1546103 h 2677919"/>
                    <a:gd name="connsiteX63" fmla="*/ 2044412 w 2252230"/>
                    <a:gd name="connsiteY63" fmla="*/ 1603253 h 2677919"/>
                    <a:gd name="connsiteX64" fmla="*/ 2010641 w 2252230"/>
                    <a:gd name="connsiteY64" fmla="*/ 1530516 h 2677919"/>
                    <a:gd name="connsiteX65" fmla="*/ 2021032 w 2252230"/>
                    <a:gd name="connsiteY65" fmla="*/ 1418814 h 2677919"/>
                    <a:gd name="connsiteX66" fmla="*/ 2015837 w 2252230"/>
                    <a:gd name="connsiteY66" fmla="*/ 1447389 h 2677919"/>
                    <a:gd name="connsiteX67" fmla="*/ 1958687 w 2252230"/>
                    <a:gd name="connsiteY67" fmla="*/ 1530516 h 2677919"/>
                    <a:gd name="connsiteX68" fmla="*/ 1901537 w 2252230"/>
                    <a:gd name="connsiteY68" fmla="*/ 1553896 h 2677919"/>
                    <a:gd name="connsiteX69" fmla="*/ 1891146 w 2252230"/>
                    <a:gd name="connsiteY69" fmla="*/ 1696771 h 2677919"/>
                    <a:gd name="connsiteX70" fmla="*/ 1841789 w 2252230"/>
                    <a:gd name="connsiteY70" fmla="*/ 1696771 h 2677919"/>
                    <a:gd name="connsiteX71" fmla="*/ 1846984 w 2252230"/>
                    <a:gd name="connsiteY71" fmla="*/ 1673391 h 2677919"/>
                    <a:gd name="connsiteX72" fmla="*/ 1808019 w 2252230"/>
                    <a:gd name="connsiteY72" fmla="*/ 1579873 h 2677919"/>
                    <a:gd name="connsiteX73" fmla="*/ 1748271 w 2252230"/>
                    <a:gd name="connsiteY73" fmla="*/ 1660403 h 2677919"/>
                    <a:gd name="connsiteX74" fmla="*/ 1717098 w 2252230"/>
                    <a:gd name="connsiteY74" fmla="*/ 1699369 h 2677919"/>
                    <a:gd name="connsiteX75" fmla="*/ 1602798 w 2252230"/>
                    <a:gd name="connsiteY75" fmla="*/ 1709760 h 2677919"/>
                    <a:gd name="connsiteX76" fmla="*/ 1506682 w 2252230"/>
                    <a:gd name="connsiteY76" fmla="*/ 1743530 h 2677919"/>
                    <a:gd name="connsiteX77" fmla="*/ 1545648 w 2252230"/>
                    <a:gd name="connsiteY77" fmla="*/ 1694173 h 2677919"/>
                    <a:gd name="connsiteX78" fmla="*/ 1493694 w 2252230"/>
                    <a:gd name="connsiteY78" fmla="*/ 1694173 h 2677919"/>
                    <a:gd name="connsiteX79" fmla="*/ 1459923 w 2252230"/>
                    <a:gd name="connsiteY79" fmla="*/ 1678587 h 2677919"/>
                    <a:gd name="connsiteX80" fmla="*/ 1423555 w 2252230"/>
                    <a:gd name="connsiteY80" fmla="*/ 1629230 h 2677919"/>
                    <a:gd name="connsiteX81" fmla="*/ 1410566 w 2252230"/>
                    <a:gd name="connsiteY81" fmla="*/ 1738335 h 2677919"/>
                    <a:gd name="connsiteX82" fmla="*/ 1493694 w 2252230"/>
                    <a:gd name="connsiteY82" fmla="*/ 1800680 h 2677919"/>
                    <a:gd name="connsiteX83" fmla="*/ 1376796 w 2252230"/>
                    <a:gd name="connsiteY83" fmla="*/ 1865623 h 2677919"/>
                    <a:gd name="connsiteX84" fmla="*/ 1304059 w 2252230"/>
                    <a:gd name="connsiteY84" fmla="*/ 2026682 h 2677919"/>
                    <a:gd name="connsiteX85" fmla="*/ 1215737 w 2252230"/>
                    <a:gd name="connsiteY85" fmla="*/ 2000705 h 2677919"/>
                    <a:gd name="connsiteX86" fmla="*/ 1150794 w 2252230"/>
                    <a:gd name="connsiteY86" fmla="*/ 1943555 h 2677919"/>
                    <a:gd name="connsiteX87" fmla="*/ 1179369 w 2252230"/>
                    <a:gd name="connsiteY87" fmla="*/ 1839646 h 2677919"/>
                    <a:gd name="connsiteX88" fmla="*/ 1192357 w 2252230"/>
                    <a:gd name="connsiteY88" fmla="*/ 1727944 h 2677919"/>
                    <a:gd name="connsiteX89" fmla="*/ 1127414 w 2252230"/>
                    <a:gd name="connsiteY89" fmla="*/ 1777301 h 2677919"/>
                    <a:gd name="connsiteX90" fmla="*/ 1080655 w 2252230"/>
                    <a:gd name="connsiteY90" fmla="*/ 1881210 h 2677919"/>
                    <a:gd name="connsiteX91" fmla="*/ 1046884 w 2252230"/>
                    <a:gd name="connsiteY91" fmla="*/ 1855232 h 2677919"/>
                    <a:gd name="connsiteX92" fmla="*/ 1101437 w 2252230"/>
                    <a:gd name="connsiteY92" fmla="*/ 1761714 h 2677919"/>
                    <a:gd name="connsiteX93" fmla="*/ 994930 w 2252230"/>
                    <a:gd name="connsiteY93" fmla="*/ 1759116 h 2677919"/>
                    <a:gd name="connsiteX94" fmla="*/ 919596 w 2252230"/>
                    <a:gd name="connsiteY94" fmla="*/ 1826657 h 2677919"/>
                    <a:gd name="connsiteX95" fmla="*/ 794905 w 2252230"/>
                    <a:gd name="connsiteY95" fmla="*/ 1865623 h 2677919"/>
                    <a:gd name="connsiteX96" fmla="*/ 683203 w 2252230"/>
                    <a:gd name="connsiteY96" fmla="*/ 1914980 h 2677919"/>
                    <a:gd name="connsiteX97" fmla="*/ 592282 w 2252230"/>
                    <a:gd name="connsiteY97" fmla="*/ 1909785 h 2677919"/>
                    <a:gd name="connsiteX98" fmla="*/ 423430 w 2252230"/>
                    <a:gd name="connsiteY98" fmla="*/ 1995510 h 2677919"/>
                    <a:gd name="connsiteX99" fmla="*/ 361084 w 2252230"/>
                    <a:gd name="connsiteY99" fmla="*/ 2003303 h 2677919"/>
                    <a:gd name="connsiteX100" fmla="*/ 464994 w 2252230"/>
                    <a:gd name="connsiteY100" fmla="*/ 2478687 h 2677919"/>
                    <a:gd name="connsiteX101" fmla="*/ 457200 w 2252230"/>
                    <a:gd name="connsiteY101" fmla="*/ 2603378 h 2677919"/>
                    <a:gd name="connsiteX102" fmla="*/ 402648 w 2252230"/>
                    <a:gd name="connsiteY102" fmla="*/ 2590389 h 2677919"/>
                    <a:gd name="connsiteX103" fmla="*/ 381866 w 2252230"/>
                    <a:gd name="connsiteY103" fmla="*/ 2611171 h 2677919"/>
                    <a:gd name="connsiteX104" fmla="*/ 402648 w 2252230"/>
                    <a:gd name="connsiteY104" fmla="*/ 2637148 h 2677919"/>
                    <a:gd name="connsiteX105" fmla="*/ 325727 w 2252230"/>
                    <a:gd name="connsiteY105" fmla="*/ 2677846 h 2677919"/>
                    <a:gd name="connsiteX0" fmla="*/ 325727 w 2252230"/>
                    <a:gd name="connsiteY0" fmla="*/ 2677846 h 2677919"/>
                    <a:gd name="connsiteX1" fmla="*/ 225714 w 2252230"/>
                    <a:gd name="connsiteY1" fmla="*/ 2646096 h 2677919"/>
                    <a:gd name="connsiteX2" fmla="*/ 179244 w 2252230"/>
                    <a:gd name="connsiteY2" fmla="*/ 2613769 h 2677919"/>
                    <a:gd name="connsiteX3" fmla="*/ 230477 w 2252230"/>
                    <a:gd name="connsiteY3" fmla="*/ 2587358 h 2677919"/>
                    <a:gd name="connsiteX4" fmla="*/ 236394 w 2252230"/>
                    <a:gd name="connsiteY4" fmla="*/ 2538435 h 2677919"/>
                    <a:gd name="connsiteX5" fmla="*/ 217777 w 2252230"/>
                    <a:gd name="connsiteY5" fmla="*/ 2512745 h 2677919"/>
                    <a:gd name="connsiteX6" fmla="*/ 207819 w 2252230"/>
                    <a:gd name="connsiteY6" fmla="*/ 2463101 h 2677919"/>
                    <a:gd name="connsiteX7" fmla="*/ 161059 w 2252230"/>
                    <a:gd name="connsiteY7" fmla="*/ 2416341 h 2677919"/>
                    <a:gd name="connsiteX8" fmla="*/ 41564 w 2252230"/>
                    <a:gd name="connsiteY8" fmla="*/ 2205926 h 2677919"/>
                    <a:gd name="connsiteX9" fmla="*/ 0 w 2252230"/>
                    <a:gd name="connsiteY9" fmla="*/ 2146178 h 2677919"/>
                    <a:gd name="connsiteX10" fmla="*/ 200025 w 2252230"/>
                    <a:gd name="connsiteY10" fmla="*/ 2107212 h 2677919"/>
                    <a:gd name="connsiteX11" fmla="*/ 263814 w 2252230"/>
                    <a:gd name="connsiteY11" fmla="*/ 2026970 h 2677919"/>
                    <a:gd name="connsiteX12" fmla="*/ 332509 w 2252230"/>
                    <a:gd name="connsiteY12" fmla="*/ 2003303 h 2677919"/>
                    <a:gd name="connsiteX13" fmla="*/ 322119 w 2252230"/>
                    <a:gd name="connsiteY13" fmla="*/ 1889003 h 2677919"/>
                    <a:gd name="connsiteX14" fmla="*/ 407844 w 2252230"/>
                    <a:gd name="connsiteY14" fmla="*/ 1889003 h 2677919"/>
                    <a:gd name="connsiteX15" fmla="*/ 587087 w 2252230"/>
                    <a:gd name="connsiteY15" fmla="*/ 1717553 h 2677919"/>
                    <a:gd name="connsiteX16" fmla="*/ 745548 w 2252230"/>
                    <a:gd name="connsiteY16" fmla="*/ 1566885 h 2677919"/>
                    <a:gd name="connsiteX17" fmla="*/ 787112 w 2252230"/>
                    <a:gd name="connsiteY17" fmla="*/ 1608448 h 2677919"/>
                    <a:gd name="connsiteX18" fmla="*/ 949614 w 2252230"/>
                    <a:gd name="connsiteY18" fmla="*/ 1566595 h 2677919"/>
                    <a:gd name="connsiteX19" fmla="*/ 1083253 w 2252230"/>
                    <a:gd name="connsiteY19" fmla="*/ 1507137 h 2677919"/>
                    <a:gd name="connsiteX20" fmla="*/ 1252105 w 2252230"/>
                    <a:gd name="connsiteY20" fmla="*/ 1520126 h 2677919"/>
                    <a:gd name="connsiteX21" fmla="*/ 1340428 w 2252230"/>
                    <a:gd name="connsiteY21" fmla="*/ 1572080 h 2677919"/>
                    <a:gd name="connsiteX22" fmla="*/ 1262496 w 2252230"/>
                    <a:gd name="connsiteY22" fmla="*/ 1436998 h 2677919"/>
                    <a:gd name="connsiteX23" fmla="*/ 1358612 w 2252230"/>
                    <a:gd name="connsiteY23" fmla="*/ 1286330 h 2677919"/>
                    <a:gd name="connsiteX24" fmla="*/ 1381991 w 2252230"/>
                    <a:gd name="connsiteY24" fmla="*/ 1236973 h 2677919"/>
                    <a:gd name="connsiteX25" fmla="*/ 1379394 w 2252230"/>
                    <a:gd name="connsiteY25" fmla="*/ 1112282 h 2677919"/>
                    <a:gd name="connsiteX26" fmla="*/ 1462521 w 2252230"/>
                    <a:gd name="connsiteY26" fmla="*/ 1031753 h 2677919"/>
                    <a:gd name="connsiteX27" fmla="*/ 1498889 w 2252230"/>
                    <a:gd name="connsiteY27" fmla="*/ 1070719 h 2677919"/>
                    <a:gd name="connsiteX28" fmla="*/ 1444337 w 2252230"/>
                    <a:gd name="connsiteY28" fmla="*/ 1182421 h 2677919"/>
                    <a:gd name="connsiteX29" fmla="*/ 1504084 w 2252230"/>
                    <a:gd name="connsiteY29" fmla="*/ 1244766 h 2677919"/>
                    <a:gd name="connsiteX30" fmla="*/ 1535257 w 2252230"/>
                    <a:gd name="connsiteY30" fmla="*/ 1166835 h 2677919"/>
                    <a:gd name="connsiteX31" fmla="*/ 1678132 w 2252230"/>
                    <a:gd name="connsiteY31" fmla="*/ 1091501 h 2677919"/>
                    <a:gd name="connsiteX32" fmla="*/ 1732684 w 2252230"/>
                    <a:gd name="connsiteY32" fmla="*/ 969407 h 2677919"/>
                    <a:gd name="connsiteX33" fmla="*/ 1836594 w 2252230"/>
                    <a:gd name="connsiteY33" fmla="*/ 881085 h 2677919"/>
                    <a:gd name="connsiteX34" fmla="*/ 1836594 w 2252230"/>
                    <a:gd name="connsiteY34" fmla="*/ 779773 h 2677919"/>
                    <a:gd name="connsiteX35" fmla="*/ 1914525 w 2252230"/>
                    <a:gd name="connsiteY35" fmla="*/ 569357 h 2677919"/>
                    <a:gd name="connsiteX36" fmla="*/ 1875559 w 2252230"/>
                    <a:gd name="connsiteY36" fmla="*/ 413494 h 2677919"/>
                    <a:gd name="connsiteX37" fmla="*/ 1823605 w 2252230"/>
                    <a:gd name="connsiteY37" fmla="*/ 416091 h 2677919"/>
                    <a:gd name="connsiteX38" fmla="*/ 1859973 w 2252230"/>
                    <a:gd name="connsiteY38" fmla="*/ 348551 h 2677919"/>
                    <a:gd name="connsiteX39" fmla="*/ 1833996 w 2252230"/>
                    <a:gd name="connsiteY39" fmla="*/ 275814 h 2677919"/>
                    <a:gd name="connsiteX40" fmla="*/ 1888548 w 2252230"/>
                    <a:gd name="connsiteY40" fmla="*/ 187491 h 2677919"/>
                    <a:gd name="connsiteX41" fmla="*/ 1896341 w 2252230"/>
                    <a:gd name="connsiteY41" fmla="*/ 104364 h 2677919"/>
                    <a:gd name="connsiteX42" fmla="*/ 1995055 w 2252230"/>
                    <a:gd name="connsiteY42" fmla="*/ 169307 h 2677919"/>
                    <a:gd name="connsiteX43" fmla="*/ 2044412 w 2252230"/>
                    <a:gd name="connsiteY43" fmla="*/ 106962 h 2677919"/>
                    <a:gd name="connsiteX44" fmla="*/ 1989859 w 2252230"/>
                    <a:gd name="connsiteY44" fmla="*/ 91376 h 2677919"/>
                    <a:gd name="connsiteX45" fmla="*/ 1961284 w 2252230"/>
                    <a:gd name="connsiteY45" fmla="*/ 34226 h 2677919"/>
                    <a:gd name="connsiteX46" fmla="*/ 2021032 w 2252230"/>
                    <a:gd name="connsiteY46" fmla="*/ 18639 h 2677919"/>
                    <a:gd name="connsiteX47" fmla="*/ 2072987 w 2252230"/>
                    <a:gd name="connsiteY47" fmla="*/ 55007 h 2677919"/>
                    <a:gd name="connsiteX48" fmla="*/ 2109355 w 2252230"/>
                    <a:gd name="connsiteY48" fmla="*/ 205676 h 2677919"/>
                    <a:gd name="connsiteX49" fmla="*/ 2189884 w 2252230"/>
                    <a:gd name="connsiteY49" fmla="*/ 299194 h 2677919"/>
                    <a:gd name="connsiteX50" fmla="*/ 2252230 w 2252230"/>
                    <a:gd name="connsiteY50" fmla="*/ 442069 h 2677919"/>
                    <a:gd name="connsiteX51" fmla="*/ 2244437 w 2252230"/>
                    <a:gd name="connsiteY51" fmla="*/ 566760 h 2677919"/>
                    <a:gd name="connsiteX52" fmla="*/ 2200275 w 2252230"/>
                    <a:gd name="connsiteY52" fmla="*/ 613519 h 2677919"/>
                    <a:gd name="connsiteX53" fmla="*/ 2208069 w 2252230"/>
                    <a:gd name="connsiteY53" fmla="*/ 756394 h 2677919"/>
                    <a:gd name="connsiteX54" fmla="*/ 2148321 w 2252230"/>
                    <a:gd name="connsiteY54" fmla="*/ 746003 h 2677919"/>
                    <a:gd name="connsiteX55" fmla="*/ 2109355 w 2252230"/>
                    <a:gd name="connsiteY55" fmla="*/ 800555 h 2677919"/>
                    <a:gd name="connsiteX56" fmla="*/ 2163907 w 2252230"/>
                    <a:gd name="connsiteY56" fmla="*/ 972005 h 2677919"/>
                    <a:gd name="connsiteX57" fmla="*/ 2135332 w 2252230"/>
                    <a:gd name="connsiteY57" fmla="*/ 1133064 h 2677919"/>
                    <a:gd name="connsiteX58" fmla="*/ 2122344 w 2252230"/>
                    <a:gd name="connsiteY58" fmla="*/ 1255157 h 2677919"/>
                    <a:gd name="connsiteX59" fmla="*/ 2166505 w 2252230"/>
                    <a:gd name="connsiteY59" fmla="*/ 1379848 h 2677919"/>
                    <a:gd name="connsiteX60" fmla="*/ 2098964 w 2252230"/>
                    <a:gd name="connsiteY60" fmla="*/ 1444791 h 2677919"/>
                    <a:gd name="connsiteX61" fmla="*/ 2114550 w 2252230"/>
                    <a:gd name="connsiteY61" fmla="*/ 1522723 h 2677919"/>
                    <a:gd name="connsiteX62" fmla="*/ 2044412 w 2252230"/>
                    <a:gd name="connsiteY62" fmla="*/ 1546103 h 2677919"/>
                    <a:gd name="connsiteX63" fmla="*/ 2044412 w 2252230"/>
                    <a:gd name="connsiteY63" fmla="*/ 1603253 h 2677919"/>
                    <a:gd name="connsiteX64" fmla="*/ 2010641 w 2252230"/>
                    <a:gd name="connsiteY64" fmla="*/ 1530516 h 2677919"/>
                    <a:gd name="connsiteX65" fmla="*/ 2021032 w 2252230"/>
                    <a:gd name="connsiteY65" fmla="*/ 1418814 h 2677919"/>
                    <a:gd name="connsiteX66" fmla="*/ 2015837 w 2252230"/>
                    <a:gd name="connsiteY66" fmla="*/ 1447389 h 2677919"/>
                    <a:gd name="connsiteX67" fmla="*/ 1958687 w 2252230"/>
                    <a:gd name="connsiteY67" fmla="*/ 1530516 h 2677919"/>
                    <a:gd name="connsiteX68" fmla="*/ 1901537 w 2252230"/>
                    <a:gd name="connsiteY68" fmla="*/ 1553896 h 2677919"/>
                    <a:gd name="connsiteX69" fmla="*/ 1891146 w 2252230"/>
                    <a:gd name="connsiteY69" fmla="*/ 1696771 h 2677919"/>
                    <a:gd name="connsiteX70" fmla="*/ 1841789 w 2252230"/>
                    <a:gd name="connsiteY70" fmla="*/ 1696771 h 2677919"/>
                    <a:gd name="connsiteX71" fmla="*/ 1846984 w 2252230"/>
                    <a:gd name="connsiteY71" fmla="*/ 1673391 h 2677919"/>
                    <a:gd name="connsiteX72" fmla="*/ 1808019 w 2252230"/>
                    <a:gd name="connsiteY72" fmla="*/ 1579873 h 2677919"/>
                    <a:gd name="connsiteX73" fmla="*/ 1748271 w 2252230"/>
                    <a:gd name="connsiteY73" fmla="*/ 1660403 h 2677919"/>
                    <a:gd name="connsiteX74" fmla="*/ 1717098 w 2252230"/>
                    <a:gd name="connsiteY74" fmla="*/ 1699369 h 2677919"/>
                    <a:gd name="connsiteX75" fmla="*/ 1602798 w 2252230"/>
                    <a:gd name="connsiteY75" fmla="*/ 1709760 h 2677919"/>
                    <a:gd name="connsiteX76" fmla="*/ 1506682 w 2252230"/>
                    <a:gd name="connsiteY76" fmla="*/ 1743530 h 2677919"/>
                    <a:gd name="connsiteX77" fmla="*/ 1545648 w 2252230"/>
                    <a:gd name="connsiteY77" fmla="*/ 1694173 h 2677919"/>
                    <a:gd name="connsiteX78" fmla="*/ 1493694 w 2252230"/>
                    <a:gd name="connsiteY78" fmla="*/ 1694173 h 2677919"/>
                    <a:gd name="connsiteX79" fmla="*/ 1459923 w 2252230"/>
                    <a:gd name="connsiteY79" fmla="*/ 1678587 h 2677919"/>
                    <a:gd name="connsiteX80" fmla="*/ 1423555 w 2252230"/>
                    <a:gd name="connsiteY80" fmla="*/ 1629230 h 2677919"/>
                    <a:gd name="connsiteX81" fmla="*/ 1410566 w 2252230"/>
                    <a:gd name="connsiteY81" fmla="*/ 1738335 h 2677919"/>
                    <a:gd name="connsiteX82" fmla="*/ 1493694 w 2252230"/>
                    <a:gd name="connsiteY82" fmla="*/ 1800680 h 2677919"/>
                    <a:gd name="connsiteX83" fmla="*/ 1376796 w 2252230"/>
                    <a:gd name="connsiteY83" fmla="*/ 1865623 h 2677919"/>
                    <a:gd name="connsiteX84" fmla="*/ 1304059 w 2252230"/>
                    <a:gd name="connsiteY84" fmla="*/ 2026682 h 2677919"/>
                    <a:gd name="connsiteX85" fmla="*/ 1215737 w 2252230"/>
                    <a:gd name="connsiteY85" fmla="*/ 2000705 h 2677919"/>
                    <a:gd name="connsiteX86" fmla="*/ 1150794 w 2252230"/>
                    <a:gd name="connsiteY86" fmla="*/ 1943555 h 2677919"/>
                    <a:gd name="connsiteX87" fmla="*/ 1179369 w 2252230"/>
                    <a:gd name="connsiteY87" fmla="*/ 1839646 h 2677919"/>
                    <a:gd name="connsiteX88" fmla="*/ 1192357 w 2252230"/>
                    <a:gd name="connsiteY88" fmla="*/ 1727944 h 2677919"/>
                    <a:gd name="connsiteX89" fmla="*/ 1127414 w 2252230"/>
                    <a:gd name="connsiteY89" fmla="*/ 1777301 h 2677919"/>
                    <a:gd name="connsiteX90" fmla="*/ 1080655 w 2252230"/>
                    <a:gd name="connsiteY90" fmla="*/ 1881210 h 2677919"/>
                    <a:gd name="connsiteX91" fmla="*/ 1046884 w 2252230"/>
                    <a:gd name="connsiteY91" fmla="*/ 1855232 h 2677919"/>
                    <a:gd name="connsiteX92" fmla="*/ 1101437 w 2252230"/>
                    <a:gd name="connsiteY92" fmla="*/ 1761714 h 2677919"/>
                    <a:gd name="connsiteX93" fmla="*/ 994930 w 2252230"/>
                    <a:gd name="connsiteY93" fmla="*/ 1759116 h 2677919"/>
                    <a:gd name="connsiteX94" fmla="*/ 919596 w 2252230"/>
                    <a:gd name="connsiteY94" fmla="*/ 1826657 h 2677919"/>
                    <a:gd name="connsiteX95" fmla="*/ 794905 w 2252230"/>
                    <a:gd name="connsiteY95" fmla="*/ 1865623 h 2677919"/>
                    <a:gd name="connsiteX96" fmla="*/ 592282 w 2252230"/>
                    <a:gd name="connsiteY96" fmla="*/ 1909785 h 2677919"/>
                    <a:gd name="connsiteX97" fmla="*/ 423430 w 2252230"/>
                    <a:gd name="connsiteY97" fmla="*/ 1995510 h 2677919"/>
                    <a:gd name="connsiteX98" fmla="*/ 361084 w 2252230"/>
                    <a:gd name="connsiteY98" fmla="*/ 2003303 h 2677919"/>
                    <a:gd name="connsiteX99" fmla="*/ 464994 w 2252230"/>
                    <a:gd name="connsiteY99" fmla="*/ 2478687 h 2677919"/>
                    <a:gd name="connsiteX100" fmla="*/ 457200 w 2252230"/>
                    <a:gd name="connsiteY100" fmla="*/ 2603378 h 2677919"/>
                    <a:gd name="connsiteX101" fmla="*/ 402648 w 2252230"/>
                    <a:gd name="connsiteY101" fmla="*/ 2590389 h 2677919"/>
                    <a:gd name="connsiteX102" fmla="*/ 381866 w 2252230"/>
                    <a:gd name="connsiteY102" fmla="*/ 2611171 h 2677919"/>
                    <a:gd name="connsiteX103" fmla="*/ 402648 w 2252230"/>
                    <a:gd name="connsiteY103" fmla="*/ 2637148 h 2677919"/>
                    <a:gd name="connsiteX104" fmla="*/ 325727 w 2252230"/>
                    <a:gd name="connsiteY104" fmla="*/ 2677846 h 2677919"/>
                    <a:gd name="connsiteX0" fmla="*/ 325727 w 2252230"/>
                    <a:gd name="connsiteY0" fmla="*/ 2677846 h 2677919"/>
                    <a:gd name="connsiteX1" fmla="*/ 225714 w 2252230"/>
                    <a:gd name="connsiteY1" fmla="*/ 2646096 h 2677919"/>
                    <a:gd name="connsiteX2" fmla="*/ 179244 w 2252230"/>
                    <a:gd name="connsiteY2" fmla="*/ 2613769 h 2677919"/>
                    <a:gd name="connsiteX3" fmla="*/ 230477 w 2252230"/>
                    <a:gd name="connsiteY3" fmla="*/ 2587358 h 2677919"/>
                    <a:gd name="connsiteX4" fmla="*/ 236394 w 2252230"/>
                    <a:gd name="connsiteY4" fmla="*/ 2538435 h 2677919"/>
                    <a:gd name="connsiteX5" fmla="*/ 217777 w 2252230"/>
                    <a:gd name="connsiteY5" fmla="*/ 2512745 h 2677919"/>
                    <a:gd name="connsiteX6" fmla="*/ 207819 w 2252230"/>
                    <a:gd name="connsiteY6" fmla="*/ 2463101 h 2677919"/>
                    <a:gd name="connsiteX7" fmla="*/ 161059 w 2252230"/>
                    <a:gd name="connsiteY7" fmla="*/ 2416341 h 2677919"/>
                    <a:gd name="connsiteX8" fmla="*/ 41564 w 2252230"/>
                    <a:gd name="connsiteY8" fmla="*/ 2205926 h 2677919"/>
                    <a:gd name="connsiteX9" fmla="*/ 0 w 2252230"/>
                    <a:gd name="connsiteY9" fmla="*/ 2146178 h 2677919"/>
                    <a:gd name="connsiteX10" fmla="*/ 200025 w 2252230"/>
                    <a:gd name="connsiteY10" fmla="*/ 2107212 h 2677919"/>
                    <a:gd name="connsiteX11" fmla="*/ 263814 w 2252230"/>
                    <a:gd name="connsiteY11" fmla="*/ 2026970 h 2677919"/>
                    <a:gd name="connsiteX12" fmla="*/ 332509 w 2252230"/>
                    <a:gd name="connsiteY12" fmla="*/ 2003303 h 2677919"/>
                    <a:gd name="connsiteX13" fmla="*/ 322119 w 2252230"/>
                    <a:gd name="connsiteY13" fmla="*/ 1889003 h 2677919"/>
                    <a:gd name="connsiteX14" fmla="*/ 407844 w 2252230"/>
                    <a:gd name="connsiteY14" fmla="*/ 1889003 h 2677919"/>
                    <a:gd name="connsiteX15" fmla="*/ 587087 w 2252230"/>
                    <a:gd name="connsiteY15" fmla="*/ 1717553 h 2677919"/>
                    <a:gd name="connsiteX16" fmla="*/ 745548 w 2252230"/>
                    <a:gd name="connsiteY16" fmla="*/ 1566885 h 2677919"/>
                    <a:gd name="connsiteX17" fmla="*/ 787112 w 2252230"/>
                    <a:gd name="connsiteY17" fmla="*/ 1608448 h 2677919"/>
                    <a:gd name="connsiteX18" fmla="*/ 949614 w 2252230"/>
                    <a:gd name="connsiteY18" fmla="*/ 1566595 h 2677919"/>
                    <a:gd name="connsiteX19" fmla="*/ 1083253 w 2252230"/>
                    <a:gd name="connsiteY19" fmla="*/ 1507137 h 2677919"/>
                    <a:gd name="connsiteX20" fmla="*/ 1252105 w 2252230"/>
                    <a:gd name="connsiteY20" fmla="*/ 1520126 h 2677919"/>
                    <a:gd name="connsiteX21" fmla="*/ 1340428 w 2252230"/>
                    <a:gd name="connsiteY21" fmla="*/ 1572080 h 2677919"/>
                    <a:gd name="connsiteX22" fmla="*/ 1262496 w 2252230"/>
                    <a:gd name="connsiteY22" fmla="*/ 1436998 h 2677919"/>
                    <a:gd name="connsiteX23" fmla="*/ 1358612 w 2252230"/>
                    <a:gd name="connsiteY23" fmla="*/ 1286330 h 2677919"/>
                    <a:gd name="connsiteX24" fmla="*/ 1381991 w 2252230"/>
                    <a:gd name="connsiteY24" fmla="*/ 1236973 h 2677919"/>
                    <a:gd name="connsiteX25" fmla="*/ 1379394 w 2252230"/>
                    <a:gd name="connsiteY25" fmla="*/ 1112282 h 2677919"/>
                    <a:gd name="connsiteX26" fmla="*/ 1462521 w 2252230"/>
                    <a:gd name="connsiteY26" fmla="*/ 1031753 h 2677919"/>
                    <a:gd name="connsiteX27" fmla="*/ 1498889 w 2252230"/>
                    <a:gd name="connsiteY27" fmla="*/ 1070719 h 2677919"/>
                    <a:gd name="connsiteX28" fmla="*/ 1444337 w 2252230"/>
                    <a:gd name="connsiteY28" fmla="*/ 1182421 h 2677919"/>
                    <a:gd name="connsiteX29" fmla="*/ 1504084 w 2252230"/>
                    <a:gd name="connsiteY29" fmla="*/ 1244766 h 2677919"/>
                    <a:gd name="connsiteX30" fmla="*/ 1535257 w 2252230"/>
                    <a:gd name="connsiteY30" fmla="*/ 1166835 h 2677919"/>
                    <a:gd name="connsiteX31" fmla="*/ 1678132 w 2252230"/>
                    <a:gd name="connsiteY31" fmla="*/ 1091501 h 2677919"/>
                    <a:gd name="connsiteX32" fmla="*/ 1732684 w 2252230"/>
                    <a:gd name="connsiteY32" fmla="*/ 969407 h 2677919"/>
                    <a:gd name="connsiteX33" fmla="*/ 1836594 w 2252230"/>
                    <a:gd name="connsiteY33" fmla="*/ 881085 h 2677919"/>
                    <a:gd name="connsiteX34" fmla="*/ 1836594 w 2252230"/>
                    <a:gd name="connsiteY34" fmla="*/ 779773 h 2677919"/>
                    <a:gd name="connsiteX35" fmla="*/ 1914525 w 2252230"/>
                    <a:gd name="connsiteY35" fmla="*/ 569357 h 2677919"/>
                    <a:gd name="connsiteX36" fmla="*/ 1875559 w 2252230"/>
                    <a:gd name="connsiteY36" fmla="*/ 413494 h 2677919"/>
                    <a:gd name="connsiteX37" fmla="*/ 1823605 w 2252230"/>
                    <a:gd name="connsiteY37" fmla="*/ 416091 h 2677919"/>
                    <a:gd name="connsiteX38" fmla="*/ 1859973 w 2252230"/>
                    <a:gd name="connsiteY38" fmla="*/ 348551 h 2677919"/>
                    <a:gd name="connsiteX39" fmla="*/ 1833996 w 2252230"/>
                    <a:gd name="connsiteY39" fmla="*/ 275814 h 2677919"/>
                    <a:gd name="connsiteX40" fmla="*/ 1888548 w 2252230"/>
                    <a:gd name="connsiteY40" fmla="*/ 187491 h 2677919"/>
                    <a:gd name="connsiteX41" fmla="*/ 1896341 w 2252230"/>
                    <a:gd name="connsiteY41" fmla="*/ 104364 h 2677919"/>
                    <a:gd name="connsiteX42" fmla="*/ 1995055 w 2252230"/>
                    <a:gd name="connsiteY42" fmla="*/ 169307 h 2677919"/>
                    <a:gd name="connsiteX43" fmla="*/ 2044412 w 2252230"/>
                    <a:gd name="connsiteY43" fmla="*/ 106962 h 2677919"/>
                    <a:gd name="connsiteX44" fmla="*/ 1989859 w 2252230"/>
                    <a:gd name="connsiteY44" fmla="*/ 91376 h 2677919"/>
                    <a:gd name="connsiteX45" fmla="*/ 1961284 w 2252230"/>
                    <a:gd name="connsiteY45" fmla="*/ 34226 h 2677919"/>
                    <a:gd name="connsiteX46" fmla="*/ 2021032 w 2252230"/>
                    <a:gd name="connsiteY46" fmla="*/ 18639 h 2677919"/>
                    <a:gd name="connsiteX47" fmla="*/ 2072987 w 2252230"/>
                    <a:gd name="connsiteY47" fmla="*/ 55007 h 2677919"/>
                    <a:gd name="connsiteX48" fmla="*/ 2109355 w 2252230"/>
                    <a:gd name="connsiteY48" fmla="*/ 205676 h 2677919"/>
                    <a:gd name="connsiteX49" fmla="*/ 2189884 w 2252230"/>
                    <a:gd name="connsiteY49" fmla="*/ 299194 h 2677919"/>
                    <a:gd name="connsiteX50" fmla="*/ 2252230 w 2252230"/>
                    <a:gd name="connsiteY50" fmla="*/ 442069 h 2677919"/>
                    <a:gd name="connsiteX51" fmla="*/ 2244437 w 2252230"/>
                    <a:gd name="connsiteY51" fmla="*/ 566760 h 2677919"/>
                    <a:gd name="connsiteX52" fmla="*/ 2200275 w 2252230"/>
                    <a:gd name="connsiteY52" fmla="*/ 613519 h 2677919"/>
                    <a:gd name="connsiteX53" fmla="*/ 2208069 w 2252230"/>
                    <a:gd name="connsiteY53" fmla="*/ 756394 h 2677919"/>
                    <a:gd name="connsiteX54" fmla="*/ 2148321 w 2252230"/>
                    <a:gd name="connsiteY54" fmla="*/ 746003 h 2677919"/>
                    <a:gd name="connsiteX55" fmla="*/ 2109355 w 2252230"/>
                    <a:gd name="connsiteY55" fmla="*/ 800555 h 2677919"/>
                    <a:gd name="connsiteX56" fmla="*/ 2163907 w 2252230"/>
                    <a:gd name="connsiteY56" fmla="*/ 972005 h 2677919"/>
                    <a:gd name="connsiteX57" fmla="*/ 2135332 w 2252230"/>
                    <a:gd name="connsiteY57" fmla="*/ 1133064 h 2677919"/>
                    <a:gd name="connsiteX58" fmla="*/ 2122344 w 2252230"/>
                    <a:gd name="connsiteY58" fmla="*/ 1255157 h 2677919"/>
                    <a:gd name="connsiteX59" fmla="*/ 2166505 w 2252230"/>
                    <a:gd name="connsiteY59" fmla="*/ 1379848 h 2677919"/>
                    <a:gd name="connsiteX60" fmla="*/ 2098964 w 2252230"/>
                    <a:gd name="connsiteY60" fmla="*/ 1444791 h 2677919"/>
                    <a:gd name="connsiteX61" fmla="*/ 2114550 w 2252230"/>
                    <a:gd name="connsiteY61" fmla="*/ 1522723 h 2677919"/>
                    <a:gd name="connsiteX62" fmla="*/ 2044412 w 2252230"/>
                    <a:gd name="connsiteY62" fmla="*/ 1546103 h 2677919"/>
                    <a:gd name="connsiteX63" fmla="*/ 2044412 w 2252230"/>
                    <a:gd name="connsiteY63" fmla="*/ 1603253 h 2677919"/>
                    <a:gd name="connsiteX64" fmla="*/ 2010641 w 2252230"/>
                    <a:gd name="connsiteY64" fmla="*/ 1530516 h 2677919"/>
                    <a:gd name="connsiteX65" fmla="*/ 2021032 w 2252230"/>
                    <a:gd name="connsiteY65" fmla="*/ 1418814 h 2677919"/>
                    <a:gd name="connsiteX66" fmla="*/ 2015837 w 2252230"/>
                    <a:gd name="connsiteY66" fmla="*/ 1447389 h 2677919"/>
                    <a:gd name="connsiteX67" fmla="*/ 1958687 w 2252230"/>
                    <a:gd name="connsiteY67" fmla="*/ 1530516 h 2677919"/>
                    <a:gd name="connsiteX68" fmla="*/ 1901537 w 2252230"/>
                    <a:gd name="connsiteY68" fmla="*/ 1553896 h 2677919"/>
                    <a:gd name="connsiteX69" fmla="*/ 1891146 w 2252230"/>
                    <a:gd name="connsiteY69" fmla="*/ 1696771 h 2677919"/>
                    <a:gd name="connsiteX70" fmla="*/ 1841789 w 2252230"/>
                    <a:gd name="connsiteY70" fmla="*/ 1696771 h 2677919"/>
                    <a:gd name="connsiteX71" fmla="*/ 1846984 w 2252230"/>
                    <a:gd name="connsiteY71" fmla="*/ 1673391 h 2677919"/>
                    <a:gd name="connsiteX72" fmla="*/ 1808019 w 2252230"/>
                    <a:gd name="connsiteY72" fmla="*/ 1579873 h 2677919"/>
                    <a:gd name="connsiteX73" fmla="*/ 1748271 w 2252230"/>
                    <a:gd name="connsiteY73" fmla="*/ 1660403 h 2677919"/>
                    <a:gd name="connsiteX74" fmla="*/ 1717098 w 2252230"/>
                    <a:gd name="connsiteY74" fmla="*/ 1699369 h 2677919"/>
                    <a:gd name="connsiteX75" fmla="*/ 1602798 w 2252230"/>
                    <a:gd name="connsiteY75" fmla="*/ 1709760 h 2677919"/>
                    <a:gd name="connsiteX76" fmla="*/ 1506682 w 2252230"/>
                    <a:gd name="connsiteY76" fmla="*/ 1743530 h 2677919"/>
                    <a:gd name="connsiteX77" fmla="*/ 1545648 w 2252230"/>
                    <a:gd name="connsiteY77" fmla="*/ 1694173 h 2677919"/>
                    <a:gd name="connsiteX78" fmla="*/ 1493694 w 2252230"/>
                    <a:gd name="connsiteY78" fmla="*/ 1694173 h 2677919"/>
                    <a:gd name="connsiteX79" fmla="*/ 1459923 w 2252230"/>
                    <a:gd name="connsiteY79" fmla="*/ 1678587 h 2677919"/>
                    <a:gd name="connsiteX80" fmla="*/ 1423555 w 2252230"/>
                    <a:gd name="connsiteY80" fmla="*/ 1629230 h 2677919"/>
                    <a:gd name="connsiteX81" fmla="*/ 1410566 w 2252230"/>
                    <a:gd name="connsiteY81" fmla="*/ 1738335 h 2677919"/>
                    <a:gd name="connsiteX82" fmla="*/ 1493694 w 2252230"/>
                    <a:gd name="connsiteY82" fmla="*/ 1800680 h 2677919"/>
                    <a:gd name="connsiteX83" fmla="*/ 1376796 w 2252230"/>
                    <a:gd name="connsiteY83" fmla="*/ 1865623 h 2677919"/>
                    <a:gd name="connsiteX84" fmla="*/ 1304059 w 2252230"/>
                    <a:gd name="connsiteY84" fmla="*/ 2026682 h 2677919"/>
                    <a:gd name="connsiteX85" fmla="*/ 1215737 w 2252230"/>
                    <a:gd name="connsiteY85" fmla="*/ 2000705 h 2677919"/>
                    <a:gd name="connsiteX86" fmla="*/ 1150794 w 2252230"/>
                    <a:gd name="connsiteY86" fmla="*/ 1943555 h 2677919"/>
                    <a:gd name="connsiteX87" fmla="*/ 1179369 w 2252230"/>
                    <a:gd name="connsiteY87" fmla="*/ 1839646 h 2677919"/>
                    <a:gd name="connsiteX88" fmla="*/ 1192357 w 2252230"/>
                    <a:gd name="connsiteY88" fmla="*/ 1727944 h 2677919"/>
                    <a:gd name="connsiteX89" fmla="*/ 1127414 w 2252230"/>
                    <a:gd name="connsiteY89" fmla="*/ 1777301 h 2677919"/>
                    <a:gd name="connsiteX90" fmla="*/ 1080655 w 2252230"/>
                    <a:gd name="connsiteY90" fmla="*/ 1881210 h 2677919"/>
                    <a:gd name="connsiteX91" fmla="*/ 1046884 w 2252230"/>
                    <a:gd name="connsiteY91" fmla="*/ 1855232 h 2677919"/>
                    <a:gd name="connsiteX92" fmla="*/ 1101437 w 2252230"/>
                    <a:gd name="connsiteY92" fmla="*/ 1761714 h 2677919"/>
                    <a:gd name="connsiteX93" fmla="*/ 994930 w 2252230"/>
                    <a:gd name="connsiteY93" fmla="*/ 1759116 h 2677919"/>
                    <a:gd name="connsiteX94" fmla="*/ 919596 w 2252230"/>
                    <a:gd name="connsiteY94" fmla="*/ 1826657 h 2677919"/>
                    <a:gd name="connsiteX95" fmla="*/ 592282 w 2252230"/>
                    <a:gd name="connsiteY95" fmla="*/ 1909785 h 2677919"/>
                    <a:gd name="connsiteX96" fmla="*/ 423430 w 2252230"/>
                    <a:gd name="connsiteY96" fmla="*/ 1995510 h 2677919"/>
                    <a:gd name="connsiteX97" fmla="*/ 361084 w 2252230"/>
                    <a:gd name="connsiteY97" fmla="*/ 2003303 h 2677919"/>
                    <a:gd name="connsiteX98" fmla="*/ 464994 w 2252230"/>
                    <a:gd name="connsiteY98" fmla="*/ 2478687 h 2677919"/>
                    <a:gd name="connsiteX99" fmla="*/ 457200 w 2252230"/>
                    <a:gd name="connsiteY99" fmla="*/ 2603378 h 2677919"/>
                    <a:gd name="connsiteX100" fmla="*/ 402648 w 2252230"/>
                    <a:gd name="connsiteY100" fmla="*/ 2590389 h 2677919"/>
                    <a:gd name="connsiteX101" fmla="*/ 381866 w 2252230"/>
                    <a:gd name="connsiteY101" fmla="*/ 2611171 h 2677919"/>
                    <a:gd name="connsiteX102" fmla="*/ 402648 w 2252230"/>
                    <a:gd name="connsiteY102" fmla="*/ 2637148 h 2677919"/>
                    <a:gd name="connsiteX103" fmla="*/ 325727 w 2252230"/>
                    <a:gd name="connsiteY103" fmla="*/ 2677846 h 2677919"/>
                    <a:gd name="connsiteX0" fmla="*/ 325727 w 2252230"/>
                    <a:gd name="connsiteY0" fmla="*/ 2677846 h 2677919"/>
                    <a:gd name="connsiteX1" fmla="*/ 225714 w 2252230"/>
                    <a:gd name="connsiteY1" fmla="*/ 2646096 h 2677919"/>
                    <a:gd name="connsiteX2" fmla="*/ 179244 w 2252230"/>
                    <a:gd name="connsiteY2" fmla="*/ 2613769 h 2677919"/>
                    <a:gd name="connsiteX3" fmla="*/ 230477 w 2252230"/>
                    <a:gd name="connsiteY3" fmla="*/ 2587358 h 2677919"/>
                    <a:gd name="connsiteX4" fmla="*/ 236394 w 2252230"/>
                    <a:gd name="connsiteY4" fmla="*/ 2538435 h 2677919"/>
                    <a:gd name="connsiteX5" fmla="*/ 217777 w 2252230"/>
                    <a:gd name="connsiteY5" fmla="*/ 2512745 h 2677919"/>
                    <a:gd name="connsiteX6" fmla="*/ 207819 w 2252230"/>
                    <a:gd name="connsiteY6" fmla="*/ 2463101 h 2677919"/>
                    <a:gd name="connsiteX7" fmla="*/ 161059 w 2252230"/>
                    <a:gd name="connsiteY7" fmla="*/ 2416341 h 2677919"/>
                    <a:gd name="connsiteX8" fmla="*/ 41564 w 2252230"/>
                    <a:gd name="connsiteY8" fmla="*/ 2205926 h 2677919"/>
                    <a:gd name="connsiteX9" fmla="*/ 0 w 2252230"/>
                    <a:gd name="connsiteY9" fmla="*/ 2146178 h 2677919"/>
                    <a:gd name="connsiteX10" fmla="*/ 200025 w 2252230"/>
                    <a:gd name="connsiteY10" fmla="*/ 2107212 h 2677919"/>
                    <a:gd name="connsiteX11" fmla="*/ 263814 w 2252230"/>
                    <a:gd name="connsiteY11" fmla="*/ 2026970 h 2677919"/>
                    <a:gd name="connsiteX12" fmla="*/ 332509 w 2252230"/>
                    <a:gd name="connsiteY12" fmla="*/ 2003303 h 2677919"/>
                    <a:gd name="connsiteX13" fmla="*/ 322119 w 2252230"/>
                    <a:gd name="connsiteY13" fmla="*/ 1889003 h 2677919"/>
                    <a:gd name="connsiteX14" fmla="*/ 407844 w 2252230"/>
                    <a:gd name="connsiteY14" fmla="*/ 1889003 h 2677919"/>
                    <a:gd name="connsiteX15" fmla="*/ 587087 w 2252230"/>
                    <a:gd name="connsiteY15" fmla="*/ 1717553 h 2677919"/>
                    <a:gd name="connsiteX16" fmla="*/ 745548 w 2252230"/>
                    <a:gd name="connsiteY16" fmla="*/ 1566885 h 2677919"/>
                    <a:gd name="connsiteX17" fmla="*/ 787112 w 2252230"/>
                    <a:gd name="connsiteY17" fmla="*/ 1608448 h 2677919"/>
                    <a:gd name="connsiteX18" fmla="*/ 949614 w 2252230"/>
                    <a:gd name="connsiteY18" fmla="*/ 1566595 h 2677919"/>
                    <a:gd name="connsiteX19" fmla="*/ 1083253 w 2252230"/>
                    <a:gd name="connsiteY19" fmla="*/ 1507137 h 2677919"/>
                    <a:gd name="connsiteX20" fmla="*/ 1252105 w 2252230"/>
                    <a:gd name="connsiteY20" fmla="*/ 1520126 h 2677919"/>
                    <a:gd name="connsiteX21" fmla="*/ 1340428 w 2252230"/>
                    <a:gd name="connsiteY21" fmla="*/ 1572080 h 2677919"/>
                    <a:gd name="connsiteX22" fmla="*/ 1262496 w 2252230"/>
                    <a:gd name="connsiteY22" fmla="*/ 1436998 h 2677919"/>
                    <a:gd name="connsiteX23" fmla="*/ 1358612 w 2252230"/>
                    <a:gd name="connsiteY23" fmla="*/ 1286330 h 2677919"/>
                    <a:gd name="connsiteX24" fmla="*/ 1381991 w 2252230"/>
                    <a:gd name="connsiteY24" fmla="*/ 1236973 h 2677919"/>
                    <a:gd name="connsiteX25" fmla="*/ 1379394 w 2252230"/>
                    <a:gd name="connsiteY25" fmla="*/ 1112282 h 2677919"/>
                    <a:gd name="connsiteX26" fmla="*/ 1462521 w 2252230"/>
                    <a:gd name="connsiteY26" fmla="*/ 1031753 h 2677919"/>
                    <a:gd name="connsiteX27" fmla="*/ 1498889 w 2252230"/>
                    <a:gd name="connsiteY27" fmla="*/ 1070719 h 2677919"/>
                    <a:gd name="connsiteX28" fmla="*/ 1444337 w 2252230"/>
                    <a:gd name="connsiteY28" fmla="*/ 1182421 h 2677919"/>
                    <a:gd name="connsiteX29" fmla="*/ 1504084 w 2252230"/>
                    <a:gd name="connsiteY29" fmla="*/ 1244766 h 2677919"/>
                    <a:gd name="connsiteX30" fmla="*/ 1535257 w 2252230"/>
                    <a:gd name="connsiteY30" fmla="*/ 1166835 h 2677919"/>
                    <a:gd name="connsiteX31" fmla="*/ 1678132 w 2252230"/>
                    <a:gd name="connsiteY31" fmla="*/ 1091501 h 2677919"/>
                    <a:gd name="connsiteX32" fmla="*/ 1732684 w 2252230"/>
                    <a:gd name="connsiteY32" fmla="*/ 969407 h 2677919"/>
                    <a:gd name="connsiteX33" fmla="*/ 1836594 w 2252230"/>
                    <a:gd name="connsiteY33" fmla="*/ 881085 h 2677919"/>
                    <a:gd name="connsiteX34" fmla="*/ 1836594 w 2252230"/>
                    <a:gd name="connsiteY34" fmla="*/ 779773 h 2677919"/>
                    <a:gd name="connsiteX35" fmla="*/ 1914525 w 2252230"/>
                    <a:gd name="connsiteY35" fmla="*/ 569357 h 2677919"/>
                    <a:gd name="connsiteX36" fmla="*/ 1875559 w 2252230"/>
                    <a:gd name="connsiteY36" fmla="*/ 413494 h 2677919"/>
                    <a:gd name="connsiteX37" fmla="*/ 1823605 w 2252230"/>
                    <a:gd name="connsiteY37" fmla="*/ 416091 h 2677919"/>
                    <a:gd name="connsiteX38" fmla="*/ 1859973 w 2252230"/>
                    <a:gd name="connsiteY38" fmla="*/ 348551 h 2677919"/>
                    <a:gd name="connsiteX39" fmla="*/ 1833996 w 2252230"/>
                    <a:gd name="connsiteY39" fmla="*/ 275814 h 2677919"/>
                    <a:gd name="connsiteX40" fmla="*/ 1888548 w 2252230"/>
                    <a:gd name="connsiteY40" fmla="*/ 187491 h 2677919"/>
                    <a:gd name="connsiteX41" fmla="*/ 1896341 w 2252230"/>
                    <a:gd name="connsiteY41" fmla="*/ 104364 h 2677919"/>
                    <a:gd name="connsiteX42" fmla="*/ 1995055 w 2252230"/>
                    <a:gd name="connsiteY42" fmla="*/ 169307 h 2677919"/>
                    <a:gd name="connsiteX43" fmla="*/ 2044412 w 2252230"/>
                    <a:gd name="connsiteY43" fmla="*/ 106962 h 2677919"/>
                    <a:gd name="connsiteX44" fmla="*/ 1989859 w 2252230"/>
                    <a:gd name="connsiteY44" fmla="*/ 91376 h 2677919"/>
                    <a:gd name="connsiteX45" fmla="*/ 1961284 w 2252230"/>
                    <a:gd name="connsiteY45" fmla="*/ 34226 h 2677919"/>
                    <a:gd name="connsiteX46" fmla="*/ 2021032 w 2252230"/>
                    <a:gd name="connsiteY46" fmla="*/ 18639 h 2677919"/>
                    <a:gd name="connsiteX47" fmla="*/ 2072987 w 2252230"/>
                    <a:gd name="connsiteY47" fmla="*/ 55007 h 2677919"/>
                    <a:gd name="connsiteX48" fmla="*/ 2109355 w 2252230"/>
                    <a:gd name="connsiteY48" fmla="*/ 205676 h 2677919"/>
                    <a:gd name="connsiteX49" fmla="*/ 2189884 w 2252230"/>
                    <a:gd name="connsiteY49" fmla="*/ 299194 h 2677919"/>
                    <a:gd name="connsiteX50" fmla="*/ 2252230 w 2252230"/>
                    <a:gd name="connsiteY50" fmla="*/ 442069 h 2677919"/>
                    <a:gd name="connsiteX51" fmla="*/ 2244437 w 2252230"/>
                    <a:gd name="connsiteY51" fmla="*/ 566760 h 2677919"/>
                    <a:gd name="connsiteX52" fmla="*/ 2200275 w 2252230"/>
                    <a:gd name="connsiteY52" fmla="*/ 613519 h 2677919"/>
                    <a:gd name="connsiteX53" fmla="*/ 2208069 w 2252230"/>
                    <a:gd name="connsiteY53" fmla="*/ 756394 h 2677919"/>
                    <a:gd name="connsiteX54" fmla="*/ 2148321 w 2252230"/>
                    <a:gd name="connsiteY54" fmla="*/ 746003 h 2677919"/>
                    <a:gd name="connsiteX55" fmla="*/ 2109355 w 2252230"/>
                    <a:gd name="connsiteY55" fmla="*/ 800555 h 2677919"/>
                    <a:gd name="connsiteX56" fmla="*/ 2163907 w 2252230"/>
                    <a:gd name="connsiteY56" fmla="*/ 972005 h 2677919"/>
                    <a:gd name="connsiteX57" fmla="*/ 2135332 w 2252230"/>
                    <a:gd name="connsiteY57" fmla="*/ 1133064 h 2677919"/>
                    <a:gd name="connsiteX58" fmla="*/ 2122344 w 2252230"/>
                    <a:gd name="connsiteY58" fmla="*/ 1255157 h 2677919"/>
                    <a:gd name="connsiteX59" fmla="*/ 2166505 w 2252230"/>
                    <a:gd name="connsiteY59" fmla="*/ 1379848 h 2677919"/>
                    <a:gd name="connsiteX60" fmla="*/ 2098964 w 2252230"/>
                    <a:gd name="connsiteY60" fmla="*/ 1444791 h 2677919"/>
                    <a:gd name="connsiteX61" fmla="*/ 2114550 w 2252230"/>
                    <a:gd name="connsiteY61" fmla="*/ 1522723 h 2677919"/>
                    <a:gd name="connsiteX62" fmla="*/ 2044412 w 2252230"/>
                    <a:gd name="connsiteY62" fmla="*/ 1546103 h 2677919"/>
                    <a:gd name="connsiteX63" fmla="*/ 2044412 w 2252230"/>
                    <a:gd name="connsiteY63" fmla="*/ 1603253 h 2677919"/>
                    <a:gd name="connsiteX64" fmla="*/ 2010641 w 2252230"/>
                    <a:gd name="connsiteY64" fmla="*/ 1530516 h 2677919"/>
                    <a:gd name="connsiteX65" fmla="*/ 2021032 w 2252230"/>
                    <a:gd name="connsiteY65" fmla="*/ 1418814 h 2677919"/>
                    <a:gd name="connsiteX66" fmla="*/ 2015837 w 2252230"/>
                    <a:gd name="connsiteY66" fmla="*/ 1447389 h 2677919"/>
                    <a:gd name="connsiteX67" fmla="*/ 1958687 w 2252230"/>
                    <a:gd name="connsiteY67" fmla="*/ 1530516 h 2677919"/>
                    <a:gd name="connsiteX68" fmla="*/ 1901537 w 2252230"/>
                    <a:gd name="connsiteY68" fmla="*/ 1553896 h 2677919"/>
                    <a:gd name="connsiteX69" fmla="*/ 1891146 w 2252230"/>
                    <a:gd name="connsiteY69" fmla="*/ 1696771 h 2677919"/>
                    <a:gd name="connsiteX70" fmla="*/ 1841789 w 2252230"/>
                    <a:gd name="connsiteY70" fmla="*/ 1696771 h 2677919"/>
                    <a:gd name="connsiteX71" fmla="*/ 1846984 w 2252230"/>
                    <a:gd name="connsiteY71" fmla="*/ 1673391 h 2677919"/>
                    <a:gd name="connsiteX72" fmla="*/ 1808019 w 2252230"/>
                    <a:gd name="connsiteY72" fmla="*/ 1579873 h 2677919"/>
                    <a:gd name="connsiteX73" fmla="*/ 1748271 w 2252230"/>
                    <a:gd name="connsiteY73" fmla="*/ 1660403 h 2677919"/>
                    <a:gd name="connsiteX74" fmla="*/ 1717098 w 2252230"/>
                    <a:gd name="connsiteY74" fmla="*/ 1699369 h 2677919"/>
                    <a:gd name="connsiteX75" fmla="*/ 1602798 w 2252230"/>
                    <a:gd name="connsiteY75" fmla="*/ 1709760 h 2677919"/>
                    <a:gd name="connsiteX76" fmla="*/ 1506682 w 2252230"/>
                    <a:gd name="connsiteY76" fmla="*/ 1743530 h 2677919"/>
                    <a:gd name="connsiteX77" fmla="*/ 1545648 w 2252230"/>
                    <a:gd name="connsiteY77" fmla="*/ 1694173 h 2677919"/>
                    <a:gd name="connsiteX78" fmla="*/ 1493694 w 2252230"/>
                    <a:gd name="connsiteY78" fmla="*/ 1694173 h 2677919"/>
                    <a:gd name="connsiteX79" fmla="*/ 1459923 w 2252230"/>
                    <a:gd name="connsiteY79" fmla="*/ 1678587 h 2677919"/>
                    <a:gd name="connsiteX80" fmla="*/ 1423555 w 2252230"/>
                    <a:gd name="connsiteY80" fmla="*/ 1629230 h 2677919"/>
                    <a:gd name="connsiteX81" fmla="*/ 1410566 w 2252230"/>
                    <a:gd name="connsiteY81" fmla="*/ 1738335 h 2677919"/>
                    <a:gd name="connsiteX82" fmla="*/ 1493694 w 2252230"/>
                    <a:gd name="connsiteY82" fmla="*/ 1800680 h 2677919"/>
                    <a:gd name="connsiteX83" fmla="*/ 1376796 w 2252230"/>
                    <a:gd name="connsiteY83" fmla="*/ 1865623 h 2677919"/>
                    <a:gd name="connsiteX84" fmla="*/ 1304059 w 2252230"/>
                    <a:gd name="connsiteY84" fmla="*/ 2026682 h 2677919"/>
                    <a:gd name="connsiteX85" fmla="*/ 1215737 w 2252230"/>
                    <a:gd name="connsiteY85" fmla="*/ 2000705 h 2677919"/>
                    <a:gd name="connsiteX86" fmla="*/ 1150794 w 2252230"/>
                    <a:gd name="connsiteY86" fmla="*/ 1943555 h 2677919"/>
                    <a:gd name="connsiteX87" fmla="*/ 1179369 w 2252230"/>
                    <a:gd name="connsiteY87" fmla="*/ 1839646 h 2677919"/>
                    <a:gd name="connsiteX88" fmla="*/ 1192357 w 2252230"/>
                    <a:gd name="connsiteY88" fmla="*/ 1727944 h 2677919"/>
                    <a:gd name="connsiteX89" fmla="*/ 1127414 w 2252230"/>
                    <a:gd name="connsiteY89" fmla="*/ 1777301 h 2677919"/>
                    <a:gd name="connsiteX90" fmla="*/ 1080655 w 2252230"/>
                    <a:gd name="connsiteY90" fmla="*/ 1881210 h 2677919"/>
                    <a:gd name="connsiteX91" fmla="*/ 1046884 w 2252230"/>
                    <a:gd name="connsiteY91" fmla="*/ 1855232 h 2677919"/>
                    <a:gd name="connsiteX92" fmla="*/ 1101437 w 2252230"/>
                    <a:gd name="connsiteY92" fmla="*/ 1761714 h 2677919"/>
                    <a:gd name="connsiteX93" fmla="*/ 994930 w 2252230"/>
                    <a:gd name="connsiteY93" fmla="*/ 1759116 h 2677919"/>
                    <a:gd name="connsiteX94" fmla="*/ 592282 w 2252230"/>
                    <a:gd name="connsiteY94" fmla="*/ 1909785 h 2677919"/>
                    <a:gd name="connsiteX95" fmla="*/ 423430 w 2252230"/>
                    <a:gd name="connsiteY95" fmla="*/ 1995510 h 2677919"/>
                    <a:gd name="connsiteX96" fmla="*/ 361084 w 2252230"/>
                    <a:gd name="connsiteY96" fmla="*/ 2003303 h 2677919"/>
                    <a:gd name="connsiteX97" fmla="*/ 464994 w 2252230"/>
                    <a:gd name="connsiteY97" fmla="*/ 2478687 h 2677919"/>
                    <a:gd name="connsiteX98" fmla="*/ 457200 w 2252230"/>
                    <a:gd name="connsiteY98" fmla="*/ 2603378 h 2677919"/>
                    <a:gd name="connsiteX99" fmla="*/ 402648 w 2252230"/>
                    <a:gd name="connsiteY99" fmla="*/ 2590389 h 2677919"/>
                    <a:gd name="connsiteX100" fmla="*/ 381866 w 2252230"/>
                    <a:gd name="connsiteY100" fmla="*/ 2611171 h 2677919"/>
                    <a:gd name="connsiteX101" fmla="*/ 402648 w 2252230"/>
                    <a:gd name="connsiteY101" fmla="*/ 2637148 h 2677919"/>
                    <a:gd name="connsiteX102" fmla="*/ 325727 w 2252230"/>
                    <a:gd name="connsiteY102" fmla="*/ 2677846 h 2677919"/>
                    <a:gd name="connsiteX0" fmla="*/ 325727 w 2252230"/>
                    <a:gd name="connsiteY0" fmla="*/ 2677846 h 2677919"/>
                    <a:gd name="connsiteX1" fmla="*/ 225714 w 2252230"/>
                    <a:gd name="connsiteY1" fmla="*/ 2646096 h 2677919"/>
                    <a:gd name="connsiteX2" fmla="*/ 179244 w 2252230"/>
                    <a:gd name="connsiteY2" fmla="*/ 2613769 h 2677919"/>
                    <a:gd name="connsiteX3" fmla="*/ 230477 w 2252230"/>
                    <a:gd name="connsiteY3" fmla="*/ 2587358 h 2677919"/>
                    <a:gd name="connsiteX4" fmla="*/ 236394 w 2252230"/>
                    <a:gd name="connsiteY4" fmla="*/ 2538435 h 2677919"/>
                    <a:gd name="connsiteX5" fmla="*/ 217777 w 2252230"/>
                    <a:gd name="connsiteY5" fmla="*/ 2512745 h 2677919"/>
                    <a:gd name="connsiteX6" fmla="*/ 207819 w 2252230"/>
                    <a:gd name="connsiteY6" fmla="*/ 2463101 h 2677919"/>
                    <a:gd name="connsiteX7" fmla="*/ 161059 w 2252230"/>
                    <a:gd name="connsiteY7" fmla="*/ 2416341 h 2677919"/>
                    <a:gd name="connsiteX8" fmla="*/ 41564 w 2252230"/>
                    <a:gd name="connsiteY8" fmla="*/ 2205926 h 2677919"/>
                    <a:gd name="connsiteX9" fmla="*/ 0 w 2252230"/>
                    <a:gd name="connsiteY9" fmla="*/ 2146178 h 2677919"/>
                    <a:gd name="connsiteX10" fmla="*/ 200025 w 2252230"/>
                    <a:gd name="connsiteY10" fmla="*/ 2107212 h 2677919"/>
                    <a:gd name="connsiteX11" fmla="*/ 263814 w 2252230"/>
                    <a:gd name="connsiteY11" fmla="*/ 2026970 h 2677919"/>
                    <a:gd name="connsiteX12" fmla="*/ 332509 w 2252230"/>
                    <a:gd name="connsiteY12" fmla="*/ 2003303 h 2677919"/>
                    <a:gd name="connsiteX13" fmla="*/ 322119 w 2252230"/>
                    <a:gd name="connsiteY13" fmla="*/ 1889003 h 2677919"/>
                    <a:gd name="connsiteX14" fmla="*/ 407844 w 2252230"/>
                    <a:gd name="connsiteY14" fmla="*/ 1889003 h 2677919"/>
                    <a:gd name="connsiteX15" fmla="*/ 587087 w 2252230"/>
                    <a:gd name="connsiteY15" fmla="*/ 1717553 h 2677919"/>
                    <a:gd name="connsiteX16" fmla="*/ 745548 w 2252230"/>
                    <a:gd name="connsiteY16" fmla="*/ 1566885 h 2677919"/>
                    <a:gd name="connsiteX17" fmla="*/ 787112 w 2252230"/>
                    <a:gd name="connsiteY17" fmla="*/ 1608448 h 2677919"/>
                    <a:gd name="connsiteX18" fmla="*/ 949614 w 2252230"/>
                    <a:gd name="connsiteY18" fmla="*/ 1566595 h 2677919"/>
                    <a:gd name="connsiteX19" fmla="*/ 1083253 w 2252230"/>
                    <a:gd name="connsiteY19" fmla="*/ 1507137 h 2677919"/>
                    <a:gd name="connsiteX20" fmla="*/ 1252105 w 2252230"/>
                    <a:gd name="connsiteY20" fmla="*/ 1520126 h 2677919"/>
                    <a:gd name="connsiteX21" fmla="*/ 1340428 w 2252230"/>
                    <a:gd name="connsiteY21" fmla="*/ 1572080 h 2677919"/>
                    <a:gd name="connsiteX22" fmla="*/ 1262496 w 2252230"/>
                    <a:gd name="connsiteY22" fmla="*/ 1436998 h 2677919"/>
                    <a:gd name="connsiteX23" fmla="*/ 1358612 w 2252230"/>
                    <a:gd name="connsiteY23" fmla="*/ 1286330 h 2677919"/>
                    <a:gd name="connsiteX24" fmla="*/ 1381991 w 2252230"/>
                    <a:gd name="connsiteY24" fmla="*/ 1236973 h 2677919"/>
                    <a:gd name="connsiteX25" fmla="*/ 1379394 w 2252230"/>
                    <a:gd name="connsiteY25" fmla="*/ 1112282 h 2677919"/>
                    <a:gd name="connsiteX26" fmla="*/ 1462521 w 2252230"/>
                    <a:gd name="connsiteY26" fmla="*/ 1031753 h 2677919"/>
                    <a:gd name="connsiteX27" fmla="*/ 1498889 w 2252230"/>
                    <a:gd name="connsiteY27" fmla="*/ 1070719 h 2677919"/>
                    <a:gd name="connsiteX28" fmla="*/ 1444337 w 2252230"/>
                    <a:gd name="connsiteY28" fmla="*/ 1182421 h 2677919"/>
                    <a:gd name="connsiteX29" fmla="*/ 1504084 w 2252230"/>
                    <a:gd name="connsiteY29" fmla="*/ 1244766 h 2677919"/>
                    <a:gd name="connsiteX30" fmla="*/ 1535257 w 2252230"/>
                    <a:gd name="connsiteY30" fmla="*/ 1166835 h 2677919"/>
                    <a:gd name="connsiteX31" fmla="*/ 1678132 w 2252230"/>
                    <a:gd name="connsiteY31" fmla="*/ 1091501 h 2677919"/>
                    <a:gd name="connsiteX32" fmla="*/ 1732684 w 2252230"/>
                    <a:gd name="connsiteY32" fmla="*/ 969407 h 2677919"/>
                    <a:gd name="connsiteX33" fmla="*/ 1836594 w 2252230"/>
                    <a:gd name="connsiteY33" fmla="*/ 881085 h 2677919"/>
                    <a:gd name="connsiteX34" fmla="*/ 1836594 w 2252230"/>
                    <a:gd name="connsiteY34" fmla="*/ 779773 h 2677919"/>
                    <a:gd name="connsiteX35" fmla="*/ 1914525 w 2252230"/>
                    <a:gd name="connsiteY35" fmla="*/ 569357 h 2677919"/>
                    <a:gd name="connsiteX36" fmla="*/ 1875559 w 2252230"/>
                    <a:gd name="connsiteY36" fmla="*/ 413494 h 2677919"/>
                    <a:gd name="connsiteX37" fmla="*/ 1823605 w 2252230"/>
                    <a:gd name="connsiteY37" fmla="*/ 416091 h 2677919"/>
                    <a:gd name="connsiteX38" fmla="*/ 1859973 w 2252230"/>
                    <a:gd name="connsiteY38" fmla="*/ 348551 h 2677919"/>
                    <a:gd name="connsiteX39" fmla="*/ 1833996 w 2252230"/>
                    <a:gd name="connsiteY39" fmla="*/ 275814 h 2677919"/>
                    <a:gd name="connsiteX40" fmla="*/ 1888548 w 2252230"/>
                    <a:gd name="connsiteY40" fmla="*/ 187491 h 2677919"/>
                    <a:gd name="connsiteX41" fmla="*/ 1896341 w 2252230"/>
                    <a:gd name="connsiteY41" fmla="*/ 104364 h 2677919"/>
                    <a:gd name="connsiteX42" fmla="*/ 1995055 w 2252230"/>
                    <a:gd name="connsiteY42" fmla="*/ 169307 h 2677919"/>
                    <a:gd name="connsiteX43" fmla="*/ 2044412 w 2252230"/>
                    <a:gd name="connsiteY43" fmla="*/ 106962 h 2677919"/>
                    <a:gd name="connsiteX44" fmla="*/ 1989859 w 2252230"/>
                    <a:gd name="connsiteY44" fmla="*/ 91376 h 2677919"/>
                    <a:gd name="connsiteX45" fmla="*/ 1961284 w 2252230"/>
                    <a:gd name="connsiteY45" fmla="*/ 34226 h 2677919"/>
                    <a:gd name="connsiteX46" fmla="*/ 2021032 w 2252230"/>
                    <a:gd name="connsiteY46" fmla="*/ 18639 h 2677919"/>
                    <a:gd name="connsiteX47" fmla="*/ 2072987 w 2252230"/>
                    <a:gd name="connsiteY47" fmla="*/ 55007 h 2677919"/>
                    <a:gd name="connsiteX48" fmla="*/ 2109355 w 2252230"/>
                    <a:gd name="connsiteY48" fmla="*/ 205676 h 2677919"/>
                    <a:gd name="connsiteX49" fmla="*/ 2189884 w 2252230"/>
                    <a:gd name="connsiteY49" fmla="*/ 299194 h 2677919"/>
                    <a:gd name="connsiteX50" fmla="*/ 2252230 w 2252230"/>
                    <a:gd name="connsiteY50" fmla="*/ 442069 h 2677919"/>
                    <a:gd name="connsiteX51" fmla="*/ 2244437 w 2252230"/>
                    <a:gd name="connsiteY51" fmla="*/ 566760 h 2677919"/>
                    <a:gd name="connsiteX52" fmla="*/ 2200275 w 2252230"/>
                    <a:gd name="connsiteY52" fmla="*/ 613519 h 2677919"/>
                    <a:gd name="connsiteX53" fmla="*/ 2208069 w 2252230"/>
                    <a:gd name="connsiteY53" fmla="*/ 756394 h 2677919"/>
                    <a:gd name="connsiteX54" fmla="*/ 2148321 w 2252230"/>
                    <a:gd name="connsiteY54" fmla="*/ 746003 h 2677919"/>
                    <a:gd name="connsiteX55" fmla="*/ 2109355 w 2252230"/>
                    <a:gd name="connsiteY55" fmla="*/ 800555 h 2677919"/>
                    <a:gd name="connsiteX56" fmla="*/ 2163907 w 2252230"/>
                    <a:gd name="connsiteY56" fmla="*/ 972005 h 2677919"/>
                    <a:gd name="connsiteX57" fmla="*/ 2135332 w 2252230"/>
                    <a:gd name="connsiteY57" fmla="*/ 1133064 h 2677919"/>
                    <a:gd name="connsiteX58" fmla="*/ 2122344 w 2252230"/>
                    <a:gd name="connsiteY58" fmla="*/ 1255157 h 2677919"/>
                    <a:gd name="connsiteX59" fmla="*/ 2166505 w 2252230"/>
                    <a:gd name="connsiteY59" fmla="*/ 1379848 h 2677919"/>
                    <a:gd name="connsiteX60" fmla="*/ 2098964 w 2252230"/>
                    <a:gd name="connsiteY60" fmla="*/ 1444791 h 2677919"/>
                    <a:gd name="connsiteX61" fmla="*/ 2114550 w 2252230"/>
                    <a:gd name="connsiteY61" fmla="*/ 1522723 h 2677919"/>
                    <a:gd name="connsiteX62" fmla="*/ 2044412 w 2252230"/>
                    <a:gd name="connsiteY62" fmla="*/ 1546103 h 2677919"/>
                    <a:gd name="connsiteX63" fmla="*/ 2044412 w 2252230"/>
                    <a:gd name="connsiteY63" fmla="*/ 1603253 h 2677919"/>
                    <a:gd name="connsiteX64" fmla="*/ 2010641 w 2252230"/>
                    <a:gd name="connsiteY64" fmla="*/ 1530516 h 2677919"/>
                    <a:gd name="connsiteX65" fmla="*/ 2021032 w 2252230"/>
                    <a:gd name="connsiteY65" fmla="*/ 1418814 h 2677919"/>
                    <a:gd name="connsiteX66" fmla="*/ 2015837 w 2252230"/>
                    <a:gd name="connsiteY66" fmla="*/ 1447389 h 2677919"/>
                    <a:gd name="connsiteX67" fmla="*/ 1958687 w 2252230"/>
                    <a:gd name="connsiteY67" fmla="*/ 1530516 h 2677919"/>
                    <a:gd name="connsiteX68" fmla="*/ 1901537 w 2252230"/>
                    <a:gd name="connsiteY68" fmla="*/ 1553896 h 2677919"/>
                    <a:gd name="connsiteX69" fmla="*/ 1891146 w 2252230"/>
                    <a:gd name="connsiteY69" fmla="*/ 1696771 h 2677919"/>
                    <a:gd name="connsiteX70" fmla="*/ 1841789 w 2252230"/>
                    <a:gd name="connsiteY70" fmla="*/ 1696771 h 2677919"/>
                    <a:gd name="connsiteX71" fmla="*/ 1846984 w 2252230"/>
                    <a:gd name="connsiteY71" fmla="*/ 1673391 h 2677919"/>
                    <a:gd name="connsiteX72" fmla="*/ 1808019 w 2252230"/>
                    <a:gd name="connsiteY72" fmla="*/ 1579873 h 2677919"/>
                    <a:gd name="connsiteX73" fmla="*/ 1748271 w 2252230"/>
                    <a:gd name="connsiteY73" fmla="*/ 1660403 h 2677919"/>
                    <a:gd name="connsiteX74" fmla="*/ 1717098 w 2252230"/>
                    <a:gd name="connsiteY74" fmla="*/ 1699369 h 2677919"/>
                    <a:gd name="connsiteX75" fmla="*/ 1602798 w 2252230"/>
                    <a:gd name="connsiteY75" fmla="*/ 1709760 h 2677919"/>
                    <a:gd name="connsiteX76" fmla="*/ 1506682 w 2252230"/>
                    <a:gd name="connsiteY76" fmla="*/ 1743530 h 2677919"/>
                    <a:gd name="connsiteX77" fmla="*/ 1545648 w 2252230"/>
                    <a:gd name="connsiteY77" fmla="*/ 1694173 h 2677919"/>
                    <a:gd name="connsiteX78" fmla="*/ 1493694 w 2252230"/>
                    <a:gd name="connsiteY78" fmla="*/ 1694173 h 2677919"/>
                    <a:gd name="connsiteX79" fmla="*/ 1459923 w 2252230"/>
                    <a:gd name="connsiteY79" fmla="*/ 1678587 h 2677919"/>
                    <a:gd name="connsiteX80" fmla="*/ 1423555 w 2252230"/>
                    <a:gd name="connsiteY80" fmla="*/ 1629230 h 2677919"/>
                    <a:gd name="connsiteX81" fmla="*/ 1410566 w 2252230"/>
                    <a:gd name="connsiteY81" fmla="*/ 1738335 h 2677919"/>
                    <a:gd name="connsiteX82" fmla="*/ 1493694 w 2252230"/>
                    <a:gd name="connsiteY82" fmla="*/ 1800680 h 2677919"/>
                    <a:gd name="connsiteX83" fmla="*/ 1376796 w 2252230"/>
                    <a:gd name="connsiteY83" fmla="*/ 1865623 h 2677919"/>
                    <a:gd name="connsiteX84" fmla="*/ 1304059 w 2252230"/>
                    <a:gd name="connsiteY84" fmla="*/ 2026682 h 2677919"/>
                    <a:gd name="connsiteX85" fmla="*/ 1215737 w 2252230"/>
                    <a:gd name="connsiteY85" fmla="*/ 2000705 h 2677919"/>
                    <a:gd name="connsiteX86" fmla="*/ 1150794 w 2252230"/>
                    <a:gd name="connsiteY86" fmla="*/ 1943555 h 2677919"/>
                    <a:gd name="connsiteX87" fmla="*/ 1179369 w 2252230"/>
                    <a:gd name="connsiteY87" fmla="*/ 1839646 h 2677919"/>
                    <a:gd name="connsiteX88" fmla="*/ 1192357 w 2252230"/>
                    <a:gd name="connsiteY88" fmla="*/ 1727944 h 2677919"/>
                    <a:gd name="connsiteX89" fmla="*/ 1127414 w 2252230"/>
                    <a:gd name="connsiteY89" fmla="*/ 1777301 h 2677919"/>
                    <a:gd name="connsiteX90" fmla="*/ 1080655 w 2252230"/>
                    <a:gd name="connsiteY90" fmla="*/ 1881210 h 2677919"/>
                    <a:gd name="connsiteX91" fmla="*/ 1101437 w 2252230"/>
                    <a:gd name="connsiteY91" fmla="*/ 1761714 h 2677919"/>
                    <a:gd name="connsiteX92" fmla="*/ 994930 w 2252230"/>
                    <a:gd name="connsiteY92" fmla="*/ 1759116 h 2677919"/>
                    <a:gd name="connsiteX93" fmla="*/ 592282 w 2252230"/>
                    <a:gd name="connsiteY93" fmla="*/ 1909785 h 2677919"/>
                    <a:gd name="connsiteX94" fmla="*/ 423430 w 2252230"/>
                    <a:gd name="connsiteY94" fmla="*/ 1995510 h 2677919"/>
                    <a:gd name="connsiteX95" fmla="*/ 361084 w 2252230"/>
                    <a:gd name="connsiteY95" fmla="*/ 2003303 h 2677919"/>
                    <a:gd name="connsiteX96" fmla="*/ 464994 w 2252230"/>
                    <a:gd name="connsiteY96" fmla="*/ 2478687 h 2677919"/>
                    <a:gd name="connsiteX97" fmla="*/ 457200 w 2252230"/>
                    <a:gd name="connsiteY97" fmla="*/ 2603378 h 2677919"/>
                    <a:gd name="connsiteX98" fmla="*/ 402648 w 2252230"/>
                    <a:gd name="connsiteY98" fmla="*/ 2590389 h 2677919"/>
                    <a:gd name="connsiteX99" fmla="*/ 381866 w 2252230"/>
                    <a:gd name="connsiteY99" fmla="*/ 2611171 h 2677919"/>
                    <a:gd name="connsiteX100" fmla="*/ 402648 w 2252230"/>
                    <a:gd name="connsiteY100" fmla="*/ 2637148 h 2677919"/>
                    <a:gd name="connsiteX101" fmla="*/ 325727 w 2252230"/>
                    <a:gd name="connsiteY101" fmla="*/ 2677846 h 2677919"/>
                    <a:gd name="connsiteX0" fmla="*/ 325727 w 2252230"/>
                    <a:gd name="connsiteY0" fmla="*/ 2677846 h 2677919"/>
                    <a:gd name="connsiteX1" fmla="*/ 225714 w 2252230"/>
                    <a:gd name="connsiteY1" fmla="*/ 2646096 h 2677919"/>
                    <a:gd name="connsiteX2" fmla="*/ 179244 w 2252230"/>
                    <a:gd name="connsiteY2" fmla="*/ 2613769 h 2677919"/>
                    <a:gd name="connsiteX3" fmla="*/ 230477 w 2252230"/>
                    <a:gd name="connsiteY3" fmla="*/ 2587358 h 2677919"/>
                    <a:gd name="connsiteX4" fmla="*/ 236394 w 2252230"/>
                    <a:gd name="connsiteY4" fmla="*/ 2538435 h 2677919"/>
                    <a:gd name="connsiteX5" fmla="*/ 217777 w 2252230"/>
                    <a:gd name="connsiteY5" fmla="*/ 2512745 h 2677919"/>
                    <a:gd name="connsiteX6" fmla="*/ 207819 w 2252230"/>
                    <a:gd name="connsiteY6" fmla="*/ 2463101 h 2677919"/>
                    <a:gd name="connsiteX7" fmla="*/ 161059 w 2252230"/>
                    <a:gd name="connsiteY7" fmla="*/ 2416341 h 2677919"/>
                    <a:gd name="connsiteX8" fmla="*/ 41564 w 2252230"/>
                    <a:gd name="connsiteY8" fmla="*/ 2205926 h 2677919"/>
                    <a:gd name="connsiteX9" fmla="*/ 0 w 2252230"/>
                    <a:gd name="connsiteY9" fmla="*/ 2146178 h 2677919"/>
                    <a:gd name="connsiteX10" fmla="*/ 200025 w 2252230"/>
                    <a:gd name="connsiteY10" fmla="*/ 2107212 h 2677919"/>
                    <a:gd name="connsiteX11" fmla="*/ 263814 w 2252230"/>
                    <a:gd name="connsiteY11" fmla="*/ 2026970 h 2677919"/>
                    <a:gd name="connsiteX12" fmla="*/ 332509 w 2252230"/>
                    <a:gd name="connsiteY12" fmla="*/ 2003303 h 2677919"/>
                    <a:gd name="connsiteX13" fmla="*/ 322119 w 2252230"/>
                    <a:gd name="connsiteY13" fmla="*/ 1889003 h 2677919"/>
                    <a:gd name="connsiteX14" fmla="*/ 407844 w 2252230"/>
                    <a:gd name="connsiteY14" fmla="*/ 1889003 h 2677919"/>
                    <a:gd name="connsiteX15" fmla="*/ 587087 w 2252230"/>
                    <a:gd name="connsiteY15" fmla="*/ 1717553 h 2677919"/>
                    <a:gd name="connsiteX16" fmla="*/ 745548 w 2252230"/>
                    <a:gd name="connsiteY16" fmla="*/ 1566885 h 2677919"/>
                    <a:gd name="connsiteX17" fmla="*/ 787112 w 2252230"/>
                    <a:gd name="connsiteY17" fmla="*/ 1608448 h 2677919"/>
                    <a:gd name="connsiteX18" fmla="*/ 949614 w 2252230"/>
                    <a:gd name="connsiteY18" fmla="*/ 1566595 h 2677919"/>
                    <a:gd name="connsiteX19" fmla="*/ 1083253 w 2252230"/>
                    <a:gd name="connsiteY19" fmla="*/ 1507137 h 2677919"/>
                    <a:gd name="connsiteX20" fmla="*/ 1252105 w 2252230"/>
                    <a:gd name="connsiteY20" fmla="*/ 1520126 h 2677919"/>
                    <a:gd name="connsiteX21" fmla="*/ 1340428 w 2252230"/>
                    <a:gd name="connsiteY21" fmla="*/ 1572080 h 2677919"/>
                    <a:gd name="connsiteX22" fmla="*/ 1262496 w 2252230"/>
                    <a:gd name="connsiteY22" fmla="*/ 1436998 h 2677919"/>
                    <a:gd name="connsiteX23" fmla="*/ 1358612 w 2252230"/>
                    <a:gd name="connsiteY23" fmla="*/ 1286330 h 2677919"/>
                    <a:gd name="connsiteX24" fmla="*/ 1381991 w 2252230"/>
                    <a:gd name="connsiteY24" fmla="*/ 1236973 h 2677919"/>
                    <a:gd name="connsiteX25" fmla="*/ 1379394 w 2252230"/>
                    <a:gd name="connsiteY25" fmla="*/ 1112282 h 2677919"/>
                    <a:gd name="connsiteX26" fmla="*/ 1462521 w 2252230"/>
                    <a:gd name="connsiteY26" fmla="*/ 1031753 h 2677919"/>
                    <a:gd name="connsiteX27" fmla="*/ 1498889 w 2252230"/>
                    <a:gd name="connsiteY27" fmla="*/ 1070719 h 2677919"/>
                    <a:gd name="connsiteX28" fmla="*/ 1444337 w 2252230"/>
                    <a:gd name="connsiteY28" fmla="*/ 1182421 h 2677919"/>
                    <a:gd name="connsiteX29" fmla="*/ 1504084 w 2252230"/>
                    <a:gd name="connsiteY29" fmla="*/ 1244766 h 2677919"/>
                    <a:gd name="connsiteX30" fmla="*/ 1535257 w 2252230"/>
                    <a:gd name="connsiteY30" fmla="*/ 1166835 h 2677919"/>
                    <a:gd name="connsiteX31" fmla="*/ 1678132 w 2252230"/>
                    <a:gd name="connsiteY31" fmla="*/ 1091501 h 2677919"/>
                    <a:gd name="connsiteX32" fmla="*/ 1732684 w 2252230"/>
                    <a:gd name="connsiteY32" fmla="*/ 969407 h 2677919"/>
                    <a:gd name="connsiteX33" fmla="*/ 1836594 w 2252230"/>
                    <a:gd name="connsiteY33" fmla="*/ 881085 h 2677919"/>
                    <a:gd name="connsiteX34" fmla="*/ 1836594 w 2252230"/>
                    <a:gd name="connsiteY34" fmla="*/ 779773 h 2677919"/>
                    <a:gd name="connsiteX35" fmla="*/ 1914525 w 2252230"/>
                    <a:gd name="connsiteY35" fmla="*/ 569357 h 2677919"/>
                    <a:gd name="connsiteX36" fmla="*/ 1875559 w 2252230"/>
                    <a:gd name="connsiteY36" fmla="*/ 413494 h 2677919"/>
                    <a:gd name="connsiteX37" fmla="*/ 1823605 w 2252230"/>
                    <a:gd name="connsiteY37" fmla="*/ 416091 h 2677919"/>
                    <a:gd name="connsiteX38" fmla="*/ 1859973 w 2252230"/>
                    <a:gd name="connsiteY38" fmla="*/ 348551 h 2677919"/>
                    <a:gd name="connsiteX39" fmla="*/ 1833996 w 2252230"/>
                    <a:gd name="connsiteY39" fmla="*/ 275814 h 2677919"/>
                    <a:gd name="connsiteX40" fmla="*/ 1888548 w 2252230"/>
                    <a:gd name="connsiteY40" fmla="*/ 187491 h 2677919"/>
                    <a:gd name="connsiteX41" fmla="*/ 1896341 w 2252230"/>
                    <a:gd name="connsiteY41" fmla="*/ 104364 h 2677919"/>
                    <a:gd name="connsiteX42" fmla="*/ 1995055 w 2252230"/>
                    <a:gd name="connsiteY42" fmla="*/ 169307 h 2677919"/>
                    <a:gd name="connsiteX43" fmla="*/ 2044412 w 2252230"/>
                    <a:gd name="connsiteY43" fmla="*/ 106962 h 2677919"/>
                    <a:gd name="connsiteX44" fmla="*/ 1989859 w 2252230"/>
                    <a:gd name="connsiteY44" fmla="*/ 91376 h 2677919"/>
                    <a:gd name="connsiteX45" fmla="*/ 1961284 w 2252230"/>
                    <a:gd name="connsiteY45" fmla="*/ 34226 h 2677919"/>
                    <a:gd name="connsiteX46" fmla="*/ 2021032 w 2252230"/>
                    <a:gd name="connsiteY46" fmla="*/ 18639 h 2677919"/>
                    <a:gd name="connsiteX47" fmla="*/ 2072987 w 2252230"/>
                    <a:gd name="connsiteY47" fmla="*/ 55007 h 2677919"/>
                    <a:gd name="connsiteX48" fmla="*/ 2109355 w 2252230"/>
                    <a:gd name="connsiteY48" fmla="*/ 205676 h 2677919"/>
                    <a:gd name="connsiteX49" fmla="*/ 2189884 w 2252230"/>
                    <a:gd name="connsiteY49" fmla="*/ 299194 h 2677919"/>
                    <a:gd name="connsiteX50" fmla="*/ 2252230 w 2252230"/>
                    <a:gd name="connsiteY50" fmla="*/ 442069 h 2677919"/>
                    <a:gd name="connsiteX51" fmla="*/ 2244437 w 2252230"/>
                    <a:gd name="connsiteY51" fmla="*/ 566760 h 2677919"/>
                    <a:gd name="connsiteX52" fmla="*/ 2200275 w 2252230"/>
                    <a:gd name="connsiteY52" fmla="*/ 613519 h 2677919"/>
                    <a:gd name="connsiteX53" fmla="*/ 2208069 w 2252230"/>
                    <a:gd name="connsiteY53" fmla="*/ 756394 h 2677919"/>
                    <a:gd name="connsiteX54" fmla="*/ 2148321 w 2252230"/>
                    <a:gd name="connsiteY54" fmla="*/ 746003 h 2677919"/>
                    <a:gd name="connsiteX55" fmla="*/ 2109355 w 2252230"/>
                    <a:gd name="connsiteY55" fmla="*/ 800555 h 2677919"/>
                    <a:gd name="connsiteX56" fmla="*/ 2163907 w 2252230"/>
                    <a:gd name="connsiteY56" fmla="*/ 972005 h 2677919"/>
                    <a:gd name="connsiteX57" fmla="*/ 2135332 w 2252230"/>
                    <a:gd name="connsiteY57" fmla="*/ 1133064 h 2677919"/>
                    <a:gd name="connsiteX58" fmla="*/ 2122344 w 2252230"/>
                    <a:gd name="connsiteY58" fmla="*/ 1255157 h 2677919"/>
                    <a:gd name="connsiteX59" fmla="*/ 2166505 w 2252230"/>
                    <a:gd name="connsiteY59" fmla="*/ 1379848 h 2677919"/>
                    <a:gd name="connsiteX60" fmla="*/ 2098964 w 2252230"/>
                    <a:gd name="connsiteY60" fmla="*/ 1444791 h 2677919"/>
                    <a:gd name="connsiteX61" fmla="*/ 2114550 w 2252230"/>
                    <a:gd name="connsiteY61" fmla="*/ 1522723 h 2677919"/>
                    <a:gd name="connsiteX62" fmla="*/ 2044412 w 2252230"/>
                    <a:gd name="connsiteY62" fmla="*/ 1546103 h 2677919"/>
                    <a:gd name="connsiteX63" fmla="*/ 2044412 w 2252230"/>
                    <a:gd name="connsiteY63" fmla="*/ 1603253 h 2677919"/>
                    <a:gd name="connsiteX64" fmla="*/ 2010641 w 2252230"/>
                    <a:gd name="connsiteY64" fmla="*/ 1530516 h 2677919"/>
                    <a:gd name="connsiteX65" fmla="*/ 2021032 w 2252230"/>
                    <a:gd name="connsiteY65" fmla="*/ 1418814 h 2677919"/>
                    <a:gd name="connsiteX66" fmla="*/ 2015837 w 2252230"/>
                    <a:gd name="connsiteY66" fmla="*/ 1447389 h 2677919"/>
                    <a:gd name="connsiteX67" fmla="*/ 1958687 w 2252230"/>
                    <a:gd name="connsiteY67" fmla="*/ 1530516 h 2677919"/>
                    <a:gd name="connsiteX68" fmla="*/ 1901537 w 2252230"/>
                    <a:gd name="connsiteY68" fmla="*/ 1553896 h 2677919"/>
                    <a:gd name="connsiteX69" fmla="*/ 1891146 w 2252230"/>
                    <a:gd name="connsiteY69" fmla="*/ 1696771 h 2677919"/>
                    <a:gd name="connsiteX70" fmla="*/ 1841789 w 2252230"/>
                    <a:gd name="connsiteY70" fmla="*/ 1696771 h 2677919"/>
                    <a:gd name="connsiteX71" fmla="*/ 1846984 w 2252230"/>
                    <a:gd name="connsiteY71" fmla="*/ 1673391 h 2677919"/>
                    <a:gd name="connsiteX72" fmla="*/ 1808019 w 2252230"/>
                    <a:gd name="connsiteY72" fmla="*/ 1579873 h 2677919"/>
                    <a:gd name="connsiteX73" fmla="*/ 1748271 w 2252230"/>
                    <a:gd name="connsiteY73" fmla="*/ 1660403 h 2677919"/>
                    <a:gd name="connsiteX74" fmla="*/ 1717098 w 2252230"/>
                    <a:gd name="connsiteY74" fmla="*/ 1699369 h 2677919"/>
                    <a:gd name="connsiteX75" fmla="*/ 1602798 w 2252230"/>
                    <a:gd name="connsiteY75" fmla="*/ 1709760 h 2677919"/>
                    <a:gd name="connsiteX76" fmla="*/ 1506682 w 2252230"/>
                    <a:gd name="connsiteY76" fmla="*/ 1743530 h 2677919"/>
                    <a:gd name="connsiteX77" fmla="*/ 1545648 w 2252230"/>
                    <a:gd name="connsiteY77" fmla="*/ 1694173 h 2677919"/>
                    <a:gd name="connsiteX78" fmla="*/ 1493694 w 2252230"/>
                    <a:gd name="connsiteY78" fmla="*/ 1694173 h 2677919"/>
                    <a:gd name="connsiteX79" fmla="*/ 1459923 w 2252230"/>
                    <a:gd name="connsiteY79" fmla="*/ 1678587 h 2677919"/>
                    <a:gd name="connsiteX80" fmla="*/ 1423555 w 2252230"/>
                    <a:gd name="connsiteY80" fmla="*/ 1629230 h 2677919"/>
                    <a:gd name="connsiteX81" fmla="*/ 1410566 w 2252230"/>
                    <a:gd name="connsiteY81" fmla="*/ 1738335 h 2677919"/>
                    <a:gd name="connsiteX82" fmla="*/ 1493694 w 2252230"/>
                    <a:gd name="connsiteY82" fmla="*/ 1800680 h 2677919"/>
                    <a:gd name="connsiteX83" fmla="*/ 1376796 w 2252230"/>
                    <a:gd name="connsiteY83" fmla="*/ 1865623 h 2677919"/>
                    <a:gd name="connsiteX84" fmla="*/ 1304059 w 2252230"/>
                    <a:gd name="connsiteY84" fmla="*/ 2026682 h 2677919"/>
                    <a:gd name="connsiteX85" fmla="*/ 1215737 w 2252230"/>
                    <a:gd name="connsiteY85" fmla="*/ 2000705 h 2677919"/>
                    <a:gd name="connsiteX86" fmla="*/ 1150794 w 2252230"/>
                    <a:gd name="connsiteY86" fmla="*/ 1943555 h 2677919"/>
                    <a:gd name="connsiteX87" fmla="*/ 1192357 w 2252230"/>
                    <a:gd name="connsiteY87" fmla="*/ 1727944 h 2677919"/>
                    <a:gd name="connsiteX88" fmla="*/ 1127414 w 2252230"/>
                    <a:gd name="connsiteY88" fmla="*/ 1777301 h 2677919"/>
                    <a:gd name="connsiteX89" fmla="*/ 1080655 w 2252230"/>
                    <a:gd name="connsiteY89" fmla="*/ 1881210 h 2677919"/>
                    <a:gd name="connsiteX90" fmla="*/ 1101437 w 2252230"/>
                    <a:gd name="connsiteY90" fmla="*/ 1761714 h 2677919"/>
                    <a:gd name="connsiteX91" fmla="*/ 994930 w 2252230"/>
                    <a:gd name="connsiteY91" fmla="*/ 1759116 h 2677919"/>
                    <a:gd name="connsiteX92" fmla="*/ 592282 w 2252230"/>
                    <a:gd name="connsiteY92" fmla="*/ 1909785 h 2677919"/>
                    <a:gd name="connsiteX93" fmla="*/ 423430 w 2252230"/>
                    <a:gd name="connsiteY93" fmla="*/ 1995510 h 2677919"/>
                    <a:gd name="connsiteX94" fmla="*/ 361084 w 2252230"/>
                    <a:gd name="connsiteY94" fmla="*/ 2003303 h 2677919"/>
                    <a:gd name="connsiteX95" fmla="*/ 464994 w 2252230"/>
                    <a:gd name="connsiteY95" fmla="*/ 2478687 h 2677919"/>
                    <a:gd name="connsiteX96" fmla="*/ 457200 w 2252230"/>
                    <a:gd name="connsiteY96" fmla="*/ 2603378 h 2677919"/>
                    <a:gd name="connsiteX97" fmla="*/ 402648 w 2252230"/>
                    <a:gd name="connsiteY97" fmla="*/ 2590389 h 2677919"/>
                    <a:gd name="connsiteX98" fmla="*/ 381866 w 2252230"/>
                    <a:gd name="connsiteY98" fmla="*/ 2611171 h 2677919"/>
                    <a:gd name="connsiteX99" fmla="*/ 402648 w 2252230"/>
                    <a:gd name="connsiteY99" fmla="*/ 2637148 h 2677919"/>
                    <a:gd name="connsiteX100" fmla="*/ 325727 w 2252230"/>
                    <a:gd name="connsiteY100" fmla="*/ 2677846 h 2677919"/>
                    <a:gd name="connsiteX0" fmla="*/ 325727 w 2252230"/>
                    <a:gd name="connsiteY0" fmla="*/ 2677846 h 2677919"/>
                    <a:gd name="connsiteX1" fmla="*/ 225714 w 2252230"/>
                    <a:gd name="connsiteY1" fmla="*/ 2646096 h 2677919"/>
                    <a:gd name="connsiteX2" fmla="*/ 179244 w 2252230"/>
                    <a:gd name="connsiteY2" fmla="*/ 2613769 h 2677919"/>
                    <a:gd name="connsiteX3" fmla="*/ 230477 w 2252230"/>
                    <a:gd name="connsiteY3" fmla="*/ 2587358 h 2677919"/>
                    <a:gd name="connsiteX4" fmla="*/ 236394 w 2252230"/>
                    <a:gd name="connsiteY4" fmla="*/ 2538435 h 2677919"/>
                    <a:gd name="connsiteX5" fmla="*/ 217777 w 2252230"/>
                    <a:gd name="connsiteY5" fmla="*/ 2512745 h 2677919"/>
                    <a:gd name="connsiteX6" fmla="*/ 207819 w 2252230"/>
                    <a:gd name="connsiteY6" fmla="*/ 2463101 h 2677919"/>
                    <a:gd name="connsiteX7" fmla="*/ 161059 w 2252230"/>
                    <a:gd name="connsiteY7" fmla="*/ 2416341 h 2677919"/>
                    <a:gd name="connsiteX8" fmla="*/ 41564 w 2252230"/>
                    <a:gd name="connsiteY8" fmla="*/ 2205926 h 2677919"/>
                    <a:gd name="connsiteX9" fmla="*/ 0 w 2252230"/>
                    <a:gd name="connsiteY9" fmla="*/ 2146178 h 2677919"/>
                    <a:gd name="connsiteX10" fmla="*/ 200025 w 2252230"/>
                    <a:gd name="connsiteY10" fmla="*/ 2107212 h 2677919"/>
                    <a:gd name="connsiteX11" fmla="*/ 263814 w 2252230"/>
                    <a:gd name="connsiteY11" fmla="*/ 2026970 h 2677919"/>
                    <a:gd name="connsiteX12" fmla="*/ 332509 w 2252230"/>
                    <a:gd name="connsiteY12" fmla="*/ 2003303 h 2677919"/>
                    <a:gd name="connsiteX13" fmla="*/ 322119 w 2252230"/>
                    <a:gd name="connsiteY13" fmla="*/ 1889003 h 2677919"/>
                    <a:gd name="connsiteX14" fmla="*/ 407844 w 2252230"/>
                    <a:gd name="connsiteY14" fmla="*/ 1889003 h 2677919"/>
                    <a:gd name="connsiteX15" fmla="*/ 587087 w 2252230"/>
                    <a:gd name="connsiteY15" fmla="*/ 1717553 h 2677919"/>
                    <a:gd name="connsiteX16" fmla="*/ 745548 w 2252230"/>
                    <a:gd name="connsiteY16" fmla="*/ 1566885 h 2677919"/>
                    <a:gd name="connsiteX17" fmla="*/ 787112 w 2252230"/>
                    <a:gd name="connsiteY17" fmla="*/ 1608448 h 2677919"/>
                    <a:gd name="connsiteX18" fmla="*/ 949614 w 2252230"/>
                    <a:gd name="connsiteY18" fmla="*/ 1566595 h 2677919"/>
                    <a:gd name="connsiteX19" fmla="*/ 1083253 w 2252230"/>
                    <a:gd name="connsiteY19" fmla="*/ 1507137 h 2677919"/>
                    <a:gd name="connsiteX20" fmla="*/ 1252105 w 2252230"/>
                    <a:gd name="connsiteY20" fmla="*/ 1520126 h 2677919"/>
                    <a:gd name="connsiteX21" fmla="*/ 1340428 w 2252230"/>
                    <a:gd name="connsiteY21" fmla="*/ 1572080 h 2677919"/>
                    <a:gd name="connsiteX22" fmla="*/ 1262496 w 2252230"/>
                    <a:gd name="connsiteY22" fmla="*/ 1436998 h 2677919"/>
                    <a:gd name="connsiteX23" fmla="*/ 1358612 w 2252230"/>
                    <a:gd name="connsiteY23" fmla="*/ 1286330 h 2677919"/>
                    <a:gd name="connsiteX24" fmla="*/ 1381991 w 2252230"/>
                    <a:gd name="connsiteY24" fmla="*/ 1236973 h 2677919"/>
                    <a:gd name="connsiteX25" fmla="*/ 1379394 w 2252230"/>
                    <a:gd name="connsiteY25" fmla="*/ 1112282 h 2677919"/>
                    <a:gd name="connsiteX26" fmla="*/ 1462521 w 2252230"/>
                    <a:gd name="connsiteY26" fmla="*/ 1031753 h 2677919"/>
                    <a:gd name="connsiteX27" fmla="*/ 1498889 w 2252230"/>
                    <a:gd name="connsiteY27" fmla="*/ 1070719 h 2677919"/>
                    <a:gd name="connsiteX28" fmla="*/ 1444337 w 2252230"/>
                    <a:gd name="connsiteY28" fmla="*/ 1182421 h 2677919"/>
                    <a:gd name="connsiteX29" fmla="*/ 1504084 w 2252230"/>
                    <a:gd name="connsiteY29" fmla="*/ 1244766 h 2677919"/>
                    <a:gd name="connsiteX30" fmla="*/ 1535257 w 2252230"/>
                    <a:gd name="connsiteY30" fmla="*/ 1166835 h 2677919"/>
                    <a:gd name="connsiteX31" fmla="*/ 1678132 w 2252230"/>
                    <a:gd name="connsiteY31" fmla="*/ 1091501 h 2677919"/>
                    <a:gd name="connsiteX32" fmla="*/ 1732684 w 2252230"/>
                    <a:gd name="connsiteY32" fmla="*/ 969407 h 2677919"/>
                    <a:gd name="connsiteX33" fmla="*/ 1836594 w 2252230"/>
                    <a:gd name="connsiteY33" fmla="*/ 881085 h 2677919"/>
                    <a:gd name="connsiteX34" fmla="*/ 1836594 w 2252230"/>
                    <a:gd name="connsiteY34" fmla="*/ 779773 h 2677919"/>
                    <a:gd name="connsiteX35" fmla="*/ 1914525 w 2252230"/>
                    <a:gd name="connsiteY35" fmla="*/ 569357 h 2677919"/>
                    <a:gd name="connsiteX36" fmla="*/ 1875559 w 2252230"/>
                    <a:gd name="connsiteY36" fmla="*/ 413494 h 2677919"/>
                    <a:gd name="connsiteX37" fmla="*/ 1823605 w 2252230"/>
                    <a:gd name="connsiteY37" fmla="*/ 416091 h 2677919"/>
                    <a:gd name="connsiteX38" fmla="*/ 1859973 w 2252230"/>
                    <a:gd name="connsiteY38" fmla="*/ 348551 h 2677919"/>
                    <a:gd name="connsiteX39" fmla="*/ 1833996 w 2252230"/>
                    <a:gd name="connsiteY39" fmla="*/ 275814 h 2677919"/>
                    <a:gd name="connsiteX40" fmla="*/ 1888548 w 2252230"/>
                    <a:gd name="connsiteY40" fmla="*/ 187491 h 2677919"/>
                    <a:gd name="connsiteX41" fmla="*/ 1896341 w 2252230"/>
                    <a:gd name="connsiteY41" fmla="*/ 104364 h 2677919"/>
                    <a:gd name="connsiteX42" fmla="*/ 1995055 w 2252230"/>
                    <a:gd name="connsiteY42" fmla="*/ 169307 h 2677919"/>
                    <a:gd name="connsiteX43" fmla="*/ 2044412 w 2252230"/>
                    <a:gd name="connsiteY43" fmla="*/ 106962 h 2677919"/>
                    <a:gd name="connsiteX44" fmla="*/ 1989859 w 2252230"/>
                    <a:gd name="connsiteY44" fmla="*/ 91376 h 2677919"/>
                    <a:gd name="connsiteX45" fmla="*/ 1961284 w 2252230"/>
                    <a:gd name="connsiteY45" fmla="*/ 34226 h 2677919"/>
                    <a:gd name="connsiteX46" fmla="*/ 2021032 w 2252230"/>
                    <a:gd name="connsiteY46" fmla="*/ 18639 h 2677919"/>
                    <a:gd name="connsiteX47" fmla="*/ 2072987 w 2252230"/>
                    <a:gd name="connsiteY47" fmla="*/ 55007 h 2677919"/>
                    <a:gd name="connsiteX48" fmla="*/ 2109355 w 2252230"/>
                    <a:gd name="connsiteY48" fmla="*/ 205676 h 2677919"/>
                    <a:gd name="connsiteX49" fmla="*/ 2189884 w 2252230"/>
                    <a:gd name="connsiteY49" fmla="*/ 299194 h 2677919"/>
                    <a:gd name="connsiteX50" fmla="*/ 2252230 w 2252230"/>
                    <a:gd name="connsiteY50" fmla="*/ 442069 h 2677919"/>
                    <a:gd name="connsiteX51" fmla="*/ 2244437 w 2252230"/>
                    <a:gd name="connsiteY51" fmla="*/ 566760 h 2677919"/>
                    <a:gd name="connsiteX52" fmla="*/ 2200275 w 2252230"/>
                    <a:gd name="connsiteY52" fmla="*/ 613519 h 2677919"/>
                    <a:gd name="connsiteX53" fmla="*/ 2208069 w 2252230"/>
                    <a:gd name="connsiteY53" fmla="*/ 756394 h 2677919"/>
                    <a:gd name="connsiteX54" fmla="*/ 2148321 w 2252230"/>
                    <a:gd name="connsiteY54" fmla="*/ 746003 h 2677919"/>
                    <a:gd name="connsiteX55" fmla="*/ 2109355 w 2252230"/>
                    <a:gd name="connsiteY55" fmla="*/ 800555 h 2677919"/>
                    <a:gd name="connsiteX56" fmla="*/ 2163907 w 2252230"/>
                    <a:gd name="connsiteY56" fmla="*/ 972005 h 2677919"/>
                    <a:gd name="connsiteX57" fmla="*/ 2135332 w 2252230"/>
                    <a:gd name="connsiteY57" fmla="*/ 1133064 h 2677919"/>
                    <a:gd name="connsiteX58" fmla="*/ 2122344 w 2252230"/>
                    <a:gd name="connsiteY58" fmla="*/ 1255157 h 2677919"/>
                    <a:gd name="connsiteX59" fmla="*/ 2166505 w 2252230"/>
                    <a:gd name="connsiteY59" fmla="*/ 1379848 h 2677919"/>
                    <a:gd name="connsiteX60" fmla="*/ 2098964 w 2252230"/>
                    <a:gd name="connsiteY60" fmla="*/ 1444791 h 2677919"/>
                    <a:gd name="connsiteX61" fmla="*/ 2114550 w 2252230"/>
                    <a:gd name="connsiteY61" fmla="*/ 1522723 h 2677919"/>
                    <a:gd name="connsiteX62" fmla="*/ 2044412 w 2252230"/>
                    <a:gd name="connsiteY62" fmla="*/ 1546103 h 2677919"/>
                    <a:gd name="connsiteX63" fmla="*/ 2044412 w 2252230"/>
                    <a:gd name="connsiteY63" fmla="*/ 1603253 h 2677919"/>
                    <a:gd name="connsiteX64" fmla="*/ 2010641 w 2252230"/>
                    <a:gd name="connsiteY64" fmla="*/ 1530516 h 2677919"/>
                    <a:gd name="connsiteX65" fmla="*/ 2021032 w 2252230"/>
                    <a:gd name="connsiteY65" fmla="*/ 1418814 h 2677919"/>
                    <a:gd name="connsiteX66" fmla="*/ 2015837 w 2252230"/>
                    <a:gd name="connsiteY66" fmla="*/ 1447389 h 2677919"/>
                    <a:gd name="connsiteX67" fmla="*/ 1958687 w 2252230"/>
                    <a:gd name="connsiteY67" fmla="*/ 1530516 h 2677919"/>
                    <a:gd name="connsiteX68" fmla="*/ 1901537 w 2252230"/>
                    <a:gd name="connsiteY68" fmla="*/ 1553896 h 2677919"/>
                    <a:gd name="connsiteX69" fmla="*/ 1891146 w 2252230"/>
                    <a:gd name="connsiteY69" fmla="*/ 1696771 h 2677919"/>
                    <a:gd name="connsiteX70" fmla="*/ 1841789 w 2252230"/>
                    <a:gd name="connsiteY70" fmla="*/ 1696771 h 2677919"/>
                    <a:gd name="connsiteX71" fmla="*/ 1846984 w 2252230"/>
                    <a:gd name="connsiteY71" fmla="*/ 1673391 h 2677919"/>
                    <a:gd name="connsiteX72" fmla="*/ 1808019 w 2252230"/>
                    <a:gd name="connsiteY72" fmla="*/ 1579873 h 2677919"/>
                    <a:gd name="connsiteX73" fmla="*/ 1748271 w 2252230"/>
                    <a:gd name="connsiteY73" fmla="*/ 1660403 h 2677919"/>
                    <a:gd name="connsiteX74" fmla="*/ 1717098 w 2252230"/>
                    <a:gd name="connsiteY74" fmla="*/ 1699369 h 2677919"/>
                    <a:gd name="connsiteX75" fmla="*/ 1602798 w 2252230"/>
                    <a:gd name="connsiteY75" fmla="*/ 1709760 h 2677919"/>
                    <a:gd name="connsiteX76" fmla="*/ 1506682 w 2252230"/>
                    <a:gd name="connsiteY76" fmla="*/ 1743530 h 2677919"/>
                    <a:gd name="connsiteX77" fmla="*/ 1545648 w 2252230"/>
                    <a:gd name="connsiteY77" fmla="*/ 1694173 h 2677919"/>
                    <a:gd name="connsiteX78" fmla="*/ 1493694 w 2252230"/>
                    <a:gd name="connsiteY78" fmla="*/ 1694173 h 2677919"/>
                    <a:gd name="connsiteX79" fmla="*/ 1459923 w 2252230"/>
                    <a:gd name="connsiteY79" fmla="*/ 1678587 h 2677919"/>
                    <a:gd name="connsiteX80" fmla="*/ 1423555 w 2252230"/>
                    <a:gd name="connsiteY80" fmla="*/ 1629230 h 2677919"/>
                    <a:gd name="connsiteX81" fmla="*/ 1410566 w 2252230"/>
                    <a:gd name="connsiteY81" fmla="*/ 1738335 h 2677919"/>
                    <a:gd name="connsiteX82" fmla="*/ 1493694 w 2252230"/>
                    <a:gd name="connsiteY82" fmla="*/ 1800680 h 2677919"/>
                    <a:gd name="connsiteX83" fmla="*/ 1376796 w 2252230"/>
                    <a:gd name="connsiteY83" fmla="*/ 1865623 h 2677919"/>
                    <a:gd name="connsiteX84" fmla="*/ 1215737 w 2252230"/>
                    <a:gd name="connsiteY84" fmla="*/ 2000705 h 2677919"/>
                    <a:gd name="connsiteX85" fmla="*/ 1150794 w 2252230"/>
                    <a:gd name="connsiteY85" fmla="*/ 1943555 h 2677919"/>
                    <a:gd name="connsiteX86" fmla="*/ 1192357 w 2252230"/>
                    <a:gd name="connsiteY86" fmla="*/ 1727944 h 2677919"/>
                    <a:gd name="connsiteX87" fmla="*/ 1127414 w 2252230"/>
                    <a:gd name="connsiteY87" fmla="*/ 1777301 h 2677919"/>
                    <a:gd name="connsiteX88" fmla="*/ 1080655 w 2252230"/>
                    <a:gd name="connsiteY88" fmla="*/ 1881210 h 2677919"/>
                    <a:gd name="connsiteX89" fmla="*/ 1101437 w 2252230"/>
                    <a:gd name="connsiteY89" fmla="*/ 1761714 h 2677919"/>
                    <a:gd name="connsiteX90" fmla="*/ 994930 w 2252230"/>
                    <a:gd name="connsiteY90" fmla="*/ 1759116 h 2677919"/>
                    <a:gd name="connsiteX91" fmla="*/ 592282 w 2252230"/>
                    <a:gd name="connsiteY91" fmla="*/ 1909785 h 2677919"/>
                    <a:gd name="connsiteX92" fmla="*/ 423430 w 2252230"/>
                    <a:gd name="connsiteY92" fmla="*/ 1995510 h 2677919"/>
                    <a:gd name="connsiteX93" fmla="*/ 361084 w 2252230"/>
                    <a:gd name="connsiteY93" fmla="*/ 2003303 h 2677919"/>
                    <a:gd name="connsiteX94" fmla="*/ 464994 w 2252230"/>
                    <a:gd name="connsiteY94" fmla="*/ 2478687 h 2677919"/>
                    <a:gd name="connsiteX95" fmla="*/ 457200 w 2252230"/>
                    <a:gd name="connsiteY95" fmla="*/ 2603378 h 2677919"/>
                    <a:gd name="connsiteX96" fmla="*/ 402648 w 2252230"/>
                    <a:gd name="connsiteY96" fmla="*/ 2590389 h 2677919"/>
                    <a:gd name="connsiteX97" fmla="*/ 381866 w 2252230"/>
                    <a:gd name="connsiteY97" fmla="*/ 2611171 h 2677919"/>
                    <a:gd name="connsiteX98" fmla="*/ 402648 w 2252230"/>
                    <a:gd name="connsiteY98" fmla="*/ 2637148 h 2677919"/>
                    <a:gd name="connsiteX99" fmla="*/ 325727 w 2252230"/>
                    <a:gd name="connsiteY99" fmla="*/ 2677846 h 2677919"/>
                    <a:gd name="connsiteX0" fmla="*/ 325727 w 2252230"/>
                    <a:gd name="connsiteY0" fmla="*/ 2677846 h 2677919"/>
                    <a:gd name="connsiteX1" fmla="*/ 225714 w 2252230"/>
                    <a:gd name="connsiteY1" fmla="*/ 2646096 h 2677919"/>
                    <a:gd name="connsiteX2" fmla="*/ 179244 w 2252230"/>
                    <a:gd name="connsiteY2" fmla="*/ 2613769 h 2677919"/>
                    <a:gd name="connsiteX3" fmla="*/ 230477 w 2252230"/>
                    <a:gd name="connsiteY3" fmla="*/ 2587358 h 2677919"/>
                    <a:gd name="connsiteX4" fmla="*/ 236394 w 2252230"/>
                    <a:gd name="connsiteY4" fmla="*/ 2538435 h 2677919"/>
                    <a:gd name="connsiteX5" fmla="*/ 217777 w 2252230"/>
                    <a:gd name="connsiteY5" fmla="*/ 2512745 h 2677919"/>
                    <a:gd name="connsiteX6" fmla="*/ 207819 w 2252230"/>
                    <a:gd name="connsiteY6" fmla="*/ 2463101 h 2677919"/>
                    <a:gd name="connsiteX7" fmla="*/ 161059 w 2252230"/>
                    <a:gd name="connsiteY7" fmla="*/ 2416341 h 2677919"/>
                    <a:gd name="connsiteX8" fmla="*/ 41564 w 2252230"/>
                    <a:gd name="connsiteY8" fmla="*/ 2205926 h 2677919"/>
                    <a:gd name="connsiteX9" fmla="*/ 0 w 2252230"/>
                    <a:gd name="connsiteY9" fmla="*/ 2146178 h 2677919"/>
                    <a:gd name="connsiteX10" fmla="*/ 200025 w 2252230"/>
                    <a:gd name="connsiteY10" fmla="*/ 2107212 h 2677919"/>
                    <a:gd name="connsiteX11" fmla="*/ 263814 w 2252230"/>
                    <a:gd name="connsiteY11" fmla="*/ 2026970 h 2677919"/>
                    <a:gd name="connsiteX12" fmla="*/ 332509 w 2252230"/>
                    <a:gd name="connsiteY12" fmla="*/ 2003303 h 2677919"/>
                    <a:gd name="connsiteX13" fmla="*/ 322119 w 2252230"/>
                    <a:gd name="connsiteY13" fmla="*/ 1889003 h 2677919"/>
                    <a:gd name="connsiteX14" fmla="*/ 407844 w 2252230"/>
                    <a:gd name="connsiteY14" fmla="*/ 1889003 h 2677919"/>
                    <a:gd name="connsiteX15" fmla="*/ 587087 w 2252230"/>
                    <a:gd name="connsiteY15" fmla="*/ 1717553 h 2677919"/>
                    <a:gd name="connsiteX16" fmla="*/ 745548 w 2252230"/>
                    <a:gd name="connsiteY16" fmla="*/ 1566885 h 2677919"/>
                    <a:gd name="connsiteX17" fmla="*/ 787112 w 2252230"/>
                    <a:gd name="connsiteY17" fmla="*/ 1608448 h 2677919"/>
                    <a:gd name="connsiteX18" fmla="*/ 949614 w 2252230"/>
                    <a:gd name="connsiteY18" fmla="*/ 1566595 h 2677919"/>
                    <a:gd name="connsiteX19" fmla="*/ 1083253 w 2252230"/>
                    <a:gd name="connsiteY19" fmla="*/ 1507137 h 2677919"/>
                    <a:gd name="connsiteX20" fmla="*/ 1252105 w 2252230"/>
                    <a:gd name="connsiteY20" fmla="*/ 1520126 h 2677919"/>
                    <a:gd name="connsiteX21" fmla="*/ 1340428 w 2252230"/>
                    <a:gd name="connsiteY21" fmla="*/ 1572080 h 2677919"/>
                    <a:gd name="connsiteX22" fmla="*/ 1262496 w 2252230"/>
                    <a:gd name="connsiteY22" fmla="*/ 1436998 h 2677919"/>
                    <a:gd name="connsiteX23" fmla="*/ 1358612 w 2252230"/>
                    <a:gd name="connsiteY23" fmla="*/ 1286330 h 2677919"/>
                    <a:gd name="connsiteX24" fmla="*/ 1381991 w 2252230"/>
                    <a:gd name="connsiteY24" fmla="*/ 1236973 h 2677919"/>
                    <a:gd name="connsiteX25" fmla="*/ 1379394 w 2252230"/>
                    <a:gd name="connsiteY25" fmla="*/ 1112282 h 2677919"/>
                    <a:gd name="connsiteX26" fmla="*/ 1462521 w 2252230"/>
                    <a:gd name="connsiteY26" fmla="*/ 1031753 h 2677919"/>
                    <a:gd name="connsiteX27" fmla="*/ 1498889 w 2252230"/>
                    <a:gd name="connsiteY27" fmla="*/ 1070719 h 2677919"/>
                    <a:gd name="connsiteX28" fmla="*/ 1444337 w 2252230"/>
                    <a:gd name="connsiteY28" fmla="*/ 1182421 h 2677919"/>
                    <a:gd name="connsiteX29" fmla="*/ 1504084 w 2252230"/>
                    <a:gd name="connsiteY29" fmla="*/ 1244766 h 2677919"/>
                    <a:gd name="connsiteX30" fmla="*/ 1535257 w 2252230"/>
                    <a:gd name="connsiteY30" fmla="*/ 1166835 h 2677919"/>
                    <a:gd name="connsiteX31" fmla="*/ 1678132 w 2252230"/>
                    <a:gd name="connsiteY31" fmla="*/ 1091501 h 2677919"/>
                    <a:gd name="connsiteX32" fmla="*/ 1732684 w 2252230"/>
                    <a:gd name="connsiteY32" fmla="*/ 969407 h 2677919"/>
                    <a:gd name="connsiteX33" fmla="*/ 1836594 w 2252230"/>
                    <a:gd name="connsiteY33" fmla="*/ 881085 h 2677919"/>
                    <a:gd name="connsiteX34" fmla="*/ 1836594 w 2252230"/>
                    <a:gd name="connsiteY34" fmla="*/ 779773 h 2677919"/>
                    <a:gd name="connsiteX35" fmla="*/ 1914525 w 2252230"/>
                    <a:gd name="connsiteY35" fmla="*/ 569357 h 2677919"/>
                    <a:gd name="connsiteX36" fmla="*/ 1875559 w 2252230"/>
                    <a:gd name="connsiteY36" fmla="*/ 413494 h 2677919"/>
                    <a:gd name="connsiteX37" fmla="*/ 1823605 w 2252230"/>
                    <a:gd name="connsiteY37" fmla="*/ 416091 h 2677919"/>
                    <a:gd name="connsiteX38" fmla="*/ 1859973 w 2252230"/>
                    <a:gd name="connsiteY38" fmla="*/ 348551 h 2677919"/>
                    <a:gd name="connsiteX39" fmla="*/ 1833996 w 2252230"/>
                    <a:gd name="connsiteY39" fmla="*/ 275814 h 2677919"/>
                    <a:gd name="connsiteX40" fmla="*/ 1888548 w 2252230"/>
                    <a:gd name="connsiteY40" fmla="*/ 187491 h 2677919"/>
                    <a:gd name="connsiteX41" fmla="*/ 1896341 w 2252230"/>
                    <a:gd name="connsiteY41" fmla="*/ 104364 h 2677919"/>
                    <a:gd name="connsiteX42" fmla="*/ 1995055 w 2252230"/>
                    <a:gd name="connsiteY42" fmla="*/ 169307 h 2677919"/>
                    <a:gd name="connsiteX43" fmla="*/ 2044412 w 2252230"/>
                    <a:gd name="connsiteY43" fmla="*/ 106962 h 2677919"/>
                    <a:gd name="connsiteX44" fmla="*/ 1989859 w 2252230"/>
                    <a:gd name="connsiteY44" fmla="*/ 91376 h 2677919"/>
                    <a:gd name="connsiteX45" fmla="*/ 1961284 w 2252230"/>
                    <a:gd name="connsiteY45" fmla="*/ 34226 h 2677919"/>
                    <a:gd name="connsiteX46" fmla="*/ 2021032 w 2252230"/>
                    <a:gd name="connsiteY46" fmla="*/ 18639 h 2677919"/>
                    <a:gd name="connsiteX47" fmla="*/ 2072987 w 2252230"/>
                    <a:gd name="connsiteY47" fmla="*/ 55007 h 2677919"/>
                    <a:gd name="connsiteX48" fmla="*/ 2109355 w 2252230"/>
                    <a:gd name="connsiteY48" fmla="*/ 205676 h 2677919"/>
                    <a:gd name="connsiteX49" fmla="*/ 2189884 w 2252230"/>
                    <a:gd name="connsiteY49" fmla="*/ 299194 h 2677919"/>
                    <a:gd name="connsiteX50" fmla="*/ 2252230 w 2252230"/>
                    <a:gd name="connsiteY50" fmla="*/ 442069 h 2677919"/>
                    <a:gd name="connsiteX51" fmla="*/ 2244437 w 2252230"/>
                    <a:gd name="connsiteY51" fmla="*/ 566760 h 2677919"/>
                    <a:gd name="connsiteX52" fmla="*/ 2200275 w 2252230"/>
                    <a:gd name="connsiteY52" fmla="*/ 613519 h 2677919"/>
                    <a:gd name="connsiteX53" fmla="*/ 2208069 w 2252230"/>
                    <a:gd name="connsiteY53" fmla="*/ 756394 h 2677919"/>
                    <a:gd name="connsiteX54" fmla="*/ 2148321 w 2252230"/>
                    <a:gd name="connsiteY54" fmla="*/ 746003 h 2677919"/>
                    <a:gd name="connsiteX55" fmla="*/ 2109355 w 2252230"/>
                    <a:gd name="connsiteY55" fmla="*/ 800555 h 2677919"/>
                    <a:gd name="connsiteX56" fmla="*/ 2163907 w 2252230"/>
                    <a:gd name="connsiteY56" fmla="*/ 972005 h 2677919"/>
                    <a:gd name="connsiteX57" fmla="*/ 2135332 w 2252230"/>
                    <a:gd name="connsiteY57" fmla="*/ 1133064 h 2677919"/>
                    <a:gd name="connsiteX58" fmla="*/ 2122344 w 2252230"/>
                    <a:gd name="connsiteY58" fmla="*/ 1255157 h 2677919"/>
                    <a:gd name="connsiteX59" fmla="*/ 2166505 w 2252230"/>
                    <a:gd name="connsiteY59" fmla="*/ 1379848 h 2677919"/>
                    <a:gd name="connsiteX60" fmla="*/ 2098964 w 2252230"/>
                    <a:gd name="connsiteY60" fmla="*/ 1444791 h 2677919"/>
                    <a:gd name="connsiteX61" fmla="*/ 2114550 w 2252230"/>
                    <a:gd name="connsiteY61" fmla="*/ 1522723 h 2677919"/>
                    <a:gd name="connsiteX62" fmla="*/ 2044412 w 2252230"/>
                    <a:gd name="connsiteY62" fmla="*/ 1546103 h 2677919"/>
                    <a:gd name="connsiteX63" fmla="*/ 2044412 w 2252230"/>
                    <a:gd name="connsiteY63" fmla="*/ 1603253 h 2677919"/>
                    <a:gd name="connsiteX64" fmla="*/ 2010641 w 2252230"/>
                    <a:gd name="connsiteY64" fmla="*/ 1530516 h 2677919"/>
                    <a:gd name="connsiteX65" fmla="*/ 2021032 w 2252230"/>
                    <a:gd name="connsiteY65" fmla="*/ 1418814 h 2677919"/>
                    <a:gd name="connsiteX66" fmla="*/ 2015837 w 2252230"/>
                    <a:gd name="connsiteY66" fmla="*/ 1447389 h 2677919"/>
                    <a:gd name="connsiteX67" fmla="*/ 1958687 w 2252230"/>
                    <a:gd name="connsiteY67" fmla="*/ 1530516 h 2677919"/>
                    <a:gd name="connsiteX68" fmla="*/ 1901537 w 2252230"/>
                    <a:gd name="connsiteY68" fmla="*/ 1553896 h 2677919"/>
                    <a:gd name="connsiteX69" fmla="*/ 1891146 w 2252230"/>
                    <a:gd name="connsiteY69" fmla="*/ 1696771 h 2677919"/>
                    <a:gd name="connsiteX70" fmla="*/ 1841789 w 2252230"/>
                    <a:gd name="connsiteY70" fmla="*/ 1696771 h 2677919"/>
                    <a:gd name="connsiteX71" fmla="*/ 1846984 w 2252230"/>
                    <a:gd name="connsiteY71" fmla="*/ 1673391 h 2677919"/>
                    <a:gd name="connsiteX72" fmla="*/ 1808019 w 2252230"/>
                    <a:gd name="connsiteY72" fmla="*/ 1579873 h 2677919"/>
                    <a:gd name="connsiteX73" fmla="*/ 1748271 w 2252230"/>
                    <a:gd name="connsiteY73" fmla="*/ 1660403 h 2677919"/>
                    <a:gd name="connsiteX74" fmla="*/ 1717098 w 2252230"/>
                    <a:gd name="connsiteY74" fmla="*/ 1699369 h 2677919"/>
                    <a:gd name="connsiteX75" fmla="*/ 1602798 w 2252230"/>
                    <a:gd name="connsiteY75" fmla="*/ 1709760 h 2677919"/>
                    <a:gd name="connsiteX76" fmla="*/ 1506682 w 2252230"/>
                    <a:gd name="connsiteY76" fmla="*/ 1743530 h 2677919"/>
                    <a:gd name="connsiteX77" fmla="*/ 1545648 w 2252230"/>
                    <a:gd name="connsiteY77" fmla="*/ 1694173 h 2677919"/>
                    <a:gd name="connsiteX78" fmla="*/ 1493694 w 2252230"/>
                    <a:gd name="connsiteY78" fmla="*/ 1694173 h 2677919"/>
                    <a:gd name="connsiteX79" fmla="*/ 1459923 w 2252230"/>
                    <a:gd name="connsiteY79" fmla="*/ 1678587 h 2677919"/>
                    <a:gd name="connsiteX80" fmla="*/ 1423555 w 2252230"/>
                    <a:gd name="connsiteY80" fmla="*/ 1629230 h 2677919"/>
                    <a:gd name="connsiteX81" fmla="*/ 1410566 w 2252230"/>
                    <a:gd name="connsiteY81" fmla="*/ 1738335 h 2677919"/>
                    <a:gd name="connsiteX82" fmla="*/ 1493694 w 2252230"/>
                    <a:gd name="connsiteY82" fmla="*/ 1800680 h 2677919"/>
                    <a:gd name="connsiteX83" fmla="*/ 1376796 w 2252230"/>
                    <a:gd name="connsiteY83" fmla="*/ 1865623 h 2677919"/>
                    <a:gd name="connsiteX84" fmla="*/ 1215737 w 2252230"/>
                    <a:gd name="connsiteY84" fmla="*/ 2000705 h 2677919"/>
                    <a:gd name="connsiteX85" fmla="*/ 1192357 w 2252230"/>
                    <a:gd name="connsiteY85" fmla="*/ 1727944 h 2677919"/>
                    <a:gd name="connsiteX86" fmla="*/ 1127414 w 2252230"/>
                    <a:gd name="connsiteY86" fmla="*/ 1777301 h 2677919"/>
                    <a:gd name="connsiteX87" fmla="*/ 1080655 w 2252230"/>
                    <a:gd name="connsiteY87" fmla="*/ 1881210 h 2677919"/>
                    <a:gd name="connsiteX88" fmla="*/ 1101437 w 2252230"/>
                    <a:gd name="connsiteY88" fmla="*/ 1761714 h 2677919"/>
                    <a:gd name="connsiteX89" fmla="*/ 994930 w 2252230"/>
                    <a:gd name="connsiteY89" fmla="*/ 1759116 h 2677919"/>
                    <a:gd name="connsiteX90" fmla="*/ 592282 w 2252230"/>
                    <a:gd name="connsiteY90" fmla="*/ 1909785 h 2677919"/>
                    <a:gd name="connsiteX91" fmla="*/ 423430 w 2252230"/>
                    <a:gd name="connsiteY91" fmla="*/ 1995510 h 2677919"/>
                    <a:gd name="connsiteX92" fmla="*/ 361084 w 2252230"/>
                    <a:gd name="connsiteY92" fmla="*/ 2003303 h 2677919"/>
                    <a:gd name="connsiteX93" fmla="*/ 464994 w 2252230"/>
                    <a:gd name="connsiteY93" fmla="*/ 2478687 h 2677919"/>
                    <a:gd name="connsiteX94" fmla="*/ 457200 w 2252230"/>
                    <a:gd name="connsiteY94" fmla="*/ 2603378 h 2677919"/>
                    <a:gd name="connsiteX95" fmla="*/ 402648 w 2252230"/>
                    <a:gd name="connsiteY95" fmla="*/ 2590389 h 2677919"/>
                    <a:gd name="connsiteX96" fmla="*/ 381866 w 2252230"/>
                    <a:gd name="connsiteY96" fmla="*/ 2611171 h 2677919"/>
                    <a:gd name="connsiteX97" fmla="*/ 402648 w 2252230"/>
                    <a:gd name="connsiteY97" fmla="*/ 2637148 h 2677919"/>
                    <a:gd name="connsiteX98" fmla="*/ 325727 w 2252230"/>
                    <a:gd name="connsiteY98" fmla="*/ 2677846 h 2677919"/>
                    <a:gd name="connsiteX0" fmla="*/ 325727 w 2252230"/>
                    <a:gd name="connsiteY0" fmla="*/ 2677846 h 2677919"/>
                    <a:gd name="connsiteX1" fmla="*/ 225714 w 2252230"/>
                    <a:gd name="connsiteY1" fmla="*/ 2646096 h 2677919"/>
                    <a:gd name="connsiteX2" fmla="*/ 179244 w 2252230"/>
                    <a:gd name="connsiteY2" fmla="*/ 2613769 h 2677919"/>
                    <a:gd name="connsiteX3" fmla="*/ 230477 w 2252230"/>
                    <a:gd name="connsiteY3" fmla="*/ 2587358 h 2677919"/>
                    <a:gd name="connsiteX4" fmla="*/ 236394 w 2252230"/>
                    <a:gd name="connsiteY4" fmla="*/ 2538435 h 2677919"/>
                    <a:gd name="connsiteX5" fmla="*/ 217777 w 2252230"/>
                    <a:gd name="connsiteY5" fmla="*/ 2512745 h 2677919"/>
                    <a:gd name="connsiteX6" fmla="*/ 207819 w 2252230"/>
                    <a:gd name="connsiteY6" fmla="*/ 2463101 h 2677919"/>
                    <a:gd name="connsiteX7" fmla="*/ 161059 w 2252230"/>
                    <a:gd name="connsiteY7" fmla="*/ 2416341 h 2677919"/>
                    <a:gd name="connsiteX8" fmla="*/ 41564 w 2252230"/>
                    <a:gd name="connsiteY8" fmla="*/ 2205926 h 2677919"/>
                    <a:gd name="connsiteX9" fmla="*/ 0 w 2252230"/>
                    <a:gd name="connsiteY9" fmla="*/ 2146178 h 2677919"/>
                    <a:gd name="connsiteX10" fmla="*/ 200025 w 2252230"/>
                    <a:gd name="connsiteY10" fmla="*/ 2107212 h 2677919"/>
                    <a:gd name="connsiteX11" fmla="*/ 263814 w 2252230"/>
                    <a:gd name="connsiteY11" fmla="*/ 2026970 h 2677919"/>
                    <a:gd name="connsiteX12" fmla="*/ 332509 w 2252230"/>
                    <a:gd name="connsiteY12" fmla="*/ 2003303 h 2677919"/>
                    <a:gd name="connsiteX13" fmla="*/ 322119 w 2252230"/>
                    <a:gd name="connsiteY13" fmla="*/ 1889003 h 2677919"/>
                    <a:gd name="connsiteX14" fmla="*/ 407844 w 2252230"/>
                    <a:gd name="connsiteY14" fmla="*/ 1889003 h 2677919"/>
                    <a:gd name="connsiteX15" fmla="*/ 587087 w 2252230"/>
                    <a:gd name="connsiteY15" fmla="*/ 1717553 h 2677919"/>
                    <a:gd name="connsiteX16" fmla="*/ 745548 w 2252230"/>
                    <a:gd name="connsiteY16" fmla="*/ 1566885 h 2677919"/>
                    <a:gd name="connsiteX17" fmla="*/ 787112 w 2252230"/>
                    <a:gd name="connsiteY17" fmla="*/ 1608448 h 2677919"/>
                    <a:gd name="connsiteX18" fmla="*/ 949614 w 2252230"/>
                    <a:gd name="connsiteY18" fmla="*/ 1566595 h 2677919"/>
                    <a:gd name="connsiteX19" fmla="*/ 1083253 w 2252230"/>
                    <a:gd name="connsiteY19" fmla="*/ 1507137 h 2677919"/>
                    <a:gd name="connsiteX20" fmla="*/ 1252105 w 2252230"/>
                    <a:gd name="connsiteY20" fmla="*/ 1520126 h 2677919"/>
                    <a:gd name="connsiteX21" fmla="*/ 1340428 w 2252230"/>
                    <a:gd name="connsiteY21" fmla="*/ 1572080 h 2677919"/>
                    <a:gd name="connsiteX22" fmla="*/ 1262496 w 2252230"/>
                    <a:gd name="connsiteY22" fmla="*/ 1436998 h 2677919"/>
                    <a:gd name="connsiteX23" fmla="*/ 1358612 w 2252230"/>
                    <a:gd name="connsiteY23" fmla="*/ 1286330 h 2677919"/>
                    <a:gd name="connsiteX24" fmla="*/ 1381991 w 2252230"/>
                    <a:gd name="connsiteY24" fmla="*/ 1236973 h 2677919"/>
                    <a:gd name="connsiteX25" fmla="*/ 1379394 w 2252230"/>
                    <a:gd name="connsiteY25" fmla="*/ 1112282 h 2677919"/>
                    <a:gd name="connsiteX26" fmla="*/ 1462521 w 2252230"/>
                    <a:gd name="connsiteY26" fmla="*/ 1031753 h 2677919"/>
                    <a:gd name="connsiteX27" fmla="*/ 1498889 w 2252230"/>
                    <a:gd name="connsiteY27" fmla="*/ 1070719 h 2677919"/>
                    <a:gd name="connsiteX28" fmla="*/ 1444337 w 2252230"/>
                    <a:gd name="connsiteY28" fmla="*/ 1182421 h 2677919"/>
                    <a:gd name="connsiteX29" fmla="*/ 1504084 w 2252230"/>
                    <a:gd name="connsiteY29" fmla="*/ 1244766 h 2677919"/>
                    <a:gd name="connsiteX30" fmla="*/ 1535257 w 2252230"/>
                    <a:gd name="connsiteY30" fmla="*/ 1166835 h 2677919"/>
                    <a:gd name="connsiteX31" fmla="*/ 1678132 w 2252230"/>
                    <a:gd name="connsiteY31" fmla="*/ 1091501 h 2677919"/>
                    <a:gd name="connsiteX32" fmla="*/ 1732684 w 2252230"/>
                    <a:gd name="connsiteY32" fmla="*/ 969407 h 2677919"/>
                    <a:gd name="connsiteX33" fmla="*/ 1836594 w 2252230"/>
                    <a:gd name="connsiteY33" fmla="*/ 881085 h 2677919"/>
                    <a:gd name="connsiteX34" fmla="*/ 1836594 w 2252230"/>
                    <a:gd name="connsiteY34" fmla="*/ 779773 h 2677919"/>
                    <a:gd name="connsiteX35" fmla="*/ 1914525 w 2252230"/>
                    <a:gd name="connsiteY35" fmla="*/ 569357 h 2677919"/>
                    <a:gd name="connsiteX36" fmla="*/ 1875559 w 2252230"/>
                    <a:gd name="connsiteY36" fmla="*/ 413494 h 2677919"/>
                    <a:gd name="connsiteX37" fmla="*/ 1823605 w 2252230"/>
                    <a:gd name="connsiteY37" fmla="*/ 416091 h 2677919"/>
                    <a:gd name="connsiteX38" fmla="*/ 1859973 w 2252230"/>
                    <a:gd name="connsiteY38" fmla="*/ 348551 h 2677919"/>
                    <a:gd name="connsiteX39" fmla="*/ 1833996 w 2252230"/>
                    <a:gd name="connsiteY39" fmla="*/ 275814 h 2677919"/>
                    <a:gd name="connsiteX40" fmla="*/ 1888548 w 2252230"/>
                    <a:gd name="connsiteY40" fmla="*/ 187491 h 2677919"/>
                    <a:gd name="connsiteX41" fmla="*/ 1896341 w 2252230"/>
                    <a:gd name="connsiteY41" fmla="*/ 104364 h 2677919"/>
                    <a:gd name="connsiteX42" fmla="*/ 1995055 w 2252230"/>
                    <a:gd name="connsiteY42" fmla="*/ 169307 h 2677919"/>
                    <a:gd name="connsiteX43" fmla="*/ 2044412 w 2252230"/>
                    <a:gd name="connsiteY43" fmla="*/ 106962 h 2677919"/>
                    <a:gd name="connsiteX44" fmla="*/ 1989859 w 2252230"/>
                    <a:gd name="connsiteY44" fmla="*/ 91376 h 2677919"/>
                    <a:gd name="connsiteX45" fmla="*/ 1961284 w 2252230"/>
                    <a:gd name="connsiteY45" fmla="*/ 34226 h 2677919"/>
                    <a:gd name="connsiteX46" fmla="*/ 2021032 w 2252230"/>
                    <a:gd name="connsiteY46" fmla="*/ 18639 h 2677919"/>
                    <a:gd name="connsiteX47" fmla="*/ 2072987 w 2252230"/>
                    <a:gd name="connsiteY47" fmla="*/ 55007 h 2677919"/>
                    <a:gd name="connsiteX48" fmla="*/ 2109355 w 2252230"/>
                    <a:gd name="connsiteY48" fmla="*/ 205676 h 2677919"/>
                    <a:gd name="connsiteX49" fmla="*/ 2189884 w 2252230"/>
                    <a:gd name="connsiteY49" fmla="*/ 299194 h 2677919"/>
                    <a:gd name="connsiteX50" fmla="*/ 2252230 w 2252230"/>
                    <a:gd name="connsiteY50" fmla="*/ 442069 h 2677919"/>
                    <a:gd name="connsiteX51" fmla="*/ 2244437 w 2252230"/>
                    <a:gd name="connsiteY51" fmla="*/ 566760 h 2677919"/>
                    <a:gd name="connsiteX52" fmla="*/ 2200275 w 2252230"/>
                    <a:gd name="connsiteY52" fmla="*/ 613519 h 2677919"/>
                    <a:gd name="connsiteX53" fmla="*/ 2208069 w 2252230"/>
                    <a:gd name="connsiteY53" fmla="*/ 756394 h 2677919"/>
                    <a:gd name="connsiteX54" fmla="*/ 2148321 w 2252230"/>
                    <a:gd name="connsiteY54" fmla="*/ 746003 h 2677919"/>
                    <a:gd name="connsiteX55" fmla="*/ 2109355 w 2252230"/>
                    <a:gd name="connsiteY55" fmla="*/ 800555 h 2677919"/>
                    <a:gd name="connsiteX56" fmla="*/ 2163907 w 2252230"/>
                    <a:gd name="connsiteY56" fmla="*/ 972005 h 2677919"/>
                    <a:gd name="connsiteX57" fmla="*/ 2135332 w 2252230"/>
                    <a:gd name="connsiteY57" fmla="*/ 1133064 h 2677919"/>
                    <a:gd name="connsiteX58" fmla="*/ 2122344 w 2252230"/>
                    <a:gd name="connsiteY58" fmla="*/ 1255157 h 2677919"/>
                    <a:gd name="connsiteX59" fmla="*/ 2166505 w 2252230"/>
                    <a:gd name="connsiteY59" fmla="*/ 1379848 h 2677919"/>
                    <a:gd name="connsiteX60" fmla="*/ 2098964 w 2252230"/>
                    <a:gd name="connsiteY60" fmla="*/ 1444791 h 2677919"/>
                    <a:gd name="connsiteX61" fmla="*/ 2114550 w 2252230"/>
                    <a:gd name="connsiteY61" fmla="*/ 1522723 h 2677919"/>
                    <a:gd name="connsiteX62" fmla="*/ 2044412 w 2252230"/>
                    <a:gd name="connsiteY62" fmla="*/ 1546103 h 2677919"/>
                    <a:gd name="connsiteX63" fmla="*/ 2044412 w 2252230"/>
                    <a:gd name="connsiteY63" fmla="*/ 1603253 h 2677919"/>
                    <a:gd name="connsiteX64" fmla="*/ 2010641 w 2252230"/>
                    <a:gd name="connsiteY64" fmla="*/ 1530516 h 2677919"/>
                    <a:gd name="connsiteX65" fmla="*/ 2021032 w 2252230"/>
                    <a:gd name="connsiteY65" fmla="*/ 1418814 h 2677919"/>
                    <a:gd name="connsiteX66" fmla="*/ 2015837 w 2252230"/>
                    <a:gd name="connsiteY66" fmla="*/ 1447389 h 2677919"/>
                    <a:gd name="connsiteX67" fmla="*/ 1958687 w 2252230"/>
                    <a:gd name="connsiteY67" fmla="*/ 1530516 h 2677919"/>
                    <a:gd name="connsiteX68" fmla="*/ 1901537 w 2252230"/>
                    <a:gd name="connsiteY68" fmla="*/ 1553896 h 2677919"/>
                    <a:gd name="connsiteX69" fmla="*/ 1891146 w 2252230"/>
                    <a:gd name="connsiteY69" fmla="*/ 1696771 h 2677919"/>
                    <a:gd name="connsiteX70" fmla="*/ 1841789 w 2252230"/>
                    <a:gd name="connsiteY70" fmla="*/ 1696771 h 2677919"/>
                    <a:gd name="connsiteX71" fmla="*/ 1846984 w 2252230"/>
                    <a:gd name="connsiteY71" fmla="*/ 1673391 h 2677919"/>
                    <a:gd name="connsiteX72" fmla="*/ 1808019 w 2252230"/>
                    <a:gd name="connsiteY72" fmla="*/ 1579873 h 2677919"/>
                    <a:gd name="connsiteX73" fmla="*/ 1748271 w 2252230"/>
                    <a:gd name="connsiteY73" fmla="*/ 1660403 h 2677919"/>
                    <a:gd name="connsiteX74" fmla="*/ 1717098 w 2252230"/>
                    <a:gd name="connsiteY74" fmla="*/ 1699369 h 2677919"/>
                    <a:gd name="connsiteX75" fmla="*/ 1602798 w 2252230"/>
                    <a:gd name="connsiteY75" fmla="*/ 1709760 h 2677919"/>
                    <a:gd name="connsiteX76" fmla="*/ 1506682 w 2252230"/>
                    <a:gd name="connsiteY76" fmla="*/ 1743530 h 2677919"/>
                    <a:gd name="connsiteX77" fmla="*/ 1545648 w 2252230"/>
                    <a:gd name="connsiteY77" fmla="*/ 1694173 h 2677919"/>
                    <a:gd name="connsiteX78" fmla="*/ 1493694 w 2252230"/>
                    <a:gd name="connsiteY78" fmla="*/ 1694173 h 2677919"/>
                    <a:gd name="connsiteX79" fmla="*/ 1459923 w 2252230"/>
                    <a:gd name="connsiteY79" fmla="*/ 1678587 h 2677919"/>
                    <a:gd name="connsiteX80" fmla="*/ 1423555 w 2252230"/>
                    <a:gd name="connsiteY80" fmla="*/ 1629230 h 2677919"/>
                    <a:gd name="connsiteX81" fmla="*/ 1410566 w 2252230"/>
                    <a:gd name="connsiteY81" fmla="*/ 1738335 h 2677919"/>
                    <a:gd name="connsiteX82" fmla="*/ 1493694 w 2252230"/>
                    <a:gd name="connsiteY82" fmla="*/ 1800680 h 2677919"/>
                    <a:gd name="connsiteX83" fmla="*/ 1376796 w 2252230"/>
                    <a:gd name="connsiteY83" fmla="*/ 1865623 h 2677919"/>
                    <a:gd name="connsiteX84" fmla="*/ 1215737 w 2252230"/>
                    <a:gd name="connsiteY84" fmla="*/ 2000705 h 2677919"/>
                    <a:gd name="connsiteX85" fmla="*/ 1192357 w 2252230"/>
                    <a:gd name="connsiteY85" fmla="*/ 1727944 h 2677919"/>
                    <a:gd name="connsiteX86" fmla="*/ 1127414 w 2252230"/>
                    <a:gd name="connsiteY86" fmla="*/ 1777301 h 2677919"/>
                    <a:gd name="connsiteX87" fmla="*/ 1101437 w 2252230"/>
                    <a:gd name="connsiteY87" fmla="*/ 1761714 h 2677919"/>
                    <a:gd name="connsiteX88" fmla="*/ 994930 w 2252230"/>
                    <a:gd name="connsiteY88" fmla="*/ 1759116 h 2677919"/>
                    <a:gd name="connsiteX89" fmla="*/ 592282 w 2252230"/>
                    <a:gd name="connsiteY89" fmla="*/ 1909785 h 2677919"/>
                    <a:gd name="connsiteX90" fmla="*/ 423430 w 2252230"/>
                    <a:gd name="connsiteY90" fmla="*/ 1995510 h 2677919"/>
                    <a:gd name="connsiteX91" fmla="*/ 361084 w 2252230"/>
                    <a:gd name="connsiteY91" fmla="*/ 2003303 h 2677919"/>
                    <a:gd name="connsiteX92" fmla="*/ 464994 w 2252230"/>
                    <a:gd name="connsiteY92" fmla="*/ 2478687 h 2677919"/>
                    <a:gd name="connsiteX93" fmla="*/ 457200 w 2252230"/>
                    <a:gd name="connsiteY93" fmla="*/ 2603378 h 2677919"/>
                    <a:gd name="connsiteX94" fmla="*/ 402648 w 2252230"/>
                    <a:gd name="connsiteY94" fmla="*/ 2590389 h 2677919"/>
                    <a:gd name="connsiteX95" fmla="*/ 381866 w 2252230"/>
                    <a:gd name="connsiteY95" fmla="*/ 2611171 h 2677919"/>
                    <a:gd name="connsiteX96" fmla="*/ 402648 w 2252230"/>
                    <a:gd name="connsiteY96" fmla="*/ 2637148 h 2677919"/>
                    <a:gd name="connsiteX97" fmla="*/ 325727 w 2252230"/>
                    <a:gd name="connsiteY97" fmla="*/ 2677846 h 2677919"/>
                    <a:gd name="connsiteX0" fmla="*/ 325727 w 2252230"/>
                    <a:gd name="connsiteY0" fmla="*/ 2677846 h 2677919"/>
                    <a:gd name="connsiteX1" fmla="*/ 225714 w 2252230"/>
                    <a:gd name="connsiteY1" fmla="*/ 2646096 h 2677919"/>
                    <a:gd name="connsiteX2" fmla="*/ 179244 w 2252230"/>
                    <a:gd name="connsiteY2" fmla="*/ 2613769 h 2677919"/>
                    <a:gd name="connsiteX3" fmla="*/ 230477 w 2252230"/>
                    <a:gd name="connsiteY3" fmla="*/ 2587358 h 2677919"/>
                    <a:gd name="connsiteX4" fmla="*/ 236394 w 2252230"/>
                    <a:gd name="connsiteY4" fmla="*/ 2538435 h 2677919"/>
                    <a:gd name="connsiteX5" fmla="*/ 217777 w 2252230"/>
                    <a:gd name="connsiteY5" fmla="*/ 2512745 h 2677919"/>
                    <a:gd name="connsiteX6" fmla="*/ 207819 w 2252230"/>
                    <a:gd name="connsiteY6" fmla="*/ 2463101 h 2677919"/>
                    <a:gd name="connsiteX7" fmla="*/ 161059 w 2252230"/>
                    <a:gd name="connsiteY7" fmla="*/ 2416341 h 2677919"/>
                    <a:gd name="connsiteX8" fmla="*/ 41564 w 2252230"/>
                    <a:gd name="connsiteY8" fmla="*/ 2205926 h 2677919"/>
                    <a:gd name="connsiteX9" fmla="*/ 0 w 2252230"/>
                    <a:gd name="connsiteY9" fmla="*/ 2146178 h 2677919"/>
                    <a:gd name="connsiteX10" fmla="*/ 200025 w 2252230"/>
                    <a:gd name="connsiteY10" fmla="*/ 2107212 h 2677919"/>
                    <a:gd name="connsiteX11" fmla="*/ 263814 w 2252230"/>
                    <a:gd name="connsiteY11" fmla="*/ 2026970 h 2677919"/>
                    <a:gd name="connsiteX12" fmla="*/ 332509 w 2252230"/>
                    <a:gd name="connsiteY12" fmla="*/ 2003303 h 2677919"/>
                    <a:gd name="connsiteX13" fmla="*/ 322119 w 2252230"/>
                    <a:gd name="connsiteY13" fmla="*/ 1889003 h 2677919"/>
                    <a:gd name="connsiteX14" fmla="*/ 407844 w 2252230"/>
                    <a:gd name="connsiteY14" fmla="*/ 1889003 h 2677919"/>
                    <a:gd name="connsiteX15" fmla="*/ 587087 w 2252230"/>
                    <a:gd name="connsiteY15" fmla="*/ 1717553 h 2677919"/>
                    <a:gd name="connsiteX16" fmla="*/ 745548 w 2252230"/>
                    <a:gd name="connsiteY16" fmla="*/ 1566885 h 2677919"/>
                    <a:gd name="connsiteX17" fmla="*/ 787112 w 2252230"/>
                    <a:gd name="connsiteY17" fmla="*/ 1608448 h 2677919"/>
                    <a:gd name="connsiteX18" fmla="*/ 949614 w 2252230"/>
                    <a:gd name="connsiteY18" fmla="*/ 1566595 h 2677919"/>
                    <a:gd name="connsiteX19" fmla="*/ 1083253 w 2252230"/>
                    <a:gd name="connsiteY19" fmla="*/ 1507137 h 2677919"/>
                    <a:gd name="connsiteX20" fmla="*/ 1252105 w 2252230"/>
                    <a:gd name="connsiteY20" fmla="*/ 1520126 h 2677919"/>
                    <a:gd name="connsiteX21" fmla="*/ 1340428 w 2252230"/>
                    <a:gd name="connsiteY21" fmla="*/ 1572080 h 2677919"/>
                    <a:gd name="connsiteX22" fmla="*/ 1262496 w 2252230"/>
                    <a:gd name="connsiteY22" fmla="*/ 1436998 h 2677919"/>
                    <a:gd name="connsiteX23" fmla="*/ 1358612 w 2252230"/>
                    <a:gd name="connsiteY23" fmla="*/ 1286330 h 2677919"/>
                    <a:gd name="connsiteX24" fmla="*/ 1381991 w 2252230"/>
                    <a:gd name="connsiteY24" fmla="*/ 1236973 h 2677919"/>
                    <a:gd name="connsiteX25" fmla="*/ 1379394 w 2252230"/>
                    <a:gd name="connsiteY25" fmla="*/ 1112282 h 2677919"/>
                    <a:gd name="connsiteX26" fmla="*/ 1462521 w 2252230"/>
                    <a:gd name="connsiteY26" fmla="*/ 1031753 h 2677919"/>
                    <a:gd name="connsiteX27" fmla="*/ 1498889 w 2252230"/>
                    <a:gd name="connsiteY27" fmla="*/ 1070719 h 2677919"/>
                    <a:gd name="connsiteX28" fmla="*/ 1444337 w 2252230"/>
                    <a:gd name="connsiteY28" fmla="*/ 1182421 h 2677919"/>
                    <a:gd name="connsiteX29" fmla="*/ 1504084 w 2252230"/>
                    <a:gd name="connsiteY29" fmla="*/ 1244766 h 2677919"/>
                    <a:gd name="connsiteX30" fmla="*/ 1535257 w 2252230"/>
                    <a:gd name="connsiteY30" fmla="*/ 1166835 h 2677919"/>
                    <a:gd name="connsiteX31" fmla="*/ 1678132 w 2252230"/>
                    <a:gd name="connsiteY31" fmla="*/ 1091501 h 2677919"/>
                    <a:gd name="connsiteX32" fmla="*/ 1732684 w 2252230"/>
                    <a:gd name="connsiteY32" fmla="*/ 969407 h 2677919"/>
                    <a:gd name="connsiteX33" fmla="*/ 1836594 w 2252230"/>
                    <a:gd name="connsiteY33" fmla="*/ 881085 h 2677919"/>
                    <a:gd name="connsiteX34" fmla="*/ 1836594 w 2252230"/>
                    <a:gd name="connsiteY34" fmla="*/ 779773 h 2677919"/>
                    <a:gd name="connsiteX35" fmla="*/ 1914525 w 2252230"/>
                    <a:gd name="connsiteY35" fmla="*/ 569357 h 2677919"/>
                    <a:gd name="connsiteX36" fmla="*/ 1875559 w 2252230"/>
                    <a:gd name="connsiteY36" fmla="*/ 413494 h 2677919"/>
                    <a:gd name="connsiteX37" fmla="*/ 1823605 w 2252230"/>
                    <a:gd name="connsiteY37" fmla="*/ 416091 h 2677919"/>
                    <a:gd name="connsiteX38" fmla="*/ 1859973 w 2252230"/>
                    <a:gd name="connsiteY38" fmla="*/ 348551 h 2677919"/>
                    <a:gd name="connsiteX39" fmla="*/ 1833996 w 2252230"/>
                    <a:gd name="connsiteY39" fmla="*/ 275814 h 2677919"/>
                    <a:gd name="connsiteX40" fmla="*/ 1888548 w 2252230"/>
                    <a:gd name="connsiteY40" fmla="*/ 187491 h 2677919"/>
                    <a:gd name="connsiteX41" fmla="*/ 1896341 w 2252230"/>
                    <a:gd name="connsiteY41" fmla="*/ 104364 h 2677919"/>
                    <a:gd name="connsiteX42" fmla="*/ 1995055 w 2252230"/>
                    <a:gd name="connsiteY42" fmla="*/ 169307 h 2677919"/>
                    <a:gd name="connsiteX43" fmla="*/ 2044412 w 2252230"/>
                    <a:gd name="connsiteY43" fmla="*/ 106962 h 2677919"/>
                    <a:gd name="connsiteX44" fmla="*/ 1989859 w 2252230"/>
                    <a:gd name="connsiteY44" fmla="*/ 91376 h 2677919"/>
                    <a:gd name="connsiteX45" fmla="*/ 1961284 w 2252230"/>
                    <a:gd name="connsiteY45" fmla="*/ 34226 h 2677919"/>
                    <a:gd name="connsiteX46" fmla="*/ 2021032 w 2252230"/>
                    <a:gd name="connsiteY46" fmla="*/ 18639 h 2677919"/>
                    <a:gd name="connsiteX47" fmla="*/ 2072987 w 2252230"/>
                    <a:gd name="connsiteY47" fmla="*/ 55007 h 2677919"/>
                    <a:gd name="connsiteX48" fmla="*/ 2109355 w 2252230"/>
                    <a:gd name="connsiteY48" fmla="*/ 205676 h 2677919"/>
                    <a:gd name="connsiteX49" fmla="*/ 2189884 w 2252230"/>
                    <a:gd name="connsiteY49" fmla="*/ 299194 h 2677919"/>
                    <a:gd name="connsiteX50" fmla="*/ 2252230 w 2252230"/>
                    <a:gd name="connsiteY50" fmla="*/ 442069 h 2677919"/>
                    <a:gd name="connsiteX51" fmla="*/ 2244437 w 2252230"/>
                    <a:gd name="connsiteY51" fmla="*/ 566760 h 2677919"/>
                    <a:gd name="connsiteX52" fmla="*/ 2200275 w 2252230"/>
                    <a:gd name="connsiteY52" fmla="*/ 613519 h 2677919"/>
                    <a:gd name="connsiteX53" fmla="*/ 2208069 w 2252230"/>
                    <a:gd name="connsiteY53" fmla="*/ 756394 h 2677919"/>
                    <a:gd name="connsiteX54" fmla="*/ 2148321 w 2252230"/>
                    <a:gd name="connsiteY54" fmla="*/ 746003 h 2677919"/>
                    <a:gd name="connsiteX55" fmla="*/ 2109355 w 2252230"/>
                    <a:gd name="connsiteY55" fmla="*/ 800555 h 2677919"/>
                    <a:gd name="connsiteX56" fmla="*/ 2163907 w 2252230"/>
                    <a:gd name="connsiteY56" fmla="*/ 972005 h 2677919"/>
                    <a:gd name="connsiteX57" fmla="*/ 2135332 w 2252230"/>
                    <a:gd name="connsiteY57" fmla="*/ 1133064 h 2677919"/>
                    <a:gd name="connsiteX58" fmla="*/ 2122344 w 2252230"/>
                    <a:gd name="connsiteY58" fmla="*/ 1255157 h 2677919"/>
                    <a:gd name="connsiteX59" fmla="*/ 2166505 w 2252230"/>
                    <a:gd name="connsiteY59" fmla="*/ 1379848 h 2677919"/>
                    <a:gd name="connsiteX60" fmla="*/ 2098964 w 2252230"/>
                    <a:gd name="connsiteY60" fmla="*/ 1444791 h 2677919"/>
                    <a:gd name="connsiteX61" fmla="*/ 2114550 w 2252230"/>
                    <a:gd name="connsiteY61" fmla="*/ 1522723 h 2677919"/>
                    <a:gd name="connsiteX62" fmla="*/ 2044412 w 2252230"/>
                    <a:gd name="connsiteY62" fmla="*/ 1546103 h 2677919"/>
                    <a:gd name="connsiteX63" fmla="*/ 2044412 w 2252230"/>
                    <a:gd name="connsiteY63" fmla="*/ 1603253 h 2677919"/>
                    <a:gd name="connsiteX64" fmla="*/ 2010641 w 2252230"/>
                    <a:gd name="connsiteY64" fmla="*/ 1530516 h 2677919"/>
                    <a:gd name="connsiteX65" fmla="*/ 2021032 w 2252230"/>
                    <a:gd name="connsiteY65" fmla="*/ 1418814 h 2677919"/>
                    <a:gd name="connsiteX66" fmla="*/ 2015837 w 2252230"/>
                    <a:gd name="connsiteY66" fmla="*/ 1447389 h 2677919"/>
                    <a:gd name="connsiteX67" fmla="*/ 1958687 w 2252230"/>
                    <a:gd name="connsiteY67" fmla="*/ 1530516 h 2677919"/>
                    <a:gd name="connsiteX68" fmla="*/ 1901537 w 2252230"/>
                    <a:gd name="connsiteY68" fmla="*/ 1553896 h 2677919"/>
                    <a:gd name="connsiteX69" fmla="*/ 1891146 w 2252230"/>
                    <a:gd name="connsiteY69" fmla="*/ 1696771 h 2677919"/>
                    <a:gd name="connsiteX70" fmla="*/ 1841789 w 2252230"/>
                    <a:gd name="connsiteY70" fmla="*/ 1696771 h 2677919"/>
                    <a:gd name="connsiteX71" fmla="*/ 1846984 w 2252230"/>
                    <a:gd name="connsiteY71" fmla="*/ 1673391 h 2677919"/>
                    <a:gd name="connsiteX72" fmla="*/ 1808019 w 2252230"/>
                    <a:gd name="connsiteY72" fmla="*/ 1579873 h 2677919"/>
                    <a:gd name="connsiteX73" fmla="*/ 1748271 w 2252230"/>
                    <a:gd name="connsiteY73" fmla="*/ 1660403 h 2677919"/>
                    <a:gd name="connsiteX74" fmla="*/ 1717098 w 2252230"/>
                    <a:gd name="connsiteY74" fmla="*/ 1699369 h 2677919"/>
                    <a:gd name="connsiteX75" fmla="*/ 1602798 w 2252230"/>
                    <a:gd name="connsiteY75" fmla="*/ 1709760 h 2677919"/>
                    <a:gd name="connsiteX76" fmla="*/ 1506682 w 2252230"/>
                    <a:gd name="connsiteY76" fmla="*/ 1743530 h 2677919"/>
                    <a:gd name="connsiteX77" fmla="*/ 1545648 w 2252230"/>
                    <a:gd name="connsiteY77" fmla="*/ 1694173 h 2677919"/>
                    <a:gd name="connsiteX78" fmla="*/ 1493694 w 2252230"/>
                    <a:gd name="connsiteY78" fmla="*/ 1694173 h 2677919"/>
                    <a:gd name="connsiteX79" fmla="*/ 1459923 w 2252230"/>
                    <a:gd name="connsiteY79" fmla="*/ 1678587 h 2677919"/>
                    <a:gd name="connsiteX80" fmla="*/ 1423555 w 2252230"/>
                    <a:gd name="connsiteY80" fmla="*/ 1629230 h 2677919"/>
                    <a:gd name="connsiteX81" fmla="*/ 1410566 w 2252230"/>
                    <a:gd name="connsiteY81" fmla="*/ 1738335 h 2677919"/>
                    <a:gd name="connsiteX82" fmla="*/ 1493694 w 2252230"/>
                    <a:gd name="connsiteY82" fmla="*/ 1800680 h 2677919"/>
                    <a:gd name="connsiteX83" fmla="*/ 1376796 w 2252230"/>
                    <a:gd name="connsiteY83" fmla="*/ 1865623 h 2677919"/>
                    <a:gd name="connsiteX84" fmla="*/ 1192357 w 2252230"/>
                    <a:gd name="connsiteY84" fmla="*/ 1727944 h 2677919"/>
                    <a:gd name="connsiteX85" fmla="*/ 1127414 w 2252230"/>
                    <a:gd name="connsiteY85" fmla="*/ 1777301 h 2677919"/>
                    <a:gd name="connsiteX86" fmla="*/ 1101437 w 2252230"/>
                    <a:gd name="connsiteY86" fmla="*/ 1761714 h 2677919"/>
                    <a:gd name="connsiteX87" fmla="*/ 994930 w 2252230"/>
                    <a:gd name="connsiteY87" fmla="*/ 1759116 h 2677919"/>
                    <a:gd name="connsiteX88" fmla="*/ 592282 w 2252230"/>
                    <a:gd name="connsiteY88" fmla="*/ 1909785 h 2677919"/>
                    <a:gd name="connsiteX89" fmla="*/ 423430 w 2252230"/>
                    <a:gd name="connsiteY89" fmla="*/ 1995510 h 2677919"/>
                    <a:gd name="connsiteX90" fmla="*/ 361084 w 2252230"/>
                    <a:gd name="connsiteY90" fmla="*/ 2003303 h 2677919"/>
                    <a:gd name="connsiteX91" fmla="*/ 464994 w 2252230"/>
                    <a:gd name="connsiteY91" fmla="*/ 2478687 h 2677919"/>
                    <a:gd name="connsiteX92" fmla="*/ 457200 w 2252230"/>
                    <a:gd name="connsiteY92" fmla="*/ 2603378 h 2677919"/>
                    <a:gd name="connsiteX93" fmla="*/ 402648 w 2252230"/>
                    <a:gd name="connsiteY93" fmla="*/ 2590389 h 2677919"/>
                    <a:gd name="connsiteX94" fmla="*/ 381866 w 2252230"/>
                    <a:gd name="connsiteY94" fmla="*/ 2611171 h 2677919"/>
                    <a:gd name="connsiteX95" fmla="*/ 402648 w 2252230"/>
                    <a:gd name="connsiteY95" fmla="*/ 2637148 h 2677919"/>
                    <a:gd name="connsiteX96" fmla="*/ 325727 w 2252230"/>
                    <a:gd name="connsiteY96" fmla="*/ 2677846 h 2677919"/>
                    <a:gd name="connsiteX0" fmla="*/ 325727 w 2252230"/>
                    <a:gd name="connsiteY0" fmla="*/ 2677846 h 2677919"/>
                    <a:gd name="connsiteX1" fmla="*/ 225714 w 2252230"/>
                    <a:gd name="connsiteY1" fmla="*/ 2646096 h 2677919"/>
                    <a:gd name="connsiteX2" fmla="*/ 179244 w 2252230"/>
                    <a:gd name="connsiteY2" fmla="*/ 2613769 h 2677919"/>
                    <a:gd name="connsiteX3" fmla="*/ 230477 w 2252230"/>
                    <a:gd name="connsiteY3" fmla="*/ 2587358 h 2677919"/>
                    <a:gd name="connsiteX4" fmla="*/ 236394 w 2252230"/>
                    <a:gd name="connsiteY4" fmla="*/ 2538435 h 2677919"/>
                    <a:gd name="connsiteX5" fmla="*/ 217777 w 2252230"/>
                    <a:gd name="connsiteY5" fmla="*/ 2512745 h 2677919"/>
                    <a:gd name="connsiteX6" fmla="*/ 207819 w 2252230"/>
                    <a:gd name="connsiteY6" fmla="*/ 2463101 h 2677919"/>
                    <a:gd name="connsiteX7" fmla="*/ 161059 w 2252230"/>
                    <a:gd name="connsiteY7" fmla="*/ 2416341 h 2677919"/>
                    <a:gd name="connsiteX8" fmla="*/ 41564 w 2252230"/>
                    <a:gd name="connsiteY8" fmla="*/ 2205926 h 2677919"/>
                    <a:gd name="connsiteX9" fmla="*/ 0 w 2252230"/>
                    <a:gd name="connsiteY9" fmla="*/ 2146178 h 2677919"/>
                    <a:gd name="connsiteX10" fmla="*/ 200025 w 2252230"/>
                    <a:gd name="connsiteY10" fmla="*/ 2107212 h 2677919"/>
                    <a:gd name="connsiteX11" fmla="*/ 263814 w 2252230"/>
                    <a:gd name="connsiteY11" fmla="*/ 2026970 h 2677919"/>
                    <a:gd name="connsiteX12" fmla="*/ 332509 w 2252230"/>
                    <a:gd name="connsiteY12" fmla="*/ 2003303 h 2677919"/>
                    <a:gd name="connsiteX13" fmla="*/ 322119 w 2252230"/>
                    <a:gd name="connsiteY13" fmla="*/ 1889003 h 2677919"/>
                    <a:gd name="connsiteX14" fmla="*/ 407844 w 2252230"/>
                    <a:gd name="connsiteY14" fmla="*/ 1889003 h 2677919"/>
                    <a:gd name="connsiteX15" fmla="*/ 587087 w 2252230"/>
                    <a:gd name="connsiteY15" fmla="*/ 1717553 h 2677919"/>
                    <a:gd name="connsiteX16" fmla="*/ 745548 w 2252230"/>
                    <a:gd name="connsiteY16" fmla="*/ 1566885 h 2677919"/>
                    <a:gd name="connsiteX17" fmla="*/ 787112 w 2252230"/>
                    <a:gd name="connsiteY17" fmla="*/ 1608448 h 2677919"/>
                    <a:gd name="connsiteX18" fmla="*/ 949614 w 2252230"/>
                    <a:gd name="connsiteY18" fmla="*/ 1566595 h 2677919"/>
                    <a:gd name="connsiteX19" fmla="*/ 1083253 w 2252230"/>
                    <a:gd name="connsiteY19" fmla="*/ 1507137 h 2677919"/>
                    <a:gd name="connsiteX20" fmla="*/ 1252105 w 2252230"/>
                    <a:gd name="connsiteY20" fmla="*/ 1520126 h 2677919"/>
                    <a:gd name="connsiteX21" fmla="*/ 1340428 w 2252230"/>
                    <a:gd name="connsiteY21" fmla="*/ 1572080 h 2677919"/>
                    <a:gd name="connsiteX22" fmla="*/ 1262496 w 2252230"/>
                    <a:gd name="connsiteY22" fmla="*/ 1436998 h 2677919"/>
                    <a:gd name="connsiteX23" fmla="*/ 1358612 w 2252230"/>
                    <a:gd name="connsiteY23" fmla="*/ 1286330 h 2677919"/>
                    <a:gd name="connsiteX24" fmla="*/ 1381991 w 2252230"/>
                    <a:gd name="connsiteY24" fmla="*/ 1236973 h 2677919"/>
                    <a:gd name="connsiteX25" fmla="*/ 1379394 w 2252230"/>
                    <a:gd name="connsiteY25" fmla="*/ 1112282 h 2677919"/>
                    <a:gd name="connsiteX26" fmla="*/ 1462521 w 2252230"/>
                    <a:gd name="connsiteY26" fmla="*/ 1031753 h 2677919"/>
                    <a:gd name="connsiteX27" fmla="*/ 1498889 w 2252230"/>
                    <a:gd name="connsiteY27" fmla="*/ 1070719 h 2677919"/>
                    <a:gd name="connsiteX28" fmla="*/ 1444337 w 2252230"/>
                    <a:gd name="connsiteY28" fmla="*/ 1182421 h 2677919"/>
                    <a:gd name="connsiteX29" fmla="*/ 1504084 w 2252230"/>
                    <a:gd name="connsiteY29" fmla="*/ 1244766 h 2677919"/>
                    <a:gd name="connsiteX30" fmla="*/ 1535257 w 2252230"/>
                    <a:gd name="connsiteY30" fmla="*/ 1166835 h 2677919"/>
                    <a:gd name="connsiteX31" fmla="*/ 1678132 w 2252230"/>
                    <a:gd name="connsiteY31" fmla="*/ 1091501 h 2677919"/>
                    <a:gd name="connsiteX32" fmla="*/ 1732684 w 2252230"/>
                    <a:gd name="connsiteY32" fmla="*/ 969407 h 2677919"/>
                    <a:gd name="connsiteX33" fmla="*/ 1836594 w 2252230"/>
                    <a:gd name="connsiteY33" fmla="*/ 881085 h 2677919"/>
                    <a:gd name="connsiteX34" fmla="*/ 1836594 w 2252230"/>
                    <a:gd name="connsiteY34" fmla="*/ 779773 h 2677919"/>
                    <a:gd name="connsiteX35" fmla="*/ 1914525 w 2252230"/>
                    <a:gd name="connsiteY35" fmla="*/ 569357 h 2677919"/>
                    <a:gd name="connsiteX36" fmla="*/ 1875559 w 2252230"/>
                    <a:gd name="connsiteY36" fmla="*/ 413494 h 2677919"/>
                    <a:gd name="connsiteX37" fmla="*/ 1823605 w 2252230"/>
                    <a:gd name="connsiteY37" fmla="*/ 416091 h 2677919"/>
                    <a:gd name="connsiteX38" fmla="*/ 1859973 w 2252230"/>
                    <a:gd name="connsiteY38" fmla="*/ 348551 h 2677919"/>
                    <a:gd name="connsiteX39" fmla="*/ 1833996 w 2252230"/>
                    <a:gd name="connsiteY39" fmla="*/ 275814 h 2677919"/>
                    <a:gd name="connsiteX40" fmla="*/ 1888548 w 2252230"/>
                    <a:gd name="connsiteY40" fmla="*/ 187491 h 2677919"/>
                    <a:gd name="connsiteX41" fmla="*/ 1896341 w 2252230"/>
                    <a:gd name="connsiteY41" fmla="*/ 104364 h 2677919"/>
                    <a:gd name="connsiteX42" fmla="*/ 1995055 w 2252230"/>
                    <a:gd name="connsiteY42" fmla="*/ 169307 h 2677919"/>
                    <a:gd name="connsiteX43" fmla="*/ 2044412 w 2252230"/>
                    <a:gd name="connsiteY43" fmla="*/ 106962 h 2677919"/>
                    <a:gd name="connsiteX44" fmla="*/ 1989859 w 2252230"/>
                    <a:gd name="connsiteY44" fmla="*/ 91376 h 2677919"/>
                    <a:gd name="connsiteX45" fmla="*/ 1961284 w 2252230"/>
                    <a:gd name="connsiteY45" fmla="*/ 34226 h 2677919"/>
                    <a:gd name="connsiteX46" fmla="*/ 2021032 w 2252230"/>
                    <a:gd name="connsiteY46" fmla="*/ 18639 h 2677919"/>
                    <a:gd name="connsiteX47" fmla="*/ 2072987 w 2252230"/>
                    <a:gd name="connsiteY47" fmla="*/ 55007 h 2677919"/>
                    <a:gd name="connsiteX48" fmla="*/ 2109355 w 2252230"/>
                    <a:gd name="connsiteY48" fmla="*/ 205676 h 2677919"/>
                    <a:gd name="connsiteX49" fmla="*/ 2189884 w 2252230"/>
                    <a:gd name="connsiteY49" fmla="*/ 299194 h 2677919"/>
                    <a:gd name="connsiteX50" fmla="*/ 2252230 w 2252230"/>
                    <a:gd name="connsiteY50" fmla="*/ 442069 h 2677919"/>
                    <a:gd name="connsiteX51" fmla="*/ 2244437 w 2252230"/>
                    <a:gd name="connsiteY51" fmla="*/ 566760 h 2677919"/>
                    <a:gd name="connsiteX52" fmla="*/ 2200275 w 2252230"/>
                    <a:gd name="connsiteY52" fmla="*/ 613519 h 2677919"/>
                    <a:gd name="connsiteX53" fmla="*/ 2208069 w 2252230"/>
                    <a:gd name="connsiteY53" fmla="*/ 756394 h 2677919"/>
                    <a:gd name="connsiteX54" fmla="*/ 2148321 w 2252230"/>
                    <a:gd name="connsiteY54" fmla="*/ 746003 h 2677919"/>
                    <a:gd name="connsiteX55" fmla="*/ 2109355 w 2252230"/>
                    <a:gd name="connsiteY55" fmla="*/ 800555 h 2677919"/>
                    <a:gd name="connsiteX56" fmla="*/ 2163907 w 2252230"/>
                    <a:gd name="connsiteY56" fmla="*/ 972005 h 2677919"/>
                    <a:gd name="connsiteX57" fmla="*/ 2135332 w 2252230"/>
                    <a:gd name="connsiteY57" fmla="*/ 1133064 h 2677919"/>
                    <a:gd name="connsiteX58" fmla="*/ 2122344 w 2252230"/>
                    <a:gd name="connsiteY58" fmla="*/ 1255157 h 2677919"/>
                    <a:gd name="connsiteX59" fmla="*/ 2166505 w 2252230"/>
                    <a:gd name="connsiteY59" fmla="*/ 1379848 h 2677919"/>
                    <a:gd name="connsiteX60" fmla="*/ 2098964 w 2252230"/>
                    <a:gd name="connsiteY60" fmla="*/ 1444791 h 2677919"/>
                    <a:gd name="connsiteX61" fmla="*/ 2114550 w 2252230"/>
                    <a:gd name="connsiteY61" fmla="*/ 1522723 h 2677919"/>
                    <a:gd name="connsiteX62" fmla="*/ 2044412 w 2252230"/>
                    <a:gd name="connsiteY62" fmla="*/ 1546103 h 2677919"/>
                    <a:gd name="connsiteX63" fmla="*/ 2044412 w 2252230"/>
                    <a:gd name="connsiteY63" fmla="*/ 1603253 h 2677919"/>
                    <a:gd name="connsiteX64" fmla="*/ 2010641 w 2252230"/>
                    <a:gd name="connsiteY64" fmla="*/ 1530516 h 2677919"/>
                    <a:gd name="connsiteX65" fmla="*/ 2021032 w 2252230"/>
                    <a:gd name="connsiteY65" fmla="*/ 1418814 h 2677919"/>
                    <a:gd name="connsiteX66" fmla="*/ 2015837 w 2252230"/>
                    <a:gd name="connsiteY66" fmla="*/ 1447389 h 2677919"/>
                    <a:gd name="connsiteX67" fmla="*/ 1958687 w 2252230"/>
                    <a:gd name="connsiteY67" fmla="*/ 1530516 h 2677919"/>
                    <a:gd name="connsiteX68" fmla="*/ 1901537 w 2252230"/>
                    <a:gd name="connsiteY68" fmla="*/ 1553896 h 2677919"/>
                    <a:gd name="connsiteX69" fmla="*/ 1891146 w 2252230"/>
                    <a:gd name="connsiteY69" fmla="*/ 1696771 h 2677919"/>
                    <a:gd name="connsiteX70" fmla="*/ 1841789 w 2252230"/>
                    <a:gd name="connsiteY70" fmla="*/ 1696771 h 2677919"/>
                    <a:gd name="connsiteX71" fmla="*/ 1846984 w 2252230"/>
                    <a:gd name="connsiteY71" fmla="*/ 1673391 h 2677919"/>
                    <a:gd name="connsiteX72" fmla="*/ 1808019 w 2252230"/>
                    <a:gd name="connsiteY72" fmla="*/ 1579873 h 2677919"/>
                    <a:gd name="connsiteX73" fmla="*/ 1748271 w 2252230"/>
                    <a:gd name="connsiteY73" fmla="*/ 1660403 h 2677919"/>
                    <a:gd name="connsiteX74" fmla="*/ 1717098 w 2252230"/>
                    <a:gd name="connsiteY74" fmla="*/ 1699369 h 2677919"/>
                    <a:gd name="connsiteX75" fmla="*/ 1602798 w 2252230"/>
                    <a:gd name="connsiteY75" fmla="*/ 1709760 h 2677919"/>
                    <a:gd name="connsiteX76" fmla="*/ 1506682 w 2252230"/>
                    <a:gd name="connsiteY76" fmla="*/ 1743530 h 2677919"/>
                    <a:gd name="connsiteX77" fmla="*/ 1545648 w 2252230"/>
                    <a:gd name="connsiteY77" fmla="*/ 1694173 h 2677919"/>
                    <a:gd name="connsiteX78" fmla="*/ 1493694 w 2252230"/>
                    <a:gd name="connsiteY78" fmla="*/ 1694173 h 2677919"/>
                    <a:gd name="connsiteX79" fmla="*/ 1459923 w 2252230"/>
                    <a:gd name="connsiteY79" fmla="*/ 1678587 h 2677919"/>
                    <a:gd name="connsiteX80" fmla="*/ 1423555 w 2252230"/>
                    <a:gd name="connsiteY80" fmla="*/ 1629230 h 2677919"/>
                    <a:gd name="connsiteX81" fmla="*/ 1410566 w 2252230"/>
                    <a:gd name="connsiteY81" fmla="*/ 1738335 h 2677919"/>
                    <a:gd name="connsiteX82" fmla="*/ 1493694 w 2252230"/>
                    <a:gd name="connsiteY82" fmla="*/ 1800680 h 2677919"/>
                    <a:gd name="connsiteX83" fmla="*/ 1376796 w 2252230"/>
                    <a:gd name="connsiteY83" fmla="*/ 1865623 h 2677919"/>
                    <a:gd name="connsiteX84" fmla="*/ 1192357 w 2252230"/>
                    <a:gd name="connsiteY84" fmla="*/ 1727944 h 2677919"/>
                    <a:gd name="connsiteX85" fmla="*/ 1127414 w 2252230"/>
                    <a:gd name="connsiteY85" fmla="*/ 1777301 h 2677919"/>
                    <a:gd name="connsiteX86" fmla="*/ 1101437 w 2252230"/>
                    <a:gd name="connsiteY86" fmla="*/ 1761714 h 2677919"/>
                    <a:gd name="connsiteX87" fmla="*/ 592282 w 2252230"/>
                    <a:gd name="connsiteY87" fmla="*/ 1909785 h 2677919"/>
                    <a:gd name="connsiteX88" fmla="*/ 423430 w 2252230"/>
                    <a:gd name="connsiteY88" fmla="*/ 1995510 h 2677919"/>
                    <a:gd name="connsiteX89" fmla="*/ 361084 w 2252230"/>
                    <a:gd name="connsiteY89" fmla="*/ 2003303 h 2677919"/>
                    <a:gd name="connsiteX90" fmla="*/ 464994 w 2252230"/>
                    <a:gd name="connsiteY90" fmla="*/ 2478687 h 2677919"/>
                    <a:gd name="connsiteX91" fmla="*/ 457200 w 2252230"/>
                    <a:gd name="connsiteY91" fmla="*/ 2603378 h 2677919"/>
                    <a:gd name="connsiteX92" fmla="*/ 402648 w 2252230"/>
                    <a:gd name="connsiteY92" fmla="*/ 2590389 h 2677919"/>
                    <a:gd name="connsiteX93" fmla="*/ 381866 w 2252230"/>
                    <a:gd name="connsiteY93" fmla="*/ 2611171 h 2677919"/>
                    <a:gd name="connsiteX94" fmla="*/ 402648 w 2252230"/>
                    <a:gd name="connsiteY94" fmla="*/ 2637148 h 2677919"/>
                    <a:gd name="connsiteX95" fmla="*/ 325727 w 2252230"/>
                    <a:gd name="connsiteY95" fmla="*/ 2677846 h 2677919"/>
                    <a:gd name="connsiteX0" fmla="*/ 325727 w 2252230"/>
                    <a:gd name="connsiteY0" fmla="*/ 2677846 h 2677919"/>
                    <a:gd name="connsiteX1" fmla="*/ 225714 w 2252230"/>
                    <a:gd name="connsiteY1" fmla="*/ 2646096 h 2677919"/>
                    <a:gd name="connsiteX2" fmla="*/ 179244 w 2252230"/>
                    <a:gd name="connsiteY2" fmla="*/ 2613769 h 2677919"/>
                    <a:gd name="connsiteX3" fmla="*/ 230477 w 2252230"/>
                    <a:gd name="connsiteY3" fmla="*/ 2587358 h 2677919"/>
                    <a:gd name="connsiteX4" fmla="*/ 236394 w 2252230"/>
                    <a:gd name="connsiteY4" fmla="*/ 2538435 h 2677919"/>
                    <a:gd name="connsiteX5" fmla="*/ 217777 w 2252230"/>
                    <a:gd name="connsiteY5" fmla="*/ 2512745 h 2677919"/>
                    <a:gd name="connsiteX6" fmla="*/ 207819 w 2252230"/>
                    <a:gd name="connsiteY6" fmla="*/ 2463101 h 2677919"/>
                    <a:gd name="connsiteX7" fmla="*/ 161059 w 2252230"/>
                    <a:gd name="connsiteY7" fmla="*/ 2416341 h 2677919"/>
                    <a:gd name="connsiteX8" fmla="*/ 41564 w 2252230"/>
                    <a:gd name="connsiteY8" fmla="*/ 2205926 h 2677919"/>
                    <a:gd name="connsiteX9" fmla="*/ 0 w 2252230"/>
                    <a:gd name="connsiteY9" fmla="*/ 2146178 h 2677919"/>
                    <a:gd name="connsiteX10" fmla="*/ 200025 w 2252230"/>
                    <a:gd name="connsiteY10" fmla="*/ 2107212 h 2677919"/>
                    <a:gd name="connsiteX11" fmla="*/ 263814 w 2252230"/>
                    <a:gd name="connsiteY11" fmla="*/ 2026970 h 2677919"/>
                    <a:gd name="connsiteX12" fmla="*/ 332509 w 2252230"/>
                    <a:gd name="connsiteY12" fmla="*/ 2003303 h 2677919"/>
                    <a:gd name="connsiteX13" fmla="*/ 322119 w 2252230"/>
                    <a:gd name="connsiteY13" fmla="*/ 1889003 h 2677919"/>
                    <a:gd name="connsiteX14" fmla="*/ 407844 w 2252230"/>
                    <a:gd name="connsiteY14" fmla="*/ 1889003 h 2677919"/>
                    <a:gd name="connsiteX15" fmla="*/ 587087 w 2252230"/>
                    <a:gd name="connsiteY15" fmla="*/ 1717553 h 2677919"/>
                    <a:gd name="connsiteX16" fmla="*/ 745548 w 2252230"/>
                    <a:gd name="connsiteY16" fmla="*/ 1566885 h 2677919"/>
                    <a:gd name="connsiteX17" fmla="*/ 787112 w 2252230"/>
                    <a:gd name="connsiteY17" fmla="*/ 1608448 h 2677919"/>
                    <a:gd name="connsiteX18" fmla="*/ 949614 w 2252230"/>
                    <a:gd name="connsiteY18" fmla="*/ 1566595 h 2677919"/>
                    <a:gd name="connsiteX19" fmla="*/ 1083253 w 2252230"/>
                    <a:gd name="connsiteY19" fmla="*/ 1507137 h 2677919"/>
                    <a:gd name="connsiteX20" fmla="*/ 1252105 w 2252230"/>
                    <a:gd name="connsiteY20" fmla="*/ 1520126 h 2677919"/>
                    <a:gd name="connsiteX21" fmla="*/ 1340428 w 2252230"/>
                    <a:gd name="connsiteY21" fmla="*/ 1572080 h 2677919"/>
                    <a:gd name="connsiteX22" fmla="*/ 1262496 w 2252230"/>
                    <a:gd name="connsiteY22" fmla="*/ 1436998 h 2677919"/>
                    <a:gd name="connsiteX23" fmla="*/ 1358612 w 2252230"/>
                    <a:gd name="connsiteY23" fmla="*/ 1286330 h 2677919"/>
                    <a:gd name="connsiteX24" fmla="*/ 1381991 w 2252230"/>
                    <a:gd name="connsiteY24" fmla="*/ 1236973 h 2677919"/>
                    <a:gd name="connsiteX25" fmla="*/ 1379394 w 2252230"/>
                    <a:gd name="connsiteY25" fmla="*/ 1112282 h 2677919"/>
                    <a:gd name="connsiteX26" fmla="*/ 1462521 w 2252230"/>
                    <a:gd name="connsiteY26" fmla="*/ 1031753 h 2677919"/>
                    <a:gd name="connsiteX27" fmla="*/ 1498889 w 2252230"/>
                    <a:gd name="connsiteY27" fmla="*/ 1070719 h 2677919"/>
                    <a:gd name="connsiteX28" fmla="*/ 1444337 w 2252230"/>
                    <a:gd name="connsiteY28" fmla="*/ 1182421 h 2677919"/>
                    <a:gd name="connsiteX29" fmla="*/ 1504084 w 2252230"/>
                    <a:gd name="connsiteY29" fmla="*/ 1244766 h 2677919"/>
                    <a:gd name="connsiteX30" fmla="*/ 1535257 w 2252230"/>
                    <a:gd name="connsiteY30" fmla="*/ 1166835 h 2677919"/>
                    <a:gd name="connsiteX31" fmla="*/ 1678132 w 2252230"/>
                    <a:gd name="connsiteY31" fmla="*/ 1091501 h 2677919"/>
                    <a:gd name="connsiteX32" fmla="*/ 1732684 w 2252230"/>
                    <a:gd name="connsiteY32" fmla="*/ 969407 h 2677919"/>
                    <a:gd name="connsiteX33" fmla="*/ 1836594 w 2252230"/>
                    <a:gd name="connsiteY33" fmla="*/ 881085 h 2677919"/>
                    <a:gd name="connsiteX34" fmla="*/ 1836594 w 2252230"/>
                    <a:gd name="connsiteY34" fmla="*/ 779773 h 2677919"/>
                    <a:gd name="connsiteX35" fmla="*/ 1914525 w 2252230"/>
                    <a:gd name="connsiteY35" fmla="*/ 569357 h 2677919"/>
                    <a:gd name="connsiteX36" fmla="*/ 1875559 w 2252230"/>
                    <a:gd name="connsiteY36" fmla="*/ 413494 h 2677919"/>
                    <a:gd name="connsiteX37" fmla="*/ 1823605 w 2252230"/>
                    <a:gd name="connsiteY37" fmla="*/ 416091 h 2677919"/>
                    <a:gd name="connsiteX38" fmla="*/ 1859973 w 2252230"/>
                    <a:gd name="connsiteY38" fmla="*/ 348551 h 2677919"/>
                    <a:gd name="connsiteX39" fmla="*/ 1833996 w 2252230"/>
                    <a:gd name="connsiteY39" fmla="*/ 275814 h 2677919"/>
                    <a:gd name="connsiteX40" fmla="*/ 1888548 w 2252230"/>
                    <a:gd name="connsiteY40" fmla="*/ 187491 h 2677919"/>
                    <a:gd name="connsiteX41" fmla="*/ 1896341 w 2252230"/>
                    <a:gd name="connsiteY41" fmla="*/ 104364 h 2677919"/>
                    <a:gd name="connsiteX42" fmla="*/ 1995055 w 2252230"/>
                    <a:gd name="connsiteY42" fmla="*/ 169307 h 2677919"/>
                    <a:gd name="connsiteX43" fmla="*/ 2044412 w 2252230"/>
                    <a:gd name="connsiteY43" fmla="*/ 106962 h 2677919"/>
                    <a:gd name="connsiteX44" fmla="*/ 1989859 w 2252230"/>
                    <a:gd name="connsiteY44" fmla="*/ 91376 h 2677919"/>
                    <a:gd name="connsiteX45" fmla="*/ 1961284 w 2252230"/>
                    <a:gd name="connsiteY45" fmla="*/ 34226 h 2677919"/>
                    <a:gd name="connsiteX46" fmla="*/ 2021032 w 2252230"/>
                    <a:gd name="connsiteY46" fmla="*/ 18639 h 2677919"/>
                    <a:gd name="connsiteX47" fmla="*/ 2072987 w 2252230"/>
                    <a:gd name="connsiteY47" fmla="*/ 55007 h 2677919"/>
                    <a:gd name="connsiteX48" fmla="*/ 2109355 w 2252230"/>
                    <a:gd name="connsiteY48" fmla="*/ 205676 h 2677919"/>
                    <a:gd name="connsiteX49" fmla="*/ 2189884 w 2252230"/>
                    <a:gd name="connsiteY49" fmla="*/ 299194 h 2677919"/>
                    <a:gd name="connsiteX50" fmla="*/ 2252230 w 2252230"/>
                    <a:gd name="connsiteY50" fmla="*/ 442069 h 2677919"/>
                    <a:gd name="connsiteX51" fmla="*/ 2244437 w 2252230"/>
                    <a:gd name="connsiteY51" fmla="*/ 566760 h 2677919"/>
                    <a:gd name="connsiteX52" fmla="*/ 2200275 w 2252230"/>
                    <a:gd name="connsiteY52" fmla="*/ 613519 h 2677919"/>
                    <a:gd name="connsiteX53" fmla="*/ 2208069 w 2252230"/>
                    <a:gd name="connsiteY53" fmla="*/ 756394 h 2677919"/>
                    <a:gd name="connsiteX54" fmla="*/ 2148321 w 2252230"/>
                    <a:gd name="connsiteY54" fmla="*/ 746003 h 2677919"/>
                    <a:gd name="connsiteX55" fmla="*/ 2109355 w 2252230"/>
                    <a:gd name="connsiteY55" fmla="*/ 800555 h 2677919"/>
                    <a:gd name="connsiteX56" fmla="*/ 2163907 w 2252230"/>
                    <a:gd name="connsiteY56" fmla="*/ 972005 h 2677919"/>
                    <a:gd name="connsiteX57" fmla="*/ 2135332 w 2252230"/>
                    <a:gd name="connsiteY57" fmla="*/ 1133064 h 2677919"/>
                    <a:gd name="connsiteX58" fmla="*/ 2122344 w 2252230"/>
                    <a:gd name="connsiteY58" fmla="*/ 1255157 h 2677919"/>
                    <a:gd name="connsiteX59" fmla="*/ 2166505 w 2252230"/>
                    <a:gd name="connsiteY59" fmla="*/ 1379848 h 2677919"/>
                    <a:gd name="connsiteX60" fmla="*/ 2098964 w 2252230"/>
                    <a:gd name="connsiteY60" fmla="*/ 1444791 h 2677919"/>
                    <a:gd name="connsiteX61" fmla="*/ 2114550 w 2252230"/>
                    <a:gd name="connsiteY61" fmla="*/ 1522723 h 2677919"/>
                    <a:gd name="connsiteX62" fmla="*/ 2044412 w 2252230"/>
                    <a:gd name="connsiteY62" fmla="*/ 1546103 h 2677919"/>
                    <a:gd name="connsiteX63" fmla="*/ 2044412 w 2252230"/>
                    <a:gd name="connsiteY63" fmla="*/ 1603253 h 2677919"/>
                    <a:gd name="connsiteX64" fmla="*/ 2010641 w 2252230"/>
                    <a:gd name="connsiteY64" fmla="*/ 1530516 h 2677919"/>
                    <a:gd name="connsiteX65" fmla="*/ 2021032 w 2252230"/>
                    <a:gd name="connsiteY65" fmla="*/ 1418814 h 2677919"/>
                    <a:gd name="connsiteX66" fmla="*/ 2015837 w 2252230"/>
                    <a:gd name="connsiteY66" fmla="*/ 1447389 h 2677919"/>
                    <a:gd name="connsiteX67" fmla="*/ 1958687 w 2252230"/>
                    <a:gd name="connsiteY67" fmla="*/ 1530516 h 2677919"/>
                    <a:gd name="connsiteX68" fmla="*/ 1901537 w 2252230"/>
                    <a:gd name="connsiteY68" fmla="*/ 1553896 h 2677919"/>
                    <a:gd name="connsiteX69" fmla="*/ 1891146 w 2252230"/>
                    <a:gd name="connsiteY69" fmla="*/ 1696771 h 2677919"/>
                    <a:gd name="connsiteX70" fmla="*/ 1841789 w 2252230"/>
                    <a:gd name="connsiteY70" fmla="*/ 1696771 h 2677919"/>
                    <a:gd name="connsiteX71" fmla="*/ 1846984 w 2252230"/>
                    <a:gd name="connsiteY71" fmla="*/ 1673391 h 2677919"/>
                    <a:gd name="connsiteX72" fmla="*/ 1808019 w 2252230"/>
                    <a:gd name="connsiteY72" fmla="*/ 1579873 h 2677919"/>
                    <a:gd name="connsiteX73" fmla="*/ 1748271 w 2252230"/>
                    <a:gd name="connsiteY73" fmla="*/ 1660403 h 2677919"/>
                    <a:gd name="connsiteX74" fmla="*/ 1717098 w 2252230"/>
                    <a:gd name="connsiteY74" fmla="*/ 1699369 h 2677919"/>
                    <a:gd name="connsiteX75" fmla="*/ 1602798 w 2252230"/>
                    <a:gd name="connsiteY75" fmla="*/ 1709760 h 2677919"/>
                    <a:gd name="connsiteX76" fmla="*/ 1506682 w 2252230"/>
                    <a:gd name="connsiteY76" fmla="*/ 1743530 h 2677919"/>
                    <a:gd name="connsiteX77" fmla="*/ 1545648 w 2252230"/>
                    <a:gd name="connsiteY77" fmla="*/ 1694173 h 2677919"/>
                    <a:gd name="connsiteX78" fmla="*/ 1493694 w 2252230"/>
                    <a:gd name="connsiteY78" fmla="*/ 1694173 h 2677919"/>
                    <a:gd name="connsiteX79" fmla="*/ 1459923 w 2252230"/>
                    <a:gd name="connsiteY79" fmla="*/ 1678587 h 2677919"/>
                    <a:gd name="connsiteX80" fmla="*/ 1423555 w 2252230"/>
                    <a:gd name="connsiteY80" fmla="*/ 1629230 h 2677919"/>
                    <a:gd name="connsiteX81" fmla="*/ 1410566 w 2252230"/>
                    <a:gd name="connsiteY81" fmla="*/ 1738335 h 2677919"/>
                    <a:gd name="connsiteX82" fmla="*/ 1493694 w 2252230"/>
                    <a:gd name="connsiteY82" fmla="*/ 1800680 h 2677919"/>
                    <a:gd name="connsiteX83" fmla="*/ 1376796 w 2252230"/>
                    <a:gd name="connsiteY83" fmla="*/ 1865623 h 2677919"/>
                    <a:gd name="connsiteX84" fmla="*/ 1192357 w 2252230"/>
                    <a:gd name="connsiteY84" fmla="*/ 1727944 h 2677919"/>
                    <a:gd name="connsiteX85" fmla="*/ 1127414 w 2252230"/>
                    <a:gd name="connsiteY85" fmla="*/ 1777301 h 2677919"/>
                    <a:gd name="connsiteX86" fmla="*/ 1101437 w 2252230"/>
                    <a:gd name="connsiteY86" fmla="*/ 1761714 h 2677919"/>
                    <a:gd name="connsiteX87" fmla="*/ 592282 w 2252230"/>
                    <a:gd name="connsiteY87" fmla="*/ 1909785 h 2677919"/>
                    <a:gd name="connsiteX88" fmla="*/ 423430 w 2252230"/>
                    <a:gd name="connsiteY88" fmla="*/ 1995510 h 2677919"/>
                    <a:gd name="connsiteX89" fmla="*/ 464994 w 2252230"/>
                    <a:gd name="connsiteY89" fmla="*/ 2478687 h 2677919"/>
                    <a:gd name="connsiteX90" fmla="*/ 457200 w 2252230"/>
                    <a:gd name="connsiteY90" fmla="*/ 2603378 h 2677919"/>
                    <a:gd name="connsiteX91" fmla="*/ 402648 w 2252230"/>
                    <a:gd name="connsiteY91" fmla="*/ 2590389 h 2677919"/>
                    <a:gd name="connsiteX92" fmla="*/ 381866 w 2252230"/>
                    <a:gd name="connsiteY92" fmla="*/ 2611171 h 2677919"/>
                    <a:gd name="connsiteX93" fmla="*/ 402648 w 2252230"/>
                    <a:gd name="connsiteY93" fmla="*/ 2637148 h 2677919"/>
                    <a:gd name="connsiteX94" fmla="*/ 325727 w 2252230"/>
                    <a:gd name="connsiteY94" fmla="*/ 2677846 h 2677919"/>
                    <a:gd name="connsiteX0" fmla="*/ 325727 w 2252230"/>
                    <a:gd name="connsiteY0" fmla="*/ 2677846 h 2677919"/>
                    <a:gd name="connsiteX1" fmla="*/ 225714 w 2252230"/>
                    <a:gd name="connsiteY1" fmla="*/ 2646096 h 2677919"/>
                    <a:gd name="connsiteX2" fmla="*/ 179244 w 2252230"/>
                    <a:gd name="connsiteY2" fmla="*/ 2613769 h 2677919"/>
                    <a:gd name="connsiteX3" fmla="*/ 230477 w 2252230"/>
                    <a:gd name="connsiteY3" fmla="*/ 2587358 h 2677919"/>
                    <a:gd name="connsiteX4" fmla="*/ 236394 w 2252230"/>
                    <a:gd name="connsiteY4" fmla="*/ 2538435 h 2677919"/>
                    <a:gd name="connsiteX5" fmla="*/ 217777 w 2252230"/>
                    <a:gd name="connsiteY5" fmla="*/ 2512745 h 2677919"/>
                    <a:gd name="connsiteX6" fmla="*/ 207819 w 2252230"/>
                    <a:gd name="connsiteY6" fmla="*/ 2463101 h 2677919"/>
                    <a:gd name="connsiteX7" fmla="*/ 161059 w 2252230"/>
                    <a:gd name="connsiteY7" fmla="*/ 2416341 h 2677919"/>
                    <a:gd name="connsiteX8" fmla="*/ 41564 w 2252230"/>
                    <a:gd name="connsiteY8" fmla="*/ 2205926 h 2677919"/>
                    <a:gd name="connsiteX9" fmla="*/ 0 w 2252230"/>
                    <a:gd name="connsiteY9" fmla="*/ 2146178 h 2677919"/>
                    <a:gd name="connsiteX10" fmla="*/ 200025 w 2252230"/>
                    <a:gd name="connsiteY10" fmla="*/ 2107212 h 2677919"/>
                    <a:gd name="connsiteX11" fmla="*/ 263814 w 2252230"/>
                    <a:gd name="connsiteY11" fmla="*/ 2026970 h 2677919"/>
                    <a:gd name="connsiteX12" fmla="*/ 322119 w 2252230"/>
                    <a:gd name="connsiteY12" fmla="*/ 1889003 h 2677919"/>
                    <a:gd name="connsiteX13" fmla="*/ 407844 w 2252230"/>
                    <a:gd name="connsiteY13" fmla="*/ 1889003 h 2677919"/>
                    <a:gd name="connsiteX14" fmla="*/ 587087 w 2252230"/>
                    <a:gd name="connsiteY14" fmla="*/ 1717553 h 2677919"/>
                    <a:gd name="connsiteX15" fmla="*/ 745548 w 2252230"/>
                    <a:gd name="connsiteY15" fmla="*/ 1566885 h 2677919"/>
                    <a:gd name="connsiteX16" fmla="*/ 787112 w 2252230"/>
                    <a:gd name="connsiteY16" fmla="*/ 1608448 h 2677919"/>
                    <a:gd name="connsiteX17" fmla="*/ 949614 w 2252230"/>
                    <a:gd name="connsiteY17" fmla="*/ 1566595 h 2677919"/>
                    <a:gd name="connsiteX18" fmla="*/ 1083253 w 2252230"/>
                    <a:gd name="connsiteY18" fmla="*/ 1507137 h 2677919"/>
                    <a:gd name="connsiteX19" fmla="*/ 1252105 w 2252230"/>
                    <a:gd name="connsiteY19" fmla="*/ 1520126 h 2677919"/>
                    <a:gd name="connsiteX20" fmla="*/ 1340428 w 2252230"/>
                    <a:gd name="connsiteY20" fmla="*/ 1572080 h 2677919"/>
                    <a:gd name="connsiteX21" fmla="*/ 1262496 w 2252230"/>
                    <a:gd name="connsiteY21" fmla="*/ 1436998 h 2677919"/>
                    <a:gd name="connsiteX22" fmla="*/ 1358612 w 2252230"/>
                    <a:gd name="connsiteY22" fmla="*/ 1286330 h 2677919"/>
                    <a:gd name="connsiteX23" fmla="*/ 1381991 w 2252230"/>
                    <a:gd name="connsiteY23" fmla="*/ 1236973 h 2677919"/>
                    <a:gd name="connsiteX24" fmla="*/ 1379394 w 2252230"/>
                    <a:gd name="connsiteY24" fmla="*/ 1112282 h 2677919"/>
                    <a:gd name="connsiteX25" fmla="*/ 1462521 w 2252230"/>
                    <a:gd name="connsiteY25" fmla="*/ 1031753 h 2677919"/>
                    <a:gd name="connsiteX26" fmla="*/ 1498889 w 2252230"/>
                    <a:gd name="connsiteY26" fmla="*/ 1070719 h 2677919"/>
                    <a:gd name="connsiteX27" fmla="*/ 1444337 w 2252230"/>
                    <a:gd name="connsiteY27" fmla="*/ 1182421 h 2677919"/>
                    <a:gd name="connsiteX28" fmla="*/ 1504084 w 2252230"/>
                    <a:gd name="connsiteY28" fmla="*/ 1244766 h 2677919"/>
                    <a:gd name="connsiteX29" fmla="*/ 1535257 w 2252230"/>
                    <a:gd name="connsiteY29" fmla="*/ 1166835 h 2677919"/>
                    <a:gd name="connsiteX30" fmla="*/ 1678132 w 2252230"/>
                    <a:gd name="connsiteY30" fmla="*/ 1091501 h 2677919"/>
                    <a:gd name="connsiteX31" fmla="*/ 1732684 w 2252230"/>
                    <a:gd name="connsiteY31" fmla="*/ 969407 h 2677919"/>
                    <a:gd name="connsiteX32" fmla="*/ 1836594 w 2252230"/>
                    <a:gd name="connsiteY32" fmla="*/ 881085 h 2677919"/>
                    <a:gd name="connsiteX33" fmla="*/ 1836594 w 2252230"/>
                    <a:gd name="connsiteY33" fmla="*/ 779773 h 2677919"/>
                    <a:gd name="connsiteX34" fmla="*/ 1914525 w 2252230"/>
                    <a:gd name="connsiteY34" fmla="*/ 569357 h 2677919"/>
                    <a:gd name="connsiteX35" fmla="*/ 1875559 w 2252230"/>
                    <a:gd name="connsiteY35" fmla="*/ 413494 h 2677919"/>
                    <a:gd name="connsiteX36" fmla="*/ 1823605 w 2252230"/>
                    <a:gd name="connsiteY36" fmla="*/ 416091 h 2677919"/>
                    <a:gd name="connsiteX37" fmla="*/ 1859973 w 2252230"/>
                    <a:gd name="connsiteY37" fmla="*/ 348551 h 2677919"/>
                    <a:gd name="connsiteX38" fmla="*/ 1833996 w 2252230"/>
                    <a:gd name="connsiteY38" fmla="*/ 275814 h 2677919"/>
                    <a:gd name="connsiteX39" fmla="*/ 1888548 w 2252230"/>
                    <a:gd name="connsiteY39" fmla="*/ 187491 h 2677919"/>
                    <a:gd name="connsiteX40" fmla="*/ 1896341 w 2252230"/>
                    <a:gd name="connsiteY40" fmla="*/ 104364 h 2677919"/>
                    <a:gd name="connsiteX41" fmla="*/ 1995055 w 2252230"/>
                    <a:gd name="connsiteY41" fmla="*/ 169307 h 2677919"/>
                    <a:gd name="connsiteX42" fmla="*/ 2044412 w 2252230"/>
                    <a:gd name="connsiteY42" fmla="*/ 106962 h 2677919"/>
                    <a:gd name="connsiteX43" fmla="*/ 1989859 w 2252230"/>
                    <a:gd name="connsiteY43" fmla="*/ 91376 h 2677919"/>
                    <a:gd name="connsiteX44" fmla="*/ 1961284 w 2252230"/>
                    <a:gd name="connsiteY44" fmla="*/ 34226 h 2677919"/>
                    <a:gd name="connsiteX45" fmla="*/ 2021032 w 2252230"/>
                    <a:gd name="connsiteY45" fmla="*/ 18639 h 2677919"/>
                    <a:gd name="connsiteX46" fmla="*/ 2072987 w 2252230"/>
                    <a:gd name="connsiteY46" fmla="*/ 55007 h 2677919"/>
                    <a:gd name="connsiteX47" fmla="*/ 2109355 w 2252230"/>
                    <a:gd name="connsiteY47" fmla="*/ 205676 h 2677919"/>
                    <a:gd name="connsiteX48" fmla="*/ 2189884 w 2252230"/>
                    <a:gd name="connsiteY48" fmla="*/ 299194 h 2677919"/>
                    <a:gd name="connsiteX49" fmla="*/ 2252230 w 2252230"/>
                    <a:gd name="connsiteY49" fmla="*/ 442069 h 2677919"/>
                    <a:gd name="connsiteX50" fmla="*/ 2244437 w 2252230"/>
                    <a:gd name="connsiteY50" fmla="*/ 566760 h 2677919"/>
                    <a:gd name="connsiteX51" fmla="*/ 2200275 w 2252230"/>
                    <a:gd name="connsiteY51" fmla="*/ 613519 h 2677919"/>
                    <a:gd name="connsiteX52" fmla="*/ 2208069 w 2252230"/>
                    <a:gd name="connsiteY52" fmla="*/ 756394 h 2677919"/>
                    <a:gd name="connsiteX53" fmla="*/ 2148321 w 2252230"/>
                    <a:gd name="connsiteY53" fmla="*/ 746003 h 2677919"/>
                    <a:gd name="connsiteX54" fmla="*/ 2109355 w 2252230"/>
                    <a:gd name="connsiteY54" fmla="*/ 800555 h 2677919"/>
                    <a:gd name="connsiteX55" fmla="*/ 2163907 w 2252230"/>
                    <a:gd name="connsiteY55" fmla="*/ 972005 h 2677919"/>
                    <a:gd name="connsiteX56" fmla="*/ 2135332 w 2252230"/>
                    <a:gd name="connsiteY56" fmla="*/ 1133064 h 2677919"/>
                    <a:gd name="connsiteX57" fmla="*/ 2122344 w 2252230"/>
                    <a:gd name="connsiteY57" fmla="*/ 1255157 h 2677919"/>
                    <a:gd name="connsiteX58" fmla="*/ 2166505 w 2252230"/>
                    <a:gd name="connsiteY58" fmla="*/ 1379848 h 2677919"/>
                    <a:gd name="connsiteX59" fmla="*/ 2098964 w 2252230"/>
                    <a:gd name="connsiteY59" fmla="*/ 1444791 h 2677919"/>
                    <a:gd name="connsiteX60" fmla="*/ 2114550 w 2252230"/>
                    <a:gd name="connsiteY60" fmla="*/ 1522723 h 2677919"/>
                    <a:gd name="connsiteX61" fmla="*/ 2044412 w 2252230"/>
                    <a:gd name="connsiteY61" fmla="*/ 1546103 h 2677919"/>
                    <a:gd name="connsiteX62" fmla="*/ 2044412 w 2252230"/>
                    <a:gd name="connsiteY62" fmla="*/ 1603253 h 2677919"/>
                    <a:gd name="connsiteX63" fmla="*/ 2010641 w 2252230"/>
                    <a:gd name="connsiteY63" fmla="*/ 1530516 h 2677919"/>
                    <a:gd name="connsiteX64" fmla="*/ 2021032 w 2252230"/>
                    <a:gd name="connsiteY64" fmla="*/ 1418814 h 2677919"/>
                    <a:gd name="connsiteX65" fmla="*/ 2015837 w 2252230"/>
                    <a:gd name="connsiteY65" fmla="*/ 1447389 h 2677919"/>
                    <a:gd name="connsiteX66" fmla="*/ 1958687 w 2252230"/>
                    <a:gd name="connsiteY66" fmla="*/ 1530516 h 2677919"/>
                    <a:gd name="connsiteX67" fmla="*/ 1901537 w 2252230"/>
                    <a:gd name="connsiteY67" fmla="*/ 1553896 h 2677919"/>
                    <a:gd name="connsiteX68" fmla="*/ 1891146 w 2252230"/>
                    <a:gd name="connsiteY68" fmla="*/ 1696771 h 2677919"/>
                    <a:gd name="connsiteX69" fmla="*/ 1841789 w 2252230"/>
                    <a:gd name="connsiteY69" fmla="*/ 1696771 h 2677919"/>
                    <a:gd name="connsiteX70" fmla="*/ 1846984 w 2252230"/>
                    <a:gd name="connsiteY70" fmla="*/ 1673391 h 2677919"/>
                    <a:gd name="connsiteX71" fmla="*/ 1808019 w 2252230"/>
                    <a:gd name="connsiteY71" fmla="*/ 1579873 h 2677919"/>
                    <a:gd name="connsiteX72" fmla="*/ 1748271 w 2252230"/>
                    <a:gd name="connsiteY72" fmla="*/ 1660403 h 2677919"/>
                    <a:gd name="connsiteX73" fmla="*/ 1717098 w 2252230"/>
                    <a:gd name="connsiteY73" fmla="*/ 1699369 h 2677919"/>
                    <a:gd name="connsiteX74" fmla="*/ 1602798 w 2252230"/>
                    <a:gd name="connsiteY74" fmla="*/ 1709760 h 2677919"/>
                    <a:gd name="connsiteX75" fmla="*/ 1506682 w 2252230"/>
                    <a:gd name="connsiteY75" fmla="*/ 1743530 h 2677919"/>
                    <a:gd name="connsiteX76" fmla="*/ 1545648 w 2252230"/>
                    <a:gd name="connsiteY76" fmla="*/ 1694173 h 2677919"/>
                    <a:gd name="connsiteX77" fmla="*/ 1493694 w 2252230"/>
                    <a:gd name="connsiteY77" fmla="*/ 1694173 h 2677919"/>
                    <a:gd name="connsiteX78" fmla="*/ 1459923 w 2252230"/>
                    <a:gd name="connsiteY78" fmla="*/ 1678587 h 2677919"/>
                    <a:gd name="connsiteX79" fmla="*/ 1423555 w 2252230"/>
                    <a:gd name="connsiteY79" fmla="*/ 1629230 h 2677919"/>
                    <a:gd name="connsiteX80" fmla="*/ 1410566 w 2252230"/>
                    <a:gd name="connsiteY80" fmla="*/ 1738335 h 2677919"/>
                    <a:gd name="connsiteX81" fmla="*/ 1493694 w 2252230"/>
                    <a:gd name="connsiteY81" fmla="*/ 1800680 h 2677919"/>
                    <a:gd name="connsiteX82" fmla="*/ 1376796 w 2252230"/>
                    <a:gd name="connsiteY82" fmla="*/ 1865623 h 2677919"/>
                    <a:gd name="connsiteX83" fmla="*/ 1192357 w 2252230"/>
                    <a:gd name="connsiteY83" fmla="*/ 1727944 h 2677919"/>
                    <a:gd name="connsiteX84" fmla="*/ 1127414 w 2252230"/>
                    <a:gd name="connsiteY84" fmla="*/ 1777301 h 2677919"/>
                    <a:gd name="connsiteX85" fmla="*/ 1101437 w 2252230"/>
                    <a:gd name="connsiteY85" fmla="*/ 1761714 h 2677919"/>
                    <a:gd name="connsiteX86" fmla="*/ 592282 w 2252230"/>
                    <a:gd name="connsiteY86" fmla="*/ 1909785 h 2677919"/>
                    <a:gd name="connsiteX87" fmla="*/ 423430 w 2252230"/>
                    <a:gd name="connsiteY87" fmla="*/ 1995510 h 2677919"/>
                    <a:gd name="connsiteX88" fmla="*/ 464994 w 2252230"/>
                    <a:gd name="connsiteY88" fmla="*/ 2478687 h 2677919"/>
                    <a:gd name="connsiteX89" fmla="*/ 457200 w 2252230"/>
                    <a:gd name="connsiteY89" fmla="*/ 2603378 h 2677919"/>
                    <a:gd name="connsiteX90" fmla="*/ 402648 w 2252230"/>
                    <a:gd name="connsiteY90" fmla="*/ 2590389 h 2677919"/>
                    <a:gd name="connsiteX91" fmla="*/ 381866 w 2252230"/>
                    <a:gd name="connsiteY91" fmla="*/ 2611171 h 2677919"/>
                    <a:gd name="connsiteX92" fmla="*/ 402648 w 2252230"/>
                    <a:gd name="connsiteY92" fmla="*/ 2637148 h 2677919"/>
                    <a:gd name="connsiteX93" fmla="*/ 325727 w 2252230"/>
                    <a:gd name="connsiteY93" fmla="*/ 2677846 h 2677919"/>
                    <a:gd name="connsiteX0" fmla="*/ 325727 w 2252230"/>
                    <a:gd name="connsiteY0" fmla="*/ 2677846 h 2677919"/>
                    <a:gd name="connsiteX1" fmla="*/ 225714 w 2252230"/>
                    <a:gd name="connsiteY1" fmla="*/ 2646096 h 2677919"/>
                    <a:gd name="connsiteX2" fmla="*/ 179244 w 2252230"/>
                    <a:gd name="connsiteY2" fmla="*/ 2613769 h 2677919"/>
                    <a:gd name="connsiteX3" fmla="*/ 230477 w 2252230"/>
                    <a:gd name="connsiteY3" fmla="*/ 2587358 h 2677919"/>
                    <a:gd name="connsiteX4" fmla="*/ 236394 w 2252230"/>
                    <a:gd name="connsiteY4" fmla="*/ 2538435 h 2677919"/>
                    <a:gd name="connsiteX5" fmla="*/ 217777 w 2252230"/>
                    <a:gd name="connsiteY5" fmla="*/ 2512745 h 2677919"/>
                    <a:gd name="connsiteX6" fmla="*/ 207819 w 2252230"/>
                    <a:gd name="connsiteY6" fmla="*/ 2463101 h 2677919"/>
                    <a:gd name="connsiteX7" fmla="*/ 161059 w 2252230"/>
                    <a:gd name="connsiteY7" fmla="*/ 2416341 h 2677919"/>
                    <a:gd name="connsiteX8" fmla="*/ 41564 w 2252230"/>
                    <a:gd name="connsiteY8" fmla="*/ 2205926 h 2677919"/>
                    <a:gd name="connsiteX9" fmla="*/ 0 w 2252230"/>
                    <a:gd name="connsiteY9" fmla="*/ 2146178 h 2677919"/>
                    <a:gd name="connsiteX10" fmla="*/ 200025 w 2252230"/>
                    <a:gd name="connsiteY10" fmla="*/ 2107212 h 2677919"/>
                    <a:gd name="connsiteX11" fmla="*/ 322119 w 2252230"/>
                    <a:gd name="connsiteY11" fmla="*/ 1889003 h 2677919"/>
                    <a:gd name="connsiteX12" fmla="*/ 407844 w 2252230"/>
                    <a:gd name="connsiteY12" fmla="*/ 1889003 h 2677919"/>
                    <a:gd name="connsiteX13" fmla="*/ 587087 w 2252230"/>
                    <a:gd name="connsiteY13" fmla="*/ 1717553 h 2677919"/>
                    <a:gd name="connsiteX14" fmla="*/ 745548 w 2252230"/>
                    <a:gd name="connsiteY14" fmla="*/ 1566885 h 2677919"/>
                    <a:gd name="connsiteX15" fmla="*/ 787112 w 2252230"/>
                    <a:gd name="connsiteY15" fmla="*/ 1608448 h 2677919"/>
                    <a:gd name="connsiteX16" fmla="*/ 949614 w 2252230"/>
                    <a:gd name="connsiteY16" fmla="*/ 1566595 h 2677919"/>
                    <a:gd name="connsiteX17" fmla="*/ 1083253 w 2252230"/>
                    <a:gd name="connsiteY17" fmla="*/ 1507137 h 2677919"/>
                    <a:gd name="connsiteX18" fmla="*/ 1252105 w 2252230"/>
                    <a:gd name="connsiteY18" fmla="*/ 1520126 h 2677919"/>
                    <a:gd name="connsiteX19" fmla="*/ 1340428 w 2252230"/>
                    <a:gd name="connsiteY19" fmla="*/ 1572080 h 2677919"/>
                    <a:gd name="connsiteX20" fmla="*/ 1262496 w 2252230"/>
                    <a:gd name="connsiteY20" fmla="*/ 1436998 h 2677919"/>
                    <a:gd name="connsiteX21" fmla="*/ 1358612 w 2252230"/>
                    <a:gd name="connsiteY21" fmla="*/ 1286330 h 2677919"/>
                    <a:gd name="connsiteX22" fmla="*/ 1381991 w 2252230"/>
                    <a:gd name="connsiteY22" fmla="*/ 1236973 h 2677919"/>
                    <a:gd name="connsiteX23" fmla="*/ 1379394 w 2252230"/>
                    <a:gd name="connsiteY23" fmla="*/ 1112282 h 2677919"/>
                    <a:gd name="connsiteX24" fmla="*/ 1462521 w 2252230"/>
                    <a:gd name="connsiteY24" fmla="*/ 1031753 h 2677919"/>
                    <a:gd name="connsiteX25" fmla="*/ 1498889 w 2252230"/>
                    <a:gd name="connsiteY25" fmla="*/ 1070719 h 2677919"/>
                    <a:gd name="connsiteX26" fmla="*/ 1444337 w 2252230"/>
                    <a:gd name="connsiteY26" fmla="*/ 1182421 h 2677919"/>
                    <a:gd name="connsiteX27" fmla="*/ 1504084 w 2252230"/>
                    <a:gd name="connsiteY27" fmla="*/ 1244766 h 2677919"/>
                    <a:gd name="connsiteX28" fmla="*/ 1535257 w 2252230"/>
                    <a:gd name="connsiteY28" fmla="*/ 1166835 h 2677919"/>
                    <a:gd name="connsiteX29" fmla="*/ 1678132 w 2252230"/>
                    <a:gd name="connsiteY29" fmla="*/ 1091501 h 2677919"/>
                    <a:gd name="connsiteX30" fmla="*/ 1732684 w 2252230"/>
                    <a:gd name="connsiteY30" fmla="*/ 969407 h 2677919"/>
                    <a:gd name="connsiteX31" fmla="*/ 1836594 w 2252230"/>
                    <a:gd name="connsiteY31" fmla="*/ 881085 h 2677919"/>
                    <a:gd name="connsiteX32" fmla="*/ 1836594 w 2252230"/>
                    <a:gd name="connsiteY32" fmla="*/ 779773 h 2677919"/>
                    <a:gd name="connsiteX33" fmla="*/ 1914525 w 2252230"/>
                    <a:gd name="connsiteY33" fmla="*/ 569357 h 2677919"/>
                    <a:gd name="connsiteX34" fmla="*/ 1875559 w 2252230"/>
                    <a:gd name="connsiteY34" fmla="*/ 413494 h 2677919"/>
                    <a:gd name="connsiteX35" fmla="*/ 1823605 w 2252230"/>
                    <a:gd name="connsiteY35" fmla="*/ 416091 h 2677919"/>
                    <a:gd name="connsiteX36" fmla="*/ 1859973 w 2252230"/>
                    <a:gd name="connsiteY36" fmla="*/ 348551 h 2677919"/>
                    <a:gd name="connsiteX37" fmla="*/ 1833996 w 2252230"/>
                    <a:gd name="connsiteY37" fmla="*/ 275814 h 2677919"/>
                    <a:gd name="connsiteX38" fmla="*/ 1888548 w 2252230"/>
                    <a:gd name="connsiteY38" fmla="*/ 187491 h 2677919"/>
                    <a:gd name="connsiteX39" fmla="*/ 1896341 w 2252230"/>
                    <a:gd name="connsiteY39" fmla="*/ 104364 h 2677919"/>
                    <a:gd name="connsiteX40" fmla="*/ 1995055 w 2252230"/>
                    <a:gd name="connsiteY40" fmla="*/ 169307 h 2677919"/>
                    <a:gd name="connsiteX41" fmla="*/ 2044412 w 2252230"/>
                    <a:gd name="connsiteY41" fmla="*/ 106962 h 2677919"/>
                    <a:gd name="connsiteX42" fmla="*/ 1989859 w 2252230"/>
                    <a:gd name="connsiteY42" fmla="*/ 91376 h 2677919"/>
                    <a:gd name="connsiteX43" fmla="*/ 1961284 w 2252230"/>
                    <a:gd name="connsiteY43" fmla="*/ 34226 h 2677919"/>
                    <a:gd name="connsiteX44" fmla="*/ 2021032 w 2252230"/>
                    <a:gd name="connsiteY44" fmla="*/ 18639 h 2677919"/>
                    <a:gd name="connsiteX45" fmla="*/ 2072987 w 2252230"/>
                    <a:gd name="connsiteY45" fmla="*/ 55007 h 2677919"/>
                    <a:gd name="connsiteX46" fmla="*/ 2109355 w 2252230"/>
                    <a:gd name="connsiteY46" fmla="*/ 205676 h 2677919"/>
                    <a:gd name="connsiteX47" fmla="*/ 2189884 w 2252230"/>
                    <a:gd name="connsiteY47" fmla="*/ 299194 h 2677919"/>
                    <a:gd name="connsiteX48" fmla="*/ 2252230 w 2252230"/>
                    <a:gd name="connsiteY48" fmla="*/ 442069 h 2677919"/>
                    <a:gd name="connsiteX49" fmla="*/ 2244437 w 2252230"/>
                    <a:gd name="connsiteY49" fmla="*/ 566760 h 2677919"/>
                    <a:gd name="connsiteX50" fmla="*/ 2200275 w 2252230"/>
                    <a:gd name="connsiteY50" fmla="*/ 613519 h 2677919"/>
                    <a:gd name="connsiteX51" fmla="*/ 2208069 w 2252230"/>
                    <a:gd name="connsiteY51" fmla="*/ 756394 h 2677919"/>
                    <a:gd name="connsiteX52" fmla="*/ 2148321 w 2252230"/>
                    <a:gd name="connsiteY52" fmla="*/ 746003 h 2677919"/>
                    <a:gd name="connsiteX53" fmla="*/ 2109355 w 2252230"/>
                    <a:gd name="connsiteY53" fmla="*/ 800555 h 2677919"/>
                    <a:gd name="connsiteX54" fmla="*/ 2163907 w 2252230"/>
                    <a:gd name="connsiteY54" fmla="*/ 972005 h 2677919"/>
                    <a:gd name="connsiteX55" fmla="*/ 2135332 w 2252230"/>
                    <a:gd name="connsiteY55" fmla="*/ 1133064 h 2677919"/>
                    <a:gd name="connsiteX56" fmla="*/ 2122344 w 2252230"/>
                    <a:gd name="connsiteY56" fmla="*/ 1255157 h 2677919"/>
                    <a:gd name="connsiteX57" fmla="*/ 2166505 w 2252230"/>
                    <a:gd name="connsiteY57" fmla="*/ 1379848 h 2677919"/>
                    <a:gd name="connsiteX58" fmla="*/ 2098964 w 2252230"/>
                    <a:gd name="connsiteY58" fmla="*/ 1444791 h 2677919"/>
                    <a:gd name="connsiteX59" fmla="*/ 2114550 w 2252230"/>
                    <a:gd name="connsiteY59" fmla="*/ 1522723 h 2677919"/>
                    <a:gd name="connsiteX60" fmla="*/ 2044412 w 2252230"/>
                    <a:gd name="connsiteY60" fmla="*/ 1546103 h 2677919"/>
                    <a:gd name="connsiteX61" fmla="*/ 2044412 w 2252230"/>
                    <a:gd name="connsiteY61" fmla="*/ 1603253 h 2677919"/>
                    <a:gd name="connsiteX62" fmla="*/ 2010641 w 2252230"/>
                    <a:gd name="connsiteY62" fmla="*/ 1530516 h 2677919"/>
                    <a:gd name="connsiteX63" fmla="*/ 2021032 w 2252230"/>
                    <a:gd name="connsiteY63" fmla="*/ 1418814 h 2677919"/>
                    <a:gd name="connsiteX64" fmla="*/ 2015837 w 2252230"/>
                    <a:gd name="connsiteY64" fmla="*/ 1447389 h 2677919"/>
                    <a:gd name="connsiteX65" fmla="*/ 1958687 w 2252230"/>
                    <a:gd name="connsiteY65" fmla="*/ 1530516 h 2677919"/>
                    <a:gd name="connsiteX66" fmla="*/ 1901537 w 2252230"/>
                    <a:gd name="connsiteY66" fmla="*/ 1553896 h 2677919"/>
                    <a:gd name="connsiteX67" fmla="*/ 1891146 w 2252230"/>
                    <a:gd name="connsiteY67" fmla="*/ 1696771 h 2677919"/>
                    <a:gd name="connsiteX68" fmla="*/ 1841789 w 2252230"/>
                    <a:gd name="connsiteY68" fmla="*/ 1696771 h 2677919"/>
                    <a:gd name="connsiteX69" fmla="*/ 1846984 w 2252230"/>
                    <a:gd name="connsiteY69" fmla="*/ 1673391 h 2677919"/>
                    <a:gd name="connsiteX70" fmla="*/ 1808019 w 2252230"/>
                    <a:gd name="connsiteY70" fmla="*/ 1579873 h 2677919"/>
                    <a:gd name="connsiteX71" fmla="*/ 1748271 w 2252230"/>
                    <a:gd name="connsiteY71" fmla="*/ 1660403 h 2677919"/>
                    <a:gd name="connsiteX72" fmla="*/ 1717098 w 2252230"/>
                    <a:gd name="connsiteY72" fmla="*/ 1699369 h 2677919"/>
                    <a:gd name="connsiteX73" fmla="*/ 1602798 w 2252230"/>
                    <a:gd name="connsiteY73" fmla="*/ 1709760 h 2677919"/>
                    <a:gd name="connsiteX74" fmla="*/ 1506682 w 2252230"/>
                    <a:gd name="connsiteY74" fmla="*/ 1743530 h 2677919"/>
                    <a:gd name="connsiteX75" fmla="*/ 1545648 w 2252230"/>
                    <a:gd name="connsiteY75" fmla="*/ 1694173 h 2677919"/>
                    <a:gd name="connsiteX76" fmla="*/ 1493694 w 2252230"/>
                    <a:gd name="connsiteY76" fmla="*/ 1694173 h 2677919"/>
                    <a:gd name="connsiteX77" fmla="*/ 1459923 w 2252230"/>
                    <a:gd name="connsiteY77" fmla="*/ 1678587 h 2677919"/>
                    <a:gd name="connsiteX78" fmla="*/ 1423555 w 2252230"/>
                    <a:gd name="connsiteY78" fmla="*/ 1629230 h 2677919"/>
                    <a:gd name="connsiteX79" fmla="*/ 1410566 w 2252230"/>
                    <a:gd name="connsiteY79" fmla="*/ 1738335 h 2677919"/>
                    <a:gd name="connsiteX80" fmla="*/ 1493694 w 2252230"/>
                    <a:gd name="connsiteY80" fmla="*/ 1800680 h 2677919"/>
                    <a:gd name="connsiteX81" fmla="*/ 1376796 w 2252230"/>
                    <a:gd name="connsiteY81" fmla="*/ 1865623 h 2677919"/>
                    <a:gd name="connsiteX82" fmla="*/ 1192357 w 2252230"/>
                    <a:gd name="connsiteY82" fmla="*/ 1727944 h 2677919"/>
                    <a:gd name="connsiteX83" fmla="*/ 1127414 w 2252230"/>
                    <a:gd name="connsiteY83" fmla="*/ 1777301 h 2677919"/>
                    <a:gd name="connsiteX84" fmla="*/ 1101437 w 2252230"/>
                    <a:gd name="connsiteY84" fmla="*/ 1761714 h 2677919"/>
                    <a:gd name="connsiteX85" fmla="*/ 592282 w 2252230"/>
                    <a:gd name="connsiteY85" fmla="*/ 1909785 h 2677919"/>
                    <a:gd name="connsiteX86" fmla="*/ 423430 w 2252230"/>
                    <a:gd name="connsiteY86" fmla="*/ 1995510 h 2677919"/>
                    <a:gd name="connsiteX87" fmla="*/ 464994 w 2252230"/>
                    <a:gd name="connsiteY87" fmla="*/ 2478687 h 2677919"/>
                    <a:gd name="connsiteX88" fmla="*/ 457200 w 2252230"/>
                    <a:gd name="connsiteY88" fmla="*/ 2603378 h 2677919"/>
                    <a:gd name="connsiteX89" fmla="*/ 402648 w 2252230"/>
                    <a:gd name="connsiteY89" fmla="*/ 2590389 h 2677919"/>
                    <a:gd name="connsiteX90" fmla="*/ 381866 w 2252230"/>
                    <a:gd name="connsiteY90" fmla="*/ 2611171 h 2677919"/>
                    <a:gd name="connsiteX91" fmla="*/ 402648 w 2252230"/>
                    <a:gd name="connsiteY91" fmla="*/ 2637148 h 2677919"/>
                    <a:gd name="connsiteX92" fmla="*/ 325727 w 2252230"/>
                    <a:gd name="connsiteY92" fmla="*/ 2677846 h 2677919"/>
                    <a:gd name="connsiteX0" fmla="*/ 284163 w 2210666"/>
                    <a:gd name="connsiteY0" fmla="*/ 2677846 h 2677919"/>
                    <a:gd name="connsiteX1" fmla="*/ 184150 w 2210666"/>
                    <a:gd name="connsiteY1" fmla="*/ 2646096 h 2677919"/>
                    <a:gd name="connsiteX2" fmla="*/ 137680 w 2210666"/>
                    <a:gd name="connsiteY2" fmla="*/ 2613769 h 2677919"/>
                    <a:gd name="connsiteX3" fmla="*/ 188913 w 2210666"/>
                    <a:gd name="connsiteY3" fmla="*/ 2587358 h 2677919"/>
                    <a:gd name="connsiteX4" fmla="*/ 194830 w 2210666"/>
                    <a:gd name="connsiteY4" fmla="*/ 2538435 h 2677919"/>
                    <a:gd name="connsiteX5" fmla="*/ 176213 w 2210666"/>
                    <a:gd name="connsiteY5" fmla="*/ 2512745 h 2677919"/>
                    <a:gd name="connsiteX6" fmla="*/ 166255 w 2210666"/>
                    <a:gd name="connsiteY6" fmla="*/ 2463101 h 2677919"/>
                    <a:gd name="connsiteX7" fmla="*/ 119495 w 2210666"/>
                    <a:gd name="connsiteY7" fmla="*/ 2416341 h 2677919"/>
                    <a:gd name="connsiteX8" fmla="*/ 0 w 2210666"/>
                    <a:gd name="connsiteY8" fmla="*/ 2205926 h 2677919"/>
                    <a:gd name="connsiteX9" fmla="*/ 158461 w 2210666"/>
                    <a:gd name="connsiteY9" fmla="*/ 2107212 h 2677919"/>
                    <a:gd name="connsiteX10" fmla="*/ 280555 w 2210666"/>
                    <a:gd name="connsiteY10" fmla="*/ 1889003 h 2677919"/>
                    <a:gd name="connsiteX11" fmla="*/ 366280 w 2210666"/>
                    <a:gd name="connsiteY11" fmla="*/ 1889003 h 2677919"/>
                    <a:gd name="connsiteX12" fmla="*/ 545523 w 2210666"/>
                    <a:gd name="connsiteY12" fmla="*/ 1717553 h 2677919"/>
                    <a:gd name="connsiteX13" fmla="*/ 703984 w 2210666"/>
                    <a:gd name="connsiteY13" fmla="*/ 1566885 h 2677919"/>
                    <a:gd name="connsiteX14" fmla="*/ 745548 w 2210666"/>
                    <a:gd name="connsiteY14" fmla="*/ 1608448 h 2677919"/>
                    <a:gd name="connsiteX15" fmla="*/ 908050 w 2210666"/>
                    <a:gd name="connsiteY15" fmla="*/ 1566595 h 2677919"/>
                    <a:gd name="connsiteX16" fmla="*/ 1041689 w 2210666"/>
                    <a:gd name="connsiteY16" fmla="*/ 1507137 h 2677919"/>
                    <a:gd name="connsiteX17" fmla="*/ 1210541 w 2210666"/>
                    <a:gd name="connsiteY17" fmla="*/ 1520126 h 2677919"/>
                    <a:gd name="connsiteX18" fmla="*/ 1298864 w 2210666"/>
                    <a:gd name="connsiteY18" fmla="*/ 1572080 h 2677919"/>
                    <a:gd name="connsiteX19" fmla="*/ 1220932 w 2210666"/>
                    <a:gd name="connsiteY19" fmla="*/ 1436998 h 2677919"/>
                    <a:gd name="connsiteX20" fmla="*/ 1317048 w 2210666"/>
                    <a:gd name="connsiteY20" fmla="*/ 1286330 h 2677919"/>
                    <a:gd name="connsiteX21" fmla="*/ 1340427 w 2210666"/>
                    <a:gd name="connsiteY21" fmla="*/ 1236973 h 2677919"/>
                    <a:gd name="connsiteX22" fmla="*/ 1337830 w 2210666"/>
                    <a:gd name="connsiteY22" fmla="*/ 1112282 h 2677919"/>
                    <a:gd name="connsiteX23" fmla="*/ 1420957 w 2210666"/>
                    <a:gd name="connsiteY23" fmla="*/ 1031753 h 2677919"/>
                    <a:gd name="connsiteX24" fmla="*/ 1457325 w 2210666"/>
                    <a:gd name="connsiteY24" fmla="*/ 1070719 h 2677919"/>
                    <a:gd name="connsiteX25" fmla="*/ 1402773 w 2210666"/>
                    <a:gd name="connsiteY25" fmla="*/ 1182421 h 2677919"/>
                    <a:gd name="connsiteX26" fmla="*/ 1462520 w 2210666"/>
                    <a:gd name="connsiteY26" fmla="*/ 1244766 h 2677919"/>
                    <a:gd name="connsiteX27" fmla="*/ 1493693 w 2210666"/>
                    <a:gd name="connsiteY27" fmla="*/ 1166835 h 2677919"/>
                    <a:gd name="connsiteX28" fmla="*/ 1636568 w 2210666"/>
                    <a:gd name="connsiteY28" fmla="*/ 1091501 h 2677919"/>
                    <a:gd name="connsiteX29" fmla="*/ 1691120 w 2210666"/>
                    <a:gd name="connsiteY29" fmla="*/ 969407 h 2677919"/>
                    <a:gd name="connsiteX30" fmla="*/ 1795030 w 2210666"/>
                    <a:gd name="connsiteY30" fmla="*/ 881085 h 2677919"/>
                    <a:gd name="connsiteX31" fmla="*/ 1795030 w 2210666"/>
                    <a:gd name="connsiteY31" fmla="*/ 779773 h 2677919"/>
                    <a:gd name="connsiteX32" fmla="*/ 1872961 w 2210666"/>
                    <a:gd name="connsiteY32" fmla="*/ 569357 h 2677919"/>
                    <a:gd name="connsiteX33" fmla="*/ 1833995 w 2210666"/>
                    <a:gd name="connsiteY33" fmla="*/ 413494 h 2677919"/>
                    <a:gd name="connsiteX34" fmla="*/ 1782041 w 2210666"/>
                    <a:gd name="connsiteY34" fmla="*/ 416091 h 2677919"/>
                    <a:gd name="connsiteX35" fmla="*/ 1818409 w 2210666"/>
                    <a:gd name="connsiteY35" fmla="*/ 348551 h 2677919"/>
                    <a:gd name="connsiteX36" fmla="*/ 1792432 w 2210666"/>
                    <a:gd name="connsiteY36" fmla="*/ 275814 h 2677919"/>
                    <a:gd name="connsiteX37" fmla="*/ 1846984 w 2210666"/>
                    <a:gd name="connsiteY37" fmla="*/ 187491 h 2677919"/>
                    <a:gd name="connsiteX38" fmla="*/ 1854777 w 2210666"/>
                    <a:gd name="connsiteY38" fmla="*/ 104364 h 2677919"/>
                    <a:gd name="connsiteX39" fmla="*/ 1953491 w 2210666"/>
                    <a:gd name="connsiteY39" fmla="*/ 169307 h 2677919"/>
                    <a:gd name="connsiteX40" fmla="*/ 2002848 w 2210666"/>
                    <a:gd name="connsiteY40" fmla="*/ 106962 h 2677919"/>
                    <a:gd name="connsiteX41" fmla="*/ 1948295 w 2210666"/>
                    <a:gd name="connsiteY41" fmla="*/ 91376 h 2677919"/>
                    <a:gd name="connsiteX42" fmla="*/ 1919720 w 2210666"/>
                    <a:gd name="connsiteY42" fmla="*/ 34226 h 2677919"/>
                    <a:gd name="connsiteX43" fmla="*/ 1979468 w 2210666"/>
                    <a:gd name="connsiteY43" fmla="*/ 18639 h 2677919"/>
                    <a:gd name="connsiteX44" fmla="*/ 2031423 w 2210666"/>
                    <a:gd name="connsiteY44" fmla="*/ 55007 h 2677919"/>
                    <a:gd name="connsiteX45" fmla="*/ 2067791 w 2210666"/>
                    <a:gd name="connsiteY45" fmla="*/ 205676 h 2677919"/>
                    <a:gd name="connsiteX46" fmla="*/ 2148320 w 2210666"/>
                    <a:gd name="connsiteY46" fmla="*/ 299194 h 2677919"/>
                    <a:gd name="connsiteX47" fmla="*/ 2210666 w 2210666"/>
                    <a:gd name="connsiteY47" fmla="*/ 442069 h 2677919"/>
                    <a:gd name="connsiteX48" fmla="*/ 2202873 w 2210666"/>
                    <a:gd name="connsiteY48" fmla="*/ 566760 h 2677919"/>
                    <a:gd name="connsiteX49" fmla="*/ 2158711 w 2210666"/>
                    <a:gd name="connsiteY49" fmla="*/ 613519 h 2677919"/>
                    <a:gd name="connsiteX50" fmla="*/ 2166505 w 2210666"/>
                    <a:gd name="connsiteY50" fmla="*/ 756394 h 2677919"/>
                    <a:gd name="connsiteX51" fmla="*/ 2106757 w 2210666"/>
                    <a:gd name="connsiteY51" fmla="*/ 746003 h 2677919"/>
                    <a:gd name="connsiteX52" fmla="*/ 2067791 w 2210666"/>
                    <a:gd name="connsiteY52" fmla="*/ 800555 h 2677919"/>
                    <a:gd name="connsiteX53" fmla="*/ 2122343 w 2210666"/>
                    <a:gd name="connsiteY53" fmla="*/ 972005 h 2677919"/>
                    <a:gd name="connsiteX54" fmla="*/ 2093768 w 2210666"/>
                    <a:gd name="connsiteY54" fmla="*/ 1133064 h 2677919"/>
                    <a:gd name="connsiteX55" fmla="*/ 2080780 w 2210666"/>
                    <a:gd name="connsiteY55" fmla="*/ 1255157 h 2677919"/>
                    <a:gd name="connsiteX56" fmla="*/ 2124941 w 2210666"/>
                    <a:gd name="connsiteY56" fmla="*/ 1379848 h 2677919"/>
                    <a:gd name="connsiteX57" fmla="*/ 2057400 w 2210666"/>
                    <a:gd name="connsiteY57" fmla="*/ 1444791 h 2677919"/>
                    <a:gd name="connsiteX58" fmla="*/ 2072986 w 2210666"/>
                    <a:gd name="connsiteY58" fmla="*/ 1522723 h 2677919"/>
                    <a:gd name="connsiteX59" fmla="*/ 2002848 w 2210666"/>
                    <a:gd name="connsiteY59" fmla="*/ 1546103 h 2677919"/>
                    <a:gd name="connsiteX60" fmla="*/ 2002848 w 2210666"/>
                    <a:gd name="connsiteY60" fmla="*/ 1603253 h 2677919"/>
                    <a:gd name="connsiteX61" fmla="*/ 1969077 w 2210666"/>
                    <a:gd name="connsiteY61" fmla="*/ 1530516 h 2677919"/>
                    <a:gd name="connsiteX62" fmla="*/ 1979468 w 2210666"/>
                    <a:gd name="connsiteY62" fmla="*/ 1418814 h 2677919"/>
                    <a:gd name="connsiteX63" fmla="*/ 1974273 w 2210666"/>
                    <a:gd name="connsiteY63" fmla="*/ 1447389 h 2677919"/>
                    <a:gd name="connsiteX64" fmla="*/ 1917123 w 2210666"/>
                    <a:gd name="connsiteY64" fmla="*/ 1530516 h 2677919"/>
                    <a:gd name="connsiteX65" fmla="*/ 1859973 w 2210666"/>
                    <a:gd name="connsiteY65" fmla="*/ 1553896 h 2677919"/>
                    <a:gd name="connsiteX66" fmla="*/ 1849582 w 2210666"/>
                    <a:gd name="connsiteY66" fmla="*/ 1696771 h 2677919"/>
                    <a:gd name="connsiteX67" fmla="*/ 1800225 w 2210666"/>
                    <a:gd name="connsiteY67" fmla="*/ 1696771 h 2677919"/>
                    <a:gd name="connsiteX68" fmla="*/ 1805420 w 2210666"/>
                    <a:gd name="connsiteY68" fmla="*/ 1673391 h 2677919"/>
                    <a:gd name="connsiteX69" fmla="*/ 1766455 w 2210666"/>
                    <a:gd name="connsiteY69" fmla="*/ 1579873 h 2677919"/>
                    <a:gd name="connsiteX70" fmla="*/ 1706707 w 2210666"/>
                    <a:gd name="connsiteY70" fmla="*/ 1660403 h 2677919"/>
                    <a:gd name="connsiteX71" fmla="*/ 1675534 w 2210666"/>
                    <a:gd name="connsiteY71" fmla="*/ 1699369 h 2677919"/>
                    <a:gd name="connsiteX72" fmla="*/ 1561234 w 2210666"/>
                    <a:gd name="connsiteY72" fmla="*/ 1709760 h 2677919"/>
                    <a:gd name="connsiteX73" fmla="*/ 1465118 w 2210666"/>
                    <a:gd name="connsiteY73" fmla="*/ 1743530 h 2677919"/>
                    <a:gd name="connsiteX74" fmla="*/ 1504084 w 2210666"/>
                    <a:gd name="connsiteY74" fmla="*/ 1694173 h 2677919"/>
                    <a:gd name="connsiteX75" fmla="*/ 1452130 w 2210666"/>
                    <a:gd name="connsiteY75" fmla="*/ 1694173 h 2677919"/>
                    <a:gd name="connsiteX76" fmla="*/ 1418359 w 2210666"/>
                    <a:gd name="connsiteY76" fmla="*/ 1678587 h 2677919"/>
                    <a:gd name="connsiteX77" fmla="*/ 1381991 w 2210666"/>
                    <a:gd name="connsiteY77" fmla="*/ 1629230 h 2677919"/>
                    <a:gd name="connsiteX78" fmla="*/ 1369002 w 2210666"/>
                    <a:gd name="connsiteY78" fmla="*/ 1738335 h 2677919"/>
                    <a:gd name="connsiteX79" fmla="*/ 1452130 w 2210666"/>
                    <a:gd name="connsiteY79" fmla="*/ 1800680 h 2677919"/>
                    <a:gd name="connsiteX80" fmla="*/ 1335232 w 2210666"/>
                    <a:gd name="connsiteY80" fmla="*/ 1865623 h 2677919"/>
                    <a:gd name="connsiteX81" fmla="*/ 1150793 w 2210666"/>
                    <a:gd name="connsiteY81" fmla="*/ 1727944 h 2677919"/>
                    <a:gd name="connsiteX82" fmla="*/ 1085850 w 2210666"/>
                    <a:gd name="connsiteY82" fmla="*/ 1777301 h 2677919"/>
                    <a:gd name="connsiteX83" fmla="*/ 1059873 w 2210666"/>
                    <a:gd name="connsiteY83" fmla="*/ 1761714 h 2677919"/>
                    <a:gd name="connsiteX84" fmla="*/ 550718 w 2210666"/>
                    <a:gd name="connsiteY84" fmla="*/ 1909785 h 2677919"/>
                    <a:gd name="connsiteX85" fmla="*/ 381866 w 2210666"/>
                    <a:gd name="connsiteY85" fmla="*/ 1995510 h 2677919"/>
                    <a:gd name="connsiteX86" fmla="*/ 423430 w 2210666"/>
                    <a:gd name="connsiteY86" fmla="*/ 2478687 h 2677919"/>
                    <a:gd name="connsiteX87" fmla="*/ 415636 w 2210666"/>
                    <a:gd name="connsiteY87" fmla="*/ 2603378 h 2677919"/>
                    <a:gd name="connsiteX88" fmla="*/ 361084 w 2210666"/>
                    <a:gd name="connsiteY88" fmla="*/ 2590389 h 2677919"/>
                    <a:gd name="connsiteX89" fmla="*/ 340302 w 2210666"/>
                    <a:gd name="connsiteY89" fmla="*/ 2611171 h 2677919"/>
                    <a:gd name="connsiteX90" fmla="*/ 361084 w 2210666"/>
                    <a:gd name="connsiteY90" fmla="*/ 2637148 h 2677919"/>
                    <a:gd name="connsiteX91" fmla="*/ 284163 w 2210666"/>
                    <a:gd name="connsiteY91" fmla="*/ 2677846 h 2677919"/>
                    <a:gd name="connsiteX0" fmla="*/ 164670 w 2091173"/>
                    <a:gd name="connsiteY0" fmla="*/ 2677846 h 2677919"/>
                    <a:gd name="connsiteX1" fmla="*/ 64657 w 2091173"/>
                    <a:gd name="connsiteY1" fmla="*/ 2646096 h 2677919"/>
                    <a:gd name="connsiteX2" fmla="*/ 18187 w 2091173"/>
                    <a:gd name="connsiteY2" fmla="*/ 2613769 h 2677919"/>
                    <a:gd name="connsiteX3" fmla="*/ 69420 w 2091173"/>
                    <a:gd name="connsiteY3" fmla="*/ 2587358 h 2677919"/>
                    <a:gd name="connsiteX4" fmla="*/ 75337 w 2091173"/>
                    <a:gd name="connsiteY4" fmla="*/ 2538435 h 2677919"/>
                    <a:gd name="connsiteX5" fmla="*/ 56720 w 2091173"/>
                    <a:gd name="connsiteY5" fmla="*/ 2512745 h 2677919"/>
                    <a:gd name="connsiteX6" fmla="*/ 46762 w 2091173"/>
                    <a:gd name="connsiteY6" fmla="*/ 2463101 h 2677919"/>
                    <a:gd name="connsiteX7" fmla="*/ 2 w 2091173"/>
                    <a:gd name="connsiteY7" fmla="*/ 2416341 h 2677919"/>
                    <a:gd name="connsiteX8" fmla="*/ 38968 w 2091173"/>
                    <a:gd name="connsiteY8" fmla="*/ 2107212 h 2677919"/>
                    <a:gd name="connsiteX9" fmla="*/ 161062 w 2091173"/>
                    <a:gd name="connsiteY9" fmla="*/ 1889003 h 2677919"/>
                    <a:gd name="connsiteX10" fmla="*/ 246787 w 2091173"/>
                    <a:gd name="connsiteY10" fmla="*/ 1889003 h 2677919"/>
                    <a:gd name="connsiteX11" fmla="*/ 426030 w 2091173"/>
                    <a:gd name="connsiteY11" fmla="*/ 1717553 h 2677919"/>
                    <a:gd name="connsiteX12" fmla="*/ 584491 w 2091173"/>
                    <a:gd name="connsiteY12" fmla="*/ 1566885 h 2677919"/>
                    <a:gd name="connsiteX13" fmla="*/ 626055 w 2091173"/>
                    <a:gd name="connsiteY13" fmla="*/ 1608448 h 2677919"/>
                    <a:gd name="connsiteX14" fmla="*/ 788557 w 2091173"/>
                    <a:gd name="connsiteY14" fmla="*/ 1566595 h 2677919"/>
                    <a:gd name="connsiteX15" fmla="*/ 922196 w 2091173"/>
                    <a:gd name="connsiteY15" fmla="*/ 1507137 h 2677919"/>
                    <a:gd name="connsiteX16" fmla="*/ 1091048 w 2091173"/>
                    <a:gd name="connsiteY16" fmla="*/ 1520126 h 2677919"/>
                    <a:gd name="connsiteX17" fmla="*/ 1179371 w 2091173"/>
                    <a:gd name="connsiteY17" fmla="*/ 1572080 h 2677919"/>
                    <a:gd name="connsiteX18" fmla="*/ 1101439 w 2091173"/>
                    <a:gd name="connsiteY18" fmla="*/ 1436998 h 2677919"/>
                    <a:gd name="connsiteX19" fmla="*/ 1197555 w 2091173"/>
                    <a:gd name="connsiteY19" fmla="*/ 1286330 h 2677919"/>
                    <a:gd name="connsiteX20" fmla="*/ 1220934 w 2091173"/>
                    <a:gd name="connsiteY20" fmla="*/ 1236973 h 2677919"/>
                    <a:gd name="connsiteX21" fmla="*/ 1218337 w 2091173"/>
                    <a:gd name="connsiteY21" fmla="*/ 1112282 h 2677919"/>
                    <a:gd name="connsiteX22" fmla="*/ 1301464 w 2091173"/>
                    <a:gd name="connsiteY22" fmla="*/ 1031753 h 2677919"/>
                    <a:gd name="connsiteX23" fmla="*/ 1337832 w 2091173"/>
                    <a:gd name="connsiteY23" fmla="*/ 1070719 h 2677919"/>
                    <a:gd name="connsiteX24" fmla="*/ 1283280 w 2091173"/>
                    <a:gd name="connsiteY24" fmla="*/ 1182421 h 2677919"/>
                    <a:gd name="connsiteX25" fmla="*/ 1343027 w 2091173"/>
                    <a:gd name="connsiteY25" fmla="*/ 1244766 h 2677919"/>
                    <a:gd name="connsiteX26" fmla="*/ 1374200 w 2091173"/>
                    <a:gd name="connsiteY26" fmla="*/ 1166835 h 2677919"/>
                    <a:gd name="connsiteX27" fmla="*/ 1517075 w 2091173"/>
                    <a:gd name="connsiteY27" fmla="*/ 1091501 h 2677919"/>
                    <a:gd name="connsiteX28" fmla="*/ 1571627 w 2091173"/>
                    <a:gd name="connsiteY28" fmla="*/ 969407 h 2677919"/>
                    <a:gd name="connsiteX29" fmla="*/ 1675537 w 2091173"/>
                    <a:gd name="connsiteY29" fmla="*/ 881085 h 2677919"/>
                    <a:gd name="connsiteX30" fmla="*/ 1675537 w 2091173"/>
                    <a:gd name="connsiteY30" fmla="*/ 779773 h 2677919"/>
                    <a:gd name="connsiteX31" fmla="*/ 1753468 w 2091173"/>
                    <a:gd name="connsiteY31" fmla="*/ 569357 h 2677919"/>
                    <a:gd name="connsiteX32" fmla="*/ 1714502 w 2091173"/>
                    <a:gd name="connsiteY32" fmla="*/ 413494 h 2677919"/>
                    <a:gd name="connsiteX33" fmla="*/ 1662548 w 2091173"/>
                    <a:gd name="connsiteY33" fmla="*/ 416091 h 2677919"/>
                    <a:gd name="connsiteX34" fmla="*/ 1698916 w 2091173"/>
                    <a:gd name="connsiteY34" fmla="*/ 348551 h 2677919"/>
                    <a:gd name="connsiteX35" fmla="*/ 1672939 w 2091173"/>
                    <a:gd name="connsiteY35" fmla="*/ 275814 h 2677919"/>
                    <a:gd name="connsiteX36" fmla="*/ 1727491 w 2091173"/>
                    <a:gd name="connsiteY36" fmla="*/ 187491 h 2677919"/>
                    <a:gd name="connsiteX37" fmla="*/ 1735284 w 2091173"/>
                    <a:gd name="connsiteY37" fmla="*/ 104364 h 2677919"/>
                    <a:gd name="connsiteX38" fmla="*/ 1833998 w 2091173"/>
                    <a:gd name="connsiteY38" fmla="*/ 169307 h 2677919"/>
                    <a:gd name="connsiteX39" fmla="*/ 1883355 w 2091173"/>
                    <a:gd name="connsiteY39" fmla="*/ 106962 h 2677919"/>
                    <a:gd name="connsiteX40" fmla="*/ 1828802 w 2091173"/>
                    <a:gd name="connsiteY40" fmla="*/ 91376 h 2677919"/>
                    <a:gd name="connsiteX41" fmla="*/ 1800227 w 2091173"/>
                    <a:gd name="connsiteY41" fmla="*/ 34226 h 2677919"/>
                    <a:gd name="connsiteX42" fmla="*/ 1859975 w 2091173"/>
                    <a:gd name="connsiteY42" fmla="*/ 18639 h 2677919"/>
                    <a:gd name="connsiteX43" fmla="*/ 1911930 w 2091173"/>
                    <a:gd name="connsiteY43" fmla="*/ 55007 h 2677919"/>
                    <a:gd name="connsiteX44" fmla="*/ 1948298 w 2091173"/>
                    <a:gd name="connsiteY44" fmla="*/ 205676 h 2677919"/>
                    <a:gd name="connsiteX45" fmla="*/ 2028827 w 2091173"/>
                    <a:gd name="connsiteY45" fmla="*/ 299194 h 2677919"/>
                    <a:gd name="connsiteX46" fmla="*/ 2091173 w 2091173"/>
                    <a:gd name="connsiteY46" fmla="*/ 442069 h 2677919"/>
                    <a:gd name="connsiteX47" fmla="*/ 2083380 w 2091173"/>
                    <a:gd name="connsiteY47" fmla="*/ 566760 h 2677919"/>
                    <a:gd name="connsiteX48" fmla="*/ 2039218 w 2091173"/>
                    <a:gd name="connsiteY48" fmla="*/ 613519 h 2677919"/>
                    <a:gd name="connsiteX49" fmla="*/ 2047012 w 2091173"/>
                    <a:gd name="connsiteY49" fmla="*/ 756394 h 2677919"/>
                    <a:gd name="connsiteX50" fmla="*/ 1987264 w 2091173"/>
                    <a:gd name="connsiteY50" fmla="*/ 746003 h 2677919"/>
                    <a:gd name="connsiteX51" fmla="*/ 1948298 w 2091173"/>
                    <a:gd name="connsiteY51" fmla="*/ 800555 h 2677919"/>
                    <a:gd name="connsiteX52" fmla="*/ 2002850 w 2091173"/>
                    <a:gd name="connsiteY52" fmla="*/ 972005 h 2677919"/>
                    <a:gd name="connsiteX53" fmla="*/ 1974275 w 2091173"/>
                    <a:gd name="connsiteY53" fmla="*/ 1133064 h 2677919"/>
                    <a:gd name="connsiteX54" fmla="*/ 1961287 w 2091173"/>
                    <a:gd name="connsiteY54" fmla="*/ 1255157 h 2677919"/>
                    <a:gd name="connsiteX55" fmla="*/ 2005448 w 2091173"/>
                    <a:gd name="connsiteY55" fmla="*/ 1379848 h 2677919"/>
                    <a:gd name="connsiteX56" fmla="*/ 1937907 w 2091173"/>
                    <a:gd name="connsiteY56" fmla="*/ 1444791 h 2677919"/>
                    <a:gd name="connsiteX57" fmla="*/ 1953493 w 2091173"/>
                    <a:gd name="connsiteY57" fmla="*/ 1522723 h 2677919"/>
                    <a:gd name="connsiteX58" fmla="*/ 1883355 w 2091173"/>
                    <a:gd name="connsiteY58" fmla="*/ 1546103 h 2677919"/>
                    <a:gd name="connsiteX59" fmla="*/ 1883355 w 2091173"/>
                    <a:gd name="connsiteY59" fmla="*/ 1603253 h 2677919"/>
                    <a:gd name="connsiteX60" fmla="*/ 1849584 w 2091173"/>
                    <a:gd name="connsiteY60" fmla="*/ 1530516 h 2677919"/>
                    <a:gd name="connsiteX61" fmla="*/ 1859975 w 2091173"/>
                    <a:gd name="connsiteY61" fmla="*/ 1418814 h 2677919"/>
                    <a:gd name="connsiteX62" fmla="*/ 1854780 w 2091173"/>
                    <a:gd name="connsiteY62" fmla="*/ 1447389 h 2677919"/>
                    <a:gd name="connsiteX63" fmla="*/ 1797630 w 2091173"/>
                    <a:gd name="connsiteY63" fmla="*/ 1530516 h 2677919"/>
                    <a:gd name="connsiteX64" fmla="*/ 1740480 w 2091173"/>
                    <a:gd name="connsiteY64" fmla="*/ 1553896 h 2677919"/>
                    <a:gd name="connsiteX65" fmla="*/ 1730089 w 2091173"/>
                    <a:gd name="connsiteY65" fmla="*/ 1696771 h 2677919"/>
                    <a:gd name="connsiteX66" fmla="*/ 1680732 w 2091173"/>
                    <a:gd name="connsiteY66" fmla="*/ 1696771 h 2677919"/>
                    <a:gd name="connsiteX67" fmla="*/ 1685927 w 2091173"/>
                    <a:gd name="connsiteY67" fmla="*/ 1673391 h 2677919"/>
                    <a:gd name="connsiteX68" fmla="*/ 1646962 w 2091173"/>
                    <a:gd name="connsiteY68" fmla="*/ 1579873 h 2677919"/>
                    <a:gd name="connsiteX69" fmla="*/ 1587214 w 2091173"/>
                    <a:gd name="connsiteY69" fmla="*/ 1660403 h 2677919"/>
                    <a:gd name="connsiteX70" fmla="*/ 1556041 w 2091173"/>
                    <a:gd name="connsiteY70" fmla="*/ 1699369 h 2677919"/>
                    <a:gd name="connsiteX71" fmla="*/ 1441741 w 2091173"/>
                    <a:gd name="connsiteY71" fmla="*/ 1709760 h 2677919"/>
                    <a:gd name="connsiteX72" fmla="*/ 1345625 w 2091173"/>
                    <a:gd name="connsiteY72" fmla="*/ 1743530 h 2677919"/>
                    <a:gd name="connsiteX73" fmla="*/ 1384591 w 2091173"/>
                    <a:gd name="connsiteY73" fmla="*/ 1694173 h 2677919"/>
                    <a:gd name="connsiteX74" fmla="*/ 1332637 w 2091173"/>
                    <a:gd name="connsiteY74" fmla="*/ 1694173 h 2677919"/>
                    <a:gd name="connsiteX75" fmla="*/ 1298866 w 2091173"/>
                    <a:gd name="connsiteY75" fmla="*/ 1678587 h 2677919"/>
                    <a:gd name="connsiteX76" fmla="*/ 1262498 w 2091173"/>
                    <a:gd name="connsiteY76" fmla="*/ 1629230 h 2677919"/>
                    <a:gd name="connsiteX77" fmla="*/ 1249509 w 2091173"/>
                    <a:gd name="connsiteY77" fmla="*/ 1738335 h 2677919"/>
                    <a:gd name="connsiteX78" fmla="*/ 1332637 w 2091173"/>
                    <a:gd name="connsiteY78" fmla="*/ 1800680 h 2677919"/>
                    <a:gd name="connsiteX79" fmla="*/ 1215739 w 2091173"/>
                    <a:gd name="connsiteY79" fmla="*/ 1865623 h 2677919"/>
                    <a:gd name="connsiteX80" fmla="*/ 1031300 w 2091173"/>
                    <a:gd name="connsiteY80" fmla="*/ 1727944 h 2677919"/>
                    <a:gd name="connsiteX81" fmla="*/ 966357 w 2091173"/>
                    <a:gd name="connsiteY81" fmla="*/ 1777301 h 2677919"/>
                    <a:gd name="connsiteX82" fmla="*/ 940380 w 2091173"/>
                    <a:gd name="connsiteY82" fmla="*/ 1761714 h 2677919"/>
                    <a:gd name="connsiteX83" fmla="*/ 431225 w 2091173"/>
                    <a:gd name="connsiteY83" fmla="*/ 1909785 h 2677919"/>
                    <a:gd name="connsiteX84" fmla="*/ 262373 w 2091173"/>
                    <a:gd name="connsiteY84" fmla="*/ 1995510 h 2677919"/>
                    <a:gd name="connsiteX85" fmla="*/ 303937 w 2091173"/>
                    <a:gd name="connsiteY85" fmla="*/ 2478687 h 2677919"/>
                    <a:gd name="connsiteX86" fmla="*/ 296143 w 2091173"/>
                    <a:gd name="connsiteY86" fmla="*/ 2603378 h 2677919"/>
                    <a:gd name="connsiteX87" fmla="*/ 241591 w 2091173"/>
                    <a:gd name="connsiteY87" fmla="*/ 2590389 h 2677919"/>
                    <a:gd name="connsiteX88" fmla="*/ 220809 w 2091173"/>
                    <a:gd name="connsiteY88" fmla="*/ 2611171 h 2677919"/>
                    <a:gd name="connsiteX89" fmla="*/ 241591 w 2091173"/>
                    <a:gd name="connsiteY89" fmla="*/ 2637148 h 2677919"/>
                    <a:gd name="connsiteX90" fmla="*/ 164670 w 2091173"/>
                    <a:gd name="connsiteY90" fmla="*/ 2677846 h 2677919"/>
                    <a:gd name="connsiteX0" fmla="*/ 164670 w 2091173"/>
                    <a:gd name="connsiteY0" fmla="*/ 2677846 h 2677919"/>
                    <a:gd name="connsiteX1" fmla="*/ 64657 w 2091173"/>
                    <a:gd name="connsiteY1" fmla="*/ 2646096 h 2677919"/>
                    <a:gd name="connsiteX2" fmla="*/ 18187 w 2091173"/>
                    <a:gd name="connsiteY2" fmla="*/ 2613769 h 2677919"/>
                    <a:gd name="connsiteX3" fmla="*/ 69420 w 2091173"/>
                    <a:gd name="connsiteY3" fmla="*/ 2587358 h 2677919"/>
                    <a:gd name="connsiteX4" fmla="*/ 75337 w 2091173"/>
                    <a:gd name="connsiteY4" fmla="*/ 2538435 h 2677919"/>
                    <a:gd name="connsiteX5" fmla="*/ 56720 w 2091173"/>
                    <a:gd name="connsiteY5" fmla="*/ 2512745 h 2677919"/>
                    <a:gd name="connsiteX6" fmla="*/ 46762 w 2091173"/>
                    <a:gd name="connsiteY6" fmla="*/ 2463101 h 2677919"/>
                    <a:gd name="connsiteX7" fmla="*/ 2 w 2091173"/>
                    <a:gd name="connsiteY7" fmla="*/ 2416341 h 2677919"/>
                    <a:gd name="connsiteX8" fmla="*/ 161062 w 2091173"/>
                    <a:gd name="connsiteY8" fmla="*/ 1889003 h 2677919"/>
                    <a:gd name="connsiteX9" fmla="*/ 246787 w 2091173"/>
                    <a:gd name="connsiteY9" fmla="*/ 1889003 h 2677919"/>
                    <a:gd name="connsiteX10" fmla="*/ 426030 w 2091173"/>
                    <a:gd name="connsiteY10" fmla="*/ 1717553 h 2677919"/>
                    <a:gd name="connsiteX11" fmla="*/ 584491 w 2091173"/>
                    <a:gd name="connsiteY11" fmla="*/ 1566885 h 2677919"/>
                    <a:gd name="connsiteX12" fmla="*/ 626055 w 2091173"/>
                    <a:gd name="connsiteY12" fmla="*/ 1608448 h 2677919"/>
                    <a:gd name="connsiteX13" fmla="*/ 788557 w 2091173"/>
                    <a:gd name="connsiteY13" fmla="*/ 1566595 h 2677919"/>
                    <a:gd name="connsiteX14" fmla="*/ 922196 w 2091173"/>
                    <a:gd name="connsiteY14" fmla="*/ 1507137 h 2677919"/>
                    <a:gd name="connsiteX15" fmla="*/ 1091048 w 2091173"/>
                    <a:gd name="connsiteY15" fmla="*/ 1520126 h 2677919"/>
                    <a:gd name="connsiteX16" fmla="*/ 1179371 w 2091173"/>
                    <a:gd name="connsiteY16" fmla="*/ 1572080 h 2677919"/>
                    <a:gd name="connsiteX17" fmla="*/ 1101439 w 2091173"/>
                    <a:gd name="connsiteY17" fmla="*/ 1436998 h 2677919"/>
                    <a:gd name="connsiteX18" fmla="*/ 1197555 w 2091173"/>
                    <a:gd name="connsiteY18" fmla="*/ 1286330 h 2677919"/>
                    <a:gd name="connsiteX19" fmla="*/ 1220934 w 2091173"/>
                    <a:gd name="connsiteY19" fmla="*/ 1236973 h 2677919"/>
                    <a:gd name="connsiteX20" fmla="*/ 1218337 w 2091173"/>
                    <a:gd name="connsiteY20" fmla="*/ 1112282 h 2677919"/>
                    <a:gd name="connsiteX21" fmla="*/ 1301464 w 2091173"/>
                    <a:gd name="connsiteY21" fmla="*/ 1031753 h 2677919"/>
                    <a:gd name="connsiteX22" fmla="*/ 1337832 w 2091173"/>
                    <a:gd name="connsiteY22" fmla="*/ 1070719 h 2677919"/>
                    <a:gd name="connsiteX23" fmla="*/ 1283280 w 2091173"/>
                    <a:gd name="connsiteY23" fmla="*/ 1182421 h 2677919"/>
                    <a:gd name="connsiteX24" fmla="*/ 1343027 w 2091173"/>
                    <a:gd name="connsiteY24" fmla="*/ 1244766 h 2677919"/>
                    <a:gd name="connsiteX25" fmla="*/ 1374200 w 2091173"/>
                    <a:gd name="connsiteY25" fmla="*/ 1166835 h 2677919"/>
                    <a:gd name="connsiteX26" fmla="*/ 1517075 w 2091173"/>
                    <a:gd name="connsiteY26" fmla="*/ 1091501 h 2677919"/>
                    <a:gd name="connsiteX27" fmla="*/ 1571627 w 2091173"/>
                    <a:gd name="connsiteY27" fmla="*/ 969407 h 2677919"/>
                    <a:gd name="connsiteX28" fmla="*/ 1675537 w 2091173"/>
                    <a:gd name="connsiteY28" fmla="*/ 881085 h 2677919"/>
                    <a:gd name="connsiteX29" fmla="*/ 1675537 w 2091173"/>
                    <a:gd name="connsiteY29" fmla="*/ 779773 h 2677919"/>
                    <a:gd name="connsiteX30" fmla="*/ 1753468 w 2091173"/>
                    <a:gd name="connsiteY30" fmla="*/ 569357 h 2677919"/>
                    <a:gd name="connsiteX31" fmla="*/ 1714502 w 2091173"/>
                    <a:gd name="connsiteY31" fmla="*/ 413494 h 2677919"/>
                    <a:gd name="connsiteX32" fmla="*/ 1662548 w 2091173"/>
                    <a:gd name="connsiteY32" fmla="*/ 416091 h 2677919"/>
                    <a:gd name="connsiteX33" fmla="*/ 1698916 w 2091173"/>
                    <a:gd name="connsiteY33" fmla="*/ 348551 h 2677919"/>
                    <a:gd name="connsiteX34" fmla="*/ 1672939 w 2091173"/>
                    <a:gd name="connsiteY34" fmla="*/ 275814 h 2677919"/>
                    <a:gd name="connsiteX35" fmla="*/ 1727491 w 2091173"/>
                    <a:gd name="connsiteY35" fmla="*/ 187491 h 2677919"/>
                    <a:gd name="connsiteX36" fmla="*/ 1735284 w 2091173"/>
                    <a:gd name="connsiteY36" fmla="*/ 104364 h 2677919"/>
                    <a:gd name="connsiteX37" fmla="*/ 1833998 w 2091173"/>
                    <a:gd name="connsiteY37" fmla="*/ 169307 h 2677919"/>
                    <a:gd name="connsiteX38" fmla="*/ 1883355 w 2091173"/>
                    <a:gd name="connsiteY38" fmla="*/ 106962 h 2677919"/>
                    <a:gd name="connsiteX39" fmla="*/ 1828802 w 2091173"/>
                    <a:gd name="connsiteY39" fmla="*/ 91376 h 2677919"/>
                    <a:gd name="connsiteX40" fmla="*/ 1800227 w 2091173"/>
                    <a:gd name="connsiteY40" fmla="*/ 34226 h 2677919"/>
                    <a:gd name="connsiteX41" fmla="*/ 1859975 w 2091173"/>
                    <a:gd name="connsiteY41" fmla="*/ 18639 h 2677919"/>
                    <a:gd name="connsiteX42" fmla="*/ 1911930 w 2091173"/>
                    <a:gd name="connsiteY42" fmla="*/ 55007 h 2677919"/>
                    <a:gd name="connsiteX43" fmla="*/ 1948298 w 2091173"/>
                    <a:gd name="connsiteY43" fmla="*/ 205676 h 2677919"/>
                    <a:gd name="connsiteX44" fmla="*/ 2028827 w 2091173"/>
                    <a:gd name="connsiteY44" fmla="*/ 299194 h 2677919"/>
                    <a:gd name="connsiteX45" fmla="*/ 2091173 w 2091173"/>
                    <a:gd name="connsiteY45" fmla="*/ 442069 h 2677919"/>
                    <a:gd name="connsiteX46" fmla="*/ 2083380 w 2091173"/>
                    <a:gd name="connsiteY46" fmla="*/ 566760 h 2677919"/>
                    <a:gd name="connsiteX47" fmla="*/ 2039218 w 2091173"/>
                    <a:gd name="connsiteY47" fmla="*/ 613519 h 2677919"/>
                    <a:gd name="connsiteX48" fmla="*/ 2047012 w 2091173"/>
                    <a:gd name="connsiteY48" fmla="*/ 756394 h 2677919"/>
                    <a:gd name="connsiteX49" fmla="*/ 1987264 w 2091173"/>
                    <a:gd name="connsiteY49" fmla="*/ 746003 h 2677919"/>
                    <a:gd name="connsiteX50" fmla="*/ 1948298 w 2091173"/>
                    <a:gd name="connsiteY50" fmla="*/ 800555 h 2677919"/>
                    <a:gd name="connsiteX51" fmla="*/ 2002850 w 2091173"/>
                    <a:gd name="connsiteY51" fmla="*/ 972005 h 2677919"/>
                    <a:gd name="connsiteX52" fmla="*/ 1974275 w 2091173"/>
                    <a:gd name="connsiteY52" fmla="*/ 1133064 h 2677919"/>
                    <a:gd name="connsiteX53" fmla="*/ 1961287 w 2091173"/>
                    <a:gd name="connsiteY53" fmla="*/ 1255157 h 2677919"/>
                    <a:gd name="connsiteX54" fmla="*/ 2005448 w 2091173"/>
                    <a:gd name="connsiteY54" fmla="*/ 1379848 h 2677919"/>
                    <a:gd name="connsiteX55" fmla="*/ 1937907 w 2091173"/>
                    <a:gd name="connsiteY55" fmla="*/ 1444791 h 2677919"/>
                    <a:gd name="connsiteX56" fmla="*/ 1953493 w 2091173"/>
                    <a:gd name="connsiteY56" fmla="*/ 1522723 h 2677919"/>
                    <a:gd name="connsiteX57" fmla="*/ 1883355 w 2091173"/>
                    <a:gd name="connsiteY57" fmla="*/ 1546103 h 2677919"/>
                    <a:gd name="connsiteX58" fmla="*/ 1883355 w 2091173"/>
                    <a:gd name="connsiteY58" fmla="*/ 1603253 h 2677919"/>
                    <a:gd name="connsiteX59" fmla="*/ 1849584 w 2091173"/>
                    <a:gd name="connsiteY59" fmla="*/ 1530516 h 2677919"/>
                    <a:gd name="connsiteX60" fmla="*/ 1859975 w 2091173"/>
                    <a:gd name="connsiteY60" fmla="*/ 1418814 h 2677919"/>
                    <a:gd name="connsiteX61" fmla="*/ 1854780 w 2091173"/>
                    <a:gd name="connsiteY61" fmla="*/ 1447389 h 2677919"/>
                    <a:gd name="connsiteX62" fmla="*/ 1797630 w 2091173"/>
                    <a:gd name="connsiteY62" fmla="*/ 1530516 h 2677919"/>
                    <a:gd name="connsiteX63" fmla="*/ 1740480 w 2091173"/>
                    <a:gd name="connsiteY63" fmla="*/ 1553896 h 2677919"/>
                    <a:gd name="connsiteX64" fmla="*/ 1730089 w 2091173"/>
                    <a:gd name="connsiteY64" fmla="*/ 1696771 h 2677919"/>
                    <a:gd name="connsiteX65" fmla="*/ 1680732 w 2091173"/>
                    <a:gd name="connsiteY65" fmla="*/ 1696771 h 2677919"/>
                    <a:gd name="connsiteX66" fmla="*/ 1685927 w 2091173"/>
                    <a:gd name="connsiteY66" fmla="*/ 1673391 h 2677919"/>
                    <a:gd name="connsiteX67" fmla="*/ 1646962 w 2091173"/>
                    <a:gd name="connsiteY67" fmla="*/ 1579873 h 2677919"/>
                    <a:gd name="connsiteX68" fmla="*/ 1587214 w 2091173"/>
                    <a:gd name="connsiteY68" fmla="*/ 1660403 h 2677919"/>
                    <a:gd name="connsiteX69" fmla="*/ 1556041 w 2091173"/>
                    <a:gd name="connsiteY69" fmla="*/ 1699369 h 2677919"/>
                    <a:gd name="connsiteX70" fmla="*/ 1441741 w 2091173"/>
                    <a:gd name="connsiteY70" fmla="*/ 1709760 h 2677919"/>
                    <a:gd name="connsiteX71" fmla="*/ 1345625 w 2091173"/>
                    <a:gd name="connsiteY71" fmla="*/ 1743530 h 2677919"/>
                    <a:gd name="connsiteX72" fmla="*/ 1384591 w 2091173"/>
                    <a:gd name="connsiteY72" fmla="*/ 1694173 h 2677919"/>
                    <a:gd name="connsiteX73" fmla="*/ 1332637 w 2091173"/>
                    <a:gd name="connsiteY73" fmla="*/ 1694173 h 2677919"/>
                    <a:gd name="connsiteX74" fmla="*/ 1298866 w 2091173"/>
                    <a:gd name="connsiteY74" fmla="*/ 1678587 h 2677919"/>
                    <a:gd name="connsiteX75" fmla="*/ 1262498 w 2091173"/>
                    <a:gd name="connsiteY75" fmla="*/ 1629230 h 2677919"/>
                    <a:gd name="connsiteX76" fmla="*/ 1249509 w 2091173"/>
                    <a:gd name="connsiteY76" fmla="*/ 1738335 h 2677919"/>
                    <a:gd name="connsiteX77" fmla="*/ 1332637 w 2091173"/>
                    <a:gd name="connsiteY77" fmla="*/ 1800680 h 2677919"/>
                    <a:gd name="connsiteX78" fmla="*/ 1215739 w 2091173"/>
                    <a:gd name="connsiteY78" fmla="*/ 1865623 h 2677919"/>
                    <a:gd name="connsiteX79" fmla="*/ 1031300 w 2091173"/>
                    <a:gd name="connsiteY79" fmla="*/ 1727944 h 2677919"/>
                    <a:gd name="connsiteX80" fmla="*/ 966357 w 2091173"/>
                    <a:gd name="connsiteY80" fmla="*/ 1777301 h 2677919"/>
                    <a:gd name="connsiteX81" fmla="*/ 940380 w 2091173"/>
                    <a:gd name="connsiteY81" fmla="*/ 1761714 h 2677919"/>
                    <a:gd name="connsiteX82" fmla="*/ 431225 w 2091173"/>
                    <a:gd name="connsiteY82" fmla="*/ 1909785 h 2677919"/>
                    <a:gd name="connsiteX83" fmla="*/ 262373 w 2091173"/>
                    <a:gd name="connsiteY83" fmla="*/ 1995510 h 2677919"/>
                    <a:gd name="connsiteX84" fmla="*/ 303937 w 2091173"/>
                    <a:gd name="connsiteY84" fmla="*/ 2478687 h 2677919"/>
                    <a:gd name="connsiteX85" fmla="*/ 296143 w 2091173"/>
                    <a:gd name="connsiteY85" fmla="*/ 2603378 h 2677919"/>
                    <a:gd name="connsiteX86" fmla="*/ 241591 w 2091173"/>
                    <a:gd name="connsiteY86" fmla="*/ 2590389 h 2677919"/>
                    <a:gd name="connsiteX87" fmla="*/ 220809 w 2091173"/>
                    <a:gd name="connsiteY87" fmla="*/ 2611171 h 2677919"/>
                    <a:gd name="connsiteX88" fmla="*/ 241591 w 2091173"/>
                    <a:gd name="connsiteY88" fmla="*/ 2637148 h 2677919"/>
                    <a:gd name="connsiteX89" fmla="*/ 164670 w 2091173"/>
                    <a:gd name="connsiteY89" fmla="*/ 2677846 h 2677919"/>
                    <a:gd name="connsiteX0" fmla="*/ 146483 w 2072986"/>
                    <a:gd name="connsiteY0" fmla="*/ 2677846 h 2677919"/>
                    <a:gd name="connsiteX1" fmla="*/ 46470 w 2072986"/>
                    <a:gd name="connsiteY1" fmla="*/ 2646096 h 2677919"/>
                    <a:gd name="connsiteX2" fmla="*/ 0 w 2072986"/>
                    <a:gd name="connsiteY2" fmla="*/ 2613769 h 2677919"/>
                    <a:gd name="connsiteX3" fmla="*/ 51233 w 2072986"/>
                    <a:gd name="connsiteY3" fmla="*/ 2587358 h 2677919"/>
                    <a:gd name="connsiteX4" fmla="*/ 57150 w 2072986"/>
                    <a:gd name="connsiteY4" fmla="*/ 2538435 h 2677919"/>
                    <a:gd name="connsiteX5" fmla="*/ 38533 w 2072986"/>
                    <a:gd name="connsiteY5" fmla="*/ 2512745 h 2677919"/>
                    <a:gd name="connsiteX6" fmla="*/ 28575 w 2072986"/>
                    <a:gd name="connsiteY6" fmla="*/ 2463101 h 2677919"/>
                    <a:gd name="connsiteX7" fmla="*/ 142875 w 2072986"/>
                    <a:gd name="connsiteY7" fmla="*/ 1889003 h 2677919"/>
                    <a:gd name="connsiteX8" fmla="*/ 228600 w 2072986"/>
                    <a:gd name="connsiteY8" fmla="*/ 1889003 h 2677919"/>
                    <a:gd name="connsiteX9" fmla="*/ 407843 w 2072986"/>
                    <a:gd name="connsiteY9" fmla="*/ 1717553 h 2677919"/>
                    <a:gd name="connsiteX10" fmla="*/ 566304 w 2072986"/>
                    <a:gd name="connsiteY10" fmla="*/ 1566885 h 2677919"/>
                    <a:gd name="connsiteX11" fmla="*/ 607868 w 2072986"/>
                    <a:gd name="connsiteY11" fmla="*/ 1608448 h 2677919"/>
                    <a:gd name="connsiteX12" fmla="*/ 770370 w 2072986"/>
                    <a:gd name="connsiteY12" fmla="*/ 1566595 h 2677919"/>
                    <a:gd name="connsiteX13" fmla="*/ 904009 w 2072986"/>
                    <a:gd name="connsiteY13" fmla="*/ 1507137 h 2677919"/>
                    <a:gd name="connsiteX14" fmla="*/ 1072861 w 2072986"/>
                    <a:gd name="connsiteY14" fmla="*/ 1520126 h 2677919"/>
                    <a:gd name="connsiteX15" fmla="*/ 1161184 w 2072986"/>
                    <a:gd name="connsiteY15" fmla="*/ 1572080 h 2677919"/>
                    <a:gd name="connsiteX16" fmla="*/ 1083252 w 2072986"/>
                    <a:gd name="connsiteY16" fmla="*/ 1436998 h 2677919"/>
                    <a:gd name="connsiteX17" fmla="*/ 1179368 w 2072986"/>
                    <a:gd name="connsiteY17" fmla="*/ 1286330 h 2677919"/>
                    <a:gd name="connsiteX18" fmla="*/ 1202747 w 2072986"/>
                    <a:gd name="connsiteY18" fmla="*/ 1236973 h 2677919"/>
                    <a:gd name="connsiteX19" fmla="*/ 1200150 w 2072986"/>
                    <a:gd name="connsiteY19" fmla="*/ 1112282 h 2677919"/>
                    <a:gd name="connsiteX20" fmla="*/ 1283277 w 2072986"/>
                    <a:gd name="connsiteY20" fmla="*/ 1031753 h 2677919"/>
                    <a:gd name="connsiteX21" fmla="*/ 1319645 w 2072986"/>
                    <a:gd name="connsiteY21" fmla="*/ 1070719 h 2677919"/>
                    <a:gd name="connsiteX22" fmla="*/ 1265093 w 2072986"/>
                    <a:gd name="connsiteY22" fmla="*/ 1182421 h 2677919"/>
                    <a:gd name="connsiteX23" fmla="*/ 1324840 w 2072986"/>
                    <a:gd name="connsiteY23" fmla="*/ 1244766 h 2677919"/>
                    <a:gd name="connsiteX24" fmla="*/ 1356013 w 2072986"/>
                    <a:gd name="connsiteY24" fmla="*/ 1166835 h 2677919"/>
                    <a:gd name="connsiteX25" fmla="*/ 1498888 w 2072986"/>
                    <a:gd name="connsiteY25" fmla="*/ 1091501 h 2677919"/>
                    <a:gd name="connsiteX26" fmla="*/ 1553440 w 2072986"/>
                    <a:gd name="connsiteY26" fmla="*/ 969407 h 2677919"/>
                    <a:gd name="connsiteX27" fmla="*/ 1657350 w 2072986"/>
                    <a:gd name="connsiteY27" fmla="*/ 881085 h 2677919"/>
                    <a:gd name="connsiteX28" fmla="*/ 1657350 w 2072986"/>
                    <a:gd name="connsiteY28" fmla="*/ 779773 h 2677919"/>
                    <a:gd name="connsiteX29" fmla="*/ 1735281 w 2072986"/>
                    <a:gd name="connsiteY29" fmla="*/ 569357 h 2677919"/>
                    <a:gd name="connsiteX30" fmla="*/ 1696315 w 2072986"/>
                    <a:gd name="connsiteY30" fmla="*/ 413494 h 2677919"/>
                    <a:gd name="connsiteX31" fmla="*/ 1644361 w 2072986"/>
                    <a:gd name="connsiteY31" fmla="*/ 416091 h 2677919"/>
                    <a:gd name="connsiteX32" fmla="*/ 1680729 w 2072986"/>
                    <a:gd name="connsiteY32" fmla="*/ 348551 h 2677919"/>
                    <a:gd name="connsiteX33" fmla="*/ 1654752 w 2072986"/>
                    <a:gd name="connsiteY33" fmla="*/ 275814 h 2677919"/>
                    <a:gd name="connsiteX34" fmla="*/ 1709304 w 2072986"/>
                    <a:gd name="connsiteY34" fmla="*/ 187491 h 2677919"/>
                    <a:gd name="connsiteX35" fmla="*/ 1717097 w 2072986"/>
                    <a:gd name="connsiteY35" fmla="*/ 104364 h 2677919"/>
                    <a:gd name="connsiteX36" fmla="*/ 1815811 w 2072986"/>
                    <a:gd name="connsiteY36" fmla="*/ 169307 h 2677919"/>
                    <a:gd name="connsiteX37" fmla="*/ 1865168 w 2072986"/>
                    <a:gd name="connsiteY37" fmla="*/ 106962 h 2677919"/>
                    <a:gd name="connsiteX38" fmla="*/ 1810615 w 2072986"/>
                    <a:gd name="connsiteY38" fmla="*/ 91376 h 2677919"/>
                    <a:gd name="connsiteX39" fmla="*/ 1782040 w 2072986"/>
                    <a:gd name="connsiteY39" fmla="*/ 34226 h 2677919"/>
                    <a:gd name="connsiteX40" fmla="*/ 1841788 w 2072986"/>
                    <a:gd name="connsiteY40" fmla="*/ 18639 h 2677919"/>
                    <a:gd name="connsiteX41" fmla="*/ 1893743 w 2072986"/>
                    <a:gd name="connsiteY41" fmla="*/ 55007 h 2677919"/>
                    <a:gd name="connsiteX42" fmla="*/ 1930111 w 2072986"/>
                    <a:gd name="connsiteY42" fmla="*/ 205676 h 2677919"/>
                    <a:gd name="connsiteX43" fmla="*/ 2010640 w 2072986"/>
                    <a:gd name="connsiteY43" fmla="*/ 299194 h 2677919"/>
                    <a:gd name="connsiteX44" fmla="*/ 2072986 w 2072986"/>
                    <a:gd name="connsiteY44" fmla="*/ 442069 h 2677919"/>
                    <a:gd name="connsiteX45" fmla="*/ 2065193 w 2072986"/>
                    <a:gd name="connsiteY45" fmla="*/ 566760 h 2677919"/>
                    <a:gd name="connsiteX46" fmla="*/ 2021031 w 2072986"/>
                    <a:gd name="connsiteY46" fmla="*/ 613519 h 2677919"/>
                    <a:gd name="connsiteX47" fmla="*/ 2028825 w 2072986"/>
                    <a:gd name="connsiteY47" fmla="*/ 756394 h 2677919"/>
                    <a:gd name="connsiteX48" fmla="*/ 1969077 w 2072986"/>
                    <a:gd name="connsiteY48" fmla="*/ 746003 h 2677919"/>
                    <a:gd name="connsiteX49" fmla="*/ 1930111 w 2072986"/>
                    <a:gd name="connsiteY49" fmla="*/ 800555 h 2677919"/>
                    <a:gd name="connsiteX50" fmla="*/ 1984663 w 2072986"/>
                    <a:gd name="connsiteY50" fmla="*/ 972005 h 2677919"/>
                    <a:gd name="connsiteX51" fmla="*/ 1956088 w 2072986"/>
                    <a:gd name="connsiteY51" fmla="*/ 1133064 h 2677919"/>
                    <a:gd name="connsiteX52" fmla="*/ 1943100 w 2072986"/>
                    <a:gd name="connsiteY52" fmla="*/ 1255157 h 2677919"/>
                    <a:gd name="connsiteX53" fmla="*/ 1987261 w 2072986"/>
                    <a:gd name="connsiteY53" fmla="*/ 1379848 h 2677919"/>
                    <a:gd name="connsiteX54" fmla="*/ 1919720 w 2072986"/>
                    <a:gd name="connsiteY54" fmla="*/ 1444791 h 2677919"/>
                    <a:gd name="connsiteX55" fmla="*/ 1935306 w 2072986"/>
                    <a:gd name="connsiteY55" fmla="*/ 1522723 h 2677919"/>
                    <a:gd name="connsiteX56" fmla="*/ 1865168 w 2072986"/>
                    <a:gd name="connsiteY56" fmla="*/ 1546103 h 2677919"/>
                    <a:gd name="connsiteX57" fmla="*/ 1865168 w 2072986"/>
                    <a:gd name="connsiteY57" fmla="*/ 1603253 h 2677919"/>
                    <a:gd name="connsiteX58" fmla="*/ 1831397 w 2072986"/>
                    <a:gd name="connsiteY58" fmla="*/ 1530516 h 2677919"/>
                    <a:gd name="connsiteX59" fmla="*/ 1841788 w 2072986"/>
                    <a:gd name="connsiteY59" fmla="*/ 1418814 h 2677919"/>
                    <a:gd name="connsiteX60" fmla="*/ 1836593 w 2072986"/>
                    <a:gd name="connsiteY60" fmla="*/ 1447389 h 2677919"/>
                    <a:gd name="connsiteX61" fmla="*/ 1779443 w 2072986"/>
                    <a:gd name="connsiteY61" fmla="*/ 1530516 h 2677919"/>
                    <a:gd name="connsiteX62" fmla="*/ 1722293 w 2072986"/>
                    <a:gd name="connsiteY62" fmla="*/ 1553896 h 2677919"/>
                    <a:gd name="connsiteX63" fmla="*/ 1711902 w 2072986"/>
                    <a:gd name="connsiteY63" fmla="*/ 1696771 h 2677919"/>
                    <a:gd name="connsiteX64" fmla="*/ 1662545 w 2072986"/>
                    <a:gd name="connsiteY64" fmla="*/ 1696771 h 2677919"/>
                    <a:gd name="connsiteX65" fmla="*/ 1667740 w 2072986"/>
                    <a:gd name="connsiteY65" fmla="*/ 1673391 h 2677919"/>
                    <a:gd name="connsiteX66" fmla="*/ 1628775 w 2072986"/>
                    <a:gd name="connsiteY66" fmla="*/ 1579873 h 2677919"/>
                    <a:gd name="connsiteX67" fmla="*/ 1569027 w 2072986"/>
                    <a:gd name="connsiteY67" fmla="*/ 1660403 h 2677919"/>
                    <a:gd name="connsiteX68" fmla="*/ 1537854 w 2072986"/>
                    <a:gd name="connsiteY68" fmla="*/ 1699369 h 2677919"/>
                    <a:gd name="connsiteX69" fmla="*/ 1423554 w 2072986"/>
                    <a:gd name="connsiteY69" fmla="*/ 1709760 h 2677919"/>
                    <a:gd name="connsiteX70" fmla="*/ 1327438 w 2072986"/>
                    <a:gd name="connsiteY70" fmla="*/ 1743530 h 2677919"/>
                    <a:gd name="connsiteX71" fmla="*/ 1366404 w 2072986"/>
                    <a:gd name="connsiteY71" fmla="*/ 1694173 h 2677919"/>
                    <a:gd name="connsiteX72" fmla="*/ 1314450 w 2072986"/>
                    <a:gd name="connsiteY72" fmla="*/ 1694173 h 2677919"/>
                    <a:gd name="connsiteX73" fmla="*/ 1280679 w 2072986"/>
                    <a:gd name="connsiteY73" fmla="*/ 1678587 h 2677919"/>
                    <a:gd name="connsiteX74" fmla="*/ 1244311 w 2072986"/>
                    <a:gd name="connsiteY74" fmla="*/ 1629230 h 2677919"/>
                    <a:gd name="connsiteX75" fmla="*/ 1231322 w 2072986"/>
                    <a:gd name="connsiteY75" fmla="*/ 1738335 h 2677919"/>
                    <a:gd name="connsiteX76" fmla="*/ 1314450 w 2072986"/>
                    <a:gd name="connsiteY76" fmla="*/ 1800680 h 2677919"/>
                    <a:gd name="connsiteX77" fmla="*/ 1197552 w 2072986"/>
                    <a:gd name="connsiteY77" fmla="*/ 1865623 h 2677919"/>
                    <a:gd name="connsiteX78" fmla="*/ 1013113 w 2072986"/>
                    <a:gd name="connsiteY78" fmla="*/ 1727944 h 2677919"/>
                    <a:gd name="connsiteX79" fmla="*/ 948170 w 2072986"/>
                    <a:gd name="connsiteY79" fmla="*/ 1777301 h 2677919"/>
                    <a:gd name="connsiteX80" fmla="*/ 922193 w 2072986"/>
                    <a:gd name="connsiteY80" fmla="*/ 1761714 h 2677919"/>
                    <a:gd name="connsiteX81" fmla="*/ 413038 w 2072986"/>
                    <a:gd name="connsiteY81" fmla="*/ 1909785 h 2677919"/>
                    <a:gd name="connsiteX82" fmla="*/ 244186 w 2072986"/>
                    <a:gd name="connsiteY82" fmla="*/ 1995510 h 2677919"/>
                    <a:gd name="connsiteX83" fmla="*/ 285750 w 2072986"/>
                    <a:gd name="connsiteY83" fmla="*/ 2478687 h 2677919"/>
                    <a:gd name="connsiteX84" fmla="*/ 277956 w 2072986"/>
                    <a:gd name="connsiteY84" fmla="*/ 2603378 h 2677919"/>
                    <a:gd name="connsiteX85" fmla="*/ 223404 w 2072986"/>
                    <a:gd name="connsiteY85" fmla="*/ 2590389 h 2677919"/>
                    <a:gd name="connsiteX86" fmla="*/ 202622 w 2072986"/>
                    <a:gd name="connsiteY86" fmla="*/ 2611171 h 2677919"/>
                    <a:gd name="connsiteX87" fmla="*/ 223404 w 2072986"/>
                    <a:gd name="connsiteY87" fmla="*/ 2637148 h 2677919"/>
                    <a:gd name="connsiteX88" fmla="*/ 146483 w 2072986"/>
                    <a:gd name="connsiteY88" fmla="*/ 2677846 h 2677919"/>
                    <a:gd name="connsiteX0" fmla="*/ 146483 w 2072986"/>
                    <a:gd name="connsiteY0" fmla="*/ 2677846 h 2677919"/>
                    <a:gd name="connsiteX1" fmla="*/ 46470 w 2072986"/>
                    <a:gd name="connsiteY1" fmla="*/ 2646096 h 2677919"/>
                    <a:gd name="connsiteX2" fmla="*/ 0 w 2072986"/>
                    <a:gd name="connsiteY2" fmla="*/ 2613769 h 2677919"/>
                    <a:gd name="connsiteX3" fmla="*/ 51233 w 2072986"/>
                    <a:gd name="connsiteY3" fmla="*/ 2587358 h 2677919"/>
                    <a:gd name="connsiteX4" fmla="*/ 57150 w 2072986"/>
                    <a:gd name="connsiteY4" fmla="*/ 2538435 h 2677919"/>
                    <a:gd name="connsiteX5" fmla="*/ 38533 w 2072986"/>
                    <a:gd name="connsiteY5" fmla="*/ 2512745 h 2677919"/>
                    <a:gd name="connsiteX6" fmla="*/ 28575 w 2072986"/>
                    <a:gd name="connsiteY6" fmla="*/ 2463101 h 2677919"/>
                    <a:gd name="connsiteX7" fmla="*/ 142875 w 2072986"/>
                    <a:gd name="connsiteY7" fmla="*/ 1889003 h 2677919"/>
                    <a:gd name="connsiteX8" fmla="*/ 228600 w 2072986"/>
                    <a:gd name="connsiteY8" fmla="*/ 1889003 h 2677919"/>
                    <a:gd name="connsiteX9" fmla="*/ 407843 w 2072986"/>
                    <a:gd name="connsiteY9" fmla="*/ 1717553 h 2677919"/>
                    <a:gd name="connsiteX10" fmla="*/ 566304 w 2072986"/>
                    <a:gd name="connsiteY10" fmla="*/ 1566885 h 2677919"/>
                    <a:gd name="connsiteX11" fmla="*/ 607868 w 2072986"/>
                    <a:gd name="connsiteY11" fmla="*/ 1608448 h 2677919"/>
                    <a:gd name="connsiteX12" fmla="*/ 770370 w 2072986"/>
                    <a:gd name="connsiteY12" fmla="*/ 1566595 h 2677919"/>
                    <a:gd name="connsiteX13" fmla="*/ 904009 w 2072986"/>
                    <a:gd name="connsiteY13" fmla="*/ 1507137 h 2677919"/>
                    <a:gd name="connsiteX14" fmla="*/ 1072861 w 2072986"/>
                    <a:gd name="connsiteY14" fmla="*/ 1520126 h 2677919"/>
                    <a:gd name="connsiteX15" fmla="*/ 1161184 w 2072986"/>
                    <a:gd name="connsiteY15" fmla="*/ 1572080 h 2677919"/>
                    <a:gd name="connsiteX16" fmla="*/ 1083252 w 2072986"/>
                    <a:gd name="connsiteY16" fmla="*/ 1436998 h 2677919"/>
                    <a:gd name="connsiteX17" fmla="*/ 1179368 w 2072986"/>
                    <a:gd name="connsiteY17" fmla="*/ 1286330 h 2677919"/>
                    <a:gd name="connsiteX18" fmla="*/ 1202747 w 2072986"/>
                    <a:gd name="connsiteY18" fmla="*/ 1236973 h 2677919"/>
                    <a:gd name="connsiteX19" fmla="*/ 1200150 w 2072986"/>
                    <a:gd name="connsiteY19" fmla="*/ 1112282 h 2677919"/>
                    <a:gd name="connsiteX20" fmla="*/ 1283277 w 2072986"/>
                    <a:gd name="connsiteY20" fmla="*/ 1031753 h 2677919"/>
                    <a:gd name="connsiteX21" fmla="*/ 1319645 w 2072986"/>
                    <a:gd name="connsiteY21" fmla="*/ 1070719 h 2677919"/>
                    <a:gd name="connsiteX22" fmla="*/ 1265093 w 2072986"/>
                    <a:gd name="connsiteY22" fmla="*/ 1182421 h 2677919"/>
                    <a:gd name="connsiteX23" fmla="*/ 1324840 w 2072986"/>
                    <a:gd name="connsiteY23" fmla="*/ 1244766 h 2677919"/>
                    <a:gd name="connsiteX24" fmla="*/ 1356013 w 2072986"/>
                    <a:gd name="connsiteY24" fmla="*/ 1166835 h 2677919"/>
                    <a:gd name="connsiteX25" fmla="*/ 1498888 w 2072986"/>
                    <a:gd name="connsiteY25" fmla="*/ 1091501 h 2677919"/>
                    <a:gd name="connsiteX26" fmla="*/ 1553440 w 2072986"/>
                    <a:gd name="connsiteY26" fmla="*/ 969407 h 2677919"/>
                    <a:gd name="connsiteX27" fmla="*/ 1657350 w 2072986"/>
                    <a:gd name="connsiteY27" fmla="*/ 881085 h 2677919"/>
                    <a:gd name="connsiteX28" fmla="*/ 1657350 w 2072986"/>
                    <a:gd name="connsiteY28" fmla="*/ 779773 h 2677919"/>
                    <a:gd name="connsiteX29" fmla="*/ 1735281 w 2072986"/>
                    <a:gd name="connsiteY29" fmla="*/ 569357 h 2677919"/>
                    <a:gd name="connsiteX30" fmla="*/ 1696315 w 2072986"/>
                    <a:gd name="connsiteY30" fmla="*/ 413494 h 2677919"/>
                    <a:gd name="connsiteX31" fmla="*/ 1644361 w 2072986"/>
                    <a:gd name="connsiteY31" fmla="*/ 416091 h 2677919"/>
                    <a:gd name="connsiteX32" fmla="*/ 1680729 w 2072986"/>
                    <a:gd name="connsiteY32" fmla="*/ 348551 h 2677919"/>
                    <a:gd name="connsiteX33" fmla="*/ 1654752 w 2072986"/>
                    <a:gd name="connsiteY33" fmla="*/ 275814 h 2677919"/>
                    <a:gd name="connsiteX34" fmla="*/ 1709304 w 2072986"/>
                    <a:gd name="connsiteY34" fmla="*/ 187491 h 2677919"/>
                    <a:gd name="connsiteX35" fmla="*/ 1717097 w 2072986"/>
                    <a:gd name="connsiteY35" fmla="*/ 104364 h 2677919"/>
                    <a:gd name="connsiteX36" fmla="*/ 1815811 w 2072986"/>
                    <a:gd name="connsiteY36" fmla="*/ 169307 h 2677919"/>
                    <a:gd name="connsiteX37" fmla="*/ 1865168 w 2072986"/>
                    <a:gd name="connsiteY37" fmla="*/ 106962 h 2677919"/>
                    <a:gd name="connsiteX38" fmla="*/ 1810615 w 2072986"/>
                    <a:gd name="connsiteY38" fmla="*/ 91376 h 2677919"/>
                    <a:gd name="connsiteX39" fmla="*/ 1782040 w 2072986"/>
                    <a:gd name="connsiteY39" fmla="*/ 34226 h 2677919"/>
                    <a:gd name="connsiteX40" fmla="*/ 1841788 w 2072986"/>
                    <a:gd name="connsiteY40" fmla="*/ 18639 h 2677919"/>
                    <a:gd name="connsiteX41" fmla="*/ 1893743 w 2072986"/>
                    <a:gd name="connsiteY41" fmla="*/ 55007 h 2677919"/>
                    <a:gd name="connsiteX42" fmla="*/ 1930111 w 2072986"/>
                    <a:gd name="connsiteY42" fmla="*/ 205676 h 2677919"/>
                    <a:gd name="connsiteX43" fmla="*/ 2010640 w 2072986"/>
                    <a:gd name="connsiteY43" fmla="*/ 299194 h 2677919"/>
                    <a:gd name="connsiteX44" fmla="*/ 2072986 w 2072986"/>
                    <a:gd name="connsiteY44" fmla="*/ 442069 h 2677919"/>
                    <a:gd name="connsiteX45" fmla="*/ 2065193 w 2072986"/>
                    <a:gd name="connsiteY45" fmla="*/ 566760 h 2677919"/>
                    <a:gd name="connsiteX46" fmla="*/ 2021031 w 2072986"/>
                    <a:gd name="connsiteY46" fmla="*/ 613519 h 2677919"/>
                    <a:gd name="connsiteX47" fmla="*/ 2028825 w 2072986"/>
                    <a:gd name="connsiteY47" fmla="*/ 756394 h 2677919"/>
                    <a:gd name="connsiteX48" fmla="*/ 1969077 w 2072986"/>
                    <a:gd name="connsiteY48" fmla="*/ 746003 h 2677919"/>
                    <a:gd name="connsiteX49" fmla="*/ 1930111 w 2072986"/>
                    <a:gd name="connsiteY49" fmla="*/ 800555 h 2677919"/>
                    <a:gd name="connsiteX50" fmla="*/ 1984663 w 2072986"/>
                    <a:gd name="connsiteY50" fmla="*/ 972005 h 2677919"/>
                    <a:gd name="connsiteX51" fmla="*/ 1956088 w 2072986"/>
                    <a:gd name="connsiteY51" fmla="*/ 1133064 h 2677919"/>
                    <a:gd name="connsiteX52" fmla="*/ 1943100 w 2072986"/>
                    <a:gd name="connsiteY52" fmla="*/ 1255157 h 2677919"/>
                    <a:gd name="connsiteX53" fmla="*/ 1987261 w 2072986"/>
                    <a:gd name="connsiteY53" fmla="*/ 1379848 h 2677919"/>
                    <a:gd name="connsiteX54" fmla="*/ 1919720 w 2072986"/>
                    <a:gd name="connsiteY54" fmla="*/ 1444791 h 2677919"/>
                    <a:gd name="connsiteX55" fmla="*/ 1935306 w 2072986"/>
                    <a:gd name="connsiteY55" fmla="*/ 1522723 h 2677919"/>
                    <a:gd name="connsiteX56" fmla="*/ 1865168 w 2072986"/>
                    <a:gd name="connsiteY56" fmla="*/ 1546103 h 2677919"/>
                    <a:gd name="connsiteX57" fmla="*/ 1865168 w 2072986"/>
                    <a:gd name="connsiteY57" fmla="*/ 1603253 h 2677919"/>
                    <a:gd name="connsiteX58" fmla="*/ 1831397 w 2072986"/>
                    <a:gd name="connsiteY58" fmla="*/ 1530516 h 2677919"/>
                    <a:gd name="connsiteX59" fmla="*/ 1841788 w 2072986"/>
                    <a:gd name="connsiteY59" fmla="*/ 1418814 h 2677919"/>
                    <a:gd name="connsiteX60" fmla="*/ 1836593 w 2072986"/>
                    <a:gd name="connsiteY60" fmla="*/ 1447389 h 2677919"/>
                    <a:gd name="connsiteX61" fmla="*/ 1779443 w 2072986"/>
                    <a:gd name="connsiteY61" fmla="*/ 1530516 h 2677919"/>
                    <a:gd name="connsiteX62" fmla="*/ 1722293 w 2072986"/>
                    <a:gd name="connsiteY62" fmla="*/ 1553896 h 2677919"/>
                    <a:gd name="connsiteX63" fmla="*/ 1711902 w 2072986"/>
                    <a:gd name="connsiteY63" fmla="*/ 1696771 h 2677919"/>
                    <a:gd name="connsiteX64" fmla="*/ 1662545 w 2072986"/>
                    <a:gd name="connsiteY64" fmla="*/ 1696771 h 2677919"/>
                    <a:gd name="connsiteX65" fmla="*/ 1667740 w 2072986"/>
                    <a:gd name="connsiteY65" fmla="*/ 1673391 h 2677919"/>
                    <a:gd name="connsiteX66" fmla="*/ 1628775 w 2072986"/>
                    <a:gd name="connsiteY66" fmla="*/ 1579873 h 2677919"/>
                    <a:gd name="connsiteX67" fmla="*/ 1569027 w 2072986"/>
                    <a:gd name="connsiteY67" fmla="*/ 1660403 h 2677919"/>
                    <a:gd name="connsiteX68" fmla="*/ 1537854 w 2072986"/>
                    <a:gd name="connsiteY68" fmla="*/ 1699369 h 2677919"/>
                    <a:gd name="connsiteX69" fmla="*/ 1423554 w 2072986"/>
                    <a:gd name="connsiteY69" fmla="*/ 1709760 h 2677919"/>
                    <a:gd name="connsiteX70" fmla="*/ 1327438 w 2072986"/>
                    <a:gd name="connsiteY70" fmla="*/ 1743530 h 2677919"/>
                    <a:gd name="connsiteX71" fmla="*/ 1366404 w 2072986"/>
                    <a:gd name="connsiteY71" fmla="*/ 1694173 h 2677919"/>
                    <a:gd name="connsiteX72" fmla="*/ 1314450 w 2072986"/>
                    <a:gd name="connsiteY72" fmla="*/ 1694173 h 2677919"/>
                    <a:gd name="connsiteX73" fmla="*/ 1280679 w 2072986"/>
                    <a:gd name="connsiteY73" fmla="*/ 1678587 h 2677919"/>
                    <a:gd name="connsiteX74" fmla="*/ 1244311 w 2072986"/>
                    <a:gd name="connsiteY74" fmla="*/ 1629230 h 2677919"/>
                    <a:gd name="connsiteX75" fmla="*/ 1231322 w 2072986"/>
                    <a:gd name="connsiteY75" fmla="*/ 1738335 h 2677919"/>
                    <a:gd name="connsiteX76" fmla="*/ 1314450 w 2072986"/>
                    <a:gd name="connsiteY76" fmla="*/ 1800680 h 2677919"/>
                    <a:gd name="connsiteX77" fmla="*/ 1197552 w 2072986"/>
                    <a:gd name="connsiteY77" fmla="*/ 1865623 h 2677919"/>
                    <a:gd name="connsiteX78" fmla="*/ 1013113 w 2072986"/>
                    <a:gd name="connsiteY78" fmla="*/ 1727944 h 2677919"/>
                    <a:gd name="connsiteX79" fmla="*/ 948170 w 2072986"/>
                    <a:gd name="connsiteY79" fmla="*/ 1777301 h 2677919"/>
                    <a:gd name="connsiteX80" fmla="*/ 922193 w 2072986"/>
                    <a:gd name="connsiteY80" fmla="*/ 1761714 h 2677919"/>
                    <a:gd name="connsiteX81" fmla="*/ 413038 w 2072986"/>
                    <a:gd name="connsiteY81" fmla="*/ 1909785 h 2677919"/>
                    <a:gd name="connsiteX82" fmla="*/ 244186 w 2072986"/>
                    <a:gd name="connsiteY82" fmla="*/ 1995510 h 2677919"/>
                    <a:gd name="connsiteX83" fmla="*/ 285750 w 2072986"/>
                    <a:gd name="connsiteY83" fmla="*/ 2478687 h 2677919"/>
                    <a:gd name="connsiteX84" fmla="*/ 277956 w 2072986"/>
                    <a:gd name="connsiteY84" fmla="*/ 2603378 h 2677919"/>
                    <a:gd name="connsiteX85" fmla="*/ 223404 w 2072986"/>
                    <a:gd name="connsiteY85" fmla="*/ 2590389 h 2677919"/>
                    <a:gd name="connsiteX86" fmla="*/ 223404 w 2072986"/>
                    <a:gd name="connsiteY86" fmla="*/ 2637148 h 2677919"/>
                    <a:gd name="connsiteX87" fmla="*/ 146483 w 2072986"/>
                    <a:gd name="connsiteY87" fmla="*/ 2677846 h 2677919"/>
                    <a:gd name="connsiteX0" fmla="*/ 223404 w 2072986"/>
                    <a:gd name="connsiteY0" fmla="*/ 2637148 h 2647651"/>
                    <a:gd name="connsiteX1" fmla="*/ 46470 w 2072986"/>
                    <a:gd name="connsiteY1" fmla="*/ 2646096 h 2647651"/>
                    <a:gd name="connsiteX2" fmla="*/ 0 w 2072986"/>
                    <a:gd name="connsiteY2" fmla="*/ 2613769 h 2647651"/>
                    <a:gd name="connsiteX3" fmla="*/ 51233 w 2072986"/>
                    <a:gd name="connsiteY3" fmla="*/ 2587358 h 2647651"/>
                    <a:gd name="connsiteX4" fmla="*/ 57150 w 2072986"/>
                    <a:gd name="connsiteY4" fmla="*/ 2538435 h 2647651"/>
                    <a:gd name="connsiteX5" fmla="*/ 38533 w 2072986"/>
                    <a:gd name="connsiteY5" fmla="*/ 2512745 h 2647651"/>
                    <a:gd name="connsiteX6" fmla="*/ 28575 w 2072986"/>
                    <a:gd name="connsiteY6" fmla="*/ 2463101 h 2647651"/>
                    <a:gd name="connsiteX7" fmla="*/ 142875 w 2072986"/>
                    <a:gd name="connsiteY7" fmla="*/ 1889003 h 2647651"/>
                    <a:gd name="connsiteX8" fmla="*/ 228600 w 2072986"/>
                    <a:gd name="connsiteY8" fmla="*/ 1889003 h 2647651"/>
                    <a:gd name="connsiteX9" fmla="*/ 407843 w 2072986"/>
                    <a:gd name="connsiteY9" fmla="*/ 1717553 h 2647651"/>
                    <a:gd name="connsiteX10" fmla="*/ 566304 w 2072986"/>
                    <a:gd name="connsiteY10" fmla="*/ 1566885 h 2647651"/>
                    <a:gd name="connsiteX11" fmla="*/ 607868 w 2072986"/>
                    <a:gd name="connsiteY11" fmla="*/ 1608448 h 2647651"/>
                    <a:gd name="connsiteX12" fmla="*/ 770370 w 2072986"/>
                    <a:gd name="connsiteY12" fmla="*/ 1566595 h 2647651"/>
                    <a:gd name="connsiteX13" fmla="*/ 904009 w 2072986"/>
                    <a:gd name="connsiteY13" fmla="*/ 1507137 h 2647651"/>
                    <a:gd name="connsiteX14" fmla="*/ 1072861 w 2072986"/>
                    <a:gd name="connsiteY14" fmla="*/ 1520126 h 2647651"/>
                    <a:gd name="connsiteX15" fmla="*/ 1161184 w 2072986"/>
                    <a:gd name="connsiteY15" fmla="*/ 1572080 h 2647651"/>
                    <a:gd name="connsiteX16" fmla="*/ 1083252 w 2072986"/>
                    <a:gd name="connsiteY16" fmla="*/ 1436998 h 2647651"/>
                    <a:gd name="connsiteX17" fmla="*/ 1179368 w 2072986"/>
                    <a:gd name="connsiteY17" fmla="*/ 1286330 h 2647651"/>
                    <a:gd name="connsiteX18" fmla="*/ 1202747 w 2072986"/>
                    <a:gd name="connsiteY18" fmla="*/ 1236973 h 2647651"/>
                    <a:gd name="connsiteX19" fmla="*/ 1200150 w 2072986"/>
                    <a:gd name="connsiteY19" fmla="*/ 1112282 h 2647651"/>
                    <a:gd name="connsiteX20" fmla="*/ 1283277 w 2072986"/>
                    <a:gd name="connsiteY20" fmla="*/ 1031753 h 2647651"/>
                    <a:gd name="connsiteX21" fmla="*/ 1319645 w 2072986"/>
                    <a:gd name="connsiteY21" fmla="*/ 1070719 h 2647651"/>
                    <a:gd name="connsiteX22" fmla="*/ 1265093 w 2072986"/>
                    <a:gd name="connsiteY22" fmla="*/ 1182421 h 2647651"/>
                    <a:gd name="connsiteX23" fmla="*/ 1324840 w 2072986"/>
                    <a:gd name="connsiteY23" fmla="*/ 1244766 h 2647651"/>
                    <a:gd name="connsiteX24" fmla="*/ 1356013 w 2072986"/>
                    <a:gd name="connsiteY24" fmla="*/ 1166835 h 2647651"/>
                    <a:gd name="connsiteX25" fmla="*/ 1498888 w 2072986"/>
                    <a:gd name="connsiteY25" fmla="*/ 1091501 h 2647651"/>
                    <a:gd name="connsiteX26" fmla="*/ 1553440 w 2072986"/>
                    <a:gd name="connsiteY26" fmla="*/ 969407 h 2647651"/>
                    <a:gd name="connsiteX27" fmla="*/ 1657350 w 2072986"/>
                    <a:gd name="connsiteY27" fmla="*/ 881085 h 2647651"/>
                    <a:gd name="connsiteX28" fmla="*/ 1657350 w 2072986"/>
                    <a:gd name="connsiteY28" fmla="*/ 779773 h 2647651"/>
                    <a:gd name="connsiteX29" fmla="*/ 1735281 w 2072986"/>
                    <a:gd name="connsiteY29" fmla="*/ 569357 h 2647651"/>
                    <a:gd name="connsiteX30" fmla="*/ 1696315 w 2072986"/>
                    <a:gd name="connsiteY30" fmla="*/ 413494 h 2647651"/>
                    <a:gd name="connsiteX31" fmla="*/ 1644361 w 2072986"/>
                    <a:gd name="connsiteY31" fmla="*/ 416091 h 2647651"/>
                    <a:gd name="connsiteX32" fmla="*/ 1680729 w 2072986"/>
                    <a:gd name="connsiteY32" fmla="*/ 348551 h 2647651"/>
                    <a:gd name="connsiteX33" fmla="*/ 1654752 w 2072986"/>
                    <a:gd name="connsiteY33" fmla="*/ 275814 h 2647651"/>
                    <a:gd name="connsiteX34" fmla="*/ 1709304 w 2072986"/>
                    <a:gd name="connsiteY34" fmla="*/ 187491 h 2647651"/>
                    <a:gd name="connsiteX35" fmla="*/ 1717097 w 2072986"/>
                    <a:gd name="connsiteY35" fmla="*/ 104364 h 2647651"/>
                    <a:gd name="connsiteX36" fmla="*/ 1815811 w 2072986"/>
                    <a:gd name="connsiteY36" fmla="*/ 169307 h 2647651"/>
                    <a:gd name="connsiteX37" fmla="*/ 1865168 w 2072986"/>
                    <a:gd name="connsiteY37" fmla="*/ 106962 h 2647651"/>
                    <a:gd name="connsiteX38" fmla="*/ 1810615 w 2072986"/>
                    <a:gd name="connsiteY38" fmla="*/ 91376 h 2647651"/>
                    <a:gd name="connsiteX39" fmla="*/ 1782040 w 2072986"/>
                    <a:gd name="connsiteY39" fmla="*/ 34226 h 2647651"/>
                    <a:gd name="connsiteX40" fmla="*/ 1841788 w 2072986"/>
                    <a:gd name="connsiteY40" fmla="*/ 18639 h 2647651"/>
                    <a:gd name="connsiteX41" fmla="*/ 1893743 w 2072986"/>
                    <a:gd name="connsiteY41" fmla="*/ 55007 h 2647651"/>
                    <a:gd name="connsiteX42" fmla="*/ 1930111 w 2072986"/>
                    <a:gd name="connsiteY42" fmla="*/ 205676 h 2647651"/>
                    <a:gd name="connsiteX43" fmla="*/ 2010640 w 2072986"/>
                    <a:gd name="connsiteY43" fmla="*/ 299194 h 2647651"/>
                    <a:gd name="connsiteX44" fmla="*/ 2072986 w 2072986"/>
                    <a:gd name="connsiteY44" fmla="*/ 442069 h 2647651"/>
                    <a:gd name="connsiteX45" fmla="*/ 2065193 w 2072986"/>
                    <a:gd name="connsiteY45" fmla="*/ 566760 h 2647651"/>
                    <a:gd name="connsiteX46" fmla="*/ 2021031 w 2072986"/>
                    <a:gd name="connsiteY46" fmla="*/ 613519 h 2647651"/>
                    <a:gd name="connsiteX47" fmla="*/ 2028825 w 2072986"/>
                    <a:gd name="connsiteY47" fmla="*/ 756394 h 2647651"/>
                    <a:gd name="connsiteX48" fmla="*/ 1969077 w 2072986"/>
                    <a:gd name="connsiteY48" fmla="*/ 746003 h 2647651"/>
                    <a:gd name="connsiteX49" fmla="*/ 1930111 w 2072986"/>
                    <a:gd name="connsiteY49" fmla="*/ 800555 h 2647651"/>
                    <a:gd name="connsiteX50" fmla="*/ 1984663 w 2072986"/>
                    <a:gd name="connsiteY50" fmla="*/ 972005 h 2647651"/>
                    <a:gd name="connsiteX51" fmla="*/ 1956088 w 2072986"/>
                    <a:gd name="connsiteY51" fmla="*/ 1133064 h 2647651"/>
                    <a:gd name="connsiteX52" fmla="*/ 1943100 w 2072986"/>
                    <a:gd name="connsiteY52" fmla="*/ 1255157 h 2647651"/>
                    <a:gd name="connsiteX53" fmla="*/ 1987261 w 2072986"/>
                    <a:gd name="connsiteY53" fmla="*/ 1379848 h 2647651"/>
                    <a:gd name="connsiteX54" fmla="*/ 1919720 w 2072986"/>
                    <a:gd name="connsiteY54" fmla="*/ 1444791 h 2647651"/>
                    <a:gd name="connsiteX55" fmla="*/ 1935306 w 2072986"/>
                    <a:gd name="connsiteY55" fmla="*/ 1522723 h 2647651"/>
                    <a:gd name="connsiteX56" fmla="*/ 1865168 w 2072986"/>
                    <a:gd name="connsiteY56" fmla="*/ 1546103 h 2647651"/>
                    <a:gd name="connsiteX57" fmla="*/ 1865168 w 2072986"/>
                    <a:gd name="connsiteY57" fmla="*/ 1603253 h 2647651"/>
                    <a:gd name="connsiteX58" fmla="*/ 1831397 w 2072986"/>
                    <a:gd name="connsiteY58" fmla="*/ 1530516 h 2647651"/>
                    <a:gd name="connsiteX59" fmla="*/ 1841788 w 2072986"/>
                    <a:gd name="connsiteY59" fmla="*/ 1418814 h 2647651"/>
                    <a:gd name="connsiteX60" fmla="*/ 1836593 w 2072986"/>
                    <a:gd name="connsiteY60" fmla="*/ 1447389 h 2647651"/>
                    <a:gd name="connsiteX61" fmla="*/ 1779443 w 2072986"/>
                    <a:gd name="connsiteY61" fmla="*/ 1530516 h 2647651"/>
                    <a:gd name="connsiteX62" fmla="*/ 1722293 w 2072986"/>
                    <a:gd name="connsiteY62" fmla="*/ 1553896 h 2647651"/>
                    <a:gd name="connsiteX63" fmla="*/ 1711902 w 2072986"/>
                    <a:gd name="connsiteY63" fmla="*/ 1696771 h 2647651"/>
                    <a:gd name="connsiteX64" fmla="*/ 1662545 w 2072986"/>
                    <a:gd name="connsiteY64" fmla="*/ 1696771 h 2647651"/>
                    <a:gd name="connsiteX65" fmla="*/ 1667740 w 2072986"/>
                    <a:gd name="connsiteY65" fmla="*/ 1673391 h 2647651"/>
                    <a:gd name="connsiteX66" fmla="*/ 1628775 w 2072986"/>
                    <a:gd name="connsiteY66" fmla="*/ 1579873 h 2647651"/>
                    <a:gd name="connsiteX67" fmla="*/ 1569027 w 2072986"/>
                    <a:gd name="connsiteY67" fmla="*/ 1660403 h 2647651"/>
                    <a:gd name="connsiteX68" fmla="*/ 1537854 w 2072986"/>
                    <a:gd name="connsiteY68" fmla="*/ 1699369 h 2647651"/>
                    <a:gd name="connsiteX69" fmla="*/ 1423554 w 2072986"/>
                    <a:gd name="connsiteY69" fmla="*/ 1709760 h 2647651"/>
                    <a:gd name="connsiteX70" fmla="*/ 1327438 w 2072986"/>
                    <a:gd name="connsiteY70" fmla="*/ 1743530 h 2647651"/>
                    <a:gd name="connsiteX71" fmla="*/ 1366404 w 2072986"/>
                    <a:gd name="connsiteY71" fmla="*/ 1694173 h 2647651"/>
                    <a:gd name="connsiteX72" fmla="*/ 1314450 w 2072986"/>
                    <a:gd name="connsiteY72" fmla="*/ 1694173 h 2647651"/>
                    <a:gd name="connsiteX73" fmla="*/ 1280679 w 2072986"/>
                    <a:gd name="connsiteY73" fmla="*/ 1678587 h 2647651"/>
                    <a:gd name="connsiteX74" fmla="*/ 1244311 w 2072986"/>
                    <a:gd name="connsiteY74" fmla="*/ 1629230 h 2647651"/>
                    <a:gd name="connsiteX75" fmla="*/ 1231322 w 2072986"/>
                    <a:gd name="connsiteY75" fmla="*/ 1738335 h 2647651"/>
                    <a:gd name="connsiteX76" fmla="*/ 1314450 w 2072986"/>
                    <a:gd name="connsiteY76" fmla="*/ 1800680 h 2647651"/>
                    <a:gd name="connsiteX77" fmla="*/ 1197552 w 2072986"/>
                    <a:gd name="connsiteY77" fmla="*/ 1865623 h 2647651"/>
                    <a:gd name="connsiteX78" fmla="*/ 1013113 w 2072986"/>
                    <a:gd name="connsiteY78" fmla="*/ 1727944 h 2647651"/>
                    <a:gd name="connsiteX79" fmla="*/ 948170 w 2072986"/>
                    <a:gd name="connsiteY79" fmla="*/ 1777301 h 2647651"/>
                    <a:gd name="connsiteX80" fmla="*/ 922193 w 2072986"/>
                    <a:gd name="connsiteY80" fmla="*/ 1761714 h 2647651"/>
                    <a:gd name="connsiteX81" fmla="*/ 413038 w 2072986"/>
                    <a:gd name="connsiteY81" fmla="*/ 1909785 h 2647651"/>
                    <a:gd name="connsiteX82" fmla="*/ 244186 w 2072986"/>
                    <a:gd name="connsiteY82" fmla="*/ 1995510 h 2647651"/>
                    <a:gd name="connsiteX83" fmla="*/ 285750 w 2072986"/>
                    <a:gd name="connsiteY83" fmla="*/ 2478687 h 2647651"/>
                    <a:gd name="connsiteX84" fmla="*/ 277956 w 2072986"/>
                    <a:gd name="connsiteY84" fmla="*/ 2603378 h 2647651"/>
                    <a:gd name="connsiteX85" fmla="*/ 223404 w 2072986"/>
                    <a:gd name="connsiteY85" fmla="*/ 2590389 h 2647651"/>
                    <a:gd name="connsiteX86" fmla="*/ 223404 w 2072986"/>
                    <a:gd name="connsiteY86" fmla="*/ 2637148 h 2647651"/>
                    <a:gd name="connsiteX0" fmla="*/ 223404 w 2072986"/>
                    <a:gd name="connsiteY0" fmla="*/ 2637148 h 2647651"/>
                    <a:gd name="connsiteX1" fmla="*/ 46470 w 2072986"/>
                    <a:gd name="connsiteY1" fmla="*/ 2646096 h 2647651"/>
                    <a:gd name="connsiteX2" fmla="*/ 0 w 2072986"/>
                    <a:gd name="connsiteY2" fmla="*/ 2613769 h 2647651"/>
                    <a:gd name="connsiteX3" fmla="*/ 57150 w 2072986"/>
                    <a:gd name="connsiteY3" fmla="*/ 2538435 h 2647651"/>
                    <a:gd name="connsiteX4" fmla="*/ 38533 w 2072986"/>
                    <a:gd name="connsiteY4" fmla="*/ 2512745 h 2647651"/>
                    <a:gd name="connsiteX5" fmla="*/ 28575 w 2072986"/>
                    <a:gd name="connsiteY5" fmla="*/ 2463101 h 2647651"/>
                    <a:gd name="connsiteX6" fmla="*/ 142875 w 2072986"/>
                    <a:gd name="connsiteY6" fmla="*/ 1889003 h 2647651"/>
                    <a:gd name="connsiteX7" fmla="*/ 228600 w 2072986"/>
                    <a:gd name="connsiteY7" fmla="*/ 1889003 h 2647651"/>
                    <a:gd name="connsiteX8" fmla="*/ 407843 w 2072986"/>
                    <a:gd name="connsiteY8" fmla="*/ 1717553 h 2647651"/>
                    <a:gd name="connsiteX9" fmla="*/ 566304 w 2072986"/>
                    <a:gd name="connsiteY9" fmla="*/ 1566885 h 2647651"/>
                    <a:gd name="connsiteX10" fmla="*/ 607868 w 2072986"/>
                    <a:gd name="connsiteY10" fmla="*/ 1608448 h 2647651"/>
                    <a:gd name="connsiteX11" fmla="*/ 770370 w 2072986"/>
                    <a:gd name="connsiteY11" fmla="*/ 1566595 h 2647651"/>
                    <a:gd name="connsiteX12" fmla="*/ 904009 w 2072986"/>
                    <a:gd name="connsiteY12" fmla="*/ 1507137 h 2647651"/>
                    <a:gd name="connsiteX13" fmla="*/ 1072861 w 2072986"/>
                    <a:gd name="connsiteY13" fmla="*/ 1520126 h 2647651"/>
                    <a:gd name="connsiteX14" fmla="*/ 1161184 w 2072986"/>
                    <a:gd name="connsiteY14" fmla="*/ 1572080 h 2647651"/>
                    <a:gd name="connsiteX15" fmla="*/ 1083252 w 2072986"/>
                    <a:gd name="connsiteY15" fmla="*/ 1436998 h 2647651"/>
                    <a:gd name="connsiteX16" fmla="*/ 1179368 w 2072986"/>
                    <a:gd name="connsiteY16" fmla="*/ 1286330 h 2647651"/>
                    <a:gd name="connsiteX17" fmla="*/ 1202747 w 2072986"/>
                    <a:gd name="connsiteY17" fmla="*/ 1236973 h 2647651"/>
                    <a:gd name="connsiteX18" fmla="*/ 1200150 w 2072986"/>
                    <a:gd name="connsiteY18" fmla="*/ 1112282 h 2647651"/>
                    <a:gd name="connsiteX19" fmla="*/ 1283277 w 2072986"/>
                    <a:gd name="connsiteY19" fmla="*/ 1031753 h 2647651"/>
                    <a:gd name="connsiteX20" fmla="*/ 1319645 w 2072986"/>
                    <a:gd name="connsiteY20" fmla="*/ 1070719 h 2647651"/>
                    <a:gd name="connsiteX21" fmla="*/ 1265093 w 2072986"/>
                    <a:gd name="connsiteY21" fmla="*/ 1182421 h 2647651"/>
                    <a:gd name="connsiteX22" fmla="*/ 1324840 w 2072986"/>
                    <a:gd name="connsiteY22" fmla="*/ 1244766 h 2647651"/>
                    <a:gd name="connsiteX23" fmla="*/ 1356013 w 2072986"/>
                    <a:gd name="connsiteY23" fmla="*/ 1166835 h 2647651"/>
                    <a:gd name="connsiteX24" fmla="*/ 1498888 w 2072986"/>
                    <a:gd name="connsiteY24" fmla="*/ 1091501 h 2647651"/>
                    <a:gd name="connsiteX25" fmla="*/ 1553440 w 2072986"/>
                    <a:gd name="connsiteY25" fmla="*/ 969407 h 2647651"/>
                    <a:gd name="connsiteX26" fmla="*/ 1657350 w 2072986"/>
                    <a:gd name="connsiteY26" fmla="*/ 881085 h 2647651"/>
                    <a:gd name="connsiteX27" fmla="*/ 1657350 w 2072986"/>
                    <a:gd name="connsiteY27" fmla="*/ 779773 h 2647651"/>
                    <a:gd name="connsiteX28" fmla="*/ 1735281 w 2072986"/>
                    <a:gd name="connsiteY28" fmla="*/ 569357 h 2647651"/>
                    <a:gd name="connsiteX29" fmla="*/ 1696315 w 2072986"/>
                    <a:gd name="connsiteY29" fmla="*/ 413494 h 2647651"/>
                    <a:gd name="connsiteX30" fmla="*/ 1644361 w 2072986"/>
                    <a:gd name="connsiteY30" fmla="*/ 416091 h 2647651"/>
                    <a:gd name="connsiteX31" fmla="*/ 1680729 w 2072986"/>
                    <a:gd name="connsiteY31" fmla="*/ 348551 h 2647651"/>
                    <a:gd name="connsiteX32" fmla="*/ 1654752 w 2072986"/>
                    <a:gd name="connsiteY32" fmla="*/ 275814 h 2647651"/>
                    <a:gd name="connsiteX33" fmla="*/ 1709304 w 2072986"/>
                    <a:gd name="connsiteY33" fmla="*/ 187491 h 2647651"/>
                    <a:gd name="connsiteX34" fmla="*/ 1717097 w 2072986"/>
                    <a:gd name="connsiteY34" fmla="*/ 104364 h 2647651"/>
                    <a:gd name="connsiteX35" fmla="*/ 1815811 w 2072986"/>
                    <a:gd name="connsiteY35" fmla="*/ 169307 h 2647651"/>
                    <a:gd name="connsiteX36" fmla="*/ 1865168 w 2072986"/>
                    <a:gd name="connsiteY36" fmla="*/ 106962 h 2647651"/>
                    <a:gd name="connsiteX37" fmla="*/ 1810615 w 2072986"/>
                    <a:gd name="connsiteY37" fmla="*/ 91376 h 2647651"/>
                    <a:gd name="connsiteX38" fmla="*/ 1782040 w 2072986"/>
                    <a:gd name="connsiteY38" fmla="*/ 34226 h 2647651"/>
                    <a:gd name="connsiteX39" fmla="*/ 1841788 w 2072986"/>
                    <a:gd name="connsiteY39" fmla="*/ 18639 h 2647651"/>
                    <a:gd name="connsiteX40" fmla="*/ 1893743 w 2072986"/>
                    <a:gd name="connsiteY40" fmla="*/ 55007 h 2647651"/>
                    <a:gd name="connsiteX41" fmla="*/ 1930111 w 2072986"/>
                    <a:gd name="connsiteY41" fmla="*/ 205676 h 2647651"/>
                    <a:gd name="connsiteX42" fmla="*/ 2010640 w 2072986"/>
                    <a:gd name="connsiteY42" fmla="*/ 299194 h 2647651"/>
                    <a:gd name="connsiteX43" fmla="*/ 2072986 w 2072986"/>
                    <a:gd name="connsiteY43" fmla="*/ 442069 h 2647651"/>
                    <a:gd name="connsiteX44" fmla="*/ 2065193 w 2072986"/>
                    <a:gd name="connsiteY44" fmla="*/ 566760 h 2647651"/>
                    <a:gd name="connsiteX45" fmla="*/ 2021031 w 2072986"/>
                    <a:gd name="connsiteY45" fmla="*/ 613519 h 2647651"/>
                    <a:gd name="connsiteX46" fmla="*/ 2028825 w 2072986"/>
                    <a:gd name="connsiteY46" fmla="*/ 756394 h 2647651"/>
                    <a:gd name="connsiteX47" fmla="*/ 1969077 w 2072986"/>
                    <a:gd name="connsiteY47" fmla="*/ 746003 h 2647651"/>
                    <a:gd name="connsiteX48" fmla="*/ 1930111 w 2072986"/>
                    <a:gd name="connsiteY48" fmla="*/ 800555 h 2647651"/>
                    <a:gd name="connsiteX49" fmla="*/ 1984663 w 2072986"/>
                    <a:gd name="connsiteY49" fmla="*/ 972005 h 2647651"/>
                    <a:gd name="connsiteX50" fmla="*/ 1956088 w 2072986"/>
                    <a:gd name="connsiteY50" fmla="*/ 1133064 h 2647651"/>
                    <a:gd name="connsiteX51" fmla="*/ 1943100 w 2072986"/>
                    <a:gd name="connsiteY51" fmla="*/ 1255157 h 2647651"/>
                    <a:gd name="connsiteX52" fmla="*/ 1987261 w 2072986"/>
                    <a:gd name="connsiteY52" fmla="*/ 1379848 h 2647651"/>
                    <a:gd name="connsiteX53" fmla="*/ 1919720 w 2072986"/>
                    <a:gd name="connsiteY53" fmla="*/ 1444791 h 2647651"/>
                    <a:gd name="connsiteX54" fmla="*/ 1935306 w 2072986"/>
                    <a:gd name="connsiteY54" fmla="*/ 1522723 h 2647651"/>
                    <a:gd name="connsiteX55" fmla="*/ 1865168 w 2072986"/>
                    <a:gd name="connsiteY55" fmla="*/ 1546103 h 2647651"/>
                    <a:gd name="connsiteX56" fmla="*/ 1865168 w 2072986"/>
                    <a:gd name="connsiteY56" fmla="*/ 1603253 h 2647651"/>
                    <a:gd name="connsiteX57" fmla="*/ 1831397 w 2072986"/>
                    <a:gd name="connsiteY57" fmla="*/ 1530516 h 2647651"/>
                    <a:gd name="connsiteX58" fmla="*/ 1841788 w 2072986"/>
                    <a:gd name="connsiteY58" fmla="*/ 1418814 h 2647651"/>
                    <a:gd name="connsiteX59" fmla="*/ 1836593 w 2072986"/>
                    <a:gd name="connsiteY59" fmla="*/ 1447389 h 2647651"/>
                    <a:gd name="connsiteX60" fmla="*/ 1779443 w 2072986"/>
                    <a:gd name="connsiteY60" fmla="*/ 1530516 h 2647651"/>
                    <a:gd name="connsiteX61" fmla="*/ 1722293 w 2072986"/>
                    <a:gd name="connsiteY61" fmla="*/ 1553896 h 2647651"/>
                    <a:gd name="connsiteX62" fmla="*/ 1711902 w 2072986"/>
                    <a:gd name="connsiteY62" fmla="*/ 1696771 h 2647651"/>
                    <a:gd name="connsiteX63" fmla="*/ 1662545 w 2072986"/>
                    <a:gd name="connsiteY63" fmla="*/ 1696771 h 2647651"/>
                    <a:gd name="connsiteX64" fmla="*/ 1667740 w 2072986"/>
                    <a:gd name="connsiteY64" fmla="*/ 1673391 h 2647651"/>
                    <a:gd name="connsiteX65" fmla="*/ 1628775 w 2072986"/>
                    <a:gd name="connsiteY65" fmla="*/ 1579873 h 2647651"/>
                    <a:gd name="connsiteX66" fmla="*/ 1569027 w 2072986"/>
                    <a:gd name="connsiteY66" fmla="*/ 1660403 h 2647651"/>
                    <a:gd name="connsiteX67" fmla="*/ 1537854 w 2072986"/>
                    <a:gd name="connsiteY67" fmla="*/ 1699369 h 2647651"/>
                    <a:gd name="connsiteX68" fmla="*/ 1423554 w 2072986"/>
                    <a:gd name="connsiteY68" fmla="*/ 1709760 h 2647651"/>
                    <a:gd name="connsiteX69" fmla="*/ 1327438 w 2072986"/>
                    <a:gd name="connsiteY69" fmla="*/ 1743530 h 2647651"/>
                    <a:gd name="connsiteX70" fmla="*/ 1366404 w 2072986"/>
                    <a:gd name="connsiteY70" fmla="*/ 1694173 h 2647651"/>
                    <a:gd name="connsiteX71" fmla="*/ 1314450 w 2072986"/>
                    <a:gd name="connsiteY71" fmla="*/ 1694173 h 2647651"/>
                    <a:gd name="connsiteX72" fmla="*/ 1280679 w 2072986"/>
                    <a:gd name="connsiteY72" fmla="*/ 1678587 h 2647651"/>
                    <a:gd name="connsiteX73" fmla="*/ 1244311 w 2072986"/>
                    <a:gd name="connsiteY73" fmla="*/ 1629230 h 2647651"/>
                    <a:gd name="connsiteX74" fmla="*/ 1231322 w 2072986"/>
                    <a:gd name="connsiteY74" fmla="*/ 1738335 h 2647651"/>
                    <a:gd name="connsiteX75" fmla="*/ 1314450 w 2072986"/>
                    <a:gd name="connsiteY75" fmla="*/ 1800680 h 2647651"/>
                    <a:gd name="connsiteX76" fmla="*/ 1197552 w 2072986"/>
                    <a:gd name="connsiteY76" fmla="*/ 1865623 h 2647651"/>
                    <a:gd name="connsiteX77" fmla="*/ 1013113 w 2072986"/>
                    <a:gd name="connsiteY77" fmla="*/ 1727944 h 2647651"/>
                    <a:gd name="connsiteX78" fmla="*/ 948170 w 2072986"/>
                    <a:gd name="connsiteY78" fmla="*/ 1777301 h 2647651"/>
                    <a:gd name="connsiteX79" fmla="*/ 922193 w 2072986"/>
                    <a:gd name="connsiteY79" fmla="*/ 1761714 h 2647651"/>
                    <a:gd name="connsiteX80" fmla="*/ 413038 w 2072986"/>
                    <a:gd name="connsiteY80" fmla="*/ 1909785 h 2647651"/>
                    <a:gd name="connsiteX81" fmla="*/ 244186 w 2072986"/>
                    <a:gd name="connsiteY81" fmla="*/ 1995510 h 2647651"/>
                    <a:gd name="connsiteX82" fmla="*/ 285750 w 2072986"/>
                    <a:gd name="connsiteY82" fmla="*/ 2478687 h 2647651"/>
                    <a:gd name="connsiteX83" fmla="*/ 277956 w 2072986"/>
                    <a:gd name="connsiteY83" fmla="*/ 2603378 h 2647651"/>
                    <a:gd name="connsiteX84" fmla="*/ 223404 w 2072986"/>
                    <a:gd name="connsiteY84" fmla="*/ 2590389 h 2647651"/>
                    <a:gd name="connsiteX85" fmla="*/ 223404 w 2072986"/>
                    <a:gd name="connsiteY85" fmla="*/ 2637148 h 2647651"/>
                    <a:gd name="connsiteX0" fmla="*/ 223404 w 2072986"/>
                    <a:gd name="connsiteY0" fmla="*/ 2637148 h 2647651"/>
                    <a:gd name="connsiteX1" fmla="*/ 46470 w 2072986"/>
                    <a:gd name="connsiteY1" fmla="*/ 2646096 h 2647651"/>
                    <a:gd name="connsiteX2" fmla="*/ 0 w 2072986"/>
                    <a:gd name="connsiteY2" fmla="*/ 2613769 h 2647651"/>
                    <a:gd name="connsiteX3" fmla="*/ 57150 w 2072986"/>
                    <a:gd name="connsiteY3" fmla="*/ 2538435 h 2647651"/>
                    <a:gd name="connsiteX4" fmla="*/ 38533 w 2072986"/>
                    <a:gd name="connsiteY4" fmla="*/ 2512745 h 2647651"/>
                    <a:gd name="connsiteX5" fmla="*/ 142875 w 2072986"/>
                    <a:gd name="connsiteY5" fmla="*/ 1889003 h 2647651"/>
                    <a:gd name="connsiteX6" fmla="*/ 228600 w 2072986"/>
                    <a:gd name="connsiteY6" fmla="*/ 1889003 h 2647651"/>
                    <a:gd name="connsiteX7" fmla="*/ 407843 w 2072986"/>
                    <a:gd name="connsiteY7" fmla="*/ 1717553 h 2647651"/>
                    <a:gd name="connsiteX8" fmla="*/ 566304 w 2072986"/>
                    <a:gd name="connsiteY8" fmla="*/ 1566885 h 2647651"/>
                    <a:gd name="connsiteX9" fmla="*/ 607868 w 2072986"/>
                    <a:gd name="connsiteY9" fmla="*/ 1608448 h 2647651"/>
                    <a:gd name="connsiteX10" fmla="*/ 770370 w 2072986"/>
                    <a:gd name="connsiteY10" fmla="*/ 1566595 h 2647651"/>
                    <a:gd name="connsiteX11" fmla="*/ 904009 w 2072986"/>
                    <a:gd name="connsiteY11" fmla="*/ 1507137 h 2647651"/>
                    <a:gd name="connsiteX12" fmla="*/ 1072861 w 2072986"/>
                    <a:gd name="connsiteY12" fmla="*/ 1520126 h 2647651"/>
                    <a:gd name="connsiteX13" fmla="*/ 1161184 w 2072986"/>
                    <a:gd name="connsiteY13" fmla="*/ 1572080 h 2647651"/>
                    <a:gd name="connsiteX14" fmla="*/ 1083252 w 2072986"/>
                    <a:gd name="connsiteY14" fmla="*/ 1436998 h 2647651"/>
                    <a:gd name="connsiteX15" fmla="*/ 1179368 w 2072986"/>
                    <a:gd name="connsiteY15" fmla="*/ 1286330 h 2647651"/>
                    <a:gd name="connsiteX16" fmla="*/ 1202747 w 2072986"/>
                    <a:gd name="connsiteY16" fmla="*/ 1236973 h 2647651"/>
                    <a:gd name="connsiteX17" fmla="*/ 1200150 w 2072986"/>
                    <a:gd name="connsiteY17" fmla="*/ 1112282 h 2647651"/>
                    <a:gd name="connsiteX18" fmla="*/ 1283277 w 2072986"/>
                    <a:gd name="connsiteY18" fmla="*/ 1031753 h 2647651"/>
                    <a:gd name="connsiteX19" fmla="*/ 1319645 w 2072986"/>
                    <a:gd name="connsiteY19" fmla="*/ 1070719 h 2647651"/>
                    <a:gd name="connsiteX20" fmla="*/ 1265093 w 2072986"/>
                    <a:gd name="connsiteY20" fmla="*/ 1182421 h 2647651"/>
                    <a:gd name="connsiteX21" fmla="*/ 1324840 w 2072986"/>
                    <a:gd name="connsiteY21" fmla="*/ 1244766 h 2647651"/>
                    <a:gd name="connsiteX22" fmla="*/ 1356013 w 2072986"/>
                    <a:gd name="connsiteY22" fmla="*/ 1166835 h 2647651"/>
                    <a:gd name="connsiteX23" fmla="*/ 1498888 w 2072986"/>
                    <a:gd name="connsiteY23" fmla="*/ 1091501 h 2647651"/>
                    <a:gd name="connsiteX24" fmla="*/ 1553440 w 2072986"/>
                    <a:gd name="connsiteY24" fmla="*/ 969407 h 2647651"/>
                    <a:gd name="connsiteX25" fmla="*/ 1657350 w 2072986"/>
                    <a:gd name="connsiteY25" fmla="*/ 881085 h 2647651"/>
                    <a:gd name="connsiteX26" fmla="*/ 1657350 w 2072986"/>
                    <a:gd name="connsiteY26" fmla="*/ 779773 h 2647651"/>
                    <a:gd name="connsiteX27" fmla="*/ 1735281 w 2072986"/>
                    <a:gd name="connsiteY27" fmla="*/ 569357 h 2647651"/>
                    <a:gd name="connsiteX28" fmla="*/ 1696315 w 2072986"/>
                    <a:gd name="connsiteY28" fmla="*/ 413494 h 2647651"/>
                    <a:gd name="connsiteX29" fmla="*/ 1644361 w 2072986"/>
                    <a:gd name="connsiteY29" fmla="*/ 416091 h 2647651"/>
                    <a:gd name="connsiteX30" fmla="*/ 1680729 w 2072986"/>
                    <a:gd name="connsiteY30" fmla="*/ 348551 h 2647651"/>
                    <a:gd name="connsiteX31" fmla="*/ 1654752 w 2072986"/>
                    <a:gd name="connsiteY31" fmla="*/ 275814 h 2647651"/>
                    <a:gd name="connsiteX32" fmla="*/ 1709304 w 2072986"/>
                    <a:gd name="connsiteY32" fmla="*/ 187491 h 2647651"/>
                    <a:gd name="connsiteX33" fmla="*/ 1717097 w 2072986"/>
                    <a:gd name="connsiteY33" fmla="*/ 104364 h 2647651"/>
                    <a:gd name="connsiteX34" fmla="*/ 1815811 w 2072986"/>
                    <a:gd name="connsiteY34" fmla="*/ 169307 h 2647651"/>
                    <a:gd name="connsiteX35" fmla="*/ 1865168 w 2072986"/>
                    <a:gd name="connsiteY35" fmla="*/ 106962 h 2647651"/>
                    <a:gd name="connsiteX36" fmla="*/ 1810615 w 2072986"/>
                    <a:gd name="connsiteY36" fmla="*/ 91376 h 2647651"/>
                    <a:gd name="connsiteX37" fmla="*/ 1782040 w 2072986"/>
                    <a:gd name="connsiteY37" fmla="*/ 34226 h 2647651"/>
                    <a:gd name="connsiteX38" fmla="*/ 1841788 w 2072986"/>
                    <a:gd name="connsiteY38" fmla="*/ 18639 h 2647651"/>
                    <a:gd name="connsiteX39" fmla="*/ 1893743 w 2072986"/>
                    <a:gd name="connsiteY39" fmla="*/ 55007 h 2647651"/>
                    <a:gd name="connsiteX40" fmla="*/ 1930111 w 2072986"/>
                    <a:gd name="connsiteY40" fmla="*/ 205676 h 2647651"/>
                    <a:gd name="connsiteX41" fmla="*/ 2010640 w 2072986"/>
                    <a:gd name="connsiteY41" fmla="*/ 299194 h 2647651"/>
                    <a:gd name="connsiteX42" fmla="*/ 2072986 w 2072986"/>
                    <a:gd name="connsiteY42" fmla="*/ 442069 h 2647651"/>
                    <a:gd name="connsiteX43" fmla="*/ 2065193 w 2072986"/>
                    <a:gd name="connsiteY43" fmla="*/ 566760 h 2647651"/>
                    <a:gd name="connsiteX44" fmla="*/ 2021031 w 2072986"/>
                    <a:gd name="connsiteY44" fmla="*/ 613519 h 2647651"/>
                    <a:gd name="connsiteX45" fmla="*/ 2028825 w 2072986"/>
                    <a:gd name="connsiteY45" fmla="*/ 756394 h 2647651"/>
                    <a:gd name="connsiteX46" fmla="*/ 1969077 w 2072986"/>
                    <a:gd name="connsiteY46" fmla="*/ 746003 h 2647651"/>
                    <a:gd name="connsiteX47" fmla="*/ 1930111 w 2072986"/>
                    <a:gd name="connsiteY47" fmla="*/ 800555 h 2647651"/>
                    <a:gd name="connsiteX48" fmla="*/ 1984663 w 2072986"/>
                    <a:gd name="connsiteY48" fmla="*/ 972005 h 2647651"/>
                    <a:gd name="connsiteX49" fmla="*/ 1956088 w 2072986"/>
                    <a:gd name="connsiteY49" fmla="*/ 1133064 h 2647651"/>
                    <a:gd name="connsiteX50" fmla="*/ 1943100 w 2072986"/>
                    <a:gd name="connsiteY50" fmla="*/ 1255157 h 2647651"/>
                    <a:gd name="connsiteX51" fmla="*/ 1987261 w 2072986"/>
                    <a:gd name="connsiteY51" fmla="*/ 1379848 h 2647651"/>
                    <a:gd name="connsiteX52" fmla="*/ 1919720 w 2072986"/>
                    <a:gd name="connsiteY52" fmla="*/ 1444791 h 2647651"/>
                    <a:gd name="connsiteX53" fmla="*/ 1935306 w 2072986"/>
                    <a:gd name="connsiteY53" fmla="*/ 1522723 h 2647651"/>
                    <a:gd name="connsiteX54" fmla="*/ 1865168 w 2072986"/>
                    <a:gd name="connsiteY54" fmla="*/ 1546103 h 2647651"/>
                    <a:gd name="connsiteX55" fmla="*/ 1865168 w 2072986"/>
                    <a:gd name="connsiteY55" fmla="*/ 1603253 h 2647651"/>
                    <a:gd name="connsiteX56" fmla="*/ 1831397 w 2072986"/>
                    <a:gd name="connsiteY56" fmla="*/ 1530516 h 2647651"/>
                    <a:gd name="connsiteX57" fmla="*/ 1841788 w 2072986"/>
                    <a:gd name="connsiteY57" fmla="*/ 1418814 h 2647651"/>
                    <a:gd name="connsiteX58" fmla="*/ 1836593 w 2072986"/>
                    <a:gd name="connsiteY58" fmla="*/ 1447389 h 2647651"/>
                    <a:gd name="connsiteX59" fmla="*/ 1779443 w 2072986"/>
                    <a:gd name="connsiteY59" fmla="*/ 1530516 h 2647651"/>
                    <a:gd name="connsiteX60" fmla="*/ 1722293 w 2072986"/>
                    <a:gd name="connsiteY60" fmla="*/ 1553896 h 2647651"/>
                    <a:gd name="connsiteX61" fmla="*/ 1711902 w 2072986"/>
                    <a:gd name="connsiteY61" fmla="*/ 1696771 h 2647651"/>
                    <a:gd name="connsiteX62" fmla="*/ 1662545 w 2072986"/>
                    <a:gd name="connsiteY62" fmla="*/ 1696771 h 2647651"/>
                    <a:gd name="connsiteX63" fmla="*/ 1667740 w 2072986"/>
                    <a:gd name="connsiteY63" fmla="*/ 1673391 h 2647651"/>
                    <a:gd name="connsiteX64" fmla="*/ 1628775 w 2072986"/>
                    <a:gd name="connsiteY64" fmla="*/ 1579873 h 2647651"/>
                    <a:gd name="connsiteX65" fmla="*/ 1569027 w 2072986"/>
                    <a:gd name="connsiteY65" fmla="*/ 1660403 h 2647651"/>
                    <a:gd name="connsiteX66" fmla="*/ 1537854 w 2072986"/>
                    <a:gd name="connsiteY66" fmla="*/ 1699369 h 2647651"/>
                    <a:gd name="connsiteX67" fmla="*/ 1423554 w 2072986"/>
                    <a:gd name="connsiteY67" fmla="*/ 1709760 h 2647651"/>
                    <a:gd name="connsiteX68" fmla="*/ 1327438 w 2072986"/>
                    <a:gd name="connsiteY68" fmla="*/ 1743530 h 2647651"/>
                    <a:gd name="connsiteX69" fmla="*/ 1366404 w 2072986"/>
                    <a:gd name="connsiteY69" fmla="*/ 1694173 h 2647651"/>
                    <a:gd name="connsiteX70" fmla="*/ 1314450 w 2072986"/>
                    <a:gd name="connsiteY70" fmla="*/ 1694173 h 2647651"/>
                    <a:gd name="connsiteX71" fmla="*/ 1280679 w 2072986"/>
                    <a:gd name="connsiteY71" fmla="*/ 1678587 h 2647651"/>
                    <a:gd name="connsiteX72" fmla="*/ 1244311 w 2072986"/>
                    <a:gd name="connsiteY72" fmla="*/ 1629230 h 2647651"/>
                    <a:gd name="connsiteX73" fmla="*/ 1231322 w 2072986"/>
                    <a:gd name="connsiteY73" fmla="*/ 1738335 h 2647651"/>
                    <a:gd name="connsiteX74" fmla="*/ 1314450 w 2072986"/>
                    <a:gd name="connsiteY74" fmla="*/ 1800680 h 2647651"/>
                    <a:gd name="connsiteX75" fmla="*/ 1197552 w 2072986"/>
                    <a:gd name="connsiteY75" fmla="*/ 1865623 h 2647651"/>
                    <a:gd name="connsiteX76" fmla="*/ 1013113 w 2072986"/>
                    <a:gd name="connsiteY76" fmla="*/ 1727944 h 2647651"/>
                    <a:gd name="connsiteX77" fmla="*/ 948170 w 2072986"/>
                    <a:gd name="connsiteY77" fmla="*/ 1777301 h 2647651"/>
                    <a:gd name="connsiteX78" fmla="*/ 922193 w 2072986"/>
                    <a:gd name="connsiteY78" fmla="*/ 1761714 h 2647651"/>
                    <a:gd name="connsiteX79" fmla="*/ 413038 w 2072986"/>
                    <a:gd name="connsiteY79" fmla="*/ 1909785 h 2647651"/>
                    <a:gd name="connsiteX80" fmla="*/ 244186 w 2072986"/>
                    <a:gd name="connsiteY80" fmla="*/ 1995510 h 2647651"/>
                    <a:gd name="connsiteX81" fmla="*/ 285750 w 2072986"/>
                    <a:gd name="connsiteY81" fmla="*/ 2478687 h 2647651"/>
                    <a:gd name="connsiteX82" fmla="*/ 277956 w 2072986"/>
                    <a:gd name="connsiteY82" fmla="*/ 2603378 h 2647651"/>
                    <a:gd name="connsiteX83" fmla="*/ 223404 w 2072986"/>
                    <a:gd name="connsiteY83" fmla="*/ 2590389 h 2647651"/>
                    <a:gd name="connsiteX84" fmla="*/ 223404 w 2072986"/>
                    <a:gd name="connsiteY84" fmla="*/ 2637148 h 2647651"/>
                    <a:gd name="connsiteX0" fmla="*/ 223404 w 2072986"/>
                    <a:gd name="connsiteY0" fmla="*/ 2637148 h 2647651"/>
                    <a:gd name="connsiteX1" fmla="*/ 46470 w 2072986"/>
                    <a:gd name="connsiteY1" fmla="*/ 2646096 h 2647651"/>
                    <a:gd name="connsiteX2" fmla="*/ 0 w 2072986"/>
                    <a:gd name="connsiteY2" fmla="*/ 2613769 h 2647651"/>
                    <a:gd name="connsiteX3" fmla="*/ 57150 w 2072986"/>
                    <a:gd name="connsiteY3" fmla="*/ 2538435 h 2647651"/>
                    <a:gd name="connsiteX4" fmla="*/ 142875 w 2072986"/>
                    <a:gd name="connsiteY4" fmla="*/ 1889003 h 2647651"/>
                    <a:gd name="connsiteX5" fmla="*/ 228600 w 2072986"/>
                    <a:gd name="connsiteY5" fmla="*/ 1889003 h 2647651"/>
                    <a:gd name="connsiteX6" fmla="*/ 407843 w 2072986"/>
                    <a:gd name="connsiteY6" fmla="*/ 1717553 h 2647651"/>
                    <a:gd name="connsiteX7" fmla="*/ 566304 w 2072986"/>
                    <a:gd name="connsiteY7" fmla="*/ 1566885 h 2647651"/>
                    <a:gd name="connsiteX8" fmla="*/ 607868 w 2072986"/>
                    <a:gd name="connsiteY8" fmla="*/ 1608448 h 2647651"/>
                    <a:gd name="connsiteX9" fmla="*/ 770370 w 2072986"/>
                    <a:gd name="connsiteY9" fmla="*/ 1566595 h 2647651"/>
                    <a:gd name="connsiteX10" fmla="*/ 904009 w 2072986"/>
                    <a:gd name="connsiteY10" fmla="*/ 1507137 h 2647651"/>
                    <a:gd name="connsiteX11" fmla="*/ 1072861 w 2072986"/>
                    <a:gd name="connsiteY11" fmla="*/ 1520126 h 2647651"/>
                    <a:gd name="connsiteX12" fmla="*/ 1161184 w 2072986"/>
                    <a:gd name="connsiteY12" fmla="*/ 1572080 h 2647651"/>
                    <a:gd name="connsiteX13" fmla="*/ 1083252 w 2072986"/>
                    <a:gd name="connsiteY13" fmla="*/ 1436998 h 2647651"/>
                    <a:gd name="connsiteX14" fmla="*/ 1179368 w 2072986"/>
                    <a:gd name="connsiteY14" fmla="*/ 1286330 h 2647651"/>
                    <a:gd name="connsiteX15" fmla="*/ 1202747 w 2072986"/>
                    <a:gd name="connsiteY15" fmla="*/ 1236973 h 2647651"/>
                    <a:gd name="connsiteX16" fmla="*/ 1200150 w 2072986"/>
                    <a:gd name="connsiteY16" fmla="*/ 1112282 h 2647651"/>
                    <a:gd name="connsiteX17" fmla="*/ 1283277 w 2072986"/>
                    <a:gd name="connsiteY17" fmla="*/ 1031753 h 2647651"/>
                    <a:gd name="connsiteX18" fmla="*/ 1319645 w 2072986"/>
                    <a:gd name="connsiteY18" fmla="*/ 1070719 h 2647651"/>
                    <a:gd name="connsiteX19" fmla="*/ 1265093 w 2072986"/>
                    <a:gd name="connsiteY19" fmla="*/ 1182421 h 2647651"/>
                    <a:gd name="connsiteX20" fmla="*/ 1324840 w 2072986"/>
                    <a:gd name="connsiteY20" fmla="*/ 1244766 h 2647651"/>
                    <a:gd name="connsiteX21" fmla="*/ 1356013 w 2072986"/>
                    <a:gd name="connsiteY21" fmla="*/ 1166835 h 2647651"/>
                    <a:gd name="connsiteX22" fmla="*/ 1498888 w 2072986"/>
                    <a:gd name="connsiteY22" fmla="*/ 1091501 h 2647651"/>
                    <a:gd name="connsiteX23" fmla="*/ 1553440 w 2072986"/>
                    <a:gd name="connsiteY23" fmla="*/ 969407 h 2647651"/>
                    <a:gd name="connsiteX24" fmla="*/ 1657350 w 2072986"/>
                    <a:gd name="connsiteY24" fmla="*/ 881085 h 2647651"/>
                    <a:gd name="connsiteX25" fmla="*/ 1657350 w 2072986"/>
                    <a:gd name="connsiteY25" fmla="*/ 779773 h 2647651"/>
                    <a:gd name="connsiteX26" fmla="*/ 1735281 w 2072986"/>
                    <a:gd name="connsiteY26" fmla="*/ 569357 h 2647651"/>
                    <a:gd name="connsiteX27" fmla="*/ 1696315 w 2072986"/>
                    <a:gd name="connsiteY27" fmla="*/ 413494 h 2647651"/>
                    <a:gd name="connsiteX28" fmla="*/ 1644361 w 2072986"/>
                    <a:gd name="connsiteY28" fmla="*/ 416091 h 2647651"/>
                    <a:gd name="connsiteX29" fmla="*/ 1680729 w 2072986"/>
                    <a:gd name="connsiteY29" fmla="*/ 348551 h 2647651"/>
                    <a:gd name="connsiteX30" fmla="*/ 1654752 w 2072986"/>
                    <a:gd name="connsiteY30" fmla="*/ 275814 h 2647651"/>
                    <a:gd name="connsiteX31" fmla="*/ 1709304 w 2072986"/>
                    <a:gd name="connsiteY31" fmla="*/ 187491 h 2647651"/>
                    <a:gd name="connsiteX32" fmla="*/ 1717097 w 2072986"/>
                    <a:gd name="connsiteY32" fmla="*/ 104364 h 2647651"/>
                    <a:gd name="connsiteX33" fmla="*/ 1815811 w 2072986"/>
                    <a:gd name="connsiteY33" fmla="*/ 169307 h 2647651"/>
                    <a:gd name="connsiteX34" fmla="*/ 1865168 w 2072986"/>
                    <a:gd name="connsiteY34" fmla="*/ 106962 h 2647651"/>
                    <a:gd name="connsiteX35" fmla="*/ 1810615 w 2072986"/>
                    <a:gd name="connsiteY35" fmla="*/ 91376 h 2647651"/>
                    <a:gd name="connsiteX36" fmla="*/ 1782040 w 2072986"/>
                    <a:gd name="connsiteY36" fmla="*/ 34226 h 2647651"/>
                    <a:gd name="connsiteX37" fmla="*/ 1841788 w 2072986"/>
                    <a:gd name="connsiteY37" fmla="*/ 18639 h 2647651"/>
                    <a:gd name="connsiteX38" fmla="*/ 1893743 w 2072986"/>
                    <a:gd name="connsiteY38" fmla="*/ 55007 h 2647651"/>
                    <a:gd name="connsiteX39" fmla="*/ 1930111 w 2072986"/>
                    <a:gd name="connsiteY39" fmla="*/ 205676 h 2647651"/>
                    <a:gd name="connsiteX40" fmla="*/ 2010640 w 2072986"/>
                    <a:gd name="connsiteY40" fmla="*/ 299194 h 2647651"/>
                    <a:gd name="connsiteX41" fmla="*/ 2072986 w 2072986"/>
                    <a:gd name="connsiteY41" fmla="*/ 442069 h 2647651"/>
                    <a:gd name="connsiteX42" fmla="*/ 2065193 w 2072986"/>
                    <a:gd name="connsiteY42" fmla="*/ 566760 h 2647651"/>
                    <a:gd name="connsiteX43" fmla="*/ 2021031 w 2072986"/>
                    <a:gd name="connsiteY43" fmla="*/ 613519 h 2647651"/>
                    <a:gd name="connsiteX44" fmla="*/ 2028825 w 2072986"/>
                    <a:gd name="connsiteY44" fmla="*/ 756394 h 2647651"/>
                    <a:gd name="connsiteX45" fmla="*/ 1969077 w 2072986"/>
                    <a:gd name="connsiteY45" fmla="*/ 746003 h 2647651"/>
                    <a:gd name="connsiteX46" fmla="*/ 1930111 w 2072986"/>
                    <a:gd name="connsiteY46" fmla="*/ 800555 h 2647651"/>
                    <a:gd name="connsiteX47" fmla="*/ 1984663 w 2072986"/>
                    <a:gd name="connsiteY47" fmla="*/ 972005 h 2647651"/>
                    <a:gd name="connsiteX48" fmla="*/ 1956088 w 2072986"/>
                    <a:gd name="connsiteY48" fmla="*/ 1133064 h 2647651"/>
                    <a:gd name="connsiteX49" fmla="*/ 1943100 w 2072986"/>
                    <a:gd name="connsiteY49" fmla="*/ 1255157 h 2647651"/>
                    <a:gd name="connsiteX50" fmla="*/ 1987261 w 2072986"/>
                    <a:gd name="connsiteY50" fmla="*/ 1379848 h 2647651"/>
                    <a:gd name="connsiteX51" fmla="*/ 1919720 w 2072986"/>
                    <a:gd name="connsiteY51" fmla="*/ 1444791 h 2647651"/>
                    <a:gd name="connsiteX52" fmla="*/ 1935306 w 2072986"/>
                    <a:gd name="connsiteY52" fmla="*/ 1522723 h 2647651"/>
                    <a:gd name="connsiteX53" fmla="*/ 1865168 w 2072986"/>
                    <a:gd name="connsiteY53" fmla="*/ 1546103 h 2647651"/>
                    <a:gd name="connsiteX54" fmla="*/ 1865168 w 2072986"/>
                    <a:gd name="connsiteY54" fmla="*/ 1603253 h 2647651"/>
                    <a:gd name="connsiteX55" fmla="*/ 1831397 w 2072986"/>
                    <a:gd name="connsiteY55" fmla="*/ 1530516 h 2647651"/>
                    <a:gd name="connsiteX56" fmla="*/ 1841788 w 2072986"/>
                    <a:gd name="connsiteY56" fmla="*/ 1418814 h 2647651"/>
                    <a:gd name="connsiteX57" fmla="*/ 1836593 w 2072986"/>
                    <a:gd name="connsiteY57" fmla="*/ 1447389 h 2647651"/>
                    <a:gd name="connsiteX58" fmla="*/ 1779443 w 2072986"/>
                    <a:gd name="connsiteY58" fmla="*/ 1530516 h 2647651"/>
                    <a:gd name="connsiteX59" fmla="*/ 1722293 w 2072986"/>
                    <a:gd name="connsiteY59" fmla="*/ 1553896 h 2647651"/>
                    <a:gd name="connsiteX60" fmla="*/ 1711902 w 2072986"/>
                    <a:gd name="connsiteY60" fmla="*/ 1696771 h 2647651"/>
                    <a:gd name="connsiteX61" fmla="*/ 1662545 w 2072986"/>
                    <a:gd name="connsiteY61" fmla="*/ 1696771 h 2647651"/>
                    <a:gd name="connsiteX62" fmla="*/ 1667740 w 2072986"/>
                    <a:gd name="connsiteY62" fmla="*/ 1673391 h 2647651"/>
                    <a:gd name="connsiteX63" fmla="*/ 1628775 w 2072986"/>
                    <a:gd name="connsiteY63" fmla="*/ 1579873 h 2647651"/>
                    <a:gd name="connsiteX64" fmla="*/ 1569027 w 2072986"/>
                    <a:gd name="connsiteY64" fmla="*/ 1660403 h 2647651"/>
                    <a:gd name="connsiteX65" fmla="*/ 1537854 w 2072986"/>
                    <a:gd name="connsiteY65" fmla="*/ 1699369 h 2647651"/>
                    <a:gd name="connsiteX66" fmla="*/ 1423554 w 2072986"/>
                    <a:gd name="connsiteY66" fmla="*/ 1709760 h 2647651"/>
                    <a:gd name="connsiteX67" fmla="*/ 1327438 w 2072986"/>
                    <a:gd name="connsiteY67" fmla="*/ 1743530 h 2647651"/>
                    <a:gd name="connsiteX68" fmla="*/ 1366404 w 2072986"/>
                    <a:gd name="connsiteY68" fmla="*/ 1694173 h 2647651"/>
                    <a:gd name="connsiteX69" fmla="*/ 1314450 w 2072986"/>
                    <a:gd name="connsiteY69" fmla="*/ 1694173 h 2647651"/>
                    <a:gd name="connsiteX70" fmla="*/ 1280679 w 2072986"/>
                    <a:gd name="connsiteY70" fmla="*/ 1678587 h 2647651"/>
                    <a:gd name="connsiteX71" fmla="*/ 1244311 w 2072986"/>
                    <a:gd name="connsiteY71" fmla="*/ 1629230 h 2647651"/>
                    <a:gd name="connsiteX72" fmla="*/ 1231322 w 2072986"/>
                    <a:gd name="connsiteY72" fmla="*/ 1738335 h 2647651"/>
                    <a:gd name="connsiteX73" fmla="*/ 1314450 w 2072986"/>
                    <a:gd name="connsiteY73" fmla="*/ 1800680 h 2647651"/>
                    <a:gd name="connsiteX74" fmla="*/ 1197552 w 2072986"/>
                    <a:gd name="connsiteY74" fmla="*/ 1865623 h 2647651"/>
                    <a:gd name="connsiteX75" fmla="*/ 1013113 w 2072986"/>
                    <a:gd name="connsiteY75" fmla="*/ 1727944 h 2647651"/>
                    <a:gd name="connsiteX76" fmla="*/ 948170 w 2072986"/>
                    <a:gd name="connsiteY76" fmla="*/ 1777301 h 2647651"/>
                    <a:gd name="connsiteX77" fmla="*/ 922193 w 2072986"/>
                    <a:gd name="connsiteY77" fmla="*/ 1761714 h 2647651"/>
                    <a:gd name="connsiteX78" fmla="*/ 413038 w 2072986"/>
                    <a:gd name="connsiteY78" fmla="*/ 1909785 h 2647651"/>
                    <a:gd name="connsiteX79" fmla="*/ 244186 w 2072986"/>
                    <a:gd name="connsiteY79" fmla="*/ 1995510 h 2647651"/>
                    <a:gd name="connsiteX80" fmla="*/ 285750 w 2072986"/>
                    <a:gd name="connsiteY80" fmla="*/ 2478687 h 2647651"/>
                    <a:gd name="connsiteX81" fmla="*/ 277956 w 2072986"/>
                    <a:gd name="connsiteY81" fmla="*/ 2603378 h 2647651"/>
                    <a:gd name="connsiteX82" fmla="*/ 223404 w 2072986"/>
                    <a:gd name="connsiteY82" fmla="*/ 2590389 h 2647651"/>
                    <a:gd name="connsiteX83" fmla="*/ 223404 w 2072986"/>
                    <a:gd name="connsiteY83" fmla="*/ 2637148 h 2647651"/>
                    <a:gd name="connsiteX0" fmla="*/ 223404 w 2072986"/>
                    <a:gd name="connsiteY0" fmla="*/ 2637148 h 2647651"/>
                    <a:gd name="connsiteX1" fmla="*/ 46470 w 2072986"/>
                    <a:gd name="connsiteY1" fmla="*/ 2646096 h 2647651"/>
                    <a:gd name="connsiteX2" fmla="*/ 0 w 2072986"/>
                    <a:gd name="connsiteY2" fmla="*/ 2613769 h 2647651"/>
                    <a:gd name="connsiteX3" fmla="*/ 142875 w 2072986"/>
                    <a:gd name="connsiteY3" fmla="*/ 1889003 h 2647651"/>
                    <a:gd name="connsiteX4" fmla="*/ 228600 w 2072986"/>
                    <a:gd name="connsiteY4" fmla="*/ 1889003 h 2647651"/>
                    <a:gd name="connsiteX5" fmla="*/ 407843 w 2072986"/>
                    <a:gd name="connsiteY5" fmla="*/ 1717553 h 2647651"/>
                    <a:gd name="connsiteX6" fmla="*/ 566304 w 2072986"/>
                    <a:gd name="connsiteY6" fmla="*/ 1566885 h 2647651"/>
                    <a:gd name="connsiteX7" fmla="*/ 607868 w 2072986"/>
                    <a:gd name="connsiteY7" fmla="*/ 1608448 h 2647651"/>
                    <a:gd name="connsiteX8" fmla="*/ 770370 w 2072986"/>
                    <a:gd name="connsiteY8" fmla="*/ 1566595 h 2647651"/>
                    <a:gd name="connsiteX9" fmla="*/ 904009 w 2072986"/>
                    <a:gd name="connsiteY9" fmla="*/ 1507137 h 2647651"/>
                    <a:gd name="connsiteX10" fmla="*/ 1072861 w 2072986"/>
                    <a:gd name="connsiteY10" fmla="*/ 1520126 h 2647651"/>
                    <a:gd name="connsiteX11" fmla="*/ 1161184 w 2072986"/>
                    <a:gd name="connsiteY11" fmla="*/ 1572080 h 2647651"/>
                    <a:gd name="connsiteX12" fmla="*/ 1083252 w 2072986"/>
                    <a:gd name="connsiteY12" fmla="*/ 1436998 h 2647651"/>
                    <a:gd name="connsiteX13" fmla="*/ 1179368 w 2072986"/>
                    <a:gd name="connsiteY13" fmla="*/ 1286330 h 2647651"/>
                    <a:gd name="connsiteX14" fmla="*/ 1202747 w 2072986"/>
                    <a:gd name="connsiteY14" fmla="*/ 1236973 h 2647651"/>
                    <a:gd name="connsiteX15" fmla="*/ 1200150 w 2072986"/>
                    <a:gd name="connsiteY15" fmla="*/ 1112282 h 2647651"/>
                    <a:gd name="connsiteX16" fmla="*/ 1283277 w 2072986"/>
                    <a:gd name="connsiteY16" fmla="*/ 1031753 h 2647651"/>
                    <a:gd name="connsiteX17" fmla="*/ 1319645 w 2072986"/>
                    <a:gd name="connsiteY17" fmla="*/ 1070719 h 2647651"/>
                    <a:gd name="connsiteX18" fmla="*/ 1265093 w 2072986"/>
                    <a:gd name="connsiteY18" fmla="*/ 1182421 h 2647651"/>
                    <a:gd name="connsiteX19" fmla="*/ 1324840 w 2072986"/>
                    <a:gd name="connsiteY19" fmla="*/ 1244766 h 2647651"/>
                    <a:gd name="connsiteX20" fmla="*/ 1356013 w 2072986"/>
                    <a:gd name="connsiteY20" fmla="*/ 1166835 h 2647651"/>
                    <a:gd name="connsiteX21" fmla="*/ 1498888 w 2072986"/>
                    <a:gd name="connsiteY21" fmla="*/ 1091501 h 2647651"/>
                    <a:gd name="connsiteX22" fmla="*/ 1553440 w 2072986"/>
                    <a:gd name="connsiteY22" fmla="*/ 969407 h 2647651"/>
                    <a:gd name="connsiteX23" fmla="*/ 1657350 w 2072986"/>
                    <a:gd name="connsiteY23" fmla="*/ 881085 h 2647651"/>
                    <a:gd name="connsiteX24" fmla="*/ 1657350 w 2072986"/>
                    <a:gd name="connsiteY24" fmla="*/ 779773 h 2647651"/>
                    <a:gd name="connsiteX25" fmla="*/ 1735281 w 2072986"/>
                    <a:gd name="connsiteY25" fmla="*/ 569357 h 2647651"/>
                    <a:gd name="connsiteX26" fmla="*/ 1696315 w 2072986"/>
                    <a:gd name="connsiteY26" fmla="*/ 413494 h 2647651"/>
                    <a:gd name="connsiteX27" fmla="*/ 1644361 w 2072986"/>
                    <a:gd name="connsiteY27" fmla="*/ 416091 h 2647651"/>
                    <a:gd name="connsiteX28" fmla="*/ 1680729 w 2072986"/>
                    <a:gd name="connsiteY28" fmla="*/ 348551 h 2647651"/>
                    <a:gd name="connsiteX29" fmla="*/ 1654752 w 2072986"/>
                    <a:gd name="connsiteY29" fmla="*/ 275814 h 2647651"/>
                    <a:gd name="connsiteX30" fmla="*/ 1709304 w 2072986"/>
                    <a:gd name="connsiteY30" fmla="*/ 187491 h 2647651"/>
                    <a:gd name="connsiteX31" fmla="*/ 1717097 w 2072986"/>
                    <a:gd name="connsiteY31" fmla="*/ 104364 h 2647651"/>
                    <a:gd name="connsiteX32" fmla="*/ 1815811 w 2072986"/>
                    <a:gd name="connsiteY32" fmla="*/ 169307 h 2647651"/>
                    <a:gd name="connsiteX33" fmla="*/ 1865168 w 2072986"/>
                    <a:gd name="connsiteY33" fmla="*/ 106962 h 2647651"/>
                    <a:gd name="connsiteX34" fmla="*/ 1810615 w 2072986"/>
                    <a:gd name="connsiteY34" fmla="*/ 91376 h 2647651"/>
                    <a:gd name="connsiteX35" fmla="*/ 1782040 w 2072986"/>
                    <a:gd name="connsiteY35" fmla="*/ 34226 h 2647651"/>
                    <a:gd name="connsiteX36" fmla="*/ 1841788 w 2072986"/>
                    <a:gd name="connsiteY36" fmla="*/ 18639 h 2647651"/>
                    <a:gd name="connsiteX37" fmla="*/ 1893743 w 2072986"/>
                    <a:gd name="connsiteY37" fmla="*/ 55007 h 2647651"/>
                    <a:gd name="connsiteX38" fmla="*/ 1930111 w 2072986"/>
                    <a:gd name="connsiteY38" fmla="*/ 205676 h 2647651"/>
                    <a:gd name="connsiteX39" fmla="*/ 2010640 w 2072986"/>
                    <a:gd name="connsiteY39" fmla="*/ 299194 h 2647651"/>
                    <a:gd name="connsiteX40" fmla="*/ 2072986 w 2072986"/>
                    <a:gd name="connsiteY40" fmla="*/ 442069 h 2647651"/>
                    <a:gd name="connsiteX41" fmla="*/ 2065193 w 2072986"/>
                    <a:gd name="connsiteY41" fmla="*/ 566760 h 2647651"/>
                    <a:gd name="connsiteX42" fmla="*/ 2021031 w 2072986"/>
                    <a:gd name="connsiteY42" fmla="*/ 613519 h 2647651"/>
                    <a:gd name="connsiteX43" fmla="*/ 2028825 w 2072986"/>
                    <a:gd name="connsiteY43" fmla="*/ 756394 h 2647651"/>
                    <a:gd name="connsiteX44" fmla="*/ 1969077 w 2072986"/>
                    <a:gd name="connsiteY44" fmla="*/ 746003 h 2647651"/>
                    <a:gd name="connsiteX45" fmla="*/ 1930111 w 2072986"/>
                    <a:gd name="connsiteY45" fmla="*/ 800555 h 2647651"/>
                    <a:gd name="connsiteX46" fmla="*/ 1984663 w 2072986"/>
                    <a:gd name="connsiteY46" fmla="*/ 972005 h 2647651"/>
                    <a:gd name="connsiteX47" fmla="*/ 1956088 w 2072986"/>
                    <a:gd name="connsiteY47" fmla="*/ 1133064 h 2647651"/>
                    <a:gd name="connsiteX48" fmla="*/ 1943100 w 2072986"/>
                    <a:gd name="connsiteY48" fmla="*/ 1255157 h 2647651"/>
                    <a:gd name="connsiteX49" fmla="*/ 1987261 w 2072986"/>
                    <a:gd name="connsiteY49" fmla="*/ 1379848 h 2647651"/>
                    <a:gd name="connsiteX50" fmla="*/ 1919720 w 2072986"/>
                    <a:gd name="connsiteY50" fmla="*/ 1444791 h 2647651"/>
                    <a:gd name="connsiteX51" fmla="*/ 1935306 w 2072986"/>
                    <a:gd name="connsiteY51" fmla="*/ 1522723 h 2647651"/>
                    <a:gd name="connsiteX52" fmla="*/ 1865168 w 2072986"/>
                    <a:gd name="connsiteY52" fmla="*/ 1546103 h 2647651"/>
                    <a:gd name="connsiteX53" fmla="*/ 1865168 w 2072986"/>
                    <a:gd name="connsiteY53" fmla="*/ 1603253 h 2647651"/>
                    <a:gd name="connsiteX54" fmla="*/ 1831397 w 2072986"/>
                    <a:gd name="connsiteY54" fmla="*/ 1530516 h 2647651"/>
                    <a:gd name="connsiteX55" fmla="*/ 1841788 w 2072986"/>
                    <a:gd name="connsiteY55" fmla="*/ 1418814 h 2647651"/>
                    <a:gd name="connsiteX56" fmla="*/ 1836593 w 2072986"/>
                    <a:gd name="connsiteY56" fmla="*/ 1447389 h 2647651"/>
                    <a:gd name="connsiteX57" fmla="*/ 1779443 w 2072986"/>
                    <a:gd name="connsiteY57" fmla="*/ 1530516 h 2647651"/>
                    <a:gd name="connsiteX58" fmla="*/ 1722293 w 2072986"/>
                    <a:gd name="connsiteY58" fmla="*/ 1553896 h 2647651"/>
                    <a:gd name="connsiteX59" fmla="*/ 1711902 w 2072986"/>
                    <a:gd name="connsiteY59" fmla="*/ 1696771 h 2647651"/>
                    <a:gd name="connsiteX60" fmla="*/ 1662545 w 2072986"/>
                    <a:gd name="connsiteY60" fmla="*/ 1696771 h 2647651"/>
                    <a:gd name="connsiteX61" fmla="*/ 1667740 w 2072986"/>
                    <a:gd name="connsiteY61" fmla="*/ 1673391 h 2647651"/>
                    <a:gd name="connsiteX62" fmla="*/ 1628775 w 2072986"/>
                    <a:gd name="connsiteY62" fmla="*/ 1579873 h 2647651"/>
                    <a:gd name="connsiteX63" fmla="*/ 1569027 w 2072986"/>
                    <a:gd name="connsiteY63" fmla="*/ 1660403 h 2647651"/>
                    <a:gd name="connsiteX64" fmla="*/ 1537854 w 2072986"/>
                    <a:gd name="connsiteY64" fmla="*/ 1699369 h 2647651"/>
                    <a:gd name="connsiteX65" fmla="*/ 1423554 w 2072986"/>
                    <a:gd name="connsiteY65" fmla="*/ 1709760 h 2647651"/>
                    <a:gd name="connsiteX66" fmla="*/ 1327438 w 2072986"/>
                    <a:gd name="connsiteY66" fmla="*/ 1743530 h 2647651"/>
                    <a:gd name="connsiteX67" fmla="*/ 1366404 w 2072986"/>
                    <a:gd name="connsiteY67" fmla="*/ 1694173 h 2647651"/>
                    <a:gd name="connsiteX68" fmla="*/ 1314450 w 2072986"/>
                    <a:gd name="connsiteY68" fmla="*/ 1694173 h 2647651"/>
                    <a:gd name="connsiteX69" fmla="*/ 1280679 w 2072986"/>
                    <a:gd name="connsiteY69" fmla="*/ 1678587 h 2647651"/>
                    <a:gd name="connsiteX70" fmla="*/ 1244311 w 2072986"/>
                    <a:gd name="connsiteY70" fmla="*/ 1629230 h 2647651"/>
                    <a:gd name="connsiteX71" fmla="*/ 1231322 w 2072986"/>
                    <a:gd name="connsiteY71" fmla="*/ 1738335 h 2647651"/>
                    <a:gd name="connsiteX72" fmla="*/ 1314450 w 2072986"/>
                    <a:gd name="connsiteY72" fmla="*/ 1800680 h 2647651"/>
                    <a:gd name="connsiteX73" fmla="*/ 1197552 w 2072986"/>
                    <a:gd name="connsiteY73" fmla="*/ 1865623 h 2647651"/>
                    <a:gd name="connsiteX74" fmla="*/ 1013113 w 2072986"/>
                    <a:gd name="connsiteY74" fmla="*/ 1727944 h 2647651"/>
                    <a:gd name="connsiteX75" fmla="*/ 948170 w 2072986"/>
                    <a:gd name="connsiteY75" fmla="*/ 1777301 h 2647651"/>
                    <a:gd name="connsiteX76" fmla="*/ 922193 w 2072986"/>
                    <a:gd name="connsiteY76" fmla="*/ 1761714 h 2647651"/>
                    <a:gd name="connsiteX77" fmla="*/ 413038 w 2072986"/>
                    <a:gd name="connsiteY77" fmla="*/ 1909785 h 2647651"/>
                    <a:gd name="connsiteX78" fmla="*/ 244186 w 2072986"/>
                    <a:gd name="connsiteY78" fmla="*/ 1995510 h 2647651"/>
                    <a:gd name="connsiteX79" fmla="*/ 285750 w 2072986"/>
                    <a:gd name="connsiteY79" fmla="*/ 2478687 h 2647651"/>
                    <a:gd name="connsiteX80" fmla="*/ 277956 w 2072986"/>
                    <a:gd name="connsiteY80" fmla="*/ 2603378 h 2647651"/>
                    <a:gd name="connsiteX81" fmla="*/ 223404 w 2072986"/>
                    <a:gd name="connsiteY81" fmla="*/ 2590389 h 2647651"/>
                    <a:gd name="connsiteX82" fmla="*/ 223404 w 2072986"/>
                    <a:gd name="connsiteY82" fmla="*/ 2637148 h 2647651"/>
                    <a:gd name="connsiteX0" fmla="*/ 176930 w 2026512"/>
                    <a:gd name="connsiteY0" fmla="*/ 2637148 h 2647651"/>
                    <a:gd name="connsiteX1" fmla="*/ -4 w 2026512"/>
                    <a:gd name="connsiteY1" fmla="*/ 2646096 h 2647651"/>
                    <a:gd name="connsiteX2" fmla="*/ 96401 w 2026512"/>
                    <a:gd name="connsiteY2" fmla="*/ 1889003 h 2647651"/>
                    <a:gd name="connsiteX3" fmla="*/ 182126 w 2026512"/>
                    <a:gd name="connsiteY3" fmla="*/ 1889003 h 2647651"/>
                    <a:gd name="connsiteX4" fmla="*/ 361369 w 2026512"/>
                    <a:gd name="connsiteY4" fmla="*/ 1717553 h 2647651"/>
                    <a:gd name="connsiteX5" fmla="*/ 519830 w 2026512"/>
                    <a:gd name="connsiteY5" fmla="*/ 1566885 h 2647651"/>
                    <a:gd name="connsiteX6" fmla="*/ 561394 w 2026512"/>
                    <a:gd name="connsiteY6" fmla="*/ 1608448 h 2647651"/>
                    <a:gd name="connsiteX7" fmla="*/ 723896 w 2026512"/>
                    <a:gd name="connsiteY7" fmla="*/ 1566595 h 2647651"/>
                    <a:gd name="connsiteX8" fmla="*/ 857535 w 2026512"/>
                    <a:gd name="connsiteY8" fmla="*/ 1507137 h 2647651"/>
                    <a:gd name="connsiteX9" fmla="*/ 1026387 w 2026512"/>
                    <a:gd name="connsiteY9" fmla="*/ 1520126 h 2647651"/>
                    <a:gd name="connsiteX10" fmla="*/ 1114710 w 2026512"/>
                    <a:gd name="connsiteY10" fmla="*/ 1572080 h 2647651"/>
                    <a:gd name="connsiteX11" fmla="*/ 1036778 w 2026512"/>
                    <a:gd name="connsiteY11" fmla="*/ 1436998 h 2647651"/>
                    <a:gd name="connsiteX12" fmla="*/ 1132894 w 2026512"/>
                    <a:gd name="connsiteY12" fmla="*/ 1286330 h 2647651"/>
                    <a:gd name="connsiteX13" fmla="*/ 1156273 w 2026512"/>
                    <a:gd name="connsiteY13" fmla="*/ 1236973 h 2647651"/>
                    <a:gd name="connsiteX14" fmla="*/ 1153676 w 2026512"/>
                    <a:gd name="connsiteY14" fmla="*/ 1112282 h 2647651"/>
                    <a:gd name="connsiteX15" fmla="*/ 1236803 w 2026512"/>
                    <a:gd name="connsiteY15" fmla="*/ 1031753 h 2647651"/>
                    <a:gd name="connsiteX16" fmla="*/ 1273171 w 2026512"/>
                    <a:gd name="connsiteY16" fmla="*/ 1070719 h 2647651"/>
                    <a:gd name="connsiteX17" fmla="*/ 1218619 w 2026512"/>
                    <a:gd name="connsiteY17" fmla="*/ 1182421 h 2647651"/>
                    <a:gd name="connsiteX18" fmla="*/ 1278366 w 2026512"/>
                    <a:gd name="connsiteY18" fmla="*/ 1244766 h 2647651"/>
                    <a:gd name="connsiteX19" fmla="*/ 1309539 w 2026512"/>
                    <a:gd name="connsiteY19" fmla="*/ 1166835 h 2647651"/>
                    <a:gd name="connsiteX20" fmla="*/ 1452414 w 2026512"/>
                    <a:gd name="connsiteY20" fmla="*/ 1091501 h 2647651"/>
                    <a:gd name="connsiteX21" fmla="*/ 1506966 w 2026512"/>
                    <a:gd name="connsiteY21" fmla="*/ 969407 h 2647651"/>
                    <a:gd name="connsiteX22" fmla="*/ 1610876 w 2026512"/>
                    <a:gd name="connsiteY22" fmla="*/ 881085 h 2647651"/>
                    <a:gd name="connsiteX23" fmla="*/ 1610876 w 2026512"/>
                    <a:gd name="connsiteY23" fmla="*/ 779773 h 2647651"/>
                    <a:gd name="connsiteX24" fmla="*/ 1688807 w 2026512"/>
                    <a:gd name="connsiteY24" fmla="*/ 569357 h 2647651"/>
                    <a:gd name="connsiteX25" fmla="*/ 1649841 w 2026512"/>
                    <a:gd name="connsiteY25" fmla="*/ 413494 h 2647651"/>
                    <a:gd name="connsiteX26" fmla="*/ 1597887 w 2026512"/>
                    <a:gd name="connsiteY26" fmla="*/ 416091 h 2647651"/>
                    <a:gd name="connsiteX27" fmla="*/ 1634255 w 2026512"/>
                    <a:gd name="connsiteY27" fmla="*/ 348551 h 2647651"/>
                    <a:gd name="connsiteX28" fmla="*/ 1608278 w 2026512"/>
                    <a:gd name="connsiteY28" fmla="*/ 275814 h 2647651"/>
                    <a:gd name="connsiteX29" fmla="*/ 1662830 w 2026512"/>
                    <a:gd name="connsiteY29" fmla="*/ 187491 h 2647651"/>
                    <a:gd name="connsiteX30" fmla="*/ 1670623 w 2026512"/>
                    <a:gd name="connsiteY30" fmla="*/ 104364 h 2647651"/>
                    <a:gd name="connsiteX31" fmla="*/ 1769337 w 2026512"/>
                    <a:gd name="connsiteY31" fmla="*/ 169307 h 2647651"/>
                    <a:gd name="connsiteX32" fmla="*/ 1818694 w 2026512"/>
                    <a:gd name="connsiteY32" fmla="*/ 106962 h 2647651"/>
                    <a:gd name="connsiteX33" fmla="*/ 1764141 w 2026512"/>
                    <a:gd name="connsiteY33" fmla="*/ 91376 h 2647651"/>
                    <a:gd name="connsiteX34" fmla="*/ 1735566 w 2026512"/>
                    <a:gd name="connsiteY34" fmla="*/ 34226 h 2647651"/>
                    <a:gd name="connsiteX35" fmla="*/ 1795314 w 2026512"/>
                    <a:gd name="connsiteY35" fmla="*/ 18639 h 2647651"/>
                    <a:gd name="connsiteX36" fmla="*/ 1847269 w 2026512"/>
                    <a:gd name="connsiteY36" fmla="*/ 55007 h 2647651"/>
                    <a:gd name="connsiteX37" fmla="*/ 1883637 w 2026512"/>
                    <a:gd name="connsiteY37" fmla="*/ 205676 h 2647651"/>
                    <a:gd name="connsiteX38" fmla="*/ 1964166 w 2026512"/>
                    <a:gd name="connsiteY38" fmla="*/ 299194 h 2647651"/>
                    <a:gd name="connsiteX39" fmla="*/ 2026512 w 2026512"/>
                    <a:gd name="connsiteY39" fmla="*/ 442069 h 2647651"/>
                    <a:gd name="connsiteX40" fmla="*/ 2018719 w 2026512"/>
                    <a:gd name="connsiteY40" fmla="*/ 566760 h 2647651"/>
                    <a:gd name="connsiteX41" fmla="*/ 1974557 w 2026512"/>
                    <a:gd name="connsiteY41" fmla="*/ 613519 h 2647651"/>
                    <a:gd name="connsiteX42" fmla="*/ 1982351 w 2026512"/>
                    <a:gd name="connsiteY42" fmla="*/ 756394 h 2647651"/>
                    <a:gd name="connsiteX43" fmla="*/ 1922603 w 2026512"/>
                    <a:gd name="connsiteY43" fmla="*/ 746003 h 2647651"/>
                    <a:gd name="connsiteX44" fmla="*/ 1883637 w 2026512"/>
                    <a:gd name="connsiteY44" fmla="*/ 800555 h 2647651"/>
                    <a:gd name="connsiteX45" fmla="*/ 1938189 w 2026512"/>
                    <a:gd name="connsiteY45" fmla="*/ 972005 h 2647651"/>
                    <a:gd name="connsiteX46" fmla="*/ 1909614 w 2026512"/>
                    <a:gd name="connsiteY46" fmla="*/ 1133064 h 2647651"/>
                    <a:gd name="connsiteX47" fmla="*/ 1896626 w 2026512"/>
                    <a:gd name="connsiteY47" fmla="*/ 1255157 h 2647651"/>
                    <a:gd name="connsiteX48" fmla="*/ 1940787 w 2026512"/>
                    <a:gd name="connsiteY48" fmla="*/ 1379848 h 2647651"/>
                    <a:gd name="connsiteX49" fmla="*/ 1873246 w 2026512"/>
                    <a:gd name="connsiteY49" fmla="*/ 1444791 h 2647651"/>
                    <a:gd name="connsiteX50" fmla="*/ 1888832 w 2026512"/>
                    <a:gd name="connsiteY50" fmla="*/ 1522723 h 2647651"/>
                    <a:gd name="connsiteX51" fmla="*/ 1818694 w 2026512"/>
                    <a:gd name="connsiteY51" fmla="*/ 1546103 h 2647651"/>
                    <a:gd name="connsiteX52" fmla="*/ 1818694 w 2026512"/>
                    <a:gd name="connsiteY52" fmla="*/ 1603253 h 2647651"/>
                    <a:gd name="connsiteX53" fmla="*/ 1784923 w 2026512"/>
                    <a:gd name="connsiteY53" fmla="*/ 1530516 h 2647651"/>
                    <a:gd name="connsiteX54" fmla="*/ 1795314 w 2026512"/>
                    <a:gd name="connsiteY54" fmla="*/ 1418814 h 2647651"/>
                    <a:gd name="connsiteX55" fmla="*/ 1790119 w 2026512"/>
                    <a:gd name="connsiteY55" fmla="*/ 1447389 h 2647651"/>
                    <a:gd name="connsiteX56" fmla="*/ 1732969 w 2026512"/>
                    <a:gd name="connsiteY56" fmla="*/ 1530516 h 2647651"/>
                    <a:gd name="connsiteX57" fmla="*/ 1675819 w 2026512"/>
                    <a:gd name="connsiteY57" fmla="*/ 1553896 h 2647651"/>
                    <a:gd name="connsiteX58" fmla="*/ 1665428 w 2026512"/>
                    <a:gd name="connsiteY58" fmla="*/ 1696771 h 2647651"/>
                    <a:gd name="connsiteX59" fmla="*/ 1616071 w 2026512"/>
                    <a:gd name="connsiteY59" fmla="*/ 1696771 h 2647651"/>
                    <a:gd name="connsiteX60" fmla="*/ 1621266 w 2026512"/>
                    <a:gd name="connsiteY60" fmla="*/ 1673391 h 2647651"/>
                    <a:gd name="connsiteX61" fmla="*/ 1582301 w 2026512"/>
                    <a:gd name="connsiteY61" fmla="*/ 1579873 h 2647651"/>
                    <a:gd name="connsiteX62" fmla="*/ 1522553 w 2026512"/>
                    <a:gd name="connsiteY62" fmla="*/ 1660403 h 2647651"/>
                    <a:gd name="connsiteX63" fmla="*/ 1491380 w 2026512"/>
                    <a:gd name="connsiteY63" fmla="*/ 1699369 h 2647651"/>
                    <a:gd name="connsiteX64" fmla="*/ 1377080 w 2026512"/>
                    <a:gd name="connsiteY64" fmla="*/ 1709760 h 2647651"/>
                    <a:gd name="connsiteX65" fmla="*/ 1280964 w 2026512"/>
                    <a:gd name="connsiteY65" fmla="*/ 1743530 h 2647651"/>
                    <a:gd name="connsiteX66" fmla="*/ 1319930 w 2026512"/>
                    <a:gd name="connsiteY66" fmla="*/ 1694173 h 2647651"/>
                    <a:gd name="connsiteX67" fmla="*/ 1267976 w 2026512"/>
                    <a:gd name="connsiteY67" fmla="*/ 1694173 h 2647651"/>
                    <a:gd name="connsiteX68" fmla="*/ 1234205 w 2026512"/>
                    <a:gd name="connsiteY68" fmla="*/ 1678587 h 2647651"/>
                    <a:gd name="connsiteX69" fmla="*/ 1197837 w 2026512"/>
                    <a:gd name="connsiteY69" fmla="*/ 1629230 h 2647651"/>
                    <a:gd name="connsiteX70" fmla="*/ 1184848 w 2026512"/>
                    <a:gd name="connsiteY70" fmla="*/ 1738335 h 2647651"/>
                    <a:gd name="connsiteX71" fmla="*/ 1267976 w 2026512"/>
                    <a:gd name="connsiteY71" fmla="*/ 1800680 h 2647651"/>
                    <a:gd name="connsiteX72" fmla="*/ 1151078 w 2026512"/>
                    <a:gd name="connsiteY72" fmla="*/ 1865623 h 2647651"/>
                    <a:gd name="connsiteX73" fmla="*/ 966639 w 2026512"/>
                    <a:gd name="connsiteY73" fmla="*/ 1727944 h 2647651"/>
                    <a:gd name="connsiteX74" fmla="*/ 901696 w 2026512"/>
                    <a:gd name="connsiteY74" fmla="*/ 1777301 h 2647651"/>
                    <a:gd name="connsiteX75" fmla="*/ 875719 w 2026512"/>
                    <a:gd name="connsiteY75" fmla="*/ 1761714 h 2647651"/>
                    <a:gd name="connsiteX76" fmla="*/ 366564 w 2026512"/>
                    <a:gd name="connsiteY76" fmla="*/ 1909785 h 2647651"/>
                    <a:gd name="connsiteX77" fmla="*/ 197712 w 2026512"/>
                    <a:gd name="connsiteY77" fmla="*/ 1995510 h 2647651"/>
                    <a:gd name="connsiteX78" fmla="*/ 239276 w 2026512"/>
                    <a:gd name="connsiteY78" fmla="*/ 2478687 h 2647651"/>
                    <a:gd name="connsiteX79" fmla="*/ 231482 w 2026512"/>
                    <a:gd name="connsiteY79" fmla="*/ 2603378 h 2647651"/>
                    <a:gd name="connsiteX80" fmla="*/ 176930 w 2026512"/>
                    <a:gd name="connsiteY80" fmla="*/ 2590389 h 2647651"/>
                    <a:gd name="connsiteX81" fmla="*/ 176930 w 2026512"/>
                    <a:gd name="connsiteY81" fmla="*/ 2637148 h 2647651"/>
                    <a:gd name="connsiteX0" fmla="*/ 80541 w 1930123"/>
                    <a:gd name="connsiteY0" fmla="*/ 2637148 h 2637151"/>
                    <a:gd name="connsiteX1" fmla="*/ 12 w 1930123"/>
                    <a:gd name="connsiteY1" fmla="*/ 1889003 h 2637151"/>
                    <a:gd name="connsiteX2" fmla="*/ 85737 w 1930123"/>
                    <a:gd name="connsiteY2" fmla="*/ 1889003 h 2637151"/>
                    <a:gd name="connsiteX3" fmla="*/ 264980 w 1930123"/>
                    <a:gd name="connsiteY3" fmla="*/ 1717553 h 2637151"/>
                    <a:gd name="connsiteX4" fmla="*/ 423441 w 1930123"/>
                    <a:gd name="connsiteY4" fmla="*/ 1566885 h 2637151"/>
                    <a:gd name="connsiteX5" fmla="*/ 465005 w 1930123"/>
                    <a:gd name="connsiteY5" fmla="*/ 1608448 h 2637151"/>
                    <a:gd name="connsiteX6" fmla="*/ 627507 w 1930123"/>
                    <a:gd name="connsiteY6" fmla="*/ 1566595 h 2637151"/>
                    <a:gd name="connsiteX7" fmla="*/ 761146 w 1930123"/>
                    <a:gd name="connsiteY7" fmla="*/ 1507137 h 2637151"/>
                    <a:gd name="connsiteX8" fmla="*/ 929998 w 1930123"/>
                    <a:gd name="connsiteY8" fmla="*/ 1520126 h 2637151"/>
                    <a:gd name="connsiteX9" fmla="*/ 1018321 w 1930123"/>
                    <a:gd name="connsiteY9" fmla="*/ 1572080 h 2637151"/>
                    <a:gd name="connsiteX10" fmla="*/ 940389 w 1930123"/>
                    <a:gd name="connsiteY10" fmla="*/ 1436998 h 2637151"/>
                    <a:gd name="connsiteX11" fmla="*/ 1036505 w 1930123"/>
                    <a:gd name="connsiteY11" fmla="*/ 1286330 h 2637151"/>
                    <a:gd name="connsiteX12" fmla="*/ 1059884 w 1930123"/>
                    <a:gd name="connsiteY12" fmla="*/ 1236973 h 2637151"/>
                    <a:gd name="connsiteX13" fmla="*/ 1057287 w 1930123"/>
                    <a:gd name="connsiteY13" fmla="*/ 1112282 h 2637151"/>
                    <a:gd name="connsiteX14" fmla="*/ 1140414 w 1930123"/>
                    <a:gd name="connsiteY14" fmla="*/ 1031753 h 2637151"/>
                    <a:gd name="connsiteX15" fmla="*/ 1176782 w 1930123"/>
                    <a:gd name="connsiteY15" fmla="*/ 1070719 h 2637151"/>
                    <a:gd name="connsiteX16" fmla="*/ 1122230 w 1930123"/>
                    <a:gd name="connsiteY16" fmla="*/ 1182421 h 2637151"/>
                    <a:gd name="connsiteX17" fmla="*/ 1181977 w 1930123"/>
                    <a:gd name="connsiteY17" fmla="*/ 1244766 h 2637151"/>
                    <a:gd name="connsiteX18" fmla="*/ 1213150 w 1930123"/>
                    <a:gd name="connsiteY18" fmla="*/ 1166835 h 2637151"/>
                    <a:gd name="connsiteX19" fmla="*/ 1356025 w 1930123"/>
                    <a:gd name="connsiteY19" fmla="*/ 1091501 h 2637151"/>
                    <a:gd name="connsiteX20" fmla="*/ 1410577 w 1930123"/>
                    <a:gd name="connsiteY20" fmla="*/ 969407 h 2637151"/>
                    <a:gd name="connsiteX21" fmla="*/ 1514487 w 1930123"/>
                    <a:gd name="connsiteY21" fmla="*/ 881085 h 2637151"/>
                    <a:gd name="connsiteX22" fmla="*/ 1514487 w 1930123"/>
                    <a:gd name="connsiteY22" fmla="*/ 779773 h 2637151"/>
                    <a:gd name="connsiteX23" fmla="*/ 1592418 w 1930123"/>
                    <a:gd name="connsiteY23" fmla="*/ 569357 h 2637151"/>
                    <a:gd name="connsiteX24" fmla="*/ 1553452 w 1930123"/>
                    <a:gd name="connsiteY24" fmla="*/ 413494 h 2637151"/>
                    <a:gd name="connsiteX25" fmla="*/ 1501498 w 1930123"/>
                    <a:gd name="connsiteY25" fmla="*/ 416091 h 2637151"/>
                    <a:gd name="connsiteX26" fmla="*/ 1537866 w 1930123"/>
                    <a:gd name="connsiteY26" fmla="*/ 348551 h 2637151"/>
                    <a:gd name="connsiteX27" fmla="*/ 1511889 w 1930123"/>
                    <a:gd name="connsiteY27" fmla="*/ 275814 h 2637151"/>
                    <a:gd name="connsiteX28" fmla="*/ 1566441 w 1930123"/>
                    <a:gd name="connsiteY28" fmla="*/ 187491 h 2637151"/>
                    <a:gd name="connsiteX29" fmla="*/ 1574234 w 1930123"/>
                    <a:gd name="connsiteY29" fmla="*/ 104364 h 2637151"/>
                    <a:gd name="connsiteX30" fmla="*/ 1672948 w 1930123"/>
                    <a:gd name="connsiteY30" fmla="*/ 169307 h 2637151"/>
                    <a:gd name="connsiteX31" fmla="*/ 1722305 w 1930123"/>
                    <a:gd name="connsiteY31" fmla="*/ 106962 h 2637151"/>
                    <a:gd name="connsiteX32" fmla="*/ 1667752 w 1930123"/>
                    <a:gd name="connsiteY32" fmla="*/ 91376 h 2637151"/>
                    <a:gd name="connsiteX33" fmla="*/ 1639177 w 1930123"/>
                    <a:gd name="connsiteY33" fmla="*/ 34226 h 2637151"/>
                    <a:gd name="connsiteX34" fmla="*/ 1698925 w 1930123"/>
                    <a:gd name="connsiteY34" fmla="*/ 18639 h 2637151"/>
                    <a:gd name="connsiteX35" fmla="*/ 1750880 w 1930123"/>
                    <a:gd name="connsiteY35" fmla="*/ 55007 h 2637151"/>
                    <a:gd name="connsiteX36" fmla="*/ 1787248 w 1930123"/>
                    <a:gd name="connsiteY36" fmla="*/ 205676 h 2637151"/>
                    <a:gd name="connsiteX37" fmla="*/ 1867777 w 1930123"/>
                    <a:gd name="connsiteY37" fmla="*/ 299194 h 2637151"/>
                    <a:gd name="connsiteX38" fmla="*/ 1930123 w 1930123"/>
                    <a:gd name="connsiteY38" fmla="*/ 442069 h 2637151"/>
                    <a:gd name="connsiteX39" fmla="*/ 1922330 w 1930123"/>
                    <a:gd name="connsiteY39" fmla="*/ 566760 h 2637151"/>
                    <a:gd name="connsiteX40" fmla="*/ 1878168 w 1930123"/>
                    <a:gd name="connsiteY40" fmla="*/ 613519 h 2637151"/>
                    <a:gd name="connsiteX41" fmla="*/ 1885962 w 1930123"/>
                    <a:gd name="connsiteY41" fmla="*/ 756394 h 2637151"/>
                    <a:gd name="connsiteX42" fmla="*/ 1826214 w 1930123"/>
                    <a:gd name="connsiteY42" fmla="*/ 746003 h 2637151"/>
                    <a:gd name="connsiteX43" fmla="*/ 1787248 w 1930123"/>
                    <a:gd name="connsiteY43" fmla="*/ 800555 h 2637151"/>
                    <a:gd name="connsiteX44" fmla="*/ 1841800 w 1930123"/>
                    <a:gd name="connsiteY44" fmla="*/ 972005 h 2637151"/>
                    <a:gd name="connsiteX45" fmla="*/ 1813225 w 1930123"/>
                    <a:gd name="connsiteY45" fmla="*/ 1133064 h 2637151"/>
                    <a:gd name="connsiteX46" fmla="*/ 1800237 w 1930123"/>
                    <a:gd name="connsiteY46" fmla="*/ 1255157 h 2637151"/>
                    <a:gd name="connsiteX47" fmla="*/ 1844398 w 1930123"/>
                    <a:gd name="connsiteY47" fmla="*/ 1379848 h 2637151"/>
                    <a:gd name="connsiteX48" fmla="*/ 1776857 w 1930123"/>
                    <a:gd name="connsiteY48" fmla="*/ 1444791 h 2637151"/>
                    <a:gd name="connsiteX49" fmla="*/ 1792443 w 1930123"/>
                    <a:gd name="connsiteY49" fmla="*/ 1522723 h 2637151"/>
                    <a:gd name="connsiteX50" fmla="*/ 1722305 w 1930123"/>
                    <a:gd name="connsiteY50" fmla="*/ 1546103 h 2637151"/>
                    <a:gd name="connsiteX51" fmla="*/ 1722305 w 1930123"/>
                    <a:gd name="connsiteY51" fmla="*/ 1603253 h 2637151"/>
                    <a:gd name="connsiteX52" fmla="*/ 1688534 w 1930123"/>
                    <a:gd name="connsiteY52" fmla="*/ 1530516 h 2637151"/>
                    <a:gd name="connsiteX53" fmla="*/ 1698925 w 1930123"/>
                    <a:gd name="connsiteY53" fmla="*/ 1418814 h 2637151"/>
                    <a:gd name="connsiteX54" fmla="*/ 1693730 w 1930123"/>
                    <a:gd name="connsiteY54" fmla="*/ 1447389 h 2637151"/>
                    <a:gd name="connsiteX55" fmla="*/ 1636580 w 1930123"/>
                    <a:gd name="connsiteY55" fmla="*/ 1530516 h 2637151"/>
                    <a:gd name="connsiteX56" fmla="*/ 1579430 w 1930123"/>
                    <a:gd name="connsiteY56" fmla="*/ 1553896 h 2637151"/>
                    <a:gd name="connsiteX57" fmla="*/ 1569039 w 1930123"/>
                    <a:gd name="connsiteY57" fmla="*/ 1696771 h 2637151"/>
                    <a:gd name="connsiteX58" fmla="*/ 1519682 w 1930123"/>
                    <a:gd name="connsiteY58" fmla="*/ 1696771 h 2637151"/>
                    <a:gd name="connsiteX59" fmla="*/ 1524877 w 1930123"/>
                    <a:gd name="connsiteY59" fmla="*/ 1673391 h 2637151"/>
                    <a:gd name="connsiteX60" fmla="*/ 1485912 w 1930123"/>
                    <a:gd name="connsiteY60" fmla="*/ 1579873 h 2637151"/>
                    <a:gd name="connsiteX61" fmla="*/ 1426164 w 1930123"/>
                    <a:gd name="connsiteY61" fmla="*/ 1660403 h 2637151"/>
                    <a:gd name="connsiteX62" fmla="*/ 1394991 w 1930123"/>
                    <a:gd name="connsiteY62" fmla="*/ 1699369 h 2637151"/>
                    <a:gd name="connsiteX63" fmla="*/ 1280691 w 1930123"/>
                    <a:gd name="connsiteY63" fmla="*/ 1709760 h 2637151"/>
                    <a:gd name="connsiteX64" fmla="*/ 1184575 w 1930123"/>
                    <a:gd name="connsiteY64" fmla="*/ 1743530 h 2637151"/>
                    <a:gd name="connsiteX65" fmla="*/ 1223541 w 1930123"/>
                    <a:gd name="connsiteY65" fmla="*/ 1694173 h 2637151"/>
                    <a:gd name="connsiteX66" fmla="*/ 1171587 w 1930123"/>
                    <a:gd name="connsiteY66" fmla="*/ 1694173 h 2637151"/>
                    <a:gd name="connsiteX67" fmla="*/ 1137816 w 1930123"/>
                    <a:gd name="connsiteY67" fmla="*/ 1678587 h 2637151"/>
                    <a:gd name="connsiteX68" fmla="*/ 1101448 w 1930123"/>
                    <a:gd name="connsiteY68" fmla="*/ 1629230 h 2637151"/>
                    <a:gd name="connsiteX69" fmla="*/ 1088459 w 1930123"/>
                    <a:gd name="connsiteY69" fmla="*/ 1738335 h 2637151"/>
                    <a:gd name="connsiteX70" fmla="*/ 1171587 w 1930123"/>
                    <a:gd name="connsiteY70" fmla="*/ 1800680 h 2637151"/>
                    <a:gd name="connsiteX71" fmla="*/ 1054689 w 1930123"/>
                    <a:gd name="connsiteY71" fmla="*/ 1865623 h 2637151"/>
                    <a:gd name="connsiteX72" fmla="*/ 870250 w 1930123"/>
                    <a:gd name="connsiteY72" fmla="*/ 1727944 h 2637151"/>
                    <a:gd name="connsiteX73" fmla="*/ 805307 w 1930123"/>
                    <a:gd name="connsiteY73" fmla="*/ 1777301 h 2637151"/>
                    <a:gd name="connsiteX74" fmla="*/ 779330 w 1930123"/>
                    <a:gd name="connsiteY74" fmla="*/ 1761714 h 2637151"/>
                    <a:gd name="connsiteX75" fmla="*/ 270175 w 1930123"/>
                    <a:gd name="connsiteY75" fmla="*/ 1909785 h 2637151"/>
                    <a:gd name="connsiteX76" fmla="*/ 101323 w 1930123"/>
                    <a:gd name="connsiteY76" fmla="*/ 1995510 h 2637151"/>
                    <a:gd name="connsiteX77" fmla="*/ 142887 w 1930123"/>
                    <a:gd name="connsiteY77" fmla="*/ 2478687 h 2637151"/>
                    <a:gd name="connsiteX78" fmla="*/ 135093 w 1930123"/>
                    <a:gd name="connsiteY78" fmla="*/ 2603378 h 2637151"/>
                    <a:gd name="connsiteX79" fmla="*/ 80541 w 1930123"/>
                    <a:gd name="connsiteY79" fmla="*/ 2590389 h 2637151"/>
                    <a:gd name="connsiteX80" fmla="*/ 80541 w 1930123"/>
                    <a:gd name="connsiteY80" fmla="*/ 2637148 h 2637151"/>
                    <a:gd name="connsiteX0" fmla="*/ 80533 w 1930115"/>
                    <a:gd name="connsiteY0" fmla="*/ 2590389 h 2604034"/>
                    <a:gd name="connsiteX1" fmla="*/ 4 w 1930115"/>
                    <a:gd name="connsiteY1" fmla="*/ 1889003 h 2604034"/>
                    <a:gd name="connsiteX2" fmla="*/ 85729 w 1930115"/>
                    <a:gd name="connsiteY2" fmla="*/ 1889003 h 2604034"/>
                    <a:gd name="connsiteX3" fmla="*/ 264972 w 1930115"/>
                    <a:gd name="connsiteY3" fmla="*/ 1717553 h 2604034"/>
                    <a:gd name="connsiteX4" fmla="*/ 423433 w 1930115"/>
                    <a:gd name="connsiteY4" fmla="*/ 1566885 h 2604034"/>
                    <a:gd name="connsiteX5" fmla="*/ 464997 w 1930115"/>
                    <a:gd name="connsiteY5" fmla="*/ 1608448 h 2604034"/>
                    <a:gd name="connsiteX6" fmla="*/ 627499 w 1930115"/>
                    <a:gd name="connsiteY6" fmla="*/ 1566595 h 2604034"/>
                    <a:gd name="connsiteX7" fmla="*/ 761138 w 1930115"/>
                    <a:gd name="connsiteY7" fmla="*/ 1507137 h 2604034"/>
                    <a:gd name="connsiteX8" fmla="*/ 929990 w 1930115"/>
                    <a:gd name="connsiteY8" fmla="*/ 1520126 h 2604034"/>
                    <a:gd name="connsiteX9" fmla="*/ 1018313 w 1930115"/>
                    <a:gd name="connsiteY9" fmla="*/ 1572080 h 2604034"/>
                    <a:gd name="connsiteX10" fmla="*/ 940381 w 1930115"/>
                    <a:gd name="connsiteY10" fmla="*/ 1436998 h 2604034"/>
                    <a:gd name="connsiteX11" fmla="*/ 1036497 w 1930115"/>
                    <a:gd name="connsiteY11" fmla="*/ 1286330 h 2604034"/>
                    <a:gd name="connsiteX12" fmla="*/ 1059876 w 1930115"/>
                    <a:gd name="connsiteY12" fmla="*/ 1236973 h 2604034"/>
                    <a:gd name="connsiteX13" fmla="*/ 1057279 w 1930115"/>
                    <a:gd name="connsiteY13" fmla="*/ 1112282 h 2604034"/>
                    <a:gd name="connsiteX14" fmla="*/ 1140406 w 1930115"/>
                    <a:gd name="connsiteY14" fmla="*/ 1031753 h 2604034"/>
                    <a:gd name="connsiteX15" fmla="*/ 1176774 w 1930115"/>
                    <a:gd name="connsiteY15" fmla="*/ 1070719 h 2604034"/>
                    <a:gd name="connsiteX16" fmla="*/ 1122222 w 1930115"/>
                    <a:gd name="connsiteY16" fmla="*/ 1182421 h 2604034"/>
                    <a:gd name="connsiteX17" fmla="*/ 1181969 w 1930115"/>
                    <a:gd name="connsiteY17" fmla="*/ 1244766 h 2604034"/>
                    <a:gd name="connsiteX18" fmla="*/ 1213142 w 1930115"/>
                    <a:gd name="connsiteY18" fmla="*/ 1166835 h 2604034"/>
                    <a:gd name="connsiteX19" fmla="*/ 1356017 w 1930115"/>
                    <a:gd name="connsiteY19" fmla="*/ 1091501 h 2604034"/>
                    <a:gd name="connsiteX20" fmla="*/ 1410569 w 1930115"/>
                    <a:gd name="connsiteY20" fmla="*/ 969407 h 2604034"/>
                    <a:gd name="connsiteX21" fmla="*/ 1514479 w 1930115"/>
                    <a:gd name="connsiteY21" fmla="*/ 881085 h 2604034"/>
                    <a:gd name="connsiteX22" fmla="*/ 1514479 w 1930115"/>
                    <a:gd name="connsiteY22" fmla="*/ 779773 h 2604034"/>
                    <a:gd name="connsiteX23" fmla="*/ 1592410 w 1930115"/>
                    <a:gd name="connsiteY23" fmla="*/ 569357 h 2604034"/>
                    <a:gd name="connsiteX24" fmla="*/ 1553444 w 1930115"/>
                    <a:gd name="connsiteY24" fmla="*/ 413494 h 2604034"/>
                    <a:gd name="connsiteX25" fmla="*/ 1501490 w 1930115"/>
                    <a:gd name="connsiteY25" fmla="*/ 416091 h 2604034"/>
                    <a:gd name="connsiteX26" fmla="*/ 1537858 w 1930115"/>
                    <a:gd name="connsiteY26" fmla="*/ 348551 h 2604034"/>
                    <a:gd name="connsiteX27" fmla="*/ 1511881 w 1930115"/>
                    <a:gd name="connsiteY27" fmla="*/ 275814 h 2604034"/>
                    <a:gd name="connsiteX28" fmla="*/ 1566433 w 1930115"/>
                    <a:gd name="connsiteY28" fmla="*/ 187491 h 2604034"/>
                    <a:gd name="connsiteX29" fmla="*/ 1574226 w 1930115"/>
                    <a:gd name="connsiteY29" fmla="*/ 104364 h 2604034"/>
                    <a:gd name="connsiteX30" fmla="*/ 1672940 w 1930115"/>
                    <a:gd name="connsiteY30" fmla="*/ 169307 h 2604034"/>
                    <a:gd name="connsiteX31" fmla="*/ 1722297 w 1930115"/>
                    <a:gd name="connsiteY31" fmla="*/ 106962 h 2604034"/>
                    <a:gd name="connsiteX32" fmla="*/ 1667744 w 1930115"/>
                    <a:gd name="connsiteY32" fmla="*/ 91376 h 2604034"/>
                    <a:gd name="connsiteX33" fmla="*/ 1639169 w 1930115"/>
                    <a:gd name="connsiteY33" fmla="*/ 34226 h 2604034"/>
                    <a:gd name="connsiteX34" fmla="*/ 1698917 w 1930115"/>
                    <a:gd name="connsiteY34" fmla="*/ 18639 h 2604034"/>
                    <a:gd name="connsiteX35" fmla="*/ 1750872 w 1930115"/>
                    <a:gd name="connsiteY35" fmla="*/ 55007 h 2604034"/>
                    <a:gd name="connsiteX36" fmla="*/ 1787240 w 1930115"/>
                    <a:gd name="connsiteY36" fmla="*/ 205676 h 2604034"/>
                    <a:gd name="connsiteX37" fmla="*/ 1867769 w 1930115"/>
                    <a:gd name="connsiteY37" fmla="*/ 299194 h 2604034"/>
                    <a:gd name="connsiteX38" fmla="*/ 1930115 w 1930115"/>
                    <a:gd name="connsiteY38" fmla="*/ 442069 h 2604034"/>
                    <a:gd name="connsiteX39" fmla="*/ 1922322 w 1930115"/>
                    <a:gd name="connsiteY39" fmla="*/ 566760 h 2604034"/>
                    <a:gd name="connsiteX40" fmla="*/ 1878160 w 1930115"/>
                    <a:gd name="connsiteY40" fmla="*/ 613519 h 2604034"/>
                    <a:gd name="connsiteX41" fmla="*/ 1885954 w 1930115"/>
                    <a:gd name="connsiteY41" fmla="*/ 756394 h 2604034"/>
                    <a:gd name="connsiteX42" fmla="*/ 1826206 w 1930115"/>
                    <a:gd name="connsiteY42" fmla="*/ 746003 h 2604034"/>
                    <a:gd name="connsiteX43" fmla="*/ 1787240 w 1930115"/>
                    <a:gd name="connsiteY43" fmla="*/ 800555 h 2604034"/>
                    <a:gd name="connsiteX44" fmla="*/ 1841792 w 1930115"/>
                    <a:gd name="connsiteY44" fmla="*/ 972005 h 2604034"/>
                    <a:gd name="connsiteX45" fmla="*/ 1813217 w 1930115"/>
                    <a:gd name="connsiteY45" fmla="*/ 1133064 h 2604034"/>
                    <a:gd name="connsiteX46" fmla="*/ 1800229 w 1930115"/>
                    <a:gd name="connsiteY46" fmla="*/ 1255157 h 2604034"/>
                    <a:gd name="connsiteX47" fmla="*/ 1844390 w 1930115"/>
                    <a:gd name="connsiteY47" fmla="*/ 1379848 h 2604034"/>
                    <a:gd name="connsiteX48" fmla="*/ 1776849 w 1930115"/>
                    <a:gd name="connsiteY48" fmla="*/ 1444791 h 2604034"/>
                    <a:gd name="connsiteX49" fmla="*/ 1792435 w 1930115"/>
                    <a:gd name="connsiteY49" fmla="*/ 1522723 h 2604034"/>
                    <a:gd name="connsiteX50" fmla="*/ 1722297 w 1930115"/>
                    <a:gd name="connsiteY50" fmla="*/ 1546103 h 2604034"/>
                    <a:gd name="connsiteX51" fmla="*/ 1722297 w 1930115"/>
                    <a:gd name="connsiteY51" fmla="*/ 1603253 h 2604034"/>
                    <a:gd name="connsiteX52" fmla="*/ 1688526 w 1930115"/>
                    <a:gd name="connsiteY52" fmla="*/ 1530516 h 2604034"/>
                    <a:gd name="connsiteX53" fmla="*/ 1698917 w 1930115"/>
                    <a:gd name="connsiteY53" fmla="*/ 1418814 h 2604034"/>
                    <a:gd name="connsiteX54" fmla="*/ 1693722 w 1930115"/>
                    <a:gd name="connsiteY54" fmla="*/ 1447389 h 2604034"/>
                    <a:gd name="connsiteX55" fmla="*/ 1636572 w 1930115"/>
                    <a:gd name="connsiteY55" fmla="*/ 1530516 h 2604034"/>
                    <a:gd name="connsiteX56" fmla="*/ 1579422 w 1930115"/>
                    <a:gd name="connsiteY56" fmla="*/ 1553896 h 2604034"/>
                    <a:gd name="connsiteX57" fmla="*/ 1569031 w 1930115"/>
                    <a:gd name="connsiteY57" fmla="*/ 1696771 h 2604034"/>
                    <a:gd name="connsiteX58" fmla="*/ 1519674 w 1930115"/>
                    <a:gd name="connsiteY58" fmla="*/ 1696771 h 2604034"/>
                    <a:gd name="connsiteX59" fmla="*/ 1524869 w 1930115"/>
                    <a:gd name="connsiteY59" fmla="*/ 1673391 h 2604034"/>
                    <a:gd name="connsiteX60" fmla="*/ 1485904 w 1930115"/>
                    <a:gd name="connsiteY60" fmla="*/ 1579873 h 2604034"/>
                    <a:gd name="connsiteX61" fmla="*/ 1426156 w 1930115"/>
                    <a:gd name="connsiteY61" fmla="*/ 1660403 h 2604034"/>
                    <a:gd name="connsiteX62" fmla="*/ 1394983 w 1930115"/>
                    <a:gd name="connsiteY62" fmla="*/ 1699369 h 2604034"/>
                    <a:gd name="connsiteX63" fmla="*/ 1280683 w 1930115"/>
                    <a:gd name="connsiteY63" fmla="*/ 1709760 h 2604034"/>
                    <a:gd name="connsiteX64" fmla="*/ 1184567 w 1930115"/>
                    <a:gd name="connsiteY64" fmla="*/ 1743530 h 2604034"/>
                    <a:gd name="connsiteX65" fmla="*/ 1223533 w 1930115"/>
                    <a:gd name="connsiteY65" fmla="*/ 1694173 h 2604034"/>
                    <a:gd name="connsiteX66" fmla="*/ 1171579 w 1930115"/>
                    <a:gd name="connsiteY66" fmla="*/ 1694173 h 2604034"/>
                    <a:gd name="connsiteX67" fmla="*/ 1137808 w 1930115"/>
                    <a:gd name="connsiteY67" fmla="*/ 1678587 h 2604034"/>
                    <a:gd name="connsiteX68" fmla="*/ 1101440 w 1930115"/>
                    <a:gd name="connsiteY68" fmla="*/ 1629230 h 2604034"/>
                    <a:gd name="connsiteX69" fmla="*/ 1088451 w 1930115"/>
                    <a:gd name="connsiteY69" fmla="*/ 1738335 h 2604034"/>
                    <a:gd name="connsiteX70" fmla="*/ 1171579 w 1930115"/>
                    <a:gd name="connsiteY70" fmla="*/ 1800680 h 2604034"/>
                    <a:gd name="connsiteX71" fmla="*/ 1054681 w 1930115"/>
                    <a:gd name="connsiteY71" fmla="*/ 1865623 h 2604034"/>
                    <a:gd name="connsiteX72" fmla="*/ 870242 w 1930115"/>
                    <a:gd name="connsiteY72" fmla="*/ 1727944 h 2604034"/>
                    <a:gd name="connsiteX73" fmla="*/ 805299 w 1930115"/>
                    <a:gd name="connsiteY73" fmla="*/ 1777301 h 2604034"/>
                    <a:gd name="connsiteX74" fmla="*/ 779322 w 1930115"/>
                    <a:gd name="connsiteY74" fmla="*/ 1761714 h 2604034"/>
                    <a:gd name="connsiteX75" fmla="*/ 270167 w 1930115"/>
                    <a:gd name="connsiteY75" fmla="*/ 1909785 h 2604034"/>
                    <a:gd name="connsiteX76" fmla="*/ 101315 w 1930115"/>
                    <a:gd name="connsiteY76" fmla="*/ 1995510 h 2604034"/>
                    <a:gd name="connsiteX77" fmla="*/ 142879 w 1930115"/>
                    <a:gd name="connsiteY77" fmla="*/ 2478687 h 2604034"/>
                    <a:gd name="connsiteX78" fmla="*/ 135085 w 1930115"/>
                    <a:gd name="connsiteY78" fmla="*/ 2603378 h 2604034"/>
                    <a:gd name="connsiteX79" fmla="*/ 80533 w 1930115"/>
                    <a:gd name="connsiteY79" fmla="*/ 2590389 h 2604034"/>
                    <a:gd name="connsiteX0" fmla="*/ 135085 w 1930115"/>
                    <a:gd name="connsiteY0" fmla="*/ 2603378 h 2603374"/>
                    <a:gd name="connsiteX1" fmla="*/ 4 w 1930115"/>
                    <a:gd name="connsiteY1" fmla="*/ 1889003 h 2603374"/>
                    <a:gd name="connsiteX2" fmla="*/ 85729 w 1930115"/>
                    <a:gd name="connsiteY2" fmla="*/ 1889003 h 2603374"/>
                    <a:gd name="connsiteX3" fmla="*/ 264972 w 1930115"/>
                    <a:gd name="connsiteY3" fmla="*/ 1717553 h 2603374"/>
                    <a:gd name="connsiteX4" fmla="*/ 423433 w 1930115"/>
                    <a:gd name="connsiteY4" fmla="*/ 1566885 h 2603374"/>
                    <a:gd name="connsiteX5" fmla="*/ 464997 w 1930115"/>
                    <a:gd name="connsiteY5" fmla="*/ 1608448 h 2603374"/>
                    <a:gd name="connsiteX6" fmla="*/ 627499 w 1930115"/>
                    <a:gd name="connsiteY6" fmla="*/ 1566595 h 2603374"/>
                    <a:gd name="connsiteX7" fmla="*/ 761138 w 1930115"/>
                    <a:gd name="connsiteY7" fmla="*/ 1507137 h 2603374"/>
                    <a:gd name="connsiteX8" fmla="*/ 929990 w 1930115"/>
                    <a:gd name="connsiteY8" fmla="*/ 1520126 h 2603374"/>
                    <a:gd name="connsiteX9" fmla="*/ 1018313 w 1930115"/>
                    <a:gd name="connsiteY9" fmla="*/ 1572080 h 2603374"/>
                    <a:gd name="connsiteX10" fmla="*/ 940381 w 1930115"/>
                    <a:gd name="connsiteY10" fmla="*/ 1436998 h 2603374"/>
                    <a:gd name="connsiteX11" fmla="*/ 1036497 w 1930115"/>
                    <a:gd name="connsiteY11" fmla="*/ 1286330 h 2603374"/>
                    <a:gd name="connsiteX12" fmla="*/ 1059876 w 1930115"/>
                    <a:gd name="connsiteY12" fmla="*/ 1236973 h 2603374"/>
                    <a:gd name="connsiteX13" fmla="*/ 1057279 w 1930115"/>
                    <a:gd name="connsiteY13" fmla="*/ 1112282 h 2603374"/>
                    <a:gd name="connsiteX14" fmla="*/ 1140406 w 1930115"/>
                    <a:gd name="connsiteY14" fmla="*/ 1031753 h 2603374"/>
                    <a:gd name="connsiteX15" fmla="*/ 1176774 w 1930115"/>
                    <a:gd name="connsiteY15" fmla="*/ 1070719 h 2603374"/>
                    <a:gd name="connsiteX16" fmla="*/ 1122222 w 1930115"/>
                    <a:gd name="connsiteY16" fmla="*/ 1182421 h 2603374"/>
                    <a:gd name="connsiteX17" fmla="*/ 1181969 w 1930115"/>
                    <a:gd name="connsiteY17" fmla="*/ 1244766 h 2603374"/>
                    <a:gd name="connsiteX18" fmla="*/ 1213142 w 1930115"/>
                    <a:gd name="connsiteY18" fmla="*/ 1166835 h 2603374"/>
                    <a:gd name="connsiteX19" fmla="*/ 1356017 w 1930115"/>
                    <a:gd name="connsiteY19" fmla="*/ 1091501 h 2603374"/>
                    <a:gd name="connsiteX20" fmla="*/ 1410569 w 1930115"/>
                    <a:gd name="connsiteY20" fmla="*/ 969407 h 2603374"/>
                    <a:gd name="connsiteX21" fmla="*/ 1514479 w 1930115"/>
                    <a:gd name="connsiteY21" fmla="*/ 881085 h 2603374"/>
                    <a:gd name="connsiteX22" fmla="*/ 1514479 w 1930115"/>
                    <a:gd name="connsiteY22" fmla="*/ 779773 h 2603374"/>
                    <a:gd name="connsiteX23" fmla="*/ 1592410 w 1930115"/>
                    <a:gd name="connsiteY23" fmla="*/ 569357 h 2603374"/>
                    <a:gd name="connsiteX24" fmla="*/ 1553444 w 1930115"/>
                    <a:gd name="connsiteY24" fmla="*/ 413494 h 2603374"/>
                    <a:gd name="connsiteX25" fmla="*/ 1501490 w 1930115"/>
                    <a:gd name="connsiteY25" fmla="*/ 416091 h 2603374"/>
                    <a:gd name="connsiteX26" fmla="*/ 1537858 w 1930115"/>
                    <a:gd name="connsiteY26" fmla="*/ 348551 h 2603374"/>
                    <a:gd name="connsiteX27" fmla="*/ 1511881 w 1930115"/>
                    <a:gd name="connsiteY27" fmla="*/ 275814 h 2603374"/>
                    <a:gd name="connsiteX28" fmla="*/ 1566433 w 1930115"/>
                    <a:gd name="connsiteY28" fmla="*/ 187491 h 2603374"/>
                    <a:gd name="connsiteX29" fmla="*/ 1574226 w 1930115"/>
                    <a:gd name="connsiteY29" fmla="*/ 104364 h 2603374"/>
                    <a:gd name="connsiteX30" fmla="*/ 1672940 w 1930115"/>
                    <a:gd name="connsiteY30" fmla="*/ 169307 h 2603374"/>
                    <a:gd name="connsiteX31" fmla="*/ 1722297 w 1930115"/>
                    <a:gd name="connsiteY31" fmla="*/ 106962 h 2603374"/>
                    <a:gd name="connsiteX32" fmla="*/ 1667744 w 1930115"/>
                    <a:gd name="connsiteY32" fmla="*/ 91376 h 2603374"/>
                    <a:gd name="connsiteX33" fmla="*/ 1639169 w 1930115"/>
                    <a:gd name="connsiteY33" fmla="*/ 34226 h 2603374"/>
                    <a:gd name="connsiteX34" fmla="*/ 1698917 w 1930115"/>
                    <a:gd name="connsiteY34" fmla="*/ 18639 h 2603374"/>
                    <a:gd name="connsiteX35" fmla="*/ 1750872 w 1930115"/>
                    <a:gd name="connsiteY35" fmla="*/ 55007 h 2603374"/>
                    <a:gd name="connsiteX36" fmla="*/ 1787240 w 1930115"/>
                    <a:gd name="connsiteY36" fmla="*/ 205676 h 2603374"/>
                    <a:gd name="connsiteX37" fmla="*/ 1867769 w 1930115"/>
                    <a:gd name="connsiteY37" fmla="*/ 299194 h 2603374"/>
                    <a:gd name="connsiteX38" fmla="*/ 1930115 w 1930115"/>
                    <a:gd name="connsiteY38" fmla="*/ 442069 h 2603374"/>
                    <a:gd name="connsiteX39" fmla="*/ 1922322 w 1930115"/>
                    <a:gd name="connsiteY39" fmla="*/ 566760 h 2603374"/>
                    <a:gd name="connsiteX40" fmla="*/ 1878160 w 1930115"/>
                    <a:gd name="connsiteY40" fmla="*/ 613519 h 2603374"/>
                    <a:gd name="connsiteX41" fmla="*/ 1885954 w 1930115"/>
                    <a:gd name="connsiteY41" fmla="*/ 756394 h 2603374"/>
                    <a:gd name="connsiteX42" fmla="*/ 1826206 w 1930115"/>
                    <a:gd name="connsiteY42" fmla="*/ 746003 h 2603374"/>
                    <a:gd name="connsiteX43" fmla="*/ 1787240 w 1930115"/>
                    <a:gd name="connsiteY43" fmla="*/ 800555 h 2603374"/>
                    <a:gd name="connsiteX44" fmla="*/ 1841792 w 1930115"/>
                    <a:gd name="connsiteY44" fmla="*/ 972005 h 2603374"/>
                    <a:gd name="connsiteX45" fmla="*/ 1813217 w 1930115"/>
                    <a:gd name="connsiteY45" fmla="*/ 1133064 h 2603374"/>
                    <a:gd name="connsiteX46" fmla="*/ 1800229 w 1930115"/>
                    <a:gd name="connsiteY46" fmla="*/ 1255157 h 2603374"/>
                    <a:gd name="connsiteX47" fmla="*/ 1844390 w 1930115"/>
                    <a:gd name="connsiteY47" fmla="*/ 1379848 h 2603374"/>
                    <a:gd name="connsiteX48" fmla="*/ 1776849 w 1930115"/>
                    <a:gd name="connsiteY48" fmla="*/ 1444791 h 2603374"/>
                    <a:gd name="connsiteX49" fmla="*/ 1792435 w 1930115"/>
                    <a:gd name="connsiteY49" fmla="*/ 1522723 h 2603374"/>
                    <a:gd name="connsiteX50" fmla="*/ 1722297 w 1930115"/>
                    <a:gd name="connsiteY50" fmla="*/ 1546103 h 2603374"/>
                    <a:gd name="connsiteX51" fmla="*/ 1722297 w 1930115"/>
                    <a:gd name="connsiteY51" fmla="*/ 1603253 h 2603374"/>
                    <a:gd name="connsiteX52" fmla="*/ 1688526 w 1930115"/>
                    <a:gd name="connsiteY52" fmla="*/ 1530516 h 2603374"/>
                    <a:gd name="connsiteX53" fmla="*/ 1698917 w 1930115"/>
                    <a:gd name="connsiteY53" fmla="*/ 1418814 h 2603374"/>
                    <a:gd name="connsiteX54" fmla="*/ 1693722 w 1930115"/>
                    <a:gd name="connsiteY54" fmla="*/ 1447389 h 2603374"/>
                    <a:gd name="connsiteX55" fmla="*/ 1636572 w 1930115"/>
                    <a:gd name="connsiteY55" fmla="*/ 1530516 h 2603374"/>
                    <a:gd name="connsiteX56" fmla="*/ 1579422 w 1930115"/>
                    <a:gd name="connsiteY56" fmla="*/ 1553896 h 2603374"/>
                    <a:gd name="connsiteX57" fmla="*/ 1569031 w 1930115"/>
                    <a:gd name="connsiteY57" fmla="*/ 1696771 h 2603374"/>
                    <a:gd name="connsiteX58" fmla="*/ 1519674 w 1930115"/>
                    <a:gd name="connsiteY58" fmla="*/ 1696771 h 2603374"/>
                    <a:gd name="connsiteX59" fmla="*/ 1524869 w 1930115"/>
                    <a:gd name="connsiteY59" fmla="*/ 1673391 h 2603374"/>
                    <a:gd name="connsiteX60" fmla="*/ 1485904 w 1930115"/>
                    <a:gd name="connsiteY60" fmla="*/ 1579873 h 2603374"/>
                    <a:gd name="connsiteX61" fmla="*/ 1426156 w 1930115"/>
                    <a:gd name="connsiteY61" fmla="*/ 1660403 h 2603374"/>
                    <a:gd name="connsiteX62" fmla="*/ 1394983 w 1930115"/>
                    <a:gd name="connsiteY62" fmla="*/ 1699369 h 2603374"/>
                    <a:gd name="connsiteX63" fmla="*/ 1280683 w 1930115"/>
                    <a:gd name="connsiteY63" fmla="*/ 1709760 h 2603374"/>
                    <a:gd name="connsiteX64" fmla="*/ 1184567 w 1930115"/>
                    <a:gd name="connsiteY64" fmla="*/ 1743530 h 2603374"/>
                    <a:gd name="connsiteX65" fmla="*/ 1223533 w 1930115"/>
                    <a:gd name="connsiteY65" fmla="*/ 1694173 h 2603374"/>
                    <a:gd name="connsiteX66" fmla="*/ 1171579 w 1930115"/>
                    <a:gd name="connsiteY66" fmla="*/ 1694173 h 2603374"/>
                    <a:gd name="connsiteX67" fmla="*/ 1137808 w 1930115"/>
                    <a:gd name="connsiteY67" fmla="*/ 1678587 h 2603374"/>
                    <a:gd name="connsiteX68" fmla="*/ 1101440 w 1930115"/>
                    <a:gd name="connsiteY68" fmla="*/ 1629230 h 2603374"/>
                    <a:gd name="connsiteX69" fmla="*/ 1088451 w 1930115"/>
                    <a:gd name="connsiteY69" fmla="*/ 1738335 h 2603374"/>
                    <a:gd name="connsiteX70" fmla="*/ 1171579 w 1930115"/>
                    <a:gd name="connsiteY70" fmla="*/ 1800680 h 2603374"/>
                    <a:gd name="connsiteX71" fmla="*/ 1054681 w 1930115"/>
                    <a:gd name="connsiteY71" fmla="*/ 1865623 h 2603374"/>
                    <a:gd name="connsiteX72" fmla="*/ 870242 w 1930115"/>
                    <a:gd name="connsiteY72" fmla="*/ 1727944 h 2603374"/>
                    <a:gd name="connsiteX73" fmla="*/ 805299 w 1930115"/>
                    <a:gd name="connsiteY73" fmla="*/ 1777301 h 2603374"/>
                    <a:gd name="connsiteX74" fmla="*/ 779322 w 1930115"/>
                    <a:gd name="connsiteY74" fmla="*/ 1761714 h 2603374"/>
                    <a:gd name="connsiteX75" fmla="*/ 270167 w 1930115"/>
                    <a:gd name="connsiteY75" fmla="*/ 1909785 h 2603374"/>
                    <a:gd name="connsiteX76" fmla="*/ 101315 w 1930115"/>
                    <a:gd name="connsiteY76" fmla="*/ 1995510 h 2603374"/>
                    <a:gd name="connsiteX77" fmla="*/ 142879 w 1930115"/>
                    <a:gd name="connsiteY77" fmla="*/ 2478687 h 2603374"/>
                    <a:gd name="connsiteX78" fmla="*/ 135085 w 1930115"/>
                    <a:gd name="connsiteY78" fmla="*/ 2603378 h 2603374"/>
                    <a:gd name="connsiteX0" fmla="*/ 142879 w 1930115"/>
                    <a:gd name="connsiteY0" fmla="*/ 2478687 h 2478688"/>
                    <a:gd name="connsiteX1" fmla="*/ 4 w 1930115"/>
                    <a:gd name="connsiteY1" fmla="*/ 1889003 h 2478688"/>
                    <a:gd name="connsiteX2" fmla="*/ 85729 w 1930115"/>
                    <a:gd name="connsiteY2" fmla="*/ 1889003 h 2478688"/>
                    <a:gd name="connsiteX3" fmla="*/ 264972 w 1930115"/>
                    <a:gd name="connsiteY3" fmla="*/ 1717553 h 2478688"/>
                    <a:gd name="connsiteX4" fmla="*/ 423433 w 1930115"/>
                    <a:gd name="connsiteY4" fmla="*/ 1566885 h 2478688"/>
                    <a:gd name="connsiteX5" fmla="*/ 464997 w 1930115"/>
                    <a:gd name="connsiteY5" fmla="*/ 1608448 h 2478688"/>
                    <a:gd name="connsiteX6" fmla="*/ 627499 w 1930115"/>
                    <a:gd name="connsiteY6" fmla="*/ 1566595 h 2478688"/>
                    <a:gd name="connsiteX7" fmla="*/ 761138 w 1930115"/>
                    <a:gd name="connsiteY7" fmla="*/ 1507137 h 2478688"/>
                    <a:gd name="connsiteX8" fmla="*/ 929990 w 1930115"/>
                    <a:gd name="connsiteY8" fmla="*/ 1520126 h 2478688"/>
                    <a:gd name="connsiteX9" fmla="*/ 1018313 w 1930115"/>
                    <a:gd name="connsiteY9" fmla="*/ 1572080 h 2478688"/>
                    <a:gd name="connsiteX10" fmla="*/ 940381 w 1930115"/>
                    <a:gd name="connsiteY10" fmla="*/ 1436998 h 2478688"/>
                    <a:gd name="connsiteX11" fmla="*/ 1036497 w 1930115"/>
                    <a:gd name="connsiteY11" fmla="*/ 1286330 h 2478688"/>
                    <a:gd name="connsiteX12" fmla="*/ 1059876 w 1930115"/>
                    <a:gd name="connsiteY12" fmla="*/ 1236973 h 2478688"/>
                    <a:gd name="connsiteX13" fmla="*/ 1057279 w 1930115"/>
                    <a:gd name="connsiteY13" fmla="*/ 1112282 h 2478688"/>
                    <a:gd name="connsiteX14" fmla="*/ 1140406 w 1930115"/>
                    <a:gd name="connsiteY14" fmla="*/ 1031753 h 2478688"/>
                    <a:gd name="connsiteX15" fmla="*/ 1176774 w 1930115"/>
                    <a:gd name="connsiteY15" fmla="*/ 1070719 h 2478688"/>
                    <a:gd name="connsiteX16" fmla="*/ 1122222 w 1930115"/>
                    <a:gd name="connsiteY16" fmla="*/ 1182421 h 2478688"/>
                    <a:gd name="connsiteX17" fmla="*/ 1181969 w 1930115"/>
                    <a:gd name="connsiteY17" fmla="*/ 1244766 h 2478688"/>
                    <a:gd name="connsiteX18" fmla="*/ 1213142 w 1930115"/>
                    <a:gd name="connsiteY18" fmla="*/ 1166835 h 2478688"/>
                    <a:gd name="connsiteX19" fmla="*/ 1356017 w 1930115"/>
                    <a:gd name="connsiteY19" fmla="*/ 1091501 h 2478688"/>
                    <a:gd name="connsiteX20" fmla="*/ 1410569 w 1930115"/>
                    <a:gd name="connsiteY20" fmla="*/ 969407 h 2478688"/>
                    <a:gd name="connsiteX21" fmla="*/ 1514479 w 1930115"/>
                    <a:gd name="connsiteY21" fmla="*/ 881085 h 2478688"/>
                    <a:gd name="connsiteX22" fmla="*/ 1514479 w 1930115"/>
                    <a:gd name="connsiteY22" fmla="*/ 779773 h 2478688"/>
                    <a:gd name="connsiteX23" fmla="*/ 1592410 w 1930115"/>
                    <a:gd name="connsiteY23" fmla="*/ 569357 h 2478688"/>
                    <a:gd name="connsiteX24" fmla="*/ 1553444 w 1930115"/>
                    <a:gd name="connsiteY24" fmla="*/ 413494 h 2478688"/>
                    <a:gd name="connsiteX25" fmla="*/ 1501490 w 1930115"/>
                    <a:gd name="connsiteY25" fmla="*/ 416091 h 2478688"/>
                    <a:gd name="connsiteX26" fmla="*/ 1537858 w 1930115"/>
                    <a:gd name="connsiteY26" fmla="*/ 348551 h 2478688"/>
                    <a:gd name="connsiteX27" fmla="*/ 1511881 w 1930115"/>
                    <a:gd name="connsiteY27" fmla="*/ 275814 h 2478688"/>
                    <a:gd name="connsiteX28" fmla="*/ 1566433 w 1930115"/>
                    <a:gd name="connsiteY28" fmla="*/ 187491 h 2478688"/>
                    <a:gd name="connsiteX29" fmla="*/ 1574226 w 1930115"/>
                    <a:gd name="connsiteY29" fmla="*/ 104364 h 2478688"/>
                    <a:gd name="connsiteX30" fmla="*/ 1672940 w 1930115"/>
                    <a:gd name="connsiteY30" fmla="*/ 169307 h 2478688"/>
                    <a:gd name="connsiteX31" fmla="*/ 1722297 w 1930115"/>
                    <a:gd name="connsiteY31" fmla="*/ 106962 h 2478688"/>
                    <a:gd name="connsiteX32" fmla="*/ 1667744 w 1930115"/>
                    <a:gd name="connsiteY32" fmla="*/ 91376 h 2478688"/>
                    <a:gd name="connsiteX33" fmla="*/ 1639169 w 1930115"/>
                    <a:gd name="connsiteY33" fmla="*/ 34226 h 2478688"/>
                    <a:gd name="connsiteX34" fmla="*/ 1698917 w 1930115"/>
                    <a:gd name="connsiteY34" fmla="*/ 18639 h 2478688"/>
                    <a:gd name="connsiteX35" fmla="*/ 1750872 w 1930115"/>
                    <a:gd name="connsiteY35" fmla="*/ 55007 h 2478688"/>
                    <a:gd name="connsiteX36" fmla="*/ 1787240 w 1930115"/>
                    <a:gd name="connsiteY36" fmla="*/ 205676 h 2478688"/>
                    <a:gd name="connsiteX37" fmla="*/ 1867769 w 1930115"/>
                    <a:gd name="connsiteY37" fmla="*/ 299194 h 2478688"/>
                    <a:gd name="connsiteX38" fmla="*/ 1930115 w 1930115"/>
                    <a:gd name="connsiteY38" fmla="*/ 442069 h 2478688"/>
                    <a:gd name="connsiteX39" fmla="*/ 1922322 w 1930115"/>
                    <a:gd name="connsiteY39" fmla="*/ 566760 h 2478688"/>
                    <a:gd name="connsiteX40" fmla="*/ 1878160 w 1930115"/>
                    <a:gd name="connsiteY40" fmla="*/ 613519 h 2478688"/>
                    <a:gd name="connsiteX41" fmla="*/ 1885954 w 1930115"/>
                    <a:gd name="connsiteY41" fmla="*/ 756394 h 2478688"/>
                    <a:gd name="connsiteX42" fmla="*/ 1826206 w 1930115"/>
                    <a:gd name="connsiteY42" fmla="*/ 746003 h 2478688"/>
                    <a:gd name="connsiteX43" fmla="*/ 1787240 w 1930115"/>
                    <a:gd name="connsiteY43" fmla="*/ 800555 h 2478688"/>
                    <a:gd name="connsiteX44" fmla="*/ 1841792 w 1930115"/>
                    <a:gd name="connsiteY44" fmla="*/ 972005 h 2478688"/>
                    <a:gd name="connsiteX45" fmla="*/ 1813217 w 1930115"/>
                    <a:gd name="connsiteY45" fmla="*/ 1133064 h 2478688"/>
                    <a:gd name="connsiteX46" fmla="*/ 1800229 w 1930115"/>
                    <a:gd name="connsiteY46" fmla="*/ 1255157 h 2478688"/>
                    <a:gd name="connsiteX47" fmla="*/ 1844390 w 1930115"/>
                    <a:gd name="connsiteY47" fmla="*/ 1379848 h 2478688"/>
                    <a:gd name="connsiteX48" fmla="*/ 1776849 w 1930115"/>
                    <a:gd name="connsiteY48" fmla="*/ 1444791 h 2478688"/>
                    <a:gd name="connsiteX49" fmla="*/ 1792435 w 1930115"/>
                    <a:gd name="connsiteY49" fmla="*/ 1522723 h 2478688"/>
                    <a:gd name="connsiteX50" fmla="*/ 1722297 w 1930115"/>
                    <a:gd name="connsiteY50" fmla="*/ 1546103 h 2478688"/>
                    <a:gd name="connsiteX51" fmla="*/ 1722297 w 1930115"/>
                    <a:gd name="connsiteY51" fmla="*/ 1603253 h 2478688"/>
                    <a:gd name="connsiteX52" fmla="*/ 1688526 w 1930115"/>
                    <a:gd name="connsiteY52" fmla="*/ 1530516 h 2478688"/>
                    <a:gd name="connsiteX53" fmla="*/ 1698917 w 1930115"/>
                    <a:gd name="connsiteY53" fmla="*/ 1418814 h 2478688"/>
                    <a:gd name="connsiteX54" fmla="*/ 1693722 w 1930115"/>
                    <a:gd name="connsiteY54" fmla="*/ 1447389 h 2478688"/>
                    <a:gd name="connsiteX55" fmla="*/ 1636572 w 1930115"/>
                    <a:gd name="connsiteY55" fmla="*/ 1530516 h 2478688"/>
                    <a:gd name="connsiteX56" fmla="*/ 1579422 w 1930115"/>
                    <a:gd name="connsiteY56" fmla="*/ 1553896 h 2478688"/>
                    <a:gd name="connsiteX57" fmla="*/ 1569031 w 1930115"/>
                    <a:gd name="connsiteY57" fmla="*/ 1696771 h 2478688"/>
                    <a:gd name="connsiteX58" fmla="*/ 1519674 w 1930115"/>
                    <a:gd name="connsiteY58" fmla="*/ 1696771 h 2478688"/>
                    <a:gd name="connsiteX59" fmla="*/ 1524869 w 1930115"/>
                    <a:gd name="connsiteY59" fmla="*/ 1673391 h 2478688"/>
                    <a:gd name="connsiteX60" fmla="*/ 1485904 w 1930115"/>
                    <a:gd name="connsiteY60" fmla="*/ 1579873 h 2478688"/>
                    <a:gd name="connsiteX61" fmla="*/ 1426156 w 1930115"/>
                    <a:gd name="connsiteY61" fmla="*/ 1660403 h 2478688"/>
                    <a:gd name="connsiteX62" fmla="*/ 1394983 w 1930115"/>
                    <a:gd name="connsiteY62" fmla="*/ 1699369 h 2478688"/>
                    <a:gd name="connsiteX63" fmla="*/ 1280683 w 1930115"/>
                    <a:gd name="connsiteY63" fmla="*/ 1709760 h 2478688"/>
                    <a:gd name="connsiteX64" fmla="*/ 1184567 w 1930115"/>
                    <a:gd name="connsiteY64" fmla="*/ 1743530 h 2478688"/>
                    <a:gd name="connsiteX65" fmla="*/ 1223533 w 1930115"/>
                    <a:gd name="connsiteY65" fmla="*/ 1694173 h 2478688"/>
                    <a:gd name="connsiteX66" fmla="*/ 1171579 w 1930115"/>
                    <a:gd name="connsiteY66" fmla="*/ 1694173 h 2478688"/>
                    <a:gd name="connsiteX67" fmla="*/ 1137808 w 1930115"/>
                    <a:gd name="connsiteY67" fmla="*/ 1678587 h 2478688"/>
                    <a:gd name="connsiteX68" fmla="*/ 1101440 w 1930115"/>
                    <a:gd name="connsiteY68" fmla="*/ 1629230 h 2478688"/>
                    <a:gd name="connsiteX69" fmla="*/ 1088451 w 1930115"/>
                    <a:gd name="connsiteY69" fmla="*/ 1738335 h 2478688"/>
                    <a:gd name="connsiteX70" fmla="*/ 1171579 w 1930115"/>
                    <a:gd name="connsiteY70" fmla="*/ 1800680 h 2478688"/>
                    <a:gd name="connsiteX71" fmla="*/ 1054681 w 1930115"/>
                    <a:gd name="connsiteY71" fmla="*/ 1865623 h 2478688"/>
                    <a:gd name="connsiteX72" fmla="*/ 870242 w 1930115"/>
                    <a:gd name="connsiteY72" fmla="*/ 1727944 h 2478688"/>
                    <a:gd name="connsiteX73" fmla="*/ 805299 w 1930115"/>
                    <a:gd name="connsiteY73" fmla="*/ 1777301 h 2478688"/>
                    <a:gd name="connsiteX74" fmla="*/ 779322 w 1930115"/>
                    <a:gd name="connsiteY74" fmla="*/ 1761714 h 2478688"/>
                    <a:gd name="connsiteX75" fmla="*/ 270167 w 1930115"/>
                    <a:gd name="connsiteY75" fmla="*/ 1909785 h 2478688"/>
                    <a:gd name="connsiteX76" fmla="*/ 101315 w 1930115"/>
                    <a:gd name="connsiteY76" fmla="*/ 1995510 h 2478688"/>
                    <a:gd name="connsiteX77" fmla="*/ 142879 w 1930115"/>
                    <a:gd name="connsiteY77" fmla="*/ 2478687 h 2478688"/>
                    <a:gd name="connsiteX0" fmla="*/ 101315 w 1930115"/>
                    <a:gd name="connsiteY0" fmla="*/ 1995510 h 1995509"/>
                    <a:gd name="connsiteX1" fmla="*/ 4 w 1930115"/>
                    <a:gd name="connsiteY1" fmla="*/ 1889003 h 1995509"/>
                    <a:gd name="connsiteX2" fmla="*/ 85729 w 1930115"/>
                    <a:gd name="connsiteY2" fmla="*/ 1889003 h 1995509"/>
                    <a:gd name="connsiteX3" fmla="*/ 264972 w 1930115"/>
                    <a:gd name="connsiteY3" fmla="*/ 1717553 h 1995509"/>
                    <a:gd name="connsiteX4" fmla="*/ 423433 w 1930115"/>
                    <a:gd name="connsiteY4" fmla="*/ 1566885 h 1995509"/>
                    <a:gd name="connsiteX5" fmla="*/ 464997 w 1930115"/>
                    <a:gd name="connsiteY5" fmla="*/ 1608448 h 1995509"/>
                    <a:gd name="connsiteX6" fmla="*/ 627499 w 1930115"/>
                    <a:gd name="connsiteY6" fmla="*/ 1566595 h 1995509"/>
                    <a:gd name="connsiteX7" fmla="*/ 761138 w 1930115"/>
                    <a:gd name="connsiteY7" fmla="*/ 1507137 h 1995509"/>
                    <a:gd name="connsiteX8" fmla="*/ 929990 w 1930115"/>
                    <a:gd name="connsiteY8" fmla="*/ 1520126 h 1995509"/>
                    <a:gd name="connsiteX9" fmla="*/ 1018313 w 1930115"/>
                    <a:gd name="connsiteY9" fmla="*/ 1572080 h 1995509"/>
                    <a:gd name="connsiteX10" fmla="*/ 940381 w 1930115"/>
                    <a:gd name="connsiteY10" fmla="*/ 1436998 h 1995509"/>
                    <a:gd name="connsiteX11" fmla="*/ 1036497 w 1930115"/>
                    <a:gd name="connsiteY11" fmla="*/ 1286330 h 1995509"/>
                    <a:gd name="connsiteX12" fmla="*/ 1059876 w 1930115"/>
                    <a:gd name="connsiteY12" fmla="*/ 1236973 h 1995509"/>
                    <a:gd name="connsiteX13" fmla="*/ 1057279 w 1930115"/>
                    <a:gd name="connsiteY13" fmla="*/ 1112282 h 1995509"/>
                    <a:gd name="connsiteX14" fmla="*/ 1140406 w 1930115"/>
                    <a:gd name="connsiteY14" fmla="*/ 1031753 h 1995509"/>
                    <a:gd name="connsiteX15" fmla="*/ 1176774 w 1930115"/>
                    <a:gd name="connsiteY15" fmla="*/ 1070719 h 1995509"/>
                    <a:gd name="connsiteX16" fmla="*/ 1122222 w 1930115"/>
                    <a:gd name="connsiteY16" fmla="*/ 1182421 h 1995509"/>
                    <a:gd name="connsiteX17" fmla="*/ 1181969 w 1930115"/>
                    <a:gd name="connsiteY17" fmla="*/ 1244766 h 1995509"/>
                    <a:gd name="connsiteX18" fmla="*/ 1213142 w 1930115"/>
                    <a:gd name="connsiteY18" fmla="*/ 1166835 h 1995509"/>
                    <a:gd name="connsiteX19" fmla="*/ 1356017 w 1930115"/>
                    <a:gd name="connsiteY19" fmla="*/ 1091501 h 1995509"/>
                    <a:gd name="connsiteX20" fmla="*/ 1410569 w 1930115"/>
                    <a:gd name="connsiteY20" fmla="*/ 969407 h 1995509"/>
                    <a:gd name="connsiteX21" fmla="*/ 1514479 w 1930115"/>
                    <a:gd name="connsiteY21" fmla="*/ 881085 h 1995509"/>
                    <a:gd name="connsiteX22" fmla="*/ 1514479 w 1930115"/>
                    <a:gd name="connsiteY22" fmla="*/ 779773 h 1995509"/>
                    <a:gd name="connsiteX23" fmla="*/ 1592410 w 1930115"/>
                    <a:gd name="connsiteY23" fmla="*/ 569357 h 1995509"/>
                    <a:gd name="connsiteX24" fmla="*/ 1553444 w 1930115"/>
                    <a:gd name="connsiteY24" fmla="*/ 413494 h 1995509"/>
                    <a:gd name="connsiteX25" fmla="*/ 1501490 w 1930115"/>
                    <a:gd name="connsiteY25" fmla="*/ 416091 h 1995509"/>
                    <a:gd name="connsiteX26" fmla="*/ 1537858 w 1930115"/>
                    <a:gd name="connsiteY26" fmla="*/ 348551 h 1995509"/>
                    <a:gd name="connsiteX27" fmla="*/ 1511881 w 1930115"/>
                    <a:gd name="connsiteY27" fmla="*/ 275814 h 1995509"/>
                    <a:gd name="connsiteX28" fmla="*/ 1566433 w 1930115"/>
                    <a:gd name="connsiteY28" fmla="*/ 187491 h 1995509"/>
                    <a:gd name="connsiteX29" fmla="*/ 1574226 w 1930115"/>
                    <a:gd name="connsiteY29" fmla="*/ 104364 h 1995509"/>
                    <a:gd name="connsiteX30" fmla="*/ 1672940 w 1930115"/>
                    <a:gd name="connsiteY30" fmla="*/ 169307 h 1995509"/>
                    <a:gd name="connsiteX31" fmla="*/ 1722297 w 1930115"/>
                    <a:gd name="connsiteY31" fmla="*/ 106962 h 1995509"/>
                    <a:gd name="connsiteX32" fmla="*/ 1667744 w 1930115"/>
                    <a:gd name="connsiteY32" fmla="*/ 91376 h 1995509"/>
                    <a:gd name="connsiteX33" fmla="*/ 1639169 w 1930115"/>
                    <a:gd name="connsiteY33" fmla="*/ 34226 h 1995509"/>
                    <a:gd name="connsiteX34" fmla="*/ 1698917 w 1930115"/>
                    <a:gd name="connsiteY34" fmla="*/ 18639 h 1995509"/>
                    <a:gd name="connsiteX35" fmla="*/ 1750872 w 1930115"/>
                    <a:gd name="connsiteY35" fmla="*/ 55007 h 1995509"/>
                    <a:gd name="connsiteX36" fmla="*/ 1787240 w 1930115"/>
                    <a:gd name="connsiteY36" fmla="*/ 205676 h 1995509"/>
                    <a:gd name="connsiteX37" fmla="*/ 1867769 w 1930115"/>
                    <a:gd name="connsiteY37" fmla="*/ 299194 h 1995509"/>
                    <a:gd name="connsiteX38" fmla="*/ 1930115 w 1930115"/>
                    <a:gd name="connsiteY38" fmla="*/ 442069 h 1995509"/>
                    <a:gd name="connsiteX39" fmla="*/ 1922322 w 1930115"/>
                    <a:gd name="connsiteY39" fmla="*/ 566760 h 1995509"/>
                    <a:gd name="connsiteX40" fmla="*/ 1878160 w 1930115"/>
                    <a:gd name="connsiteY40" fmla="*/ 613519 h 1995509"/>
                    <a:gd name="connsiteX41" fmla="*/ 1885954 w 1930115"/>
                    <a:gd name="connsiteY41" fmla="*/ 756394 h 1995509"/>
                    <a:gd name="connsiteX42" fmla="*/ 1826206 w 1930115"/>
                    <a:gd name="connsiteY42" fmla="*/ 746003 h 1995509"/>
                    <a:gd name="connsiteX43" fmla="*/ 1787240 w 1930115"/>
                    <a:gd name="connsiteY43" fmla="*/ 800555 h 1995509"/>
                    <a:gd name="connsiteX44" fmla="*/ 1841792 w 1930115"/>
                    <a:gd name="connsiteY44" fmla="*/ 972005 h 1995509"/>
                    <a:gd name="connsiteX45" fmla="*/ 1813217 w 1930115"/>
                    <a:gd name="connsiteY45" fmla="*/ 1133064 h 1995509"/>
                    <a:gd name="connsiteX46" fmla="*/ 1800229 w 1930115"/>
                    <a:gd name="connsiteY46" fmla="*/ 1255157 h 1995509"/>
                    <a:gd name="connsiteX47" fmla="*/ 1844390 w 1930115"/>
                    <a:gd name="connsiteY47" fmla="*/ 1379848 h 1995509"/>
                    <a:gd name="connsiteX48" fmla="*/ 1776849 w 1930115"/>
                    <a:gd name="connsiteY48" fmla="*/ 1444791 h 1995509"/>
                    <a:gd name="connsiteX49" fmla="*/ 1792435 w 1930115"/>
                    <a:gd name="connsiteY49" fmla="*/ 1522723 h 1995509"/>
                    <a:gd name="connsiteX50" fmla="*/ 1722297 w 1930115"/>
                    <a:gd name="connsiteY50" fmla="*/ 1546103 h 1995509"/>
                    <a:gd name="connsiteX51" fmla="*/ 1722297 w 1930115"/>
                    <a:gd name="connsiteY51" fmla="*/ 1603253 h 1995509"/>
                    <a:gd name="connsiteX52" fmla="*/ 1688526 w 1930115"/>
                    <a:gd name="connsiteY52" fmla="*/ 1530516 h 1995509"/>
                    <a:gd name="connsiteX53" fmla="*/ 1698917 w 1930115"/>
                    <a:gd name="connsiteY53" fmla="*/ 1418814 h 1995509"/>
                    <a:gd name="connsiteX54" fmla="*/ 1693722 w 1930115"/>
                    <a:gd name="connsiteY54" fmla="*/ 1447389 h 1995509"/>
                    <a:gd name="connsiteX55" fmla="*/ 1636572 w 1930115"/>
                    <a:gd name="connsiteY55" fmla="*/ 1530516 h 1995509"/>
                    <a:gd name="connsiteX56" fmla="*/ 1579422 w 1930115"/>
                    <a:gd name="connsiteY56" fmla="*/ 1553896 h 1995509"/>
                    <a:gd name="connsiteX57" fmla="*/ 1569031 w 1930115"/>
                    <a:gd name="connsiteY57" fmla="*/ 1696771 h 1995509"/>
                    <a:gd name="connsiteX58" fmla="*/ 1519674 w 1930115"/>
                    <a:gd name="connsiteY58" fmla="*/ 1696771 h 1995509"/>
                    <a:gd name="connsiteX59" fmla="*/ 1524869 w 1930115"/>
                    <a:gd name="connsiteY59" fmla="*/ 1673391 h 1995509"/>
                    <a:gd name="connsiteX60" fmla="*/ 1485904 w 1930115"/>
                    <a:gd name="connsiteY60" fmla="*/ 1579873 h 1995509"/>
                    <a:gd name="connsiteX61" fmla="*/ 1426156 w 1930115"/>
                    <a:gd name="connsiteY61" fmla="*/ 1660403 h 1995509"/>
                    <a:gd name="connsiteX62" fmla="*/ 1394983 w 1930115"/>
                    <a:gd name="connsiteY62" fmla="*/ 1699369 h 1995509"/>
                    <a:gd name="connsiteX63" fmla="*/ 1280683 w 1930115"/>
                    <a:gd name="connsiteY63" fmla="*/ 1709760 h 1995509"/>
                    <a:gd name="connsiteX64" fmla="*/ 1184567 w 1930115"/>
                    <a:gd name="connsiteY64" fmla="*/ 1743530 h 1995509"/>
                    <a:gd name="connsiteX65" fmla="*/ 1223533 w 1930115"/>
                    <a:gd name="connsiteY65" fmla="*/ 1694173 h 1995509"/>
                    <a:gd name="connsiteX66" fmla="*/ 1171579 w 1930115"/>
                    <a:gd name="connsiteY66" fmla="*/ 1694173 h 1995509"/>
                    <a:gd name="connsiteX67" fmla="*/ 1137808 w 1930115"/>
                    <a:gd name="connsiteY67" fmla="*/ 1678587 h 1995509"/>
                    <a:gd name="connsiteX68" fmla="*/ 1101440 w 1930115"/>
                    <a:gd name="connsiteY68" fmla="*/ 1629230 h 1995509"/>
                    <a:gd name="connsiteX69" fmla="*/ 1088451 w 1930115"/>
                    <a:gd name="connsiteY69" fmla="*/ 1738335 h 1995509"/>
                    <a:gd name="connsiteX70" fmla="*/ 1171579 w 1930115"/>
                    <a:gd name="connsiteY70" fmla="*/ 1800680 h 1995509"/>
                    <a:gd name="connsiteX71" fmla="*/ 1054681 w 1930115"/>
                    <a:gd name="connsiteY71" fmla="*/ 1865623 h 1995509"/>
                    <a:gd name="connsiteX72" fmla="*/ 870242 w 1930115"/>
                    <a:gd name="connsiteY72" fmla="*/ 1727944 h 1995509"/>
                    <a:gd name="connsiteX73" fmla="*/ 805299 w 1930115"/>
                    <a:gd name="connsiteY73" fmla="*/ 1777301 h 1995509"/>
                    <a:gd name="connsiteX74" fmla="*/ 779322 w 1930115"/>
                    <a:gd name="connsiteY74" fmla="*/ 1761714 h 1995509"/>
                    <a:gd name="connsiteX75" fmla="*/ 270167 w 1930115"/>
                    <a:gd name="connsiteY75" fmla="*/ 1909785 h 1995509"/>
                    <a:gd name="connsiteX76" fmla="*/ 101315 w 1930115"/>
                    <a:gd name="connsiteY76" fmla="*/ 1995510 h 1995509"/>
                    <a:gd name="connsiteX0" fmla="*/ 270167 w 1930115"/>
                    <a:gd name="connsiteY0" fmla="*/ 1909785 h 1909785"/>
                    <a:gd name="connsiteX1" fmla="*/ 4 w 1930115"/>
                    <a:gd name="connsiteY1" fmla="*/ 1889003 h 1909785"/>
                    <a:gd name="connsiteX2" fmla="*/ 85729 w 1930115"/>
                    <a:gd name="connsiteY2" fmla="*/ 1889003 h 1909785"/>
                    <a:gd name="connsiteX3" fmla="*/ 264972 w 1930115"/>
                    <a:gd name="connsiteY3" fmla="*/ 1717553 h 1909785"/>
                    <a:gd name="connsiteX4" fmla="*/ 423433 w 1930115"/>
                    <a:gd name="connsiteY4" fmla="*/ 1566885 h 1909785"/>
                    <a:gd name="connsiteX5" fmla="*/ 464997 w 1930115"/>
                    <a:gd name="connsiteY5" fmla="*/ 1608448 h 1909785"/>
                    <a:gd name="connsiteX6" fmla="*/ 627499 w 1930115"/>
                    <a:gd name="connsiteY6" fmla="*/ 1566595 h 1909785"/>
                    <a:gd name="connsiteX7" fmla="*/ 761138 w 1930115"/>
                    <a:gd name="connsiteY7" fmla="*/ 1507137 h 1909785"/>
                    <a:gd name="connsiteX8" fmla="*/ 929990 w 1930115"/>
                    <a:gd name="connsiteY8" fmla="*/ 1520126 h 1909785"/>
                    <a:gd name="connsiteX9" fmla="*/ 1018313 w 1930115"/>
                    <a:gd name="connsiteY9" fmla="*/ 1572080 h 1909785"/>
                    <a:gd name="connsiteX10" fmla="*/ 940381 w 1930115"/>
                    <a:gd name="connsiteY10" fmla="*/ 1436998 h 1909785"/>
                    <a:gd name="connsiteX11" fmla="*/ 1036497 w 1930115"/>
                    <a:gd name="connsiteY11" fmla="*/ 1286330 h 1909785"/>
                    <a:gd name="connsiteX12" fmla="*/ 1059876 w 1930115"/>
                    <a:gd name="connsiteY12" fmla="*/ 1236973 h 1909785"/>
                    <a:gd name="connsiteX13" fmla="*/ 1057279 w 1930115"/>
                    <a:gd name="connsiteY13" fmla="*/ 1112282 h 1909785"/>
                    <a:gd name="connsiteX14" fmla="*/ 1140406 w 1930115"/>
                    <a:gd name="connsiteY14" fmla="*/ 1031753 h 1909785"/>
                    <a:gd name="connsiteX15" fmla="*/ 1176774 w 1930115"/>
                    <a:gd name="connsiteY15" fmla="*/ 1070719 h 1909785"/>
                    <a:gd name="connsiteX16" fmla="*/ 1122222 w 1930115"/>
                    <a:gd name="connsiteY16" fmla="*/ 1182421 h 1909785"/>
                    <a:gd name="connsiteX17" fmla="*/ 1181969 w 1930115"/>
                    <a:gd name="connsiteY17" fmla="*/ 1244766 h 1909785"/>
                    <a:gd name="connsiteX18" fmla="*/ 1213142 w 1930115"/>
                    <a:gd name="connsiteY18" fmla="*/ 1166835 h 1909785"/>
                    <a:gd name="connsiteX19" fmla="*/ 1356017 w 1930115"/>
                    <a:gd name="connsiteY19" fmla="*/ 1091501 h 1909785"/>
                    <a:gd name="connsiteX20" fmla="*/ 1410569 w 1930115"/>
                    <a:gd name="connsiteY20" fmla="*/ 969407 h 1909785"/>
                    <a:gd name="connsiteX21" fmla="*/ 1514479 w 1930115"/>
                    <a:gd name="connsiteY21" fmla="*/ 881085 h 1909785"/>
                    <a:gd name="connsiteX22" fmla="*/ 1514479 w 1930115"/>
                    <a:gd name="connsiteY22" fmla="*/ 779773 h 1909785"/>
                    <a:gd name="connsiteX23" fmla="*/ 1592410 w 1930115"/>
                    <a:gd name="connsiteY23" fmla="*/ 569357 h 1909785"/>
                    <a:gd name="connsiteX24" fmla="*/ 1553444 w 1930115"/>
                    <a:gd name="connsiteY24" fmla="*/ 413494 h 1909785"/>
                    <a:gd name="connsiteX25" fmla="*/ 1501490 w 1930115"/>
                    <a:gd name="connsiteY25" fmla="*/ 416091 h 1909785"/>
                    <a:gd name="connsiteX26" fmla="*/ 1537858 w 1930115"/>
                    <a:gd name="connsiteY26" fmla="*/ 348551 h 1909785"/>
                    <a:gd name="connsiteX27" fmla="*/ 1511881 w 1930115"/>
                    <a:gd name="connsiteY27" fmla="*/ 275814 h 1909785"/>
                    <a:gd name="connsiteX28" fmla="*/ 1566433 w 1930115"/>
                    <a:gd name="connsiteY28" fmla="*/ 187491 h 1909785"/>
                    <a:gd name="connsiteX29" fmla="*/ 1574226 w 1930115"/>
                    <a:gd name="connsiteY29" fmla="*/ 104364 h 1909785"/>
                    <a:gd name="connsiteX30" fmla="*/ 1672940 w 1930115"/>
                    <a:gd name="connsiteY30" fmla="*/ 169307 h 1909785"/>
                    <a:gd name="connsiteX31" fmla="*/ 1722297 w 1930115"/>
                    <a:gd name="connsiteY31" fmla="*/ 106962 h 1909785"/>
                    <a:gd name="connsiteX32" fmla="*/ 1667744 w 1930115"/>
                    <a:gd name="connsiteY32" fmla="*/ 91376 h 1909785"/>
                    <a:gd name="connsiteX33" fmla="*/ 1639169 w 1930115"/>
                    <a:gd name="connsiteY33" fmla="*/ 34226 h 1909785"/>
                    <a:gd name="connsiteX34" fmla="*/ 1698917 w 1930115"/>
                    <a:gd name="connsiteY34" fmla="*/ 18639 h 1909785"/>
                    <a:gd name="connsiteX35" fmla="*/ 1750872 w 1930115"/>
                    <a:gd name="connsiteY35" fmla="*/ 55007 h 1909785"/>
                    <a:gd name="connsiteX36" fmla="*/ 1787240 w 1930115"/>
                    <a:gd name="connsiteY36" fmla="*/ 205676 h 1909785"/>
                    <a:gd name="connsiteX37" fmla="*/ 1867769 w 1930115"/>
                    <a:gd name="connsiteY37" fmla="*/ 299194 h 1909785"/>
                    <a:gd name="connsiteX38" fmla="*/ 1930115 w 1930115"/>
                    <a:gd name="connsiteY38" fmla="*/ 442069 h 1909785"/>
                    <a:gd name="connsiteX39" fmla="*/ 1922322 w 1930115"/>
                    <a:gd name="connsiteY39" fmla="*/ 566760 h 1909785"/>
                    <a:gd name="connsiteX40" fmla="*/ 1878160 w 1930115"/>
                    <a:gd name="connsiteY40" fmla="*/ 613519 h 1909785"/>
                    <a:gd name="connsiteX41" fmla="*/ 1885954 w 1930115"/>
                    <a:gd name="connsiteY41" fmla="*/ 756394 h 1909785"/>
                    <a:gd name="connsiteX42" fmla="*/ 1826206 w 1930115"/>
                    <a:gd name="connsiteY42" fmla="*/ 746003 h 1909785"/>
                    <a:gd name="connsiteX43" fmla="*/ 1787240 w 1930115"/>
                    <a:gd name="connsiteY43" fmla="*/ 800555 h 1909785"/>
                    <a:gd name="connsiteX44" fmla="*/ 1841792 w 1930115"/>
                    <a:gd name="connsiteY44" fmla="*/ 972005 h 1909785"/>
                    <a:gd name="connsiteX45" fmla="*/ 1813217 w 1930115"/>
                    <a:gd name="connsiteY45" fmla="*/ 1133064 h 1909785"/>
                    <a:gd name="connsiteX46" fmla="*/ 1800229 w 1930115"/>
                    <a:gd name="connsiteY46" fmla="*/ 1255157 h 1909785"/>
                    <a:gd name="connsiteX47" fmla="*/ 1844390 w 1930115"/>
                    <a:gd name="connsiteY47" fmla="*/ 1379848 h 1909785"/>
                    <a:gd name="connsiteX48" fmla="*/ 1776849 w 1930115"/>
                    <a:gd name="connsiteY48" fmla="*/ 1444791 h 1909785"/>
                    <a:gd name="connsiteX49" fmla="*/ 1792435 w 1930115"/>
                    <a:gd name="connsiteY49" fmla="*/ 1522723 h 1909785"/>
                    <a:gd name="connsiteX50" fmla="*/ 1722297 w 1930115"/>
                    <a:gd name="connsiteY50" fmla="*/ 1546103 h 1909785"/>
                    <a:gd name="connsiteX51" fmla="*/ 1722297 w 1930115"/>
                    <a:gd name="connsiteY51" fmla="*/ 1603253 h 1909785"/>
                    <a:gd name="connsiteX52" fmla="*/ 1688526 w 1930115"/>
                    <a:gd name="connsiteY52" fmla="*/ 1530516 h 1909785"/>
                    <a:gd name="connsiteX53" fmla="*/ 1698917 w 1930115"/>
                    <a:gd name="connsiteY53" fmla="*/ 1418814 h 1909785"/>
                    <a:gd name="connsiteX54" fmla="*/ 1693722 w 1930115"/>
                    <a:gd name="connsiteY54" fmla="*/ 1447389 h 1909785"/>
                    <a:gd name="connsiteX55" fmla="*/ 1636572 w 1930115"/>
                    <a:gd name="connsiteY55" fmla="*/ 1530516 h 1909785"/>
                    <a:gd name="connsiteX56" fmla="*/ 1579422 w 1930115"/>
                    <a:gd name="connsiteY56" fmla="*/ 1553896 h 1909785"/>
                    <a:gd name="connsiteX57" fmla="*/ 1569031 w 1930115"/>
                    <a:gd name="connsiteY57" fmla="*/ 1696771 h 1909785"/>
                    <a:gd name="connsiteX58" fmla="*/ 1519674 w 1930115"/>
                    <a:gd name="connsiteY58" fmla="*/ 1696771 h 1909785"/>
                    <a:gd name="connsiteX59" fmla="*/ 1524869 w 1930115"/>
                    <a:gd name="connsiteY59" fmla="*/ 1673391 h 1909785"/>
                    <a:gd name="connsiteX60" fmla="*/ 1485904 w 1930115"/>
                    <a:gd name="connsiteY60" fmla="*/ 1579873 h 1909785"/>
                    <a:gd name="connsiteX61" fmla="*/ 1426156 w 1930115"/>
                    <a:gd name="connsiteY61" fmla="*/ 1660403 h 1909785"/>
                    <a:gd name="connsiteX62" fmla="*/ 1394983 w 1930115"/>
                    <a:gd name="connsiteY62" fmla="*/ 1699369 h 1909785"/>
                    <a:gd name="connsiteX63" fmla="*/ 1280683 w 1930115"/>
                    <a:gd name="connsiteY63" fmla="*/ 1709760 h 1909785"/>
                    <a:gd name="connsiteX64" fmla="*/ 1184567 w 1930115"/>
                    <a:gd name="connsiteY64" fmla="*/ 1743530 h 1909785"/>
                    <a:gd name="connsiteX65" fmla="*/ 1223533 w 1930115"/>
                    <a:gd name="connsiteY65" fmla="*/ 1694173 h 1909785"/>
                    <a:gd name="connsiteX66" fmla="*/ 1171579 w 1930115"/>
                    <a:gd name="connsiteY66" fmla="*/ 1694173 h 1909785"/>
                    <a:gd name="connsiteX67" fmla="*/ 1137808 w 1930115"/>
                    <a:gd name="connsiteY67" fmla="*/ 1678587 h 1909785"/>
                    <a:gd name="connsiteX68" fmla="*/ 1101440 w 1930115"/>
                    <a:gd name="connsiteY68" fmla="*/ 1629230 h 1909785"/>
                    <a:gd name="connsiteX69" fmla="*/ 1088451 w 1930115"/>
                    <a:gd name="connsiteY69" fmla="*/ 1738335 h 1909785"/>
                    <a:gd name="connsiteX70" fmla="*/ 1171579 w 1930115"/>
                    <a:gd name="connsiteY70" fmla="*/ 1800680 h 1909785"/>
                    <a:gd name="connsiteX71" fmla="*/ 1054681 w 1930115"/>
                    <a:gd name="connsiteY71" fmla="*/ 1865623 h 1909785"/>
                    <a:gd name="connsiteX72" fmla="*/ 870242 w 1930115"/>
                    <a:gd name="connsiteY72" fmla="*/ 1727944 h 1909785"/>
                    <a:gd name="connsiteX73" fmla="*/ 805299 w 1930115"/>
                    <a:gd name="connsiteY73" fmla="*/ 1777301 h 1909785"/>
                    <a:gd name="connsiteX74" fmla="*/ 779322 w 1930115"/>
                    <a:gd name="connsiteY74" fmla="*/ 1761714 h 1909785"/>
                    <a:gd name="connsiteX75" fmla="*/ 270167 w 1930115"/>
                    <a:gd name="connsiteY75" fmla="*/ 1909785 h 1909785"/>
                    <a:gd name="connsiteX0" fmla="*/ 270167 w 1930115"/>
                    <a:gd name="connsiteY0" fmla="*/ 1909785 h 1909785"/>
                    <a:gd name="connsiteX1" fmla="*/ 4 w 1930115"/>
                    <a:gd name="connsiteY1" fmla="*/ 1889003 h 1909785"/>
                    <a:gd name="connsiteX2" fmla="*/ 264972 w 1930115"/>
                    <a:gd name="connsiteY2" fmla="*/ 1717553 h 1909785"/>
                    <a:gd name="connsiteX3" fmla="*/ 423433 w 1930115"/>
                    <a:gd name="connsiteY3" fmla="*/ 1566885 h 1909785"/>
                    <a:gd name="connsiteX4" fmla="*/ 464997 w 1930115"/>
                    <a:gd name="connsiteY4" fmla="*/ 1608448 h 1909785"/>
                    <a:gd name="connsiteX5" fmla="*/ 627499 w 1930115"/>
                    <a:gd name="connsiteY5" fmla="*/ 1566595 h 1909785"/>
                    <a:gd name="connsiteX6" fmla="*/ 761138 w 1930115"/>
                    <a:gd name="connsiteY6" fmla="*/ 1507137 h 1909785"/>
                    <a:gd name="connsiteX7" fmla="*/ 929990 w 1930115"/>
                    <a:gd name="connsiteY7" fmla="*/ 1520126 h 1909785"/>
                    <a:gd name="connsiteX8" fmla="*/ 1018313 w 1930115"/>
                    <a:gd name="connsiteY8" fmla="*/ 1572080 h 1909785"/>
                    <a:gd name="connsiteX9" fmla="*/ 940381 w 1930115"/>
                    <a:gd name="connsiteY9" fmla="*/ 1436998 h 1909785"/>
                    <a:gd name="connsiteX10" fmla="*/ 1036497 w 1930115"/>
                    <a:gd name="connsiteY10" fmla="*/ 1286330 h 1909785"/>
                    <a:gd name="connsiteX11" fmla="*/ 1059876 w 1930115"/>
                    <a:gd name="connsiteY11" fmla="*/ 1236973 h 1909785"/>
                    <a:gd name="connsiteX12" fmla="*/ 1057279 w 1930115"/>
                    <a:gd name="connsiteY12" fmla="*/ 1112282 h 1909785"/>
                    <a:gd name="connsiteX13" fmla="*/ 1140406 w 1930115"/>
                    <a:gd name="connsiteY13" fmla="*/ 1031753 h 1909785"/>
                    <a:gd name="connsiteX14" fmla="*/ 1176774 w 1930115"/>
                    <a:gd name="connsiteY14" fmla="*/ 1070719 h 1909785"/>
                    <a:gd name="connsiteX15" fmla="*/ 1122222 w 1930115"/>
                    <a:gd name="connsiteY15" fmla="*/ 1182421 h 1909785"/>
                    <a:gd name="connsiteX16" fmla="*/ 1181969 w 1930115"/>
                    <a:gd name="connsiteY16" fmla="*/ 1244766 h 1909785"/>
                    <a:gd name="connsiteX17" fmla="*/ 1213142 w 1930115"/>
                    <a:gd name="connsiteY17" fmla="*/ 1166835 h 1909785"/>
                    <a:gd name="connsiteX18" fmla="*/ 1356017 w 1930115"/>
                    <a:gd name="connsiteY18" fmla="*/ 1091501 h 1909785"/>
                    <a:gd name="connsiteX19" fmla="*/ 1410569 w 1930115"/>
                    <a:gd name="connsiteY19" fmla="*/ 969407 h 1909785"/>
                    <a:gd name="connsiteX20" fmla="*/ 1514479 w 1930115"/>
                    <a:gd name="connsiteY20" fmla="*/ 881085 h 1909785"/>
                    <a:gd name="connsiteX21" fmla="*/ 1514479 w 1930115"/>
                    <a:gd name="connsiteY21" fmla="*/ 779773 h 1909785"/>
                    <a:gd name="connsiteX22" fmla="*/ 1592410 w 1930115"/>
                    <a:gd name="connsiteY22" fmla="*/ 569357 h 1909785"/>
                    <a:gd name="connsiteX23" fmla="*/ 1553444 w 1930115"/>
                    <a:gd name="connsiteY23" fmla="*/ 413494 h 1909785"/>
                    <a:gd name="connsiteX24" fmla="*/ 1501490 w 1930115"/>
                    <a:gd name="connsiteY24" fmla="*/ 416091 h 1909785"/>
                    <a:gd name="connsiteX25" fmla="*/ 1537858 w 1930115"/>
                    <a:gd name="connsiteY25" fmla="*/ 348551 h 1909785"/>
                    <a:gd name="connsiteX26" fmla="*/ 1511881 w 1930115"/>
                    <a:gd name="connsiteY26" fmla="*/ 275814 h 1909785"/>
                    <a:gd name="connsiteX27" fmla="*/ 1566433 w 1930115"/>
                    <a:gd name="connsiteY27" fmla="*/ 187491 h 1909785"/>
                    <a:gd name="connsiteX28" fmla="*/ 1574226 w 1930115"/>
                    <a:gd name="connsiteY28" fmla="*/ 104364 h 1909785"/>
                    <a:gd name="connsiteX29" fmla="*/ 1672940 w 1930115"/>
                    <a:gd name="connsiteY29" fmla="*/ 169307 h 1909785"/>
                    <a:gd name="connsiteX30" fmla="*/ 1722297 w 1930115"/>
                    <a:gd name="connsiteY30" fmla="*/ 106962 h 1909785"/>
                    <a:gd name="connsiteX31" fmla="*/ 1667744 w 1930115"/>
                    <a:gd name="connsiteY31" fmla="*/ 91376 h 1909785"/>
                    <a:gd name="connsiteX32" fmla="*/ 1639169 w 1930115"/>
                    <a:gd name="connsiteY32" fmla="*/ 34226 h 1909785"/>
                    <a:gd name="connsiteX33" fmla="*/ 1698917 w 1930115"/>
                    <a:gd name="connsiteY33" fmla="*/ 18639 h 1909785"/>
                    <a:gd name="connsiteX34" fmla="*/ 1750872 w 1930115"/>
                    <a:gd name="connsiteY34" fmla="*/ 55007 h 1909785"/>
                    <a:gd name="connsiteX35" fmla="*/ 1787240 w 1930115"/>
                    <a:gd name="connsiteY35" fmla="*/ 205676 h 1909785"/>
                    <a:gd name="connsiteX36" fmla="*/ 1867769 w 1930115"/>
                    <a:gd name="connsiteY36" fmla="*/ 299194 h 1909785"/>
                    <a:gd name="connsiteX37" fmla="*/ 1930115 w 1930115"/>
                    <a:gd name="connsiteY37" fmla="*/ 442069 h 1909785"/>
                    <a:gd name="connsiteX38" fmla="*/ 1922322 w 1930115"/>
                    <a:gd name="connsiteY38" fmla="*/ 566760 h 1909785"/>
                    <a:gd name="connsiteX39" fmla="*/ 1878160 w 1930115"/>
                    <a:gd name="connsiteY39" fmla="*/ 613519 h 1909785"/>
                    <a:gd name="connsiteX40" fmla="*/ 1885954 w 1930115"/>
                    <a:gd name="connsiteY40" fmla="*/ 756394 h 1909785"/>
                    <a:gd name="connsiteX41" fmla="*/ 1826206 w 1930115"/>
                    <a:gd name="connsiteY41" fmla="*/ 746003 h 1909785"/>
                    <a:gd name="connsiteX42" fmla="*/ 1787240 w 1930115"/>
                    <a:gd name="connsiteY42" fmla="*/ 800555 h 1909785"/>
                    <a:gd name="connsiteX43" fmla="*/ 1841792 w 1930115"/>
                    <a:gd name="connsiteY43" fmla="*/ 972005 h 1909785"/>
                    <a:gd name="connsiteX44" fmla="*/ 1813217 w 1930115"/>
                    <a:gd name="connsiteY44" fmla="*/ 1133064 h 1909785"/>
                    <a:gd name="connsiteX45" fmla="*/ 1800229 w 1930115"/>
                    <a:gd name="connsiteY45" fmla="*/ 1255157 h 1909785"/>
                    <a:gd name="connsiteX46" fmla="*/ 1844390 w 1930115"/>
                    <a:gd name="connsiteY46" fmla="*/ 1379848 h 1909785"/>
                    <a:gd name="connsiteX47" fmla="*/ 1776849 w 1930115"/>
                    <a:gd name="connsiteY47" fmla="*/ 1444791 h 1909785"/>
                    <a:gd name="connsiteX48" fmla="*/ 1792435 w 1930115"/>
                    <a:gd name="connsiteY48" fmla="*/ 1522723 h 1909785"/>
                    <a:gd name="connsiteX49" fmla="*/ 1722297 w 1930115"/>
                    <a:gd name="connsiteY49" fmla="*/ 1546103 h 1909785"/>
                    <a:gd name="connsiteX50" fmla="*/ 1722297 w 1930115"/>
                    <a:gd name="connsiteY50" fmla="*/ 1603253 h 1909785"/>
                    <a:gd name="connsiteX51" fmla="*/ 1688526 w 1930115"/>
                    <a:gd name="connsiteY51" fmla="*/ 1530516 h 1909785"/>
                    <a:gd name="connsiteX52" fmla="*/ 1698917 w 1930115"/>
                    <a:gd name="connsiteY52" fmla="*/ 1418814 h 1909785"/>
                    <a:gd name="connsiteX53" fmla="*/ 1693722 w 1930115"/>
                    <a:gd name="connsiteY53" fmla="*/ 1447389 h 1909785"/>
                    <a:gd name="connsiteX54" fmla="*/ 1636572 w 1930115"/>
                    <a:gd name="connsiteY54" fmla="*/ 1530516 h 1909785"/>
                    <a:gd name="connsiteX55" fmla="*/ 1579422 w 1930115"/>
                    <a:gd name="connsiteY55" fmla="*/ 1553896 h 1909785"/>
                    <a:gd name="connsiteX56" fmla="*/ 1569031 w 1930115"/>
                    <a:gd name="connsiteY56" fmla="*/ 1696771 h 1909785"/>
                    <a:gd name="connsiteX57" fmla="*/ 1519674 w 1930115"/>
                    <a:gd name="connsiteY57" fmla="*/ 1696771 h 1909785"/>
                    <a:gd name="connsiteX58" fmla="*/ 1524869 w 1930115"/>
                    <a:gd name="connsiteY58" fmla="*/ 1673391 h 1909785"/>
                    <a:gd name="connsiteX59" fmla="*/ 1485904 w 1930115"/>
                    <a:gd name="connsiteY59" fmla="*/ 1579873 h 1909785"/>
                    <a:gd name="connsiteX60" fmla="*/ 1426156 w 1930115"/>
                    <a:gd name="connsiteY60" fmla="*/ 1660403 h 1909785"/>
                    <a:gd name="connsiteX61" fmla="*/ 1394983 w 1930115"/>
                    <a:gd name="connsiteY61" fmla="*/ 1699369 h 1909785"/>
                    <a:gd name="connsiteX62" fmla="*/ 1280683 w 1930115"/>
                    <a:gd name="connsiteY62" fmla="*/ 1709760 h 1909785"/>
                    <a:gd name="connsiteX63" fmla="*/ 1184567 w 1930115"/>
                    <a:gd name="connsiteY63" fmla="*/ 1743530 h 1909785"/>
                    <a:gd name="connsiteX64" fmla="*/ 1223533 w 1930115"/>
                    <a:gd name="connsiteY64" fmla="*/ 1694173 h 1909785"/>
                    <a:gd name="connsiteX65" fmla="*/ 1171579 w 1930115"/>
                    <a:gd name="connsiteY65" fmla="*/ 1694173 h 1909785"/>
                    <a:gd name="connsiteX66" fmla="*/ 1137808 w 1930115"/>
                    <a:gd name="connsiteY66" fmla="*/ 1678587 h 1909785"/>
                    <a:gd name="connsiteX67" fmla="*/ 1101440 w 1930115"/>
                    <a:gd name="connsiteY67" fmla="*/ 1629230 h 1909785"/>
                    <a:gd name="connsiteX68" fmla="*/ 1088451 w 1930115"/>
                    <a:gd name="connsiteY68" fmla="*/ 1738335 h 1909785"/>
                    <a:gd name="connsiteX69" fmla="*/ 1171579 w 1930115"/>
                    <a:gd name="connsiteY69" fmla="*/ 1800680 h 1909785"/>
                    <a:gd name="connsiteX70" fmla="*/ 1054681 w 1930115"/>
                    <a:gd name="connsiteY70" fmla="*/ 1865623 h 1909785"/>
                    <a:gd name="connsiteX71" fmla="*/ 870242 w 1930115"/>
                    <a:gd name="connsiteY71" fmla="*/ 1727944 h 1909785"/>
                    <a:gd name="connsiteX72" fmla="*/ 805299 w 1930115"/>
                    <a:gd name="connsiteY72" fmla="*/ 1777301 h 1909785"/>
                    <a:gd name="connsiteX73" fmla="*/ 779322 w 1930115"/>
                    <a:gd name="connsiteY73" fmla="*/ 1761714 h 1909785"/>
                    <a:gd name="connsiteX74" fmla="*/ 270167 w 1930115"/>
                    <a:gd name="connsiteY74" fmla="*/ 1909785 h 1909785"/>
                    <a:gd name="connsiteX0" fmla="*/ 5197 w 1665145"/>
                    <a:gd name="connsiteY0" fmla="*/ 1909785 h 1909785"/>
                    <a:gd name="connsiteX1" fmla="*/ 2 w 1665145"/>
                    <a:gd name="connsiteY1" fmla="*/ 1717553 h 1909785"/>
                    <a:gd name="connsiteX2" fmla="*/ 158463 w 1665145"/>
                    <a:gd name="connsiteY2" fmla="*/ 1566885 h 1909785"/>
                    <a:gd name="connsiteX3" fmla="*/ 200027 w 1665145"/>
                    <a:gd name="connsiteY3" fmla="*/ 1608448 h 1909785"/>
                    <a:gd name="connsiteX4" fmla="*/ 362529 w 1665145"/>
                    <a:gd name="connsiteY4" fmla="*/ 1566595 h 1909785"/>
                    <a:gd name="connsiteX5" fmla="*/ 496168 w 1665145"/>
                    <a:gd name="connsiteY5" fmla="*/ 1507137 h 1909785"/>
                    <a:gd name="connsiteX6" fmla="*/ 665020 w 1665145"/>
                    <a:gd name="connsiteY6" fmla="*/ 1520126 h 1909785"/>
                    <a:gd name="connsiteX7" fmla="*/ 753343 w 1665145"/>
                    <a:gd name="connsiteY7" fmla="*/ 1572080 h 1909785"/>
                    <a:gd name="connsiteX8" fmla="*/ 675411 w 1665145"/>
                    <a:gd name="connsiteY8" fmla="*/ 1436998 h 1909785"/>
                    <a:gd name="connsiteX9" fmla="*/ 771527 w 1665145"/>
                    <a:gd name="connsiteY9" fmla="*/ 1286330 h 1909785"/>
                    <a:gd name="connsiteX10" fmla="*/ 794906 w 1665145"/>
                    <a:gd name="connsiteY10" fmla="*/ 1236973 h 1909785"/>
                    <a:gd name="connsiteX11" fmla="*/ 792309 w 1665145"/>
                    <a:gd name="connsiteY11" fmla="*/ 1112282 h 1909785"/>
                    <a:gd name="connsiteX12" fmla="*/ 875436 w 1665145"/>
                    <a:gd name="connsiteY12" fmla="*/ 1031753 h 1909785"/>
                    <a:gd name="connsiteX13" fmla="*/ 911804 w 1665145"/>
                    <a:gd name="connsiteY13" fmla="*/ 1070719 h 1909785"/>
                    <a:gd name="connsiteX14" fmla="*/ 857252 w 1665145"/>
                    <a:gd name="connsiteY14" fmla="*/ 1182421 h 1909785"/>
                    <a:gd name="connsiteX15" fmla="*/ 916999 w 1665145"/>
                    <a:gd name="connsiteY15" fmla="*/ 1244766 h 1909785"/>
                    <a:gd name="connsiteX16" fmla="*/ 948172 w 1665145"/>
                    <a:gd name="connsiteY16" fmla="*/ 1166835 h 1909785"/>
                    <a:gd name="connsiteX17" fmla="*/ 1091047 w 1665145"/>
                    <a:gd name="connsiteY17" fmla="*/ 1091501 h 1909785"/>
                    <a:gd name="connsiteX18" fmla="*/ 1145599 w 1665145"/>
                    <a:gd name="connsiteY18" fmla="*/ 969407 h 1909785"/>
                    <a:gd name="connsiteX19" fmla="*/ 1249509 w 1665145"/>
                    <a:gd name="connsiteY19" fmla="*/ 881085 h 1909785"/>
                    <a:gd name="connsiteX20" fmla="*/ 1249509 w 1665145"/>
                    <a:gd name="connsiteY20" fmla="*/ 779773 h 1909785"/>
                    <a:gd name="connsiteX21" fmla="*/ 1327440 w 1665145"/>
                    <a:gd name="connsiteY21" fmla="*/ 569357 h 1909785"/>
                    <a:gd name="connsiteX22" fmla="*/ 1288474 w 1665145"/>
                    <a:gd name="connsiteY22" fmla="*/ 413494 h 1909785"/>
                    <a:gd name="connsiteX23" fmla="*/ 1236520 w 1665145"/>
                    <a:gd name="connsiteY23" fmla="*/ 416091 h 1909785"/>
                    <a:gd name="connsiteX24" fmla="*/ 1272888 w 1665145"/>
                    <a:gd name="connsiteY24" fmla="*/ 348551 h 1909785"/>
                    <a:gd name="connsiteX25" fmla="*/ 1246911 w 1665145"/>
                    <a:gd name="connsiteY25" fmla="*/ 275814 h 1909785"/>
                    <a:gd name="connsiteX26" fmla="*/ 1301463 w 1665145"/>
                    <a:gd name="connsiteY26" fmla="*/ 187491 h 1909785"/>
                    <a:gd name="connsiteX27" fmla="*/ 1309256 w 1665145"/>
                    <a:gd name="connsiteY27" fmla="*/ 104364 h 1909785"/>
                    <a:gd name="connsiteX28" fmla="*/ 1407970 w 1665145"/>
                    <a:gd name="connsiteY28" fmla="*/ 169307 h 1909785"/>
                    <a:gd name="connsiteX29" fmla="*/ 1457327 w 1665145"/>
                    <a:gd name="connsiteY29" fmla="*/ 106962 h 1909785"/>
                    <a:gd name="connsiteX30" fmla="*/ 1402774 w 1665145"/>
                    <a:gd name="connsiteY30" fmla="*/ 91376 h 1909785"/>
                    <a:gd name="connsiteX31" fmla="*/ 1374199 w 1665145"/>
                    <a:gd name="connsiteY31" fmla="*/ 34226 h 1909785"/>
                    <a:gd name="connsiteX32" fmla="*/ 1433947 w 1665145"/>
                    <a:gd name="connsiteY32" fmla="*/ 18639 h 1909785"/>
                    <a:gd name="connsiteX33" fmla="*/ 1485902 w 1665145"/>
                    <a:gd name="connsiteY33" fmla="*/ 55007 h 1909785"/>
                    <a:gd name="connsiteX34" fmla="*/ 1522270 w 1665145"/>
                    <a:gd name="connsiteY34" fmla="*/ 205676 h 1909785"/>
                    <a:gd name="connsiteX35" fmla="*/ 1602799 w 1665145"/>
                    <a:gd name="connsiteY35" fmla="*/ 299194 h 1909785"/>
                    <a:gd name="connsiteX36" fmla="*/ 1665145 w 1665145"/>
                    <a:gd name="connsiteY36" fmla="*/ 442069 h 1909785"/>
                    <a:gd name="connsiteX37" fmla="*/ 1657352 w 1665145"/>
                    <a:gd name="connsiteY37" fmla="*/ 566760 h 1909785"/>
                    <a:gd name="connsiteX38" fmla="*/ 1613190 w 1665145"/>
                    <a:gd name="connsiteY38" fmla="*/ 613519 h 1909785"/>
                    <a:gd name="connsiteX39" fmla="*/ 1620984 w 1665145"/>
                    <a:gd name="connsiteY39" fmla="*/ 756394 h 1909785"/>
                    <a:gd name="connsiteX40" fmla="*/ 1561236 w 1665145"/>
                    <a:gd name="connsiteY40" fmla="*/ 746003 h 1909785"/>
                    <a:gd name="connsiteX41" fmla="*/ 1522270 w 1665145"/>
                    <a:gd name="connsiteY41" fmla="*/ 800555 h 1909785"/>
                    <a:gd name="connsiteX42" fmla="*/ 1576822 w 1665145"/>
                    <a:gd name="connsiteY42" fmla="*/ 972005 h 1909785"/>
                    <a:gd name="connsiteX43" fmla="*/ 1548247 w 1665145"/>
                    <a:gd name="connsiteY43" fmla="*/ 1133064 h 1909785"/>
                    <a:gd name="connsiteX44" fmla="*/ 1535259 w 1665145"/>
                    <a:gd name="connsiteY44" fmla="*/ 1255157 h 1909785"/>
                    <a:gd name="connsiteX45" fmla="*/ 1579420 w 1665145"/>
                    <a:gd name="connsiteY45" fmla="*/ 1379848 h 1909785"/>
                    <a:gd name="connsiteX46" fmla="*/ 1511879 w 1665145"/>
                    <a:gd name="connsiteY46" fmla="*/ 1444791 h 1909785"/>
                    <a:gd name="connsiteX47" fmla="*/ 1527465 w 1665145"/>
                    <a:gd name="connsiteY47" fmla="*/ 1522723 h 1909785"/>
                    <a:gd name="connsiteX48" fmla="*/ 1457327 w 1665145"/>
                    <a:gd name="connsiteY48" fmla="*/ 1546103 h 1909785"/>
                    <a:gd name="connsiteX49" fmla="*/ 1457327 w 1665145"/>
                    <a:gd name="connsiteY49" fmla="*/ 1603253 h 1909785"/>
                    <a:gd name="connsiteX50" fmla="*/ 1423556 w 1665145"/>
                    <a:gd name="connsiteY50" fmla="*/ 1530516 h 1909785"/>
                    <a:gd name="connsiteX51" fmla="*/ 1433947 w 1665145"/>
                    <a:gd name="connsiteY51" fmla="*/ 1418814 h 1909785"/>
                    <a:gd name="connsiteX52" fmla="*/ 1428752 w 1665145"/>
                    <a:gd name="connsiteY52" fmla="*/ 1447389 h 1909785"/>
                    <a:gd name="connsiteX53" fmla="*/ 1371602 w 1665145"/>
                    <a:gd name="connsiteY53" fmla="*/ 1530516 h 1909785"/>
                    <a:gd name="connsiteX54" fmla="*/ 1314452 w 1665145"/>
                    <a:gd name="connsiteY54" fmla="*/ 1553896 h 1909785"/>
                    <a:gd name="connsiteX55" fmla="*/ 1304061 w 1665145"/>
                    <a:gd name="connsiteY55" fmla="*/ 1696771 h 1909785"/>
                    <a:gd name="connsiteX56" fmla="*/ 1254704 w 1665145"/>
                    <a:gd name="connsiteY56" fmla="*/ 1696771 h 1909785"/>
                    <a:gd name="connsiteX57" fmla="*/ 1259899 w 1665145"/>
                    <a:gd name="connsiteY57" fmla="*/ 1673391 h 1909785"/>
                    <a:gd name="connsiteX58" fmla="*/ 1220934 w 1665145"/>
                    <a:gd name="connsiteY58" fmla="*/ 1579873 h 1909785"/>
                    <a:gd name="connsiteX59" fmla="*/ 1161186 w 1665145"/>
                    <a:gd name="connsiteY59" fmla="*/ 1660403 h 1909785"/>
                    <a:gd name="connsiteX60" fmla="*/ 1130013 w 1665145"/>
                    <a:gd name="connsiteY60" fmla="*/ 1699369 h 1909785"/>
                    <a:gd name="connsiteX61" fmla="*/ 1015713 w 1665145"/>
                    <a:gd name="connsiteY61" fmla="*/ 1709760 h 1909785"/>
                    <a:gd name="connsiteX62" fmla="*/ 919597 w 1665145"/>
                    <a:gd name="connsiteY62" fmla="*/ 1743530 h 1909785"/>
                    <a:gd name="connsiteX63" fmla="*/ 958563 w 1665145"/>
                    <a:gd name="connsiteY63" fmla="*/ 1694173 h 1909785"/>
                    <a:gd name="connsiteX64" fmla="*/ 906609 w 1665145"/>
                    <a:gd name="connsiteY64" fmla="*/ 1694173 h 1909785"/>
                    <a:gd name="connsiteX65" fmla="*/ 872838 w 1665145"/>
                    <a:gd name="connsiteY65" fmla="*/ 1678587 h 1909785"/>
                    <a:gd name="connsiteX66" fmla="*/ 836470 w 1665145"/>
                    <a:gd name="connsiteY66" fmla="*/ 1629230 h 1909785"/>
                    <a:gd name="connsiteX67" fmla="*/ 823481 w 1665145"/>
                    <a:gd name="connsiteY67" fmla="*/ 1738335 h 1909785"/>
                    <a:gd name="connsiteX68" fmla="*/ 906609 w 1665145"/>
                    <a:gd name="connsiteY68" fmla="*/ 1800680 h 1909785"/>
                    <a:gd name="connsiteX69" fmla="*/ 789711 w 1665145"/>
                    <a:gd name="connsiteY69" fmla="*/ 1865623 h 1909785"/>
                    <a:gd name="connsiteX70" fmla="*/ 605272 w 1665145"/>
                    <a:gd name="connsiteY70" fmla="*/ 1727944 h 1909785"/>
                    <a:gd name="connsiteX71" fmla="*/ 540329 w 1665145"/>
                    <a:gd name="connsiteY71" fmla="*/ 1777301 h 1909785"/>
                    <a:gd name="connsiteX72" fmla="*/ 514352 w 1665145"/>
                    <a:gd name="connsiteY72" fmla="*/ 1761714 h 1909785"/>
                    <a:gd name="connsiteX73" fmla="*/ 5197 w 1665145"/>
                    <a:gd name="connsiteY73" fmla="*/ 1909785 h 1909785"/>
                    <a:gd name="connsiteX0" fmla="*/ 514352 w 1665145"/>
                    <a:gd name="connsiteY0" fmla="*/ 1761714 h 1865620"/>
                    <a:gd name="connsiteX1" fmla="*/ 2 w 1665145"/>
                    <a:gd name="connsiteY1" fmla="*/ 1717553 h 1865620"/>
                    <a:gd name="connsiteX2" fmla="*/ 158463 w 1665145"/>
                    <a:gd name="connsiteY2" fmla="*/ 1566885 h 1865620"/>
                    <a:gd name="connsiteX3" fmla="*/ 200027 w 1665145"/>
                    <a:gd name="connsiteY3" fmla="*/ 1608448 h 1865620"/>
                    <a:gd name="connsiteX4" fmla="*/ 362529 w 1665145"/>
                    <a:gd name="connsiteY4" fmla="*/ 1566595 h 1865620"/>
                    <a:gd name="connsiteX5" fmla="*/ 496168 w 1665145"/>
                    <a:gd name="connsiteY5" fmla="*/ 1507137 h 1865620"/>
                    <a:gd name="connsiteX6" fmla="*/ 665020 w 1665145"/>
                    <a:gd name="connsiteY6" fmla="*/ 1520126 h 1865620"/>
                    <a:gd name="connsiteX7" fmla="*/ 753343 w 1665145"/>
                    <a:gd name="connsiteY7" fmla="*/ 1572080 h 1865620"/>
                    <a:gd name="connsiteX8" fmla="*/ 675411 w 1665145"/>
                    <a:gd name="connsiteY8" fmla="*/ 1436998 h 1865620"/>
                    <a:gd name="connsiteX9" fmla="*/ 771527 w 1665145"/>
                    <a:gd name="connsiteY9" fmla="*/ 1286330 h 1865620"/>
                    <a:gd name="connsiteX10" fmla="*/ 794906 w 1665145"/>
                    <a:gd name="connsiteY10" fmla="*/ 1236973 h 1865620"/>
                    <a:gd name="connsiteX11" fmla="*/ 792309 w 1665145"/>
                    <a:gd name="connsiteY11" fmla="*/ 1112282 h 1865620"/>
                    <a:gd name="connsiteX12" fmla="*/ 875436 w 1665145"/>
                    <a:gd name="connsiteY12" fmla="*/ 1031753 h 1865620"/>
                    <a:gd name="connsiteX13" fmla="*/ 911804 w 1665145"/>
                    <a:gd name="connsiteY13" fmla="*/ 1070719 h 1865620"/>
                    <a:gd name="connsiteX14" fmla="*/ 857252 w 1665145"/>
                    <a:gd name="connsiteY14" fmla="*/ 1182421 h 1865620"/>
                    <a:gd name="connsiteX15" fmla="*/ 916999 w 1665145"/>
                    <a:gd name="connsiteY15" fmla="*/ 1244766 h 1865620"/>
                    <a:gd name="connsiteX16" fmla="*/ 948172 w 1665145"/>
                    <a:gd name="connsiteY16" fmla="*/ 1166835 h 1865620"/>
                    <a:gd name="connsiteX17" fmla="*/ 1091047 w 1665145"/>
                    <a:gd name="connsiteY17" fmla="*/ 1091501 h 1865620"/>
                    <a:gd name="connsiteX18" fmla="*/ 1145599 w 1665145"/>
                    <a:gd name="connsiteY18" fmla="*/ 969407 h 1865620"/>
                    <a:gd name="connsiteX19" fmla="*/ 1249509 w 1665145"/>
                    <a:gd name="connsiteY19" fmla="*/ 881085 h 1865620"/>
                    <a:gd name="connsiteX20" fmla="*/ 1249509 w 1665145"/>
                    <a:gd name="connsiteY20" fmla="*/ 779773 h 1865620"/>
                    <a:gd name="connsiteX21" fmla="*/ 1327440 w 1665145"/>
                    <a:gd name="connsiteY21" fmla="*/ 569357 h 1865620"/>
                    <a:gd name="connsiteX22" fmla="*/ 1288474 w 1665145"/>
                    <a:gd name="connsiteY22" fmla="*/ 413494 h 1865620"/>
                    <a:gd name="connsiteX23" fmla="*/ 1236520 w 1665145"/>
                    <a:gd name="connsiteY23" fmla="*/ 416091 h 1865620"/>
                    <a:gd name="connsiteX24" fmla="*/ 1272888 w 1665145"/>
                    <a:gd name="connsiteY24" fmla="*/ 348551 h 1865620"/>
                    <a:gd name="connsiteX25" fmla="*/ 1246911 w 1665145"/>
                    <a:gd name="connsiteY25" fmla="*/ 275814 h 1865620"/>
                    <a:gd name="connsiteX26" fmla="*/ 1301463 w 1665145"/>
                    <a:gd name="connsiteY26" fmla="*/ 187491 h 1865620"/>
                    <a:gd name="connsiteX27" fmla="*/ 1309256 w 1665145"/>
                    <a:gd name="connsiteY27" fmla="*/ 104364 h 1865620"/>
                    <a:gd name="connsiteX28" fmla="*/ 1407970 w 1665145"/>
                    <a:gd name="connsiteY28" fmla="*/ 169307 h 1865620"/>
                    <a:gd name="connsiteX29" fmla="*/ 1457327 w 1665145"/>
                    <a:gd name="connsiteY29" fmla="*/ 106962 h 1865620"/>
                    <a:gd name="connsiteX30" fmla="*/ 1402774 w 1665145"/>
                    <a:gd name="connsiteY30" fmla="*/ 91376 h 1865620"/>
                    <a:gd name="connsiteX31" fmla="*/ 1374199 w 1665145"/>
                    <a:gd name="connsiteY31" fmla="*/ 34226 h 1865620"/>
                    <a:gd name="connsiteX32" fmla="*/ 1433947 w 1665145"/>
                    <a:gd name="connsiteY32" fmla="*/ 18639 h 1865620"/>
                    <a:gd name="connsiteX33" fmla="*/ 1485902 w 1665145"/>
                    <a:gd name="connsiteY33" fmla="*/ 55007 h 1865620"/>
                    <a:gd name="connsiteX34" fmla="*/ 1522270 w 1665145"/>
                    <a:gd name="connsiteY34" fmla="*/ 205676 h 1865620"/>
                    <a:gd name="connsiteX35" fmla="*/ 1602799 w 1665145"/>
                    <a:gd name="connsiteY35" fmla="*/ 299194 h 1865620"/>
                    <a:gd name="connsiteX36" fmla="*/ 1665145 w 1665145"/>
                    <a:gd name="connsiteY36" fmla="*/ 442069 h 1865620"/>
                    <a:gd name="connsiteX37" fmla="*/ 1657352 w 1665145"/>
                    <a:gd name="connsiteY37" fmla="*/ 566760 h 1865620"/>
                    <a:gd name="connsiteX38" fmla="*/ 1613190 w 1665145"/>
                    <a:gd name="connsiteY38" fmla="*/ 613519 h 1865620"/>
                    <a:gd name="connsiteX39" fmla="*/ 1620984 w 1665145"/>
                    <a:gd name="connsiteY39" fmla="*/ 756394 h 1865620"/>
                    <a:gd name="connsiteX40" fmla="*/ 1561236 w 1665145"/>
                    <a:gd name="connsiteY40" fmla="*/ 746003 h 1865620"/>
                    <a:gd name="connsiteX41" fmla="*/ 1522270 w 1665145"/>
                    <a:gd name="connsiteY41" fmla="*/ 800555 h 1865620"/>
                    <a:gd name="connsiteX42" fmla="*/ 1576822 w 1665145"/>
                    <a:gd name="connsiteY42" fmla="*/ 972005 h 1865620"/>
                    <a:gd name="connsiteX43" fmla="*/ 1548247 w 1665145"/>
                    <a:gd name="connsiteY43" fmla="*/ 1133064 h 1865620"/>
                    <a:gd name="connsiteX44" fmla="*/ 1535259 w 1665145"/>
                    <a:gd name="connsiteY44" fmla="*/ 1255157 h 1865620"/>
                    <a:gd name="connsiteX45" fmla="*/ 1579420 w 1665145"/>
                    <a:gd name="connsiteY45" fmla="*/ 1379848 h 1865620"/>
                    <a:gd name="connsiteX46" fmla="*/ 1511879 w 1665145"/>
                    <a:gd name="connsiteY46" fmla="*/ 1444791 h 1865620"/>
                    <a:gd name="connsiteX47" fmla="*/ 1527465 w 1665145"/>
                    <a:gd name="connsiteY47" fmla="*/ 1522723 h 1865620"/>
                    <a:gd name="connsiteX48" fmla="*/ 1457327 w 1665145"/>
                    <a:gd name="connsiteY48" fmla="*/ 1546103 h 1865620"/>
                    <a:gd name="connsiteX49" fmla="*/ 1457327 w 1665145"/>
                    <a:gd name="connsiteY49" fmla="*/ 1603253 h 1865620"/>
                    <a:gd name="connsiteX50" fmla="*/ 1423556 w 1665145"/>
                    <a:gd name="connsiteY50" fmla="*/ 1530516 h 1865620"/>
                    <a:gd name="connsiteX51" fmla="*/ 1433947 w 1665145"/>
                    <a:gd name="connsiteY51" fmla="*/ 1418814 h 1865620"/>
                    <a:gd name="connsiteX52" fmla="*/ 1428752 w 1665145"/>
                    <a:gd name="connsiteY52" fmla="*/ 1447389 h 1865620"/>
                    <a:gd name="connsiteX53" fmla="*/ 1371602 w 1665145"/>
                    <a:gd name="connsiteY53" fmla="*/ 1530516 h 1865620"/>
                    <a:gd name="connsiteX54" fmla="*/ 1314452 w 1665145"/>
                    <a:gd name="connsiteY54" fmla="*/ 1553896 h 1865620"/>
                    <a:gd name="connsiteX55" fmla="*/ 1304061 w 1665145"/>
                    <a:gd name="connsiteY55" fmla="*/ 1696771 h 1865620"/>
                    <a:gd name="connsiteX56" fmla="*/ 1254704 w 1665145"/>
                    <a:gd name="connsiteY56" fmla="*/ 1696771 h 1865620"/>
                    <a:gd name="connsiteX57" fmla="*/ 1259899 w 1665145"/>
                    <a:gd name="connsiteY57" fmla="*/ 1673391 h 1865620"/>
                    <a:gd name="connsiteX58" fmla="*/ 1220934 w 1665145"/>
                    <a:gd name="connsiteY58" fmla="*/ 1579873 h 1865620"/>
                    <a:gd name="connsiteX59" fmla="*/ 1161186 w 1665145"/>
                    <a:gd name="connsiteY59" fmla="*/ 1660403 h 1865620"/>
                    <a:gd name="connsiteX60" fmla="*/ 1130013 w 1665145"/>
                    <a:gd name="connsiteY60" fmla="*/ 1699369 h 1865620"/>
                    <a:gd name="connsiteX61" fmla="*/ 1015713 w 1665145"/>
                    <a:gd name="connsiteY61" fmla="*/ 1709760 h 1865620"/>
                    <a:gd name="connsiteX62" fmla="*/ 919597 w 1665145"/>
                    <a:gd name="connsiteY62" fmla="*/ 1743530 h 1865620"/>
                    <a:gd name="connsiteX63" fmla="*/ 958563 w 1665145"/>
                    <a:gd name="connsiteY63" fmla="*/ 1694173 h 1865620"/>
                    <a:gd name="connsiteX64" fmla="*/ 906609 w 1665145"/>
                    <a:gd name="connsiteY64" fmla="*/ 1694173 h 1865620"/>
                    <a:gd name="connsiteX65" fmla="*/ 872838 w 1665145"/>
                    <a:gd name="connsiteY65" fmla="*/ 1678587 h 1865620"/>
                    <a:gd name="connsiteX66" fmla="*/ 836470 w 1665145"/>
                    <a:gd name="connsiteY66" fmla="*/ 1629230 h 1865620"/>
                    <a:gd name="connsiteX67" fmla="*/ 823481 w 1665145"/>
                    <a:gd name="connsiteY67" fmla="*/ 1738335 h 1865620"/>
                    <a:gd name="connsiteX68" fmla="*/ 906609 w 1665145"/>
                    <a:gd name="connsiteY68" fmla="*/ 1800680 h 1865620"/>
                    <a:gd name="connsiteX69" fmla="*/ 789711 w 1665145"/>
                    <a:gd name="connsiteY69" fmla="*/ 1865623 h 1865620"/>
                    <a:gd name="connsiteX70" fmla="*/ 605272 w 1665145"/>
                    <a:gd name="connsiteY70" fmla="*/ 1727944 h 1865620"/>
                    <a:gd name="connsiteX71" fmla="*/ 540329 w 1665145"/>
                    <a:gd name="connsiteY71" fmla="*/ 1777301 h 1865620"/>
                    <a:gd name="connsiteX72" fmla="*/ 514352 w 1665145"/>
                    <a:gd name="connsiteY72" fmla="*/ 1761714 h 1865620"/>
                    <a:gd name="connsiteX0" fmla="*/ 355886 w 1506679"/>
                    <a:gd name="connsiteY0" fmla="*/ 1761714 h 1865620"/>
                    <a:gd name="connsiteX1" fmla="*/ -3 w 1506679"/>
                    <a:gd name="connsiteY1" fmla="*/ 1566885 h 1865620"/>
                    <a:gd name="connsiteX2" fmla="*/ 41561 w 1506679"/>
                    <a:gd name="connsiteY2" fmla="*/ 1608448 h 1865620"/>
                    <a:gd name="connsiteX3" fmla="*/ 204063 w 1506679"/>
                    <a:gd name="connsiteY3" fmla="*/ 1566595 h 1865620"/>
                    <a:gd name="connsiteX4" fmla="*/ 337702 w 1506679"/>
                    <a:gd name="connsiteY4" fmla="*/ 1507137 h 1865620"/>
                    <a:gd name="connsiteX5" fmla="*/ 506554 w 1506679"/>
                    <a:gd name="connsiteY5" fmla="*/ 1520126 h 1865620"/>
                    <a:gd name="connsiteX6" fmla="*/ 594877 w 1506679"/>
                    <a:gd name="connsiteY6" fmla="*/ 1572080 h 1865620"/>
                    <a:gd name="connsiteX7" fmla="*/ 516945 w 1506679"/>
                    <a:gd name="connsiteY7" fmla="*/ 1436998 h 1865620"/>
                    <a:gd name="connsiteX8" fmla="*/ 613061 w 1506679"/>
                    <a:gd name="connsiteY8" fmla="*/ 1286330 h 1865620"/>
                    <a:gd name="connsiteX9" fmla="*/ 636440 w 1506679"/>
                    <a:gd name="connsiteY9" fmla="*/ 1236973 h 1865620"/>
                    <a:gd name="connsiteX10" fmla="*/ 633843 w 1506679"/>
                    <a:gd name="connsiteY10" fmla="*/ 1112282 h 1865620"/>
                    <a:gd name="connsiteX11" fmla="*/ 716970 w 1506679"/>
                    <a:gd name="connsiteY11" fmla="*/ 1031753 h 1865620"/>
                    <a:gd name="connsiteX12" fmla="*/ 753338 w 1506679"/>
                    <a:gd name="connsiteY12" fmla="*/ 1070719 h 1865620"/>
                    <a:gd name="connsiteX13" fmla="*/ 698786 w 1506679"/>
                    <a:gd name="connsiteY13" fmla="*/ 1182421 h 1865620"/>
                    <a:gd name="connsiteX14" fmla="*/ 758533 w 1506679"/>
                    <a:gd name="connsiteY14" fmla="*/ 1244766 h 1865620"/>
                    <a:gd name="connsiteX15" fmla="*/ 789706 w 1506679"/>
                    <a:gd name="connsiteY15" fmla="*/ 1166835 h 1865620"/>
                    <a:gd name="connsiteX16" fmla="*/ 932581 w 1506679"/>
                    <a:gd name="connsiteY16" fmla="*/ 1091501 h 1865620"/>
                    <a:gd name="connsiteX17" fmla="*/ 987133 w 1506679"/>
                    <a:gd name="connsiteY17" fmla="*/ 969407 h 1865620"/>
                    <a:gd name="connsiteX18" fmla="*/ 1091043 w 1506679"/>
                    <a:gd name="connsiteY18" fmla="*/ 881085 h 1865620"/>
                    <a:gd name="connsiteX19" fmla="*/ 1091043 w 1506679"/>
                    <a:gd name="connsiteY19" fmla="*/ 779773 h 1865620"/>
                    <a:gd name="connsiteX20" fmla="*/ 1168974 w 1506679"/>
                    <a:gd name="connsiteY20" fmla="*/ 569357 h 1865620"/>
                    <a:gd name="connsiteX21" fmla="*/ 1130008 w 1506679"/>
                    <a:gd name="connsiteY21" fmla="*/ 413494 h 1865620"/>
                    <a:gd name="connsiteX22" fmla="*/ 1078054 w 1506679"/>
                    <a:gd name="connsiteY22" fmla="*/ 416091 h 1865620"/>
                    <a:gd name="connsiteX23" fmla="*/ 1114422 w 1506679"/>
                    <a:gd name="connsiteY23" fmla="*/ 348551 h 1865620"/>
                    <a:gd name="connsiteX24" fmla="*/ 1088445 w 1506679"/>
                    <a:gd name="connsiteY24" fmla="*/ 275814 h 1865620"/>
                    <a:gd name="connsiteX25" fmla="*/ 1142997 w 1506679"/>
                    <a:gd name="connsiteY25" fmla="*/ 187491 h 1865620"/>
                    <a:gd name="connsiteX26" fmla="*/ 1150790 w 1506679"/>
                    <a:gd name="connsiteY26" fmla="*/ 104364 h 1865620"/>
                    <a:gd name="connsiteX27" fmla="*/ 1249504 w 1506679"/>
                    <a:gd name="connsiteY27" fmla="*/ 169307 h 1865620"/>
                    <a:gd name="connsiteX28" fmla="*/ 1298861 w 1506679"/>
                    <a:gd name="connsiteY28" fmla="*/ 106962 h 1865620"/>
                    <a:gd name="connsiteX29" fmla="*/ 1244308 w 1506679"/>
                    <a:gd name="connsiteY29" fmla="*/ 91376 h 1865620"/>
                    <a:gd name="connsiteX30" fmla="*/ 1215733 w 1506679"/>
                    <a:gd name="connsiteY30" fmla="*/ 34226 h 1865620"/>
                    <a:gd name="connsiteX31" fmla="*/ 1275481 w 1506679"/>
                    <a:gd name="connsiteY31" fmla="*/ 18639 h 1865620"/>
                    <a:gd name="connsiteX32" fmla="*/ 1327436 w 1506679"/>
                    <a:gd name="connsiteY32" fmla="*/ 55007 h 1865620"/>
                    <a:gd name="connsiteX33" fmla="*/ 1363804 w 1506679"/>
                    <a:gd name="connsiteY33" fmla="*/ 205676 h 1865620"/>
                    <a:gd name="connsiteX34" fmla="*/ 1444333 w 1506679"/>
                    <a:gd name="connsiteY34" fmla="*/ 299194 h 1865620"/>
                    <a:gd name="connsiteX35" fmla="*/ 1506679 w 1506679"/>
                    <a:gd name="connsiteY35" fmla="*/ 442069 h 1865620"/>
                    <a:gd name="connsiteX36" fmla="*/ 1498886 w 1506679"/>
                    <a:gd name="connsiteY36" fmla="*/ 566760 h 1865620"/>
                    <a:gd name="connsiteX37" fmla="*/ 1454724 w 1506679"/>
                    <a:gd name="connsiteY37" fmla="*/ 613519 h 1865620"/>
                    <a:gd name="connsiteX38" fmla="*/ 1462518 w 1506679"/>
                    <a:gd name="connsiteY38" fmla="*/ 756394 h 1865620"/>
                    <a:gd name="connsiteX39" fmla="*/ 1402770 w 1506679"/>
                    <a:gd name="connsiteY39" fmla="*/ 746003 h 1865620"/>
                    <a:gd name="connsiteX40" fmla="*/ 1363804 w 1506679"/>
                    <a:gd name="connsiteY40" fmla="*/ 800555 h 1865620"/>
                    <a:gd name="connsiteX41" fmla="*/ 1418356 w 1506679"/>
                    <a:gd name="connsiteY41" fmla="*/ 972005 h 1865620"/>
                    <a:gd name="connsiteX42" fmla="*/ 1389781 w 1506679"/>
                    <a:gd name="connsiteY42" fmla="*/ 1133064 h 1865620"/>
                    <a:gd name="connsiteX43" fmla="*/ 1376793 w 1506679"/>
                    <a:gd name="connsiteY43" fmla="*/ 1255157 h 1865620"/>
                    <a:gd name="connsiteX44" fmla="*/ 1420954 w 1506679"/>
                    <a:gd name="connsiteY44" fmla="*/ 1379848 h 1865620"/>
                    <a:gd name="connsiteX45" fmla="*/ 1353413 w 1506679"/>
                    <a:gd name="connsiteY45" fmla="*/ 1444791 h 1865620"/>
                    <a:gd name="connsiteX46" fmla="*/ 1368999 w 1506679"/>
                    <a:gd name="connsiteY46" fmla="*/ 1522723 h 1865620"/>
                    <a:gd name="connsiteX47" fmla="*/ 1298861 w 1506679"/>
                    <a:gd name="connsiteY47" fmla="*/ 1546103 h 1865620"/>
                    <a:gd name="connsiteX48" fmla="*/ 1298861 w 1506679"/>
                    <a:gd name="connsiteY48" fmla="*/ 1603253 h 1865620"/>
                    <a:gd name="connsiteX49" fmla="*/ 1265090 w 1506679"/>
                    <a:gd name="connsiteY49" fmla="*/ 1530516 h 1865620"/>
                    <a:gd name="connsiteX50" fmla="*/ 1275481 w 1506679"/>
                    <a:gd name="connsiteY50" fmla="*/ 1418814 h 1865620"/>
                    <a:gd name="connsiteX51" fmla="*/ 1270286 w 1506679"/>
                    <a:gd name="connsiteY51" fmla="*/ 1447389 h 1865620"/>
                    <a:gd name="connsiteX52" fmla="*/ 1213136 w 1506679"/>
                    <a:gd name="connsiteY52" fmla="*/ 1530516 h 1865620"/>
                    <a:gd name="connsiteX53" fmla="*/ 1155986 w 1506679"/>
                    <a:gd name="connsiteY53" fmla="*/ 1553896 h 1865620"/>
                    <a:gd name="connsiteX54" fmla="*/ 1145595 w 1506679"/>
                    <a:gd name="connsiteY54" fmla="*/ 1696771 h 1865620"/>
                    <a:gd name="connsiteX55" fmla="*/ 1096238 w 1506679"/>
                    <a:gd name="connsiteY55" fmla="*/ 1696771 h 1865620"/>
                    <a:gd name="connsiteX56" fmla="*/ 1101433 w 1506679"/>
                    <a:gd name="connsiteY56" fmla="*/ 1673391 h 1865620"/>
                    <a:gd name="connsiteX57" fmla="*/ 1062468 w 1506679"/>
                    <a:gd name="connsiteY57" fmla="*/ 1579873 h 1865620"/>
                    <a:gd name="connsiteX58" fmla="*/ 1002720 w 1506679"/>
                    <a:gd name="connsiteY58" fmla="*/ 1660403 h 1865620"/>
                    <a:gd name="connsiteX59" fmla="*/ 971547 w 1506679"/>
                    <a:gd name="connsiteY59" fmla="*/ 1699369 h 1865620"/>
                    <a:gd name="connsiteX60" fmla="*/ 857247 w 1506679"/>
                    <a:gd name="connsiteY60" fmla="*/ 1709760 h 1865620"/>
                    <a:gd name="connsiteX61" fmla="*/ 761131 w 1506679"/>
                    <a:gd name="connsiteY61" fmla="*/ 1743530 h 1865620"/>
                    <a:gd name="connsiteX62" fmla="*/ 800097 w 1506679"/>
                    <a:gd name="connsiteY62" fmla="*/ 1694173 h 1865620"/>
                    <a:gd name="connsiteX63" fmla="*/ 748143 w 1506679"/>
                    <a:gd name="connsiteY63" fmla="*/ 1694173 h 1865620"/>
                    <a:gd name="connsiteX64" fmla="*/ 714372 w 1506679"/>
                    <a:gd name="connsiteY64" fmla="*/ 1678587 h 1865620"/>
                    <a:gd name="connsiteX65" fmla="*/ 678004 w 1506679"/>
                    <a:gd name="connsiteY65" fmla="*/ 1629230 h 1865620"/>
                    <a:gd name="connsiteX66" fmla="*/ 665015 w 1506679"/>
                    <a:gd name="connsiteY66" fmla="*/ 1738335 h 1865620"/>
                    <a:gd name="connsiteX67" fmla="*/ 748143 w 1506679"/>
                    <a:gd name="connsiteY67" fmla="*/ 1800680 h 1865620"/>
                    <a:gd name="connsiteX68" fmla="*/ 631245 w 1506679"/>
                    <a:gd name="connsiteY68" fmla="*/ 1865623 h 1865620"/>
                    <a:gd name="connsiteX69" fmla="*/ 446806 w 1506679"/>
                    <a:gd name="connsiteY69" fmla="*/ 1727944 h 1865620"/>
                    <a:gd name="connsiteX70" fmla="*/ 381863 w 1506679"/>
                    <a:gd name="connsiteY70" fmla="*/ 1777301 h 1865620"/>
                    <a:gd name="connsiteX71" fmla="*/ 355886 w 1506679"/>
                    <a:gd name="connsiteY71" fmla="*/ 1761714 h 1865620"/>
                    <a:gd name="connsiteX0" fmla="*/ 355886 w 1506679"/>
                    <a:gd name="connsiteY0" fmla="*/ 1761714 h 1865620"/>
                    <a:gd name="connsiteX1" fmla="*/ -3 w 1506679"/>
                    <a:gd name="connsiteY1" fmla="*/ 1566885 h 1865620"/>
                    <a:gd name="connsiteX2" fmla="*/ 41561 w 1506679"/>
                    <a:gd name="connsiteY2" fmla="*/ 1608448 h 1865620"/>
                    <a:gd name="connsiteX3" fmla="*/ 204063 w 1506679"/>
                    <a:gd name="connsiteY3" fmla="*/ 1566595 h 1865620"/>
                    <a:gd name="connsiteX4" fmla="*/ 337702 w 1506679"/>
                    <a:gd name="connsiteY4" fmla="*/ 1507137 h 1865620"/>
                    <a:gd name="connsiteX5" fmla="*/ 506554 w 1506679"/>
                    <a:gd name="connsiteY5" fmla="*/ 1520126 h 1865620"/>
                    <a:gd name="connsiteX6" fmla="*/ 594877 w 1506679"/>
                    <a:gd name="connsiteY6" fmla="*/ 1572080 h 1865620"/>
                    <a:gd name="connsiteX7" fmla="*/ 516945 w 1506679"/>
                    <a:gd name="connsiteY7" fmla="*/ 1436998 h 1865620"/>
                    <a:gd name="connsiteX8" fmla="*/ 613061 w 1506679"/>
                    <a:gd name="connsiteY8" fmla="*/ 1286330 h 1865620"/>
                    <a:gd name="connsiteX9" fmla="*/ 636440 w 1506679"/>
                    <a:gd name="connsiteY9" fmla="*/ 1236973 h 1865620"/>
                    <a:gd name="connsiteX10" fmla="*/ 633843 w 1506679"/>
                    <a:gd name="connsiteY10" fmla="*/ 1112282 h 1865620"/>
                    <a:gd name="connsiteX11" fmla="*/ 716970 w 1506679"/>
                    <a:gd name="connsiteY11" fmla="*/ 1031753 h 1865620"/>
                    <a:gd name="connsiteX12" fmla="*/ 753338 w 1506679"/>
                    <a:gd name="connsiteY12" fmla="*/ 1070719 h 1865620"/>
                    <a:gd name="connsiteX13" fmla="*/ 698786 w 1506679"/>
                    <a:gd name="connsiteY13" fmla="*/ 1182421 h 1865620"/>
                    <a:gd name="connsiteX14" fmla="*/ 758533 w 1506679"/>
                    <a:gd name="connsiteY14" fmla="*/ 1244766 h 1865620"/>
                    <a:gd name="connsiteX15" fmla="*/ 789706 w 1506679"/>
                    <a:gd name="connsiteY15" fmla="*/ 1166835 h 1865620"/>
                    <a:gd name="connsiteX16" fmla="*/ 932581 w 1506679"/>
                    <a:gd name="connsiteY16" fmla="*/ 1091501 h 1865620"/>
                    <a:gd name="connsiteX17" fmla="*/ 987133 w 1506679"/>
                    <a:gd name="connsiteY17" fmla="*/ 969407 h 1865620"/>
                    <a:gd name="connsiteX18" fmla="*/ 1091043 w 1506679"/>
                    <a:gd name="connsiteY18" fmla="*/ 881085 h 1865620"/>
                    <a:gd name="connsiteX19" fmla="*/ 1091043 w 1506679"/>
                    <a:gd name="connsiteY19" fmla="*/ 779773 h 1865620"/>
                    <a:gd name="connsiteX20" fmla="*/ 1168974 w 1506679"/>
                    <a:gd name="connsiteY20" fmla="*/ 569357 h 1865620"/>
                    <a:gd name="connsiteX21" fmla="*/ 1130008 w 1506679"/>
                    <a:gd name="connsiteY21" fmla="*/ 413494 h 1865620"/>
                    <a:gd name="connsiteX22" fmla="*/ 1078054 w 1506679"/>
                    <a:gd name="connsiteY22" fmla="*/ 416091 h 1865620"/>
                    <a:gd name="connsiteX23" fmla="*/ 1114422 w 1506679"/>
                    <a:gd name="connsiteY23" fmla="*/ 348551 h 1865620"/>
                    <a:gd name="connsiteX24" fmla="*/ 1088445 w 1506679"/>
                    <a:gd name="connsiteY24" fmla="*/ 275814 h 1865620"/>
                    <a:gd name="connsiteX25" fmla="*/ 1142997 w 1506679"/>
                    <a:gd name="connsiteY25" fmla="*/ 187491 h 1865620"/>
                    <a:gd name="connsiteX26" fmla="*/ 1150790 w 1506679"/>
                    <a:gd name="connsiteY26" fmla="*/ 104364 h 1865620"/>
                    <a:gd name="connsiteX27" fmla="*/ 1249504 w 1506679"/>
                    <a:gd name="connsiteY27" fmla="*/ 169307 h 1865620"/>
                    <a:gd name="connsiteX28" fmla="*/ 1298861 w 1506679"/>
                    <a:gd name="connsiteY28" fmla="*/ 106962 h 1865620"/>
                    <a:gd name="connsiteX29" fmla="*/ 1244308 w 1506679"/>
                    <a:gd name="connsiteY29" fmla="*/ 91376 h 1865620"/>
                    <a:gd name="connsiteX30" fmla="*/ 1215733 w 1506679"/>
                    <a:gd name="connsiteY30" fmla="*/ 34226 h 1865620"/>
                    <a:gd name="connsiteX31" fmla="*/ 1275481 w 1506679"/>
                    <a:gd name="connsiteY31" fmla="*/ 18639 h 1865620"/>
                    <a:gd name="connsiteX32" fmla="*/ 1327436 w 1506679"/>
                    <a:gd name="connsiteY32" fmla="*/ 55007 h 1865620"/>
                    <a:gd name="connsiteX33" fmla="*/ 1363804 w 1506679"/>
                    <a:gd name="connsiteY33" fmla="*/ 205676 h 1865620"/>
                    <a:gd name="connsiteX34" fmla="*/ 1444333 w 1506679"/>
                    <a:gd name="connsiteY34" fmla="*/ 299194 h 1865620"/>
                    <a:gd name="connsiteX35" fmla="*/ 1506679 w 1506679"/>
                    <a:gd name="connsiteY35" fmla="*/ 442069 h 1865620"/>
                    <a:gd name="connsiteX36" fmla="*/ 1498886 w 1506679"/>
                    <a:gd name="connsiteY36" fmla="*/ 566760 h 1865620"/>
                    <a:gd name="connsiteX37" fmla="*/ 1454724 w 1506679"/>
                    <a:gd name="connsiteY37" fmla="*/ 613519 h 1865620"/>
                    <a:gd name="connsiteX38" fmla="*/ 1462518 w 1506679"/>
                    <a:gd name="connsiteY38" fmla="*/ 756394 h 1865620"/>
                    <a:gd name="connsiteX39" fmla="*/ 1402770 w 1506679"/>
                    <a:gd name="connsiteY39" fmla="*/ 746003 h 1865620"/>
                    <a:gd name="connsiteX40" fmla="*/ 1363804 w 1506679"/>
                    <a:gd name="connsiteY40" fmla="*/ 800555 h 1865620"/>
                    <a:gd name="connsiteX41" fmla="*/ 1418356 w 1506679"/>
                    <a:gd name="connsiteY41" fmla="*/ 972005 h 1865620"/>
                    <a:gd name="connsiteX42" fmla="*/ 1389781 w 1506679"/>
                    <a:gd name="connsiteY42" fmla="*/ 1133064 h 1865620"/>
                    <a:gd name="connsiteX43" fmla="*/ 1376793 w 1506679"/>
                    <a:gd name="connsiteY43" fmla="*/ 1255157 h 1865620"/>
                    <a:gd name="connsiteX44" fmla="*/ 1420954 w 1506679"/>
                    <a:gd name="connsiteY44" fmla="*/ 1379848 h 1865620"/>
                    <a:gd name="connsiteX45" fmla="*/ 1353413 w 1506679"/>
                    <a:gd name="connsiteY45" fmla="*/ 1444791 h 1865620"/>
                    <a:gd name="connsiteX46" fmla="*/ 1368999 w 1506679"/>
                    <a:gd name="connsiteY46" fmla="*/ 1522723 h 1865620"/>
                    <a:gd name="connsiteX47" fmla="*/ 1298861 w 1506679"/>
                    <a:gd name="connsiteY47" fmla="*/ 1546103 h 1865620"/>
                    <a:gd name="connsiteX48" fmla="*/ 1298861 w 1506679"/>
                    <a:gd name="connsiteY48" fmla="*/ 1603253 h 1865620"/>
                    <a:gd name="connsiteX49" fmla="*/ 1265090 w 1506679"/>
                    <a:gd name="connsiteY49" fmla="*/ 1530516 h 1865620"/>
                    <a:gd name="connsiteX50" fmla="*/ 1275481 w 1506679"/>
                    <a:gd name="connsiteY50" fmla="*/ 1418814 h 1865620"/>
                    <a:gd name="connsiteX51" fmla="*/ 1270286 w 1506679"/>
                    <a:gd name="connsiteY51" fmla="*/ 1447389 h 1865620"/>
                    <a:gd name="connsiteX52" fmla="*/ 1213136 w 1506679"/>
                    <a:gd name="connsiteY52" fmla="*/ 1530516 h 1865620"/>
                    <a:gd name="connsiteX53" fmla="*/ 1155986 w 1506679"/>
                    <a:gd name="connsiteY53" fmla="*/ 1553896 h 1865620"/>
                    <a:gd name="connsiteX54" fmla="*/ 1145595 w 1506679"/>
                    <a:gd name="connsiteY54" fmla="*/ 1696771 h 1865620"/>
                    <a:gd name="connsiteX55" fmla="*/ 1096238 w 1506679"/>
                    <a:gd name="connsiteY55" fmla="*/ 1696771 h 1865620"/>
                    <a:gd name="connsiteX56" fmla="*/ 1101433 w 1506679"/>
                    <a:gd name="connsiteY56" fmla="*/ 1673391 h 1865620"/>
                    <a:gd name="connsiteX57" fmla="*/ 1062468 w 1506679"/>
                    <a:gd name="connsiteY57" fmla="*/ 1579873 h 1865620"/>
                    <a:gd name="connsiteX58" fmla="*/ 1002720 w 1506679"/>
                    <a:gd name="connsiteY58" fmla="*/ 1660403 h 1865620"/>
                    <a:gd name="connsiteX59" fmla="*/ 971547 w 1506679"/>
                    <a:gd name="connsiteY59" fmla="*/ 1699369 h 1865620"/>
                    <a:gd name="connsiteX60" fmla="*/ 857247 w 1506679"/>
                    <a:gd name="connsiteY60" fmla="*/ 1709760 h 1865620"/>
                    <a:gd name="connsiteX61" fmla="*/ 761131 w 1506679"/>
                    <a:gd name="connsiteY61" fmla="*/ 1743530 h 1865620"/>
                    <a:gd name="connsiteX62" fmla="*/ 800097 w 1506679"/>
                    <a:gd name="connsiteY62" fmla="*/ 1694173 h 1865620"/>
                    <a:gd name="connsiteX63" fmla="*/ 748143 w 1506679"/>
                    <a:gd name="connsiteY63" fmla="*/ 1694173 h 1865620"/>
                    <a:gd name="connsiteX64" fmla="*/ 714372 w 1506679"/>
                    <a:gd name="connsiteY64" fmla="*/ 1678587 h 1865620"/>
                    <a:gd name="connsiteX65" fmla="*/ 678004 w 1506679"/>
                    <a:gd name="connsiteY65" fmla="*/ 1629230 h 1865620"/>
                    <a:gd name="connsiteX66" fmla="*/ 665015 w 1506679"/>
                    <a:gd name="connsiteY66" fmla="*/ 1738335 h 1865620"/>
                    <a:gd name="connsiteX67" fmla="*/ 748143 w 1506679"/>
                    <a:gd name="connsiteY67" fmla="*/ 1800680 h 1865620"/>
                    <a:gd name="connsiteX68" fmla="*/ 631245 w 1506679"/>
                    <a:gd name="connsiteY68" fmla="*/ 1865623 h 1865620"/>
                    <a:gd name="connsiteX69" fmla="*/ 446806 w 1506679"/>
                    <a:gd name="connsiteY69" fmla="*/ 1727944 h 1865620"/>
                    <a:gd name="connsiteX70" fmla="*/ 355886 w 1506679"/>
                    <a:gd name="connsiteY70" fmla="*/ 1761714 h 1865620"/>
                    <a:gd name="connsiteX0" fmla="*/ 446806 w 1506679"/>
                    <a:gd name="connsiteY0" fmla="*/ 1727944 h 1865620"/>
                    <a:gd name="connsiteX1" fmla="*/ -3 w 1506679"/>
                    <a:gd name="connsiteY1" fmla="*/ 1566885 h 1865620"/>
                    <a:gd name="connsiteX2" fmla="*/ 41561 w 1506679"/>
                    <a:gd name="connsiteY2" fmla="*/ 1608448 h 1865620"/>
                    <a:gd name="connsiteX3" fmla="*/ 204063 w 1506679"/>
                    <a:gd name="connsiteY3" fmla="*/ 1566595 h 1865620"/>
                    <a:gd name="connsiteX4" fmla="*/ 337702 w 1506679"/>
                    <a:gd name="connsiteY4" fmla="*/ 1507137 h 1865620"/>
                    <a:gd name="connsiteX5" fmla="*/ 506554 w 1506679"/>
                    <a:gd name="connsiteY5" fmla="*/ 1520126 h 1865620"/>
                    <a:gd name="connsiteX6" fmla="*/ 594877 w 1506679"/>
                    <a:gd name="connsiteY6" fmla="*/ 1572080 h 1865620"/>
                    <a:gd name="connsiteX7" fmla="*/ 516945 w 1506679"/>
                    <a:gd name="connsiteY7" fmla="*/ 1436998 h 1865620"/>
                    <a:gd name="connsiteX8" fmla="*/ 613061 w 1506679"/>
                    <a:gd name="connsiteY8" fmla="*/ 1286330 h 1865620"/>
                    <a:gd name="connsiteX9" fmla="*/ 636440 w 1506679"/>
                    <a:gd name="connsiteY9" fmla="*/ 1236973 h 1865620"/>
                    <a:gd name="connsiteX10" fmla="*/ 633843 w 1506679"/>
                    <a:gd name="connsiteY10" fmla="*/ 1112282 h 1865620"/>
                    <a:gd name="connsiteX11" fmla="*/ 716970 w 1506679"/>
                    <a:gd name="connsiteY11" fmla="*/ 1031753 h 1865620"/>
                    <a:gd name="connsiteX12" fmla="*/ 753338 w 1506679"/>
                    <a:gd name="connsiteY12" fmla="*/ 1070719 h 1865620"/>
                    <a:gd name="connsiteX13" fmla="*/ 698786 w 1506679"/>
                    <a:gd name="connsiteY13" fmla="*/ 1182421 h 1865620"/>
                    <a:gd name="connsiteX14" fmla="*/ 758533 w 1506679"/>
                    <a:gd name="connsiteY14" fmla="*/ 1244766 h 1865620"/>
                    <a:gd name="connsiteX15" fmla="*/ 789706 w 1506679"/>
                    <a:gd name="connsiteY15" fmla="*/ 1166835 h 1865620"/>
                    <a:gd name="connsiteX16" fmla="*/ 932581 w 1506679"/>
                    <a:gd name="connsiteY16" fmla="*/ 1091501 h 1865620"/>
                    <a:gd name="connsiteX17" fmla="*/ 987133 w 1506679"/>
                    <a:gd name="connsiteY17" fmla="*/ 969407 h 1865620"/>
                    <a:gd name="connsiteX18" fmla="*/ 1091043 w 1506679"/>
                    <a:gd name="connsiteY18" fmla="*/ 881085 h 1865620"/>
                    <a:gd name="connsiteX19" fmla="*/ 1091043 w 1506679"/>
                    <a:gd name="connsiteY19" fmla="*/ 779773 h 1865620"/>
                    <a:gd name="connsiteX20" fmla="*/ 1168974 w 1506679"/>
                    <a:gd name="connsiteY20" fmla="*/ 569357 h 1865620"/>
                    <a:gd name="connsiteX21" fmla="*/ 1130008 w 1506679"/>
                    <a:gd name="connsiteY21" fmla="*/ 413494 h 1865620"/>
                    <a:gd name="connsiteX22" fmla="*/ 1078054 w 1506679"/>
                    <a:gd name="connsiteY22" fmla="*/ 416091 h 1865620"/>
                    <a:gd name="connsiteX23" fmla="*/ 1114422 w 1506679"/>
                    <a:gd name="connsiteY23" fmla="*/ 348551 h 1865620"/>
                    <a:gd name="connsiteX24" fmla="*/ 1088445 w 1506679"/>
                    <a:gd name="connsiteY24" fmla="*/ 275814 h 1865620"/>
                    <a:gd name="connsiteX25" fmla="*/ 1142997 w 1506679"/>
                    <a:gd name="connsiteY25" fmla="*/ 187491 h 1865620"/>
                    <a:gd name="connsiteX26" fmla="*/ 1150790 w 1506679"/>
                    <a:gd name="connsiteY26" fmla="*/ 104364 h 1865620"/>
                    <a:gd name="connsiteX27" fmla="*/ 1249504 w 1506679"/>
                    <a:gd name="connsiteY27" fmla="*/ 169307 h 1865620"/>
                    <a:gd name="connsiteX28" fmla="*/ 1298861 w 1506679"/>
                    <a:gd name="connsiteY28" fmla="*/ 106962 h 1865620"/>
                    <a:gd name="connsiteX29" fmla="*/ 1244308 w 1506679"/>
                    <a:gd name="connsiteY29" fmla="*/ 91376 h 1865620"/>
                    <a:gd name="connsiteX30" fmla="*/ 1215733 w 1506679"/>
                    <a:gd name="connsiteY30" fmla="*/ 34226 h 1865620"/>
                    <a:gd name="connsiteX31" fmla="*/ 1275481 w 1506679"/>
                    <a:gd name="connsiteY31" fmla="*/ 18639 h 1865620"/>
                    <a:gd name="connsiteX32" fmla="*/ 1327436 w 1506679"/>
                    <a:gd name="connsiteY32" fmla="*/ 55007 h 1865620"/>
                    <a:gd name="connsiteX33" fmla="*/ 1363804 w 1506679"/>
                    <a:gd name="connsiteY33" fmla="*/ 205676 h 1865620"/>
                    <a:gd name="connsiteX34" fmla="*/ 1444333 w 1506679"/>
                    <a:gd name="connsiteY34" fmla="*/ 299194 h 1865620"/>
                    <a:gd name="connsiteX35" fmla="*/ 1506679 w 1506679"/>
                    <a:gd name="connsiteY35" fmla="*/ 442069 h 1865620"/>
                    <a:gd name="connsiteX36" fmla="*/ 1498886 w 1506679"/>
                    <a:gd name="connsiteY36" fmla="*/ 566760 h 1865620"/>
                    <a:gd name="connsiteX37" fmla="*/ 1454724 w 1506679"/>
                    <a:gd name="connsiteY37" fmla="*/ 613519 h 1865620"/>
                    <a:gd name="connsiteX38" fmla="*/ 1462518 w 1506679"/>
                    <a:gd name="connsiteY38" fmla="*/ 756394 h 1865620"/>
                    <a:gd name="connsiteX39" fmla="*/ 1402770 w 1506679"/>
                    <a:gd name="connsiteY39" fmla="*/ 746003 h 1865620"/>
                    <a:gd name="connsiteX40" fmla="*/ 1363804 w 1506679"/>
                    <a:gd name="connsiteY40" fmla="*/ 800555 h 1865620"/>
                    <a:gd name="connsiteX41" fmla="*/ 1418356 w 1506679"/>
                    <a:gd name="connsiteY41" fmla="*/ 972005 h 1865620"/>
                    <a:gd name="connsiteX42" fmla="*/ 1389781 w 1506679"/>
                    <a:gd name="connsiteY42" fmla="*/ 1133064 h 1865620"/>
                    <a:gd name="connsiteX43" fmla="*/ 1376793 w 1506679"/>
                    <a:gd name="connsiteY43" fmla="*/ 1255157 h 1865620"/>
                    <a:gd name="connsiteX44" fmla="*/ 1420954 w 1506679"/>
                    <a:gd name="connsiteY44" fmla="*/ 1379848 h 1865620"/>
                    <a:gd name="connsiteX45" fmla="*/ 1353413 w 1506679"/>
                    <a:gd name="connsiteY45" fmla="*/ 1444791 h 1865620"/>
                    <a:gd name="connsiteX46" fmla="*/ 1368999 w 1506679"/>
                    <a:gd name="connsiteY46" fmla="*/ 1522723 h 1865620"/>
                    <a:gd name="connsiteX47" fmla="*/ 1298861 w 1506679"/>
                    <a:gd name="connsiteY47" fmla="*/ 1546103 h 1865620"/>
                    <a:gd name="connsiteX48" fmla="*/ 1298861 w 1506679"/>
                    <a:gd name="connsiteY48" fmla="*/ 1603253 h 1865620"/>
                    <a:gd name="connsiteX49" fmla="*/ 1265090 w 1506679"/>
                    <a:gd name="connsiteY49" fmla="*/ 1530516 h 1865620"/>
                    <a:gd name="connsiteX50" fmla="*/ 1275481 w 1506679"/>
                    <a:gd name="connsiteY50" fmla="*/ 1418814 h 1865620"/>
                    <a:gd name="connsiteX51" fmla="*/ 1270286 w 1506679"/>
                    <a:gd name="connsiteY51" fmla="*/ 1447389 h 1865620"/>
                    <a:gd name="connsiteX52" fmla="*/ 1213136 w 1506679"/>
                    <a:gd name="connsiteY52" fmla="*/ 1530516 h 1865620"/>
                    <a:gd name="connsiteX53" fmla="*/ 1155986 w 1506679"/>
                    <a:gd name="connsiteY53" fmla="*/ 1553896 h 1865620"/>
                    <a:gd name="connsiteX54" fmla="*/ 1145595 w 1506679"/>
                    <a:gd name="connsiteY54" fmla="*/ 1696771 h 1865620"/>
                    <a:gd name="connsiteX55" fmla="*/ 1096238 w 1506679"/>
                    <a:gd name="connsiteY55" fmla="*/ 1696771 h 1865620"/>
                    <a:gd name="connsiteX56" fmla="*/ 1101433 w 1506679"/>
                    <a:gd name="connsiteY56" fmla="*/ 1673391 h 1865620"/>
                    <a:gd name="connsiteX57" fmla="*/ 1062468 w 1506679"/>
                    <a:gd name="connsiteY57" fmla="*/ 1579873 h 1865620"/>
                    <a:gd name="connsiteX58" fmla="*/ 1002720 w 1506679"/>
                    <a:gd name="connsiteY58" fmla="*/ 1660403 h 1865620"/>
                    <a:gd name="connsiteX59" fmla="*/ 971547 w 1506679"/>
                    <a:gd name="connsiteY59" fmla="*/ 1699369 h 1865620"/>
                    <a:gd name="connsiteX60" fmla="*/ 857247 w 1506679"/>
                    <a:gd name="connsiteY60" fmla="*/ 1709760 h 1865620"/>
                    <a:gd name="connsiteX61" fmla="*/ 761131 w 1506679"/>
                    <a:gd name="connsiteY61" fmla="*/ 1743530 h 1865620"/>
                    <a:gd name="connsiteX62" fmla="*/ 800097 w 1506679"/>
                    <a:gd name="connsiteY62" fmla="*/ 1694173 h 1865620"/>
                    <a:gd name="connsiteX63" fmla="*/ 748143 w 1506679"/>
                    <a:gd name="connsiteY63" fmla="*/ 1694173 h 1865620"/>
                    <a:gd name="connsiteX64" fmla="*/ 714372 w 1506679"/>
                    <a:gd name="connsiteY64" fmla="*/ 1678587 h 1865620"/>
                    <a:gd name="connsiteX65" fmla="*/ 678004 w 1506679"/>
                    <a:gd name="connsiteY65" fmla="*/ 1629230 h 1865620"/>
                    <a:gd name="connsiteX66" fmla="*/ 665015 w 1506679"/>
                    <a:gd name="connsiteY66" fmla="*/ 1738335 h 1865620"/>
                    <a:gd name="connsiteX67" fmla="*/ 748143 w 1506679"/>
                    <a:gd name="connsiteY67" fmla="*/ 1800680 h 1865620"/>
                    <a:gd name="connsiteX68" fmla="*/ 631245 w 1506679"/>
                    <a:gd name="connsiteY68" fmla="*/ 1865623 h 1865620"/>
                    <a:gd name="connsiteX69" fmla="*/ 446806 w 1506679"/>
                    <a:gd name="connsiteY69" fmla="*/ 1727944 h 1865620"/>
                    <a:gd name="connsiteX0" fmla="*/ 446806 w 1506679"/>
                    <a:gd name="connsiteY0" fmla="*/ 1727944 h 1800680"/>
                    <a:gd name="connsiteX1" fmla="*/ -3 w 1506679"/>
                    <a:gd name="connsiteY1" fmla="*/ 1566885 h 1800680"/>
                    <a:gd name="connsiteX2" fmla="*/ 41561 w 1506679"/>
                    <a:gd name="connsiteY2" fmla="*/ 1608448 h 1800680"/>
                    <a:gd name="connsiteX3" fmla="*/ 204063 w 1506679"/>
                    <a:gd name="connsiteY3" fmla="*/ 1566595 h 1800680"/>
                    <a:gd name="connsiteX4" fmla="*/ 337702 w 1506679"/>
                    <a:gd name="connsiteY4" fmla="*/ 1507137 h 1800680"/>
                    <a:gd name="connsiteX5" fmla="*/ 506554 w 1506679"/>
                    <a:gd name="connsiteY5" fmla="*/ 1520126 h 1800680"/>
                    <a:gd name="connsiteX6" fmla="*/ 594877 w 1506679"/>
                    <a:gd name="connsiteY6" fmla="*/ 1572080 h 1800680"/>
                    <a:gd name="connsiteX7" fmla="*/ 516945 w 1506679"/>
                    <a:gd name="connsiteY7" fmla="*/ 1436998 h 1800680"/>
                    <a:gd name="connsiteX8" fmla="*/ 613061 w 1506679"/>
                    <a:gd name="connsiteY8" fmla="*/ 1286330 h 1800680"/>
                    <a:gd name="connsiteX9" fmla="*/ 636440 w 1506679"/>
                    <a:gd name="connsiteY9" fmla="*/ 1236973 h 1800680"/>
                    <a:gd name="connsiteX10" fmla="*/ 633843 w 1506679"/>
                    <a:gd name="connsiteY10" fmla="*/ 1112282 h 1800680"/>
                    <a:gd name="connsiteX11" fmla="*/ 716970 w 1506679"/>
                    <a:gd name="connsiteY11" fmla="*/ 1031753 h 1800680"/>
                    <a:gd name="connsiteX12" fmla="*/ 753338 w 1506679"/>
                    <a:gd name="connsiteY12" fmla="*/ 1070719 h 1800680"/>
                    <a:gd name="connsiteX13" fmla="*/ 698786 w 1506679"/>
                    <a:gd name="connsiteY13" fmla="*/ 1182421 h 1800680"/>
                    <a:gd name="connsiteX14" fmla="*/ 758533 w 1506679"/>
                    <a:gd name="connsiteY14" fmla="*/ 1244766 h 1800680"/>
                    <a:gd name="connsiteX15" fmla="*/ 789706 w 1506679"/>
                    <a:gd name="connsiteY15" fmla="*/ 1166835 h 1800680"/>
                    <a:gd name="connsiteX16" fmla="*/ 932581 w 1506679"/>
                    <a:gd name="connsiteY16" fmla="*/ 1091501 h 1800680"/>
                    <a:gd name="connsiteX17" fmla="*/ 987133 w 1506679"/>
                    <a:gd name="connsiteY17" fmla="*/ 969407 h 1800680"/>
                    <a:gd name="connsiteX18" fmla="*/ 1091043 w 1506679"/>
                    <a:gd name="connsiteY18" fmla="*/ 881085 h 1800680"/>
                    <a:gd name="connsiteX19" fmla="*/ 1091043 w 1506679"/>
                    <a:gd name="connsiteY19" fmla="*/ 779773 h 1800680"/>
                    <a:gd name="connsiteX20" fmla="*/ 1168974 w 1506679"/>
                    <a:gd name="connsiteY20" fmla="*/ 569357 h 1800680"/>
                    <a:gd name="connsiteX21" fmla="*/ 1130008 w 1506679"/>
                    <a:gd name="connsiteY21" fmla="*/ 413494 h 1800680"/>
                    <a:gd name="connsiteX22" fmla="*/ 1078054 w 1506679"/>
                    <a:gd name="connsiteY22" fmla="*/ 416091 h 1800680"/>
                    <a:gd name="connsiteX23" fmla="*/ 1114422 w 1506679"/>
                    <a:gd name="connsiteY23" fmla="*/ 348551 h 1800680"/>
                    <a:gd name="connsiteX24" fmla="*/ 1088445 w 1506679"/>
                    <a:gd name="connsiteY24" fmla="*/ 275814 h 1800680"/>
                    <a:gd name="connsiteX25" fmla="*/ 1142997 w 1506679"/>
                    <a:gd name="connsiteY25" fmla="*/ 187491 h 1800680"/>
                    <a:gd name="connsiteX26" fmla="*/ 1150790 w 1506679"/>
                    <a:gd name="connsiteY26" fmla="*/ 104364 h 1800680"/>
                    <a:gd name="connsiteX27" fmla="*/ 1249504 w 1506679"/>
                    <a:gd name="connsiteY27" fmla="*/ 169307 h 1800680"/>
                    <a:gd name="connsiteX28" fmla="*/ 1298861 w 1506679"/>
                    <a:gd name="connsiteY28" fmla="*/ 106962 h 1800680"/>
                    <a:gd name="connsiteX29" fmla="*/ 1244308 w 1506679"/>
                    <a:gd name="connsiteY29" fmla="*/ 91376 h 1800680"/>
                    <a:gd name="connsiteX30" fmla="*/ 1215733 w 1506679"/>
                    <a:gd name="connsiteY30" fmla="*/ 34226 h 1800680"/>
                    <a:gd name="connsiteX31" fmla="*/ 1275481 w 1506679"/>
                    <a:gd name="connsiteY31" fmla="*/ 18639 h 1800680"/>
                    <a:gd name="connsiteX32" fmla="*/ 1327436 w 1506679"/>
                    <a:gd name="connsiteY32" fmla="*/ 55007 h 1800680"/>
                    <a:gd name="connsiteX33" fmla="*/ 1363804 w 1506679"/>
                    <a:gd name="connsiteY33" fmla="*/ 205676 h 1800680"/>
                    <a:gd name="connsiteX34" fmla="*/ 1444333 w 1506679"/>
                    <a:gd name="connsiteY34" fmla="*/ 299194 h 1800680"/>
                    <a:gd name="connsiteX35" fmla="*/ 1506679 w 1506679"/>
                    <a:gd name="connsiteY35" fmla="*/ 442069 h 1800680"/>
                    <a:gd name="connsiteX36" fmla="*/ 1498886 w 1506679"/>
                    <a:gd name="connsiteY36" fmla="*/ 566760 h 1800680"/>
                    <a:gd name="connsiteX37" fmla="*/ 1454724 w 1506679"/>
                    <a:gd name="connsiteY37" fmla="*/ 613519 h 1800680"/>
                    <a:gd name="connsiteX38" fmla="*/ 1462518 w 1506679"/>
                    <a:gd name="connsiteY38" fmla="*/ 756394 h 1800680"/>
                    <a:gd name="connsiteX39" fmla="*/ 1402770 w 1506679"/>
                    <a:gd name="connsiteY39" fmla="*/ 746003 h 1800680"/>
                    <a:gd name="connsiteX40" fmla="*/ 1363804 w 1506679"/>
                    <a:gd name="connsiteY40" fmla="*/ 800555 h 1800680"/>
                    <a:gd name="connsiteX41" fmla="*/ 1418356 w 1506679"/>
                    <a:gd name="connsiteY41" fmla="*/ 972005 h 1800680"/>
                    <a:gd name="connsiteX42" fmla="*/ 1389781 w 1506679"/>
                    <a:gd name="connsiteY42" fmla="*/ 1133064 h 1800680"/>
                    <a:gd name="connsiteX43" fmla="*/ 1376793 w 1506679"/>
                    <a:gd name="connsiteY43" fmla="*/ 1255157 h 1800680"/>
                    <a:gd name="connsiteX44" fmla="*/ 1420954 w 1506679"/>
                    <a:gd name="connsiteY44" fmla="*/ 1379848 h 1800680"/>
                    <a:gd name="connsiteX45" fmla="*/ 1353413 w 1506679"/>
                    <a:gd name="connsiteY45" fmla="*/ 1444791 h 1800680"/>
                    <a:gd name="connsiteX46" fmla="*/ 1368999 w 1506679"/>
                    <a:gd name="connsiteY46" fmla="*/ 1522723 h 1800680"/>
                    <a:gd name="connsiteX47" fmla="*/ 1298861 w 1506679"/>
                    <a:gd name="connsiteY47" fmla="*/ 1546103 h 1800680"/>
                    <a:gd name="connsiteX48" fmla="*/ 1298861 w 1506679"/>
                    <a:gd name="connsiteY48" fmla="*/ 1603253 h 1800680"/>
                    <a:gd name="connsiteX49" fmla="*/ 1265090 w 1506679"/>
                    <a:gd name="connsiteY49" fmla="*/ 1530516 h 1800680"/>
                    <a:gd name="connsiteX50" fmla="*/ 1275481 w 1506679"/>
                    <a:gd name="connsiteY50" fmla="*/ 1418814 h 1800680"/>
                    <a:gd name="connsiteX51" fmla="*/ 1270286 w 1506679"/>
                    <a:gd name="connsiteY51" fmla="*/ 1447389 h 1800680"/>
                    <a:gd name="connsiteX52" fmla="*/ 1213136 w 1506679"/>
                    <a:gd name="connsiteY52" fmla="*/ 1530516 h 1800680"/>
                    <a:gd name="connsiteX53" fmla="*/ 1155986 w 1506679"/>
                    <a:gd name="connsiteY53" fmla="*/ 1553896 h 1800680"/>
                    <a:gd name="connsiteX54" fmla="*/ 1145595 w 1506679"/>
                    <a:gd name="connsiteY54" fmla="*/ 1696771 h 1800680"/>
                    <a:gd name="connsiteX55" fmla="*/ 1096238 w 1506679"/>
                    <a:gd name="connsiteY55" fmla="*/ 1696771 h 1800680"/>
                    <a:gd name="connsiteX56" fmla="*/ 1101433 w 1506679"/>
                    <a:gd name="connsiteY56" fmla="*/ 1673391 h 1800680"/>
                    <a:gd name="connsiteX57" fmla="*/ 1062468 w 1506679"/>
                    <a:gd name="connsiteY57" fmla="*/ 1579873 h 1800680"/>
                    <a:gd name="connsiteX58" fmla="*/ 1002720 w 1506679"/>
                    <a:gd name="connsiteY58" fmla="*/ 1660403 h 1800680"/>
                    <a:gd name="connsiteX59" fmla="*/ 971547 w 1506679"/>
                    <a:gd name="connsiteY59" fmla="*/ 1699369 h 1800680"/>
                    <a:gd name="connsiteX60" fmla="*/ 857247 w 1506679"/>
                    <a:gd name="connsiteY60" fmla="*/ 1709760 h 1800680"/>
                    <a:gd name="connsiteX61" fmla="*/ 761131 w 1506679"/>
                    <a:gd name="connsiteY61" fmla="*/ 1743530 h 1800680"/>
                    <a:gd name="connsiteX62" fmla="*/ 800097 w 1506679"/>
                    <a:gd name="connsiteY62" fmla="*/ 1694173 h 1800680"/>
                    <a:gd name="connsiteX63" fmla="*/ 748143 w 1506679"/>
                    <a:gd name="connsiteY63" fmla="*/ 1694173 h 1800680"/>
                    <a:gd name="connsiteX64" fmla="*/ 714372 w 1506679"/>
                    <a:gd name="connsiteY64" fmla="*/ 1678587 h 1800680"/>
                    <a:gd name="connsiteX65" fmla="*/ 678004 w 1506679"/>
                    <a:gd name="connsiteY65" fmla="*/ 1629230 h 1800680"/>
                    <a:gd name="connsiteX66" fmla="*/ 665015 w 1506679"/>
                    <a:gd name="connsiteY66" fmla="*/ 1738335 h 1800680"/>
                    <a:gd name="connsiteX67" fmla="*/ 748143 w 1506679"/>
                    <a:gd name="connsiteY67" fmla="*/ 1800680 h 1800680"/>
                    <a:gd name="connsiteX68" fmla="*/ 446806 w 1506679"/>
                    <a:gd name="connsiteY68" fmla="*/ 1727944 h 1800680"/>
                    <a:gd name="connsiteX0" fmla="*/ 446806 w 1506679"/>
                    <a:gd name="connsiteY0" fmla="*/ 1727944 h 1746727"/>
                    <a:gd name="connsiteX1" fmla="*/ -3 w 1506679"/>
                    <a:gd name="connsiteY1" fmla="*/ 1566885 h 1746727"/>
                    <a:gd name="connsiteX2" fmla="*/ 41561 w 1506679"/>
                    <a:gd name="connsiteY2" fmla="*/ 1608448 h 1746727"/>
                    <a:gd name="connsiteX3" fmla="*/ 204063 w 1506679"/>
                    <a:gd name="connsiteY3" fmla="*/ 1566595 h 1746727"/>
                    <a:gd name="connsiteX4" fmla="*/ 337702 w 1506679"/>
                    <a:gd name="connsiteY4" fmla="*/ 1507137 h 1746727"/>
                    <a:gd name="connsiteX5" fmla="*/ 506554 w 1506679"/>
                    <a:gd name="connsiteY5" fmla="*/ 1520126 h 1746727"/>
                    <a:gd name="connsiteX6" fmla="*/ 594877 w 1506679"/>
                    <a:gd name="connsiteY6" fmla="*/ 1572080 h 1746727"/>
                    <a:gd name="connsiteX7" fmla="*/ 516945 w 1506679"/>
                    <a:gd name="connsiteY7" fmla="*/ 1436998 h 1746727"/>
                    <a:gd name="connsiteX8" fmla="*/ 613061 w 1506679"/>
                    <a:gd name="connsiteY8" fmla="*/ 1286330 h 1746727"/>
                    <a:gd name="connsiteX9" fmla="*/ 636440 w 1506679"/>
                    <a:gd name="connsiteY9" fmla="*/ 1236973 h 1746727"/>
                    <a:gd name="connsiteX10" fmla="*/ 633843 w 1506679"/>
                    <a:gd name="connsiteY10" fmla="*/ 1112282 h 1746727"/>
                    <a:gd name="connsiteX11" fmla="*/ 716970 w 1506679"/>
                    <a:gd name="connsiteY11" fmla="*/ 1031753 h 1746727"/>
                    <a:gd name="connsiteX12" fmla="*/ 753338 w 1506679"/>
                    <a:gd name="connsiteY12" fmla="*/ 1070719 h 1746727"/>
                    <a:gd name="connsiteX13" fmla="*/ 698786 w 1506679"/>
                    <a:gd name="connsiteY13" fmla="*/ 1182421 h 1746727"/>
                    <a:gd name="connsiteX14" fmla="*/ 758533 w 1506679"/>
                    <a:gd name="connsiteY14" fmla="*/ 1244766 h 1746727"/>
                    <a:gd name="connsiteX15" fmla="*/ 789706 w 1506679"/>
                    <a:gd name="connsiteY15" fmla="*/ 1166835 h 1746727"/>
                    <a:gd name="connsiteX16" fmla="*/ 932581 w 1506679"/>
                    <a:gd name="connsiteY16" fmla="*/ 1091501 h 1746727"/>
                    <a:gd name="connsiteX17" fmla="*/ 987133 w 1506679"/>
                    <a:gd name="connsiteY17" fmla="*/ 969407 h 1746727"/>
                    <a:gd name="connsiteX18" fmla="*/ 1091043 w 1506679"/>
                    <a:gd name="connsiteY18" fmla="*/ 881085 h 1746727"/>
                    <a:gd name="connsiteX19" fmla="*/ 1091043 w 1506679"/>
                    <a:gd name="connsiteY19" fmla="*/ 779773 h 1746727"/>
                    <a:gd name="connsiteX20" fmla="*/ 1168974 w 1506679"/>
                    <a:gd name="connsiteY20" fmla="*/ 569357 h 1746727"/>
                    <a:gd name="connsiteX21" fmla="*/ 1130008 w 1506679"/>
                    <a:gd name="connsiteY21" fmla="*/ 413494 h 1746727"/>
                    <a:gd name="connsiteX22" fmla="*/ 1078054 w 1506679"/>
                    <a:gd name="connsiteY22" fmla="*/ 416091 h 1746727"/>
                    <a:gd name="connsiteX23" fmla="*/ 1114422 w 1506679"/>
                    <a:gd name="connsiteY23" fmla="*/ 348551 h 1746727"/>
                    <a:gd name="connsiteX24" fmla="*/ 1088445 w 1506679"/>
                    <a:gd name="connsiteY24" fmla="*/ 275814 h 1746727"/>
                    <a:gd name="connsiteX25" fmla="*/ 1142997 w 1506679"/>
                    <a:gd name="connsiteY25" fmla="*/ 187491 h 1746727"/>
                    <a:gd name="connsiteX26" fmla="*/ 1150790 w 1506679"/>
                    <a:gd name="connsiteY26" fmla="*/ 104364 h 1746727"/>
                    <a:gd name="connsiteX27" fmla="*/ 1249504 w 1506679"/>
                    <a:gd name="connsiteY27" fmla="*/ 169307 h 1746727"/>
                    <a:gd name="connsiteX28" fmla="*/ 1298861 w 1506679"/>
                    <a:gd name="connsiteY28" fmla="*/ 106962 h 1746727"/>
                    <a:gd name="connsiteX29" fmla="*/ 1244308 w 1506679"/>
                    <a:gd name="connsiteY29" fmla="*/ 91376 h 1746727"/>
                    <a:gd name="connsiteX30" fmla="*/ 1215733 w 1506679"/>
                    <a:gd name="connsiteY30" fmla="*/ 34226 h 1746727"/>
                    <a:gd name="connsiteX31" fmla="*/ 1275481 w 1506679"/>
                    <a:gd name="connsiteY31" fmla="*/ 18639 h 1746727"/>
                    <a:gd name="connsiteX32" fmla="*/ 1327436 w 1506679"/>
                    <a:gd name="connsiteY32" fmla="*/ 55007 h 1746727"/>
                    <a:gd name="connsiteX33" fmla="*/ 1363804 w 1506679"/>
                    <a:gd name="connsiteY33" fmla="*/ 205676 h 1746727"/>
                    <a:gd name="connsiteX34" fmla="*/ 1444333 w 1506679"/>
                    <a:gd name="connsiteY34" fmla="*/ 299194 h 1746727"/>
                    <a:gd name="connsiteX35" fmla="*/ 1506679 w 1506679"/>
                    <a:gd name="connsiteY35" fmla="*/ 442069 h 1746727"/>
                    <a:gd name="connsiteX36" fmla="*/ 1498886 w 1506679"/>
                    <a:gd name="connsiteY36" fmla="*/ 566760 h 1746727"/>
                    <a:gd name="connsiteX37" fmla="*/ 1454724 w 1506679"/>
                    <a:gd name="connsiteY37" fmla="*/ 613519 h 1746727"/>
                    <a:gd name="connsiteX38" fmla="*/ 1462518 w 1506679"/>
                    <a:gd name="connsiteY38" fmla="*/ 756394 h 1746727"/>
                    <a:gd name="connsiteX39" fmla="*/ 1402770 w 1506679"/>
                    <a:gd name="connsiteY39" fmla="*/ 746003 h 1746727"/>
                    <a:gd name="connsiteX40" fmla="*/ 1363804 w 1506679"/>
                    <a:gd name="connsiteY40" fmla="*/ 800555 h 1746727"/>
                    <a:gd name="connsiteX41" fmla="*/ 1418356 w 1506679"/>
                    <a:gd name="connsiteY41" fmla="*/ 972005 h 1746727"/>
                    <a:gd name="connsiteX42" fmla="*/ 1389781 w 1506679"/>
                    <a:gd name="connsiteY42" fmla="*/ 1133064 h 1746727"/>
                    <a:gd name="connsiteX43" fmla="*/ 1376793 w 1506679"/>
                    <a:gd name="connsiteY43" fmla="*/ 1255157 h 1746727"/>
                    <a:gd name="connsiteX44" fmla="*/ 1420954 w 1506679"/>
                    <a:gd name="connsiteY44" fmla="*/ 1379848 h 1746727"/>
                    <a:gd name="connsiteX45" fmla="*/ 1353413 w 1506679"/>
                    <a:gd name="connsiteY45" fmla="*/ 1444791 h 1746727"/>
                    <a:gd name="connsiteX46" fmla="*/ 1368999 w 1506679"/>
                    <a:gd name="connsiteY46" fmla="*/ 1522723 h 1746727"/>
                    <a:gd name="connsiteX47" fmla="*/ 1298861 w 1506679"/>
                    <a:gd name="connsiteY47" fmla="*/ 1546103 h 1746727"/>
                    <a:gd name="connsiteX48" fmla="*/ 1298861 w 1506679"/>
                    <a:gd name="connsiteY48" fmla="*/ 1603253 h 1746727"/>
                    <a:gd name="connsiteX49" fmla="*/ 1265090 w 1506679"/>
                    <a:gd name="connsiteY49" fmla="*/ 1530516 h 1746727"/>
                    <a:gd name="connsiteX50" fmla="*/ 1275481 w 1506679"/>
                    <a:gd name="connsiteY50" fmla="*/ 1418814 h 1746727"/>
                    <a:gd name="connsiteX51" fmla="*/ 1270286 w 1506679"/>
                    <a:gd name="connsiteY51" fmla="*/ 1447389 h 1746727"/>
                    <a:gd name="connsiteX52" fmla="*/ 1213136 w 1506679"/>
                    <a:gd name="connsiteY52" fmla="*/ 1530516 h 1746727"/>
                    <a:gd name="connsiteX53" fmla="*/ 1155986 w 1506679"/>
                    <a:gd name="connsiteY53" fmla="*/ 1553896 h 1746727"/>
                    <a:gd name="connsiteX54" fmla="*/ 1145595 w 1506679"/>
                    <a:gd name="connsiteY54" fmla="*/ 1696771 h 1746727"/>
                    <a:gd name="connsiteX55" fmla="*/ 1096238 w 1506679"/>
                    <a:gd name="connsiteY55" fmla="*/ 1696771 h 1746727"/>
                    <a:gd name="connsiteX56" fmla="*/ 1101433 w 1506679"/>
                    <a:gd name="connsiteY56" fmla="*/ 1673391 h 1746727"/>
                    <a:gd name="connsiteX57" fmla="*/ 1062468 w 1506679"/>
                    <a:gd name="connsiteY57" fmla="*/ 1579873 h 1746727"/>
                    <a:gd name="connsiteX58" fmla="*/ 1002720 w 1506679"/>
                    <a:gd name="connsiteY58" fmla="*/ 1660403 h 1746727"/>
                    <a:gd name="connsiteX59" fmla="*/ 971547 w 1506679"/>
                    <a:gd name="connsiteY59" fmla="*/ 1699369 h 1746727"/>
                    <a:gd name="connsiteX60" fmla="*/ 857247 w 1506679"/>
                    <a:gd name="connsiteY60" fmla="*/ 1709760 h 1746727"/>
                    <a:gd name="connsiteX61" fmla="*/ 761131 w 1506679"/>
                    <a:gd name="connsiteY61" fmla="*/ 1743530 h 1746727"/>
                    <a:gd name="connsiteX62" fmla="*/ 800097 w 1506679"/>
                    <a:gd name="connsiteY62" fmla="*/ 1694173 h 1746727"/>
                    <a:gd name="connsiteX63" fmla="*/ 748143 w 1506679"/>
                    <a:gd name="connsiteY63" fmla="*/ 1694173 h 1746727"/>
                    <a:gd name="connsiteX64" fmla="*/ 714372 w 1506679"/>
                    <a:gd name="connsiteY64" fmla="*/ 1678587 h 1746727"/>
                    <a:gd name="connsiteX65" fmla="*/ 678004 w 1506679"/>
                    <a:gd name="connsiteY65" fmla="*/ 1629230 h 1746727"/>
                    <a:gd name="connsiteX66" fmla="*/ 665015 w 1506679"/>
                    <a:gd name="connsiteY66" fmla="*/ 1738335 h 1746727"/>
                    <a:gd name="connsiteX67" fmla="*/ 446806 w 1506679"/>
                    <a:gd name="connsiteY67" fmla="*/ 1727944 h 1746727"/>
                    <a:gd name="connsiteX0" fmla="*/ 446806 w 1506679"/>
                    <a:gd name="connsiteY0" fmla="*/ 1727944 h 1746727"/>
                    <a:gd name="connsiteX1" fmla="*/ -3 w 1506679"/>
                    <a:gd name="connsiteY1" fmla="*/ 1566885 h 1746727"/>
                    <a:gd name="connsiteX2" fmla="*/ 41561 w 1506679"/>
                    <a:gd name="connsiteY2" fmla="*/ 1608448 h 1746727"/>
                    <a:gd name="connsiteX3" fmla="*/ 204063 w 1506679"/>
                    <a:gd name="connsiteY3" fmla="*/ 1566595 h 1746727"/>
                    <a:gd name="connsiteX4" fmla="*/ 337702 w 1506679"/>
                    <a:gd name="connsiteY4" fmla="*/ 1507137 h 1746727"/>
                    <a:gd name="connsiteX5" fmla="*/ 506554 w 1506679"/>
                    <a:gd name="connsiteY5" fmla="*/ 1520126 h 1746727"/>
                    <a:gd name="connsiteX6" fmla="*/ 594877 w 1506679"/>
                    <a:gd name="connsiteY6" fmla="*/ 1572080 h 1746727"/>
                    <a:gd name="connsiteX7" fmla="*/ 516945 w 1506679"/>
                    <a:gd name="connsiteY7" fmla="*/ 1436998 h 1746727"/>
                    <a:gd name="connsiteX8" fmla="*/ 613061 w 1506679"/>
                    <a:gd name="connsiteY8" fmla="*/ 1286330 h 1746727"/>
                    <a:gd name="connsiteX9" fmla="*/ 636440 w 1506679"/>
                    <a:gd name="connsiteY9" fmla="*/ 1236973 h 1746727"/>
                    <a:gd name="connsiteX10" fmla="*/ 633843 w 1506679"/>
                    <a:gd name="connsiteY10" fmla="*/ 1112282 h 1746727"/>
                    <a:gd name="connsiteX11" fmla="*/ 716970 w 1506679"/>
                    <a:gd name="connsiteY11" fmla="*/ 1031753 h 1746727"/>
                    <a:gd name="connsiteX12" fmla="*/ 753338 w 1506679"/>
                    <a:gd name="connsiteY12" fmla="*/ 1070719 h 1746727"/>
                    <a:gd name="connsiteX13" fmla="*/ 698786 w 1506679"/>
                    <a:gd name="connsiteY13" fmla="*/ 1182421 h 1746727"/>
                    <a:gd name="connsiteX14" fmla="*/ 758533 w 1506679"/>
                    <a:gd name="connsiteY14" fmla="*/ 1244766 h 1746727"/>
                    <a:gd name="connsiteX15" fmla="*/ 789706 w 1506679"/>
                    <a:gd name="connsiteY15" fmla="*/ 1166835 h 1746727"/>
                    <a:gd name="connsiteX16" fmla="*/ 932581 w 1506679"/>
                    <a:gd name="connsiteY16" fmla="*/ 1091501 h 1746727"/>
                    <a:gd name="connsiteX17" fmla="*/ 987133 w 1506679"/>
                    <a:gd name="connsiteY17" fmla="*/ 969407 h 1746727"/>
                    <a:gd name="connsiteX18" fmla="*/ 1091043 w 1506679"/>
                    <a:gd name="connsiteY18" fmla="*/ 881085 h 1746727"/>
                    <a:gd name="connsiteX19" fmla="*/ 1091043 w 1506679"/>
                    <a:gd name="connsiteY19" fmla="*/ 779773 h 1746727"/>
                    <a:gd name="connsiteX20" fmla="*/ 1168974 w 1506679"/>
                    <a:gd name="connsiteY20" fmla="*/ 569357 h 1746727"/>
                    <a:gd name="connsiteX21" fmla="*/ 1130008 w 1506679"/>
                    <a:gd name="connsiteY21" fmla="*/ 413494 h 1746727"/>
                    <a:gd name="connsiteX22" fmla="*/ 1078054 w 1506679"/>
                    <a:gd name="connsiteY22" fmla="*/ 416091 h 1746727"/>
                    <a:gd name="connsiteX23" fmla="*/ 1114422 w 1506679"/>
                    <a:gd name="connsiteY23" fmla="*/ 348551 h 1746727"/>
                    <a:gd name="connsiteX24" fmla="*/ 1088445 w 1506679"/>
                    <a:gd name="connsiteY24" fmla="*/ 275814 h 1746727"/>
                    <a:gd name="connsiteX25" fmla="*/ 1142997 w 1506679"/>
                    <a:gd name="connsiteY25" fmla="*/ 187491 h 1746727"/>
                    <a:gd name="connsiteX26" fmla="*/ 1150790 w 1506679"/>
                    <a:gd name="connsiteY26" fmla="*/ 104364 h 1746727"/>
                    <a:gd name="connsiteX27" fmla="*/ 1249504 w 1506679"/>
                    <a:gd name="connsiteY27" fmla="*/ 169307 h 1746727"/>
                    <a:gd name="connsiteX28" fmla="*/ 1298861 w 1506679"/>
                    <a:gd name="connsiteY28" fmla="*/ 106962 h 1746727"/>
                    <a:gd name="connsiteX29" fmla="*/ 1244308 w 1506679"/>
                    <a:gd name="connsiteY29" fmla="*/ 91376 h 1746727"/>
                    <a:gd name="connsiteX30" fmla="*/ 1215733 w 1506679"/>
                    <a:gd name="connsiteY30" fmla="*/ 34226 h 1746727"/>
                    <a:gd name="connsiteX31" fmla="*/ 1275481 w 1506679"/>
                    <a:gd name="connsiteY31" fmla="*/ 18639 h 1746727"/>
                    <a:gd name="connsiteX32" fmla="*/ 1327436 w 1506679"/>
                    <a:gd name="connsiteY32" fmla="*/ 55007 h 1746727"/>
                    <a:gd name="connsiteX33" fmla="*/ 1363804 w 1506679"/>
                    <a:gd name="connsiteY33" fmla="*/ 205676 h 1746727"/>
                    <a:gd name="connsiteX34" fmla="*/ 1444333 w 1506679"/>
                    <a:gd name="connsiteY34" fmla="*/ 299194 h 1746727"/>
                    <a:gd name="connsiteX35" fmla="*/ 1506679 w 1506679"/>
                    <a:gd name="connsiteY35" fmla="*/ 442069 h 1746727"/>
                    <a:gd name="connsiteX36" fmla="*/ 1498886 w 1506679"/>
                    <a:gd name="connsiteY36" fmla="*/ 566760 h 1746727"/>
                    <a:gd name="connsiteX37" fmla="*/ 1454724 w 1506679"/>
                    <a:gd name="connsiteY37" fmla="*/ 613519 h 1746727"/>
                    <a:gd name="connsiteX38" fmla="*/ 1462518 w 1506679"/>
                    <a:gd name="connsiteY38" fmla="*/ 756394 h 1746727"/>
                    <a:gd name="connsiteX39" fmla="*/ 1402770 w 1506679"/>
                    <a:gd name="connsiteY39" fmla="*/ 746003 h 1746727"/>
                    <a:gd name="connsiteX40" fmla="*/ 1363804 w 1506679"/>
                    <a:gd name="connsiteY40" fmla="*/ 800555 h 1746727"/>
                    <a:gd name="connsiteX41" fmla="*/ 1418356 w 1506679"/>
                    <a:gd name="connsiteY41" fmla="*/ 972005 h 1746727"/>
                    <a:gd name="connsiteX42" fmla="*/ 1389781 w 1506679"/>
                    <a:gd name="connsiteY42" fmla="*/ 1133064 h 1746727"/>
                    <a:gd name="connsiteX43" fmla="*/ 1376793 w 1506679"/>
                    <a:gd name="connsiteY43" fmla="*/ 1255157 h 1746727"/>
                    <a:gd name="connsiteX44" fmla="*/ 1420954 w 1506679"/>
                    <a:gd name="connsiteY44" fmla="*/ 1379848 h 1746727"/>
                    <a:gd name="connsiteX45" fmla="*/ 1353413 w 1506679"/>
                    <a:gd name="connsiteY45" fmla="*/ 1444791 h 1746727"/>
                    <a:gd name="connsiteX46" fmla="*/ 1368999 w 1506679"/>
                    <a:gd name="connsiteY46" fmla="*/ 1522723 h 1746727"/>
                    <a:gd name="connsiteX47" fmla="*/ 1298861 w 1506679"/>
                    <a:gd name="connsiteY47" fmla="*/ 1546103 h 1746727"/>
                    <a:gd name="connsiteX48" fmla="*/ 1298861 w 1506679"/>
                    <a:gd name="connsiteY48" fmla="*/ 1603253 h 1746727"/>
                    <a:gd name="connsiteX49" fmla="*/ 1265090 w 1506679"/>
                    <a:gd name="connsiteY49" fmla="*/ 1530516 h 1746727"/>
                    <a:gd name="connsiteX50" fmla="*/ 1275481 w 1506679"/>
                    <a:gd name="connsiteY50" fmla="*/ 1418814 h 1746727"/>
                    <a:gd name="connsiteX51" fmla="*/ 1270286 w 1506679"/>
                    <a:gd name="connsiteY51" fmla="*/ 1447389 h 1746727"/>
                    <a:gd name="connsiteX52" fmla="*/ 1213136 w 1506679"/>
                    <a:gd name="connsiteY52" fmla="*/ 1530516 h 1746727"/>
                    <a:gd name="connsiteX53" fmla="*/ 1155986 w 1506679"/>
                    <a:gd name="connsiteY53" fmla="*/ 1553896 h 1746727"/>
                    <a:gd name="connsiteX54" fmla="*/ 1145595 w 1506679"/>
                    <a:gd name="connsiteY54" fmla="*/ 1696771 h 1746727"/>
                    <a:gd name="connsiteX55" fmla="*/ 1096238 w 1506679"/>
                    <a:gd name="connsiteY55" fmla="*/ 1696771 h 1746727"/>
                    <a:gd name="connsiteX56" fmla="*/ 1101433 w 1506679"/>
                    <a:gd name="connsiteY56" fmla="*/ 1673391 h 1746727"/>
                    <a:gd name="connsiteX57" fmla="*/ 1062468 w 1506679"/>
                    <a:gd name="connsiteY57" fmla="*/ 1579873 h 1746727"/>
                    <a:gd name="connsiteX58" fmla="*/ 1002720 w 1506679"/>
                    <a:gd name="connsiteY58" fmla="*/ 1660403 h 1746727"/>
                    <a:gd name="connsiteX59" fmla="*/ 971547 w 1506679"/>
                    <a:gd name="connsiteY59" fmla="*/ 1699369 h 1746727"/>
                    <a:gd name="connsiteX60" fmla="*/ 857247 w 1506679"/>
                    <a:gd name="connsiteY60" fmla="*/ 1709760 h 1746727"/>
                    <a:gd name="connsiteX61" fmla="*/ 761131 w 1506679"/>
                    <a:gd name="connsiteY61" fmla="*/ 1743530 h 1746727"/>
                    <a:gd name="connsiteX62" fmla="*/ 748143 w 1506679"/>
                    <a:gd name="connsiteY62" fmla="*/ 1694173 h 1746727"/>
                    <a:gd name="connsiteX63" fmla="*/ 714372 w 1506679"/>
                    <a:gd name="connsiteY63" fmla="*/ 1678587 h 1746727"/>
                    <a:gd name="connsiteX64" fmla="*/ 678004 w 1506679"/>
                    <a:gd name="connsiteY64" fmla="*/ 1629230 h 1746727"/>
                    <a:gd name="connsiteX65" fmla="*/ 665015 w 1506679"/>
                    <a:gd name="connsiteY65" fmla="*/ 1738335 h 1746727"/>
                    <a:gd name="connsiteX66" fmla="*/ 446806 w 1506679"/>
                    <a:gd name="connsiteY66" fmla="*/ 1727944 h 1746727"/>
                    <a:gd name="connsiteX0" fmla="*/ 446806 w 1506679"/>
                    <a:gd name="connsiteY0" fmla="*/ 1727944 h 1743531"/>
                    <a:gd name="connsiteX1" fmla="*/ -3 w 1506679"/>
                    <a:gd name="connsiteY1" fmla="*/ 1566885 h 1743531"/>
                    <a:gd name="connsiteX2" fmla="*/ 41561 w 1506679"/>
                    <a:gd name="connsiteY2" fmla="*/ 1608448 h 1743531"/>
                    <a:gd name="connsiteX3" fmla="*/ 204063 w 1506679"/>
                    <a:gd name="connsiteY3" fmla="*/ 1566595 h 1743531"/>
                    <a:gd name="connsiteX4" fmla="*/ 337702 w 1506679"/>
                    <a:gd name="connsiteY4" fmla="*/ 1507137 h 1743531"/>
                    <a:gd name="connsiteX5" fmla="*/ 506554 w 1506679"/>
                    <a:gd name="connsiteY5" fmla="*/ 1520126 h 1743531"/>
                    <a:gd name="connsiteX6" fmla="*/ 594877 w 1506679"/>
                    <a:gd name="connsiteY6" fmla="*/ 1572080 h 1743531"/>
                    <a:gd name="connsiteX7" fmla="*/ 516945 w 1506679"/>
                    <a:gd name="connsiteY7" fmla="*/ 1436998 h 1743531"/>
                    <a:gd name="connsiteX8" fmla="*/ 613061 w 1506679"/>
                    <a:gd name="connsiteY8" fmla="*/ 1286330 h 1743531"/>
                    <a:gd name="connsiteX9" fmla="*/ 636440 w 1506679"/>
                    <a:gd name="connsiteY9" fmla="*/ 1236973 h 1743531"/>
                    <a:gd name="connsiteX10" fmla="*/ 633843 w 1506679"/>
                    <a:gd name="connsiteY10" fmla="*/ 1112282 h 1743531"/>
                    <a:gd name="connsiteX11" fmla="*/ 716970 w 1506679"/>
                    <a:gd name="connsiteY11" fmla="*/ 1031753 h 1743531"/>
                    <a:gd name="connsiteX12" fmla="*/ 753338 w 1506679"/>
                    <a:gd name="connsiteY12" fmla="*/ 1070719 h 1743531"/>
                    <a:gd name="connsiteX13" fmla="*/ 698786 w 1506679"/>
                    <a:gd name="connsiteY13" fmla="*/ 1182421 h 1743531"/>
                    <a:gd name="connsiteX14" fmla="*/ 758533 w 1506679"/>
                    <a:gd name="connsiteY14" fmla="*/ 1244766 h 1743531"/>
                    <a:gd name="connsiteX15" fmla="*/ 789706 w 1506679"/>
                    <a:gd name="connsiteY15" fmla="*/ 1166835 h 1743531"/>
                    <a:gd name="connsiteX16" fmla="*/ 932581 w 1506679"/>
                    <a:gd name="connsiteY16" fmla="*/ 1091501 h 1743531"/>
                    <a:gd name="connsiteX17" fmla="*/ 987133 w 1506679"/>
                    <a:gd name="connsiteY17" fmla="*/ 969407 h 1743531"/>
                    <a:gd name="connsiteX18" fmla="*/ 1091043 w 1506679"/>
                    <a:gd name="connsiteY18" fmla="*/ 881085 h 1743531"/>
                    <a:gd name="connsiteX19" fmla="*/ 1091043 w 1506679"/>
                    <a:gd name="connsiteY19" fmla="*/ 779773 h 1743531"/>
                    <a:gd name="connsiteX20" fmla="*/ 1168974 w 1506679"/>
                    <a:gd name="connsiteY20" fmla="*/ 569357 h 1743531"/>
                    <a:gd name="connsiteX21" fmla="*/ 1130008 w 1506679"/>
                    <a:gd name="connsiteY21" fmla="*/ 413494 h 1743531"/>
                    <a:gd name="connsiteX22" fmla="*/ 1078054 w 1506679"/>
                    <a:gd name="connsiteY22" fmla="*/ 416091 h 1743531"/>
                    <a:gd name="connsiteX23" fmla="*/ 1114422 w 1506679"/>
                    <a:gd name="connsiteY23" fmla="*/ 348551 h 1743531"/>
                    <a:gd name="connsiteX24" fmla="*/ 1088445 w 1506679"/>
                    <a:gd name="connsiteY24" fmla="*/ 275814 h 1743531"/>
                    <a:gd name="connsiteX25" fmla="*/ 1142997 w 1506679"/>
                    <a:gd name="connsiteY25" fmla="*/ 187491 h 1743531"/>
                    <a:gd name="connsiteX26" fmla="*/ 1150790 w 1506679"/>
                    <a:gd name="connsiteY26" fmla="*/ 104364 h 1743531"/>
                    <a:gd name="connsiteX27" fmla="*/ 1249504 w 1506679"/>
                    <a:gd name="connsiteY27" fmla="*/ 169307 h 1743531"/>
                    <a:gd name="connsiteX28" fmla="*/ 1298861 w 1506679"/>
                    <a:gd name="connsiteY28" fmla="*/ 106962 h 1743531"/>
                    <a:gd name="connsiteX29" fmla="*/ 1244308 w 1506679"/>
                    <a:gd name="connsiteY29" fmla="*/ 91376 h 1743531"/>
                    <a:gd name="connsiteX30" fmla="*/ 1215733 w 1506679"/>
                    <a:gd name="connsiteY30" fmla="*/ 34226 h 1743531"/>
                    <a:gd name="connsiteX31" fmla="*/ 1275481 w 1506679"/>
                    <a:gd name="connsiteY31" fmla="*/ 18639 h 1743531"/>
                    <a:gd name="connsiteX32" fmla="*/ 1327436 w 1506679"/>
                    <a:gd name="connsiteY32" fmla="*/ 55007 h 1743531"/>
                    <a:gd name="connsiteX33" fmla="*/ 1363804 w 1506679"/>
                    <a:gd name="connsiteY33" fmla="*/ 205676 h 1743531"/>
                    <a:gd name="connsiteX34" fmla="*/ 1444333 w 1506679"/>
                    <a:gd name="connsiteY34" fmla="*/ 299194 h 1743531"/>
                    <a:gd name="connsiteX35" fmla="*/ 1506679 w 1506679"/>
                    <a:gd name="connsiteY35" fmla="*/ 442069 h 1743531"/>
                    <a:gd name="connsiteX36" fmla="*/ 1498886 w 1506679"/>
                    <a:gd name="connsiteY36" fmla="*/ 566760 h 1743531"/>
                    <a:gd name="connsiteX37" fmla="*/ 1454724 w 1506679"/>
                    <a:gd name="connsiteY37" fmla="*/ 613519 h 1743531"/>
                    <a:gd name="connsiteX38" fmla="*/ 1462518 w 1506679"/>
                    <a:gd name="connsiteY38" fmla="*/ 756394 h 1743531"/>
                    <a:gd name="connsiteX39" fmla="*/ 1402770 w 1506679"/>
                    <a:gd name="connsiteY39" fmla="*/ 746003 h 1743531"/>
                    <a:gd name="connsiteX40" fmla="*/ 1363804 w 1506679"/>
                    <a:gd name="connsiteY40" fmla="*/ 800555 h 1743531"/>
                    <a:gd name="connsiteX41" fmla="*/ 1418356 w 1506679"/>
                    <a:gd name="connsiteY41" fmla="*/ 972005 h 1743531"/>
                    <a:gd name="connsiteX42" fmla="*/ 1389781 w 1506679"/>
                    <a:gd name="connsiteY42" fmla="*/ 1133064 h 1743531"/>
                    <a:gd name="connsiteX43" fmla="*/ 1376793 w 1506679"/>
                    <a:gd name="connsiteY43" fmla="*/ 1255157 h 1743531"/>
                    <a:gd name="connsiteX44" fmla="*/ 1420954 w 1506679"/>
                    <a:gd name="connsiteY44" fmla="*/ 1379848 h 1743531"/>
                    <a:gd name="connsiteX45" fmla="*/ 1353413 w 1506679"/>
                    <a:gd name="connsiteY45" fmla="*/ 1444791 h 1743531"/>
                    <a:gd name="connsiteX46" fmla="*/ 1368999 w 1506679"/>
                    <a:gd name="connsiteY46" fmla="*/ 1522723 h 1743531"/>
                    <a:gd name="connsiteX47" fmla="*/ 1298861 w 1506679"/>
                    <a:gd name="connsiteY47" fmla="*/ 1546103 h 1743531"/>
                    <a:gd name="connsiteX48" fmla="*/ 1298861 w 1506679"/>
                    <a:gd name="connsiteY48" fmla="*/ 1603253 h 1743531"/>
                    <a:gd name="connsiteX49" fmla="*/ 1265090 w 1506679"/>
                    <a:gd name="connsiteY49" fmla="*/ 1530516 h 1743531"/>
                    <a:gd name="connsiteX50" fmla="*/ 1275481 w 1506679"/>
                    <a:gd name="connsiteY50" fmla="*/ 1418814 h 1743531"/>
                    <a:gd name="connsiteX51" fmla="*/ 1270286 w 1506679"/>
                    <a:gd name="connsiteY51" fmla="*/ 1447389 h 1743531"/>
                    <a:gd name="connsiteX52" fmla="*/ 1213136 w 1506679"/>
                    <a:gd name="connsiteY52" fmla="*/ 1530516 h 1743531"/>
                    <a:gd name="connsiteX53" fmla="*/ 1155986 w 1506679"/>
                    <a:gd name="connsiteY53" fmla="*/ 1553896 h 1743531"/>
                    <a:gd name="connsiteX54" fmla="*/ 1145595 w 1506679"/>
                    <a:gd name="connsiteY54" fmla="*/ 1696771 h 1743531"/>
                    <a:gd name="connsiteX55" fmla="*/ 1096238 w 1506679"/>
                    <a:gd name="connsiteY55" fmla="*/ 1696771 h 1743531"/>
                    <a:gd name="connsiteX56" fmla="*/ 1101433 w 1506679"/>
                    <a:gd name="connsiteY56" fmla="*/ 1673391 h 1743531"/>
                    <a:gd name="connsiteX57" fmla="*/ 1062468 w 1506679"/>
                    <a:gd name="connsiteY57" fmla="*/ 1579873 h 1743531"/>
                    <a:gd name="connsiteX58" fmla="*/ 1002720 w 1506679"/>
                    <a:gd name="connsiteY58" fmla="*/ 1660403 h 1743531"/>
                    <a:gd name="connsiteX59" fmla="*/ 971547 w 1506679"/>
                    <a:gd name="connsiteY59" fmla="*/ 1699369 h 1743531"/>
                    <a:gd name="connsiteX60" fmla="*/ 761131 w 1506679"/>
                    <a:gd name="connsiteY60" fmla="*/ 1743530 h 1743531"/>
                    <a:gd name="connsiteX61" fmla="*/ 748143 w 1506679"/>
                    <a:gd name="connsiteY61" fmla="*/ 1694173 h 1743531"/>
                    <a:gd name="connsiteX62" fmla="*/ 714372 w 1506679"/>
                    <a:gd name="connsiteY62" fmla="*/ 1678587 h 1743531"/>
                    <a:gd name="connsiteX63" fmla="*/ 678004 w 1506679"/>
                    <a:gd name="connsiteY63" fmla="*/ 1629230 h 1743531"/>
                    <a:gd name="connsiteX64" fmla="*/ 665015 w 1506679"/>
                    <a:gd name="connsiteY64" fmla="*/ 1738335 h 1743531"/>
                    <a:gd name="connsiteX65" fmla="*/ 446806 w 1506679"/>
                    <a:gd name="connsiteY65" fmla="*/ 1727944 h 1743531"/>
                    <a:gd name="connsiteX0" fmla="*/ 446806 w 1506679"/>
                    <a:gd name="connsiteY0" fmla="*/ 1727944 h 1743531"/>
                    <a:gd name="connsiteX1" fmla="*/ -3 w 1506679"/>
                    <a:gd name="connsiteY1" fmla="*/ 1566885 h 1743531"/>
                    <a:gd name="connsiteX2" fmla="*/ 41561 w 1506679"/>
                    <a:gd name="connsiteY2" fmla="*/ 1608448 h 1743531"/>
                    <a:gd name="connsiteX3" fmla="*/ 204063 w 1506679"/>
                    <a:gd name="connsiteY3" fmla="*/ 1566595 h 1743531"/>
                    <a:gd name="connsiteX4" fmla="*/ 337702 w 1506679"/>
                    <a:gd name="connsiteY4" fmla="*/ 1507137 h 1743531"/>
                    <a:gd name="connsiteX5" fmla="*/ 506554 w 1506679"/>
                    <a:gd name="connsiteY5" fmla="*/ 1520126 h 1743531"/>
                    <a:gd name="connsiteX6" fmla="*/ 594877 w 1506679"/>
                    <a:gd name="connsiteY6" fmla="*/ 1572080 h 1743531"/>
                    <a:gd name="connsiteX7" fmla="*/ 516945 w 1506679"/>
                    <a:gd name="connsiteY7" fmla="*/ 1436998 h 1743531"/>
                    <a:gd name="connsiteX8" fmla="*/ 613061 w 1506679"/>
                    <a:gd name="connsiteY8" fmla="*/ 1286330 h 1743531"/>
                    <a:gd name="connsiteX9" fmla="*/ 636440 w 1506679"/>
                    <a:gd name="connsiteY9" fmla="*/ 1236973 h 1743531"/>
                    <a:gd name="connsiteX10" fmla="*/ 633843 w 1506679"/>
                    <a:gd name="connsiteY10" fmla="*/ 1112282 h 1743531"/>
                    <a:gd name="connsiteX11" fmla="*/ 716970 w 1506679"/>
                    <a:gd name="connsiteY11" fmla="*/ 1031753 h 1743531"/>
                    <a:gd name="connsiteX12" fmla="*/ 753338 w 1506679"/>
                    <a:gd name="connsiteY12" fmla="*/ 1070719 h 1743531"/>
                    <a:gd name="connsiteX13" fmla="*/ 698786 w 1506679"/>
                    <a:gd name="connsiteY13" fmla="*/ 1182421 h 1743531"/>
                    <a:gd name="connsiteX14" fmla="*/ 758533 w 1506679"/>
                    <a:gd name="connsiteY14" fmla="*/ 1244766 h 1743531"/>
                    <a:gd name="connsiteX15" fmla="*/ 789706 w 1506679"/>
                    <a:gd name="connsiteY15" fmla="*/ 1166835 h 1743531"/>
                    <a:gd name="connsiteX16" fmla="*/ 932581 w 1506679"/>
                    <a:gd name="connsiteY16" fmla="*/ 1091501 h 1743531"/>
                    <a:gd name="connsiteX17" fmla="*/ 987133 w 1506679"/>
                    <a:gd name="connsiteY17" fmla="*/ 969407 h 1743531"/>
                    <a:gd name="connsiteX18" fmla="*/ 1091043 w 1506679"/>
                    <a:gd name="connsiteY18" fmla="*/ 881085 h 1743531"/>
                    <a:gd name="connsiteX19" fmla="*/ 1091043 w 1506679"/>
                    <a:gd name="connsiteY19" fmla="*/ 779773 h 1743531"/>
                    <a:gd name="connsiteX20" fmla="*/ 1168974 w 1506679"/>
                    <a:gd name="connsiteY20" fmla="*/ 569357 h 1743531"/>
                    <a:gd name="connsiteX21" fmla="*/ 1130008 w 1506679"/>
                    <a:gd name="connsiteY21" fmla="*/ 413494 h 1743531"/>
                    <a:gd name="connsiteX22" fmla="*/ 1078054 w 1506679"/>
                    <a:gd name="connsiteY22" fmla="*/ 416091 h 1743531"/>
                    <a:gd name="connsiteX23" fmla="*/ 1114422 w 1506679"/>
                    <a:gd name="connsiteY23" fmla="*/ 348551 h 1743531"/>
                    <a:gd name="connsiteX24" fmla="*/ 1088445 w 1506679"/>
                    <a:gd name="connsiteY24" fmla="*/ 275814 h 1743531"/>
                    <a:gd name="connsiteX25" fmla="*/ 1142997 w 1506679"/>
                    <a:gd name="connsiteY25" fmla="*/ 187491 h 1743531"/>
                    <a:gd name="connsiteX26" fmla="*/ 1150790 w 1506679"/>
                    <a:gd name="connsiteY26" fmla="*/ 104364 h 1743531"/>
                    <a:gd name="connsiteX27" fmla="*/ 1249504 w 1506679"/>
                    <a:gd name="connsiteY27" fmla="*/ 169307 h 1743531"/>
                    <a:gd name="connsiteX28" fmla="*/ 1298861 w 1506679"/>
                    <a:gd name="connsiteY28" fmla="*/ 106962 h 1743531"/>
                    <a:gd name="connsiteX29" fmla="*/ 1244308 w 1506679"/>
                    <a:gd name="connsiteY29" fmla="*/ 91376 h 1743531"/>
                    <a:gd name="connsiteX30" fmla="*/ 1215733 w 1506679"/>
                    <a:gd name="connsiteY30" fmla="*/ 34226 h 1743531"/>
                    <a:gd name="connsiteX31" fmla="*/ 1275481 w 1506679"/>
                    <a:gd name="connsiteY31" fmla="*/ 18639 h 1743531"/>
                    <a:gd name="connsiteX32" fmla="*/ 1327436 w 1506679"/>
                    <a:gd name="connsiteY32" fmla="*/ 55007 h 1743531"/>
                    <a:gd name="connsiteX33" fmla="*/ 1363804 w 1506679"/>
                    <a:gd name="connsiteY33" fmla="*/ 205676 h 1743531"/>
                    <a:gd name="connsiteX34" fmla="*/ 1444333 w 1506679"/>
                    <a:gd name="connsiteY34" fmla="*/ 299194 h 1743531"/>
                    <a:gd name="connsiteX35" fmla="*/ 1506679 w 1506679"/>
                    <a:gd name="connsiteY35" fmla="*/ 442069 h 1743531"/>
                    <a:gd name="connsiteX36" fmla="*/ 1498886 w 1506679"/>
                    <a:gd name="connsiteY36" fmla="*/ 566760 h 1743531"/>
                    <a:gd name="connsiteX37" fmla="*/ 1454724 w 1506679"/>
                    <a:gd name="connsiteY37" fmla="*/ 613519 h 1743531"/>
                    <a:gd name="connsiteX38" fmla="*/ 1462518 w 1506679"/>
                    <a:gd name="connsiteY38" fmla="*/ 756394 h 1743531"/>
                    <a:gd name="connsiteX39" fmla="*/ 1402770 w 1506679"/>
                    <a:gd name="connsiteY39" fmla="*/ 746003 h 1743531"/>
                    <a:gd name="connsiteX40" fmla="*/ 1363804 w 1506679"/>
                    <a:gd name="connsiteY40" fmla="*/ 800555 h 1743531"/>
                    <a:gd name="connsiteX41" fmla="*/ 1418356 w 1506679"/>
                    <a:gd name="connsiteY41" fmla="*/ 972005 h 1743531"/>
                    <a:gd name="connsiteX42" fmla="*/ 1389781 w 1506679"/>
                    <a:gd name="connsiteY42" fmla="*/ 1133064 h 1743531"/>
                    <a:gd name="connsiteX43" fmla="*/ 1376793 w 1506679"/>
                    <a:gd name="connsiteY43" fmla="*/ 1255157 h 1743531"/>
                    <a:gd name="connsiteX44" fmla="*/ 1420954 w 1506679"/>
                    <a:gd name="connsiteY44" fmla="*/ 1379848 h 1743531"/>
                    <a:gd name="connsiteX45" fmla="*/ 1353413 w 1506679"/>
                    <a:gd name="connsiteY45" fmla="*/ 1444791 h 1743531"/>
                    <a:gd name="connsiteX46" fmla="*/ 1368999 w 1506679"/>
                    <a:gd name="connsiteY46" fmla="*/ 1522723 h 1743531"/>
                    <a:gd name="connsiteX47" fmla="*/ 1298861 w 1506679"/>
                    <a:gd name="connsiteY47" fmla="*/ 1546103 h 1743531"/>
                    <a:gd name="connsiteX48" fmla="*/ 1298861 w 1506679"/>
                    <a:gd name="connsiteY48" fmla="*/ 1603253 h 1743531"/>
                    <a:gd name="connsiteX49" fmla="*/ 1265090 w 1506679"/>
                    <a:gd name="connsiteY49" fmla="*/ 1530516 h 1743531"/>
                    <a:gd name="connsiteX50" fmla="*/ 1275481 w 1506679"/>
                    <a:gd name="connsiteY50" fmla="*/ 1418814 h 1743531"/>
                    <a:gd name="connsiteX51" fmla="*/ 1270286 w 1506679"/>
                    <a:gd name="connsiteY51" fmla="*/ 1447389 h 1743531"/>
                    <a:gd name="connsiteX52" fmla="*/ 1213136 w 1506679"/>
                    <a:gd name="connsiteY52" fmla="*/ 1530516 h 1743531"/>
                    <a:gd name="connsiteX53" fmla="*/ 1155986 w 1506679"/>
                    <a:gd name="connsiteY53" fmla="*/ 1553896 h 1743531"/>
                    <a:gd name="connsiteX54" fmla="*/ 1145595 w 1506679"/>
                    <a:gd name="connsiteY54" fmla="*/ 1696771 h 1743531"/>
                    <a:gd name="connsiteX55" fmla="*/ 1096238 w 1506679"/>
                    <a:gd name="connsiteY55" fmla="*/ 1696771 h 1743531"/>
                    <a:gd name="connsiteX56" fmla="*/ 1101433 w 1506679"/>
                    <a:gd name="connsiteY56" fmla="*/ 1673391 h 1743531"/>
                    <a:gd name="connsiteX57" fmla="*/ 1062468 w 1506679"/>
                    <a:gd name="connsiteY57" fmla="*/ 1579873 h 1743531"/>
                    <a:gd name="connsiteX58" fmla="*/ 1002720 w 1506679"/>
                    <a:gd name="connsiteY58" fmla="*/ 1660403 h 1743531"/>
                    <a:gd name="connsiteX59" fmla="*/ 761131 w 1506679"/>
                    <a:gd name="connsiteY59" fmla="*/ 1743530 h 1743531"/>
                    <a:gd name="connsiteX60" fmla="*/ 748143 w 1506679"/>
                    <a:gd name="connsiteY60" fmla="*/ 1694173 h 1743531"/>
                    <a:gd name="connsiteX61" fmla="*/ 714372 w 1506679"/>
                    <a:gd name="connsiteY61" fmla="*/ 1678587 h 1743531"/>
                    <a:gd name="connsiteX62" fmla="*/ 678004 w 1506679"/>
                    <a:gd name="connsiteY62" fmla="*/ 1629230 h 1743531"/>
                    <a:gd name="connsiteX63" fmla="*/ 665015 w 1506679"/>
                    <a:gd name="connsiteY63" fmla="*/ 1738335 h 1743531"/>
                    <a:gd name="connsiteX64" fmla="*/ 446806 w 1506679"/>
                    <a:gd name="connsiteY64" fmla="*/ 1727944 h 1743531"/>
                    <a:gd name="connsiteX0" fmla="*/ 446806 w 1506679"/>
                    <a:gd name="connsiteY0" fmla="*/ 1727944 h 1743531"/>
                    <a:gd name="connsiteX1" fmla="*/ -3 w 1506679"/>
                    <a:gd name="connsiteY1" fmla="*/ 1566885 h 1743531"/>
                    <a:gd name="connsiteX2" fmla="*/ 41561 w 1506679"/>
                    <a:gd name="connsiteY2" fmla="*/ 1608448 h 1743531"/>
                    <a:gd name="connsiteX3" fmla="*/ 204063 w 1506679"/>
                    <a:gd name="connsiteY3" fmla="*/ 1566595 h 1743531"/>
                    <a:gd name="connsiteX4" fmla="*/ 337702 w 1506679"/>
                    <a:gd name="connsiteY4" fmla="*/ 1507137 h 1743531"/>
                    <a:gd name="connsiteX5" fmla="*/ 506554 w 1506679"/>
                    <a:gd name="connsiteY5" fmla="*/ 1520126 h 1743531"/>
                    <a:gd name="connsiteX6" fmla="*/ 594877 w 1506679"/>
                    <a:gd name="connsiteY6" fmla="*/ 1572080 h 1743531"/>
                    <a:gd name="connsiteX7" fmla="*/ 516945 w 1506679"/>
                    <a:gd name="connsiteY7" fmla="*/ 1436998 h 1743531"/>
                    <a:gd name="connsiteX8" fmla="*/ 613061 w 1506679"/>
                    <a:gd name="connsiteY8" fmla="*/ 1286330 h 1743531"/>
                    <a:gd name="connsiteX9" fmla="*/ 636440 w 1506679"/>
                    <a:gd name="connsiteY9" fmla="*/ 1236973 h 1743531"/>
                    <a:gd name="connsiteX10" fmla="*/ 633843 w 1506679"/>
                    <a:gd name="connsiteY10" fmla="*/ 1112282 h 1743531"/>
                    <a:gd name="connsiteX11" fmla="*/ 716970 w 1506679"/>
                    <a:gd name="connsiteY11" fmla="*/ 1031753 h 1743531"/>
                    <a:gd name="connsiteX12" fmla="*/ 753338 w 1506679"/>
                    <a:gd name="connsiteY12" fmla="*/ 1070719 h 1743531"/>
                    <a:gd name="connsiteX13" fmla="*/ 698786 w 1506679"/>
                    <a:gd name="connsiteY13" fmla="*/ 1182421 h 1743531"/>
                    <a:gd name="connsiteX14" fmla="*/ 758533 w 1506679"/>
                    <a:gd name="connsiteY14" fmla="*/ 1244766 h 1743531"/>
                    <a:gd name="connsiteX15" fmla="*/ 789706 w 1506679"/>
                    <a:gd name="connsiteY15" fmla="*/ 1166835 h 1743531"/>
                    <a:gd name="connsiteX16" fmla="*/ 932581 w 1506679"/>
                    <a:gd name="connsiteY16" fmla="*/ 1091501 h 1743531"/>
                    <a:gd name="connsiteX17" fmla="*/ 987133 w 1506679"/>
                    <a:gd name="connsiteY17" fmla="*/ 969407 h 1743531"/>
                    <a:gd name="connsiteX18" fmla="*/ 1091043 w 1506679"/>
                    <a:gd name="connsiteY18" fmla="*/ 881085 h 1743531"/>
                    <a:gd name="connsiteX19" fmla="*/ 1091043 w 1506679"/>
                    <a:gd name="connsiteY19" fmla="*/ 779773 h 1743531"/>
                    <a:gd name="connsiteX20" fmla="*/ 1168974 w 1506679"/>
                    <a:gd name="connsiteY20" fmla="*/ 569357 h 1743531"/>
                    <a:gd name="connsiteX21" fmla="*/ 1130008 w 1506679"/>
                    <a:gd name="connsiteY21" fmla="*/ 413494 h 1743531"/>
                    <a:gd name="connsiteX22" fmla="*/ 1078054 w 1506679"/>
                    <a:gd name="connsiteY22" fmla="*/ 416091 h 1743531"/>
                    <a:gd name="connsiteX23" fmla="*/ 1114422 w 1506679"/>
                    <a:gd name="connsiteY23" fmla="*/ 348551 h 1743531"/>
                    <a:gd name="connsiteX24" fmla="*/ 1088445 w 1506679"/>
                    <a:gd name="connsiteY24" fmla="*/ 275814 h 1743531"/>
                    <a:gd name="connsiteX25" fmla="*/ 1142997 w 1506679"/>
                    <a:gd name="connsiteY25" fmla="*/ 187491 h 1743531"/>
                    <a:gd name="connsiteX26" fmla="*/ 1150790 w 1506679"/>
                    <a:gd name="connsiteY26" fmla="*/ 104364 h 1743531"/>
                    <a:gd name="connsiteX27" fmla="*/ 1249504 w 1506679"/>
                    <a:gd name="connsiteY27" fmla="*/ 169307 h 1743531"/>
                    <a:gd name="connsiteX28" fmla="*/ 1298861 w 1506679"/>
                    <a:gd name="connsiteY28" fmla="*/ 106962 h 1743531"/>
                    <a:gd name="connsiteX29" fmla="*/ 1244308 w 1506679"/>
                    <a:gd name="connsiteY29" fmla="*/ 91376 h 1743531"/>
                    <a:gd name="connsiteX30" fmla="*/ 1215733 w 1506679"/>
                    <a:gd name="connsiteY30" fmla="*/ 34226 h 1743531"/>
                    <a:gd name="connsiteX31" fmla="*/ 1275481 w 1506679"/>
                    <a:gd name="connsiteY31" fmla="*/ 18639 h 1743531"/>
                    <a:gd name="connsiteX32" fmla="*/ 1327436 w 1506679"/>
                    <a:gd name="connsiteY32" fmla="*/ 55007 h 1743531"/>
                    <a:gd name="connsiteX33" fmla="*/ 1363804 w 1506679"/>
                    <a:gd name="connsiteY33" fmla="*/ 205676 h 1743531"/>
                    <a:gd name="connsiteX34" fmla="*/ 1444333 w 1506679"/>
                    <a:gd name="connsiteY34" fmla="*/ 299194 h 1743531"/>
                    <a:gd name="connsiteX35" fmla="*/ 1506679 w 1506679"/>
                    <a:gd name="connsiteY35" fmla="*/ 442069 h 1743531"/>
                    <a:gd name="connsiteX36" fmla="*/ 1498886 w 1506679"/>
                    <a:gd name="connsiteY36" fmla="*/ 566760 h 1743531"/>
                    <a:gd name="connsiteX37" fmla="*/ 1454724 w 1506679"/>
                    <a:gd name="connsiteY37" fmla="*/ 613519 h 1743531"/>
                    <a:gd name="connsiteX38" fmla="*/ 1462518 w 1506679"/>
                    <a:gd name="connsiteY38" fmla="*/ 756394 h 1743531"/>
                    <a:gd name="connsiteX39" fmla="*/ 1402770 w 1506679"/>
                    <a:gd name="connsiteY39" fmla="*/ 746003 h 1743531"/>
                    <a:gd name="connsiteX40" fmla="*/ 1363804 w 1506679"/>
                    <a:gd name="connsiteY40" fmla="*/ 800555 h 1743531"/>
                    <a:gd name="connsiteX41" fmla="*/ 1418356 w 1506679"/>
                    <a:gd name="connsiteY41" fmla="*/ 972005 h 1743531"/>
                    <a:gd name="connsiteX42" fmla="*/ 1389781 w 1506679"/>
                    <a:gd name="connsiteY42" fmla="*/ 1133064 h 1743531"/>
                    <a:gd name="connsiteX43" fmla="*/ 1376793 w 1506679"/>
                    <a:gd name="connsiteY43" fmla="*/ 1255157 h 1743531"/>
                    <a:gd name="connsiteX44" fmla="*/ 1420954 w 1506679"/>
                    <a:gd name="connsiteY44" fmla="*/ 1379848 h 1743531"/>
                    <a:gd name="connsiteX45" fmla="*/ 1353413 w 1506679"/>
                    <a:gd name="connsiteY45" fmla="*/ 1444791 h 1743531"/>
                    <a:gd name="connsiteX46" fmla="*/ 1368999 w 1506679"/>
                    <a:gd name="connsiteY46" fmla="*/ 1522723 h 1743531"/>
                    <a:gd name="connsiteX47" fmla="*/ 1298861 w 1506679"/>
                    <a:gd name="connsiteY47" fmla="*/ 1546103 h 1743531"/>
                    <a:gd name="connsiteX48" fmla="*/ 1298861 w 1506679"/>
                    <a:gd name="connsiteY48" fmla="*/ 1603253 h 1743531"/>
                    <a:gd name="connsiteX49" fmla="*/ 1265090 w 1506679"/>
                    <a:gd name="connsiteY49" fmla="*/ 1530516 h 1743531"/>
                    <a:gd name="connsiteX50" fmla="*/ 1275481 w 1506679"/>
                    <a:gd name="connsiteY50" fmla="*/ 1418814 h 1743531"/>
                    <a:gd name="connsiteX51" fmla="*/ 1270286 w 1506679"/>
                    <a:gd name="connsiteY51" fmla="*/ 1447389 h 1743531"/>
                    <a:gd name="connsiteX52" fmla="*/ 1213136 w 1506679"/>
                    <a:gd name="connsiteY52" fmla="*/ 1530516 h 1743531"/>
                    <a:gd name="connsiteX53" fmla="*/ 1155986 w 1506679"/>
                    <a:gd name="connsiteY53" fmla="*/ 1553896 h 1743531"/>
                    <a:gd name="connsiteX54" fmla="*/ 1145595 w 1506679"/>
                    <a:gd name="connsiteY54" fmla="*/ 1696771 h 1743531"/>
                    <a:gd name="connsiteX55" fmla="*/ 1096238 w 1506679"/>
                    <a:gd name="connsiteY55" fmla="*/ 1696771 h 1743531"/>
                    <a:gd name="connsiteX56" fmla="*/ 1101433 w 1506679"/>
                    <a:gd name="connsiteY56" fmla="*/ 1673391 h 1743531"/>
                    <a:gd name="connsiteX57" fmla="*/ 1062468 w 1506679"/>
                    <a:gd name="connsiteY57" fmla="*/ 1579873 h 1743531"/>
                    <a:gd name="connsiteX58" fmla="*/ 761131 w 1506679"/>
                    <a:gd name="connsiteY58" fmla="*/ 1743530 h 1743531"/>
                    <a:gd name="connsiteX59" fmla="*/ 748143 w 1506679"/>
                    <a:gd name="connsiteY59" fmla="*/ 1694173 h 1743531"/>
                    <a:gd name="connsiteX60" fmla="*/ 714372 w 1506679"/>
                    <a:gd name="connsiteY60" fmla="*/ 1678587 h 1743531"/>
                    <a:gd name="connsiteX61" fmla="*/ 678004 w 1506679"/>
                    <a:gd name="connsiteY61" fmla="*/ 1629230 h 1743531"/>
                    <a:gd name="connsiteX62" fmla="*/ 665015 w 1506679"/>
                    <a:gd name="connsiteY62" fmla="*/ 1738335 h 1743531"/>
                    <a:gd name="connsiteX63" fmla="*/ 446806 w 1506679"/>
                    <a:gd name="connsiteY63" fmla="*/ 1727944 h 1743531"/>
                    <a:gd name="connsiteX0" fmla="*/ 446806 w 1506679"/>
                    <a:gd name="connsiteY0" fmla="*/ 1727944 h 1743531"/>
                    <a:gd name="connsiteX1" fmla="*/ -3 w 1506679"/>
                    <a:gd name="connsiteY1" fmla="*/ 1566885 h 1743531"/>
                    <a:gd name="connsiteX2" fmla="*/ 41561 w 1506679"/>
                    <a:gd name="connsiteY2" fmla="*/ 1608448 h 1743531"/>
                    <a:gd name="connsiteX3" fmla="*/ 204063 w 1506679"/>
                    <a:gd name="connsiteY3" fmla="*/ 1566595 h 1743531"/>
                    <a:gd name="connsiteX4" fmla="*/ 337702 w 1506679"/>
                    <a:gd name="connsiteY4" fmla="*/ 1507137 h 1743531"/>
                    <a:gd name="connsiteX5" fmla="*/ 506554 w 1506679"/>
                    <a:gd name="connsiteY5" fmla="*/ 1520126 h 1743531"/>
                    <a:gd name="connsiteX6" fmla="*/ 594877 w 1506679"/>
                    <a:gd name="connsiteY6" fmla="*/ 1572080 h 1743531"/>
                    <a:gd name="connsiteX7" fmla="*/ 516945 w 1506679"/>
                    <a:gd name="connsiteY7" fmla="*/ 1436998 h 1743531"/>
                    <a:gd name="connsiteX8" fmla="*/ 613061 w 1506679"/>
                    <a:gd name="connsiteY8" fmla="*/ 1286330 h 1743531"/>
                    <a:gd name="connsiteX9" fmla="*/ 636440 w 1506679"/>
                    <a:gd name="connsiteY9" fmla="*/ 1236973 h 1743531"/>
                    <a:gd name="connsiteX10" fmla="*/ 633843 w 1506679"/>
                    <a:gd name="connsiteY10" fmla="*/ 1112282 h 1743531"/>
                    <a:gd name="connsiteX11" fmla="*/ 716970 w 1506679"/>
                    <a:gd name="connsiteY11" fmla="*/ 1031753 h 1743531"/>
                    <a:gd name="connsiteX12" fmla="*/ 753338 w 1506679"/>
                    <a:gd name="connsiteY12" fmla="*/ 1070719 h 1743531"/>
                    <a:gd name="connsiteX13" fmla="*/ 698786 w 1506679"/>
                    <a:gd name="connsiteY13" fmla="*/ 1182421 h 1743531"/>
                    <a:gd name="connsiteX14" fmla="*/ 758533 w 1506679"/>
                    <a:gd name="connsiteY14" fmla="*/ 1244766 h 1743531"/>
                    <a:gd name="connsiteX15" fmla="*/ 789706 w 1506679"/>
                    <a:gd name="connsiteY15" fmla="*/ 1166835 h 1743531"/>
                    <a:gd name="connsiteX16" fmla="*/ 932581 w 1506679"/>
                    <a:gd name="connsiteY16" fmla="*/ 1091501 h 1743531"/>
                    <a:gd name="connsiteX17" fmla="*/ 987133 w 1506679"/>
                    <a:gd name="connsiteY17" fmla="*/ 969407 h 1743531"/>
                    <a:gd name="connsiteX18" fmla="*/ 1091043 w 1506679"/>
                    <a:gd name="connsiteY18" fmla="*/ 881085 h 1743531"/>
                    <a:gd name="connsiteX19" fmla="*/ 1091043 w 1506679"/>
                    <a:gd name="connsiteY19" fmla="*/ 779773 h 1743531"/>
                    <a:gd name="connsiteX20" fmla="*/ 1168974 w 1506679"/>
                    <a:gd name="connsiteY20" fmla="*/ 569357 h 1743531"/>
                    <a:gd name="connsiteX21" fmla="*/ 1130008 w 1506679"/>
                    <a:gd name="connsiteY21" fmla="*/ 413494 h 1743531"/>
                    <a:gd name="connsiteX22" fmla="*/ 1078054 w 1506679"/>
                    <a:gd name="connsiteY22" fmla="*/ 416091 h 1743531"/>
                    <a:gd name="connsiteX23" fmla="*/ 1114422 w 1506679"/>
                    <a:gd name="connsiteY23" fmla="*/ 348551 h 1743531"/>
                    <a:gd name="connsiteX24" fmla="*/ 1088445 w 1506679"/>
                    <a:gd name="connsiteY24" fmla="*/ 275814 h 1743531"/>
                    <a:gd name="connsiteX25" fmla="*/ 1142997 w 1506679"/>
                    <a:gd name="connsiteY25" fmla="*/ 187491 h 1743531"/>
                    <a:gd name="connsiteX26" fmla="*/ 1150790 w 1506679"/>
                    <a:gd name="connsiteY26" fmla="*/ 104364 h 1743531"/>
                    <a:gd name="connsiteX27" fmla="*/ 1249504 w 1506679"/>
                    <a:gd name="connsiteY27" fmla="*/ 169307 h 1743531"/>
                    <a:gd name="connsiteX28" fmla="*/ 1298861 w 1506679"/>
                    <a:gd name="connsiteY28" fmla="*/ 106962 h 1743531"/>
                    <a:gd name="connsiteX29" fmla="*/ 1244308 w 1506679"/>
                    <a:gd name="connsiteY29" fmla="*/ 91376 h 1743531"/>
                    <a:gd name="connsiteX30" fmla="*/ 1215733 w 1506679"/>
                    <a:gd name="connsiteY30" fmla="*/ 34226 h 1743531"/>
                    <a:gd name="connsiteX31" fmla="*/ 1275481 w 1506679"/>
                    <a:gd name="connsiteY31" fmla="*/ 18639 h 1743531"/>
                    <a:gd name="connsiteX32" fmla="*/ 1327436 w 1506679"/>
                    <a:gd name="connsiteY32" fmla="*/ 55007 h 1743531"/>
                    <a:gd name="connsiteX33" fmla="*/ 1363804 w 1506679"/>
                    <a:gd name="connsiteY33" fmla="*/ 205676 h 1743531"/>
                    <a:gd name="connsiteX34" fmla="*/ 1444333 w 1506679"/>
                    <a:gd name="connsiteY34" fmla="*/ 299194 h 1743531"/>
                    <a:gd name="connsiteX35" fmla="*/ 1506679 w 1506679"/>
                    <a:gd name="connsiteY35" fmla="*/ 442069 h 1743531"/>
                    <a:gd name="connsiteX36" fmla="*/ 1498886 w 1506679"/>
                    <a:gd name="connsiteY36" fmla="*/ 566760 h 1743531"/>
                    <a:gd name="connsiteX37" fmla="*/ 1454724 w 1506679"/>
                    <a:gd name="connsiteY37" fmla="*/ 613519 h 1743531"/>
                    <a:gd name="connsiteX38" fmla="*/ 1462518 w 1506679"/>
                    <a:gd name="connsiteY38" fmla="*/ 756394 h 1743531"/>
                    <a:gd name="connsiteX39" fmla="*/ 1402770 w 1506679"/>
                    <a:gd name="connsiteY39" fmla="*/ 746003 h 1743531"/>
                    <a:gd name="connsiteX40" fmla="*/ 1363804 w 1506679"/>
                    <a:gd name="connsiteY40" fmla="*/ 800555 h 1743531"/>
                    <a:gd name="connsiteX41" fmla="*/ 1418356 w 1506679"/>
                    <a:gd name="connsiteY41" fmla="*/ 972005 h 1743531"/>
                    <a:gd name="connsiteX42" fmla="*/ 1389781 w 1506679"/>
                    <a:gd name="connsiteY42" fmla="*/ 1133064 h 1743531"/>
                    <a:gd name="connsiteX43" fmla="*/ 1376793 w 1506679"/>
                    <a:gd name="connsiteY43" fmla="*/ 1255157 h 1743531"/>
                    <a:gd name="connsiteX44" fmla="*/ 1420954 w 1506679"/>
                    <a:gd name="connsiteY44" fmla="*/ 1379848 h 1743531"/>
                    <a:gd name="connsiteX45" fmla="*/ 1353413 w 1506679"/>
                    <a:gd name="connsiteY45" fmla="*/ 1444791 h 1743531"/>
                    <a:gd name="connsiteX46" fmla="*/ 1368999 w 1506679"/>
                    <a:gd name="connsiteY46" fmla="*/ 1522723 h 1743531"/>
                    <a:gd name="connsiteX47" fmla="*/ 1298861 w 1506679"/>
                    <a:gd name="connsiteY47" fmla="*/ 1546103 h 1743531"/>
                    <a:gd name="connsiteX48" fmla="*/ 1298861 w 1506679"/>
                    <a:gd name="connsiteY48" fmla="*/ 1603253 h 1743531"/>
                    <a:gd name="connsiteX49" fmla="*/ 1265090 w 1506679"/>
                    <a:gd name="connsiteY49" fmla="*/ 1530516 h 1743531"/>
                    <a:gd name="connsiteX50" fmla="*/ 1275481 w 1506679"/>
                    <a:gd name="connsiteY50" fmla="*/ 1418814 h 1743531"/>
                    <a:gd name="connsiteX51" fmla="*/ 1270286 w 1506679"/>
                    <a:gd name="connsiteY51" fmla="*/ 1447389 h 1743531"/>
                    <a:gd name="connsiteX52" fmla="*/ 1213136 w 1506679"/>
                    <a:gd name="connsiteY52" fmla="*/ 1530516 h 1743531"/>
                    <a:gd name="connsiteX53" fmla="*/ 1155986 w 1506679"/>
                    <a:gd name="connsiteY53" fmla="*/ 1553896 h 1743531"/>
                    <a:gd name="connsiteX54" fmla="*/ 1145595 w 1506679"/>
                    <a:gd name="connsiteY54" fmla="*/ 1696771 h 1743531"/>
                    <a:gd name="connsiteX55" fmla="*/ 1096238 w 1506679"/>
                    <a:gd name="connsiteY55" fmla="*/ 1696771 h 1743531"/>
                    <a:gd name="connsiteX56" fmla="*/ 1062468 w 1506679"/>
                    <a:gd name="connsiteY56" fmla="*/ 1579873 h 1743531"/>
                    <a:gd name="connsiteX57" fmla="*/ 761131 w 1506679"/>
                    <a:gd name="connsiteY57" fmla="*/ 1743530 h 1743531"/>
                    <a:gd name="connsiteX58" fmla="*/ 748143 w 1506679"/>
                    <a:gd name="connsiteY58" fmla="*/ 1694173 h 1743531"/>
                    <a:gd name="connsiteX59" fmla="*/ 714372 w 1506679"/>
                    <a:gd name="connsiteY59" fmla="*/ 1678587 h 1743531"/>
                    <a:gd name="connsiteX60" fmla="*/ 678004 w 1506679"/>
                    <a:gd name="connsiteY60" fmla="*/ 1629230 h 1743531"/>
                    <a:gd name="connsiteX61" fmla="*/ 665015 w 1506679"/>
                    <a:gd name="connsiteY61" fmla="*/ 1738335 h 1743531"/>
                    <a:gd name="connsiteX62" fmla="*/ 446806 w 1506679"/>
                    <a:gd name="connsiteY62" fmla="*/ 1727944 h 1743531"/>
                    <a:gd name="connsiteX0" fmla="*/ 446806 w 1506679"/>
                    <a:gd name="connsiteY0" fmla="*/ 1727944 h 1743531"/>
                    <a:gd name="connsiteX1" fmla="*/ -3 w 1506679"/>
                    <a:gd name="connsiteY1" fmla="*/ 1566885 h 1743531"/>
                    <a:gd name="connsiteX2" fmla="*/ 41561 w 1506679"/>
                    <a:gd name="connsiteY2" fmla="*/ 1608448 h 1743531"/>
                    <a:gd name="connsiteX3" fmla="*/ 204063 w 1506679"/>
                    <a:gd name="connsiteY3" fmla="*/ 1566595 h 1743531"/>
                    <a:gd name="connsiteX4" fmla="*/ 337702 w 1506679"/>
                    <a:gd name="connsiteY4" fmla="*/ 1507137 h 1743531"/>
                    <a:gd name="connsiteX5" fmla="*/ 506554 w 1506679"/>
                    <a:gd name="connsiteY5" fmla="*/ 1520126 h 1743531"/>
                    <a:gd name="connsiteX6" fmla="*/ 594877 w 1506679"/>
                    <a:gd name="connsiteY6" fmla="*/ 1572080 h 1743531"/>
                    <a:gd name="connsiteX7" fmla="*/ 516945 w 1506679"/>
                    <a:gd name="connsiteY7" fmla="*/ 1436998 h 1743531"/>
                    <a:gd name="connsiteX8" fmla="*/ 613061 w 1506679"/>
                    <a:gd name="connsiteY8" fmla="*/ 1286330 h 1743531"/>
                    <a:gd name="connsiteX9" fmla="*/ 636440 w 1506679"/>
                    <a:gd name="connsiteY9" fmla="*/ 1236973 h 1743531"/>
                    <a:gd name="connsiteX10" fmla="*/ 633843 w 1506679"/>
                    <a:gd name="connsiteY10" fmla="*/ 1112282 h 1743531"/>
                    <a:gd name="connsiteX11" fmla="*/ 716970 w 1506679"/>
                    <a:gd name="connsiteY11" fmla="*/ 1031753 h 1743531"/>
                    <a:gd name="connsiteX12" fmla="*/ 753338 w 1506679"/>
                    <a:gd name="connsiteY12" fmla="*/ 1070719 h 1743531"/>
                    <a:gd name="connsiteX13" fmla="*/ 698786 w 1506679"/>
                    <a:gd name="connsiteY13" fmla="*/ 1182421 h 1743531"/>
                    <a:gd name="connsiteX14" fmla="*/ 758533 w 1506679"/>
                    <a:gd name="connsiteY14" fmla="*/ 1244766 h 1743531"/>
                    <a:gd name="connsiteX15" fmla="*/ 789706 w 1506679"/>
                    <a:gd name="connsiteY15" fmla="*/ 1166835 h 1743531"/>
                    <a:gd name="connsiteX16" fmla="*/ 932581 w 1506679"/>
                    <a:gd name="connsiteY16" fmla="*/ 1091501 h 1743531"/>
                    <a:gd name="connsiteX17" fmla="*/ 987133 w 1506679"/>
                    <a:gd name="connsiteY17" fmla="*/ 969407 h 1743531"/>
                    <a:gd name="connsiteX18" fmla="*/ 1091043 w 1506679"/>
                    <a:gd name="connsiteY18" fmla="*/ 881085 h 1743531"/>
                    <a:gd name="connsiteX19" fmla="*/ 1091043 w 1506679"/>
                    <a:gd name="connsiteY19" fmla="*/ 779773 h 1743531"/>
                    <a:gd name="connsiteX20" fmla="*/ 1168974 w 1506679"/>
                    <a:gd name="connsiteY20" fmla="*/ 569357 h 1743531"/>
                    <a:gd name="connsiteX21" fmla="*/ 1130008 w 1506679"/>
                    <a:gd name="connsiteY21" fmla="*/ 413494 h 1743531"/>
                    <a:gd name="connsiteX22" fmla="*/ 1078054 w 1506679"/>
                    <a:gd name="connsiteY22" fmla="*/ 416091 h 1743531"/>
                    <a:gd name="connsiteX23" fmla="*/ 1114422 w 1506679"/>
                    <a:gd name="connsiteY23" fmla="*/ 348551 h 1743531"/>
                    <a:gd name="connsiteX24" fmla="*/ 1088445 w 1506679"/>
                    <a:gd name="connsiteY24" fmla="*/ 275814 h 1743531"/>
                    <a:gd name="connsiteX25" fmla="*/ 1142997 w 1506679"/>
                    <a:gd name="connsiteY25" fmla="*/ 187491 h 1743531"/>
                    <a:gd name="connsiteX26" fmla="*/ 1150790 w 1506679"/>
                    <a:gd name="connsiteY26" fmla="*/ 104364 h 1743531"/>
                    <a:gd name="connsiteX27" fmla="*/ 1249504 w 1506679"/>
                    <a:gd name="connsiteY27" fmla="*/ 169307 h 1743531"/>
                    <a:gd name="connsiteX28" fmla="*/ 1298861 w 1506679"/>
                    <a:gd name="connsiteY28" fmla="*/ 106962 h 1743531"/>
                    <a:gd name="connsiteX29" fmla="*/ 1244308 w 1506679"/>
                    <a:gd name="connsiteY29" fmla="*/ 91376 h 1743531"/>
                    <a:gd name="connsiteX30" fmla="*/ 1215733 w 1506679"/>
                    <a:gd name="connsiteY30" fmla="*/ 34226 h 1743531"/>
                    <a:gd name="connsiteX31" fmla="*/ 1275481 w 1506679"/>
                    <a:gd name="connsiteY31" fmla="*/ 18639 h 1743531"/>
                    <a:gd name="connsiteX32" fmla="*/ 1327436 w 1506679"/>
                    <a:gd name="connsiteY32" fmla="*/ 55007 h 1743531"/>
                    <a:gd name="connsiteX33" fmla="*/ 1363804 w 1506679"/>
                    <a:gd name="connsiteY33" fmla="*/ 205676 h 1743531"/>
                    <a:gd name="connsiteX34" fmla="*/ 1444333 w 1506679"/>
                    <a:gd name="connsiteY34" fmla="*/ 299194 h 1743531"/>
                    <a:gd name="connsiteX35" fmla="*/ 1506679 w 1506679"/>
                    <a:gd name="connsiteY35" fmla="*/ 442069 h 1743531"/>
                    <a:gd name="connsiteX36" fmla="*/ 1498886 w 1506679"/>
                    <a:gd name="connsiteY36" fmla="*/ 566760 h 1743531"/>
                    <a:gd name="connsiteX37" fmla="*/ 1454724 w 1506679"/>
                    <a:gd name="connsiteY37" fmla="*/ 613519 h 1743531"/>
                    <a:gd name="connsiteX38" fmla="*/ 1462518 w 1506679"/>
                    <a:gd name="connsiteY38" fmla="*/ 756394 h 1743531"/>
                    <a:gd name="connsiteX39" fmla="*/ 1402770 w 1506679"/>
                    <a:gd name="connsiteY39" fmla="*/ 746003 h 1743531"/>
                    <a:gd name="connsiteX40" fmla="*/ 1363804 w 1506679"/>
                    <a:gd name="connsiteY40" fmla="*/ 800555 h 1743531"/>
                    <a:gd name="connsiteX41" fmla="*/ 1418356 w 1506679"/>
                    <a:gd name="connsiteY41" fmla="*/ 972005 h 1743531"/>
                    <a:gd name="connsiteX42" fmla="*/ 1389781 w 1506679"/>
                    <a:gd name="connsiteY42" fmla="*/ 1133064 h 1743531"/>
                    <a:gd name="connsiteX43" fmla="*/ 1376793 w 1506679"/>
                    <a:gd name="connsiteY43" fmla="*/ 1255157 h 1743531"/>
                    <a:gd name="connsiteX44" fmla="*/ 1420954 w 1506679"/>
                    <a:gd name="connsiteY44" fmla="*/ 1379848 h 1743531"/>
                    <a:gd name="connsiteX45" fmla="*/ 1353413 w 1506679"/>
                    <a:gd name="connsiteY45" fmla="*/ 1444791 h 1743531"/>
                    <a:gd name="connsiteX46" fmla="*/ 1368999 w 1506679"/>
                    <a:gd name="connsiteY46" fmla="*/ 1522723 h 1743531"/>
                    <a:gd name="connsiteX47" fmla="*/ 1298861 w 1506679"/>
                    <a:gd name="connsiteY47" fmla="*/ 1546103 h 1743531"/>
                    <a:gd name="connsiteX48" fmla="*/ 1298861 w 1506679"/>
                    <a:gd name="connsiteY48" fmla="*/ 1603253 h 1743531"/>
                    <a:gd name="connsiteX49" fmla="*/ 1265090 w 1506679"/>
                    <a:gd name="connsiteY49" fmla="*/ 1530516 h 1743531"/>
                    <a:gd name="connsiteX50" fmla="*/ 1275481 w 1506679"/>
                    <a:gd name="connsiteY50" fmla="*/ 1418814 h 1743531"/>
                    <a:gd name="connsiteX51" fmla="*/ 1270286 w 1506679"/>
                    <a:gd name="connsiteY51" fmla="*/ 1447389 h 1743531"/>
                    <a:gd name="connsiteX52" fmla="*/ 1213136 w 1506679"/>
                    <a:gd name="connsiteY52" fmla="*/ 1530516 h 1743531"/>
                    <a:gd name="connsiteX53" fmla="*/ 1155986 w 1506679"/>
                    <a:gd name="connsiteY53" fmla="*/ 1553896 h 1743531"/>
                    <a:gd name="connsiteX54" fmla="*/ 1145595 w 1506679"/>
                    <a:gd name="connsiteY54" fmla="*/ 1696771 h 1743531"/>
                    <a:gd name="connsiteX55" fmla="*/ 1062468 w 1506679"/>
                    <a:gd name="connsiteY55" fmla="*/ 1579873 h 1743531"/>
                    <a:gd name="connsiteX56" fmla="*/ 761131 w 1506679"/>
                    <a:gd name="connsiteY56" fmla="*/ 1743530 h 1743531"/>
                    <a:gd name="connsiteX57" fmla="*/ 748143 w 1506679"/>
                    <a:gd name="connsiteY57" fmla="*/ 1694173 h 1743531"/>
                    <a:gd name="connsiteX58" fmla="*/ 714372 w 1506679"/>
                    <a:gd name="connsiteY58" fmla="*/ 1678587 h 1743531"/>
                    <a:gd name="connsiteX59" fmla="*/ 678004 w 1506679"/>
                    <a:gd name="connsiteY59" fmla="*/ 1629230 h 1743531"/>
                    <a:gd name="connsiteX60" fmla="*/ 665015 w 1506679"/>
                    <a:gd name="connsiteY60" fmla="*/ 1738335 h 1743531"/>
                    <a:gd name="connsiteX61" fmla="*/ 446806 w 1506679"/>
                    <a:gd name="connsiteY61" fmla="*/ 1727944 h 1743531"/>
                    <a:gd name="connsiteX0" fmla="*/ 446806 w 1506679"/>
                    <a:gd name="connsiteY0" fmla="*/ 1727944 h 1743531"/>
                    <a:gd name="connsiteX1" fmla="*/ -3 w 1506679"/>
                    <a:gd name="connsiteY1" fmla="*/ 1566885 h 1743531"/>
                    <a:gd name="connsiteX2" fmla="*/ 41561 w 1506679"/>
                    <a:gd name="connsiteY2" fmla="*/ 1608448 h 1743531"/>
                    <a:gd name="connsiteX3" fmla="*/ 204063 w 1506679"/>
                    <a:gd name="connsiteY3" fmla="*/ 1566595 h 1743531"/>
                    <a:gd name="connsiteX4" fmla="*/ 337702 w 1506679"/>
                    <a:gd name="connsiteY4" fmla="*/ 1507137 h 1743531"/>
                    <a:gd name="connsiteX5" fmla="*/ 506554 w 1506679"/>
                    <a:gd name="connsiteY5" fmla="*/ 1520126 h 1743531"/>
                    <a:gd name="connsiteX6" fmla="*/ 594877 w 1506679"/>
                    <a:gd name="connsiteY6" fmla="*/ 1572080 h 1743531"/>
                    <a:gd name="connsiteX7" fmla="*/ 516945 w 1506679"/>
                    <a:gd name="connsiteY7" fmla="*/ 1436998 h 1743531"/>
                    <a:gd name="connsiteX8" fmla="*/ 613061 w 1506679"/>
                    <a:gd name="connsiteY8" fmla="*/ 1286330 h 1743531"/>
                    <a:gd name="connsiteX9" fmla="*/ 636440 w 1506679"/>
                    <a:gd name="connsiteY9" fmla="*/ 1236973 h 1743531"/>
                    <a:gd name="connsiteX10" fmla="*/ 633843 w 1506679"/>
                    <a:gd name="connsiteY10" fmla="*/ 1112282 h 1743531"/>
                    <a:gd name="connsiteX11" fmla="*/ 716970 w 1506679"/>
                    <a:gd name="connsiteY11" fmla="*/ 1031753 h 1743531"/>
                    <a:gd name="connsiteX12" fmla="*/ 753338 w 1506679"/>
                    <a:gd name="connsiteY12" fmla="*/ 1070719 h 1743531"/>
                    <a:gd name="connsiteX13" fmla="*/ 698786 w 1506679"/>
                    <a:gd name="connsiteY13" fmla="*/ 1182421 h 1743531"/>
                    <a:gd name="connsiteX14" fmla="*/ 758533 w 1506679"/>
                    <a:gd name="connsiteY14" fmla="*/ 1244766 h 1743531"/>
                    <a:gd name="connsiteX15" fmla="*/ 789706 w 1506679"/>
                    <a:gd name="connsiteY15" fmla="*/ 1166835 h 1743531"/>
                    <a:gd name="connsiteX16" fmla="*/ 932581 w 1506679"/>
                    <a:gd name="connsiteY16" fmla="*/ 1091501 h 1743531"/>
                    <a:gd name="connsiteX17" fmla="*/ 987133 w 1506679"/>
                    <a:gd name="connsiteY17" fmla="*/ 969407 h 1743531"/>
                    <a:gd name="connsiteX18" fmla="*/ 1091043 w 1506679"/>
                    <a:gd name="connsiteY18" fmla="*/ 881085 h 1743531"/>
                    <a:gd name="connsiteX19" fmla="*/ 1091043 w 1506679"/>
                    <a:gd name="connsiteY19" fmla="*/ 779773 h 1743531"/>
                    <a:gd name="connsiteX20" fmla="*/ 1168974 w 1506679"/>
                    <a:gd name="connsiteY20" fmla="*/ 569357 h 1743531"/>
                    <a:gd name="connsiteX21" fmla="*/ 1130008 w 1506679"/>
                    <a:gd name="connsiteY21" fmla="*/ 413494 h 1743531"/>
                    <a:gd name="connsiteX22" fmla="*/ 1078054 w 1506679"/>
                    <a:gd name="connsiteY22" fmla="*/ 416091 h 1743531"/>
                    <a:gd name="connsiteX23" fmla="*/ 1114422 w 1506679"/>
                    <a:gd name="connsiteY23" fmla="*/ 348551 h 1743531"/>
                    <a:gd name="connsiteX24" fmla="*/ 1088445 w 1506679"/>
                    <a:gd name="connsiteY24" fmla="*/ 275814 h 1743531"/>
                    <a:gd name="connsiteX25" fmla="*/ 1142997 w 1506679"/>
                    <a:gd name="connsiteY25" fmla="*/ 187491 h 1743531"/>
                    <a:gd name="connsiteX26" fmla="*/ 1150790 w 1506679"/>
                    <a:gd name="connsiteY26" fmla="*/ 104364 h 1743531"/>
                    <a:gd name="connsiteX27" fmla="*/ 1249504 w 1506679"/>
                    <a:gd name="connsiteY27" fmla="*/ 169307 h 1743531"/>
                    <a:gd name="connsiteX28" fmla="*/ 1298861 w 1506679"/>
                    <a:gd name="connsiteY28" fmla="*/ 106962 h 1743531"/>
                    <a:gd name="connsiteX29" fmla="*/ 1244308 w 1506679"/>
                    <a:gd name="connsiteY29" fmla="*/ 91376 h 1743531"/>
                    <a:gd name="connsiteX30" fmla="*/ 1215733 w 1506679"/>
                    <a:gd name="connsiteY30" fmla="*/ 34226 h 1743531"/>
                    <a:gd name="connsiteX31" fmla="*/ 1275481 w 1506679"/>
                    <a:gd name="connsiteY31" fmla="*/ 18639 h 1743531"/>
                    <a:gd name="connsiteX32" fmla="*/ 1327436 w 1506679"/>
                    <a:gd name="connsiteY32" fmla="*/ 55007 h 1743531"/>
                    <a:gd name="connsiteX33" fmla="*/ 1363804 w 1506679"/>
                    <a:gd name="connsiteY33" fmla="*/ 205676 h 1743531"/>
                    <a:gd name="connsiteX34" fmla="*/ 1444333 w 1506679"/>
                    <a:gd name="connsiteY34" fmla="*/ 299194 h 1743531"/>
                    <a:gd name="connsiteX35" fmla="*/ 1506679 w 1506679"/>
                    <a:gd name="connsiteY35" fmla="*/ 442069 h 1743531"/>
                    <a:gd name="connsiteX36" fmla="*/ 1498886 w 1506679"/>
                    <a:gd name="connsiteY36" fmla="*/ 566760 h 1743531"/>
                    <a:gd name="connsiteX37" fmla="*/ 1454724 w 1506679"/>
                    <a:gd name="connsiteY37" fmla="*/ 613519 h 1743531"/>
                    <a:gd name="connsiteX38" fmla="*/ 1462518 w 1506679"/>
                    <a:gd name="connsiteY38" fmla="*/ 756394 h 1743531"/>
                    <a:gd name="connsiteX39" fmla="*/ 1402770 w 1506679"/>
                    <a:gd name="connsiteY39" fmla="*/ 746003 h 1743531"/>
                    <a:gd name="connsiteX40" fmla="*/ 1363804 w 1506679"/>
                    <a:gd name="connsiteY40" fmla="*/ 800555 h 1743531"/>
                    <a:gd name="connsiteX41" fmla="*/ 1418356 w 1506679"/>
                    <a:gd name="connsiteY41" fmla="*/ 972005 h 1743531"/>
                    <a:gd name="connsiteX42" fmla="*/ 1389781 w 1506679"/>
                    <a:gd name="connsiteY42" fmla="*/ 1133064 h 1743531"/>
                    <a:gd name="connsiteX43" fmla="*/ 1376793 w 1506679"/>
                    <a:gd name="connsiteY43" fmla="*/ 1255157 h 1743531"/>
                    <a:gd name="connsiteX44" fmla="*/ 1420954 w 1506679"/>
                    <a:gd name="connsiteY44" fmla="*/ 1379848 h 1743531"/>
                    <a:gd name="connsiteX45" fmla="*/ 1353413 w 1506679"/>
                    <a:gd name="connsiteY45" fmla="*/ 1444791 h 1743531"/>
                    <a:gd name="connsiteX46" fmla="*/ 1368999 w 1506679"/>
                    <a:gd name="connsiteY46" fmla="*/ 1522723 h 1743531"/>
                    <a:gd name="connsiteX47" fmla="*/ 1298861 w 1506679"/>
                    <a:gd name="connsiteY47" fmla="*/ 1546103 h 1743531"/>
                    <a:gd name="connsiteX48" fmla="*/ 1298861 w 1506679"/>
                    <a:gd name="connsiteY48" fmla="*/ 1603253 h 1743531"/>
                    <a:gd name="connsiteX49" fmla="*/ 1265090 w 1506679"/>
                    <a:gd name="connsiteY49" fmla="*/ 1530516 h 1743531"/>
                    <a:gd name="connsiteX50" fmla="*/ 1275481 w 1506679"/>
                    <a:gd name="connsiteY50" fmla="*/ 1418814 h 1743531"/>
                    <a:gd name="connsiteX51" fmla="*/ 1270286 w 1506679"/>
                    <a:gd name="connsiteY51" fmla="*/ 1447389 h 1743531"/>
                    <a:gd name="connsiteX52" fmla="*/ 1213136 w 1506679"/>
                    <a:gd name="connsiteY52" fmla="*/ 1530516 h 1743531"/>
                    <a:gd name="connsiteX53" fmla="*/ 1145595 w 1506679"/>
                    <a:gd name="connsiteY53" fmla="*/ 1696771 h 1743531"/>
                    <a:gd name="connsiteX54" fmla="*/ 1062468 w 1506679"/>
                    <a:gd name="connsiteY54" fmla="*/ 1579873 h 1743531"/>
                    <a:gd name="connsiteX55" fmla="*/ 761131 w 1506679"/>
                    <a:gd name="connsiteY55" fmla="*/ 1743530 h 1743531"/>
                    <a:gd name="connsiteX56" fmla="*/ 748143 w 1506679"/>
                    <a:gd name="connsiteY56" fmla="*/ 1694173 h 1743531"/>
                    <a:gd name="connsiteX57" fmla="*/ 714372 w 1506679"/>
                    <a:gd name="connsiteY57" fmla="*/ 1678587 h 1743531"/>
                    <a:gd name="connsiteX58" fmla="*/ 678004 w 1506679"/>
                    <a:gd name="connsiteY58" fmla="*/ 1629230 h 1743531"/>
                    <a:gd name="connsiteX59" fmla="*/ 665015 w 1506679"/>
                    <a:gd name="connsiteY59" fmla="*/ 1738335 h 1743531"/>
                    <a:gd name="connsiteX60" fmla="*/ 446806 w 1506679"/>
                    <a:gd name="connsiteY60" fmla="*/ 1727944 h 1743531"/>
                    <a:gd name="connsiteX0" fmla="*/ 446806 w 1506679"/>
                    <a:gd name="connsiteY0" fmla="*/ 1727944 h 1743531"/>
                    <a:gd name="connsiteX1" fmla="*/ -3 w 1506679"/>
                    <a:gd name="connsiteY1" fmla="*/ 1566885 h 1743531"/>
                    <a:gd name="connsiteX2" fmla="*/ 41561 w 1506679"/>
                    <a:gd name="connsiteY2" fmla="*/ 1608448 h 1743531"/>
                    <a:gd name="connsiteX3" fmla="*/ 204063 w 1506679"/>
                    <a:gd name="connsiteY3" fmla="*/ 1566595 h 1743531"/>
                    <a:gd name="connsiteX4" fmla="*/ 337702 w 1506679"/>
                    <a:gd name="connsiteY4" fmla="*/ 1507137 h 1743531"/>
                    <a:gd name="connsiteX5" fmla="*/ 506554 w 1506679"/>
                    <a:gd name="connsiteY5" fmla="*/ 1520126 h 1743531"/>
                    <a:gd name="connsiteX6" fmla="*/ 594877 w 1506679"/>
                    <a:gd name="connsiteY6" fmla="*/ 1572080 h 1743531"/>
                    <a:gd name="connsiteX7" fmla="*/ 516945 w 1506679"/>
                    <a:gd name="connsiteY7" fmla="*/ 1436998 h 1743531"/>
                    <a:gd name="connsiteX8" fmla="*/ 613061 w 1506679"/>
                    <a:gd name="connsiteY8" fmla="*/ 1286330 h 1743531"/>
                    <a:gd name="connsiteX9" fmla="*/ 636440 w 1506679"/>
                    <a:gd name="connsiteY9" fmla="*/ 1236973 h 1743531"/>
                    <a:gd name="connsiteX10" fmla="*/ 633843 w 1506679"/>
                    <a:gd name="connsiteY10" fmla="*/ 1112282 h 1743531"/>
                    <a:gd name="connsiteX11" fmla="*/ 716970 w 1506679"/>
                    <a:gd name="connsiteY11" fmla="*/ 1031753 h 1743531"/>
                    <a:gd name="connsiteX12" fmla="*/ 753338 w 1506679"/>
                    <a:gd name="connsiteY12" fmla="*/ 1070719 h 1743531"/>
                    <a:gd name="connsiteX13" fmla="*/ 698786 w 1506679"/>
                    <a:gd name="connsiteY13" fmla="*/ 1182421 h 1743531"/>
                    <a:gd name="connsiteX14" fmla="*/ 758533 w 1506679"/>
                    <a:gd name="connsiteY14" fmla="*/ 1244766 h 1743531"/>
                    <a:gd name="connsiteX15" fmla="*/ 789706 w 1506679"/>
                    <a:gd name="connsiteY15" fmla="*/ 1166835 h 1743531"/>
                    <a:gd name="connsiteX16" fmla="*/ 932581 w 1506679"/>
                    <a:gd name="connsiteY16" fmla="*/ 1091501 h 1743531"/>
                    <a:gd name="connsiteX17" fmla="*/ 987133 w 1506679"/>
                    <a:gd name="connsiteY17" fmla="*/ 969407 h 1743531"/>
                    <a:gd name="connsiteX18" fmla="*/ 1091043 w 1506679"/>
                    <a:gd name="connsiteY18" fmla="*/ 881085 h 1743531"/>
                    <a:gd name="connsiteX19" fmla="*/ 1091043 w 1506679"/>
                    <a:gd name="connsiteY19" fmla="*/ 779773 h 1743531"/>
                    <a:gd name="connsiteX20" fmla="*/ 1168974 w 1506679"/>
                    <a:gd name="connsiteY20" fmla="*/ 569357 h 1743531"/>
                    <a:gd name="connsiteX21" fmla="*/ 1130008 w 1506679"/>
                    <a:gd name="connsiteY21" fmla="*/ 413494 h 1743531"/>
                    <a:gd name="connsiteX22" fmla="*/ 1078054 w 1506679"/>
                    <a:gd name="connsiteY22" fmla="*/ 416091 h 1743531"/>
                    <a:gd name="connsiteX23" fmla="*/ 1114422 w 1506679"/>
                    <a:gd name="connsiteY23" fmla="*/ 348551 h 1743531"/>
                    <a:gd name="connsiteX24" fmla="*/ 1088445 w 1506679"/>
                    <a:gd name="connsiteY24" fmla="*/ 275814 h 1743531"/>
                    <a:gd name="connsiteX25" fmla="*/ 1142997 w 1506679"/>
                    <a:gd name="connsiteY25" fmla="*/ 187491 h 1743531"/>
                    <a:gd name="connsiteX26" fmla="*/ 1150790 w 1506679"/>
                    <a:gd name="connsiteY26" fmla="*/ 104364 h 1743531"/>
                    <a:gd name="connsiteX27" fmla="*/ 1249504 w 1506679"/>
                    <a:gd name="connsiteY27" fmla="*/ 169307 h 1743531"/>
                    <a:gd name="connsiteX28" fmla="*/ 1298861 w 1506679"/>
                    <a:gd name="connsiteY28" fmla="*/ 106962 h 1743531"/>
                    <a:gd name="connsiteX29" fmla="*/ 1244308 w 1506679"/>
                    <a:gd name="connsiteY29" fmla="*/ 91376 h 1743531"/>
                    <a:gd name="connsiteX30" fmla="*/ 1215733 w 1506679"/>
                    <a:gd name="connsiteY30" fmla="*/ 34226 h 1743531"/>
                    <a:gd name="connsiteX31" fmla="*/ 1275481 w 1506679"/>
                    <a:gd name="connsiteY31" fmla="*/ 18639 h 1743531"/>
                    <a:gd name="connsiteX32" fmla="*/ 1327436 w 1506679"/>
                    <a:gd name="connsiteY32" fmla="*/ 55007 h 1743531"/>
                    <a:gd name="connsiteX33" fmla="*/ 1363804 w 1506679"/>
                    <a:gd name="connsiteY33" fmla="*/ 205676 h 1743531"/>
                    <a:gd name="connsiteX34" fmla="*/ 1444333 w 1506679"/>
                    <a:gd name="connsiteY34" fmla="*/ 299194 h 1743531"/>
                    <a:gd name="connsiteX35" fmla="*/ 1506679 w 1506679"/>
                    <a:gd name="connsiteY35" fmla="*/ 442069 h 1743531"/>
                    <a:gd name="connsiteX36" fmla="*/ 1498886 w 1506679"/>
                    <a:gd name="connsiteY36" fmla="*/ 566760 h 1743531"/>
                    <a:gd name="connsiteX37" fmla="*/ 1454724 w 1506679"/>
                    <a:gd name="connsiteY37" fmla="*/ 613519 h 1743531"/>
                    <a:gd name="connsiteX38" fmla="*/ 1462518 w 1506679"/>
                    <a:gd name="connsiteY38" fmla="*/ 756394 h 1743531"/>
                    <a:gd name="connsiteX39" fmla="*/ 1402770 w 1506679"/>
                    <a:gd name="connsiteY39" fmla="*/ 746003 h 1743531"/>
                    <a:gd name="connsiteX40" fmla="*/ 1363804 w 1506679"/>
                    <a:gd name="connsiteY40" fmla="*/ 800555 h 1743531"/>
                    <a:gd name="connsiteX41" fmla="*/ 1418356 w 1506679"/>
                    <a:gd name="connsiteY41" fmla="*/ 972005 h 1743531"/>
                    <a:gd name="connsiteX42" fmla="*/ 1389781 w 1506679"/>
                    <a:gd name="connsiteY42" fmla="*/ 1133064 h 1743531"/>
                    <a:gd name="connsiteX43" fmla="*/ 1376793 w 1506679"/>
                    <a:gd name="connsiteY43" fmla="*/ 1255157 h 1743531"/>
                    <a:gd name="connsiteX44" fmla="*/ 1420954 w 1506679"/>
                    <a:gd name="connsiteY44" fmla="*/ 1379848 h 1743531"/>
                    <a:gd name="connsiteX45" fmla="*/ 1353413 w 1506679"/>
                    <a:gd name="connsiteY45" fmla="*/ 1444791 h 1743531"/>
                    <a:gd name="connsiteX46" fmla="*/ 1368999 w 1506679"/>
                    <a:gd name="connsiteY46" fmla="*/ 1522723 h 1743531"/>
                    <a:gd name="connsiteX47" fmla="*/ 1298861 w 1506679"/>
                    <a:gd name="connsiteY47" fmla="*/ 1546103 h 1743531"/>
                    <a:gd name="connsiteX48" fmla="*/ 1298861 w 1506679"/>
                    <a:gd name="connsiteY48" fmla="*/ 1603253 h 1743531"/>
                    <a:gd name="connsiteX49" fmla="*/ 1265090 w 1506679"/>
                    <a:gd name="connsiteY49" fmla="*/ 1530516 h 1743531"/>
                    <a:gd name="connsiteX50" fmla="*/ 1275481 w 1506679"/>
                    <a:gd name="connsiteY50" fmla="*/ 1418814 h 1743531"/>
                    <a:gd name="connsiteX51" fmla="*/ 1270286 w 1506679"/>
                    <a:gd name="connsiteY51" fmla="*/ 1447389 h 1743531"/>
                    <a:gd name="connsiteX52" fmla="*/ 1213136 w 1506679"/>
                    <a:gd name="connsiteY52" fmla="*/ 1530516 h 1743531"/>
                    <a:gd name="connsiteX53" fmla="*/ 1062468 w 1506679"/>
                    <a:gd name="connsiteY53" fmla="*/ 1579873 h 1743531"/>
                    <a:gd name="connsiteX54" fmla="*/ 761131 w 1506679"/>
                    <a:gd name="connsiteY54" fmla="*/ 1743530 h 1743531"/>
                    <a:gd name="connsiteX55" fmla="*/ 748143 w 1506679"/>
                    <a:gd name="connsiteY55" fmla="*/ 1694173 h 1743531"/>
                    <a:gd name="connsiteX56" fmla="*/ 714372 w 1506679"/>
                    <a:gd name="connsiteY56" fmla="*/ 1678587 h 1743531"/>
                    <a:gd name="connsiteX57" fmla="*/ 678004 w 1506679"/>
                    <a:gd name="connsiteY57" fmla="*/ 1629230 h 1743531"/>
                    <a:gd name="connsiteX58" fmla="*/ 665015 w 1506679"/>
                    <a:gd name="connsiteY58" fmla="*/ 1738335 h 1743531"/>
                    <a:gd name="connsiteX59" fmla="*/ 446806 w 1506679"/>
                    <a:gd name="connsiteY59" fmla="*/ 1727944 h 1743531"/>
                    <a:gd name="connsiteX0" fmla="*/ 446806 w 1506679"/>
                    <a:gd name="connsiteY0" fmla="*/ 1727944 h 1743531"/>
                    <a:gd name="connsiteX1" fmla="*/ -3 w 1506679"/>
                    <a:gd name="connsiteY1" fmla="*/ 1566885 h 1743531"/>
                    <a:gd name="connsiteX2" fmla="*/ 41561 w 1506679"/>
                    <a:gd name="connsiteY2" fmla="*/ 1608448 h 1743531"/>
                    <a:gd name="connsiteX3" fmla="*/ 204063 w 1506679"/>
                    <a:gd name="connsiteY3" fmla="*/ 1566595 h 1743531"/>
                    <a:gd name="connsiteX4" fmla="*/ 337702 w 1506679"/>
                    <a:gd name="connsiteY4" fmla="*/ 1507137 h 1743531"/>
                    <a:gd name="connsiteX5" fmla="*/ 506554 w 1506679"/>
                    <a:gd name="connsiteY5" fmla="*/ 1520126 h 1743531"/>
                    <a:gd name="connsiteX6" fmla="*/ 594877 w 1506679"/>
                    <a:gd name="connsiteY6" fmla="*/ 1572080 h 1743531"/>
                    <a:gd name="connsiteX7" fmla="*/ 516945 w 1506679"/>
                    <a:gd name="connsiteY7" fmla="*/ 1436998 h 1743531"/>
                    <a:gd name="connsiteX8" fmla="*/ 613061 w 1506679"/>
                    <a:gd name="connsiteY8" fmla="*/ 1286330 h 1743531"/>
                    <a:gd name="connsiteX9" fmla="*/ 636440 w 1506679"/>
                    <a:gd name="connsiteY9" fmla="*/ 1236973 h 1743531"/>
                    <a:gd name="connsiteX10" fmla="*/ 633843 w 1506679"/>
                    <a:gd name="connsiteY10" fmla="*/ 1112282 h 1743531"/>
                    <a:gd name="connsiteX11" fmla="*/ 716970 w 1506679"/>
                    <a:gd name="connsiteY11" fmla="*/ 1031753 h 1743531"/>
                    <a:gd name="connsiteX12" fmla="*/ 753338 w 1506679"/>
                    <a:gd name="connsiteY12" fmla="*/ 1070719 h 1743531"/>
                    <a:gd name="connsiteX13" fmla="*/ 698786 w 1506679"/>
                    <a:gd name="connsiteY13" fmla="*/ 1182421 h 1743531"/>
                    <a:gd name="connsiteX14" fmla="*/ 758533 w 1506679"/>
                    <a:gd name="connsiteY14" fmla="*/ 1244766 h 1743531"/>
                    <a:gd name="connsiteX15" fmla="*/ 789706 w 1506679"/>
                    <a:gd name="connsiteY15" fmla="*/ 1166835 h 1743531"/>
                    <a:gd name="connsiteX16" fmla="*/ 932581 w 1506679"/>
                    <a:gd name="connsiteY16" fmla="*/ 1091501 h 1743531"/>
                    <a:gd name="connsiteX17" fmla="*/ 987133 w 1506679"/>
                    <a:gd name="connsiteY17" fmla="*/ 969407 h 1743531"/>
                    <a:gd name="connsiteX18" fmla="*/ 1091043 w 1506679"/>
                    <a:gd name="connsiteY18" fmla="*/ 881085 h 1743531"/>
                    <a:gd name="connsiteX19" fmla="*/ 1091043 w 1506679"/>
                    <a:gd name="connsiteY19" fmla="*/ 779773 h 1743531"/>
                    <a:gd name="connsiteX20" fmla="*/ 1168974 w 1506679"/>
                    <a:gd name="connsiteY20" fmla="*/ 569357 h 1743531"/>
                    <a:gd name="connsiteX21" fmla="*/ 1130008 w 1506679"/>
                    <a:gd name="connsiteY21" fmla="*/ 413494 h 1743531"/>
                    <a:gd name="connsiteX22" fmla="*/ 1078054 w 1506679"/>
                    <a:gd name="connsiteY22" fmla="*/ 416091 h 1743531"/>
                    <a:gd name="connsiteX23" fmla="*/ 1114422 w 1506679"/>
                    <a:gd name="connsiteY23" fmla="*/ 348551 h 1743531"/>
                    <a:gd name="connsiteX24" fmla="*/ 1088445 w 1506679"/>
                    <a:gd name="connsiteY24" fmla="*/ 275814 h 1743531"/>
                    <a:gd name="connsiteX25" fmla="*/ 1142997 w 1506679"/>
                    <a:gd name="connsiteY25" fmla="*/ 187491 h 1743531"/>
                    <a:gd name="connsiteX26" fmla="*/ 1150790 w 1506679"/>
                    <a:gd name="connsiteY26" fmla="*/ 104364 h 1743531"/>
                    <a:gd name="connsiteX27" fmla="*/ 1249504 w 1506679"/>
                    <a:gd name="connsiteY27" fmla="*/ 169307 h 1743531"/>
                    <a:gd name="connsiteX28" fmla="*/ 1298861 w 1506679"/>
                    <a:gd name="connsiteY28" fmla="*/ 106962 h 1743531"/>
                    <a:gd name="connsiteX29" fmla="*/ 1244308 w 1506679"/>
                    <a:gd name="connsiteY29" fmla="*/ 91376 h 1743531"/>
                    <a:gd name="connsiteX30" fmla="*/ 1215733 w 1506679"/>
                    <a:gd name="connsiteY30" fmla="*/ 34226 h 1743531"/>
                    <a:gd name="connsiteX31" fmla="*/ 1275481 w 1506679"/>
                    <a:gd name="connsiteY31" fmla="*/ 18639 h 1743531"/>
                    <a:gd name="connsiteX32" fmla="*/ 1327436 w 1506679"/>
                    <a:gd name="connsiteY32" fmla="*/ 55007 h 1743531"/>
                    <a:gd name="connsiteX33" fmla="*/ 1363804 w 1506679"/>
                    <a:gd name="connsiteY33" fmla="*/ 205676 h 1743531"/>
                    <a:gd name="connsiteX34" fmla="*/ 1444333 w 1506679"/>
                    <a:gd name="connsiteY34" fmla="*/ 299194 h 1743531"/>
                    <a:gd name="connsiteX35" fmla="*/ 1506679 w 1506679"/>
                    <a:gd name="connsiteY35" fmla="*/ 442069 h 1743531"/>
                    <a:gd name="connsiteX36" fmla="*/ 1498886 w 1506679"/>
                    <a:gd name="connsiteY36" fmla="*/ 566760 h 1743531"/>
                    <a:gd name="connsiteX37" fmla="*/ 1454724 w 1506679"/>
                    <a:gd name="connsiteY37" fmla="*/ 613519 h 1743531"/>
                    <a:gd name="connsiteX38" fmla="*/ 1462518 w 1506679"/>
                    <a:gd name="connsiteY38" fmla="*/ 756394 h 1743531"/>
                    <a:gd name="connsiteX39" fmla="*/ 1402770 w 1506679"/>
                    <a:gd name="connsiteY39" fmla="*/ 746003 h 1743531"/>
                    <a:gd name="connsiteX40" fmla="*/ 1363804 w 1506679"/>
                    <a:gd name="connsiteY40" fmla="*/ 800555 h 1743531"/>
                    <a:gd name="connsiteX41" fmla="*/ 1418356 w 1506679"/>
                    <a:gd name="connsiteY41" fmla="*/ 972005 h 1743531"/>
                    <a:gd name="connsiteX42" fmla="*/ 1389781 w 1506679"/>
                    <a:gd name="connsiteY42" fmla="*/ 1133064 h 1743531"/>
                    <a:gd name="connsiteX43" fmla="*/ 1376793 w 1506679"/>
                    <a:gd name="connsiteY43" fmla="*/ 1255157 h 1743531"/>
                    <a:gd name="connsiteX44" fmla="*/ 1420954 w 1506679"/>
                    <a:gd name="connsiteY44" fmla="*/ 1379848 h 1743531"/>
                    <a:gd name="connsiteX45" fmla="*/ 1353413 w 1506679"/>
                    <a:gd name="connsiteY45" fmla="*/ 1444791 h 1743531"/>
                    <a:gd name="connsiteX46" fmla="*/ 1368999 w 1506679"/>
                    <a:gd name="connsiteY46" fmla="*/ 1522723 h 1743531"/>
                    <a:gd name="connsiteX47" fmla="*/ 1298861 w 1506679"/>
                    <a:gd name="connsiteY47" fmla="*/ 1546103 h 1743531"/>
                    <a:gd name="connsiteX48" fmla="*/ 1298861 w 1506679"/>
                    <a:gd name="connsiteY48" fmla="*/ 1603253 h 1743531"/>
                    <a:gd name="connsiteX49" fmla="*/ 1265090 w 1506679"/>
                    <a:gd name="connsiteY49" fmla="*/ 1530516 h 1743531"/>
                    <a:gd name="connsiteX50" fmla="*/ 1275481 w 1506679"/>
                    <a:gd name="connsiteY50" fmla="*/ 1418814 h 1743531"/>
                    <a:gd name="connsiteX51" fmla="*/ 1270286 w 1506679"/>
                    <a:gd name="connsiteY51" fmla="*/ 1447389 h 1743531"/>
                    <a:gd name="connsiteX52" fmla="*/ 1213136 w 1506679"/>
                    <a:gd name="connsiteY52" fmla="*/ 1530516 h 1743531"/>
                    <a:gd name="connsiteX53" fmla="*/ 761131 w 1506679"/>
                    <a:gd name="connsiteY53" fmla="*/ 1743530 h 1743531"/>
                    <a:gd name="connsiteX54" fmla="*/ 748143 w 1506679"/>
                    <a:gd name="connsiteY54" fmla="*/ 1694173 h 1743531"/>
                    <a:gd name="connsiteX55" fmla="*/ 714372 w 1506679"/>
                    <a:gd name="connsiteY55" fmla="*/ 1678587 h 1743531"/>
                    <a:gd name="connsiteX56" fmla="*/ 678004 w 1506679"/>
                    <a:gd name="connsiteY56" fmla="*/ 1629230 h 1743531"/>
                    <a:gd name="connsiteX57" fmla="*/ 665015 w 1506679"/>
                    <a:gd name="connsiteY57" fmla="*/ 1738335 h 1743531"/>
                    <a:gd name="connsiteX58" fmla="*/ 446806 w 1506679"/>
                    <a:gd name="connsiteY58" fmla="*/ 1727944 h 1743531"/>
                    <a:gd name="connsiteX0" fmla="*/ 446806 w 1506679"/>
                    <a:gd name="connsiteY0" fmla="*/ 1727944 h 1743531"/>
                    <a:gd name="connsiteX1" fmla="*/ -3 w 1506679"/>
                    <a:gd name="connsiteY1" fmla="*/ 1566885 h 1743531"/>
                    <a:gd name="connsiteX2" fmla="*/ 41561 w 1506679"/>
                    <a:gd name="connsiteY2" fmla="*/ 1608448 h 1743531"/>
                    <a:gd name="connsiteX3" fmla="*/ 204063 w 1506679"/>
                    <a:gd name="connsiteY3" fmla="*/ 1566595 h 1743531"/>
                    <a:gd name="connsiteX4" fmla="*/ 337702 w 1506679"/>
                    <a:gd name="connsiteY4" fmla="*/ 1507137 h 1743531"/>
                    <a:gd name="connsiteX5" fmla="*/ 506554 w 1506679"/>
                    <a:gd name="connsiteY5" fmla="*/ 1520126 h 1743531"/>
                    <a:gd name="connsiteX6" fmla="*/ 594877 w 1506679"/>
                    <a:gd name="connsiteY6" fmla="*/ 1572080 h 1743531"/>
                    <a:gd name="connsiteX7" fmla="*/ 516945 w 1506679"/>
                    <a:gd name="connsiteY7" fmla="*/ 1436998 h 1743531"/>
                    <a:gd name="connsiteX8" fmla="*/ 613061 w 1506679"/>
                    <a:gd name="connsiteY8" fmla="*/ 1286330 h 1743531"/>
                    <a:gd name="connsiteX9" fmla="*/ 636440 w 1506679"/>
                    <a:gd name="connsiteY9" fmla="*/ 1236973 h 1743531"/>
                    <a:gd name="connsiteX10" fmla="*/ 633843 w 1506679"/>
                    <a:gd name="connsiteY10" fmla="*/ 1112282 h 1743531"/>
                    <a:gd name="connsiteX11" fmla="*/ 716970 w 1506679"/>
                    <a:gd name="connsiteY11" fmla="*/ 1031753 h 1743531"/>
                    <a:gd name="connsiteX12" fmla="*/ 753338 w 1506679"/>
                    <a:gd name="connsiteY12" fmla="*/ 1070719 h 1743531"/>
                    <a:gd name="connsiteX13" fmla="*/ 698786 w 1506679"/>
                    <a:gd name="connsiteY13" fmla="*/ 1182421 h 1743531"/>
                    <a:gd name="connsiteX14" fmla="*/ 758533 w 1506679"/>
                    <a:gd name="connsiteY14" fmla="*/ 1244766 h 1743531"/>
                    <a:gd name="connsiteX15" fmla="*/ 789706 w 1506679"/>
                    <a:gd name="connsiteY15" fmla="*/ 1166835 h 1743531"/>
                    <a:gd name="connsiteX16" fmla="*/ 932581 w 1506679"/>
                    <a:gd name="connsiteY16" fmla="*/ 1091501 h 1743531"/>
                    <a:gd name="connsiteX17" fmla="*/ 987133 w 1506679"/>
                    <a:gd name="connsiteY17" fmla="*/ 969407 h 1743531"/>
                    <a:gd name="connsiteX18" fmla="*/ 1091043 w 1506679"/>
                    <a:gd name="connsiteY18" fmla="*/ 881085 h 1743531"/>
                    <a:gd name="connsiteX19" fmla="*/ 1091043 w 1506679"/>
                    <a:gd name="connsiteY19" fmla="*/ 779773 h 1743531"/>
                    <a:gd name="connsiteX20" fmla="*/ 1168974 w 1506679"/>
                    <a:gd name="connsiteY20" fmla="*/ 569357 h 1743531"/>
                    <a:gd name="connsiteX21" fmla="*/ 1130008 w 1506679"/>
                    <a:gd name="connsiteY21" fmla="*/ 413494 h 1743531"/>
                    <a:gd name="connsiteX22" fmla="*/ 1078054 w 1506679"/>
                    <a:gd name="connsiteY22" fmla="*/ 416091 h 1743531"/>
                    <a:gd name="connsiteX23" fmla="*/ 1114422 w 1506679"/>
                    <a:gd name="connsiteY23" fmla="*/ 348551 h 1743531"/>
                    <a:gd name="connsiteX24" fmla="*/ 1088445 w 1506679"/>
                    <a:gd name="connsiteY24" fmla="*/ 275814 h 1743531"/>
                    <a:gd name="connsiteX25" fmla="*/ 1142997 w 1506679"/>
                    <a:gd name="connsiteY25" fmla="*/ 187491 h 1743531"/>
                    <a:gd name="connsiteX26" fmla="*/ 1150790 w 1506679"/>
                    <a:gd name="connsiteY26" fmla="*/ 104364 h 1743531"/>
                    <a:gd name="connsiteX27" fmla="*/ 1249504 w 1506679"/>
                    <a:gd name="connsiteY27" fmla="*/ 169307 h 1743531"/>
                    <a:gd name="connsiteX28" fmla="*/ 1298861 w 1506679"/>
                    <a:gd name="connsiteY28" fmla="*/ 106962 h 1743531"/>
                    <a:gd name="connsiteX29" fmla="*/ 1244308 w 1506679"/>
                    <a:gd name="connsiteY29" fmla="*/ 91376 h 1743531"/>
                    <a:gd name="connsiteX30" fmla="*/ 1215733 w 1506679"/>
                    <a:gd name="connsiteY30" fmla="*/ 34226 h 1743531"/>
                    <a:gd name="connsiteX31" fmla="*/ 1275481 w 1506679"/>
                    <a:gd name="connsiteY31" fmla="*/ 18639 h 1743531"/>
                    <a:gd name="connsiteX32" fmla="*/ 1327436 w 1506679"/>
                    <a:gd name="connsiteY32" fmla="*/ 55007 h 1743531"/>
                    <a:gd name="connsiteX33" fmla="*/ 1363804 w 1506679"/>
                    <a:gd name="connsiteY33" fmla="*/ 205676 h 1743531"/>
                    <a:gd name="connsiteX34" fmla="*/ 1444333 w 1506679"/>
                    <a:gd name="connsiteY34" fmla="*/ 299194 h 1743531"/>
                    <a:gd name="connsiteX35" fmla="*/ 1506679 w 1506679"/>
                    <a:gd name="connsiteY35" fmla="*/ 442069 h 1743531"/>
                    <a:gd name="connsiteX36" fmla="*/ 1498886 w 1506679"/>
                    <a:gd name="connsiteY36" fmla="*/ 566760 h 1743531"/>
                    <a:gd name="connsiteX37" fmla="*/ 1454724 w 1506679"/>
                    <a:gd name="connsiteY37" fmla="*/ 613519 h 1743531"/>
                    <a:gd name="connsiteX38" fmla="*/ 1462518 w 1506679"/>
                    <a:gd name="connsiteY38" fmla="*/ 756394 h 1743531"/>
                    <a:gd name="connsiteX39" fmla="*/ 1402770 w 1506679"/>
                    <a:gd name="connsiteY39" fmla="*/ 746003 h 1743531"/>
                    <a:gd name="connsiteX40" fmla="*/ 1363804 w 1506679"/>
                    <a:gd name="connsiteY40" fmla="*/ 800555 h 1743531"/>
                    <a:gd name="connsiteX41" fmla="*/ 1418356 w 1506679"/>
                    <a:gd name="connsiteY41" fmla="*/ 972005 h 1743531"/>
                    <a:gd name="connsiteX42" fmla="*/ 1389781 w 1506679"/>
                    <a:gd name="connsiteY42" fmla="*/ 1133064 h 1743531"/>
                    <a:gd name="connsiteX43" fmla="*/ 1376793 w 1506679"/>
                    <a:gd name="connsiteY43" fmla="*/ 1255157 h 1743531"/>
                    <a:gd name="connsiteX44" fmla="*/ 1420954 w 1506679"/>
                    <a:gd name="connsiteY44" fmla="*/ 1379848 h 1743531"/>
                    <a:gd name="connsiteX45" fmla="*/ 1353413 w 1506679"/>
                    <a:gd name="connsiteY45" fmla="*/ 1444791 h 1743531"/>
                    <a:gd name="connsiteX46" fmla="*/ 1368999 w 1506679"/>
                    <a:gd name="connsiteY46" fmla="*/ 1522723 h 1743531"/>
                    <a:gd name="connsiteX47" fmla="*/ 1298861 w 1506679"/>
                    <a:gd name="connsiteY47" fmla="*/ 1546103 h 1743531"/>
                    <a:gd name="connsiteX48" fmla="*/ 1298861 w 1506679"/>
                    <a:gd name="connsiteY48" fmla="*/ 1603253 h 1743531"/>
                    <a:gd name="connsiteX49" fmla="*/ 1265090 w 1506679"/>
                    <a:gd name="connsiteY49" fmla="*/ 1530516 h 1743531"/>
                    <a:gd name="connsiteX50" fmla="*/ 1275481 w 1506679"/>
                    <a:gd name="connsiteY50" fmla="*/ 1418814 h 1743531"/>
                    <a:gd name="connsiteX51" fmla="*/ 1270286 w 1506679"/>
                    <a:gd name="connsiteY51" fmla="*/ 1447389 h 1743531"/>
                    <a:gd name="connsiteX52" fmla="*/ 1213136 w 1506679"/>
                    <a:gd name="connsiteY52" fmla="*/ 1530516 h 1743531"/>
                    <a:gd name="connsiteX53" fmla="*/ 761131 w 1506679"/>
                    <a:gd name="connsiteY53" fmla="*/ 1743530 h 1743531"/>
                    <a:gd name="connsiteX54" fmla="*/ 748143 w 1506679"/>
                    <a:gd name="connsiteY54" fmla="*/ 1694173 h 1743531"/>
                    <a:gd name="connsiteX55" fmla="*/ 714372 w 1506679"/>
                    <a:gd name="connsiteY55" fmla="*/ 1678587 h 1743531"/>
                    <a:gd name="connsiteX56" fmla="*/ 678004 w 1506679"/>
                    <a:gd name="connsiteY56" fmla="*/ 1629230 h 1743531"/>
                    <a:gd name="connsiteX57" fmla="*/ 446806 w 1506679"/>
                    <a:gd name="connsiteY57" fmla="*/ 1727944 h 1743531"/>
                    <a:gd name="connsiteX0" fmla="*/ 446806 w 1506679"/>
                    <a:gd name="connsiteY0" fmla="*/ 1727944 h 1743531"/>
                    <a:gd name="connsiteX1" fmla="*/ -3 w 1506679"/>
                    <a:gd name="connsiteY1" fmla="*/ 1566885 h 1743531"/>
                    <a:gd name="connsiteX2" fmla="*/ 41561 w 1506679"/>
                    <a:gd name="connsiteY2" fmla="*/ 1608448 h 1743531"/>
                    <a:gd name="connsiteX3" fmla="*/ 204063 w 1506679"/>
                    <a:gd name="connsiteY3" fmla="*/ 1566595 h 1743531"/>
                    <a:gd name="connsiteX4" fmla="*/ 337702 w 1506679"/>
                    <a:gd name="connsiteY4" fmla="*/ 1507137 h 1743531"/>
                    <a:gd name="connsiteX5" fmla="*/ 506554 w 1506679"/>
                    <a:gd name="connsiteY5" fmla="*/ 1520126 h 1743531"/>
                    <a:gd name="connsiteX6" fmla="*/ 594877 w 1506679"/>
                    <a:gd name="connsiteY6" fmla="*/ 1572080 h 1743531"/>
                    <a:gd name="connsiteX7" fmla="*/ 516945 w 1506679"/>
                    <a:gd name="connsiteY7" fmla="*/ 1436998 h 1743531"/>
                    <a:gd name="connsiteX8" fmla="*/ 613061 w 1506679"/>
                    <a:gd name="connsiteY8" fmla="*/ 1286330 h 1743531"/>
                    <a:gd name="connsiteX9" fmla="*/ 636440 w 1506679"/>
                    <a:gd name="connsiteY9" fmla="*/ 1236973 h 1743531"/>
                    <a:gd name="connsiteX10" fmla="*/ 633843 w 1506679"/>
                    <a:gd name="connsiteY10" fmla="*/ 1112282 h 1743531"/>
                    <a:gd name="connsiteX11" fmla="*/ 716970 w 1506679"/>
                    <a:gd name="connsiteY11" fmla="*/ 1031753 h 1743531"/>
                    <a:gd name="connsiteX12" fmla="*/ 753338 w 1506679"/>
                    <a:gd name="connsiteY12" fmla="*/ 1070719 h 1743531"/>
                    <a:gd name="connsiteX13" fmla="*/ 698786 w 1506679"/>
                    <a:gd name="connsiteY13" fmla="*/ 1182421 h 1743531"/>
                    <a:gd name="connsiteX14" fmla="*/ 758533 w 1506679"/>
                    <a:gd name="connsiteY14" fmla="*/ 1244766 h 1743531"/>
                    <a:gd name="connsiteX15" fmla="*/ 789706 w 1506679"/>
                    <a:gd name="connsiteY15" fmla="*/ 1166835 h 1743531"/>
                    <a:gd name="connsiteX16" fmla="*/ 932581 w 1506679"/>
                    <a:gd name="connsiteY16" fmla="*/ 1091501 h 1743531"/>
                    <a:gd name="connsiteX17" fmla="*/ 987133 w 1506679"/>
                    <a:gd name="connsiteY17" fmla="*/ 969407 h 1743531"/>
                    <a:gd name="connsiteX18" fmla="*/ 1091043 w 1506679"/>
                    <a:gd name="connsiteY18" fmla="*/ 881085 h 1743531"/>
                    <a:gd name="connsiteX19" fmla="*/ 1091043 w 1506679"/>
                    <a:gd name="connsiteY19" fmla="*/ 779773 h 1743531"/>
                    <a:gd name="connsiteX20" fmla="*/ 1168974 w 1506679"/>
                    <a:gd name="connsiteY20" fmla="*/ 569357 h 1743531"/>
                    <a:gd name="connsiteX21" fmla="*/ 1130008 w 1506679"/>
                    <a:gd name="connsiteY21" fmla="*/ 413494 h 1743531"/>
                    <a:gd name="connsiteX22" fmla="*/ 1078054 w 1506679"/>
                    <a:gd name="connsiteY22" fmla="*/ 416091 h 1743531"/>
                    <a:gd name="connsiteX23" fmla="*/ 1114422 w 1506679"/>
                    <a:gd name="connsiteY23" fmla="*/ 348551 h 1743531"/>
                    <a:gd name="connsiteX24" fmla="*/ 1088445 w 1506679"/>
                    <a:gd name="connsiteY24" fmla="*/ 275814 h 1743531"/>
                    <a:gd name="connsiteX25" fmla="*/ 1142997 w 1506679"/>
                    <a:gd name="connsiteY25" fmla="*/ 187491 h 1743531"/>
                    <a:gd name="connsiteX26" fmla="*/ 1150790 w 1506679"/>
                    <a:gd name="connsiteY26" fmla="*/ 104364 h 1743531"/>
                    <a:gd name="connsiteX27" fmla="*/ 1249504 w 1506679"/>
                    <a:gd name="connsiteY27" fmla="*/ 169307 h 1743531"/>
                    <a:gd name="connsiteX28" fmla="*/ 1298861 w 1506679"/>
                    <a:gd name="connsiteY28" fmla="*/ 106962 h 1743531"/>
                    <a:gd name="connsiteX29" fmla="*/ 1244308 w 1506679"/>
                    <a:gd name="connsiteY29" fmla="*/ 91376 h 1743531"/>
                    <a:gd name="connsiteX30" fmla="*/ 1215733 w 1506679"/>
                    <a:gd name="connsiteY30" fmla="*/ 34226 h 1743531"/>
                    <a:gd name="connsiteX31" fmla="*/ 1275481 w 1506679"/>
                    <a:gd name="connsiteY31" fmla="*/ 18639 h 1743531"/>
                    <a:gd name="connsiteX32" fmla="*/ 1327436 w 1506679"/>
                    <a:gd name="connsiteY32" fmla="*/ 55007 h 1743531"/>
                    <a:gd name="connsiteX33" fmla="*/ 1363804 w 1506679"/>
                    <a:gd name="connsiteY33" fmla="*/ 205676 h 1743531"/>
                    <a:gd name="connsiteX34" fmla="*/ 1444333 w 1506679"/>
                    <a:gd name="connsiteY34" fmla="*/ 299194 h 1743531"/>
                    <a:gd name="connsiteX35" fmla="*/ 1506679 w 1506679"/>
                    <a:gd name="connsiteY35" fmla="*/ 442069 h 1743531"/>
                    <a:gd name="connsiteX36" fmla="*/ 1498886 w 1506679"/>
                    <a:gd name="connsiteY36" fmla="*/ 566760 h 1743531"/>
                    <a:gd name="connsiteX37" fmla="*/ 1454724 w 1506679"/>
                    <a:gd name="connsiteY37" fmla="*/ 613519 h 1743531"/>
                    <a:gd name="connsiteX38" fmla="*/ 1462518 w 1506679"/>
                    <a:gd name="connsiteY38" fmla="*/ 756394 h 1743531"/>
                    <a:gd name="connsiteX39" fmla="*/ 1402770 w 1506679"/>
                    <a:gd name="connsiteY39" fmla="*/ 746003 h 1743531"/>
                    <a:gd name="connsiteX40" fmla="*/ 1363804 w 1506679"/>
                    <a:gd name="connsiteY40" fmla="*/ 800555 h 1743531"/>
                    <a:gd name="connsiteX41" fmla="*/ 1418356 w 1506679"/>
                    <a:gd name="connsiteY41" fmla="*/ 972005 h 1743531"/>
                    <a:gd name="connsiteX42" fmla="*/ 1389781 w 1506679"/>
                    <a:gd name="connsiteY42" fmla="*/ 1133064 h 1743531"/>
                    <a:gd name="connsiteX43" fmla="*/ 1376793 w 1506679"/>
                    <a:gd name="connsiteY43" fmla="*/ 1255157 h 1743531"/>
                    <a:gd name="connsiteX44" fmla="*/ 1420954 w 1506679"/>
                    <a:gd name="connsiteY44" fmla="*/ 1379848 h 1743531"/>
                    <a:gd name="connsiteX45" fmla="*/ 1353413 w 1506679"/>
                    <a:gd name="connsiteY45" fmla="*/ 1444791 h 1743531"/>
                    <a:gd name="connsiteX46" fmla="*/ 1368999 w 1506679"/>
                    <a:gd name="connsiteY46" fmla="*/ 1522723 h 1743531"/>
                    <a:gd name="connsiteX47" fmla="*/ 1298861 w 1506679"/>
                    <a:gd name="connsiteY47" fmla="*/ 1546103 h 1743531"/>
                    <a:gd name="connsiteX48" fmla="*/ 1298861 w 1506679"/>
                    <a:gd name="connsiteY48" fmla="*/ 1603253 h 1743531"/>
                    <a:gd name="connsiteX49" fmla="*/ 1265090 w 1506679"/>
                    <a:gd name="connsiteY49" fmla="*/ 1530516 h 1743531"/>
                    <a:gd name="connsiteX50" fmla="*/ 1275481 w 1506679"/>
                    <a:gd name="connsiteY50" fmla="*/ 1418814 h 1743531"/>
                    <a:gd name="connsiteX51" fmla="*/ 1270286 w 1506679"/>
                    <a:gd name="connsiteY51" fmla="*/ 1447389 h 1743531"/>
                    <a:gd name="connsiteX52" fmla="*/ 1213136 w 1506679"/>
                    <a:gd name="connsiteY52" fmla="*/ 1530516 h 1743531"/>
                    <a:gd name="connsiteX53" fmla="*/ 761131 w 1506679"/>
                    <a:gd name="connsiteY53" fmla="*/ 1743530 h 1743531"/>
                    <a:gd name="connsiteX54" fmla="*/ 748143 w 1506679"/>
                    <a:gd name="connsiteY54" fmla="*/ 1694173 h 1743531"/>
                    <a:gd name="connsiteX55" fmla="*/ 714372 w 1506679"/>
                    <a:gd name="connsiteY55" fmla="*/ 1678587 h 1743531"/>
                    <a:gd name="connsiteX56" fmla="*/ 446806 w 1506679"/>
                    <a:gd name="connsiteY56" fmla="*/ 1727944 h 1743531"/>
                    <a:gd name="connsiteX0" fmla="*/ 446806 w 1506679"/>
                    <a:gd name="connsiteY0" fmla="*/ 1727944 h 1743531"/>
                    <a:gd name="connsiteX1" fmla="*/ -3 w 1506679"/>
                    <a:gd name="connsiteY1" fmla="*/ 1566885 h 1743531"/>
                    <a:gd name="connsiteX2" fmla="*/ 41561 w 1506679"/>
                    <a:gd name="connsiteY2" fmla="*/ 1608448 h 1743531"/>
                    <a:gd name="connsiteX3" fmla="*/ 204063 w 1506679"/>
                    <a:gd name="connsiteY3" fmla="*/ 1566595 h 1743531"/>
                    <a:gd name="connsiteX4" fmla="*/ 337702 w 1506679"/>
                    <a:gd name="connsiteY4" fmla="*/ 1507137 h 1743531"/>
                    <a:gd name="connsiteX5" fmla="*/ 506554 w 1506679"/>
                    <a:gd name="connsiteY5" fmla="*/ 1520126 h 1743531"/>
                    <a:gd name="connsiteX6" fmla="*/ 594877 w 1506679"/>
                    <a:gd name="connsiteY6" fmla="*/ 1572080 h 1743531"/>
                    <a:gd name="connsiteX7" fmla="*/ 516945 w 1506679"/>
                    <a:gd name="connsiteY7" fmla="*/ 1436998 h 1743531"/>
                    <a:gd name="connsiteX8" fmla="*/ 613061 w 1506679"/>
                    <a:gd name="connsiteY8" fmla="*/ 1286330 h 1743531"/>
                    <a:gd name="connsiteX9" fmla="*/ 636440 w 1506679"/>
                    <a:gd name="connsiteY9" fmla="*/ 1236973 h 1743531"/>
                    <a:gd name="connsiteX10" fmla="*/ 633843 w 1506679"/>
                    <a:gd name="connsiteY10" fmla="*/ 1112282 h 1743531"/>
                    <a:gd name="connsiteX11" fmla="*/ 716970 w 1506679"/>
                    <a:gd name="connsiteY11" fmla="*/ 1031753 h 1743531"/>
                    <a:gd name="connsiteX12" fmla="*/ 753338 w 1506679"/>
                    <a:gd name="connsiteY12" fmla="*/ 1070719 h 1743531"/>
                    <a:gd name="connsiteX13" fmla="*/ 698786 w 1506679"/>
                    <a:gd name="connsiteY13" fmla="*/ 1182421 h 1743531"/>
                    <a:gd name="connsiteX14" fmla="*/ 758533 w 1506679"/>
                    <a:gd name="connsiteY14" fmla="*/ 1244766 h 1743531"/>
                    <a:gd name="connsiteX15" fmla="*/ 789706 w 1506679"/>
                    <a:gd name="connsiteY15" fmla="*/ 1166835 h 1743531"/>
                    <a:gd name="connsiteX16" fmla="*/ 932581 w 1506679"/>
                    <a:gd name="connsiteY16" fmla="*/ 1091501 h 1743531"/>
                    <a:gd name="connsiteX17" fmla="*/ 987133 w 1506679"/>
                    <a:gd name="connsiteY17" fmla="*/ 969407 h 1743531"/>
                    <a:gd name="connsiteX18" fmla="*/ 1091043 w 1506679"/>
                    <a:gd name="connsiteY18" fmla="*/ 881085 h 1743531"/>
                    <a:gd name="connsiteX19" fmla="*/ 1091043 w 1506679"/>
                    <a:gd name="connsiteY19" fmla="*/ 779773 h 1743531"/>
                    <a:gd name="connsiteX20" fmla="*/ 1168974 w 1506679"/>
                    <a:gd name="connsiteY20" fmla="*/ 569357 h 1743531"/>
                    <a:gd name="connsiteX21" fmla="*/ 1130008 w 1506679"/>
                    <a:gd name="connsiteY21" fmla="*/ 413494 h 1743531"/>
                    <a:gd name="connsiteX22" fmla="*/ 1078054 w 1506679"/>
                    <a:gd name="connsiteY22" fmla="*/ 416091 h 1743531"/>
                    <a:gd name="connsiteX23" fmla="*/ 1114422 w 1506679"/>
                    <a:gd name="connsiteY23" fmla="*/ 348551 h 1743531"/>
                    <a:gd name="connsiteX24" fmla="*/ 1088445 w 1506679"/>
                    <a:gd name="connsiteY24" fmla="*/ 275814 h 1743531"/>
                    <a:gd name="connsiteX25" fmla="*/ 1142997 w 1506679"/>
                    <a:gd name="connsiteY25" fmla="*/ 187491 h 1743531"/>
                    <a:gd name="connsiteX26" fmla="*/ 1150790 w 1506679"/>
                    <a:gd name="connsiteY26" fmla="*/ 104364 h 1743531"/>
                    <a:gd name="connsiteX27" fmla="*/ 1249504 w 1506679"/>
                    <a:gd name="connsiteY27" fmla="*/ 169307 h 1743531"/>
                    <a:gd name="connsiteX28" fmla="*/ 1298861 w 1506679"/>
                    <a:gd name="connsiteY28" fmla="*/ 106962 h 1743531"/>
                    <a:gd name="connsiteX29" fmla="*/ 1244308 w 1506679"/>
                    <a:gd name="connsiteY29" fmla="*/ 91376 h 1743531"/>
                    <a:gd name="connsiteX30" fmla="*/ 1215733 w 1506679"/>
                    <a:gd name="connsiteY30" fmla="*/ 34226 h 1743531"/>
                    <a:gd name="connsiteX31" fmla="*/ 1275481 w 1506679"/>
                    <a:gd name="connsiteY31" fmla="*/ 18639 h 1743531"/>
                    <a:gd name="connsiteX32" fmla="*/ 1327436 w 1506679"/>
                    <a:gd name="connsiteY32" fmla="*/ 55007 h 1743531"/>
                    <a:gd name="connsiteX33" fmla="*/ 1363804 w 1506679"/>
                    <a:gd name="connsiteY33" fmla="*/ 205676 h 1743531"/>
                    <a:gd name="connsiteX34" fmla="*/ 1444333 w 1506679"/>
                    <a:gd name="connsiteY34" fmla="*/ 299194 h 1743531"/>
                    <a:gd name="connsiteX35" fmla="*/ 1506679 w 1506679"/>
                    <a:gd name="connsiteY35" fmla="*/ 442069 h 1743531"/>
                    <a:gd name="connsiteX36" fmla="*/ 1498886 w 1506679"/>
                    <a:gd name="connsiteY36" fmla="*/ 566760 h 1743531"/>
                    <a:gd name="connsiteX37" fmla="*/ 1454724 w 1506679"/>
                    <a:gd name="connsiteY37" fmla="*/ 613519 h 1743531"/>
                    <a:gd name="connsiteX38" fmla="*/ 1462518 w 1506679"/>
                    <a:gd name="connsiteY38" fmla="*/ 756394 h 1743531"/>
                    <a:gd name="connsiteX39" fmla="*/ 1402770 w 1506679"/>
                    <a:gd name="connsiteY39" fmla="*/ 746003 h 1743531"/>
                    <a:gd name="connsiteX40" fmla="*/ 1363804 w 1506679"/>
                    <a:gd name="connsiteY40" fmla="*/ 800555 h 1743531"/>
                    <a:gd name="connsiteX41" fmla="*/ 1418356 w 1506679"/>
                    <a:gd name="connsiteY41" fmla="*/ 972005 h 1743531"/>
                    <a:gd name="connsiteX42" fmla="*/ 1389781 w 1506679"/>
                    <a:gd name="connsiteY42" fmla="*/ 1133064 h 1743531"/>
                    <a:gd name="connsiteX43" fmla="*/ 1376793 w 1506679"/>
                    <a:gd name="connsiteY43" fmla="*/ 1255157 h 1743531"/>
                    <a:gd name="connsiteX44" fmla="*/ 1420954 w 1506679"/>
                    <a:gd name="connsiteY44" fmla="*/ 1379848 h 1743531"/>
                    <a:gd name="connsiteX45" fmla="*/ 1353413 w 1506679"/>
                    <a:gd name="connsiteY45" fmla="*/ 1444791 h 1743531"/>
                    <a:gd name="connsiteX46" fmla="*/ 1368999 w 1506679"/>
                    <a:gd name="connsiteY46" fmla="*/ 1522723 h 1743531"/>
                    <a:gd name="connsiteX47" fmla="*/ 1298861 w 1506679"/>
                    <a:gd name="connsiteY47" fmla="*/ 1546103 h 1743531"/>
                    <a:gd name="connsiteX48" fmla="*/ 1298861 w 1506679"/>
                    <a:gd name="connsiteY48" fmla="*/ 1603253 h 1743531"/>
                    <a:gd name="connsiteX49" fmla="*/ 1265090 w 1506679"/>
                    <a:gd name="connsiteY49" fmla="*/ 1530516 h 1743531"/>
                    <a:gd name="connsiteX50" fmla="*/ 1275481 w 1506679"/>
                    <a:gd name="connsiteY50" fmla="*/ 1418814 h 1743531"/>
                    <a:gd name="connsiteX51" fmla="*/ 1270286 w 1506679"/>
                    <a:gd name="connsiteY51" fmla="*/ 1447389 h 1743531"/>
                    <a:gd name="connsiteX52" fmla="*/ 1213136 w 1506679"/>
                    <a:gd name="connsiteY52" fmla="*/ 1530516 h 1743531"/>
                    <a:gd name="connsiteX53" fmla="*/ 761131 w 1506679"/>
                    <a:gd name="connsiteY53" fmla="*/ 1743530 h 1743531"/>
                    <a:gd name="connsiteX54" fmla="*/ 748143 w 1506679"/>
                    <a:gd name="connsiteY54" fmla="*/ 1694173 h 1743531"/>
                    <a:gd name="connsiteX55" fmla="*/ 446806 w 1506679"/>
                    <a:gd name="connsiteY55" fmla="*/ 1727944 h 1743531"/>
                    <a:gd name="connsiteX0" fmla="*/ 446806 w 1506679"/>
                    <a:gd name="connsiteY0" fmla="*/ 1727944 h 1743531"/>
                    <a:gd name="connsiteX1" fmla="*/ -3 w 1506679"/>
                    <a:gd name="connsiteY1" fmla="*/ 1566885 h 1743531"/>
                    <a:gd name="connsiteX2" fmla="*/ 41561 w 1506679"/>
                    <a:gd name="connsiteY2" fmla="*/ 1608448 h 1743531"/>
                    <a:gd name="connsiteX3" fmla="*/ 204063 w 1506679"/>
                    <a:gd name="connsiteY3" fmla="*/ 1566595 h 1743531"/>
                    <a:gd name="connsiteX4" fmla="*/ 337702 w 1506679"/>
                    <a:gd name="connsiteY4" fmla="*/ 1507137 h 1743531"/>
                    <a:gd name="connsiteX5" fmla="*/ 506554 w 1506679"/>
                    <a:gd name="connsiteY5" fmla="*/ 1520126 h 1743531"/>
                    <a:gd name="connsiteX6" fmla="*/ 594877 w 1506679"/>
                    <a:gd name="connsiteY6" fmla="*/ 1572080 h 1743531"/>
                    <a:gd name="connsiteX7" fmla="*/ 516945 w 1506679"/>
                    <a:gd name="connsiteY7" fmla="*/ 1436998 h 1743531"/>
                    <a:gd name="connsiteX8" fmla="*/ 613061 w 1506679"/>
                    <a:gd name="connsiteY8" fmla="*/ 1286330 h 1743531"/>
                    <a:gd name="connsiteX9" fmla="*/ 636440 w 1506679"/>
                    <a:gd name="connsiteY9" fmla="*/ 1236973 h 1743531"/>
                    <a:gd name="connsiteX10" fmla="*/ 633843 w 1506679"/>
                    <a:gd name="connsiteY10" fmla="*/ 1112282 h 1743531"/>
                    <a:gd name="connsiteX11" fmla="*/ 716970 w 1506679"/>
                    <a:gd name="connsiteY11" fmla="*/ 1031753 h 1743531"/>
                    <a:gd name="connsiteX12" fmla="*/ 753338 w 1506679"/>
                    <a:gd name="connsiteY12" fmla="*/ 1070719 h 1743531"/>
                    <a:gd name="connsiteX13" fmla="*/ 698786 w 1506679"/>
                    <a:gd name="connsiteY13" fmla="*/ 1182421 h 1743531"/>
                    <a:gd name="connsiteX14" fmla="*/ 758533 w 1506679"/>
                    <a:gd name="connsiteY14" fmla="*/ 1244766 h 1743531"/>
                    <a:gd name="connsiteX15" fmla="*/ 789706 w 1506679"/>
                    <a:gd name="connsiteY15" fmla="*/ 1166835 h 1743531"/>
                    <a:gd name="connsiteX16" fmla="*/ 932581 w 1506679"/>
                    <a:gd name="connsiteY16" fmla="*/ 1091501 h 1743531"/>
                    <a:gd name="connsiteX17" fmla="*/ 987133 w 1506679"/>
                    <a:gd name="connsiteY17" fmla="*/ 969407 h 1743531"/>
                    <a:gd name="connsiteX18" fmla="*/ 1091043 w 1506679"/>
                    <a:gd name="connsiteY18" fmla="*/ 881085 h 1743531"/>
                    <a:gd name="connsiteX19" fmla="*/ 1091043 w 1506679"/>
                    <a:gd name="connsiteY19" fmla="*/ 779773 h 1743531"/>
                    <a:gd name="connsiteX20" fmla="*/ 1168974 w 1506679"/>
                    <a:gd name="connsiteY20" fmla="*/ 569357 h 1743531"/>
                    <a:gd name="connsiteX21" fmla="*/ 1130008 w 1506679"/>
                    <a:gd name="connsiteY21" fmla="*/ 413494 h 1743531"/>
                    <a:gd name="connsiteX22" fmla="*/ 1078054 w 1506679"/>
                    <a:gd name="connsiteY22" fmla="*/ 416091 h 1743531"/>
                    <a:gd name="connsiteX23" fmla="*/ 1114422 w 1506679"/>
                    <a:gd name="connsiteY23" fmla="*/ 348551 h 1743531"/>
                    <a:gd name="connsiteX24" fmla="*/ 1088445 w 1506679"/>
                    <a:gd name="connsiteY24" fmla="*/ 275814 h 1743531"/>
                    <a:gd name="connsiteX25" fmla="*/ 1142997 w 1506679"/>
                    <a:gd name="connsiteY25" fmla="*/ 187491 h 1743531"/>
                    <a:gd name="connsiteX26" fmla="*/ 1150790 w 1506679"/>
                    <a:gd name="connsiteY26" fmla="*/ 104364 h 1743531"/>
                    <a:gd name="connsiteX27" fmla="*/ 1249504 w 1506679"/>
                    <a:gd name="connsiteY27" fmla="*/ 169307 h 1743531"/>
                    <a:gd name="connsiteX28" fmla="*/ 1298861 w 1506679"/>
                    <a:gd name="connsiteY28" fmla="*/ 106962 h 1743531"/>
                    <a:gd name="connsiteX29" fmla="*/ 1244308 w 1506679"/>
                    <a:gd name="connsiteY29" fmla="*/ 91376 h 1743531"/>
                    <a:gd name="connsiteX30" fmla="*/ 1215733 w 1506679"/>
                    <a:gd name="connsiteY30" fmla="*/ 34226 h 1743531"/>
                    <a:gd name="connsiteX31" fmla="*/ 1275481 w 1506679"/>
                    <a:gd name="connsiteY31" fmla="*/ 18639 h 1743531"/>
                    <a:gd name="connsiteX32" fmla="*/ 1327436 w 1506679"/>
                    <a:gd name="connsiteY32" fmla="*/ 55007 h 1743531"/>
                    <a:gd name="connsiteX33" fmla="*/ 1363804 w 1506679"/>
                    <a:gd name="connsiteY33" fmla="*/ 205676 h 1743531"/>
                    <a:gd name="connsiteX34" fmla="*/ 1444333 w 1506679"/>
                    <a:gd name="connsiteY34" fmla="*/ 299194 h 1743531"/>
                    <a:gd name="connsiteX35" fmla="*/ 1506679 w 1506679"/>
                    <a:gd name="connsiteY35" fmla="*/ 442069 h 1743531"/>
                    <a:gd name="connsiteX36" fmla="*/ 1498886 w 1506679"/>
                    <a:gd name="connsiteY36" fmla="*/ 566760 h 1743531"/>
                    <a:gd name="connsiteX37" fmla="*/ 1454724 w 1506679"/>
                    <a:gd name="connsiteY37" fmla="*/ 613519 h 1743531"/>
                    <a:gd name="connsiteX38" fmla="*/ 1462518 w 1506679"/>
                    <a:gd name="connsiteY38" fmla="*/ 756394 h 1743531"/>
                    <a:gd name="connsiteX39" fmla="*/ 1402770 w 1506679"/>
                    <a:gd name="connsiteY39" fmla="*/ 746003 h 1743531"/>
                    <a:gd name="connsiteX40" fmla="*/ 1363804 w 1506679"/>
                    <a:gd name="connsiteY40" fmla="*/ 800555 h 1743531"/>
                    <a:gd name="connsiteX41" fmla="*/ 1418356 w 1506679"/>
                    <a:gd name="connsiteY41" fmla="*/ 972005 h 1743531"/>
                    <a:gd name="connsiteX42" fmla="*/ 1389781 w 1506679"/>
                    <a:gd name="connsiteY42" fmla="*/ 1133064 h 1743531"/>
                    <a:gd name="connsiteX43" fmla="*/ 1376793 w 1506679"/>
                    <a:gd name="connsiteY43" fmla="*/ 1255157 h 1743531"/>
                    <a:gd name="connsiteX44" fmla="*/ 1420954 w 1506679"/>
                    <a:gd name="connsiteY44" fmla="*/ 1379848 h 1743531"/>
                    <a:gd name="connsiteX45" fmla="*/ 1353413 w 1506679"/>
                    <a:gd name="connsiteY45" fmla="*/ 1444791 h 1743531"/>
                    <a:gd name="connsiteX46" fmla="*/ 1368999 w 1506679"/>
                    <a:gd name="connsiteY46" fmla="*/ 1522723 h 1743531"/>
                    <a:gd name="connsiteX47" fmla="*/ 1298861 w 1506679"/>
                    <a:gd name="connsiteY47" fmla="*/ 1546103 h 1743531"/>
                    <a:gd name="connsiteX48" fmla="*/ 1298861 w 1506679"/>
                    <a:gd name="connsiteY48" fmla="*/ 1603253 h 1743531"/>
                    <a:gd name="connsiteX49" fmla="*/ 1265090 w 1506679"/>
                    <a:gd name="connsiteY49" fmla="*/ 1530516 h 1743531"/>
                    <a:gd name="connsiteX50" fmla="*/ 1275481 w 1506679"/>
                    <a:gd name="connsiteY50" fmla="*/ 1418814 h 1743531"/>
                    <a:gd name="connsiteX51" fmla="*/ 1270286 w 1506679"/>
                    <a:gd name="connsiteY51" fmla="*/ 1447389 h 1743531"/>
                    <a:gd name="connsiteX52" fmla="*/ 1213136 w 1506679"/>
                    <a:gd name="connsiteY52" fmla="*/ 1530516 h 1743531"/>
                    <a:gd name="connsiteX53" fmla="*/ 761131 w 1506679"/>
                    <a:gd name="connsiteY53" fmla="*/ 1743530 h 1743531"/>
                    <a:gd name="connsiteX54" fmla="*/ 446806 w 1506679"/>
                    <a:gd name="connsiteY54" fmla="*/ 1727944 h 1743531"/>
                    <a:gd name="connsiteX0" fmla="*/ 761131 w 1506679"/>
                    <a:gd name="connsiteY0" fmla="*/ 1743530 h 1743531"/>
                    <a:gd name="connsiteX1" fmla="*/ -3 w 1506679"/>
                    <a:gd name="connsiteY1" fmla="*/ 1566885 h 1743531"/>
                    <a:gd name="connsiteX2" fmla="*/ 41561 w 1506679"/>
                    <a:gd name="connsiteY2" fmla="*/ 1608448 h 1743531"/>
                    <a:gd name="connsiteX3" fmla="*/ 204063 w 1506679"/>
                    <a:gd name="connsiteY3" fmla="*/ 1566595 h 1743531"/>
                    <a:gd name="connsiteX4" fmla="*/ 337702 w 1506679"/>
                    <a:gd name="connsiteY4" fmla="*/ 1507137 h 1743531"/>
                    <a:gd name="connsiteX5" fmla="*/ 506554 w 1506679"/>
                    <a:gd name="connsiteY5" fmla="*/ 1520126 h 1743531"/>
                    <a:gd name="connsiteX6" fmla="*/ 594877 w 1506679"/>
                    <a:gd name="connsiteY6" fmla="*/ 1572080 h 1743531"/>
                    <a:gd name="connsiteX7" fmla="*/ 516945 w 1506679"/>
                    <a:gd name="connsiteY7" fmla="*/ 1436998 h 1743531"/>
                    <a:gd name="connsiteX8" fmla="*/ 613061 w 1506679"/>
                    <a:gd name="connsiteY8" fmla="*/ 1286330 h 1743531"/>
                    <a:gd name="connsiteX9" fmla="*/ 636440 w 1506679"/>
                    <a:gd name="connsiteY9" fmla="*/ 1236973 h 1743531"/>
                    <a:gd name="connsiteX10" fmla="*/ 633843 w 1506679"/>
                    <a:gd name="connsiteY10" fmla="*/ 1112282 h 1743531"/>
                    <a:gd name="connsiteX11" fmla="*/ 716970 w 1506679"/>
                    <a:gd name="connsiteY11" fmla="*/ 1031753 h 1743531"/>
                    <a:gd name="connsiteX12" fmla="*/ 753338 w 1506679"/>
                    <a:gd name="connsiteY12" fmla="*/ 1070719 h 1743531"/>
                    <a:gd name="connsiteX13" fmla="*/ 698786 w 1506679"/>
                    <a:gd name="connsiteY13" fmla="*/ 1182421 h 1743531"/>
                    <a:gd name="connsiteX14" fmla="*/ 758533 w 1506679"/>
                    <a:gd name="connsiteY14" fmla="*/ 1244766 h 1743531"/>
                    <a:gd name="connsiteX15" fmla="*/ 789706 w 1506679"/>
                    <a:gd name="connsiteY15" fmla="*/ 1166835 h 1743531"/>
                    <a:gd name="connsiteX16" fmla="*/ 932581 w 1506679"/>
                    <a:gd name="connsiteY16" fmla="*/ 1091501 h 1743531"/>
                    <a:gd name="connsiteX17" fmla="*/ 987133 w 1506679"/>
                    <a:gd name="connsiteY17" fmla="*/ 969407 h 1743531"/>
                    <a:gd name="connsiteX18" fmla="*/ 1091043 w 1506679"/>
                    <a:gd name="connsiteY18" fmla="*/ 881085 h 1743531"/>
                    <a:gd name="connsiteX19" fmla="*/ 1091043 w 1506679"/>
                    <a:gd name="connsiteY19" fmla="*/ 779773 h 1743531"/>
                    <a:gd name="connsiteX20" fmla="*/ 1168974 w 1506679"/>
                    <a:gd name="connsiteY20" fmla="*/ 569357 h 1743531"/>
                    <a:gd name="connsiteX21" fmla="*/ 1130008 w 1506679"/>
                    <a:gd name="connsiteY21" fmla="*/ 413494 h 1743531"/>
                    <a:gd name="connsiteX22" fmla="*/ 1078054 w 1506679"/>
                    <a:gd name="connsiteY22" fmla="*/ 416091 h 1743531"/>
                    <a:gd name="connsiteX23" fmla="*/ 1114422 w 1506679"/>
                    <a:gd name="connsiteY23" fmla="*/ 348551 h 1743531"/>
                    <a:gd name="connsiteX24" fmla="*/ 1088445 w 1506679"/>
                    <a:gd name="connsiteY24" fmla="*/ 275814 h 1743531"/>
                    <a:gd name="connsiteX25" fmla="*/ 1142997 w 1506679"/>
                    <a:gd name="connsiteY25" fmla="*/ 187491 h 1743531"/>
                    <a:gd name="connsiteX26" fmla="*/ 1150790 w 1506679"/>
                    <a:gd name="connsiteY26" fmla="*/ 104364 h 1743531"/>
                    <a:gd name="connsiteX27" fmla="*/ 1249504 w 1506679"/>
                    <a:gd name="connsiteY27" fmla="*/ 169307 h 1743531"/>
                    <a:gd name="connsiteX28" fmla="*/ 1298861 w 1506679"/>
                    <a:gd name="connsiteY28" fmla="*/ 106962 h 1743531"/>
                    <a:gd name="connsiteX29" fmla="*/ 1244308 w 1506679"/>
                    <a:gd name="connsiteY29" fmla="*/ 91376 h 1743531"/>
                    <a:gd name="connsiteX30" fmla="*/ 1215733 w 1506679"/>
                    <a:gd name="connsiteY30" fmla="*/ 34226 h 1743531"/>
                    <a:gd name="connsiteX31" fmla="*/ 1275481 w 1506679"/>
                    <a:gd name="connsiteY31" fmla="*/ 18639 h 1743531"/>
                    <a:gd name="connsiteX32" fmla="*/ 1327436 w 1506679"/>
                    <a:gd name="connsiteY32" fmla="*/ 55007 h 1743531"/>
                    <a:gd name="connsiteX33" fmla="*/ 1363804 w 1506679"/>
                    <a:gd name="connsiteY33" fmla="*/ 205676 h 1743531"/>
                    <a:gd name="connsiteX34" fmla="*/ 1444333 w 1506679"/>
                    <a:gd name="connsiteY34" fmla="*/ 299194 h 1743531"/>
                    <a:gd name="connsiteX35" fmla="*/ 1506679 w 1506679"/>
                    <a:gd name="connsiteY35" fmla="*/ 442069 h 1743531"/>
                    <a:gd name="connsiteX36" fmla="*/ 1498886 w 1506679"/>
                    <a:gd name="connsiteY36" fmla="*/ 566760 h 1743531"/>
                    <a:gd name="connsiteX37" fmla="*/ 1454724 w 1506679"/>
                    <a:gd name="connsiteY37" fmla="*/ 613519 h 1743531"/>
                    <a:gd name="connsiteX38" fmla="*/ 1462518 w 1506679"/>
                    <a:gd name="connsiteY38" fmla="*/ 756394 h 1743531"/>
                    <a:gd name="connsiteX39" fmla="*/ 1402770 w 1506679"/>
                    <a:gd name="connsiteY39" fmla="*/ 746003 h 1743531"/>
                    <a:gd name="connsiteX40" fmla="*/ 1363804 w 1506679"/>
                    <a:gd name="connsiteY40" fmla="*/ 800555 h 1743531"/>
                    <a:gd name="connsiteX41" fmla="*/ 1418356 w 1506679"/>
                    <a:gd name="connsiteY41" fmla="*/ 972005 h 1743531"/>
                    <a:gd name="connsiteX42" fmla="*/ 1389781 w 1506679"/>
                    <a:gd name="connsiteY42" fmla="*/ 1133064 h 1743531"/>
                    <a:gd name="connsiteX43" fmla="*/ 1376793 w 1506679"/>
                    <a:gd name="connsiteY43" fmla="*/ 1255157 h 1743531"/>
                    <a:gd name="connsiteX44" fmla="*/ 1420954 w 1506679"/>
                    <a:gd name="connsiteY44" fmla="*/ 1379848 h 1743531"/>
                    <a:gd name="connsiteX45" fmla="*/ 1353413 w 1506679"/>
                    <a:gd name="connsiteY45" fmla="*/ 1444791 h 1743531"/>
                    <a:gd name="connsiteX46" fmla="*/ 1368999 w 1506679"/>
                    <a:gd name="connsiteY46" fmla="*/ 1522723 h 1743531"/>
                    <a:gd name="connsiteX47" fmla="*/ 1298861 w 1506679"/>
                    <a:gd name="connsiteY47" fmla="*/ 1546103 h 1743531"/>
                    <a:gd name="connsiteX48" fmla="*/ 1298861 w 1506679"/>
                    <a:gd name="connsiteY48" fmla="*/ 1603253 h 1743531"/>
                    <a:gd name="connsiteX49" fmla="*/ 1265090 w 1506679"/>
                    <a:gd name="connsiteY49" fmla="*/ 1530516 h 1743531"/>
                    <a:gd name="connsiteX50" fmla="*/ 1275481 w 1506679"/>
                    <a:gd name="connsiteY50" fmla="*/ 1418814 h 1743531"/>
                    <a:gd name="connsiteX51" fmla="*/ 1270286 w 1506679"/>
                    <a:gd name="connsiteY51" fmla="*/ 1447389 h 1743531"/>
                    <a:gd name="connsiteX52" fmla="*/ 1213136 w 1506679"/>
                    <a:gd name="connsiteY52" fmla="*/ 1530516 h 1743531"/>
                    <a:gd name="connsiteX53" fmla="*/ 761131 w 1506679"/>
                    <a:gd name="connsiteY53" fmla="*/ 1743530 h 1743531"/>
                    <a:gd name="connsiteX0" fmla="*/ 1213136 w 1506679"/>
                    <a:gd name="connsiteY0" fmla="*/ 1530516 h 1608449"/>
                    <a:gd name="connsiteX1" fmla="*/ -3 w 1506679"/>
                    <a:gd name="connsiteY1" fmla="*/ 1566885 h 1608449"/>
                    <a:gd name="connsiteX2" fmla="*/ 41561 w 1506679"/>
                    <a:gd name="connsiteY2" fmla="*/ 1608448 h 1608449"/>
                    <a:gd name="connsiteX3" fmla="*/ 204063 w 1506679"/>
                    <a:gd name="connsiteY3" fmla="*/ 1566595 h 1608449"/>
                    <a:gd name="connsiteX4" fmla="*/ 337702 w 1506679"/>
                    <a:gd name="connsiteY4" fmla="*/ 1507137 h 1608449"/>
                    <a:gd name="connsiteX5" fmla="*/ 506554 w 1506679"/>
                    <a:gd name="connsiteY5" fmla="*/ 1520126 h 1608449"/>
                    <a:gd name="connsiteX6" fmla="*/ 594877 w 1506679"/>
                    <a:gd name="connsiteY6" fmla="*/ 1572080 h 1608449"/>
                    <a:gd name="connsiteX7" fmla="*/ 516945 w 1506679"/>
                    <a:gd name="connsiteY7" fmla="*/ 1436998 h 1608449"/>
                    <a:gd name="connsiteX8" fmla="*/ 613061 w 1506679"/>
                    <a:gd name="connsiteY8" fmla="*/ 1286330 h 1608449"/>
                    <a:gd name="connsiteX9" fmla="*/ 636440 w 1506679"/>
                    <a:gd name="connsiteY9" fmla="*/ 1236973 h 1608449"/>
                    <a:gd name="connsiteX10" fmla="*/ 633843 w 1506679"/>
                    <a:gd name="connsiteY10" fmla="*/ 1112282 h 1608449"/>
                    <a:gd name="connsiteX11" fmla="*/ 716970 w 1506679"/>
                    <a:gd name="connsiteY11" fmla="*/ 1031753 h 1608449"/>
                    <a:gd name="connsiteX12" fmla="*/ 753338 w 1506679"/>
                    <a:gd name="connsiteY12" fmla="*/ 1070719 h 1608449"/>
                    <a:gd name="connsiteX13" fmla="*/ 698786 w 1506679"/>
                    <a:gd name="connsiteY13" fmla="*/ 1182421 h 1608449"/>
                    <a:gd name="connsiteX14" fmla="*/ 758533 w 1506679"/>
                    <a:gd name="connsiteY14" fmla="*/ 1244766 h 1608449"/>
                    <a:gd name="connsiteX15" fmla="*/ 789706 w 1506679"/>
                    <a:gd name="connsiteY15" fmla="*/ 1166835 h 1608449"/>
                    <a:gd name="connsiteX16" fmla="*/ 932581 w 1506679"/>
                    <a:gd name="connsiteY16" fmla="*/ 1091501 h 1608449"/>
                    <a:gd name="connsiteX17" fmla="*/ 987133 w 1506679"/>
                    <a:gd name="connsiteY17" fmla="*/ 969407 h 1608449"/>
                    <a:gd name="connsiteX18" fmla="*/ 1091043 w 1506679"/>
                    <a:gd name="connsiteY18" fmla="*/ 881085 h 1608449"/>
                    <a:gd name="connsiteX19" fmla="*/ 1091043 w 1506679"/>
                    <a:gd name="connsiteY19" fmla="*/ 779773 h 1608449"/>
                    <a:gd name="connsiteX20" fmla="*/ 1168974 w 1506679"/>
                    <a:gd name="connsiteY20" fmla="*/ 569357 h 1608449"/>
                    <a:gd name="connsiteX21" fmla="*/ 1130008 w 1506679"/>
                    <a:gd name="connsiteY21" fmla="*/ 413494 h 1608449"/>
                    <a:gd name="connsiteX22" fmla="*/ 1078054 w 1506679"/>
                    <a:gd name="connsiteY22" fmla="*/ 416091 h 1608449"/>
                    <a:gd name="connsiteX23" fmla="*/ 1114422 w 1506679"/>
                    <a:gd name="connsiteY23" fmla="*/ 348551 h 1608449"/>
                    <a:gd name="connsiteX24" fmla="*/ 1088445 w 1506679"/>
                    <a:gd name="connsiteY24" fmla="*/ 275814 h 1608449"/>
                    <a:gd name="connsiteX25" fmla="*/ 1142997 w 1506679"/>
                    <a:gd name="connsiteY25" fmla="*/ 187491 h 1608449"/>
                    <a:gd name="connsiteX26" fmla="*/ 1150790 w 1506679"/>
                    <a:gd name="connsiteY26" fmla="*/ 104364 h 1608449"/>
                    <a:gd name="connsiteX27" fmla="*/ 1249504 w 1506679"/>
                    <a:gd name="connsiteY27" fmla="*/ 169307 h 1608449"/>
                    <a:gd name="connsiteX28" fmla="*/ 1298861 w 1506679"/>
                    <a:gd name="connsiteY28" fmla="*/ 106962 h 1608449"/>
                    <a:gd name="connsiteX29" fmla="*/ 1244308 w 1506679"/>
                    <a:gd name="connsiteY29" fmla="*/ 91376 h 1608449"/>
                    <a:gd name="connsiteX30" fmla="*/ 1215733 w 1506679"/>
                    <a:gd name="connsiteY30" fmla="*/ 34226 h 1608449"/>
                    <a:gd name="connsiteX31" fmla="*/ 1275481 w 1506679"/>
                    <a:gd name="connsiteY31" fmla="*/ 18639 h 1608449"/>
                    <a:gd name="connsiteX32" fmla="*/ 1327436 w 1506679"/>
                    <a:gd name="connsiteY32" fmla="*/ 55007 h 1608449"/>
                    <a:gd name="connsiteX33" fmla="*/ 1363804 w 1506679"/>
                    <a:gd name="connsiteY33" fmla="*/ 205676 h 1608449"/>
                    <a:gd name="connsiteX34" fmla="*/ 1444333 w 1506679"/>
                    <a:gd name="connsiteY34" fmla="*/ 299194 h 1608449"/>
                    <a:gd name="connsiteX35" fmla="*/ 1506679 w 1506679"/>
                    <a:gd name="connsiteY35" fmla="*/ 442069 h 1608449"/>
                    <a:gd name="connsiteX36" fmla="*/ 1498886 w 1506679"/>
                    <a:gd name="connsiteY36" fmla="*/ 566760 h 1608449"/>
                    <a:gd name="connsiteX37" fmla="*/ 1454724 w 1506679"/>
                    <a:gd name="connsiteY37" fmla="*/ 613519 h 1608449"/>
                    <a:gd name="connsiteX38" fmla="*/ 1462518 w 1506679"/>
                    <a:gd name="connsiteY38" fmla="*/ 756394 h 1608449"/>
                    <a:gd name="connsiteX39" fmla="*/ 1402770 w 1506679"/>
                    <a:gd name="connsiteY39" fmla="*/ 746003 h 1608449"/>
                    <a:gd name="connsiteX40" fmla="*/ 1363804 w 1506679"/>
                    <a:gd name="connsiteY40" fmla="*/ 800555 h 1608449"/>
                    <a:gd name="connsiteX41" fmla="*/ 1418356 w 1506679"/>
                    <a:gd name="connsiteY41" fmla="*/ 972005 h 1608449"/>
                    <a:gd name="connsiteX42" fmla="*/ 1389781 w 1506679"/>
                    <a:gd name="connsiteY42" fmla="*/ 1133064 h 1608449"/>
                    <a:gd name="connsiteX43" fmla="*/ 1376793 w 1506679"/>
                    <a:gd name="connsiteY43" fmla="*/ 1255157 h 1608449"/>
                    <a:gd name="connsiteX44" fmla="*/ 1420954 w 1506679"/>
                    <a:gd name="connsiteY44" fmla="*/ 1379848 h 1608449"/>
                    <a:gd name="connsiteX45" fmla="*/ 1353413 w 1506679"/>
                    <a:gd name="connsiteY45" fmla="*/ 1444791 h 1608449"/>
                    <a:gd name="connsiteX46" fmla="*/ 1368999 w 1506679"/>
                    <a:gd name="connsiteY46" fmla="*/ 1522723 h 1608449"/>
                    <a:gd name="connsiteX47" fmla="*/ 1298861 w 1506679"/>
                    <a:gd name="connsiteY47" fmla="*/ 1546103 h 1608449"/>
                    <a:gd name="connsiteX48" fmla="*/ 1298861 w 1506679"/>
                    <a:gd name="connsiteY48" fmla="*/ 1603253 h 1608449"/>
                    <a:gd name="connsiteX49" fmla="*/ 1265090 w 1506679"/>
                    <a:gd name="connsiteY49" fmla="*/ 1530516 h 1608449"/>
                    <a:gd name="connsiteX50" fmla="*/ 1275481 w 1506679"/>
                    <a:gd name="connsiteY50" fmla="*/ 1418814 h 1608449"/>
                    <a:gd name="connsiteX51" fmla="*/ 1270286 w 1506679"/>
                    <a:gd name="connsiteY51" fmla="*/ 1447389 h 1608449"/>
                    <a:gd name="connsiteX52" fmla="*/ 1213136 w 1506679"/>
                    <a:gd name="connsiteY52" fmla="*/ 1530516 h 1608449"/>
                    <a:gd name="connsiteX0" fmla="*/ 1213136 w 1506679"/>
                    <a:gd name="connsiteY0" fmla="*/ 1530516 h 1608449"/>
                    <a:gd name="connsiteX1" fmla="*/ -3 w 1506679"/>
                    <a:gd name="connsiteY1" fmla="*/ 1566885 h 1608449"/>
                    <a:gd name="connsiteX2" fmla="*/ 41561 w 1506679"/>
                    <a:gd name="connsiteY2" fmla="*/ 1608448 h 1608449"/>
                    <a:gd name="connsiteX3" fmla="*/ 204063 w 1506679"/>
                    <a:gd name="connsiteY3" fmla="*/ 1566595 h 1608449"/>
                    <a:gd name="connsiteX4" fmla="*/ 337702 w 1506679"/>
                    <a:gd name="connsiteY4" fmla="*/ 1507137 h 1608449"/>
                    <a:gd name="connsiteX5" fmla="*/ 506554 w 1506679"/>
                    <a:gd name="connsiteY5" fmla="*/ 1520126 h 1608449"/>
                    <a:gd name="connsiteX6" fmla="*/ 516945 w 1506679"/>
                    <a:gd name="connsiteY6" fmla="*/ 1436998 h 1608449"/>
                    <a:gd name="connsiteX7" fmla="*/ 613061 w 1506679"/>
                    <a:gd name="connsiteY7" fmla="*/ 1286330 h 1608449"/>
                    <a:gd name="connsiteX8" fmla="*/ 636440 w 1506679"/>
                    <a:gd name="connsiteY8" fmla="*/ 1236973 h 1608449"/>
                    <a:gd name="connsiteX9" fmla="*/ 633843 w 1506679"/>
                    <a:gd name="connsiteY9" fmla="*/ 1112282 h 1608449"/>
                    <a:gd name="connsiteX10" fmla="*/ 716970 w 1506679"/>
                    <a:gd name="connsiteY10" fmla="*/ 1031753 h 1608449"/>
                    <a:gd name="connsiteX11" fmla="*/ 753338 w 1506679"/>
                    <a:gd name="connsiteY11" fmla="*/ 1070719 h 1608449"/>
                    <a:gd name="connsiteX12" fmla="*/ 698786 w 1506679"/>
                    <a:gd name="connsiteY12" fmla="*/ 1182421 h 1608449"/>
                    <a:gd name="connsiteX13" fmla="*/ 758533 w 1506679"/>
                    <a:gd name="connsiteY13" fmla="*/ 1244766 h 1608449"/>
                    <a:gd name="connsiteX14" fmla="*/ 789706 w 1506679"/>
                    <a:gd name="connsiteY14" fmla="*/ 1166835 h 1608449"/>
                    <a:gd name="connsiteX15" fmla="*/ 932581 w 1506679"/>
                    <a:gd name="connsiteY15" fmla="*/ 1091501 h 1608449"/>
                    <a:gd name="connsiteX16" fmla="*/ 987133 w 1506679"/>
                    <a:gd name="connsiteY16" fmla="*/ 969407 h 1608449"/>
                    <a:gd name="connsiteX17" fmla="*/ 1091043 w 1506679"/>
                    <a:gd name="connsiteY17" fmla="*/ 881085 h 1608449"/>
                    <a:gd name="connsiteX18" fmla="*/ 1091043 w 1506679"/>
                    <a:gd name="connsiteY18" fmla="*/ 779773 h 1608449"/>
                    <a:gd name="connsiteX19" fmla="*/ 1168974 w 1506679"/>
                    <a:gd name="connsiteY19" fmla="*/ 569357 h 1608449"/>
                    <a:gd name="connsiteX20" fmla="*/ 1130008 w 1506679"/>
                    <a:gd name="connsiteY20" fmla="*/ 413494 h 1608449"/>
                    <a:gd name="connsiteX21" fmla="*/ 1078054 w 1506679"/>
                    <a:gd name="connsiteY21" fmla="*/ 416091 h 1608449"/>
                    <a:gd name="connsiteX22" fmla="*/ 1114422 w 1506679"/>
                    <a:gd name="connsiteY22" fmla="*/ 348551 h 1608449"/>
                    <a:gd name="connsiteX23" fmla="*/ 1088445 w 1506679"/>
                    <a:gd name="connsiteY23" fmla="*/ 275814 h 1608449"/>
                    <a:gd name="connsiteX24" fmla="*/ 1142997 w 1506679"/>
                    <a:gd name="connsiteY24" fmla="*/ 187491 h 1608449"/>
                    <a:gd name="connsiteX25" fmla="*/ 1150790 w 1506679"/>
                    <a:gd name="connsiteY25" fmla="*/ 104364 h 1608449"/>
                    <a:gd name="connsiteX26" fmla="*/ 1249504 w 1506679"/>
                    <a:gd name="connsiteY26" fmla="*/ 169307 h 1608449"/>
                    <a:gd name="connsiteX27" fmla="*/ 1298861 w 1506679"/>
                    <a:gd name="connsiteY27" fmla="*/ 106962 h 1608449"/>
                    <a:gd name="connsiteX28" fmla="*/ 1244308 w 1506679"/>
                    <a:gd name="connsiteY28" fmla="*/ 91376 h 1608449"/>
                    <a:gd name="connsiteX29" fmla="*/ 1215733 w 1506679"/>
                    <a:gd name="connsiteY29" fmla="*/ 34226 h 1608449"/>
                    <a:gd name="connsiteX30" fmla="*/ 1275481 w 1506679"/>
                    <a:gd name="connsiteY30" fmla="*/ 18639 h 1608449"/>
                    <a:gd name="connsiteX31" fmla="*/ 1327436 w 1506679"/>
                    <a:gd name="connsiteY31" fmla="*/ 55007 h 1608449"/>
                    <a:gd name="connsiteX32" fmla="*/ 1363804 w 1506679"/>
                    <a:gd name="connsiteY32" fmla="*/ 205676 h 1608449"/>
                    <a:gd name="connsiteX33" fmla="*/ 1444333 w 1506679"/>
                    <a:gd name="connsiteY33" fmla="*/ 299194 h 1608449"/>
                    <a:gd name="connsiteX34" fmla="*/ 1506679 w 1506679"/>
                    <a:gd name="connsiteY34" fmla="*/ 442069 h 1608449"/>
                    <a:gd name="connsiteX35" fmla="*/ 1498886 w 1506679"/>
                    <a:gd name="connsiteY35" fmla="*/ 566760 h 1608449"/>
                    <a:gd name="connsiteX36" fmla="*/ 1454724 w 1506679"/>
                    <a:gd name="connsiteY36" fmla="*/ 613519 h 1608449"/>
                    <a:gd name="connsiteX37" fmla="*/ 1462518 w 1506679"/>
                    <a:gd name="connsiteY37" fmla="*/ 756394 h 1608449"/>
                    <a:gd name="connsiteX38" fmla="*/ 1402770 w 1506679"/>
                    <a:gd name="connsiteY38" fmla="*/ 746003 h 1608449"/>
                    <a:gd name="connsiteX39" fmla="*/ 1363804 w 1506679"/>
                    <a:gd name="connsiteY39" fmla="*/ 800555 h 1608449"/>
                    <a:gd name="connsiteX40" fmla="*/ 1418356 w 1506679"/>
                    <a:gd name="connsiteY40" fmla="*/ 972005 h 1608449"/>
                    <a:gd name="connsiteX41" fmla="*/ 1389781 w 1506679"/>
                    <a:gd name="connsiteY41" fmla="*/ 1133064 h 1608449"/>
                    <a:gd name="connsiteX42" fmla="*/ 1376793 w 1506679"/>
                    <a:gd name="connsiteY42" fmla="*/ 1255157 h 1608449"/>
                    <a:gd name="connsiteX43" fmla="*/ 1420954 w 1506679"/>
                    <a:gd name="connsiteY43" fmla="*/ 1379848 h 1608449"/>
                    <a:gd name="connsiteX44" fmla="*/ 1353413 w 1506679"/>
                    <a:gd name="connsiteY44" fmla="*/ 1444791 h 1608449"/>
                    <a:gd name="connsiteX45" fmla="*/ 1368999 w 1506679"/>
                    <a:gd name="connsiteY45" fmla="*/ 1522723 h 1608449"/>
                    <a:gd name="connsiteX46" fmla="*/ 1298861 w 1506679"/>
                    <a:gd name="connsiteY46" fmla="*/ 1546103 h 1608449"/>
                    <a:gd name="connsiteX47" fmla="*/ 1298861 w 1506679"/>
                    <a:gd name="connsiteY47" fmla="*/ 1603253 h 1608449"/>
                    <a:gd name="connsiteX48" fmla="*/ 1265090 w 1506679"/>
                    <a:gd name="connsiteY48" fmla="*/ 1530516 h 1608449"/>
                    <a:gd name="connsiteX49" fmla="*/ 1275481 w 1506679"/>
                    <a:gd name="connsiteY49" fmla="*/ 1418814 h 1608449"/>
                    <a:gd name="connsiteX50" fmla="*/ 1270286 w 1506679"/>
                    <a:gd name="connsiteY50" fmla="*/ 1447389 h 1608449"/>
                    <a:gd name="connsiteX51" fmla="*/ 1213136 w 1506679"/>
                    <a:gd name="connsiteY51" fmla="*/ 1530516 h 1608449"/>
                    <a:gd name="connsiteX0" fmla="*/ 1213136 w 1506679"/>
                    <a:gd name="connsiteY0" fmla="*/ 1530516 h 1608449"/>
                    <a:gd name="connsiteX1" fmla="*/ -3 w 1506679"/>
                    <a:gd name="connsiteY1" fmla="*/ 1566885 h 1608449"/>
                    <a:gd name="connsiteX2" fmla="*/ 41561 w 1506679"/>
                    <a:gd name="connsiteY2" fmla="*/ 1608448 h 1608449"/>
                    <a:gd name="connsiteX3" fmla="*/ 204063 w 1506679"/>
                    <a:gd name="connsiteY3" fmla="*/ 1566595 h 1608449"/>
                    <a:gd name="connsiteX4" fmla="*/ 337702 w 1506679"/>
                    <a:gd name="connsiteY4" fmla="*/ 1507137 h 1608449"/>
                    <a:gd name="connsiteX5" fmla="*/ 506554 w 1506679"/>
                    <a:gd name="connsiteY5" fmla="*/ 1520126 h 1608449"/>
                    <a:gd name="connsiteX6" fmla="*/ 613061 w 1506679"/>
                    <a:gd name="connsiteY6" fmla="*/ 1286330 h 1608449"/>
                    <a:gd name="connsiteX7" fmla="*/ 636440 w 1506679"/>
                    <a:gd name="connsiteY7" fmla="*/ 1236973 h 1608449"/>
                    <a:gd name="connsiteX8" fmla="*/ 633843 w 1506679"/>
                    <a:gd name="connsiteY8" fmla="*/ 1112282 h 1608449"/>
                    <a:gd name="connsiteX9" fmla="*/ 716970 w 1506679"/>
                    <a:gd name="connsiteY9" fmla="*/ 1031753 h 1608449"/>
                    <a:gd name="connsiteX10" fmla="*/ 753338 w 1506679"/>
                    <a:gd name="connsiteY10" fmla="*/ 1070719 h 1608449"/>
                    <a:gd name="connsiteX11" fmla="*/ 698786 w 1506679"/>
                    <a:gd name="connsiteY11" fmla="*/ 1182421 h 1608449"/>
                    <a:gd name="connsiteX12" fmla="*/ 758533 w 1506679"/>
                    <a:gd name="connsiteY12" fmla="*/ 1244766 h 1608449"/>
                    <a:gd name="connsiteX13" fmla="*/ 789706 w 1506679"/>
                    <a:gd name="connsiteY13" fmla="*/ 1166835 h 1608449"/>
                    <a:gd name="connsiteX14" fmla="*/ 932581 w 1506679"/>
                    <a:gd name="connsiteY14" fmla="*/ 1091501 h 1608449"/>
                    <a:gd name="connsiteX15" fmla="*/ 987133 w 1506679"/>
                    <a:gd name="connsiteY15" fmla="*/ 969407 h 1608449"/>
                    <a:gd name="connsiteX16" fmla="*/ 1091043 w 1506679"/>
                    <a:gd name="connsiteY16" fmla="*/ 881085 h 1608449"/>
                    <a:gd name="connsiteX17" fmla="*/ 1091043 w 1506679"/>
                    <a:gd name="connsiteY17" fmla="*/ 779773 h 1608449"/>
                    <a:gd name="connsiteX18" fmla="*/ 1168974 w 1506679"/>
                    <a:gd name="connsiteY18" fmla="*/ 569357 h 1608449"/>
                    <a:gd name="connsiteX19" fmla="*/ 1130008 w 1506679"/>
                    <a:gd name="connsiteY19" fmla="*/ 413494 h 1608449"/>
                    <a:gd name="connsiteX20" fmla="*/ 1078054 w 1506679"/>
                    <a:gd name="connsiteY20" fmla="*/ 416091 h 1608449"/>
                    <a:gd name="connsiteX21" fmla="*/ 1114422 w 1506679"/>
                    <a:gd name="connsiteY21" fmla="*/ 348551 h 1608449"/>
                    <a:gd name="connsiteX22" fmla="*/ 1088445 w 1506679"/>
                    <a:gd name="connsiteY22" fmla="*/ 275814 h 1608449"/>
                    <a:gd name="connsiteX23" fmla="*/ 1142997 w 1506679"/>
                    <a:gd name="connsiteY23" fmla="*/ 187491 h 1608449"/>
                    <a:gd name="connsiteX24" fmla="*/ 1150790 w 1506679"/>
                    <a:gd name="connsiteY24" fmla="*/ 104364 h 1608449"/>
                    <a:gd name="connsiteX25" fmla="*/ 1249504 w 1506679"/>
                    <a:gd name="connsiteY25" fmla="*/ 169307 h 1608449"/>
                    <a:gd name="connsiteX26" fmla="*/ 1298861 w 1506679"/>
                    <a:gd name="connsiteY26" fmla="*/ 106962 h 1608449"/>
                    <a:gd name="connsiteX27" fmla="*/ 1244308 w 1506679"/>
                    <a:gd name="connsiteY27" fmla="*/ 91376 h 1608449"/>
                    <a:gd name="connsiteX28" fmla="*/ 1215733 w 1506679"/>
                    <a:gd name="connsiteY28" fmla="*/ 34226 h 1608449"/>
                    <a:gd name="connsiteX29" fmla="*/ 1275481 w 1506679"/>
                    <a:gd name="connsiteY29" fmla="*/ 18639 h 1608449"/>
                    <a:gd name="connsiteX30" fmla="*/ 1327436 w 1506679"/>
                    <a:gd name="connsiteY30" fmla="*/ 55007 h 1608449"/>
                    <a:gd name="connsiteX31" fmla="*/ 1363804 w 1506679"/>
                    <a:gd name="connsiteY31" fmla="*/ 205676 h 1608449"/>
                    <a:gd name="connsiteX32" fmla="*/ 1444333 w 1506679"/>
                    <a:gd name="connsiteY32" fmla="*/ 299194 h 1608449"/>
                    <a:gd name="connsiteX33" fmla="*/ 1506679 w 1506679"/>
                    <a:gd name="connsiteY33" fmla="*/ 442069 h 1608449"/>
                    <a:gd name="connsiteX34" fmla="*/ 1498886 w 1506679"/>
                    <a:gd name="connsiteY34" fmla="*/ 566760 h 1608449"/>
                    <a:gd name="connsiteX35" fmla="*/ 1454724 w 1506679"/>
                    <a:gd name="connsiteY35" fmla="*/ 613519 h 1608449"/>
                    <a:gd name="connsiteX36" fmla="*/ 1462518 w 1506679"/>
                    <a:gd name="connsiteY36" fmla="*/ 756394 h 1608449"/>
                    <a:gd name="connsiteX37" fmla="*/ 1402770 w 1506679"/>
                    <a:gd name="connsiteY37" fmla="*/ 746003 h 1608449"/>
                    <a:gd name="connsiteX38" fmla="*/ 1363804 w 1506679"/>
                    <a:gd name="connsiteY38" fmla="*/ 800555 h 1608449"/>
                    <a:gd name="connsiteX39" fmla="*/ 1418356 w 1506679"/>
                    <a:gd name="connsiteY39" fmla="*/ 972005 h 1608449"/>
                    <a:gd name="connsiteX40" fmla="*/ 1389781 w 1506679"/>
                    <a:gd name="connsiteY40" fmla="*/ 1133064 h 1608449"/>
                    <a:gd name="connsiteX41" fmla="*/ 1376793 w 1506679"/>
                    <a:gd name="connsiteY41" fmla="*/ 1255157 h 1608449"/>
                    <a:gd name="connsiteX42" fmla="*/ 1420954 w 1506679"/>
                    <a:gd name="connsiteY42" fmla="*/ 1379848 h 1608449"/>
                    <a:gd name="connsiteX43" fmla="*/ 1353413 w 1506679"/>
                    <a:gd name="connsiteY43" fmla="*/ 1444791 h 1608449"/>
                    <a:gd name="connsiteX44" fmla="*/ 1368999 w 1506679"/>
                    <a:gd name="connsiteY44" fmla="*/ 1522723 h 1608449"/>
                    <a:gd name="connsiteX45" fmla="*/ 1298861 w 1506679"/>
                    <a:gd name="connsiteY45" fmla="*/ 1546103 h 1608449"/>
                    <a:gd name="connsiteX46" fmla="*/ 1298861 w 1506679"/>
                    <a:gd name="connsiteY46" fmla="*/ 1603253 h 1608449"/>
                    <a:gd name="connsiteX47" fmla="*/ 1265090 w 1506679"/>
                    <a:gd name="connsiteY47" fmla="*/ 1530516 h 1608449"/>
                    <a:gd name="connsiteX48" fmla="*/ 1275481 w 1506679"/>
                    <a:gd name="connsiteY48" fmla="*/ 1418814 h 1608449"/>
                    <a:gd name="connsiteX49" fmla="*/ 1270286 w 1506679"/>
                    <a:gd name="connsiteY49" fmla="*/ 1447389 h 1608449"/>
                    <a:gd name="connsiteX50" fmla="*/ 1213136 w 1506679"/>
                    <a:gd name="connsiteY50" fmla="*/ 1530516 h 1608449"/>
                    <a:gd name="connsiteX0" fmla="*/ 1213136 w 1506679"/>
                    <a:gd name="connsiteY0" fmla="*/ 1530516 h 1608449"/>
                    <a:gd name="connsiteX1" fmla="*/ -3 w 1506679"/>
                    <a:gd name="connsiteY1" fmla="*/ 1566885 h 1608449"/>
                    <a:gd name="connsiteX2" fmla="*/ 41561 w 1506679"/>
                    <a:gd name="connsiteY2" fmla="*/ 1608448 h 1608449"/>
                    <a:gd name="connsiteX3" fmla="*/ 204063 w 1506679"/>
                    <a:gd name="connsiteY3" fmla="*/ 1566595 h 1608449"/>
                    <a:gd name="connsiteX4" fmla="*/ 337702 w 1506679"/>
                    <a:gd name="connsiteY4" fmla="*/ 1507137 h 1608449"/>
                    <a:gd name="connsiteX5" fmla="*/ 613061 w 1506679"/>
                    <a:gd name="connsiteY5" fmla="*/ 1286330 h 1608449"/>
                    <a:gd name="connsiteX6" fmla="*/ 636440 w 1506679"/>
                    <a:gd name="connsiteY6" fmla="*/ 1236973 h 1608449"/>
                    <a:gd name="connsiteX7" fmla="*/ 633843 w 1506679"/>
                    <a:gd name="connsiteY7" fmla="*/ 1112282 h 1608449"/>
                    <a:gd name="connsiteX8" fmla="*/ 716970 w 1506679"/>
                    <a:gd name="connsiteY8" fmla="*/ 1031753 h 1608449"/>
                    <a:gd name="connsiteX9" fmla="*/ 753338 w 1506679"/>
                    <a:gd name="connsiteY9" fmla="*/ 1070719 h 1608449"/>
                    <a:gd name="connsiteX10" fmla="*/ 698786 w 1506679"/>
                    <a:gd name="connsiteY10" fmla="*/ 1182421 h 1608449"/>
                    <a:gd name="connsiteX11" fmla="*/ 758533 w 1506679"/>
                    <a:gd name="connsiteY11" fmla="*/ 1244766 h 1608449"/>
                    <a:gd name="connsiteX12" fmla="*/ 789706 w 1506679"/>
                    <a:gd name="connsiteY12" fmla="*/ 1166835 h 1608449"/>
                    <a:gd name="connsiteX13" fmla="*/ 932581 w 1506679"/>
                    <a:gd name="connsiteY13" fmla="*/ 1091501 h 1608449"/>
                    <a:gd name="connsiteX14" fmla="*/ 987133 w 1506679"/>
                    <a:gd name="connsiteY14" fmla="*/ 969407 h 1608449"/>
                    <a:gd name="connsiteX15" fmla="*/ 1091043 w 1506679"/>
                    <a:gd name="connsiteY15" fmla="*/ 881085 h 1608449"/>
                    <a:gd name="connsiteX16" fmla="*/ 1091043 w 1506679"/>
                    <a:gd name="connsiteY16" fmla="*/ 779773 h 1608449"/>
                    <a:gd name="connsiteX17" fmla="*/ 1168974 w 1506679"/>
                    <a:gd name="connsiteY17" fmla="*/ 569357 h 1608449"/>
                    <a:gd name="connsiteX18" fmla="*/ 1130008 w 1506679"/>
                    <a:gd name="connsiteY18" fmla="*/ 413494 h 1608449"/>
                    <a:gd name="connsiteX19" fmla="*/ 1078054 w 1506679"/>
                    <a:gd name="connsiteY19" fmla="*/ 416091 h 1608449"/>
                    <a:gd name="connsiteX20" fmla="*/ 1114422 w 1506679"/>
                    <a:gd name="connsiteY20" fmla="*/ 348551 h 1608449"/>
                    <a:gd name="connsiteX21" fmla="*/ 1088445 w 1506679"/>
                    <a:gd name="connsiteY21" fmla="*/ 275814 h 1608449"/>
                    <a:gd name="connsiteX22" fmla="*/ 1142997 w 1506679"/>
                    <a:gd name="connsiteY22" fmla="*/ 187491 h 1608449"/>
                    <a:gd name="connsiteX23" fmla="*/ 1150790 w 1506679"/>
                    <a:gd name="connsiteY23" fmla="*/ 104364 h 1608449"/>
                    <a:gd name="connsiteX24" fmla="*/ 1249504 w 1506679"/>
                    <a:gd name="connsiteY24" fmla="*/ 169307 h 1608449"/>
                    <a:gd name="connsiteX25" fmla="*/ 1298861 w 1506679"/>
                    <a:gd name="connsiteY25" fmla="*/ 106962 h 1608449"/>
                    <a:gd name="connsiteX26" fmla="*/ 1244308 w 1506679"/>
                    <a:gd name="connsiteY26" fmla="*/ 91376 h 1608449"/>
                    <a:gd name="connsiteX27" fmla="*/ 1215733 w 1506679"/>
                    <a:gd name="connsiteY27" fmla="*/ 34226 h 1608449"/>
                    <a:gd name="connsiteX28" fmla="*/ 1275481 w 1506679"/>
                    <a:gd name="connsiteY28" fmla="*/ 18639 h 1608449"/>
                    <a:gd name="connsiteX29" fmla="*/ 1327436 w 1506679"/>
                    <a:gd name="connsiteY29" fmla="*/ 55007 h 1608449"/>
                    <a:gd name="connsiteX30" fmla="*/ 1363804 w 1506679"/>
                    <a:gd name="connsiteY30" fmla="*/ 205676 h 1608449"/>
                    <a:gd name="connsiteX31" fmla="*/ 1444333 w 1506679"/>
                    <a:gd name="connsiteY31" fmla="*/ 299194 h 1608449"/>
                    <a:gd name="connsiteX32" fmla="*/ 1506679 w 1506679"/>
                    <a:gd name="connsiteY32" fmla="*/ 442069 h 1608449"/>
                    <a:gd name="connsiteX33" fmla="*/ 1498886 w 1506679"/>
                    <a:gd name="connsiteY33" fmla="*/ 566760 h 1608449"/>
                    <a:gd name="connsiteX34" fmla="*/ 1454724 w 1506679"/>
                    <a:gd name="connsiteY34" fmla="*/ 613519 h 1608449"/>
                    <a:gd name="connsiteX35" fmla="*/ 1462518 w 1506679"/>
                    <a:gd name="connsiteY35" fmla="*/ 756394 h 1608449"/>
                    <a:gd name="connsiteX36" fmla="*/ 1402770 w 1506679"/>
                    <a:gd name="connsiteY36" fmla="*/ 746003 h 1608449"/>
                    <a:gd name="connsiteX37" fmla="*/ 1363804 w 1506679"/>
                    <a:gd name="connsiteY37" fmla="*/ 800555 h 1608449"/>
                    <a:gd name="connsiteX38" fmla="*/ 1418356 w 1506679"/>
                    <a:gd name="connsiteY38" fmla="*/ 972005 h 1608449"/>
                    <a:gd name="connsiteX39" fmla="*/ 1389781 w 1506679"/>
                    <a:gd name="connsiteY39" fmla="*/ 1133064 h 1608449"/>
                    <a:gd name="connsiteX40" fmla="*/ 1376793 w 1506679"/>
                    <a:gd name="connsiteY40" fmla="*/ 1255157 h 1608449"/>
                    <a:gd name="connsiteX41" fmla="*/ 1420954 w 1506679"/>
                    <a:gd name="connsiteY41" fmla="*/ 1379848 h 1608449"/>
                    <a:gd name="connsiteX42" fmla="*/ 1353413 w 1506679"/>
                    <a:gd name="connsiteY42" fmla="*/ 1444791 h 1608449"/>
                    <a:gd name="connsiteX43" fmla="*/ 1368999 w 1506679"/>
                    <a:gd name="connsiteY43" fmla="*/ 1522723 h 1608449"/>
                    <a:gd name="connsiteX44" fmla="*/ 1298861 w 1506679"/>
                    <a:gd name="connsiteY44" fmla="*/ 1546103 h 1608449"/>
                    <a:gd name="connsiteX45" fmla="*/ 1298861 w 1506679"/>
                    <a:gd name="connsiteY45" fmla="*/ 1603253 h 1608449"/>
                    <a:gd name="connsiteX46" fmla="*/ 1265090 w 1506679"/>
                    <a:gd name="connsiteY46" fmla="*/ 1530516 h 1608449"/>
                    <a:gd name="connsiteX47" fmla="*/ 1275481 w 1506679"/>
                    <a:gd name="connsiteY47" fmla="*/ 1418814 h 1608449"/>
                    <a:gd name="connsiteX48" fmla="*/ 1270286 w 1506679"/>
                    <a:gd name="connsiteY48" fmla="*/ 1447389 h 1608449"/>
                    <a:gd name="connsiteX49" fmla="*/ 1213136 w 1506679"/>
                    <a:gd name="connsiteY49" fmla="*/ 1530516 h 1608449"/>
                    <a:gd name="connsiteX0" fmla="*/ 1213136 w 1506679"/>
                    <a:gd name="connsiteY0" fmla="*/ 1530516 h 1608831"/>
                    <a:gd name="connsiteX1" fmla="*/ -3 w 1506679"/>
                    <a:gd name="connsiteY1" fmla="*/ 1566885 h 1608831"/>
                    <a:gd name="connsiteX2" fmla="*/ 41561 w 1506679"/>
                    <a:gd name="connsiteY2" fmla="*/ 1608448 h 1608831"/>
                    <a:gd name="connsiteX3" fmla="*/ 204063 w 1506679"/>
                    <a:gd name="connsiteY3" fmla="*/ 1566595 h 1608831"/>
                    <a:gd name="connsiteX4" fmla="*/ 613061 w 1506679"/>
                    <a:gd name="connsiteY4" fmla="*/ 1286330 h 1608831"/>
                    <a:gd name="connsiteX5" fmla="*/ 636440 w 1506679"/>
                    <a:gd name="connsiteY5" fmla="*/ 1236973 h 1608831"/>
                    <a:gd name="connsiteX6" fmla="*/ 633843 w 1506679"/>
                    <a:gd name="connsiteY6" fmla="*/ 1112282 h 1608831"/>
                    <a:gd name="connsiteX7" fmla="*/ 716970 w 1506679"/>
                    <a:gd name="connsiteY7" fmla="*/ 1031753 h 1608831"/>
                    <a:gd name="connsiteX8" fmla="*/ 753338 w 1506679"/>
                    <a:gd name="connsiteY8" fmla="*/ 1070719 h 1608831"/>
                    <a:gd name="connsiteX9" fmla="*/ 698786 w 1506679"/>
                    <a:gd name="connsiteY9" fmla="*/ 1182421 h 1608831"/>
                    <a:gd name="connsiteX10" fmla="*/ 758533 w 1506679"/>
                    <a:gd name="connsiteY10" fmla="*/ 1244766 h 1608831"/>
                    <a:gd name="connsiteX11" fmla="*/ 789706 w 1506679"/>
                    <a:gd name="connsiteY11" fmla="*/ 1166835 h 1608831"/>
                    <a:gd name="connsiteX12" fmla="*/ 932581 w 1506679"/>
                    <a:gd name="connsiteY12" fmla="*/ 1091501 h 1608831"/>
                    <a:gd name="connsiteX13" fmla="*/ 987133 w 1506679"/>
                    <a:gd name="connsiteY13" fmla="*/ 969407 h 1608831"/>
                    <a:gd name="connsiteX14" fmla="*/ 1091043 w 1506679"/>
                    <a:gd name="connsiteY14" fmla="*/ 881085 h 1608831"/>
                    <a:gd name="connsiteX15" fmla="*/ 1091043 w 1506679"/>
                    <a:gd name="connsiteY15" fmla="*/ 779773 h 1608831"/>
                    <a:gd name="connsiteX16" fmla="*/ 1168974 w 1506679"/>
                    <a:gd name="connsiteY16" fmla="*/ 569357 h 1608831"/>
                    <a:gd name="connsiteX17" fmla="*/ 1130008 w 1506679"/>
                    <a:gd name="connsiteY17" fmla="*/ 413494 h 1608831"/>
                    <a:gd name="connsiteX18" fmla="*/ 1078054 w 1506679"/>
                    <a:gd name="connsiteY18" fmla="*/ 416091 h 1608831"/>
                    <a:gd name="connsiteX19" fmla="*/ 1114422 w 1506679"/>
                    <a:gd name="connsiteY19" fmla="*/ 348551 h 1608831"/>
                    <a:gd name="connsiteX20" fmla="*/ 1088445 w 1506679"/>
                    <a:gd name="connsiteY20" fmla="*/ 275814 h 1608831"/>
                    <a:gd name="connsiteX21" fmla="*/ 1142997 w 1506679"/>
                    <a:gd name="connsiteY21" fmla="*/ 187491 h 1608831"/>
                    <a:gd name="connsiteX22" fmla="*/ 1150790 w 1506679"/>
                    <a:gd name="connsiteY22" fmla="*/ 104364 h 1608831"/>
                    <a:gd name="connsiteX23" fmla="*/ 1249504 w 1506679"/>
                    <a:gd name="connsiteY23" fmla="*/ 169307 h 1608831"/>
                    <a:gd name="connsiteX24" fmla="*/ 1298861 w 1506679"/>
                    <a:gd name="connsiteY24" fmla="*/ 106962 h 1608831"/>
                    <a:gd name="connsiteX25" fmla="*/ 1244308 w 1506679"/>
                    <a:gd name="connsiteY25" fmla="*/ 91376 h 1608831"/>
                    <a:gd name="connsiteX26" fmla="*/ 1215733 w 1506679"/>
                    <a:gd name="connsiteY26" fmla="*/ 34226 h 1608831"/>
                    <a:gd name="connsiteX27" fmla="*/ 1275481 w 1506679"/>
                    <a:gd name="connsiteY27" fmla="*/ 18639 h 1608831"/>
                    <a:gd name="connsiteX28" fmla="*/ 1327436 w 1506679"/>
                    <a:gd name="connsiteY28" fmla="*/ 55007 h 1608831"/>
                    <a:gd name="connsiteX29" fmla="*/ 1363804 w 1506679"/>
                    <a:gd name="connsiteY29" fmla="*/ 205676 h 1608831"/>
                    <a:gd name="connsiteX30" fmla="*/ 1444333 w 1506679"/>
                    <a:gd name="connsiteY30" fmla="*/ 299194 h 1608831"/>
                    <a:gd name="connsiteX31" fmla="*/ 1506679 w 1506679"/>
                    <a:gd name="connsiteY31" fmla="*/ 442069 h 1608831"/>
                    <a:gd name="connsiteX32" fmla="*/ 1498886 w 1506679"/>
                    <a:gd name="connsiteY32" fmla="*/ 566760 h 1608831"/>
                    <a:gd name="connsiteX33" fmla="*/ 1454724 w 1506679"/>
                    <a:gd name="connsiteY33" fmla="*/ 613519 h 1608831"/>
                    <a:gd name="connsiteX34" fmla="*/ 1462518 w 1506679"/>
                    <a:gd name="connsiteY34" fmla="*/ 756394 h 1608831"/>
                    <a:gd name="connsiteX35" fmla="*/ 1402770 w 1506679"/>
                    <a:gd name="connsiteY35" fmla="*/ 746003 h 1608831"/>
                    <a:gd name="connsiteX36" fmla="*/ 1363804 w 1506679"/>
                    <a:gd name="connsiteY36" fmla="*/ 800555 h 1608831"/>
                    <a:gd name="connsiteX37" fmla="*/ 1418356 w 1506679"/>
                    <a:gd name="connsiteY37" fmla="*/ 972005 h 1608831"/>
                    <a:gd name="connsiteX38" fmla="*/ 1389781 w 1506679"/>
                    <a:gd name="connsiteY38" fmla="*/ 1133064 h 1608831"/>
                    <a:gd name="connsiteX39" fmla="*/ 1376793 w 1506679"/>
                    <a:gd name="connsiteY39" fmla="*/ 1255157 h 1608831"/>
                    <a:gd name="connsiteX40" fmla="*/ 1420954 w 1506679"/>
                    <a:gd name="connsiteY40" fmla="*/ 1379848 h 1608831"/>
                    <a:gd name="connsiteX41" fmla="*/ 1353413 w 1506679"/>
                    <a:gd name="connsiteY41" fmla="*/ 1444791 h 1608831"/>
                    <a:gd name="connsiteX42" fmla="*/ 1368999 w 1506679"/>
                    <a:gd name="connsiteY42" fmla="*/ 1522723 h 1608831"/>
                    <a:gd name="connsiteX43" fmla="*/ 1298861 w 1506679"/>
                    <a:gd name="connsiteY43" fmla="*/ 1546103 h 1608831"/>
                    <a:gd name="connsiteX44" fmla="*/ 1298861 w 1506679"/>
                    <a:gd name="connsiteY44" fmla="*/ 1603253 h 1608831"/>
                    <a:gd name="connsiteX45" fmla="*/ 1265090 w 1506679"/>
                    <a:gd name="connsiteY45" fmla="*/ 1530516 h 1608831"/>
                    <a:gd name="connsiteX46" fmla="*/ 1275481 w 1506679"/>
                    <a:gd name="connsiteY46" fmla="*/ 1418814 h 1608831"/>
                    <a:gd name="connsiteX47" fmla="*/ 1270286 w 1506679"/>
                    <a:gd name="connsiteY47" fmla="*/ 1447389 h 1608831"/>
                    <a:gd name="connsiteX48" fmla="*/ 1213136 w 1506679"/>
                    <a:gd name="connsiteY48" fmla="*/ 1530516 h 1608831"/>
                    <a:gd name="connsiteX0" fmla="*/ 1213136 w 1506679"/>
                    <a:gd name="connsiteY0" fmla="*/ 1530516 h 1608449"/>
                    <a:gd name="connsiteX1" fmla="*/ -3 w 1506679"/>
                    <a:gd name="connsiteY1" fmla="*/ 1566885 h 1608449"/>
                    <a:gd name="connsiteX2" fmla="*/ 41561 w 1506679"/>
                    <a:gd name="connsiteY2" fmla="*/ 1608448 h 1608449"/>
                    <a:gd name="connsiteX3" fmla="*/ 613061 w 1506679"/>
                    <a:gd name="connsiteY3" fmla="*/ 1286330 h 1608449"/>
                    <a:gd name="connsiteX4" fmla="*/ 636440 w 1506679"/>
                    <a:gd name="connsiteY4" fmla="*/ 1236973 h 1608449"/>
                    <a:gd name="connsiteX5" fmla="*/ 633843 w 1506679"/>
                    <a:gd name="connsiteY5" fmla="*/ 1112282 h 1608449"/>
                    <a:gd name="connsiteX6" fmla="*/ 716970 w 1506679"/>
                    <a:gd name="connsiteY6" fmla="*/ 1031753 h 1608449"/>
                    <a:gd name="connsiteX7" fmla="*/ 753338 w 1506679"/>
                    <a:gd name="connsiteY7" fmla="*/ 1070719 h 1608449"/>
                    <a:gd name="connsiteX8" fmla="*/ 698786 w 1506679"/>
                    <a:gd name="connsiteY8" fmla="*/ 1182421 h 1608449"/>
                    <a:gd name="connsiteX9" fmla="*/ 758533 w 1506679"/>
                    <a:gd name="connsiteY9" fmla="*/ 1244766 h 1608449"/>
                    <a:gd name="connsiteX10" fmla="*/ 789706 w 1506679"/>
                    <a:gd name="connsiteY10" fmla="*/ 1166835 h 1608449"/>
                    <a:gd name="connsiteX11" fmla="*/ 932581 w 1506679"/>
                    <a:gd name="connsiteY11" fmla="*/ 1091501 h 1608449"/>
                    <a:gd name="connsiteX12" fmla="*/ 987133 w 1506679"/>
                    <a:gd name="connsiteY12" fmla="*/ 969407 h 1608449"/>
                    <a:gd name="connsiteX13" fmla="*/ 1091043 w 1506679"/>
                    <a:gd name="connsiteY13" fmla="*/ 881085 h 1608449"/>
                    <a:gd name="connsiteX14" fmla="*/ 1091043 w 1506679"/>
                    <a:gd name="connsiteY14" fmla="*/ 779773 h 1608449"/>
                    <a:gd name="connsiteX15" fmla="*/ 1168974 w 1506679"/>
                    <a:gd name="connsiteY15" fmla="*/ 569357 h 1608449"/>
                    <a:gd name="connsiteX16" fmla="*/ 1130008 w 1506679"/>
                    <a:gd name="connsiteY16" fmla="*/ 413494 h 1608449"/>
                    <a:gd name="connsiteX17" fmla="*/ 1078054 w 1506679"/>
                    <a:gd name="connsiteY17" fmla="*/ 416091 h 1608449"/>
                    <a:gd name="connsiteX18" fmla="*/ 1114422 w 1506679"/>
                    <a:gd name="connsiteY18" fmla="*/ 348551 h 1608449"/>
                    <a:gd name="connsiteX19" fmla="*/ 1088445 w 1506679"/>
                    <a:gd name="connsiteY19" fmla="*/ 275814 h 1608449"/>
                    <a:gd name="connsiteX20" fmla="*/ 1142997 w 1506679"/>
                    <a:gd name="connsiteY20" fmla="*/ 187491 h 1608449"/>
                    <a:gd name="connsiteX21" fmla="*/ 1150790 w 1506679"/>
                    <a:gd name="connsiteY21" fmla="*/ 104364 h 1608449"/>
                    <a:gd name="connsiteX22" fmla="*/ 1249504 w 1506679"/>
                    <a:gd name="connsiteY22" fmla="*/ 169307 h 1608449"/>
                    <a:gd name="connsiteX23" fmla="*/ 1298861 w 1506679"/>
                    <a:gd name="connsiteY23" fmla="*/ 106962 h 1608449"/>
                    <a:gd name="connsiteX24" fmla="*/ 1244308 w 1506679"/>
                    <a:gd name="connsiteY24" fmla="*/ 91376 h 1608449"/>
                    <a:gd name="connsiteX25" fmla="*/ 1215733 w 1506679"/>
                    <a:gd name="connsiteY25" fmla="*/ 34226 h 1608449"/>
                    <a:gd name="connsiteX26" fmla="*/ 1275481 w 1506679"/>
                    <a:gd name="connsiteY26" fmla="*/ 18639 h 1608449"/>
                    <a:gd name="connsiteX27" fmla="*/ 1327436 w 1506679"/>
                    <a:gd name="connsiteY27" fmla="*/ 55007 h 1608449"/>
                    <a:gd name="connsiteX28" fmla="*/ 1363804 w 1506679"/>
                    <a:gd name="connsiteY28" fmla="*/ 205676 h 1608449"/>
                    <a:gd name="connsiteX29" fmla="*/ 1444333 w 1506679"/>
                    <a:gd name="connsiteY29" fmla="*/ 299194 h 1608449"/>
                    <a:gd name="connsiteX30" fmla="*/ 1506679 w 1506679"/>
                    <a:gd name="connsiteY30" fmla="*/ 442069 h 1608449"/>
                    <a:gd name="connsiteX31" fmla="*/ 1498886 w 1506679"/>
                    <a:gd name="connsiteY31" fmla="*/ 566760 h 1608449"/>
                    <a:gd name="connsiteX32" fmla="*/ 1454724 w 1506679"/>
                    <a:gd name="connsiteY32" fmla="*/ 613519 h 1608449"/>
                    <a:gd name="connsiteX33" fmla="*/ 1462518 w 1506679"/>
                    <a:gd name="connsiteY33" fmla="*/ 756394 h 1608449"/>
                    <a:gd name="connsiteX34" fmla="*/ 1402770 w 1506679"/>
                    <a:gd name="connsiteY34" fmla="*/ 746003 h 1608449"/>
                    <a:gd name="connsiteX35" fmla="*/ 1363804 w 1506679"/>
                    <a:gd name="connsiteY35" fmla="*/ 800555 h 1608449"/>
                    <a:gd name="connsiteX36" fmla="*/ 1418356 w 1506679"/>
                    <a:gd name="connsiteY36" fmla="*/ 972005 h 1608449"/>
                    <a:gd name="connsiteX37" fmla="*/ 1389781 w 1506679"/>
                    <a:gd name="connsiteY37" fmla="*/ 1133064 h 1608449"/>
                    <a:gd name="connsiteX38" fmla="*/ 1376793 w 1506679"/>
                    <a:gd name="connsiteY38" fmla="*/ 1255157 h 1608449"/>
                    <a:gd name="connsiteX39" fmla="*/ 1420954 w 1506679"/>
                    <a:gd name="connsiteY39" fmla="*/ 1379848 h 1608449"/>
                    <a:gd name="connsiteX40" fmla="*/ 1353413 w 1506679"/>
                    <a:gd name="connsiteY40" fmla="*/ 1444791 h 1608449"/>
                    <a:gd name="connsiteX41" fmla="*/ 1368999 w 1506679"/>
                    <a:gd name="connsiteY41" fmla="*/ 1522723 h 1608449"/>
                    <a:gd name="connsiteX42" fmla="*/ 1298861 w 1506679"/>
                    <a:gd name="connsiteY42" fmla="*/ 1546103 h 1608449"/>
                    <a:gd name="connsiteX43" fmla="*/ 1298861 w 1506679"/>
                    <a:gd name="connsiteY43" fmla="*/ 1603253 h 1608449"/>
                    <a:gd name="connsiteX44" fmla="*/ 1265090 w 1506679"/>
                    <a:gd name="connsiteY44" fmla="*/ 1530516 h 1608449"/>
                    <a:gd name="connsiteX45" fmla="*/ 1275481 w 1506679"/>
                    <a:gd name="connsiteY45" fmla="*/ 1418814 h 1608449"/>
                    <a:gd name="connsiteX46" fmla="*/ 1270286 w 1506679"/>
                    <a:gd name="connsiteY46" fmla="*/ 1447389 h 1608449"/>
                    <a:gd name="connsiteX47" fmla="*/ 1213136 w 1506679"/>
                    <a:gd name="connsiteY47" fmla="*/ 1530516 h 1608449"/>
                    <a:gd name="connsiteX0" fmla="*/ 1213136 w 1506679"/>
                    <a:gd name="connsiteY0" fmla="*/ 1530516 h 1603255"/>
                    <a:gd name="connsiteX1" fmla="*/ -3 w 1506679"/>
                    <a:gd name="connsiteY1" fmla="*/ 1566885 h 1603255"/>
                    <a:gd name="connsiteX2" fmla="*/ 613061 w 1506679"/>
                    <a:gd name="connsiteY2" fmla="*/ 1286330 h 1603255"/>
                    <a:gd name="connsiteX3" fmla="*/ 636440 w 1506679"/>
                    <a:gd name="connsiteY3" fmla="*/ 1236973 h 1603255"/>
                    <a:gd name="connsiteX4" fmla="*/ 633843 w 1506679"/>
                    <a:gd name="connsiteY4" fmla="*/ 1112282 h 1603255"/>
                    <a:gd name="connsiteX5" fmla="*/ 716970 w 1506679"/>
                    <a:gd name="connsiteY5" fmla="*/ 1031753 h 1603255"/>
                    <a:gd name="connsiteX6" fmla="*/ 753338 w 1506679"/>
                    <a:gd name="connsiteY6" fmla="*/ 1070719 h 1603255"/>
                    <a:gd name="connsiteX7" fmla="*/ 698786 w 1506679"/>
                    <a:gd name="connsiteY7" fmla="*/ 1182421 h 1603255"/>
                    <a:gd name="connsiteX8" fmla="*/ 758533 w 1506679"/>
                    <a:gd name="connsiteY8" fmla="*/ 1244766 h 1603255"/>
                    <a:gd name="connsiteX9" fmla="*/ 789706 w 1506679"/>
                    <a:gd name="connsiteY9" fmla="*/ 1166835 h 1603255"/>
                    <a:gd name="connsiteX10" fmla="*/ 932581 w 1506679"/>
                    <a:gd name="connsiteY10" fmla="*/ 1091501 h 1603255"/>
                    <a:gd name="connsiteX11" fmla="*/ 987133 w 1506679"/>
                    <a:gd name="connsiteY11" fmla="*/ 969407 h 1603255"/>
                    <a:gd name="connsiteX12" fmla="*/ 1091043 w 1506679"/>
                    <a:gd name="connsiteY12" fmla="*/ 881085 h 1603255"/>
                    <a:gd name="connsiteX13" fmla="*/ 1091043 w 1506679"/>
                    <a:gd name="connsiteY13" fmla="*/ 779773 h 1603255"/>
                    <a:gd name="connsiteX14" fmla="*/ 1168974 w 1506679"/>
                    <a:gd name="connsiteY14" fmla="*/ 569357 h 1603255"/>
                    <a:gd name="connsiteX15" fmla="*/ 1130008 w 1506679"/>
                    <a:gd name="connsiteY15" fmla="*/ 413494 h 1603255"/>
                    <a:gd name="connsiteX16" fmla="*/ 1078054 w 1506679"/>
                    <a:gd name="connsiteY16" fmla="*/ 416091 h 1603255"/>
                    <a:gd name="connsiteX17" fmla="*/ 1114422 w 1506679"/>
                    <a:gd name="connsiteY17" fmla="*/ 348551 h 1603255"/>
                    <a:gd name="connsiteX18" fmla="*/ 1088445 w 1506679"/>
                    <a:gd name="connsiteY18" fmla="*/ 275814 h 1603255"/>
                    <a:gd name="connsiteX19" fmla="*/ 1142997 w 1506679"/>
                    <a:gd name="connsiteY19" fmla="*/ 187491 h 1603255"/>
                    <a:gd name="connsiteX20" fmla="*/ 1150790 w 1506679"/>
                    <a:gd name="connsiteY20" fmla="*/ 104364 h 1603255"/>
                    <a:gd name="connsiteX21" fmla="*/ 1249504 w 1506679"/>
                    <a:gd name="connsiteY21" fmla="*/ 169307 h 1603255"/>
                    <a:gd name="connsiteX22" fmla="*/ 1298861 w 1506679"/>
                    <a:gd name="connsiteY22" fmla="*/ 106962 h 1603255"/>
                    <a:gd name="connsiteX23" fmla="*/ 1244308 w 1506679"/>
                    <a:gd name="connsiteY23" fmla="*/ 91376 h 1603255"/>
                    <a:gd name="connsiteX24" fmla="*/ 1215733 w 1506679"/>
                    <a:gd name="connsiteY24" fmla="*/ 34226 h 1603255"/>
                    <a:gd name="connsiteX25" fmla="*/ 1275481 w 1506679"/>
                    <a:gd name="connsiteY25" fmla="*/ 18639 h 1603255"/>
                    <a:gd name="connsiteX26" fmla="*/ 1327436 w 1506679"/>
                    <a:gd name="connsiteY26" fmla="*/ 55007 h 1603255"/>
                    <a:gd name="connsiteX27" fmla="*/ 1363804 w 1506679"/>
                    <a:gd name="connsiteY27" fmla="*/ 205676 h 1603255"/>
                    <a:gd name="connsiteX28" fmla="*/ 1444333 w 1506679"/>
                    <a:gd name="connsiteY28" fmla="*/ 299194 h 1603255"/>
                    <a:gd name="connsiteX29" fmla="*/ 1506679 w 1506679"/>
                    <a:gd name="connsiteY29" fmla="*/ 442069 h 1603255"/>
                    <a:gd name="connsiteX30" fmla="*/ 1498886 w 1506679"/>
                    <a:gd name="connsiteY30" fmla="*/ 566760 h 1603255"/>
                    <a:gd name="connsiteX31" fmla="*/ 1454724 w 1506679"/>
                    <a:gd name="connsiteY31" fmla="*/ 613519 h 1603255"/>
                    <a:gd name="connsiteX32" fmla="*/ 1462518 w 1506679"/>
                    <a:gd name="connsiteY32" fmla="*/ 756394 h 1603255"/>
                    <a:gd name="connsiteX33" fmla="*/ 1402770 w 1506679"/>
                    <a:gd name="connsiteY33" fmla="*/ 746003 h 1603255"/>
                    <a:gd name="connsiteX34" fmla="*/ 1363804 w 1506679"/>
                    <a:gd name="connsiteY34" fmla="*/ 800555 h 1603255"/>
                    <a:gd name="connsiteX35" fmla="*/ 1418356 w 1506679"/>
                    <a:gd name="connsiteY35" fmla="*/ 972005 h 1603255"/>
                    <a:gd name="connsiteX36" fmla="*/ 1389781 w 1506679"/>
                    <a:gd name="connsiteY36" fmla="*/ 1133064 h 1603255"/>
                    <a:gd name="connsiteX37" fmla="*/ 1376793 w 1506679"/>
                    <a:gd name="connsiteY37" fmla="*/ 1255157 h 1603255"/>
                    <a:gd name="connsiteX38" fmla="*/ 1420954 w 1506679"/>
                    <a:gd name="connsiteY38" fmla="*/ 1379848 h 1603255"/>
                    <a:gd name="connsiteX39" fmla="*/ 1353413 w 1506679"/>
                    <a:gd name="connsiteY39" fmla="*/ 1444791 h 1603255"/>
                    <a:gd name="connsiteX40" fmla="*/ 1368999 w 1506679"/>
                    <a:gd name="connsiteY40" fmla="*/ 1522723 h 1603255"/>
                    <a:gd name="connsiteX41" fmla="*/ 1298861 w 1506679"/>
                    <a:gd name="connsiteY41" fmla="*/ 1546103 h 1603255"/>
                    <a:gd name="connsiteX42" fmla="*/ 1298861 w 1506679"/>
                    <a:gd name="connsiteY42" fmla="*/ 1603253 h 1603255"/>
                    <a:gd name="connsiteX43" fmla="*/ 1265090 w 1506679"/>
                    <a:gd name="connsiteY43" fmla="*/ 1530516 h 1603255"/>
                    <a:gd name="connsiteX44" fmla="*/ 1275481 w 1506679"/>
                    <a:gd name="connsiteY44" fmla="*/ 1418814 h 1603255"/>
                    <a:gd name="connsiteX45" fmla="*/ 1270286 w 1506679"/>
                    <a:gd name="connsiteY45" fmla="*/ 1447389 h 1603255"/>
                    <a:gd name="connsiteX46" fmla="*/ 1213136 w 1506679"/>
                    <a:gd name="connsiteY46" fmla="*/ 1530516 h 1603255"/>
                    <a:gd name="connsiteX0" fmla="*/ 600075 w 893618"/>
                    <a:gd name="connsiteY0" fmla="*/ 1530516 h 1603255"/>
                    <a:gd name="connsiteX1" fmla="*/ 0 w 893618"/>
                    <a:gd name="connsiteY1" fmla="*/ 1286330 h 1603255"/>
                    <a:gd name="connsiteX2" fmla="*/ 23379 w 893618"/>
                    <a:gd name="connsiteY2" fmla="*/ 1236973 h 1603255"/>
                    <a:gd name="connsiteX3" fmla="*/ 20782 w 893618"/>
                    <a:gd name="connsiteY3" fmla="*/ 1112282 h 1603255"/>
                    <a:gd name="connsiteX4" fmla="*/ 103909 w 893618"/>
                    <a:gd name="connsiteY4" fmla="*/ 1031753 h 1603255"/>
                    <a:gd name="connsiteX5" fmla="*/ 140277 w 893618"/>
                    <a:gd name="connsiteY5" fmla="*/ 1070719 h 1603255"/>
                    <a:gd name="connsiteX6" fmla="*/ 85725 w 893618"/>
                    <a:gd name="connsiteY6" fmla="*/ 1182421 h 1603255"/>
                    <a:gd name="connsiteX7" fmla="*/ 145472 w 893618"/>
                    <a:gd name="connsiteY7" fmla="*/ 1244766 h 1603255"/>
                    <a:gd name="connsiteX8" fmla="*/ 176645 w 893618"/>
                    <a:gd name="connsiteY8" fmla="*/ 1166835 h 1603255"/>
                    <a:gd name="connsiteX9" fmla="*/ 319520 w 893618"/>
                    <a:gd name="connsiteY9" fmla="*/ 1091501 h 1603255"/>
                    <a:gd name="connsiteX10" fmla="*/ 374072 w 893618"/>
                    <a:gd name="connsiteY10" fmla="*/ 969407 h 1603255"/>
                    <a:gd name="connsiteX11" fmla="*/ 477982 w 893618"/>
                    <a:gd name="connsiteY11" fmla="*/ 881085 h 1603255"/>
                    <a:gd name="connsiteX12" fmla="*/ 477982 w 893618"/>
                    <a:gd name="connsiteY12" fmla="*/ 779773 h 1603255"/>
                    <a:gd name="connsiteX13" fmla="*/ 555913 w 893618"/>
                    <a:gd name="connsiteY13" fmla="*/ 569357 h 1603255"/>
                    <a:gd name="connsiteX14" fmla="*/ 516947 w 893618"/>
                    <a:gd name="connsiteY14" fmla="*/ 413494 h 1603255"/>
                    <a:gd name="connsiteX15" fmla="*/ 464993 w 893618"/>
                    <a:gd name="connsiteY15" fmla="*/ 416091 h 1603255"/>
                    <a:gd name="connsiteX16" fmla="*/ 501361 w 893618"/>
                    <a:gd name="connsiteY16" fmla="*/ 348551 h 1603255"/>
                    <a:gd name="connsiteX17" fmla="*/ 475384 w 893618"/>
                    <a:gd name="connsiteY17" fmla="*/ 275814 h 1603255"/>
                    <a:gd name="connsiteX18" fmla="*/ 529936 w 893618"/>
                    <a:gd name="connsiteY18" fmla="*/ 187491 h 1603255"/>
                    <a:gd name="connsiteX19" fmla="*/ 537729 w 893618"/>
                    <a:gd name="connsiteY19" fmla="*/ 104364 h 1603255"/>
                    <a:gd name="connsiteX20" fmla="*/ 636443 w 893618"/>
                    <a:gd name="connsiteY20" fmla="*/ 169307 h 1603255"/>
                    <a:gd name="connsiteX21" fmla="*/ 685800 w 893618"/>
                    <a:gd name="connsiteY21" fmla="*/ 106962 h 1603255"/>
                    <a:gd name="connsiteX22" fmla="*/ 631247 w 893618"/>
                    <a:gd name="connsiteY22" fmla="*/ 91376 h 1603255"/>
                    <a:gd name="connsiteX23" fmla="*/ 602672 w 893618"/>
                    <a:gd name="connsiteY23" fmla="*/ 34226 h 1603255"/>
                    <a:gd name="connsiteX24" fmla="*/ 662420 w 893618"/>
                    <a:gd name="connsiteY24" fmla="*/ 18639 h 1603255"/>
                    <a:gd name="connsiteX25" fmla="*/ 714375 w 893618"/>
                    <a:gd name="connsiteY25" fmla="*/ 55007 h 1603255"/>
                    <a:gd name="connsiteX26" fmla="*/ 750743 w 893618"/>
                    <a:gd name="connsiteY26" fmla="*/ 205676 h 1603255"/>
                    <a:gd name="connsiteX27" fmla="*/ 831272 w 893618"/>
                    <a:gd name="connsiteY27" fmla="*/ 299194 h 1603255"/>
                    <a:gd name="connsiteX28" fmla="*/ 893618 w 893618"/>
                    <a:gd name="connsiteY28" fmla="*/ 442069 h 1603255"/>
                    <a:gd name="connsiteX29" fmla="*/ 885825 w 893618"/>
                    <a:gd name="connsiteY29" fmla="*/ 566760 h 1603255"/>
                    <a:gd name="connsiteX30" fmla="*/ 841663 w 893618"/>
                    <a:gd name="connsiteY30" fmla="*/ 613519 h 1603255"/>
                    <a:gd name="connsiteX31" fmla="*/ 849457 w 893618"/>
                    <a:gd name="connsiteY31" fmla="*/ 756394 h 1603255"/>
                    <a:gd name="connsiteX32" fmla="*/ 789709 w 893618"/>
                    <a:gd name="connsiteY32" fmla="*/ 746003 h 1603255"/>
                    <a:gd name="connsiteX33" fmla="*/ 750743 w 893618"/>
                    <a:gd name="connsiteY33" fmla="*/ 800555 h 1603255"/>
                    <a:gd name="connsiteX34" fmla="*/ 805295 w 893618"/>
                    <a:gd name="connsiteY34" fmla="*/ 972005 h 1603255"/>
                    <a:gd name="connsiteX35" fmla="*/ 776720 w 893618"/>
                    <a:gd name="connsiteY35" fmla="*/ 1133064 h 1603255"/>
                    <a:gd name="connsiteX36" fmla="*/ 763732 w 893618"/>
                    <a:gd name="connsiteY36" fmla="*/ 1255157 h 1603255"/>
                    <a:gd name="connsiteX37" fmla="*/ 807893 w 893618"/>
                    <a:gd name="connsiteY37" fmla="*/ 1379848 h 1603255"/>
                    <a:gd name="connsiteX38" fmla="*/ 740352 w 893618"/>
                    <a:gd name="connsiteY38" fmla="*/ 1444791 h 1603255"/>
                    <a:gd name="connsiteX39" fmla="*/ 755938 w 893618"/>
                    <a:gd name="connsiteY39" fmla="*/ 1522723 h 1603255"/>
                    <a:gd name="connsiteX40" fmla="*/ 685800 w 893618"/>
                    <a:gd name="connsiteY40" fmla="*/ 1546103 h 1603255"/>
                    <a:gd name="connsiteX41" fmla="*/ 685800 w 893618"/>
                    <a:gd name="connsiteY41" fmla="*/ 1603253 h 1603255"/>
                    <a:gd name="connsiteX42" fmla="*/ 652029 w 893618"/>
                    <a:gd name="connsiteY42" fmla="*/ 1530516 h 1603255"/>
                    <a:gd name="connsiteX43" fmla="*/ 662420 w 893618"/>
                    <a:gd name="connsiteY43" fmla="*/ 1418814 h 1603255"/>
                    <a:gd name="connsiteX44" fmla="*/ 657225 w 893618"/>
                    <a:gd name="connsiteY44" fmla="*/ 1447389 h 1603255"/>
                    <a:gd name="connsiteX45" fmla="*/ 600075 w 893618"/>
                    <a:gd name="connsiteY45" fmla="*/ 1530516 h 1603255"/>
                    <a:gd name="connsiteX0" fmla="*/ 600075 w 893618"/>
                    <a:gd name="connsiteY0" fmla="*/ 1530516 h 1546106"/>
                    <a:gd name="connsiteX1" fmla="*/ 0 w 893618"/>
                    <a:gd name="connsiteY1" fmla="*/ 1286330 h 1546106"/>
                    <a:gd name="connsiteX2" fmla="*/ 23379 w 893618"/>
                    <a:gd name="connsiteY2" fmla="*/ 1236973 h 1546106"/>
                    <a:gd name="connsiteX3" fmla="*/ 20782 w 893618"/>
                    <a:gd name="connsiteY3" fmla="*/ 1112282 h 1546106"/>
                    <a:gd name="connsiteX4" fmla="*/ 103909 w 893618"/>
                    <a:gd name="connsiteY4" fmla="*/ 1031753 h 1546106"/>
                    <a:gd name="connsiteX5" fmla="*/ 140277 w 893618"/>
                    <a:gd name="connsiteY5" fmla="*/ 1070719 h 1546106"/>
                    <a:gd name="connsiteX6" fmla="*/ 85725 w 893618"/>
                    <a:gd name="connsiteY6" fmla="*/ 1182421 h 1546106"/>
                    <a:gd name="connsiteX7" fmla="*/ 145472 w 893618"/>
                    <a:gd name="connsiteY7" fmla="*/ 1244766 h 1546106"/>
                    <a:gd name="connsiteX8" fmla="*/ 176645 w 893618"/>
                    <a:gd name="connsiteY8" fmla="*/ 1166835 h 1546106"/>
                    <a:gd name="connsiteX9" fmla="*/ 319520 w 893618"/>
                    <a:gd name="connsiteY9" fmla="*/ 1091501 h 1546106"/>
                    <a:gd name="connsiteX10" fmla="*/ 374072 w 893618"/>
                    <a:gd name="connsiteY10" fmla="*/ 969407 h 1546106"/>
                    <a:gd name="connsiteX11" fmla="*/ 477982 w 893618"/>
                    <a:gd name="connsiteY11" fmla="*/ 881085 h 1546106"/>
                    <a:gd name="connsiteX12" fmla="*/ 477982 w 893618"/>
                    <a:gd name="connsiteY12" fmla="*/ 779773 h 1546106"/>
                    <a:gd name="connsiteX13" fmla="*/ 555913 w 893618"/>
                    <a:gd name="connsiteY13" fmla="*/ 569357 h 1546106"/>
                    <a:gd name="connsiteX14" fmla="*/ 516947 w 893618"/>
                    <a:gd name="connsiteY14" fmla="*/ 413494 h 1546106"/>
                    <a:gd name="connsiteX15" fmla="*/ 464993 w 893618"/>
                    <a:gd name="connsiteY15" fmla="*/ 416091 h 1546106"/>
                    <a:gd name="connsiteX16" fmla="*/ 501361 w 893618"/>
                    <a:gd name="connsiteY16" fmla="*/ 348551 h 1546106"/>
                    <a:gd name="connsiteX17" fmla="*/ 475384 w 893618"/>
                    <a:gd name="connsiteY17" fmla="*/ 275814 h 1546106"/>
                    <a:gd name="connsiteX18" fmla="*/ 529936 w 893618"/>
                    <a:gd name="connsiteY18" fmla="*/ 187491 h 1546106"/>
                    <a:gd name="connsiteX19" fmla="*/ 537729 w 893618"/>
                    <a:gd name="connsiteY19" fmla="*/ 104364 h 1546106"/>
                    <a:gd name="connsiteX20" fmla="*/ 636443 w 893618"/>
                    <a:gd name="connsiteY20" fmla="*/ 169307 h 1546106"/>
                    <a:gd name="connsiteX21" fmla="*/ 685800 w 893618"/>
                    <a:gd name="connsiteY21" fmla="*/ 106962 h 1546106"/>
                    <a:gd name="connsiteX22" fmla="*/ 631247 w 893618"/>
                    <a:gd name="connsiteY22" fmla="*/ 91376 h 1546106"/>
                    <a:gd name="connsiteX23" fmla="*/ 602672 w 893618"/>
                    <a:gd name="connsiteY23" fmla="*/ 34226 h 1546106"/>
                    <a:gd name="connsiteX24" fmla="*/ 662420 w 893618"/>
                    <a:gd name="connsiteY24" fmla="*/ 18639 h 1546106"/>
                    <a:gd name="connsiteX25" fmla="*/ 714375 w 893618"/>
                    <a:gd name="connsiteY25" fmla="*/ 55007 h 1546106"/>
                    <a:gd name="connsiteX26" fmla="*/ 750743 w 893618"/>
                    <a:gd name="connsiteY26" fmla="*/ 205676 h 1546106"/>
                    <a:gd name="connsiteX27" fmla="*/ 831272 w 893618"/>
                    <a:gd name="connsiteY27" fmla="*/ 299194 h 1546106"/>
                    <a:gd name="connsiteX28" fmla="*/ 893618 w 893618"/>
                    <a:gd name="connsiteY28" fmla="*/ 442069 h 1546106"/>
                    <a:gd name="connsiteX29" fmla="*/ 885825 w 893618"/>
                    <a:gd name="connsiteY29" fmla="*/ 566760 h 1546106"/>
                    <a:gd name="connsiteX30" fmla="*/ 841663 w 893618"/>
                    <a:gd name="connsiteY30" fmla="*/ 613519 h 1546106"/>
                    <a:gd name="connsiteX31" fmla="*/ 849457 w 893618"/>
                    <a:gd name="connsiteY31" fmla="*/ 756394 h 1546106"/>
                    <a:gd name="connsiteX32" fmla="*/ 789709 w 893618"/>
                    <a:gd name="connsiteY32" fmla="*/ 746003 h 1546106"/>
                    <a:gd name="connsiteX33" fmla="*/ 750743 w 893618"/>
                    <a:gd name="connsiteY33" fmla="*/ 800555 h 1546106"/>
                    <a:gd name="connsiteX34" fmla="*/ 805295 w 893618"/>
                    <a:gd name="connsiteY34" fmla="*/ 972005 h 1546106"/>
                    <a:gd name="connsiteX35" fmla="*/ 776720 w 893618"/>
                    <a:gd name="connsiteY35" fmla="*/ 1133064 h 1546106"/>
                    <a:gd name="connsiteX36" fmla="*/ 763732 w 893618"/>
                    <a:gd name="connsiteY36" fmla="*/ 1255157 h 1546106"/>
                    <a:gd name="connsiteX37" fmla="*/ 807893 w 893618"/>
                    <a:gd name="connsiteY37" fmla="*/ 1379848 h 1546106"/>
                    <a:gd name="connsiteX38" fmla="*/ 740352 w 893618"/>
                    <a:gd name="connsiteY38" fmla="*/ 1444791 h 1546106"/>
                    <a:gd name="connsiteX39" fmla="*/ 755938 w 893618"/>
                    <a:gd name="connsiteY39" fmla="*/ 1522723 h 1546106"/>
                    <a:gd name="connsiteX40" fmla="*/ 685800 w 893618"/>
                    <a:gd name="connsiteY40" fmla="*/ 1546103 h 1546106"/>
                    <a:gd name="connsiteX41" fmla="*/ 652029 w 893618"/>
                    <a:gd name="connsiteY41" fmla="*/ 1530516 h 1546106"/>
                    <a:gd name="connsiteX42" fmla="*/ 662420 w 893618"/>
                    <a:gd name="connsiteY42" fmla="*/ 1418814 h 1546106"/>
                    <a:gd name="connsiteX43" fmla="*/ 657225 w 893618"/>
                    <a:gd name="connsiteY43" fmla="*/ 1447389 h 1546106"/>
                    <a:gd name="connsiteX44" fmla="*/ 600075 w 893618"/>
                    <a:gd name="connsiteY44" fmla="*/ 1530516 h 1546106"/>
                    <a:gd name="connsiteX0" fmla="*/ 657225 w 893618"/>
                    <a:gd name="connsiteY0" fmla="*/ 1447389 h 1546106"/>
                    <a:gd name="connsiteX1" fmla="*/ 0 w 893618"/>
                    <a:gd name="connsiteY1" fmla="*/ 1286330 h 1546106"/>
                    <a:gd name="connsiteX2" fmla="*/ 23379 w 893618"/>
                    <a:gd name="connsiteY2" fmla="*/ 1236973 h 1546106"/>
                    <a:gd name="connsiteX3" fmla="*/ 20782 w 893618"/>
                    <a:gd name="connsiteY3" fmla="*/ 1112282 h 1546106"/>
                    <a:gd name="connsiteX4" fmla="*/ 103909 w 893618"/>
                    <a:gd name="connsiteY4" fmla="*/ 1031753 h 1546106"/>
                    <a:gd name="connsiteX5" fmla="*/ 140277 w 893618"/>
                    <a:gd name="connsiteY5" fmla="*/ 1070719 h 1546106"/>
                    <a:gd name="connsiteX6" fmla="*/ 85725 w 893618"/>
                    <a:gd name="connsiteY6" fmla="*/ 1182421 h 1546106"/>
                    <a:gd name="connsiteX7" fmla="*/ 145472 w 893618"/>
                    <a:gd name="connsiteY7" fmla="*/ 1244766 h 1546106"/>
                    <a:gd name="connsiteX8" fmla="*/ 176645 w 893618"/>
                    <a:gd name="connsiteY8" fmla="*/ 1166835 h 1546106"/>
                    <a:gd name="connsiteX9" fmla="*/ 319520 w 893618"/>
                    <a:gd name="connsiteY9" fmla="*/ 1091501 h 1546106"/>
                    <a:gd name="connsiteX10" fmla="*/ 374072 w 893618"/>
                    <a:gd name="connsiteY10" fmla="*/ 969407 h 1546106"/>
                    <a:gd name="connsiteX11" fmla="*/ 477982 w 893618"/>
                    <a:gd name="connsiteY11" fmla="*/ 881085 h 1546106"/>
                    <a:gd name="connsiteX12" fmla="*/ 477982 w 893618"/>
                    <a:gd name="connsiteY12" fmla="*/ 779773 h 1546106"/>
                    <a:gd name="connsiteX13" fmla="*/ 555913 w 893618"/>
                    <a:gd name="connsiteY13" fmla="*/ 569357 h 1546106"/>
                    <a:gd name="connsiteX14" fmla="*/ 516947 w 893618"/>
                    <a:gd name="connsiteY14" fmla="*/ 413494 h 1546106"/>
                    <a:gd name="connsiteX15" fmla="*/ 464993 w 893618"/>
                    <a:gd name="connsiteY15" fmla="*/ 416091 h 1546106"/>
                    <a:gd name="connsiteX16" fmla="*/ 501361 w 893618"/>
                    <a:gd name="connsiteY16" fmla="*/ 348551 h 1546106"/>
                    <a:gd name="connsiteX17" fmla="*/ 475384 w 893618"/>
                    <a:gd name="connsiteY17" fmla="*/ 275814 h 1546106"/>
                    <a:gd name="connsiteX18" fmla="*/ 529936 w 893618"/>
                    <a:gd name="connsiteY18" fmla="*/ 187491 h 1546106"/>
                    <a:gd name="connsiteX19" fmla="*/ 537729 w 893618"/>
                    <a:gd name="connsiteY19" fmla="*/ 104364 h 1546106"/>
                    <a:gd name="connsiteX20" fmla="*/ 636443 w 893618"/>
                    <a:gd name="connsiteY20" fmla="*/ 169307 h 1546106"/>
                    <a:gd name="connsiteX21" fmla="*/ 685800 w 893618"/>
                    <a:gd name="connsiteY21" fmla="*/ 106962 h 1546106"/>
                    <a:gd name="connsiteX22" fmla="*/ 631247 w 893618"/>
                    <a:gd name="connsiteY22" fmla="*/ 91376 h 1546106"/>
                    <a:gd name="connsiteX23" fmla="*/ 602672 w 893618"/>
                    <a:gd name="connsiteY23" fmla="*/ 34226 h 1546106"/>
                    <a:gd name="connsiteX24" fmla="*/ 662420 w 893618"/>
                    <a:gd name="connsiteY24" fmla="*/ 18639 h 1546106"/>
                    <a:gd name="connsiteX25" fmla="*/ 714375 w 893618"/>
                    <a:gd name="connsiteY25" fmla="*/ 55007 h 1546106"/>
                    <a:gd name="connsiteX26" fmla="*/ 750743 w 893618"/>
                    <a:gd name="connsiteY26" fmla="*/ 205676 h 1546106"/>
                    <a:gd name="connsiteX27" fmla="*/ 831272 w 893618"/>
                    <a:gd name="connsiteY27" fmla="*/ 299194 h 1546106"/>
                    <a:gd name="connsiteX28" fmla="*/ 893618 w 893618"/>
                    <a:gd name="connsiteY28" fmla="*/ 442069 h 1546106"/>
                    <a:gd name="connsiteX29" fmla="*/ 885825 w 893618"/>
                    <a:gd name="connsiteY29" fmla="*/ 566760 h 1546106"/>
                    <a:gd name="connsiteX30" fmla="*/ 841663 w 893618"/>
                    <a:gd name="connsiteY30" fmla="*/ 613519 h 1546106"/>
                    <a:gd name="connsiteX31" fmla="*/ 849457 w 893618"/>
                    <a:gd name="connsiteY31" fmla="*/ 756394 h 1546106"/>
                    <a:gd name="connsiteX32" fmla="*/ 789709 w 893618"/>
                    <a:gd name="connsiteY32" fmla="*/ 746003 h 1546106"/>
                    <a:gd name="connsiteX33" fmla="*/ 750743 w 893618"/>
                    <a:gd name="connsiteY33" fmla="*/ 800555 h 1546106"/>
                    <a:gd name="connsiteX34" fmla="*/ 805295 w 893618"/>
                    <a:gd name="connsiteY34" fmla="*/ 972005 h 1546106"/>
                    <a:gd name="connsiteX35" fmla="*/ 776720 w 893618"/>
                    <a:gd name="connsiteY35" fmla="*/ 1133064 h 1546106"/>
                    <a:gd name="connsiteX36" fmla="*/ 763732 w 893618"/>
                    <a:gd name="connsiteY36" fmla="*/ 1255157 h 1546106"/>
                    <a:gd name="connsiteX37" fmla="*/ 807893 w 893618"/>
                    <a:gd name="connsiteY37" fmla="*/ 1379848 h 1546106"/>
                    <a:gd name="connsiteX38" fmla="*/ 740352 w 893618"/>
                    <a:gd name="connsiteY38" fmla="*/ 1444791 h 1546106"/>
                    <a:gd name="connsiteX39" fmla="*/ 755938 w 893618"/>
                    <a:gd name="connsiteY39" fmla="*/ 1522723 h 1546106"/>
                    <a:gd name="connsiteX40" fmla="*/ 685800 w 893618"/>
                    <a:gd name="connsiteY40" fmla="*/ 1546103 h 1546106"/>
                    <a:gd name="connsiteX41" fmla="*/ 652029 w 893618"/>
                    <a:gd name="connsiteY41" fmla="*/ 1530516 h 1546106"/>
                    <a:gd name="connsiteX42" fmla="*/ 662420 w 893618"/>
                    <a:gd name="connsiteY42" fmla="*/ 1418814 h 1546106"/>
                    <a:gd name="connsiteX43" fmla="*/ 657225 w 893618"/>
                    <a:gd name="connsiteY43" fmla="*/ 1447389 h 1546106"/>
                    <a:gd name="connsiteX0" fmla="*/ 657225 w 893618"/>
                    <a:gd name="connsiteY0" fmla="*/ 1447389 h 1546106"/>
                    <a:gd name="connsiteX1" fmla="*/ 0 w 893618"/>
                    <a:gd name="connsiteY1" fmla="*/ 1286330 h 1546106"/>
                    <a:gd name="connsiteX2" fmla="*/ 23379 w 893618"/>
                    <a:gd name="connsiteY2" fmla="*/ 1236973 h 1546106"/>
                    <a:gd name="connsiteX3" fmla="*/ 20782 w 893618"/>
                    <a:gd name="connsiteY3" fmla="*/ 1112282 h 1546106"/>
                    <a:gd name="connsiteX4" fmla="*/ 103909 w 893618"/>
                    <a:gd name="connsiteY4" fmla="*/ 1031753 h 1546106"/>
                    <a:gd name="connsiteX5" fmla="*/ 140277 w 893618"/>
                    <a:gd name="connsiteY5" fmla="*/ 1070719 h 1546106"/>
                    <a:gd name="connsiteX6" fmla="*/ 85725 w 893618"/>
                    <a:gd name="connsiteY6" fmla="*/ 1182421 h 1546106"/>
                    <a:gd name="connsiteX7" fmla="*/ 145472 w 893618"/>
                    <a:gd name="connsiteY7" fmla="*/ 1244766 h 1546106"/>
                    <a:gd name="connsiteX8" fmla="*/ 176645 w 893618"/>
                    <a:gd name="connsiteY8" fmla="*/ 1166835 h 1546106"/>
                    <a:gd name="connsiteX9" fmla="*/ 319520 w 893618"/>
                    <a:gd name="connsiteY9" fmla="*/ 1091501 h 1546106"/>
                    <a:gd name="connsiteX10" fmla="*/ 374072 w 893618"/>
                    <a:gd name="connsiteY10" fmla="*/ 969407 h 1546106"/>
                    <a:gd name="connsiteX11" fmla="*/ 477982 w 893618"/>
                    <a:gd name="connsiteY11" fmla="*/ 881085 h 1546106"/>
                    <a:gd name="connsiteX12" fmla="*/ 477982 w 893618"/>
                    <a:gd name="connsiteY12" fmla="*/ 779773 h 1546106"/>
                    <a:gd name="connsiteX13" fmla="*/ 555913 w 893618"/>
                    <a:gd name="connsiteY13" fmla="*/ 569357 h 1546106"/>
                    <a:gd name="connsiteX14" fmla="*/ 516947 w 893618"/>
                    <a:gd name="connsiteY14" fmla="*/ 413494 h 1546106"/>
                    <a:gd name="connsiteX15" fmla="*/ 464993 w 893618"/>
                    <a:gd name="connsiteY15" fmla="*/ 416091 h 1546106"/>
                    <a:gd name="connsiteX16" fmla="*/ 501361 w 893618"/>
                    <a:gd name="connsiteY16" fmla="*/ 348551 h 1546106"/>
                    <a:gd name="connsiteX17" fmla="*/ 475384 w 893618"/>
                    <a:gd name="connsiteY17" fmla="*/ 275814 h 1546106"/>
                    <a:gd name="connsiteX18" fmla="*/ 529936 w 893618"/>
                    <a:gd name="connsiteY18" fmla="*/ 187491 h 1546106"/>
                    <a:gd name="connsiteX19" fmla="*/ 537729 w 893618"/>
                    <a:gd name="connsiteY19" fmla="*/ 104364 h 1546106"/>
                    <a:gd name="connsiteX20" fmla="*/ 636443 w 893618"/>
                    <a:gd name="connsiteY20" fmla="*/ 169307 h 1546106"/>
                    <a:gd name="connsiteX21" fmla="*/ 685800 w 893618"/>
                    <a:gd name="connsiteY21" fmla="*/ 106962 h 1546106"/>
                    <a:gd name="connsiteX22" fmla="*/ 631247 w 893618"/>
                    <a:gd name="connsiteY22" fmla="*/ 91376 h 1546106"/>
                    <a:gd name="connsiteX23" fmla="*/ 602672 w 893618"/>
                    <a:gd name="connsiteY23" fmla="*/ 34226 h 1546106"/>
                    <a:gd name="connsiteX24" fmla="*/ 662420 w 893618"/>
                    <a:gd name="connsiteY24" fmla="*/ 18639 h 1546106"/>
                    <a:gd name="connsiteX25" fmla="*/ 714375 w 893618"/>
                    <a:gd name="connsiteY25" fmla="*/ 55007 h 1546106"/>
                    <a:gd name="connsiteX26" fmla="*/ 750743 w 893618"/>
                    <a:gd name="connsiteY26" fmla="*/ 205676 h 1546106"/>
                    <a:gd name="connsiteX27" fmla="*/ 831272 w 893618"/>
                    <a:gd name="connsiteY27" fmla="*/ 299194 h 1546106"/>
                    <a:gd name="connsiteX28" fmla="*/ 893618 w 893618"/>
                    <a:gd name="connsiteY28" fmla="*/ 442069 h 1546106"/>
                    <a:gd name="connsiteX29" fmla="*/ 885825 w 893618"/>
                    <a:gd name="connsiteY29" fmla="*/ 566760 h 1546106"/>
                    <a:gd name="connsiteX30" fmla="*/ 841663 w 893618"/>
                    <a:gd name="connsiteY30" fmla="*/ 613519 h 1546106"/>
                    <a:gd name="connsiteX31" fmla="*/ 849457 w 893618"/>
                    <a:gd name="connsiteY31" fmla="*/ 756394 h 1546106"/>
                    <a:gd name="connsiteX32" fmla="*/ 789709 w 893618"/>
                    <a:gd name="connsiteY32" fmla="*/ 746003 h 1546106"/>
                    <a:gd name="connsiteX33" fmla="*/ 750743 w 893618"/>
                    <a:gd name="connsiteY33" fmla="*/ 800555 h 1546106"/>
                    <a:gd name="connsiteX34" fmla="*/ 805295 w 893618"/>
                    <a:gd name="connsiteY34" fmla="*/ 972005 h 1546106"/>
                    <a:gd name="connsiteX35" fmla="*/ 776720 w 893618"/>
                    <a:gd name="connsiteY35" fmla="*/ 1133064 h 1546106"/>
                    <a:gd name="connsiteX36" fmla="*/ 763732 w 893618"/>
                    <a:gd name="connsiteY36" fmla="*/ 1255157 h 1546106"/>
                    <a:gd name="connsiteX37" fmla="*/ 807893 w 893618"/>
                    <a:gd name="connsiteY37" fmla="*/ 1379848 h 1546106"/>
                    <a:gd name="connsiteX38" fmla="*/ 740352 w 893618"/>
                    <a:gd name="connsiteY38" fmla="*/ 1444791 h 1546106"/>
                    <a:gd name="connsiteX39" fmla="*/ 755938 w 893618"/>
                    <a:gd name="connsiteY39" fmla="*/ 1522723 h 1546106"/>
                    <a:gd name="connsiteX40" fmla="*/ 685800 w 893618"/>
                    <a:gd name="connsiteY40" fmla="*/ 1546103 h 1546106"/>
                    <a:gd name="connsiteX41" fmla="*/ 662420 w 893618"/>
                    <a:gd name="connsiteY41" fmla="*/ 1418814 h 1546106"/>
                    <a:gd name="connsiteX42" fmla="*/ 657225 w 893618"/>
                    <a:gd name="connsiteY42" fmla="*/ 1447389 h 1546106"/>
                    <a:gd name="connsiteX0" fmla="*/ 657225 w 893618"/>
                    <a:gd name="connsiteY0" fmla="*/ 1447389 h 1522725"/>
                    <a:gd name="connsiteX1" fmla="*/ 0 w 893618"/>
                    <a:gd name="connsiteY1" fmla="*/ 1286330 h 1522725"/>
                    <a:gd name="connsiteX2" fmla="*/ 23379 w 893618"/>
                    <a:gd name="connsiteY2" fmla="*/ 1236973 h 1522725"/>
                    <a:gd name="connsiteX3" fmla="*/ 20782 w 893618"/>
                    <a:gd name="connsiteY3" fmla="*/ 1112282 h 1522725"/>
                    <a:gd name="connsiteX4" fmla="*/ 103909 w 893618"/>
                    <a:gd name="connsiteY4" fmla="*/ 1031753 h 1522725"/>
                    <a:gd name="connsiteX5" fmla="*/ 140277 w 893618"/>
                    <a:gd name="connsiteY5" fmla="*/ 1070719 h 1522725"/>
                    <a:gd name="connsiteX6" fmla="*/ 85725 w 893618"/>
                    <a:gd name="connsiteY6" fmla="*/ 1182421 h 1522725"/>
                    <a:gd name="connsiteX7" fmla="*/ 145472 w 893618"/>
                    <a:gd name="connsiteY7" fmla="*/ 1244766 h 1522725"/>
                    <a:gd name="connsiteX8" fmla="*/ 176645 w 893618"/>
                    <a:gd name="connsiteY8" fmla="*/ 1166835 h 1522725"/>
                    <a:gd name="connsiteX9" fmla="*/ 319520 w 893618"/>
                    <a:gd name="connsiteY9" fmla="*/ 1091501 h 1522725"/>
                    <a:gd name="connsiteX10" fmla="*/ 374072 w 893618"/>
                    <a:gd name="connsiteY10" fmla="*/ 969407 h 1522725"/>
                    <a:gd name="connsiteX11" fmla="*/ 477982 w 893618"/>
                    <a:gd name="connsiteY11" fmla="*/ 881085 h 1522725"/>
                    <a:gd name="connsiteX12" fmla="*/ 477982 w 893618"/>
                    <a:gd name="connsiteY12" fmla="*/ 779773 h 1522725"/>
                    <a:gd name="connsiteX13" fmla="*/ 555913 w 893618"/>
                    <a:gd name="connsiteY13" fmla="*/ 569357 h 1522725"/>
                    <a:gd name="connsiteX14" fmla="*/ 516947 w 893618"/>
                    <a:gd name="connsiteY14" fmla="*/ 413494 h 1522725"/>
                    <a:gd name="connsiteX15" fmla="*/ 464993 w 893618"/>
                    <a:gd name="connsiteY15" fmla="*/ 416091 h 1522725"/>
                    <a:gd name="connsiteX16" fmla="*/ 501361 w 893618"/>
                    <a:gd name="connsiteY16" fmla="*/ 348551 h 1522725"/>
                    <a:gd name="connsiteX17" fmla="*/ 475384 w 893618"/>
                    <a:gd name="connsiteY17" fmla="*/ 275814 h 1522725"/>
                    <a:gd name="connsiteX18" fmla="*/ 529936 w 893618"/>
                    <a:gd name="connsiteY18" fmla="*/ 187491 h 1522725"/>
                    <a:gd name="connsiteX19" fmla="*/ 537729 w 893618"/>
                    <a:gd name="connsiteY19" fmla="*/ 104364 h 1522725"/>
                    <a:gd name="connsiteX20" fmla="*/ 636443 w 893618"/>
                    <a:gd name="connsiteY20" fmla="*/ 169307 h 1522725"/>
                    <a:gd name="connsiteX21" fmla="*/ 685800 w 893618"/>
                    <a:gd name="connsiteY21" fmla="*/ 106962 h 1522725"/>
                    <a:gd name="connsiteX22" fmla="*/ 631247 w 893618"/>
                    <a:gd name="connsiteY22" fmla="*/ 91376 h 1522725"/>
                    <a:gd name="connsiteX23" fmla="*/ 602672 w 893618"/>
                    <a:gd name="connsiteY23" fmla="*/ 34226 h 1522725"/>
                    <a:gd name="connsiteX24" fmla="*/ 662420 w 893618"/>
                    <a:gd name="connsiteY24" fmla="*/ 18639 h 1522725"/>
                    <a:gd name="connsiteX25" fmla="*/ 714375 w 893618"/>
                    <a:gd name="connsiteY25" fmla="*/ 55007 h 1522725"/>
                    <a:gd name="connsiteX26" fmla="*/ 750743 w 893618"/>
                    <a:gd name="connsiteY26" fmla="*/ 205676 h 1522725"/>
                    <a:gd name="connsiteX27" fmla="*/ 831272 w 893618"/>
                    <a:gd name="connsiteY27" fmla="*/ 299194 h 1522725"/>
                    <a:gd name="connsiteX28" fmla="*/ 893618 w 893618"/>
                    <a:gd name="connsiteY28" fmla="*/ 442069 h 1522725"/>
                    <a:gd name="connsiteX29" fmla="*/ 885825 w 893618"/>
                    <a:gd name="connsiteY29" fmla="*/ 566760 h 1522725"/>
                    <a:gd name="connsiteX30" fmla="*/ 841663 w 893618"/>
                    <a:gd name="connsiteY30" fmla="*/ 613519 h 1522725"/>
                    <a:gd name="connsiteX31" fmla="*/ 849457 w 893618"/>
                    <a:gd name="connsiteY31" fmla="*/ 756394 h 1522725"/>
                    <a:gd name="connsiteX32" fmla="*/ 789709 w 893618"/>
                    <a:gd name="connsiteY32" fmla="*/ 746003 h 1522725"/>
                    <a:gd name="connsiteX33" fmla="*/ 750743 w 893618"/>
                    <a:gd name="connsiteY33" fmla="*/ 800555 h 1522725"/>
                    <a:gd name="connsiteX34" fmla="*/ 805295 w 893618"/>
                    <a:gd name="connsiteY34" fmla="*/ 972005 h 1522725"/>
                    <a:gd name="connsiteX35" fmla="*/ 776720 w 893618"/>
                    <a:gd name="connsiteY35" fmla="*/ 1133064 h 1522725"/>
                    <a:gd name="connsiteX36" fmla="*/ 763732 w 893618"/>
                    <a:gd name="connsiteY36" fmla="*/ 1255157 h 1522725"/>
                    <a:gd name="connsiteX37" fmla="*/ 807893 w 893618"/>
                    <a:gd name="connsiteY37" fmla="*/ 1379848 h 1522725"/>
                    <a:gd name="connsiteX38" fmla="*/ 740352 w 893618"/>
                    <a:gd name="connsiteY38" fmla="*/ 1444791 h 1522725"/>
                    <a:gd name="connsiteX39" fmla="*/ 755938 w 893618"/>
                    <a:gd name="connsiteY39" fmla="*/ 1522723 h 1522725"/>
                    <a:gd name="connsiteX40" fmla="*/ 662420 w 893618"/>
                    <a:gd name="connsiteY40" fmla="*/ 1418814 h 1522725"/>
                    <a:gd name="connsiteX41" fmla="*/ 657225 w 893618"/>
                    <a:gd name="connsiteY41" fmla="*/ 1447389 h 1522725"/>
                    <a:gd name="connsiteX0" fmla="*/ 657225 w 893618"/>
                    <a:gd name="connsiteY0" fmla="*/ 1447389 h 1447389"/>
                    <a:gd name="connsiteX1" fmla="*/ 0 w 893618"/>
                    <a:gd name="connsiteY1" fmla="*/ 1286330 h 1447389"/>
                    <a:gd name="connsiteX2" fmla="*/ 23379 w 893618"/>
                    <a:gd name="connsiteY2" fmla="*/ 1236973 h 1447389"/>
                    <a:gd name="connsiteX3" fmla="*/ 20782 w 893618"/>
                    <a:gd name="connsiteY3" fmla="*/ 1112282 h 1447389"/>
                    <a:gd name="connsiteX4" fmla="*/ 103909 w 893618"/>
                    <a:gd name="connsiteY4" fmla="*/ 1031753 h 1447389"/>
                    <a:gd name="connsiteX5" fmla="*/ 140277 w 893618"/>
                    <a:gd name="connsiteY5" fmla="*/ 1070719 h 1447389"/>
                    <a:gd name="connsiteX6" fmla="*/ 85725 w 893618"/>
                    <a:gd name="connsiteY6" fmla="*/ 1182421 h 1447389"/>
                    <a:gd name="connsiteX7" fmla="*/ 145472 w 893618"/>
                    <a:gd name="connsiteY7" fmla="*/ 1244766 h 1447389"/>
                    <a:gd name="connsiteX8" fmla="*/ 176645 w 893618"/>
                    <a:gd name="connsiteY8" fmla="*/ 1166835 h 1447389"/>
                    <a:gd name="connsiteX9" fmla="*/ 319520 w 893618"/>
                    <a:gd name="connsiteY9" fmla="*/ 1091501 h 1447389"/>
                    <a:gd name="connsiteX10" fmla="*/ 374072 w 893618"/>
                    <a:gd name="connsiteY10" fmla="*/ 969407 h 1447389"/>
                    <a:gd name="connsiteX11" fmla="*/ 477982 w 893618"/>
                    <a:gd name="connsiteY11" fmla="*/ 881085 h 1447389"/>
                    <a:gd name="connsiteX12" fmla="*/ 477982 w 893618"/>
                    <a:gd name="connsiteY12" fmla="*/ 779773 h 1447389"/>
                    <a:gd name="connsiteX13" fmla="*/ 555913 w 893618"/>
                    <a:gd name="connsiteY13" fmla="*/ 569357 h 1447389"/>
                    <a:gd name="connsiteX14" fmla="*/ 516947 w 893618"/>
                    <a:gd name="connsiteY14" fmla="*/ 413494 h 1447389"/>
                    <a:gd name="connsiteX15" fmla="*/ 464993 w 893618"/>
                    <a:gd name="connsiteY15" fmla="*/ 416091 h 1447389"/>
                    <a:gd name="connsiteX16" fmla="*/ 501361 w 893618"/>
                    <a:gd name="connsiteY16" fmla="*/ 348551 h 1447389"/>
                    <a:gd name="connsiteX17" fmla="*/ 475384 w 893618"/>
                    <a:gd name="connsiteY17" fmla="*/ 275814 h 1447389"/>
                    <a:gd name="connsiteX18" fmla="*/ 529936 w 893618"/>
                    <a:gd name="connsiteY18" fmla="*/ 187491 h 1447389"/>
                    <a:gd name="connsiteX19" fmla="*/ 537729 w 893618"/>
                    <a:gd name="connsiteY19" fmla="*/ 104364 h 1447389"/>
                    <a:gd name="connsiteX20" fmla="*/ 636443 w 893618"/>
                    <a:gd name="connsiteY20" fmla="*/ 169307 h 1447389"/>
                    <a:gd name="connsiteX21" fmla="*/ 685800 w 893618"/>
                    <a:gd name="connsiteY21" fmla="*/ 106962 h 1447389"/>
                    <a:gd name="connsiteX22" fmla="*/ 631247 w 893618"/>
                    <a:gd name="connsiteY22" fmla="*/ 91376 h 1447389"/>
                    <a:gd name="connsiteX23" fmla="*/ 602672 w 893618"/>
                    <a:gd name="connsiteY23" fmla="*/ 34226 h 1447389"/>
                    <a:gd name="connsiteX24" fmla="*/ 662420 w 893618"/>
                    <a:gd name="connsiteY24" fmla="*/ 18639 h 1447389"/>
                    <a:gd name="connsiteX25" fmla="*/ 714375 w 893618"/>
                    <a:gd name="connsiteY25" fmla="*/ 55007 h 1447389"/>
                    <a:gd name="connsiteX26" fmla="*/ 750743 w 893618"/>
                    <a:gd name="connsiteY26" fmla="*/ 205676 h 1447389"/>
                    <a:gd name="connsiteX27" fmla="*/ 831272 w 893618"/>
                    <a:gd name="connsiteY27" fmla="*/ 299194 h 1447389"/>
                    <a:gd name="connsiteX28" fmla="*/ 893618 w 893618"/>
                    <a:gd name="connsiteY28" fmla="*/ 442069 h 1447389"/>
                    <a:gd name="connsiteX29" fmla="*/ 885825 w 893618"/>
                    <a:gd name="connsiteY29" fmla="*/ 566760 h 1447389"/>
                    <a:gd name="connsiteX30" fmla="*/ 841663 w 893618"/>
                    <a:gd name="connsiteY30" fmla="*/ 613519 h 1447389"/>
                    <a:gd name="connsiteX31" fmla="*/ 849457 w 893618"/>
                    <a:gd name="connsiteY31" fmla="*/ 756394 h 1447389"/>
                    <a:gd name="connsiteX32" fmla="*/ 789709 w 893618"/>
                    <a:gd name="connsiteY32" fmla="*/ 746003 h 1447389"/>
                    <a:gd name="connsiteX33" fmla="*/ 750743 w 893618"/>
                    <a:gd name="connsiteY33" fmla="*/ 800555 h 1447389"/>
                    <a:gd name="connsiteX34" fmla="*/ 805295 w 893618"/>
                    <a:gd name="connsiteY34" fmla="*/ 972005 h 1447389"/>
                    <a:gd name="connsiteX35" fmla="*/ 776720 w 893618"/>
                    <a:gd name="connsiteY35" fmla="*/ 1133064 h 1447389"/>
                    <a:gd name="connsiteX36" fmla="*/ 763732 w 893618"/>
                    <a:gd name="connsiteY36" fmla="*/ 1255157 h 1447389"/>
                    <a:gd name="connsiteX37" fmla="*/ 807893 w 893618"/>
                    <a:gd name="connsiteY37" fmla="*/ 1379848 h 1447389"/>
                    <a:gd name="connsiteX38" fmla="*/ 740352 w 893618"/>
                    <a:gd name="connsiteY38" fmla="*/ 1444791 h 1447389"/>
                    <a:gd name="connsiteX39" fmla="*/ 662420 w 893618"/>
                    <a:gd name="connsiteY39" fmla="*/ 1418814 h 1447389"/>
                    <a:gd name="connsiteX40" fmla="*/ 657225 w 893618"/>
                    <a:gd name="connsiteY40" fmla="*/ 1447389 h 1447389"/>
                    <a:gd name="connsiteX0" fmla="*/ 662420 w 893618"/>
                    <a:gd name="connsiteY0" fmla="*/ 1418814 h 1444792"/>
                    <a:gd name="connsiteX1" fmla="*/ 0 w 893618"/>
                    <a:gd name="connsiteY1" fmla="*/ 1286330 h 1444792"/>
                    <a:gd name="connsiteX2" fmla="*/ 23379 w 893618"/>
                    <a:gd name="connsiteY2" fmla="*/ 1236973 h 1444792"/>
                    <a:gd name="connsiteX3" fmla="*/ 20782 w 893618"/>
                    <a:gd name="connsiteY3" fmla="*/ 1112282 h 1444792"/>
                    <a:gd name="connsiteX4" fmla="*/ 103909 w 893618"/>
                    <a:gd name="connsiteY4" fmla="*/ 1031753 h 1444792"/>
                    <a:gd name="connsiteX5" fmla="*/ 140277 w 893618"/>
                    <a:gd name="connsiteY5" fmla="*/ 1070719 h 1444792"/>
                    <a:gd name="connsiteX6" fmla="*/ 85725 w 893618"/>
                    <a:gd name="connsiteY6" fmla="*/ 1182421 h 1444792"/>
                    <a:gd name="connsiteX7" fmla="*/ 145472 w 893618"/>
                    <a:gd name="connsiteY7" fmla="*/ 1244766 h 1444792"/>
                    <a:gd name="connsiteX8" fmla="*/ 176645 w 893618"/>
                    <a:gd name="connsiteY8" fmla="*/ 1166835 h 1444792"/>
                    <a:gd name="connsiteX9" fmla="*/ 319520 w 893618"/>
                    <a:gd name="connsiteY9" fmla="*/ 1091501 h 1444792"/>
                    <a:gd name="connsiteX10" fmla="*/ 374072 w 893618"/>
                    <a:gd name="connsiteY10" fmla="*/ 969407 h 1444792"/>
                    <a:gd name="connsiteX11" fmla="*/ 477982 w 893618"/>
                    <a:gd name="connsiteY11" fmla="*/ 881085 h 1444792"/>
                    <a:gd name="connsiteX12" fmla="*/ 477982 w 893618"/>
                    <a:gd name="connsiteY12" fmla="*/ 779773 h 1444792"/>
                    <a:gd name="connsiteX13" fmla="*/ 555913 w 893618"/>
                    <a:gd name="connsiteY13" fmla="*/ 569357 h 1444792"/>
                    <a:gd name="connsiteX14" fmla="*/ 516947 w 893618"/>
                    <a:gd name="connsiteY14" fmla="*/ 413494 h 1444792"/>
                    <a:gd name="connsiteX15" fmla="*/ 464993 w 893618"/>
                    <a:gd name="connsiteY15" fmla="*/ 416091 h 1444792"/>
                    <a:gd name="connsiteX16" fmla="*/ 501361 w 893618"/>
                    <a:gd name="connsiteY16" fmla="*/ 348551 h 1444792"/>
                    <a:gd name="connsiteX17" fmla="*/ 475384 w 893618"/>
                    <a:gd name="connsiteY17" fmla="*/ 275814 h 1444792"/>
                    <a:gd name="connsiteX18" fmla="*/ 529936 w 893618"/>
                    <a:gd name="connsiteY18" fmla="*/ 187491 h 1444792"/>
                    <a:gd name="connsiteX19" fmla="*/ 537729 w 893618"/>
                    <a:gd name="connsiteY19" fmla="*/ 104364 h 1444792"/>
                    <a:gd name="connsiteX20" fmla="*/ 636443 w 893618"/>
                    <a:gd name="connsiteY20" fmla="*/ 169307 h 1444792"/>
                    <a:gd name="connsiteX21" fmla="*/ 685800 w 893618"/>
                    <a:gd name="connsiteY21" fmla="*/ 106962 h 1444792"/>
                    <a:gd name="connsiteX22" fmla="*/ 631247 w 893618"/>
                    <a:gd name="connsiteY22" fmla="*/ 91376 h 1444792"/>
                    <a:gd name="connsiteX23" fmla="*/ 602672 w 893618"/>
                    <a:gd name="connsiteY23" fmla="*/ 34226 h 1444792"/>
                    <a:gd name="connsiteX24" fmla="*/ 662420 w 893618"/>
                    <a:gd name="connsiteY24" fmla="*/ 18639 h 1444792"/>
                    <a:gd name="connsiteX25" fmla="*/ 714375 w 893618"/>
                    <a:gd name="connsiteY25" fmla="*/ 55007 h 1444792"/>
                    <a:gd name="connsiteX26" fmla="*/ 750743 w 893618"/>
                    <a:gd name="connsiteY26" fmla="*/ 205676 h 1444792"/>
                    <a:gd name="connsiteX27" fmla="*/ 831272 w 893618"/>
                    <a:gd name="connsiteY27" fmla="*/ 299194 h 1444792"/>
                    <a:gd name="connsiteX28" fmla="*/ 893618 w 893618"/>
                    <a:gd name="connsiteY28" fmla="*/ 442069 h 1444792"/>
                    <a:gd name="connsiteX29" fmla="*/ 885825 w 893618"/>
                    <a:gd name="connsiteY29" fmla="*/ 566760 h 1444792"/>
                    <a:gd name="connsiteX30" fmla="*/ 841663 w 893618"/>
                    <a:gd name="connsiteY30" fmla="*/ 613519 h 1444792"/>
                    <a:gd name="connsiteX31" fmla="*/ 849457 w 893618"/>
                    <a:gd name="connsiteY31" fmla="*/ 756394 h 1444792"/>
                    <a:gd name="connsiteX32" fmla="*/ 789709 w 893618"/>
                    <a:gd name="connsiteY32" fmla="*/ 746003 h 1444792"/>
                    <a:gd name="connsiteX33" fmla="*/ 750743 w 893618"/>
                    <a:gd name="connsiteY33" fmla="*/ 800555 h 1444792"/>
                    <a:gd name="connsiteX34" fmla="*/ 805295 w 893618"/>
                    <a:gd name="connsiteY34" fmla="*/ 972005 h 1444792"/>
                    <a:gd name="connsiteX35" fmla="*/ 776720 w 893618"/>
                    <a:gd name="connsiteY35" fmla="*/ 1133064 h 1444792"/>
                    <a:gd name="connsiteX36" fmla="*/ 763732 w 893618"/>
                    <a:gd name="connsiteY36" fmla="*/ 1255157 h 1444792"/>
                    <a:gd name="connsiteX37" fmla="*/ 807893 w 893618"/>
                    <a:gd name="connsiteY37" fmla="*/ 1379848 h 1444792"/>
                    <a:gd name="connsiteX38" fmla="*/ 740352 w 893618"/>
                    <a:gd name="connsiteY38" fmla="*/ 1444791 h 1444792"/>
                    <a:gd name="connsiteX39" fmla="*/ 662420 w 893618"/>
                    <a:gd name="connsiteY39" fmla="*/ 1418814 h 1444792"/>
                    <a:gd name="connsiteX0" fmla="*/ 740352 w 893618"/>
                    <a:gd name="connsiteY0" fmla="*/ 1444791 h 1444792"/>
                    <a:gd name="connsiteX1" fmla="*/ 0 w 893618"/>
                    <a:gd name="connsiteY1" fmla="*/ 1286330 h 1444792"/>
                    <a:gd name="connsiteX2" fmla="*/ 23379 w 893618"/>
                    <a:gd name="connsiteY2" fmla="*/ 1236973 h 1444792"/>
                    <a:gd name="connsiteX3" fmla="*/ 20782 w 893618"/>
                    <a:gd name="connsiteY3" fmla="*/ 1112282 h 1444792"/>
                    <a:gd name="connsiteX4" fmla="*/ 103909 w 893618"/>
                    <a:gd name="connsiteY4" fmla="*/ 1031753 h 1444792"/>
                    <a:gd name="connsiteX5" fmla="*/ 140277 w 893618"/>
                    <a:gd name="connsiteY5" fmla="*/ 1070719 h 1444792"/>
                    <a:gd name="connsiteX6" fmla="*/ 85725 w 893618"/>
                    <a:gd name="connsiteY6" fmla="*/ 1182421 h 1444792"/>
                    <a:gd name="connsiteX7" fmla="*/ 145472 w 893618"/>
                    <a:gd name="connsiteY7" fmla="*/ 1244766 h 1444792"/>
                    <a:gd name="connsiteX8" fmla="*/ 176645 w 893618"/>
                    <a:gd name="connsiteY8" fmla="*/ 1166835 h 1444792"/>
                    <a:gd name="connsiteX9" fmla="*/ 319520 w 893618"/>
                    <a:gd name="connsiteY9" fmla="*/ 1091501 h 1444792"/>
                    <a:gd name="connsiteX10" fmla="*/ 374072 w 893618"/>
                    <a:gd name="connsiteY10" fmla="*/ 969407 h 1444792"/>
                    <a:gd name="connsiteX11" fmla="*/ 477982 w 893618"/>
                    <a:gd name="connsiteY11" fmla="*/ 881085 h 1444792"/>
                    <a:gd name="connsiteX12" fmla="*/ 477982 w 893618"/>
                    <a:gd name="connsiteY12" fmla="*/ 779773 h 1444792"/>
                    <a:gd name="connsiteX13" fmla="*/ 555913 w 893618"/>
                    <a:gd name="connsiteY13" fmla="*/ 569357 h 1444792"/>
                    <a:gd name="connsiteX14" fmla="*/ 516947 w 893618"/>
                    <a:gd name="connsiteY14" fmla="*/ 413494 h 1444792"/>
                    <a:gd name="connsiteX15" fmla="*/ 464993 w 893618"/>
                    <a:gd name="connsiteY15" fmla="*/ 416091 h 1444792"/>
                    <a:gd name="connsiteX16" fmla="*/ 501361 w 893618"/>
                    <a:gd name="connsiteY16" fmla="*/ 348551 h 1444792"/>
                    <a:gd name="connsiteX17" fmla="*/ 475384 w 893618"/>
                    <a:gd name="connsiteY17" fmla="*/ 275814 h 1444792"/>
                    <a:gd name="connsiteX18" fmla="*/ 529936 w 893618"/>
                    <a:gd name="connsiteY18" fmla="*/ 187491 h 1444792"/>
                    <a:gd name="connsiteX19" fmla="*/ 537729 w 893618"/>
                    <a:gd name="connsiteY19" fmla="*/ 104364 h 1444792"/>
                    <a:gd name="connsiteX20" fmla="*/ 636443 w 893618"/>
                    <a:gd name="connsiteY20" fmla="*/ 169307 h 1444792"/>
                    <a:gd name="connsiteX21" fmla="*/ 685800 w 893618"/>
                    <a:gd name="connsiteY21" fmla="*/ 106962 h 1444792"/>
                    <a:gd name="connsiteX22" fmla="*/ 631247 w 893618"/>
                    <a:gd name="connsiteY22" fmla="*/ 91376 h 1444792"/>
                    <a:gd name="connsiteX23" fmla="*/ 602672 w 893618"/>
                    <a:gd name="connsiteY23" fmla="*/ 34226 h 1444792"/>
                    <a:gd name="connsiteX24" fmla="*/ 662420 w 893618"/>
                    <a:gd name="connsiteY24" fmla="*/ 18639 h 1444792"/>
                    <a:gd name="connsiteX25" fmla="*/ 714375 w 893618"/>
                    <a:gd name="connsiteY25" fmla="*/ 55007 h 1444792"/>
                    <a:gd name="connsiteX26" fmla="*/ 750743 w 893618"/>
                    <a:gd name="connsiteY26" fmla="*/ 205676 h 1444792"/>
                    <a:gd name="connsiteX27" fmla="*/ 831272 w 893618"/>
                    <a:gd name="connsiteY27" fmla="*/ 299194 h 1444792"/>
                    <a:gd name="connsiteX28" fmla="*/ 893618 w 893618"/>
                    <a:gd name="connsiteY28" fmla="*/ 442069 h 1444792"/>
                    <a:gd name="connsiteX29" fmla="*/ 885825 w 893618"/>
                    <a:gd name="connsiteY29" fmla="*/ 566760 h 1444792"/>
                    <a:gd name="connsiteX30" fmla="*/ 841663 w 893618"/>
                    <a:gd name="connsiteY30" fmla="*/ 613519 h 1444792"/>
                    <a:gd name="connsiteX31" fmla="*/ 849457 w 893618"/>
                    <a:gd name="connsiteY31" fmla="*/ 756394 h 1444792"/>
                    <a:gd name="connsiteX32" fmla="*/ 789709 w 893618"/>
                    <a:gd name="connsiteY32" fmla="*/ 746003 h 1444792"/>
                    <a:gd name="connsiteX33" fmla="*/ 750743 w 893618"/>
                    <a:gd name="connsiteY33" fmla="*/ 800555 h 1444792"/>
                    <a:gd name="connsiteX34" fmla="*/ 805295 w 893618"/>
                    <a:gd name="connsiteY34" fmla="*/ 972005 h 1444792"/>
                    <a:gd name="connsiteX35" fmla="*/ 776720 w 893618"/>
                    <a:gd name="connsiteY35" fmla="*/ 1133064 h 1444792"/>
                    <a:gd name="connsiteX36" fmla="*/ 763732 w 893618"/>
                    <a:gd name="connsiteY36" fmla="*/ 1255157 h 1444792"/>
                    <a:gd name="connsiteX37" fmla="*/ 807893 w 893618"/>
                    <a:gd name="connsiteY37" fmla="*/ 1379848 h 1444792"/>
                    <a:gd name="connsiteX38" fmla="*/ 740352 w 893618"/>
                    <a:gd name="connsiteY38" fmla="*/ 1444791 h 1444792"/>
                    <a:gd name="connsiteX0" fmla="*/ 807893 w 893618"/>
                    <a:gd name="connsiteY0" fmla="*/ 1379848 h 1379844"/>
                    <a:gd name="connsiteX1" fmla="*/ 0 w 893618"/>
                    <a:gd name="connsiteY1" fmla="*/ 1286330 h 1379844"/>
                    <a:gd name="connsiteX2" fmla="*/ 23379 w 893618"/>
                    <a:gd name="connsiteY2" fmla="*/ 1236973 h 1379844"/>
                    <a:gd name="connsiteX3" fmla="*/ 20782 w 893618"/>
                    <a:gd name="connsiteY3" fmla="*/ 1112282 h 1379844"/>
                    <a:gd name="connsiteX4" fmla="*/ 103909 w 893618"/>
                    <a:gd name="connsiteY4" fmla="*/ 1031753 h 1379844"/>
                    <a:gd name="connsiteX5" fmla="*/ 140277 w 893618"/>
                    <a:gd name="connsiteY5" fmla="*/ 1070719 h 1379844"/>
                    <a:gd name="connsiteX6" fmla="*/ 85725 w 893618"/>
                    <a:gd name="connsiteY6" fmla="*/ 1182421 h 1379844"/>
                    <a:gd name="connsiteX7" fmla="*/ 145472 w 893618"/>
                    <a:gd name="connsiteY7" fmla="*/ 1244766 h 1379844"/>
                    <a:gd name="connsiteX8" fmla="*/ 176645 w 893618"/>
                    <a:gd name="connsiteY8" fmla="*/ 1166835 h 1379844"/>
                    <a:gd name="connsiteX9" fmla="*/ 319520 w 893618"/>
                    <a:gd name="connsiteY9" fmla="*/ 1091501 h 1379844"/>
                    <a:gd name="connsiteX10" fmla="*/ 374072 w 893618"/>
                    <a:gd name="connsiteY10" fmla="*/ 969407 h 1379844"/>
                    <a:gd name="connsiteX11" fmla="*/ 477982 w 893618"/>
                    <a:gd name="connsiteY11" fmla="*/ 881085 h 1379844"/>
                    <a:gd name="connsiteX12" fmla="*/ 477982 w 893618"/>
                    <a:gd name="connsiteY12" fmla="*/ 779773 h 1379844"/>
                    <a:gd name="connsiteX13" fmla="*/ 555913 w 893618"/>
                    <a:gd name="connsiteY13" fmla="*/ 569357 h 1379844"/>
                    <a:gd name="connsiteX14" fmla="*/ 516947 w 893618"/>
                    <a:gd name="connsiteY14" fmla="*/ 413494 h 1379844"/>
                    <a:gd name="connsiteX15" fmla="*/ 464993 w 893618"/>
                    <a:gd name="connsiteY15" fmla="*/ 416091 h 1379844"/>
                    <a:gd name="connsiteX16" fmla="*/ 501361 w 893618"/>
                    <a:gd name="connsiteY16" fmla="*/ 348551 h 1379844"/>
                    <a:gd name="connsiteX17" fmla="*/ 475384 w 893618"/>
                    <a:gd name="connsiteY17" fmla="*/ 275814 h 1379844"/>
                    <a:gd name="connsiteX18" fmla="*/ 529936 w 893618"/>
                    <a:gd name="connsiteY18" fmla="*/ 187491 h 1379844"/>
                    <a:gd name="connsiteX19" fmla="*/ 537729 w 893618"/>
                    <a:gd name="connsiteY19" fmla="*/ 104364 h 1379844"/>
                    <a:gd name="connsiteX20" fmla="*/ 636443 w 893618"/>
                    <a:gd name="connsiteY20" fmla="*/ 169307 h 1379844"/>
                    <a:gd name="connsiteX21" fmla="*/ 685800 w 893618"/>
                    <a:gd name="connsiteY21" fmla="*/ 106962 h 1379844"/>
                    <a:gd name="connsiteX22" fmla="*/ 631247 w 893618"/>
                    <a:gd name="connsiteY22" fmla="*/ 91376 h 1379844"/>
                    <a:gd name="connsiteX23" fmla="*/ 602672 w 893618"/>
                    <a:gd name="connsiteY23" fmla="*/ 34226 h 1379844"/>
                    <a:gd name="connsiteX24" fmla="*/ 662420 w 893618"/>
                    <a:gd name="connsiteY24" fmla="*/ 18639 h 1379844"/>
                    <a:gd name="connsiteX25" fmla="*/ 714375 w 893618"/>
                    <a:gd name="connsiteY25" fmla="*/ 55007 h 1379844"/>
                    <a:gd name="connsiteX26" fmla="*/ 750743 w 893618"/>
                    <a:gd name="connsiteY26" fmla="*/ 205676 h 1379844"/>
                    <a:gd name="connsiteX27" fmla="*/ 831272 w 893618"/>
                    <a:gd name="connsiteY27" fmla="*/ 299194 h 1379844"/>
                    <a:gd name="connsiteX28" fmla="*/ 893618 w 893618"/>
                    <a:gd name="connsiteY28" fmla="*/ 442069 h 1379844"/>
                    <a:gd name="connsiteX29" fmla="*/ 885825 w 893618"/>
                    <a:gd name="connsiteY29" fmla="*/ 566760 h 1379844"/>
                    <a:gd name="connsiteX30" fmla="*/ 841663 w 893618"/>
                    <a:gd name="connsiteY30" fmla="*/ 613519 h 1379844"/>
                    <a:gd name="connsiteX31" fmla="*/ 849457 w 893618"/>
                    <a:gd name="connsiteY31" fmla="*/ 756394 h 1379844"/>
                    <a:gd name="connsiteX32" fmla="*/ 789709 w 893618"/>
                    <a:gd name="connsiteY32" fmla="*/ 746003 h 1379844"/>
                    <a:gd name="connsiteX33" fmla="*/ 750743 w 893618"/>
                    <a:gd name="connsiteY33" fmla="*/ 800555 h 1379844"/>
                    <a:gd name="connsiteX34" fmla="*/ 805295 w 893618"/>
                    <a:gd name="connsiteY34" fmla="*/ 972005 h 1379844"/>
                    <a:gd name="connsiteX35" fmla="*/ 776720 w 893618"/>
                    <a:gd name="connsiteY35" fmla="*/ 1133064 h 1379844"/>
                    <a:gd name="connsiteX36" fmla="*/ 763732 w 893618"/>
                    <a:gd name="connsiteY36" fmla="*/ 1255157 h 1379844"/>
                    <a:gd name="connsiteX37" fmla="*/ 807893 w 893618"/>
                    <a:gd name="connsiteY37" fmla="*/ 1379848 h 1379844"/>
                    <a:gd name="connsiteX0" fmla="*/ 832281 w 918006"/>
                    <a:gd name="connsiteY0" fmla="*/ 1379848 h 1379844"/>
                    <a:gd name="connsiteX1" fmla="*/ 24388 w 918006"/>
                    <a:gd name="connsiteY1" fmla="*/ 1286330 h 1379844"/>
                    <a:gd name="connsiteX2" fmla="*/ 8 w 918006"/>
                    <a:gd name="connsiteY2" fmla="*/ 1299019 h 1379844"/>
                    <a:gd name="connsiteX3" fmla="*/ 45170 w 918006"/>
                    <a:gd name="connsiteY3" fmla="*/ 1112282 h 1379844"/>
                    <a:gd name="connsiteX4" fmla="*/ 128297 w 918006"/>
                    <a:gd name="connsiteY4" fmla="*/ 1031753 h 1379844"/>
                    <a:gd name="connsiteX5" fmla="*/ 164665 w 918006"/>
                    <a:gd name="connsiteY5" fmla="*/ 1070719 h 1379844"/>
                    <a:gd name="connsiteX6" fmla="*/ 110113 w 918006"/>
                    <a:gd name="connsiteY6" fmla="*/ 1182421 h 1379844"/>
                    <a:gd name="connsiteX7" fmla="*/ 169860 w 918006"/>
                    <a:gd name="connsiteY7" fmla="*/ 1244766 h 1379844"/>
                    <a:gd name="connsiteX8" fmla="*/ 201033 w 918006"/>
                    <a:gd name="connsiteY8" fmla="*/ 1166835 h 1379844"/>
                    <a:gd name="connsiteX9" fmla="*/ 343908 w 918006"/>
                    <a:gd name="connsiteY9" fmla="*/ 1091501 h 1379844"/>
                    <a:gd name="connsiteX10" fmla="*/ 398460 w 918006"/>
                    <a:gd name="connsiteY10" fmla="*/ 969407 h 1379844"/>
                    <a:gd name="connsiteX11" fmla="*/ 502370 w 918006"/>
                    <a:gd name="connsiteY11" fmla="*/ 881085 h 1379844"/>
                    <a:gd name="connsiteX12" fmla="*/ 502370 w 918006"/>
                    <a:gd name="connsiteY12" fmla="*/ 779773 h 1379844"/>
                    <a:gd name="connsiteX13" fmla="*/ 580301 w 918006"/>
                    <a:gd name="connsiteY13" fmla="*/ 569357 h 1379844"/>
                    <a:gd name="connsiteX14" fmla="*/ 541335 w 918006"/>
                    <a:gd name="connsiteY14" fmla="*/ 413494 h 1379844"/>
                    <a:gd name="connsiteX15" fmla="*/ 489381 w 918006"/>
                    <a:gd name="connsiteY15" fmla="*/ 416091 h 1379844"/>
                    <a:gd name="connsiteX16" fmla="*/ 525749 w 918006"/>
                    <a:gd name="connsiteY16" fmla="*/ 348551 h 1379844"/>
                    <a:gd name="connsiteX17" fmla="*/ 499772 w 918006"/>
                    <a:gd name="connsiteY17" fmla="*/ 275814 h 1379844"/>
                    <a:gd name="connsiteX18" fmla="*/ 554324 w 918006"/>
                    <a:gd name="connsiteY18" fmla="*/ 187491 h 1379844"/>
                    <a:gd name="connsiteX19" fmla="*/ 562117 w 918006"/>
                    <a:gd name="connsiteY19" fmla="*/ 104364 h 1379844"/>
                    <a:gd name="connsiteX20" fmla="*/ 660831 w 918006"/>
                    <a:gd name="connsiteY20" fmla="*/ 169307 h 1379844"/>
                    <a:gd name="connsiteX21" fmla="*/ 710188 w 918006"/>
                    <a:gd name="connsiteY21" fmla="*/ 106962 h 1379844"/>
                    <a:gd name="connsiteX22" fmla="*/ 655635 w 918006"/>
                    <a:gd name="connsiteY22" fmla="*/ 91376 h 1379844"/>
                    <a:gd name="connsiteX23" fmla="*/ 627060 w 918006"/>
                    <a:gd name="connsiteY23" fmla="*/ 34226 h 1379844"/>
                    <a:gd name="connsiteX24" fmla="*/ 686808 w 918006"/>
                    <a:gd name="connsiteY24" fmla="*/ 18639 h 1379844"/>
                    <a:gd name="connsiteX25" fmla="*/ 738763 w 918006"/>
                    <a:gd name="connsiteY25" fmla="*/ 55007 h 1379844"/>
                    <a:gd name="connsiteX26" fmla="*/ 775131 w 918006"/>
                    <a:gd name="connsiteY26" fmla="*/ 205676 h 1379844"/>
                    <a:gd name="connsiteX27" fmla="*/ 855660 w 918006"/>
                    <a:gd name="connsiteY27" fmla="*/ 299194 h 1379844"/>
                    <a:gd name="connsiteX28" fmla="*/ 918006 w 918006"/>
                    <a:gd name="connsiteY28" fmla="*/ 442069 h 1379844"/>
                    <a:gd name="connsiteX29" fmla="*/ 910213 w 918006"/>
                    <a:gd name="connsiteY29" fmla="*/ 566760 h 1379844"/>
                    <a:gd name="connsiteX30" fmla="*/ 866051 w 918006"/>
                    <a:gd name="connsiteY30" fmla="*/ 613519 h 1379844"/>
                    <a:gd name="connsiteX31" fmla="*/ 873845 w 918006"/>
                    <a:gd name="connsiteY31" fmla="*/ 756394 h 1379844"/>
                    <a:gd name="connsiteX32" fmla="*/ 814097 w 918006"/>
                    <a:gd name="connsiteY32" fmla="*/ 746003 h 1379844"/>
                    <a:gd name="connsiteX33" fmla="*/ 775131 w 918006"/>
                    <a:gd name="connsiteY33" fmla="*/ 800555 h 1379844"/>
                    <a:gd name="connsiteX34" fmla="*/ 829683 w 918006"/>
                    <a:gd name="connsiteY34" fmla="*/ 972005 h 1379844"/>
                    <a:gd name="connsiteX35" fmla="*/ 801108 w 918006"/>
                    <a:gd name="connsiteY35" fmla="*/ 1133064 h 1379844"/>
                    <a:gd name="connsiteX36" fmla="*/ 788120 w 918006"/>
                    <a:gd name="connsiteY36" fmla="*/ 1255157 h 1379844"/>
                    <a:gd name="connsiteX37" fmla="*/ 832281 w 918006"/>
                    <a:gd name="connsiteY37" fmla="*/ 1379848 h 1379844"/>
                    <a:gd name="connsiteX0" fmla="*/ 832281 w 918006"/>
                    <a:gd name="connsiteY0" fmla="*/ 1379848 h 1379844"/>
                    <a:gd name="connsiteX1" fmla="*/ 24388 w 918006"/>
                    <a:gd name="connsiteY1" fmla="*/ 1286330 h 1379844"/>
                    <a:gd name="connsiteX2" fmla="*/ 8 w 918006"/>
                    <a:gd name="connsiteY2" fmla="*/ 1299019 h 1379844"/>
                    <a:gd name="connsiteX3" fmla="*/ 45170 w 918006"/>
                    <a:gd name="connsiteY3" fmla="*/ 1112282 h 1379844"/>
                    <a:gd name="connsiteX4" fmla="*/ 128297 w 918006"/>
                    <a:gd name="connsiteY4" fmla="*/ 1031753 h 1379844"/>
                    <a:gd name="connsiteX5" fmla="*/ 164665 w 918006"/>
                    <a:gd name="connsiteY5" fmla="*/ 1070719 h 1379844"/>
                    <a:gd name="connsiteX6" fmla="*/ 110113 w 918006"/>
                    <a:gd name="connsiteY6" fmla="*/ 1182421 h 1379844"/>
                    <a:gd name="connsiteX7" fmla="*/ 169860 w 918006"/>
                    <a:gd name="connsiteY7" fmla="*/ 1244766 h 1379844"/>
                    <a:gd name="connsiteX8" fmla="*/ 201032 w 918006"/>
                    <a:gd name="connsiteY8" fmla="*/ 1290924 h 1379844"/>
                    <a:gd name="connsiteX9" fmla="*/ 343908 w 918006"/>
                    <a:gd name="connsiteY9" fmla="*/ 1091501 h 1379844"/>
                    <a:gd name="connsiteX10" fmla="*/ 398460 w 918006"/>
                    <a:gd name="connsiteY10" fmla="*/ 969407 h 1379844"/>
                    <a:gd name="connsiteX11" fmla="*/ 502370 w 918006"/>
                    <a:gd name="connsiteY11" fmla="*/ 881085 h 1379844"/>
                    <a:gd name="connsiteX12" fmla="*/ 502370 w 918006"/>
                    <a:gd name="connsiteY12" fmla="*/ 779773 h 1379844"/>
                    <a:gd name="connsiteX13" fmla="*/ 580301 w 918006"/>
                    <a:gd name="connsiteY13" fmla="*/ 569357 h 1379844"/>
                    <a:gd name="connsiteX14" fmla="*/ 541335 w 918006"/>
                    <a:gd name="connsiteY14" fmla="*/ 413494 h 1379844"/>
                    <a:gd name="connsiteX15" fmla="*/ 489381 w 918006"/>
                    <a:gd name="connsiteY15" fmla="*/ 416091 h 1379844"/>
                    <a:gd name="connsiteX16" fmla="*/ 525749 w 918006"/>
                    <a:gd name="connsiteY16" fmla="*/ 348551 h 1379844"/>
                    <a:gd name="connsiteX17" fmla="*/ 499772 w 918006"/>
                    <a:gd name="connsiteY17" fmla="*/ 275814 h 1379844"/>
                    <a:gd name="connsiteX18" fmla="*/ 554324 w 918006"/>
                    <a:gd name="connsiteY18" fmla="*/ 187491 h 1379844"/>
                    <a:gd name="connsiteX19" fmla="*/ 562117 w 918006"/>
                    <a:gd name="connsiteY19" fmla="*/ 104364 h 1379844"/>
                    <a:gd name="connsiteX20" fmla="*/ 660831 w 918006"/>
                    <a:gd name="connsiteY20" fmla="*/ 169307 h 1379844"/>
                    <a:gd name="connsiteX21" fmla="*/ 710188 w 918006"/>
                    <a:gd name="connsiteY21" fmla="*/ 106962 h 1379844"/>
                    <a:gd name="connsiteX22" fmla="*/ 655635 w 918006"/>
                    <a:gd name="connsiteY22" fmla="*/ 91376 h 1379844"/>
                    <a:gd name="connsiteX23" fmla="*/ 627060 w 918006"/>
                    <a:gd name="connsiteY23" fmla="*/ 34226 h 1379844"/>
                    <a:gd name="connsiteX24" fmla="*/ 686808 w 918006"/>
                    <a:gd name="connsiteY24" fmla="*/ 18639 h 1379844"/>
                    <a:gd name="connsiteX25" fmla="*/ 738763 w 918006"/>
                    <a:gd name="connsiteY25" fmla="*/ 55007 h 1379844"/>
                    <a:gd name="connsiteX26" fmla="*/ 775131 w 918006"/>
                    <a:gd name="connsiteY26" fmla="*/ 205676 h 1379844"/>
                    <a:gd name="connsiteX27" fmla="*/ 855660 w 918006"/>
                    <a:gd name="connsiteY27" fmla="*/ 299194 h 1379844"/>
                    <a:gd name="connsiteX28" fmla="*/ 918006 w 918006"/>
                    <a:gd name="connsiteY28" fmla="*/ 442069 h 1379844"/>
                    <a:gd name="connsiteX29" fmla="*/ 910213 w 918006"/>
                    <a:gd name="connsiteY29" fmla="*/ 566760 h 1379844"/>
                    <a:gd name="connsiteX30" fmla="*/ 866051 w 918006"/>
                    <a:gd name="connsiteY30" fmla="*/ 613519 h 1379844"/>
                    <a:gd name="connsiteX31" fmla="*/ 873845 w 918006"/>
                    <a:gd name="connsiteY31" fmla="*/ 756394 h 1379844"/>
                    <a:gd name="connsiteX32" fmla="*/ 814097 w 918006"/>
                    <a:gd name="connsiteY32" fmla="*/ 746003 h 1379844"/>
                    <a:gd name="connsiteX33" fmla="*/ 775131 w 918006"/>
                    <a:gd name="connsiteY33" fmla="*/ 800555 h 1379844"/>
                    <a:gd name="connsiteX34" fmla="*/ 829683 w 918006"/>
                    <a:gd name="connsiteY34" fmla="*/ 972005 h 1379844"/>
                    <a:gd name="connsiteX35" fmla="*/ 801108 w 918006"/>
                    <a:gd name="connsiteY35" fmla="*/ 1133064 h 1379844"/>
                    <a:gd name="connsiteX36" fmla="*/ 788120 w 918006"/>
                    <a:gd name="connsiteY36" fmla="*/ 1255157 h 1379844"/>
                    <a:gd name="connsiteX37" fmla="*/ 832281 w 918006"/>
                    <a:gd name="connsiteY37" fmla="*/ 1379848 h 1379844"/>
                    <a:gd name="connsiteX0" fmla="*/ 832281 w 918006"/>
                    <a:gd name="connsiteY0" fmla="*/ 1379848 h 1379844"/>
                    <a:gd name="connsiteX1" fmla="*/ 24388 w 918006"/>
                    <a:gd name="connsiteY1" fmla="*/ 1286330 h 1379844"/>
                    <a:gd name="connsiteX2" fmla="*/ 8 w 918006"/>
                    <a:gd name="connsiteY2" fmla="*/ 1309354 h 1379844"/>
                    <a:gd name="connsiteX3" fmla="*/ 45170 w 918006"/>
                    <a:gd name="connsiteY3" fmla="*/ 1112282 h 1379844"/>
                    <a:gd name="connsiteX4" fmla="*/ 128297 w 918006"/>
                    <a:gd name="connsiteY4" fmla="*/ 1031753 h 1379844"/>
                    <a:gd name="connsiteX5" fmla="*/ 164665 w 918006"/>
                    <a:gd name="connsiteY5" fmla="*/ 1070719 h 1379844"/>
                    <a:gd name="connsiteX6" fmla="*/ 110113 w 918006"/>
                    <a:gd name="connsiteY6" fmla="*/ 1182421 h 1379844"/>
                    <a:gd name="connsiteX7" fmla="*/ 169860 w 918006"/>
                    <a:gd name="connsiteY7" fmla="*/ 1244766 h 1379844"/>
                    <a:gd name="connsiteX8" fmla="*/ 201032 w 918006"/>
                    <a:gd name="connsiteY8" fmla="*/ 1290924 h 1379844"/>
                    <a:gd name="connsiteX9" fmla="*/ 343908 w 918006"/>
                    <a:gd name="connsiteY9" fmla="*/ 1091501 h 1379844"/>
                    <a:gd name="connsiteX10" fmla="*/ 398460 w 918006"/>
                    <a:gd name="connsiteY10" fmla="*/ 969407 h 1379844"/>
                    <a:gd name="connsiteX11" fmla="*/ 502370 w 918006"/>
                    <a:gd name="connsiteY11" fmla="*/ 881085 h 1379844"/>
                    <a:gd name="connsiteX12" fmla="*/ 502370 w 918006"/>
                    <a:gd name="connsiteY12" fmla="*/ 779773 h 1379844"/>
                    <a:gd name="connsiteX13" fmla="*/ 580301 w 918006"/>
                    <a:gd name="connsiteY13" fmla="*/ 569357 h 1379844"/>
                    <a:gd name="connsiteX14" fmla="*/ 541335 w 918006"/>
                    <a:gd name="connsiteY14" fmla="*/ 413494 h 1379844"/>
                    <a:gd name="connsiteX15" fmla="*/ 489381 w 918006"/>
                    <a:gd name="connsiteY15" fmla="*/ 416091 h 1379844"/>
                    <a:gd name="connsiteX16" fmla="*/ 525749 w 918006"/>
                    <a:gd name="connsiteY16" fmla="*/ 348551 h 1379844"/>
                    <a:gd name="connsiteX17" fmla="*/ 499772 w 918006"/>
                    <a:gd name="connsiteY17" fmla="*/ 275814 h 1379844"/>
                    <a:gd name="connsiteX18" fmla="*/ 554324 w 918006"/>
                    <a:gd name="connsiteY18" fmla="*/ 187491 h 1379844"/>
                    <a:gd name="connsiteX19" fmla="*/ 562117 w 918006"/>
                    <a:gd name="connsiteY19" fmla="*/ 104364 h 1379844"/>
                    <a:gd name="connsiteX20" fmla="*/ 660831 w 918006"/>
                    <a:gd name="connsiteY20" fmla="*/ 169307 h 1379844"/>
                    <a:gd name="connsiteX21" fmla="*/ 710188 w 918006"/>
                    <a:gd name="connsiteY21" fmla="*/ 106962 h 1379844"/>
                    <a:gd name="connsiteX22" fmla="*/ 655635 w 918006"/>
                    <a:gd name="connsiteY22" fmla="*/ 91376 h 1379844"/>
                    <a:gd name="connsiteX23" fmla="*/ 627060 w 918006"/>
                    <a:gd name="connsiteY23" fmla="*/ 34226 h 1379844"/>
                    <a:gd name="connsiteX24" fmla="*/ 686808 w 918006"/>
                    <a:gd name="connsiteY24" fmla="*/ 18639 h 1379844"/>
                    <a:gd name="connsiteX25" fmla="*/ 738763 w 918006"/>
                    <a:gd name="connsiteY25" fmla="*/ 55007 h 1379844"/>
                    <a:gd name="connsiteX26" fmla="*/ 775131 w 918006"/>
                    <a:gd name="connsiteY26" fmla="*/ 205676 h 1379844"/>
                    <a:gd name="connsiteX27" fmla="*/ 855660 w 918006"/>
                    <a:gd name="connsiteY27" fmla="*/ 299194 h 1379844"/>
                    <a:gd name="connsiteX28" fmla="*/ 918006 w 918006"/>
                    <a:gd name="connsiteY28" fmla="*/ 442069 h 1379844"/>
                    <a:gd name="connsiteX29" fmla="*/ 910213 w 918006"/>
                    <a:gd name="connsiteY29" fmla="*/ 566760 h 1379844"/>
                    <a:gd name="connsiteX30" fmla="*/ 866051 w 918006"/>
                    <a:gd name="connsiteY30" fmla="*/ 613519 h 1379844"/>
                    <a:gd name="connsiteX31" fmla="*/ 873845 w 918006"/>
                    <a:gd name="connsiteY31" fmla="*/ 756394 h 1379844"/>
                    <a:gd name="connsiteX32" fmla="*/ 814097 w 918006"/>
                    <a:gd name="connsiteY32" fmla="*/ 746003 h 1379844"/>
                    <a:gd name="connsiteX33" fmla="*/ 775131 w 918006"/>
                    <a:gd name="connsiteY33" fmla="*/ 800555 h 1379844"/>
                    <a:gd name="connsiteX34" fmla="*/ 829683 w 918006"/>
                    <a:gd name="connsiteY34" fmla="*/ 972005 h 1379844"/>
                    <a:gd name="connsiteX35" fmla="*/ 801108 w 918006"/>
                    <a:gd name="connsiteY35" fmla="*/ 1133064 h 1379844"/>
                    <a:gd name="connsiteX36" fmla="*/ 788120 w 918006"/>
                    <a:gd name="connsiteY36" fmla="*/ 1255157 h 1379844"/>
                    <a:gd name="connsiteX37" fmla="*/ 832281 w 918006"/>
                    <a:gd name="connsiteY37" fmla="*/ 1379848 h 1379844"/>
                    <a:gd name="connsiteX0" fmla="*/ 832281 w 918006"/>
                    <a:gd name="connsiteY0" fmla="*/ 1379848 h 2260711"/>
                    <a:gd name="connsiteX1" fmla="*/ 24388 w 918006"/>
                    <a:gd name="connsiteY1" fmla="*/ 1286330 h 2260711"/>
                    <a:gd name="connsiteX2" fmla="*/ 8 w 918006"/>
                    <a:gd name="connsiteY2" fmla="*/ 2260711 h 2260711"/>
                    <a:gd name="connsiteX3" fmla="*/ 45170 w 918006"/>
                    <a:gd name="connsiteY3" fmla="*/ 1112282 h 2260711"/>
                    <a:gd name="connsiteX4" fmla="*/ 128297 w 918006"/>
                    <a:gd name="connsiteY4" fmla="*/ 1031753 h 2260711"/>
                    <a:gd name="connsiteX5" fmla="*/ 164665 w 918006"/>
                    <a:gd name="connsiteY5" fmla="*/ 1070719 h 2260711"/>
                    <a:gd name="connsiteX6" fmla="*/ 110113 w 918006"/>
                    <a:gd name="connsiteY6" fmla="*/ 1182421 h 2260711"/>
                    <a:gd name="connsiteX7" fmla="*/ 169860 w 918006"/>
                    <a:gd name="connsiteY7" fmla="*/ 1244766 h 2260711"/>
                    <a:gd name="connsiteX8" fmla="*/ 201032 w 918006"/>
                    <a:gd name="connsiteY8" fmla="*/ 1290924 h 2260711"/>
                    <a:gd name="connsiteX9" fmla="*/ 343908 w 918006"/>
                    <a:gd name="connsiteY9" fmla="*/ 1091501 h 2260711"/>
                    <a:gd name="connsiteX10" fmla="*/ 398460 w 918006"/>
                    <a:gd name="connsiteY10" fmla="*/ 969407 h 2260711"/>
                    <a:gd name="connsiteX11" fmla="*/ 502370 w 918006"/>
                    <a:gd name="connsiteY11" fmla="*/ 881085 h 2260711"/>
                    <a:gd name="connsiteX12" fmla="*/ 502370 w 918006"/>
                    <a:gd name="connsiteY12" fmla="*/ 779773 h 2260711"/>
                    <a:gd name="connsiteX13" fmla="*/ 580301 w 918006"/>
                    <a:gd name="connsiteY13" fmla="*/ 569357 h 2260711"/>
                    <a:gd name="connsiteX14" fmla="*/ 541335 w 918006"/>
                    <a:gd name="connsiteY14" fmla="*/ 413494 h 2260711"/>
                    <a:gd name="connsiteX15" fmla="*/ 489381 w 918006"/>
                    <a:gd name="connsiteY15" fmla="*/ 416091 h 2260711"/>
                    <a:gd name="connsiteX16" fmla="*/ 525749 w 918006"/>
                    <a:gd name="connsiteY16" fmla="*/ 348551 h 2260711"/>
                    <a:gd name="connsiteX17" fmla="*/ 499772 w 918006"/>
                    <a:gd name="connsiteY17" fmla="*/ 275814 h 2260711"/>
                    <a:gd name="connsiteX18" fmla="*/ 554324 w 918006"/>
                    <a:gd name="connsiteY18" fmla="*/ 187491 h 2260711"/>
                    <a:gd name="connsiteX19" fmla="*/ 562117 w 918006"/>
                    <a:gd name="connsiteY19" fmla="*/ 104364 h 2260711"/>
                    <a:gd name="connsiteX20" fmla="*/ 660831 w 918006"/>
                    <a:gd name="connsiteY20" fmla="*/ 169307 h 2260711"/>
                    <a:gd name="connsiteX21" fmla="*/ 710188 w 918006"/>
                    <a:gd name="connsiteY21" fmla="*/ 106962 h 2260711"/>
                    <a:gd name="connsiteX22" fmla="*/ 655635 w 918006"/>
                    <a:gd name="connsiteY22" fmla="*/ 91376 h 2260711"/>
                    <a:gd name="connsiteX23" fmla="*/ 627060 w 918006"/>
                    <a:gd name="connsiteY23" fmla="*/ 34226 h 2260711"/>
                    <a:gd name="connsiteX24" fmla="*/ 686808 w 918006"/>
                    <a:gd name="connsiteY24" fmla="*/ 18639 h 2260711"/>
                    <a:gd name="connsiteX25" fmla="*/ 738763 w 918006"/>
                    <a:gd name="connsiteY25" fmla="*/ 55007 h 2260711"/>
                    <a:gd name="connsiteX26" fmla="*/ 775131 w 918006"/>
                    <a:gd name="connsiteY26" fmla="*/ 205676 h 2260711"/>
                    <a:gd name="connsiteX27" fmla="*/ 855660 w 918006"/>
                    <a:gd name="connsiteY27" fmla="*/ 299194 h 2260711"/>
                    <a:gd name="connsiteX28" fmla="*/ 918006 w 918006"/>
                    <a:gd name="connsiteY28" fmla="*/ 442069 h 2260711"/>
                    <a:gd name="connsiteX29" fmla="*/ 910213 w 918006"/>
                    <a:gd name="connsiteY29" fmla="*/ 566760 h 2260711"/>
                    <a:gd name="connsiteX30" fmla="*/ 866051 w 918006"/>
                    <a:gd name="connsiteY30" fmla="*/ 613519 h 2260711"/>
                    <a:gd name="connsiteX31" fmla="*/ 873845 w 918006"/>
                    <a:gd name="connsiteY31" fmla="*/ 756394 h 2260711"/>
                    <a:gd name="connsiteX32" fmla="*/ 814097 w 918006"/>
                    <a:gd name="connsiteY32" fmla="*/ 746003 h 2260711"/>
                    <a:gd name="connsiteX33" fmla="*/ 775131 w 918006"/>
                    <a:gd name="connsiteY33" fmla="*/ 800555 h 2260711"/>
                    <a:gd name="connsiteX34" fmla="*/ 829683 w 918006"/>
                    <a:gd name="connsiteY34" fmla="*/ 972005 h 2260711"/>
                    <a:gd name="connsiteX35" fmla="*/ 801108 w 918006"/>
                    <a:gd name="connsiteY35" fmla="*/ 1133064 h 2260711"/>
                    <a:gd name="connsiteX36" fmla="*/ 788120 w 918006"/>
                    <a:gd name="connsiteY36" fmla="*/ 1255157 h 2260711"/>
                    <a:gd name="connsiteX37" fmla="*/ 832281 w 918006"/>
                    <a:gd name="connsiteY37" fmla="*/ 1379848 h 2260711"/>
                    <a:gd name="connsiteX0" fmla="*/ 807893 w 893618"/>
                    <a:gd name="connsiteY0" fmla="*/ 1379848 h 1379844"/>
                    <a:gd name="connsiteX1" fmla="*/ 0 w 893618"/>
                    <a:gd name="connsiteY1" fmla="*/ 1286330 h 1379844"/>
                    <a:gd name="connsiteX2" fmla="*/ 20782 w 893618"/>
                    <a:gd name="connsiteY2" fmla="*/ 1112282 h 1379844"/>
                    <a:gd name="connsiteX3" fmla="*/ 103909 w 893618"/>
                    <a:gd name="connsiteY3" fmla="*/ 1031753 h 1379844"/>
                    <a:gd name="connsiteX4" fmla="*/ 140277 w 893618"/>
                    <a:gd name="connsiteY4" fmla="*/ 1070719 h 1379844"/>
                    <a:gd name="connsiteX5" fmla="*/ 85725 w 893618"/>
                    <a:gd name="connsiteY5" fmla="*/ 1182421 h 1379844"/>
                    <a:gd name="connsiteX6" fmla="*/ 145472 w 893618"/>
                    <a:gd name="connsiteY6" fmla="*/ 1244766 h 1379844"/>
                    <a:gd name="connsiteX7" fmla="*/ 176644 w 893618"/>
                    <a:gd name="connsiteY7" fmla="*/ 1290924 h 1379844"/>
                    <a:gd name="connsiteX8" fmla="*/ 319520 w 893618"/>
                    <a:gd name="connsiteY8" fmla="*/ 1091501 h 1379844"/>
                    <a:gd name="connsiteX9" fmla="*/ 374072 w 893618"/>
                    <a:gd name="connsiteY9" fmla="*/ 969407 h 1379844"/>
                    <a:gd name="connsiteX10" fmla="*/ 477982 w 893618"/>
                    <a:gd name="connsiteY10" fmla="*/ 881085 h 1379844"/>
                    <a:gd name="connsiteX11" fmla="*/ 477982 w 893618"/>
                    <a:gd name="connsiteY11" fmla="*/ 779773 h 1379844"/>
                    <a:gd name="connsiteX12" fmla="*/ 555913 w 893618"/>
                    <a:gd name="connsiteY12" fmla="*/ 569357 h 1379844"/>
                    <a:gd name="connsiteX13" fmla="*/ 516947 w 893618"/>
                    <a:gd name="connsiteY13" fmla="*/ 413494 h 1379844"/>
                    <a:gd name="connsiteX14" fmla="*/ 464993 w 893618"/>
                    <a:gd name="connsiteY14" fmla="*/ 416091 h 1379844"/>
                    <a:gd name="connsiteX15" fmla="*/ 501361 w 893618"/>
                    <a:gd name="connsiteY15" fmla="*/ 348551 h 1379844"/>
                    <a:gd name="connsiteX16" fmla="*/ 475384 w 893618"/>
                    <a:gd name="connsiteY16" fmla="*/ 275814 h 1379844"/>
                    <a:gd name="connsiteX17" fmla="*/ 529936 w 893618"/>
                    <a:gd name="connsiteY17" fmla="*/ 187491 h 1379844"/>
                    <a:gd name="connsiteX18" fmla="*/ 537729 w 893618"/>
                    <a:gd name="connsiteY18" fmla="*/ 104364 h 1379844"/>
                    <a:gd name="connsiteX19" fmla="*/ 636443 w 893618"/>
                    <a:gd name="connsiteY19" fmla="*/ 169307 h 1379844"/>
                    <a:gd name="connsiteX20" fmla="*/ 685800 w 893618"/>
                    <a:gd name="connsiteY20" fmla="*/ 106962 h 1379844"/>
                    <a:gd name="connsiteX21" fmla="*/ 631247 w 893618"/>
                    <a:gd name="connsiteY21" fmla="*/ 91376 h 1379844"/>
                    <a:gd name="connsiteX22" fmla="*/ 602672 w 893618"/>
                    <a:gd name="connsiteY22" fmla="*/ 34226 h 1379844"/>
                    <a:gd name="connsiteX23" fmla="*/ 662420 w 893618"/>
                    <a:gd name="connsiteY23" fmla="*/ 18639 h 1379844"/>
                    <a:gd name="connsiteX24" fmla="*/ 714375 w 893618"/>
                    <a:gd name="connsiteY24" fmla="*/ 55007 h 1379844"/>
                    <a:gd name="connsiteX25" fmla="*/ 750743 w 893618"/>
                    <a:gd name="connsiteY25" fmla="*/ 205676 h 1379844"/>
                    <a:gd name="connsiteX26" fmla="*/ 831272 w 893618"/>
                    <a:gd name="connsiteY26" fmla="*/ 299194 h 1379844"/>
                    <a:gd name="connsiteX27" fmla="*/ 893618 w 893618"/>
                    <a:gd name="connsiteY27" fmla="*/ 442069 h 1379844"/>
                    <a:gd name="connsiteX28" fmla="*/ 885825 w 893618"/>
                    <a:gd name="connsiteY28" fmla="*/ 566760 h 1379844"/>
                    <a:gd name="connsiteX29" fmla="*/ 841663 w 893618"/>
                    <a:gd name="connsiteY29" fmla="*/ 613519 h 1379844"/>
                    <a:gd name="connsiteX30" fmla="*/ 849457 w 893618"/>
                    <a:gd name="connsiteY30" fmla="*/ 756394 h 1379844"/>
                    <a:gd name="connsiteX31" fmla="*/ 789709 w 893618"/>
                    <a:gd name="connsiteY31" fmla="*/ 746003 h 1379844"/>
                    <a:gd name="connsiteX32" fmla="*/ 750743 w 893618"/>
                    <a:gd name="connsiteY32" fmla="*/ 800555 h 1379844"/>
                    <a:gd name="connsiteX33" fmla="*/ 805295 w 893618"/>
                    <a:gd name="connsiteY33" fmla="*/ 972005 h 1379844"/>
                    <a:gd name="connsiteX34" fmla="*/ 776720 w 893618"/>
                    <a:gd name="connsiteY34" fmla="*/ 1133064 h 1379844"/>
                    <a:gd name="connsiteX35" fmla="*/ 763732 w 893618"/>
                    <a:gd name="connsiteY35" fmla="*/ 1255157 h 1379844"/>
                    <a:gd name="connsiteX36" fmla="*/ 807893 w 893618"/>
                    <a:gd name="connsiteY36" fmla="*/ 1379848 h 1379844"/>
                    <a:gd name="connsiteX0" fmla="*/ 836549 w 922274"/>
                    <a:gd name="connsiteY0" fmla="*/ 1379848 h 1906787"/>
                    <a:gd name="connsiteX1" fmla="*/ 0 w 922274"/>
                    <a:gd name="connsiteY1" fmla="*/ 1906787 h 1906787"/>
                    <a:gd name="connsiteX2" fmla="*/ 49438 w 922274"/>
                    <a:gd name="connsiteY2" fmla="*/ 1112282 h 1906787"/>
                    <a:gd name="connsiteX3" fmla="*/ 132565 w 922274"/>
                    <a:gd name="connsiteY3" fmla="*/ 1031753 h 1906787"/>
                    <a:gd name="connsiteX4" fmla="*/ 168933 w 922274"/>
                    <a:gd name="connsiteY4" fmla="*/ 1070719 h 1906787"/>
                    <a:gd name="connsiteX5" fmla="*/ 114381 w 922274"/>
                    <a:gd name="connsiteY5" fmla="*/ 1182421 h 1906787"/>
                    <a:gd name="connsiteX6" fmla="*/ 174128 w 922274"/>
                    <a:gd name="connsiteY6" fmla="*/ 1244766 h 1906787"/>
                    <a:gd name="connsiteX7" fmla="*/ 205300 w 922274"/>
                    <a:gd name="connsiteY7" fmla="*/ 1290924 h 1906787"/>
                    <a:gd name="connsiteX8" fmla="*/ 348176 w 922274"/>
                    <a:gd name="connsiteY8" fmla="*/ 1091501 h 1906787"/>
                    <a:gd name="connsiteX9" fmla="*/ 402728 w 922274"/>
                    <a:gd name="connsiteY9" fmla="*/ 969407 h 1906787"/>
                    <a:gd name="connsiteX10" fmla="*/ 506638 w 922274"/>
                    <a:gd name="connsiteY10" fmla="*/ 881085 h 1906787"/>
                    <a:gd name="connsiteX11" fmla="*/ 506638 w 922274"/>
                    <a:gd name="connsiteY11" fmla="*/ 779773 h 1906787"/>
                    <a:gd name="connsiteX12" fmla="*/ 584569 w 922274"/>
                    <a:gd name="connsiteY12" fmla="*/ 569357 h 1906787"/>
                    <a:gd name="connsiteX13" fmla="*/ 545603 w 922274"/>
                    <a:gd name="connsiteY13" fmla="*/ 413494 h 1906787"/>
                    <a:gd name="connsiteX14" fmla="*/ 493649 w 922274"/>
                    <a:gd name="connsiteY14" fmla="*/ 416091 h 1906787"/>
                    <a:gd name="connsiteX15" fmla="*/ 530017 w 922274"/>
                    <a:gd name="connsiteY15" fmla="*/ 348551 h 1906787"/>
                    <a:gd name="connsiteX16" fmla="*/ 504040 w 922274"/>
                    <a:gd name="connsiteY16" fmla="*/ 275814 h 1906787"/>
                    <a:gd name="connsiteX17" fmla="*/ 558592 w 922274"/>
                    <a:gd name="connsiteY17" fmla="*/ 187491 h 1906787"/>
                    <a:gd name="connsiteX18" fmla="*/ 566385 w 922274"/>
                    <a:gd name="connsiteY18" fmla="*/ 104364 h 1906787"/>
                    <a:gd name="connsiteX19" fmla="*/ 665099 w 922274"/>
                    <a:gd name="connsiteY19" fmla="*/ 169307 h 1906787"/>
                    <a:gd name="connsiteX20" fmla="*/ 714456 w 922274"/>
                    <a:gd name="connsiteY20" fmla="*/ 106962 h 1906787"/>
                    <a:gd name="connsiteX21" fmla="*/ 659903 w 922274"/>
                    <a:gd name="connsiteY21" fmla="*/ 91376 h 1906787"/>
                    <a:gd name="connsiteX22" fmla="*/ 631328 w 922274"/>
                    <a:gd name="connsiteY22" fmla="*/ 34226 h 1906787"/>
                    <a:gd name="connsiteX23" fmla="*/ 691076 w 922274"/>
                    <a:gd name="connsiteY23" fmla="*/ 18639 h 1906787"/>
                    <a:gd name="connsiteX24" fmla="*/ 743031 w 922274"/>
                    <a:gd name="connsiteY24" fmla="*/ 55007 h 1906787"/>
                    <a:gd name="connsiteX25" fmla="*/ 779399 w 922274"/>
                    <a:gd name="connsiteY25" fmla="*/ 205676 h 1906787"/>
                    <a:gd name="connsiteX26" fmla="*/ 859928 w 922274"/>
                    <a:gd name="connsiteY26" fmla="*/ 299194 h 1906787"/>
                    <a:gd name="connsiteX27" fmla="*/ 922274 w 922274"/>
                    <a:gd name="connsiteY27" fmla="*/ 442069 h 1906787"/>
                    <a:gd name="connsiteX28" fmla="*/ 914481 w 922274"/>
                    <a:gd name="connsiteY28" fmla="*/ 566760 h 1906787"/>
                    <a:gd name="connsiteX29" fmla="*/ 870319 w 922274"/>
                    <a:gd name="connsiteY29" fmla="*/ 613519 h 1906787"/>
                    <a:gd name="connsiteX30" fmla="*/ 878113 w 922274"/>
                    <a:gd name="connsiteY30" fmla="*/ 756394 h 1906787"/>
                    <a:gd name="connsiteX31" fmla="*/ 818365 w 922274"/>
                    <a:gd name="connsiteY31" fmla="*/ 746003 h 1906787"/>
                    <a:gd name="connsiteX32" fmla="*/ 779399 w 922274"/>
                    <a:gd name="connsiteY32" fmla="*/ 800555 h 1906787"/>
                    <a:gd name="connsiteX33" fmla="*/ 833951 w 922274"/>
                    <a:gd name="connsiteY33" fmla="*/ 972005 h 1906787"/>
                    <a:gd name="connsiteX34" fmla="*/ 805376 w 922274"/>
                    <a:gd name="connsiteY34" fmla="*/ 1133064 h 1906787"/>
                    <a:gd name="connsiteX35" fmla="*/ 792388 w 922274"/>
                    <a:gd name="connsiteY35" fmla="*/ 1255157 h 1906787"/>
                    <a:gd name="connsiteX36" fmla="*/ 836549 w 922274"/>
                    <a:gd name="connsiteY36" fmla="*/ 1379848 h 1906787"/>
                    <a:gd name="connsiteX0" fmla="*/ 807893 w 893618"/>
                    <a:gd name="connsiteY0" fmla="*/ 1379848 h 1379844"/>
                    <a:gd name="connsiteX1" fmla="*/ 0 w 893618"/>
                    <a:gd name="connsiteY1" fmla="*/ 1348377 h 1379844"/>
                    <a:gd name="connsiteX2" fmla="*/ 20782 w 893618"/>
                    <a:gd name="connsiteY2" fmla="*/ 1112282 h 1379844"/>
                    <a:gd name="connsiteX3" fmla="*/ 103909 w 893618"/>
                    <a:gd name="connsiteY3" fmla="*/ 1031753 h 1379844"/>
                    <a:gd name="connsiteX4" fmla="*/ 140277 w 893618"/>
                    <a:gd name="connsiteY4" fmla="*/ 1070719 h 1379844"/>
                    <a:gd name="connsiteX5" fmla="*/ 85725 w 893618"/>
                    <a:gd name="connsiteY5" fmla="*/ 1182421 h 1379844"/>
                    <a:gd name="connsiteX6" fmla="*/ 145472 w 893618"/>
                    <a:gd name="connsiteY6" fmla="*/ 1244766 h 1379844"/>
                    <a:gd name="connsiteX7" fmla="*/ 176644 w 893618"/>
                    <a:gd name="connsiteY7" fmla="*/ 1290924 h 1379844"/>
                    <a:gd name="connsiteX8" fmla="*/ 319520 w 893618"/>
                    <a:gd name="connsiteY8" fmla="*/ 1091501 h 1379844"/>
                    <a:gd name="connsiteX9" fmla="*/ 374072 w 893618"/>
                    <a:gd name="connsiteY9" fmla="*/ 969407 h 1379844"/>
                    <a:gd name="connsiteX10" fmla="*/ 477982 w 893618"/>
                    <a:gd name="connsiteY10" fmla="*/ 881085 h 1379844"/>
                    <a:gd name="connsiteX11" fmla="*/ 477982 w 893618"/>
                    <a:gd name="connsiteY11" fmla="*/ 779773 h 1379844"/>
                    <a:gd name="connsiteX12" fmla="*/ 555913 w 893618"/>
                    <a:gd name="connsiteY12" fmla="*/ 569357 h 1379844"/>
                    <a:gd name="connsiteX13" fmla="*/ 516947 w 893618"/>
                    <a:gd name="connsiteY13" fmla="*/ 413494 h 1379844"/>
                    <a:gd name="connsiteX14" fmla="*/ 464993 w 893618"/>
                    <a:gd name="connsiteY14" fmla="*/ 416091 h 1379844"/>
                    <a:gd name="connsiteX15" fmla="*/ 501361 w 893618"/>
                    <a:gd name="connsiteY15" fmla="*/ 348551 h 1379844"/>
                    <a:gd name="connsiteX16" fmla="*/ 475384 w 893618"/>
                    <a:gd name="connsiteY16" fmla="*/ 275814 h 1379844"/>
                    <a:gd name="connsiteX17" fmla="*/ 529936 w 893618"/>
                    <a:gd name="connsiteY17" fmla="*/ 187491 h 1379844"/>
                    <a:gd name="connsiteX18" fmla="*/ 537729 w 893618"/>
                    <a:gd name="connsiteY18" fmla="*/ 104364 h 1379844"/>
                    <a:gd name="connsiteX19" fmla="*/ 636443 w 893618"/>
                    <a:gd name="connsiteY19" fmla="*/ 169307 h 1379844"/>
                    <a:gd name="connsiteX20" fmla="*/ 685800 w 893618"/>
                    <a:gd name="connsiteY20" fmla="*/ 106962 h 1379844"/>
                    <a:gd name="connsiteX21" fmla="*/ 631247 w 893618"/>
                    <a:gd name="connsiteY21" fmla="*/ 91376 h 1379844"/>
                    <a:gd name="connsiteX22" fmla="*/ 602672 w 893618"/>
                    <a:gd name="connsiteY22" fmla="*/ 34226 h 1379844"/>
                    <a:gd name="connsiteX23" fmla="*/ 662420 w 893618"/>
                    <a:gd name="connsiteY23" fmla="*/ 18639 h 1379844"/>
                    <a:gd name="connsiteX24" fmla="*/ 714375 w 893618"/>
                    <a:gd name="connsiteY24" fmla="*/ 55007 h 1379844"/>
                    <a:gd name="connsiteX25" fmla="*/ 750743 w 893618"/>
                    <a:gd name="connsiteY25" fmla="*/ 205676 h 1379844"/>
                    <a:gd name="connsiteX26" fmla="*/ 831272 w 893618"/>
                    <a:gd name="connsiteY26" fmla="*/ 299194 h 1379844"/>
                    <a:gd name="connsiteX27" fmla="*/ 893618 w 893618"/>
                    <a:gd name="connsiteY27" fmla="*/ 442069 h 1379844"/>
                    <a:gd name="connsiteX28" fmla="*/ 885825 w 893618"/>
                    <a:gd name="connsiteY28" fmla="*/ 566760 h 1379844"/>
                    <a:gd name="connsiteX29" fmla="*/ 841663 w 893618"/>
                    <a:gd name="connsiteY29" fmla="*/ 613519 h 1379844"/>
                    <a:gd name="connsiteX30" fmla="*/ 849457 w 893618"/>
                    <a:gd name="connsiteY30" fmla="*/ 756394 h 1379844"/>
                    <a:gd name="connsiteX31" fmla="*/ 789709 w 893618"/>
                    <a:gd name="connsiteY31" fmla="*/ 746003 h 1379844"/>
                    <a:gd name="connsiteX32" fmla="*/ 750743 w 893618"/>
                    <a:gd name="connsiteY32" fmla="*/ 800555 h 1379844"/>
                    <a:gd name="connsiteX33" fmla="*/ 805295 w 893618"/>
                    <a:gd name="connsiteY33" fmla="*/ 972005 h 1379844"/>
                    <a:gd name="connsiteX34" fmla="*/ 776720 w 893618"/>
                    <a:gd name="connsiteY34" fmla="*/ 1133064 h 1379844"/>
                    <a:gd name="connsiteX35" fmla="*/ 763732 w 893618"/>
                    <a:gd name="connsiteY35" fmla="*/ 1255157 h 1379844"/>
                    <a:gd name="connsiteX36" fmla="*/ 807893 w 893618"/>
                    <a:gd name="connsiteY36" fmla="*/ 1379848 h 137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893618" h="1379844">
                      <a:moveTo>
                        <a:pt x="807893" y="1379848"/>
                      </a:moveTo>
                      <a:lnTo>
                        <a:pt x="0" y="1348377"/>
                      </a:lnTo>
                      <a:lnTo>
                        <a:pt x="20782" y="1112282"/>
                      </a:lnTo>
                      <a:lnTo>
                        <a:pt x="103909" y="1031753"/>
                      </a:lnTo>
                      <a:lnTo>
                        <a:pt x="140277" y="1070719"/>
                      </a:lnTo>
                      <a:lnTo>
                        <a:pt x="85725" y="1182421"/>
                      </a:lnTo>
                      <a:lnTo>
                        <a:pt x="145472" y="1244766"/>
                      </a:lnTo>
                      <a:lnTo>
                        <a:pt x="176644" y="1290924"/>
                      </a:lnTo>
                      <a:cubicBezTo>
                        <a:pt x="206951" y="1261483"/>
                        <a:pt x="289213" y="1120942"/>
                        <a:pt x="319520" y="1091501"/>
                      </a:cubicBezTo>
                      <a:lnTo>
                        <a:pt x="374072" y="969407"/>
                      </a:lnTo>
                      <a:lnTo>
                        <a:pt x="477982" y="881085"/>
                      </a:lnTo>
                      <a:lnTo>
                        <a:pt x="477982" y="779773"/>
                      </a:lnTo>
                      <a:lnTo>
                        <a:pt x="555913" y="569357"/>
                      </a:lnTo>
                      <a:lnTo>
                        <a:pt x="516947" y="413494"/>
                      </a:lnTo>
                      <a:lnTo>
                        <a:pt x="464993" y="416091"/>
                      </a:lnTo>
                      <a:lnTo>
                        <a:pt x="501361" y="348551"/>
                      </a:lnTo>
                      <a:lnTo>
                        <a:pt x="475384" y="275814"/>
                      </a:lnTo>
                      <a:cubicBezTo>
                        <a:pt x="475384" y="248105"/>
                        <a:pt x="519545" y="216066"/>
                        <a:pt x="529936" y="187491"/>
                      </a:cubicBezTo>
                      <a:cubicBezTo>
                        <a:pt x="540327" y="158916"/>
                        <a:pt x="515215" y="106529"/>
                        <a:pt x="537729" y="104364"/>
                      </a:cubicBezTo>
                      <a:cubicBezTo>
                        <a:pt x="558944" y="72758"/>
                        <a:pt x="625619" y="180997"/>
                        <a:pt x="636443" y="169307"/>
                      </a:cubicBezTo>
                      <a:cubicBezTo>
                        <a:pt x="651163" y="169740"/>
                        <a:pt x="691428" y="129475"/>
                        <a:pt x="685800" y="106962"/>
                      </a:cubicBezTo>
                      <a:cubicBezTo>
                        <a:pt x="687099" y="90077"/>
                        <a:pt x="645102" y="103499"/>
                        <a:pt x="631247" y="91376"/>
                      </a:cubicBezTo>
                      <a:cubicBezTo>
                        <a:pt x="617392" y="79253"/>
                        <a:pt x="599641" y="42452"/>
                        <a:pt x="602672" y="34226"/>
                      </a:cubicBezTo>
                      <a:cubicBezTo>
                        <a:pt x="623454" y="19939"/>
                        <a:pt x="623887" y="-25089"/>
                        <a:pt x="662420" y="18639"/>
                      </a:cubicBezTo>
                      <a:cubicBezTo>
                        <a:pt x="673677" y="35091"/>
                        <a:pt x="703118" y="38555"/>
                        <a:pt x="714375" y="55007"/>
                      </a:cubicBezTo>
                      <a:cubicBezTo>
                        <a:pt x="736023" y="99168"/>
                        <a:pt x="729095" y="161515"/>
                        <a:pt x="750743" y="205676"/>
                      </a:cubicBezTo>
                      <a:lnTo>
                        <a:pt x="831272" y="299194"/>
                      </a:lnTo>
                      <a:lnTo>
                        <a:pt x="893618" y="442069"/>
                      </a:lnTo>
                      <a:lnTo>
                        <a:pt x="885825" y="566760"/>
                      </a:lnTo>
                      <a:lnTo>
                        <a:pt x="841663" y="613519"/>
                      </a:lnTo>
                      <a:lnTo>
                        <a:pt x="849457" y="756394"/>
                      </a:lnTo>
                      <a:cubicBezTo>
                        <a:pt x="832139" y="762455"/>
                        <a:pt x="807027" y="739942"/>
                        <a:pt x="789709" y="746003"/>
                      </a:cubicBezTo>
                      <a:lnTo>
                        <a:pt x="750743" y="800555"/>
                      </a:lnTo>
                      <a:lnTo>
                        <a:pt x="805295" y="972005"/>
                      </a:lnTo>
                      <a:lnTo>
                        <a:pt x="776720" y="1133064"/>
                      </a:lnTo>
                      <a:lnTo>
                        <a:pt x="763732" y="1255157"/>
                      </a:lnTo>
                      <a:lnTo>
                        <a:pt x="807893" y="1379848"/>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6" name="Freeform: Shape 215">
                  <a:extLst>
                    <a:ext uri="{FF2B5EF4-FFF2-40B4-BE49-F238E27FC236}">
                      <a16:creationId xmlns:a16="http://schemas.microsoft.com/office/drawing/2014/main" id="{00BF0C34-F352-4E2A-B57C-399770580B6E}"/>
                    </a:ext>
                  </a:extLst>
                </p:cNvPr>
                <p:cNvSpPr/>
                <p:nvPr/>
              </p:nvSpPr>
              <p:spPr>
                <a:xfrm>
                  <a:off x="10897404" y="5818930"/>
                  <a:ext cx="117329" cy="117245"/>
                </a:xfrm>
                <a:custGeom>
                  <a:avLst/>
                  <a:gdLst>
                    <a:gd name="connsiteX0" fmla="*/ 88323 w 937780"/>
                    <a:gd name="connsiteY0" fmla="*/ 1018309 h 1018309"/>
                    <a:gd name="connsiteX1" fmla="*/ 62346 w 937780"/>
                    <a:gd name="connsiteY1" fmla="*/ 963757 h 1018309"/>
                    <a:gd name="connsiteX2" fmla="*/ 70139 w 937780"/>
                    <a:gd name="connsiteY2" fmla="*/ 852055 h 1018309"/>
                    <a:gd name="connsiteX3" fmla="*/ 7793 w 937780"/>
                    <a:gd name="connsiteY3" fmla="*/ 820882 h 1018309"/>
                    <a:gd name="connsiteX4" fmla="*/ 0 w 937780"/>
                    <a:gd name="connsiteY4" fmla="*/ 742950 h 1018309"/>
                    <a:gd name="connsiteX5" fmla="*/ 90921 w 937780"/>
                    <a:gd name="connsiteY5" fmla="*/ 641639 h 1018309"/>
                    <a:gd name="connsiteX6" fmla="*/ 51955 w 937780"/>
                    <a:gd name="connsiteY6" fmla="*/ 529937 h 1018309"/>
                    <a:gd name="connsiteX7" fmla="*/ 181841 w 937780"/>
                    <a:gd name="connsiteY7" fmla="*/ 555914 h 1018309"/>
                    <a:gd name="connsiteX8" fmla="*/ 228600 w 937780"/>
                    <a:gd name="connsiteY8" fmla="*/ 537730 h 1018309"/>
                    <a:gd name="connsiteX9" fmla="*/ 194830 w 937780"/>
                    <a:gd name="connsiteY9" fmla="*/ 418234 h 1018309"/>
                    <a:gd name="connsiteX10" fmla="*/ 231198 w 937780"/>
                    <a:gd name="connsiteY10" fmla="*/ 267566 h 1018309"/>
                    <a:gd name="connsiteX11" fmla="*/ 181841 w 937780"/>
                    <a:gd name="connsiteY11" fmla="*/ 114300 h 1018309"/>
                    <a:gd name="connsiteX12" fmla="*/ 202623 w 937780"/>
                    <a:gd name="connsiteY12" fmla="*/ 0 h 1018309"/>
                    <a:gd name="connsiteX13" fmla="*/ 428625 w 937780"/>
                    <a:gd name="connsiteY13" fmla="*/ 189634 h 1018309"/>
                    <a:gd name="connsiteX14" fmla="*/ 584489 w 937780"/>
                    <a:gd name="connsiteY14" fmla="*/ 270164 h 1018309"/>
                    <a:gd name="connsiteX15" fmla="*/ 610466 w 937780"/>
                    <a:gd name="connsiteY15" fmla="*/ 275359 h 1018309"/>
                    <a:gd name="connsiteX16" fmla="*/ 631248 w 937780"/>
                    <a:gd name="connsiteY16" fmla="*/ 249382 h 1018309"/>
                    <a:gd name="connsiteX17" fmla="*/ 698789 w 937780"/>
                    <a:gd name="connsiteY17" fmla="*/ 309130 h 1018309"/>
                    <a:gd name="connsiteX18" fmla="*/ 810491 w 937780"/>
                    <a:gd name="connsiteY18" fmla="*/ 174048 h 1018309"/>
                    <a:gd name="connsiteX19" fmla="*/ 810491 w 937780"/>
                    <a:gd name="connsiteY19" fmla="*/ 335107 h 1018309"/>
                    <a:gd name="connsiteX20" fmla="*/ 888423 w 937780"/>
                    <a:gd name="connsiteY20" fmla="*/ 413039 h 1018309"/>
                    <a:gd name="connsiteX21" fmla="*/ 937780 w 937780"/>
                    <a:gd name="connsiteY21" fmla="*/ 371475 h 1018309"/>
                    <a:gd name="connsiteX22" fmla="*/ 852055 w 937780"/>
                    <a:gd name="connsiteY22" fmla="*/ 475384 h 1018309"/>
                    <a:gd name="connsiteX23" fmla="*/ 807893 w 937780"/>
                    <a:gd name="connsiteY23" fmla="*/ 522144 h 1018309"/>
                    <a:gd name="connsiteX24" fmla="*/ 709180 w 937780"/>
                    <a:gd name="connsiteY24" fmla="*/ 519546 h 1018309"/>
                    <a:gd name="connsiteX25" fmla="*/ 587086 w 937780"/>
                    <a:gd name="connsiteY25" fmla="*/ 670214 h 1018309"/>
                    <a:gd name="connsiteX26" fmla="*/ 587086 w 937780"/>
                    <a:gd name="connsiteY26" fmla="*/ 797503 h 1018309"/>
                    <a:gd name="connsiteX27" fmla="*/ 340302 w 937780"/>
                    <a:gd name="connsiteY27" fmla="*/ 714375 h 1018309"/>
                    <a:gd name="connsiteX28" fmla="*/ 267566 w 937780"/>
                    <a:gd name="connsiteY28" fmla="*/ 688398 h 1018309"/>
                    <a:gd name="connsiteX29" fmla="*/ 192232 w 937780"/>
                    <a:gd name="connsiteY29" fmla="*/ 776721 h 1018309"/>
                    <a:gd name="connsiteX30" fmla="*/ 150668 w 937780"/>
                    <a:gd name="connsiteY30" fmla="*/ 724766 h 1018309"/>
                    <a:gd name="connsiteX31" fmla="*/ 103909 w 937780"/>
                    <a:gd name="connsiteY31" fmla="*/ 768928 h 1018309"/>
                    <a:gd name="connsiteX32" fmla="*/ 161059 w 937780"/>
                    <a:gd name="connsiteY32" fmla="*/ 818284 h 1018309"/>
                    <a:gd name="connsiteX33" fmla="*/ 270164 w 937780"/>
                    <a:gd name="connsiteY33" fmla="*/ 893619 h 1018309"/>
                    <a:gd name="connsiteX34" fmla="*/ 174048 w 937780"/>
                    <a:gd name="connsiteY34" fmla="*/ 901412 h 1018309"/>
                    <a:gd name="connsiteX35" fmla="*/ 129886 w 937780"/>
                    <a:gd name="connsiteY35" fmla="*/ 987137 h 1018309"/>
                    <a:gd name="connsiteX36" fmla="*/ 88323 w 937780"/>
                    <a:gd name="connsiteY36" fmla="*/ 1018309 h 1018309"/>
                    <a:gd name="connsiteX0" fmla="*/ 88323 w 937780"/>
                    <a:gd name="connsiteY0" fmla="*/ 1018309 h 1018309"/>
                    <a:gd name="connsiteX1" fmla="*/ 62346 w 937780"/>
                    <a:gd name="connsiteY1" fmla="*/ 963757 h 1018309"/>
                    <a:gd name="connsiteX2" fmla="*/ 70139 w 937780"/>
                    <a:gd name="connsiteY2" fmla="*/ 852055 h 1018309"/>
                    <a:gd name="connsiteX3" fmla="*/ 7793 w 937780"/>
                    <a:gd name="connsiteY3" fmla="*/ 820882 h 1018309"/>
                    <a:gd name="connsiteX4" fmla="*/ 0 w 937780"/>
                    <a:gd name="connsiteY4" fmla="*/ 742950 h 1018309"/>
                    <a:gd name="connsiteX5" fmla="*/ 90921 w 937780"/>
                    <a:gd name="connsiteY5" fmla="*/ 641639 h 1018309"/>
                    <a:gd name="connsiteX6" fmla="*/ 51955 w 937780"/>
                    <a:gd name="connsiteY6" fmla="*/ 529937 h 1018309"/>
                    <a:gd name="connsiteX7" fmla="*/ 181841 w 937780"/>
                    <a:gd name="connsiteY7" fmla="*/ 555914 h 1018309"/>
                    <a:gd name="connsiteX8" fmla="*/ 228600 w 937780"/>
                    <a:gd name="connsiteY8" fmla="*/ 537730 h 1018309"/>
                    <a:gd name="connsiteX9" fmla="*/ 194830 w 937780"/>
                    <a:gd name="connsiteY9" fmla="*/ 418234 h 1018309"/>
                    <a:gd name="connsiteX10" fmla="*/ 231198 w 937780"/>
                    <a:gd name="connsiteY10" fmla="*/ 267566 h 1018309"/>
                    <a:gd name="connsiteX11" fmla="*/ 181841 w 937780"/>
                    <a:gd name="connsiteY11" fmla="*/ 114300 h 1018309"/>
                    <a:gd name="connsiteX12" fmla="*/ 202623 w 937780"/>
                    <a:gd name="connsiteY12" fmla="*/ 0 h 1018309"/>
                    <a:gd name="connsiteX13" fmla="*/ 428625 w 937780"/>
                    <a:gd name="connsiteY13" fmla="*/ 189634 h 1018309"/>
                    <a:gd name="connsiteX14" fmla="*/ 584489 w 937780"/>
                    <a:gd name="connsiteY14" fmla="*/ 270164 h 1018309"/>
                    <a:gd name="connsiteX15" fmla="*/ 610466 w 937780"/>
                    <a:gd name="connsiteY15" fmla="*/ 275359 h 1018309"/>
                    <a:gd name="connsiteX16" fmla="*/ 631248 w 937780"/>
                    <a:gd name="connsiteY16" fmla="*/ 249382 h 1018309"/>
                    <a:gd name="connsiteX17" fmla="*/ 698789 w 937780"/>
                    <a:gd name="connsiteY17" fmla="*/ 309130 h 1018309"/>
                    <a:gd name="connsiteX18" fmla="*/ 810491 w 937780"/>
                    <a:gd name="connsiteY18" fmla="*/ 174048 h 1018309"/>
                    <a:gd name="connsiteX19" fmla="*/ 810491 w 937780"/>
                    <a:gd name="connsiteY19" fmla="*/ 335107 h 1018309"/>
                    <a:gd name="connsiteX20" fmla="*/ 888423 w 937780"/>
                    <a:gd name="connsiteY20" fmla="*/ 413039 h 1018309"/>
                    <a:gd name="connsiteX21" fmla="*/ 937780 w 937780"/>
                    <a:gd name="connsiteY21" fmla="*/ 371475 h 1018309"/>
                    <a:gd name="connsiteX22" fmla="*/ 852055 w 937780"/>
                    <a:gd name="connsiteY22" fmla="*/ 475384 h 1018309"/>
                    <a:gd name="connsiteX23" fmla="*/ 807893 w 937780"/>
                    <a:gd name="connsiteY23" fmla="*/ 522144 h 1018309"/>
                    <a:gd name="connsiteX24" fmla="*/ 709180 w 937780"/>
                    <a:gd name="connsiteY24" fmla="*/ 519546 h 1018309"/>
                    <a:gd name="connsiteX25" fmla="*/ 587086 w 937780"/>
                    <a:gd name="connsiteY25" fmla="*/ 670214 h 1018309"/>
                    <a:gd name="connsiteX26" fmla="*/ 587086 w 937780"/>
                    <a:gd name="connsiteY26" fmla="*/ 797503 h 1018309"/>
                    <a:gd name="connsiteX27" fmla="*/ 340302 w 937780"/>
                    <a:gd name="connsiteY27" fmla="*/ 714375 h 1018309"/>
                    <a:gd name="connsiteX28" fmla="*/ 267566 w 937780"/>
                    <a:gd name="connsiteY28" fmla="*/ 688398 h 1018309"/>
                    <a:gd name="connsiteX29" fmla="*/ 192232 w 937780"/>
                    <a:gd name="connsiteY29" fmla="*/ 776721 h 1018309"/>
                    <a:gd name="connsiteX30" fmla="*/ 150668 w 937780"/>
                    <a:gd name="connsiteY30" fmla="*/ 724766 h 1018309"/>
                    <a:gd name="connsiteX31" fmla="*/ 103909 w 937780"/>
                    <a:gd name="connsiteY31" fmla="*/ 768928 h 1018309"/>
                    <a:gd name="connsiteX32" fmla="*/ 119496 w 937780"/>
                    <a:gd name="connsiteY32" fmla="*/ 818284 h 1018309"/>
                    <a:gd name="connsiteX33" fmla="*/ 161059 w 937780"/>
                    <a:gd name="connsiteY33" fmla="*/ 818284 h 1018309"/>
                    <a:gd name="connsiteX34" fmla="*/ 270164 w 937780"/>
                    <a:gd name="connsiteY34" fmla="*/ 893619 h 1018309"/>
                    <a:gd name="connsiteX35" fmla="*/ 174048 w 937780"/>
                    <a:gd name="connsiteY35" fmla="*/ 901412 h 1018309"/>
                    <a:gd name="connsiteX36" fmla="*/ 129886 w 937780"/>
                    <a:gd name="connsiteY36" fmla="*/ 987137 h 1018309"/>
                    <a:gd name="connsiteX37" fmla="*/ 88323 w 937780"/>
                    <a:gd name="connsiteY37" fmla="*/ 1018309 h 1018309"/>
                    <a:gd name="connsiteX0" fmla="*/ 88323 w 937780"/>
                    <a:gd name="connsiteY0" fmla="*/ 1018309 h 1018309"/>
                    <a:gd name="connsiteX1" fmla="*/ 62346 w 937780"/>
                    <a:gd name="connsiteY1" fmla="*/ 963757 h 1018309"/>
                    <a:gd name="connsiteX2" fmla="*/ 70139 w 937780"/>
                    <a:gd name="connsiteY2" fmla="*/ 852055 h 1018309"/>
                    <a:gd name="connsiteX3" fmla="*/ 7793 w 937780"/>
                    <a:gd name="connsiteY3" fmla="*/ 820882 h 1018309"/>
                    <a:gd name="connsiteX4" fmla="*/ 0 w 937780"/>
                    <a:gd name="connsiteY4" fmla="*/ 742950 h 1018309"/>
                    <a:gd name="connsiteX5" fmla="*/ 90921 w 937780"/>
                    <a:gd name="connsiteY5" fmla="*/ 641639 h 1018309"/>
                    <a:gd name="connsiteX6" fmla="*/ 51955 w 937780"/>
                    <a:gd name="connsiteY6" fmla="*/ 529937 h 1018309"/>
                    <a:gd name="connsiteX7" fmla="*/ 181841 w 937780"/>
                    <a:gd name="connsiteY7" fmla="*/ 555914 h 1018309"/>
                    <a:gd name="connsiteX8" fmla="*/ 228600 w 937780"/>
                    <a:gd name="connsiteY8" fmla="*/ 537730 h 1018309"/>
                    <a:gd name="connsiteX9" fmla="*/ 194830 w 937780"/>
                    <a:gd name="connsiteY9" fmla="*/ 418234 h 1018309"/>
                    <a:gd name="connsiteX10" fmla="*/ 231198 w 937780"/>
                    <a:gd name="connsiteY10" fmla="*/ 267566 h 1018309"/>
                    <a:gd name="connsiteX11" fmla="*/ 181841 w 937780"/>
                    <a:gd name="connsiteY11" fmla="*/ 114300 h 1018309"/>
                    <a:gd name="connsiteX12" fmla="*/ 202623 w 937780"/>
                    <a:gd name="connsiteY12" fmla="*/ 0 h 1018309"/>
                    <a:gd name="connsiteX13" fmla="*/ 428625 w 937780"/>
                    <a:gd name="connsiteY13" fmla="*/ 189634 h 1018309"/>
                    <a:gd name="connsiteX14" fmla="*/ 584489 w 937780"/>
                    <a:gd name="connsiteY14" fmla="*/ 270164 h 1018309"/>
                    <a:gd name="connsiteX15" fmla="*/ 610466 w 937780"/>
                    <a:gd name="connsiteY15" fmla="*/ 275359 h 1018309"/>
                    <a:gd name="connsiteX16" fmla="*/ 631248 w 937780"/>
                    <a:gd name="connsiteY16" fmla="*/ 249382 h 1018309"/>
                    <a:gd name="connsiteX17" fmla="*/ 698789 w 937780"/>
                    <a:gd name="connsiteY17" fmla="*/ 309130 h 1018309"/>
                    <a:gd name="connsiteX18" fmla="*/ 810491 w 937780"/>
                    <a:gd name="connsiteY18" fmla="*/ 174048 h 1018309"/>
                    <a:gd name="connsiteX19" fmla="*/ 810491 w 937780"/>
                    <a:gd name="connsiteY19" fmla="*/ 335107 h 1018309"/>
                    <a:gd name="connsiteX20" fmla="*/ 888423 w 937780"/>
                    <a:gd name="connsiteY20" fmla="*/ 413039 h 1018309"/>
                    <a:gd name="connsiteX21" fmla="*/ 937780 w 937780"/>
                    <a:gd name="connsiteY21" fmla="*/ 371475 h 1018309"/>
                    <a:gd name="connsiteX22" fmla="*/ 852055 w 937780"/>
                    <a:gd name="connsiteY22" fmla="*/ 475384 h 1018309"/>
                    <a:gd name="connsiteX23" fmla="*/ 807893 w 937780"/>
                    <a:gd name="connsiteY23" fmla="*/ 522144 h 1018309"/>
                    <a:gd name="connsiteX24" fmla="*/ 709180 w 937780"/>
                    <a:gd name="connsiteY24" fmla="*/ 519546 h 1018309"/>
                    <a:gd name="connsiteX25" fmla="*/ 587086 w 937780"/>
                    <a:gd name="connsiteY25" fmla="*/ 670214 h 1018309"/>
                    <a:gd name="connsiteX26" fmla="*/ 587086 w 937780"/>
                    <a:gd name="connsiteY26" fmla="*/ 797503 h 1018309"/>
                    <a:gd name="connsiteX27" fmla="*/ 340302 w 937780"/>
                    <a:gd name="connsiteY27" fmla="*/ 714375 h 1018309"/>
                    <a:gd name="connsiteX28" fmla="*/ 267566 w 937780"/>
                    <a:gd name="connsiteY28" fmla="*/ 688398 h 1018309"/>
                    <a:gd name="connsiteX29" fmla="*/ 192232 w 937780"/>
                    <a:gd name="connsiteY29" fmla="*/ 776721 h 1018309"/>
                    <a:gd name="connsiteX30" fmla="*/ 150668 w 937780"/>
                    <a:gd name="connsiteY30" fmla="*/ 724766 h 1018309"/>
                    <a:gd name="connsiteX31" fmla="*/ 103909 w 937780"/>
                    <a:gd name="connsiteY31" fmla="*/ 768928 h 1018309"/>
                    <a:gd name="connsiteX32" fmla="*/ 119496 w 937780"/>
                    <a:gd name="connsiteY32" fmla="*/ 818284 h 1018309"/>
                    <a:gd name="connsiteX33" fmla="*/ 161059 w 937780"/>
                    <a:gd name="connsiteY33" fmla="*/ 818284 h 1018309"/>
                    <a:gd name="connsiteX34" fmla="*/ 270164 w 937780"/>
                    <a:gd name="connsiteY34" fmla="*/ 893619 h 1018309"/>
                    <a:gd name="connsiteX35" fmla="*/ 174048 w 937780"/>
                    <a:gd name="connsiteY35" fmla="*/ 901412 h 1018309"/>
                    <a:gd name="connsiteX36" fmla="*/ 129886 w 937780"/>
                    <a:gd name="connsiteY36" fmla="*/ 987137 h 1018309"/>
                    <a:gd name="connsiteX37" fmla="*/ 88323 w 937780"/>
                    <a:gd name="connsiteY37" fmla="*/ 1018309 h 1018309"/>
                    <a:gd name="connsiteX0" fmla="*/ 88323 w 937780"/>
                    <a:gd name="connsiteY0" fmla="*/ 1018309 h 1018309"/>
                    <a:gd name="connsiteX1" fmla="*/ 62346 w 937780"/>
                    <a:gd name="connsiteY1" fmla="*/ 963757 h 1018309"/>
                    <a:gd name="connsiteX2" fmla="*/ 70139 w 937780"/>
                    <a:gd name="connsiteY2" fmla="*/ 852055 h 1018309"/>
                    <a:gd name="connsiteX3" fmla="*/ 7793 w 937780"/>
                    <a:gd name="connsiteY3" fmla="*/ 820882 h 1018309"/>
                    <a:gd name="connsiteX4" fmla="*/ 0 w 937780"/>
                    <a:gd name="connsiteY4" fmla="*/ 742950 h 1018309"/>
                    <a:gd name="connsiteX5" fmla="*/ 90921 w 937780"/>
                    <a:gd name="connsiteY5" fmla="*/ 641639 h 1018309"/>
                    <a:gd name="connsiteX6" fmla="*/ 51955 w 937780"/>
                    <a:gd name="connsiteY6" fmla="*/ 529937 h 1018309"/>
                    <a:gd name="connsiteX7" fmla="*/ 181841 w 937780"/>
                    <a:gd name="connsiteY7" fmla="*/ 555914 h 1018309"/>
                    <a:gd name="connsiteX8" fmla="*/ 228600 w 937780"/>
                    <a:gd name="connsiteY8" fmla="*/ 537730 h 1018309"/>
                    <a:gd name="connsiteX9" fmla="*/ 194830 w 937780"/>
                    <a:gd name="connsiteY9" fmla="*/ 418234 h 1018309"/>
                    <a:gd name="connsiteX10" fmla="*/ 231198 w 937780"/>
                    <a:gd name="connsiteY10" fmla="*/ 267566 h 1018309"/>
                    <a:gd name="connsiteX11" fmla="*/ 181841 w 937780"/>
                    <a:gd name="connsiteY11" fmla="*/ 114300 h 1018309"/>
                    <a:gd name="connsiteX12" fmla="*/ 202623 w 937780"/>
                    <a:gd name="connsiteY12" fmla="*/ 0 h 1018309"/>
                    <a:gd name="connsiteX13" fmla="*/ 428625 w 937780"/>
                    <a:gd name="connsiteY13" fmla="*/ 189634 h 1018309"/>
                    <a:gd name="connsiteX14" fmla="*/ 584489 w 937780"/>
                    <a:gd name="connsiteY14" fmla="*/ 270164 h 1018309"/>
                    <a:gd name="connsiteX15" fmla="*/ 610466 w 937780"/>
                    <a:gd name="connsiteY15" fmla="*/ 275359 h 1018309"/>
                    <a:gd name="connsiteX16" fmla="*/ 631248 w 937780"/>
                    <a:gd name="connsiteY16" fmla="*/ 249382 h 1018309"/>
                    <a:gd name="connsiteX17" fmla="*/ 698789 w 937780"/>
                    <a:gd name="connsiteY17" fmla="*/ 309130 h 1018309"/>
                    <a:gd name="connsiteX18" fmla="*/ 810491 w 937780"/>
                    <a:gd name="connsiteY18" fmla="*/ 174048 h 1018309"/>
                    <a:gd name="connsiteX19" fmla="*/ 810491 w 937780"/>
                    <a:gd name="connsiteY19" fmla="*/ 335107 h 1018309"/>
                    <a:gd name="connsiteX20" fmla="*/ 888423 w 937780"/>
                    <a:gd name="connsiteY20" fmla="*/ 413039 h 1018309"/>
                    <a:gd name="connsiteX21" fmla="*/ 937780 w 937780"/>
                    <a:gd name="connsiteY21" fmla="*/ 371475 h 1018309"/>
                    <a:gd name="connsiteX22" fmla="*/ 852055 w 937780"/>
                    <a:gd name="connsiteY22" fmla="*/ 475384 h 1018309"/>
                    <a:gd name="connsiteX23" fmla="*/ 807893 w 937780"/>
                    <a:gd name="connsiteY23" fmla="*/ 522144 h 1018309"/>
                    <a:gd name="connsiteX24" fmla="*/ 709180 w 937780"/>
                    <a:gd name="connsiteY24" fmla="*/ 519546 h 1018309"/>
                    <a:gd name="connsiteX25" fmla="*/ 587086 w 937780"/>
                    <a:gd name="connsiteY25" fmla="*/ 670214 h 1018309"/>
                    <a:gd name="connsiteX26" fmla="*/ 587086 w 937780"/>
                    <a:gd name="connsiteY26" fmla="*/ 797503 h 1018309"/>
                    <a:gd name="connsiteX27" fmla="*/ 340302 w 937780"/>
                    <a:gd name="connsiteY27" fmla="*/ 714375 h 1018309"/>
                    <a:gd name="connsiteX28" fmla="*/ 267566 w 937780"/>
                    <a:gd name="connsiteY28" fmla="*/ 688398 h 1018309"/>
                    <a:gd name="connsiteX29" fmla="*/ 192232 w 937780"/>
                    <a:gd name="connsiteY29" fmla="*/ 776721 h 1018309"/>
                    <a:gd name="connsiteX30" fmla="*/ 150668 w 937780"/>
                    <a:gd name="connsiteY30" fmla="*/ 724766 h 1018309"/>
                    <a:gd name="connsiteX31" fmla="*/ 103909 w 937780"/>
                    <a:gd name="connsiteY31" fmla="*/ 768928 h 1018309"/>
                    <a:gd name="connsiteX32" fmla="*/ 119496 w 937780"/>
                    <a:gd name="connsiteY32" fmla="*/ 818284 h 1018309"/>
                    <a:gd name="connsiteX33" fmla="*/ 161059 w 937780"/>
                    <a:gd name="connsiteY33" fmla="*/ 818284 h 1018309"/>
                    <a:gd name="connsiteX34" fmla="*/ 270164 w 937780"/>
                    <a:gd name="connsiteY34" fmla="*/ 893619 h 1018309"/>
                    <a:gd name="connsiteX35" fmla="*/ 174048 w 937780"/>
                    <a:gd name="connsiteY35" fmla="*/ 901412 h 1018309"/>
                    <a:gd name="connsiteX36" fmla="*/ 129886 w 937780"/>
                    <a:gd name="connsiteY36" fmla="*/ 987137 h 1018309"/>
                    <a:gd name="connsiteX37" fmla="*/ 88323 w 937780"/>
                    <a:gd name="connsiteY37" fmla="*/ 1018309 h 1018309"/>
                    <a:gd name="connsiteX0" fmla="*/ 88323 w 937780"/>
                    <a:gd name="connsiteY0" fmla="*/ 1018309 h 1018309"/>
                    <a:gd name="connsiteX1" fmla="*/ 62346 w 937780"/>
                    <a:gd name="connsiteY1" fmla="*/ 963757 h 1018309"/>
                    <a:gd name="connsiteX2" fmla="*/ 70139 w 937780"/>
                    <a:gd name="connsiteY2" fmla="*/ 852055 h 1018309"/>
                    <a:gd name="connsiteX3" fmla="*/ 7793 w 937780"/>
                    <a:gd name="connsiteY3" fmla="*/ 820882 h 1018309"/>
                    <a:gd name="connsiteX4" fmla="*/ 0 w 937780"/>
                    <a:gd name="connsiteY4" fmla="*/ 742950 h 1018309"/>
                    <a:gd name="connsiteX5" fmla="*/ 90921 w 937780"/>
                    <a:gd name="connsiteY5" fmla="*/ 641639 h 1018309"/>
                    <a:gd name="connsiteX6" fmla="*/ 51955 w 937780"/>
                    <a:gd name="connsiteY6" fmla="*/ 529937 h 1018309"/>
                    <a:gd name="connsiteX7" fmla="*/ 181841 w 937780"/>
                    <a:gd name="connsiteY7" fmla="*/ 555914 h 1018309"/>
                    <a:gd name="connsiteX8" fmla="*/ 228600 w 937780"/>
                    <a:gd name="connsiteY8" fmla="*/ 537730 h 1018309"/>
                    <a:gd name="connsiteX9" fmla="*/ 194830 w 937780"/>
                    <a:gd name="connsiteY9" fmla="*/ 418234 h 1018309"/>
                    <a:gd name="connsiteX10" fmla="*/ 231198 w 937780"/>
                    <a:gd name="connsiteY10" fmla="*/ 267566 h 1018309"/>
                    <a:gd name="connsiteX11" fmla="*/ 181841 w 937780"/>
                    <a:gd name="connsiteY11" fmla="*/ 114300 h 1018309"/>
                    <a:gd name="connsiteX12" fmla="*/ 202623 w 937780"/>
                    <a:gd name="connsiteY12" fmla="*/ 0 h 1018309"/>
                    <a:gd name="connsiteX13" fmla="*/ 428625 w 937780"/>
                    <a:gd name="connsiteY13" fmla="*/ 189634 h 1018309"/>
                    <a:gd name="connsiteX14" fmla="*/ 584489 w 937780"/>
                    <a:gd name="connsiteY14" fmla="*/ 270164 h 1018309"/>
                    <a:gd name="connsiteX15" fmla="*/ 610466 w 937780"/>
                    <a:gd name="connsiteY15" fmla="*/ 275359 h 1018309"/>
                    <a:gd name="connsiteX16" fmla="*/ 631248 w 937780"/>
                    <a:gd name="connsiteY16" fmla="*/ 249382 h 1018309"/>
                    <a:gd name="connsiteX17" fmla="*/ 698789 w 937780"/>
                    <a:gd name="connsiteY17" fmla="*/ 309130 h 1018309"/>
                    <a:gd name="connsiteX18" fmla="*/ 810491 w 937780"/>
                    <a:gd name="connsiteY18" fmla="*/ 174048 h 1018309"/>
                    <a:gd name="connsiteX19" fmla="*/ 810491 w 937780"/>
                    <a:gd name="connsiteY19" fmla="*/ 335107 h 1018309"/>
                    <a:gd name="connsiteX20" fmla="*/ 888423 w 937780"/>
                    <a:gd name="connsiteY20" fmla="*/ 413039 h 1018309"/>
                    <a:gd name="connsiteX21" fmla="*/ 937780 w 937780"/>
                    <a:gd name="connsiteY21" fmla="*/ 371475 h 1018309"/>
                    <a:gd name="connsiteX22" fmla="*/ 852055 w 937780"/>
                    <a:gd name="connsiteY22" fmla="*/ 475384 h 1018309"/>
                    <a:gd name="connsiteX23" fmla="*/ 807893 w 937780"/>
                    <a:gd name="connsiteY23" fmla="*/ 522144 h 1018309"/>
                    <a:gd name="connsiteX24" fmla="*/ 709180 w 937780"/>
                    <a:gd name="connsiteY24" fmla="*/ 519546 h 1018309"/>
                    <a:gd name="connsiteX25" fmla="*/ 587086 w 937780"/>
                    <a:gd name="connsiteY25" fmla="*/ 670214 h 1018309"/>
                    <a:gd name="connsiteX26" fmla="*/ 587086 w 937780"/>
                    <a:gd name="connsiteY26" fmla="*/ 797503 h 1018309"/>
                    <a:gd name="connsiteX27" fmla="*/ 340302 w 937780"/>
                    <a:gd name="connsiteY27" fmla="*/ 714375 h 1018309"/>
                    <a:gd name="connsiteX28" fmla="*/ 267566 w 937780"/>
                    <a:gd name="connsiteY28" fmla="*/ 688398 h 1018309"/>
                    <a:gd name="connsiteX29" fmla="*/ 192232 w 937780"/>
                    <a:gd name="connsiteY29" fmla="*/ 776721 h 1018309"/>
                    <a:gd name="connsiteX30" fmla="*/ 150668 w 937780"/>
                    <a:gd name="connsiteY30" fmla="*/ 724766 h 1018309"/>
                    <a:gd name="connsiteX31" fmla="*/ 103909 w 937780"/>
                    <a:gd name="connsiteY31" fmla="*/ 768928 h 1018309"/>
                    <a:gd name="connsiteX32" fmla="*/ 119496 w 937780"/>
                    <a:gd name="connsiteY32" fmla="*/ 818284 h 1018309"/>
                    <a:gd name="connsiteX33" fmla="*/ 161059 w 937780"/>
                    <a:gd name="connsiteY33" fmla="*/ 818284 h 1018309"/>
                    <a:gd name="connsiteX34" fmla="*/ 270164 w 937780"/>
                    <a:gd name="connsiteY34" fmla="*/ 893619 h 1018309"/>
                    <a:gd name="connsiteX35" fmla="*/ 174048 w 937780"/>
                    <a:gd name="connsiteY35" fmla="*/ 901412 h 1018309"/>
                    <a:gd name="connsiteX36" fmla="*/ 129886 w 937780"/>
                    <a:gd name="connsiteY36" fmla="*/ 987137 h 1018309"/>
                    <a:gd name="connsiteX37" fmla="*/ 88323 w 937780"/>
                    <a:gd name="connsiteY37" fmla="*/ 1018309 h 1018309"/>
                    <a:gd name="connsiteX0" fmla="*/ 88323 w 937780"/>
                    <a:gd name="connsiteY0" fmla="*/ 1018309 h 1018309"/>
                    <a:gd name="connsiteX1" fmla="*/ 62346 w 937780"/>
                    <a:gd name="connsiteY1" fmla="*/ 963757 h 1018309"/>
                    <a:gd name="connsiteX2" fmla="*/ 70139 w 937780"/>
                    <a:gd name="connsiteY2" fmla="*/ 852055 h 1018309"/>
                    <a:gd name="connsiteX3" fmla="*/ 7793 w 937780"/>
                    <a:gd name="connsiteY3" fmla="*/ 820882 h 1018309"/>
                    <a:gd name="connsiteX4" fmla="*/ 0 w 937780"/>
                    <a:gd name="connsiteY4" fmla="*/ 742950 h 1018309"/>
                    <a:gd name="connsiteX5" fmla="*/ 90921 w 937780"/>
                    <a:gd name="connsiteY5" fmla="*/ 641639 h 1018309"/>
                    <a:gd name="connsiteX6" fmla="*/ 51955 w 937780"/>
                    <a:gd name="connsiteY6" fmla="*/ 529937 h 1018309"/>
                    <a:gd name="connsiteX7" fmla="*/ 181841 w 937780"/>
                    <a:gd name="connsiteY7" fmla="*/ 555914 h 1018309"/>
                    <a:gd name="connsiteX8" fmla="*/ 228600 w 937780"/>
                    <a:gd name="connsiteY8" fmla="*/ 537730 h 1018309"/>
                    <a:gd name="connsiteX9" fmla="*/ 194830 w 937780"/>
                    <a:gd name="connsiteY9" fmla="*/ 418234 h 1018309"/>
                    <a:gd name="connsiteX10" fmla="*/ 231198 w 937780"/>
                    <a:gd name="connsiteY10" fmla="*/ 267566 h 1018309"/>
                    <a:gd name="connsiteX11" fmla="*/ 181841 w 937780"/>
                    <a:gd name="connsiteY11" fmla="*/ 114300 h 1018309"/>
                    <a:gd name="connsiteX12" fmla="*/ 202623 w 937780"/>
                    <a:gd name="connsiteY12" fmla="*/ 0 h 1018309"/>
                    <a:gd name="connsiteX13" fmla="*/ 428625 w 937780"/>
                    <a:gd name="connsiteY13" fmla="*/ 189634 h 1018309"/>
                    <a:gd name="connsiteX14" fmla="*/ 584489 w 937780"/>
                    <a:gd name="connsiteY14" fmla="*/ 270164 h 1018309"/>
                    <a:gd name="connsiteX15" fmla="*/ 610466 w 937780"/>
                    <a:gd name="connsiteY15" fmla="*/ 275359 h 1018309"/>
                    <a:gd name="connsiteX16" fmla="*/ 631248 w 937780"/>
                    <a:gd name="connsiteY16" fmla="*/ 249382 h 1018309"/>
                    <a:gd name="connsiteX17" fmla="*/ 698789 w 937780"/>
                    <a:gd name="connsiteY17" fmla="*/ 309130 h 1018309"/>
                    <a:gd name="connsiteX18" fmla="*/ 810491 w 937780"/>
                    <a:gd name="connsiteY18" fmla="*/ 174048 h 1018309"/>
                    <a:gd name="connsiteX19" fmla="*/ 810491 w 937780"/>
                    <a:gd name="connsiteY19" fmla="*/ 335107 h 1018309"/>
                    <a:gd name="connsiteX20" fmla="*/ 888423 w 937780"/>
                    <a:gd name="connsiteY20" fmla="*/ 413039 h 1018309"/>
                    <a:gd name="connsiteX21" fmla="*/ 937780 w 937780"/>
                    <a:gd name="connsiteY21" fmla="*/ 371475 h 1018309"/>
                    <a:gd name="connsiteX22" fmla="*/ 852055 w 937780"/>
                    <a:gd name="connsiteY22" fmla="*/ 475384 h 1018309"/>
                    <a:gd name="connsiteX23" fmla="*/ 807893 w 937780"/>
                    <a:gd name="connsiteY23" fmla="*/ 522144 h 1018309"/>
                    <a:gd name="connsiteX24" fmla="*/ 709180 w 937780"/>
                    <a:gd name="connsiteY24" fmla="*/ 519546 h 1018309"/>
                    <a:gd name="connsiteX25" fmla="*/ 587086 w 937780"/>
                    <a:gd name="connsiteY25" fmla="*/ 670214 h 1018309"/>
                    <a:gd name="connsiteX26" fmla="*/ 587086 w 937780"/>
                    <a:gd name="connsiteY26" fmla="*/ 797503 h 1018309"/>
                    <a:gd name="connsiteX27" fmla="*/ 340302 w 937780"/>
                    <a:gd name="connsiteY27" fmla="*/ 714375 h 1018309"/>
                    <a:gd name="connsiteX28" fmla="*/ 267566 w 937780"/>
                    <a:gd name="connsiteY28" fmla="*/ 688398 h 1018309"/>
                    <a:gd name="connsiteX29" fmla="*/ 192232 w 937780"/>
                    <a:gd name="connsiteY29" fmla="*/ 776721 h 1018309"/>
                    <a:gd name="connsiteX30" fmla="*/ 150668 w 937780"/>
                    <a:gd name="connsiteY30" fmla="*/ 724766 h 1018309"/>
                    <a:gd name="connsiteX31" fmla="*/ 103909 w 937780"/>
                    <a:gd name="connsiteY31" fmla="*/ 768928 h 1018309"/>
                    <a:gd name="connsiteX32" fmla="*/ 119496 w 937780"/>
                    <a:gd name="connsiteY32" fmla="*/ 818284 h 1018309"/>
                    <a:gd name="connsiteX33" fmla="*/ 161059 w 937780"/>
                    <a:gd name="connsiteY33" fmla="*/ 818284 h 1018309"/>
                    <a:gd name="connsiteX34" fmla="*/ 270164 w 937780"/>
                    <a:gd name="connsiteY34" fmla="*/ 893619 h 1018309"/>
                    <a:gd name="connsiteX35" fmla="*/ 174048 w 937780"/>
                    <a:gd name="connsiteY35" fmla="*/ 901412 h 1018309"/>
                    <a:gd name="connsiteX36" fmla="*/ 129886 w 937780"/>
                    <a:gd name="connsiteY36" fmla="*/ 987137 h 1018309"/>
                    <a:gd name="connsiteX37" fmla="*/ 88323 w 937780"/>
                    <a:gd name="connsiteY37" fmla="*/ 1018309 h 1018309"/>
                    <a:gd name="connsiteX0" fmla="*/ 88323 w 937780"/>
                    <a:gd name="connsiteY0" fmla="*/ 1018309 h 1018309"/>
                    <a:gd name="connsiteX1" fmla="*/ 62346 w 937780"/>
                    <a:gd name="connsiteY1" fmla="*/ 963757 h 1018309"/>
                    <a:gd name="connsiteX2" fmla="*/ 70139 w 937780"/>
                    <a:gd name="connsiteY2" fmla="*/ 852055 h 1018309"/>
                    <a:gd name="connsiteX3" fmla="*/ 7793 w 937780"/>
                    <a:gd name="connsiteY3" fmla="*/ 820882 h 1018309"/>
                    <a:gd name="connsiteX4" fmla="*/ 0 w 937780"/>
                    <a:gd name="connsiteY4" fmla="*/ 742950 h 1018309"/>
                    <a:gd name="connsiteX5" fmla="*/ 90921 w 937780"/>
                    <a:gd name="connsiteY5" fmla="*/ 641639 h 1018309"/>
                    <a:gd name="connsiteX6" fmla="*/ 51955 w 937780"/>
                    <a:gd name="connsiteY6" fmla="*/ 529937 h 1018309"/>
                    <a:gd name="connsiteX7" fmla="*/ 181841 w 937780"/>
                    <a:gd name="connsiteY7" fmla="*/ 555914 h 1018309"/>
                    <a:gd name="connsiteX8" fmla="*/ 228600 w 937780"/>
                    <a:gd name="connsiteY8" fmla="*/ 537730 h 1018309"/>
                    <a:gd name="connsiteX9" fmla="*/ 194830 w 937780"/>
                    <a:gd name="connsiteY9" fmla="*/ 418234 h 1018309"/>
                    <a:gd name="connsiteX10" fmla="*/ 231198 w 937780"/>
                    <a:gd name="connsiteY10" fmla="*/ 267566 h 1018309"/>
                    <a:gd name="connsiteX11" fmla="*/ 181841 w 937780"/>
                    <a:gd name="connsiteY11" fmla="*/ 114300 h 1018309"/>
                    <a:gd name="connsiteX12" fmla="*/ 202623 w 937780"/>
                    <a:gd name="connsiteY12" fmla="*/ 0 h 1018309"/>
                    <a:gd name="connsiteX13" fmla="*/ 428625 w 937780"/>
                    <a:gd name="connsiteY13" fmla="*/ 189634 h 1018309"/>
                    <a:gd name="connsiteX14" fmla="*/ 584489 w 937780"/>
                    <a:gd name="connsiteY14" fmla="*/ 270164 h 1018309"/>
                    <a:gd name="connsiteX15" fmla="*/ 610466 w 937780"/>
                    <a:gd name="connsiteY15" fmla="*/ 275359 h 1018309"/>
                    <a:gd name="connsiteX16" fmla="*/ 631248 w 937780"/>
                    <a:gd name="connsiteY16" fmla="*/ 249382 h 1018309"/>
                    <a:gd name="connsiteX17" fmla="*/ 698789 w 937780"/>
                    <a:gd name="connsiteY17" fmla="*/ 309130 h 1018309"/>
                    <a:gd name="connsiteX18" fmla="*/ 758536 w 937780"/>
                    <a:gd name="connsiteY18" fmla="*/ 257175 h 1018309"/>
                    <a:gd name="connsiteX19" fmla="*/ 810491 w 937780"/>
                    <a:gd name="connsiteY19" fmla="*/ 174048 h 1018309"/>
                    <a:gd name="connsiteX20" fmla="*/ 810491 w 937780"/>
                    <a:gd name="connsiteY20" fmla="*/ 335107 h 1018309"/>
                    <a:gd name="connsiteX21" fmla="*/ 888423 w 937780"/>
                    <a:gd name="connsiteY21" fmla="*/ 413039 h 1018309"/>
                    <a:gd name="connsiteX22" fmla="*/ 937780 w 937780"/>
                    <a:gd name="connsiteY22" fmla="*/ 371475 h 1018309"/>
                    <a:gd name="connsiteX23" fmla="*/ 852055 w 937780"/>
                    <a:gd name="connsiteY23" fmla="*/ 475384 h 1018309"/>
                    <a:gd name="connsiteX24" fmla="*/ 807893 w 937780"/>
                    <a:gd name="connsiteY24" fmla="*/ 522144 h 1018309"/>
                    <a:gd name="connsiteX25" fmla="*/ 709180 w 937780"/>
                    <a:gd name="connsiteY25" fmla="*/ 519546 h 1018309"/>
                    <a:gd name="connsiteX26" fmla="*/ 587086 w 937780"/>
                    <a:gd name="connsiteY26" fmla="*/ 670214 h 1018309"/>
                    <a:gd name="connsiteX27" fmla="*/ 587086 w 937780"/>
                    <a:gd name="connsiteY27" fmla="*/ 797503 h 1018309"/>
                    <a:gd name="connsiteX28" fmla="*/ 340302 w 937780"/>
                    <a:gd name="connsiteY28" fmla="*/ 714375 h 1018309"/>
                    <a:gd name="connsiteX29" fmla="*/ 267566 w 937780"/>
                    <a:gd name="connsiteY29" fmla="*/ 688398 h 1018309"/>
                    <a:gd name="connsiteX30" fmla="*/ 192232 w 937780"/>
                    <a:gd name="connsiteY30" fmla="*/ 776721 h 1018309"/>
                    <a:gd name="connsiteX31" fmla="*/ 150668 w 937780"/>
                    <a:gd name="connsiteY31" fmla="*/ 724766 h 1018309"/>
                    <a:gd name="connsiteX32" fmla="*/ 103909 w 937780"/>
                    <a:gd name="connsiteY32" fmla="*/ 768928 h 1018309"/>
                    <a:gd name="connsiteX33" fmla="*/ 119496 w 937780"/>
                    <a:gd name="connsiteY33" fmla="*/ 818284 h 1018309"/>
                    <a:gd name="connsiteX34" fmla="*/ 161059 w 937780"/>
                    <a:gd name="connsiteY34" fmla="*/ 818284 h 1018309"/>
                    <a:gd name="connsiteX35" fmla="*/ 270164 w 937780"/>
                    <a:gd name="connsiteY35" fmla="*/ 893619 h 1018309"/>
                    <a:gd name="connsiteX36" fmla="*/ 174048 w 937780"/>
                    <a:gd name="connsiteY36" fmla="*/ 901412 h 1018309"/>
                    <a:gd name="connsiteX37" fmla="*/ 129886 w 937780"/>
                    <a:gd name="connsiteY37" fmla="*/ 987137 h 1018309"/>
                    <a:gd name="connsiteX38" fmla="*/ 88323 w 937780"/>
                    <a:gd name="connsiteY38" fmla="*/ 1018309 h 1018309"/>
                    <a:gd name="connsiteX0" fmla="*/ 88323 w 941258"/>
                    <a:gd name="connsiteY0" fmla="*/ 1018309 h 1018309"/>
                    <a:gd name="connsiteX1" fmla="*/ 62346 w 941258"/>
                    <a:gd name="connsiteY1" fmla="*/ 963757 h 1018309"/>
                    <a:gd name="connsiteX2" fmla="*/ 70139 w 941258"/>
                    <a:gd name="connsiteY2" fmla="*/ 852055 h 1018309"/>
                    <a:gd name="connsiteX3" fmla="*/ 7793 w 941258"/>
                    <a:gd name="connsiteY3" fmla="*/ 820882 h 1018309"/>
                    <a:gd name="connsiteX4" fmla="*/ 0 w 941258"/>
                    <a:gd name="connsiteY4" fmla="*/ 742950 h 1018309"/>
                    <a:gd name="connsiteX5" fmla="*/ 90921 w 941258"/>
                    <a:gd name="connsiteY5" fmla="*/ 641639 h 1018309"/>
                    <a:gd name="connsiteX6" fmla="*/ 51955 w 941258"/>
                    <a:gd name="connsiteY6" fmla="*/ 529937 h 1018309"/>
                    <a:gd name="connsiteX7" fmla="*/ 181841 w 941258"/>
                    <a:gd name="connsiteY7" fmla="*/ 555914 h 1018309"/>
                    <a:gd name="connsiteX8" fmla="*/ 228600 w 941258"/>
                    <a:gd name="connsiteY8" fmla="*/ 537730 h 1018309"/>
                    <a:gd name="connsiteX9" fmla="*/ 194830 w 941258"/>
                    <a:gd name="connsiteY9" fmla="*/ 418234 h 1018309"/>
                    <a:gd name="connsiteX10" fmla="*/ 231198 w 941258"/>
                    <a:gd name="connsiteY10" fmla="*/ 267566 h 1018309"/>
                    <a:gd name="connsiteX11" fmla="*/ 181841 w 941258"/>
                    <a:gd name="connsiteY11" fmla="*/ 114300 h 1018309"/>
                    <a:gd name="connsiteX12" fmla="*/ 202623 w 941258"/>
                    <a:gd name="connsiteY12" fmla="*/ 0 h 1018309"/>
                    <a:gd name="connsiteX13" fmla="*/ 428625 w 941258"/>
                    <a:gd name="connsiteY13" fmla="*/ 189634 h 1018309"/>
                    <a:gd name="connsiteX14" fmla="*/ 584489 w 941258"/>
                    <a:gd name="connsiteY14" fmla="*/ 270164 h 1018309"/>
                    <a:gd name="connsiteX15" fmla="*/ 610466 w 941258"/>
                    <a:gd name="connsiteY15" fmla="*/ 275359 h 1018309"/>
                    <a:gd name="connsiteX16" fmla="*/ 631248 w 941258"/>
                    <a:gd name="connsiteY16" fmla="*/ 249382 h 1018309"/>
                    <a:gd name="connsiteX17" fmla="*/ 698789 w 941258"/>
                    <a:gd name="connsiteY17" fmla="*/ 309130 h 1018309"/>
                    <a:gd name="connsiteX18" fmla="*/ 758536 w 941258"/>
                    <a:gd name="connsiteY18" fmla="*/ 257175 h 1018309"/>
                    <a:gd name="connsiteX19" fmla="*/ 810491 w 941258"/>
                    <a:gd name="connsiteY19" fmla="*/ 174048 h 1018309"/>
                    <a:gd name="connsiteX20" fmla="*/ 810491 w 941258"/>
                    <a:gd name="connsiteY20" fmla="*/ 335107 h 1018309"/>
                    <a:gd name="connsiteX21" fmla="*/ 888423 w 941258"/>
                    <a:gd name="connsiteY21" fmla="*/ 413039 h 1018309"/>
                    <a:gd name="connsiteX22" fmla="*/ 937780 w 941258"/>
                    <a:gd name="connsiteY22" fmla="*/ 371475 h 1018309"/>
                    <a:gd name="connsiteX23" fmla="*/ 852055 w 941258"/>
                    <a:gd name="connsiteY23" fmla="*/ 475384 h 1018309"/>
                    <a:gd name="connsiteX24" fmla="*/ 807893 w 941258"/>
                    <a:gd name="connsiteY24" fmla="*/ 522144 h 1018309"/>
                    <a:gd name="connsiteX25" fmla="*/ 709180 w 941258"/>
                    <a:gd name="connsiteY25" fmla="*/ 519546 h 1018309"/>
                    <a:gd name="connsiteX26" fmla="*/ 587086 w 941258"/>
                    <a:gd name="connsiteY26" fmla="*/ 670214 h 1018309"/>
                    <a:gd name="connsiteX27" fmla="*/ 587086 w 941258"/>
                    <a:gd name="connsiteY27" fmla="*/ 797503 h 1018309"/>
                    <a:gd name="connsiteX28" fmla="*/ 340302 w 941258"/>
                    <a:gd name="connsiteY28" fmla="*/ 714375 h 1018309"/>
                    <a:gd name="connsiteX29" fmla="*/ 267566 w 941258"/>
                    <a:gd name="connsiteY29" fmla="*/ 688398 h 1018309"/>
                    <a:gd name="connsiteX30" fmla="*/ 192232 w 941258"/>
                    <a:gd name="connsiteY30" fmla="*/ 776721 h 1018309"/>
                    <a:gd name="connsiteX31" fmla="*/ 150668 w 941258"/>
                    <a:gd name="connsiteY31" fmla="*/ 724766 h 1018309"/>
                    <a:gd name="connsiteX32" fmla="*/ 103909 w 941258"/>
                    <a:gd name="connsiteY32" fmla="*/ 768928 h 1018309"/>
                    <a:gd name="connsiteX33" fmla="*/ 119496 w 941258"/>
                    <a:gd name="connsiteY33" fmla="*/ 818284 h 1018309"/>
                    <a:gd name="connsiteX34" fmla="*/ 161059 w 941258"/>
                    <a:gd name="connsiteY34" fmla="*/ 818284 h 1018309"/>
                    <a:gd name="connsiteX35" fmla="*/ 270164 w 941258"/>
                    <a:gd name="connsiteY35" fmla="*/ 893619 h 1018309"/>
                    <a:gd name="connsiteX36" fmla="*/ 174048 w 941258"/>
                    <a:gd name="connsiteY36" fmla="*/ 901412 h 1018309"/>
                    <a:gd name="connsiteX37" fmla="*/ 129886 w 941258"/>
                    <a:gd name="connsiteY37" fmla="*/ 987137 h 1018309"/>
                    <a:gd name="connsiteX38" fmla="*/ 88323 w 941258"/>
                    <a:gd name="connsiteY38" fmla="*/ 1018309 h 1018309"/>
                    <a:gd name="connsiteX0" fmla="*/ 88323 w 941258"/>
                    <a:gd name="connsiteY0" fmla="*/ 1018309 h 1018309"/>
                    <a:gd name="connsiteX1" fmla="*/ 62346 w 941258"/>
                    <a:gd name="connsiteY1" fmla="*/ 963757 h 1018309"/>
                    <a:gd name="connsiteX2" fmla="*/ 70139 w 941258"/>
                    <a:gd name="connsiteY2" fmla="*/ 852055 h 1018309"/>
                    <a:gd name="connsiteX3" fmla="*/ 7793 w 941258"/>
                    <a:gd name="connsiteY3" fmla="*/ 820882 h 1018309"/>
                    <a:gd name="connsiteX4" fmla="*/ 0 w 941258"/>
                    <a:gd name="connsiteY4" fmla="*/ 742950 h 1018309"/>
                    <a:gd name="connsiteX5" fmla="*/ 90921 w 941258"/>
                    <a:gd name="connsiteY5" fmla="*/ 641639 h 1018309"/>
                    <a:gd name="connsiteX6" fmla="*/ 51955 w 941258"/>
                    <a:gd name="connsiteY6" fmla="*/ 529937 h 1018309"/>
                    <a:gd name="connsiteX7" fmla="*/ 181841 w 941258"/>
                    <a:gd name="connsiteY7" fmla="*/ 555914 h 1018309"/>
                    <a:gd name="connsiteX8" fmla="*/ 228600 w 941258"/>
                    <a:gd name="connsiteY8" fmla="*/ 537730 h 1018309"/>
                    <a:gd name="connsiteX9" fmla="*/ 194830 w 941258"/>
                    <a:gd name="connsiteY9" fmla="*/ 418234 h 1018309"/>
                    <a:gd name="connsiteX10" fmla="*/ 231198 w 941258"/>
                    <a:gd name="connsiteY10" fmla="*/ 267566 h 1018309"/>
                    <a:gd name="connsiteX11" fmla="*/ 181841 w 941258"/>
                    <a:gd name="connsiteY11" fmla="*/ 114300 h 1018309"/>
                    <a:gd name="connsiteX12" fmla="*/ 202623 w 941258"/>
                    <a:gd name="connsiteY12" fmla="*/ 0 h 1018309"/>
                    <a:gd name="connsiteX13" fmla="*/ 428625 w 941258"/>
                    <a:gd name="connsiteY13" fmla="*/ 189634 h 1018309"/>
                    <a:gd name="connsiteX14" fmla="*/ 584489 w 941258"/>
                    <a:gd name="connsiteY14" fmla="*/ 270164 h 1018309"/>
                    <a:gd name="connsiteX15" fmla="*/ 610466 w 941258"/>
                    <a:gd name="connsiteY15" fmla="*/ 275359 h 1018309"/>
                    <a:gd name="connsiteX16" fmla="*/ 631248 w 941258"/>
                    <a:gd name="connsiteY16" fmla="*/ 249382 h 1018309"/>
                    <a:gd name="connsiteX17" fmla="*/ 698789 w 941258"/>
                    <a:gd name="connsiteY17" fmla="*/ 309130 h 1018309"/>
                    <a:gd name="connsiteX18" fmla="*/ 758536 w 941258"/>
                    <a:gd name="connsiteY18" fmla="*/ 257175 h 1018309"/>
                    <a:gd name="connsiteX19" fmla="*/ 810491 w 941258"/>
                    <a:gd name="connsiteY19" fmla="*/ 174048 h 1018309"/>
                    <a:gd name="connsiteX20" fmla="*/ 810491 w 941258"/>
                    <a:gd name="connsiteY20" fmla="*/ 335107 h 1018309"/>
                    <a:gd name="connsiteX21" fmla="*/ 885825 w 941258"/>
                    <a:gd name="connsiteY21" fmla="*/ 402648 h 1018309"/>
                    <a:gd name="connsiteX22" fmla="*/ 937780 w 941258"/>
                    <a:gd name="connsiteY22" fmla="*/ 371475 h 1018309"/>
                    <a:gd name="connsiteX23" fmla="*/ 852055 w 941258"/>
                    <a:gd name="connsiteY23" fmla="*/ 475384 h 1018309"/>
                    <a:gd name="connsiteX24" fmla="*/ 807893 w 941258"/>
                    <a:gd name="connsiteY24" fmla="*/ 522144 h 1018309"/>
                    <a:gd name="connsiteX25" fmla="*/ 709180 w 941258"/>
                    <a:gd name="connsiteY25" fmla="*/ 519546 h 1018309"/>
                    <a:gd name="connsiteX26" fmla="*/ 587086 w 941258"/>
                    <a:gd name="connsiteY26" fmla="*/ 670214 h 1018309"/>
                    <a:gd name="connsiteX27" fmla="*/ 587086 w 941258"/>
                    <a:gd name="connsiteY27" fmla="*/ 797503 h 1018309"/>
                    <a:gd name="connsiteX28" fmla="*/ 340302 w 941258"/>
                    <a:gd name="connsiteY28" fmla="*/ 714375 h 1018309"/>
                    <a:gd name="connsiteX29" fmla="*/ 267566 w 941258"/>
                    <a:gd name="connsiteY29" fmla="*/ 688398 h 1018309"/>
                    <a:gd name="connsiteX30" fmla="*/ 192232 w 941258"/>
                    <a:gd name="connsiteY30" fmla="*/ 776721 h 1018309"/>
                    <a:gd name="connsiteX31" fmla="*/ 150668 w 941258"/>
                    <a:gd name="connsiteY31" fmla="*/ 724766 h 1018309"/>
                    <a:gd name="connsiteX32" fmla="*/ 103909 w 941258"/>
                    <a:gd name="connsiteY32" fmla="*/ 768928 h 1018309"/>
                    <a:gd name="connsiteX33" fmla="*/ 119496 w 941258"/>
                    <a:gd name="connsiteY33" fmla="*/ 818284 h 1018309"/>
                    <a:gd name="connsiteX34" fmla="*/ 161059 w 941258"/>
                    <a:gd name="connsiteY34" fmla="*/ 818284 h 1018309"/>
                    <a:gd name="connsiteX35" fmla="*/ 270164 w 941258"/>
                    <a:gd name="connsiteY35" fmla="*/ 893619 h 1018309"/>
                    <a:gd name="connsiteX36" fmla="*/ 174048 w 941258"/>
                    <a:gd name="connsiteY36" fmla="*/ 901412 h 1018309"/>
                    <a:gd name="connsiteX37" fmla="*/ 129886 w 941258"/>
                    <a:gd name="connsiteY37" fmla="*/ 987137 h 1018309"/>
                    <a:gd name="connsiteX38" fmla="*/ 88323 w 941258"/>
                    <a:gd name="connsiteY38" fmla="*/ 1018309 h 1018309"/>
                    <a:gd name="connsiteX0" fmla="*/ 88323 w 941258"/>
                    <a:gd name="connsiteY0" fmla="*/ 1018309 h 1018309"/>
                    <a:gd name="connsiteX1" fmla="*/ 62346 w 941258"/>
                    <a:gd name="connsiteY1" fmla="*/ 963757 h 1018309"/>
                    <a:gd name="connsiteX2" fmla="*/ 70139 w 941258"/>
                    <a:gd name="connsiteY2" fmla="*/ 852055 h 1018309"/>
                    <a:gd name="connsiteX3" fmla="*/ 7793 w 941258"/>
                    <a:gd name="connsiteY3" fmla="*/ 820882 h 1018309"/>
                    <a:gd name="connsiteX4" fmla="*/ 0 w 941258"/>
                    <a:gd name="connsiteY4" fmla="*/ 742950 h 1018309"/>
                    <a:gd name="connsiteX5" fmla="*/ 90921 w 941258"/>
                    <a:gd name="connsiteY5" fmla="*/ 641639 h 1018309"/>
                    <a:gd name="connsiteX6" fmla="*/ 51955 w 941258"/>
                    <a:gd name="connsiteY6" fmla="*/ 529937 h 1018309"/>
                    <a:gd name="connsiteX7" fmla="*/ 181841 w 941258"/>
                    <a:gd name="connsiteY7" fmla="*/ 555914 h 1018309"/>
                    <a:gd name="connsiteX8" fmla="*/ 228600 w 941258"/>
                    <a:gd name="connsiteY8" fmla="*/ 537730 h 1018309"/>
                    <a:gd name="connsiteX9" fmla="*/ 194830 w 941258"/>
                    <a:gd name="connsiteY9" fmla="*/ 418234 h 1018309"/>
                    <a:gd name="connsiteX10" fmla="*/ 231198 w 941258"/>
                    <a:gd name="connsiteY10" fmla="*/ 267566 h 1018309"/>
                    <a:gd name="connsiteX11" fmla="*/ 181841 w 941258"/>
                    <a:gd name="connsiteY11" fmla="*/ 114300 h 1018309"/>
                    <a:gd name="connsiteX12" fmla="*/ 202623 w 941258"/>
                    <a:gd name="connsiteY12" fmla="*/ 0 h 1018309"/>
                    <a:gd name="connsiteX13" fmla="*/ 428625 w 941258"/>
                    <a:gd name="connsiteY13" fmla="*/ 189634 h 1018309"/>
                    <a:gd name="connsiteX14" fmla="*/ 584489 w 941258"/>
                    <a:gd name="connsiteY14" fmla="*/ 270164 h 1018309"/>
                    <a:gd name="connsiteX15" fmla="*/ 610466 w 941258"/>
                    <a:gd name="connsiteY15" fmla="*/ 275359 h 1018309"/>
                    <a:gd name="connsiteX16" fmla="*/ 631248 w 941258"/>
                    <a:gd name="connsiteY16" fmla="*/ 249382 h 1018309"/>
                    <a:gd name="connsiteX17" fmla="*/ 698789 w 941258"/>
                    <a:gd name="connsiteY17" fmla="*/ 309130 h 1018309"/>
                    <a:gd name="connsiteX18" fmla="*/ 758536 w 941258"/>
                    <a:gd name="connsiteY18" fmla="*/ 257175 h 1018309"/>
                    <a:gd name="connsiteX19" fmla="*/ 810491 w 941258"/>
                    <a:gd name="connsiteY19" fmla="*/ 174048 h 1018309"/>
                    <a:gd name="connsiteX20" fmla="*/ 810491 w 941258"/>
                    <a:gd name="connsiteY20" fmla="*/ 335107 h 1018309"/>
                    <a:gd name="connsiteX21" fmla="*/ 885825 w 941258"/>
                    <a:gd name="connsiteY21" fmla="*/ 402648 h 1018309"/>
                    <a:gd name="connsiteX22" fmla="*/ 937780 w 941258"/>
                    <a:gd name="connsiteY22" fmla="*/ 371475 h 1018309"/>
                    <a:gd name="connsiteX23" fmla="*/ 852055 w 941258"/>
                    <a:gd name="connsiteY23" fmla="*/ 475384 h 1018309"/>
                    <a:gd name="connsiteX24" fmla="*/ 807893 w 941258"/>
                    <a:gd name="connsiteY24" fmla="*/ 522144 h 1018309"/>
                    <a:gd name="connsiteX25" fmla="*/ 709180 w 941258"/>
                    <a:gd name="connsiteY25" fmla="*/ 519546 h 1018309"/>
                    <a:gd name="connsiteX26" fmla="*/ 587086 w 941258"/>
                    <a:gd name="connsiteY26" fmla="*/ 670214 h 1018309"/>
                    <a:gd name="connsiteX27" fmla="*/ 587086 w 941258"/>
                    <a:gd name="connsiteY27" fmla="*/ 797503 h 1018309"/>
                    <a:gd name="connsiteX28" fmla="*/ 340302 w 941258"/>
                    <a:gd name="connsiteY28" fmla="*/ 714375 h 1018309"/>
                    <a:gd name="connsiteX29" fmla="*/ 267566 w 941258"/>
                    <a:gd name="connsiteY29" fmla="*/ 688398 h 1018309"/>
                    <a:gd name="connsiteX30" fmla="*/ 192232 w 941258"/>
                    <a:gd name="connsiteY30" fmla="*/ 776721 h 1018309"/>
                    <a:gd name="connsiteX31" fmla="*/ 150668 w 941258"/>
                    <a:gd name="connsiteY31" fmla="*/ 724766 h 1018309"/>
                    <a:gd name="connsiteX32" fmla="*/ 103909 w 941258"/>
                    <a:gd name="connsiteY32" fmla="*/ 768928 h 1018309"/>
                    <a:gd name="connsiteX33" fmla="*/ 119496 w 941258"/>
                    <a:gd name="connsiteY33" fmla="*/ 818284 h 1018309"/>
                    <a:gd name="connsiteX34" fmla="*/ 161059 w 941258"/>
                    <a:gd name="connsiteY34" fmla="*/ 818284 h 1018309"/>
                    <a:gd name="connsiteX35" fmla="*/ 270164 w 941258"/>
                    <a:gd name="connsiteY35" fmla="*/ 893619 h 1018309"/>
                    <a:gd name="connsiteX36" fmla="*/ 174048 w 941258"/>
                    <a:gd name="connsiteY36" fmla="*/ 901412 h 1018309"/>
                    <a:gd name="connsiteX37" fmla="*/ 129886 w 941258"/>
                    <a:gd name="connsiteY37" fmla="*/ 987137 h 1018309"/>
                    <a:gd name="connsiteX38" fmla="*/ 88323 w 941258"/>
                    <a:gd name="connsiteY38" fmla="*/ 1018309 h 1018309"/>
                    <a:gd name="connsiteX0" fmla="*/ 88323 w 941258"/>
                    <a:gd name="connsiteY0" fmla="*/ 1018309 h 1018309"/>
                    <a:gd name="connsiteX1" fmla="*/ 62346 w 941258"/>
                    <a:gd name="connsiteY1" fmla="*/ 963757 h 1018309"/>
                    <a:gd name="connsiteX2" fmla="*/ 70139 w 941258"/>
                    <a:gd name="connsiteY2" fmla="*/ 852055 h 1018309"/>
                    <a:gd name="connsiteX3" fmla="*/ 7793 w 941258"/>
                    <a:gd name="connsiteY3" fmla="*/ 820882 h 1018309"/>
                    <a:gd name="connsiteX4" fmla="*/ 0 w 941258"/>
                    <a:gd name="connsiteY4" fmla="*/ 742950 h 1018309"/>
                    <a:gd name="connsiteX5" fmla="*/ 90921 w 941258"/>
                    <a:gd name="connsiteY5" fmla="*/ 641639 h 1018309"/>
                    <a:gd name="connsiteX6" fmla="*/ 51955 w 941258"/>
                    <a:gd name="connsiteY6" fmla="*/ 529937 h 1018309"/>
                    <a:gd name="connsiteX7" fmla="*/ 181841 w 941258"/>
                    <a:gd name="connsiteY7" fmla="*/ 555914 h 1018309"/>
                    <a:gd name="connsiteX8" fmla="*/ 228600 w 941258"/>
                    <a:gd name="connsiteY8" fmla="*/ 537730 h 1018309"/>
                    <a:gd name="connsiteX9" fmla="*/ 194830 w 941258"/>
                    <a:gd name="connsiteY9" fmla="*/ 418234 h 1018309"/>
                    <a:gd name="connsiteX10" fmla="*/ 231198 w 941258"/>
                    <a:gd name="connsiteY10" fmla="*/ 267566 h 1018309"/>
                    <a:gd name="connsiteX11" fmla="*/ 181841 w 941258"/>
                    <a:gd name="connsiteY11" fmla="*/ 114300 h 1018309"/>
                    <a:gd name="connsiteX12" fmla="*/ 202623 w 941258"/>
                    <a:gd name="connsiteY12" fmla="*/ 0 h 1018309"/>
                    <a:gd name="connsiteX13" fmla="*/ 428625 w 941258"/>
                    <a:gd name="connsiteY13" fmla="*/ 189634 h 1018309"/>
                    <a:gd name="connsiteX14" fmla="*/ 584489 w 941258"/>
                    <a:gd name="connsiteY14" fmla="*/ 270164 h 1018309"/>
                    <a:gd name="connsiteX15" fmla="*/ 610466 w 941258"/>
                    <a:gd name="connsiteY15" fmla="*/ 275359 h 1018309"/>
                    <a:gd name="connsiteX16" fmla="*/ 631248 w 941258"/>
                    <a:gd name="connsiteY16" fmla="*/ 249382 h 1018309"/>
                    <a:gd name="connsiteX17" fmla="*/ 698789 w 941258"/>
                    <a:gd name="connsiteY17" fmla="*/ 309130 h 1018309"/>
                    <a:gd name="connsiteX18" fmla="*/ 758536 w 941258"/>
                    <a:gd name="connsiteY18" fmla="*/ 257175 h 1018309"/>
                    <a:gd name="connsiteX19" fmla="*/ 810491 w 941258"/>
                    <a:gd name="connsiteY19" fmla="*/ 174048 h 1018309"/>
                    <a:gd name="connsiteX20" fmla="*/ 810491 w 941258"/>
                    <a:gd name="connsiteY20" fmla="*/ 335107 h 1018309"/>
                    <a:gd name="connsiteX21" fmla="*/ 885825 w 941258"/>
                    <a:gd name="connsiteY21" fmla="*/ 402648 h 1018309"/>
                    <a:gd name="connsiteX22" fmla="*/ 937780 w 941258"/>
                    <a:gd name="connsiteY22" fmla="*/ 371475 h 1018309"/>
                    <a:gd name="connsiteX23" fmla="*/ 852055 w 941258"/>
                    <a:gd name="connsiteY23" fmla="*/ 475384 h 1018309"/>
                    <a:gd name="connsiteX24" fmla="*/ 807893 w 941258"/>
                    <a:gd name="connsiteY24" fmla="*/ 522144 h 1018309"/>
                    <a:gd name="connsiteX25" fmla="*/ 709180 w 941258"/>
                    <a:gd name="connsiteY25" fmla="*/ 519546 h 1018309"/>
                    <a:gd name="connsiteX26" fmla="*/ 587086 w 941258"/>
                    <a:gd name="connsiteY26" fmla="*/ 670214 h 1018309"/>
                    <a:gd name="connsiteX27" fmla="*/ 587086 w 941258"/>
                    <a:gd name="connsiteY27" fmla="*/ 797503 h 1018309"/>
                    <a:gd name="connsiteX28" fmla="*/ 340302 w 941258"/>
                    <a:gd name="connsiteY28" fmla="*/ 714375 h 1018309"/>
                    <a:gd name="connsiteX29" fmla="*/ 267566 w 941258"/>
                    <a:gd name="connsiteY29" fmla="*/ 688398 h 1018309"/>
                    <a:gd name="connsiteX30" fmla="*/ 192232 w 941258"/>
                    <a:gd name="connsiteY30" fmla="*/ 776721 h 1018309"/>
                    <a:gd name="connsiteX31" fmla="*/ 150668 w 941258"/>
                    <a:gd name="connsiteY31" fmla="*/ 724766 h 1018309"/>
                    <a:gd name="connsiteX32" fmla="*/ 103909 w 941258"/>
                    <a:gd name="connsiteY32" fmla="*/ 768928 h 1018309"/>
                    <a:gd name="connsiteX33" fmla="*/ 119496 w 941258"/>
                    <a:gd name="connsiteY33" fmla="*/ 818284 h 1018309"/>
                    <a:gd name="connsiteX34" fmla="*/ 161059 w 941258"/>
                    <a:gd name="connsiteY34" fmla="*/ 818284 h 1018309"/>
                    <a:gd name="connsiteX35" fmla="*/ 270164 w 941258"/>
                    <a:gd name="connsiteY35" fmla="*/ 893619 h 1018309"/>
                    <a:gd name="connsiteX36" fmla="*/ 174048 w 941258"/>
                    <a:gd name="connsiteY36" fmla="*/ 901412 h 1018309"/>
                    <a:gd name="connsiteX37" fmla="*/ 129886 w 941258"/>
                    <a:gd name="connsiteY37" fmla="*/ 987137 h 1018309"/>
                    <a:gd name="connsiteX38" fmla="*/ 88323 w 941258"/>
                    <a:gd name="connsiteY38" fmla="*/ 1018309 h 1018309"/>
                    <a:gd name="connsiteX0" fmla="*/ 88323 w 941258"/>
                    <a:gd name="connsiteY0" fmla="*/ 1018309 h 1018309"/>
                    <a:gd name="connsiteX1" fmla="*/ 62346 w 941258"/>
                    <a:gd name="connsiteY1" fmla="*/ 963757 h 1018309"/>
                    <a:gd name="connsiteX2" fmla="*/ 70139 w 941258"/>
                    <a:gd name="connsiteY2" fmla="*/ 852055 h 1018309"/>
                    <a:gd name="connsiteX3" fmla="*/ 7793 w 941258"/>
                    <a:gd name="connsiteY3" fmla="*/ 820882 h 1018309"/>
                    <a:gd name="connsiteX4" fmla="*/ 0 w 941258"/>
                    <a:gd name="connsiteY4" fmla="*/ 742950 h 1018309"/>
                    <a:gd name="connsiteX5" fmla="*/ 90921 w 941258"/>
                    <a:gd name="connsiteY5" fmla="*/ 641639 h 1018309"/>
                    <a:gd name="connsiteX6" fmla="*/ 51955 w 941258"/>
                    <a:gd name="connsiteY6" fmla="*/ 529937 h 1018309"/>
                    <a:gd name="connsiteX7" fmla="*/ 181841 w 941258"/>
                    <a:gd name="connsiteY7" fmla="*/ 555914 h 1018309"/>
                    <a:gd name="connsiteX8" fmla="*/ 228600 w 941258"/>
                    <a:gd name="connsiteY8" fmla="*/ 537730 h 1018309"/>
                    <a:gd name="connsiteX9" fmla="*/ 194830 w 941258"/>
                    <a:gd name="connsiteY9" fmla="*/ 418234 h 1018309"/>
                    <a:gd name="connsiteX10" fmla="*/ 231198 w 941258"/>
                    <a:gd name="connsiteY10" fmla="*/ 267566 h 1018309"/>
                    <a:gd name="connsiteX11" fmla="*/ 181841 w 941258"/>
                    <a:gd name="connsiteY11" fmla="*/ 114300 h 1018309"/>
                    <a:gd name="connsiteX12" fmla="*/ 202623 w 941258"/>
                    <a:gd name="connsiteY12" fmla="*/ 0 h 1018309"/>
                    <a:gd name="connsiteX13" fmla="*/ 428625 w 941258"/>
                    <a:gd name="connsiteY13" fmla="*/ 189634 h 1018309"/>
                    <a:gd name="connsiteX14" fmla="*/ 584489 w 941258"/>
                    <a:gd name="connsiteY14" fmla="*/ 270164 h 1018309"/>
                    <a:gd name="connsiteX15" fmla="*/ 610466 w 941258"/>
                    <a:gd name="connsiteY15" fmla="*/ 275359 h 1018309"/>
                    <a:gd name="connsiteX16" fmla="*/ 631248 w 941258"/>
                    <a:gd name="connsiteY16" fmla="*/ 249382 h 1018309"/>
                    <a:gd name="connsiteX17" fmla="*/ 698789 w 941258"/>
                    <a:gd name="connsiteY17" fmla="*/ 309130 h 1018309"/>
                    <a:gd name="connsiteX18" fmla="*/ 758536 w 941258"/>
                    <a:gd name="connsiteY18" fmla="*/ 257175 h 1018309"/>
                    <a:gd name="connsiteX19" fmla="*/ 810491 w 941258"/>
                    <a:gd name="connsiteY19" fmla="*/ 174048 h 1018309"/>
                    <a:gd name="connsiteX20" fmla="*/ 810491 w 941258"/>
                    <a:gd name="connsiteY20" fmla="*/ 335107 h 1018309"/>
                    <a:gd name="connsiteX21" fmla="*/ 885825 w 941258"/>
                    <a:gd name="connsiteY21" fmla="*/ 402648 h 1018309"/>
                    <a:gd name="connsiteX22" fmla="*/ 937780 w 941258"/>
                    <a:gd name="connsiteY22" fmla="*/ 371475 h 1018309"/>
                    <a:gd name="connsiteX23" fmla="*/ 852055 w 941258"/>
                    <a:gd name="connsiteY23" fmla="*/ 475384 h 1018309"/>
                    <a:gd name="connsiteX24" fmla="*/ 807893 w 941258"/>
                    <a:gd name="connsiteY24" fmla="*/ 522144 h 1018309"/>
                    <a:gd name="connsiteX25" fmla="*/ 709180 w 941258"/>
                    <a:gd name="connsiteY25" fmla="*/ 519546 h 1018309"/>
                    <a:gd name="connsiteX26" fmla="*/ 587086 w 941258"/>
                    <a:gd name="connsiteY26" fmla="*/ 670214 h 1018309"/>
                    <a:gd name="connsiteX27" fmla="*/ 587086 w 941258"/>
                    <a:gd name="connsiteY27" fmla="*/ 797503 h 1018309"/>
                    <a:gd name="connsiteX28" fmla="*/ 340302 w 941258"/>
                    <a:gd name="connsiteY28" fmla="*/ 714375 h 1018309"/>
                    <a:gd name="connsiteX29" fmla="*/ 267566 w 941258"/>
                    <a:gd name="connsiteY29" fmla="*/ 688398 h 1018309"/>
                    <a:gd name="connsiteX30" fmla="*/ 192232 w 941258"/>
                    <a:gd name="connsiteY30" fmla="*/ 776721 h 1018309"/>
                    <a:gd name="connsiteX31" fmla="*/ 150668 w 941258"/>
                    <a:gd name="connsiteY31" fmla="*/ 724766 h 1018309"/>
                    <a:gd name="connsiteX32" fmla="*/ 103909 w 941258"/>
                    <a:gd name="connsiteY32" fmla="*/ 768928 h 1018309"/>
                    <a:gd name="connsiteX33" fmla="*/ 119496 w 941258"/>
                    <a:gd name="connsiteY33" fmla="*/ 818284 h 1018309"/>
                    <a:gd name="connsiteX34" fmla="*/ 161059 w 941258"/>
                    <a:gd name="connsiteY34" fmla="*/ 818284 h 1018309"/>
                    <a:gd name="connsiteX35" fmla="*/ 270164 w 941258"/>
                    <a:gd name="connsiteY35" fmla="*/ 893619 h 1018309"/>
                    <a:gd name="connsiteX36" fmla="*/ 174048 w 941258"/>
                    <a:gd name="connsiteY36" fmla="*/ 901412 h 1018309"/>
                    <a:gd name="connsiteX37" fmla="*/ 129886 w 941258"/>
                    <a:gd name="connsiteY37" fmla="*/ 987137 h 1018309"/>
                    <a:gd name="connsiteX38" fmla="*/ 88323 w 941258"/>
                    <a:gd name="connsiteY38" fmla="*/ 1018309 h 1018309"/>
                    <a:gd name="connsiteX0" fmla="*/ 88323 w 941258"/>
                    <a:gd name="connsiteY0" fmla="*/ 1018309 h 1018309"/>
                    <a:gd name="connsiteX1" fmla="*/ 62346 w 941258"/>
                    <a:gd name="connsiteY1" fmla="*/ 963757 h 1018309"/>
                    <a:gd name="connsiteX2" fmla="*/ 70139 w 941258"/>
                    <a:gd name="connsiteY2" fmla="*/ 852055 h 1018309"/>
                    <a:gd name="connsiteX3" fmla="*/ 7793 w 941258"/>
                    <a:gd name="connsiteY3" fmla="*/ 820882 h 1018309"/>
                    <a:gd name="connsiteX4" fmla="*/ 0 w 941258"/>
                    <a:gd name="connsiteY4" fmla="*/ 742950 h 1018309"/>
                    <a:gd name="connsiteX5" fmla="*/ 90921 w 941258"/>
                    <a:gd name="connsiteY5" fmla="*/ 641639 h 1018309"/>
                    <a:gd name="connsiteX6" fmla="*/ 51955 w 941258"/>
                    <a:gd name="connsiteY6" fmla="*/ 529937 h 1018309"/>
                    <a:gd name="connsiteX7" fmla="*/ 181841 w 941258"/>
                    <a:gd name="connsiteY7" fmla="*/ 555914 h 1018309"/>
                    <a:gd name="connsiteX8" fmla="*/ 228600 w 941258"/>
                    <a:gd name="connsiteY8" fmla="*/ 537730 h 1018309"/>
                    <a:gd name="connsiteX9" fmla="*/ 194830 w 941258"/>
                    <a:gd name="connsiteY9" fmla="*/ 418234 h 1018309"/>
                    <a:gd name="connsiteX10" fmla="*/ 231198 w 941258"/>
                    <a:gd name="connsiteY10" fmla="*/ 267566 h 1018309"/>
                    <a:gd name="connsiteX11" fmla="*/ 181841 w 941258"/>
                    <a:gd name="connsiteY11" fmla="*/ 114300 h 1018309"/>
                    <a:gd name="connsiteX12" fmla="*/ 202623 w 941258"/>
                    <a:gd name="connsiteY12" fmla="*/ 0 h 1018309"/>
                    <a:gd name="connsiteX13" fmla="*/ 428625 w 941258"/>
                    <a:gd name="connsiteY13" fmla="*/ 189634 h 1018309"/>
                    <a:gd name="connsiteX14" fmla="*/ 584489 w 941258"/>
                    <a:gd name="connsiteY14" fmla="*/ 270164 h 1018309"/>
                    <a:gd name="connsiteX15" fmla="*/ 610466 w 941258"/>
                    <a:gd name="connsiteY15" fmla="*/ 275359 h 1018309"/>
                    <a:gd name="connsiteX16" fmla="*/ 631248 w 941258"/>
                    <a:gd name="connsiteY16" fmla="*/ 249382 h 1018309"/>
                    <a:gd name="connsiteX17" fmla="*/ 698789 w 941258"/>
                    <a:gd name="connsiteY17" fmla="*/ 309130 h 1018309"/>
                    <a:gd name="connsiteX18" fmla="*/ 758536 w 941258"/>
                    <a:gd name="connsiteY18" fmla="*/ 257175 h 1018309"/>
                    <a:gd name="connsiteX19" fmla="*/ 810491 w 941258"/>
                    <a:gd name="connsiteY19" fmla="*/ 174048 h 1018309"/>
                    <a:gd name="connsiteX20" fmla="*/ 810491 w 941258"/>
                    <a:gd name="connsiteY20" fmla="*/ 335107 h 1018309"/>
                    <a:gd name="connsiteX21" fmla="*/ 885825 w 941258"/>
                    <a:gd name="connsiteY21" fmla="*/ 402648 h 1018309"/>
                    <a:gd name="connsiteX22" fmla="*/ 937780 w 941258"/>
                    <a:gd name="connsiteY22" fmla="*/ 371475 h 1018309"/>
                    <a:gd name="connsiteX23" fmla="*/ 852055 w 941258"/>
                    <a:gd name="connsiteY23" fmla="*/ 475384 h 1018309"/>
                    <a:gd name="connsiteX24" fmla="*/ 807893 w 941258"/>
                    <a:gd name="connsiteY24" fmla="*/ 522144 h 1018309"/>
                    <a:gd name="connsiteX25" fmla="*/ 709180 w 941258"/>
                    <a:gd name="connsiteY25" fmla="*/ 519546 h 1018309"/>
                    <a:gd name="connsiteX26" fmla="*/ 587086 w 941258"/>
                    <a:gd name="connsiteY26" fmla="*/ 670214 h 1018309"/>
                    <a:gd name="connsiteX27" fmla="*/ 587086 w 941258"/>
                    <a:gd name="connsiteY27" fmla="*/ 797503 h 1018309"/>
                    <a:gd name="connsiteX28" fmla="*/ 340302 w 941258"/>
                    <a:gd name="connsiteY28" fmla="*/ 714375 h 1018309"/>
                    <a:gd name="connsiteX29" fmla="*/ 267566 w 941258"/>
                    <a:gd name="connsiteY29" fmla="*/ 688398 h 1018309"/>
                    <a:gd name="connsiteX30" fmla="*/ 192232 w 941258"/>
                    <a:gd name="connsiteY30" fmla="*/ 776721 h 1018309"/>
                    <a:gd name="connsiteX31" fmla="*/ 150668 w 941258"/>
                    <a:gd name="connsiteY31" fmla="*/ 724766 h 1018309"/>
                    <a:gd name="connsiteX32" fmla="*/ 103909 w 941258"/>
                    <a:gd name="connsiteY32" fmla="*/ 768928 h 1018309"/>
                    <a:gd name="connsiteX33" fmla="*/ 119496 w 941258"/>
                    <a:gd name="connsiteY33" fmla="*/ 818284 h 1018309"/>
                    <a:gd name="connsiteX34" fmla="*/ 161059 w 941258"/>
                    <a:gd name="connsiteY34" fmla="*/ 818284 h 1018309"/>
                    <a:gd name="connsiteX35" fmla="*/ 259773 w 941258"/>
                    <a:gd name="connsiteY35" fmla="*/ 898815 h 1018309"/>
                    <a:gd name="connsiteX36" fmla="*/ 174048 w 941258"/>
                    <a:gd name="connsiteY36" fmla="*/ 901412 h 1018309"/>
                    <a:gd name="connsiteX37" fmla="*/ 129886 w 941258"/>
                    <a:gd name="connsiteY37" fmla="*/ 987137 h 1018309"/>
                    <a:gd name="connsiteX38" fmla="*/ 88323 w 941258"/>
                    <a:gd name="connsiteY38" fmla="*/ 1018309 h 1018309"/>
                    <a:gd name="connsiteX0" fmla="*/ 88323 w 941258"/>
                    <a:gd name="connsiteY0" fmla="*/ 1018309 h 1018309"/>
                    <a:gd name="connsiteX1" fmla="*/ 62346 w 941258"/>
                    <a:gd name="connsiteY1" fmla="*/ 963757 h 1018309"/>
                    <a:gd name="connsiteX2" fmla="*/ 70139 w 941258"/>
                    <a:gd name="connsiteY2" fmla="*/ 852055 h 1018309"/>
                    <a:gd name="connsiteX3" fmla="*/ 7793 w 941258"/>
                    <a:gd name="connsiteY3" fmla="*/ 820882 h 1018309"/>
                    <a:gd name="connsiteX4" fmla="*/ 0 w 941258"/>
                    <a:gd name="connsiteY4" fmla="*/ 742950 h 1018309"/>
                    <a:gd name="connsiteX5" fmla="*/ 90921 w 941258"/>
                    <a:gd name="connsiteY5" fmla="*/ 641639 h 1018309"/>
                    <a:gd name="connsiteX6" fmla="*/ 33771 w 941258"/>
                    <a:gd name="connsiteY6" fmla="*/ 561110 h 1018309"/>
                    <a:gd name="connsiteX7" fmla="*/ 181841 w 941258"/>
                    <a:gd name="connsiteY7" fmla="*/ 555914 h 1018309"/>
                    <a:gd name="connsiteX8" fmla="*/ 228600 w 941258"/>
                    <a:gd name="connsiteY8" fmla="*/ 537730 h 1018309"/>
                    <a:gd name="connsiteX9" fmla="*/ 194830 w 941258"/>
                    <a:gd name="connsiteY9" fmla="*/ 418234 h 1018309"/>
                    <a:gd name="connsiteX10" fmla="*/ 231198 w 941258"/>
                    <a:gd name="connsiteY10" fmla="*/ 267566 h 1018309"/>
                    <a:gd name="connsiteX11" fmla="*/ 181841 w 941258"/>
                    <a:gd name="connsiteY11" fmla="*/ 114300 h 1018309"/>
                    <a:gd name="connsiteX12" fmla="*/ 202623 w 941258"/>
                    <a:gd name="connsiteY12" fmla="*/ 0 h 1018309"/>
                    <a:gd name="connsiteX13" fmla="*/ 428625 w 941258"/>
                    <a:gd name="connsiteY13" fmla="*/ 189634 h 1018309"/>
                    <a:gd name="connsiteX14" fmla="*/ 584489 w 941258"/>
                    <a:gd name="connsiteY14" fmla="*/ 270164 h 1018309"/>
                    <a:gd name="connsiteX15" fmla="*/ 610466 w 941258"/>
                    <a:gd name="connsiteY15" fmla="*/ 275359 h 1018309"/>
                    <a:gd name="connsiteX16" fmla="*/ 631248 w 941258"/>
                    <a:gd name="connsiteY16" fmla="*/ 249382 h 1018309"/>
                    <a:gd name="connsiteX17" fmla="*/ 698789 w 941258"/>
                    <a:gd name="connsiteY17" fmla="*/ 309130 h 1018309"/>
                    <a:gd name="connsiteX18" fmla="*/ 758536 w 941258"/>
                    <a:gd name="connsiteY18" fmla="*/ 257175 h 1018309"/>
                    <a:gd name="connsiteX19" fmla="*/ 810491 w 941258"/>
                    <a:gd name="connsiteY19" fmla="*/ 174048 h 1018309"/>
                    <a:gd name="connsiteX20" fmla="*/ 810491 w 941258"/>
                    <a:gd name="connsiteY20" fmla="*/ 335107 h 1018309"/>
                    <a:gd name="connsiteX21" fmla="*/ 885825 w 941258"/>
                    <a:gd name="connsiteY21" fmla="*/ 402648 h 1018309"/>
                    <a:gd name="connsiteX22" fmla="*/ 937780 w 941258"/>
                    <a:gd name="connsiteY22" fmla="*/ 371475 h 1018309"/>
                    <a:gd name="connsiteX23" fmla="*/ 852055 w 941258"/>
                    <a:gd name="connsiteY23" fmla="*/ 475384 h 1018309"/>
                    <a:gd name="connsiteX24" fmla="*/ 807893 w 941258"/>
                    <a:gd name="connsiteY24" fmla="*/ 522144 h 1018309"/>
                    <a:gd name="connsiteX25" fmla="*/ 709180 w 941258"/>
                    <a:gd name="connsiteY25" fmla="*/ 519546 h 1018309"/>
                    <a:gd name="connsiteX26" fmla="*/ 587086 w 941258"/>
                    <a:gd name="connsiteY26" fmla="*/ 670214 h 1018309"/>
                    <a:gd name="connsiteX27" fmla="*/ 587086 w 941258"/>
                    <a:gd name="connsiteY27" fmla="*/ 797503 h 1018309"/>
                    <a:gd name="connsiteX28" fmla="*/ 340302 w 941258"/>
                    <a:gd name="connsiteY28" fmla="*/ 714375 h 1018309"/>
                    <a:gd name="connsiteX29" fmla="*/ 267566 w 941258"/>
                    <a:gd name="connsiteY29" fmla="*/ 688398 h 1018309"/>
                    <a:gd name="connsiteX30" fmla="*/ 192232 w 941258"/>
                    <a:gd name="connsiteY30" fmla="*/ 776721 h 1018309"/>
                    <a:gd name="connsiteX31" fmla="*/ 150668 w 941258"/>
                    <a:gd name="connsiteY31" fmla="*/ 724766 h 1018309"/>
                    <a:gd name="connsiteX32" fmla="*/ 103909 w 941258"/>
                    <a:gd name="connsiteY32" fmla="*/ 768928 h 1018309"/>
                    <a:gd name="connsiteX33" fmla="*/ 119496 w 941258"/>
                    <a:gd name="connsiteY33" fmla="*/ 818284 h 1018309"/>
                    <a:gd name="connsiteX34" fmla="*/ 161059 w 941258"/>
                    <a:gd name="connsiteY34" fmla="*/ 818284 h 1018309"/>
                    <a:gd name="connsiteX35" fmla="*/ 259773 w 941258"/>
                    <a:gd name="connsiteY35" fmla="*/ 898815 h 1018309"/>
                    <a:gd name="connsiteX36" fmla="*/ 174048 w 941258"/>
                    <a:gd name="connsiteY36" fmla="*/ 901412 h 1018309"/>
                    <a:gd name="connsiteX37" fmla="*/ 129886 w 941258"/>
                    <a:gd name="connsiteY37" fmla="*/ 987137 h 1018309"/>
                    <a:gd name="connsiteX38" fmla="*/ 88323 w 941258"/>
                    <a:gd name="connsiteY38" fmla="*/ 1018309 h 1018309"/>
                    <a:gd name="connsiteX0" fmla="*/ 88323 w 941258"/>
                    <a:gd name="connsiteY0" fmla="*/ 1018309 h 1018309"/>
                    <a:gd name="connsiteX1" fmla="*/ 62346 w 941258"/>
                    <a:gd name="connsiteY1" fmla="*/ 963757 h 1018309"/>
                    <a:gd name="connsiteX2" fmla="*/ 70139 w 941258"/>
                    <a:gd name="connsiteY2" fmla="*/ 852055 h 1018309"/>
                    <a:gd name="connsiteX3" fmla="*/ 7793 w 941258"/>
                    <a:gd name="connsiteY3" fmla="*/ 820882 h 1018309"/>
                    <a:gd name="connsiteX4" fmla="*/ 0 w 941258"/>
                    <a:gd name="connsiteY4" fmla="*/ 742950 h 1018309"/>
                    <a:gd name="connsiteX5" fmla="*/ 90921 w 941258"/>
                    <a:gd name="connsiteY5" fmla="*/ 641639 h 1018309"/>
                    <a:gd name="connsiteX6" fmla="*/ 33771 w 941258"/>
                    <a:gd name="connsiteY6" fmla="*/ 561110 h 1018309"/>
                    <a:gd name="connsiteX7" fmla="*/ 181841 w 941258"/>
                    <a:gd name="connsiteY7" fmla="*/ 555914 h 1018309"/>
                    <a:gd name="connsiteX8" fmla="*/ 228600 w 941258"/>
                    <a:gd name="connsiteY8" fmla="*/ 537730 h 1018309"/>
                    <a:gd name="connsiteX9" fmla="*/ 194830 w 941258"/>
                    <a:gd name="connsiteY9" fmla="*/ 418234 h 1018309"/>
                    <a:gd name="connsiteX10" fmla="*/ 231198 w 941258"/>
                    <a:gd name="connsiteY10" fmla="*/ 267566 h 1018309"/>
                    <a:gd name="connsiteX11" fmla="*/ 181841 w 941258"/>
                    <a:gd name="connsiteY11" fmla="*/ 114300 h 1018309"/>
                    <a:gd name="connsiteX12" fmla="*/ 202623 w 941258"/>
                    <a:gd name="connsiteY12" fmla="*/ 0 h 1018309"/>
                    <a:gd name="connsiteX13" fmla="*/ 428625 w 941258"/>
                    <a:gd name="connsiteY13" fmla="*/ 189634 h 1018309"/>
                    <a:gd name="connsiteX14" fmla="*/ 584489 w 941258"/>
                    <a:gd name="connsiteY14" fmla="*/ 270164 h 1018309"/>
                    <a:gd name="connsiteX15" fmla="*/ 610466 w 941258"/>
                    <a:gd name="connsiteY15" fmla="*/ 275359 h 1018309"/>
                    <a:gd name="connsiteX16" fmla="*/ 631248 w 941258"/>
                    <a:gd name="connsiteY16" fmla="*/ 249382 h 1018309"/>
                    <a:gd name="connsiteX17" fmla="*/ 698789 w 941258"/>
                    <a:gd name="connsiteY17" fmla="*/ 309130 h 1018309"/>
                    <a:gd name="connsiteX18" fmla="*/ 758536 w 941258"/>
                    <a:gd name="connsiteY18" fmla="*/ 257175 h 1018309"/>
                    <a:gd name="connsiteX19" fmla="*/ 810491 w 941258"/>
                    <a:gd name="connsiteY19" fmla="*/ 174048 h 1018309"/>
                    <a:gd name="connsiteX20" fmla="*/ 810491 w 941258"/>
                    <a:gd name="connsiteY20" fmla="*/ 335107 h 1018309"/>
                    <a:gd name="connsiteX21" fmla="*/ 885825 w 941258"/>
                    <a:gd name="connsiteY21" fmla="*/ 402648 h 1018309"/>
                    <a:gd name="connsiteX22" fmla="*/ 937780 w 941258"/>
                    <a:gd name="connsiteY22" fmla="*/ 371475 h 1018309"/>
                    <a:gd name="connsiteX23" fmla="*/ 852055 w 941258"/>
                    <a:gd name="connsiteY23" fmla="*/ 475384 h 1018309"/>
                    <a:gd name="connsiteX24" fmla="*/ 807893 w 941258"/>
                    <a:gd name="connsiteY24" fmla="*/ 522144 h 1018309"/>
                    <a:gd name="connsiteX25" fmla="*/ 709180 w 941258"/>
                    <a:gd name="connsiteY25" fmla="*/ 519546 h 1018309"/>
                    <a:gd name="connsiteX26" fmla="*/ 587086 w 941258"/>
                    <a:gd name="connsiteY26" fmla="*/ 670214 h 1018309"/>
                    <a:gd name="connsiteX27" fmla="*/ 587086 w 941258"/>
                    <a:gd name="connsiteY27" fmla="*/ 797503 h 1018309"/>
                    <a:gd name="connsiteX28" fmla="*/ 340302 w 941258"/>
                    <a:gd name="connsiteY28" fmla="*/ 714375 h 1018309"/>
                    <a:gd name="connsiteX29" fmla="*/ 267566 w 941258"/>
                    <a:gd name="connsiteY29" fmla="*/ 688398 h 1018309"/>
                    <a:gd name="connsiteX30" fmla="*/ 192232 w 941258"/>
                    <a:gd name="connsiteY30" fmla="*/ 776721 h 1018309"/>
                    <a:gd name="connsiteX31" fmla="*/ 150668 w 941258"/>
                    <a:gd name="connsiteY31" fmla="*/ 724766 h 1018309"/>
                    <a:gd name="connsiteX32" fmla="*/ 103909 w 941258"/>
                    <a:gd name="connsiteY32" fmla="*/ 768928 h 1018309"/>
                    <a:gd name="connsiteX33" fmla="*/ 119496 w 941258"/>
                    <a:gd name="connsiteY33" fmla="*/ 818284 h 1018309"/>
                    <a:gd name="connsiteX34" fmla="*/ 161059 w 941258"/>
                    <a:gd name="connsiteY34" fmla="*/ 818284 h 1018309"/>
                    <a:gd name="connsiteX35" fmla="*/ 259773 w 941258"/>
                    <a:gd name="connsiteY35" fmla="*/ 898815 h 1018309"/>
                    <a:gd name="connsiteX36" fmla="*/ 174048 w 941258"/>
                    <a:gd name="connsiteY36" fmla="*/ 901412 h 1018309"/>
                    <a:gd name="connsiteX37" fmla="*/ 129886 w 941258"/>
                    <a:gd name="connsiteY37" fmla="*/ 987137 h 1018309"/>
                    <a:gd name="connsiteX38" fmla="*/ 88323 w 941258"/>
                    <a:gd name="connsiteY38" fmla="*/ 1018309 h 1018309"/>
                    <a:gd name="connsiteX0" fmla="*/ 88323 w 941258"/>
                    <a:gd name="connsiteY0" fmla="*/ 1018309 h 1018309"/>
                    <a:gd name="connsiteX1" fmla="*/ 62346 w 941258"/>
                    <a:gd name="connsiteY1" fmla="*/ 963757 h 1018309"/>
                    <a:gd name="connsiteX2" fmla="*/ 70139 w 941258"/>
                    <a:gd name="connsiteY2" fmla="*/ 852055 h 1018309"/>
                    <a:gd name="connsiteX3" fmla="*/ 7793 w 941258"/>
                    <a:gd name="connsiteY3" fmla="*/ 820882 h 1018309"/>
                    <a:gd name="connsiteX4" fmla="*/ 0 w 941258"/>
                    <a:gd name="connsiteY4" fmla="*/ 742950 h 1018309"/>
                    <a:gd name="connsiteX5" fmla="*/ 90921 w 941258"/>
                    <a:gd name="connsiteY5" fmla="*/ 641639 h 1018309"/>
                    <a:gd name="connsiteX6" fmla="*/ 46759 w 941258"/>
                    <a:gd name="connsiteY6" fmla="*/ 548121 h 1018309"/>
                    <a:gd name="connsiteX7" fmla="*/ 181841 w 941258"/>
                    <a:gd name="connsiteY7" fmla="*/ 555914 h 1018309"/>
                    <a:gd name="connsiteX8" fmla="*/ 228600 w 941258"/>
                    <a:gd name="connsiteY8" fmla="*/ 537730 h 1018309"/>
                    <a:gd name="connsiteX9" fmla="*/ 194830 w 941258"/>
                    <a:gd name="connsiteY9" fmla="*/ 418234 h 1018309"/>
                    <a:gd name="connsiteX10" fmla="*/ 231198 w 941258"/>
                    <a:gd name="connsiteY10" fmla="*/ 267566 h 1018309"/>
                    <a:gd name="connsiteX11" fmla="*/ 181841 w 941258"/>
                    <a:gd name="connsiteY11" fmla="*/ 114300 h 1018309"/>
                    <a:gd name="connsiteX12" fmla="*/ 202623 w 941258"/>
                    <a:gd name="connsiteY12" fmla="*/ 0 h 1018309"/>
                    <a:gd name="connsiteX13" fmla="*/ 428625 w 941258"/>
                    <a:gd name="connsiteY13" fmla="*/ 189634 h 1018309"/>
                    <a:gd name="connsiteX14" fmla="*/ 584489 w 941258"/>
                    <a:gd name="connsiteY14" fmla="*/ 270164 h 1018309"/>
                    <a:gd name="connsiteX15" fmla="*/ 610466 w 941258"/>
                    <a:gd name="connsiteY15" fmla="*/ 275359 h 1018309"/>
                    <a:gd name="connsiteX16" fmla="*/ 631248 w 941258"/>
                    <a:gd name="connsiteY16" fmla="*/ 249382 h 1018309"/>
                    <a:gd name="connsiteX17" fmla="*/ 698789 w 941258"/>
                    <a:gd name="connsiteY17" fmla="*/ 309130 h 1018309"/>
                    <a:gd name="connsiteX18" fmla="*/ 758536 w 941258"/>
                    <a:gd name="connsiteY18" fmla="*/ 257175 h 1018309"/>
                    <a:gd name="connsiteX19" fmla="*/ 810491 w 941258"/>
                    <a:gd name="connsiteY19" fmla="*/ 174048 h 1018309"/>
                    <a:gd name="connsiteX20" fmla="*/ 810491 w 941258"/>
                    <a:gd name="connsiteY20" fmla="*/ 335107 h 1018309"/>
                    <a:gd name="connsiteX21" fmla="*/ 885825 w 941258"/>
                    <a:gd name="connsiteY21" fmla="*/ 402648 h 1018309"/>
                    <a:gd name="connsiteX22" fmla="*/ 937780 w 941258"/>
                    <a:gd name="connsiteY22" fmla="*/ 371475 h 1018309"/>
                    <a:gd name="connsiteX23" fmla="*/ 852055 w 941258"/>
                    <a:gd name="connsiteY23" fmla="*/ 475384 h 1018309"/>
                    <a:gd name="connsiteX24" fmla="*/ 807893 w 941258"/>
                    <a:gd name="connsiteY24" fmla="*/ 522144 h 1018309"/>
                    <a:gd name="connsiteX25" fmla="*/ 709180 w 941258"/>
                    <a:gd name="connsiteY25" fmla="*/ 519546 h 1018309"/>
                    <a:gd name="connsiteX26" fmla="*/ 587086 w 941258"/>
                    <a:gd name="connsiteY26" fmla="*/ 670214 h 1018309"/>
                    <a:gd name="connsiteX27" fmla="*/ 587086 w 941258"/>
                    <a:gd name="connsiteY27" fmla="*/ 797503 h 1018309"/>
                    <a:gd name="connsiteX28" fmla="*/ 340302 w 941258"/>
                    <a:gd name="connsiteY28" fmla="*/ 714375 h 1018309"/>
                    <a:gd name="connsiteX29" fmla="*/ 267566 w 941258"/>
                    <a:gd name="connsiteY29" fmla="*/ 688398 h 1018309"/>
                    <a:gd name="connsiteX30" fmla="*/ 192232 w 941258"/>
                    <a:gd name="connsiteY30" fmla="*/ 776721 h 1018309"/>
                    <a:gd name="connsiteX31" fmla="*/ 150668 w 941258"/>
                    <a:gd name="connsiteY31" fmla="*/ 724766 h 1018309"/>
                    <a:gd name="connsiteX32" fmla="*/ 103909 w 941258"/>
                    <a:gd name="connsiteY32" fmla="*/ 768928 h 1018309"/>
                    <a:gd name="connsiteX33" fmla="*/ 119496 w 941258"/>
                    <a:gd name="connsiteY33" fmla="*/ 818284 h 1018309"/>
                    <a:gd name="connsiteX34" fmla="*/ 161059 w 941258"/>
                    <a:gd name="connsiteY34" fmla="*/ 818284 h 1018309"/>
                    <a:gd name="connsiteX35" fmla="*/ 259773 w 941258"/>
                    <a:gd name="connsiteY35" fmla="*/ 898815 h 1018309"/>
                    <a:gd name="connsiteX36" fmla="*/ 174048 w 941258"/>
                    <a:gd name="connsiteY36" fmla="*/ 901412 h 1018309"/>
                    <a:gd name="connsiteX37" fmla="*/ 129886 w 941258"/>
                    <a:gd name="connsiteY37" fmla="*/ 987137 h 1018309"/>
                    <a:gd name="connsiteX38" fmla="*/ 88323 w 941258"/>
                    <a:gd name="connsiteY38" fmla="*/ 1018309 h 1018309"/>
                    <a:gd name="connsiteX0" fmla="*/ 88323 w 941258"/>
                    <a:gd name="connsiteY0" fmla="*/ 1018309 h 1018309"/>
                    <a:gd name="connsiteX1" fmla="*/ 62346 w 941258"/>
                    <a:gd name="connsiteY1" fmla="*/ 963757 h 1018309"/>
                    <a:gd name="connsiteX2" fmla="*/ 70139 w 941258"/>
                    <a:gd name="connsiteY2" fmla="*/ 852055 h 1018309"/>
                    <a:gd name="connsiteX3" fmla="*/ 7793 w 941258"/>
                    <a:gd name="connsiteY3" fmla="*/ 820882 h 1018309"/>
                    <a:gd name="connsiteX4" fmla="*/ 0 w 941258"/>
                    <a:gd name="connsiteY4" fmla="*/ 742950 h 1018309"/>
                    <a:gd name="connsiteX5" fmla="*/ 90921 w 941258"/>
                    <a:gd name="connsiteY5" fmla="*/ 641639 h 1018309"/>
                    <a:gd name="connsiteX6" fmla="*/ 46759 w 941258"/>
                    <a:gd name="connsiteY6" fmla="*/ 548121 h 1018309"/>
                    <a:gd name="connsiteX7" fmla="*/ 129886 w 941258"/>
                    <a:gd name="connsiteY7" fmla="*/ 558512 h 1018309"/>
                    <a:gd name="connsiteX8" fmla="*/ 181841 w 941258"/>
                    <a:gd name="connsiteY8" fmla="*/ 555914 h 1018309"/>
                    <a:gd name="connsiteX9" fmla="*/ 228600 w 941258"/>
                    <a:gd name="connsiteY9" fmla="*/ 537730 h 1018309"/>
                    <a:gd name="connsiteX10" fmla="*/ 194830 w 941258"/>
                    <a:gd name="connsiteY10" fmla="*/ 418234 h 1018309"/>
                    <a:gd name="connsiteX11" fmla="*/ 231198 w 941258"/>
                    <a:gd name="connsiteY11" fmla="*/ 267566 h 1018309"/>
                    <a:gd name="connsiteX12" fmla="*/ 181841 w 941258"/>
                    <a:gd name="connsiteY12" fmla="*/ 114300 h 1018309"/>
                    <a:gd name="connsiteX13" fmla="*/ 202623 w 941258"/>
                    <a:gd name="connsiteY13" fmla="*/ 0 h 1018309"/>
                    <a:gd name="connsiteX14" fmla="*/ 428625 w 941258"/>
                    <a:gd name="connsiteY14" fmla="*/ 189634 h 1018309"/>
                    <a:gd name="connsiteX15" fmla="*/ 584489 w 941258"/>
                    <a:gd name="connsiteY15" fmla="*/ 270164 h 1018309"/>
                    <a:gd name="connsiteX16" fmla="*/ 610466 w 941258"/>
                    <a:gd name="connsiteY16" fmla="*/ 275359 h 1018309"/>
                    <a:gd name="connsiteX17" fmla="*/ 631248 w 941258"/>
                    <a:gd name="connsiteY17" fmla="*/ 249382 h 1018309"/>
                    <a:gd name="connsiteX18" fmla="*/ 698789 w 941258"/>
                    <a:gd name="connsiteY18" fmla="*/ 309130 h 1018309"/>
                    <a:gd name="connsiteX19" fmla="*/ 758536 w 941258"/>
                    <a:gd name="connsiteY19" fmla="*/ 257175 h 1018309"/>
                    <a:gd name="connsiteX20" fmla="*/ 810491 w 941258"/>
                    <a:gd name="connsiteY20" fmla="*/ 174048 h 1018309"/>
                    <a:gd name="connsiteX21" fmla="*/ 810491 w 941258"/>
                    <a:gd name="connsiteY21" fmla="*/ 335107 h 1018309"/>
                    <a:gd name="connsiteX22" fmla="*/ 885825 w 941258"/>
                    <a:gd name="connsiteY22" fmla="*/ 402648 h 1018309"/>
                    <a:gd name="connsiteX23" fmla="*/ 937780 w 941258"/>
                    <a:gd name="connsiteY23" fmla="*/ 371475 h 1018309"/>
                    <a:gd name="connsiteX24" fmla="*/ 852055 w 941258"/>
                    <a:gd name="connsiteY24" fmla="*/ 475384 h 1018309"/>
                    <a:gd name="connsiteX25" fmla="*/ 807893 w 941258"/>
                    <a:gd name="connsiteY25" fmla="*/ 522144 h 1018309"/>
                    <a:gd name="connsiteX26" fmla="*/ 709180 w 941258"/>
                    <a:gd name="connsiteY26" fmla="*/ 519546 h 1018309"/>
                    <a:gd name="connsiteX27" fmla="*/ 587086 w 941258"/>
                    <a:gd name="connsiteY27" fmla="*/ 670214 h 1018309"/>
                    <a:gd name="connsiteX28" fmla="*/ 587086 w 941258"/>
                    <a:gd name="connsiteY28" fmla="*/ 797503 h 1018309"/>
                    <a:gd name="connsiteX29" fmla="*/ 340302 w 941258"/>
                    <a:gd name="connsiteY29" fmla="*/ 714375 h 1018309"/>
                    <a:gd name="connsiteX30" fmla="*/ 267566 w 941258"/>
                    <a:gd name="connsiteY30" fmla="*/ 688398 h 1018309"/>
                    <a:gd name="connsiteX31" fmla="*/ 192232 w 941258"/>
                    <a:gd name="connsiteY31" fmla="*/ 776721 h 1018309"/>
                    <a:gd name="connsiteX32" fmla="*/ 150668 w 941258"/>
                    <a:gd name="connsiteY32" fmla="*/ 724766 h 1018309"/>
                    <a:gd name="connsiteX33" fmla="*/ 103909 w 941258"/>
                    <a:gd name="connsiteY33" fmla="*/ 768928 h 1018309"/>
                    <a:gd name="connsiteX34" fmla="*/ 119496 w 941258"/>
                    <a:gd name="connsiteY34" fmla="*/ 818284 h 1018309"/>
                    <a:gd name="connsiteX35" fmla="*/ 161059 w 941258"/>
                    <a:gd name="connsiteY35" fmla="*/ 818284 h 1018309"/>
                    <a:gd name="connsiteX36" fmla="*/ 259773 w 941258"/>
                    <a:gd name="connsiteY36" fmla="*/ 898815 h 1018309"/>
                    <a:gd name="connsiteX37" fmla="*/ 174048 w 941258"/>
                    <a:gd name="connsiteY37" fmla="*/ 901412 h 1018309"/>
                    <a:gd name="connsiteX38" fmla="*/ 129886 w 941258"/>
                    <a:gd name="connsiteY38" fmla="*/ 987137 h 1018309"/>
                    <a:gd name="connsiteX39" fmla="*/ 88323 w 941258"/>
                    <a:gd name="connsiteY39" fmla="*/ 1018309 h 1018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41258" h="1018309">
                      <a:moveTo>
                        <a:pt x="88323" y="1018309"/>
                      </a:moveTo>
                      <a:lnTo>
                        <a:pt x="62346" y="963757"/>
                      </a:lnTo>
                      <a:lnTo>
                        <a:pt x="70139" y="852055"/>
                      </a:lnTo>
                      <a:lnTo>
                        <a:pt x="7793" y="820882"/>
                      </a:lnTo>
                      <a:lnTo>
                        <a:pt x="0" y="742950"/>
                      </a:lnTo>
                      <a:lnTo>
                        <a:pt x="90921" y="641639"/>
                      </a:lnTo>
                      <a:cubicBezTo>
                        <a:pt x="77932" y="604405"/>
                        <a:pt x="59748" y="554182"/>
                        <a:pt x="46759" y="548121"/>
                      </a:cubicBezTo>
                      <a:cubicBezTo>
                        <a:pt x="53253" y="532535"/>
                        <a:pt x="107373" y="557213"/>
                        <a:pt x="129886" y="558512"/>
                      </a:cubicBezTo>
                      <a:cubicBezTo>
                        <a:pt x="152399" y="559811"/>
                        <a:pt x="165389" y="557646"/>
                        <a:pt x="181841" y="555914"/>
                      </a:cubicBezTo>
                      <a:lnTo>
                        <a:pt x="228600" y="537730"/>
                      </a:lnTo>
                      <a:lnTo>
                        <a:pt x="194830" y="418234"/>
                      </a:lnTo>
                      <a:lnTo>
                        <a:pt x="231198" y="267566"/>
                      </a:lnTo>
                      <a:cubicBezTo>
                        <a:pt x="253712" y="195695"/>
                        <a:pt x="198293" y="165389"/>
                        <a:pt x="181841" y="114300"/>
                      </a:cubicBezTo>
                      <a:cubicBezTo>
                        <a:pt x="175780" y="76200"/>
                        <a:pt x="195696" y="38100"/>
                        <a:pt x="202623" y="0"/>
                      </a:cubicBezTo>
                      <a:lnTo>
                        <a:pt x="428625" y="189634"/>
                      </a:lnTo>
                      <a:lnTo>
                        <a:pt x="584489" y="270164"/>
                      </a:lnTo>
                      <a:cubicBezTo>
                        <a:pt x="608713" y="275547"/>
                        <a:pt x="599885" y="275359"/>
                        <a:pt x="610466" y="275359"/>
                      </a:cubicBezTo>
                      <a:lnTo>
                        <a:pt x="631248" y="249382"/>
                      </a:lnTo>
                      <a:lnTo>
                        <a:pt x="698789" y="309130"/>
                      </a:lnTo>
                      <a:cubicBezTo>
                        <a:pt x="716973" y="306532"/>
                        <a:pt x="739919" y="279689"/>
                        <a:pt x="758536" y="257175"/>
                      </a:cubicBezTo>
                      <a:cubicBezTo>
                        <a:pt x="777153" y="234661"/>
                        <a:pt x="798801" y="157163"/>
                        <a:pt x="810491" y="174048"/>
                      </a:cubicBezTo>
                      <a:lnTo>
                        <a:pt x="810491" y="335107"/>
                      </a:lnTo>
                      <a:lnTo>
                        <a:pt x="885825" y="402648"/>
                      </a:lnTo>
                      <a:lnTo>
                        <a:pt x="937780" y="371475"/>
                      </a:lnTo>
                      <a:cubicBezTo>
                        <a:pt x="958561" y="424296"/>
                        <a:pt x="880630" y="440748"/>
                        <a:pt x="852055" y="475384"/>
                      </a:cubicBezTo>
                      <a:lnTo>
                        <a:pt x="807893" y="522144"/>
                      </a:lnTo>
                      <a:lnTo>
                        <a:pt x="709180" y="519546"/>
                      </a:lnTo>
                      <a:lnTo>
                        <a:pt x="587086" y="670214"/>
                      </a:lnTo>
                      <a:cubicBezTo>
                        <a:pt x="587086" y="712644"/>
                        <a:pt x="618259" y="744682"/>
                        <a:pt x="587086" y="797503"/>
                      </a:cubicBezTo>
                      <a:lnTo>
                        <a:pt x="340302" y="714375"/>
                      </a:lnTo>
                      <a:lnTo>
                        <a:pt x="267566" y="688398"/>
                      </a:lnTo>
                      <a:lnTo>
                        <a:pt x="192232" y="776721"/>
                      </a:lnTo>
                      <a:lnTo>
                        <a:pt x="150668" y="724766"/>
                      </a:lnTo>
                      <a:lnTo>
                        <a:pt x="103909" y="768928"/>
                      </a:lnTo>
                      <a:cubicBezTo>
                        <a:pt x="112568" y="775855"/>
                        <a:pt x="110837" y="811357"/>
                        <a:pt x="119496" y="818284"/>
                      </a:cubicBezTo>
                      <a:lnTo>
                        <a:pt x="161059" y="818284"/>
                      </a:lnTo>
                      <a:cubicBezTo>
                        <a:pt x="197427" y="843396"/>
                        <a:pt x="267566" y="852921"/>
                        <a:pt x="259773" y="898815"/>
                      </a:cubicBezTo>
                      <a:cubicBezTo>
                        <a:pt x="222539" y="924793"/>
                        <a:pt x="206087" y="898814"/>
                        <a:pt x="174048" y="901412"/>
                      </a:cubicBezTo>
                      <a:lnTo>
                        <a:pt x="129886" y="987137"/>
                      </a:lnTo>
                      <a:lnTo>
                        <a:pt x="88323" y="1018309"/>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7" name="Freeform: Shape 216">
                  <a:extLst>
                    <a:ext uri="{FF2B5EF4-FFF2-40B4-BE49-F238E27FC236}">
                      <a16:creationId xmlns:a16="http://schemas.microsoft.com/office/drawing/2014/main" id="{68EA8753-81D4-40F5-85DF-85205CB9A3FB}"/>
                    </a:ext>
                  </a:extLst>
                </p:cNvPr>
                <p:cNvSpPr/>
                <p:nvPr/>
              </p:nvSpPr>
              <p:spPr>
                <a:xfrm>
                  <a:off x="10899490" y="5701252"/>
                  <a:ext cx="51797" cy="108600"/>
                </a:xfrm>
                <a:custGeom>
                  <a:avLst/>
                  <a:gdLst>
                    <a:gd name="connsiteX0" fmla="*/ 0 w 412750"/>
                    <a:gd name="connsiteY0" fmla="*/ 12700 h 939800"/>
                    <a:gd name="connsiteX1" fmla="*/ 25400 w 412750"/>
                    <a:gd name="connsiteY1" fmla="*/ 234950 h 939800"/>
                    <a:gd name="connsiteX2" fmla="*/ 31750 w 412750"/>
                    <a:gd name="connsiteY2" fmla="*/ 400050 h 939800"/>
                    <a:gd name="connsiteX3" fmla="*/ 120650 w 412750"/>
                    <a:gd name="connsiteY3" fmla="*/ 571500 h 939800"/>
                    <a:gd name="connsiteX4" fmla="*/ 146050 w 412750"/>
                    <a:gd name="connsiteY4" fmla="*/ 939800 h 939800"/>
                    <a:gd name="connsiteX5" fmla="*/ 247650 w 412750"/>
                    <a:gd name="connsiteY5" fmla="*/ 749300 h 939800"/>
                    <a:gd name="connsiteX6" fmla="*/ 412750 w 412750"/>
                    <a:gd name="connsiteY6" fmla="*/ 882650 h 939800"/>
                    <a:gd name="connsiteX7" fmla="*/ 317500 w 412750"/>
                    <a:gd name="connsiteY7" fmla="*/ 660400 h 939800"/>
                    <a:gd name="connsiteX8" fmla="*/ 177800 w 412750"/>
                    <a:gd name="connsiteY8" fmla="*/ 488950 h 939800"/>
                    <a:gd name="connsiteX9" fmla="*/ 177800 w 412750"/>
                    <a:gd name="connsiteY9" fmla="*/ 196850 h 939800"/>
                    <a:gd name="connsiteX10" fmla="*/ 292100 w 412750"/>
                    <a:gd name="connsiteY10" fmla="*/ 146050 h 939800"/>
                    <a:gd name="connsiteX11" fmla="*/ 406400 w 412750"/>
                    <a:gd name="connsiteY11" fmla="*/ 266700 h 939800"/>
                    <a:gd name="connsiteX12" fmla="*/ 266700 w 412750"/>
                    <a:gd name="connsiteY12" fmla="*/ 0 h 939800"/>
                    <a:gd name="connsiteX13" fmla="*/ 0 w 412750"/>
                    <a:gd name="connsiteY13" fmla="*/ 12700 h 939800"/>
                    <a:gd name="connsiteX0" fmla="*/ 0 w 412750"/>
                    <a:gd name="connsiteY0" fmla="*/ 12700 h 955675"/>
                    <a:gd name="connsiteX1" fmla="*/ 25400 w 412750"/>
                    <a:gd name="connsiteY1" fmla="*/ 234950 h 955675"/>
                    <a:gd name="connsiteX2" fmla="*/ 31750 w 412750"/>
                    <a:gd name="connsiteY2" fmla="*/ 400050 h 955675"/>
                    <a:gd name="connsiteX3" fmla="*/ 120650 w 412750"/>
                    <a:gd name="connsiteY3" fmla="*/ 571500 h 955675"/>
                    <a:gd name="connsiteX4" fmla="*/ 196850 w 412750"/>
                    <a:gd name="connsiteY4" fmla="*/ 955675 h 955675"/>
                    <a:gd name="connsiteX5" fmla="*/ 247650 w 412750"/>
                    <a:gd name="connsiteY5" fmla="*/ 749300 h 955675"/>
                    <a:gd name="connsiteX6" fmla="*/ 412750 w 412750"/>
                    <a:gd name="connsiteY6" fmla="*/ 882650 h 955675"/>
                    <a:gd name="connsiteX7" fmla="*/ 317500 w 412750"/>
                    <a:gd name="connsiteY7" fmla="*/ 660400 h 955675"/>
                    <a:gd name="connsiteX8" fmla="*/ 177800 w 412750"/>
                    <a:gd name="connsiteY8" fmla="*/ 488950 h 955675"/>
                    <a:gd name="connsiteX9" fmla="*/ 177800 w 412750"/>
                    <a:gd name="connsiteY9" fmla="*/ 196850 h 955675"/>
                    <a:gd name="connsiteX10" fmla="*/ 292100 w 412750"/>
                    <a:gd name="connsiteY10" fmla="*/ 146050 h 955675"/>
                    <a:gd name="connsiteX11" fmla="*/ 406400 w 412750"/>
                    <a:gd name="connsiteY11" fmla="*/ 266700 h 955675"/>
                    <a:gd name="connsiteX12" fmla="*/ 266700 w 412750"/>
                    <a:gd name="connsiteY12" fmla="*/ 0 h 955675"/>
                    <a:gd name="connsiteX13" fmla="*/ 0 w 412750"/>
                    <a:gd name="connsiteY13" fmla="*/ 12700 h 955675"/>
                    <a:gd name="connsiteX0" fmla="*/ 0 w 412750"/>
                    <a:gd name="connsiteY0" fmla="*/ 12700 h 955675"/>
                    <a:gd name="connsiteX1" fmla="*/ 25400 w 412750"/>
                    <a:gd name="connsiteY1" fmla="*/ 234950 h 955675"/>
                    <a:gd name="connsiteX2" fmla="*/ 31750 w 412750"/>
                    <a:gd name="connsiteY2" fmla="*/ 400050 h 955675"/>
                    <a:gd name="connsiteX3" fmla="*/ 120650 w 412750"/>
                    <a:gd name="connsiteY3" fmla="*/ 571500 h 955675"/>
                    <a:gd name="connsiteX4" fmla="*/ 196850 w 412750"/>
                    <a:gd name="connsiteY4" fmla="*/ 955675 h 955675"/>
                    <a:gd name="connsiteX5" fmla="*/ 247650 w 412750"/>
                    <a:gd name="connsiteY5" fmla="*/ 749300 h 955675"/>
                    <a:gd name="connsiteX6" fmla="*/ 412750 w 412750"/>
                    <a:gd name="connsiteY6" fmla="*/ 882650 h 955675"/>
                    <a:gd name="connsiteX7" fmla="*/ 317500 w 412750"/>
                    <a:gd name="connsiteY7" fmla="*/ 660400 h 955675"/>
                    <a:gd name="connsiteX8" fmla="*/ 177800 w 412750"/>
                    <a:gd name="connsiteY8" fmla="*/ 488950 h 955675"/>
                    <a:gd name="connsiteX9" fmla="*/ 177800 w 412750"/>
                    <a:gd name="connsiteY9" fmla="*/ 196850 h 955675"/>
                    <a:gd name="connsiteX10" fmla="*/ 292100 w 412750"/>
                    <a:gd name="connsiteY10" fmla="*/ 146050 h 955675"/>
                    <a:gd name="connsiteX11" fmla="*/ 406400 w 412750"/>
                    <a:gd name="connsiteY11" fmla="*/ 266700 h 955675"/>
                    <a:gd name="connsiteX12" fmla="*/ 266700 w 412750"/>
                    <a:gd name="connsiteY12" fmla="*/ 0 h 955675"/>
                    <a:gd name="connsiteX13" fmla="*/ 0 w 412750"/>
                    <a:gd name="connsiteY13" fmla="*/ 12700 h 955675"/>
                    <a:gd name="connsiteX0" fmla="*/ 0 w 412750"/>
                    <a:gd name="connsiteY0" fmla="*/ 12700 h 957431"/>
                    <a:gd name="connsiteX1" fmla="*/ 25400 w 412750"/>
                    <a:gd name="connsiteY1" fmla="*/ 234950 h 957431"/>
                    <a:gd name="connsiteX2" fmla="*/ 31750 w 412750"/>
                    <a:gd name="connsiteY2" fmla="*/ 400050 h 957431"/>
                    <a:gd name="connsiteX3" fmla="*/ 120650 w 412750"/>
                    <a:gd name="connsiteY3" fmla="*/ 571500 h 957431"/>
                    <a:gd name="connsiteX4" fmla="*/ 138113 w 412750"/>
                    <a:gd name="connsiteY4" fmla="*/ 830263 h 957431"/>
                    <a:gd name="connsiteX5" fmla="*/ 196850 w 412750"/>
                    <a:gd name="connsiteY5" fmla="*/ 955675 h 957431"/>
                    <a:gd name="connsiteX6" fmla="*/ 247650 w 412750"/>
                    <a:gd name="connsiteY6" fmla="*/ 749300 h 957431"/>
                    <a:gd name="connsiteX7" fmla="*/ 412750 w 412750"/>
                    <a:gd name="connsiteY7" fmla="*/ 882650 h 957431"/>
                    <a:gd name="connsiteX8" fmla="*/ 317500 w 412750"/>
                    <a:gd name="connsiteY8" fmla="*/ 660400 h 957431"/>
                    <a:gd name="connsiteX9" fmla="*/ 177800 w 412750"/>
                    <a:gd name="connsiteY9" fmla="*/ 488950 h 957431"/>
                    <a:gd name="connsiteX10" fmla="*/ 177800 w 412750"/>
                    <a:gd name="connsiteY10" fmla="*/ 196850 h 957431"/>
                    <a:gd name="connsiteX11" fmla="*/ 292100 w 412750"/>
                    <a:gd name="connsiteY11" fmla="*/ 146050 h 957431"/>
                    <a:gd name="connsiteX12" fmla="*/ 406400 w 412750"/>
                    <a:gd name="connsiteY12" fmla="*/ 266700 h 957431"/>
                    <a:gd name="connsiteX13" fmla="*/ 266700 w 412750"/>
                    <a:gd name="connsiteY13" fmla="*/ 0 h 957431"/>
                    <a:gd name="connsiteX14" fmla="*/ 0 w 412750"/>
                    <a:gd name="connsiteY14" fmla="*/ 12700 h 957431"/>
                    <a:gd name="connsiteX0" fmla="*/ 0 w 412750"/>
                    <a:gd name="connsiteY0" fmla="*/ 12700 h 957431"/>
                    <a:gd name="connsiteX1" fmla="*/ 25400 w 412750"/>
                    <a:gd name="connsiteY1" fmla="*/ 234950 h 957431"/>
                    <a:gd name="connsiteX2" fmla="*/ 31750 w 412750"/>
                    <a:gd name="connsiteY2" fmla="*/ 400050 h 957431"/>
                    <a:gd name="connsiteX3" fmla="*/ 120650 w 412750"/>
                    <a:gd name="connsiteY3" fmla="*/ 571500 h 957431"/>
                    <a:gd name="connsiteX4" fmla="*/ 138113 w 412750"/>
                    <a:gd name="connsiteY4" fmla="*/ 830263 h 957431"/>
                    <a:gd name="connsiteX5" fmla="*/ 196850 w 412750"/>
                    <a:gd name="connsiteY5" fmla="*/ 955675 h 957431"/>
                    <a:gd name="connsiteX6" fmla="*/ 247650 w 412750"/>
                    <a:gd name="connsiteY6" fmla="*/ 749300 h 957431"/>
                    <a:gd name="connsiteX7" fmla="*/ 412750 w 412750"/>
                    <a:gd name="connsiteY7" fmla="*/ 882650 h 957431"/>
                    <a:gd name="connsiteX8" fmla="*/ 317500 w 412750"/>
                    <a:gd name="connsiteY8" fmla="*/ 660400 h 957431"/>
                    <a:gd name="connsiteX9" fmla="*/ 177800 w 412750"/>
                    <a:gd name="connsiteY9" fmla="*/ 488950 h 957431"/>
                    <a:gd name="connsiteX10" fmla="*/ 177800 w 412750"/>
                    <a:gd name="connsiteY10" fmla="*/ 196850 h 957431"/>
                    <a:gd name="connsiteX11" fmla="*/ 292100 w 412750"/>
                    <a:gd name="connsiteY11" fmla="*/ 146050 h 957431"/>
                    <a:gd name="connsiteX12" fmla="*/ 406400 w 412750"/>
                    <a:gd name="connsiteY12" fmla="*/ 266700 h 957431"/>
                    <a:gd name="connsiteX13" fmla="*/ 266700 w 412750"/>
                    <a:gd name="connsiteY13" fmla="*/ 0 h 957431"/>
                    <a:gd name="connsiteX14" fmla="*/ 0 w 412750"/>
                    <a:gd name="connsiteY14" fmla="*/ 12700 h 957431"/>
                    <a:gd name="connsiteX0" fmla="*/ 0 w 412750"/>
                    <a:gd name="connsiteY0" fmla="*/ 12700 h 957431"/>
                    <a:gd name="connsiteX1" fmla="*/ 25400 w 412750"/>
                    <a:gd name="connsiteY1" fmla="*/ 234950 h 957431"/>
                    <a:gd name="connsiteX2" fmla="*/ 31750 w 412750"/>
                    <a:gd name="connsiteY2" fmla="*/ 400050 h 957431"/>
                    <a:gd name="connsiteX3" fmla="*/ 120650 w 412750"/>
                    <a:gd name="connsiteY3" fmla="*/ 571500 h 957431"/>
                    <a:gd name="connsiteX4" fmla="*/ 138113 w 412750"/>
                    <a:gd name="connsiteY4" fmla="*/ 830263 h 957431"/>
                    <a:gd name="connsiteX5" fmla="*/ 196850 w 412750"/>
                    <a:gd name="connsiteY5" fmla="*/ 955675 h 957431"/>
                    <a:gd name="connsiteX6" fmla="*/ 247650 w 412750"/>
                    <a:gd name="connsiteY6" fmla="*/ 749300 h 957431"/>
                    <a:gd name="connsiteX7" fmla="*/ 412750 w 412750"/>
                    <a:gd name="connsiteY7" fmla="*/ 882650 h 957431"/>
                    <a:gd name="connsiteX8" fmla="*/ 317500 w 412750"/>
                    <a:gd name="connsiteY8" fmla="*/ 660400 h 957431"/>
                    <a:gd name="connsiteX9" fmla="*/ 177800 w 412750"/>
                    <a:gd name="connsiteY9" fmla="*/ 488950 h 957431"/>
                    <a:gd name="connsiteX10" fmla="*/ 177800 w 412750"/>
                    <a:gd name="connsiteY10" fmla="*/ 196850 h 957431"/>
                    <a:gd name="connsiteX11" fmla="*/ 292100 w 412750"/>
                    <a:gd name="connsiteY11" fmla="*/ 146050 h 957431"/>
                    <a:gd name="connsiteX12" fmla="*/ 406400 w 412750"/>
                    <a:gd name="connsiteY12" fmla="*/ 266700 h 957431"/>
                    <a:gd name="connsiteX13" fmla="*/ 266700 w 412750"/>
                    <a:gd name="connsiteY13" fmla="*/ 0 h 957431"/>
                    <a:gd name="connsiteX14" fmla="*/ 0 w 412750"/>
                    <a:gd name="connsiteY14" fmla="*/ 12700 h 957431"/>
                    <a:gd name="connsiteX0" fmla="*/ 0 w 412750"/>
                    <a:gd name="connsiteY0" fmla="*/ 12700 h 955998"/>
                    <a:gd name="connsiteX1" fmla="*/ 25400 w 412750"/>
                    <a:gd name="connsiteY1" fmla="*/ 234950 h 955998"/>
                    <a:gd name="connsiteX2" fmla="*/ 31750 w 412750"/>
                    <a:gd name="connsiteY2" fmla="*/ 400050 h 955998"/>
                    <a:gd name="connsiteX3" fmla="*/ 120650 w 412750"/>
                    <a:gd name="connsiteY3" fmla="*/ 571500 h 955998"/>
                    <a:gd name="connsiteX4" fmla="*/ 138113 w 412750"/>
                    <a:gd name="connsiteY4" fmla="*/ 830263 h 955998"/>
                    <a:gd name="connsiteX5" fmla="*/ 196850 w 412750"/>
                    <a:gd name="connsiteY5" fmla="*/ 955675 h 955998"/>
                    <a:gd name="connsiteX6" fmla="*/ 227013 w 412750"/>
                    <a:gd name="connsiteY6" fmla="*/ 793750 h 955998"/>
                    <a:gd name="connsiteX7" fmla="*/ 247650 w 412750"/>
                    <a:gd name="connsiteY7" fmla="*/ 749300 h 955998"/>
                    <a:gd name="connsiteX8" fmla="*/ 412750 w 412750"/>
                    <a:gd name="connsiteY8" fmla="*/ 882650 h 955998"/>
                    <a:gd name="connsiteX9" fmla="*/ 317500 w 412750"/>
                    <a:gd name="connsiteY9" fmla="*/ 660400 h 955998"/>
                    <a:gd name="connsiteX10" fmla="*/ 177800 w 412750"/>
                    <a:gd name="connsiteY10" fmla="*/ 488950 h 955998"/>
                    <a:gd name="connsiteX11" fmla="*/ 177800 w 412750"/>
                    <a:gd name="connsiteY11" fmla="*/ 196850 h 955998"/>
                    <a:gd name="connsiteX12" fmla="*/ 292100 w 412750"/>
                    <a:gd name="connsiteY12" fmla="*/ 146050 h 955998"/>
                    <a:gd name="connsiteX13" fmla="*/ 406400 w 412750"/>
                    <a:gd name="connsiteY13" fmla="*/ 266700 h 955998"/>
                    <a:gd name="connsiteX14" fmla="*/ 266700 w 412750"/>
                    <a:gd name="connsiteY14" fmla="*/ 0 h 955998"/>
                    <a:gd name="connsiteX15" fmla="*/ 0 w 412750"/>
                    <a:gd name="connsiteY15" fmla="*/ 12700 h 955998"/>
                    <a:gd name="connsiteX0" fmla="*/ 0 w 412750"/>
                    <a:gd name="connsiteY0" fmla="*/ 12700 h 955998"/>
                    <a:gd name="connsiteX1" fmla="*/ 25400 w 412750"/>
                    <a:gd name="connsiteY1" fmla="*/ 234950 h 955998"/>
                    <a:gd name="connsiteX2" fmla="*/ 31750 w 412750"/>
                    <a:gd name="connsiteY2" fmla="*/ 400050 h 955998"/>
                    <a:gd name="connsiteX3" fmla="*/ 120650 w 412750"/>
                    <a:gd name="connsiteY3" fmla="*/ 571500 h 955998"/>
                    <a:gd name="connsiteX4" fmla="*/ 138113 w 412750"/>
                    <a:gd name="connsiteY4" fmla="*/ 830263 h 955998"/>
                    <a:gd name="connsiteX5" fmla="*/ 196850 w 412750"/>
                    <a:gd name="connsiteY5" fmla="*/ 955675 h 955998"/>
                    <a:gd name="connsiteX6" fmla="*/ 227013 w 412750"/>
                    <a:gd name="connsiteY6" fmla="*/ 793750 h 955998"/>
                    <a:gd name="connsiteX7" fmla="*/ 247650 w 412750"/>
                    <a:gd name="connsiteY7" fmla="*/ 749300 h 955998"/>
                    <a:gd name="connsiteX8" fmla="*/ 274638 w 412750"/>
                    <a:gd name="connsiteY8" fmla="*/ 784225 h 955998"/>
                    <a:gd name="connsiteX9" fmla="*/ 412750 w 412750"/>
                    <a:gd name="connsiteY9" fmla="*/ 882650 h 955998"/>
                    <a:gd name="connsiteX10" fmla="*/ 317500 w 412750"/>
                    <a:gd name="connsiteY10" fmla="*/ 660400 h 955998"/>
                    <a:gd name="connsiteX11" fmla="*/ 177800 w 412750"/>
                    <a:gd name="connsiteY11" fmla="*/ 488950 h 955998"/>
                    <a:gd name="connsiteX12" fmla="*/ 177800 w 412750"/>
                    <a:gd name="connsiteY12" fmla="*/ 196850 h 955998"/>
                    <a:gd name="connsiteX13" fmla="*/ 292100 w 412750"/>
                    <a:gd name="connsiteY13" fmla="*/ 146050 h 955998"/>
                    <a:gd name="connsiteX14" fmla="*/ 406400 w 412750"/>
                    <a:gd name="connsiteY14" fmla="*/ 266700 h 955998"/>
                    <a:gd name="connsiteX15" fmla="*/ 266700 w 412750"/>
                    <a:gd name="connsiteY15" fmla="*/ 0 h 955998"/>
                    <a:gd name="connsiteX16" fmla="*/ 0 w 412750"/>
                    <a:gd name="connsiteY16" fmla="*/ 12700 h 955998"/>
                    <a:gd name="connsiteX0" fmla="*/ 0 w 412986"/>
                    <a:gd name="connsiteY0" fmla="*/ 12700 h 955998"/>
                    <a:gd name="connsiteX1" fmla="*/ 25400 w 412986"/>
                    <a:gd name="connsiteY1" fmla="*/ 234950 h 955998"/>
                    <a:gd name="connsiteX2" fmla="*/ 31750 w 412986"/>
                    <a:gd name="connsiteY2" fmla="*/ 400050 h 955998"/>
                    <a:gd name="connsiteX3" fmla="*/ 120650 w 412986"/>
                    <a:gd name="connsiteY3" fmla="*/ 571500 h 955998"/>
                    <a:gd name="connsiteX4" fmla="*/ 138113 w 412986"/>
                    <a:gd name="connsiteY4" fmla="*/ 830263 h 955998"/>
                    <a:gd name="connsiteX5" fmla="*/ 196850 w 412986"/>
                    <a:gd name="connsiteY5" fmla="*/ 955675 h 955998"/>
                    <a:gd name="connsiteX6" fmla="*/ 227013 w 412986"/>
                    <a:gd name="connsiteY6" fmla="*/ 793750 h 955998"/>
                    <a:gd name="connsiteX7" fmla="*/ 247650 w 412986"/>
                    <a:gd name="connsiteY7" fmla="*/ 749300 h 955998"/>
                    <a:gd name="connsiteX8" fmla="*/ 274638 w 412986"/>
                    <a:gd name="connsiteY8" fmla="*/ 784225 h 955998"/>
                    <a:gd name="connsiteX9" fmla="*/ 412750 w 412986"/>
                    <a:gd name="connsiteY9" fmla="*/ 882650 h 955998"/>
                    <a:gd name="connsiteX10" fmla="*/ 317500 w 412986"/>
                    <a:gd name="connsiteY10" fmla="*/ 660400 h 955998"/>
                    <a:gd name="connsiteX11" fmla="*/ 177800 w 412986"/>
                    <a:gd name="connsiteY11" fmla="*/ 488950 h 955998"/>
                    <a:gd name="connsiteX12" fmla="*/ 177800 w 412986"/>
                    <a:gd name="connsiteY12" fmla="*/ 196850 h 955998"/>
                    <a:gd name="connsiteX13" fmla="*/ 292100 w 412986"/>
                    <a:gd name="connsiteY13" fmla="*/ 146050 h 955998"/>
                    <a:gd name="connsiteX14" fmla="*/ 406400 w 412986"/>
                    <a:gd name="connsiteY14" fmla="*/ 266700 h 955998"/>
                    <a:gd name="connsiteX15" fmla="*/ 266700 w 412986"/>
                    <a:gd name="connsiteY15" fmla="*/ 0 h 955998"/>
                    <a:gd name="connsiteX16" fmla="*/ 0 w 412986"/>
                    <a:gd name="connsiteY16" fmla="*/ 12700 h 955998"/>
                    <a:gd name="connsiteX0" fmla="*/ 0 w 415539"/>
                    <a:gd name="connsiteY0" fmla="*/ 12700 h 955998"/>
                    <a:gd name="connsiteX1" fmla="*/ 25400 w 415539"/>
                    <a:gd name="connsiteY1" fmla="*/ 234950 h 955998"/>
                    <a:gd name="connsiteX2" fmla="*/ 31750 w 415539"/>
                    <a:gd name="connsiteY2" fmla="*/ 400050 h 955998"/>
                    <a:gd name="connsiteX3" fmla="*/ 120650 w 415539"/>
                    <a:gd name="connsiteY3" fmla="*/ 571500 h 955998"/>
                    <a:gd name="connsiteX4" fmla="*/ 138113 w 415539"/>
                    <a:gd name="connsiteY4" fmla="*/ 830263 h 955998"/>
                    <a:gd name="connsiteX5" fmla="*/ 196850 w 415539"/>
                    <a:gd name="connsiteY5" fmla="*/ 955675 h 955998"/>
                    <a:gd name="connsiteX6" fmla="*/ 227013 w 415539"/>
                    <a:gd name="connsiteY6" fmla="*/ 793750 h 955998"/>
                    <a:gd name="connsiteX7" fmla="*/ 247650 w 415539"/>
                    <a:gd name="connsiteY7" fmla="*/ 749300 h 955998"/>
                    <a:gd name="connsiteX8" fmla="*/ 274638 w 415539"/>
                    <a:gd name="connsiteY8" fmla="*/ 784225 h 955998"/>
                    <a:gd name="connsiteX9" fmla="*/ 412750 w 415539"/>
                    <a:gd name="connsiteY9" fmla="*/ 882650 h 955998"/>
                    <a:gd name="connsiteX10" fmla="*/ 368300 w 415539"/>
                    <a:gd name="connsiteY10" fmla="*/ 714375 h 955998"/>
                    <a:gd name="connsiteX11" fmla="*/ 317500 w 415539"/>
                    <a:gd name="connsiteY11" fmla="*/ 660400 h 955998"/>
                    <a:gd name="connsiteX12" fmla="*/ 177800 w 415539"/>
                    <a:gd name="connsiteY12" fmla="*/ 488950 h 955998"/>
                    <a:gd name="connsiteX13" fmla="*/ 177800 w 415539"/>
                    <a:gd name="connsiteY13" fmla="*/ 196850 h 955998"/>
                    <a:gd name="connsiteX14" fmla="*/ 292100 w 415539"/>
                    <a:gd name="connsiteY14" fmla="*/ 146050 h 955998"/>
                    <a:gd name="connsiteX15" fmla="*/ 406400 w 415539"/>
                    <a:gd name="connsiteY15" fmla="*/ 266700 h 955998"/>
                    <a:gd name="connsiteX16" fmla="*/ 266700 w 415539"/>
                    <a:gd name="connsiteY16" fmla="*/ 0 h 955998"/>
                    <a:gd name="connsiteX17" fmla="*/ 0 w 415539"/>
                    <a:gd name="connsiteY17" fmla="*/ 12700 h 955998"/>
                    <a:gd name="connsiteX0" fmla="*/ 0 w 415539"/>
                    <a:gd name="connsiteY0" fmla="*/ 12700 h 955998"/>
                    <a:gd name="connsiteX1" fmla="*/ 25400 w 415539"/>
                    <a:gd name="connsiteY1" fmla="*/ 234950 h 955998"/>
                    <a:gd name="connsiteX2" fmla="*/ 31750 w 415539"/>
                    <a:gd name="connsiteY2" fmla="*/ 400050 h 955998"/>
                    <a:gd name="connsiteX3" fmla="*/ 120650 w 415539"/>
                    <a:gd name="connsiteY3" fmla="*/ 571500 h 955998"/>
                    <a:gd name="connsiteX4" fmla="*/ 138113 w 415539"/>
                    <a:gd name="connsiteY4" fmla="*/ 830263 h 955998"/>
                    <a:gd name="connsiteX5" fmla="*/ 196850 w 415539"/>
                    <a:gd name="connsiteY5" fmla="*/ 955675 h 955998"/>
                    <a:gd name="connsiteX6" fmla="*/ 227013 w 415539"/>
                    <a:gd name="connsiteY6" fmla="*/ 793750 h 955998"/>
                    <a:gd name="connsiteX7" fmla="*/ 247650 w 415539"/>
                    <a:gd name="connsiteY7" fmla="*/ 749300 h 955998"/>
                    <a:gd name="connsiteX8" fmla="*/ 274638 w 415539"/>
                    <a:gd name="connsiteY8" fmla="*/ 784225 h 955998"/>
                    <a:gd name="connsiteX9" fmla="*/ 412750 w 415539"/>
                    <a:gd name="connsiteY9" fmla="*/ 882650 h 955998"/>
                    <a:gd name="connsiteX10" fmla="*/ 368300 w 415539"/>
                    <a:gd name="connsiteY10" fmla="*/ 714375 h 955998"/>
                    <a:gd name="connsiteX11" fmla="*/ 317500 w 415539"/>
                    <a:gd name="connsiteY11" fmla="*/ 660400 h 955998"/>
                    <a:gd name="connsiteX12" fmla="*/ 177800 w 415539"/>
                    <a:gd name="connsiteY12" fmla="*/ 488950 h 955998"/>
                    <a:gd name="connsiteX13" fmla="*/ 177800 w 415539"/>
                    <a:gd name="connsiteY13" fmla="*/ 196850 h 955998"/>
                    <a:gd name="connsiteX14" fmla="*/ 292100 w 415539"/>
                    <a:gd name="connsiteY14" fmla="*/ 146050 h 955998"/>
                    <a:gd name="connsiteX15" fmla="*/ 406400 w 415539"/>
                    <a:gd name="connsiteY15" fmla="*/ 266700 h 955998"/>
                    <a:gd name="connsiteX16" fmla="*/ 266700 w 415539"/>
                    <a:gd name="connsiteY16" fmla="*/ 0 h 955998"/>
                    <a:gd name="connsiteX17" fmla="*/ 0 w 415539"/>
                    <a:gd name="connsiteY17" fmla="*/ 12700 h 955998"/>
                    <a:gd name="connsiteX0" fmla="*/ 0 w 415539"/>
                    <a:gd name="connsiteY0" fmla="*/ 12700 h 955998"/>
                    <a:gd name="connsiteX1" fmla="*/ 25400 w 415539"/>
                    <a:gd name="connsiteY1" fmla="*/ 234950 h 955998"/>
                    <a:gd name="connsiteX2" fmla="*/ 31750 w 415539"/>
                    <a:gd name="connsiteY2" fmla="*/ 400050 h 955998"/>
                    <a:gd name="connsiteX3" fmla="*/ 120650 w 415539"/>
                    <a:gd name="connsiteY3" fmla="*/ 571500 h 955998"/>
                    <a:gd name="connsiteX4" fmla="*/ 138113 w 415539"/>
                    <a:gd name="connsiteY4" fmla="*/ 830263 h 955998"/>
                    <a:gd name="connsiteX5" fmla="*/ 196850 w 415539"/>
                    <a:gd name="connsiteY5" fmla="*/ 955675 h 955998"/>
                    <a:gd name="connsiteX6" fmla="*/ 227013 w 415539"/>
                    <a:gd name="connsiteY6" fmla="*/ 793750 h 955998"/>
                    <a:gd name="connsiteX7" fmla="*/ 247650 w 415539"/>
                    <a:gd name="connsiteY7" fmla="*/ 749300 h 955998"/>
                    <a:gd name="connsiteX8" fmla="*/ 274638 w 415539"/>
                    <a:gd name="connsiteY8" fmla="*/ 784225 h 955998"/>
                    <a:gd name="connsiteX9" fmla="*/ 412750 w 415539"/>
                    <a:gd name="connsiteY9" fmla="*/ 882650 h 955998"/>
                    <a:gd name="connsiteX10" fmla="*/ 368300 w 415539"/>
                    <a:gd name="connsiteY10" fmla="*/ 714375 h 955998"/>
                    <a:gd name="connsiteX11" fmla="*/ 284163 w 415539"/>
                    <a:gd name="connsiteY11" fmla="*/ 636587 h 955998"/>
                    <a:gd name="connsiteX12" fmla="*/ 177800 w 415539"/>
                    <a:gd name="connsiteY12" fmla="*/ 488950 h 955998"/>
                    <a:gd name="connsiteX13" fmla="*/ 177800 w 415539"/>
                    <a:gd name="connsiteY13" fmla="*/ 196850 h 955998"/>
                    <a:gd name="connsiteX14" fmla="*/ 292100 w 415539"/>
                    <a:gd name="connsiteY14" fmla="*/ 146050 h 955998"/>
                    <a:gd name="connsiteX15" fmla="*/ 406400 w 415539"/>
                    <a:gd name="connsiteY15" fmla="*/ 266700 h 955998"/>
                    <a:gd name="connsiteX16" fmla="*/ 266700 w 415539"/>
                    <a:gd name="connsiteY16" fmla="*/ 0 h 955998"/>
                    <a:gd name="connsiteX17" fmla="*/ 0 w 415539"/>
                    <a:gd name="connsiteY17" fmla="*/ 12700 h 955998"/>
                    <a:gd name="connsiteX0" fmla="*/ 0 w 415539"/>
                    <a:gd name="connsiteY0" fmla="*/ 12700 h 955998"/>
                    <a:gd name="connsiteX1" fmla="*/ 25400 w 415539"/>
                    <a:gd name="connsiteY1" fmla="*/ 234950 h 955998"/>
                    <a:gd name="connsiteX2" fmla="*/ 31750 w 415539"/>
                    <a:gd name="connsiteY2" fmla="*/ 400050 h 955998"/>
                    <a:gd name="connsiteX3" fmla="*/ 120650 w 415539"/>
                    <a:gd name="connsiteY3" fmla="*/ 571500 h 955998"/>
                    <a:gd name="connsiteX4" fmla="*/ 138113 w 415539"/>
                    <a:gd name="connsiteY4" fmla="*/ 830263 h 955998"/>
                    <a:gd name="connsiteX5" fmla="*/ 196850 w 415539"/>
                    <a:gd name="connsiteY5" fmla="*/ 955675 h 955998"/>
                    <a:gd name="connsiteX6" fmla="*/ 227013 w 415539"/>
                    <a:gd name="connsiteY6" fmla="*/ 793750 h 955998"/>
                    <a:gd name="connsiteX7" fmla="*/ 247650 w 415539"/>
                    <a:gd name="connsiteY7" fmla="*/ 749300 h 955998"/>
                    <a:gd name="connsiteX8" fmla="*/ 274638 w 415539"/>
                    <a:gd name="connsiteY8" fmla="*/ 784225 h 955998"/>
                    <a:gd name="connsiteX9" fmla="*/ 412750 w 415539"/>
                    <a:gd name="connsiteY9" fmla="*/ 882650 h 955998"/>
                    <a:gd name="connsiteX10" fmla="*/ 368300 w 415539"/>
                    <a:gd name="connsiteY10" fmla="*/ 714375 h 955998"/>
                    <a:gd name="connsiteX11" fmla="*/ 330200 w 415539"/>
                    <a:gd name="connsiteY11" fmla="*/ 708025 h 955998"/>
                    <a:gd name="connsiteX12" fmla="*/ 284163 w 415539"/>
                    <a:gd name="connsiteY12" fmla="*/ 636587 h 955998"/>
                    <a:gd name="connsiteX13" fmla="*/ 177800 w 415539"/>
                    <a:gd name="connsiteY13" fmla="*/ 488950 h 955998"/>
                    <a:gd name="connsiteX14" fmla="*/ 177800 w 415539"/>
                    <a:gd name="connsiteY14" fmla="*/ 196850 h 955998"/>
                    <a:gd name="connsiteX15" fmla="*/ 292100 w 415539"/>
                    <a:gd name="connsiteY15" fmla="*/ 146050 h 955998"/>
                    <a:gd name="connsiteX16" fmla="*/ 406400 w 415539"/>
                    <a:gd name="connsiteY16" fmla="*/ 266700 h 955998"/>
                    <a:gd name="connsiteX17" fmla="*/ 266700 w 415539"/>
                    <a:gd name="connsiteY17" fmla="*/ 0 h 955998"/>
                    <a:gd name="connsiteX18" fmla="*/ 0 w 415539"/>
                    <a:gd name="connsiteY18" fmla="*/ 12700 h 955998"/>
                    <a:gd name="connsiteX0" fmla="*/ 0 w 415539"/>
                    <a:gd name="connsiteY0" fmla="*/ 12700 h 955998"/>
                    <a:gd name="connsiteX1" fmla="*/ 25400 w 415539"/>
                    <a:gd name="connsiteY1" fmla="*/ 234950 h 955998"/>
                    <a:gd name="connsiteX2" fmla="*/ 31750 w 415539"/>
                    <a:gd name="connsiteY2" fmla="*/ 400050 h 955998"/>
                    <a:gd name="connsiteX3" fmla="*/ 120650 w 415539"/>
                    <a:gd name="connsiteY3" fmla="*/ 571500 h 955998"/>
                    <a:gd name="connsiteX4" fmla="*/ 138113 w 415539"/>
                    <a:gd name="connsiteY4" fmla="*/ 830263 h 955998"/>
                    <a:gd name="connsiteX5" fmla="*/ 196850 w 415539"/>
                    <a:gd name="connsiteY5" fmla="*/ 955675 h 955998"/>
                    <a:gd name="connsiteX6" fmla="*/ 227013 w 415539"/>
                    <a:gd name="connsiteY6" fmla="*/ 793750 h 955998"/>
                    <a:gd name="connsiteX7" fmla="*/ 247650 w 415539"/>
                    <a:gd name="connsiteY7" fmla="*/ 749300 h 955998"/>
                    <a:gd name="connsiteX8" fmla="*/ 274638 w 415539"/>
                    <a:gd name="connsiteY8" fmla="*/ 784225 h 955998"/>
                    <a:gd name="connsiteX9" fmla="*/ 344488 w 415539"/>
                    <a:gd name="connsiteY9" fmla="*/ 777875 h 955998"/>
                    <a:gd name="connsiteX10" fmla="*/ 412750 w 415539"/>
                    <a:gd name="connsiteY10" fmla="*/ 882650 h 955998"/>
                    <a:gd name="connsiteX11" fmla="*/ 368300 w 415539"/>
                    <a:gd name="connsiteY11" fmla="*/ 714375 h 955998"/>
                    <a:gd name="connsiteX12" fmla="*/ 330200 w 415539"/>
                    <a:gd name="connsiteY12" fmla="*/ 708025 h 955998"/>
                    <a:gd name="connsiteX13" fmla="*/ 284163 w 415539"/>
                    <a:gd name="connsiteY13" fmla="*/ 636587 h 955998"/>
                    <a:gd name="connsiteX14" fmla="*/ 177800 w 415539"/>
                    <a:gd name="connsiteY14" fmla="*/ 488950 h 955998"/>
                    <a:gd name="connsiteX15" fmla="*/ 177800 w 415539"/>
                    <a:gd name="connsiteY15" fmla="*/ 196850 h 955998"/>
                    <a:gd name="connsiteX16" fmla="*/ 292100 w 415539"/>
                    <a:gd name="connsiteY16" fmla="*/ 146050 h 955998"/>
                    <a:gd name="connsiteX17" fmla="*/ 406400 w 415539"/>
                    <a:gd name="connsiteY17" fmla="*/ 266700 h 955998"/>
                    <a:gd name="connsiteX18" fmla="*/ 266700 w 415539"/>
                    <a:gd name="connsiteY18" fmla="*/ 0 h 955998"/>
                    <a:gd name="connsiteX19" fmla="*/ 0 w 415539"/>
                    <a:gd name="connsiteY19" fmla="*/ 12700 h 955998"/>
                    <a:gd name="connsiteX0" fmla="*/ 0 w 415539"/>
                    <a:gd name="connsiteY0" fmla="*/ 12700 h 955998"/>
                    <a:gd name="connsiteX1" fmla="*/ 25400 w 415539"/>
                    <a:gd name="connsiteY1" fmla="*/ 234950 h 955998"/>
                    <a:gd name="connsiteX2" fmla="*/ 31750 w 415539"/>
                    <a:gd name="connsiteY2" fmla="*/ 400050 h 955998"/>
                    <a:gd name="connsiteX3" fmla="*/ 95250 w 415539"/>
                    <a:gd name="connsiteY3" fmla="*/ 571500 h 955998"/>
                    <a:gd name="connsiteX4" fmla="*/ 138113 w 415539"/>
                    <a:gd name="connsiteY4" fmla="*/ 830263 h 955998"/>
                    <a:gd name="connsiteX5" fmla="*/ 196850 w 415539"/>
                    <a:gd name="connsiteY5" fmla="*/ 955675 h 955998"/>
                    <a:gd name="connsiteX6" fmla="*/ 227013 w 415539"/>
                    <a:gd name="connsiteY6" fmla="*/ 793750 h 955998"/>
                    <a:gd name="connsiteX7" fmla="*/ 247650 w 415539"/>
                    <a:gd name="connsiteY7" fmla="*/ 749300 h 955998"/>
                    <a:gd name="connsiteX8" fmla="*/ 274638 w 415539"/>
                    <a:gd name="connsiteY8" fmla="*/ 784225 h 955998"/>
                    <a:gd name="connsiteX9" fmla="*/ 344488 w 415539"/>
                    <a:gd name="connsiteY9" fmla="*/ 777875 h 955998"/>
                    <a:gd name="connsiteX10" fmla="*/ 412750 w 415539"/>
                    <a:gd name="connsiteY10" fmla="*/ 882650 h 955998"/>
                    <a:gd name="connsiteX11" fmla="*/ 368300 w 415539"/>
                    <a:gd name="connsiteY11" fmla="*/ 714375 h 955998"/>
                    <a:gd name="connsiteX12" fmla="*/ 330200 w 415539"/>
                    <a:gd name="connsiteY12" fmla="*/ 708025 h 955998"/>
                    <a:gd name="connsiteX13" fmla="*/ 284163 w 415539"/>
                    <a:gd name="connsiteY13" fmla="*/ 636587 h 955998"/>
                    <a:gd name="connsiteX14" fmla="*/ 177800 w 415539"/>
                    <a:gd name="connsiteY14" fmla="*/ 488950 h 955998"/>
                    <a:gd name="connsiteX15" fmla="*/ 177800 w 415539"/>
                    <a:gd name="connsiteY15" fmla="*/ 196850 h 955998"/>
                    <a:gd name="connsiteX16" fmla="*/ 292100 w 415539"/>
                    <a:gd name="connsiteY16" fmla="*/ 146050 h 955998"/>
                    <a:gd name="connsiteX17" fmla="*/ 406400 w 415539"/>
                    <a:gd name="connsiteY17" fmla="*/ 266700 h 955998"/>
                    <a:gd name="connsiteX18" fmla="*/ 266700 w 415539"/>
                    <a:gd name="connsiteY18" fmla="*/ 0 h 955998"/>
                    <a:gd name="connsiteX19" fmla="*/ 0 w 415539"/>
                    <a:gd name="connsiteY19" fmla="*/ 12700 h 955998"/>
                    <a:gd name="connsiteX0" fmla="*/ 0 w 415539"/>
                    <a:gd name="connsiteY0" fmla="*/ 12700 h 955923"/>
                    <a:gd name="connsiteX1" fmla="*/ 25400 w 415539"/>
                    <a:gd name="connsiteY1" fmla="*/ 234950 h 955923"/>
                    <a:gd name="connsiteX2" fmla="*/ 31750 w 415539"/>
                    <a:gd name="connsiteY2" fmla="*/ 400050 h 955923"/>
                    <a:gd name="connsiteX3" fmla="*/ 95250 w 415539"/>
                    <a:gd name="connsiteY3" fmla="*/ 571500 h 955923"/>
                    <a:gd name="connsiteX4" fmla="*/ 136525 w 415539"/>
                    <a:gd name="connsiteY4" fmla="*/ 692150 h 955923"/>
                    <a:gd name="connsiteX5" fmla="*/ 138113 w 415539"/>
                    <a:gd name="connsiteY5" fmla="*/ 830263 h 955923"/>
                    <a:gd name="connsiteX6" fmla="*/ 196850 w 415539"/>
                    <a:gd name="connsiteY6" fmla="*/ 955675 h 955923"/>
                    <a:gd name="connsiteX7" fmla="*/ 227013 w 415539"/>
                    <a:gd name="connsiteY7" fmla="*/ 793750 h 955923"/>
                    <a:gd name="connsiteX8" fmla="*/ 247650 w 415539"/>
                    <a:gd name="connsiteY8" fmla="*/ 749300 h 955923"/>
                    <a:gd name="connsiteX9" fmla="*/ 274638 w 415539"/>
                    <a:gd name="connsiteY9" fmla="*/ 784225 h 955923"/>
                    <a:gd name="connsiteX10" fmla="*/ 344488 w 415539"/>
                    <a:gd name="connsiteY10" fmla="*/ 777875 h 955923"/>
                    <a:gd name="connsiteX11" fmla="*/ 412750 w 415539"/>
                    <a:gd name="connsiteY11" fmla="*/ 882650 h 955923"/>
                    <a:gd name="connsiteX12" fmla="*/ 368300 w 415539"/>
                    <a:gd name="connsiteY12" fmla="*/ 714375 h 955923"/>
                    <a:gd name="connsiteX13" fmla="*/ 330200 w 415539"/>
                    <a:gd name="connsiteY13" fmla="*/ 708025 h 955923"/>
                    <a:gd name="connsiteX14" fmla="*/ 284163 w 415539"/>
                    <a:gd name="connsiteY14" fmla="*/ 636587 h 955923"/>
                    <a:gd name="connsiteX15" fmla="*/ 177800 w 415539"/>
                    <a:gd name="connsiteY15" fmla="*/ 488950 h 955923"/>
                    <a:gd name="connsiteX16" fmla="*/ 177800 w 415539"/>
                    <a:gd name="connsiteY16" fmla="*/ 196850 h 955923"/>
                    <a:gd name="connsiteX17" fmla="*/ 292100 w 415539"/>
                    <a:gd name="connsiteY17" fmla="*/ 146050 h 955923"/>
                    <a:gd name="connsiteX18" fmla="*/ 406400 w 415539"/>
                    <a:gd name="connsiteY18" fmla="*/ 266700 h 955923"/>
                    <a:gd name="connsiteX19" fmla="*/ 266700 w 415539"/>
                    <a:gd name="connsiteY19" fmla="*/ 0 h 955923"/>
                    <a:gd name="connsiteX20" fmla="*/ 0 w 415539"/>
                    <a:gd name="connsiteY20" fmla="*/ 12700 h 955923"/>
                    <a:gd name="connsiteX0" fmla="*/ 0 w 415539"/>
                    <a:gd name="connsiteY0" fmla="*/ 12700 h 955923"/>
                    <a:gd name="connsiteX1" fmla="*/ 25400 w 415539"/>
                    <a:gd name="connsiteY1" fmla="*/ 234950 h 955923"/>
                    <a:gd name="connsiteX2" fmla="*/ 31750 w 415539"/>
                    <a:gd name="connsiteY2" fmla="*/ 357187 h 955923"/>
                    <a:gd name="connsiteX3" fmla="*/ 95250 w 415539"/>
                    <a:gd name="connsiteY3" fmla="*/ 571500 h 955923"/>
                    <a:gd name="connsiteX4" fmla="*/ 136525 w 415539"/>
                    <a:gd name="connsiteY4" fmla="*/ 692150 h 955923"/>
                    <a:gd name="connsiteX5" fmla="*/ 138113 w 415539"/>
                    <a:gd name="connsiteY5" fmla="*/ 830263 h 955923"/>
                    <a:gd name="connsiteX6" fmla="*/ 196850 w 415539"/>
                    <a:gd name="connsiteY6" fmla="*/ 955675 h 955923"/>
                    <a:gd name="connsiteX7" fmla="*/ 227013 w 415539"/>
                    <a:gd name="connsiteY7" fmla="*/ 793750 h 955923"/>
                    <a:gd name="connsiteX8" fmla="*/ 247650 w 415539"/>
                    <a:gd name="connsiteY8" fmla="*/ 749300 h 955923"/>
                    <a:gd name="connsiteX9" fmla="*/ 274638 w 415539"/>
                    <a:gd name="connsiteY9" fmla="*/ 784225 h 955923"/>
                    <a:gd name="connsiteX10" fmla="*/ 344488 w 415539"/>
                    <a:gd name="connsiteY10" fmla="*/ 777875 h 955923"/>
                    <a:gd name="connsiteX11" fmla="*/ 412750 w 415539"/>
                    <a:gd name="connsiteY11" fmla="*/ 882650 h 955923"/>
                    <a:gd name="connsiteX12" fmla="*/ 368300 w 415539"/>
                    <a:gd name="connsiteY12" fmla="*/ 714375 h 955923"/>
                    <a:gd name="connsiteX13" fmla="*/ 330200 w 415539"/>
                    <a:gd name="connsiteY13" fmla="*/ 708025 h 955923"/>
                    <a:gd name="connsiteX14" fmla="*/ 284163 w 415539"/>
                    <a:gd name="connsiteY14" fmla="*/ 636587 h 955923"/>
                    <a:gd name="connsiteX15" fmla="*/ 177800 w 415539"/>
                    <a:gd name="connsiteY15" fmla="*/ 488950 h 955923"/>
                    <a:gd name="connsiteX16" fmla="*/ 177800 w 415539"/>
                    <a:gd name="connsiteY16" fmla="*/ 196850 h 955923"/>
                    <a:gd name="connsiteX17" fmla="*/ 292100 w 415539"/>
                    <a:gd name="connsiteY17" fmla="*/ 146050 h 955923"/>
                    <a:gd name="connsiteX18" fmla="*/ 406400 w 415539"/>
                    <a:gd name="connsiteY18" fmla="*/ 266700 h 955923"/>
                    <a:gd name="connsiteX19" fmla="*/ 266700 w 415539"/>
                    <a:gd name="connsiteY19" fmla="*/ 0 h 955923"/>
                    <a:gd name="connsiteX20" fmla="*/ 0 w 415539"/>
                    <a:gd name="connsiteY20" fmla="*/ 12700 h 955923"/>
                    <a:gd name="connsiteX0" fmla="*/ 0 w 415539"/>
                    <a:gd name="connsiteY0" fmla="*/ 12700 h 955923"/>
                    <a:gd name="connsiteX1" fmla="*/ 25400 w 415539"/>
                    <a:gd name="connsiteY1" fmla="*/ 234950 h 955923"/>
                    <a:gd name="connsiteX2" fmla="*/ 31750 w 415539"/>
                    <a:gd name="connsiteY2" fmla="*/ 357187 h 955923"/>
                    <a:gd name="connsiteX3" fmla="*/ 101600 w 415539"/>
                    <a:gd name="connsiteY3" fmla="*/ 460376 h 955923"/>
                    <a:gd name="connsiteX4" fmla="*/ 95250 w 415539"/>
                    <a:gd name="connsiteY4" fmla="*/ 571500 h 955923"/>
                    <a:gd name="connsiteX5" fmla="*/ 136525 w 415539"/>
                    <a:gd name="connsiteY5" fmla="*/ 692150 h 955923"/>
                    <a:gd name="connsiteX6" fmla="*/ 138113 w 415539"/>
                    <a:gd name="connsiteY6" fmla="*/ 830263 h 955923"/>
                    <a:gd name="connsiteX7" fmla="*/ 196850 w 415539"/>
                    <a:gd name="connsiteY7" fmla="*/ 955675 h 955923"/>
                    <a:gd name="connsiteX8" fmla="*/ 227013 w 415539"/>
                    <a:gd name="connsiteY8" fmla="*/ 793750 h 955923"/>
                    <a:gd name="connsiteX9" fmla="*/ 247650 w 415539"/>
                    <a:gd name="connsiteY9" fmla="*/ 749300 h 955923"/>
                    <a:gd name="connsiteX10" fmla="*/ 274638 w 415539"/>
                    <a:gd name="connsiteY10" fmla="*/ 784225 h 955923"/>
                    <a:gd name="connsiteX11" fmla="*/ 344488 w 415539"/>
                    <a:gd name="connsiteY11" fmla="*/ 777875 h 955923"/>
                    <a:gd name="connsiteX12" fmla="*/ 412750 w 415539"/>
                    <a:gd name="connsiteY12" fmla="*/ 882650 h 955923"/>
                    <a:gd name="connsiteX13" fmla="*/ 368300 w 415539"/>
                    <a:gd name="connsiteY13" fmla="*/ 714375 h 955923"/>
                    <a:gd name="connsiteX14" fmla="*/ 330200 w 415539"/>
                    <a:gd name="connsiteY14" fmla="*/ 708025 h 955923"/>
                    <a:gd name="connsiteX15" fmla="*/ 284163 w 415539"/>
                    <a:gd name="connsiteY15" fmla="*/ 636587 h 955923"/>
                    <a:gd name="connsiteX16" fmla="*/ 177800 w 415539"/>
                    <a:gd name="connsiteY16" fmla="*/ 488950 h 955923"/>
                    <a:gd name="connsiteX17" fmla="*/ 177800 w 415539"/>
                    <a:gd name="connsiteY17" fmla="*/ 196850 h 955923"/>
                    <a:gd name="connsiteX18" fmla="*/ 292100 w 415539"/>
                    <a:gd name="connsiteY18" fmla="*/ 146050 h 955923"/>
                    <a:gd name="connsiteX19" fmla="*/ 406400 w 415539"/>
                    <a:gd name="connsiteY19" fmla="*/ 266700 h 955923"/>
                    <a:gd name="connsiteX20" fmla="*/ 266700 w 415539"/>
                    <a:gd name="connsiteY20" fmla="*/ 0 h 955923"/>
                    <a:gd name="connsiteX21" fmla="*/ 0 w 415539"/>
                    <a:gd name="connsiteY21" fmla="*/ 12700 h 955923"/>
                    <a:gd name="connsiteX0" fmla="*/ 0 w 415539"/>
                    <a:gd name="connsiteY0" fmla="*/ 12700 h 955923"/>
                    <a:gd name="connsiteX1" fmla="*/ 25400 w 415539"/>
                    <a:gd name="connsiteY1" fmla="*/ 234950 h 955923"/>
                    <a:gd name="connsiteX2" fmla="*/ 31750 w 415539"/>
                    <a:gd name="connsiteY2" fmla="*/ 357187 h 955923"/>
                    <a:gd name="connsiteX3" fmla="*/ 101600 w 415539"/>
                    <a:gd name="connsiteY3" fmla="*/ 460376 h 955923"/>
                    <a:gd name="connsiteX4" fmla="*/ 95250 w 415539"/>
                    <a:gd name="connsiteY4" fmla="*/ 571500 h 955923"/>
                    <a:gd name="connsiteX5" fmla="*/ 136525 w 415539"/>
                    <a:gd name="connsiteY5" fmla="*/ 692150 h 955923"/>
                    <a:gd name="connsiteX6" fmla="*/ 138113 w 415539"/>
                    <a:gd name="connsiteY6" fmla="*/ 830263 h 955923"/>
                    <a:gd name="connsiteX7" fmla="*/ 196850 w 415539"/>
                    <a:gd name="connsiteY7" fmla="*/ 955675 h 955923"/>
                    <a:gd name="connsiteX8" fmla="*/ 227013 w 415539"/>
                    <a:gd name="connsiteY8" fmla="*/ 793750 h 955923"/>
                    <a:gd name="connsiteX9" fmla="*/ 247650 w 415539"/>
                    <a:gd name="connsiteY9" fmla="*/ 749300 h 955923"/>
                    <a:gd name="connsiteX10" fmla="*/ 274638 w 415539"/>
                    <a:gd name="connsiteY10" fmla="*/ 784225 h 955923"/>
                    <a:gd name="connsiteX11" fmla="*/ 344488 w 415539"/>
                    <a:gd name="connsiteY11" fmla="*/ 777875 h 955923"/>
                    <a:gd name="connsiteX12" fmla="*/ 412750 w 415539"/>
                    <a:gd name="connsiteY12" fmla="*/ 882650 h 955923"/>
                    <a:gd name="connsiteX13" fmla="*/ 368300 w 415539"/>
                    <a:gd name="connsiteY13" fmla="*/ 714375 h 955923"/>
                    <a:gd name="connsiteX14" fmla="*/ 330200 w 415539"/>
                    <a:gd name="connsiteY14" fmla="*/ 708025 h 955923"/>
                    <a:gd name="connsiteX15" fmla="*/ 284163 w 415539"/>
                    <a:gd name="connsiteY15" fmla="*/ 636587 h 955923"/>
                    <a:gd name="connsiteX16" fmla="*/ 177800 w 415539"/>
                    <a:gd name="connsiteY16" fmla="*/ 488950 h 955923"/>
                    <a:gd name="connsiteX17" fmla="*/ 177800 w 415539"/>
                    <a:gd name="connsiteY17" fmla="*/ 196850 h 955923"/>
                    <a:gd name="connsiteX18" fmla="*/ 292100 w 415539"/>
                    <a:gd name="connsiteY18" fmla="*/ 146050 h 955923"/>
                    <a:gd name="connsiteX19" fmla="*/ 406400 w 415539"/>
                    <a:gd name="connsiteY19" fmla="*/ 266700 h 955923"/>
                    <a:gd name="connsiteX20" fmla="*/ 266700 w 415539"/>
                    <a:gd name="connsiteY20" fmla="*/ 0 h 955923"/>
                    <a:gd name="connsiteX21" fmla="*/ 0 w 415539"/>
                    <a:gd name="connsiteY21" fmla="*/ 12700 h 955923"/>
                    <a:gd name="connsiteX0" fmla="*/ 0 w 415539"/>
                    <a:gd name="connsiteY0" fmla="*/ 12700 h 955923"/>
                    <a:gd name="connsiteX1" fmla="*/ 25400 w 415539"/>
                    <a:gd name="connsiteY1" fmla="*/ 234950 h 955923"/>
                    <a:gd name="connsiteX2" fmla="*/ 31750 w 415539"/>
                    <a:gd name="connsiteY2" fmla="*/ 357187 h 955923"/>
                    <a:gd name="connsiteX3" fmla="*/ 101600 w 415539"/>
                    <a:gd name="connsiteY3" fmla="*/ 460376 h 955923"/>
                    <a:gd name="connsiteX4" fmla="*/ 95250 w 415539"/>
                    <a:gd name="connsiteY4" fmla="*/ 571500 h 955923"/>
                    <a:gd name="connsiteX5" fmla="*/ 136525 w 415539"/>
                    <a:gd name="connsiteY5" fmla="*/ 692150 h 955923"/>
                    <a:gd name="connsiteX6" fmla="*/ 138113 w 415539"/>
                    <a:gd name="connsiteY6" fmla="*/ 830263 h 955923"/>
                    <a:gd name="connsiteX7" fmla="*/ 196850 w 415539"/>
                    <a:gd name="connsiteY7" fmla="*/ 955675 h 955923"/>
                    <a:gd name="connsiteX8" fmla="*/ 227013 w 415539"/>
                    <a:gd name="connsiteY8" fmla="*/ 793750 h 955923"/>
                    <a:gd name="connsiteX9" fmla="*/ 247650 w 415539"/>
                    <a:gd name="connsiteY9" fmla="*/ 749300 h 955923"/>
                    <a:gd name="connsiteX10" fmla="*/ 274638 w 415539"/>
                    <a:gd name="connsiteY10" fmla="*/ 784225 h 955923"/>
                    <a:gd name="connsiteX11" fmla="*/ 344488 w 415539"/>
                    <a:gd name="connsiteY11" fmla="*/ 777875 h 955923"/>
                    <a:gd name="connsiteX12" fmla="*/ 412750 w 415539"/>
                    <a:gd name="connsiteY12" fmla="*/ 882650 h 955923"/>
                    <a:gd name="connsiteX13" fmla="*/ 368300 w 415539"/>
                    <a:gd name="connsiteY13" fmla="*/ 714375 h 955923"/>
                    <a:gd name="connsiteX14" fmla="*/ 330200 w 415539"/>
                    <a:gd name="connsiteY14" fmla="*/ 708025 h 955923"/>
                    <a:gd name="connsiteX15" fmla="*/ 284163 w 415539"/>
                    <a:gd name="connsiteY15" fmla="*/ 636587 h 955923"/>
                    <a:gd name="connsiteX16" fmla="*/ 177800 w 415539"/>
                    <a:gd name="connsiteY16" fmla="*/ 488950 h 955923"/>
                    <a:gd name="connsiteX17" fmla="*/ 177800 w 415539"/>
                    <a:gd name="connsiteY17" fmla="*/ 196850 h 955923"/>
                    <a:gd name="connsiteX18" fmla="*/ 292100 w 415539"/>
                    <a:gd name="connsiteY18" fmla="*/ 146050 h 955923"/>
                    <a:gd name="connsiteX19" fmla="*/ 406400 w 415539"/>
                    <a:gd name="connsiteY19" fmla="*/ 266700 h 955923"/>
                    <a:gd name="connsiteX20" fmla="*/ 266700 w 415539"/>
                    <a:gd name="connsiteY20" fmla="*/ 0 h 955923"/>
                    <a:gd name="connsiteX21" fmla="*/ 0 w 415539"/>
                    <a:gd name="connsiteY21" fmla="*/ 12700 h 955923"/>
                    <a:gd name="connsiteX0" fmla="*/ 0 w 415539"/>
                    <a:gd name="connsiteY0" fmla="*/ 12700 h 955923"/>
                    <a:gd name="connsiteX1" fmla="*/ 25400 w 415539"/>
                    <a:gd name="connsiteY1" fmla="*/ 234950 h 955923"/>
                    <a:gd name="connsiteX2" fmla="*/ 31750 w 415539"/>
                    <a:gd name="connsiteY2" fmla="*/ 357187 h 955923"/>
                    <a:gd name="connsiteX3" fmla="*/ 101600 w 415539"/>
                    <a:gd name="connsiteY3" fmla="*/ 460376 h 955923"/>
                    <a:gd name="connsiteX4" fmla="*/ 95250 w 415539"/>
                    <a:gd name="connsiteY4" fmla="*/ 571500 h 955923"/>
                    <a:gd name="connsiteX5" fmla="*/ 136525 w 415539"/>
                    <a:gd name="connsiteY5" fmla="*/ 692150 h 955923"/>
                    <a:gd name="connsiteX6" fmla="*/ 138113 w 415539"/>
                    <a:gd name="connsiteY6" fmla="*/ 830263 h 955923"/>
                    <a:gd name="connsiteX7" fmla="*/ 196850 w 415539"/>
                    <a:gd name="connsiteY7" fmla="*/ 955675 h 955923"/>
                    <a:gd name="connsiteX8" fmla="*/ 227013 w 415539"/>
                    <a:gd name="connsiteY8" fmla="*/ 793750 h 955923"/>
                    <a:gd name="connsiteX9" fmla="*/ 247650 w 415539"/>
                    <a:gd name="connsiteY9" fmla="*/ 749300 h 955923"/>
                    <a:gd name="connsiteX10" fmla="*/ 274638 w 415539"/>
                    <a:gd name="connsiteY10" fmla="*/ 784225 h 955923"/>
                    <a:gd name="connsiteX11" fmla="*/ 344488 w 415539"/>
                    <a:gd name="connsiteY11" fmla="*/ 777875 h 955923"/>
                    <a:gd name="connsiteX12" fmla="*/ 412750 w 415539"/>
                    <a:gd name="connsiteY12" fmla="*/ 882650 h 955923"/>
                    <a:gd name="connsiteX13" fmla="*/ 368300 w 415539"/>
                    <a:gd name="connsiteY13" fmla="*/ 714375 h 955923"/>
                    <a:gd name="connsiteX14" fmla="*/ 314325 w 415539"/>
                    <a:gd name="connsiteY14" fmla="*/ 709613 h 955923"/>
                    <a:gd name="connsiteX15" fmla="*/ 284163 w 415539"/>
                    <a:gd name="connsiteY15" fmla="*/ 636587 h 955923"/>
                    <a:gd name="connsiteX16" fmla="*/ 177800 w 415539"/>
                    <a:gd name="connsiteY16" fmla="*/ 488950 h 955923"/>
                    <a:gd name="connsiteX17" fmla="*/ 177800 w 415539"/>
                    <a:gd name="connsiteY17" fmla="*/ 196850 h 955923"/>
                    <a:gd name="connsiteX18" fmla="*/ 292100 w 415539"/>
                    <a:gd name="connsiteY18" fmla="*/ 146050 h 955923"/>
                    <a:gd name="connsiteX19" fmla="*/ 406400 w 415539"/>
                    <a:gd name="connsiteY19" fmla="*/ 266700 h 955923"/>
                    <a:gd name="connsiteX20" fmla="*/ 266700 w 415539"/>
                    <a:gd name="connsiteY20" fmla="*/ 0 h 955923"/>
                    <a:gd name="connsiteX21" fmla="*/ 0 w 415539"/>
                    <a:gd name="connsiteY21" fmla="*/ 12700 h 955923"/>
                    <a:gd name="connsiteX0" fmla="*/ 0 w 415539"/>
                    <a:gd name="connsiteY0" fmla="*/ 12700 h 955923"/>
                    <a:gd name="connsiteX1" fmla="*/ 25400 w 415539"/>
                    <a:gd name="connsiteY1" fmla="*/ 234950 h 955923"/>
                    <a:gd name="connsiteX2" fmla="*/ 31750 w 415539"/>
                    <a:gd name="connsiteY2" fmla="*/ 357187 h 955923"/>
                    <a:gd name="connsiteX3" fmla="*/ 101600 w 415539"/>
                    <a:gd name="connsiteY3" fmla="*/ 460376 h 955923"/>
                    <a:gd name="connsiteX4" fmla="*/ 95250 w 415539"/>
                    <a:gd name="connsiteY4" fmla="*/ 571500 h 955923"/>
                    <a:gd name="connsiteX5" fmla="*/ 136525 w 415539"/>
                    <a:gd name="connsiteY5" fmla="*/ 692150 h 955923"/>
                    <a:gd name="connsiteX6" fmla="*/ 138113 w 415539"/>
                    <a:gd name="connsiteY6" fmla="*/ 830263 h 955923"/>
                    <a:gd name="connsiteX7" fmla="*/ 196850 w 415539"/>
                    <a:gd name="connsiteY7" fmla="*/ 955675 h 955923"/>
                    <a:gd name="connsiteX8" fmla="*/ 227013 w 415539"/>
                    <a:gd name="connsiteY8" fmla="*/ 793750 h 955923"/>
                    <a:gd name="connsiteX9" fmla="*/ 247650 w 415539"/>
                    <a:gd name="connsiteY9" fmla="*/ 749300 h 955923"/>
                    <a:gd name="connsiteX10" fmla="*/ 274638 w 415539"/>
                    <a:gd name="connsiteY10" fmla="*/ 784225 h 955923"/>
                    <a:gd name="connsiteX11" fmla="*/ 344488 w 415539"/>
                    <a:gd name="connsiteY11" fmla="*/ 777875 h 955923"/>
                    <a:gd name="connsiteX12" fmla="*/ 412750 w 415539"/>
                    <a:gd name="connsiteY12" fmla="*/ 882650 h 955923"/>
                    <a:gd name="connsiteX13" fmla="*/ 368300 w 415539"/>
                    <a:gd name="connsiteY13" fmla="*/ 714375 h 955923"/>
                    <a:gd name="connsiteX14" fmla="*/ 314325 w 415539"/>
                    <a:gd name="connsiteY14" fmla="*/ 709613 h 955923"/>
                    <a:gd name="connsiteX15" fmla="*/ 284163 w 415539"/>
                    <a:gd name="connsiteY15" fmla="*/ 636587 h 955923"/>
                    <a:gd name="connsiteX16" fmla="*/ 177800 w 415539"/>
                    <a:gd name="connsiteY16" fmla="*/ 488950 h 955923"/>
                    <a:gd name="connsiteX17" fmla="*/ 177800 w 415539"/>
                    <a:gd name="connsiteY17" fmla="*/ 196850 h 955923"/>
                    <a:gd name="connsiteX18" fmla="*/ 292100 w 415539"/>
                    <a:gd name="connsiteY18" fmla="*/ 146050 h 955923"/>
                    <a:gd name="connsiteX19" fmla="*/ 406400 w 415539"/>
                    <a:gd name="connsiteY19" fmla="*/ 266700 h 955923"/>
                    <a:gd name="connsiteX20" fmla="*/ 266700 w 415539"/>
                    <a:gd name="connsiteY20" fmla="*/ 0 h 955923"/>
                    <a:gd name="connsiteX21" fmla="*/ 0 w 415539"/>
                    <a:gd name="connsiteY21" fmla="*/ 12700 h 955923"/>
                    <a:gd name="connsiteX0" fmla="*/ 0 w 415539"/>
                    <a:gd name="connsiteY0" fmla="*/ 12700 h 955923"/>
                    <a:gd name="connsiteX1" fmla="*/ 25400 w 415539"/>
                    <a:gd name="connsiteY1" fmla="*/ 234950 h 955923"/>
                    <a:gd name="connsiteX2" fmla="*/ 31750 w 415539"/>
                    <a:gd name="connsiteY2" fmla="*/ 357187 h 955923"/>
                    <a:gd name="connsiteX3" fmla="*/ 101600 w 415539"/>
                    <a:gd name="connsiteY3" fmla="*/ 460376 h 955923"/>
                    <a:gd name="connsiteX4" fmla="*/ 95250 w 415539"/>
                    <a:gd name="connsiteY4" fmla="*/ 571500 h 955923"/>
                    <a:gd name="connsiteX5" fmla="*/ 136525 w 415539"/>
                    <a:gd name="connsiteY5" fmla="*/ 692150 h 955923"/>
                    <a:gd name="connsiteX6" fmla="*/ 138113 w 415539"/>
                    <a:gd name="connsiteY6" fmla="*/ 830263 h 955923"/>
                    <a:gd name="connsiteX7" fmla="*/ 196850 w 415539"/>
                    <a:gd name="connsiteY7" fmla="*/ 955675 h 955923"/>
                    <a:gd name="connsiteX8" fmla="*/ 227013 w 415539"/>
                    <a:gd name="connsiteY8" fmla="*/ 793750 h 955923"/>
                    <a:gd name="connsiteX9" fmla="*/ 247650 w 415539"/>
                    <a:gd name="connsiteY9" fmla="*/ 749300 h 955923"/>
                    <a:gd name="connsiteX10" fmla="*/ 274638 w 415539"/>
                    <a:gd name="connsiteY10" fmla="*/ 784225 h 955923"/>
                    <a:gd name="connsiteX11" fmla="*/ 344488 w 415539"/>
                    <a:gd name="connsiteY11" fmla="*/ 777875 h 955923"/>
                    <a:gd name="connsiteX12" fmla="*/ 412750 w 415539"/>
                    <a:gd name="connsiteY12" fmla="*/ 882650 h 955923"/>
                    <a:gd name="connsiteX13" fmla="*/ 368300 w 415539"/>
                    <a:gd name="connsiteY13" fmla="*/ 714375 h 955923"/>
                    <a:gd name="connsiteX14" fmla="*/ 314325 w 415539"/>
                    <a:gd name="connsiteY14" fmla="*/ 709613 h 955923"/>
                    <a:gd name="connsiteX15" fmla="*/ 284163 w 415539"/>
                    <a:gd name="connsiteY15" fmla="*/ 636587 h 955923"/>
                    <a:gd name="connsiteX16" fmla="*/ 177800 w 415539"/>
                    <a:gd name="connsiteY16" fmla="*/ 488950 h 955923"/>
                    <a:gd name="connsiteX17" fmla="*/ 177800 w 415539"/>
                    <a:gd name="connsiteY17" fmla="*/ 196850 h 955923"/>
                    <a:gd name="connsiteX18" fmla="*/ 292100 w 415539"/>
                    <a:gd name="connsiteY18" fmla="*/ 146050 h 955923"/>
                    <a:gd name="connsiteX19" fmla="*/ 406400 w 415539"/>
                    <a:gd name="connsiteY19" fmla="*/ 266700 h 955923"/>
                    <a:gd name="connsiteX20" fmla="*/ 266700 w 415539"/>
                    <a:gd name="connsiteY20" fmla="*/ 0 h 955923"/>
                    <a:gd name="connsiteX21" fmla="*/ 0 w 415539"/>
                    <a:gd name="connsiteY21" fmla="*/ 12700 h 955923"/>
                    <a:gd name="connsiteX0" fmla="*/ 0 w 415539"/>
                    <a:gd name="connsiteY0" fmla="*/ 12700 h 955923"/>
                    <a:gd name="connsiteX1" fmla="*/ 25400 w 415539"/>
                    <a:gd name="connsiteY1" fmla="*/ 234950 h 955923"/>
                    <a:gd name="connsiteX2" fmla="*/ 31750 w 415539"/>
                    <a:gd name="connsiteY2" fmla="*/ 357187 h 955923"/>
                    <a:gd name="connsiteX3" fmla="*/ 101600 w 415539"/>
                    <a:gd name="connsiteY3" fmla="*/ 460376 h 955923"/>
                    <a:gd name="connsiteX4" fmla="*/ 95250 w 415539"/>
                    <a:gd name="connsiteY4" fmla="*/ 571500 h 955923"/>
                    <a:gd name="connsiteX5" fmla="*/ 136525 w 415539"/>
                    <a:gd name="connsiteY5" fmla="*/ 692150 h 955923"/>
                    <a:gd name="connsiteX6" fmla="*/ 138113 w 415539"/>
                    <a:gd name="connsiteY6" fmla="*/ 830263 h 955923"/>
                    <a:gd name="connsiteX7" fmla="*/ 196850 w 415539"/>
                    <a:gd name="connsiteY7" fmla="*/ 955675 h 955923"/>
                    <a:gd name="connsiteX8" fmla="*/ 227013 w 415539"/>
                    <a:gd name="connsiteY8" fmla="*/ 793750 h 955923"/>
                    <a:gd name="connsiteX9" fmla="*/ 247650 w 415539"/>
                    <a:gd name="connsiteY9" fmla="*/ 749300 h 955923"/>
                    <a:gd name="connsiteX10" fmla="*/ 274638 w 415539"/>
                    <a:gd name="connsiteY10" fmla="*/ 784225 h 955923"/>
                    <a:gd name="connsiteX11" fmla="*/ 344488 w 415539"/>
                    <a:gd name="connsiteY11" fmla="*/ 777875 h 955923"/>
                    <a:gd name="connsiteX12" fmla="*/ 412750 w 415539"/>
                    <a:gd name="connsiteY12" fmla="*/ 882650 h 955923"/>
                    <a:gd name="connsiteX13" fmla="*/ 368300 w 415539"/>
                    <a:gd name="connsiteY13" fmla="*/ 714375 h 955923"/>
                    <a:gd name="connsiteX14" fmla="*/ 314325 w 415539"/>
                    <a:gd name="connsiteY14" fmla="*/ 709613 h 955923"/>
                    <a:gd name="connsiteX15" fmla="*/ 284163 w 415539"/>
                    <a:gd name="connsiteY15" fmla="*/ 636587 h 955923"/>
                    <a:gd name="connsiteX16" fmla="*/ 177800 w 415539"/>
                    <a:gd name="connsiteY16" fmla="*/ 488950 h 955923"/>
                    <a:gd name="connsiteX17" fmla="*/ 177800 w 415539"/>
                    <a:gd name="connsiteY17" fmla="*/ 196850 h 955923"/>
                    <a:gd name="connsiteX18" fmla="*/ 292100 w 415539"/>
                    <a:gd name="connsiteY18" fmla="*/ 146050 h 955923"/>
                    <a:gd name="connsiteX19" fmla="*/ 350838 w 415539"/>
                    <a:gd name="connsiteY19" fmla="*/ 192089 h 955923"/>
                    <a:gd name="connsiteX20" fmla="*/ 406400 w 415539"/>
                    <a:gd name="connsiteY20" fmla="*/ 266700 h 955923"/>
                    <a:gd name="connsiteX21" fmla="*/ 266700 w 415539"/>
                    <a:gd name="connsiteY21" fmla="*/ 0 h 955923"/>
                    <a:gd name="connsiteX22" fmla="*/ 0 w 415539"/>
                    <a:gd name="connsiteY22" fmla="*/ 12700 h 955923"/>
                    <a:gd name="connsiteX0" fmla="*/ 0 w 415539"/>
                    <a:gd name="connsiteY0" fmla="*/ 12700 h 955923"/>
                    <a:gd name="connsiteX1" fmla="*/ 25400 w 415539"/>
                    <a:gd name="connsiteY1" fmla="*/ 234950 h 955923"/>
                    <a:gd name="connsiteX2" fmla="*/ 31750 w 415539"/>
                    <a:gd name="connsiteY2" fmla="*/ 357187 h 955923"/>
                    <a:gd name="connsiteX3" fmla="*/ 101600 w 415539"/>
                    <a:gd name="connsiteY3" fmla="*/ 460376 h 955923"/>
                    <a:gd name="connsiteX4" fmla="*/ 95250 w 415539"/>
                    <a:gd name="connsiteY4" fmla="*/ 571500 h 955923"/>
                    <a:gd name="connsiteX5" fmla="*/ 136525 w 415539"/>
                    <a:gd name="connsiteY5" fmla="*/ 692150 h 955923"/>
                    <a:gd name="connsiteX6" fmla="*/ 138113 w 415539"/>
                    <a:gd name="connsiteY6" fmla="*/ 830263 h 955923"/>
                    <a:gd name="connsiteX7" fmla="*/ 196850 w 415539"/>
                    <a:gd name="connsiteY7" fmla="*/ 955675 h 955923"/>
                    <a:gd name="connsiteX8" fmla="*/ 227013 w 415539"/>
                    <a:gd name="connsiteY8" fmla="*/ 793750 h 955923"/>
                    <a:gd name="connsiteX9" fmla="*/ 247650 w 415539"/>
                    <a:gd name="connsiteY9" fmla="*/ 749300 h 955923"/>
                    <a:gd name="connsiteX10" fmla="*/ 274638 w 415539"/>
                    <a:gd name="connsiteY10" fmla="*/ 784225 h 955923"/>
                    <a:gd name="connsiteX11" fmla="*/ 344488 w 415539"/>
                    <a:gd name="connsiteY11" fmla="*/ 777875 h 955923"/>
                    <a:gd name="connsiteX12" fmla="*/ 412750 w 415539"/>
                    <a:gd name="connsiteY12" fmla="*/ 882650 h 955923"/>
                    <a:gd name="connsiteX13" fmla="*/ 368300 w 415539"/>
                    <a:gd name="connsiteY13" fmla="*/ 714375 h 955923"/>
                    <a:gd name="connsiteX14" fmla="*/ 314325 w 415539"/>
                    <a:gd name="connsiteY14" fmla="*/ 709613 h 955923"/>
                    <a:gd name="connsiteX15" fmla="*/ 284163 w 415539"/>
                    <a:gd name="connsiteY15" fmla="*/ 636587 h 955923"/>
                    <a:gd name="connsiteX16" fmla="*/ 177800 w 415539"/>
                    <a:gd name="connsiteY16" fmla="*/ 488950 h 955923"/>
                    <a:gd name="connsiteX17" fmla="*/ 177800 w 415539"/>
                    <a:gd name="connsiteY17" fmla="*/ 196850 h 955923"/>
                    <a:gd name="connsiteX18" fmla="*/ 292100 w 415539"/>
                    <a:gd name="connsiteY18" fmla="*/ 146050 h 955923"/>
                    <a:gd name="connsiteX19" fmla="*/ 350838 w 415539"/>
                    <a:gd name="connsiteY19" fmla="*/ 192089 h 955923"/>
                    <a:gd name="connsiteX20" fmla="*/ 406400 w 415539"/>
                    <a:gd name="connsiteY20" fmla="*/ 266700 h 955923"/>
                    <a:gd name="connsiteX21" fmla="*/ 266700 w 415539"/>
                    <a:gd name="connsiteY21" fmla="*/ 0 h 955923"/>
                    <a:gd name="connsiteX22" fmla="*/ 0 w 415539"/>
                    <a:gd name="connsiteY22" fmla="*/ 12700 h 955923"/>
                    <a:gd name="connsiteX0" fmla="*/ 0 w 415539"/>
                    <a:gd name="connsiteY0" fmla="*/ 0 h 943223"/>
                    <a:gd name="connsiteX1" fmla="*/ 25400 w 415539"/>
                    <a:gd name="connsiteY1" fmla="*/ 222250 h 943223"/>
                    <a:gd name="connsiteX2" fmla="*/ 31750 w 415539"/>
                    <a:gd name="connsiteY2" fmla="*/ 344487 h 943223"/>
                    <a:gd name="connsiteX3" fmla="*/ 101600 w 415539"/>
                    <a:gd name="connsiteY3" fmla="*/ 447676 h 943223"/>
                    <a:gd name="connsiteX4" fmla="*/ 95250 w 415539"/>
                    <a:gd name="connsiteY4" fmla="*/ 558800 h 943223"/>
                    <a:gd name="connsiteX5" fmla="*/ 136525 w 415539"/>
                    <a:gd name="connsiteY5" fmla="*/ 679450 h 943223"/>
                    <a:gd name="connsiteX6" fmla="*/ 138113 w 415539"/>
                    <a:gd name="connsiteY6" fmla="*/ 817563 h 943223"/>
                    <a:gd name="connsiteX7" fmla="*/ 196850 w 415539"/>
                    <a:gd name="connsiteY7" fmla="*/ 942975 h 943223"/>
                    <a:gd name="connsiteX8" fmla="*/ 227013 w 415539"/>
                    <a:gd name="connsiteY8" fmla="*/ 781050 h 943223"/>
                    <a:gd name="connsiteX9" fmla="*/ 247650 w 415539"/>
                    <a:gd name="connsiteY9" fmla="*/ 736600 h 943223"/>
                    <a:gd name="connsiteX10" fmla="*/ 274638 w 415539"/>
                    <a:gd name="connsiteY10" fmla="*/ 771525 h 943223"/>
                    <a:gd name="connsiteX11" fmla="*/ 344488 w 415539"/>
                    <a:gd name="connsiteY11" fmla="*/ 765175 h 943223"/>
                    <a:gd name="connsiteX12" fmla="*/ 412750 w 415539"/>
                    <a:gd name="connsiteY12" fmla="*/ 869950 h 943223"/>
                    <a:gd name="connsiteX13" fmla="*/ 368300 w 415539"/>
                    <a:gd name="connsiteY13" fmla="*/ 701675 h 943223"/>
                    <a:gd name="connsiteX14" fmla="*/ 314325 w 415539"/>
                    <a:gd name="connsiteY14" fmla="*/ 696913 h 943223"/>
                    <a:gd name="connsiteX15" fmla="*/ 284163 w 415539"/>
                    <a:gd name="connsiteY15" fmla="*/ 623887 h 943223"/>
                    <a:gd name="connsiteX16" fmla="*/ 177800 w 415539"/>
                    <a:gd name="connsiteY16" fmla="*/ 476250 h 943223"/>
                    <a:gd name="connsiteX17" fmla="*/ 177800 w 415539"/>
                    <a:gd name="connsiteY17" fmla="*/ 184150 h 943223"/>
                    <a:gd name="connsiteX18" fmla="*/ 292100 w 415539"/>
                    <a:gd name="connsiteY18" fmla="*/ 133350 h 943223"/>
                    <a:gd name="connsiteX19" fmla="*/ 350838 w 415539"/>
                    <a:gd name="connsiteY19" fmla="*/ 179389 h 943223"/>
                    <a:gd name="connsiteX20" fmla="*/ 406400 w 415539"/>
                    <a:gd name="connsiteY20" fmla="*/ 254000 h 943223"/>
                    <a:gd name="connsiteX21" fmla="*/ 277812 w 415539"/>
                    <a:gd name="connsiteY21" fmla="*/ 0 h 943223"/>
                    <a:gd name="connsiteX22" fmla="*/ 0 w 415539"/>
                    <a:gd name="connsiteY22" fmla="*/ 0 h 943223"/>
                    <a:gd name="connsiteX0" fmla="*/ 0 w 415539"/>
                    <a:gd name="connsiteY0" fmla="*/ 0 h 943223"/>
                    <a:gd name="connsiteX1" fmla="*/ 25400 w 415539"/>
                    <a:gd name="connsiteY1" fmla="*/ 222250 h 943223"/>
                    <a:gd name="connsiteX2" fmla="*/ 31750 w 415539"/>
                    <a:gd name="connsiteY2" fmla="*/ 344487 h 943223"/>
                    <a:gd name="connsiteX3" fmla="*/ 101600 w 415539"/>
                    <a:gd name="connsiteY3" fmla="*/ 447676 h 943223"/>
                    <a:gd name="connsiteX4" fmla="*/ 95250 w 415539"/>
                    <a:gd name="connsiteY4" fmla="*/ 558800 h 943223"/>
                    <a:gd name="connsiteX5" fmla="*/ 136525 w 415539"/>
                    <a:gd name="connsiteY5" fmla="*/ 679450 h 943223"/>
                    <a:gd name="connsiteX6" fmla="*/ 138113 w 415539"/>
                    <a:gd name="connsiteY6" fmla="*/ 817563 h 943223"/>
                    <a:gd name="connsiteX7" fmla="*/ 196850 w 415539"/>
                    <a:gd name="connsiteY7" fmla="*/ 942975 h 943223"/>
                    <a:gd name="connsiteX8" fmla="*/ 227013 w 415539"/>
                    <a:gd name="connsiteY8" fmla="*/ 781050 h 943223"/>
                    <a:gd name="connsiteX9" fmla="*/ 247650 w 415539"/>
                    <a:gd name="connsiteY9" fmla="*/ 736600 h 943223"/>
                    <a:gd name="connsiteX10" fmla="*/ 274638 w 415539"/>
                    <a:gd name="connsiteY10" fmla="*/ 771525 h 943223"/>
                    <a:gd name="connsiteX11" fmla="*/ 344488 w 415539"/>
                    <a:gd name="connsiteY11" fmla="*/ 765175 h 943223"/>
                    <a:gd name="connsiteX12" fmla="*/ 412750 w 415539"/>
                    <a:gd name="connsiteY12" fmla="*/ 869950 h 943223"/>
                    <a:gd name="connsiteX13" fmla="*/ 368300 w 415539"/>
                    <a:gd name="connsiteY13" fmla="*/ 701675 h 943223"/>
                    <a:gd name="connsiteX14" fmla="*/ 314325 w 415539"/>
                    <a:gd name="connsiteY14" fmla="*/ 696913 h 943223"/>
                    <a:gd name="connsiteX15" fmla="*/ 284163 w 415539"/>
                    <a:gd name="connsiteY15" fmla="*/ 623887 h 943223"/>
                    <a:gd name="connsiteX16" fmla="*/ 177800 w 415539"/>
                    <a:gd name="connsiteY16" fmla="*/ 476250 h 943223"/>
                    <a:gd name="connsiteX17" fmla="*/ 177800 w 415539"/>
                    <a:gd name="connsiteY17" fmla="*/ 184150 h 943223"/>
                    <a:gd name="connsiteX18" fmla="*/ 215900 w 415539"/>
                    <a:gd name="connsiteY18" fmla="*/ 131764 h 943223"/>
                    <a:gd name="connsiteX19" fmla="*/ 292100 w 415539"/>
                    <a:gd name="connsiteY19" fmla="*/ 133350 h 943223"/>
                    <a:gd name="connsiteX20" fmla="*/ 350838 w 415539"/>
                    <a:gd name="connsiteY20" fmla="*/ 179389 h 943223"/>
                    <a:gd name="connsiteX21" fmla="*/ 406400 w 415539"/>
                    <a:gd name="connsiteY21" fmla="*/ 254000 h 943223"/>
                    <a:gd name="connsiteX22" fmla="*/ 277812 w 415539"/>
                    <a:gd name="connsiteY22" fmla="*/ 0 h 943223"/>
                    <a:gd name="connsiteX23" fmla="*/ 0 w 415539"/>
                    <a:gd name="connsiteY23" fmla="*/ 0 h 943223"/>
                    <a:gd name="connsiteX0" fmla="*/ 0 w 415539"/>
                    <a:gd name="connsiteY0" fmla="*/ 0 h 943223"/>
                    <a:gd name="connsiteX1" fmla="*/ 14288 w 415539"/>
                    <a:gd name="connsiteY1" fmla="*/ 139701 h 943223"/>
                    <a:gd name="connsiteX2" fmla="*/ 25400 w 415539"/>
                    <a:gd name="connsiteY2" fmla="*/ 222250 h 943223"/>
                    <a:gd name="connsiteX3" fmla="*/ 31750 w 415539"/>
                    <a:gd name="connsiteY3" fmla="*/ 344487 h 943223"/>
                    <a:gd name="connsiteX4" fmla="*/ 101600 w 415539"/>
                    <a:gd name="connsiteY4" fmla="*/ 447676 h 943223"/>
                    <a:gd name="connsiteX5" fmla="*/ 95250 w 415539"/>
                    <a:gd name="connsiteY5" fmla="*/ 558800 h 943223"/>
                    <a:gd name="connsiteX6" fmla="*/ 136525 w 415539"/>
                    <a:gd name="connsiteY6" fmla="*/ 679450 h 943223"/>
                    <a:gd name="connsiteX7" fmla="*/ 138113 w 415539"/>
                    <a:gd name="connsiteY7" fmla="*/ 817563 h 943223"/>
                    <a:gd name="connsiteX8" fmla="*/ 196850 w 415539"/>
                    <a:gd name="connsiteY8" fmla="*/ 942975 h 943223"/>
                    <a:gd name="connsiteX9" fmla="*/ 227013 w 415539"/>
                    <a:gd name="connsiteY9" fmla="*/ 781050 h 943223"/>
                    <a:gd name="connsiteX10" fmla="*/ 247650 w 415539"/>
                    <a:gd name="connsiteY10" fmla="*/ 736600 h 943223"/>
                    <a:gd name="connsiteX11" fmla="*/ 274638 w 415539"/>
                    <a:gd name="connsiteY11" fmla="*/ 771525 h 943223"/>
                    <a:gd name="connsiteX12" fmla="*/ 344488 w 415539"/>
                    <a:gd name="connsiteY12" fmla="*/ 765175 h 943223"/>
                    <a:gd name="connsiteX13" fmla="*/ 412750 w 415539"/>
                    <a:gd name="connsiteY13" fmla="*/ 869950 h 943223"/>
                    <a:gd name="connsiteX14" fmla="*/ 368300 w 415539"/>
                    <a:gd name="connsiteY14" fmla="*/ 701675 h 943223"/>
                    <a:gd name="connsiteX15" fmla="*/ 314325 w 415539"/>
                    <a:gd name="connsiteY15" fmla="*/ 696913 h 943223"/>
                    <a:gd name="connsiteX16" fmla="*/ 284163 w 415539"/>
                    <a:gd name="connsiteY16" fmla="*/ 623887 h 943223"/>
                    <a:gd name="connsiteX17" fmla="*/ 177800 w 415539"/>
                    <a:gd name="connsiteY17" fmla="*/ 476250 h 943223"/>
                    <a:gd name="connsiteX18" fmla="*/ 177800 w 415539"/>
                    <a:gd name="connsiteY18" fmla="*/ 184150 h 943223"/>
                    <a:gd name="connsiteX19" fmla="*/ 215900 w 415539"/>
                    <a:gd name="connsiteY19" fmla="*/ 131764 h 943223"/>
                    <a:gd name="connsiteX20" fmla="*/ 292100 w 415539"/>
                    <a:gd name="connsiteY20" fmla="*/ 133350 h 943223"/>
                    <a:gd name="connsiteX21" fmla="*/ 350838 w 415539"/>
                    <a:gd name="connsiteY21" fmla="*/ 179389 h 943223"/>
                    <a:gd name="connsiteX22" fmla="*/ 406400 w 415539"/>
                    <a:gd name="connsiteY22" fmla="*/ 254000 h 943223"/>
                    <a:gd name="connsiteX23" fmla="*/ 277812 w 415539"/>
                    <a:gd name="connsiteY23" fmla="*/ 0 h 943223"/>
                    <a:gd name="connsiteX24" fmla="*/ 0 w 415539"/>
                    <a:gd name="connsiteY24" fmla="*/ 0 h 943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5539" h="943223">
                      <a:moveTo>
                        <a:pt x="0" y="0"/>
                      </a:moveTo>
                      <a:lnTo>
                        <a:pt x="14288" y="139701"/>
                      </a:lnTo>
                      <a:lnTo>
                        <a:pt x="25400" y="222250"/>
                      </a:lnTo>
                      <a:lnTo>
                        <a:pt x="31750" y="344487"/>
                      </a:lnTo>
                      <a:cubicBezTo>
                        <a:pt x="55563" y="375179"/>
                        <a:pt x="92075" y="410634"/>
                        <a:pt x="101600" y="447676"/>
                      </a:cubicBezTo>
                      <a:lnTo>
                        <a:pt x="95250" y="558800"/>
                      </a:lnTo>
                      <a:cubicBezTo>
                        <a:pt x="109538" y="609336"/>
                        <a:pt x="129381" y="636323"/>
                        <a:pt x="136525" y="679450"/>
                      </a:cubicBezTo>
                      <a:cubicBezTo>
                        <a:pt x="143669" y="722577"/>
                        <a:pt x="124884" y="775494"/>
                        <a:pt x="138113" y="817563"/>
                      </a:cubicBezTo>
                      <a:cubicBezTo>
                        <a:pt x="151342" y="859632"/>
                        <a:pt x="181240" y="948531"/>
                        <a:pt x="196850" y="942975"/>
                      </a:cubicBezTo>
                      <a:cubicBezTo>
                        <a:pt x="212460" y="937419"/>
                        <a:pt x="218546" y="815446"/>
                        <a:pt x="227013" y="781050"/>
                      </a:cubicBezTo>
                      <a:cubicBezTo>
                        <a:pt x="235480" y="746654"/>
                        <a:pt x="238919" y="739246"/>
                        <a:pt x="247650" y="736600"/>
                      </a:cubicBezTo>
                      <a:cubicBezTo>
                        <a:pt x="258233" y="746125"/>
                        <a:pt x="264055" y="762000"/>
                        <a:pt x="274638" y="771525"/>
                      </a:cubicBezTo>
                      <a:cubicBezTo>
                        <a:pt x="292630" y="785813"/>
                        <a:pt x="326496" y="750887"/>
                        <a:pt x="344488" y="765175"/>
                      </a:cubicBezTo>
                      <a:lnTo>
                        <a:pt x="412750" y="869950"/>
                      </a:lnTo>
                      <a:cubicBezTo>
                        <a:pt x="426773" y="862012"/>
                        <a:pt x="384175" y="738717"/>
                        <a:pt x="368300" y="701675"/>
                      </a:cubicBezTo>
                      <a:cubicBezTo>
                        <a:pt x="355600" y="669925"/>
                        <a:pt x="328348" y="709877"/>
                        <a:pt x="314325" y="696913"/>
                      </a:cubicBezTo>
                      <a:cubicBezTo>
                        <a:pt x="300302" y="683949"/>
                        <a:pt x="310621" y="657754"/>
                        <a:pt x="284163" y="623887"/>
                      </a:cubicBezTo>
                      <a:cubicBezTo>
                        <a:pt x="248709" y="574675"/>
                        <a:pt x="173566" y="555625"/>
                        <a:pt x="177800" y="476250"/>
                      </a:cubicBezTo>
                      <a:lnTo>
                        <a:pt x="177800" y="184150"/>
                      </a:lnTo>
                      <a:cubicBezTo>
                        <a:pt x="186267" y="128852"/>
                        <a:pt x="196850" y="140231"/>
                        <a:pt x="215900" y="131764"/>
                      </a:cubicBezTo>
                      <a:cubicBezTo>
                        <a:pt x="234950" y="123297"/>
                        <a:pt x="271727" y="127529"/>
                        <a:pt x="292100" y="133350"/>
                      </a:cubicBezTo>
                      <a:cubicBezTo>
                        <a:pt x="308504" y="149755"/>
                        <a:pt x="334434" y="162984"/>
                        <a:pt x="350838" y="179389"/>
                      </a:cubicBezTo>
                      <a:cubicBezTo>
                        <a:pt x="369359" y="204259"/>
                        <a:pt x="386291" y="249768"/>
                        <a:pt x="406400" y="254000"/>
                      </a:cubicBezTo>
                      <a:cubicBezTo>
                        <a:pt x="407458" y="223837"/>
                        <a:pt x="324379" y="88900"/>
                        <a:pt x="277812" y="0"/>
                      </a:cubicBezTo>
                      <a:lnTo>
                        <a:pt x="0" y="0"/>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8" name="Freeform: Shape 217">
                  <a:extLst>
                    <a:ext uri="{FF2B5EF4-FFF2-40B4-BE49-F238E27FC236}">
                      <a16:creationId xmlns:a16="http://schemas.microsoft.com/office/drawing/2014/main" id="{3768E25A-0C52-4D92-BDFD-63848EB6F371}"/>
                    </a:ext>
                  </a:extLst>
                </p:cNvPr>
                <p:cNvSpPr/>
                <p:nvPr/>
              </p:nvSpPr>
              <p:spPr>
                <a:xfrm>
                  <a:off x="11003008" y="5831909"/>
                  <a:ext cx="18578" cy="26262"/>
                </a:xfrm>
                <a:custGeom>
                  <a:avLst/>
                  <a:gdLst>
                    <a:gd name="connsiteX0" fmla="*/ 0 w 130175"/>
                    <a:gd name="connsiteY0" fmla="*/ 215900 h 215900"/>
                    <a:gd name="connsiteX1" fmla="*/ 25400 w 130175"/>
                    <a:gd name="connsiteY1" fmla="*/ 4763 h 215900"/>
                    <a:gd name="connsiteX2" fmla="*/ 130175 w 130175"/>
                    <a:gd name="connsiteY2" fmla="*/ 0 h 215900"/>
                    <a:gd name="connsiteX3" fmla="*/ 0 w 130175"/>
                    <a:gd name="connsiteY3" fmla="*/ 215900 h 215900"/>
                    <a:gd name="connsiteX0" fmla="*/ 18496 w 148671"/>
                    <a:gd name="connsiteY0" fmla="*/ 215900 h 215900"/>
                    <a:gd name="connsiteX1" fmla="*/ 43896 w 148671"/>
                    <a:gd name="connsiteY1" fmla="*/ 4763 h 215900"/>
                    <a:gd name="connsiteX2" fmla="*/ 148671 w 148671"/>
                    <a:gd name="connsiteY2" fmla="*/ 0 h 215900"/>
                    <a:gd name="connsiteX3" fmla="*/ 18496 w 148671"/>
                    <a:gd name="connsiteY3" fmla="*/ 215900 h 215900"/>
                    <a:gd name="connsiteX0" fmla="*/ 6945 w 137120"/>
                    <a:gd name="connsiteY0" fmla="*/ 215900 h 216906"/>
                    <a:gd name="connsiteX1" fmla="*/ 22820 w 137120"/>
                    <a:gd name="connsiteY1" fmla="*/ 77788 h 216906"/>
                    <a:gd name="connsiteX2" fmla="*/ 32345 w 137120"/>
                    <a:gd name="connsiteY2" fmla="*/ 4763 h 216906"/>
                    <a:gd name="connsiteX3" fmla="*/ 137120 w 137120"/>
                    <a:gd name="connsiteY3" fmla="*/ 0 h 216906"/>
                    <a:gd name="connsiteX4" fmla="*/ 6945 w 137120"/>
                    <a:gd name="connsiteY4" fmla="*/ 215900 h 216906"/>
                    <a:gd name="connsiteX0" fmla="*/ 6945 w 137120"/>
                    <a:gd name="connsiteY0" fmla="*/ 221992 h 222998"/>
                    <a:gd name="connsiteX1" fmla="*/ 22820 w 137120"/>
                    <a:gd name="connsiteY1" fmla="*/ 83880 h 222998"/>
                    <a:gd name="connsiteX2" fmla="*/ 32345 w 137120"/>
                    <a:gd name="connsiteY2" fmla="*/ 10855 h 222998"/>
                    <a:gd name="connsiteX3" fmla="*/ 137120 w 137120"/>
                    <a:gd name="connsiteY3" fmla="*/ 6092 h 222998"/>
                    <a:gd name="connsiteX4" fmla="*/ 6945 w 137120"/>
                    <a:gd name="connsiteY4" fmla="*/ 221992 h 222998"/>
                    <a:gd name="connsiteX0" fmla="*/ 6945 w 137120"/>
                    <a:gd name="connsiteY0" fmla="*/ 220931 h 221937"/>
                    <a:gd name="connsiteX1" fmla="*/ 22820 w 137120"/>
                    <a:gd name="connsiteY1" fmla="*/ 82819 h 221937"/>
                    <a:gd name="connsiteX2" fmla="*/ 56158 w 137120"/>
                    <a:gd name="connsiteY2" fmla="*/ 11381 h 221937"/>
                    <a:gd name="connsiteX3" fmla="*/ 137120 w 137120"/>
                    <a:gd name="connsiteY3" fmla="*/ 5031 h 221937"/>
                    <a:gd name="connsiteX4" fmla="*/ 6945 w 137120"/>
                    <a:gd name="connsiteY4" fmla="*/ 220931 h 221937"/>
                    <a:gd name="connsiteX0" fmla="*/ 18861 w 149036"/>
                    <a:gd name="connsiteY0" fmla="*/ 220931 h 228092"/>
                    <a:gd name="connsiteX1" fmla="*/ 1397 w 149036"/>
                    <a:gd name="connsiteY1" fmla="*/ 171719 h 228092"/>
                    <a:gd name="connsiteX2" fmla="*/ 34736 w 149036"/>
                    <a:gd name="connsiteY2" fmla="*/ 82819 h 228092"/>
                    <a:gd name="connsiteX3" fmla="*/ 68074 w 149036"/>
                    <a:gd name="connsiteY3" fmla="*/ 11381 h 228092"/>
                    <a:gd name="connsiteX4" fmla="*/ 149036 w 149036"/>
                    <a:gd name="connsiteY4" fmla="*/ 5031 h 228092"/>
                    <a:gd name="connsiteX5" fmla="*/ 18861 w 149036"/>
                    <a:gd name="connsiteY5" fmla="*/ 220931 h 228092"/>
                    <a:gd name="connsiteX0" fmla="*/ 18861 w 149036"/>
                    <a:gd name="connsiteY0" fmla="*/ 220931 h 228092"/>
                    <a:gd name="connsiteX1" fmla="*/ 1397 w 149036"/>
                    <a:gd name="connsiteY1" fmla="*/ 171719 h 228092"/>
                    <a:gd name="connsiteX2" fmla="*/ 34736 w 149036"/>
                    <a:gd name="connsiteY2" fmla="*/ 82819 h 228092"/>
                    <a:gd name="connsiteX3" fmla="*/ 68074 w 149036"/>
                    <a:gd name="connsiteY3" fmla="*/ 11381 h 228092"/>
                    <a:gd name="connsiteX4" fmla="*/ 149036 w 149036"/>
                    <a:gd name="connsiteY4" fmla="*/ 5031 h 228092"/>
                    <a:gd name="connsiteX5" fmla="*/ 64897 w 149036"/>
                    <a:gd name="connsiteY5" fmla="*/ 98693 h 228092"/>
                    <a:gd name="connsiteX6" fmla="*/ 18861 w 149036"/>
                    <a:gd name="connsiteY6" fmla="*/ 220931 h 228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036" h="228092">
                      <a:moveTo>
                        <a:pt x="18861" y="220931"/>
                      </a:moveTo>
                      <a:cubicBezTo>
                        <a:pt x="-2306" y="247125"/>
                        <a:pt x="-1249" y="194738"/>
                        <a:pt x="1397" y="171719"/>
                      </a:cubicBezTo>
                      <a:cubicBezTo>
                        <a:pt x="4043" y="148700"/>
                        <a:pt x="27063" y="107954"/>
                        <a:pt x="34736" y="82819"/>
                      </a:cubicBezTo>
                      <a:cubicBezTo>
                        <a:pt x="42409" y="57684"/>
                        <a:pt x="47172" y="24346"/>
                        <a:pt x="68074" y="11381"/>
                      </a:cubicBezTo>
                      <a:cubicBezTo>
                        <a:pt x="110937" y="-10845"/>
                        <a:pt x="114111" y="6619"/>
                        <a:pt x="149036" y="5031"/>
                      </a:cubicBezTo>
                      <a:cubicBezTo>
                        <a:pt x="125223" y="41014"/>
                        <a:pt x="88710" y="62710"/>
                        <a:pt x="64897" y="98693"/>
                      </a:cubicBezTo>
                      <a:lnTo>
                        <a:pt x="18861" y="220931"/>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9" name="Freeform: Shape 218">
                  <a:extLst>
                    <a:ext uri="{FF2B5EF4-FFF2-40B4-BE49-F238E27FC236}">
                      <a16:creationId xmlns:a16="http://schemas.microsoft.com/office/drawing/2014/main" id="{8E69CD38-02E7-4A4C-AF7A-A4AB920A73EE}"/>
                    </a:ext>
                  </a:extLst>
                </p:cNvPr>
                <p:cNvSpPr/>
                <p:nvPr/>
              </p:nvSpPr>
              <p:spPr>
                <a:xfrm>
                  <a:off x="11026191" y="5792094"/>
                  <a:ext cx="32122" cy="40212"/>
                </a:xfrm>
                <a:custGeom>
                  <a:avLst/>
                  <a:gdLst>
                    <a:gd name="connsiteX0" fmla="*/ 0 w 252412"/>
                    <a:gd name="connsiteY0" fmla="*/ 349250 h 349250"/>
                    <a:gd name="connsiteX1" fmla="*/ 9525 w 252412"/>
                    <a:gd name="connsiteY1" fmla="*/ 211137 h 349250"/>
                    <a:gd name="connsiteX2" fmla="*/ 207962 w 252412"/>
                    <a:gd name="connsiteY2" fmla="*/ 0 h 349250"/>
                    <a:gd name="connsiteX3" fmla="*/ 252412 w 252412"/>
                    <a:gd name="connsiteY3" fmla="*/ 66675 h 349250"/>
                    <a:gd name="connsiteX4" fmla="*/ 0 w 252412"/>
                    <a:gd name="connsiteY4" fmla="*/ 349250 h 349250"/>
                    <a:gd name="connsiteX0" fmla="*/ 4317 w 256729"/>
                    <a:gd name="connsiteY0" fmla="*/ 349250 h 349250"/>
                    <a:gd name="connsiteX1" fmla="*/ 13842 w 256729"/>
                    <a:gd name="connsiteY1" fmla="*/ 211137 h 349250"/>
                    <a:gd name="connsiteX2" fmla="*/ 212279 w 256729"/>
                    <a:gd name="connsiteY2" fmla="*/ 0 h 349250"/>
                    <a:gd name="connsiteX3" fmla="*/ 256729 w 256729"/>
                    <a:gd name="connsiteY3" fmla="*/ 66675 h 349250"/>
                    <a:gd name="connsiteX4" fmla="*/ 4317 w 256729"/>
                    <a:gd name="connsiteY4" fmla="*/ 349250 h 349250"/>
                    <a:gd name="connsiteX0" fmla="*/ 4317 w 256729"/>
                    <a:gd name="connsiteY0" fmla="*/ 349250 h 349250"/>
                    <a:gd name="connsiteX1" fmla="*/ 13842 w 256729"/>
                    <a:gd name="connsiteY1" fmla="*/ 211137 h 349250"/>
                    <a:gd name="connsiteX2" fmla="*/ 212279 w 256729"/>
                    <a:gd name="connsiteY2" fmla="*/ 0 h 349250"/>
                    <a:gd name="connsiteX3" fmla="*/ 256729 w 256729"/>
                    <a:gd name="connsiteY3" fmla="*/ 66675 h 349250"/>
                    <a:gd name="connsiteX4" fmla="*/ 142430 w 256729"/>
                    <a:gd name="connsiteY4" fmla="*/ 160337 h 349250"/>
                    <a:gd name="connsiteX5" fmla="*/ 4317 w 256729"/>
                    <a:gd name="connsiteY5" fmla="*/ 349250 h 349250"/>
                    <a:gd name="connsiteX0" fmla="*/ 4317 w 257697"/>
                    <a:gd name="connsiteY0" fmla="*/ 349250 h 349250"/>
                    <a:gd name="connsiteX1" fmla="*/ 13842 w 257697"/>
                    <a:gd name="connsiteY1" fmla="*/ 211137 h 349250"/>
                    <a:gd name="connsiteX2" fmla="*/ 212279 w 257697"/>
                    <a:gd name="connsiteY2" fmla="*/ 0 h 349250"/>
                    <a:gd name="connsiteX3" fmla="*/ 256729 w 257697"/>
                    <a:gd name="connsiteY3" fmla="*/ 66675 h 349250"/>
                    <a:gd name="connsiteX4" fmla="*/ 142430 w 257697"/>
                    <a:gd name="connsiteY4" fmla="*/ 160337 h 349250"/>
                    <a:gd name="connsiteX5" fmla="*/ 4317 w 257697"/>
                    <a:gd name="connsiteY5" fmla="*/ 349250 h 349250"/>
                    <a:gd name="connsiteX0" fmla="*/ 4317 w 257697"/>
                    <a:gd name="connsiteY0" fmla="*/ 349250 h 349250"/>
                    <a:gd name="connsiteX1" fmla="*/ 13842 w 257697"/>
                    <a:gd name="connsiteY1" fmla="*/ 211137 h 349250"/>
                    <a:gd name="connsiteX2" fmla="*/ 99568 w 257697"/>
                    <a:gd name="connsiteY2" fmla="*/ 90487 h 349250"/>
                    <a:gd name="connsiteX3" fmla="*/ 212279 w 257697"/>
                    <a:gd name="connsiteY3" fmla="*/ 0 h 349250"/>
                    <a:gd name="connsiteX4" fmla="*/ 256729 w 257697"/>
                    <a:gd name="connsiteY4" fmla="*/ 66675 h 349250"/>
                    <a:gd name="connsiteX5" fmla="*/ 142430 w 257697"/>
                    <a:gd name="connsiteY5" fmla="*/ 160337 h 349250"/>
                    <a:gd name="connsiteX6" fmla="*/ 4317 w 257697"/>
                    <a:gd name="connsiteY6" fmla="*/ 349250 h 349250"/>
                    <a:gd name="connsiteX0" fmla="*/ 4317 w 257697"/>
                    <a:gd name="connsiteY0" fmla="*/ 349250 h 349250"/>
                    <a:gd name="connsiteX1" fmla="*/ 13842 w 257697"/>
                    <a:gd name="connsiteY1" fmla="*/ 211137 h 349250"/>
                    <a:gd name="connsiteX2" fmla="*/ 99568 w 257697"/>
                    <a:gd name="connsiteY2" fmla="*/ 90487 h 349250"/>
                    <a:gd name="connsiteX3" fmla="*/ 153543 w 257697"/>
                    <a:gd name="connsiteY3" fmla="*/ 88900 h 349250"/>
                    <a:gd name="connsiteX4" fmla="*/ 212279 w 257697"/>
                    <a:gd name="connsiteY4" fmla="*/ 0 h 349250"/>
                    <a:gd name="connsiteX5" fmla="*/ 256729 w 257697"/>
                    <a:gd name="connsiteY5" fmla="*/ 66675 h 349250"/>
                    <a:gd name="connsiteX6" fmla="*/ 142430 w 257697"/>
                    <a:gd name="connsiteY6" fmla="*/ 160337 h 349250"/>
                    <a:gd name="connsiteX7" fmla="*/ 4317 w 257697"/>
                    <a:gd name="connsiteY7" fmla="*/ 349250 h 349250"/>
                    <a:gd name="connsiteX0" fmla="*/ 4317 w 257697"/>
                    <a:gd name="connsiteY0" fmla="*/ 349250 h 349250"/>
                    <a:gd name="connsiteX1" fmla="*/ 13842 w 257697"/>
                    <a:gd name="connsiteY1" fmla="*/ 211137 h 349250"/>
                    <a:gd name="connsiteX2" fmla="*/ 48768 w 257697"/>
                    <a:gd name="connsiteY2" fmla="*/ 182562 h 349250"/>
                    <a:gd name="connsiteX3" fmla="*/ 99568 w 257697"/>
                    <a:gd name="connsiteY3" fmla="*/ 90487 h 349250"/>
                    <a:gd name="connsiteX4" fmla="*/ 153543 w 257697"/>
                    <a:gd name="connsiteY4" fmla="*/ 88900 h 349250"/>
                    <a:gd name="connsiteX5" fmla="*/ 212279 w 257697"/>
                    <a:gd name="connsiteY5" fmla="*/ 0 h 349250"/>
                    <a:gd name="connsiteX6" fmla="*/ 256729 w 257697"/>
                    <a:gd name="connsiteY6" fmla="*/ 66675 h 349250"/>
                    <a:gd name="connsiteX7" fmla="*/ 142430 w 257697"/>
                    <a:gd name="connsiteY7" fmla="*/ 160337 h 349250"/>
                    <a:gd name="connsiteX8" fmla="*/ 4317 w 257697"/>
                    <a:gd name="connsiteY8" fmla="*/ 349250 h 349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7697" h="349250">
                      <a:moveTo>
                        <a:pt x="4317" y="349250"/>
                      </a:moveTo>
                      <a:cubicBezTo>
                        <a:pt x="-8383" y="306387"/>
                        <a:pt x="10667" y="257175"/>
                        <a:pt x="13842" y="211137"/>
                      </a:cubicBezTo>
                      <a:cubicBezTo>
                        <a:pt x="20457" y="182033"/>
                        <a:pt x="34480" y="202670"/>
                        <a:pt x="48768" y="182562"/>
                      </a:cubicBezTo>
                      <a:cubicBezTo>
                        <a:pt x="63056" y="162454"/>
                        <a:pt x="81312" y="104775"/>
                        <a:pt x="99568" y="90487"/>
                      </a:cubicBezTo>
                      <a:cubicBezTo>
                        <a:pt x="115443" y="76729"/>
                        <a:pt x="137668" y="102658"/>
                        <a:pt x="153543" y="88900"/>
                      </a:cubicBezTo>
                      <a:lnTo>
                        <a:pt x="212279" y="0"/>
                      </a:lnTo>
                      <a:cubicBezTo>
                        <a:pt x="227096" y="22225"/>
                        <a:pt x="264137" y="28575"/>
                        <a:pt x="256729" y="66675"/>
                      </a:cubicBezTo>
                      <a:cubicBezTo>
                        <a:pt x="222863" y="103187"/>
                        <a:pt x="176296" y="123825"/>
                        <a:pt x="142430" y="160337"/>
                      </a:cubicBezTo>
                      <a:lnTo>
                        <a:pt x="4317" y="349250"/>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0" name="Freeform: Shape 219">
                  <a:extLst>
                    <a:ext uri="{FF2B5EF4-FFF2-40B4-BE49-F238E27FC236}">
                      <a16:creationId xmlns:a16="http://schemas.microsoft.com/office/drawing/2014/main" id="{69CF1D37-2FE9-4EC7-B670-FF6EB5CA1684}"/>
                    </a:ext>
                  </a:extLst>
                </p:cNvPr>
                <p:cNvSpPr/>
                <p:nvPr/>
              </p:nvSpPr>
              <p:spPr>
                <a:xfrm>
                  <a:off x="11064921" y="5766139"/>
                  <a:ext cx="14446" cy="25589"/>
                </a:xfrm>
                <a:custGeom>
                  <a:avLst/>
                  <a:gdLst>
                    <a:gd name="connsiteX0" fmla="*/ 30162 w 166687"/>
                    <a:gd name="connsiteY0" fmla="*/ 222250 h 222250"/>
                    <a:gd name="connsiteX1" fmla="*/ 0 w 166687"/>
                    <a:gd name="connsiteY1" fmla="*/ 169862 h 222250"/>
                    <a:gd name="connsiteX2" fmla="*/ 146050 w 166687"/>
                    <a:gd name="connsiteY2" fmla="*/ 0 h 222250"/>
                    <a:gd name="connsiteX3" fmla="*/ 166687 w 166687"/>
                    <a:gd name="connsiteY3" fmla="*/ 65087 h 222250"/>
                    <a:gd name="connsiteX4" fmla="*/ 30162 w 166687"/>
                    <a:gd name="connsiteY4" fmla="*/ 222250 h 222250"/>
                    <a:gd name="connsiteX0" fmla="*/ 30162 w 166687"/>
                    <a:gd name="connsiteY0" fmla="*/ 222250 h 222250"/>
                    <a:gd name="connsiteX1" fmla="*/ 0 w 166687"/>
                    <a:gd name="connsiteY1" fmla="*/ 169862 h 222250"/>
                    <a:gd name="connsiteX2" fmla="*/ 146050 w 166687"/>
                    <a:gd name="connsiteY2" fmla="*/ 0 h 222250"/>
                    <a:gd name="connsiteX3" fmla="*/ 166687 w 166687"/>
                    <a:gd name="connsiteY3" fmla="*/ 65087 h 222250"/>
                    <a:gd name="connsiteX4" fmla="*/ 30162 w 166687"/>
                    <a:gd name="connsiteY4" fmla="*/ 222250 h 222250"/>
                    <a:gd name="connsiteX0" fmla="*/ 30162 w 146050"/>
                    <a:gd name="connsiteY0" fmla="*/ 222250 h 222250"/>
                    <a:gd name="connsiteX1" fmla="*/ 0 w 146050"/>
                    <a:gd name="connsiteY1" fmla="*/ 169862 h 222250"/>
                    <a:gd name="connsiteX2" fmla="*/ 146050 w 146050"/>
                    <a:gd name="connsiteY2" fmla="*/ 0 h 222250"/>
                    <a:gd name="connsiteX3" fmla="*/ 117475 w 146050"/>
                    <a:gd name="connsiteY3" fmla="*/ 106362 h 222250"/>
                    <a:gd name="connsiteX4" fmla="*/ 30162 w 146050"/>
                    <a:gd name="connsiteY4" fmla="*/ 222250 h 222250"/>
                    <a:gd name="connsiteX0" fmla="*/ 30162 w 146050"/>
                    <a:gd name="connsiteY0" fmla="*/ 222250 h 222250"/>
                    <a:gd name="connsiteX1" fmla="*/ 0 w 146050"/>
                    <a:gd name="connsiteY1" fmla="*/ 169862 h 222250"/>
                    <a:gd name="connsiteX2" fmla="*/ 146050 w 146050"/>
                    <a:gd name="connsiteY2" fmla="*/ 0 h 222250"/>
                    <a:gd name="connsiteX3" fmla="*/ 117475 w 146050"/>
                    <a:gd name="connsiteY3" fmla="*/ 106362 h 222250"/>
                    <a:gd name="connsiteX4" fmla="*/ 30162 w 146050"/>
                    <a:gd name="connsiteY4" fmla="*/ 222250 h 222250"/>
                    <a:gd name="connsiteX0" fmla="*/ 0 w 115888"/>
                    <a:gd name="connsiteY0" fmla="*/ 222250 h 222250"/>
                    <a:gd name="connsiteX1" fmla="*/ 14288 w 115888"/>
                    <a:gd name="connsiteY1" fmla="*/ 136525 h 222250"/>
                    <a:gd name="connsiteX2" fmla="*/ 115888 w 115888"/>
                    <a:gd name="connsiteY2" fmla="*/ 0 h 222250"/>
                    <a:gd name="connsiteX3" fmla="*/ 87313 w 115888"/>
                    <a:gd name="connsiteY3" fmla="*/ 106362 h 222250"/>
                    <a:gd name="connsiteX4" fmla="*/ 0 w 115888"/>
                    <a:gd name="connsiteY4" fmla="*/ 222250 h 222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88" h="222250">
                      <a:moveTo>
                        <a:pt x="0" y="222250"/>
                      </a:moveTo>
                      <a:lnTo>
                        <a:pt x="14288" y="136525"/>
                      </a:lnTo>
                      <a:cubicBezTo>
                        <a:pt x="62971" y="79904"/>
                        <a:pt x="68792" y="32809"/>
                        <a:pt x="115888" y="0"/>
                      </a:cubicBezTo>
                      <a:lnTo>
                        <a:pt x="87313" y="106362"/>
                      </a:lnTo>
                      <a:cubicBezTo>
                        <a:pt x="41805" y="158750"/>
                        <a:pt x="43920" y="200025"/>
                        <a:pt x="0" y="222250"/>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1" name="Freeform: Shape 220">
                  <a:extLst>
                    <a:ext uri="{FF2B5EF4-FFF2-40B4-BE49-F238E27FC236}">
                      <a16:creationId xmlns:a16="http://schemas.microsoft.com/office/drawing/2014/main" id="{44307079-798D-4140-93E1-A74FA795E993}"/>
                    </a:ext>
                  </a:extLst>
                </p:cNvPr>
                <p:cNvSpPr/>
                <p:nvPr/>
              </p:nvSpPr>
              <p:spPr>
                <a:xfrm>
                  <a:off x="10881184" y="6021820"/>
                  <a:ext cx="10975" cy="16486"/>
                </a:xfrm>
                <a:custGeom>
                  <a:avLst/>
                  <a:gdLst>
                    <a:gd name="connsiteX0" fmla="*/ 21812 w 85568"/>
                    <a:gd name="connsiteY0" fmla="*/ 142613 h 142613"/>
                    <a:gd name="connsiteX1" fmla="*/ 0 w 85568"/>
                    <a:gd name="connsiteY1" fmla="*/ 90601 h 142613"/>
                    <a:gd name="connsiteX2" fmla="*/ 43623 w 85568"/>
                    <a:gd name="connsiteY2" fmla="*/ 0 h 142613"/>
                    <a:gd name="connsiteX3" fmla="*/ 85568 w 85568"/>
                    <a:gd name="connsiteY3" fmla="*/ 97312 h 142613"/>
                    <a:gd name="connsiteX4" fmla="*/ 21812 w 85568"/>
                    <a:gd name="connsiteY4" fmla="*/ 142613 h 142613"/>
                    <a:gd name="connsiteX0" fmla="*/ 21812 w 85568"/>
                    <a:gd name="connsiteY0" fmla="*/ 142613 h 142613"/>
                    <a:gd name="connsiteX1" fmla="*/ 0 w 85568"/>
                    <a:gd name="connsiteY1" fmla="*/ 90601 h 142613"/>
                    <a:gd name="connsiteX2" fmla="*/ 43623 w 85568"/>
                    <a:gd name="connsiteY2" fmla="*/ 0 h 142613"/>
                    <a:gd name="connsiteX3" fmla="*/ 85568 w 85568"/>
                    <a:gd name="connsiteY3" fmla="*/ 97312 h 142613"/>
                    <a:gd name="connsiteX4" fmla="*/ 21812 w 85568"/>
                    <a:gd name="connsiteY4" fmla="*/ 142613 h 142613"/>
                    <a:gd name="connsiteX0" fmla="*/ 21812 w 85568"/>
                    <a:gd name="connsiteY0" fmla="*/ 142613 h 142613"/>
                    <a:gd name="connsiteX1" fmla="*/ 0 w 85568"/>
                    <a:gd name="connsiteY1" fmla="*/ 90601 h 142613"/>
                    <a:gd name="connsiteX2" fmla="*/ 43623 w 85568"/>
                    <a:gd name="connsiteY2" fmla="*/ 0 h 142613"/>
                    <a:gd name="connsiteX3" fmla="*/ 85568 w 85568"/>
                    <a:gd name="connsiteY3" fmla="*/ 97312 h 142613"/>
                    <a:gd name="connsiteX4" fmla="*/ 21812 w 85568"/>
                    <a:gd name="connsiteY4" fmla="*/ 142613 h 142613"/>
                    <a:gd name="connsiteX0" fmla="*/ 21812 w 85568"/>
                    <a:gd name="connsiteY0" fmla="*/ 142613 h 142613"/>
                    <a:gd name="connsiteX1" fmla="*/ 0 w 85568"/>
                    <a:gd name="connsiteY1" fmla="*/ 90601 h 142613"/>
                    <a:gd name="connsiteX2" fmla="*/ 43623 w 85568"/>
                    <a:gd name="connsiteY2" fmla="*/ 0 h 142613"/>
                    <a:gd name="connsiteX3" fmla="*/ 85568 w 85568"/>
                    <a:gd name="connsiteY3" fmla="*/ 97312 h 142613"/>
                    <a:gd name="connsiteX4" fmla="*/ 21812 w 85568"/>
                    <a:gd name="connsiteY4" fmla="*/ 142613 h 142613"/>
                    <a:gd name="connsiteX0" fmla="*/ 21812 w 85568"/>
                    <a:gd name="connsiteY0" fmla="*/ 142613 h 142613"/>
                    <a:gd name="connsiteX1" fmla="*/ 0 w 85568"/>
                    <a:gd name="connsiteY1" fmla="*/ 90601 h 142613"/>
                    <a:gd name="connsiteX2" fmla="*/ 43623 w 85568"/>
                    <a:gd name="connsiteY2" fmla="*/ 0 h 142613"/>
                    <a:gd name="connsiteX3" fmla="*/ 85568 w 85568"/>
                    <a:gd name="connsiteY3" fmla="*/ 97312 h 142613"/>
                    <a:gd name="connsiteX4" fmla="*/ 21812 w 85568"/>
                    <a:gd name="connsiteY4" fmla="*/ 142613 h 142613"/>
                    <a:gd name="connsiteX0" fmla="*/ 21812 w 88045"/>
                    <a:gd name="connsiteY0" fmla="*/ 143183 h 143183"/>
                    <a:gd name="connsiteX1" fmla="*/ 0 w 88045"/>
                    <a:gd name="connsiteY1" fmla="*/ 91171 h 143183"/>
                    <a:gd name="connsiteX2" fmla="*/ 43623 w 88045"/>
                    <a:gd name="connsiteY2" fmla="*/ 570 h 143183"/>
                    <a:gd name="connsiteX3" fmla="*/ 68790 w 88045"/>
                    <a:gd name="connsiteY3" fmla="*/ 55937 h 143183"/>
                    <a:gd name="connsiteX4" fmla="*/ 85568 w 88045"/>
                    <a:gd name="connsiteY4" fmla="*/ 97882 h 143183"/>
                    <a:gd name="connsiteX5" fmla="*/ 21812 w 88045"/>
                    <a:gd name="connsiteY5" fmla="*/ 143183 h 143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045" h="143183">
                      <a:moveTo>
                        <a:pt x="21812" y="143183"/>
                      </a:moveTo>
                      <a:cubicBezTo>
                        <a:pt x="-8949" y="129201"/>
                        <a:pt x="7271" y="108508"/>
                        <a:pt x="0" y="91171"/>
                      </a:cubicBezTo>
                      <a:cubicBezTo>
                        <a:pt x="14541" y="60971"/>
                        <a:pt x="17338" y="25736"/>
                        <a:pt x="43623" y="570"/>
                      </a:cubicBezTo>
                      <a:cubicBezTo>
                        <a:pt x="56486" y="-5582"/>
                        <a:pt x="61799" y="39718"/>
                        <a:pt x="68790" y="55937"/>
                      </a:cubicBezTo>
                      <a:cubicBezTo>
                        <a:pt x="75781" y="72156"/>
                        <a:pt x="94796" y="83061"/>
                        <a:pt x="85568" y="97882"/>
                      </a:cubicBezTo>
                      <a:cubicBezTo>
                        <a:pt x="64316" y="112982"/>
                        <a:pt x="54808" y="131438"/>
                        <a:pt x="21812" y="143183"/>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22" name="Group 221">
                  <a:extLst>
                    <a:ext uri="{FF2B5EF4-FFF2-40B4-BE49-F238E27FC236}">
                      <a16:creationId xmlns:a16="http://schemas.microsoft.com/office/drawing/2014/main" id="{097898D1-C34E-4337-9375-7AA7F6795DC3}"/>
                    </a:ext>
                  </a:extLst>
                </p:cNvPr>
                <p:cNvGrpSpPr/>
                <p:nvPr/>
              </p:nvGrpSpPr>
              <p:grpSpPr>
                <a:xfrm>
                  <a:off x="10671591" y="5699434"/>
                  <a:ext cx="444493" cy="388488"/>
                  <a:chOff x="10671591" y="5699434"/>
                  <a:chExt cx="444493" cy="388488"/>
                </a:xfrm>
              </p:grpSpPr>
              <p:sp>
                <p:nvSpPr>
                  <p:cNvPr id="223" name="Rectangle 222">
                    <a:extLst>
                      <a:ext uri="{FF2B5EF4-FFF2-40B4-BE49-F238E27FC236}">
                        <a16:creationId xmlns:a16="http://schemas.microsoft.com/office/drawing/2014/main" id="{08E32AAD-2982-4D16-BF41-4FCAB780993F}"/>
                      </a:ext>
                    </a:extLst>
                  </p:cNvPr>
                  <p:cNvSpPr/>
                  <p:nvPr/>
                </p:nvSpPr>
                <p:spPr>
                  <a:xfrm rot="5400000">
                    <a:off x="10481847" y="5889745"/>
                    <a:ext cx="387921" cy="8433"/>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224" name="Rectangle 223">
                    <a:extLst>
                      <a:ext uri="{FF2B5EF4-FFF2-40B4-BE49-F238E27FC236}">
                        <a16:creationId xmlns:a16="http://schemas.microsoft.com/office/drawing/2014/main" id="{7E128C11-D91F-4FEB-B626-9158D8DF7508}"/>
                      </a:ext>
                    </a:extLst>
                  </p:cNvPr>
                  <p:cNvSpPr/>
                  <p:nvPr/>
                </p:nvSpPr>
                <p:spPr>
                  <a:xfrm>
                    <a:off x="10671591" y="6079489"/>
                    <a:ext cx="444493" cy="8433"/>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225" name="Rectangle 224">
                    <a:extLst>
                      <a:ext uri="{FF2B5EF4-FFF2-40B4-BE49-F238E27FC236}">
                        <a16:creationId xmlns:a16="http://schemas.microsoft.com/office/drawing/2014/main" id="{853E6770-6E75-4458-AD68-CC23389A2D8C}"/>
                      </a:ext>
                    </a:extLst>
                  </p:cNvPr>
                  <p:cNvSpPr/>
                  <p:nvPr/>
                </p:nvSpPr>
                <p:spPr>
                  <a:xfrm>
                    <a:off x="10671591" y="5699434"/>
                    <a:ext cx="444493" cy="8433"/>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226" name="Rectangle 225">
                    <a:extLst>
                      <a:ext uri="{FF2B5EF4-FFF2-40B4-BE49-F238E27FC236}">
                        <a16:creationId xmlns:a16="http://schemas.microsoft.com/office/drawing/2014/main" id="{7168B818-31EB-4871-88C1-EEDB19FF279C}"/>
                      </a:ext>
                    </a:extLst>
                  </p:cNvPr>
                  <p:cNvSpPr/>
                  <p:nvPr/>
                </p:nvSpPr>
                <p:spPr>
                  <a:xfrm rot="5400000">
                    <a:off x="10917779" y="5889745"/>
                    <a:ext cx="387921" cy="8433"/>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grpSp>
        </p:grpSp>
        <p:grpSp>
          <p:nvGrpSpPr>
            <p:cNvPr id="37" name="Group 36">
              <a:extLst>
                <a:ext uri="{FF2B5EF4-FFF2-40B4-BE49-F238E27FC236}">
                  <a16:creationId xmlns:a16="http://schemas.microsoft.com/office/drawing/2014/main" id="{CFACE494-5D99-4B03-ABC9-7879201083A3}"/>
                </a:ext>
              </a:extLst>
            </p:cNvPr>
            <p:cNvGrpSpPr/>
            <p:nvPr/>
          </p:nvGrpSpPr>
          <p:grpSpPr>
            <a:xfrm>
              <a:off x="6208662" y="2700275"/>
              <a:ext cx="2818800" cy="36000"/>
              <a:chOff x="9125737" y="4619950"/>
              <a:chExt cx="2818800" cy="36000"/>
            </a:xfrm>
          </p:grpSpPr>
          <p:sp>
            <p:nvSpPr>
              <p:cNvPr id="200" name="Rectangle 199">
                <a:extLst>
                  <a:ext uri="{FF2B5EF4-FFF2-40B4-BE49-F238E27FC236}">
                    <a16:creationId xmlns:a16="http://schemas.microsoft.com/office/drawing/2014/main" id="{E8FF7CC3-F5A8-473B-99C1-7D60140DBD80}"/>
                  </a:ext>
                </a:extLst>
              </p:cNvPr>
              <p:cNvSpPr/>
              <p:nvPr/>
            </p:nvSpPr>
            <p:spPr>
              <a:xfrm rot="10800000">
                <a:off x="9125737" y="4619951"/>
                <a:ext cx="2818800" cy="12914"/>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201" name="Rectangle 200">
                <a:extLst>
                  <a:ext uri="{FF2B5EF4-FFF2-40B4-BE49-F238E27FC236}">
                    <a16:creationId xmlns:a16="http://schemas.microsoft.com/office/drawing/2014/main" id="{1EE64EA6-C61C-4B0F-886C-46C66D0448AD}"/>
                  </a:ext>
                </a:extLst>
              </p:cNvPr>
              <p:cNvSpPr/>
              <p:nvPr/>
            </p:nvSpPr>
            <p:spPr>
              <a:xfrm rot="5400000">
                <a:off x="9114261" y="4631426"/>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202" name="Rectangle 201">
                <a:extLst>
                  <a:ext uri="{FF2B5EF4-FFF2-40B4-BE49-F238E27FC236}">
                    <a16:creationId xmlns:a16="http://schemas.microsoft.com/office/drawing/2014/main" id="{236C05CC-F426-4027-9AAD-0D4911166811}"/>
                  </a:ext>
                </a:extLst>
              </p:cNvPr>
              <p:cNvSpPr/>
              <p:nvPr/>
            </p:nvSpPr>
            <p:spPr>
              <a:xfrm rot="5400000">
                <a:off x="9394836" y="4631426"/>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203" name="Rectangle 202">
                <a:extLst>
                  <a:ext uri="{FF2B5EF4-FFF2-40B4-BE49-F238E27FC236}">
                    <a16:creationId xmlns:a16="http://schemas.microsoft.com/office/drawing/2014/main" id="{D1081BCE-8FBE-4ECB-B8D8-F8DEEAF9AD33}"/>
                  </a:ext>
                </a:extLst>
              </p:cNvPr>
              <p:cNvSpPr/>
              <p:nvPr/>
            </p:nvSpPr>
            <p:spPr>
              <a:xfrm rot="5400000">
                <a:off x="9675411" y="4631426"/>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204" name="Rectangle 203">
                <a:extLst>
                  <a:ext uri="{FF2B5EF4-FFF2-40B4-BE49-F238E27FC236}">
                    <a16:creationId xmlns:a16="http://schemas.microsoft.com/office/drawing/2014/main" id="{DD615925-6E62-4151-9FE8-739A82958B22}"/>
                  </a:ext>
                </a:extLst>
              </p:cNvPr>
              <p:cNvSpPr/>
              <p:nvPr/>
            </p:nvSpPr>
            <p:spPr>
              <a:xfrm rot="5400000">
                <a:off x="9955986" y="4631426"/>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205" name="Rectangle 204">
                <a:extLst>
                  <a:ext uri="{FF2B5EF4-FFF2-40B4-BE49-F238E27FC236}">
                    <a16:creationId xmlns:a16="http://schemas.microsoft.com/office/drawing/2014/main" id="{554D0FF2-42FB-4F9E-A000-ADD46EE137D6}"/>
                  </a:ext>
                </a:extLst>
              </p:cNvPr>
              <p:cNvSpPr/>
              <p:nvPr/>
            </p:nvSpPr>
            <p:spPr>
              <a:xfrm rot="5400000">
                <a:off x="10236561" y="4631426"/>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206" name="Rectangle 205">
                <a:extLst>
                  <a:ext uri="{FF2B5EF4-FFF2-40B4-BE49-F238E27FC236}">
                    <a16:creationId xmlns:a16="http://schemas.microsoft.com/office/drawing/2014/main" id="{78856879-CD35-434E-B6FC-335D4FF92B4F}"/>
                  </a:ext>
                </a:extLst>
              </p:cNvPr>
              <p:cNvSpPr/>
              <p:nvPr/>
            </p:nvSpPr>
            <p:spPr>
              <a:xfrm rot="5400000">
                <a:off x="10517136" y="4631426"/>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207" name="Rectangle 206">
                <a:extLst>
                  <a:ext uri="{FF2B5EF4-FFF2-40B4-BE49-F238E27FC236}">
                    <a16:creationId xmlns:a16="http://schemas.microsoft.com/office/drawing/2014/main" id="{2F212880-3A27-4476-B36F-BE91E8BF5E28}"/>
                  </a:ext>
                </a:extLst>
              </p:cNvPr>
              <p:cNvSpPr/>
              <p:nvPr/>
            </p:nvSpPr>
            <p:spPr>
              <a:xfrm rot="5400000">
                <a:off x="10797711" y="4631426"/>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208" name="Rectangle 207">
                <a:extLst>
                  <a:ext uri="{FF2B5EF4-FFF2-40B4-BE49-F238E27FC236}">
                    <a16:creationId xmlns:a16="http://schemas.microsoft.com/office/drawing/2014/main" id="{A6FC3A21-DA62-4E21-94B2-1F779175D295}"/>
                  </a:ext>
                </a:extLst>
              </p:cNvPr>
              <p:cNvSpPr/>
              <p:nvPr/>
            </p:nvSpPr>
            <p:spPr>
              <a:xfrm rot="5400000">
                <a:off x="11078286" y="4631426"/>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209" name="Rectangle 208">
                <a:extLst>
                  <a:ext uri="{FF2B5EF4-FFF2-40B4-BE49-F238E27FC236}">
                    <a16:creationId xmlns:a16="http://schemas.microsoft.com/office/drawing/2014/main" id="{74EBE17C-5224-45B7-9C27-619DDAF9B0D8}"/>
                  </a:ext>
                </a:extLst>
              </p:cNvPr>
              <p:cNvSpPr/>
              <p:nvPr/>
            </p:nvSpPr>
            <p:spPr>
              <a:xfrm rot="5400000">
                <a:off x="11639436" y="4631426"/>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210" name="Rectangle 209">
                <a:extLst>
                  <a:ext uri="{FF2B5EF4-FFF2-40B4-BE49-F238E27FC236}">
                    <a16:creationId xmlns:a16="http://schemas.microsoft.com/office/drawing/2014/main" id="{3E087190-6597-43E7-AEA2-96CA33AC9A2C}"/>
                  </a:ext>
                </a:extLst>
              </p:cNvPr>
              <p:cNvSpPr/>
              <p:nvPr/>
            </p:nvSpPr>
            <p:spPr>
              <a:xfrm rot="5400000">
                <a:off x="11358861" y="4631426"/>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211" name="Rectangle 210">
                <a:extLst>
                  <a:ext uri="{FF2B5EF4-FFF2-40B4-BE49-F238E27FC236}">
                    <a16:creationId xmlns:a16="http://schemas.microsoft.com/office/drawing/2014/main" id="{E59D5F84-790D-4D43-AB42-8272F09D4EC2}"/>
                  </a:ext>
                </a:extLst>
              </p:cNvPr>
              <p:cNvSpPr/>
              <p:nvPr/>
            </p:nvSpPr>
            <p:spPr>
              <a:xfrm rot="5400000">
                <a:off x="11920013" y="4631426"/>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grpSp>
        <p:grpSp>
          <p:nvGrpSpPr>
            <p:cNvPr id="38" name="Group 37">
              <a:extLst>
                <a:ext uri="{FF2B5EF4-FFF2-40B4-BE49-F238E27FC236}">
                  <a16:creationId xmlns:a16="http://schemas.microsoft.com/office/drawing/2014/main" id="{B21443AD-A229-4573-9A8F-B034E5DA42E6}"/>
                </a:ext>
              </a:extLst>
            </p:cNvPr>
            <p:cNvGrpSpPr>
              <a:grpSpLocks noChangeAspect="1"/>
            </p:cNvGrpSpPr>
            <p:nvPr/>
          </p:nvGrpSpPr>
          <p:grpSpPr>
            <a:xfrm>
              <a:off x="7733134" y="3030758"/>
              <a:ext cx="444493" cy="388488"/>
              <a:chOff x="9563942" y="5285134"/>
              <a:chExt cx="792000" cy="692210"/>
            </a:xfrm>
          </p:grpSpPr>
          <p:grpSp>
            <p:nvGrpSpPr>
              <p:cNvPr id="173" name="Group 172">
                <a:extLst>
                  <a:ext uri="{FF2B5EF4-FFF2-40B4-BE49-F238E27FC236}">
                    <a16:creationId xmlns:a16="http://schemas.microsoft.com/office/drawing/2014/main" id="{E264BE90-41F4-4E62-89C8-292A07123302}"/>
                  </a:ext>
                </a:extLst>
              </p:cNvPr>
              <p:cNvGrpSpPr>
                <a:grpSpLocks noChangeAspect="1"/>
              </p:cNvGrpSpPr>
              <p:nvPr/>
            </p:nvGrpSpPr>
            <p:grpSpPr>
              <a:xfrm>
                <a:off x="9563942" y="5285134"/>
                <a:ext cx="791772" cy="692210"/>
                <a:chOff x="2461468" y="-22133"/>
                <a:chExt cx="7269111" cy="6880133"/>
              </a:xfrm>
            </p:grpSpPr>
            <p:sp>
              <p:nvSpPr>
                <p:cNvPr id="178" name="Rectangle 177">
                  <a:extLst>
                    <a:ext uri="{FF2B5EF4-FFF2-40B4-BE49-F238E27FC236}">
                      <a16:creationId xmlns:a16="http://schemas.microsoft.com/office/drawing/2014/main" id="{738BE4E6-047F-4E59-AB12-BB77F07F479F}"/>
                    </a:ext>
                  </a:extLst>
                </p:cNvPr>
                <p:cNvSpPr/>
                <p:nvPr/>
              </p:nvSpPr>
              <p:spPr>
                <a:xfrm>
                  <a:off x="2461468" y="-6349"/>
                  <a:ext cx="7269111" cy="6864349"/>
                </a:xfrm>
                <a:prstGeom prst="rect">
                  <a:avLst/>
                </a:pr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9" name="Freeform: Shape 178">
                  <a:extLst>
                    <a:ext uri="{FF2B5EF4-FFF2-40B4-BE49-F238E27FC236}">
                      <a16:creationId xmlns:a16="http://schemas.microsoft.com/office/drawing/2014/main" id="{6155B09D-5206-4D25-AC28-EDF1D490BB52}"/>
                    </a:ext>
                  </a:extLst>
                </p:cNvPr>
                <p:cNvSpPr/>
                <p:nvPr/>
              </p:nvSpPr>
              <p:spPr>
                <a:xfrm>
                  <a:off x="2463029" y="-22133"/>
                  <a:ext cx="4425452" cy="6466192"/>
                </a:xfrm>
                <a:custGeom>
                  <a:avLst/>
                  <a:gdLst>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84663 w 4458789"/>
                    <a:gd name="connsiteY20" fmla="*/ 2821577 h 6470468"/>
                    <a:gd name="connsiteX21" fmla="*/ 1985555 w 4458789"/>
                    <a:gd name="connsiteY21" fmla="*/ 2603863 h 6470468"/>
                    <a:gd name="connsiteX22" fmla="*/ 2124892 w 4458789"/>
                    <a:gd name="connsiteY22" fmla="*/ 2708365 h 6470468"/>
                    <a:gd name="connsiteX23" fmla="*/ 2011680 w 4458789"/>
                    <a:gd name="connsiteY23" fmla="*/ 2934788 h 6470468"/>
                    <a:gd name="connsiteX24" fmla="*/ 2194560 w 4458789"/>
                    <a:gd name="connsiteY24" fmla="*/ 3082834 h 6470468"/>
                    <a:gd name="connsiteX25" fmla="*/ 2394858 w 4458789"/>
                    <a:gd name="connsiteY25" fmla="*/ 3117668 h 6470468"/>
                    <a:gd name="connsiteX26" fmla="*/ 2377440 w 4458789"/>
                    <a:gd name="connsiteY26" fmla="*/ 3335383 h 6470468"/>
                    <a:gd name="connsiteX27" fmla="*/ 2377440 w 4458789"/>
                    <a:gd name="connsiteY27" fmla="*/ 3335383 h 6470468"/>
                    <a:gd name="connsiteX28" fmla="*/ 2333898 w 4458789"/>
                    <a:gd name="connsiteY28" fmla="*/ 3640183 h 6470468"/>
                    <a:gd name="connsiteX29" fmla="*/ 2290355 w 4458789"/>
                    <a:gd name="connsiteY29" fmla="*/ 3875314 h 6470468"/>
                    <a:gd name="connsiteX30" fmla="*/ 2595155 w 4458789"/>
                    <a:gd name="connsiteY30" fmla="*/ 3857897 h 6470468"/>
                    <a:gd name="connsiteX31" fmla="*/ 2891246 w 4458789"/>
                    <a:gd name="connsiteY31" fmla="*/ 3744685 h 6470468"/>
                    <a:gd name="connsiteX32" fmla="*/ 2926080 w 4458789"/>
                    <a:gd name="connsiteY32" fmla="*/ 3161211 h 6470468"/>
                    <a:gd name="connsiteX33" fmla="*/ 2508069 w 4458789"/>
                    <a:gd name="connsiteY33" fmla="*/ 2717074 h 6470468"/>
                    <a:gd name="connsiteX34" fmla="*/ 2638698 w 4458789"/>
                    <a:gd name="connsiteY34" fmla="*/ 2577737 h 6470468"/>
                    <a:gd name="connsiteX35" fmla="*/ 2978332 w 4458789"/>
                    <a:gd name="connsiteY35" fmla="*/ 2333897 h 6470468"/>
                    <a:gd name="connsiteX36" fmla="*/ 2987040 w 4458789"/>
                    <a:gd name="connsiteY36" fmla="*/ 2159725 h 6470468"/>
                    <a:gd name="connsiteX37" fmla="*/ 3344092 w 4458789"/>
                    <a:gd name="connsiteY37" fmla="*/ 1672045 h 6470468"/>
                    <a:gd name="connsiteX38" fmla="*/ 3544389 w 4458789"/>
                    <a:gd name="connsiteY38" fmla="*/ 1863634 h 6470468"/>
                    <a:gd name="connsiteX39" fmla="*/ 3962400 w 4458789"/>
                    <a:gd name="connsiteY39" fmla="*/ 1419497 h 6470468"/>
                    <a:gd name="connsiteX40" fmla="*/ 4458789 w 4458789"/>
                    <a:gd name="connsiteY40" fmla="*/ 374468 h 6470468"/>
                    <a:gd name="connsiteX41" fmla="*/ 4415246 w 4458789"/>
                    <a:gd name="connsiteY41" fmla="*/ 0 h 6470468"/>
                    <a:gd name="connsiteX42" fmla="*/ 17418 w 4458789"/>
                    <a:gd name="connsiteY42" fmla="*/ 17417 h 6470468"/>
                    <a:gd name="connsiteX43" fmla="*/ 0 w 4458789"/>
                    <a:gd name="connsiteY43"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84663 w 4458789"/>
                    <a:gd name="connsiteY20" fmla="*/ 2821577 h 6470468"/>
                    <a:gd name="connsiteX21" fmla="*/ 1985555 w 4458789"/>
                    <a:gd name="connsiteY21" fmla="*/ 2603863 h 6470468"/>
                    <a:gd name="connsiteX22" fmla="*/ 2124892 w 4458789"/>
                    <a:gd name="connsiteY22" fmla="*/ 2708365 h 6470468"/>
                    <a:gd name="connsiteX23" fmla="*/ 2011680 w 4458789"/>
                    <a:gd name="connsiteY23" fmla="*/ 2934788 h 6470468"/>
                    <a:gd name="connsiteX24" fmla="*/ 2194560 w 4458789"/>
                    <a:gd name="connsiteY24" fmla="*/ 3082834 h 6470468"/>
                    <a:gd name="connsiteX25" fmla="*/ 2394858 w 4458789"/>
                    <a:gd name="connsiteY25" fmla="*/ 3117668 h 6470468"/>
                    <a:gd name="connsiteX26" fmla="*/ 2377440 w 4458789"/>
                    <a:gd name="connsiteY26" fmla="*/ 3335383 h 6470468"/>
                    <a:gd name="connsiteX27" fmla="*/ 2377440 w 4458789"/>
                    <a:gd name="connsiteY27" fmla="*/ 3335383 h 6470468"/>
                    <a:gd name="connsiteX28" fmla="*/ 2333898 w 4458789"/>
                    <a:gd name="connsiteY28" fmla="*/ 3640183 h 6470468"/>
                    <a:gd name="connsiteX29" fmla="*/ 2290355 w 4458789"/>
                    <a:gd name="connsiteY29" fmla="*/ 3875314 h 6470468"/>
                    <a:gd name="connsiteX30" fmla="*/ 2595155 w 4458789"/>
                    <a:gd name="connsiteY30" fmla="*/ 3857897 h 6470468"/>
                    <a:gd name="connsiteX31" fmla="*/ 2891246 w 4458789"/>
                    <a:gd name="connsiteY31" fmla="*/ 3744685 h 6470468"/>
                    <a:gd name="connsiteX32" fmla="*/ 2891155 w 4458789"/>
                    <a:gd name="connsiteY32" fmla="*/ 3215186 h 6470468"/>
                    <a:gd name="connsiteX33" fmla="*/ 2508069 w 4458789"/>
                    <a:gd name="connsiteY33" fmla="*/ 2717074 h 6470468"/>
                    <a:gd name="connsiteX34" fmla="*/ 2638698 w 4458789"/>
                    <a:gd name="connsiteY34" fmla="*/ 2577737 h 6470468"/>
                    <a:gd name="connsiteX35" fmla="*/ 2978332 w 4458789"/>
                    <a:gd name="connsiteY35" fmla="*/ 2333897 h 6470468"/>
                    <a:gd name="connsiteX36" fmla="*/ 2987040 w 4458789"/>
                    <a:gd name="connsiteY36" fmla="*/ 2159725 h 6470468"/>
                    <a:gd name="connsiteX37" fmla="*/ 3344092 w 4458789"/>
                    <a:gd name="connsiteY37" fmla="*/ 1672045 h 6470468"/>
                    <a:gd name="connsiteX38" fmla="*/ 3544389 w 4458789"/>
                    <a:gd name="connsiteY38" fmla="*/ 1863634 h 6470468"/>
                    <a:gd name="connsiteX39" fmla="*/ 3962400 w 4458789"/>
                    <a:gd name="connsiteY39" fmla="*/ 1419497 h 6470468"/>
                    <a:gd name="connsiteX40" fmla="*/ 4458789 w 4458789"/>
                    <a:gd name="connsiteY40" fmla="*/ 374468 h 6470468"/>
                    <a:gd name="connsiteX41" fmla="*/ 4415246 w 4458789"/>
                    <a:gd name="connsiteY41" fmla="*/ 0 h 6470468"/>
                    <a:gd name="connsiteX42" fmla="*/ 17418 w 4458789"/>
                    <a:gd name="connsiteY42" fmla="*/ 17417 h 6470468"/>
                    <a:gd name="connsiteX43" fmla="*/ 0 w 4458789"/>
                    <a:gd name="connsiteY43"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84663 w 4458789"/>
                    <a:gd name="connsiteY20" fmla="*/ 2821577 h 6470468"/>
                    <a:gd name="connsiteX21" fmla="*/ 1985555 w 4458789"/>
                    <a:gd name="connsiteY21" fmla="*/ 2603863 h 6470468"/>
                    <a:gd name="connsiteX22" fmla="*/ 2124892 w 4458789"/>
                    <a:gd name="connsiteY22" fmla="*/ 2708365 h 6470468"/>
                    <a:gd name="connsiteX23" fmla="*/ 2011680 w 4458789"/>
                    <a:gd name="connsiteY23" fmla="*/ 2934788 h 6470468"/>
                    <a:gd name="connsiteX24" fmla="*/ 2194560 w 4458789"/>
                    <a:gd name="connsiteY24" fmla="*/ 3082834 h 6470468"/>
                    <a:gd name="connsiteX25" fmla="*/ 2394858 w 4458789"/>
                    <a:gd name="connsiteY25" fmla="*/ 3117668 h 6470468"/>
                    <a:gd name="connsiteX26" fmla="*/ 2377440 w 4458789"/>
                    <a:gd name="connsiteY26" fmla="*/ 3335383 h 6470468"/>
                    <a:gd name="connsiteX27" fmla="*/ 2377440 w 4458789"/>
                    <a:gd name="connsiteY27" fmla="*/ 3335383 h 6470468"/>
                    <a:gd name="connsiteX28" fmla="*/ 2333898 w 4458789"/>
                    <a:gd name="connsiteY28" fmla="*/ 3640183 h 6470468"/>
                    <a:gd name="connsiteX29" fmla="*/ 2290355 w 4458789"/>
                    <a:gd name="connsiteY29" fmla="*/ 3875314 h 6470468"/>
                    <a:gd name="connsiteX30" fmla="*/ 2595155 w 4458789"/>
                    <a:gd name="connsiteY30" fmla="*/ 3857897 h 6470468"/>
                    <a:gd name="connsiteX31" fmla="*/ 2891246 w 4458789"/>
                    <a:gd name="connsiteY31" fmla="*/ 3744685 h 6470468"/>
                    <a:gd name="connsiteX32" fmla="*/ 2891155 w 4458789"/>
                    <a:gd name="connsiteY32" fmla="*/ 3215186 h 6470468"/>
                    <a:gd name="connsiteX33" fmla="*/ 2704284 w 4458789"/>
                    <a:gd name="connsiteY33" fmla="*/ 2897097 h 6470468"/>
                    <a:gd name="connsiteX34" fmla="*/ 2508069 w 4458789"/>
                    <a:gd name="connsiteY34" fmla="*/ 2717074 h 6470468"/>
                    <a:gd name="connsiteX35" fmla="*/ 2638698 w 4458789"/>
                    <a:gd name="connsiteY35" fmla="*/ 2577737 h 6470468"/>
                    <a:gd name="connsiteX36" fmla="*/ 2978332 w 4458789"/>
                    <a:gd name="connsiteY36" fmla="*/ 2333897 h 6470468"/>
                    <a:gd name="connsiteX37" fmla="*/ 2987040 w 4458789"/>
                    <a:gd name="connsiteY37" fmla="*/ 2159725 h 6470468"/>
                    <a:gd name="connsiteX38" fmla="*/ 3344092 w 4458789"/>
                    <a:gd name="connsiteY38" fmla="*/ 1672045 h 6470468"/>
                    <a:gd name="connsiteX39" fmla="*/ 3544389 w 4458789"/>
                    <a:gd name="connsiteY39" fmla="*/ 1863634 h 6470468"/>
                    <a:gd name="connsiteX40" fmla="*/ 3962400 w 4458789"/>
                    <a:gd name="connsiteY40" fmla="*/ 1419497 h 6470468"/>
                    <a:gd name="connsiteX41" fmla="*/ 4458789 w 4458789"/>
                    <a:gd name="connsiteY41" fmla="*/ 374468 h 6470468"/>
                    <a:gd name="connsiteX42" fmla="*/ 4415246 w 4458789"/>
                    <a:gd name="connsiteY42" fmla="*/ 0 h 6470468"/>
                    <a:gd name="connsiteX43" fmla="*/ 17418 w 4458789"/>
                    <a:gd name="connsiteY43" fmla="*/ 17417 h 6470468"/>
                    <a:gd name="connsiteX44" fmla="*/ 0 w 4458789"/>
                    <a:gd name="connsiteY44"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84663 w 4458789"/>
                    <a:gd name="connsiteY20" fmla="*/ 2821577 h 6470468"/>
                    <a:gd name="connsiteX21" fmla="*/ 1985555 w 4458789"/>
                    <a:gd name="connsiteY21" fmla="*/ 2603863 h 6470468"/>
                    <a:gd name="connsiteX22" fmla="*/ 2124892 w 4458789"/>
                    <a:gd name="connsiteY22" fmla="*/ 2708365 h 6470468"/>
                    <a:gd name="connsiteX23" fmla="*/ 2011680 w 4458789"/>
                    <a:gd name="connsiteY23" fmla="*/ 2934788 h 6470468"/>
                    <a:gd name="connsiteX24" fmla="*/ 2194560 w 4458789"/>
                    <a:gd name="connsiteY24" fmla="*/ 3082834 h 6470468"/>
                    <a:gd name="connsiteX25" fmla="*/ 2394858 w 4458789"/>
                    <a:gd name="connsiteY25" fmla="*/ 3117668 h 6470468"/>
                    <a:gd name="connsiteX26" fmla="*/ 2377440 w 4458789"/>
                    <a:gd name="connsiteY26" fmla="*/ 3335383 h 6470468"/>
                    <a:gd name="connsiteX27" fmla="*/ 2377440 w 4458789"/>
                    <a:gd name="connsiteY27" fmla="*/ 3335383 h 6470468"/>
                    <a:gd name="connsiteX28" fmla="*/ 2333898 w 4458789"/>
                    <a:gd name="connsiteY28" fmla="*/ 3640183 h 6470468"/>
                    <a:gd name="connsiteX29" fmla="*/ 2290355 w 4458789"/>
                    <a:gd name="connsiteY29" fmla="*/ 3875314 h 6470468"/>
                    <a:gd name="connsiteX30" fmla="*/ 2595155 w 4458789"/>
                    <a:gd name="connsiteY30" fmla="*/ 3857897 h 6470468"/>
                    <a:gd name="connsiteX31" fmla="*/ 2891246 w 4458789"/>
                    <a:gd name="connsiteY31" fmla="*/ 3744685 h 6470468"/>
                    <a:gd name="connsiteX32" fmla="*/ 2891155 w 4458789"/>
                    <a:gd name="connsiteY32" fmla="*/ 3215186 h 6470468"/>
                    <a:gd name="connsiteX33" fmla="*/ 2772547 w 4458789"/>
                    <a:gd name="connsiteY33" fmla="*/ 3039972 h 6470468"/>
                    <a:gd name="connsiteX34" fmla="*/ 2704284 w 4458789"/>
                    <a:gd name="connsiteY34" fmla="*/ 2897097 h 6470468"/>
                    <a:gd name="connsiteX35" fmla="*/ 2508069 w 4458789"/>
                    <a:gd name="connsiteY35" fmla="*/ 2717074 h 6470468"/>
                    <a:gd name="connsiteX36" fmla="*/ 2638698 w 4458789"/>
                    <a:gd name="connsiteY36" fmla="*/ 2577737 h 6470468"/>
                    <a:gd name="connsiteX37" fmla="*/ 2978332 w 4458789"/>
                    <a:gd name="connsiteY37" fmla="*/ 2333897 h 6470468"/>
                    <a:gd name="connsiteX38" fmla="*/ 2987040 w 4458789"/>
                    <a:gd name="connsiteY38" fmla="*/ 2159725 h 6470468"/>
                    <a:gd name="connsiteX39" fmla="*/ 3344092 w 4458789"/>
                    <a:gd name="connsiteY39" fmla="*/ 1672045 h 6470468"/>
                    <a:gd name="connsiteX40" fmla="*/ 3544389 w 4458789"/>
                    <a:gd name="connsiteY40" fmla="*/ 1863634 h 6470468"/>
                    <a:gd name="connsiteX41" fmla="*/ 3962400 w 4458789"/>
                    <a:gd name="connsiteY41" fmla="*/ 1419497 h 6470468"/>
                    <a:gd name="connsiteX42" fmla="*/ 4458789 w 4458789"/>
                    <a:gd name="connsiteY42" fmla="*/ 374468 h 6470468"/>
                    <a:gd name="connsiteX43" fmla="*/ 4415246 w 4458789"/>
                    <a:gd name="connsiteY43" fmla="*/ 0 h 6470468"/>
                    <a:gd name="connsiteX44" fmla="*/ 17418 w 4458789"/>
                    <a:gd name="connsiteY44" fmla="*/ 17417 h 6470468"/>
                    <a:gd name="connsiteX45" fmla="*/ 0 w 4458789"/>
                    <a:gd name="connsiteY45"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84663 w 4458789"/>
                    <a:gd name="connsiteY20" fmla="*/ 2821577 h 6470468"/>
                    <a:gd name="connsiteX21" fmla="*/ 1985555 w 4458789"/>
                    <a:gd name="connsiteY21" fmla="*/ 2603863 h 6470468"/>
                    <a:gd name="connsiteX22" fmla="*/ 2164579 w 4458789"/>
                    <a:gd name="connsiteY22" fmla="*/ 2690902 h 6470468"/>
                    <a:gd name="connsiteX23" fmla="*/ 2011680 w 4458789"/>
                    <a:gd name="connsiteY23" fmla="*/ 2934788 h 6470468"/>
                    <a:gd name="connsiteX24" fmla="*/ 2194560 w 4458789"/>
                    <a:gd name="connsiteY24" fmla="*/ 3082834 h 6470468"/>
                    <a:gd name="connsiteX25" fmla="*/ 2394858 w 4458789"/>
                    <a:gd name="connsiteY25" fmla="*/ 3117668 h 6470468"/>
                    <a:gd name="connsiteX26" fmla="*/ 2377440 w 4458789"/>
                    <a:gd name="connsiteY26" fmla="*/ 3335383 h 6470468"/>
                    <a:gd name="connsiteX27" fmla="*/ 2377440 w 4458789"/>
                    <a:gd name="connsiteY27" fmla="*/ 3335383 h 6470468"/>
                    <a:gd name="connsiteX28" fmla="*/ 2333898 w 4458789"/>
                    <a:gd name="connsiteY28" fmla="*/ 3640183 h 6470468"/>
                    <a:gd name="connsiteX29" fmla="*/ 2290355 w 4458789"/>
                    <a:gd name="connsiteY29" fmla="*/ 3875314 h 6470468"/>
                    <a:gd name="connsiteX30" fmla="*/ 2595155 w 4458789"/>
                    <a:gd name="connsiteY30" fmla="*/ 3857897 h 6470468"/>
                    <a:gd name="connsiteX31" fmla="*/ 2891246 w 4458789"/>
                    <a:gd name="connsiteY31" fmla="*/ 3744685 h 6470468"/>
                    <a:gd name="connsiteX32" fmla="*/ 2891155 w 4458789"/>
                    <a:gd name="connsiteY32" fmla="*/ 3215186 h 6470468"/>
                    <a:gd name="connsiteX33" fmla="*/ 2772547 w 4458789"/>
                    <a:gd name="connsiteY33" fmla="*/ 3039972 h 6470468"/>
                    <a:gd name="connsiteX34" fmla="*/ 2704284 w 4458789"/>
                    <a:gd name="connsiteY34" fmla="*/ 2897097 h 6470468"/>
                    <a:gd name="connsiteX35" fmla="*/ 2508069 w 4458789"/>
                    <a:gd name="connsiteY35" fmla="*/ 2717074 h 6470468"/>
                    <a:gd name="connsiteX36" fmla="*/ 2638698 w 4458789"/>
                    <a:gd name="connsiteY36" fmla="*/ 2577737 h 6470468"/>
                    <a:gd name="connsiteX37" fmla="*/ 2978332 w 4458789"/>
                    <a:gd name="connsiteY37" fmla="*/ 2333897 h 6470468"/>
                    <a:gd name="connsiteX38" fmla="*/ 2987040 w 4458789"/>
                    <a:gd name="connsiteY38" fmla="*/ 2159725 h 6470468"/>
                    <a:gd name="connsiteX39" fmla="*/ 3344092 w 4458789"/>
                    <a:gd name="connsiteY39" fmla="*/ 1672045 h 6470468"/>
                    <a:gd name="connsiteX40" fmla="*/ 3544389 w 4458789"/>
                    <a:gd name="connsiteY40" fmla="*/ 1863634 h 6470468"/>
                    <a:gd name="connsiteX41" fmla="*/ 3962400 w 4458789"/>
                    <a:gd name="connsiteY41" fmla="*/ 1419497 h 6470468"/>
                    <a:gd name="connsiteX42" fmla="*/ 4458789 w 4458789"/>
                    <a:gd name="connsiteY42" fmla="*/ 374468 h 6470468"/>
                    <a:gd name="connsiteX43" fmla="*/ 4415246 w 4458789"/>
                    <a:gd name="connsiteY43" fmla="*/ 0 h 6470468"/>
                    <a:gd name="connsiteX44" fmla="*/ 17418 w 4458789"/>
                    <a:gd name="connsiteY44" fmla="*/ 17417 h 6470468"/>
                    <a:gd name="connsiteX45" fmla="*/ 0 w 4458789"/>
                    <a:gd name="connsiteY45"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84663 w 4458789"/>
                    <a:gd name="connsiteY20" fmla="*/ 2821577 h 6470468"/>
                    <a:gd name="connsiteX21" fmla="*/ 1985555 w 4458789"/>
                    <a:gd name="connsiteY21" fmla="*/ 2603863 h 6470468"/>
                    <a:gd name="connsiteX22" fmla="*/ 2164579 w 4458789"/>
                    <a:gd name="connsiteY22" fmla="*/ 2690902 h 6470468"/>
                    <a:gd name="connsiteX23" fmla="*/ 2115322 w 4458789"/>
                    <a:gd name="connsiteY23" fmla="*/ 2820897 h 6470468"/>
                    <a:gd name="connsiteX24" fmla="*/ 2011680 w 4458789"/>
                    <a:gd name="connsiteY24" fmla="*/ 2934788 h 6470468"/>
                    <a:gd name="connsiteX25" fmla="*/ 2194560 w 4458789"/>
                    <a:gd name="connsiteY25" fmla="*/ 3082834 h 6470468"/>
                    <a:gd name="connsiteX26" fmla="*/ 2394858 w 4458789"/>
                    <a:gd name="connsiteY26" fmla="*/ 3117668 h 6470468"/>
                    <a:gd name="connsiteX27" fmla="*/ 2377440 w 4458789"/>
                    <a:gd name="connsiteY27" fmla="*/ 3335383 h 6470468"/>
                    <a:gd name="connsiteX28" fmla="*/ 2377440 w 4458789"/>
                    <a:gd name="connsiteY28" fmla="*/ 3335383 h 6470468"/>
                    <a:gd name="connsiteX29" fmla="*/ 2333898 w 4458789"/>
                    <a:gd name="connsiteY29" fmla="*/ 3640183 h 6470468"/>
                    <a:gd name="connsiteX30" fmla="*/ 2290355 w 4458789"/>
                    <a:gd name="connsiteY30" fmla="*/ 3875314 h 6470468"/>
                    <a:gd name="connsiteX31" fmla="*/ 2595155 w 4458789"/>
                    <a:gd name="connsiteY31" fmla="*/ 3857897 h 6470468"/>
                    <a:gd name="connsiteX32" fmla="*/ 2891246 w 4458789"/>
                    <a:gd name="connsiteY32" fmla="*/ 3744685 h 6470468"/>
                    <a:gd name="connsiteX33" fmla="*/ 2891155 w 4458789"/>
                    <a:gd name="connsiteY33" fmla="*/ 3215186 h 6470468"/>
                    <a:gd name="connsiteX34" fmla="*/ 2772547 w 4458789"/>
                    <a:gd name="connsiteY34" fmla="*/ 3039972 h 6470468"/>
                    <a:gd name="connsiteX35" fmla="*/ 2704284 w 4458789"/>
                    <a:gd name="connsiteY35" fmla="*/ 2897097 h 6470468"/>
                    <a:gd name="connsiteX36" fmla="*/ 2508069 w 4458789"/>
                    <a:gd name="connsiteY36" fmla="*/ 2717074 h 6470468"/>
                    <a:gd name="connsiteX37" fmla="*/ 2638698 w 4458789"/>
                    <a:gd name="connsiteY37" fmla="*/ 2577737 h 6470468"/>
                    <a:gd name="connsiteX38" fmla="*/ 2978332 w 4458789"/>
                    <a:gd name="connsiteY38" fmla="*/ 2333897 h 6470468"/>
                    <a:gd name="connsiteX39" fmla="*/ 2987040 w 4458789"/>
                    <a:gd name="connsiteY39" fmla="*/ 2159725 h 6470468"/>
                    <a:gd name="connsiteX40" fmla="*/ 3344092 w 4458789"/>
                    <a:gd name="connsiteY40" fmla="*/ 1672045 h 6470468"/>
                    <a:gd name="connsiteX41" fmla="*/ 3544389 w 4458789"/>
                    <a:gd name="connsiteY41" fmla="*/ 1863634 h 6470468"/>
                    <a:gd name="connsiteX42" fmla="*/ 3962400 w 4458789"/>
                    <a:gd name="connsiteY42" fmla="*/ 1419497 h 6470468"/>
                    <a:gd name="connsiteX43" fmla="*/ 4458789 w 4458789"/>
                    <a:gd name="connsiteY43" fmla="*/ 374468 h 6470468"/>
                    <a:gd name="connsiteX44" fmla="*/ 4415246 w 4458789"/>
                    <a:gd name="connsiteY44" fmla="*/ 0 h 6470468"/>
                    <a:gd name="connsiteX45" fmla="*/ 17418 w 4458789"/>
                    <a:gd name="connsiteY45" fmla="*/ 17417 h 6470468"/>
                    <a:gd name="connsiteX46" fmla="*/ 0 w 4458789"/>
                    <a:gd name="connsiteY46"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84663 w 4458789"/>
                    <a:gd name="connsiteY20" fmla="*/ 2821577 h 6470468"/>
                    <a:gd name="connsiteX21" fmla="*/ 1985555 w 4458789"/>
                    <a:gd name="connsiteY21" fmla="*/ 2603863 h 6470468"/>
                    <a:gd name="connsiteX22" fmla="*/ 2089922 w 4458789"/>
                    <a:gd name="connsiteY22" fmla="*/ 2678022 h 6470468"/>
                    <a:gd name="connsiteX23" fmla="*/ 2164579 w 4458789"/>
                    <a:gd name="connsiteY23" fmla="*/ 2690902 h 6470468"/>
                    <a:gd name="connsiteX24" fmla="*/ 2115322 w 4458789"/>
                    <a:gd name="connsiteY24" fmla="*/ 2820897 h 6470468"/>
                    <a:gd name="connsiteX25" fmla="*/ 2011680 w 4458789"/>
                    <a:gd name="connsiteY25" fmla="*/ 2934788 h 6470468"/>
                    <a:gd name="connsiteX26" fmla="*/ 2194560 w 4458789"/>
                    <a:gd name="connsiteY26" fmla="*/ 3082834 h 6470468"/>
                    <a:gd name="connsiteX27" fmla="*/ 2394858 w 4458789"/>
                    <a:gd name="connsiteY27" fmla="*/ 3117668 h 6470468"/>
                    <a:gd name="connsiteX28" fmla="*/ 2377440 w 4458789"/>
                    <a:gd name="connsiteY28" fmla="*/ 3335383 h 6470468"/>
                    <a:gd name="connsiteX29" fmla="*/ 2377440 w 4458789"/>
                    <a:gd name="connsiteY29" fmla="*/ 3335383 h 6470468"/>
                    <a:gd name="connsiteX30" fmla="*/ 2333898 w 4458789"/>
                    <a:gd name="connsiteY30" fmla="*/ 3640183 h 6470468"/>
                    <a:gd name="connsiteX31" fmla="*/ 2290355 w 4458789"/>
                    <a:gd name="connsiteY31" fmla="*/ 3875314 h 6470468"/>
                    <a:gd name="connsiteX32" fmla="*/ 2595155 w 4458789"/>
                    <a:gd name="connsiteY32" fmla="*/ 3857897 h 6470468"/>
                    <a:gd name="connsiteX33" fmla="*/ 2891246 w 4458789"/>
                    <a:gd name="connsiteY33" fmla="*/ 3744685 h 6470468"/>
                    <a:gd name="connsiteX34" fmla="*/ 2891155 w 4458789"/>
                    <a:gd name="connsiteY34" fmla="*/ 3215186 h 6470468"/>
                    <a:gd name="connsiteX35" fmla="*/ 2772547 w 4458789"/>
                    <a:gd name="connsiteY35" fmla="*/ 3039972 h 6470468"/>
                    <a:gd name="connsiteX36" fmla="*/ 2704284 w 4458789"/>
                    <a:gd name="connsiteY36" fmla="*/ 2897097 h 6470468"/>
                    <a:gd name="connsiteX37" fmla="*/ 2508069 w 4458789"/>
                    <a:gd name="connsiteY37" fmla="*/ 2717074 h 6470468"/>
                    <a:gd name="connsiteX38" fmla="*/ 2638698 w 4458789"/>
                    <a:gd name="connsiteY38" fmla="*/ 2577737 h 6470468"/>
                    <a:gd name="connsiteX39" fmla="*/ 2978332 w 4458789"/>
                    <a:gd name="connsiteY39" fmla="*/ 2333897 h 6470468"/>
                    <a:gd name="connsiteX40" fmla="*/ 2987040 w 4458789"/>
                    <a:gd name="connsiteY40" fmla="*/ 2159725 h 6470468"/>
                    <a:gd name="connsiteX41" fmla="*/ 3344092 w 4458789"/>
                    <a:gd name="connsiteY41" fmla="*/ 1672045 h 6470468"/>
                    <a:gd name="connsiteX42" fmla="*/ 3544389 w 4458789"/>
                    <a:gd name="connsiteY42" fmla="*/ 1863634 h 6470468"/>
                    <a:gd name="connsiteX43" fmla="*/ 3962400 w 4458789"/>
                    <a:gd name="connsiteY43" fmla="*/ 1419497 h 6470468"/>
                    <a:gd name="connsiteX44" fmla="*/ 4458789 w 4458789"/>
                    <a:gd name="connsiteY44" fmla="*/ 374468 h 6470468"/>
                    <a:gd name="connsiteX45" fmla="*/ 4415246 w 4458789"/>
                    <a:gd name="connsiteY45" fmla="*/ 0 h 6470468"/>
                    <a:gd name="connsiteX46" fmla="*/ 17418 w 4458789"/>
                    <a:gd name="connsiteY46" fmla="*/ 17417 h 6470468"/>
                    <a:gd name="connsiteX47" fmla="*/ 0 w 4458789"/>
                    <a:gd name="connsiteY47"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84663 w 4458789"/>
                    <a:gd name="connsiteY20" fmla="*/ 2821577 h 6470468"/>
                    <a:gd name="connsiteX21" fmla="*/ 1985555 w 4458789"/>
                    <a:gd name="connsiteY21" fmla="*/ 2603863 h 6470468"/>
                    <a:gd name="connsiteX22" fmla="*/ 2020072 w 4458789"/>
                    <a:gd name="connsiteY22" fmla="*/ 2662147 h 6470468"/>
                    <a:gd name="connsiteX23" fmla="*/ 2089922 w 4458789"/>
                    <a:gd name="connsiteY23" fmla="*/ 2678022 h 6470468"/>
                    <a:gd name="connsiteX24" fmla="*/ 2164579 w 4458789"/>
                    <a:gd name="connsiteY24" fmla="*/ 2690902 h 6470468"/>
                    <a:gd name="connsiteX25" fmla="*/ 2115322 w 4458789"/>
                    <a:gd name="connsiteY25" fmla="*/ 2820897 h 6470468"/>
                    <a:gd name="connsiteX26" fmla="*/ 2011680 w 4458789"/>
                    <a:gd name="connsiteY26" fmla="*/ 2934788 h 6470468"/>
                    <a:gd name="connsiteX27" fmla="*/ 2194560 w 4458789"/>
                    <a:gd name="connsiteY27" fmla="*/ 3082834 h 6470468"/>
                    <a:gd name="connsiteX28" fmla="*/ 2394858 w 4458789"/>
                    <a:gd name="connsiteY28" fmla="*/ 3117668 h 6470468"/>
                    <a:gd name="connsiteX29" fmla="*/ 2377440 w 4458789"/>
                    <a:gd name="connsiteY29" fmla="*/ 3335383 h 6470468"/>
                    <a:gd name="connsiteX30" fmla="*/ 2377440 w 4458789"/>
                    <a:gd name="connsiteY30" fmla="*/ 3335383 h 6470468"/>
                    <a:gd name="connsiteX31" fmla="*/ 2333898 w 4458789"/>
                    <a:gd name="connsiteY31" fmla="*/ 3640183 h 6470468"/>
                    <a:gd name="connsiteX32" fmla="*/ 2290355 w 4458789"/>
                    <a:gd name="connsiteY32" fmla="*/ 3875314 h 6470468"/>
                    <a:gd name="connsiteX33" fmla="*/ 2595155 w 4458789"/>
                    <a:gd name="connsiteY33" fmla="*/ 3857897 h 6470468"/>
                    <a:gd name="connsiteX34" fmla="*/ 2891246 w 4458789"/>
                    <a:gd name="connsiteY34" fmla="*/ 3744685 h 6470468"/>
                    <a:gd name="connsiteX35" fmla="*/ 2891155 w 4458789"/>
                    <a:gd name="connsiteY35" fmla="*/ 3215186 h 6470468"/>
                    <a:gd name="connsiteX36" fmla="*/ 2772547 w 4458789"/>
                    <a:gd name="connsiteY36" fmla="*/ 3039972 h 6470468"/>
                    <a:gd name="connsiteX37" fmla="*/ 2704284 w 4458789"/>
                    <a:gd name="connsiteY37" fmla="*/ 2897097 h 6470468"/>
                    <a:gd name="connsiteX38" fmla="*/ 2508069 w 4458789"/>
                    <a:gd name="connsiteY38" fmla="*/ 2717074 h 6470468"/>
                    <a:gd name="connsiteX39" fmla="*/ 2638698 w 4458789"/>
                    <a:gd name="connsiteY39" fmla="*/ 2577737 h 6470468"/>
                    <a:gd name="connsiteX40" fmla="*/ 2978332 w 4458789"/>
                    <a:gd name="connsiteY40" fmla="*/ 2333897 h 6470468"/>
                    <a:gd name="connsiteX41" fmla="*/ 2987040 w 4458789"/>
                    <a:gd name="connsiteY41" fmla="*/ 2159725 h 6470468"/>
                    <a:gd name="connsiteX42" fmla="*/ 3344092 w 4458789"/>
                    <a:gd name="connsiteY42" fmla="*/ 1672045 h 6470468"/>
                    <a:gd name="connsiteX43" fmla="*/ 3544389 w 4458789"/>
                    <a:gd name="connsiteY43" fmla="*/ 1863634 h 6470468"/>
                    <a:gd name="connsiteX44" fmla="*/ 3962400 w 4458789"/>
                    <a:gd name="connsiteY44" fmla="*/ 1419497 h 6470468"/>
                    <a:gd name="connsiteX45" fmla="*/ 4458789 w 4458789"/>
                    <a:gd name="connsiteY45" fmla="*/ 374468 h 6470468"/>
                    <a:gd name="connsiteX46" fmla="*/ 4415246 w 4458789"/>
                    <a:gd name="connsiteY46" fmla="*/ 0 h 6470468"/>
                    <a:gd name="connsiteX47" fmla="*/ 17418 w 4458789"/>
                    <a:gd name="connsiteY47" fmla="*/ 17417 h 6470468"/>
                    <a:gd name="connsiteX48" fmla="*/ 0 w 4458789"/>
                    <a:gd name="connsiteY48"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84663 w 4458789"/>
                    <a:gd name="connsiteY20" fmla="*/ 2821577 h 6470468"/>
                    <a:gd name="connsiteX21" fmla="*/ 1952218 w 4458789"/>
                    <a:gd name="connsiteY21" fmla="*/ 2602275 h 6470468"/>
                    <a:gd name="connsiteX22" fmla="*/ 2020072 w 4458789"/>
                    <a:gd name="connsiteY22" fmla="*/ 2662147 h 6470468"/>
                    <a:gd name="connsiteX23" fmla="*/ 2089922 w 4458789"/>
                    <a:gd name="connsiteY23" fmla="*/ 2678022 h 6470468"/>
                    <a:gd name="connsiteX24" fmla="*/ 2164579 w 4458789"/>
                    <a:gd name="connsiteY24" fmla="*/ 2690902 h 6470468"/>
                    <a:gd name="connsiteX25" fmla="*/ 2115322 w 4458789"/>
                    <a:gd name="connsiteY25" fmla="*/ 2820897 h 6470468"/>
                    <a:gd name="connsiteX26" fmla="*/ 2011680 w 4458789"/>
                    <a:gd name="connsiteY26" fmla="*/ 2934788 h 6470468"/>
                    <a:gd name="connsiteX27" fmla="*/ 2194560 w 4458789"/>
                    <a:gd name="connsiteY27" fmla="*/ 3082834 h 6470468"/>
                    <a:gd name="connsiteX28" fmla="*/ 2394858 w 4458789"/>
                    <a:gd name="connsiteY28" fmla="*/ 3117668 h 6470468"/>
                    <a:gd name="connsiteX29" fmla="*/ 2377440 w 4458789"/>
                    <a:gd name="connsiteY29" fmla="*/ 3335383 h 6470468"/>
                    <a:gd name="connsiteX30" fmla="*/ 2377440 w 4458789"/>
                    <a:gd name="connsiteY30" fmla="*/ 3335383 h 6470468"/>
                    <a:gd name="connsiteX31" fmla="*/ 2333898 w 4458789"/>
                    <a:gd name="connsiteY31" fmla="*/ 3640183 h 6470468"/>
                    <a:gd name="connsiteX32" fmla="*/ 2290355 w 4458789"/>
                    <a:gd name="connsiteY32" fmla="*/ 3875314 h 6470468"/>
                    <a:gd name="connsiteX33" fmla="*/ 2595155 w 4458789"/>
                    <a:gd name="connsiteY33" fmla="*/ 3857897 h 6470468"/>
                    <a:gd name="connsiteX34" fmla="*/ 2891246 w 4458789"/>
                    <a:gd name="connsiteY34" fmla="*/ 3744685 h 6470468"/>
                    <a:gd name="connsiteX35" fmla="*/ 2891155 w 4458789"/>
                    <a:gd name="connsiteY35" fmla="*/ 3215186 h 6470468"/>
                    <a:gd name="connsiteX36" fmla="*/ 2772547 w 4458789"/>
                    <a:gd name="connsiteY36" fmla="*/ 3039972 h 6470468"/>
                    <a:gd name="connsiteX37" fmla="*/ 2704284 w 4458789"/>
                    <a:gd name="connsiteY37" fmla="*/ 2897097 h 6470468"/>
                    <a:gd name="connsiteX38" fmla="*/ 2508069 w 4458789"/>
                    <a:gd name="connsiteY38" fmla="*/ 2717074 h 6470468"/>
                    <a:gd name="connsiteX39" fmla="*/ 2638698 w 4458789"/>
                    <a:gd name="connsiteY39" fmla="*/ 2577737 h 6470468"/>
                    <a:gd name="connsiteX40" fmla="*/ 2978332 w 4458789"/>
                    <a:gd name="connsiteY40" fmla="*/ 2333897 h 6470468"/>
                    <a:gd name="connsiteX41" fmla="*/ 2987040 w 4458789"/>
                    <a:gd name="connsiteY41" fmla="*/ 2159725 h 6470468"/>
                    <a:gd name="connsiteX42" fmla="*/ 3344092 w 4458789"/>
                    <a:gd name="connsiteY42" fmla="*/ 1672045 h 6470468"/>
                    <a:gd name="connsiteX43" fmla="*/ 3544389 w 4458789"/>
                    <a:gd name="connsiteY43" fmla="*/ 1863634 h 6470468"/>
                    <a:gd name="connsiteX44" fmla="*/ 3962400 w 4458789"/>
                    <a:gd name="connsiteY44" fmla="*/ 1419497 h 6470468"/>
                    <a:gd name="connsiteX45" fmla="*/ 4458789 w 4458789"/>
                    <a:gd name="connsiteY45" fmla="*/ 374468 h 6470468"/>
                    <a:gd name="connsiteX46" fmla="*/ 4415246 w 4458789"/>
                    <a:gd name="connsiteY46" fmla="*/ 0 h 6470468"/>
                    <a:gd name="connsiteX47" fmla="*/ 17418 w 4458789"/>
                    <a:gd name="connsiteY47" fmla="*/ 17417 h 6470468"/>
                    <a:gd name="connsiteX48" fmla="*/ 0 w 4458789"/>
                    <a:gd name="connsiteY48"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84663 w 4458789"/>
                    <a:gd name="connsiteY20" fmla="*/ 2821577 h 6470468"/>
                    <a:gd name="connsiteX21" fmla="*/ 1952218 w 4458789"/>
                    <a:gd name="connsiteY21" fmla="*/ 2602275 h 6470468"/>
                    <a:gd name="connsiteX22" fmla="*/ 2020072 w 4458789"/>
                    <a:gd name="connsiteY22" fmla="*/ 2662147 h 6470468"/>
                    <a:gd name="connsiteX23" fmla="*/ 2089922 w 4458789"/>
                    <a:gd name="connsiteY23" fmla="*/ 2678022 h 6470468"/>
                    <a:gd name="connsiteX24" fmla="*/ 2164579 w 4458789"/>
                    <a:gd name="connsiteY24" fmla="*/ 2690902 h 6470468"/>
                    <a:gd name="connsiteX25" fmla="*/ 2115322 w 4458789"/>
                    <a:gd name="connsiteY25" fmla="*/ 2820897 h 6470468"/>
                    <a:gd name="connsiteX26" fmla="*/ 2011680 w 4458789"/>
                    <a:gd name="connsiteY26" fmla="*/ 2934788 h 6470468"/>
                    <a:gd name="connsiteX27" fmla="*/ 2194560 w 4458789"/>
                    <a:gd name="connsiteY27" fmla="*/ 3082834 h 6470468"/>
                    <a:gd name="connsiteX28" fmla="*/ 2394858 w 4458789"/>
                    <a:gd name="connsiteY28" fmla="*/ 3117668 h 6470468"/>
                    <a:gd name="connsiteX29" fmla="*/ 2377440 w 4458789"/>
                    <a:gd name="connsiteY29" fmla="*/ 3335383 h 6470468"/>
                    <a:gd name="connsiteX30" fmla="*/ 2377440 w 4458789"/>
                    <a:gd name="connsiteY30" fmla="*/ 3335383 h 6470468"/>
                    <a:gd name="connsiteX31" fmla="*/ 2333898 w 4458789"/>
                    <a:gd name="connsiteY31" fmla="*/ 3640183 h 6470468"/>
                    <a:gd name="connsiteX32" fmla="*/ 2290355 w 4458789"/>
                    <a:gd name="connsiteY32" fmla="*/ 3875314 h 6470468"/>
                    <a:gd name="connsiteX33" fmla="*/ 2595155 w 4458789"/>
                    <a:gd name="connsiteY33" fmla="*/ 3857897 h 6470468"/>
                    <a:gd name="connsiteX34" fmla="*/ 2891246 w 4458789"/>
                    <a:gd name="connsiteY34" fmla="*/ 3744685 h 6470468"/>
                    <a:gd name="connsiteX35" fmla="*/ 2891155 w 4458789"/>
                    <a:gd name="connsiteY35" fmla="*/ 3215186 h 6470468"/>
                    <a:gd name="connsiteX36" fmla="*/ 2772547 w 4458789"/>
                    <a:gd name="connsiteY36" fmla="*/ 3039972 h 6470468"/>
                    <a:gd name="connsiteX37" fmla="*/ 2704284 w 4458789"/>
                    <a:gd name="connsiteY37" fmla="*/ 2897097 h 6470468"/>
                    <a:gd name="connsiteX38" fmla="*/ 2508069 w 4458789"/>
                    <a:gd name="connsiteY38" fmla="*/ 2717074 h 6470468"/>
                    <a:gd name="connsiteX39" fmla="*/ 2638698 w 4458789"/>
                    <a:gd name="connsiteY39" fmla="*/ 2577737 h 6470468"/>
                    <a:gd name="connsiteX40" fmla="*/ 2978332 w 4458789"/>
                    <a:gd name="connsiteY40" fmla="*/ 2333897 h 6470468"/>
                    <a:gd name="connsiteX41" fmla="*/ 2987040 w 4458789"/>
                    <a:gd name="connsiteY41" fmla="*/ 2159725 h 6470468"/>
                    <a:gd name="connsiteX42" fmla="*/ 3344092 w 4458789"/>
                    <a:gd name="connsiteY42" fmla="*/ 1672045 h 6470468"/>
                    <a:gd name="connsiteX43" fmla="*/ 3544389 w 4458789"/>
                    <a:gd name="connsiteY43" fmla="*/ 1863634 h 6470468"/>
                    <a:gd name="connsiteX44" fmla="*/ 3962400 w 4458789"/>
                    <a:gd name="connsiteY44" fmla="*/ 1419497 h 6470468"/>
                    <a:gd name="connsiteX45" fmla="*/ 4458789 w 4458789"/>
                    <a:gd name="connsiteY45" fmla="*/ 374468 h 6470468"/>
                    <a:gd name="connsiteX46" fmla="*/ 4415246 w 4458789"/>
                    <a:gd name="connsiteY46" fmla="*/ 0 h 6470468"/>
                    <a:gd name="connsiteX47" fmla="*/ 17418 w 4458789"/>
                    <a:gd name="connsiteY47" fmla="*/ 17417 h 6470468"/>
                    <a:gd name="connsiteX48" fmla="*/ 0 w 4458789"/>
                    <a:gd name="connsiteY48"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84663 w 4458789"/>
                    <a:gd name="connsiteY20" fmla="*/ 2821577 h 6470468"/>
                    <a:gd name="connsiteX21" fmla="*/ 1952218 w 4458789"/>
                    <a:gd name="connsiteY21" fmla="*/ 2602275 h 6470468"/>
                    <a:gd name="connsiteX22" fmla="*/ 2020072 w 4458789"/>
                    <a:gd name="connsiteY22" fmla="*/ 2662147 h 6470468"/>
                    <a:gd name="connsiteX23" fmla="*/ 2089922 w 4458789"/>
                    <a:gd name="connsiteY23" fmla="*/ 2678022 h 6470468"/>
                    <a:gd name="connsiteX24" fmla="*/ 2164579 w 4458789"/>
                    <a:gd name="connsiteY24" fmla="*/ 2690902 h 6470468"/>
                    <a:gd name="connsiteX25" fmla="*/ 2115322 w 4458789"/>
                    <a:gd name="connsiteY25" fmla="*/ 2820897 h 6470468"/>
                    <a:gd name="connsiteX26" fmla="*/ 2011680 w 4458789"/>
                    <a:gd name="connsiteY26" fmla="*/ 2934788 h 6470468"/>
                    <a:gd name="connsiteX27" fmla="*/ 2194560 w 4458789"/>
                    <a:gd name="connsiteY27" fmla="*/ 3082834 h 6470468"/>
                    <a:gd name="connsiteX28" fmla="*/ 2394858 w 4458789"/>
                    <a:gd name="connsiteY28" fmla="*/ 3117668 h 6470468"/>
                    <a:gd name="connsiteX29" fmla="*/ 2377440 w 4458789"/>
                    <a:gd name="connsiteY29" fmla="*/ 3335383 h 6470468"/>
                    <a:gd name="connsiteX30" fmla="*/ 2377440 w 4458789"/>
                    <a:gd name="connsiteY30" fmla="*/ 3335383 h 6470468"/>
                    <a:gd name="connsiteX31" fmla="*/ 2333898 w 4458789"/>
                    <a:gd name="connsiteY31" fmla="*/ 3640183 h 6470468"/>
                    <a:gd name="connsiteX32" fmla="*/ 2290355 w 4458789"/>
                    <a:gd name="connsiteY32" fmla="*/ 3875314 h 6470468"/>
                    <a:gd name="connsiteX33" fmla="*/ 2595155 w 4458789"/>
                    <a:gd name="connsiteY33" fmla="*/ 3857897 h 6470468"/>
                    <a:gd name="connsiteX34" fmla="*/ 2891246 w 4458789"/>
                    <a:gd name="connsiteY34" fmla="*/ 3744685 h 6470468"/>
                    <a:gd name="connsiteX35" fmla="*/ 2891155 w 4458789"/>
                    <a:gd name="connsiteY35" fmla="*/ 3215186 h 6470468"/>
                    <a:gd name="connsiteX36" fmla="*/ 2772547 w 4458789"/>
                    <a:gd name="connsiteY36" fmla="*/ 3039972 h 6470468"/>
                    <a:gd name="connsiteX37" fmla="*/ 2704284 w 4458789"/>
                    <a:gd name="connsiteY37" fmla="*/ 2897097 h 6470468"/>
                    <a:gd name="connsiteX38" fmla="*/ 2508069 w 4458789"/>
                    <a:gd name="connsiteY38" fmla="*/ 2717074 h 6470468"/>
                    <a:gd name="connsiteX39" fmla="*/ 2638698 w 4458789"/>
                    <a:gd name="connsiteY39" fmla="*/ 2577737 h 6470468"/>
                    <a:gd name="connsiteX40" fmla="*/ 2978332 w 4458789"/>
                    <a:gd name="connsiteY40" fmla="*/ 2333897 h 6470468"/>
                    <a:gd name="connsiteX41" fmla="*/ 2987040 w 4458789"/>
                    <a:gd name="connsiteY41" fmla="*/ 2159725 h 6470468"/>
                    <a:gd name="connsiteX42" fmla="*/ 3344092 w 4458789"/>
                    <a:gd name="connsiteY42" fmla="*/ 1672045 h 6470468"/>
                    <a:gd name="connsiteX43" fmla="*/ 3544389 w 4458789"/>
                    <a:gd name="connsiteY43" fmla="*/ 1863634 h 6470468"/>
                    <a:gd name="connsiteX44" fmla="*/ 3962400 w 4458789"/>
                    <a:gd name="connsiteY44" fmla="*/ 1419497 h 6470468"/>
                    <a:gd name="connsiteX45" fmla="*/ 4458789 w 4458789"/>
                    <a:gd name="connsiteY45" fmla="*/ 374468 h 6470468"/>
                    <a:gd name="connsiteX46" fmla="*/ 4415246 w 4458789"/>
                    <a:gd name="connsiteY46" fmla="*/ 0 h 6470468"/>
                    <a:gd name="connsiteX47" fmla="*/ 17418 w 4458789"/>
                    <a:gd name="connsiteY47" fmla="*/ 17417 h 6470468"/>
                    <a:gd name="connsiteX48" fmla="*/ 0 w 4458789"/>
                    <a:gd name="connsiteY48"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57675 w 4458789"/>
                    <a:gd name="connsiteY20" fmla="*/ 2829515 h 6470468"/>
                    <a:gd name="connsiteX21" fmla="*/ 1952218 w 4458789"/>
                    <a:gd name="connsiteY21" fmla="*/ 2602275 h 6470468"/>
                    <a:gd name="connsiteX22" fmla="*/ 2020072 w 4458789"/>
                    <a:gd name="connsiteY22" fmla="*/ 2662147 h 6470468"/>
                    <a:gd name="connsiteX23" fmla="*/ 2089922 w 4458789"/>
                    <a:gd name="connsiteY23" fmla="*/ 2678022 h 6470468"/>
                    <a:gd name="connsiteX24" fmla="*/ 2164579 w 4458789"/>
                    <a:gd name="connsiteY24" fmla="*/ 2690902 h 6470468"/>
                    <a:gd name="connsiteX25" fmla="*/ 2115322 w 4458789"/>
                    <a:gd name="connsiteY25" fmla="*/ 2820897 h 6470468"/>
                    <a:gd name="connsiteX26" fmla="*/ 2011680 w 4458789"/>
                    <a:gd name="connsiteY26" fmla="*/ 2934788 h 6470468"/>
                    <a:gd name="connsiteX27" fmla="*/ 2194560 w 4458789"/>
                    <a:gd name="connsiteY27" fmla="*/ 3082834 h 6470468"/>
                    <a:gd name="connsiteX28" fmla="*/ 2394858 w 4458789"/>
                    <a:gd name="connsiteY28" fmla="*/ 3117668 h 6470468"/>
                    <a:gd name="connsiteX29" fmla="*/ 2377440 w 4458789"/>
                    <a:gd name="connsiteY29" fmla="*/ 3335383 h 6470468"/>
                    <a:gd name="connsiteX30" fmla="*/ 2377440 w 4458789"/>
                    <a:gd name="connsiteY30" fmla="*/ 3335383 h 6470468"/>
                    <a:gd name="connsiteX31" fmla="*/ 2333898 w 4458789"/>
                    <a:gd name="connsiteY31" fmla="*/ 3640183 h 6470468"/>
                    <a:gd name="connsiteX32" fmla="*/ 2290355 w 4458789"/>
                    <a:gd name="connsiteY32" fmla="*/ 3875314 h 6470468"/>
                    <a:gd name="connsiteX33" fmla="*/ 2595155 w 4458789"/>
                    <a:gd name="connsiteY33" fmla="*/ 3857897 h 6470468"/>
                    <a:gd name="connsiteX34" fmla="*/ 2891246 w 4458789"/>
                    <a:gd name="connsiteY34" fmla="*/ 3744685 h 6470468"/>
                    <a:gd name="connsiteX35" fmla="*/ 2891155 w 4458789"/>
                    <a:gd name="connsiteY35" fmla="*/ 3215186 h 6470468"/>
                    <a:gd name="connsiteX36" fmla="*/ 2772547 w 4458789"/>
                    <a:gd name="connsiteY36" fmla="*/ 3039972 h 6470468"/>
                    <a:gd name="connsiteX37" fmla="*/ 2704284 w 4458789"/>
                    <a:gd name="connsiteY37" fmla="*/ 2897097 h 6470468"/>
                    <a:gd name="connsiteX38" fmla="*/ 2508069 w 4458789"/>
                    <a:gd name="connsiteY38" fmla="*/ 2717074 h 6470468"/>
                    <a:gd name="connsiteX39" fmla="*/ 2638698 w 4458789"/>
                    <a:gd name="connsiteY39" fmla="*/ 2577737 h 6470468"/>
                    <a:gd name="connsiteX40" fmla="*/ 2978332 w 4458789"/>
                    <a:gd name="connsiteY40" fmla="*/ 2333897 h 6470468"/>
                    <a:gd name="connsiteX41" fmla="*/ 2987040 w 4458789"/>
                    <a:gd name="connsiteY41" fmla="*/ 2159725 h 6470468"/>
                    <a:gd name="connsiteX42" fmla="*/ 3344092 w 4458789"/>
                    <a:gd name="connsiteY42" fmla="*/ 1672045 h 6470468"/>
                    <a:gd name="connsiteX43" fmla="*/ 3544389 w 4458789"/>
                    <a:gd name="connsiteY43" fmla="*/ 1863634 h 6470468"/>
                    <a:gd name="connsiteX44" fmla="*/ 3962400 w 4458789"/>
                    <a:gd name="connsiteY44" fmla="*/ 1419497 h 6470468"/>
                    <a:gd name="connsiteX45" fmla="*/ 4458789 w 4458789"/>
                    <a:gd name="connsiteY45" fmla="*/ 374468 h 6470468"/>
                    <a:gd name="connsiteX46" fmla="*/ 4415246 w 4458789"/>
                    <a:gd name="connsiteY46" fmla="*/ 0 h 6470468"/>
                    <a:gd name="connsiteX47" fmla="*/ 17418 w 4458789"/>
                    <a:gd name="connsiteY47" fmla="*/ 17417 h 6470468"/>
                    <a:gd name="connsiteX48" fmla="*/ 0 w 4458789"/>
                    <a:gd name="connsiteY48"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57675 w 4458789"/>
                    <a:gd name="connsiteY20" fmla="*/ 2829515 h 6470468"/>
                    <a:gd name="connsiteX21" fmla="*/ 1394597 w 4458789"/>
                    <a:gd name="connsiteY21" fmla="*/ 2863759 h 6470468"/>
                    <a:gd name="connsiteX22" fmla="*/ 1952218 w 4458789"/>
                    <a:gd name="connsiteY22" fmla="*/ 2602275 h 6470468"/>
                    <a:gd name="connsiteX23" fmla="*/ 2020072 w 4458789"/>
                    <a:gd name="connsiteY23" fmla="*/ 2662147 h 6470468"/>
                    <a:gd name="connsiteX24" fmla="*/ 2089922 w 4458789"/>
                    <a:gd name="connsiteY24" fmla="*/ 2678022 h 6470468"/>
                    <a:gd name="connsiteX25" fmla="*/ 2164579 w 4458789"/>
                    <a:gd name="connsiteY25" fmla="*/ 2690902 h 6470468"/>
                    <a:gd name="connsiteX26" fmla="*/ 2115322 w 4458789"/>
                    <a:gd name="connsiteY26" fmla="*/ 2820897 h 6470468"/>
                    <a:gd name="connsiteX27" fmla="*/ 2011680 w 4458789"/>
                    <a:gd name="connsiteY27" fmla="*/ 2934788 h 6470468"/>
                    <a:gd name="connsiteX28" fmla="*/ 2194560 w 4458789"/>
                    <a:gd name="connsiteY28" fmla="*/ 3082834 h 6470468"/>
                    <a:gd name="connsiteX29" fmla="*/ 2394858 w 4458789"/>
                    <a:gd name="connsiteY29" fmla="*/ 3117668 h 6470468"/>
                    <a:gd name="connsiteX30" fmla="*/ 2377440 w 4458789"/>
                    <a:gd name="connsiteY30" fmla="*/ 3335383 h 6470468"/>
                    <a:gd name="connsiteX31" fmla="*/ 2377440 w 4458789"/>
                    <a:gd name="connsiteY31" fmla="*/ 3335383 h 6470468"/>
                    <a:gd name="connsiteX32" fmla="*/ 2333898 w 4458789"/>
                    <a:gd name="connsiteY32" fmla="*/ 3640183 h 6470468"/>
                    <a:gd name="connsiteX33" fmla="*/ 2290355 w 4458789"/>
                    <a:gd name="connsiteY33" fmla="*/ 3875314 h 6470468"/>
                    <a:gd name="connsiteX34" fmla="*/ 2595155 w 4458789"/>
                    <a:gd name="connsiteY34" fmla="*/ 3857897 h 6470468"/>
                    <a:gd name="connsiteX35" fmla="*/ 2891246 w 4458789"/>
                    <a:gd name="connsiteY35" fmla="*/ 3744685 h 6470468"/>
                    <a:gd name="connsiteX36" fmla="*/ 2891155 w 4458789"/>
                    <a:gd name="connsiteY36" fmla="*/ 3215186 h 6470468"/>
                    <a:gd name="connsiteX37" fmla="*/ 2772547 w 4458789"/>
                    <a:gd name="connsiteY37" fmla="*/ 3039972 h 6470468"/>
                    <a:gd name="connsiteX38" fmla="*/ 2704284 w 4458789"/>
                    <a:gd name="connsiteY38" fmla="*/ 2897097 h 6470468"/>
                    <a:gd name="connsiteX39" fmla="*/ 2508069 w 4458789"/>
                    <a:gd name="connsiteY39" fmla="*/ 2717074 h 6470468"/>
                    <a:gd name="connsiteX40" fmla="*/ 2638698 w 4458789"/>
                    <a:gd name="connsiteY40" fmla="*/ 2577737 h 6470468"/>
                    <a:gd name="connsiteX41" fmla="*/ 2978332 w 4458789"/>
                    <a:gd name="connsiteY41" fmla="*/ 2333897 h 6470468"/>
                    <a:gd name="connsiteX42" fmla="*/ 2987040 w 4458789"/>
                    <a:gd name="connsiteY42" fmla="*/ 2159725 h 6470468"/>
                    <a:gd name="connsiteX43" fmla="*/ 3344092 w 4458789"/>
                    <a:gd name="connsiteY43" fmla="*/ 1672045 h 6470468"/>
                    <a:gd name="connsiteX44" fmla="*/ 3544389 w 4458789"/>
                    <a:gd name="connsiteY44" fmla="*/ 1863634 h 6470468"/>
                    <a:gd name="connsiteX45" fmla="*/ 3962400 w 4458789"/>
                    <a:gd name="connsiteY45" fmla="*/ 1419497 h 6470468"/>
                    <a:gd name="connsiteX46" fmla="*/ 4458789 w 4458789"/>
                    <a:gd name="connsiteY46" fmla="*/ 374468 h 6470468"/>
                    <a:gd name="connsiteX47" fmla="*/ 4415246 w 4458789"/>
                    <a:gd name="connsiteY47" fmla="*/ 0 h 6470468"/>
                    <a:gd name="connsiteX48" fmla="*/ 17418 w 4458789"/>
                    <a:gd name="connsiteY48" fmla="*/ 17417 h 6470468"/>
                    <a:gd name="connsiteX49" fmla="*/ 0 w 4458789"/>
                    <a:gd name="connsiteY49"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57675 w 4458789"/>
                    <a:gd name="connsiteY20" fmla="*/ 2829515 h 6470468"/>
                    <a:gd name="connsiteX21" fmla="*/ 1394597 w 4458789"/>
                    <a:gd name="connsiteY21" fmla="*/ 2863759 h 6470468"/>
                    <a:gd name="connsiteX22" fmla="*/ 1952218 w 4458789"/>
                    <a:gd name="connsiteY22" fmla="*/ 2602275 h 6470468"/>
                    <a:gd name="connsiteX23" fmla="*/ 2020072 w 4458789"/>
                    <a:gd name="connsiteY23" fmla="*/ 2662147 h 6470468"/>
                    <a:gd name="connsiteX24" fmla="*/ 2089922 w 4458789"/>
                    <a:gd name="connsiteY24" fmla="*/ 2678022 h 6470468"/>
                    <a:gd name="connsiteX25" fmla="*/ 2164579 w 4458789"/>
                    <a:gd name="connsiteY25" fmla="*/ 2690902 h 6470468"/>
                    <a:gd name="connsiteX26" fmla="*/ 2115322 w 4458789"/>
                    <a:gd name="connsiteY26" fmla="*/ 2820897 h 6470468"/>
                    <a:gd name="connsiteX27" fmla="*/ 2011680 w 4458789"/>
                    <a:gd name="connsiteY27" fmla="*/ 2934788 h 6470468"/>
                    <a:gd name="connsiteX28" fmla="*/ 2194560 w 4458789"/>
                    <a:gd name="connsiteY28" fmla="*/ 3082834 h 6470468"/>
                    <a:gd name="connsiteX29" fmla="*/ 2394858 w 4458789"/>
                    <a:gd name="connsiteY29" fmla="*/ 3117668 h 6470468"/>
                    <a:gd name="connsiteX30" fmla="*/ 2377440 w 4458789"/>
                    <a:gd name="connsiteY30" fmla="*/ 3335383 h 6470468"/>
                    <a:gd name="connsiteX31" fmla="*/ 2377440 w 4458789"/>
                    <a:gd name="connsiteY31" fmla="*/ 3335383 h 6470468"/>
                    <a:gd name="connsiteX32" fmla="*/ 2333898 w 4458789"/>
                    <a:gd name="connsiteY32" fmla="*/ 3640183 h 6470468"/>
                    <a:gd name="connsiteX33" fmla="*/ 2290355 w 4458789"/>
                    <a:gd name="connsiteY33" fmla="*/ 3875314 h 6470468"/>
                    <a:gd name="connsiteX34" fmla="*/ 2595155 w 4458789"/>
                    <a:gd name="connsiteY34" fmla="*/ 3857897 h 6470468"/>
                    <a:gd name="connsiteX35" fmla="*/ 2891246 w 4458789"/>
                    <a:gd name="connsiteY35" fmla="*/ 3744685 h 6470468"/>
                    <a:gd name="connsiteX36" fmla="*/ 2891155 w 4458789"/>
                    <a:gd name="connsiteY36" fmla="*/ 3215186 h 6470468"/>
                    <a:gd name="connsiteX37" fmla="*/ 2772547 w 4458789"/>
                    <a:gd name="connsiteY37" fmla="*/ 3039972 h 6470468"/>
                    <a:gd name="connsiteX38" fmla="*/ 2704284 w 4458789"/>
                    <a:gd name="connsiteY38" fmla="*/ 2897097 h 6470468"/>
                    <a:gd name="connsiteX39" fmla="*/ 2508069 w 4458789"/>
                    <a:gd name="connsiteY39" fmla="*/ 2717074 h 6470468"/>
                    <a:gd name="connsiteX40" fmla="*/ 2638698 w 4458789"/>
                    <a:gd name="connsiteY40" fmla="*/ 2577737 h 6470468"/>
                    <a:gd name="connsiteX41" fmla="*/ 2978332 w 4458789"/>
                    <a:gd name="connsiteY41" fmla="*/ 2333897 h 6470468"/>
                    <a:gd name="connsiteX42" fmla="*/ 2987040 w 4458789"/>
                    <a:gd name="connsiteY42" fmla="*/ 2159725 h 6470468"/>
                    <a:gd name="connsiteX43" fmla="*/ 3344092 w 4458789"/>
                    <a:gd name="connsiteY43" fmla="*/ 1672045 h 6470468"/>
                    <a:gd name="connsiteX44" fmla="*/ 3544389 w 4458789"/>
                    <a:gd name="connsiteY44" fmla="*/ 1863634 h 6470468"/>
                    <a:gd name="connsiteX45" fmla="*/ 3962400 w 4458789"/>
                    <a:gd name="connsiteY45" fmla="*/ 1419497 h 6470468"/>
                    <a:gd name="connsiteX46" fmla="*/ 4458789 w 4458789"/>
                    <a:gd name="connsiteY46" fmla="*/ 374468 h 6470468"/>
                    <a:gd name="connsiteX47" fmla="*/ 4415246 w 4458789"/>
                    <a:gd name="connsiteY47" fmla="*/ 0 h 6470468"/>
                    <a:gd name="connsiteX48" fmla="*/ 17418 w 4458789"/>
                    <a:gd name="connsiteY48" fmla="*/ 17417 h 6470468"/>
                    <a:gd name="connsiteX49" fmla="*/ 0 w 4458789"/>
                    <a:gd name="connsiteY49"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57675 w 4458789"/>
                    <a:gd name="connsiteY20" fmla="*/ 2829515 h 6470468"/>
                    <a:gd name="connsiteX21" fmla="*/ 1394597 w 4458789"/>
                    <a:gd name="connsiteY21" fmla="*/ 2863759 h 6470468"/>
                    <a:gd name="connsiteX22" fmla="*/ 1550172 w 4458789"/>
                    <a:gd name="connsiteY22" fmla="*/ 2790734 h 6470468"/>
                    <a:gd name="connsiteX23" fmla="*/ 1952218 w 4458789"/>
                    <a:gd name="connsiteY23" fmla="*/ 2602275 h 6470468"/>
                    <a:gd name="connsiteX24" fmla="*/ 2020072 w 4458789"/>
                    <a:gd name="connsiteY24" fmla="*/ 2662147 h 6470468"/>
                    <a:gd name="connsiteX25" fmla="*/ 2089922 w 4458789"/>
                    <a:gd name="connsiteY25" fmla="*/ 2678022 h 6470468"/>
                    <a:gd name="connsiteX26" fmla="*/ 2164579 w 4458789"/>
                    <a:gd name="connsiteY26" fmla="*/ 2690902 h 6470468"/>
                    <a:gd name="connsiteX27" fmla="*/ 2115322 w 4458789"/>
                    <a:gd name="connsiteY27" fmla="*/ 2820897 h 6470468"/>
                    <a:gd name="connsiteX28" fmla="*/ 2011680 w 4458789"/>
                    <a:gd name="connsiteY28" fmla="*/ 2934788 h 6470468"/>
                    <a:gd name="connsiteX29" fmla="*/ 2194560 w 4458789"/>
                    <a:gd name="connsiteY29" fmla="*/ 3082834 h 6470468"/>
                    <a:gd name="connsiteX30" fmla="*/ 2394858 w 4458789"/>
                    <a:gd name="connsiteY30" fmla="*/ 3117668 h 6470468"/>
                    <a:gd name="connsiteX31" fmla="*/ 2377440 w 4458789"/>
                    <a:gd name="connsiteY31" fmla="*/ 3335383 h 6470468"/>
                    <a:gd name="connsiteX32" fmla="*/ 2377440 w 4458789"/>
                    <a:gd name="connsiteY32" fmla="*/ 3335383 h 6470468"/>
                    <a:gd name="connsiteX33" fmla="*/ 2333898 w 4458789"/>
                    <a:gd name="connsiteY33" fmla="*/ 3640183 h 6470468"/>
                    <a:gd name="connsiteX34" fmla="*/ 2290355 w 4458789"/>
                    <a:gd name="connsiteY34" fmla="*/ 3875314 h 6470468"/>
                    <a:gd name="connsiteX35" fmla="*/ 2595155 w 4458789"/>
                    <a:gd name="connsiteY35" fmla="*/ 3857897 h 6470468"/>
                    <a:gd name="connsiteX36" fmla="*/ 2891246 w 4458789"/>
                    <a:gd name="connsiteY36" fmla="*/ 3744685 h 6470468"/>
                    <a:gd name="connsiteX37" fmla="*/ 2891155 w 4458789"/>
                    <a:gd name="connsiteY37" fmla="*/ 3215186 h 6470468"/>
                    <a:gd name="connsiteX38" fmla="*/ 2772547 w 4458789"/>
                    <a:gd name="connsiteY38" fmla="*/ 3039972 h 6470468"/>
                    <a:gd name="connsiteX39" fmla="*/ 2704284 w 4458789"/>
                    <a:gd name="connsiteY39" fmla="*/ 2897097 h 6470468"/>
                    <a:gd name="connsiteX40" fmla="*/ 2508069 w 4458789"/>
                    <a:gd name="connsiteY40" fmla="*/ 2717074 h 6470468"/>
                    <a:gd name="connsiteX41" fmla="*/ 2638698 w 4458789"/>
                    <a:gd name="connsiteY41" fmla="*/ 2577737 h 6470468"/>
                    <a:gd name="connsiteX42" fmla="*/ 2978332 w 4458789"/>
                    <a:gd name="connsiteY42" fmla="*/ 2333897 h 6470468"/>
                    <a:gd name="connsiteX43" fmla="*/ 2987040 w 4458789"/>
                    <a:gd name="connsiteY43" fmla="*/ 2159725 h 6470468"/>
                    <a:gd name="connsiteX44" fmla="*/ 3344092 w 4458789"/>
                    <a:gd name="connsiteY44" fmla="*/ 1672045 h 6470468"/>
                    <a:gd name="connsiteX45" fmla="*/ 3544389 w 4458789"/>
                    <a:gd name="connsiteY45" fmla="*/ 1863634 h 6470468"/>
                    <a:gd name="connsiteX46" fmla="*/ 3962400 w 4458789"/>
                    <a:gd name="connsiteY46" fmla="*/ 1419497 h 6470468"/>
                    <a:gd name="connsiteX47" fmla="*/ 4458789 w 4458789"/>
                    <a:gd name="connsiteY47" fmla="*/ 374468 h 6470468"/>
                    <a:gd name="connsiteX48" fmla="*/ 4415246 w 4458789"/>
                    <a:gd name="connsiteY48" fmla="*/ 0 h 6470468"/>
                    <a:gd name="connsiteX49" fmla="*/ 17418 w 4458789"/>
                    <a:gd name="connsiteY49" fmla="*/ 17417 h 6470468"/>
                    <a:gd name="connsiteX50" fmla="*/ 0 w 4458789"/>
                    <a:gd name="connsiteY50"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57675 w 4458789"/>
                    <a:gd name="connsiteY20" fmla="*/ 2829515 h 6470468"/>
                    <a:gd name="connsiteX21" fmla="*/ 1394597 w 4458789"/>
                    <a:gd name="connsiteY21" fmla="*/ 2863759 h 6470468"/>
                    <a:gd name="connsiteX22" fmla="*/ 1550172 w 4458789"/>
                    <a:gd name="connsiteY22" fmla="*/ 2790734 h 6470468"/>
                    <a:gd name="connsiteX23" fmla="*/ 1952218 w 4458789"/>
                    <a:gd name="connsiteY23" fmla="*/ 2602275 h 6470468"/>
                    <a:gd name="connsiteX24" fmla="*/ 2020072 w 4458789"/>
                    <a:gd name="connsiteY24" fmla="*/ 2662147 h 6470468"/>
                    <a:gd name="connsiteX25" fmla="*/ 2089922 w 4458789"/>
                    <a:gd name="connsiteY25" fmla="*/ 2678022 h 6470468"/>
                    <a:gd name="connsiteX26" fmla="*/ 2164579 w 4458789"/>
                    <a:gd name="connsiteY26" fmla="*/ 2690902 h 6470468"/>
                    <a:gd name="connsiteX27" fmla="*/ 2115322 w 4458789"/>
                    <a:gd name="connsiteY27" fmla="*/ 2820897 h 6470468"/>
                    <a:gd name="connsiteX28" fmla="*/ 2011680 w 4458789"/>
                    <a:gd name="connsiteY28" fmla="*/ 2934788 h 6470468"/>
                    <a:gd name="connsiteX29" fmla="*/ 2194560 w 4458789"/>
                    <a:gd name="connsiteY29" fmla="*/ 3082834 h 6470468"/>
                    <a:gd name="connsiteX30" fmla="*/ 2394858 w 4458789"/>
                    <a:gd name="connsiteY30" fmla="*/ 3117668 h 6470468"/>
                    <a:gd name="connsiteX31" fmla="*/ 2377440 w 4458789"/>
                    <a:gd name="connsiteY31" fmla="*/ 3335383 h 6470468"/>
                    <a:gd name="connsiteX32" fmla="*/ 2377440 w 4458789"/>
                    <a:gd name="connsiteY32" fmla="*/ 3335383 h 6470468"/>
                    <a:gd name="connsiteX33" fmla="*/ 2333898 w 4458789"/>
                    <a:gd name="connsiteY33" fmla="*/ 3640183 h 6470468"/>
                    <a:gd name="connsiteX34" fmla="*/ 2290355 w 4458789"/>
                    <a:gd name="connsiteY34" fmla="*/ 3875314 h 6470468"/>
                    <a:gd name="connsiteX35" fmla="*/ 2595155 w 4458789"/>
                    <a:gd name="connsiteY35" fmla="*/ 3857897 h 6470468"/>
                    <a:gd name="connsiteX36" fmla="*/ 2891246 w 4458789"/>
                    <a:gd name="connsiteY36" fmla="*/ 3744685 h 6470468"/>
                    <a:gd name="connsiteX37" fmla="*/ 2891155 w 4458789"/>
                    <a:gd name="connsiteY37" fmla="*/ 3215186 h 6470468"/>
                    <a:gd name="connsiteX38" fmla="*/ 2772547 w 4458789"/>
                    <a:gd name="connsiteY38" fmla="*/ 3039972 h 6470468"/>
                    <a:gd name="connsiteX39" fmla="*/ 2704284 w 4458789"/>
                    <a:gd name="connsiteY39" fmla="*/ 2897097 h 6470468"/>
                    <a:gd name="connsiteX40" fmla="*/ 2508069 w 4458789"/>
                    <a:gd name="connsiteY40" fmla="*/ 2717074 h 6470468"/>
                    <a:gd name="connsiteX41" fmla="*/ 2638698 w 4458789"/>
                    <a:gd name="connsiteY41" fmla="*/ 2577737 h 6470468"/>
                    <a:gd name="connsiteX42" fmla="*/ 2978332 w 4458789"/>
                    <a:gd name="connsiteY42" fmla="*/ 2333897 h 6470468"/>
                    <a:gd name="connsiteX43" fmla="*/ 2987040 w 4458789"/>
                    <a:gd name="connsiteY43" fmla="*/ 2159725 h 6470468"/>
                    <a:gd name="connsiteX44" fmla="*/ 3344092 w 4458789"/>
                    <a:gd name="connsiteY44" fmla="*/ 1672045 h 6470468"/>
                    <a:gd name="connsiteX45" fmla="*/ 3544389 w 4458789"/>
                    <a:gd name="connsiteY45" fmla="*/ 1863634 h 6470468"/>
                    <a:gd name="connsiteX46" fmla="*/ 3962400 w 4458789"/>
                    <a:gd name="connsiteY46" fmla="*/ 1419497 h 6470468"/>
                    <a:gd name="connsiteX47" fmla="*/ 4458789 w 4458789"/>
                    <a:gd name="connsiteY47" fmla="*/ 374468 h 6470468"/>
                    <a:gd name="connsiteX48" fmla="*/ 4415246 w 4458789"/>
                    <a:gd name="connsiteY48" fmla="*/ 0 h 6470468"/>
                    <a:gd name="connsiteX49" fmla="*/ 17418 w 4458789"/>
                    <a:gd name="connsiteY49" fmla="*/ 17417 h 6470468"/>
                    <a:gd name="connsiteX50" fmla="*/ 0 w 4458789"/>
                    <a:gd name="connsiteY50"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57675 w 4458789"/>
                    <a:gd name="connsiteY20" fmla="*/ 2829515 h 6470468"/>
                    <a:gd name="connsiteX21" fmla="*/ 1394597 w 4458789"/>
                    <a:gd name="connsiteY21" fmla="*/ 2863759 h 6470468"/>
                    <a:gd name="connsiteX22" fmla="*/ 1550172 w 4458789"/>
                    <a:gd name="connsiteY22" fmla="*/ 2790734 h 6470468"/>
                    <a:gd name="connsiteX23" fmla="*/ 1651772 w 4458789"/>
                    <a:gd name="connsiteY23" fmla="*/ 2703422 h 6470468"/>
                    <a:gd name="connsiteX24" fmla="*/ 1952218 w 4458789"/>
                    <a:gd name="connsiteY24" fmla="*/ 2602275 h 6470468"/>
                    <a:gd name="connsiteX25" fmla="*/ 2020072 w 4458789"/>
                    <a:gd name="connsiteY25" fmla="*/ 2662147 h 6470468"/>
                    <a:gd name="connsiteX26" fmla="*/ 2089922 w 4458789"/>
                    <a:gd name="connsiteY26" fmla="*/ 2678022 h 6470468"/>
                    <a:gd name="connsiteX27" fmla="*/ 2164579 w 4458789"/>
                    <a:gd name="connsiteY27" fmla="*/ 2690902 h 6470468"/>
                    <a:gd name="connsiteX28" fmla="*/ 2115322 w 4458789"/>
                    <a:gd name="connsiteY28" fmla="*/ 2820897 h 6470468"/>
                    <a:gd name="connsiteX29" fmla="*/ 2011680 w 4458789"/>
                    <a:gd name="connsiteY29" fmla="*/ 2934788 h 6470468"/>
                    <a:gd name="connsiteX30" fmla="*/ 2194560 w 4458789"/>
                    <a:gd name="connsiteY30" fmla="*/ 3082834 h 6470468"/>
                    <a:gd name="connsiteX31" fmla="*/ 2394858 w 4458789"/>
                    <a:gd name="connsiteY31" fmla="*/ 3117668 h 6470468"/>
                    <a:gd name="connsiteX32" fmla="*/ 2377440 w 4458789"/>
                    <a:gd name="connsiteY32" fmla="*/ 3335383 h 6470468"/>
                    <a:gd name="connsiteX33" fmla="*/ 2377440 w 4458789"/>
                    <a:gd name="connsiteY33" fmla="*/ 3335383 h 6470468"/>
                    <a:gd name="connsiteX34" fmla="*/ 2333898 w 4458789"/>
                    <a:gd name="connsiteY34" fmla="*/ 3640183 h 6470468"/>
                    <a:gd name="connsiteX35" fmla="*/ 2290355 w 4458789"/>
                    <a:gd name="connsiteY35" fmla="*/ 3875314 h 6470468"/>
                    <a:gd name="connsiteX36" fmla="*/ 2595155 w 4458789"/>
                    <a:gd name="connsiteY36" fmla="*/ 3857897 h 6470468"/>
                    <a:gd name="connsiteX37" fmla="*/ 2891246 w 4458789"/>
                    <a:gd name="connsiteY37" fmla="*/ 3744685 h 6470468"/>
                    <a:gd name="connsiteX38" fmla="*/ 2891155 w 4458789"/>
                    <a:gd name="connsiteY38" fmla="*/ 3215186 h 6470468"/>
                    <a:gd name="connsiteX39" fmla="*/ 2772547 w 4458789"/>
                    <a:gd name="connsiteY39" fmla="*/ 3039972 h 6470468"/>
                    <a:gd name="connsiteX40" fmla="*/ 2704284 w 4458789"/>
                    <a:gd name="connsiteY40" fmla="*/ 2897097 h 6470468"/>
                    <a:gd name="connsiteX41" fmla="*/ 2508069 w 4458789"/>
                    <a:gd name="connsiteY41" fmla="*/ 2717074 h 6470468"/>
                    <a:gd name="connsiteX42" fmla="*/ 2638698 w 4458789"/>
                    <a:gd name="connsiteY42" fmla="*/ 2577737 h 6470468"/>
                    <a:gd name="connsiteX43" fmla="*/ 2978332 w 4458789"/>
                    <a:gd name="connsiteY43" fmla="*/ 2333897 h 6470468"/>
                    <a:gd name="connsiteX44" fmla="*/ 2987040 w 4458789"/>
                    <a:gd name="connsiteY44" fmla="*/ 2159725 h 6470468"/>
                    <a:gd name="connsiteX45" fmla="*/ 3344092 w 4458789"/>
                    <a:gd name="connsiteY45" fmla="*/ 1672045 h 6470468"/>
                    <a:gd name="connsiteX46" fmla="*/ 3544389 w 4458789"/>
                    <a:gd name="connsiteY46" fmla="*/ 1863634 h 6470468"/>
                    <a:gd name="connsiteX47" fmla="*/ 3962400 w 4458789"/>
                    <a:gd name="connsiteY47" fmla="*/ 1419497 h 6470468"/>
                    <a:gd name="connsiteX48" fmla="*/ 4458789 w 4458789"/>
                    <a:gd name="connsiteY48" fmla="*/ 374468 h 6470468"/>
                    <a:gd name="connsiteX49" fmla="*/ 4415246 w 4458789"/>
                    <a:gd name="connsiteY49" fmla="*/ 0 h 6470468"/>
                    <a:gd name="connsiteX50" fmla="*/ 17418 w 4458789"/>
                    <a:gd name="connsiteY50" fmla="*/ 17417 h 6470468"/>
                    <a:gd name="connsiteX51" fmla="*/ 0 w 4458789"/>
                    <a:gd name="connsiteY51"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57675 w 4458789"/>
                    <a:gd name="connsiteY20" fmla="*/ 2829515 h 6470468"/>
                    <a:gd name="connsiteX21" fmla="*/ 1394597 w 4458789"/>
                    <a:gd name="connsiteY21" fmla="*/ 2863759 h 6470468"/>
                    <a:gd name="connsiteX22" fmla="*/ 1550172 w 4458789"/>
                    <a:gd name="connsiteY22" fmla="*/ 2790734 h 6470468"/>
                    <a:gd name="connsiteX23" fmla="*/ 1651772 w 4458789"/>
                    <a:gd name="connsiteY23" fmla="*/ 2703422 h 6470468"/>
                    <a:gd name="connsiteX24" fmla="*/ 1908947 w 4458789"/>
                    <a:gd name="connsiteY24" fmla="*/ 2627222 h 6470468"/>
                    <a:gd name="connsiteX25" fmla="*/ 1952218 w 4458789"/>
                    <a:gd name="connsiteY25" fmla="*/ 2602275 h 6470468"/>
                    <a:gd name="connsiteX26" fmla="*/ 2020072 w 4458789"/>
                    <a:gd name="connsiteY26" fmla="*/ 2662147 h 6470468"/>
                    <a:gd name="connsiteX27" fmla="*/ 2089922 w 4458789"/>
                    <a:gd name="connsiteY27" fmla="*/ 2678022 h 6470468"/>
                    <a:gd name="connsiteX28" fmla="*/ 2164579 w 4458789"/>
                    <a:gd name="connsiteY28" fmla="*/ 2690902 h 6470468"/>
                    <a:gd name="connsiteX29" fmla="*/ 2115322 w 4458789"/>
                    <a:gd name="connsiteY29" fmla="*/ 2820897 h 6470468"/>
                    <a:gd name="connsiteX30" fmla="*/ 2011680 w 4458789"/>
                    <a:gd name="connsiteY30" fmla="*/ 2934788 h 6470468"/>
                    <a:gd name="connsiteX31" fmla="*/ 2194560 w 4458789"/>
                    <a:gd name="connsiteY31" fmla="*/ 3082834 h 6470468"/>
                    <a:gd name="connsiteX32" fmla="*/ 2394858 w 4458789"/>
                    <a:gd name="connsiteY32" fmla="*/ 3117668 h 6470468"/>
                    <a:gd name="connsiteX33" fmla="*/ 2377440 w 4458789"/>
                    <a:gd name="connsiteY33" fmla="*/ 3335383 h 6470468"/>
                    <a:gd name="connsiteX34" fmla="*/ 2377440 w 4458789"/>
                    <a:gd name="connsiteY34" fmla="*/ 3335383 h 6470468"/>
                    <a:gd name="connsiteX35" fmla="*/ 2333898 w 4458789"/>
                    <a:gd name="connsiteY35" fmla="*/ 3640183 h 6470468"/>
                    <a:gd name="connsiteX36" fmla="*/ 2290355 w 4458789"/>
                    <a:gd name="connsiteY36" fmla="*/ 3875314 h 6470468"/>
                    <a:gd name="connsiteX37" fmla="*/ 2595155 w 4458789"/>
                    <a:gd name="connsiteY37" fmla="*/ 3857897 h 6470468"/>
                    <a:gd name="connsiteX38" fmla="*/ 2891246 w 4458789"/>
                    <a:gd name="connsiteY38" fmla="*/ 3744685 h 6470468"/>
                    <a:gd name="connsiteX39" fmla="*/ 2891155 w 4458789"/>
                    <a:gd name="connsiteY39" fmla="*/ 3215186 h 6470468"/>
                    <a:gd name="connsiteX40" fmla="*/ 2772547 w 4458789"/>
                    <a:gd name="connsiteY40" fmla="*/ 3039972 h 6470468"/>
                    <a:gd name="connsiteX41" fmla="*/ 2704284 w 4458789"/>
                    <a:gd name="connsiteY41" fmla="*/ 2897097 h 6470468"/>
                    <a:gd name="connsiteX42" fmla="*/ 2508069 w 4458789"/>
                    <a:gd name="connsiteY42" fmla="*/ 2717074 h 6470468"/>
                    <a:gd name="connsiteX43" fmla="*/ 2638698 w 4458789"/>
                    <a:gd name="connsiteY43" fmla="*/ 2577737 h 6470468"/>
                    <a:gd name="connsiteX44" fmla="*/ 2978332 w 4458789"/>
                    <a:gd name="connsiteY44" fmla="*/ 2333897 h 6470468"/>
                    <a:gd name="connsiteX45" fmla="*/ 2987040 w 4458789"/>
                    <a:gd name="connsiteY45" fmla="*/ 2159725 h 6470468"/>
                    <a:gd name="connsiteX46" fmla="*/ 3344092 w 4458789"/>
                    <a:gd name="connsiteY46" fmla="*/ 1672045 h 6470468"/>
                    <a:gd name="connsiteX47" fmla="*/ 3544389 w 4458789"/>
                    <a:gd name="connsiteY47" fmla="*/ 1863634 h 6470468"/>
                    <a:gd name="connsiteX48" fmla="*/ 3962400 w 4458789"/>
                    <a:gd name="connsiteY48" fmla="*/ 1419497 h 6470468"/>
                    <a:gd name="connsiteX49" fmla="*/ 4458789 w 4458789"/>
                    <a:gd name="connsiteY49" fmla="*/ 374468 h 6470468"/>
                    <a:gd name="connsiteX50" fmla="*/ 4415246 w 4458789"/>
                    <a:gd name="connsiteY50" fmla="*/ 0 h 6470468"/>
                    <a:gd name="connsiteX51" fmla="*/ 17418 w 4458789"/>
                    <a:gd name="connsiteY51" fmla="*/ 17417 h 6470468"/>
                    <a:gd name="connsiteX52" fmla="*/ 0 w 4458789"/>
                    <a:gd name="connsiteY52"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357675 w 4458789"/>
                    <a:gd name="connsiteY20" fmla="*/ 2829515 h 6470468"/>
                    <a:gd name="connsiteX21" fmla="*/ 1394597 w 4458789"/>
                    <a:gd name="connsiteY21" fmla="*/ 2863759 h 6470468"/>
                    <a:gd name="connsiteX22" fmla="*/ 1550172 w 4458789"/>
                    <a:gd name="connsiteY22" fmla="*/ 2790734 h 6470468"/>
                    <a:gd name="connsiteX23" fmla="*/ 1651772 w 4458789"/>
                    <a:gd name="connsiteY23" fmla="*/ 2703422 h 6470468"/>
                    <a:gd name="connsiteX24" fmla="*/ 1810522 w 4458789"/>
                    <a:gd name="connsiteY24" fmla="*/ 2636747 h 6470468"/>
                    <a:gd name="connsiteX25" fmla="*/ 1908947 w 4458789"/>
                    <a:gd name="connsiteY25" fmla="*/ 2627222 h 6470468"/>
                    <a:gd name="connsiteX26" fmla="*/ 1952218 w 4458789"/>
                    <a:gd name="connsiteY26" fmla="*/ 2602275 h 6470468"/>
                    <a:gd name="connsiteX27" fmla="*/ 2020072 w 4458789"/>
                    <a:gd name="connsiteY27" fmla="*/ 2662147 h 6470468"/>
                    <a:gd name="connsiteX28" fmla="*/ 2089922 w 4458789"/>
                    <a:gd name="connsiteY28" fmla="*/ 2678022 h 6470468"/>
                    <a:gd name="connsiteX29" fmla="*/ 2164579 w 4458789"/>
                    <a:gd name="connsiteY29" fmla="*/ 2690902 h 6470468"/>
                    <a:gd name="connsiteX30" fmla="*/ 2115322 w 4458789"/>
                    <a:gd name="connsiteY30" fmla="*/ 2820897 h 6470468"/>
                    <a:gd name="connsiteX31" fmla="*/ 2011680 w 4458789"/>
                    <a:gd name="connsiteY31" fmla="*/ 2934788 h 6470468"/>
                    <a:gd name="connsiteX32" fmla="*/ 2194560 w 4458789"/>
                    <a:gd name="connsiteY32" fmla="*/ 3082834 h 6470468"/>
                    <a:gd name="connsiteX33" fmla="*/ 2394858 w 4458789"/>
                    <a:gd name="connsiteY33" fmla="*/ 3117668 h 6470468"/>
                    <a:gd name="connsiteX34" fmla="*/ 2377440 w 4458789"/>
                    <a:gd name="connsiteY34" fmla="*/ 3335383 h 6470468"/>
                    <a:gd name="connsiteX35" fmla="*/ 2377440 w 4458789"/>
                    <a:gd name="connsiteY35" fmla="*/ 3335383 h 6470468"/>
                    <a:gd name="connsiteX36" fmla="*/ 2333898 w 4458789"/>
                    <a:gd name="connsiteY36" fmla="*/ 3640183 h 6470468"/>
                    <a:gd name="connsiteX37" fmla="*/ 2290355 w 4458789"/>
                    <a:gd name="connsiteY37" fmla="*/ 3875314 h 6470468"/>
                    <a:gd name="connsiteX38" fmla="*/ 2595155 w 4458789"/>
                    <a:gd name="connsiteY38" fmla="*/ 3857897 h 6470468"/>
                    <a:gd name="connsiteX39" fmla="*/ 2891246 w 4458789"/>
                    <a:gd name="connsiteY39" fmla="*/ 3744685 h 6470468"/>
                    <a:gd name="connsiteX40" fmla="*/ 2891155 w 4458789"/>
                    <a:gd name="connsiteY40" fmla="*/ 3215186 h 6470468"/>
                    <a:gd name="connsiteX41" fmla="*/ 2772547 w 4458789"/>
                    <a:gd name="connsiteY41" fmla="*/ 3039972 h 6470468"/>
                    <a:gd name="connsiteX42" fmla="*/ 2704284 w 4458789"/>
                    <a:gd name="connsiteY42" fmla="*/ 2897097 h 6470468"/>
                    <a:gd name="connsiteX43" fmla="*/ 2508069 w 4458789"/>
                    <a:gd name="connsiteY43" fmla="*/ 2717074 h 6470468"/>
                    <a:gd name="connsiteX44" fmla="*/ 2638698 w 4458789"/>
                    <a:gd name="connsiteY44" fmla="*/ 2577737 h 6470468"/>
                    <a:gd name="connsiteX45" fmla="*/ 2978332 w 4458789"/>
                    <a:gd name="connsiteY45" fmla="*/ 2333897 h 6470468"/>
                    <a:gd name="connsiteX46" fmla="*/ 2987040 w 4458789"/>
                    <a:gd name="connsiteY46" fmla="*/ 2159725 h 6470468"/>
                    <a:gd name="connsiteX47" fmla="*/ 3344092 w 4458789"/>
                    <a:gd name="connsiteY47" fmla="*/ 1672045 h 6470468"/>
                    <a:gd name="connsiteX48" fmla="*/ 3544389 w 4458789"/>
                    <a:gd name="connsiteY48" fmla="*/ 1863634 h 6470468"/>
                    <a:gd name="connsiteX49" fmla="*/ 3962400 w 4458789"/>
                    <a:gd name="connsiteY49" fmla="*/ 1419497 h 6470468"/>
                    <a:gd name="connsiteX50" fmla="*/ 4458789 w 4458789"/>
                    <a:gd name="connsiteY50" fmla="*/ 374468 h 6470468"/>
                    <a:gd name="connsiteX51" fmla="*/ 4415246 w 4458789"/>
                    <a:gd name="connsiteY51" fmla="*/ 0 h 6470468"/>
                    <a:gd name="connsiteX52" fmla="*/ 17418 w 4458789"/>
                    <a:gd name="connsiteY52" fmla="*/ 17417 h 6470468"/>
                    <a:gd name="connsiteX53" fmla="*/ 0 w 4458789"/>
                    <a:gd name="connsiteY53"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506583 w 4458789"/>
                    <a:gd name="connsiteY19" fmla="*/ 2673531 h 6470468"/>
                    <a:gd name="connsiteX20" fmla="*/ 1448572 w 4458789"/>
                    <a:gd name="connsiteY20" fmla="*/ 2774859 h 6470468"/>
                    <a:gd name="connsiteX21" fmla="*/ 1357675 w 4458789"/>
                    <a:gd name="connsiteY21" fmla="*/ 2829515 h 6470468"/>
                    <a:gd name="connsiteX22" fmla="*/ 1394597 w 4458789"/>
                    <a:gd name="connsiteY22" fmla="*/ 2863759 h 6470468"/>
                    <a:gd name="connsiteX23" fmla="*/ 1550172 w 4458789"/>
                    <a:gd name="connsiteY23" fmla="*/ 2790734 h 6470468"/>
                    <a:gd name="connsiteX24" fmla="*/ 1651772 w 4458789"/>
                    <a:gd name="connsiteY24" fmla="*/ 2703422 h 6470468"/>
                    <a:gd name="connsiteX25" fmla="*/ 1810522 w 4458789"/>
                    <a:gd name="connsiteY25" fmla="*/ 2636747 h 6470468"/>
                    <a:gd name="connsiteX26" fmla="*/ 1908947 w 4458789"/>
                    <a:gd name="connsiteY26" fmla="*/ 2627222 h 6470468"/>
                    <a:gd name="connsiteX27" fmla="*/ 1952218 w 4458789"/>
                    <a:gd name="connsiteY27" fmla="*/ 2602275 h 6470468"/>
                    <a:gd name="connsiteX28" fmla="*/ 2020072 w 4458789"/>
                    <a:gd name="connsiteY28" fmla="*/ 2662147 h 6470468"/>
                    <a:gd name="connsiteX29" fmla="*/ 2089922 w 4458789"/>
                    <a:gd name="connsiteY29" fmla="*/ 2678022 h 6470468"/>
                    <a:gd name="connsiteX30" fmla="*/ 2164579 w 4458789"/>
                    <a:gd name="connsiteY30" fmla="*/ 2690902 h 6470468"/>
                    <a:gd name="connsiteX31" fmla="*/ 2115322 w 4458789"/>
                    <a:gd name="connsiteY31" fmla="*/ 2820897 h 6470468"/>
                    <a:gd name="connsiteX32" fmla="*/ 2011680 w 4458789"/>
                    <a:gd name="connsiteY32" fmla="*/ 2934788 h 6470468"/>
                    <a:gd name="connsiteX33" fmla="*/ 2194560 w 4458789"/>
                    <a:gd name="connsiteY33" fmla="*/ 3082834 h 6470468"/>
                    <a:gd name="connsiteX34" fmla="*/ 2394858 w 4458789"/>
                    <a:gd name="connsiteY34" fmla="*/ 3117668 h 6470468"/>
                    <a:gd name="connsiteX35" fmla="*/ 2377440 w 4458789"/>
                    <a:gd name="connsiteY35" fmla="*/ 3335383 h 6470468"/>
                    <a:gd name="connsiteX36" fmla="*/ 2377440 w 4458789"/>
                    <a:gd name="connsiteY36" fmla="*/ 3335383 h 6470468"/>
                    <a:gd name="connsiteX37" fmla="*/ 2333898 w 4458789"/>
                    <a:gd name="connsiteY37" fmla="*/ 3640183 h 6470468"/>
                    <a:gd name="connsiteX38" fmla="*/ 2290355 w 4458789"/>
                    <a:gd name="connsiteY38" fmla="*/ 3875314 h 6470468"/>
                    <a:gd name="connsiteX39" fmla="*/ 2595155 w 4458789"/>
                    <a:gd name="connsiteY39" fmla="*/ 3857897 h 6470468"/>
                    <a:gd name="connsiteX40" fmla="*/ 2891246 w 4458789"/>
                    <a:gd name="connsiteY40" fmla="*/ 3744685 h 6470468"/>
                    <a:gd name="connsiteX41" fmla="*/ 2891155 w 4458789"/>
                    <a:gd name="connsiteY41" fmla="*/ 3215186 h 6470468"/>
                    <a:gd name="connsiteX42" fmla="*/ 2772547 w 4458789"/>
                    <a:gd name="connsiteY42" fmla="*/ 3039972 h 6470468"/>
                    <a:gd name="connsiteX43" fmla="*/ 2704284 w 4458789"/>
                    <a:gd name="connsiteY43" fmla="*/ 2897097 h 6470468"/>
                    <a:gd name="connsiteX44" fmla="*/ 2508069 w 4458789"/>
                    <a:gd name="connsiteY44" fmla="*/ 2717074 h 6470468"/>
                    <a:gd name="connsiteX45" fmla="*/ 2638698 w 4458789"/>
                    <a:gd name="connsiteY45" fmla="*/ 2577737 h 6470468"/>
                    <a:gd name="connsiteX46" fmla="*/ 2978332 w 4458789"/>
                    <a:gd name="connsiteY46" fmla="*/ 2333897 h 6470468"/>
                    <a:gd name="connsiteX47" fmla="*/ 2987040 w 4458789"/>
                    <a:gd name="connsiteY47" fmla="*/ 2159725 h 6470468"/>
                    <a:gd name="connsiteX48" fmla="*/ 3344092 w 4458789"/>
                    <a:gd name="connsiteY48" fmla="*/ 1672045 h 6470468"/>
                    <a:gd name="connsiteX49" fmla="*/ 3544389 w 4458789"/>
                    <a:gd name="connsiteY49" fmla="*/ 1863634 h 6470468"/>
                    <a:gd name="connsiteX50" fmla="*/ 3962400 w 4458789"/>
                    <a:gd name="connsiteY50" fmla="*/ 1419497 h 6470468"/>
                    <a:gd name="connsiteX51" fmla="*/ 4458789 w 4458789"/>
                    <a:gd name="connsiteY51" fmla="*/ 374468 h 6470468"/>
                    <a:gd name="connsiteX52" fmla="*/ 4415246 w 4458789"/>
                    <a:gd name="connsiteY52" fmla="*/ 0 h 6470468"/>
                    <a:gd name="connsiteX53" fmla="*/ 17418 w 4458789"/>
                    <a:gd name="connsiteY53" fmla="*/ 17417 h 6470468"/>
                    <a:gd name="connsiteX54" fmla="*/ 0 w 4458789"/>
                    <a:gd name="connsiteY54"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404983 w 4458789"/>
                    <a:gd name="connsiteY19" fmla="*/ 2708456 h 6470468"/>
                    <a:gd name="connsiteX20" fmla="*/ 1448572 w 4458789"/>
                    <a:gd name="connsiteY20" fmla="*/ 2774859 h 6470468"/>
                    <a:gd name="connsiteX21" fmla="*/ 1357675 w 4458789"/>
                    <a:gd name="connsiteY21" fmla="*/ 2829515 h 6470468"/>
                    <a:gd name="connsiteX22" fmla="*/ 1394597 w 4458789"/>
                    <a:gd name="connsiteY22" fmla="*/ 2863759 h 6470468"/>
                    <a:gd name="connsiteX23" fmla="*/ 1550172 w 4458789"/>
                    <a:gd name="connsiteY23" fmla="*/ 2790734 h 6470468"/>
                    <a:gd name="connsiteX24" fmla="*/ 1651772 w 4458789"/>
                    <a:gd name="connsiteY24" fmla="*/ 2703422 h 6470468"/>
                    <a:gd name="connsiteX25" fmla="*/ 1810522 w 4458789"/>
                    <a:gd name="connsiteY25" fmla="*/ 2636747 h 6470468"/>
                    <a:gd name="connsiteX26" fmla="*/ 1908947 w 4458789"/>
                    <a:gd name="connsiteY26" fmla="*/ 2627222 h 6470468"/>
                    <a:gd name="connsiteX27" fmla="*/ 1952218 w 4458789"/>
                    <a:gd name="connsiteY27" fmla="*/ 2602275 h 6470468"/>
                    <a:gd name="connsiteX28" fmla="*/ 2020072 w 4458789"/>
                    <a:gd name="connsiteY28" fmla="*/ 2662147 h 6470468"/>
                    <a:gd name="connsiteX29" fmla="*/ 2089922 w 4458789"/>
                    <a:gd name="connsiteY29" fmla="*/ 2678022 h 6470468"/>
                    <a:gd name="connsiteX30" fmla="*/ 2164579 w 4458789"/>
                    <a:gd name="connsiteY30" fmla="*/ 2690902 h 6470468"/>
                    <a:gd name="connsiteX31" fmla="*/ 2115322 w 4458789"/>
                    <a:gd name="connsiteY31" fmla="*/ 2820897 h 6470468"/>
                    <a:gd name="connsiteX32" fmla="*/ 2011680 w 4458789"/>
                    <a:gd name="connsiteY32" fmla="*/ 2934788 h 6470468"/>
                    <a:gd name="connsiteX33" fmla="*/ 2194560 w 4458789"/>
                    <a:gd name="connsiteY33" fmla="*/ 3082834 h 6470468"/>
                    <a:gd name="connsiteX34" fmla="*/ 2394858 w 4458789"/>
                    <a:gd name="connsiteY34" fmla="*/ 3117668 h 6470468"/>
                    <a:gd name="connsiteX35" fmla="*/ 2377440 w 4458789"/>
                    <a:gd name="connsiteY35" fmla="*/ 3335383 h 6470468"/>
                    <a:gd name="connsiteX36" fmla="*/ 2377440 w 4458789"/>
                    <a:gd name="connsiteY36" fmla="*/ 3335383 h 6470468"/>
                    <a:gd name="connsiteX37" fmla="*/ 2333898 w 4458789"/>
                    <a:gd name="connsiteY37" fmla="*/ 3640183 h 6470468"/>
                    <a:gd name="connsiteX38" fmla="*/ 2290355 w 4458789"/>
                    <a:gd name="connsiteY38" fmla="*/ 3875314 h 6470468"/>
                    <a:gd name="connsiteX39" fmla="*/ 2595155 w 4458789"/>
                    <a:gd name="connsiteY39" fmla="*/ 3857897 h 6470468"/>
                    <a:gd name="connsiteX40" fmla="*/ 2891246 w 4458789"/>
                    <a:gd name="connsiteY40" fmla="*/ 3744685 h 6470468"/>
                    <a:gd name="connsiteX41" fmla="*/ 2891155 w 4458789"/>
                    <a:gd name="connsiteY41" fmla="*/ 3215186 h 6470468"/>
                    <a:gd name="connsiteX42" fmla="*/ 2772547 w 4458789"/>
                    <a:gd name="connsiteY42" fmla="*/ 3039972 h 6470468"/>
                    <a:gd name="connsiteX43" fmla="*/ 2704284 w 4458789"/>
                    <a:gd name="connsiteY43" fmla="*/ 2897097 h 6470468"/>
                    <a:gd name="connsiteX44" fmla="*/ 2508069 w 4458789"/>
                    <a:gd name="connsiteY44" fmla="*/ 2717074 h 6470468"/>
                    <a:gd name="connsiteX45" fmla="*/ 2638698 w 4458789"/>
                    <a:gd name="connsiteY45" fmla="*/ 2577737 h 6470468"/>
                    <a:gd name="connsiteX46" fmla="*/ 2978332 w 4458789"/>
                    <a:gd name="connsiteY46" fmla="*/ 2333897 h 6470468"/>
                    <a:gd name="connsiteX47" fmla="*/ 2987040 w 4458789"/>
                    <a:gd name="connsiteY47" fmla="*/ 2159725 h 6470468"/>
                    <a:gd name="connsiteX48" fmla="*/ 3344092 w 4458789"/>
                    <a:gd name="connsiteY48" fmla="*/ 1672045 h 6470468"/>
                    <a:gd name="connsiteX49" fmla="*/ 3544389 w 4458789"/>
                    <a:gd name="connsiteY49" fmla="*/ 1863634 h 6470468"/>
                    <a:gd name="connsiteX50" fmla="*/ 3962400 w 4458789"/>
                    <a:gd name="connsiteY50" fmla="*/ 1419497 h 6470468"/>
                    <a:gd name="connsiteX51" fmla="*/ 4458789 w 4458789"/>
                    <a:gd name="connsiteY51" fmla="*/ 374468 h 6470468"/>
                    <a:gd name="connsiteX52" fmla="*/ 4415246 w 4458789"/>
                    <a:gd name="connsiteY52" fmla="*/ 0 h 6470468"/>
                    <a:gd name="connsiteX53" fmla="*/ 17418 w 4458789"/>
                    <a:gd name="connsiteY53" fmla="*/ 17417 h 6470468"/>
                    <a:gd name="connsiteX54" fmla="*/ 0 w 4458789"/>
                    <a:gd name="connsiteY54"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393372 w 4458789"/>
                    <a:gd name="connsiteY18" fmla="*/ 2647405 h 6470468"/>
                    <a:gd name="connsiteX19" fmla="*/ 1404983 w 4458789"/>
                    <a:gd name="connsiteY19" fmla="*/ 2708456 h 6470468"/>
                    <a:gd name="connsiteX20" fmla="*/ 1454922 w 4458789"/>
                    <a:gd name="connsiteY20" fmla="*/ 2736759 h 6470468"/>
                    <a:gd name="connsiteX21" fmla="*/ 1448572 w 4458789"/>
                    <a:gd name="connsiteY21" fmla="*/ 2774859 h 6470468"/>
                    <a:gd name="connsiteX22" fmla="*/ 1357675 w 4458789"/>
                    <a:gd name="connsiteY22" fmla="*/ 2829515 h 6470468"/>
                    <a:gd name="connsiteX23" fmla="*/ 1394597 w 4458789"/>
                    <a:gd name="connsiteY23" fmla="*/ 2863759 h 6470468"/>
                    <a:gd name="connsiteX24" fmla="*/ 1550172 w 4458789"/>
                    <a:gd name="connsiteY24" fmla="*/ 2790734 h 6470468"/>
                    <a:gd name="connsiteX25" fmla="*/ 1651772 w 4458789"/>
                    <a:gd name="connsiteY25" fmla="*/ 2703422 h 6470468"/>
                    <a:gd name="connsiteX26" fmla="*/ 1810522 w 4458789"/>
                    <a:gd name="connsiteY26" fmla="*/ 2636747 h 6470468"/>
                    <a:gd name="connsiteX27" fmla="*/ 1908947 w 4458789"/>
                    <a:gd name="connsiteY27" fmla="*/ 2627222 h 6470468"/>
                    <a:gd name="connsiteX28" fmla="*/ 1952218 w 4458789"/>
                    <a:gd name="connsiteY28" fmla="*/ 2602275 h 6470468"/>
                    <a:gd name="connsiteX29" fmla="*/ 2020072 w 4458789"/>
                    <a:gd name="connsiteY29" fmla="*/ 2662147 h 6470468"/>
                    <a:gd name="connsiteX30" fmla="*/ 2089922 w 4458789"/>
                    <a:gd name="connsiteY30" fmla="*/ 2678022 h 6470468"/>
                    <a:gd name="connsiteX31" fmla="*/ 2164579 w 4458789"/>
                    <a:gd name="connsiteY31" fmla="*/ 2690902 h 6470468"/>
                    <a:gd name="connsiteX32" fmla="*/ 2115322 w 4458789"/>
                    <a:gd name="connsiteY32" fmla="*/ 2820897 h 6470468"/>
                    <a:gd name="connsiteX33" fmla="*/ 2011680 w 4458789"/>
                    <a:gd name="connsiteY33" fmla="*/ 2934788 h 6470468"/>
                    <a:gd name="connsiteX34" fmla="*/ 2194560 w 4458789"/>
                    <a:gd name="connsiteY34" fmla="*/ 3082834 h 6470468"/>
                    <a:gd name="connsiteX35" fmla="*/ 2394858 w 4458789"/>
                    <a:gd name="connsiteY35" fmla="*/ 3117668 h 6470468"/>
                    <a:gd name="connsiteX36" fmla="*/ 2377440 w 4458789"/>
                    <a:gd name="connsiteY36" fmla="*/ 3335383 h 6470468"/>
                    <a:gd name="connsiteX37" fmla="*/ 2377440 w 4458789"/>
                    <a:gd name="connsiteY37" fmla="*/ 3335383 h 6470468"/>
                    <a:gd name="connsiteX38" fmla="*/ 2333898 w 4458789"/>
                    <a:gd name="connsiteY38" fmla="*/ 3640183 h 6470468"/>
                    <a:gd name="connsiteX39" fmla="*/ 2290355 w 4458789"/>
                    <a:gd name="connsiteY39" fmla="*/ 3875314 h 6470468"/>
                    <a:gd name="connsiteX40" fmla="*/ 2595155 w 4458789"/>
                    <a:gd name="connsiteY40" fmla="*/ 3857897 h 6470468"/>
                    <a:gd name="connsiteX41" fmla="*/ 2891246 w 4458789"/>
                    <a:gd name="connsiteY41" fmla="*/ 3744685 h 6470468"/>
                    <a:gd name="connsiteX42" fmla="*/ 2891155 w 4458789"/>
                    <a:gd name="connsiteY42" fmla="*/ 3215186 h 6470468"/>
                    <a:gd name="connsiteX43" fmla="*/ 2772547 w 4458789"/>
                    <a:gd name="connsiteY43" fmla="*/ 3039972 h 6470468"/>
                    <a:gd name="connsiteX44" fmla="*/ 2704284 w 4458789"/>
                    <a:gd name="connsiteY44" fmla="*/ 2897097 h 6470468"/>
                    <a:gd name="connsiteX45" fmla="*/ 2508069 w 4458789"/>
                    <a:gd name="connsiteY45" fmla="*/ 2717074 h 6470468"/>
                    <a:gd name="connsiteX46" fmla="*/ 2638698 w 4458789"/>
                    <a:gd name="connsiteY46" fmla="*/ 2577737 h 6470468"/>
                    <a:gd name="connsiteX47" fmla="*/ 2978332 w 4458789"/>
                    <a:gd name="connsiteY47" fmla="*/ 2333897 h 6470468"/>
                    <a:gd name="connsiteX48" fmla="*/ 2987040 w 4458789"/>
                    <a:gd name="connsiteY48" fmla="*/ 2159725 h 6470468"/>
                    <a:gd name="connsiteX49" fmla="*/ 3344092 w 4458789"/>
                    <a:gd name="connsiteY49" fmla="*/ 1672045 h 6470468"/>
                    <a:gd name="connsiteX50" fmla="*/ 3544389 w 4458789"/>
                    <a:gd name="connsiteY50" fmla="*/ 1863634 h 6470468"/>
                    <a:gd name="connsiteX51" fmla="*/ 3962400 w 4458789"/>
                    <a:gd name="connsiteY51" fmla="*/ 1419497 h 6470468"/>
                    <a:gd name="connsiteX52" fmla="*/ 4458789 w 4458789"/>
                    <a:gd name="connsiteY52" fmla="*/ 374468 h 6470468"/>
                    <a:gd name="connsiteX53" fmla="*/ 4415246 w 4458789"/>
                    <a:gd name="connsiteY53" fmla="*/ 0 h 6470468"/>
                    <a:gd name="connsiteX54" fmla="*/ 17418 w 4458789"/>
                    <a:gd name="connsiteY54" fmla="*/ 17417 h 6470468"/>
                    <a:gd name="connsiteX55" fmla="*/ 0 w 4458789"/>
                    <a:gd name="connsiteY55"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419498 w 4458789"/>
                    <a:gd name="connsiteY17" fmla="*/ 2551611 h 6470468"/>
                    <a:gd name="connsiteX18" fmla="*/ 1431109 w 4458789"/>
                    <a:gd name="connsiteY18" fmla="*/ 2627222 h 6470468"/>
                    <a:gd name="connsiteX19" fmla="*/ 1393372 w 4458789"/>
                    <a:gd name="connsiteY19" fmla="*/ 2647405 h 6470468"/>
                    <a:gd name="connsiteX20" fmla="*/ 1404983 w 4458789"/>
                    <a:gd name="connsiteY20" fmla="*/ 2708456 h 6470468"/>
                    <a:gd name="connsiteX21" fmla="*/ 1454922 w 4458789"/>
                    <a:gd name="connsiteY21" fmla="*/ 2736759 h 6470468"/>
                    <a:gd name="connsiteX22" fmla="*/ 1448572 w 4458789"/>
                    <a:gd name="connsiteY22" fmla="*/ 2774859 h 6470468"/>
                    <a:gd name="connsiteX23" fmla="*/ 1357675 w 4458789"/>
                    <a:gd name="connsiteY23" fmla="*/ 2829515 h 6470468"/>
                    <a:gd name="connsiteX24" fmla="*/ 1394597 w 4458789"/>
                    <a:gd name="connsiteY24" fmla="*/ 2863759 h 6470468"/>
                    <a:gd name="connsiteX25" fmla="*/ 1550172 w 4458789"/>
                    <a:gd name="connsiteY25" fmla="*/ 2790734 h 6470468"/>
                    <a:gd name="connsiteX26" fmla="*/ 1651772 w 4458789"/>
                    <a:gd name="connsiteY26" fmla="*/ 2703422 h 6470468"/>
                    <a:gd name="connsiteX27" fmla="*/ 1810522 w 4458789"/>
                    <a:gd name="connsiteY27" fmla="*/ 2636747 h 6470468"/>
                    <a:gd name="connsiteX28" fmla="*/ 1908947 w 4458789"/>
                    <a:gd name="connsiteY28" fmla="*/ 2627222 h 6470468"/>
                    <a:gd name="connsiteX29" fmla="*/ 1952218 w 4458789"/>
                    <a:gd name="connsiteY29" fmla="*/ 2602275 h 6470468"/>
                    <a:gd name="connsiteX30" fmla="*/ 2020072 w 4458789"/>
                    <a:gd name="connsiteY30" fmla="*/ 2662147 h 6470468"/>
                    <a:gd name="connsiteX31" fmla="*/ 2089922 w 4458789"/>
                    <a:gd name="connsiteY31" fmla="*/ 2678022 h 6470468"/>
                    <a:gd name="connsiteX32" fmla="*/ 2164579 w 4458789"/>
                    <a:gd name="connsiteY32" fmla="*/ 2690902 h 6470468"/>
                    <a:gd name="connsiteX33" fmla="*/ 2115322 w 4458789"/>
                    <a:gd name="connsiteY33" fmla="*/ 2820897 h 6470468"/>
                    <a:gd name="connsiteX34" fmla="*/ 2011680 w 4458789"/>
                    <a:gd name="connsiteY34" fmla="*/ 2934788 h 6470468"/>
                    <a:gd name="connsiteX35" fmla="*/ 2194560 w 4458789"/>
                    <a:gd name="connsiteY35" fmla="*/ 3082834 h 6470468"/>
                    <a:gd name="connsiteX36" fmla="*/ 2394858 w 4458789"/>
                    <a:gd name="connsiteY36" fmla="*/ 3117668 h 6470468"/>
                    <a:gd name="connsiteX37" fmla="*/ 2377440 w 4458789"/>
                    <a:gd name="connsiteY37" fmla="*/ 3335383 h 6470468"/>
                    <a:gd name="connsiteX38" fmla="*/ 2377440 w 4458789"/>
                    <a:gd name="connsiteY38" fmla="*/ 3335383 h 6470468"/>
                    <a:gd name="connsiteX39" fmla="*/ 2333898 w 4458789"/>
                    <a:gd name="connsiteY39" fmla="*/ 3640183 h 6470468"/>
                    <a:gd name="connsiteX40" fmla="*/ 2290355 w 4458789"/>
                    <a:gd name="connsiteY40" fmla="*/ 3875314 h 6470468"/>
                    <a:gd name="connsiteX41" fmla="*/ 2595155 w 4458789"/>
                    <a:gd name="connsiteY41" fmla="*/ 3857897 h 6470468"/>
                    <a:gd name="connsiteX42" fmla="*/ 2891246 w 4458789"/>
                    <a:gd name="connsiteY42" fmla="*/ 3744685 h 6470468"/>
                    <a:gd name="connsiteX43" fmla="*/ 2891155 w 4458789"/>
                    <a:gd name="connsiteY43" fmla="*/ 3215186 h 6470468"/>
                    <a:gd name="connsiteX44" fmla="*/ 2772547 w 4458789"/>
                    <a:gd name="connsiteY44" fmla="*/ 3039972 h 6470468"/>
                    <a:gd name="connsiteX45" fmla="*/ 2704284 w 4458789"/>
                    <a:gd name="connsiteY45" fmla="*/ 2897097 h 6470468"/>
                    <a:gd name="connsiteX46" fmla="*/ 2508069 w 4458789"/>
                    <a:gd name="connsiteY46" fmla="*/ 2717074 h 6470468"/>
                    <a:gd name="connsiteX47" fmla="*/ 2638698 w 4458789"/>
                    <a:gd name="connsiteY47" fmla="*/ 2577737 h 6470468"/>
                    <a:gd name="connsiteX48" fmla="*/ 2978332 w 4458789"/>
                    <a:gd name="connsiteY48" fmla="*/ 2333897 h 6470468"/>
                    <a:gd name="connsiteX49" fmla="*/ 2987040 w 4458789"/>
                    <a:gd name="connsiteY49" fmla="*/ 2159725 h 6470468"/>
                    <a:gd name="connsiteX50" fmla="*/ 3344092 w 4458789"/>
                    <a:gd name="connsiteY50" fmla="*/ 1672045 h 6470468"/>
                    <a:gd name="connsiteX51" fmla="*/ 3544389 w 4458789"/>
                    <a:gd name="connsiteY51" fmla="*/ 1863634 h 6470468"/>
                    <a:gd name="connsiteX52" fmla="*/ 3962400 w 4458789"/>
                    <a:gd name="connsiteY52" fmla="*/ 1419497 h 6470468"/>
                    <a:gd name="connsiteX53" fmla="*/ 4458789 w 4458789"/>
                    <a:gd name="connsiteY53" fmla="*/ 374468 h 6470468"/>
                    <a:gd name="connsiteX54" fmla="*/ 4415246 w 4458789"/>
                    <a:gd name="connsiteY54" fmla="*/ 0 h 6470468"/>
                    <a:gd name="connsiteX55" fmla="*/ 17418 w 4458789"/>
                    <a:gd name="connsiteY55" fmla="*/ 17417 h 6470468"/>
                    <a:gd name="connsiteX56" fmla="*/ 0 w 4458789"/>
                    <a:gd name="connsiteY56"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97875 w 4458789"/>
                    <a:gd name="connsiteY16" fmla="*/ 2299063 h 6470468"/>
                    <a:gd name="connsiteX17" fmla="*/ 1584598 w 4458789"/>
                    <a:gd name="connsiteY17" fmla="*/ 2464298 h 6470468"/>
                    <a:gd name="connsiteX18" fmla="*/ 1431109 w 4458789"/>
                    <a:gd name="connsiteY18" fmla="*/ 2627222 h 6470468"/>
                    <a:gd name="connsiteX19" fmla="*/ 1393372 w 4458789"/>
                    <a:gd name="connsiteY19" fmla="*/ 2647405 h 6470468"/>
                    <a:gd name="connsiteX20" fmla="*/ 1404983 w 4458789"/>
                    <a:gd name="connsiteY20" fmla="*/ 2708456 h 6470468"/>
                    <a:gd name="connsiteX21" fmla="*/ 1454922 w 4458789"/>
                    <a:gd name="connsiteY21" fmla="*/ 2736759 h 6470468"/>
                    <a:gd name="connsiteX22" fmla="*/ 1448572 w 4458789"/>
                    <a:gd name="connsiteY22" fmla="*/ 2774859 h 6470468"/>
                    <a:gd name="connsiteX23" fmla="*/ 1357675 w 4458789"/>
                    <a:gd name="connsiteY23" fmla="*/ 2829515 h 6470468"/>
                    <a:gd name="connsiteX24" fmla="*/ 1394597 w 4458789"/>
                    <a:gd name="connsiteY24" fmla="*/ 2863759 h 6470468"/>
                    <a:gd name="connsiteX25" fmla="*/ 1550172 w 4458789"/>
                    <a:gd name="connsiteY25" fmla="*/ 2790734 h 6470468"/>
                    <a:gd name="connsiteX26" fmla="*/ 1651772 w 4458789"/>
                    <a:gd name="connsiteY26" fmla="*/ 2703422 h 6470468"/>
                    <a:gd name="connsiteX27" fmla="*/ 1810522 w 4458789"/>
                    <a:gd name="connsiteY27" fmla="*/ 2636747 h 6470468"/>
                    <a:gd name="connsiteX28" fmla="*/ 1908947 w 4458789"/>
                    <a:gd name="connsiteY28" fmla="*/ 2627222 h 6470468"/>
                    <a:gd name="connsiteX29" fmla="*/ 1952218 w 4458789"/>
                    <a:gd name="connsiteY29" fmla="*/ 2602275 h 6470468"/>
                    <a:gd name="connsiteX30" fmla="*/ 2020072 w 4458789"/>
                    <a:gd name="connsiteY30" fmla="*/ 2662147 h 6470468"/>
                    <a:gd name="connsiteX31" fmla="*/ 2089922 w 4458789"/>
                    <a:gd name="connsiteY31" fmla="*/ 2678022 h 6470468"/>
                    <a:gd name="connsiteX32" fmla="*/ 2164579 w 4458789"/>
                    <a:gd name="connsiteY32" fmla="*/ 2690902 h 6470468"/>
                    <a:gd name="connsiteX33" fmla="*/ 2115322 w 4458789"/>
                    <a:gd name="connsiteY33" fmla="*/ 2820897 h 6470468"/>
                    <a:gd name="connsiteX34" fmla="*/ 2011680 w 4458789"/>
                    <a:gd name="connsiteY34" fmla="*/ 2934788 h 6470468"/>
                    <a:gd name="connsiteX35" fmla="*/ 2194560 w 4458789"/>
                    <a:gd name="connsiteY35" fmla="*/ 3082834 h 6470468"/>
                    <a:gd name="connsiteX36" fmla="*/ 2394858 w 4458789"/>
                    <a:gd name="connsiteY36" fmla="*/ 3117668 h 6470468"/>
                    <a:gd name="connsiteX37" fmla="*/ 2377440 w 4458789"/>
                    <a:gd name="connsiteY37" fmla="*/ 3335383 h 6470468"/>
                    <a:gd name="connsiteX38" fmla="*/ 2377440 w 4458789"/>
                    <a:gd name="connsiteY38" fmla="*/ 3335383 h 6470468"/>
                    <a:gd name="connsiteX39" fmla="*/ 2333898 w 4458789"/>
                    <a:gd name="connsiteY39" fmla="*/ 3640183 h 6470468"/>
                    <a:gd name="connsiteX40" fmla="*/ 2290355 w 4458789"/>
                    <a:gd name="connsiteY40" fmla="*/ 3875314 h 6470468"/>
                    <a:gd name="connsiteX41" fmla="*/ 2595155 w 4458789"/>
                    <a:gd name="connsiteY41" fmla="*/ 3857897 h 6470468"/>
                    <a:gd name="connsiteX42" fmla="*/ 2891246 w 4458789"/>
                    <a:gd name="connsiteY42" fmla="*/ 3744685 h 6470468"/>
                    <a:gd name="connsiteX43" fmla="*/ 2891155 w 4458789"/>
                    <a:gd name="connsiteY43" fmla="*/ 3215186 h 6470468"/>
                    <a:gd name="connsiteX44" fmla="*/ 2772547 w 4458789"/>
                    <a:gd name="connsiteY44" fmla="*/ 3039972 h 6470468"/>
                    <a:gd name="connsiteX45" fmla="*/ 2704284 w 4458789"/>
                    <a:gd name="connsiteY45" fmla="*/ 2897097 h 6470468"/>
                    <a:gd name="connsiteX46" fmla="*/ 2508069 w 4458789"/>
                    <a:gd name="connsiteY46" fmla="*/ 2717074 h 6470468"/>
                    <a:gd name="connsiteX47" fmla="*/ 2638698 w 4458789"/>
                    <a:gd name="connsiteY47" fmla="*/ 2577737 h 6470468"/>
                    <a:gd name="connsiteX48" fmla="*/ 2978332 w 4458789"/>
                    <a:gd name="connsiteY48" fmla="*/ 2333897 h 6470468"/>
                    <a:gd name="connsiteX49" fmla="*/ 2987040 w 4458789"/>
                    <a:gd name="connsiteY49" fmla="*/ 2159725 h 6470468"/>
                    <a:gd name="connsiteX50" fmla="*/ 3344092 w 4458789"/>
                    <a:gd name="connsiteY50" fmla="*/ 1672045 h 6470468"/>
                    <a:gd name="connsiteX51" fmla="*/ 3544389 w 4458789"/>
                    <a:gd name="connsiteY51" fmla="*/ 1863634 h 6470468"/>
                    <a:gd name="connsiteX52" fmla="*/ 3962400 w 4458789"/>
                    <a:gd name="connsiteY52" fmla="*/ 1419497 h 6470468"/>
                    <a:gd name="connsiteX53" fmla="*/ 4458789 w 4458789"/>
                    <a:gd name="connsiteY53" fmla="*/ 374468 h 6470468"/>
                    <a:gd name="connsiteX54" fmla="*/ 4415246 w 4458789"/>
                    <a:gd name="connsiteY54" fmla="*/ 0 h 6470468"/>
                    <a:gd name="connsiteX55" fmla="*/ 17418 w 4458789"/>
                    <a:gd name="connsiteY55" fmla="*/ 17417 h 6470468"/>
                    <a:gd name="connsiteX56" fmla="*/ 0 w 4458789"/>
                    <a:gd name="connsiteY56"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518512 w 4458789"/>
                    <a:gd name="connsiteY16" fmla="*/ 2368913 h 6470468"/>
                    <a:gd name="connsiteX17" fmla="*/ 1584598 w 4458789"/>
                    <a:gd name="connsiteY17" fmla="*/ 2464298 h 6470468"/>
                    <a:gd name="connsiteX18" fmla="*/ 1431109 w 4458789"/>
                    <a:gd name="connsiteY18" fmla="*/ 2627222 h 6470468"/>
                    <a:gd name="connsiteX19" fmla="*/ 1393372 w 4458789"/>
                    <a:gd name="connsiteY19" fmla="*/ 2647405 h 6470468"/>
                    <a:gd name="connsiteX20" fmla="*/ 1404983 w 4458789"/>
                    <a:gd name="connsiteY20" fmla="*/ 2708456 h 6470468"/>
                    <a:gd name="connsiteX21" fmla="*/ 1454922 w 4458789"/>
                    <a:gd name="connsiteY21" fmla="*/ 2736759 h 6470468"/>
                    <a:gd name="connsiteX22" fmla="*/ 1448572 w 4458789"/>
                    <a:gd name="connsiteY22" fmla="*/ 2774859 h 6470468"/>
                    <a:gd name="connsiteX23" fmla="*/ 1357675 w 4458789"/>
                    <a:gd name="connsiteY23" fmla="*/ 2829515 h 6470468"/>
                    <a:gd name="connsiteX24" fmla="*/ 1394597 w 4458789"/>
                    <a:gd name="connsiteY24" fmla="*/ 2863759 h 6470468"/>
                    <a:gd name="connsiteX25" fmla="*/ 1550172 w 4458789"/>
                    <a:gd name="connsiteY25" fmla="*/ 2790734 h 6470468"/>
                    <a:gd name="connsiteX26" fmla="*/ 1651772 w 4458789"/>
                    <a:gd name="connsiteY26" fmla="*/ 2703422 h 6470468"/>
                    <a:gd name="connsiteX27" fmla="*/ 1810522 w 4458789"/>
                    <a:gd name="connsiteY27" fmla="*/ 2636747 h 6470468"/>
                    <a:gd name="connsiteX28" fmla="*/ 1908947 w 4458789"/>
                    <a:gd name="connsiteY28" fmla="*/ 2627222 h 6470468"/>
                    <a:gd name="connsiteX29" fmla="*/ 1952218 w 4458789"/>
                    <a:gd name="connsiteY29" fmla="*/ 2602275 h 6470468"/>
                    <a:gd name="connsiteX30" fmla="*/ 2020072 w 4458789"/>
                    <a:gd name="connsiteY30" fmla="*/ 2662147 h 6470468"/>
                    <a:gd name="connsiteX31" fmla="*/ 2089922 w 4458789"/>
                    <a:gd name="connsiteY31" fmla="*/ 2678022 h 6470468"/>
                    <a:gd name="connsiteX32" fmla="*/ 2164579 w 4458789"/>
                    <a:gd name="connsiteY32" fmla="*/ 2690902 h 6470468"/>
                    <a:gd name="connsiteX33" fmla="*/ 2115322 w 4458789"/>
                    <a:gd name="connsiteY33" fmla="*/ 2820897 h 6470468"/>
                    <a:gd name="connsiteX34" fmla="*/ 2011680 w 4458789"/>
                    <a:gd name="connsiteY34" fmla="*/ 2934788 h 6470468"/>
                    <a:gd name="connsiteX35" fmla="*/ 2194560 w 4458789"/>
                    <a:gd name="connsiteY35" fmla="*/ 3082834 h 6470468"/>
                    <a:gd name="connsiteX36" fmla="*/ 2394858 w 4458789"/>
                    <a:gd name="connsiteY36" fmla="*/ 3117668 h 6470468"/>
                    <a:gd name="connsiteX37" fmla="*/ 2377440 w 4458789"/>
                    <a:gd name="connsiteY37" fmla="*/ 3335383 h 6470468"/>
                    <a:gd name="connsiteX38" fmla="*/ 2377440 w 4458789"/>
                    <a:gd name="connsiteY38" fmla="*/ 3335383 h 6470468"/>
                    <a:gd name="connsiteX39" fmla="*/ 2333898 w 4458789"/>
                    <a:gd name="connsiteY39" fmla="*/ 3640183 h 6470468"/>
                    <a:gd name="connsiteX40" fmla="*/ 2290355 w 4458789"/>
                    <a:gd name="connsiteY40" fmla="*/ 3875314 h 6470468"/>
                    <a:gd name="connsiteX41" fmla="*/ 2595155 w 4458789"/>
                    <a:gd name="connsiteY41" fmla="*/ 3857897 h 6470468"/>
                    <a:gd name="connsiteX42" fmla="*/ 2891246 w 4458789"/>
                    <a:gd name="connsiteY42" fmla="*/ 3744685 h 6470468"/>
                    <a:gd name="connsiteX43" fmla="*/ 2891155 w 4458789"/>
                    <a:gd name="connsiteY43" fmla="*/ 3215186 h 6470468"/>
                    <a:gd name="connsiteX44" fmla="*/ 2772547 w 4458789"/>
                    <a:gd name="connsiteY44" fmla="*/ 3039972 h 6470468"/>
                    <a:gd name="connsiteX45" fmla="*/ 2704284 w 4458789"/>
                    <a:gd name="connsiteY45" fmla="*/ 2897097 h 6470468"/>
                    <a:gd name="connsiteX46" fmla="*/ 2508069 w 4458789"/>
                    <a:gd name="connsiteY46" fmla="*/ 2717074 h 6470468"/>
                    <a:gd name="connsiteX47" fmla="*/ 2638698 w 4458789"/>
                    <a:gd name="connsiteY47" fmla="*/ 2577737 h 6470468"/>
                    <a:gd name="connsiteX48" fmla="*/ 2978332 w 4458789"/>
                    <a:gd name="connsiteY48" fmla="*/ 2333897 h 6470468"/>
                    <a:gd name="connsiteX49" fmla="*/ 2987040 w 4458789"/>
                    <a:gd name="connsiteY49" fmla="*/ 2159725 h 6470468"/>
                    <a:gd name="connsiteX50" fmla="*/ 3344092 w 4458789"/>
                    <a:gd name="connsiteY50" fmla="*/ 1672045 h 6470468"/>
                    <a:gd name="connsiteX51" fmla="*/ 3544389 w 4458789"/>
                    <a:gd name="connsiteY51" fmla="*/ 1863634 h 6470468"/>
                    <a:gd name="connsiteX52" fmla="*/ 3962400 w 4458789"/>
                    <a:gd name="connsiteY52" fmla="*/ 1419497 h 6470468"/>
                    <a:gd name="connsiteX53" fmla="*/ 4458789 w 4458789"/>
                    <a:gd name="connsiteY53" fmla="*/ 374468 h 6470468"/>
                    <a:gd name="connsiteX54" fmla="*/ 4415246 w 4458789"/>
                    <a:gd name="connsiteY54" fmla="*/ 0 h 6470468"/>
                    <a:gd name="connsiteX55" fmla="*/ 17418 w 4458789"/>
                    <a:gd name="connsiteY55" fmla="*/ 17417 h 6470468"/>
                    <a:gd name="connsiteX56" fmla="*/ 0 w 4458789"/>
                    <a:gd name="connsiteY56"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404122 w 4458789"/>
                    <a:gd name="connsiteY16" fmla="*/ 2358934 h 6470468"/>
                    <a:gd name="connsiteX17" fmla="*/ 1518512 w 4458789"/>
                    <a:gd name="connsiteY17" fmla="*/ 2368913 h 6470468"/>
                    <a:gd name="connsiteX18" fmla="*/ 1584598 w 4458789"/>
                    <a:gd name="connsiteY18" fmla="*/ 2464298 h 6470468"/>
                    <a:gd name="connsiteX19" fmla="*/ 1431109 w 4458789"/>
                    <a:gd name="connsiteY19" fmla="*/ 2627222 h 6470468"/>
                    <a:gd name="connsiteX20" fmla="*/ 1393372 w 4458789"/>
                    <a:gd name="connsiteY20" fmla="*/ 2647405 h 6470468"/>
                    <a:gd name="connsiteX21" fmla="*/ 1404983 w 4458789"/>
                    <a:gd name="connsiteY21" fmla="*/ 2708456 h 6470468"/>
                    <a:gd name="connsiteX22" fmla="*/ 1454922 w 4458789"/>
                    <a:gd name="connsiteY22" fmla="*/ 2736759 h 6470468"/>
                    <a:gd name="connsiteX23" fmla="*/ 1448572 w 4458789"/>
                    <a:gd name="connsiteY23" fmla="*/ 2774859 h 6470468"/>
                    <a:gd name="connsiteX24" fmla="*/ 1357675 w 4458789"/>
                    <a:gd name="connsiteY24" fmla="*/ 2829515 h 6470468"/>
                    <a:gd name="connsiteX25" fmla="*/ 1394597 w 4458789"/>
                    <a:gd name="connsiteY25" fmla="*/ 2863759 h 6470468"/>
                    <a:gd name="connsiteX26" fmla="*/ 1550172 w 4458789"/>
                    <a:gd name="connsiteY26" fmla="*/ 2790734 h 6470468"/>
                    <a:gd name="connsiteX27" fmla="*/ 1651772 w 4458789"/>
                    <a:gd name="connsiteY27" fmla="*/ 2703422 h 6470468"/>
                    <a:gd name="connsiteX28" fmla="*/ 1810522 w 4458789"/>
                    <a:gd name="connsiteY28" fmla="*/ 2636747 h 6470468"/>
                    <a:gd name="connsiteX29" fmla="*/ 1908947 w 4458789"/>
                    <a:gd name="connsiteY29" fmla="*/ 2627222 h 6470468"/>
                    <a:gd name="connsiteX30" fmla="*/ 1952218 w 4458789"/>
                    <a:gd name="connsiteY30" fmla="*/ 2602275 h 6470468"/>
                    <a:gd name="connsiteX31" fmla="*/ 2020072 w 4458789"/>
                    <a:gd name="connsiteY31" fmla="*/ 2662147 h 6470468"/>
                    <a:gd name="connsiteX32" fmla="*/ 2089922 w 4458789"/>
                    <a:gd name="connsiteY32" fmla="*/ 2678022 h 6470468"/>
                    <a:gd name="connsiteX33" fmla="*/ 2164579 w 4458789"/>
                    <a:gd name="connsiteY33" fmla="*/ 2690902 h 6470468"/>
                    <a:gd name="connsiteX34" fmla="*/ 2115322 w 4458789"/>
                    <a:gd name="connsiteY34" fmla="*/ 2820897 h 6470468"/>
                    <a:gd name="connsiteX35" fmla="*/ 2011680 w 4458789"/>
                    <a:gd name="connsiteY35" fmla="*/ 2934788 h 6470468"/>
                    <a:gd name="connsiteX36" fmla="*/ 2194560 w 4458789"/>
                    <a:gd name="connsiteY36" fmla="*/ 3082834 h 6470468"/>
                    <a:gd name="connsiteX37" fmla="*/ 2394858 w 4458789"/>
                    <a:gd name="connsiteY37" fmla="*/ 3117668 h 6470468"/>
                    <a:gd name="connsiteX38" fmla="*/ 2377440 w 4458789"/>
                    <a:gd name="connsiteY38" fmla="*/ 3335383 h 6470468"/>
                    <a:gd name="connsiteX39" fmla="*/ 2377440 w 4458789"/>
                    <a:gd name="connsiteY39" fmla="*/ 3335383 h 6470468"/>
                    <a:gd name="connsiteX40" fmla="*/ 2333898 w 4458789"/>
                    <a:gd name="connsiteY40" fmla="*/ 3640183 h 6470468"/>
                    <a:gd name="connsiteX41" fmla="*/ 2290355 w 4458789"/>
                    <a:gd name="connsiteY41" fmla="*/ 3875314 h 6470468"/>
                    <a:gd name="connsiteX42" fmla="*/ 2595155 w 4458789"/>
                    <a:gd name="connsiteY42" fmla="*/ 3857897 h 6470468"/>
                    <a:gd name="connsiteX43" fmla="*/ 2891246 w 4458789"/>
                    <a:gd name="connsiteY43" fmla="*/ 3744685 h 6470468"/>
                    <a:gd name="connsiteX44" fmla="*/ 2891155 w 4458789"/>
                    <a:gd name="connsiteY44" fmla="*/ 3215186 h 6470468"/>
                    <a:gd name="connsiteX45" fmla="*/ 2772547 w 4458789"/>
                    <a:gd name="connsiteY45" fmla="*/ 3039972 h 6470468"/>
                    <a:gd name="connsiteX46" fmla="*/ 2704284 w 4458789"/>
                    <a:gd name="connsiteY46" fmla="*/ 2897097 h 6470468"/>
                    <a:gd name="connsiteX47" fmla="*/ 2508069 w 4458789"/>
                    <a:gd name="connsiteY47" fmla="*/ 2717074 h 6470468"/>
                    <a:gd name="connsiteX48" fmla="*/ 2638698 w 4458789"/>
                    <a:gd name="connsiteY48" fmla="*/ 2577737 h 6470468"/>
                    <a:gd name="connsiteX49" fmla="*/ 2978332 w 4458789"/>
                    <a:gd name="connsiteY49" fmla="*/ 2333897 h 6470468"/>
                    <a:gd name="connsiteX50" fmla="*/ 2987040 w 4458789"/>
                    <a:gd name="connsiteY50" fmla="*/ 2159725 h 6470468"/>
                    <a:gd name="connsiteX51" fmla="*/ 3344092 w 4458789"/>
                    <a:gd name="connsiteY51" fmla="*/ 1672045 h 6470468"/>
                    <a:gd name="connsiteX52" fmla="*/ 3544389 w 4458789"/>
                    <a:gd name="connsiteY52" fmla="*/ 1863634 h 6470468"/>
                    <a:gd name="connsiteX53" fmla="*/ 3962400 w 4458789"/>
                    <a:gd name="connsiteY53" fmla="*/ 1419497 h 6470468"/>
                    <a:gd name="connsiteX54" fmla="*/ 4458789 w 4458789"/>
                    <a:gd name="connsiteY54" fmla="*/ 374468 h 6470468"/>
                    <a:gd name="connsiteX55" fmla="*/ 4415246 w 4458789"/>
                    <a:gd name="connsiteY55" fmla="*/ 0 h 6470468"/>
                    <a:gd name="connsiteX56" fmla="*/ 17418 w 4458789"/>
                    <a:gd name="connsiteY56" fmla="*/ 17417 h 6470468"/>
                    <a:gd name="connsiteX57" fmla="*/ 0 w 4458789"/>
                    <a:gd name="connsiteY57"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84366 w 4458789"/>
                    <a:gd name="connsiteY15" fmla="*/ 2516777 h 6470468"/>
                    <a:gd name="connsiteX16" fmla="*/ 1256484 w 4458789"/>
                    <a:gd name="connsiteY16" fmla="*/ 2501809 h 6470468"/>
                    <a:gd name="connsiteX17" fmla="*/ 1404122 w 4458789"/>
                    <a:gd name="connsiteY17" fmla="*/ 2358934 h 6470468"/>
                    <a:gd name="connsiteX18" fmla="*/ 1518512 w 4458789"/>
                    <a:gd name="connsiteY18" fmla="*/ 2368913 h 6470468"/>
                    <a:gd name="connsiteX19" fmla="*/ 1584598 w 4458789"/>
                    <a:gd name="connsiteY19" fmla="*/ 2464298 h 6470468"/>
                    <a:gd name="connsiteX20" fmla="*/ 1431109 w 4458789"/>
                    <a:gd name="connsiteY20" fmla="*/ 2627222 h 6470468"/>
                    <a:gd name="connsiteX21" fmla="*/ 1393372 w 4458789"/>
                    <a:gd name="connsiteY21" fmla="*/ 2647405 h 6470468"/>
                    <a:gd name="connsiteX22" fmla="*/ 1404983 w 4458789"/>
                    <a:gd name="connsiteY22" fmla="*/ 2708456 h 6470468"/>
                    <a:gd name="connsiteX23" fmla="*/ 1454922 w 4458789"/>
                    <a:gd name="connsiteY23" fmla="*/ 2736759 h 6470468"/>
                    <a:gd name="connsiteX24" fmla="*/ 1448572 w 4458789"/>
                    <a:gd name="connsiteY24" fmla="*/ 2774859 h 6470468"/>
                    <a:gd name="connsiteX25" fmla="*/ 1357675 w 4458789"/>
                    <a:gd name="connsiteY25" fmla="*/ 2829515 h 6470468"/>
                    <a:gd name="connsiteX26" fmla="*/ 1394597 w 4458789"/>
                    <a:gd name="connsiteY26" fmla="*/ 2863759 h 6470468"/>
                    <a:gd name="connsiteX27" fmla="*/ 1550172 w 4458789"/>
                    <a:gd name="connsiteY27" fmla="*/ 2790734 h 6470468"/>
                    <a:gd name="connsiteX28" fmla="*/ 1651772 w 4458789"/>
                    <a:gd name="connsiteY28" fmla="*/ 2703422 h 6470468"/>
                    <a:gd name="connsiteX29" fmla="*/ 1810522 w 4458789"/>
                    <a:gd name="connsiteY29" fmla="*/ 2636747 h 6470468"/>
                    <a:gd name="connsiteX30" fmla="*/ 1908947 w 4458789"/>
                    <a:gd name="connsiteY30" fmla="*/ 2627222 h 6470468"/>
                    <a:gd name="connsiteX31" fmla="*/ 1952218 w 4458789"/>
                    <a:gd name="connsiteY31" fmla="*/ 2602275 h 6470468"/>
                    <a:gd name="connsiteX32" fmla="*/ 2020072 w 4458789"/>
                    <a:gd name="connsiteY32" fmla="*/ 2662147 h 6470468"/>
                    <a:gd name="connsiteX33" fmla="*/ 2089922 w 4458789"/>
                    <a:gd name="connsiteY33" fmla="*/ 2678022 h 6470468"/>
                    <a:gd name="connsiteX34" fmla="*/ 2164579 w 4458789"/>
                    <a:gd name="connsiteY34" fmla="*/ 2690902 h 6470468"/>
                    <a:gd name="connsiteX35" fmla="*/ 2115322 w 4458789"/>
                    <a:gd name="connsiteY35" fmla="*/ 2820897 h 6470468"/>
                    <a:gd name="connsiteX36" fmla="*/ 2011680 w 4458789"/>
                    <a:gd name="connsiteY36" fmla="*/ 2934788 h 6470468"/>
                    <a:gd name="connsiteX37" fmla="*/ 2194560 w 4458789"/>
                    <a:gd name="connsiteY37" fmla="*/ 3082834 h 6470468"/>
                    <a:gd name="connsiteX38" fmla="*/ 2394858 w 4458789"/>
                    <a:gd name="connsiteY38" fmla="*/ 3117668 h 6470468"/>
                    <a:gd name="connsiteX39" fmla="*/ 2377440 w 4458789"/>
                    <a:gd name="connsiteY39" fmla="*/ 3335383 h 6470468"/>
                    <a:gd name="connsiteX40" fmla="*/ 2377440 w 4458789"/>
                    <a:gd name="connsiteY40" fmla="*/ 3335383 h 6470468"/>
                    <a:gd name="connsiteX41" fmla="*/ 2333898 w 4458789"/>
                    <a:gd name="connsiteY41" fmla="*/ 3640183 h 6470468"/>
                    <a:gd name="connsiteX42" fmla="*/ 2290355 w 4458789"/>
                    <a:gd name="connsiteY42" fmla="*/ 3875314 h 6470468"/>
                    <a:gd name="connsiteX43" fmla="*/ 2595155 w 4458789"/>
                    <a:gd name="connsiteY43" fmla="*/ 3857897 h 6470468"/>
                    <a:gd name="connsiteX44" fmla="*/ 2891246 w 4458789"/>
                    <a:gd name="connsiteY44" fmla="*/ 3744685 h 6470468"/>
                    <a:gd name="connsiteX45" fmla="*/ 2891155 w 4458789"/>
                    <a:gd name="connsiteY45" fmla="*/ 3215186 h 6470468"/>
                    <a:gd name="connsiteX46" fmla="*/ 2772547 w 4458789"/>
                    <a:gd name="connsiteY46" fmla="*/ 3039972 h 6470468"/>
                    <a:gd name="connsiteX47" fmla="*/ 2704284 w 4458789"/>
                    <a:gd name="connsiteY47" fmla="*/ 2897097 h 6470468"/>
                    <a:gd name="connsiteX48" fmla="*/ 2508069 w 4458789"/>
                    <a:gd name="connsiteY48" fmla="*/ 2717074 h 6470468"/>
                    <a:gd name="connsiteX49" fmla="*/ 2638698 w 4458789"/>
                    <a:gd name="connsiteY49" fmla="*/ 2577737 h 6470468"/>
                    <a:gd name="connsiteX50" fmla="*/ 2978332 w 4458789"/>
                    <a:gd name="connsiteY50" fmla="*/ 2333897 h 6470468"/>
                    <a:gd name="connsiteX51" fmla="*/ 2987040 w 4458789"/>
                    <a:gd name="connsiteY51" fmla="*/ 2159725 h 6470468"/>
                    <a:gd name="connsiteX52" fmla="*/ 3344092 w 4458789"/>
                    <a:gd name="connsiteY52" fmla="*/ 1672045 h 6470468"/>
                    <a:gd name="connsiteX53" fmla="*/ 3544389 w 4458789"/>
                    <a:gd name="connsiteY53" fmla="*/ 1863634 h 6470468"/>
                    <a:gd name="connsiteX54" fmla="*/ 3962400 w 4458789"/>
                    <a:gd name="connsiteY54" fmla="*/ 1419497 h 6470468"/>
                    <a:gd name="connsiteX55" fmla="*/ 4458789 w 4458789"/>
                    <a:gd name="connsiteY55" fmla="*/ 374468 h 6470468"/>
                    <a:gd name="connsiteX56" fmla="*/ 4415246 w 4458789"/>
                    <a:gd name="connsiteY56" fmla="*/ 0 h 6470468"/>
                    <a:gd name="connsiteX57" fmla="*/ 17418 w 4458789"/>
                    <a:gd name="connsiteY57" fmla="*/ 17417 h 6470468"/>
                    <a:gd name="connsiteX58" fmla="*/ 0 w 4458789"/>
                    <a:gd name="connsiteY58"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679269 w 4458789"/>
                    <a:gd name="connsiteY13" fmla="*/ 2804160 h 6470468"/>
                    <a:gd name="connsiteX14" fmla="*/ 940526 w 4458789"/>
                    <a:gd name="connsiteY14" fmla="*/ 2725783 h 6470468"/>
                    <a:gd name="connsiteX15" fmla="*/ 1174841 w 4458789"/>
                    <a:gd name="connsiteY15" fmla="*/ 2532652 h 6470468"/>
                    <a:gd name="connsiteX16" fmla="*/ 1256484 w 4458789"/>
                    <a:gd name="connsiteY16" fmla="*/ 2501809 h 6470468"/>
                    <a:gd name="connsiteX17" fmla="*/ 1404122 w 4458789"/>
                    <a:gd name="connsiteY17" fmla="*/ 2358934 h 6470468"/>
                    <a:gd name="connsiteX18" fmla="*/ 1518512 w 4458789"/>
                    <a:gd name="connsiteY18" fmla="*/ 2368913 h 6470468"/>
                    <a:gd name="connsiteX19" fmla="*/ 1584598 w 4458789"/>
                    <a:gd name="connsiteY19" fmla="*/ 2464298 h 6470468"/>
                    <a:gd name="connsiteX20" fmla="*/ 1431109 w 4458789"/>
                    <a:gd name="connsiteY20" fmla="*/ 2627222 h 6470468"/>
                    <a:gd name="connsiteX21" fmla="*/ 1393372 w 4458789"/>
                    <a:gd name="connsiteY21" fmla="*/ 2647405 h 6470468"/>
                    <a:gd name="connsiteX22" fmla="*/ 1404983 w 4458789"/>
                    <a:gd name="connsiteY22" fmla="*/ 2708456 h 6470468"/>
                    <a:gd name="connsiteX23" fmla="*/ 1454922 w 4458789"/>
                    <a:gd name="connsiteY23" fmla="*/ 2736759 h 6470468"/>
                    <a:gd name="connsiteX24" fmla="*/ 1448572 w 4458789"/>
                    <a:gd name="connsiteY24" fmla="*/ 2774859 h 6470468"/>
                    <a:gd name="connsiteX25" fmla="*/ 1357675 w 4458789"/>
                    <a:gd name="connsiteY25" fmla="*/ 2829515 h 6470468"/>
                    <a:gd name="connsiteX26" fmla="*/ 1394597 w 4458789"/>
                    <a:gd name="connsiteY26" fmla="*/ 2863759 h 6470468"/>
                    <a:gd name="connsiteX27" fmla="*/ 1550172 w 4458789"/>
                    <a:gd name="connsiteY27" fmla="*/ 2790734 h 6470468"/>
                    <a:gd name="connsiteX28" fmla="*/ 1651772 w 4458789"/>
                    <a:gd name="connsiteY28" fmla="*/ 2703422 h 6470468"/>
                    <a:gd name="connsiteX29" fmla="*/ 1810522 w 4458789"/>
                    <a:gd name="connsiteY29" fmla="*/ 2636747 h 6470468"/>
                    <a:gd name="connsiteX30" fmla="*/ 1908947 w 4458789"/>
                    <a:gd name="connsiteY30" fmla="*/ 2627222 h 6470468"/>
                    <a:gd name="connsiteX31" fmla="*/ 1952218 w 4458789"/>
                    <a:gd name="connsiteY31" fmla="*/ 2602275 h 6470468"/>
                    <a:gd name="connsiteX32" fmla="*/ 2020072 w 4458789"/>
                    <a:gd name="connsiteY32" fmla="*/ 2662147 h 6470468"/>
                    <a:gd name="connsiteX33" fmla="*/ 2089922 w 4458789"/>
                    <a:gd name="connsiteY33" fmla="*/ 2678022 h 6470468"/>
                    <a:gd name="connsiteX34" fmla="*/ 2164579 w 4458789"/>
                    <a:gd name="connsiteY34" fmla="*/ 2690902 h 6470468"/>
                    <a:gd name="connsiteX35" fmla="*/ 2115322 w 4458789"/>
                    <a:gd name="connsiteY35" fmla="*/ 2820897 h 6470468"/>
                    <a:gd name="connsiteX36" fmla="*/ 2011680 w 4458789"/>
                    <a:gd name="connsiteY36" fmla="*/ 2934788 h 6470468"/>
                    <a:gd name="connsiteX37" fmla="*/ 2194560 w 4458789"/>
                    <a:gd name="connsiteY37" fmla="*/ 3082834 h 6470468"/>
                    <a:gd name="connsiteX38" fmla="*/ 2394858 w 4458789"/>
                    <a:gd name="connsiteY38" fmla="*/ 3117668 h 6470468"/>
                    <a:gd name="connsiteX39" fmla="*/ 2377440 w 4458789"/>
                    <a:gd name="connsiteY39" fmla="*/ 3335383 h 6470468"/>
                    <a:gd name="connsiteX40" fmla="*/ 2377440 w 4458789"/>
                    <a:gd name="connsiteY40" fmla="*/ 3335383 h 6470468"/>
                    <a:gd name="connsiteX41" fmla="*/ 2333898 w 4458789"/>
                    <a:gd name="connsiteY41" fmla="*/ 3640183 h 6470468"/>
                    <a:gd name="connsiteX42" fmla="*/ 2290355 w 4458789"/>
                    <a:gd name="connsiteY42" fmla="*/ 3875314 h 6470468"/>
                    <a:gd name="connsiteX43" fmla="*/ 2595155 w 4458789"/>
                    <a:gd name="connsiteY43" fmla="*/ 3857897 h 6470468"/>
                    <a:gd name="connsiteX44" fmla="*/ 2891246 w 4458789"/>
                    <a:gd name="connsiteY44" fmla="*/ 3744685 h 6470468"/>
                    <a:gd name="connsiteX45" fmla="*/ 2891155 w 4458789"/>
                    <a:gd name="connsiteY45" fmla="*/ 3215186 h 6470468"/>
                    <a:gd name="connsiteX46" fmla="*/ 2772547 w 4458789"/>
                    <a:gd name="connsiteY46" fmla="*/ 3039972 h 6470468"/>
                    <a:gd name="connsiteX47" fmla="*/ 2704284 w 4458789"/>
                    <a:gd name="connsiteY47" fmla="*/ 2897097 h 6470468"/>
                    <a:gd name="connsiteX48" fmla="*/ 2508069 w 4458789"/>
                    <a:gd name="connsiteY48" fmla="*/ 2717074 h 6470468"/>
                    <a:gd name="connsiteX49" fmla="*/ 2638698 w 4458789"/>
                    <a:gd name="connsiteY49" fmla="*/ 2577737 h 6470468"/>
                    <a:gd name="connsiteX50" fmla="*/ 2978332 w 4458789"/>
                    <a:gd name="connsiteY50" fmla="*/ 2333897 h 6470468"/>
                    <a:gd name="connsiteX51" fmla="*/ 2987040 w 4458789"/>
                    <a:gd name="connsiteY51" fmla="*/ 2159725 h 6470468"/>
                    <a:gd name="connsiteX52" fmla="*/ 3344092 w 4458789"/>
                    <a:gd name="connsiteY52" fmla="*/ 1672045 h 6470468"/>
                    <a:gd name="connsiteX53" fmla="*/ 3544389 w 4458789"/>
                    <a:gd name="connsiteY53" fmla="*/ 1863634 h 6470468"/>
                    <a:gd name="connsiteX54" fmla="*/ 3962400 w 4458789"/>
                    <a:gd name="connsiteY54" fmla="*/ 1419497 h 6470468"/>
                    <a:gd name="connsiteX55" fmla="*/ 4458789 w 4458789"/>
                    <a:gd name="connsiteY55" fmla="*/ 374468 h 6470468"/>
                    <a:gd name="connsiteX56" fmla="*/ 4415246 w 4458789"/>
                    <a:gd name="connsiteY56" fmla="*/ 0 h 6470468"/>
                    <a:gd name="connsiteX57" fmla="*/ 17418 w 4458789"/>
                    <a:gd name="connsiteY57" fmla="*/ 17417 h 6470468"/>
                    <a:gd name="connsiteX58" fmla="*/ 0 w 4458789"/>
                    <a:gd name="connsiteY58"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1001486 w 4458789"/>
                    <a:gd name="connsiteY12" fmla="*/ 3004457 h 6470468"/>
                    <a:gd name="connsiteX13" fmla="*/ 743722 w 4458789"/>
                    <a:gd name="connsiteY13" fmla="*/ 2943134 h 6470468"/>
                    <a:gd name="connsiteX14" fmla="*/ 679269 w 4458789"/>
                    <a:gd name="connsiteY14" fmla="*/ 2804160 h 6470468"/>
                    <a:gd name="connsiteX15" fmla="*/ 940526 w 4458789"/>
                    <a:gd name="connsiteY15" fmla="*/ 2725783 h 6470468"/>
                    <a:gd name="connsiteX16" fmla="*/ 1174841 w 4458789"/>
                    <a:gd name="connsiteY16" fmla="*/ 2532652 h 6470468"/>
                    <a:gd name="connsiteX17" fmla="*/ 1256484 w 4458789"/>
                    <a:gd name="connsiteY17" fmla="*/ 2501809 h 6470468"/>
                    <a:gd name="connsiteX18" fmla="*/ 1404122 w 4458789"/>
                    <a:gd name="connsiteY18" fmla="*/ 2358934 h 6470468"/>
                    <a:gd name="connsiteX19" fmla="*/ 1518512 w 4458789"/>
                    <a:gd name="connsiteY19" fmla="*/ 2368913 h 6470468"/>
                    <a:gd name="connsiteX20" fmla="*/ 1584598 w 4458789"/>
                    <a:gd name="connsiteY20" fmla="*/ 2464298 h 6470468"/>
                    <a:gd name="connsiteX21" fmla="*/ 1431109 w 4458789"/>
                    <a:gd name="connsiteY21" fmla="*/ 2627222 h 6470468"/>
                    <a:gd name="connsiteX22" fmla="*/ 1393372 w 4458789"/>
                    <a:gd name="connsiteY22" fmla="*/ 2647405 h 6470468"/>
                    <a:gd name="connsiteX23" fmla="*/ 1404983 w 4458789"/>
                    <a:gd name="connsiteY23" fmla="*/ 2708456 h 6470468"/>
                    <a:gd name="connsiteX24" fmla="*/ 1454922 w 4458789"/>
                    <a:gd name="connsiteY24" fmla="*/ 2736759 h 6470468"/>
                    <a:gd name="connsiteX25" fmla="*/ 1448572 w 4458789"/>
                    <a:gd name="connsiteY25" fmla="*/ 2774859 h 6470468"/>
                    <a:gd name="connsiteX26" fmla="*/ 1357675 w 4458789"/>
                    <a:gd name="connsiteY26" fmla="*/ 2829515 h 6470468"/>
                    <a:gd name="connsiteX27" fmla="*/ 1394597 w 4458789"/>
                    <a:gd name="connsiteY27" fmla="*/ 2863759 h 6470468"/>
                    <a:gd name="connsiteX28" fmla="*/ 1550172 w 4458789"/>
                    <a:gd name="connsiteY28" fmla="*/ 2790734 h 6470468"/>
                    <a:gd name="connsiteX29" fmla="*/ 1651772 w 4458789"/>
                    <a:gd name="connsiteY29" fmla="*/ 2703422 h 6470468"/>
                    <a:gd name="connsiteX30" fmla="*/ 1810522 w 4458789"/>
                    <a:gd name="connsiteY30" fmla="*/ 2636747 h 6470468"/>
                    <a:gd name="connsiteX31" fmla="*/ 1908947 w 4458789"/>
                    <a:gd name="connsiteY31" fmla="*/ 2627222 h 6470468"/>
                    <a:gd name="connsiteX32" fmla="*/ 1952218 w 4458789"/>
                    <a:gd name="connsiteY32" fmla="*/ 2602275 h 6470468"/>
                    <a:gd name="connsiteX33" fmla="*/ 2020072 w 4458789"/>
                    <a:gd name="connsiteY33" fmla="*/ 2662147 h 6470468"/>
                    <a:gd name="connsiteX34" fmla="*/ 2089922 w 4458789"/>
                    <a:gd name="connsiteY34" fmla="*/ 2678022 h 6470468"/>
                    <a:gd name="connsiteX35" fmla="*/ 2164579 w 4458789"/>
                    <a:gd name="connsiteY35" fmla="*/ 2690902 h 6470468"/>
                    <a:gd name="connsiteX36" fmla="*/ 2115322 w 4458789"/>
                    <a:gd name="connsiteY36" fmla="*/ 2820897 h 6470468"/>
                    <a:gd name="connsiteX37" fmla="*/ 2011680 w 4458789"/>
                    <a:gd name="connsiteY37" fmla="*/ 2934788 h 6470468"/>
                    <a:gd name="connsiteX38" fmla="*/ 2194560 w 4458789"/>
                    <a:gd name="connsiteY38" fmla="*/ 3082834 h 6470468"/>
                    <a:gd name="connsiteX39" fmla="*/ 2394858 w 4458789"/>
                    <a:gd name="connsiteY39" fmla="*/ 3117668 h 6470468"/>
                    <a:gd name="connsiteX40" fmla="*/ 2377440 w 4458789"/>
                    <a:gd name="connsiteY40" fmla="*/ 3335383 h 6470468"/>
                    <a:gd name="connsiteX41" fmla="*/ 2377440 w 4458789"/>
                    <a:gd name="connsiteY41" fmla="*/ 3335383 h 6470468"/>
                    <a:gd name="connsiteX42" fmla="*/ 2333898 w 4458789"/>
                    <a:gd name="connsiteY42" fmla="*/ 3640183 h 6470468"/>
                    <a:gd name="connsiteX43" fmla="*/ 2290355 w 4458789"/>
                    <a:gd name="connsiteY43" fmla="*/ 3875314 h 6470468"/>
                    <a:gd name="connsiteX44" fmla="*/ 2595155 w 4458789"/>
                    <a:gd name="connsiteY44" fmla="*/ 3857897 h 6470468"/>
                    <a:gd name="connsiteX45" fmla="*/ 2891246 w 4458789"/>
                    <a:gd name="connsiteY45" fmla="*/ 3744685 h 6470468"/>
                    <a:gd name="connsiteX46" fmla="*/ 2891155 w 4458789"/>
                    <a:gd name="connsiteY46" fmla="*/ 3215186 h 6470468"/>
                    <a:gd name="connsiteX47" fmla="*/ 2772547 w 4458789"/>
                    <a:gd name="connsiteY47" fmla="*/ 3039972 h 6470468"/>
                    <a:gd name="connsiteX48" fmla="*/ 2704284 w 4458789"/>
                    <a:gd name="connsiteY48" fmla="*/ 2897097 h 6470468"/>
                    <a:gd name="connsiteX49" fmla="*/ 2508069 w 4458789"/>
                    <a:gd name="connsiteY49" fmla="*/ 2717074 h 6470468"/>
                    <a:gd name="connsiteX50" fmla="*/ 2638698 w 4458789"/>
                    <a:gd name="connsiteY50" fmla="*/ 2577737 h 6470468"/>
                    <a:gd name="connsiteX51" fmla="*/ 2978332 w 4458789"/>
                    <a:gd name="connsiteY51" fmla="*/ 2333897 h 6470468"/>
                    <a:gd name="connsiteX52" fmla="*/ 2987040 w 4458789"/>
                    <a:gd name="connsiteY52" fmla="*/ 2159725 h 6470468"/>
                    <a:gd name="connsiteX53" fmla="*/ 3344092 w 4458789"/>
                    <a:gd name="connsiteY53" fmla="*/ 1672045 h 6470468"/>
                    <a:gd name="connsiteX54" fmla="*/ 3544389 w 4458789"/>
                    <a:gd name="connsiteY54" fmla="*/ 1863634 h 6470468"/>
                    <a:gd name="connsiteX55" fmla="*/ 3962400 w 4458789"/>
                    <a:gd name="connsiteY55" fmla="*/ 1419497 h 6470468"/>
                    <a:gd name="connsiteX56" fmla="*/ 4458789 w 4458789"/>
                    <a:gd name="connsiteY56" fmla="*/ 374468 h 6470468"/>
                    <a:gd name="connsiteX57" fmla="*/ 4415246 w 4458789"/>
                    <a:gd name="connsiteY57" fmla="*/ 0 h 6470468"/>
                    <a:gd name="connsiteX58" fmla="*/ 17418 w 4458789"/>
                    <a:gd name="connsiteY58" fmla="*/ 17417 h 6470468"/>
                    <a:gd name="connsiteX59" fmla="*/ 0 w 4458789"/>
                    <a:gd name="connsiteY59"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941161 w 4458789"/>
                    <a:gd name="connsiteY12" fmla="*/ 2986994 h 6470468"/>
                    <a:gd name="connsiteX13" fmla="*/ 743722 w 4458789"/>
                    <a:gd name="connsiteY13" fmla="*/ 2943134 h 6470468"/>
                    <a:gd name="connsiteX14" fmla="*/ 679269 w 4458789"/>
                    <a:gd name="connsiteY14" fmla="*/ 2804160 h 6470468"/>
                    <a:gd name="connsiteX15" fmla="*/ 940526 w 4458789"/>
                    <a:gd name="connsiteY15" fmla="*/ 2725783 h 6470468"/>
                    <a:gd name="connsiteX16" fmla="*/ 1174841 w 4458789"/>
                    <a:gd name="connsiteY16" fmla="*/ 2532652 h 6470468"/>
                    <a:gd name="connsiteX17" fmla="*/ 1256484 w 4458789"/>
                    <a:gd name="connsiteY17" fmla="*/ 2501809 h 6470468"/>
                    <a:gd name="connsiteX18" fmla="*/ 1404122 w 4458789"/>
                    <a:gd name="connsiteY18" fmla="*/ 2358934 h 6470468"/>
                    <a:gd name="connsiteX19" fmla="*/ 1518512 w 4458789"/>
                    <a:gd name="connsiteY19" fmla="*/ 2368913 h 6470468"/>
                    <a:gd name="connsiteX20" fmla="*/ 1584598 w 4458789"/>
                    <a:gd name="connsiteY20" fmla="*/ 2464298 h 6470468"/>
                    <a:gd name="connsiteX21" fmla="*/ 1431109 w 4458789"/>
                    <a:gd name="connsiteY21" fmla="*/ 2627222 h 6470468"/>
                    <a:gd name="connsiteX22" fmla="*/ 1393372 w 4458789"/>
                    <a:gd name="connsiteY22" fmla="*/ 2647405 h 6470468"/>
                    <a:gd name="connsiteX23" fmla="*/ 1404983 w 4458789"/>
                    <a:gd name="connsiteY23" fmla="*/ 2708456 h 6470468"/>
                    <a:gd name="connsiteX24" fmla="*/ 1454922 w 4458789"/>
                    <a:gd name="connsiteY24" fmla="*/ 2736759 h 6470468"/>
                    <a:gd name="connsiteX25" fmla="*/ 1448572 w 4458789"/>
                    <a:gd name="connsiteY25" fmla="*/ 2774859 h 6470468"/>
                    <a:gd name="connsiteX26" fmla="*/ 1357675 w 4458789"/>
                    <a:gd name="connsiteY26" fmla="*/ 2829515 h 6470468"/>
                    <a:gd name="connsiteX27" fmla="*/ 1394597 w 4458789"/>
                    <a:gd name="connsiteY27" fmla="*/ 2863759 h 6470468"/>
                    <a:gd name="connsiteX28" fmla="*/ 1550172 w 4458789"/>
                    <a:gd name="connsiteY28" fmla="*/ 2790734 h 6470468"/>
                    <a:gd name="connsiteX29" fmla="*/ 1651772 w 4458789"/>
                    <a:gd name="connsiteY29" fmla="*/ 2703422 h 6470468"/>
                    <a:gd name="connsiteX30" fmla="*/ 1810522 w 4458789"/>
                    <a:gd name="connsiteY30" fmla="*/ 2636747 h 6470468"/>
                    <a:gd name="connsiteX31" fmla="*/ 1908947 w 4458789"/>
                    <a:gd name="connsiteY31" fmla="*/ 2627222 h 6470468"/>
                    <a:gd name="connsiteX32" fmla="*/ 1952218 w 4458789"/>
                    <a:gd name="connsiteY32" fmla="*/ 2602275 h 6470468"/>
                    <a:gd name="connsiteX33" fmla="*/ 2020072 w 4458789"/>
                    <a:gd name="connsiteY33" fmla="*/ 2662147 h 6470468"/>
                    <a:gd name="connsiteX34" fmla="*/ 2089922 w 4458789"/>
                    <a:gd name="connsiteY34" fmla="*/ 2678022 h 6470468"/>
                    <a:gd name="connsiteX35" fmla="*/ 2164579 w 4458789"/>
                    <a:gd name="connsiteY35" fmla="*/ 2690902 h 6470468"/>
                    <a:gd name="connsiteX36" fmla="*/ 2115322 w 4458789"/>
                    <a:gd name="connsiteY36" fmla="*/ 2820897 h 6470468"/>
                    <a:gd name="connsiteX37" fmla="*/ 2011680 w 4458789"/>
                    <a:gd name="connsiteY37" fmla="*/ 2934788 h 6470468"/>
                    <a:gd name="connsiteX38" fmla="*/ 2194560 w 4458789"/>
                    <a:gd name="connsiteY38" fmla="*/ 3082834 h 6470468"/>
                    <a:gd name="connsiteX39" fmla="*/ 2394858 w 4458789"/>
                    <a:gd name="connsiteY39" fmla="*/ 3117668 h 6470468"/>
                    <a:gd name="connsiteX40" fmla="*/ 2377440 w 4458789"/>
                    <a:gd name="connsiteY40" fmla="*/ 3335383 h 6470468"/>
                    <a:gd name="connsiteX41" fmla="*/ 2377440 w 4458789"/>
                    <a:gd name="connsiteY41" fmla="*/ 3335383 h 6470468"/>
                    <a:gd name="connsiteX42" fmla="*/ 2333898 w 4458789"/>
                    <a:gd name="connsiteY42" fmla="*/ 3640183 h 6470468"/>
                    <a:gd name="connsiteX43" fmla="*/ 2290355 w 4458789"/>
                    <a:gd name="connsiteY43" fmla="*/ 3875314 h 6470468"/>
                    <a:gd name="connsiteX44" fmla="*/ 2595155 w 4458789"/>
                    <a:gd name="connsiteY44" fmla="*/ 3857897 h 6470468"/>
                    <a:gd name="connsiteX45" fmla="*/ 2891246 w 4458789"/>
                    <a:gd name="connsiteY45" fmla="*/ 3744685 h 6470468"/>
                    <a:gd name="connsiteX46" fmla="*/ 2891155 w 4458789"/>
                    <a:gd name="connsiteY46" fmla="*/ 3215186 h 6470468"/>
                    <a:gd name="connsiteX47" fmla="*/ 2772547 w 4458789"/>
                    <a:gd name="connsiteY47" fmla="*/ 3039972 h 6470468"/>
                    <a:gd name="connsiteX48" fmla="*/ 2704284 w 4458789"/>
                    <a:gd name="connsiteY48" fmla="*/ 2897097 h 6470468"/>
                    <a:gd name="connsiteX49" fmla="*/ 2508069 w 4458789"/>
                    <a:gd name="connsiteY49" fmla="*/ 2717074 h 6470468"/>
                    <a:gd name="connsiteX50" fmla="*/ 2638698 w 4458789"/>
                    <a:gd name="connsiteY50" fmla="*/ 2577737 h 6470468"/>
                    <a:gd name="connsiteX51" fmla="*/ 2978332 w 4458789"/>
                    <a:gd name="connsiteY51" fmla="*/ 2333897 h 6470468"/>
                    <a:gd name="connsiteX52" fmla="*/ 2987040 w 4458789"/>
                    <a:gd name="connsiteY52" fmla="*/ 2159725 h 6470468"/>
                    <a:gd name="connsiteX53" fmla="*/ 3344092 w 4458789"/>
                    <a:gd name="connsiteY53" fmla="*/ 1672045 h 6470468"/>
                    <a:gd name="connsiteX54" fmla="*/ 3544389 w 4458789"/>
                    <a:gd name="connsiteY54" fmla="*/ 1863634 h 6470468"/>
                    <a:gd name="connsiteX55" fmla="*/ 3962400 w 4458789"/>
                    <a:gd name="connsiteY55" fmla="*/ 1419497 h 6470468"/>
                    <a:gd name="connsiteX56" fmla="*/ 4458789 w 4458789"/>
                    <a:gd name="connsiteY56" fmla="*/ 374468 h 6470468"/>
                    <a:gd name="connsiteX57" fmla="*/ 4415246 w 4458789"/>
                    <a:gd name="connsiteY57" fmla="*/ 0 h 6470468"/>
                    <a:gd name="connsiteX58" fmla="*/ 17418 w 4458789"/>
                    <a:gd name="connsiteY58" fmla="*/ 17417 h 6470468"/>
                    <a:gd name="connsiteX59" fmla="*/ 0 w 4458789"/>
                    <a:gd name="connsiteY59"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941161 w 4458789"/>
                    <a:gd name="connsiteY12" fmla="*/ 2986994 h 6470468"/>
                    <a:gd name="connsiteX13" fmla="*/ 865959 w 4458789"/>
                    <a:gd name="connsiteY13" fmla="*/ 2989172 h 6470468"/>
                    <a:gd name="connsiteX14" fmla="*/ 743722 w 4458789"/>
                    <a:gd name="connsiteY14" fmla="*/ 2943134 h 6470468"/>
                    <a:gd name="connsiteX15" fmla="*/ 679269 w 4458789"/>
                    <a:gd name="connsiteY15" fmla="*/ 2804160 h 6470468"/>
                    <a:gd name="connsiteX16" fmla="*/ 940526 w 4458789"/>
                    <a:gd name="connsiteY16" fmla="*/ 2725783 h 6470468"/>
                    <a:gd name="connsiteX17" fmla="*/ 1174841 w 4458789"/>
                    <a:gd name="connsiteY17" fmla="*/ 2532652 h 6470468"/>
                    <a:gd name="connsiteX18" fmla="*/ 1256484 w 4458789"/>
                    <a:gd name="connsiteY18" fmla="*/ 2501809 h 6470468"/>
                    <a:gd name="connsiteX19" fmla="*/ 1404122 w 4458789"/>
                    <a:gd name="connsiteY19" fmla="*/ 2358934 h 6470468"/>
                    <a:gd name="connsiteX20" fmla="*/ 1518512 w 4458789"/>
                    <a:gd name="connsiteY20" fmla="*/ 2368913 h 6470468"/>
                    <a:gd name="connsiteX21" fmla="*/ 1584598 w 4458789"/>
                    <a:gd name="connsiteY21" fmla="*/ 2464298 h 6470468"/>
                    <a:gd name="connsiteX22" fmla="*/ 1431109 w 4458789"/>
                    <a:gd name="connsiteY22" fmla="*/ 2627222 h 6470468"/>
                    <a:gd name="connsiteX23" fmla="*/ 1393372 w 4458789"/>
                    <a:gd name="connsiteY23" fmla="*/ 2647405 h 6470468"/>
                    <a:gd name="connsiteX24" fmla="*/ 1404983 w 4458789"/>
                    <a:gd name="connsiteY24" fmla="*/ 2708456 h 6470468"/>
                    <a:gd name="connsiteX25" fmla="*/ 1454922 w 4458789"/>
                    <a:gd name="connsiteY25" fmla="*/ 2736759 h 6470468"/>
                    <a:gd name="connsiteX26" fmla="*/ 1448572 w 4458789"/>
                    <a:gd name="connsiteY26" fmla="*/ 2774859 h 6470468"/>
                    <a:gd name="connsiteX27" fmla="*/ 1357675 w 4458789"/>
                    <a:gd name="connsiteY27" fmla="*/ 2829515 h 6470468"/>
                    <a:gd name="connsiteX28" fmla="*/ 1394597 w 4458789"/>
                    <a:gd name="connsiteY28" fmla="*/ 2863759 h 6470468"/>
                    <a:gd name="connsiteX29" fmla="*/ 1550172 w 4458789"/>
                    <a:gd name="connsiteY29" fmla="*/ 2790734 h 6470468"/>
                    <a:gd name="connsiteX30" fmla="*/ 1651772 w 4458789"/>
                    <a:gd name="connsiteY30" fmla="*/ 2703422 h 6470468"/>
                    <a:gd name="connsiteX31" fmla="*/ 1810522 w 4458789"/>
                    <a:gd name="connsiteY31" fmla="*/ 2636747 h 6470468"/>
                    <a:gd name="connsiteX32" fmla="*/ 1908947 w 4458789"/>
                    <a:gd name="connsiteY32" fmla="*/ 2627222 h 6470468"/>
                    <a:gd name="connsiteX33" fmla="*/ 1952218 w 4458789"/>
                    <a:gd name="connsiteY33" fmla="*/ 2602275 h 6470468"/>
                    <a:gd name="connsiteX34" fmla="*/ 2020072 w 4458789"/>
                    <a:gd name="connsiteY34" fmla="*/ 2662147 h 6470468"/>
                    <a:gd name="connsiteX35" fmla="*/ 2089922 w 4458789"/>
                    <a:gd name="connsiteY35" fmla="*/ 2678022 h 6470468"/>
                    <a:gd name="connsiteX36" fmla="*/ 2164579 w 4458789"/>
                    <a:gd name="connsiteY36" fmla="*/ 2690902 h 6470468"/>
                    <a:gd name="connsiteX37" fmla="*/ 2115322 w 4458789"/>
                    <a:gd name="connsiteY37" fmla="*/ 2820897 h 6470468"/>
                    <a:gd name="connsiteX38" fmla="*/ 2011680 w 4458789"/>
                    <a:gd name="connsiteY38" fmla="*/ 2934788 h 6470468"/>
                    <a:gd name="connsiteX39" fmla="*/ 2194560 w 4458789"/>
                    <a:gd name="connsiteY39" fmla="*/ 3082834 h 6470468"/>
                    <a:gd name="connsiteX40" fmla="*/ 2394858 w 4458789"/>
                    <a:gd name="connsiteY40" fmla="*/ 3117668 h 6470468"/>
                    <a:gd name="connsiteX41" fmla="*/ 2377440 w 4458789"/>
                    <a:gd name="connsiteY41" fmla="*/ 3335383 h 6470468"/>
                    <a:gd name="connsiteX42" fmla="*/ 2377440 w 4458789"/>
                    <a:gd name="connsiteY42" fmla="*/ 3335383 h 6470468"/>
                    <a:gd name="connsiteX43" fmla="*/ 2333898 w 4458789"/>
                    <a:gd name="connsiteY43" fmla="*/ 3640183 h 6470468"/>
                    <a:gd name="connsiteX44" fmla="*/ 2290355 w 4458789"/>
                    <a:gd name="connsiteY44" fmla="*/ 3875314 h 6470468"/>
                    <a:gd name="connsiteX45" fmla="*/ 2595155 w 4458789"/>
                    <a:gd name="connsiteY45" fmla="*/ 3857897 h 6470468"/>
                    <a:gd name="connsiteX46" fmla="*/ 2891246 w 4458789"/>
                    <a:gd name="connsiteY46" fmla="*/ 3744685 h 6470468"/>
                    <a:gd name="connsiteX47" fmla="*/ 2891155 w 4458789"/>
                    <a:gd name="connsiteY47" fmla="*/ 3215186 h 6470468"/>
                    <a:gd name="connsiteX48" fmla="*/ 2772547 w 4458789"/>
                    <a:gd name="connsiteY48" fmla="*/ 3039972 h 6470468"/>
                    <a:gd name="connsiteX49" fmla="*/ 2704284 w 4458789"/>
                    <a:gd name="connsiteY49" fmla="*/ 2897097 h 6470468"/>
                    <a:gd name="connsiteX50" fmla="*/ 2508069 w 4458789"/>
                    <a:gd name="connsiteY50" fmla="*/ 2717074 h 6470468"/>
                    <a:gd name="connsiteX51" fmla="*/ 2638698 w 4458789"/>
                    <a:gd name="connsiteY51" fmla="*/ 2577737 h 6470468"/>
                    <a:gd name="connsiteX52" fmla="*/ 2978332 w 4458789"/>
                    <a:gd name="connsiteY52" fmla="*/ 2333897 h 6470468"/>
                    <a:gd name="connsiteX53" fmla="*/ 2987040 w 4458789"/>
                    <a:gd name="connsiteY53" fmla="*/ 2159725 h 6470468"/>
                    <a:gd name="connsiteX54" fmla="*/ 3344092 w 4458789"/>
                    <a:gd name="connsiteY54" fmla="*/ 1672045 h 6470468"/>
                    <a:gd name="connsiteX55" fmla="*/ 3544389 w 4458789"/>
                    <a:gd name="connsiteY55" fmla="*/ 1863634 h 6470468"/>
                    <a:gd name="connsiteX56" fmla="*/ 3962400 w 4458789"/>
                    <a:gd name="connsiteY56" fmla="*/ 1419497 h 6470468"/>
                    <a:gd name="connsiteX57" fmla="*/ 4458789 w 4458789"/>
                    <a:gd name="connsiteY57" fmla="*/ 374468 h 6470468"/>
                    <a:gd name="connsiteX58" fmla="*/ 4415246 w 4458789"/>
                    <a:gd name="connsiteY58" fmla="*/ 0 h 6470468"/>
                    <a:gd name="connsiteX59" fmla="*/ 17418 w 4458789"/>
                    <a:gd name="connsiteY59" fmla="*/ 17417 h 6470468"/>
                    <a:gd name="connsiteX60" fmla="*/ 0 w 4458789"/>
                    <a:gd name="connsiteY60"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1036320 w 4458789"/>
                    <a:gd name="connsiteY11" fmla="*/ 3178628 h 6470468"/>
                    <a:gd name="connsiteX12" fmla="*/ 989784 w 4458789"/>
                    <a:gd name="connsiteY12" fmla="*/ 3078072 h 6470468"/>
                    <a:gd name="connsiteX13" fmla="*/ 941161 w 4458789"/>
                    <a:gd name="connsiteY13" fmla="*/ 2986994 h 6470468"/>
                    <a:gd name="connsiteX14" fmla="*/ 865959 w 4458789"/>
                    <a:gd name="connsiteY14" fmla="*/ 2989172 h 6470468"/>
                    <a:gd name="connsiteX15" fmla="*/ 743722 w 4458789"/>
                    <a:gd name="connsiteY15" fmla="*/ 2943134 h 6470468"/>
                    <a:gd name="connsiteX16" fmla="*/ 679269 w 4458789"/>
                    <a:gd name="connsiteY16" fmla="*/ 2804160 h 6470468"/>
                    <a:gd name="connsiteX17" fmla="*/ 940526 w 4458789"/>
                    <a:gd name="connsiteY17" fmla="*/ 2725783 h 6470468"/>
                    <a:gd name="connsiteX18" fmla="*/ 1174841 w 4458789"/>
                    <a:gd name="connsiteY18" fmla="*/ 2532652 h 6470468"/>
                    <a:gd name="connsiteX19" fmla="*/ 1256484 w 4458789"/>
                    <a:gd name="connsiteY19" fmla="*/ 2501809 h 6470468"/>
                    <a:gd name="connsiteX20" fmla="*/ 1404122 w 4458789"/>
                    <a:gd name="connsiteY20" fmla="*/ 2358934 h 6470468"/>
                    <a:gd name="connsiteX21" fmla="*/ 1518512 w 4458789"/>
                    <a:gd name="connsiteY21" fmla="*/ 2368913 h 6470468"/>
                    <a:gd name="connsiteX22" fmla="*/ 1584598 w 4458789"/>
                    <a:gd name="connsiteY22" fmla="*/ 2464298 h 6470468"/>
                    <a:gd name="connsiteX23" fmla="*/ 1431109 w 4458789"/>
                    <a:gd name="connsiteY23" fmla="*/ 2627222 h 6470468"/>
                    <a:gd name="connsiteX24" fmla="*/ 1393372 w 4458789"/>
                    <a:gd name="connsiteY24" fmla="*/ 2647405 h 6470468"/>
                    <a:gd name="connsiteX25" fmla="*/ 1404983 w 4458789"/>
                    <a:gd name="connsiteY25" fmla="*/ 2708456 h 6470468"/>
                    <a:gd name="connsiteX26" fmla="*/ 1454922 w 4458789"/>
                    <a:gd name="connsiteY26" fmla="*/ 2736759 h 6470468"/>
                    <a:gd name="connsiteX27" fmla="*/ 1448572 w 4458789"/>
                    <a:gd name="connsiteY27" fmla="*/ 2774859 h 6470468"/>
                    <a:gd name="connsiteX28" fmla="*/ 1357675 w 4458789"/>
                    <a:gd name="connsiteY28" fmla="*/ 2829515 h 6470468"/>
                    <a:gd name="connsiteX29" fmla="*/ 1394597 w 4458789"/>
                    <a:gd name="connsiteY29" fmla="*/ 2863759 h 6470468"/>
                    <a:gd name="connsiteX30" fmla="*/ 1550172 w 4458789"/>
                    <a:gd name="connsiteY30" fmla="*/ 2790734 h 6470468"/>
                    <a:gd name="connsiteX31" fmla="*/ 1651772 w 4458789"/>
                    <a:gd name="connsiteY31" fmla="*/ 2703422 h 6470468"/>
                    <a:gd name="connsiteX32" fmla="*/ 1810522 w 4458789"/>
                    <a:gd name="connsiteY32" fmla="*/ 2636747 h 6470468"/>
                    <a:gd name="connsiteX33" fmla="*/ 1908947 w 4458789"/>
                    <a:gd name="connsiteY33" fmla="*/ 2627222 h 6470468"/>
                    <a:gd name="connsiteX34" fmla="*/ 1952218 w 4458789"/>
                    <a:gd name="connsiteY34" fmla="*/ 2602275 h 6470468"/>
                    <a:gd name="connsiteX35" fmla="*/ 2020072 w 4458789"/>
                    <a:gd name="connsiteY35" fmla="*/ 2662147 h 6470468"/>
                    <a:gd name="connsiteX36" fmla="*/ 2089922 w 4458789"/>
                    <a:gd name="connsiteY36" fmla="*/ 2678022 h 6470468"/>
                    <a:gd name="connsiteX37" fmla="*/ 2164579 w 4458789"/>
                    <a:gd name="connsiteY37" fmla="*/ 2690902 h 6470468"/>
                    <a:gd name="connsiteX38" fmla="*/ 2115322 w 4458789"/>
                    <a:gd name="connsiteY38" fmla="*/ 2820897 h 6470468"/>
                    <a:gd name="connsiteX39" fmla="*/ 2011680 w 4458789"/>
                    <a:gd name="connsiteY39" fmla="*/ 2934788 h 6470468"/>
                    <a:gd name="connsiteX40" fmla="*/ 2194560 w 4458789"/>
                    <a:gd name="connsiteY40" fmla="*/ 3082834 h 6470468"/>
                    <a:gd name="connsiteX41" fmla="*/ 2394858 w 4458789"/>
                    <a:gd name="connsiteY41" fmla="*/ 3117668 h 6470468"/>
                    <a:gd name="connsiteX42" fmla="*/ 2377440 w 4458789"/>
                    <a:gd name="connsiteY42" fmla="*/ 3335383 h 6470468"/>
                    <a:gd name="connsiteX43" fmla="*/ 2377440 w 4458789"/>
                    <a:gd name="connsiteY43" fmla="*/ 3335383 h 6470468"/>
                    <a:gd name="connsiteX44" fmla="*/ 2333898 w 4458789"/>
                    <a:gd name="connsiteY44" fmla="*/ 3640183 h 6470468"/>
                    <a:gd name="connsiteX45" fmla="*/ 2290355 w 4458789"/>
                    <a:gd name="connsiteY45" fmla="*/ 3875314 h 6470468"/>
                    <a:gd name="connsiteX46" fmla="*/ 2595155 w 4458789"/>
                    <a:gd name="connsiteY46" fmla="*/ 3857897 h 6470468"/>
                    <a:gd name="connsiteX47" fmla="*/ 2891246 w 4458789"/>
                    <a:gd name="connsiteY47" fmla="*/ 3744685 h 6470468"/>
                    <a:gd name="connsiteX48" fmla="*/ 2891155 w 4458789"/>
                    <a:gd name="connsiteY48" fmla="*/ 3215186 h 6470468"/>
                    <a:gd name="connsiteX49" fmla="*/ 2772547 w 4458789"/>
                    <a:gd name="connsiteY49" fmla="*/ 3039972 h 6470468"/>
                    <a:gd name="connsiteX50" fmla="*/ 2704284 w 4458789"/>
                    <a:gd name="connsiteY50" fmla="*/ 2897097 h 6470468"/>
                    <a:gd name="connsiteX51" fmla="*/ 2508069 w 4458789"/>
                    <a:gd name="connsiteY51" fmla="*/ 2717074 h 6470468"/>
                    <a:gd name="connsiteX52" fmla="*/ 2638698 w 4458789"/>
                    <a:gd name="connsiteY52" fmla="*/ 2577737 h 6470468"/>
                    <a:gd name="connsiteX53" fmla="*/ 2978332 w 4458789"/>
                    <a:gd name="connsiteY53" fmla="*/ 2333897 h 6470468"/>
                    <a:gd name="connsiteX54" fmla="*/ 2987040 w 4458789"/>
                    <a:gd name="connsiteY54" fmla="*/ 2159725 h 6470468"/>
                    <a:gd name="connsiteX55" fmla="*/ 3344092 w 4458789"/>
                    <a:gd name="connsiteY55" fmla="*/ 1672045 h 6470468"/>
                    <a:gd name="connsiteX56" fmla="*/ 3544389 w 4458789"/>
                    <a:gd name="connsiteY56" fmla="*/ 1863634 h 6470468"/>
                    <a:gd name="connsiteX57" fmla="*/ 3962400 w 4458789"/>
                    <a:gd name="connsiteY57" fmla="*/ 1419497 h 6470468"/>
                    <a:gd name="connsiteX58" fmla="*/ 4458789 w 4458789"/>
                    <a:gd name="connsiteY58" fmla="*/ 374468 h 6470468"/>
                    <a:gd name="connsiteX59" fmla="*/ 4415246 w 4458789"/>
                    <a:gd name="connsiteY59" fmla="*/ 0 h 6470468"/>
                    <a:gd name="connsiteX60" fmla="*/ 17418 w 4458789"/>
                    <a:gd name="connsiteY60" fmla="*/ 17417 h 6470468"/>
                    <a:gd name="connsiteX61" fmla="*/ 0 w 4458789"/>
                    <a:gd name="connsiteY61"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567543 w 4458789"/>
                    <a:gd name="connsiteY9" fmla="*/ 3135085 h 6470468"/>
                    <a:gd name="connsiteX10" fmla="*/ 1262743 w 4458789"/>
                    <a:gd name="connsiteY10" fmla="*/ 3039291 h 6470468"/>
                    <a:gd name="connsiteX11" fmla="*/ 926782 w 4458789"/>
                    <a:gd name="connsiteY11" fmla="*/ 3181803 h 6470468"/>
                    <a:gd name="connsiteX12" fmla="*/ 989784 w 4458789"/>
                    <a:gd name="connsiteY12" fmla="*/ 3078072 h 6470468"/>
                    <a:gd name="connsiteX13" fmla="*/ 941161 w 4458789"/>
                    <a:gd name="connsiteY13" fmla="*/ 2986994 h 6470468"/>
                    <a:gd name="connsiteX14" fmla="*/ 865959 w 4458789"/>
                    <a:gd name="connsiteY14" fmla="*/ 2989172 h 6470468"/>
                    <a:gd name="connsiteX15" fmla="*/ 743722 w 4458789"/>
                    <a:gd name="connsiteY15" fmla="*/ 2943134 h 6470468"/>
                    <a:gd name="connsiteX16" fmla="*/ 679269 w 4458789"/>
                    <a:gd name="connsiteY16" fmla="*/ 2804160 h 6470468"/>
                    <a:gd name="connsiteX17" fmla="*/ 940526 w 4458789"/>
                    <a:gd name="connsiteY17" fmla="*/ 2725783 h 6470468"/>
                    <a:gd name="connsiteX18" fmla="*/ 1174841 w 4458789"/>
                    <a:gd name="connsiteY18" fmla="*/ 2532652 h 6470468"/>
                    <a:gd name="connsiteX19" fmla="*/ 1256484 w 4458789"/>
                    <a:gd name="connsiteY19" fmla="*/ 2501809 h 6470468"/>
                    <a:gd name="connsiteX20" fmla="*/ 1404122 w 4458789"/>
                    <a:gd name="connsiteY20" fmla="*/ 2358934 h 6470468"/>
                    <a:gd name="connsiteX21" fmla="*/ 1518512 w 4458789"/>
                    <a:gd name="connsiteY21" fmla="*/ 2368913 h 6470468"/>
                    <a:gd name="connsiteX22" fmla="*/ 1584598 w 4458789"/>
                    <a:gd name="connsiteY22" fmla="*/ 2464298 h 6470468"/>
                    <a:gd name="connsiteX23" fmla="*/ 1431109 w 4458789"/>
                    <a:gd name="connsiteY23" fmla="*/ 2627222 h 6470468"/>
                    <a:gd name="connsiteX24" fmla="*/ 1393372 w 4458789"/>
                    <a:gd name="connsiteY24" fmla="*/ 2647405 h 6470468"/>
                    <a:gd name="connsiteX25" fmla="*/ 1404983 w 4458789"/>
                    <a:gd name="connsiteY25" fmla="*/ 2708456 h 6470468"/>
                    <a:gd name="connsiteX26" fmla="*/ 1454922 w 4458789"/>
                    <a:gd name="connsiteY26" fmla="*/ 2736759 h 6470468"/>
                    <a:gd name="connsiteX27" fmla="*/ 1448572 w 4458789"/>
                    <a:gd name="connsiteY27" fmla="*/ 2774859 h 6470468"/>
                    <a:gd name="connsiteX28" fmla="*/ 1357675 w 4458789"/>
                    <a:gd name="connsiteY28" fmla="*/ 2829515 h 6470468"/>
                    <a:gd name="connsiteX29" fmla="*/ 1394597 w 4458789"/>
                    <a:gd name="connsiteY29" fmla="*/ 2863759 h 6470468"/>
                    <a:gd name="connsiteX30" fmla="*/ 1550172 w 4458789"/>
                    <a:gd name="connsiteY30" fmla="*/ 2790734 h 6470468"/>
                    <a:gd name="connsiteX31" fmla="*/ 1651772 w 4458789"/>
                    <a:gd name="connsiteY31" fmla="*/ 2703422 h 6470468"/>
                    <a:gd name="connsiteX32" fmla="*/ 1810522 w 4458789"/>
                    <a:gd name="connsiteY32" fmla="*/ 2636747 h 6470468"/>
                    <a:gd name="connsiteX33" fmla="*/ 1908947 w 4458789"/>
                    <a:gd name="connsiteY33" fmla="*/ 2627222 h 6470468"/>
                    <a:gd name="connsiteX34" fmla="*/ 1952218 w 4458789"/>
                    <a:gd name="connsiteY34" fmla="*/ 2602275 h 6470468"/>
                    <a:gd name="connsiteX35" fmla="*/ 2020072 w 4458789"/>
                    <a:gd name="connsiteY35" fmla="*/ 2662147 h 6470468"/>
                    <a:gd name="connsiteX36" fmla="*/ 2089922 w 4458789"/>
                    <a:gd name="connsiteY36" fmla="*/ 2678022 h 6470468"/>
                    <a:gd name="connsiteX37" fmla="*/ 2164579 w 4458789"/>
                    <a:gd name="connsiteY37" fmla="*/ 2690902 h 6470468"/>
                    <a:gd name="connsiteX38" fmla="*/ 2115322 w 4458789"/>
                    <a:gd name="connsiteY38" fmla="*/ 2820897 h 6470468"/>
                    <a:gd name="connsiteX39" fmla="*/ 2011680 w 4458789"/>
                    <a:gd name="connsiteY39" fmla="*/ 2934788 h 6470468"/>
                    <a:gd name="connsiteX40" fmla="*/ 2194560 w 4458789"/>
                    <a:gd name="connsiteY40" fmla="*/ 3082834 h 6470468"/>
                    <a:gd name="connsiteX41" fmla="*/ 2394858 w 4458789"/>
                    <a:gd name="connsiteY41" fmla="*/ 3117668 h 6470468"/>
                    <a:gd name="connsiteX42" fmla="*/ 2377440 w 4458789"/>
                    <a:gd name="connsiteY42" fmla="*/ 3335383 h 6470468"/>
                    <a:gd name="connsiteX43" fmla="*/ 2377440 w 4458789"/>
                    <a:gd name="connsiteY43" fmla="*/ 3335383 h 6470468"/>
                    <a:gd name="connsiteX44" fmla="*/ 2333898 w 4458789"/>
                    <a:gd name="connsiteY44" fmla="*/ 3640183 h 6470468"/>
                    <a:gd name="connsiteX45" fmla="*/ 2290355 w 4458789"/>
                    <a:gd name="connsiteY45" fmla="*/ 3875314 h 6470468"/>
                    <a:gd name="connsiteX46" fmla="*/ 2595155 w 4458789"/>
                    <a:gd name="connsiteY46" fmla="*/ 3857897 h 6470468"/>
                    <a:gd name="connsiteX47" fmla="*/ 2891246 w 4458789"/>
                    <a:gd name="connsiteY47" fmla="*/ 3744685 h 6470468"/>
                    <a:gd name="connsiteX48" fmla="*/ 2891155 w 4458789"/>
                    <a:gd name="connsiteY48" fmla="*/ 3215186 h 6470468"/>
                    <a:gd name="connsiteX49" fmla="*/ 2772547 w 4458789"/>
                    <a:gd name="connsiteY49" fmla="*/ 3039972 h 6470468"/>
                    <a:gd name="connsiteX50" fmla="*/ 2704284 w 4458789"/>
                    <a:gd name="connsiteY50" fmla="*/ 2897097 h 6470468"/>
                    <a:gd name="connsiteX51" fmla="*/ 2508069 w 4458789"/>
                    <a:gd name="connsiteY51" fmla="*/ 2717074 h 6470468"/>
                    <a:gd name="connsiteX52" fmla="*/ 2638698 w 4458789"/>
                    <a:gd name="connsiteY52" fmla="*/ 2577737 h 6470468"/>
                    <a:gd name="connsiteX53" fmla="*/ 2978332 w 4458789"/>
                    <a:gd name="connsiteY53" fmla="*/ 2333897 h 6470468"/>
                    <a:gd name="connsiteX54" fmla="*/ 2987040 w 4458789"/>
                    <a:gd name="connsiteY54" fmla="*/ 2159725 h 6470468"/>
                    <a:gd name="connsiteX55" fmla="*/ 3344092 w 4458789"/>
                    <a:gd name="connsiteY55" fmla="*/ 1672045 h 6470468"/>
                    <a:gd name="connsiteX56" fmla="*/ 3544389 w 4458789"/>
                    <a:gd name="connsiteY56" fmla="*/ 1863634 h 6470468"/>
                    <a:gd name="connsiteX57" fmla="*/ 3962400 w 4458789"/>
                    <a:gd name="connsiteY57" fmla="*/ 1419497 h 6470468"/>
                    <a:gd name="connsiteX58" fmla="*/ 4458789 w 4458789"/>
                    <a:gd name="connsiteY58" fmla="*/ 374468 h 6470468"/>
                    <a:gd name="connsiteX59" fmla="*/ 4415246 w 4458789"/>
                    <a:gd name="connsiteY59" fmla="*/ 0 h 6470468"/>
                    <a:gd name="connsiteX60" fmla="*/ 17418 w 4458789"/>
                    <a:gd name="connsiteY60" fmla="*/ 17417 h 6470468"/>
                    <a:gd name="connsiteX61" fmla="*/ 0 w 4458789"/>
                    <a:gd name="connsiteY61"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631134 w 4458789"/>
                    <a:gd name="connsiteY9" fmla="*/ 3201897 h 6470468"/>
                    <a:gd name="connsiteX10" fmla="*/ 1567543 w 4458789"/>
                    <a:gd name="connsiteY10" fmla="*/ 3135085 h 6470468"/>
                    <a:gd name="connsiteX11" fmla="*/ 1262743 w 4458789"/>
                    <a:gd name="connsiteY11" fmla="*/ 3039291 h 6470468"/>
                    <a:gd name="connsiteX12" fmla="*/ 926782 w 4458789"/>
                    <a:gd name="connsiteY12" fmla="*/ 3181803 h 6470468"/>
                    <a:gd name="connsiteX13" fmla="*/ 989784 w 4458789"/>
                    <a:gd name="connsiteY13" fmla="*/ 3078072 h 6470468"/>
                    <a:gd name="connsiteX14" fmla="*/ 941161 w 4458789"/>
                    <a:gd name="connsiteY14" fmla="*/ 2986994 h 6470468"/>
                    <a:gd name="connsiteX15" fmla="*/ 865959 w 4458789"/>
                    <a:gd name="connsiteY15" fmla="*/ 2989172 h 6470468"/>
                    <a:gd name="connsiteX16" fmla="*/ 743722 w 4458789"/>
                    <a:gd name="connsiteY16" fmla="*/ 2943134 h 6470468"/>
                    <a:gd name="connsiteX17" fmla="*/ 679269 w 4458789"/>
                    <a:gd name="connsiteY17" fmla="*/ 2804160 h 6470468"/>
                    <a:gd name="connsiteX18" fmla="*/ 940526 w 4458789"/>
                    <a:gd name="connsiteY18" fmla="*/ 2725783 h 6470468"/>
                    <a:gd name="connsiteX19" fmla="*/ 1174841 w 4458789"/>
                    <a:gd name="connsiteY19" fmla="*/ 2532652 h 6470468"/>
                    <a:gd name="connsiteX20" fmla="*/ 1256484 w 4458789"/>
                    <a:gd name="connsiteY20" fmla="*/ 2501809 h 6470468"/>
                    <a:gd name="connsiteX21" fmla="*/ 1404122 w 4458789"/>
                    <a:gd name="connsiteY21" fmla="*/ 2358934 h 6470468"/>
                    <a:gd name="connsiteX22" fmla="*/ 1518512 w 4458789"/>
                    <a:gd name="connsiteY22" fmla="*/ 2368913 h 6470468"/>
                    <a:gd name="connsiteX23" fmla="*/ 1584598 w 4458789"/>
                    <a:gd name="connsiteY23" fmla="*/ 2464298 h 6470468"/>
                    <a:gd name="connsiteX24" fmla="*/ 1431109 w 4458789"/>
                    <a:gd name="connsiteY24" fmla="*/ 2627222 h 6470468"/>
                    <a:gd name="connsiteX25" fmla="*/ 1393372 w 4458789"/>
                    <a:gd name="connsiteY25" fmla="*/ 2647405 h 6470468"/>
                    <a:gd name="connsiteX26" fmla="*/ 1404983 w 4458789"/>
                    <a:gd name="connsiteY26" fmla="*/ 2708456 h 6470468"/>
                    <a:gd name="connsiteX27" fmla="*/ 1454922 w 4458789"/>
                    <a:gd name="connsiteY27" fmla="*/ 2736759 h 6470468"/>
                    <a:gd name="connsiteX28" fmla="*/ 1448572 w 4458789"/>
                    <a:gd name="connsiteY28" fmla="*/ 2774859 h 6470468"/>
                    <a:gd name="connsiteX29" fmla="*/ 1357675 w 4458789"/>
                    <a:gd name="connsiteY29" fmla="*/ 2829515 h 6470468"/>
                    <a:gd name="connsiteX30" fmla="*/ 1394597 w 4458789"/>
                    <a:gd name="connsiteY30" fmla="*/ 2863759 h 6470468"/>
                    <a:gd name="connsiteX31" fmla="*/ 1550172 w 4458789"/>
                    <a:gd name="connsiteY31" fmla="*/ 2790734 h 6470468"/>
                    <a:gd name="connsiteX32" fmla="*/ 1651772 w 4458789"/>
                    <a:gd name="connsiteY32" fmla="*/ 2703422 h 6470468"/>
                    <a:gd name="connsiteX33" fmla="*/ 1810522 w 4458789"/>
                    <a:gd name="connsiteY33" fmla="*/ 2636747 h 6470468"/>
                    <a:gd name="connsiteX34" fmla="*/ 1908947 w 4458789"/>
                    <a:gd name="connsiteY34" fmla="*/ 2627222 h 6470468"/>
                    <a:gd name="connsiteX35" fmla="*/ 1952218 w 4458789"/>
                    <a:gd name="connsiteY35" fmla="*/ 2602275 h 6470468"/>
                    <a:gd name="connsiteX36" fmla="*/ 2020072 w 4458789"/>
                    <a:gd name="connsiteY36" fmla="*/ 2662147 h 6470468"/>
                    <a:gd name="connsiteX37" fmla="*/ 2089922 w 4458789"/>
                    <a:gd name="connsiteY37" fmla="*/ 2678022 h 6470468"/>
                    <a:gd name="connsiteX38" fmla="*/ 2164579 w 4458789"/>
                    <a:gd name="connsiteY38" fmla="*/ 2690902 h 6470468"/>
                    <a:gd name="connsiteX39" fmla="*/ 2115322 w 4458789"/>
                    <a:gd name="connsiteY39" fmla="*/ 2820897 h 6470468"/>
                    <a:gd name="connsiteX40" fmla="*/ 2011680 w 4458789"/>
                    <a:gd name="connsiteY40" fmla="*/ 2934788 h 6470468"/>
                    <a:gd name="connsiteX41" fmla="*/ 2194560 w 4458789"/>
                    <a:gd name="connsiteY41" fmla="*/ 3082834 h 6470468"/>
                    <a:gd name="connsiteX42" fmla="*/ 2394858 w 4458789"/>
                    <a:gd name="connsiteY42" fmla="*/ 3117668 h 6470468"/>
                    <a:gd name="connsiteX43" fmla="*/ 2377440 w 4458789"/>
                    <a:gd name="connsiteY43" fmla="*/ 3335383 h 6470468"/>
                    <a:gd name="connsiteX44" fmla="*/ 2377440 w 4458789"/>
                    <a:gd name="connsiteY44" fmla="*/ 3335383 h 6470468"/>
                    <a:gd name="connsiteX45" fmla="*/ 2333898 w 4458789"/>
                    <a:gd name="connsiteY45" fmla="*/ 3640183 h 6470468"/>
                    <a:gd name="connsiteX46" fmla="*/ 2290355 w 4458789"/>
                    <a:gd name="connsiteY46" fmla="*/ 3875314 h 6470468"/>
                    <a:gd name="connsiteX47" fmla="*/ 2595155 w 4458789"/>
                    <a:gd name="connsiteY47" fmla="*/ 3857897 h 6470468"/>
                    <a:gd name="connsiteX48" fmla="*/ 2891246 w 4458789"/>
                    <a:gd name="connsiteY48" fmla="*/ 3744685 h 6470468"/>
                    <a:gd name="connsiteX49" fmla="*/ 2891155 w 4458789"/>
                    <a:gd name="connsiteY49" fmla="*/ 3215186 h 6470468"/>
                    <a:gd name="connsiteX50" fmla="*/ 2772547 w 4458789"/>
                    <a:gd name="connsiteY50" fmla="*/ 3039972 h 6470468"/>
                    <a:gd name="connsiteX51" fmla="*/ 2704284 w 4458789"/>
                    <a:gd name="connsiteY51" fmla="*/ 2897097 h 6470468"/>
                    <a:gd name="connsiteX52" fmla="*/ 2508069 w 4458789"/>
                    <a:gd name="connsiteY52" fmla="*/ 2717074 h 6470468"/>
                    <a:gd name="connsiteX53" fmla="*/ 2638698 w 4458789"/>
                    <a:gd name="connsiteY53" fmla="*/ 2577737 h 6470468"/>
                    <a:gd name="connsiteX54" fmla="*/ 2978332 w 4458789"/>
                    <a:gd name="connsiteY54" fmla="*/ 2333897 h 6470468"/>
                    <a:gd name="connsiteX55" fmla="*/ 2987040 w 4458789"/>
                    <a:gd name="connsiteY55" fmla="*/ 2159725 h 6470468"/>
                    <a:gd name="connsiteX56" fmla="*/ 3344092 w 4458789"/>
                    <a:gd name="connsiteY56" fmla="*/ 1672045 h 6470468"/>
                    <a:gd name="connsiteX57" fmla="*/ 3544389 w 4458789"/>
                    <a:gd name="connsiteY57" fmla="*/ 1863634 h 6470468"/>
                    <a:gd name="connsiteX58" fmla="*/ 3962400 w 4458789"/>
                    <a:gd name="connsiteY58" fmla="*/ 1419497 h 6470468"/>
                    <a:gd name="connsiteX59" fmla="*/ 4458789 w 4458789"/>
                    <a:gd name="connsiteY59" fmla="*/ 374468 h 6470468"/>
                    <a:gd name="connsiteX60" fmla="*/ 4415246 w 4458789"/>
                    <a:gd name="connsiteY60" fmla="*/ 0 h 6470468"/>
                    <a:gd name="connsiteX61" fmla="*/ 17418 w 4458789"/>
                    <a:gd name="connsiteY61" fmla="*/ 17417 h 6470468"/>
                    <a:gd name="connsiteX62" fmla="*/ 0 w 4458789"/>
                    <a:gd name="connsiteY62"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631134 w 4458789"/>
                    <a:gd name="connsiteY9" fmla="*/ 3201897 h 6470468"/>
                    <a:gd name="connsiteX10" fmla="*/ 1567543 w 4458789"/>
                    <a:gd name="connsiteY10" fmla="*/ 3135085 h 6470468"/>
                    <a:gd name="connsiteX11" fmla="*/ 1262743 w 4458789"/>
                    <a:gd name="connsiteY11" fmla="*/ 3039291 h 6470468"/>
                    <a:gd name="connsiteX12" fmla="*/ 926782 w 4458789"/>
                    <a:gd name="connsiteY12" fmla="*/ 3181803 h 6470468"/>
                    <a:gd name="connsiteX13" fmla="*/ 989784 w 4458789"/>
                    <a:gd name="connsiteY13" fmla="*/ 3078072 h 6470468"/>
                    <a:gd name="connsiteX14" fmla="*/ 941161 w 4458789"/>
                    <a:gd name="connsiteY14" fmla="*/ 2986994 h 6470468"/>
                    <a:gd name="connsiteX15" fmla="*/ 865959 w 4458789"/>
                    <a:gd name="connsiteY15" fmla="*/ 2989172 h 6470468"/>
                    <a:gd name="connsiteX16" fmla="*/ 743722 w 4458789"/>
                    <a:gd name="connsiteY16" fmla="*/ 2943134 h 6470468"/>
                    <a:gd name="connsiteX17" fmla="*/ 679269 w 4458789"/>
                    <a:gd name="connsiteY17" fmla="*/ 2804160 h 6470468"/>
                    <a:gd name="connsiteX18" fmla="*/ 940526 w 4458789"/>
                    <a:gd name="connsiteY18" fmla="*/ 2725783 h 6470468"/>
                    <a:gd name="connsiteX19" fmla="*/ 1174841 w 4458789"/>
                    <a:gd name="connsiteY19" fmla="*/ 2532652 h 6470468"/>
                    <a:gd name="connsiteX20" fmla="*/ 1256484 w 4458789"/>
                    <a:gd name="connsiteY20" fmla="*/ 2501809 h 6470468"/>
                    <a:gd name="connsiteX21" fmla="*/ 1404122 w 4458789"/>
                    <a:gd name="connsiteY21" fmla="*/ 2358934 h 6470468"/>
                    <a:gd name="connsiteX22" fmla="*/ 1518512 w 4458789"/>
                    <a:gd name="connsiteY22" fmla="*/ 2368913 h 6470468"/>
                    <a:gd name="connsiteX23" fmla="*/ 1584598 w 4458789"/>
                    <a:gd name="connsiteY23" fmla="*/ 2464298 h 6470468"/>
                    <a:gd name="connsiteX24" fmla="*/ 1431109 w 4458789"/>
                    <a:gd name="connsiteY24" fmla="*/ 2627222 h 6470468"/>
                    <a:gd name="connsiteX25" fmla="*/ 1393372 w 4458789"/>
                    <a:gd name="connsiteY25" fmla="*/ 2647405 h 6470468"/>
                    <a:gd name="connsiteX26" fmla="*/ 1404983 w 4458789"/>
                    <a:gd name="connsiteY26" fmla="*/ 2708456 h 6470468"/>
                    <a:gd name="connsiteX27" fmla="*/ 1454922 w 4458789"/>
                    <a:gd name="connsiteY27" fmla="*/ 2736759 h 6470468"/>
                    <a:gd name="connsiteX28" fmla="*/ 1448572 w 4458789"/>
                    <a:gd name="connsiteY28" fmla="*/ 2774859 h 6470468"/>
                    <a:gd name="connsiteX29" fmla="*/ 1357675 w 4458789"/>
                    <a:gd name="connsiteY29" fmla="*/ 2829515 h 6470468"/>
                    <a:gd name="connsiteX30" fmla="*/ 1394597 w 4458789"/>
                    <a:gd name="connsiteY30" fmla="*/ 2863759 h 6470468"/>
                    <a:gd name="connsiteX31" fmla="*/ 1550172 w 4458789"/>
                    <a:gd name="connsiteY31" fmla="*/ 2790734 h 6470468"/>
                    <a:gd name="connsiteX32" fmla="*/ 1651772 w 4458789"/>
                    <a:gd name="connsiteY32" fmla="*/ 2703422 h 6470468"/>
                    <a:gd name="connsiteX33" fmla="*/ 1810522 w 4458789"/>
                    <a:gd name="connsiteY33" fmla="*/ 2636747 h 6470468"/>
                    <a:gd name="connsiteX34" fmla="*/ 1908947 w 4458789"/>
                    <a:gd name="connsiteY34" fmla="*/ 2627222 h 6470468"/>
                    <a:gd name="connsiteX35" fmla="*/ 1952218 w 4458789"/>
                    <a:gd name="connsiteY35" fmla="*/ 2602275 h 6470468"/>
                    <a:gd name="connsiteX36" fmla="*/ 2020072 w 4458789"/>
                    <a:gd name="connsiteY36" fmla="*/ 2662147 h 6470468"/>
                    <a:gd name="connsiteX37" fmla="*/ 2089922 w 4458789"/>
                    <a:gd name="connsiteY37" fmla="*/ 2678022 h 6470468"/>
                    <a:gd name="connsiteX38" fmla="*/ 2164579 w 4458789"/>
                    <a:gd name="connsiteY38" fmla="*/ 2690902 h 6470468"/>
                    <a:gd name="connsiteX39" fmla="*/ 2115322 w 4458789"/>
                    <a:gd name="connsiteY39" fmla="*/ 2820897 h 6470468"/>
                    <a:gd name="connsiteX40" fmla="*/ 2011680 w 4458789"/>
                    <a:gd name="connsiteY40" fmla="*/ 2934788 h 6470468"/>
                    <a:gd name="connsiteX41" fmla="*/ 2194560 w 4458789"/>
                    <a:gd name="connsiteY41" fmla="*/ 3082834 h 6470468"/>
                    <a:gd name="connsiteX42" fmla="*/ 2394858 w 4458789"/>
                    <a:gd name="connsiteY42" fmla="*/ 3117668 h 6470468"/>
                    <a:gd name="connsiteX43" fmla="*/ 2377440 w 4458789"/>
                    <a:gd name="connsiteY43" fmla="*/ 3335383 h 6470468"/>
                    <a:gd name="connsiteX44" fmla="*/ 2377440 w 4458789"/>
                    <a:gd name="connsiteY44" fmla="*/ 3335383 h 6470468"/>
                    <a:gd name="connsiteX45" fmla="*/ 2333898 w 4458789"/>
                    <a:gd name="connsiteY45" fmla="*/ 3640183 h 6470468"/>
                    <a:gd name="connsiteX46" fmla="*/ 2290355 w 4458789"/>
                    <a:gd name="connsiteY46" fmla="*/ 3875314 h 6470468"/>
                    <a:gd name="connsiteX47" fmla="*/ 2595155 w 4458789"/>
                    <a:gd name="connsiteY47" fmla="*/ 3857897 h 6470468"/>
                    <a:gd name="connsiteX48" fmla="*/ 2891246 w 4458789"/>
                    <a:gd name="connsiteY48" fmla="*/ 3744685 h 6470468"/>
                    <a:gd name="connsiteX49" fmla="*/ 2891155 w 4458789"/>
                    <a:gd name="connsiteY49" fmla="*/ 3215186 h 6470468"/>
                    <a:gd name="connsiteX50" fmla="*/ 2772547 w 4458789"/>
                    <a:gd name="connsiteY50" fmla="*/ 3039972 h 6470468"/>
                    <a:gd name="connsiteX51" fmla="*/ 2704284 w 4458789"/>
                    <a:gd name="connsiteY51" fmla="*/ 2897097 h 6470468"/>
                    <a:gd name="connsiteX52" fmla="*/ 2508069 w 4458789"/>
                    <a:gd name="connsiteY52" fmla="*/ 2717074 h 6470468"/>
                    <a:gd name="connsiteX53" fmla="*/ 2638698 w 4458789"/>
                    <a:gd name="connsiteY53" fmla="*/ 2577737 h 6470468"/>
                    <a:gd name="connsiteX54" fmla="*/ 2978332 w 4458789"/>
                    <a:gd name="connsiteY54" fmla="*/ 2333897 h 6470468"/>
                    <a:gd name="connsiteX55" fmla="*/ 2987040 w 4458789"/>
                    <a:gd name="connsiteY55" fmla="*/ 2159725 h 6470468"/>
                    <a:gd name="connsiteX56" fmla="*/ 3344092 w 4458789"/>
                    <a:gd name="connsiteY56" fmla="*/ 1672045 h 6470468"/>
                    <a:gd name="connsiteX57" fmla="*/ 3544389 w 4458789"/>
                    <a:gd name="connsiteY57" fmla="*/ 1863634 h 6470468"/>
                    <a:gd name="connsiteX58" fmla="*/ 3962400 w 4458789"/>
                    <a:gd name="connsiteY58" fmla="*/ 1419497 h 6470468"/>
                    <a:gd name="connsiteX59" fmla="*/ 4458789 w 4458789"/>
                    <a:gd name="connsiteY59" fmla="*/ 374468 h 6470468"/>
                    <a:gd name="connsiteX60" fmla="*/ 4415246 w 4458789"/>
                    <a:gd name="connsiteY60" fmla="*/ 0 h 6470468"/>
                    <a:gd name="connsiteX61" fmla="*/ 17418 w 4458789"/>
                    <a:gd name="connsiteY61" fmla="*/ 17417 h 6470468"/>
                    <a:gd name="connsiteX62" fmla="*/ 0 w 4458789"/>
                    <a:gd name="connsiteY62"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567543 w 4458789"/>
                    <a:gd name="connsiteY8" fmla="*/ 3317965 h 6470468"/>
                    <a:gd name="connsiteX9" fmla="*/ 1610497 w 4458789"/>
                    <a:gd name="connsiteY9" fmla="*/ 3271747 h 6470468"/>
                    <a:gd name="connsiteX10" fmla="*/ 1631134 w 4458789"/>
                    <a:gd name="connsiteY10" fmla="*/ 3201897 h 6470468"/>
                    <a:gd name="connsiteX11" fmla="*/ 1567543 w 4458789"/>
                    <a:gd name="connsiteY11" fmla="*/ 3135085 h 6470468"/>
                    <a:gd name="connsiteX12" fmla="*/ 1262743 w 4458789"/>
                    <a:gd name="connsiteY12" fmla="*/ 3039291 h 6470468"/>
                    <a:gd name="connsiteX13" fmla="*/ 926782 w 4458789"/>
                    <a:gd name="connsiteY13" fmla="*/ 3181803 h 6470468"/>
                    <a:gd name="connsiteX14" fmla="*/ 989784 w 4458789"/>
                    <a:gd name="connsiteY14" fmla="*/ 3078072 h 6470468"/>
                    <a:gd name="connsiteX15" fmla="*/ 941161 w 4458789"/>
                    <a:gd name="connsiteY15" fmla="*/ 2986994 h 6470468"/>
                    <a:gd name="connsiteX16" fmla="*/ 865959 w 4458789"/>
                    <a:gd name="connsiteY16" fmla="*/ 2989172 h 6470468"/>
                    <a:gd name="connsiteX17" fmla="*/ 743722 w 4458789"/>
                    <a:gd name="connsiteY17" fmla="*/ 2943134 h 6470468"/>
                    <a:gd name="connsiteX18" fmla="*/ 679269 w 4458789"/>
                    <a:gd name="connsiteY18" fmla="*/ 2804160 h 6470468"/>
                    <a:gd name="connsiteX19" fmla="*/ 940526 w 4458789"/>
                    <a:gd name="connsiteY19" fmla="*/ 2725783 h 6470468"/>
                    <a:gd name="connsiteX20" fmla="*/ 1174841 w 4458789"/>
                    <a:gd name="connsiteY20" fmla="*/ 2532652 h 6470468"/>
                    <a:gd name="connsiteX21" fmla="*/ 1256484 w 4458789"/>
                    <a:gd name="connsiteY21" fmla="*/ 2501809 h 6470468"/>
                    <a:gd name="connsiteX22" fmla="*/ 1404122 w 4458789"/>
                    <a:gd name="connsiteY22" fmla="*/ 2358934 h 6470468"/>
                    <a:gd name="connsiteX23" fmla="*/ 1518512 w 4458789"/>
                    <a:gd name="connsiteY23" fmla="*/ 2368913 h 6470468"/>
                    <a:gd name="connsiteX24" fmla="*/ 1584598 w 4458789"/>
                    <a:gd name="connsiteY24" fmla="*/ 2464298 h 6470468"/>
                    <a:gd name="connsiteX25" fmla="*/ 1431109 w 4458789"/>
                    <a:gd name="connsiteY25" fmla="*/ 2627222 h 6470468"/>
                    <a:gd name="connsiteX26" fmla="*/ 1393372 w 4458789"/>
                    <a:gd name="connsiteY26" fmla="*/ 2647405 h 6470468"/>
                    <a:gd name="connsiteX27" fmla="*/ 1404983 w 4458789"/>
                    <a:gd name="connsiteY27" fmla="*/ 2708456 h 6470468"/>
                    <a:gd name="connsiteX28" fmla="*/ 1454922 w 4458789"/>
                    <a:gd name="connsiteY28" fmla="*/ 2736759 h 6470468"/>
                    <a:gd name="connsiteX29" fmla="*/ 1448572 w 4458789"/>
                    <a:gd name="connsiteY29" fmla="*/ 2774859 h 6470468"/>
                    <a:gd name="connsiteX30" fmla="*/ 1357675 w 4458789"/>
                    <a:gd name="connsiteY30" fmla="*/ 2829515 h 6470468"/>
                    <a:gd name="connsiteX31" fmla="*/ 1394597 w 4458789"/>
                    <a:gd name="connsiteY31" fmla="*/ 2863759 h 6470468"/>
                    <a:gd name="connsiteX32" fmla="*/ 1550172 w 4458789"/>
                    <a:gd name="connsiteY32" fmla="*/ 2790734 h 6470468"/>
                    <a:gd name="connsiteX33" fmla="*/ 1651772 w 4458789"/>
                    <a:gd name="connsiteY33" fmla="*/ 2703422 h 6470468"/>
                    <a:gd name="connsiteX34" fmla="*/ 1810522 w 4458789"/>
                    <a:gd name="connsiteY34" fmla="*/ 2636747 h 6470468"/>
                    <a:gd name="connsiteX35" fmla="*/ 1908947 w 4458789"/>
                    <a:gd name="connsiteY35" fmla="*/ 2627222 h 6470468"/>
                    <a:gd name="connsiteX36" fmla="*/ 1952218 w 4458789"/>
                    <a:gd name="connsiteY36" fmla="*/ 2602275 h 6470468"/>
                    <a:gd name="connsiteX37" fmla="*/ 2020072 w 4458789"/>
                    <a:gd name="connsiteY37" fmla="*/ 2662147 h 6470468"/>
                    <a:gd name="connsiteX38" fmla="*/ 2089922 w 4458789"/>
                    <a:gd name="connsiteY38" fmla="*/ 2678022 h 6470468"/>
                    <a:gd name="connsiteX39" fmla="*/ 2164579 w 4458789"/>
                    <a:gd name="connsiteY39" fmla="*/ 2690902 h 6470468"/>
                    <a:gd name="connsiteX40" fmla="*/ 2115322 w 4458789"/>
                    <a:gd name="connsiteY40" fmla="*/ 2820897 h 6470468"/>
                    <a:gd name="connsiteX41" fmla="*/ 2011680 w 4458789"/>
                    <a:gd name="connsiteY41" fmla="*/ 2934788 h 6470468"/>
                    <a:gd name="connsiteX42" fmla="*/ 2194560 w 4458789"/>
                    <a:gd name="connsiteY42" fmla="*/ 3082834 h 6470468"/>
                    <a:gd name="connsiteX43" fmla="*/ 2394858 w 4458789"/>
                    <a:gd name="connsiteY43" fmla="*/ 3117668 h 6470468"/>
                    <a:gd name="connsiteX44" fmla="*/ 2377440 w 4458789"/>
                    <a:gd name="connsiteY44" fmla="*/ 3335383 h 6470468"/>
                    <a:gd name="connsiteX45" fmla="*/ 2377440 w 4458789"/>
                    <a:gd name="connsiteY45" fmla="*/ 3335383 h 6470468"/>
                    <a:gd name="connsiteX46" fmla="*/ 2333898 w 4458789"/>
                    <a:gd name="connsiteY46" fmla="*/ 3640183 h 6470468"/>
                    <a:gd name="connsiteX47" fmla="*/ 2290355 w 4458789"/>
                    <a:gd name="connsiteY47" fmla="*/ 3875314 h 6470468"/>
                    <a:gd name="connsiteX48" fmla="*/ 2595155 w 4458789"/>
                    <a:gd name="connsiteY48" fmla="*/ 3857897 h 6470468"/>
                    <a:gd name="connsiteX49" fmla="*/ 2891246 w 4458789"/>
                    <a:gd name="connsiteY49" fmla="*/ 3744685 h 6470468"/>
                    <a:gd name="connsiteX50" fmla="*/ 2891155 w 4458789"/>
                    <a:gd name="connsiteY50" fmla="*/ 3215186 h 6470468"/>
                    <a:gd name="connsiteX51" fmla="*/ 2772547 w 4458789"/>
                    <a:gd name="connsiteY51" fmla="*/ 3039972 h 6470468"/>
                    <a:gd name="connsiteX52" fmla="*/ 2704284 w 4458789"/>
                    <a:gd name="connsiteY52" fmla="*/ 2897097 h 6470468"/>
                    <a:gd name="connsiteX53" fmla="*/ 2508069 w 4458789"/>
                    <a:gd name="connsiteY53" fmla="*/ 2717074 h 6470468"/>
                    <a:gd name="connsiteX54" fmla="*/ 2638698 w 4458789"/>
                    <a:gd name="connsiteY54" fmla="*/ 2577737 h 6470468"/>
                    <a:gd name="connsiteX55" fmla="*/ 2978332 w 4458789"/>
                    <a:gd name="connsiteY55" fmla="*/ 2333897 h 6470468"/>
                    <a:gd name="connsiteX56" fmla="*/ 2987040 w 4458789"/>
                    <a:gd name="connsiteY56" fmla="*/ 2159725 h 6470468"/>
                    <a:gd name="connsiteX57" fmla="*/ 3344092 w 4458789"/>
                    <a:gd name="connsiteY57" fmla="*/ 1672045 h 6470468"/>
                    <a:gd name="connsiteX58" fmla="*/ 3544389 w 4458789"/>
                    <a:gd name="connsiteY58" fmla="*/ 1863634 h 6470468"/>
                    <a:gd name="connsiteX59" fmla="*/ 3962400 w 4458789"/>
                    <a:gd name="connsiteY59" fmla="*/ 1419497 h 6470468"/>
                    <a:gd name="connsiteX60" fmla="*/ 4458789 w 4458789"/>
                    <a:gd name="connsiteY60" fmla="*/ 374468 h 6470468"/>
                    <a:gd name="connsiteX61" fmla="*/ 4415246 w 4458789"/>
                    <a:gd name="connsiteY61" fmla="*/ 0 h 6470468"/>
                    <a:gd name="connsiteX62" fmla="*/ 17418 w 4458789"/>
                    <a:gd name="connsiteY62" fmla="*/ 17417 h 6470468"/>
                    <a:gd name="connsiteX63" fmla="*/ 0 w 4458789"/>
                    <a:gd name="connsiteY63"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491434 w 4458789"/>
                    <a:gd name="connsiteY8" fmla="*/ 3309847 h 6470468"/>
                    <a:gd name="connsiteX9" fmla="*/ 1567543 w 4458789"/>
                    <a:gd name="connsiteY9" fmla="*/ 3317965 h 6470468"/>
                    <a:gd name="connsiteX10" fmla="*/ 1610497 w 4458789"/>
                    <a:gd name="connsiteY10" fmla="*/ 3271747 h 6470468"/>
                    <a:gd name="connsiteX11" fmla="*/ 1631134 w 4458789"/>
                    <a:gd name="connsiteY11" fmla="*/ 3201897 h 6470468"/>
                    <a:gd name="connsiteX12" fmla="*/ 1567543 w 4458789"/>
                    <a:gd name="connsiteY12" fmla="*/ 3135085 h 6470468"/>
                    <a:gd name="connsiteX13" fmla="*/ 1262743 w 4458789"/>
                    <a:gd name="connsiteY13" fmla="*/ 3039291 h 6470468"/>
                    <a:gd name="connsiteX14" fmla="*/ 926782 w 4458789"/>
                    <a:gd name="connsiteY14" fmla="*/ 3181803 h 6470468"/>
                    <a:gd name="connsiteX15" fmla="*/ 989784 w 4458789"/>
                    <a:gd name="connsiteY15" fmla="*/ 3078072 h 6470468"/>
                    <a:gd name="connsiteX16" fmla="*/ 941161 w 4458789"/>
                    <a:gd name="connsiteY16" fmla="*/ 2986994 h 6470468"/>
                    <a:gd name="connsiteX17" fmla="*/ 865959 w 4458789"/>
                    <a:gd name="connsiteY17" fmla="*/ 2989172 h 6470468"/>
                    <a:gd name="connsiteX18" fmla="*/ 743722 w 4458789"/>
                    <a:gd name="connsiteY18" fmla="*/ 2943134 h 6470468"/>
                    <a:gd name="connsiteX19" fmla="*/ 679269 w 4458789"/>
                    <a:gd name="connsiteY19" fmla="*/ 2804160 h 6470468"/>
                    <a:gd name="connsiteX20" fmla="*/ 940526 w 4458789"/>
                    <a:gd name="connsiteY20" fmla="*/ 2725783 h 6470468"/>
                    <a:gd name="connsiteX21" fmla="*/ 1174841 w 4458789"/>
                    <a:gd name="connsiteY21" fmla="*/ 2532652 h 6470468"/>
                    <a:gd name="connsiteX22" fmla="*/ 1256484 w 4458789"/>
                    <a:gd name="connsiteY22" fmla="*/ 2501809 h 6470468"/>
                    <a:gd name="connsiteX23" fmla="*/ 1404122 w 4458789"/>
                    <a:gd name="connsiteY23" fmla="*/ 2358934 h 6470468"/>
                    <a:gd name="connsiteX24" fmla="*/ 1518512 w 4458789"/>
                    <a:gd name="connsiteY24" fmla="*/ 2368913 h 6470468"/>
                    <a:gd name="connsiteX25" fmla="*/ 1584598 w 4458789"/>
                    <a:gd name="connsiteY25" fmla="*/ 2464298 h 6470468"/>
                    <a:gd name="connsiteX26" fmla="*/ 1431109 w 4458789"/>
                    <a:gd name="connsiteY26" fmla="*/ 2627222 h 6470468"/>
                    <a:gd name="connsiteX27" fmla="*/ 1393372 w 4458789"/>
                    <a:gd name="connsiteY27" fmla="*/ 2647405 h 6470468"/>
                    <a:gd name="connsiteX28" fmla="*/ 1404983 w 4458789"/>
                    <a:gd name="connsiteY28" fmla="*/ 2708456 h 6470468"/>
                    <a:gd name="connsiteX29" fmla="*/ 1454922 w 4458789"/>
                    <a:gd name="connsiteY29" fmla="*/ 2736759 h 6470468"/>
                    <a:gd name="connsiteX30" fmla="*/ 1448572 w 4458789"/>
                    <a:gd name="connsiteY30" fmla="*/ 2774859 h 6470468"/>
                    <a:gd name="connsiteX31" fmla="*/ 1357675 w 4458789"/>
                    <a:gd name="connsiteY31" fmla="*/ 2829515 h 6470468"/>
                    <a:gd name="connsiteX32" fmla="*/ 1394597 w 4458789"/>
                    <a:gd name="connsiteY32" fmla="*/ 2863759 h 6470468"/>
                    <a:gd name="connsiteX33" fmla="*/ 1550172 w 4458789"/>
                    <a:gd name="connsiteY33" fmla="*/ 2790734 h 6470468"/>
                    <a:gd name="connsiteX34" fmla="*/ 1651772 w 4458789"/>
                    <a:gd name="connsiteY34" fmla="*/ 2703422 h 6470468"/>
                    <a:gd name="connsiteX35" fmla="*/ 1810522 w 4458789"/>
                    <a:gd name="connsiteY35" fmla="*/ 2636747 h 6470468"/>
                    <a:gd name="connsiteX36" fmla="*/ 1908947 w 4458789"/>
                    <a:gd name="connsiteY36" fmla="*/ 2627222 h 6470468"/>
                    <a:gd name="connsiteX37" fmla="*/ 1952218 w 4458789"/>
                    <a:gd name="connsiteY37" fmla="*/ 2602275 h 6470468"/>
                    <a:gd name="connsiteX38" fmla="*/ 2020072 w 4458789"/>
                    <a:gd name="connsiteY38" fmla="*/ 2662147 h 6470468"/>
                    <a:gd name="connsiteX39" fmla="*/ 2089922 w 4458789"/>
                    <a:gd name="connsiteY39" fmla="*/ 2678022 h 6470468"/>
                    <a:gd name="connsiteX40" fmla="*/ 2164579 w 4458789"/>
                    <a:gd name="connsiteY40" fmla="*/ 2690902 h 6470468"/>
                    <a:gd name="connsiteX41" fmla="*/ 2115322 w 4458789"/>
                    <a:gd name="connsiteY41" fmla="*/ 2820897 h 6470468"/>
                    <a:gd name="connsiteX42" fmla="*/ 2011680 w 4458789"/>
                    <a:gd name="connsiteY42" fmla="*/ 2934788 h 6470468"/>
                    <a:gd name="connsiteX43" fmla="*/ 2194560 w 4458789"/>
                    <a:gd name="connsiteY43" fmla="*/ 3082834 h 6470468"/>
                    <a:gd name="connsiteX44" fmla="*/ 2394858 w 4458789"/>
                    <a:gd name="connsiteY44" fmla="*/ 3117668 h 6470468"/>
                    <a:gd name="connsiteX45" fmla="*/ 2377440 w 4458789"/>
                    <a:gd name="connsiteY45" fmla="*/ 3335383 h 6470468"/>
                    <a:gd name="connsiteX46" fmla="*/ 2377440 w 4458789"/>
                    <a:gd name="connsiteY46" fmla="*/ 3335383 h 6470468"/>
                    <a:gd name="connsiteX47" fmla="*/ 2333898 w 4458789"/>
                    <a:gd name="connsiteY47" fmla="*/ 3640183 h 6470468"/>
                    <a:gd name="connsiteX48" fmla="*/ 2290355 w 4458789"/>
                    <a:gd name="connsiteY48" fmla="*/ 3875314 h 6470468"/>
                    <a:gd name="connsiteX49" fmla="*/ 2595155 w 4458789"/>
                    <a:gd name="connsiteY49" fmla="*/ 3857897 h 6470468"/>
                    <a:gd name="connsiteX50" fmla="*/ 2891246 w 4458789"/>
                    <a:gd name="connsiteY50" fmla="*/ 3744685 h 6470468"/>
                    <a:gd name="connsiteX51" fmla="*/ 2891155 w 4458789"/>
                    <a:gd name="connsiteY51" fmla="*/ 3215186 h 6470468"/>
                    <a:gd name="connsiteX52" fmla="*/ 2772547 w 4458789"/>
                    <a:gd name="connsiteY52" fmla="*/ 3039972 h 6470468"/>
                    <a:gd name="connsiteX53" fmla="*/ 2704284 w 4458789"/>
                    <a:gd name="connsiteY53" fmla="*/ 2897097 h 6470468"/>
                    <a:gd name="connsiteX54" fmla="*/ 2508069 w 4458789"/>
                    <a:gd name="connsiteY54" fmla="*/ 2717074 h 6470468"/>
                    <a:gd name="connsiteX55" fmla="*/ 2638698 w 4458789"/>
                    <a:gd name="connsiteY55" fmla="*/ 2577737 h 6470468"/>
                    <a:gd name="connsiteX56" fmla="*/ 2978332 w 4458789"/>
                    <a:gd name="connsiteY56" fmla="*/ 2333897 h 6470468"/>
                    <a:gd name="connsiteX57" fmla="*/ 2987040 w 4458789"/>
                    <a:gd name="connsiteY57" fmla="*/ 2159725 h 6470468"/>
                    <a:gd name="connsiteX58" fmla="*/ 3344092 w 4458789"/>
                    <a:gd name="connsiteY58" fmla="*/ 1672045 h 6470468"/>
                    <a:gd name="connsiteX59" fmla="*/ 3544389 w 4458789"/>
                    <a:gd name="connsiteY59" fmla="*/ 1863634 h 6470468"/>
                    <a:gd name="connsiteX60" fmla="*/ 3962400 w 4458789"/>
                    <a:gd name="connsiteY60" fmla="*/ 1419497 h 6470468"/>
                    <a:gd name="connsiteX61" fmla="*/ 4458789 w 4458789"/>
                    <a:gd name="connsiteY61" fmla="*/ 374468 h 6470468"/>
                    <a:gd name="connsiteX62" fmla="*/ 4415246 w 4458789"/>
                    <a:gd name="connsiteY62" fmla="*/ 0 h 6470468"/>
                    <a:gd name="connsiteX63" fmla="*/ 17418 w 4458789"/>
                    <a:gd name="connsiteY63" fmla="*/ 17417 h 6470468"/>
                    <a:gd name="connsiteX64" fmla="*/ 0 w 4458789"/>
                    <a:gd name="connsiteY64"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2743 w 4458789"/>
                    <a:gd name="connsiteY7" fmla="*/ 3448594 h 6470468"/>
                    <a:gd name="connsiteX8" fmla="*/ 1324747 w 4458789"/>
                    <a:gd name="connsiteY8" fmla="*/ 3371759 h 6470468"/>
                    <a:gd name="connsiteX9" fmla="*/ 1491434 w 4458789"/>
                    <a:gd name="connsiteY9" fmla="*/ 3309847 h 6470468"/>
                    <a:gd name="connsiteX10" fmla="*/ 1567543 w 4458789"/>
                    <a:gd name="connsiteY10" fmla="*/ 3317965 h 6470468"/>
                    <a:gd name="connsiteX11" fmla="*/ 1610497 w 4458789"/>
                    <a:gd name="connsiteY11" fmla="*/ 3271747 h 6470468"/>
                    <a:gd name="connsiteX12" fmla="*/ 1631134 w 4458789"/>
                    <a:gd name="connsiteY12" fmla="*/ 3201897 h 6470468"/>
                    <a:gd name="connsiteX13" fmla="*/ 1567543 w 4458789"/>
                    <a:gd name="connsiteY13" fmla="*/ 3135085 h 6470468"/>
                    <a:gd name="connsiteX14" fmla="*/ 1262743 w 4458789"/>
                    <a:gd name="connsiteY14" fmla="*/ 3039291 h 6470468"/>
                    <a:gd name="connsiteX15" fmla="*/ 926782 w 4458789"/>
                    <a:gd name="connsiteY15" fmla="*/ 3181803 h 6470468"/>
                    <a:gd name="connsiteX16" fmla="*/ 989784 w 4458789"/>
                    <a:gd name="connsiteY16" fmla="*/ 3078072 h 6470468"/>
                    <a:gd name="connsiteX17" fmla="*/ 941161 w 4458789"/>
                    <a:gd name="connsiteY17" fmla="*/ 2986994 h 6470468"/>
                    <a:gd name="connsiteX18" fmla="*/ 865959 w 4458789"/>
                    <a:gd name="connsiteY18" fmla="*/ 2989172 h 6470468"/>
                    <a:gd name="connsiteX19" fmla="*/ 743722 w 4458789"/>
                    <a:gd name="connsiteY19" fmla="*/ 2943134 h 6470468"/>
                    <a:gd name="connsiteX20" fmla="*/ 679269 w 4458789"/>
                    <a:gd name="connsiteY20" fmla="*/ 2804160 h 6470468"/>
                    <a:gd name="connsiteX21" fmla="*/ 940526 w 4458789"/>
                    <a:gd name="connsiteY21" fmla="*/ 2725783 h 6470468"/>
                    <a:gd name="connsiteX22" fmla="*/ 1174841 w 4458789"/>
                    <a:gd name="connsiteY22" fmla="*/ 2532652 h 6470468"/>
                    <a:gd name="connsiteX23" fmla="*/ 1256484 w 4458789"/>
                    <a:gd name="connsiteY23" fmla="*/ 2501809 h 6470468"/>
                    <a:gd name="connsiteX24" fmla="*/ 1404122 w 4458789"/>
                    <a:gd name="connsiteY24" fmla="*/ 2358934 h 6470468"/>
                    <a:gd name="connsiteX25" fmla="*/ 1518512 w 4458789"/>
                    <a:gd name="connsiteY25" fmla="*/ 2368913 h 6470468"/>
                    <a:gd name="connsiteX26" fmla="*/ 1584598 w 4458789"/>
                    <a:gd name="connsiteY26" fmla="*/ 2464298 h 6470468"/>
                    <a:gd name="connsiteX27" fmla="*/ 1431109 w 4458789"/>
                    <a:gd name="connsiteY27" fmla="*/ 2627222 h 6470468"/>
                    <a:gd name="connsiteX28" fmla="*/ 1393372 w 4458789"/>
                    <a:gd name="connsiteY28" fmla="*/ 2647405 h 6470468"/>
                    <a:gd name="connsiteX29" fmla="*/ 1404983 w 4458789"/>
                    <a:gd name="connsiteY29" fmla="*/ 2708456 h 6470468"/>
                    <a:gd name="connsiteX30" fmla="*/ 1454922 w 4458789"/>
                    <a:gd name="connsiteY30" fmla="*/ 2736759 h 6470468"/>
                    <a:gd name="connsiteX31" fmla="*/ 1448572 w 4458789"/>
                    <a:gd name="connsiteY31" fmla="*/ 2774859 h 6470468"/>
                    <a:gd name="connsiteX32" fmla="*/ 1357675 w 4458789"/>
                    <a:gd name="connsiteY32" fmla="*/ 2829515 h 6470468"/>
                    <a:gd name="connsiteX33" fmla="*/ 1394597 w 4458789"/>
                    <a:gd name="connsiteY33" fmla="*/ 2863759 h 6470468"/>
                    <a:gd name="connsiteX34" fmla="*/ 1550172 w 4458789"/>
                    <a:gd name="connsiteY34" fmla="*/ 2790734 h 6470468"/>
                    <a:gd name="connsiteX35" fmla="*/ 1651772 w 4458789"/>
                    <a:gd name="connsiteY35" fmla="*/ 2703422 h 6470468"/>
                    <a:gd name="connsiteX36" fmla="*/ 1810522 w 4458789"/>
                    <a:gd name="connsiteY36" fmla="*/ 2636747 h 6470468"/>
                    <a:gd name="connsiteX37" fmla="*/ 1908947 w 4458789"/>
                    <a:gd name="connsiteY37" fmla="*/ 2627222 h 6470468"/>
                    <a:gd name="connsiteX38" fmla="*/ 1952218 w 4458789"/>
                    <a:gd name="connsiteY38" fmla="*/ 2602275 h 6470468"/>
                    <a:gd name="connsiteX39" fmla="*/ 2020072 w 4458789"/>
                    <a:gd name="connsiteY39" fmla="*/ 2662147 h 6470468"/>
                    <a:gd name="connsiteX40" fmla="*/ 2089922 w 4458789"/>
                    <a:gd name="connsiteY40" fmla="*/ 2678022 h 6470468"/>
                    <a:gd name="connsiteX41" fmla="*/ 2164579 w 4458789"/>
                    <a:gd name="connsiteY41" fmla="*/ 2690902 h 6470468"/>
                    <a:gd name="connsiteX42" fmla="*/ 2115322 w 4458789"/>
                    <a:gd name="connsiteY42" fmla="*/ 2820897 h 6470468"/>
                    <a:gd name="connsiteX43" fmla="*/ 2011680 w 4458789"/>
                    <a:gd name="connsiteY43" fmla="*/ 2934788 h 6470468"/>
                    <a:gd name="connsiteX44" fmla="*/ 2194560 w 4458789"/>
                    <a:gd name="connsiteY44" fmla="*/ 3082834 h 6470468"/>
                    <a:gd name="connsiteX45" fmla="*/ 2394858 w 4458789"/>
                    <a:gd name="connsiteY45" fmla="*/ 3117668 h 6470468"/>
                    <a:gd name="connsiteX46" fmla="*/ 2377440 w 4458789"/>
                    <a:gd name="connsiteY46" fmla="*/ 3335383 h 6470468"/>
                    <a:gd name="connsiteX47" fmla="*/ 2377440 w 4458789"/>
                    <a:gd name="connsiteY47" fmla="*/ 3335383 h 6470468"/>
                    <a:gd name="connsiteX48" fmla="*/ 2333898 w 4458789"/>
                    <a:gd name="connsiteY48" fmla="*/ 3640183 h 6470468"/>
                    <a:gd name="connsiteX49" fmla="*/ 2290355 w 4458789"/>
                    <a:gd name="connsiteY49" fmla="*/ 3875314 h 6470468"/>
                    <a:gd name="connsiteX50" fmla="*/ 2595155 w 4458789"/>
                    <a:gd name="connsiteY50" fmla="*/ 3857897 h 6470468"/>
                    <a:gd name="connsiteX51" fmla="*/ 2891246 w 4458789"/>
                    <a:gd name="connsiteY51" fmla="*/ 3744685 h 6470468"/>
                    <a:gd name="connsiteX52" fmla="*/ 2891155 w 4458789"/>
                    <a:gd name="connsiteY52" fmla="*/ 3215186 h 6470468"/>
                    <a:gd name="connsiteX53" fmla="*/ 2772547 w 4458789"/>
                    <a:gd name="connsiteY53" fmla="*/ 3039972 h 6470468"/>
                    <a:gd name="connsiteX54" fmla="*/ 2704284 w 4458789"/>
                    <a:gd name="connsiteY54" fmla="*/ 2897097 h 6470468"/>
                    <a:gd name="connsiteX55" fmla="*/ 2508069 w 4458789"/>
                    <a:gd name="connsiteY55" fmla="*/ 2717074 h 6470468"/>
                    <a:gd name="connsiteX56" fmla="*/ 2638698 w 4458789"/>
                    <a:gd name="connsiteY56" fmla="*/ 2577737 h 6470468"/>
                    <a:gd name="connsiteX57" fmla="*/ 2978332 w 4458789"/>
                    <a:gd name="connsiteY57" fmla="*/ 2333897 h 6470468"/>
                    <a:gd name="connsiteX58" fmla="*/ 2987040 w 4458789"/>
                    <a:gd name="connsiteY58" fmla="*/ 2159725 h 6470468"/>
                    <a:gd name="connsiteX59" fmla="*/ 3344092 w 4458789"/>
                    <a:gd name="connsiteY59" fmla="*/ 1672045 h 6470468"/>
                    <a:gd name="connsiteX60" fmla="*/ 3544389 w 4458789"/>
                    <a:gd name="connsiteY60" fmla="*/ 1863634 h 6470468"/>
                    <a:gd name="connsiteX61" fmla="*/ 3962400 w 4458789"/>
                    <a:gd name="connsiteY61" fmla="*/ 1419497 h 6470468"/>
                    <a:gd name="connsiteX62" fmla="*/ 4458789 w 4458789"/>
                    <a:gd name="connsiteY62" fmla="*/ 374468 h 6470468"/>
                    <a:gd name="connsiteX63" fmla="*/ 4415246 w 4458789"/>
                    <a:gd name="connsiteY63" fmla="*/ 0 h 6470468"/>
                    <a:gd name="connsiteX64" fmla="*/ 17418 w 4458789"/>
                    <a:gd name="connsiteY64" fmla="*/ 17417 h 6470468"/>
                    <a:gd name="connsiteX65" fmla="*/ 0 w 4458789"/>
                    <a:gd name="connsiteY65"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7506 w 4458789"/>
                    <a:gd name="connsiteY7" fmla="*/ 3418432 h 6470468"/>
                    <a:gd name="connsiteX8" fmla="*/ 1324747 w 4458789"/>
                    <a:gd name="connsiteY8" fmla="*/ 3371759 h 6470468"/>
                    <a:gd name="connsiteX9" fmla="*/ 1491434 w 4458789"/>
                    <a:gd name="connsiteY9" fmla="*/ 3309847 h 6470468"/>
                    <a:gd name="connsiteX10" fmla="*/ 1567543 w 4458789"/>
                    <a:gd name="connsiteY10" fmla="*/ 3317965 h 6470468"/>
                    <a:gd name="connsiteX11" fmla="*/ 1610497 w 4458789"/>
                    <a:gd name="connsiteY11" fmla="*/ 3271747 h 6470468"/>
                    <a:gd name="connsiteX12" fmla="*/ 1631134 w 4458789"/>
                    <a:gd name="connsiteY12" fmla="*/ 3201897 h 6470468"/>
                    <a:gd name="connsiteX13" fmla="*/ 1567543 w 4458789"/>
                    <a:gd name="connsiteY13" fmla="*/ 3135085 h 6470468"/>
                    <a:gd name="connsiteX14" fmla="*/ 1262743 w 4458789"/>
                    <a:gd name="connsiteY14" fmla="*/ 3039291 h 6470468"/>
                    <a:gd name="connsiteX15" fmla="*/ 926782 w 4458789"/>
                    <a:gd name="connsiteY15" fmla="*/ 3181803 h 6470468"/>
                    <a:gd name="connsiteX16" fmla="*/ 989784 w 4458789"/>
                    <a:gd name="connsiteY16" fmla="*/ 3078072 h 6470468"/>
                    <a:gd name="connsiteX17" fmla="*/ 941161 w 4458789"/>
                    <a:gd name="connsiteY17" fmla="*/ 2986994 h 6470468"/>
                    <a:gd name="connsiteX18" fmla="*/ 865959 w 4458789"/>
                    <a:gd name="connsiteY18" fmla="*/ 2989172 h 6470468"/>
                    <a:gd name="connsiteX19" fmla="*/ 743722 w 4458789"/>
                    <a:gd name="connsiteY19" fmla="*/ 2943134 h 6470468"/>
                    <a:gd name="connsiteX20" fmla="*/ 679269 w 4458789"/>
                    <a:gd name="connsiteY20" fmla="*/ 2804160 h 6470468"/>
                    <a:gd name="connsiteX21" fmla="*/ 940526 w 4458789"/>
                    <a:gd name="connsiteY21" fmla="*/ 2725783 h 6470468"/>
                    <a:gd name="connsiteX22" fmla="*/ 1174841 w 4458789"/>
                    <a:gd name="connsiteY22" fmla="*/ 2532652 h 6470468"/>
                    <a:gd name="connsiteX23" fmla="*/ 1256484 w 4458789"/>
                    <a:gd name="connsiteY23" fmla="*/ 2501809 h 6470468"/>
                    <a:gd name="connsiteX24" fmla="*/ 1404122 w 4458789"/>
                    <a:gd name="connsiteY24" fmla="*/ 2358934 h 6470468"/>
                    <a:gd name="connsiteX25" fmla="*/ 1518512 w 4458789"/>
                    <a:gd name="connsiteY25" fmla="*/ 2368913 h 6470468"/>
                    <a:gd name="connsiteX26" fmla="*/ 1584598 w 4458789"/>
                    <a:gd name="connsiteY26" fmla="*/ 2464298 h 6470468"/>
                    <a:gd name="connsiteX27" fmla="*/ 1431109 w 4458789"/>
                    <a:gd name="connsiteY27" fmla="*/ 2627222 h 6470468"/>
                    <a:gd name="connsiteX28" fmla="*/ 1393372 w 4458789"/>
                    <a:gd name="connsiteY28" fmla="*/ 2647405 h 6470468"/>
                    <a:gd name="connsiteX29" fmla="*/ 1404983 w 4458789"/>
                    <a:gd name="connsiteY29" fmla="*/ 2708456 h 6470468"/>
                    <a:gd name="connsiteX30" fmla="*/ 1454922 w 4458789"/>
                    <a:gd name="connsiteY30" fmla="*/ 2736759 h 6470468"/>
                    <a:gd name="connsiteX31" fmla="*/ 1448572 w 4458789"/>
                    <a:gd name="connsiteY31" fmla="*/ 2774859 h 6470468"/>
                    <a:gd name="connsiteX32" fmla="*/ 1357675 w 4458789"/>
                    <a:gd name="connsiteY32" fmla="*/ 2829515 h 6470468"/>
                    <a:gd name="connsiteX33" fmla="*/ 1394597 w 4458789"/>
                    <a:gd name="connsiteY33" fmla="*/ 2863759 h 6470468"/>
                    <a:gd name="connsiteX34" fmla="*/ 1550172 w 4458789"/>
                    <a:gd name="connsiteY34" fmla="*/ 2790734 h 6470468"/>
                    <a:gd name="connsiteX35" fmla="*/ 1651772 w 4458789"/>
                    <a:gd name="connsiteY35" fmla="*/ 2703422 h 6470468"/>
                    <a:gd name="connsiteX36" fmla="*/ 1810522 w 4458789"/>
                    <a:gd name="connsiteY36" fmla="*/ 2636747 h 6470468"/>
                    <a:gd name="connsiteX37" fmla="*/ 1908947 w 4458789"/>
                    <a:gd name="connsiteY37" fmla="*/ 2627222 h 6470468"/>
                    <a:gd name="connsiteX38" fmla="*/ 1952218 w 4458789"/>
                    <a:gd name="connsiteY38" fmla="*/ 2602275 h 6470468"/>
                    <a:gd name="connsiteX39" fmla="*/ 2020072 w 4458789"/>
                    <a:gd name="connsiteY39" fmla="*/ 2662147 h 6470468"/>
                    <a:gd name="connsiteX40" fmla="*/ 2089922 w 4458789"/>
                    <a:gd name="connsiteY40" fmla="*/ 2678022 h 6470468"/>
                    <a:gd name="connsiteX41" fmla="*/ 2164579 w 4458789"/>
                    <a:gd name="connsiteY41" fmla="*/ 2690902 h 6470468"/>
                    <a:gd name="connsiteX42" fmla="*/ 2115322 w 4458789"/>
                    <a:gd name="connsiteY42" fmla="*/ 2820897 h 6470468"/>
                    <a:gd name="connsiteX43" fmla="*/ 2011680 w 4458789"/>
                    <a:gd name="connsiteY43" fmla="*/ 2934788 h 6470468"/>
                    <a:gd name="connsiteX44" fmla="*/ 2194560 w 4458789"/>
                    <a:gd name="connsiteY44" fmla="*/ 3082834 h 6470468"/>
                    <a:gd name="connsiteX45" fmla="*/ 2394858 w 4458789"/>
                    <a:gd name="connsiteY45" fmla="*/ 3117668 h 6470468"/>
                    <a:gd name="connsiteX46" fmla="*/ 2377440 w 4458789"/>
                    <a:gd name="connsiteY46" fmla="*/ 3335383 h 6470468"/>
                    <a:gd name="connsiteX47" fmla="*/ 2377440 w 4458789"/>
                    <a:gd name="connsiteY47" fmla="*/ 3335383 h 6470468"/>
                    <a:gd name="connsiteX48" fmla="*/ 2333898 w 4458789"/>
                    <a:gd name="connsiteY48" fmla="*/ 3640183 h 6470468"/>
                    <a:gd name="connsiteX49" fmla="*/ 2290355 w 4458789"/>
                    <a:gd name="connsiteY49" fmla="*/ 3875314 h 6470468"/>
                    <a:gd name="connsiteX50" fmla="*/ 2595155 w 4458789"/>
                    <a:gd name="connsiteY50" fmla="*/ 3857897 h 6470468"/>
                    <a:gd name="connsiteX51" fmla="*/ 2891246 w 4458789"/>
                    <a:gd name="connsiteY51" fmla="*/ 3744685 h 6470468"/>
                    <a:gd name="connsiteX52" fmla="*/ 2891155 w 4458789"/>
                    <a:gd name="connsiteY52" fmla="*/ 3215186 h 6470468"/>
                    <a:gd name="connsiteX53" fmla="*/ 2772547 w 4458789"/>
                    <a:gd name="connsiteY53" fmla="*/ 3039972 h 6470468"/>
                    <a:gd name="connsiteX54" fmla="*/ 2704284 w 4458789"/>
                    <a:gd name="connsiteY54" fmla="*/ 2897097 h 6470468"/>
                    <a:gd name="connsiteX55" fmla="*/ 2508069 w 4458789"/>
                    <a:gd name="connsiteY55" fmla="*/ 2717074 h 6470468"/>
                    <a:gd name="connsiteX56" fmla="*/ 2638698 w 4458789"/>
                    <a:gd name="connsiteY56" fmla="*/ 2577737 h 6470468"/>
                    <a:gd name="connsiteX57" fmla="*/ 2978332 w 4458789"/>
                    <a:gd name="connsiteY57" fmla="*/ 2333897 h 6470468"/>
                    <a:gd name="connsiteX58" fmla="*/ 2987040 w 4458789"/>
                    <a:gd name="connsiteY58" fmla="*/ 2159725 h 6470468"/>
                    <a:gd name="connsiteX59" fmla="*/ 3344092 w 4458789"/>
                    <a:gd name="connsiteY59" fmla="*/ 1672045 h 6470468"/>
                    <a:gd name="connsiteX60" fmla="*/ 3544389 w 4458789"/>
                    <a:gd name="connsiteY60" fmla="*/ 1863634 h 6470468"/>
                    <a:gd name="connsiteX61" fmla="*/ 3962400 w 4458789"/>
                    <a:gd name="connsiteY61" fmla="*/ 1419497 h 6470468"/>
                    <a:gd name="connsiteX62" fmla="*/ 4458789 w 4458789"/>
                    <a:gd name="connsiteY62" fmla="*/ 374468 h 6470468"/>
                    <a:gd name="connsiteX63" fmla="*/ 4415246 w 4458789"/>
                    <a:gd name="connsiteY63" fmla="*/ 0 h 6470468"/>
                    <a:gd name="connsiteX64" fmla="*/ 17418 w 4458789"/>
                    <a:gd name="connsiteY64" fmla="*/ 17417 h 6470468"/>
                    <a:gd name="connsiteX65" fmla="*/ 0 w 4458789"/>
                    <a:gd name="connsiteY65"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7506 w 4458789"/>
                    <a:gd name="connsiteY7" fmla="*/ 3418432 h 6470468"/>
                    <a:gd name="connsiteX8" fmla="*/ 1318397 w 4458789"/>
                    <a:gd name="connsiteY8" fmla="*/ 3408271 h 6470468"/>
                    <a:gd name="connsiteX9" fmla="*/ 1491434 w 4458789"/>
                    <a:gd name="connsiteY9" fmla="*/ 3309847 h 6470468"/>
                    <a:gd name="connsiteX10" fmla="*/ 1567543 w 4458789"/>
                    <a:gd name="connsiteY10" fmla="*/ 3317965 h 6470468"/>
                    <a:gd name="connsiteX11" fmla="*/ 1610497 w 4458789"/>
                    <a:gd name="connsiteY11" fmla="*/ 3271747 h 6470468"/>
                    <a:gd name="connsiteX12" fmla="*/ 1631134 w 4458789"/>
                    <a:gd name="connsiteY12" fmla="*/ 3201897 h 6470468"/>
                    <a:gd name="connsiteX13" fmla="*/ 1567543 w 4458789"/>
                    <a:gd name="connsiteY13" fmla="*/ 3135085 h 6470468"/>
                    <a:gd name="connsiteX14" fmla="*/ 1262743 w 4458789"/>
                    <a:gd name="connsiteY14" fmla="*/ 3039291 h 6470468"/>
                    <a:gd name="connsiteX15" fmla="*/ 926782 w 4458789"/>
                    <a:gd name="connsiteY15" fmla="*/ 3181803 h 6470468"/>
                    <a:gd name="connsiteX16" fmla="*/ 989784 w 4458789"/>
                    <a:gd name="connsiteY16" fmla="*/ 3078072 h 6470468"/>
                    <a:gd name="connsiteX17" fmla="*/ 941161 w 4458789"/>
                    <a:gd name="connsiteY17" fmla="*/ 2986994 h 6470468"/>
                    <a:gd name="connsiteX18" fmla="*/ 865959 w 4458789"/>
                    <a:gd name="connsiteY18" fmla="*/ 2989172 h 6470468"/>
                    <a:gd name="connsiteX19" fmla="*/ 743722 w 4458789"/>
                    <a:gd name="connsiteY19" fmla="*/ 2943134 h 6470468"/>
                    <a:gd name="connsiteX20" fmla="*/ 679269 w 4458789"/>
                    <a:gd name="connsiteY20" fmla="*/ 2804160 h 6470468"/>
                    <a:gd name="connsiteX21" fmla="*/ 940526 w 4458789"/>
                    <a:gd name="connsiteY21" fmla="*/ 2725783 h 6470468"/>
                    <a:gd name="connsiteX22" fmla="*/ 1174841 w 4458789"/>
                    <a:gd name="connsiteY22" fmla="*/ 2532652 h 6470468"/>
                    <a:gd name="connsiteX23" fmla="*/ 1256484 w 4458789"/>
                    <a:gd name="connsiteY23" fmla="*/ 2501809 h 6470468"/>
                    <a:gd name="connsiteX24" fmla="*/ 1404122 w 4458789"/>
                    <a:gd name="connsiteY24" fmla="*/ 2358934 h 6470468"/>
                    <a:gd name="connsiteX25" fmla="*/ 1518512 w 4458789"/>
                    <a:gd name="connsiteY25" fmla="*/ 2368913 h 6470468"/>
                    <a:gd name="connsiteX26" fmla="*/ 1584598 w 4458789"/>
                    <a:gd name="connsiteY26" fmla="*/ 2464298 h 6470468"/>
                    <a:gd name="connsiteX27" fmla="*/ 1431109 w 4458789"/>
                    <a:gd name="connsiteY27" fmla="*/ 2627222 h 6470468"/>
                    <a:gd name="connsiteX28" fmla="*/ 1393372 w 4458789"/>
                    <a:gd name="connsiteY28" fmla="*/ 2647405 h 6470468"/>
                    <a:gd name="connsiteX29" fmla="*/ 1404983 w 4458789"/>
                    <a:gd name="connsiteY29" fmla="*/ 2708456 h 6470468"/>
                    <a:gd name="connsiteX30" fmla="*/ 1454922 w 4458789"/>
                    <a:gd name="connsiteY30" fmla="*/ 2736759 h 6470468"/>
                    <a:gd name="connsiteX31" fmla="*/ 1448572 w 4458789"/>
                    <a:gd name="connsiteY31" fmla="*/ 2774859 h 6470468"/>
                    <a:gd name="connsiteX32" fmla="*/ 1357675 w 4458789"/>
                    <a:gd name="connsiteY32" fmla="*/ 2829515 h 6470468"/>
                    <a:gd name="connsiteX33" fmla="*/ 1394597 w 4458789"/>
                    <a:gd name="connsiteY33" fmla="*/ 2863759 h 6470468"/>
                    <a:gd name="connsiteX34" fmla="*/ 1550172 w 4458789"/>
                    <a:gd name="connsiteY34" fmla="*/ 2790734 h 6470468"/>
                    <a:gd name="connsiteX35" fmla="*/ 1651772 w 4458789"/>
                    <a:gd name="connsiteY35" fmla="*/ 2703422 h 6470468"/>
                    <a:gd name="connsiteX36" fmla="*/ 1810522 w 4458789"/>
                    <a:gd name="connsiteY36" fmla="*/ 2636747 h 6470468"/>
                    <a:gd name="connsiteX37" fmla="*/ 1908947 w 4458789"/>
                    <a:gd name="connsiteY37" fmla="*/ 2627222 h 6470468"/>
                    <a:gd name="connsiteX38" fmla="*/ 1952218 w 4458789"/>
                    <a:gd name="connsiteY38" fmla="*/ 2602275 h 6470468"/>
                    <a:gd name="connsiteX39" fmla="*/ 2020072 w 4458789"/>
                    <a:gd name="connsiteY39" fmla="*/ 2662147 h 6470468"/>
                    <a:gd name="connsiteX40" fmla="*/ 2089922 w 4458789"/>
                    <a:gd name="connsiteY40" fmla="*/ 2678022 h 6470468"/>
                    <a:gd name="connsiteX41" fmla="*/ 2164579 w 4458789"/>
                    <a:gd name="connsiteY41" fmla="*/ 2690902 h 6470468"/>
                    <a:gd name="connsiteX42" fmla="*/ 2115322 w 4458789"/>
                    <a:gd name="connsiteY42" fmla="*/ 2820897 h 6470468"/>
                    <a:gd name="connsiteX43" fmla="*/ 2011680 w 4458789"/>
                    <a:gd name="connsiteY43" fmla="*/ 2934788 h 6470468"/>
                    <a:gd name="connsiteX44" fmla="*/ 2194560 w 4458789"/>
                    <a:gd name="connsiteY44" fmla="*/ 3082834 h 6470468"/>
                    <a:gd name="connsiteX45" fmla="*/ 2394858 w 4458789"/>
                    <a:gd name="connsiteY45" fmla="*/ 3117668 h 6470468"/>
                    <a:gd name="connsiteX46" fmla="*/ 2377440 w 4458789"/>
                    <a:gd name="connsiteY46" fmla="*/ 3335383 h 6470468"/>
                    <a:gd name="connsiteX47" fmla="*/ 2377440 w 4458789"/>
                    <a:gd name="connsiteY47" fmla="*/ 3335383 h 6470468"/>
                    <a:gd name="connsiteX48" fmla="*/ 2333898 w 4458789"/>
                    <a:gd name="connsiteY48" fmla="*/ 3640183 h 6470468"/>
                    <a:gd name="connsiteX49" fmla="*/ 2290355 w 4458789"/>
                    <a:gd name="connsiteY49" fmla="*/ 3875314 h 6470468"/>
                    <a:gd name="connsiteX50" fmla="*/ 2595155 w 4458789"/>
                    <a:gd name="connsiteY50" fmla="*/ 3857897 h 6470468"/>
                    <a:gd name="connsiteX51" fmla="*/ 2891246 w 4458789"/>
                    <a:gd name="connsiteY51" fmla="*/ 3744685 h 6470468"/>
                    <a:gd name="connsiteX52" fmla="*/ 2891155 w 4458789"/>
                    <a:gd name="connsiteY52" fmla="*/ 3215186 h 6470468"/>
                    <a:gd name="connsiteX53" fmla="*/ 2772547 w 4458789"/>
                    <a:gd name="connsiteY53" fmla="*/ 3039972 h 6470468"/>
                    <a:gd name="connsiteX54" fmla="*/ 2704284 w 4458789"/>
                    <a:gd name="connsiteY54" fmla="*/ 2897097 h 6470468"/>
                    <a:gd name="connsiteX55" fmla="*/ 2508069 w 4458789"/>
                    <a:gd name="connsiteY55" fmla="*/ 2717074 h 6470468"/>
                    <a:gd name="connsiteX56" fmla="*/ 2638698 w 4458789"/>
                    <a:gd name="connsiteY56" fmla="*/ 2577737 h 6470468"/>
                    <a:gd name="connsiteX57" fmla="*/ 2978332 w 4458789"/>
                    <a:gd name="connsiteY57" fmla="*/ 2333897 h 6470468"/>
                    <a:gd name="connsiteX58" fmla="*/ 2987040 w 4458789"/>
                    <a:gd name="connsiteY58" fmla="*/ 2159725 h 6470468"/>
                    <a:gd name="connsiteX59" fmla="*/ 3344092 w 4458789"/>
                    <a:gd name="connsiteY59" fmla="*/ 1672045 h 6470468"/>
                    <a:gd name="connsiteX60" fmla="*/ 3544389 w 4458789"/>
                    <a:gd name="connsiteY60" fmla="*/ 1863634 h 6470468"/>
                    <a:gd name="connsiteX61" fmla="*/ 3962400 w 4458789"/>
                    <a:gd name="connsiteY61" fmla="*/ 1419497 h 6470468"/>
                    <a:gd name="connsiteX62" fmla="*/ 4458789 w 4458789"/>
                    <a:gd name="connsiteY62" fmla="*/ 374468 h 6470468"/>
                    <a:gd name="connsiteX63" fmla="*/ 4415246 w 4458789"/>
                    <a:gd name="connsiteY63" fmla="*/ 0 h 6470468"/>
                    <a:gd name="connsiteX64" fmla="*/ 17418 w 4458789"/>
                    <a:gd name="connsiteY64" fmla="*/ 17417 h 6470468"/>
                    <a:gd name="connsiteX65" fmla="*/ 0 w 4458789"/>
                    <a:gd name="connsiteY65"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7506 w 4458789"/>
                    <a:gd name="connsiteY7" fmla="*/ 3418432 h 6470468"/>
                    <a:gd name="connsiteX8" fmla="*/ 1318397 w 4458789"/>
                    <a:gd name="connsiteY8" fmla="*/ 3408271 h 6470468"/>
                    <a:gd name="connsiteX9" fmla="*/ 1385072 w 4458789"/>
                    <a:gd name="connsiteY9" fmla="*/ 3354297 h 6470468"/>
                    <a:gd name="connsiteX10" fmla="*/ 1491434 w 4458789"/>
                    <a:gd name="connsiteY10" fmla="*/ 3309847 h 6470468"/>
                    <a:gd name="connsiteX11" fmla="*/ 1567543 w 4458789"/>
                    <a:gd name="connsiteY11" fmla="*/ 3317965 h 6470468"/>
                    <a:gd name="connsiteX12" fmla="*/ 1610497 w 4458789"/>
                    <a:gd name="connsiteY12" fmla="*/ 3271747 h 6470468"/>
                    <a:gd name="connsiteX13" fmla="*/ 1631134 w 4458789"/>
                    <a:gd name="connsiteY13" fmla="*/ 3201897 h 6470468"/>
                    <a:gd name="connsiteX14" fmla="*/ 1567543 w 4458789"/>
                    <a:gd name="connsiteY14" fmla="*/ 3135085 h 6470468"/>
                    <a:gd name="connsiteX15" fmla="*/ 1262743 w 4458789"/>
                    <a:gd name="connsiteY15" fmla="*/ 3039291 h 6470468"/>
                    <a:gd name="connsiteX16" fmla="*/ 926782 w 4458789"/>
                    <a:gd name="connsiteY16" fmla="*/ 3181803 h 6470468"/>
                    <a:gd name="connsiteX17" fmla="*/ 989784 w 4458789"/>
                    <a:gd name="connsiteY17" fmla="*/ 3078072 h 6470468"/>
                    <a:gd name="connsiteX18" fmla="*/ 941161 w 4458789"/>
                    <a:gd name="connsiteY18" fmla="*/ 2986994 h 6470468"/>
                    <a:gd name="connsiteX19" fmla="*/ 865959 w 4458789"/>
                    <a:gd name="connsiteY19" fmla="*/ 2989172 h 6470468"/>
                    <a:gd name="connsiteX20" fmla="*/ 743722 w 4458789"/>
                    <a:gd name="connsiteY20" fmla="*/ 2943134 h 6470468"/>
                    <a:gd name="connsiteX21" fmla="*/ 679269 w 4458789"/>
                    <a:gd name="connsiteY21" fmla="*/ 2804160 h 6470468"/>
                    <a:gd name="connsiteX22" fmla="*/ 940526 w 4458789"/>
                    <a:gd name="connsiteY22" fmla="*/ 2725783 h 6470468"/>
                    <a:gd name="connsiteX23" fmla="*/ 1174841 w 4458789"/>
                    <a:gd name="connsiteY23" fmla="*/ 2532652 h 6470468"/>
                    <a:gd name="connsiteX24" fmla="*/ 1256484 w 4458789"/>
                    <a:gd name="connsiteY24" fmla="*/ 2501809 h 6470468"/>
                    <a:gd name="connsiteX25" fmla="*/ 1404122 w 4458789"/>
                    <a:gd name="connsiteY25" fmla="*/ 2358934 h 6470468"/>
                    <a:gd name="connsiteX26" fmla="*/ 1518512 w 4458789"/>
                    <a:gd name="connsiteY26" fmla="*/ 2368913 h 6470468"/>
                    <a:gd name="connsiteX27" fmla="*/ 1584598 w 4458789"/>
                    <a:gd name="connsiteY27" fmla="*/ 2464298 h 6470468"/>
                    <a:gd name="connsiteX28" fmla="*/ 1431109 w 4458789"/>
                    <a:gd name="connsiteY28" fmla="*/ 2627222 h 6470468"/>
                    <a:gd name="connsiteX29" fmla="*/ 1393372 w 4458789"/>
                    <a:gd name="connsiteY29" fmla="*/ 2647405 h 6470468"/>
                    <a:gd name="connsiteX30" fmla="*/ 1404983 w 4458789"/>
                    <a:gd name="connsiteY30" fmla="*/ 2708456 h 6470468"/>
                    <a:gd name="connsiteX31" fmla="*/ 1454922 w 4458789"/>
                    <a:gd name="connsiteY31" fmla="*/ 2736759 h 6470468"/>
                    <a:gd name="connsiteX32" fmla="*/ 1448572 w 4458789"/>
                    <a:gd name="connsiteY32" fmla="*/ 2774859 h 6470468"/>
                    <a:gd name="connsiteX33" fmla="*/ 1357675 w 4458789"/>
                    <a:gd name="connsiteY33" fmla="*/ 2829515 h 6470468"/>
                    <a:gd name="connsiteX34" fmla="*/ 1394597 w 4458789"/>
                    <a:gd name="connsiteY34" fmla="*/ 2863759 h 6470468"/>
                    <a:gd name="connsiteX35" fmla="*/ 1550172 w 4458789"/>
                    <a:gd name="connsiteY35" fmla="*/ 2790734 h 6470468"/>
                    <a:gd name="connsiteX36" fmla="*/ 1651772 w 4458789"/>
                    <a:gd name="connsiteY36" fmla="*/ 2703422 h 6470468"/>
                    <a:gd name="connsiteX37" fmla="*/ 1810522 w 4458789"/>
                    <a:gd name="connsiteY37" fmla="*/ 2636747 h 6470468"/>
                    <a:gd name="connsiteX38" fmla="*/ 1908947 w 4458789"/>
                    <a:gd name="connsiteY38" fmla="*/ 2627222 h 6470468"/>
                    <a:gd name="connsiteX39" fmla="*/ 1952218 w 4458789"/>
                    <a:gd name="connsiteY39" fmla="*/ 2602275 h 6470468"/>
                    <a:gd name="connsiteX40" fmla="*/ 2020072 w 4458789"/>
                    <a:gd name="connsiteY40" fmla="*/ 2662147 h 6470468"/>
                    <a:gd name="connsiteX41" fmla="*/ 2089922 w 4458789"/>
                    <a:gd name="connsiteY41" fmla="*/ 2678022 h 6470468"/>
                    <a:gd name="connsiteX42" fmla="*/ 2164579 w 4458789"/>
                    <a:gd name="connsiteY42" fmla="*/ 2690902 h 6470468"/>
                    <a:gd name="connsiteX43" fmla="*/ 2115322 w 4458789"/>
                    <a:gd name="connsiteY43" fmla="*/ 2820897 h 6470468"/>
                    <a:gd name="connsiteX44" fmla="*/ 2011680 w 4458789"/>
                    <a:gd name="connsiteY44" fmla="*/ 2934788 h 6470468"/>
                    <a:gd name="connsiteX45" fmla="*/ 2194560 w 4458789"/>
                    <a:gd name="connsiteY45" fmla="*/ 3082834 h 6470468"/>
                    <a:gd name="connsiteX46" fmla="*/ 2394858 w 4458789"/>
                    <a:gd name="connsiteY46" fmla="*/ 3117668 h 6470468"/>
                    <a:gd name="connsiteX47" fmla="*/ 2377440 w 4458789"/>
                    <a:gd name="connsiteY47" fmla="*/ 3335383 h 6470468"/>
                    <a:gd name="connsiteX48" fmla="*/ 2377440 w 4458789"/>
                    <a:gd name="connsiteY48" fmla="*/ 3335383 h 6470468"/>
                    <a:gd name="connsiteX49" fmla="*/ 2333898 w 4458789"/>
                    <a:gd name="connsiteY49" fmla="*/ 3640183 h 6470468"/>
                    <a:gd name="connsiteX50" fmla="*/ 2290355 w 4458789"/>
                    <a:gd name="connsiteY50" fmla="*/ 3875314 h 6470468"/>
                    <a:gd name="connsiteX51" fmla="*/ 2595155 w 4458789"/>
                    <a:gd name="connsiteY51" fmla="*/ 3857897 h 6470468"/>
                    <a:gd name="connsiteX52" fmla="*/ 2891246 w 4458789"/>
                    <a:gd name="connsiteY52" fmla="*/ 3744685 h 6470468"/>
                    <a:gd name="connsiteX53" fmla="*/ 2891155 w 4458789"/>
                    <a:gd name="connsiteY53" fmla="*/ 3215186 h 6470468"/>
                    <a:gd name="connsiteX54" fmla="*/ 2772547 w 4458789"/>
                    <a:gd name="connsiteY54" fmla="*/ 3039972 h 6470468"/>
                    <a:gd name="connsiteX55" fmla="*/ 2704284 w 4458789"/>
                    <a:gd name="connsiteY55" fmla="*/ 2897097 h 6470468"/>
                    <a:gd name="connsiteX56" fmla="*/ 2508069 w 4458789"/>
                    <a:gd name="connsiteY56" fmla="*/ 2717074 h 6470468"/>
                    <a:gd name="connsiteX57" fmla="*/ 2638698 w 4458789"/>
                    <a:gd name="connsiteY57" fmla="*/ 2577737 h 6470468"/>
                    <a:gd name="connsiteX58" fmla="*/ 2978332 w 4458789"/>
                    <a:gd name="connsiteY58" fmla="*/ 2333897 h 6470468"/>
                    <a:gd name="connsiteX59" fmla="*/ 2987040 w 4458789"/>
                    <a:gd name="connsiteY59" fmla="*/ 2159725 h 6470468"/>
                    <a:gd name="connsiteX60" fmla="*/ 3344092 w 4458789"/>
                    <a:gd name="connsiteY60" fmla="*/ 1672045 h 6470468"/>
                    <a:gd name="connsiteX61" fmla="*/ 3544389 w 4458789"/>
                    <a:gd name="connsiteY61" fmla="*/ 1863634 h 6470468"/>
                    <a:gd name="connsiteX62" fmla="*/ 3962400 w 4458789"/>
                    <a:gd name="connsiteY62" fmla="*/ 1419497 h 6470468"/>
                    <a:gd name="connsiteX63" fmla="*/ 4458789 w 4458789"/>
                    <a:gd name="connsiteY63" fmla="*/ 374468 h 6470468"/>
                    <a:gd name="connsiteX64" fmla="*/ 4415246 w 4458789"/>
                    <a:gd name="connsiteY64" fmla="*/ 0 h 6470468"/>
                    <a:gd name="connsiteX65" fmla="*/ 17418 w 4458789"/>
                    <a:gd name="connsiteY65" fmla="*/ 17417 h 6470468"/>
                    <a:gd name="connsiteX66" fmla="*/ 0 w 4458789"/>
                    <a:gd name="connsiteY66"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7506 w 4458789"/>
                    <a:gd name="connsiteY7" fmla="*/ 3418432 h 6470468"/>
                    <a:gd name="connsiteX8" fmla="*/ 1318397 w 4458789"/>
                    <a:gd name="connsiteY8" fmla="*/ 3408271 h 6470468"/>
                    <a:gd name="connsiteX9" fmla="*/ 1385072 w 4458789"/>
                    <a:gd name="connsiteY9" fmla="*/ 3354297 h 6470468"/>
                    <a:gd name="connsiteX10" fmla="*/ 1491434 w 4458789"/>
                    <a:gd name="connsiteY10" fmla="*/ 3309847 h 6470468"/>
                    <a:gd name="connsiteX11" fmla="*/ 1567543 w 4458789"/>
                    <a:gd name="connsiteY11" fmla="*/ 3317965 h 6470468"/>
                    <a:gd name="connsiteX12" fmla="*/ 1610497 w 4458789"/>
                    <a:gd name="connsiteY12" fmla="*/ 3271747 h 6470468"/>
                    <a:gd name="connsiteX13" fmla="*/ 1631134 w 4458789"/>
                    <a:gd name="connsiteY13" fmla="*/ 3201897 h 6470468"/>
                    <a:gd name="connsiteX14" fmla="*/ 1567543 w 4458789"/>
                    <a:gd name="connsiteY14" fmla="*/ 3135085 h 6470468"/>
                    <a:gd name="connsiteX15" fmla="*/ 1262743 w 4458789"/>
                    <a:gd name="connsiteY15" fmla="*/ 3039291 h 6470468"/>
                    <a:gd name="connsiteX16" fmla="*/ 926782 w 4458789"/>
                    <a:gd name="connsiteY16" fmla="*/ 3181803 h 6470468"/>
                    <a:gd name="connsiteX17" fmla="*/ 989784 w 4458789"/>
                    <a:gd name="connsiteY17" fmla="*/ 3078072 h 6470468"/>
                    <a:gd name="connsiteX18" fmla="*/ 941161 w 4458789"/>
                    <a:gd name="connsiteY18" fmla="*/ 2986994 h 6470468"/>
                    <a:gd name="connsiteX19" fmla="*/ 865959 w 4458789"/>
                    <a:gd name="connsiteY19" fmla="*/ 2989172 h 6470468"/>
                    <a:gd name="connsiteX20" fmla="*/ 743722 w 4458789"/>
                    <a:gd name="connsiteY20" fmla="*/ 2943134 h 6470468"/>
                    <a:gd name="connsiteX21" fmla="*/ 679269 w 4458789"/>
                    <a:gd name="connsiteY21" fmla="*/ 2804160 h 6470468"/>
                    <a:gd name="connsiteX22" fmla="*/ 940526 w 4458789"/>
                    <a:gd name="connsiteY22" fmla="*/ 2725783 h 6470468"/>
                    <a:gd name="connsiteX23" fmla="*/ 1174841 w 4458789"/>
                    <a:gd name="connsiteY23" fmla="*/ 2532652 h 6470468"/>
                    <a:gd name="connsiteX24" fmla="*/ 1256484 w 4458789"/>
                    <a:gd name="connsiteY24" fmla="*/ 2501809 h 6470468"/>
                    <a:gd name="connsiteX25" fmla="*/ 1404122 w 4458789"/>
                    <a:gd name="connsiteY25" fmla="*/ 2358934 h 6470468"/>
                    <a:gd name="connsiteX26" fmla="*/ 1518512 w 4458789"/>
                    <a:gd name="connsiteY26" fmla="*/ 2368913 h 6470468"/>
                    <a:gd name="connsiteX27" fmla="*/ 1584598 w 4458789"/>
                    <a:gd name="connsiteY27" fmla="*/ 2464298 h 6470468"/>
                    <a:gd name="connsiteX28" fmla="*/ 1431109 w 4458789"/>
                    <a:gd name="connsiteY28" fmla="*/ 2627222 h 6470468"/>
                    <a:gd name="connsiteX29" fmla="*/ 1393372 w 4458789"/>
                    <a:gd name="connsiteY29" fmla="*/ 2647405 h 6470468"/>
                    <a:gd name="connsiteX30" fmla="*/ 1404983 w 4458789"/>
                    <a:gd name="connsiteY30" fmla="*/ 2708456 h 6470468"/>
                    <a:gd name="connsiteX31" fmla="*/ 1454922 w 4458789"/>
                    <a:gd name="connsiteY31" fmla="*/ 2736759 h 6470468"/>
                    <a:gd name="connsiteX32" fmla="*/ 1448572 w 4458789"/>
                    <a:gd name="connsiteY32" fmla="*/ 2774859 h 6470468"/>
                    <a:gd name="connsiteX33" fmla="*/ 1357675 w 4458789"/>
                    <a:gd name="connsiteY33" fmla="*/ 2829515 h 6470468"/>
                    <a:gd name="connsiteX34" fmla="*/ 1394597 w 4458789"/>
                    <a:gd name="connsiteY34" fmla="*/ 2863759 h 6470468"/>
                    <a:gd name="connsiteX35" fmla="*/ 1550172 w 4458789"/>
                    <a:gd name="connsiteY35" fmla="*/ 2790734 h 6470468"/>
                    <a:gd name="connsiteX36" fmla="*/ 1651772 w 4458789"/>
                    <a:gd name="connsiteY36" fmla="*/ 2703422 h 6470468"/>
                    <a:gd name="connsiteX37" fmla="*/ 1810522 w 4458789"/>
                    <a:gd name="connsiteY37" fmla="*/ 2636747 h 6470468"/>
                    <a:gd name="connsiteX38" fmla="*/ 1908947 w 4458789"/>
                    <a:gd name="connsiteY38" fmla="*/ 2627222 h 6470468"/>
                    <a:gd name="connsiteX39" fmla="*/ 1952218 w 4458789"/>
                    <a:gd name="connsiteY39" fmla="*/ 2602275 h 6470468"/>
                    <a:gd name="connsiteX40" fmla="*/ 2020072 w 4458789"/>
                    <a:gd name="connsiteY40" fmla="*/ 2662147 h 6470468"/>
                    <a:gd name="connsiteX41" fmla="*/ 2089922 w 4458789"/>
                    <a:gd name="connsiteY41" fmla="*/ 2678022 h 6470468"/>
                    <a:gd name="connsiteX42" fmla="*/ 2164579 w 4458789"/>
                    <a:gd name="connsiteY42" fmla="*/ 2690902 h 6470468"/>
                    <a:gd name="connsiteX43" fmla="*/ 2115322 w 4458789"/>
                    <a:gd name="connsiteY43" fmla="*/ 2820897 h 6470468"/>
                    <a:gd name="connsiteX44" fmla="*/ 2011680 w 4458789"/>
                    <a:gd name="connsiteY44" fmla="*/ 2934788 h 6470468"/>
                    <a:gd name="connsiteX45" fmla="*/ 2194560 w 4458789"/>
                    <a:gd name="connsiteY45" fmla="*/ 3082834 h 6470468"/>
                    <a:gd name="connsiteX46" fmla="*/ 2394858 w 4458789"/>
                    <a:gd name="connsiteY46" fmla="*/ 3117668 h 6470468"/>
                    <a:gd name="connsiteX47" fmla="*/ 2377440 w 4458789"/>
                    <a:gd name="connsiteY47" fmla="*/ 3335383 h 6470468"/>
                    <a:gd name="connsiteX48" fmla="*/ 2377440 w 4458789"/>
                    <a:gd name="connsiteY48" fmla="*/ 3335383 h 6470468"/>
                    <a:gd name="connsiteX49" fmla="*/ 2333898 w 4458789"/>
                    <a:gd name="connsiteY49" fmla="*/ 3640183 h 6470468"/>
                    <a:gd name="connsiteX50" fmla="*/ 2290355 w 4458789"/>
                    <a:gd name="connsiteY50" fmla="*/ 3875314 h 6470468"/>
                    <a:gd name="connsiteX51" fmla="*/ 2595155 w 4458789"/>
                    <a:gd name="connsiteY51" fmla="*/ 3857897 h 6470468"/>
                    <a:gd name="connsiteX52" fmla="*/ 2891246 w 4458789"/>
                    <a:gd name="connsiteY52" fmla="*/ 3744685 h 6470468"/>
                    <a:gd name="connsiteX53" fmla="*/ 2891155 w 4458789"/>
                    <a:gd name="connsiteY53" fmla="*/ 3215186 h 6470468"/>
                    <a:gd name="connsiteX54" fmla="*/ 2772547 w 4458789"/>
                    <a:gd name="connsiteY54" fmla="*/ 3039972 h 6470468"/>
                    <a:gd name="connsiteX55" fmla="*/ 2704284 w 4458789"/>
                    <a:gd name="connsiteY55" fmla="*/ 2897097 h 6470468"/>
                    <a:gd name="connsiteX56" fmla="*/ 2508069 w 4458789"/>
                    <a:gd name="connsiteY56" fmla="*/ 2717074 h 6470468"/>
                    <a:gd name="connsiteX57" fmla="*/ 2638698 w 4458789"/>
                    <a:gd name="connsiteY57" fmla="*/ 2577737 h 6470468"/>
                    <a:gd name="connsiteX58" fmla="*/ 2978332 w 4458789"/>
                    <a:gd name="connsiteY58" fmla="*/ 2333897 h 6470468"/>
                    <a:gd name="connsiteX59" fmla="*/ 2987040 w 4458789"/>
                    <a:gd name="connsiteY59" fmla="*/ 2159725 h 6470468"/>
                    <a:gd name="connsiteX60" fmla="*/ 3344092 w 4458789"/>
                    <a:gd name="connsiteY60" fmla="*/ 1672045 h 6470468"/>
                    <a:gd name="connsiteX61" fmla="*/ 3544389 w 4458789"/>
                    <a:gd name="connsiteY61" fmla="*/ 1863634 h 6470468"/>
                    <a:gd name="connsiteX62" fmla="*/ 3962400 w 4458789"/>
                    <a:gd name="connsiteY62" fmla="*/ 1419497 h 6470468"/>
                    <a:gd name="connsiteX63" fmla="*/ 4458789 w 4458789"/>
                    <a:gd name="connsiteY63" fmla="*/ 374468 h 6470468"/>
                    <a:gd name="connsiteX64" fmla="*/ 4415246 w 4458789"/>
                    <a:gd name="connsiteY64" fmla="*/ 0 h 6470468"/>
                    <a:gd name="connsiteX65" fmla="*/ 17418 w 4458789"/>
                    <a:gd name="connsiteY65" fmla="*/ 17417 h 6470468"/>
                    <a:gd name="connsiteX66" fmla="*/ 0 w 4458789"/>
                    <a:gd name="connsiteY66"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67506 w 4458789"/>
                    <a:gd name="connsiteY7" fmla="*/ 3418432 h 6470468"/>
                    <a:gd name="connsiteX8" fmla="*/ 1326335 w 4458789"/>
                    <a:gd name="connsiteY8" fmla="*/ 3387634 h 6470468"/>
                    <a:gd name="connsiteX9" fmla="*/ 1385072 w 4458789"/>
                    <a:gd name="connsiteY9" fmla="*/ 3354297 h 6470468"/>
                    <a:gd name="connsiteX10" fmla="*/ 1491434 w 4458789"/>
                    <a:gd name="connsiteY10" fmla="*/ 3309847 h 6470468"/>
                    <a:gd name="connsiteX11" fmla="*/ 1567543 w 4458789"/>
                    <a:gd name="connsiteY11" fmla="*/ 3317965 h 6470468"/>
                    <a:gd name="connsiteX12" fmla="*/ 1610497 w 4458789"/>
                    <a:gd name="connsiteY12" fmla="*/ 3271747 h 6470468"/>
                    <a:gd name="connsiteX13" fmla="*/ 1631134 w 4458789"/>
                    <a:gd name="connsiteY13" fmla="*/ 3201897 h 6470468"/>
                    <a:gd name="connsiteX14" fmla="*/ 1567543 w 4458789"/>
                    <a:gd name="connsiteY14" fmla="*/ 3135085 h 6470468"/>
                    <a:gd name="connsiteX15" fmla="*/ 1262743 w 4458789"/>
                    <a:gd name="connsiteY15" fmla="*/ 3039291 h 6470468"/>
                    <a:gd name="connsiteX16" fmla="*/ 926782 w 4458789"/>
                    <a:gd name="connsiteY16" fmla="*/ 3181803 h 6470468"/>
                    <a:gd name="connsiteX17" fmla="*/ 989784 w 4458789"/>
                    <a:gd name="connsiteY17" fmla="*/ 3078072 h 6470468"/>
                    <a:gd name="connsiteX18" fmla="*/ 941161 w 4458789"/>
                    <a:gd name="connsiteY18" fmla="*/ 2986994 h 6470468"/>
                    <a:gd name="connsiteX19" fmla="*/ 865959 w 4458789"/>
                    <a:gd name="connsiteY19" fmla="*/ 2989172 h 6470468"/>
                    <a:gd name="connsiteX20" fmla="*/ 743722 w 4458789"/>
                    <a:gd name="connsiteY20" fmla="*/ 2943134 h 6470468"/>
                    <a:gd name="connsiteX21" fmla="*/ 679269 w 4458789"/>
                    <a:gd name="connsiteY21" fmla="*/ 2804160 h 6470468"/>
                    <a:gd name="connsiteX22" fmla="*/ 940526 w 4458789"/>
                    <a:gd name="connsiteY22" fmla="*/ 2725783 h 6470468"/>
                    <a:gd name="connsiteX23" fmla="*/ 1174841 w 4458789"/>
                    <a:gd name="connsiteY23" fmla="*/ 2532652 h 6470468"/>
                    <a:gd name="connsiteX24" fmla="*/ 1256484 w 4458789"/>
                    <a:gd name="connsiteY24" fmla="*/ 2501809 h 6470468"/>
                    <a:gd name="connsiteX25" fmla="*/ 1404122 w 4458789"/>
                    <a:gd name="connsiteY25" fmla="*/ 2358934 h 6470468"/>
                    <a:gd name="connsiteX26" fmla="*/ 1518512 w 4458789"/>
                    <a:gd name="connsiteY26" fmla="*/ 2368913 h 6470468"/>
                    <a:gd name="connsiteX27" fmla="*/ 1584598 w 4458789"/>
                    <a:gd name="connsiteY27" fmla="*/ 2464298 h 6470468"/>
                    <a:gd name="connsiteX28" fmla="*/ 1431109 w 4458789"/>
                    <a:gd name="connsiteY28" fmla="*/ 2627222 h 6470468"/>
                    <a:gd name="connsiteX29" fmla="*/ 1393372 w 4458789"/>
                    <a:gd name="connsiteY29" fmla="*/ 2647405 h 6470468"/>
                    <a:gd name="connsiteX30" fmla="*/ 1404983 w 4458789"/>
                    <a:gd name="connsiteY30" fmla="*/ 2708456 h 6470468"/>
                    <a:gd name="connsiteX31" fmla="*/ 1454922 w 4458789"/>
                    <a:gd name="connsiteY31" fmla="*/ 2736759 h 6470468"/>
                    <a:gd name="connsiteX32" fmla="*/ 1448572 w 4458789"/>
                    <a:gd name="connsiteY32" fmla="*/ 2774859 h 6470468"/>
                    <a:gd name="connsiteX33" fmla="*/ 1357675 w 4458789"/>
                    <a:gd name="connsiteY33" fmla="*/ 2829515 h 6470468"/>
                    <a:gd name="connsiteX34" fmla="*/ 1394597 w 4458789"/>
                    <a:gd name="connsiteY34" fmla="*/ 2863759 h 6470468"/>
                    <a:gd name="connsiteX35" fmla="*/ 1550172 w 4458789"/>
                    <a:gd name="connsiteY35" fmla="*/ 2790734 h 6470468"/>
                    <a:gd name="connsiteX36" fmla="*/ 1651772 w 4458789"/>
                    <a:gd name="connsiteY36" fmla="*/ 2703422 h 6470468"/>
                    <a:gd name="connsiteX37" fmla="*/ 1810522 w 4458789"/>
                    <a:gd name="connsiteY37" fmla="*/ 2636747 h 6470468"/>
                    <a:gd name="connsiteX38" fmla="*/ 1908947 w 4458789"/>
                    <a:gd name="connsiteY38" fmla="*/ 2627222 h 6470468"/>
                    <a:gd name="connsiteX39" fmla="*/ 1952218 w 4458789"/>
                    <a:gd name="connsiteY39" fmla="*/ 2602275 h 6470468"/>
                    <a:gd name="connsiteX40" fmla="*/ 2020072 w 4458789"/>
                    <a:gd name="connsiteY40" fmla="*/ 2662147 h 6470468"/>
                    <a:gd name="connsiteX41" fmla="*/ 2089922 w 4458789"/>
                    <a:gd name="connsiteY41" fmla="*/ 2678022 h 6470468"/>
                    <a:gd name="connsiteX42" fmla="*/ 2164579 w 4458789"/>
                    <a:gd name="connsiteY42" fmla="*/ 2690902 h 6470468"/>
                    <a:gd name="connsiteX43" fmla="*/ 2115322 w 4458789"/>
                    <a:gd name="connsiteY43" fmla="*/ 2820897 h 6470468"/>
                    <a:gd name="connsiteX44" fmla="*/ 2011680 w 4458789"/>
                    <a:gd name="connsiteY44" fmla="*/ 2934788 h 6470468"/>
                    <a:gd name="connsiteX45" fmla="*/ 2194560 w 4458789"/>
                    <a:gd name="connsiteY45" fmla="*/ 3082834 h 6470468"/>
                    <a:gd name="connsiteX46" fmla="*/ 2394858 w 4458789"/>
                    <a:gd name="connsiteY46" fmla="*/ 3117668 h 6470468"/>
                    <a:gd name="connsiteX47" fmla="*/ 2377440 w 4458789"/>
                    <a:gd name="connsiteY47" fmla="*/ 3335383 h 6470468"/>
                    <a:gd name="connsiteX48" fmla="*/ 2377440 w 4458789"/>
                    <a:gd name="connsiteY48" fmla="*/ 3335383 h 6470468"/>
                    <a:gd name="connsiteX49" fmla="*/ 2333898 w 4458789"/>
                    <a:gd name="connsiteY49" fmla="*/ 3640183 h 6470468"/>
                    <a:gd name="connsiteX50" fmla="*/ 2290355 w 4458789"/>
                    <a:gd name="connsiteY50" fmla="*/ 3875314 h 6470468"/>
                    <a:gd name="connsiteX51" fmla="*/ 2595155 w 4458789"/>
                    <a:gd name="connsiteY51" fmla="*/ 3857897 h 6470468"/>
                    <a:gd name="connsiteX52" fmla="*/ 2891246 w 4458789"/>
                    <a:gd name="connsiteY52" fmla="*/ 3744685 h 6470468"/>
                    <a:gd name="connsiteX53" fmla="*/ 2891155 w 4458789"/>
                    <a:gd name="connsiteY53" fmla="*/ 3215186 h 6470468"/>
                    <a:gd name="connsiteX54" fmla="*/ 2772547 w 4458789"/>
                    <a:gd name="connsiteY54" fmla="*/ 3039972 h 6470468"/>
                    <a:gd name="connsiteX55" fmla="*/ 2704284 w 4458789"/>
                    <a:gd name="connsiteY55" fmla="*/ 2897097 h 6470468"/>
                    <a:gd name="connsiteX56" fmla="*/ 2508069 w 4458789"/>
                    <a:gd name="connsiteY56" fmla="*/ 2717074 h 6470468"/>
                    <a:gd name="connsiteX57" fmla="*/ 2638698 w 4458789"/>
                    <a:gd name="connsiteY57" fmla="*/ 2577737 h 6470468"/>
                    <a:gd name="connsiteX58" fmla="*/ 2978332 w 4458789"/>
                    <a:gd name="connsiteY58" fmla="*/ 2333897 h 6470468"/>
                    <a:gd name="connsiteX59" fmla="*/ 2987040 w 4458789"/>
                    <a:gd name="connsiteY59" fmla="*/ 2159725 h 6470468"/>
                    <a:gd name="connsiteX60" fmla="*/ 3344092 w 4458789"/>
                    <a:gd name="connsiteY60" fmla="*/ 1672045 h 6470468"/>
                    <a:gd name="connsiteX61" fmla="*/ 3544389 w 4458789"/>
                    <a:gd name="connsiteY61" fmla="*/ 1863634 h 6470468"/>
                    <a:gd name="connsiteX62" fmla="*/ 3962400 w 4458789"/>
                    <a:gd name="connsiteY62" fmla="*/ 1419497 h 6470468"/>
                    <a:gd name="connsiteX63" fmla="*/ 4458789 w 4458789"/>
                    <a:gd name="connsiteY63" fmla="*/ 374468 h 6470468"/>
                    <a:gd name="connsiteX64" fmla="*/ 4415246 w 4458789"/>
                    <a:gd name="connsiteY64" fmla="*/ 0 h 6470468"/>
                    <a:gd name="connsiteX65" fmla="*/ 17418 w 4458789"/>
                    <a:gd name="connsiteY65" fmla="*/ 17417 h 6470468"/>
                    <a:gd name="connsiteX66" fmla="*/ 0 w 4458789"/>
                    <a:gd name="connsiteY66"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7543 w 4458789"/>
                    <a:gd name="connsiteY15" fmla="*/ 3135085 h 6470468"/>
                    <a:gd name="connsiteX16" fmla="*/ 1262743 w 4458789"/>
                    <a:gd name="connsiteY16" fmla="*/ 3039291 h 6470468"/>
                    <a:gd name="connsiteX17" fmla="*/ 926782 w 4458789"/>
                    <a:gd name="connsiteY17" fmla="*/ 3181803 h 6470468"/>
                    <a:gd name="connsiteX18" fmla="*/ 989784 w 4458789"/>
                    <a:gd name="connsiteY18" fmla="*/ 3078072 h 6470468"/>
                    <a:gd name="connsiteX19" fmla="*/ 941161 w 4458789"/>
                    <a:gd name="connsiteY19" fmla="*/ 2986994 h 6470468"/>
                    <a:gd name="connsiteX20" fmla="*/ 865959 w 4458789"/>
                    <a:gd name="connsiteY20" fmla="*/ 2989172 h 6470468"/>
                    <a:gd name="connsiteX21" fmla="*/ 743722 w 4458789"/>
                    <a:gd name="connsiteY21" fmla="*/ 2943134 h 6470468"/>
                    <a:gd name="connsiteX22" fmla="*/ 679269 w 4458789"/>
                    <a:gd name="connsiteY22" fmla="*/ 2804160 h 6470468"/>
                    <a:gd name="connsiteX23" fmla="*/ 940526 w 4458789"/>
                    <a:gd name="connsiteY23" fmla="*/ 2725783 h 6470468"/>
                    <a:gd name="connsiteX24" fmla="*/ 1174841 w 4458789"/>
                    <a:gd name="connsiteY24" fmla="*/ 2532652 h 6470468"/>
                    <a:gd name="connsiteX25" fmla="*/ 1256484 w 4458789"/>
                    <a:gd name="connsiteY25" fmla="*/ 2501809 h 6470468"/>
                    <a:gd name="connsiteX26" fmla="*/ 1404122 w 4458789"/>
                    <a:gd name="connsiteY26" fmla="*/ 2358934 h 6470468"/>
                    <a:gd name="connsiteX27" fmla="*/ 1518512 w 4458789"/>
                    <a:gd name="connsiteY27" fmla="*/ 2368913 h 6470468"/>
                    <a:gd name="connsiteX28" fmla="*/ 1584598 w 4458789"/>
                    <a:gd name="connsiteY28" fmla="*/ 2464298 h 6470468"/>
                    <a:gd name="connsiteX29" fmla="*/ 1431109 w 4458789"/>
                    <a:gd name="connsiteY29" fmla="*/ 2627222 h 6470468"/>
                    <a:gd name="connsiteX30" fmla="*/ 1393372 w 4458789"/>
                    <a:gd name="connsiteY30" fmla="*/ 2647405 h 6470468"/>
                    <a:gd name="connsiteX31" fmla="*/ 1404983 w 4458789"/>
                    <a:gd name="connsiteY31" fmla="*/ 2708456 h 6470468"/>
                    <a:gd name="connsiteX32" fmla="*/ 1454922 w 4458789"/>
                    <a:gd name="connsiteY32" fmla="*/ 2736759 h 6470468"/>
                    <a:gd name="connsiteX33" fmla="*/ 1448572 w 4458789"/>
                    <a:gd name="connsiteY33" fmla="*/ 2774859 h 6470468"/>
                    <a:gd name="connsiteX34" fmla="*/ 1357675 w 4458789"/>
                    <a:gd name="connsiteY34" fmla="*/ 2829515 h 6470468"/>
                    <a:gd name="connsiteX35" fmla="*/ 1394597 w 4458789"/>
                    <a:gd name="connsiteY35" fmla="*/ 2863759 h 6470468"/>
                    <a:gd name="connsiteX36" fmla="*/ 1550172 w 4458789"/>
                    <a:gd name="connsiteY36" fmla="*/ 2790734 h 6470468"/>
                    <a:gd name="connsiteX37" fmla="*/ 1651772 w 4458789"/>
                    <a:gd name="connsiteY37" fmla="*/ 2703422 h 6470468"/>
                    <a:gd name="connsiteX38" fmla="*/ 1810522 w 4458789"/>
                    <a:gd name="connsiteY38" fmla="*/ 2636747 h 6470468"/>
                    <a:gd name="connsiteX39" fmla="*/ 1908947 w 4458789"/>
                    <a:gd name="connsiteY39" fmla="*/ 2627222 h 6470468"/>
                    <a:gd name="connsiteX40" fmla="*/ 1952218 w 4458789"/>
                    <a:gd name="connsiteY40" fmla="*/ 2602275 h 6470468"/>
                    <a:gd name="connsiteX41" fmla="*/ 2020072 w 4458789"/>
                    <a:gd name="connsiteY41" fmla="*/ 2662147 h 6470468"/>
                    <a:gd name="connsiteX42" fmla="*/ 2089922 w 4458789"/>
                    <a:gd name="connsiteY42" fmla="*/ 2678022 h 6470468"/>
                    <a:gd name="connsiteX43" fmla="*/ 2164579 w 4458789"/>
                    <a:gd name="connsiteY43" fmla="*/ 2690902 h 6470468"/>
                    <a:gd name="connsiteX44" fmla="*/ 2115322 w 4458789"/>
                    <a:gd name="connsiteY44" fmla="*/ 2820897 h 6470468"/>
                    <a:gd name="connsiteX45" fmla="*/ 2011680 w 4458789"/>
                    <a:gd name="connsiteY45" fmla="*/ 2934788 h 6470468"/>
                    <a:gd name="connsiteX46" fmla="*/ 2194560 w 4458789"/>
                    <a:gd name="connsiteY46" fmla="*/ 3082834 h 6470468"/>
                    <a:gd name="connsiteX47" fmla="*/ 2394858 w 4458789"/>
                    <a:gd name="connsiteY47" fmla="*/ 3117668 h 6470468"/>
                    <a:gd name="connsiteX48" fmla="*/ 2377440 w 4458789"/>
                    <a:gd name="connsiteY48" fmla="*/ 3335383 h 6470468"/>
                    <a:gd name="connsiteX49" fmla="*/ 2377440 w 4458789"/>
                    <a:gd name="connsiteY49" fmla="*/ 3335383 h 6470468"/>
                    <a:gd name="connsiteX50" fmla="*/ 2333898 w 4458789"/>
                    <a:gd name="connsiteY50" fmla="*/ 3640183 h 6470468"/>
                    <a:gd name="connsiteX51" fmla="*/ 2290355 w 4458789"/>
                    <a:gd name="connsiteY51" fmla="*/ 3875314 h 6470468"/>
                    <a:gd name="connsiteX52" fmla="*/ 2595155 w 4458789"/>
                    <a:gd name="connsiteY52" fmla="*/ 3857897 h 6470468"/>
                    <a:gd name="connsiteX53" fmla="*/ 2891246 w 4458789"/>
                    <a:gd name="connsiteY53" fmla="*/ 3744685 h 6470468"/>
                    <a:gd name="connsiteX54" fmla="*/ 2891155 w 4458789"/>
                    <a:gd name="connsiteY54" fmla="*/ 3215186 h 6470468"/>
                    <a:gd name="connsiteX55" fmla="*/ 2772547 w 4458789"/>
                    <a:gd name="connsiteY55" fmla="*/ 3039972 h 6470468"/>
                    <a:gd name="connsiteX56" fmla="*/ 2704284 w 4458789"/>
                    <a:gd name="connsiteY56" fmla="*/ 2897097 h 6470468"/>
                    <a:gd name="connsiteX57" fmla="*/ 2508069 w 4458789"/>
                    <a:gd name="connsiteY57" fmla="*/ 2717074 h 6470468"/>
                    <a:gd name="connsiteX58" fmla="*/ 2638698 w 4458789"/>
                    <a:gd name="connsiteY58" fmla="*/ 2577737 h 6470468"/>
                    <a:gd name="connsiteX59" fmla="*/ 2978332 w 4458789"/>
                    <a:gd name="connsiteY59" fmla="*/ 2333897 h 6470468"/>
                    <a:gd name="connsiteX60" fmla="*/ 2987040 w 4458789"/>
                    <a:gd name="connsiteY60" fmla="*/ 2159725 h 6470468"/>
                    <a:gd name="connsiteX61" fmla="*/ 3344092 w 4458789"/>
                    <a:gd name="connsiteY61" fmla="*/ 1672045 h 6470468"/>
                    <a:gd name="connsiteX62" fmla="*/ 3544389 w 4458789"/>
                    <a:gd name="connsiteY62" fmla="*/ 1863634 h 6470468"/>
                    <a:gd name="connsiteX63" fmla="*/ 3962400 w 4458789"/>
                    <a:gd name="connsiteY63" fmla="*/ 1419497 h 6470468"/>
                    <a:gd name="connsiteX64" fmla="*/ 4458789 w 4458789"/>
                    <a:gd name="connsiteY64" fmla="*/ 374468 h 6470468"/>
                    <a:gd name="connsiteX65" fmla="*/ 4415246 w 4458789"/>
                    <a:gd name="connsiteY65" fmla="*/ 0 h 6470468"/>
                    <a:gd name="connsiteX66" fmla="*/ 17418 w 4458789"/>
                    <a:gd name="connsiteY66" fmla="*/ 17417 h 6470468"/>
                    <a:gd name="connsiteX67" fmla="*/ 0 w 4458789"/>
                    <a:gd name="connsiteY67"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7543 w 4458789"/>
                    <a:gd name="connsiteY15" fmla="*/ 3135085 h 6470468"/>
                    <a:gd name="connsiteX16" fmla="*/ 1262743 w 4458789"/>
                    <a:gd name="connsiteY16" fmla="*/ 3039291 h 6470468"/>
                    <a:gd name="connsiteX17" fmla="*/ 1075509 w 4458789"/>
                    <a:gd name="connsiteY17" fmla="*/ 3225709 h 6470468"/>
                    <a:gd name="connsiteX18" fmla="*/ 926782 w 4458789"/>
                    <a:gd name="connsiteY18" fmla="*/ 3181803 h 6470468"/>
                    <a:gd name="connsiteX19" fmla="*/ 989784 w 4458789"/>
                    <a:gd name="connsiteY19" fmla="*/ 3078072 h 6470468"/>
                    <a:gd name="connsiteX20" fmla="*/ 941161 w 4458789"/>
                    <a:gd name="connsiteY20" fmla="*/ 2986994 h 6470468"/>
                    <a:gd name="connsiteX21" fmla="*/ 865959 w 4458789"/>
                    <a:gd name="connsiteY21" fmla="*/ 2989172 h 6470468"/>
                    <a:gd name="connsiteX22" fmla="*/ 743722 w 4458789"/>
                    <a:gd name="connsiteY22" fmla="*/ 2943134 h 6470468"/>
                    <a:gd name="connsiteX23" fmla="*/ 679269 w 4458789"/>
                    <a:gd name="connsiteY23" fmla="*/ 2804160 h 6470468"/>
                    <a:gd name="connsiteX24" fmla="*/ 940526 w 4458789"/>
                    <a:gd name="connsiteY24" fmla="*/ 2725783 h 6470468"/>
                    <a:gd name="connsiteX25" fmla="*/ 1174841 w 4458789"/>
                    <a:gd name="connsiteY25" fmla="*/ 2532652 h 6470468"/>
                    <a:gd name="connsiteX26" fmla="*/ 1256484 w 4458789"/>
                    <a:gd name="connsiteY26" fmla="*/ 2501809 h 6470468"/>
                    <a:gd name="connsiteX27" fmla="*/ 1404122 w 4458789"/>
                    <a:gd name="connsiteY27" fmla="*/ 2358934 h 6470468"/>
                    <a:gd name="connsiteX28" fmla="*/ 1518512 w 4458789"/>
                    <a:gd name="connsiteY28" fmla="*/ 2368913 h 6470468"/>
                    <a:gd name="connsiteX29" fmla="*/ 1584598 w 4458789"/>
                    <a:gd name="connsiteY29" fmla="*/ 2464298 h 6470468"/>
                    <a:gd name="connsiteX30" fmla="*/ 1431109 w 4458789"/>
                    <a:gd name="connsiteY30" fmla="*/ 2627222 h 6470468"/>
                    <a:gd name="connsiteX31" fmla="*/ 1393372 w 4458789"/>
                    <a:gd name="connsiteY31" fmla="*/ 2647405 h 6470468"/>
                    <a:gd name="connsiteX32" fmla="*/ 1404983 w 4458789"/>
                    <a:gd name="connsiteY32" fmla="*/ 2708456 h 6470468"/>
                    <a:gd name="connsiteX33" fmla="*/ 1454922 w 4458789"/>
                    <a:gd name="connsiteY33" fmla="*/ 2736759 h 6470468"/>
                    <a:gd name="connsiteX34" fmla="*/ 1448572 w 4458789"/>
                    <a:gd name="connsiteY34" fmla="*/ 2774859 h 6470468"/>
                    <a:gd name="connsiteX35" fmla="*/ 1357675 w 4458789"/>
                    <a:gd name="connsiteY35" fmla="*/ 2829515 h 6470468"/>
                    <a:gd name="connsiteX36" fmla="*/ 1394597 w 4458789"/>
                    <a:gd name="connsiteY36" fmla="*/ 2863759 h 6470468"/>
                    <a:gd name="connsiteX37" fmla="*/ 1550172 w 4458789"/>
                    <a:gd name="connsiteY37" fmla="*/ 2790734 h 6470468"/>
                    <a:gd name="connsiteX38" fmla="*/ 1651772 w 4458789"/>
                    <a:gd name="connsiteY38" fmla="*/ 2703422 h 6470468"/>
                    <a:gd name="connsiteX39" fmla="*/ 1810522 w 4458789"/>
                    <a:gd name="connsiteY39" fmla="*/ 2636747 h 6470468"/>
                    <a:gd name="connsiteX40" fmla="*/ 1908947 w 4458789"/>
                    <a:gd name="connsiteY40" fmla="*/ 2627222 h 6470468"/>
                    <a:gd name="connsiteX41" fmla="*/ 1952218 w 4458789"/>
                    <a:gd name="connsiteY41" fmla="*/ 2602275 h 6470468"/>
                    <a:gd name="connsiteX42" fmla="*/ 2020072 w 4458789"/>
                    <a:gd name="connsiteY42" fmla="*/ 2662147 h 6470468"/>
                    <a:gd name="connsiteX43" fmla="*/ 2089922 w 4458789"/>
                    <a:gd name="connsiteY43" fmla="*/ 2678022 h 6470468"/>
                    <a:gd name="connsiteX44" fmla="*/ 2164579 w 4458789"/>
                    <a:gd name="connsiteY44" fmla="*/ 2690902 h 6470468"/>
                    <a:gd name="connsiteX45" fmla="*/ 2115322 w 4458789"/>
                    <a:gd name="connsiteY45" fmla="*/ 2820897 h 6470468"/>
                    <a:gd name="connsiteX46" fmla="*/ 2011680 w 4458789"/>
                    <a:gd name="connsiteY46" fmla="*/ 2934788 h 6470468"/>
                    <a:gd name="connsiteX47" fmla="*/ 2194560 w 4458789"/>
                    <a:gd name="connsiteY47" fmla="*/ 3082834 h 6470468"/>
                    <a:gd name="connsiteX48" fmla="*/ 2394858 w 4458789"/>
                    <a:gd name="connsiteY48" fmla="*/ 3117668 h 6470468"/>
                    <a:gd name="connsiteX49" fmla="*/ 2377440 w 4458789"/>
                    <a:gd name="connsiteY49" fmla="*/ 3335383 h 6470468"/>
                    <a:gd name="connsiteX50" fmla="*/ 2377440 w 4458789"/>
                    <a:gd name="connsiteY50" fmla="*/ 3335383 h 6470468"/>
                    <a:gd name="connsiteX51" fmla="*/ 2333898 w 4458789"/>
                    <a:gd name="connsiteY51" fmla="*/ 3640183 h 6470468"/>
                    <a:gd name="connsiteX52" fmla="*/ 2290355 w 4458789"/>
                    <a:gd name="connsiteY52" fmla="*/ 3875314 h 6470468"/>
                    <a:gd name="connsiteX53" fmla="*/ 2595155 w 4458789"/>
                    <a:gd name="connsiteY53" fmla="*/ 3857897 h 6470468"/>
                    <a:gd name="connsiteX54" fmla="*/ 2891246 w 4458789"/>
                    <a:gd name="connsiteY54" fmla="*/ 3744685 h 6470468"/>
                    <a:gd name="connsiteX55" fmla="*/ 2891155 w 4458789"/>
                    <a:gd name="connsiteY55" fmla="*/ 3215186 h 6470468"/>
                    <a:gd name="connsiteX56" fmla="*/ 2772547 w 4458789"/>
                    <a:gd name="connsiteY56" fmla="*/ 3039972 h 6470468"/>
                    <a:gd name="connsiteX57" fmla="*/ 2704284 w 4458789"/>
                    <a:gd name="connsiteY57" fmla="*/ 2897097 h 6470468"/>
                    <a:gd name="connsiteX58" fmla="*/ 2508069 w 4458789"/>
                    <a:gd name="connsiteY58" fmla="*/ 2717074 h 6470468"/>
                    <a:gd name="connsiteX59" fmla="*/ 2638698 w 4458789"/>
                    <a:gd name="connsiteY59" fmla="*/ 2577737 h 6470468"/>
                    <a:gd name="connsiteX60" fmla="*/ 2978332 w 4458789"/>
                    <a:gd name="connsiteY60" fmla="*/ 2333897 h 6470468"/>
                    <a:gd name="connsiteX61" fmla="*/ 2987040 w 4458789"/>
                    <a:gd name="connsiteY61" fmla="*/ 2159725 h 6470468"/>
                    <a:gd name="connsiteX62" fmla="*/ 3344092 w 4458789"/>
                    <a:gd name="connsiteY62" fmla="*/ 1672045 h 6470468"/>
                    <a:gd name="connsiteX63" fmla="*/ 3544389 w 4458789"/>
                    <a:gd name="connsiteY63" fmla="*/ 1863634 h 6470468"/>
                    <a:gd name="connsiteX64" fmla="*/ 3962400 w 4458789"/>
                    <a:gd name="connsiteY64" fmla="*/ 1419497 h 6470468"/>
                    <a:gd name="connsiteX65" fmla="*/ 4458789 w 4458789"/>
                    <a:gd name="connsiteY65" fmla="*/ 374468 h 6470468"/>
                    <a:gd name="connsiteX66" fmla="*/ 4415246 w 4458789"/>
                    <a:gd name="connsiteY66" fmla="*/ 0 h 6470468"/>
                    <a:gd name="connsiteX67" fmla="*/ 17418 w 4458789"/>
                    <a:gd name="connsiteY67" fmla="*/ 17417 h 6470468"/>
                    <a:gd name="connsiteX68" fmla="*/ 0 w 4458789"/>
                    <a:gd name="connsiteY68"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7543 w 4458789"/>
                    <a:gd name="connsiteY15" fmla="*/ 3135085 h 6470468"/>
                    <a:gd name="connsiteX16" fmla="*/ 1262743 w 4458789"/>
                    <a:gd name="connsiteY16" fmla="*/ 3039291 h 6470468"/>
                    <a:gd name="connsiteX17" fmla="*/ 1075509 w 4458789"/>
                    <a:gd name="connsiteY17" fmla="*/ 3225709 h 6470468"/>
                    <a:gd name="connsiteX18" fmla="*/ 1007247 w 4458789"/>
                    <a:gd name="connsiteY18" fmla="*/ 3238409 h 6470468"/>
                    <a:gd name="connsiteX19" fmla="*/ 926782 w 4458789"/>
                    <a:gd name="connsiteY19" fmla="*/ 3181803 h 6470468"/>
                    <a:gd name="connsiteX20" fmla="*/ 989784 w 4458789"/>
                    <a:gd name="connsiteY20" fmla="*/ 3078072 h 6470468"/>
                    <a:gd name="connsiteX21" fmla="*/ 941161 w 4458789"/>
                    <a:gd name="connsiteY21" fmla="*/ 2986994 h 6470468"/>
                    <a:gd name="connsiteX22" fmla="*/ 865959 w 4458789"/>
                    <a:gd name="connsiteY22" fmla="*/ 2989172 h 6470468"/>
                    <a:gd name="connsiteX23" fmla="*/ 743722 w 4458789"/>
                    <a:gd name="connsiteY23" fmla="*/ 2943134 h 6470468"/>
                    <a:gd name="connsiteX24" fmla="*/ 679269 w 4458789"/>
                    <a:gd name="connsiteY24" fmla="*/ 2804160 h 6470468"/>
                    <a:gd name="connsiteX25" fmla="*/ 940526 w 4458789"/>
                    <a:gd name="connsiteY25" fmla="*/ 2725783 h 6470468"/>
                    <a:gd name="connsiteX26" fmla="*/ 1174841 w 4458789"/>
                    <a:gd name="connsiteY26" fmla="*/ 2532652 h 6470468"/>
                    <a:gd name="connsiteX27" fmla="*/ 1256484 w 4458789"/>
                    <a:gd name="connsiteY27" fmla="*/ 2501809 h 6470468"/>
                    <a:gd name="connsiteX28" fmla="*/ 1404122 w 4458789"/>
                    <a:gd name="connsiteY28" fmla="*/ 2358934 h 6470468"/>
                    <a:gd name="connsiteX29" fmla="*/ 1518512 w 4458789"/>
                    <a:gd name="connsiteY29" fmla="*/ 2368913 h 6470468"/>
                    <a:gd name="connsiteX30" fmla="*/ 1584598 w 4458789"/>
                    <a:gd name="connsiteY30" fmla="*/ 2464298 h 6470468"/>
                    <a:gd name="connsiteX31" fmla="*/ 1431109 w 4458789"/>
                    <a:gd name="connsiteY31" fmla="*/ 2627222 h 6470468"/>
                    <a:gd name="connsiteX32" fmla="*/ 1393372 w 4458789"/>
                    <a:gd name="connsiteY32" fmla="*/ 2647405 h 6470468"/>
                    <a:gd name="connsiteX33" fmla="*/ 1404983 w 4458789"/>
                    <a:gd name="connsiteY33" fmla="*/ 2708456 h 6470468"/>
                    <a:gd name="connsiteX34" fmla="*/ 1454922 w 4458789"/>
                    <a:gd name="connsiteY34" fmla="*/ 2736759 h 6470468"/>
                    <a:gd name="connsiteX35" fmla="*/ 1448572 w 4458789"/>
                    <a:gd name="connsiteY35" fmla="*/ 2774859 h 6470468"/>
                    <a:gd name="connsiteX36" fmla="*/ 1357675 w 4458789"/>
                    <a:gd name="connsiteY36" fmla="*/ 2829515 h 6470468"/>
                    <a:gd name="connsiteX37" fmla="*/ 1394597 w 4458789"/>
                    <a:gd name="connsiteY37" fmla="*/ 2863759 h 6470468"/>
                    <a:gd name="connsiteX38" fmla="*/ 1550172 w 4458789"/>
                    <a:gd name="connsiteY38" fmla="*/ 2790734 h 6470468"/>
                    <a:gd name="connsiteX39" fmla="*/ 1651772 w 4458789"/>
                    <a:gd name="connsiteY39" fmla="*/ 2703422 h 6470468"/>
                    <a:gd name="connsiteX40" fmla="*/ 1810522 w 4458789"/>
                    <a:gd name="connsiteY40" fmla="*/ 2636747 h 6470468"/>
                    <a:gd name="connsiteX41" fmla="*/ 1908947 w 4458789"/>
                    <a:gd name="connsiteY41" fmla="*/ 2627222 h 6470468"/>
                    <a:gd name="connsiteX42" fmla="*/ 1952218 w 4458789"/>
                    <a:gd name="connsiteY42" fmla="*/ 2602275 h 6470468"/>
                    <a:gd name="connsiteX43" fmla="*/ 2020072 w 4458789"/>
                    <a:gd name="connsiteY43" fmla="*/ 2662147 h 6470468"/>
                    <a:gd name="connsiteX44" fmla="*/ 2089922 w 4458789"/>
                    <a:gd name="connsiteY44" fmla="*/ 2678022 h 6470468"/>
                    <a:gd name="connsiteX45" fmla="*/ 2164579 w 4458789"/>
                    <a:gd name="connsiteY45" fmla="*/ 2690902 h 6470468"/>
                    <a:gd name="connsiteX46" fmla="*/ 2115322 w 4458789"/>
                    <a:gd name="connsiteY46" fmla="*/ 2820897 h 6470468"/>
                    <a:gd name="connsiteX47" fmla="*/ 2011680 w 4458789"/>
                    <a:gd name="connsiteY47" fmla="*/ 2934788 h 6470468"/>
                    <a:gd name="connsiteX48" fmla="*/ 2194560 w 4458789"/>
                    <a:gd name="connsiteY48" fmla="*/ 3082834 h 6470468"/>
                    <a:gd name="connsiteX49" fmla="*/ 2394858 w 4458789"/>
                    <a:gd name="connsiteY49" fmla="*/ 3117668 h 6470468"/>
                    <a:gd name="connsiteX50" fmla="*/ 2377440 w 4458789"/>
                    <a:gd name="connsiteY50" fmla="*/ 3335383 h 6470468"/>
                    <a:gd name="connsiteX51" fmla="*/ 2377440 w 4458789"/>
                    <a:gd name="connsiteY51" fmla="*/ 3335383 h 6470468"/>
                    <a:gd name="connsiteX52" fmla="*/ 2333898 w 4458789"/>
                    <a:gd name="connsiteY52" fmla="*/ 3640183 h 6470468"/>
                    <a:gd name="connsiteX53" fmla="*/ 2290355 w 4458789"/>
                    <a:gd name="connsiteY53" fmla="*/ 3875314 h 6470468"/>
                    <a:gd name="connsiteX54" fmla="*/ 2595155 w 4458789"/>
                    <a:gd name="connsiteY54" fmla="*/ 3857897 h 6470468"/>
                    <a:gd name="connsiteX55" fmla="*/ 2891246 w 4458789"/>
                    <a:gd name="connsiteY55" fmla="*/ 3744685 h 6470468"/>
                    <a:gd name="connsiteX56" fmla="*/ 2891155 w 4458789"/>
                    <a:gd name="connsiteY56" fmla="*/ 3215186 h 6470468"/>
                    <a:gd name="connsiteX57" fmla="*/ 2772547 w 4458789"/>
                    <a:gd name="connsiteY57" fmla="*/ 3039972 h 6470468"/>
                    <a:gd name="connsiteX58" fmla="*/ 2704284 w 4458789"/>
                    <a:gd name="connsiteY58" fmla="*/ 2897097 h 6470468"/>
                    <a:gd name="connsiteX59" fmla="*/ 2508069 w 4458789"/>
                    <a:gd name="connsiteY59" fmla="*/ 2717074 h 6470468"/>
                    <a:gd name="connsiteX60" fmla="*/ 2638698 w 4458789"/>
                    <a:gd name="connsiteY60" fmla="*/ 2577737 h 6470468"/>
                    <a:gd name="connsiteX61" fmla="*/ 2978332 w 4458789"/>
                    <a:gd name="connsiteY61" fmla="*/ 2333897 h 6470468"/>
                    <a:gd name="connsiteX62" fmla="*/ 2987040 w 4458789"/>
                    <a:gd name="connsiteY62" fmla="*/ 2159725 h 6470468"/>
                    <a:gd name="connsiteX63" fmla="*/ 3344092 w 4458789"/>
                    <a:gd name="connsiteY63" fmla="*/ 1672045 h 6470468"/>
                    <a:gd name="connsiteX64" fmla="*/ 3544389 w 4458789"/>
                    <a:gd name="connsiteY64" fmla="*/ 1863634 h 6470468"/>
                    <a:gd name="connsiteX65" fmla="*/ 3962400 w 4458789"/>
                    <a:gd name="connsiteY65" fmla="*/ 1419497 h 6470468"/>
                    <a:gd name="connsiteX66" fmla="*/ 4458789 w 4458789"/>
                    <a:gd name="connsiteY66" fmla="*/ 374468 h 6470468"/>
                    <a:gd name="connsiteX67" fmla="*/ 4415246 w 4458789"/>
                    <a:gd name="connsiteY67" fmla="*/ 0 h 6470468"/>
                    <a:gd name="connsiteX68" fmla="*/ 17418 w 4458789"/>
                    <a:gd name="connsiteY68" fmla="*/ 17417 h 6470468"/>
                    <a:gd name="connsiteX69" fmla="*/ 0 w 4458789"/>
                    <a:gd name="connsiteY69"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7543 w 4458789"/>
                    <a:gd name="connsiteY15" fmla="*/ 3135085 h 6470468"/>
                    <a:gd name="connsiteX16" fmla="*/ 1262743 w 4458789"/>
                    <a:gd name="connsiteY16" fmla="*/ 3039291 h 6470468"/>
                    <a:gd name="connsiteX17" fmla="*/ 1075509 w 4458789"/>
                    <a:gd name="connsiteY17" fmla="*/ 3225709 h 6470468"/>
                    <a:gd name="connsiteX18" fmla="*/ 1007247 w 4458789"/>
                    <a:gd name="connsiteY18" fmla="*/ 3238409 h 6470468"/>
                    <a:gd name="connsiteX19" fmla="*/ 926782 w 4458789"/>
                    <a:gd name="connsiteY19" fmla="*/ 3181803 h 6470468"/>
                    <a:gd name="connsiteX20" fmla="*/ 942159 w 4458789"/>
                    <a:gd name="connsiteY20" fmla="*/ 3111409 h 6470468"/>
                    <a:gd name="connsiteX21" fmla="*/ 989784 w 4458789"/>
                    <a:gd name="connsiteY21" fmla="*/ 3078072 h 6470468"/>
                    <a:gd name="connsiteX22" fmla="*/ 941161 w 4458789"/>
                    <a:gd name="connsiteY22" fmla="*/ 2986994 h 6470468"/>
                    <a:gd name="connsiteX23" fmla="*/ 865959 w 4458789"/>
                    <a:gd name="connsiteY23" fmla="*/ 2989172 h 6470468"/>
                    <a:gd name="connsiteX24" fmla="*/ 743722 w 4458789"/>
                    <a:gd name="connsiteY24" fmla="*/ 2943134 h 6470468"/>
                    <a:gd name="connsiteX25" fmla="*/ 679269 w 4458789"/>
                    <a:gd name="connsiteY25" fmla="*/ 2804160 h 6470468"/>
                    <a:gd name="connsiteX26" fmla="*/ 940526 w 4458789"/>
                    <a:gd name="connsiteY26" fmla="*/ 2725783 h 6470468"/>
                    <a:gd name="connsiteX27" fmla="*/ 1174841 w 4458789"/>
                    <a:gd name="connsiteY27" fmla="*/ 2532652 h 6470468"/>
                    <a:gd name="connsiteX28" fmla="*/ 1256484 w 4458789"/>
                    <a:gd name="connsiteY28" fmla="*/ 2501809 h 6470468"/>
                    <a:gd name="connsiteX29" fmla="*/ 1404122 w 4458789"/>
                    <a:gd name="connsiteY29" fmla="*/ 2358934 h 6470468"/>
                    <a:gd name="connsiteX30" fmla="*/ 1518512 w 4458789"/>
                    <a:gd name="connsiteY30" fmla="*/ 2368913 h 6470468"/>
                    <a:gd name="connsiteX31" fmla="*/ 1584598 w 4458789"/>
                    <a:gd name="connsiteY31" fmla="*/ 2464298 h 6470468"/>
                    <a:gd name="connsiteX32" fmla="*/ 1431109 w 4458789"/>
                    <a:gd name="connsiteY32" fmla="*/ 2627222 h 6470468"/>
                    <a:gd name="connsiteX33" fmla="*/ 1393372 w 4458789"/>
                    <a:gd name="connsiteY33" fmla="*/ 2647405 h 6470468"/>
                    <a:gd name="connsiteX34" fmla="*/ 1404983 w 4458789"/>
                    <a:gd name="connsiteY34" fmla="*/ 2708456 h 6470468"/>
                    <a:gd name="connsiteX35" fmla="*/ 1454922 w 4458789"/>
                    <a:gd name="connsiteY35" fmla="*/ 2736759 h 6470468"/>
                    <a:gd name="connsiteX36" fmla="*/ 1448572 w 4458789"/>
                    <a:gd name="connsiteY36" fmla="*/ 2774859 h 6470468"/>
                    <a:gd name="connsiteX37" fmla="*/ 1357675 w 4458789"/>
                    <a:gd name="connsiteY37" fmla="*/ 2829515 h 6470468"/>
                    <a:gd name="connsiteX38" fmla="*/ 1394597 w 4458789"/>
                    <a:gd name="connsiteY38" fmla="*/ 2863759 h 6470468"/>
                    <a:gd name="connsiteX39" fmla="*/ 1550172 w 4458789"/>
                    <a:gd name="connsiteY39" fmla="*/ 2790734 h 6470468"/>
                    <a:gd name="connsiteX40" fmla="*/ 1651772 w 4458789"/>
                    <a:gd name="connsiteY40" fmla="*/ 2703422 h 6470468"/>
                    <a:gd name="connsiteX41" fmla="*/ 1810522 w 4458789"/>
                    <a:gd name="connsiteY41" fmla="*/ 2636747 h 6470468"/>
                    <a:gd name="connsiteX42" fmla="*/ 1908947 w 4458789"/>
                    <a:gd name="connsiteY42" fmla="*/ 2627222 h 6470468"/>
                    <a:gd name="connsiteX43" fmla="*/ 1952218 w 4458789"/>
                    <a:gd name="connsiteY43" fmla="*/ 2602275 h 6470468"/>
                    <a:gd name="connsiteX44" fmla="*/ 2020072 w 4458789"/>
                    <a:gd name="connsiteY44" fmla="*/ 2662147 h 6470468"/>
                    <a:gd name="connsiteX45" fmla="*/ 2089922 w 4458789"/>
                    <a:gd name="connsiteY45" fmla="*/ 2678022 h 6470468"/>
                    <a:gd name="connsiteX46" fmla="*/ 2164579 w 4458789"/>
                    <a:gd name="connsiteY46" fmla="*/ 2690902 h 6470468"/>
                    <a:gd name="connsiteX47" fmla="*/ 2115322 w 4458789"/>
                    <a:gd name="connsiteY47" fmla="*/ 2820897 h 6470468"/>
                    <a:gd name="connsiteX48" fmla="*/ 2011680 w 4458789"/>
                    <a:gd name="connsiteY48" fmla="*/ 2934788 h 6470468"/>
                    <a:gd name="connsiteX49" fmla="*/ 2194560 w 4458789"/>
                    <a:gd name="connsiteY49" fmla="*/ 3082834 h 6470468"/>
                    <a:gd name="connsiteX50" fmla="*/ 2394858 w 4458789"/>
                    <a:gd name="connsiteY50" fmla="*/ 3117668 h 6470468"/>
                    <a:gd name="connsiteX51" fmla="*/ 2377440 w 4458789"/>
                    <a:gd name="connsiteY51" fmla="*/ 3335383 h 6470468"/>
                    <a:gd name="connsiteX52" fmla="*/ 2377440 w 4458789"/>
                    <a:gd name="connsiteY52" fmla="*/ 3335383 h 6470468"/>
                    <a:gd name="connsiteX53" fmla="*/ 2333898 w 4458789"/>
                    <a:gd name="connsiteY53" fmla="*/ 3640183 h 6470468"/>
                    <a:gd name="connsiteX54" fmla="*/ 2290355 w 4458789"/>
                    <a:gd name="connsiteY54" fmla="*/ 3875314 h 6470468"/>
                    <a:gd name="connsiteX55" fmla="*/ 2595155 w 4458789"/>
                    <a:gd name="connsiteY55" fmla="*/ 3857897 h 6470468"/>
                    <a:gd name="connsiteX56" fmla="*/ 2891246 w 4458789"/>
                    <a:gd name="connsiteY56" fmla="*/ 3744685 h 6470468"/>
                    <a:gd name="connsiteX57" fmla="*/ 2891155 w 4458789"/>
                    <a:gd name="connsiteY57" fmla="*/ 3215186 h 6470468"/>
                    <a:gd name="connsiteX58" fmla="*/ 2772547 w 4458789"/>
                    <a:gd name="connsiteY58" fmla="*/ 3039972 h 6470468"/>
                    <a:gd name="connsiteX59" fmla="*/ 2704284 w 4458789"/>
                    <a:gd name="connsiteY59" fmla="*/ 2897097 h 6470468"/>
                    <a:gd name="connsiteX60" fmla="*/ 2508069 w 4458789"/>
                    <a:gd name="connsiteY60" fmla="*/ 2717074 h 6470468"/>
                    <a:gd name="connsiteX61" fmla="*/ 2638698 w 4458789"/>
                    <a:gd name="connsiteY61" fmla="*/ 2577737 h 6470468"/>
                    <a:gd name="connsiteX62" fmla="*/ 2978332 w 4458789"/>
                    <a:gd name="connsiteY62" fmla="*/ 2333897 h 6470468"/>
                    <a:gd name="connsiteX63" fmla="*/ 2987040 w 4458789"/>
                    <a:gd name="connsiteY63" fmla="*/ 2159725 h 6470468"/>
                    <a:gd name="connsiteX64" fmla="*/ 3344092 w 4458789"/>
                    <a:gd name="connsiteY64" fmla="*/ 1672045 h 6470468"/>
                    <a:gd name="connsiteX65" fmla="*/ 3544389 w 4458789"/>
                    <a:gd name="connsiteY65" fmla="*/ 1863634 h 6470468"/>
                    <a:gd name="connsiteX66" fmla="*/ 3962400 w 4458789"/>
                    <a:gd name="connsiteY66" fmla="*/ 1419497 h 6470468"/>
                    <a:gd name="connsiteX67" fmla="*/ 4458789 w 4458789"/>
                    <a:gd name="connsiteY67" fmla="*/ 374468 h 6470468"/>
                    <a:gd name="connsiteX68" fmla="*/ 4415246 w 4458789"/>
                    <a:gd name="connsiteY68" fmla="*/ 0 h 6470468"/>
                    <a:gd name="connsiteX69" fmla="*/ 17418 w 4458789"/>
                    <a:gd name="connsiteY69" fmla="*/ 17417 h 6470468"/>
                    <a:gd name="connsiteX70" fmla="*/ 0 w 4458789"/>
                    <a:gd name="connsiteY70"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7543 w 4458789"/>
                    <a:gd name="connsiteY15" fmla="*/ 3135085 h 6470468"/>
                    <a:gd name="connsiteX16" fmla="*/ 1262743 w 4458789"/>
                    <a:gd name="connsiteY16" fmla="*/ 3039291 h 6470468"/>
                    <a:gd name="connsiteX17" fmla="*/ 1075509 w 4458789"/>
                    <a:gd name="connsiteY17" fmla="*/ 3225709 h 6470468"/>
                    <a:gd name="connsiteX18" fmla="*/ 1007247 w 4458789"/>
                    <a:gd name="connsiteY18" fmla="*/ 3238409 h 6470468"/>
                    <a:gd name="connsiteX19" fmla="*/ 926782 w 4458789"/>
                    <a:gd name="connsiteY19" fmla="*/ 3181803 h 6470468"/>
                    <a:gd name="connsiteX20" fmla="*/ 942159 w 4458789"/>
                    <a:gd name="connsiteY20" fmla="*/ 3111409 h 6470468"/>
                    <a:gd name="connsiteX21" fmla="*/ 989784 w 4458789"/>
                    <a:gd name="connsiteY21" fmla="*/ 3078072 h 6470468"/>
                    <a:gd name="connsiteX22" fmla="*/ 941161 w 4458789"/>
                    <a:gd name="connsiteY22" fmla="*/ 2986994 h 6470468"/>
                    <a:gd name="connsiteX23" fmla="*/ 865959 w 4458789"/>
                    <a:gd name="connsiteY23" fmla="*/ 2989172 h 6470468"/>
                    <a:gd name="connsiteX24" fmla="*/ 743722 w 4458789"/>
                    <a:gd name="connsiteY24" fmla="*/ 2943134 h 6470468"/>
                    <a:gd name="connsiteX25" fmla="*/ 679269 w 4458789"/>
                    <a:gd name="connsiteY25" fmla="*/ 2804160 h 6470468"/>
                    <a:gd name="connsiteX26" fmla="*/ 940526 w 4458789"/>
                    <a:gd name="connsiteY26" fmla="*/ 2725783 h 6470468"/>
                    <a:gd name="connsiteX27" fmla="*/ 1174841 w 4458789"/>
                    <a:gd name="connsiteY27" fmla="*/ 2532652 h 6470468"/>
                    <a:gd name="connsiteX28" fmla="*/ 1256484 w 4458789"/>
                    <a:gd name="connsiteY28" fmla="*/ 2501809 h 6470468"/>
                    <a:gd name="connsiteX29" fmla="*/ 1404122 w 4458789"/>
                    <a:gd name="connsiteY29" fmla="*/ 2358934 h 6470468"/>
                    <a:gd name="connsiteX30" fmla="*/ 1518512 w 4458789"/>
                    <a:gd name="connsiteY30" fmla="*/ 2368913 h 6470468"/>
                    <a:gd name="connsiteX31" fmla="*/ 1584598 w 4458789"/>
                    <a:gd name="connsiteY31" fmla="*/ 2464298 h 6470468"/>
                    <a:gd name="connsiteX32" fmla="*/ 1431109 w 4458789"/>
                    <a:gd name="connsiteY32" fmla="*/ 2627222 h 6470468"/>
                    <a:gd name="connsiteX33" fmla="*/ 1393372 w 4458789"/>
                    <a:gd name="connsiteY33" fmla="*/ 2647405 h 6470468"/>
                    <a:gd name="connsiteX34" fmla="*/ 1404983 w 4458789"/>
                    <a:gd name="connsiteY34" fmla="*/ 2708456 h 6470468"/>
                    <a:gd name="connsiteX35" fmla="*/ 1454922 w 4458789"/>
                    <a:gd name="connsiteY35" fmla="*/ 2736759 h 6470468"/>
                    <a:gd name="connsiteX36" fmla="*/ 1448572 w 4458789"/>
                    <a:gd name="connsiteY36" fmla="*/ 2774859 h 6470468"/>
                    <a:gd name="connsiteX37" fmla="*/ 1357675 w 4458789"/>
                    <a:gd name="connsiteY37" fmla="*/ 2829515 h 6470468"/>
                    <a:gd name="connsiteX38" fmla="*/ 1394597 w 4458789"/>
                    <a:gd name="connsiteY38" fmla="*/ 2863759 h 6470468"/>
                    <a:gd name="connsiteX39" fmla="*/ 1550172 w 4458789"/>
                    <a:gd name="connsiteY39" fmla="*/ 2790734 h 6470468"/>
                    <a:gd name="connsiteX40" fmla="*/ 1651772 w 4458789"/>
                    <a:gd name="connsiteY40" fmla="*/ 2703422 h 6470468"/>
                    <a:gd name="connsiteX41" fmla="*/ 1810522 w 4458789"/>
                    <a:gd name="connsiteY41" fmla="*/ 2636747 h 6470468"/>
                    <a:gd name="connsiteX42" fmla="*/ 1908947 w 4458789"/>
                    <a:gd name="connsiteY42" fmla="*/ 2627222 h 6470468"/>
                    <a:gd name="connsiteX43" fmla="*/ 1952218 w 4458789"/>
                    <a:gd name="connsiteY43" fmla="*/ 2602275 h 6470468"/>
                    <a:gd name="connsiteX44" fmla="*/ 2020072 w 4458789"/>
                    <a:gd name="connsiteY44" fmla="*/ 2662147 h 6470468"/>
                    <a:gd name="connsiteX45" fmla="*/ 2089922 w 4458789"/>
                    <a:gd name="connsiteY45" fmla="*/ 2678022 h 6470468"/>
                    <a:gd name="connsiteX46" fmla="*/ 2164579 w 4458789"/>
                    <a:gd name="connsiteY46" fmla="*/ 2690902 h 6470468"/>
                    <a:gd name="connsiteX47" fmla="*/ 2115322 w 4458789"/>
                    <a:gd name="connsiteY47" fmla="*/ 2820897 h 6470468"/>
                    <a:gd name="connsiteX48" fmla="*/ 2011680 w 4458789"/>
                    <a:gd name="connsiteY48" fmla="*/ 2934788 h 6470468"/>
                    <a:gd name="connsiteX49" fmla="*/ 2194560 w 4458789"/>
                    <a:gd name="connsiteY49" fmla="*/ 3082834 h 6470468"/>
                    <a:gd name="connsiteX50" fmla="*/ 2394858 w 4458789"/>
                    <a:gd name="connsiteY50" fmla="*/ 3117668 h 6470468"/>
                    <a:gd name="connsiteX51" fmla="*/ 2377440 w 4458789"/>
                    <a:gd name="connsiteY51" fmla="*/ 3335383 h 6470468"/>
                    <a:gd name="connsiteX52" fmla="*/ 2377440 w 4458789"/>
                    <a:gd name="connsiteY52" fmla="*/ 3335383 h 6470468"/>
                    <a:gd name="connsiteX53" fmla="*/ 2333898 w 4458789"/>
                    <a:gd name="connsiteY53" fmla="*/ 3640183 h 6470468"/>
                    <a:gd name="connsiteX54" fmla="*/ 2290355 w 4458789"/>
                    <a:gd name="connsiteY54" fmla="*/ 3875314 h 6470468"/>
                    <a:gd name="connsiteX55" fmla="*/ 2595155 w 4458789"/>
                    <a:gd name="connsiteY55" fmla="*/ 3857897 h 6470468"/>
                    <a:gd name="connsiteX56" fmla="*/ 2891246 w 4458789"/>
                    <a:gd name="connsiteY56" fmla="*/ 3744685 h 6470468"/>
                    <a:gd name="connsiteX57" fmla="*/ 2891155 w 4458789"/>
                    <a:gd name="connsiteY57" fmla="*/ 3215186 h 6470468"/>
                    <a:gd name="connsiteX58" fmla="*/ 2772547 w 4458789"/>
                    <a:gd name="connsiteY58" fmla="*/ 3039972 h 6470468"/>
                    <a:gd name="connsiteX59" fmla="*/ 2704284 w 4458789"/>
                    <a:gd name="connsiteY59" fmla="*/ 2897097 h 6470468"/>
                    <a:gd name="connsiteX60" fmla="*/ 2508069 w 4458789"/>
                    <a:gd name="connsiteY60" fmla="*/ 2717074 h 6470468"/>
                    <a:gd name="connsiteX61" fmla="*/ 2638698 w 4458789"/>
                    <a:gd name="connsiteY61" fmla="*/ 2577737 h 6470468"/>
                    <a:gd name="connsiteX62" fmla="*/ 2978332 w 4458789"/>
                    <a:gd name="connsiteY62" fmla="*/ 2333897 h 6470468"/>
                    <a:gd name="connsiteX63" fmla="*/ 2987040 w 4458789"/>
                    <a:gd name="connsiteY63" fmla="*/ 2159725 h 6470468"/>
                    <a:gd name="connsiteX64" fmla="*/ 3344092 w 4458789"/>
                    <a:gd name="connsiteY64" fmla="*/ 1672045 h 6470468"/>
                    <a:gd name="connsiteX65" fmla="*/ 3544389 w 4458789"/>
                    <a:gd name="connsiteY65" fmla="*/ 1863634 h 6470468"/>
                    <a:gd name="connsiteX66" fmla="*/ 3962400 w 4458789"/>
                    <a:gd name="connsiteY66" fmla="*/ 1419497 h 6470468"/>
                    <a:gd name="connsiteX67" fmla="*/ 4458789 w 4458789"/>
                    <a:gd name="connsiteY67" fmla="*/ 374468 h 6470468"/>
                    <a:gd name="connsiteX68" fmla="*/ 4415246 w 4458789"/>
                    <a:gd name="connsiteY68" fmla="*/ 0 h 6470468"/>
                    <a:gd name="connsiteX69" fmla="*/ 17418 w 4458789"/>
                    <a:gd name="connsiteY69" fmla="*/ 17417 h 6470468"/>
                    <a:gd name="connsiteX70" fmla="*/ 0 w 4458789"/>
                    <a:gd name="connsiteY70"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7543 w 4458789"/>
                    <a:gd name="connsiteY15" fmla="*/ 3135085 h 6470468"/>
                    <a:gd name="connsiteX16" fmla="*/ 1262743 w 4458789"/>
                    <a:gd name="connsiteY16" fmla="*/ 3039291 h 6470468"/>
                    <a:gd name="connsiteX17" fmla="*/ 1108847 w 4458789"/>
                    <a:gd name="connsiteY17" fmla="*/ 3174909 h 6470468"/>
                    <a:gd name="connsiteX18" fmla="*/ 1075509 w 4458789"/>
                    <a:gd name="connsiteY18" fmla="*/ 3225709 h 6470468"/>
                    <a:gd name="connsiteX19" fmla="*/ 1007247 w 4458789"/>
                    <a:gd name="connsiteY19" fmla="*/ 3238409 h 6470468"/>
                    <a:gd name="connsiteX20" fmla="*/ 926782 w 4458789"/>
                    <a:gd name="connsiteY20" fmla="*/ 3181803 h 6470468"/>
                    <a:gd name="connsiteX21" fmla="*/ 942159 w 4458789"/>
                    <a:gd name="connsiteY21" fmla="*/ 3111409 h 6470468"/>
                    <a:gd name="connsiteX22" fmla="*/ 989784 w 4458789"/>
                    <a:gd name="connsiteY22" fmla="*/ 3078072 h 6470468"/>
                    <a:gd name="connsiteX23" fmla="*/ 941161 w 4458789"/>
                    <a:gd name="connsiteY23" fmla="*/ 2986994 h 6470468"/>
                    <a:gd name="connsiteX24" fmla="*/ 865959 w 4458789"/>
                    <a:gd name="connsiteY24" fmla="*/ 2989172 h 6470468"/>
                    <a:gd name="connsiteX25" fmla="*/ 743722 w 4458789"/>
                    <a:gd name="connsiteY25" fmla="*/ 2943134 h 6470468"/>
                    <a:gd name="connsiteX26" fmla="*/ 679269 w 4458789"/>
                    <a:gd name="connsiteY26" fmla="*/ 2804160 h 6470468"/>
                    <a:gd name="connsiteX27" fmla="*/ 940526 w 4458789"/>
                    <a:gd name="connsiteY27" fmla="*/ 2725783 h 6470468"/>
                    <a:gd name="connsiteX28" fmla="*/ 1174841 w 4458789"/>
                    <a:gd name="connsiteY28" fmla="*/ 2532652 h 6470468"/>
                    <a:gd name="connsiteX29" fmla="*/ 1256484 w 4458789"/>
                    <a:gd name="connsiteY29" fmla="*/ 2501809 h 6470468"/>
                    <a:gd name="connsiteX30" fmla="*/ 1404122 w 4458789"/>
                    <a:gd name="connsiteY30" fmla="*/ 2358934 h 6470468"/>
                    <a:gd name="connsiteX31" fmla="*/ 1518512 w 4458789"/>
                    <a:gd name="connsiteY31" fmla="*/ 2368913 h 6470468"/>
                    <a:gd name="connsiteX32" fmla="*/ 1584598 w 4458789"/>
                    <a:gd name="connsiteY32" fmla="*/ 2464298 h 6470468"/>
                    <a:gd name="connsiteX33" fmla="*/ 1431109 w 4458789"/>
                    <a:gd name="connsiteY33" fmla="*/ 2627222 h 6470468"/>
                    <a:gd name="connsiteX34" fmla="*/ 1393372 w 4458789"/>
                    <a:gd name="connsiteY34" fmla="*/ 2647405 h 6470468"/>
                    <a:gd name="connsiteX35" fmla="*/ 1404983 w 4458789"/>
                    <a:gd name="connsiteY35" fmla="*/ 2708456 h 6470468"/>
                    <a:gd name="connsiteX36" fmla="*/ 1454922 w 4458789"/>
                    <a:gd name="connsiteY36" fmla="*/ 2736759 h 6470468"/>
                    <a:gd name="connsiteX37" fmla="*/ 1448572 w 4458789"/>
                    <a:gd name="connsiteY37" fmla="*/ 2774859 h 6470468"/>
                    <a:gd name="connsiteX38" fmla="*/ 1357675 w 4458789"/>
                    <a:gd name="connsiteY38" fmla="*/ 2829515 h 6470468"/>
                    <a:gd name="connsiteX39" fmla="*/ 1394597 w 4458789"/>
                    <a:gd name="connsiteY39" fmla="*/ 2863759 h 6470468"/>
                    <a:gd name="connsiteX40" fmla="*/ 1550172 w 4458789"/>
                    <a:gd name="connsiteY40" fmla="*/ 2790734 h 6470468"/>
                    <a:gd name="connsiteX41" fmla="*/ 1651772 w 4458789"/>
                    <a:gd name="connsiteY41" fmla="*/ 2703422 h 6470468"/>
                    <a:gd name="connsiteX42" fmla="*/ 1810522 w 4458789"/>
                    <a:gd name="connsiteY42" fmla="*/ 2636747 h 6470468"/>
                    <a:gd name="connsiteX43" fmla="*/ 1908947 w 4458789"/>
                    <a:gd name="connsiteY43" fmla="*/ 2627222 h 6470468"/>
                    <a:gd name="connsiteX44" fmla="*/ 1952218 w 4458789"/>
                    <a:gd name="connsiteY44" fmla="*/ 2602275 h 6470468"/>
                    <a:gd name="connsiteX45" fmla="*/ 2020072 w 4458789"/>
                    <a:gd name="connsiteY45" fmla="*/ 2662147 h 6470468"/>
                    <a:gd name="connsiteX46" fmla="*/ 2089922 w 4458789"/>
                    <a:gd name="connsiteY46" fmla="*/ 2678022 h 6470468"/>
                    <a:gd name="connsiteX47" fmla="*/ 2164579 w 4458789"/>
                    <a:gd name="connsiteY47" fmla="*/ 2690902 h 6470468"/>
                    <a:gd name="connsiteX48" fmla="*/ 2115322 w 4458789"/>
                    <a:gd name="connsiteY48" fmla="*/ 2820897 h 6470468"/>
                    <a:gd name="connsiteX49" fmla="*/ 2011680 w 4458789"/>
                    <a:gd name="connsiteY49" fmla="*/ 2934788 h 6470468"/>
                    <a:gd name="connsiteX50" fmla="*/ 2194560 w 4458789"/>
                    <a:gd name="connsiteY50" fmla="*/ 3082834 h 6470468"/>
                    <a:gd name="connsiteX51" fmla="*/ 2394858 w 4458789"/>
                    <a:gd name="connsiteY51" fmla="*/ 3117668 h 6470468"/>
                    <a:gd name="connsiteX52" fmla="*/ 2377440 w 4458789"/>
                    <a:gd name="connsiteY52" fmla="*/ 3335383 h 6470468"/>
                    <a:gd name="connsiteX53" fmla="*/ 2377440 w 4458789"/>
                    <a:gd name="connsiteY53" fmla="*/ 3335383 h 6470468"/>
                    <a:gd name="connsiteX54" fmla="*/ 2333898 w 4458789"/>
                    <a:gd name="connsiteY54" fmla="*/ 3640183 h 6470468"/>
                    <a:gd name="connsiteX55" fmla="*/ 2290355 w 4458789"/>
                    <a:gd name="connsiteY55" fmla="*/ 3875314 h 6470468"/>
                    <a:gd name="connsiteX56" fmla="*/ 2595155 w 4458789"/>
                    <a:gd name="connsiteY56" fmla="*/ 3857897 h 6470468"/>
                    <a:gd name="connsiteX57" fmla="*/ 2891246 w 4458789"/>
                    <a:gd name="connsiteY57" fmla="*/ 3744685 h 6470468"/>
                    <a:gd name="connsiteX58" fmla="*/ 2891155 w 4458789"/>
                    <a:gd name="connsiteY58" fmla="*/ 3215186 h 6470468"/>
                    <a:gd name="connsiteX59" fmla="*/ 2772547 w 4458789"/>
                    <a:gd name="connsiteY59" fmla="*/ 3039972 h 6470468"/>
                    <a:gd name="connsiteX60" fmla="*/ 2704284 w 4458789"/>
                    <a:gd name="connsiteY60" fmla="*/ 2897097 h 6470468"/>
                    <a:gd name="connsiteX61" fmla="*/ 2508069 w 4458789"/>
                    <a:gd name="connsiteY61" fmla="*/ 2717074 h 6470468"/>
                    <a:gd name="connsiteX62" fmla="*/ 2638698 w 4458789"/>
                    <a:gd name="connsiteY62" fmla="*/ 2577737 h 6470468"/>
                    <a:gd name="connsiteX63" fmla="*/ 2978332 w 4458789"/>
                    <a:gd name="connsiteY63" fmla="*/ 2333897 h 6470468"/>
                    <a:gd name="connsiteX64" fmla="*/ 2987040 w 4458789"/>
                    <a:gd name="connsiteY64" fmla="*/ 2159725 h 6470468"/>
                    <a:gd name="connsiteX65" fmla="*/ 3344092 w 4458789"/>
                    <a:gd name="connsiteY65" fmla="*/ 1672045 h 6470468"/>
                    <a:gd name="connsiteX66" fmla="*/ 3544389 w 4458789"/>
                    <a:gd name="connsiteY66" fmla="*/ 1863634 h 6470468"/>
                    <a:gd name="connsiteX67" fmla="*/ 3962400 w 4458789"/>
                    <a:gd name="connsiteY67" fmla="*/ 1419497 h 6470468"/>
                    <a:gd name="connsiteX68" fmla="*/ 4458789 w 4458789"/>
                    <a:gd name="connsiteY68" fmla="*/ 374468 h 6470468"/>
                    <a:gd name="connsiteX69" fmla="*/ 4415246 w 4458789"/>
                    <a:gd name="connsiteY69" fmla="*/ 0 h 6470468"/>
                    <a:gd name="connsiteX70" fmla="*/ 17418 w 4458789"/>
                    <a:gd name="connsiteY70" fmla="*/ 17417 h 6470468"/>
                    <a:gd name="connsiteX71" fmla="*/ 0 w 4458789"/>
                    <a:gd name="connsiteY71"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7543 w 4458789"/>
                    <a:gd name="connsiteY15" fmla="*/ 3135085 h 6470468"/>
                    <a:gd name="connsiteX16" fmla="*/ 1262743 w 4458789"/>
                    <a:gd name="connsiteY16" fmla="*/ 3039291 h 6470468"/>
                    <a:gd name="connsiteX17" fmla="*/ 1108847 w 4458789"/>
                    <a:gd name="connsiteY17" fmla="*/ 3174909 h 6470468"/>
                    <a:gd name="connsiteX18" fmla="*/ 1075509 w 4458789"/>
                    <a:gd name="connsiteY18" fmla="*/ 3225709 h 6470468"/>
                    <a:gd name="connsiteX19" fmla="*/ 1007247 w 4458789"/>
                    <a:gd name="connsiteY19" fmla="*/ 3238409 h 6470468"/>
                    <a:gd name="connsiteX20" fmla="*/ 926782 w 4458789"/>
                    <a:gd name="connsiteY20" fmla="*/ 3181803 h 6470468"/>
                    <a:gd name="connsiteX21" fmla="*/ 942159 w 4458789"/>
                    <a:gd name="connsiteY21" fmla="*/ 3111409 h 6470468"/>
                    <a:gd name="connsiteX22" fmla="*/ 989784 w 4458789"/>
                    <a:gd name="connsiteY22" fmla="*/ 3078072 h 6470468"/>
                    <a:gd name="connsiteX23" fmla="*/ 941161 w 4458789"/>
                    <a:gd name="connsiteY23" fmla="*/ 2986994 h 6470468"/>
                    <a:gd name="connsiteX24" fmla="*/ 865959 w 4458789"/>
                    <a:gd name="connsiteY24" fmla="*/ 2989172 h 6470468"/>
                    <a:gd name="connsiteX25" fmla="*/ 743722 w 4458789"/>
                    <a:gd name="connsiteY25" fmla="*/ 2943134 h 6470468"/>
                    <a:gd name="connsiteX26" fmla="*/ 679269 w 4458789"/>
                    <a:gd name="connsiteY26" fmla="*/ 2804160 h 6470468"/>
                    <a:gd name="connsiteX27" fmla="*/ 940526 w 4458789"/>
                    <a:gd name="connsiteY27" fmla="*/ 2725783 h 6470468"/>
                    <a:gd name="connsiteX28" fmla="*/ 1174841 w 4458789"/>
                    <a:gd name="connsiteY28" fmla="*/ 2532652 h 6470468"/>
                    <a:gd name="connsiteX29" fmla="*/ 1256484 w 4458789"/>
                    <a:gd name="connsiteY29" fmla="*/ 2501809 h 6470468"/>
                    <a:gd name="connsiteX30" fmla="*/ 1404122 w 4458789"/>
                    <a:gd name="connsiteY30" fmla="*/ 2358934 h 6470468"/>
                    <a:gd name="connsiteX31" fmla="*/ 1518512 w 4458789"/>
                    <a:gd name="connsiteY31" fmla="*/ 2368913 h 6470468"/>
                    <a:gd name="connsiteX32" fmla="*/ 1584598 w 4458789"/>
                    <a:gd name="connsiteY32" fmla="*/ 2464298 h 6470468"/>
                    <a:gd name="connsiteX33" fmla="*/ 1431109 w 4458789"/>
                    <a:gd name="connsiteY33" fmla="*/ 2627222 h 6470468"/>
                    <a:gd name="connsiteX34" fmla="*/ 1393372 w 4458789"/>
                    <a:gd name="connsiteY34" fmla="*/ 2647405 h 6470468"/>
                    <a:gd name="connsiteX35" fmla="*/ 1404983 w 4458789"/>
                    <a:gd name="connsiteY35" fmla="*/ 2708456 h 6470468"/>
                    <a:gd name="connsiteX36" fmla="*/ 1454922 w 4458789"/>
                    <a:gd name="connsiteY36" fmla="*/ 2736759 h 6470468"/>
                    <a:gd name="connsiteX37" fmla="*/ 1448572 w 4458789"/>
                    <a:gd name="connsiteY37" fmla="*/ 2774859 h 6470468"/>
                    <a:gd name="connsiteX38" fmla="*/ 1357675 w 4458789"/>
                    <a:gd name="connsiteY38" fmla="*/ 2829515 h 6470468"/>
                    <a:gd name="connsiteX39" fmla="*/ 1394597 w 4458789"/>
                    <a:gd name="connsiteY39" fmla="*/ 2863759 h 6470468"/>
                    <a:gd name="connsiteX40" fmla="*/ 1550172 w 4458789"/>
                    <a:gd name="connsiteY40" fmla="*/ 2790734 h 6470468"/>
                    <a:gd name="connsiteX41" fmla="*/ 1651772 w 4458789"/>
                    <a:gd name="connsiteY41" fmla="*/ 2703422 h 6470468"/>
                    <a:gd name="connsiteX42" fmla="*/ 1810522 w 4458789"/>
                    <a:gd name="connsiteY42" fmla="*/ 2636747 h 6470468"/>
                    <a:gd name="connsiteX43" fmla="*/ 1908947 w 4458789"/>
                    <a:gd name="connsiteY43" fmla="*/ 2627222 h 6470468"/>
                    <a:gd name="connsiteX44" fmla="*/ 1952218 w 4458789"/>
                    <a:gd name="connsiteY44" fmla="*/ 2602275 h 6470468"/>
                    <a:gd name="connsiteX45" fmla="*/ 2020072 w 4458789"/>
                    <a:gd name="connsiteY45" fmla="*/ 2662147 h 6470468"/>
                    <a:gd name="connsiteX46" fmla="*/ 2089922 w 4458789"/>
                    <a:gd name="connsiteY46" fmla="*/ 2678022 h 6470468"/>
                    <a:gd name="connsiteX47" fmla="*/ 2164579 w 4458789"/>
                    <a:gd name="connsiteY47" fmla="*/ 2690902 h 6470468"/>
                    <a:gd name="connsiteX48" fmla="*/ 2115322 w 4458789"/>
                    <a:gd name="connsiteY48" fmla="*/ 2820897 h 6470468"/>
                    <a:gd name="connsiteX49" fmla="*/ 2011680 w 4458789"/>
                    <a:gd name="connsiteY49" fmla="*/ 2934788 h 6470468"/>
                    <a:gd name="connsiteX50" fmla="*/ 2194560 w 4458789"/>
                    <a:gd name="connsiteY50" fmla="*/ 3082834 h 6470468"/>
                    <a:gd name="connsiteX51" fmla="*/ 2394858 w 4458789"/>
                    <a:gd name="connsiteY51" fmla="*/ 3117668 h 6470468"/>
                    <a:gd name="connsiteX52" fmla="*/ 2377440 w 4458789"/>
                    <a:gd name="connsiteY52" fmla="*/ 3335383 h 6470468"/>
                    <a:gd name="connsiteX53" fmla="*/ 2377440 w 4458789"/>
                    <a:gd name="connsiteY53" fmla="*/ 3335383 h 6470468"/>
                    <a:gd name="connsiteX54" fmla="*/ 2333898 w 4458789"/>
                    <a:gd name="connsiteY54" fmla="*/ 3640183 h 6470468"/>
                    <a:gd name="connsiteX55" fmla="*/ 2290355 w 4458789"/>
                    <a:gd name="connsiteY55" fmla="*/ 3875314 h 6470468"/>
                    <a:gd name="connsiteX56" fmla="*/ 2595155 w 4458789"/>
                    <a:gd name="connsiteY56" fmla="*/ 3857897 h 6470468"/>
                    <a:gd name="connsiteX57" fmla="*/ 2891246 w 4458789"/>
                    <a:gd name="connsiteY57" fmla="*/ 3744685 h 6470468"/>
                    <a:gd name="connsiteX58" fmla="*/ 2891155 w 4458789"/>
                    <a:gd name="connsiteY58" fmla="*/ 3215186 h 6470468"/>
                    <a:gd name="connsiteX59" fmla="*/ 2772547 w 4458789"/>
                    <a:gd name="connsiteY59" fmla="*/ 3039972 h 6470468"/>
                    <a:gd name="connsiteX60" fmla="*/ 2704284 w 4458789"/>
                    <a:gd name="connsiteY60" fmla="*/ 2897097 h 6470468"/>
                    <a:gd name="connsiteX61" fmla="*/ 2508069 w 4458789"/>
                    <a:gd name="connsiteY61" fmla="*/ 2717074 h 6470468"/>
                    <a:gd name="connsiteX62" fmla="*/ 2638698 w 4458789"/>
                    <a:gd name="connsiteY62" fmla="*/ 2577737 h 6470468"/>
                    <a:gd name="connsiteX63" fmla="*/ 2978332 w 4458789"/>
                    <a:gd name="connsiteY63" fmla="*/ 2333897 h 6470468"/>
                    <a:gd name="connsiteX64" fmla="*/ 2987040 w 4458789"/>
                    <a:gd name="connsiteY64" fmla="*/ 2159725 h 6470468"/>
                    <a:gd name="connsiteX65" fmla="*/ 3344092 w 4458789"/>
                    <a:gd name="connsiteY65" fmla="*/ 1672045 h 6470468"/>
                    <a:gd name="connsiteX66" fmla="*/ 3544389 w 4458789"/>
                    <a:gd name="connsiteY66" fmla="*/ 1863634 h 6470468"/>
                    <a:gd name="connsiteX67" fmla="*/ 3962400 w 4458789"/>
                    <a:gd name="connsiteY67" fmla="*/ 1419497 h 6470468"/>
                    <a:gd name="connsiteX68" fmla="*/ 4458789 w 4458789"/>
                    <a:gd name="connsiteY68" fmla="*/ 374468 h 6470468"/>
                    <a:gd name="connsiteX69" fmla="*/ 4415246 w 4458789"/>
                    <a:gd name="connsiteY69" fmla="*/ 0 h 6470468"/>
                    <a:gd name="connsiteX70" fmla="*/ 17418 w 4458789"/>
                    <a:gd name="connsiteY70" fmla="*/ 17417 h 6470468"/>
                    <a:gd name="connsiteX71" fmla="*/ 0 w 4458789"/>
                    <a:gd name="connsiteY71"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7543 w 4458789"/>
                    <a:gd name="connsiteY15" fmla="*/ 3135085 h 6470468"/>
                    <a:gd name="connsiteX16" fmla="*/ 1289731 w 4458789"/>
                    <a:gd name="connsiteY16" fmla="*/ 3082154 h 6470468"/>
                    <a:gd name="connsiteX17" fmla="*/ 1108847 w 4458789"/>
                    <a:gd name="connsiteY17" fmla="*/ 3174909 h 6470468"/>
                    <a:gd name="connsiteX18" fmla="*/ 1075509 w 4458789"/>
                    <a:gd name="connsiteY18" fmla="*/ 3225709 h 6470468"/>
                    <a:gd name="connsiteX19" fmla="*/ 1007247 w 4458789"/>
                    <a:gd name="connsiteY19" fmla="*/ 3238409 h 6470468"/>
                    <a:gd name="connsiteX20" fmla="*/ 926782 w 4458789"/>
                    <a:gd name="connsiteY20" fmla="*/ 3181803 h 6470468"/>
                    <a:gd name="connsiteX21" fmla="*/ 942159 w 4458789"/>
                    <a:gd name="connsiteY21" fmla="*/ 3111409 h 6470468"/>
                    <a:gd name="connsiteX22" fmla="*/ 989784 w 4458789"/>
                    <a:gd name="connsiteY22" fmla="*/ 3078072 h 6470468"/>
                    <a:gd name="connsiteX23" fmla="*/ 941161 w 4458789"/>
                    <a:gd name="connsiteY23" fmla="*/ 2986994 h 6470468"/>
                    <a:gd name="connsiteX24" fmla="*/ 865959 w 4458789"/>
                    <a:gd name="connsiteY24" fmla="*/ 2989172 h 6470468"/>
                    <a:gd name="connsiteX25" fmla="*/ 743722 w 4458789"/>
                    <a:gd name="connsiteY25" fmla="*/ 2943134 h 6470468"/>
                    <a:gd name="connsiteX26" fmla="*/ 679269 w 4458789"/>
                    <a:gd name="connsiteY26" fmla="*/ 2804160 h 6470468"/>
                    <a:gd name="connsiteX27" fmla="*/ 940526 w 4458789"/>
                    <a:gd name="connsiteY27" fmla="*/ 2725783 h 6470468"/>
                    <a:gd name="connsiteX28" fmla="*/ 1174841 w 4458789"/>
                    <a:gd name="connsiteY28" fmla="*/ 2532652 h 6470468"/>
                    <a:gd name="connsiteX29" fmla="*/ 1256484 w 4458789"/>
                    <a:gd name="connsiteY29" fmla="*/ 2501809 h 6470468"/>
                    <a:gd name="connsiteX30" fmla="*/ 1404122 w 4458789"/>
                    <a:gd name="connsiteY30" fmla="*/ 2358934 h 6470468"/>
                    <a:gd name="connsiteX31" fmla="*/ 1518512 w 4458789"/>
                    <a:gd name="connsiteY31" fmla="*/ 2368913 h 6470468"/>
                    <a:gd name="connsiteX32" fmla="*/ 1584598 w 4458789"/>
                    <a:gd name="connsiteY32" fmla="*/ 2464298 h 6470468"/>
                    <a:gd name="connsiteX33" fmla="*/ 1431109 w 4458789"/>
                    <a:gd name="connsiteY33" fmla="*/ 2627222 h 6470468"/>
                    <a:gd name="connsiteX34" fmla="*/ 1393372 w 4458789"/>
                    <a:gd name="connsiteY34" fmla="*/ 2647405 h 6470468"/>
                    <a:gd name="connsiteX35" fmla="*/ 1404983 w 4458789"/>
                    <a:gd name="connsiteY35" fmla="*/ 2708456 h 6470468"/>
                    <a:gd name="connsiteX36" fmla="*/ 1454922 w 4458789"/>
                    <a:gd name="connsiteY36" fmla="*/ 2736759 h 6470468"/>
                    <a:gd name="connsiteX37" fmla="*/ 1448572 w 4458789"/>
                    <a:gd name="connsiteY37" fmla="*/ 2774859 h 6470468"/>
                    <a:gd name="connsiteX38" fmla="*/ 1357675 w 4458789"/>
                    <a:gd name="connsiteY38" fmla="*/ 2829515 h 6470468"/>
                    <a:gd name="connsiteX39" fmla="*/ 1394597 w 4458789"/>
                    <a:gd name="connsiteY39" fmla="*/ 2863759 h 6470468"/>
                    <a:gd name="connsiteX40" fmla="*/ 1550172 w 4458789"/>
                    <a:gd name="connsiteY40" fmla="*/ 2790734 h 6470468"/>
                    <a:gd name="connsiteX41" fmla="*/ 1651772 w 4458789"/>
                    <a:gd name="connsiteY41" fmla="*/ 2703422 h 6470468"/>
                    <a:gd name="connsiteX42" fmla="*/ 1810522 w 4458789"/>
                    <a:gd name="connsiteY42" fmla="*/ 2636747 h 6470468"/>
                    <a:gd name="connsiteX43" fmla="*/ 1908947 w 4458789"/>
                    <a:gd name="connsiteY43" fmla="*/ 2627222 h 6470468"/>
                    <a:gd name="connsiteX44" fmla="*/ 1952218 w 4458789"/>
                    <a:gd name="connsiteY44" fmla="*/ 2602275 h 6470468"/>
                    <a:gd name="connsiteX45" fmla="*/ 2020072 w 4458789"/>
                    <a:gd name="connsiteY45" fmla="*/ 2662147 h 6470468"/>
                    <a:gd name="connsiteX46" fmla="*/ 2089922 w 4458789"/>
                    <a:gd name="connsiteY46" fmla="*/ 2678022 h 6470468"/>
                    <a:gd name="connsiteX47" fmla="*/ 2164579 w 4458789"/>
                    <a:gd name="connsiteY47" fmla="*/ 2690902 h 6470468"/>
                    <a:gd name="connsiteX48" fmla="*/ 2115322 w 4458789"/>
                    <a:gd name="connsiteY48" fmla="*/ 2820897 h 6470468"/>
                    <a:gd name="connsiteX49" fmla="*/ 2011680 w 4458789"/>
                    <a:gd name="connsiteY49" fmla="*/ 2934788 h 6470468"/>
                    <a:gd name="connsiteX50" fmla="*/ 2194560 w 4458789"/>
                    <a:gd name="connsiteY50" fmla="*/ 3082834 h 6470468"/>
                    <a:gd name="connsiteX51" fmla="*/ 2394858 w 4458789"/>
                    <a:gd name="connsiteY51" fmla="*/ 3117668 h 6470468"/>
                    <a:gd name="connsiteX52" fmla="*/ 2377440 w 4458789"/>
                    <a:gd name="connsiteY52" fmla="*/ 3335383 h 6470468"/>
                    <a:gd name="connsiteX53" fmla="*/ 2377440 w 4458789"/>
                    <a:gd name="connsiteY53" fmla="*/ 3335383 h 6470468"/>
                    <a:gd name="connsiteX54" fmla="*/ 2333898 w 4458789"/>
                    <a:gd name="connsiteY54" fmla="*/ 3640183 h 6470468"/>
                    <a:gd name="connsiteX55" fmla="*/ 2290355 w 4458789"/>
                    <a:gd name="connsiteY55" fmla="*/ 3875314 h 6470468"/>
                    <a:gd name="connsiteX56" fmla="*/ 2595155 w 4458789"/>
                    <a:gd name="connsiteY56" fmla="*/ 3857897 h 6470468"/>
                    <a:gd name="connsiteX57" fmla="*/ 2891246 w 4458789"/>
                    <a:gd name="connsiteY57" fmla="*/ 3744685 h 6470468"/>
                    <a:gd name="connsiteX58" fmla="*/ 2891155 w 4458789"/>
                    <a:gd name="connsiteY58" fmla="*/ 3215186 h 6470468"/>
                    <a:gd name="connsiteX59" fmla="*/ 2772547 w 4458789"/>
                    <a:gd name="connsiteY59" fmla="*/ 3039972 h 6470468"/>
                    <a:gd name="connsiteX60" fmla="*/ 2704284 w 4458789"/>
                    <a:gd name="connsiteY60" fmla="*/ 2897097 h 6470468"/>
                    <a:gd name="connsiteX61" fmla="*/ 2508069 w 4458789"/>
                    <a:gd name="connsiteY61" fmla="*/ 2717074 h 6470468"/>
                    <a:gd name="connsiteX62" fmla="*/ 2638698 w 4458789"/>
                    <a:gd name="connsiteY62" fmla="*/ 2577737 h 6470468"/>
                    <a:gd name="connsiteX63" fmla="*/ 2978332 w 4458789"/>
                    <a:gd name="connsiteY63" fmla="*/ 2333897 h 6470468"/>
                    <a:gd name="connsiteX64" fmla="*/ 2987040 w 4458789"/>
                    <a:gd name="connsiteY64" fmla="*/ 2159725 h 6470468"/>
                    <a:gd name="connsiteX65" fmla="*/ 3344092 w 4458789"/>
                    <a:gd name="connsiteY65" fmla="*/ 1672045 h 6470468"/>
                    <a:gd name="connsiteX66" fmla="*/ 3544389 w 4458789"/>
                    <a:gd name="connsiteY66" fmla="*/ 1863634 h 6470468"/>
                    <a:gd name="connsiteX67" fmla="*/ 3962400 w 4458789"/>
                    <a:gd name="connsiteY67" fmla="*/ 1419497 h 6470468"/>
                    <a:gd name="connsiteX68" fmla="*/ 4458789 w 4458789"/>
                    <a:gd name="connsiteY68" fmla="*/ 374468 h 6470468"/>
                    <a:gd name="connsiteX69" fmla="*/ 4415246 w 4458789"/>
                    <a:gd name="connsiteY69" fmla="*/ 0 h 6470468"/>
                    <a:gd name="connsiteX70" fmla="*/ 17418 w 4458789"/>
                    <a:gd name="connsiteY70" fmla="*/ 17417 h 6470468"/>
                    <a:gd name="connsiteX71" fmla="*/ 0 w 4458789"/>
                    <a:gd name="connsiteY71"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7543 w 4458789"/>
                    <a:gd name="connsiteY15" fmla="*/ 3135085 h 6470468"/>
                    <a:gd name="connsiteX16" fmla="*/ 1289731 w 4458789"/>
                    <a:gd name="connsiteY16" fmla="*/ 3082154 h 6470468"/>
                    <a:gd name="connsiteX17" fmla="*/ 1189809 w 4458789"/>
                    <a:gd name="connsiteY17" fmla="*/ 3098709 h 6470468"/>
                    <a:gd name="connsiteX18" fmla="*/ 1108847 w 4458789"/>
                    <a:gd name="connsiteY18" fmla="*/ 3174909 h 6470468"/>
                    <a:gd name="connsiteX19" fmla="*/ 1075509 w 4458789"/>
                    <a:gd name="connsiteY19" fmla="*/ 3225709 h 6470468"/>
                    <a:gd name="connsiteX20" fmla="*/ 1007247 w 4458789"/>
                    <a:gd name="connsiteY20" fmla="*/ 3238409 h 6470468"/>
                    <a:gd name="connsiteX21" fmla="*/ 926782 w 4458789"/>
                    <a:gd name="connsiteY21" fmla="*/ 3181803 h 6470468"/>
                    <a:gd name="connsiteX22" fmla="*/ 942159 w 4458789"/>
                    <a:gd name="connsiteY22" fmla="*/ 3111409 h 6470468"/>
                    <a:gd name="connsiteX23" fmla="*/ 989784 w 4458789"/>
                    <a:gd name="connsiteY23" fmla="*/ 3078072 h 6470468"/>
                    <a:gd name="connsiteX24" fmla="*/ 941161 w 4458789"/>
                    <a:gd name="connsiteY24" fmla="*/ 2986994 h 6470468"/>
                    <a:gd name="connsiteX25" fmla="*/ 865959 w 4458789"/>
                    <a:gd name="connsiteY25" fmla="*/ 2989172 h 6470468"/>
                    <a:gd name="connsiteX26" fmla="*/ 743722 w 4458789"/>
                    <a:gd name="connsiteY26" fmla="*/ 2943134 h 6470468"/>
                    <a:gd name="connsiteX27" fmla="*/ 679269 w 4458789"/>
                    <a:gd name="connsiteY27" fmla="*/ 2804160 h 6470468"/>
                    <a:gd name="connsiteX28" fmla="*/ 940526 w 4458789"/>
                    <a:gd name="connsiteY28" fmla="*/ 2725783 h 6470468"/>
                    <a:gd name="connsiteX29" fmla="*/ 1174841 w 4458789"/>
                    <a:gd name="connsiteY29" fmla="*/ 2532652 h 6470468"/>
                    <a:gd name="connsiteX30" fmla="*/ 1256484 w 4458789"/>
                    <a:gd name="connsiteY30" fmla="*/ 2501809 h 6470468"/>
                    <a:gd name="connsiteX31" fmla="*/ 1404122 w 4458789"/>
                    <a:gd name="connsiteY31" fmla="*/ 2358934 h 6470468"/>
                    <a:gd name="connsiteX32" fmla="*/ 1518512 w 4458789"/>
                    <a:gd name="connsiteY32" fmla="*/ 2368913 h 6470468"/>
                    <a:gd name="connsiteX33" fmla="*/ 1584598 w 4458789"/>
                    <a:gd name="connsiteY33" fmla="*/ 2464298 h 6470468"/>
                    <a:gd name="connsiteX34" fmla="*/ 1431109 w 4458789"/>
                    <a:gd name="connsiteY34" fmla="*/ 2627222 h 6470468"/>
                    <a:gd name="connsiteX35" fmla="*/ 1393372 w 4458789"/>
                    <a:gd name="connsiteY35" fmla="*/ 2647405 h 6470468"/>
                    <a:gd name="connsiteX36" fmla="*/ 1404983 w 4458789"/>
                    <a:gd name="connsiteY36" fmla="*/ 2708456 h 6470468"/>
                    <a:gd name="connsiteX37" fmla="*/ 1454922 w 4458789"/>
                    <a:gd name="connsiteY37" fmla="*/ 2736759 h 6470468"/>
                    <a:gd name="connsiteX38" fmla="*/ 1448572 w 4458789"/>
                    <a:gd name="connsiteY38" fmla="*/ 2774859 h 6470468"/>
                    <a:gd name="connsiteX39" fmla="*/ 1357675 w 4458789"/>
                    <a:gd name="connsiteY39" fmla="*/ 2829515 h 6470468"/>
                    <a:gd name="connsiteX40" fmla="*/ 1394597 w 4458789"/>
                    <a:gd name="connsiteY40" fmla="*/ 2863759 h 6470468"/>
                    <a:gd name="connsiteX41" fmla="*/ 1550172 w 4458789"/>
                    <a:gd name="connsiteY41" fmla="*/ 2790734 h 6470468"/>
                    <a:gd name="connsiteX42" fmla="*/ 1651772 w 4458789"/>
                    <a:gd name="connsiteY42" fmla="*/ 2703422 h 6470468"/>
                    <a:gd name="connsiteX43" fmla="*/ 1810522 w 4458789"/>
                    <a:gd name="connsiteY43" fmla="*/ 2636747 h 6470468"/>
                    <a:gd name="connsiteX44" fmla="*/ 1908947 w 4458789"/>
                    <a:gd name="connsiteY44" fmla="*/ 2627222 h 6470468"/>
                    <a:gd name="connsiteX45" fmla="*/ 1952218 w 4458789"/>
                    <a:gd name="connsiteY45" fmla="*/ 2602275 h 6470468"/>
                    <a:gd name="connsiteX46" fmla="*/ 2020072 w 4458789"/>
                    <a:gd name="connsiteY46" fmla="*/ 2662147 h 6470468"/>
                    <a:gd name="connsiteX47" fmla="*/ 2089922 w 4458789"/>
                    <a:gd name="connsiteY47" fmla="*/ 2678022 h 6470468"/>
                    <a:gd name="connsiteX48" fmla="*/ 2164579 w 4458789"/>
                    <a:gd name="connsiteY48" fmla="*/ 2690902 h 6470468"/>
                    <a:gd name="connsiteX49" fmla="*/ 2115322 w 4458789"/>
                    <a:gd name="connsiteY49" fmla="*/ 2820897 h 6470468"/>
                    <a:gd name="connsiteX50" fmla="*/ 2011680 w 4458789"/>
                    <a:gd name="connsiteY50" fmla="*/ 2934788 h 6470468"/>
                    <a:gd name="connsiteX51" fmla="*/ 2194560 w 4458789"/>
                    <a:gd name="connsiteY51" fmla="*/ 3082834 h 6470468"/>
                    <a:gd name="connsiteX52" fmla="*/ 2394858 w 4458789"/>
                    <a:gd name="connsiteY52" fmla="*/ 3117668 h 6470468"/>
                    <a:gd name="connsiteX53" fmla="*/ 2377440 w 4458789"/>
                    <a:gd name="connsiteY53" fmla="*/ 3335383 h 6470468"/>
                    <a:gd name="connsiteX54" fmla="*/ 2377440 w 4458789"/>
                    <a:gd name="connsiteY54" fmla="*/ 3335383 h 6470468"/>
                    <a:gd name="connsiteX55" fmla="*/ 2333898 w 4458789"/>
                    <a:gd name="connsiteY55" fmla="*/ 3640183 h 6470468"/>
                    <a:gd name="connsiteX56" fmla="*/ 2290355 w 4458789"/>
                    <a:gd name="connsiteY56" fmla="*/ 3875314 h 6470468"/>
                    <a:gd name="connsiteX57" fmla="*/ 2595155 w 4458789"/>
                    <a:gd name="connsiteY57" fmla="*/ 3857897 h 6470468"/>
                    <a:gd name="connsiteX58" fmla="*/ 2891246 w 4458789"/>
                    <a:gd name="connsiteY58" fmla="*/ 3744685 h 6470468"/>
                    <a:gd name="connsiteX59" fmla="*/ 2891155 w 4458789"/>
                    <a:gd name="connsiteY59" fmla="*/ 3215186 h 6470468"/>
                    <a:gd name="connsiteX60" fmla="*/ 2772547 w 4458789"/>
                    <a:gd name="connsiteY60" fmla="*/ 3039972 h 6470468"/>
                    <a:gd name="connsiteX61" fmla="*/ 2704284 w 4458789"/>
                    <a:gd name="connsiteY61" fmla="*/ 2897097 h 6470468"/>
                    <a:gd name="connsiteX62" fmla="*/ 2508069 w 4458789"/>
                    <a:gd name="connsiteY62" fmla="*/ 2717074 h 6470468"/>
                    <a:gd name="connsiteX63" fmla="*/ 2638698 w 4458789"/>
                    <a:gd name="connsiteY63" fmla="*/ 2577737 h 6470468"/>
                    <a:gd name="connsiteX64" fmla="*/ 2978332 w 4458789"/>
                    <a:gd name="connsiteY64" fmla="*/ 2333897 h 6470468"/>
                    <a:gd name="connsiteX65" fmla="*/ 2987040 w 4458789"/>
                    <a:gd name="connsiteY65" fmla="*/ 2159725 h 6470468"/>
                    <a:gd name="connsiteX66" fmla="*/ 3344092 w 4458789"/>
                    <a:gd name="connsiteY66" fmla="*/ 1672045 h 6470468"/>
                    <a:gd name="connsiteX67" fmla="*/ 3544389 w 4458789"/>
                    <a:gd name="connsiteY67" fmla="*/ 1863634 h 6470468"/>
                    <a:gd name="connsiteX68" fmla="*/ 3962400 w 4458789"/>
                    <a:gd name="connsiteY68" fmla="*/ 1419497 h 6470468"/>
                    <a:gd name="connsiteX69" fmla="*/ 4458789 w 4458789"/>
                    <a:gd name="connsiteY69" fmla="*/ 374468 h 6470468"/>
                    <a:gd name="connsiteX70" fmla="*/ 4415246 w 4458789"/>
                    <a:gd name="connsiteY70" fmla="*/ 0 h 6470468"/>
                    <a:gd name="connsiteX71" fmla="*/ 17418 w 4458789"/>
                    <a:gd name="connsiteY71" fmla="*/ 17417 h 6470468"/>
                    <a:gd name="connsiteX72" fmla="*/ 0 w 4458789"/>
                    <a:gd name="connsiteY72"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7543 w 4458789"/>
                    <a:gd name="connsiteY15" fmla="*/ 3135085 h 6470468"/>
                    <a:gd name="connsiteX16" fmla="*/ 1289731 w 4458789"/>
                    <a:gd name="connsiteY16" fmla="*/ 3082154 h 6470468"/>
                    <a:gd name="connsiteX17" fmla="*/ 1189809 w 4458789"/>
                    <a:gd name="connsiteY17" fmla="*/ 3098709 h 6470468"/>
                    <a:gd name="connsiteX18" fmla="*/ 1164409 w 4458789"/>
                    <a:gd name="connsiteY18" fmla="*/ 3144747 h 6470468"/>
                    <a:gd name="connsiteX19" fmla="*/ 1108847 w 4458789"/>
                    <a:gd name="connsiteY19" fmla="*/ 3174909 h 6470468"/>
                    <a:gd name="connsiteX20" fmla="*/ 1075509 w 4458789"/>
                    <a:gd name="connsiteY20" fmla="*/ 3225709 h 6470468"/>
                    <a:gd name="connsiteX21" fmla="*/ 1007247 w 4458789"/>
                    <a:gd name="connsiteY21" fmla="*/ 3238409 h 6470468"/>
                    <a:gd name="connsiteX22" fmla="*/ 926782 w 4458789"/>
                    <a:gd name="connsiteY22" fmla="*/ 3181803 h 6470468"/>
                    <a:gd name="connsiteX23" fmla="*/ 942159 w 4458789"/>
                    <a:gd name="connsiteY23" fmla="*/ 3111409 h 6470468"/>
                    <a:gd name="connsiteX24" fmla="*/ 989784 w 4458789"/>
                    <a:gd name="connsiteY24" fmla="*/ 3078072 h 6470468"/>
                    <a:gd name="connsiteX25" fmla="*/ 941161 w 4458789"/>
                    <a:gd name="connsiteY25" fmla="*/ 2986994 h 6470468"/>
                    <a:gd name="connsiteX26" fmla="*/ 865959 w 4458789"/>
                    <a:gd name="connsiteY26" fmla="*/ 2989172 h 6470468"/>
                    <a:gd name="connsiteX27" fmla="*/ 743722 w 4458789"/>
                    <a:gd name="connsiteY27" fmla="*/ 2943134 h 6470468"/>
                    <a:gd name="connsiteX28" fmla="*/ 679269 w 4458789"/>
                    <a:gd name="connsiteY28" fmla="*/ 2804160 h 6470468"/>
                    <a:gd name="connsiteX29" fmla="*/ 940526 w 4458789"/>
                    <a:gd name="connsiteY29" fmla="*/ 2725783 h 6470468"/>
                    <a:gd name="connsiteX30" fmla="*/ 1174841 w 4458789"/>
                    <a:gd name="connsiteY30" fmla="*/ 2532652 h 6470468"/>
                    <a:gd name="connsiteX31" fmla="*/ 1256484 w 4458789"/>
                    <a:gd name="connsiteY31" fmla="*/ 2501809 h 6470468"/>
                    <a:gd name="connsiteX32" fmla="*/ 1404122 w 4458789"/>
                    <a:gd name="connsiteY32" fmla="*/ 2358934 h 6470468"/>
                    <a:gd name="connsiteX33" fmla="*/ 1518512 w 4458789"/>
                    <a:gd name="connsiteY33" fmla="*/ 2368913 h 6470468"/>
                    <a:gd name="connsiteX34" fmla="*/ 1584598 w 4458789"/>
                    <a:gd name="connsiteY34" fmla="*/ 2464298 h 6470468"/>
                    <a:gd name="connsiteX35" fmla="*/ 1431109 w 4458789"/>
                    <a:gd name="connsiteY35" fmla="*/ 2627222 h 6470468"/>
                    <a:gd name="connsiteX36" fmla="*/ 1393372 w 4458789"/>
                    <a:gd name="connsiteY36" fmla="*/ 2647405 h 6470468"/>
                    <a:gd name="connsiteX37" fmla="*/ 1404983 w 4458789"/>
                    <a:gd name="connsiteY37" fmla="*/ 2708456 h 6470468"/>
                    <a:gd name="connsiteX38" fmla="*/ 1454922 w 4458789"/>
                    <a:gd name="connsiteY38" fmla="*/ 2736759 h 6470468"/>
                    <a:gd name="connsiteX39" fmla="*/ 1448572 w 4458789"/>
                    <a:gd name="connsiteY39" fmla="*/ 2774859 h 6470468"/>
                    <a:gd name="connsiteX40" fmla="*/ 1357675 w 4458789"/>
                    <a:gd name="connsiteY40" fmla="*/ 2829515 h 6470468"/>
                    <a:gd name="connsiteX41" fmla="*/ 1394597 w 4458789"/>
                    <a:gd name="connsiteY41" fmla="*/ 2863759 h 6470468"/>
                    <a:gd name="connsiteX42" fmla="*/ 1550172 w 4458789"/>
                    <a:gd name="connsiteY42" fmla="*/ 2790734 h 6470468"/>
                    <a:gd name="connsiteX43" fmla="*/ 1651772 w 4458789"/>
                    <a:gd name="connsiteY43" fmla="*/ 2703422 h 6470468"/>
                    <a:gd name="connsiteX44" fmla="*/ 1810522 w 4458789"/>
                    <a:gd name="connsiteY44" fmla="*/ 2636747 h 6470468"/>
                    <a:gd name="connsiteX45" fmla="*/ 1908947 w 4458789"/>
                    <a:gd name="connsiteY45" fmla="*/ 2627222 h 6470468"/>
                    <a:gd name="connsiteX46" fmla="*/ 1952218 w 4458789"/>
                    <a:gd name="connsiteY46" fmla="*/ 2602275 h 6470468"/>
                    <a:gd name="connsiteX47" fmla="*/ 2020072 w 4458789"/>
                    <a:gd name="connsiteY47" fmla="*/ 2662147 h 6470468"/>
                    <a:gd name="connsiteX48" fmla="*/ 2089922 w 4458789"/>
                    <a:gd name="connsiteY48" fmla="*/ 2678022 h 6470468"/>
                    <a:gd name="connsiteX49" fmla="*/ 2164579 w 4458789"/>
                    <a:gd name="connsiteY49" fmla="*/ 2690902 h 6470468"/>
                    <a:gd name="connsiteX50" fmla="*/ 2115322 w 4458789"/>
                    <a:gd name="connsiteY50" fmla="*/ 2820897 h 6470468"/>
                    <a:gd name="connsiteX51" fmla="*/ 2011680 w 4458789"/>
                    <a:gd name="connsiteY51" fmla="*/ 2934788 h 6470468"/>
                    <a:gd name="connsiteX52" fmla="*/ 2194560 w 4458789"/>
                    <a:gd name="connsiteY52" fmla="*/ 3082834 h 6470468"/>
                    <a:gd name="connsiteX53" fmla="*/ 2394858 w 4458789"/>
                    <a:gd name="connsiteY53" fmla="*/ 3117668 h 6470468"/>
                    <a:gd name="connsiteX54" fmla="*/ 2377440 w 4458789"/>
                    <a:gd name="connsiteY54" fmla="*/ 3335383 h 6470468"/>
                    <a:gd name="connsiteX55" fmla="*/ 2377440 w 4458789"/>
                    <a:gd name="connsiteY55" fmla="*/ 3335383 h 6470468"/>
                    <a:gd name="connsiteX56" fmla="*/ 2333898 w 4458789"/>
                    <a:gd name="connsiteY56" fmla="*/ 3640183 h 6470468"/>
                    <a:gd name="connsiteX57" fmla="*/ 2290355 w 4458789"/>
                    <a:gd name="connsiteY57" fmla="*/ 3875314 h 6470468"/>
                    <a:gd name="connsiteX58" fmla="*/ 2595155 w 4458789"/>
                    <a:gd name="connsiteY58" fmla="*/ 3857897 h 6470468"/>
                    <a:gd name="connsiteX59" fmla="*/ 2891246 w 4458789"/>
                    <a:gd name="connsiteY59" fmla="*/ 3744685 h 6470468"/>
                    <a:gd name="connsiteX60" fmla="*/ 2891155 w 4458789"/>
                    <a:gd name="connsiteY60" fmla="*/ 3215186 h 6470468"/>
                    <a:gd name="connsiteX61" fmla="*/ 2772547 w 4458789"/>
                    <a:gd name="connsiteY61" fmla="*/ 3039972 h 6470468"/>
                    <a:gd name="connsiteX62" fmla="*/ 2704284 w 4458789"/>
                    <a:gd name="connsiteY62" fmla="*/ 2897097 h 6470468"/>
                    <a:gd name="connsiteX63" fmla="*/ 2508069 w 4458789"/>
                    <a:gd name="connsiteY63" fmla="*/ 2717074 h 6470468"/>
                    <a:gd name="connsiteX64" fmla="*/ 2638698 w 4458789"/>
                    <a:gd name="connsiteY64" fmla="*/ 2577737 h 6470468"/>
                    <a:gd name="connsiteX65" fmla="*/ 2978332 w 4458789"/>
                    <a:gd name="connsiteY65" fmla="*/ 2333897 h 6470468"/>
                    <a:gd name="connsiteX66" fmla="*/ 2987040 w 4458789"/>
                    <a:gd name="connsiteY66" fmla="*/ 2159725 h 6470468"/>
                    <a:gd name="connsiteX67" fmla="*/ 3344092 w 4458789"/>
                    <a:gd name="connsiteY67" fmla="*/ 1672045 h 6470468"/>
                    <a:gd name="connsiteX68" fmla="*/ 3544389 w 4458789"/>
                    <a:gd name="connsiteY68" fmla="*/ 1863634 h 6470468"/>
                    <a:gd name="connsiteX69" fmla="*/ 3962400 w 4458789"/>
                    <a:gd name="connsiteY69" fmla="*/ 1419497 h 6470468"/>
                    <a:gd name="connsiteX70" fmla="*/ 4458789 w 4458789"/>
                    <a:gd name="connsiteY70" fmla="*/ 374468 h 6470468"/>
                    <a:gd name="connsiteX71" fmla="*/ 4415246 w 4458789"/>
                    <a:gd name="connsiteY71" fmla="*/ 0 h 6470468"/>
                    <a:gd name="connsiteX72" fmla="*/ 17418 w 4458789"/>
                    <a:gd name="connsiteY72" fmla="*/ 17417 h 6470468"/>
                    <a:gd name="connsiteX73" fmla="*/ 0 w 4458789"/>
                    <a:gd name="connsiteY73"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7543 w 4458789"/>
                    <a:gd name="connsiteY15" fmla="*/ 3135085 h 6470468"/>
                    <a:gd name="connsiteX16" fmla="*/ 1427934 w 4458789"/>
                    <a:gd name="connsiteY16" fmla="*/ 3163797 h 6470468"/>
                    <a:gd name="connsiteX17" fmla="*/ 1289731 w 4458789"/>
                    <a:gd name="connsiteY17" fmla="*/ 3082154 h 6470468"/>
                    <a:gd name="connsiteX18" fmla="*/ 1189809 w 4458789"/>
                    <a:gd name="connsiteY18" fmla="*/ 3098709 h 6470468"/>
                    <a:gd name="connsiteX19" fmla="*/ 1164409 w 4458789"/>
                    <a:gd name="connsiteY19" fmla="*/ 3144747 h 6470468"/>
                    <a:gd name="connsiteX20" fmla="*/ 1108847 w 4458789"/>
                    <a:gd name="connsiteY20" fmla="*/ 3174909 h 6470468"/>
                    <a:gd name="connsiteX21" fmla="*/ 1075509 w 4458789"/>
                    <a:gd name="connsiteY21" fmla="*/ 3225709 h 6470468"/>
                    <a:gd name="connsiteX22" fmla="*/ 1007247 w 4458789"/>
                    <a:gd name="connsiteY22" fmla="*/ 3238409 h 6470468"/>
                    <a:gd name="connsiteX23" fmla="*/ 926782 w 4458789"/>
                    <a:gd name="connsiteY23" fmla="*/ 3181803 h 6470468"/>
                    <a:gd name="connsiteX24" fmla="*/ 942159 w 4458789"/>
                    <a:gd name="connsiteY24" fmla="*/ 3111409 h 6470468"/>
                    <a:gd name="connsiteX25" fmla="*/ 989784 w 4458789"/>
                    <a:gd name="connsiteY25" fmla="*/ 3078072 h 6470468"/>
                    <a:gd name="connsiteX26" fmla="*/ 941161 w 4458789"/>
                    <a:gd name="connsiteY26" fmla="*/ 2986994 h 6470468"/>
                    <a:gd name="connsiteX27" fmla="*/ 865959 w 4458789"/>
                    <a:gd name="connsiteY27" fmla="*/ 2989172 h 6470468"/>
                    <a:gd name="connsiteX28" fmla="*/ 743722 w 4458789"/>
                    <a:gd name="connsiteY28" fmla="*/ 2943134 h 6470468"/>
                    <a:gd name="connsiteX29" fmla="*/ 679269 w 4458789"/>
                    <a:gd name="connsiteY29" fmla="*/ 2804160 h 6470468"/>
                    <a:gd name="connsiteX30" fmla="*/ 940526 w 4458789"/>
                    <a:gd name="connsiteY30" fmla="*/ 2725783 h 6470468"/>
                    <a:gd name="connsiteX31" fmla="*/ 1174841 w 4458789"/>
                    <a:gd name="connsiteY31" fmla="*/ 2532652 h 6470468"/>
                    <a:gd name="connsiteX32" fmla="*/ 1256484 w 4458789"/>
                    <a:gd name="connsiteY32" fmla="*/ 2501809 h 6470468"/>
                    <a:gd name="connsiteX33" fmla="*/ 1404122 w 4458789"/>
                    <a:gd name="connsiteY33" fmla="*/ 2358934 h 6470468"/>
                    <a:gd name="connsiteX34" fmla="*/ 1518512 w 4458789"/>
                    <a:gd name="connsiteY34" fmla="*/ 2368913 h 6470468"/>
                    <a:gd name="connsiteX35" fmla="*/ 1584598 w 4458789"/>
                    <a:gd name="connsiteY35" fmla="*/ 2464298 h 6470468"/>
                    <a:gd name="connsiteX36" fmla="*/ 1431109 w 4458789"/>
                    <a:gd name="connsiteY36" fmla="*/ 2627222 h 6470468"/>
                    <a:gd name="connsiteX37" fmla="*/ 1393372 w 4458789"/>
                    <a:gd name="connsiteY37" fmla="*/ 2647405 h 6470468"/>
                    <a:gd name="connsiteX38" fmla="*/ 1404983 w 4458789"/>
                    <a:gd name="connsiteY38" fmla="*/ 2708456 h 6470468"/>
                    <a:gd name="connsiteX39" fmla="*/ 1454922 w 4458789"/>
                    <a:gd name="connsiteY39" fmla="*/ 2736759 h 6470468"/>
                    <a:gd name="connsiteX40" fmla="*/ 1448572 w 4458789"/>
                    <a:gd name="connsiteY40" fmla="*/ 2774859 h 6470468"/>
                    <a:gd name="connsiteX41" fmla="*/ 1357675 w 4458789"/>
                    <a:gd name="connsiteY41" fmla="*/ 2829515 h 6470468"/>
                    <a:gd name="connsiteX42" fmla="*/ 1394597 w 4458789"/>
                    <a:gd name="connsiteY42" fmla="*/ 2863759 h 6470468"/>
                    <a:gd name="connsiteX43" fmla="*/ 1550172 w 4458789"/>
                    <a:gd name="connsiteY43" fmla="*/ 2790734 h 6470468"/>
                    <a:gd name="connsiteX44" fmla="*/ 1651772 w 4458789"/>
                    <a:gd name="connsiteY44" fmla="*/ 2703422 h 6470468"/>
                    <a:gd name="connsiteX45" fmla="*/ 1810522 w 4458789"/>
                    <a:gd name="connsiteY45" fmla="*/ 2636747 h 6470468"/>
                    <a:gd name="connsiteX46" fmla="*/ 1908947 w 4458789"/>
                    <a:gd name="connsiteY46" fmla="*/ 2627222 h 6470468"/>
                    <a:gd name="connsiteX47" fmla="*/ 1952218 w 4458789"/>
                    <a:gd name="connsiteY47" fmla="*/ 2602275 h 6470468"/>
                    <a:gd name="connsiteX48" fmla="*/ 2020072 w 4458789"/>
                    <a:gd name="connsiteY48" fmla="*/ 2662147 h 6470468"/>
                    <a:gd name="connsiteX49" fmla="*/ 2089922 w 4458789"/>
                    <a:gd name="connsiteY49" fmla="*/ 2678022 h 6470468"/>
                    <a:gd name="connsiteX50" fmla="*/ 2164579 w 4458789"/>
                    <a:gd name="connsiteY50" fmla="*/ 2690902 h 6470468"/>
                    <a:gd name="connsiteX51" fmla="*/ 2115322 w 4458789"/>
                    <a:gd name="connsiteY51" fmla="*/ 2820897 h 6470468"/>
                    <a:gd name="connsiteX52" fmla="*/ 2011680 w 4458789"/>
                    <a:gd name="connsiteY52" fmla="*/ 2934788 h 6470468"/>
                    <a:gd name="connsiteX53" fmla="*/ 2194560 w 4458789"/>
                    <a:gd name="connsiteY53" fmla="*/ 3082834 h 6470468"/>
                    <a:gd name="connsiteX54" fmla="*/ 2394858 w 4458789"/>
                    <a:gd name="connsiteY54" fmla="*/ 3117668 h 6470468"/>
                    <a:gd name="connsiteX55" fmla="*/ 2377440 w 4458789"/>
                    <a:gd name="connsiteY55" fmla="*/ 3335383 h 6470468"/>
                    <a:gd name="connsiteX56" fmla="*/ 2377440 w 4458789"/>
                    <a:gd name="connsiteY56" fmla="*/ 3335383 h 6470468"/>
                    <a:gd name="connsiteX57" fmla="*/ 2333898 w 4458789"/>
                    <a:gd name="connsiteY57" fmla="*/ 3640183 h 6470468"/>
                    <a:gd name="connsiteX58" fmla="*/ 2290355 w 4458789"/>
                    <a:gd name="connsiteY58" fmla="*/ 3875314 h 6470468"/>
                    <a:gd name="connsiteX59" fmla="*/ 2595155 w 4458789"/>
                    <a:gd name="connsiteY59" fmla="*/ 3857897 h 6470468"/>
                    <a:gd name="connsiteX60" fmla="*/ 2891246 w 4458789"/>
                    <a:gd name="connsiteY60" fmla="*/ 3744685 h 6470468"/>
                    <a:gd name="connsiteX61" fmla="*/ 2891155 w 4458789"/>
                    <a:gd name="connsiteY61" fmla="*/ 3215186 h 6470468"/>
                    <a:gd name="connsiteX62" fmla="*/ 2772547 w 4458789"/>
                    <a:gd name="connsiteY62" fmla="*/ 3039972 h 6470468"/>
                    <a:gd name="connsiteX63" fmla="*/ 2704284 w 4458789"/>
                    <a:gd name="connsiteY63" fmla="*/ 2897097 h 6470468"/>
                    <a:gd name="connsiteX64" fmla="*/ 2508069 w 4458789"/>
                    <a:gd name="connsiteY64" fmla="*/ 2717074 h 6470468"/>
                    <a:gd name="connsiteX65" fmla="*/ 2638698 w 4458789"/>
                    <a:gd name="connsiteY65" fmla="*/ 2577737 h 6470468"/>
                    <a:gd name="connsiteX66" fmla="*/ 2978332 w 4458789"/>
                    <a:gd name="connsiteY66" fmla="*/ 2333897 h 6470468"/>
                    <a:gd name="connsiteX67" fmla="*/ 2987040 w 4458789"/>
                    <a:gd name="connsiteY67" fmla="*/ 2159725 h 6470468"/>
                    <a:gd name="connsiteX68" fmla="*/ 3344092 w 4458789"/>
                    <a:gd name="connsiteY68" fmla="*/ 1672045 h 6470468"/>
                    <a:gd name="connsiteX69" fmla="*/ 3544389 w 4458789"/>
                    <a:gd name="connsiteY69" fmla="*/ 1863634 h 6470468"/>
                    <a:gd name="connsiteX70" fmla="*/ 3962400 w 4458789"/>
                    <a:gd name="connsiteY70" fmla="*/ 1419497 h 6470468"/>
                    <a:gd name="connsiteX71" fmla="*/ 4458789 w 4458789"/>
                    <a:gd name="connsiteY71" fmla="*/ 374468 h 6470468"/>
                    <a:gd name="connsiteX72" fmla="*/ 4415246 w 4458789"/>
                    <a:gd name="connsiteY72" fmla="*/ 0 h 6470468"/>
                    <a:gd name="connsiteX73" fmla="*/ 17418 w 4458789"/>
                    <a:gd name="connsiteY73" fmla="*/ 17417 h 6470468"/>
                    <a:gd name="connsiteX74" fmla="*/ 0 w 4458789"/>
                    <a:gd name="connsiteY74"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7543 w 4458789"/>
                    <a:gd name="connsiteY15" fmla="*/ 3135085 h 6470468"/>
                    <a:gd name="connsiteX16" fmla="*/ 1427934 w 4458789"/>
                    <a:gd name="connsiteY16" fmla="*/ 3163797 h 6470468"/>
                    <a:gd name="connsiteX17" fmla="*/ 1350147 w 4458789"/>
                    <a:gd name="connsiteY17" fmla="*/ 3101884 h 6470468"/>
                    <a:gd name="connsiteX18" fmla="*/ 1289731 w 4458789"/>
                    <a:gd name="connsiteY18" fmla="*/ 3082154 h 6470468"/>
                    <a:gd name="connsiteX19" fmla="*/ 1189809 w 4458789"/>
                    <a:gd name="connsiteY19" fmla="*/ 3098709 h 6470468"/>
                    <a:gd name="connsiteX20" fmla="*/ 1164409 w 4458789"/>
                    <a:gd name="connsiteY20" fmla="*/ 3144747 h 6470468"/>
                    <a:gd name="connsiteX21" fmla="*/ 1108847 w 4458789"/>
                    <a:gd name="connsiteY21" fmla="*/ 3174909 h 6470468"/>
                    <a:gd name="connsiteX22" fmla="*/ 1075509 w 4458789"/>
                    <a:gd name="connsiteY22" fmla="*/ 3225709 h 6470468"/>
                    <a:gd name="connsiteX23" fmla="*/ 1007247 w 4458789"/>
                    <a:gd name="connsiteY23" fmla="*/ 3238409 h 6470468"/>
                    <a:gd name="connsiteX24" fmla="*/ 926782 w 4458789"/>
                    <a:gd name="connsiteY24" fmla="*/ 3181803 h 6470468"/>
                    <a:gd name="connsiteX25" fmla="*/ 942159 w 4458789"/>
                    <a:gd name="connsiteY25" fmla="*/ 3111409 h 6470468"/>
                    <a:gd name="connsiteX26" fmla="*/ 989784 w 4458789"/>
                    <a:gd name="connsiteY26" fmla="*/ 3078072 h 6470468"/>
                    <a:gd name="connsiteX27" fmla="*/ 941161 w 4458789"/>
                    <a:gd name="connsiteY27" fmla="*/ 2986994 h 6470468"/>
                    <a:gd name="connsiteX28" fmla="*/ 865959 w 4458789"/>
                    <a:gd name="connsiteY28" fmla="*/ 2989172 h 6470468"/>
                    <a:gd name="connsiteX29" fmla="*/ 743722 w 4458789"/>
                    <a:gd name="connsiteY29" fmla="*/ 2943134 h 6470468"/>
                    <a:gd name="connsiteX30" fmla="*/ 679269 w 4458789"/>
                    <a:gd name="connsiteY30" fmla="*/ 2804160 h 6470468"/>
                    <a:gd name="connsiteX31" fmla="*/ 940526 w 4458789"/>
                    <a:gd name="connsiteY31" fmla="*/ 2725783 h 6470468"/>
                    <a:gd name="connsiteX32" fmla="*/ 1174841 w 4458789"/>
                    <a:gd name="connsiteY32" fmla="*/ 2532652 h 6470468"/>
                    <a:gd name="connsiteX33" fmla="*/ 1256484 w 4458789"/>
                    <a:gd name="connsiteY33" fmla="*/ 2501809 h 6470468"/>
                    <a:gd name="connsiteX34" fmla="*/ 1404122 w 4458789"/>
                    <a:gd name="connsiteY34" fmla="*/ 2358934 h 6470468"/>
                    <a:gd name="connsiteX35" fmla="*/ 1518512 w 4458789"/>
                    <a:gd name="connsiteY35" fmla="*/ 2368913 h 6470468"/>
                    <a:gd name="connsiteX36" fmla="*/ 1584598 w 4458789"/>
                    <a:gd name="connsiteY36" fmla="*/ 2464298 h 6470468"/>
                    <a:gd name="connsiteX37" fmla="*/ 1431109 w 4458789"/>
                    <a:gd name="connsiteY37" fmla="*/ 2627222 h 6470468"/>
                    <a:gd name="connsiteX38" fmla="*/ 1393372 w 4458789"/>
                    <a:gd name="connsiteY38" fmla="*/ 2647405 h 6470468"/>
                    <a:gd name="connsiteX39" fmla="*/ 1404983 w 4458789"/>
                    <a:gd name="connsiteY39" fmla="*/ 2708456 h 6470468"/>
                    <a:gd name="connsiteX40" fmla="*/ 1454922 w 4458789"/>
                    <a:gd name="connsiteY40" fmla="*/ 2736759 h 6470468"/>
                    <a:gd name="connsiteX41" fmla="*/ 1448572 w 4458789"/>
                    <a:gd name="connsiteY41" fmla="*/ 2774859 h 6470468"/>
                    <a:gd name="connsiteX42" fmla="*/ 1357675 w 4458789"/>
                    <a:gd name="connsiteY42" fmla="*/ 2829515 h 6470468"/>
                    <a:gd name="connsiteX43" fmla="*/ 1394597 w 4458789"/>
                    <a:gd name="connsiteY43" fmla="*/ 2863759 h 6470468"/>
                    <a:gd name="connsiteX44" fmla="*/ 1550172 w 4458789"/>
                    <a:gd name="connsiteY44" fmla="*/ 2790734 h 6470468"/>
                    <a:gd name="connsiteX45" fmla="*/ 1651772 w 4458789"/>
                    <a:gd name="connsiteY45" fmla="*/ 2703422 h 6470468"/>
                    <a:gd name="connsiteX46" fmla="*/ 1810522 w 4458789"/>
                    <a:gd name="connsiteY46" fmla="*/ 2636747 h 6470468"/>
                    <a:gd name="connsiteX47" fmla="*/ 1908947 w 4458789"/>
                    <a:gd name="connsiteY47" fmla="*/ 2627222 h 6470468"/>
                    <a:gd name="connsiteX48" fmla="*/ 1952218 w 4458789"/>
                    <a:gd name="connsiteY48" fmla="*/ 2602275 h 6470468"/>
                    <a:gd name="connsiteX49" fmla="*/ 2020072 w 4458789"/>
                    <a:gd name="connsiteY49" fmla="*/ 2662147 h 6470468"/>
                    <a:gd name="connsiteX50" fmla="*/ 2089922 w 4458789"/>
                    <a:gd name="connsiteY50" fmla="*/ 2678022 h 6470468"/>
                    <a:gd name="connsiteX51" fmla="*/ 2164579 w 4458789"/>
                    <a:gd name="connsiteY51" fmla="*/ 2690902 h 6470468"/>
                    <a:gd name="connsiteX52" fmla="*/ 2115322 w 4458789"/>
                    <a:gd name="connsiteY52" fmla="*/ 2820897 h 6470468"/>
                    <a:gd name="connsiteX53" fmla="*/ 2011680 w 4458789"/>
                    <a:gd name="connsiteY53" fmla="*/ 2934788 h 6470468"/>
                    <a:gd name="connsiteX54" fmla="*/ 2194560 w 4458789"/>
                    <a:gd name="connsiteY54" fmla="*/ 3082834 h 6470468"/>
                    <a:gd name="connsiteX55" fmla="*/ 2394858 w 4458789"/>
                    <a:gd name="connsiteY55" fmla="*/ 3117668 h 6470468"/>
                    <a:gd name="connsiteX56" fmla="*/ 2377440 w 4458789"/>
                    <a:gd name="connsiteY56" fmla="*/ 3335383 h 6470468"/>
                    <a:gd name="connsiteX57" fmla="*/ 2377440 w 4458789"/>
                    <a:gd name="connsiteY57" fmla="*/ 3335383 h 6470468"/>
                    <a:gd name="connsiteX58" fmla="*/ 2333898 w 4458789"/>
                    <a:gd name="connsiteY58" fmla="*/ 3640183 h 6470468"/>
                    <a:gd name="connsiteX59" fmla="*/ 2290355 w 4458789"/>
                    <a:gd name="connsiteY59" fmla="*/ 3875314 h 6470468"/>
                    <a:gd name="connsiteX60" fmla="*/ 2595155 w 4458789"/>
                    <a:gd name="connsiteY60" fmla="*/ 3857897 h 6470468"/>
                    <a:gd name="connsiteX61" fmla="*/ 2891246 w 4458789"/>
                    <a:gd name="connsiteY61" fmla="*/ 3744685 h 6470468"/>
                    <a:gd name="connsiteX62" fmla="*/ 2891155 w 4458789"/>
                    <a:gd name="connsiteY62" fmla="*/ 3215186 h 6470468"/>
                    <a:gd name="connsiteX63" fmla="*/ 2772547 w 4458789"/>
                    <a:gd name="connsiteY63" fmla="*/ 3039972 h 6470468"/>
                    <a:gd name="connsiteX64" fmla="*/ 2704284 w 4458789"/>
                    <a:gd name="connsiteY64" fmla="*/ 2897097 h 6470468"/>
                    <a:gd name="connsiteX65" fmla="*/ 2508069 w 4458789"/>
                    <a:gd name="connsiteY65" fmla="*/ 2717074 h 6470468"/>
                    <a:gd name="connsiteX66" fmla="*/ 2638698 w 4458789"/>
                    <a:gd name="connsiteY66" fmla="*/ 2577737 h 6470468"/>
                    <a:gd name="connsiteX67" fmla="*/ 2978332 w 4458789"/>
                    <a:gd name="connsiteY67" fmla="*/ 2333897 h 6470468"/>
                    <a:gd name="connsiteX68" fmla="*/ 2987040 w 4458789"/>
                    <a:gd name="connsiteY68" fmla="*/ 2159725 h 6470468"/>
                    <a:gd name="connsiteX69" fmla="*/ 3344092 w 4458789"/>
                    <a:gd name="connsiteY69" fmla="*/ 1672045 h 6470468"/>
                    <a:gd name="connsiteX70" fmla="*/ 3544389 w 4458789"/>
                    <a:gd name="connsiteY70" fmla="*/ 1863634 h 6470468"/>
                    <a:gd name="connsiteX71" fmla="*/ 3962400 w 4458789"/>
                    <a:gd name="connsiteY71" fmla="*/ 1419497 h 6470468"/>
                    <a:gd name="connsiteX72" fmla="*/ 4458789 w 4458789"/>
                    <a:gd name="connsiteY72" fmla="*/ 374468 h 6470468"/>
                    <a:gd name="connsiteX73" fmla="*/ 4415246 w 4458789"/>
                    <a:gd name="connsiteY73" fmla="*/ 0 h 6470468"/>
                    <a:gd name="connsiteX74" fmla="*/ 17418 w 4458789"/>
                    <a:gd name="connsiteY74" fmla="*/ 17417 h 6470468"/>
                    <a:gd name="connsiteX75" fmla="*/ 0 w 4458789"/>
                    <a:gd name="connsiteY75"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43731 w 4458789"/>
                    <a:gd name="connsiteY15" fmla="*/ 3150960 h 6470468"/>
                    <a:gd name="connsiteX16" fmla="*/ 1427934 w 4458789"/>
                    <a:gd name="connsiteY16" fmla="*/ 3163797 h 6470468"/>
                    <a:gd name="connsiteX17" fmla="*/ 1350147 w 4458789"/>
                    <a:gd name="connsiteY17" fmla="*/ 3101884 h 6470468"/>
                    <a:gd name="connsiteX18" fmla="*/ 1289731 w 4458789"/>
                    <a:gd name="connsiteY18" fmla="*/ 3082154 h 6470468"/>
                    <a:gd name="connsiteX19" fmla="*/ 1189809 w 4458789"/>
                    <a:gd name="connsiteY19" fmla="*/ 3098709 h 6470468"/>
                    <a:gd name="connsiteX20" fmla="*/ 1164409 w 4458789"/>
                    <a:gd name="connsiteY20" fmla="*/ 3144747 h 6470468"/>
                    <a:gd name="connsiteX21" fmla="*/ 1108847 w 4458789"/>
                    <a:gd name="connsiteY21" fmla="*/ 3174909 h 6470468"/>
                    <a:gd name="connsiteX22" fmla="*/ 1075509 w 4458789"/>
                    <a:gd name="connsiteY22" fmla="*/ 3225709 h 6470468"/>
                    <a:gd name="connsiteX23" fmla="*/ 1007247 w 4458789"/>
                    <a:gd name="connsiteY23" fmla="*/ 3238409 h 6470468"/>
                    <a:gd name="connsiteX24" fmla="*/ 926782 w 4458789"/>
                    <a:gd name="connsiteY24" fmla="*/ 3181803 h 6470468"/>
                    <a:gd name="connsiteX25" fmla="*/ 942159 w 4458789"/>
                    <a:gd name="connsiteY25" fmla="*/ 3111409 h 6470468"/>
                    <a:gd name="connsiteX26" fmla="*/ 989784 w 4458789"/>
                    <a:gd name="connsiteY26" fmla="*/ 3078072 h 6470468"/>
                    <a:gd name="connsiteX27" fmla="*/ 941161 w 4458789"/>
                    <a:gd name="connsiteY27" fmla="*/ 2986994 h 6470468"/>
                    <a:gd name="connsiteX28" fmla="*/ 865959 w 4458789"/>
                    <a:gd name="connsiteY28" fmla="*/ 2989172 h 6470468"/>
                    <a:gd name="connsiteX29" fmla="*/ 743722 w 4458789"/>
                    <a:gd name="connsiteY29" fmla="*/ 2943134 h 6470468"/>
                    <a:gd name="connsiteX30" fmla="*/ 679269 w 4458789"/>
                    <a:gd name="connsiteY30" fmla="*/ 2804160 h 6470468"/>
                    <a:gd name="connsiteX31" fmla="*/ 940526 w 4458789"/>
                    <a:gd name="connsiteY31" fmla="*/ 2725783 h 6470468"/>
                    <a:gd name="connsiteX32" fmla="*/ 1174841 w 4458789"/>
                    <a:gd name="connsiteY32" fmla="*/ 2532652 h 6470468"/>
                    <a:gd name="connsiteX33" fmla="*/ 1256484 w 4458789"/>
                    <a:gd name="connsiteY33" fmla="*/ 2501809 h 6470468"/>
                    <a:gd name="connsiteX34" fmla="*/ 1404122 w 4458789"/>
                    <a:gd name="connsiteY34" fmla="*/ 2358934 h 6470468"/>
                    <a:gd name="connsiteX35" fmla="*/ 1518512 w 4458789"/>
                    <a:gd name="connsiteY35" fmla="*/ 2368913 h 6470468"/>
                    <a:gd name="connsiteX36" fmla="*/ 1584598 w 4458789"/>
                    <a:gd name="connsiteY36" fmla="*/ 2464298 h 6470468"/>
                    <a:gd name="connsiteX37" fmla="*/ 1431109 w 4458789"/>
                    <a:gd name="connsiteY37" fmla="*/ 2627222 h 6470468"/>
                    <a:gd name="connsiteX38" fmla="*/ 1393372 w 4458789"/>
                    <a:gd name="connsiteY38" fmla="*/ 2647405 h 6470468"/>
                    <a:gd name="connsiteX39" fmla="*/ 1404983 w 4458789"/>
                    <a:gd name="connsiteY39" fmla="*/ 2708456 h 6470468"/>
                    <a:gd name="connsiteX40" fmla="*/ 1454922 w 4458789"/>
                    <a:gd name="connsiteY40" fmla="*/ 2736759 h 6470468"/>
                    <a:gd name="connsiteX41" fmla="*/ 1448572 w 4458789"/>
                    <a:gd name="connsiteY41" fmla="*/ 2774859 h 6470468"/>
                    <a:gd name="connsiteX42" fmla="*/ 1357675 w 4458789"/>
                    <a:gd name="connsiteY42" fmla="*/ 2829515 h 6470468"/>
                    <a:gd name="connsiteX43" fmla="*/ 1394597 w 4458789"/>
                    <a:gd name="connsiteY43" fmla="*/ 2863759 h 6470468"/>
                    <a:gd name="connsiteX44" fmla="*/ 1550172 w 4458789"/>
                    <a:gd name="connsiteY44" fmla="*/ 2790734 h 6470468"/>
                    <a:gd name="connsiteX45" fmla="*/ 1651772 w 4458789"/>
                    <a:gd name="connsiteY45" fmla="*/ 2703422 h 6470468"/>
                    <a:gd name="connsiteX46" fmla="*/ 1810522 w 4458789"/>
                    <a:gd name="connsiteY46" fmla="*/ 2636747 h 6470468"/>
                    <a:gd name="connsiteX47" fmla="*/ 1908947 w 4458789"/>
                    <a:gd name="connsiteY47" fmla="*/ 2627222 h 6470468"/>
                    <a:gd name="connsiteX48" fmla="*/ 1952218 w 4458789"/>
                    <a:gd name="connsiteY48" fmla="*/ 2602275 h 6470468"/>
                    <a:gd name="connsiteX49" fmla="*/ 2020072 w 4458789"/>
                    <a:gd name="connsiteY49" fmla="*/ 2662147 h 6470468"/>
                    <a:gd name="connsiteX50" fmla="*/ 2089922 w 4458789"/>
                    <a:gd name="connsiteY50" fmla="*/ 2678022 h 6470468"/>
                    <a:gd name="connsiteX51" fmla="*/ 2164579 w 4458789"/>
                    <a:gd name="connsiteY51" fmla="*/ 2690902 h 6470468"/>
                    <a:gd name="connsiteX52" fmla="*/ 2115322 w 4458789"/>
                    <a:gd name="connsiteY52" fmla="*/ 2820897 h 6470468"/>
                    <a:gd name="connsiteX53" fmla="*/ 2011680 w 4458789"/>
                    <a:gd name="connsiteY53" fmla="*/ 2934788 h 6470468"/>
                    <a:gd name="connsiteX54" fmla="*/ 2194560 w 4458789"/>
                    <a:gd name="connsiteY54" fmla="*/ 3082834 h 6470468"/>
                    <a:gd name="connsiteX55" fmla="*/ 2394858 w 4458789"/>
                    <a:gd name="connsiteY55" fmla="*/ 3117668 h 6470468"/>
                    <a:gd name="connsiteX56" fmla="*/ 2377440 w 4458789"/>
                    <a:gd name="connsiteY56" fmla="*/ 3335383 h 6470468"/>
                    <a:gd name="connsiteX57" fmla="*/ 2377440 w 4458789"/>
                    <a:gd name="connsiteY57" fmla="*/ 3335383 h 6470468"/>
                    <a:gd name="connsiteX58" fmla="*/ 2333898 w 4458789"/>
                    <a:gd name="connsiteY58" fmla="*/ 3640183 h 6470468"/>
                    <a:gd name="connsiteX59" fmla="*/ 2290355 w 4458789"/>
                    <a:gd name="connsiteY59" fmla="*/ 3875314 h 6470468"/>
                    <a:gd name="connsiteX60" fmla="*/ 2595155 w 4458789"/>
                    <a:gd name="connsiteY60" fmla="*/ 3857897 h 6470468"/>
                    <a:gd name="connsiteX61" fmla="*/ 2891246 w 4458789"/>
                    <a:gd name="connsiteY61" fmla="*/ 3744685 h 6470468"/>
                    <a:gd name="connsiteX62" fmla="*/ 2891155 w 4458789"/>
                    <a:gd name="connsiteY62" fmla="*/ 3215186 h 6470468"/>
                    <a:gd name="connsiteX63" fmla="*/ 2772547 w 4458789"/>
                    <a:gd name="connsiteY63" fmla="*/ 3039972 h 6470468"/>
                    <a:gd name="connsiteX64" fmla="*/ 2704284 w 4458789"/>
                    <a:gd name="connsiteY64" fmla="*/ 2897097 h 6470468"/>
                    <a:gd name="connsiteX65" fmla="*/ 2508069 w 4458789"/>
                    <a:gd name="connsiteY65" fmla="*/ 2717074 h 6470468"/>
                    <a:gd name="connsiteX66" fmla="*/ 2638698 w 4458789"/>
                    <a:gd name="connsiteY66" fmla="*/ 2577737 h 6470468"/>
                    <a:gd name="connsiteX67" fmla="*/ 2978332 w 4458789"/>
                    <a:gd name="connsiteY67" fmla="*/ 2333897 h 6470468"/>
                    <a:gd name="connsiteX68" fmla="*/ 2987040 w 4458789"/>
                    <a:gd name="connsiteY68" fmla="*/ 2159725 h 6470468"/>
                    <a:gd name="connsiteX69" fmla="*/ 3344092 w 4458789"/>
                    <a:gd name="connsiteY69" fmla="*/ 1672045 h 6470468"/>
                    <a:gd name="connsiteX70" fmla="*/ 3544389 w 4458789"/>
                    <a:gd name="connsiteY70" fmla="*/ 1863634 h 6470468"/>
                    <a:gd name="connsiteX71" fmla="*/ 3962400 w 4458789"/>
                    <a:gd name="connsiteY71" fmla="*/ 1419497 h 6470468"/>
                    <a:gd name="connsiteX72" fmla="*/ 4458789 w 4458789"/>
                    <a:gd name="connsiteY72" fmla="*/ 374468 h 6470468"/>
                    <a:gd name="connsiteX73" fmla="*/ 4415246 w 4458789"/>
                    <a:gd name="connsiteY73" fmla="*/ 0 h 6470468"/>
                    <a:gd name="connsiteX74" fmla="*/ 17418 w 4458789"/>
                    <a:gd name="connsiteY74" fmla="*/ 17417 h 6470468"/>
                    <a:gd name="connsiteX75" fmla="*/ 0 w 4458789"/>
                    <a:gd name="connsiteY75"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43731 w 4458789"/>
                    <a:gd name="connsiteY15" fmla="*/ 3150960 h 6470468"/>
                    <a:gd name="connsiteX16" fmla="*/ 1427934 w 4458789"/>
                    <a:gd name="connsiteY16" fmla="*/ 3163797 h 6470468"/>
                    <a:gd name="connsiteX17" fmla="*/ 1350147 w 4458789"/>
                    <a:gd name="connsiteY17" fmla="*/ 3101884 h 6470468"/>
                    <a:gd name="connsiteX18" fmla="*/ 1289731 w 4458789"/>
                    <a:gd name="connsiteY18" fmla="*/ 3082154 h 6470468"/>
                    <a:gd name="connsiteX19" fmla="*/ 1189809 w 4458789"/>
                    <a:gd name="connsiteY19" fmla="*/ 3098709 h 6470468"/>
                    <a:gd name="connsiteX20" fmla="*/ 1164409 w 4458789"/>
                    <a:gd name="connsiteY20" fmla="*/ 3144747 h 6470468"/>
                    <a:gd name="connsiteX21" fmla="*/ 1108847 w 4458789"/>
                    <a:gd name="connsiteY21" fmla="*/ 3174909 h 6470468"/>
                    <a:gd name="connsiteX22" fmla="*/ 1075509 w 4458789"/>
                    <a:gd name="connsiteY22" fmla="*/ 3225709 h 6470468"/>
                    <a:gd name="connsiteX23" fmla="*/ 1007247 w 4458789"/>
                    <a:gd name="connsiteY23" fmla="*/ 3238409 h 6470468"/>
                    <a:gd name="connsiteX24" fmla="*/ 926782 w 4458789"/>
                    <a:gd name="connsiteY24" fmla="*/ 3181803 h 6470468"/>
                    <a:gd name="connsiteX25" fmla="*/ 942159 w 4458789"/>
                    <a:gd name="connsiteY25" fmla="*/ 3111409 h 6470468"/>
                    <a:gd name="connsiteX26" fmla="*/ 989784 w 4458789"/>
                    <a:gd name="connsiteY26" fmla="*/ 3078072 h 6470468"/>
                    <a:gd name="connsiteX27" fmla="*/ 941161 w 4458789"/>
                    <a:gd name="connsiteY27" fmla="*/ 2986994 h 6470468"/>
                    <a:gd name="connsiteX28" fmla="*/ 865959 w 4458789"/>
                    <a:gd name="connsiteY28" fmla="*/ 2989172 h 6470468"/>
                    <a:gd name="connsiteX29" fmla="*/ 743722 w 4458789"/>
                    <a:gd name="connsiteY29" fmla="*/ 2943134 h 6470468"/>
                    <a:gd name="connsiteX30" fmla="*/ 679269 w 4458789"/>
                    <a:gd name="connsiteY30" fmla="*/ 2804160 h 6470468"/>
                    <a:gd name="connsiteX31" fmla="*/ 940526 w 4458789"/>
                    <a:gd name="connsiteY31" fmla="*/ 2725783 h 6470468"/>
                    <a:gd name="connsiteX32" fmla="*/ 1174841 w 4458789"/>
                    <a:gd name="connsiteY32" fmla="*/ 2532652 h 6470468"/>
                    <a:gd name="connsiteX33" fmla="*/ 1256484 w 4458789"/>
                    <a:gd name="connsiteY33" fmla="*/ 2501809 h 6470468"/>
                    <a:gd name="connsiteX34" fmla="*/ 1404122 w 4458789"/>
                    <a:gd name="connsiteY34" fmla="*/ 2358934 h 6470468"/>
                    <a:gd name="connsiteX35" fmla="*/ 1518512 w 4458789"/>
                    <a:gd name="connsiteY35" fmla="*/ 2368913 h 6470468"/>
                    <a:gd name="connsiteX36" fmla="*/ 1584598 w 4458789"/>
                    <a:gd name="connsiteY36" fmla="*/ 2464298 h 6470468"/>
                    <a:gd name="connsiteX37" fmla="*/ 1431109 w 4458789"/>
                    <a:gd name="connsiteY37" fmla="*/ 2627222 h 6470468"/>
                    <a:gd name="connsiteX38" fmla="*/ 1393372 w 4458789"/>
                    <a:gd name="connsiteY38" fmla="*/ 2647405 h 6470468"/>
                    <a:gd name="connsiteX39" fmla="*/ 1404983 w 4458789"/>
                    <a:gd name="connsiteY39" fmla="*/ 2708456 h 6470468"/>
                    <a:gd name="connsiteX40" fmla="*/ 1454922 w 4458789"/>
                    <a:gd name="connsiteY40" fmla="*/ 2736759 h 6470468"/>
                    <a:gd name="connsiteX41" fmla="*/ 1448572 w 4458789"/>
                    <a:gd name="connsiteY41" fmla="*/ 2774859 h 6470468"/>
                    <a:gd name="connsiteX42" fmla="*/ 1357675 w 4458789"/>
                    <a:gd name="connsiteY42" fmla="*/ 2829515 h 6470468"/>
                    <a:gd name="connsiteX43" fmla="*/ 1394597 w 4458789"/>
                    <a:gd name="connsiteY43" fmla="*/ 2863759 h 6470468"/>
                    <a:gd name="connsiteX44" fmla="*/ 1550172 w 4458789"/>
                    <a:gd name="connsiteY44" fmla="*/ 2790734 h 6470468"/>
                    <a:gd name="connsiteX45" fmla="*/ 1651772 w 4458789"/>
                    <a:gd name="connsiteY45" fmla="*/ 2703422 h 6470468"/>
                    <a:gd name="connsiteX46" fmla="*/ 1810522 w 4458789"/>
                    <a:gd name="connsiteY46" fmla="*/ 2636747 h 6470468"/>
                    <a:gd name="connsiteX47" fmla="*/ 1908947 w 4458789"/>
                    <a:gd name="connsiteY47" fmla="*/ 2627222 h 6470468"/>
                    <a:gd name="connsiteX48" fmla="*/ 1952218 w 4458789"/>
                    <a:gd name="connsiteY48" fmla="*/ 2602275 h 6470468"/>
                    <a:gd name="connsiteX49" fmla="*/ 2020072 w 4458789"/>
                    <a:gd name="connsiteY49" fmla="*/ 2662147 h 6470468"/>
                    <a:gd name="connsiteX50" fmla="*/ 2089922 w 4458789"/>
                    <a:gd name="connsiteY50" fmla="*/ 2678022 h 6470468"/>
                    <a:gd name="connsiteX51" fmla="*/ 2164579 w 4458789"/>
                    <a:gd name="connsiteY51" fmla="*/ 2690902 h 6470468"/>
                    <a:gd name="connsiteX52" fmla="*/ 2115322 w 4458789"/>
                    <a:gd name="connsiteY52" fmla="*/ 2820897 h 6470468"/>
                    <a:gd name="connsiteX53" fmla="*/ 2011680 w 4458789"/>
                    <a:gd name="connsiteY53" fmla="*/ 2934788 h 6470468"/>
                    <a:gd name="connsiteX54" fmla="*/ 2194560 w 4458789"/>
                    <a:gd name="connsiteY54" fmla="*/ 3082834 h 6470468"/>
                    <a:gd name="connsiteX55" fmla="*/ 2394858 w 4458789"/>
                    <a:gd name="connsiteY55" fmla="*/ 3117668 h 6470468"/>
                    <a:gd name="connsiteX56" fmla="*/ 2377440 w 4458789"/>
                    <a:gd name="connsiteY56" fmla="*/ 3335383 h 6470468"/>
                    <a:gd name="connsiteX57" fmla="*/ 2377440 w 4458789"/>
                    <a:gd name="connsiteY57" fmla="*/ 3335383 h 6470468"/>
                    <a:gd name="connsiteX58" fmla="*/ 2333898 w 4458789"/>
                    <a:gd name="connsiteY58" fmla="*/ 3640183 h 6470468"/>
                    <a:gd name="connsiteX59" fmla="*/ 2290355 w 4458789"/>
                    <a:gd name="connsiteY59" fmla="*/ 3875314 h 6470468"/>
                    <a:gd name="connsiteX60" fmla="*/ 2595155 w 4458789"/>
                    <a:gd name="connsiteY60" fmla="*/ 3857897 h 6470468"/>
                    <a:gd name="connsiteX61" fmla="*/ 2891246 w 4458789"/>
                    <a:gd name="connsiteY61" fmla="*/ 3744685 h 6470468"/>
                    <a:gd name="connsiteX62" fmla="*/ 2891155 w 4458789"/>
                    <a:gd name="connsiteY62" fmla="*/ 3215186 h 6470468"/>
                    <a:gd name="connsiteX63" fmla="*/ 2772547 w 4458789"/>
                    <a:gd name="connsiteY63" fmla="*/ 3039972 h 6470468"/>
                    <a:gd name="connsiteX64" fmla="*/ 2704284 w 4458789"/>
                    <a:gd name="connsiteY64" fmla="*/ 2897097 h 6470468"/>
                    <a:gd name="connsiteX65" fmla="*/ 2508069 w 4458789"/>
                    <a:gd name="connsiteY65" fmla="*/ 2717074 h 6470468"/>
                    <a:gd name="connsiteX66" fmla="*/ 2638698 w 4458789"/>
                    <a:gd name="connsiteY66" fmla="*/ 2577737 h 6470468"/>
                    <a:gd name="connsiteX67" fmla="*/ 2978332 w 4458789"/>
                    <a:gd name="connsiteY67" fmla="*/ 2333897 h 6470468"/>
                    <a:gd name="connsiteX68" fmla="*/ 2987040 w 4458789"/>
                    <a:gd name="connsiteY68" fmla="*/ 2159725 h 6470468"/>
                    <a:gd name="connsiteX69" fmla="*/ 3344092 w 4458789"/>
                    <a:gd name="connsiteY69" fmla="*/ 1672045 h 6470468"/>
                    <a:gd name="connsiteX70" fmla="*/ 3544389 w 4458789"/>
                    <a:gd name="connsiteY70" fmla="*/ 1863634 h 6470468"/>
                    <a:gd name="connsiteX71" fmla="*/ 3962400 w 4458789"/>
                    <a:gd name="connsiteY71" fmla="*/ 1419497 h 6470468"/>
                    <a:gd name="connsiteX72" fmla="*/ 4458789 w 4458789"/>
                    <a:gd name="connsiteY72" fmla="*/ 374468 h 6470468"/>
                    <a:gd name="connsiteX73" fmla="*/ 4415246 w 4458789"/>
                    <a:gd name="connsiteY73" fmla="*/ 0 h 6470468"/>
                    <a:gd name="connsiteX74" fmla="*/ 17418 w 4458789"/>
                    <a:gd name="connsiteY74" fmla="*/ 17417 h 6470468"/>
                    <a:gd name="connsiteX75" fmla="*/ 0 w 4458789"/>
                    <a:gd name="connsiteY75"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43731 w 4458789"/>
                    <a:gd name="connsiteY15" fmla="*/ 3150960 h 6470468"/>
                    <a:gd name="connsiteX16" fmla="*/ 1427934 w 4458789"/>
                    <a:gd name="connsiteY16" fmla="*/ 3163797 h 6470468"/>
                    <a:gd name="connsiteX17" fmla="*/ 1350147 w 4458789"/>
                    <a:gd name="connsiteY17" fmla="*/ 3101884 h 6470468"/>
                    <a:gd name="connsiteX18" fmla="*/ 1289731 w 4458789"/>
                    <a:gd name="connsiteY18" fmla="*/ 3082154 h 6470468"/>
                    <a:gd name="connsiteX19" fmla="*/ 1189809 w 4458789"/>
                    <a:gd name="connsiteY19" fmla="*/ 3098709 h 6470468"/>
                    <a:gd name="connsiteX20" fmla="*/ 1164409 w 4458789"/>
                    <a:gd name="connsiteY20" fmla="*/ 3144747 h 6470468"/>
                    <a:gd name="connsiteX21" fmla="*/ 1108847 w 4458789"/>
                    <a:gd name="connsiteY21" fmla="*/ 3174909 h 6470468"/>
                    <a:gd name="connsiteX22" fmla="*/ 1075509 w 4458789"/>
                    <a:gd name="connsiteY22" fmla="*/ 3225709 h 6470468"/>
                    <a:gd name="connsiteX23" fmla="*/ 1007247 w 4458789"/>
                    <a:gd name="connsiteY23" fmla="*/ 3238409 h 6470468"/>
                    <a:gd name="connsiteX24" fmla="*/ 926782 w 4458789"/>
                    <a:gd name="connsiteY24" fmla="*/ 3181803 h 6470468"/>
                    <a:gd name="connsiteX25" fmla="*/ 942159 w 4458789"/>
                    <a:gd name="connsiteY25" fmla="*/ 3111409 h 6470468"/>
                    <a:gd name="connsiteX26" fmla="*/ 989784 w 4458789"/>
                    <a:gd name="connsiteY26" fmla="*/ 3078072 h 6470468"/>
                    <a:gd name="connsiteX27" fmla="*/ 941161 w 4458789"/>
                    <a:gd name="connsiteY27" fmla="*/ 2986994 h 6470468"/>
                    <a:gd name="connsiteX28" fmla="*/ 865959 w 4458789"/>
                    <a:gd name="connsiteY28" fmla="*/ 2989172 h 6470468"/>
                    <a:gd name="connsiteX29" fmla="*/ 743722 w 4458789"/>
                    <a:gd name="connsiteY29" fmla="*/ 2943134 h 6470468"/>
                    <a:gd name="connsiteX30" fmla="*/ 679269 w 4458789"/>
                    <a:gd name="connsiteY30" fmla="*/ 2804160 h 6470468"/>
                    <a:gd name="connsiteX31" fmla="*/ 940526 w 4458789"/>
                    <a:gd name="connsiteY31" fmla="*/ 2725783 h 6470468"/>
                    <a:gd name="connsiteX32" fmla="*/ 1174841 w 4458789"/>
                    <a:gd name="connsiteY32" fmla="*/ 2532652 h 6470468"/>
                    <a:gd name="connsiteX33" fmla="*/ 1256484 w 4458789"/>
                    <a:gd name="connsiteY33" fmla="*/ 2501809 h 6470468"/>
                    <a:gd name="connsiteX34" fmla="*/ 1404122 w 4458789"/>
                    <a:gd name="connsiteY34" fmla="*/ 2358934 h 6470468"/>
                    <a:gd name="connsiteX35" fmla="*/ 1518512 w 4458789"/>
                    <a:gd name="connsiteY35" fmla="*/ 2368913 h 6470468"/>
                    <a:gd name="connsiteX36" fmla="*/ 1584598 w 4458789"/>
                    <a:gd name="connsiteY36" fmla="*/ 2464298 h 6470468"/>
                    <a:gd name="connsiteX37" fmla="*/ 1431109 w 4458789"/>
                    <a:gd name="connsiteY37" fmla="*/ 2627222 h 6470468"/>
                    <a:gd name="connsiteX38" fmla="*/ 1393372 w 4458789"/>
                    <a:gd name="connsiteY38" fmla="*/ 2647405 h 6470468"/>
                    <a:gd name="connsiteX39" fmla="*/ 1404983 w 4458789"/>
                    <a:gd name="connsiteY39" fmla="*/ 2708456 h 6470468"/>
                    <a:gd name="connsiteX40" fmla="*/ 1454922 w 4458789"/>
                    <a:gd name="connsiteY40" fmla="*/ 2736759 h 6470468"/>
                    <a:gd name="connsiteX41" fmla="*/ 1448572 w 4458789"/>
                    <a:gd name="connsiteY41" fmla="*/ 2774859 h 6470468"/>
                    <a:gd name="connsiteX42" fmla="*/ 1357675 w 4458789"/>
                    <a:gd name="connsiteY42" fmla="*/ 2829515 h 6470468"/>
                    <a:gd name="connsiteX43" fmla="*/ 1394597 w 4458789"/>
                    <a:gd name="connsiteY43" fmla="*/ 2863759 h 6470468"/>
                    <a:gd name="connsiteX44" fmla="*/ 1550172 w 4458789"/>
                    <a:gd name="connsiteY44" fmla="*/ 2790734 h 6470468"/>
                    <a:gd name="connsiteX45" fmla="*/ 1651772 w 4458789"/>
                    <a:gd name="connsiteY45" fmla="*/ 2703422 h 6470468"/>
                    <a:gd name="connsiteX46" fmla="*/ 1810522 w 4458789"/>
                    <a:gd name="connsiteY46" fmla="*/ 2636747 h 6470468"/>
                    <a:gd name="connsiteX47" fmla="*/ 1908947 w 4458789"/>
                    <a:gd name="connsiteY47" fmla="*/ 2627222 h 6470468"/>
                    <a:gd name="connsiteX48" fmla="*/ 1952218 w 4458789"/>
                    <a:gd name="connsiteY48" fmla="*/ 2602275 h 6470468"/>
                    <a:gd name="connsiteX49" fmla="*/ 2020072 w 4458789"/>
                    <a:gd name="connsiteY49" fmla="*/ 2662147 h 6470468"/>
                    <a:gd name="connsiteX50" fmla="*/ 2089922 w 4458789"/>
                    <a:gd name="connsiteY50" fmla="*/ 2678022 h 6470468"/>
                    <a:gd name="connsiteX51" fmla="*/ 2164579 w 4458789"/>
                    <a:gd name="connsiteY51" fmla="*/ 2690902 h 6470468"/>
                    <a:gd name="connsiteX52" fmla="*/ 2115322 w 4458789"/>
                    <a:gd name="connsiteY52" fmla="*/ 2820897 h 6470468"/>
                    <a:gd name="connsiteX53" fmla="*/ 2011680 w 4458789"/>
                    <a:gd name="connsiteY53" fmla="*/ 2934788 h 6470468"/>
                    <a:gd name="connsiteX54" fmla="*/ 2194560 w 4458789"/>
                    <a:gd name="connsiteY54" fmla="*/ 3082834 h 6470468"/>
                    <a:gd name="connsiteX55" fmla="*/ 2394858 w 4458789"/>
                    <a:gd name="connsiteY55" fmla="*/ 3117668 h 6470468"/>
                    <a:gd name="connsiteX56" fmla="*/ 2377440 w 4458789"/>
                    <a:gd name="connsiteY56" fmla="*/ 3335383 h 6470468"/>
                    <a:gd name="connsiteX57" fmla="*/ 2377440 w 4458789"/>
                    <a:gd name="connsiteY57" fmla="*/ 3335383 h 6470468"/>
                    <a:gd name="connsiteX58" fmla="*/ 2333898 w 4458789"/>
                    <a:gd name="connsiteY58" fmla="*/ 3640183 h 6470468"/>
                    <a:gd name="connsiteX59" fmla="*/ 2290355 w 4458789"/>
                    <a:gd name="connsiteY59" fmla="*/ 3875314 h 6470468"/>
                    <a:gd name="connsiteX60" fmla="*/ 2595155 w 4458789"/>
                    <a:gd name="connsiteY60" fmla="*/ 3857897 h 6470468"/>
                    <a:gd name="connsiteX61" fmla="*/ 2891246 w 4458789"/>
                    <a:gd name="connsiteY61" fmla="*/ 3744685 h 6470468"/>
                    <a:gd name="connsiteX62" fmla="*/ 2891155 w 4458789"/>
                    <a:gd name="connsiteY62" fmla="*/ 3215186 h 6470468"/>
                    <a:gd name="connsiteX63" fmla="*/ 2772547 w 4458789"/>
                    <a:gd name="connsiteY63" fmla="*/ 3039972 h 6470468"/>
                    <a:gd name="connsiteX64" fmla="*/ 2704284 w 4458789"/>
                    <a:gd name="connsiteY64" fmla="*/ 2897097 h 6470468"/>
                    <a:gd name="connsiteX65" fmla="*/ 2508069 w 4458789"/>
                    <a:gd name="connsiteY65" fmla="*/ 2717074 h 6470468"/>
                    <a:gd name="connsiteX66" fmla="*/ 2638698 w 4458789"/>
                    <a:gd name="connsiteY66" fmla="*/ 2577737 h 6470468"/>
                    <a:gd name="connsiteX67" fmla="*/ 2978332 w 4458789"/>
                    <a:gd name="connsiteY67" fmla="*/ 2333897 h 6470468"/>
                    <a:gd name="connsiteX68" fmla="*/ 2987040 w 4458789"/>
                    <a:gd name="connsiteY68" fmla="*/ 2159725 h 6470468"/>
                    <a:gd name="connsiteX69" fmla="*/ 3344092 w 4458789"/>
                    <a:gd name="connsiteY69" fmla="*/ 1672045 h 6470468"/>
                    <a:gd name="connsiteX70" fmla="*/ 3544389 w 4458789"/>
                    <a:gd name="connsiteY70" fmla="*/ 1863634 h 6470468"/>
                    <a:gd name="connsiteX71" fmla="*/ 3962400 w 4458789"/>
                    <a:gd name="connsiteY71" fmla="*/ 1419497 h 6470468"/>
                    <a:gd name="connsiteX72" fmla="*/ 4458789 w 4458789"/>
                    <a:gd name="connsiteY72" fmla="*/ 374468 h 6470468"/>
                    <a:gd name="connsiteX73" fmla="*/ 4415246 w 4458789"/>
                    <a:gd name="connsiteY73" fmla="*/ 0 h 6470468"/>
                    <a:gd name="connsiteX74" fmla="*/ 17418 w 4458789"/>
                    <a:gd name="connsiteY74" fmla="*/ 17417 h 6470468"/>
                    <a:gd name="connsiteX75" fmla="*/ 0 w 4458789"/>
                    <a:gd name="connsiteY75"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43731 w 4458789"/>
                    <a:gd name="connsiteY15" fmla="*/ 3150960 h 6470468"/>
                    <a:gd name="connsiteX16" fmla="*/ 1427934 w 4458789"/>
                    <a:gd name="connsiteY16" fmla="*/ 3163797 h 6470468"/>
                    <a:gd name="connsiteX17" fmla="*/ 1350147 w 4458789"/>
                    <a:gd name="connsiteY17" fmla="*/ 3101884 h 6470468"/>
                    <a:gd name="connsiteX18" fmla="*/ 1289731 w 4458789"/>
                    <a:gd name="connsiteY18" fmla="*/ 3082154 h 6470468"/>
                    <a:gd name="connsiteX19" fmla="*/ 1189809 w 4458789"/>
                    <a:gd name="connsiteY19" fmla="*/ 3098709 h 6470468"/>
                    <a:gd name="connsiteX20" fmla="*/ 1164409 w 4458789"/>
                    <a:gd name="connsiteY20" fmla="*/ 3144747 h 6470468"/>
                    <a:gd name="connsiteX21" fmla="*/ 1108847 w 4458789"/>
                    <a:gd name="connsiteY21" fmla="*/ 3174909 h 6470468"/>
                    <a:gd name="connsiteX22" fmla="*/ 1075509 w 4458789"/>
                    <a:gd name="connsiteY22" fmla="*/ 3225709 h 6470468"/>
                    <a:gd name="connsiteX23" fmla="*/ 1007247 w 4458789"/>
                    <a:gd name="connsiteY23" fmla="*/ 3238409 h 6470468"/>
                    <a:gd name="connsiteX24" fmla="*/ 926782 w 4458789"/>
                    <a:gd name="connsiteY24" fmla="*/ 3181803 h 6470468"/>
                    <a:gd name="connsiteX25" fmla="*/ 942159 w 4458789"/>
                    <a:gd name="connsiteY25" fmla="*/ 3111409 h 6470468"/>
                    <a:gd name="connsiteX26" fmla="*/ 989784 w 4458789"/>
                    <a:gd name="connsiteY26" fmla="*/ 3078072 h 6470468"/>
                    <a:gd name="connsiteX27" fmla="*/ 941161 w 4458789"/>
                    <a:gd name="connsiteY27" fmla="*/ 2986994 h 6470468"/>
                    <a:gd name="connsiteX28" fmla="*/ 865959 w 4458789"/>
                    <a:gd name="connsiteY28" fmla="*/ 2989172 h 6470468"/>
                    <a:gd name="connsiteX29" fmla="*/ 743722 w 4458789"/>
                    <a:gd name="connsiteY29" fmla="*/ 2943134 h 6470468"/>
                    <a:gd name="connsiteX30" fmla="*/ 679269 w 4458789"/>
                    <a:gd name="connsiteY30" fmla="*/ 2804160 h 6470468"/>
                    <a:gd name="connsiteX31" fmla="*/ 940526 w 4458789"/>
                    <a:gd name="connsiteY31" fmla="*/ 2725783 h 6470468"/>
                    <a:gd name="connsiteX32" fmla="*/ 1174841 w 4458789"/>
                    <a:gd name="connsiteY32" fmla="*/ 2532652 h 6470468"/>
                    <a:gd name="connsiteX33" fmla="*/ 1256484 w 4458789"/>
                    <a:gd name="connsiteY33" fmla="*/ 2501809 h 6470468"/>
                    <a:gd name="connsiteX34" fmla="*/ 1404122 w 4458789"/>
                    <a:gd name="connsiteY34" fmla="*/ 2358934 h 6470468"/>
                    <a:gd name="connsiteX35" fmla="*/ 1518512 w 4458789"/>
                    <a:gd name="connsiteY35" fmla="*/ 2368913 h 6470468"/>
                    <a:gd name="connsiteX36" fmla="*/ 1584598 w 4458789"/>
                    <a:gd name="connsiteY36" fmla="*/ 2464298 h 6470468"/>
                    <a:gd name="connsiteX37" fmla="*/ 1431109 w 4458789"/>
                    <a:gd name="connsiteY37" fmla="*/ 2627222 h 6470468"/>
                    <a:gd name="connsiteX38" fmla="*/ 1393372 w 4458789"/>
                    <a:gd name="connsiteY38" fmla="*/ 2647405 h 6470468"/>
                    <a:gd name="connsiteX39" fmla="*/ 1404983 w 4458789"/>
                    <a:gd name="connsiteY39" fmla="*/ 2708456 h 6470468"/>
                    <a:gd name="connsiteX40" fmla="*/ 1454922 w 4458789"/>
                    <a:gd name="connsiteY40" fmla="*/ 2736759 h 6470468"/>
                    <a:gd name="connsiteX41" fmla="*/ 1448572 w 4458789"/>
                    <a:gd name="connsiteY41" fmla="*/ 2774859 h 6470468"/>
                    <a:gd name="connsiteX42" fmla="*/ 1357675 w 4458789"/>
                    <a:gd name="connsiteY42" fmla="*/ 2829515 h 6470468"/>
                    <a:gd name="connsiteX43" fmla="*/ 1394597 w 4458789"/>
                    <a:gd name="connsiteY43" fmla="*/ 2863759 h 6470468"/>
                    <a:gd name="connsiteX44" fmla="*/ 1550172 w 4458789"/>
                    <a:gd name="connsiteY44" fmla="*/ 2790734 h 6470468"/>
                    <a:gd name="connsiteX45" fmla="*/ 1651772 w 4458789"/>
                    <a:gd name="connsiteY45" fmla="*/ 2703422 h 6470468"/>
                    <a:gd name="connsiteX46" fmla="*/ 1810522 w 4458789"/>
                    <a:gd name="connsiteY46" fmla="*/ 2636747 h 6470468"/>
                    <a:gd name="connsiteX47" fmla="*/ 1908947 w 4458789"/>
                    <a:gd name="connsiteY47" fmla="*/ 2627222 h 6470468"/>
                    <a:gd name="connsiteX48" fmla="*/ 1952218 w 4458789"/>
                    <a:gd name="connsiteY48" fmla="*/ 2602275 h 6470468"/>
                    <a:gd name="connsiteX49" fmla="*/ 2020072 w 4458789"/>
                    <a:gd name="connsiteY49" fmla="*/ 2662147 h 6470468"/>
                    <a:gd name="connsiteX50" fmla="*/ 2089922 w 4458789"/>
                    <a:gd name="connsiteY50" fmla="*/ 2678022 h 6470468"/>
                    <a:gd name="connsiteX51" fmla="*/ 2164579 w 4458789"/>
                    <a:gd name="connsiteY51" fmla="*/ 2690902 h 6470468"/>
                    <a:gd name="connsiteX52" fmla="*/ 2115322 w 4458789"/>
                    <a:gd name="connsiteY52" fmla="*/ 2820897 h 6470468"/>
                    <a:gd name="connsiteX53" fmla="*/ 2011680 w 4458789"/>
                    <a:gd name="connsiteY53" fmla="*/ 2934788 h 6470468"/>
                    <a:gd name="connsiteX54" fmla="*/ 2194560 w 4458789"/>
                    <a:gd name="connsiteY54" fmla="*/ 3082834 h 6470468"/>
                    <a:gd name="connsiteX55" fmla="*/ 2394858 w 4458789"/>
                    <a:gd name="connsiteY55" fmla="*/ 3117668 h 6470468"/>
                    <a:gd name="connsiteX56" fmla="*/ 2377440 w 4458789"/>
                    <a:gd name="connsiteY56" fmla="*/ 3335383 h 6470468"/>
                    <a:gd name="connsiteX57" fmla="*/ 2377440 w 4458789"/>
                    <a:gd name="connsiteY57" fmla="*/ 3335383 h 6470468"/>
                    <a:gd name="connsiteX58" fmla="*/ 2333898 w 4458789"/>
                    <a:gd name="connsiteY58" fmla="*/ 3640183 h 6470468"/>
                    <a:gd name="connsiteX59" fmla="*/ 2290355 w 4458789"/>
                    <a:gd name="connsiteY59" fmla="*/ 3875314 h 6470468"/>
                    <a:gd name="connsiteX60" fmla="*/ 2595155 w 4458789"/>
                    <a:gd name="connsiteY60" fmla="*/ 3857897 h 6470468"/>
                    <a:gd name="connsiteX61" fmla="*/ 2891246 w 4458789"/>
                    <a:gd name="connsiteY61" fmla="*/ 3744685 h 6470468"/>
                    <a:gd name="connsiteX62" fmla="*/ 2891155 w 4458789"/>
                    <a:gd name="connsiteY62" fmla="*/ 3215186 h 6470468"/>
                    <a:gd name="connsiteX63" fmla="*/ 2772547 w 4458789"/>
                    <a:gd name="connsiteY63" fmla="*/ 3039972 h 6470468"/>
                    <a:gd name="connsiteX64" fmla="*/ 2704284 w 4458789"/>
                    <a:gd name="connsiteY64" fmla="*/ 2897097 h 6470468"/>
                    <a:gd name="connsiteX65" fmla="*/ 2508069 w 4458789"/>
                    <a:gd name="connsiteY65" fmla="*/ 2717074 h 6470468"/>
                    <a:gd name="connsiteX66" fmla="*/ 2638698 w 4458789"/>
                    <a:gd name="connsiteY66" fmla="*/ 2577737 h 6470468"/>
                    <a:gd name="connsiteX67" fmla="*/ 2978332 w 4458789"/>
                    <a:gd name="connsiteY67" fmla="*/ 2333897 h 6470468"/>
                    <a:gd name="connsiteX68" fmla="*/ 2987040 w 4458789"/>
                    <a:gd name="connsiteY68" fmla="*/ 2159725 h 6470468"/>
                    <a:gd name="connsiteX69" fmla="*/ 3344092 w 4458789"/>
                    <a:gd name="connsiteY69" fmla="*/ 1672045 h 6470468"/>
                    <a:gd name="connsiteX70" fmla="*/ 3544389 w 4458789"/>
                    <a:gd name="connsiteY70" fmla="*/ 1863634 h 6470468"/>
                    <a:gd name="connsiteX71" fmla="*/ 3962400 w 4458789"/>
                    <a:gd name="connsiteY71" fmla="*/ 1419497 h 6470468"/>
                    <a:gd name="connsiteX72" fmla="*/ 4458789 w 4458789"/>
                    <a:gd name="connsiteY72" fmla="*/ 374468 h 6470468"/>
                    <a:gd name="connsiteX73" fmla="*/ 4415246 w 4458789"/>
                    <a:gd name="connsiteY73" fmla="*/ 0 h 6470468"/>
                    <a:gd name="connsiteX74" fmla="*/ 17418 w 4458789"/>
                    <a:gd name="connsiteY74" fmla="*/ 17417 h 6470468"/>
                    <a:gd name="connsiteX75" fmla="*/ 0 w 4458789"/>
                    <a:gd name="connsiteY75"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50147 w 4458789"/>
                    <a:gd name="connsiteY18" fmla="*/ 3101884 h 6470468"/>
                    <a:gd name="connsiteX19" fmla="*/ 1289731 w 4458789"/>
                    <a:gd name="connsiteY19" fmla="*/ 3082154 h 6470468"/>
                    <a:gd name="connsiteX20" fmla="*/ 1189809 w 4458789"/>
                    <a:gd name="connsiteY20" fmla="*/ 3098709 h 6470468"/>
                    <a:gd name="connsiteX21" fmla="*/ 1164409 w 4458789"/>
                    <a:gd name="connsiteY21" fmla="*/ 3144747 h 6470468"/>
                    <a:gd name="connsiteX22" fmla="*/ 1108847 w 4458789"/>
                    <a:gd name="connsiteY22" fmla="*/ 3174909 h 6470468"/>
                    <a:gd name="connsiteX23" fmla="*/ 1075509 w 4458789"/>
                    <a:gd name="connsiteY23" fmla="*/ 3225709 h 6470468"/>
                    <a:gd name="connsiteX24" fmla="*/ 1007247 w 4458789"/>
                    <a:gd name="connsiteY24" fmla="*/ 3238409 h 6470468"/>
                    <a:gd name="connsiteX25" fmla="*/ 926782 w 4458789"/>
                    <a:gd name="connsiteY25" fmla="*/ 3181803 h 6470468"/>
                    <a:gd name="connsiteX26" fmla="*/ 942159 w 4458789"/>
                    <a:gd name="connsiteY26" fmla="*/ 3111409 h 6470468"/>
                    <a:gd name="connsiteX27" fmla="*/ 989784 w 4458789"/>
                    <a:gd name="connsiteY27" fmla="*/ 3078072 h 6470468"/>
                    <a:gd name="connsiteX28" fmla="*/ 941161 w 4458789"/>
                    <a:gd name="connsiteY28" fmla="*/ 2986994 h 6470468"/>
                    <a:gd name="connsiteX29" fmla="*/ 865959 w 4458789"/>
                    <a:gd name="connsiteY29" fmla="*/ 2989172 h 6470468"/>
                    <a:gd name="connsiteX30" fmla="*/ 743722 w 4458789"/>
                    <a:gd name="connsiteY30" fmla="*/ 2943134 h 6470468"/>
                    <a:gd name="connsiteX31" fmla="*/ 679269 w 4458789"/>
                    <a:gd name="connsiteY31" fmla="*/ 2804160 h 6470468"/>
                    <a:gd name="connsiteX32" fmla="*/ 940526 w 4458789"/>
                    <a:gd name="connsiteY32" fmla="*/ 2725783 h 6470468"/>
                    <a:gd name="connsiteX33" fmla="*/ 1174841 w 4458789"/>
                    <a:gd name="connsiteY33" fmla="*/ 2532652 h 6470468"/>
                    <a:gd name="connsiteX34" fmla="*/ 1256484 w 4458789"/>
                    <a:gd name="connsiteY34" fmla="*/ 2501809 h 6470468"/>
                    <a:gd name="connsiteX35" fmla="*/ 1404122 w 4458789"/>
                    <a:gd name="connsiteY35" fmla="*/ 2358934 h 6470468"/>
                    <a:gd name="connsiteX36" fmla="*/ 1518512 w 4458789"/>
                    <a:gd name="connsiteY36" fmla="*/ 2368913 h 6470468"/>
                    <a:gd name="connsiteX37" fmla="*/ 1584598 w 4458789"/>
                    <a:gd name="connsiteY37" fmla="*/ 2464298 h 6470468"/>
                    <a:gd name="connsiteX38" fmla="*/ 1431109 w 4458789"/>
                    <a:gd name="connsiteY38" fmla="*/ 2627222 h 6470468"/>
                    <a:gd name="connsiteX39" fmla="*/ 1393372 w 4458789"/>
                    <a:gd name="connsiteY39" fmla="*/ 2647405 h 6470468"/>
                    <a:gd name="connsiteX40" fmla="*/ 1404983 w 4458789"/>
                    <a:gd name="connsiteY40" fmla="*/ 2708456 h 6470468"/>
                    <a:gd name="connsiteX41" fmla="*/ 1454922 w 4458789"/>
                    <a:gd name="connsiteY41" fmla="*/ 2736759 h 6470468"/>
                    <a:gd name="connsiteX42" fmla="*/ 1448572 w 4458789"/>
                    <a:gd name="connsiteY42" fmla="*/ 2774859 h 6470468"/>
                    <a:gd name="connsiteX43" fmla="*/ 1357675 w 4458789"/>
                    <a:gd name="connsiteY43" fmla="*/ 2829515 h 6470468"/>
                    <a:gd name="connsiteX44" fmla="*/ 1394597 w 4458789"/>
                    <a:gd name="connsiteY44" fmla="*/ 2863759 h 6470468"/>
                    <a:gd name="connsiteX45" fmla="*/ 1550172 w 4458789"/>
                    <a:gd name="connsiteY45" fmla="*/ 2790734 h 6470468"/>
                    <a:gd name="connsiteX46" fmla="*/ 1651772 w 4458789"/>
                    <a:gd name="connsiteY46" fmla="*/ 2703422 h 6470468"/>
                    <a:gd name="connsiteX47" fmla="*/ 1810522 w 4458789"/>
                    <a:gd name="connsiteY47" fmla="*/ 2636747 h 6470468"/>
                    <a:gd name="connsiteX48" fmla="*/ 1908947 w 4458789"/>
                    <a:gd name="connsiteY48" fmla="*/ 2627222 h 6470468"/>
                    <a:gd name="connsiteX49" fmla="*/ 1952218 w 4458789"/>
                    <a:gd name="connsiteY49" fmla="*/ 2602275 h 6470468"/>
                    <a:gd name="connsiteX50" fmla="*/ 2020072 w 4458789"/>
                    <a:gd name="connsiteY50" fmla="*/ 2662147 h 6470468"/>
                    <a:gd name="connsiteX51" fmla="*/ 2089922 w 4458789"/>
                    <a:gd name="connsiteY51" fmla="*/ 2678022 h 6470468"/>
                    <a:gd name="connsiteX52" fmla="*/ 2164579 w 4458789"/>
                    <a:gd name="connsiteY52" fmla="*/ 2690902 h 6470468"/>
                    <a:gd name="connsiteX53" fmla="*/ 2115322 w 4458789"/>
                    <a:gd name="connsiteY53" fmla="*/ 2820897 h 6470468"/>
                    <a:gd name="connsiteX54" fmla="*/ 2011680 w 4458789"/>
                    <a:gd name="connsiteY54" fmla="*/ 2934788 h 6470468"/>
                    <a:gd name="connsiteX55" fmla="*/ 2194560 w 4458789"/>
                    <a:gd name="connsiteY55" fmla="*/ 3082834 h 6470468"/>
                    <a:gd name="connsiteX56" fmla="*/ 2394858 w 4458789"/>
                    <a:gd name="connsiteY56" fmla="*/ 3117668 h 6470468"/>
                    <a:gd name="connsiteX57" fmla="*/ 2377440 w 4458789"/>
                    <a:gd name="connsiteY57" fmla="*/ 3335383 h 6470468"/>
                    <a:gd name="connsiteX58" fmla="*/ 2377440 w 4458789"/>
                    <a:gd name="connsiteY58" fmla="*/ 3335383 h 6470468"/>
                    <a:gd name="connsiteX59" fmla="*/ 2333898 w 4458789"/>
                    <a:gd name="connsiteY59" fmla="*/ 3640183 h 6470468"/>
                    <a:gd name="connsiteX60" fmla="*/ 2290355 w 4458789"/>
                    <a:gd name="connsiteY60" fmla="*/ 3875314 h 6470468"/>
                    <a:gd name="connsiteX61" fmla="*/ 2595155 w 4458789"/>
                    <a:gd name="connsiteY61" fmla="*/ 3857897 h 6470468"/>
                    <a:gd name="connsiteX62" fmla="*/ 2891246 w 4458789"/>
                    <a:gd name="connsiteY62" fmla="*/ 3744685 h 6470468"/>
                    <a:gd name="connsiteX63" fmla="*/ 2891155 w 4458789"/>
                    <a:gd name="connsiteY63" fmla="*/ 3215186 h 6470468"/>
                    <a:gd name="connsiteX64" fmla="*/ 2772547 w 4458789"/>
                    <a:gd name="connsiteY64" fmla="*/ 3039972 h 6470468"/>
                    <a:gd name="connsiteX65" fmla="*/ 2704284 w 4458789"/>
                    <a:gd name="connsiteY65" fmla="*/ 2897097 h 6470468"/>
                    <a:gd name="connsiteX66" fmla="*/ 2508069 w 4458789"/>
                    <a:gd name="connsiteY66" fmla="*/ 2717074 h 6470468"/>
                    <a:gd name="connsiteX67" fmla="*/ 2638698 w 4458789"/>
                    <a:gd name="connsiteY67" fmla="*/ 2577737 h 6470468"/>
                    <a:gd name="connsiteX68" fmla="*/ 2978332 w 4458789"/>
                    <a:gd name="connsiteY68" fmla="*/ 2333897 h 6470468"/>
                    <a:gd name="connsiteX69" fmla="*/ 2987040 w 4458789"/>
                    <a:gd name="connsiteY69" fmla="*/ 2159725 h 6470468"/>
                    <a:gd name="connsiteX70" fmla="*/ 3344092 w 4458789"/>
                    <a:gd name="connsiteY70" fmla="*/ 1672045 h 6470468"/>
                    <a:gd name="connsiteX71" fmla="*/ 3544389 w 4458789"/>
                    <a:gd name="connsiteY71" fmla="*/ 1863634 h 6470468"/>
                    <a:gd name="connsiteX72" fmla="*/ 3962400 w 4458789"/>
                    <a:gd name="connsiteY72" fmla="*/ 1419497 h 6470468"/>
                    <a:gd name="connsiteX73" fmla="*/ 4458789 w 4458789"/>
                    <a:gd name="connsiteY73" fmla="*/ 374468 h 6470468"/>
                    <a:gd name="connsiteX74" fmla="*/ 4415246 w 4458789"/>
                    <a:gd name="connsiteY74" fmla="*/ 0 h 6470468"/>
                    <a:gd name="connsiteX75" fmla="*/ 17418 w 4458789"/>
                    <a:gd name="connsiteY75" fmla="*/ 17417 h 6470468"/>
                    <a:gd name="connsiteX76" fmla="*/ 0 w 4458789"/>
                    <a:gd name="connsiteY76"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679269 w 4458789"/>
                    <a:gd name="connsiteY32" fmla="*/ 2804160 h 6470468"/>
                    <a:gd name="connsiteX33" fmla="*/ 940526 w 4458789"/>
                    <a:gd name="connsiteY33" fmla="*/ 2725783 h 6470468"/>
                    <a:gd name="connsiteX34" fmla="*/ 1174841 w 4458789"/>
                    <a:gd name="connsiteY34" fmla="*/ 2532652 h 6470468"/>
                    <a:gd name="connsiteX35" fmla="*/ 1256484 w 4458789"/>
                    <a:gd name="connsiteY35" fmla="*/ 2501809 h 6470468"/>
                    <a:gd name="connsiteX36" fmla="*/ 1404122 w 4458789"/>
                    <a:gd name="connsiteY36" fmla="*/ 2358934 h 6470468"/>
                    <a:gd name="connsiteX37" fmla="*/ 1518512 w 4458789"/>
                    <a:gd name="connsiteY37" fmla="*/ 2368913 h 6470468"/>
                    <a:gd name="connsiteX38" fmla="*/ 1584598 w 4458789"/>
                    <a:gd name="connsiteY38" fmla="*/ 2464298 h 6470468"/>
                    <a:gd name="connsiteX39" fmla="*/ 1431109 w 4458789"/>
                    <a:gd name="connsiteY39" fmla="*/ 2627222 h 6470468"/>
                    <a:gd name="connsiteX40" fmla="*/ 1393372 w 4458789"/>
                    <a:gd name="connsiteY40" fmla="*/ 2647405 h 6470468"/>
                    <a:gd name="connsiteX41" fmla="*/ 1404983 w 4458789"/>
                    <a:gd name="connsiteY41" fmla="*/ 2708456 h 6470468"/>
                    <a:gd name="connsiteX42" fmla="*/ 1454922 w 4458789"/>
                    <a:gd name="connsiteY42" fmla="*/ 2736759 h 6470468"/>
                    <a:gd name="connsiteX43" fmla="*/ 1448572 w 4458789"/>
                    <a:gd name="connsiteY43" fmla="*/ 2774859 h 6470468"/>
                    <a:gd name="connsiteX44" fmla="*/ 1357675 w 4458789"/>
                    <a:gd name="connsiteY44" fmla="*/ 2829515 h 6470468"/>
                    <a:gd name="connsiteX45" fmla="*/ 1394597 w 4458789"/>
                    <a:gd name="connsiteY45" fmla="*/ 2863759 h 6470468"/>
                    <a:gd name="connsiteX46" fmla="*/ 1550172 w 4458789"/>
                    <a:gd name="connsiteY46" fmla="*/ 2790734 h 6470468"/>
                    <a:gd name="connsiteX47" fmla="*/ 1651772 w 4458789"/>
                    <a:gd name="connsiteY47" fmla="*/ 2703422 h 6470468"/>
                    <a:gd name="connsiteX48" fmla="*/ 1810522 w 4458789"/>
                    <a:gd name="connsiteY48" fmla="*/ 2636747 h 6470468"/>
                    <a:gd name="connsiteX49" fmla="*/ 1908947 w 4458789"/>
                    <a:gd name="connsiteY49" fmla="*/ 2627222 h 6470468"/>
                    <a:gd name="connsiteX50" fmla="*/ 1952218 w 4458789"/>
                    <a:gd name="connsiteY50" fmla="*/ 2602275 h 6470468"/>
                    <a:gd name="connsiteX51" fmla="*/ 2020072 w 4458789"/>
                    <a:gd name="connsiteY51" fmla="*/ 2662147 h 6470468"/>
                    <a:gd name="connsiteX52" fmla="*/ 2089922 w 4458789"/>
                    <a:gd name="connsiteY52" fmla="*/ 2678022 h 6470468"/>
                    <a:gd name="connsiteX53" fmla="*/ 2164579 w 4458789"/>
                    <a:gd name="connsiteY53" fmla="*/ 2690902 h 6470468"/>
                    <a:gd name="connsiteX54" fmla="*/ 2115322 w 4458789"/>
                    <a:gd name="connsiteY54" fmla="*/ 2820897 h 6470468"/>
                    <a:gd name="connsiteX55" fmla="*/ 2011680 w 4458789"/>
                    <a:gd name="connsiteY55" fmla="*/ 2934788 h 6470468"/>
                    <a:gd name="connsiteX56" fmla="*/ 2194560 w 4458789"/>
                    <a:gd name="connsiteY56" fmla="*/ 3082834 h 6470468"/>
                    <a:gd name="connsiteX57" fmla="*/ 2394858 w 4458789"/>
                    <a:gd name="connsiteY57" fmla="*/ 3117668 h 6470468"/>
                    <a:gd name="connsiteX58" fmla="*/ 2377440 w 4458789"/>
                    <a:gd name="connsiteY58" fmla="*/ 3335383 h 6470468"/>
                    <a:gd name="connsiteX59" fmla="*/ 2377440 w 4458789"/>
                    <a:gd name="connsiteY59" fmla="*/ 3335383 h 6470468"/>
                    <a:gd name="connsiteX60" fmla="*/ 2333898 w 4458789"/>
                    <a:gd name="connsiteY60" fmla="*/ 3640183 h 6470468"/>
                    <a:gd name="connsiteX61" fmla="*/ 2290355 w 4458789"/>
                    <a:gd name="connsiteY61" fmla="*/ 3875314 h 6470468"/>
                    <a:gd name="connsiteX62" fmla="*/ 2595155 w 4458789"/>
                    <a:gd name="connsiteY62" fmla="*/ 3857897 h 6470468"/>
                    <a:gd name="connsiteX63" fmla="*/ 2891246 w 4458789"/>
                    <a:gd name="connsiteY63" fmla="*/ 3744685 h 6470468"/>
                    <a:gd name="connsiteX64" fmla="*/ 2891155 w 4458789"/>
                    <a:gd name="connsiteY64" fmla="*/ 3215186 h 6470468"/>
                    <a:gd name="connsiteX65" fmla="*/ 2772547 w 4458789"/>
                    <a:gd name="connsiteY65" fmla="*/ 3039972 h 6470468"/>
                    <a:gd name="connsiteX66" fmla="*/ 2704284 w 4458789"/>
                    <a:gd name="connsiteY66" fmla="*/ 2897097 h 6470468"/>
                    <a:gd name="connsiteX67" fmla="*/ 2508069 w 4458789"/>
                    <a:gd name="connsiteY67" fmla="*/ 2717074 h 6470468"/>
                    <a:gd name="connsiteX68" fmla="*/ 2638698 w 4458789"/>
                    <a:gd name="connsiteY68" fmla="*/ 2577737 h 6470468"/>
                    <a:gd name="connsiteX69" fmla="*/ 2978332 w 4458789"/>
                    <a:gd name="connsiteY69" fmla="*/ 2333897 h 6470468"/>
                    <a:gd name="connsiteX70" fmla="*/ 2987040 w 4458789"/>
                    <a:gd name="connsiteY70" fmla="*/ 2159725 h 6470468"/>
                    <a:gd name="connsiteX71" fmla="*/ 3344092 w 4458789"/>
                    <a:gd name="connsiteY71" fmla="*/ 1672045 h 6470468"/>
                    <a:gd name="connsiteX72" fmla="*/ 3544389 w 4458789"/>
                    <a:gd name="connsiteY72" fmla="*/ 1863634 h 6470468"/>
                    <a:gd name="connsiteX73" fmla="*/ 3962400 w 4458789"/>
                    <a:gd name="connsiteY73" fmla="*/ 1419497 h 6470468"/>
                    <a:gd name="connsiteX74" fmla="*/ 4458789 w 4458789"/>
                    <a:gd name="connsiteY74" fmla="*/ 374468 h 6470468"/>
                    <a:gd name="connsiteX75" fmla="*/ 4415246 w 4458789"/>
                    <a:gd name="connsiteY75" fmla="*/ 0 h 6470468"/>
                    <a:gd name="connsiteX76" fmla="*/ 17418 w 4458789"/>
                    <a:gd name="connsiteY76" fmla="*/ 17417 h 6470468"/>
                    <a:gd name="connsiteX77" fmla="*/ 0 w 4458789"/>
                    <a:gd name="connsiteY77"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679269 w 4458789"/>
                    <a:gd name="connsiteY32" fmla="*/ 2804160 h 6470468"/>
                    <a:gd name="connsiteX33" fmla="*/ 940526 w 4458789"/>
                    <a:gd name="connsiteY33" fmla="*/ 2725783 h 6470468"/>
                    <a:gd name="connsiteX34" fmla="*/ 1085034 w 4458789"/>
                    <a:gd name="connsiteY34" fmla="*/ 2592297 h 6470468"/>
                    <a:gd name="connsiteX35" fmla="*/ 1174841 w 4458789"/>
                    <a:gd name="connsiteY35" fmla="*/ 2532652 h 6470468"/>
                    <a:gd name="connsiteX36" fmla="*/ 1256484 w 4458789"/>
                    <a:gd name="connsiteY36" fmla="*/ 2501809 h 6470468"/>
                    <a:gd name="connsiteX37" fmla="*/ 1404122 w 4458789"/>
                    <a:gd name="connsiteY37" fmla="*/ 2358934 h 6470468"/>
                    <a:gd name="connsiteX38" fmla="*/ 1518512 w 4458789"/>
                    <a:gd name="connsiteY38" fmla="*/ 2368913 h 6470468"/>
                    <a:gd name="connsiteX39" fmla="*/ 1584598 w 4458789"/>
                    <a:gd name="connsiteY39" fmla="*/ 2464298 h 6470468"/>
                    <a:gd name="connsiteX40" fmla="*/ 1431109 w 4458789"/>
                    <a:gd name="connsiteY40" fmla="*/ 2627222 h 6470468"/>
                    <a:gd name="connsiteX41" fmla="*/ 1393372 w 4458789"/>
                    <a:gd name="connsiteY41" fmla="*/ 2647405 h 6470468"/>
                    <a:gd name="connsiteX42" fmla="*/ 1404983 w 4458789"/>
                    <a:gd name="connsiteY42" fmla="*/ 2708456 h 6470468"/>
                    <a:gd name="connsiteX43" fmla="*/ 1454922 w 4458789"/>
                    <a:gd name="connsiteY43" fmla="*/ 2736759 h 6470468"/>
                    <a:gd name="connsiteX44" fmla="*/ 1448572 w 4458789"/>
                    <a:gd name="connsiteY44" fmla="*/ 2774859 h 6470468"/>
                    <a:gd name="connsiteX45" fmla="*/ 1357675 w 4458789"/>
                    <a:gd name="connsiteY45" fmla="*/ 2829515 h 6470468"/>
                    <a:gd name="connsiteX46" fmla="*/ 1394597 w 4458789"/>
                    <a:gd name="connsiteY46" fmla="*/ 2863759 h 6470468"/>
                    <a:gd name="connsiteX47" fmla="*/ 1550172 w 4458789"/>
                    <a:gd name="connsiteY47" fmla="*/ 2790734 h 6470468"/>
                    <a:gd name="connsiteX48" fmla="*/ 1651772 w 4458789"/>
                    <a:gd name="connsiteY48" fmla="*/ 2703422 h 6470468"/>
                    <a:gd name="connsiteX49" fmla="*/ 1810522 w 4458789"/>
                    <a:gd name="connsiteY49" fmla="*/ 2636747 h 6470468"/>
                    <a:gd name="connsiteX50" fmla="*/ 1908947 w 4458789"/>
                    <a:gd name="connsiteY50" fmla="*/ 2627222 h 6470468"/>
                    <a:gd name="connsiteX51" fmla="*/ 1952218 w 4458789"/>
                    <a:gd name="connsiteY51" fmla="*/ 2602275 h 6470468"/>
                    <a:gd name="connsiteX52" fmla="*/ 2020072 w 4458789"/>
                    <a:gd name="connsiteY52" fmla="*/ 2662147 h 6470468"/>
                    <a:gd name="connsiteX53" fmla="*/ 2089922 w 4458789"/>
                    <a:gd name="connsiteY53" fmla="*/ 2678022 h 6470468"/>
                    <a:gd name="connsiteX54" fmla="*/ 2164579 w 4458789"/>
                    <a:gd name="connsiteY54" fmla="*/ 2690902 h 6470468"/>
                    <a:gd name="connsiteX55" fmla="*/ 2115322 w 4458789"/>
                    <a:gd name="connsiteY55" fmla="*/ 2820897 h 6470468"/>
                    <a:gd name="connsiteX56" fmla="*/ 2011680 w 4458789"/>
                    <a:gd name="connsiteY56" fmla="*/ 2934788 h 6470468"/>
                    <a:gd name="connsiteX57" fmla="*/ 2194560 w 4458789"/>
                    <a:gd name="connsiteY57" fmla="*/ 3082834 h 6470468"/>
                    <a:gd name="connsiteX58" fmla="*/ 2394858 w 4458789"/>
                    <a:gd name="connsiteY58" fmla="*/ 3117668 h 6470468"/>
                    <a:gd name="connsiteX59" fmla="*/ 2377440 w 4458789"/>
                    <a:gd name="connsiteY59" fmla="*/ 3335383 h 6470468"/>
                    <a:gd name="connsiteX60" fmla="*/ 2377440 w 4458789"/>
                    <a:gd name="connsiteY60" fmla="*/ 3335383 h 6470468"/>
                    <a:gd name="connsiteX61" fmla="*/ 2333898 w 4458789"/>
                    <a:gd name="connsiteY61" fmla="*/ 3640183 h 6470468"/>
                    <a:gd name="connsiteX62" fmla="*/ 2290355 w 4458789"/>
                    <a:gd name="connsiteY62" fmla="*/ 3875314 h 6470468"/>
                    <a:gd name="connsiteX63" fmla="*/ 2595155 w 4458789"/>
                    <a:gd name="connsiteY63" fmla="*/ 3857897 h 6470468"/>
                    <a:gd name="connsiteX64" fmla="*/ 2891246 w 4458789"/>
                    <a:gd name="connsiteY64" fmla="*/ 3744685 h 6470468"/>
                    <a:gd name="connsiteX65" fmla="*/ 2891155 w 4458789"/>
                    <a:gd name="connsiteY65" fmla="*/ 3215186 h 6470468"/>
                    <a:gd name="connsiteX66" fmla="*/ 2772547 w 4458789"/>
                    <a:gd name="connsiteY66" fmla="*/ 3039972 h 6470468"/>
                    <a:gd name="connsiteX67" fmla="*/ 2704284 w 4458789"/>
                    <a:gd name="connsiteY67" fmla="*/ 2897097 h 6470468"/>
                    <a:gd name="connsiteX68" fmla="*/ 2508069 w 4458789"/>
                    <a:gd name="connsiteY68" fmla="*/ 2717074 h 6470468"/>
                    <a:gd name="connsiteX69" fmla="*/ 2638698 w 4458789"/>
                    <a:gd name="connsiteY69" fmla="*/ 2577737 h 6470468"/>
                    <a:gd name="connsiteX70" fmla="*/ 2978332 w 4458789"/>
                    <a:gd name="connsiteY70" fmla="*/ 2333897 h 6470468"/>
                    <a:gd name="connsiteX71" fmla="*/ 2987040 w 4458789"/>
                    <a:gd name="connsiteY71" fmla="*/ 2159725 h 6470468"/>
                    <a:gd name="connsiteX72" fmla="*/ 3344092 w 4458789"/>
                    <a:gd name="connsiteY72" fmla="*/ 1672045 h 6470468"/>
                    <a:gd name="connsiteX73" fmla="*/ 3544389 w 4458789"/>
                    <a:gd name="connsiteY73" fmla="*/ 1863634 h 6470468"/>
                    <a:gd name="connsiteX74" fmla="*/ 3962400 w 4458789"/>
                    <a:gd name="connsiteY74" fmla="*/ 1419497 h 6470468"/>
                    <a:gd name="connsiteX75" fmla="*/ 4458789 w 4458789"/>
                    <a:gd name="connsiteY75" fmla="*/ 374468 h 6470468"/>
                    <a:gd name="connsiteX76" fmla="*/ 4415246 w 4458789"/>
                    <a:gd name="connsiteY76" fmla="*/ 0 h 6470468"/>
                    <a:gd name="connsiteX77" fmla="*/ 17418 w 4458789"/>
                    <a:gd name="connsiteY77" fmla="*/ 17417 h 6470468"/>
                    <a:gd name="connsiteX78" fmla="*/ 0 w 4458789"/>
                    <a:gd name="connsiteY78"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679269 w 4458789"/>
                    <a:gd name="connsiteY32" fmla="*/ 2804160 h 6470468"/>
                    <a:gd name="connsiteX33" fmla="*/ 940526 w 4458789"/>
                    <a:gd name="connsiteY33" fmla="*/ 2725783 h 6470468"/>
                    <a:gd name="connsiteX34" fmla="*/ 1008834 w 4458789"/>
                    <a:gd name="connsiteY34" fmla="*/ 2698659 h 6470468"/>
                    <a:gd name="connsiteX35" fmla="*/ 1085034 w 4458789"/>
                    <a:gd name="connsiteY35" fmla="*/ 2592297 h 6470468"/>
                    <a:gd name="connsiteX36" fmla="*/ 1174841 w 4458789"/>
                    <a:gd name="connsiteY36" fmla="*/ 2532652 h 6470468"/>
                    <a:gd name="connsiteX37" fmla="*/ 1256484 w 4458789"/>
                    <a:gd name="connsiteY37" fmla="*/ 2501809 h 6470468"/>
                    <a:gd name="connsiteX38" fmla="*/ 1404122 w 4458789"/>
                    <a:gd name="connsiteY38" fmla="*/ 2358934 h 6470468"/>
                    <a:gd name="connsiteX39" fmla="*/ 1518512 w 4458789"/>
                    <a:gd name="connsiteY39" fmla="*/ 2368913 h 6470468"/>
                    <a:gd name="connsiteX40" fmla="*/ 1584598 w 4458789"/>
                    <a:gd name="connsiteY40" fmla="*/ 2464298 h 6470468"/>
                    <a:gd name="connsiteX41" fmla="*/ 1431109 w 4458789"/>
                    <a:gd name="connsiteY41" fmla="*/ 2627222 h 6470468"/>
                    <a:gd name="connsiteX42" fmla="*/ 1393372 w 4458789"/>
                    <a:gd name="connsiteY42" fmla="*/ 2647405 h 6470468"/>
                    <a:gd name="connsiteX43" fmla="*/ 1404983 w 4458789"/>
                    <a:gd name="connsiteY43" fmla="*/ 2708456 h 6470468"/>
                    <a:gd name="connsiteX44" fmla="*/ 1454922 w 4458789"/>
                    <a:gd name="connsiteY44" fmla="*/ 2736759 h 6470468"/>
                    <a:gd name="connsiteX45" fmla="*/ 1448572 w 4458789"/>
                    <a:gd name="connsiteY45" fmla="*/ 2774859 h 6470468"/>
                    <a:gd name="connsiteX46" fmla="*/ 1357675 w 4458789"/>
                    <a:gd name="connsiteY46" fmla="*/ 2829515 h 6470468"/>
                    <a:gd name="connsiteX47" fmla="*/ 1394597 w 4458789"/>
                    <a:gd name="connsiteY47" fmla="*/ 2863759 h 6470468"/>
                    <a:gd name="connsiteX48" fmla="*/ 1550172 w 4458789"/>
                    <a:gd name="connsiteY48" fmla="*/ 2790734 h 6470468"/>
                    <a:gd name="connsiteX49" fmla="*/ 1651772 w 4458789"/>
                    <a:gd name="connsiteY49" fmla="*/ 2703422 h 6470468"/>
                    <a:gd name="connsiteX50" fmla="*/ 1810522 w 4458789"/>
                    <a:gd name="connsiteY50" fmla="*/ 2636747 h 6470468"/>
                    <a:gd name="connsiteX51" fmla="*/ 1908947 w 4458789"/>
                    <a:gd name="connsiteY51" fmla="*/ 2627222 h 6470468"/>
                    <a:gd name="connsiteX52" fmla="*/ 1952218 w 4458789"/>
                    <a:gd name="connsiteY52" fmla="*/ 2602275 h 6470468"/>
                    <a:gd name="connsiteX53" fmla="*/ 2020072 w 4458789"/>
                    <a:gd name="connsiteY53" fmla="*/ 2662147 h 6470468"/>
                    <a:gd name="connsiteX54" fmla="*/ 2089922 w 4458789"/>
                    <a:gd name="connsiteY54" fmla="*/ 2678022 h 6470468"/>
                    <a:gd name="connsiteX55" fmla="*/ 2164579 w 4458789"/>
                    <a:gd name="connsiteY55" fmla="*/ 2690902 h 6470468"/>
                    <a:gd name="connsiteX56" fmla="*/ 2115322 w 4458789"/>
                    <a:gd name="connsiteY56" fmla="*/ 2820897 h 6470468"/>
                    <a:gd name="connsiteX57" fmla="*/ 2011680 w 4458789"/>
                    <a:gd name="connsiteY57" fmla="*/ 2934788 h 6470468"/>
                    <a:gd name="connsiteX58" fmla="*/ 2194560 w 4458789"/>
                    <a:gd name="connsiteY58" fmla="*/ 3082834 h 6470468"/>
                    <a:gd name="connsiteX59" fmla="*/ 2394858 w 4458789"/>
                    <a:gd name="connsiteY59" fmla="*/ 3117668 h 6470468"/>
                    <a:gd name="connsiteX60" fmla="*/ 2377440 w 4458789"/>
                    <a:gd name="connsiteY60" fmla="*/ 3335383 h 6470468"/>
                    <a:gd name="connsiteX61" fmla="*/ 2377440 w 4458789"/>
                    <a:gd name="connsiteY61" fmla="*/ 3335383 h 6470468"/>
                    <a:gd name="connsiteX62" fmla="*/ 2333898 w 4458789"/>
                    <a:gd name="connsiteY62" fmla="*/ 3640183 h 6470468"/>
                    <a:gd name="connsiteX63" fmla="*/ 2290355 w 4458789"/>
                    <a:gd name="connsiteY63" fmla="*/ 3875314 h 6470468"/>
                    <a:gd name="connsiteX64" fmla="*/ 2595155 w 4458789"/>
                    <a:gd name="connsiteY64" fmla="*/ 3857897 h 6470468"/>
                    <a:gd name="connsiteX65" fmla="*/ 2891246 w 4458789"/>
                    <a:gd name="connsiteY65" fmla="*/ 3744685 h 6470468"/>
                    <a:gd name="connsiteX66" fmla="*/ 2891155 w 4458789"/>
                    <a:gd name="connsiteY66" fmla="*/ 3215186 h 6470468"/>
                    <a:gd name="connsiteX67" fmla="*/ 2772547 w 4458789"/>
                    <a:gd name="connsiteY67" fmla="*/ 3039972 h 6470468"/>
                    <a:gd name="connsiteX68" fmla="*/ 2704284 w 4458789"/>
                    <a:gd name="connsiteY68" fmla="*/ 2897097 h 6470468"/>
                    <a:gd name="connsiteX69" fmla="*/ 2508069 w 4458789"/>
                    <a:gd name="connsiteY69" fmla="*/ 2717074 h 6470468"/>
                    <a:gd name="connsiteX70" fmla="*/ 2638698 w 4458789"/>
                    <a:gd name="connsiteY70" fmla="*/ 2577737 h 6470468"/>
                    <a:gd name="connsiteX71" fmla="*/ 2978332 w 4458789"/>
                    <a:gd name="connsiteY71" fmla="*/ 2333897 h 6470468"/>
                    <a:gd name="connsiteX72" fmla="*/ 2987040 w 4458789"/>
                    <a:gd name="connsiteY72" fmla="*/ 2159725 h 6470468"/>
                    <a:gd name="connsiteX73" fmla="*/ 3344092 w 4458789"/>
                    <a:gd name="connsiteY73" fmla="*/ 1672045 h 6470468"/>
                    <a:gd name="connsiteX74" fmla="*/ 3544389 w 4458789"/>
                    <a:gd name="connsiteY74" fmla="*/ 1863634 h 6470468"/>
                    <a:gd name="connsiteX75" fmla="*/ 3962400 w 4458789"/>
                    <a:gd name="connsiteY75" fmla="*/ 1419497 h 6470468"/>
                    <a:gd name="connsiteX76" fmla="*/ 4458789 w 4458789"/>
                    <a:gd name="connsiteY76" fmla="*/ 374468 h 6470468"/>
                    <a:gd name="connsiteX77" fmla="*/ 4415246 w 4458789"/>
                    <a:gd name="connsiteY77" fmla="*/ 0 h 6470468"/>
                    <a:gd name="connsiteX78" fmla="*/ 17418 w 4458789"/>
                    <a:gd name="connsiteY78" fmla="*/ 17417 h 6470468"/>
                    <a:gd name="connsiteX79" fmla="*/ 0 w 4458789"/>
                    <a:gd name="connsiteY79"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679269 w 4458789"/>
                    <a:gd name="connsiteY32" fmla="*/ 2804160 h 6470468"/>
                    <a:gd name="connsiteX33" fmla="*/ 937351 w 4458789"/>
                    <a:gd name="connsiteY33" fmla="*/ 2730546 h 6470468"/>
                    <a:gd name="connsiteX34" fmla="*/ 1008834 w 4458789"/>
                    <a:gd name="connsiteY34" fmla="*/ 2698659 h 6470468"/>
                    <a:gd name="connsiteX35" fmla="*/ 1085034 w 4458789"/>
                    <a:gd name="connsiteY35" fmla="*/ 2592297 h 6470468"/>
                    <a:gd name="connsiteX36" fmla="*/ 1174841 w 4458789"/>
                    <a:gd name="connsiteY36" fmla="*/ 2532652 h 6470468"/>
                    <a:gd name="connsiteX37" fmla="*/ 1256484 w 4458789"/>
                    <a:gd name="connsiteY37" fmla="*/ 2501809 h 6470468"/>
                    <a:gd name="connsiteX38" fmla="*/ 1404122 w 4458789"/>
                    <a:gd name="connsiteY38" fmla="*/ 2358934 h 6470468"/>
                    <a:gd name="connsiteX39" fmla="*/ 1518512 w 4458789"/>
                    <a:gd name="connsiteY39" fmla="*/ 2368913 h 6470468"/>
                    <a:gd name="connsiteX40" fmla="*/ 1584598 w 4458789"/>
                    <a:gd name="connsiteY40" fmla="*/ 2464298 h 6470468"/>
                    <a:gd name="connsiteX41" fmla="*/ 1431109 w 4458789"/>
                    <a:gd name="connsiteY41" fmla="*/ 2627222 h 6470468"/>
                    <a:gd name="connsiteX42" fmla="*/ 1393372 w 4458789"/>
                    <a:gd name="connsiteY42" fmla="*/ 2647405 h 6470468"/>
                    <a:gd name="connsiteX43" fmla="*/ 1404983 w 4458789"/>
                    <a:gd name="connsiteY43" fmla="*/ 2708456 h 6470468"/>
                    <a:gd name="connsiteX44" fmla="*/ 1454922 w 4458789"/>
                    <a:gd name="connsiteY44" fmla="*/ 2736759 h 6470468"/>
                    <a:gd name="connsiteX45" fmla="*/ 1448572 w 4458789"/>
                    <a:gd name="connsiteY45" fmla="*/ 2774859 h 6470468"/>
                    <a:gd name="connsiteX46" fmla="*/ 1357675 w 4458789"/>
                    <a:gd name="connsiteY46" fmla="*/ 2829515 h 6470468"/>
                    <a:gd name="connsiteX47" fmla="*/ 1394597 w 4458789"/>
                    <a:gd name="connsiteY47" fmla="*/ 2863759 h 6470468"/>
                    <a:gd name="connsiteX48" fmla="*/ 1550172 w 4458789"/>
                    <a:gd name="connsiteY48" fmla="*/ 2790734 h 6470468"/>
                    <a:gd name="connsiteX49" fmla="*/ 1651772 w 4458789"/>
                    <a:gd name="connsiteY49" fmla="*/ 2703422 h 6470468"/>
                    <a:gd name="connsiteX50" fmla="*/ 1810522 w 4458789"/>
                    <a:gd name="connsiteY50" fmla="*/ 2636747 h 6470468"/>
                    <a:gd name="connsiteX51" fmla="*/ 1908947 w 4458789"/>
                    <a:gd name="connsiteY51" fmla="*/ 2627222 h 6470468"/>
                    <a:gd name="connsiteX52" fmla="*/ 1952218 w 4458789"/>
                    <a:gd name="connsiteY52" fmla="*/ 2602275 h 6470468"/>
                    <a:gd name="connsiteX53" fmla="*/ 2020072 w 4458789"/>
                    <a:gd name="connsiteY53" fmla="*/ 2662147 h 6470468"/>
                    <a:gd name="connsiteX54" fmla="*/ 2089922 w 4458789"/>
                    <a:gd name="connsiteY54" fmla="*/ 2678022 h 6470468"/>
                    <a:gd name="connsiteX55" fmla="*/ 2164579 w 4458789"/>
                    <a:gd name="connsiteY55" fmla="*/ 2690902 h 6470468"/>
                    <a:gd name="connsiteX56" fmla="*/ 2115322 w 4458789"/>
                    <a:gd name="connsiteY56" fmla="*/ 2820897 h 6470468"/>
                    <a:gd name="connsiteX57" fmla="*/ 2011680 w 4458789"/>
                    <a:gd name="connsiteY57" fmla="*/ 2934788 h 6470468"/>
                    <a:gd name="connsiteX58" fmla="*/ 2194560 w 4458789"/>
                    <a:gd name="connsiteY58" fmla="*/ 3082834 h 6470468"/>
                    <a:gd name="connsiteX59" fmla="*/ 2394858 w 4458789"/>
                    <a:gd name="connsiteY59" fmla="*/ 3117668 h 6470468"/>
                    <a:gd name="connsiteX60" fmla="*/ 2377440 w 4458789"/>
                    <a:gd name="connsiteY60" fmla="*/ 3335383 h 6470468"/>
                    <a:gd name="connsiteX61" fmla="*/ 2377440 w 4458789"/>
                    <a:gd name="connsiteY61" fmla="*/ 3335383 h 6470468"/>
                    <a:gd name="connsiteX62" fmla="*/ 2333898 w 4458789"/>
                    <a:gd name="connsiteY62" fmla="*/ 3640183 h 6470468"/>
                    <a:gd name="connsiteX63" fmla="*/ 2290355 w 4458789"/>
                    <a:gd name="connsiteY63" fmla="*/ 3875314 h 6470468"/>
                    <a:gd name="connsiteX64" fmla="*/ 2595155 w 4458789"/>
                    <a:gd name="connsiteY64" fmla="*/ 3857897 h 6470468"/>
                    <a:gd name="connsiteX65" fmla="*/ 2891246 w 4458789"/>
                    <a:gd name="connsiteY65" fmla="*/ 3744685 h 6470468"/>
                    <a:gd name="connsiteX66" fmla="*/ 2891155 w 4458789"/>
                    <a:gd name="connsiteY66" fmla="*/ 3215186 h 6470468"/>
                    <a:gd name="connsiteX67" fmla="*/ 2772547 w 4458789"/>
                    <a:gd name="connsiteY67" fmla="*/ 3039972 h 6470468"/>
                    <a:gd name="connsiteX68" fmla="*/ 2704284 w 4458789"/>
                    <a:gd name="connsiteY68" fmla="*/ 2897097 h 6470468"/>
                    <a:gd name="connsiteX69" fmla="*/ 2508069 w 4458789"/>
                    <a:gd name="connsiteY69" fmla="*/ 2717074 h 6470468"/>
                    <a:gd name="connsiteX70" fmla="*/ 2638698 w 4458789"/>
                    <a:gd name="connsiteY70" fmla="*/ 2577737 h 6470468"/>
                    <a:gd name="connsiteX71" fmla="*/ 2978332 w 4458789"/>
                    <a:gd name="connsiteY71" fmla="*/ 2333897 h 6470468"/>
                    <a:gd name="connsiteX72" fmla="*/ 2987040 w 4458789"/>
                    <a:gd name="connsiteY72" fmla="*/ 2159725 h 6470468"/>
                    <a:gd name="connsiteX73" fmla="*/ 3344092 w 4458789"/>
                    <a:gd name="connsiteY73" fmla="*/ 1672045 h 6470468"/>
                    <a:gd name="connsiteX74" fmla="*/ 3544389 w 4458789"/>
                    <a:gd name="connsiteY74" fmla="*/ 1863634 h 6470468"/>
                    <a:gd name="connsiteX75" fmla="*/ 3962400 w 4458789"/>
                    <a:gd name="connsiteY75" fmla="*/ 1419497 h 6470468"/>
                    <a:gd name="connsiteX76" fmla="*/ 4458789 w 4458789"/>
                    <a:gd name="connsiteY76" fmla="*/ 374468 h 6470468"/>
                    <a:gd name="connsiteX77" fmla="*/ 4415246 w 4458789"/>
                    <a:gd name="connsiteY77" fmla="*/ 0 h 6470468"/>
                    <a:gd name="connsiteX78" fmla="*/ 17418 w 4458789"/>
                    <a:gd name="connsiteY78" fmla="*/ 17417 h 6470468"/>
                    <a:gd name="connsiteX79" fmla="*/ 0 w 4458789"/>
                    <a:gd name="connsiteY79"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679269 w 4458789"/>
                    <a:gd name="connsiteY32" fmla="*/ 2804160 h 6470468"/>
                    <a:gd name="connsiteX33" fmla="*/ 892947 w 4458789"/>
                    <a:gd name="connsiteY33" fmla="*/ 2798672 h 6470468"/>
                    <a:gd name="connsiteX34" fmla="*/ 937351 w 4458789"/>
                    <a:gd name="connsiteY34" fmla="*/ 2730546 h 6470468"/>
                    <a:gd name="connsiteX35" fmla="*/ 1008834 w 4458789"/>
                    <a:gd name="connsiteY35" fmla="*/ 2698659 h 6470468"/>
                    <a:gd name="connsiteX36" fmla="*/ 1085034 w 4458789"/>
                    <a:gd name="connsiteY36" fmla="*/ 2592297 h 6470468"/>
                    <a:gd name="connsiteX37" fmla="*/ 1174841 w 4458789"/>
                    <a:gd name="connsiteY37" fmla="*/ 2532652 h 6470468"/>
                    <a:gd name="connsiteX38" fmla="*/ 1256484 w 4458789"/>
                    <a:gd name="connsiteY38" fmla="*/ 2501809 h 6470468"/>
                    <a:gd name="connsiteX39" fmla="*/ 1404122 w 4458789"/>
                    <a:gd name="connsiteY39" fmla="*/ 2358934 h 6470468"/>
                    <a:gd name="connsiteX40" fmla="*/ 1518512 w 4458789"/>
                    <a:gd name="connsiteY40" fmla="*/ 2368913 h 6470468"/>
                    <a:gd name="connsiteX41" fmla="*/ 1584598 w 4458789"/>
                    <a:gd name="connsiteY41" fmla="*/ 2464298 h 6470468"/>
                    <a:gd name="connsiteX42" fmla="*/ 1431109 w 4458789"/>
                    <a:gd name="connsiteY42" fmla="*/ 2627222 h 6470468"/>
                    <a:gd name="connsiteX43" fmla="*/ 1393372 w 4458789"/>
                    <a:gd name="connsiteY43" fmla="*/ 2647405 h 6470468"/>
                    <a:gd name="connsiteX44" fmla="*/ 1404983 w 4458789"/>
                    <a:gd name="connsiteY44" fmla="*/ 2708456 h 6470468"/>
                    <a:gd name="connsiteX45" fmla="*/ 1454922 w 4458789"/>
                    <a:gd name="connsiteY45" fmla="*/ 2736759 h 6470468"/>
                    <a:gd name="connsiteX46" fmla="*/ 1448572 w 4458789"/>
                    <a:gd name="connsiteY46" fmla="*/ 2774859 h 6470468"/>
                    <a:gd name="connsiteX47" fmla="*/ 1357675 w 4458789"/>
                    <a:gd name="connsiteY47" fmla="*/ 2829515 h 6470468"/>
                    <a:gd name="connsiteX48" fmla="*/ 1394597 w 4458789"/>
                    <a:gd name="connsiteY48" fmla="*/ 2863759 h 6470468"/>
                    <a:gd name="connsiteX49" fmla="*/ 1550172 w 4458789"/>
                    <a:gd name="connsiteY49" fmla="*/ 2790734 h 6470468"/>
                    <a:gd name="connsiteX50" fmla="*/ 1651772 w 4458789"/>
                    <a:gd name="connsiteY50" fmla="*/ 2703422 h 6470468"/>
                    <a:gd name="connsiteX51" fmla="*/ 1810522 w 4458789"/>
                    <a:gd name="connsiteY51" fmla="*/ 2636747 h 6470468"/>
                    <a:gd name="connsiteX52" fmla="*/ 1908947 w 4458789"/>
                    <a:gd name="connsiteY52" fmla="*/ 2627222 h 6470468"/>
                    <a:gd name="connsiteX53" fmla="*/ 1952218 w 4458789"/>
                    <a:gd name="connsiteY53" fmla="*/ 2602275 h 6470468"/>
                    <a:gd name="connsiteX54" fmla="*/ 2020072 w 4458789"/>
                    <a:gd name="connsiteY54" fmla="*/ 2662147 h 6470468"/>
                    <a:gd name="connsiteX55" fmla="*/ 2089922 w 4458789"/>
                    <a:gd name="connsiteY55" fmla="*/ 2678022 h 6470468"/>
                    <a:gd name="connsiteX56" fmla="*/ 2164579 w 4458789"/>
                    <a:gd name="connsiteY56" fmla="*/ 2690902 h 6470468"/>
                    <a:gd name="connsiteX57" fmla="*/ 2115322 w 4458789"/>
                    <a:gd name="connsiteY57" fmla="*/ 2820897 h 6470468"/>
                    <a:gd name="connsiteX58" fmla="*/ 2011680 w 4458789"/>
                    <a:gd name="connsiteY58" fmla="*/ 2934788 h 6470468"/>
                    <a:gd name="connsiteX59" fmla="*/ 2194560 w 4458789"/>
                    <a:gd name="connsiteY59" fmla="*/ 3082834 h 6470468"/>
                    <a:gd name="connsiteX60" fmla="*/ 2394858 w 4458789"/>
                    <a:gd name="connsiteY60" fmla="*/ 3117668 h 6470468"/>
                    <a:gd name="connsiteX61" fmla="*/ 2377440 w 4458789"/>
                    <a:gd name="connsiteY61" fmla="*/ 3335383 h 6470468"/>
                    <a:gd name="connsiteX62" fmla="*/ 2377440 w 4458789"/>
                    <a:gd name="connsiteY62" fmla="*/ 3335383 h 6470468"/>
                    <a:gd name="connsiteX63" fmla="*/ 2333898 w 4458789"/>
                    <a:gd name="connsiteY63" fmla="*/ 3640183 h 6470468"/>
                    <a:gd name="connsiteX64" fmla="*/ 2290355 w 4458789"/>
                    <a:gd name="connsiteY64" fmla="*/ 3875314 h 6470468"/>
                    <a:gd name="connsiteX65" fmla="*/ 2595155 w 4458789"/>
                    <a:gd name="connsiteY65" fmla="*/ 3857897 h 6470468"/>
                    <a:gd name="connsiteX66" fmla="*/ 2891246 w 4458789"/>
                    <a:gd name="connsiteY66" fmla="*/ 3744685 h 6470468"/>
                    <a:gd name="connsiteX67" fmla="*/ 2891155 w 4458789"/>
                    <a:gd name="connsiteY67" fmla="*/ 3215186 h 6470468"/>
                    <a:gd name="connsiteX68" fmla="*/ 2772547 w 4458789"/>
                    <a:gd name="connsiteY68" fmla="*/ 3039972 h 6470468"/>
                    <a:gd name="connsiteX69" fmla="*/ 2704284 w 4458789"/>
                    <a:gd name="connsiteY69" fmla="*/ 2897097 h 6470468"/>
                    <a:gd name="connsiteX70" fmla="*/ 2508069 w 4458789"/>
                    <a:gd name="connsiteY70" fmla="*/ 2717074 h 6470468"/>
                    <a:gd name="connsiteX71" fmla="*/ 2638698 w 4458789"/>
                    <a:gd name="connsiteY71" fmla="*/ 2577737 h 6470468"/>
                    <a:gd name="connsiteX72" fmla="*/ 2978332 w 4458789"/>
                    <a:gd name="connsiteY72" fmla="*/ 2333897 h 6470468"/>
                    <a:gd name="connsiteX73" fmla="*/ 2987040 w 4458789"/>
                    <a:gd name="connsiteY73" fmla="*/ 2159725 h 6470468"/>
                    <a:gd name="connsiteX74" fmla="*/ 3344092 w 4458789"/>
                    <a:gd name="connsiteY74" fmla="*/ 1672045 h 6470468"/>
                    <a:gd name="connsiteX75" fmla="*/ 3544389 w 4458789"/>
                    <a:gd name="connsiteY75" fmla="*/ 1863634 h 6470468"/>
                    <a:gd name="connsiteX76" fmla="*/ 3962400 w 4458789"/>
                    <a:gd name="connsiteY76" fmla="*/ 1419497 h 6470468"/>
                    <a:gd name="connsiteX77" fmla="*/ 4458789 w 4458789"/>
                    <a:gd name="connsiteY77" fmla="*/ 374468 h 6470468"/>
                    <a:gd name="connsiteX78" fmla="*/ 4415246 w 4458789"/>
                    <a:gd name="connsiteY78" fmla="*/ 0 h 6470468"/>
                    <a:gd name="connsiteX79" fmla="*/ 17418 w 4458789"/>
                    <a:gd name="connsiteY79" fmla="*/ 17417 h 6470468"/>
                    <a:gd name="connsiteX80" fmla="*/ 0 w 4458789"/>
                    <a:gd name="connsiteY80"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679269 w 4458789"/>
                    <a:gd name="connsiteY32" fmla="*/ 2804160 h 6470468"/>
                    <a:gd name="connsiteX33" fmla="*/ 892947 w 4458789"/>
                    <a:gd name="connsiteY33" fmla="*/ 2798672 h 6470468"/>
                    <a:gd name="connsiteX34" fmla="*/ 911997 w 4458789"/>
                    <a:gd name="connsiteY34" fmla="*/ 2747872 h 6470468"/>
                    <a:gd name="connsiteX35" fmla="*/ 937351 w 4458789"/>
                    <a:gd name="connsiteY35" fmla="*/ 2730546 h 6470468"/>
                    <a:gd name="connsiteX36" fmla="*/ 1008834 w 4458789"/>
                    <a:gd name="connsiteY36" fmla="*/ 2698659 h 6470468"/>
                    <a:gd name="connsiteX37" fmla="*/ 1085034 w 4458789"/>
                    <a:gd name="connsiteY37" fmla="*/ 2592297 h 6470468"/>
                    <a:gd name="connsiteX38" fmla="*/ 1174841 w 4458789"/>
                    <a:gd name="connsiteY38" fmla="*/ 2532652 h 6470468"/>
                    <a:gd name="connsiteX39" fmla="*/ 1256484 w 4458789"/>
                    <a:gd name="connsiteY39" fmla="*/ 2501809 h 6470468"/>
                    <a:gd name="connsiteX40" fmla="*/ 1404122 w 4458789"/>
                    <a:gd name="connsiteY40" fmla="*/ 2358934 h 6470468"/>
                    <a:gd name="connsiteX41" fmla="*/ 1518512 w 4458789"/>
                    <a:gd name="connsiteY41" fmla="*/ 2368913 h 6470468"/>
                    <a:gd name="connsiteX42" fmla="*/ 1584598 w 4458789"/>
                    <a:gd name="connsiteY42" fmla="*/ 2464298 h 6470468"/>
                    <a:gd name="connsiteX43" fmla="*/ 1431109 w 4458789"/>
                    <a:gd name="connsiteY43" fmla="*/ 2627222 h 6470468"/>
                    <a:gd name="connsiteX44" fmla="*/ 1393372 w 4458789"/>
                    <a:gd name="connsiteY44" fmla="*/ 2647405 h 6470468"/>
                    <a:gd name="connsiteX45" fmla="*/ 1404983 w 4458789"/>
                    <a:gd name="connsiteY45" fmla="*/ 2708456 h 6470468"/>
                    <a:gd name="connsiteX46" fmla="*/ 1454922 w 4458789"/>
                    <a:gd name="connsiteY46" fmla="*/ 2736759 h 6470468"/>
                    <a:gd name="connsiteX47" fmla="*/ 1448572 w 4458789"/>
                    <a:gd name="connsiteY47" fmla="*/ 2774859 h 6470468"/>
                    <a:gd name="connsiteX48" fmla="*/ 1357675 w 4458789"/>
                    <a:gd name="connsiteY48" fmla="*/ 2829515 h 6470468"/>
                    <a:gd name="connsiteX49" fmla="*/ 1394597 w 4458789"/>
                    <a:gd name="connsiteY49" fmla="*/ 2863759 h 6470468"/>
                    <a:gd name="connsiteX50" fmla="*/ 1550172 w 4458789"/>
                    <a:gd name="connsiteY50" fmla="*/ 2790734 h 6470468"/>
                    <a:gd name="connsiteX51" fmla="*/ 1651772 w 4458789"/>
                    <a:gd name="connsiteY51" fmla="*/ 2703422 h 6470468"/>
                    <a:gd name="connsiteX52" fmla="*/ 1810522 w 4458789"/>
                    <a:gd name="connsiteY52" fmla="*/ 2636747 h 6470468"/>
                    <a:gd name="connsiteX53" fmla="*/ 1908947 w 4458789"/>
                    <a:gd name="connsiteY53" fmla="*/ 2627222 h 6470468"/>
                    <a:gd name="connsiteX54" fmla="*/ 1952218 w 4458789"/>
                    <a:gd name="connsiteY54" fmla="*/ 2602275 h 6470468"/>
                    <a:gd name="connsiteX55" fmla="*/ 2020072 w 4458789"/>
                    <a:gd name="connsiteY55" fmla="*/ 2662147 h 6470468"/>
                    <a:gd name="connsiteX56" fmla="*/ 2089922 w 4458789"/>
                    <a:gd name="connsiteY56" fmla="*/ 2678022 h 6470468"/>
                    <a:gd name="connsiteX57" fmla="*/ 2164579 w 4458789"/>
                    <a:gd name="connsiteY57" fmla="*/ 2690902 h 6470468"/>
                    <a:gd name="connsiteX58" fmla="*/ 2115322 w 4458789"/>
                    <a:gd name="connsiteY58" fmla="*/ 2820897 h 6470468"/>
                    <a:gd name="connsiteX59" fmla="*/ 2011680 w 4458789"/>
                    <a:gd name="connsiteY59" fmla="*/ 2934788 h 6470468"/>
                    <a:gd name="connsiteX60" fmla="*/ 2194560 w 4458789"/>
                    <a:gd name="connsiteY60" fmla="*/ 3082834 h 6470468"/>
                    <a:gd name="connsiteX61" fmla="*/ 2394858 w 4458789"/>
                    <a:gd name="connsiteY61" fmla="*/ 3117668 h 6470468"/>
                    <a:gd name="connsiteX62" fmla="*/ 2377440 w 4458789"/>
                    <a:gd name="connsiteY62" fmla="*/ 3335383 h 6470468"/>
                    <a:gd name="connsiteX63" fmla="*/ 2377440 w 4458789"/>
                    <a:gd name="connsiteY63" fmla="*/ 3335383 h 6470468"/>
                    <a:gd name="connsiteX64" fmla="*/ 2333898 w 4458789"/>
                    <a:gd name="connsiteY64" fmla="*/ 3640183 h 6470468"/>
                    <a:gd name="connsiteX65" fmla="*/ 2290355 w 4458789"/>
                    <a:gd name="connsiteY65" fmla="*/ 3875314 h 6470468"/>
                    <a:gd name="connsiteX66" fmla="*/ 2595155 w 4458789"/>
                    <a:gd name="connsiteY66" fmla="*/ 3857897 h 6470468"/>
                    <a:gd name="connsiteX67" fmla="*/ 2891246 w 4458789"/>
                    <a:gd name="connsiteY67" fmla="*/ 3744685 h 6470468"/>
                    <a:gd name="connsiteX68" fmla="*/ 2891155 w 4458789"/>
                    <a:gd name="connsiteY68" fmla="*/ 3215186 h 6470468"/>
                    <a:gd name="connsiteX69" fmla="*/ 2772547 w 4458789"/>
                    <a:gd name="connsiteY69" fmla="*/ 3039972 h 6470468"/>
                    <a:gd name="connsiteX70" fmla="*/ 2704284 w 4458789"/>
                    <a:gd name="connsiteY70" fmla="*/ 2897097 h 6470468"/>
                    <a:gd name="connsiteX71" fmla="*/ 2508069 w 4458789"/>
                    <a:gd name="connsiteY71" fmla="*/ 2717074 h 6470468"/>
                    <a:gd name="connsiteX72" fmla="*/ 2638698 w 4458789"/>
                    <a:gd name="connsiteY72" fmla="*/ 2577737 h 6470468"/>
                    <a:gd name="connsiteX73" fmla="*/ 2978332 w 4458789"/>
                    <a:gd name="connsiteY73" fmla="*/ 2333897 h 6470468"/>
                    <a:gd name="connsiteX74" fmla="*/ 2987040 w 4458789"/>
                    <a:gd name="connsiteY74" fmla="*/ 2159725 h 6470468"/>
                    <a:gd name="connsiteX75" fmla="*/ 3344092 w 4458789"/>
                    <a:gd name="connsiteY75" fmla="*/ 1672045 h 6470468"/>
                    <a:gd name="connsiteX76" fmla="*/ 3544389 w 4458789"/>
                    <a:gd name="connsiteY76" fmla="*/ 1863634 h 6470468"/>
                    <a:gd name="connsiteX77" fmla="*/ 3962400 w 4458789"/>
                    <a:gd name="connsiteY77" fmla="*/ 1419497 h 6470468"/>
                    <a:gd name="connsiteX78" fmla="*/ 4458789 w 4458789"/>
                    <a:gd name="connsiteY78" fmla="*/ 374468 h 6470468"/>
                    <a:gd name="connsiteX79" fmla="*/ 4415246 w 4458789"/>
                    <a:gd name="connsiteY79" fmla="*/ 0 h 6470468"/>
                    <a:gd name="connsiteX80" fmla="*/ 17418 w 4458789"/>
                    <a:gd name="connsiteY80" fmla="*/ 17417 h 6470468"/>
                    <a:gd name="connsiteX81" fmla="*/ 0 w 4458789"/>
                    <a:gd name="connsiteY81"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679269 w 4458789"/>
                    <a:gd name="connsiteY32" fmla="*/ 2804160 h 6470468"/>
                    <a:gd name="connsiteX33" fmla="*/ 788172 w 4458789"/>
                    <a:gd name="connsiteY33" fmla="*/ 2711359 h 6470468"/>
                    <a:gd name="connsiteX34" fmla="*/ 892947 w 4458789"/>
                    <a:gd name="connsiteY34" fmla="*/ 2798672 h 6470468"/>
                    <a:gd name="connsiteX35" fmla="*/ 911997 w 4458789"/>
                    <a:gd name="connsiteY35" fmla="*/ 2747872 h 6470468"/>
                    <a:gd name="connsiteX36" fmla="*/ 937351 w 4458789"/>
                    <a:gd name="connsiteY36" fmla="*/ 2730546 h 6470468"/>
                    <a:gd name="connsiteX37" fmla="*/ 1008834 w 4458789"/>
                    <a:gd name="connsiteY37" fmla="*/ 2698659 h 6470468"/>
                    <a:gd name="connsiteX38" fmla="*/ 1085034 w 4458789"/>
                    <a:gd name="connsiteY38" fmla="*/ 2592297 h 6470468"/>
                    <a:gd name="connsiteX39" fmla="*/ 1174841 w 4458789"/>
                    <a:gd name="connsiteY39" fmla="*/ 2532652 h 6470468"/>
                    <a:gd name="connsiteX40" fmla="*/ 1256484 w 4458789"/>
                    <a:gd name="connsiteY40" fmla="*/ 2501809 h 6470468"/>
                    <a:gd name="connsiteX41" fmla="*/ 1404122 w 4458789"/>
                    <a:gd name="connsiteY41" fmla="*/ 2358934 h 6470468"/>
                    <a:gd name="connsiteX42" fmla="*/ 1518512 w 4458789"/>
                    <a:gd name="connsiteY42" fmla="*/ 2368913 h 6470468"/>
                    <a:gd name="connsiteX43" fmla="*/ 1584598 w 4458789"/>
                    <a:gd name="connsiteY43" fmla="*/ 2464298 h 6470468"/>
                    <a:gd name="connsiteX44" fmla="*/ 1431109 w 4458789"/>
                    <a:gd name="connsiteY44" fmla="*/ 2627222 h 6470468"/>
                    <a:gd name="connsiteX45" fmla="*/ 1393372 w 4458789"/>
                    <a:gd name="connsiteY45" fmla="*/ 2647405 h 6470468"/>
                    <a:gd name="connsiteX46" fmla="*/ 1404983 w 4458789"/>
                    <a:gd name="connsiteY46" fmla="*/ 2708456 h 6470468"/>
                    <a:gd name="connsiteX47" fmla="*/ 1454922 w 4458789"/>
                    <a:gd name="connsiteY47" fmla="*/ 2736759 h 6470468"/>
                    <a:gd name="connsiteX48" fmla="*/ 1448572 w 4458789"/>
                    <a:gd name="connsiteY48" fmla="*/ 2774859 h 6470468"/>
                    <a:gd name="connsiteX49" fmla="*/ 1357675 w 4458789"/>
                    <a:gd name="connsiteY49" fmla="*/ 2829515 h 6470468"/>
                    <a:gd name="connsiteX50" fmla="*/ 1394597 w 4458789"/>
                    <a:gd name="connsiteY50" fmla="*/ 2863759 h 6470468"/>
                    <a:gd name="connsiteX51" fmla="*/ 1550172 w 4458789"/>
                    <a:gd name="connsiteY51" fmla="*/ 2790734 h 6470468"/>
                    <a:gd name="connsiteX52" fmla="*/ 1651772 w 4458789"/>
                    <a:gd name="connsiteY52" fmla="*/ 2703422 h 6470468"/>
                    <a:gd name="connsiteX53" fmla="*/ 1810522 w 4458789"/>
                    <a:gd name="connsiteY53" fmla="*/ 2636747 h 6470468"/>
                    <a:gd name="connsiteX54" fmla="*/ 1908947 w 4458789"/>
                    <a:gd name="connsiteY54" fmla="*/ 2627222 h 6470468"/>
                    <a:gd name="connsiteX55" fmla="*/ 1952218 w 4458789"/>
                    <a:gd name="connsiteY55" fmla="*/ 2602275 h 6470468"/>
                    <a:gd name="connsiteX56" fmla="*/ 2020072 w 4458789"/>
                    <a:gd name="connsiteY56" fmla="*/ 2662147 h 6470468"/>
                    <a:gd name="connsiteX57" fmla="*/ 2089922 w 4458789"/>
                    <a:gd name="connsiteY57" fmla="*/ 2678022 h 6470468"/>
                    <a:gd name="connsiteX58" fmla="*/ 2164579 w 4458789"/>
                    <a:gd name="connsiteY58" fmla="*/ 2690902 h 6470468"/>
                    <a:gd name="connsiteX59" fmla="*/ 2115322 w 4458789"/>
                    <a:gd name="connsiteY59" fmla="*/ 2820897 h 6470468"/>
                    <a:gd name="connsiteX60" fmla="*/ 2011680 w 4458789"/>
                    <a:gd name="connsiteY60" fmla="*/ 2934788 h 6470468"/>
                    <a:gd name="connsiteX61" fmla="*/ 2194560 w 4458789"/>
                    <a:gd name="connsiteY61" fmla="*/ 3082834 h 6470468"/>
                    <a:gd name="connsiteX62" fmla="*/ 2394858 w 4458789"/>
                    <a:gd name="connsiteY62" fmla="*/ 3117668 h 6470468"/>
                    <a:gd name="connsiteX63" fmla="*/ 2377440 w 4458789"/>
                    <a:gd name="connsiteY63" fmla="*/ 3335383 h 6470468"/>
                    <a:gd name="connsiteX64" fmla="*/ 2377440 w 4458789"/>
                    <a:gd name="connsiteY64" fmla="*/ 3335383 h 6470468"/>
                    <a:gd name="connsiteX65" fmla="*/ 2333898 w 4458789"/>
                    <a:gd name="connsiteY65" fmla="*/ 3640183 h 6470468"/>
                    <a:gd name="connsiteX66" fmla="*/ 2290355 w 4458789"/>
                    <a:gd name="connsiteY66" fmla="*/ 3875314 h 6470468"/>
                    <a:gd name="connsiteX67" fmla="*/ 2595155 w 4458789"/>
                    <a:gd name="connsiteY67" fmla="*/ 3857897 h 6470468"/>
                    <a:gd name="connsiteX68" fmla="*/ 2891246 w 4458789"/>
                    <a:gd name="connsiteY68" fmla="*/ 3744685 h 6470468"/>
                    <a:gd name="connsiteX69" fmla="*/ 2891155 w 4458789"/>
                    <a:gd name="connsiteY69" fmla="*/ 3215186 h 6470468"/>
                    <a:gd name="connsiteX70" fmla="*/ 2772547 w 4458789"/>
                    <a:gd name="connsiteY70" fmla="*/ 3039972 h 6470468"/>
                    <a:gd name="connsiteX71" fmla="*/ 2704284 w 4458789"/>
                    <a:gd name="connsiteY71" fmla="*/ 2897097 h 6470468"/>
                    <a:gd name="connsiteX72" fmla="*/ 2508069 w 4458789"/>
                    <a:gd name="connsiteY72" fmla="*/ 2717074 h 6470468"/>
                    <a:gd name="connsiteX73" fmla="*/ 2638698 w 4458789"/>
                    <a:gd name="connsiteY73" fmla="*/ 2577737 h 6470468"/>
                    <a:gd name="connsiteX74" fmla="*/ 2978332 w 4458789"/>
                    <a:gd name="connsiteY74" fmla="*/ 2333897 h 6470468"/>
                    <a:gd name="connsiteX75" fmla="*/ 2987040 w 4458789"/>
                    <a:gd name="connsiteY75" fmla="*/ 2159725 h 6470468"/>
                    <a:gd name="connsiteX76" fmla="*/ 3344092 w 4458789"/>
                    <a:gd name="connsiteY76" fmla="*/ 1672045 h 6470468"/>
                    <a:gd name="connsiteX77" fmla="*/ 3544389 w 4458789"/>
                    <a:gd name="connsiteY77" fmla="*/ 1863634 h 6470468"/>
                    <a:gd name="connsiteX78" fmla="*/ 3962400 w 4458789"/>
                    <a:gd name="connsiteY78" fmla="*/ 1419497 h 6470468"/>
                    <a:gd name="connsiteX79" fmla="*/ 4458789 w 4458789"/>
                    <a:gd name="connsiteY79" fmla="*/ 374468 h 6470468"/>
                    <a:gd name="connsiteX80" fmla="*/ 4415246 w 4458789"/>
                    <a:gd name="connsiteY80" fmla="*/ 0 h 6470468"/>
                    <a:gd name="connsiteX81" fmla="*/ 17418 w 4458789"/>
                    <a:gd name="connsiteY81" fmla="*/ 17417 h 6470468"/>
                    <a:gd name="connsiteX82" fmla="*/ 0 w 4458789"/>
                    <a:gd name="connsiteY82"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679269 w 4458789"/>
                    <a:gd name="connsiteY32" fmla="*/ 2804160 h 6470468"/>
                    <a:gd name="connsiteX33" fmla="*/ 788172 w 4458789"/>
                    <a:gd name="connsiteY33" fmla="*/ 2711359 h 6470468"/>
                    <a:gd name="connsiteX34" fmla="*/ 892947 w 4458789"/>
                    <a:gd name="connsiteY34" fmla="*/ 2798672 h 6470468"/>
                    <a:gd name="connsiteX35" fmla="*/ 911997 w 4458789"/>
                    <a:gd name="connsiteY35" fmla="*/ 2747872 h 6470468"/>
                    <a:gd name="connsiteX36" fmla="*/ 937351 w 4458789"/>
                    <a:gd name="connsiteY36" fmla="*/ 2730546 h 6470468"/>
                    <a:gd name="connsiteX37" fmla="*/ 1008834 w 4458789"/>
                    <a:gd name="connsiteY37" fmla="*/ 2698659 h 6470468"/>
                    <a:gd name="connsiteX38" fmla="*/ 1085034 w 4458789"/>
                    <a:gd name="connsiteY38" fmla="*/ 2592297 h 6470468"/>
                    <a:gd name="connsiteX39" fmla="*/ 1174841 w 4458789"/>
                    <a:gd name="connsiteY39" fmla="*/ 2532652 h 6470468"/>
                    <a:gd name="connsiteX40" fmla="*/ 1256484 w 4458789"/>
                    <a:gd name="connsiteY40" fmla="*/ 2501809 h 6470468"/>
                    <a:gd name="connsiteX41" fmla="*/ 1404122 w 4458789"/>
                    <a:gd name="connsiteY41" fmla="*/ 2358934 h 6470468"/>
                    <a:gd name="connsiteX42" fmla="*/ 1518512 w 4458789"/>
                    <a:gd name="connsiteY42" fmla="*/ 2368913 h 6470468"/>
                    <a:gd name="connsiteX43" fmla="*/ 1584598 w 4458789"/>
                    <a:gd name="connsiteY43" fmla="*/ 2464298 h 6470468"/>
                    <a:gd name="connsiteX44" fmla="*/ 1431109 w 4458789"/>
                    <a:gd name="connsiteY44" fmla="*/ 2627222 h 6470468"/>
                    <a:gd name="connsiteX45" fmla="*/ 1393372 w 4458789"/>
                    <a:gd name="connsiteY45" fmla="*/ 2647405 h 6470468"/>
                    <a:gd name="connsiteX46" fmla="*/ 1404983 w 4458789"/>
                    <a:gd name="connsiteY46" fmla="*/ 2708456 h 6470468"/>
                    <a:gd name="connsiteX47" fmla="*/ 1454922 w 4458789"/>
                    <a:gd name="connsiteY47" fmla="*/ 2736759 h 6470468"/>
                    <a:gd name="connsiteX48" fmla="*/ 1448572 w 4458789"/>
                    <a:gd name="connsiteY48" fmla="*/ 2774859 h 6470468"/>
                    <a:gd name="connsiteX49" fmla="*/ 1357675 w 4458789"/>
                    <a:gd name="connsiteY49" fmla="*/ 2829515 h 6470468"/>
                    <a:gd name="connsiteX50" fmla="*/ 1394597 w 4458789"/>
                    <a:gd name="connsiteY50" fmla="*/ 2863759 h 6470468"/>
                    <a:gd name="connsiteX51" fmla="*/ 1550172 w 4458789"/>
                    <a:gd name="connsiteY51" fmla="*/ 2790734 h 6470468"/>
                    <a:gd name="connsiteX52" fmla="*/ 1651772 w 4458789"/>
                    <a:gd name="connsiteY52" fmla="*/ 2703422 h 6470468"/>
                    <a:gd name="connsiteX53" fmla="*/ 1810522 w 4458789"/>
                    <a:gd name="connsiteY53" fmla="*/ 2636747 h 6470468"/>
                    <a:gd name="connsiteX54" fmla="*/ 1908947 w 4458789"/>
                    <a:gd name="connsiteY54" fmla="*/ 2627222 h 6470468"/>
                    <a:gd name="connsiteX55" fmla="*/ 1952218 w 4458789"/>
                    <a:gd name="connsiteY55" fmla="*/ 2602275 h 6470468"/>
                    <a:gd name="connsiteX56" fmla="*/ 2020072 w 4458789"/>
                    <a:gd name="connsiteY56" fmla="*/ 2662147 h 6470468"/>
                    <a:gd name="connsiteX57" fmla="*/ 2089922 w 4458789"/>
                    <a:gd name="connsiteY57" fmla="*/ 2678022 h 6470468"/>
                    <a:gd name="connsiteX58" fmla="*/ 2164579 w 4458789"/>
                    <a:gd name="connsiteY58" fmla="*/ 2690902 h 6470468"/>
                    <a:gd name="connsiteX59" fmla="*/ 2115322 w 4458789"/>
                    <a:gd name="connsiteY59" fmla="*/ 2820897 h 6470468"/>
                    <a:gd name="connsiteX60" fmla="*/ 2011680 w 4458789"/>
                    <a:gd name="connsiteY60" fmla="*/ 2934788 h 6470468"/>
                    <a:gd name="connsiteX61" fmla="*/ 2194560 w 4458789"/>
                    <a:gd name="connsiteY61" fmla="*/ 3082834 h 6470468"/>
                    <a:gd name="connsiteX62" fmla="*/ 2394858 w 4458789"/>
                    <a:gd name="connsiteY62" fmla="*/ 3117668 h 6470468"/>
                    <a:gd name="connsiteX63" fmla="*/ 2377440 w 4458789"/>
                    <a:gd name="connsiteY63" fmla="*/ 3335383 h 6470468"/>
                    <a:gd name="connsiteX64" fmla="*/ 2377440 w 4458789"/>
                    <a:gd name="connsiteY64" fmla="*/ 3335383 h 6470468"/>
                    <a:gd name="connsiteX65" fmla="*/ 2333898 w 4458789"/>
                    <a:gd name="connsiteY65" fmla="*/ 3640183 h 6470468"/>
                    <a:gd name="connsiteX66" fmla="*/ 2290355 w 4458789"/>
                    <a:gd name="connsiteY66" fmla="*/ 3875314 h 6470468"/>
                    <a:gd name="connsiteX67" fmla="*/ 2595155 w 4458789"/>
                    <a:gd name="connsiteY67" fmla="*/ 3857897 h 6470468"/>
                    <a:gd name="connsiteX68" fmla="*/ 2891246 w 4458789"/>
                    <a:gd name="connsiteY68" fmla="*/ 3744685 h 6470468"/>
                    <a:gd name="connsiteX69" fmla="*/ 2891155 w 4458789"/>
                    <a:gd name="connsiteY69" fmla="*/ 3215186 h 6470468"/>
                    <a:gd name="connsiteX70" fmla="*/ 2772547 w 4458789"/>
                    <a:gd name="connsiteY70" fmla="*/ 3039972 h 6470468"/>
                    <a:gd name="connsiteX71" fmla="*/ 2704284 w 4458789"/>
                    <a:gd name="connsiteY71" fmla="*/ 2897097 h 6470468"/>
                    <a:gd name="connsiteX72" fmla="*/ 2508069 w 4458789"/>
                    <a:gd name="connsiteY72" fmla="*/ 2717074 h 6470468"/>
                    <a:gd name="connsiteX73" fmla="*/ 2638698 w 4458789"/>
                    <a:gd name="connsiteY73" fmla="*/ 2577737 h 6470468"/>
                    <a:gd name="connsiteX74" fmla="*/ 2978332 w 4458789"/>
                    <a:gd name="connsiteY74" fmla="*/ 2333897 h 6470468"/>
                    <a:gd name="connsiteX75" fmla="*/ 2987040 w 4458789"/>
                    <a:gd name="connsiteY75" fmla="*/ 2159725 h 6470468"/>
                    <a:gd name="connsiteX76" fmla="*/ 3344092 w 4458789"/>
                    <a:gd name="connsiteY76" fmla="*/ 1672045 h 6470468"/>
                    <a:gd name="connsiteX77" fmla="*/ 3544389 w 4458789"/>
                    <a:gd name="connsiteY77" fmla="*/ 1863634 h 6470468"/>
                    <a:gd name="connsiteX78" fmla="*/ 3962400 w 4458789"/>
                    <a:gd name="connsiteY78" fmla="*/ 1419497 h 6470468"/>
                    <a:gd name="connsiteX79" fmla="*/ 4458789 w 4458789"/>
                    <a:gd name="connsiteY79" fmla="*/ 374468 h 6470468"/>
                    <a:gd name="connsiteX80" fmla="*/ 4415246 w 4458789"/>
                    <a:gd name="connsiteY80" fmla="*/ 0 h 6470468"/>
                    <a:gd name="connsiteX81" fmla="*/ 17418 w 4458789"/>
                    <a:gd name="connsiteY81" fmla="*/ 17417 h 6470468"/>
                    <a:gd name="connsiteX82" fmla="*/ 0 w 4458789"/>
                    <a:gd name="connsiteY82"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679269 w 4458789"/>
                    <a:gd name="connsiteY32" fmla="*/ 2804160 h 6470468"/>
                    <a:gd name="connsiteX33" fmla="*/ 788172 w 4458789"/>
                    <a:gd name="connsiteY33" fmla="*/ 2711359 h 6470468"/>
                    <a:gd name="connsiteX34" fmla="*/ 865959 w 4458789"/>
                    <a:gd name="connsiteY34" fmla="*/ 2771684 h 6470468"/>
                    <a:gd name="connsiteX35" fmla="*/ 892947 w 4458789"/>
                    <a:gd name="connsiteY35" fmla="*/ 2798672 h 6470468"/>
                    <a:gd name="connsiteX36" fmla="*/ 911997 w 4458789"/>
                    <a:gd name="connsiteY36" fmla="*/ 2747872 h 6470468"/>
                    <a:gd name="connsiteX37" fmla="*/ 937351 w 4458789"/>
                    <a:gd name="connsiteY37" fmla="*/ 2730546 h 6470468"/>
                    <a:gd name="connsiteX38" fmla="*/ 1008834 w 4458789"/>
                    <a:gd name="connsiteY38" fmla="*/ 2698659 h 6470468"/>
                    <a:gd name="connsiteX39" fmla="*/ 1085034 w 4458789"/>
                    <a:gd name="connsiteY39" fmla="*/ 2592297 h 6470468"/>
                    <a:gd name="connsiteX40" fmla="*/ 1174841 w 4458789"/>
                    <a:gd name="connsiteY40" fmla="*/ 2532652 h 6470468"/>
                    <a:gd name="connsiteX41" fmla="*/ 1256484 w 4458789"/>
                    <a:gd name="connsiteY41" fmla="*/ 2501809 h 6470468"/>
                    <a:gd name="connsiteX42" fmla="*/ 1404122 w 4458789"/>
                    <a:gd name="connsiteY42" fmla="*/ 2358934 h 6470468"/>
                    <a:gd name="connsiteX43" fmla="*/ 1518512 w 4458789"/>
                    <a:gd name="connsiteY43" fmla="*/ 2368913 h 6470468"/>
                    <a:gd name="connsiteX44" fmla="*/ 1584598 w 4458789"/>
                    <a:gd name="connsiteY44" fmla="*/ 2464298 h 6470468"/>
                    <a:gd name="connsiteX45" fmla="*/ 1431109 w 4458789"/>
                    <a:gd name="connsiteY45" fmla="*/ 2627222 h 6470468"/>
                    <a:gd name="connsiteX46" fmla="*/ 1393372 w 4458789"/>
                    <a:gd name="connsiteY46" fmla="*/ 2647405 h 6470468"/>
                    <a:gd name="connsiteX47" fmla="*/ 1404983 w 4458789"/>
                    <a:gd name="connsiteY47" fmla="*/ 2708456 h 6470468"/>
                    <a:gd name="connsiteX48" fmla="*/ 1454922 w 4458789"/>
                    <a:gd name="connsiteY48" fmla="*/ 2736759 h 6470468"/>
                    <a:gd name="connsiteX49" fmla="*/ 1448572 w 4458789"/>
                    <a:gd name="connsiteY49" fmla="*/ 2774859 h 6470468"/>
                    <a:gd name="connsiteX50" fmla="*/ 1357675 w 4458789"/>
                    <a:gd name="connsiteY50" fmla="*/ 2829515 h 6470468"/>
                    <a:gd name="connsiteX51" fmla="*/ 1394597 w 4458789"/>
                    <a:gd name="connsiteY51" fmla="*/ 2863759 h 6470468"/>
                    <a:gd name="connsiteX52" fmla="*/ 1550172 w 4458789"/>
                    <a:gd name="connsiteY52" fmla="*/ 2790734 h 6470468"/>
                    <a:gd name="connsiteX53" fmla="*/ 1651772 w 4458789"/>
                    <a:gd name="connsiteY53" fmla="*/ 2703422 h 6470468"/>
                    <a:gd name="connsiteX54" fmla="*/ 1810522 w 4458789"/>
                    <a:gd name="connsiteY54" fmla="*/ 2636747 h 6470468"/>
                    <a:gd name="connsiteX55" fmla="*/ 1908947 w 4458789"/>
                    <a:gd name="connsiteY55" fmla="*/ 2627222 h 6470468"/>
                    <a:gd name="connsiteX56" fmla="*/ 1952218 w 4458789"/>
                    <a:gd name="connsiteY56" fmla="*/ 2602275 h 6470468"/>
                    <a:gd name="connsiteX57" fmla="*/ 2020072 w 4458789"/>
                    <a:gd name="connsiteY57" fmla="*/ 2662147 h 6470468"/>
                    <a:gd name="connsiteX58" fmla="*/ 2089922 w 4458789"/>
                    <a:gd name="connsiteY58" fmla="*/ 2678022 h 6470468"/>
                    <a:gd name="connsiteX59" fmla="*/ 2164579 w 4458789"/>
                    <a:gd name="connsiteY59" fmla="*/ 2690902 h 6470468"/>
                    <a:gd name="connsiteX60" fmla="*/ 2115322 w 4458789"/>
                    <a:gd name="connsiteY60" fmla="*/ 2820897 h 6470468"/>
                    <a:gd name="connsiteX61" fmla="*/ 2011680 w 4458789"/>
                    <a:gd name="connsiteY61" fmla="*/ 2934788 h 6470468"/>
                    <a:gd name="connsiteX62" fmla="*/ 2194560 w 4458789"/>
                    <a:gd name="connsiteY62" fmla="*/ 3082834 h 6470468"/>
                    <a:gd name="connsiteX63" fmla="*/ 2394858 w 4458789"/>
                    <a:gd name="connsiteY63" fmla="*/ 3117668 h 6470468"/>
                    <a:gd name="connsiteX64" fmla="*/ 2377440 w 4458789"/>
                    <a:gd name="connsiteY64" fmla="*/ 3335383 h 6470468"/>
                    <a:gd name="connsiteX65" fmla="*/ 2377440 w 4458789"/>
                    <a:gd name="connsiteY65" fmla="*/ 3335383 h 6470468"/>
                    <a:gd name="connsiteX66" fmla="*/ 2333898 w 4458789"/>
                    <a:gd name="connsiteY66" fmla="*/ 3640183 h 6470468"/>
                    <a:gd name="connsiteX67" fmla="*/ 2290355 w 4458789"/>
                    <a:gd name="connsiteY67" fmla="*/ 3875314 h 6470468"/>
                    <a:gd name="connsiteX68" fmla="*/ 2595155 w 4458789"/>
                    <a:gd name="connsiteY68" fmla="*/ 3857897 h 6470468"/>
                    <a:gd name="connsiteX69" fmla="*/ 2891246 w 4458789"/>
                    <a:gd name="connsiteY69" fmla="*/ 3744685 h 6470468"/>
                    <a:gd name="connsiteX70" fmla="*/ 2891155 w 4458789"/>
                    <a:gd name="connsiteY70" fmla="*/ 3215186 h 6470468"/>
                    <a:gd name="connsiteX71" fmla="*/ 2772547 w 4458789"/>
                    <a:gd name="connsiteY71" fmla="*/ 3039972 h 6470468"/>
                    <a:gd name="connsiteX72" fmla="*/ 2704284 w 4458789"/>
                    <a:gd name="connsiteY72" fmla="*/ 2897097 h 6470468"/>
                    <a:gd name="connsiteX73" fmla="*/ 2508069 w 4458789"/>
                    <a:gd name="connsiteY73" fmla="*/ 2717074 h 6470468"/>
                    <a:gd name="connsiteX74" fmla="*/ 2638698 w 4458789"/>
                    <a:gd name="connsiteY74" fmla="*/ 2577737 h 6470468"/>
                    <a:gd name="connsiteX75" fmla="*/ 2978332 w 4458789"/>
                    <a:gd name="connsiteY75" fmla="*/ 2333897 h 6470468"/>
                    <a:gd name="connsiteX76" fmla="*/ 2987040 w 4458789"/>
                    <a:gd name="connsiteY76" fmla="*/ 2159725 h 6470468"/>
                    <a:gd name="connsiteX77" fmla="*/ 3344092 w 4458789"/>
                    <a:gd name="connsiteY77" fmla="*/ 1672045 h 6470468"/>
                    <a:gd name="connsiteX78" fmla="*/ 3544389 w 4458789"/>
                    <a:gd name="connsiteY78" fmla="*/ 1863634 h 6470468"/>
                    <a:gd name="connsiteX79" fmla="*/ 3962400 w 4458789"/>
                    <a:gd name="connsiteY79" fmla="*/ 1419497 h 6470468"/>
                    <a:gd name="connsiteX80" fmla="*/ 4458789 w 4458789"/>
                    <a:gd name="connsiteY80" fmla="*/ 374468 h 6470468"/>
                    <a:gd name="connsiteX81" fmla="*/ 4415246 w 4458789"/>
                    <a:gd name="connsiteY81" fmla="*/ 0 h 6470468"/>
                    <a:gd name="connsiteX82" fmla="*/ 17418 w 4458789"/>
                    <a:gd name="connsiteY82" fmla="*/ 17417 h 6470468"/>
                    <a:gd name="connsiteX83" fmla="*/ 0 w 4458789"/>
                    <a:gd name="connsiteY83"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722132 w 4458789"/>
                    <a:gd name="connsiteY32" fmla="*/ 2794635 h 6470468"/>
                    <a:gd name="connsiteX33" fmla="*/ 788172 w 4458789"/>
                    <a:gd name="connsiteY33" fmla="*/ 2711359 h 6470468"/>
                    <a:gd name="connsiteX34" fmla="*/ 865959 w 4458789"/>
                    <a:gd name="connsiteY34" fmla="*/ 2771684 h 6470468"/>
                    <a:gd name="connsiteX35" fmla="*/ 892947 w 4458789"/>
                    <a:gd name="connsiteY35" fmla="*/ 2798672 h 6470468"/>
                    <a:gd name="connsiteX36" fmla="*/ 911997 w 4458789"/>
                    <a:gd name="connsiteY36" fmla="*/ 2747872 h 6470468"/>
                    <a:gd name="connsiteX37" fmla="*/ 937351 w 4458789"/>
                    <a:gd name="connsiteY37" fmla="*/ 2730546 h 6470468"/>
                    <a:gd name="connsiteX38" fmla="*/ 1008834 w 4458789"/>
                    <a:gd name="connsiteY38" fmla="*/ 2698659 h 6470468"/>
                    <a:gd name="connsiteX39" fmla="*/ 1085034 w 4458789"/>
                    <a:gd name="connsiteY39" fmla="*/ 2592297 h 6470468"/>
                    <a:gd name="connsiteX40" fmla="*/ 1174841 w 4458789"/>
                    <a:gd name="connsiteY40" fmla="*/ 2532652 h 6470468"/>
                    <a:gd name="connsiteX41" fmla="*/ 1256484 w 4458789"/>
                    <a:gd name="connsiteY41" fmla="*/ 2501809 h 6470468"/>
                    <a:gd name="connsiteX42" fmla="*/ 1404122 w 4458789"/>
                    <a:gd name="connsiteY42" fmla="*/ 2358934 h 6470468"/>
                    <a:gd name="connsiteX43" fmla="*/ 1518512 w 4458789"/>
                    <a:gd name="connsiteY43" fmla="*/ 2368913 h 6470468"/>
                    <a:gd name="connsiteX44" fmla="*/ 1584598 w 4458789"/>
                    <a:gd name="connsiteY44" fmla="*/ 2464298 h 6470468"/>
                    <a:gd name="connsiteX45" fmla="*/ 1431109 w 4458789"/>
                    <a:gd name="connsiteY45" fmla="*/ 2627222 h 6470468"/>
                    <a:gd name="connsiteX46" fmla="*/ 1393372 w 4458789"/>
                    <a:gd name="connsiteY46" fmla="*/ 2647405 h 6470468"/>
                    <a:gd name="connsiteX47" fmla="*/ 1404983 w 4458789"/>
                    <a:gd name="connsiteY47" fmla="*/ 2708456 h 6470468"/>
                    <a:gd name="connsiteX48" fmla="*/ 1454922 w 4458789"/>
                    <a:gd name="connsiteY48" fmla="*/ 2736759 h 6470468"/>
                    <a:gd name="connsiteX49" fmla="*/ 1448572 w 4458789"/>
                    <a:gd name="connsiteY49" fmla="*/ 2774859 h 6470468"/>
                    <a:gd name="connsiteX50" fmla="*/ 1357675 w 4458789"/>
                    <a:gd name="connsiteY50" fmla="*/ 2829515 h 6470468"/>
                    <a:gd name="connsiteX51" fmla="*/ 1394597 w 4458789"/>
                    <a:gd name="connsiteY51" fmla="*/ 2863759 h 6470468"/>
                    <a:gd name="connsiteX52" fmla="*/ 1550172 w 4458789"/>
                    <a:gd name="connsiteY52" fmla="*/ 2790734 h 6470468"/>
                    <a:gd name="connsiteX53" fmla="*/ 1651772 w 4458789"/>
                    <a:gd name="connsiteY53" fmla="*/ 2703422 h 6470468"/>
                    <a:gd name="connsiteX54" fmla="*/ 1810522 w 4458789"/>
                    <a:gd name="connsiteY54" fmla="*/ 2636747 h 6470468"/>
                    <a:gd name="connsiteX55" fmla="*/ 1908947 w 4458789"/>
                    <a:gd name="connsiteY55" fmla="*/ 2627222 h 6470468"/>
                    <a:gd name="connsiteX56" fmla="*/ 1952218 w 4458789"/>
                    <a:gd name="connsiteY56" fmla="*/ 2602275 h 6470468"/>
                    <a:gd name="connsiteX57" fmla="*/ 2020072 w 4458789"/>
                    <a:gd name="connsiteY57" fmla="*/ 2662147 h 6470468"/>
                    <a:gd name="connsiteX58" fmla="*/ 2089922 w 4458789"/>
                    <a:gd name="connsiteY58" fmla="*/ 2678022 h 6470468"/>
                    <a:gd name="connsiteX59" fmla="*/ 2164579 w 4458789"/>
                    <a:gd name="connsiteY59" fmla="*/ 2690902 h 6470468"/>
                    <a:gd name="connsiteX60" fmla="*/ 2115322 w 4458789"/>
                    <a:gd name="connsiteY60" fmla="*/ 2820897 h 6470468"/>
                    <a:gd name="connsiteX61" fmla="*/ 2011680 w 4458789"/>
                    <a:gd name="connsiteY61" fmla="*/ 2934788 h 6470468"/>
                    <a:gd name="connsiteX62" fmla="*/ 2194560 w 4458789"/>
                    <a:gd name="connsiteY62" fmla="*/ 3082834 h 6470468"/>
                    <a:gd name="connsiteX63" fmla="*/ 2394858 w 4458789"/>
                    <a:gd name="connsiteY63" fmla="*/ 3117668 h 6470468"/>
                    <a:gd name="connsiteX64" fmla="*/ 2377440 w 4458789"/>
                    <a:gd name="connsiteY64" fmla="*/ 3335383 h 6470468"/>
                    <a:gd name="connsiteX65" fmla="*/ 2377440 w 4458789"/>
                    <a:gd name="connsiteY65" fmla="*/ 3335383 h 6470468"/>
                    <a:gd name="connsiteX66" fmla="*/ 2333898 w 4458789"/>
                    <a:gd name="connsiteY66" fmla="*/ 3640183 h 6470468"/>
                    <a:gd name="connsiteX67" fmla="*/ 2290355 w 4458789"/>
                    <a:gd name="connsiteY67" fmla="*/ 3875314 h 6470468"/>
                    <a:gd name="connsiteX68" fmla="*/ 2595155 w 4458789"/>
                    <a:gd name="connsiteY68" fmla="*/ 3857897 h 6470468"/>
                    <a:gd name="connsiteX69" fmla="*/ 2891246 w 4458789"/>
                    <a:gd name="connsiteY69" fmla="*/ 3744685 h 6470468"/>
                    <a:gd name="connsiteX70" fmla="*/ 2891155 w 4458789"/>
                    <a:gd name="connsiteY70" fmla="*/ 3215186 h 6470468"/>
                    <a:gd name="connsiteX71" fmla="*/ 2772547 w 4458789"/>
                    <a:gd name="connsiteY71" fmla="*/ 3039972 h 6470468"/>
                    <a:gd name="connsiteX72" fmla="*/ 2704284 w 4458789"/>
                    <a:gd name="connsiteY72" fmla="*/ 2897097 h 6470468"/>
                    <a:gd name="connsiteX73" fmla="*/ 2508069 w 4458789"/>
                    <a:gd name="connsiteY73" fmla="*/ 2717074 h 6470468"/>
                    <a:gd name="connsiteX74" fmla="*/ 2638698 w 4458789"/>
                    <a:gd name="connsiteY74" fmla="*/ 2577737 h 6470468"/>
                    <a:gd name="connsiteX75" fmla="*/ 2978332 w 4458789"/>
                    <a:gd name="connsiteY75" fmla="*/ 2333897 h 6470468"/>
                    <a:gd name="connsiteX76" fmla="*/ 2987040 w 4458789"/>
                    <a:gd name="connsiteY76" fmla="*/ 2159725 h 6470468"/>
                    <a:gd name="connsiteX77" fmla="*/ 3344092 w 4458789"/>
                    <a:gd name="connsiteY77" fmla="*/ 1672045 h 6470468"/>
                    <a:gd name="connsiteX78" fmla="*/ 3544389 w 4458789"/>
                    <a:gd name="connsiteY78" fmla="*/ 1863634 h 6470468"/>
                    <a:gd name="connsiteX79" fmla="*/ 3962400 w 4458789"/>
                    <a:gd name="connsiteY79" fmla="*/ 1419497 h 6470468"/>
                    <a:gd name="connsiteX80" fmla="*/ 4458789 w 4458789"/>
                    <a:gd name="connsiteY80" fmla="*/ 374468 h 6470468"/>
                    <a:gd name="connsiteX81" fmla="*/ 4415246 w 4458789"/>
                    <a:gd name="connsiteY81" fmla="*/ 0 h 6470468"/>
                    <a:gd name="connsiteX82" fmla="*/ 17418 w 4458789"/>
                    <a:gd name="connsiteY82" fmla="*/ 17417 h 6470468"/>
                    <a:gd name="connsiteX83" fmla="*/ 0 w 4458789"/>
                    <a:gd name="connsiteY83"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722132 w 4458789"/>
                    <a:gd name="connsiteY32" fmla="*/ 2794635 h 6470468"/>
                    <a:gd name="connsiteX33" fmla="*/ 748484 w 4458789"/>
                    <a:gd name="connsiteY33" fmla="*/ 2738347 h 6470468"/>
                    <a:gd name="connsiteX34" fmla="*/ 788172 w 4458789"/>
                    <a:gd name="connsiteY34" fmla="*/ 2711359 h 6470468"/>
                    <a:gd name="connsiteX35" fmla="*/ 865959 w 4458789"/>
                    <a:gd name="connsiteY35" fmla="*/ 2771684 h 6470468"/>
                    <a:gd name="connsiteX36" fmla="*/ 892947 w 4458789"/>
                    <a:gd name="connsiteY36" fmla="*/ 2798672 h 6470468"/>
                    <a:gd name="connsiteX37" fmla="*/ 911997 w 4458789"/>
                    <a:gd name="connsiteY37" fmla="*/ 2747872 h 6470468"/>
                    <a:gd name="connsiteX38" fmla="*/ 937351 w 4458789"/>
                    <a:gd name="connsiteY38" fmla="*/ 2730546 h 6470468"/>
                    <a:gd name="connsiteX39" fmla="*/ 1008834 w 4458789"/>
                    <a:gd name="connsiteY39" fmla="*/ 2698659 h 6470468"/>
                    <a:gd name="connsiteX40" fmla="*/ 1085034 w 4458789"/>
                    <a:gd name="connsiteY40" fmla="*/ 2592297 h 6470468"/>
                    <a:gd name="connsiteX41" fmla="*/ 1174841 w 4458789"/>
                    <a:gd name="connsiteY41" fmla="*/ 2532652 h 6470468"/>
                    <a:gd name="connsiteX42" fmla="*/ 1256484 w 4458789"/>
                    <a:gd name="connsiteY42" fmla="*/ 2501809 h 6470468"/>
                    <a:gd name="connsiteX43" fmla="*/ 1404122 w 4458789"/>
                    <a:gd name="connsiteY43" fmla="*/ 2358934 h 6470468"/>
                    <a:gd name="connsiteX44" fmla="*/ 1518512 w 4458789"/>
                    <a:gd name="connsiteY44" fmla="*/ 2368913 h 6470468"/>
                    <a:gd name="connsiteX45" fmla="*/ 1584598 w 4458789"/>
                    <a:gd name="connsiteY45" fmla="*/ 2464298 h 6470468"/>
                    <a:gd name="connsiteX46" fmla="*/ 1431109 w 4458789"/>
                    <a:gd name="connsiteY46" fmla="*/ 2627222 h 6470468"/>
                    <a:gd name="connsiteX47" fmla="*/ 1393372 w 4458789"/>
                    <a:gd name="connsiteY47" fmla="*/ 2647405 h 6470468"/>
                    <a:gd name="connsiteX48" fmla="*/ 1404983 w 4458789"/>
                    <a:gd name="connsiteY48" fmla="*/ 2708456 h 6470468"/>
                    <a:gd name="connsiteX49" fmla="*/ 1454922 w 4458789"/>
                    <a:gd name="connsiteY49" fmla="*/ 2736759 h 6470468"/>
                    <a:gd name="connsiteX50" fmla="*/ 1448572 w 4458789"/>
                    <a:gd name="connsiteY50" fmla="*/ 2774859 h 6470468"/>
                    <a:gd name="connsiteX51" fmla="*/ 1357675 w 4458789"/>
                    <a:gd name="connsiteY51" fmla="*/ 2829515 h 6470468"/>
                    <a:gd name="connsiteX52" fmla="*/ 1394597 w 4458789"/>
                    <a:gd name="connsiteY52" fmla="*/ 2863759 h 6470468"/>
                    <a:gd name="connsiteX53" fmla="*/ 1550172 w 4458789"/>
                    <a:gd name="connsiteY53" fmla="*/ 2790734 h 6470468"/>
                    <a:gd name="connsiteX54" fmla="*/ 1651772 w 4458789"/>
                    <a:gd name="connsiteY54" fmla="*/ 2703422 h 6470468"/>
                    <a:gd name="connsiteX55" fmla="*/ 1810522 w 4458789"/>
                    <a:gd name="connsiteY55" fmla="*/ 2636747 h 6470468"/>
                    <a:gd name="connsiteX56" fmla="*/ 1908947 w 4458789"/>
                    <a:gd name="connsiteY56" fmla="*/ 2627222 h 6470468"/>
                    <a:gd name="connsiteX57" fmla="*/ 1952218 w 4458789"/>
                    <a:gd name="connsiteY57" fmla="*/ 2602275 h 6470468"/>
                    <a:gd name="connsiteX58" fmla="*/ 2020072 w 4458789"/>
                    <a:gd name="connsiteY58" fmla="*/ 2662147 h 6470468"/>
                    <a:gd name="connsiteX59" fmla="*/ 2089922 w 4458789"/>
                    <a:gd name="connsiteY59" fmla="*/ 2678022 h 6470468"/>
                    <a:gd name="connsiteX60" fmla="*/ 2164579 w 4458789"/>
                    <a:gd name="connsiteY60" fmla="*/ 2690902 h 6470468"/>
                    <a:gd name="connsiteX61" fmla="*/ 2115322 w 4458789"/>
                    <a:gd name="connsiteY61" fmla="*/ 2820897 h 6470468"/>
                    <a:gd name="connsiteX62" fmla="*/ 2011680 w 4458789"/>
                    <a:gd name="connsiteY62" fmla="*/ 2934788 h 6470468"/>
                    <a:gd name="connsiteX63" fmla="*/ 2194560 w 4458789"/>
                    <a:gd name="connsiteY63" fmla="*/ 3082834 h 6470468"/>
                    <a:gd name="connsiteX64" fmla="*/ 2394858 w 4458789"/>
                    <a:gd name="connsiteY64" fmla="*/ 3117668 h 6470468"/>
                    <a:gd name="connsiteX65" fmla="*/ 2377440 w 4458789"/>
                    <a:gd name="connsiteY65" fmla="*/ 3335383 h 6470468"/>
                    <a:gd name="connsiteX66" fmla="*/ 2377440 w 4458789"/>
                    <a:gd name="connsiteY66" fmla="*/ 3335383 h 6470468"/>
                    <a:gd name="connsiteX67" fmla="*/ 2333898 w 4458789"/>
                    <a:gd name="connsiteY67" fmla="*/ 3640183 h 6470468"/>
                    <a:gd name="connsiteX68" fmla="*/ 2290355 w 4458789"/>
                    <a:gd name="connsiteY68" fmla="*/ 3875314 h 6470468"/>
                    <a:gd name="connsiteX69" fmla="*/ 2595155 w 4458789"/>
                    <a:gd name="connsiteY69" fmla="*/ 3857897 h 6470468"/>
                    <a:gd name="connsiteX70" fmla="*/ 2891246 w 4458789"/>
                    <a:gd name="connsiteY70" fmla="*/ 3744685 h 6470468"/>
                    <a:gd name="connsiteX71" fmla="*/ 2891155 w 4458789"/>
                    <a:gd name="connsiteY71" fmla="*/ 3215186 h 6470468"/>
                    <a:gd name="connsiteX72" fmla="*/ 2772547 w 4458789"/>
                    <a:gd name="connsiteY72" fmla="*/ 3039972 h 6470468"/>
                    <a:gd name="connsiteX73" fmla="*/ 2704284 w 4458789"/>
                    <a:gd name="connsiteY73" fmla="*/ 2897097 h 6470468"/>
                    <a:gd name="connsiteX74" fmla="*/ 2508069 w 4458789"/>
                    <a:gd name="connsiteY74" fmla="*/ 2717074 h 6470468"/>
                    <a:gd name="connsiteX75" fmla="*/ 2638698 w 4458789"/>
                    <a:gd name="connsiteY75" fmla="*/ 2577737 h 6470468"/>
                    <a:gd name="connsiteX76" fmla="*/ 2978332 w 4458789"/>
                    <a:gd name="connsiteY76" fmla="*/ 2333897 h 6470468"/>
                    <a:gd name="connsiteX77" fmla="*/ 2987040 w 4458789"/>
                    <a:gd name="connsiteY77" fmla="*/ 2159725 h 6470468"/>
                    <a:gd name="connsiteX78" fmla="*/ 3344092 w 4458789"/>
                    <a:gd name="connsiteY78" fmla="*/ 1672045 h 6470468"/>
                    <a:gd name="connsiteX79" fmla="*/ 3544389 w 4458789"/>
                    <a:gd name="connsiteY79" fmla="*/ 1863634 h 6470468"/>
                    <a:gd name="connsiteX80" fmla="*/ 3962400 w 4458789"/>
                    <a:gd name="connsiteY80" fmla="*/ 1419497 h 6470468"/>
                    <a:gd name="connsiteX81" fmla="*/ 4458789 w 4458789"/>
                    <a:gd name="connsiteY81" fmla="*/ 374468 h 6470468"/>
                    <a:gd name="connsiteX82" fmla="*/ 4415246 w 4458789"/>
                    <a:gd name="connsiteY82" fmla="*/ 0 h 6470468"/>
                    <a:gd name="connsiteX83" fmla="*/ 17418 w 4458789"/>
                    <a:gd name="connsiteY83" fmla="*/ 17417 h 6470468"/>
                    <a:gd name="connsiteX84" fmla="*/ 0 w 4458789"/>
                    <a:gd name="connsiteY84"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708797 w 4458789"/>
                    <a:gd name="connsiteY32" fmla="*/ 2852647 h 6470468"/>
                    <a:gd name="connsiteX33" fmla="*/ 722132 w 4458789"/>
                    <a:gd name="connsiteY33" fmla="*/ 2794635 h 6470468"/>
                    <a:gd name="connsiteX34" fmla="*/ 748484 w 4458789"/>
                    <a:gd name="connsiteY34" fmla="*/ 2738347 h 6470468"/>
                    <a:gd name="connsiteX35" fmla="*/ 788172 w 4458789"/>
                    <a:gd name="connsiteY35" fmla="*/ 2711359 h 6470468"/>
                    <a:gd name="connsiteX36" fmla="*/ 865959 w 4458789"/>
                    <a:gd name="connsiteY36" fmla="*/ 2771684 h 6470468"/>
                    <a:gd name="connsiteX37" fmla="*/ 892947 w 4458789"/>
                    <a:gd name="connsiteY37" fmla="*/ 2798672 h 6470468"/>
                    <a:gd name="connsiteX38" fmla="*/ 911997 w 4458789"/>
                    <a:gd name="connsiteY38" fmla="*/ 2747872 h 6470468"/>
                    <a:gd name="connsiteX39" fmla="*/ 937351 w 4458789"/>
                    <a:gd name="connsiteY39" fmla="*/ 2730546 h 6470468"/>
                    <a:gd name="connsiteX40" fmla="*/ 1008834 w 4458789"/>
                    <a:gd name="connsiteY40" fmla="*/ 2698659 h 6470468"/>
                    <a:gd name="connsiteX41" fmla="*/ 1085034 w 4458789"/>
                    <a:gd name="connsiteY41" fmla="*/ 2592297 h 6470468"/>
                    <a:gd name="connsiteX42" fmla="*/ 1174841 w 4458789"/>
                    <a:gd name="connsiteY42" fmla="*/ 2532652 h 6470468"/>
                    <a:gd name="connsiteX43" fmla="*/ 1256484 w 4458789"/>
                    <a:gd name="connsiteY43" fmla="*/ 2501809 h 6470468"/>
                    <a:gd name="connsiteX44" fmla="*/ 1404122 w 4458789"/>
                    <a:gd name="connsiteY44" fmla="*/ 2358934 h 6470468"/>
                    <a:gd name="connsiteX45" fmla="*/ 1518512 w 4458789"/>
                    <a:gd name="connsiteY45" fmla="*/ 2368913 h 6470468"/>
                    <a:gd name="connsiteX46" fmla="*/ 1584598 w 4458789"/>
                    <a:gd name="connsiteY46" fmla="*/ 2464298 h 6470468"/>
                    <a:gd name="connsiteX47" fmla="*/ 1431109 w 4458789"/>
                    <a:gd name="connsiteY47" fmla="*/ 2627222 h 6470468"/>
                    <a:gd name="connsiteX48" fmla="*/ 1393372 w 4458789"/>
                    <a:gd name="connsiteY48" fmla="*/ 2647405 h 6470468"/>
                    <a:gd name="connsiteX49" fmla="*/ 1404983 w 4458789"/>
                    <a:gd name="connsiteY49" fmla="*/ 2708456 h 6470468"/>
                    <a:gd name="connsiteX50" fmla="*/ 1454922 w 4458789"/>
                    <a:gd name="connsiteY50" fmla="*/ 2736759 h 6470468"/>
                    <a:gd name="connsiteX51" fmla="*/ 1448572 w 4458789"/>
                    <a:gd name="connsiteY51" fmla="*/ 2774859 h 6470468"/>
                    <a:gd name="connsiteX52" fmla="*/ 1357675 w 4458789"/>
                    <a:gd name="connsiteY52" fmla="*/ 2829515 h 6470468"/>
                    <a:gd name="connsiteX53" fmla="*/ 1394597 w 4458789"/>
                    <a:gd name="connsiteY53" fmla="*/ 2863759 h 6470468"/>
                    <a:gd name="connsiteX54" fmla="*/ 1550172 w 4458789"/>
                    <a:gd name="connsiteY54" fmla="*/ 2790734 h 6470468"/>
                    <a:gd name="connsiteX55" fmla="*/ 1651772 w 4458789"/>
                    <a:gd name="connsiteY55" fmla="*/ 2703422 h 6470468"/>
                    <a:gd name="connsiteX56" fmla="*/ 1810522 w 4458789"/>
                    <a:gd name="connsiteY56" fmla="*/ 2636747 h 6470468"/>
                    <a:gd name="connsiteX57" fmla="*/ 1908947 w 4458789"/>
                    <a:gd name="connsiteY57" fmla="*/ 2627222 h 6470468"/>
                    <a:gd name="connsiteX58" fmla="*/ 1952218 w 4458789"/>
                    <a:gd name="connsiteY58" fmla="*/ 2602275 h 6470468"/>
                    <a:gd name="connsiteX59" fmla="*/ 2020072 w 4458789"/>
                    <a:gd name="connsiteY59" fmla="*/ 2662147 h 6470468"/>
                    <a:gd name="connsiteX60" fmla="*/ 2089922 w 4458789"/>
                    <a:gd name="connsiteY60" fmla="*/ 2678022 h 6470468"/>
                    <a:gd name="connsiteX61" fmla="*/ 2164579 w 4458789"/>
                    <a:gd name="connsiteY61" fmla="*/ 2690902 h 6470468"/>
                    <a:gd name="connsiteX62" fmla="*/ 2115322 w 4458789"/>
                    <a:gd name="connsiteY62" fmla="*/ 2820897 h 6470468"/>
                    <a:gd name="connsiteX63" fmla="*/ 2011680 w 4458789"/>
                    <a:gd name="connsiteY63" fmla="*/ 2934788 h 6470468"/>
                    <a:gd name="connsiteX64" fmla="*/ 2194560 w 4458789"/>
                    <a:gd name="connsiteY64" fmla="*/ 3082834 h 6470468"/>
                    <a:gd name="connsiteX65" fmla="*/ 2394858 w 4458789"/>
                    <a:gd name="connsiteY65" fmla="*/ 3117668 h 6470468"/>
                    <a:gd name="connsiteX66" fmla="*/ 2377440 w 4458789"/>
                    <a:gd name="connsiteY66" fmla="*/ 3335383 h 6470468"/>
                    <a:gd name="connsiteX67" fmla="*/ 2377440 w 4458789"/>
                    <a:gd name="connsiteY67" fmla="*/ 3335383 h 6470468"/>
                    <a:gd name="connsiteX68" fmla="*/ 2333898 w 4458789"/>
                    <a:gd name="connsiteY68" fmla="*/ 3640183 h 6470468"/>
                    <a:gd name="connsiteX69" fmla="*/ 2290355 w 4458789"/>
                    <a:gd name="connsiteY69" fmla="*/ 3875314 h 6470468"/>
                    <a:gd name="connsiteX70" fmla="*/ 2595155 w 4458789"/>
                    <a:gd name="connsiteY70" fmla="*/ 3857897 h 6470468"/>
                    <a:gd name="connsiteX71" fmla="*/ 2891246 w 4458789"/>
                    <a:gd name="connsiteY71" fmla="*/ 3744685 h 6470468"/>
                    <a:gd name="connsiteX72" fmla="*/ 2891155 w 4458789"/>
                    <a:gd name="connsiteY72" fmla="*/ 3215186 h 6470468"/>
                    <a:gd name="connsiteX73" fmla="*/ 2772547 w 4458789"/>
                    <a:gd name="connsiteY73" fmla="*/ 3039972 h 6470468"/>
                    <a:gd name="connsiteX74" fmla="*/ 2704284 w 4458789"/>
                    <a:gd name="connsiteY74" fmla="*/ 2897097 h 6470468"/>
                    <a:gd name="connsiteX75" fmla="*/ 2508069 w 4458789"/>
                    <a:gd name="connsiteY75" fmla="*/ 2717074 h 6470468"/>
                    <a:gd name="connsiteX76" fmla="*/ 2638698 w 4458789"/>
                    <a:gd name="connsiteY76" fmla="*/ 2577737 h 6470468"/>
                    <a:gd name="connsiteX77" fmla="*/ 2978332 w 4458789"/>
                    <a:gd name="connsiteY77" fmla="*/ 2333897 h 6470468"/>
                    <a:gd name="connsiteX78" fmla="*/ 2987040 w 4458789"/>
                    <a:gd name="connsiteY78" fmla="*/ 2159725 h 6470468"/>
                    <a:gd name="connsiteX79" fmla="*/ 3344092 w 4458789"/>
                    <a:gd name="connsiteY79" fmla="*/ 1672045 h 6470468"/>
                    <a:gd name="connsiteX80" fmla="*/ 3544389 w 4458789"/>
                    <a:gd name="connsiteY80" fmla="*/ 1863634 h 6470468"/>
                    <a:gd name="connsiteX81" fmla="*/ 3962400 w 4458789"/>
                    <a:gd name="connsiteY81" fmla="*/ 1419497 h 6470468"/>
                    <a:gd name="connsiteX82" fmla="*/ 4458789 w 4458789"/>
                    <a:gd name="connsiteY82" fmla="*/ 374468 h 6470468"/>
                    <a:gd name="connsiteX83" fmla="*/ 4415246 w 4458789"/>
                    <a:gd name="connsiteY83" fmla="*/ 0 h 6470468"/>
                    <a:gd name="connsiteX84" fmla="*/ 17418 w 4458789"/>
                    <a:gd name="connsiteY84" fmla="*/ 17417 h 6470468"/>
                    <a:gd name="connsiteX85" fmla="*/ 0 w 4458789"/>
                    <a:gd name="connsiteY85"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708797 w 4458789"/>
                    <a:gd name="connsiteY32" fmla="*/ 2852647 h 6470468"/>
                    <a:gd name="connsiteX33" fmla="*/ 750707 w 4458789"/>
                    <a:gd name="connsiteY33" fmla="*/ 2804160 h 6470468"/>
                    <a:gd name="connsiteX34" fmla="*/ 748484 w 4458789"/>
                    <a:gd name="connsiteY34" fmla="*/ 2738347 h 6470468"/>
                    <a:gd name="connsiteX35" fmla="*/ 788172 w 4458789"/>
                    <a:gd name="connsiteY35" fmla="*/ 2711359 h 6470468"/>
                    <a:gd name="connsiteX36" fmla="*/ 865959 w 4458789"/>
                    <a:gd name="connsiteY36" fmla="*/ 2771684 h 6470468"/>
                    <a:gd name="connsiteX37" fmla="*/ 892947 w 4458789"/>
                    <a:gd name="connsiteY37" fmla="*/ 2798672 h 6470468"/>
                    <a:gd name="connsiteX38" fmla="*/ 911997 w 4458789"/>
                    <a:gd name="connsiteY38" fmla="*/ 2747872 h 6470468"/>
                    <a:gd name="connsiteX39" fmla="*/ 937351 w 4458789"/>
                    <a:gd name="connsiteY39" fmla="*/ 2730546 h 6470468"/>
                    <a:gd name="connsiteX40" fmla="*/ 1008834 w 4458789"/>
                    <a:gd name="connsiteY40" fmla="*/ 2698659 h 6470468"/>
                    <a:gd name="connsiteX41" fmla="*/ 1085034 w 4458789"/>
                    <a:gd name="connsiteY41" fmla="*/ 2592297 h 6470468"/>
                    <a:gd name="connsiteX42" fmla="*/ 1174841 w 4458789"/>
                    <a:gd name="connsiteY42" fmla="*/ 2532652 h 6470468"/>
                    <a:gd name="connsiteX43" fmla="*/ 1256484 w 4458789"/>
                    <a:gd name="connsiteY43" fmla="*/ 2501809 h 6470468"/>
                    <a:gd name="connsiteX44" fmla="*/ 1404122 w 4458789"/>
                    <a:gd name="connsiteY44" fmla="*/ 2358934 h 6470468"/>
                    <a:gd name="connsiteX45" fmla="*/ 1518512 w 4458789"/>
                    <a:gd name="connsiteY45" fmla="*/ 2368913 h 6470468"/>
                    <a:gd name="connsiteX46" fmla="*/ 1584598 w 4458789"/>
                    <a:gd name="connsiteY46" fmla="*/ 2464298 h 6470468"/>
                    <a:gd name="connsiteX47" fmla="*/ 1431109 w 4458789"/>
                    <a:gd name="connsiteY47" fmla="*/ 2627222 h 6470468"/>
                    <a:gd name="connsiteX48" fmla="*/ 1393372 w 4458789"/>
                    <a:gd name="connsiteY48" fmla="*/ 2647405 h 6470468"/>
                    <a:gd name="connsiteX49" fmla="*/ 1404983 w 4458789"/>
                    <a:gd name="connsiteY49" fmla="*/ 2708456 h 6470468"/>
                    <a:gd name="connsiteX50" fmla="*/ 1454922 w 4458789"/>
                    <a:gd name="connsiteY50" fmla="*/ 2736759 h 6470468"/>
                    <a:gd name="connsiteX51" fmla="*/ 1448572 w 4458789"/>
                    <a:gd name="connsiteY51" fmla="*/ 2774859 h 6470468"/>
                    <a:gd name="connsiteX52" fmla="*/ 1357675 w 4458789"/>
                    <a:gd name="connsiteY52" fmla="*/ 2829515 h 6470468"/>
                    <a:gd name="connsiteX53" fmla="*/ 1394597 w 4458789"/>
                    <a:gd name="connsiteY53" fmla="*/ 2863759 h 6470468"/>
                    <a:gd name="connsiteX54" fmla="*/ 1550172 w 4458789"/>
                    <a:gd name="connsiteY54" fmla="*/ 2790734 h 6470468"/>
                    <a:gd name="connsiteX55" fmla="*/ 1651772 w 4458789"/>
                    <a:gd name="connsiteY55" fmla="*/ 2703422 h 6470468"/>
                    <a:gd name="connsiteX56" fmla="*/ 1810522 w 4458789"/>
                    <a:gd name="connsiteY56" fmla="*/ 2636747 h 6470468"/>
                    <a:gd name="connsiteX57" fmla="*/ 1908947 w 4458789"/>
                    <a:gd name="connsiteY57" fmla="*/ 2627222 h 6470468"/>
                    <a:gd name="connsiteX58" fmla="*/ 1952218 w 4458789"/>
                    <a:gd name="connsiteY58" fmla="*/ 2602275 h 6470468"/>
                    <a:gd name="connsiteX59" fmla="*/ 2020072 w 4458789"/>
                    <a:gd name="connsiteY59" fmla="*/ 2662147 h 6470468"/>
                    <a:gd name="connsiteX60" fmla="*/ 2089922 w 4458789"/>
                    <a:gd name="connsiteY60" fmla="*/ 2678022 h 6470468"/>
                    <a:gd name="connsiteX61" fmla="*/ 2164579 w 4458789"/>
                    <a:gd name="connsiteY61" fmla="*/ 2690902 h 6470468"/>
                    <a:gd name="connsiteX62" fmla="*/ 2115322 w 4458789"/>
                    <a:gd name="connsiteY62" fmla="*/ 2820897 h 6470468"/>
                    <a:gd name="connsiteX63" fmla="*/ 2011680 w 4458789"/>
                    <a:gd name="connsiteY63" fmla="*/ 2934788 h 6470468"/>
                    <a:gd name="connsiteX64" fmla="*/ 2194560 w 4458789"/>
                    <a:gd name="connsiteY64" fmla="*/ 3082834 h 6470468"/>
                    <a:gd name="connsiteX65" fmla="*/ 2394858 w 4458789"/>
                    <a:gd name="connsiteY65" fmla="*/ 3117668 h 6470468"/>
                    <a:gd name="connsiteX66" fmla="*/ 2377440 w 4458789"/>
                    <a:gd name="connsiteY66" fmla="*/ 3335383 h 6470468"/>
                    <a:gd name="connsiteX67" fmla="*/ 2377440 w 4458789"/>
                    <a:gd name="connsiteY67" fmla="*/ 3335383 h 6470468"/>
                    <a:gd name="connsiteX68" fmla="*/ 2333898 w 4458789"/>
                    <a:gd name="connsiteY68" fmla="*/ 3640183 h 6470468"/>
                    <a:gd name="connsiteX69" fmla="*/ 2290355 w 4458789"/>
                    <a:gd name="connsiteY69" fmla="*/ 3875314 h 6470468"/>
                    <a:gd name="connsiteX70" fmla="*/ 2595155 w 4458789"/>
                    <a:gd name="connsiteY70" fmla="*/ 3857897 h 6470468"/>
                    <a:gd name="connsiteX71" fmla="*/ 2891246 w 4458789"/>
                    <a:gd name="connsiteY71" fmla="*/ 3744685 h 6470468"/>
                    <a:gd name="connsiteX72" fmla="*/ 2891155 w 4458789"/>
                    <a:gd name="connsiteY72" fmla="*/ 3215186 h 6470468"/>
                    <a:gd name="connsiteX73" fmla="*/ 2772547 w 4458789"/>
                    <a:gd name="connsiteY73" fmla="*/ 3039972 h 6470468"/>
                    <a:gd name="connsiteX74" fmla="*/ 2704284 w 4458789"/>
                    <a:gd name="connsiteY74" fmla="*/ 2897097 h 6470468"/>
                    <a:gd name="connsiteX75" fmla="*/ 2508069 w 4458789"/>
                    <a:gd name="connsiteY75" fmla="*/ 2717074 h 6470468"/>
                    <a:gd name="connsiteX76" fmla="*/ 2638698 w 4458789"/>
                    <a:gd name="connsiteY76" fmla="*/ 2577737 h 6470468"/>
                    <a:gd name="connsiteX77" fmla="*/ 2978332 w 4458789"/>
                    <a:gd name="connsiteY77" fmla="*/ 2333897 h 6470468"/>
                    <a:gd name="connsiteX78" fmla="*/ 2987040 w 4458789"/>
                    <a:gd name="connsiteY78" fmla="*/ 2159725 h 6470468"/>
                    <a:gd name="connsiteX79" fmla="*/ 3344092 w 4458789"/>
                    <a:gd name="connsiteY79" fmla="*/ 1672045 h 6470468"/>
                    <a:gd name="connsiteX80" fmla="*/ 3544389 w 4458789"/>
                    <a:gd name="connsiteY80" fmla="*/ 1863634 h 6470468"/>
                    <a:gd name="connsiteX81" fmla="*/ 3962400 w 4458789"/>
                    <a:gd name="connsiteY81" fmla="*/ 1419497 h 6470468"/>
                    <a:gd name="connsiteX82" fmla="*/ 4458789 w 4458789"/>
                    <a:gd name="connsiteY82" fmla="*/ 374468 h 6470468"/>
                    <a:gd name="connsiteX83" fmla="*/ 4415246 w 4458789"/>
                    <a:gd name="connsiteY83" fmla="*/ 0 h 6470468"/>
                    <a:gd name="connsiteX84" fmla="*/ 17418 w 4458789"/>
                    <a:gd name="connsiteY84" fmla="*/ 17417 h 6470468"/>
                    <a:gd name="connsiteX85" fmla="*/ 0 w 4458789"/>
                    <a:gd name="connsiteY85"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708797 w 4458789"/>
                    <a:gd name="connsiteY32" fmla="*/ 2852647 h 6470468"/>
                    <a:gd name="connsiteX33" fmla="*/ 750707 w 4458789"/>
                    <a:gd name="connsiteY33" fmla="*/ 2804160 h 6470468"/>
                    <a:gd name="connsiteX34" fmla="*/ 748484 w 4458789"/>
                    <a:gd name="connsiteY34" fmla="*/ 2738347 h 6470468"/>
                    <a:gd name="connsiteX35" fmla="*/ 788172 w 4458789"/>
                    <a:gd name="connsiteY35" fmla="*/ 2711359 h 6470468"/>
                    <a:gd name="connsiteX36" fmla="*/ 865959 w 4458789"/>
                    <a:gd name="connsiteY36" fmla="*/ 2771684 h 6470468"/>
                    <a:gd name="connsiteX37" fmla="*/ 892947 w 4458789"/>
                    <a:gd name="connsiteY37" fmla="*/ 2798672 h 6470468"/>
                    <a:gd name="connsiteX38" fmla="*/ 911997 w 4458789"/>
                    <a:gd name="connsiteY38" fmla="*/ 2747872 h 6470468"/>
                    <a:gd name="connsiteX39" fmla="*/ 937351 w 4458789"/>
                    <a:gd name="connsiteY39" fmla="*/ 2730546 h 6470468"/>
                    <a:gd name="connsiteX40" fmla="*/ 981847 w 4458789"/>
                    <a:gd name="connsiteY40" fmla="*/ 2730409 h 6470468"/>
                    <a:gd name="connsiteX41" fmla="*/ 1008834 w 4458789"/>
                    <a:gd name="connsiteY41" fmla="*/ 2698659 h 6470468"/>
                    <a:gd name="connsiteX42" fmla="*/ 1085034 w 4458789"/>
                    <a:gd name="connsiteY42" fmla="*/ 2592297 h 6470468"/>
                    <a:gd name="connsiteX43" fmla="*/ 1174841 w 4458789"/>
                    <a:gd name="connsiteY43" fmla="*/ 2532652 h 6470468"/>
                    <a:gd name="connsiteX44" fmla="*/ 1256484 w 4458789"/>
                    <a:gd name="connsiteY44" fmla="*/ 2501809 h 6470468"/>
                    <a:gd name="connsiteX45" fmla="*/ 1404122 w 4458789"/>
                    <a:gd name="connsiteY45" fmla="*/ 2358934 h 6470468"/>
                    <a:gd name="connsiteX46" fmla="*/ 1518512 w 4458789"/>
                    <a:gd name="connsiteY46" fmla="*/ 2368913 h 6470468"/>
                    <a:gd name="connsiteX47" fmla="*/ 1584598 w 4458789"/>
                    <a:gd name="connsiteY47" fmla="*/ 2464298 h 6470468"/>
                    <a:gd name="connsiteX48" fmla="*/ 1431109 w 4458789"/>
                    <a:gd name="connsiteY48" fmla="*/ 2627222 h 6470468"/>
                    <a:gd name="connsiteX49" fmla="*/ 1393372 w 4458789"/>
                    <a:gd name="connsiteY49" fmla="*/ 2647405 h 6470468"/>
                    <a:gd name="connsiteX50" fmla="*/ 1404983 w 4458789"/>
                    <a:gd name="connsiteY50" fmla="*/ 2708456 h 6470468"/>
                    <a:gd name="connsiteX51" fmla="*/ 1454922 w 4458789"/>
                    <a:gd name="connsiteY51" fmla="*/ 2736759 h 6470468"/>
                    <a:gd name="connsiteX52" fmla="*/ 1448572 w 4458789"/>
                    <a:gd name="connsiteY52" fmla="*/ 2774859 h 6470468"/>
                    <a:gd name="connsiteX53" fmla="*/ 1357675 w 4458789"/>
                    <a:gd name="connsiteY53" fmla="*/ 2829515 h 6470468"/>
                    <a:gd name="connsiteX54" fmla="*/ 1394597 w 4458789"/>
                    <a:gd name="connsiteY54" fmla="*/ 2863759 h 6470468"/>
                    <a:gd name="connsiteX55" fmla="*/ 1550172 w 4458789"/>
                    <a:gd name="connsiteY55" fmla="*/ 2790734 h 6470468"/>
                    <a:gd name="connsiteX56" fmla="*/ 1651772 w 4458789"/>
                    <a:gd name="connsiteY56" fmla="*/ 2703422 h 6470468"/>
                    <a:gd name="connsiteX57" fmla="*/ 1810522 w 4458789"/>
                    <a:gd name="connsiteY57" fmla="*/ 2636747 h 6470468"/>
                    <a:gd name="connsiteX58" fmla="*/ 1908947 w 4458789"/>
                    <a:gd name="connsiteY58" fmla="*/ 2627222 h 6470468"/>
                    <a:gd name="connsiteX59" fmla="*/ 1952218 w 4458789"/>
                    <a:gd name="connsiteY59" fmla="*/ 2602275 h 6470468"/>
                    <a:gd name="connsiteX60" fmla="*/ 2020072 w 4458789"/>
                    <a:gd name="connsiteY60" fmla="*/ 2662147 h 6470468"/>
                    <a:gd name="connsiteX61" fmla="*/ 2089922 w 4458789"/>
                    <a:gd name="connsiteY61" fmla="*/ 2678022 h 6470468"/>
                    <a:gd name="connsiteX62" fmla="*/ 2164579 w 4458789"/>
                    <a:gd name="connsiteY62" fmla="*/ 2690902 h 6470468"/>
                    <a:gd name="connsiteX63" fmla="*/ 2115322 w 4458789"/>
                    <a:gd name="connsiteY63" fmla="*/ 2820897 h 6470468"/>
                    <a:gd name="connsiteX64" fmla="*/ 2011680 w 4458789"/>
                    <a:gd name="connsiteY64" fmla="*/ 2934788 h 6470468"/>
                    <a:gd name="connsiteX65" fmla="*/ 2194560 w 4458789"/>
                    <a:gd name="connsiteY65" fmla="*/ 3082834 h 6470468"/>
                    <a:gd name="connsiteX66" fmla="*/ 2394858 w 4458789"/>
                    <a:gd name="connsiteY66" fmla="*/ 3117668 h 6470468"/>
                    <a:gd name="connsiteX67" fmla="*/ 2377440 w 4458789"/>
                    <a:gd name="connsiteY67" fmla="*/ 3335383 h 6470468"/>
                    <a:gd name="connsiteX68" fmla="*/ 2377440 w 4458789"/>
                    <a:gd name="connsiteY68" fmla="*/ 3335383 h 6470468"/>
                    <a:gd name="connsiteX69" fmla="*/ 2333898 w 4458789"/>
                    <a:gd name="connsiteY69" fmla="*/ 3640183 h 6470468"/>
                    <a:gd name="connsiteX70" fmla="*/ 2290355 w 4458789"/>
                    <a:gd name="connsiteY70" fmla="*/ 3875314 h 6470468"/>
                    <a:gd name="connsiteX71" fmla="*/ 2595155 w 4458789"/>
                    <a:gd name="connsiteY71" fmla="*/ 3857897 h 6470468"/>
                    <a:gd name="connsiteX72" fmla="*/ 2891246 w 4458789"/>
                    <a:gd name="connsiteY72" fmla="*/ 3744685 h 6470468"/>
                    <a:gd name="connsiteX73" fmla="*/ 2891155 w 4458789"/>
                    <a:gd name="connsiteY73" fmla="*/ 3215186 h 6470468"/>
                    <a:gd name="connsiteX74" fmla="*/ 2772547 w 4458789"/>
                    <a:gd name="connsiteY74" fmla="*/ 3039972 h 6470468"/>
                    <a:gd name="connsiteX75" fmla="*/ 2704284 w 4458789"/>
                    <a:gd name="connsiteY75" fmla="*/ 2897097 h 6470468"/>
                    <a:gd name="connsiteX76" fmla="*/ 2508069 w 4458789"/>
                    <a:gd name="connsiteY76" fmla="*/ 2717074 h 6470468"/>
                    <a:gd name="connsiteX77" fmla="*/ 2638698 w 4458789"/>
                    <a:gd name="connsiteY77" fmla="*/ 2577737 h 6470468"/>
                    <a:gd name="connsiteX78" fmla="*/ 2978332 w 4458789"/>
                    <a:gd name="connsiteY78" fmla="*/ 2333897 h 6470468"/>
                    <a:gd name="connsiteX79" fmla="*/ 2987040 w 4458789"/>
                    <a:gd name="connsiteY79" fmla="*/ 2159725 h 6470468"/>
                    <a:gd name="connsiteX80" fmla="*/ 3344092 w 4458789"/>
                    <a:gd name="connsiteY80" fmla="*/ 1672045 h 6470468"/>
                    <a:gd name="connsiteX81" fmla="*/ 3544389 w 4458789"/>
                    <a:gd name="connsiteY81" fmla="*/ 1863634 h 6470468"/>
                    <a:gd name="connsiteX82" fmla="*/ 3962400 w 4458789"/>
                    <a:gd name="connsiteY82" fmla="*/ 1419497 h 6470468"/>
                    <a:gd name="connsiteX83" fmla="*/ 4458789 w 4458789"/>
                    <a:gd name="connsiteY83" fmla="*/ 374468 h 6470468"/>
                    <a:gd name="connsiteX84" fmla="*/ 4415246 w 4458789"/>
                    <a:gd name="connsiteY84" fmla="*/ 0 h 6470468"/>
                    <a:gd name="connsiteX85" fmla="*/ 17418 w 4458789"/>
                    <a:gd name="connsiteY85" fmla="*/ 17417 h 6470468"/>
                    <a:gd name="connsiteX86" fmla="*/ 0 w 4458789"/>
                    <a:gd name="connsiteY86"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708797 w 4458789"/>
                    <a:gd name="connsiteY32" fmla="*/ 2852647 h 6470468"/>
                    <a:gd name="connsiteX33" fmla="*/ 750707 w 4458789"/>
                    <a:gd name="connsiteY33" fmla="*/ 2804160 h 6470468"/>
                    <a:gd name="connsiteX34" fmla="*/ 748484 w 4458789"/>
                    <a:gd name="connsiteY34" fmla="*/ 2738347 h 6470468"/>
                    <a:gd name="connsiteX35" fmla="*/ 788172 w 4458789"/>
                    <a:gd name="connsiteY35" fmla="*/ 2711359 h 6470468"/>
                    <a:gd name="connsiteX36" fmla="*/ 865959 w 4458789"/>
                    <a:gd name="connsiteY36" fmla="*/ 2771684 h 6470468"/>
                    <a:gd name="connsiteX37" fmla="*/ 892947 w 4458789"/>
                    <a:gd name="connsiteY37" fmla="*/ 2798672 h 6470468"/>
                    <a:gd name="connsiteX38" fmla="*/ 900884 w 4458789"/>
                    <a:gd name="connsiteY38" fmla="*/ 2743110 h 6470468"/>
                    <a:gd name="connsiteX39" fmla="*/ 937351 w 4458789"/>
                    <a:gd name="connsiteY39" fmla="*/ 2730546 h 6470468"/>
                    <a:gd name="connsiteX40" fmla="*/ 981847 w 4458789"/>
                    <a:gd name="connsiteY40" fmla="*/ 2730409 h 6470468"/>
                    <a:gd name="connsiteX41" fmla="*/ 1008834 w 4458789"/>
                    <a:gd name="connsiteY41" fmla="*/ 2698659 h 6470468"/>
                    <a:gd name="connsiteX42" fmla="*/ 1085034 w 4458789"/>
                    <a:gd name="connsiteY42" fmla="*/ 2592297 h 6470468"/>
                    <a:gd name="connsiteX43" fmla="*/ 1174841 w 4458789"/>
                    <a:gd name="connsiteY43" fmla="*/ 2532652 h 6470468"/>
                    <a:gd name="connsiteX44" fmla="*/ 1256484 w 4458789"/>
                    <a:gd name="connsiteY44" fmla="*/ 2501809 h 6470468"/>
                    <a:gd name="connsiteX45" fmla="*/ 1404122 w 4458789"/>
                    <a:gd name="connsiteY45" fmla="*/ 2358934 h 6470468"/>
                    <a:gd name="connsiteX46" fmla="*/ 1518512 w 4458789"/>
                    <a:gd name="connsiteY46" fmla="*/ 2368913 h 6470468"/>
                    <a:gd name="connsiteX47" fmla="*/ 1584598 w 4458789"/>
                    <a:gd name="connsiteY47" fmla="*/ 2464298 h 6470468"/>
                    <a:gd name="connsiteX48" fmla="*/ 1431109 w 4458789"/>
                    <a:gd name="connsiteY48" fmla="*/ 2627222 h 6470468"/>
                    <a:gd name="connsiteX49" fmla="*/ 1393372 w 4458789"/>
                    <a:gd name="connsiteY49" fmla="*/ 2647405 h 6470468"/>
                    <a:gd name="connsiteX50" fmla="*/ 1404983 w 4458789"/>
                    <a:gd name="connsiteY50" fmla="*/ 2708456 h 6470468"/>
                    <a:gd name="connsiteX51" fmla="*/ 1454922 w 4458789"/>
                    <a:gd name="connsiteY51" fmla="*/ 2736759 h 6470468"/>
                    <a:gd name="connsiteX52" fmla="*/ 1448572 w 4458789"/>
                    <a:gd name="connsiteY52" fmla="*/ 2774859 h 6470468"/>
                    <a:gd name="connsiteX53" fmla="*/ 1357675 w 4458789"/>
                    <a:gd name="connsiteY53" fmla="*/ 2829515 h 6470468"/>
                    <a:gd name="connsiteX54" fmla="*/ 1394597 w 4458789"/>
                    <a:gd name="connsiteY54" fmla="*/ 2863759 h 6470468"/>
                    <a:gd name="connsiteX55" fmla="*/ 1550172 w 4458789"/>
                    <a:gd name="connsiteY55" fmla="*/ 2790734 h 6470468"/>
                    <a:gd name="connsiteX56" fmla="*/ 1651772 w 4458789"/>
                    <a:gd name="connsiteY56" fmla="*/ 2703422 h 6470468"/>
                    <a:gd name="connsiteX57" fmla="*/ 1810522 w 4458789"/>
                    <a:gd name="connsiteY57" fmla="*/ 2636747 h 6470468"/>
                    <a:gd name="connsiteX58" fmla="*/ 1908947 w 4458789"/>
                    <a:gd name="connsiteY58" fmla="*/ 2627222 h 6470468"/>
                    <a:gd name="connsiteX59" fmla="*/ 1952218 w 4458789"/>
                    <a:gd name="connsiteY59" fmla="*/ 2602275 h 6470468"/>
                    <a:gd name="connsiteX60" fmla="*/ 2020072 w 4458789"/>
                    <a:gd name="connsiteY60" fmla="*/ 2662147 h 6470468"/>
                    <a:gd name="connsiteX61" fmla="*/ 2089922 w 4458789"/>
                    <a:gd name="connsiteY61" fmla="*/ 2678022 h 6470468"/>
                    <a:gd name="connsiteX62" fmla="*/ 2164579 w 4458789"/>
                    <a:gd name="connsiteY62" fmla="*/ 2690902 h 6470468"/>
                    <a:gd name="connsiteX63" fmla="*/ 2115322 w 4458789"/>
                    <a:gd name="connsiteY63" fmla="*/ 2820897 h 6470468"/>
                    <a:gd name="connsiteX64" fmla="*/ 2011680 w 4458789"/>
                    <a:gd name="connsiteY64" fmla="*/ 2934788 h 6470468"/>
                    <a:gd name="connsiteX65" fmla="*/ 2194560 w 4458789"/>
                    <a:gd name="connsiteY65" fmla="*/ 3082834 h 6470468"/>
                    <a:gd name="connsiteX66" fmla="*/ 2394858 w 4458789"/>
                    <a:gd name="connsiteY66" fmla="*/ 3117668 h 6470468"/>
                    <a:gd name="connsiteX67" fmla="*/ 2377440 w 4458789"/>
                    <a:gd name="connsiteY67" fmla="*/ 3335383 h 6470468"/>
                    <a:gd name="connsiteX68" fmla="*/ 2377440 w 4458789"/>
                    <a:gd name="connsiteY68" fmla="*/ 3335383 h 6470468"/>
                    <a:gd name="connsiteX69" fmla="*/ 2333898 w 4458789"/>
                    <a:gd name="connsiteY69" fmla="*/ 3640183 h 6470468"/>
                    <a:gd name="connsiteX70" fmla="*/ 2290355 w 4458789"/>
                    <a:gd name="connsiteY70" fmla="*/ 3875314 h 6470468"/>
                    <a:gd name="connsiteX71" fmla="*/ 2595155 w 4458789"/>
                    <a:gd name="connsiteY71" fmla="*/ 3857897 h 6470468"/>
                    <a:gd name="connsiteX72" fmla="*/ 2891246 w 4458789"/>
                    <a:gd name="connsiteY72" fmla="*/ 3744685 h 6470468"/>
                    <a:gd name="connsiteX73" fmla="*/ 2891155 w 4458789"/>
                    <a:gd name="connsiteY73" fmla="*/ 3215186 h 6470468"/>
                    <a:gd name="connsiteX74" fmla="*/ 2772547 w 4458789"/>
                    <a:gd name="connsiteY74" fmla="*/ 3039972 h 6470468"/>
                    <a:gd name="connsiteX75" fmla="*/ 2704284 w 4458789"/>
                    <a:gd name="connsiteY75" fmla="*/ 2897097 h 6470468"/>
                    <a:gd name="connsiteX76" fmla="*/ 2508069 w 4458789"/>
                    <a:gd name="connsiteY76" fmla="*/ 2717074 h 6470468"/>
                    <a:gd name="connsiteX77" fmla="*/ 2638698 w 4458789"/>
                    <a:gd name="connsiteY77" fmla="*/ 2577737 h 6470468"/>
                    <a:gd name="connsiteX78" fmla="*/ 2978332 w 4458789"/>
                    <a:gd name="connsiteY78" fmla="*/ 2333897 h 6470468"/>
                    <a:gd name="connsiteX79" fmla="*/ 2987040 w 4458789"/>
                    <a:gd name="connsiteY79" fmla="*/ 2159725 h 6470468"/>
                    <a:gd name="connsiteX80" fmla="*/ 3344092 w 4458789"/>
                    <a:gd name="connsiteY80" fmla="*/ 1672045 h 6470468"/>
                    <a:gd name="connsiteX81" fmla="*/ 3544389 w 4458789"/>
                    <a:gd name="connsiteY81" fmla="*/ 1863634 h 6470468"/>
                    <a:gd name="connsiteX82" fmla="*/ 3962400 w 4458789"/>
                    <a:gd name="connsiteY82" fmla="*/ 1419497 h 6470468"/>
                    <a:gd name="connsiteX83" fmla="*/ 4458789 w 4458789"/>
                    <a:gd name="connsiteY83" fmla="*/ 374468 h 6470468"/>
                    <a:gd name="connsiteX84" fmla="*/ 4415246 w 4458789"/>
                    <a:gd name="connsiteY84" fmla="*/ 0 h 6470468"/>
                    <a:gd name="connsiteX85" fmla="*/ 17418 w 4458789"/>
                    <a:gd name="connsiteY85" fmla="*/ 17417 h 6470468"/>
                    <a:gd name="connsiteX86" fmla="*/ 0 w 4458789"/>
                    <a:gd name="connsiteY86"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708797 w 4458789"/>
                    <a:gd name="connsiteY32" fmla="*/ 2852647 h 6470468"/>
                    <a:gd name="connsiteX33" fmla="*/ 750707 w 4458789"/>
                    <a:gd name="connsiteY33" fmla="*/ 2804160 h 6470468"/>
                    <a:gd name="connsiteX34" fmla="*/ 748484 w 4458789"/>
                    <a:gd name="connsiteY34" fmla="*/ 2738347 h 6470468"/>
                    <a:gd name="connsiteX35" fmla="*/ 788172 w 4458789"/>
                    <a:gd name="connsiteY35" fmla="*/ 2711359 h 6470468"/>
                    <a:gd name="connsiteX36" fmla="*/ 865959 w 4458789"/>
                    <a:gd name="connsiteY36" fmla="*/ 2771684 h 6470468"/>
                    <a:gd name="connsiteX37" fmla="*/ 892947 w 4458789"/>
                    <a:gd name="connsiteY37" fmla="*/ 2798672 h 6470468"/>
                    <a:gd name="connsiteX38" fmla="*/ 900884 w 4458789"/>
                    <a:gd name="connsiteY38" fmla="*/ 2743110 h 6470468"/>
                    <a:gd name="connsiteX39" fmla="*/ 937351 w 4458789"/>
                    <a:gd name="connsiteY39" fmla="*/ 2730546 h 6470468"/>
                    <a:gd name="connsiteX40" fmla="*/ 981847 w 4458789"/>
                    <a:gd name="connsiteY40" fmla="*/ 2730409 h 6470468"/>
                    <a:gd name="connsiteX41" fmla="*/ 1008834 w 4458789"/>
                    <a:gd name="connsiteY41" fmla="*/ 2698659 h 6470468"/>
                    <a:gd name="connsiteX42" fmla="*/ 1085034 w 4458789"/>
                    <a:gd name="connsiteY42" fmla="*/ 2592297 h 6470468"/>
                    <a:gd name="connsiteX43" fmla="*/ 1174841 w 4458789"/>
                    <a:gd name="connsiteY43" fmla="*/ 2532652 h 6470468"/>
                    <a:gd name="connsiteX44" fmla="*/ 1256484 w 4458789"/>
                    <a:gd name="connsiteY44" fmla="*/ 2501809 h 6470468"/>
                    <a:gd name="connsiteX45" fmla="*/ 1404122 w 4458789"/>
                    <a:gd name="connsiteY45" fmla="*/ 2358934 h 6470468"/>
                    <a:gd name="connsiteX46" fmla="*/ 1518512 w 4458789"/>
                    <a:gd name="connsiteY46" fmla="*/ 2368913 h 6470468"/>
                    <a:gd name="connsiteX47" fmla="*/ 1584598 w 4458789"/>
                    <a:gd name="connsiteY47" fmla="*/ 2464298 h 6470468"/>
                    <a:gd name="connsiteX48" fmla="*/ 1431109 w 4458789"/>
                    <a:gd name="connsiteY48" fmla="*/ 2627222 h 6470468"/>
                    <a:gd name="connsiteX49" fmla="*/ 1393372 w 4458789"/>
                    <a:gd name="connsiteY49" fmla="*/ 2647405 h 6470468"/>
                    <a:gd name="connsiteX50" fmla="*/ 1404983 w 4458789"/>
                    <a:gd name="connsiteY50" fmla="*/ 2708456 h 6470468"/>
                    <a:gd name="connsiteX51" fmla="*/ 1454922 w 4458789"/>
                    <a:gd name="connsiteY51" fmla="*/ 2736759 h 6470468"/>
                    <a:gd name="connsiteX52" fmla="*/ 1448572 w 4458789"/>
                    <a:gd name="connsiteY52" fmla="*/ 2774859 h 6470468"/>
                    <a:gd name="connsiteX53" fmla="*/ 1357675 w 4458789"/>
                    <a:gd name="connsiteY53" fmla="*/ 2829515 h 6470468"/>
                    <a:gd name="connsiteX54" fmla="*/ 1394597 w 4458789"/>
                    <a:gd name="connsiteY54" fmla="*/ 2863759 h 6470468"/>
                    <a:gd name="connsiteX55" fmla="*/ 1550172 w 4458789"/>
                    <a:gd name="connsiteY55" fmla="*/ 2790734 h 6470468"/>
                    <a:gd name="connsiteX56" fmla="*/ 1651772 w 4458789"/>
                    <a:gd name="connsiteY56" fmla="*/ 2703422 h 6470468"/>
                    <a:gd name="connsiteX57" fmla="*/ 1810522 w 4458789"/>
                    <a:gd name="connsiteY57" fmla="*/ 2636747 h 6470468"/>
                    <a:gd name="connsiteX58" fmla="*/ 1908947 w 4458789"/>
                    <a:gd name="connsiteY58" fmla="*/ 2627222 h 6470468"/>
                    <a:gd name="connsiteX59" fmla="*/ 1952218 w 4458789"/>
                    <a:gd name="connsiteY59" fmla="*/ 2602275 h 6470468"/>
                    <a:gd name="connsiteX60" fmla="*/ 2020072 w 4458789"/>
                    <a:gd name="connsiteY60" fmla="*/ 2662147 h 6470468"/>
                    <a:gd name="connsiteX61" fmla="*/ 2089922 w 4458789"/>
                    <a:gd name="connsiteY61" fmla="*/ 2678022 h 6470468"/>
                    <a:gd name="connsiteX62" fmla="*/ 2164579 w 4458789"/>
                    <a:gd name="connsiteY62" fmla="*/ 2690902 h 6470468"/>
                    <a:gd name="connsiteX63" fmla="*/ 2115322 w 4458789"/>
                    <a:gd name="connsiteY63" fmla="*/ 2820897 h 6470468"/>
                    <a:gd name="connsiteX64" fmla="*/ 2011680 w 4458789"/>
                    <a:gd name="connsiteY64" fmla="*/ 2934788 h 6470468"/>
                    <a:gd name="connsiteX65" fmla="*/ 2194560 w 4458789"/>
                    <a:gd name="connsiteY65" fmla="*/ 3082834 h 6470468"/>
                    <a:gd name="connsiteX66" fmla="*/ 2394858 w 4458789"/>
                    <a:gd name="connsiteY66" fmla="*/ 3117668 h 6470468"/>
                    <a:gd name="connsiteX67" fmla="*/ 2377440 w 4458789"/>
                    <a:gd name="connsiteY67" fmla="*/ 3335383 h 6470468"/>
                    <a:gd name="connsiteX68" fmla="*/ 2377440 w 4458789"/>
                    <a:gd name="connsiteY68" fmla="*/ 3335383 h 6470468"/>
                    <a:gd name="connsiteX69" fmla="*/ 2333898 w 4458789"/>
                    <a:gd name="connsiteY69" fmla="*/ 3640183 h 6470468"/>
                    <a:gd name="connsiteX70" fmla="*/ 2290355 w 4458789"/>
                    <a:gd name="connsiteY70" fmla="*/ 3875314 h 6470468"/>
                    <a:gd name="connsiteX71" fmla="*/ 2595155 w 4458789"/>
                    <a:gd name="connsiteY71" fmla="*/ 3857897 h 6470468"/>
                    <a:gd name="connsiteX72" fmla="*/ 2891246 w 4458789"/>
                    <a:gd name="connsiteY72" fmla="*/ 3744685 h 6470468"/>
                    <a:gd name="connsiteX73" fmla="*/ 2891155 w 4458789"/>
                    <a:gd name="connsiteY73" fmla="*/ 3215186 h 6470468"/>
                    <a:gd name="connsiteX74" fmla="*/ 2772547 w 4458789"/>
                    <a:gd name="connsiteY74" fmla="*/ 3039972 h 6470468"/>
                    <a:gd name="connsiteX75" fmla="*/ 2704284 w 4458789"/>
                    <a:gd name="connsiteY75" fmla="*/ 2897097 h 6470468"/>
                    <a:gd name="connsiteX76" fmla="*/ 2508069 w 4458789"/>
                    <a:gd name="connsiteY76" fmla="*/ 2717074 h 6470468"/>
                    <a:gd name="connsiteX77" fmla="*/ 2638698 w 4458789"/>
                    <a:gd name="connsiteY77" fmla="*/ 2577737 h 6470468"/>
                    <a:gd name="connsiteX78" fmla="*/ 2978332 w 4458789"/>
                    <a:gd name="connsiteY78" fmla="*/ 2333897 h 6470468"/>
                    <a:gd name="connsiteX79" fmla="*/ 2987040 w 4458789"/>
                    <a:gd name="connsiteY79" fmla="*/ 2159725 h 6470468"/>
                    <a:gd name="connsiteX80" fmla="*/ 3344092 w 4458789"/>
                    <a:gd name="connsiteY80" fmla="*/ 1672045 h 6470468"/>
                    <a:gd name="connsiteX81" fmla="*/ 3544389 w 4458789"/>
                    <a:gd name="connsiteY81" fmla="*/ 1863634 h 6470468"/>
                    <a:gd name="connsiteX82" fmla="*/ 3962400 w 4458789"/>
                    <a:gd name="connsiteY82" fmla="*/ 1419497 h 6470468"/>
                    <a:gd name="connsiteX83" fmla="*/ 4458789 w 4458789"/>
                    <a:gd name="connsiteY83" fmla="*/ 374468 h 6470468"/>
                    <a:gd name="connsiteX84" fmla="*/ 4415246 w 4458789"/>
                    <a:gd name="connsiteY84" fmla="*/ 0 h 6470468"/>
                    <a:gd name="connsiteX85" fmla="*/ 17418 w 4458789"/>
                    <a:gd name="connsiteY85" fmla="*/ 17417 h 6470468"/>
                    <a:gd name="connsiteX86" fmla="*/ 0 w 4458789"/>
                    <a:gd name="connsiteY86"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708797 w 4458789"/>
                    <a:gd name="connsiteY32" fmla="*/ 2852647 h 6470468"/>
                    <a:gd name="connsiteX33" fmla="*/ 750707 w 4458789"/>
                    <a:gd name="connsiteY33" fmla="*/ 2804160 h 6470468"/>
                    <a:gd name="connsiteX34" fmla="*/ 748484 w 4458789"/>
                    <a:gd name="connsiteY34" fmla="*/ 2738347 h 6470468"/>
                    <a:gd name="connsiteX35" fmla="*/ 788172 w 4458789"/>
                    <a:gd name="connsiteY35" fmla="*/ 2711359 h 6470468"/>
                    <a:gd name="connsiteX36" fmla="*/ 865959 w 4458789"/>
                    <a:gd name="connsiteY36" fmla="*/ 2771684 h 6470468"/>
                    <a:gd name="connsiteX37" fmla="*/ 892947 w 4458789"/>
                    <a:gd name="connsiteY37" fmla="*/ 2798672 h 6470468"/>
                    <a:gd name="connsiteX38" fmla="*/ 900884 w 4458789"/>
                    <a:gd name="connsiteY38" fmla="*/ 2743110 h 6470468"/>
                    <a:gd name="connsiteX39" fmla="*/ 937351 w 4458789"/>
                    <a:gd name="connsiteY39" fmla="*/ 2730546 h 6470468"/>
                    <a:gd name="connsiteX40" fmla="*/ 981847 w 4458789"/>
                    <a:gd name="connsiteY40" fmla="*/ 2730409 h 6470468"/>
                    <a:gd name="connsiteX41" fmla="*/ 1008834 w 4458789"/>
                    <a:gd name="connsiteY41" fmla="*/ 2698659 h 6470468"/>
                    <a:gd name="connsiteX42" fmla="*/ 1085034 w 4458789"/>
                    <a:gd name="connsiteY42" fmla="*/ 2592297 h 6470468"/>
                    <a:gd name="connsiteX43" fmla="*/ 1174841 w 4458789"/>
                    <a:gd name="connsiteY43" fmla="*/ 2532652 h 6470468"/>
                    <a:gd name="connsiteX44" fmla="*/ 1256484 w 4458789"/>
                    <a:gd name="connsiteY44" fmla="*/ 2501809 h 6470468"/>
                    <a:gd name="connsiteX45" fmla="*/ 1404122 w 4458789"/>
                    <a:gd name="connsiteY45" fmla="*/ 2358934 h 6470468"/>
                    <a:gd name="connsiteX46" fmla="*/ 1518512 w 4458789"/>
                    <a:gd name="connsiteY46" fmla="*/ 2368913 h 6470468"/>
                    <a:gd name="connsiteX47" fmla="*/ 1584598 w 4458789"/>
                    <a:gd name="connsiteY47" fmla="*/ 2464298 h 6470468"/>
                    <a:gd name="connsiteX48" fmla="*/ 1527947 w 4458789"/>
                    <a:gd name="connsiteY48" fmla="*/ 2535147 h 6470468"/>
                    <a:gd name="connsiteX49" fmla="*/ 1431109 w 4458789"/>
                    <a:gd name="connsiteY49" fmla="*/ 2627222 h 6470468"/>
                    <a:gd name="connsiteX50" fmla="*/ 1393372 w 4458789"/>
                    <a:gd name="connsiteY50" fmla="*/ 2647405 h 6470468"/>
                    <a:gd name="connsiteX51" fmla="*/ 1404983 w 4458789"/>
                    <a:gd name="connsiteY51" fmla="*/ 2708456 h 6470468"/>
                    <a:gd name="connsiteX52" fmla="*/ 1454922 w 4458789"/>
                    <a:gd name="connsiteY52" fmla="*/ 2736759 h 6470468"/>
                    <a:gd name="connsiteX53" fmla="*/ 1448572 w 4458789"/>
                    <a:gd name="connsiteY53" fmla="*/ 2774859 h 6470468"/>
                    <a:gd name="connsiteX54" fmla="*/ 1357675 w 4458789"/>
                    <a:gd name="connsiteY54" fmla="*/ 2829515 h 6470468"/>
                    <a:gd name="connsiteX55" fmla="*/ 1394597 w 4458789"/>
                    <a:gd name="connsiteY55" fmla="*/ 2863759 h 6470468"/>
                    <a:gd name="connsiteX56" fmla="*/ 1550172 w 4458789"/>
                    <a:gd name="connsiteY56" fmla="*/ 2790734 h 6470468"/>
                    <a:gd name="connsiteX57" fmla="*/ 1651772 w 4458789"/>
                    <a:gd name="connsiteY57" fmla="*/ 2703422 h 6470468"/>
                    <a:gd name="connsiteX58" fmla="*/ 1810522 w 4458789"/>
                    <a:gd name="connsiteY58" fmla="*/ 2636747 h 6470468"/>
                    <a:gd name="connsiteX59" fmla="*/ 1908947 w 4458789"/>
                    <a:gd name="connsiteY59" fmla="*/ 2627222 h 6470468"/>
                    <a:gd name="connsiteX60" fmla="*/ 1952218 w 4458789"/>
                    <a:gd name="connsiteY60" fmla="*/ 2602275 h 6470468"/>
                    <a:gd name="connsiteX61" fmla="*/ 2020072 w 4458789"/>
                    <a:gd name="connsiteY61" fmla="*/ 2662147 h 6470468"/>
                    <a:gd name="connsiteX62" fmla="*/ 2089922 w 4458789"/>
                    <a:gd name="connsiteY62" fmla="*/ 2678022 h 6470468"/>
                    <a:gd name="connsiteX63" fmla="*/ 2164579 w 4458789"/>
                    <a:gd name="connsiteY63" fmla="*/ 2690902 h 6470468"/>
                    <a:gd name="connsiteX64" fmla="*/ 2115322 w 4458789"/>
                    <a:gd name="connsiteY64" fmla="*/ 2820897 h 6470468"/>
                    <a:gd name="connsiteX65" fmla="*/ 2011680 w 4458789"/>
                    <a:gd name="connsiteY65" fmla="*/ 2934788 h 6470468"/>
                    <a:gd name="connsiteX66" fmla="*/ 2194560 w 4458789"/>
                    <a:gd name="connsiteY66" fmla="*/ 3082834 h 6470468"/>
                    <a:gd name="connsiteX67" fmla="*/ 2394858 w 4458789"/>
                    <a:gd name="connsiteY67" fmla="*/ 3117668 h 6470468"/>
                    <a:gd name="connsiteX68" fmla="*/ 2377440 w 4458789"/>
                    <a:gd name="connsiteY68" fmla="*/ 3335383 h 6470468"/>
                    <a:gd name="connsiteX69" fmla="*/ 2377440 w 4458789"/>
                    <a:gd name="connsiteY69" fmla="*/ 3335383 h 6470468"/>
                    <a:gd name="connsiteX70" fmla="*/ 2333898 w 4458789"/>
                    <a:gd name="connsiteY70" fmla="*/ 3640183 h 6470468"/>
                    <a:gd name="connsiteX71" fmla="*/ 2290355 w 4458789"/>
                    <a:gd name="connsiteY71" fmla="*/ 3875314 h 6470468"/>
                    <a:gd name="connsiteX72" fmla="*/ 2595155 w 4458789"/>
                    <a:gd name="connsiteY72" fmla="*/ 3857897 h 6470468"/>
                    <a:gd name="connsiteX73" fmla="*/ 2891246 w 4458789"/>
                    <a:gd name="connsiteY73" fmla="*/ 3744685 h 6470468"/>
                    <a:gd name="connsiteX74" fmla="*/ 2891155 w 4458789"/>
                    <a:gd name="connsiteY74" fmla="*/ 3215186 h 6470468"/>
                    <a:gd name="connsiteX75" fmla="*/ 2772547 w 4458789"/>
                    <a:gd name="connsiteY75" fmla="*/ 3039972 h 6470468"/>
                    <a:gd name="connsiteX76" fmla="*/ 2704284 w 4458789"/>
                    <a:gd name="connsiteY76" fmla="*/ 2897097 h 6470468"/>
                    <a:gd name="connsiteX77" fmla="*/ 2508069 w 4458789"/>
                    <a:gd name="connsiteY77" fmla="*/ 2717074 h 6470468"/>
                    <a:gd name="connsiteX78" fmla="*/ 2638698 w 4458789"/>
                    <a:gd name="connsiteY78" fmla="*/ 2577737 h 6470468"/>
                    <a:gd name="connsiteX79" fmla="*/ 2978332 w 4458789"/>
                    <a:gd name="connsiteY79" fmla="*/ 2333897 h 6470468"/>
                    <a:gd name="connsiteX80" fmla="*/ 2987040 w 4458789"/>
                    <a:gd name="connsiteY80" fmla="*/ 2159725 h 6470468"/>
                    <a:gd name="connsiteX81" fmla="*/ 3344092 w 4458789"/>
                    <a:gd name="connsiteY81" fmla="*/ 1672045 h 6470468"/>
                    <a:gd name="connsiteX82" fmla="*/ 3544389 w 4458789"/>
                    <a:gd name="connsiteY82" fmla="*/ 1863634 h 6470468"/>
                    <a:gd name="connsiteX83" fmla="*/ 3962400 w 4458789"/>
                    <a:gd name="connsiteY83" fmla="*/ 1419497 h 6470468"/>
                    <a:gd name="connsiteX84" fmla="*/ 4458789 w 4458789"/>
                    <a:gd name="connsiteY84" fmla="*/ 374468 h 6470468"/>
                    <a:gd name="connsiteX85" fmla="*/ 4415246 w 4458789"/>
                    <a:gd name="connsiteY85" fmla="*/ 0 h 6470468"/>
                    <a:gd name="connsiteX86" fmla="*/ 17418 w 4458789"/>
                    <a:gd name="connsiteY86" fmla="*/ 17417 h 6470468"/>
                    <a:gd name="connsiteX87" fmla="*/ 0 w 4458789"/>
                    <a:gd name="connsiteY87"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708797 w 4458789"/>
                    <a:gd name="connsiteY32" fmla="*/ 2852647 h 6470468"/>
                    <a:gd name="connsiteX33" fmla="*/ 750707 w 4458789"/>
                    <a:gd name="connsiteY33" fmla="*/ 2804160 h 6470468"/>
                    <a:gd name="connsiteX34" fmla="*/ 748484 w 4458789"/>
                    <a:gd name="connsiteY34" fmla="*/ 2738347 h 6470468"/>
                    <a:gd name="connsiteX35" fmla="*/ 788172 w 4458789"/>
                    <a:gd name="connsiteY35" fmla="*/ 2711359 h 6470468"/>
                    <a:gd name="connsiteX36" fmla="*/ 865959 w 4458789"/>
                    <a:gd name="connsiteY36" fmla="*/ 2771684 h 6470468"/>
                    <a:gd name="connsiteX37" fmla="*/ 892947 w 4458789"/>
                    <a:gd name="connsiteY37" fmla="*/ 2798672 h 6470468"/>
                    <a:gd name="connsiteX38" fmla="*/ 900884 w 4458789"/>
                    <a:gd name="connsiteY38" fmla="*/ 2743110 h 6470468"/>
                    <a:gd name="connsiteX39" fmla="*/ 937351 w 4458789"/>
                    <a:gd name="connsiteY39" fmla="*/ 2730546 h 6470468"/>
                    <a:gd name="connsiteX40" fmla="*/ 981847 w 4458789"/>
                    <a:gd name="connsiteY40" fmla="*/ 2730409 h 6470468"/>
                    <a:gd name="connsiteX41" fmla="*/ 1008834 w 4458789"/>
                    <a:gd name="connsiteY41" fmla="*/ 2698659 h 6470468"/>
                    <a:gd name="connsiteX42" fmla="*/ 1085034 w 4458789"/>
                    <a:gd name="connsiteY42" fmla="*/ 2592297 h 6470468"/>
                    <a:gd name="connsiteX43" fmla="*/ 1174841 w 4458789"/>
                    <a:gd name="connsiteY43" fmla="*/ 2532652 h 6470468"/>
                    <a:gd name="connsiteX44" fmla="*/ 1256484 w 4458789"/>
                    <a:gd name="connsiteY44" fmla="*/ 2501809 h 6470468"/>
                    <a:gd name="connsiteX45" fmla="*/ 1404122 w 4458789"/>
                    <a:gd name="connsiteY45" fmla="*/ 2358934 h 6470468"/>
                    <a:gd name="connsiteX46" fmla="*/ 1518512 w 4458789"/>
                    <a:gd name="connsiteY46" fmla="*/ 2368913 h 6470468"/>
                    <a:gd name="connsiteX47" fmla="*/ 1584598 w 4458789"/>
                    <a:gd name="connsiteY47" fmla="*/ 2464298 h 6470468"/>
                    <a:gd name="connsiteX48" fmla="*/ 1527947 w 4458789"/>
                    <a:gd name="connsiteY48" fmla="*/ 2535147 h 6470468"/>
                    <a:gd name="connsiteX49" fmla="*/ 1431109 w 4458789"/>
                    <a:gd name="connsiteY49" fmla="*/ 2627222 h 6470468"/>
                    <a:gd name="connsiteX50" fmla="*/ 1393372 w 4458789"/>
                    <a:gd name="connsiteY50" fmla="*/ 2647405 h 6470468"/>
                    <a:gd name="connsiteX51" fmla="*/ 1404983 w 4458789"/>
                    <a:gd name="connsiteY51" fmla="*/ 2708456 h 6470468"/>
                    <a:gd name="connsiteX52" fmla="*/ 1454922 w 4458789"/>
                    <a:gd name="connsiteY52" fmla="*/ 2736759 h 6470468"/>
                    <a:gd name="connsiteX53" fmla="*/ 1448572 w 4458789"/>
                    <a:gd name="connsiteY53" fmla="*/ 2774859 h 6470468"/>
                    <a:gd name="connsiteX54" fmla="*/ 1357675 w 4458789"/>
                    <a:gd name="connsiteY54" fmla="*/ 2829515 h 6470468"/>
                    <a:gd name="connsiteX55" fmla="*/ 1394597 w 4458789"/>
                    <a:gd name="connsiteY55" fmla="*/ 2863759 h 6470468"/>
                    <a:gd name="connsiteX56" fmla="*/ 1550172 w 4458789"/>
                    <a:gd name="connsiteY56" fmla="*/ 2790734 h 6470468"/>
                    <a:gd name="connsiteX57" fmla="*/ 1586684 w 4458789"/>
                    <a:gd name="connsiteY57" fmla="*/ 2733584 h 6470468"/>
                    <a:gd name="connsiteX58" fmla="*/ 1651772 w 4458789"/>
                    <a:gd name="connsiteY58" fmla="*/ 2703422 h 6470468"/>
                    <a:gd name="connsiteX59" fmla="*/ 1810522 w 4458789"/>
                    <a:gd name="connsiteY59" fmla="*/ 2636747 h 6470468"/>
                    <a:gd name="connsiteX60" fmla="*/ 1908947 w 4458789"/>
                    <a:gd name="connsiteY60" fmla="*/ 2627222 h 6470468"/>
                    <a:gd name="connsiteX61" fmla="*/ 1952218 w 4458789"/>
                    <a:gd name="connsiteY61" fmla="*/ 2602275 h 6470468"/>
                    <a:gd name="connsiteX62" fmla="*/ 2020072 w 4458789"/>
                    <a:gd name="connsiteY62" fmla="*/ 2662147 h 6470468"/>
                    <a:gd name="connsiteX63" fmla="*/ 2089922 w 4458789"/>
                    <a:gd name="connsiteY63" fmla="*/ 2678022 h 6470468"/>
                    <a:gd name="connsiteX64" fmla="*/ 2164579 w 4458789"/>
                    <a:gd name="connsiteY64" fmla="*/ 2690902 h 6470468"/>
                    <a:gd name="connsiteX65" fmla="*/ 2115322 w 4458789"/>
                    <a:gd name="connsiteY65" fmla="*/ 2820897 h 6470468"/>
                    <a:gd name="connsiteX66" fmla="*/ 2011680 w 4458789"/>
                    <a:gd name="connsiteY66" fmla="*/ 2934788 h 6470468"/>
                    <a:gd name="connsiteX67" fmla="*/ 2194560 w 4458789"/>
                    <a:gd name="connsiteY67" fmla="*/ 3082834 h 6470468"/>
                    <a:gd name="connsiteX68" fmla="*/ 2394858 w 4458789"/>
                    <a:gd name="connsiteY68" fmla="*/ 3117668 h 6470468"/>
                    <a:gd name="connsiteX69" fmla="*/ 2377440 w 4458789"/>
                    <a:gd name="connsiteY69" fmla="*/ 3335383 h 6470468"/>
                    <a:gd name="connsiteX70" fmla="*/ 2377440 w 4458789"/>
                    <a:gd name="connsiteY70" fmla="*/ 3335383 h 6470468"/>
                    <a:gd name="connsiteX71" fmla="*/ 2333898 w 4458789"/>
                    <a:gd name="connsiteY71" fmla="*/ 3640183 h 6470468"/>
                    <a:gd name="connsiteX72" fmla="*/ 2290355 w 4458789"/>
                    <a:gd name="connsiteY72" fmla="*/ 3875314 h 6470468"/>
                    <a:gd name="connsiteX73" fmla="*/ 2595155 w 4458789"/>
                    <a:gd name="connsiteY73" fmla="*/ 3857897 h 6470468"/>
                    <a:gd name="connsiteX74" fmla="*/ 2891246 w 4458789"/>
                    <a:gd name="connsiteY74" fmla="*/ 3744685 h 6470468"/>
                    <a:gd name="connsiteX75" fmla="*/ 2891155 w 4458789"/>
                    <a:gd name="connsiteY75" fmla="*/ 3215186 h 6470468"/>
                    <a:gd name="connsiteX76" fmla="*/ 2772547 w 4458789"/>
                    <a:gd name="connsiteY76" fmla="*/ 3039972 h 6470468"/>
                    <a:gd name="connsiteX77" fmla="*/ 2704284 w 4458789"/>
                    <a:gd name="connsiteY77" fmla="*/ 2897097 h 6470468"/>
                    <a:gd name="connsiteX78" fmla="*/ 2508069 w 4458789"/>
                    <a:gd name="connsiteY78" fmla="*/ 2717074 h 6470468"/>
                    <a:gd name="connsiteX79" fmla="*/ 2638698 w 4458789"/>
                    <a:gd name="connsiteY79" fmla="*/ 2577737 h 6470468"/>
                    <a:gd name="connsiteX80" fmla="*/ 2978332 w 4458789"/>
                    <a:gd name="connsiteY80" fmla="*/ 2333897 h 6470468"/>
                    <a:gd name="connsiteX81" fmla="*/ 2987040 w 4458789"/>
                    <a:gd name="connsiteY81" fmla="*/ 2159725 h 6470468"/>
                    <a:gd name="connsiteX82" fmla="*/ 3344092 w 4458789"/>
                    <a:gd name="connsiteY82" fmla="*/ 1672045 h 6470468"/>
                    <a:gd name="connsiteX83" fmla="*/ 3544389 w 4458789"/>
                    <a:gd name="connsiteY83" fmla="*/ 1863634 h 6470468"/>
                    <a:gd name="connsiteX84" fmla="*/ 3962400 w 4458789"/>
                    <a:gd name="connsiteY84" fmla="*/ 1419497 h 6470468"/>
                    <a:gd name="connsiteX85" fmla="*/ 4458789 w 4458789"/>
                    <a:gd name="connsiteY85" fmla="*/ 374468 h 6470468"/>
                    <a:gd name="connsiteX86" fmla="*/ 4415246 w 4458789"/>
                    <a:gd name="connsiteY86" fmla="*/ 0 h 6470468"/>
                    <a:gd name="connsiteX87" fmla="*/ 17418 w 4458789"/>
                    <a:gd name="connsiteY87" fmla="*/ 17417 h 6470468"/>
                    <a:gd name="connsiteX88" fmla="*/ 0 w 4458789"/>
                    <a:gd name="connsiteY88"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708797 w 4458789"/>
                    <a:gd name="connsiteY32" fmla="*/ 2852647 h 6470468"/>
                    <a:gd name="connsiteX33" fmla="*/ 750707 w 4458789"/>
                    <a:gd name="connsiteY33" fmla="*/ 2804160 h 6470468"/>
                    <a:gd name="connsiteX34" fmla="*/ 748484 w 4458789"/>
                    <a:gd name="connsiteY34" fmla="*/ 2738347 h 6470468"/>
                    <a:gd name="connsiteX35" fmla="*/ 788172 w 4458789"/>
                    <a:gd name="connsiteY35" fmla="*/ 2711359 h 6470468"/>
                    <a:gd name="connsiteX36" fmla="*/ 865959 w 4458789"/>
                    <a:gd name="connsiteY36" fmla="*/ 2771684 h 6470468"/>
                    <a:gd name="connsiteX37" fmla="*/ 892947 w 4458789"/>
                    <a:gd name="connsiteY37" fmla="*/ 2798672 h 6470468"/>
                    <a:gd name="connsiteX38" fmla="*/ 900884 w 4458789"/>
                    <a:gd name="connsiteY38" fmla="*/ 2743110 h 6470468"/>
                    <a:gd name="connsiteX39" fmla="*/ 937351 w 4458789"/>
                    <a:gd name="connsiteY39" fmla="*/ 2730546 h 6470468"/>
                    <a:gd name="connsiteX40" fmla="*/ 981847 w 4458789"/>
                    <a:gd name="connsiteY40" fmla="*/ 2730409 h 6470468"/>
                    <a:gd name="connsiteX41" fmla="*/ 1008834 w 4458789"/>
                    <a:gd name="connsiteY41" fmla="*/ 2698659 h 6470468"/>
                    <a:gd name="connsiteX42" fmla="*/ 1085034 w 4458789"/>
                    <a:gd name="connsiteY42" fmla="*/ 2592297 h 6470468"/>
                    <a:gd name="connsiteX43" fmla="*/ 1174841 w 4458789"/>
                    <a:gd name="connsiteY43" fmla="*/ 2532652 h 6470468"/>
                    <a:gd name="connsiteX44" fmla="*/ 1256484 w 4458789"/>
                    <a:gd name="connsiteY44" fmla="*/ 2501809 h 6470468"/>
                    <a:gd name="connsiteX45" fmla="*/ 1404122 w 4458789"/>
                    <a:gd name="connsiteY45" fmla="*/ 2358934 h 6470468"/>
                    <a:gd name="connsiteX46" fmla="*/ 1518512 w 4458789"/>
                    <a:gd name="connsiteY46" fmla="*/ 2368913 h 6470468"/>
                    <a:gd name="connsiteX47" fmla="*/ 1584598 w 4458789"/>
                    <a:gd name="connsiteY47" fmla="*/ 2464298 h 6470468"/>
                    <a:gd name="connsiteX48" fmla="*/ 1527947 w 4458789"/>
                    <a:gd name="connsiteY48" fmla="*/ 2535147 h 6470468"/>
                    <a:gd name="connsiteX49" fmla="*/ 1431109 w 4458789"/>
                    <a:gd name="connsiteY49" fmla="*/ 2627222 h 6470468"/>
                    <a:gd name="connsiteX50" fmla="*/ 1393372 w 4458789"/>
                    <a:gd name="connsiteY50" fmla="*/ 2647405 h 6470468"/>
                    <a:gd name="connsiteX51" fmla="*/ 1404983 w 4458789"/>
                    <a:gd name="connsiteY51" fmla="*/ 2708456 h 6470468"/>
                    <a:gd name="connsiteX52" fmla="*/ 1454922 w 4458789"/>
                    <a:gd name="connsiteY52" fmla="*/ 2736759 h 6470468"/>
                    <a:gd name="connsiteX53" fmla="*/ 1448572 w 4458789"/>
                    <a:gd name="connsiteY53" fmla="*/ 2774859 h 6470468"/>
                    <a:gd name="connsiteX54" fmla="*/ 1357675 w 4458789"/>
                    <a:gd name="connsiteY54" fmla="*/ 2829515 h 6470468"/>
                    <a:gd name="connsiteX55" fmla="*/ 1394597 w 4458789"/>
                    <a:gd name="connsiteY55" fmla="*/ 2863759 h 6470468"/>
                    <a:gd name="connsiteX56" fmla="*/ 1550172 w 4458789"/>
                    <a:gd name="connsiteY56" fmla="*/ 2790734 h 6470468"/>
                    <a:gd name="connsiteX57" fmla="*/ 1586684 w 4458789"/>
                    <a:gd name="connsiteY57" fmla="*/ 2733584 h 6470468"/>
                    <a:gd name="connsiteX58" fmla="*/ 1651772 w 4458789"/>
                    <a:gd name="connsiteY58" fmla="*/ 2703422 h 6470468"/>
                    <a:gd name="connsiteX59" fmla="*/ 1708922 w 4458789"/>
                    <a:gd name="connsiteY59" fmla="*/ 2666909 h 6470468"/>
                    <a:gd name="connsiteX60" fmla="*/ 1810522 w 4458789"/>
                    <a:gd name="connsiteY60" fmla="*/ 2636747 h 6470468"/>
                    <a:gd name="connsiteX61" fmla="*/ 1908947 w 4458789"/>
                    <a:gd name="connsiteY61" fmla="*/ 2627222 h 6470468"/>
                    <a:gd name="connsiteX62" fmla="*/ 1952218 w 4458789"/>
                    <a:gd name="connsiteY62" fmla="*/ 2602275 h 6470468"/>
                    <a:gd name="connsiteX63" fmla="*/ 2020072 w 4458789"/>
                    <a:gd name="connsiteY63" fmla="*/ 2662147 h 6470468"/>
                    <a:gd name="connsiteX64" fmla="*/ 2089922 w 4458789"/>
                    <a:gd name="connsiteY64" fmla="*/ 2678022 h 6470468"/>
                    <a:gd name="connsiteX65" fmla="*/ 2164579 w 4458789"/>
                    <a:gd name="connsiteY65" fmla="*/ 2690902 h 6470468"/>
                    <a:gd name="connsiteX66" fmla="*/ 2115322 w 4458789"/>
                    <a:gd name="connsiteY66" fmla="*/ 2820897 h 6470468"/>
                    <a:gd name="connsiteX67" fmla="*/ 2011680 w 4458789"/>
                    <a:gd name="connsiteY67" fmla="*/ 2934788 h 6470468"/>
                    <a:gd name="connsiteX68" fmla="*/ 2194560 w 4458789"/>
                    <a:gd name="connsiteY68" fmla="*/ 3082834 h 6470468"/>
                    <a:gd name="connsiteX69" fmla="*/ 2394858 w 4458789"/>
                    <a:gd name="connsiteY69" fmla="*/ 3117668 h 6470468"/>
                    <a:gd name="connsiteX70" fmla="*/ 2377440 w 4458789"/>
                    <a:gd name="connsiteY70" fmla="*/ 3335383 h 6470468"/>
                    <a:gd name="connsiteX71" fmla="*/ 2377440 w 4458789"/>
                    <a:gd name="connsiteY71" fmla="*/ 3335383 h 6470468"/>
                    <a:gd name="connsiteX72" fmla="*/ 2333898 w 4458789"/>
                    <a:gd name="connsiteY72" fmla="*/ 3640183 h 6470468"/>
                    <a:gd name="connsiteX73" fmla="*/ 2290355 w 4458789"/>
                    <a:gd name="connsiteY73" fmla="*/ 3875314 h 6470468"/>
                    <a:gd name="connsiteX74" fmla="*/ 2595155 w 4458789"/>
                    <a:gd name="connsiteY74" fmla="*/ 3857897 h 6470468"/>
                    <a:gd name="connsiteX75" fmla="*/ 2891246 w 4458789"/>
                    <a:gd name="connsiteY75" fmla="*/ 3744685 h 6470468"/>
                    <a:gd name="connsiteX76" fmla="*/ 2891155 w 4458789"/>
                    <a:gd name="connsiteY76" fmla="*/ 3215186 h 6470468"/>
                    <a:gd name="connsiteX77" fmla="*/ 2772547 w 4458789"/>
                    <a:gd name="connsiteY77" fmla="*/ 3039972 h 6470468"/>
                    <a:gd name="connsiteX78" fmla="*/ 2704284 w 4458789"/>
                    <a:gd name="connsiteY78" fmla="*/ 2897097 h 6470468"/>
                    <a:gd name="connsiteX79" fmla="*/ 2508069 w 4458789"/>
                    <a:gd name="connsiteY79" fmla="*/ 2717074 h 6470468"/>
                    <a:gd name="connsiteX80" fmla="*/ 2638698 w 4458789"/>
                    <a:gd name="connsiteY80" fmla="*/ 2577737 h 6470468"/>
                    <a:gd name="connsiteX81" fmla="*/ 2978332 w 4458789"/>
                    <a:gd name="connsiteY81" fmla="*/ 2333897 h 6470468"/>
                    <a:gd name="connsiteX82" fmla="*/ 2987040 w 4458789"/>
                    <a:gd name="connsiteY82" fmla="*/ 2159725 h 6470468"/>
                    <a:gd name="connsiteX83" fmla="*/ 3344092 w 4458789"/>
                    <a:gd name="connsiteY83" fmla="*/ 1672045 h 6470468"/>
                    <a:gd name="connsiteX84" fmla="*/ 3544389 w 4458789"/>
                    <a:gd name="connsiteY84" fmla="*/ 1863634 h 6470468"/>
                    <a:gd name="connsiteX85" fmla="*/ 3962400 w 4458789"/>
                    <a:gd name="connsiteY85" fmla="*/ 1419497 h 6470468"/>
                    <a:gd name="connsiteX86" fmla="*/ 4458789 w 4458789"/>
                    <a:gd name="connsiteY86" fmla="*/ 374468 h 6470468"/>
                    <a:gd name="connsiteX87" fmla="*/ 4415246 w 4458789"/>
                    <a:gd name="connsiteY87" fmla="*/ 0 h 6470468"/>
                    <a:gd name="connsiteX88" fmla="*/ 17418 w 4458789"/>
                    <a:gd name="connsiteY88" fmla="*/ 17417 h 6470468"/>
                    <a:gd name="connsiteX89" fmla="*/ 0 w 4458789"/>
                    <a:gd name="connsiteY89"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237434 w 4458789"/>
                    <a:gd name="connsiteY7" fmla="*/ 3489234 h 6470468"/>
                    <a:gd name="connsiteX8" fmla="*/ 1267506 w 4458789"/>
                    <a:gd name="connsiteY8" fmla="*/ 3418432 h 6470468"/>
                    <a:gd name="connsiteX9" fmla="*/ 1326335 w 4458789"/>
                    <a:gd name="connsiteY9" fmla="*/ 3387634 h 6470468"/>
                    <a:gd name="connsiteX10" fmla="*/ 1385072 w 4458789"/>
                    <a:gd name="connsiteY10" fmla="*/ 3354297 h 6470468"/>
                    <a:gd name="connsiteX11" fmla="*/ 1491434 w 4458789"/>
                    <a:gd name="connsiteY11" fmla="*/ 3309847 h 6470468"/>
                    <a:gd name="connsiteX12" fmla="*/ 1567543 w 4458789"/>
                    <a:gd name="connsiteY12" fmla="*/ 3317965 h 6470468"/>
                    <a:gd name="connsiteX13" fmla="*/ 1610497 w 4458789"/>
                    <a:gd name="connsiteY13" fmla="*/ 3271747 h 6470468"/>
                    <a:gd name="connsiteX14" fmla="*/ 1631134 w 4458789"/>
                    <a:gd name="connsiteY14" fmla="*/ 3201897 h 6470468"/>
                    <a:gd name="connsiteX15" fmla="*/ 1564459 w 4458789"/>
                    <a:gd name="connsiteY15" fmla="*/ 3174909 h 6470468"/>
                    <a:gd name="connsiteX16" fmla="*/ 1543731 w 4458789"/>
                    <a:gd name="connsiteY16" fmla="*/ 3150960 h 6470468"/>
                    <a:gd name="connsiteX17" fmla="*/ 1427934 w 4458789"/>
                    <a:gd name="connsiteY17" fmla="*/ 3163797 h 6470468"/>
                    <a:gd name="connsiteX18" fmla="*/ 1364434 w 4458789"/>
                    <a:gd name="connsiteY18" fmla="*/ 3127284 h 6470468"/>
                    <a:gd name="connsiteX19" fmla="*/ 1350147 w 4458789"/>
                    <a:gd name="connsiteY19" fmla="*/ 3101884 h 6470468"/>
                    <a:gd name="connsiteX20" fmla="*/ 1289731 w 4458789"/>
                    <a:gd name="connsiteY20" fmla="*/ 3082154 h 6470468"/>
                    <a:gd name="connsiteX21" fmla="*/ 1189809 w 4458789"/>
                    <a:gd name="connsiteY21" fmla="*/ 3098709 h 6470468"/>
                    <a:gd name="connsiteX22" fmla="*/ 1164409 w 4458789"/>
                    <a:gd name="connsiteY22" fmla="*/ 3144747 h 6470468"/>
                    <a:gd name="connsiteX23" fmla="*/ 1108847 w 4458789"/>
                    <a:gd name="connsiteY23" fmla="*/ 3174909 h 6470468"/>
                    <a:gd name="connsiteX24" fmla="*/ 1075509 w 4458789"/>
                    <a:gd name="connsiteY24" fmla="*/ 3225709 h 6470468"/>
                    <a:gd name="connsiteX25" fmla="*/ 1007247 w 4458789"/>
                    <a:gd name="connsiteY25" fmla="*/ 3238409 h 6470468"/>
                    <a:gd name="connsiteX26" fmla="*/ 926782 w 4458789"/>
                    <a:gd name="connsiteY26" fmla="*/ 3181803 h 6470468"/>
                    <a:gd name="connsiteX27" fmla="*/ 942159 w 4458789"/>
                    <a:gd name="connsiteY27" fmla="*/ 3111409 h 6470468"/>
                    <a:gd name="connsiteX28" fmla="*/ 989784 w 4458789"/>
                    <a:gd name="connsiteY28" fmla="*/ 3078072 h 6470468"/>
                    <a:gd name="connsiteX29" fmla="*/ 941161 w 4458789"/>
                    <a:gd name="connsiteY29" fmla="*/ 2986994 h 6470468"/>
                    <a:gd name="connsiteX30" fmla="*/ 865959 w 4458789"/>
                    <a:gd name="connsiteY30" fmla="*/ 2989172 h 6470468"/>
                    <a:gd name="connsiteX31" fmla="*/ 743722 w 4458789"/>
                    <a:gd name="connsiteY31" fmla="*/ 2943134 h 6470468"/>
                    <a:gd name="connsiteX32" fmla="*/ 708797 w 4458789"/>
                    <a:gd name="connsiteY32" fmla="*/ 2852647 h 6470468"/>
                    <a:gd name="connsiteX33" fmla="*/ 750707 w 4458789"/>
                    <a:gd name="connsiteY33" fmla="*/ 2804160 h 6470468"/>
                    <a:gd name="connsiteX34" fmla="*/ 748484 w 4458789"/>
                    <a:gd name="connsiteY34" fmla="*/ 2738347 h 6470468"/>
                    <a:gd name="connsiteX35" fmla="*/ 788172 w 4458789"/>
                    <a:gd name="connsiteY35" fmla="*/ 2711359 h 6470468"/>
                    <a:gd name="connsiteX36" fmla="*/ 865959 w 4458789"/>
                    <a:gd name="connsiteY36" fmla="*/ 2771684 h 6470468"/>
                    <a:gd name="connsiteX37" fmla="*/ 892947 w 4458789"/>
                    <a:gd name="connsiteY37" fmla="*/ 2798672 h 6470468"/>
                    <a:gd name="connsiteX38" fmla="*/ 900884 w 4458789"/>
                    <a:gd name="connsiteY38" fmla="*/ 2743110 h 6470468"/>
                    <a:gd name="connsiteX39" fmla="*/ 937351 w 4458789"/>
                    <a:gd name="connsiteY39" fmla="*/ 2730546 h 6470468"/>
                    <a:gd name="connsiteX40" fmla="*/ 981847 w 4458789"/>
                    <a:gd name="connsiteY40" fmla="*/ 2730409 h 6470468"/>
                    <a:gd name="connsiteX41" fmla="*/ 1008834 w 4458789"/>
                    <a:gd name="connsiteY41" fmla="*/ 2698659 h 6470468"/>
                    <a:gd name="connsiteX42" fmla="*/ 1085034 w 4458789"/>
                    <a:gd name="connsiteY42" fmla="*/ 2592297 h 6470468"/>
                    <a:gd name="connsiteX43" fmla="*/ 1174841 w 4458789"/>
                    <a:gd name="connsiteY43" fmla="*/ 2532652 h 6470468"/>
                    <a:gd name="connsiteX44" fmla="*/ 1256484 w 4458789"/>
                    <a:gd name="connsiteY44" fmla="*/ 2501809 h 6470468"/>
                    <a:gd name="connsiteX45" fmla="*/ 1404122 w 4458789"/>
                    <a:gd name="connsiteY45" fmla="*/ 2358934 h 6470468"/>
                    <a:gd name="connsiteX46" fmla="*/ 1518512 w 4458789"/>
                    <a:gd name="connsiteY46" fmla="*/ 2368913 h 6470468"/>
                    <a:gd name="connsiteX47" fmla="*/ 1584598 w 4458789"/>
                    <a:gd name="connsiteY47" fmla="*/ 2464298 h 6470468"/>
                    <a:gd name="connsiteX48" fmla="*/ 1527947 w 4458789"/>
                    <a:gd name="connsiteY48" fmla="*/ 2535147 h 6470468"/>
                    <a:gd name="connsiteX49" fmla="*/ 1431109 w 4458789"/>
                    <a:gd name="connsiteY49" fmla="*/ 2627222 h 6470468"/>
                    <a:gd name="connsiteX50" fmla="*/ 1393372 w 4458789"/>
                    <a:gd name="connsiteY50" fmla="*/ 2647405 h 6470468"/>
                    <a:gd name="connsiteX51" fmla="*/ 1404983 w 4458789"/>
                    <a:gd name="connsiteY51" fmla="*/ 2708456 h 6470468"/>
                    <a:gd name="connsiteX52" fmla="*/ 1454922 w 4458789"/>
                    <a:gd name="connsiteY52" fmla="*/ 2736759 h 6470468"/>
                    <a:gd name="connsiteX53" fmla="*/ 1448572 w 4458789"/>
                    <a:gd name="connsiteY53" fmla="*/ 2774859 h 6470468"/>
                    <a:gd name="connsiteX54" fmla="*/ 1357675 w 4458789"/>
                    <a:gd name="connsiteY54" fmla="*/ 2829515 h 6470468"/>
                    <a:gd name="connsiteX55" fmla="*/ 1394597 w 4458789"/>
                    <a:gd name="connsiteY55" fmla="*/ 2863759 h 6470468"/>
                    <a:gd name="connsiteX56" fmla="*/ 1550172 w 4458789"/>
                    <a:gd name="connsiteY56" fmla="*/ 2790734 h 6470468"/>
                    <a:gd name="connsiteX57" fmla="*/ 1586684 w 4458789"/>
                    <a:gd name="connsiteY57" fmla="*/ 2733584 h 6470468"/>
                    <a:gd name="connsiteX58" fmla="*/ 1651772 w 4458789"/>
                    <a:gd name="connsiteY58" fmla="*/ 2703422 h 6470468"/>
                    <a:gd name="connsiteX59" fmla="*/ 1708922 w 4458789"/>
                    <a:gd name="connsiteY59" fmla="*/ 2666909 h 6470468"/>
                    <a:gd name="connsiteX60" fmla="*/ 1810522 w 4458789"/>
                    <a:gd name="connsiteY60" fmla="*/ 2636747 h 6470468"/>
                    <a:gd name="connsiteX61" fmla="*/ 1908947 w 4458789"/>
                    <a:gd name="connsiteY61" fmla="*/ 2627222 h 6470468"/>
                    <a:gd name="connsiteX62" fmla="*/ 1952218 w 4458789"/>
                    <a:gd name="connsiteY62" fmla="*/ 2602275 h 6470468"/>
                    <a:gd name="connsiteX63" fmla="*/ 2020072 w 4458789"/>
                    <a:gd name="connsiteY63" fmla="*/ 2662147 h 6470468"/>
                    <a:gd name="connsiteX64" fmla="*/ 2089922 w 4458789"/>
                    <a:gd name="connsiteY64" fmla="*/ 2678022 h 6470468"/>
                    <a:gd name="connsiteX65" fmla="*/ 2164579 w 4458789"/>
                    <a:gd name="connsiteY65" fmla="*/ 2690902 h 6470468"/>
                    <a:gd name="connsiteX66" fmla="*/ 2115322 w 4458789"/>
                    <a:gd name="connsiteY66" fmla="*/ 2820897 h 6470468"/>
                    <a:gd name="connsiteX67" fmla="*/ 2011680 w 4458789"/>
                    <a:gd name="connsiteY67" fmla="*/ 2934788 h 6470468"/>
                    <a:gd name="connsiteX68" fmla="*/ 2194560 w 4458789"/>
                    <a:gd name="connsiteY68" fmla="*/ 3082834 h 6470468"/>
                    <a:gd name="connsiteX69" fmla="*/ 2394858 w 4458789"/>
                    <a:gd name="connsiteY69" fmla="*/ 3117668 h 6470468"/>
                    <a:gd name="connsiteX70" fmla="*/ 2377440 w 4458789"/>
                    <a:gd name="connsiteY70" fmla="*/ 3335383 h 6470468"/>
                    <a:gd name="connsiteX71" fmla="*/ 2377440 w 4458789"/>
                    <a:gd name="connsiteY71" fmla="*/ 3335383 h 6470468"/>
                    <a:gd name="connsiteX72" fmla="*/ 2333898 w 4458789"/>
                    <a:gd name="connsiteY72" fmla="*/ 3640183 h 6470468"/>
                    <a:gd name="connsiteX73" fmla="*/ 2290355 w 4458789"/>
                    <a:gd name="connsiteY73" fmla="*/ 3875314 h 6470468"/>
                    <a:gd name="connsiteX74" fmla="*/ 2595155 w 4458789"/>
                    <a:gd name="connsiteY74" fmla="*/ 3857897 h 6470468"/>
                    <a:gd name="connsiteX75" fmla="*/ 2891246 w 4458789"/>
                    <a:gd name="connsiteY75" fmla="*/ 3744685 h 6470468"/>
                    <a:gd name="connsiteX76" fmla="*/ 2891155 w 4458789"/>
                    <a:gd name="connsiteY76" fmla="*/ 3215186 h 6470468"/>
                    <a:gd name="connsiteX77" fmla="*/ 2772547 w 4458789"/>
                    <a:gd name="connsiteY77" fmla="*/ 3039972 h 6470468"/>
                    <a:gd name="connsiteX78" fmla="*/ 2704284 w 4458789"/>
                    <a:gd name="connsiteY78" fmla="*/ 2897097 h 6470468"/>
                    <a:gd name="connsiteX79" fmla="*/ 2508069 w 4458789"/>
                    <a:gd name="connsiteY79" fmla="*/ 2717074 h 6470468"/>
                    <a:gd name="connsiteX80" fmla="*/ 2638698 w 4458789"/>
                    <a:gd name="connsiteY80" fmla="*/ 2577737 h 6470468"/>
                    <a:gd name="connsiteX81" fmla="*/ 2978332 w 4458789"/>
                    <a:gd name="connsiteY81" fmla="*/ 2333897 h 6470468"/>
                    <a:gd name="connsiteX82" fmla="*/ 2987040 w 4458789"/>
                    <a:gd name="connsiteY82" fmla="*/ 2159725 h 6470468"/>
                    <a:gd name="connsiteX83" fmla="*/ 3344092 w 4458789"/>
                    <a:gd name="connsiteY83" fmla="*/ 1672045 h 6470468"/>
                    <a:gd name="connsiteX84" fmla="*/ 3544389 w 4458789"/>
                    <a:gd name="connsiteY84" fmla="*/ 1863634 h 6470468"/>
                    <a:gd name="connsiteX85" fmla="*/ 3962400 w 4458789"/>
                    <a:gd name="connsiteY85" fmla="*/ 1419497 h 6470468"/>
                    <a:gd name="connsiteX86" fmla="*/ 4458789 w 4458789"/>
                    <a:gd name="connsiteY86" fmla="*/ 374468 h 6470468"/>
                    <a:gd name="connsiteX87" fmla="*/ 4415246 w 4458789"/>
                    <a:gd name="connsiteY87" fmla="*/ 0 h 6470468"/>
                    <a:gd name="connsiteX88" fmla="*/ 17418 w 4458789"/>
                    <a:gd name="connsiteY88" fmla="*/ 17417 h 6470468"/>
                    <a:gd name="connsiteX89" fmla="*/ 0 w 4458789"/>
                    <a:gd name="connsiteY89"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139009 w 4458789"/>
                    <a:gd name="connsiteY7" fmla="*/ 3535272 h 6470468"/>
                    <a:gd name="connsiteX8" fmla="*/ 1237434 w 4458789"/>
                    <a:gd name="connsiteY8" fmla="*/ 3489234 h 6470468"/>
                    <a:gd name="connsiteX9" fmla="*/ 1267506 w 4458789"/>
                    <a:gd name="connsiteY9" fmla="*/ 3418432 h 6470468"/>
                    <a:gd name="connsiteX10" fmla="*/ 1326335 w 4458789"/>
                    <a:gd name="connsiteY10" fmla="*/ 3387634 h 6470468"/>
                    <a:gd name="connsiteX11" fmla="*/ 1385072 w 4458789"/>
                    <a:gd name="connsiteY11" fmla="*/ 3354297 h 6470468"/>
                    <a:gd name="connsiteX12" fmla="*/ 1491434 w 4458789"/>
                    <a:gd name="connsiteY12" fmla="*/ 3309847 h 6470468"/>
                    <a:gd name="connsiteX13" fmla="*/ 1567543 w 4458789"/>
                    <a:gd name="connsiteY13" fmla="*/ 3317965 h 6470468"/>
                    <a:gd name="connsiteX14" fmla="*/ 1610497 w 4458789"/>
                    <a:gd name="connsiteY14" fmla="*/ 3271747 h 6470468"/>
                    <a:gd name="connsiteX15" fmla="*/ 1631134 w 4458789"/>
                    <a:gd name="connsiteY15" fmla="*/ 3201897 h 6470468"/>
                    <a:gd name="connsiteX16" fmla="*/ 1564459 w 4458789"/>
                    <a:gd name="connsiteY16" fmla="*/ 3174909 h 6470468"/>
                    <a:gd name="connsiteX17" fmla="*/ 1543731 w 4458789"/>
                    <a:gd name="connsiteY17" fmla="*/ 3150960 h 6470468"/>
                    <a:gd name="connsiteX18" fmla="*/ 1427934 w 4458789"/>
                    <a:gd name="connsiteY18" fmla="*/ 3163797 h 6470468"/>
                    <a:gd name="connsiteX19" fmla="*/ 1364434 w 4458789"/>
                    <a:gd name="connsiteY19" fmla="*/ 3127284 h 6470468"/>
                    <a:gd name="connsiteX20" fmla="*/ 1350147 w 4458789"/>
                    <a:gd name="connsiteY20" fmla="*/ 3101884 h 6470468"/>
                    <a:gd name="connsiteX21" fmla="*/ 1289731 w 4458789"/>
                    <a:gd name="connsiteY21" fmla="*/ 3082154 h 6470468"/>
                    <a:gd name="connsiteX22" fmla="*/ 1189809 w 4458789"/>
                    <a:gd name="connsiteY22" fmla="*/ 3098709 h 6470468"/>
                    <a:gd name="connsiteX23" fmla="*/ 1164409 w 4458789"/>
                    <a:gd name="connsiteY23" fmla="*/ 3144747 h 6470468"/>
                    <a:gd name="connsiteX24" fmla="*/ 1108847 w 4458789"/>
                    <a:gd name="connsiteY24" fmla="*/ 3174909 h 6470468"/>
                    <a:gd name="connsiteX25" fmla="*/ 1075509 w 4458789"/>
                    <a:gd name="connsiteY25" fmla="*/ 3225709 h 6470468"/>
                    <a:gd name="connsiteX26" fmla="*/ 1007247 w 4458789"/>
                    <a:gd name="connsiteY26" fmla="*/ 3238409 h 6470468"/>
                    <a:gd name="connsiteX27" fmla="*/ 926782 w 4458789"/>
                    <a:gd name="connsiteY27" fmla="*/ 3181803 h 6470468"/>
                    <a:gd name="connsiteX28" fmla="*/ 942159 w 4458789"/>
                    <a:gd name="connsiteY28" fmla="*/ 3111409 h 6470468"/>
                    <a:gd name="connsiteX29" fmla="*/ 989784 w 4458789"/>
                    <a:gd name="connsiteY29" fmla="*/ 3078072 h 6470468"/>
                    <a:gd name="connsiteX30" fmla="*/ 941161 w 4458789"/>
                    <a:gd name="connsiteY30" fmla="*/ 2986994 h 6470468"/>
                    <a:gd name="connsiteX31" fmla="*/ 865959 w 4458789"/>
                    <a:gd name="connsiteY31" fmla="*/ 2989172 h 6470468"/>
                    <a:gd name="connsiteX32" fmla="*/ 743722 w 4458789"/>
                    <a:gd name="connsiteY32" fmla="*/ 2943134 h 6470468"/>
                    <a:gd name="connsiteX33" fmla="*/ 708797 w 4458789"/>
                    <a:gd name="connsiteY33" fmla="*/ 2852647 h 6470468"/>
                    <a:gd name="connsiteX34" fmla="*/ 750707 w 4458789"/>
                    <a:gd name="connsiteY34" fmla="*/ 2804160 h 6470468"/>
                    <a:gd name="connsiteX35" fmla="*/ 748484 w 4458789"/>
                    <a:gd name="connsiteY35" fmla="*/ 2738347 h 6470468"/>
                    <a:gd name="connsiteX36" fmla="*/ 788172 w 4458789"/>
                    <a:gd name="connsiteY36" fmla="*/ 2711359 h 6470468"/>
                    <a:gd name="connsiteX37" fmla="*/ 865959 w 4458789"/>
                    <a:gd name="connsiteY37" fmla="*/ 2771684 h 6470468"/>
                    <a:gd name="connsiteX38" fmla="*/ 892947 w 4458789"/>
                    <a:gd name="connsiteY38" fmla="*/ 2798672 h 6470468"/>
                    <a:gd name="connsiteX39" fmla="*/ 900884 w 4458789"/>
                    <a:gd name="connsiteY39" fmla="*/ 2743110 h 6470468"/>
                    <a:gd name="connsiteX40" fmla="*/ 937351 w 4458789"/>
                    <a:gd name="connsiteY40" fmla="*/ 2730546 h 6470468"/>
                    <a:gd name="connsiteX41" fmla="*/ 981847 w 4458789"/>
                    <a:gd name="connsiteY41" fmla="*/ 2730409 h 6470468"/>
                    <a:gd name="connsiteX42" fmla="*/ 1008834 w 4458789"/>
                    <a:gd name="connsiteY42" fmla="*/ 2698659 h 6470468"/>
                    <a:gd name="connsiteX43" fmla="*/ 1085034 w 4458789"/>
                    <a:gd name="connsiteY43" fmla="*/ 2592297 h 6470468"/>
                    <a:gd name="connsiteX44" fmla="*/ 1174841 w 4458789"/>
                    <a:gd name="connsiteY44" fmla="*/ 2532652 h 6470468"/>
                    <a:gd name="connsiteX45" fmla="*/ 1256484 w 4458789"/>
                    <a:gd name="connsiteY45" fmla="*/ 2501809 h 6470468"/>
                    <a:gd name="connsiteX46" fmla="*/ 1404122 w 4458789"/>
                    <a:gd name="connsiteY46" fmla="*/ 2358934 h 6470468"/>
                    <a:gd name="connsiteX47" fmla="*/ 1518512 w 4458789"/>
                    <a:gd name="connsiteY47" fmla="*/ 2368913 h 6470468"/>
                    <a:gd name="connsiteX48" fmla="*/ 1584598 w 4458789"/>
                    <a:gd name="connsiteY48" fmla="*/ 2464298 h 6470468"/>
                    <a:gd name="connsiteX49" fmla="*/ 1527947 w 4458789"/>
                    <a:gd name="connsiteY49" fmla="*/ 2535147 h 6470468"/>
                    <a:gd name="connsiteX50" fmla="*/ 1431109 w 4458789"/>
                    <a:gd name="connsiteY50" fmla="*/ 2627222 h 6470468"/>
                    <a:gd name="connsiteX51" fmla="*/ 1393372 w 4458789"/>
                    <a:gd name="connsiteY51" fmla="*/ 2647405 h 6470468"/>
                    <a:gd name="connsiteX52" fmla="*/ 1404983 w 4458789"/>
                    <a:gd name="connsiteY52" fmla="*/ 2708456 h 6470468"/>
                    <a:gd name="connsiteX53" fmla="*/ 1454922 w 4458789"/>
                    <a:gd name="connsiteY53" fmla="*/ 2736759 h 6470468"/>
                    <a:gd name="connsiteX54" fmla="*/ 1448572 w 4458789"/>
                    <a:gd name="connsiteY54" fmla="*/ 2774859 h 6470468"/>
                    <a:gd name="connsiteX55" fmla="*/ 1357675 w 4458789"/>
                    <a:gd name="connsiteY55" fmla="*/ 2829515 h 6470468"/>
                    <a:gd name="connsiteX56" fmla="*/ 1394597 w 4458789"/>
                    <a:gd name="connsiteY56" fmla="*/ 2863759 h 6470468"/>
                    <a:gd name="connsiteX57" fmla="*/ 1550172 w 4458789"/>
                    <a:gd name="connsiteY57" fmla="*/ 2790734 h 6470468"/>
                    <a:gd name="connsiteX58" fmla="*/ 1586684 w 4458789"/>
                    <a:gd name="connsiteY58" fmla="*/ 2733584 h 6470468"/>
                    <a:gd name="connsiteX59" fmla="*/ 1651772 w 4458789"/>
                    <a:gd name="connsiteY59" fmla="*/ 2703422 h 6470468"/>
                    <a:gd name="connsiteX60" fmla="*/ 1708922 w 4458789"/>
                    <a:gd name="connsiteY60" fmla="*/ 2666909 h 6470468"/>
                    <a:gd name="connsiteX61" fmla="*/ 1810522 w 4458789"/>
                    <a:gd name="connsiteY61" fmla="*/ 2636747 h 6470468"/>
                    <a:gd name="connsiteX62" fmla="*/ 1908947 w 4458789"/>
                    <a:gd name="connsiteY62" fmla="*/ 2627222 h 6470468"/>
                    <a:gd name="connsiteX63" fmla="*/ 1952218 w 4458789"/>
                    <a:gd name="connsiteY63" fmla="*/ 2602275 h 6470468"/>
                    <a:gd name="connsiteX64" fmla="*/ 2020072 w 4458789"/>
                    <a:gd name="connsiteY64" fmla="*/ 2662147 h 6470468"/>
                    <a:gd name="connsiteX65" fmla="*/ 2089922 w 4458789"/>
                    <a:gd name="connsiteY65" fmla="*/ 2678022 h 6470468"/>
                    <a:gd name="connsiteX66" fmla="*/ 2164579 w 4458789"/>
                    <a:gd name="connsiteY66" fmla="*/ 2690902 h 6470468"/>
                    <a:gd name="connsiteX67" fmla="*/ 2115322 w 4458789"/>
                    <a:gd name="connsiteY67" fmla="*/ 2820897 h 6470468"/>
                    <a:gd name="connsiteX68" fmla="*/ 2011680 w 4458789"/>
                    <a:gd name="connsiteY68" fmla="*/ 2934788 h 6470468"/>
                    <a:gd name="connsiteX69" fmla="*/ 2194560 w 4458789"/>
                    <a:gd name="connsiteY69" fmla="*/ 3082834 h 6470468"/>
                    <a:gd name="connsiteX70" fmla="*/ 2394858 w 4458789"/>
                    <a:gd name="connsiteY70" fmla="*/ 3117668 h 6470468"/>
                    <a:gd name="connsiteX71" fmla="*/ 2377440 w 4458789"/>
                    <a:gd name="connsiteY71" fmla="*/ 3335383 h 6470468"/>
                    <a:gd name="connsiteX72" fmla="*/ 2377440 w 4458789"/>
                    <a:gd name="connsiteY72" fmla="*/ 3335383 h 6470468"/>
                    <a:gd name="connsiteX73" fmla="*/ 2333898 w 4458789"/>
                    <a:gd name="connsiteY73" fmla="*/ 3640183 h 6470468"/>
                    <a:gd name="connsiteX74" fmla="*/ 2290355 w 4458789"/>
                    <a:gd name="connsiteY74" fmla="*/ 3875314 h 6470468"/>
                    <a:gd name="connsiteX75" fmla="*/ 2595155 w 4458789"/>
                    <a:gd name="connsiteY75" fmla="*/ 3857897 h 6470468"/>
                    <a:gd name="connsiteX76" fmla="*/ 2891246 w 4458789"/>
                    <a:gd name="connsiteY76" fmla="*/ 3744685 h 6470468"/>
                    <a:gd name="connsiteX77" fmla="*/ 2891155 w 4458789"/>
                    <a:gd name="connsiteY77" fmla="*/ 3215186 h 6470468"/>
                    <a:gd name="connsiteX78" fmla="*/ 2772547 w 4458789"/>
                    <a:gd name="connsiteY78" fmla="*/ 3039972 h 6470468"/>
                    <a:gd name="connsiteX79" fmla="*/ 2704284 w 4458789"/>
                    <a:gd name="connsiteY79" fmla="*/ 2897097 h 6470468"/>
                    <a:gd name="connsiteX80" fmla="*/ 2508069 w 4458789"/>
                    <a:gd name="connsiteY80" fmla="*/ 2717074 h 6470468"/>
                    <a:gd name="connsiteX81" fmla="*/ 2638698 w 4458789"/>
                    <a:gd name="connsiteY81" fmla="*/ 2577737 h 6470468"/>
                    <a:gd name="connsiteX82" fmla="*/ 2978332 w 4458789"/>
                    <a:gd name="connsiteY82" fmla="*/ 2333897 h 6470468"/>
                    <a:gd name="connsiteX83" fmla="*/ 2987040 w 4458789"/>
                    <a:gd name="connsiteY83" fmla="*/ 2159725 h 6470468"/>
                    <a:gd name="connsiteX84" fmla="*/ 3344092 w 4458789"/>
                    <a:gd name="connsiteY84" fmla="*/ 1672045 h 6470468"/>
                    <a:gd name="connsiteX85" fmla="*/ 3544389 w 4458789"/>
                    <a:gd name="connsiteY85" fmla="*/ 1863634 h 6470468"/>
                    <a:gd name="connsiteX86" fmla="*/ 3962400 w 4458789"/>
                    <a:gd name="connsiteY86" fmla="*/ 1419497 h 6470468"/>
                    <a:gd name="connsiteX87" fmla="*/ 4458789 w 4458789"/>
                    <a:gd name="connsiteY87" fmla="*/ 374468 h 6470468"/>
                    <a:gd name="connsiteX88" fmla="*/ 4415246 w 4458789"/>
                    <a:gd name="connsiteY88" fmla="*/ 0 h 6470468"/>
                    <a:gd name="connsiteX89" fmla="*/ 17418 w 4458789"/>
                    <a:gd name="connsiteY89" fmla="*/ 17417 h 6470468"/>
                    <a:gd name="connsiteX90" fmla="*/ 0 w 4458789"/>
                    <a:gd name="connsiteY90"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139009 w 4458789"/>
                    <a:gd name="connsiteY7" fmla="*/ 3535272 h 6470468"/>
                    <a:gd name="connsiteX8" fmla="*/ 1237434 w 4458789"/>
                    <a:gd name="connsiteY8" fmla="*/ 3489234 h 6470468"/>
                    <a:gd name="connsiteX9" fmla="*/ 1267506 w 4458789"/>
                    <a:gd name="connsiteY9" fmla="*/ 3418432 h 6470468"/>
                    <a:gd name="connsiteX10" fmla="*/ 1326335 w 4458789"/>
                    <a:gd name="connsiteY10" fmla="*/ 3387634 h 6470468"/>
                    <a:gd name="connsiteX11" fmla="*/ 1385072 w 4458789"/>
                    <a:gd name="connsiteY11" fmla="*/ 3354297 h 6470468"/>
                    <a:gd name="connsiteX12" fmla="*/ 1491434 w 4458789"/>
                    <a:gd name="connsiteY12" fmla="*/ 3309847 h 6470468"/>
                    <a:gd name="connsiteX13" fmla="*/ 1567543 w 4458789"/>
                    <a:gd name="connsiteY13" fmla="*/ 3317965 h 6470468"/>
                    <a:gd name="connsiteX14" fmla="*/ 1610497 w 4458789"/>
                    <a:gd name="connsiteY14" fmla="*/ 3271747 h 6470468"/>
                    <a:gd name="connsiteX15" fmla="*/ 1631134 w 4458789"/>
                    <a:gd name="connsiteY15" fmla="*/ 3201897 h 6470468"/>
                    <a:gd name="connsiteX16" fmla="*/ 1564459 w 4458789"/>
                    <a:gd name="connsiteY16" fmla="*/ 3174909 h 6470468"/>
                    <a:gd name="connsiteX17" fmla="*/ 1543731 w 4458789"/>
                    <a:gd name="connsiteY17" fmla="*/ 3150960 h 6470468"/>
                    <a:gd name="connsiteX18" fmla="*/ 1427934 w 4458789"/>
                    <a:gd name="connsiteY18" fmla="*/ 3163797 h 6470468"/>
                    <a:gd name="connsiteX19" fmla="*/ 1364434 w 4458789"/>
                    <a:gd name="connsiteY19" fmla="*/ 3127284 h 6470468"/>
                    <a:gd name="connsiteX20" fmla="*/ 1350147 w 4458789"/>
                    <a:gd name="connsiteY20" fmla="*/ 3101884 h 6470468"/>
                    <a:gd name="connsiteX21" fmla="*/ 1289731 w 4458789"/>
                    <a:gd name="connsiteY21" fmla="*/ 3082154 h 6470468"/>
                    <a:gd name="connsiteX22" fmla="*/ 1189809 w 4458789"/>
                    <a:gd name="connsiteY22" fmla="*/ 3098709 h 6470468"/>
                    <a:gd name="connsiteX23" fmla="*/ 1164409 w 4458789"/>
                    <a:gd name="connsiteY23" fmla="*/ 3144747 h 6470468"/>
                    <a:gd name="connsiteX24" fmla="*/ 1108847 w 4458789"/>
                    <a:gd name="connsiteY24" fmla="*/ 3174909 h 6470468"/>
                    <a:gd name="connsiteX25" fmla="*/ 1075509 w 4458789"/>
                    <a:gd name="connsiteY25" fmla="*/ 3225709 h 6470468"/>
                    <a:gd name="connsiteX26" fmla="*/ 1007247 w 4458789"/>
                    <a:gd name="connsiteY26" fmla="*/ 3238409 h 6470468"/>
                    <a:gd name="connsiteX27" fmla="*/ 926782 w 4458789"/>
                    <a:gd name="connsiteY27" fmla="*/ 3181803 h 6470468"/>
                    <a:gd name="connsiteX28" fmla="*/ 942159 w 4458789"/>
                    <a:gd name="connsiteY28" fmla="*/ 3111409 h 6470468"/>
                    <a:gd name="connsiteX29" fmla="*/ 989784 w 4458789"/>
                    <a:gd name="connsiteY29" fmla="*/ 3078072 h 6470468"/>
                    <a:gd name="connsiteX30" fmla="*/ 941161 w 4458789"/>
                    <a:gd name="connsiteY30" fmla="*/ 2986994 h 6470468"/>
                    <a:gd name="connsiteX31" fmla="*/ 865959 w 4458789"/>
                    <a:gd name="connsiteY31" fmla="*/ 2989172 h 6470468"/>
                    <a:gd name="connsiteX32" fmla="*/ 743722 w 4458789"/>
                    <a:gd name="connsiteY32" fmla="*/ 2943134 h 6470468"/>
                    <a:gd name="connsiteX33" fmla="*/ 708797 w 4458789"/>
                    <a:gd name="connsiteY33" fmla="*/ 2852647 h 6470468"/>
                    <a:gd name="connsiteX34" fmla="*/ 750707 w 4458789"/>
                    <a:gd name="connsiteY34" fmla="*/ 2804160 h 6470468"/>
                    <a:gd name="connsiteX35" fmla="*/ 748484 w 4458789"/>
                    <a:gd name="connsiteY35" fmla="*/ 2738347 h 6470468"/>
                    <a:gd name="connsiteX36" fmla="*/ 788172 w 4458789"/>
                    <a:gd name="connsiteY36" fmla="*/ 2711359 h 6470468"/>
                    <a:gd name="connsiteX37" fmla="*/ 865959 w 4458789"/>
                    <a:gd name="connsiteY37" fmla="*/ 2771684 h 6470468"/>
                    <a:gd name="connsiteX38" fmla="*/ 892947 w 4458789"/>
                    <a:gd name="connsiteY38" fmla="*/ 2798672 h 6470468"/>
                    <a:gd name="connsiteX39" fmla="*/ 900884 w 4458789"/>
                    <a:gd name="connsiteY39" fmla="*/ 2743110 h 6470468"/>
                    <a:gd name="connsiteX40" fmla="*/ 937351 w 4458789"/>
                    <a:gd name="connsiteY40" fmla="*/ 2730546 h 6470468"/>
                    <a:gd name="connsiteX41" fmla="*/ 981847 w 4458789"/>
                    <a:gd name="connsiteY41" fmla="*/ 2730409 h 6470468"/>
                    <a:gd name="connsiteX42" fmla="*/ 1008834 w 4458789"/>
                    <a:gd name="connsiteY42" fmla="*/ 2698659 h 6470468"/>
                    <a:gd name="connsiteX43" fmla="*/ 1085034 w 4458789"/>
                    <a:gd name="connsiteY43" fmla="*/ 2592297 h 6470468"/>
                    <a:gd name="connsiteX44" fmla="*/ 1174841 w 4458789"/>
                    <a:gd name="connsiteY44" fmla="*/ 2532652 h 6470468"/>
                    <a:gd name="connsiteX45" fmla="*/ 1256484 w 4458789"/>
                    <a:gd name="connsiteY45" fmla="*/ 2501809 h 6470468"/>
                    <a:gd name="connsiteX46" fmla="*/ 1404122 w 4458789"/>
                    <a:gd name="connsiteY46" fmla="*/ 2358934 h 6470468"/>
                    <a:gd name="connsiteX47" fmla="*/ 1518512 w 4458789"/>
                    <a:gd name="connsiteY47" fmla="*/ 2368913 h 6470468"/>
                    <a:gd name="connsiteX48" fmla="*/ 1584598 w 4458789"/>
                    <a:gd name="connsiteY48" fmla="*/ 2464298 h 6470468"/>
                    <a:gd name="connsiteX49" fmla="*/ 1527947 w 4458789"/>
                    <a:gd name="connsiteY49" fmla="*/ 2535147 h 6470468"/>
                    <a:gd name="connsiteX50" fmla="*/ 1431109 w 4458789"/>
                    <a:gd name="connsiteY50" fmla="*/ 2627222 h 6470468"/>
                    <a:gd name="connsiteX51" fmla="*/ 1393372 w 4458789"/>
                    <a:gd name="connsiteY51" fmla="*/ 2647405 h 6470468"/>
                    <a:gd name="connsiteX52" fmla="*/ 1404983 w 4458789"/>
                    <a:gd name="connsiteY52" fmla="*/ 2708456 h 6470468"/>
                    <a:gd name="connsiteX53" fmla="*/ 1454922 w 4458789"/>
                    <a:gd name="connsiteY53" fmla="*/ 2736759 h 6470468"/>
                    <a:gd name="connsiteX54" fmla="*/ 1448572 w 4458789"/>
                    <a:gd name="connsiteY54" fmla="*/ 2774859 h 6470468"/>
                    <a:gd name="connsiteX55" fmla="*/ 1357675 w 4458789"/>
                    <a:gd name="connsiteY55" fmla="*/ 2829515 h 6470468"/>
                    <a:gd name="connsiteX56" fmla="*/ 1394597 w 4458789"/>
                    <a:gd name="connsiteY56" fmla="*/ 2863759 h 6470468"/>
                    <a:gd name="connsiteX57" fmla="*/ 1550172 w 4458789"/>
                    <a:gd name="connsiteY57" fmla="*/ 2790734 h 6470468"/>
                    <a:gd name="connsiteX58" fmla="*/ 1586684 w 4458789"/>
                    <a:gd name="connsiteY58" fmla="*/ 2733584 h 6470468"/>
                    <a:gd name="connsiteX59" fmla="*/ 1651772 w 4458789"/>
                    <a:gd name="connsiteY59" fmla="*/ 2703422 h 6470468"/>
                    <a:gd name="connsiteX60" fmla="*/ 1708922 w 4458789"/>
                    <a:gd name="connsiteY60" fmla="*/ 2666909 h 6470468"/>
                    <a:gd name="connsiteX61" fmla="*/ 1810522 w 4458789"/>
                    <a:gd name="connsiteY61" fmla="*/ 2636747 h 6470468"/>
                    <a:gd name="connsiteX62" fmla="*/ 1908947 w 4458789"/>
                    <a:gd name="connsiteY62" fmla="*/ 2627222 h 6470468"/>
                    <a:gd name="connsiteX63" fmla="*/ 1952218 w 4458789"/>
                    <a:gd name="connsiteY63" fmla="*/ 2602275 h 6470468"/>
                    <a:gd name="connsiteX64" fmla="*/ 2020072 w 4458789"/>
                    <a:gd name="connsiteY64" fmla="*/ 2662147 h 6470468"/>
                    <a:gd name="connsiteX65" fmla="*/ 2089922 w 4458789"/>
                    <a:gd name="connsiteY65" fmla="*/ 2678022 h 6470468"/>
                    <a:gd name="connsiteX66" fmla="*/ 2164579 w 4458789"/>
                    <a:gd name="connsiteY66" fmla="*/ 2690902 h 6470468"/>
                    <a:gd name="connsiteX67" fmla="*/ 2115322 w 4458789"/>
                    <a:gd name="connsiteY67" fmla="*/ 2820897 h 6470468"/>
                    <a:gd name="connsiteX68" fmla="*/ 2011680 w 4458789"/>
                    <a:gd name="connsiteY68" fmla="*/ 2934788 h 6470468"/>
                    <a:gd name="connsiteX69" fmla="*/ 2194560 w 4458789"/>
                    <a:gd name="connsiteY69" fmla="*/ 3082834 h 6470468"/>
                    <a:gd name="connsiteX70" fmla="*/ 2394858 w 4458789"/>
                    <a:gd name="connsiteY70" fmla="*/ 3117668 h 6470468"/>
                    <a:gd name="connsiteX71" fmla="*/ 2377440 w 4458789"/>
                    <a:gd name="connsiteY71" fmla="*/ 3335383 h 6470468"/>
                    <a:gd name="connsiteX72" fmla="*/ 2377440 w 4458789"/>
                    <a:gd name="connsiteY72" fmla="*/ 3335383 h 6470468"/>
                    <a:gd name="connsiteX73" fmla="*/ 2333898 w 4458789"/>
                    <a:gd name="connsiteY73" fmla="*/ 3640183 h 6470468"/>
                    <a:gd name="connsiteX74" fmla="*/ 2290355 w 4458789"/>
                    <a:gd name="connsiteY74" fmla="*/ 3875314 h 6470468"/>
                    <a:gd name="connsiteX75" fmla="*/ 2595155 w 4458789"/>
                    <a:gd name="connsiteY75" fmla="*/ 3857897 h 6470468"/>
                    <a:gd name="connsiteX76" fmla="*/ 2891246 w 4458789"/>
                    <a:gd name="connsiteY76" fmla="*/ 3744685 h 6470468"/>
                    <a:gd name="connsiteX77" fmla="*/ 2891155 w 4458789"/>
                    <a:gd name="connsiteY77" fmla="*/ 3215186 h 6470468"/>
                    <a:gd name="connsiteX78" fmla="*/ 2772547 w 4458789"/>
                    <a:gd name="connsiteY78" fmla="*/ 3039972 h 6470468"/>
                    <a:gd name="connsiteX79" fmla="*/ 2704284 w 4458789"/>
                    <a:gd name="connsiteY79" fmla="*/ 2897097 h 6470468"/>
                    <a:gd name="connsiteX80" fmla="*/ 2508069 w 4458789"/>
                    <a:gd name="connsiteY80" fmla="*/ 2717074 h 6470468"/>
                    <a:gd name="connsiteX81" fmla="*/ 2638698 w 4458789"/>
                    <a:gd name="connsiteY81" fmla="*/ 2577737 h 6470468"/>
                    <a:gd name="connsiteX82" fmla="*/ 2978332 w 4458789"/>
                    <a:gd name="connsiteY82" fmla="*/ 2333897 h 6470468"/>
                    <a:gd name="connsiteX83" fmla="*/ 2987040 w 4458789"/>
                    <a:gd name="connsiteY83" fmla="*/ 2159725 h 6470468"/>
                    <a:gd name="connsiteX84" fmla="*/ 3344092 w 4458789"/>
                    <a:gd name="connsiteY84" fmla="*/ 1672045 h 6470468"/>
                    <a:gd name="connsiteX85" fmla="*/ 3544389 w 4458789"/>
                    <a:gd name="connsiteY85" fmla="*/ 1863634 h 6470468"/>
                    <a:gd name="connsiteX86" fmla="*/ 3962400 w 4458789"/>
                    <a:gd name="connsiteY86" fmla="*/ 1419497 h 6470468"/>
                    <a:gd name="connsiteX87" fmla="*/ 4458789 w 4458789"/>
                    <a:gd name="connsiteY87" fmla="*/ 374468 h 6470468"/>
                    <a:gd name="connsiteX88" fmla="*/ 4415246 w 4458789"/>
                    <a:gd name="connsiteY88" fmla="*/ 0 h 6470468"/>
                    <a:gd name="connsiteX89" fmla="*/ 17418 w 4458789"/>
                    <a:gd name="connsiteY89" fmla="*/ 17417 h 6470468"/>
                    <a:gd name="connsiteX90" fmla="*/ 0 w 4458789"/>
                    <a:gd name="connsiteY90"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984069 w 4458789"/>
                    <a:gd name="connsiteY6" fmla="*/ 3683725 h 6470468"/>
                    <a:gd name="connsiteX7" fmla="*/ 1077097 w 4458789"/>
                    <a:gd name="connsiteY7" fmla="*/ 3598772 h 6470468"/>
                    <a:gd name="connsiteX8" fmla="*/ 1139009 w 4458789"/>
                    <a:gd name="connsiteY8" fmla="*/ 3535272 h 6470468"/>
                    <a:gd name="connsiteX9" fmla="*/ 1237434 w 4458789"/>
                    <a:gd name="connsiteY9" fmla="*/ 3489234 h 6470468"/>
                    <a:gd name="connsiteX10" fmla="*/ 1267506 w 4458789"/>
                    <a:gd name="connsiteY10" fmla="*/ 3418432 h 6470468"/>
                    <a:gd name="connsiteX11" fmla="*/ 1326335 w 4458789"/>
                    <a:gd name="connsiteY11" fmla="*/ 3387634 h 6470468"/>
                    <a:gd name="connsiteX12" fmla="*/ 1385072 w 4458789"/>
                    <a:gd name="connsiteY12" fmla="*/ 3354297 h 6470468"/>
                    <a:gd name="connsiteX13" fmla="*/ 1491434 w 4458789"/>
                    <a:gd name="connsiteY13" fmla="*/ 3309847 h 6470468"/>
                    <a:gd name="connsiteX14" fmla="*/ 1567543 w 4458789"/>
                    <a:gd name="connsiteY14" fmla="*/ 3317965 h 6470468"/>
                    <a:gd name="connsiteX15" fmla="*/ 1610497 w 4458789"/>
                    <a:gd name="connsiteY15" fmla="*/ 3271747 h 6470468"/>
                    <a:gd name="connsiteX16" fmla="*/ 1631134 w 4458789"/>
                    <a:gd name="connsiteY16" fmla="*/ 3201897 h 6470468"/>
                    <a:gd name="connsiteX17" fmla="*/ 1564459 w 4458789"/>
                    <a:gd name="connsiteY17" fmla="*/ 3174909 h 6470468"/>
                    <a:gd name="connsiteX18" fmla="*/ 1543731 w 4458789"/>
                    <a:gd name="connsiteY18" fmla="*/ 3150960 h 6470468"/>
                    <a:gd name="connsiteX19" fmla="*/ 1427934 w 4458789"/>
                    <a:gd name="connsiteY19" fmla="*/ 3163797 h 6470468"/>
                    <a:gd name="connsiteX20" fmla="*/ 1364434 w 4458789"/>
                    <a:gd name="connsiteY20" fmla="*/ 3127284 h 6470468"/>
                    <a:gd name="connsiteX21" fmla="*/ 1350147 w 4458789"/>
                    <a:gd name="connsiteY21" fmla="*/ 3101884 h 6470468"/>
                    <a:gd name="connsiteX22" fmla="*/ 1289731 w 4458789"/>
                    <a:gd name="connsiteY22" fmla="*/ 3082154 h 6470468"/>
                    <a:gd name="connsiteX23" fmla="*/ 1189809 w 4458789"/>
                    <a:gd name="connsiteY23" fmla="*/ 3098709 h 6470468"/>
                    <a:gd name="connsiteX24" fmla="*/ 1164409 w 4458789"/>
                    <a:gd name="connsiteY24" fmla="*/ 3144747 h 6470468"/>
                    <a:gd name="connsiteX25" fmla="*/ 1108847 w 4458789"/>
                    <a:gd name="connsiteY25" fmla="*/ 3174909 h 6470468"/>
                    <a:gd name="connsiteX26" fmla="*/ 1075509 w 4458789"/>
                    <a:gd name="connsiteY26" fmla="*/ 3225709 h 6470468"/>
                    <a:gd name="connsiteX27" fmla="*/ 1007247 w 4458789"/>
                    <a:gd name="connsiteY27" fmla="*/ 3238409 h 6470468"/>
                    <a:gd name="connsiteX28" fmla="*/ 926782 w 4458789"/>
                    <a:gd name="connsiteY28" fmla="*/ 3181803 h 6470468"/>
                    <a:gd name="connsiteX29" fmla="*/ 942159 w 4458789"/>
                    <a:gd name="connsiteY29" fmla="*/ 3111409 h 6470468"/>
                    <a:gd name="connsiteX30" fmla="*/ 989784 w 4458789"/>
                    <a:gd name="connsiteY30" fmla="*/ 3078072 h 6470468"/>
                    <a:gd name="connsiteX31" fmla="*/ 941161 w 4458789"/>
                    <a:gd name="connsiteY31" fmla="*/ 2986994 h 6470468"/>
                    <a:gd name="connsiteX32" fmla="*/ 865959 w 4458789"/>
                    <a:gd name="connsiteY32" fmla="*/ 2989172 h 6470468"/>
                    <a:gd name="connsiteX33" fmla="*/ 743722 w 4458789"/>
                    <a:gd name="connsiteY33" fmla="*/ 2943134 h 6470468"/>
                    <a:gd name="connsiteX34" fmla="*/ 708797 w 4458789"/>
                    <a:gd name="connsiteY34" fmla="*/ 2852647 h 6470468"/>
                    <a:gd name="connsiteX35" fmla="*/ 750707 w 4458789"/>
                    <a:gd name="connsiteY35" fmla="*/ 2804160 h 6470468"/>
                    <a:gd name="connsiteX36" fmla="*/ 748484 w 4458789"/>
                    <a:gd name="connsiteY36" fmla="*/ 2738347 h 6470468"/>
                    <a:gd name="connsiteX37" fmla="*/ 788172 w 4458789"/>
                    <a:gd name="connsiteY37" fmla="*/ 2711359 h 6470468"/>
                    <a:gd name="connsiteX38" fmla="*/ 865959 w 4458789"/>
                    <a:gd name="connsiteY38" fmla="*/ 2771684 h 6470468"/>
                    <a:gd name="connsiteX39" fmla="*/ 892947 w 4458789"/>
                    <a:gd name="connsiteY39" fmla="*/ 2798672 h 6470468"/>
                    <a:gd name="connsiteX40" fmla="*/ 900884 w 4458789"/>
                    <a:gd name="connsiteY40" fmla="*/ 2743110 h 6470468"/>
                    <a:gd name="connsiteX41" fmla="*/ 937351 w 4458789"/>
                    <a:gd name="connsiteY41" fmla="*/ 2730546 h 6470468"/>
                    <a:gd name="connsiteX42" fmla="*/ 981847 w 4458789"/>
                    <a:gd name="connsiteY42" fmla="*/ 2730409 h 6470468"/>
                    <a:gd name="connsiteX43" fmla="*/ 1008834 w 4458789"/>
                    <a:gd name="connsiteY43" fmla="*/ 2698659 h 6470468"/>
                    <a:gd name="connsiteX44" fmla="*/ 1085034 w 4458789"/>
                    <a:gd name="connsiteY44" fmla="*/ 2592297 h 6470468"/>
                    <a:gd name="connsiteX45" fmla="*/ 1174841 w 4458789"/>
                    <a:gd name="connsiteY45" fmla="*/ 2532652 h 6470468"/>
                    <a:gd name="connsiteX46" fmla="*/ 1256484 w 4458789"/>
                    <a:gd name="connsiteY46" fmla="*/ 2501809 h 6470468"/>
                    <a:gd name="connsiteX47" fmla="*/ 1404122 w 4458789"/>
                    <a:gd name="connsiteY47" fmla="*/ 2358934 h 6470468"/>
                    <a:gd name="connsiteX48" fmla="*/ 1518512 w 4458789"/>
                    <a:gd name="connsiteY48" fmla="*/ 2368913 h 6470468"/>
                    <a:gd name="connsiteX49" fmla="*/ 1584598 w 4458789"/>
                    <a:gd name="connsiteY49" fmla="*/ 2464298 h 6470468"/>
                    <a:gd name="connsiteX50" fmla="*/ 1527947 w 4458789"/>
                    <a:gd name="connsiteY50" fmla="*/ 2535147 h 6470468"/>
                    <a:gd name="connsiteX51" fmla="*/ 1431109 w 4458789"/>
                    <a:gd name="connsiteY51" fmla="*/ 2627222 h 6470468"/>
                    <a:gd name="connsiteX52" fmla="*/ 1393372 w 4458789"/>
                    <a:gd name="connsiteY52" fmla="*/ 2647405 h 6470468"/>
                    <a:gd name="connsiteX53" fmla="*/ 1404983 w 4458789"/>
                    <a:gd name="connsiteY53" fmla="*/ 2708456 h 6470468"/>
                    <a:gd name="connsiteX54" fmla="*/ 1454922 w 4458789"/>
                    <a:gd name="connsiteY54" fmla="*/ 2736759 h 6470468"/>
                    <a:gd name="connsiteX55" fmla="*/ 1448572 w 4458789"/>
                    <a:gd name="connsiteY55" fmla="*/ 2774859 h 6470468"/>
                    <a:gd name="connsiteX56" fmla="*/ 1357675 w 4458789"/>
                    <a:gd name="connsiteY56" fmla="*/ 2829515 h 6470468"/>
                    <a:gd name="connsiteX57" fmla="*/ 1394597 w 4458789"/>
                    <a:gd name="connsiteY57" fmla="*/ 2863759 h 6470468"/>
                    <a:gd name="connsiteX58" fmla="*/ 1550172 w 4458789"/>
                    <a:gd name="connsiteY58" fmla="*/ 2790734 h 6470468"/>
                    <a:gd name="connsiteX59" fmla="*/ 1586684 w 4458789"/>
                    <a:gd name="connsiteY59" fmla="*/ 2733584 h 6470468"/>
                    <a:gd name="connsiteX60" fmla="*/ 1651772 w 4458789"/>
                    <a:gd name="connsiteY60" fmla="*/ 2703422 h 6470468"/>
                    <a:gd name="connsiteX61" fmla="*/ 1708922 w 4458789"/>
                    <a:gd name="connsiteY61" fmla="*/ 2666909 h 6470468"/>
                    <a:gd name="connsiteX62" fmla="*/ 1810522 w 4458789"/>
                    <a:gd name="connsiteY62" fmla="*/ 2636747 h 6470468"/>
                    <a:gd name="connsiteX63" fmla="*/ 1908947 w 4458789"/>
                    <a:gd name="connsiteY63" fmla="*/ 2627222 h 6470468"/>
                    <a:gd name="connsiteX64" fmla="*/ 1952218 w 4458789"/>
                    <a:gd name="connsiteY64" fmla="*/ 2602275 h 6470468"/>
                    <a:gd name="connsiteX65" fmla="*/ 2020072 w 4458789"/>
                    <a:gd name="connsiteY65" fmla="*/ 2662147 h 6470468"/>
                    <a:gd name="connsiteX66" fmla="*/ 2089922 w 4458789"/>
                    <a:gd name="connsiteY66" fmla="*/ 2678022 h 6470468"/>
                    <a:gd name="connsiteX67" fmla="*/ 2164579 w 4458789"/>
                    <a:gd name="connsiteY67" fmla="*/ 2690902 h 6470468"/>
                    <a:gd name="connsiteX68" fmla="*/ 2115322 w 4458789"/>
                    <a:gd name="connsiteY68" fmla="*/ 2820897 h 6470468"/>
                    <a:gd name="connsiteX69" fmla="*/ 2011680 w 4458789"/>
                    <a:gd name="connsiteY69" fmla="*/ 2934788 h 6470468"/>
                    <a:gd name="connsiteX70" fmla="*/ 2194560 w 4458789"/>
                    <a:gd name="connsiteY70" fmla="*/ 3082834 h 6470468"/>
                    <a:gd name="connsiteX71" fmla="*/ 2394858 w 4458789"/>
                    <a:gd name="connsiteY71" fmla="*/ 3117668 h 6470468"/>
                    <a:gd name="connsiteX72" fmla="*/ 2377440 w 4458789"/>
                    <a:gd name="connsiteY72" fmla="*/ 3335383 h 6470468"/>
                    <a:gd name="connsiteX73" fmla="*/ 2377440 w 4458789"/>
                    <a:gd name="connsiteY73" fmla="*/ 3335383 h 6470468"/>
                    <a:gd name="connsiteX74" fmla="*/ 2333898 w 4458789"/>
                    <a:gd name="connsiteY74" fmla="*/ 3640183 h 6470468"/>
                    <a:gd name="connsiteX75" fmla="*/ 2290355 w 4458789"/>
                    <a:gd name="connsiteY75" fmla="*/ 3875314 h 6470468"/>
                    <a:gd name="connsiteX76" fmla="*/ 2595155 w 4458789"/>
                    <a:gd name="connsiteY76" fmla="*/ 3857897 h 6470468"/>
                    <a:gd name="connsiteX77" fmla="*/ 2891246 w 4458789"/>
                    <a:gd name="connsiteY77" fmla="*/ 3744685 h 6470468"/>
                    <a:gd name="connsiteX78" fmla="*/ 2891155 w 4458789"/>
                    <a:gd name="connsiteY78" fmla="*/ 3215186 h 6470468"/>
                    <a:gd name="connsiteX79" fmla="*/ 2772547 w 4458789"/>
                    <a:gd name="connsiteY79" fmla="*/ 3039972 h 6470468"/>
                    <a:gd name="connsiteX80" fmla="*/ 2704284 w 4458789"/>
                    <a:gd name="connsiteY80" fmla="*/ 2897097 h 6470468"/>
                    <a:gd name="connsiteX81" fmla="*/ 2508069 w 4458789"/>
                    <a:gd name="connsiteY81" fmla="*/ 2717074 h 6470468"/>
                    <a:gd name="connsiteX82" fmla="*/ 2638698 w 4458789"/>
                    <a:gd name="connsiteY82" fmla="*/ 2577737 h 6470468"/>
                    <a:gd name="connsiteX83" fmla="*/ 2978332 w 4458789"/>
                    <a:gd name="connsiteY83" fmla="*/ 2333897 h 6470468"/>
                    <a:gd name="connsiteX84" fmla="*/ 2987040 w 4458789"/>
                    <a:gd name="connsiteY84" fmla="*/ 2159725 h 6470468"/>
                    <a:gd name="connsiteX85" fmla="*/ 3344092 w 4458789"/>
                    <a:gd name="connsiteY85" fmla="*/ 1672045 h 6470468"/>
                    <a:gd name="connsiteX86" fmla="*/ 3544389 w 4458789"/>
                    <a:gd name="connsiteY86" fmla="*/ 1863634 h 6470468"/>
                    <a:gd name="connsiteX87" fmla="*/ 3962400 w 4458789"/>
                    <a:gd name="connsiteY87" fmla="*/ 1419497 h 6470468"/>
                    <a:gd name="connsiteX88" fmla="*/ 4458789 w 4458789"/>
                    <a:gd name="connsiteY88" fmla="*/ 374468 h 6470468"/>
                    <a:gd name="connsiteX89" fmla="*/ 4415246 w 4458789"/>
                    <a:gd name="connsiteY89" fmla="*/ 0 h 6470468"/>
                    <a:gd name="connsiteX90" fmla="*/ 17418 w 4458789"/>
                    <a:gd name="connsiteY90" fmla="*/ 17417 h 6470468"/>
                    <a:gd name="connsiteX91" fmla="*/ 0 w 4458789"/>
                    <a:gd name="connsiteY91"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012644 w 4458789"/>
                    <a:gd name="connsiteY6" fmla="*/ 3831363 h 6470468"/>
                    <a:gd name="connsiteX7" fmla="*/ 1077097 w 4458789"/>
                    <a:gd name="connsiteY7" fmla="*/ 3598772 h 6470468"/>
                    <a:gd name="connsiteX8" fmla="*/ 1139009 w 4458789"/>
                    <a:gd name="connsiteY8" fmla="*/ 3535272 h 6470468"/>
                    <a:gd name="connsiteX9" fmla="*/ 1237434 w 4458789"/>
                    <a:gd name="connsiteY9" fmla="*/ 3489234 h 6470468"/>
                    <a:gd name="connsiteX10" fmla="*/ 1267506 w 4458789"/>
                    <a:gd name="connsiteY10" fmla="*/ 3418432 h 6470468"/>
                    <a:gd name="connsiteX11" fmla="*/ 1326335 w 4458789"/>
                    <a:gd name="connsiteY11" fmla="*/ 3387634 h 6470468"/>
                    <a:gd name="connsiteX12" fmla="*/ 1385072 w 4458789"/>
                    <a:gd name="connsiteY12" fmla="*/ 3354297 h 6470468"/>
                    <a:gd name="connsiteX13" fmla="*/ 1491434 w 4458789"/>
                    <a:gd name="connsiteY13" fmla="*/ 3309847 h 6470468"/>
                    <a:gd name="connsiteX14" fmla="*/ 1567543 w 4458789"/>
                    <a:gd name="connsiteY14" fmla="*/ 3317965 h 6470468"/>
                    <a:gd name="connsiteX15" fmla="*/ 1610497 w 4458789"/>
                    <a:gd name="connsiteY15" fmla="*/ 3271747 h 6470468"/>
                    <a:gd name="connsiteX16" fmla="*/ 1631134 w 4458789"/>
                    <a:gd name="connsiteY16" fmla="*/ 3201897 h 6470468"/>
                    <a:gd name="connsiteX17" fmla="*/ 1564459 w 4458789"/>
                    <a:gd name="connsiteY17" fmla="*/ 3174909 h 6470468"/>
                    <a:gd name="connsiteX18" fmla="*/ 1543731 w 4458789"/>
                    <a:gd name="connsiteY18" fmla="*/ 3150960 h 6470468"/>
                    <a:gd name="connsiteX19" fmla="*/ 1427934 w 4458789"/>
                    <a:gd name="connsiteY19" fmla="*/ 3163797 h 6470468"/>
                    <a:gd name="connsiteX20" fmla="*/ 1364434 w 4458789"/>
                    <a:gd name="connsiteY20" fmla="*/ 3127284 h 6470468"/>
                    <a:gd name="connsiteX21" fmla="*/ 1350147 w 4458789"/>
                    <a:gd name="connsiteY21" fmla="*/ 3101884 h 6470468"/>
                    <a:gd name="connsiteX22" fmla="*/ 1289731 w 4458789"/>
                    <a:gd name="connsiteY22" fmla="*/ 3082154 h 6470468"/>
                    <a:gd name="connsiteX23" fmla="*/ 1189809 w 4458789"/>
                    <a:gd name="connsiteY23" fmla="*/ 3098709 h 6470468"/>
                    <a:gd name="connsiteX24" fmla="*/ 1164409 w 4458789"/>
                    <a:gd name="connsiteY24" fmla="*/ 3144747 h 6470468"/>
                    <a:gd name="connsiteX25" fmla="*/ 1108847 w 4458789"/>
                    <a:gd name="connsiteY25" fmla="*/ 3174909 h 6470468"/>
                    <a:gd name="connsiteX26" fmla="*/ 1075509 w 4458789"/>
                    <a:gd name="connsiteY26" fmla="*/ 3225709 h 6470468"/>
                    <a:gd name="connsiteX27" fmla="*/ 1007247 w 4458789"/>
                    <a:gd name="connsiteY27" fmla="*/ 3238409 h 6470468"/>
                    <a:gd name="connsiteX28" fmla="*/ 926782 w 4458789"/>
                    <a:gd name="connsiteY28" fmla="*/ 3181803 h 6470468"/>
                    <a:gd name="connsiteX29" fmla="*/ 942159 w 4458789"/>
                    <a:gd name="connsiteY29" fmla="*/ 3111409 h 6470468"/>
                    <a:gd name="connsiteX30" fmla="*/ 989784 w 4458789"/>
                    <a:gd name="connsiteY30" fmla="*/ 3078072 h 6470468"/>
                    <a:gd name="connsiteX31" fmla="*/ 941161 w 4458789"/>
                    <a:gd name="connsiteY31" fmla="*/ 2986994 h 6470468"/>
                    <a:gd name="connsiteX32" fmla="*/ 865959 w 4458789"/>
                    <a:gd name="connsiteY32" fmla="*/ 2989172 h 6470468"/>
                    <a:gd name="connsiteX33" fmla="*/ 743722 w 4458789"/>
                    <a:gd name="connsiteY33" fmla="*/ 2943134 h 6470468"/>
                    <a:gd name="connsiteX34" fmla="*/ 708797 w 4458789"/>
                    <a:gd name="connsiteY34" fmla="*/ 2852647 h 6470468"/>
                    <a:gd name="connsiteX35" fmla="*/ 750707 w 4458789"/>
                    <a:gd name="connsiteY35" fmla="*/ 2804160 h 6470468"/>
                    <a:gd name="connsiteX36" fmla="*/ 748484 w 4458789"/>
                    <a:gd name="connsiteY36" fmla="*/ 2738347 h 6470468"/>
                    <a:gd name="connsiteX37" fmla="*/ 788172 w 4458789"/>
                    <a:gd name="connsiteY37" fmla="*/ 2711359 h 6470468"/>
                    <a:gd name="connsiteX38" fmla="*/ 865959 w 4458789"/>
                    <a:gd name="connsiteY38" fmla="*/ 2771684 h 6470468"/>
                    <a:gd name="connsiteX39" fmla="*/ 892947 w 4458789"/>
                    <a:gd name="connsiteY39" fmla="*/ 2798672 h 6470468"/>
                    <a:gd name="connsiteX40" fmla="*/ 900884 w 4458789"/>
                    <a:gd name="connsiteY40" fmla="*/ 2743110 h 6470468"/>
                    <a:gd name="connsiteX41" fmla="*/ 937351 w 4458789"/>
                    <a:gd name="connsiteY41" fmla="*/ 2730546 h 6470468"/>
                    <a:gd name="connsiteX42" fmla="*/ 981847 w 4458789"/>
                    <a:gd name="connsiteY42" fmla="*/ 2730409 h 6470468"/>
                    <a:gd name="connsiteX43" fmla="*/ 1008834 w 4458789"/>
                    <a:gd name="connsiteY43" fmla="*/ 2698659 h 6470468"/>
                    <a:gd name="connsiteX44" fmla="*/ 1085034 w 4458789"/>
                    <a:gd name="connsiteY44" fmla="*/ 2592297 h 6470468"/>
                    <a:gd name="connsiteX45" fmla="*/ 1174841 w 4458789"/>
                    <a:gd name="connsiteY45" fmla="*/ 2532652 h 6470468"/>
                    <a:gd name="connsiteX46" fmla="*/ 1256484 w 4458789"/>
                    <a:gd name="connsiteY46" fmla="*/ 2501809 h 6470468"/>
                    <a:gd name="connsiteX47" fmla="*/ 1404122 w 4458789"/>
                    <a:gd name="connsiteY47" fmla="*/ 2358934 h 6470468"/>
                    <a:gd name="connsiteX48" fmla="*/ 1518512 w 4458789"/>
                    <a:gd name="connsiteY48" fmla="*/ 2368913 h 6470468"/>
                    <a:gd name="connsiteX49" fmla="*/ 1584598 w 4458789"/>
                    <a:gd name="connsiteY49" fmla="*/ 2464298 h 6470468"/>
                    <a:gd name="connsiteX50" fmla="*/ 1527947 w 4458789"/>
                    <a:gd name="connsiteY50" fmla="*/ 2535147 h 6470468"/>
                    <a:gd name="connsiteX51" fmla="*/ 1431109 w 4458789"/>
                    <a:gd name="connsiteY51" fmla="*/ 2627222 h 6470468"/>
                    <a:gd name="connsiteX52" fmla="*/ 1393372 w 4458789"/>
                    <a:gd name="connsiteY52" fmla="*/ 2647405 h 6470468"/>
                    <a:gd name="connsiteX53" fmla="*/ 1404983 w 4458789"/>
                    <a:gd name="connsiteY53" fmla="*/ 2708456 h 6470468"/>
                    <a:gd name="connsiteX54" fmla="*/ 1454922 w 4458789"/>
                    <a:gd name="connsiteY54" fmla="*/ 2736759 h 6470468"/>
                    <a:gd name="connsiteX55" fmla="*/ 1448572 w 4458789"/>
                    <a:gd name="connsiteY55" fmla="*/ 2774859 h 6470468"/>
                    <a:gd name="connsiteX56" fmla="*/ 1357675 w 4458789"/>
                    <a:gd name="connsiteY56" fmla="*/ 2829515 h 6470468"/>
                    <a:gd name="connsiteX57" fmla="*/ 1394597 w 4458789"/>
                    <a:gd name="connsiteY57" fmla="*/ 2863759 h 6470468"/>
                    <a:gd name="connsiteX58" fmla="*/ 1550172 w 4458789"/>
                    <a:gd name="connsiteY58" fmla="*/ 2790734 h 6470468"/>
                    <a:gd name="connsiteX59" fmla="*/ 1586684 w 4458789"/>
                    <a:gd name="connsiteY59" fmla="*/ 2733584 h 6470468"/>
                    <a:gd name="connsiteX60" fmla="*/ 1651772 w 4458789"/>
                    <a:gd name="connsiteY60" fmla="*/ 2703422 h 6470468"/>
                    <a:gd name="connsiteX61" fmla="*/ 1708922 w 4458789"/>
                    <a:gd name="connsiteY61" fmla="*/ 2666909 h 6470468"/>
                    <a:gd name="connsiteX62" fmla="*/ 1810522 w 4458789"/>
                    <a:gd name="connsiteY62" fmla="*/ 2636747 h 6470468"/>
                    <a:gd name="connsiteX63" fmla="*/ 1908947 w 4458789"/>
                    <a:gd name="connsiteY63" fmla="*/ 2627222 h 6470468"/>
                    <a:gd name="connsiteX64" fmla="*/ 1952218 w 4458789"/>
                    <a:gd name="connsiteY64" fmla="*/ 2602275 h 6470468"/>
                    <a:gd name="connsiteX65" fmla="*/ 2020072 w 4458789"/>
                    <a:gd name="connsiteY65" fmla="*/ 2662147 h 6470468"/>
                    <a:gd name="connsiteX66" fmla="*/ 2089922 w 4458789"/>
                    <a:gd name="connsiteY66" fmla="*/ 2678022 h 6470468"/>
                    <a:gd name="connsiteX67" fmla="*/ 2164579 w 4458789"/>
                    <a:gd name="connsiteY67" fmla="*/ 2690902 h 6470468"/>
                    <a:gd name="connsiteX68" fmla="*/ 2115322 w 4458789"/>
                    <a:gd name="connsiteY68" fmla="*/ 2820897 h 6470468"/>
                    <a:gd name="connsiteX69" fmla="*/ 2011680 w 4458789"/>
                    <a:gd name="connsiteY69" fmla="*/ 2934788 h 6470468"/>
                    <a:gd name="connsiteX70" fmla="*/ 2194560 w 4458789"/>
                    <a:gd name="connsiteY70" fmla="*/ 3082834 h 6470468"/>
                    <a:gd name="connsiteX71" fmla="*/ 2394858 w 4458789"/>
                    <a:gd name="connsiteY71" fmla="*/ 3117668 h 6470468"/>
                    <a:gd name="connsiteX72" fmla="*/ 2377440 w 4458789"/>
                    <a:gd name="connsiteY72" fmla="*/ 3335383 h 6470468"/>
                    <a:gd name="connsiteX73" fmla="*/ 2377440 w 4458789"/>
                    <a:gd name="connsiteY73" fmla="*/ 3335383 h 6470468"/>
                    <a:gd name="connsiteX74" fmla="*/ 2333898 w 4458789"/>
                    <a:gd name="connsiteY74" fmla="*/ 3640183 h 6470468"/>
                    <a:gd name="connsiteX75" fmla="*/ 2290355 w 4458789"/>
                    <a:gd name="connsiteY75" fmla="*/ 3875314 h 6470468"/>
                    <a:gd name="connsiteX76" fmla="*/ 2595155 w 4458789"/>
                    <a:gd name="connsiteY76" fmla="*/ 3857897 h 6470468"/>
                    <a:gd name="connsiteX77" fmla="*/ 2891246 w 4458789"/>
                    <a:gd name="connsiteY77" fmla="*/ 3744685 h 6470468"/>
                    <a:gd name="connsiteX78" fmla="*/ 2891155 w 4458789"/>
                    <a:gd name="connsiteY78" fmla="*/ 3215186 h 6470468"/>
                    <a:gd name="connsiteX79" fmla="*/ 2772547 w 4458789"/>
                    <a:gd name="connsiteY79" fmla="*/ 3039972 h 6470468"/>
                    <a:gd name="connsiteX80" fmla="*/ 2704284 w 4458789"/>
                    <a:gd name="connsiteY80" fmla="*/ 2897097 h 6470468"/>
                    <a:gd name="connsiteX81" fmla="*/ 2508069 w 4458789"/>
                    <a:gd name="connsiteY81" fmla="*/ 2717074 h 6470468"/>
                    <a:gd name="connsiteX82" fmla="*/ 2638698 w 4458789"/>
                    <a:gd name="connsiteY82" fmla="*/ 2577737 h 6470468"/>
                    <a:gd name="connsiteX83" fmla="*/ 2978332 w 4458789"/>
                    <a:gd name="connsiteY83" fmla="*/ 2333897 h 6470468"/>
                    <a:gd name="connsiteX84" fmla="*/ 2987040 w 4458789"/>
                    <a:gd name="connsiteY84" fmla="*/ 2159725 h 6470468"/>
                    <a:gd name="connsiteX85" fmla="*/ 3344092 w 4458789"/>
                    <a:gd name="connsiteY85" fmla="*/ 1672045 h 6470468"/>
                    <a:gd name="connsiteX86" fmla="*/ 3544389 w 4458789"/>
                    <a:gd name="connsiteY86" fmla="*/ 1863634 h 6470468"/>
                    <a:gd name="connsiteX87" fmla="*/ 3962400 w 4458789"/>
                    <a:gd name="connsiteY87" fmla="*/ 1419497 h 6470468"/>
                    <a:gd name="connsiteX88" fmla="*/ 4458789 w 4458789"/>
                    <a:gd name="connsiteY88" fmla="*/ 374468 h 6470468"/>
                    <a:gd name="connsiteX89" fmla="*/ 4415246 w 4458789"/>
                    <a:gd name="connsiteY89" fmla="*/ 0 h 6470468"/>
                    <a:gd name="connsiteX90" fmla="*/ 17418 w 4458789"/>
                    <a:gd name="connsiteY90" fmla="*/ 17417 h 6470468"/>
                    <a:gd name="connsiteX91" fmla="*/ 0 w 4458789"/>
                    <a:gd name="connsiteY91"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012644 w 4458789"/>
                    <a:gd name="connsiteY6" fmla="*/ 3831363 h 6470468"/>
                    <a:gd name="connsiteX7" fmla="*/ 1077097 w 4458789"/>
                    <a:gd name="connsiteY7" fmla="*/ 3598772 h 6470468"/>
                    <a:gd name="connsiteX8" fmla="*/ 1139009 w 4458789"/>
                    <a:gd name="connsiteY8" fmla="*/ 3535272 h 6470468"/>
                    <a:gd name="connsiteX9" fmla="*/ 1237434 w 4458789"/>
                    <a:gd name="connsiteY9" fmla="*/ 3489234 h 6470468"/>
                    <a:gd name="connsiteX10" fmla="*/ 1267506 w 4458789"/>
                    <a:gd name="connsiteY10" fmla="*/ 3418432 h 6470468"/>
                    <a:gd name="connsiteX11" fmla="*/ 1326335 w 4458789"/>
                    <a:gd name="connsiteY11" fmla="*/ 3387634 h 6470468"/>
                    <a:gd name="connsiteX12" fmla="*/ 1385072 w 4458789"/>
                    <a:gd name="connsiteY12" fmla="*/ 3354297 h 6470468"/>
                    <a:gd name="connsiteX13" fmla="*/ 1491434 w 4458789"/>
                    <a:gd name="connsiteY13" fmla="*/ 3309847 h 6470468"/>
                    <a:gd name="connsiteX14" fmla="*/ 1567543 w 4458789"/>
                    <a:gd name="connsiteY14" fmla="*/ 3317965 h 6470468"/>
                    <a:gd name="connsiteX15" fmla="*/ 1610497 w 4458789"/>
                    <a:gd name="connsiteY15" fmla="*/ 3271747 h 6470468"/>
                    <a:gd name="connsiteX16" fmla="*/ 1631134 w 4458789"/>
                    <a:gd name="connsiteY16" fmla="*/ 3201897 h 6470468"/>
                    <a:gd name="connsiteX17" fmla="*/ 1564459 w 4458789"/>
                    <a:gd name="connsiteY17" fmla="*/ 3174909 h 6470468"/>
                    <a:gd name="connsiteX18" fmla="*/ 1543731 w 4458789"/>
                    <a:gd name="connsiteY18" fmla="*/ 3150960 h 6470468"/>
                    <a:gd name="connsiteX19" fmla="*/ 1427934 w 4458789"/>
                    <a:gd name="connsiteY19" fmla="*/ 3163797 h 6470468"/>
                    <a:gd name="connsiteX20" fmla="*/ 1364434 w 4458789"/>
                    <a:gd name="connsiteY20" fmla="*/ 3127284 h 6470468"/>
                    <a:gd name="connsiteX21" fmla="*/ 1350147 w 4458789"/>
                    <a:gd name="connsiteY21" fmla="*/ 3101884 h 6470468"/>
                    <a:gd name="connsiteX22" fmla="*/ 1289731 w 4458789"/>
                    <a:gd name="connsiteY22" fmla="*/ 3082154 h 6470468"/>
                    <a:gd name="connsiteX23" fmla="*/ 1189809 w 4458789"/>
                    <a:gd name="connsiteY23" fmla="*/ 3098709 h 6470468"/>
                    <a:gd name="connsiteX24" fmla="*/ 1164409 w 4458789"/>
                    <a:gd name="connsiteY24" fmla="*/ 3144747 h 6470468"/>
                    <a:gd name="connsiteX25" fmla="*/ 1108847 w 4458789"/>
                    <a:gd name="connsiteY25" fmla="*/ 3174909 h 6470468"/>
                    <a:gd name="connsiteX26" fmla="*/ 1075509 w 4458789"/>
                    <a:gd name="connsiteY26" fmla="*/ 3225709 h 6470468"/>
                    <a:gd name="connsiteX27" fmla="*/ 1007247 w 4458789"/>
                    <a:gd name="connsiteY27" fmla="*/ 3238409 h 6470468"/>
                    <a:gd name="connsiteX28" fmla="*/ 926782 w 4458789"/>
                    <a:gd name="connsiteY28" fmla="*/ 3181803 h 6470468"/>
                    <a:gd name="connsiteX29" fmla="*/ 942159 w 4458789"/>
                    <a:gd name="connsiteY29" fmla="*/ 3111409 h 6470468"/>
                    <a:gd name="connsiteX30" fmla="*/ 989784 w 4458789"/>
                    <a:gd name="connsiteY30" fmla="*/ 3078072 h 6470468"/>
                    <a:gd name="connsiteX31" fmla="*/ 941161 w 4458789"/>
                    <a:gd name="connsiteY31" fmla="*/ 2986994 h 6470468"/>
                    <a:gd name="connsiteX32" fmla="*/ 865959 w 4458789"/>
                    <a:gd name="connsiteY32" fmla="*/ 2989172 h 6470468"/>
                    <a:gd name="connsiteX33" fmla="*/ 743722 w 4458789"/>
                    <a:gd name="connsiteY33" fmla="*/ 2943134 h 6470468"/>
                    <a:gd name="connsiteX34" fmla="*/ 708797 w 4458789"/>
                    <a:gd name="connsiteY34" fmla="*/ 2852647 h 6470468"/>
                    <a:gd name="connsiteX35" fmla="*/ 750707 w 4458789"/>
                    <a:gd name="connsiteY35" fmla="*/ 2804160 h 6470468"/>
                    <a:gd name="connsiteX36" fmla="*/ 748484 w 4458789"/>
                    <a:gd name="connsiteY36" fmla="*/ 2738347 h 6470468"/>
                    <a:gd name="connsiteX37" fmla="*/ 788172 w 4458789"/>
                    <a:gd name="connsiteY37" fmla="*/ 2711359 h 6470468"/>
                    <a:gd name="connsiteX38" fmla="*/ 865959 w 4458789"/>
                    <a:gd name="connsiteY38" fmla="*/ 2771684 h 6470468"/>
                    <a:gd name="connsiteX39" fmla="*/ 892947 w 4458789"/>
                    <a:gd name="connsiteY39" fmla="*/ 2798672 h 6470468"/>
                    <a:gd name="connsiteX40" fmla="*/ 900884 w 4458789"/>
                    <a:gd name="connsiteY40" fmla="*/ 2743110 h 6470468"/>
                    <a:gd name="connsiteX41" fmla="*/ 937351 w 4458789"/>
                    <a:gd name="connsiteY41" fmla="*/ 2730546 h 6470468"/>
                    <a:gd name="connsiteX42" fmla="*/ 981847 w 4458789"/>
                    <a:gd name="connsiteY42" fmla="*/ 2730409 h 6470468"/>
                    <a:gd name="connsiteX43" fmla="*/ 1008834 w 4458789"/>
                    <a:gd name="connsiteY43" fmla="*/ 2698659 h 6470468"/>
                    <a:gd name="connsiteX44" fmla="*/ 1085034 w 4458789"/>
                    <a:gd name="connsiteY44" fmla="*/ 2592297 h 6470468"/>
                    <a:gd name="connsiteX45" fmla="*/ 1174841 w 4458789"/>
                    <a:gd name="connsiteY45" fmla="*/ 2532652 h 6470468"/>
                    <a:gd name="connsiteX46" fmla="*/ 1256484 w 4458789"/>
                    <a:gd name="connsiteY46" fmla="*/ 2501809 h 6470468"/>
                    <a:gd name="connsiteX47" fmla="*/ 1404122 w 4458789"/>
                    <a:gd name="connsiteY47" fmla="*/ 2358934 h 6470468"/>
                    <a:gd name="connsiteX48" fmla="*/ 1518512 w 4458789"/>
                    <a:gd name="connsiteY48" fmla="*/ 2368913 h 6470468"/>
                    <a:gd name="connsiteX49" fmla="*/ 1584598 w 4458789"/>
                    <a:gd name="connsiteY49" fmla="*/ 2464298 h 6470468"/>
                    <a:gd name="connsiteX50" fmla="*/ 1527947 w 4458789"/>
                    <a:gd name="connsiteY50" fmla="*/ 2535147 h 6470468"/>
                    <a:gd name="connsiteX51" fmla="*/ 1431109 w 4458789"/>
                    <a:gd name="connsiteY51" fmla="*/ 2627222 h 6470468"/>
                    <a:gd name="connsiteX52" fmla="*/ 1393372 w 4458789"/>
                    <a:gd name="connsiteY52" fmla="*/ 2647405 h 6470468"/>
                    <a:gd name="connsiteX53" fmla="*/ 1404983 w 4458789"/>
                    <a:gd name="connsiteY53" fmla="*/ 2708456 h 6470468"/>
                    <a:gd name="connsiteX54" fmla="*/ 1454922 w 4458789"/>
                    <a:gd name="connsiteY54" fmla="*/ 2736759 h 6470468"/>
                    <a:gd name="connsiteX55" fmla="*/ 1448572 w 4458789"/>
                    <a:gd name="connsiteY55" fmla="*/ 2774859 h 6470468"/>
                    <a:gd name="connsiteX56" fmla="*/ 1357675 w 4458789"/>
                    <a:gd name="connsiteY56" fmla="*/ 2829515 h 6470468"/>
                    <a:gd name="connsiteX57" fmla="*/ 1394597 w 4458789"/>
                    <a:gd name="connsiteY57" fmla="*/ 2863759 h 6470468"/>
                    <a:gd name="connsiteX58" fmla="*/ 1550172 w 4458789"/>
                    <a:gd name="connsiteY58" fmla="*/ 2790734 h 6470468"/>
                    <a:gd name="connsiteX59" fmla="*/ 1586684 w 4458789"/>
                    <a:gd name="connsiteY59" fmla="*/ 2733584 h 6470468"/>
                    <a:gd name="connsiteX60" fmla="*/ 1651772 w 4458789"/>
                    <a:gd name="connsiteY60" fmla="*/ 2703422 h 6470468"/>
                    <a:gd name="connsiteX61" fmla="*/ 1708922 w 4458789"/>
                    <a:gd name="connsiteY61" fmla="*/ 2666909 h 6470468"/>
                    <a:gd name="connsiteX62" fmla="*/ 1810522 w 4458789"/>
                    <a:gd name="connsiteY62" fmla="*/ 2636747 h 6470468"/>
                    <a:gd name="connsiteX63" fmla="*/ 1908947 w 4458789"/>
                    <a:gd name="connsiteY63" fmla="*/ 2627222 h 6470468"/>
                    <a:gd name="connsiteX64" fmla="*/ 1952218 w 4458789"/>
                    <a:gd name="connsiteY64" fmla="*/ 2602275 h 6470468"/>
                    <a:gd name="connsiteX65" fmla="*/ 2020072 w 4458789"/>
                    <a:gd name="connsiteY65" fmla="*/ 2662147 h 6470468"/>
                    <a:gd name="connsiteX66" fmla="*/ 2089922 w 4458789"/>
                    <a:gd name="connsiteY66" fmla="*/ 2678022 h 6470468"/>
                    <a:gd name="connsiteX67" fmla="*/ 2164579 w 4458789"/>
                    <a:gd name="connsiteY67" fmla="*/ 2690902 h 6470468"/>
                    <a:gd name="connsiteX68" fmla="*/ 2115322 w 4458789"/>
                    <a:gd name="connsiteY68" fmla="*/ 2820897 h 6470468"/>
                    <a:gd name="connsiteX69" fmla="*/ 2011680 w 4458789"/>
                    <a:gd name="connsiteY69" fmla="*/ 2934788 h 6470468"/>
                    <a:gd name="connsiteX70" fmla="*/ 2194560 w 4458789"/>
                    <a:gd name="connsiteY70" fmla="*/ 3082834 h 6470468"/>
                    <a:gd name="connsiteX71" fmla="*/ 2394858 w 4458789"/>
                    <a:gd name="connsiteY71" fmla="*/ 3117668 h 6470468"/>
                    <a:gd name="connsiteX72" fmla="*/ 2377440 w 4458789"/>
                    <a:gd name="connsiteY72" fmla="*/ 3335383 h 6470468"/>
                    <a:gd name="connsiteX73" fmla="*/ 2377440 w 4458789"/>
                    <a:gd name="connsiteY73" fmla="*/ 3335383 h 6470468"/>
                    <a:gd name="connsiteX74" fmla="*/ 2333898 w 4458789"/>
                    <a:gd name="connsiteY74" fmla="*/ 3640183 h 6470468"/>
                    <a:gd name="connsiteX75" fmla="*/ 2290355 w 4458789"/>
                    <a:gd name="connsiteY75" fmla="*/ 3875314 h 6470468"/>
                    <a:gd name="connsiteX76" fmla="*/ 2595155 w 4458789"/>
                    <a:gd name="connsiteY76" fmla="*/ 3857897 h 6470468"/>
                    <a:gd name="connsiteX77" fmla="*/ 2891246 w 4458789"/>
                    <a:gd name="connsiteY77" fmla="*/ 3744685 h 6470468"/>
                    <a:gd name="connsiteX78" fmla="*/ 2891155 w 4458789"/>
                    <a:gd name="connsiteY78" fmla="*/ 3215186 h 6470468"/>
                    <a:gd name="connsiteX79" fmla="*/ 2772547 w 4458789"/>
                    <a:gd name="connsiteY79" fmla="*/ 3039972 h 6470468"/>
                    <a:gd name="connsiteX80" fmla="*/ 2704284 w 4458789"/>
                    <a:gd name="connsiteY80" fmla="*/ 2897097 h 6470468"/>
                    <a:gd name="connsiteX81" fmla="*/ 2508069 w 4458789"/>
                    <a:gd name="connsiteY81" fmla="*/ 2717074 h 6470468"/>
                    <a:gd name="connsiteX82" fmla="*/ 2638698 w 4458789"/>
                    <a:gd name="connsiteY82" fmla="*/ 2577737 h 6470468"/>
                    <a:gd name="connsiteX83" fmla="*/ 2978332 w 4458789"/>
                    <a:gd name="connsiteY83" fmla="*/ 2333897 h 6470468"/>
                    <a:gd name="connsiteX84" fmla="*/ 2987040 w 4458789"/>
                    <a:gd name="connsiteY84" fmla="*/ 2159725 h 6470468"/>
                    <a:gd name="connsiteX85" fmla="*/ 3344092 w 4458789"/>
                    <a:gd name="connsiteY85" fmla="*/ 1672045 h 6470468"/>
                    <a:gd name="connsiteX86" fmla="*/ 3544389 w 4458789"/>
                    <a:gd name="connsiteY86" fmla="*/ 1863634 h 6470468"/>
                    <a:gd name="connsiteX87" fmla="*/ 3962400 w 4458789"/>
                    <a:gd name="connsiteY87" fmla="*/ 1419497 h 6470468"/>
                    <a:gd name="connsiteX88" fmla="*/ 4458789 w 4458789"/>
                    <a:gd name="connsiteY88" fmla="*/ 374468 h 6470468"/>
                    <a:gd name="connsiteX89" fmla="*/ 4415246 w 4458789"/>
                    <a:gd name="connsiteY89" fmla="*/ 0 h 6470468"/>
                    <a:gd name="connsiteX90" fmla="*/ 17418 w 4458789"/>
                    <a:gd name="connsiteY90" fmla="*/ 17417 h 6470468"/>
                    <a:gd name="connsiteX91" fmla="*/ 0 w 4458789"/>
                    <a:gd name="connsiteY91"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012644 w 4458789"/>
                    <a:gd name="connsiteY6" fmla="*/ 3831363 h 6470468"/>
                    <a:gd name="connsiteX7" fmla="*/ 946922 w 4458789"/>
                    <a:gd name="connsiteY7" fmla="*/ 3717834 h 6470468"/>
                    <a:gd name="connsiteX8" fmla="*/ 1077097 w 4458789"/>
                    <a:gd name="connsiteY8" fmla="*/ 3598772 h 6470468"/>
                    <a:gd name="connsiteX9" fmla="*/ 1139009 w 4458789"/>
                    <a:gd name="connsiteY9" fmla="*/ 3535272 h 6470468"/>
                    <a:gd name="connsiteX10" fmla="*/ 1237434 w 4458789"/>
                    <a:gd name="connsiteY10" fmla="*/ 3489234 h 6470468"/>
                    <a:gd name="connsiteX11" fmla="*/ 1267506 w 4458789"/>
                    <a:gd name="connsiteY11" fmla="*/ 3418432 h 6470468"/>
                    <a:gd name="connsiteX12" fmla="*/ 1326335 w 4458789"/>
                    <a:gd name="connsiteY12" fmla="*/ 3387634 h 6470468"/>
                    <a:gd name="connsiteX13" fmla="*/ 1385072 w 4458789"/>
                    <a:gd name="connsiteY13" fmla="*/ 3354297 h 6470468"/>
                    <a:gd name="connsiteX14" fmla="*/ 1491434 w 4458789"/>
                    <a:gd name="connsiteY14" fmla="*/ 3309847 h 6470468"/>
                    <a:gd name="connsiteX15" fmla="*/ 1567543 w 4458789"/>
                    <a:gd name="connsiteY15" fmla="*/ 3317965 h 6470468"/>
                    <a:gd name="connsiteX16" fmla="*/ 1610497 w 4458789"/>
                    <a:gd name="connsiteY16" fmla="*/ 3271747 h 6470468"/>
                    <a:gd name="connsiteX17" fmla="*/ 1631134 w 4458789"/>
                    <a:gd name="connsiteY17" fmla="*/ 3201897 h 6470468"/>
                    <a:gd name="connsiteX18" fmla="*/ 1564459 w 4458789"/>
                    <a:gd name="connsiteY18" fmla="*/ 3174909 h 6470468"/>
                    <a:gd name="connsiteX19" fmla="*/ 1543731 w 4458789"/>
                    <a:gd name="connsiteY19" fmla="*/ 3150960 h 6470468"/>
                    <a:gd name="connsiteX20" fmla="*/ 1427934 w 4458789"/>
                    <a:gd name="connsiteY20" fmla="*/ 3163797 h 6470468"/>
                    <a:gd name="connsiteX21" fmla="*/ 1364434 w 4458789"/>
                    <a:gd name="connsiteY21" fmla="*/ 3127284 h 6470468"/>
                    <a:gd name="connsiteX22" fmla="*/ 1350147 w 4458789"/>
                    <a:gd name="connsiteY22" fmla="*/ 3101884 h 6470468"/>
                    <a:gd name="connsiteX23" fmla="*/ 1289731 w 4458789"/>
                    <a:gd name="connsiteY23" fmla="*/ 3082154 h 6470468"/>
                    <a:gd name="connsiteX24" fmla="*/ 1189809 w 4458789"/>
                    <a:gd name="connsiteY24" fmla="*/ 3098709 h 6470468"/>
                    <a:gd name="connsiteX25" fmla="*/ 1164409 w 4458789"/>
                    <a:gd name="connsiteY25" fmla="*/ 3144747 h 6470468"/>
                    <a:gd name="connsiteX26" fmla="*/ 1108847 w 4458789"/>
                    <a:gd name="connsiteY26" fmla="*/ 3174909 h 6470468"/>
                    <a:gd name="connsiteX27" fmla="*/ 1075509 w 4458789"/>
                    <a:gd name="connsiteY27" fmla="*/ 3225709 h 6470468"/>
                    <a:gd name="connsiteX28" fmla="*/ 1007247 w 4458789"/>
                    <a:gd name="connsiteY28" fmla="*/ 3238409 h 6470468"/>
                    <a:gd name="connsiteX29" fmla="*/ 926782 w 4458789"/>
                    <a:gd name="connsiteY29" fmla="*/ 3181803 h 6470468"/>
                    <a:gd name="connsiteX30" fmla="*/ 942159 w 4458789"/>
                    <a:gd name="connsiteY30" fmla="*/ 3111409 h 6470468"/>
                    <a:gd name="connsiteX31" fmla="*/ 989784 w 4458789"/>
                    <a:gd name="connsiteY31" fmla="*/ 3078072 h 6470468"/>
                    <a:gd name="connsiteX32" fmla="*/ 941161 w 4458789"/>
                    <a:gd name="connsiteY32" fmla="*/ 2986994 h 6470468"/>
                    <a:gd name="connsiteX33" fmla="*/ 865959 w 4458789"/>
                    <a:gd name="connsiteY33" fmla="*/ 2989172 h 6470468"/>
                    <a:gd name="connsiteX34" fmla="*/ 743722 w 4458789"/>
                    <a:gd name="connsiteY34" fmla="*/ 2943134 h 6470468"/>
                    <a:gd name="connsiteX35" fmla="*/ 708797 w 4458789"/>
                    <a:gd name="connsiteY35" fmla="*/ 2852647 h 6470468"/>
                    <a:gd name="connsiteX36" fmla="*/ 750707 w 4458789"/>
                    <a:gd name="connsiteY36" fmla="*/ 2804160 h 6470468"/>
                    <a:gd name="connsiteX37" fmla="*/ 748484 w 4458789"/>
                    <a:gd name="connsiteY37" fmla="*/ 2738347 h 6470468"/>
                    <a:gd name="connsiteX38" fmla="*/ 788172 w 4458789"/>
                    <a:gd name="connsiteY38" fmla="*/ 2711359 h 6470468"/>
                    <a:gd name="connsiteX39" fmla="*/ 865959 w 4458789"/>
                    <a:gd name="connsiteY39" fmla="*/ 2771684 h 6470468"/>
                    <a:gd name="connsiteX40" fmla="*/ 892947 w 4458789"/>
                    <a:gd name="connsiteY40" fmla="*/ 2798672 h 6470468"/>
                    <a:gd name="connsiteX41" fmla="*/ 900884 w 4458789"/>
                    <a:gd name="connsiteY41" fmla="*/ 2743110 h 6470468"/>
                    <a:gd name="connsiteX42" fmla="*/ 937351 w 4458789"/>
                    <a:gd name="connsiteY42" fmla="*/ 2730546 h 6470468"/>
                    <a:gd name="connsiteX43" fmla="*/ 981847 w 4458789"/>
                    <a:gd name="connsiteY43" fmla="*/ 2730409 h 6470468"/>
                    <a:gd name="connsiteX44" fmla="*/ 1008834 w 4458789"/>
                    <a:gd name="connsiteY44" fmla="*/ 2698659 h 6470468"/>
                    <a:gd name="connsiteX45" fmla="*/ 1085034 w 4458789"/>
                    <a:gd name="connsiteY45" fmla="*/ 2592297 h 6470468"/>
                    <a:gd name="connsiteX46" fmla="*/ 1174841 w 4458789"/>
                    <a:gd name="connsiteY46" fmla="*/ 2532652 h 6470468"/>
                    <a:gd name="connsiteX47" fmla="*/ 1256484 w 4458789"/>
                    <a:gd name="connsiteY47" fmla="*/ 2501809 h 6470468"/>
                    <a:gd name="connsiteX48" fmla="*/ 1404122 w 4458789"/>
                    <a:gd name="connsiteY48" fmla="*/ 2358934 h 6470468"/>
                    <a:gd name="connsiteX49" fmla="*/ 1518512 w 4458789"/>
                    <a:gd name="connsiteY49" fmla="*/ 2368913 h 6470468"/>
                    <a:gd name="connsiteX50" fmla="*/ 1584598 w 4458789"/>
                    <a:gd name="connsiteY50" fmla="*/ 2464298 h 6470468"/>
                    <a:gd name="connsiteX51" fmla="*/ 1527947 w 4458789"/>
                    <a:gd name="connsiteY51" fmla="*/ 2535147 h 6470468"/>
                    <a:gd name="connsiteX52" fmla="*/ 1431109 w 4458789"/>
                    <a:gd name="connsiteY52" fmla="*/ 2627222 h 6470468"/>
                    <a:gd name="connsiteX53" fmla="*/ 1393372 w 4458789"/>
                    <a:gd name="connsiteY53" fmla="*/ 2647405 h 6470468"/>
                    <a:gd name="connsiteX54" fmla="*/ 1404983 w 4458789"/>
                    <a:gd name="connsiteY54" fmla="*/ 2708456 h 6470468"/>
                    <a:gd name="connsiteX55" fmla="*/ 1454922 w 4458789"/>
                    <a:gd name="connsiteY55" fmla="*/ 2736759 h 6470468"/>
                    <a:gd name="connsiteX56" fmla="*/ 1448572 w 4458789"/>
                    <a:gd name="connsiteY56" fmla="*/ 2774859 h 6470468"/>
                    <a:gd name="connsiteX57" fmla="*/ 1357675 w 4458789"/>
                    <a:gd name="connsiteY57" fmla="*/ 2829515 h 6470468"/>
                    <a:gd name="connsiteX58" fmla="*/ 1394597 w 4458789"/>
                    <a:gd name="connsiteY58" fmla="*/ 2863759 h 6470468"/>
                    <a:gd name="connsiteX59" fmla="*/ 1550172 w 4458789"/>
                    <a:gd name="connsiteY59" fmla="*/ 2790734 h 6470468"/>
                    <a:gd name="connsiteX60" fmla="*/ 1586684 w 4458789"/>
                    <a:gd name="connsiteY60" fmla="*/ 2733584 h 6470468"/>
                    <a:gd name="connsiteX61" fmla="*/ 1651772 w 4458789"/>
                    <a:gd name="connsiteY61" fmla="*/ 2703422 h 6470468"/>
                    <a:gd name="connsiteX62" fmla="*/ 1708922 w 4458789"/>
                    <a:gd name="connsiteY62" fmla="*/ 2666909 h 6470468"/>
                    <a:gd name="connsiteX63" fmla="*/ 1810522 w 4458789"/>
                    <a:gd name="connsiteY63" fmla="*/ 2636747 h 6470468"/>
                    <a:gd name="connsiteX64" fmla="*/ 1908947 w 4458789"/>
                    <a:gd name="connsiteY64" fmla="*/ 2627222 h 6470468"/>
                    <a:gd name="connsiteX65" fmla="*/ 1952218 w 4458789"/>
                    <a:gd name="connsiteY65" fmla="*/ 2602275 h 6470468"/>
                    <a:gd name="connsiteX66" fmla="*/ 2020072 w 4458789"/>
                    <a:gd name="connsiteY66" fmla="*/ 2662147 h 6470468"/>
                    <a:gd name="connsiteX67" fmla="*/ 2089922 w 4458789"/>
                    <a:gd name="connsiteY67" fmla="*/ 2678022 h 6470468"/>
                    <a:gd name="connsiteX68" fmla="*/ 2164579 w 4458789"/>
                    <a:gd name="connsiteY68" fmla="*/ 2690902 h 6470468"/>
                    <a:gd name="connsiteX69" fmla="*/ 2115322 w 4458789"/>
                    <a:gd name="connsiteY69" fmla="*/ 2820897 h 6470468"/>
                    <a:gd name="connsiteX70" fmla="*/ 2011680 w 4458789"/>
                    <a:gd name="connsiteY70" fmla="*/ 2934788 h 6470468"/>
                    <a:gd name="connsiteX71" fmla="*/ 2194560 w 4458789"/>
                    <a:gd name="connsiteY71" fmla="*/ 3082834 h 6470468"/>
                    <a:gd name="connsiteX72" fmla="*/ 2394858 w 4458789"/>
                    <a:gd name="connsiteY72" fmla="*/ 3117668 h 6470468"/>
                    <a:gd name="connsiteX73" fmla="*/ 2377440 w 4458789"/>
                    <a:gd name="connsiteY73" fmla="*/ 3335383 h 6470468"/>
                    <a:gd name="connsiteX74" fmla="*/ 2377440 w 4458789"/>
                    <a:gd name="connsiteY74" fmla="*/ 3335383 h 6470468"/>
                    <a:gd name="connsiteX75" fmla="*/ 2333898 w 4458789"/>
                    <a:gd name="connsiteY75" fmla="*/ 3640183 h 6470468"/>
                    <a:gd name="connsiteX76" fmla="*/ 2290355 w 4458789"/>
                    <a:gd name="connsiteY76" fmla="*/ 3875314 h 6470468"/>
                    <a:gd name="connsiteX77" fmla="*/ 2595155 w 4458789"/>
                    <a:gd name="connsiteY77" fmla="*/ 3857897 h 6470468"/>
                    <a:gd name="connsiteX78" fmla="*/ 2891246 w 4458789"/>
                    <a:gd name="connsiteY78" fmla="*/ 3744685 h 6470468"/>
                    <a:gd name="connsiteX79" fmla="*/ 2891155 w 4458789"/>
                    <a:gd name="connsiteY79" fmla="*/ 3215186 h 6470468"/>
                    <a:gd name="connsiteX80" fmla="*/ 2772547 w 4458789"/>
                    <a:gd name="connsiteY80" fmla="*/ 3039972 h 6470468"/>
                    <a:gd name="connsiteX81" fmla="*/ 2704284 w 4458789"/>
                    <a:gd name="connsiteY81" fmla="*/ 2897097 h 6470468"/>
                    <a:gd name="connsiteX82" fmla="*/ 2508069 w 4458789"/>
                    <a:gd name="connsiteY82" fmla="*/ 2717074 h 6470468"/>
                    <a:gd name="connsiteX83" fmla="*/ 2638698 w 4458789"/>
                    <a:gd name="connsiteY83" fmla="*/ 2577737 h 6470468"/>
                    <a:gd name="connsiteX84" fmla="*/ 2978332 w 4458789"/>
                    <a:gd name="connsiteY84" fmla="*/ 2333897 h 6470468"/>
                    <a:gd name="connsiteX85" fmla="*/ 2987040 w 4458789"/>
                    <a:gd name="connsiteY85" fmla="*/ 2159725 h 6470468"/>
                    <a:gd name="connsiteX86" fmla="*/ 3344092 w 4458789"/>
                    <a:gd name="connsiteY86" fmla="*/ 1672045 h 6470468"/>
                    <a:gd name="connsiteX87" fmla="*/ 3544389 w 4458789"/>
                    <a:gd name="connsiteY87" fmla="*/ 1863634 h 6470468"/>
                    <a:gd name="connsiteX88" fmla="*/ 3962400 w 4458789"/>
                    <a:gd name="connsiteY88" fmla="*/ 1419497 h 6470468"/>
                    <a:gd name="connsiteX89" fmla="*/ 4458789 w 4458789"/>
                    <a:gd name="connsiteY89" fmla="*/ 374468 h 6470468"/>
                    <a:gd name="connsiteX90" fmla="*/ 4415246 w 4458789"/>
                    <a:gd name="connsiteY90" fmla="*/ 0 h 6470468"/>
                    <a:gd name="connsiteX91" fmla="*/ 17418 w 4458789"/>
                    <a:gd name="connsiteY91" fmla="*/ 17417 h 6470468"/>
                    <a:gd name="connsiteX92" fmla="*/ 0 w 4458789"/>
                    <a:gd name="connsiteY92"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012644 w 4458789"/>
                    <a:gd name="connsiteY6" fmla="*/ 3831363 h 6470468"/>
                    <a:gd name="connsiteX7" fmla="*/ 946922 w 4458789"/>
                    <a:gd name="connsiteY7" fmla="*/ 3717834 h 6470468"/>
                    <a:gd name="connsiteX8" fmla="*/ 1077097 w 4458789"/>
                    <a:gd name="connsiteY8" fmla="*/ 3598772 h 6470468"/>
                    <a:gd name="connsiteX9" fmla="*/ 1139009 w 4458789"/>
                    <a:gd name="connsiteY9" fmla="*/ 3535272 h 6470468"/>
                    <a:gd name="connsiteX10" fmla="*/ 1237434 w 4458789"/>
                    <a:gd name="connsiteY10" fmla="*/ 3489234 h 6470468"/>
                    <a:gd name="connsiteX11" fmla="*/ 1267506 w 4458789"/>
                    <a:gd name="connsiteY11" fmla="*/ 3418432 h 6470468"/>
                    <a:gd name="connsiteX12" fmla="*/ 1326335 w 4458789"/>
                    <a:gd name="connsiteY12" fmla="*/ 3387634 h 6470468"/>
                    <a:gd name="connsiteX13" fmla="*/ 1385072 w 4458789"/>
                    <a:gd name="connsiteY13" fmla="*/ 3354297 h 6470468"/>
                    <a:gd name="connsiteX14" fmla="*/ 1491434 w 4458789"/>
                    <a:gd name="connsiteY14" fmla="*/ 3309847 h 6470468"/>
                    <a:gd name="connsiteX15" fmla="*/ 1567543 w 4458789"/>
                    <a:gd name="connsiteY15" fmla="*/ 3317965 h 6470468"/>
                    <a:gd name="connsiteX16" fmla="*/ 1610497 w 4458789"/>
                    <a:gd name="connsiteY16" fmla="*/ 3271747 h 6470468"/>
                    <a:gd name="connsiteX17" fmla="*/ 1631134 w 4458789"/>
                    <a:gd name="connsiteY17" fmla="*/ 3201897 h 6470468"/>
                    <a:gd name="connsiteX18" fmla="*/ 1564459 w 4458789"/>
                    <a:gd name="connsiteY18" fmla="*/ 3174909 h 6470468"/>
                    <a:gd name="connsiteX19" fmla="*/ 1543731 w 4458789"/>
                    <a:gd name="connsiteY19" fmla="*/ 3150960 h 6470468"/>
                    <a:gd name="connsiteX20" fmla="*/ 1427934 w 4458789"/>
                    <a:gd name="connsiteY20" fmla="*/ 3163797 h 6470468"/>
                    <a:gd name="connsiteX21" fmla="*/ 1364434 w 4458789"/>
                    <a:gd name="connsiteY21" fmla="*/ 3127284 h 6470468"/>
                    <a:gd name="connsiteX22" fmla="*/ 1350147 w 4458789"/>
                    <a:gd name="connsiteY22" fmla="*/ 3101884 h 6470468"/>
                    <a:gd name="connsiteX23" fmla="*/ 1289731 w 4458789"/>
                    <a:gd name="connsiteY23" fmla="*/ 3082154 h 6470468"/>
                    <a:gd name="connsiteX24" fmla="*/ 1189809 w 4458789"/>
                    <a:gd name="connsiteY24" fmla="*/ 3098709 h 6470468"/>
                    <a:gd name="connsiteX25" fmla="*/ 1164409 w 4458789"/>
                    <a:gd name="connsiteY25" fmla="*/ 3144747 h 6470468"/>
                    <a:gd name="connsiteX26" fmla="*/ 1108847 w 4458789"/>
                    <a:gd name="connsiteY26" fmla="*/ 3174909 h 6470468"/>
                    <a:gd name="connsiteX27" fmla="*/ 1075509 w 4458789"/>
                    <a:gd name="connsiteY27" fmla="*/ 3225709 h 6470468"/>
                    <a:gd name="connsiteX28" fmla="*/ 1007247 w 4458789"/>
                    <a:gd name="connsiteY28" fmla="*/ 3238409 h 6470468"/>
                    <a:gd name="connsiteX29" fmla="*/ 926782 w 4458789"/>
                    <a:gd name="connsiteY29" fmla="*/ 3181803 h 6470468"/>
                    <a:gd name="connsiteX30" fmla="*/ 942159 w 4458789"/>
                    <a:gd name="connsiteY30" fmla="*/ 3111409 h 6470468"/>
                    <a:gd name="connsiteX31" fmla="*/ 989784 w 4458789"/>
                    <a:gd name="connsiteY31" fmla="*/ 3078072 h 6470468"/>
                    <a:gd name="connsiteX32" fmla="*/ 941161 w 4458789"/>
                    <a:gd name="connsiteY32" fmla="*/ 2986994 h 6470468"/>
                    <a:gd name="connsiteX33" fmla="*/ 865959 w 4458789"/>
                    <a:gd name="connsiteY33" fmla="*/ 2989172 h 6470468"/>
                    <a:gd name="connsiteX34" fmla="*/ 743722 w 4458789"/>
                    <a:gd name="connsiteY34" fmla="*/ 2943134 h 6470468"/>
                    <a:gd name="connsiteX35" fmla="*/ 708797 w 4458789"/>
                    <a:gd name="connsiteY35" fmla="*/ 2852647 h 6470468"/>
                    <a:gd name="connsiteX36" fmla="*/ 750707 w 4458789"/>
                    <a:gd name="connsiteY36" fmla="*/ 2804160 h 6470468"/>
                    <a:gd name="connsiteX37" fmla="*/ 748484 w 4458789"/>
                    <a:gd name="connsiteY37" fmla="*/ 2738347 h 6470468"/>
                    <a:gd name="connsiteX38" fmla="*/ 788172 w 4458789"/>
                    <a:gd name="connsiteY38" fmla="*/ 2711359 h 6470468"/>
                    <a:gd name="connsiteX39" fmla="*/ 865959 w 4458789"/>
                    <a:gd name="connsiteY39" fmla="*/ 2771684 h 6470468"/>
                    <a:gd name="connsiteX40" fmla="*/ 892947 w 4458789"/>
                    <a:gd name="connsiteY40" fmla="*/ 2798672 h 6470468"/>
                    <a:gd name="connsiteX41" fmla="*/ 900884 w 4458789"/>
                    <a:gd name="connsiteY41" fmla="*/ 2743110 h 6470468"/>
                    <a:gd name="connsiteX42" fmla="*/ 937351 w 4458789"/>
                    <a:gd name="connsiteY42" fmla="*/ 2730546 h 6470468"/>
                    <a:gd name="connsiteX43" fmla="*/ 981847 w 4458789"/>
                    <a:gd name="connsiteY43" fmla="*/ 2730409 h 6470468"/>
                    <a:gd name="connsiteX44" fmla="*/ 1008834 w 4458789"/>
                    <a:gd name="connsiteY44" fmla="*/ 2698659 h 6470468"/>
                    <a:gd name="connsiteX45" fmla="*/ 1085034 w 4458789"/>
                    <a:gd name="connsiteY45" fmla="*/ 2592297 h 6470468"/>
                    <a:gd name="connsiteX46" fmla="*/ 1174841 w 4458789"/>
                    <a:gd name="connsiteY46" fmla="*/ 2532652 h 6470468"/>
                    <a:gd name="connsiteX47" fmla="*/ 1256484 w 4458789"/>
                    <a:gd name="connsiteY47" fmla="*/ 2501809 h 6470468"/>
                    <a:gd name="connsiteX48" fmla="*/ 1404122 w 4458789"/>
                    <a:gd name="connsiteY48" fmla="*/ 2358934 h 6470468"/>
                    <a:gd name="connsiteX49" fmla="*/ 1518512 w 4458789"/>
                    <a:gd name="connsiteY49" fmla="*/ 2368913 h 6470468"/>
                    <a:gd name="connsiteX50" fmla="*/ 1584598 w 4458789"/>
                    <a:gd name="connsiteY50" fmla="*/ 2464298 h 6470468"/>
                    <a:gd name="connsiteX51" fmla="*/ 1527947 w 4458789"/>
                    <a:gd name="connsiteY51" fmla="*/ 2535147 h 6470468"/>
                    <a:gd name="connsiteX52" fmla="*/ 1431109 w 4458789"/>
                    <a:gd name="connsiteY52" fmla="*/ 2627222 h 6470468"/>
                    <a:gd name="connsiteX53" fmla="*/ 1393372 w 4458789"/>
                    <a:gd name="connsiteY53" fmla="*/ 2647405 h 6470468"/>
                    <a:gd name="connsiteX54" fmla="*/ 1404983 w 4458789"/>
                    <a:gd name="connsiteY54" fmla="*/ 2708456 h 6470468"/>
                    <a:gd name="connsiteX55" fmla="*/ 1454922 w 4458789"/>
                    <a:gd name="connsiteY55" fmla="*/ 2736759 h 6470468"/>
                    <a:gd name="connsiteX56" fmla="*/ 1448572 w 4458789"/>
                    <a:gd name="connsiteY56" fmla="*/ 2774859 h 6470468"/>
                    <a:gd name="connsiteX57" fmla="*/ 1357675 w 4458789"/>
                    <a:gd name="connsiteY57" fmla="*/ 2829515 h 6470468"/>
                    <a:gd name="connsiteX58" fmla="*/ 1394597 w 4458789"/>
                    <a:gd name="connsiteY58" fmla="*/ 2863759 h 6470468"/>
                    <a:gd name="connsiteX59" fmla="*/ 1550172 w 4458789"/>
                    <a:gd name="connsiteY59" fmla="*/ 2790734 h 6470468"/>
                    <a:gd name="connsiteX60" fmla="*/ 1586684 w 4458789"/>
                    <a:gd name="connsiteY60" fmla="*/ 2733584 h 6470468"/>
                    <a:gd name="connsiteX61" fmla="*/ 1651772 w 4458789"/>
                    <a:gd name="connsiteY61" fmla="*/ 2703422 h 6470468"/>
                    <a:gd name="connsiteX62" fmla="*/ 1708922 w 4458789"/>
                    <a:gd name="connsiteY62" fmla="*/ 2666909 h 6470468"/>
                    <a:gd name="connsiteX63" fmla="*/ 1810522 w 4458789"/>
                    <a:gd name="connsiteY63" fmla="*/ 2636747 h 6470468"/>
                    <a:gd name="connsiteX64" fmla="*/ 1908947 w 4458789"/>
                    <a:gd name="connsiteY64" fmla="*/ 2627222 h 6470468"/>
                    <a:gd name="connsiteX65" fmla="*/ 1952218 w 4458789"/>
                    <a:gd name="connsiteY65" fmla="*/ 2602275 h 6470468"/>
                    <a:gd name="connsiteX66" fmla="*/ 2020072 w 4458789"/>
                    <a:gd name="connsiteY66" fmla="*/ 2662147 h 6470468"/>
                    <a:gd name="connsiteX67" fmla="*/ 2089922 w 4458789"/>
                    <a:gd name="connsiteY67" fmla="*/ 2678022 h 6470468"/>
                    <a:gd name="connsiteX68" fmla="*/ 2164579 w 4458789"/>
                    <a:gd name="connsiteY68" fmla="*/ 2690902 h 6470468"/>
                    <a:gd name="connsiteX69" fmla="*/ 2115322 w 4458789"/>
                    <a:gd name="connsiteY69" fmla="*/ 2820897 h 6470468"/>
                    <a:gd name="connsiteX70" fmla="*/ 2011680 w 4458789"/>
                    <a:gd name="connsiteY70" fmla="*/ 2934788 h 6470468"/>
                    <a:gd name="connsiteX71" fmla="*/ 2194560 w 4458789"/>
                    <a:gd name="connsiteY71" fmla="*/ 3082834 h 6470468"/>
                    <a:gd name="connsiteX72" fmla="*/ 2394858 w 4458789"/>
                    <a:gd name="connsiteY72" fmla="*/ 3117668 h 6470468"/>
                    <a:gd name="connsiteX73" fmla="*/ 2377440 w 4458789"/>
                    <a:gd name="connsiteY73" fmla="*/ 3335383 h 6470468"/>
                    <a:gd name="connsiteX74" fmla="*/ 2377440 w 4458789"/>
                    <a:gd name="connsiteY74" fmla="*/ 3335383 h 6470468"/>
                    <a:gd name="connsiteX75" fmla="*/ 2333898 w 4458789"/>
                    <a:gd name="connsiteY75" fmla="*/ 3640183 h 6470468"/>
                    <a:gd name="connsiteX76" fmla="*/ 2290355 w 4458789"/>
                    <a:gd name="connsiteY76" fmla="*/ 3875314 h 6470468"/>
                    <a:gd name="connsiteX77" fmla="*/ 2595155 w 4458789"/>
                    <a:gd name="connsiteY77" fmla="*/ 3857897 h 6470468"/>
                    <a:gd name="connsiteX78" fmla="*/ 2891246 w 4458789"/>
                    <a:gd name="connsiteY78" fmla="*/ 3744685 h 6470468"/>
                    <a:gd name="connsiteX79" fmla="*/ 2891155 w 4458789"/>
                    <a:gd name="connsiteY79" fmla="*/ 3215186 h 6470468"/>
                    <a:gd name="connsiteX80" fmla="*/ 2772547 w 4458789"/>
                    <a:gd name="connsiteY80" fmla="*/ 3039972 h 6470468"/>
                    <a:gd name="connsiteX81" fmla="*/ 2704284 w 4458789"/>
                    <a:gd name="connsiteY81" fmla="*/ 2897097 h 6470468"/>
                    <a:gd name="connsiteX82" fmla="*/ 2508069 w 4458789"/>
                    <a:gd name="connsiteY82" fmla="*/ 2717074 h 6470468"/>
                    <a:gd name="connsiteX83" fmla="*/ 2638698 w 4458789"/>
                    <a:gd name="connsiteY83" fmla="*/ 2577737 h 6470468"/>
                    <a:gd name="connsiteX84" fmla="*/ 2978332 w 4458789"/>
                    <a:gd name="connsiteY84" fmla="*/ 2333897 h 6470468"/>
                    <a:gd name="connsiteX85" fmla="*/ 2987040 w 4458789"/>
                    <a:gd name="connsiteY85" fmla="*/ 2159725 h 6470468"/>
                    <a:gd name="connsiteX86" fmla="*/ 3344092 w 4458789"/>
                    <a:gd name="connsiteY86" fmla="*/ 1672045 h 6470468"/>
                    <a:gd name="connsiteX87" fmla="*/ 3544389 w 4458789"/>
                    <a:gd name="connsiteY87" fmla="*/ 1863634 h 6470468"/>
                    <a:gd name="connsiteX88" fmla="*/ 3962400 w 4458789"/>
                    <a:gd name="connsiteY88" fmla="*/ 1419497 h 6470468"/>
                    <a:gd name="connsiteX89" fmla="*/ 4458789 w 4458789"/>
                    <a:gd name="connsiteY89" fmla="*/ 374468 h 6470468"/>
                    <a:gd name="connsiteX90" fmla="*/ 4415246 w 4458789"/>
                    <a:gd name="connsiteY90" fmla="*/ 0 h 6470468"/>
                    <a:gd name="connsiteX91" fmla="*/ 17418 w 4458789"/>
                    <a:gd name="connsiteY91" fmla="*/ 17417 h 6470468"/>
                    <a:gd name="connsiteX92" fmla="*/ 0 w 4458789"/>
                    <a:gd name="connsiteY92"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012644 w 4458789"/>
                    <a:gd name="connsiteY6" fmla="*/ 3831363 h 6470468"/>
                    <a:gd name="connsiteX7" fmla="*/ 946922 w 4458789"/>
                    <a:gd name="connsiteY7" fmla="*/ 3717834 h 6470468"/>
                    <a:gd name="connsiteX8" fmla="*/ 1077097 w 4458789"/>
                    <a:gd name="connsiteY8" fmla="*/ 3598772 h 6470468"/>
                    <a:gd name="connsiteX9" fmla="*/ 1139009 w 4458789"/>
                    <a:gd name="connsiteY9" fmla="*/ 3535272 h 6470468"/>
                    <a:gd name="connsiteX10" fmla="*/ 1237434 w 4458789"/>
                    <a:gd name="connsiteY10" fmla="*/ 3489234 h 6470468"/>
                    <a:gd name="connsiteX11" fmla="*/ 1267506 w 4458789"/>
                    <a:gd name="connsiteY11" fmla="*/ 3418432 h 6470468"/>
                    <a:gd name="connsiteX12" fmla="*/ 1326335 w 4458789"/>
                    <a:gd name="connsiteY12" fmla="*/ 3387634 h 6470468"/>
                    <a:gd name="connsiteX13" fmla="*/ 1385072 w 4458789"/>
                    <a:gd name="connsiteY13" fmla="*/ 3354297 h 6470468"/>
                    <a:gd name="connsiteX14" fmla="*/ 1491434 w 4458789"/>
                    <a:gd name="connsiteY14" fmla="*/ 3309847 h 6470468"/>
                    <a:gd name="connsiteX15" fmla="*/ 1567543 w 4458789"/>
                    <a:gd name="connsiteY15" fmla="*/ 3317965 h 6470468"/>
                    <a:gd name="connsiteX16" fmla="*/ 1610497 w 4458789"/>
                    <a:gd name="connsiteY16" fmla="*/ 3271747 h 6470468"/>
                    <a:gd name="connsiteX17" fmla="*/ 1631134 w 4458789"/>
                    <a:gd name="connsiteY17" fmla="*/ 3201897 h 6470468"/>
                    <a:gd name="connsiteX18" fmla="*/ 1564459 w 4458789"/>
                    <a:gd name="connsiteY18" fmla="*/ 3174909 h 6470468"/>
                    <a:gd name="connsiteX19" fmla="*/ 1543731 w 4458789"/>
                    <a:gd name="connsiteY19" fmla="*/ 3150960 h 6470468"/>
                    <a:gd name="connsiteX20" fmla="*/ 1427934 w 4458789"/>
                    <a:gd name="connsiteY20" fmla="*/ 3163797 h 6470468"/>
                    <a:gd name="connsiteX21" fmla="*/ 1364434 w 4458789"/>
                    <a:gd name="connsiteY21" fmla="*/ 3127284 h 6470468"/>
                    <a:gd name="connsiteX22" fmla="*/ 1350147 w 4458789"/>
                    <a:gd name="connsiteY22" fmla="*/ 3101884 h 6470468"/>
                    <a:gd name="connsiteX23" fmla="*/ 1289731 w 4458789"/>
                    <a:gd name="connsiteY23" fmla="*/ 3082154 h 6470468"/>
                    <a:gd name="connsiteX24" fmla="*/ 1189809 w 4458789"/>
                    <a:gd name="connsiteY24" fmla="*/ 3098709 h 6470468"/>
                    <a:gd name="connsiteX25" fmla="*/ 1164409 w 4458789"/>
                    <a:gd name="connsiteY25" fmla="*/ 3144747 h 6470468"/>
                    <a:gd name="connsiteX26" fmla="*/ 1108847 w 4458789"/>
                    <a:gd name="connsiteY26" fmla="*/ 3174909 h 6470468"/>
                    <a:gd name="connsiteX27" fmla="*/ 1075509 w 4458789"/>
                    <a:gd name="connsiteY27" fmla="*/ 3225709 h 6470468"/>
                    <a:gd name="connsiteX28" fmla="*/ 1007247 w 4458789"/>
                    <a:gd name="connsiteY28" fmla="*/ 3238409 h 6470468"/>
                    <a:gd name="connsiteX29" fmla="*/ 926782 w 4458789"/>
                    <a:gd name="connsiteY29" fmla="*/ 3181803 h 6470468"/>
                    <a:gd name="connsiteX30" fmla="*/ 942159 w 4458789"/>
                    <a:gd name="connsiteY30" fmla="*/ 3111409 h 6470468"/>
                    <a:gd name="connsiteX31" fmla="*/ 989784 w 4458789"/>
                    <a:gd name="connsiteY31" fmla="*/ 3078072 h 6470468"/>
                    <a:gd name="connsiteX32" fmla="*/ 941161 w 4458789"/>
                    <a:gd name="connsiteY32" fmla="*/ 2986994 h 6470468"/>
                    <a:gd name="connsiteX33" fmla="*/ 865959 w 4458789"/>
                    <a:gd name="connsiteY33" fmla="*/ 2989172 h 6470468"/>
                    <a:gd name="connsiteX34" fmla="*/ 743722 w 4458789"/>
                    <a:gd name="connsiteY34" fmla="*/ 2943134 h 6470468"/>
                    <a:gd name="connsiteX35" fmla="*/ 708797 w 4458789"/>
                    <a:gd name="connsiteY35" fmla="*/ 2852647 h 6470468"/>
                    <a:gd name="connsiteX36" fmla="*/ 750707 w 4458789"/>
                    <a:gd name="connsiteY36" fmla="*/ 2804160 h 6470468"/>
                    <a:gd name="connsiteX37" fmla="*/ 748484 w 4458789"/>
                    <a:gd name="connsiteY37" fmla="*/ 2738347 h 6470468"/>
                    <a:gd name="connsiteX38" fmla="*/ 788172 w 4458789"/>
                    <a:gd name="connsiteY38" fmla="*/ 2711359 h 6470468"/>
                    <a:gd name="connsiteX39" fmla="*/ 865959 w 4458789"/>
                    <a:gd name="connsiteY39" fmla="*/ 2771684 h 6470468"/>
                    <a:gd name="connsiteX40" fmla="*/ 892947 w 4458789"/>
                    <a:gd name="connsiteY40" fmla="*/ 2798672 h 6470468"/>
                    <a:gd name="connsiteX41" fmla="*/ 900884 w 4458789"/>
                    <a:gd name="connsiteY41" fmla="*/ 2743110 h 6470468"/>
                    <a:gd name="connsiteX42" fmla="*/ 937351 w 4458789"/>
                    <a:gd name="connsiteY42" fmla="*/ 2730546 h 6470468"/>
                    <a:gd name="connsiteX43" fmla="*/ 981847 w 4458789"/>
                    <a:gd name="connsiteY43" fmla="*/ 2730409 h 6470468"/>
                    <a:gd name="connsiteX44" fmla="*/ 1008834 w 4458789"/>
                    <a:gd name="connsiteY44" fmla="*/ 2698659 h 6470468"/>
                    <a:gd name="connsiteX45" fmla="*/ 1085034 w 4458789"/>
                    <a:gd name="connsiteY45" fmla="*/ 2592297 h 6470468"/>
                    <a:gd name="connsiteX46" fmla="*/ 1174841 w 4458789"/>
                    <a:gd name="connsiteY46" fmla="*/ 2532652 h 6470468"/>
                    <a:gd name="connsiteX47" fmla="*/ 1256484 w 4458789"/>
                    <a:gd name="connsiteY47" fmla="*/ 2501809 h 6470468"/>
                    <a:gd name="connsiteX48" fmla="*/ 1404122 w 4458789"/>
                    <a:gd name="connsiteY48" fmla="*/ 2358934 h 6470468"/>
                    <a:gd name="connsiteX49" fmla="*/ 1518512 w 4458789"/>
                    <a:gd name="connsiteY49" fmla="*/ 2368913 h 6470468"/>
                    <a:gd name="connsiteX50" fmla="*/ 1584598 w 4458789"/>
                    <a:gd name="connsiteY50" fmla="*/ 2464298 h 6470468"/>
                    <a:gd name="connsiteX51" fmla="*/ 1527947 w 4458789"/>
                    <a:gd name="connsiteY51" fmla="*/ 2535147 h 6470468"/>
                    <a:gd name="connsiteX52" fmla="*/ 1431109 w 4458789"/>
                    <a:gd name="connsiteY52" fmla="*/ 2627222 h 6470468"/>
                    <a:gd name="connsiteX53" fmla="*/ 1393372 w 4458789"/>
                    <a:gd name="connsiteY53" fmla="*/ 2647405 h 6470468"/>
                    <a:gd name="connsiteX54" fmla="*/ 1404983 w 4458789"/>
                    <a:gd name="connsiteY54" fmla="*/ 2708456 h 6470468"/>
                    <a:gd name="connsiteX55" fmla="*/ 1454922 w 4458789"/>
                    <a:gd name="connsiteY55" fmla="*/ 2736759 h 6470468"/>
                    <a:gd name="connsiteX56" fmla="*/ 1448572 w 4458789"/>
                    <a:gd name="connsiteY56" fmla="*/ 2774859 h 6470468"/>
                    <a:gd name="connsiteX57" fmla="*/ 1357675 w 4458789"/>
                    <a:gd name="connsiteY57" fmla="*/ 2829515 h 6470468"/>
                    <a:gd name="connsiteX58" fmla="*/ 1394597 w 4458789"/>
                    <a:gd name="connsiteY58" fmla="*/ 2863759 h 6470468"/>
                    <a:gd name="connsiteX59" fmla="*/ 1550172 w 4458789"/>
                    <a:gd name="connsiteY59" fmla="*/ 2790734 h 6470468"/>
                    <a:gd name="connsiteX60" fmla="*/ 1586684 w 4458789"/>
                    <a:gd name="connsiteY60" fmla="*/ 2733584 h 6470468"/>
                    <a:gd name="connsiteX61" fmla="*/ 1651772 w 4458789"/>
                    <a:gd name="connsiteY61" fmla="*/ 2703422 h 6470468"/>
                    <a:gd name="connsiteX62" fmla="*/ 1708922 w 4458789"/>
                    <a:gd name="connsiteY62" fmla="*/ 2666909 h 6470468"/>
                    <a:gd name="connsiteX63" fmla="*/ 1810522 w 4458789"/>
                    <a:gd name="connsiteY63" fmla="*/ 2636747 h 6470468"/>
                    <a:gd name="connsiteX64" fmla="*/ 1908947 w 4458789"/>
                    <a:gd name="connsiteY64" fmla="*/ 2627222 h 6470468"/>
                    <a:gd name="connsiteX65" fmla="*/ 1952218 w 4458789"/>
                    <a:gd name="connsiteY65" fmla="*/ 2602275 h 6470468"/>
                    <a:gd name="connsiteX66" fmla="*/ 2020072 w 4458789"/>
                    <a:gd name="connsiteY66" fmla="*/ 2662147 h 6470468"/>
                    <a:gd name="connsiteX67" fmla="*/ 2089922 w 4458789"/>
                    <a:gd name="connsiteY67" fmla="*/ 2678022 h 6470468"/>
                    <a:gd name="connsiteX68" fmla="*/ 2164579 w 4458789"/>
                    <a:gd name="connsiteY68" fmla="*/ 2690902 h 6470468"/>
                    <a:gd name="connsiteX69" fmla="*/ 2115322 w 4458789"/>
                    <a:gd name="connsiteY69" fmla="*/ 2820897 h 6470468"/>
                    <a:gd name="connsiteX70" fmla="*/ 2011680 w 4458789"/>
                    <a:gd name="connsiteY70" fmla="*/ 2934788 h 6470468"/>
                    <a:gd name="connsiteX71" fmla="*/ 2194560 w 4458789"/>
                    <a:gd name="connsiteY71" fmla="*/ 3082834 h 6470468"/>
                    <a:gd name="connsiteX72" fmla="*/ 2394858 w 4458789"/>
                    <a:gd name="connsiteY72" fmla="*/ 3117668 h 6470468"/>
                    <a:gd name="connsiteX73" fmla="*/ 2377440 w 4458789"/>
                    <a:gd name="connsiteY73" fmla="*/ 3335383 h 6470468"/>
                    <a:gd name="connsiteX74" fmla="*/ 2377440 w 4458789"/>
                    <a:gd name="connsiteY74" fmla="*/ 3335383 h 6470468"/>
                    <a:gd name="connsiteX75" fmla="*/ 2333898 w 4458789"/>
                    <a:gd name="connsiteY75" fmla="*/ 3640183 h 6470468"/>
                    <a:gd name="connsiteX76" fmla="*/ 2290355 w 4458789"/>
                    <a:gd name="connsiteY76" fmla="*/ 3875314 h 6470468"/>
                    <a:gd name="connsiteX77" fmla="*/ 2595155 w 4458789"/>
                    <a:gd name="connsiteY77" fmla="*/ 3857897 h 6470468"/>
                    <a:gd name="connsiteX78" fmla="*/ 2891246 w 4458789"/>
                    <a:gd name="connsiteY78" fmla="*/ 3744685 h 6470468"/>
                    <a:gd name="connsiteX79" fmla="*/ 2891155 w 4458789"/>
                    <a:gd name="connsiteY79" fmla="*/ 3215186 h 6470468"/>
                    <a:gd name="connsiteX80" fmla="*/ 2772547 w 4458789"/>
                    <a:gd name="connsiteY80" fmla="*/ 3039972 h 6470468"/>
                    <a:gd name="connsiteX81" fmla="*/ 2704284 w 4458789"/>
                    <a:gd name="connsiteY81" fmla="*/ 2897097 h 6470468"/>
                    <a:gd name="connsiteX82" fmla="*/ 2508069 w 4458789"/>
                    <a:gd name="connsiteY82" fmla="*/ 2717074 h 6470468"/>
                    <a:gd name="connsiteX83" fmla="*/ 2638698 w 4458789"/>
                    <a:gd name="connsiteY83" fmla="*/ 2577737 h 6470468"/>
                    <a:gd name="connsiteX84" fmla="*/ 2978332 w 4458789"/>
                    <a:gd name="connsiteY84" fmla="*/ 2333897 h 6470468"/>
                    <a:gd name="connsiteX85" fmla="*/ 2987040 w 4458789"/>
                    <a:gd name="connsiteY85" fmla="*/ 2159725 h 6470468"/>
                    <a:gd name="connsiteX86" fmla="*/ 3344092 w 4458789"/>
                    <a:gd name="connsiteY86" fmla="*/ 1672045 h 6470468"/>
                    <a:gd name="connsiteX87" fmla="*/ 3544389 w 4458789"/>
                    <a:gd name="connsiteY87" fmla="*/ 1863634 h 6470468"/>
                    <a:gd name="connsiteX88" fmla="*/ 3962400 w 4458789"/>
                    <a:gd name="connsiteY88" fmla="*/ 1419497 h 6470468"/>
                    <a:gd name="connsiteX89" fmla="*/ 4458789 w 4458789"/>
                    <a:gd name="connsiteY89" fmla="*/ 374468 h 6470468"/>
                    <a:gd name="connsiteX90" fmla="*/ 4415246 w 4458789"/>
                    <a:gd name="connsiteY90" fmla="*/ 0 h 6470468"/>
                    <a:gd name="connsiteX91" fmla="*/ 17418 w 4458789"/>
                    <a:gd name="connsiteY91" fmla="*/ 17417 h 6470468"/>
                    <a:gd name="connsiteX92" fmla="*/ 0 w 4458789"/>
                    <a:gd name="connsiteY92"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012644 w 4458789"/>
                    <a:gd name="connsiteY6" fmla="*/ 3831363 h 6470468"/>
                    <a:gd name="connsiteX7" fmla="*/ 946922 w 4458789"/>
                    <a:gd name="connsiteY7" fmla="*/ 3773397 h 6470468"/>
                    <a:gd name="connsiteX8" fmla="*/ 946922 w 4458789"/>
                    <a:gd name="connsiteY8" fmla="*/ 3717834 h 6470468"/>
                    <a:gd name="connsiteX9" fmla="*/ 1077097 w 4458789"/>
                    <a:gd name="connsiteY9" fmla="*/ 3598772 h 6470468"/>
                    <a:gd name="connsiteX10" fmla="*/ 1139009 w 4458789"/>
                    <a:gd name="connsiteY10" fmla="*/ 3535272 h 6470468"/>
                    <a:gd name="connsiteX11" fmla="*/ 1237434 w 4458789"/>
                    <a:gd name="connsiteY11" fmla="*/ 3489234 h 6470468"/>
                    <a:gd name="connsiteX12" fmla="*/ 1267506 w 4458789"/>
                    <a:gd name="connsiteY12" fmla="*/ 3418432 h 6470468"/>
                    <a:gd name="connsiteX13" fmla="*/ 1326335 w 4458789"/>
                    <a:gd name="connsiteY13" fmla="*/ 3387634 h 6470468"/>
                    <a:gd name="connsiteX14" fmla="*/ 1385072 w 4458789"/>
                    <a:gd name="connsiteY14" fmla="*/ 3354297 h 6470468"/>
                    <a:gd name="connsiteX15" fmla="*/ 1491434 w 4458789"/>
                    <a:gd name="connsiteY15" fmla="*/ 3309847 h 6470468"/>
                    <a:gd name="connsiteX16" fmla="*/ 1567543 w 4458789"/>
                    <a:gd name="connsiteY16" fmla="*/ 3317965 h 6470468"/>
                    <a:gd name="connsiteX17" fmla="*/ 1610497 w 4458789"/>
                    <a:gd name="connsiteY17" fmla="*/ 3271747 h 6470468"/>
                    <a:gd name="connsiteX18" fmla="*/ 1631134 w 4458789"/>
                    <a:gd name="connsiteY18" fmla="*/ 3201897 h 6470468"/>
                    <a:gd name="connsiteX19" fmla="*/ 1564459 w 4458789"/>
                    <a:gd name="connsiteY19" fmla="*/ 3174909 h 6470468"/>
                    <a:gd name="connsiteX20" fmla="*/ 1543731 w 4458789"/>
                    <a:gd name="connsiteY20" fmla="*/ 3150960 h 6470468"/>
                    <a:gd name="connsiteX21" fmla="*/ 1427934 w 4458789"/>
                    <a:gd name="connsiteY21" fmla="*/ 3163797 h 6470468"/>
                    <a:gd name="connsiteX22" fmla="*/ 1364434 w 4458789"/>
                    <a:gd name="connsiteY22" fmla="*/ 3127284 h 6470468"/>
                    <a:gd name="connsiteX23" fmla="*/ 1350147 w 4458789"/>
                    <a:gd name="connsiteY23" fmla="*/ 3101884 h 6470468"/>
                    <a:gd name="connsiteX24" fmla="*/ 1289731 w 4458789"/>
                    <a:gd name="connsiteY24" fmla="*/ 3082154 h 6470468"/>
                    <a:gd name="connsiteX25" fmla="*/ 1189809 w 4458789"/>
                    <a:gd name="connsiteY25" fmla="*/ 3098709 h 6470468"/>
                    <a:gd name="connsiteX26" fmla="*/ 1164409 w 4458789"/>
                    <a:gd name="connsiteY26" fmla="*/ 3144747 h 6470468"/>
                    <a:gd name="connsiteX27" fmla="*/ 1108847 w 4458789"/>
                    <a:gd name="connsiteY27" fmla="*/ 3174909 h 6470468"/>
                    <a:gd name="connsiteX28" fmla="*/ 1075509 w 4458789"/>
                    <a:gd name="connsiteY28" fmla="*/ 3225709 h 6470468"/>
                    <a:gd name="connsiteX29" fmla="*/ 1007247 w 4458789"/>
                    <a:gd name="connsiteY29" fmla="*/ 3238409 h 6470468"/>
                    <a:gd name="connsiteX30" fmla="*/ 926782 w 4458789"/>
                    <a:gd name="connsiteY30" fmla="*/ 3181803 h 6470468"/>
                    <a:gd name="connsiteX31" fmla="*/ 942159 w 4458789"/>
                    <a:gd name="connsiteY31" fmla="*/ 3111409 h 6470468"/>
                    <a:gd name="connsiteX32" fmla="*/ 989784 w 4458789"/>
                    <a:gd name="connsiteY32" fmla="*/ 3078072 h 6470468"/>
                    <a:gd name="connsiteX33" fmla="*/ 941161 w 4458789"/>
                    <a:gd name="connsiteY33" fmla="*/ 2986994 h 6470468"/>
                    <a:gd name="connsiteX34" fmla="*/ 865959 w 4458789"/>
                    <a:gd name="connsiteY34" fmla="*/ 2989172 h 6470468"/>
                    <a:gd name="connsiteX35" fmla="*/ 743722 w 4458789"/>
                    <a:gd name="connsiteY35" fmla="*/ 2943134 h 6470468"/>
                    <a:gd name="connsiteX36" fmla="*/ 708797 w 4458789"/>
                    <a:gd name="connsiteY36" fmla="*/ 2852647 h 6470468"/>
                    <a:gd name="connsiteX37" fmla="*/ 750707 w 4458789"/>
                    <a:gd name="connsiteY37" fmla="*/ 2804160 h 6470468"/>
                    <a:gd name="connsiteX38" fmla="*/ 748484 w 4458789"/>
                    <a:gd name="connsiteY38" fmla="*/ 2738347 h 6470468"/>
                    <a:gd name="connsiteX39" fmla="*/ 788172 w 4458789"/>
                    <a:gd name="connsiteY39" fmla="*/ 2711359 h 6470468"/>
                    <a:gd name="connsiteX40" fmla="*/ 865959 w 4458789"/>
                    <a:gd name="connsiteY40" fmla="*/ 2771684 h 6470468"/>
                    <a:gd name="connsiteX41" fmla="*/ 892947 w 4458789"/>
                    <a:gd name="connsiteY41" fmla="*/ 2798672 h 6470468"/>
                    <a:gd name="connsiteX42" fmla="*/ 900884 w 4458789"/>
                    <a:gd name="connsiteY42" fmla="*/ 2743110 h 6470468"/>
                    <a:gd name="connsiteX43" fmla="*/ 937351 w 4458789"/>
                    <a:gd name="connsiteY43" fmla="*/ 2730546 h 6470468"/>
                    <a:gd name="connsiteX44" fmla="*/ 981847 w 4458789"/>
                    <a:gd name="connsiteY44" fmla="*/ 2730409 h 6470468"/>
                    <a:gd name="connsiteX45" fmla="*/ 1008834 w 4458789"/>
                    <a:gd name="connsiteY45" fmla="*/ 2698659 h 6470468"/>
                    <a:gd name="connsiteX46" fmla="*/ 1085034 w 4458789"/>
                    <a:gd name="connsiteY46" fmla="*/ 2592297 h 6470468"/>
                    <a:gd name="connsiteX47" fmla="*/ 1174841 w 4458789"/>
                    <a:gd name="connsiteY47" fmla="*/ 2532652 h 6470468"/>
                    <a:gd name="connsiteX48" fmla="*/ 1256484 w 4458789"/>
                    <a:gd name="connsiteY48" fmla="*/ 2501809 h 6470468"/>
                    <a:gd name="connsiteX49" fmla="*/ 1404122 w 4458789"/>
                    <a:gd name="connsiteY49" fmla="*/ 2358934 h 6470468"/>
                    <a:gd name="connsiteX50" fmla="*/ 1518512 w 4458789"/>
                    <a:gd name="connsiteY50" fmla="*/ 2368913 h 6470468"/>
                    <a:gd name="connsiteX51" fmla="*/ 1584598 w 4458789"/>
                    <a:gd name="connsiteY51" fmla="*/ 2464298 h 6470468"/>
                    <a:gd name="connsiteX52" fmla="*/ 1527947 w 4458789"/>
                    <a:gd name="connsiteY52" fmla="*/ 2535147 h 6470468"/>
                    <a:gd name="connsiteX53" fmla="*/ 1431109 w 4458789"/>
                    <a:gd name="connsiteY53" fmla="*/ 2627222 h 6470468"/>
                    <a:gd name="connsiteX54" fmla="*/ 1393372 w 4458789"/>
                    <a:gd name="connsiteY54" fmla="*/ 2647405 h 6470468"/>
                    <a:gd name="connsiteX55" fmla="*/ 1404983 w 4458789"/>
                    <a:gd name="connsiteY55" fmla="*/ 2708456 h 6470468"/>
                    <a:gd name="connsiteX56" fmla="*/ 1454922 w 4458789"/>
                    <a:gd name="connsiteY56" fmla="*/ 2736759 h 6470468"/>
                    <a:gd name="connsiteX57" fmla="*/ 1448572 w 4458789"/>
                    <a:gd name="connsiteY57" fmla="*/ 2774859 h 6470468"/>
                    <a:gd name="connsiteX58" fmla="*/ 1357675 w 4458789"/>
                    <a:gd name="connsiteY58" fmla="*/ 2829515 h 6470468"/>
                    <a:gd name="connsiteX59" fmla="*/ 1394597 w 4458789"/>
                    <a:gd name="connsiteY59" fmla="*/ 2863759 h 6470468"/>
                    <a:gd name="connsiteX60" fmla="*/ 1550172 w 4458789"/>
                    <a:gd name="connsiteY60" fmla="*/ 2790734 h 6470468"/>
                    <a:gd name="connsiteX61" fmla="*/ 1586684 w 4458789"/>
                    <a:gd name="connsiteY61" fmla="*/ 2733584 h 6470468"/>
                    <a:gd name="connsiteX62" fmla="*/ 1651772 w 4458789"/>
                    <a:gd name="connsiteY62" fmla="*/ 2703422 h 6470468"/>
                    <a:gd name="connsiteX63" fmla="*/ 1708922 w 4458789"/>
                    <a:gd name="connsiteY63" fmla="*/ 2666909 h 6470468"/>
                    <a:gd name="connsiteX64" fmla="*/ 1810522 w 4458789"/>
                    <a:gd name="connsiteY64" fmla="*/ 2636747 h 6470468"/>
                    <a:gd name="connsiteX65" fmla="*/ 1908947 w 4458789"/>
                    <a:gd name="connsiteY65" fmla="*/ 2627222 h 6470468"/>
                    <a:gd name="connsiteX66" fmla="*/ 1952218 w 4458789"/>
                    <a:gd name="connsiteY66" fmla="*/ 2602275 h 6470468"/>
                    <a:gd name="connsiteX67" fmla="*/ 2020072 w 4458789"/>
                    <a:gd name="connsiteY67" fmla="*/ 2662147 h 6470468"/>
                    <a:gd name="connsiteX68" fmla="*/ 2089922 w 4458789"/>
                    <a:gd name="connsiteY68" fmla="*/ 2678022 h 6470468"/>
                    <a:gd name="connsiteX69" fmla="*/ 2164579 w 4458789"/>
                    <a:gd name="connsiteY69" fmla="*/ 2690902 h 6470468"/>
                    <a:gd name="connsiteX70" fmla="*/ 2115322 w 4458789"/>
                    <a:gd name="connsiteY70" fmla="*/ 2820897 h 6470468"/>
                    <a:gd name="connsiteX71" fmla="*/ 2011680 w 4458789"/>
                    <a:gd name="connsiteY71" fmla="*/ 2934788 h 6470468"/>
                    <a:gd name="connsiteX72" fmla="*/ 2194560 w 4458789"/>
                    <a:gd name="connsiteY72" fmla="*/ 3082834 h 6470468"/>
                    <a:gd name="connsiteX73" fmla="*/ 2394858 w 4458789"/>
                    <a:gd name="connsiteY73" fmla="*/ 3117668 h 6470468"/>
                    <a:gd name="connsiteX74" fmla="*/ 2377440 w 4458789"/>
                    <a:gd name="connsiteY74" fmla="*/ 3335383 h 6470468"/>
                    <a:gd name="connsiteX75" fmla="*/ 2377440 w 4458789"/>
                    <a:gd name="connsiteY75" fmla="*/ 3335383 h 6470468"/>
                    <a:gd name="connsiteX76" fmla="*/ 2333898 w 4458789"/>
                    <a:gd name="connsiteY76" fmla="*/ 3640183 h 6470468"/>
                    <a:gd name="connsiteX77" fmla="*/ 2290355 w 4458789"/>
                    <a:gd name="connsiteY77" fmla="*/ 3875314 h 6470468"/>
                    <a:gd name="connsiteX78" fmla="*/ 2595155 w 4458789"/>
                    <a:gd name="connsiteY78" fmla="*/ 3857897 h 6470468"/>
                    <a:gd name="connsiteX79" fmla="*/ 2891246 w 4458789"/>
                    <a:gd name="connsiteY79" fmla="*/ 3744685 h 6470468"/>
                    <a:gd name="connsiteX80" fmla="*/ 2891155 w 4458789"/>
                    <a:gd name="connsiteY80" fmla="*/ 3215186 h 6470468"/>
                    <a:gd name="connsiteX81" fmla="*/ 2772547 w 4458789"/>
                    <a:gd name="connsiteY81" fmla="*/ 3039972 h 6470468"/>
                    <a:gd name="connsiteX82" fmla="*/ 2704284 w 4458789"/>
                    <a:gd name="connsiteY82" fmla="*/ 2897097 h 6470468"/>
                    <a:gd name="connsiteX83" fmla="*/ 2508069 w 4458789"/>
                    <a:gd name="connsiteY83" fmla="*/ 2717074 h 6470468"/>
                    <a:gd name="connsiteX84" fmla="*/ 2638698 w 4458789"/>
                    <a:gd name="connsiteY84" fmla="*/ 2577737 h 6470468"/>
                    <a:gd name="connsiteX85" fmla="*/ 2978332 w 4458789"/>
                    <a:gd name="connsiteY85" fmla="*/ 2333897 h 6470468"/>
                    <a:gd name="connsiteX86" fmla="*/ 2987040 w 4458789"/>
                    <a:gd name="connsiteY86" fmla="*/ 2159725 h 6470468"/>
                    <a:gd name="connsiteX87" fmla="*/ 3344092 w 4458789"/>
                    <a:gd name="connsiteY87" fmla="*/ 1672045 h 6470468"/>
                    <a:gd name="connsiteX88" fmla="*/ 3544389 w 4458789"/>
                    <a:gd name="connsiteY88" fmla="*/ 1863634 h 6470468"/>
                    <a:gd name="connsiteX89" fmla="*/ 3962400 w 4458789"/>
                    <a:gd name="connsiteY89" fmla="*/ 1419497 h 6470468"/>
                    <a:gd name="connsiteX90" fmla="*/ 4458789 w 4458789"/>
                    <a:gd name="connsiteY90" fmla="*/ 374468 h 6470468"/>
                    <a:gd name="connsiteX91" fmla="*/ 4415246 w 4458789"/>
                    <a:gd name="connsiteY91" fmla="*/ 0 h 6470468"/>
                    <a:gd name="connsiteX92" fmla="*/ 17418 w 4458789"/>
                    <a:gd name="connsiteY92" fmla="*/ 17417 h 6470468"/>
                    <a:gd name="connsiteX93" fmla="*/ 0 w 4458789"/>
                    <a:gd name="connsiteY93"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012644 w 4458789"/>
                    <a:gd name="connsiteY6" fmla="*/ 3831363 h 6470468"/>
                    <a:gd name="connsiteX7" fmla="*/ 946922 w 4458789"/>
                    <a:gd name="connsiteY7" fmla="*/ 3773397 h 6470468"/>
                    <a:gd name="connsiteX8" fmla="*/ 946922 w 4458789"/>
                    <a:gd name="connsiteY8" fmla="*/ 3717834 h 6470468"/>
                    <a:gd name="connsiteX9" fmla="*/ 980259 w 4458789"/>
                    <a:gd name="connsiteY9" fmla="*/ 3711484 h 6470468"/>
                    <a:gd name="connsiteX10" fmla="*/ 1077097 w 4458789"/>
                    <a:gd name="connsiteY10" fmla="*/ 3598772 h 6470468"/>
                    <a:gd name="connsiteX11" fmla="*/ 1139009 w 4458789"/>
                    <a:gd name="connsiteY11" fmla="*/ 3535272 h 6470468"/>
                    <a:gd name="connsiteX12" fmla="*/ 1237434 w 4458789"/>
                    <a:gd name="connsiteY12" fmla="*/ 3489234 h 6470468"/>
                    <a:gd name="connsiteX13" fmla="*/ 1267506 w 4458789"/>
                    <a:gd name="connsiteY13" fmla="*/ 3418432 h 6470468"/>
                    <a:gd name="connsiteX14" fmla="*/ 1326335 w 4458789"/>
                    <a:gd name="connsiteY14" fmla="*/ 3387634 h 6470468"/>
                    <a:gd name="connsiteX15" fmla="*/ 1385072 w 4458789"/>
                    <a:gd name="connsiteY15" fmla="*/ 3354297 h 6470468"/>
                    <a:gd name="connsiteX16" fmla="*/ 1491434 w 4458789"/>
                    <a:gd name="connsiteY16" fmla="*/ 3309847 h 6470468"/>
                    <a:gd name="connsiteX17" fmla="*/ 1567543 w 4458789"/>
                    <a:gd name="connsiteY17" fmla="*/ 3317965 h 6470468"/>
                    <a:gd name="connsiteX18" fmla="*/ 1610497 w 4458789"/>
                    <a:gd name="connsiteY18" fmla="*/ 3271747 h 6470468"/>
                    <a:gd name="connsiteX19" fmla="*/ 1631134 w 4458789"/>
                    <a:gd name="connsiteY19" fmla="*/ 3201897 h 6470468"/>
                    <a:gd name="connsiteX20" fmla="*/ 1564459 w 4458789"/>
                    <a:gd name="connsiteY20" fmla="*/ 3174909 h 6470468"/>
                    <a:gd name="connsiteX21" fmla="*/ 1543731 w 4458789"/>
                    <a:gd name="connsiteY21" fmla="*/ 3150960 h 6470468"/>
                    <a:gd name="connsiteX22" fmla="*/ 1427934 w 4458789"/>
                    <a:gd name="connsiteY22" fmla="*/ 3163797 h 6470468"/>
                    <a:gd name="connsiteX23" fmla="*/ 1364434 w 4458789"/>
                    <a:gd name="connsiteY23" fmla="*/ 3127284 h 6470468"/>
                    <a:gd name="connsiteX24" fmla="*/ 1350147 w 4458789"/>
                    <a:gd name="connsiteY24" fmla="*/ 3101884 h 6470468"/>
                    <a:gd name="connsiteX25" fmla="*/ 1289731 w 4458789"/>
                    <a:gd name="connsiteY25" fmla="*/ 3082154 h 6470468"/>
                    <a:gd name="connsiteX26" fmla="*/ 1189809 w 4458789"/>
                    <a:gd name="connsiteY26" fmla="*/ 3098709 h 6470468"/>
                    <a:gd name="connsiteX27" fmla="*/ 1164409 w 4458789"/>
                    <a:gd name="connsiteY27" fmla="*/ 3144747 h 6470468"/>
                    <a:gd name="connsiteX28" fmla="*/ 1108847 w 4458789"/>
                    <a:gd name="connsiteY28" fmla="*/ 3174909 h 6470468"/>
                    <a:gd name="connsiteX29" fmla="*/ 1075509 w 4458789"/>
                    <a:gd name="connsiteY29" fmla="*/ 3225709 h 6470468"/>
                    <a:gd name="connsiteX30" fmla="*/ 1007247 w 4458789"/>
                    <a:gd name="connsiteY30" fmla="*/ 3238409 h 6470468"/>
                    <a:gd name="connsiteX31" fmla="*/ 926782 w 4458789"/>
                    <a:gd name="connsiteY31" fmla="*/ 3181803 h 6470468"/>
                    <a:gd name="connsiteX32" fmla="*/ 942159 w 4458789"/>
                    <a:gd name="connsiteY32" fmla="*/ 3111409 h 6470468"/>
                    <a:gd name="connsiteX33" fmla="*/ 989784 w 4458789"/>
                    <a:gd name="connsiteY33" fmla="*/ 3078072 h 6470468"/>
                    <a:gd name="connsiteX34" fmla="*/ 941161 w 4458789"/>
                    <a:gd name="connsiteY34" fmla="*/ 2986994 h 6470468"/>
                    <a:gd name="connsiteX35" fmla="*/ 865959 w 4458789"/>
                    <a:gd name="connsiteY35" fmla="*/ 2989172 h 6470468"/>
                    <a:gd name="connsiteX36" fmla="*/ 743722 w 4458789"/>
                    <a:gd name="connsiteY36" fmla="*/ 2943134 h 6470468"/>
                    <a:gd name="connsiteX37" fmla="*/ 708797 w 4458789"/>
                    <a:gd name="connsiteY37" fmla="*/ 2852647 h 6470468"/>
                    <a:gd name="connsiteX38" fmla="*/ 750707 w 4458789"/>
                    <a:gd name="connsiteY38" fmla="*/ 2804160 h 6470468"/>
                    <a:gd name="connsiteX39" fmla="*/ 748484 w 4458789"/>
                    <a:gd name="connsiteY39" fmla="*/ 2738347 h 6470468"/>
                    <a:gd name="connsiteX40" fmla="*/ 788172 w 4458789"/>
                    <a:gd name="connsiteY40" fmla="*/ 2711359 h 6470468"/>
                    <a:gd name="connsiteX41" fmla="*/ 865959 w 4458789"/>
                    <a:gd name="connsiteY41" fmla="*/ 2771684 h 6470468"/>
                    <a:gd name="connsiteX42" fmla="*/ 892947 w 4458789"/>
                    <a:gd name="connsiteY42" fmla="*/ 2798672 h 6470468"/>
                    <a:gd name="connsiteX43" fmla="*/ 900884 w 4458789"/>
                    <a:gd name="connsiteY43" fmla="*/ 2743110 h 6470468"/>
                    <a:gd name="connsiteX44" fmla="*/ 937351 w 4458789"/>
                    <a:gd name="connsiteY44" fmla="*/ 2730546 h 6470468"/>
                    <a:gd name="connsiteX45" fmla="*/ 981847 w 4458789"/>
                    <a:gd name="connsiteY45" fmla="*/ 2730409 h 6470468"/>
                    <a:gd name="connsiteX46" fmla="*/ 1008834 w 4458789"/>
                    <a:gd name="connsiteY46" fmla="*/ 2698659 h 6470468"/>
                    <a:gd name="connsiteX47" fmla="*/ 1085034 w 4458789"/>
                    <a:gd name="connsiteY47" fmla="*/ 2592297 h 6470468"/>
                    <a:gd name="connsiteX48" fmla="*/ 1174841 w 4458789"/>
                    <a:gd name="connsiteY48" fmla="*/ 2532652 h 6470468"/>
                    <a:gd name="connsiteX49" fmla="*/ 1256484 w 4458789"/>
                    <a:gd name="connsiteY49" fmla="*/ 2501809 h 6470468"/>
                    <a:gd name="connsiteX50" fmla="*/ 1404122 w 4458789"/>
                    <a:gd name="connsiteY50" fmla="*/ 2358934 h 6470468"/>
                    <a:gd name="connsiteX51" fmla="*/ 1518512 w 4458789"/>
                    <a:gd name="connsiteY51" fmla="*/ 2368913 h 6470468"/>
                    <a:gd name="connsiteX52" fmla="*/ 1584598 w 4458789"/>
                    <a:gd name="connsiteY52" fmla="*/ 2464298 h 6470468"/>
                    <a:gd name="connsiteX53" fmla="*/ 1527947 w 4458789"/>
                    <a:gd name="connsiteY53" fmla="*/ 2535147 h 6470468"/>
                    <a:gd name="connsiteX54" fmla="*/ 1431109 w 4458789"/>
                    <a:gd name="connsiteY54" fmla="*/ 2627222 h 6470468"/>
                    <a:gd name="connsiteX55" fmla="*/ 1393372 w 4458789"/>
                    <a:gd name="connsiteY55" fmla="*/ 2647405 h 6470468"/>
                    <a:gd name="connsiteX56" fmla="*/ 1404983 w 4458789"/>
                    <a:gd name="connsiteY56" fmla="*/ 2708456 h 6470468"/>
                    <a:gd name="connsiteX57" fmla="*/ 1454922 w 4458789"/>
                    <a:gd name="connsiteY57" fmla="*/ 2736759 h 6470468"/>
                    <a:gd name="connsiteX58" fmla="*/ 1448572 w 4458789"/>
                    <a:gd name="connsiteY58" fmla="*/ 2774859 h 6470468"/>
                    <a:gd name="connsiteX59" fmla="*/ 1357675 w 4458789"/>
                    <a:gd name="connsiteY59" fmla="*/ 2829515 h 6470468"/>
                    <a:gd name="connsiteX60" fmla="*/ 1394597 w 4458789"/>
                    <a:gd name="connsiteY60" fmla="*/ 2863759 h 6470468"/>
                    <a:gd name="connsiteX61" fmla="*/ 1550172 w 4458789"/>
                    <a:gd name="connsiteY61" fmla="*/ 2790734 h 6470468"/>
                    <a:gd name="connsiteX62" fmla="*/ 1586684 w 4458789"/>
                    <a:gd name="connsiteY62" fmla="*/ 2733584 h 6470468"/>
                    <a:gd name="connsiteX63" fmla="*/ 1651772 w 4458789"/>
                    <a:gd name="connsiteY63" fmla="*/ 2703422 h 6470468"/>
                    <a:gd name="connsiteX64" fmla="*/ 1708922 w 4458789"/>
                    <a:gd name="connsiteY64" fmla="*/ 2666909 h 6470468"/>
                    <a:gd name="connsiteX65" fmla="*/ 1810522 w 4458789"/>
                    <a:gd name="connsiteY65" fmla="*/ 2636747 h 6470468"/>
                    <a:gd name="connsiteX66" fmla="*/ 1908947 w 4458789"/>
                    <a:gd name="connsiteY66" fmla="*/ 2627222 h 6470468"/>
                    <a:gd name="connsiteX67" fmla="*/ 1952218 w 4458789"/>
                    <a:gd name="connsiteY67" fmla="*/ 2602275 h 6470468"/>
                    <a:gd name="connsiteX68" fmla="*/ 2020072 w 4458789"/>
                    <a:gd name="connsiteY68" fmla="*/ 2662147 h 6470468"/>
                    <a:gd name="connsiteX69" fmla="*/ 2089922 w 4458789"/>
                    <a:gd name="connsiteY69" fmla="*/ 2678022 h 6470468"/>
                    <a:gd name="connsiteX70" fmla="*/ 2164579 w 4458789"/>
                    <a:gd name="connsiteY70" fmla="*/ 2690902 h 6470468"/>
                    <a:gd name="connsiteX71" fmla="*/ 2115322 w 4458789"/>
                    <a:gd name="connsiteY71" fmla="*/ 2820897 h 6470468"/>
                    <a:gd name="connsiteX72" fmla="*/ 2011680 w 4458789"/>
                    <a:gd name="connsiteY72" fmla="*/ 2934788 h 6470468"/>
                    <a:gd name="connsiteX73" fmla="*/ 2194560 w 4458789"/>
                    <a:gd name="connsiteY73" fmla="*/ 3082834 h 6470468"/>
                    <a:gd name="connsiteX74" fmla="*/ 2394858 w 4458789"/>
                    <a:gd name="connsiteY74" fmla="*/ 3117668 h 6470468"/>
                    <a:gd name="connsiteX75" fmla="*/ 2377440 w 4458789"/>
                    <a:gd name="connsiteY75" fmla="*/ 3335383 h 6470468"/>
                    <a:gd name="connsiteX76" fmla="*/ 2377440 w 4458789"/>
                    <a:gd name="connsiteY76" fmla="*/ 3335383 h 6470468"/>
                    <a:gd name="connsiteX77" fmla="*/ 2333898 w 4458789"/>
                    <a:gd name="connsiteY77" fmla="*/ 3640183 h 6470468"/>
                    <a:gd name="connsiteX78" fmla="*/ 2290355 w 4458789"/>
                    <a:gd name="connsiteY78" fmla="*/ 3875314 h 6470468"/>
                    <a:gd name="connsiteX79" fmla="*/ 2595155 w 4458789"/>
                    <a:gd name="connsiteY79" fmla="*/ 3857897 h 6470468"/>
                    <a:gd name="connsiteX80" fmla="*/ 2891246 w 4458789"/>
                    <a:gd name="connsiteY80" fmla="*/ 3744685 h 6470468"/>
                    <a:gd name="connsiteX81" fmla="*/ 2891155 w 4458789"/>
                    <a:gd name="connsiteY81" fmla="*/ 3215186 h 6470468"/>
                    <a:gd name="connsiteX82" fmla="*/ 2772547 w 4458789"/>
                    <a:gd name="connsiteY82" fmla="*/ 3039972 h 6470468"/>
                    <a:gd name="connsiteX83" fmla="*/ 2704284 w 4458789"/>
                    <a:gd name="connsiteY83" fmla="*/ 2897097 h 6470468"/>
                    <a:gd name="connsiteX84" fmla="*/ 2508069 w 4458789"/>
                    <a:gd name="connsiteY84" fmla="*/ 2717074 h 6470468"/>
                    <a:gd name="connsiteX85" fmla="*/ 2638698 w 4458789"/>
                    <a:gd name="connsiteY85" fmla="*/ 2577737 h 6470468"/>
                    <a:gd name="connsiteX86" fmla="*/ 2978332 w 4458789"/>
                    <a:gd name="connsiteY86" fmla="*/ 2333897 h 6470468"/>
                    <a:gd name="connsiteX87" fmla="*/ 2987040 w 4458789"/>
                    <a:gd name="connsiteY87" fmla="*/ 2159725 h 6470468"/>
                    <a:gd name="connsiteX88" fmla="*/ 3344092 w 4458789"/>
                    <a:gd name="connsiteY88" fmla="*/ 1672045 h 6470468"/>
                    <a:gd name="connsiteX89" fmla="*/ 3544389 w 4458789"/>
                    <a:gd name="connsiteY89" fmla="*/ 1863634 h 6470468"/>
                    <a:gd name="connsiteX90" fmla="*/ 3962400 w 4458789"/>
                    <a:gd name="connsiteY90" fmla="*/ 1419497 h 6470468"/>
                    <a:gd name="connsiteX91" fmla="*/ 4458789 w 4458789"/>
                    <a:gd name="connsiteY91" fmla="*/ 374468 h 6470468"/>
                    <a:gd name="connsiteX92" fmla="*/ 4415246 w 4458789"/>
                    <a:gd name="connsiteY92" fmla="*/ 0 h 6470468"/>
                    <a:gd name="connsiteX93" fmla="*/ 17418 w 4458789"/>
                    <a:gd name="connsiteY93" fmla="*/ 17417 h 6470468"/>
                    <a:gd name="connsiteX94" fmla="*/ 0 w 4458789"/>
                    <a:gd name="connsiteY94"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012644 w 4458789"/>
                    <a:gd name="connsiteY6" fmla="*/ 3831363 h 6470468"/>
                    <a:gd name="connsiteX7" fmla="*/ 946922 w 4458789"/>
                    <a:gd name="connsiteY7" fmla="*/ 3773397 h 6470468"/>
                    <a:gd name="connsiteX8" fmla="*/ 946922 w 4458789"/>
                    <a:gd name="connsiteY8" fmla="*/ 3717834 h 6470468"/>
                    <a:gd name="connsiteX9" fmla="*/ 980259 w 4458789"/>
                    <a:gd name="connsiteY9" fmla="*/ 3711484 h 6470468"/>
                    <a:gd name="connsiteX10" fmla="*/ 1077097 w 4458789"/>
                    <a:gd name="connsiteY10" fmla="*/ 3598772 h 6470468"/>
                    <a:gd name="connsiteX11" fmla="*/ 1139009 w 4458789"/>
                    <a:gd name="connsiteY11" fmla="*/ 3535272 h 6470468"/>
                    <a:gd name="connsiteX12" fmla="*/ 1237434 w 4458789"/>
                    <a:gd name="connsiteY12" fmla="*/ 3489234 h 6470468"/>
                    <a:gd name="connsiteX13" fmla="*/ 1267506 w 4458789"/>
                    <a:gd name="connsiteY13" fmla="*/ 3418432 h 6470468"/>
                    <a:gd name="connsiteX14" fmla="*/ 1326335 w 4458789"/>
                    <a:gd name="connsiteY14" fmla="*/ 3387634 h 6470468"/>
                    <a:gd name="connsiteX15" fmla="*/ 1385072 w 4458789"/>
                    <a:gd name="connsiteY15" fmla="*/ 3354297 h 6470468"/>
                    <a:gd name="connsiteX16" fmla="*/ 1491434 w 4458789"/>
                    <a:gd name="connsiteY16" fmla="*/ 3309847 h 6470468"/>
                    <a:gd name="connsiteX17" fmla="*/ 1567543 w 4458789"/>
                    <a:gd name="connsiteY17" fmla="*/ 3317965 h 6470468"/>
                    <a:gd name="connsiteX18" fmla="*/ 1610497 w 4458789"/>
                    <a:gd name="connsiteY18" fmla="*/ 3271747 h 6470468"/>
                    <a:gd name="connsiteX19" fmla="*/ 1631134 w 4458789"/>
                    <a:gd name="connsiteY19" fmla="*/ 3201897 h 6470468"/>
                    <a:gd name="connsiteX20" fmla="*/ 1564459 w 4458789"/>
                    <a:gd name="connsiteY20" fmla="*/ 3174909 h 6470468"/>
                    <a:gd name="connsiteX21" fmla="*/ 1543731 w 4458789"/>
                    <a:gd name="connsiteY21" fmla="*/ 3150960 h 6470468"/>
                    <a:gd name="connsiteX22" fmla="*/ 1427934 w 4458789"/>
                    <a:gd name="connsiteY22" fmla="*/ 3163797 h 6470468"/>
                    <a:gd name="connsiteX23" fmla="*/ 1364434 w 4458789"/>
                    <a:gd name="connsiteY23" fmla="*/ 3127284 h 6470468"/>
                    <a:gd name="connsiteX24" fmla="*/ 1350147 w 4458789"/>
                    <a:gd name="connsiteY24" fmla="*/ 3101884 h 6470468"/>
                    <a:gd name="connsiteX25" fmla="*/ 1289731 w 4458789"/>
                    <a:gd name="connsiteY25" fmla="*/ 3082154 h 6470468"/>
                    <a:gd name="connsiteX26" fmla="*/ 1189809 w 4458789"/>
                    <a:gd name="connsiteY26" fmla="*/ 3098709 h 6470468"/>
                    <a:gd name="connsiteX27" fmla="*/ 1164409 w 4458789"/>
                    <a:gd name="connsiteY27" fmla="*/ 3144747 h 6470468"/>
                    <a:gd name="connsiteX28" fmla="*/ 1108847 w 4458789"/>
                    <a:gd name="connsiteY28" fmla="*/ 3174909 h 6470468"/>
                    <a:gd name="connsiteX29" fmla="*/ 1075509 w 4458789"/>
                    <a:gd name="connsiteY29" fmla="*/ 3225709 h 6470468"/>
                    <a:gd name="connsiteX30" fmla="*/ 1007247 w 4458789"/>
                    <a:gd name="connsiteY30" fmla="*/ 3238409 h 6470468"/>
                    <a:gd name="connsiteX31" fmla="*/ 926782 w 4458789"/>
                    <a:gd name="connsiteY31" fmla="*/ 3181803 h 6470468"/>
                    <a:gd name="connsiteX32" fmla="*/ 942159 w 4458789"/>
                    <a:gd name="connsiteY32" fmla="*/ 3111409 h 6470468"/>
                    <a:gd name="connsiteX33" fmla="*/ 989784 w 4458789"/>
                    <a:gd name="connsiteY33" fmla="*/ 3078072 h 6470468"/>
                    <a:gd name="connsiteX34" fmla="*/ 941161 w 4458789"/>
                    <a:gd name="connsiteY34" fmla="*/ 2986994 h 6470468"/>
                    <a:gd name="connsiteX35" fmla="*/ 865959 w 4458789"/>
                    <a:gd name="connsiteY35" fmla="*/ 2989172 h 6470468"/>
                    <a:gd name="connsiteX36" fmla="*/ 743722 w 4458789"/>
                    <a:gd name="connsiteY36" fmla="*/ 2943134 h 6470468"/>
                    <a:gd name="connsiteX37" fmla="*/ 708797 w 4458789"/>
                    <a:gd name="connsiteY37" fmla="*/ 2852647 h 6470468"/>
                    <a:gd name="connsiteX38" fmla="*/ 750707 w 4458789"/>
                    <a:gd name="connsiteY38" fmla="*/ 2804160 h 6470468"/>
                    <a:gd name="connsiteX39" fmla="*/ 748484 w 4458789"/>
                    <a:gd name="connsiteY39" fmla="*/ 2738347 h 6470468"/>
                    <a:gd name="connsiteX40" fmla="*/ 788172 w 4458789"/>
                    <a:gd name="connsiteY40" fmla="*/ 2711359 h 6470468"/>
                    <a:gd name="connsiteX41" fmla="*/ 865959 w 4458789"/>
                    <a:gd name="connsiteY41" fmla="*/ 2771684 h 6470468"/>
                    <a:gd name="connsiteX42" fmla="*/ 892947 w 4458789"/>
                    <a:gd name="connsiteY42" fmla="*/ 2798672 h 6470468"/>
                    <a:gd name="connsiteX43" fmla="*/ 900884 w 4458789"/>
                    <a:gd name="connsiteY43" fmla="*/ 2743110 h 6470468"/>
                    <a:gd name="connsiteX44" fmla="*/ 937351 w 4458789"/>
                    <a:gd name="connsiteY44" fmla="*/ 2730546 h 6470468"/>
                    <a:gd name="connsiteX45" fmla="*/ 981847 w 4458789"/>
                    <a:gd name="connsiteY45" fmla="*/ 2730409 h 6470468"/>
                    <a:gd name="connsiteX46" fmla="*/ 1008834 w 4458789"/>
                    <a:gd name="connsiteY46" fmla="*/ 2698659 h 6470468"/>
                    <a:gd name="connsiteX47" fmla="*/ 1085034 w 4458789"/>
                    <a:gd name="connsiteY47" fmla="*/ 2592297 h 6470468"/>
                    <a:gd name="connsiteX48" fmla="*/ 1174841 w 4458789"/>
                    <a:gd name="connsiteY48" fmla="*/ 2532652 h 6470468"/>
                    <a:gd name="connsiteX49" fmla="*/ 1256484 w 4458789"/>
                    <a:gd name="connsiteY49" fmla="*/ 2501809 h 6470468"/>
                    <a:gd name="connsiteX50" fmla="*/ 1404122 w 4458789"/>
                    <a:gd name="connsiteY50" fmla="*/ 2358934 h 6470468"/>
                    <a:gd name="connsiteX51" fmla="*/ 1518512 w 4458789"/>
                    <a:gd name="connsiteY51" fmla="*/ 2368913 h 6470468"/>
                    <a:gd name="connsiteX52" fmla="*/ 1584598 w 4458789"/>
                    <a:gd name="connsiteY52" fmla="*/ 2464298 h 6470468"/>
                    <a:gd name="connsiteX53" fmla="*/ 1527947 w 4458789"/>
                    <a:gd name="connsiteY53" fmla="*/ 2535147 h 6470468"/>
                    <a:gd name="connsiteX54" fmla="*/ 1431109 w 4458789"/>
                    <a:gd name="connsiteY54" fmla="*/ 2627222 h 6470468"/>
                    <a:gd name="connsiteX55" fmla="*/ 1393372 w 4458789"/>
                    <a:gd name="connsiteY55" fmla="*/ 2647405 h 6470468"/>
                    <a:gd name="connsiteX56" fmla="*/ 1404983 w 4458789"/>
                    <a:gd name="connsiteY56" fmla="*/ 2708456 h 6470468"/>
                    <a:gd name="connsiteX57" fmla="*/ 1454922 w 4458789"/>
                    <a:gd name="connsiteY57" fmla="*/ 2736759 h 6470468"/>
                    <a:gd name="connsiteX58" fmla="*/ 1448572 w 4458789"/>
                    <a:gd name="connsiteY58" fmla="*/ 2774859 h 6470468"/>
                    <a:gd name="connsiteX59" fmla="*/ 1357675 w 4458789"/>
                    <a:gd name="connsiteY59" fmla="*/ 2829515 h 6470468"/>
                    <a:gd name="connsiteX60" fmla="*/ 1394597 w 4458789"/>
                    <a:gd name="connsiteY60" fmla="*/ 2863759 h 6470468"/>
                    <a:gd name="connsiteX61" fmla="*/ 1550172 w 4458789"/>
                    <a:gd name="connsiteY61" fmla="*/ 2790734 h 6470468"/>
                    <a:gd name="connsiteX62" fmla="*/ 1586684 w 4458789"/>
                    <a:gd name="connsiteY62" fmla="*/ 2733584 h 6470468"/>
                    <a:gd name="connsiteX63" fmla="*/ 1651772 w 4458789"/>
                    <a:gd name="connsiteY63" fmla="*/ 2703422 h 6470468"/>
                    <a:gd name="connsiteX64" fmla="*/ 1708922 w 4458789"/>
                    <a:gd name="connsiteY64" fmla="*/ 2666909 h 6470468"/>
                    <a:gd name="connsiteX65" fmla="*/ 1810522 w 4458789"/>
                    <a:gd name="connsiteY65" fmla="*/ 2636747 h 6470468"/>
                    <a:gd name="connsiteX66" fmla="*/ 1908947 w 4458789"/>
                    <a:gd name="connsiteY66" fmla="*/ 2627222 h 6470468"/>
                    <a:gd name="connsiteX67" fmla="*/ 1952218 w 4458789"/>
                    <a:gd name="connsiteY67" fmla="*/ 2602275 h 6470468"/>
                    <a:gd name="connsiteX68" fmla="*/ 2020072 w 4458789"/>
                    <a:gd name="connsiteY68" fmla="*/ 2662147 h 6470468"/>
                    <a:gd name="connsiteX69" fmla="*/ 2089922 w 4458789"/>
                    <a:gd name="connsiteY69" fmla="*/ 2678022 h 6470468"/>
                    <a:gd name="connsiteX70" fmla="*/ 2164579 w 4458789"/>
                    <a:gd name="connsiteY70" fmla="*/ 2690902 h 6470468"/>
                    <a:gd name="connsiteX71" fmla="*/ 2115322 w 4458789"/>
                    <a:gd name="connsiteY71" fmla="*/ 2820897 h 6470468"/>
                    <a:gd name="connsiteX72" fmla="*/ 2011680 w 4458789"/>
                    <a:gd name="connsiteY72" fmla="*/ 2934788 h 6470468"/>
                    <a:gd name="connsiteX73" fmla="*/ 2194560 w 4458789"/>
                    <a:gd name="connsiteY73" fmla="*/ 3082834 h 6470468"/>
                    <a:gd name="connsiteX74" fmla="*/ 2394858 w 4458789"/>
                    <a:gd name="connsiteY74" fmla="*/ 3117668 h 6470468"/>
                    <a:gd name="connsiteX75" fmla="*/ 2377440 w 4458789"/>
                    <a:gd name="connsiteY75" fmla="*/ 3335383 h 6470468"/>
                    <a:gd name="connsiteX76" fmla="*/ 2377440 w 4458789"/>
                    <a:gd name="connsiteY76" fmla="*/ 3335383 h 6470468"/>
                    <a:gd name="connsiteX77" fmla="*/ 2333898 w 4458789"/>
                    <a:gd name="connsiteY77" fmla="*/ 3640183 h 6470468"/>
                    <a:gd name="connsiteX78" fmla="*/ 2290355 w 4458789"/>
                    <a:gd name="connsiteY78" fmla="*/ 3875314 h 6470468"/>
                    <a:gd name="connsiteX79" fmla="*/ 2595155 w 4458789"/>
                    <a:gd name="connsiteY79" fmla="*/ 3857897 h 6470468"/>
                    <a:gd name="connsiteX80" fmla="*/ 2891246 w 4458789"/>
                    <a:gd name="connsiteY80" fmla="*/ 3744685 h 6470468"/>
                    <a:gd name="connsiteX81" fmla="*/ 2891155 w 4458789"/>
                    <a:gd name="connsiteY81" fmla="*/ 3215186 h 6470468"/>
                    <a:gd name="connsiteX82" fmla="*/ 2772547 w 4458789"/>
                    <a:gd name="connsiteY82" fmla="*/ 3039972 h 6470468"/>
                    <a:gd name="connsiteX83" fmla="*/ 2704284 w 4458789"/>
                    <a:gd name="connsiteY83" fmla="*/ 2897097 h 6470468"/>
                    <a:gd name="connsiteX84" fmla="*/ 2508069 w 4458789"/>
                    <a:gd name="connsiteY84" fmla="*/ 2717074 h 6470468"/>
                    <a:gd name="connsiteX85" fmla="*/ 2638698 w 4458789"/>
                    <a:gd name="connsiteY85" fmla="*/ 2577737 h 6470468"/>
                    <a:gd name="connsiteX86" fmla="*/ 2978332 w 4458789"/>
                    <a:gd name="connsiteY86" fmla="*/ 2333897 h 6470468"/>
                    <a:gd name="connsiteX87" fmla="*/ 2987040 w 4458789"/>
                    <a:gd name="connsiteY87" fmla="*/ 2159725 h 6470468"/>
                    <a:gd name="connsiteX88" fmla="*/ 3344092 w 4458789"/>
                    <a:gd name="connsiteY88" fmla="*/ 1672045 h 6470468"/>
                    <a:gd name="connsiteX89" fmla="*/ 3544389 w 4458789"/>
                    <a:gd name="connsiteY89" fmla="*/ 1863634 h 6470468"/>
                    <a:gd name="connsiteX90" fmla="*/ 3962400 w 4458789"/>
                    <a:gd name="connsiteY90" fmla="*/ 1419497 h 6470468"/>
                    <a:gd name="connsiteX91" fmla="*/ 4458789 w 4458789"/>
                    <a:gd name="connsiteY91" fmla="*/ 374468 h 6470468"/>
                    <a:gd name="connsiteX92" fmla="*/ 4415246 w 4458789"/>
                    <a:gd name="connsiteY92" fmla="*/ 0 h 6470468"/>
                    <a:gd name="connsiteX93" fmla="*/ 17418 w 4458789"/>
                    <a:gd name="connsiteY93" fmla="*/ 17417 h 6470468"/>
                    <a:gd name="connsiteX94" fmla="*/ 0 w 4458789"/>
                    <a:gd name="connsiteY94"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012644 w 4458789"/>
                    <a:gd name="connsiteY6" fmla="*/ 3831363 h 6470468"/>
                    <a:gd name="connsiteX7" fmla="*/ 946922 w 4458789"/>
                    <a:gd name="connsiteY7" fmla="*/ 3773397 h 6470468"/>
                    <a:gd name="connsiteX8" fmla="*/ 946922 w 4458789"/>
                    <a:gd name="connsiteY8" fmla="*/ 3717834 h 6470468"/>
                    <a:gd name="connsiteX9" fmla="*/ 980259 w 4458789"/>
                    <a:gd name="connsiteY9" fmla="*/ 3711484 h 6470468"/>
                    <a:gd name="connsiteX10" fmla="*/ 1077097 w 4458789"/>
                    <a:gd name="connsiteY10" fmla="*/ 3598772 h 6470468"/>
                    <a:gd name="connsiteX11" fmla="*/ 1139009 w 4458789"/>
                    <a:gd name="connsiteY11" fmla="*/ 3535272 h 6470468"/>
                    <a:gd name="connsiteX12" fmla="*/ 1237434 w 4458789"/>
                    <a:gd name="connsiteY12" fmla="*/ 3489234 h 6470468"/>
                    <a:gd name="connsiteX13" fmla="*/ 1267506 w 4458789"/>
                    <a:gd name="connsiteY13" fmla="*/ 3418432 h 6470468"/>
                    <a:gd name="connsiteX14" fmla="*/ 1326335 w 4458789"/>
                    <a:gd name="connsiteY14" fmla="*/ 3387634 h 6470468"/>
                    <a:gd name="connsiteX15" fmla="*/ 1385072 w 4458789"/>
                    <a:gd name="connsiteY15" fmla="*/ 3354297 h 6470468"/>
                    <a:gd name="connsiteX16" fmla="*/ 1491434 w 4458789"/>
                    <a:gd name="connsiteY16" fmla="*/ 3309847 h 6470468"/>
                    <a:gd name="connsiteX17" fmla="*/ 1567543 w 4458789"/>
                    <a:gd name="connsiteY17" fmla="*/ 3317965 h 6470468"/>
                    <a:gd name="connsiteX18" fmla="*/ 1610497 w 4458789"/>
                    <a:gd name="connsiteY18" fmla="*/ 3271747 h 6470468"/>
                    <a:gd name="connsiteX19" fmla="*/ 1631134 w 4458789"/>
                    <a:gd name="connsiteY19" fmla="*/ 3201897 h 6470468"/>
                    <a:gd name="connsiteX20" fmla="*/ 1564459 w 4458789"/>
                    <a:gd name="connsiteY20" fmla="*/ 3174909 h 6470468"/>
                    <a:gd name="connsiteX21" fmla="*/ 1543731 w 4458789"/>
                    <a:gd name="connsiteY21" fmla="*/ 3150960 h 6470468"/>
                    <a:gd name="connsiteX22" fmla="*/ 1427934 w 4458789"/>
                    <a:gd name="connsiteY22" fmla="*/ 3163797 h 6470468"/>
                    <a:gd name="connsiteX23" fmla="*/ 1364434 w 4458789"/>
                    <a:gd name="connsiteY23" fmla="*/ 3127284 h 6470468"/>
                    <a:gd name="connsiteX24" fmla="*/ 1350147 w 4458789"/>
                    <a:gd name="connsiteY24" fmla="*/ 3101884 h 6470468"/>
                    <a:gd name="connsiteX25" fmla="*/ 1289731 w 4458789"/>
                    <a:gd name="connsiteY25" fmla="*/ 3082154 h 6470468"/>
                    <a:gd name="connsiteX26" fmla="*/ 1189809 w 4458789"/>
                    <a:gd name="connsiteY26" fmla="*/ 3098709 h 6470468"/>
                    <a:gd name="connsiteX27" fmla="*/ 1164409 w 4458789"/>
                    <a:gd name="connsiteY27" fmla="*/ 3144747 h 6470468"/>
                    <a:gd name="connsiteX28" fmla="*/ 1108847 w 4458789"/>
                    <a:gd name="connsiteY28" fmla="*/ 3174909 h 6470468"/>
                    <a:gd name="connsiteX29" fmla="*/ 1075509 w 4458789"/>
                    <a:gd name="connsiteY29" fmla="*/ 3225709 h 6470468"/>
                    <a:gd name="connsiteX30" fmla="*/ 1007247 w 4458789"/>
                    <a:gd name="connsiteY30" fmla="*/ 3238409 h 6470468"/>
                    <a:gd name="connsiteX31" fmla="*/ 926782 w 4458789"/>
                    <a:gd name="connsiteY31" fmla="*/ 3181803 h 6470468"/>
                    <a:gd name="connsiteX32" fmla="*/ 942159 w 4458789"/>
                    <a:gd name="connsiteY32" fmla="*/ 3111409 h 6470468"/>
                    <a:gd name="connsiteX33" fmla="*/ 989784 w 4458789"/>
                    <a:gd name="connsiteY33" fmla="*/ 3078072 h 6470468"/>
                    <a:gd name="connsiteX34" fmla="*/ 941161 w 4458789"/>
                    <a:gd name="connsiteY34" fmla="*/ 2986994 h 6470468"/>
                    <a:gd name="connsiteX35" fmla="*/ 865959 w 4458789"/>
                    <a:gd name="connsiteY35" fmla="*/ 2989172 h 6470468"/>
                    <a:gd name="connsiteX36" fmla="*/ 743722 w 4458789"/>
                    <a:gd name="connsiteY36" fmla="*/ 2943134 h 6470468"/>
                    <a:gd name="connsiteX37" fmla="*/ 708797 w 4458789"/>
                    <a:gd name="connsiteY37" fmla="*/ 2852647 h 6470468"/>
                    <a:gd name="connsiteX38" fmla="*/ 750707 w 4458789"/>
                    <a:gd name="connsiteY38" fmla="*/ 2804160 h 6470468"/>
                    <a:gd name="connsiteX39" fmla="*/ 748484 w 4458789"/>
                    <a:gd name="connsiteY39" fmla="*/ 2738347 h 6470468"/>
                    <a:gd name="connsiteX40" fmla="*/ 788172 w 4458789"/>
                    <a:gd name="connsiteY40" fmla="*/ 2711359 h 6470468"/>
                    <a:gd name="connsiteX41" fmla="*/ 865959 w 4458789"/>
                    <a:gd name="connsiteY41" fmla="*/ 2771684 h 6470468"/>
                    <a:gd name="connsiteX42" fmla="*/ 892947 w 4458789"/>
                    <a:gd name="connsiteY42" fmla="*/ 2798672 h 6470468"/>
                    <a:gd name="connsiteX43" fmla="*/ 900884 w 4458789"/>
                    <a:gd name="connsiteY43" fmla="*/ 2743110 h 6470468"/>
                    <a:gd name="connsiteX44" fmla="*/ 937351 w 4458789"/>
                    <a:gd name="connsiteY44" fmla="*/ 2730546 h 6470468"/>
                    <a:gd name="connsiteX45" fmla="*/ 981847 w 4458789"/>
                    <a:gd name="connsiteY45" fmla="*/ 2730409 h 6470468"/>
                    <a:gd name="connsiteX46" fmla="*/ 1008834 w 4458789"/>
                    <a:gd name="connsiteY46" fmla="*/ 2698659 h 6470468"/>
                    <a:gd name="connsiteX47" fmla="*/ 1085034 w 4458789"/>
                    <a:gd name="connsiteY47" fmla="*/ 2592297 h 6470468"/>
                    <a:gd name="connsiteX48" fmla="*/ 1174841 w 4458789"/>
                    <a:gd name="connsiteY48" fmla="*/ 2532652 h 6470468"/>
                    <a:gd name="connsiteX49" fmla="*/ 1256484 w 4458789"/>
                    <a:gd name="connsiteY49" fmla="*/ 2501809 h 6470468"/>
                    <a:gd name="connsiteX50" fmla="*/ 1404122 w 4458789"/>
                    <a:gd name="connsiteY50" fmla="*/ 2358934 h 6470468"/>
                    <a:gd name="connsiteX51" fmla="*/ 1518512 w 4458789"/>
                    <a:gd name="connsiteY51" fmla="*/ 2368913 h 6470468"/>
                    <a:gd name="connsiteX52" fmla="*/ 1584598 w 4458789"/>
                    <a:gd name="connsiteY52" fmla="*/ 2464298 h 6470468"/>
                    <a:gd name="connsiteX53" fmla="*/ 1527947 w 4458789"/>
                    <a:gd name="connsiteY53" fmla="*/ 2535147 h 6470468"/>
                    <a:gd name="connsiteX54" fmla="*/ 1431109 w 4458789"/>
                    <a:gd name="connsiteY54" fmla="*/ 2627222 h 6470468"/>
                    <a:gd name="connsiteX55" fmla="*/ 1393372 w 4458789"/>
                    <a:gd name="connsiteY55" fmla="*/ 2647405 h 6470468"/>
                    <a:gd name="connsiteX56" fmla="*/ 1404983 w 4458789"/>
                    <a:gd name="connsiteY56" fmla="*/ 2708456 h 6470468"/>
                    <a:gd name="connsiteX57" fmla="*/ 1454922 w 4458789"/>
                    <a:gd name="connsiteY57" fmla="*/ 2736759 h 6470468"/>
                    <a:gd name="connsiteX58" fmla="*/ 1448572 w 4458789"/>
                    <a:gd name="connsiteY58" fmla="*/ 2774859 h 6470468"/>
                    <a:gd name="connsiteX59" fmla="*/ 1357675 w 4458789"/>
                    <a:gd name="connsiteY59" fmla="*/ 2829515 h 6470468"/>
                    <a:gd name="connsiteX60" fmla="*/ 1394597 w 4458789"/>
                    <a:gd name="connsiteY60" fmla="*/ 2863759 h 6470468"/>
                    <a:gd name="connsiteX61" fmla="*/ 1550172 w 4458789"/>
                    <a:gd name="connsiteY61" fmla="*/ 2790734 h 6470468"/>
                    <a:gd name="connsiteX62" fmla="*/ 1586684 w 4458789"/>
                    <a:gd name="connsiteY62" fmla="*/ 2733584 h 6470468"/>
                    <a:gd name="connsiteX63" fmla="*/ 1651772 w 4458789"/>
                    <a:gd name="connsiteY63" fmla="*/ 2703422 h 6470468"/>
                    <a:gd name="connsiteX64" fmla="*/ 1708922 w 4458789"/>
                    <a:gd name="connsiteY64" fmla="*/ 2666909 h 6470468"/>
                    <a:gd name="connsiteX65" fmla="*/ 1810522 w 4458789"/>
                    <a:gd name="connsiteY65" fmla="*/ 2636747 h 6470468"/>
                    <a:gd name="connsiteX66" fmla="*/ 1908947 w 4458789"/>
                    <a:gd name="connsiteY66" fmla="*/ 2627222 h 6470468"/>
                    <a:gd name="connsiteX67" fmla="*/ 1952218 w 4458789"/>
                    <a:gd name="connsiteY67" fmla="*/ 2602275 h 6470468"/>
                    <a:gd name="connsiteX68" fmla="*/ 2020072 w 4458789"/>
                    <a:gd name="connsiteY68" fmla="*/ 2662147 h 6470468"/>
                    <a:gd name="connsiteX69" fmla="*/ 2089922 w 4458789"/>
                    <a:gd name="connsiteY69" fmla="*/ 2678022 h 6470468"/>
                    <a:gd name="connsiteX70" fmla="*/ 2164579 w 4458789"/>
                    <a:gd name="connsiteY70" fmla="*/ 2690902 h 6470468"/>
                    <a:gd name="connsiteX71" fmla="*/ 2115322 w 4458789"/>
                    <a:gd name="connsiteY71" fmla="*/ 2820897 h 6470468"/>
                    <a:gd name="connsiteX72" fmla="*/ 2011680 w 4458789"/>
                    <a:gd name="connsiteY72" fmla="*/ 2934788 h 6470468"/>
                    <a:gd name="connsiteX73" fmla="*/ 2194560 w 4458789"/>
                    <a:gd name="connsiteY73" fmla="*/ 3082834 h 6470468"/>
                    <a:gd name="connsiteX74" fmla="*/ 2394858 w 4458789"/>
                    <a:gd name="connsiteY74" fmla="*/ 3117668 h 6470468"/>
                    <a:gd name="connsiteX75" fmla="*/ 2377440 w 4458789"/>
                    <a:gd name="connsiteY75" fmla="*/ 3335383 h 6470468"/>
                    <a:gd name="connsiteX76" fmla="*/ 2377440 w 4458789"/>
                    <a:gd name="connsiteY76" fmla="*/ 3335383 h 6470468"/>
                    <a:gd name="connsiteX77" fmla="*/ 2333898 w 4458789"/>
                    <a:gd name="connsiteY77" fmla="*/ 3640183 h 6470468"/>
                    <a:gd name="connsiteX78" fmla="*/ 2290355 w 4458789"/>
                    <a:gd name="connsiteY78" fmla="*/ 3875314 h 6470468"/>
                    <a:gd name="connsiteX79" fmla="*/ 2595155 w 4458789"/>
                    <a:gd name="connsiteY79" fmla="*/ 3857897 h 6470468"/>
                    <a:gd name="connsiteX80" fmla="*/ 2891246 w 4458789"/>
                    <a:gd name="connsiteY80" fmla="*/ 3744685 h 6470468"/>
                    <a:gd name="connsiteX81" fmla="*/ 2891155 w 4458789"/>
                    <a:gd name="connsiteY81" fmla="*/ 3215186 h 6470468"/>
                    <a:gd name="connsiteX82" fmla="*/ 2772547 w 4458789"/>
                    <a:gd name="connsiteY82" fmla="*/ 3039972 h 6470468"/>
                    <a:gd name="connsiteX83" fmla="*/ 2704284 w 4458789"/>
                    <a:gd name="connsiteY83" fmla="*/ 2897097 h 6470468"/>
                    <a:gd name="connsiteX84" fmla="*/ 2508069 w 4458789"/>
                    <a:gd name="connsiteY84" fmla="*/ 2717074 h 6470468"/>
                    <a:gd name="connsiteX85" fmla="*/ 2638698 w 4458789"/>
                    <a:gd name="connsiteY85" fmla="*/ 2577737 h 6470468"/>
                    <a:gd name="connsiteX86" fmla="*/ 2978332 w 4458789"/>
                    <a:gd name="connsiteY86" fmla="*/ 2333897 h 6470468"/>
                    <a:gd name="connsiteX87" fmla="*/ 2987040 w 4458789"/>
                    <a:gd name="connsiteY87" fmla="*/ 2159725 h 6470468"/>
                    <a:gd name="connsiteX88" fmla="*/ 3344092 w 4458789"/>
                    <a:gd name="connsiteY88" fmla="*/ 1672045 h 6470468"/>
                    <a:gd name="connsiteX89" fmla="*/ 3544389 w 4458789"/>
                    <a:gd name="connsiteY89" fmla="*/ 1863634 h 6470468"/>
                    <a:gd name="connsiteX90" fmla="*/ 3962400 w 4458789"/>
                    <a:gd name="connsiteY90" fmla="*/ 1419497 h 6470468"/>
                    <a:gd name="connsiteX91" fmla="*/ 4458789 w 4458789"/>
                    <a:gd name="connsiteY91" fmla="*/ 374468 h 6470468"/>
                    <a:gd name="connsiteX92" fmla="*/ 4415246 w 4458789"/>
                    <a:gd name="connsiteY92" fmla="*/ 0 h 6470468"/>
                    <a:gd name="connsiteX93" fmla="*/ 17418 w 4458789"/>
                    <a:gd name="connsiteY93" fmla="*/ 17417 h 6470468"/>
                    <a:gd name="connsiteX94" fmla="*/ 0 w 4458789"/>
                    <a:gd name="connsiteY94"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012644 w 4458789"/>
                    <a:gd name="connsiteY6" fmla="*/ 3831363 h 6470468"/>
                    <a:gd name="connsiteX7" fmla="*/ 946922 w 4458789"/>
                    <a:gd name="connsiteY7" fmla="*/ 3773397 h 6470468"/>
                    <a:gd name="connsiteX8" fmla="*/ 946922 w 4458789"/>
                    <a:gd name="connsiteY8" fmla="*/ 3717834 h 6470468"/>
                    <a:gd name="connsiteX9" fmla="*/ 980259 w 4458789"/>
                    <a:gd name="connsiteY9" fmla="*/ 3711484 h 6470468"/>
                    <a:gd name="connsiteX10" fmla="*/ 1038997 w 4458789"/>
                    <a:gd name="connsiteY10" fmla="*/ 3609884 h 6470468"/>
                    <a:gd name="connsiteX11" fmla="*/ 1077097 w 4458789"/>
                    <a:gd name="connsiteY11" fmla="*/ 3598772 h 6470468"/>
                    <a:gd name="connsiteX12" fmla="*/ 1139009 w 4458789"/>
                    <a:gd name="connsiteY12" fmla="*/ 3535272 h 6470468"/>
                    <a:gd name="connsiteX13" fmla="*/ 1237434 w 4458789"/>
                    <a:gd name="connsiteY13" fmla="*/ 3489234 h 6470468"/>
                    <a:gd name="connsiteX14" fmla="*/ 1267506 w 4458789"/>
                    <a:gd name="connsiteY14" fmla="*/ 3418432 h 6470468"/>
                    <a:gd name="connsiteX15" fmla="*/ 1326335 w 4458789"/>
                    <a:gd name="connsiteY15" fmla="*/ 3387634 h 6470468"/>
                    <a:gd name="connsiteX16" fmla="*/ 1385072 w 4458789"/>
                    <a:gd name="connsiteY16" fmla="*/ 3354297 h 6470468"/>
                    <a:gd name="connsiteX17" fmla="*/ 1491434 w 4458789"/>
                    <a:gd name="connsiteY17" fmla="*/ 3309847 h 6470468"/>
                    <a:gd name="connsiteX18" fmla="*/ 1567543 w 4458789"/>
                    <a:gd name="connsiteY18" fmla="*/ 3317965 h 6470468"/>
                    <a:gd name="connsiteX19" fmla="*/ 1610497 w 4458789"/>
                    <a:gd name="connsiteY19" fmla="*/ 3271747 h 6470468"/>
                    <a:gd name="connsiteX20" fmla="*/ 1631134 w 4458789"/>
                    <a:gd name="connsiteY20" fmla="*/ 3201897 h 6470468"/>
                    <a:gd name="connsiteX21" fmla="*/ 1564459 w 4458789"/>
                    <a:gd name="connsiteY21" fmla="*/ 3174909 h 6470468"/>
                    <a:gd name="connsiteX22" fmla="*/ 1543731 w 4458789"/>
                    <a:gd name="connsiteY22" fmla="*/ 3150960 h 6470468"/>
                    <a:gd name="connsiteX23" fmla="*/ 1427934 w 4458789"/>
                    <a:gd name="connsiteY23" fmla="*/ 3163797 h 6470468"/>
                    <a:gd name="connsiteX24" fmla="*/ 1364434 w 4458789"/>
                    <a:gd name="connsiteY24" fmla="*/ 3127284 h 6470468"/>
                    <a:gd name="connsiteX25" fmla="*/ 1350147 w 4458789"/>
                    <a:gd name="connsiteY25" fmla="*/ 3101884 h 6470468"/>
                    <a:gd name="connsiteX26" fmla="*/ 1289731 w 4458789"/>
                    <a:gd name="connsiteY26" fmla="*/ 3082154 h 6470468"/>
                    <a:gd name="connsiteX27" fmla="*/ 1189809 w 4458789"/>
                    <a:gd name="connsiteY27" fmla="*/ 3098709 h 6470468"/>
                    <a:gd name="connsiteX28" fmla="*/ 1164409 w 4458789"/>
                    <a:gd name="connsiteY28" fmla="*/ 3144747 h 6470468"/>
                    <a:gd name="connsiteX29" fmla="*/ 1108847 w 4458789"/>
                    <a:gd name="connsiteY29" fmla="*/ 3174909 h 6470468"/>
                    <a:gd name="connsiteX30" fmla="*/ 1075509 w 4458789"/>
                    <a:gd name="connsiteY30" fmla="*/ 3225709 h 6470468"/>
                    <a:gd name="connsiteX31" fmla="*/ 1007247 w 4458789"/>
                    <a:gd name="connsiteY31" fmla="*/ 3238409 h 6470468"/>
                    <a:gd name="connsiteX32" fmla="*/ 926782 w 4458789"/>
                    <a:gd name="connsiteY32" fmla="*/ 3181803 h 6470468"/>
                    <a:gd name="connsiteX33" fmla="*/ 942159 w 4458789"/>
                    <a:gd name="connsiteY33" fmla="*/ 3111409 h 6470468"/>
                    <a:gd name="connsiteX34" fmla="*/ 989784 w 4458789"/>
                    <a:gd name="connsiteY34" fmla="*/ 3078072 h 6470468"/>
                    <a:gd name="connsiteX35" fmla="*/ 941161 w 4458789"/>
                    <a:gd name="connsiteY35" fmla="*/ 2986994 h 6470468"/>
                    <a:gd name="connsiteX36" fmla="*/ 865959 w 4458789"/>
                    <a:gd name="connsiteY36" fmla="*/ 2989172 h 6470468"/>
                    <a:gd name="connsiteX37" fmla="*/ 743722 w 4458789"/>
                    <a:gd name="connsiteY37" fmla="*/ 2943134 h 6470468"/>
                    <a:gd name="connsiteX38" fmla="*/ 708797 w 4458789"/>
                    <a:gd name="connsiteY38" fmla="*/ 2852647 h 6470468"/>
                    <a:gd name="connsiteX39" fmla="*/ 750707 w 4458789"/>
                    <a:gd name="connsiteY39" fmla="*/ 2804160 h 6470468"/>
                    <a:gd name="connsiteX40" fmla="*/ 748484 w 4458789"/>
                    <a:gd name="connsiteY40" fmla="*/ 2738347 h 6470468"/>
                    <a:gd name="connsiteX41" fmla="*/ 788172 w 4458789"/>
                    <a:gd name="connsiteY41" fmla="*/ 2711359 h 6470468"/>
                    <a:gd name="connsiteX42" fmla="*/ 865959 w 4458789"/>
                    <a:gd name="connsiteY42" fmla="*/ 2771684 h 6470468"/>
                    <a:gd name="connsiteX43" fmla="*/ 892947 w 4458789"/>
                    <a:gd name="connsiteY43" fmla="*/ 2798672 h 6470468"/>
                    <a:gd name="connsiteX44" fmla="*/ 900884 w 4458789"/>
                    <a:gd name="connsiteY44" fmla="*/ 2743110 h 6470468"/>
                    <a:gd name="connsiteX45" fmla="*/ 937351 w 4458789"/>
                    <a:gd name="connsiteY45" fmla="*/ 2730546 h 6470468"/>
                    <a:gd name="connsiteX46" fmla="*/ 981847 w 4458789"/>
                    <a:gd name="connsiteY46" fmla="*/ 2730409 h 6470468"/>
                    <a:gd name="connsiteX47" fmla="*/ 1008834 w 4458789"/>
                    <a:gd name="connsiteY47" fmla="*/ 2698659 h 6470468"/>
                    <a:gd name="connsiteX48" fmla="*/ 1085034 w 4458789"/>
                    <a:gd name="connsiteY48" fmla="*/ 2592297 h 6470468"/>
                    <a:gd name="connsiteX49" fmla="*/ 1174841 w 4458789"/>
                    <a:gd name="connsiteY49" fmla="*/ 2532652 h 6470468"/>
                    <a:gd name="connsiteX50" fmla="*/ 1256484 w 4458789"/>
                    <a:gd name="connsiteY50" fmla="*/ 2501809 h 6470468"/>
                    <a:gd name="connsiteX51" fmla="*/ 1404122 w 4458789"/>
                    <a:gd name="connsiteY51" fmla="*/ 2358934 h 6470468"/>
                    <a:gd name="connsiteX52" fmla="*/ 1518512 w 4458789"/>
                    <a:gd name="connsiteY52" fmla="*/ 2368913 h 6470468"/>
                    <a:gd name="connsiteX53" fmla="*/ 1584598 w 4458789"/>
                    <a:gd name="connsiteY53" fmla="*/ 2464298 h 6470468"/>
                    <a:gd name="connsiteX54" fmla="*/ 1527947 w 4458789"/>
                    <a:gd name="connsiteY54" fmla="*/ 2535147 h 6470468"/>
                    <a:gd name="connsiteX55" fmla="*/ 1431109 w 4458789"/>
                    <a:gd name="connsiteY55" fmla="*/ 2627222 h 6470468"/>
                    <a:gd name="connsiteX56" fmla="*/ 1393372 w 4458789"/>
                    <a:gd name="connsiteY56" fmla="*/ 2647405 h 6470468"/>
                    <a:gd name="connsiteX57" fmla="*/ 1404983 w 4458789"/>
                    <a:gd name="connsiteY57" fmla="*/ 2708456 h 6470468"/>
                    <a:gd name="connsiteX58" fmla="*/ 1454922 w 4458789"/>
                    <a:gd name="connsiteY58" fmla="*/ 2736759 h 6470468"/>
                    <a:gd name="connsiteX59" fmla="*/ 1448572 w 4458789"/>
                    <a:gd name="connsiteY59" fmla="*/ 2774859 h 6470468"/>
                    <a:gd name="connsiteX60" fmla="*/ 1357675 w 4458789"/>
                    <a:gd name="connsiteY60" fmla="*/ 2829515 h 6470468"/>
                    <a:gd name="connsiteX61" fmla="*/ 1394597 w 4458789"/>
                    <a:gd name="connsiteY61" fmla="*/ 2863759 h 6470468"/>
                    <a:gd name="connsiteX62" fmla="*/ 1550172 w 4458789"/>
                    <a:gd name="connsiteY62" fmla="*/ 2790734 h 6470468"/>
                    <a:gd name="connsiteX63" fmla="*/ 1586684 w 4458789"/>
                    <a:gd name="connsiteY63" fmla="*/ 2733584 h 6470468"/>
                    <a:gd name="connsiteX64" fmla="*/ 1651772 w 4458789"/>
                    <a:gd name="connsiteY64" fmla="*/ 2703422 h 6470468"/>
                    <a:gd name="connsiteX65" fmla="*/ 1708922 w 4458789"/>
                    <a:gd name="connsiteY65" fmla="*/ 2666909 h 6470468"/>
                    <a:gd name="connsiteX66" fmla="*/ 1810522 w 4458789"/>
                    <a:gd name="connsiteY66" fmla="*/ 2636747 h 6470468"/>
                    <a:gd name="connsiteX67" fmla="*/ 1908947 w 4458789"/>
                    <a:gd name="connsiteY67" fmla="*/ 2627222 h 6470468"/>
                    <a:gd name="connsiteX68" fmla="*/ 1952218 w 4458789"/>
                    <a:gd name="connsiteY68" fmla="*/ 2602275 h 6470468"/>
                    <a:gd name="connsiteX69" fmla="*/ 2020072 w 4458789"/>
                    <a:gd name="connsiteY69" fmla="*/ 2662147 h 6470468"/>
                    <a:gd name="connsiteX70" fmla="*/ 2089922 w 4458789"/>
                    <a:gd name="connsiteY70" fmla="*/ 2678022 h 6470468"/>
                    <a:gd name="connsiteX71" fmla="*/ 2164579 w 4458789"/>
                    <a:gd name="connsiteY71" fmla="*/ 2690902 h 6470468"/>
                    <a:gd name="connsiteX72" fmla="*/ 2115322 w 4458789"/>
                    <a:gd name="connsiteY72" fmla="*/ 2820897 h 6470468"/>
                    <a:gd name="connsiteX73" fmla="*/ 2011680 w 4458789"/>
                    <a:gd name="connsiteY73" fmla="*/ 2934788 h 6470468"/>
                    <a:gd name="connsiteX74" fmla="*/ 2194560 w 4458789"/>
                    <a:gd name="connsiteY74" fmla="*/ 3082834 h 6470468"/>
                    <a:gd name="connsiteX75" fmla="*/ 2394858 w 4458789"/>
                    <a:gd name="connsiteY75" fmla="*/ 3117668 h 6470468"/>
                    <a:gd name="connsiteX76" fmla="*/ 2377440 w 4458789"/>
                    <a:gd name="connsiteY76" fmla="*/ 3335383 h 6470468"/>
                    <a:gd name="connsiteX77" fmla="*/ 2377440 w 4458789"/>
                    <a:gd name="connsiteY77" fmla="*/ 3335383 h 6470468"/>
                    <a:gd name="connsiteX78" fmla="*/ 2333898 w 4458789"/>
                    <a:gd name="connsiteY78" fmla="*/ 3640183 h 6470468"/>
                    <a:gd name="connsiteX79" fmla="*/ 2290355 w 4458789"/>
                    <a:gd name="connsiteY79" fmla="*/ 3875314 h 6470468"/>
                    <a:gd name="connsiteX80" fmla="*/ 2595155 w 4458789"/>
                    <a:gd name="connsiteY80" fmla="*/ 3857897 h 6470468"/>
                    <a:gd name="connsiteX81" fmla="*/ 2891246 w 4458789"/>
                    <a:gd name="connsiteY81" fmla="*/ 3744685 h 6470468"/>
                    <a:gd name="connsiteX82" fmla="*/ 2891155 w 4458789"/>
                    <a:gd name="connsiteY82" fmla="*/ 3215186 h 6470468"/>
                    <a:gd name="connsiteX83" fmla="*/ 2772547 w 4458789"/>
                    <a:gd name="connsiteY83" fmla="*/ 3039972 h 6470468"/>
                    <a:gd name="connsiteX84" fmla="*/ 2704284 w 4458789"/>
                    <a:gd name="connsiteY84" fmla="*/ 2897097 h 6470468"/>
                    <a:gd name="connsiteX85" fmla="*/ 2508069 w 4458789"/>
                    <a:gd name="connsiteY85" fmla="*/ 2717074 h 6470468"/>
                    <a:gd name="connsiteX86" fmla="*/ 2638698 w 4458789"/>
                    <a:gd name="connsiteY86" fmla="*/ 2577737 h 6470468"/>
                    <a:gd name="connsiteX87" fmla="*/ 2978332 w 4458789"/>
                    <a:gd name="connsiteY87" fmla="*/ 2333897 h 6470468"/>
                    <a:gd name="connsiteX88" fmla="*/ 2987040 w 4458789"/>
                    <a:gd name="connsiteY88" fmla="*/ 2159725 h 6470468"/>
                    <a:gd name="connsiteX89" fmla="*/ 3344092 w 4458789"/>
                    <a:gd name="connsiteY89" fmla="*/ 1672045 h 6470468"/>
                    <a:gd name="connsiteX90" fmla="*/ 3544389 w 4458789"/>
                    <a:gd name="connsiteY90" fmla="*/ 1863634 h 6470468"/>
                    <a:gd name="connsiteX91" fmla="*/ 3962400 w 4458789"/>
                    <a:gd name="connsiteY91" fmla="*/ 1419497 h 6470468"/>
                    <a:gd name="connsiteX92" fmla="*/ 4458789 w 4458789"/>
                    <a:gd name="connsiteY92" fmla="*/ 374468 h 6470468"/>
                    <a:gd name="connsiteX93" fmla="*/ 4415246 w 4458789"/>
                    <a:gd name="connsiteY93" fmla="*/ 0 h 6470468"/>
                    <a:gd name="connsiteX94" fmla="*/ 17418 w 4458789"/>
                    <a:gd name="connsiteY94" fmla="*/ 17417 h 6470468"/>
                    <a:gd name="connsiteX95" fmla="*/ 0 w 4458789"/>
                    <a:gd name="connsiteY95"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012644 w 4458789"/>
                    <a:gd name="connsiteY6" fmla="*/ 3831363 h 6470468"/>
                    <a:gd name="connsiteX7" fmla="*/ 946922 w 4458789"/>
                    <a:gd name="connsiteY7" fmla="*/ 3773397 h 6470468"/>
                    <a:gd name="connsiteX8" fmla="*/ 946922 w 4458789"/>
                    <a:gd name="connsiteY8" fmla="*/ 3717834 h 6470468"/>
                    <a:gd name="connsiteX9" fmla="*/ 980259 w 4458789"/>
                    <a:gd name="connsiteY9" fmla="*/ 3711484 h 6470468"/>
                    <a:gd name="connsiteX10" fmla="*/ 1038997 w 4458789"/>
                    <a:gd name="connsiteY10" fmla="*/ 3609884 h 6470468"/>
                    <a:gd name="connsiteX11" fmla="*/ 1077097 w 4458789"/>
                    <a:gd name="connsiteY11" fmla="*/ 3598772 h 6470468"/>
                    <a:gd name="connsiteX12" fmla="*/ 1139009 w 4458789"/>
                    <a:gd name="connsiteY12" fmla="*/ 3535272 h 6470468"/>
                    <a:gd name="connsiteX13" fmla="*/ 1196159 w 4458789"/>
                    <a:gd name="connsiteY13" fmla="*/ 3498759 h 6470468"/>
                    <a:gd name="connsiteX14" fmla="*/ 1237434 w 4458789"/>
                    <a:gd name="connsiteY14" fmla="*/ 3489234 h 6470468"/>
                    <a:gd name="connsiteX15" fmla="*/ 1267506 w 4458789"/>
                    <a:gd name="connsiteY15" fmla="*/ 3418432 h 6470468"/>
                    <a:gd name="connsiteX16" fmla="*/ 1326335 w 4458789"/>
                    <a:gd name="connsiteY16" fmla="*/ 3387634 h 6470468"/>
                    <a:gd name="connsiteX17" fmla="*/ 1385072 w 4458789"/>
                    <a:gd name="connsiteY17" fmla="*/ 3354297 h 6470468"/>
                    <a:gd name="connsiteX18" fmla="*/ 1491434 w 4458789"/>
                    <a:gd name="connsiteY18" fmla="*/ 3309847 h 6470468"/>
                    <a:gd name="connsiteX19" fmla="*/ 1567543 w 4458789"/>
                    <a:gd name="connsiteY19" fmla="*/ 3317965 h 6470468"/>
                    <a:gd name="connsiteX20" fmla="*/ 1610497 w 4458789"/>
                    <a:gd name="connsiteY20" fmla="*/ 3271747 h 6470468"/>
                    <a:gd name="connsiteX21" fmla="*/ 1631134 w 4458789"/>
                    <a:gd name="connsiteY21" fmla="*/ 3201897 h 6470468"/>
                    <a:gd name="connsiteX22" fmla="*/ 1564459 w 4458789"/>
                    <a:gd name="connsiteY22" fmla="*/ 3174909 h 6470468"/>
                    <a:gd name="connsiteX23" fmla="*/ 1543731 w 4458789"/>
                    <a:gd name="connsiteY23" fmla="*/ 3150960 h 6470468"/>
                    <a:gd name="connsiteX24" fmla="*/ 1427934 w 4458789"/>
                    <a:gd name="connsiteY24" fmla="*/ 3163797 h 6470468"/>
                    <a:gd name="connsiteX25" fmla="*/ 1364434 w 4458789"/>
                    <a:gd name="connsiteY25" fmla="*/ 3127284 h 6470468"/>
                    <a:gd name="connsiteX26" fmla="*/ 1350147 w 4458789"/>
                    <a:gd name="connsiteY26" fmla="*/ 3101884 h 6470468"/>
                    <a:gd name="connsiteX27" fmla="*/ 1289731 w 4458789"/>
                    <a:gd name="connsiteY27" fmla="*/ 3082154 h 6470468"/>
                    <a:gd name="connsiteX28" fmla="*/ 1189809 w 4458789"/>
                    <a:gd name="connsiteY28" fmla="*/ 3098709 h 6470468"/>
                    <a:gd name="connsiteX29" fmla="*/ 1164409 w 4458789"/>
                    <a:gd name="connsiteY29" fmla="*/ 3144747 h 6470468"/>
                    <a:gd name="connsiteX30" fmla="*/ 1108847 w 4458789"/>
                    <a:gd name="connsiteY30" fmla="*/ 3174909 h 6470468"/>
                    <a:gd name="connsiteX31" fmla="*/ 1075509 w 4458789"/>
                    <a:gd name="connsiteY31" fmla="*/ 3225709 h 6470468"/>
                    <a:gd name="connsiteX32" fmla="*/ 1007247 w 4458789"/>
                    <a:gd name="connsiteY32" fmla="*/ 3238409 h 6470468"/>
                    <a:gd name="connsiteX33" fmla="*/ 926782 w 4458789"/>
                    <a:gd name="connsiteY33" fmla="*/ 3181803 h 6470468"/>
                    <a:gd name="connsiteX34" fmla="*/ 942159 w 4458789"/>
                    <a:gd name="connsiteY34" fmla="*/ 3111409 h 6470468"/>
                    <a:gd name="connsiteX35" fmla="*/ 989784 w 4458789"/>
                    <a:gd name="connsiteY35" fmla="*/ 3078072 h 6470468"/>
                    <a:gd name="connsiteX36" fmla="*/ 941161 w 4458789"/>
                    <a:gd name="connsiteY36" fmla="*/ 2986994 h 6470468"/>
                    <a:gd name="connsiteX37" fmla="*/ 865959 w 4458789"/>
                    <a:gd name="connsiteY37" fmla="*/ 2989172 h 6470468"/>
                    <a:gd name="connsiteX38" fmla="*/ 743722 w 4458789"/>
                    <a:gd name="connsiteY38" fmla="*/ 2943134 h 6470468"/>
                    <a:gd name="connsiteX39" fmla="*/ 708797 w 4458789"/>
                    <a:gd name="connsiteY39" fmla="*/ 2852647 h 6470468"/>
                    <a:gd name="connsiteX40" fmla="*/ 750707 w 4458789"/>
                    <a:gd name="connsiteY40" fmla="*/ 2804160 h 6470468"/>
                    <a:gd name="connsiteX41" fmla="*/ 748484 w 4458789"/>
                    <a:gd name="connsiteY41" fmla="*/ 2738347 h 6470468"/>
                    <a:gd name="connsiteX42" fmla="*/ 788172 w 4458789"/>
                    <a:gd name="connsiteY42" fmla="*/ 2711359 h 6470468"/>
                    <a:gd name="connsiteX43" fmla="*/ 865959 w 4458789"/>
                    <a:gd name="connsiteY43" fmla="*/ 2771684 h 6470468"/>
                    <a:gd name="connsiteX44" fmla="*/ 892947 w 4458789"/>
                    <a:gd name="connsiteY44" fmla="*/ 2798672 h 6470468"/>
                    <a:gd name="connsiteX45" fmla="*/ 900884 w 4458789"/>
                    <a:gd name="connsiteY45" fmla="*/ 2743110 h 6470468"/>
                    <a:gd name="connsiteX46" fmla="*/ 937351 w 4458789"/>
                    <a:gd name="connsiteY46" fmla="*/ 2730546 h 6470468"/>
                    <a:gd name="connsiteX47" fmla="*/ 981847 w 4458789"/>
                    <a:gd name="connsiteY47" fmla="*/ 2730409 h 6470468"/>
                    <a:gd name="connsiteX48" fmla="*/ 1008834 w 4458789"/>
                    <a:gd name="connsiteY48" fmla="*/ 2698659 h 6470468"/>
                    <a:gd name="connsiteX49" fmla="*/ 1085034 w 4458789"/>
                    <a:gd name="connsiteY49" fmla="*/ 2592297 h 6470468"/>
                    <a:gd name="connsiteX50" fmla="*/ 1174841 w 4458789"/>
                    <a:gd name="connsiteY50" fmla="*/ 2532652 h 6470468"/>
                    <a:gd name="connsiteX51" fmla="*/ 1256484 w 4458789"/>
                    <a:gd name="connsiteY51" fmla="*/ 2501809 h 6470468"/>
                    <a:gd name="connsiteX52" fmla="*/ 1404122 w 4458789"/>
                    <a:gd name="connsiteY52" fmla="*/ 2358934 h 6470468"/>
                    <a:gd name="connsiteX53" fmla="*/ 1518512 w 4458789"/>
                    <a:gd name="connsiteY53" fmla="*/ 2368913 h 6470468"/>
                    <a:gd name="connsiteX54" fmla="*/ 1584598 w 4458789"/>
                    <a:gd name="connsiteY54" fmla="*/ 2464298 h 6470468"/>
                    <a:gd name="connsiteX55" fmla="*/ 1527947 w 4458789"/>
                    <a:gd name="connsiteY55" fmla="*/ 2535147 h 6470468"/>
                    <a:gd name="connsiteX56" fmla="*/ 1431109 w 4458789"/>
                    <a:gd name="connsiteY56" fmla="*/ 2627222 h 6470468"/>
                    <a:gd name="connsiteX57" fmla="*/ 1393372 w 4458789"/>
                    <a:gd name="connsiteY57" fmla="*/ 2647405 h 6470468"/>
                    <a:gd name="connsiteX58" fmla="*/ 1404983 w 4458789"/>
                    <a:gd name="connsiteY58" fmla="*/ 2708456 h 6470468"/>
                    <a:gd name="connsiteX59" fmla="*/ 1454922 w 4458789"/>
                    <a:gd name="connsiteY59" fmla="*/ 2736759 h 6470468"/>
                    <a:gd name="connsiteX60" fmla="*/ 1448572 w 4458789"/>
                    <a:gd name="connsiteY60" fmla="*/ 2774859 h 6470468"/>
                    <a:gd name="connsiteX61" fmla="*/ 1357675 w 4458789"/>
                    <a:gd name="connsiteY61" fmla="*/ 2829515 h 6470468"/>
                    <a:gd name="connsiteX62" fmla="*/ 1394597 w 4458789"/>
                    <a:gd name="connsiteY62" fmla="*/ 2863759 h 6470468"/>
                    <a:gd name="connsiteX63" fmla="*/ 1550172 w 4458789"/>
                    <a:gd name="connsiteY63" fmla="*/ 2790734 h 6470468"/>
                    <a:gd name="connsiteX64" fmla="*/ 1586684 w 4458789"/>
                    <a:gd name="connsiteY64" fmla="*/ 2733584 h 6470468"/>
                    <a:gd name="connsiteX65" fmla="*/ 1651772 w 4458789"/>
                    <a:gd name="connsiteY65" fmla="*/ 2703422 h 6470468"/>
                    <a:gd name="connsiteX66" fmla="*/ 1708922 w 4458789"/>
                    <a:gd name="connsiteY66" fmla="*/ 2666909 h 6470468"/>
                    <a:gd name="connsiteX67" fmla="*/ 1810522 w 4458789"/>
                    <a:gd name="connsiteY67" fmla="*/ 2636747 h 6470468"/>
                    <a:gd name="connsiteX68" fmla="*/ 1908947 w 4458789"/>
                    <a:gd name="connsiteY68" fmla="*/ 2627222 h 6470468"/>
                    <a:gd name="connsiteX69" fmla="*/ 1952218 w 4458789"/>
                    <a:gd name="connsiteY69" fmla="*/ 2602275 h 6470468"/>
                    <a:gd name="connsiteX70" fmla="*/ 2020072 w 4458789"/>
                    <a:gd name="connsiteY70" fmla="*/ 2662147 h 6470468"/>
                    <a:gd name="connsiteX71" fmla="*/ 2089922 w 4458789"/>
                    <a:gd name="connsiteY71" fmla="*/ 2678022 h 6470468"/>
                    <a:gd name="connsiteX72" fmla="*/ 2164579 w 4458789"/>
                    <a:gd name="connsiteY72" fmla="*/ 2690902 h 6470468"/>
                    <a:gd name="connsiteX73" fmla="*/ 2115322 w 4458789"/>
                    <a:gd name="connsiteY73" fmla="*/ 2820897 h 6470468"/>
                    <a:gd name="connsiteX74" fmla="*/ 2011680 w 4458789"/>
                    <a:gd name="connsiteY74" fmla="*/ 2934788 h 6470468"/>
                    <a:gd name="connsiteX75" fmla="*/ 2194560 w 4458789"/>
                    <a:gd name="connsiteY75" fmla="*/ 3082834 h 6470468"/>
                    <a:gd name="connsiteX76" fmla="*/ 2394858 w 4458789"/>
                    <a:gd name="connsiteY76" fmla="*/ 3117668 h 6470468"/>
                    <a:gd name="connsiteX77" fmla="*/ 2377440 w 4458789"/>
                    <a:gd name="connsiteY77" fmla="*/ 3335383 h 6470468"/>
                    <a:gd name="connsiteX78" fmla="*/ 2377440 w 4458789"/>
                    <a:gd name="connsiteY78" fmla="*/ 3335383 h 6470468"/>
                    <a:gd name="connsiteX79" fmla="*/ 2333898 w 4458789"/>
                    <a:gd name="connsiteY79" fmla="*/ 3640183 h 6470468"/>
                    <a:gd name="connsiteX80" fmla="*/ 2290355 w 4458789"/>
                    <a:gd name="connsiteY80" fmla="*/ 3875314 h 6470468"/>
                    <a:gd name="connsiteX81" fmla="*/ 2595155 w 4458789"/>
                    <a:gd name="connsiteY81" fmla="*/ 3857897 h 6470468"/>
                    <a:gd name="connsiteX82" fmla="*/ 2891246 w 4458789"/>
                    <a:gd name="connsiteY82" fmla="*/ 3744685 h 6470468"/>
                    <a:gd name="connsiteX83" fmla="*/ 2891155 w 4458789"/>
                    <a:gd name="connsiteY83" fmla="*/ 3215186 h 6470468"/>
                    <a:gd name="connsiteX84" fmla="*/ 2772547 w 4458789"/>
                    <a:gd name="connsiteY84" fmla="*/ 3039972 h 6470468"/>
                    <a:gd name="connsiteX85" fmla="*/ 2704284 w 4458789"/>
                    <a:gd name="connsiteY85" fmla="*/ 2897097 h 6470468"/>
                    <a:gd name="connsiteX86" fmla="*/ 2508069 w 4458789"/>
                    <a:gd name="connsiteY86" fmla="*/ 2717074 h 6470468"/>
                    <a:gd name="connsiteX87" fmla="*/ 2638698 w 4458789"/>
                    <a:gd name="connsiteY87" fmla="*/ 2577737 h 6470468"/>
                    <a:gd name="connsiteX88" fmla="*/ 2978332 w 4458789"/>
                    <a:gd name="connsiteY88" fmla="*/ 2333897 h 6470468"/>
                    <a:gd name="connsiteX89" fmla="*/ 2987040 w 4458789"/>
                    <a:gd name="connsiteY89" fmla="*/ 2159725 h 6470468"/>
                    <a:gd name="connsiteX90" fmla="*/ 3344092 w 4458789"/>
                    <a:gd name="connsiteY90" fmla="*/ 1672045 h 6470468"/>
                    <a:gd name="connsiteX91" fmla="*/ 3544389 w 4458789"/>
                    <a:gd name="connsiteY91" fmla="*/ 1863634 h 6470468"/>
                    <a:gd name="connsiteX92" fmla="*/ 3962400 w 4458789"/>
                    <a:gd name="connsiteY92" fmla="*/ 1419497 h 6470468"/>
                    <a:gd name="connsiteX93" fmla="*/ 4458789 w 4458789"/>
                    <a:gd name="connsiteY93" fmla="*/ 374468 h 6470468"/>
                    <a:gd name="connsiteX94" fmla="*/ 4415246 w 4458789"/>
                    <a:gd name="connsiteY94" fmla="*/ 0 h 6470468"/>
                    <a:gd name="connsiteX95" fmla="*/ 17418 w 4458789"/>
                    <a:gd name="connsiteY95" fmla="*/ 17417 h 6470468"/>
                    <a:gd name="connsiteX96" fmla="*/ 0 w 4458789"/>
                    <a:gd name="connsiteY96"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143772 w 4458789"/>
                    <a:gd name="connsiteY6" fmla="*/ 3930559 h 6470468"/>
                    <a:gd name="connsiteX7" fmla="*/ 1012644 w 4458789"/>
                    <a:gd name="connsiteY7" fmla="*/ 3831363 h 6470468"/>
                    <a:gd name="connsiteX8" fmla="*/ 946922 w 4458789"/>
                    <a:gd name="connsiteY8" fmla="*/ 3773397 h 6470468"/>
                    <a:gd name="connsiteX9" fmla="*/ 946922 w 4458789"/>
                    <a:gd name="connsiteY9" fmla="*/ 3717834 h 6470468"/>
                    <a:gd name="connsiteX10" fmla="*/ 980259 w 4458789"/>
                    <a:gd name="connsiteY10" fmla="*/ 3711484 h 6470468"/>
                    <a:gd name="connsiteX11" fmla="*/ 1038997 w 4458789"/>
                    <a:gd name="connsiteY11" fmla="*/ 3609884 h 6470468"/>
                    <a:gd name="connsiteX12" fmla="*/ 1077097 w 4458789"/>
                    <a:gd name="connsiteY12" fmla="*/ 3598772 h 6470468"/>
                    <a:gd name="connsiteX13" fmla="*/ 1139009 w 4458789"/>
                    <a:gd name="connsiteY13" fmla="*/ 3535272 h 6470468"/>
                    <a:gd name="connsiteX14" fmla="*/ 1196159 w 4458789"/>
                    <a:gd name="connsiteY14" fmla="*/ 3498759 h 6470468"/>
                    <a:gd name="connsiteX15" fmla="*/ 1237434 w 4458789"/>
                    <a:gd name="connsiteY15" fmla="*/ 3489234 h 6470468"/>
                    <a:gd name="connsiteX16" fmla="*/ 1267506 w 4458789"/>
                    <a:gd name="connsiteY16" fmla="*/ 3418432 h 6470468"/>
                    <a:gd name="connsiteX17" fmla="*/ 1326335 w 4458789"/>
                    <a:gd name="connsiteY17" fmla="*/ 3387634 h 6470468"/>
                    <a:gd name="connsiteX18" fmla="*/ 1385072 w 4458789"/>
                    <a:gd name="connsiteY18" fmla="*/ 3354297 h 6470468"/>
                    <a:gd name="connsiteX19" fmla="*/ 1491434 w 4458789"/>
                    <a:gd name="connsiteY19" fmla="*/ 3309847 h 6470468"/>
                    <a:gd name="connsiteX20" fmla="*/ 1567543 w 4458789"/>
                    <a:gd name="connsiteY20" fmla="*/ 3317965 h 6470468"/>
                    <a:gd name="connsiteX21" fmla="*/ 1610497 w 4458789"/>
                    <a:gd name="connsiteY21" fmla="*/ 3271747 h 6470468"/>
                    <a:gd name="connsiteX22" fmla="*/ 1631134 w 4458789"/>
                    <a:gd name="connsiteY22" fmla="*/ 3201897 h 6470468"/>
                    <a:gd name="connsiteX23" fmla="*/ 1564459 w 4458789"/>
                    <a:gd name="connsiteY23" fmla="*/ 3174909 h 6470468"/>
                    <a:gd name="connsiteX24" fmla="*/ 1543731 w 4458789"/>
                    <a:gd name="connsiteY24" fmla="*/ 3150960 h 6470468"/>
                    <a:gd name="connsiteX25" fmla="*/ 1427934 w 4458789"/>
                    <a:gd name="connsiteY25" fmla="*/ 3163797 h 6470468"/>
                    <a:gd name="connsiteX26" fmla="*/ 1364434 w 4458789"/>
                    <a:gd name="connsiteY26" fmla="*/ 3127284 h 6470468"/>
                    <a:gd name="connsiteX27" fmla="*/ 1350147 w 4458789"/>
                    <a:gd name="connsiteY27" fmla="*/ 3101884 h 6470468"/>
                    <a:gd name="connsiteX28" fmla="*/ 1289731 w 4458789"/>
                    <a:gd name="connsiteY28" fmla="*/ 3082154 h 6470468"/>
                    <a:gd name="connsiteX29" fmla="*/ 1189809 w 4458789"/>
                    <a:gd name="connsiteY29" fmla="*/ 3098709 h 6470468"/>
                    <a:gd name="connsiteX30" fmla="*/ 1164409 w 4458789"/>
                    <a:gd name="connsiteY30" fmla="*/ 3144747 h 6470468"/>
                    <a:gd name="connsiteX31" fmla="*/ 1108847 w 4458789"/>
                    <a:gd name="connsiteY31" fmla="*/ 3174909 h 6470468"/>
                    <a:gd name="connsiteX32" fmla="*/ 1075509 w 4458789"/>
                    <a:gd name="connsiteY32" fmla="*/ 3225709 h 6470468"/>
                    <a:gd name="connsiteX33" fmla="*/ 1007247 w 4458789"/>
                    <a:gd name="connsiteY33" fmla="*/ 3238409 h 6470468"/>
                    <a:gd name="connsiteX34" fmla="*/ 926782 w 4458789"/>
                    <a:gd name="connsiteY34" fmla="*/ 3181803 h 6470468"/>
                    <a:gd name="connsiteX35" fmla="*/ 942159 w 4458789"/>
                    <a:gd name="connsiteY35" fmla="*/ 3111409 h 6470468"/>
                    <a:gd name="connsiteX36" fmla="*/ 989784 w 4458789"/>
                    <a:gd name="connsiteY36" fmla="*/ 3078072 h 6470468"/>
                    <a:gd name="connsiteX37" fmla="*/ 941161 w 4458789"/>
                    <a:gd name="connsiteY37" fmla="*/ 2986994 h 6470468"/>
                    <a:gd name="connsiteX38" fmla="*/ 865959 w 4458789"/>
                    <a:gd name="connsiteY38" fmla="*/ 2989172 h 6470468"/>
                    <a:gd name="connsiteX39" fmla="*/ 743722 w 4458789"/>
                    <a:gd name="connsiteY39" fmla="*/ 2943134 h 6470468"/>
                    <a:gd name="connsiteX40" fmla="*/ 708797 w 4458789"/>
                    <a:gd name="connsiteY40" fmla="*/ 2852647 h 6470468"/>
                    <a:gd name="connsiteX41" fmla="*/ 750707 w 4458789"/>
                    <a:gd name="connsiteY41" fmla="*/ 2804160 h 6470468"/>
                    <a:gd name="connsiteX42" fmla="*/ 748484 w 4458789"/>
                    <a:gd name="connsiteY42" fmla="*/ 2738347 h 6470468"/>
                    <a:gd name="connsiteX43" fmla="*/ 788172 w 4458789"/>
                    <a:gd name="connsiteY43" fmla="*/ 2711359 h 6470468"/>
                    <a:gd name="connsiteX44" fmla="*/ 865959 w 4458789"/>
                    <a:gd name="connsiteY44" fmla="*/ 2771684 h 6470468"/>
                    <a:gd name="connsiteX45" fmla="*/ 892947 w 4458789"/>
                    <a:gd name="connsiteY45" fmla="*/ 2798672 h 6470468"/>
                    <a:gd name="connsiteX46" fmla="*/ 900884 w 4458789"/>
                    <a:gd name="connsiteY46" fmla="*/ 2743110 h 6470468"/>
                    <a:gd name="connsiteX47" fmla="*/ 937351 w 4458789"/>
                    <a:gd name="connsiteY47" fmla="*/ 2730546 h 6470468"/>
                    <a:gd name="connsiteX48" fmla="*/ 981847 w 4458789"/>
                    <a:gd name="connsiteY48" fmla="*/ 2730409 h 6470468"/>
                    <a:gd name="connsiteX49" fmla="*/ 1008834 w 4458789"/>
                    <a:gd name="connsiteY49" fmla="*/ 2698659 h 6470468"/>
                    <a:gd name="connsiteX50" fmla="*/ 1085034 w 4458789"/>
                    <a:gd name="connsiteY50" fmla="*/ 2592297 h 6470468"/>
                    <a:gd name="connsiteX51" fmla="*/ 1174841 w 4458789"/>
                    <a:gd name="connsiteY51" fmla="*/ 2532652 h 6470468"/>
                    <a:gd name="connsiteX52" fmla="*/ 1256484 w 4458789"/>
                    <a:gd name="connsiteY52" fmla="*/ 2501809 h 6470468"/>
                    <a:gd name="connsiteX53" fmla="*/ 1404122 w 4458789"/>
                    <a:gd name="connsiteY53" fmla="*/ 2358934 h 6470468"/>
                    <a:gd name="connsiteX54" fmla="*/ 1518512 w 4458789"/>
                    <a:gd name="connsiteY54" fmla="*/ 2368913 h 6470468"/>
                    <a:gd name="connsiteX55" fmla="*/ 1584598 w 4458789"/>
                    <a:gd name="connsiteY55" fmla="*/ 2464298 h 6470468"/>
                    <a:gd name="connsiteX56" fmla="*/ 1527947 w 4458789"/>
                    <a:gd name="connsiteY56" fmla="*/ 2535147 h 6470468"/>
                    <a:gd name="connsiteX57" fmla="*/ 1431109 w 4458789"/>
                    <a:gd name="connsiteY57" fmla="*/ 2627222 h 6470468"/>
                    <a:gd name="connsiteX58" fmla="*/ 1393372 w 4458789"/>
                    <a:gd name="connsiteY58" fmla="*/ 2647405 h 6470468"/>
                    <a:gd name="connsiteX59" fmla="*/ 1404983 w 4458789"/>
                    <a:gd name="connsiteY59" fmla="*/ 2708456 h 6470468"/>
                    <a:gd name="connsiteX60" fmla="*/ 1454922 w 4458789"/>
                    <a:gd name="connsiteY60" fmla="*/ 2736759 h 6470468"/>
                    <a:gd name="connsiteX61" fmla="*/ 1448572 w 4458789"/>
                    <a:gd name="connsiteY61" fmla="*/ 2774859 h 6470468"/>
                    <a:gd name="connsiteX62" fmla="*/ 1357675 w 4458789"/>
                    <a:gd name="connsiteY62" fmla="*/ 2829515 h 6470468"/>
                    <a:gd name="connsiteX63" fmla="*/ 1394597 w 4458789"/>
                    <a:gd name="connsiteY63" fmla="*/ 2863759 h 6470468"/>
                    <a:gd name="connsiteX64" fmla="*/ 1550172 w 4458789"/>
                    <a:gd name="connsiteY64" fmla="*/ 2790734 h 6470468"/>
                    <a:gd name="connsiteX65" fmla="*/ 1586684 w 4458789"/>
                    <a:gd name="connsiteY65" fmla="*/ 2733584 h 6470468"/>
                    <a:gd name="connsiteX66" fmla="*/ 1651772 w 4458789"/>
                    <a:gd name="connsiteY66" fmla="*/ 2703422 h 6470468"/>
                    <a:gd name="connsiteX67" fmla="*/ 1708922 w 4458789"/>
                    <a:gd name="connsiteY67" fmla="*/ 2666909 h 6470468"/>
                    <a:gd name="connsiteX68" fmla="*/ 1810522 w 4458789"/>
                    <a:gd name="connsiteY68" fmla="*/ 2636747 h 6470468"/>
                    <a:gd name="connsiteX69" fmla="*/ 1908947 w 4458789"/>
                    <a:gd name="connsiteY69" fmla="*/ 2627222 h 6470468"/>
                    <a:gd name="connsiteX70" fmla="*/ 1952218 w 4458789"/>
                    <a:gd name="connsiteY70" fmla="*/ 2602275 h 6470468"/>
                    <a:gd name="connsiteX71" fmla="*/ 2020072 w 4458789"/>
                    <a:gd name="connsiteY71" fmla="*/ 2662147 h 6470468"/>
                    <a:gd name="connsiteX72" fmla="*/ 2089922 w 4458789"/>
                    <a:gd name="connsiteY72" fmla="*/ 2678022 h 6470468"/>
                    <a:gd name="connsiteX73" fmla="*/ 2164579 w 4458789"/>
                    <a:gd name="connsiteY73" fmla="*/ 2690902 h 6470468"/>
                    <a:gd name="connsiteX74" fmla="*/ 2115322 w 4458789"/>
                    <a:gd name="connsiteY74" fmla="*/ 2820897 h 6470468"/>
                    <a:gd name="connsiteX75" fmla="*/ 2011680 w 4458789"/>
                    <a:gd name="connsiteY75" fmla="*/ 2934788 h 6470468"/>
                    <a:gd name="connsiteX76" fmla="*/ 2194560 w 4458789"/>
                    <a:gd name="connsiteY76" fmla="*/ 3082834 h 6470468"/>
                    <a:gd name="connsiteX77" fmla="*/ 2394858 w 4458789"/>
                    <a:gd name="connsiteY77" fmla="*/ 3117668 h 6470468"/>
                    <a:gd name="connsiteX78" fmla="*/ 2377440 w 4458789"/>
                    <a:gd name="connsiteY78" fmla="*/ 3335383 h 6470468"/>
                    <a:gd name="connsiteX79" fmla="*/ 2377440 w 4458789"/>
                    <a:gd name="connsiteY79" fmla="*/ 3335383 h 6470468"/>
                    <a:gd name="connsiteX80" fmla="*/ 2333898 w 4458789"/>
                    <a:gd name="connsiteY80" fmla="*/ 3640183 h 6470468"/>
                    <a:gd name="connsiteX81" fmla="*/ 2290355 w 4458789"/>
                    <a:gd name="connsiteY81" fmla="*/ 3875314 h 6470468"/>
                    <a:gd name="connsiteX82" fmla="*/ 2595155 w 4458789"/>
                    <a:gd name="connsiteY82" fmla="*/ 3857897 h 6470468"/>
                    <a:gd name="connsiteX83" fmla="*/ 2891246 w 4458789"/>
                    <a:gd name="connsiteY83" fmla="*/ 3744685 h 6470468"/>
                    <a:gd name="connsiteX84" fmla="*/ 2891155 w 4458789"/>
                    <a:gd name="connsiteY84" fmla="*/ 3215186 h 6470468"/>
                    <a:gd name="connsiteX85" fmla="*/ 2772547 w 4458789"/>
                    <a:gd name="connsiteY85" fmla="*/ 3039972 h 6470468"/>
                    <a:gd name="connsiteX86" fmla="*/ 2704284 w 4458789"/>
                    <a:gd name="connsiteY86" fmla="*/ 2897097 h 6470468"/>
                    <a:gd name="connsiteX87" fmla="*/ 2508069 w 4458789"/>
                    <a:gd name="connsiteY87" fmla="*/ 2717074 h 6470468"/>
                    <a:gd name="connsiteX88" fmla="*/ 2638698 w 4458789"/>
                    <a:gd name="connsiteY88" fmla="*/ 2577737 h 6470468"/>
                    <a:gd name="connsiteX89" fmla="*/ 2978332 w 4458789"/>
                    <a:gd name="connsiteY89" fmla="*/ 2333897 h 6470468"/>
                    <a:gd name="connsiteX90" fmla="*/ 2987040 w 4458789"/>
                    <a:gd name="connsiteY90" fmla="*/ 2159725 h 6470468"/>
                    <a:gd name="connsiteX91" fmla="*/ 3344092 w 4458789"/>
                    <a:gd name="connsiteY91" fmla="*/ 1672045 h 6470468"/>
                    <a:gd name="connsiteX92" fmla="*/ 3544389 w 4458789"/>
                    <a:gd name="connsiteY92" fmla="*/ 1863634 h 6470468"/>
                    <a:gd name="connsiteX93" fmla="*/ 3962400 w 4458789"/>
                    <a:gd name="connsiteY93" fmla="*/ 1419497 h 6470468"/>
                    <a:gd name="connsiteX94" fmla="*/ 4458789 w 4458789"/>
                    <a:gd name="connsiteY94" fmla="*/ 374468 h 6470468"/>
                    <a:gd name="connsiteX95" fmla="*/ 4415246 w 4458789"/>
                    <a:gd name="connsiteY95" fmla="*/ 0 h 6470468"/>
                    <a:gd name="connsiteX96" fmla="*/ 17418 w 4458789"/>
                    <a:gd name="connsiteY96" fmla="*/ 17417 h 6470468"/>
                    <a:gd name="connsiteX97" fmla="*/ 0 w 4458789"/>
                    <a:gd name="connsiteY97"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143772 w 4458789"/>
                    <a:gd name="connsiteY6" fmla="*/ 3930559 h 6470468"/>
                    <a:gd name="connsiteX7" fmla="*/ 1012644 w 4458789"/>
                    <a:gd name="connsiteY7" fmla="*/ 3831363 h 6470468"/>
                    <a:gd name="connsiteX8" fmla="*/ 946922 w 4458789"/>
                    <a:gd name="connsiteY8" fmla="*/ 3773397 h 6470468"/>
                    <a:gd name="connsiteX9" fmla="*/ 946922 w 4458789"/>
                    <a:gd name="connsiteY9" fmla="*/ 3717834 h 6470468"/>
                    <a:gd name="connsiteX10" fmla="*/ 980259 w 4458789"/>
                    <a:gd name="connsiteY10" fmla="*/ 3711484 h 6470468"/>
                    <a:gd name="connsiteX11" fmla="*/ 1038997 w 4458789"/>
                    <a:gd name="connsiteY11" fmla="*/ 3609884 h 6470468"/>
                    <a:gd name="connsiteX12" fmla="*/ 1077097 w 4458789"/>
                    <a:gd name="connsiteY12" fmla="*/ 3598772 h 6470468"/>
                    <a:gd name="connsiteX13" fmla="*/ 1139009 w 4458789"/>
                    <a:gd name="connsiteY13" fmla="*/ 3535272 h 6470468"/>
                    <a:gd name="connsiteX14" fmla="*/ 1196159 w 4458789"/>
                    <a:gd name="connsiteY14" fmla="*/ 3498759 h 6470468"/>
                    <a:gd name="connsiteX15" fmla="*/ 1237434 w 4458789"/>
                    <a:gd name="connsiteY15" fmla="*/ 3489234 h 6470468"/>
                    <a:gd name="connsiteX16" fmla="*/ 1267506 w 4458789"/>
                    <a:gd name="connsiteY16" fmla="*/ 3418432 h 6470468"/>
                    <a:gd name="connsiteX17" fmla="*/ 1326335 w 4458789"/>
                    <a:gd name="connsiteY17" fmla="*/ 3387634 h 6470468"/>
                    <a:gd name="connsiteX18" fmla="*/ 1385072 w 4458789"/>
                    <a:gd name="connsiteY18" fmla="*/ 3354297 h 6470468"/>
                    <a:gd name="connsiteX19" fmla="*/ 1491434 w 4458789"/>
                    <a:gd name="connsiteY19" fmla="*/ 3309847 h 6470468"/>
                    <a:gd name="connsiteX20" fmla="*/ 1567543 w 4458789"/>
                    <a:gd name="connsiteY20" fmla="*/ 3317965 h 6470468"/>
                    <a:gd name="connsiteX21" fmla="*/ 1610497 w 4458789"/>
                    <a:gd name="connsiteY21" fmla="*/ 3271747 h 6470468"/>
                    <a:gd name="connsiteX22" fmla="*/ 1631134 w 4458789"/>
                    <a:gd name="connsiteY22" fmla="*/ 3201897 h 6470468"/>
                    <a:gd name="connsiteX23" fmla="*/ 1564459 w 4458789"/>
                    <a:gd name="connsiteY23" fmla="*/ 3174909 h 6470468"/>
                    <a:gd name="connsiteX24" fmla="*/ 1543731 w 4458789"/>
                    <a:gd name="connsiteY24" fmla="*/ 3150960 h 6470468"/>
                    <a:gd name="connsiteX25" fmla="*/ 1427934 w 4458789"/>
                    <a:gd name="connsiteY25" fmla="*/ 3163797 h 6470468"/>
                    <a:gd name="connsiteX26" fmla="*/ 1364434 w 4458789"/>
                    <a:gd name="connsiteY26" fmla="*/ 3127284 h 6470468"/>
                    <a:gd name="connsiteX27" fmla="*/ 1350147 w 4458789"/>
                    <a:gd name="connsiteY27" fmla="*/ 3101884 h 6470468"/>
                    <a:gd name="connsiteX28" fmla="*/ 1289731 w 4458789"/>
                    <a:gd name="connsiteY28" fmla="*/ 3082154 h 6470468"/>
                    <a:gd name="connsiteX29" fmla="*/ 1189809 w 4458789"/>
                    <a:gd name="connsiteY29" fmla="*/ 3098709 h 6470468"/>
                    <a:gd name="connsiteX30" fmla="*/ 1164409 w 4458789"/>
                    <a:gd name="connsiteY30" fmla="*/ 3144747 h 6470468"/>
                    <a:gd name="connsiteX31" fmla="*/ 1108847 w 4458789"/>
                    <a:gd name="connsiteY31" fmla="*/ 3174909 h 6470468"/>
                    <a:gd name="connsiteX32" fmla="*/ 1075509 w 4458789"/>
                    <a:gd name="connsiteY32" fmla="*/ 3225709 h 6470468"/>
                    <a:gd name="connsiteX33" fmla="*/ 1007247 w 4458789"/>
                    <a:gd name="connsiteY33" fmla="*/ 3238409 h 6470468"/>
                    <a:gd name="connsiteX34" fmla="*/ 926782 w 4458789"/>
                    <a:gd name="connsiteY34" fmla="*/ 3181803 h 6470468"/>
                    <a:gd name="connsiteX35" fmla="*/ 942159 w 4458789"/>
                    <a:gd name="connsiteY35" fmla="*/ 3111409 h 6470468"/>
                    <a:gd name="connsiteX36" fmla="*/ 989784 w 4458789"/>
                    <a:gd name="connsiteY36" fmla="*/ 3078072 h 6470468"/>
                    <a:gd name="connsiteX37" fmla="*/ 941161 w 4458789"/>
                    <a:gd name="connsiteY37" fmla="*/ 2986994 h 6470468"/>
                    <a:gd name="connsiteX38" fmla="*/ 865959 w 4458789"/>
                    <a:gd name="connsiteY38" fmla="*/ 2989172 h 6470468"/>
                    <a:gd name="connsiteX39" fmla="*/ 743722 w 4458789"/>
                    <a:gd name="connsiteY39" fmla="*/ 2943134 h 6470468"/>
                    <a:gd name="connsiteX40" fmla="*/ 708797 w 4458789"/>
                    <a:gd name="connsiteY40" fmla="*/ 2852647 h 6470468"/>
                    <a:gd name="connsiteX41" fmla="*/ 750707 w 4458789"/>
                    <a:gd name="connsiteY41" fmla="*/ 2804160 h 6470468"/>
                    <a:gd name="connsiteX42" fmla="*/ 748484 w 4458789"/>
                    <a:gd name="connsiteY42" fmla="*/ 2738347 h 6470468"/>
                    <a:gd name="connsiteX43" fmla="*/ 788172 w 4458789"/>
                    <a:gd name="connsiteY43" fmla="*/ 2711359 h 6470468"/>
                    <a:gd name="connsiteX44" fmla="*/ 865959 w 4458789"/>
                    <a:gd name="connsiteY44" fmla="*/ 2771684 h 6470468"/>
                    <a:gd name="connsiteX45" fmla="*/ 892947 w 4458789"/>
                    <a:gd name="connsiteY45" fmla="*/ 2798672 h 6470468"/>
                    <a:gd name="connsiteX46" fmla="*/ 900884 w 4458789"/>
                    <a:gd name="connsiteY46" fmla="*/ 2743110 h 6470468"/>
                    <a:gd name="connsiteX47" fmla="*/ 937351 w 4458789"/>
                    <a:gd name="connsiteY47" fmla="*/ 2730546 h 6470468"/>
                    <a:gd name="connsiteX48" fmla="*/ 981847 w 4458789"/>
                    <a:gd name="connsiteY48" fmla="*/ 2730409 h 6470468"/>
                    <a:gd name="connsiteX49" fmla="*/ 1008834 w 4458789"/>
                    <a:gd name="connsiteY49" fmla="*/ 2698659 h 6470468"/>
                    <a:gd name="connsiteX50" fmla="*/ 1085034 w 4458789"/>
                    <a:gd name="connsiteY50" fmla="*/ 2592297 h 6470468"/>
                    <a:gd name="connsiteX51" fmla="*/ 1174841 w 4458789"/>
                    <a:gd name="connsiteY51" fmla="*/ 2532652 h 6470468"/>
                    <a:gd name="connsiteX52" fmla="*/ 1256484 w 4458789"/>
                    <a:gd name="connsiteY52" fmla="*/ 2501809 h 6470468"/>
                    <a:gd name="connsiteX53" fmla="*/ 1404122 w 4458789"/>
                    <a:gd name="connsiteY53" fmla="*/ 2358934 h 6470468"/>
                    <a:gd name="connsiteX54" fmla="*/ 1518512 w 4458789"/>
                    <a:gd name="connsiteY54" fmla="*/ 2368913 h 6470468"/>
                    <a:gd name="connsiteX55" fmla="*/ 1584598 w 4458789"/>
                    <a:gd name="connsiteY55" fmla="*/ 2464298 h 6470468"/>
                    <a:gd name="connsiteX56" fmla="*/ 1527947 w 4458789"/>
                    <a:gd name="connsiteY56" fmla="*/ 2535147 h 6470468"/>
                    <a:gd name="connsiteX57" fmla="*/ 1431109 w 4458789"/>
                    <a:gd name="connsiteY57" fmla="*/ 2627222 h 6470468"/>
                    <a:gd name="connsiteX58" fmla="*/ 1393372 w 4458789"/>
                    <a:gd name="connsiteY58" fmla="*/ 2647405 h 6470468"/>
                    <a:gd name="connsiteX59" fmla="*/ 1404983 w 4458789"/>
                    <a:gd name="connsiteY59" fmla="*/ 2708456 h 6470468"/>
                    <a:gd name="connsiteX60" fmla="*/ 1454922 w 4458789"/>
                    <a:gd name="connsiteY60" fmla="*/ 2736759 h 6470468"/>
                    <a:gd name="connsiteX61" fmla="*/ 1448572 w 4458789"/>
                    <a:gd name="connsiteY61" fmla="*/ 2774859 h 6470468"/>
                    <a:gd name="connsiteX62" fmla="*/ 1357675 w 4458789"/>
                    <a:gd name="connsiteY62" fmla="*/ 2829515 h 6470468"/>
                    <a:gd name="connsiteX63" fmla="*/ 1394597 w 4458789"/>
                    <a:gd name="connsiteY63" fmla="*/ 2863759 h 6470468"/>
                    <a:gd name="connsiteX64" fmla="*/ 1550172 w 4458789"/>
                    <a:gd name="connsiteY64" fmla="*/ 2790734 h 6470468"/>
                    <a:gd name="connsiteX65" fmla="*/ 1586684 w 4458789"/>
                    <a:gd name="connsiteY65" fmla="*/ 2733584 h 6470468"/>
                    <a:gd name="connsiteX66" fmla="*/ 1651772 w 4458789"/>
                    <a:gd name="connsiteY66" fmla="*/ 2703422 h 6470468"/>
                    <a:gd name="connsiteX67" fmla="*/ 1708922 w 4458789"/>
                    <a:gd name="connsiteY67" fmla="*/ 2666909 h 6470468"/>
                    <a:gd name="connsiteX68" fmla="*/ 1810522 w 4458789"/>
                    <a:gd name="connsiteY68" fmla="*/ 2636747 h 6470468"/>
                    <a:gd name="connsiteX69" fmla="*/ 1908947 w 4458789"/>
                    <a:gd name="connsiteY69" fmla="*/ 2627222 h 6470468"/>
                    <a:gd name="connsiteX70" fmla="*/ 1952218 w 4458789"/>
                    <a:gd name="connsiteY70" fmla="*/ 2602275 h 6470468"/>
                    <a:gd name="connsiteX71" fmla="*/ 2020072 w 4458789"/>
                    <a:gd name="connsiteY71" fmla="*/ 2662147 h 6470468"/>
                    <a:gd name="connsiteX72" fmla="*/ 2089922 w 4458789"/>
                    <a:gd name="connsiteY72" fmla="*/ 2678022 h 6470468"/>
                    <a:gd name="connsiteX73" fmla="*/ 2164579 w 4458789"/>
                    <a:gd name="connsiteY73" fmla="*/ 2690902 h 6470468"/>
                    <a:gd name="connsiteX74" fmla="*/ 2115322 w 4458789"/>
                    <a:gd name="connsiteY74" fmla="*/ 2820897 h 6470468"/>
                    <a:gd name="connsiteX75" fmla="*/ 2011680 w 4458789"/>
                    <a:gd name="connsiteY75" fmla="*/ 2934788 h 6470468"/>
                    <a:gd name="connsiteX76" fmla="*/ 2194560 w 4458789"/>
                    <a:gd name="connsiteY76" fmla="*/ 3082834 h 6470468"/>
                    <a:gd name="connsiteX77" fmla="*/ 2394858 w 4458789"/>
                    <a:gd name="connsiteY77" fmla="*/ 3117668 h 6470468"/>
                    <a:gd name="connsiteX78" fmla="*/ 2377440 w 4458789"/>
                    <a:gd name="connsiteY78" fmla="*/ 3335383 h 6470468"/>
                    <a:gd name="connsiteX79" fmla="*/ 2377440 w 4458789"/>
                    <a:gd name="connsiteY79" fmla="*/ 3335383 h 6470468"/>
                    <a:gd name="connsiteX80" fmla="*/ 2333898 w 4458789"/>
                    <a:gd name="connsiteY80" fmla="*/ 3640183 h 6470468"/>
                    <a:gd name="connsiteX81" fmla="*/ 2290355 w 4458789"/>
                    <a:gd name="connsiteY81" fmla="*/ 3875314 h 6470468"/>
                    <a:gd name="connsiteX82" fmla="*/ 2595155 w 4458789"/>
                    <a:gd name="connsiteY82" fmla="*/ 3857897 h 6470468"/>
                    <a:gd name="connsiteX83" fmla="*/ 2891246 w 4458789"/>
                    <a:gd name="connsiteY83" fmla="*/ 3744685 h 6470468"/>
                    <a:gd name="connsiteX84" fmla="*/ 2891155 w 4458789"/>
                    <a:gd name="connsiteY84" fmla="*/ 3215186 h 6470468"/>
                    <a:gd name="connsiteX85" fmla="*/ 2772547 w 4458789"/>
                    <a:gd name="connsiteY85" fmla="*/ 3039972 h 6470468"/>
                    <a:gd name="connsiteX86" fmla="*/ 2704284 w 4458789"/>
                    <a:gd name="connsiteY86" fmla="*/ 2897097 h 6470468"/>
                    <a:gd name="connsiteX87" fmla="*/ 2508069 w 4458789"/>
                    <a:gd name="connsiteY87" fmla="*/ 2717074 h 6470468"/>
                    <a:gd name="connsiteX88" fmla="*/ 2638698 w 4458789"/>
                    <a:gd name="connsiteY88" fmla="*/ 2577737 h 6470468"/>
                    <a:gd name="connsiteX89" fmla="*/ 2978332 w 4458789"/>
                    <a:gd name="connsiteY89" fmla="*/ 2333897 h 6470468"/>
                    <a:gd name="connsiteX90" fmla="*/ 2987040 w 4458789"/>
                    <a:gd name="connsiteY90" fmla="*/ 2159725 h 6470468"/>
                    <a:gd name="connsiteX91" fmla="*/ 3344092 w 4458789"/>
                    <a:gd name="connsiteY91" fmla="*/ 1672045 h 6470468"/>
                    <a:gd name="connsiteX92" fmla="*/ 3544389 w 4458789"/>
                    <a:gd name="connsiteY92" fmla="*/ 1863634 h 6470468"/>
                    <a:gd name="connsiteX93" fmla="*/ 3962400 w 4458789"/>
                    <a:gd name="connsiteY93" fmla="*/ 1419497 h 6470468"/>
                    <a:gd name="connsiteX94" fmla="*/ 4458789 w 4458789"/>
                    <a:gd name="connsiteY94" fmla="*/ 374468 h 6470468"/>
                    <a:gd name="connsiteX95" fmla="*/ 4415246 w 4458789"/>
                    <a:gd name="connsiteY95" fmla="*/ 0 h 6470468"/>
                    <a:gd name="connsiteX96" fmla="*/ 17418 w 4458789"/>
                    <a:gd name="connsiteY96" fmla="*/ 17417 h 6470468"/>
                    <a:gd name="connsiteX97" fmla="*/ 0 w 4458789"/>
                    <a:gd name="connsiteY97"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143772 w 4458789"/>
                    <a:gd name="connsiteY6" fmla="*/ 3930559 h 6470468"/>
                    <a:gd name="connsiteX7" fmla="*/ 1012644 w 4458789"/>
                    <a:gd name="connsiteY7" fmla="*/ 3831363 h 6470468"/>
                    <a:gd name="connsiteX8" fmla="*/ 946922 w 4458789"/>
                    <a:gd name="connsiteY8" fmla="*/ 3773397 h 6470468"/>
                    <a:gd name="connsiteX9" fmla="*/ 946922 w 4458789"/>
                    <a:gd name="connsiteY9" fmla="*/ 3717834 h 6470468"/>
                    <a:gd name="connsiteX10" fmla="*/ 980259 w 4458789"/>
                    <a:gd name="connsiteY10" fmla="*/ 3711484 h 6470468"/>
                    <a:gd name="connsiteX11" fmla="*/ 1038997 w 4458789"/>
                    <a:gd name="connsiteY11" fmla="*/ 3609884 h 6470468"/>
                    <a:gd name="connsiteX12" fmla="*/ 1077097 w 4458789"/>
                    <a:gd name="connsiteY12" fmla="*/ 3598772 h 6470468"/>
                    <a:gd name="connsiteX13" fmla="*/ 1139009 w 4458789"/>
                    <a:gd name="connsiteY13" fmla="*/ 3535272 h 6470468"/>
                    <a:gd name="connsiteX14" fmla="*/ 1196159 w 4458789"/>
                    <a:gd name="connsiteY14" fmla="*/ 3498759 h 6470468"/>
                    <a:gd name="connsiteX15" fmla="*/ 1237434 w 4458789"/>
                    <a:gd name="connsiteY15" fmla="*/ 3489234 h 6470468"/>
                    <a:gd name="connsiteX16" fmla="*/ 1267506 w 4458789"/>
                    <a:gd name="connsiteY16" fmla="*/ 3418432 h 6470468"/>
                    <a:gd name="connsiteX17" fmla="*/ 1326335 w 4458789"/>
                    <a:gd name="connsiteY17" fmla="*/ 3387634 h 6470468"/>
                    <a:gd name="connsiteX18" fmla="*/ 1385072 w 4458789"/>
                    <a:gd name="connsiteY18" fmla="*/ 3354297 h 6470468"/>
                    <a:gd name="connsiteX19" fmla="*/ 1491434 w 4458789"/>
                    <a:gd name="connsiteY19" fmla="*/ 3309847 h 6470468"/>
                    <a:gd name="connsiteX20" fmla="*/ 1567543 w 4458789"/>
                    <a:gd name="connsiteY20" fmla="*/ 3317965 h 6470468"/>
                    <a:gd name="connsiteX21" fmla="*/ 1610497 w 4458789"/>
                    <a:gd name="connsiteY21" fmla="*/ 3271747 h 6470468"/>
                    <a:gd name="connsiteX22" fmla="*/ 1631134 w 4458789"/>
                    <a:gd name="connsiteY22" fmla="*/ 3201897 h 6470468"/>
                    <a:gd name="connsiteX23" fmla="*/ 1564459 w 4458789"/>
                    <a:gd name="connsiteY23" fmla="*/ 3174909 h 6470468"/>
                    <a:gd name="connsiteX24" fmla="*/ 1543731 w 4458789"/>
                    <a:gd name="connsiteY24" fmla="*/ 3150960 h 6470468"/>
                    <a:gd name="connsiteX25" fmla="*/ 1427934 w 4458789"/>
                    <a:gd name="connsiteY25" fmla="*/ 3163797 h 6470468"/>
                    <a:gd name="connsiteX26" fmla="*/ 1364434 w 4458789"/>
                    <a:gd name="connsiteY26" fmla="*/ 3127284 h 6470468"/>
                    <a:gd name="connsiteX27" fmla="*/ 1350147 w 4458789"/>
                    <a:gd name="connsiteY27" fmla="*/ 3101884 h 6470468"/>
                    <a:gd name="connsiteX28" fmla="*/ 1289731 w 4458789"/>
                    <a:gd name="connsiteY28" fmla="*/ 3082154 h 6470468"/>
                    <a:gd name="connsiteX29" fmla="*/ 1189809 w 4458789"/>
                    <a:gd name="connsiteY29" fmla="*/ 3098709 h 6470468"/>
                    <a:gd name="connsiteX30" fmla="*/ 1164409 w 4458789"/>
                    <a:gd name="connsiteY30" fmla="*/ 3144747 h 6470468"/>
                    <a:gd name="connsiteX31" fmla="*/ 1108847 w 4458789"/>
                    <a:gd name="connsiteY31" fmla="*/ 3174909 h 6470468"/>
                    <a:gd name="connsiteX32" fmla="*/ 1075509 w 4458789"/>
                    <a:gd name="connsiteY32" fmla="*/ 3225709 h 6470468"/>
                    <a:gd name="connsiteX33" fmla="*/ 1007247 w 4458789"/>
                    <a:gd name="connsiteY33" fmla="*/ 3238409 h 6470468"/>
                    <a:gd name="connsiteX34" fmla="*/ 926782 w 4458789"/>
                    <a:gd name="connsiteY34" fmla="*/ 3181803 h 6470468"/>
                    <a:gd name="connsiteX35" fmla="*/ 942159 w 4458789"/>
                    <a:gd name="connsiteY35" fmla="*/ 3111409 h 6470468"/>
                    <a:gd name="connsiteX36" fmla="*/ 989784 w 4458789"/>
                    <a:gd name="connsiteY36" fmla="*/ 3078072 h 6470468"/>
                    <a:gd name="connsiteX37" fmla="*/ 941161 w 4458789"/>
                    <a:gd name="connsiteY37" fmla="*/ 2986994 h 6470468"/>
                    <a:gd name="connsiteX38" fmla="*/ 865959 w 4458789"/>
                    <a:gd name="connsiteY38" fmla="*/ 2989172 h 6470468"/>
                    <a:gd name="connsiteX39" fmla="*/ 743722 w 4458789"/>
                    <a:gd name="connsiteY39" fmla="*/ 2943134 h 6470468"/>
                    <a:gd name="connsiteX40" fmla="*/ 708797 w 4458789"/>
                    <a:gd name="connsiteY40" fmla="*/ 2852647 h 6470468"/>
                    <a:gd name="connsiteX41" fmla="*/ 750707 w 4458789"/>
                    <a:gd name="connsiteY41" fmla="*/ 2804160 h 6470468"/>
                    <a:gd name="connsiteX42" fmla="*/ 748484 w 4458789"/>
                    <a:gd name="connsiteY42" fmla="*/ 2738347 h 6470468"/>
                    <a:gd name="connsiteX43" fmla="*/ 788172 w 4458789"/>
                    <a:gd name="connsiteY43" fmla="*/ 2711359 h 6470468"/>
                    <a:gd name="connsiteX44" fmla="*/ 865959 w 4458789"/>
                    <a:gd name="connsiteY44" fmla="*/ 2771684 h 6470468"/>
                    <a:gd name="connsiteX45" fmla="*/ 892947 w 4458789"/>
                    <a:gd name="connsiteY45" fmla="*/ 2798672 h 6470468"/>
                    <a:gd name="connsiteX46" fmla="*/ 900884 w 4458789"/>
                    <a:gd name="connsiteY46" fmla="*/ 2743110 h 6470468"/>
                    <a:gd name="connsiteX47" fmla="*/ 937351 w 4458789"/>
                    <a:gd name="connsiteY47" fmla="*/ 2730546 h 6470468"/>
                    <a:gd name="connsiteX48" fmla="*/ 981847 w 4458789"/>
                    <a:gd name="connsiteY48" fmla="*/ 2730409 h 6470468"/>
                    <a:gd name="connsiteX49" fmla="*/ 1008834 w 4458789"/>
                    <a:gd name="connsiteY49" fmla="*/ 2698659 h 6470468"/>
                    <a:gd name="connsiteX50" fmla="*/ 1085034 w 4458789"/>
                    <a:gd name="connsiteY50" fmla="*/ 2592297 h 6470468"/>
                    <a:gd name="connsiteX51" fmla="*/ 1174841 w 4458789"/>
                    <a:gd name="connsiteY51" fmla="*/ 2532652 h 6470468"/>
                    <a:gd name="connsiteX52" fmla="*/ 1256484 w 4458789"/>
                    <a:gd name="connsiteY52" fmla="*/ 2501809 h 6470468"/>
                    <a:gd name="connsiteX53" fmla="*/ 1404122 w 4458789"/>
                    <a:gd name="connsiteY53" fmla="*/ 2358934 h 6470468"/>
                    <a:gd name="connsiteX54" fmla="*/ 1518512 w 4458789"/>
                    <a:gd name="connsiteY54" fmla="*/ 2368913 h 6470468"/>
                    <a:gd name="connsiteX55" fmla="*/ 1584598 w 4458789"/>
                    <a:gd name="connsiteY55" fmla="*/ 2464298 h 6470468"/>
                    <a:gd name="connsiteX56" fmla="*/ 1527947 w 4458789"/>
                    <a:gd name="connsiteY56" fmla="*/ 2535147 h 6470468"/>
                    <a:gd name="connsiteX57" fmla="*/ 1431109 w 4458789"/>
                    <a:gd name="connsiteY57" fmla="*/ 2627222 h 6470468"/>
                    <a:gd name="connsiteX58" fmla="*/ 1393372 w 4458789"/>
                    <a:gd name="connsiteY58" fmla="*/ 2647405 h 6470468"/>
                    <a:gd name="connsiteX59" fmla="*/ 1404983 w 4458789"/>
                    <a:gd name="connsiteY59" fmla="*/ 2708456 h 6470468"/>
                    <a:gd name="connsiteX60" fmla="*/ 1454922 w 4458789"/>
                    <a:gd name="connsiteY60" fmla="*/ 2736759 h 6470468"/>
                    <a:gd name="connsiteX61" fmla="*/ 1448572 w 4458789"/>
                    <a:gd name="connsiteY61" fmla="*/ 2774859 h 6470468"/>
                    <a:gd name="connsiteX62" fmla="*/ 1357675 w 4458789"/>
                    <a:gd name="connsiteY62" fmla="*/ 2829515 h 6470468"/>
                    <a:gd name="connsiteX63" fmla="*/ 1394597 w 4458789"/>
                    <a:gd name="connsiteY63" fmla="*/ 2863759 h 6470468"/>
                    <a:gd name="connsiteX64" fmla="*/ 1550172 w 4458789"/>
                    <a:gd name="connsiteY64" fmla="*/ 2790734 h 6470468"/>
                    <a:gd name="connsiteX65" fmla="*/ 1586684 w 4458789"/>
                    <a:gd name="connsiteY65" fmla="*/ 2733584 h 6470468"/>
                    <a:gd name="connsiteX66" fmla="*/ 1651772 w 4458789"/>
                    <a:gd name="connsiteY66" fmla="*/ 2703422 h 6470468"/>
                    <a:gd name="connsiteX67" fmla="*/ 1708922 w 4458789"/>
                    <a:gd name="connsiteY67" fmla="*/ 2666909 h 6470468"/>
                    <a:gd name="connsiteX68" fmla="*/ 1810522 w 4458789"/>
                    <a:gd name="connsiteY68" fmla="*/ 2636747 h 6470468"/>
                    <a:gd name="connsiteX69" fmla="*/ 1908947 w 4458789"/>
                    <a:gd name="connsiteY69" fmla="*/ 2627222 h 6470468"/>
                    <a:gd name="connsiteX70" fmla="*/ 1952218 w 4458789"/>
                    <a:gd name="connsiteY70" fmla="*/ 2602275 h 6470468"/>
                    <a:gd name="connsiteX71" fmla="*/ 2020072 w 4458789"/>
                    <a:gd name="connsiteY71" fmla="*/ 2662147 h 6470468"/>
                    <a:gd name="connsiteX72" fmla="*/ 2089922 w 4458789"/>
                    <a:gd name="connsiteY72" fmla="*/ 2678022 h 6470468"/>
                    <a:gd name="connsiteX73" fmla="*/ 2164579 w 4458789"/>
                    <a:gd name="connsiteY73" fmla="*/ 2690902 h 6470468"/>
                    <a:gd name="connsiteX74" fmla="*/ 2115322 w 4458789"/>
                    <a:gd name="connsiteY74" fmla="*/ 2820897 h 6470468"/>
                    <a:gd name="connsiteX75" fmla="*/ 2011680 w 4458789"/>
                    <a:gd name="connsiteY75" fmla="*/ 2934788 h 6470468"/>
                    <a:gd name="connsiteX76" fmla="*/ 2194560 w 4458789"/>
                    <a:gd name="connsiteY76" fmla="*/ 3082834 h 6470468"/>
                    <a:gd name="connsiteX77" fmla="*/ 2394858 w 4458789"/>
                    <a:gd name="connsiteY77" fmla="*/ 3117668 h 6470468"/>
                    <a:gd name="connsiteX78" fmla="*/ 2377440 w 4458789"/>
                    <a:gd name="connsiteY78" fmla="*/ 3335383 h 6470468"/>
                    <a:gd name="connsiteX79" fmla="*/ 2377440 w 4458789"/>
                    <a:gd name="connsiteY79" fmla="*/ 3335383 h 6470468"/>
                    <a:gd name="connsiteX80" fmla="*/ 2333898 w 4458789"/>
                    <a:gd name="connsiteY80" fmla="*/ 3640183 h 6470468"/>
                    <a:gd name="connsiteX81" fmla="*/ 2290355 w 4458789"/>
                    <a:gd name="connsiteY81" fmla="*/ 3875314 h 6470468"/>
                    <a:gd name="connsiteX82" fmla="*/ 2595155 w 4458789"/>
                    <a:gd name="connsiteY82" fmla="*/ 3857897 h 6470468"/>
                    <a:gd name="connsiteX83" fmla="*/ 2891246 w 4458789"/>
                    <a:gd name="connsiteY83" fmla="*/ 3744685 h 6470468"/>
                    <a:gd name="connsiteX84" fmla="*/ 2891155 w 4458789"/>
                    <a:gd name="connsiteY84" fmla="*/ 3215186 h 6470468"/>
                    <a:gd name="connsiteX85" fmla="*/ 2772547 w 4458789"/>
                    <a:gd name="connsiteY85" fmla="*/ 3039972 h 6470468"/>
                    <a:gd name="connsiteX86" fmla="*/ 2704284 w 4458789"/>
                    <a:gd name="connsiteY86" fmla="*/ 2897097 h 6470468"/>
                    <a:gd name="connsiteX87" fmla="*/ 2508069 w 4458789"/>
                    <a:gd name="connsiteY87" fmla="*/ 2717074 h 6470468"/>
                    <a:gd name="connsiteX88" fmla="*/ 2638698 w 4458789"/>
                    <a:gd name="connsiteY88" fmla="*/ 2577737 h 6470468"/>
                    <a:gd name="connsiteX89" fmla="*/ 2978332 w 4458789"/>
                    <a:gd name="connsiteY89" fmla="*/ 2333897 h 6470468"/>
                    <a:gd name="connsiteX90" fmla="*/ 2987040 w 4458789"/>
                    <a:gd name="connsiteY90" fmla="*/ 2159725 h 6470468"/>
                    <a:gd name="connsiteX91" fmla="*/ 3344092 w 4458789"/>
                    <a:gd name="connsiteY91" fmla="*/ 1672045 h 6470468"/>
                    <a:gd name="connsiteX92" fmla="*/ 3544389 w 4458789"/>
                    <a:gd name="connsiteY92" fmla="*/ 1863634 h 6470468"/>
                    <a:gd name="connsiteX93" fmla="*/ 3962400 w 4458789"/>
                    <a:gd name="connsiteY93" fmla="*/ 1419497 h 6470468"/>
                    <a:gd name="connsiteX94" fmla="*/ 4458789 w 4458789"/>
                    <a:gd name="connsiteY94" fmla="*/ 374468 h 6470468"/>
                    <a:gd name="connsiteX95" fmla="*/ 4415246 w 4458789"/>
                    <a:gd name="connsiteY95" fmla="*/ 0 h 6470468"/>
                    <a:gd name="connsiteX96" fmla="*/ 17418 w 4458789"/>
                    <a:gd name="connsiteY96" fmla="*/ 17417 h 6470468"/>
                    <a:gd name="connsiteX97" fmla="*/ 0 w 4458789"/>
                    <a:gd name="connsiteY97"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202509 w 4458789"/>
                    <a:gd name="connsiteY6" fmla="*/ 4102009 h 6470468"/>
                    <a:gd name="connsiteX7" fmla="*/ 1143772 w 4458789"/>
                    <a:gd name="connsiteY7" fmla="*/ 3930559 h 6470468"/>
                    <a:gd name="connsiteX8" fmla="*/ 1012644 w 4458789"/>
                    <a:gd name="connsiteY8" fmla="*/ 3831363 h 6470468"/>
                    <a:gd name="connsiteX9" fmla="*/ 946922 w 4458789"/>
                    <a:gd name="connsiteY9" fmla="*/ 3773397 h 6470468"/>
                    <a:gd name="connsiteX10" fmla="*/ 946922 w 4458789"/>
                    <a:gd name="connsiteY10" fmla="*/ 3717834 h 6470468"/>
                    <a:gd name="connsiteX11" fmla="*/ 980259 w 4458789"/>
                    <a:gd name="connsiteY11" fmla="*/ 3711484 h 6470468"/>
                    <a:gd name="connsiteX12" fmla="*/ 1038997 w 4458789"/>
                    <a:gd name="connsiteY12" fmla="*/ 3609884 h 6470468"/>
                    <a:gd name="connsiteX13" fmla="*/ 1077097 w 4458789"/>
                    <a:gd name="connsiteY13" fmla="*/ 3598772 h 6470468"/>
                    <a:gd name="connsiteX14" fmla="*/ 1139009 w 4458789"/>
                    <a:gd name="connsiteY14" fmla="*/ 3535272 h 6470468"/>
                    <a:gd name="connsiteX15" fmla="*/ 1196159 w 4458789"/>
                    <a:gd name="connsiteY15" fmla="*/ 3498759 h 6470468"/>
                    <a:gd name="connsiteX16" fmla="*/ 1237434 w 4458789"/>
                    <a:gd name="connsiteY16" fmla="*/ 3489234 h 6470468"/>
                    <a:gd name="connsiteX17" fmla="*/ 1267506 w 4458789"/>
                    <a:gd name="connsiteY17" fmla="*/ 3418432 h 6470468"/>
                    <a:gd name="connsiteX18" fmla="*/ 1326335 w 4458789"/>
                    <a:gd name="connsiteY18" fmla="*/ 3387634 h 6470468"/>
                    <a:gd name="connsiteX19" fmla="*/ 1385072 w 4458789"/>
                    <a:gd name="connsiteY19" fmla="*/ 3354297 h 6470468"/>
                    <a:gd name="connsiteX20" fmla="*/ 1491434 w 4458789"/>
                    <a:gd name="connsiteY20" fmla="*/ 3309847 h 6470468"/>
                    <a:gd name="connsiteX21" fmla="*/ 1567543 w 4458789"/>
                    <a:gd name="connsiteY21" fmla="*/ 3317965 h 6470468"/>
                    <a:gd name="connsiteX22" fmla="*/ 1610497 w 4458789"/>
                    <a:gd name="connsiteY22" fmla="*/ 3271747 h 6470468"/>
                    <a:gd name="connsiteX23" fmla="*/ 1631134 w 4458789"/>
                    <a:gd name="connsiteY23" fmla="*/ 3201897 h 6470468"/>
                    <a:gd name="connsiteX24" fmla="*/ 1564459 w 4458789"/>
                    <a:gd name="connsiteY24" fmla="*/ 3174909 h 6470468"/>
                    <a:gd name="connsiteX25" fmla="*/ 1543731 w 4458789"/>
                    <a:gd name="connsiteY25" fmla="*/ 3150960 h 6470468"/>
                    <a:gd name="connsiteX26" fmla="*/ 1427934 w 4458789"/>
                    <a:gd name="connsiteY26" fmla="*/ 3163797 h 6470468"/>
                    <a:gd name="connsiteX27" fmla="*/ 1364434 w 4458789"/>
                    <a:gd name="connsiteY27" fmla="*/ 3127284 h 6470468"/>
                    <a:gd name="connsiteX28" fmla="*/ 1350147 w 4458789"/>
                    <a:gd name="connsiteY28" fmla="*/ 3101884 h 6470468"/>
                    <a:gd name="connsiteX29" fmla="*/ 1289731 w 4458789"/>
                    <a:gd name="connsiteY29" fmla="*/ 3082154 h 6470468"/>
                    <a:gd name="connsiteX30" fmla="*/ 1189809 w 4458789"/>
                    <a:gd name="connsiteY30" fmla="*/ 3098709 h 6470468"/>
                    <a:gd name="connsiteX31" fmla="*/ 1164409 w 4458789"/>
                    <a:gd name="connsiteY31" fmla="*/ 3144747 h 6470468"/>
                    <a:gd name="connsiteX32" fmla="*/ 1108847 w 4458789"/>
                    <a:gd name="connsiteY32" fmla="*/ 3174909 h 6470468"/>
                    <a:gd name="connsiteX33" fmla="*/ 1075509 w 4458789"/>
                    <a:gd name="connsiteY33" fmla="*/ 3225709 h 6470468"/>
                    <a:gd name="connsiteX34" fmla="*/ 1007247 w 4458789"/>
                    <a:gd name="connsiteY34" fmla="*/ 3238409 h 6470468"/>
                    <a:gd name="connsiteX35" fmla="*/ 926782 w 4458789"/>
                    <a:gd name="connsiteY35" fmla="*/ 3181803 h 6470468"/>
                    <a:gd name="connsiteX36" fmla="*/ 942159 w 4458789"/>
                    <a:gd name="connsiteY36" fmla="*/ 3111409 h 6470468"/>
                    <a:gd name="connsiteX37" fmla="*/ 989784 w 4458789"/>
                    <a:gd name="connsiteY37" fmla="*/ 3078072 h 6470468"/>
                    <a:gd name="connsiteX38" fmla="*/ 941161 w 4458789"/>
                    <a:gd name="connsiteY38" fmla="*/ 2986994 h 6470468"/>
                    <a:gd name="connsiteX39" fmla="*/ 865959 w 4458789"/>
                    <a:gd name="connsiteY39" fmla="*/ 2989172 h 6470468"/>
                    <a:gd name="connsiteX40" fmla="*/ 743722 w 4458789"/>
                    <a:gd name="connsiteY40" fmla="*/ 2943134 h 6470468"/>
                    <a:gd name="connsiteX41" fmla="*/ 708797 w 4458789"/>
                    <a:gd name="connsiteY41" fmla="*/ 2852647 h 6470468"/>
                    <a:gd name="connsiteX42" fmla="*/ 750707 w 4458789"/>
                    <a:gd name="connsiteY42" fmla="*/ 2804160 h 6470468"/>
                    <a:gd name="connsiteX43" fmla="*/ 748484 w 4458789"/>
                    <a:gd name="connsiteY43" fmla="*/ 2738347 h 6470468"/>
                    <a:gd name="connsiteX44" fmla="*/ 788172 w 4458789"/>
                    <a:gd name="connsiteY44" fmla="*/ 2711359 h 6470468"/>
                    <a:gd name="connsiteX45" fmla="*/ 865959 w 4458789"/>
                    <a:gd name="connsiteY45" fmla="*/ 2771684 h 6470468"/>
                    <a:gd name="connsiteX46" fmla="*/ 892947 w 4458789"/>
                    <a:gd name="connsiteY46" fmla="*/ 2798672 h 6470468"/>
                    <a:gd name="connsiteX47" fmla="*/ 900884 w 4458789"/>
                    <a:gd name="connsiteY47" fmla="*/ 2743110 h 6470468"/>
                    <a:gd name="connsiteX48" fmla="*/ 937351 w 4458789"/>
                    <a:gd name="connsiteY48" fmla="*/ 2730546 h 6470468"/>
                    <a:gd name="connsiteX49" fmla="*/ 981847 w 4458789"/>
                    <a:gd name="connsiteY49" fmla="*/ 2730409 h 6470468"/>
                    <a:gd name="connsiteX50" fmla="*/ 1008834 w 4458789"/>
                    <a:gd name="connsiteY50" fmla="*/ 2698659 h 6470468"/>
                    <a:gd name="connsiteX51" fmla="*/ 1085034 w 4458789"/>
                    <a:gd name="connsiteY51" fmla="*/ 2592297 h 6470468"/>
                    <a:gd name="connsiteX52" fmla="*/ 1174841 w 4458789"/>
                    <a:gd name="connsiteY52" fmla="*/ 2532652 h 6470468"/>
                    <a:gd name="connsiteX53" fmla="*/ 1256484 w 4458789"/>
                    <a:gd name="connsiteY53" fmla="*/ 2501809 h 6470468"/>
                    <a:gd name="connsiteX54" fmla="*/ 1404122 w 4458789"/>
                    <a:gd name="connsiteY54" fmla="*/ 2358934 h 6470468"/>
                    <a:gd name="connsiteX55" fmla="*/ 1518512 w 4458789"/>
                    <a:gd name="connsiteY55" fmla="*/ 2368913 h 6470468"/>
                    <a:gd name="connsiteX56" fmla="*/ 1584598 w 4458789"/>
                    <a:gd name="connsiteY56" fmla="*/ 2464298 h 6470468"/>
                    <a:gd name="connsiteX57" fmla="*/ 1527947 w 4458789"/>
                    <a:gd name="connsiteY57" fmla="*/ 2535147 h 6470468"/>
                    <a:gd name="connsiteX58" fmla="*/ 1431109 w 4458789"/>
                    <a:gd name="connsiteY58" fmla="*/ 2627222 h 6470468"/>
                    <a:gd name="connsiteX59" fmla="*/ 1393372 w 4458789"/>
                    <a:gd name="connsiteY59" fmla="*/ 2647405 h 6470468"/>
                    <a:gd name="connsiteX60" fmla="*/ 1404983 w 4458789"/>
                    <a:gd name="connsiteY60" fmla="*/ 2708456 h 6470468"/>
                    <a:gd name="connsiteX61" fmla="*/ 1454922 w 4458789"/>
                    <a:gd name="connsiteY61" fmla="*/ 2736759 h 6470468"/>
                    <a:gd name="connsiteX62" fmla="*/ 1448572 w 4458789"/>
                    <a:gd name="connsiteY62" fmla="*/ 2774859 h 6470468"/>
                    <a:gd name="connsiteX63" fmla="*/ 1357675 w 4458789"/>
                    <a:gd name="connsiteY63" fmla="*/ 2829515 h 6470468"/>
                    <a:gd name="connsiteX64" fmla="*/ 1394597 w 4458789"/>
                    <a:gd name="connsiteY64" fmla="*/ 2863759 h 6470468"/>
                    <a:gd name="connsiteX65" fmla="*/ 1550172 w 4458789"/>
                    <a:gd name="connsiteY65" fmla="*/ 2790734 h 6470468"/>
                    <a:gd name="connsiteX66" fmla="*/ 1586684 w 4458789"/>
                    <a:gd name="connsiteY66" fmla="*/ 2733584 h 6470468"/>
                    <a:gd name="connsiteX67" fmla="*/ 1651772 w 4458789"/>
                    <a:gd name="connsiteY67" fmla="*/ 2703422 h 6470468"/>
                    <a:gd name="connsiteX68" fmla="*/ 1708922 w 4458789"/>
                    <a:gd name="connsiteY68" fmla="*/ 2666909 h 6470468"/>
                    <a:gd name="connsiteX69" fmla="*/ 1810522 w 4458789"/>
                    <a:gd name="connsiteY69" fmla="*/ 2636747 h 6470468"/>
                    <a:gd name="connsiteX70" fmla="*/ 1908947 w 4458789"/>
                    <a:gd name="connsiteY70" fmla="*/ 2627222 h 6470468"/>
                    <a:gd name="connsiteX71" fmla="*/ 1952218 w 4458789"/>
                    <a:gd name="connsiteY71" fmla="*/ 2602275 h 6470468"/>
                    <a:gd name="connsiteX72" fmla="*/ 2020072 w 4458789"/>
                    <a:gd name="connsiteY72" fmla="*/ 2662147 h 6470468"/>
                    <a:gd name="connsiteX73" fmla="*/ 2089922 w 4458789"/>
                    <a:gd name="connsiteY73" fmla="*/ 2678022 h 6470468"/>
                    <a:gd name="connsiteX74" fmla="*/ 2164579 w 4458789"/>
                    <a:gd name="connsiteY74" fmla="*/ 2690902 h 6470468"/>
                    <a:gd name="connsiteX75" fmla="*/ 2115322 w 4458789"/>
                    <a:gd name="connsiteY75" fmla="*/ 2820897 h 6470468"/>
                    <a:gd name="connsiteX76" fmla="*/ 2011680 w 4458789"/>
                    <a:gd name="connsiteY76" fmla="*/ 2934788 h 6470468"/>
                    <a:gd name="connsiteX77" fmla="*/ 2194560 w 4458789"/>
                    <a:gd name="connsiteY77" fmla="*/ 3082834 h 6470468"/>
                    <a:gd name="connsiteX78" fmla="*/ 2394858 w 4458789"/>
                    <a:gd name="connsiteY78" fmla="*/ 3117668 h 6470468"/>
                    <a:gd name="connsiteX79" fmla="*/ 2377440 w 4458789"/>
                    <a:gd name="connsiteY79" fmla="*/ 3335383 h 6470468"/>
                    <a:gd name="connsiteX80" fmla="*/ 2377440 w 4458789"/>
                    <a:gd name="connsiteY80" fmla="*/ 3335383 h 6470468"/>
                    <a:gd name="connsiteX81" fmla="*/ 2333898 w 4458789"/>
                    <a:gd name="connsiteY81" fmla="*/ 3640183 h 6470468"/>
                    <a:gd name="connsiteX82" fmla="*/ 2290355 w 4458789"/>
                    <a:gd name="connsiteY82" fmla="*/ 3875314 h 6470468"/>
                    <a:gd name="connsiteX83" fmla="*/ 2595155 w 4458789"/>
                    <a:gd name="connsiteY83" fmla="*/ 3857897 h 6470468"/>
                    <a:gd name="connsiteX84" fmla="*/ 2891246 w 4458789"/>
                    <a:gd name="connsiteY84" fmla="*/ 3744685 h 6470468"/>
                    <a:gd name="connsiteX85" fmla="*/ 2891155 w 4458789"/>
                    <a:gd name="connsiteY85" fmla="*/ 3215186 h 6470468"/>
                    <a:gd name="connsiteX86" fmla="*/ 2772547 w 4458789"/>
                    <a:gd name="connsiteY86" fmla="*/ 3039972 h 6470468"/>
                    <a:gd name="connsiteX87" fmla="*/ 2704284 w 4458789"/>
                    <a:gd name="connsiteY87" fmla="*/ 2897097 h 6470468"/>
                    <a:gd name="connsiteX88" fmla="*/ 2508069 w 4458789"/>
                    <a:gd name="connsiteY88" fmla="*/ 2717074 h 6470468"/>
                    <a:gd name="connsiteX89" fmla="*/ 2638698 w 4458789"/>
                    <a:gd name="connsiteY89" fmla="*/ 2577737 h 6470468"/>
                    <a:gd name="connsiteX90" fmla="*/ 2978332 w 4458789"/>
                    <a:gd name="connsiteY90" fmla="*/ 2333897 h 6470468"/>
                    <a:gd name="connsiteX91" fmla="*/ 2987040 w 4458789"/>
                    <a:gd name="connsiteY91" fmla="*/ 2159725 h 6470468"/>
                    <a:gd name="connsiteX92" fmla="*/ 3344092 w 4458789"/>
                    <a:gd name="connsiteY92" fmla="*/ 1672045 h 6470468"/>
                    <a:gd name="connsiteX93" fmla="*/ 3544389 w 4458789"/>
                    <a:gd name="connsiteY93" fmla="*/ 1863634 h 6470468"/>
                    <a:gd name="connsiteX94" fmla="*/ 3962400 w 4458789"/>
                    <a:gd name="connsiteY94" fmla="*/ 1419497 h 6470468"/>
                    <a:gd name="connsiteX95" fmla="*/ 4458789 w 4458789"/>
                    <a:gd name="connsiteY95" fmla="*/ 374468 h 6470468"/>
                    <a:gd name="connsiteX96" fmla="*/ 4415246 w 4458789"/>
                    <a:gd name="connsiteY96" fmla="*/ 0 h 6470468"/>
                    <a:gd name="connsiteX97" fmla="*/ 17418 w 4458789"/>
                    <a:gd name="connsiteY97" fmla="*/ 17417 h 6470468"/>
                    <a:gd name="connsiteX98" fmla="*/ 0 w 4458789"/>
                    <a:gd name="connsiteY98"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202509 w 4458789"/>
                    <a:gd name="connsiteY6" fmla="*/ 4102009 h 6470468"/>
                    <a:gd name="connsiteX7" fmla="*/ 1143772 w 4458789"/>
                    <a:gd name="connsiteY7" fmla="*/ 3930559 h 6470468"/>
                    <a:gd name="connsiteX8" fmla="*/ 1012644 w 4458789"/>
                    <a:gd name="connsiteY8" fmla="*/ 3831363 h 6470468"/>
                    <a:gd name="connsiteX9" fmla="*/ 946922 w 4458789"/>
                    <a:gd name="connsiteY9" fmla="*/ 3773397 h 6470468"/>
                    <a:gd name="connsiteX10" fmla="*/ 946922 w 4458789"/>
                    <a:gd name="connsiteY10" fmla="*/ 3717834 h 6470468"/>
                    <a:gd name="connsiteX11" fmla="*/ 980259 w 4458789"/>
                    <a:gd name="connsiteY11" fmla="*/ 3711484 h 6470468"/>
                    <a:gd name="connsiteX12" fmla="*/ 1038997 w 4458789"/>
                    <a:gd name="connsiteY12" fmla="*/ 3609884 h 6470468"/>
                    <a:gd name="connsiteX13" fmla="*/ 1077097 w 4458789"/>
                    <a:gd name="connsiteY13" fmla="*/ 3598772 h 6470468"/>
                    <a:gd name="connsiteX14" fmla="*/ 1139009 w 4458789"/>
                    <a:gd name="connsiteY14" fmla="*/ 3535272 h 6470468"/>
                    <a:gd name="connsiteX15" fmla="*/ 1196159 w 4458789"/>
                    <a:gd name="connsiteY15" fmla="*/ 3498759 h 6470468"/>
                    <a:gd name="connsiteX16" fmla="*/ 1237434 w 4458789"/>
                    <a:gd name="connsiteY16" fmla="*/ 3489234 h 6470468"/>
                    <a:gd name="connsiteX17" fmla="*/ 1267506 w 4458789"/>
                    <a:gd name="connsiteY17" fmla="*/ 3418432 h 6470468"/>
                    <a:gd name="connsiteX18" fmla="*/ 1326335 w 4458789"/>
                    <a:gd name="connsiteY18" fmla="*/ 3387634 h 6470468"/>
                    <a:gd name="connsiteX19" fmla="*/ 1385072 w 4458789"/>
                    <a:gd name="connsiteY19" fmla="*/ 3354297 h 6470468"/>
                    <a:gd name="connsiteX20" fmla="*/ 1491434 w 4458789"/>
                    <a:gd name="connsiteY20" fmla="*/ 3309847 h 6470468"/>
                    <a:gd name="connsiteX21" fmla="*/ 1567543 w 4458789"/>
                    <a:gd name="connsiteY21" fmla="*/ 3317965 h 6470468"/>
                    <a:gd name="connsiteX22" fmla="*/ 1610497 w 4458789"/>
                    <a:gd name="connsiteY22" fmla="*/ 3271747 h 6470468"/>
                    <a:gd name="connsiteX23" fmla="*/ 1631134 w 4458789"/>
                    <a:gd name="connsiteY23" fmla="*/ 3201897 h 6470468"/>
                    <a:gd name="connsiteX24" fmla="*/ 1564459 w 4458789"/>
                    <a:gd name="connsiteY24" fmla="*/ 3174909 h 6470468"/>
                    <a:gd name="connsiteX25" fmla="*/ 1543731 w 4458789"/>
                    <a:gd name="connsiteY25" fmla="*/ 3150960 h 6470468"/>
                    <a:gd name="connsiteX26" fmla="*/ 1427934 w 4458789"/>
                    <a:gd name="connsiteY26" fmla="*/ 3163797 h 6470468"/>
                    <a:gd name="connsiteX27" fmla="*/ 1364434 w 4458789"/>
                    <a:gd name="connsiteY27" fmla="*/ 3127284 h 6470468"/>
                    <a:gd name="connsiteX28" fmla="*/ 1350147 w 4458789"/>
                    <a:gd name="connsiteY28" fmla="*/ 3101884 h 6470468"/>
                    <a:gd name="connsiteX29" fmla="*/ 1289731 w 4458789"/>
                    <a:gd name="connsiteY29" fmla="*/ 3082154 h 6470468"/>
                    <a:gd name="connsiteX30" fmla="*/ 1189809 w 4458789"/>
                    <a:gd name="connsiteY30" fmla="*/ 3098709 h 6470468"/>
                    <a:gd name="connsiteX31" fmla="*/ 1164409 w 4458789"/>
                    <a:gd name="connsiteY31" fmla="*/ 3144747 h 6470468"/>
                    <a:gd name="connsiteX32" fmla="*/ 1108847 w 4458789"/>
                    <a:gd name="connsiteY32" fmla="*/ 3174909 h 6470468"/>
                    <a:gd name="connsiteX33" fmla="*/ 1075509 w 4458789"/>
                    <a:gd name="connsiteY33" fmla="*/ 3225709 h 6470468"/>
                    <a:gd name="connsiteX34" fmla="*/ 1007247 w 4458789"/>
                    <a:gd name="connsiteY34" fmla="*/ 3238409 h 6470468"/>
                    <a:gd name="connsiteX35" fmla="*/ 926782 w 4458789"/>
                    <a:gd name="connsiteY35" fmla="*/ 3181803 h 6470468"/>
                    <a:gd name="connsiteX36" fmla="*/ 942159 w 4458789"/>
                    <a:gd name="connsiteY36" fmla="*/ 3111409 h 6470468"/>
                    <a:gd name="connsiteX37" fmla="*/ 989784 w 4458789"/>
                    <a:gd name="connsiteY37" fmla="*/ 3078072 h 6470468"/>
                    <a:gd name="connsiteX38" fmla="*/ 941161 w 4458789"/>
                    <a:gd name="connsiteY38" fmla="*/ 2986994 h 6470468"/>
                    <a:gd name="connsiteX39" fmla="*/ 865959 w 4458789"/>
                    <a:gd name="connsiteY39" fmla="*/ 2989172 h 6470468"/>
                    <a:gd name="connsiteX40" fmla="*/ 743722 w 4458789"/>
                    <a:gd name="connsiteY40" fmla="*/ 2943134 h 6470468"/>
                    <a:gd name="connsiteX41" fmla="*/ 708797 w 4458789"/>
                    <a:gd name="connsiteY41" fmla="*/ 2852647 h 6470468"/>
                    <a:gd name="connsiteX42" fmla="*/ 750707 w 4458789"/>
                    <a:gd name="connsiteY42" fmla="*/ 2804160 h 6470468"/>
                    <a:gd name="connsiteX43" fmla="*/ 748484 w 4458789"/>
                    <a:gd name="connsiteY43" fmla="*/ 2738347 h 6470468"/>
                    <a:gd name="connsiteX44" fmla="*/ 788172 w 4458789"/>
                    <a:gd name="connsiteY44" fmla="*/ 2711359 h 6470468"/>
                    <a:gd name="connsiteX45" fmla="*/ 865959 w 4458789"/>
                    <a:gd name="connsiteY45" fmla="*/ 2771684 h 6470468"/>
                    <a:gd name="connsiteX46" fmla="*/ 892947 w 4458789"/>
                    <a:gd name="connsiteY46" fmla="*/ 2798672 h 6470468"/>
                    <a:gd name="connsiteX47" fmla="*/ 900884 w 4458789"/>
                    <a:gd name="connsiteY47" fmla="*/ 2743110 h 6470468"/>
                    <a:gd name="connsiteX48" fmla="*/ 937351 w 4458789"/>
                    <a:gd name="connsiteY48" fmla="*/ 2730546 h 6470468"/>
                    <a:gd name="connsiteX49" fmla="*/ 981847 w 4458789"/>
                    <a:gd name="connsiteY49" fmla="*/ 2730409 h 6470468"/>
                    <a:gd name="connsiteX50" fmla="*/ 1008834 w 4458789"/>
                    <a:gd name="connsiteY50" fmla="*/ 2698659 h 6470468"/>
                    <a:gd name="connsiteX51" fmla="*/ 1085034 w 4458789"/>
                    <a:gd name="connsiteY51" fmla="*/ 2592297 h 6470468"/>
                    <a:gd name="connsiteX52" fmla="*/ 1174841 w 4458789"/>
                    <a:gd name="connsiteY52" fmla="*/ 2532652 h 6470468"/>
                    <a:gd name="connsiteX53" fmla="*/ 1256484 w 4458789"/>
                    <a:gd name="connsiteY53" fmla="*/ 2501809 h 6470468"/>
                    <a:gd name="connsiteX54" fmla="*/ 1404122 w 4458789"/>
                    <a:gd name="connsiteY54" fmla="*/ 2358934 h 6470468"/>
                    <a:gd name="connsiteX55" fmla="*/ 1518512 w 4458789"/>
                    <a:gd name="connsiteY55" fmla="*/ 2368913 h 6470468"/>
                    <a:gd name="connsiteX56" fmla="*/ 1584598 w 4458789"/>
                    <a:gd name="connsiteY56" fmla="*/ 2464298 h 6470468"/>
                    <a:gd name="connsiteX57" fmla="*/ 1527947 w 4458789"/>
                    <a:gd name="connsiteY57" fmla="*/ 2535147 h 6470468"/>
                    <a:gd name="connsiteX58" fmla="*/ 1431109 w 4458789"/>
                    <a:gd name="connsiteY58" fmla="*/ 2627222 h 6470468"/>
                    <a:gd name="connsiteX59" fmla="*/ 1393372 w 4458789"/>
                    <a:gd name="connsiteY59" fmla="*/ 2647405 h 6470468"/>
                    <a:gd name="connsiteX60" fmla="*/ 1404983 w 4458789"/>
                    <a:gd name="connsiteY60" fmla="*/ 2708456 h 6470468"/>
                    <a:gd name="connsiteX61" fmla="*/ 1454922 w 4458789"/>
                    <a:gd name="connsiteY61" fmla="*/ 2736759 h 6470468"/>
                    <a:gd name="connsiteX62" fmla="*/ 1448572 w 4458789"/>
                    <a:gd name="connsiteY62" fmla="*/ 2774859 h 6470468"/>
                    <a:gd name="connsiteX63" fmla="*/ 1357675 w 4458789"/>
                    <a:gd name="connsiteY63" fmla="*/ 2829515 h 6470468"/>
                    <a:gd name="connsiteX64" fmla="*/ 1394597 w 4458789"/>
                    <a:gd name="connsiteY64" fmla="*/ 2863759 h 6470468"/>
                    <a:gd name="connsiteX65" fmla="*/ 1550172 w 4458789"/>
                    <a:gd name="connsiteY65" fmla="*/ 2790734 h 6470468"/>
                    <a:gd name="connsiteX66" fmla="*/ 1586684 w 4458789"/>
                    <a:gd name="connsiteY66" fmla="*/ 2733584 h 6470468"/>
                    <a:gd name="connsiteX67" fmla="*/ 1651772 w 4458789"/>
                    <a:gd name="connsiteY67" fmla="*/ 2703422 h 6470468"/>
                    <a:gd name="connsiteX68" fmla="*/ 1708922 w 4458789"/>
                    <a:gd name="connsiteY68" fmla="*/ 2666909 h 6470468"/>
                    <a:gd name="connsiteX69" fmla="*/ 1810522 w 4458789"/>
                    <a:gd name="connsiteY69" fmla="*/ 2636747 h 6470468"/>
                    <a:gd name="connsiteX70" fmla="*/ 1908947 w 4458789"/>
                    <a:gd name="connsiteY70" fmla="*/ 2627222 h 6470468"/>
                    <a:gd name="connsiteX71" fmla="*/ 1952218 w 4458789"/>
                    <a:gd name="connsiteY71" fmla="*/ 2602275 h 6470468"/>
                    <a:gd name="connsiteX72" fmla="*/ 2020072 w 4458789"/>
                    <a:gd name="connsiteY72" fmla="*/ 2662147 h 6470468"/>
                    <a:gd name="connsiteX73" fmla="*/ 2089922 w 4458789"/>
                    <a:gd name="connsiteY73" fmla="*/ 2678022 h 6470468"/>
                    <a:gd name="connsiteX74" fmla="*/ 2164579 w 4458789"/>
                    <a:gd name="connsiteY74" fmla="*/ 2690902 h 6470468"/>
                    <a:gd name="connsiteX75" fmla="*/ 2115322 w 4458789"/>
                    <a:gd name="connsiteY75" fmla="*/ 2820897 h 6470468"/>
                    <a:gd name="connsiteX76" fmla="*/ 2011680 w 4458789"/>
                    <a:gd name="connsiteY76" fmla="*/ 2934788 h 6470468"/>
                    <a:gd name="connsiteX77" fmla="*/ 2194560 w 4458789"/>
                    <a:gd name="connsiteY77" fmla="*/ 3082834 h 6470468"/>
                    <a:gd name="connsiteX78" fmla="*/ 2394858 w 4458789"/>
                    <a:gd name="connsiteY78" fmla="*/ 3117668 h 6470468"/>
                    <a:gd name="connsiteX79" fmla="*/ 2377440 w 4458789"/>
                    <a:gd name="connsiteY79" fmla="*/ 3335383 h 6470468"/>
                    <a:gd name="connsiteX80" fmla="*/ 2377440 w 4458789"/>
                    <a:gd name="connsiteY80" fmla="*/ 3335383 h 6470468"/>
                    <a:gd name="connsiteX81" fmla="*/ 2333898 w 4458789"/>
                    <a:gd name="connsiteY81" fmla="*/ 3640183 h 6470468"/>
                    <a:gd name="connsiteX82" fmla="*/ 2290355 w 4458789"/>
                    <a:gd name="connsiteY82" fmla="*/ 3875314 h 6470468"/>
                    <a:gd name="connsiteX83" fmla="*/ 2595155 w 4458789"/>
                    <a:gd name="connsiteY83" fmla="*/ 3857897 h 6470468"/>
                    <a:gd name="connsiteX84" fmla="*/ 2891246 w 4458789"/>
                    <a:gd name="connsiteY84" fmla="*/ 3744685 h 6470468"/>
                    <a:gd name="connsiteX85" fmla="*/ 2891155 w 4458789"/>
                    <a:gd name="connsiteY85" fmla="*/ 3215186 h 6470468"/>
                    <a:gd name="connsiteX86" fmla="*/ 2772547 w 4458789"/>
                    <a:gd name="connsiteY86" fmla="*/ 3039972 h 6470468"/>
                    <a:gd name="connsiteX87" fmla="*/ 2704284 w 4458789"/>
                    <a:gd name="connsiteY87" fmla="*/ 2897097 h 6470468"/>
                    <a:gd name="connsiteX88" fmla="*/ 2508069 w 4458789"/>
                    <a:gd name="connsiteY88" fmla="*/ 2717074 h 6470468"/>
                    <a:gd name="connsiteX89" fmla="*/ 2638698 w 4458789"/>
                    <a:gd name="connsiteY89" fmla="*/ 2577737 h 6470468"/>
                    <a:gd name="connsiteX90" fmla="*/ 2978332 w 4458789"/>
                    <a:gd name="connsiteY90" fmla="*/ 2333897 h 6470468"/>
                    <a:gd name="connsiteX91" fmla="*/ 2987040 w 4458789"/>
                    <a:gd name="connsiteY91" fmla="*/ 2159725 h 6470468"/>
                    <a:gd name="connsiteX92" fmla="*/ 3344092 w 4458789"/>
                    <a:gd name="connsiteY92" fmla="*/ 1672045 h 6470468"/>
                    <a:gd name="connsiteX93" fmla="*/ 3544389 w 4458789"/>
                    <a:gd name="connsiteY93" fmla="*/ 1863634 h 6470468"/>
                    <a:gd name="connsiteX94" fmla="*/ 3962400 w 4458789"/>
                    <a:gd name="connsiteY94" fmla="*/ 1419497 h 6470468"/>
                    <a:gd name="connsiteX95" fmla="*/ 4458789 w 4458789"/>
                    <a:gd name="connsiteY95" fmla="*/ 374468 h 6470468"/>
                    <a:gd name="connsiteX96" fmla="*/ 4415246 w 4458789"/>
                    <a:gd name="connsiteY96" fmla="*/ 0 h 6470468"/>
                    <a:gd name="connsiteX97" fmla="*/ 17418 w 4458789"/>
                    <a:gd name="connsiteY97" fmla="*/ 17417 h 6470468"/>
                    <a:gd name="connsiteX98" fmla="*/ 0 w 4458789"/>
                    <a:gd name="connsiteY98"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262834 w 4458789"/>
                    <a:gd name="connsiteY6" fmla="*/ 4309972 h 6470468"/>
                    <a:gd name="connsiteX7" fmla="*/ 1202509 w 4458789"/>
                    <a:gd name="connsiteY7" fmla="*/ 4102009 h 6470468"/>
                    <a:gd name="connsiteX8" fmla="*/ 1143772 w 4458789"/>
                    <a:gd name="connsiteY8" fmla="*/ 3930559 h 6470468"/>
                    <a:gd name="connsiteX9" fmla="*/ 1012644 w 4458789"/>
                    <a:gd name="connsiteY9" fmla="*/ 3831363 h 6470468"/>
                    <a:gd name="connsiteX10" fmla="*/ 946922 w 4458789"/>
                    <a:gd name="connsiteY10" fmla="*/ 3773397 h 6470468"/>
                    <a:gd name="connsiteX11" fmla="*/ 946922 w 4458789"/>
                    <a:gd name="connsiteY11" fmla="*/ 3717834 h 6470468"/>
                    <a:gd name="connsiteX12" fmla="*/ 980259 w 4458789"/>
                    <a:gd name="connsiteY12" fmla="*/ 3711484 h 6470468"/>
                    <a:gd name="connsiteX13" fmla="*/ 1038997 w 4458789"/>
                    <a:gd name="connsiteY13" fmla="*/ 3609884 h 6470468"/>
                    <a:gd name="connsiteX14" fmla="*/ 1077097 w 4458789"/>
                    <a:gd name="connsiteY14" fmla="*/ 3598772 h 6470468"/>
                    <a:gd name="connsiteX15" fmla="*/ 1139009 w 4458789"/>
                    <a:gd name="connsiteY15" fmla="*/ 3535272 h 6470468"/>
                    <a:gd name="connsiteX16" fmla="*/ 1196159 w 4458789"/>
                    <a:gd name="connsiteY16" fmla="*/ 3498759 h 6470468"/>
                    <a:gd name="connsiteX17" fmla="*/ 1237434 w 4458789"/>
                    <a:gd name="connsiteY17" fmla="*/ 3489234 h 6470468"/>
                    <a:gd name="connsiteX18" fmla="*/ 1267506 w 4458789"/>
                    <a:gd name="connsiteY18" fmla="*/ 3418432 h 6470468"/>
                    <a:gd name="connsiteX19" fmla="*/ 1326335 w 4458789"/>
                    <a:gd name="connsiteY19" fmla="*/ 3387634 h 6470468"/>
                    <a:gd name="connsiteX20" fmla="*/ 1385072 w 4458789"/>
                    <a:gd name="connsiteY20" fmla="*/ 3354297 h 6470468"/>
                    <a:gd name="connsiteX21" fmla="*/ 1491434 w 4458789"/>
                    <a:gd name="connsiteY21" fmla="*/ 3309847 h 6470468"/>
                    <a:gd name="connsiteX22" fmla="*/ 1567543 w 4458789"/>
                    <a:gd name="connsiteY22" fmla="*/ 3317965 h 6470468"/>
                    <a:gd name="connsiteX23" fmla="*/ 1610497 w 4458789"/>
                    <a:gd name="connsiteY23" fmla="*/ 3271747 h 6470468"/>
                    <a:gd name="connsiteX24" fmla="*/ 1631134 w 4458789"/>
                    <a:gd name="connsiteY24" fmla="*/ 3201897 h 6470468"/>
                    <a:gd name="connsiteX25" fmla="*/ 1564459 w 4458789"/>
                    <a:gd name="connsiteY25" fmla="*/ 3174909 h 6470468"/>
                    <a:gd name="connsiteX26" fmla="*/ 1543731 w 4458789"/>
                    <a:gd name="connsiteY26" fmla="*/ 3150960 h 6470468"/>
                    <a:gd name="connsiteX27" fmla="*/ 1427934 w 4458789"/>
                    <a:gd name="connsiteY27" fmla="*/ 3163797 h 6470468"/>
                    <a:gd name="connsiteX28" fmla="*/ 1364434 w 4458789"/>
                    <a:gd name="connsiteY28" fmla="*/ 3127284 h 6470468"/>
                    <a:gd name="connsiteX29" fmla="*/ 1350147 w 4458789"/>
                    <a:gd name="connsiteY29" fmla="*/ 3101884 h 6470468"/>
                    <a:gd name="connsiteX30" fmla="*/ 1289731 w 4458789"/>
                    <a:gd name="connsiteY30" fmla="*/ 3082154 h 6470468"/>
                    <a:gd name="connsiteX31" fmla="*/ 1189809 w 4458789"/>
                    <a:gd name="connsiteY31" fmla="*/ 3098709 h 6470468"/>
                    <a:gd name="connsiteX32" fmla="*/ 1164409 w 4458789"/>
                    <a:gd name="connsiteY32" fmla="*/ 3144747 h 6470468"/>
                    <a:gd name="connsiteX33" fmla="*/ 1108847 w 4458789"/>
                    <a:gd name="connsiteY33" fmla="*/ 3174909 h 6470468"/>
                    <a:gd name="connsiteX34" fmla="*/ 1075509 w 4458789"/>
                    <a:gd name="connsiteY34" fmla="*/ 3225709 h 6470468"/>
                    <a:gd name="connsiteX35" fmla="*/ 1007247 w 4458789"/>
                    <a:gd name="connsiteY35" fmla="*/ 3238409 h 6470468"/>
                    <a:gd name="connsiteX36" fmla="*/ 926782 w 4458789"/>
                    <a:gd name="connsiteY36" fmla="*/ 3181803 h 6470468"/>
                    <a:gd name="connsiteX37" fmla="*/ 942159 w 4458789"/>
                    <a:gd name="connsiteY37" fmla="*/ 3111409 h 6470468"/>
                    <a:gd name="connsiteX38" fmla="*/ 989784 w 4458789"/>
                    <a:gd name="connsiteY38" fmla="*/ 3078072 h 6470468"/>
                    <a:gd name="connsiteX39" fmla="*/ 941161 w 4458789"/>
                    <a:gd name="connsiteY39" fmla="*/ 2986994 h 6470468"/>
                    <a:gd name="connsiteX40" fmla="*/ 865959 w 4458789"/>
                    <a:gd name="connsiteY40" fmla="*/ 2989172 h 6470468"/>
                    <a:gd name="connsiteX41" fmla="*/ 743722 w 4458789"/>
                    <a:gd name="connsiteY41" fmla="*/ 2943134 h 6470468"/>
                    <a:gd name="connsiteX42" fmla="*/ 708797 w 4458789"/>
                    <a:gd name="connsiteY42" fmla="*/ 2852647 h 6470468"/>
                    <a:gd name="connsiteX43" fmla="*/ 750707 w 4458789"/>
                    <a:gd name="connsiteY43" fmla="*/ 2804160 h 6470468"/>
                    <a:gd name="connsiteX44" fmla="*/ 748484 w 4458789"/>
                    <a:gd name="connsiteY44" fmla="*/ 2738347 h 6470468"/>
                    <a:gd name="connsiteX45" fmla="*/ 788172 w 4458789"/>
                    <a:gd name="connsiteY45" fmla="*/ 2711359 h 6470468"/>
                    <a:gd name="connsiteX46" fmla="*/ 865959 w 4458789"/>
                    <a:gd name="connsiteY46" fmla="*/ 2771684 h 6470468"/>
                    <a:gd name="connsiteX47" fmla="*/ 892947 w 4458789"/>
                    <a:gd name="connsiteY47" fmla="*/ 2798672 h 6470468"/>
                    <a:gd name="connsiteX48" fmla="*/ 900884 w 4458789"/>
                    <a:gd name="connsiteY48" fmla="*/ 2743110 h 6470468"/>
                    <a:gd name="connsiteX49" fmla="*/ 937351 w 4458789"/>
                    <a:gd name="connsiteY49" fmla="*/ 2730546 h 6470468"/>
                    <a:gd name="connsiteX50" fmla="*/ 981847 w 4458789"/>
                    <a:gd name="connsiteY50" fmla="*/ 2730409 h 6470468"/>
                    <a:gd name="connsiteX51" fmla="*/ 1008834 w 4458789"/>
                    <a:gd name="connsiteY51" fmla="*/ 2698659 h 6470468"/>
                    <a:gd name="connsiteX52" fmla="*/ 1085034 w 4458789"/>
                    <a:gd name="connsiteY52" fmla="*/ 2592297 h 6470468"/>
                    <a:gd name="connsiteX53" fmla="*/ 1174841 w 4458789"/>
                    <a:gd name="connsiteY53" fmla="*/ 2532652 h 6470468"/>
                    <a:gd name="connsiteX54" fmla="*/ 1256484 w 4458789"/>
                    <a:gd name="connsiteY54" fmla="*/ 2501809 h 6470468"/>
                    <a:gd name="connsiteX55" fmla="*/ 1404122 w 4458789"/>
                    <a:gd name="connsiteY55" fmla="*/ 2358934 h 6470468"/>
                    <a:gd name="connsiteX56" fmla="*/ 1518512 w 4458789"/>
                    <a:gd name="connsiteY56" fmla="*/ 2368913 h 6470468"/>
                    <a:gd name="connsiteX57" fmla="*/ 1584598 w 4458789"/>
                    <a:gd name="connsiteY57" fmla="*/ 2464298 h 6470468"/>
                    <a:gd name="connsiteX58" fmla="*/ 1527947 w 4458789"/>
                    <a:gd name="connsiteY58" fmla="*/ 2535147 h 6470468"/>
                    <a:gd name="connsiteX59" fmla="*/ 1431109 w 4458789"/>
                    <a:gd name="connsiteY59" fmla="*/ 2627222 h 6470468"/>
                    <a:gd name="connsiteX60" fmla="*/ 1393372 w 4458789"/>
                    <a:gd name="connsiteY60" fmla="*/ 2647405 h 6470468"/>
                    <a:gd name="connsiteX61" fmla="*/ 1404983 w 4458789"/>
                    <a:gd name="connsiteY61" fmla="*/ 2708456 h 6470468"/>
                    <a:gd name="connsiteX62" fmla="*/ 1454922 w 4458789"/>
                    <a:gd name="connsiteY62" fmla="*/ 2736759 h 6470468"/>
                    <a:gd name="connsiteX63" fmla="*/ 1448572 w 4458789"/>
                    <a:gd name="connsiteY63" fmla="*/ 2774859 h 6470468"/>
                    <a:gd name="connsiteX64" fmla="*/ 1357675 w 4458789"/>
                    <a:gd name="connsiteY64" fmla="*/ 2829515 h 6470468"/>
                    <a:gd name="connsiteX65" fmla="*/ 1394597 w 4458789"/>
                    <a:gd name="connsiteY65" fmla="*/ 2863759 h 6470468"/>
                    <a:gd name="connsiteX66" fmla="*/ 1550172 w 4458789"/>
                    <a:gd name="connsiteY66" fmla="*/ 2790734 h 6470468"/>
                    <a:gd name="connsiteX67" fmla="*/ 1586684 w 4458789"/>
                    <a:gd name="connsiteY67" fmla="*/ 2733584 h 6470468"/>
                    <a:gd name="connsiteX68" fmla="*/ 1651772 w 4458789"/>
                    <a:gd name="connsiteY68" fmla="*/ 2703422 h 6470468"/>
                    <a:gd name="connsiteX69" fmla="*/ 1708922 w 4458789"/>
                    <a:gd name="connsiteY69" fmla="*/ 2666909 h 6470468"/>
                    <a:gd name="connsiteX70" fmla="*/ 1810522 w 4458789"/>
                    <a:gd name="connsiteY70" fmla="*/ 2636747 h 6470468"/>
                    <a:gd name="connsiteX71" fmla="*/ 1908947 w 4458789"/>
                    <a:gd name="connsiteY71" fmla="*/ 2627222 h 6470468"/>
                    <a:gd name="connsiteX72" fmla="*/ 1952218 w 4458789"/>
                    <a:gd name="connsiteY72" fmla="*/ 2602275 h 6470468"/>
                    <a:gd name="connsiteX73" fmla="*/ 2020072 w 4458789"/>
                    <a:gd name="connsiteY73" fmla="*/ 2662147 h 6470468"/>
                    <a:gd name="connsiteX74" fmla="*/ 2089922 w 4458789"/>
                    <a:gd name="connsiteY74" fmla="*/ 2678022 h 6470468"/>
                    <a:gd name="connsiteX75" fmla="*/ 2164579 w 4458789"/>
                    <a:gd name="connsiteY75" fmla="*/ 2690902 h 6470468"/>
                    <a:gd name="connsiteX76" fmla="*/ 2115322 w 4458789"/>
                    <a:gd name="connsiteY76" fmla="*/ 2820897 h 6470468"/>
                    <a:gd name="connsiteX77" fmla="*/ 2011680 w 4458789"/>
                    <a:gd name="connsiteY77" fmla="*/ 2934788 h 6470468"/>
                    <a:gd name="connsiteX78" fmla="*/ 2194560 w 4458789"/>
                    <a:gd name="connsiteY78" fmla="*/ 3082834 h 6470468"/>
                    <a:gd name="connsiteX79" fmla="*/ 2394858 w 4458789"/>
                    <a:gd name="connsiteY79" fmla="*/ 3117668 h 6470468"/>
                    <a:gd name="connsiteX80" fmla="*/ 2377440 w 4458789"/>
                    <a:gd name="connsiteY80" fmla="*/ 3335383 h 6470468"/>
                    <a:gd name="connsiteX81" fmla="*/ 2377440 w 4458789"/>
                    <a:gd name="connsiteY81" fmla="*/ 3335383 h 6470468"/>
                    <a:gd name="connsiteX82" fmla="*/ 2333898 w 4458789"/>
                    <a:gd name="connsiteY82" fmla="*/ 3640183 h 6470468"/>
                    <a:gd name="connsiteX83" fmla="*/ 2290355 w 4458789"/>
                    <a:gd name="connsiteY83" fmla="*/ 3875314 h 6470468"/>
                    <a:gd name="connsiteX84" fmla="*/ 2595155 w 4458789"/>
                    <a:gd name="connsiteY84" fmla="*/ 3857897 h 6470468"/>
                    <a:gd name="connsiteX85" fmla="*/ 2891246 w 4458789"/>
                    <a:gd name="connsiteY85" fmla="*/ 3744685 h 6470468"/>
                    <a:gd name="connsiteX86" fmla="*/ 2891155 w 4458789"/>
                    <a:gd name="connsiteY86" fmla="*/ 3215186 h 6470468"/>
                    <a:gd name="connsiteX87" fmla="*/ 2772547 w 4458789"/>
                    <a:gd name="connsiteY87" fmla="*/ 3039972 h 6470468"/>
                    <a:gd name="connsiteX88" fmla="*/ 2704284 w 4458789"/>
                    <a:gd name="connsiteY88" fmla="*/ 2897097 h 6470468"/>
                    <a:gd name="connsiteX89" fmla="*/ 2508069 w 4458789"/>
                    <a:gd name="connsiteY89" fmla="*/ 2717074 h 6470468"/>
                    <a:gd name="connsiteX90" fmla="*/ 2638698 w 4458789"/>
                    <a:gd name="connsiteY90" fmla="*/ 2577737 h 6470468"/>
                    <a:gd name="connsiteX91" fmla="*/ 2978332 w 4458789"/>
                    <a:gd name="connsiteY91" fmla="*/ 2333897 h 6470468"/>
                    <a:gd name="connsiteX92" fmla="*/ 2987040 w 4458789"/>
                    <a:gd name="connsiteY92" fmla="*/ 2159725 h 6470468"/>
                    <a:gd name="connsiteX93" fmla="*/ 3344092 w 4458789"/>
                    <a:gd name="connsiteY93" fmla="*/ 1672045 h 6470468"/>
                    <a:gd name="connsiteX94" fmla="*/ 3544389 w 4458789"/>
                    <a:gd name="connsiteY94" fmla="*/ 1863634 h 6470468"/>
                    <a:gd name="connsiteX95" fmla="*/ 3962400 w 4458789"/>
                    <a:gd name="connsiteY95" fmla="*/ 1419497 h 6470468"/>
                    <a:gd name="connsiteX96" fmla="*/ 4458789 w 4458789"/>
                    <a:gd name="connsiteY96" fmla="*/ 374468 h 6470468"/>
                    <a:gd name="connsiteX97" fmla="*/ 4415246 w 4458789"/>
                    <a:gd name="connsiteY97" fmla="*/ 0 h 6470468"/>
                    <a:gd name="connsiteX98" fmla="*/ 17418 w 4458789"/>
                    <a:gd name="connsiteY98" fmla="*/ 17417 h 6470468"/>
                    <a:gd name="connsiteX99" fmla="*/ 0 w 4458789"/>
                    <a:gd name="connsiteY99"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262834 w 4458789"/>
                    <a:gd name="connsiteY6" fmla="*/ 4309972 h 6470468"/>
                    <a:gd name="connsiteX7" fmla="*/ 1202509 w 4458789"/>
                    <a:gd name="connsiteY7" fmla="*/ 4102009 h 6470468"/>
                    <a:gd name="connsiteX8" fmla="*/ 1143772 w 4458789"/>
                    <a:gd name="connsiteY8" fmla="*/ 3930559 h 6470468"/>
                    <a:gd name="connsiteX9" fmla="*/ 1012644 w 4458789"/>
                    <a:gd name="connsiteY9" fmla="*/ 3831363 h 6470468"/>
                    <a:gd name="connsiteX10" fmla="*/ 946922 w 4458789"/>
                    <a:gd name="connsiteY10" fmla="*/ 3773397 h 6470468"/>
                    <a:gd name="connsiteX11" fmla="*/ 946922 w 4458789"/>
                    <a:gd name="connsiteY11" fmla="*/ 3717834 h 6470468"/>
                    <a:gd name="connsiteX12" fmla="*/ 980259 w 4458789"/>
                    <a:gd name="connsiteY12" fmla="*/ 3711484 h 6470468"/>
                    <a:gd name="connsiteX13" fmla="*/ 1038997 w 4458789"/>
                    <a:gd name="connsiteY13" fmla="*/ 3609884 h 6470468"/>
                    <a:gd name="connsiteX14" fmla="*/ 1077097 w 4458789"/>
                    <a:gd name="connsiteY14" fmla="*/ 3598772 h 6470468"/>
                    <a:gd name="connsiteX15" fmla="*/ 1139009 w 4458789"/>
                    <a:gd name="connsiteY15" fmla="*/ 3535272 h 6470468"/>
                    <a:gd name="connsiteX16" fmla="*/ 1196159 w 4458789"/>
                    <a:gd name="connsiteY16" fmla="*/ 3498759 h 6470468"/>
                    <a:gd name="connsiteX17" fmla="*/ 1237434 w 4458789"/>
                    <a:gd name="connsiteY17" fmla="*/ 3489234 h 6470468"/>
                    <a:gd name="connsiteX18" fmla="*/ 1267506 w 4458789"/>
                    <a:gd name="connsiteY18" fmla="*/ 3418432 h 6470468"/>
                    <a:gd name="connsiteX19" fmla="*/ 1326335 w 4458789"/>
                    <a:gd name="connsiteY19" fmla="*/ 3387634 h 6470468"/>
                    <a:gd name="connsiteX20" fmla="*/ 1385072 w 4458789"/>
                    <a:gd name="connsiteY20" fmla="*/ 3354297 h 6470468"/>
                    <a:gd name="connsiteX21" fmla="*/ 1491434 w 4458789"/>
                    <a:gd name="connsiteY21" fmla="*/ 3309847 h 6470468"/>
                    <a:gd name="connsiteX22" fmla="*/ 1567543 w 4458789"/>
                    <a:gd name="connsiteY22" fmla="*/ 3317965 h 6470468"/>
                    <a:gd name="connsiteX23" fmla="*/ 1610497 w 4458789"/>
                    <a:gd name="connsiteY23" fmla="*/ 3271747 h 6470468"/>
                    <a:gd name="connsiteX24" fmla="*/ 1631134 w 4458789"/>
                    <a:gd name="connsiteY24" fmla="*/ 3201897 h 6470468"/>
                    <a:gd name="connsiteX25" fmla="*/ 1564459 w 4458789"/>
                    <a:gd name="connsiteY25" fmla="*/ 3174909 h 6470468"/>
                    <a:gd name="connsiteX26" fmla="*/ 1543731 w 4458789"/>
                    <a:gd name="connsiteY26" fmla="*/ 3150960 h 6470468"/>
                    <a:gd name="connsiteX27" fmla="*/ 1427934 w 4458789"/>
                    <a:gd name="connsiteY27" fmla="*/ 3163797 h 6470468"/>
                    <a:gd name="connsiteX28" fmla="*/ 1364434 w 4458789"/>
                    <a:gd name="connsiteY28" fmla="*/ 3127284 h 6470468"/>
                    <a:gd name="connsiteX29" fmla="*/ 1350147 w 4458789"/>
                    <a:gd name="connsiteY29" fmla="*/ 3101884 h 6470468"/>
                    <a:gd name="connsiteX30" fmla="*/ 1289731 w 4458789"/>
                    <a:gd name="connsiteY30" fmla="*/ 3082154 h 6470468"/>
                    <a:gd name="connsiteX31" fmla="*/ 1189809 w 4458789"/>
                    <a:gd name="connsiteY31" fmla="*/ 3098709 h 6470468"/>
                    <a:gd name="connsiteX32" fmla="*/ 1164409 w 4458789"/>
                    <a:gd name="connsiteY32" fmla="*/ 3144747 h 6470468"/>
                    <a:gd name="connsiteX33" fmla="*/ 1108847 w 4458789"/>
                    <a:gd name="connsiteY33" fmla="*/ 3174909 h 6470468"/>
                    <a:gd name="connsiteX34" fmla="*/ 1075509 w 4458789"/>
                    <a:gd name="connsiteY34" fmla="*/ 3225709 h 6470468"/>
                    <a:gd name="connsiteX35" fmla="*/ 1007247 w 4458789"/>
                    <a:gd name="connsiteY35" fmla="*/ 3238409 h 6470468"/>
                    <a:gd name="connsiteX36" fmla="*/ 926782 w 4458789"/>
                    <a:gd name="connsiteY36" fmla="*/ 3181803 h 6470468"/>
                    <a:gd name="connsiteX37" fmla="*/ 942159 w 4458789"/>
                    <a:gd name="connsiteY37" fmla="*/ 3111409 h 6470468"/>
                    <a:gd name="connsiteX38" fmla="*/ 989784 w 4458789"/>
                    <a:gd name="connsiteY38" fmla="*/ 3078072 h 6470468"/>
                    <a:gd name="connsiteX39" fmla="*/ 941161 w 4458789"/>
                    <a:gd name="connsiteY39" fmla="*/ 2986994 h 6470468"/>
                    <a:gd name="connsiteX40" fmla="*/ 865959 w 4458789"/>
                    <a:gd name="connsiteY40" fmla="*/ 2989172 h 6470468"/>
                    <a:gd name="connsiteX41" fmla="*/ 743722 w 4458789"/>
                    <a:gd name="connsiteY41" fmla="*/ 2943134 h 6470468"/>
                    <a:gd name="connsiteX42" fmla="*/ 708797 w 4458789"/>
                    <a:gd name="connsiteY42" fmla="*/ 2852647 h 6470468"/>
                    <a:gd name="connsiteX43" fmla="*/ 750707 w 4458789"/>
                    <a:gd name="connsiteY43" fmla="*/ 2804160 h 6470468"/>
                    <a:gd name="connsiteX44" fmla="*/ 748484 w 4458789"/>
                    <a:gd name="connsiteY44" fmla="*/ 2738347 h 6470468"/>
                    <a:gd name="connsiteX45" fmla="*/ 788172 w 4458789"/>
                    <a:gd name="connsiteY45" fmla="*/ 2711359 h 6470468"/>
                    <a:gd name="connsiteX46" fmla="*/ 865959 w 4458789"/>
                    <a:gd name="connsiteY46" fmla="*/ 2771684 h 6470468"/>
                    <a:gd name="connsiteX47" fmla="*/ 892947 w 4458789"/>
                    <a:gd name="connsiteY47" fmla="*/ 2798672 h 6470468"/>
                    <a:gd name="connsiteX48" fmla="*/ 900884 w 4458789"/>
                    <a:gd name="connsiteY48" fmla="*/ 2743110 h 6470468"/>
                    <a:gd name="connsiteX49" fmla="*/ 937351 w 4458789"/>
                    <a:gd name="connsiteY49" fmla="*/ 2730546 h 6470468"/>
                    <a:gd name="connsiteX50" fmla="*/ 981847 w 4458789"/>
                    <a:gd name="connsiteY50" fmla="*/ 2730409 h 6470468"/>
                    <a:gd name="connsiteX51" fmla="*/ 1008834 w 4458789"/>
                    <a:gd name="connsiteY51" fmla="*/ 2698659 h 6470468"/>
                    <a:gd name="connsiteX52" fmla="*/ 1085034 w 4458789"/>
                    <a:gd name="connsiteY52" fmla="*/ 2592297 h 6470468"/>
                    <a:gd name="connsiteX53" fmla="*/ 1174841 w 4458789"/>
                    <a:gd name="connsiteY53" fmla="*/ 2532652 h 6470468"/>
                    <a:gd name="connsiteX54" fmla="*/ 1256484 w 4458789"/>
                    <a:gd name="connsiteY54" fmla="*/ 2501809 h 6470468"/>
                    <a:gd name="connsiteX55" fmla="*/ 1404122 w 4458789"/>
                    <a:gd name="connsiteY55" fmla="*/ 2358934 h 6470468"/>
                    <a:gd name="connsiteX56" fmla="*/ 1518512 w 4458789"/>
                    <a:gd name="connsiteY56" fmla="*/ 2368913 h 6470468"/>
                    <a:gd name="connsiteX57" fmla="*/ 1584598 w 4458789"/>
                    <a:gd name="connsiteY57" fmla="*/ 2464298 h 6470468"/>
                    <a:gd name="connsiteX58" fmla="*/ 1527947 w 4458789"/>
                    <a:gd name="connsiteY58" fmla="*/ 2535147 h 6470468"/>
                    <a:gd name="connsiteX59" fmla="*/ 1431109 w 4458789"/>
                    <a:gd name="connsiteY59" fmla="*/ 2627222 h 6470468"/>
                    <a:gd name="connsiteX60" fmla="*/ 1393372 w 4458789"/>
                    <a:gd name="connsiteY60" fmla="*/ 2647405 h 6470468"/>
                    <a:gd name="connsiteX61" fmla="*/ 1404983 w 4458789"/>
                    <a:gd name="connsiteY61" fmla="*/ 2708456 h 6470468"/>
                    <a:gd name="connsiteX62" fmla="*/ 1454922 w 4458789"/>
                    <a:gd name="connsiteY62" fmla="*/ 2736759 h 6470468"/>
                    <a:gd name="connsiteX63" fmla="*/ 1448572 w 4458789"/>
                    <a:gd name="connsiteY63" fmla="*/ 2774859 h 6470468"/>
                    <a:gd name="connsiteX64" fmla="*/ 1357675 w 4458789"/>
                    <a:gd name="connsiteY64" fmla="*/ 2829515 h 6470468"/>
                    <a:gd name="connsiteX65" fmla="*/ 1394597 w 4458789"/>
                    <a:gd name="connsiteY65" fmla="*/ 2863759 h 6470468"/>
                    <a:gd name="connsiteX66" fmla="*/ 1550172 w 4458789"/>
                    <a:gd name="connsiteY66" fmla="*/ 2790734 h 6470468"/>
                    <a:gd name="connsiteX67" fmla="*/ 1586684 w 4458789"/>
                    <a:gd name="connsiteY67" fmla="*/ 2733584 h 6470468"/>
                    <a:gd name="connsiteX68" fmla="*/ 1651772 w 4458789"/>
                    <a:gd name="connsiteY68" fmla="*/ 2703422 h 6470468"/>
                    <a:gd name="connsiteX69" fmla="*/ 1708922 w 4458789"/>
                    <a:gd name="connsiteY69" fmla="*/ 2666909 h 6470468"/>
                    <a:gd name="connsiteX70" fmla="*/ 1810522 w 4458789"/>
                    <a:gd name="connsiteY70" fmla="*/ 2636747 h 6470468"/>
                    <a:gd name="connsiteX71" fmla="*/ 1908947 w 4458789"/>
                    <a:gd name="connsiteY71" fmla="*/ 2627222 h 6470468"/>
                    <a:gd name="connsiteX72" fmla="*/ 1952218 w 4458789"/>
                    <a:gd name="connsiteY72" fmla="*/ 2602275 h 6470468"/>
                    <a:gd name="connsiteX73" fmla="*/ 2020072 w 4458789"/>
                    <a:gd name="connsiteY73" fmla="*/ 2662147 h 6470468"/>
                    <a:gd name="connsiteX74" fmla="*/ 2089922 w 4458789"/>
                    <a:gd name="connsiteY74" fmla="*/ 2678022 h 6470468"/>
                    <a:gd name="connsiteX75" fmla="*/ 2164579 w 4458789"/>
                    <a:gd name="connsiteY75" fmla="*/ 2690902 h 6470468"/>
                    <a:gd name="connsiteX76" fmla="*/ 2115322 w 4458789"/>
                    <a:gd name="connsiteY76" fmla="*/ 2820897 h 6470468"/>
                    <a:gd name="connsiteX77" fmla="*/ 2011680 w 4458789"/>
                    <a:gd name="connsiteY77" fmla="*/ 2934788 h 6470468"/>
                    <a:gd name="connsiteX78" fmla="*/ 2194560 w 4458789"/>
                    <a:gd name="connsiteY78" fmla="*/ 3082834 h 6470468"/>
                    <a:gd name="connsiteX79" fmla="*/ 2394858 w 4458789"/>
                    <a:gd name="connsiteY79" fmla="*/ 3117668 h 6470468"/>
                    <a:gd name="connsiteX80" fmla="*/ 2377440 w 4458789"/>
                    <a:gd name="connsiteY80" fmla="*/ 3335383 h 6470468"/>
                    <a:gd name="connsiteX81" fmla="*/ 2377440 w 4458789"/>
                    <a:gd name="connsiteY81" fmla="*/ 3335383 h 6470468"/>
                    <a:gd name="connsiteX82" fmla="*/ 2333898 w 4458789"/>
                    <a:gd name="connsiteY82" fmla="*/ 3640183 h 6470468"/>
                    <a:gd name="connsiteX83" fmla="*/ 2290355 w 4458789"/>
                    <a:gd name="connsiteY83" fmla="*/ 3875314 h 6470468"/>
                    <a:gd name="connsiteX84" fmla="*/ 2595155 w 4458789"/>
                    <a:gd name="connsiteY84" fmla="*/ 3857897 h 6470468"/>
                    <a:gd name="connsiteX85" fmla="*/ 2891246 w 4458789"/>
                    <a:gd name="connsiteY85" fmla="*/ 3744685 h 6470468"/>
                    <a:gd name="connsiteX86" fmla="*/ 2891155 w 4458789"/>
                    <a:gd name="connsiteY86" fmla="*/ 3215186 h 6470468"/>
                    <a:gd name="connsiteX87" fmla="*/ 2772547 w 4458789"/>
                    <a:gd name="connsiteY87" fmla="*/ 3039972 h 6470468"/>
                    <a:gd name="connsiteX88" fmla="*/ 2704284 w 4458789"/>
                    <a:gd name="connsiteY88" fmla="*/ 2897097 h 6470468"/>
                    <a:gd name="connsiteX89" fmla="*/ 2508069 w 4458789"/>
                    <a:gd name="connsiteY89" fmla="*/ 2717074 h 6470468"/>
                    <a:gd name="connsiteX90" fmla="*/ 2638698 w 4458789"/>
                    <a:gd name="connsiteY90" fmla="*/ 2577737 h 6470468"/>
                    <a:gd name="connsiteX91" fmla="*/ 2978332 w 4458789"/>
                    <a:gd name="connsiteY91" fmla="*/ 2333897 h 6470468"/>
                    <a:gd name="connsiteX92" fmla="*/ 2987040 w 4458789"/>
                    <a:gd name="connsiteY92" fmla="*/ 2159725 h 6470468"/>
                    <a:gd name="connsiteX93" fmla="*/ 3344092 w 4458789"/>
                    <a:gd name="connsiteY93" fmla="*/ 1672045 h 6470468"/>
                    <a:gd name="connsiteX94" fmla="*/ 3544389 w 4458789"/>
                    <a:gd name="connsiteY94" fmla="*/ 1863634 h 6470468"/>
                    <a:gd name="connsiteX95" fmla="*/ 3962400 w 4458789"/>
                    <a:gd name="connsiteY95" fmla="*/ 1419497 h 6470468"/>
                    <a:gd name="connsiteX96" fmla="*/ 4458789 w 4458789"/>
                    <a:gd name="connsiteY96" fmla="*/ 374468 h 6470468"/>
                    <a:gd name="connsiteX97" fmla="*/ 4415246 w 4458789"/>
                    <a:gd name="connsiteY97" fmla="*/ 0 h 6470468"/>
                    <a:gd name="connsiteX98" fmla="*/ 17418 w 4458789"/>
                    <a:gd name="connsiteY98" fmla="*/ 17417 h 6470468"/>
                    <a:gd name="connsiteX99" fmla="*/ 0 w 4458789"/>
                    <a:gd name="connsiteY99"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362847 w 4458789"/>
                    <a:gd name="connsiteY6" fmla="*/ 4400459 h 6470468"/>
                    <a:gd name="connsiteX7" fmla="*/ 1262834 w 4458789"/>
                    <a:gd name="connsiteY7" fmla="*/ 4309972 h 6470468"/>
                    <a:gd name="connsiteX8" fmla="*/ 1202509 w 4458789"/>
                    <a:gd name="connsiteY8" fmla="*/ 4102009 h 6470468"/>
                    <a:gd name="connsiteX9" fmla="*/ 1143772 w 4458789"/>
                    <a:gd name="connsiteY9" fmla="*/ 3930559 h 6470468"/>
                    <a:gd name="connsiteX10" fmla="*/ 1012644 w 4458789"/>
                    <a:gd name="connsiteY10" fmla="*/ 3831363 h 6470468"/>
                    <a:gd name="connsiteX11" fmla="*/ 946922 w 4458789"/>
                    <a:gd name="connsiteY11" fmla="*/ 3773397 h 6470468"/>
                    <a:gd name="connsiteX12" fmla="*/ 946922 w 4458789"/>
                    <a:gd name="connsiteY12" fmla="*/ 3717834 h 6470468"/>
                    <a:gd name="connsiteX13" fmla="*/ 980259 w 4458789"/>
                    <a:gd name="connsiteY13" fmla="*/ 3711484 h 6470468"/>
                    <a:gd name="connsiteX14" fmla="*/ 1038997 w 4458789"/>
                    <a:gd name="connsiteY14" fmla="*/ 3609884 h 6470468"/>
                    <a:gd name="connsiteX15" fmla="*/ 1077097 w 4458789"/>
                    <a:gd name="connsiteY15" fmla="*/ 3598772 h 6470468"/>
                    <a:gd name="connsiteX16" fmla="*/ 1139009 w 4458789"/>
                    <a:gd name="connsiteY16" fmla="*/ 3535272 h 6470468"/>
                    <a:gd name="connsiteX17" fmla="*/ 1196159 w 4458789"/>
                    <a:gd name="connsiteY17" fmla="*/ 3498759 h 6470468"/>
                    <a:gd name="connsiteX18" fmla="*/ 1237434 w 4458789"/>
                    <a:gd name="connsiteY18" fmla="*/ 3489234 h 6470468"/>
                    <a:gd name="connsiteX19" fmla="*/ 1267506 w 4458789"/>
                    <a:gd name="connsiteY19" fmla="*/ 3418432 h 6470468"/>
                    <a:gd name="connsiteX20" fmla="*/ 1326335 w 4458789"/>
                    <a:gd name="connsiteY20" fmla="*/ 3387634 h 6470468"/>
                    <a:gd name="connsiteX21" fmla="*/ 1385072 w 4458789"/>
                    <a:gd name="connsiteY21" fmla="*/ 3354297 h 6470468"/>
                    <a:gd name="connsiteX22" fmla="*/ 1491434 w 4458789"/>
                    <a:gd name="connsiteY22" fmla="*/ 3309847 h 6470468"/>
                    <a:gd name="connsiteX23" fmla="*/ 1567543 w 4458789"/>
                    <a:gd name="connsiteY23" fmla="*/ 3317965 h 6470468"/>
                    <a:gd name="connsiteX24" fmla="*/ 1610497 w 4458789"/>
                    <a:gd name="connsiteY24" fmla="*/ 3271747 h 6470468"/>
                    <a:gd name="connsiteX25" fmla="*/ 1631134 w 4458789"/>
                    <a:gd name="connsiteY25" fmla="*/ 3201897 h 6470468"/>
                    <a:gd name="connsiteX26" fmla="*/ 1564459 w 4458789"/>
                    <a:gd name="connsiteY26" fmla="*/ 3174909 h 6470468"/>
                    <a:gd name="connsiteX27" fmla="*/ 1543731 w 4458789"/>
                    <a:gd name="connsiteY27" fmla="*/ 3150960 h 6470468"/>
                    <a:gd name="connsiteX28" fmla="*/ 1427934 w 4458789"/>
                    <a:gd name="connsiteY28" fmla="*/ 3163797 h 6470468"/>
                    <a:gd name="connsiteX29" fmla="*/ 1364434 w 4458789"/>
                    <a:gd name="connsiteY29" fmla="*/ 3127284 h 6470468"/>
                    <a:gd name="connsiteX30" fmla="*/ 1350147 w 4458789"/>
                    <a:gd name="connsiteY30" fmla="*/ 3101884 h 6470468"/>
                    <a:gd name="connsiteX31" fmla="*/ 1289731 w 4458789"/>
                    <a:gd name="connsiteY31" fmla="*/ 3082154 h 6470468"/>
                    <a:gd name="connsiteX32" fmla="*/ 1189809 w 4458789"/>
                    <a:gd name="connsiteY32" fmla="*/ 3098709 h 6470468"/>
                    <a:gd name="connsiteX33" fmla="*/ 1164409 w 4458789"/>
                    <a:gd name="connsiteY33" fmla="*/ 3144747 h 6470468"/>
                    <a:gd name="connsiteX34" fmla="*/ 1108847 w 4458789"/>
                    <a:gd name="connsiteY34" fmla="*/ 3174909 h 6470468"/>
                    <a:gd name="connsiteX35" fmla="*/ 1075509 w 4458789"/>
                    <a:gd name="connsiteY35" fmla="*/ 3225709 h 6470468"/>
                    <a:gd name="connsiteX36" fmla="*/ 1007247 w 4458789"/>
                    <a:gd name="connsiteY36" fmla="*/ 3238409 h 6470468"/>
                    <a:gd name="connsiteX37" fmla="*/ 926782 w 4458789"/>
                    <a:gd name="connsiteY37" fmla="*/ 3181803 h 6470468"/>
                    <a:gd name="connsiteX38" fmla="*/ 942159 w 4458789"/>
                    <a:gd name="connsiteY38" fmla="*/ 3111409 h 6470468"/>
                    <a:gd name="connsiteX39" fmla="*/ 989784 w 4458789"/>
                    <a:gd name="connsiteY39" fmla="*/ 3078072 h 6470468"/>
                    <a:gd name="connsiteX40" fmla="*/ 941161 w 4458789"/>
                    <a:gd name="connsiteY40" fmla="*/ 2986994 h 6470468"/>
                    <a:gd name="connsiteX41" fmla="*/ 865959 w 4458789"/>
                    <a:gd name="connsiteY41" fmla="*/ 2989172 h 6470468"/>
                    <a:gd name="connsiteX42" fmla="*/ 743722 w 4458789"/>
                    <a:gd name="connsiteY42" fmla="*/ 2943134 h 6470468"/>
                    <a:gd name="connsiteX43" fmla="*/ 708797 w 4458789"/>
                    <a:gd name="connsiteY43" fmla="*/ 2852647 h 6470468"/>
                    <a:gd name="connsiteX44" fmla="*/ 750707 w 4458789"/>
                    <a:gd name="connsiteY44" fmla="*/ 2804160 h 6470468"/>
                    <a:gd name="connsiteX45" fmla="*/ 748484 w 4458789"/>
                    <a:gd name="connsiteY45" fmla="*/ 2738347 h 6470468"/>
                    <a:gd name="connsiteX46" fmla="*/ 788172 w 4458789"/>
                    <a:gd name="connsiteY46" fmla="*/ 2711359 h 6470468"/>
                    <a:gd name="connsiteX47" fmla="*/ 865959 w 4458789"/>
                    <a:gd name="connsiteY47" fmla="*/ 2771684 h 6470468"/>
                    <a:gd name="connsiteX48" fmla="*/ 892947 w 4458789"/>
                    <a:gd name="connsiteY48" fmla="*/ 2798672 h 6470468"/>
                    <a:gd name="connsiteX49" fmla="*/ 900884 w 4458789"/>
                    <a:gd name="connsiteY49" fmla="*/ 2743110 h 6470468"/>
                    <a:gd name="connsiteX50" fmla="*/ 937351 w 4458789"/>
                    <a:gd name="connsiteY50" fmla="*/ 2730546 h 6470468"/>
                    <a:gd name="connsiteX51" fmla="*/ 981847 w 4458789"/>
                    <a:gd name="connsiteY51" fmla="*/ 2730409 h 6470468"/>
                    <a:gd name="connsiteX52" fmla="*/ 1008834 w 4458789"/>
                    <a:gd name="connsiteY52" fmla="*/ 2698659 h 6470468"/>
                    <a:gd name="connsiteX53" fmla="*/ 1085034 w 4458789"/>
                    <a:gd name="connsiteY53" fmla="*/ 2592297 h 6470468"/>
                    <a:gd name="connsiteX54" fmla="*/ 1174841 w 4458789"/>
                    <a:gd name="connsiteY54" fmla="*/ 2532652 h 6470468"/>
                    <a:gd name="connsiteX55" fmla="*/ 1256484 w 4458789"/>
                    <a:gd name="connsiteY55" fmla="*/ 2501809 h 6470468"/>
                    <a:gd name="connsiteX56" fmla="*/ 1404122 w 4458789"/>
                    <a:gd name="connsiteY56" fmla="*/ 2358934 h 6470468"/>
                    <a:gd name="connsiteX57" fmla="*/ 1518512 w 4458789"/>
                    <a:gd name="connsiteY57" fmla="*/ 2368913 h 6470468"/>
                    <a:gd name="connsiteX58" fmla="*/ 1584598 w 4458789"/>
                    <a:gd name="connsiteY58" fmla="*/ 2464298 h 6470468"/>
                    <a:gd name="connsiteX59" fmla="*/ 1527947 w 4458789"/>
                    <a:gd name="connsiteY59" fmla="*/ 2535147 h 6470468"/>
                    <a:gd name="connsiteX60" fmla="*/ 1431109 w 4458789"/>
                    <a:gd name="connsiteY60" fmla="*/ 2627222 h 6470468"/>
                    <a:gd name="connsiteX61" fmla="*/ 1393372 w 4458789"/>
                    <a:gd name="connsiteY61" fmla="*/ 2647405 h 6470468"/>
                    <a:gd name="connsiteX62" fmla="*/ 1404983 w 4458789"/>
                    <a:gd name="connsiteY62" fmla="*/ 2708456 h 6470468"/>
                    <a:gd name="connsiteX63" fmla="*/ 1454922 w 4458789"/>
                    <a:gd name="connsiteY63" fmla="*/ 2736759 h 6470468"/>
                    <a:gd name="connsiteX64" fmla="*/ 1448572 w 4458789"/>
                    <a:gd name="connsiteY64" fmla="*/ 2774859 h 6470468"/>
                    <a:gd name="connsiteX65" fmla="*/ 1357675 w 4458789"/>
                    <a:gd name="connsiteY65" fmla="*/ 2829515 h 6470468"/>
                    <a:gd name="connsiteX66" fmla="*/ 1394597 w 4458789"/>
                    <a:gd name="connsiteY66" fmla="*/ 2863759 h 6470468"/>
                    <a:gd name="connsiteX67" fmla="*/ 1550172 w 4458789"/>
                    <a:gd name="connsiteY67" fmla="*/ 2790734 h 6470468"/>
                    <a:gd name="connsiteX68" fmla="*/ 1586684 w 4458789"/>
                    <a:gd name="connsiteY68" fmla="*/ 2733584 h 6470468"/>
                    <a:gd name="connsiteX69" fmla="*/ 1651772 w 4458789"/>
                    <a:gd name="connsiteY69" fmla="*/ 2703422 h 6470468"/>
                    <a:gd name="connsiteX70" fmla="*/ 1708922 w 4458789"/>
                    <a:gd name="connsiteY70" fmla="*/ 2666909 h 6470468"/>
                    <a:gd name="connsiteX71" fmla="*/ 1810522 w 4458789"/>
                    <a:gd name="connsiteY71" fmla="*/ 2636747 h 6470468"/>
                    <a:gd name="connsiteX72" fmla="*/ 1908947 w 4458789"/>
                    <a:gd name="connsiteY72" fmla="*/ 2627222 h 6470468"/>
                    <a:gd name="connsiteX73" fmla="*/ 1952218 w 4458789"/>
                    <a:gd name="connsiteY73" fmla="*/ 2602275 h 6470468"/>
                    <a:gd name="connsiteX74" fmla="*/ 2020072 w 4458789"/>
                    <a:gd name="connsiteY74" fmla="*/ 2662147 h 6470468"/>
                    <a:gd name="connsiteX75" fmla="*/ 2089922 w 4458789"/>
                    <a:gd name="connsiteY75" fmla="*/ 2678022 h 6470468"/>
                    <a:gd name="connsiteX76" fmla="*/ 2164579 w 4458789"/>
                    <a:gd name="connsiteY76" fmla="*/ 2690902 h 6470468"/>
                    <a:gd name="connsiteX77" fmla="*/ 2115322 w 4458789"/>
                    <a:gd name="connsiteY77" fmla="*/ 2820897 h 6470468"/>
                    <a:gd name="connsiteX78" fmla="*/ 2011680 w 4458789"/>
                    <a:gd name="connsiteY78" fmla="*/ 2934788 h 6470468"/>
                    <a:gd name="connsiteX79" fmla="*/ 2194560 w 4458789"/>
                    <a:gd name="connsiteY79" fmla="*/ 3082834 h 6470468"/>
                    <a:gd name="connsiteX80" fmla="*/ 2394858 w 4458789"/>
                    <a:gd name="connsiteY80" fmla="*/ 3117668 h 6470468"/>
                    <a:gd name="connsiteX81" fmla="*/ 2377440 w 4458789"/>
                    <a:gd name="connsiteY81" fmla="*/ 3335383 h 6470468"/>
                    <a:gd name="connsiteX82" fmla="*/ 2377440 w 4458789"/>
                    <a:gd name="connsiteY82" fmla="*/ 3335383 h 6470468"/>
                    <a:gd name="connsiteX83" fmla="*/ 2333898 w 4458789"/>
                    <a:gd name="connsiteY83" fmla="*/ 3640183 h 6470468"/>
                    <a:gd name="connsiteX84" fmla="*/ 2290355 w 4458789"/>
                    <a:gd name="connsiteY84" fmla="*/ 3875314 h 6470468"/>
                    <a:gd name="connsiteX85" fmla="*/ 2595155 w 4458789"/>
                    <a:gd name="connsiteY85" fmla="*/ 3857897 h 6470468"/>
                    <a:gd name="connsiteX86" fmla="*/ 2891246 w 4458789"/>
                    <a:gd name="connsiteY86" fmla="*/ 3744685 h 6470468"/>
                    <a:gd name="connsiteX87" fmla="*/ 2891155 w 4458789"/>
                    <a:gd name="connsiteY87" fmla="*/ 3215186 h 6470468"/>
                    <a:gd name="connsiteX88" fmla="*/ 2772547 w 4458789"/>
                    <a:gd name="connsiteY88" fmla="*/ 3039972 h 6470468"/>
                    <a:gd name="connsiteX89" fmla="*/ 2704284 w 4458789"/>
                    <a:gd name="connsiteY89" fmla="*/ 2897097 h 6470468"/>
                    <a:gd name="connsiteX90" fmla="*/ 2508069 w 4458789"/>
                    <a:gd name="connsiteY90" fmla="*/ 2717074 h 6470468"/>
                    <a:gd name="connsiteX91" fmla="*/ 2638698 w 4458789"/>
                    <a:gd name="connsiteY91" fmla="*/ 2577737 h 6470468"/>
                    <a:gd name="connsiteX92" fmla="*/ 2978332 w 4458789"/>
                    <a:gd name="connsiteY92" fmla="*/ 2333897 h 6470468"/>
                    <a:gd name="connsiteX93" fmla="*/ 2987040 w 4458789"/>
                    <a:gd name="connsiteY93" fmla="*/ 2159725 h 6470468"/>
                    <a:gd name="connsiteX94" fmla="*/ 3344092 w 4458789"/>
                    <a:gd name="connsiteY94" fmla="*/ 1672045 h 6470468"/>
                    <a:gd name="connsiteX95" fmla="*/ 3544389 w 4458789"/>
                    <a:gd name="connsiteY95" fmla="*/ 1863634 h 6470468"/>
                    <a:gd name="connsiteX96" fmla="*/ 3962400 w 4458789"/>
                    <a:gd name="connsiteY96" fmla="*/ 1419497 h 6470468"/>
                    <a:gd name="connsiteX97" fmla="*/ 4458789 w 4458789"/>
                    <a:gd name="connsiteY97" fmla="*/ 374468 h 6470468"/>
                    <a:gd name="connsiteX98" fmla="*/ 4415246 w 4458789"/>
                    <a:gd name="connsiteY98" fmla="*/ 0 h 6470468"/>
                    <a:gd name="connsiteX99" fmla="*/ 17418 w 4458789"/>
                    <a:gd name="connsiteY99" fmla="*/ 17417 h 6470468"/>
                    <a:gd name="connsiteX100" fmla="*/ 0 w 4458789"/>
                    <a:gd name="connsiteY100"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439047 w 4458789"/>
                    <a:gd name="connsiteY6" fmla="*/ 4506822 h 6470468"/>
                    <a:gd name="connsiteX7" fmla="*/ 1362847 w 4458789"/>
                    <a:gd name="connsiteY7" fmla="*/ 4400459 h 6470468"/>
                    <a:gd name="connsiteX8" fmla="*/ 1262834 w 4458789"/>
                    <a:gd name="connsiteY8" fmla="*/ 4309972 h 6470468"/>
                    <a:gd name="connsiteX9" fmla="*/ 1202509 w 4458789"/>
                    <a:gd name="connsiteY9" fmla="*/ 4102009 h 6470468"/>
                    <a:gd name="connsiteX10" fmla="*/ 1143772 w 4458789"/>
                    <a:gd name="connsiteY10" fmla="*/ 3930559 h 6470468"/>
                    <a:gd name="connsiteX11" fmla="*/ 1012644 w 4458789"/>
                    <a:gd name="connsiteY11" fmla="*/ 3831363 h 6470468"/>
                    <a:gd name="connsiteX12" fmla="*/ 946922 w 4458789"/>
                    <a:gd name="connsiteY12" fmla="*/ 3773397 h 6470468"/>
                    <a:gd name="connsiteX13" fmla="*/ 946922 w 4458789"/>
                    <a:gd name="connsiteY13" fmla="*/ 3717834 h 6470468"/>
                    <a:gd name="connsiteX14" fmla="*/ 980259 w 4458789"/>
                    <a:gd name="connsiteY14" fmla="*/ 3711484 h 6470468"/>
                    <a:gd name="connsiteX15" fmla="*/ 1038997 w 4458789"/>
                    <a:gd name="connsiteY15" fmla="*/ 3609884 h 6470468"/>
                    <a:gd name="connsiteX16" fmla="*/ 1077097 w 4458789"/>
                    <a:gd name="connsiteY16" fmla="*/ 3598772 h 6470468"/>
                    <a:gd name="connsiteX17" fmla="*/ 1139009 w 4458789"/>
                    <a:gd name="connsiteY17" fmla="*/ 3535272 h 6470468"/>
                    <a:gd name="connsiteX18" fmla="*/ 1196159 w 4458789"/>
                    <a:gd name="connsiteY18" fmla="*/ 3498759 h 6470468"/>
                    <a:gd name="connsiteX19" fmla="*/ 1237434 w 4458789"/>
                    <a:gd name="connsiteY19" fmla="*/ 3489234 h 6470468"/>
                    <a:gd name="connsiteX20" fmla="*/ 1267506 w 4458789"/>
                    <a:gd name="connsiteY20" fmla="*/ 3418432 h 6470468"/>
                    <a:gd name="connsiteX21" fmla="*/ 1326335 w 4458789"/>
                    <a:gd name="connsiteY21" fmla="*/ 3387634 h 6470468"/>
                    <a:gd name="connsiteX22" fmla="*/ 1385072 w 4458789"/>
                    <a:gd name="connsiteY22" fmla="*/ 3354297 h 6470468"/>
                    <a:gd name="connsiteX23" fmla="*/ 1491434 w 4458789"/>
                    <a:gd name="connsiteY23" fmla="*/ 3309847 h 6470468"/>
                    <a:gd name="connsiteX24" fmla="*/ 1567543 w 4458789"/>
                    <a:gd name="connsiteY24" fmla="*/ 3317965 h 6470468"/>
                    <a:gd name="connsiteX25" fmla="*/ 1610497 w 4458789"/>
                    <a:gd name="connsiteY25" fmla="*/ 3271747 h 6470468"/>
                    <a:gd name="connsiteX26" fmla="*/ 1631134 w 4458789"/>
                    <a:gd name="connsiteY26" fmla="*/ 3201897 h 6470468"/>
                    <a:gd name="connsiteX27" fmla="*/ 1564459 w 4458789"/>
                    <a:gd name="connsiteY27" fmla="*/ 3174909 h 6470468"/>
                    <a:gd name="connsiteX28" fmla="*/ 1543731 w 4458789"/>
                    <a:gd name="connsiteY28" fmla="*/ 3150960 h 6470468"/>
                    <a:gd name="connsiteX29" fmla="*/ 1427934 w 4458789"/>
                    <a:gd name="connsiteY29" fmla="*/ 3163797 h 6470468"/>
                    <a:gd name="connsiteX30" fmla="*/ 1364434 w 4458789"/>
                    <a:gd name="connsiteY30" fmla="*/ 3127284 h 6470468"/>
                    <a:gd name="connsiteX31" fmla="*/ 1350147 w 4458789"/>
                    <a:gd name="connsiteY31" fmla="*/ 3101884 h 6470468"/>
                    <a:gd name="connsiteX32" fmla="*/ 1289731 w 4458789"/>
                    <a:gd name="connsiteY32" fmla="*/ 3082154 h 6470468"/>
                    <a:gd name="connsiteX33" fmla="*/ 1189809 w 4458789"/>
                    <a:gd name="connsiteY33" fmla="*/ 3098709 h 6470468"/>
                    <a:gd name="connsiteX34" fmla="*/ 1164409 w 4458789"/>
                    <a:gd name="connsiteY34" fmla="*/ 3144747 h 6470468"/>
                    <a:gd name="connsiteX35" fmla="*/ 1108847 w 4458789"/>
                    <a:gd name="connsiteY35" fmla="*/ 3174909 h 6470468"/>
                    <a:gd name="connsiteX36" fmla="*/ 1075509 w 4458789"/>
                    <a:gd name="connsiteY36" fmla="*/ 3225709 h 6470468"/>
                    <a:gd name="connsiteX37" fmla="*/ 1007247 w 4458789"/>
                    <a:gd name="connsiteY37" fmla="*/ 3238409 h 6470468"/>
                    <a:gd name="connsiteX38" fmla="*/ 926782 w 4458789"/>
                    <a:gd name="connsiteY38" fmla="*/ 3181803 h 6470468"/>
                    <a:gd name="connsiteX39" fmla="*/ 942159 w 4458789"/>
                    <a:gd name="connsiteY39" fmla="*/ 3111409 h 6470468"/>
                    <a:gd name="connsiteX40" fmla="*/ 989784 w 4458789"/>
                    <a:gd name="connsiteY40" fmla="*/ 3078072 h 6470468"/>
                    <a:gd name="connsiteX41" fmla="*/ 941161 w 4458789"/>
                    <a:gd name="connsiteY41" fmla="*/ 2986994 h 6470468"/>
                    <a:gd name="connsiteX42" fmla="*/ 865959 w 4458789"/>
                    <a:gd name="connsiteY42" fmla="*/ 2989172 h 6470468"/>
                    <a:gd name="connsiteX43" fmla="*/ 743722 w 4458789"/>
                    <a:gd name="connsiteY43" fmla="*/ 2943134 h 6470468"/>
                    <a:gd name="connsiteX44" fmla="*/ 708797 w 4458789"/>
                    <a:gd name="connsiteY44" fmla="*/ 2852647 h 6470468"/>
                    <a:gd name="connsiteX45" fmla="*/ 750707 w 4458789"/>
                    <a:gd name="connsiteY45" fmla="*/ 2804160 h 6470468"/>
                    <a:gd name="connsiteX46" fmla="*/ 748484 w 4458789"/>
                    <a:gd name="connsiteY46" fmla="*/ 2738347 h 6470468"/>
                    <a:gd name="connsiteX47" fmla="*/ 788172 w 4458789"/>
                    <a:gd name="connsiteY47" fmla="*/ 2711359 h 6470468"/>
                    <a:gd name="connsiteX48" fmla="*/ 865959 w 4458789"/>
                    <a:gd name="connsiteY48" fmla="*/ 2771684 h 6470468"/>
                    <a:gd name="connsiteX49" fmla="*/ 892947 w 4458789"/>
                    <a:gd name="connsiteY49" fmla="*/ 2798672 h 6470468"/>
                    <a:gd name="connsiteX50" fmla="*/ 900884 w 4458789"/>
                    <a:gd name="connsiteY50" fmla="*/ 2743110 h 6470468"/>
                    <a:gd name="connsiteX51" fmla="*/ 937351 w 4458789"/>
                    <a:gd name="connsiteY51" fmla="*/ 2730546 h 6470468"/>
                    <a:gd name="connsiteX52" fmla="*/ 981847 w 4458789"/>
                    <a:gd name="connsiteY52" fmla="*/ 2730409 h 6470468"/>
                    <a:gd name="connsiteX53" fmla="*/ 1008834 w 4458789"/>
                    <a:gd name="connsiteY53" fmla="*/ 2698659 h 6470468"/>
                    <a:gd name="connsiteX54" fmla="*/ 1085034 w 4458789"/>
                    <a:gd name="connsiteY54" fmla="*/ 2592297 h 6470468"/>
                    <a:gd name="connsiteX55" fmla="*/ 1174841 w 4458789"/>
                    <a:gd name="connsiteY55" fmla="*/ 2532652 h 6470468"/>
                    <a:gd name="connsiteX56" fmla="*/ 1256484 w 4458789"/>
                    <a:gd name="connsiteY56" fmla="*/ 2501809 h 6470468"/>
                    <a:gd name="connsiteX57" fmla="*/ 1404122 w 4458789"/>
                    <a:gd name="connsiteY57" fmla="*/ 2358934 h 6470468"/>
                    <a:gd name="connsiteX58" fmla="*/ 1518512 w 4458789"/>
                    <a:gd name="connsiteY58" fmla="*/ 2368913 h 6470468"/>
                    <a:gd name="connsiteX59" fmla="*/ 1584598 w 4458789"/>
                    <a:gd name="connsiteY59" fmla="*/ 2464298 h 6470468"/>
                    <a:gd name="connsiteX60" fmla="*/ 1527947 w 4458789"/>
                    <a:gd name="connsiteY60" fmla="*/ 2535147 h 6470468"/>
                    <a:gd name="connsiteX61" fmla="*/ 1431109 w 4458789"/>
                    <a:gd name="connsiteY61" fmla="*/ 2627222 h 6470468"/>
                    <a:gd name="connsiteX62" fmla="*/ 1393372 w 4458789"/>
                    <a:gd name="connsiteY62" fmla="*/ 2647405 h 6470468"/>
                    <a:gd name="connsiteX63" fmla="*/ 1404983 w 4458789"/>
                    <a:gd name="connsiteY63" fmla="*/ 2708456 h 6470468"/>
                    <a:gd name="connsiteX64" fmla="*/ 1454922 w 4458789"/>
                    <a:gd name="connsiteY64" fmla="*/ 2736759 h 6470468"/>
                    <a:gd name="connsiteX65" fmla="*/ 1448572 w 4458789"/>
                    <a:gd name="connsiteY65" fmla="*/ 2774859 h 6470468"/>
                    <a:gd name="connsiteX66" fmla="*/ 1357675 w 4458789"/>
                    <a:gd name="connsiteY66" fmla="*/ 2829515 h 6470468"/>
                    <a:gd name="connsiteX67" fmla="*/ 1394597 w 4458789"/>
                    <a:gd name="connsiteY67" fmla="*/ 2863759 h 6470468"/>
                    <a:gd name="connsiteX68" fmla="*/ 1550172 w 4458789"/>
                    <a:gd name="connsiteY68" fmla="*/ 2790734 h 6470468"/>
                    <a:gd name="connsiteX69" fmla="*/ 1586684 w 4458789"/>
                    <a:gd name="connsiteY69" fmla="*/ 2733584 h 6470468"/>
                    <a:gd name="connsiteX70" fmla="*/ 1651772 w 4458789"/>
                    <a:gd name="connsiteY70" fmla="*/ 2703422 h 6470468"/>
                    <a:gd name="connsiteX71" fmla="*/ 1708922 w 4458789"/>
                    <a:gd name="connsiteY71" fmla="*/ 2666909 h 6470468"/>
                    <a:gd name="connsiteX72" fmla="*/ 1810522 w 4458789"/>
                    <a:gd name="connsiteY72" fmla="*/ 2636747 h 6470468"/>
                    <a:gd name="connsiteX73" fmla="*/ 1908947 w 4458789"/>
                    <a:gd name="connsiteY73" fmla="*/ 2627222 h 6470468"/>
                    <a:gd name="connsiteX74" fmla="*/ 1952218 w 4458789"/>
                    <a:gd name="connsiteY74" fmla="*/ 2602275 h 6470468"/>
                    <a:gd name="connsiteX75" fmla="*/ 2020072 w 4458789"/>
                    <a:gd name="connsiteY75" fmla="*/ 2662147 h 6470468"/>
                    <a:gd name="connsiteX76" fmla="*/ 2089922 w 4458789"/>
                    <a:gd name="connsiteY76" fmla="*/ 2678022 h 6470468"/>
                    <a:gd name="connsiteX77" fmla="*/ 2164579 w 4458789"/>
                    <a:gd name="connsiteY77" fmla="*/ 2690902 h 6470468"/>
                    <a:gd name="connsiteX78" fmla="*/ 2115322 w 4458789"/>
                    <a:gd name="connsiteY78" fmla="*/ 2820897 h 6470468"/>
                    <a:gd name="connsiteX79" fmla="*/ 2011680 w 4458789"/>
                    <a:gd name="connsiteY79" fmla="*/ 2934788 h 6470468"/>
                    <a:gd name="connsiteX80" fmla="*/ 2194560 w 4458789"/>
                    <a:gd name="connsiteY80" fmla="*/ 3082834 h 6470468"/>
                    <a:gd name="connsiteX81" fmla="*/ 2394858 w 4458789"/>
                    <a:gd name="connsiteY81" fmla="*/ 3117668 h 6470468"/>
                    <a:gd name="connsiteX82" fmla="*/ 2377440 w 4458789"/>
                    <a:gd name="connsiteY82" fmla="*/ 3335383 h 6470468"/>
                    <a:gd name="connsiteX83" fmla="*/ 2377440 w 4458789"/>
                    <a:gd name="connsiteY83" fmla="*/ 3335383 h 6470468"/>
                    <a:gd name="connsiteX84" fmla="*/ 2333898 w 4458789"/>
                    <a:gd name="connsiteY84" fmla="*/ 3640183 h 6470468"/>
                    <a:gd name="connsiteX85" fmla="*/ 2290355 w 4458789"/>
                    <a:gd name="connsiteY85" fmla="*/ 3875314 h 6470468"/>
                    <a:gd name="connsiteX86" fmla="*/ 2595155 w 4458789"/>
                    <a:gd name="connsiteY86" fmla="*/ 3857897 h 6470468"/>
                    <a:gd name="connsiteX87" fmla="*/ 2891246 w 4458789"/>
                    <a:gd name="connsiteY87" fmla="*/ 3744685 h 6470468"/>
                    <a:gd name="connsiteX88" fmla="*/ 2891155 w 4458789"/>
                    <a:gd name="connsiteY88" fmla="*/ 3215186 h 6470468"/>
                    <a:gd name="connsiteX89" fmla="*/ 2772547 w 4458789"/>
                    <a:gd name="connsiteY89" fmla="*/ 3039972 h 6470468"/>
                    <a:gd name="connsiteX90" fmla="*/ 2704284 w 4458789"/>
                    <a:gd name="connsiteY90" fmla="*/ 2897097 h 6470468"/>
                    <a:gd name="connsiteX91" fmla="*/ 2508069 w 4458789"/>
                    <a:gd name="connsiteY91" fmla="*/ 2717074 h 6470468"/>
                    <a:gd name="connsiteX92" fmla="*/ 2638698 w 4458789"/>
                    <a:gd name="connsiteY92" fmla="*/ 2577737 h 6470468"/>
                    <a:gd name="connsiteX93" fmla="*/ 2978332 w 4458789"/>
                    <a:gd name="connsiteY93" fmla="*/ 2333897 h 6470468"/>
                    <a:gd name="connsiteX94" fmla="*/ 2987040 w 4458789"/>
                    <a:gd name="connsiteY94" fmla="*/ 2159725 h 6470468"/>
                    <a:gd name="connsiteX95" fmla="*/ 3344092 w 4458789"/>
                    <a:gd name="connsiteY95" fmla="*/ 1672045 h 6470468"/>
                    <a:gd name="connsiteX96" fmla="*/ 3544389 w 4458789"/>
                    <a:gd name="connsiteY96" fmla="*/ 1863634 h 6470468"/>
                    <a:gd name="connsiteX97" fmla="*/ 3962400 w 4458789"/>
                    <a:gd name="connsiteY97" fmla="*/ 1419497 h 6470468"/>
                    <a:gd name="connsiteX98" fmla="*/ 4458789 w 4458789"/>
                    <a:gd name="connsiteY98" fmla="*/ 374468 h 6470468"/>
                    <a:gd name="connsiteX99" fmla="*/ 4415246 w 4458789"/>
                    <a:gd name="connsiteY99" fmla="*/ 0 h 6470468"/>
                    <a:gd name="connsiteX100" fmla="*/ 17418 w 4458789"/>
                    <a:gd name="connsiteY100" fmla="*/ 17417 h 6470468"/>
                    <a:gd name="connsiteX101" fmla="*/ 0 w 4458789"/>
                    <a:gd name="connsiteY101"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19498 w 4458789"/>
                    <a:gd name="connsiteY5" fmla="*/ 4746171 h 6470468"/>
                    <a:gd name="connsiteX6" fmla="*/ 1418409 w 4458789"/>
                    <a:gd name="connsiteY6" fmla="*/ 4629059 h 6470468"/>
                    <a:gd name="connsiteX7" fmla="*/ 1439047 w 4458789"/>
                    <a:gd name="connsiteY7" fmla="*/ 4506822 h 6470468"/>
                    <a:gd name="connsiteX8" fmla="*/ 1362847 w 4458789"/>
                    <a:gd name="connsiteY8" fmla="*/ 4400459 h 6470468"/>
                    <a:gd name="connsiteX9" fmla="*/ 1262834 w 4458789"/>
                    <a:gd name="connsiteY9" fmla="*/ 4309972 h 6470468"/>
                    <a:gd name="connsiteX10" fmla="*/ 1202509 w 4458789"/>
                    <a:gd name="connsiteY10" fmla="*/ 4102009 h 6470468"/>
                    <a:gd name="connsiteX11" fmla="*/ 1143772 w 4458789"/>
                    <a:gd name="connsiteY11" fmla="*/ 3930559 h 6470468"/>
                    <a:gd name="connsiteX12" fmla="*/ 1012644 w 4458789"/>
                    <a:gd name="connsiteY12" fmla="*/ 3831363 h 6470468"/>
                    <a:gd name="connsiteX13" fmla="*/ 946922 w 4458789"/>
                    <a:gd name="connsiteY13" fmla="*/ 3773397 h 6470468"/>
                    <a:gd name="connsiteX14" fmla="*/ 946922 w 4458789"/>
                    <a:gd name="connsiteY14" fmla="*/ 3717834 h 6470468"/>
                    <a:gd name="connsiteX15" fmla="*/ 980259 w 4458789"/>
                    <a:gd name="connsiteY15" fmla="*/ 3711484 h 6470468"/>
                    <a:gd name="connsiteX16" fmla="*/ 1038997 w 4458789"/>
                    <a:gd name="connsiteY16" fmla="*/ 3609884 h 6470468"/>
                    <a:gd name="connsiteX17" fmla="*/ 1077097 w 4458789"/>
                    <a:gd name="connsiteY17" fmla="*/ 3598772 h 6470468"/>
                    <a:gd name="connsiteX18" fmla="*/ 1139009 w 4458789"/>
                    <a:gd name="connsiteY18" fmla="*/ 3535272 h 6470468"/>
                    <a:gd name="connsiteX19" fmla="*/ 1196159 w 4458789"/>
                    <a:gd name="connsiteY19" fmla="*/ 3498759 h 6470468"/>
                    <a:gd name="connsiteX20" fmla="*/ 1237434 w 4458789"/>
                    <a:gd name="connsiteY20" fmla="*/ 3489234 h 6470468"/>
                    <a:gd name="connsiteX21" fmla="*/ 1267506 w 4458789"/>
                    <a:gd name="connsiteY21" fmla="*/ 3418432 h 6470468"/>
                    <a:gd name="connsiteX22" fmla="*/ 1326335 w 4458789"/>
                    <a:gd name="connsiteY22" fmla="*/ 3387634 h 6470468"/>
                    <a:gd name="connsiteX23" fmla="*/ 1385072 w 4458789"/>
                    <a:gd name="connsiteY23" fmla="*/ 3354297 h 6470468"/>
                    <a:gd name="connsiteX24" fmla="*/ 1491434 w 4458789"/>
                    <a:gd name="connsiteY24" fmla="*/ 3309847 h 6470468"/>
                    <a:gd name="connsiteX25" fmla="*/ 1567543 w 4458789"/>
                    <a:gd name="connsiteY25" fmla="*/ 3317965 h 6470468"/>
                    <a:gd name="connsiteX26" fmla="*/ 1610497 w 4458789"/>
                    <a:gd name="connsiteY26" fmla="*/ 3271747 h 6470468"/>
                    <a:gd name="connsiteX27" fmla="*/ 1631134 w 4458789"/>
                    <a:gd name="connsiteY27" fmla="*/ 3201897 h 6470468"/>
                    <a:gd name="connsiteX28" fmla="*/ 1564459 w 4458789"/>
                    <a:gd name="connsiteY28" fmla="*/ 3174909 h 6470468"/>
                    <a:gd name="connsiteX29" fmla="*/ 1543731 w 4458789"/>
                    <a:gd name="connsiteY29" fmla="*/ 3150960 h 6470468"/>
                    <a:gd name="connsiteX30" fmla="*/ 1427934 w 4458789"/>
                    <a:gd name="connsiteY30" fmla="*/ 3163797 h 6470468"/>
                    <a:gd name="connsiteX31" fmla="*/ 1364434 w 4458789"/>
                    <a:gd name="connsiteY31" fmla="*/ 3127284 h 6470468"/>
                    <a:gd name="connsiteX32" fmla="*/ 1350147 w 4458789"/>
                    <a:gd name="connsiteY32" fmla="*/ 3101884 h 6470468"/>
                    <a:gd name="connsiteX33" fmla="*/ 1289731 w 4458789"/>
                    <a:gd name="connsiteY33" fmla="*/ 3082154 h 6470468"/>
                    <a:gd name="connsiteX34" fmla="*/ 1189809 w 4458789"/>
                    <a:gd name="connsiteY34" fmla="*/ 3098709 h 6470468"/>
                    <a:gd name="connsiteX35" fmla="*/ 1164409 w 4458789"/>
                    <a:gd name="connsiteY35" fmla="*/ 3144747 h 6470468"/>
                    <a:gd name="connsiteX36" fmla="*/ 1108847 w 4458789"/>
                    <a:gd name="connsiteY36" fmla="*/ 3174909 h 6470468"/>
                    <a:gd name="connsiteX37" fmla="*/ 1075509 w 4458789"/>
                    <a:gd name="connsiteY37" fmla="*/ 3225709 h 6470468"/>
                    <a:gd name="connsiteX38" fmla="*/ 1007247 w 4458789"/>
                    <a:gd name="connsiteY38" fmla="*/ 3238409 h 6470468"/>
                    <a:gd name="connsiteX39" fmla="*/ 926782 w 4458789"/>
                    <a:gd name="connsiteY39" fmla="*/ 3181803 h 6470468"/>
                    <a:gd name="connsiteX40" fmla="*/ 942159 w 4458789"/>
                    <a:gd name="connsiteY40" fmla="*/ 3111409 h 6470468"/>
                    <a:gd name="connsiteX41" fmla="*/ 989784 w 4458789"/>
                    <a:gd name="connsiteY41" fmla="*/ 3078072 h 6470468"/>
                    <a:gd name="connsiteX42" fmla="*/ 941161 w 4458789"/>
                    <a:gd name="connsiteY42" fmla="*/ 2986994 h 6470468"/>
                    <a:gd name="connsiteX43" fmla="*/ 865959 w 4458789"/>
                    <a:gd name="connsiteY43" fmla="*/ 2989172 h 6470468"/>
                    <a:gd name="connsiteX44" fmla="*/ 743722 w 4458789"/>
                    <a:gd name="connsiteY44" fmla="*/ 2943134 h 6470468"/>
                    <a:gd name="connsiteX45" fmla="*/ 708797 w 4458789"/>
                    <a:gd name="connsiteY45" fmla="*/ 2852647 h 6470468"/>
                    <a:gd name="connsiteX46" fmla="*/ 750707 w 4458789"/>
                    <a:gd name="connsiteY46" fmla="*/ 2804160 h 6470468"/>
                    <a:gd name="connsiteX47" fmla="*/ 748484 w 4458789"/>
                    <a:gd name="connsiteY47" fmla="*/ 2738347 h 6470468"/>
                    <a:gd name="connsiteX48" fmla="*/ 788172 w 4458789"/>
                    <a:gd name="connsiteY48" fmla="*/ 2711359 h 6470468"/>
                    <a:gd name="connsiteX49" fmla="*/ 865959 w 4458789"/>
                    <a:gd name="connsiteY49" fmla="*/ 2771684 h 6470468"/>
                    <a:gd name="connsiteX50" fmla="*/ 892947 w 4458789"/>
                    <a:gd name="connsiteY50" fmla="*/ 2798672 h 6470468"/>
                    <a:gd name="connsiteX51" fmla="*/ 900884 w 4458789"/>
                    <a:gd name="connsiteY51" fmla="*/ 2743110 h 6470468"/>
                    <a:gd name="connsiteX52" fmla="*/ 937351 w 4458789"/>
                    <a:gd name="connsiteY52" fmla="*/ 2730546 h 6470468"/>
                    <a:gd name="connsiteX53" fmla="*/ 981847 w 4458789"/>
                    <a:gd name="connsiteY53" fmla="*/ 2730409 h 6470468"/>
                    <a:gd name="connsiteX54" fmla="*/ 1008834 w 4458789"/>
                    <a:gd name="connsiteY54" fmla="*/ 2698659 h 6470468"/>
                    <a:gd name="connsiteX55" fmla="*/ 1085034 w 4458789"/>
                    <a:gd name="connsiteY55" fmla="*/ 2592297 h 6470468"/>
                    <a:gd name="connsiteX56" fmla="*/ 1174841 w 4458789"/>
                    <a:gd name="connsiteY56" fmla="*/ 2532652 h 6470468"/>
                    <a:gd name="connsiteX57" fmla="*/ 1256484 w 4458789"/>
                    <a:gd name="connsiteY57" fmla="*/ 2501809 h 6470468"/>
                    <a:gd name="connsiteX58" fmla="*/ 1404122 w 4458789"/>
                    <a:gd name="connsiteY58" fmla="*/ 2358934 h 6470468"/>
                    <a:gd name="connsiteX59" fmla="*/ 1518512 w 4458789"/>
                    <a:gd name="connsiteY59" fmla="*/ 2368913 h 6470468"/>
                    <a:gd name="connsiteX60" fmla="*/ 1584598 w 4458789"/>
                    <a:gd name="connsiteY60" fmla="*/ 2464298 h 6470468"/>
                    <a:gd name="connsiteX61" fmla="*/ 1527947 w 4458789"/>
                    <a:gd name="connsiteY61" fmla="*/ 2535147 h 6470468"/>
                    <a:gd name="connsiteX62" fmla="*/ 1431109 w 4458789"/>
                    <a:gd name="connsiteY62" fmla="*/ 2627222 h 6470468"/>
                    <a:gd name="connsiteX63" fmla="*/ 1393372 w 4458789"/>
                    <a:gd name="connsiteY63" fmla="*/ 2647405 h 6470468"/>
                    <a:gd name="connsiteX64" fmla="*/ 1404983 w 4458789"/>
                    <a:gd name="connsiteY64" fmla="*/ 2708456 h 6470468"/>
                    <a:gd name="connsiteX65" fmla="*/ 1454922 w 4458789"/>
                    <a:gd name="connsiteY65" fmla="*/ 2736759 h 6470468"/>
                    <a:gd name="connsiteX66" fmla="*/ 1448572 w 4458789"/>
                    <a:gd name="connsiteY66" fmla="*/ 2774859 h 6470468"/>
                    <a:gd name="connsiteX67" fmla="*/ 1357675 w 4458789"/>
                    <a:gd name="connsiteY67" fmla="*/ 2829515 h 6470468"/>
                    <a:gd name="connsiteX68" fmla="*/ 1394597 w 4458789"/>
                    <a:gd name="connsiteY68" fmla="*/ 2863759 h 6470468"/>
                    <a:gd name="connsiteX69" fmla="*/ 1550172 w 4458789"/>
                    <a:gd name="connsiteY69" fmla="*/ 2790734 h 6470468"/>
                    <a:gd name="connsiteX70" fmla="*/ 1586684 w 4458789"/>
                    <a:gd name="connsiteY70" fmla="*/ 2733584 h 6470468"/>
                    <a:gd name="connsiteX71" fmla="*/ 1651772 w 4458789"/>
                    <a:gd name="connsiteY71" fmla="*/ 2703422 h 6470468"/>
                    <a:gd name="connsiteX72" fmla="*/ 1708922 w 4458789"/>
                    <a:gd name="connsiteY72" fmla="*/ 2666909 h 6470468"/>
                    <a:gd name="connsiteX73" fmla="*/ 1810522 w 4458789"/>
                    <a:gd name="connsiteY73" fmla="*/ 2636747 h 6470468"/>
                    <a:gd name="connsiteX74" fmla="*/ 1908947 w 4458789"/>
                    <a:gd name="connsiteY74" fmla="*/ 2627222 h 6470468"/>
                    <a:gd name="connsiteX75" fmla="*/ 1952218 w 4458789"/>
                    <a:gd name="connsiteY75" fmla="*/ 2602275 h 6470468"/>
                    <a:gd name="connsiteX76" fmla="*/ 2020072 w 4458789"/>
                    <a:gd name="connsiteY76" fmla="*/ 2662147 h 6470468"/>
                    <a:gd name="connsiteX77" fmla="*/ 2089922 w 4458789"/>
                    <a:gd name="connsiteY77" fmla="*/ 2678022 h 6470468"/>
                    <a:gd name="connsiteX78" fmla="*/ 2164579 w 4458789"/>
                    <a:gd name="connsiteY78" fmla="*/ 2690902 h 6470468"/>
                    <a:gd name="connsiteX79" fmla="*/ 2115322 w 4458789"/>
                    <a:gd name="connsiteY79" fmla="*/ 2820897 h 6470468"/>
                    <a:gd name="connsiteX80" fmla="*/ 2011680 w 4458789"/>
                    <a:gd name="connsiteY80" fmla="*/ 2934788 h 6470468"/>
                    <a:gd name="connsiteX81" fmla="*/ 2194560 w 4458789"/>
                    <a:gd name="connsiteY81" fmla="*/ 3082834 h 6470468"/>
                    <a:gd name="connsiteX82" fmla="*/ 2394858 w 4458789"/>
                    <a:gd name="connsiteY82" fmla="*/ 3117668 h 6470468"/>
                    <a:gd name="connsiteX83" fmla="*/ 2377440 w 4458789"/>
                    <a:gd name="connsiteY83" fmla="*/ 3335383 h 6470468"/>
                    <a:gd name="connsiteX84" fmla="*/ 2377440 w 4458789"/>
                    <a:gd name="connsiteY84" fmla="*/ 3335383 h 6470468"/>
                    <a:gd name="connsiteX85" fmla="*/ 2333898 w 4458789"/>
                    <a:gd name="connsiteY85" fmla="*/ 3640183 h 6470468"/>
                    <a:gd name="connsiteX86" fmla="*/ 2290355 w 4458789"/>
                    <a:gd name="connsiteY86" fmla="*/ 3875314 h 6470468"/>
                    <a:gd name="connsiteX87" fmla="*/ 2595155 w 4458789"/>
                    <a:gd name="connsiteY87" fmla="*/ 3857897 h 6470468"/>
                    <a:gd name="connsiteX88" fmla="*/ 2891246 w 4458789"/>
                    <a:gd name="connsiteY88" fmla="*/ 3744685 h 6470468"/>
                    <a:gd name="connsiteX89" fmla="*/ 2891155 w 4458789"/>
                    <a:gd name="connsiteY89" fmla="*/ 3215186 h 6470468"/>
                    <a:gd name="connsiteX90" fmla="*/ 2772547 w 4458789"/>
                    <a:gd name="connsiteY90" fmla="*/ 3039972 h 6470468"/>
                    <a:gd name="connsiteX91" fmla="*/ 2704284 w 4458789"/>
                    <a:gd name="connsiteY91" fmla="*/ 2897097 h 6470468"/>
                    <a:gd name="connsiteX92" fmla="*/ 2508069 w 4458789"/>
                    <a:gd name="connsiteY92" fmla="*/ 2717074 h 6470468"/>
                    <a:gd name="connsiteX93" fmla="*/ 2638698 w 4458789"/>
                    <a:gd name="connsiteY93" fmla="*/ 2577737 h 6470468"/>
                    <a:gd name="connsiteX94" fmla="*/ 2978332 w 4458789"/>
                    <a:gd name="connsiteY94" fmla="*/ 2333897 h 6470468"/>
                    <a:gd name="connsiteX95" fmla="*/ 2987040 w 4458789"/>
                    <a:gd name="connsiteY95" fmla="*/ 2159725 h 6470468"/>
                    <a:gd name="connsiteX96" fmla="*/ 3344092 w 4458789"/>
                    <a:gd name="connsiteY96" fmla="*/ 1672045 h 6470468"/>
                    <a:gd name="connsiteX97" fmla="*/ 3544389 w 4458789"/>
                    <a:gd name="connsiteY97" fmla="*/ 1863634 h 6470468"/>
                    <a:gd name="connsiteX98" fmla="*/ 3962400 w 4458789"/>
                    <a:gd name="connsiteY98" fmla="*/ 1419497 h 6470468"/>
                    <a:gd name="connsiteX99" fmla="*/ 4458789 w 4458789"/>
                    <a:gd name="connsiteY99" fmla="*/ 374468 h 6470468"/>
                    <a:gd name="connsiteX100" fmla="*/ 4415246 w 4458789"/>
                    <a:gd name="connsiteY100" fmla="*/ 0 h 6470468"/>
                    <a:gd name="connsiteX101" fmla="*/ 17418 w 4458789"/>
                    <a:gd name="connsiteY101" fmla="*/ 17417 h 6470468"/>
                    <a:gd name="connsiteX102" fmla="*/ 0 w 4458789"/>
                    <a:gd name="connsiteY102"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58538 w 4458789"/>
                    <a:gd name="connsiteY4" fmla="*/ 4781005 h 6470468"/>
                    <a:gd name="connsiteX5" fmla="*/ 1473473 w 4458789"/>
                    <a:gd name="connsiteY5" fmla="*/ 4779509 h 6470468"/>
                    <a:gd name="connsiteX6" fmla="*/ 1418409 w 4458789"/>
                    <a:gd name="connsiteY6" fmla="*/ 4629059 h 6470468"/>
                    <a:gd name="connsiteX7" fmla="*/ 1439047 w 4458789"/>
                    <a:gd name="connsiteY7" fmla="*/ 4506822 h 6470468"/>
                    <a:gd name="connsiteX8" fmla="*/ 1362847 w 4458789"/>
                    <a:gd name="connsiteY8" fmla="*/ 4400459 h 6470468"/>
                    <a:gd name="connsiteX9" fmla="*/ 1262834 w 4458789"/>
                    <a:gd name="connsiteY9" fmla="*/ 4309972 h 6470468"/>
                    <a:gd name="connsiteX10" fmla="*/ 1202509 w 4458789"/>
                    <a:gd name="connsiteY10" fmla="*/ 4102009 h 6470468"/>
                    <a:gd name="connsiteX11" fmla="*/ 1143772 w 4458789"/>
                    <a:gd name="connsiteY11" fmla="*/ 3930559 h 6470468"/>
                    <a:gd name="connsiteX12" fmla="*/ 1012644 w 4458789"/>
                    <a:gd name="connsiteY12" fmla="*/ 3831363 h 6470468"/>
                    <a:gd name="connsiteX13" fmla="*/ 946922 w 4458789"/>
                    <a:gd name="connsiteY13" fmla="*/ 3773397 h 6470468"/>
                    <a:gd name="connsiteX14" fmla="*/ 946922 w 4458789"/>
                    <a:gd name="connsiteY14" fmla="*/ 3717834 h 6470468"/>
                    <a:gd name="connsiteX15" fmla="*/ 980259 w 4458789"/>
                    <a:gd name="connsiteY15" fmla="*/ 3711484 h 6470468"/>
                    <a:gd name="connsiteX16" fmla="*/ 1038997 w 4458789"/>
                    <a:gd name="connsiteY16" fmla="*/ 3609884 h 6470468"/>
                    <a:gd name="connsiteX17" fmla="*/ 1077097 w 4458789"/>
                    <a:gd name="connsiteY17" fmla="*/ 3598772 h 6470468"/>
                    <a:gd name="connsiteX18" fmla="*/ 1139009 w 4458789"/>
                    <a:gd name="connsiteY18" fmla="*/ 3535272 h 6470468"/>
                    <a:gd name="connsiteX19" fmla="*/ 1196159 w 4458789"/>
                    <a:gd name="connsiteY19" fmla="*/ 3498759 h 6470468"/>
                    <a:gd name="connsiteX20" fmla="*/ 1237434 w 4458789"/>
                    <a:gd name="connsiteY20" fmla="*/ 3489234 h 6470468"/>
                    <a:gd name="connsiteX21" fmla="*/ 1267506 w 4458789"/>
                    <a:gd name="connsiteY21" fmla="*/ 3418432 h 6470468"/>
                    <a:gd name="connsiteX22" fmla="*/ 1326335 w 4458789"/>
                    <a:gd name="connsiteY22" fmla="*/ 3387634 h 6470468"/>
                    <a:gd name="connsiteX23" fmla="*/ 1385072 w 4458789"/>
                    <a:gd name="connsiteY23" fmla="*/ 3354297 h 6470468"/>
                    <a:gd name="connsiteX24" fmla="*/ 1491434 w 4458789"/>
                    <a:gd name="connsiteY24" fmla="*/ 3309847 h 6470468"/>
                    <a:gd name="connsiteX25" fmla="*/ 1567543 w 4458789"/>
                    <a:gd name="connsiteY25" fmla="*/ 3317965 h 6470468"/>
                    <a:gd name="connsiteX26" fmla="*/ 1610497 w 4458789"/>
                    <a:gd name="connsiteY26" fmla="*/ 3271747 h 6470468"/>
                    <a:gd name="connsiteX27" fmla="*/ 1631134 w 4458789"/>
                    <a:gd name="connsiteY27" fmla="*/ 3201897 h 6470468"/>
                    <a:gd name="connsiteX28" fmla="*/ 1564459 w 4458789"/>
                    <a:gd name="connsiteY28" fmla="*/ 3174909 h 6470468"/>
                    <a:gd name="connsiteX29" fmla="*/ 1543731 w 4458789"/>
                    <a:gd name="connsiteY29" fmla="*/ 3150960 h 6470468"/>
                    <a:gd name="connsiteX30" fmla="*/ 1427934 w 4458789"/>
                    <a:gd name="connsiteY30" fmla="*/ 3163797 h 6470468"/>
                    <a:gd name="connsiteX31" fmla="*/ 1364434 w 4458789"/>
                    <a:gd name="connsiteY31" fmla="*/ 3127284 h 6470468"/>
                    <a:gd name="connsiteX32" fmla="*/ 1350147 w 4458789"/>
                    <a:gd name="connsiteY32" fmla="*/ 3101884 h 6470468"/>
                    <a:gd name="connsiteX33" fmla="*/ 1289731 w 4458789"/>
                    <a:gd name="connsiteY33" fmla="*/ 3082154 h 6470468"/>
                    <a:gd name="connsiteX34" fmla="*/ 1189809 w 4458789"/>
                    <a:gd name="connsiteY34" fmla="*/ 3098709 h 6470468"/>
                    <a:gd name="connsiteX35" fmla="*/ 1164409 w 4458789"/>
                    <a:gd name="connsiteY35" fmla="*/ 3144747 h 6470468"/>
                    <a:gd name="connsiteX36" fmla="*/ 1108847 w 4458789"/>
                    <a:gd name="connsiteY36" fmla="*/ 3174909 h 6470468"/>
                    <a:gd name="connsiteX37" fmla="*/ 1075509 w 4458789"/>
                    <a:gd name="connsiteY37" fmla="*/ 3225709 h 6470468"/>
                    <a:gd name="connsiteX38" fmla="*/ 1007247 w 4458789"/>
                    <a:gd name="connsiteY38" fmla="*/ 3238409 h 6470468"/>
                    <a:gd name="connsiteX39" fmla="*/ 926782 w 4458789"/>
                    <a:gd name="connsiteY39" fmla="*/ 3181803 h 6470468"/>
                    <a:gd name="connsiteX40" fmla="*/ 942159 w 4458789"/>
                    <a:gd name="connsiteY40" fmla="*/ 3111409 h 6470468"/>
                    <a:gd name="connsiteX41" fmla="*/ 989784 w 4458789"/>
                    <a:gd name="connsiteY41" fmla="*/ 3078072 h 6470468"/>
                    <a:gd name="connsiteX42" fmla="*/ 941161 w 4458789"/>
                    <a:gd name="connsiteY42" fmla="*/ 2986994 h 6470468"/>
                    <a:gd name="connsiteX43" fmla="*/ 865959 w 4458789"/>
                    <a:gd name="connsiteY43" fmla="*/ 2989172 h 6470468"/>
                    <a:gd name="connsiteX44" fmla="*/ 743722 w 4458789"/>
                    <a:gd name="connsiteY44" fmla="*/ 2943134 h 6470468"/>
                    <a:gd name="connsiteX45" fmla="*/ 708797 w 4458789"/>
                    <a:gd name="connsiteY45" fmla="*/ 2852647 h 6470468"/>
                    <a:gd name="connsiteX46" fmla="*/ 750707 w 4458789"/>
                    <a:gd name="connsiteY46" fmla="*/ 2804160 h 6470468"/>
                    <a:gd name="connsiteX47" fmla="*/ 748484 w 4458789"/>
                    <a:gd name="connsiteY47" fmla="*/ 2738347 h 6470468"/>
                    <a:gd name="connsiteX48" fmla="*/ 788172 w 4458789"/>
                    <a:gd name="connsiteY48" fmla="*/ 2711359 h 6470468"/>
                    <a:gd name="connsiteX49" fmla="*/ 865959 w 4458789"/>
                    <a:gd name="connsiteY49" fmla="*/ 2771684 h 6470468"/>
                    <a:gd name="connsiteX50" fmla="*/ 892947 w 4458789"/>
                    <a:gd name="connsiteY50" fmla="*/ 2798672 h 6470468"/>
                    <a:gd name="connsiteX51" fmla="*/ 900884 w 4458789"/>
                    <a:gd name="connsiteY51" fmla="*/ 2743110 h 6470468"/>
                    <a:gd name="connsiteX52" fmla="*/ 937351 w 4458789"/>
                    <a:gd name="connsiteY52" fmla="*/ 2730546 h 6470468"/>
                    <a:gd name="connsiteX53" fmla="*/ 981847 w 4458789"/>
                    <a:gd name="connsiteY53" fmla="*/ 2730409 h 6470468"/>
                    <a:gd name="connsiteX54" fmla="*/ 1008834 w 4458789"/>
                    <a:gd name="connsiteY54" fmla="*/ 2698659 h 6470468"/>
                    <a:gd name="connsiteX55" fmla="*/ 1085034 w 4458789"/>
                    <a:gd name="connsiteY55" fmla="*/ 2592297 h 6470468"/>
                    <a:gd name="connsiteX56" fmla="*/ 1174841 w 4458789"/>
                    <a:gd name="connsiteY56" fmla="*/ 2532652 h 6470468"/>
                    <a:gd name="connsiteX57" fmla="*/ 1256484 w 4458789"/>
                    <a:gd name="connsiteY57" fmla="*/ 2501809 h 6470468"/>
                    <a:gd name="connsiteX58" fmla="*/ 1404122 w 4458789"/>
                    <a:gd name="connsiteY58" fmla="*/ 2358934 h 6470468"/>
                    <a:gd name="connsiteX59" fmla="*/ 1518512 w 4458789"/>
                    <a:gd name="connsiteY59" fmla="*/ 2368913 h 6470468"/>
                    <a:gd name="connsiteX60" fmla="*/ 1584598 w 4458789"/>
                    <a:gd name="connsiteY60" fmla="*/ 2464298 h 6470468"/>
                    <a:gd name="connsiteX61" fmla="*/ 1527947 w 4458789"/>
                    <a:gd name="connsiteY61" fmla="*/ 2535147 h 6470468"/>
                    <a:gd name="connsiteX62" fmla="*/ 1431109 w 4458789"/>
                    <a:gd name="connsiteY62" fmla="*/ 2627222 h 6470468"/>
                    <a:gd name="connsiteX63" fmla="*/ 1393372 w 4458789"/>
                    <a:gd name="connsiteY63" fmla="*/ 2647405 h 6470468"/>
                    <a:gd name="connsiteX64" fmla="*/ 1404983 w 4458789"/>
                    <a:gd name="connsiteY64" fmla="*/ 2708456 h 6470468"/>
                    <a:gd name="connsiteX65" fmla="*/ 1454922 w 4458789"/>
                    <a:gd name="connsiteY65" fmla="*/ 2736759 h 6470468"/>
                    <a:gd name="connsiteX66" fmla="*/ 1448572 w 4458789"/>
                    <a:gd name="connsiteY66" fmla="*/ 2774859 h 6470468"/>
                    <a:gd name="connsiteX67" fmla="*/ 1357675 w 4458789"/>
                    <a:gd name="connsiteY67" fmla="*/ 2829515 h 6470468"/>
                    <a:gd name="connsiteX68" fmla="*/ 1394597 w 4458789"/>
                    <a:gd name="connsiteY68" fmla="*/ 2863759 h 6470468"/>
                    <a:gd name="connsiteX69" fmla="*/ 1550172 w 4458789"/>
                    <a:gd name="connsiteY69" fmla="*/ 2790734 h 6470468"/>
                    <a:gd name="connsiteX70" fmla="*/ 1586684 w 4458789"/>
                    <a:gd name="connsiteY70" fmla="*/ 2733584 h 6470468"/>
                    <a:gd name="connsiteX71" fmla="*/ 1651772 w 4458789"/>
                    <a:gd name="connsiteY71" fmla="*/ 2703422 h 6470468"/>
                    <a:gd name="connsiteX72" fmla="*/ 1708922 w 4458789"/>
                    <a:gd name="connsiteY72" fmla="*/ 2666909 h 6470468"/>
                    <a:gd name="connsiteX73" fmla="*/ 1810522 w 4458789"/>
                    <a:gd name="connsiteY73" fmla="*/ 2636747 h 6470468"/>
                    <a:gd name="connsiteX74" fmla="*/ 1908947 w 4458789"/>
                    <a:gd name="connsiteY74" fmla="*/ 2627222 h 6470468"/>
                    <a:gd name="connsiteX75" fmla="*/ 1952218 w 4458789"/>
                    <a:gd name="connsiteY75" fmla="*/ 2602275 h 6470468"/>
                    <a:gd name="connsiteX76" fmla="*/ 2020072 w 4458789"/>
                    <a:gd name="connsiteY76" fmla="*/ 2662147 h 6470468"/>
                    <a:gd name="connsiteX77" fmla="*/ 2089922 w 4458789"/>
                    <a:gd name="connsiteY77" fmla="*/ 2678022 h 6470468"/>
                    <a:gd name="connsiteX78" fmla="*/ 2164579 w 4458789"/>
                    <a:gd name="connsiteY78" fmla="*/ 2690902 h 6470468"/>
                    <a:gd name="connsiteX79" fmla="*/ 2115322 w 4458789"/>
                    <a:gd name="connsiteY79" fmla="*/ 2820897 h 6470468"/>
                    <a:gd name="connsiteX80" fmla="*/ 2011680 w 4458789"/>
                    <a:gd name="connsiteY80" fmla="*/ 2934788 h 6470468"/>
                    <a:gd name="connsiteX81" fmla="*/ 2194560 w 4458789"/>
                    <a:gd name="connsiteY81" fmla="*/ 3082834 h 6470468"/>
                    <a:gd name="connsiteX82" fmla="*/ 2394858 w 4458789"/>
                    <a:gd name="connsiteY82" fmla="*/ 3117668 h 6470468"/>
                    <a:gd name="connsiteX83" fmla="*/ 2377440 w 4458789"/>
                    <a:gd name="connsiteY83" fmla="*/ 3335383 h 6470468"/>
                    <a:gd name="connsiteX84" fmla="*/ 2377440 w 4458789"/>
                    <a:gd name="connsiteY84" fmla="*/ 3335383 h 6470468"/>
                    <a:gd name="connsiteX85" fmla="*/ 2333898 w 4458789"/>
                    <a:gd name="connsiteY85" fmla="*/ 3640183 h 6470468"/>
                    <a:gd name="connsiteX86" fmla="*/ 2290355 w 4458789"/>
                    <a:gd name="connsiteY86" fmla="*/ 3875314 h 6470468"/>
                    <a:gd name="connsiteX87" fmla="*/ 2595155 w 4458789"/>
                    <a:gd name="connsiteY87" fmla="*/ 3857897 h 6470468"/>
                    <a:gd name="connsiteX88" fmla="*/ 2891246 w 4458789"/>
                    <a:gd name="connsiteY88" fmla="*/ 3744685 h 6470468"/>
                    <a:gd name="connsiteX89" fmla="*/ 2891155 w 4458789"/>
                    <a:gd name="connsiteY89" fmla="*/ 3215186 h 6470468"/>
                    <a:gd name="connsiteX90" fmla="*/ 2772547 w 4458789"/>
                    <a:gd name="connsiteY90" fmla="*/ 3039972 h 6470468"/>
                    <a:gd name="connsiteX91" fmla="*/ 2704284 w 4458789"/>
                    <a:gd name="connsiteY91" fmla="*/ 2897097 h 6470468"/>
                    <a:gd name="connsiteX92" fmla="*/ 2508069 w 4458789"/>
                    <a:gd name="connsiteY92" fmla="*/ 2717074 h 6470468"/>
                    <a:gd name="connsiteX93" fmla="*/ 2638698 w 4458789"/>
                    <a:gd name="connsiteY93" fmla="*/ 2577737 h 6470468"/>
                    <a:gd name="connsiteX94" fmla="*/ 2978332 w 4458789"/>
                    <a:gd name="connsiteY94" fmla="*/ 2333897 h 6470468"/>
                    <a:gd name="connsiteX95" fmla="*/ 2987040 w 4458789"/>
                    <a:gd name="connsiteY95" fmla="*/ 2159725 h 6470468"/>
                    <a:gd name="connsiteX96" fmla="*/ 3344092 w 4458789"/>
                    <a:gd name="connsiteY96" fmla="*/ 1672045 h 6470468"/>
                    <a:gd name="connsiteX97" fmla="*/ 3544389 w 4458789"/>
                    <a:gd name="connsiteY97" fmla="*/ 1863634 h 6470468"/>
                    <a:gd name="connsiteX98" fmla="*/ 3962400 w 4458789"/>
                    <a:gd name="connsiteY98" fmla="*/ 1419497 h 6470468"/>
                    <a:gd name="connsiteX99" fmla="*/ 4458789 w 4458789"/>
                    <a:gd name="connsiteY99" fmla="*/ 374468 h 6470468"/>
                    <a:gd name="connsiteX100" fmla="*/ 4415246 w 4458789"/>
                    <a:gd name="connsiteY100" fmla="*/ 0 h 6470468"/>
                    <a:gd name="connsiteX101" fmla="*/ 17418 w 4458789"/>
                    <a:gd name="connsiteY101" fmla="*/ 17417 h 6470468"/>
                    <a:gd name="connsiteX102" fmla="*/ 0 w 4458789"/>
                    <a:gd name="connsiteY102"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180738 w 4458789"/>
                    <a:gd name="connsiteY4" fmla="*/ 4847680 h 6470468"/>
                    <a:gd name="connsiteX5" fmla="*/ 1473473 w 4458789"/>
                    <a:gd name="connsiteY5" fmla="*/ 4779509 h 6470468"/>
                    <a:gd name="connsiteX6" fmla="*/ 1418409 w 4458789"/>
                    <a:gd name="connsiteY6" fmla="*/ 4629059 h 6470468"/>
                    <a:gd name="connsiteX7" fmla="*/ 1439047 w 4458789"/>
                    <a:gd name="connsiteY7" fmla="*/ 4506822 h 6470468"/>
                    <a:gd name="connsiteX8" fmla="*/ 1362847 w 4458789"/>
                    <a:gd name="connsiteY8" fmla="*/ 4400459 h 6470468"/>
                    <a:gd name="connsiteX9" fmla="*/ 1262834 w 4458789"/>
                    <a:gd name="connsiteY9" fmla="*/ 4309972 h 6470468"/>
                    <a:gd name="connsiteX10" fmla="*/ 1202509 w 4458789"/>
                    <a:gd name="connsiteY10" fmla="*/ 4102009 h 6470468"/>
                    <a:gd name="connsiteX11" fmla="*/ 1143772 w 4458789"/>
                    <a:gd name="connsiteY11" fmla="*/ 3930559 h 6470468"/>
                    <a:gd name="connsiteX12" fmla="*/ 1012644 w 4458789"/>
                    <a:gd name="connsiteY12" fmla="*/ 3831363 h 6470468"/>
                    <a:gd name="connsiteX13" fmla="*/ 946922 w 4458789"/>
                    <a:gd name="connsiteY13" fmla="*/ 3773397 h 6470468"/>
                    <a:gd name="connsiteX14" fmla="*/ 946922 w 4458789"/>
                    <a:gd name="connsiteY14" fmla="*/ 3717834 h 6470468"/>
                    <a:gd name="connsiteX15" fmla="*/ 980259 w 4458789"/>
                    <a:gd name="connsiteY15" fmla="*/ 3711484 h 6470468"/>
                    <a:gd name="connsiteX16" fmla="*/ 1038997 w 4458789"/>
                    <a:gd name="connsiteY16" fmla="*/ 3609884 h 6470468"/>
                    <a:gd name="connsiteX17" fmla="*/ 1077097 w 4458789"/>
                    <a:gd name="connsiteY17" fmla="*/ 3598772 h 6470468"/>
                    <a:gd name="connsiteX18" fmla="*/ 1139009 w 4458789"/>
                    <a:gd name="connsiteY18" fmla="*/ 3535272 h 6470468"/>
                    <a:gd name="connsiteX19" fmla="*/ 1196159 w 4458789"/>
                    <a:gd name="connsiteY19" fmla="*/ 3498759 h 6470468"/>
                    <a:gd name="connsiteX20" fmla="*/ 1237434 w 4458789"/>
                    <a:gd name="connsiteY20" fmla="*/ 3489234 h 6470468"/>
                    <a:gd name="connsiteX21" fmla="*/ 1267506 w 4458789"/>
                    <a:gd name="connsiteY21" fmla="*/ 3418432 h 6470468"/>
                    <a:gd name="connsiteX22" fmla="*/ 1326335 w 4458789"/>
                    <a:gd name="connsiteY22" fmla="*/ 3387634 h 6470468"/>
                    <a:gd name="connsiteX23" fmla="*/ 1385072 w 4458789"/>
                    <a:gd name="connsiteY23" fmla="*/ 3354297 h 6470468"/>
                    <a:gd name="connsiteX24" fmla="*/ 1491434 w 4458789"/>
                    <a:gd name="connsiteY24" fmla="*/ 3309847 h 6470468"/>
                    <a:gd name="connsiteX25" fmla="*/ 1567543 w 4458789"/>
                    <a:gd name="connsiteY25" fmla="*/ 3317965 h 6470468"/>
                    <a:gd name="connsiteX26" fmla="*/ 1610497 w 4458789"/>
                    <a:gd name="connsiteY26" fmla="*/ 3271747 h 6470468"/>
                    <a:gd name="connsiteX27" fmla="*/ 1631134 w 4458789"/>
                    <a:gd name="connsiteY27" fmla="*/ 3201897 h 6470468"/>
                    <a:gd name="connsiteX28" fmla="*/ 1564459 w 4458789"/>
                    <a:gd name="connsiteY28" fmla="*/ 3174909 h 6470468"/>
                    <a:gd name="connsiteX29" fmla="*/ 1543731 w 4458789"/>
                    <a:gd name="connsiteY29" fmla="*/ 3150960 h 6470468"/>
                    <a:gd name="connsiteX30" fmla="*/ 1427934 w 4458789"/>
                    <a:gd name="connsiteY30" fmla="*/ 3163797 h 6470468"/>
                    <a:gd name="connsiteX31" fmla="*/ 1364434 w 4458789"/>
                    <a:gd name="connsiteY31" fmla="*/ 3127284 h 6470468"/>
                    <a:gd name="connsiteX32" fmla="*/ 1350147 w 4458789"/>
                    <a:gd name="connsiteY32" fmla="*/ 3101884 h 6470468"/>
                    <a:gd name="connsiteX33" fmla="*/ 1289731 w 4458789"/>
                    <a:gd name="connsiteY33" fmla="*/ 3082154 h 6470468"/>
                    <a:gd name="connsiteX34" fmla="*/ 1189809 w 4458789"/>
                    <a:gd name="connsiteY34" fmla="*/ 3098709 h 6470468"/>
                    <a:gd name="connsiteX35" fmla="*/ 1164409 w 4458789"/>
                    <a:gd name="connsiteY35" fmla="*/ 3144747 h 6470468"/>
                    <a:gd name="connsiteX36" fmla="*/ 1108847 w 4458789"/>
                    <a:gd name="connsiteY36" fmla="*/ 3174909 h 6470468"/>
                    <a:gd name="connsiteX37" fmla="*/ 1075509 w 4458789"/>
                    <a:gd name="connsiteY37" fmla="*/ 3225709 h 6470468"/>
                    <a:gd name="connsiteX38" fmla="*/ 1007247 w 4458789"/>
                    <a:gd name="connsiteY38" fmla="*/ 3238409 h 6470468"/>
                    <a:gd name="connsiteX39" fmla="*/ 926782 w 4458789"/>
                    <a:gd name="connsiteY39" fmla="*/ 3181803 h 6470468"/>
                    <a:gd name="connsiteX40" fmla="*/ 942159 w 4458789"/>
                    <a:gd name="connsiteY40" fmla="*/ 3111409 h 6470468"/>
                    <a:gd name="connsiteX41" fmla="*/ 989784 w 4458789"/>
                    <a:gd name="connsiteY41" fmla="*/ 3078072 h 6470468"/>
                    <a:gd name="connsiteX42" fmla="*/ 941161 w 4458789"/>
                    <a:gd name="connsiteY42" fmla="*/ 2986994 h 6470468"/>
                    <a:gd name="connsiteX43" fmla="*/ 865959 w 4458789"/>
                    <a:gd name="connsiteY43" fmla="*/ 2989172 h 6470468"/>
                    <a:gd name="connsiteX44" fmla="*/ 743722 w 4458789"/>
                    <a:gd name="connsiteY44" fmla="*/ 2943134 h 6470468"/>
                    <a:gd name="connsiteX45" fmla="*/ 708797 w 4458789"/>
                    <a:gd name="connsiteY45" fmla="*/ 2852647 h 6470468"/>
                    <a:gd name="connsiteX46" fmla="*/ 750707 w 4458789"/>
                    <a:gd name="connsiteY46" fmla="*/ 2804160 h 6470468"/>
                    <a:gd name="connsiteX47" fmla="*/ 748484 w 4458789"/>
                    <a:gd name="connsiteY47" fmla="*/ 2738347 h 6470468"/>
                    <a:gd name="connsiteX48" fmla="*/ 788172 w 4458789"/>
                    <a:gd name="connsiteY48" fmla="*/ 2711359 h 6470468"/>
                    <a:gd name="connsiteX49" fmla="*/ 865959 w 4458789"/>
                    <a:gd name="connsiteY49" fmla="*/ 2771684 h 6470468"/>
                    <a:gd name="connsiteX50" fmla="*/ 892947 w 4458789"/>
                    <a:gd name="connsiteY50" fmla="*/ 2798672 h 6470468"/>
                    <a:gd name="connsiteX51" fmla="*/ 900884 w 4458789"/>
                    <a:gd name="connsiteY51" fmla="*/ 2743110 h 6470468"/>
                    <a:gd name="connsiteX52" fmla="*/ 937351 w 4458789"/>
                    <a:gd name="connsiteY52" fmla="*/ 2730546 h 6470468"/>
                    <a:gd name="connsiteX53" fmla="*/ 981847 w 4458789"/>
                    <a:gd name="connsiteY53" fmla="*/ 2730409 h 6470468"/>
                    <a:gd name="connsiteX54" fmla="*/ 1008834 w 4458789"/>
                    <a:gd name="connsiteY54" fmla="*/ 2698659 h 6470468"/>
                    <a:gd name="connsiteX55" fmla="*/ 1085034 w 4458789"/>
                    <a:gd name="connsiteY55" fmla="*/ 2592297 h 6470468"/>
                    <a:gd name="connsiteX56" fmla="*/ 1174841 w 4458789"/>
                    <a:gd name="connsiteY56" fmla="*/ 2532652 h 6470468"/>
                    <a:gd name="connsiteX57" fmla="*/ 1256484 w 4458789"/>
                    <a:gd name="connsiteY57" fmla="*/ 2501809 h 6470468"/>
                    <a:gd name="connsiteX58" fmla="*/ 1404122 w 4458789"/>
                    <a:gd name="connsiteY58" fmla="*/ 2358934 h 6470468"/>
                    <a:gd name="connsiteX59" fmla="*/ 1518512 w 4458789"/>
                    <a:gd name="connsiteY59" fmla="*/ 2368913 h 6470468"/>
                    <a:gd name="connsiteX60" fmla="*/ 1584598 w 4458789"/>
                    <a:gd name="connsiteY60" fmla="*/ 2464298 h 6470468"/>
                    <a:gd name="connsiteX61" fmla="*/ 1527947 w 4458789"/>
                    <a:gd name="connsiteY61" fmla="*/ 2535147 h 6470468"/>
                    <a:gd name="connsiteX62" fmla="*/ 1431109 w 4458789"/>
                    <a:gd name="connsiteY62" fmla="*/ 2627222 h 6470468"/>
                    <a:gd name="connsiteX63" fmla="*/ 1393372 w 4458789"/>
                    <a:gd name="connsiteY63" fmla="*/ 2647405 h 6470468"/>
                    <a:gd name="connsiteX64" fmla="*/ 1404983 w 4458789"/>
                    <a:gd name="connsiteY64" fmla="*/ 2708456 h 6470468"/>
                    <a:gd name="connsiteX65" fmla="*/ 1454922 w 4458789"/>
                    <a:gd name="connsiteY65" fmla="*/ 2736759 h 6470468"/>
                    <a:gd name="connsiteX66" fmla="*/ 1448572 w 4458789"/>
                    <a:gd name="connsiteY66" fmla="*/ 2774859 h 6470468"/>
                    <a:gd name="connsiteX67" fmla="*/ 1357675 w 4458789"/>
                    <a:gd name="connsiteY67" fmla="*/ 2829515 h 6470468"/>
                    <a:gd name="connsiteX68" fmla="*/ 1394597 w 4458789"/>
                    <a:gd name="connsiteY68" fmla="*/ 2863759 h 6470468"/>
                    <a:gd name="connsiteX69" fmla="*/ 1550172 w 4458789"/>
                    <a:gd name="connsiteY69" fmla="*/ 2790734 h 6470468"/>
                    <a:gd name="connsiteX70" fmla="*/ 1586684 w 4458789"/>
                    <a:gd name="connsiteY70" fmla="*/ 2733584 h 6470468"/>
                    <a:gd name="connsiteX71" fmla="*/ 1651772 w 4458789"/>
                    <a:gd name="connsiteY71" fmla="*/ 2703422 h 6470468"/>
                    <a:gd name="connsiteX72" fmla="*/ 1708922 w 4458789"/>
                    <a:gd name="connsiteY72" fmla="*/ 2666909 h 6470468"/>
                    <a:gd name="connsiteX73" fmla="*/ 1810522 w 4458789"/>
                    <a:gd name="connsiteY73" fmla="*/ 2636747 h 6470468"/>
                    <a:gd name="connsiteX74" fmla="*/ 1908947 w 4458789"/>
                    <a:gd name="connsiteY74" fmla="*/ 2627222 h 6470468"/>
                    <a:gd name="connsiteX75" fmla="*/ 1952218 w 4458789"/>
                    <a:gd name="connsiteY75" fmla="*/ 2602275 h 6470468"/>
                    <a:gd name="connsiteX76" fmla="*/ 2020072 w 4458789"/>
                    <a:gd name="connsiteY76" fmla="*/ 2662147 h 6470468"/>
                    <a:gd name="connsiteX77" fmla="*/ 2089922 w 4458789"/>
                    <a:gd name="connsiteY77" fmla="*/ 2678022 h 6470468"/>
                    <a:gd name="connsiteX78" fmla="*/ 2164579 w 4458789"/>
                    <a:gd name="connsiteY78" fmla="*/ 2690902 h 6470468"/>
                    <a:gd name="connsiteX79" fmla="*/ 2115322 w 4458789"/>
                    <a:gd name="connsiteY79" fmla="*/ 2820897 h 6470468"/>
                    <a:gd name="connsiteX80" fmla="*/ 2011680 w 4458789"/>
                    <a:gd name="connsiteY80" fmla="*/ 2934788 h 6470468"/>
                    <a:gd name="connsiteX81" fmla="*/ 2194560 w 4458789"/>
                    <a:gd name="connsiteY81" fmla="*/ 3082834 h 6470468"/>
                    <a:gd name="connsiteX82" fmla="*/ 2394858 w 4458789"/>
                    <a:gd name="connsiteY82" fmla="*/ 3117668 h 6470468"/>
                    <a:gd name="connsiteX83" fmla="*/ 2377440 w 4458789"/>
                    <a:gd name="connsiteY83" fmla="*/ 3335383 h 6470468"/>
                    <a:gd name="connsiteX84" fmla="*/ 2377440 w 4458789"/>
                    <a:gd name="connsiteY84" fmla="*/ 3335383 h 6470468"/>
                    <a:gd name="connsiteX85" fmla="*/ 2333898 w 4458789"/>
                    <a:gd name="connsiteY85" fmla="*/ 3640183 h 6470468"/>
                    <a:gd name="connsiteX86" fmla="*/ 2290355 w 4458789"/>
                    <a:gd name="connsiteY86" fmla="*/ 3875314 h 6470468"/>
                    <a:gd name="connsiteX87" fmla="*/ 2595155 w 4458789"/>
                    <a:gd name="connsiteY87" fmla="*/ 3857897 h 6470468"/>
                    <a:gd name="connsiteX88" fmla="*/ 2891246 w 4458789"/>
                    <a:gd name="connsiteY88" fmla="*/ 3744685 h 6470468"/>
                    <a:gd name="connsiteX89" fmla="*/ 2891155 w 4458789"/>
                    <a:gd name="connsiteY89" fmla="*/ 3215186 h 6470468"/>
                    <a:gd name="connsiteX90" fmla="*/ 2772547 w 4458789"/>
                    <a:gd name="connsiteY90" fmla="*/ 3039972 h 6470468"/>
                    <a:gd name="connsiteX91" fmla="*/ 2704284 w 4458789"/>
                    <a:gd name="connsiteY91" fmla="*/ 2897097 h 6470468"/>
                    <a:gd name="connsiteX92" fmla="*/ 2508069 w 4458789"/>
                    <a:gd name="connsiteY92" fmla="*/ 2717074 h 6470468"/>
                    <a:gd name="connsiteX93" fmla="*/ 2638698 w 4458789"/>
                    <a:gd name="connsiteY93" fmla="*/ 2577737 h 6470468"/>
                    <a:gd name="connsiteX94" fmla="*/ 2978332 w 4458789"/>
                    <a:gd name="connsiteY94" fmla="*/ 2333897 h 6470468"/>
                    <a:gd name="connsiteX95" fmla="*/ 2987040 w 4458789"/>
                    <a:gd name="connsiteY95" fmla="*/ 2159725 h 6470468"/>
                    <a:gd name="connsiteX96" fmla="*/ 3344092 w 4458789"/>
                    <a:gd name="connsiteY96" fmla="*/ 1672045 h 6470468"/>
                    <a:gd name="connsiteX97" fmla="*/ 3544389 w 4458789"/>
                    <a:gd name="connsiteY97" fmla="*/ 1863634 h 6470468"/>
                    <a:gd name="connsiteX98" fmla="*/ 3962400 w 4458789"/>
                    <a:gd name="connsiteY98" fmla="*/ 1419497 h 6470468"/>
                    <a:gd name="connsiteX99" fmla="*/ 4458789 w 4458789"/>
                    <a:gd name="connsiteY99" fmla="*/ 374468 h 6470468"/>
                    <a:gd name="connsiteX100" fmla="*/ 4415246 w 4458789"/>
                    <a:gd name="connsiteY100" fmla="*/ 0 h 6470468"/>
                    <a:gd name="connsiteX101" fmla="*/ 17418 w 4458789"/>
                    <a:gd name="connsiteY101" fmla="*/ 17417 h 6470468"/>
                    <a:gd name="connsiteX102" fmla="*/ 0 w 4458789"/>
                    <a:gd name="connsiteY102"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180738 w 4458789"/>
                    <a:gd name="connsiteY4" fmla="*/ 4847680 h 6470468"/>
                    <a:gd name="connsiteX5" fmla="*/ 1473473 w 4458789"/>
                    <a:gd name="connsiteY5" fmla="*/ 4779509 h 6470468"/>
                    <a:gd name="connsiteX6" fmla="*/ 1418409 w 4458789"/>
                    <a:gd name="connsiteY6" fmla="*/ 4629059 h 6470468"/>
                    <a:gd name="connsiteX7" fmla="*/ 1439047 w 4458789"/>
                    <a:gd name="connsiteY7" fmla="*/ 4506822 h 6470468"/>
                    <a:gd name="connsiteX8" fmla="*/ 1362847 w 4458789"/>
                    <a:gd name="connsiteY8" fmla="*/ 4400459 h 6470468"/>
                    <a:gd name="connsiteX9" fmla="*/ 1262834 w 4458789"/>
                    <a:gd name="connsiteY9" fmla="*/ 4309972 h 6470468"/>
                    <a:gd name="connsiteX10" fmla="*/ 1202509 w 4458789"/>
                    <a:gd name="connsiteY10" fmla="*/ 4102009 h 6470468"/>
                    <a:gd name="connsiteX11" fmla="*/ 1143772 w 4458789"/>
                    <a:gd name="connsiteY11" fmla="*/ 3930559 h 6470468"/>
                    <a:gd name="connsiteX12" fmla="*/ 1012644 w 4458789"/>
                    <a:gd name="connsiteY12" fmla="*/ 3831363 h 6470468"/>
                    <a:gd name="connsiteX13" fmla="*/ 946922 w 4458789"/>
                    <a:gd name="connsiteY13" fmla="*/ 3773397 h 6470468"/>
                    <a:gd name="connsiteX14" fmla="*/ 946922 w 4458789"/>
                    <a:gd name="connsiteY14" fmla="*/ 3717834 h 6470468"/>
                    <a:gd name="connsiteX15" fmla="*/ 980259 w 4458789"/>
                    <a:gd name="connsiteY15" fmla="*/ 3711484 h 6470468"/>
                    <a:gd name="connsiteX16" fmla="*/ 1038997 w 4458789"/>
                    <a:gd name="connsiteY16" fmla="*/ 3609884 h 6470468"/>
                    <a:gd name="connsiteX17" fmla="*/ 1077097 w 4458789"/>
                    <a:gd name="connsiteY17" fmla="*/ 3598772 h 6470468"/>
                    <a:gd name="connsiteX18" fmla="*/ 1139009 w 4458789"/>
                    <a:gd name="connsiteY18" fmla="*/ 3535272 h 6470468"/>
                    <a:gd name="connsiteX19" fmla="*/ 1196159 w 4458789"/>
                    <a:gd name="connsiteY19" fmla="*/ 3498759 h 6470468"/>
                    <a:gd name="connsiteX20" fmla="*/ 1237434 w 4458789"/>
                    <a:gd name="connsiteY20" fmla="*/ 3489234 h 6470468"/>
                    <a:gd name="connsiteX21" fmla="*/ 1267506 w 4458789"/>
                    <a:gd name="connsiteY21" fmla="*/ 3418432 h 6470468"/>
                    <a:gd name="connsiteX22" fmla="*/ 1326335 w 4458789"/>
                    <a:gd name="connsiteY22" fmla="*/ 3387634 h 6470468"/>
                    <a:gd name="connsiteX23" fmla="*/ 1385072 w 4458789"/>
                    <a:gd name="connsiteY23" fmla="*/ 3354297 h 6470468"/>
                    <a:gd name="connsiteX24" fmla="*/ 1491434 w 4458789"/>
                    <a:gd name="connsiteY24" fmla="*/ 3309847 h 6470468"/>
                    <a:gd name="connsiteX25" fmla="*/ 1567543 w 4458789"/>
                    <a:gd name="connsiteY25" fmla="*/ 3317965 h 6470468"/>
                    <a:gd name="connsiteX26" fmla="*/ 1610497 w 4458789"/>
                    <a:gd name="connsiteY26" fmla="*/ 3271747 h 6470468"/>
                    <a:gd name="connsiteX27" fmla="*/ 1631134 w 4458789"/>
                    <a:gd name="connsiteY27" fmla="*/ 3201897 h 6470468"/>
                    <a:gd name="connsiteX28" fmla="*/ 1564459 w 4458789"/>
                    <a:gd name="connsiteY28" fmla="*/ 3174909 h 6470468"/>
                    <a:gd name="connsiteX29" fmla="*/ 1543731 w 4458789"/>
                    <a:gd name="connsiteY29" fmla="*/ 3150960 h 6470468"/>
                    <a:gd name="connsiteX30" fmla="*/ 1427934 w 4458789"/>
                    <a:gd name="connsiteY30" fmla="*/ 3163797 h 6470468"/>
                    <a:gd name="connsiteX31" fmla="*/ 1364434 w 4458789"/>
                    <a:gd name="connsiteY31" fmla="*/ 3127284 h 6470468"/>
                    <a:gd name="connsiteX32" fmla="*/ 1350147 w 4458789"/>
                    <a:gd name="connsiteY32" fmla="*/ 3101884 h 6470468"/>
                    <a:gd name="connsiteX33" fmla="*/ 1289731 w 4458789"/>
                    <a:gd name="connsiteY33" fmla="*/ 3082154 h 6470468"/>
                    <a:gd name="connsiteX34" fmla="*/ 1189809 w 4458789"/>
                    <a:gd name="connsiteY34" fmla="*/ 3098709 h 6470468"/>
                    <a:gd name="connsiteX35" fmla="*/ 1164409 w 4458789"/>
                    <a:gd name="connsiteY35" fmla="*/ 3144747 h 6470468"/>
                    <a:gd name="connsiteX36" fmla="*/ 1108847 w 4458789"/>
                    <a:gd name="connsiteY36" fmla="*/ 3174909 h 6470468"/>
                    <a:gd name="connsiteX37" fmla="*/ 1075509 w 4458789"/>
                    <a:gd name="connsiteY37" fmla="*/ 3225709 h 6470468"/>
                    <a:gd name="connsiteX38" fmla="*/ 1007247 w 4458789"/>
                    <a:gd name="connsiteY38" fmla="*/ 3238409 h 6470468"/>
                    <a:gd name="connsiteX39" fmla="*/ 926782 w 4458789"/>
                    <a:gd name="connsiteY39" fmla="*/ 3181803 h 6470468"/>
                    <a:gd name="connsiteX40" fmla="*/ 942159 w 4458789"/>
                    <a:gd name="connsiteY40" fmla="*/ 3111409 h 6470468"/>
                    <a:gd name="connsiteX41" fmla="*/ 989784 w 4458789"/>
                    <a:gd name="connsiteY41" fmla="*/ 3078072 h 6470468"/>
                    <a:gd name="connsiteX42" fmla="*/ 941161 w 4458789"/>
                    <a:gd name="connsiteY42" fmla="*/ 2986994 h 6470468"/>
                    <a:gd name="connsiteX43" fmla="*/ 865959 w 4458789"/>
                    <a:gd name="connsiteY43" fmla="*/ 2989172 h 6470468"/>
                    <a:gd name="connsiteX44" fmla="*/ 743722 w 4458789"/>
                    <a:gd name="connsiteY44" fmla="*/ 2943134 h 6470468"/>
                    <a:gd name="connsiteX45" fmla="*/ 708797 w 4458789"/>
                    <a:gd name="connsiteY45" fmla="*/ 2852647 h 6470468"/>
                    <a:gd name="connsiteX46" fmla="*/ 750707 w 4458789"/>
                    <a:gd name="connsiteY46" fmla="*/ 2804160 h 6470468"/>
                    <a:gd name="connsiteX47" fmla="*/ 748484 w 4458789"/>
                    <a:gd name="connsiteY47" fmla="*/ 2738347 h 6470468"/>
                    <a:gd name="connsiteX48" fmla="*/ 788172 w 4458789"/>
                    <a:gd name="connsiteY48" fmla="*/ 2711359 h 6470468"/>
                    <a:gd name="connsiteX49" fmla="*/ 865959 w 4458789"/>
                    <a:gd name="connsiteY49" fmla="*/ 2771684 h 6470468"/>
                    <a:gd name="connsiteX50" fmla="*/ 892947 w 4458789"/>
                    <a:gd name="connsiteY50" fmla="*/ 2798672 h 6470468"/>
                    <a:gd name="connsiteX51" fmla="*/ 900884 w 4458789"/>
                    <a:gd name="connsiteY51" fmla="*/ 2743110 h 6470468"/>
                    <a:gd name="connsiteX52" fmla="*/ 937351 w 4458789"/>
                    <a:gd name="connsiteY52" fmla="*/ 2730546 h 6470468"/>
                    <a:gd name="connsiteX53" fmla="*/ 981847 w 4458789"/>
                    <a:gd name="connsiteY53" fmla="*/ 2730409 h 6470468"/>
                    <a:gd name="connsiteX54" fmla="*/ 1008834 w 4458789"/>
                    <a:gd name="connsiteY54" fmla="*/ 2698659 h 6470468"/>
                    <a:gd name="connsiteX55" fmla="*/ 1085034 w 4458789"/>
                    <a:gd name="connsiteY55" fmla="*/ 2592297 h 6470468"/>
                    <a:gd name="connsiteX56" fmla="*/ 1174841 w 4458789"/>
                    <a:gd name="connsiteY56" fmla="*/ 2532652 h 6470468"/>
                    <a:gd name="connsiteX57" fmla="*/ 1256484 w 4458789"/>
                    <a:gd name="connsiteY57" fmla="*/ 2501809 h 6470468"/>
                    <a:gd name="connsiteX58" fmla="*/ 1404122 w 4458789"/>
                    <a:gd name="connsiteY58" fmla="*/ 2358934 h 6470468"/>
                    <a:gd name="connsiteX59" fmla="*/ 1518512 w 4458789"/>
                    <a:gd name="connsiteY59" fmla="*/ 2368913 h 6470468"/>
                    <a:gd name="connsiteX60" fmla="*/ 1584598 w 4458789"/>
                    <a:gd name="connsiteY60" fmla="*/ 2464298 h 6470468"/>
                    <a:gd name="connsiteX61" fmla="*/ 1527947 w 4458789"/>
                    <a:gd name="connsiteY61" fmla="*/ 2535147 h 6470468"/>
                    <a:gd name="connsiteX62" fmla="*/ 1431109 w 4458789"/>
                    <a:gd name="connsiteY62" fmla="*/ 2627222 h 6470468"/>
                    <a:gd name="connsiteX63" fmla="*/ 1393372 w 4458789"/>
                    <a:gd name="connsiteY63" fmla="*/ 2647405 h 6470468"/>
                    <a:gd name="connsiteX64" fmla="*/ 1404983 w 4458789"/>
                    <a:gd name="connsiteY64" fmla="*/ 2708456 h 6470468"/>
                    <a:gd name="connsiteX65" fmla="*/ 1454922 w 4458789"/>
                    <a:gd name="connsiteY65" fmla="*/ 2736759 h 6470468"/>
                    <a:gd name="connsiteX66" fmla="*/ 1448572 w 4458789"/>
                    <a:gd name="connsiteY66" fmla="*/ 2774859 h 6470468"/>
                    <a:gd name="connsiteX67" fmla="*/ 1357675 w 4458789"/>
                    <a:gd name="connsiteY67" fmla="*/ 2829515 h 6470468"/>
                    <a:gd name="connsiteX68" fmla="*/ 1394597 w 4458789"/>
                    <a:gd name="connsiteY68" fmla="*/ 2863759 h 6470468"/>
                    <a:gd name="connsiteX69" fmla="*/ 1550172 w 4458789"/>
                    <a:gd name="connsiteY69" fmla="*/ 2790734 h 6470468"/>
                    <a:gd name="connsiteX70" fmla="*/ 1586684 w 4458789"/>
                    <a:gd name="connsiteY70" fmla="*/ 2733584 h 6470468"/>
                    <a:gd name="connsiteX71" fmla="*/ 1651772 w 4458789"/>
                    <a:gd name="connsiteY71" fmla="*/ 2703422 h 6470468"/>
                    <a:gd name="connsiteX72" fmla="*/ 1708922 w 4458789"/>
                    <a:gd name="connsiteY72" fmla="*/ 2666909 h 6470468"/>
                    <a:gd name="connsiteX73" fmla="*/ 1810522 w 4458789"/>
                    <a:gd name="connsiteY73" fmla="*/ 2636747 h 6470468"/>
                    <a:gd name="connsiteX74" fmla="*/ 1908947 w 4458789"/>
                    <a:gd name="connsiteY74" fmla="*/ 2627222 h 6470468"/>
                    <a:gd name="connsiteX75" fmla="*/ 1952218 w 4458789"/>
                    <a:gd name="connsiteY75" fmla="*/ 2602275 h 6470468"/>
                    <a:gd name="connsiteX76" fmla="*/ 2020072 w 4458789"/>
                    <a:gd name="connsiteY76" fmla="*/ 2662147 h 6470468"/>
                    <a:gd name="connsiteX77" fmla="*/ 2089922 w 4458789"/>
                    <a:gd name="connsiteY77" fmla="*/ 2678022 h 6470468"/>
                    <a:gd name="connsiteX78" fmla="*/ 2164579 w 4458789"/>
                    <a:gd name="connsiteY78" fmla="*/ 2690902 h 6470468"/>
                    <a:gd name="connsiteX79" fmla="*/ 2115322 w 4458789"/>
                    <a:gd name="connsiteY79" fmla="*/ 2820897 h 6470468"/>
                    <a:gd name="connsiteX80" fmla="*/ 2011680 w 4458789"/>
                    <a:gd name="connsiteY80" fmla="*/ 2934788 h 6470468"/>
                    <a:gd name="connsiteX81" fmla="*/ 2194560 w 4458789"/>
                    <a:gd name="connsiteY81" fmla="*/ 3082834 h 6470468"/>
                    <a:gd name="connsiteX82" fmla="*/ 2394858 w 4458789"/>
                    <a:gd name="connsiteY82" fmla="*/ 3117668 h 6470468"/>
                    <a:gd name="connsiteX83" fmla="*/ 2377440 w 4458789"/>
                    <a:gd name="connsiteY83" fmla="*/ 3335383 h 6470468"/>
                    <a:gd name="connsiteX84" fmla="*/ 2377440 w 4458789"/>
                    <a:gd name="connsiteY84" fmla="*/ 3335383 h 6470468"/>
                    <a:gd name="connsiteX85" fmla="*/ 2333898 w 4458789"/>
                    <a:gd name="connsiteY85" fmla="*/ 3640183 h 6470468"/>
                    <a:gd name="connsiteX86" fmla="*/ 2290355 w 4458789"/>
                    <a:gd name="connsiteY86" fmla="*/ 3875314 h 6470468"/>
                    <a:gd name="connsiteX87" fmla="*/ 2595155 w 4458789"/>
                    <a:gd name="connsiteY87" fmla="*/ 3857897 h 6470468"/>
                    <a:gd name="connsiteX88" fmla="*/ 2891246 w 4458789"/>
                    <a:gd name="connsiteY88" fmla="*/ 3744685 h 6470468"/>
                    <a:gd name="connsiteX89" fmla="*/ 2891155 w 4458789"/>
                    <a:gd name="connsiteY89" fmla="*/ 3215186 h 6470468"/>
                    <a:gd name="connsiteX90" fmla="*/ 2772547 w 4458789"/>
                    <a:gd name="connsiteY90" fmla="*/ 3039972 h 6470468"/>
                    <a:gd name="connsiteX91" fmla="*/ 2704284 w 4458789"/>
                    <a:gd name="connsiteY91" fmla="*/ 2897097 h 6470468"/>
                    <a:gd name="connsiteX92" fmla="*/ 2508069 w 4458789"/>
                    <a:gd name="connsiteY92" fmla="*/ 2717074 h 6470468"/>
                    <a:gd name="connsiteX93" fmla="*/ 2638698 w 4458789"/>
                    <a:gd name="connsiteY93" fmla="*/ 2577737 h 6470468"/>
                    <a:gd name="connsiteX94" fmla="*/ 2978332 w 4458789"/>
                    <a:gd name="connsiteY94" fmla="*/ 2333897 h 6470468"/>
                    <a:gd name="connsiteX95" fmla="*/ 2987040 w 4458789"/>
                    <a:gd name="connsiteY95" fmla="*/ 2159725 h 6470468"/>
                    <a:gd name="connsiteX96" fmla="*/ 3344092 w 4458789"/>
                    <a:gd name="connsiteY96" fmla="*/ 1672045 h 6470468"/>
                    <a:gd name="connsiteX97" fmla="*/ 3544389 w 4458789"/>
                    <a:gd name="connsiteY97" fmla="*/ 1863634 h 6470468"/>
                    <a:gd name="connsiteX98" fmla="*/ 3962400 w 4458789"/>
                    <a:gd name="connsiteY98" fmla="*/ 1419497 h 6470468"/>
                    <a:gd name="connsiteX99" fmla="*/ 4458789 w 4458789"/>
                    <a:gd name="connsiteY99" fmla="*/ 374468 h 6470468"/>
                    <a:gd name="connsiteX100" fmla="*/ 4415246 w 4458789"/>
                    <a:gd name="connsiteY100" fmla="*/ 0 h 6470468"/>
                    <a:gd name="connsiteX101" fmla="*/ 17418 w 4458789"/>
                    <a:gd name="connsiteY101" fmla="*/ 17417 h 6470468"/>
                    <a:gd name="connsiteX102" fmla="*/ 0 w 4458789"/>
                    <a:gd name="connsiteY102"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232672 w 4458789"/>
                    <a:gd name="connsiteY4" fmla="*/ 4883059 h 6470468"/>
                    <a:gd name="connsiteX5" fmla="*/ 1180738 w 4458789"/>
                    <a:gd name="connsiteY5" fmla="*/ 4847680 h 6470468"/>
                    <a:gd name="connsiteX6" fmla="*/ 1473473 w 4458789"/>
                    <a:gd name="connsiteY6" fmla="*/ 4779509 h 6470468"/>
                    <a:gd name="connsiteX7" fmla="*/ 1418409 w 4458789"/>
                    <a:gd name="connsiteY7" fmla="*/ 4629059 h 6470468"/>
                    <a:gd name="connsiteX8" fmla="*/ 1439047 w 4458789"/>
                    <a:gd name="connsiteY8" fmla="*/ 4506822 h 6470468"/>
                    <a:gd name="connsiteX9" fmla="*/ 1362847 w 4458789"/>
                    <a:gd name="connsiteY9" fmla="*/ 4400459 h 6470468"/>
                    <a:gd name="connsiteX10" fmla="*/ 1262834 w 4458789"/>
                    <a:gd name="connsiteY10" fmla="*/ 4309972 h 6470468"/>
                    <a:gd name="connsiteX11" fmla="*/ 1202509 w 4458789"/>
                    <a:gd name="connsiteY11" fmla="*/ 4102009 h 6470468"/>
                    <a:gd name="connsiteX12" fmla="*/ 1143772 w 4458789"/>
                    <a:gd name="connsiteY12" fmla="*/ 3930559 h 6470468"/>
                    <a:gd name="connsiteX13" fmla="*/ 1012644 w 4458789"/>
                    <a:gd name="connsiteY13" fmla="*/ 3831363 h 6470468"/>
                    <a:gd name="connsiteX14" fmla="*/ 946922 w 4458789"/>
                    <a:gd name="connsiteY14" fmla="*/ 3773397 h 6470468"/>
                    <a:gd name="connsiteX15" fmla="*/ 946922 w 4458789"/>
                    <a:gd name="connsiteY15" fmla="*/ 3717834 h 6470468"/>
                    <a:gd name="connsiteX16" fmla="*/ 980259 w 4458789"/>
                    <a:gd name="connsiteY16" fmla="*/ 3711484 h 6470468"/>
                    <a:gd name="connsiteX17" fmla="*/ 1038997 w 4458789"/>
                    <a:gd name="connsiteY17" fmla="*/ 3609884 h 6470468"/>
                    <a:gd name="connsiteX18" fmla="*/ 1077097 w 4458789"/>
                    <a:gd name="connsiteY18" fmla="*/ 3598772 h 6470468"/>
                    <a:gd name="connsiteX19" fmla="*/ 1139009 w 4458789"/>
                    <a:gd name="connsiteY19" fmla="*/ 3535272 h 6470468"/>
                    <a:gd name="connsiteX20" fmla="*/ 1196159 w 4458789"/>
                    <a:gd name="connsiteY20" fmla="*/ 3498759 h 6470468"/>
                    <a:gd name="connsiteX21" fmla="*/ 1237434 w 4458789"/>
                    <a:gd name="connsiteY21" fmla="*/ 3489234 h 6470468"/>
                    <a:gd name="connsiteX22" fmla="*/ 1267506 w 4458789"/>
                    <a:gd name="connsiteY22" fmla="*/ 3418432 h 6470468"/>
                    <a:gd name="connsiteX23" fmla="*/ 1326335 w 4458789"/>
                    <a:gd name="connsiteY23" fmla="*/ 3387634 h 6470468"/>
                    <a:gd name="connsiteX24" fmla="*/ 1385072 w 4458789"/>
                    <a:gd name="connsiteY24" fmla="*/ 3354297 h 6470468"/>
                    <a:gd name="connsiteX25" fmla="*/ 1491434 w 4458789"/>
                    <a:gd name="connsiteY25" fmla="*/ 3309847 h 6470468"/>
                    <a:gd name="connsiteX26" fmla="*/ 1567543 w 4458789"/>
                    <a:gd name="connsiteY26" fmla="*/ 3317965 h 6470468"/>
                    <a:gd name="connsiteX27" fmla="*/ 1610497 w 4458789"/>
                    <a:gd name="connsiteY27" fmla="*/ 3271747 h 6470468"/>
                    <a:gd name="connsiteX28" fmla="*/ 1631134 w 4458789"/>
                    <a:gd name="connsiteY28" fmla="*/ 3201897 h 6470468"/>
                    <a:gd name="connsiteX29" fmla="*/ 1564459 w 4458789"/>
                    <a:gd name="connsiteY29" fmla="*/ 3174909 h 6470468"/>
                    <a:gd name="connsiteX30" fmla="*/ 1543731 w 4458789"/>
                    <a:gd name="connsiteY30" fmla="*/ 3150960 h 6470468"/>
                    <a:gd name="connsiteX31" fmla="*/ 1427934 w 4458789"/>
                    <a:gd name="connsiteY31" fmla="*/ 3163797 h 6470468"/>
                    <a:gd name="connsiteX32" fmla="*/ 1364434 w 4458789"/>
                    <a:gd name="connsiteY32" fmla="*/ 3127284 h 6470468"/>
                    <a:gd name="connsiteX33" fmla="*/ 1350147 w 4458789"/>
                    <a:gd name="connsiteY33" fmla="*/ 3101884 h 6470468"/>
                    <a:gd name="connsiteX34" fmla="*/ 1289731 w 4458789"/>
                    <a:gd name="connsiteY34" fmla="*/ 3082154 h 6470468"/>
                    <a:gd name="connsiteX35" fmla="*/ 1189809 w 4458789"/>
                    <a:gd name="connsiteY35" fmla="*/ 3098709 h 6470468"/>
                    <a:gd name="connsiteX36" fmla="*/ 1164409 w 4458789"/>
                    <a:gd name="connsiteY36" fmla="*/ 3144747 h 6470468"/>
                    <a:gd name="connsiteX37" fmla="*/ 1108847 w 4458789"/>
                    <a:gd name="connsiteY37" fmla="*/ 3174909 h 6470468"/>
                    <a:gd name="connsiteX38" fmla="*/ 1075509 w 4458789"/>
                    <a:gd name="connsiteY38" fmla="*/ 3225709 h 6470468"/>
                    <a:gd name="connsiteX39" fmla="*/ 1007247 w 4458789"/>
                    <a:gd name="connsiteY39" fmla="*/ 3238409 h 6470468"/>
                    <a:gd name="connsiteX40" fmla="*/ 926782 w 4458789"/>
                    <a:gd name="connsiteY40" fmla="*/ 3181803 h 6470468"/>
                    <a:gd name="connsiteX41" fmla="*/ 942159 w 4458789"/>
                    <a:gd name="connsiteY41" fmla="*/ 3111409 h 6470468"/>
                    <a:gd name="connsiteX42" fmla="*/ 989784 w 4458789"/>
                    <a:gd name="connsiteY42" fmla="*/ 3078072 h 6470468"/>
                    <a:gd name="connsiteX43" fmla="*/ 941161 w 4458789"/>
                    <a:gd name="connsiteY43" fmla="*/ 2986994 h 6470468"/>
                    <a:gd name="connsiteX44" fmla="*/ 865959 w 4458789"/>
                    <a:gd name="connsiteY44" fmla="*/ 2989172 h 6470468"/>
                    <a:gd name="connsiteX45" fmla="*/ 743722 w 4458789"/>
                    <a:gd name="connsiteY45" fmla="*/ 2943134 h 6470468"/>
                    <a:gd name="connsiteX46" fmla="*/ 708797 w 4458789"/>
                    <a:gd name="connsiteY46" fmla="*/ 2852647 h 6470468"/>
                    <a:gd name="connsiteX47" fmla="*/ 750707 w 4458789"/>
                    <a:gd name="connsiteY47" fmla="*/ 2804160 h 6470468"/>
                    <a:gd name="connsiteX48" fmla="*/ 748484 w 4458789"/>
                    <a:gd name="connsiteY48" fmla="*/ 2738347 h 6470468"/>
                    <a:gd name="connsiteX49" fmla="*/ 788172 w 4458789"/>
                    <a:gd name="connsiteY49" fmla="*/ 2711359 h 6470468"/>
                    <a:gd name="connsiteX50" fmla="*/ 865959 w 4458789"/>
                    <a:gd name="connsiteY50" fmla="*/ 2771684 h 6470468"/>
                    <a:gd name="connsiteX51" fmla="*/ 892947 w 4458789"/>
                    <a:gd name="connsiteY51" fmla="*/ 2798672 h 6470468"/>
                    <a:gd name="connsiteX52" fmla="*/ 900884 w 4458789"/>
                    <a:gd name="connsiteY52" fmla="*/ 2743110 h 6470468"/>
                    <a:gd name="connsiteX53" fmla="*/ 937351 w 4458789"/>
                    <a:gd name="connsiteY53" fmla="*/ 2730546 h 6470468"/>
                    <a:gd name="connsiteX54" fmla="*/ 981847 w 4458789"/>
                    <a:gd name="connsiteY54" fmla="*/ 2730409 h 6470468"/>
                    <a:gd name="connsiteX55" fmla="*/ 1008834 w 4458789"/>
                    <a:gd name="connsiteY55" fmla="*/ 2698659 h 6470468"/>
                    <a:gd name="connsiteX56" fmla="*/ 1085034 w 4458789"/>
                    <a:gd name="connsiteY56" fmla="*/ 2592297 h 6470468"/>
                    <a:gd name="connsiteX57" fmla="*/ 1174841 w 4458789"/>
                    <a:gd name="connsiteY57" fmla="*/ 2532652 h 6470468"/>
                    <a:gd name="connsiteX58" fmla="*/ 1256484 w 4458789"/>
                    <a:gd name="connsiteY58" fmla="*/ 2501809 h 6470468"/>
                    <a:gd name="connsiteX59" fmla="*/ 1404122 w 4458789"/>
                    <a:gd name="connsiteY59" fmla="*/ 2358934 h 6470468"/>
                    <a:gd name="connsiteX60" fmla="*/ 1518512 w 4458789"/>
                    <a:gd name="connsiteY60" fmla="*/ 2368913 h 6470468"/>
                    <a:gd name="connsiteX61" fmla="*/ 1584598 w 4458789"/>
                    <a:gd name="connsiteY61" fmla="*/ 2464298 h 6470468"/>
                    <a:gd name="connsiteX62" fmla="*/ 1527947 w 4458789"/>
                    <a:gd name="connsiteY62" fmla="*/ 2535147 h 6470468"/>
                    <a:gd name="connsiteX63" fmla="*/ 1431109 w 4458789"/>
                    <a:gd name="connsiteY63" fmla="*/ 2627222 h 6470468"/>
                    <a:gd name="connsiteX64" fmla="*/ 1393372 w 4458789"/>
                    <a:gd name="connsiteY64" fmla="*/ 2647405 h 6470468"/>
                    <a:gd name="connsiteX65" fmla="*/ 1404983 w 4458789"/>
                    <a:gd name="connsiteY65" fmla="*/ 2708456 h 6470468"/>
                    <a:gd name="connsiteX66" fmla="*/ 1454922 w 4458789"/>
                    <a:gd name="connsiteY66" fmla="*/ 2736759 h 6470468"/>
                    <a:gd name="connsiteX67" fmla="*/ 1448572 w 4458789"/>
                    <a:gd name="connsiteY67" fmla="*/ 2774859 h 6470468"/>
                    <a:gd name="connsiteX68" fmla="*/ 1357675 w 4458789"/>
                    <a:gd name="connsiteY68" fmla="*/ 2829515 h 6470468"/>
                    <a:gd name="connsiteX69" fmla="*/ 1394597 w 4458789"/>
                    <a:gd name="connsiteY69" fmla="*/ 2863759 h 6470468"/>
                    <a:gd name="connsiteX70" fmla="*/ 1550172 w 4458789"/>
                    <a:gd name="connsiteY70" fmla="*/ 2790734 h 6470468"/>
                    <a:gd name="connsiteX71" fmla="*/ 1586684 w 4458789"/>
                    <a:gd name="connsiteY71" fmla="*/ 2733584 h 6470468"/>
                    <a:gd name="connsiteX72" fmla="*/ 1651772 w 4458789"/>
                    <a:gd name="connsiteY72" fmla="*/ 2703422 h 6470468"/>
                    <a:gd name="connsiteX73" fmla="*/ 1708922 w 4458789"/>
                    <a:gd name="connsiteY73" fmla="*/ 2666909 h 6470468"/>
                    <a:gd name="connsiteX74" fmla="*/ 1810522 w 4458789"/>
                    <a:gd name="connsiteY74" fmla="*/ 2636747 h 6470468"/>
                    <a:gd name="connsiteX75" fmla="*/ 1908947 w 4458789"/>
                    <a:gd name="connsiteY75" fmla="*/ 2627222 h 6470468"/>
                    <a:gd name="connsiteX76" fmla="*/ 1952218 w 4458789"/>
                    <a:gd name="connsiteY76" fmla="*/ 2602275 h 6470468"/>
                    <a:gd name="connsiteX77" fmla="*/ 2020072 w 4458789"/>
                    <a:gd name="connsiteY77" fmla="*/ 2662147 h 6470468"/>
                    <a:gd name="connsiteX78" fmla="*/ 2089922 w 4458789"/>
                    <a:gd name="connsiteY78" fmla="*/ 2678022 h 6470468"/>
                    <a:gd name="connsiteX79" fmla="*/ 2164579 w 4458789"/>
                    <a:gd name="connsiteY79" fmla="*/ 2690902 h 6470468"/>
                    <a:gd name="connsiteX80" fmla="*/ 2115322 w 4458789"/>
                    <a:gd name="connsiteY80" fmla="*/ 2820897 h 6470468"/>
                    <a:gd name="connsiteX81" fmla="*/ 2011680 w 4458789"/>
                    <a:gd name="connsiteY81" fmla="*/ 2934788 h 6470468"/>
                    <a:gd name="connsiteX82" fmla="*/ 2194560 w 4458789"/>
                    <a:gd name="connsiteY82" fmla="*/ 3082834 h 6470468"/>
                    <a:gd name="connsiteX83" fmla="*/ 2394858 w 4458789"/>
                    <a:gd name="connsiteY83" fmla="*/ 3117668 h 6470468"/>
                    <a:gd name="connsiteX84" fmla="*/ 2377440 w 4458789"/>
                    <a:gd name="connsiteY84" fmla="*/ 3335383 h 6470468"/>
                    <a:gd name="connsiteX85" fmla="*/ 2377440 w 4458789"/>
                    <a:gd name="connsiteY85" fmla="*/ 3335383 h 6470468"/>
                    <a:gd name="connsiteX86" fmla="*/ 2333898 w 4458789"/>
                    <a:gd name="connsiteY86" fmla="*/ 3640183 h 6470468"/>
                    <a:gd name="connsiteX87" fmla="*/ 2290355 w 4458789"/>
                    <a:gd name="connsiteY87" fmla="*/ 3875314 h 6470468"/>
                    <a:gd name="connsiteX88" fmla="*/ 2595155 w 4458789"/>
                    <a:gd name="connsiteY88" fmla="*/ 3857897 h 6470468"/>
                    <a:gd name="connsiteX89" fmla="*/ 2891246 w 4458789"/>
                    <a:gd name="connsiteY89" fmla="*/ 3744685 h 6470468"/>
                    <a:gd name="connsiteX90" fmla="*/ 2891155 w 4458789"/>
                    <a:gd name="connsiteY90" fmla="*/ 3215186 h 6470468"/>
                    <a:gd name="connsiteX91" fmla="*/ 2772547 w 4458789"/>
                    <a:gd name="connsiteY91" fmla="*/ 3039972 h 6470468"/>
                    <a:gd name="connsiteX92" fmla="*/ 2704284 w 4458789"/>
                    <a:gd name="connsiteY92" fmla="*/ 2897097 h 6470468"/>
                    <a:gd name="connsiteX93" fmla="*/ 2508069 w 4458789"/>
                    <a:gd name="connsiteY93" fmla="*/ 2717074 h 6470468"/>
                    <a:gd name="connsiteX94" fmla="*/ 2638698 w 4458789"/>
                    <a:gd name="connsiteY94" fmla="*/ 2577737 h 6470468"/>
                    <a:gd name="connsiteX95" fmla="*/ 2978332 w 4458789"/>
                    <a:gd name="connsiteY95" fmla="*/ 2333897 h 6470468"/>
                    <a:gd name="connsiteX96" fmla="*/ 2987040 w 4458789"/>
                    <a:gd name="connsiteY96" fmla="*/ 2159725 h 6470468"/>
                    <a:gd name="connsiteX97" fmla="*/ 3344092 w 4458789"/>
                    <a:gd name="connsiteY97" fmla="*/ 1672045 h 6470468"/>
                    <a:gd name="connsiteX98" fmla="*/ 3544389 w 4458789"/>
                    <a:gd name="connsiteY98" fmla="*/ 1863634 h 6470468"/>
                    <a:gd name="connsiteX99" fmla="*/ 3962400 w 4458789"/>
                    <a:gd name="connsiteY99" fmla="*/ 1419497 h 6470468"/>
                    <a:gd name="connsiteX100" fmla="*/ 4458789 w 4458789"/>
                    <a:gd name="connsiteY100" fmla="*/ 374468 h 6470468"/>
                    <a:gd name="connsiteX101" fmla="*/ 4415246 w 4458789"/>
                    <a:gd name="connsiteY101" fmla="*/ 0 h 6470468"/>
                    <a:gd name="connsiteX102" fmla="*/ 17418 w 4458789"/>
                    <a:gd name="connsiteY102" fmla="*/ 17417 h 6470468"/>
                    <a:gd name="connsiteX103" fmla="*/ 0 w 4458789"/>
                    <a:gd name="connsiteY103"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232672 w 4458789"/>
                    <a:gd name="connsiteY4" fmla="*/ 4883059 h 6470468"/>
                    <a:gd name="connsiteX5" fmla="*/ 1180738 w 4458789"/>
                    <a:gd name="connsiteY5" fmla="*/ 4847680 h 6470468"/>
                    <a:gd name="connsiteX6" fmla="*/ 1473473 w 4458789"/>
                    <a:gd name="connsiteY6" fmla="*/ 4779509 h 6470468"/>
                    <a:gd name="connsiteX7" fmla="*/ 1418409 w 4458789"/>
                    <a:gd name="connsiteY7" fmla="*/ 4629059 h 6470468"/>
                    <a:gd name="connsiteX8" fmla="*/ 1439047 w 4458789"/>
                    <a:gd name="connsiteY8" fmla="*/ 4506822 h 6470468"/>
                    <a:gd name="connsiteX9" fmla="*/ 1362847 w 4458789"/>
                    <a:gd name="connsiteY9" fmla="*/ 4400459 h 6470468"/>
                    <a:gd name="connsiteX10" fmla="*/ 1262834 w 4458789"/>
                    <a:gd name="connsiteY10" fmla="*/ 4309972 h 6470468"/>
                    <a:gd name="connsiteX11" fmla="*/ 1202509 w 4458789"/>
                    <a:gd name="connsiteY11" fmla="*/ 4102009 h 6470468"/>
                    <a:gd name="connsiteX12" fmla="*/ 1143772 w 4458789"/>
                    <a:gd name="connsiteY12" fmla="*/ 3930559 h 6470468"/>
                    <a:gd name="connsiteX13" fmla="*/ 1012644 w 4458789"/>
                    <a:gd name="connsiteY13" fmla="*/ 3831363 h 6470468"/>
                    <a:gd name="connsiteX14" fmla="*/ 946922 w 4458789"/>
                    <a:gd name="connsiteY14" fmla="*/ 3773397 h 6470468"/>
                    <a:gd name="connsiteX15" fmla="*/ 946922 w 4458789"/>
                    <a:gd name="connsiteY15" fmla="*/ 3717834 h 6470468"/>
                    <a:gd name="connsiteX16" fmla="*/ 980259 w 4458789"/>
                    <a:gd name="connsiteY16" fmla="*/ 3711484 h 6470468"/>
                    <a:gd name="connsiteX17" fmla="*/ 1038997 w 4458789"/>
                    <a:gd name="connsiteY17" fmla="*/ 3609884 h 6470468"/>
                    <a:gd name="connsiteX18" fmla="*/ 1077097 w 4458789"/>
                    <a:gd name="connsiteY18" fmla="*/ 3598772 h 6470468"/>
                    <a:gd name="connsiteX19" fmla="*/ 1139009 w 4458789"/>
                    <a:gd name="connsiteY19" fmla="*/ 3535272 h 6470468"/>
                    <a:gd name="connsiteX20" fmla="*/ 1196159 w 4458789"/>
                    <a:gd name="connsiteY20" fmla="*/ 3498759 h 6470468"/>
                    <a:gd name="connsiteX21" fmla="*/ 1237434 w 4458789"/>
                    <a:gd name="connsiteY21" fmla="*/ 3489234 h 6470468"/>
                    <a:gd name="connsiteX22" fmla="*/ 1267506 w 4458789"/>
                    <a:gd name="connsiteY22" fmla="*/ 3418432 h 6470468"/>
                    <a:gd name="connsiteX23" fmla="*/ 1326335 w 4458789"/>
                    <a:gd name="connsiteY23" fmla="*/ 3387634 h 6470468"/>
                    <a:gd name="connsiteX24" fmla="*/ 1385072 w 4458789"/>
                    <a:gd name="connsiteY24" fmla="*/ 3354297 h 6470468"/>
                    <a:gd name="connsiteX25" fmla="*/ 1491434 w 4458789"/>
                    <a:gd name="connsiteY25" fmla="*/ 3309847 h 6470468"/>
                    <a:gd name="connsiteX26" fmla="*/ 1567543 w 4458789"/>
                    <a:gd name="connsiteY26" fmla="*/ 3317965 h 6470468"/>
                    <a:gd name="connsiteX27" fmla="*/ 1610497 w 4458789"/>
                    <a:gd name="connsiteY27" fmla="*/ 3271747 h 6470468"/>
                    <a:gd name="connsiteX28" fmla="*/ 1631134 w 4458789"/>
                    <a:gd name="connsiteY28" fmla="*/ 3201897 h 6470468"/>
                    <a:gd name="connsiteX29" fmla="*/ 1564459 w 4458789"/>
                    <a:gd name="connsiteY29" fmla="*/ 3174909 h 6470468"/>
                    <a:gd name="connsiteX30" fmla="*/ 1543731 w 4458789"/>
                    <a:gd name="connsiteY30" fmla="*/ 3150960 h 6470468"/>
                    <a:gd name="connsiteX31" fmla="*/ 1427934 w 4458789"/>
                    <a:gd name="connsiteY31" fmla="*/ 3163797 h 6470468"/>
                    <a:gd name="connsiteX32" fmla="*/ 1364434 w 4458789"/>
                    <a:gd name="connsiteY32" fmla="*/ 3127284 h 6470468"/>
                    <a:gd name="connsiteX33" fmla="*/ 1350147 w 4458789"/>
                    <a:gd name="connsiteY33" fmla="*/ 3101884 h 6470468"/>
                    <a:gd name="connsiteX34" fmla="*/ 1289731 w 4458789"/>
                    <a:gd name="connsiteY34" fmla="*/ 3082154 h 6470468"/>
                    <a:gd name="connsiteX35" fmla="*/ 1189809 w 4458789"/>
                    <a:gd name="connsiteY35" fmla="*/ 3098709 h 6470468"/>
                    <a:gd name="connsiteX36" fmla="*/ 1164409 w 4458789"/>
                    <a:gd name="connsiteY36" fmla="*/ 3144747 h 6470468"/>
                    <a:gd name="connsiteX37" fmla="*/ 1108847 w 4458789"/>
                    <a:gd name="connsiteY37" fmla="*/ 3174909 h 6470468"/>
                    <a:gd name="connsiteX38" fmla="*/ 1075509 w 4458789"/>
                    <a:gd name="connsiteY38" fmla="*/ 3225709 h 6470468"/>
                    <a:gd name="connsiteX39" fmla="*/ 1007247 w 4458789"/>
                    <a:gd name="connsiteY39" fmla="*/ 3238409 h 6470468"/>
                    <a:gd name="connsiteX40" fmla="*/ 926782 w 4458789"/>
                    <a:gd name="connsiteY40" fmla="*/ 3181803 h 6470468"/>
                    <a:gd name="connsiteX41" fmla="*/ 942159 w 4458789"/>
                    <a:gd name="connsiteY41" fmla="*/ 3111409 h 6470468"/>
                    <a:gd name="connsiteX42" fmla="*/ 989784 w 4458789"/>
                    <a:gd name="connsiteY42" fmla="*/ 3078072 h 6470468"/>
                    <a:gd name="connsiteX43" fmla="*/ 941161 w 4458789"/>
                    <a:gd name="connsiteY43" fmla="*/ 2986994 h 6470468"/>
                    <a:gd name="connsiteX44" fmla="*/ 865959 w 4458789"/>
                    <a:gd name="connsiteY44" fmla="*/ 2989172 h 6470468"/>
                    <a:gd name="connsiteX45" fmla="*/ 743722 w 4458789"/>
                    <a:gd name="connsiteY45" fmla="*/ 2943134 h 6470468"/>
                    <a:gd name="connsiteX46" fmla="*/ 708797 w 4458789"/>
                    <a:gd name="connsiteY46" fmla="*/ 2852647 h 6470468"/>
                    <a:gd name="connsiteX47" fmla="*/ 750707 w 4458789"/>
                    <a:gd name="connsiteY47" fmla="*/ 2804160 h 6470468"/>
                    <a:gd name="connsiteX48" fmla="*/ 748484 w 4458789"/>
                    <a:gd name="connsiteY48" fmla="*/ 2738347 h 6470468"/>
                    <a:gd name="connsiteX49" fmla="*/ 788172 w 4458789"/>
                    <a:gd name="connsiteY49" fmla="*/ 2711359 h 6470468"/>
                    <a:gd name="connsiteX50" fmla="*/ 865959 w 4458789"/>
                    <a:gd name="connsiteY50" fmla="*/ 2771684 h 6470468"/>
                    <a:gd name="connsiteX51" fmla="*/ 892947 w 4458789"/>
                    <a:gd name="connsiteY51" fmla="*/ 2798672 h 6470468"/>
                    <a:gd name="connsiteX52" fmla="*/ 900884 w 4458789"/>
                    <a:gd name="connsiteY52" fmla="*/ 2743110 h 6470468"/>
                    <a:gd name="connsiteX53" fmla="*/ 937351 w 4458789"/>
                    <a:gd name="connsiteY53" fmla="*/ 2730546 h 6470468"/>
                    <a:gd name="connsiteX54" fmla="*/ 981847 w 4458789"/>
                    <a:gd name="connsiteY54" fmla="*/ 2730409 h 6470468"/>
                    <a:gd name="connsiteX55" fmla="*/ 1008834 w 4458789"/>
                    <a:gd name="connsiteY55" fmla="*/ 2698659 h 6470468"/>
                    <a:gd name="connsiteX56" fmla="*/ 1085034 w 4458789"/>
                    <a:gd name="connsiteY56" fmla="*/ 2592297 h 6470468"/>
                    <a:gd name="connsiteX57" fmla="*/ 1174841 w 4458789"/>
                    <a:gd name="connsiteY57" fmla="*/ 2532652 h 6470468"/>
                    <a:gd name="connsiteX58" fmla="*/ 1256484 w 4458789"/>
                    <a:gd name="connsiteY58" fmla="*/ 2501809 h 6470468"/>
                    <a:gd name="connsiteX59" fmla="*/ 1404122 w 4458789"/>
                    <a:gd name="connsiteY59" fmla="*/ 2358934 h 6470468"/>
                    <a:gd name="connsiteX60" fmla="*/ 1518512 w 4458789"/>
                    <a:gd name="connsiteY60" fmla="*/ 2368913 h 6470468"/>
                    <a:gd name="connsiteX61" fmla="*/ 1584598 w 4458789"/>
                    <a:gd name="connsiteY61" fmla="*/ 2464298 h 6470468"/>
                    <a:gd name="connsiteX62" fmla="*/ 1527947 w 4458789"/>
                    <a:gd name="connsiteY62" fmla="*/ 2535147 h 6470468"/>
                    <a:gd name="connsiteX63" fmla="*/ 1431109 w 4458789"/>
                    <a:gd name="connsiteY63" fmla="*/ 2627222 h 6470468"/>
                    <a:gd name="connsiteX64" fmla="*/ 1393372 w 4458789"/>
                    <a:gd name="connsiteY64" fmla="*/ 2647405 h 6470468"/>
                    <a:gd name="connsiteX65" fmla="*/ 1404983 w 4458789"/>
                    <a:gd name="connsiteY65" fmla="*/ 2708456 h 6470468"/>
                    <a:gd name="connsiteX66" fmla="*/ 1454922 w 4458789"/>
                    <a:gd name="connsiteY66" fmla="*/ 2736759 h 6470468"/>
                    <a:gd name="connsiteX67" fmla="*/ 1448572 w 4458789"/>
                    <a:gd name="connsiteY67" fmla="*/ 2774859 h 6470468"/>
                    <a:gd name="connsiteX68" fmla="*/ 1357675 w 4458789"/>
                    <a:gd name="connsiteY68" fmla="*/ 2829515 h 6470468"/>
                    <a:gd name="connsiteX69" fmla="*/ 1394597 w 4458789"/>
                    <a:gd name="connsiteY69" fmla="*/ 2863759 h 6470468"/>
                    <a:gd name="connsiteX70" fmla="*/ 1550172 w 4458789"/>
                    <a:gd name="connsiteY70" fmla="*/ 2790734 h 6470468"/>
                    <a:gd name="connsiteX71" fmla="*/ 1586684 w 4458789"/>
                    <a:gd name="connsiteY71" fmla="*/ 2733584 h 6470468"/>
                    <a:gd name="connsiteX72" fmla="*/ 1651772 w 4458789"/>
                    <a:gd name="connsiteY72" fmla="*/ 2703422 h 6470468"/>
                    <a:gd name="connsiteX73" fmla="*/ 1708922 w 4458789"/>
                    <a:gd name="connsiteY73" fmla="*/ 2666909 h 6470468"/>
                    <a:gd name="connsiteX74" fmla="*/ 1810522 w 4458789"/>
                    <a:gd name="connsiteY74" fmla="*/ 2636747 h 6470468"/>
                    <a:gd name="connsiteX75" fmla="*/ 1908947 w 4458789"/>
                    <a:gd name="connsiteY75" fmla="*/ 2627222 h 6470468"/>
                    <a:gd name="connsiteX76" fmla="*/ 1952218 w 4458789"/>
                    <a:gd name="connsiteY76" fmla="*/ 2602275 h 6470468"/>
                    <a:gd name="connsiteX77" fmla="*/ 2020072 w 4458789"/>
                    <a:gd name="connsiteY77" fmla="*/ 2662147 h 6470468"/>
                    <a:gd name="connsiteX78" fmla="*/ 2089922 w 4458789"/>
                    <a:gd name="connsiteY78" fmla="*/ 2678022 h 6470468"/>
                    <a:gd name="connsiteX79" fmla="*/ 2164579 w 4458789"/>
                    <a:gd name="connsiteY79" fmla="*/ 2690902 h 6470468"/>
                    <a:gd name="connsiteX80" fmla="*/ 2115322 w 4458789"/>
                    <a:gd name="connsiteY80" fmla="*/ 2820897 h 6470468"/>
                    <a:gd name="connsiteX81" fmla="*/ 2011680 w 4458789"/>
                    <a:gd name="connsiteY81" fmla="*/ 2934788 h 6470468"/>
                    <a:gd name="connsiteX82" fmla="*/ 2194560 w 4458789"/>
                    <a:gd name="connsiteY82" fmla="*/ 3082834 h 6470468"/>
                    <a:gd name="connsiteX83" fmla="*/ 2394858 w 4458789"/>
                    <a:gd name="connsiteY83" fmla="*/ 3117668 h 6470468"/>
                    <a:gd name="connsiteX84" fmla="*/ 2377440 w 4458789"/>
                    <a:gd name="connsiteY84" fmla="*/ 3335383 h 6470468"/>
                    <a:gd name="connsiteX85" fmla="*/ 2377440 w 4458789"/>
                    <a:gd name="connsiteY85" fmla="*/ 3335383 h 6470468"/>
                    <a:gd name="connsiteX86" fmla="*/ 2333898 w 4458789"/>
                    <a:gd name="connsiteY86" fmla="*/ 3640183 h 6470468"/>
                    <a:gd name="connsiteX87" fmla="*/ 2290355 w 4458789"/>
                    <a:gd name="connsiteY87" fmla="*/ 3875314 h 6470468"/>
                    <a:gd name="connsiteX88" fmla="*/ 2595155 w 4458789"/>
                    <a:gd name="connsiteY88" fmla="*/ 3857897 h 6470468"/>
                    <a:gd name="connsiteX89" fmla="*/ 2891246 w 4458789"/>
                    <a:gd name="connsiteY89" fmla="*/ 3744685 h 6470468"/>
                    <a:gd name="connsiteX90" fmla="*/ 2891155 w 4458789"/>
                    <a:gd name="connsiteY90" fmla="*/ 3215186 h 6470468"/>
                    <a:gd name="connsiteX91" fmla="*/ 2772547 w 4458789"/>
                    <a:gd name="connsiteY91" fmla="*/ 3039972 h 6470468"/>
                    <a:gd name="connsiteX92" fmla="*/ 2704284 w 4458789"/>
                    <a:gd name="connsiteY92" fmla="*/ 2897097 h 6470468"/>
                    <a:gd name="connsiteX93" fmla="*/ 2508069 w 4458789"/>
                    <a:gd name="connsiteY93" fmla="*/ 2717074 h 6470468"/>
                    <a:gd name="connsiteX94" fmla="*/ 2638698 w 4458789"/>
                    <a:gd name="connsiteY94" fmla="*/ 2577737 h 6470468"/>
                    <a:gd name="connsiteX95" fmla="*/ 2978332 w 4458789"/>
                    <a:gd name="connsiteY95" fmla="*/ 2333897 h 6470468"/>
                    <a:gd name="connsiteX96" fmla="*/ 2987040 w 4458789"/>
                    <a:gd name="connsiteY96" fmla="*/ 2159725 h 6470468"/>
                    <a:gd name="connsiteX97" fmla="*/ 3344092 w 4458789"/>
                    <a:gd name="connsiteY97" fmla="*/ 1672045 h 6470468"/>
                    <a:gd name="connsiteX98" fmla="*/ 3544389 w 4458789"/>
                    <a:gd name="connsiteY98" fmla="*/ 1863634 h 6470468"/>
                    <a:gd name="connsiteX99" fmla="*/ 3962400 w 4458789"/>
                    <a:gd name="connsiteY99" fmla="*/ 1419497 h 6470468"/>
                    <a:gd name="connsiteX100" fmla="*/ 4458789 w 4458789"/>
                    <a:gd name="connsiteY100" fmla="*/ 374468 h 6470468"/>
                    <a:gd name="connsiteX101" fmla="*/ 4415246 w 4458789"/>
                    <a:gd name="connsiteY101" fmla="*/ 0 h 6470468"/>
                    <a:gd name="connsiteX102" fmla="*/ 17418 w 4458789"/>
                    <a:gd name="connsiteY102" fmla="*/ 17417 h 6470468"/>
                    <a:gd name="connsiteX103" fmla="*/ 0 w 4458789"/>
                    <a:gd name="connsiteY103"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07284 w 4458789"/>
                    <a:gd name="connsiteY4" fmla="*/ 4854484 h 6470468"/>
                    <a:gd name="connsiteX5" fmla="*/ 1232672 w 4458789"/>
                    <a:gd name="connsiteY5" fmla="*/ 4883059 h 6470468"/>
                    <a:gd name="connsiteX6" fmla="*/ 1180738 w 4458789"/>
                    <a:gd name="connsiteY6" fmla="*/ 4847680 h 6470468"/>
                    <a:gd name="connsiteX7" fmla="*/ 1473473 w 4458789"/>
                    <a:gd name="connsiteY7" fmla="*/ 4779509 h 6470468"/>
                    <a:gd name="connsiteX8" fmla="*/ 1418409 w 4458789"/>
                    <a:gd name="connsiteY8" fmla="*/ 4629059 h 6470468"/>
                    <a:gd name="connsiteX9" fmla="*/ 1439047 w 4458789"/>
                    <a:gd name="connsiteY9" fmla="*/ 4506822 h 6470468"/>
                    <a:gd name="connsiteX10" fmla="*/ 1362847 w 4458789"/>
                    <a:gd name="connsiteY10" fmla="*/ 4400459 h 6470468"/>
                    <a:gd name="connsiteX11" fmla="*/ 1262834 w 4458789"/>
                    <a:gd name="connsiteY11" fmla="*/ 4309972 h 6470468"/>
                    <a:gd name="connsiteX12" fmla="*/ 1202509 w 4458789"/>
                    <a:gd name="connsiteY12" fmla="*/ 4102009 h 6470468"/>
                    <a:gd name="connsiteX13" fmla="*/ 1143772 w 4458789"/>
                    <a:gd name="connsiteY13" fmla="*/ 3930559 h 6470468"/>
                    <a:gd name="connsiteX14" fmla="*/ 1012644 w 4458789"/>
                    <a:gd name="connsiteY14" fmla="*/ 3831363 h 6470468"/>
                    <a:gd name="connsiteX15" fmla="*/ 946922 w 4458789"/>
                    <a:gd name="connsiteY15" fmla="*/ 3773397 h 6470468"/>
                    <a:gd name="connsiteX16" fmla="*/ 946922 w 4458789"/>
                    <a:gd name="connsiteY16" fmla="*/ 3717834 h 6470468"/>
                    <a:gd name="connsiteX17" fmla="*/ 980259 w 4458789"/>
                    <a:gd name="connsiteY17" fmla="*/ 3711484 h 6470468"/>
                    <a:gd name="connsiteX18" fmla="*/ 1038997 w 4458789"/>
                    <a:gd name="connsiteY18" fmla="*/ 3609884 h 6470468"/>
                    <a:gd name="connsiteX19" fmla="*/ 1077097 w 4458789"/>
                    <a:gd name="connsiteY19" fmla="*/ 3598772 h 6470468"/>
                    <a:gd name="connsiteX20" fmla="*/ 1139009 w 4458789"/>
                    <a:gd name="connsiteY20" fmla="*/ 3535272 h 6470468"/>
                    <a:gd name="connsiteX21" fmla="*/ 1196159 w 4458789"/>
                    <a:gd name="connsiteY21" fmla="*/ 3498759 h 6470468"/>
                    <a:gd name="connsiteX22" fmla="*/ 1237434 w 4458789"/>
                    <a:gd name="connsiteY22" fmla="*/ 3489234 h 6470468"/>
                    <a:gd name="connsiteX23" fmla="*/ 1267506 w 4458789"/>
                    <a:gd name="connsiteY23" fmla="*/ 3418432 h 6470468"/>
                    <a:gd name="connsiteX24" fmla="*/ 1326335 w 4458789"/>
                    <a:gd name="connsiteY24" fmla="*/ 3387634 h 6470468"/>
                    <a:gd name="connsiteX25" fmla="*/ 1385072 w 4458789"/>
                    <a:gd name="connsiteY25" fmla="*/ 3354297 h 6470468"/>
                    <a:gd name="connsiteX26" fmla="*/ 1491434 w 4458789"/>
                    <a:gd name="connsiteY26" fmla="*/ 3309847 h 6470468"/>
                    <a:gd name="connsiteX27" fmla="*/ 1567543 w 4458789"/>
                    <a:gd name="connsiteY27" fmla="*/ 3317965 h 6470468"/>
                    <a:gd name="connsiteX28" fmla="*/ 1610497 w 4458789"/>
                    <a:gd name="connsiteY28" fmla="*/ 3271747 h 6470468"/>
                    <a:gd name="connsiteX29" fmla="*/ 1631134 w 4458789"/>
                    <a:gd name="connsiteY29" fmla="*/ 3201897 h 6470468"/>
                    <a:gd name="connsiteX30" fmla="*/ 1564459 w 4458789"/>
                    <a:gd name="connsiteY30" fmla="*/ 3174909 h 6470468"/>
                    <a:gd name="connsiteX31" fmla="*/ 1543731 w 4458789"/>
                    <a:gd name="connsiteY31" fmla="*/ 3150960 h 6470468"/>
                    <a:gd name="connsiteX32" fmla="*/ 1427934 w 4458789"/>
                    <a:gd name="connsiteY32" fmla="*/ 3163797 h 6470468"/>
                    <a:gd name="connsiteX33" fmla="*/ 1364434 w 4458789"/>
                    <a:gd name="connsiteY33" fmla="*/ 3127284 h 6470468"/>
                    <a:gd name="connsiteX34" fmla="*/ 1350147 w 4458789"/>
                    <a:gd name="connsiteY34" fmla="*/ 3101884 h 6470468"/>
                    <a:gd name="connsiteX35" fmla="*/ 1289731 w 4458789"/>
                    <a:gd name="connsiteY35" fmla="*/ 3082154 h 6470468"/>
                    <a:gd name="connsiteX36" fmla="*/ 1189809 w 4458789"/>
                    <a:gd name="connsiteY36" fmla="*/ 3098709 h 6470468"/>
                    <a:gd name="connsiteX37" fmla="*/ 1164409 w 4458789"/>
                    <a:gd name="connsiteY37" fmla="*/ 3144747 h 6470468"/>
                    <a:gd name="connsiteX38" fmla="*/ 1108847 w 4458789"/>
                    <a:gd name="connsiteY38" fmla="*/ 3174909 h 6470468"/>
                    <a:gd name="connsiteX39" fmla="*/ 1075509 w 4458789"/>
                    <a:gd name="connsiteY39" fmla="*/ 3225709 h 6470468"/>
                    <a:gd name="connsiteX40" fmla="*/ 1007247 w 4458789"/>
                    <a:gd name="connsiteY40" fmla="*/ 3238409 h 6470468"/>
                    <a:gd name="connsiteX41" fmla="*/ 926782 w 4458789"/>
                    <a:gd name="connsiteY41" fmla="*/ 3181803 h 6470468"/>
                    <a:gd name="connsiteX42" fmla="*/ 942159 w 4458789"/>
                    <a:gd name="connsiteY42" fmla="*/ 3111409 h 6470468"/>
                    <a:gd name="connsiteX43" fmla="*/ 989784 w 4458789"/>
                    <a:gd name="connsiteY43" fmla="*/ 3078072 h 6470468"/>
                    <a:gd name="connsiteX44" fmla="*/ 941161 w 4458789"/>
                    <a:gd name="connsiteY44" fmla="*/ 2986994 h 6470468"/>
                    <a:gd name="connsiteX45" fmla="*/ 865959 w 4458789"/>
                    <a:gd name="connsiteY45" fmla="*/ 2989172 h 6470468"/>
                    <a:gd name="connsiteX46" fmla="*/ 743722 w 4458789"/>
                    <a:gd name="connsiteY46" fmla="*/ 2943134 h 6470468"/>
                    <a:gd name="connsiteX47" fmla="*/ 708797 w 4458789"/>
                    <a:gd name="connsiteY47" fmla="*/ 2852647 h 6470468"/>
                    <a:gd name="connsiteX48" fmla="*/ 750707 w 4458789"/>
                    <a:gd name="connsiteY48" fmla="*/ 2804160 h 6470468"/>
                    <a:gd name="connsiteX49" fmla="*/ 748484 w 4458789"/>
                    <a:gd name="connsiteY49" fmla="*/ 2738347 h 6470468"/>
                    <a:gd name="connsiteX50" fmla="*/ 788172 w 4458789"/>
                    <a:gd name="connsiteY50" fmla="*/ 2711359 h 6470468"/>
                    <a:gd name="connsiteX51" fmla="*/ 865959 w 4458789"/>
                    <a:gd name="connsiteY51" fmla="*/ 2771684 h 6470468"/>
                    <a:gd name="connsiteX52" fmla="*/ 892947 w 4458789"/>
                    <a:gd name="connsiteY52" fmla="*/ 2798672 h 6470468"/>
                    <a:gd name="connsiteX53" fmla="*/ 900884 w 4458789"/>
                    <a:gd name="connsiteY53" fmla="*/ 2743110 h 6470468"/>
                    <a:gd name="connsiteX54" fmla="*/ 937351 w 4458789"/>
                    <a:gd name="connsiteY54" fmla="*/ 2730546 h 6470468"/>
                    <a:gd name="connsiteX55" fmla="*/ 981847 w 4458789"/>
                    <a:gd name="connsiteY55" fmla="*/ 2730409 h 6470468"/>
                    <a:gd name="connsiteX56" fmla="*/ 1008834 w 4458789"/>
                    <a:gd name="connsiteY56" fmla="*/ 2698659 h 6470468"/>
                    <a:gd name="connsiteX57" fmla="*/ 1085034 w 4458789"/>
                    <a:gd name="connsiteY57" fmla="*/ 2592297 h 6470468"/>
                    <a:gd name="connsiteX58" fmla="*/ 1174841 w 4458789"/>
                    <a:gd name="connsiteY58" fmla="*/ 2532652 h 6470468"/>
                    <a:gd name="connsiteX59" fmla="*/ 1256484 w 4458789"/>
                    <a:gd name="connsiteY59" fmla="*/ 2501809 h 6470468"/>
                    <a:gd name="connsiteX60" fmla="*/ 1404122 w 4458789"/>
                    <a:gd name="connsiteY60" fmla="*/ 2358934 h 6470468"/>
                    <a:gd name="connsiteX61" fmla="*/ 1518512 w 4458789"/>
                    <a:gd name="connsiteY61" fmla="*/ 2368913 h 6470468"/>
                    <a:gd name="connsiteX62" fmla="*/ 1584598 w 4458789"/>
                    <a:gd name="connsiteY62" fmla="*/ 2464298 h 6470468"/>
                    <a:gd name="connsiteX63" fmla="*/ 1527947 w 4458789"/>
                    <a:gd name="connsiteY63" fmla="*/ 2535147 h 6470468"/>
                    <a:gd name="connsiteX64" fmla="*/ 1431109 w 4458789"/>
                    <a:gd name="connsiteY64" fmla="*/ 2627222 h 6470468"/>
                    <a:gd name="connsiteX65" fmla="*/ 1393372 w 4458789"/>
                    <a:gd name="connsiteY65" fmla="*/ 2647405 h 6470468"/>
                    <a:gd name="connsiteX66" fmla="*/ 1404983 w 4458789"/>
                    <a:gd name="connsiteY66" fmla="*/ 2708456 h 6470468"/>
                    <a:gd name="connsiteX67" fmla="*/ 1454922 w 4458789"/>
                    <a:gd name="connsiteY67" fmla="*/ 2736759 h 6470468"/>
                    <a:gd name="connsiteX68" fmla="*/ 1448572 w 4458789"/>
                    <a:gd name="connsiteY68" fmla="*/ 2774859 h 6470468"/>
                    <a:gd name="connsiteX69" fmla="*/ 1357675 w 4458789"/>
                    <a:gd name="connsiteY69" fmla="*/ 2829515 h 6470468"/>
                    <a:gd name="connsiteX70" fmla="*/ 1394597 w 4458789"/>
                    <a:gd name="connsiteY70" fmla="*/ 2863759 h 6470468"/>
                    <a:gd name="connsiteX71" fmla="*/ 1550172 w 4458789"/>
                    <a:gd name="connsiteY71" fmla="*/ 2790734 h 6470468"/>
                    <a:gd name="connsiteX72" fmla="*/ 1586684 w 4458789"/>
                    <a:gd name="connsiteY72" fmla="*/ 2733584 h 6470468"/>
                    <a:gd name="connsiteX73" fmla="*/ 1651772 w 4458789"/>
                    <a:gd name="connsiteY73" fmla="*/ 2703422 h 6470468"/>
                    <a:gd name="connsiteX74" fmla="*/ 1708922 w 4458789"/>
                    <a:gd name="connsiteY74" fmla="*/ 2666909 h 6470468"/>
                    <a:gd name="connsiteX75" fmla="*/ 1810522 w 4458789"/>
                    <a:gd name="connsiteY75" fmla="*/ 2636747 h 6470468"/>
                    <a:gd name="connsiteX76" fmla="*/ 1908947 w 4458789"/>
                    <a:gd name="connsiteY76" fmla="*/ 2627222 h 6470468"/>
                    <a:gd name="connsiteX77" fmla="*/ 1952218 w 4458789"/>
                    <a:gd name="connsiteY77" fmla="*/ 2602275 h 6470468"/>
                    <a:gd name="connsiteX78" fmla="*/ 2020072 w 4458789"/>
                    <a:gd name="connsiteY78" fmla="*/ 2662147 h 6470468"/>
                    <a:gd name="connsiteX79" fmla="*/ 2089922 w 4458789"/>
                    <a:gd name="connsiteY79" fmla="*/ 2678022 h 6470468"/>
                    <a:gd name="connsiteX80" fmla="*/ 2164579 w 4458789"/>
                    <a:gd name="connsiteY80" fmla="*/ 2690902 h 6470468"/>
                    <a:gd name="connsiteX81" fmla="*/ 2115322 w 4458789"/>
                    <a:gd name="connsiteY81" fmla="*/ 2820897 h 6470468"/>
                    <a:gd name="connsiteX82" fmla="*/ 2011680 w 4458789"/>
                    <a:gd name="connsiteY82" fmla="*/ 2934788 h 6470468"/>
                    <a:gd name="connsiteX83" fmla="*/ 2194560 w 4458789"/>
                    <a:gd name="connsiteY83" fmla="*/ 3082834 h 6470468"/>
                    <a:gd name="connsiteX84" fmla="*/ 2394858 w 4458789"/>
                    <a:gd name="connsiteY84" fmla="*/ 3117668 h 6470468"/>
                    <a:gd name="connsiteX85" fmla="*/ 2377440 w 4458789"/>
                    <a:gd name="connsiteY85" fmla="*/ 3335383 h 6470468"/>
                    <a:gd name="connsiteX86" fmla="*/ 2377440 w 4458789"/>
                    <a:gd name="connsiteY86" fmla="*/ 3335383 h 6470468"/>
                    <a:gd name="connsiteX87" fmla="*/ 2333898 w 4458789"/>
                    <a:gd name="connsiteY87" fmla="*/ 3640183 h 6470468"/>
                    <a:gd name="connsiteX88" fmla="*/ 2290355 w 4458789"/>
                    <a:gd name="connsiteY88" fmla="*/ 3875314 h 6470468"/>
                    <a:gd name="connsiteX89" fmla="*/ 2595155 w 4458789"/>
                    <a:gd name="connsiteY89" fmla="*/ 3857897 h 6470468"/>
                    <a:gd name="connsiteX90" fmla="*/ 2891246 w 4458789"/>
                    <a:gd name="connsiteY90" fmla="*/ 3744685 h 6470468"/>
                    <a:gd name="connsiteX91" fmla="*/ 2891155 w 4458789"/>
                    <a:gd name="connsiteY91" fmla="*/ 3215186 h 6470468"/>
                    <a:gd name="connsiteX92" fmla="*/ 2772547 w 4458789"/>
                    <a:gd name="connsiteY92" fmla="*/ 3039972 h 6470468"/>
                    <a:gd name="connsiteX93" fmla="*/ 2704284 w 4458789"/>
                    <a:gd name="connsiteY93" fmla="*/ 2897097 h 6470468"/>
                    <a:gd name="connsiteX94" fmla="*/ 2508069 w 4458789"/>
                    <a:gd name="connsiteY94" fmla="*/ 2717074 h 6470468"/>
                    <a:gd name="connsiteX95" fmla="*/ 2638698 w 4458789"/>
                    <a:gd name="connsiteY95" fmla="*/ 2577737 h 6470468"/>
                    <a:gd name="connsiteX96" fmla="*/ 2978332 w 4458789"/>
                    <a:gd name="connsiteY96" fmla="*/ 2333897 h 6470468"/>
                    <a:gd name="connsiteX97" fmla="*/ 2987040 w 4458789"/>
                    <a:gd name="connsiteY97" fmla="*/ 2159725 h 6470468"/>
                    <a:gd name="connsiteX98" fmla="*/ 3344092 w 4458789"/>
                    <a:gd name="connsiteY98" fmla="*/ 1672045 h 6470468"/>
                    <a:gd name="connsiteX99" fmla="*/ 3544389 w 4458789"/>
                    <a:gd name="connsiteY99" fmla="*/ 1863634 h 6470468"/>
                    <a:gd name="connsiteX100" fmla="*/ 3962400 w 4458789"/>
                    <a:gd name="connsiteY100" fmla="*/ 1419497 h 6470468"/>
                    <a:gd name="connsiteX101" fmla="*/ 4458789 w 4458789"/>
                    <a:gd name="connsiteY101" fmla="*/ 374468 h 6470468"/>
                    <a:gd name="connsiteX102" fmla="*/ 4415246 w 4458789"/>
                    <a:gd name="connsiteY102" fmla="*/ 0 h 6470468"/>
                    <a:gd name="connsiteX103" fmla="*/ 17418 w 4458789"/>
                    <a:gd name="connsiteY103" fmla="*/ 17417 h 6470468"/>
                    <a:gd name="connsiteX104" fmla="*/ 0 w 4458789"/>
                    <a:gd name="connsiteY104"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75547 w 4458789"/>
                    <a:gd name="connsiteY4" fmla="*/ 4913222 h 6470468"/>
                    <a:gd name="connsiteX5" fmla="*/ 1307284 w 4458789"/>
                    <a:gd name="connsiteY5" fmla="*/ 4854484 h 6470468"/>
                    <a:gd name="connsiteX6" fmla="*/ 1232672 w 4458789"/>
                    <a:gd name="connsiteY6" fmla="*/ 4883059 h 6470468"/>
                    <a:gd name="connsiteX7" fmla="*/ 1180738 w 4458789"/>
                    <a:gd name="connsiteY7" fmla="*/ 4847680 h 6470468"/>
                    <a:gd name="connsiteX8" fmla="*/ 1473473 w 4458789"/>
                    <a:gd name="connsiteY8" fmla="*/ 4779509 h 6470468"/>
                    <a:gd name="connsiteX9" fmla="*/ 1418409 w 4458789"/>
                    <a:gd name="connsiteY9" fmla="*/ 4629059 h 6470468"/>
                    <a:gd name="connsiteX10" fmla="*/ 1439047 w 4458789"/>
                    <a:gd name="connsiteY10" fmla="*/ 4506822 h 6470468"/>
                    <a:gd name="connsiteX11" fmla="*/ 1362847 w 4458789"/>
                    <a:gd name="connsiteY11" fmla="*/ 4400459 h 6470468"/>
                    <a:gd name="connsiteX12" fmla="*/ 1262834 w 4458789"/>
                    <a:gd name="connsiteY12" fmla="*/ 4309972 h 6470468"/>
                    <a:gd name="connsiteX13" fmla="*/ 1202509 w 4458789"/>
                    <a:gd name="connsiteY13" fmla="*/ 4102009 h 6470468"/>
                    <a:gd name="connsiteX14" fmla="*/ 1143772 w 4458789"/>
                    <a:gd name="connsiteY14" fmla="*/ 3930559 h 6470468"/>
                    <a:gd name="connsiteX15" fmla="*/ 1012644 w 4458789"/>
                    <a:gd name="connsiteY15" fmla="*/ 3831363 h 6470468"/>
                    <a:gd name="connsiteX16" fmla="*/ 946922 w 4458789"/>
                    <a:gd name="connsiteY16" fmla="*/ 3773397 h 6470468"/>
                    <a:gd name="connsiteX17" fmla="*/ 946922 w 4458789"/>
                    <a:gd name="connsiteY17" fmla="*/ 3717834 h 6470468"/>
                    <a:gd name="connsiteX18" fmla="*/ 980259 w 4458789"/>
                    <a:gd name="connsiteY18" fmla="*/ 3711484 h 6470468"/>
                    <a:gd name="connsiteX19" fmla="*/ 1038997 w 4458789"/>
                    <a:gd name="connsiteY19" fmla="*/ 3609884 h 6470468"/>
                    <a:gd name="connsiteX20" fmla="*/ 1077097 w 4458789"/>
                    <a:gd name="connsiteY20" fmla="*/ 3598772 h 6470468"/>
                    <a:gd name="connsiteX21" fmla="*/ 1139009 w 4458789"/>
                    <a:gd name="connsiteY21" fmla="*/ 3535272 h 6470468"/>
                    <a:gd name="connsiteX22" fmla="*/ 1196159 w 4458789"/>
                    <a:gd name="connsiteY22" fmla="*/ 3498759 h 6470468"/>
                    <a:gd name="connsiteX23" fmla="*/ 1237434 w 4458789"/>
                    <a:gd name="connsiteY23" fmla="*/ 3489234 h 6470468"/>
                    <a:gd name="connsiteX24" fmla="*/ 1267506 w 4458789"/>
                    <a:gd name="connsiteY24" fmla="*/ 3418432 h 6470468"/>
                    <a:gd name="connsiteX25" fmla="*/ 1326335 w 4458789"/>
                    <a:gd name="connsiteY25" fmla="*/ 3387634 h 6470468"/>
                    <a:gd name="connsiteX26" fmla="*/ 1385072 w 4458789"/>
                    <a:gd name="connsiteY26" fmla="*/ 3354297 h 6470468"/>
                    <a:gd name="connsiteX27" fmla="*/ 1491434 w 4458789"/>
                    <a:gd name="connsiteY27" fmla="*/ 3309847 h 6470468"/>
                    <a:gd name="connsiteX28" fmla="*/ 1567543 w 4458789"/>
                    <a:gd name="connsiteY28" fmla="*/ 3317965 h 6470468"/>
                    <a:gd name="connsiteX29" fmla="*/ 1610497 w 4458789"/>
                    <a:gd name="connsiteY29" fmla="*/ 3271747 h 6470468"/>
                    <a:gd name="connsiteX30" fmla="*/ 1631134 w 4458789"/>
                    <a:gd name="connsiteY30" fmla="*/ 3201897 h 6470468"/>
                    <a:gd name="connsiteX31" fmla="*/ 1564459 w 4458789"/>
                    <a:gd name="connsiteY31" fmla="*/ 3174909 h 6470468"/>
                    <a:gd name="connsiteX32" fmla="*/ 1543731 w 4458789"/>
                    <a:gd name="connsiteY32" fmla="*/ 3150960 h 6470468"/>
                    <a:gd name="connsiteX33" fmla="*/ 1427934 w 4458789"/>
                    <a:gd name="connsiteY33" fmla="*/ 3163797 h 6470468"/>
                    <a:gd name="connsiteX34" fmla="*/ 1364434 w 4458789"/>
                    <a:gd name="connsiteY34" fmla="*/ 3127284 h 6470468"/>
                    <a:gd name="connsiteX35" fmla="*/ 1350147 w 4458789"/>
                    <a:gd name="connsiteY35" fmla="*/ 3101884 h 6470468"/>
                    <a:gd name="connsiteX36" fmla="*/ 1289731 w 4458789"/>
                    <a:gd name="connsiteY36" fmla="*/ 3082154 h 6470468"/>
                    <a:gd name="connsiteX37" fmla="*/ 1189809 w 4458789"/>
                    <a:gd name="connsiteY37" fmla="*/ 3098709 h 6470468"/>
                    <a:gd name="connsiteX38" fmla="*/ 1164409 w 4458789"/>
                    <a:gd name="connsiteY38" fmla="*/ 3144747 h 6470468"/>
                    <a:gd name="connsiteX39" fmla="*/ 1108847 w 4458789"/>
                    <a:gd name="connsiteY39" fmla="*/ 3174909 h 6470468"/>
                    <a:gd name="connsiteX40" fmla="*/ 1075509 w 4458789"/>
                    <a:gd name="connsiteY40" fmla="*/ 3225709 h 6470468"/>
                    <a:gd name="connsiteX41" fmla="*/ 1007247 w 4458789"/>
                    <a:gd name="connsiteY41" fmla="*/ 3238409 h 6470468"/>
                    <a:gd name="connsiteX42" fmla="*/ 926782 w 4458789"/>
                    <a:gd name="connsiteY42" fmla="*/ 3181803 h 6470468"/>
                    <a:gd name="connsiteX43" fmla="*/ 942159 w 4458789"/>
                    <a:gd name="connsiteY43" fmla="*/ 3111409 h 6470468"/>
                    <a:gd name="connsiteX44" fmla="*/ 989784 w 4458789"/>
                    <a:gd name="connsiteY44" fmla="*/ 3078072 h 6470468"/>
                    <a:gd name="connsiteX45" fmla="*/ 941161 w 4458789"/>
                    <a:gd name="connsiteY45" fmla="*/ 2986994 h 6470468"/>
                    <a:gd name="connsiteX46" fmla="*/ 865959 w 4458789"/>
                    <a:gd name="connsiteY46" fmla="*/ 2989172 h 6470468"/>
                    <a:gd name="connsiteX47" fmla="*/ 743722 w 4458789"/>
                    <a:gd name="connsiteY47" fmla="*/ 2943134 h 6470468"/>
                    <a:gd name="connsiteX48" fmla="*/ 708797 w 4458789"/>
                    <a:gd name="connsiteY48" fmla="*/ 2852647 h 6470468"/>
                    <a:gd name="connsiteX49" fmla="*/ 750707 w 4458789"/>
                    <a:gd name="connsiteY49" fmla="*/ 2804160 h 6470468"/>
                    <a:gd name="connsiteX50" fmla="*/ 748484 w 4458789"/>
                    <a:gd name="connsiteY50" fmla="*/ 2738347 h 6470468"/>
                    <a:gd name="connsiteX51" fmla="*/ 788172 w 4458789"/>
                    <a:gd name="connsiteY51" fmla="*/ 2711359 h 6470468"/>
                    <a:gd name="connsiteX52" fmla="*/ 865959 w 4458789"/>
                    <a:gd name="connsiteY52" fmla="*/ 2771684 h 6470468"/>
                    <a:gd name="connsiteX53" fmla="*/ 892947 w 4458789"/>
                    <a:gd name="connsiteY53" fmla="*/ 2798672 h 6470468"/>
                    <a:gd name="connsiteX54" fmla="*/ 900884 w 4458789"/>
                    <a:gd name="connsiteY54" fmla="*/ 2743110 h 6470468"/>
                    <a:gd name="connsiteX55" fmla="*/ 937351 w 4458789"/>
                    <a:gd name="connsiteY55" fmla="*/ 2730546 h 6470468"/>
                    <a:gd name="connsiteX56" fmla="*/ 981847 w 4458789"/>
                    <a:gd name="connsiteY56" fmla="*/ 2730409 h 6470468"/>
                    <a:gd name="connsiteX57" fmla="*/ 1008834 w 4458789"/>
                    <a:gd name="connsiteY57" fmla="*/ 2698659 h 6470468"/>
                    <a:gd name="connsiteX58" fmla="*/ 1085034 w 4458789"/>
                    <a:gd name="connsiteY58" fmla="*/ 2592297 h 6470468"/>
                    <a:gd name="connsiteX59" fmla="*/ 1174841 w 4458789"/>
                    <a:gd name="connsiteY59" fmla="*/ 2532652 h 6470468"/>
                    <a:gd name="connsiteX60" fmla="*/ 1256484 w 4458789"/>
                    <a:gd name="connsiteY60" fmla="*/ 2501809 h 6470468"/>
                    <a:gd name="connsiteX61" fmla="*/ 1404122 w 4458789"/>
                    <a:gd name="connsiteY61" fmla="*/ 2358934 h 6470468"/>
                    <a:gd name="connsiteX62" fmla="*/ 1518512 w 4458789"/>
                    <a:gd name="connsiteY62" fmla="*/ 2368913 h 6470468"/>
                    <a:gd name="connsiteX63" fmla="*/ 1584598 w 4458789"/>
                    <a:gd name="connsiteY63" fmla="*/ 2464298 h 6470468"/>
                    <a:gd name="connsiteX64" fmla="*/ 1527947 w 4458789"/>
                    <a:gd name="connsiteY64" fmla="*/ 2535147 h 6470468"/>
                    <a:gd name="connsiteX65" fmla="*/ 1431109 w 4458789"/>
                    <a:gd name="connsiteY65" fmla="*/ 2627222 h 6470468"/>
                    <a:gd name="connsiteX66" fmla="*/ 1393372 w 4458789"/>
                    <a:gd name="connsiteY66" fmla="*/ 2647405 h 6470468"/>
                    <a:gd name="connsiteX67" fmla="*/ 1404983 w 4458789"/>
                    <a:gd name="connsiteY67" fmla="*/ 2708456 h 6470468"/>
                    <a:gd name="connsiteX68" fmla="*/ 1454922 w 4458789"/>
                    <a:gd name="connsiteY68" fmla="*/ 2736759 h 6470468"/>
                    <a:gd name="connsiteX69" fmla="*/ 1448572 w 4458789"/>
                    <a:gd name="connsiteY69" fmla="*/ 2774859 h 6470468"/>
                    <a:gd name="connsiteX70" fmla="*/ 1357675 w 4458789"/>
                    <a:gd name="connsiteY70" fmla="*/ 2829515 h 6470468"/>
                    <a:gd name="connsiteX71" fmla="*/ 1394597 w 4458789"/>
                    <a:gd name="connsiteY71" fmla="*/ 2863759 h 6470468"/>
                    <a:gd name="connsiteX72" fmla="*/ 1550172 w 4458789"/>
                    <a:gd name="connsiteY72" fmla="*/ 2790734 h 6470468"/>
                    <a:gd name="connsiteX73" fmla="*/ 1586684 w 4458789"/>
                    <a:gd name="connsiteY73" fmla="*/ 2733584 h 6470468"/>
                    <a:gd name="connsiteX74" fmla="*/ 1651772 w 4458789"/>
                    <a:gd name="connsiteY74" fmla="*/ 2703422 h 6470468"/>
                    <a:gd name="connsiteX75" fmla="*/ 1708922 w 4458789"/>
                    <a:gd name="connsiteY75" fmla="*/ 2666909 h 6470468"/>
                    <a:gd name="connsiteX76" fmla="*/ 1810522 w 4458789"/>
                    <a:gd name="connsiteY76" fmla="*/ 2636747 h 6470468"/>
                    <a:gd name="connsiteX77" fmla="*/ 1908947 w 4458789"/>
                    <a:gd name="connsiteY77" fmla="*/ 2627222 h 6470468"/>
                    <a:gd name="connsiteX78" fmla="*/ 1952218 w 4458789"/>
                    <a:gd name="connsiteY78" fmla="*/ 2602275 h 6470468"/>
                    <a:gd name="connsiteX79" fmla="*/ 2020072 w 4458789"/>
                    <a:gd name="connsiteY79" fmla="*/ 2662147 h 6470468"/>
                    <a:gd name="connsiteX80" fmla="*/ 2089922 w 4458789"/>
                    <a:gd name="connsiteY80" fmla="*/ 2678022 h 6470468"/>
                    <a:gd name="connsiteX81" fmla="*/ 2164579 w 4458789"/>
                    <a:gd name="connsiteY81" fmla="*/ 2690902 h 6470468"/>
                    <a:gd name="connsiteX82" fmla="*/ 2115322 w 4458789"/>
                    <a:gd name="connsiteY82" fmla="*/ 2820897 h 6470468"/>
                    <a:gd name="connsiteX83" fmla="*/ 2011680 w 4458789"/>
                    <a:gd name="connsiteY83" fmla="*/ 2934788 h 6470468"/>
                    <a:gd name="connsiteX84" fmla="*/ 2194560 w 4458789"/>
                    <a:gd name="connsiteY84" fmla="*/ 3082834 h 6470468"/>
                    <a:gd name="connsiteX85" fmla="*/ 2394858 w 4458789"/>
                    <a:gd name="connsiteY85" fmla="*/ 3117668 h 6470468"/>
                    <a:gd name="connsiteX86" fmla="*/ 2377440 w 4458789"/>
                    <a:gd name="connsiteY86" fmla="*/ 3335383 h 6470468"/>
                    <a:gd name="connsiteX87" fmla="*/ 2377440 w 4458789"/>
                    <a:gd name="connsiteY87" fmla="*/ 3335383 h 6470468"/>
                    <a:gd name="connsiteX88" fmla="*/ 2333898 w 4458789"/>
                    <a:gd name="connsiteY88" fmla="*/ 3640183 h 6470468"/>
                    <a:gd name="connsiteX89" fmla="*/ 2290355 w 4458789"/>
                    <a:gd name="connsiteY89" fmla="*/ 3875314 h 6470468"/>
                    <a:gd name="connsiteX90" fmla="*/ 2595155 w 4458789"/>
                    <a:gd name="connsiteY90" fmla="*/ 3857897 h 6470468"/>
                    <a:gd name="connsiteX91" fmla="*/ 2891246 w 4458789"/>
                    <a:gd name="connsiteY91" fmla="*/ 3744685 h 6470468"/>
                    <a:gd name="connsiteX92" fmla="*/ 2891155 w 4458789"/>
                    <a:gd name="connsiteY92" fmla="*/ 3215186 h 6470468"/>
                    <a:gd name="connsiteX93" fmla="*/ 2772547 w 4458789"/>
                    <a:gd name="connsiteY93" fmla="*/ 3039972 h 6470468"/>
                    <a:gd name="connsiteX94" fmla="*/ 2704284 w 4458789"/>
                    <a:gd name="connsiteY94" fmla="*/ 2897097 h 6470468"/>
                    <a:gd name="connsiteX95" fmla="*/ 2508069 w 4458789"/>
                    <a:gd name="connsiteY95" fmla="*/ 2717074 h 6470468"/>
                    <a:gd name="connsiteX96" fmla="*/ 2638698 w 4458789"/>
                    <a:gd name="connsiteY96" fmla="*/ 2577737 h 6470468"/>
                    <a:gd name="connsiteX97" fmla="*/ 2978332 w 4458789"/>
                    <a:gd name="connsiteY97" fmla="*/ 2333897 h 6470468"/>
                    <a:gd name="connsiteX98" fmla="*/ 2987040 w 4458789"/>
                    <a:gd name="connsiteY98" fmla="*/ 2159725 h 6470468"/>
                    <a:gd name="connsiteX99" fmla="*/ 3344092 w 4458789"/>
                    <a:gd name="connsiteY99" fmla="*/ 1672045 h 6470468"/>
                    <a:gd name="connsiteX100" fmla="*/ 3544389 w 4458789"/>
                    <a:gd name="connsiteY100" fmla="*/ 1863634 h 6470468"/>
                    <a:gd name="connsiteX101" fmla="*/ 3962400 w 4458789"/>
                    <a:gd name="connsiteY101" fmla="*/ 1419497 h 6470468"/>
                    <a:gd name="connsiteX102" fmla="*/ 4458789 w 4458789"/>
                    <a:gd name="connsiteY102" fmla="*/ 374468 h 6470468"/>
                    <a:gd name="connsiteX103" fmla="*/ 4415246 w 4458789"/>
                    <a:gd name="connsiteY103" fmla="*/ 0 h 6470468"/>
                    <a:gd name="connsiteX104" fmla="*/ 17418 w 4458789"/>
                    <a:gd name="connsiteY104" fmla="*/ 17417 h 6470468"/>
                    <a:gd name="connsiteX105" fmla="*/ 0 w 4458789"/>
                    <a:gd name="connsiteY105"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75547 w 4458789"/>
                    <a:gd name="connsiteY4" fmla="*/ 4913222 h 6470468"/>
                    <a:gd name="connsiteX5" fmla="*/ 1307284 w 4458789"/>
                    <a:gd name="connsiteY5" fmla="*/ 4854484 h 6470468"/>
                    <a:gd name="connsiteX6" fmla="*/ 1232672 w 4458789"/>
                    <a:gd name="connsiteY6" fmla="*/ 4883059 h 6470468"/>
                    <a:gd name="connsiteX7" fmla="*/ 1180738 w 4458789"/>
                    <a:gd name="connsiteY7" fmla="*/ 4847680 h 6470468"/>
                    <a:gd name="connsiteX8" fmla="*/ 1396184 w 4458789"/>
                    <a:gd name="connsiteY8" fmla="*/ 4762409 h 6470468"/>
                    <a:gd name="connsiteX9" fmla="*/ 1473473 w 4458789"/>
                    <a:gd name="connsiteY9" fmla="*/ 4779509 h 6470468"/>
                    <a:gd name="connsiteX10" fmla="*/ 1418409 w 4458789"/>
                    <a:gd name="connsiteY10" fmla="*/ 4629059 h 6470468"/>
                    <a:gd name="connsiteX11" fmla="*/ 1439047 w 4458789"/>
                    <a:gd name="connsiteY11" fmla="*/ 4506822 h 6470468"/>
                    <a:gd name="connsiteX12" fmla="*/ 1362847 w 4458789"/>
                    <a:gd name="connsiteY12" fmla="*/ 4400459 h 6470468"/>
                    <a:gd name="connsiteX13" fmla="*/ 1262834 w 4458789"/>
                    <a:gd name="connsiteY13" fmla="*/ 4309972 h 6470468"/>
                    <a:gd name="connsiteX14" fmla="*/ 1202509 w 4458789"/>
                    <a:gd name="connsiteY14" fmla="*/ 4102009 h 6470468"/>
                    <a:gd name="connsiteX15" fmla="*/ 1143772 w 4458789"/>
                    <a:gd name="connsiteY15" fmla="*/ 3930559 h 6470468"/>
                    <a:gd name="connsiteX16" fmla="*/ 1012644 w 4458789"/>
                    <a:gd name="connsiteY16" fmla="*/ 3831363 h 6470468"/>
                    <a:gd name="connsiteX17" fmla="*/ 946922 w 4458789"/>
                    <a:gd name="connsiteY17" fmla="*/ 3773397 h 6470468"/>
                    <a:gd name="connsiteX18" fmla="*/ 946922 w 4458789"/>
                    <a:gd name="connsiteY18" fmla="*/ 3717834 h 6470468"/>
                    <a:gd name="connsiteX19" fmla="*/ 980259 w 4458789"/>
                    <a:gd name="connsiteY19" fmla="*/ 3711484 h 6470468"/>
                    <a:gd name="connsiteX20" fmla="*/ 1038997 w 4458789"/>
                    <a:gd name="connsiteY20" fmla="*/ 3609884 h 6470468"/>
                    <a:gd name="connsiteX21" fmla="*/ 1077097 w 4458789"/>
                    <a:gd name="connsiteY21" fmla="*/ 3598772 h 6470468"/>
                    <a:gd name="connsiteX22" fmla="*/ 1139009 w 4458789"/>
                    <a:gd name="connsiteY22" fmla="*/ 3535272 h 6470468"/>
                    <a:gd name="connsiteX23" fmla="*/ 1196159 w 4458789"/>
                    <a:gd name="connsiteY23" fmla="*/ 3498759 h 6470468"/>
                    <a:gd name="connsiteX24" fmla="*/ 1237434 w 4458789"/>
                    <a:gd name="connsiteY24" fmla="*/ 3489234 h 6470468"/>
                    <a:gd name="connsiteX25" fmla="*/ 1267506 w 4458789"/>
                    <a:gd name="connsiteY25" fmla="*/ 3418432 h 6470468"/>
                    <a:gd name="connsiteX26" fmla="*/ 1326335 w 4458789"/>
                    <a:gd name="connsiteY26" fmla="*/ 3387634 h 6470468"/>
                    <a:gd name="connsiteX27" fmla="*/ 1385072 w 4458789"/>
                    <a:gd name="connsiteY27" fmla="*/ 3354297 h 6470468"/>
                    <a:gd name="connsiteX28" fmla="*/ 1491434 w 4458789"/>
                    <a:gd name="connsiteY28" fmla="*/ 3309847 h 6470468"/>
                    <a:gd name="connsiteX29" fmla="*/ 1567543 w 4458789"/>
                    <a:gd name="connsiteY29" fmla="*/ 3317965 h 6470468"/>
                    <a:gd name="connsiteX30" fmla="*/ 1610497 w 4458789"/>
                    <a:gd name="connsiteY30" fmla="*/ 3271747 h 6470468"/>
                    <a:gd name="connsiteX31" fmla="*/ 1631134 w 4458789"/>
                    <a:gd name="connsiteY31" fmla="*/ 3201897 h 6470468"/>
                    <a:gd name="connsiteX32" fmla="*/ 1564459 w 4458789"/>
                    <a:gd name="connsiteY32" fmla="*/ 3174909 h 6470468"/>
                    <a:gd name="connsiteX33" fmla="*/ 1543731 w 4458789"/>
                    <a:gd name="connsiteY33" fmla="*/ 3150960 h 6470468"/>
                    <a:gd name="connsiteX34" fmla="*/ 1427934 w 4458789"/>
                    <a:gd name="connsiteY34" fmla="*/ 3163797 h 6470468"/>
                    <a:gd name="connsiteX35" fmla="*/ 1364434 w 4458789"/>
                    <a:gd name="connsiteY35" fmla="*/ 3127284 h 6470468"/>
                    <a:gd name="connsiteX36" fmla="*/ 1350147 w 4458789"/>
                    <a:gd name="connsiteY36" fmla="*/ 3101884 h 6470468"/>
                    <a:gd name="connsiteX37" fmla="*/ 1289731 w 4458789"/>
                    <a:gd name="connsiteY37" fmla="*/ 3082154 h 6470468"/>
                    <a:gd name="connsiteX38" fmla="*/ 1189809 w 4458789"/>
                    <a:gd name="connsiteY38" fmla="*/ 3098709 h 6470468"/>
                    <a:gd name="connsiteX39" fmla="*/ 1164409 w 4458789"/>
                    <a:gd name="connsiteY39" fmla="*/ 3144747 h 6470468"/>
                    <a:gd name="connsiteX40" fmla="*/ 1108847 w 4458789"/>
                    <a:gd name="connsiteY40" fmla="*/ 3174909 h 6470468"/>
                    <a:gd name="connsiteX41" fmla="*/ 1075509 w 4458789"/>
                    <a:gd name="connsiteY41" fmla="*/ 3225709 h 6470468"/>
                    <a:gd name="connsiteX42" fmla="*/ 1007247 w 4458789"/>
                    <a:gd name="connsiteY42" fmla="*/ 3238409 h 6470468"/>
                    <a:gd name="connsiteX43" fmla="*/ 926782 w 4458789"/>
                    <a:gd name="connsiteY43" fmla="*/ 3181803 h 6470468"/>
                    <a:gd name="connsiteX44" fmla="*/ 942159 w 4458789"/>
                    <a:gd name="connsiteY44" fmla="*/ 3111409 h 6470468"/>
                    <a:gd name="connsiteX45" fmla="*/ 989784 w 4458789"/>
                    <a:gd name="connsiteY45" fmla="*/ 3078072 h 6470468"/>
                    <a:gd name="connsiteX46" fmla="*/ 941161 w 4458789"/>
                    <a:gd name="connsiteY46" fmla="*/ 2986994 h 6470468"/>
                    <a:gd name="connsiteX47" fmla="*/ 865959 w 4458789"/>
                    <a:gd name="connsiteY47" fmla="*/ 2989172 h 6470468"/>
                    <a:gd name="connsiteX48" fmla="*/ 743722 w 4458789"/>
                    <a:gd name="connsiteY48" fmla="*/ 2943134 h 6470468"/>
                    <a:gd name="connsiteX49" fmla="*/ 708797 w 4458789"/>
                    <a:gd name="connsiteY49" fmla="*/ 2852647 h 6470468"/>
                    <a:gd name="connsiteX50" fmla="*/ 750707 w 4458789"/>
                    <a:gd name="connsiteY50" fmla="*/ 2804160 h 6470468"/>
                    <a:gd name="connsiteX51" fmla="*/ 748484 w 4458789"/>
                    <a:gd name="connsiteY51" fmla="*/ 2738347 h 6470468"/>
                    <a:gd name="connsiteX52" fmla="*/ 788172 w 4458789"/>
                    <a:gd name="connsiteY52" fmla="*/ 2711359 h 6470468"/>
                    <a:gd name="connsiteX53" fmla="*/ 865959 w 4458789"/>
                    <a:gd name="connsiteY53" fmla="*/ 2771684 h 6470468"/>
                    <a:gd name="connsiteX54" fmla="*/ 892947 w 4458789"/>
                    <a:gd name="connsiteY54" fmla="*/ 2798672 h 6470468"/>
                    <a:gd name="connsiteX55" fmla="*/ 900884 w 4458789"/>
                    <a:gd name="connsiteY55" fmla="*/ 2743110 h 6470468"/>
                    <a:gd name="connsiteX56" fmla="*/ 937351 w 4458789"/>
                    <a:gd name="connsiteY56" fmla="*/ 2730546 h 6470468"/>
                    <a:gd name="connsiteX57" fmla="*/ 981847 w 4458789"/>
                    <a:gd name="connsiteY57" fmla="*/ 2730409 h 6470468"/>
                    <a:gd name="connsiteX58" fmla="*/ 1008834 w 4458789"/>
                    <a:gd name="connsiteY58" fmla="*/ 2698659 h 6470468"/>
                    <a:gd name="connsiteX59" fmla="*/ 1085034 w 4458789"/>
                    <a:gd name="connsiteY59" fmla="*/ 2592297 h 6470468"/>
                    <a:gd name="connsiteX60" fmla="*/ 1174841 w 4458789"/>
                    <a:gd name="connsiteY60" fmla="*/ 2532652 h 6470468"/>
                    <a:gd name="connsiteX61" fmla="*/ 1256484 w 4458789"/>
                    <a:gd name="connsiteY61" fmla="*/ 2501809 h 6470468"/>
                    <a:gd name="connsiteX62" fmla="*/ 1404122 w 4458789"/>
                    <a:gd name="connsiteY62" fmla="*/ 2358934 h 6470468"/>
                    <a:gd name="connsiteX63" fmla="*/ 1518512 w 4458789"/>
                    <a:gd name="connsiteY63" fmla="*/ 2368913 h 6470468"/>
                    <a:gd name="connsiteX64" fmla="*/ 1584598 w 4458789"/>
                    <a:gd name="connsiteY64" fmla="*/ 2464298 h 6470468"/>
                    <a:gd name="connsiteX65" fmla="*/ 1527947 w 4458789"/>
                    <a:gd name="connsiteY65" fmla="*/ 2535147 h 6470468"/>
                    <a:gd name="connsiteX66" fmla="*/ 1431109 w 4458789"/>
                    <a:gd name="connsiteY66" fmla="*/ 2627222 h 6470468"/>
                    <a:gd name="connsiteX67" fmla="*/ 1393372 w 4458789"/>
                    <a:gd name="connsiteY67" fmla="*/ 2647405 h 6470468"/>
                    <a:gd name="connsiteX68" fmla="*/ 1404983 w 4458789"/>
                    <a:gd name="connsiteY68" fmla="*/ 2708456 h 6470468"/>
                    <a:gd name="connsiteX69" fmla="*/ 1454922 w 4458789"/>
                    <a:gd name="connsiteY69" fmla="*/ 2736759 h 6470468"/>
                    <a:gd name="connsiteX70" fmla="*/ 1448572 w 4458789"/>
                    <a:gd name="connsiteY70" fmla="*/ 2774859 h 6470468"/>
                    <a:gd name="connsiteX71" fmla="*/ 1357675 w 4458789"/>
                    <a:gd name="connsiteY71" fmla="*/ 2829515 h 6470468"/>
                    <a:gd name="connsiteX72" fmla="*/ 1394597 w 4458789"/>
                    <a:gd name="connsiteY72" fmla="*/ 2863759 h 6470468"/>
                    <a:gd name="connsiteX73" fmla="*/ 1550172 w 4458789"/>
                    <a:gd name="connsiteY73" fmla="*/ 2790734 h 6470468"/>
                    <a:gd name="connsiteX74" fmla="*/ 1586684 w 4458789"/>
                    <a:gd name="connsiteY74" fmla="*/ 2733584 h 6470468"/>
                    <a:gd name="connsiteX75" fmla="*/ 1651772 w 4458789"/>
                    <a:gd name="connsiteY75" fmla="*/ 2703422 h 6470468"/>
                    <a:gd name="connsiteX76" fmla="*/ 1708922 w 4458789"/>
                    <a:gd name="connsiteY76" fmla="*/ 2666909 h 6470468"/>
                    <a:gd name="connsiteX77" fmla="*/ 1810522 w 4458789"/>
                    <a:gd name="connsiteY77" fmla="*/ 2636747 h 6470468"/>
                    <a:gd name="connsiteX78" fmla="*/ 1908947 w 4458789"/>
                    <a:gd name="connsiteY78" fmla="*/ 2627222 h 6470468"/>
                    <a:gd name="connsiteX79" fmla="*/ 1952218 w 4458789"/>
                    <a:gd name="connsiteY79" fmla="*/ 2602275 h 6470468"/>
                    <a:gd name="connsiteX80" fmla="*/ 2020072 w 4458789"/>
                    <a:gd name="connsiteY80" fmla="*/ 2662147 h 6470468"/>
                    <a:gd name="connsiteX81" fmla="*/ 2089922 w 4458789"/>
                    <a:gd name="connsiteY81" fmla="*/ 2678022 h 6470468"/>
                    <a:gd name="connsiteX82" fmla="*/ 2164579 w 4458789"/>
                    <a:gd name="connsiteY82" fmla="*/ 2690902 h 6470468"/>
                    <a:gd name="connsiteX83" fmla="*/ 2115322 w 4458789"/>
                    <a:gd name="connsiteY83" fmla="*/ 2820897 h 6470468"/>
                    <a:gd name="connsiteX84" fmla="*/ 2011680 w 4458789"/>
                    <a:gd name="connsiteY84" fmla="*/ 2934788 h 6470468"/>
                    <a:gd name="connsiteX85" fmla="*/ 2194560 w 4458789"/>
                    <a:gd name="connsiteY85" fmla="*/ 3082834 h 6470468"/>
                    <a:gd name="connsiteX86" fmla="*/ 2394858 w 4458789"/>
                    <a:gd name="connsiteY86" fmla="*/ 3117668 h 6470468"/>
                    <a:gd name="connsiteX87" fmla="*/ 2377440 w 4458789"/>
                    <a:gd name="connsiteY87" fmla="*/ 3335383 h 6470468"/>
                    <a:gd name="connsiteX88" fmla="*/ 2377440 w 4458789"/>
                    <a:gd name="connsiteY88" fmla="*/ 3335383 h 6470468"/>
                    <a:gd name="connsiteX89" fmla="*/ 2333898 w 4458789"/>
                    <a:gd name="connsiteY89" fmla="*/ 3640183 h 6470468"/>
                    <a:gd name="connsiteX90" fmla="*/ 2290355 w 4458789"/>
                    <a:gd name="connsiteY90" fmla="*/ 3875314 h 6470468"/>
                    <a:gd name="connsiteX91" fmla="*/ 2595155 w 4458789"/>
                    <a:gd name="connsiteY91" fmla="*/ 3857897 h 6470468"/>
                    <a:gd name="connsiteX92" fmla="*/ 2891246 w 4458789"/>
                    <a:gd name="connsiteY92" fmla="*/ 3744685 h 6470468"/>
                    <a:gd name="connsiteX93" fmla="*/ 2891155 w 4458789"/>
                    <a:gd name="connsiteY93" fmla="*/ 3215186 h 6470468"/>
                    <a:gd name="connsiteX94" fmla="*/ 2772547 w 4458789"/>
                    <a:gd name="connsiteY94" fmla="*/ 3039972 h 6470468"/>
                    <a:gd name="connsiteX95" fmla="*/ 2704284 w 4458789"/>
                    <a:gd name="connsiteY95" fmla="*/ 2897097 h 6470468"/>
                    <a:gd name="connsiteX96" fmla="*/ 2508069 w 4458789"/>
                    <a:gd name="connsiteY96" fmla="*/ 2717074 h 6470468"/>
                    <a:gd name="connsiteX97" fmla="*/ 2638698 w 4458789"/>
                    <a:gd name="connsiteY97" fmla="*/ 2577737 h 6470468"/>
                    <a:gd name="connsiteX98" fmla="*/ 2978332 w 4458789"/>
                    <a:gd name="connsiteY98" fmla="*/ 2333897 h 6470468"/>
                    <a:gd name="connsiteX99" fmla="*/ 2987040 w 4458789"/>
                    <a:gd name="connsiteY99" fmla="*/ 2159725 h 6470468"/>
                    <a:gd name="connsiteX100" fmla="*/ 3344092 w 4458789"/>
                    <a:gd name="connsiteY100" fmla="*/ 1672045 h 6470468"/>
                    <a:gd name="connsiteX101" fmla="*/ 3544389 w 4458789"/>
                    <a:gd name="connsiteY101" fmla="*/ 1863634 h 6470468"/>
                    <a:gd name="connsiteX102" fmla="*/ 3962400 w 4458789"/>
                    <a:gd name="connsiteY102" fmla="*/ 1419497 h 6470468"/>
                    <a:gd name="connsiteX103" fmla="*/ 4458789 w 4458789"/>
                    <a:gd name="connsiteY103" fmla="*/ 374468 h 6470468"/>
                    <a:gd name="connsiteX104" fmla="*/ 4415246 w 4458789"/>
                    <a:gd name="connsiteY104" fmla="*/ 0 h 6470468"/>
                    <a:gd name="connsiteX105" fmla="*/ 17418 w 4458789"/>
                    <a:gd name="connsiteY105" fmla="*/ 17417 h 6470468"/>
                    <a:gd name="connsiteX106" fmla="*/ 0 w 4458789"/>
                    <a:gd name="connsiteY106"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75547 w 4458789"/>
                    <a:gd name="connsiteY4" fmla="*/ 4913222 h 6470468"/>
                    <a:gd name="connsiteX5" fmla="*/ 1307284 w 4458789"/>
                    <a:gd name="connsiteY5" fmla="*/ 4854484 h 6470468"/>
                    <a:gd name="connsiteX6" fmla="*/ 1232672 w 4458789"/>
                    <a:gd name="connsiteY6" fmla="*/ 4883059 h 6470468"/>
                    <a:gd name="connsiteX7" fmla="*/ 1180738 w 4458789"/>
                    <a:gd name="connsiteY7" fmla="*/ 4847680 h 6470468"/>
                    <a:gd name="connsiteX8" fmla="*/ 1396184 w 4458789"/>
                    <a:gd name="connsiteY8" fmla="*/ 4762409 h 6470468"/>
                    <a:gd name="connsiteX9" fmla="*/ 1473473 w 4458789"/>
                    <a:gd name="connsiteY9" fmla="*/ 4779509 h 6470468"/>
                    <a:gd name="connsiteX10" fmla="*/ 1418409 w 4458789"/>
                    <a:gd name="connsiteY10" fmla="*/ 4629059 h 6470468"/>
                    <a:gd name="connsiteX11" fmla="*/ 1439047 w 4458789"/>
                    <a:gd name="connsiteY11" fmla="*/ 4506822 h 6470468"/>
                    <a:gd name="connsiteX12" fmla="*/ 1362847 w 4458789"/>
                    <a:gd name="connsiteY12" fmla="*/ 4400459 h 6470468"/>
                    <a:gd name="connsiteX13" fmla="*/ 1262834 w 4458789"/>
                    <a:gd name="connsiteY13" fmla="*/ 4309972 h 6470468"/>
                    <a:gd name="connsiteX14" fmla="*/ 1202509 w 4458789"/>
                    <a:gd name="connsiteY14" fmla="*/ 4102009 h 6470468"/>
                    <a:gd name="connsiteX15" fmla="*/ 1143772 w 4458789"/>
                    <a:gd name="connsiteY15" fmla="*/ 3930559 h 6470468"/>
                    <a:gd name="connsiteX16" fmla="*/ 1012644 w 4458789"/>
                    <a:gd name="connsiteY16" fmla="*/ 3831363 h 6470468"/>
                    <a:gd name="connsiteX17" fmla="*/ 946922 w 4458789"/>
                    <a:gd name="connsiteY17" fmla="*/ 3773397 h 6470468"/>
                    <a:gd name="connsiteX18" fmla="*/ 946922 w 4458789"/>
                    <a:gd name="connsiteY18" fmla="*/ 3717834 h 6470468"/>
                    <a:gd name="connsiteX19" fmla="*/ 980259 w 4458789"/>
                    <a:gd name="connsiteY19" fmla="*/ 3711484 h 6470468"/>
                    <a:gd name="connsiteX20" fmla="*/ 1038997 w 4458789"/>
                    <a:gd name="connsiteY20" fmla="*/ 3609884 h 6470468"/>
                    <a:gd name="connsiteX21" fmla="*/ 1077097 w 4458789"/>
                    <a:gd name="connsiteY21" fmla="*/ 3598772 h 6470468"/>
                    <a:gd name="connsiteX22" fmla="*/ 1139009 w 4458789"/>
                    <a:gd name="connsiteY22" fmla="*/ 3535272 h 6470468"/>
                    <a:gd name="connsiteX23" fmla="*/ 1196159 w 4458789"/>
                    <a:gd name="connsiteY23" fmla="*/ 3498759 h 6470468"/>
                    <a:gd name="connsiteX24" fmla="*/ 1237434 w 4458789"/>
                    <a:gd name="connsiteY24" fmla="*/ 3489234 h 6470468"/>
                    <a:gd name="connsiteX25" fmla="*/ 1267506 w 4458789"/>
                    <a:gd name="connsiteY25" fmla="*/ 3418432 h 6470468"/>
                    <a:gd name="connsiteX26" fmla="*/ 1326335 w 4458789"/>
                    <a:gd name="connsiteY26" fmla="*/ 3387634 h 6470468"/>
                    <a:gd name="connsiteX27" fmla="*/ 1385072 w 4458789"/>
                    <a:gd name="connsiteY27" fmla="*/ 3354297 h 6470468"/>
                    <a:gd name="connsiteX28" fmla="*/ 1491434 w 4458789"/>
                    <a:gd name="connsiteY28" fmla="*/ 3309847 h 6470468"/>
                    <a:gd name="connsiteX29" fmla="*/ 1567543 w 4458789"/>
                    <a:gd name="connsiteY29" fmla="*/ 3317965 h 6470468"/>
                    <a:gd name="connsiteX30" fmla="*/ 1610497 w 4458789"/>
                    <a:gd name="connsiteY30" fmla="*/ 3271747 h 6470468"/>
                    <a:gd name="connsiteX31" fmla="*/ 1631134 w 4458789"/>
                    <a:gd name="connsiteY31" fmla="*/ 3201897 h 6470468"/>
                    <a:gd name="connsiteX32" fmla="*/ 1564459 w 4458789"/>
                    <a:gd name="connsiteY32" fmla="*/ 3174909 h 6470468"/>
                    <a:gd name="connsiteX33" fmla="*/ 1543731 w 4458789"/>
                    <a:gd name="connsiteY33" fmla="*/ 3150960 h 6470468"/>
                    <a:gd name="connsiteX34" fmla="*/ 1427934 w 4458789"/>
                    <a:gd name="connsiteY34" fmla="*/ 3163797 h 6470468"/>
                    <a:gd name="connsiteX35" fmla="*/ 1364434 w 4458789"/>
                    <a:gd name="connsiteY35" fmla="*/ 3127284 h 6470468"/>
                    <a:gd name="connsiteX36" fmla="*/ 1350147 w 4458789"/>
                    <a:gd name="connsiteY36" fmla="*/ 3101884 h 6470468"/>
                    <a:gd name="connsiteX37" fmla="*/ 1289731 w 4458789"/>
                    <a:gd name="connsiteY37" fmla="*/ 3082154 h 6470468"/>
                    <a:gd name="connsiteX38" fmla="*/ 1189809 w 4458789"/>
                    <a:gd name="connsiteY38" fmla="*/ 3098709 h 6470468"/>
                    <a:gd name="connsiteX39" fmla="*/ 1164409 w 4458789"/>
                    <a:gd name="connsiteY39" fmla="*/ 3144747 h 6470468"/>
                    <a:gd name="connsiteX40" fmla="*/ 1108847 w 4458789"/>
                    <a:gd name="connsiteY40" fmla="*/ 3174909 h 6470468"/>
                    <a:gd name="connsiteX41" fmla="*/ 1075509 w 4458789"/>
                    <a:gd name="connsiteY41" fmla="*/ 3225709 h 6470468"/>
                    <a:gd name="connsiteX42" fmla="*/ 1007247 w 4458789"/>
                    <a:gd name="connsiteY42" fmla="*/ 3238409 h 6470468"/>
                    <a:gd name="connsiteX43" fmla="*/ 926782 w 4458789"/>
                    <a:gd name="connsiteY43" fmla="*/ 3181803 h 6470468"/>
                    <a:gd name="connsiteX44" fmla="*/ 942159 w 4458789"/>
                    <a:gd name="connsiteY44" fmla="*/ 3111409 h 6470468"/>
                    <a:gd name="connsiteX45" fmla="*/ 989784 w 4458789"/>
                    <a:gd name="connsiteY45" fmla="*/ 3078072 h 6470468"/>
                    <a:gd name="connsiteX46" fmla="*/ 941161 w 4458789"/>
                    <a:gd name="connsiteY46" fmla="*/ 2986994 h 6470468"/>
                    <a:gd name="connsiteX47" fmla="*/ 865959 w 4458789"/>
                    <a:gd name="connsiteY47" fmla="*/ 2989172 h 6470468"/>
                    <a:gd name="connsiteX48" fmla="*/ 743722 w 4458789"/>
                    <a:gd name="connsiteY48" fmla="*/ 2943134 h 6470468"/>
                    <a:gd name="connsiteX49" fmla="*/ 708797 w 4458789"/>
                    <a:gd name="connsiteY49" fmla="*/ 2852647 h 6470468"/>
                    <a:gd name="connsiteX50" fmla="*/ 750707 w 4458789"/>
                    <a:gd name="connsiteY50" fmla="*/ 2804160 h 6470468"/>
                    <a:gd name="connsiteX51" fmla="*/ 748484 w 4458789"/>
                    <a:gd name="connsiteY51" fmla="*/ 2738347 h 6470468"/>
                    <a:gd name="connsiteX52" fmla="*/ 788172 w 4458789"/>
                    <a:gd name="connsiteY52" fmla="*/ 2711359 h 6470468"/>
                    <a:gd name="connsiteX53" fmla="*/ 865959 w 4458789"/>
                    <a:gd name="connsiteY53" fmla="*/ 2771684 h 6470468"/>
                    <a:gd name="connsiteX54" fmla="*/ 892947 w 4458789"/>
                    <a:gd name="connsiteY54" fmla="*/ 2798672 h 6470468"/>
                    <a:gd name="connsiteX55" fmla="*/ 900884 w 4458789"/>
                    <a:gd name="connsiteY55" fmla="*/ 2743110 h 6470468"/>
                    <a:gd name="connsiteX56" fmla="*/ 937351 w 4458789"/>
                    <a:gd name="connsiteY56" fmla="*/ 2730546 h 6470468"/>
                    <a:gd name="connsiteX57" fmla="*/ 981847 w 4458789"/>
                    <a:gd name="connsiteY57" fmla="*/ 2730409 h 6470468"/>
                    <a:gd name="connsiteX58" fmla="*/ 1008834 w 4458789"/>
                    <a:gd name="connsiteY58" fmla="*/ 2698659 h 6470468"/>
                    <a:gd name="connsiteX59" fmla="*/ 1085034 w 4458789"/>
                    <a:gd name="connsiteY59" fmla="*/ 2592297 h 6470468"/>
                    <a:gd name="connsiteX60" fmla="*/ 1174841 w 4458789"/>
                    <a:gd name="connsiteY60" fmla="*/ 2532652 h 6470468"/>
                    <a:gd name="connsiteX61" fmla="*/ 1256484 w 4458789"/>
                    <a:gd name="connsiteY61" fmla="*/ 2501809 h 6470468"/>
                    <a:gd name="connsiteX62" fmla="*/ 1404122 w 4458789"/>
                    <a:gd name="connsiteY62" fmla="*/ 2358934 h 6470468"/>
                    <a:gd name="connsiteX63" fmla="*/ 1518512 w 4458789"/>
                    <a:gd name="connsiteY63" fmla="*/ 2368913 h 6470468"/>
                    <a:gd name="connsiteX64" fmla="*/ 1584598 w 4458789"/>
                    <a:gd name="connsiteY64" fmla="*/ 2464298 h 6470468"/>
                    <a:gd name="connsiteX65" fmla="*/ 1527947 w 4458789"/>
                    <a:gd name="connsiteY65" fmla="*/ 2535147 h 6470468"/>
                    <a:gd name="connsiteX66" fmla="*/ 1431109 w 4458789"/>
                    <a:gd name="connsiteY66" fmla="*/ 2627222 h 6470468"/>
                    <a:gd name="connsiteX67" fmla="*/ 1393372 w 4458789"/>
                    <a:gd name="connsiteY67" fmla="*/ 2647405 h 6470468"/>
                    <a:gd name="connsiteX68" fmla="*/ 1404983 w 4458789"/>
                    <a:gd name="connsiteY68" fmla="*/ 2708456 h 6470468"/>
                    <a:gd name="connsiteX69" fmla="*/ 1454922 w 4458789"/>
                    <a:gd name="connsiteY69" fmla="*/ 2736759 h 6470468"/>
                    <a:gd name="connsiteX70" fmla="*/ 1448572 w 4458789"/>
                    <a:gd name="connsiteY70" fmla="*/ 2774859 h 6470468"/>
                    <a:gd name="connsiteX71" fmla="*/ 1357675 w 4458789"/>
                    <a:gd name="connsiteY71" fmla="*/ 2829515 h 6470468"/>
                    <a:gd name="connsiteX72" fmla="*/ 1394597 w 4458789"/>
                    <a:gd name="connsiteY72" fmla="*/ 2863759 h 6470468"/>
                    <a:gd name="connsiteX73" fmla="*/ 1550172 w 4458789"/>
                    <a:gd name="connsiteY73" fmla="*/ 2790734 h 6470468"/>
                    <a:gd name="connsiteX74" fmla="*/ 1586684 w 4458789"/>
                    <a:gd name="connsiteY74" fmla="*/ 2733584 h 6470468"/>
                    <a:gd name="connsiteX75" fmla="*/ 1651772 w 4458789"/>
                    <a:gd name="connsiteY75" fmla="*/ 2703422 h 6470468"/>
                    <a:gd name="connsiteX76" fmla="*/ 1708922 w 4458789"/>
                    <a:gd name="connsiteY76" fmla="*/ 2666909 h 6470468"/>
                    <a:gd name="connsiteX77" fmla="*/ 1810522 w 4458789"/>
                    <a:gd name="connsiteY77" fmla="*/ 2636747 h 6470468"/>
                    <a:gd name="connsiteX78" fmla="*/ 1908947 w 4458789"/>
                    <a:gd name="connsiteY78" fmla="*/ 2627222 h 6470468"/>
                    <a:gd name="connsiteX79" fmla="*/ 1952218 w 4458789"/>
                    <a:gd name="connsiteY79" fmla="*/ 2602275 h 6470468"/>
                    <a:gd name="connsiteX80" fmla="*/ 2020072 w 4458789"/>
                    <a:gd name="connsiteY80" fmla="*/ 2662147 h 6470468"/>
                    <a:gd name="connsiteX81" fmla="*/ 2089922 w 4458789"/>
                    <a:gd name="connsiteY81" fmla="*/ 2678022 h 6470468"/>
                    <a:gd name="connsiteX82" fmla="*/ 2164579 w 4458789"/>
                    <a:gd name="connsiteY82" fmla="*/ 2690902 h 6470468"/>
                    <a:gd name="connsiteX83" fmla="*/ 2115322 w 4458789"/>
                    <a:gd name="connsiteY83" fmla="*/ 2820897 h 6470468"/>
                    <a:gd name="connsiteX84" fmla="*/ 2011680 w 4458789"/>
                    <a:gd name="connsiteY84" fmla="*/ 2934788 h 6470468"/>
                    <a:gd name="connsiteX85" fmla="*/ 2194560 w 4458789"/>
                    <a:gd name="connsiteY85" fmla="*/ 3082834 h 6470468"/>
                    <a:gd name="connsiteX86" fmla="*/ 2394858 w 4458789"/>
                    <a:gd name="connsiteY86" fmla="*/ 3117668 h 6470468"/>
                    <a:gd name="connsiteX87" fmla="*/ 2377440 w 4458789"/>
                    <a:gd name="connsiteY87" fmla="*/ 3335383 h 6470468"/>
                    <a:gd name="connsiteX88" fmla="*/ 2377440 w 4458789"/>
                    <a:gd name="connsiteY88" fmla="*/ 3335383 h 6470468"/>
                    <a:gd name="connsiteX89" fmla="*/ 2333898 w 4458789"/>
                    <a:gd name="connsiteY89" fmla="*/ 3640183 h 6470468"/>
                    <a:gd name="connsiteX90" fmla="*/ 2290355 w 4458789"/>
                    <a:gd name="connsiteY90" fmla="*/ 3875314 h 6470468"/>
                    <a:gd name="connsiteX91" fmla="*/ 2595155 w 4458789"/>
                    <a:gd name="connsiteY91" fmla="*/ 3857897 h 6470468"/>
                    <a:gd name="connsiteX92" fmla="*/ 2891246 w 4458789"/>
                    <a:gd name="connsiteY92" fmla="*/ 3744685 h 6470468"/>
                    <a:gd name="connsiteX93" fmla="*/ 2891155 w 4458789"/>
                    <a:gd name="connsiteY93" fmla="*/ 3215186 h 6470468"/>
                    <a:gd name="connsiteX94" fmla="*/ 2772547 w 4458789"/>
                    <a:gd name="connsiteY94" fmla="*/ 3039972 h 6470468"/>
                    <a:gd name="connsiteX95" fmla="*/ 2704284 w 4458789"/>
                    <a:gd name="connsiteY95" fmla="*/ 2897097 h 6470468"/>
                    <a:gd name="connsiteX96" fmla="*/ 2508069 w 4458789"/>
                    <a:gd name="connsiteY96" fmla="*/ 2717074 h 6470468"/>
                    <a:gd name="connsiteX97" fmla="*/ 2638698 w 4458789"/>
                    <a:gd name="connsiteY97" fmla="*/ 2577737 h 6470468"/>
                    <a:gd name="connsiteX98" fmla="*/ 2978332 w 4458789"/>
                    <a:gd name="connsiteY98" fmla="*/ 2333897 h 6470468"/>
                    <a:gd name="connsiteX99" fmla="*/ 2987040 w 4458789"/>
                    <a:gd name="connsiteY99" fmla="*/ 2159725 h 6470468"/>
                    <a:gd name="connsiteX100" fmla="*/ 3344092 w 4458789"/>
                    <a:gd name="connsiteY100" fmla="*/ 1672045 h 6470468"/>
                    <a:gd name="connsiteX101" fmla="*/ 3544389 w 4458789"/>
                    <a:gd name="connsiteY101" fmla="*/ 1863634 h 6470468"/>
                    <a:gd name="connsiteX102" fmla="*/ 3962400 w 4458789"/>
                    <a:gd name="connsiteY102" fmla="*/ 1419497 h 6470468"/>
                    <a:gd name="connsiteX103" fmla="*/ 4458789 w 4458789"/>
                    <a:gd name="connsiteY103" fmla="*/ 374468 h 6470468"/>
                    <a:gd name="connsiteX104" fmla="*/ 4415246 w 4458789"/>
                    <a:gd name="connsiteY104" fmla="*/ 0 h 6470468"/>
                    <a:gd name="connsiteX105" fmla="*/ 17418 w 4458789"/>
                    <a:gd name="connsiteY105" fmla="*/ 17417 h 6470468"/>
                    <a:gd name="connsiteX106" fmla="*/ 0 w 4458789"/>
                    <a:gd name="connsiteY106"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75547 w 4458789"/>
                    <a:gd name="connsiteY4" fmla="*/ 4913222 h 6470468"/>
                    <a:gd name="connsiteX5" fmla="*/ 1307284 w 4458789"/>
                    <a:gd name="connsiteY5" fmla="*/ 4854484 h 6470468"/>
                    <a:gd name="connsiteX6" fmla="*/ 1232672 w 4458789"/>
                    <a:gd name="connsiteY6" fmla="*/ 4883059 h 6470468"/>
                    <a:gd name="connsiteX7" fmla="*/ 1180738 w 4458789"/>
                    <a:gd name="connsiteY7" fmla="*/ 4847680 h 6470468"/>
                    <a:gd name="connsiteX8" fmla="*/ 1396184 w 4458789"/>
                    <a:gd name="connsiteY8" fmla="*/ 4762409 h 6470468"/>
                    <a:gd name="connsiteX9" fmla="*/ 1473473 w 4458789"/>
                    <a:gd name="connsiteY9" fmla="*/ 4779509 h 6470468"/>
                    <a:gd name="connsiteX10" fmla="*/ 1335859 w 4458789"/>
                    <a:gd name="connsiteY10" fmla="*/ 4551271 h 6470468"/>
                    <a:gd name="connsiteX11" fmla="*/ 1439047 w 4458789"/>
                    <a:gd name="connsiteY11" fmla="*/ 4506822 h 6470468"/>
                    <a:gd name="connsiteX12" fmla="*/ 1362847 w 4458789"/>
                    <a:gd name="connsiteY12" fmla="*/ 4400459 h 6470468"/>
                    <a:gd name="connsiteX13" fmla="*/ 1262834 w 4458789"/>
                    <a:gd name="connsiteY13" fmla="*/ 4309972 h 6470468"/>
                    <a:gd name="connsiteX14" fmla="*/ 1202509 w 4458789"/>
                    <a:gd name="connsiteY14" fmla="*/ 4102009 h 6470468"/>
                    <a:gd name="connsiteX15" fmla="*/ 1143772 w 4458789"/>
                    <a:gd name="connsiteY15" fmla="*/ 3930559 h 6470468"/>
                    <a:gd name="connsiteX16" fmla="*/ 1012644 w 4458789"/>
                    <a:gd name="connsiteY16" fmla="*/ 3831363 h 6470468"/>
                    <a:gd name="connsiteX17" fmla="*/ 946922 w 4458789"/>
                    <a:gd name="connsiteY17" fmla="*/ 3773397 h 6470468"/>
                    <a:gd name="connsiteX18" fmla="*/ 946922 w 4458789"/>
                    <a:gd name="connsiteY18" fmla="*/ 3717834 h 6470468"/>
                    <a:gd name="connsiteX19" fmla="*/ 980259 w 4458789"/>
                    <a:gd name="connsiteY19" fmla="*/ 3711484 h 6470468"/>
                    <a:gd name="connsiteX20" fmla="*/ 1038997 w 4458789"/>
                    <a:gd name="connsiteY20" fmla="*/ 3609884 h 6470468"/>
                    <a:gd name="connsiteX21" fmla="*/ 1077097 w 4458789"/>
                    <a:gd name="connsiteY21" fmla="*/ 3598772 h 6470468"/>
                    <a:gd name="connsiteX22" fmla="*/ 1139009 w 4458789"/>
                    <a:gd name="connsiteY22" fmla="*/ 3535272 h 6470468"/>
                    <a:gd name="connsiteX23" fmla="*/ 1196159 w 4458789"/>
                    <a:gd name="connsiteY23" fmla="*/ 3498759 h 6470468"/>
                    <a:gd name="connsiteX24" fmla="*/ 1237434 w 4458789"/>
                    <a:gd name="connsiteY24" fmla="*/ 3489234 h 6470468"/>
                    <a:gd name="connsiteX25" fmla="*/ 1267506 w 4458789"/>
                    <a:gd name="connsiteY25" fmla="*/ 3418432 h 6470468"/>
                    <a:gd name="connsiteX26" fmla="*/ 1326335 w 4458789"/>
                    <a:gd name="connsiteY26" fmla="*/ 3387634 h 6470468"/>
                    <a:gd name="connsiteX27" fmla="*/ 1385072 w 4458789"/>
                    <a:gd name="connsiteY27" fmla="*/ 3354297 h 6470468"/>
                    <a:gd name="connsiteX28" fmla="*/ 1491434 w 4458789"/>
                    <a:gd name="connsiteY28" fmla="*/ 3309847 h 6470468"/>
                    <a:gd name="connsiteX29" fmla="*/ 1567543 w 4458789"/>
                    <a:gd name="connsiteY29" fmla="*/ 3317965 h 6470468"/>
                    <a:gd name="connsiteX30" fmla="*/ 1610497 w 4458789"/>
                    <a:gd name="connsiteY30" fmla="*/ 3271747 h 6470468"/>
                    <a:gd name="connsiteX31" fmla="*/ 1631134 w 4458789"/>
                    <a:gd name="connsiteY31" fmla="*/ 3201897 h 6470468"/>
                    <a:gd name="connsiteX32" fmla="*/ 1564459 w 4458789"/>
                    <a:gd name="connsiteY32" fmla="*/ 3174909 h 6470468"/>
                    <a:gd name="connsiteX33" fmla="*/ 1543731 w 4458789"/>
                    <a:gd name="connsiteY33" fmla="*/ 3150960 h 6470468"/>
                    <a:gd name="connsiteX34" fmla="*/ 1427934 w 4458789"/>
                    <a:gd name="connsiteY34" fmla="*/ 3163797 h 6470468"/>
                    <a:gd name="connsiteX35" fmla="*/ 1364434 w 4458789"/>
                    <a:gd name="connsiteY35" fmla="*/ 3127284 h 6470468"/>
                    <a:gd name="connsiteX36" fmla="*/ 1350147 w 4458789"/>
                    <a:gd name="connsiteY36" fmla="*/ 3101884 h 6470468"/>
                    <a:gd name="connsiteX37" fmla="*/ 1289731 w 4458789"/>
                    <a:gd name="connsiteY37" fmla="*/ 3082154 h 6470468"/>
                    <a:gd name="connsiteX38" fmla="*/ 1189809 w 4458789"/>
                    <a:gd name="connsiteY38" fmla="*/ 3098709 h 6470468"/>
                    <a:gd name="connsiteX39" fmla="*/ 1164409 w 4458789"/>
                    <a:gd name="connsiteY39" fmla="*/ 3144747 h 6470468"/>
                    <a:gd name="connsiteX40" fmla="*/ 1108847 w 4458789"/>
                    <a:gd name="connsiteY40" fmla="*/ 3174909 h 6470468"/>
                    <a:gd name="connsiteX41" fmla="*/ 1075509 w 4458789"/>
                    <a:gd name="connsiteY41" fmla="*/ 3225709 h 6470468"/>
                    <a:gd name="connsiteX42" fmla="*/ 1007247 w 4458789"/>
                    <a:gd name="connsiteY42" fmla="*/ 3238409 h 6470468"/>
                    <a:gd name="connsiteX43" fmla="*/ 926782 w 4458789"/>
                    <a:gd name="connsiteY43" fmla="*/ 3181803 h 6470468"/>
                    <a:gd name="connsiteX44" fmla="*/ 942159 w 4458789"/>
                    <a:gd name="connsiteY44" fmla="*/ 3111409 h 6470468"/>
                    <a:gd name="connsiteX45" fmla="*/ 989784 w 4458789"/>
                    <a:gd name="connsiteY45" fmla="*/ 3078072 h 6470468"/>
                    <a:gd name="connsiteX46" fmla="*/ 941161 w 4458789"/>
                    <a:gd name="connsiteY46" fmla="*/ 2986994 h 6470468"/>
                    <a:gd name="connsiteX47" fmla="*/ 865959 w 4458789"/>
                    <a:gd name="connsiteY47" fmla="*/ 2989172 h 6470468"/>
                    <a:gd name="connsiteX48" fmla="*/ 743722 w 4458789"/>
                    <a:gd name="connsiteY48" fmla="*/ 2943134 h 6470468"/>
                    <a:gd name="connsiteX49" fmla="*/ 708797 w 4458789"/>
                    <a:gd name="connsiteY49" fmla="*/ 2852647 h 6470468"/>
                    <a:gd name="connsiteX50" fmla="*/ 750707 w 4458789"/>
                    <a:gd name="connsiteY50" fmla="*/ 2804160 h 6470468"/>
                    <a:gd name="connsiteX51" fmla="*/ 748484 w 4458789"/>
                    <a:gd name="connsiteY51" fmla="*/ 2738347 h 6470468"/>
                    <a:gd name="connsiteX52" fmla="*/ 788172 w 4458789"/>
                    <a:gd name="connsiteY52" fmla="*/ 2711359 h 6470468"/>
                    <a:gd name="connsiteX53" fmla="*/ 865959 w 4458789"/>
                    <a:gd name="connsiteY53" fmla="*/ 2771684 h 6470468"/>
                    <a:gd name="connsiteX54" fmla="*/ 892947 w 4458789"/>
                    <a:gd name="connsiteY54" fmla="*/ 2798672 h 6470468"/>
                    <a:gd name="connsiteX55" fmla="*/ 900884 w 4458789"/>
                    <a:gd name="connsiteY55" fmla="*/ 2743110 h 6470468"/>
                    <a:gd name="connsiteX56" fmla="*/ 937351 w 4458789"/>
                    <a:gd name="connsiteY56" fmla="*/ 2730546 h 6470468"/>
                    <a:gd name="connsiteX57" fmla="*/ 981847 w 4458789"/>
                    <a:gd name="connsiteY57" fmla="*/ 2730409 h 6470468"/>
                    <a:gd name="connsiteX58" fmla="*/ 1008834 w 4458789"/>
                    <a:gd name="connsiteY58" fmla="*/ 2698659 h 6470468"/>
                    <a:gd name="connsiteX59" fmla="*/ 1085034 w 4458789"/>
                    <a:gd name="connsiteY59" fmla="*/ 2592297 h 6470468"/>
                    <a:gd name="connsiteX60" fmla="*/ 1174841 w 4458789"/>
                    <a:gd name="connsiteY60" fmla="*/ 2532652 h 6470468"/>
                    <a:gd name="connsiteX61" fmla="*/ 1256484 w 4458789"/>
                    <a:gd name="connsiteY61" fmla="*/ 2501809 h 6470468"/>
                    <a:gd name="connsiteX62" fmla="*/ 1404122 w 4458789"/>
                    <a:gd name="connsiteY62" fmla="*/ 2358934 h 6470468"/>
                    <a:gd name="connsiteX63" fmla="*/ 1518512 w 4458789"/>
                    <a:gd name="connsiteY63" fmla="*/ 2368913 h 6470468"/>
                    <a:gd name="connsiteX64" fmla="*/ 1584598 w 4458789"/>
                    <a:gd name="connsiteY64" fmla="*/ 2464298 h 6470468"/>
                    <a:gd name="connsiteX65" fmla="*/ 1527947 w 4458789"/>
                    <a:gd name="connsiteY65" fmla="*/ 2535147 h 6470468"/>
                    <a:gd name="connsiteX66" fmla="*/ 1431109 w 4458789"/>
                    <a:gd name="connsiteY66" fmla="*/ 2627222 h 6470468"/>
                    <a:gd name="connsiteX67" fmla="*/ 1393372 w 4458789"/>
                    <a:gd name="connsiteY67" fmla="*/ 2647405 h 6470468"/>
                    <a:gd name="connsiteX68" fmla="*/ 1404983 w 4458789"/>
                    <a:gd name="connsiteY68" fmla="*/ 2708456 h 6470468"/>
                    <a:gd name="connsiteX69" fmla="*/ 1454922 w 4458789"/>
                    <a:gd name="connsiteY69" fmla="*/ 2736759 h 6470468"/>
                    <a:gd name="connsiteX70" fmla="*/ 1448572 w 4458789"/>
                    <a:gd name="connsiteY70" fmla="*/ 2774859 h 6470468"/>
                    <a:gd name="connsiteX71" fmla="*/ 1357675 w 4458789"/>
                    <a:gd name="connsiteY71" fmla="*/ 2829515 h 6470468"/>
                    <a:gd name="connsiteX72" fmla="*/ 1394597 w 4458789"/>
                    <a:gd name="connsiteY72" fmla="*/ 2863759 h 6470468"/>
                    <a:gd name="connsiteX73" fmla="*/ 1550172 w 4458789"/>
                    <a:gd name="connsiteY73" fmla="*/ 2790734 h 6470468"/>
                    <a:gd name="connsiteX74" fmla="*/ 1586684 w 4458789"/>
                    <a:gd name="connsiteY74" fmla="*/ 2733584 h 6470468"/>
                    <a:gd name="connsiteX75" fmla="*/ 1651772 w 4458789"/>
                    <a:gd name="connsiteY75" fmla="*/ 2703422 h 6470468"/>
                    <a:gd name="connsiteX76" fmla="*/ 1708922 w 4458789"/>
                    <a:gd name="connsiteY76" fmla="*/ 2666909 h 6470468"/>
                    <a:gd name="connsiteX77" fmla="*/ 1810522 w 4458789"/>
                    <a:gd name="connsiteY77" fmla="*/ 2636747 h 6470468"/>
                    <a:gd name="connsiteX78" fmla="*/ 1908947 w 4458789"/>
                    <a:gd name="connsiteY78" fmla="*/ 2627222 h 6470468"/>
                    <a:gd name="connsiteX79" fmla="*/ 1952218 w 4458789"/>
                    <a:gd name="connsiteY79" fmla="*/ 2602275 h 6470468"/>
                    <a:gd name="connsiteX80" fmla="*/ 2020072 w 4458789"/>
                    <a:gd name="connsiteY80" fmla="*/ 2662147 h 6470468"/>
                    <a:gd name="connsiteX81" fmla="*/ 2089922 w 4458789"/>
                    <a:gd name="connsiteY81" fmla="*/ 2678022 h 6470468"/>
                    <a:gd name="connsiteX82" fmla="*/ 2164579 w 4458789"/>
                    <a:gd name="connsiteY82" fmla="*/ 2690902 h 6470468"/>
                    <a:gd name="connsiteX83" fmla="*/ 2115322 w 4458789"/>
                    <a:gd name="connsiteY83" fmla="*/ 2820897 h 6470468"/>
                    <a:gd name="connsiteX84" fmla="*/ 2011680 w 4458789"/>
                    <a:gd name="connsiteY84" fmla="*/ 2934788 h 6470468"/>
                    <a:gd name="connsiteX85" fmla="*/ 2194560 w 4458789"/>
                    <a:gd name="connsiteY85" fmla="*/ 3082834 h 6470468"/>
                    <a:gd name="connsiteX86" fmla="*/ 2394858 w 4458789"/>
                    <a:gd name="connsiteY86" fmla="*/ 3117668 h 6470468"/>
                    <a:gd name="connsiteX87" fmla="*/ 2377440 w 4458789"/>
                    <a:gd name="connsiteY87" fmla="*/ 3335383 h 6470468"/>
                    <a:gd name="connsiteX88" fmla="*/ 2377440 w 4458789"/>
                    <a:gd name="connsiteY88" fmla="*/ 3335383 h 6470468"/>
                    <a:gd name="connsiteX89" fmla="*/ 2333898 w 4458789"/>
                    <a:gd name="connsiteY89" fmla="*/ 3640183 h 6470468"/>
                    <a:gd name="connsiteX90" fmla="*/ 2290355 w 4458789"/>
                    <a:gd name="connsiteY90" fmla="*/ 3875314 h 6470468"/>
                    <a:gd name="connsiteX91" fmla="*/ 2595155 w 4458789"/>
                    <a:gd name="connsiteY91" fmla="*/ 3857897 h 6470468"/>
                    <a:gd name="connsiteX92" fmla="*/ 2891246 w 4458789"/>
                    <a:gd name="connsiteY92" fmla="*/ 3744685 h 6470468"/>
                    <a:gd name="connsiteX93" fmla="*/ 2891155 w 4458789"/>
                    <a:gd name="connsiteY93" fmla="*/ 3215186 h 6470468"/>
                    <a:gd name="connsiteX94" fmla="*/ 2772547 w 4458789"/>
                    <a:gd name="connsiteY94" fmla="*/ 3039972 h 6470468"/>
                    <a:gd name="connsiteX95" fmla="*/ 2704284 w 4458789"/>
                    <a:gd name="connsiteY95" fmla="*/ 2897097 h 6470468"/>
                    <a:gd name="connsiteX96" fmla="*/ 2508069 w 4458789"/>
                    <a:gd name="connsiteY96" fmla="*/ 2717074 h 6470468"/>
                    <a:gd name="connsiteX97" fmla="*/ 2638698 w 4458789"/>
                    <a:gd name="connsiteY97" fmla="*/ 2577737 h 6470468"/>
                    <a:gd name="connsiteX98" fmla="*/ 2978332 w 4458789"/>
                    <a:gd name="connsiteY98" fmla="*/ 2333897 h 6470468"/>
                    <a:gd name="connsiteX99" fmla="*/ 2987040 w 4458789"/>
                    <a:gd name="connsiteY99" fmla="*/ 2159725 h 6470468"/>
                    <a:gd name="connsiteX100" fmla="*/ 3344092 w 4458789"/>
                    <a:gd name="connsiteY100" fmla="*/ 1672045 h 6470468"/>
                    <a:gd name="connsiteX101" fmla="*/ 3544389 w 4458789"/>
                    <a:gd name="connsiteY101" fmla="*/ 1863634 h 6470468"/>
                    <a:gd name="connsiteX102" fmla="*/ 3962400 w 4458789"/>
                    <a:gd name="connsiteY102" fmla="*/ 1419497 h 6470468"/>
                    <a:gd name="connsiteX103" fmla="*/ 4458789 w 4458789"/>
                    <a:gd name="connsiteY103" fmla="*/ 374468 h 6470468"/>
                    <a:gd name="connsiteX104" fmla="*/ 4415246 w 4458789"/>
                    <a:gd name="connsiteY104" fmla="*/ 0 h 6470468"/>
                    <a:gd name="connsiteX105" fmla="*/ 17418 w 4458789"/>
                    <a:gd name="connsiteY105" fmla="*/ 17417 h 6470468"/>
                    <a:gd name="connsiteX106" fmla="*/ 0 w 4458789"/>
                    <a:gd name="connsiteY106"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75547 w 4458789"/>
                    <a:gd name="connsiteY4" fmla="*/ 4913222 h 6470468"/>
                    <a:gd name="connsiteX5" fmla="*/ 1307284 w 4458789"/>
                    <a:gd name="connsiteY5" fmla="*/ 4854484 h 6470468"/>
                    <a:gd name="connsiteX6" fmla="*/ 1232672 w 4458789"/>
                    <a:gd name="connsiteY6" fmla="*/ 4883059 h 6470468"/>
                    <a:gd name="connsiteX7" fmla="*/ 1180738 w 4458789"/>
                    <a:gd name="connsiteY7" fmla="*/ 4847680 h 6470468"/>
                    <a:gd name="connsiteX8" fmla="*/ 1396184 w 4458789"/>
                    <a:gd name="connsiteY8" fmla="*/ 4762409 h 6470468"/>
                    <a:gd name="connsiteX9" fmla="*/ 1473473 w 4458789"/>
                    <a:gd name="connsiteY9" fmla="*/ 4779509 h 6470468"/>
                    <a:gd name="connsiteX10" fmla="*/ 1404122 w 4458789"/>
                    <a:gd name="connsiteY10" fmla="*/ 4619534 h 6470468"/>
                    <a:gd name="connsiteX11" fmla="*/ 1335859 w 4458789"/>
                    <a:gd name="connsiteY11" fmla="*/ 4551271 h 6470468"/>
                    <a:gd name="connsiteX12" fmla="*/ 1439047 w 4458789"/>
                    <a:gd name="connsiteY12" fmla="*/ 4506822 h 6470468"/>
                    <a:gd name="connsiteX13" fmla="*/ 1362847 w 4458789"/>
                    <a:gd name="connsiteY13" fmla="*/ 4400459 h 6470468"/>
                    <a:gd name="connsiteX14" fmla="*/ 1262834 w 4458789"/>
                    <a:gd name="connsiteY14" fmla="*/ 4309972 h 6470468"/>
                    <a:gd name="connsiteX15" fmla="*/ 1202509 w 4458789"/>
                    <a:gd name="connsiteY15" fmla="*/ 4102009 h 6470468"/>
                    <a:gd name="connsiteX16" fmla="*/ 1143772 w 4458789"/>
                    <a:gd name="connsiteY16" fmla="*/ 3930559 h 6470468"/>
                    <a:gd name="connsiteX17" fmla="*/ 1012644 w 4458789"/>
                    <a:gd name="connsiteY17" fmla="*/ 3831363 h 6470468"/>
                    <a:gd name="connsiteX18" fmla="*/ 946922 w 4458789"/>
                    <a:gd name="connsiteY18" fmla="*/ 3773397 h 6470468"/>
                    <a:gd name="connsiteX19" fmla="*/ 946922 w 4458789"/>
                    <a:gd name="connsiteY19" fmla="*/ 3717834 h 6470468"/>
                    <a:gd name="connsiteX20" fmla="*/ 980259 w 4458789"/>
                    <a:gd name="connsiteY20" fmla="*/ 3711484 h 6470468"/>
                    <a:gd name="connsiteX21" fmla="*/ 1038997 w 4458789"/>
                    <a:gd name="connsiteY21" fmla="*/ 3609884 h 6470468"/>
                    <a:gd name="connsiteX22" fmla="*/ 1077097 w 4458789"/>
                    <a:gd name="connsiteY22" fmla="*/ 3598772 h 6470468"/>
                    <a:gd name="connsiteX23" fmla="*/ 1139009 w 4458789"/>
                    <a:gd name="connsiteY23" fmla="*/ 3535272 h 6470468"/>
                    <a:gd name="connsiteX24" fmla="*/ 1196159 w 4458789"/>
                    <a:gd name="connsiteY24" fmla="*/ 3498759 h 6470468"/>
                    <a:gd name="connsiteX25" fmla="*/ 1237434 w 4458789"/>
                    <a:gd name="connsiteY25" fmla="*/ 3489234 h 6470468"/>
                    <a:gd name="connsiteX26" fmla="*/ 1267506 w 4458789"/>
                    <a:gd name="connsiteY26" fmla="*/ 3418432 h 6470468"/>
                    <a:gd name="connsiteX27" fmla="*/ 1326335 w 4458789"/>
                    <a:gd name="connsiteY27" fmla="*/ 3387634 h 6470468"/>
                    <a:gd name="connsiteX28" fmla="*/ 1385072 w 4458789"/>
                    <a:gd name="connsiteY28" fmla="*/ 3354297 h 6470468"/>
                    <a:gd name="connsiteX29" fmla="*/ 1491434 w 4458789"/>
                    <a:gd name="connsiteY29" fmla="*/ 3309847 h 6470468"/>
                    <a:gd name="connsiteX30" fmla="*/ 1567543 w 4458789"/>
                    <a:gd name="connsiteY30" fmla="*/ 3317965 h 6470468"/>
                    <a:gd name="connsiteX31" fmla="*/ 1610497 w 4458789"/>
                    <a:gd name="connsiteY31" fmla="*/ 3271747 h 6470468"/>
                    <a:gd name="connsiteX32" fmla="*/ 1631134 w 4458789"/>
                    <a:gd name="connsiteY32" fmla="*/ 3201897 h 6470468"/>
                    <a:gd name="connsiteX33" fmla="*/ 1564459 w 4458789"/>
                    <a:gd name="connsiteY33" fmla="*/ 3174909 h 6470468"/>
                    <a:gd name="connsiteX34" fmla="*/ 1543731 w 4458789"/>
                    <a:gd name="connsiteY34" fmla="*/ 3150960 h 6470468"/>
                    <a:gd name="connsiteX35" fmla="*/ 1427934 w 4458789"/>
                    <a:gd name="connsiteY35" fmla="*/ 3163797 h 6470468"/>
                    <a:gd name="connsiteX36" fmla="*/ 1364434 w 4458789"/>
                    <a:gd name="connsiteY36" fmla="*/ 3127284 h 6470468"/>
                    <a:gd name="connsiteX37" fmla="*/ 1350147 w 4458789"/>
                    <a:gd name="connsiteY37" fmla="*/ 3101884 h 6470468"/>
                    <a:gd name="connsiteX38" fmla="*/ 1289731 w 4458789"/>
                    <a:gd name="connsiteY38" fmla="*/ 3082154 h 6470468"/>
                    <a:gd name="connsiteX39" fmla="*/ 1189809 w 4458789"/>
                    <a:gd name="connsiteY39" fmla="*/ 3098709 h 6470468"/>
                    <a:gd name="connsiteX40" fmla="*/ 1164409 w 4458789"/>
                    <a:gd name="connsiteY40" fmla="*/ 3144747 h 6470468"/>
                    <a:gd name="connsiteX41" fmla="*/ 1108847 w 4458789"/>
                    <a:gd name="connsiteY41" fmla="*/ 3174909 h 6470468"/>
                    <a:gd name="connsiteX42" fmla="*/ 1075509 w 4458789"/>
                    <a:gd name="connsiteY42" fmla="*/ 3225709 h 6470468"/>
                    <a:gd name="connsiteX43" fmla="*/ 1007247 w 4458789"/>
                    <a:gd name="connsiteY43" fmla="*/ 3238409 h 6470468"/>
                    <a:gd name="connsiteX44" fmla="*/ 926782 w 4458789"/>
                    <a:gd name="connsiteY44" fmla="*/ 3181803 h 6470468"/>
                    <a:gd name="connsiteX45" fmla="*/ 942159 w 4458789"/>
                    <a:gd name="connsiteY45" fmla="*/ 3111409 h 6470468"/>
                    <a:gd name="connsiteX46" fmla="*/ 989784 w 4458789"/>
                    <a:gd name="connsiteY46" fmla="*/ 3078072 h 6470468"/>
                    <a:gd name="connsiteX47" fmla="*/ 941161 w 4458789"/>
                    <a:gd name="connsiteY47" fmla="*/ 2986994 h 6470468"/>
                    <a:gd name="connsiteX48" fmla="*/ 865959 w 4458789"/>
                    <a:gd name="connsiteY48" fmla="*/ 2989172 h 6470468"/>
                    <a:gd name="connsiteX49" fmla="*/ 743722 w 4458789"/>
                    <a:gd name="connsiteY49" fmla="*/ 2943134 h 6470468"/>
                    <a:gd name="connsiteX50" fmla="*/ 708797 w 4458789"/>
                    <a:gd name="connsiteY50" fmla="*/ 2852647 h 6470468"/>
                    <a:gd name="connsiteX51" fmla="*/ 750707 w 4458789"/>
                    <a:gd name="connsiteY51" fmla="*/ 2804160 h 6470468"/>
                    <a:gd name="connsiteX52" fmla="*/ 748484 w 4458789"/>
                    <a:gd name="connsiteY52" fmla="*/ 2738347 h 6470468"/>
                    <a:gd name="connsiteX53" fmla="*/ 788172 w 4458789"/>
                    <a:gd name="connsiteY53" fmla="*/ 2711359 h 6470468"/>
                    <a:gd name="connsiteX54" fmla="*/ 865959 w 4458789"/>
                    <a:gd name="connsiteY54" fmla="*/ 2771684 h 6470468"/>
                    <a:gd name="connsiteX55" fmla="*/ 892947 w 4458789"/>
                    <a:gd name="connsiteY55" fmla="*/ 2798672 h 6470468"/>
                    <a:gd name="connsiteX56" fmla="*/ 900884 w 4458789"/>
                    <a:gd name="connsiteY56" fmla="*/ 2743110 h 6470468"/>
                    <a:gd name="connsiteX57" fmla="*/ 937351 w 4458789"/>
                    <a:gd name="connsiteY57" fmla="*/ 2730546 h 6470468"/>
                    <a:gd name="connsiteX58" fmla="*/ 981847 w 4458789"/>
                    <a:gd name="connsiteY58" fmla="*/ 2730409 h 6470468"/>
                    <a:gd name="connsiteX59" fmla="*/ 1008834 w 4458789"/>
                    <a:gd name="connsiteY59" fmla="*/ 2698659 h 6470468"/>
                    <a:gd name="connsiteX60" fmla="*/ 1085034 w 4458789"/>
                    <a:gd name="connsiteY60" fmla="*/ 2592297 h 6470468"/>
                    <a:gd name="connsiteX61" fmla="*/ 1174841 w 4458789"/>
                    <a:gd name="connsiteY61" fmla="*/ 2532652 h 6470468"/>
                    <a:gd name="connsiteX62" fmla="*/ 1256484 w 4458789"/>
                    <a:gd name="connsiteY62" fmla="*/ 2501809 h 6470468"/>
                    <a:gd name="connsiteX63" fmla="*/ 1404122 w 4458789"/>
                    <a:gd name="connsiteY63" fmla="*/ 2358934 h 6470468"/>
                    <a:gd name="connsiteX64" fmla="*/ 1518512 w 4458789"/>
                    <a:gd name="connsiteY64" fmla="*/ 2368913 h 6470468"/>
                    <a:gd name="connsiteX65" fmla="*/ 1584598 w 4458789"/>
                    <a:gd name="connsiteY65" fmla="*/ 2464298 h 6470468"/>
                    <a:gd name="connsiteX66" fmla="*/ 1527947 w 4458789"/>
                    <a:gd name="connsiteY66" fmla="*/ 2535147 h 6470468"/>
                    <a:gd name="connsiteX67" fmla="*/ 1431109 w 4458789"/>
                    <a:gd name="connsiteY67" fmla="*/ 2627222 h 6470468"/>
                    <a:gd name="connsiteX68" fmla="*/ 1393372 w 4458789"/>
                    <a:gd name="connsiteY68" fmla="*/ 2647405 h 6470468"/>
                    <a:gd name="connsiteX69" fmla="*/ 1404983 w 4458789"/>
                    <a:gd name="connsiteY69" fmla="*/ 2708456 h 6470468"/>
                    <a:gd name="connsiteX70" fmla="*/ 1454922 w 4458789"/>
                    <a:gd name="connsiteY70" fmla="*/ 2736759 h 6470468"/>
                    <a:gd name="connsiteX71" fmla="*/ 1448572 w 4458789"/>
                    <a:gd name="connsiteY71" fmla="*/ 2774859 h 6470468"/>
                    <a:gd name="connsiteX72" fmla="*/ 1357675 w 4458789"/>
                    <a:gd name="connsiteY72" fmla="*/ 2829515 h 6470468"/>
                    <a:gd name="connsiteX73" fmla="*/ 1394597 w 4458789"/>
                    <a:gd name="connsiteY73" fmla="*/ 2863759 h 6470468"/>
                    <a:gd name="connsiteX74" fmla="*/ 1550172 w 4458789"/>
                    <a:gd name="connsiteY74" fmla="*/ 2790734 h 6470468"/>
                    <a:gd name="connsiteX75" fmla="*/ 1586684 w 4458789"/>
                    <a:gd name="connsiteY75" fmla="*/ 2733584 h 6470468"/>
                    <a:gd name="connsiteX76" fmla="*/ 1651772 w 4458789"/>
                    <a:gd name="connsiteY76" fmla="*/ 2703422 h 6470468"/>
                    <a:gd name="connsiteX77" fmla="*/ 1708922 w 4458789"/>
                    <a:gd name="connsiteY77" fmla="*/ 2666909 h 6470468"/>
                    <a:gd name="connsiteX78" fmla="*/ 1810522 w 4458789"/>
                    <a:gd name="connsiteY78" fmla="*/ 2636747 h 6470468"/>
                    <a:gd name="connsiteX79" fmla="*/ 1908947 w 4458789"/>
                    <a:gd name="connsiteY79" fmla="*/ 2627222 h 6470468"/>
                    <a:gd name="connsiteX80" fmla="*/ 1952218 w 4458789"/>
                    <a:gd name="connsiteY80" fmla="*/ 2602275 h 6470468"/>
                    <a:gd name="connsiteX81" fmla="*/ 2020072 w 4458789"/>
                    <a:gd name="connsiteY81" fmla="*/ 2662147 h 6470468"/>
                    <a:gd name="connsiteX82" fmla="*/ 2089922 w 4458789"/>
                    <a:gd name="connsiteY82" fmla="*/ 2678022 h 6470468"/>
                    <a:gd name="connsiteX83" fmla="*/ 2164579 w 4458789"/>
                    <a:gd name="connsiteY83" fmla="*/ 2690902 h 6470468"/>
                    <a:gd name="connsiteX84" fmla="*/ 2115322 w 4458789"/>
                    <a:gd name="connsiteY84" fmla="*/ 2820897 h 6470468"/>
                    <a:gd name="connsiteX85" fmla="*/ 2011680 w 4458789"/>
                    <a:gd name="connsiteY85" fmla="*/ 2934788 h 6470468"/>
                    <a:gd name="connsiteX86" fmla="*/ 2194560 w 4458789"/>
                    <a:gd name="connsiteY86" fmla="*/ 3082834 h 6470468"/>
                    <a:gd name="connsiteX87" fmla="*/ 2394858 w 4458789"/>
                    <a:gd name="connsiteY87" fmla="*/ 3117668 h 6470468"/>
                    <a:gd name="connsiteX88" fmla="*/ 2377440 w 4458789"/>
                    <a:gd name="connsiteY88" fmla="*/ 3335383 h 6470468"/>
                    <a:gd name="connsiteX89" fmla="*/ 2377440 w 4458789"/>
                    <a:gd name="connsiteY89" fmla="*/ 3335383 h 6470468"/>
                    <a:gd name="connsiteX90" fmla="*/ 2333898 w 4458789"/>
                    <a:gd name="connsiteY90" fmla="*/ 3640183 h 6470468"/>
                    <a:gd name="connsiteX91" fmla="*/ 2290355 w 4458789"/>
                    <a:gd name="connsiteY91" fmla="*/ 3875314 h 6470468"/>
                    <a:gd name="connsiteX92" fmla="*/ 2595155 w 4458789"/>
                    <a:gd name="connsiteY92" fmla="*/ 3857897 h 6470468"/>
                    <a:gd name="connsiteX93" fmla="*/ 2891246 w 4458789"/>
                    <a:gd name="connsiteY93" fmla="*/ 3744685 h 6470468"/>
                    <a:gd name="connsiteX94" fmla="*/ 2891155 w 4458789"/>
                    <a:gd name="connsiteY94" fmla="*/ 3215186 h 6470468"/>
                    <a:gd name="connsiteX95" fmla="*/ 2772547 w 4458789"/>
                    <a:gd name="connsiteY95" fmla="*/ 3039972 h 6470468"/>
                    <a:gd name="connsiteX96" fmla="*/ 2704284 w 4458789"/>
                    <a:gd name="connsiteY96" fmla="*/ 2897097 h 6470468"/>
                    <a:gd name="connsiteX97" fmla="*/ 2508069 w 4458789"/>
                    <a:gd name="connsiteY97" fmla="*/ 2717074 h 6470468"/>
                    <a:gd name="connsiteX98" fmla="*/ 2638698 w 4458789"/>
                    <a:gd name="connsiteY98" fmla="*/ 2577737 h 6470468"/>
                    <a:gd name="connsiteX99" fmla="*/ 2978332 w 4458789"/>
                    <a:gd name="connsiteY99" fmla="*/ 2333897 h 6470468"/>
                    <a:gd name="connsiteX100" fmla="*/ 2987040 w 4458789"/>
                    <a:gd name="connsiteY100" fmla="*/ 2159725 h 6470468"/>
                    <a:gd name="connsiteX101" fmla="*/ 3344092 w 4458789"/>
                    <a:gd name="connsiteY101" fmla="*/ 1672045 h 6470468"/>
                    <a:gd name="connsiteX102" fmla="*/ 3544389 w 4458789"/>
                    <a:gd name="connsiteY102" fmla="*/ 1863634 h 6470468"/>
                    <a:gd name="connsiteX103" fmla="*/ 3962400 w 4458789"/>
                    <a:gd name="connsiteY103" fmla="*/ 1419497 h 6470468"/>
                    <a:gd name="connsiteX104" fmla="*/ 4458789 w 4458789"/>
                    <a:gd name="connsiteY104" fmla="*/ 374468 h 6470468"/>
                    <a:gd name="connsiteX105" fmla="*/ 4415246 w 4458789"/>
                    <a:gd name="connsiteY105" fmla="*/ 0 h 6470468"/>
                    <a:gd name="connsiteX106" fmla="*/ 17418 w 4458789"/>
                    <a:gd name="connsiteY106" fmla="*/ 17417 h 6470468"/>
                    <a:gd name="connsiteX107" fmla="*/ 0 w 4458789"/>
                    <a:gd name="connsiteY107"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75547 w 4458789"/>
                    <a:gd name="connsiteY4" fmla="*/ 4913222 h 6470468"/>
                    <a:gd name="connsiteX5" fmla="*/ 1307284 w 4458789"/>
                    <a:gd name="connsiteY5" fmla="*/ 4854484 h 6470468"/>
                    <a:gd name="connsiteX6" fmla="*/ 1232672 w 4458789"/>
                    <a:gd name="connsiteY6" fmla="*/ 4883059 h 6470468"/>
                    <a:gd name="connsiteX7" fmla="*/ 1180738 w 4458789"/>
                    <a:gd name="connsiteY7" fmla="*/ 4847680 h 6470468"/>
                    <a:gd name="connsiteX8" fmla="*/ 1353322 w 4458789"/>
                    <a:gd name="connsiteY8" fmla="*/ 4757647 h 6470468"/>
                    <a:gd name="connsiteX9" fmla="*/ 1396184 w 4458789"/>
                    <a:gd name="connsiteY9" fmla="*/ 4762409 h 6470468"/>
                    <a:gd name="connsiteX10" fmla="*/ 1473473 w 4458789"/>
                    <a:gd name="connsiteY10" fmla="*/ 4779509 h 6470468"/>
                    <a:gd name="connsiteX11" fmla="*/ 1404122 w 4458789"/>
                    <a:gd name="connsiteY11" fmla="*/ 4619534 h 6470468"/>
                    <a:gd name="connsiteX12" fmla="*/ 1335859 w 4458789"/>
                    <a:gd name="connsiteY12" fmla="*/ 4551271 h 6470468"/>
                    <a:gd name="connsiteX13" fmla="*/ 1439047 w 4458789"/>
                    <a:gd name="connsiteY13" fmla="*/ 4506822 h 6470468"/>
                    <a:gd name="connsiteX14" fmla="*/ 1362847 w 4458789"/>
                    <a:gd name="connsiteY14" fmla="*/ 4400459 h 6470468"/>
                    <a:gd name="connsiteX15" fmla="*/ 1262834 w 4458789"/>
                    <a:gd name="connsiteY15" fmla="*/ 4309972 h 6470468"/>
                    <a:gd name="connsiteX16" fmla="*/ 1202509 w 4458789"/>
                    <a:gd name="connsiteY16" fmla="*/ 4102009 h 6470468"/>
                    <a:gd name="connsiteX17" fmla="*/ 1143772 w 4458789"/>
                    <a:gd name="connsiteY17" fmla="*/ 3930559 h 6470468"/>
                    <a:gd name="connsiteX18" fmla="*/ 1012644 w 4458789"/>
                    <a:gd name="connsiteY18" fmla="*/ 3831363 h 6470468"/>
                    <a:gd name="connsiteX19" fmla="*/ 946922 w 4458789"/>
                    <a:gd name="connsiteY19" fmla="*/ 3773397 h 6470468"/>
                    <a:gd name="connsiteX20" fmla="*/ 946922 w 4458789"/>
                    <a:gd name="connsiteY20" fmla="*/ 3717834 h 6470468"/>
                    <a:gd name="connsiteX21" fmla="*/ 980259 w 4458789"/>
                    <a:gd name="connsiteY21" fmla="*/ 3711484 h 6470468"/>
                    <a:gd name="connsiteX22" fmla="*/ 1038997 w 4458789"/>
                    <a:gd name="connsiteY22" fmla="*/ 3609884 h 6470468"/>
                    <a:gd name="connsiteX23" fmla="*/ 1077097 w 4458789"/>
                    <a:gd name="connsiteY23" fmla="*/ 3598772 h 6470468"/>
                    <a:gd name="connsiteX24" fmla="*/ 1139009 w 4458789"/>
                    <a:gd name="connsiteY24" fmla="*/ 3535272 h 6470468"/>
                    <a:gd name="connsiteX25" fmla="*/ 1196159 w 4458789"/>
                    <a:gd name="connsiteY25" fmla="*/ 3498759 h 6470468"/>
                    <a:gd name="connsiteX26" fmla="*/ 1237434 w 4458789"/>
                    <a:gd name="connsiteY26" fmla="*/ 3489234 h 6470468"/>
                    <a:gd name="connsiteX27" fmla="*/ 1267506 w 4458789"/>
                    <a:gd name="connsiteY27" fmla="*/ 3418432 h 6470468"/>
                    <a:gd name="connsiteX28" fmla="*/ 1326335 w 4458789"/>
                    <a:gd name="connsiteY28" fmla="*/ 3387634 h 6470468"/>
                    <a:gd name="connsiteX29" fmla="*/ 1385072 w 4458789"/>
                    <a:gd name="connsiteY29" fmla="*/ 3354297 h 6470468"/>
                    <a:gd name="connsiteX30" fmla="*/ 1491434 w 4458789"/>
                    <a:gd name="connsiteY30" fmla="*/ 3309847 h 6470468"/>
                    <a:gd name="connsiteX31" fmla="*/ 1567543 w 4458789"/>
                    <a:gd name="connsiteY31" fmla="*/ 3317965 h 6470468"/>
                    <a:gd name="connsiteX32" fmla="*/ 1610497 w 4458789"/>
                    <a:gd name="connsiteY32" fmla="*/ 3271747 h 6470468"/>
                    <a:gd name="connsiteX33" fmla="*/ 1631134 w 4458789"/>
                    <a:gd name="connsiteY33" fmla="*/ 3201897 h 6470468"/>
                    <a:gd name="connsiteX34" fmla="*/ 1564459 w 4458789"/>
                    <a:gd name="connsiteY34" fmla="*/ 3174909 h 6470468"/>
                    <a:gd name="connsiteX35" fmla="*/ 1543731 w 4458789"/>
                    <a:gd name="connsiteY35" fmla="*/ 3150960 h 6470468"/>
                    <a:gd name="connsiteX36" fmla="*/ 1427934 w 4458789"/>
                    <a:gd name="connsiteY36" fmla="*/ 3163797 h 6470468"/>
                    <a:gd name="connsiteX37" fmla="*/ 1364434 w 4458789"/>
                    <a:gd name="connsiteY37" fmla="*/ 3127284 h 6470468"/>
                    <a:gd name="connsiteX38" fmla="*/ 1350147 w 4458789"/>
                    <a:gd name="connsiteY38" fmla="*/ 3101884 h 6470468"/>
                    <a:gd name="connsiteX39" fmla="*/ 1289731 w 4458789"/>
                    <a:gd name="connsiteY39" fmla="*/ 3082154 h 6470468"/>
                    <a:gd name="connsiteX40" fmla="*/ 1189809 w 4458789"/>
                    <a:gd name="connsiteY40" fmla="*/ 3098709 h 6470468"/>
                    <a:gd name="connsiteX41" fmla="*/ 1164409 w 4458789"/>
                    <a:gd name="connsiteY41" fmla="*/ 3144747 h 6470468"/>
                    <a:gd name="connsiteX42" fmla="*/ 1108847 w 4458789"/>
                    <a:gd name="connsiteY42" fmla="*/ 3174909 h 6470468"/>
                    <a:gd name="connsiteX43" fmla="*/ 1075509 w 4458789"/>
                    <a:gd name="connsiteY43" fmla="*/ 3225709 h 6470468"/>
                    <a:gd name="connsiteX44" fmla="*/ 1007247 w 4458789"/>
                    <a:gd name="connsiteY44" fmla="*/ 3238409 h 6470468"/>
                    <a:gd name="connsiteX45" fmla="*/ 926782 w 4458789"/>
                    <a:gd name="connsiteY45" fmla="*/ 3181803 h 6470468"/>
                    <a:gd name="connsiteX46" fmla="*/ 942159 w 4458789"/>
                    <a:gd name="connsiteY46" fmla="*/ 3111409 h 6470468"/>
                    <a:gd name="connsiteX47" fmla="*/ 989784 w 4458789"/>
                    <a:gd name="connsiteY47" fmla="*/ 3078072 h 6470468"/>
                    <a:gd name="connsiteX48" fmla="*/ 941161 w 4458789"/>
                    <a:gd name="connsiteY48" fmla="*/ 2986994 h 6470468"/>
                    <a:gd name="connsiteX49" fmla="*/ 865959 w 4458789"/>
                    <a:gd name="connsiteY49" fmla="*/ 2989172 h 6470468"/>
                    <a:gd name="connsiteX50" fmla="*/ 743722 w 4458789"/>
                    <a:gd name="connsiteY50" fmla="*/ 2943134 h 6470468"/>
                    <a:gd name="connsiteX51" fmla="*/ 708797 w 4458789"/>
                    <a:gd name="connsiteY51" fmla="*/ 2852647 h 6470468"/>
                    <a:gd name="connsiteX52" fmla="*/ 750707 w 4458789"/>
                    <a:gd name="connsiteY52" fmla="*/ 2804160 h 6470468"/>
                    <a:gd name="connsiteX53" fmla="*/ 748484 w 4458789"/>
                    <a:gd name="connsiteY53" fmla="*/ 2738347 h 6470468"/>
                    <a:gd name="connsiteX54" fmla="*/ 788172 w 4458789"/>
                    <a:gd name="connsiteY54" fmla="*/ 2711359 h 6470468"/>
                    <a:gd name="connsiteX55" fmla="*/ 865959 w 4458789"/>
                    <a:gd name="connsiteY55" fmla="*/ 2771684 h 6470468"/>
                    <a:gd name="connsiteX56" fmla="*/ 892947 w 4458789"/>
                    <a:gd name="connsiteY56" fmla="*/ 2798672 h 6470468"/>
                    <a:gd name="connsiteX57" fmla="*/ 900884 w 4458789"/>
                    <a:gd name="connsiteY57" fmla="*/ 2743110 h 6470468"/>
                    <a:gd name="connsiteX58" fmla="*/ 937351 w 4458789"/>
                    <a:gd name="connsiteY58" fmla="*/ 2730546 h 6470468"/>
                    <a:gd name="connsiteX59" fmla="*/ 981847 w 4458789"/>
                    <a:gd name="connsiteY59" fmla="*/ 2730409 h 6470468"/>
                    <a:gd name="connsiteX60" fmla="*/ 1008834 w 4458789"/>
                    <a:gd name="connsiteY60" fmla="*/ 2698659 h 6470468"/>
                    <a:gd name="connsiteX61" fmla="*/ 1085034 w 4458789"/>
                    <a:gd name="connsiteY61" fmla="*/ 2592297 h 6470468"/>
                    <a:gd name="connsiteX62" fmla="*/ 1174841 w 4458789"/>
                    <a:gd name="connsiteY62" fmla="*/ 2532652 h 6470468"/>
                    <a:gd name="connsiteX63" fmla="*/ 1256484 w 4458789"/>
                    <a:gd name="connsiteY63" fmla="*/ 2501809 h 6470468"/>
                    <a:gd name="connsiteX64" fmla="*/ 1404122 w 4458789"/>
                    <a:gd name="connsiteY64" fmla="*/ 2358934 h 6470468"/>
                    <a:gd name="connsiteX65" fmla="*/ 1518512 w 4458789"/>
                    <a:gd name="connsiteY65" fmla="*/ 2368913 h 6470468"/>
                    <a:gd name="connsiteX66" fmla="*/ 1584598 w 4458789"/>
                    <a:gd name="connsiteY66" fmla="*/ 2464298 h 6470468"/>
                    <a:gd name="connsiteX67" fmla="*/ 1527947 w 4458789"/>
                    <a:gd name="connsiteY67" fmla="*/ 2535147 h 6470468"/>
                    <a:gd name="connsiteX68" fmla="*/ 1431109 w 4458789"/>
                    <a:gd name="connsiteY68" fmla="*/ 2627222 h 6470468"/>
                    <a:gd name="connsiteX69" fmla="*/ 1393372 w 4458789"/>
                    <a:gd name="connsiteY69" fmla="*/ 2647405 h 6470468"/>
                    <a:gd name="connsiteX70" fmla="*/ 1404983 w 4458789"/>
                    <a:gd name="connsiteY70" fmla="*/ 2708456 h 6470468"/>
                    <a:gd name="connsiteX71" fmla="*/ 1454922 w 4458789"/>
                    <a:gd name="connsiteY71" fmla="*/ 2736759 h 6470468"/>
                    <a:gd name="connsiteX72" fmla="*/ 1448572 w 4458789"/>
                    <a:gd name="connsiteY72" fmla="*/ 2774859 h 6470468"/>
                    <a:gd name="connsiteX73" fmla="*/ 1357675 w 4458789"/>
                    <a:gd name="connsiteY73" fmla="*/ 2829515 h 6470468"/>
                    <a:gd name="connsiteX74" fmla="*/ 1394597 w 4458789"/>
                    <a:gd name="connsiteY74" fmla="*/ 2863759 h 6470468"/>
                    <a:gd name="connsiteX75" fmla="*/ 1550172 w 4458789"/>
                    <a:gd name="connsiteY75" fmla="*/ 2790734 h 6470468"/>
                    <a:gd name="connsiteX76" fmla="*/ 1586684 w 4458789"/>
                    <a:gd name="connsiteY76" fmla="*/ 2733584 h 6470468"/>
                    <a:gd name="connsiteX77" fmla="*/ 1651772 w 4458789"/>
                    <a:gd name="connsiteY77" fmla="*/ 2703422 h 6470468"/>
                    <a:gd name="connsiteX78" fmla="*/ 1708922 w 4458789"/>
                    <a:gd name="connsiteY78" fmla="*/ 2666909 h 6470468"/>
                    <a:gd name="connsiteX79" fmla="*/ 1810522 w 4458789"/>
                    <a:gd name="connsiteY79" fmla="*/ 2636747 h 6470468"/>
                    <a:gd name="connsiteX80" fmla="*/ 1908947 w 4458789"/>
                    <a:gd name="connsiteY80" fmla="*/ 2627222 h 6470468"/>
                    <a:gd name="connsiteX81" fmla="*/ 1952218 w 4458789"/>
                    <a:gd name="connsiteY81" fmla="*/ 2602275 h 6470468"/>
                    <a:gd name="connsiteX82" fmla="*/ 2020072 w 4458789"/>
                    <a:gd name="connsiteY82" fmla="*/ 2662147 h 6470468"/>
                    <a:gd name="connsiteX83" fmla="*/ 2089922 w 4458789"/>
                    <a:gd name="connsiteY83" fmla="*/ 2678022 h 6470468"/>
                    <a:gd name="connsiteX84" fmla="*/ 2164579 w 4458789"/>
                    <a:gd name="connsiteY84" fmla="*/ 2690902 h 6470468"/>
                    <a:gd name="connsiteX85" fmla="*/ 2115322 w 4458789"/>
                    <a:gd name="connsiteY85" fmla="*/ 2820897 h 6470468"/>
                    <a:gd name="connsiteX86" fmla="*/ 2011680 w 4458789"/>
                    <a:gd name="connsiteY86" fmla="*/ 2934788 h 6470468"/>
                    <a:gd name="connsiteX87" fmla="*/ 2194560 w 4458789"/>
                    <a:gd name="connsiteY87" fmla="*/ 3082834 h 6470468"/>
                    <a:gd name="connsiteX88" fmla="*/ 2394858 w 4458789"/>
                    <a:gd name="connsiteY88" fmla="*/ 3117668 h 6470468"/>
                    <a:gd name="connsiteX89" fmla="*/ 2377440 w 4458789"/>
                    <a:gd name="connsiteY89" fmla="*/ 3335383 h 6470468"/>
                    <a:gd name="connsiteX90" fmla="*/ 2377440 w 4458789"/>
                    <a:gd name="connsiteY90" fmla="*/ 3335383 h 6470468"/>
                    <a:gd name="connsiteX91" fmla="*/ 2333898 w 4458789"/>
                    <a:gd name="connsiteY91" fmla="*/ 3640183 h 6470468"/>
                    <a:gd name="connsiteX92" fmla="*/ 2290355 w 4458789"/>
                    <a:gd name="connsiteY92" fmla="*/ 3875314 h 6470468"/>
                    <a:gd name="connsiteX93" fmla="*/ 2595155 w 4458789"/>
                    <a:gd name="connsiteY93" fmla="*/ 3857897 h 6470468"/>
                    <a:gd name="connsiteX94" fmla="*/ 2891246 w 4458789"/>
                    <a:gd name="connsiteY94" fmla="*/ 3744685 h 6470468"/>
                    <a:gd name="connsiteX95" fmla="*/ 2891155 w 4458789"/>
                    <a:gd name="connsiteY95" fmla="*/ 3215186 h 6470468"/>
                    <a:gd name="connsiteX96" fmla="*/ 2772547 w 4458789"/>
                    <a:gd name="connsiteY96" fmla="*/ 3039972 h 6470468"/>
                    <a:gd name="connsiteX97" fmla="*/ 2704284 w 4458789"/>
                    <a:gd name="connsiteY97" fmla="*/ 2897097 h 6470468"/>
                    <a:gd name="connsiteX98" fmla="*/ 2508069 w 4458789"/>
                    <a:gd name="connsiteY98" fmla="*/ 2717074 h 6470468"/>
                    <a:gd name="connsiteX99" fmla="*/ 2638698 w 4458789"/>
                    <a:gd name="connsiteY99" fmla="*/ 2577737 h 6470468"/>
                    <a:gd name="connsiteX100" fmla="*/ 2978332 w 4458789"/>
                    <a:gd name="connsiteY100" fmla="*/ 2333897 h 6470468"/>
                    <a:gd name="connsiteX101" fmla="*/ 2987040 w 4458789"/>
                    <a:gd name="connsiteY101" fmla="*/ 2159725 h 6470468"/>
                    <a:gd name="connsiteX102" fmla="*/ 3344092 w 4458789"/>
                    <a:gd name="connsiteY102" fmla="*/ 1672045 h 6470468"/>
                    <a:gd name="connsiteX103" fmla="*/ 3544389 w 4458789"/>
                    <a:gd name="connsiteY103" fmla="*/ 1863634 h 6470468"/>
                    <a:gd name="connsiteX104" fmla="*/ 3962400 w 4458789"/>
                    <a:gd name="connsiteY104" fmla="*/ 1419497 h 6470468"/>
                    <a:gd name="connsiteX105" fmla="*/ 4458789 w 4458789"/>
                    <a:gd name="connsiteY105" fmla="*/ 374468 h 6470468"/>
                    <a:gd name="connsiteX106" fmla="*/ 4415246 w 4458789"/>
                    <a:gd name="connsiteY106" fmla="*/ 0 h 6470468"/>
                    <a:gd name="connsiteX107" fmla="*/ 17418 w 4458789"/>
                    <a:gd name="connsiteY107" fmla="*/ 17417 h 6470468"/>
                    <a:gd name="connsiteX108" fmla="*/ 0 w 4458789"/>
                    <a:gd name="connsiteY108"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541418 w 4458789"/>
                    <a:gd name="connsiteY3" fmla="*/ 4955177 h 6470468"/>
                    <a:gd name="connsiteX4" fmla="*/ 1375547 w 4458789"/>
                    <a:gd name="connsiteY4" fmla="*/ 4913222 h 6470468"/>
                    <a:gd name="connsiteX5" fmla="*/ 1307284 w 4458789"/>
                    <a:gd name="connsiteY5" fmla="*/ 4854484 h 6470468"/>
                    <a:gd name="connsiteX6" fmla="*/ 1232672 w 4458789"/>
                    <a:gd name="connsiteY6" fmla="*/ 4883059 h 6470468"/>
                    <a:gd name="connsiteX7" fmla="*/ 1172801 w 4458789"/>
                    <a:gd name="connsiteY7" fmla="*/ 4820692 h 6470468"/>
                    <a:gd name="connsiteX8" fmla="*/ 1353322 w 4458789"/>
                    <a:gd name="connsiteY8" fmla="*/ 4757647 h 6470468"/>
                    <a:gd name="connsiteX9" fmla="*/ 1396184 w 4458789"/>
                    <a:gd name="connsiteY9" fmla="*/ 4762409 h 6470468"/>
                    <a:gd name="connsiteX10" fmla="*/ 1473473 w 4458789"/>
                    <a:gd name="connsiteY10" fmla="*/ 4779509 h 6470468"/>
                    <a:gd name="connsiteX11" fmla="*/ 1404122 w 4458789"/>
                    <a:gd name="connsiteY11" fmla="*/ 4619534 h 6470468"/>
                    <a:gd name="connsiteX12" fmla="*/ 1335859 w 4458789"/>
                    <a:gd name="connsiteY12" fmla="*/ 4551271 h 6470468"/>
                    <a:gd name="connsiteX13" fmla="*/ 1439047 w 4458789"/>
                    <a:gd name="connsiteY13" fmla="*/ 4506822 h 6470468"/>
                    <a:gd name="connsiteX14" fmla="*/ 1362847 w 4458789"/>
                    <a:gd name="connsiteY14" fmla="*/ 4400459 h 6470468"/>
                    <a:gd name="connsiteX15" fmla="*/ 1262834 w 4458789"/>
                    <a:gd name="connsiteY15" fmla="*/ 4309972 h 6470468"/>
                    <a:gd name="connsiteX16" fmla="*/ 1202509 w 4458789"/>
                    <a:gd name="connsiteY16" fmla="*/ 4102009 h 6470468"/>
                    <a:gd name="connsiteX17" fmla="*/ 1143772 w 4458789"/>
                    <a:gd name="connsiteY17" fmla="*/ 3930559 h 6470468"/>
                    <a:gd name="connsiteX18" fmla="*/ 1012644 w 4458789"/>
                    <a:gd name="connsiteY18" fmla="*/ 3831363 h 6470468"/>
                    <a:gd name="connsiteX19" fmla="*/ 946922 w 4458789"/>
                    <a:gd name="connsiteY19" fmla="*/ 3773397 h 6470468"/>
                    <a:gd name="connsiteX20" fmla="*/ 946922 w 4458789"/>
                    <a:gd name="connsiteY20" fmla="*/ 3717834 h 6470468"/>
                    <a:gd name="connsiteX21" fmla="*/ 980259 w 4458789"/>
                    <a:gd name="connsiteY21" fmla="*/ 3711484 h 6470468"/>
                    <a:gd name="connsiteX22" fmla="*/ 1038997 w 4458789"/>
                    <a:gd name="connsiteY22" fmla="*/ 3609884 h 6470468"/>
                    <a:gd name="connsiteX23" fmla="*/ 1077097 w 4458789"/>
                    <a:gd name="connsiteY23" fmla="*/ 3598772 h 6470468"/>
                    <a:gd name="connsiteX24" fmla="*/ 1139009 w 4458789"/>
                    <a:gd name="connsiteY24" fmla="*/ 3535272 h 6470468"/>
                    <a:gd name="connsiteX25" fmla="*/ 1196159 w 4458789"/>
                    <a:gd name="connsiteY25" fmla="*/ 3498759 h 6470468"/>
                    <a:gd name="connsiteX26" fmla="*/ 1237434 w 4458789"/>
                    <a:gd name="connsiteY26" fmla="*/ 3489234 h 6470468"/>
                    <a:gd name="connsiteX27" fmla="*/ 1267506 w 4458789"/>
                    <a:gd name="connsiteY27" fmla="*/ 3418432 h 6470468"/>
                    <a:gd name="connsiteX28" fmla="*/ 1326335 w 4458789"/>
                    <a:gd name="connsiteY28" fmla="*/ 3387634 h 6470468"/>
                    <a:gd name="connsiteX29" fmla="*/ 1385072 w 4458789"/>
                    <a:gd name="connsiteY29" fmla="*/ 3354297 h 6470468"/>
                    <a:gd name="connsiteX30" fmla="*/ 1491434 w 4458789"/>
                    <a:gd name="connsiteY30" fmla="*/ 3309847 h 6470468"/>
                    <a:gd name="connsiteX31" fmla="*/ 1567543 w 4458789"/>
                    <a:gd name="connsiteY31" fmla="*/ 3317965 h 6470468"/>
                    <a:gd name="connsiteX32" fmla="*/ 1610497 w 4458789"/>
                    <a:gd name="connsiteY32" fmla="*/ 3271747 h 6470468"/>
                    <a:gd name="connsiteX33" fmla="*/ 1631134 w 4458789"/>
                    <a:gd name="connsiteY33" fmla="*/ 3201897 h 6470468"/>
                    <a:gd name="connsiteX34" fmla="*/ 1564459 w 4458789"/>
                    <a:gd name="connsiteY34" fmla="*/ 3174909 h 6470468"/>
                    <a:gd name="connsiteX35" fmla="*/ 1543731 w 4458789"/>
                    <a:gd name="connsiteY35" fmla="*/ 3150960 h 6470468"/>
                    <a:gd name="connsiteX36" fmla="*/ 1427934 w 4458789"/>
                    <a:gd name="connsiteY36" fmla="*/ 3163797 h 6470468"/>
                    <a:gd name="connsiteX37" fmla="*/ 1364434 w 4458789"/>
                    <a:gd name="connsiteY37" fmla="*/ 3127284 h 6470468"/>
                    <a:gd name="connsiteX38" fmla="*/ 1350147 w 4458789"/>
                    <a:gd name="connsiteY38" fmla="*/ 3101884 h 6470468"/>
                    <a:gd name="connsiteX39" fmla="*/ 1289731 w 4458789"/>
                    <a:gd name="connsiteY39" fmla="*/ 3082154 h 6470468"/>
                    <a:gd name="connsiteX40" fmla="*/ 1189809 w 4458789"/>
                    <a:gd name="connsiteY40" fmla="*/ 3098709 h 6470468"/>
                    <a:gd name="connsiteX41" fmla="*/ 1164409 w 4458789"/>
                    <a:gd name="connsiteY41" fmla="*/ 3144747 h 6470468"/>
                    <a:gd name="connsiteX42" fmla="*/ 1108847 w 4458789"/>
                    <a:gd name="connsiteY42" fmla="*/ 3174909 h 6470468"/>
                    <a:gd name="connsiteX43" fmla="*/ 1075509 w 4458789"/>
                    <a:gd name="connsiteY43" fmla="*/ 3225709 h 6470468"/>
                    <a:gd name="connsiteX44" fmla="*/ 1007247 w 4458789"/>
                    <a:gd name="connsiteY44" fmla="*/ 3238409 h 6470468"/>
                    <a:gd name="connsiteX45" fmla="*/ 926782 w 4458789"/>
                    <a:gd name="connsiteY45" fmla="*/ 3181803 h 6470468"/>
                    <a:gd name="connsiteX46" fmla="*/ 942159 w 4458789"/>
                    <a:gd name="connsiteY46" fmla="*/ 3111409 h 6470468"/>
                    <a:gd name="connsiteX47" fmla="*/ 989784 w 4458789"/>
                    <a:gd name="connsiteY47" fmla="*/ 3078072 h 6470468"/>
                    <a:gd name="connsiteX48" fmla="*/ 941161 w 4458789"/>
                    <a:gd name="connsiteY48" fmla="*/ 2986994 h 6470468"/>
                    <a:gd name="connsiteX49" fmla="*/ 865959 w 4458789"/>
                    <a:gd name="connsiteY49" fmla="*/ 2989172 h 6470468"/>
                    <a:gd name="connsiteX50" fmla="*/ 743722 w 4458789"/>
                    <a:gd name="connsiteY50" fmla="*/ 2943134 h 6470468"/>
                    <a:gd name="connsiteX51" fmla="*/ 708797 w 4458789"/>
                    <a:gd name="connsiteY51" fmla="*/ 2852647 h 6470468"/>
                    <a:gd name="connsiteX52" fmla="*/ 750707 w 4458789"/>
                    <a:gd name="connsiteY52" fmla="*/ 2804160 h 6470468"/>
                    <a:gd name="connsiteX53" fmla="*/ 748484 w 4458789"/>
                    <a:gd name="connsiteY53" fmla="*/ 2738347 h 6470468"/>
                    <a:gd name="connsiteX54" fmla="*/ 788172 w 4458789"/>
                    <a:gd name="connsiteY54" fmla="*/ 2711359 h 6470468"/>
                    <a:gd name="connsiteX55" fmla="*/ 865959 w 4458789"/>
                    <a:gd name="connsiteY55" fmla="*/ 2771684 h 6470468"/>
                    <a:gd name="connsiteX56" fmla="*/ 892947 w 4458789"/>
                    <a:gd name="connsiteY56" fmla="*/ 2798672 h 6470468"/>
                    <a:gd name="connsiteX57" fmla="*/ 900884 w 4458789"/>
                    <a:gd name="connsiteY57" fmla="*/ 2743110 h 6470468"/>
                    <a:gd name="connsiteX58" fmla="*/ 937351 w 4458789"/>
                    <a:gd name="connsiteY58" fmla="*/ 2730546 h 6470468"/>
                    <a:gd name="connsiteX59" fmla="*/ 981847 w 4458789"/>
                    <a:gd name="connsiteY59" fmla="*/ 2730409 h 6470468"/>
                    <a:gd name="connsiteX60" fmla="*/ 1008834 w 4458789"/>
                    <a:gd name="connsiteY60" fmla="*/ 2698659 h 6470468"/>
                    <a:gd name="connsiteX61" fmla="*/ 1085034 w 4458789"/>
                    <a:gd name="connsiteY61" fmla="*/ 2592297 h 6470468"/>
                    <a:gd name="connsiteX62" fmla="*/ 1174841 w 4458789"/>
                    <a:gd name="connsiteY62" fmla="*/ 2532652 h 6470468"/>
                    <a:gd name="connsiteX63" fmla="*/ 1256484 w 4458789"/>
                    <a:gd name="connsiteY63" fmla="*/ 2501809 h 6470468"/>
                    <a:gd name="connsiteX64" fmla="*/ 1404122 w 4458789"/>
                    <a:gd name="connsiteY64" fmla="*/ 2358934 h 6470468"/>
                    <a:gd name="connsiteX65" fmla="*/ 1518512 w 4458789"/>
                    <a:gd name="connsiteY65" fmla="*/ 2368913 h 6470468"/>
                    <a:gd name="connsiteX66" fmla="*/ 1584598 w 4458789"/>
                    <a:gd name="connsiteY66" fmla="*/ 2464298 h 6470468"/>
                    <a:gd name="connsiteX67" fmla="*/ 1527947 w 4458789"/>
                    <a:gd name="connsiteY67" fmla="*/ 2535147 h 6470468"/>
                    <a:gd name="connsiteX68" fmla="*/ 1431109 w 4458789"/>
                    <a:gd name="connsiteY68" fmla="*/ 2627222 h 6470468"/>
                    <a:gd name="connsiteX69" fmla="*/ 1393372 w 4458789"/>
                    <a:gd name="connsiteY69" fmla="*/ 2647405 h 6470468"/>
                    <a:gd name="connsiteX70" fmla="*/ 1404983 w 4458789"/>
                    <a:gd name="connsiteY70" fmla="*/ 2708456 h 6470468"/>
                    <a:gd name="connsiteX71" fmla="*/ 1454922 w 4458789"/>
                    <a:gd name="connsiteY71" fmla="*/ 2736759 h 6470468"/>
                    <a:gd name="connsiteX72" fmla="*/ 1448572 w 4458789"/>
                    <a:gd name="connsiteY72" fmla="*/ 2774859 h 6470468"/>
                    <a:gd name="connsiteX73" fmla="*/ 1357675 w 4458789"/>
                    <a:gd name="connsiteY73" fmla="*/ 2829515 h 6470468"/>
                    <a:gd name="connsiteX74" fmla="*/ 1394597 w 4458789"/>
                    <a:gd name="connsiteY74" fmla="*/ 2863759 h 6470468"/>
                    <a:gd name="connsiteX75" fmla="*/ 1550172 w 4458789"/>
                    <a:gd name="connsiteY75" fmla="*/ 2790734 h 6470468"/>
                    <a:gd name="connsiteX76" fmla="*/ 1586684 w 4458789"/>
                    <a:gd name="connsiteY76" fmla="*/ 2733584 h 6470468"/>
                    <a:gd name="connsiteX77" fmla="*/ 1651772 w 4458789"/>
                    <a:gd name="connsiteY77" fmla="*/ 2703422 h 6470468"/>
                    <a:gd name="connsiteX78" fmla="*/ 1708922 w 4458789"/>
                    <a:gd name="connsiteY78" fmla="*/ 2666909 h 6470468"/>
                    <a:gd name="connsiteX79" fmla="*/ 1810522 w 4458789"/>
                    <a:gd name="connsiteY79" fmla="*/ 2636747 h 6470468"/>
                    <a:gd name="connsiteX80" fmla="*/ 1908947 w 4458789"/>
                    <a:gd name="connsiteY80" fmla="*/ 2627222 h 6470468"/>
                    <a:gd name="connsiteX81" fmla="*/ 1952218 w 4458789"/>
                    <a:gd name="connsiteY81" fmla="*/ 2602275 h 6470468"/>
                    <a:gd name="connsiteX82" fmla="*/ 2020072 w 4458789"/>
                    <a:gd name="connsiteY82" fmla="*/ 2662147 h 6470468"/>
                    <a:gd name="connsiteX83" fmla="*/ 2089922 w 4458789"/>
                    <a:gd name="connsiteY83" fmla="*/ 2678022 h 6470468"/>
                    <a:gd name="connsiteX84" fmla="*/ 2164579 w 4458789"/>
                    <a:gd name="connsiteY84" fmla="*/ 2690902 h 6470468"/>
                    <a:gd name="connsiteX85" fmla="*/ 2115322 w 4458789"/>
                    <a:gd name="connsiteY85" fmla="*/ 2820897 h 6470468"/>
                    <a:gd name="connsiteX86" fmla="*/ 2011680 w 4458789"/>
                    <a:gd name="connsiteY86" fmla="*/ 2934788 h 6470468"/>
                    <a:gd name="connsiteX87" fmla="*/ 2194560 w 4458789"/>
                    <a:gd name="connsiteY87" fmla="*/ 3082834 h 6470468"/>
                    <a:gd name="connsiteX88" fmla="*/ 2394858 w 4458789"/>
                    <a:gd name="connsiteY88" fmla="*/ 3117668 h 6470468"/>
                    <a:gd name="connsiteX89" fmla="*/ 2377440 w 4458789"/>
                    <a:gd name="connsiteY89" fmla="*/ 3335383 h 6470468"/>
                    <a:gd name="connsiteX90" fmla="*/ 2377440 w 4458789"/>
                    <a:gd name="connsiteY90" fmla="*/ 3335383 h 6470468"/>
                    <a:gd name="connsiteX91" fmla="*/ 2333898 w 4458789"/>
                    <a:gd name="connsiteY91" fmla="*/ 3640183 h 6470468"/>
                    <a:gd name="connsiteX92" fmla="*/ 2290355 w 4458789"/>
                    <a:gd name="connsiteY92" fmla="*/ 3875314 h 6470468"/>
                    <a:gd name="connsiteX93" fmla="*/ 2595155 w 4458789"/>
                    <a:gd name="connsiteY93" fmla="*/ 3857897 h 6470468"/>
                    <a:gd name="connsiteX94" fmla="*/ 2891246 w 4458789"/>
                    <a:gd name="connsiteY94" fmla="*/ 3744685 h 6470468"/>
                    <a:gd name="connsiteX95" fmla="*/ 2891155 w 4458789"/>
                    <a:gd name="connsiteY95" fmla="*/ 3215186 h 6470468"/>
                    <a:gd name="connsiteX96" fmla="*/ 2772547 w 4458789"/>
                    <a:gd name="connsiteY96" fmla="*/ 3039972 h 6470468"/>
                    <a:gd name="connsiteX97" fmla="*/ 2704284 w 4458789"/>
                    <a:gd name="connsiteY97" fmla="*/ 2897097 h 6470468"/>
                    <a:gd name="connsiteX98" fmla="*/ 2508069 w 4458789"/>
                    <a:gd name="connsiteY98" fmla="*/ 2717074 h 6470468"/>
                    <a:gd name="connsiteX99" fmla="*/ 2638698 w 4458789"/>
                    <a:gd name="connsiteY99" fmla="*/ 2577737 h 6470468"/>
                    <a:gd name="connsiteX100" fmla="*/ 2978332 w 4458789"/>
                    <a:gd name="connsiteY100" fmla="*/ 2333897 h 6470468"/>
                    <a:gd name="connsiteX101" fmla="*/ 2987040 w 4458789"/>
                    <a:gd name="connsiteY101" fmla="*/ 2159725 h 6470468"/>
                    <a:gd name="connsiteX102" fmla="*/ 3344092 w 4458789"/>
                    <a:gd name="connsiteY102" fmla="*/ 1672045 h 6470468"/>
                    <a:gd name="connsiteX103" fmla="*/ 3544389 w 4458789"/>
                    <a:gd name="connsiteY103" fmla="*/ 1863634 h 6470468"/>
                    <a:gd name="connsiteX104" fmla="*/ 3962400 w 4458789"/>
                    <a:gd name="connsiteY104" fmla="*/ 1419497 h 6470468"/>
                    <a:gd name="connsiteX105" fmla="*/ 4458789 w 4458789"/>
                    <a:gd name="connsiteY105" fmla="*/ 374468 h 6470468"/>
                    <a:gd name="connsiteX106" fmla="*/ 4415246 w 4458789"/>
                    <a:gd name="connsiteY106" fmla="*/ 0 h 6470468"/>
                    <a:gd name="connsiteX107" fmla="*/ 17418 w 4458789"/>
                    <a:gd name="connsiteY107" fmla="*/ 17417 h 6470468"/>
                    <a:gd name="connsiteX108" fmla="*/ 0 w 4458789"/>
                    <a:gd name="connsiteY108"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477147 w 4458789"/>
                    <a:gd name="connsiteY3" fmla="*/ 4971959 h 6470468"/>
                    <a:gd name="connsiteX4" fmla="*/ 1541418 w 4458789"/>
                    <a:gd name="connsiteY4" fmla="*/ 4955177 h 6470468"/>
                    <a:gd name="connsiteX5" fmla="*/ 1375547 w 4458789"/>
                    <a:gd name="connsiteY5" fmla="*/ 4913222 h 6470468"/>
                    <a:gd name="connsiteX6" fmla="*/ 1307284 w 4458789"/>
                    <a:gd name="connsiteY6" fmla="*/ 4854484 h 6470468"/>
                    <a:gd name="connsiteX7" fmla="*/ 1232672 w 4458789"/>
                    <a:gd name="connsiteY7" fmla="*/ 4883059 h 6470468"/>
                    <a:gd name="connsiteX8" fmla="*/ 1172801 w 4458789"/>
                    <a:gd name="connsiteY8" fmla="*/ 4820692 h 6470468"/>
                    <a:gd name="connsiteX9" fmla="*/ 1353322 w 4458789"/>
                    <a:gd name="connsiteY9" fmla="*/ 4757647 h 6470468"/>
                    <a:gd name="connsiteX10" fmla="*/ 1396184 w 4458789"/>
                    <a:gd name="connsiteY10" fmla="*/ 4762409 h 6470468"/>
                    <a:gd name="connsiteX11" fmla="*/ 1473473 w 4458789"/>
                    <a:gd name="connsiteY11" fmla="*/ 4779509 h 6470468"/>
                    <a:gd name="connsiteX12" fmla="*/ 1404122 w 4458789"/>
                    <a:gd name="connsiteY12" fmla="*/ 4619534 h 6470468"/>
                    <a:gd name="connsiteX13" fmla="*/ 1335859 w 4458789"/>
                    <a:gd name="connsiteY13" fmla="*/ 4551271 h 6470468"/>
                    <a:gd name="connsiteX14" fmla="*/ 1439047 w 4458789"/>
                    <a:gd name="connsiteY14" fmla="*/ 4506822 h 6470468"/>
                    <a:gd name="connsiteX15" fmla="*/ 1362847 w 4458789"/>
                    <a:gd name="connsiteY15" fmla="*/ 4400459 h 6470468"/>
                    <a:gd name="connsiteX16" fmla="*/ 1262834 w 4458789"/>
                    <a:gd name="connsiteY16" fmla="*/ 4309972 h 6470468"/>
                    <a:gd name="connsiteX17" fmla="*/ 1202509 w 4458789"/>
                    <a:gd name="connsiteY17" fmla="*/ 4102009 h 6470468"/>
                    <a:gd name="connsiteX18" fmla="*/ 1143772 w 4458789"/>
                    <a:gd name="connsiteY18" fmla="*/ 3930559 h 6470468"/>
                    <a:gd name="connsiteX19" fmla="*/ 1012644 w 4458789"/>
                    <a:gd name="connsiteY19" fmla="*/ 3831363 h 6470468"/>
                    <a:gd name="connsiteX20" fmla="*/ 946922 w 4458789"/>
                    <a:gd name="connsiteY20" fmla="*/ 3773397 h 6470468"/>
                    <a:gd name="connsiteX21" fmla="*/ 946922 w 4458789"/>
                    <a:gd name="connsiteY21" fmla="*/ 3717834 h 6470468"/>
                    <a:gd name="connsiteX22" fmla="*/ 980259 w 4458789"/>
                    <a:gd name="connsiteY22" fmla="*/ 3711484 h 6470468"/>
                    <a:gd name="connsiteX23" fmla="*/ 1038997 w 4458789"/>
                    <a:gd name="connsiteY23" fmla="*/ 3609884 h 6470468"/>
                    <a:gd name="connsiteX24" fmla="*/ 1077097 w 4458789"/>
                    <a:gd name="connsiteY24" fmla="*/ 3598772 h 6470468"/>
                    <a:gd name="connsiteX25" fmla="*/ 1139009 w 4458789"/>
                    <a:gd name="connsiteY25" fmla="*/ 3535272 h 6470468"/>
                    <a:gd name="connsiteX26" fmla="*/ 1196159 w 4458789"/>
                    <a:gd name="connsiteY26" fmla="*/ 3498759 h 6470468"/>
                    <a:gd name="connsiteX27" fmla="*/ 1237434 w 4458789"/>
                    <a:gd name="connsiteY27" fmla="*/ 3489234 h 6470468"/>
                    <a:gd name="connsiteX28" fmla="*/ 1267506 w 4458789"/>
                    <a:gd name="connsiteY28" fmla="*/ 3418432 h 6470468"/>
                    <a:gd name="connsiteX29" fmla="*/ 1326335 w 4458789"/>
                    <a:gd name="connsiteY29" fmla="*/ 3387634 h 6470468"/>
                    <a:gd name="connsiteX30" fmla="*/ 1385072 w 4458789"/>
                    <a:gd name="connsiteY30" fmla="*/ 3354297 h 6470468"/>
                    <a:gd name="connsiteX31" fmla="*/ 1491434 w 4458789"/>
                    <a:gd name="connsiteY31" fmla="*/ 3309847 h 6470468"/>
                    <a:gd name="connsiteX32" fmla="*/ 1567543 w 4458789"/>
                    <a:gd name="connsiteY32" fmla="*/ 3317965 h 6470468"/>
                    <a:gd name="connsiteX33" fmla="*/ 1610497 w 4458789"/>
                    <a:gd name="connsiteY33" fmla="*/ 3271747 h 6470468"/>
                    <a:gd name="connsiteX34" fmla="*/ 1631134 w 4458789"/>
                    <a:gd name="connsiteY34" fmla="*/ 3201897 h 6470468"/>
                    <a:gd name="connsiteX35" fmla="*/ 1564459 w 4458789"/>
                    <a:gd name="connsiteY35" fmla="*/ 3174909 h 6470468"/>
                    <a:gd name="connsiteX36" fmla="*/ 1543731 w 4458789"/>
                    <a:gd name="connsiteY36" fmla="*/ 3150960 h 6470468"/>
                    <a:gd name="connsiteX37" fmla="*/ 1427934 w 4458789"/>
                    <a:gd name="connsiteY37" fmla="*/ 3163797 h 6470468"/>
                    <a:gd name="connsiteX38" fmla="*/ 1364434 w 4458789"/>
                    <a:gd name="connsiteY38" fmla="*/ 3127284 h 6470468"/>
                    <a:gd name="connsiteX39" fmla="*/ 1350147 w 4458789"/>
                    <a:gd name="connsiteY39" fmla="*/ 3101884 h 6470468"/>
                    <a:gd name="connsiteX40" fmla="*/ 1289731 w 4458789"/>
                    <a:gd name="connsiteY40" fmla="*/ 3082154 h 6470468"/>
                    <a:gd name="connsiteX41" fmla="*/ 1189809 w 4458789"/>
                    <a:gd name="connsiteY41" fmla="*/ 3098709 h 6470468"/>
                    <a:gd name="connsiteX42" fmla="*/ 1164409 w 4458789"/>
                    <a:gd name="connsiteY42" fmla="*/ 3144747 h 6470468"/>
                    <a:gd name="connsiteX43" fmla="*/ 1108847 w 4458789"/>
                    <a:gd name="connsiteY43" fmla="*/ 3174909 h 6470468"/>
                    <a:gd name="connsiteX44" fmla="*/ 1075509 w 4458789"/>
                    <a:gd name="connsiteY44" fmla="*/ 3225709 h 6470468"/>
                    <a:gd name="connsiteX45" fmla="*/ 1007247 w 4458789"/>
                    <a:gd name="connsiteY45" fmla="*/ 3238409 h 6470468"/>
                    <a:gd name="connsiteX46" fmla="*/ 926782 w 4458789"/>
                    <a:gd name="connsiteY46" fmla="*/ 3181803 h 6470468"/>
                    <a:gd name="connsiteX47" fmla="*/ 942159 w 4458789"/>
                    <a:gd name="connsiteY47" fmla="*/ 3111409 h 6470468"/>
                    <a:gd name="connsiteX48" fmla="*/ 989784 w 4458789"/>
                    <a:gd name="connsiteY48" fmla="*/ 3078072 h 6470468"/>
                    <a:gd name="connsiteX49" fmla="*/ 941161 w 4458789"/>
                    <a:gd name="connsiteY49" fmla="*/ 2986994 h 6470468"/>
                    <a:gd name="connsiteX50" fmla="*/ 865959 w 4458789"/>
                    <a:gd name="connsiteY50" fmla="*/ 2989172 h 6470468"/>
                    <a:gd name="connsiteX51" fmla="*/ 743722 w 4458789"/>
                    <a:gd name="connsiteY51" fmla="*/ 2943134 h 6470468"/>
                    <a:gd name="connsiteX52" fmla="*/ 708797 w 4458789"/>
                    <a:gd name="connsiteY52" fmla="*/ 2852647 h 6470468"/>
                    <a:gd name="connsiteX53" fmla="*/ 750707 w 4458789"/>
                    <a:gd name="connsiteY53" fmla="*/ 2804160 h 6470468"/>
                    <a:gd name="connsiteX54" fmla="*/ 748484 w 4458789"/>
                    <a:gd name="connsiteY54" fmla="*/ 2738347 h 6470468"/>
                    <a:gd name="connsiteX55" fmla="*/ 788172 w 4458789"/>
                    <a:gd name="connsiteY55" fmla="*/ 2711359 h 6470468"/>
                    <a:gd name="connsiteX56" fmla="*/ 865959 w 4458789"/>
                    <a:gd name="connsiteY56" fmla="*/ 2771684 h 6470468"/>
                    <a:gd name="connsiteX57" fmla="*/ 892947 w 4458789"/>
                    <a:gd name="connsiteY57" fmla="*/ 2798672 h 6470468"/>
                    <a:gd name="connsiteX58" fmla="*/ 900884 w 4458789"/>
                    <a:gd name="connsiteY58" fmla="*/ 2743110 h 6470468"/>
                    <a:gd name="connsiteX59" fmla="*/ 937351 w 4458789"/>
                    <a:gd name="connsiteY59" fmla="*/ 2730546 h 6470468"/>
                    <a:gd name="connsiteX60" fmla="*/ 981847 w 4458789"/>
                    <a:gd name="connsiteY60" fmla="*/ 2730409 h 6470468"/>
                    <a:gd name="connsiteX61" fmla="*/ 1008834 w 4458789"/>
                    <a:gd name="connsiteY61" fmla="*/ 2698659 h 6470468"/>
                    <a:gd name="connsiteX62" fmla="*/ 1085034 w 4458789"/>
                    <a:gd name="connsiteY62" fmla="*/ 2592297 h 6470468"/>
                    <a:gd name="connsiteX63" fmla="*/ 1174841 w 4458789"/>
                    <a:gd name="connsiteY63" fmla="*/ 2532652 h 6470468"/>
                    <a:gd name="connsiteX64" fmla="*/ 1256484 w 4458789"/>
                    <a:gd name="connsiteY64" fmla="*/ 2501809 h 6470468"/>
                    <a:gd name="connsiteX65" fmla="*/ 1404122 w 4458789"/>
                    <a:gd name="connsiteY65" fmla="*/ 2358934 h 6470468"/>
                    <a:gd name="connsiteX66" fmla="*/ 1518512 w 4458789"/>
                    <a:gd name="connsiteY66" fmla="*/ 2368913 h 6470468"/>
                    <a:gd name="connsiteX67" fmla="*/ 1584598 w 4458789"/>
                    <a:gd name="connsiteY67" fmla="*/ 2464298 h 6470468"/>
                    <a:gd name="connsiteX68" fmla="*/ 1527947 w 4458789"/>
                    <a:gd name="connsiteY68" fmla="*/ 2535147 h 6470468"/>
                    <a:gd name="connsiteX69" fmla="*/ 1431109 w 4458789"/>
                    <a:gd name="connsiteY69" fmla="*/ 2627222 h 6470468"/>
                    <a:gd name="connsiteX70" fmla="*/ 1393372 w 4458789"/>
                    <a:gd name="connsiteY70" fmla="*/ 2647405 h 6470468"/>
                    <a:gd name="connsiteX71" fmla="*/ 1404983 w 4458789"/>
                    <a:gd name="connsiteY71" fmla="*/ 2708456 h 6470468"/>
                    <a:gd name="connsiteX72" fmla="*/ 1454922 w 4458789"/>
                    <a:gd name="connsiteY72" fmla="*/ 2736759 h 6470468"/>
                    <a:gd name="connsiteX73" fmla="*/ 1448572 w 4458789"/>
                    <a:gd name="connsiteY73" fmla="*/ 2774859 h 6470468"/>
                    <a:gd name="connsiteX74" fmla="*/ 1357675 w 4458789"/>
                    <a:gd name="connsiteY74" fmla="*/ 2829515 h 6470468"/>
                    <a:gd name="connsiteX75" fmla="*/ 1394597 w 4458789"/>
                    <a:gd name="connsiteY75" fmla="*/ 2863759 h 6470468"/>
                    <a:gd name="connsiteX76" fmla="*/ 1550172 w 4458789"/>
                    <a:gd name="connsiteY76" fmla="*/ 2790734 h 6470468"/>
                    <a:gd name="connsiteX77" fmla="*/ 1586684 w 4458789"/>
                    <a:gd name="connsiteY77" fmla="*/ 2733584 h 6470468"/>
                    <a:gd name="connsiteX78" fmla="*/ 1651772 w 4458789"/>
                    <a:gd name="connsiteY78" fmla="*/ 2703422 h 6470468"/>
                    <a:gd name="connsiteX79" fmla="*/ 1708922 w 4458789"/>
                    <a:gd name="connsiteY79" fmla="*/ 2666909 h 6470468"/>
                    <a:gd name="connsiteX80" fmla="*/ 1810522 w 4458789"/>
                    <a:gd name="connsiteY80" fmla="*/ 2636747 h 6470468"/>
                    <a:gd name="connsiteX81" fmla="*/ 1908947 w 4458789"/>
                    <a:gd name="connsiteY81" fmla="*/ 2627222 h 6470468"/>
                    <a:gd name="connsiteX82" fmla="*/ 1952218 w 4458789"/>
                    <a:gd name="connsiteY82" fmla="*/ 2602275 h 6470468"/>
                    <a:gd name="connsiteX83" fmla="*/ 2020072 w 4458789"/>
                    <a:gd name="connsiteY83" fmla="*/ 2662147 h 6470468"/>
                    <a:gd name="connsiteX84" fmla="*/ 2089922 w 4458789"/>
                    <a:gd name="connsiteY84" fmla="*/ 2678022 h 6470468"/>
                    <a:gd name="connsiteX85" fmla="*/ 2164579 w 4458789"/>
                    <a:gd name="connsiteY85" fmla="*/ 2690902 h 6470468"/>
                    <a:gd name="connsiteX86" fmla="*/ 2115322 w 4458789"/>
                    <a:gd name="connsiteY86" fmla="*/ 2820897 h 6470468"/>
                    <a:gd name="connsiteX87" fmla="*/ 2011680 w 4458789"/>
                    <a:gd name="connsiteY87" fmla="*/ 2934788 h 6470468"/>
                    <a:gd name="connsiteX88" fmla="*/ 2194560 w 4458789"/>
                    <a:gd name="connsiteY88" fmla="*/ 3082834 h 6470468"/>
                    <a:gd name="connsiteX89" fmla="*/ 2394858 w 4458789"/>
                    <a:gd name="connsiteY89" fmla="*/ 3117668 h 6470468"/>
                    <a:gd name="connsiteX90" fmla="*/ 2377440 w 4458789"/>
                    <a:gd name="connsiteY90" fmla="*/ 3335383 h 6470468"/>
                    <a:gd name="connsiteX91" fmla="*/ 2377440 w 4458789"/>
                    <a:gd name="connsiteY91" fmla="*/ 3335383 h 6470468"/>
                    <a:gd name="connsiteX92" fmla="*/ 2333898 w 4458789"/>
                    <a:gd name="connsiteY92" fmla="*/ 3640183 h 6470468"/>
                    <a:gd name="connsiteX93" fmla="*/ 2290355 w 4458789"/>
                    <a:gd name="connsiteY93" fmla="*/ 3875314 h 6470468"/>
                    <a:gd name="connsiteX94" fmla="*/ 2595155 w 4458789"/>
                    <a:gd name="connsiteY94" fmla="*/ 3857897 h 6470468"/>
                    <a:gd name="connsiteX95" fmla="*/ 2891246 w 4458789"/>
                    <a:gd name="connsiteY95" fmla="*/ 3744685 h 6470468"/>
                    <a:gd name="connsiteX96" fmla="*/ 2891155 w 4458789"/>
                    <a:gd name="connsiteY96" fmla="*/ 3215186 h 6470468"/>
                    <a:gd name="connsiteX97" fmla="*/ 2772547 w 4458789"/>
                    <a:gd name="connsiteY97" fmla="*/ 3039972 h 6470468"/>
                    <a:gd name="connsiteX98" fmla="*/ 2704284 w 4458789"/>
                    <a:gd name="connsiteY98" fmla="*/ 2897097 h 6470468"/>
                    <a:gd name="connsiteX99" fmla="*/ 2508069 w 4458789"/>
                    <a:gd name="connsiteY99" fmla="*/ 2717074 h 6470468"/>
                    <a:gd name="connsiteX100" fmla="*/ 2638698 w 4458789"/>
                    <a:gd name="connsiteY100" fmla="*/ 2577737 h 6470468"/>
                    <a:gd name="connsiteX101" fmla="*/ 2978332 w 4458789"/>
                    <a:gd name="connsiteY101" fmla="*/ 2333897 h 6470468"/>
                    <a:gd name="connsiteX102" fmla="*/ 2987040 w 4458789"/>
                    <a:gd name="connsiteY102" fmla="*/ 2159725 h 6470468"/>
                    <a:gd name="connsiteX103" fmla="*/ 3344092 w 4458789"/>
                    <a:gd name="connsiteY103" fmla="*/ 1672045 h 6470468"/>
                    <a:gd name="connsiteX104" fmla="*/ 3544389 w 4458789"/>
                    <a:gd name="connsiteY104" fmla="*/ 1863634 h 6470468"/>
                    <a:gd name="connsiteX105" fmla="*/ 3962400 w 4458789"/>
                    <a:gd name="connsiteY105" fmla="*/ 1419497 h 6470468"/>
                    <a:gd name="connsiteX106" fmla="*/ 4458789 w 4458789"/>
                    <a:gd name="connsiteY106" fmla="*/ 374468 h 6470468"/>
                    <a:gd name="connsiteX107" fmla="*/ 4415246 w 4458789"/>
                    <a:gd name="connsiteY107" fmla="*/ 0 h 6470468"/>
                    <a:gd name="connsiteX108" fmla="*/ 17418 w 4458789"/>
                    <a:gd name="connsiteY108" fmla="*/ 17417 h 6470468"/>
                    <a:gd name="connsiteX109" fmla="*/ 0 w 4458789"/>
                    <a:gd name="connsiteY109"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429522 w 4458789"/>
                    <a:gd name="connsiteY3" fmla="*/ 5017997 h 6470468"/>
                    <a:gd name="connsiteX4" fmla="*/ 1477147 w 4458789"/>
                    <a:gd name="connsiteY4" fmla="*/ 4971959 h 6470468"/>
                    <a:gd name="connsiteX5" fmla="*/ 1541418 w 4458789"/>
                    <a:gd name="connsiteY5" fmla="*/ 4955177 h 6470468"/>
                    <a:gd name="connsiteX6" fmla="*/ 1375547 w 4458789"/>
                    <a:gd name="connsiteY6" fmla="*/ 4913222 h 6470468"/>
                    <a:gd name="connsiteX7" fmla="*/ 1307284 w 4458789"/>
                    <a:gd name="connsiteY7" fmla="*/ 4854484 h 6470468"/>
                    <a:gd name="connsiteX8" fmla="*/ 1232672 w 4458789"/>
                    <a:gd name="connsiteY8" fmla="*/ 4883059 h 6470468"/>
                    <a:gd name="connsiteX9" fmla="*/ 1172801 w 4458789"/>
                    <a:gd name="connsiteY9" fmla="*/ 4820692 h 6470468"/>
                    <a:gd name="connsiteX10" fmla="*/ 1353322 w 4458789"/>
                    <a:gd name="connsiteY10" fmla="*/ 4757647 h 6470468"/>
                    <a:gd name="connsiteX11" fmla="*/ 1396184 w 4458789"/>
                    <a:gd name="connsiteY11" fmla="*/ 4762409 h 6470468"/>
                    <a:gd name="connsiteX12" fmla="*/ 1473473 w 4458789"/>
                    <a:gd name="connsiteY12" fmla="*/ 4779509 h 6470468"/>
                    <a:gd name="connsiteX13" fmla="*/ 1404122 w 4458789"/>
                    <a:gd name="connsiteY13" fmla="*/ 4619534 h 6470468"/>
                    <a:gd name="connsiteX14" fmla="*/ 1335859 w 4458789"/>
                    <a:gd name="connsiteY14" fmla="*/ 4551271 h 6470468"/>
                    <a:gd name="connsiteX15" fmla="*/ 1439047 w 4458789"/>
                    <a:gd name="connsiteY15" fmla="*/ 4506822 h 6470468"/>
                    <a:gd name="connsiteX16" fmla="*/ 1362847 w 4458789"/>
                    <a:gd name="connsiteY16" fmla="*/ 4400459 h 6470468"/>
                    <a:gd name="connsiteX17" fmla="*/ 1262834 w 4458789"/>
                    <a:gd name="connsiteY17" fmla="*/ 4309972 h 6470468"/>
                    <a:gd name="connsiteX18" fmla="*/ 1202509 w 4458789"/>
                    <a:gd name="connsiteY18" fmla="*/ 4102009 h 6470468"/>
                    <a:gd name="connsiteX19" fmla="*/ 1143772 w 4458789"/>
                    <a:gd name="connsiteY19" fmla="*/ 3930559 h 6470468"/>
                    <a:gd name="connsiteX20" fmla="*/ 1012644 w 4458789"/>
                    <a:gd name="connsiteY20" fmla="*/ 3831363 h 6470468"/>
                    <a:gd name="connsiteX21" fmla="*/ 946922 w 4458789"/>
                    <a:gd name="connsiteY21" fmla="*/ 3773397 h 6470468"/>
                    <a:gd name="connsiteX22" fmla="*/ 946922 w 4458789"/>
                    <a:gd name="connsiteY22" fmla="*/ 3717834 h 6470468"/>
                    <a:gd name="connsiteX23" fmla="*/ 980259 w 4458789"/>
                    <a:gd name="connsiteY23" fmla="*/ 3711484 h 6470468"/>
                    <a:gd name="connsiteX24" fmla="*/ 1038997 w 4458789"/>
                    <a:gd name="connsiteY24" fmla="*/ 3609884 h 6470468"/>
                    <a:gd name="connsiteX25" fmla="*/ 1077097 w 4458789"/>
                    <a:gd name="connsiteY25" fmla="*/ 3598772 h 6470468"/>
                    <a:gd name="connsiteX26" fmla="*/ 1139009 w 4458789"/>
                    <a:gd name="connsiteY26" fmla="*/ 3535272 h 6470468"/>
                    <a:gd name="connsiteX27" fmla="*/ 1196159 w 4458789"/>
                    <a:gd name="connsiteY27" fmla="*/ 3498759 h 6470468"/>
                    <a:gd name="connsiteX28" fmla="*/ 1237434 w 4458789"/>
                    <a:gd name="connsiteY28" fmla="*/ 3489234 h 6470468"/>
                    <a:gd name="connsiteX29" fmla="*/ 1267506 w 4458789"/>
                    <a:gd name="connsiteY29" fmla="*/ 3418432 h 6470468"/>
                    <a:gd name="connsiteX30" fmla="*/ 1326335 w 4458789"/>
                    <a:gd name="connsiteY30" fmla="*/ 3387634 h 6470468"/>
                    <a:gd name="connsiteX31" fmla="*/ 1385072 w 4458789"/>
                    <a:gd name="connsiteY31" fmla="*/ 3354297 h 6470468"/>
                    <a:gd name="connsiteX32" fmla="*/ 1491434 w 4458789"/>
                    <a:gd name="connsiteY32" fmla="*/ 3309847 h 6470468"/>
                    <a:gd name="connsiteX33" fmla="*/ 1567543 w 4458789"/>
                    <a:gd name="connsiteY33" fmla="*/ 3317965 h 6470468"/>
                    <a:gd name="connsiteX34" fmla="*/ 1610497 w 4458789"/>
                    <a:gd name="connsiteY34" fmla="*/ 3271747 h 6470468"/>
                    <a:gd name="connsiteX35" fmla="*/ 1631134 w 4458789"/>
                    <a:gd name="connsiteY35" fmla="*/ 3201897 h 6470468"/>
                    <a:gd name="connsiteX36" fmla="*/ 1564459 w 4458789"/>
                    <a:gd name="connsiteY36" fmla="*/ 3174909 h 6470468"/>
                    <a:gd name="connsiteX37" fmla="*/ 1543731 w 4458789"/>
                    <a:gd name="connsiteY37" fmla="*/ 3150960 h 6470468"/>
                    <a:gd name="connsiteX38" fmla="*/ 1427934 w 4458789"/>
                    <a:gd name="connsiteY38" fmla="*/ 3163797 h 6470468"/>
                    <a:gd name="connsiteX39" fmla="*/ 1364434 w 4458789"/>
                    <a:gd name="connsiteY39" fmla="*/ 3127284 h 6470468"/>
                    <a:gd name="connsiteX40" fmla="*/ 1350147 w 4458789"/>
                    <a:gd name="connsiteY40" fmla="*/ 3101884 h 6470468"/>
                    <a:gd name="connsiteX41" fmla="*/ 1289731 w 4458789"/>
                    <a:gd name="connsiteY41" fmla="*/ 3082154 h 6470468"/>
                    <a:gd name="connsiteX42" fmla="*/ 1189809 w 4458789"/>
                    <a:gd name="connsiteY42" fmla="*/ 3098709 h 6470468"/>
                    <a:gd name="connsiteX43" fmla="*/ 1164409 w 4458789"/>
                    <a:gd name="connsiteY43" fmla="*/ 3144747 h 6470468"/>
                    <a:gd name="connsiteX44" fmla="*/ 1108847 w 4458789"/>
                    <a:gd name="connsiteY44" fmla="*/ 3174909 h 6470468"/>
                    <a:gd name="connsiteX45" fmla="*/ 1075509 w 4458789"/>
                    <a:gd name="connsiteY45" fmla="*/ 3225709 h 6470468"/>
                    <a:gd name="connsiteX46" fmla="*/ 1007247 w 4458789"/>
                    <a:gd name="connsiteY46" fmla="*/ 3238409 h 6470468"/>
                    <a:gd name="connsiteX47" fmla="*/ 926782 w 4458789"/>
                    <a:gd name="connsiteY47" fmla="*/ 3181803 h 6470468"/>
                    <a:gd name="connsiteX48" fmla="*/ 942159 w 4458789"/>
                    <a:gd name="connsiteY48" fmla="*/ 3111409 h 6470468"/>
                    <a:gd name="connsiteX49" fmla="*/ 989784 w 4458789"/>
                    <a:gd name="connsiteY49" fmla="*/ 3078072 h 6470468"/>
                    <a:gd name="connsiteX50" fmla="*/ 941161 w 4458789"/>
                    <a:gd name="connsiteY50" fmla="*/ 2986994 h 6470468"/>
                    <a:gd name="connsiteX51" fmla="*/ 865959 w 4458789"/>
                    <a:gd name="connsiteY51" fmla="*/ 2989172 h 6470468"/>
                    <a:gd name="connsiteX52" fmla="*/ 743722 w 4458789"/>
                    <a:gd name="connsiteY52" fmla="*/ 2943134 h 6470468"/>
                    <a:gd name="connsiteX53" fmla="*/ 708797 w 4458789"/>
                    <a:gd name="connsiteY53" fmla="*/ 2852647 h 6470468"/>
                    <a:gd name="connsiteX54" fmla="*/ 750707 w 4458789"/>
                    <a:gd name="connsiteY54" fmla="*/ 2804160 h 6470468"/>
                    <a:gd name="connsiteX55" fmla="*/ 748484 w 4458789"/>
                    <a:gd name="connsiteY55" fmla="*/ 2738347 h 6470468"/>
                    <a:gd name="connsiteX56" fmla="*/ 788172 w 4458789"/>
                    <a:gd name="connsiteY56" fmla="*/ 2711359 h 6470468"/>
                    <a:gd name="connsiteX57" fmla="*/ 865959 w 4458789"/>
                    <a:gd name="connsiteY57" fmla="*/ 2771684 h 6470468"/>
                    <a:gd name="connsiteX58" fmla="*/ 892947 w 4458789"/>
                    <a:gd name="connsiteY58" fmla="*/ 2798672 h 6470468"/>
                    <a:gd name="connsiteX59" fmla="*/ 900884 w 4458789"/>
                    <a:gd name="connsiteY59" fmla="*/ 2743110 h 6470468"/>
                    <a:gd name="connsiteX60" fmla="*/ 937351 w 4458789"/>
                    <a:gd name="connsiteY60" fmla="*/ 2730546 h 6470468"/>
                    <a:gd name="connsiteX61" fmla="*/ 981847 w 4458789"/>
                    <a:gd name="connsiteY61" fmla="*/ 2730409 h 6470468"/>
                    <a:gd name="connsiteX62" fmla="*/ 1008834 w 4458789"/>
                    <a:gd name="connsiteY62" fmla="*/ 2698659 h 6470468"/>
                    <a:gd name="connsiteX63" fmla="*/ 1085034 w 4458789"/>
                    <a:gd name="connsiteY63" fmla="*/ 2592297 h 6470468"/>
                    <a:gd name="connsiteX64" fmla="*/ 1174841 w 4458789"/>
                    <a:gd name="connsiteY64" fmla="*/ 2532652 h 6470468"/>
                    <a:gd name="connsiteX65" fmla="*/ 1256484 w 4458789"/>
                    <a:gd name="connsiteY65" fmla="*/ 2501809 h 6470468"/>
                    <a:gd name="connsiteX66" fmla="*/ 1404122 w 4458789"/>
                    <a:gd name="connsiteY66" fmla="*/ 2358934 h 6470468"/>
                    <a:gd name="connsiteX67" fmla="*/ 1518512 w 4458789"/>
                    <a:gd name="connsiteY67" fmla="*/ 2368913 h 6470468"/>
                    <a:gd name="connsiteX68" fmla="*/ 1584598 w 4458789"/>
                    <a:gd name="connsiteY68" fmla="*/ 2464298 h 6470468"/>
                    <a:gd name="connsiteX69" fmla="*/ 1527947 w 4458789"/>
                    <a:gd name="connsiteY69" fmla="*/ 2535147 h 6470468"/>
                    <a:gd name="connsiteX70" fmla="*/ 1431109 w 4458789"/>
                    <a:gd name="connsiteY70" fmla="*/ 2627222 h 6470468"/>
                    <a:gd name="connsiteX71" fmla="*/ 1393372 w 4458789"/>
                    <a:gd name="connsiteY71" fmla="*/ 2647405 h 6470468"/>
                    <a:gd name="connsiteX72" fmla="*/ 1404983 w 4458789"/>
                    <a:gd name="connsiteY72" fmla="*/ 2708456 h 6470468"/>
                    <a:gd name="connsiteX73" fmla="*/ 1454922 w 4458789"/>
                    <a:gd name="connsiteY73" fmla="*/ 2736759 h 6470468"/>
                    <a:gd name="connsiteX74" fmla="*/ 1448572 w 4458789"/>
                    <a:gd name="connsiteY74" fmla="*/ 2774859 h 6470468"/>
                    <a:gd name="connsiteX75" fmla="*/ 1357675 w 4458789"/>
                    <a:gd name="connsiteY75" fmla="*/ 2829515 h 6470468"/>
                    <a:gd name="connsiteX76" fmla="*/ 1394597 w 4458789"/>
                    <a:gd name="connsiteY76" fmla="*/ 2863759 h 6470468"/>
                    <a:gd name="connsiteX77" fmla="*/ 1550172 w 4458789"/>
                    <a:gd name="connsiteY77" fmla="*/ 2790734 h 6470468"/>
                    <a:gd name="connsiteX78" fmla="*/ 1586684 w 4458789"/>
                    <a:gd name="connsiteY78" fmla="*/ 2733584 h 6470468"/>
                    <a:gd name="connsiteX79" fmla="*/ 1651772 w 4458789"/>
                    <a:gd name="connsiteY79" fmla="*/ 2703422 h 6470468"/>
                    <a:gd name="connsiteX80" fmla="*/ 1708922 w 4458789"/>
                    <a:gd name="connsiteY80" fmla="*/ 2666909 h 6470468"/>
                    <a:gd name="connsiteX81" fmla="*/ 1810522 w 4458789"/>
                    <a:gd name="connsiteY81" fmla="*/ 2636747 h 6470468"/>
                    <a:gd name="connsiteX82" fmla="*/ 1908947 w 4458789"/>
                    <a:gd name="connsiteY82" fmla="*/ 2627222 h 6470468"/>
                    <a:gd name="connsiteX83" fmla="*/ 1952218 w 4458789"/>
                    <a:gd name="connsiteY83" fmla="*/ 2602275 h 6470468"/>
                    <a:gd name="connsiteX84" fmla="*/ 2020072 w 4458789"/>
                    <a:gd name="connsiteY84" fmla="*/ 2662147 h 6470468"/>
                    <a:gd name="connsiteX85" fmla="*/ 2089922 w 4458789"/>
                    <a:gd name="connsiteY85" fmla="*/ 2678022 h 6470468"/>
                    <a:gd name="connsiteX86" fmla="*/ 2164579 w 4458789"/>
                    <a:gd name="connsiteY86" fmla="*/ 2690902 h 6470468"/>
                    <a:gd name="connsiteX87" fmla="*/ 2115322 w 4458789"/>
                    <a:gd name="connsiteY87" fmla="*/ 2820897 h 6470468"/>
                    <a:gd name="connsiteX88" fmla="*/ 2011680 w 4458789"/>
                    <a:gd name="connsiteY88" fmla="*/ 2934788 h 6470468"/>
                    <a:gd name="connsiteX89" fmla="*/ 2194560 w 4458789"/>
                    <a:gd name="connsiteY89" fmla="*/ 3082834 h 6470468"/>
                    <a:gd name="connsiteX90" fmla="*/ 2394858 w 4458789"/>
                    <a:gd name="connsiteY90" fmla="*/ 3117668 h 6470468"/>
                    <a:gd name="connsiteX91" fmla="*/ 2377440 w 4458789"/>
                    <a:gd name="connsiteY91" fmla="*/ 3335383 h 6470468"/>
                    <a:gd name="connsiteX92" fmla="*/ 2377440 w 4458789"/>
                    <a:gd name="connsiteY92" fmla="*/ 3335383 h 6470468"/>
                    <a:gd name="connsiteX93" fmla="*/ 2333898 w 4458789"/>
                    <a:gd name="connsiteY93" fmla="*/ 3640183 h 6470468"/>
                    <a:gd name="connsiteX94" fmla="*/ 2290355 w 4458789"/>
                    <a:gd name="connsiteY94" fmla="*/ 3875314 h 6470468"/>
                    <a:gd name="connsiteX95" fmla="*/ 2595155 w 4458789"/>
                    <a:gd name="connsiteY95" fmla="*/ 3857897 h 6470468"/>
                    <a:gd name="connsiteX96" fmla="*/ 2891246 w 4458789"/>
                    <a:gd name="connsiteY96" fmla="*/ 3744685 h 6470468"/>
                    <a:gd name="connsiteX97" fmla="*/ 2891155 w 4458789"/>
                    <a:gd name="connsiteY97" fmla="*/ 3215186 h 6470468"/>
                    <a:gd name="connsiteX98" fmla="*/ 2772547 w 4458789"/>
                    <a:gd name="connsiteY98" fmla="*/ 3039972 h 6470468"/>
                    <a:gd name="connsiteX99" fmla="*/ 2704284 w 4458789"/>
                    <a:gd name="connsiteY99" fmla="*/ 2897097 h 6470468"/>
                    <a:gd name="connsiteX100" fmla="*/ 2508069 w 4458789"/>
                    <a:gd name="connsiteY100" fmla="*/ 2717074 h 6470468"/>
                    <a:gd name="connsiteX101" fmla="*/ 2638698 w 4458789"/>
                    <a:gd name="connsiteY101" fmla="*/ 2577737 h 6470468"/>
                    <a:gd name="connsiteX102" fmla="*/ 2978332 w 4458789"/>
                    <a:gd name="connsiteY102" fmla="*/ 2333897 h 6470468"/>
                    <a:gd name="connsiteX103" fmla="*/ 2987040 w 4458789"/>
                    <a:gd name="connsiteY103" fmla="*/ 2159725 h 6470468"/>
                    <a:gd name="connsiteX104" fmla="*/ 3344092 w 4458789"/>
                    <a:gd name="connsiteY104" fmla="*/ 1672045 h 6470468"/>
                    <a:gd name="connsiteX105" fmla="*/ 3544389 w 4458789"/>
                    <a:gd name="connsiteY105" fmla="*/ 1863634 h 6470468"/>
                    <a:gd name="connsiteX106" fmla="*/ 3962400 w 4458789"/>
                    <a:gd name="connsiteY106" fmla="*/ 1419497 h 6470468"/>
                    <a:gd name="connsiteX107" fmla="*/ 4458789 w 4458789"/>
                    <a:gd name="connsiteY107" fmla="*/ 374468 h 6470468"/>
                    <a:gd name="connsiteX108" fmla="*/ 4415246 w 4458789"/>
                    <a:gd name="connsiteY108" fmla="*/ 0 h 6470468"/>
                    <a:gd name="connsiteX109" fmla="*/ 17418 w 4458789"/>
                    <a:gd name="connsiteY109" fmla="*/ 17417 h 6470468"/>
                    <a:gd name="connsiteX110" fmla="*/ 0 w 4458789"/>
                    <a:gd name="connsiteY110"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440634 w 4458789"/>
                    <a:gd name="connsiteY3" fmla="*/ 5149759 h 6470468"/>
                    <a:gd name="connsiteX4" fmla="*/ 1429522 w 4458789"/>
                    <a:gd name="connsiteY4" fmla="*/ 5017997 h 6470468"/>
                    <a:gd name="connsiteX5" fmla="*/ 1477147 w 4458789"/>
                    <a:gd name="connsiteY5" fmla="*/ 4971959 h 6470468"/>
                    <a:gd name="connsiteX6" fmla="*/ 1541418 w 4458789"/>
                    <a:gd name="connsiteY6" fmla="*/ 4955177 h 6470468"/>
                    <a:gd name="connsiteX7" fmla="*/ 1375547 w 4458789"/>
                    <a:gd name="connsiteY7" fmla="*/ 4913222 h 6470468"/>
                    <a:gd name="connsiteX8" fmla="*/ 1307284 w 4458789"/>
                    <a:gd name="connsiteY8" fmla="*/ 4854484 h 6470468"/>
                    <a:gd name="connsiteX9" fmla="*/ 1232672 w 4458789"/>
                    <a:gd name="connsiteY9" fmla="*/ 4883059 h 6470468"/>
                    <a:gd name="connsiteX10" fmla="*/ 1172801 w 4458789"/>
                    <a:gd name="connsiteY10" fmla="*/ 4820692 h 6470468"/>
                    <a:gd name="connsiteX11" fmla="*/ 1353322 w 4458789"/>
                    <a:gd name="connsiteY11" fmla="*/ 4757647 h 6470468"/>
                    <a:gd name="connsiteX12" fmla="*/ 1396184 w 4458789"/>
                    <a:gd name="connsiteY12" fmla="*/ 4762409 h 6470468"/>
                    <a:gd name="connsiteX13" fmla="*/ 1473473 w 4458789"/>
                    <a:gd name="connsiteY13" fmla="*/ 4779509 h 6470468"/>
                    <a:gd name="connsiteX14" fmla="*/ 1404122 w 4458789"/>
                    <a:gd name="connsiteY14" fmla="*/ 4619534 h 6470468"/>
                    <a:gd name="connsiteX15" fmla="*/ 1335859 w 4458789"/>
                    <a:gd name="connsiteY15" fmla="*/ 4551271 h 6470468"/>
                    <a:gd name="connsiteX16" fmla="*/ 1439047 w 4458789"/>
                    <a:gd name="connsiteY16" fmla="*/ 4506822 h 6470468"/>
                    <a:gd name="connsiteX17" fmla="*/ 1362847 w 4458789"/>
                    <a:gd name="connsiteY17" fmla="*/ 4400459 h 6470468"/>
                    <a:gd name="connsiteX18" fmla="*/ 1262834 w 4458789"/>
                    <a:gd name="connsiteY18" fmla="*/ 4309972 h 6470468"/>
                    <a:gd name="connsiteX19" fmla="*/ 1202509 w 4458789"/>
                    <a:gd name="connsiteY19" fmla="*/ 4102009 h 6470468"/>
                    <a:gd name="connsiteX20" fmla="*/ 1143772 w 4458789"/>
                    <a:gd name="connsiteY20" fmla="*/ 3930559 h 6470468"/>
                    <a:gd name="connsiteX21" fmla="*/ 1012644 w 4458789"/>
                    <a:gd name="connsiteY21" fmla="*/ 3831363 h 6470468"/>
                    <a:gd name="connsiteX22" fmla="*/ 946922 w 4458789"/>
                    <a:gd name="connsiteY22" fmla="*/ 3773397 h 6470468"/>
                    <a:gd name="connsiteX23" fmla="*/ 946922 w 4458789"/>
                    <a:gd name="connsiteY23" fmla="*/ 3717834 h 6470468"/>
                    <a:gd name="connsiteX24" fmla="*/ 980259 w 4458789"/>
                    <a:gd name="connsiteY24" fmla="*/ 3711484 h 6470468"/>
                    <a:gd name="connsiteX25" fmla="*/ 1038997 w 4458789"/>
                    <a:gd name="connsiteY25" fmla="*/ 3609884 h 6470468"/>
                    <a:gd name="connsiteX26" fmla="*/ 1077097 w 4458789"/>
                    <a:gd name="connsiteY26" fmla="*/ 3598772 h 6470468"/>
                    <a:gd name="connsiteX27" fmla="*/ 1139009 w 4458789"/>
                    <a:gd name="connsiteY27" fmla="*/ 3535272 h 6470468"/>
                    <a:gd name="connsiteX28" fmla="*/ 1196159 w 4458789"/>
                    <a:gd name="connsiteY28" fmla="*/ 3498759 h 6470468"/>
                    <a:gd name="connsiteX29" fmla="*/ 1237434 w 4458789"/>
                    <a:gd name="connsiteY29" fmla="*/ 3489234 h 6470468"/>
                    <a:gd name="connsiteX30" fmla="*/ 1267506 w 4458789"/>
                    <a:gd name="connsiteY30" fmla="*/ 3418432 h 6470468"/>
                    <a:gd name="connsiteX31" fmla="*/ 1326335 w 4458789"/>
                    <a:gd name="connsiteY31" fmla="*/ 3387634 h 6470468"/>
                    <a:gd name="connsiteX32" fmla="*/ 1385072 w 4458789"/>
                    <a:gd name="connsiteY32" fmla="*/ 3354297 h 6470468"/>
                    <a:gd name="connsiteX33" fmla="*/ 1491434 w 4458789"/>
                    <a:gd name="connsiteY33" fmla="*/ 3309847 h 6470468"/>
                    <a:gd name="connsiteX34" fmla="*/ 1567543 w 4458789"/>
                    <a:gd name="connsiteY34" fmla="*/ 3317965 h 6470468"/>
                    <a:gd name="connsiteX35" fmla="*/ 1610497 w 4458789"/>
                    <a:gd name="connsiteY35" fmla="*/ 3271747 h 6470468"/>
                    <a:gd name="connsiteX36" fmla="*/ 1631134 w 4458789"/>
                    <a:gd name="connsiteY36" fmla="*/ 3201897 h 6470468"/>
                    <a:gd name="connsiteX37" fmla="*/ 1564459 w 4458789"/>
                    <a:gd name="connsiteY37" fmla="*/ 3174909 h 6470468"/>
                    <a:gd name="connsiteX38" fmla="*/ 1543731 w 4458789"/>
                    <a:gd name="connsiteY38" fmla="*/ 3150960 h 6470468"/>
                    <a:gd name="connsiteX39" fmla="*/ 1427934 w 4458789"/>
                    <a:gd name="connsiteY39" fmla="*/ 3163797 h 6470468"/>
                    <a:gd name="connsiteX40" fmla="*/ 1364434 w 4458789"/>
                    <a:gd name="connsiteY40" fmla="*/ 3127284 h 6470468"/>
                    <a:gd name="connsiteX41" fmla="*/ 1350147 w 4458789"/>
                    <a:gd name="connsiteY41" fmla="*/ 3101884 h 6470468"/>
                    <a:gd name="connsiteX42" fmla="*/ 1289731 w 4458789"/>
                    <a:gd name="connsiteY42" fmla="*/ 3082154 h 6470468"/>
                    <a:gd name="connsiteX43" fmla="*/ 1189809 w 4458789"/>
                    <a:gd name="connsiteY43" fmla="*/ 3098709 h 6470468"/>
                    <a:gd name="connsiteX44" fmla="*/ 1164409 w 4458789"/>
                    <a:gd name="connsiteY44" fmla="*/ 3144747 h 6470468"/>
                    <a:gd name="connsiteX45" fmla="*/ 1108847 w 4458789"/>
                    <a:gd name="connsiteY45" fmla="*/ 3174909 h 6470468"/>
                    <a:gd name="connsiteX46" fmla="*/ 1075509 w 4458789"/>
                    <a:gd name="connsiteY46" fmla="*/ 3225709 h 6470468"/>
                    <a:gd name="connsiteX47" fmla="*/ 1007247 w 4458789"/>
                    <a:gd name="connsiteY47" fmla="*/ 3238409 h 6470468"/>
                    <a:gd name="connsiteX48" fmla="*/ 926782 w 4458789"/>
                    <a:gd name="connsiteY48" fmla="*/ 3181803 h 6470468"/>
                    <a:gd name="connsiteX49" fmla="*/ 942159 w 4458789"/>
                    <a:gd name="connsiteY49" fmla="*/ 3111409 h 6470468"/>
                    <a:gd name="connsiteX50" fmla="*/ 989784 w 4458789"/>
                    <a:gd name="connsiteY50" fmla="*/ 3078072 h 6470468"/>
                    <a:gd name="connsiteX51" fmla="*/ 941161 w 4458789"/>
                    <a:gd name="connsiteY51" fmla="*/ 2986994 h 6470468"/>
                    <a:gd name="connsiteX52" fmla="*/ 865959 w 4458789"/>
                    <a:gd name="connsiteY52" fmla="*/ 2989172 h 6470468"/>
                    <a:gd name="connsiteX53" fmla="*/ 743722 w 4458789"/>
                    <a:gd name="connsiteY53" fmla="*/ 2943134 h 6470468"/>
                    <a:gd name="connsiteX54" fmla="*/ 708797 w 4458789"/>
                    <a:gd name="connsiteY54" fmla="*/ 2852647 h 6470468"/>
                    <a:gd name="connsiteX55" fmla="*/ 750707 w 4458789"/>
                    <a:gd name="connsiteY55" fmla="*/ 2804160 h 6470468"/>
                    <a:gd name="connsiteX56" fmla="*/ 748484 w 4458789"/>
                    <a:gd name="connsiteY56" fmla="*/ 2738347 h 6470468"/>
                    <a:gd name="connsiteX57" fmla="*/ 788172 w 4458789"/>
                    <a:gd name="connsiteY57" fmla="*/ 2711359 h 6470468"/>
                    <a:gd name="connsiteX58" fmla="*/ 865959 w 4458789"/>
                    <a:gd name="connsiteY58" fmla="*/ 2771684 h 6470468"/>
                    <a:gd name="connsiteX59" fmla="*/ 892947 w 4458789"/>
                    <a:gd name="connsiteY59" fmla="*/ 2798672 h 6470468"/>
                    <a:gd name="connsiteX60" fmla="*/ 900884 w 4458789"/>
                    <a:gd name="connsiteY60" fmla="*/ 2743110 h 6470468"/>
                    <a:gd name="connsiteX61" fmla="*/ 937351 w 4458789"/>
                    <a:gd name="connsiteY61" fmla="*/ 2730546 h 6470468"/>
                    <a:gd name="connsiteX62" fmla="*/ 981847 w 4458789"/>
                    <a:gd name="connsiteY62" fmla="*/ 2730409 h 6470468"/>
                    <a:gd name="connsiteX63" fmla="*/ 1008834 w 4458789"/>
                    <a:gd name="connsiteY63" fmla="*/ 2698659 h 6470468"/>
                    <a:gd name="connsiteX64" fmla="*/ 1085034 w 4458789"/>
                    <a:gd name="connsiteY64" fmla="*/ 2592297 h 6470468"/>
                    <a:gd name="connsiteX65" fmla="*/ 1174841 w 4458789"/>
                    <a:gd name="connsiteY65" fmla="*/ 2532652 h 6470468"/>
                    <a:gd name="connsiteX66" fmla="*/ 1256484 w 4458789"/>
                    <a:gd name="connsiteY66" fmla="*/ 2501809 h 6470468"/>
                    <a:gd name="connsiteX67" fmla="*/ 1404122 w 4458789"/>
                    <a:gd name="connsiteY67" fmla="*/ 2358934 h 6470468"/>
                    <a:gd name="connsiteX68" fmla="*/ 1518512 w 4458789"/>
                    <a:gd name="connsiteY68" fmla="*/ 2368913 h 6470468"/>
                    <a:gd name="connsiteX69" fmla="*/ 1584598 w 4458789"/>
                    <a:gd name="connsiteY69" fmla="*/ 2464298 h 6470468"/>
                    <a:gd name="connsiteX70" fmla="*/ 1527947 w 4458789"/>
                    <a:gd name="connsiteY70" fmla="*/ 2535147 h 6470468"/>
                    <a:gd name="connsiteX71" fmla="*/ 1431109 w 4458789"/>
                    <a:gd name="connsiteY71" fmla="*/ 2627222 h 6470468"/>
                    <a:gd name="connsiteX72" fmla="*/ 1393372 w 4458789"/>
                    <a:gd name="connsiteY72" fmla="*/ 2647405 h 6470468"/>
                    <a:gd name="connsiteX73" fmla="*/ 1404983 w 4458789"/>
                    <a:gd name="connsiteY73" fmla="*/ 2708456 h 6470468"/>
                    <a:gd name="connsiteX74" fmla="*/ 1454922 w 4458789"/>
                    <a:gd name="connsiteY74" fmla="*/ 2736759 h 6470468"/>
                    <a:gd name="connsiteX75" fmla="*/ 1448572 w 4458789"/>
                    <a:gd name="connsiteY75" fmla="*/ 2774859 h 6470468"/>
                    <a:gd name="connsiteX76" fmla="*/ 1357675 w 4458789"/>
                    <a:gd name="connsiteY76" fmla="*/ 2829515 h 6470468"/>
                    <a:gd name="connsiteX77" fmla="*/ 1394597 w 4458789"/>
                    <a:gd name="connsiteY77" fmla="*/ 2863759 h 6470468"/>
                    <a:gd name="connsiteX78" fmla="*/ 1550172 w 4458789"/>
                    <a:gd name="connsiteY78" fmla="*/ 2790734 h 6470468"/>
                    <a:gd name="connsiteX79" fmla="*/ 1586684 w 4458789"/>
                    <a:gd name="connsiteY79" fmla="*/ 2733584 h 6470468"/>
                    <a:gd name="connsiteX80" fmla="*/ 1651772 w 4458789"/>
                    <a:gd name="connsiteY80" fmla="*/ 2703422 h 6470468"/>
                    <a:gd name="connsiteX81" fmla="*/ 1708922 w 4458789"/>
                    <a:gd name="connsiteY81" fmla="*/ 2666909 h 6470468"/>
                    <a:gd name="connsiteX82" fmla="*/ 1810522 w 4458789"/>
                    <a:gd name="connsiteY82" fmla="*/ 2636747 h 6470468"/>
                    <a:gd name="connsiteX83" fmla="*/ 1908947 w 4458789"/>
                    <a:gd name="connsiteY83" fmla="*/ 2627222 h 6470468"/>
                    <a:gd name="connsiteX84" fmla="*/ 1952218 w 4458789"/>
                    <a:gd name="connsiteY84" fmla="*/ 2602275 h 6470468"/>
                    <a:gd name="connsiteX85" fmla="*/ 2020072 w 4458789"/>
                    <a:gd name="connsiteY85" fmla="*/ 2662147 h 6470468"/>
                    <a:gd name="connsiteX86" fmla="*/ 2089922 w 4458789"/>
                    <a:gd name="connsiteY86" fmla="*/ 2678022 h 6470468"/>
                    <a:gd name="connsiteX87" fmla="*/ 2164579 w 4458789"/>
                    <a:gd name="connsiteY87" fmla="*/ 2690902 h 6470468"/>
                    <a:gd name="connsiteX88" fmla="*/ 2115322 w 4458789"/>
                    <a:gd name="connsiteY88" fmla="*/ 2820897 h 6470468"/>
                    <a:gd name="connsiteX89" fmla="*/ 2011680 w 4458789"/>
                    <a:gd name="connsiteY89" fmla="*/ 2934788 h 6470468"/>
                    <a:gd name="connsiteX90" fmla="*/ 2194560 w 4458789"/>
                    <a:gd name="connsiteY90" fmla="*/ 3082834 h 6470468"/>
                    <a:gd name="connsiteX91" fmla="*/ 2394858 w 4458789"/>
                    <a:gd name="connsiteY91" fmla="*/ 3117668 h 6470468"/>
                    <a:gd name="connsiteX92" fmla="*/ 2377440 w 4458789"/>
                    <a:gd name="connsiteY92" fmla="*/ 3335383 h 6470468"/>
                    <a:gd name="connsiteX93" fmla="*/ 2377440 w 4458789"/>
                    <a:gd name="connsiteY93" fmla="*/ 3335383 h 6470468"/>
                    <a:gd name="connsiteX94" fmla="*/ 2333898 w 4458789"/>
                    <a:gd name="connsiteY94" fmla="*/ 3640183 h 6470468"/>
                    <a:gd name="connsiteX95" fmla="*/ 2290355 w 4458789"/>
                    <a:gd name="connsiteY95" fmla="*/ 3875314 h 6470468"/>
                    <a:gd name="connsiteX96" fmla="*/ 2595155 w 4458789"/>
                    <a:gd name="connsiteY96" fmla="*/ 3857897 h 6470468"/>
                    <a:gd name="connsiteX97" fmla="*/ 2891246 w 4458789"/>
                    <a:gd name="connsiteY97" fmla="*/ 3744685 h 6470468"/>
                    <a:gd name="connsiteX98" fmla="*/ 2891155 w 4458789"/>
                    <a:gd name="connsiteY98" fmla="*/ 3215186 h 6470468"/>
                    <a:gd name="connsiteX99" fmla="*/ 2772547 w 4458789"/>
                    <a:gd name="connsiteY99" fmla="*/ 3039972 h 6470468"/>
                    <a:gd name="connsiteX100" fmla="*/ 2704284 w 4458789"/>
                    <a:gd name="connsiteY100" fmla="*/ 2897097 h 6470468"/>
                    <a:gd name="connsiteX101" fmla="*/ 2508069 w 4458789"/>
                    <a:gd name="connsiteY101" fmla="*/ 2717074 h 6470468"/>
                    <a:gd name="connsiteX102" fmla="*/ 2638698 w 4458789"/>
                    <a:gd name="connsiteY102" fmla="*/ 2577737 h 6470468"/>
                    <a:gd name="connsiteX103" fmla="*/ 2978332 w 4458789"/>
                    <a:gd name="connsiteY103" fmla="*/ 2333897 h 6470468"/>
                    <a:gd name="connsiteX104" fmla="*/ 2987040 w 4458789"/>
                    <a:gd name="connsiteY104" fmla="*/ 2159725 h 6470468"/>
                    <a:gd name="connsiteX105" fmla="*/ 3344092 w 4458789"/>
                    <a:gd name="connsiteY105" fmla="*/ 1672045 h 6470468"/>
                    <a:gd name="connsiteX106" fmla="*/ 3544389 w 4458789"/>
                    <a:gd name="connsiteY106" fmla="*/ 1863634 h 6470468"/>
                    <a:gd name="connsiteX107" fmla="*/ 3962400 w 4458789"/>
                    <a:gd name="connsiteY107" fmla="*/ 1419497 h 6470468"/>
                    <a:gd name="connsiteX108" fmla="*/ 4458789 w 4458789"/>
                    <a:gd name="connsiteY108" fmla="*/ 374468 h 6470468"/>
                    <a:gd name="connsiteX109" fmla="*/ 4415246 w 4458789"/>
                    <a:gd name="connsiteY109" fmla="*/ 0 h 6470468"/>
                    <a:gd name="connsiteX110" fmla="*/ 17418 w 4458789"/>
                    <a:gd name="connsiteY110" fmla="*/ 17417 h 6470468"/>
                    <a:gd name="connsiteX111" fmla="*/ 0 w 4458789"/>
                    <a:gd name="connsiteY111"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394597 w 4458789"/>
                    <a:gd name="connsiteY3" fmla="*/ 5175159 h 6470468"/>
                    <a:gd name="connsiteX4" fmla="*/ 1440634 w 4458789"/>
                    <a:gd name="connsiteY4" fmla="*/ 5149759 h 6470468"/>
                    <a:gd name="connsiteX5" fmla="*/ 1429522 w 4458789"/>
                    <a:gd name="connsiteY5" fmla="*/ 5017997 h 6470468"/>
                    <a:gd name="connsiteX6" fmla="*/ 1477147 w 4458789"/>
                    <a:gd name="connsiteY6" fmla="*/ 4971959 h 6470468"/>
                    <a:gd name="connsiteX7" fmla="*/ 1541418 w 4458789"/>
                    <a:gd name="connsiteY7" fmla="*/ 4955177 h 6470468"/>
                    <a:gd name="connsiteX8" fmla="*/ 1375547 w 4458789"/>
                    <a:gd name="connsiteY8" fmla="*/ 4913222 h 6470468"/>
                    <a:gd name="connsiteX9" fmla="*/ 1307284 w 4458789"/>
                    <a:gd name="connsiteY9" fmla="*/ 4854484 h 6470468"/>
                    <a:gd name="connsiteX10" fmla="*/ 1232672 w 4458789"/>
                    <a:gd name="connsiteY10" fmla="*/ 4883059 h 6470468"/>
                    <a:gd name="connsiteX11" fmla="*/ 1172801 w 4458789"/>
                    <a:gd name="connsiteY11" fmla="*/ 4820692 h 6470468"/>
                    <a:gd name="connsiteX12" fmla="*/ 1353322 w 4458789"/>
                    <a:gd name="connsiteY12" fmla="*/ 4757647 h 6470468"/>
                    <a:gd name="connsiteX13" fmla="*/ 1396184 w 4458789"/>
                    <a:gd name="connsiteY13" fmla="*/ 4762409 h 6470468"/>
                    <a:gd name="connsiteX14" fmla="*/ 1473473 w 4458789"/>
                    <a:gd name="connsiteY14" fmla="*/ 4779509 h 6470468"/>
                    <a:gd name="connsiteX15" fmla="*/ 1404122 w 4458789"/>
                    <a:gd name="connsiteY15" fmla="*/ 4619534 h 6470468"/>
                    <a:gd name="connsiteX16" fmla="*/ 1335859 w 4458789"/>
                    <a:gd name="connsiteY16" fmla="*/ 4551271 h 6470468"/>
                    <a:gd name="connsiteX17" fmla="*/ 1439047 w 4458789"/>
                    <a:gd name="connsiteY17" fmla="*/ 4506822 h 6470468"/>
                    <a:gd name="connsiteX18" fmla="*/ 1362847 w 4458789"/>
                    <a:gd name="connsiteY18" fmla="*/ 4400459 h 6470468"/>
                    <a:gd name="connsiteX19" fmla="*/ 1262834 w 4458789"/>
                    <a:gd name="connsiteY19" fmla="*/ 4309972 h 6470468"/>
                    <a:gd name="connsiteX20" fmla="*/ 1202509 w 4458789"/>
                    <a:gd name="connsiteY20" fmla="*/ 4102009 h 6470468"/>
                    <a:gd name="connsiteX21" fmla="*/ 1143772 w 4458789"/>
                    <a:gd name="connsiteY21" fmla="*/ 3930559 h 6470468"/>
                    <a:gd name="connsiteX22" fmla="*/ 1012644 w 4458789"/>
                    <a:gd name="connsiteY22" fmla="*/ 3831363 h 6470468"/>
                    <a:gd name="connsiteX23" fmla="*/ 946922 w 4458789"/>
                    <a:gd name="connsiteY23" fmla="*/ 3773397 h 6470468"/>
                    <a:gd name="connsiteX24" fmla="*/ 946922 w 4458789"/>
                    <a:gd name="connsiteY24" fmla="*/ 3717834 h 6470468"/>
                    <a:gd name="connsiteX25" fmla="*/ 980259 w 4458789"/>
                    <a:gd name="connsiteY25" fmla="*/ 3711484 h 6470468"/>
                    <a:gd name="connsiteX26" fmla="*/ 1038997 w 4458789"/>
                    <a:gd name="connsiteY26" fmla="*/ 3609884 h 6470468"/>
                    <a:gd name="connsiteX27" fmla="*/ 1077097 w 4458789"/>
                    <a:gd name="connsiteY27" fmla="*/ 3598772 h 6470468"/>
                    <a:gd name="connsiteX28" fmla="*/ 1139009 w 4458789"/>
                    <a:gd name="connsiteY28" fmla="*/ 3535272 h 6470468"/>
                    <a:gd name="connsiteX29" fmla="*/ 1196159 w 4458789"/>
                    <a:gd name="connsiteY29" fmla="*/ 3498759 h 6470468"/>
                    <a:gd name="connsiteX30" fmla="*/ 1237434 w 4458789"/>
                    <a:gd name="connsiteY30" fmla="*/ 3489234 h 6470468"/>
                    <a:gd name="connsiteX31" fmla="*/ 1267506 w 4458789"/>
                    <a:gd name="connsiteY31" fmla="*/ 3418432 h 6470468"/>
                    <a:gd name="connsiteX32" fmla="*/ 1326335 w 4458789"/>
                    <a:gd name="connsiteY32" fmla="*/ 3387634 h 6470468"/>
                    <a:gd name="connsiteX33" fmla="*/ 1385072 w 4458789"/>
                    <a:gd name="connsiteY33" fmla="*/ 3354297 h 6470468"/>
                    <a:gd name="connsiteX34" fmla="*/ 1491434 w 4458789"/>
                    <a:gd name="connsiteY34" fmla="*/ 3309847 h 6470468"/>
                    <a:gd name="connsiteX35" fmla="*/ 1567543 w 4458789"/>
                    <a:gd name="connsiteY35" fmla="*/ 3317965 h 6470468"/>
                    <a:gd name="connsiteX36" fmla="*/ 1610497 w 4458789"/>
                    <a:gd name="connsiteY36" fmla="*/ 3271747 h 6470468"/>
                    <a:gd name="connsiteX37" fmla="*/ 1631134 w 4458789"/>
                    <a:gd name="connsiteY37" fmla="*/ 3201897 h 6470468"/>
                    <a:gd name="connsiteX38" fmla="*/ 1564459 w 4458789"/>
                    <a:gd name="connsiteY38" fmla="*/ 3174909 h 6470468"/>
                    <a:gd name="connsiteX39" fmla="*/ 1543731 w 4458789"/>
                    <a:gd name="connsiteY39" fmla="*/ 3150960 h 6470468"/>
                    <a:gd name="connsiteX40" fmla="*/ 1427934 w 4458789"/>
                    <a:gd name="connsiteY40" fmla="*/ 3163797 h 6470468"/>
                    <a:gd name="connsiteX41" fmla="*/ 1364434 w 4458789"/>
                    <a:gd name="connsiteY41" fmla="*/ 3127284 h 6470468"/>
                    <a:gd name="connsiteX42" fmla="*/ 1350147 w 4458789"/>
                    <a:gd name="connsiteY42" fmla="*/ 3101884 h 6470468"/>
                    <a:gd name="connsiteX43" fmla="*/ 1289731 w 4458789"/>
                    <a:gd name="connsiteY43" fmla="*/ 3082154 h 6470468"/>
                    <a:gd name="connsiteX44" fmla="*/ 1189809 w 4458789"/>
                    <a:gd name="connsiteY44" fmla="*/ 3098709 h 6470468"/>
                    <a:gd name="connsiteX45" fmla="*/ 1164409 w 4458789"/>
                    <a:gd name="connsiteY45" fmla="*/ 3144747 h 6470468"/>
                    <a:gd name="connsiteX46" fmla="*/ 1108847 w 4458789"/>
                    <a:gd name="connsiteY46" fmla="*/ 3174909 h 6470468"/>
                    <a:gd name="connsiteX47" fmla="*/ 1075509 w 4458789"/>
                    <a:gd name="connsiteY47" fmla="*/ 3225709 h 6470468"/>
                    <a:gd name="connsiteX48" fmla="*/ 1007247 w 4458789"/>
                    <a:gd name="connsiteY48" fmla="*/ 3238409 h 6470468"/>
                    <a:gd name="connsiteX49" fmla="*/ 926782 w 4458789"/>
                    <a:gd name="connsiteY49" fmla="*/ 3181803 h 6470468"/>
                    <a:gd name="connsiteX50" fmla="*/ 942159 w 4458789"/>
                    <a:gd name="connsiteY50" fmla="*/ 3111409 h 6470468"/>
                    <a:gd name="connsiteX51" fmla="*/ 989784 w 4458789"/>
                    <a:gd name="connsiteY51" fmla="*/ 3078072 h 6470468"/>
                    <a:gd name="connsiteX52" fmla="*/ 941161 w 4458789"/>
                    <a:gd name="connsiteY52" fmla="*/ 2986994 h 6470468"/>
                    <a:gd name="connsiteX53" fmla="*/ 865959 w 4458789"/>
                    <a:gd name="connsiteY53" fmla="*/ 2989172 h 6470468"/>
                    <a:gd name="connsiteX54" fmla="*/ 743722 w 4458789"/>
                    <a:gd name="connsiteY54" fmla="*/ 2943134 h 6470468"/>
                    <a:gd name="connsiteX55" fmla="*/ 708797 w 4458789"/>
                    <a:gd name="connsiteY55" fmla="*/ 2852647 h 6470468"/>
                    <a:gd name="connsiteX56" fmla="*/ 750707 w 4458789"/>
                    <a:gd name="connsiteY56" fmla="*/ 2804160 h 6470468"/>
                    <a:gd name="connsiteX57" fmla="*/ 748484 w 4458789"/>
                    <a:gd name="connsiteY57" fmla="*/ 2738347 h 6470468"/>
                    <a:gd name="connsiteX58" fmla="*/ 788172 w 4458789"/>
                    <a:gd name="connsiteY58" fmla="*/ 2711359 h 6470468"/>
                    <a:gd name="connsiteX59" fmla="*/ 865959 w 4458789"/>
                    <a:gd name="connsiteY59" fmla="*/ 2771684 h 6470468"/>
                    <a:gd name="connsiteX60" fmla="*/ 892947 w 4458789"/>
                    <a:gd name="connsiteY60" fmla="*/ 2798672 h 6470468"/>
                    <a:gd name="connsiteX61" fmla="*/ 900884 w 4458789"/>
                    <a:gd name="connsiteY61" fmla="*/ 2743110 h 6470468"/>
                    <a:gd name="connsiteX62" fmla="*/ 937351 w 4458789"/>
                    <a:gd name="connsiteY62" fmla="*/ 2730546 h 6470468"/>
                    <a:gd name="connsiteX63" fmla="*/ 981847 w 4458789"/>
                    <a:gd name="connsiteY63" fmla="*/ 2730409 h 6470468"/>
                    <a:gd name="connsiteX64" fmla="*/ 1008834 w 4458789"/>
                    <a:gd name="connsiteY64" fmla="*/ 2698659 h 6470468"/>
                    <a:gd name="connsiteX65" fmla="*/ 1085034 w 4458789"/>
                    <a:gd name="connsiteY65" fmla="*/ 2592297 h 6470468"/>
                    <a:gd name="connsiteX66" fmla="*/ 1174841 w 4458789"/>
                    <a:gd name="connsiteY66" fmla="*/ 2532652 h 6470468"/>
                    <a:gd name="connsiteX67" fmla="*/ 1256484 w 4458789"/>
                    <a:gd name="connsiteY67" fmla="*/ 2501809 h 6470468"/>
                    <a:gd name="connsiteX68" fmla="*/ 1404122 w 4458789"/>
                    <a:gd name="connsiteY68" fmla="*/ 2358934 h 6470468"/>
                    <a:gd name="connsiteX69" fmla="*/ 1518512 w 4458789"/>
                    <a:gd name="connsiteY69" fmla="*/ 2368913 h 6470468"/>
                    <a:gd name="connsiteX70" fmla="*/ 1584598 w 4458789"/>
                    <a:gd name="connsiteY70" fmla="*/ 2464298 h 6470468"/>
                    <a:gd name="connsiteX71" fmla="*/ 1527947 w 4458789"/>
                    <a:gd name="connsiteY71" fmla="*/ 2535147 h 6470468"/>
                    <a:gd name="connsiteX72" fmla="*/ 1431109 w 4458789"/>
                    <a:gd name="connsiteY72" fmla="*/ 2627222 h 6470468"/>
                    <a:gd name="connsiteX73" fmla="*/ 1393372 w 4458789"/>
                    <a:gd name="connsiteY73" fmla="*/ 2647405 h 6470468"/>
                    <a:gd name="connsiteX74" fmla="*/ 1404983 w 4458789"/>
                    <a:gd name="connsiteY74" fmla="*/ 2708456 h 6470468"/>
                    <a:gd name="connsiteX75" fmla="*/ 1454922 w 4458789"/>
                    <a:gd name="connsiteY75" fmla="*/ 2736759 h 6470468"/>
                    <a:gd name="connsiteX76" fmla="*/ 1448572 w 4458789"/>
                    <a:gd name="connsiteY76" fmla="*/ 2774859 h 6470468"/>
                    <a:gd name="connsiteX77" fmla="*/ 1357675 w 4458789"/>
                    <a:gd name="connsiteY77" fmla="*/ 2829515 h 6470468"/>
                    <a:gd name="connsiteX78" fmla="*/ 1394597 w 4458789"/>
                    <a:gd name="connsiteY78" fmla="*/ 2863759 h 6470468"/>
                    <a:gd name="connsiteX79" fmla="*/ 1550172 w 4458789"/>
                    <a:gd name="connsiteY79" fmla="*/ 2790734 h 6470468"/>
                    <a:gd name="connsiteX80" fmla="*/ 1586684 w 4458789"/>
                    <a:gd name="connsiteY80" fmla="*/ 2733584 h 6470468"/>
                    <a:gd name="connsiteX81" fmla="*/ 1651772 w 4458789"/>
                    <a:gd name="connsiteY81" fmla="*/ 2703422 h 6470468"/>
                    <a:gd name="connsiteX82" fmla="*/ 1708922 w 4458789"/>
                    <a:gd name="connsiteY82" fmla="*/ 2666909 h 6470468"/>
                    <a:gd name="connsiteX83" fmla="*/ 1810522 w 4458789"/>
                    <a:gd name="connsiteY83" fmla="*/ 2636747 h 6470468"/>
                    <a:gd name="connsiteX84" fmla="*/ 1908947 w 4458789"/>
                    <a:gd name="connsiteY84" fmla="*/ 2627222 h 6470468"/>
                    <a:gd name="connsiteX85" fmla="*/ 1952218 w 4458789"/>
                    <a:gd name="connsiteY85" fmla="*/ 2602275 h 6470468"/>
                    <a:gd name="connsiteX86" fmla="*/ 2020072 w 4458789"/>
                    <a:gd name="connsiteY86" fmla="*/ 2662147 h 6470468"/>
                    <a:gd name="connsiteX87" fmla="*/ 2089922 w 4458789"/>
                    <a:gd name="connsiteY87" fmla="*/ 2678022 h 6470468"/>
                    <a:gd name="connsiteX88" fmla="*/ 2164579 w 4458789"/>
                    <a:gd name="connsiteY88" fmla="*/ 2690902 h 6470468"/>
                    <a:gd name="connsiteX89" fmla="*/ 2115322 w 4458789"/>
                    <a:gd name="connsiteY89" fmla="*/ 2820897 h 6470468"/>
                    <a:gd name="connsiteX90" fmla="*/ 2011680 w 4458789"/>
                    <a:gd name="connsiteY90" fmla="*/ 2934788 h 6470468"/>
                    <a:gd name="connsiteX91" fmla="*/ 2194560 w 4458789"/>
                    <a:gd name="connsiteY91" fmla="*/ 3082834 h 6470468"/>
                    <a:gd name="connsiteX92" fmla="*/ 2394858 w 4458789"/>
                    <a:gd name="connsiteY92" fmla="*/ 3117668 h 6470468"/>
                    <a:gd name="connsiteX93" fmla="*/ 2377440 w 4458789"/>
                    <a:gd name="connsiteY93" fmla="*/ 3335383 h 6470468"/>
                    <a:gd name="connsiteX94" fmla="*/ 2377440 w 4458789"/>
                    <a:gd name="connsiteY94" fmla="*/ 3335383 h 6470468"/>
                    <a:gd name="connsiteX95" fmla="*/ 2333898 w 4458789"/>
                    <a:gd name="connsiteY95" fmla="*/ 3640183 h 6470468"/>
                    <a:gd name="connsiteX96" fmla="*/ 2290355 w 4458789"/>
                    <a:gd name="connsiteY96" fmla="*/ 3875314 h 6470468"/>
                    <a:gd name="connsiteX97" fmla="*/ 2595155 w 4458789"/>
                    <a:gd name="connsiteY97" fmla="*/ 3857897 h 6470468"/>
                    <a:gd name="connsiteX98" fmla="*/ 2891246 w 4458789"/>
                    <a:gd name="connsiteY98" fmla="*/ 3744685 h 6470468"/>
                    <a:gd name="connsiteX99" fmla="*/ 2891155 w 4458789"/>
                    <a:gd name="connsiteY99" fmla="*/ 3215186 h 6470468"/>
                    <a:gd name="connsiteX100" fmla="*/ 2772547 w 4458789"/>
                    <a:gd name="connsiteY100" fmla="*/ 3039972 h 6470468"/>
                    <a:gd name="connsiteX101" fmla="*/ 2704284 w 4458789"/>
                    <a:gd name="connsiteY101" fmla="*/ 2897097 h 6470468"/>
                    <a:gd name="connsiteX102" fmla="*/ 2508069 w 4458789"/>
                    <a:gd name="connsiteY102" fmla="*/ 2717074 h 6470468"/>
                    <a:gd name="connsiteX103" fmla="*/ 2638698 w 4458789"/>
                    <a:gd name="connsiteY103" fmla="*/ 2577737 h 6470468"/>
                    <a:gd name="connsiteX104" fmla="*/ 2978332 w 4458789"/>
                    <a:gd name="connsiteY104" fmla="*/ 2333897 h 6470468"/>
                    <a:gd name="connsiteX105" fmla="*/ 2987040 w 4458789"/>
                    <a:gd name="connsiteY105" fmla="*/ 2159725 h 6470468"/>
                    <a:gd name="connsiteX106" fmla="*/ 3344092 w 4458789"/>
                    <a:gd name="connsiteY106" fmla="*/ 1672045 h 6470468"/>
                    <a:gd name="connsiteX107" fmla="*/ 3544389 w 4458789"/>
                    <a:gd name="connsiteY107" fmla="*/ 1863634 h 6470468"/>
                    <a:gd name="connsiteX108" fmla="*/ 3962400 w 4458789"/>
                    <a:gd name="connsiteY108" fmla="*/ 1419497 h 6470468"/>
                    <a:gd name="connsiteX109" fmla="*/ 4458789 w 4458789"/>
                    <a:gd name="connsiteY109" fmla="*/ 374468 h 6470468"/>
                    <a:gd name="connsiteX110" fmla="*/ 4415246 w 4458789"/>
                    <a:gd name="connsiteY110" fmla="*/ 0 h 6470468"/>
                    <a:gd name="connsiteX111" fmla="*/ 17418 w 4458789"/>
                    <a:gd name="connsiteY111" fmla="*/ 17417 h 6470468"/>
                    <a:gd name="connsiteX112" fmla="*/ 0 w 4458789"/>
                    <a:gd name="connsiteY112" fmla="*/ 6470468 h 6470468"/>
                    <a:gd name="connsiteX0" fmla="*/ 0 w 4458789"/>
                    <a:gd name="connsiteY0" fmla="*/ 6470468 h 6470468"/>
                    <a:gd name="connsiteX1" fmla="*/ 888275 w 4458789"/>
                    <a:gd name="connsiteY1" fmla="*/ 5921828 h 6470468"/>
                    <a:gd name="connsiteX2" fmla="*/ 1367246 w 4458789"/>
                    <a:gd name="connsiteY2" fmla="*/ 5277394 h 6470468"/>
                    <a:gd name="connsiteX3" fmla="*/ 1394597 w 4458789"/>
                    <a:gd name="connsiteY3" fmla="*/ 5175159 h 6470468"/>
                    <a:gd name="connsiteX4" fmla="*/ 1440634 w 4458789"/>
                    <a:gd name="connsiteY4" fmla="*/ 5149759 h 6470468"/>
                    <a:gd name="connsiteX5" fmla="*/ 1429522 w 4458789"/>
                    <a:gd name="connsiteY5" fmla="*/ 5017997 h 6470468"/>
                    <a:gd name="connsiteX6" fmla="*/ 1477147 w 4458789"/>
                    <a:gd name="connsiteY6" fmla="*/ 4971959 h 6470468"/>
                    <a:gd name="connsiteX7" fmla="*/ 1541418 w 4458789"/>
                    <a:gd name="connsiteY7" fmla="*/ 4955177 h 6470468"/>
                    <a:gd name="connsiteX8" fmla="*/ 1375547 w 4458789"/>
                    <a:gd name="connsiteY8" fmla="*/ 4913222 h 6470468"/>
                    <a:gd name="connsiteX9" fmla="*/ 1307284 w 4458789"/>
                    <a:gd name="connsiteY9" fmla="*/ 4854484 h 6470468"/>
                    <a:gd name="connsiteX10" fmla="*/ 1232672 w 4458789"/>
                    <a:gd name="connsiteY10" fmla="*/ 4883059 h 6470468"/>
                    <a:gd name="connsiteX11" fmla="*/ 1172801 w 4458789"/>
                    <a:gd name="connsiteY11" fmla="*/ 4820692 h 6470468"/>
                    <a:gd name="connsiteX12" fmla="*/ 1353322 w 4458789"/>
                    <a:gd name="connsiteY12" fmla="*/ 4757647 h 6470468"/>
                    <a:gd name="connsiteX13" fmla="*/ 1396184 w 4458789"/>
                    <a:gd name="connsiteY13" fmla="*/ 4762409 h 6470468"/>
                    <a:gd name="connsiteX14" fmla="*/ 1473473 w 4458789"/>
                    <a:gd name="connsiteY14" fmla="*/ 4779509 h 6470468"/>
                    <a:gd name="connsiteX15" fmla="*/ 1404122 w 4458789"/>
                    <a:gd name="connsiteY15" fmla="*/ 4619534 h 6470468"/>
                    <a:gd name="connsiteX16" fmla="*/ 1335859 w 4458789"/>
                    <a:gd name="connsiteY16" fmla="*/ 4551271 h 6470468"/>
                    <a:gd name="connsiteX17" fmla="*/ 1439047 w 4458789"/>
                    <a:gd name="connsiteY17" fmla="*/ 4506822 h 6470468"/>
                    <a:gd name="connsiteX18" fmla="*/ 1362847 w 4458789"/>
                    <a:gd name="connsiteY18" fmla="*/ 4400459 h 6470468"/>
                    <a:gd name="connsiteX19" fmla="*/ 1262834 w 4458789"/>
                    <a:gd name="connsiteY19" fmla="*/ 4309972 h 6470468"/>
                    <a:gd name="connsiteX20" fmla="*/ 1202509 w 4458789"/>
                    <a:gd name="connsiteY20" fmla="*/ 4102009 h 6470468"/>
                    <a:gd name="connsiteX21" fmla="*/ 1143772 w 4458789"/>
                    <a:gd name="connsiteY21" fmla="*/ 3930559 h 6470468"/>
                    <a:gd name="connsiteX22" fmla="*/ 1012644 w 4458789"/>
                    <a:gd name="connsiteY22" fmla="*/ 3831363 h 6470468"/>
                    <a:gd name="connsiteX23" fmla="*/ 946922 w 4458789"/>
                    <a:gd name="connsiteY23" fmla="*/ 3773397 h 6470468"/>
                    <a:gd name="connsiteX24" fmla="*/ 946922 w 4458789"/>
                    <a:gd name="connsiteY24" fmla="*/ 3717834 h 6470468"/>
                    <a:gd name="connsiteX25" fmla="*/ 980259 w 4458789"/>
                    <a:gd name="connsiteY25" fmla="*/ 3711484 h 6470468"/>
                    <a:gd name="connsiteX26" fmla="*/ 1038997 w 4458789"/>
                    <a:gd name="connsiteY26" fmla="*/ 3609884 h 6470468"/>
                    <a:gd name="connsiteX27" fmla="*/ 1077097 w 4458789"/>
                    <a:gd name="connsiteY27" fmla="*/ 3598772 h 6470468"/>
                    <a:gd name="connsiteX28" fmla="*/ 1139009 w 4458789"/>
                    <a:gd name="connsiteY28" fmla="*/ 3535272 h 6470468"/>
                    <a:gd name="connsiteX29" fmla="*/ 1196159 w 4458789"/>
                    <a:gd name="connsiteY29" fmla="*/ 3498759 h 6470468"/>
                    <a:gd name="connsiteX30" fmla="*/ 1237434 w 4458789"/>
                    <a:gd name="connsiteY30" fmla="*/ 3489234 h 6470468"/>
                    <a:gd name="connsiteX31" fmla="*/ 1267506 w 4458789"/>
                    <a:gd name="connsiteY31" fmla="*/ 3418432 h 6470468"/>
                    <a:gd name="connsiteX32" fmla="*/ 1326335 w 4458789"/>
                    <a:gd name="connsiteY32" fmla="*/ 3387634 h 6470468"/>
                    <a:gd name="connsiteX33" fmla="*/ 1385072 w 4458789"/>
                    <a:gd name="connsiteY33" fmla="*/ 3354297 h 6470468"/>
                    <a:gd name="connsiteX34" fmla="*/ 1491434 w 4458789"/>
                    <a:gd name="connsiteY34" fmla="*/ 3309847 h 6470468"/>
                    <a:gd name="connsiteX35" fmla="*/ 1567543 w 4458789"/>
                    <a:gd name="connsiteY35" fmla="*/ 3317965 h 6470468"/>
                    <a:gd name="connsiteX36" fmla="*/ 1610497 w 4458789"/>
                    <a:gd name="connsiteY36" fmla="*/ 3271747 h 6470468"/>
                    <a:gd name="connsiteX37" fmla="*/ 1631134 w 4458789"/>
                    <a:gd name="connsiteY37" fmla="*/ 3201897 h 6470468"/>
                    <a:gd name="connsiteX38" fmla="*/ 1564459 w 4458789"/>
                    <a:gd name="connsiteY38" fmla="*/ 3174909 h 6470468"/>
                    <a:gd name="connsiteX39" fmla="*/ 1543731 w 4458789"/>
                    <a:gd name="connsiteY39" fmla="*/ 3150960 h 6470468"/>
                    <a:gd name="connsiteX40" fmla="*/ 1427934 w 4458789"/>
                    <a:gd name="connsiteY40" fmla="*/ 3163797 h 6470468"/>
                    <a:gd name="connsiteX41" fmla="*/ 1364434 w 4458789"/>
                    <a:gd name="connsiteY41" fmla="*/ 3127284 h 6470468"/>
                    <a:gd name="connsiteX42" fmla="*/ 1350147 w 4458789"/>
                    <a:gd name="connsiteY42" fmla="*/ 3101884 h 6470468"/>
                    <a:gd name="connsiteX43" fmla="*/ 1289731 w 4458789"/>
                    <a:gd name="connsiteY43" fmla="*/ 3082154 h 6470468"/>
                    <a:gd name="connsiteX44" fmla="*/ 1189809 w 4458789"/>
                    <a:gd name="connsiteY44" fmla="*/ 3098709 h 6470468"/>
                    <a:gd name="connsiteX45" fmla="*/ 1164409 w 4458789"/>
                    <a:gd name="connsiteY45" fmla="*/ 3144747 h 6470468"/>
                    <a:gd name="connsiteX46" fmla="*/ 1108847 w 4458789"/>
                    <a:gd name="connsiteY46" fmla="*/ 3174909 h 6470468"/>
                    <a:gd name="connsiteX47" fmla="*/ 1075509 w 4458789"/>
                    <a:gd name="connsiteY47" fmla="*/ 3225709 h 6470468"/>
                    <a:gd name="connsiteX48" fmla="*/ 1007247 w 4458789"/>
                    <a:gd name="connsiteY48" fmla="*/ 3238409 h 6470468"/>
                    <a:gd name="connsiteX49" fmla="*/ 926782 w 4458789"/>
                    <a:gd name="connsiteY49" fmla="*/ 3181803 h 6470468"/>
                    <a:gd name="connsiteX50" fmla="*/ 942159 w 4458789"/>
                    <a:gd name="connsiteY50" fmla="*/ 3111409 h 6470468"/>
                    <a:gd name="connsiteX51" fmla="*/ 989784 w 4458789"/>
                    <a:gd name="connsiteY51" fmla="*/ 3078072 h 6470468"/>
                    <a:gd name="connsiteX52" fmla="*/ 941161 w 4458789"/>
                    <a:gd name="connsiteY52" fmla="*/ 2986994 h 6470468"/>
                    <a:gd name="connsiteX53" fmla="*/ 865959 w 4458789"/>
                    <a:gd name="connsiteY53" fmla="*/ 2989172 h 6470468"/>
                    <a:gd name="connsiteX54" fmla="*/ 743722 w 4458789"/>
                    <a:gd name="connsiteY54" fmla="*/ 2943134 h 6470468"/>
                    <a:gd name="connsiteX55" fmla="*/ 708797 w 4458789"/>
                    <a:gd name="connsiteY55" fmla="*/ 2852647 h 6470468"/>
                    <a:gd name="connsiteX56" fmla="*/ 750707 w 4458789"/>
                    <a:gd name="connsiteY56" fmla="*/ 2804160 h 6470468"/>
                    <a:gd name="connsiteX57" fmla="*/ 748484 w 4458789"/>
                    <a:gd name="connsiteY57" fmla="*/ 2738347 h 6470468"/>
                    <a:gd name="connsiteX58" fmla="*/ 788172 w 4458789"/>
                    <a:gd name="connsiteY58" fmla="*/ 2711359 h 6470468"/>
                    <a:gd name="connsiteX59" fmla="*/ 865959 w 4458789"/>
                    <a:gd name="connsiteY59" fmla="*/ 2771684 h 6470468"/>
                    <a:gd name="connsiteX60" fmla="*/ 892947 w 4458789"/>
                    <a:gd name="connsiteY60" fmla="*/ 2798672 h 6470468"/>
                    <a:gd name="connsiteX61" fmla="*/ 900884 w 4458789"/>
                    <a:gd name="connsiteY61" fmla="*/ 2743110 h 6470468"/>
                    <a:gd name="connsiteX62" fmla="*/ 937351 w 4458789"/>
                    <a:gd name="connsiteY62" fmla="*/ 2730546 h 6470468"/>
                    <a:gd name="connsiteX63" fmla="*/ 981847 w 4458789"/>
                    <a:gd name="connsiteY63" fmla="*/ 2730409 h 6470468"/>
                    <a:gd name="connsiteX64" fmla="*/ 1008834 w 4458789"/>
                    <a:gd name="connsiteY64" fmla="*/ 2698659 h 6470468"/>
                    <a:gd name="connsiteX65" fmla="*/ 1085034 w 4458789"/>
                    <a:gd name="connsiteY65" fmla="*/ 2592297 h 6470468"/>
                    <a:gd name="connsiteX66" fmla="*/ 1174841 w 4458789"/>
                    <a:gd name="connsiteY66" fmla="*/ 2532652 h 6470468"/>
                    <a:gd name="connsiteX67" fmla="*/ 1256484 w 4458789"/>
                    <a:gd name="connsiteY67" fmla="*/ 2501809 h 6470468"/>
                    <a:gd name="connsiteX68" fmla="*/ 1404122 w 4458789"/>
                    <a:gd name="connsiteY68" fmla="*/ 2358934 h 6470468"/>
                    <a:gd name="connsiteX69" fmla="*/ 1518512 w 4458789"/>
                    <a:gd name="connsiteY69" fmla="*/ 2368913 h 6470468"/>
                    <a:gd name="connsiteX70" fmla="*/ 1584598 w 4458789"/>
                    <a:gd name="connsiteY70" fmla="*/ 2464298 h 6470468"/>
                    <a:gd name="connsiteX71" fmla="*/ 1527947 w 4458789"/>
                    <a:gd name="connsiteY71" fmla="*/ 2535147 h 6470468"/>
                    <a:gd name="connsiteX72" fmla="*/ 1431109 w 4458789"/>
                    <a:gd name="connsiteY72" fmla="*/ 2627222 h 6470468"/>
                    <a:gd name="connsiteX73" fmla="*/ 1393372 w 4458789"/>
                    <a:gd name="connsiteY73" fmla="*/ 2647405 h 6470468"/>
                    <a:gd name="connsiteX74" fmla="*/ 1404983 w 4458789"/>
                    <a:gd name="connsiteY74" fmla="*/ 2708456 h 6470468"/>
                    <a:gd name="connsiteX75" fmla="*/ 1454922 w 4458789"/>
                    <a:gd name="connsiteY75" fmla="*/ 2736759 h 6470468"/>
                    <a:gd name="connsiteX76" fmla="*/ 1448572 w 4458789"/>
                    <a:gd name="connsiteY76" fmla="*/ 2774859 h 6470468"/>
                    <a:gd name="connsiteX77" fmla="*/ 1357675 w 4458789"/>
                    <a:gd name="connsiteY77" fmla="*/ 2829515 h 6470468"/>
                    <a:gd name="connsiteX78" fmla="*/ 1394597 w 4458789"/>
                    <a:gd name="connsiteY78" fmla="*/ 2863759 h 6470468"/>
                    <a:gd name="connsiteX79" fmla="*/ 1550172 w 4458789"/>
                    <a:gd name="connsiteY79" fmla="*/ 2790734 h 6470468"/>
                    <a:gd name="connsiteX80" fmla="*/ 1586684 w 4458789"/>
                    <a:gd name="connsiteY80" fmla="*/ 2733584 h 6470468"/>
                    <a:gd name="connsiteX81" fmla="*/ 1651772 w 4458789"/>
                    <a:gd name="connsiteY81" fmla="*/ 2703422 h 6470468"/>
                    <a:gd name="connsiteX82" fmla="*/ 1708922 w 4458789"/>
                    <a:gd name="connsiteY82" fmla="*/ 2666909 h 6470468"/>
                    <a:gd name="connsiteX83" fmla="*/ 1810522 w 4458789"/>
                    <a:gd name="connsiteY83" fmla="*/ 2636747 h 6470468"/>
                    <a:gd name="connsiteX84" fmla="*/ 1908947 w 4458789"/>
                    <a:gd name="connsiteY84" fmla="*/ 2627222 h 6470468"/>
                    <a:gd name="connsiteX85" fmla="*/ 1952218 w 4458789"/>
                    <a:gd name="connsiteY85" fmla="*/ 2602275 h 6470468"/>
                    <a:gd name="connsiteX86" fmla="*/ 2020072 w 4458789"/>
                    <a:gd name="connsiteY86" fmla="*/ 2662147 h 6470468"/>
                    <a:gd name="connsiteX87" fmla="*/ 2089922 w 4458789"/>
                    <a:gd name="connsiteY87" fmla="*/ 2678022 h 6470468"/>
                    <a:gd name="connsiteX88" fmla="*/ 2164579 w 4458789"/>
                    <a:gd name="connsiteY88" fmla="*/ 2690902 h 6470468"/>
                    <a:gd name="connsiteX89" fmla="*/ 2115322 w 4458789"/>
                    <a:gd name="connsiteY89" fmla="*/ 2820897 h 6470468"/>
                    <a:gd name="connsiteX90" fmla="*/ 2011680 w 4458789"/>
                    <a:gd name="connsiteY90" fmla="*/ 2934788 h 6470468"/>
                    <a:gd name="connsiteX91" fmla="*/ 2194560 w 4458789"/>
                    <a:gd name="connsiteY91" fmla="*/ 3082834 h 6470468"/>
                    <a:gd name="connsiteX92" fmla="*/ 2394858 w 4458789"/>
                    <a:gd name="connsiteY92" fmla="*/ 3117668 h 6470468"/>
                    <a:gd name="connsiteX93" fmla="*/ 2377440 w 4458789"/>
                    <a:gd name="connsiteY93" fmla="*/ 3335383 h 6470468"/>
                    <a:gd name="connsiteX94" fmla="*/ 2377440 w 4458789"/>
                    <a:gd name="connsiteY94" fmla="*/ 3335383 h 6470468"/>
                    <a:gd name="connsiteX95" fmla="*/ 2333898 w 4458789"/>
                    <a:gd name="connsiteY95" fmla="*/ 3640183 h 6470468"/>
                    <a:gd name="connsiteX96" fmla="*/ 2290355 w 4458789"/>
                    <a:gd name="connsiteY96" fmla="*/ 3875314 h 6470468"/>
                    <a:gd name="connsiteX97" fmla="*/ 2595155 w 4458789"/>
                    <a:gd name="connsiteY97" fmla="*/ 3857897 h 6470468"/>
                    <a:gd name="connsiteX98" fmla="*/ 2891246 w 4458789"/>
                    <a:gd name="connsiteY98" fmla="*/ 3744685 h 6470468"/>
                    <a:gd name="connsiteX99" fmla="*/ 2891155 w 4458789"/>
                    <a:gd name="connsiteY99" fmla="*/ 3215186 h 6470468"/>
                    <a:gd name="connsiteX100" fmla="*/ 2772547 w 4458789"/>
                    <a:gd name="connsiteY100" fmla="*/ 3039972 h 6470468"/>
                    <a:gd name="connsiteX101" fmla="*/ 2704284 w 4458789"/>
                    <a:gd name="connsiteY101" fmla="*/ 2897097 h 6470468"/>
                    <a:gd name="connsiteX102" fmla="*/ 2508069 w 4458789"/>
                    <a:gd name="connsiteY102" fmla="*/ 2717074 h 6470468"/>
                    <a:gd name="connsiteX103" fmla="*/ 2638698 w 4458789"/>
                    <a:gd name="connsiteY103" fmla="*/ 2577737 h 6470468"/>
                    <a:gd name="connsiteX104" fmla="*/ 2978332 w 4458789"/>
                    <a:gd name="connsiteY104" fmla="*/ 2333897 h 6470468"/>
                    <a:gd name="connsiteX105" fmla="*/ 2987040 w 4458789"/>
                    <a:gd name="connsiteY105" fmla="*/ 2159725 h 6470468"/>
                    <a:gd name="connsiteX106" fmla="*/ 3344092 w 4458789"/>
                    <a:gd name="connsiteY106" fmla="*/ 1672045 h 6470468"/>
                    <a:gd name="connsiteX107" fmla="*/ 3544389 w 4458789"/>
                    <a:gd name="connsiteY107" fmla="*/ 1863634 h 6470468"/>
                    <a:gd name="connsiteX108" fmla="*/ 3962400 w 4458789"/>
                    <a:gd name="connsiteY108" fmla="*/ 1419497 h 6470468"/>
                    <a:gd name="connsiteX109" fmla="*/ 4458789 w 4458789"/>
                    <a:gd name="connsiteY109" fmla="*/ 374468 h 6470468"/>
                    <a:gd name="connsiteX110" fmla="*/ 4415246 w 4458789"/>
                    <a:gd name="connsiteY110" fmla="*/ 0 h 6470468"/>
                    <a:gd name="connsiteX111" fmla="*/ 17418 w 4458789"/>
                    <a:gd name="connsiteY111" fmla="*/ 17417 h 6470468"/>
                    <a:gd name="connsiteX112" fmla="*/ 0 w 4458789"/>
                    <a:gd name="connsiteY112" fmla="*/ 6470468 h 6470468"/>
                    <a:gd name="connsiteX0" fmla="*/ 0 w 4458789"/>
                    <a:gd name="connsiteY0" fmla="*/ 6470468 h 6470468"/>
                    <a:gd name="connsiteX1" fmla="*/ 888275 w 4458789"/>
                    <a:gd name="connsiteY1" fmla="*/ 5921828 h 6470468"/>
                    <a:gd name="connsiteX2" fmla="*/ 1294584 w 4458789"/>
                    <a:gd name="connsiteY2" fmla="*/ 5383122 h 6470468"/>
                    <a:gd name="connsiteX3" fmla="*/ 1367246 w 4458789"/>
                    <a:gd name="connsiteY3" fmla="*/ 5277394 h 6470468"/>
                    <a:gd name="connsiteX4" fmla="*/ 1394597 w 4458789"/>
                    <a:gd name="connsiteY4" fmla="*/ 5175159 h 6470468"/>
                    <a:gd name="connsiteX5" fmla="*/ 1440634 w 4458789"/>
                    <a:gd name="connsiteY5" fmla="*/ 5149759 h 6470468"/>
                    <a:gd name="connsiteX6" fmla="*/ 1429522 w 4458789"/>
                    <a:gd name="connsiteY6" fmla="*/ 5017997 h 6470468"/>
                    <a:gd name="connsiteX7" fmla="*/ 1477147 w 4458789"/>
                    <a:gd name="connsiteY7" fmla="*/ 4971959 h 6470468"/>
                    <a:gd name="connsiteX8" fmla="*/ 1541418 w 4458789"/>
                    <a:gd name="connsiteY8" fmla="*/ 4955177 h 6470468"/>
                    <a:gd name="connsiteX9" fmla="*/ 1375547 w 4458789"/>
                    <a:gd name="connsiteY9" fmla="*/ 4913222 h 6470468"/>
                    <a:gd name="connsiteX10" fmla="*/ 1307284 w 4458789"/>
                    <a:gd name="connsiteY10" fmla="*/ 4854484 h 6470468"/>
                    <a:gd name="connsiteX11" fmla="*/ 1232672 w 4458789"/>
                    <a:gd name="connsiteY11" fmla="*/ 4883059 h 6470468"/>
                    <a:gd name="connsiteX12" fmla="*/ 1172801 w 4458789"/>
                    <a:gd name="connsiteY12" fmla="*/ 4820692 h 6470468"/>
                    <a:gd name="connsiteX13" fmla="*/ 1353322 w 4458789"/>
                    <a:gd name="connsiteY13" fmla="*/ 4757647 h 6470468"/>
                    <a:gd name="connsiteX14" fmla="*/ 1396184 w 4458789"/>
                    <a:gd name="connsiteY14" fmla="*/ 4762409 h 6470468"/>
                    <a:gd name="connsiteX15" fmla="*/ 1473473 w 4458789"/>
                    <a:gd name="connsiteY15" fmla="*/ 4779509 h 6470468"/>
                    <a:gd name="connsiteX16" fmla="*/ 1404122 w 4458789"/>
                    <a:gd name="connsiteY16" fmla="*/ 4619534 h 6470468"/>
                    <a:gd name="connsiteX17" fmla="*/ 1335859 w 4458789"/>
                    <a:gd name="connsiteY17" fmla="*/ 4551271 h 6470468"/>
                    <a:gd name="connsiteX18" fmla="*/ 1439047 w 4458789"/>
                    <a:gd name="connsiteY18" fmla="*/ 4506822 h 6470468"/>
                    <a:gd name="connsiteX19" fmla="*/ 1362847 w 4458789"/>
                    <a:gd name="connsiteY19" fmla="*/ 4400459 h 6470468"/>
                    <a:gd name="connsiteX20" fmla="*/ 1262834 w 4458789"/>
                    <a:gd name="connsiteY20" fmla="*/ 4309972 h 6470468"/>
                    <a:gd name="connsiteX21" fmla="*/ 1202509 w 4458789"/>
                    <a:gd name="connsiteY21" fmla="*/ 4102009 h 6470468"/>
                    <a:gd name="connsiteX22" fmla="*/ 1143772 w 4458789"/>
                    <a:gd name="connsiteY22" fmla="*/ 3930559 h 6470468"/>
                    <a:gd name="connsiteX23" fmla="*/ 1012644 w 4458789"/>
                    <a:gd name="connsiteY23" fmla="*/ 3831363 h 6470468"/>
                    <a:gd name="connsiteX24" fmla="*/ 946922 w 4458789"/>
                    <a:gd name="connsiteY24" fmla="*/ 3773397 h 6470468"/>
                    <a:gd name="connsiteX25" fmla="*/ 946922 w 4458789"/>
                    <a:gd name="connsiteY25" fmla="*/ 3717834 h 6470468"/>
                    <a:gd name="connsiteX26" fmla="*/ 980259 w 4458789"/>
                    <a:gd name="connsiteY26" fmla="*/ 3711484 h 6470468"/>
                    <a:gd name="connsiteX27" fmla="*/ 1038997 w 4458789"/>
                    <a:gd name="connsiteY27" fmla="*/ 3609884 h 6470468"/>
                    <a:gd name="connsiteX28" fmla="*/ 1077097 w 4458789"/>
                    <a:gd name="connsiteY28" fmla="*/ 3598772 h 6470468"/>
                    <a:gd name="connsiteX29" fmla="*/ 1139009 w 4458789"/>
                    <a:gd name="connsiteY29" fmla="*/ 3535272 h 6470468"/>
                    <a:gd name="connsiteX30" fmla="*/ 1196159 w 4458789"/>
                    <a:gd name="connsiteY30" fmla="*/ 3498759 h 6470468"/>
                    <a:gd name="connsiteX31" fmla="*/ 1237434 w 4458789"/>
                    <a:gd name="connsiteY31" fmla="*/ 3489234 h 6470468"/>
                    <a:gd name="connsiteX32" fmla="*/ 1267506 w 4458789"/>
                    <a:gd name="connsiteY32" fmla="*/ 3418432 h 6470468"/>
                    <a:gd name="connsiteX33" fmla="*/ 1326335 w 4458789"/>
                    <a:gd name="connsiteY33" fmla="*/ 3387634 h 6470468"/>
                    <a:gd name="connsiteX34" fmla="*/ 1385072 w 4458789"/>
                    <a:gd name="connsiteY34" fmla="*/ 3354297 h 6470468"/>
                    <a:gd name="connsiteX35" fmla="*/ 1491434 w 4458789"/>
                    <a:gd name="connsiteY35" fmla="*/ 3309847 h 6470468"/>
                    <a:gd name="connsiteX36" fmla="*/ 1567543 w 4458789"/>
                    <a:gd name="connsiteY36" fmla="*/ 3317965 h 6470468"/>
                    <a:gd name="connsiteX37" fmla="*/ 1610497 w 4458789"/>
                    <a:gd name="connsiteY37" fmla="*/ 3271747 h 6470468"/>
                    <a:gd name="connsiteX38" fmla="*/ 1631134 w 4458789"/>
                    <a:gd name="connsiteY38" fmla="*/ 3201897 h 6470468"/>
                    <a:gd name="connsiteX39" fmla="*/ 1564459 w 4458789"/>
                    <a:gd name="connsiteY39" fmla="*/ 3174909 h 6470468"/>
                    <a:gd name="connsiteX40" fmla="*/ 1543731 w 4458789"/>
                    <a:gd name="connsiteY40" fmla="*/ 3150960 h 6470468"/>
                    <a:gd name="connsiteX41" fmla="*/ 1427934 w 4458789"/>
                    <a:gd name="connsiteY41" fmla="*/ 3163797 h 6470468"/>
                    <a:gd name="connsiteX42" fmla="*/ 1364434 w 4458789"/>
                    <a:gd name="connsiteY42" fmla="*/ 3127284 h 6470468"/>
                    <a:gd name="connsiteX43" fmla="*/ 1350147 w 4458789"/>
                    <a:gd name="connsiteY43" fmla="*/ 3101884 h 6470468"/>
                    <a:gd name="connsiteX44" fmla="*/ 1289731 w 4458789"/>
                    <a:gd name="connsiteY44" fmla="*/ 3082154 h 6470468"/>
                    <a:gd name="connsiteX45" fmla="*/ 1189809 w 4458789"/>
                    <a:gd name="connsiteY45" fmla="*/ 3098709 h 6470468"/>
                    <a:gd name="connsiteX46" fmla="*/ 1164409 w 4458789"/>
                    <a:gd name="connsiteY46" fmla="*/ 3144747 h 6470468"/>
                    <a:gd name="connsiteX47" fmla="*/ 1108847 w 4458789"/>
                    <a:gd name="connsiteY47" fmla="*/ 3174909 h 6470468"/>
                    <a:gd name="connsiteX48" fmla="*/ 1075509 w 4458789"/>
                    <a:gd name="connsiteY48" fmla="*/ 3225709 h 6470468"/>
                    <a:gd name="connsiteX49" fmla="*/ 1007247 w 4458789"/>
                    <a:gd name="connsiteY49" fmla="*/ 3238409 h 6470468"/>
                    <a:gd name="connsiteX50" fmla="*/ 926782 w 4458789"/>
                    <a:gd name="connsiteY50" fmla="*/ 3181803 h 6470468"/>
                    <a:gd name="connsiteX51" fmla="*/ 942159 w 4458789"/>
                    <a:gd name="connsiteY51" fmla="*/ 3111409 h 6470468"/>
                    <a:gd name="connsiteX52" fmla="*/ 989784 w 4458789"/>
                    <a:gd name="connsiteY52" fmla="*/ 3078072 h 6470468"/>
                    <a:gd name="connsiteX53" fmla="*/ 941161 w 4458789"/>
                    <a:gd name="connsiteY53" fmla="*/ 2986994 h 6470468"/>
                    <a:gd name="connsiteX54" fmla="*/ 865959 w 4458789"/>
                    <a:gd name="connsiteY54" fmla="*/ 2989172 h 6470468"/>
                    <a:gd name="connsiteX55" fmla="*/ 743722 w 4458789"/>
                    <a:gd name="connsiteY55" fmla="*/ 2943134 h 6470468"/>
                    <a:gd name="connsiteX56" fmla="*/ 708797 w 4458789"/>
                    <a:gd name="connsiteY56" fmla="*/ 2852647 h 6470468"/>
                    <a:gd name="connsiteX57" fmla="*/ 750707 w 4458789"/>
                    <a:gd name="connsiteY57" fmla="*/ 2804160 h 6470468"/>
                    <a:gd name="connsiteX58" fmla="*/ 748484 w 4458789"/>
                    <a:gd name="connsiteY58" fmla="*/ 2738347 h 6470468"/>
                    <a:gd name="connsiteX59" fmla="*/ 788172 w 4458789"/>
                    <a:gd name="connsiteY59" fmla="*/ 2711359 h 6470468"/>
                    <a:gd name="connsiteX60" fmla="*/ 865959 w 4458789"/>
                    <a:gd name="connsiteY60" fmla="*/ 2771684 h 6470468"/>
                    <a:gd name="connsiteX61" fmla="*/ 892947 w 4458789"/>
                    <a:gd name="connsiteY61" fmla="*/ 2798672 h 6470468"/>
                    <a:gd name="connsiteX62" fmla="*/ 900884 w 4458789"/>
                    <a:gd name="connsiteY62" fmla="*/ 2743110 h 6470468"/>
                    <a:gd name="connsiteX63" fmla="*/ 937351 w 4458789"/>
                    <a:gd name="connsiteY63" fmla="*/ 2730546 h 6470468"/>
                    <a:gd name="connsiteX64" fmla="*/ 981847 w 4458789"/>
                    <a:gd name="connsiteY64" fmla="*/ 2730409 h 6470468"/>
                    <a:gd name="connsiteX65" fmla="*/ 1008834 w 4458789"/>
                    <a:gd name="connsiteY65" fmla="*/ 2698659 h 6470468"/>
                    <a:gd name="connsiteX66" fmla="*/ 1085034 w 4458789"/>
                    <a:gd name="connsiteY66" fmla="*/ 2592297 h 6470468"/>
                    <a:gd name="connsiteX67" fmla="*/ 1174841 w 4458789"/>
                    <a:gd name="connsiteY67" fmla="*/ 2532652 h 6470468"/>
                    <a:gd name="connsiteX68" fmla="*/ 1256484 w 4458789"/>
                    <a:gd name="connsiteY68" fmla="*/ 2501809 h 6470468"/>
                    <a:gd name="connsiteX69" fmla="*/ 1404122 w 4458789"/>
                    <a:gd name="connsiteY69" fmla="*/ 2358934 h 6470468"/>
                    <a:gd name="connsiteX70" fmla="*/ 1518512 w 4458789"/>
                    <a:gd name="connsiteY70" fmla="*/ 2368913 h 6470468"/>
                    <a:gd name="connsiteX71" fmla="*/ 1584598 w 4458789"/>
                    <a:gd name="connsiteY71" fmla="*/ 2464298 h 6470468"/>
                    <a:gd name="connsiteX72" fmla="*/ 1527947 w 4458789"/>
                    <a:gd name="connsiteY72" fmla="*/ 2535147 h 6470468"/>
                    <a:gd name="connsiteX73" fmla="*/ 1431109 w 4458789"/>
                    <a:gd name="connsiteY73" fmla="*/ 2627222 h 6470468"/>
                    <a:gd name="connsiteX74" fmla="*/ 1393372 w 4458789"/>
                    <a:gd name="connsiteY74" fmla="*/ 2647405 h 6470468"/>
                    <a:gd name="connsiteX75" fmla="*/ 1404983 w 4458789"/>
                    <a:gd name="connsiteY75" fmla="*/ 2708456 h 6470468"/>
                    <a:gd name="connsiteX76" fmla="*/ 1454922 w 4458789"/>
                    <a:gd name="connsiteY76" fmla="*/ 2736759 h 6470468"/>
                    <a:gd name="connsiteX77" fmla="*/ 1448572 w 4458789"/>
                    <a:gd name="connsiteY77" fmla="*/ 2774859 h 6470468"/>
                    <a:gd name="connsiteX78" fmla="*/ 1357675 w 4458789"/>
                    <a:gd name="connsiteY78" fmla="*/ 2829515 h 6470468"/>
                    <a:gd name="connsiteX79" fmla="*/ 1394597 w 4458789"/>
                    <a:gd name="connsiteY79" fmla="*/ 2863759 h 6470468"/>
                    <a:gd name="connsiteX80" fmla="*/ 1550172 w 4458789"/>
                    <a:gd name="connsiteY80" fmla="*/ 2790734 h 6470468"/>
                    <a:gd name="connsiteX81" fmla="*/ 1586684 w 4458789"/>
                    <a:gd name="connsiteY81" fmla="*/ 2733584 h 6470468"/>
                    <a:gd name="connsiteX82" fmla="*/ 1651772 w 4458789"/>
                    <a:gd name="connsiteY82" fmla="*/ 2703422 h 6470468"/>
                    <a:gd name="connsiteX83" fmla="*/ 1708922 w 4458789"/>
                    <a:gd name="connsiteY83" fmla="*/ 2666909 h 6470468"/>
                    <a:gd name="connsiteX84" fmla="*/ 1810522 w 4458789"/>
                    <a:gd name="connsiteY84" fmla="*/ 2636747 h 6470468"/>
                    <a:gd name="connsiteX85" fmla="*/ 1908947 w 4458789"/>
                    <a:gd name="connsiteY85" fmla="*/ 2627222 h 6470468"/>
                    <a:gd name="connsiteX86" fmla="*/ 1952218 w 4458789"/>
                    <a:gd name="connsiteY86" fmla="*/ 2602275 h 6470468"/>
                    <a:gd name="connsiteX87" fmla="*/ 2020072 w 4458789"/>
                    <a:gd name="connsiteY87" fmla="*/ 2662147 h 6470468"/>
                    <a:gd name="connsiteX88" fmla="*/ 2089922 w 4458789"/>
                    <a:gd name="connsiteY88" fmla="*/ 2678022 h 6470468"/>
                    <a:gd name="connsiteX89" fmla="*/ 2164579 w 4458789"/>
                    <a:gd name="connsiteY89" fmla="*/ 2690902 h 6470468"/>
                    <a:gd name="connsiteX90" fmla="*/ 2115322 w 4458789"/>
                    <a:gd name="connsiteY90" fmla="*/ 2820897 h 6470468"/>
                    <a:gd name="connsiteX91" fmla="*/ 2011680 w 4458789"/>
                    <a:gd name="connsiteY91" fmla="*/ 2934788 h 6470468"/>
                    <a:gd name="connsiteX92" fmla="*/ 2194560 w 4458789"/>
                    <a:gd name="connsiteY92" fmla="*/ 3082834 h 6470468"/>
                    <a:gd name="connsiteX93" fmla="*/ 2394858 w 4458789"/>
                    <a:gd name="connsiteY93" fmla="*/ 3117668 h 6470468"/>
                    <a:gd name="connsiteX94" fmla="*/ 2377440 w 4458789"/>
                    <a:gd name="connsiteY94" fmla="*/ 3335383 h 6470468"/>
                    <a:gd name="connsiteX95" fmla="*/ 2377440 w 4458789"/>
                    <a:gd name="connsiteY95" fmla="*/ 3335383 h 6470468"/>
                    <a:gd name="connsiteX96" fmla="*/ 2333898 w 4458789"/>
                    <a:gd name="connsiteY96" fmla="*/ 3640183 h 6470468"/>
                    <a:gd name="connsiteX97" fmla="*/ 2290355 w 4458789"/>
                    <a:gd name="connsiteY97" fmla="*/ 3875314 h 6470468"/>
                    <a:gd name="connsiteX98" fmla="*/ 2595155 w 4458789"/>
                    <a:gd name="connsiteY98" fmla="*/ 3857897 h 6470468"/>
                    <a:gd name="connsiteX99" fmla="*/ 2891246 w 4458789"/>
                    <a:gd name="connsiteY99" fmla="*/ 3744685 h 6470468"/>
                    <a:gd name="connsiteX100" fmla="*/ 2891155 w 4458789"/>
                    <a:gd name="connsiteY100" fmla="*/ 3215186 h 6470468"/>
                    <a:gd name="connsiteX101" fmla="*/ 2772547 w 4458789"/>
                    <a:gd name="connsiteY101" fmla="*/ 3039972 h 6470468"/>
                    <a:gd name="connsiteX102" fmla="*/ 2704284 w 4458789"/>
                    <a:gd name="connsiteY102" fmla="*/ 2897097 h 6470468"/>
                    <a:gd name="connsiteX103" fmla="*/ 2508069 w 4458789"/>
                    <a:gd name="connsiteY103" fmla="*/ 2717074 h 6470468"/>
                    <a:gd name="connsiteX104" fmla="*/ 2638698 w 4458789"/>
                    <a:gd name="connsiteY104" fmla="*/ 2577737 h 6470468"/>
                    <a:gd name="connsiteX105" fmla="*/ 2978332 w 4458789"/>
                    <a:gd name="connsiteY105" fmla="*/ 2333897 h 6470468"/>
                    <a:gd name="connsiteX106" fmla="*/ 2987040 w 4458789"/>
                    <a:gd name="connsiteY106" fmla="*/ 2159725 h 6470468"/>
                    <a:gd name="connsiteX107" fmla="*/ 3344092 w 4458789"/>
                    <a:gd name="connsiteY107" fmla="*/ 1672045 h 6470468"/>
                    <a:gd name="connsiteX108" fmla="*/ 3544389 w 4458789"/>
                    <a:gd name="connsiteY108" fmla="*/ 1863634 h 6470468"/>
                    <a:gd name="connsiteX109" fmla="*/ 3962400 w 4458789"/>
                    <a:gd name="connsiteY109" fmla="*/ 1419497 h 6470468"/>
                    <a:gd name="connsiteX110" fmla="*/ 4458789 w 4458789"/>
                    <a:gd name="connsiteY110" fmla="*/ 374468 h 6470468"/>
                    <a:gd name="connsiteX111" fmla="*/ 4415246 w 4458789"/>
                    <a:gd name="connsiteY111" fmla="*/ 0 h 6470468"/>
                    <a:gd name="connsiteX112" fmla="*/ 17418 w 4458789"/>
                    <a:gd name="connsiteY112" fmla="*/ 17417 h 6470468"/>
                    <a:gd name="connsiteX113" fmla="*/ 0 w 4458789"/>
                    <a:gd name="connsiteY113" fmla="*/ 6470468 h 6470468"/>
                    <a:gd name="connsiteX0" fmla="*/ 0 w 4458789"/>
                    <a:gd name="connsiteY0" fmla="*/ 6470468 h 6470468"/>
                    <a:gd name="connsiteX1" fmla="*/ 888275 w 4458789"/>
                    <a:gd name="connsiteY1" fmla="*/ 5921828 h 6470468"/>
                    <a:gd name="connsiteX2" fmla="*/ 1294584 w 4458789"/>
                    <a:gd name="connsiteY2" fmla="*/ 5383122 h 6470468"/>
                    <a:gd name="connsiteX3" fmla="*/ 1367609 w 4458789"/>
                    <a:gd name="connsiteY3" fmla="*/ 5324384 h 6470468"/>
                    <a:gd name="connsiteX4" fmla="*/ 1367246 w 4458789"/>
                    <a:gd name="connsiteY4" fmla="*/ 5277394 h 6470468"/>
                    <a:gd name="connsiteX5" fmla="*/ 1394597 w 4458789"/>
                    <a:gd name="connsiteY5" fmla="*/ 5175159 h 6470468"/>
                    <a:gd name="connsiteX6" fmla="*/ 1440634 w 4458789"/>
                    <a:gd name="connsiteY6" fmla="*/ 5149759 h 6470468"/>
                    <a:gd name="connsiteX7" fmla="*/ 1429522 w 4458789"/>
                    <a:gd name="connsiteY7" fmla="*/ 5017997 h 6470468"/>
                    <a:gd name="connsiteX8" fmla="*/ 1477147 w 4458789"/>
                    <a:gd name="connsiteY8" fmla="*/ 4971959 h 6470468"/>
                    <a:gd name="connsiteX9" fmla="*/ 1541418 w 4458789"/>
                    <a:gd name="connsiteY9" fmla="*/ 4955177 h 6470468"/>
                    <a:gd name="connsiteX10" fmla="*/ 1375547 w 4458789"/>
                    <a:gd name="connsiteY10" fmla="*/ 4913222 h 6470468"/>
                    <a:gd name="connsiteX11" fmla="*/ 1307284 w 4458789"/>
                    <a:gd name="connsiteY11" fmla="*/ 4854484 h 6470468"/>
                    <a:gd name="connsiteX12" fmla="*/ 1232672 w 4458789"/>
                    <a:gd name="connsiteY12" fmla="*/ 4883059 h 6470468"/>
                    <a:gd name="connsiteX13" fmla="*/ 1172801 w 4458789"/>
                    <a:gd name="connsiteY13" fmla="*/ 4820692 h 6470468"/>
                    <a:gd name="connsiteX14" fmla="*/ 1353322 w 4458789"/>
                    <a:gd name="connsiteY14" fmla="*/ 4757647 h 6470468"/>
                    <a:gd name="connsiteX15" fmla="*/ 1396184 w 4458789"/>
                    <a:gd name="connsiteY15" fmla="*/ 4762409 h 6470468"/>
                    <a:gd name="connsiteX16" fmla="*/ 1473473 w 4458789"/>
                    <a:gd name="connsiteY16" fmla="*/ 4779509 h 6470468"/>
                    <a:gd name="connsiteX17" fmla="*/ 1404122 w 4458789"/>
                    <a:gd name="connsiteY17" fmla="*/ 4619534 h 6470468"/>
                    <a:gd name="connsiteX18" fmla="*/ 1335859 w 4458789"/>
                    <a:gd name="connsiteY18" fmla="*/ 4551271 h 6470468"/>
                    <a:gd name="connsiteX19" fmla="*/ 1439047 w 4458789"/>
                    <a:gd name="connsiteY19" fmla="*/ 4506822 h 6470468"/>
                    <a:gd name="connsiteX20" fmla="*/ 1362847 w 4458789"/>
                    <a:gd name="connsiteY20" fmla="*/ 4400459 h 6470468"/>
                    <a:gd name="connsiteX21" fmla="*/ 1262834 w 4458789"/>
                    <a:gd name="connsiteY21" fmla="*/ 4309972 h 6470468"/>
                    <a:gd name="connsiteX22" fmla="*/ 1202509 w 4458789"/>
                    <a:gd name="connsiteY22" fmla="*/ 4102009 h 6470468"/>
                    <a:gd name="connsiteX23" fmla="*/ 1143772 w 4458789"/>
                    <a:gd name="connsiteY23" fmla="*/ 3930559 h 6470468"/>
                    <a:gd name="connsiteX24" fmla="*/ 1012644 w 4458789"/>
                    <a:gd name="connsiteY24" fmla="*/ 3831363 h 6470468"/>
                    <a:gd name="connsiteX25" fmla="*/ 946922 w 4458789"/>
                    <a:gd name="connsiteY25" fmla="*/ 3773397 h 6470468"/>
                    <a:gd name="connsiteX26" fmla="*/ 946922 w 4458789"/>
                    <a:gd name="connsiteY26" fmla="*/ 3717834 h 6470468"/>
                    <a:gd name="connsiteX27" fmla="*/ 980259 w 4458789"/>
                    <a:gd name="connsiteY27" fmla="*/ 3711484 h 6470468"/>
                    <a:gd name="connsiteX28" fmla="*/ 1038997 w 4458789"/>
                    <a:gd name="connsiteY28" fmla="*/ 3609884 h 6470468"/>
                    <a:gd name="connsiteX29" fmla="*/ 1077097 w 4458789"/>
                    <a:gd name="connsiteY29" fmla="*/ 3598772 h 6470468"/>
                    <a:gd name="connsiteX30" fmla="*/ 1139009 w 4458789"/>
                    <a:gd name="connsiteY30" fmla="*/ 3535272 h 6470468"/>
                    <a:gd name="connsiteX31" fmla="*/ 1196159 w 4458789"/>
                    <a:gd name="connsiteY31" fmla="*/ 3498759 h 6470468"/>
                    <a:gd name="connsiteX32" fmla="*/ 1237434 w 4458789"/>
                    <a:gd name="connsiteY32" fmla="*/ 3489234 h 6470468"/>
                    <a:gd name="connsiteX33" fmla="*/ 1267506 w 4458789"/>
                    <a:gd name="connsiteY33" fmla="*/ 3418432 h 6470468"/>
                    <a:gd name="connsiteX34" fmla="*/ 1326335 w 4458789"/>
                    <a:gd name="connsiteY34" fmla="*/ 3387634 h 6470468"/>
                    <a:gd name="connsiteX35" fmla="*/ 1385072 w 4458789"/>
                    <a:gd name="connsiteY35" fmla="*/ 3354297 h 6470468"/>
                    <a:gd name="connsiteX36" fmla="*/ 1491434 w 4458789"/>
                    <a:gd name="connsiteY36" fmla="*/ 3309847 h 6470468"/>
                    <a:gd name="connsiteX37" fmla="*/ 1567543 w 4458789"/>
                    <a:gd name="connsiteY37" fmla="*/ 3317965 h 6470468"/>
                    <a:gd name="connsiteX38" fmla="*/ 1610497 w 4458789"/>
                    <a:gd name="connsiteY38" fmla="*/ 3271747 h 6470468"/>
                    <a:gd name="connsiteX39" fmla="*/ 1631134 w 4458789"/>
                    <a:gd name="connsiteY39" fmla="*/ 3201897 h 6470468"/>
                    <a:gd name="connsiteX40" fmla="*/ 1564459 w 4458789"/>
                    <a:gd name="connsiteY40" fmla="*/ 3174909 h 6470468"/>
                    <a:gd name="connsiteX41" fmla="*/ 1543731 w 4458789"/>
                    <a:gd name="connsiteY41" fmla="*/ 3150960 h 6470468"/>
                    <a:gd name="connsiteX42" fmla="*/ 1427934 w 4458789"/>
                    <a:gd name="connsiteY42" fmla="*/ 3163797 h 6470468"/>
                    <a:gd name="connsiteX43" fmla="*/ 1364434 w 4458789"/>
                    <a:gd name="connsiteY43" fmla="*/ 3127284 h 6470468"/>
                    <a:gd name="connsiteX44" fmla="*/ 1350147 w 4458789"/>
                    <a:gd name="connsiteY44" fmla="*/ 3101884 h 6470468"/>
                    <a:gd name="connsiteX45" fmla="*/ 1289731 w 4458789"/>
                    <a:gd name="connsiteY45" fmla="*/ 3082154 h 6470468"/>
                    <a:gd name="connsiteX46" fmla="*/ 1189809 w 4458789"/>
                    <a:gd name="connsiteY46" fmla="*/ 3098709 h 6470468"/>
                    <a:gd name="connsiteX47" fmla="*/ 1164409 w 4458789"/>
                    <a:gd name="connsiteY47" fmla="*/ 3144747 h 6470468"/>
                    <a:gd name="connsiteX48" fmla="*/ 1108847 w 4458789"/>
                    <a:gd name="connsiteY48" fmla="*/ 3174909 h 6470468"/>
                    <a:gd name="connsiteX49" fmla="*/ 1075509 w 4458789"/>
                    <a:gd name="connsiteY49" fmla="*/ 3225709 h 6470468"/>
                    <a:gd name="connsiteX50" fmla="*/ 1007247 w 4458789"/>
                    <a:gd name="connsiteY50" fmla="*/ 3238409 h 6470468"/>
                    <a:gd name="connsiteX51" fmla="*/ 926782 w 4458789"/>
                    <a:gd name="connsiteY51" fmla="*/ 3181803 h 6470468"/>
                    <a:gd name="connsiteX52" fmla="*/ 942159 w 4458789"/>
                    <a:gd name="connsiteY52" fmla="*/ 3111409 h 6470468"/>
                    <a:gd name="connsiteX53" fmla="*/ 989784 w 4458789"/>
                    <a:gd name="connsiteY53" fmla="*/ 3078072 h 6470468"/>
                    <a:gd name="connsiteX54" fmla="*/ 941161 w 4458789"/>
                    <a:gd name="connsiteY54" fmla="*/ 2986994 h 6470468"/>
                    <a:gd name="connsiteX55" fmla="*/ 865959 w 4458789"/>
                    <a:gd name="connsiteY55" fmla="*/ 2989172 h 6470468"/>
                    <a:gd name="connsiteX56" fmla="*/ 743722 w 4458789"/>
                    <a:gd name="connsiteY56" fmla="*/ 2943134 h 6470468"/>
                    <a:gd name="connsiteX57" fmla="*/ 708797 w 4458789"/>
                    <a:gd name="connsiteY57" fmla="*/ 2852647 h 6470468"/>
                    <a:gd name="connsiteX58" fmla="*/ 750707 w 4458789"/>
                    <a:gd name="connsiteY58" fmla="*/ 2804160 h 6470468"/>
                    <a:gd name="connsiteX59" fmla="*/ 748484 w 4458789"/>
                    <a:gd name="connsiteY59" fmla="*/ 2738347 h 6470468"/>
                    <a:gd name="connsiteX60" fmla="*/ 788172 w 4458789"/>
                    <a:gd name="connsiteY60" fmla="*/ 2711359 h 6470468"/>
                    <a:gd name="connsiteX61" fmla="*/ 865959 w 4458789"/>
                    <a:gd name="connsiteY61" fmla="*/ 2771684 h 6470468"/>
                    <a:gd name="connsiteX62" fmla="*/ 892947 w 4458789"/>
                    <a:gd name="connsiteY62" fmla="*/ 2798672 h 6470468"/>
                    <a:gd name="connsiteX63" fmla="*/ 900884 w 4458789"/>
                    <a:gd name="connsiteY63" fmla="*/ 2743110 h 6470468"/>
                    <a:gd name="connsiteX64" fmla="*/ 937351 w 4458789"/>
                    <a:gd name="connsiteY64" fmla="*/ 2730546 h 6470468"/>
                    <a:gd name="connsiteX65" fmla="*/ 981847 w 4458789"/>
                    <a:gd name="connsiteY65" fmla="*/ 2730409 h 6470468"/>
                    <a:gd name="connsiteX66" fmla="*/ 1008834 w 4458789"/>
                    <a:gd name="connsiteY66" fmla="*/ 2698659 h 6470468"/>
                    <a:gd name="connsiteX67" fmla="*/ 1085034 w 4458789"/>
                    <a:gd name="connsiteY67" fmla="*/ 2592297 h 6470468"/>
                    <a:gd name="connsiteX68" fmla="*/ 1174841 w 4458789"/>
                    <a:gd name="connsiteY68" fmla="*/ 2532652 h 6470468"/>
                    <a:gd name="connsiteX69" fmla="*/ 1256484 w 4458789"/>
                    <a:gd name="connsiteY69" fmla="*/ 2501809 h 6470468"/>
                    <a:gd name="connsiteX70" fmla="*/ 1404122 w 4458789"/>
                    <a:gd name="connsiteY70" fmla="*/ 2358934 h 6470468"/>
                    <a:gd name="connsiteX71" fmla="*/ 1518512 w 4458789"/>
                    <a:gd name="connsiteY71" fmla="*/ 2368913 h 6470468"/>
                    <a:gd name="connsiteX72" fmla="*/ 1584598 w 4458789"/>
                    <a:gd name="connsiteY72" fmla="*/ 2464298 h 6470468"/>
                    <a:gd name="connsiteX73" fmla="*/ 1527947 w 4458789"/>
                    <a:gd name="connsiteY73" fmla="*/ 2535147 h 6470468"/>
                    <a:gd name="connsiteX74" fmla="*/ 1431109 w 4458789"/>
                    <a:gd name="connsiteY74" fmla="*/ 2627222 h 6470468"/>
                    <a:gd name="connsiteX75" fmla="*/ 1393372 w 4458789"/>
                    <a:gd name="connsiteY75" fmla="*/ 2647405 h 6470468"/>
                    <a:gd name="connsiteX76" fmla="*/ 1404983 w 4458789"/>
                    <a:gd name="connsiteY76" fmla="*/ 2708456 h 6470468"/>
                    <a:gd name="connsiteX77" fmla="*/ 1454922 w 4458789"/>
                    <a:gd name="connsiteY77" fmla="*/ 2736759 h 6470468"/>
                    <a:gd name="connsiteX78" fmla="*/ 1448572 w 4458789"/>
                    <a:gd name="connsiteY78" fmla="*/ 2774859 h 6470468"/>
                    <a:gd name="connsiteX79" fmla="*/ 1357675 w 4458789"/>
                    <a:gd name="connsiteY79" fmla="*/ 2829515 h 6470468"/>
                    <a:gd name="connsiteX80" fmla="*/ 1394597 w 4458789"/>
                    <a:gd name="connsiteY80" fmla="*/ 2863759 h 6470468"/>
                    <a:gd name="connsiteX81" fmla="*/ 1550172 w 4458789"/>
                    <a:gd name="connsiteY81" fmla="*/ 2790734 h 6470468"/>
                    <a:gd name="connsiteX82" fmla="*/ 1586684 w 4458789"/>
                    <a:gd name="connsiteY82" fmla="*/ 2733584 h 6470468"/>
                    <a:gd name="connsiteX83" fmla="*/ 1651772 w 4458789"/>
                    <a:gd name="connsiteY83" fmla="*/ 2703422 h 6470468"/>
                    <a:gd name="connsiteX84" fmla="*/ 1708922 w 4458789"/>
                    <a:gd name="connsiteY84" fmla="*/ 2666909 h 6470468"/>
                    <a:gd name="connsiteX85" fmla="*/ 1810522 w 4458789"/>
                    <a:gd name="connsiteY85" fmla="*/ 2636747 h 6470468"/>
                    <a:gd name="connsiteX86" fmla="*/ 1908947 w 4458789"/>
                    <a:gd name="connsiteY86" fmla="*/ 2627222 h 6470468"/>
                    <a:gd name="connsiteX87" fmla="*/ 1952218 w 4458789"/>
                    <a:gd name="connsiteY87" fmla="*/ 2602275 h 6470468"/>
                    <a:gd name="connsiteX88" fmla="*/ 2020072 w 4458789"/>
                    <a:gd name="connsiteY88" fmla="*/ 2662147 h 6470468"/>
                    <a:gd name="connsiteX89" fmla="*/ 2089922 w 4458789"/>
                    <a:gd name="connsiteY89" fmla="*/ 2678022 h 6470468"/>
                    <a:gd name="connsiteX90" fmla="*/ 2164579 w 4458789"/>
                    <a:gd name="connsiteY90" fmla="*/ 2690902 h 6470468"/>
                    <a:gd name="connsiteX91" fmla="*/ 2115322 w 4458789"/>
                    <a:gd name="connsiteY91" fmla="*/ 2820897 h 6470468"/>
                    <a:gd name="connsiteX92" fmla="*/ 2011680 w 4458789"/>
                    <a:gd name="connsiteY92" fmla="*/ 2934788 h 6470468"/>
                    <a:gd name="connsiteX93" fmla="*/ 2194560 w 4458789"/>
                    <a:gd name="connsiteY93" fmla="*/ 3082834 h 6470468"/>
                    <a:gd name="connsiteX94" fmla="*/ 2394858 w 4458789"/>
                    <a:gd name="connsiteY94" fmla="*/ 3117668 h 6470468"/>
                    <a:gd name="connsiteX95" fmla="*/ 2377440 w 4458789"/>
                    <a:gd name="connsiteY95" fmla="*/ 3335383 h 6470468"/>
                    <a:gd name="connsiteX96" fmla="*/ 2377440 w 4458789"/>
                    <a:gd name="connsiteY96" fmla="*/ 3335383 h 6470468"/>
                    <a:gd name="connsiteX97" fmla="*/ 2333898 w 4458789"/>
                    <a:gd name="connsiteY97" fmla="*/ 3640183 h 6470468"/>
                    <a:gd name="connsiteX98" fmla="*/ 2290355 w 4458789"/>
                    <a:gd name="connsiteY98" fmla="*/ 3875314 h 6470468"/>
                    <a:gd name="connsiteX99" fmla="*/ 2595155 w 4458789"/>
                    <a:gd name="connsiteY99" fmla="*/ 3857897 h 6470468"/>
                    <a:gd name="connsiteX100" fmla="*/ 2891246 w 4458789"/>
                    <a:gd name="connsiteY100" fmla="*/ 3744685 h 6470468"/>
                    <a:gd name="connsiteX101" fmla="*/ 2891155 w 4458789"/>
                    <a:gd name="connsiteY101" fmla="*/ 3215186 h 6470468"/>
                    <a:gd name="connsiteX102" fmla="*/ 2772547 w 4458789"/>
                    <a:gd name="connsiteY102" fmla="*/ 3039972 h 6470468"/>
                    <a:gd name="connsiteX103" fmla="*/ 2704284 w 4458789"/>
                    <a:gd name="connsiteY103" fmla="*/ 2897097 h 6470468"/>
                    <a:gd name="connsiteX104" fmla="*/ 2508069 w 4458789"/>
                    <a:gd name="connsiteY104" fmla="*/ 2717074 h 6470468"/>
                    <a:gd name="connsiteX105" fmla="*/ 2638698 w 4458789"/>
                    <a:gd name="connsiteY105" fmla="*/ 2577737 h 6470468"/>
                    <a:gd name="connsiteX106" fmla="*/ 2978332 w 4458789"/>
                    <a:gd name="connsiteY106" fmla="*/ 2333897 h 6470468"/>
                    <a:gd name="connsiteX107" fmla="*/ 2987040 w 4458789"/>
                    <a:gd name="connsiteY107" fmla="*/ 2159725 h 6470468"/>
                    <a:gd name="connsiteX108" fmla="*/ 3344092 w 4458789"/>
                    <a:gd name="connsiteY108" fmla="*/ 1672045 h 6470468"/>
                    <a:gd name="connsiteX109" fmla="*/ 3544389 w 4458789"/>
                    <a:gd name="connsiteY109" fmla="*/ 1863634 h 6470468"/>
                    <a:gd name="connsiteX110" fmla="*/ 3962400 w 4458789"/>
                    <a:gd name="connsiteY110" fmla="*/ 1419497 h 6470468"/>
                    <a:gd name="connsiteX111" fmla="*/ 4458789 w 4458789"/>
                    <a:gd name="connsiteY111" fmla="*/ 374468 h 6470468"/>
                    <a:gd name="connsiteX112" fmla="*/ 4415246 w 4458789"/>
                    <a:gd name="connsiteY112" fmla="*/ 0 h 6470468"/>
                    <a:gd name="connsiteX113" fmla="*/ 17418 w 4458789"/>
                    <a:gd name="connsiteY113" fmla="*/ 17417 h 6470468"/>
                    <a:gd name="connsiteX114" fmla="*/ 0 w 4458789"/>
                    <a:gd name="connsiteY114" fmla="*/ 6470468 h 6470468"/>
                    <a:gd name="connsiteX0" fmla="*/ 0 w 4458789"/>
                    <a:gd name="connsiteY0" fmla="*/ 6470468 h 6470468"/>
                    <a:gd name="connsiteX1" fmla="*/ 888275 w 4458789"/>
                    <a:gd name="connsiteY1" fmla="*/ 5921828 h 6470468"/>
                    <a:gd name="connsiteX2" fmla="*/ 1245372 w 4458789"/>
                    <a:gd name="connsiteY2" fmla="*/ 5360897 h 6470468"/>
                    <a:gd name="connsiteX3" fmla="*/ 1294584 w 4458789"/>
                    <a:gd name="connsiteY3" fmla="*/ 5383122 h 6470468"/>
                    <a:gd name="connsiteX4" fmla="*/ 1367609 w 4458789"/>
                    <a:gd name="connsiteY4" fmla="*/ 5324384 h 6470468"/>
                    <a:gd name="connsiteX5" fmla="*/ 1367246 w 4458789"/>
                    <a:gd name="connsiteY5" fmla="*/ 5277394 h 6470468"/>
                    <a:gd name="connsiteX6" fmla="*/ 1394597 w 4458789"/>
                    <a:gd name="connsiteY6" fmla="*/ 5175159 h 6470468"/>
                    <a:gd name="connsiteX7" fmla="*/ 1440634 w 4458789"/>
                    <a:gd name="connsiteY7" fmla="*/ 5149759 h 6470468"/>
                    <a:gd name="connsiteX8" fmla="*/ 1429522 w 4458789"/>
                    <a:gd name="connsiteY8" fmla="*/ 5017997 h 6470468"/>
                    <a:gd name="connsiteX9" fmla="*/ 1477147 w 4458789"/>
                    <a:gd name="connsiteY9" fmla="*/ 4971959 h 6470468"/>
                    <a:gd name="connsiteX10" fmla="*/ 1541418 w 4458789"/>
                    <a:gd name="connsiteY10" fmla="*/ 4955177 h 6470468"/>
                    <a:gd name="connsiteX11" fmla="*/ 1375547 w 4458789"/>
                    <a:gd name="connsiteY11" fmla="*/ 4913222 h 6470468"/>
                    <a:gd name="connsiteX12" fmla="*/ 1307284 w 4458789"/>
                    <a:gd name="connsiteY12" fmla="*/ 4854484 h 6470468"/>
                    <a:gd name="connsiteX13" fmla="*/ 1232672 w 4458789"/>
                    <a:gd name="connsiteY13" fmla="*/ 4883059 h 6470468"/>
                    <a:gd name="connsiteX14" fmla="*/ 1172801 w 4458789"/>
                    <a:gd name="connsiteY14" fmla="*/ 4820692 h 6470468"/>
                    <a:gd name="connsiteX15" fmla="*/ 1353322 w 4458789"/>
                    <a:gd name="connsiteY15" fmla="*/ 4757647 h 6470468"/>
                    <a:gd name="connsiteX16" fmla="*/ 1396184 w 4458789"/>
                    <a:gd name="connsiteY16" fmla="*/ 4762409 h 6470468"/>
                    <a:gd name="connsiteX17" fmla="*/ 1473473 w 4458789"/>
                    <a:gd name="connsiteY17" fmla="*/ 4779509 h 6470468"/>
                    <a:gd name="connsiteX18" fmla="*/ 1404122 w 4458789"/>
                    <a:gd name="connsiteY18" fmla="*/ 4619534 h 6470468"/>
                    <a:gd name="connsiteX19" fmla="*/ 1335859 w 4458789"/>
                    <a:gd name="connsiteY19" fmla="*/ 4551271 h 6470468"/>
                    <a:gd name="connsiteX20" fmla="*/ 1439047 w 4458789"/>
                    <a:gd name="connsiteY20" fmla="*/ 4506822 h 6470468"/>
                    <a:gd name="connsiteX21" fmla="*/ 1362847 w 4458789"/>
                    <a:gd name="connsiteY21" fmla="*/ 4400459 h 6470468"/>
                    <a:gd name="connsiteX22" fmla="*/ 1262834 w 4458789"/>
                    <a:gd name="connsiteY22" fmla="*/ 4309972 h 6470468"/>
                    <a:gd name="connsiteX23" fmla="*/ 1202509 w 4458789"/>
                    <a:gd name="connsiteY23" fmla="*/ 4102009 h 6470468"/>
                    <a:gd name="connsiteX24" fmla="*/ 1143772 w 4458789"/>
                    <a:gd name="connsiteY24" fmla="*/ 3930559 h 6470468"/>
                    <a:gd name="connsiteX25" fmla="*/ 1012644 w 4458789"/>
                    <a:gd name="connsiteY25" fmla="*/ 3831363 h 6470468"/>
                    <a:gd name="connsiteX26" fmla="*/ 946922 w 4458789"/>
                    <a:gd name="connsiteY26" fmla="*/ 3773397 h 6470468"/>
                    <a:gd name="connsiteX27" fmla="*/ 946922 w 4458789"/>
                    <a:gd name="connsiteY27" fmla="*/ 3717834 h 6470468"/>
                    <a:gd name="connsiteX28" fmla="*/ 980259 w 4458789"/>
                    <a:gd name="connsiteY28" fmla="*/ 3711484 h 6470468"/>
                    <a:gd name="connsiteX29" fmla="*/ 1038997 w 4458789"/>
                    <a:gd name="connsiteY29" fmla="*/ 3609884 h 6470468"/>
                    <a:gd name="connsiteX30" fmla="*/ 1077097 w 4458789"/>
                    <a:gd name="connsiteY30" fmla="*/ 3598772 h 6470468"/>
                    <a:gd name="connsiteX31" fmla="*/ 1139009 w 4458789"/>
                    <a:gd name="connsiteY31" fmla="*/ 3535272 h 6470468"/>
                    <a:gd name="connsiteX32" fmla="*/ 1196159 w 4458789"/>
                    <a:gd name="connsiteY32" fmla="*/ 3498759 h 6470468"/>
                    <a:gd name="connsiteX33" fmla="*/ 1237434 w 4458789"/>
                    <a:gd name="connsiteY33" fmla="*/ 3489234 h 6470468"/>
                    <a:gd name="connsiteX34" fmla="*/ 1267506 w 4458789"/>
                    <a:gd name="connsiteY34" fmla="*/ 3418432 h 6470468"/>
                    <a:gd name="connsiteX35" fmla="*/ 1326335 w 4458789"/>
                    <a:gd name="connsiteY35" fmla="*/ 3387634 h 6470468"/>
                    <a:gd name="connsiteX36" fmla="*/ 1385072 w 4458789"/>
                    <a:gd name="connsiteY36" fmla="*/ 3354297 h 6470468"/>
                    <a:gd name="connsiteX37" fmla="*/ 1491434 w 4458789"/>
                    <a:gd name="connsiteY37" fmla="*/ 3309847 h 6470468"/>
                    <a:gd name="connsiteX38" fmla="*/ 1567543 w 4458789"/>
                    <a:gd name="connsiteY38" fmla="*/ 3317965 h 6470468"/>
                    <a:gd name="connsiteX39" fmla="*/ 1610497 w 4458789"/>
                    <a:gd name="connsiteY39" fmla="*/ 3271747 h 6470468"/>
                    <a:gd name="connsiteX40" fmla="*/ 1631134 w 4458789"/>
                    <a:gd name="connsiteY40" fmla="*/ 3201897 h 6470468"/>
                    <a:gd name="connsiteX41" fmla="*/ 1564459 w 4458789"/>
                    <a:gd name="connsiteY41" fmla="*/ 3174909 h 6470468"/>
                    <a:gd name="connsiteX42" fmla="*/ 1543731 w 4458789"/>
                    <a:gd name="connsiteY42" fmla="*/ 3150960 h 6470468"/>
                    <a:gd name="connsiteX43" fmla="*/ 1427934 w 4458789"/>
                    <a:gd name="connsiteY43" fmla="*/ 3163797 h 6470468"/>
                    <a:gd name="connsiteX44" fmla="*/ 1364434 w 4458789"/>
                    <a:gd name="connsiteY44" fmla="*/ 3127284 h 6470468"/>
                    <a:gd name="connsiteX45" fmla="*/ 1350147 w 4458789"/>
                    <a:gd name="connsiteY45" fmla="*/ 3101884 h 6470468"/>
                    <a:gd name="connsiteX46" fmla="*/ 1289731 w 4458789"/>
                    <a:gd name="connsiteY46" fmla="*/ 3082154 h 6470468"/>
                    <a:gd name="connsiteX47" fmla="*/ 1189809 w 4458789"/>
                    <a:gd name="connsiteY47" fmla="*/ 3098709 h 6470468"/>
                    <a:gd name="connsiteX48" fmla="*/ 1164409 w 4458789"/>
                    <a:gd name="connsiteY48" fmla="*/ 3144747 h 6470468"/>
                    <a:gd name="connsiteX49" fmla="*/ 1108847 w 4458789"/>
                    <a:gd name="connsiteY49" fmla="*/ 3174909 h 6470468"/>
                    <a:gd name="connsiteX50" fmla="*/ 1075509 w 4458789"/>
                    <a:gd name="connsiteY50" fmla="*/ 3225709 h 6470468"/>
                    <a:gd name="connsiteX51" fmla="*/ 1007247 w 4458789"/>
                    <a:gd name="connsiteY51" fmla="*/ 3238409 h 6470468"/>
                    <a:gd name="connsiteX52" fmla="*/ 926782 w 4458789"/>
                    <a:gd name="connsiteY52" fmla="*/ 3181803 h 6470468"/>
                    <a:gd name="connsiteX53" fmla="*/ 942159 w 4458789"/>
                    <a:gd name="connsiteY53" fmla="*/ 3111409 h 6470468"/>
                    <a:gd name="connsiteX54" fmla="*/ 989784 w 4458789"/>
                    <a:gd name="connsiteY54" fmla="*/ 3078072 h 6470468"/>
                    <a:gd name="connsiteX55" fmla="*/ 941161 w 4458789"/>
                    <a:gd name="connsiteY55" fmla="*/ 2986994 h 6470468"/>
                    <a:gd name="connsiteX56" fmla="*/ 865959 w 4458789"/>
                    <a:gd name="connsiteY56" fmla="*/ 2989172 h 6470468"/>
                    <a:gd name="connsiteX57" fmla="*/ 743722 w 4458789"/>
                    <a:gd name="connsiteY57" fmla="*/ 2943134 h 6470468"/>
                    <a:gd name="connsiteX58" fmla="*/ 708797 w 4458789"/>
                    <a:gd name="connsiteY58" fmla="*/ 2852647 h 6470468"/>
                    <a:gd name="connsiteX59" fmla="*/ 750707 w 4458789"/>
                    <a:gd name="connsiteY59" fmla="*/ 2804160 h 6470468"/>
                    <a:gd name="connsiteX60" fmla="*/ 748484 w 4458789"/>
                    <a:gd name="connsiteY60" fmla="*/ 2738347 h 6470468"/>
                    <a:gd name="connsiteX61" fmla="*/ 788172 w 4458789"/>
                    <a:gd name="connsiteY61" fmla="*/ 2711359 h 6470468"/>
                    <a:gd name="connsiteX62" fmla="*/ 865959 w 4458789"/>
                    <a:gd name="connsiteY62" fmla="*/ 2771684 h 6470468"/>
                    <a:gd name="connsiteX63" fmla="*/ 892947 w 4458789"/>
                    <a:gd name="connsiteY63" fmla="*/ 2798672 h 6470468"/>
                    <a:gd name="connsiteX64" fmla="*/ 900884 w 4458789"/>
                    <a:gd name="connsiteY64" fmla="*/ 2743110 h 6470468"/>
                    <a:gd name="connsiteX65" fmla="*/ 937351 w 4458789"/>
                    <a:gd name="connsiteY65" fmla="*/ 2730546 h 6470468"/>
                    <a:gd name="connsiteX66" fmla="*/ 981847 w 4458789"/>
                    <a:gd name="connsiteY66" fmla="*/ 2730409 h 6470468"/>
                    <a:gd name="connsiteX67" fmla="*/ 1008834 w 4458789"/>
                    <a:gd name="connsiteY67" fmla="*/ 2698659 h 6470468"/>
                    <a:gd name="connsiteX68" fmla="*/ 1085034 w 4458789"/>
                    <a:gd name="connsiteY68" fmla="*/ 2592297 h 6470468"/>
                    <a:gd name="connsiteX69" fmla="*/ 1174841 w 4458789"/>
                    <a:gd name="connsiteY69" fmla="*/ 2532652 h 6470468"/>
                    <a:gd name="connsiteX70" fmla="*/ 1256484 w 4458789"/>
                    <a:gd name="connsiteY70" fmla="*/ 2501809 h 6470468"/>
                    <a:gd name="connsiteX71" fmla="*/ 1404122 w 4458789"/>
                    <a:gd name="connsiteY71" fmla="*/ 2358934 h 6470468"/>
                    <a:gd name="connsiteX72" fmla="*/ 1518512 w 4458789"/>
                    <a:gd name="connsiteY72" fmla="*/ 2368913 h 6470468"/>
                    <a:gd name="connsiteX73" fmla="*/ 1584598 w 4458789"/>
                    <a:gd name="connsiteY73" fmla="*/ 2464298 h 6470468"/>
                    <a:gd name="connsiteX74" fmla="*/ 1527947 w 4458789"/>
                    <a:gd name="connsiteY74" fmla="*/ 2535147 h 6470468"/>
                    <a:gd name="connsiteX75" fmla="*/ 1431109 w 4458789"/>
                    <a:gd name="connsiteY75" fmla="*/ 2627222 h 6470468"/>
                    <a:gd name="connsiteX76" fmla="*/ 1393372 w 4458789"/>
                    <a:gd name="connsiteY76" fmla="*/ 2647405 h 6470468"/>
                    <a:gd name="connsiteX77" fmla="*/ 1404983 w 4458789"/>
                    <a:gd name="connsiteY77" fmla="*/ 2708456 h 6470468"/>
                    <a:gd name="connsiteX78" fmla="*/ 1454922 w 4458789"/>
                    <a:gd name="connsiteY78" fmla="*/ 2736759 h 6470468"/>
                    <a:gd name="connsiteX79" fmla="*/ 1448572 w 4458789"/>
                    <a:gd name="connsiteY79" fmla="*/ 2774859 h 6470468"/>
                    <a:gd name="connsiteX80" fmla="*/ 1357675 w 4458789"/>
                    <a:gd name="connsiteY80" fmla="*/ 2829515 h 6470468"/>
                    <a:gd name="connsiteX81" fmla="*/ 1394597 w 4458789"/>
                    <a:gd name="connsiteY81" fmla="*/ 2863759 h 6470468"/>
                    <a:gd name="connsiteX82" fmla="*/ 1550172 w 4458789"/>
                    <a:gd name="connsiteY82" fmla="*/ 2790734 h 6470468"/>
                    <a:gd name="connsiteX83" fmla="*/ 1586684 w 4458789"/>
                    <a:gd name="connsiteY83" fmla="*/ 2733584 h 6470468"/>
                    <a:gd name="connsiteX84" fmla="*/ 1651772 w 4458789"/>
                    <a:gd name="connsiteY84" fmla="*/ 2703422 h 6470468"/>
                    <a:gd name="connsiteX85" fmla="*/ 1708922 w 4458789"/>
                    <a:gd name="connsiteY85" fmla="*/ 2666909 h 6470468"/>
                    <a:gd name="connsiteX86" fmla="*/ 1810522 w 4458789"/>
                    <a:gd name="connsiteY86" fmla="*/ 2636747 h 6470468"/>
                    <a:gd name="connsiteX87" fmla="*/ 1908947 w 4458789"/>
                    <a:gd name="connsiteY87" fmla="*/ 2627222 h 6470468"/>
                    <a:gd name="connsiteX88" fmla="*/ 1952218 w 4458789"/>
                    <a:gd name="connsiteY88" fmla="*/ 2602275 h 6470468"/>
                    <a:gd name="connsiteX89" fmla="*/ 2020072 w 4458789"/>
                    <a:gd name="connsiteY89" fmla="*/ 2662147 h 6470468"/>
                    <a:gd name="connsiteX90" fmla="*/ 2089922 w 4458789"/>
                    <a:gd name="connsiteY90" fmla="*/ 2678022 h 6470468"/>
                    <a:gd name="connsiteX91" fmla="*/ 2164579 w 4458789"/>
                    <a:gd name="connsiteY91" fmla="*/ 2690902 h 6470468"/>
                    <a:gd name="connsiteX92" fmla="*/ 2115322 w 4458789"/>
                    <a:gd name="connsiteY92" fmla="*/ 2820897 h 6470468"/>
                    <a:gd name="connsiteX93" fmla="*/ 2011680 w 4458789"/>
                    <a:gd name="connsiteY93" fmla="*/ 2934788 h 6470468"/>
                    <a:gd name="connsiteX94" fmla="*/ 2194560 w 4458789"/>
                    <a:gd name="connsiteY94" fmla="*/ 3082834 h 6470468"/>
                    <a:gd name="connsiteX95" fmla="*/ 2394858 w 4458789"/>
                    <a:gd name="connsiteY95" fmla="*/ 3117668 h 6470468"/>
                    <a:gd name="connsiteX96" fmla="*/ 2377440 w 4458789"/>
                    <a:gd name="connsiteY96" fmla="*/ 3335383 h 6470468"/>
                    <a:gd name="connsiteX97" fmla="*/ 2377440 w 4458789"/>
                    <a:gd name="connsiteY97" fmla="*/ 3335383 h 6470468"/>
                    <a:gd name="connsiteX98" fmla="*/ 2333898 w 4458789"/>
                    <a:gd name="connsiteY98" fmla="*/ 3640183 h 6470468"/>
                    <a:gd name="connsiteX99" fmla="*/ 2290355 w 4458789"/>
                    <a:gd name="connsiteY99" fmla="*/ 3875314 h 6470468"/>
                    <a:gd name="connsiteX100" fmla="*/ 2595155 w 4458789"/>
                    <a:gd name="connsiteY100" fmla="*/ 3857897 h 6470468"/>
                    <a:gd name="connsiteX101" fmla="*/ 2891246 w 4458789"/>
                    <a:gd name="connsiteY101" fmla="*/ 3744685 h 6470468"/>
                    <a:gd name="connsiteX102" fmla="*/ 2891155 w 4458789"/>
                    <a:gd name="connsiteY102" fmla="*/ 3215186 h 6470468"/>
                    <a:gd name="connsiteX103" fmla="*/ 2772547 w 4458789"/>
                    <a:gd name="connsiteY103" fmla="*/ 3039972 h 6470468"/>
                    <a:gd name="connsiteX104" fmla="*/ 2704284 w 4458789"/>
                    <a:gd name="connsiteY104" fmla="*/ 2897097 h 6470468"/>
                    <a:gd name="connsiteX105" fmla="*/ 2508069 w 4458789"/>
                    <a:gd name="connsiteY105" fmla="*/ 2717074 h 6470468"/>
                    <a:gd name="connsiteX106" fmla="*/ 2638698 w 4458789"/>
                    <a:gd name="connsiteY106" fmla="*/ 2577737 h 6470468"/>
                    <a:gd name="connsiteX107" fmla="*/ 2978332 w 4458789"/>
                    <a:gd name="connsiteY107" fmla="*/ 2333897 h 6470468"/>
                    <a:gd name="connsiteX108" fmla="*/ 2987040 w 4458789"/>
                    <a:gd name="connsiteY108" fmla="*/ 2159725 h 6470468"/>
                    <a:gd name="connsiteX109" fmla="*/ 3344092 w 4458789"/>
                    <a:gd name="connsiteY109" fmla="*/ 1672045 h 6470468"/>
                    <a:gd name="connsiteX110" fmla="*/ 3544389 w 4458789"/>
                    <a:gd name="connsiteY110" fmla="*/ 1863634 h 6470468"/>
                    <a:gd name="connsiteX111" fmla="*/ 3962400 w 4458789"/>
                    <a:gd name="connsiteY111" fmla="*/ 1419497 h 6470468"/>
                    <a:gd name="connsiteX112" fmla="*/ 4458789 w 4458789"/>
                    <a:gd name="connsiteY112" fmla="*/ 374468 h 6470468"/>
                    <a:gd name="connsiteX113" fmla="*/ 4415246 w 4458789"/>
                    <a:gd name="connsiteY113" fmla="*/ 0 h 6470468"/>
                    <a:gd name="connsiteX114" fmla="*/ 17418 w 4458789"/>
                    <a:gd name="connsiteY114" fmla="*/ 17417 h 6470468"/>
                    <a:gd name="connsiteX115" fmla="*/ 0 w 4458789"/>
                    <a:gd name="connsiteY115" fmla="*/ 6470468 h 6470468"/>
                    <a:gd name="connsiteX0" fmla="*/ 0 w 4458789"/>
                    <a:gd name="connsiteY0" fmla="*/ 6470468 h 6470468"/>
                    <a:gd name="connsiteX1" fmla="*/ 888275 w 4458789"/>
                    <a:gd name="connsiteY1" fmla="*/ 5921828 h 6470468"/>
                    <a:gd name="connsiteX2" fmla="*/ 1245372 w 4458789"/>
                    <a:gd name="connsiteY2" fmla="*/ 5360897 h 6470468"/>
                    <a:gd name="connsiteX3" fmla="*/ 1294584 w 4458789"/>
                    <a:gd name="connsiteY3" fmla="*/ 5383122 h 6470468"/>
                    <a:gd name="connsiteX4" fmla="*/ 1367609 w 4458789"/>
                    <a:gd name="connsiteY4" fmla="*/ 5324384 h 6470468"/>
                    <a:gd name="connsiteX5" fmla="*/ 1367246 w 4458789"/>
                    <a:gd name="connsiteY5" fmla="*/ 5277394 h 6470468"/>
                    <a:gd name="connsiteX6" fmla="*/ 1394597 w 4458789"/>
                    <a:gd name="connsiteY6" fmla="*/ 5175159 h 6470468"/>
                    <a:gd name="connsiteX7" fmla="*/ 1440634 w 4458789"/>
                    <a:gd name="connsiteY7" fmla="*/ 5149759 h 6470468"/>
                    <a:gd name="connsiteX8" fmla="*/ 1429522 w 4458789"/>
                    <a:gd name="connsiteY8" fmla="*/ 5017997 h 6470468"/>
                    <a:gd name="connsiteX9" fmla="*/ 1477147 w 4458789"/>
                    <a:gd name="connsiteY9" fmla="*/ 4971959 h 6470468"/>
                    <a:gd name="connsiteX10" fmla="*/ 1541418 w 4458789"/>
                    <a:gd name="connsiteY10" fmla="*/ 4955177 h 6470468"/>
                    <a:gd name="connsiteX11" fmla="*/ 1375547 w 4458789"/>
                    <a:gd name="connsiteY11" fmla="*/ 4913222 h 6470468"/>
                    <a:gd name="connsiteX12" fmla="*/ 1307284 w 4458789"/>
                    <a:gd name="connsiteY12" fmla="*/ 4854484 h 6470468"/>
                    <a:gd name="connsiteX13" fmla="*/ 1232672 w 4458789"/>
                    <a:gd name="connsiteY13" fmla="*/ 4883059 h 6470468"/>
                    <a:gd name="connsiteX14" fmla="*/ 1172801 w 4458789"/>
                    <a:gd name="connsiteY14" fmla="*/ 4820692 h 6470468"/>
                    <a:gd name="connsiteX15" fmla="*/ 1353322 w 4458789"/>
                    <a:gd name="connsiteY15" fmla="*/ 4757647 h 6470468"/>
                    <a:gd name="connsiteX16" fmla="*/ 1396184 w 4458789"/>
                    <a:gd name="connsiteY16" fmla="*/ 4762409 h 6470468"/>
                    <a:gd name="connsiteX17" fmla="*/ 1473473 w 4458789"/>
                    <a:gd name="connsiteY17" fmla="*/ 4779509 h 6470468"/>
                    <a:gd name="connsiteX18" fmla="*/ 1404122 w 4458789"/>
                    <a:gd name="connsiteY18" fmla="*/ 4619534 h 6470468"/>
                    <a:gd name="connsiteX19" fmla="*/ 1335859 w 4458789"/>
                    <a:gd name="connsiteY19" fmla="*/ 4551271 h 6470468"/>
                    <a:gd name="connsiteX20" fmla="*/ 1439047 w 4458789"/>
                    <a:gd name="connsiteY20" fmla="*/ 4506822 h 6470468"/>
                    <a:gd name="connsiteX21" fmla="*/ 1362847 w 4458789"/>
                    <a:gd name="connsiteY21" fmla="*/ 4400459 h 6470468"/>
                    <a:gd name="connsiteX22" fmla="*/ 1262834 w 4458789"/>
                    <a:gd name="connsiteY22" fmla="*/ 4309972 h 6470468"/>
                    <a:gd name="connsiteX23" fmla="*/ 1202509 w 4458789"/>
                    <a:gd name="connsiteY23" fmla="*/ 4102009 h 6470468"/>
                    <a:gd name="connsiteX24" fmla="*/ 1143772 w 4458789"/>
                    <a:gd name="connsiteY24" fmla="*/ 3930559 h 6470468"/>
                    <a:gd name="connsiteX25" fmla="*/ 1012644 w 4458789"/>
                    <a:gd name="connsiteY25" fmla="*/ 3831363 h 6470468"/>
                    <a:gd name="connsiteX26" fmla="*/ 946922 w 4458789"/>
                    <a:gd name="connsiteY26" fmla="*/ 3773397 h 6470468"/>
                    <a:gd name="connsiteX27" fmla="*/ 946922 w 4458789"/>
                    <a:gd name="connsiteY27" fmla="*/ 3717834 h 6470468"/>
                    <a:gd name="connsiteX28" fmla="*/ 980259 w 4458789"/>
                    <a:gd name="connsiteY28" fmla="*/ 3711484 h 6470468"/>
                    <a:gd name="connsiteX29" fmla="*/ 1038997 w 4458789"/>
                    <a:gd name="connsiteY29" fmla="*/ 3609884 h 6470468"/>
                    <a:gd name="connsiteX30" fmla="*/ 1077097 w 4458789"/>
                    <a:gd name="connsiteY30" fmla="*/ 3598772 h 6470468"/>
                    <a:gd name="connsiteX31" fmla="*/ 1139009 w 4458789"/>
                    <a:gd name="connsiteY31" fmla="*/ 3535272 h 6470468"/>
                    <a:gd name="connsiteX32" fmla="*/ 1196159 w 4458789"/>
                    <a:gd name="connsiteY32" fmla="*/ 3498759 h 6470468"/>
                    <a:gd name="connsiteX33" fmla="*/ 1237434 w 4458789"/>
                    <a:gd name="connsiteY33" fmla="*/ 3489234 h 6470468"/>
                    <a:gd name="connsiteX34" fmla="*/ 1267506 w 4458789"/>
                    <a:gd name="connsiteY34" fmla="*/ 3418432 h 6470468"/>
                    <a:gd name="connsiteX35" fmla="*/ 1326335 w 4458789"/>
                    <a:gd name="connsiteY35" fmla="*/ 3387634 h 6470468"/>
                    <a:gd name="connsiteX36" fmla="*/ 1385072 w 4458789"/>
                    <a:gd name="connsiteY36" fmla="*/ 3354297 h 6470468"/>
                    <a:gd name="connsiteX37" fmla="*/ 1491434 w 4458789"/>
                    <a:gd name="connsiteY37" fmla="*/ 3309847 h 6470468"/>
                    <a:gd name="connsiteX38" fmla="*/ 1567543 w 4458789"/>
                    <a:gd name="connsiteY38" fmla="*/ 3317965 h 6470468"/>
                    <a:gd name="connsiteX39" fmla="*/ 1610497 w 4458789"/>
                    <a:gd name="connsiteY39" fmla="*/ 3271747 h 6470468"/>
                    <a:gd name="connsiteX40" fmla="*/ 1631134 w 4458789"/>
                    <a:gd name="connsiteY40" fmla="*/ 3201897 h 6470468"/>
                    <a:gd name="connsiteX41" fmla="*/ 1564459 w 4458789"/>
                    <a:gd name="connsiteY41" fmla="*/ 3174909 h 6470468"/>
                    <a:gd name="connsiteX42" fmla="*/ 1543731 w 4458789"/>
                    <a:gd name="connsiteY42" fmla="*/ 3150960 h 6470468"/>
                    <a:gd name="connsiteX43" fmla="*/ 1427934 w 4458789"/>
                    <a:gd name="connsiteY43" fmla="*/ 3163797 h 6470468"/>
                    <a:gd name="connsiteX44" fmla="*/ 1364434 w 4458789"/>
                    <a:gd name="connsiteY44" fmla="*/ 3127284 h 6470468"/>
                    <a:gd name="connsiteX45" fmla="*/ 1350147 w 4458789"/>
                    <a:gd name="connsiteY45" fmla="*/ 3101884 h 6470468"/>
                    <a:gd name="connsiteX46" fmla="*/ 1289731 w 4458789"/>
                    <a:gd name="connsiteY46" fmla="*/ 3082154 h 6470468"/>
                    <a:gd name="connsiteX47" fmla="*/ 1189809 w 4458789"/>
                    <a:gd name="connsiteY47" fmla="*/ 3098709 h 6470468"/>
                    <a:gd name="connsiteX48" fmla="*/ 1164409 w 4458789"/>
                    <a:gd name="connsiteY48" fmla="*/ 3144747 h 6470468"/>
                    <a:gd name="connsiteX49" fmla="*/ 1108847 w 4458789"/>
                    <a:gd name="connsiteY49" fmla="*/ 3174909 h 6470468"/>
                    <a:gd name="connsiteX50" fmla="*/ 1075509 w 4458789"/>
                    <a:gd name="connsiteY50" fmla="*/ 3225709 h 6470468"/>
                    <a:gd name="connsiteX51" fmla="*/ 1007247 w 4458789"/>
                    <a:gd name="connsiteY51" fmla="*/ 3238409 h 6470468"/>
                    <a:gd name="connsiteX52" fmla="*/ 926782 w 4458789"/>
                    <a:gd name="connsiteY52" fmla="*/ 3181803 h 6470468"/>
                    <a:gd name="connsiteX53" fmla="*/ 942159 w 4458789"/>
                    <a:gd name="connsiteY53" fmla="*/ 3111409 h 6470468"/>
                    <a:gd name="connsiteX54" fmla="*/ 989784 w 4458789"/>
                    <a:gd name="connsiteY54" fmla="*/ 3078072 h 6470468"/>
                    <a:gd name="connsiteX55" fmla="*/ 941161 w 4458789"/>
                    <a:gd name="connsiteY55" fmla="*/ 2986994 h 6470468"/>
                    <a:gd name="connsiteX56" fmla="*/ 865959 w 4458789"/>
                    <a:gd name="connsiteY56" fmla="*/ 2989172 h 6470468"/>
                    <a:gd name="connsiteX57" fmla="*/ 743722 w 4458789"/>
                    <a:gd name="connsiteY57" fmla="*/ 2943134 h 6470468"/>
                    <a:gd name="connsiteX58" fmla="*/ 708797 w 4458789"/>
                    <a:gd name="connsiteY58" fmla="*/ 2852647 h 6470468"/>
                    <a:gd name="connsiteX59" fmla="*/ 750707 w 4458789"/>
                    <a:gd name="connsiteY59" fmla="*/ 2804160 h 6470468"/>
                    <a:gd name="connsiteX60" fmla="*/ 748484 w 4458789"/>
                    <a:gd name="connsiteY60" fmla="*/ 2738347 h 6470468"/>
                    <a:gd name="connsiteX61" fmla="*/ 788172 w 4458789"/>
                    <a:gd name="connsiteY61" fmla="*/ 2711359 h 6470468"/>
                    <a:gd name="connsiteX62" fmla="*/ 865959 w 4458789"/>
                    <a:gd name="connsiteY62" fmla="*/ 2771684 h 6470468"/>
                    <a:gd name="connsiteX63" fmla="*/ 892947 w 4458789"/>
                    <a:gd name="connsiteY63" fmla="*/ 2798672 h 6470468"/>
                    <a:gd name="connsiteX64" fmla="*/ 900884 w 4458789"/>
                    <a:gd name="connsiteY64" fmla="*/ 2743110 h 6470468"/>
                    <a:gd name="connsiteX65" fmla="*/ 937351 w 4458789"/>
                    <a:gd name="connsiteY65" fmla="*/ 2730546 h 6470468"/>
                    <a:gd name="connsiteX66" fmla="*/ 981847 w 4458789"/>
                    <a:gd name="connsiteY66" fmla="*/ 2730409 h 6470468"/>
                    <a:gd name="connsiteX67" fmla="*/ 1008834 w 4458789"/>
                    <a:gd name="connsiteY67" fmla="*/ 2698659 h 6470468"/>
                    <a:gd name="connsiteX68" fmla="*/ 1085034 w 4458789"/>
                    <a:gd name="connsiteY68" fmla="*/ 2592297 h 6470468"/>
                    <a:gd name="connsiteX69" fmla="*/ 1174841 w 4458789"/>
                    <a:gd name="connsiteY69" fmla="*/ 2532652 h 6470468"/>
                    <a:gd name="connsiteX70" fmla="*/ 1256484 w 4458789"/>
                    <a:gd name="connsiteY70" fmla="*/ 2501809 h 6470468"/>
                    <a:gd name="connsiteX71" fmla="*/ 1404122 w 4458789"/>
                    <a:gd name="connsiteY71" fmla="*/ 2358934 h 6470468"/>
                    <a:gd name="connsiteX72" fmla="*/ 1518512 w 4458789"/>
                    <a:gd name="connsiteY72" fmla="*/ 2368913 h 6470468"/>
                    <a:gd name="connsiteX73" fmla="*/ 1584598 w 4458789"/>
                    <a:gd name="connsiteY73" fmla="*/ 2464298 h 6470468"/>
                    <a:gd name="connsiteX74" fmla="*/ 1527947 w 4458789"/>
                    <a:gd name="connsiteY74" fmla="*/ 2535147 h 6470468"/>
                    <a:gd name="connsiteX75" fmla="*/ 1431109 w 4458789"/>
                    <a:gd name="connsiteY75" fmla="*/ 2627222 h 6470468"/>
                    <a:gd name="connsiteX76" fmla="*/ 1393372 w 4458789"/>
                    <a:gd name="connsiteY76" fmla="*/ 2647405 h 6470468"/>
                    <a:gd name="connsiteX77" fmla="*/ 1404983 w 4458789"/>
                    <a:gd name="connsiteY77" fmla="*/ 2708456 h 6470468"/>
                    <a:gd name="connsiteX78" fmla="*/ 1454922 w 4458789"/>
                    <a:gd name="connsiteY78" fmla="*/ 2736759 h 6470468"/>
                    <a:gd name="connsiteX79" fmla="*/ 1448572 w 4458789"/>
                    <a:gd name="connsiteY79" fmla="*/ 2774859 h 6470468"/>
                    <a:gd name="connsiteX80" fmla="*/ 1357675 w 4458789"/>
                    <a:gd name="connsiteY80" fmla="*/ 2829515 h 6470468"/>
                    <a:gd name="connsiteX81" fmla="*/ 1394597 w 4458789"/>
                    <a:gd name="connsiteY81" fmla="*/ 2863759 h 6470468"/>
                    <a:gd name="connsiteX82" fmla="*/ 1550172 w 4458789"/>
                    <a:gd name="connsiteY82" fmla="*/ 2790734 h 6470468"/>
                    <a:gd name="connsiteX83" fmla="*/ 1586684 w 4458789"/>
                    <a:gd name="connsiteY83" fmla="*/ 2733584 h 6470468"/>
                    <a:gd name="connsiteX84" fmla="*/ 1651772 w 4458789"/>
                    <a:gd name="connsiteY84" fmla="*/ 2703422 h 6470468"/>
                    <a:gd name="connsiteX85" fmla="*/ 1708922 w 4458789"/>
                    <a:gd name="connsiteY85" fmla="*/ 2666909 h 6470468"/>
                    <a:gd name="connsiteX86" fmla="*/ 1810522 w 4458789"/>
                    <a:gd name="connsiteY86" fmla="*/ 2636747 h 6470468"/>
                    <a:gd name="connsiteX87" fmla="*/ 1908947 w 4458789"/>
                    <a:gd name="connsiteY87" fmla="*/ 2627222 h 6470468"/>
                    <a:gd name="connsiteX88" fmla="*/ 1952218 w 4458789"/>
                    <a:gd name="connsiteY88" fmla="*/ 2602275 h 6470468"/>
                    <a:gd name="connsiteX89" fmla="*/ 2020072 w 4458789"/>
                    <a:gd name="connsiteY89" fmla="*/ 2662147 h 6470468"/>
                    <a:gd name="connsiteX90" fmla="*/ 2089922 w 4458789"/>
                    <a:gd name="connsiteY90" fmla="*/ 2678022 h 6470468"/>
                    <a:gd name="connsiteX91" fmla="*/ 2164579 w 4458789"/>
                    <a:gd name="connsiteY91" fmla="*/ 2690902 h 6470468"/>
                    <a:gd name="connsiteX92" fmla="*/ 2115322 w 4458789"/>
                    <a:gd name="connsiteY92" fmla="*/ 2820897 h 6470468"/>
                    <a:gd name="connsiteX93" fmla="*/ 2011680 w 4458789"/>
                    <a:gd name="connsiteY93" fmla="*/ 2934788 h 6470468"/>
                    <a:gd name="connsiteX94" fmla="*/ 2194560 w 4458789"/>
                    <a:gd name="connsiteY94" fmla="*/ 3082834 h 6470468"/>
                    <a:gd name="connsiteX95" fmla="*/ 2394858 w 4458789"/>
                    <a:gd name="connsiteY95" fmla="*/ 3117668 h 6470468"/>
                    <a:gd name="connsiteX96" fmla="*/ 2377440 w 4458789"/>
                    <a:gd name="connsiteY96" fmla="*/ 3335383 h 6470468"/>
                    <a:gd name="connsiteX97" fmla="*/ 2377440 w 4458789"/>
                    <a:gd name="connsiteY97" fmla="*/ 3335383 h 6470468"/>
                    <a:gd name="connsiteX98" fmla="*/ 2333898 w 4458789"/>
                    <a:gd name="connsiteY98" fmla="*/ 3640183 h 6470468"/>
                    <a:gd name="connsiteX99" fmla="*/ 2290355 w 4458789"/>
                    <a:gd name="connsiteY99" fmla="*/ 3875314 h 6470468"/>
                    <a:gd name="connsiteX100" fmla="*/ 2595155 w 4458789"/>
                    <a:gd name="connsiteY100" fmla="*/ 3857897 h 6470468"/>
                    <a:gd name="connsiteX101" fmla="*/ 2891246 w 4458789"/>
                    <a:gd name="connsiteY101" fmla="*/ 3744685 h 6470468"/>
                    <a:gd name="connsiteX102" fmla="*/ 2891155 w 4458789"/>
                    <a:gd name="connsiteY102" fmla="*/ 3215186 h 6470468"/>
                    <a:gd name="connsiteX103" fmla="*/ 2772547 w 4458789"/>
                    <a:gd name="connsiteY103" fmla="*/ 3039972 h 6470468"/>
                    <a:gd name="connsiteX104" fmla="*/ 2704284 w 4458789"/>
                    <a:gd name="connsiteY104" fmla="*/ 2897097 h 6470468"/>
                    <a:gd name="connsiteX105" fmla="*/ 2508069 w 4458789"/>
                    <a:gd name="connsiteY105" fmla="*/ 2717074 h 6470468"/>
                    <a:gd name="connsiteX106" fmla="*/ 2638698 w 4458789"/>
                    <a:gd name="connsiteY106" fmla="*/ 2577737 h 6470468"/>
                    <a:gd name="connsiteX107" fmla="*/ 2978332 w 4458789"/>
                    <a:gd name="connsiteY107" fmla="*/ 2333897 h 6470468"/>
                    <a:gd name="connsiteX108" fmla="*/ 2987040 w 4458789"/>
                    <a:gd name="connsiteY108" fmla="*/ 2159725 h 6470468"/>
                    <a:gd name="connsiteX109" fmla="*/ 3344092 w 4458789"/>
                    <a:gd name="connsiteY109" fmla="*/ 1672045 h 6470468"/>
                    <a:gd name="connsiteX110" fmla="*/ 3544389 w 4458789"/>
                    <a:gd name="connsiteY110" fmla="*/ 1863634 h 6470468"/>
                    <a:gd name="connsiteX111" fmla="*/ 3962400 w 4458789"/>
                    <a:gd name="connsiteY111" fmla="*/ 1419497 h 6470468"/>
                    <a:gd name="connsiteX112" fmla="*/ 4458789 w 4458789"/>
                    <a:gd name="connsiteY112" fmla="*/ 374468 h 6470468"/>
                    <a:gd name="connsiteX113" fmla="*/ 4415246 w 4458789"/>
                    <a:gd name="connsiteY113" fmla="*/ 0 h 6470468"/>
                    <a:gd name="connsiteX114" fmla="*/ 17418 w 4458789"/>
                    <a:gd name="connsiteY114" fmla="*/ 17417 h 6470468"/>
                    <a:gd name="connsiteX115" fmla="*/ 0 w 4458789"/>
                    <a:gd name="connsiteY115" fmla="*/ 6470468 h 6470468"/>
                    <a:gd name="connsiteX0" fmla="*/ 0 w 4458789"/>
                    <a:gd name="connsiteY0" fmla="*/ 6470468 h 6470468"/>
                    <a:gd name="connsiteX1" fmla="*/ 888275 w 4458789"/>
                    <a:gd name="connsiteY1" fmla="*/ 5921828 h 6470468"/>
                    <a:gd name="connsiteX2" fmla="*/ 1267597 w 4458789"/>
                    <a:gd name="connsiteY2" fmla="*/ 5345022 h 6470468"/>
                    <a:gd name="connsiteX3" fmla="*/ 1294584 w 4458789"/>
                    <a:gd name="connsiteY3" fmla="*/ 5383122 h 6470468"/>
                    <a:gd name="connsiteX4" fmla="*/ 1367609 w 4458789"/>
                    <a:gd name="connsiteY4" fmla="*/ 5324384 h 6470468"/>
                    <a:gd name="connsiteX5" fmla="*/ 1367246 w 4458789"/>
                    <a:gd name="connsiteY5" fmla="*/ 5277394 h 6470468"/>
                    <a:gd name="connsiteX6" fmla="*/ 1394597 w 4458789"/>
                    <a:gd name="connsiteY6" fmla="*/ 5175159 h 6470468"/>
                    <a:gd name="connsiteX7" fmla="*/ 1440634 w 4458789"/>
                    <a:gd name="connsiteY7" fmla="*/ 5149759 h 6470468"/>
                    <a:gd name="connsiteX8" fmla="*/ 1429522 w 4458789"/>
                    <a:gd name="connsiteY8" fmla="*/ 5017997 h 6470468"/>
                    <a:gd name="connsiteX9" fmla="*/ 1477147 w 4458789"/>
                    <a:gd name="connsiteY9" fmla="*/ 4971959 h 6470468"/>
                    <a:gd name="connsiteX10" fmla="*/ 1541418 w 4458789"/>
                    <a:gd name="connsiteY10" fmla="*/ 4955177 h 6470468"/>
                    <a:gd name="connsiteX11" fmla="*/ 1375547 w 4458789"/>
                    <a:gd name="connsiteY11" fmla="*/ 4913222 h 6470468"/>
                    <a:gd name="connsiteX12" fmla="*/ 1307284 w 4458789"/>
                    <a:gd name="connsiteY12" fmla="*/ 4854484 h 6470468"/>
                    <a:gd name="connsiteX13" fmla="*/ 1232672 w 4458789"/>
                    <a:gd name="connsiteY13" fmla="*/ 4883059 h 6470468"/>
                    <a:gd name="connsiteX14" fmla="*/ 1172801 w 4458789"/>
                    <a:gd name="connsiteY14" fmla="*/ 4820692 h 6470468"/>
                    <a:gd name="connsiteX15" fmla="*/ 1353322 w 4458789"/>
                    <a:gd name="connsiteY15" fmla="*/ 4757647 h 6470468"/>
                    <a:gd name="connsiteX16" fmla="*/ 1396184 w 4458789"/>
                    <a:gd name="connsiteY16" fmla="*/ 4762409 h 6470468"/>
                    <a:gd name="connsiteX17" fmla="*/ 1473473 w 4458789"/>
                    <a:gd name="connsiteY17" fmla="*/ 4779509 h 6470468"/>
                    <a:gd name="connsiteX18" fmla="*/ 1404122 w 4458789"/>
                    <a:gd name="connsiteY18" fmla="*/ 4619534 h 6470468"/>
                    <a:gd name="connsiteX19" fmla="*/ 1335859 w 4458789"/>
                    <a:gd name="connsiteY19" fmla="*/ 4551271 h 6470468"/>
                    <a:gd name="connsiteX20" fmla="*/ 1439047 w 4458789"/>
                    <a:gd name="connsiteY20" fmla="*/ 4506822 h 6470468"/>
                    <a:gd name="connsiteX21" fmla="*/ 1362847 w 4458789"/>
                    <a:gd name="connsiteY21" fmla="*/ 4400459 h 6470468"/>
                    <a:gd name="connsiteX22" fmla="*/ 1262834 w 4458789"/>
                    <a:gd name="connsiteY22" fmla="*/ 4309972 h 6470468"/>
                    <a:gd name="connsiteX23" fmla="*/ 1202509 w 4458789"/>
                    <a:gd name="connsiteY23" fmla="*/ 4102009 h 6470468"/>
                    <a:gd name="connsiteX24" fmla="*/ 1143772 w 4458789"/>
                    <a:gd name="connsiteY24" fmla="*/ 3930559 h 6470468"/>
                    <a:gd name="connsiteX25" fmla="*/ 1012644 w 4458789"/>
                    <a:gd name="connsiteY25" fmla="*/ 3831363 h 6470468"/>
                    <a:gd name="connsiteX26" fmla="*/ 946922 w 4458789"/>
                    <a:gd name="connsiteY26" fmla="*/ 3773397 h 6470468"/>
                    <a:gd name="connsiteX27" fmla="*/ 946922 w 4458789"/>
                    <a:gd name="connsiteY27" fmla="*/ 3717834 h 6470468"/>
                    <a:gd name="connsiteX28" fmla="*/ 980259 w 4458789"/>
                    <a:gd name="connsiteY28" fmla="*/ 3711484 h 6470468"/>
                    <a:gd name="connsiteX29" fmla="*/ 1038997 w 4458789"/>
                    <a:gd name="connsiteY29" fmla="*/ 3609884 h 6470468"/>
                    <a:gd name="connsiteX30" fmla="*/ 1077097 w 4458789"/>
                    <a:gd name="connsiteY30" fmla="*/ 3598772 h 6470468"/>
                    <a:gd name="connsiteX31" fmla="*/ 1139009 w 4458789"/>
                    <a:gd name="connsiteY31" fmla="*/ 3535272 h 6470468"/>
                    <a:gd name="connsiteX32" fmla="*/ 1196159 w 4458789"/>
                    <a:gd name="connsiteY32" fmla="*/ 3498759 h 6470468"/>
                    <a:gd name="connsiteX33" fmla="*/ 1237434 w 4458789"/>
                    <a:gd name="connsiteY33" fmla="*/ 3489234 h 6470468"/>
                    <a:gd name="connsiteX34" fmla="*/ 1267506 w 4458789"/>
                    <a:gd name="connsiteY34" fmla="*/ 3418432 h 6470468"/>
                    <a:gd name="connsiteX35" fmla="*/ 1326335 w 4458789"/>
                    <a:gd name="connsiteY35" fmla="*/ 3387634 h 6470468"/>
                    <a:gd name="connsiteX36" fmla="*/ 1385072 w 4458789"/>
                    <a:gd name="connsiteY36" fmla="*/ 3354297 h 6470468"/>
                    <a:gd name="connsiteX37" fmla="*/ 1491434 w 4458789"/>
                    <a:gd name="connsiteY37" fmla="*/ 3309847 h 6470468"/>
                    <a:gd name="connsiteX38" fmla="*/ 1567543 w 4458789"/>
                    <a:gd name="connsiteY38" fmla="*/ 3317965 h 6470468"/>
                    <a:gd name="connsiteX39" fmla="*/ 1610497 w 4458789"/>
                    <a:gd name="connsiteY39" fmla="*/ 3271747 h 6470468"/>
                    <a:gd name="connsiteX40" fmla="*/ 1631134 w 4458789"/>
                    <a:gd name="connsiteY40" fmla="*/ 3201897 h 6470468"/>
                    <a:gd name="connsiteX41" fmla="*/ 1564459 w 4458789"/>
                    <a:gd name="connsiteY41" fmla="*/ 3174909 h 6470468"/>
                    <a:gd name="connsiteX42" fmla="*/ 1543731 w 4458789"/>
                    <a:gd name="connsiteY42" fmla="*/ 3150960 h 6470468"/>
                    <a:gd name="connsiteX43" fmla="*/ 1427934 w 4458789"/>
                    <a:gd name="connsiteY43" fmla="*/ 3163797 h 6470468"/>
                    <a:gd name="connsiteX44" fmla="*/ 1364434 w 4458789"/>
                    <a:gd name="connsiteY44" fmla="*/ 3127284 h 6470468"/>
                    <a:gd name="connsiteX45" fmla="*/ 1350147 w 4458789"/>
                    <a:gd name="connsiteY45" fmla="*/ 3101884 h 6470468"/>
                    <a:gd name="connsiteX46" fmla="*/ 1289731 w 4458789"/>
                    <a:gd name="connsiteY46" fmla="*/ 3082154 h 6470468"/>
                    <a:gd name="connsiteX47" fmla="*/ 1189809 w 4458789"/>
                    <a:gd name="connsiteY47" fmla="*/ 3098709 h 6470468"/>
                    <a:gd name="connsiteX48" fmla="*/ 1164409 w 4458789"/>
                    <a:gd name="connsiteY48" fmla="*/ 3144747 h 6470468"/>
                    <a:gd name="connsiteX49" fmla="*/ 1108847 w 4458789"/>
                    <a:gd name="connsiteY49" fmla="*/ 3174909 h 6470468"/>
                    <a:gd name="connsiteX50" fmla="*/ 1075509 w 4458789"/>
                    <a:gd name="connsiteY50" fmla="*/ 3225709 h 6470468"/>
                    <a:gd name="connsiteX51" fmla="*/ 1007247 w 4458789"/>
                    <a:gd name="connsiteY51" fmla="*/ 3238409 h 6470468"/>
                    <a:gd name="connsiteX52" fmla="*/ 926782 w 4458789"/>
                    <a:gd name="connsiteY52" fmla="*/ 3181803 h 6470468"/>
                    <a:gd name="connsiteX53" fmla="*/ 942159 w 4458789"/>
                    <a:gd name="connsiteY53" fmla="*/ 3111409 h 6470468"/>
                    <a:gd name="connsiteX54" fmla="*/ 989784 w 4458789"/>
                    <a:gd name="connsiteY54" fmla="*/ 3078072 h 6470468"/>
                    <a:gd name="connsiteX55" fmla="*/ 941161 w 4458789"/>
                    <a:gd name="connsiteY55" fmla="*/ 2986994 h 6470468"/>
                    <a:gd name="connsiteX56" fmla="*/ 865959 w 4458789"/>
                    <a:gd name="connsiteY56" fmla="*/ 2989172 h 6470468"/>
                    <a:gd name="connsiteX57" fmla="*/ 743722 w 4458789"/>
                    <a:gd name="connsiteY57" fmla="*/ 2943134 h 6470468"/>
                    <a:gd name="connsiteX58" fmla="*/ 708797 w 4458789"/>
                    <a:gd name="connsiteY58" fmla="*/ 2852647 h 6470468"/>
                    <a:gd name="connsiteX59" fmla="*/ 750707 w 4458789"/>
                    <a:gd name="connsiteY59" fmla="*/ 2804160 h 6470468"/>
                    <a:gd name="connsiteX60" fmla="*/ 748484 w 4458789"/>
                    <a:gd name="connsiteY60" fmla="*/ 2738347 h 6470468"/>
                    <a:gd name="connsiteX61" fmla="*/ 788172 w 4458789"/>
                    <a:gd name="connsiteY61" fmla="*/ 2711359 h 6470468"/>
                    <a:gd name="connsiteX62" fmla="*/ 865959 w 4458789"/>
                    <a:gd name="connsiteY62" fmla="*/ 2771684 h 6470468"/>
                    <a:gd name="connsiteX63" fmla="*/ 892947 w 4458789"/>
                    <a:gd name="connsiteY63" fmla="*/ 2798672 h 6470468"/>
                    <a:gd name="connsiteX64" fmla="*/ 900884 w 4458789"/>
                    <a:gd name="connsiteY64" fmla="*/ 2743110 h 6470468"/>
                    <a:gd name="connsiteX65" fmla="*/ 937351 w 4458789"/>
                    <a:gd name="connsiteY65" fmla="*/ 2730546 h 6470468"/>
                    <a:gd name="connsiteX66" fmla="*/ 981847 w 4458789"/>
                    <a:gd name="connsiteY66" fmla="*/ 2730409 h 6470468"/>
                    <a:gd name="connsiteX67" fmla="*/ 1008834 w 4458789"/>
                    <a:gd name="connsiteY67" fmla="*/ 2698659 h 6470468"/>
                    <a:gd name="connsiteX68" fmla="*/ 1085034 w 4458789"/>
                    <a:gd name="connsiteY68" fmla="*/ 2592297 h 6470468"/>
                    <a:gd name="connsiteX69" fmla="*/ 1174841 w 4458789"/>
                    <a:gd name="connsiteY69" fmla="*/ 2532652 h 6470468"/>
                    <a:gd name="connsiteX70" fmla="*/ 1256484 w 4458789"/>
                    <a:gd name="connsiteY70" fmla="*/ 2501809 h 6470468"/>
                    <a:gd name="connsiteX71" fmla="*/ 1404122 w 4458789"/>
                    <a:gd name="connsiteY71" fmla="*/ 2358934 h 6470468"/>
                    <a:gd name="connsiteX72" fmla="*/ 1518512 w 4458789"/>
                    <a:gd name="connsiteY72" fmla="*/ 2368913 h 6470468"/>
                    <a:gd name="connsiteX73" fmla="*/ 1584598 w 4458789"/>
                    <a:gd name="connsiteY73" fmla="*/ 2464298 h 6470468"/>
                    <a:gd name="connsiteX74" fmla="*/ 1527947 w 4458789"/>
                    <a:gd name="connsiteY74" fmla="*/ 2535147 h 6470468"/>
                    <a:gd name="connsiteX75" fmla="*/ 1431109 w 4458789"/>
                    <a:gd name="connsiteY75" fmla="*/ 2627222 h 6470468"/>
                    <a:gd name="connsiteX76" fmla="*/ 1393372 w 4458789"/>
                    <a:gd name="connsiteY76" fmla="*/ 2647405 h 6470468"/>
                    <a:gd name="connsiteX77" fmla="*/ 1404983 w 4458789"/>
                    <a:gd name="connsiteY77" fmla="*/ 2708456 h 6470468"/>
                    <a:gd name="connsiteX78" fmla="*/ 1454922 w 4458789"/>
                    <a:gd name="connsiteY78" fmla="*/ 2736759 h 6470468"/>
                    <a:gd name="connsiteX79" fmla="*/ 1448572 w 4458789"/>
                    <a:gd name="connsiteY79" fmla="*/ 2774859 h 6470468"/>
                    <a:gd name="connsiteX80" fmla="*/ 1357675 w 4458789"/>
                    <a:gd name="connsiteY80" fmla="*/ 2829515 h 6470468"/>
                    <a:gd name="connsiteX81" fmla="*/ 1394597 w 4458789"/>
                    <a:gd name="connsiteY81" fmla="*/ 2863759 h 6470468"/>
                    <a:gd name="connsiteX82" fmla="*/ 1550172 w 4458789"/>
                    <a:gd name="connsiteY82" fmla="*/ 2790734 h 6470468"/>
                    <a:gd name="connsiteX83" fmla="*/ 1586684 w 4458789"/>
                    <a:gd name="connsiteY83" fmla="*/ 2733584 h 6470468"/>
                    <a:gd name="connsiteX84" fmla="*/ 1651772 w 4458789"/>
                    <a:gd name="connsiteY84" fmla="*/ 2703422 h 6470468"/>
                    <a:gd name="connsiteX85" fmla="*/ 1708922 w 4458789"/>
                    <a:gd name="connsiteY85" fmla="*/ 2666909 h 6470468"/>
                    <a:gd name="connsiteX86" fmla="*/ 1810522 w 4458789"/>
                    <a:gd name="connsiteY86" fmla="*/ 2636747 h 6470468"/>
                    <a:gd name="connsiteX87" fmla="*/ 1908947 w 4458789"/>
                    <a:gd name="connsiteY87" fmla="*/ 2627222 h 6470468"/>
                    <a:gd name="connsiteX88" fmla="*/ 1952218 w 4458789"/>
                    <a:gd name="connsiteY88" fmla="*/ 2602275 h 6470468"/>
                    <a:gd name="connsiteX89" fmla="*/ 2020072 w 4458789"/>
                    <a:gd name="connsiteY89" fmla="*/ 2662147 h 6470468"/>
                    <a:gd name="connsiteX90" fmla="*/ 2089922 w 4458789"/>
                    <a:gd name="connsiteY90" fmla="*/ 2678022 h 6470468"/>
                    <a:gd name="connsiteX91" fmla="*/ 2164579 w 4458789"/>
                    <a:gd name="connsiteY91" fmla="*/ 2690902 h 6470468"/>
                    <a:gd name="connsiteX92" fmla="*/ 2115322 w 4458789"/>
                    <a:gd name="connsiteY92" fmla="*/ 2820897 h 6470468"/>
                    <a:gd name="connsiteX93" fmla="*/ 2011680 w 4458789"/>
                    <a:gd name="connsiteY93" fmla="*/ 2934788 h 6470468"/>
                    <a:gd name="connsiteX94" fmla="*/ 2194560 w 4458789"/>
                    <a:gd name="connsiteY94" fmla="*/ 3082834 h 6470468"/>
                    <a:gd name="connsiteX95" fmla="*/ 2394858 w 4458789"/>
                    <a:gd name="connsiteY95" fmla="*/ 3117668 h 6470468"/>
                    <a:gd name="connsiteX96" fmla="*/ 2377440 w 4458789"/>
                    <a:gd name="connsiteY96" fmla="*/ 3335383 h 6470468"/>
                    <a:gd name="connsiteX97" fmla="*/ 2377440 w 4458789"/>
                    <a:gd name="connsiteY97" fmla="*/ 3335383 h 6470468"/>
                    <a:gd name="connsiteX98" fmla="*/ 2333898 w 4458789"/>
                    <a:gd name="connsiteY98" fmla="*/ 3640183 h 6470468"/>
                    <a:gd name="connsiteX99" fmla="*/ 2290355 w 4458789"/>
                    <a:gd name="connsiteY99" fmla="*/ 3875314 h 6470468"/>
                    <a:gd name="connsiteX100" fmla="*/ 2595155 w 4458789"/>
                    <a:gd name="connsiteY100" fmla="*/ 3857897 h 6470468"/>
                    <a:gd name="connsiteX101" fmla="*/ 2891246 w 4458789"/>
                    <a:gd name="connsiteY101" fmla="*/ 3744685 h 6470468"/>
                    <a:gd name="connsiteX102" fmla="*/ 2891155 w 4458789"/>
                    <a:gd name="connsiteY102" fmla="*/ 3215186 h 6470468"/>
                    <a:gd name="connsiteX103" fmla="*/ 2772547 w 4458789"/>
                    <a:gd name="connsiteY103" fmla="*/ 3039972 h 6470468"/>
                    <a:gd name="connsiteX104" fmla="*/ 2704284 w 4458789"/>
                    <a:gd name="connsiteY104" fmla="*/ 2897097 h 6470468"/>
                    <a:gd name="connsiteX105" fmla="*/ 2508069 w 4458789"/>
                    <a:gd name="connsiteY105" fmla="*/ 2717074 h 6470468"/>
                    <a:gd name="connsiteX106" fmla="*/ 2638698 w 4458789"/>
                    <a:gd name="connsiteY106" fmla="*/ 2577737 h 6470468"/>
                    <a:gd name="connsiteX107" fmla="*/ 2978332 w 4458789"/>
                    <a:gd name="connsiteY107" fmla="*/ 2333897 h 6470468"/>
                    <a:gd name="connsiteX108" fmla="*/ 2987040 w 4458789"/>
                    <a:gd name="connsiteY108" fmla="*/ 2159725 h 6470468"/>
                    <a:gd name="connsiteX109" fmla="*/ 3344092 w 4458789"/>
                    <a:gd name="connsiteY109" fmla="*/ 1672045 h 6470468"/>
                    <a:gd name="connsiteX110" fmla="*/ 3544389 w 4458789"/>
                    <a:gd name="connsiteY110" fmla="*/ 1863634 h 6470468"/>
                    <a:gd name="connsiteX111" fmla="*/ 3962400 w 4458789"/>
                    <a:gd name="connsiteY111" fmla="*/ 1419497 h 6470468"/>
                    <a:gd name="connsiteX112" fmla="*/ 4458789 w 4458789"/>
                    <a:gd name="connsiteY112" fmla="*/ 374468 h 6470468"/>
                    <a:gd name="connsiteX113" fmla="*/ 4415246 w 4458789"/>
                    <a:gd name="connsiteY113" fmla="*/ 0 h 6470468"/>
                    <a:gd name="connsiteX114" fmla="*/ 17418 w 4458789"/>
                    <a:gd name="connsiteY114" fmla="*/ 17417 h 6470468"/>
                    <a:gd name="connsiteX115" fmla="*/ 0 w 4458789"/>
                    <a:gd name="connsiteY115" fmla="*/ 6470468 h 6470468"/>
                    <a:gd name="connsiteX0" fmla="*/ 0 w 4458789"/>
                    <a:gd name="connsiteY0" fmla="*/ 6470468 h 6470468"/>
                    <a:gd name="connsiteX1" fmla="*/ 888275 w 4458789"/>
                    <a:gd name="connsiteY1" fmla="*/ 5921828 h 6470468"/>
                    <a:gd name="connsiteX2" fmla="*/ 1267597 w 4458789"/>
                    <a:gd name="connsiteY2" fmla="*/ 5345022 h 6470468"/>
                    <a:gd name="connsiteX3" fmla="*/ 1281884 w 4458789"/>
                    <a:gd name="connsiteY3" fmla="*/ 5389472 h 6470468"/>
                    <a:gd name="connsiteX4" fmla="*/ 1367609 w 4458789"/>
                    <a:gd name="connsiteY4" fmla="*/ 5324384 h 6470468"/>
                    <a:gd name="connsiteX5" fmla="*/ 1367246 w 4458789"/>
                    <a:gd name="connsiteY5" fmla="*/ 5277394 h 6470468"/>
                    <a:gd name="connsiteX6" fmla="*/ 1394597 w 4458789"/>
                    <a:gd name="connsiteY6" fmla="*/ 5175159 h 6470468"/>
                    <a:gd name="connsiteX7" fmla="*/ 1440634 w 4458789"/>
                    <a:gd name="connsiteY7" fmla="*/ 5149759 h 6470468"/>
                    <a:gd name="connsiteX8" fmla="*/ 1429522 w 4458789"/>
                    <a:gd name="connsiteY8" fmla="*/ 5017997 h 6470468"/>
                    <a:gd name="connsiteX9" fmla="*/ 1477147 w 4458789"/>
                    <a:gd name="connsiteY9" fmla="*/ 4971959 h 6470468"/>
                    <a:gd name="connsiteX10" fmla="*/ 1541418 w 4458789"/>
                    <a:gd name="connsiteY10" fmla="*/ 4955177 h 6470468"/>
                    <a:gd name="connsiteX11" fmla="*/ 1375547 w 4458789"/>
                    <a:gd name="connsiteY11" fmla="*/ 4913222 h 6470468"/>
                    <a:gd name="connsiteX12" fmla="*/ 1307284 w 4458789"/>
                    <a:gd name="connsiteY12" fmla="*/ 4854484 h 6470468"/>
                    <a:gd name="connsiteX13" fmla="*/ 1232672 w 4458789"/>
                    <a:gd name="connsiteY13" fmla="*/ 4883059 h 6470468"/>
                    <a:gd name="connsiteX14" fmla="*/ 1172801 w 4458789"/>
                    <a:gd name="connsiteY14" fmla="*/ 4820692 h 6470468"/>
                    <a:gd name="connsiteX15" fmla="*/ 1353322 w 4458789"/>
                    <a:gd name="connsiteY15" fmla="*/ 4757647 h 6470468"/>
                    <a:gd name="connsiteX16" fmla="*/ 1396184 w 4458789"/>
                    <a:gd name="connsiteY16" fmla="*/ 4762409 h 6470468"/>
                    <a:gd name="connsiteX17" fmla="*/ 1473473 w 4458789"/>
                    <a:gd name="connsiteY17" fmla="*/ 4779509 h 6470468"/>
                    <a:gd name="connsiteX18" fmla="*/ 1404122 w 4458789"/>
                    <a:gd name="connsiteY18" fmla="*/ 4619534 h 6470468"/>
                    <a:gd name="connsiteX19" fmla="*/ 1335859 w 4458789"/>
                    <a:gd name="connsiteY19" fmla="*/ 4551271 h 6470468"/>
                    <a:gd name="connsiteX20" fmla="*/ 1439047 w 4458789"/>
                    <a:gd name="connsiteY20" fmla="*/ 4506822 h 6470468"/>
                    <a:gd name="connsiteX21" fmla="*/ 1362847 w 4458789"/>
                    <a:gd name="connsiteY21" fmla="*/ 4400459 h 6470468"/>
                    <a:gd name="connsiteX22" fmla="*/ 1262834 w 4458789"/>
                    <a:gd name="connsiteY22" fmla="*/ 4309972 h 6470468"/>
                    <a:gd name="connsiteX23" fmla="*/ 1202509 w 4458789"/>
                    <a:gd name="connsiteY23" fmla="*/ 4102009 h 6470468"/>
                    <a:gd name="connsiteX24" fmla="*/ 1143772 w 4458789"/>
                    <a:gd name="connsiteY24" fmla="*/ 3930559 h 6470468"/>
                    <a:gd name="connsiteX25" fmla="*/ 1012644 w 4458789"/>
                    <a:gd name="connsiteY25" fmla="*/ 3831363 h 6470468"/>
                    <a:gd name="connsiteX26" fmla="*/ 946922 w 4458789"/>
                    <a:gd name="connsiteY26" fmla="*/ 3773397 h 6470468"/>
                    <a:gd name="connsiteX27" fmla="*/ 946922 w 4458789"/>
                    <a:gd name="connsiteY27" fmla="*/ 3717834 h 6470468"/>
                    <a:gd name="connsiteX28" fmla="*/ 980259 w 4458789"/>
                    <a:gd name="connsiteY28" fmla="*/ 3711484 h 6470468"/>
                    <a:gd name="connsiteX29" fmla="*/ 1038997 w 4458789"/>
                    <a:gd name="connsiteY29" fmla="*/ 3609884 h 6470468"/>
                    <a:gd name="connsiteX30" fmla="*/ 1077097 w 4458789"/>
                    <a:gd name="connsiteY30" fmla="*/ 3598772 h 6470468"/>
                    <a:gd name="connsiteX31" fmla="*/ 1139009 w 4458789"/>
                    <a:gd name="connsiteY31" fmla="*/ 3535272 h 6470468"/>
                    <a:gd name="connsiteX32" fmla="*/ 1196159 w 4458789"/>
                    <a:gd name="connsiteY32" fmla="*/ 3498759 h 6470468"/>
                    <a:gd name="connsiteX33" fmla="*/ 1237434 w 4458789"/>
                    <a:gd name="connsiteY33" fmla="*/ 3489234 h 6470468"/>
                    <a:gd name="connsiteX34" fmla="*/ 1267506 w 4458789"/>
                    <a:gd name="connsiteY34" fmla="*/ 3418432 h 6470468"/>
                    <a:gd name="connsiteX35" fmla="*/ 1326335 w 4458789"/>
                    <a:gd name="connsiteY35" fmla="*/ 3387634 h 6470468"/>
                    <a:gd name="connsiteX36" fmla="*/ 1385072 w 4458789"/>
                    <a:gd name="connsiteY36" fmla="*/ 3354297 h 6470468"/>
                    <a:gd name="connsiteX37" fmla="*/ 1491434 w 4458789"/>
                    <a:gd name="connsiteY37" fmla="*/ 3309847 h 6470468"/>
                    <a:gd name="connsiteX38" fmla="*/ 1567543 w 4458789"/>
                    <a:gd name="connsiteY38" fmla="*/ 3317965 h 6470468"/>
                    <a:gd name="connsiteX39" fmla="*/ 1610497 w 4458789"/>
                    <a:gd name="connsiteY39" fmla="*/ 3271747 h 6470468"/>
                    <a:gd name="connsiteX40" fmla="*/ 1631134 w 4458789"/>
                    <a:gd name="connsiteY40" fmla="*/ 3201897 h 6470468"/>
                    <a:gd name="connsiteX41" fmla="*/ 1564459 w 4458789"/>
                    <a:gd name="connsiteY41" fmla="*/ 3174909 h 6470468"/>
                    <a:gd name="connsiteX42" fmla="*/ 1543731 w 4458789"/>
                    <a:gd name="connsiteY42" fmla="*/ 3150960 h 6470468"/>
                    <a:gd name="connsiteX43" fmla="*/ 1427934 w 4458789"/>
                    <a:gd name="connsiteY43" fmla="*/ 3163797 h 6470468"/>
                    <a:gd name="connsiteX44" fmla="*/ 1364434 w 4458789"/>
                    <a:gd name="connsiteY44" fmla="*/ 3127284 h 6470468"/>
                    <a:gd name="connsiteX45" fmla="*/ 1350147 w 4458789"/>
                    <a:gd name="connsiteY45" fmla="*/ 3101884 h 6470468"/>
                    <a:gd name="connsiteX46" fmla="*/ 1289731 w 4458789"/>
                    <a:gd name="connsiteY46" fmla="*/ 3082154 h 6470468"/>
                    <a:gd name="connsiteX47" fmla="*/ 1189809 w 4458789"/>
                    <a:gd name="connsiteY47" fmla="*/ 3098709 h 6470468"/>
                    <a:gd name="connsiteX48" fmla="*/ 1164409 w 4458789"/>
                    <a:gd name="connsiteY48" fmla="*/ 3144747 h 6470468"/>
                    <a:gd name="connsiteX49" fmla="*/ 1108847 w 4458789"/>
                    <a:gd name="connsiteY49" fmla="*/ 3174909 h 6470468"/>
                    <a:gd name="connsiteX50" fmla="*/ 1075509 w 4458789"/>
                    <a:gd name="connsiteY50" fmla="*/ 3225709 h 6470468"/>
                    <a:gd name="connsiteX51" fmla="*/ 1007247 w 4458789"/>
                    <a:gd name="connsiteY51" fmla="*/ 3238409 h 6470468"/>
                    <a:gd name="connsiteX52" fmla="*/ 926782 w 4458789"/>
                    <a:gd name="connsiteY52" fmla="*/ 3181803 h 6470468"/>
                    <a:gd name="connsiteX53" fmla="*/ 942159 w 4458789"/>
                    <a:gd name="connsiteY53" fmla="*/ 3111409 h 6470468"/>
                    <a:gd name="connsiteX54" fmla="*/ 989784 w 4458789"/>
                    <a:gd name="connsiteY54" fmla="*/ 3078072 h 6470468"/>
                    <a:gd name="connsiteX55" fmla="*/ 941161 w 4458789"/>
                    <a:gd name="connsiteY55" fmla="*/ 2986994 h 6470468"/>
                    <a:gd name="connsiteX56" fmla="*/ 865959 w 4458789"/>
                    <a:gd name="connsiteY56" fmla="*/ 2989172 h 6470468"/>
                    <a:gd name="connsiteX57" fmla="*/ 743722 w 4458789"/>
                    <a:gd name="connsiteY57" fmla="*/ 2943134 h 6470468"/>
                    <a:gd name="connsiteX58" fmla="*/ 708797 w 4458789"/>
                    <a:gd name="connsiteY58" fmla="*/ 2852647 h 6470468"/>
                    <a:gd name="connsiteX59" fmla="*/ 750707 w 4458789"/>
                    <a:gd name="connsiteY59" fmla="*/ 2804160 h 6470468"/>
                    <a:gd name="connsiteX60" fmla="*/ 748484 w 4458789"/>
                    <a:gd name="connsiteY60" fmla="*/ 2738347 h 6470468"/>
                    <a:gd name="connsiteX61" fmla="*/ 788172 w 4458789"/>
                    <a:gd name="connsiteY61" fmla="*/ 2711359 h 6470468"/>
                    <a:gd name="connsiteX62" fmla="*/ 865959 w 4458789"/>
                    <a:gd name="connsiteY62" fmla="*/ 2771684 h 6470468"/>
                    <a:gd name="connsiteX63" fmla="*/ 892947 w 4458789"/>
                    <a:gd name="connsiteY63" fmla="*/ 2798672 h 6470468"/>
                    <a:gd name="connsiteX64" fmla="*/ 900884 w 4458789"/>
                    <a:gd name="connsiteY64" fmla="*/ 2743110 h 6470468"/>
                    <a:gd name="connsiteX65" fmla="*/ 937351 w 4458789"/>
                    <a:gd name="connsiteY65" fmla="*/ 2730546 h 6470468"/>
                    <a:gd name="connsiteX66" fmla="*/ 981847 w 4458789"/>
                    <a:gd name="connsiteY66" fmla="*/ 2730409 h 6470468"/>
                    <a:gd name="connsiteX67" fmla="*/ 1008834 w 4458789"/>
                    <a:gd name="connsiteY67" fmla="*/ 2698659 h 6470468"/>
                    <a:gd name="connsiteX68" fmla="*/ 1085034 w 4458789"/>
                    <a:gd name="connsiteY68" fmla="*/ 2592297 h 6470468"/>
                    <a:gd name="connsiteX69" fmla="*/ 1174841 w 4458789"/>
                    <a:gd name="connsiteY69" fmla="*/ 2532652 h 6470468"/>
                    <a:gd name="connsiteX70" fmla="*/ 1256484 w 4458789"/>
                    <a:gd name="connsiteY70" fmla="*/ 2501809 h 6470468"/>
                    <a:gd name="connsiteX71" fmla="*/ 1404122 w 4458789"/>
                    <a:gd name="connsiteY71" fmla="*/ 2358934 h 6470468"/>
                    <a:gd name="connsiteX72" fmla="*/ 1518512 w 4458789"/>
                    <a:gd name="connsiteY72" fmla="*/ 2368913 h 6470468"/>
                    <a:gd name="connsiteX73" fmla="*/ 1584598 w 4458789"/>
                    <a:gd name="connsiteY73" fmla="*/ 2464298 h 6470468"/>
                    <a:gd name="connsiteX74" fmla="*/ 1527947 w 4458789"/>
                    <a:gd name="connsiteY74" fmla="*/ 2535147 h 6470468"/>
                    <a:gd name="connsiteX75" fmla="*/ 1431109 w 4458789"/>
                    <a:gd name="connsiteY75" fmla="*/ 2627222 h 6470468"/>
                    <a:gd name="connsiteX76" fmla="*/ 1393372 w 4458789"/>
                    <a:gd name="connsiteY76" fmla="*/ 2647405 h 6470468"/>
                    <a:gd name="connsiteX77" fmla="*/ 1404983 w 4458789"/>
                    <a:gd name="connsiteY77" fmla="*/ 2708456 h 6470468"/>
                    <a:gd name="connsiteX78" fmla="*/ 1454922 w 4458789"/>
                    <a:gd name="connsiteY78" fmla="*/ 2736759 h 6470468"/>
                    <a:gd name="connsiteX79" fmla="*/ 1448572 w 4458789"/>
                    <a:gd name="connsiteY79" fmla="*/ 2774859 h 6470468"/>
                    <a:gd name="connsiteX80" fmla="*/ 1357675 w 4458789"/>
                    <a:gd name="connsiteY80" fmla="*/ 2829515 h 6470468"/>
                    <a:gd name="connsiteX81" fmla="*/ 1394597 w 4458789"/>
                    <a:gd name="connsiteY81" fmla="*/ 2863759 h 6470468"/>
                    <a:gd name="connsiteX82" fmla="*/ 1550172 w 4458789"/>
                    <a:gd name="connsiteY82" fmla="*/ 2790734 h 6470468"/>
                    <a:gd name="connsiteX83" fmla="*/ 1586684 w 4458789"/>
                    <a:gd name="connsiteY83" fmla="*/ 2733584 h 6470468"/>
                    <a:gd name="connsiteX84" fmla="*/ 1651772 w 4458789"/>
                    <a:gd name="connsiteY84" fmla="*/ 2703422 h 6470468"/>
                    <a:gd name="connsiteX85" fmla="*/ 1708922 w 4458789"/>
                    <a:gd name="connsiteY85" fmla="*/ 2666909 h 6470468"/>
                    <a:gd name="connsiteX86" fmla="*/ 1810522 w 4458789"/>
                    <a:gd name="connsiteY86" fmla="*/ 2636747 h 6470468"/>
                    <a:gd name="connsiteX87" fmla="*/ 1908947 w 4458789"/>
                    <a:gd name="connsiteY87" fmla="*/ 2627222 h 6470468"/>
                    <a:gd name="connsiteX88" fmla="*/ 1952218 w 4458789"/>
                    <a:gd name="connsiteY88" fmla="*/ 2602275 h 6470468"/>
                    <a:gd name="connsiteX89" fmla="*/ 2020072 w 4458789"/>
                    <a:gd name="connsiteY89" fmla="*/ 2662147 h 6470468"/>
                    <a:gd name="connsiteX90" fmla="*/ 2089922 w 4458789"/>
                    <a:gd name="connsiteY90" fmla="*/ 2678022 h 6470468"/>
                    <a:gd name="connsiteX91" fmla="*/ 2164579 w 4458789"/>
                    <a:gd name="connsiteY91" fmla="*/ 2690902 h 6470468"/>
                    <a:gd name="connsiteX92" fmla="*/ 2115322 w 4458789"/>
                    <a:gd name="connsiteY92" fmla="*/ 2820897 h 6470468"/>
                    <a:gd name="connsiteX93" fmla="*/ 2011680 w 4458789"/>
                    <a:gd name="connsiteY93" fmla="*/ 2934788 h 6470468"/>
                    <a:gd name="connsiteX94" fmla="*/ 2194560 w 4458789"/>
                    <a:gd name="connsiteY94" fmla="*/ 3082834 h 6470468"/>
                    <a:gd name="connsiteX95" fmla="*/ 2394858 w 4458789"/>
                    <a:gd name="connsiteY95" fmla="*/ 3117668 h 6470468"/>
                    <a:gd name="connsiteX96" fmla="*/ 2377440 w 4458789"/>
                    <a:gd name="connsiteY96" fmla="*/ 3335383 h 6470468"/>
                    <a:gd name="connsiteX97" fmla="*/ 2377440 w 4458789"/>
                    <a:gd name="connsiteY97" fmla="*/ 3335383 h 6470468"/>
                    <a:gd name="connsiteX98" fmla="*/ 2333898 w 4458789"/>
                    <a:gd name="connsiteY98" fmla="*/ 3640183 h 6470468"/>
                    <a:gd name="connsiteX99" fmla="*/ 2290355 w 4458789"/>
                    <a:gd name="connsiteY99" fmla="*/ 3875314 h 6470468"/>
                    <a:gd name="connsiteX100" fmla="*/ 2595155 w 4458789"/>
                    <a:gd name="connsiteY100" fmla="*/ 3857897 h 6470468"/>
                    <a:gd name="connsiteX101" fmla="*/ 2891246 w 4458789"/>
                    <a:gd name="connsiteY101" fmla="*/ 3744685 h 6470468"/>
                    <a:gd name="connsiteX102" fmla="*/ 2891155 w 4458789"/>
                    <a:gd name="connsiteY102" fmla="*/ 3215186 h 6470468"/>
                    <a:gd name="connsiteX103" fmla="*/ 2772547 w 4458789"/>
                    <a:gd name="connsiteY103" fmla="*/ 3039972 h 6470468"/>
                    <a:gd name="connsiteX104" fmla="*/ 2704284 w 4458789"/>
                    <a:gd name="connsiteY104" fmla="*/ 2897097 h 6470468"/>
                    <a:gd name="connsiteX105" fmla="*/ 2508069 w 4458789"/>
                    <a:gd name="connsiteY105" fmla="*/ 2717074 h 6470468"/>
                    <a:gd name="connsiteX106" fmla="*/ 2638698 w 4458789"/>
                    <a:gd name="connsiteY106" fmla="*/ 2577737 h 6470468"/>
                    <a:gd name="connsiteX107" fmla="*/ 2978332 w 4458789"/>
                    <a:gd name="connsiteY107" fmla="*/ 2333897 h 6470468"/>
                    <a:gd name="connsiteX108" fmla="*/ 2987040 w 4458789"/>
                    <a:gd name="connsiteY108" fmla="*/ 2159725 h 6470468"/>
                    <a:gd name="connsiteX109" fmla="*/ 3344092 w 4458789"/>
                    <a:gd name="connsiteY109" fmla="*/ 1672045 h 6470468"/>
                    <a:gd name="connsiteX110" fmla="*/ 3544389 w 4458789"/>
                    <a:gd name="connsiteY110" fmla="*/ 1863634 h 6470468"/>
                    <a:gd name="connsiteX111" fmla="*/ 3962400 w 4458789"/>
                    <a:gd name="connsiteY111" fmla="*/ 1419497 h 6470468"/>
                    <a:gd name="connsiteX112" fmla="*/ 4458789 w 4458789"/>
                    <a:gd name="connsiteY112" fmla="*/ 374468 h 6470468"/>
                    <a:gd name="connsiteX113" fmla="*/ 4415246 w 4458789"/>
                    <a:gd name="connsiteY113" fmla="*/ 0 h 6470468"/>
                    <a:gd name="connsiteX114" fmla="*/ 17418 w 4458789"/>
                    <a:gd name="connsiteY114" fmla="*/ 17417 h 6470468"/>
                    <a:gd name="connsiteX115" fmla="*/ 0 w 4458789"/>
                    <a:gd name="connsiteY115" fmla="*/ 6470468 h 6470468"/>
                    <a:gd name="connsiteX0" fmla="*/ 0 w 4458789"/>
                    <a:gd name="connsiteY0" fmla="*/ 6470468 h 6470468"/>
                    <a:gd name="connsiteX1" fmla="*/ 888275 w 4458789"/>
                    <a:gd name="connsiteY1" fmla="*/ 5921828 h 6470468"/>
                    <a:gd name="connsiteX2" fmla="*/ 1267597 w 4458789"/>
                    <a:gd name="connsiteY2" fmla="*/ 5345022 h 6470468"/>
                    <a:gd name="connsiteX3" fmla="*/ 1281884 w 4458789"/>
                    <a:gd name="connsiteY3" fmla="*/ 5389472 h 6470468"/>
                    <a:gd name="connsiteX4" fmla="*/ 1324747 w 4458789"/>
                    <a:gd name="connsiteY4" fmla="*/ 5341847 h 6470468"/>
                    <a:gd name="connsiteX5" fmla="*/ 1367609 w 4458789"/>
                    <a:gd name="connsiteY5" fmla="*/ 5324384 h 6470468"/>
                    <a:gd name="connsiteX6" fmla="*/ 1367246 w 4458789"/>
                    <a:gd name="connsiteY6" fmla="*/ 5277394 h 6470468"/>
                    <a:gd name="connsiteX7" fmla="*/ 1394597 w 4458789"/>
                    <a:gd name="connsiteY7" fmla="*/ 5175159 h 6470468"/>
                    <a:gd name="connsiteX8" fmla="*/ 1440634 w 4458789"/>
                    <a:gd name="connsiteY8" fmla="*/ 5149759 h 6470468"/>
                    <a:gd name="connsiteX9" fmla="*/ 1429522 w 4458789"/>
                    <a:gd name="connsiteY9" fmla="*/ 5017997 h 6470468"/>
                    <a:gd name="connsiteX10" fmla="*/ 1477147 w 4458789"/>
                    <a:gd name="connsiteY10" fmla="*/ 4971959 h 6470468"/>
                    <a:gd name="connsiteX11" fmla="*/ 1541418 w 4458789"/>
                    <a:gd name="connsiteY11" fmla="*/ 4955177 h 6470468"/>
                    <a:gd name="connsiteX12" fmla="*/ 1375547 w 4458789"/>
                    <a:gd name="connsiteY12" fmla="*/ 4913222 h 6470468"/>
                    <a:gd name="connsiteX13" fmla="*/ 1307284 w 4458789"/>
                    <a:gd name="connsiteY13" fmla="*/ 4854484 h 6470468"/>
                    <a:gd name="connsiteX14" fmla="*/ 1232672 w 4458789"/>
                    <a:gd name="connsiteY14" fmla="*/ 4883059 h 6470468"/>
                    <a:gd name="connsiteX15" fmla="*/ 1172801 w 4458789"/>
                    <a:gd name="connsiteY15" fmla="*/ 4820692 h 6470468"/>
                    <a:gd name="connsiteX16" fmla="*/ 1353322 w 4458789"/>
                    <a:gd name="connsiteY16" fmla="*/ 4757647 h 6470468"/>
                    <a:gd name="connsiteX17" fmla="*/ 1396184 w 4458789"/>
                    <a:gd name="connsiteY17" fmla="*/ 4762409 h 6470468"/>
                    <a:gd name="connsiteX18" fmla="*/ 1473473 w 4458789"/>
                    <a:gd name="connsiteY18" fmla="*/ 4779509 h 6470468"/>
                    <a:gd name="connsiteX19" fmla="*/ 1404122 w 4458789"/>
                    <a:gd name="connsiteY19" fmla="*/ 4619534 h 6470468"/>
                    <a:gd name="connsiteX20" fmla="*/ 1335859 w 4458789"/>
                    <a:gd name="connsiteY20" fmla="*/ 4551271 h 6470468"/>
                    <a:gd name="connsiteX21" fmla="*/ 1439047 w 4458789"/>
                    <a:gd name="connsiteY21" fmla="*/ 4506822 h 6470468"/>
                    <a:gd name="connsiteX22" fmla="*/ 1362847 w 4458789"/>
                    <a:gd name="connsiteY22" fmla="*/ 4400459 h 6470468"/>
                    <a:gd name="connsiteX23" fmla="*/ 1262834 w 4458789"/>
                    <a:gd name="connsiteY23" fmla="*/ 4309972 h 6470468"/>
                    <a:gd name="connsiteX24" fmla="*/ 1202509 w 4458789"/>
                    <a:gd name="connsiteY24" fmla="*/ 4102009 h 6470468"/>
                    <a:gd name="connsiteX25" fmla="*/ 1143772 w 4458789"/>
                    <a:gd name="connsiteY25" fmla="*/ 3930559 h 6470468"/>
                    <a:gd name="connsiteX26" fmla="*/ 1012644 w 4458789"/>
                    <a:gd name="connsiteY26" fmla="*/ 3831363 h 6470468"/>
                    <a:gd name="connsiteX27" fmla="*/ 946922 w 4458789"/>
                    <a:gd name="connsiteY27" fmla="*/ 3773397 h 6470468"/>
                    <a:gd name="connsiteX28" fmla="*/ 946922 w 4458789"/>
                    <a:gd name="connsiteY28" fmla="*/ 3717834 h 6470468"/>
                    <a:gd name="connsiteX29" fmla="*/ 980259 w 4458789"/>
                    <a:gd name="connsiteY29" fmla="*/ 3711484 h 6470468"/>
                    <a:gd name="connsiteX30" fmla="*/ 1038997 w 4458789"/>
                    <a:gd name="connsiteY30" fmla="*/ 3609884 h 6470468"/>
                    <a:gd name="connsiteX31" fmla="*/ 1077097 w 4458789"/>
                    <a:gd name="connsiteY31" fmla="*/ 3598772 h 6470468"/>
                    <a:gd name="connsiteX32" fmla="*/ 1139009 w 4458789"/>
                    <a:gd name="connsiteY32" fmla="*/ 3535272 h 6470468"/>
                    <a:gd name="connsiteX33" fmla="*/ 1196159 w 4458789"/>
                    <a:gd name="connsiteY33" fmla="*/ 3498759 h 6470468"/>
                    <a:gd name="connsiteX34" fmla="*/ 1237434 w 4458789"/>
                    <a:gd name="connsiteY34" fmla="*/ 3489234 h 6470468"/>
                    <a:gd name="connsiteX35" fmla="*/ 1267506 w 4458789"/>
                    <a:gd name="connsiteY35" fmla="*/ 3418432 h 6470468"/>
                    <a:gd name="connsiteX36" fmla="*/ 1326335 w 4458789"/>
                    <a:gd name="connsiteY36" fmla="*/ 3387634 h 6470468"/>
                    <a:gd name="connsiteX37" fmla="*/ 1385072 w 4458789"/>
                    <a:gd name="connsiteY37" fmla="*/ 3354297 h 6470468"/>
                    <a:gd name="connsiteX38" fmla="*/ 1491434 w 4458789"/>
                    <a:gd name="connsiteY38" fmla="*/ 3309847 h 6470468"/>
                    <a:gd name="connsiteX39" fmla="*/ 1567543 w 4458789"/>
                    <a:gd name="connsiteY39" fmla="*/ 3317965 h 6470468"/>
                    <a:gd name="connsiteX40" fmla="*/ 1610497 w 4458789"/>
                    <a:gd name="connsiteY40" fmla="*/ 3271747 h 6470468"/>
                    <a:gd name="connsiteX41" fmla="*/ 1631134 w 4458789"/>
                    <a:gd name="connsiteY41" fmla="*/ 3201897 h 6470468"/>
                    <a:gd name="connsiteX42" fmla="*/ 1564459 w 4458789"/>
                    <a:gd name="connsiteY42" fmla="*/ 3174909 h 6470468"/>
                    <a:gd name="connsiteX43" fmla="*/ 1543731 w 4458789"/>
                    <a:gd name="connsiteY43" fmla="*/ 3150960 h 6470468"/>
                    <a:gd name="connsiteX44" fmla="*/ 1427934 w 4458789"/>
                    <a:gd name="connsiteY44" fmla="*/ 3163797 h 6470468"/>
                    <a:gd name="connsiteX45" fmla="*/ 1364434 w 4458789"/>
                    <a:gd name="connsiteY45" fmla="*/ 3127284 h 6470468"/>
                    <a:gd name="connsiteX46" fmla="*/ 1350147 w 4458789"/>
                    <a:gd name="connsiteY46" fmla="*/ 3101884 h 6470468"/>
                    <a:gd name="connsiteX47" fmla="*/ 1289731 w 4458789"/>
                    <a:gd name="connsiteY47" fmla="*/ 3082154 h 6470468"/>
                    <a:gd name="connsiteX48" fmla="*/ 1189809 w 4458789"/>
                    <a:gd name="connsiteY48" fmla="*/ 3098709 h 6470468"/>
                    <a:gd name="connsiteX49" fmla="*/ 1164409 w 4458789"/>
                    <a:gd name="connsiteY49" fmla="*/ 3144747 h 6470468"/>
                    <a:gd name="connsiteX50" fmla="*/ 1108847 w 4458789"/>
                    <a:gd name="connsiteY50" fmla="*/ 3174909 h 6470468"/>
                    <a:gd name="connsiteX51" fmla="*/ 1075509 w 4458789"/>
                    <a:gd name="connsiteY51" fmla="*/ 3225709 h 6470468"/>
                    <a:gd name="connsiteX52" fmla="*/ 1007247 w 4458789"/>
                    <a:gd name="connsiteY52" fmla="*/ 3238409 h 6470468"/>
                    <a:gd name="connsiteX53" fmla="*/ 926782 w 4458789"/>
                    <a:gd name="connsiteY53" fmla="*/ 3181803 h 6470468"/>
                    <a:gd name="connsiteX54" fmla="*/ 942159 w 4458789"/>
                    <a:gd name="connsiteY54" fmla="*/ 3111409 h 6470468"/>
                    <a:gd name="connsiteX55" fmla="*/ 989784 w 4458789"/>
                    <a:gd name="connsiteY55" fmla="*/ 3078072 h 6470468"/>
                    <a:gd name="connsiteX56" fmla="*/ 941161 w 4458789"/>
                    <a:gd name="connsiteY56" fmla="*/ 2986994 h 6470468"/>
                    <a:gd name="connsiteX57" fmla="*/ 865959 w 4458789"/>
                    <a:gd name="connsiteY57" fmla="*/ 2989172 h 6470468"/>
                    <a:gd name="connsiteX58" fmla="*/ 743722 w 4458789"/>
                    <a:gd name="connsiteY58" fmla="*/ 2943134 h 6470468"/>
                    <a:gd name="connsiteX59" fmla="*/ 708797 w 4458789"/>
                    <a:gd name="connsiteY59" fmla="*/ 2852647 h 6470468"/>
                    <a:gd name="connsiteX60" fmla="*/ 750707 w 4458789"/>
                    <a:gd name="connsiteY60" fmla="*/ 2804160 h 6470468"/>
                    <a:gd name="connsiteX61" fmla="*/ 748484 w 4458789"/>
                    <a:gd name="connsiteY61" fmla="*/ 2738347 h 6470468"/>
                    <a:gd name="connsiteX62" fmla="*/ 788172 w 4458789"/>
                    <a:gd name="connsiteY62" fmla="*/ 2711359 h 6470468"/>
                    <a:gd name="connsiteX63" fmla="*/ 865959 w 4458789"/>
                    <a:gd name="connsiteY63" fmla="*/ 2771684 h 6470468"/>
                    <a:gd name="connsiteX64" fmla="*/ 892947 w 4458789"/>
                    <a:gd name="connsiteY64" fmla="*/ 2798672 h 6470468"/>
                    <a:gd name="connsiteX65" fmla="*/ 900884 w 4458789"/>
                    <a:gd name="connsiteY65" fmla="*/ 2743110 h 6470468"/>
                    <a:gd name="connsiteX66" fmla="*/ 937351 w 4458789"/>
                    <a:gd name="connsiteY66" fmla="*/ 2730546 h 6470468"/>
                    <a:gd name="connsiteX67" fmla="*/ 981847 w 4458789"/>
                    <a:gd name="connsiteY67" fmla="*/ 2730409 h 6470468"/>
                    <a:gd name="connsiteX68" fmla="*/ 1008834 w 4458789"/>
                    <a:gd name="connsiteY68" fmla="*/ 2698659 h 6470468"/>
                    <a:gd name="connsiteX69" fmla="*/ 1085034 w 4458789"/>
                    <a:gd name="connsiteY69" fmla="*/ 2592297 h 6470468"/>
                    <a:gd name="connsiteX70" fmla="*/ 1174841 w 4458789"/>
                    <a:gd name="connsiteY70" fmla="*/ 2532652 h 6470468"/>
                    <a:gd name="connsiteX71" fmla="*/ 1256484 w 4458789"/>
                    <a:gd name="connsiteY71" fmla="*/ 2501809 h 6470468"/>
                    <a:gd name="connsiteX72" fmla="*/ 1404122 w 4458789"/>
                    <a:gd name="connsiteY72" fmla="*/ 2358934 h 6470468"/>
                    <a:gd name="connsiteX73" fmla="*/ 1518512 w 4458789"/>
                    <a:gd name="connsiteY73" fmla="*/ 2368913 h 6470468"/>
                    <a:gd name="connsiteX74" fmla="*/ 1584598 w 4458789"/>
                    <a:gd name="connsiteY74" fmla="*/ 2464298 h 6470468"/>
                    <a:gd name="connsiteX75" fmla="*/ 1527947 w 4458789"/>
                    <a:gd name="connsiteY75" fmla="*/ 2535147 h 6470468"/>
                    <a:gd name="connsiteX76" fmla="*/ 1431109 w 4458789"/>
                    <a:gd name="connsiteY76" fmla="*/ 2627222 h 6470468"/>
                    <a:gd name="connsiteX77" fmla="*/ 1393372 w 4458789"/>
                    <a:gd name="connsiteY77" fmla="*/ 2647405 h 6470468"/>
                    <a:gd name="connsiteX78" fmla="*/ 1404983 w 4458789"/>
                    <a:gd name="connsiteY78" fmla="*/ 2708456 h 6470468"/>
                    <a:gd name="connsiteX79" fmla="*/ 1454922 w 4458789"/>
                    <a:gd name="connsiteY79" fmla="*/ 2736759 h 6470468"/>
                    <a:gd name="connsiteX80" fmla="*/ 1448572 w 4458789"/>
                    <a:gd name="connsiteY80" fmla="*/ 2774859 h 6470468"/>
                    <a:gd name="connsiteX81" fmla="*/ 1357675 w 4458789"/>
                    <a:gd name="connsiteY81" fmla="*/ 2829515 h 6470468"/>
                    <a:gd name="connsiteX82" fmla="*/ 1394597 w 4458789"/>
                    <a:gd name="connsiteY82" fmla="*/ 2863759 h 6470468"/>
                    <a:gd name="connsiteX83" fmla="*/ 1550172 w 4458789"/>
                    <a:gd name="connsiteY83" fmla="*/ 2790734 h 6470468"/>
                    <a:gd name="connsiteX84" fmla="*/ 1586684 w 4458789"/>
                    <a:gd name="connsiteY84" fmla="*/ 2733584 h 6470468"/>
                    <a:gd name="connsiteX85" fmla="*/ 1651772 w 4458789"/>
                    <a:gd name="connsiteY85" fmla="*/ 2703422 h 6470468"/>
                    <a:gd name="connsiteX86" fmla="*/ 1708922 w 4458789"/>
                    <a:gd name="connsiteY86" fmla="*/ 2666909 h 6470468"/>
                    <a:gd name="connsiteX87" fmla="*/ 1810522 w 4458789"/>
                    <a:gd name="connsiteY87" fmla="*/ 2636747 h 6470468"/>
                    <a:gd name="connsiteX88" fmla="*/ 1908947 w 4458789"/>
                    <a:gd name="connsiteY88" fmla="*/ 2627222 h 6470468"/>
                    <a:gd name="connsiteX89" fmla="*/ 1952218 w 4458789"/>
                    <a:gd name="connsiteY89" fmla="*/ 2602275 h 6470468"/>
                    <a:gd name="connsiteX90" fmla="*/ 2020072 w 4458789"/>
                    <a:gd name="connsiteY90" fmla="*/ 2662147 h 6470468"/>
                    <a:gd name="connsiteX91" fmla="*/ 2089922 w 4458789"/>
                    <a:gd name="connsiteY91" fmla="*/ 2678022 h 6470468"/>
                    <a:gd name="connsiteX92" fmla="*/ 2164579 w 4458789"/>
                    <a:gd name="connsiteY92" fmla="*/ 2690902 h 6470468"/>
                    <a:gd name="connsiteX93" fmla="*/ 2115322 w 4458789"/>
                    <a:gd name="connsiteY93" fmla="*/ 2820897 h 6470468"/>
                    <a:gd name="connsiteX94" fmla="*/ 2011680 w 4458789"/>
                    <a:gd name="connsiteY94" fmla="*/ 2934788 h 6470468"/>
                    <a:gd name="connsiteX95" fmla="*/ 2194560 w 4458789"/>
                    <a:gd name="connsiteY95" fmla="*/ 3082834 h 6470468"/>
                    <a:gd name="connsiteX96" fmla="*/ 2394858 w 4458789"/>
                    <a:gd name="connsiteY96" fmla="*/ 3117668 h 6470468"/>
                    <a:gd name="connsiteX97" fmla="*/ 2377440 w 4458789"/>
                    <a:gd name="connsiteY97" fmla="*/ 3335383 h 6470468"/>
                    <a:gd name="connsiteX98" fmla="*/ 2377440 w 4458789"/>
                    <a:gd name="connsiteY98" fmla="*/ 3335383 h 6470468"/>
                    <a:gd name="connsiteX99" fmla="*/ 2333898 w 4458789"/>
                    <a:gd name="connsiteY99" fmla="*/ 3640183 h 6470468"/>
                    <a:gd name="connsiteX100" fmla="*/ 2290355 w 4458789"/>
                    <a:gd name="connsiteY100" fmla="*/ 3875314 h 6470468"/>
                    <a:gd name="connsiteX101" fmla="*/ 2595155 w 4458789"/>
                    <a:gd name="connsiteY101" fmla="*/ 3857897 h 6470468"/>
                    <a:gd name="connsiteX102" fmla="*/ 2891246 w 4458789"/>
                    <a:gd name="connsiteY102" fmla="*/ 3744685 h 6470468"/>
                    <a:gd name="connsiteX103" fmla="*/ 2891155 w 4458789"/>
                    <a:gd name="connsiteY103" fmla="*/ 3215186 h 6470468"/>
                    <a:gd name="connsiteX104" fmla="*/ 2772547 w 4458789"/>
                    <a:gd name="connsiteY104" fmla="*/ 3039972 h 6470468"/>
                    <a:gd name="connsiteX105" fmla="*/ 2704284 w 4458789"/>
                    <a:gd name="connsiteY105" fmla="*/ 2897097 h 6470468"/>
                    <a:gd name="connsiteX106" fmla="*/ 2508069 w 4458789"/>
                    <a:gd name="connsiteY106" fmla="*/ 2717074 h 6470468"/>
                    <a:gd name="connsiteX107" fmla="*/ 2638698 w 4458789"/>
                    <a:gd name="connsiteY107" fmla="*/ 2577737 h 6470468"/>
                    <a:gd name="connsiteX108" fmla="*/ 2978332 w 4458789"/>
                    <a:gd name="connsiteY108" fmla="*/ 2333897 h 6470468"/>
                    <a:gd name="connsiteX109" fmla="*/ 2987040 w 4458789"/>
                    <a:gd name="connsiteY109" fmla="*/ 2159725 h 6470468"/>
                    <a:gd name="connsiteX110" fmla="*/ 3344092 w 4458789"/>
                    <a:gd name="connsiteY110" fmla="*/ 1672045 h 6470468"/>
                    <a:gd name="connsiteX111" fmla="*/ 3544389 w 4458789"/>
                    <a:gd name="connsiteY111" fmla="*/ 1863634 h 6470468"/>
                    <a:gd name="connsiteX112" fmla="*/ 3962400 w 4458789"/>
                    <a:gd name="connsiteY112" fmla="*/ 1419497 h 6470468"/>
                    <a:gd name="connsiteX113" fmla="*/ 4458789 w 4458789"/>
                    <a:gd name="connsiteY113" fmla="*/ 374468 h 6470468"/>
                    <a:gd name="connsiteX114" fmla="*/ 4415246 w 4458789"/>
                    <a:gd name="connsiteY114" fmla="*/ 0 h 6470468"/>
                    <a:gd name="connsiteX115" fmla="*/ 17418 w 4458789"/>
                    <a:gd name="connsiteY115" fmla="*/ 17417 h 6470468"/>
                    <a:gd name="connsiteX116" fmla="*/ 0 w 4458789"/>
                    <a:gd name="connsiteY116" fmla="*/ 6470468 h 6470468"/>
                    <a:gd name="connsiteX0" fmla="*/ 0 w 4458789"/>
                    <a:gd name="connsiteY0" fmla="*/ 6470468 h 6470468"/>
                    <a:gd name="connsiteX1" fmla="*/ 888275 w 4458789"/>
                    <a:gd name="connsiteY1" fmla="*/ 5921828 h 6470468"/>
                    <a:gd name="connsiteX2" fmla="*/ 1197747 w 4458789"/>
                    <a:gd name="connsiteY2" fmla="*/ 5427572 h 6470468"/>
                    <a:gd name="connsiteX3" fmla="*/ 1267597 w 4458789"/>
                    <a:gd name="connsiteY3" fmla="*/ 5345022 h 6470468"/>
                    <a:gd name="connsiteX4" fmla="*/ 1281884 w 4458789"/>
                    <a:gd name="connsiteY4" fmla="*/ 5389472 h 6470468"/>
                    <a:gd name="connsiteX5" fmla="*/ 1324747 w 4458789"/>
                    <a:gd name="connsiteY5" fmla="*/ 5341847 h 6470468"/>
                    <a:gd name="connsiteX6" fmla="*/ 1367609 w 4458789"/>
                    <a:gd name="connsiteY6" fmla="*/ 5324384 h 6470468"/>
                    <a:gd name="connsiteX7" fmla="*/ 1367246 w 4458789"/>
                    <a:gd name="connsiteY7" fmla="*/ 5277394 h 6470468"/>
                    <a:gd name="connsiteX8" fmla="*/ 1394597 w 4458789"/>
                    <a:gd name="connsiteY8" fmla="*/ 5175159 h 6470468"/>
                    <a:gd name="connsiteX9" fmla="*/ 1440634 w 4458789"/>
                    <a:gd name="connsiteY9" fmla="*/ 5149759 h 6470468"/>
                    <a:gd name="connsiteX10" fmla="*/ 1429522 w 4458789"/>
                    <a:gd name="connsiteY10" fmla="*/ 5017997 h 6470468"/>
                    <a:gd name="connsiteX11" fmla="*/ 1477147 w 4458789"/>
                    <a:gd name="connsiteY11" fmla="*/ 4971959 h 6470468"/>
                    <a:gd name="connsiteX12" fmla="*/ 1541418 w 4458789"/>
                    <a:gd name="connsiteY12" fmla="*/ 4955177 h 6470468"/>
                    <a:gd name="connsiteX13" fmla="*/ 1375547 w 4458789"/>
                    <a:gd name="connsiteY13" fmla="*/ 4913222 h 6470468"/>
                    <a:gd name="connsiteX14" fmla="*/ 1307284 w 4458789"/>
                    <a:gd name="connsiteY14" fmla="*/ 4854484 h 6470468"/>
                    <a:gd name="connsiteX15" fmla="*/ 1232672 w 4458789"/>
                    <a:gd name="connsiteY15" fmla="*/ 4883059 h 6470468"/>
                    <a:gd name="connsiteX16" fmla="*/ 1172801 w 4458789"/>
                    <a:gd name="connsiteY16" fmla="*/ 4820692 h 6470468"/>
                    <a:gd name="connsiteX17" fmla="*/ 1353322 w 4458789"/>
                    <a:gd name="connsiteY17" fmla="*/ 4757647 h 6470468"/>
                    <a:gd name="connsiteX18" fmla="*/ 1396184 w 4458789"/>
                    <a:gd name="connsiteY18" fmla="*/ 4762409 h 6470468"/>
                    <a:gd name="connsiteX19" fmla="*/ 1473473 w 4458789"/>
                    <a:gd name="connsiteY19" fmla="*/ 4779509 h 6470468"/>
                    <a:gd name="connsiteX20" fmla="*/ 1404122 w 4458789"/>
                    <a:gd name="connsiteY20" fmla="*/ 4619534 h 6470468"/>
                    <a:gd name="connsiteX21" fmla="*/ 1335859 w 4458789"/>
                    <a:gd name="connsiteY21" fmla="*/ 4551271 h 6470468"/>
                    <a:gd name="connsiteX22" fmla="*/ 1439047 w 4458789"/>
                    <a:gd name="connsiteY22" fmla="*/ 4506822 h 6470468"/>
                    <a:gd name="connsiteX23" fmla="*/ 1362847 w 4458789"/>
                    <a:gd name="connsiteY23" fmla="*/ 4400459 h 6470468"/>
                    <a:gd name="connsiteX24" fmla="*/ 1262834 w 4458789"/>
                    <a:gd name="connsiteY24" fmla="*/ 4309972 h 6470468"/>
                    <a:gd name="connsiteX25" fmla="*/ 1202509 w 4458789"/>
                    <a:gd name="connsiteY25" fmla="*/ 4102009 h 6470468"/>
                    <a:gd name="connsiteX26" fmla="*/ 1143772 w 4458789"/>
                    <a:gd name="connsiteY26" fmla="*/ 3930559 h 6470468"/>
                    <a:gd name="connsiteX27" fmla="*/ 1012644 w 4458789"/>
                    <a:gd name="connsiteY27" fmla="*/ 3831363 h 6470468"/>
                    <a:gd name="connsiteX28" fmla="*/ 946922 w 4458789"/>
                    <a:gd name="connsiteY28" fmla="*/ 3773397 h 6470468"/>
                    <a:gd name="connsiteX29" fmla="*/ 946922 w 4458789"/>
                    <a:gd name="connsiteY29" fmla="*/ 3717834 h 6470468"/>
                    <a:gd name="connsiteX30" fmla="*/ 980259 w 4458789"/>
                    <a:gd name="connsiteY30" fmla="*/ 3711484 h 6470468"/>
                    <a:gd name="connsiteX31" fmla="*/ 1038997 w 4458789"/>
                    <a:gd name="connsiteY31" fmla="*/ 3609884 h 6470468"/>
                    <a:gd name="connsiteX32" fmla="*/ 1077097 w 4458789"/>
                    <a:gd name="connsiteY32" fmla="*/ 3598772 h 6470468"/>
                    <a:gd name="connsiteX33" fmla="*/ 1139009 w 4458789"/>
                    <a:gd name="connsiteY33" fmla="*/ 3535272 h 6470468"/>
                    <a:gd name="connsiteX34" fmla="*/ 1196159 w 4458789"/>
                    <a:gd name="connsiteY34" fmla="*/ 3498759 h 6470468"/>
                    <a:gd name="connsiteX35" fmla="*/ 1237434 w 4458789"/>
                    <a:gd name="connsiteY35" fmla="*/ 3489234 h 6470468"/>
                    <a:gd name="connsiteX36" fmla="*/ 1267506 w 4458789"/>
                    <a:gd name="connsiteY36" fmla="*/ 3418432 h 6470468"/>
                    <a:gd name="connsiteX37" fmla="*/ 1326335 w 4458789"/>
                    <a:gd name="connsiteY37" fmla="*/ 3387634 h 6470468"/>
                    <a:gd name="connsiteX38" fmla="*/ 1385072 w 4458789"/>
                    <a:gd name="connsiteY38" fmla="*/ 3354297 h 6470468"/>
                    <a:gd name="connsiteX39" fmla="*/ 1491434 w 4458789"/>
                    <a:gd name="connsiteY39" fmla="*/ 3309847 h 6470468"/>
                    <a:gd name="connsiteX40" fmla="*/ 1567543 w 4458789"/>
                    <a:gd name="connsiteY40" fmla="*/ 3317965 h 6470468"/>
                    <a:gd name="connsiteX41" fmla="*/ 1610497 w 4458789"/>
                    <a:gd name="connsiteY41" fmla="*/ 3271747 h 6470468"/>
                    <a:gd name="connsiteX42" fmla="*/ 1631134 w 4458789"/>
                    <a:gd name="connsiteY42" fmla="*/ 3201897 h 6470468"/>
                    <a:gd name="connsiteX43" fmla="*/ 1564459 w 4458789"/>
                    <a:gd name="connsiteY43" fmla="*/ 3174909 h 6470468"/>
                    <a:gd name="connsiteX44" fmla="*/ 1543731 w 4458789"/>
                    <a:gd name="connsiteY44" fmla="*/ 3150960 h 6470468"/>
                    <a:gd name="connsiteX45" fmla="*/ 1427934 w 4458789"/>
                    <a:gd name="connsiteY45" fmla="*/ 3163797 h 6470468"/>
                    <a:gd name="connsiteX46" fmla="*/ 1364434 w 4458789"/>
                    <a:gd name="connsiteY46" fmla="*/ 3127284 h 6470468"/>
                    <a:gd name="connsiteX47" fmla="*/ 1350147 w 4458789"/>
                    <a:gd name="connsiteY47" fmla="*/ 3101884 h 6470468"/>
                    <a:gd name="connsiteX48" fmla="*/ 1289731 w 4458789"/>
                    <a:gd name="connsiteY48" fmla="*/ 3082154 h 6470468"/>
                    <a:gd name="connsiteX49" fmla="*/ 1189809 w 4458789"/>
                    <a:gd name="connsiteY49" fmla="*/ 3098709 h 6470468"/>
                    <a:gd name="connsiteX50" fmla="*/ 1164409 w 4458789"/>
                    <a:gd name="connsiteY50" fmla="*/ 3144747 h 6470468"/>
                    <a:gd name="connsiteX51" fmla="*/ 1108847 w 4458789"/>
                    <a:gd name="connsiteY51" fmla="*/ 3174909 h 6470468"/>
                    <a:gd name="connsiteX52" fmla="*/ 1075509 w 4458789"/>
                    <a:gd name="connsiteY52" fmla="*/ 3225709 h 6470468"/>
                    <a:gd name="connsiteX53" fmla="*/ 1007247 w 4458789"/>
                    <a:gd name="connsiteY53" fmla="*/ 3238409 h 6470468"/>
                    <a:gd name="connsiteX54" fmla="*/ 926782 w 4458789"/>
                    <a:gd name="connsiteY54" fmla="*/ 3181803 h 6470468"/>
                    <a:gd name="connsiteX55" fmla="*/ 942159 w 4458789"/>
                    <a:gd name="connsiteY55" fmla="*/ 3111409 h 6470468"/>
                    <a:gd name="connsiteX56" fmla="*/ 989784 w 4458789"/>
                    <a:gd name="connsiteY56" fmla="*/ 3078072 h 6470468"/>
                    <a:gd name="connsiteX57" fmla="*/ 941161 w 4458789"/>
                    <a:gd name="connsiteY57" fmla="*/ 2986994 h 6470468"/>
                    <a:gd name="connsiteX58" fmla="*/ 865959 w 4458789"/>
                    <a:gd name="connsiteY58" fmla="*/ 2989172 h 6470468"/>
                    <a:gd name="connsiteX59" fmla="*/ 743722 w 4458789"/>
                    <a:gd name="connsiteY59" fmla="*/ 2943134 h 6470468"/>
                    <a:gd name="connsiteX60" fmla="*/ 708797 w 4458789"/>
                    <a:gd name="connsiteY60" fmla="*/ 2852647 h 6470468"/>
                    <a:gd name="connsiteX61" fmla="*/ 750707 w 4458789"/>
                    <a:gd name="connsiteY61" fmla="*/ 2804160 h 6470468"/>
                    <a:gd name="connsiteX62" fmla="*/ 748484 w 4458789"/>
                    <a:gd name="connsiteY62" fmla="*/ 2738347 h 6470468"/>
                    <a:gd name="connsiteX63" fmla="*/ 788172 w 4458789"/>
                    <a:gd name="connsiteY63" fmla="*/ 2711359 h 6470468"/>
                    <a:gd name="connsiteX64" fmla="*/ 865959 w 4458789"/>
                    <a:gd name="connsiteY64" fmla="*/ 2771684 h 6470468"/>
                    <a:gd name="connsiteX65" fmla="*/ 892947 w 4458789"/>
                    <a:gd name="connsiteY65" fmla="*/ 2798672 h 6470468"/>
                    <a:gd name="connsiteX66" fmla="*/ 900884 w 4458789"/>
                    <a:gd name="connsiteY66" fmla="*/ 2743110 h 6470468"/>
                    <a:gd name="connsiteX67" fmla="*/ 937351 w 4458789"/>
                    <a:gd name="connsiteY67" fmla="*/ 2730546 h 6470468"/>
                    <a:gd name="connsiteX68" fmla="*/ 981847 w 4458789"/>
                    <a:gd name="connsiteY68" fmla="*/ 2730409 h 6470468"/>
                    <a:gd name="connsiteX69" fmla="*/ 1008834 w 4458789"/>
                    <a:gd name="connsiteY69" fmla="*/ 2698659 h 6470468"/>
                    <a:gd name="connsiteX70" fmla="*/ 1085034 w 4458789"/>
                    <a:gd name="connsiteY70" fmla="*/ 2592297 h 6470468"/>
                    <a:gd name="connsiteX71" fmla="*/ 1174841 w 4458789"/>
                    <a:gd name="connsiteY71" fmla="*/ 2532652 h 6470468"/>
                    <a:gd name="connsiteX72" fmla="*/ 1256484 w 4458789"/>
                    <a:gd name="connsiteY72" fmla="*/ 2501809 h 6470468"/>
                    <a:gd name="connsiteX73" fmla="*/ 1404122 w 4458789"/>
                    <a:gd name="connsiteY73" fmla="*/ 2358934 h 6470468"/>
                    <a:gd name="connsiteX74" fmla="*/ 1518512 w 4458789"/>
                    <a:gd name="connsiteY74" fmla="*/ 2368913 h 6470468"/>
                    <a:gd name="connsiteX75" fmla="*/ 1584598 w 4458789"/>
                    <a:gd name="connsiteY75" fmla="*/ 2464298 h 6470468"/>
                    <a:gd name="connsiteX76" fmla="*/ 1527947 w 4458789"/>
                    <a:gd name="connsiteY76" fmla="*/ 2535147 h 6470468"/>
                    <a:gd name="connsiteX77" fmla="*/ 1431109 w 4458789"/>
                    <a:gd name="connsiteY77" fmla="*/ 2627222 h 6470468"/>
                    <a:gd name="connsiteX78" fmla="*/ 1393372 w 4458789"/>
                    <a:gd name="connsiteY78" fmla="*/ 2647405 h 6470468"/>
                    <a:gd name="connsiteX79" fmla="*/ 1404983 w 4458789"/>
                    <a:gd name="connsiteY79" fmla="*/ 2708456 h 6470468"/>
                    <a:gd name="connsiteX80" fmla="*/ 1454922 w 4458789"/>
                    <a:gd name="connsiteY80" fmla="*/ 2736759 h 6470468"/>
                    <a:gd name="connsiteX81" fmla="*/ 1448572 w 4458789"/>
                    <a:gd name="connsiteY81" fmla="*/ 2774859 h 6470468"/>
                    <a:gd name="connsiteX82" fmla="*/ 1357675 w 4458789"/>
                    <a:gd name="connsiteY82" fmla="*/ 2829515 h 6470468"/>
                    <a:gd name="connsiteX83" fmla="*/ 1394597 w 4458789"/>
                    <a:gd name="connsiteY83" fmla="*/ 2863759 h 6470468"/>
                    <a:gd name="connsiteX84" fmla="*/ 1550172 w 4458789"/>
                    <a:gd name="connsiteY84" fmla="*/ 2790734 h 6470468"/>
                    <a:gd name="connsiteX85" fmla="*/ 1586684 w 4458789"/>
                    <a:gd name="connsiteY85" fmla="*/ 2733584 h 6470468"/>
                    <a:gd name="connsiteX86" fmla="*/ 1651772 w 4458789"/>
                    <a:gd name="connsiteY86" fmla="*/ 2703422 h 6470468"/>
                    <a:gd name="connsiteX87" fmla="*/ 1708922 w 4458789"/>
                    <a:gd name="connsiteY87" fmla="*/ 2666909 h 6470468"/>
                    <a:gd name="connsiteX88" fmla="*/ 1810522 w 4458789"/>
                    <a:gd name="connsiteY88" fmla="*/ 2636747 h 6470468"/>
                    <a:gd name="connsiteX89" fmla="*/ 1908947 w 4458789"/>
                    <a:gd name="connsiteY89" fmla="*/ 2627222 h 6470468"/>
                    <a:gd name="connsiteX90" fmla="*/ 1952218 w 4458789"/>
                    <a:gd name="connsiteY90" fmla="*/ 2602275 h 6470468"/>
                    <a:gd name="connsiteX91" fmla="*/ 2020072 w 4458789"/>
                    <a:gd name="connsiteY91" fmla="*/ 2662147 h 6470468"/>
                    <a:gd name="connsiteX92" fmla="*/ 2089922 w 4458789"/>
                    <a:gd name="connsiteY92" fmla="*/ 2678022 h 6470468"/>
                    <a:gd name="connsiteX93" fmla="*/ 2164579 w 4458789"/>
                    <a:gd name="connsiteY93" fmla="*/ 2690902 h 6470468"/>
                    <a:gd name="connsiteX94" fmla="*/ 2115322 w 4458789"/>
                    <a:gd name="connsiteY94" fmla="*/ 2820897 h 6470468"/>
                    <a:gd name="connsiteX95" fmla="*/ 2011680 w 4458789"/>
                    <a:gd name="connsiteY95" fmla="*/ 2934788 h 6470468"/>
                    <a:gd name="connsiteX96" fmla="*/ 2194560 w 4458789"/>
                    <a:gd name="connsiteY96" fmla="*/ 3082834 h 6470468"/>
                    <a:gd name="connsiteX97" fmla="*/ 2394858 w 4458789"/>
                    <a:gd name="connsiteY97" fmla="*/ 3117668 h 6470468"/>
                    <a:gd name="connsiteX98" fmla="*/ 2377440 w 4458789"/>
                    <a:gd name="connsiteY98" fmla="*/ 3335383 h 6470468"/>
                    <a:gd name="connsiteX99" fmla="*/ 2377440 w 4458789"/>
                    <a:gd name="connsiteY99" fmla="*/ 3335383 h 6470468"/>
                    <a:gd name="connsiteX100" fmla="*/ 2333898 w 4458789"/>
                    <a:gd name="connsiteY100" fmla="*/ 3640183 h 6470468"/>
                    <a:gd name="connsiteX101" fmla="*/ 2290355 w 4458789"/>
                    <a:gd name="connsiteY101" fmla="*/ 3875314 h 6470468"/>
                    <a:gd name="connsiteX102" fmla="*/ 2595155 w 4458789"/>
                    <a:gd name="connsiteY102" fmla="*/ 3857897 h 6470468"/>
                    <a:gd name="connsiteX103" fmla="*/ 2891246 w 4458789"/>
                    <a:gd name="connsiteY103" fmla="*/ 3744685 h 6470468"/>
                    <a:gd name="connsiteX104" fmla="*/ 2891155 w 4458789"/>
                    <a:gd name="connsiteY104" fmla="*/ 3215186 h 6470468"/>
                    <a:gd name="connsiteX105" fmla="*/ 2772547 w 4458789"/>
                    <a:gd name="connsiteY105" fmla="*/ 3039972 h 6470468"/>
                    <a:gd name="connsiteX106" fmla="*/ 2704284 w 4458789"/>
                    <a:gd name="connsiteY106" fmla="*/ 2897097 h 6470468"/>
                    <a:gd name="connsiteX107" fmla="*/ 2508069 w 4458789"/>
                    <a:gd name="connsiteY107" fmla="*/ 2717074 h 6470468"/>
                    <a:gd name="connsiteX108" fmla="*/ 2638698 w 4458789"/>
                    <a:gd name="connsiteY108" fmla="*/ 2577737 h 6470468"/>
                    <a:gd name="connsiteX109" fmla="*/ 2978332 w 4458789"/>
                    <a:gd name="connsiteY109" fmla="*/ 2333897 h 6470468"/>
                    <a:gd name="connsiteX110" fmla="*/ 2987040 w 4458789"/>
                    <a:gd name="connsiteY110" fmla="*/ 2159725 h 6470468"/>
                    <a:gd name="connsiteX111" fmla="*/ 3344092 w 4458789"/>
                    <a:gd name="connsiteY111" fmla="*/ 1672045 h 6470468"/>
                    <a:gd name="connsiteX112" fmla="*/ 3544389 w 4458789"/>
                    <a:gd name="connsiteY112" fmla="*/ 1863634 h 6470468"/>
                    <a:gd name="connsiteX113" fmla="*/ 3962400 w 4458789"/>
                    <a:gd name="connsiteY113" fmla="*/ 1419497 h 6470468"/>
                    <a:gd name="connsiteX114" fmla="*/ 4458789 w 4458789"/>
                    <a:gd name="connsiteY114" fmla="*/ 374468 h 6470468"/>
                    <a:gd name="connsiteX115" fmla="*/ 4415246 w 4458789"/>
                    <a:gd name="connsiteY115" fmla="*/ 0 h 6470468"/>
                    <a:gd name="connsiteX116" fmla="*/ 17418 w 4458789"/>
                    <a:gd name="connsiteY116" fmla="*/ 17417 h 6470468"/>
                    <a:gd name="connsiteX117" fmla="*/ 0 w 4458789"/>
                    <a:gd name="connsiteY117" fmla="*/ 6470468 h 6470468"/>
                    <a:gd name="connsiteX0" fmla="*/ 0 w 4458789"/>
                    <a:gd name="connsiteY0" fmla="*/ 6470468 h 6470468"/>
                    <a:gd name="connsiteX1" fmla="*/ 888275 w 4458789"/>
                    <a:gd name="connsiteY1" fmla="*/ 5921828 h 6470468"/>
                    <a:gd name="connsiteX2" fmla="*/ 1096147 w 4458789"/>
                    <a:gd name="connsiteY2" fmla="*/ 5591084 h 6470468"/>
                    <a:gd name="connsiteX3" fmla="*/ 1197747 w 4458789"/>
                    <a:gd name="connsiteY3" fmla="*/ 5427572 h 6470468"/>
                    <a:gd name="connsiteX4" fmla="*/ 1267597 w 4458789"/>
                    <a:gd name="connsiteY4" fmla="*/ 5345022 h 6470468"/>
                    <a:gd name="connsiteX5" fmla="*/ 1281884 w 4458789"/>
                    <a:gd name="connsiteY5" fmla="*/ 5389472 h 6470468"/>
                    <a:gd name="connsiteX6" fmla="*/ 1324747 w 4458789"/>
                    <a:gd name="connsiteY6" fmla="*/ 5341847 h 6470468"/>
                    <a:gd name="connsiteX7" fmla="*/ 1367609 w 4458789"/>
                    <a:gd name="connsiteY7" fmla="*/ 5324384 h 6470468"/>
                    <a:gd name="connsiteX8" fmla="*/ 1367246 w 4458789"/>
                    <a:gd name="connsiteY8" fmla="*/ 5277394 h 6470468"/>
                    <a:gd name="connsiteX9" fmla="*/ 1394597 w 4458789"/>
                    <a:gd name="connsiteY9" fmla="*/ 5175159 h 6470468"/>
                    <a:gd name="connsiteX10" fmla="*/ 1440634 w 4458789"/>
                    <a:gd name="connsiteY10" fmla="*/ 5149759 h 6470468"/>
                    <a:gd name="connsiteX11" fmla="*/ 1429522 w 4458789"/>
                    <a:gd name="connsiteY11" fmla="*/ 5017997 h 6470468"/>
                    <a:gd name="connsiteX12" fmla="*/ 1477147 w 4458789"/>
                    <a:gd name="connsiteY12" fmla="*/ 4971959 h 6470468"/>
                    <a:gd name="connsiteX13" fmla="*/ 1541418 w 4458789"/>
                    <a:gd name="connsiteY13" fmla="*/ 4955177 h 6470468"/>
                    <a:gd name="connsiteX14" fmla="*/ 1375547 w 4458789"/>
                    <a:gd name="connsiteY14" fmla="*/ 4913222 h 6470468"/>
                    <a:gd name="connsiteX15" fmla="*/ 1307284 w 4458789"/>
                    <a:gd name="connsiteY15" fmla="*/ 4854484 h 6470468"/>
                    <a:gd name="connsiteX16" fmla="*/ 1232672 w 4458789"/>
                    <a:gd name="connsiteY16" fmla="*/ 4883059 h 6470468"/>
                    <a:gd name="connsiteX17" fmla="*/ 1172801 w 4458789"/>
                    <a:gd name="connsiteY17" fmla="*/ 4820692 h 6470468"/>
                    <a:gd name="connsiteX18" fmla="*/ 1353322 w 4458789"/>
                    <a:gd name="connsiteY18" fmla="*/ 4757647 h 6470468"/>
                    <a:gd name="connsiteX19" fmla="*/ 1396184 w 4458789"/>
                    <a:gd name="connsiteY19" fmla="*/ 4762409 h 6470468"/>
                    <a:gd name="connsiteX20" fmla="*/ 1473473 w 4458789"/>
                    <a:gd name="connsiteY20" fmla="*/ 4779509 h 6470468"/>
                    <a:gd name="connsiteX21" fmla="*/ 1404122 w 4458789"/>
                    <a:gd name="connsiteY21" fmla="*/ 4619534 h 6470468"/>
                    <a:gd name="connsiteX22" fmla="*/ 1335859 w 4458789"/>
                    <a:gd name="connsiteY22" fmla="*/ 4551271 h 6470468"/>
                    <a:gd name="connsiteX23" fmla="*/ 1439047 w 4458789"/>
                    <a:gd name="connsiteY23" fmla="*/ 4506822 h 6470468"/>
                    <a:gd name="connsiteX24" fmla="*/ 1362847 w 4458789"/>
                    <a:gd name="connsiteY24" fmla="*/ 4400459 h 6470468"/>
                    <a:gd name="connsiteX25" fmla="*/ 1262834 w 4458789"/>
                    <a:gd name="connsiteY25" fmla="*/ 4309972 h 6470468"/>
                    <a:gd name="connsiteX26" fmla="*/ 1202509 w 4458789"/>
                    <a:gd name="connsiteY26" fmla="*/ 4102009 h 6470468"/>
                    <a:gd name="connsiteX27" fmla="*/ 1143772 w 4458789"/>
                    <a:gd name="connsiteY27" fmla="*/ 3930559 h 6470468"/>
                    <a:gd name="connsiteX28" fmla="*/ 1012644 w 4458789"/>
                    <a:gd name="connsiteY28" fmla="*/ 3831363 h 6470468"/>
                    <a:gd name="connsiteX29" fmla="*/ 946922 w 4458789"/>
                    <a:gd name="connsiteY29" fmla="*/ 3773397 h 6470468"/>
                    <a:gd name="connsiteX30" fmla="*/ 946922 w 4458789"/>
                    <a:gd name="connsiteY30" fmla="*/ 3717834 h 6470468"/>
                    <a:gd name="connsiteX31" fmla="*/ 980259 w 4458789"/>
                    <a:gd name="connsiteY31" fmla="*/ 3711484 h 6470468"/>
                    <a:gd name="connsiteX32" fmla="*/ 1038997 w 4458789"/>
                    <a:gd name="connsiteY32" fmla="*/ 3609884 h 6470468"/>
                    <a:gd name="connsiteX33" fmla="*/ 1077097 w 4458789"/>
                    <a:gd name="connsiteY33" fmla="*/ 3598772 h 6470468"/>
                    <a:gd name="connsiteX34" fmla="*/ 1139009 w 4458789"/>
                    <a:gd name="connsiteY34" fmla="*/ 3535272 h 6470468"/>
                    <a:gd name="connsiteX35" fmla="*/ 1196159 w 4458789"/>
                    <a:gd name="connsiteY35" fmla="*/ 3498759 h 6470468"/>
                    <a:gd name="connsiteX36" fmla="*/ 1237434 w 4458789"/>
                    <a:gd name="connsiteY36" fmla="*/ 3489234 h 6470468"/>
                    <a:gd name="connsiteX37" fmla="*/ 1267506 w 4458789"/>
                    <a:gd name="connsiteY37" fmla="*/ 3418432 h 6470468"/>
                    <a:gd name="connsiteX38" fmla="*/ 1326335 w 4458789"/>
                    <a:gd name="connsiteY38" fmla="*/ 3387634 h 6470468"/>
                    <a:gd name="connsiteX39" fmla="*/ 1385072 w 4458789"/>
                    <a:gd name="connsiteY39" fmla="*/ 3354297 h 6470468"/>
                    <a:gd name="connsiteX40" fmla="*/ 1491434 w 4458789"/>
                    <a:gd name="connsiteY40" fmla="*/ 3309847 h 6470468"/>
                    <a:gd name="connsiteX41" fmla="*/ 1567543 w 4458789"/>
                    <a:gd name="connsiteY41" fmla="*/ 3317965 h 6470468"/>
                    <a:gd name="connsiteX42" fmla="*/ 1610497 w 4458789"/>
                    <a:gd name="connsiteY42" fmla="*/ 3271747 h 6470468"/>
                    <a:gd name="connsiteX43" fmla="*/ 1631134 w 4458789"/>
                    <a:gd name="connsiteY43" fmla="*/ 3201897 h 6470468"/>
                    <a:gd name="connsiteX44" fmla="*/ 1564459 w 4458789"/>
                    <a:gd name="connsiteY44" fmla="*/ 3174909 h 6470468"/>
                    <a:gd name="connsiteX45" fmla="*/ 1543731 w 4458789"/>
                    <a:gd name="connsiteY45" fmla="*/ 3150960 h 6470468"/>
                    <a:gd name="connsiteX46" fmla="*/ 1427934 w 4458789"/>
                    <a:gd name="connsiteY46" fmla="*/ 3163797 h 6470468"/>
                    <a:gd name="connsiteX47" fmla="*/ 1364434 w 4458789"/>
                    <a:gd name="connsiteY47" fmla="*/ 3127284 h 6470468"/>
                    <a:gd name="connsiteX48" fmla="*/ 1350147 w 4458789"/>
                    <a:gd name="connsiteY48" fmla="*/ 3101884 h 6470468"/>
                    <a:gd name="connsiteX49" fmla="*/ 1289731 w 4458789"/>
                    <a:gd name="connsiteY49" fmla="*/ 3082154 h 6470468"/>
                    <a:gd name="connsiteX50" fmla="*/ 1189809 w 4458789"/>
                    <a:gd name="connsiteY50" fmla="*/ 3098709 h 6470468"/>
                    <a:gd name="connsiteX51" fmla="*/ 1164409 w 4458789"/>
                    <a:gd name="connsiteY51" fmla="*/ 3144747 h 6470468"/>
                    <a:gd name="connsiteX52" fmla="*/ 1108847 w 4458789"/>
                    <a:gd name="connsiteY52" fmla="*/ 3174909 h 6470468"/>
                    <a:gd name="connsiteX53" fmla="*/ 1075509 w 4458789"/>
                    <a:gd name="connsiteY53" fmla="*/ 3225709 h 6470468"/>
                    <a:gd name="connsiteX54" fmla="*/ 1007247 w 4458789"/>
                    <a:gd name="connsiteY54" fmla="*/ 3238409 h 6470468"/>
                    <a:gd name="connsiteX55" fmla="*/ 926782 w 4458789"/>
                    <a:gd name="connsiteY55" fmla="*/ 3181803 h 6470468"/>
                    <a:gd name="connsiteX56" fmla="*/ 942159 w 4458789"/>
                    <a:gd name="connsiteY56" fmla="*/ 3111409 h 6470468"/>
                    <a:gd name="connsiteX57" fmla="*/ 989784 w 4458789"/>
                    <a:gd name="connsiteY57" fmla="*/ 3078072 h 6470468"/>
                    <a:gd name="connsiteX58" fmla="*/ 941161 w 4458789"/>
                    <a:gd name="connsiteY58" fmla="*/ 2986994 h 6470468"/>
                    <a:gd name="connsiteX59" fmla="*/ 865959 w 4458789"/>
                    <a:gd name="connsiteY59" fmla="*/ 2989172 h 6470468"/>
                    <a:gd name="connsiteX60" fmla="*/ 743722 w 4458789"/>
                    <a:gd name="connsiteY60" fmla="*/ 2943134 h 6470468"/>
                    <a:gd name="connsiteX61" fmla="*/ 708797 w 4458789"/>
                    <a:gd name="connsiteY61" fmla="*/ 2852647 h 6470468"/>
                    <a:gd name="connsiteX62" fmla="*/ 750707 w 4458789"/>
                    <a:gd name="connsiteY62" fmla="*/ 2804160 h 6470468"/>
                    <a:gd name="connsiteX63" fmla="*/ 748484 w 4458789"/>
                    <a:gd name="connsiteY63" fmla="*/ 2738347 h 6470468"/>
                    <a:gd name="connsiteX64" fmla="*/ 788172 w 4458789"/>
                    <a:gd name="connsiteY64" fmla="*/ 2711359 h 6470468"/>
                    <a:gd name="connsiteX65" fmla="*/ 865959 w 4458789"/>
                    <a:gd name="connsiteY65" fmla="*/ 2771684 h 6470468"/>
                    <a:gd name="connsiteX66" fmla="*/ 892947 w 4458789"/>
                    <a:gd name="connsiteY66" fmla="*/ 2798672 h 6470468"/>
                    <a:gd name="connsiteX67" fmla="*/ 900884 w 4458789"/>
                    <a:gd name="connsiteY67" fmla="*/ 2743110 h 6470468"/>
                    <a:gd name="connsiteX68" fmla="*/ 937351 w 4458789"/>
                    <a:gd name="connsiteY68" fmla="*/ 2730546 h 6470468"/>
                    <a:gd name="connsiteX69" fmla="*/ 981847 w 4458789"/>
                    <a:gd name="connsiteY69" fmla="*/ 2730409 h 6470468"/>
                    <a:gd name="connsiteX70" fmla="*/ 1008834 w 4458789"/>
                    <a:gd name="connsiteY70" fmla="*/ 2698659 h 6470468"/>
                    <a:gd name="connsiteX71" fmla="*/ 1085034 w 4458789"/>
                    <a:gd name="connsiteY71" fmla="*/ 2592297 h 6470468"/>
                    <a:gd name="connsiteX72" fmla="*/ 1174841 w 4458789"/>
                    <a:gd name="connsiteY72" fmla="*/ 2532652 h 6470468"/>
                    <a:gd name="connsiteX73" fmla="*/ 1256484 w 4458789"/>
                    <a:gd name="connsiteY73" fmla="*/ 2501809 h 6470468"/>
                    <a:gd name="connsiteX74" fmla="*/ 1404122 w 4458789"/>
                    <a:gd name="connsiteY74" fmla="*/ 2358934 h 6470468"/>
                    <a:gd name="connsiteX75" fmla="*/ 1518512 w 4458789"/>
                    <a:gd name="connsiteY75" fmla="*/ 2368913 h 6470468"/>
                    <a:gd name="connsiteX76" fmla="*/ 1584598 w 4458789"/>
                    <a:gd name="connsiteY76" fmla="*/ 2464298 h 6470468"/>
                    <a:gd name="connsiteX77" fmla="*/ 1527947 w 4458789"/>
                    <a:gd name="connsiteY77" fmla="*/ 2535147 h 6470468"/>
                    <a:gd name="connsiteX78" fmla="*/ 1431109 w 4458789"/>
                    <a:gd name="connsiteY78" fmla="*/ 2627222 h 6470468"/>
                    <a:gd name="connsiteX79" fmla="*/ 1393372 w 4458789"/>
                    <a:gd name="connsiteY79" fmla="*/ 2647405 h 6470468"/>
                    <a:gd name="connsiteX80" fmla="*/ 1404983 w 4458789"/>
                    <a:gd name="connsiteY80" fmla="*/ 2708456 h 6470468"/>
                    <a:gd name="connsiteX81" fmla="*/ 1454922 w 4458789"/>
                    <a:gd name="connsiteY81" fmla="*/ 2736759 h 6470468"/>
                    <a:gd name="connsiteX82" fmla="*/ 1448572 w 4458789"/>
                    <a:gd name="connsiteY82" fmla="*/ 2774859 h 6470468"/>
                    <a:gd name="connsiteX83" fmla="*/ 1357675 w 4458789"/>
                    <a:gd name="connsiteY83" fmla="*/ 2829515 h 6470468"/>
                    <a:gd name="connsiteX84" fmla="*/ 1394597 w 4458789"/>
                    <a:gd name="connsiteY84" fmla="*/ 2863759 h 6470468"/>
                    <a:gd name="connsiteX85" fmla="*/ 1550172 w 4458789"/>
                    <a:gd name="connsiteY85" fmla="*/ 2790734 h 6470468"/>
                    <a:gd name="connsiteX86" fmla="*/ 1586684 w 4458789"/>
                    <a:gd name="connsiteY86" fmla="*/ 2733584 h 6470468"/>
                    <a:gd name="connsiteX87" fmla="*/ 1651772 w 4458789"/>
                    <a:gd name="connsiteY87" fmla="*/ 2703422 h 6470468"/>
                    <a:gd name="connsiteX88" fmla="*/ 1708922 w 4458789"/>
                    <a:gd name="connsiteY88" fmla="*/ 2666909 h 6470468"/>
                    <a:gd name="connsiteX89" fmla="*/ 1810522 w 4458789"/>
                    <a:gd name="connsiteY89" fmla="*/ 2636747 h 6470468"/>
                    <a:gd name="connsiteX90" fmla="*/ 1908947 w 4458789"/>
                    <a:gd name="connsiteY90" fmla="*/ 2627222 h 6470468"/>
                    <a:gd name="connsiteX91" fmla="*/ 1952218 w 4458789"/>
                    <a:gd name="connsiteY91" fmla="*/ 2602275 h 6470468"/>
                    <a:gd name="connsiteX92" fmla="*/ 2020072 w 4458789"/>
                    <a:gd name="connsiteY92" fmla="*/ 2662147 h 6470468"/>
                    <a:gd name="connsiteX93" fmla="*/ 2089922 w 4458789"/>
                    <a:gd name="connsiteY93" fmla="*/ 2678022 h 6470468"/>
                    <a:gd name="connsiteX94" fmla="*/ 2164579 w 4458789"/>
                    <a:gd name="connsiteY94" fmla="*/ 2690902 h 6470468"/>
                    <a:gd name="connsiteX95" fmla="*/ 2115322 w 4458789"/>
                    <a:gd name="connsiteY95" fmla="*/ 2820897 h 6470468"/>
                    <a:gd name="connsiteX96" fmla="*/ 2011680 w 4458789"/>
                    <a:gd name="connsiteY96" fmla="*/ 2934788 h 6470468"/>
                    <a:gd name="connsiteX97" fmla="*/ 2194560 w 4458789"/>
                    <a:gd name="connsiteY97" fmla="*/ 3082834 h 6470468"/>
                    <a:gd name="connsiteX98" fmla="*/ 2394858 w 4458789"/>
                    <a:gd name="connsiteY98" fmla="*/ 3117668 h 6470468"/>
                    <a:gd name="connsiteX99" fmla="*/ 2377440 w 4458789"/>
                    <a:gd name="connsiteY99" fmla="*/ 3335383 h 6470468"/>
                    <a:gd name="connsiteX100" fmla="*/ 2377440 w 4458789"/>
                    <a:gd name="connsiteY100" fmla="*/ 3335383 h 6470468"/>
                    <a:gd name="connsiteX101" fmla="*/ 2333898 w 4458789"/>
                    <a:gd name="connsiteY101" fmla="*/ 3640183 h 6470468"/>
                    <a:gd name="connsiteX102" fmla="*/ 2290355 w 4458789"/>
                    <a:gd name="connsiteY102" fmla="*/ 3875314 h 6470468"/>
                    <a:gd name="connsiteX103" fmla="*/ 2595155 w 4458789"/>
                    <a:gd name="connsiteY103" fmla="*/ 3857897 h 6470468"/>
                    <a:gd name="connsiteX104" fmla="*/ 2891246 w 4458789"/>
                    <a:gd name="connsiteY104" fmla="*/ 3744685 h 6470468"/>
                    <a:gd name="connsiteX105" fmla="*/ 2891155 w 4458789"/>
                    <a:gd name="connsiteY105" fmla="*/ 3215186 h 6470468"/>
                    <a:gd name="connsiteX106" fmla="*/ 2772547 w 4458789"/>
                    <a:gd name="connsiteY106" fmla="*/ 3039972 h 6470468"/>
                    <a:gd name="connsiteX107" fmla="*/ 2704284 w 4458789"/>
                    <a:gd name="connsiteY107" fmla="*/ 2897097 h 6470468"/>
                    <a:gd name="connsiteX108" fmla="*/ 2508069 w 4458789"/>
                    <a:gd name="connsiteY108" fmla="*/ 2717074 h 6470468"/>
                    <a:gd name="connsiteX109" fmla="*/ 2638698 w 4458789"/>
                    <a:gd name="connsiteY109" fmla="*/ 2577737 h 6470468"/>
                    <a:gd name="connsiteX110" fmla="*/ 2978332 w 4458789"/>
                    <a:gd name="connsiteY110" fmla="*/ 2333897 h 6470468"/>
                    <a:gd name="connsiteX111" fmla="*/ 2987040 w 4458789"/>
                    <a:gd name="connsiteY111" fmla="*/ 2159725 h 6470468"/>
                    <a:gd name="connsiteX112" fmla="*/ 3344092 w 4458789"/>
                    <a:gd name="connsiteY112" fmla="*/ 1672045 h 6470468"/>
                    <a:gd name="connsiteX113" fmla="*/ 3544389 w 4458789"/>
                    <a:gd name="connsiteY113" fmla="*/ 1863634 h 6470468"/>
                    <a:gd name="connsiteX114" fmla="*/ 3962400 w 4458789"/>
                    <a:gd name="connsiteY114" fmla="*/ 1419497 h 6470468"/>
                    <a:gd name="connsiteX115" fmla="*/ 4458789 w 4458789"/>
                    <a:gd name="connsiteY115" fmla="*/ 374468 h 6470468"/>
                    <a:gd name="connsiteX116" fmla="*/ 4415246 w 4458789"/>
                    <a:gd name="connsiteY116" fmla="*/ 0 h 6470468"/>
                    <a:gd name="connsiteX117" fmla="*/ 17418 w 4458789"/>
                    <a:gd name="connsiteY117" fmla="*/ 17417 h 6470468"/>
                    <a:gd name="connsiteX118" fmla="*/ 0 w 4458789"/>
                    <a:gd name="connsiteY118" fmla="*/ 6470468 h 6470468"/>
                    <a:gd name="connsiteX0" fmla="*/ 0 w 4458789"/>
                    <a:gd name="connsiteY0" fmla="*/ 6470468 h 6470468"/>
                    <a:gd name="connsiteX1" fmla="*/ 888275 w 4458789"/>
                    <a:gd name="connsiteY1" fmla="*/ 5921828 h 6470468"/>
                    <a:gd name="connsiteX2" fmla="*/ 943747 w 4458789"/>
                    <a:gd name="connsiteY2" fmla="*/ 5683159 h 6470468"/>
                    <a:gd name="connsiteX3" fmla="*/ 1096147 w 4458789"/>
                    <a:gd name="connsiteY3" fmla="*/ 5591084 h 6470468"/>
                    <a:gd name="connsiteX4" fmla="*/ 1197747 w 4458789"/>
                    <a:gd name="connsiteY4" fmla="*/ 5427572 h 6470468"/>
                    <a:gd name="connsiteX5" fmla="*/ 1267597 w 4458789"/>
                    <a:gd name="connsiteY5" fmla="*/ 5345022 h 6470468"/>
                    <a:gd name="connsiteX6" fmla="*/ 1281884 w 4458789"/>
                    <a:gd name="connsiteY6" fmla="*/ 5389472 h 6470468"/>
                    <a:gd name="connsiteX7" fmla="*/ 1324747 w 4458789"/>
                    <a:gd name="connsiteY7" fmla="*/ 5341847 h 6470468"/>
                    <a:gd name="connsiteX8" fmla="*/ 1367609 w 4458789"/>
                    <a:gd name="connsiteY8" fmla="*/ 5324384 h 6470468"/>
                    <a:gd name="connsiteX9" fmla="*/ 1367246 w 4458789"/>
                    <a:gd name="connsiteY9" fmla="*/ 5277394 h 6470468"/>
                    <a:gd name="connsiteX10" fmla="*/ 1394597 w 4458789"/>
                    <a:gd name="connsiteY10" fmla="*/ 5175159 h 6470468"/>
                    <a:gd name="connsiteX11" fmla="*/ 1440634 w 4458789"/>
                    <a:gd name="connsiteY11" fmla="*/ 5149759 h 6470468"/>
                    <a:gd name="connsiteX12" fmla="*/ 1429522 w 4458789"/>
                    <a:gd name="connsiteY12" fmla="*/ 5017997 h 6470468"/>
                    <a:gd name="connsiteX13" fmla="*/ 1477147 w 4458789"/>
                    <a:gd name="connsiteY13" fmla="*/ 4971959 h 6470468"/>
                    <a:gd name="connsiteX14" fmla="*/ 1541418 w 4458789"/>
                    <a:gd name="connsiteY14" fmla="*/ 4955177 h 6470468"/>
                    <a:gd name="connsiteX15" fmla="*/ 1375547 w 4458789"/>
                    <a:gd name="connsiteY15" fmla="*/ 4913222 h 6470468"/>
                    <a:gd name="connsiteX16" fmla="*/ 1307284 w 4458789"/>
                    <a:gd name="connsiteY16" fmla="*/ 4854484 h 6470468"/>
                    <a:gd name="connsiteX17" fmla="*/ 1232672 w 4458789"/>
                    <a:gd name="connsiteY17" fmla="*/ 4883059 h 6470468"/>
                    <a:gd name="connsiteX18" fmla="*/ 1172801 w 4458789"/>
                    <a:gd name="connsiteY18" fmla="*/ 4820692 h 6470468"/>
                    <a:gd name="connsiteX19" fmla="*/ 1353322 w 4458789"/>
                    <a:gd name="connsiteY19" fmla="*/ 4757647 h 6470468"/>
                    <a:gd name="connsiteX20" fmla="*/ 1396184 w 4458789"/>
                    <a:gd name="connsiteY20" fmla="*/ 4762409 h 6470468"/>
                    <a:gd name="connsiteX21" fmla="*/ 1473473 w 4458789"/>
                    <a:gd name="connsiteY21" fmla="*/ 4779509 h 6470468"/>
                    <a:gd name="connsiteX22" fmla="*/ 1404122 w 4458789"/>
                    <a:gd name="connsiteY22" fmla="*/ 4619534 h 6470468"/>
                    <a:gd name="connsiteX23" fmla="*/ 1335859 w 4458789"/>
                    <a:gd name="connsiteY23" fmla="*/ 4551271 h 6470468"/>
                    <a:gd name="connsiteX24" fmla="*/ 1439047 w 4458789"/>
                    <a:gd name="connsiteY24" fmla="*/ 4506822 h 6470468"/>
                    <a:gd name="connsiteX25" fmla="*/ 1362847 w 4458789"/>
                    <a:gd name="connsiteY25" fmla="*/ 4400459 h 6470468"/>
                    <a:gd name="connsiteX26" fmla="*/ 1262834 w 4458789"/>
                    <a:gd name="connsiteY26" fmla="*/ 4309972 h 6470468"/>
                    <a:gd name="connsiteX27" fmla="*/ 1202509 w 4458789"/>
                    <a:gd name="connsiteY27" fmla="*/ 4102009 h 6470468"/>
                    <a:gd name="connsiteX28" fmla="*/ 1143772 w 4458789"/>
                    <a:gd name="connsiteY28" fmla="*/ 3930559 h 6470468"/>
                    <a:gd name="connsiteX29" fmla="*/ 1012644 w 4458789"/>
                    <a:gd name="connsiteY29" fmla="*/ 3831363 h 6470468"/>
                    <a:gd name="connsiteX30" fmla="*/ 946922 w 4458789"/>
                    <a:gd name="connsiteY30" fmla="*/ 3773397 h 6470468"/>
                    <a:gd name="connsiteX31" fmla="*/ 946922 w 4458789"/>
                    <a:gd name="connsiteY31" fmla="*/ 3717834 h 6470468"/>
                    <a:gd name="connsiteX32" fmla="*/ 980259 w 4458789"/>
                    <a:gd name="connsiteY32" fmla="*/ 3711484 h 6470468"/>
                    <a:gd name="connsiteX33" fmla="*/ 1038997 w 4458789"/>
                    <a:gd name="connsiteY33" fmla="*/ 3609884 h 6470468"/>
                    <a:gd name="connsiteX34" fmla="*/ 1077097 w 4458789"/>
                    <a:gd name="connsiteY34" fmla="*/ 3598772 h 6470468"/>
                    <a:gd name="connsiteX35" fmla="*/ 1139009 w 4458789"/>
                    <a:gd name="connsiteY35" fmla="*/ 3535272 h 6470468"/>
                    <a:gd name="connsiteX36" fmla="*/ 1196159 w 4458789"/>
                    <a:gd name="connsiteY36" fmla="*/ 3498759 h 6470468"/>
                    <a:gd name="connsiteX37" fmla="*/ 1237434 w 4458789"/>
                    <a:gd name="connsiteY37" fmla="*/ 3489234 h 6470468"/>
                    <a:gd name="connsiteX38" fmla="*/ 1267506 w 4458789"/>
                    <a:gd name="connsiteY38" fmla="*/ 3418432 h 6470468"/>
                    <a:gd name="connsiteX39" fmla="*/ 1326335 w 4458789"/>
                    <a:gd name="connsiteY39" fmla="*/ 3387634 h 6470468"/>
                    <a:gd name="connsiteX40" fmla="*/ 1385072 w 4458789"/>
                    <a:gd name="connsiteY40" fmla="*/ 3354297 h 6470468"/>
                    <a:gd name="connsiteX41" fmla="*/ 1491434 w 4458789"/>
                    <a:gd name="connsiteY41" fmla="*/ 3309847 h 6470468"/>
                    <a:gd name="connsiteX42" fmla="*/ 1567543 w 4458789"/>
                    <a:gd name="connsiteY42" fmla="*/ 3317965 h 6470468"/>
                    <a:gd name="connsiteX43" fmla="*/ 1610497 w 4458789"/>
                    <a:gd name="connsiteY43" fmla="*/ 3271747 h 6470468"/>
                    <a:gd name="connsiteX44" fmla="*/ 1631134 w 4458789"/>
                    <a:gd name="connsiteY44" fmla="*/ 3201897 h 6470468"/>
                    <a:gd name="connsiteX45" fmla="*/ 1564459 w 4458789"/>
                    <a:gd name="connsiteY45" fmla="*/ 3174909 h 6470468"/>
                    <a:gd name="connsiteX46" fmla="*/ 1543731 w 4458789"/>
                    <a:gd name="connsiteY46" fmla="*/ 3150960 h 6470468"/>
                    <a:gd name="connsiteX47" fmla="*/ 1427934 w 4458789"/>
                    <a:gd name="connsiteY47" fmla="*/ 3163797 h 6470468"/>
                    <a:gd name="connsiteX48" fmla="*/ 1364434 w 4458789"/>
                    <a:gd name="connsiteY48" fmla="*/ 3127284 h 6470468"/>
                    <a:gd name="connsiteX49" fmla="*/ 1350147 w 4458789"/>
                    <a:gd name="connsiteY49" fmla="*/ 3101884 h 6470468"/>
                    <a:gd name="connsiteX50" fmla="*/ 1289731 w 4458789"/>
                    <a:gd name="connsiteY50" fmla="*/ 3082154 h 6470468"/>
                    <a:gd name="connsiteX51" fmla="*/ 1189809 w 4458789"/>
                    <a:gd name="connsiteY51" fmla="*/ 3098709 h 6470468"/>
                    <a:gd name="connsiteX52" fmla="*/ 1164409 w 4458789"/>
                    <a:gd name="connsiteY52" fmla="*/ 3144747 h 6470468"/>
                    <a:gd name="connsiteX53" fmla="*/ 1108847 w 4458789"/>
                    <a:gd name="connsiteY53" fmla="*/ 3174909 h 6470468"/>
                    <a:gd name="connsiteX54" fmla="*/ 1075509 w 4458789"/>
                    <a:gd name="connsiteY54" fmla="*/ 3225709 h 6470468"/>
                    <a:gd name="connsiteX55" fmla="*/ 1007247 w 4458789"/>
                    <a:gd name="connsiteY55" fmla="*/ 3238409 h 6470468"/>
                    <a:gd name="connsiteX56" fmla="*/ 926782 w 4458789"/>
                    <a:gd name="connsiteY56" fmla="*/ 3181803 h 6470468"/>
                    <a:gd name="connsiteX57" fmla="*/ 942159 w 4458789"/>
                    <a:gd name="connsiteY57" fmla="*/ 3111409 h 6470468"/>
                    <a:gd name="connsiteX58" fmla="*/ 989784 w 4458789"/>
                    <a:gd name="connsiteY58" fmla="*/ 3078072 h 6470468"/>
                    <a:gd name="connsiteX59" fmla="*/ 941161 w 4458789"/>
                    <a:gd name="connsiteY59" fmla="*/ 2986994 h 6470468"/>
                    <a:gd name="connsiteX60" fmla="*/ 865959 w 4458789"/>
                    <a:gd name="connsiteY60" fmla="*/ 2989172 h 6470468"/>
                    <a:gd name="connsiteX61" fmla="*/ 743722 w 4458789"/>
                    <a:gd name="connsiteY61" fmla="*/ 2943134 h 6470468"/>
                    <a:gd name="connsiteX62" fmla="*/ 708797 w 4458789"/>
                    <a:gd name="connsiteY62" fmla="*/ 2852647 h 6470468"/>
                    <a:gd name="connsiteX63" fmla="*/ 750707 w 4458789"/>
                    <a:gd name="connsiteY63" fmla="*/ 2804160 h 6470468"/>
                    <a:gd name="connsiteX64" fmla="*/ 748484 w 4458789"/>
                    <a:gd name="connsiteY64" fmla="*/ 2738347 h 6470468"/>
                    <a:gd name="connsiteX65" fmla="*/ 788172 w 4458789"/>
                    <a:gd name="connsiteY65" fmla="*/ 2711359 h 6470468"/>
                    <a:gd name="connsiteX66" fmla="*/ 865959 w 4458789"/>
                    <a:gd name="connsiteY66" fmla="*/ 2771684 h 6470468"/>
                    <a:gd name="connsiteX67" fmla="*/ 892947 w 4458789"/>
                    <a:gd name="connsiteY67" fmla="*/ 2798672 h 6470468"/>
                    <a:gd name="connsiteX68" fmla="*/ 900884 w 4458789"/>
                    <a:gd name="connsiteY68" fmla="*/ 2743110 h 6470468"/>
                    <a:gd name="connsiteX69" fmla="*/ 937351 w 4458789"/>
                    <a:gd name="connsiteY69" fmla="*/ 2730546 h 6470468"/>
                    <a:gd name="connsiteX70" fmla="*/ 981847 w 4458789"/>
                    <a:gd name="connsiteY70" fmla="*/ 2730409 h 6470468"/>
                    <a:gd name="connsiteX71" fmla="*/ 1008834 w 4458789"/>
                    <a:gd name="connsiteY71" fmla="*/ 2698659 h 6470468"/>
                    <a:gd name="connsiteX72" fmla="*/ 1085034 w 4458789"/>
                    <a:gd name="connsiteY72" fmla="*/ 2592297 h 6470468"/>
                    <a:gd name="connsiteX73" fmla="*/ 1174841 w 4458789"/>
                    <a:gd name="connsiteY73" fmla="*/ 2532652 h 6470468"/>
                    <a:gd name="connsiteX74" fmla="*/ 1256484 w 4458789"/>
                    <a:gd name="connsiteY74" fmla="*/ 2501809 h 6470468"/>
                    <a:gd name="connsiteX75" fmla="*/ 1404122 w 4458789"/>
                    <a:gd name="connsiteY75" fmla="*/ 2358934 h 6470468"/>
                    <a:gd name="connsiteX76" fmla="*/ 1518512 w 4458789"/>
                    <a:gd name="connsiteY76" fmla="*/ 2368913 h 6470468"/>
                    <a:gd name="connsiteX77" fmla="*/ 1584598 w 4458789"/>
                    <a:gd name="connsiteY77" fmla="*/ 2464298 h 6470468"/>
                    <a:gd name="connsiteX78" fmla="*/ 1527947 w 4458789"/>
                    <a:gd name="connsiteY78" fmla="*/ 2535147 h 6470468"/>
                    <a:gd name="connsiteX79" fmla="*/ 1431109 w 4458789"/>
                    <a:gd name="connsiteY79" fmla="*/ 2627222 h 6470468"/>
                    <a:gd name="connsiteX80" fmla="*/ 1393372 w 4458789"/>
                    <a:gd name="connsiteY80" fmla="*/ 2647405 h 6470468"/>
                    <a:gd name="connsiteX81" fmla="*/ 1404983 w 4458789"/>
                    <a:gd name="connsiteY81" fmla="*/ 2708456 h 6470468"/>
                    <a:gd name="connsiteX82" fmla="*/ 1454922 w 4458789"/>
                    <a:gd name="connsiteY82" fmla="*/ 2736759 h 6470468"/>
                    <a:gd name="connsiteX83" fmla="*/ 1448572 w 4458789"/>
                    <a:gd name="connsiteY83" fmla="*/ 2774859 h 6470468"/>
                    <a:gd name="connsiteX84" fmla="*/ 1357675 w 4458789"/>
                    <a:gd name="connsiteY84" fmla="*/ 2829515 h 6470468"/>
                    <a:gd name="connsiteX85" fmla="*/ 1394597 w 4458789"/>
                    <a:gd name="connsiteY85" fmla="*/ 2863759 h 6470468"/>
                    <a:gd name="connsiteX86" fmla="*/ 1550172 w 4458789"/>
                    <a:gd name="connsiteY86" fmla="*/ 2790734 h 6470468"/>
                    <a:gd name="connsiteX87" fmla="*/ 1586684 w 4458789"/>
                    <a:gd name="connsiteY87" fmla="*/ 2733584 h 6470468"/>
                    <a:gd name="connsiteX88" fmla="*/ 1651772 w 4458789"/>
                    <a:gd name="connsiteY88" fmla="*/ 2703422 h 6470468"/>
                    <a:gd name="connsiteX89" fmla="*/ 1708922 w 4458789"/>
                    <a:gd name="connsiteY89" fmla="*/ 2666909 h 6470468"/>
                    <a:gd name="connsiteX90" fmla="*/ 1810522 w 4458789"/>
                    <a:gd name="connsiteY90" fmla="*/ 2636747 h 6470468"/>
                    <a:gd name="connsiteX91" fmla="*/ 1908947 w 4458789"/>
                    <a:gd name="connsiteY91" fmla="*/ 2627222 h 6470468"/>
                    <a:gd name="connsiteX92" fmla="*/ 1952218 w 4458789"/>
                    <a:gd name="connsiteY92" fmla="*/ 2602275 h 6470468"/>
                    <a:gd name="connsiteX93" fmla="*/ 2020072 w 4458789"/>
                    <a:gd name="connsiteY93" fmla="*/ 2662147 h 6470468"/>
                    <a:gd name="connsiteX94" fmla="*/ 2089922 w 4458789"/>
                    <a:gd name="connsiteY94" fmla="*/ 2678022 h 6470468"/>
                    <a:gd name="connsiteX95" fmla="*/ 2164579 w 4458789"/>
                    <a:gd name="connsiteY95" fmla="*/ 2690902 h 6470468"/>
                    <a:gd name="connsiteX96" fmla="*/ 2115322 w 4458789"/>
                    <a:gd name="connsiteY96" fmla="*/ 2820897 h 6470468"/>
                    <a:gd name="connsiteX97" fmla="*/ 2011680 w 4458789"/>
                    <a:gd name="connsiteY97" fmla="*/ 2934788 h 6470468"/>
                    <a:gd name="connsiteX98" fmla="*/ 2194560 w 4458789"/>
                    <a:gd name="connsiteY98" fmla="*/ 3082834 h 6470468"/>
                    <a:gd name="connsiteX99" fmla="*/ 2394858 w 4458789"/>
                    <a:gd name="connsiteY99" fmla="*/ 3117668 h 6470468"/>
                    <a:gd name="connsiteX100" fmla="*/ 2377440 w 4458789"/>
                    <a:gd name="connsiteY100" fmla="*/ 3335383 h 6470468"/>
                    <a:gd name="connsiteX101" fmla="*/ 2377440 w 4458789"/>
                    <a:gd name="connsiteY101" fmla="*/ 3335383 h 6470468"/>
                    <a:gd name="connsiteX102" fmla="*/ 2333898 w 4458789"/>
                    <a:gd name="connsiteY102" fmla="*/ 3640183 h 6470468"/>
                    <a:gd name="connsiteX103" fmla="*/ 2290355 w 4458789"/>
                    <a:gd name="connsiteY103" fmla="*/ 3875314 h 6470468"/>
                    <a:gd name="connsiteX104" fmla="*/ 2595155 w 4458789"/>
                    <a:gd name="connsiteY104" fmla="*/ 3857897 h 6470468"/>
                    <a:gd name="connsiteX105" fmla="*/ 2891246 w 4458789"/>
                    <a:gd name="connsiteY105" fmla="*/ 3744685 h 6470468"/>
                    <a:gd name="connsiteX106" fmla="*/ 2891155 w 4458789"/>
                    <a:gd name="connsiteY106" fmla="*/ 3215186 h 6470468"/>
                    <a:gd name="connsiteX107" fmla="*/ 2772547 w 4458789"/>
                    <a:gd name="connsiteY107" fmla="*/ 3039972 h 6470468"/>
                    <a:gd name="connsiteX108" fmla="*/ 2704284 w 4458789"/>
                    <a:gd name="connsiteY108" fmla="*/ 2897097 h 6470468"/>
                    <a:gd name="connsiteX109" fmla="*/ 2508069 w 4458789"/>
                    <a:gd name="connsiteY109" fmla="*/ 2717074 h 6470468"/>
                    <a:gd name="connsiteX110" fmla="*/ 2638698 w 4458789"/>
                    <a:gd name="connsiteY110" fmla="*/ 2577737 h 6470468"/>
                    <a:gd name="connsiteX111" fmla="*/ 2978332 w 4458789"/>
                    <a:gd name="connsiteY111" fmla="*/ 2333897 h 6470468"/>
                    <a:gd name="connsiteX112" fmla="*/ 2987040 w 4458789"/>
                    <a:gd name="connsiteY112" fmla="*/ 2159725 h 6470468"/>
                    <a:gd name="connsiteX113" fmla="*/ 3344092 w 4458789"/>
                    <a:gd name="connsiteY113" fmla="*/ 1672045 h 6470468"/>
                    <a:gd name="connsiteX114" fmla="*/ 3544389 w 4458789"/>
                    <a:gd name="connsiteY114" fmla="*/ 1863634 h 6470468"/>
                    <a:gd name="connsiteX115" fmla="*/ 3962400 w 4458789"/>
                    <a:gd name="connsiteY115" fmla="*/ 1419497 h 6470468"/>
                    <a:gd name="connsiteX116" fmla="*/ 4458789 w 4458789"/>
                    <a:gd name="connsiteY116" fmla="*/ 374468 h 6470468"/>
                    <a:gd name="connsiteX117" fmla="*/ 4415246 w 4458789"/>
                    <a:gd name="connsiteY117" fmla="*/ 0 h 6470468"/>
                    <a:gd name="connsiteX118" fmla="*/ 17418 w 4458789"/>
                    <a:gd name="connsiteY118" fmla="*/ 17417 h 6470468"/>
                    <a:gd name="connsiteX119" fmla="*/ 0 w 4458789"/>
                    <a:gd name="connsiteY119" fmla="*/ 6470468 h 6470468"/>
                    <a:gd name="connsiteX0" fmla="*/ 0 w 4458789"/>
                    <a:gd name="connsiteY0" fmla="*/ 6470468 h 6470468"/>
                    <a:gd name="connsiteX1" fmla="*/ 888275 w 4458789"/>
                    <a:gd name="connsiteY1" fmla="*/ 5921828 h 6470468"/>
                    <a:gd name="connsiteX2" fmla="*/ 927872 w 4458789"/>
                    <a:gd name="connsiteY2" fmla="*/ 5799047 h 6470468"/>
                    <a:gd name="connsiteX3" fmla="*/ 943747 w 4458789"/>
                    <a:gd name="connsiteY3" fmla="*/ 5683159 h 6470468"/>
                    <a:gd name="connsiteX4" fmla="*/ 1096147 w 4458789"/>
                    <a:gd name="connsiteY4" fmla="*/ 5591084 h 6470468"/>
                    <a:gd name="connsiteX5" fmla="*/ 1197747 w 4458789"/>
                    <a:gd name="connsiteY5" fmla="*/ 5427572 h 6470468"/>
                    <a:gd name="connsiteX6" fmla="*/ 1267597 w 4458789"/>
                    <a:gd name="connsiteY6" fmla="*/ 5345022 h 6470468"/>
                    <a:gd name="connsiteX7" fmla="*/ 1281884 w 4458789"/>
                    <a:gd name="connsiteY7" fmla="*/ 5389472 h 6470468"/>
                    <a:gd name="connsiteX8" fmla="*/ 1324747 w 4458789"/>
                    <a:gd name="connsiteY8" fmla="*/ 5341847 h 6470468"/>
                    <a:gd name="connsiteX9" fmla="*/ 1367609 w 4458789"/>
                    <a:gd name="connsiteY9" fmla="*/ 5324384 h 6470468"/>
                    <a:gd name="connsiteX10" fmla="*/ 1367246 w 4458789"/>
                    <a:gd name="connsiteY10" fmla="*/ 5277394 h 6470468"/>
                    <a:gd name="connsiteX11" fmla="*/ 1394597 w 4458789"/>
                    <a:gd name="connsiteY11" fmla="*/ 5175159 h 6470468"/>
                    <a:gd name="connsiteX12" fmla="*/ 1440634 w 4458789"/>
                    <a:gd name="connsiteY12" fmla="*/ 5149759 h 6470468"/>
                    <a:gd name="connsiteX13" fmla="*/ 1429522 w 4458789"/>
                    <a:gd name="connsiteY13" fmla="*/ 5017997 h 6470468"/>
                    <a:gd name="connsiteX14" fmla="*/ 1477147 w 4458789"/>
                    <a:gd name="connsiteY14" fmla="*/ 4971959 h 6470468"/>
                    <a:gd name="connsiteX15" fmla="*/ 1541418 w 4458789"/>
                    <a:gd name="connsiteY15" fmla="*/ 4955177 h 6470468"/>
                    <a:gd name="connsiteX16" fmla="*/ 1375547 w 4458789"/>
                    <a:gd name="connsiteY16" fmla="*/ 4913222 h 6470468"/>
                    <a:gd name="connsiteX17" fmla="*/ 1307284 w 4458789"/>
                    <a:gd name="connsiteY17" fmla="*/ 4854484 h 6470468"/>
                    <a:gd name="connsiteX18" fmla="*/ 1232672 w 4458789"/>
                    <a:gd name="connsiteY18" fmla="*/ 4883059 h 6470468"/>
                    <a:gd name="connsiteX19" fmla="*/ 1172801 w 4458789"/>
                    <a:gd name="connsiteY19" fmla="*/ 4820692 h 6470468"/>
                    <a:gd name="connsiteX20" fmla="*/ 1353322 w 4458789"/>
                    <a:gd name="connsiteY20" fmla="*/ 4757647 h 6470468"/>
                    <a:gd name="connsiteX21" fmla="*/ 1396184 w 4458789"/>
                    <a:gd name="connsiteY21" fmla="*/ 4762409 h 6470468"/>
                    <a:gd name="connsiteX22" fmla="*/ 1473473 w 4458789"/>
                    <a:gd name="connsiteY22" fmla="*/ 4779509 h 6470468"/>
                    <a:gd name="connsiteX23" fmla="*/ 1404122 w 4458789"/>
                    <a:gd name="connsiteY23" fmla="*/ 4619534 h 6470468"/>
                    <a:gd name="connsiteX24" fmla="*/ 1335859 w 4458789"/>
                    <a:gd name="connsiteY24" fmla="*/ 4551271 h 6470468"/>
                    <a:gd name="connsiteX25" fmla="*/ 1439047 w 4458789"/>
                    <a:gd name="connsiteY25" fmla="*/ 4506822 h 6470468"/>
                    <a:gd name="connsiteX26" fmla="*/ 1362847 w 4458789"/>
                    <a:gd name="connsiteY26" fmla="*/ 4400459 h 6470468"/>
                    <a:gd name="connsiteX27" fmla="*/ 1262834 w 4458789"/>
                    <a:gd name="connsiteY27" fmla="*/ 4309972 h 6470468"/>
                    <a:gd name="connsiteX28" fmla="*/ 1202509 w 4458789"/>
                    <a:gd name="connsiteY28" fmla="*/ 4102009 h 6470468"/>
                    <a:gd name="connsiteX29" fmla="*/ 1143772 w 4458789"/>
                    <a:gd name="connsiteY29" fmla="*/ 3930559 h 6470468"/>
                    <a:gd name="connsiteX30" fmla="*/ 1012644 w 4458789"/>
                    <a:gd name="connsiteY30" fmla="*/ 3831363 h 6470468"/>
                    <a:gd name="connsiteX31" fmla="*/ 946922 w 4458789"/>
                    <a:gd name="connsiteY31" fmla="*/ 3773397 h 6470468"/>
                    <a:gd name="connsiteX32" fmla="*/ 946922 w 4458789"/>
                    <a:gd name="connsiteY32" fmla="*/ 3717834 h 6470468"/>
                    <a:gd name="connsiteX33" fmla="*/ 980259 w 4458789"/>
                    <a:gd name="connsiteY33" fmla="*/ 3711484 h 6470468"/>
                    <a:gd name="connsiteX34" fmla="*/ 1038997 w 4458789"/>
                    <a:gd name="connsiteY34" fmla="*/ 3609884 h 6470468"/>
                    <a:gd name="connsiteX35" fmla="*/ 1077097 w 4458789"/>
                    <a:gd name="connsiteY35" fmla="*/ 3598772 h 6470468"/>
                    <a:gd name="connsiteX36" fmla="*/ 1139009 w 4458789"/>
                    <a:gd name="connsiteY36" fmla="*/ 3535272 h 6470468"/>
                    <a:gd name="connsiteX37" fmla="*/ 1196159 w 4458789"/>
                    <a:gd name="connsiteY37" fmla="*/ 3498759 h 6470468"/>
                    <a:gd name="connsiteX38" fmla="*/ 1237434 w 4458789"/>
                    <a:gd name="connsiteY38" fmla="*/ 3489234 h 6470468"/>
                    <a:gd name="connsiteX39" fmla="*/ 1267506 w 4458789"/>
                    <a:gd name="connsiteY39" fmla="*/ 3418432 h 6470468"/>
                    <a:gd name="connsiteX40" fmla="*/ 1326335 w 4458789"/>
                    <a:gd name="connsiteY40" fmla="*/ 3387634 h 6470468"/>
                    <a:gd name="connsiteX41" fmla="*/ 1385072 w 4458789"/>
                    <a:gd name="connsiteY41" fmla="*/ 3354297 h 6470468"/>
                    <a:gd name="connsiteX42" fmla="*/ 1491434 w 4458789"/>
                    <a:gd name="connsiteY42" fmla="*/ 3309847 h 6470468"/>
                    <a:gd name="connsiteX43" fmla="*/ 1567543 w 4458789"/>
                    <a:gd name="connsiteY43" fmla="*/ 3317965 h 6470468"/>
                    <a:gd name="connsiteX44" fmla="*/ 1610497 w 4458789"/>
                    <a:gd name="connsiteY44" fmla="*/ 3271747 h 6470468"/>
                    <a:gd name="connsiteX45" fmla="*/ 1631134 w 4458789"/>
                    <a:gd name="connsiteY45" fmla="*/ 3201897 h 6470468"/>
                    <a:gd name="connsiteX46" fmla="*/ 1564459 w 4458789"/>
                    <a:gd name="connsiteY46" fmla="*/ 3174909 h 6470468"/>
                    <a:gd name="connsiteX47" fmla="*/ 1543731 w 4458789"/>
                    <a:gd name="connsiteY47" fmla="*/ 3150960 h 6470468"/>
                    <a:gd name="connsiteX48" fmla="*/ 1427934 w 4458789"/>
                    <a:gd name="connsiteY48" fmla="*/ 3163797 h 6470468"/>
                    <a:gd name="connsiteX49" fmla="*/ 1364434 w 4458789"/>
                    <a:gd name="connsiteY49" fmla="*/ 3127284 h 6470468"/>
                    <a:gd name="connsiteX50" fmla="*/ 1350147 w 4458789"/>
                    <a:gd name="connsiteY50" fmla="*/ 3101884 h 6470468"/>
                    <a:gd name="connsiteX51" fmla="*/ 1289731 w 4458789"/>
                    <a:gd name="connsiteY51" fmla="*/ 3082154 h 6470468"/>
                    <a:gd name="connsiteX52" fmla="*/ 1189809 w 4458789"/>
                    <a:gd name="connsiteY52" fmla="*/ 3098709 h 6470468"/>
                    <a:gd name="connsiteX53" fmla="*/ 1164409 w 4458789"/>
                    <a:gd name="connsiteY53" fmla="*/ 3144747 h 6470468"/>
                    <a:gd name="connsiteX54" fmla="*/ 1108847 w 4458789"/>
                    <a:gd name="connsiteY54" fmla="*/ 3174909 h 6470468"/>
                    <a:gd name="connsiteX55" fmla="*/ 1075509 w 4458789"/>
                    <a:gd name="connsiteY55" fmla="*/ 3225709 h 6470468"/>
                    <a:gd name="connsiteX56" fmla="*/ 1007247 w 4458789"/>
                    <a:gd name="connsiteY56" fmla="*/ 3238409 h 6470468"/>
                    <a:gd name="connsiteX57" fmla="*/ 926782 w 4458789"/>
                    <a:gd name="connsiteY57" fmla="*/ 3181803 h 6470468"/>
                    <a:gd name="connsiteX58" fmla="*/ 942159 w 4458789"/>
                    <a:gd name="connsiteY58" fmla="*/ 3111409 h 6470468"/>
                    <a:gd name="connsiteX59" fmla="*/ 989784 w 4458789"/>
                    <a:gd name="connsiteY59" fmla="*/ 3078072 h 6470468"/>
                    <a:gd name="connsiteX60" fmla="*/ 941161 w 4458789"/>
                    <a:gd name="connsiteY60" fmla="*/ 2986994 h 6470468"/>
                    <a:gd name="connsiteX61" fmla="*/ 865959 w 4458789"/>
                    <a:gd name="connsiteY61" fmla="*/ 2989172 h 6470468"/>
                    <a:gd name="connsiteX62" fmla="*/ 743722 w 4458789"/>
                    <a:gd name="connsiteY62" fmla="*/ 2943134 h 6470468"/>
                    <a:gd name="connsiteX63" fmla="*/ 708797 w 4458789"/>
                    <a:gd name="connsiteY63" fmla="*/ 2852647 h 6470468"/>
                    <a:gd name="connsiteX64" fmla="*/ 750707 w 4458789"/>
                    <a:gd name="connsiteY64" fmla="*/ 2804160 h 6470468"/>
                    <a:gd name="connsiteX65" fmla="*/ 748484 w 4458789"/>
                    <a:gd name="connsiteY65" fmla="*/ 2738347 h 6470468"/>
                    <a:gd name="connsiteX66" fmla="*/ 788172 w 4458789"/>
                    <a:gd name="connsiteY66" fmla="*/ 2711359 h 6470468"/>
                    <a:gd name="connsiteX67" fmla="*/ 865959 w 4458789"/>
                    <a:gd name="connsiteY67" fmla="*/ 2771684 h 6470468"/>
                    <a:gd name="connsiteX68" fmla="*/ 892947 w 4458789"/>
                    <a:gd name="connsiteY68" fmla="*/ 2798672 h 6470468"/>
                    <a:gd name="connsiteX69" fmla="*/ 900884 w 4458789"/>
                    <a:gd name="connsiteY69" fmla="*/ 2743110 h 6470468"/>
                    <a:gd name="connsiteX70" fmla="*/ 937351 w 4458789"/>
                    <a:gd name="connsiteY70" fmla="*/ 2730546 h 6470468"/>
                    <a:gd name="connsiteX71" fmla="*/ 981847 w 4458789"/>
                    <a:gd name="connsiteY71" fmla="*/ 2730409 h 6470468"/>
                    <a:gd name="connsiteX72" fmla="*/ 1008834 w 4458789"/>
                    <a:gd name="connsiteY72" fmla="*/ 2698659 h 6470468"/>
                    <a:gd name="connsiteX73" fmla="*/ 1085034 w 4458789"/>
                    <a:gd name="connsiteY73" fmla="*/ 2592297 h 6470468"/>
                    <a:gd name="connsiteX74" fmla="*/ 1174841 w 4458789"/>
                    <a:gd name="connsiteY74" fmla="*/ 2532652 h 6470468"/>
                    <a:gd name="connsiteX75" fmla="*/ 1256484 w 4458789"/>
                    <a:gd name="connsiteY75" fmla="*/ 2501809 h 6470468"/>
                    <a:gd name="connsiteX76" fmla="*/ 1404122 w 4458789"/>
                    <a:gd name="connsiteY76" fmla="*/ 2358934 h 6470468"/>
                    <a:gd name="connsiteX77" fmla="*/ 1518512 w 4458789"/>
                    <a:gd name="connsiteY77" fmla="*/ 2368913 h 6470468"/>
                    <a:gd name="connsiteX78" fmla="*/ 1584598 w 4458789"/>
                    <a:gd name="connsiteY78" fmla="*/ 2464298 h 6470468"/>
                    <a:gd name="connsiteX79" fmla="*/ 1527947 w 4458789"/>
                    <a:gd name="connsiteY79" fmla="*/ 2535147 h 6470468"/>
                    <a:gd name="connsiteX80" fmla="*/ 1431109 w 4458789"/>
                    <a:gd name="connsiteY80" fmla="*/ 2627222 h 6470468"/>
                    <a:gd name="connsiteX81" fmla="*/ 1393372 w 4458789"/>
                    <a:gd name="connsiteY81" fmla="*/ 2647405 h 6470468"/>
                    <a:gd name="connsiteX82" fmla="*/ 1404983 w 4458789"/>
                    <a:gd name="connsiteY82" fmla="*/ 2708456 h 6470468"/>
                    <a:gd name="connsiteX83" fmla="*/ 1454922 w 4458789"/>
                    <a:gd name="connsiteY83" fmla="*/ 2736759 h 6470468"/>
                    <a:gd name="connsiteX84" fmla="*/ 1448572 w 4458789"/>
                    <a:gd name="connsiteY84" fmla="*/ 2774859 h 6470468"/>
                    <a:gd name="connsiteX85" fmla="*/ 1357675 w 4458789"/>
                    <a:gd name="connsiteY85" fmla="*/ 2829515 h 6470468"/>
                    <a:gd name="connsiteX86" fmla="*/ 1394597 w 4458789"/>
                    <a:gd name="connsiteY86" fmla="*/ 2863759 h 6470468"/>
                    <a:gd name="connsiteX87" fmla="*/ 1550172 w 4458789"/>
                    <a:gd name="connsiteY87" fmla="*/ 2790734 h 6470468"/>
                    <a:gd name="connsiteX88" fmla="*/ 1586684 w 4458789"/>
                    <a:gd name="connsiteY88" fmla="*/ 2733584 h 6470468"/>
                    <a:gd name="connsiteX89" fmla="*/ 1651772 w 4458789"/>
                    <a:gd name="connsiteY89" fmla="*/ 2703422 h 6470468"/>
                    <a:gd name="connsiteX90" fmla="*/ 1708922 w 4458789"/>
                    <a:gd name="connsiteY90" fmla="*/ 2666909 h 6470468"/>
                    <a:gd name="connsiteX91" fmla="*/ 1810522 w 4458789"/>
                    <a:gd name="connsiteY91" fmla="*/ 2636747 h 6470468"/>
                    <a:gd name="connsiteX92" fmla="*/ 1908947 w 4458789"/>
                    <a:gd name="connsiteY92" fmla="*/ 2627222 h 6470468"/>
                    <a:gd name="connsiteX93" fmla="*/ 1952218 w 4458789"/>
                    <a:gd name="connsiteY93" fmla="*/ 2602275 h 6470468"/>
                    <a:gd name="connsiteX94" fmla="*/ 2020072 w 4458789"/>
                    <a:gd name="connsiteY94" fmla="*/ 2662147 h 6470468"/>
                    <a:gd name="connsiteX95" fmla="*/ 2089922 w 4458789"/>
                    <a:gd name="connsiteY95" fmla="*/ 2678022 h 6470468"/>
                    <a:gd name="connsiteX96" fmla="*/ 2164579 w 4458789"/>
                    <a:gd name="connsiteY96" fmla="*/ 2690902 h 6470468"/>
                    <a:gd name="connsiteX97" fmla="*/ 2115322 w 4458789"/>
                    <a:gd name="connsiteY97" fmla="*/ 2820897 h 6470468"/>
                    <a:gd name="connsiteX98" fmla="*/ 2011680 w 4458789"/>
                    <a:gd name="connsiteY98" fmla="*/ 2934788 h 6470468"/>
                    <a:gd name="connsiteX99" fmla="*/ 2194560 w 4458789"/>
                    <a:gd name="connsiteY99" fmla="*/ 3082834 h 6470468"/>
                    <a:gd name="connsiteX100" fmla="*/ 2394858 w 4458789"/>
                    <a:gd name="connsiteY100" fmla="*/ 3117668 h 6470468"/>
                    <a:gd name="connsiteX101" fmla="*/ 2377440 w 4458789"/>
                    <a:gd name="connsiteY101" fmla="*/ 3335383 h 6470468"/>
                    <a:gd name="connsiteX102" fmla="*/ 2377440 w 4458789"/>
                    <a:gd name="connsiteY102" fmla="*/ 3335383 h 6470468"/>
                    <a:gd name="connsiteX103" fmla="*/ 2333898 w 4458789"/>
                    <a:gd name="connsiteY103" fmla="*/ 3640183 h 6470468"/>
                    <a:gd name="connsiteX104" fmla="*/ 2290355 w 4458789"/>
                    <a:gd name="connsiteY104" fmla="*/ 3875314 h 6470468"/>
                    <a:gd name="connsiteX105" fmla="*/ 2595155 w 4458789"/>
                    <a:gd name="connsiteY105" fmla="*/ 3857897 h 6470468"/>
                    <a:gd name="connsiteX106" fmla="*/ 2891246 w 4458789"/>
                    <a:gd name="connsiteY106" fmla="*/ 3744685 h 6470468"/>
                    <a:gd name="connsiteX107" fmla="*/ 2891155 w 4458789"/>
                    <a:gd name="connsiteY107" fmla="*/ 3215186 h 6470468"/>
                    <a:gd name="connsiteX108" fmla="*/ 2772547 w 4458789"/>
                    <a:gd name="connsiteY108" fmla="*/ 3039972 h 6470468"/>
                    <a:gd name="connsiteX109" fmla="*/ 2704284 w 4458789"/>
                    <a:gd name="connsiteY109" fmla="*/ 2897097 h 6470468"/>
                    <a:gd name="connsiteX110" fmla="*/ 2508069 w 4458789"/>
                    <a:gd name="connsiteY110" fmla="*/ 2717074 h 6470468"/>
                    <a:gd name="connsiteX111" fmla="*/ 2638698 w 4458789"/>
                    <a:gd name="connsiteY111" fmla="*/ 2577737 h 6470468"/>
                    <a:gd name="connsiteX112" fmla="*/ 2978332 w 4458789"/>
                    <a:gd name="connsiteY112" fmla="*/ 2333897 h 6470468"/>
                    <a:gd name="connsiteX113" fmla="*/ 2987040 w 4458789"/>
                    <a:gd name="connsiteY113" fmla="*/ 2159725 h 6470468"/>
                    <a:gd name="connsiteX114" fmla="*/ 3344092 w 4458789"/>
                    <a:gd name="connsiteY114" fmla="*/ 1672045 h 6470468"/>
                    <a:gd name="connsiteX115" fmla="*/ 3544389 w 4458789"/>
                    <a:gd name="connsiteY115" fmla="*/ 1863634 h 6470468"/>
                    <a:gd name="connsiteX116" fmla="*/ 3962400 w 4458789"/>
                    <a:gd name="connsiteY116" fmla="*/ 1419497 h 6470468"/>
                    <a:gd name="connsiteX117" fmla="*/ 4458789 w 4458789"/>
                    <a:gd name="connsiteY117" fmla="*/ 374468 h 6470468"/>
                    <a:gd name="connsiteX118" fmla="*/ 4415246 w 4458789"/>
                    <a:gd name="connsiteY118" fmla="*/ 0 h 6470468"/>
                    <a:gd name="connsiteX119" fmla="*/ 17418 w 4458789"/>
                    <a:gd name="connsiteY119" fmla="*/ 17417 h 6470468"/>
                    <a:gd name="connsiteX120" fmla="*/ 0 w 4458789"/>
                    <a:gd name="connsiteY120" fmla="*/ 6470468 h 6470468"/>
                    <a:gd name="connsiteX0" fmla="*/ 0 w 4458789"/>
                    <a:gd name="connsiteY0" fmla="*/ 6470468 h 6470468"/>
                    <a:gd name="connsiteX1" fmla="*/ 888275 w 4458789"/>
                    <a:gd name="connsiteY1" fmla="*/ 5921828 h 6470468"/>
                    <a:gd name="connsiteX2" fmla="*/ 927872 w 4458789"/>
                    <a:gd name="connsiteY2" fmla="*/ 5799047 h 6470468"/>
                    <a:gd name="connsiteX3" fmla="*/ 943747 w 4458789"/>
                    <a:gd name="connsiteY3" fmla="*/ 5683159 h 6470468"/>
                    <a:gd name="connsiteX4" fmla="*/ 1096147 w 4458789"/>
                    <a:gd name="connsiteY4" fmla="*/ 5591084 h 6470468"/>
                    <a:gd name="connsiteX5" fmla="*/ 1159647 w 4458789"/>
                    <a:gd name="connsiteY5" fmla="*/ 5478372 h 6470468"/>
                    <a:gd name="connsiteX6" fmla="*/ 1197747 w 4458789"/>
                    <a:gd name="connsiteY6" fmla="*/ 5427572 h 6470468"/>
                    <a:gd name="connsiteX7" fmla="*/ 1267597 w 4458789"/>
                    <a:gd name="connsiteY7" fmla="*/ 5345022 h 6470468"/>
                    <a:gd name="connsiteX8" fmla="*/ 1281884 w 4458789"/>
                    <a:gd name="connsiteY8" fmla="*/ 5389472 h 6470468"/>
                    <a:gd name="connsiteX9" fmla="*/ 1324747 w 4458789"/>
                    <a:gd name="connsiteY9" fmla="*/ 5341847 h 6470468"/>
                    <a:gd name="connsiteX10" fmla="*/ 1367609 w 4458789"/>
                    <a:gd name="connsiteY10" fmla="*/ 5324384 h 6470468"/>
                    <a:gd name="connsiteX11" fmla="*/ 1367246 w 4458789"/>
                    <a:gd name="connsiteY11" fmla="*/ 5277394 h 6470468"/>
                    <a:gd name="connsiteX12" fmla="*/ 1394597 w 4458789"/>
                    <a:gd name="connsiteY12" fmla="*/ 5175159 h 6470468"/>
                    <a:gd name="connsiteX13" fmla="*/ 1440634 w 4458789"/>
                    <a:gd name="connsiteY13" fmla="*/ 5149759 h 6470468"/>
                    <a:gd name="connsiteX14" fmla="*/ 1429522 w 4458789"/>
                    <a:gd name="connsiteY14" fmla="*/ 5017997 h 6470468"/>
                    <a:gd name="connsiteX15" fmla="*/ 1477147 w 4458789"/>
                    <a:gd name="connsiteY15" fmla="*/ 4971959 h 6470468"/>
                    <a:gd name="connsiteX16" fmla="*/ 1541418 w 4458789"/>
                    <a:gd name="connsiteY16" fmla="*/ 4955177 h 6470468"/>
                    <a:gd name="connsiteX17" fmla="*/ 1375547 w 4458789"/>
                    <a:gd name="connsiteY17" fmla="*/ 4913222 h 6470468"/>
                    <a:gd name="connsiteX18" fmla="*/ 1307284 w 4458789"/>
                    <a:gd name="connsiteY18" fmla="*/ 4854484 h 6470468"/>
                    <a:gd name="connsiteX19" fmla="*/ 1232672 w 4458789"/>
                    <a:gd name="connsiteY19" fmla="*/ 4883059 h 6470468"/>
                    <a:gd name="connsiteX20" fmla="*/ 1172801 w 4458789"/>
                    <a:gd name="connsiteY20" fmla="*/ 4820692 h 6470468"/>
                    <a:gd name="connsiteX21" fmla="*/ 1353322 w 4458789"/>
                    <a:gd name="connsiteY21" fmla="*/ 4757647 h 6470468"/>
                    <a:gd name="connsiteX22" fmla="*/ 1396184 w 4458789"/>
                    <a:gd name="connsiteY22" fmla="*/ 4762409 h 6470468"/>
                    <a:gd name="connsiteX23" fmla="*/ 1473473 w 4458789"/>
                    <a:gd name="connsiteY23" fmla="*/ 4779509 h 6470468"/>
                    <a:gd name="connsiteX24" fmla="*/ 1404122 w 4458789"/>
                    <a:gd name="connsiteY24" fmla="*/ 4619534 h 6470468"/>
                    <a:gd name="connsiteX25" fmla="*/ 1335859 w 4458789"/>
                    <a:gd name="connsiteY25" fmla="*/ 4551271 h 6470468"/>
                    <a:gd name="connsiteX26" fmla="*/ 1439047 w 4458789"/>
                    <a:gd name="connsiteY26" fmla="*/ 4506822 h 6470468"/>
                    <a:gd name="connsiteX27" fmla="*/ 1362847 w 4458789"/>
                    <a:gd name="connsiteY27" fmla="*/ 4400459 h 6470468"/>
                    <a:gd name="connsiteX28" fmla="*/ 1262834 w 4458789"/>
                    <a:gd name="connsiteY28" fmla="*/ 4309972 h 6470468"/>
                    <a:gd name="connsiteX29" fmla="*/ 1202509 w 4458789"/>
                    <a:gd name="connsiteY29" fmla="*/ 4102009 h 6470468"/>
                    <a:gd name="connsiteX30" fmla="*/ 1143772 w 4458789"/>
                    <a:gd name="connsiteY30" fmla="*/ 3930559 h 6470468"/>
                    <a:gd name="connsiteX31" fmla="*/ 1012644 w 4458789"/>
                    <a:gd name="connsiteY31" fmla="*/ 3831363 h 6470468"/>
                    <a:gd name="connsiteX32" fmla="*/ 946922 w 4458789"/>
                    <a:gd name="connsiteY32" fmla="*/ 3773397 h 6470468"/>
                    <a:gd name="connsiteX33" fmla="*/ 946922 w 4458789"/>
                    <a:gd name="connsiteY33" fmla="*/ 3717834 h 6470468"/>
                    <a:gd name="connsiteX34" fmla="*/ 980259 w 4458789"/>
                    <a:gd name="connsiteY34" fmla="*/ 3711484 h 6470468"/>
                    <a:gd name="connsiteX35" fmla="*/ 1038997 w 4458789"/>
                    <a:gd name="connsiteY35" fmla="*/ 3609884 h 6470468"/>
                    <a:gd name="connsiteX36" fmla="*/ 1077097 w 4458789"/>
                    <a:gd name="connsiteY36" fmla="*/ 3598772 h 6470468"/>
                    <a:gd name="connsiteX37" fmla="*/ 1139009 w 4458789"/>
                    <a:gd name="connsiteY37" fmla="*/ 3535272 h 6470468"/>
                    <a:gd name="connsiteX38" fmla="*/ 1196159 w 4458789"/>
                    <a:gd name="connsiteY38" fmla="*/ 3498759 h 6470468"/>
                    <a:gd name="connsiteX39" fmla="*/ 1237434 w 4458789"/>
                    <a:gd name="connsiteY39" fmla="*/ 3489234 h 6470468"/>
                    <a:gd name="connsiteX40" fmla="*/ 1267506 w 4458789"/>
                    <a:gd name="connsiteY40" fmla="*/ 3418432 h 6470468"/>
                    <a:gd name="connsiteX41" fmla="*/ 1326335 w 4458789"/>
                    <a:gd name="connsiteY41" fmla="*/ 3387634 h 6470468"/>
                    <a:gd name="connsiteX42" fmla="*/ 1385072 w 4458789"/>
                    <a:gd name="connsiteY42" fmla="*/ 3354297 h 6470468"/>
                    <a:gd name="connsiteX43" fmla="*/ 1491434 w 4458789"/>
                    <a:gd name="connsiteY43" fmla="*/ 3309847 h 6470468"/>
                    <a:gd name="connsiteX44" fmla="*/ 1567543 w 4458789"/>
                    <a:gd name="connsiteY44" fmla="*/ 3317965 h 6470468"/>
                    <a:gd name="connsiteX45" fmla="*/ 1610497 w 4458789"/>
                    <a:gd name="connsiteY45" fmla="*/ 3271747 h 6470468"/>
                    <a:gd name="connsiteX46" fmla="*/ 1631134 w 4458789"/>
                    <a:gd name="connsiteY46" fmla="*/ 3201897 h 6470468"/>
                    <a:gd name="connsiteX47" fmla="*/ 1564459 w 4458789"/>
                    <a:gd name="connsiteY47" fmla="*/ 3174909 h 6470468"/>
                    <a:gd name="connsiteX48" fmla="*/ 1543731 w 4458789"/>
                    <a:gd name="connsiteY48" fmla="*/ 3150960 h 6470468"/>
                    <a:gd name="connsiteX49" fmla="*/ 1427934 w 4458789"/>
                    <a:gd name="connsiteY49" fmla="*/ 3163797 h 6470468"/>
                    <a:gd name="connsiteX50" fmla="*/ 1364434 w 4458789"/>
                    <a:gd name="connsiteY50" fmla="*/ 3127284 h 6470468"/>
                    <a:gd name="connsiteX51" fmla="*/ 1350147 w 4458789"/>
                    <a:gd name="connsiteY51" fmla="*/ 3101884 h 6470468"/>
                    <a:gd name="connsiteX52" fmla="*/ 1289731 w 4458789"/>
                    <a:gd name="connsiteY52" fmla="*/ 3082154 h 6470468"/>
                    <a:gd name="connsiteX53" fmla="*/ 1189809 w 4458789"/>
                    <a:gd name="connsiteY53" fmla="*/ 3098709 h 6470468"/>
                    <a:gd name="connsiteX54" fmla="*/ 1164409 w 4458789"/>
                    <a:gd name="connsiteY54" fmla="*/ 3144747 h 6470468"/>
                    <a:gd name="connsiteX55" fmla="*/ 1108847 w 4458789"/>
                    <a:gd name="connsiteY55" fmla="*/ 3174909 h 6470468"/>
                    <a:gd name="connsiteX56" fmla="*/ 1075509 w 4458789"/>
                    <a:gd name="connsiteY56" fmla="*/ 3225709 h 6470468"/>
                    <a:gd name="connsiteX57" fmla="*/ 1007247 w 4458789"/>
                    <a:gd name="connsiteY57" fmla="*/ 3238409 h 6470468"/>
                    <a:gd name="connsiteX58" fmla="*/ 926782 w 4458789"/>
                    <a:gd name="connsiteY58" fmla="*/ 3181803 h 6470468"/>
                    <a:gd name="connsiteX59" fmla="*/ 942159 w 4458789"/>
                    <a:gd name="connsiteY59" fmla="*/ 3111409 h 6470468"/>
                    <a:gd name="connsiteX60" fmla="*/ 989784 w 4458789"/>
                    <a:gd name="connsiteY60" fmla="*/ 3078072 h 6470468"/>
                    <a:gd name="connsiteX61" fmla="*/ 941161 w 4458789"/>
                    <a:gd name="connsiteY61" fmla="*/ 2986994 h 6470468"/>
                    <a:gd name="connsiteX62" fmla="*/ 865959 w 4458789"/>
                    <a:gd name="connsiteY62" fmla="*/ 2989172 h 6470468"/>
                    <a:gd name="connsiteX63" fmla="*/ 743722 w 4458789"/>
                    <a:gd name="connsiteY63" fmla="*/ 2943134 h 6470468"/>
                    <a:gd name="connsiteX64" fmla="*/ 708797 w 4458789"/>
                    <a:gd name="connsiteY64" fmla="*/ 2852647 h 6470468"/>
                    <a:gd name="connsiteX65" fmla="*/ 750707 w 4458789"/>
                    <a:gd name="connsiteY65" fmla="*/ 2804160 h 6470468"/>
                    <a:gd name="connsiteX66" fmla="*/ 748484 w 4458789"/>
                    <a:gd name="connsiteY66" fmla="*/ 2738347 h 6470468"/>
                    <a:gd name="connsiteX67" fmla="*/ 788172 w 4458789"/>
                    <a:gd name="connsiteY67" fmla="*/ 2711359 h 6470468"/>
                    <a:gd name="connsiteX68" fmla="*/ 865959 w 4458789"/>
                    <a:gd name="connsiteY68" fmla="*/ 2771684 h 6470468"/>
                    <a:gd name="connsiteX69" fmla="*/ 892947 w 4458789"/>
                    <a:gd name="connsiteY69" fmla="*/ 2798672 h 6470468"/>
                    <a:gd name="connsiteX70" fmla="*/ 900884 w 4458789"/>
                    <a:gd name="connsiteY70" fmla="*/ 2743110 h 6470468"/>
                    <a:gd name="connsiteX71" fmla="*/ 937351 w 4458789"/>
                    <a:gd name="connsiteY71" fmla="*/ 2730546 h 6470468"/>
                    <a:gd name="connsiteX72" fmla="*/ 981847 w 4458789"/>
                    <a:gd name="connsiteY72" fmla="*/ 2730409 h 6470468"/>
                    <a:gd name="connsiteX73" fmla="*/ 1008834 w 4458789"/>
                    <a:gd name="connsiteY73" fmla="*/ 2698659 h 6470468"/>
                    <a:gd name="connsiteX74" fmla="*/ 1085034 w 4458789"/>
                    <a:gd name="connsiteY74" fmla="*/ 2592297 h 6470468"/>
                    <a:gd name="connsiteX75" fmla="*/ 1174841 w 4458789"/>
                    <a:gd name="connsiteY75" fmla="*/ 2532652 h 6470468"/>
                    <a:gd name="connsiteX76" fmla="*/ 1256484 w 4458789"/>
                    <a:gd name="connsiteY76" fmla="*/ 2501809 h 6470468"/>
                    <a:gd name="connsiteX77" fmla="*/ 1404122 w 4458789"/>
                    <a:gd name="connsiteY77" fmla="*/ 2358934 h 6470468"/>
                    <a:gd name="connsiteX78" fmla="*/ 1518512 w 4458789"/>
                    <a:gd name="connsiteY78" fmla="*/ 2368913 h 6470468"/>
                    <a:gd name="connsiteX79" fmla="*/ 1584598 w 4458789"/>
                    <a:gd name="connsiteY79" fmla="*/ 2464298 h 6470468"/>
                    <a:gd name="connsiteX80" fmla="*/ 1527947 w 4458789"/>
                    <a:gd name="connsiteY80" fmla="*/ 2535147 h 6470468"/>
                    <a:gd name="connsiteX81" fmla="*/ 1431109 w 4458789"/>
                    <a:gd name="connsiteY81" fmla="*/ 2627222 h 6470468"/>
                    <a:gd name="connsiteX82" fmla="*/ 1393372 w 4458789"/>
                    <a:gd name="connsiteY82" fmla="*/ 2647405 h 6470468"/>
                    <a:gd name="connsiteX83" fmla="*/ 1404983 w 4458789"/>
                    <a:gd name="connsiteY83" fmla="*/ 2708456 h 6470468"/>
                    <a:gd name="connsiteX84" fmla="*/ 1454922 w 4458789"/>
                    <a:gd name="connsiteY84" fmla="*/ 2736759 h 6470468"/>
                    <a:gd name="connsiteX85" fmla="*/ 1448572 w 4458789"/>
                    <a:gd name="connsiteY85" fmla="*/ 2774859 h 6470468"/>
                    <a:gd name="connsiteX86" fmla="*/ 1357675 w 4458789"/>
                    <a:gd name="connsiteY86" fmla="*/ 2829515 h 6470468"/>
                    <a:gd name="connsiteX87" fmla="*/ 1394597 w 4458789"/>
                    <a:gd name="connsiteY87" fmla="*/ 2863759 h 6470468"/>
                    <a:gd name="connsiteX88" fmla="*/ 1550172 w 4458789"/>
                    <a:gd name="connsiteY88" fmla="*/ 2790734 h 6470468"/>
                    <a:gd name="connsiteX89" fmla="*/ 1586684 w 4458789"/>
                    <a:gd name="connsiteY89" fmla="*/ 2733584 h 6470468"/>
                    <a:gd name="connsiteX90" fmla="*/ 1651772 w 4458789"/>
                    <a:gd name="connsiteY90" fmla="*/ 2703422 h 6470468"/>
                    <a:gd name="connsiteX91" fmla="*/ 1708922 w 4458789"/>
                    <a:gd name="connsiteY91" fmla="*/ 2666909 h 6470468"/>
                    <a:gd name="connsiteX92" fmla="*/ 1810522 w 4458789"/>
                    <a:gd name="connsiteY92" fmla="*/ 2636747 h 6470468"/>
                    <a:gd name="connsiteX93" fmla="*/ 1908947 w 4458789"/>
                    <a:gd name="connsiteY93" fmla="*/ 2627222 h 6470468"/>
                    <a:gd name="connsiteX94" fmla="*/ 1952218 w 4458789"/>
                    <a:gd name="connsiteY94" fmla="*/ 2602275 h 6470468"/>
                    <a:gd name="connsiteX95" fmla="*/ 2020072 w 4458789"/>
                    <a:gd name="connsiteY95" fmla="*/ 2662147 h 6470468"/>
                    <a:gd name="connsiteX96" fmla="*/ 2089922 w 4458789"/>
                    <a:gd name="connsiteY96" fmla="*/ 2678022 h 6470468"/>
                    <a:gd name="connsiteX97" fmla="*/ 2164579 w 4458789"/>
                    <a:gd name="connsiteY97" fmla="*/ 2690902 h 6470468"/>
                    <a:gd name="connsiteX98" fmla="*/ 2115322 w 4458789"/>
                    <a:gd name="connsiteY98" fmla="*/ 2820897 h 6470468"/>
                    <a:gd name="connsiteX99" fmla="*/ 2011680 w 4458789"/>
                    <a:gd name="connsiteY99" fmla="*/ 2934788 h 6470468"/>
                    <a:gd name="connsiteX100" fmla="*/ 2194560 w 4458789"/>
                    <a:gd name="connsiteY100" fmla="*/ 3082834 h 6470468"/>
                    <a:gd name="connsiteX101" fmla="*/ 2394858 w 4458789"/>
                    <a:gd name="connsiteY101" fmla="*/ 3117668 h 6470468"/>
                    <a:gd name="connsiteX102" fmla="*/ 2377440 w 4458789"/>
                    <a:gd name="connsiteY102" fmla="*/ 3335383 h 6470468"/>
                    <a:gd name="connsiteX103" fmla="*/ 2377440 w 4458789"/>
                    <a:gd name="connsiteY103" fmla="*/ 3335383 h 6470468"/>
                    <a:gd name="connsiteX104" fmla="*/ 2333898 w 4458789"/>
                    <a:gd name="connsiteY104" fmla="*/ 3640183 h 6470468"/>
                    <a:gd name="connsiteX105" fmla="*/ 2290355 w 4458789"/>
                    <a:gd name="connsiteY105" fmla="*/ 3875314 h 6470468"/>
                    <a:gd name="connsiteX106" fmla="*/ 2595155 w 4458789"/>
                    <a:gd name="connsiteY106" fmla="*/ 3857897 h 6470468"/>
                    <a:gd name="connsiteX107" fmla="*/ 2891246 w 4458789"/>
                    <a:gd name="connsiteY107" fmla="*/ 3744685 h 6470468"/>
                    <a:gd name="connsiteX108" fmla="*/ 2891155 w 4458789"/>
                    <a:gd name="connsiteY108" fmla="*/ 3215186 h 6470468"/>
                    <a:gd name="connsiteX109" fmla="*/ 2772547 w 4458789"/>
                    <a:gd name="connsiteY109" fmla="*/ 3039972 h 6470468"/>
                    <a:gd name="connsiteX110" fmla="*/ 2704284 w 4458789"/>
                    <a:gd name="connsiteY110" fmla="*/ 2897097 h 6470468"/>
                    <a:gd name="connsiteX111" fmla="*/ 2508069 w 4458789"/>
                    <a:gd name="connsiteY111" fmla="*/ 2717074 h 6470468"/>
                    <a:gd name="connsiteX112" fmla="*/ 2638698 w 4458789"/>
                    <a:gd name="connsiteY112" fmla="*/ 2577737 h 6470468"/>
                    <a:gd name="connsiteX113" fmla="*/ 2978332 w 4458789"/>
                    <a:gd name="connsiteY113" fmla="*/ 2333897 h 6470468"/>
                    <a:gd name="connsiteX114" fmla="*/ 2987040 w 4458789"/>
                    <a:gd name="connsiteY114" fmla="*/ 2159725 h 6470468"/>
                    <a:gd name="connsiteX115" fmla="*/ 3344092 w 4458789"/>
                    <a:gd name="connsiteY115" fmla="*/ 1672045 h 6470468"/>
                    <a:gd name="connsiteX116" fmla="*/ 3544389 w 4458789"/>
                    <a:gd name="connsiteY116" fmla="*/ 1863634 h 6470468"/>
                    <a:gd name="connsiteX117" fmla="*/ 3962400 w 4458789"/>
                    <a:gd name="connsiteY117" fmla="*/ 1419497 h 6470468"/>
                    <a:gd name="connsiteX118" fmla="*/ 4458789 w 4458789"/>
                    <a:gd name="connsiteY118" fmla="*/ 374468 h 6470468"/>
                    <a:gd name="connsiteX119" fmla="*/ 4415246 w 4458789"/>
                    <a:gd name="connsiteY119" fmla="*/ 0 h 6470468"/>
                    <a:gd name="connsiteX120" fmla="*/ 17418 w 4458789"/>
                    <a:gd name="connsiteY120" fmla="*/ 17417 h 6470468"/>
                    <a:gd name="connsiteX121" fmla="*/ 0 w 4458789"/>
                    <a:gd name="connsiteY121" fmla="*/ 6470468 h 6470468"/>
                    <a:gd name="connsiteX0" fmla="*/ 0 w 4458789"/>
                    <a:gd name="connsiteY0" fmla="*/ 6470468 h 6470468"/>
                    <a:gd name="connsiteX1" fmla="*/ 888275 w 4458789"/>
                    <a:gd name="connsiteY1" fmla="*/ 5921828 h 6470468"/>
                    <a:gd name="connsiteX2" fmla="*/ 927872 w 4458789"/>
                    <a:gd name="connsiteY2" fmla="*/ 5799047 h 6470468"/>
                    <a:gd name="connsiteX3" fmla="*/ 943747 w 4458789"/>
                    <a:gd name="connsiteY3" fmla="*/ 5683159 h 6470468"/>
                    <a:gd name="connsiteX4" fmla="*/ 1096147 w 4458789"/>
                    <a:gd name="connsiteY4" fmla="*/ 5591084 h 6470468"/>
                    <a:gd name="connsiteX5" fmla="*/ 1143772 w 4458789"/>
                    <a:gd name="connsiteY5" fmla="*/ 5533934 h 6470468"/>
                    <a:gd name="connsiteX6" fmla="*/ 1159647 w 4458789"/>
                    <a:gd name="connsiteY6" fmla="*/ 5478372 h 6470468"/>
                    <a:gd name="connsiteX7" fmla="*/ 1197747 w 4458789"/>
                    <a:gd name="connsiteY7" fmla="*/ 5427572 h 6470468"/>
                    <a:gd name="connsiteX8" fmla="*/ 1267597 w 4458789"/>
                    <a:gd name="connsiteY8" fmla="*/ 5345022 h 6470468"/>
                    <a:gd name="connsiteX9" fmla="*/ 1281884 w 4458789"/>
                    <a:gd name="connsiteY9" fmla="*/ 5389472 h 6470468"/>
                    <a:gd name="connsiteX10" fmla="*/ 1324747 w 4458789"/>
                    <a:gd name="connsiteY10" fmla="*/ 5341847 h 6470468"/>
                    <a:gd name="connsiteX11" fmla="*/ 1367609 w 4458789"/>
                    <a:gd name="connsiteY11" fmla="*/ 5324384 h 6470468"/>
                    <a:gd name="connsiteX12" fmla="*/ 1367246 w 4458789"/>
                    <a:gd name="connsiteY12" fmla="*/ 5277394 h 6470468"/>
                    <a:gd name="connsiteX13" fmla="*/ 1394597 w 4458789"/>
                    <a:gd name="connsiteY13" fmla="*/ 5175159 h 6470468"/>
                    <a:gd name="connsiteX14" fmla="*/ 1440634 w 4458789"/>
                    <a:gd name="connsiteY14" fmla="*/ 5149759 h 6470468"/>
                    <a:gd name="connsiteX15" fmla="*/ 1429522 w 4458789"/>
                    <a:gd name="connsiteY15" fmla="*/ 5017997 h 6470468"/>
                    <a:gd name="connsiteX16" fmla="*/ 1477147 w 4458789"/>
                    <a:gd name="connsiteY16" fmla="*/ 4971959 h 6470468"/>
                    <a:gd name="connsiteX17" fmla="*/ 1541418 w 4458789"/>
                    <a:gd name="connsiteY17" fmla="*/ 4955177 h 6470468"/>
                    <a:gd name="connsiteX18" fmla="*/ 1375547 w 4458789"/>
                    <a:gd name="connsiteY18" fmla="*/ 4913222 h 6470468"/>
                    <a:gd name="connsiteX19" fmla="*/ 1307284 w 4458789"/>
                    <a:gd name="connsiteY19" fmla="*/ 4854484 h 6470468"/>
                    <a:gd name="connsiteX20" fmla="*/ 1232672 w 4458789"/>
                    <a:gd name="connsiteY20" fmla="*/ 4883059 h 6470468"/>
                    <a:gd name="connsiteX21" fmla="*/ 1172801 w 4458789"/>
                    <a:gd name="connsiteY21" fmla="*/ 4820692 h 6470468"/>
                    <a:gd name="connsiteX22" fmla="*/ 1353322 w 4458789"/>
                    <a:gd name="connsiteY22" fmla="*/ 4757647 h 6470468"/>
                    <a:gd name="connsiteX23" fmla="*/ 1396184 w 4458789"/>
                    <a:gd name="connsiteY23" fmla="*/ 4762409 h 6470468"/>
                    <a:gd name="connsiteX24" fmla="*/ 1473473 w 4458789"/>
                    <a:gd name="connsiteY24" fmla="*/ 4779509 h 6470468"/>
                    <a:gd name="connsiteX25" fmla="*/ 1404122 w 4458789"/>
                    <a:gd name="connsiteY25" fmla="*/ 4619534 h 6470468"/>
                    <a:gd name="connsiteX26" fmla="*/ 1335859 w 4458789"/>
                    <a:gd name="connsiteY26" fmla="*/ 4551271 h 6470468"/>
                    <a:gd name="connsiteX27" fmla="*/ 1439047 w 4458789"/>
                    <a:gd name="connsiteY27" fmla="*/ 4506822 h 6470468"/>
                    <a:gd name="connsiteX28" fmla="*/ 1362847 w 4458789"/>
                    <a:gd name="connsiteY28" fmla="*/ 4400459 h 6470468"/>
                    <a:gd name="connsiteX29" fmla="*/ 1262834 w 4458789"/>
                    <a:gd name="connsiteY29" fmla="*/ 4309972 h 6470468"/>
                    <a:gd name="connsiteX30" fmla="*/ 1202509 w 4458789"/>
                    <a:gd name="connsiteY30" fmla="*/ 4102009 h 6470468"/>
                    <a:gd name="connsiteX31" fmla="*/ 1143772 w 4458789"/>
                    <a:gd name="connsiteY31" fmla="*/ 3930559 h 6470468"/>
                    <a:gd name="connsiteX32" fmla="*/ 1012644 w 4458789"/>
                    <a:gd name="connsiteY32" fmla="*/ 3831363 h 6470468"/>
                    <a:gd name="connsiteX33" fmla="*/ 946922 w 4458789"/>
                    <a:gd name="connsiteY33" fmla="*/ 3773397 h 6470468"/>
                    <a:gd name="connsiteX34" fmla="*/ 946922 w 4458789"/>
                    <a:gd name="connsiteY34" fmla="*/ 3717834 h 6470468"/>
                    <a:gd name="connsiteX35" fmla="*/ 980259 w 4458789"/>
                    <a:gd name="connsiteY35" fmla="*/ 3711484 h 6470468"/>
                    <a:gd name="connsiteX36" fmla="*/ 1038997 w 4458789"/>
                    <a:gd name="connsiteY36" fmla="*/ 3609884 h 6470468"/>
                    <a:gd name="connsiteX37" fmla="*/ 1077097 w 4458789"/>
                    <a:gd name="connsiteY37" fmla="*/ 3598772 h 6470468"/>
                    <a:gd name="connsiteX38" fmla="*/ 1139009 w 4458789"/>
                    <a:gd name="connsiteY38" fmla="*/ 3535272 h 6470468"/>
                    <a:gd name="connsiteX39" fmla="*/ 1196159 w 4458789"/>
                    <a:gd name="connsiteY39" fmla="*/ 3498759 h 6470468"/>
                    <a:gd name="connsiteX40" fmla="*/ 1237434 w 4458789"/>
                    <a:gd name="connsiteY40" fmla="*/ 3489234 h 6470468"/>
                    <a:gd name="connsiteX41" fmla="*/ 1267506 w 4458789"/>
                    <a:gd name="connsiteY41" fmla="*/ 3418432 h 6470468"/>
                    <a:gd name="connsiteX42" fmla="*/ 1326335 w 4458789"/>
                    <a:gd name="connsiteY42" fmla="*/ 3387634 h 6470468"/>
                    <a:gd name="connsiteX43" fmla="*/ 1385072 w 4458789"/>
                    <a:gd name="connsiteY43" fmla="*/ 3354297 h 6470468"/>
                    <a:gd name="connsiteX44" fmla="*/ 1491434 w 4458789"/>
                    <a:gd name="connsiteY44" fmla="*/ 3309847 h 6470468"/>
                    <a:gd name="connsiteX45" fmla="*/ 1567543 w 4458789"/>
                    <a:gd name="connsiteY45" fmla="*/ 3317965 h 6470468"/>
                    <a:gd name="connsiteX46" fmla="*/ 1610497 w 4458789"/>
                    <a:gd name="connsiteY46" fmla="*/ 3271747 h 6470468"/>
                    <a:gd name="connsiteX47" fmla="*/ 1631134 w 4458789"/>
                    <a:gd name="connsiteY47" fmla="*/ 3201897 h 6470468"/>
                    <a:gd name="connsiteX48" fmla="*/ 1564459 w 4458789"/>
                    <a:gd name="connsiteY48" fmla="*/ 3174909 h 6470468"/>
                    <a:gd name="connsiteX49" fmla="*/ 1543731 w 4458789"/>
                    <a:gd name="connsiteY49" fmla="*/ 3150960 h 6470468"/>
                    <a:gd name="connsiteX50" fmla="*/ 1427934 w 4458789"/>
                    <a:gd name="connsiteY50" fmla="*/ 3163797 h 6470468"/>
                    <a:gd name="connsiteX51" fmla="*/ 1364434 w 4458789"/>
                    <a:gd name="connsiteY51" fmla="*/ 3127284 h 6470468"/>
                    <a:gd name="connsiteX52" fmla="*/ 1350147 w 4458789"/>
                    <a:gd name="connsiteY52" fmla="*/ 3101884 h 6470468"/>
                    <a:gd name="connsiteX53" fmla="*/ 1289731 w 4458789"/>
                    <a:gd name="connsiteY53" fmla="*/ 3082154 h 6470468"/>
                    <a:gd name="connsiteX54" fmla="*/ 1189809 w 4458789"/>
                    <a:gd name="connsiteY54" fmla="*/ 3098709 h 6470468"/>
                    <a:gd name="connsiteX55" fmla="*/ 1164409 w 4458789"/>
                    <a:gd name="connsiteY55" fmla="*/ 3144747 h 6470468"/>
                    <a:gd name="connsiteX56" fmla="*/ 1108847 w 4458789"/>
                    <a:gd name="connsiteY56" fmla="*/ 3174909 h 6470468"/>
                    <a:gd name="connsiteX57" fmla="*/ 1075509 w 4458789"/>
                    <a:gd name="connsiteY57" fmla="*/ 3225709 h 6470468"/>
                    <a:gd name="connsiteX58" fmla="*/ 1007247 w 4458789"/>
                    <a:gd name="connsiteY58" fmla="*/ 3238409 h 6470468"/>
                    <a:gd name="connsiteX59" fmla="*/ 926782 w 4458789"/>
                    <a:gd name="connsiteY59" fmla="*/ 3181803 h 6470468"/>
                    <a:gd name="connsiteX60" fmla="*/ 942159 w 4458789"/>
                    <a:gd name="connsiteY60" fmla="*/ 3111409 h 6470468"/>
                    <a:gd name="connsiteX61" fmla="*/ 989784 w 4458789"/>
                    <a:gd name="connsiteY61" fmla="*/ 3078072 h 6470468"/>
                    <a:gd name="connsiteX62" fmla="*/ 941161 w 4458789"/>
                    <a:gd name="connsiteY62" fmla="*/ 2986994 h 6470468"/>
                    <a:gd name="connsiteX63" fmla="*/ 865959 w 4458789"/>
                    <a:gd name="connsiteY63" fmla="*/ 2989172 h 6470468"/>
                    <a:gd name="connsiteX64" fmla="*/ 743722 w 4458789"/>
                    <a:gd name="connsiteY64" fmla="*/ 2943134 h 6470468"/>
                    <a:gd name="connsiteX65" fmla="*/ 708797 w 4458789"/>
                    <a:gd name="connsiteY65" fmla="*/ 2852647 h 6470468"/>
                    <a:gd name="connsiteX66" fmla="*/ 750707 w 4458789"/>
                    <a:gd name="connsiteY66" fmla="*/ 2804160 h 6470468"/>
                    <a:gd name="connsiteX67" fmla="*/ 748484 w 4458789"/>
                    <a:gd name="connsiteY67" fmla="*/ 2738347 h 6470468"/>
                    <a:gd name="connsiteX68" fmla="*/ 788172 w 4458789"/>
                    <a:gd name="connsiteY68" fmla="*/ 2711359 h 6470468"/>
                    <a:gd name="connsiteX69" fmla="*/ 865959 w 4458789"/>
                    <a:gd name="connsiteY69" fmla="*/ 2771684 h 6470468"/>
                    <a:gd name="connsiteX70" fmla="*/ 892947 w 4458789"/>
                    <a:gd name="connsiteY70" fmla="*/ 2798672 h 6470468"/>
                    <a:gd name="connsiteX71" fmla="*/ 900884 w 4458789"/>
                    <a:gd name="connsiteY71" fmla="*/ 2743110 h 6470468"/>
                    <a:gd name="connsiteX72" fmla="*/ 937351 w 4458789"/>
                    <a:gd name="connsiteY72" fmla="*/ 2730546 h 6470468"/>
                    <a:gd name="connsiteX73" fmla="*/ 981847 w 4458789"/>
                    <a:gd name="connsiteY73" fmla="*/ 2730409 h 6470468"/>
                    <a:gd name="connsiteX74" fmla="*/ 1008834 w 4458789"/>
                    <a:gd name="connsiteY74" fmla="*/ 2698659 h 6470468"/>
                    <a:gd name="connsiteX75" fmla="*/ 1085034 w 4458789"/>
                    <a:gd name="connsiteY75" fmla="*/ 2592297 h 6470468"/>
                    <a:gd name="connsiteX76" fmla="*/ 1174841 w 4458789"/>
                    <a:gd name="connsiteY76" fmla="*/ 2532652 h 6470468"/>
                    <a:gd name="connsiteX77" fmla="*/ 1256484 w 4458789"/>
                    <a:gd name="connsiteY77" fmla="*/ 2501809 h 6470468"/>
                    <a:gd name="connsiteX78" fmla="*/ 1404122 w 4458789"/>
                    <a:gd name="connsiteY78" fmla="*/ 2358934 h 6470468"/>
                    <a:gd name="connsiteX79" fmla="*/ 1518512 w 4458789"/>
                    <a:gd name="connsiteY79" fmla="*/ 2368913 h 6470468"/>
                    <a:gd name="connsiteX80" fmla="*/ 1584598 w 4458789"/>
                    <a:gd name="connsiteY80" fmla="*/ 2464298 h 6470468"/>
                    <a:gd name="connsiteX81" fmla="*/ 1527947 w 4458789"/>
                    <a:gd name="connsiteY81" fmla="*/ 2535147 h 6470468"/>
                    <a:gd name="connsiteX82" fmla="*/ 1431109 w 4458789"/>
                    <a:gd name="connsiteY82" fmla="*/ 2627222 h 6470468"/>
                    <a:gd name="connsiteX83" fmla="*/ 1393372 w 4458789"/>
                    <a:gd name="connsiteY83" fmla="*/ 2647405 h 6470468"/>
                    <a:gd name="connsiteX84" fmla="*/ 1404983 w 4458789"/>
                    <a:gd name="connsiteY84" fmla="*/ 2708456 h 6470468"/>
                    <a:gd name="connsiteX85" fmla="*/ 1454922 w 4458789"/>
                    <a:gd name="connsiteY85" fmla="*/ 2736759 h 6470468"/>
                    <a:gd name="connsiteX86" fmla="*/ 1448572 w 4458789"/>
                    <a:gd name="connsiteY86" fmla="*/ 2774859 h 6470468"/>
                    <a:gd name="connsiteX87" fmla="*/ 1357675 w 4458789"/>
                    <a:gd name="connsiteY87" fmla="*/ 2829515 h 6470468"/>
                    <a:gd name="connsiteX88" fmla="*/ 1394597 w 4458789"/>
                    <a:gd name="connsiteY88" fmla="*/ 2863759 h 6470468"/>
                    <a:gd name="connsiteX89" fmla="*/ 1550172 w 4458789"/>
                    <a:gd name="connsiteY89" fmla="*/ 2790734 h 6470468"/>
                    <a:gd name="connsiteX90" fmla="*/ 1586684 w 4458789"/>
                    <a:gd name="connsiteY90" fmla="*/ 2733584 h 6470468"/>
                    <a:gd name="connsiteX91" fmla="*/ 1651772 w 4458789"/>
                    <a:gd name="connsiteY91" fmla="*/ 2703422 h 6470468"/>
                    <a:gd name="connsiteX92" fmla="*/ 1708922 w 4458789"/>
                    <a:gd name="connsiteY92" fmla="*/ 2666909 h 6470468"/>
                    <a:gd name="connsiteX93" fmla="*/ 1810522 w 4458789"/>
                    <a:gd name="connsiteY93" fmla="*/ 2636747 h 6470468"/>
                    <a:gd name="connsiteX94" fmla="*/ 1908947 w 4458789"/>
                    <a:gd name="connsiteY94" fmla="*/ 2627222 h 6470468"/>
                    <a:gd name="connsiteX95" fmla="*/ 1952218 w 4458789"/>
                    <a:gd name="connsiteY95" fmla="*/ 2602275 h 6470468"/>
                    <a:gd name="connsiteX96" fmla="*/ 2020072 w 4458789"/>
                    <a:gd name="connsiteY96" fmla="*/ 2662147 h 6470468"/>
                    <a:gd name="connsiteX97" fmla="*/ 2089922 w 4458789"/>
                    <a:gd name="connsiteY97" fmla="*/ 2678022 h 6470468"/>
                    <a:gd name="connsiteX98" fmla="*/ 2164579 w 4458789"/>
                    <a:gd name="connsiteY98" fmla="*/ 2690902 h 6470468"/>
                    <a:gd name="connsiteX99" fmla="*/ 2115322 w 4458789"/>
                    <a:gd name="connsiteY99" fmla="*/ 2820897 h 6470468"/>
                    <a:gd name="connsiteX100" fmla="*/ 2011680 w 4458789"/>
                    <a:gd name="connsiteY100" fmla="*/ 2934788 h 6470468"/>
                    <a:gd name="connsiteX101" fmla="*/ 2194560 w 4458789"/>
                    <a:gd name="connsiteY101" fmla="*/ 3082834 h 6470468"/>
                    <a:gd name="connsiteX102" fmla="*/ 2394858 w 4458789"/>
                    <a:gd name="connsiteY102" fmla="*/ 3117668 h 6470468"/>
                    <a:gd name="connsiteX103" fmla="*/ 2377440 w 4458789"/>
                    <a:gd name="connsiteY103" fmla="*/ 3335383 h 6470468"/>
                    <a:gd name="connsiteX104" fmla="*/ 2377440 w 4458789"/>
                    <a:gd name="connsiteY104" fmla="*/ 3335383 h 6470468"/>
                    <a:gd name="connsiteX105" fmla="*/ 2333898 w 4458789"/>
                    <a:gd name="connsiteY105" fmla="*/ 3640183 h 6470468"/>
                    <a:gd name="connsiteX106" fmla="*/ 2290355 w 4458789"/>
                    <a:gd name="connsiteY106" fmla="*/ 3875314 h 6470468"/>
                    <a:gd name="connsiteX107" fmla="*/ 2595155 w 4458789"/>
                    <a:gd name="connsiteY107" fmla="*/ 3857897 h 6470468"/>
                    <a:gd name="connsiteX108" fmla="*/ 2891246 w 4458789"/>
                    <a:gd name="connsiteY108" fmla="*/ 3744685 h 6470468"/>
                    <a:gd name="connsiteX109" fmla="*/ 2891155 w 4458789"/>
                    <a:gd name="connsiteY109" fmla="*/ 3215186 h 6470468"/>
                    <a:gd name="connsiteX110" fmla="*/ 2772547 w 4458789"/>
                    <a:gd name="connsiteY110" fmla="*/ 3039972 h 6470468"/>
                    <a:gd name="connsiteX111" fmla="*/ 2704284 w 4458789"/>
                    <a:gd name="connsiteY111" fmla="*/ 2897097 h 6470468"/>
                    <a:gd name="connsiteX112" fmla="*/ 2508069 w 4458789"/>
                    <a:gd name="connsiteY112" fmla="*/ 2717074 h 6470468"/>
                    <a:gd name="connsiteX113" fmla="*/ 2638698 w 4458789"/>
                    <a:gd name="connsiteY113" fmla="*/ 2577737 h 6470468"/>
                    <a:gd name="connsiteX114" fmla="*/ 2978332 w 4458789"/>
                    <a:gd name="connsiteY114" fmla="*/ 2333897 h 6470468"/>
                    <a:gd name="connsiteX115" fmla="*/ 2987040 w 4458789"/>
                    <a:gd name="connsiteY115" fmla="*/ 2159725 h 6470468"/>
                    <a:gd name="connsiteX116" fmla="*/ 3344092 w 4458789"/>
                    <a:gd name="connsiteY116" fmla="*/ 1672045 h 6470468"/>
                    <a:gd name="connsiteX117" fmla="*/ 3544389 w 4458789"/>
                    <a:gd name="connsiteY117" fmla="*/ 1863634 h 6470468"/>
                    <a:gd name="connsiteX118" fmla="*/ 3962400 w 4458789"/>
                    <a:gd name="connsiteY118" fmla="*/ 1419497 h 6470468"/>
                    <a:gd name="connsiteX119" fmla="*/ 4458789 w 4458789"/>
                    <a:gd name="connsiteY119" fmla="*/ 374468 h 6470468"/>
                    <a:gd name="connsiteX120" fmla="*/ 4415246 w 4458789"/>
                    <a:gd name="connsiteY120" fmla="*/ 0 h 6470468"/>
                    <a:gd name="connsiteX121" fmla="*/ 17418 w 4458789"/>
                    <a:gd name="connsiteY121" fmla="*/ 17417 h 6470468"/>
                    <a:gd name="connsiteX122" fmla="*/ 0 w 4458789"/>
                    <a:gd name="connsiteY122" fmla="*/ 6470468 h 6470468"/>
                    <a:gd name="connsiteX0" fmla="*/ 0 w 4458789"/>
                    <a:gd name="connsiteY0" fmla="*/ 6470468 h 6470468"/>
                    <a:gd name="connsiteX1" fmla="*/ 888275 w 4458789"/>
                    <a:gd name="connsiteY1" fmla="*/ 5921828 h 6470468"/>
                    <a:gd name="connsiteX2" fmla="*/ 927872 w 4458789"/>
                    <a:gd name="connsiteY2" fmla="*/ 5799047 h 6470468"/>
                    <a:gd name="connsiteX3" fmla="*/ 943747 w 4458789"/>
                    <a:gd name="connsiteY3" fmla="*/ 5683159 h 6470468"/>
                    <a:gd name="connsiteX4" fmla="*/ 1045347 w 4458789"/>
                    <a:gd name="connsiteY4" fmla="*/ 5637122 h 6470468"/>
                    <a:gd name="connsiteX5" fmla="*/ 1096147 w 4458789"/>
                    <a:gd name="connsiteY5" fmla="*/ 5591084 h 6470468"/>
                    <a:gd name="connsiteX6" fmla="*/ 1143772 w 4458789"/>
                    <a:gd name="connsiteY6" fmla="*/ 5533934 h 6470468"/>
                    <a:gd name="connsiteX7" fmla="*/ 1159647 w 4458789"/>
                    <a:gd name="connsiteY7" fmla="*/ 5478372 h 6470468"/>
                    <a:gd name="connsiteX8" fmla="*/ 1197747 w 4458789"/>
                    <a:gd name="connsiteY8" fmla="*/ 5427572 h 6470468"/>
                    <a:gd name="connsiteX9" fmla="*/ 1267597 w 4458789"/>
                    <a:gd name="connsiteY9" fmla="*/ 5345022 h 6470468"/>
                    <a:gd name="connsiteX10" fmla="*/ 1281884 w 4458789"/>
                    <a:gd name="connsiteY10" fmla="*/ 5389472 h 6470468"/>
                    <a:gd name="connsiteX11" fmla="*/ 1324747 w 4458789"/>
                    <a:gd name="connsiteY11" fmla="*/ 5341847 h 6470468"/>
                    <a:gd name="connsiteX12" fmla="*/ 1367609 w 4458789"/>
                    <a:gd name="connsiteY12" fmla="*/ 5324384 h 6470468"/>
                    <a:gd name="connsiteX13" fmla="*/ 1367246 w 4458789"/>
                    <a:gd name="connsiteY13" fmla="*/ 5277394 h 6470468"/>
                    <a:gd name="connsiteX14" fmla="*/ 1394597 w 4458789"/>
                    <a:gd name="connsiteY14" fmla="*/ 5175159 h 6470468"/>
                    <a:gd name="connsiteX15" fmla="*/ 1440634 w 4458789"/>
                    <a:gd name="connsiteY15" fmla="*/ 5149759 h 6470468"/>
                    <a:gd name="connsiteX16" fmla="*/ 1429522 w 4458789"/>
                    <a:gd name="connsiteY16" fmla="*/ 5017997 h 6470468"/>
                    <a:gd name="connsiteX17" fmla="*/ 1477147 w 4458789"/>
                    <a:gd name="connsiteY17" fmla="*/ 4971959 h 6470468"/>
                    <a:gd name="connsiteX18" fmla="*/ 1541418 w 4458789"/>
                    <a:gd name="connsiteY18" fmla="*/ 4955177 h 6470468"/>
                    <a:gd name="connsiteX19" fmla="*/ 1375547 w 4458789"/>
                    <a:gd name="connsiteY19" fmla="*/ 4913222 h 6470468"/>
                    <a:gd name="connsiteX20" fmla="*/ 1307284 w 4458789"/>
                    <a:gd name="connsiteY20" fmla="*/ 4854484 h 6470468"/>
                    <a:gd name="connsiteX21" fmla="*/ 1232672 w 4458789"/>
                    <a:gd name="connsiteY21" fmla="*/ 4883059 h 6470468"/>
                    <a:gd name="connsiteX22" fmla="*/ 1172801 w 4458789"/>
                    <a:gd name="connsiteY22" fmla="*/ 4820692 h 6470468"/>
                    <a:gd name="connsiteX23" fmla="*/ 1353322 w 4458789"/>
                    <a:gd name="connsiteY23" fmla="*/ 4757647 h 6470468"/>
                    <a:gd name="connsiteX24" fmla="*/ 1396184 w 4458789"/>
                    <a:gd name="connsiteY24" fmla="*/ 4762409 h 6470468"/>
                    <a:gd name="connsiteX25" fmla="*/ 1473473 w 4458789"/>
                    <a:gd name="connsiteY25" fmla="*/ 4779509 h 6470468"/>
                    <a:gd name="connsiteX26" fmla="*/ 1404122 w 4458789"/>
                    <a:gd name="connsiteY26" fmla="*/ 4619534 h 6470468"/>
                    <a:gd name="connsiteX27" fmla="*/ 1335859 w 4458789"/>
                    <a:gd name="connsiteY27" fmla="*/ 4551271 h 6470468"/>
                    <a:gd name="connsiteX28" fmla="*/ 1439047 w 4458789"/>
                    <a:gd name="connsiteY28" fmla="*/ 4506822 h 6470468"/>
                    <a:gd name="connsiteX29" fmla="*/ 1362847 w 4458789"/>
                    <a:gd name="connsiteY29" fmla="*/ 4400459 h 6470468"/>
                    <a:gd name="connsiteX30" fmla="*/ 1262834 w 4458789"/>
                    <a:gd name="connsiteY30" fmla="*/ 4309972 h 6470468"/>
                    <a:gd name="connsiteX31" fmla="*/ 1202509 w 4458789"/>
                    <a:gd name="connsiteY31" fmla="*/ 4102009 h 6470468"/>
                    <a:gd name="connsiteX32" fmla="*/ 1143772 w 4458789"/>
                    <a:gd name="connsiteY32" fmla="*/ 3930559 h 6470468"/>
                    <a:gd name="connsiteX33" fmla="*/ 1012644 w 4458789"/>
                    <a:gd name="connsiteY33" fmla="*/ 3831363 h 6470468"/>
                    <a:gd name="connsiteX34" fmla="*/ 946922 w 4458789"/>
                    <a:gd name="connsiteY34" fmla="*/ 3773397 h 6470468"/>
                    <a:gd name="connsiteX35" fmla="*/ 946922 w 4458789"/>
                    <a:gd name="connsiteY35" fmla="*/ 3717834 h 6470468"/>
                    <a:gd name="connsiteX36" fmla="*/ 980259 w 4458789"/>
                    <a:gd name="connsiteY36" fmla="*/ 3711484 h 6470468"/>
                    <a:gd name="connsiteX37" fmla="*/ 1038997 w 4458789"/>
                    <a:gd name="connsiteY37" fmla="*/ 3609884 h 6470468"/>
                    <a:gd name="connsiteX38" fmla="*/ 1077097 w 4458789"/>
                    <a:gd name="connsiteY38" fmla="*/ 3598772 h 6470468"/>
                    <a:gd name="connsiteX39" fmla="*/ 1139009 w 4458789"/>
                    <a:gd name="connsiteY39" fmla="*/ 3535272 h 6470468"/>
                    <a:gd name="connsiteX40" fmla="*/ 1196159 w 4458789"/>
                    <a:gd name="connsiteY40" fmla="*/ 3498759 h 6470468"/>
                    <a:gd name="connsiteX41" fmla="*/ 1237434 w 4458789"/>
                    <a:gd name="connsiteY41" fmla="*/ 3489234 h 6470468"/>
                    <a:gd name="connsiteX42" fmla="*/ 1267506 w 4458789"/>
                    <a:gd name="connsiteY42" fmla="*/ 3418432 h 6470468"/>
                    <a:gd name="connsiteX43" fmla="*/ 1326335 w 4458789"/>
                    <a:gd name="connsiteY43" fmla="*/ 3387634 h 6470468"/>
                    <a:gd name="connsiteX44" fmla="*/ 1385072 w 4458789"/>
                    <a:gd name="connsiteY44" fmla="*/ 3354297 h 6470468"/>
                    <a:gd name="connsiteX45" fmla="*/ 1491434 w 4458789"/>
                    <a:gd name="connsiteY45" fmla="*/ 3309847 h 6470468"/>
                    <a:gd name="connsiteX46" fmla="*/ 1567543 w 4458789"/>
                    <a:gd name="connsiteY46" fmla="*/ 3317965 h 6470468"/>
                    <a:gd name="connsiteX47" fmla="*/ 1610497 w 4458789"/>
                    <a:gd name="connsiteY47" fmla="*/ 3271747 h 6470468"/>
                    <a:gd name="connsiteX48" fmla="*/ 1631134 w 4458789"/>
                    <a:gd name="connsiteY48" fmla="*/ 3201897 h 6470468"/>
                    <a:gd name="connsiteX49" fmla="*/ 1564459 w 4458789"/>
                    <a:gd name="connsiteY49" fmla="*/ 3174909 h 6470468"/>
                    <a:gd name="connsiteX50" fmla="*/ 1543731 w 4458789"/>
                    <a:gd name="connsiteY50" fmla="*/ 3150960 h 6470468"/>
                    <a:gd name="connsiteX51" fmla="*/ 1427934 w 4458789"/>
                    <a:gd name="connsiteY51" fmla="*/ 3163797 h 6470468"/>
                    <a:gd name="connsiteX52" fmla="*/ 1364434 w 4458789"/>
                    <a:gd name="connsiteY52" fmla="*/ 3127284 h 6470468"/>
                    <a:gd name="connsiteX53" fmla="*/ 1350147 w 4458789"/>
                    <a:gd name="connsiteY53" fmla="*/ 3101884 h 6470468"/>
                    <a:gd name="connsiteX54" fmla="*/ 1289731 w 4458789"/>
                    <a:gd name="connsiteY54" fmla="*/ 3082154 h 6470468"/>
                    <a:gd name="connsiteX55" fmla="*/ 1189809 w 4458789"/>
                    <a:gd name="connsiteY55" fmla="*/ 3098709 h 6470468"/>
                    <a:gd name="connsiteX56" fmla="*/ 1164409 w 4458789"/>
                    <a:gd name="connsiteY56" fmla="*/ 3144747 h 6470468"/>
                    <a:gd name="connsiteX57" fmla="*/ 1108847 w 4458789"/>
                    <a:gd name="connsiteY57" fmla="*/ 3174909 h 6470468"/>
                    <a:gd name="connsiteX58" fmla="*/ 1075509 w 4458789"/>
                    <a:gd name="connsiteY58" fmla="*/ 3225709 h 6470468"/>
                    <a:gd name="connsiteX59" fmla="*/ 1007247 w 4458789"/>
                    <a:gd name="connsiteY59" fmla="*/ 3238409 h 6470468"/>
                    <a:gd name="connsiteX60" fmla="*/ 926782 w 4458789"/>
                    <a:gd name="connsiteY60" fmla="*/ 3181803 h 6470468"/>
                    <a:gd name="connsiteX61" fmla="*/ 942159 w 4458789"/>
                    <a:gd name="connsiteY61" fmla="*/ 3111409 h 6470468"/>
                    <a:gd name="connsiteX62" fmla="*/ 989784 w 4458789"/>
                    <a:gd name="connsiteY62" fmla="*/ 3078072 h 6470468"/>
                    <a:gd name="connsiteX63" fmla="*/ 941161 w 4458789"/>
                    <a:gd name="connsiteY63" fmla="*/ 2986994 h 6470468"/>
                    <a:gd name="connsiteX64" fmla="*/ 865959 w 4458789"/>
                    <a:gd name="connsiteY64" fmla="*/ 2989172 h 6470468"/>
                    <a:gd name="connsiteX65" fmla="*/ 743722 w 4458789"/>
                    <a:gd name="connsiteY65" fmla="*/ 2943134 h 6470468"/>
                    <a:gd name="connsiteX66" fmla="*/ 708797 w 4458789"/>
                    <a:gd name="connsiteY66" fmla="*/ 2852647 h 6470468"/>
                    <a:gd name="connsiteX67" fmla="*/ 750707 w 4458789"/>
                    <a:gd name="connsiteY67" fmla="*/ 2804160 h 6470468"/>
                    <a:gd name="connsiteX68" fmla="*/ 748484 w 4458789"/>
                    <a:gd name="connsiteY68" fmla="*/ 2738347 h 6470468"/>
                    <a:gd name="connsiteX69" fmla="*/ 788172 w 4458789"/>
                    <a:gd name="connsiteY69" fmla="*/ 2711359 h 6470468"/>
                    <a:gd name="connsiteX70" fmla="*/ 865959 w 4458789"/>
                    <a:gd name="connsiteY70" fmla="*/ 2771684 h 6470468"/>
                    <a:gd name="connsiteX71" fmla="*/ 892947 w 4458789"/>
                    <a:gd name="connsiteY71" fmla="*/ 2798672 h 6470468"/>
                    <a:gd name="connsiteX72" fmla="*/ 900884 w 4458789"/>
                    <a:gd name="connsiteY72" fmla="*/ 2743110 h 6470468"/>
                    <a:gd name="connsiteX73" fmla="*/ 937351 w 4458789"/>
                    <a:gd name="connsiteY73" fmla="*/ 2730546 h 6470468"/>
                    <a:gd name="connsiteX74" fmla="*/ 981847 w 4458789"/>
                    <a:gd name="connsiteY74" fmla="*/ 2730409 h 6470468"/>
                    <a:gd name="connsiteX75" fmla="*/ 1008834 w 4458789"/>
                    <a:gd name="connsiteY75" fmla="*/ 2698659 h 6470468"/>
                    <a:gd name="connsiteX76" fmla="*/ 1085034 w 4458789"/>
                    <a:gd name="connsiteY76" fmla="*/ 2592297 h 6470468"/>
                    <a:gd name="connsiteX77" fmla="*/ 1174841 w 4458789"/>
                    <a:gd name="connsiteY77" fmla="*/ 2532652 h 6470468"/>
                    <a:gd name="connsiteX78" fmla="*/ 1256484 w 4458789"/>
                    <a:gd name="connsiteY78" fmla="*/ 2501809 h 6470468"/>
                    <a:gd name="connsiteX79" fmla="*/ 1404122 w 4458789"/>
                    <a:gd name="connsiteY79" fmla="*/ 2358934 h 6470468"/>
                    <a:gd name="connsiteX80" fmla="*/ 1518512 w 4458789"/>
                    <a:gd name="connsiteY80" fmla="*/ 2368913 h 6470468"/>
                    <a:gd name="connsiteX81" fmla="*/ 1584598 w 4458789"/>
                    <a:gd name="connsiteY81" fmla="*/ 2464298 h 6470468"/>
                    <a:gd name="connsiteX82" fmla="*/ 1527947 w 4458789"/>
                    <a:gd name="connsiteY82" fmla="*/ 2535147 h 6470468"/>
                    <a:gd name="connsiteX83" fmla="*/ 1431109 w 4458789"/>
                    <a:gd name="connsiteY83" fmla="*/ 2627222 h 6470468"/>
                    <a:gd name="connsiteX84" fmla="*/ 1393372 w 4458789"/>
                    <a:gd name="connsiteY84" fmla="*/ 2647405 h 6470468"/>
                    <a:gd name="connsiteX85" fmla="*/ 1404983 w 4458789"/>
                    <a:gd name="connsiteY85" fmla="*/ 2708456 h 6470468"/>
                    <a:gd name="connsiteX86" fmla="*/ 1454922 w 4458789"/>
                    <a:gd name="connsiteY86" fmla="*/ 2736759 h 6470468"/>
                    <a:gd name="connsiteX87" fmla="*/ 1448572 w 4458789"/>
                    <a:gd name="connsiteY87" fmla="*/ 2774859 h 6470468"/>
                    <a:gd name="connsiteX88" fmla="*/ 1357675 w 4458789"/>
                    <a:gd name="connsiteY88" fmla="*/ 2829515 h 6470468"/>
                    <a:gd name="connsiteX89" fmla="*/ 1394597 w 4458789"/>
                    <a:gd name="connsiteY89" fmla="*/ 2863759 h 6470468"/>
                    <a:gd name="connsiteX90" fmla="*/ 1550172 w 4458789"/>
                    <a:gd name="connsiteY90" fmla="*/ 2790734 h 6470468"/>
                    <a:gd name="connsiteX91" fmla="*/ 1586684 w 4458789"/>
                    <a:gd name="connsiteY91" fmla="*/ 2733584 h 6470468"/>
                    <a:gd name="connsiteX92" fmla="*/ 1651772 w 4458789"/>
                    <a:gd name="connsiteY92" fmla="*/ 2703422 h 6470468"/>
                    <a:gd name="connsiteX93" fmla="*/ 1708922 w 4458789"/>
                    <a:gd name="connsiteY93" fmla="*/ 2666909 h 6470468"/>
                    <a:gd name="connsiteX94" fmla="*/ 1810522 w 4458789"/>
                    <a:gd name="connsiteY94" fmla="*/ 2636747 h 6470468"/>
                    <a:gd name="connsiteX95" fmla="*/ 1908947 w 4458789"/>
                    <a:gd name="connsiteY95" fmla="*/ 2627222 h 6470468"/>
                    <a:gd name="connsiteX96" fmla="*/ 1952218 w 4458789"/>
                    <a:gd name="connsiteY96" fmla="*/ 2602275 h 6470468"/>
                    <a:gd name="connsiteX97" fmla="*/ 2020072 w 4458789"/>
                    <a:gd name="connsiteY97" fmla="*/ 2662147 h 6470468"/>
                    <a:gd name="connsiteX98" fmla="*/ 2089922 w 4458789"/>
                    <a:gd name="connsiteY98" fmla="*/ 2678022 h 6470468"/>
                    <a:gd name="connsiteX99" fmla="*/ 2164579 w 4458789"/>
                    <a:gd name="connsiteY99" fmla="*/ 2690902 h 6470468"/>
                    <a:gd name="connsiteX100" fmla="*/ 2115322 w 4458789"/>
                    <a:gd name="connsiteY100" fmla="*/ 2820897 h 6470468"/>
                    <a:gd name="connsiteX101" fmla="*/ 2011680 w 4458789"/>
                    <a:gd name="connsiteY101" fmla="*/ 2934788 h 6470468"/>
                    <a:gd name="connsiteX102" fmla="*/ 2194560 w 4458789"/>
                    <a:gd name="connsiteY102" fmla="*/ 3082834 h 6470468"/>
                    <a:gd name="connsiteX103" fmla="*/ 2394858 w 4458789"/>
                    <a:gd name="connsiteY103" fmla="*/ 3117668 h 6470468"/>
                    <a:gd name="connsiteX104" fmla="*/ 2377440 w 4458789"/>
                    <a:gd name="connsiteY104" fmla="*/ 3335383 h 6470468"/>
                    <a:gd name="connsiteX105" fmla="*/ 2377440 w 4458789"/>
                    <a:gd name="connsiteY105" fmla="*/ 3335383 h 6470468"/>
                    <a:gd name="connsiteX106" fmla="*/ 2333898 w 4458789"/>
                    <a:gd name="connsiteY106" fmla="*/ 3640183 h 6470468"/>
                    <a:gd name="connsiteX107" fmla="*/ 2290355 w 4458789"/>
                    <a:gd name="connsiteY107" fmla="*/ 3875314 h 6470468"/>
                    <a:gd name="connsiteX108" fmla="*/ 2595155 w 4458789"/>
                    <a:gd name="connsiteY108" fmla="*/ 3857897 h 6470468"/>
                    <a:gd name="connsiteX109" fmla="*/ 2891246 w 4458789"/>
                    <a:gd name="connsiteY109" fmla="*/ 3744685 h 6470468"/>
                    <a:gd name="connsiteX110" fmla="*/ 2891155 w 4458789"/>
                    <a:gd name="connsiteY110" fmla="*/ 3215186 h 6470468"/>
                    <a:gd name="connsiteX111" fmla="*/ 2772547 w 4458789"/>
                    <a:gd name="connsiteY111" fmla="*/ 3039972 h 6470468"/>
                    <a:gd name="connsiteX112" fmla="*/ 2704284 w 4458789"/>
                    <a:gd name="connsiteY112" fmla="*/ 2897097 h 6470468"/>
                    <a:gd name="connsiteX113" fmla="*/ 2508069 w 4458789"/>
                    <a:gd name="connsiteY113" fmla="*/ 2717074 h 6470468"/>
                    <a:gd name="connsiteX114" fmla="*/ 2638698 w 4458789"/>
                    <a:gd name="connsiteY114" fmla="*/ 2577737 h 6470468"/>
                    <a:gd name="connsiteX115" fmla="*/ 2978332 w 4458789"/>
                    <a:gd name="connsiteY115" fmla="*/ 2333897 h 6470468"/>
                    <a:gd name="connsiteX116" fmla="*/ 2987040 w 4458789"/>
                    <a:gd name="connsiteY116" fmla="*/ 2159725 h 6470468"/>
                    <a:gd name="connsiteX117" fmla="*/ 3344092 w 4458789"/>
                    <a:gd name="connsiteY117" fmla="*/ 1672045 h 6470468"/>
                    <a:gd name="connsiteX118" fmla="*/ 3544389 w 4458789"/>
                    <a:gd name="connsiteY118" fmla="*/ 1863634 h 6470468"/>
                    <a:gd name="connsiteX119" fmla="*/ 3962400 w 4458789"/>
                    <a:gd name="connsiteY119" fmla="*/ 1419497 h 6470468"/>
                    <a:gd name="connsiteX120" fmla="*/ 4458789 w 4458789"/>
                    <a:gd name="connsiteY120" fmla="*/ 374468 h 6470468"/>
                    <a:gd name="connsiteX121" fmla="*/ 4415246 w 4458789"/>
                    <a:gd name="connsiteY121" fmla="*/ 0 h 6470468"/>
                    <a:gd name="connsiteX122" fmla="*/ 17418 w 4458789"/>
                    <a:gd name="connsiteY122" fmla="*/ 17417 h 6470468"/>
                    <a:gd name="connsiteX123" fmla="*/ 0 w 4458789"/>
                    <a:gd name="connsiteY123" fmla="*/ 6470468 h 6470468"/>
                    <a:gd name="connsiteX0" fmla="*/ 0 w 4458789"/>
                    <a:gd name="connsiteY0" fmla="*/ 6470468 h 6470468"/>
                    <a:gd name="connsiteX1" fmla="*/ 888275 w 4458789"/>
                    <a:gd name="connsiteY1" fmla="*/ 5921828 h 6470468"/>
                    <a:gd name="connsiteX2" fmla="*/ 927872 w 4458789"/>
                    <a:gd name="connsiteY2" fmla="*/ 5799047 h 6470468"/>
                    <a:gd name="connsiteX3" fmla="*/ 954859 w 4458789"/>
                    <a:gd name="connsiteY3" fmla="*/ 5724434 h 6470468"/>
                    <a:gd name="connsiteX4" fmla="*/ 943747 w 4458789"/>
                    <a:gd name="connsiteY4" fmla="*/ 5683159 h 6470468"/>
                    <a:gd name="connsiteX5" fmla="*/ 1045347 w 4458789"/>
                    <a:gd name="connsiteY5" fmla="*/ 5637122 h 6470468"/>
                    <a:gd name="connsiteX6" fmla="*/ 1096147 w 4458789"/>
                    <a:gd name="connsiteY6" fmla="*/ 5591084 h 6470468"/>
                    <a:gd name="connsiteX7" fmla="*/ 1143772 w 4458789"/>
                    <a:gd name="connsiteY7" fmla="*/ 5533934 h 6470468"/>
                    <a:gd name="connsiteX8" fmla="*/ 1159647 w 4458789"/>
                    <a:gd name="connsiteY8" fmla="*/ 5478372 h 6470468"/>
                    <a:gd name="connsiteX9" fmla="*/ 1197747 w 4458789"/>
                    <a:gd name="connsiteY9" fmla="*/ 5427572 h 6470468"/>
                    <a:gd name="connsiteX10" fmla="*/ 1267597 w 4458789"/>
                    <a:gd name="connsiteY10" fmla="*/ 5345022 h 6470468"/>
                    <a:gd name="connsiteX11" fmla="*/ 1281884 w 4458789"/>
                    <a:gd name="connsiteY11" fmla="*/ 5389472 h 6470468"/>
                    <a:gd name="connsiteX12" fmla="*/ 1324747 w 4458789"/>
                    <a:gd name="connsiteY12" fmla="*/ 5341847 h 6470468"/>
                    <a:gd name="connsiteX13" fmla="*/ 1367609 w 4458789"/>
                    <a:gd name="connsiteY13" fmla="*/ 5324384 h 6470468"/>
                    <a:gd name="connsiteX14" fmla="*/ 1367246 w 4458789"/>
                    <a:gd name="connsiteY14" fmla="*/ 5277394 h 6470468"/>
                    <a:gd name="connsiteX15" fmla="*/ 1394597 w 4458789"/>
                    <a:gd name="connsiteY15" fmla="*/ 5175159 h 6470468"/>
                    <a:gd name="connsiteX16" fmla="*/ 1440634 w 4458789"/>
                    <a:gd name="connsiteY16" fmla="*/ 5149759 h 6470468"/>
                    <a:gd name="connsiteX17" fmla="*/ 1429522 w 4458789"/>
                    <a:gd name="connsiteY17" fmla="*/ 5017997 h 6470468"/>
                    <a:gd name="connsiteX18" fmla="*/ 1477147 w 4458789"/>
                    <a:gd name="connsiteY18" fmla="*/ 4971959 h 6470468"/>
                    <a:gd name="connsiteX19" fmla="*/ 1541418 w 4458789"/>
                    <a:gd name="connsiteY19" fmla="*/ 4955177 h 6470468"/>
                    <a:gd name="connsiteX20" fmla="*/ 1375547 w 4458789"/>
                    <a:gd name="connsiteY20" fmla="*/ 4913222 h 6470468"/>
                    <a:gd name="connsiteX21" fmla="*/ 1307284 w 4458789"/>
                    <a:gd name="connsiteY21" fmla="*/ 4854484 h 6470468"/>
                    <a:gd name="connsiteX22" fmla="*/ 1232672 w 4458789"/>
                    <a:gd name="connsiteY22" fmla="*/ 4883059 h 6470468"/>
                    <a:gd name="connsiteX23" fmla="*/ 1172801 w 4458789"/>
                    <a:gd name="connsiteY23" fmla="*/ 4820692 h 6470468"/>
                    <a:gd name="connsiteX24" fmla="*/ 1353322 w 4458789"/>
                    <a:gd name="connsiteY24" fmla="*/ 4757647 h 6470468"/>
                    <a:gd name="connsiteX25" fmla="*/ 1396184 w 4458789"/>
                    <a:gd name="connsiteY25" fmla="*/ 4762409 h 6470468"/>
                    <a:gd name="connsiteX26" fmla="*/ 1473473 w 4458789"/>
                    <a:gd name="connsiteY26" fmla="*/ 4779509 h 6470468"/>
                    <a:gd name="connsiteX27" fmla="*/ 1404122 w 4458789"/>
                    <a:gd name="connsiteY27" fmla="*/ 4619534 h 6470468"/>
                    <a:gd name="connsiteX28" fmla="*/ 1335859 w 4458789"/>
                    <a:gd name="connsiteY28" fmla="*/ 4551271 h 6470468"/>
                    <a:gd name="connsiteX29" fmla="*/ 1439047 w 4458789"/>
                    <a:gd name="connsiteY29" fmla="*/ 4506822 h 6470468"/>
                    <a:gd name="connsiteX30" fmla="*/ 1362847 w 4458789"/>
                    <a:gd name="connsiteY30" fmla="*/ 4400459 h 6470468"/>
                    <a:gd name="connsiteX31" fmla="*/ 1262834 w 4458789"/>
                    <a:gd name="connsiteY31" fmla="*/ 4309972 h 6470468"/>
                    <a:gd name="connsiteX32" fmla="*/ 1202509 w 4458789"/>
                    <a:gd name="connsiteY32" fmla="*/ 4102009 h 6470468"/>
                    <a:gd name="connsiteX33" fmla="*/ 1143772 w 4458789"/>
                    <a:gd name="connsiteY33" fmla="*/ 3930559 h 6470468"/>
                    <a:gd name="connsiteX34" fmla="*/ 1012644 w 4458789"/>
                    <a:gd name="connsiteY34" fmla="*/ 3831363 h 6470468"/>
                    <a:gd name="connsiteX35" fmla="*/ 946922 w 4458789"/>
                    <a:gd name="connsiteY35" fmla="*/ 3773397 h 6470468"/>
                    <a:gd name="connsiteX36" fmla="*/ 946922 w 4458789"/>
                    <a:gd name="connsiteY36" fmla="*/ 3717834 h 6470468"/>
                    <a:gd name="connsiteX37" fmla="*/ 980259 w 4458789"/>
                    <a:gd name="connsiteY37" fmla="*/ 3711484 h 6470468"/>
                    <a:gd name="connsiteX38" fmla="*/ 1038997 w 4458789"/>
                    <a:gd name="connsiteY38" fmla="*/ 3609884 h 6470468"/>
                    <a:gd name="connsiteX39" fmla="*/ 1077097 w 4458789"/>
                    <a:gd name="connsiteY39" fmla="*/ 3598772 h 6470468"/>
                    <a:gd name="connsiteX40" fmla="*/ 1139009 w 4458789"/>
                    <a:gd name="connsiteY40" fmla="*/ 3535272 h 6470468"/>
                    <a:gd name="connsiteX41" fmla="*/ 1196159 w 4458789"/>
                    <a:gd name="connsiteY41" fmla="*/ 3498759 h 6470468"/>
                    <a:gd name="connsiteX42" fmla="*/ 1237434 w 4458789"/>
                    <a:gd name="connsiteY42" fmla="*/ 3489234 h 6470468"/>
                    <a:gd name="connsiteX43" fmla="*/ 1267506 w 4458789"/>
                    <a:gd name="connsiteY43" fmla="*/ 3418432 h 6470468"/>
                    <a:gd name="connsiteX44" fmla="*/ 1326335 w 4458789"/>
                    <a:gd name="connsiteY44" fmla="*/ 3387634 h 6470468"/>
                    <a:gd name="connsiteX45" fmla="*/ 1385072 w 4458789"/>
                    <a:gd name="connsiteY45" fmla="*/ 3354297 h 6470468"/>
                    <a:gd name="connsiteX46" fmla="*/ 1491434 w 4458789"/>
                    <a:gd name="connsiteY46" fmla="*/ 3309847 h 6470468"/>
                    <a:gd name="connsiteX47" fmla="*/ 1567543 w 4458789"/>
                    <a:gd name="connsiteY47" fmla="*/ 3317965 h 6470468"/>
                    <a:gd name="connsiteX48" fmla="*/ 1610497 w 4458789"/>
                    <a:gd name="connsiteY48" fmla="*/ 3271747 h 6470468"/>
                    <a:gd name="connsiteX49" fmla="*/ 1631134 w 4458789"/>
                    <a:gd name="connsiteY49" fmla="*/ 3201897 h 6470468"/>
                    <a:gd name="connsiteX50" fmla="*/ 1564459 w 4458789"/>
                    <a:gd name="connsiteY50" fmla="*/ 3174909 h 6470468"/>
                    <a:gd name="connsiteX51" fmla="*/ 1543731 w 4458789"/>
                    <a:gd name="connsiteY51" fmla="*/ 3150960 h 6470468"/>
                    <a:gd name="connsiteX52" fmla="*/ 1427934 w 4458789"/>
                    <a:gd name="connsiteY52" fmla="*/ 3163797 h 6470468"/>
                    <a:gd name="connsiteX53" fmla="*/ 1364434 w 4458789"/>
                    <a:gd name="connsiteY53" fmla="*/ 3127284 h 6470468"/>
                    <a:gd name="connsiteX54" fmla="*/ 1350147 w 4458789"/>
                    <a:gd name="connsiteY54" fmla="*/ 3101884 h 6470468"/>
                    <a:gd name="connsiteX55" fmla="*/ 1289731 w 4458789"/>
                    <a:gd name="connsiteY55" fmla="*/ 3082154 h 6470468"/>
                    <a:gd name="connsiteX56" fmla="*/ 1189809 w 4458789"/>
                    <a:gd name="connsiteY56" fmla="*/ 3098709 h 6470468"/>
                    <a:gd name="connsiteX57" fmla="*/ 1164409 w 4458789"/>
                    <a:gd name="connsiteY57" fmla="*/ 3144747 h 6470468"/>
                    <a:gd name="connsiteX58" fmla="*/ 1108847 w 4458789"/>
                    <a:gd name="connsiteY58" fmla="*/ 3174909 h 6470468"/>
                    <a:gd name="connsiteX59" fmla="*/ 1075509 w 4458789"/>
                    <a:gd name="connsiteY59" fmla="*/ 3225709 h 6470468"/>
                    <a:gd name="connsiteX60" fmla="*/ 1007247 w 4458789"/>
                    <a:gd name="connsiteY60" fmla="*/ 3238409 h 6470468"/>
                    <a:gd name="connsiteX61" fmla="*/ 926782 w 4458789"/>
                    <a:gd name="connsiteY61" fmla="*/ 3181803 h 6470468"/>
                    <a:gd name="connsiteX62" fmla="*/ 942159 w 4458789"/>
                    <a:gd name="connsiteY62" fmla="*/ 3111409 h 6470468"/>
                    <a:gd name="connsiteX63" fmla="*/ 989784 w 4458789"/>
                    <a:gd name="connsiteY63" fmla="*/ 3078072 h 6470468"/>
                    <a:gd name="connsiteX64" fmla="*/ 941161 w 4458789"/>
                    <a:gd name="connsiteY64" fmla="*/ 2986994 h 6470468"/>
                    <a:gd name="connsiteX65" fmla="*/ 865959 w 4458789"/>
                    <a:gd name="connsiteY65" fmla="*/ 2989172 h 6470468"/>
                    <a:gd name="connsiteX66" fmla="*/ 743722 w 4458789"/>
                    <a:gd name="connsiteY66" fmla="*/ 2943134 h 6470468"/>
                    <a:gd name="connsiteX67" fmla="*/ 708797 w 4458789"/>
                    <a:gd name="connsiteY67" fmla="*/ 2852647 h 6470468"/>
                    <a:gd name="connsiteX68" fmla="*/ 750707 w 4458789"/>
                    <a:gd name="connsiteY68" fmla="*/ 2804160 h 6470468"/>
                    <a:gd name="connsiteX69" fmla="*/ 748484 w 4458789"/>
                    <a:gd name="connsiteY69" fmla="*/ 2738347 h 6470468"/>
                    <a:gd name="connsiteX70" fmla="*/ 788172 w 4458789"/>
                    <a:gd name="connsiteY70" fmla="*/ 2711359 h 6470468"/>
                    <a:gd name="connsiteX71" fmla="*/ 865959 w 4458789"/>
                    <a:gd name="connsiteY71" fmla="*/ 2771684 h 6470468"/>
                    <a:gd name="connsiteX72" fmla="*/ 892947 w 4458789"/>
                    <a:gd name="connsiteY72" fmla="*/ 2798672 h 6470468"/>
                    <a:gd name="connsiteX73" fmla="*/ 900884 w 4458789"/>
                    <a:gd name="connsiteY73" fmla="*/ 2743110 h 6470468"/>
                    <a:gd name="connsiteX74" fmla="*/ 937351 w 4458789"/>
                    <a:gd name="connsiteY74" fmla="*/ 2730546 h 6470468"/>
                    <a:gd name="connsiteX75" fmla="*/ 981847 w 4458789"/>
                    <a:gd name="connsiteY75" fmla="*/ 2730409 h 6470468"/>
                    <a:gd name="connsiteX76" fmla="*/ 1008834 w 4458789"/>
                    <a:gd name="connsiteY76" fmla="*/ 2698659 h 6470468"/>
                    <a:gd name="connsiteX77" fmla="*/ 1085034 w 4458789"/>
                    <a:gd name="connsiteY77" fmla="*/ 2592297 h 6470468"/>
                    <a:gd name="connsiteX78" fmla="*/ 1174841 w 4458789"/>
                    <a:gd name="connsiteY78" fmla="*/ 2532652 h 6470468"/>
                    <a:gd name="connsiteX79" fmla="*/ 1256484 w 4458789"/>
                    <a:gd name="connsiteY79" fmla="*/ 2501809 h 6470468"/>
                    <a:gd name="connsiteX80" fmla="*/ 1404122 w 4458789"/>
                    <a:gd name="connsiteY80" fmla="*/ 2358934 h 6470468"/>
                    <a:gd name="connsiteX81" fmla="*/ 1518512 w 4458789"/>
                    <a:gd name="connsiteY81" fmla="*/ 2368913 h 6470468"/>
                    <a:gd name="connsiteX82" fmla="*/ 1584598 w 4458789"/>
                    <a:gd name="connsiteY82" fmla="*/ 2464298 h 6470468"/>
                    <a:gd name="connsiteX83" fmla="*/ 1527947 w 4458789"/>
                    <a:gd name="connsiteY83" fmla="*/ 2535147 h 6470468"/>
                    <a:gd name="connsiteX84" fmla="*/ 1431109 w 4458789"/>
                    <a:gd name="connsiteY84" fmla="*/ 2627222 h 6470468"/>
                    <a:gd name="connsiteX85" fmla="*/ 1393372 w 4458789"/>
                    <a:gd name="connsiteY85" fmla="*/ 2647405 h 6470468"/>
                    <a:gd name="connsiteX86" fmla="*/ 1404983 w 4458789"/>
                    <a:gd name="connsiteY86" fmla="*/ 2708456 h 6470468"/>
                    <a:gd name="connsiteX87" fmla="*/ 1454922 w 4458789"/>
                    <a:gd name="connsiteY87" fmla="*/ 2736759 h 6470468"/>
                    <a:gd name="connsiteX88" fmla="*/ 1448572 w 4458789"/>
                    <a:gd name="connsiteY88" fmla="*/ 2774859 h 6470468"/>
                    <a:gd name="connsiteX89" fmla="*/ 1357675 w 4458789"/>
                    <a:gd name="connsiteY89" fmla="*/ 2829515 h 6470468"/>
                    <a:gd name="connsiteX90" fmla="*/ 1394597 w 4458789"/>
                    <a:gd name="connsiteY90" fmla="*/ 2863759 h 6470468"/>
                    <a:gd name="connsiteX91" fmla="*/ 1550172 w 4458789"/>
                    <a:gd name="connsiteY91" fmla="*/ 2790734 h 6470468"/>
                    <a:gd name="connsiteX92" fmla="*/ 1586684 w 4458789"/>
                    <a:gd name="connsiteY92" fmla="*/ 2733584 h 6470468"/>
                    <a:gd name="connsiteX93" fmla="*/ 1651772 w 4458789"/>
                    <a:gd name="connsiteY93" fmla="*/ 2703422 h 6470468"/>
                    <a:gd name="connsiteX94" fmla="*/ 1708922 w 4458789"/>
                    <a:gd name="connsiteY94" fmla="*/ 2666909 h 6470468"/>
                    <a:gd name="connsiteX95" fmla="*/ 1810522 w 4458789"/>
                    <a:gd name="connsiteY95" fmla="*/ 2636747 h 6470468"/>
                    <a:gd name="connsiteX96" fmla="*/ 1908947 w 4458789"/>
                    <a:gd name="connsiteY96" fmla="*/ 2627222 h 6470468"/>
                    <a:gd name="connsiteX97" fmla="*/ 1952218 w 4458789"/>
                    <a:gd name="connsiteY97" fmla="*/ 2602275 h 6470468"/>
                    <a:gd name="connsiteX98" fmla="*/ 2020072 w 4458789"/>
                    <a:gd name="connsiteY98" fmla="*/ 2662147 h 6470468"/>
                    <a:gd name="connsiteX99" fmla="*/ 2089922 w 4458789"/>
                    <a:gd name="connsiteY99" fmla="*/ 2678022 h 6470468"/>
                    <a:gd name="connsiteX100" fmla="*/ 2164579 w 4458789"/>
                    <a:gd name="connsiteY100" fmla="*/ 2690902 h 6470468"/>
                    <a:gd name="connsiteX101" fmla="*/ 2115322 w 4458789"/>
                    <a:gd name="connsiteY101" fmla="*/ 2820897 h 6470468"/>
                    <a:gd name="connsiteX102" fmla="*/ 2011680 w 4458789"/>
                    <a:gd name="connsiteY102" fmla="*/ 2934788 h 6470468"/>
                    <a:gd name="connsiteX103" fmla="*/ 2194560 w 4458789"/>
                    <a:gd name="connsiteY103" fmla="*/ 3082834 h 6470468"/>
                    <a:gd name="connsiteX104" fmla="*/ 2394858 w 4458789"/>
                    <a:gd name="connsiteY104" fmla="*/ 3117668 h 6470468"/>
                    <a:gd name="connsiteX105" fmla="*/ 2377440 w 4458789"/>
                    <a:gd name="connsiteY105" fmla="*/ 3335383 h 6470468"/>
                    <a:gd name="connsiteX106" fmla="*/ 2377440 w 4458789"/>
                    <a:gd name="connsiteY106" fmla="*/ 3335383 h 6470468"/>
                    <a:gd name="connsiteX107" fmla="*/ 2333898 w 4458789"/>
                    <a:gd name="connsiteY107" fmla="*/ 3640183 h 6470468"/>
                    <a:gd name="connsiteX108" fmla="*/ 2290355 w 4458789"/>
                    <a:gd name="connsiteY108" fmla="*/ 3875314 h 6470468"/>
                    <a:gd name="connsiteX109" fmla="*/ 2595155 w 4458789"/>
                    <a:gd name="connsiteY109" fmla="*/ 3857897 h 6470468"/>
                    <a:gd name="connsiteX110" fmla="*/ 2891246 w 4458789"/>
                    <a:gd name="connsiteY110" fmla="*/ 3744685 h 6470468"/>
                    <a:gd name="connsiteX111" fmla="*/ 2891155 w 4458789"/>
                    <a:gd name="connsiteY111" fmla="*/ 3215186 h 6470468"/>
                    <a:gd name="connsiteX112" fmla="*/ 2772547 w 4458789"/>
                    <a:gd name="connsiteY112" fmla="*/ 3039972 h 6470468"/>
                    <a:gd name="connsiteX113" fmla="*/ 2704284 w 4458789"/>
                    <a:gd name="connsiteY113" fmla="*/ 2897097 h 6470468"/>
                    <a:gd name="connsiteX114" fmla="*/ 2508069 w 4458789"/>
                    <a:gd name="connsiteY114" fmla="*/ 2717074 h 6470468"/>
                    <a:gd name="connsiteX115" fmla="*/ 2638698 w 4458789"/>
                    <a:gd name="connsiteY115" fmla="*/ 2577737 h 6470468"/>
                    <a:gd name="connsiteX116" fmla="*/ 2978332 w 4458789"/>
                    <a:gd name="connsiteY116" fmla="*/ 2333897 h 6470468"/>
                    <a:gd name="connsiteX117" fmla="*/ 2987040 w 4458789"/>
                    <a:gd name="connsiteY117" fmla="*/ 2159725 h 6470468"/>
                    <a:gd name="connsiteX118" fmla="*/ 3344092 w 4458789"/>
                    <a:gd name="connsiteY118" fmla="*/ 1672045 h 6470468"/>
                    <a:gd name="connsiteX119" fmla="*/ 3544389 w 4458789"/>
                    <a:gd name="connsiteY119" fmla="*/ 1863634 h 6470468"/>
                    <a:gd name="connsiteX120" fmla="*/ 3962400 w 4458789"/>
                    <a:gd name="connsiteY120" fmla="*/ 1419497 h 6470468"/>
                    <a:gd name="connsiteX121" fmla="*/ 4458789 w 4458789"/>
                    <a:gd name="connsiteY121" fmla="*/ 374468 h 6470468"/>
                    <a:gd name="connsiteX122" fmla="*/ 4415246 w 4458789"/>
                    <a:gd name="connsiteY122" fmla="*/ 0 h 6470468"/>
                    <a:gd name="connsiteX123" fmla="*/ 17418 w 4458789"/>
                    <a:gd name="connsiteY123" fmla="*/ 17417 h 6470468"/>
                    <a:gd name="connsiteX124" fmla="*/ 0 w 4458789"/>
                    <a:gd name="connsiteY124" fmla="*/ 6470468 h 6470468"/>
                    <a:gd name="connsiteX0" fmla="*/ 0 w 4458789"/>
                    <a:gd name="connsiteY0" fmla="*/ 6470468 h 6470468"/>
                    <a:gd name="connsiteX1" fmla="*/ 888275 w 4458789"/>
                    <a:gd name="connsiteY1" fmla="*/ 5921828 h 6470468"/>
                    <a:gd name="connsiteX2" fmla="*/ 938984 w 4458789"/>
                    <a:gd name="connsiteY2" fmla="*/ 5849847 h 6470468"/>
                    <a:gd name="connsiteX3" fmla="*/ 927872 w 4458789"/>
                    <a:gd name="connsiteY3" fmla="*/ 5799047 h 6470468"/>
                    <a:gd name="connsiteX4" fmla="*/ 954859 w 4458789"/>
                    <a:gd name="connsiteY4" fmla="*/ 5724434 h 6470468"/>
                    <a:gd name="connsiteX5" fmla="*/ 943747 w 4458789"/>
                    <a:gd name="connsiteY5" fmla="*/ 5683159 h 6470468"/>
                    <a:gd name="connsiteX6" fmla="*/ 1045347 w 4458789"/>
                    <a:gd name="connsiteY6" fmla="*/ 5637122 h 6470468"/>
                    <a:gd name="connsiteX7" fmla="*/ 1096147 w 4458789"/>
                    <a:gd name="connsiteY7" fmla="*/ 5591084 h 6470468"/>
                    <a:gd name="connsiteX8" fmla="*/ 1143772 w 4458789"/>
                    <a:gd name="connsiteY8" fmla="*/ 5533934 h 6470468"/>
                    <a:gd name="connsiteX9" fmla="*/ 1159647 w 4458789"/>
                    <a:gd name="connsiteY9" fmla="*/ 5478372 h 6470468"/>
                    <a:gd name="connsiteX10" fmla="*/ 1197747 w 4458789"/>
                    <a:gd name="connsiteY10" fmla="*/ 5427572 h 6470468"/>
                    <a:gd name="connsiteX11" fmla="*/ 1267597 w 4458789"/>
                    <a:gd name="connsiteY11" fmla="*/ 5345022 h 6470468"/>
                    <a:gd name="connsiteX12" fmla="*/ 1281884 w 4458789"/>
                    <a:gd name="connsiteY12" fmla="*/ 5389472 h 6470468"/>
                    <a:gd name="connsiteX13" fmla="*/ 1324747 w 4458789"/>
                    <a:gd name="connsiteY13" fmla="*/ 5341847 h 6470468"/>
                    <a:gd name="connsiteX14" fmla="*/ 1367609 w 4458789"/>
                    <a:gd name="connsiteY14" fmla="*/ 5324384 h 6470468"/>
                    <a:gd name="connsiteX15" fmla="*/ 1367246 w 4458789"/>
                    <a:gd name="connsiteY15" fmla="*/ 5277394 h 6470468"/>
                    <a:gd name="connsiteX16" fmla="*/ 1394597 w 4458789"/>
                    <a:gd name="connsiteY16" fmla="*/ 5175159 h 6470468"/>
                    <a:gd name="connsiteX17" fmla="*/ 1440634 w 4458789"/>
                    <a:gd name="connsiteY17" fmla="*/ 5149759 h 6470468"/>
                    <a:gd name="connsiteX18" fmla="*/ 1429522 w 4458789"/>
                    <a:gd name="connsiteY18" fmla="*/ 5017997 h 6470468"/>
                    <a:gd name="connsiteX19" fmla="*/ 1477147 w 4458789"/>
                    <a:gd name="connsiteY19" fmla="*/ 4971959 h 6470468"/>
                    <a:gd name="connsiteX20" fmla="*/ 1541418 w 4458789"/>
                    <a:gd name="connsiteY20" fmla="*/ 4955177 h 6470468"/>
                    <a:gd name="connsiteX21" fmla="*/ 1375547 w 4458789"/>
                    <a:gd name="connsiteY21" fmla="*/ 4913222 h 6470468"/>
                    <a:gd name="connsiteX22" fmla="*/ 1307284 w 4458789"/>
                    <a:gd name="connsiteY22" fmla="*/ 4854484 h 6470468"/>
                    <a:gd name="connsiteX23" fmla="*/ 1232672 w 4458789"/>
                    <a:gd name="connsiteY23" fmla="*/ 4883059 h 6470468"/>
                    <a:gd name="connsiteX24" fmla="*/ 1172801 w 4458789"/>
                    <a:gd name="connsiteY24" fmla="*/ 4820692 h 6470468"/>
                    <a:gd name="connsiteX25" fmla="*/ 1353322 w 4458789"/>
                    <a:gd name="connsiteY25" fmla="*/ 4757647 h 6470468"/>
                    <a:gd name="connsiteX26" fmla="*/ 1396184 w 4458789"/>
                    <a:gd name="connsiteY26" fmla="*/ 4762409 h 6470468"/>
                    <a:gd name="connsiteX27" fmla="*/ 1473473 w 4458789"/>
                    <a:gd name="connsiteY27" fmla="*/ 4779509 h 6470468"/>
                    <a:gd name="connsiteX28" fmla="*/ 1404122 w 4458789"/>
                    <a:gd name="connsiteY28" fmla="*/ 4619534 h 6470468"/>
                    <a:gd name="connsiteX29" fmla="*/ 1335859 w 4458789"/>
                    <a:gd name="connsiteY29" fmla="*/ 4551271 h 6470468"/>
                    <a:gd name="connsiteX30" fmla="*/ 1439047 w 4458789"/>
                    <a:gd name="connsiteY30" fmla="*/ 4506822 h 6470468"/>
                    <a:gd name="connsiteX31" fmla="*/ 1362847 w 4458789"/>
                    <a:gd name="connsiteY31" fmla="*/ 4400459 h 6470468"/>
                    <a:gd name="connsiteX32" fmla="*/ 1262834 w 4458789"/>
                    <a:gd name="connsiteY32" fmla="*/ 4309972 h 6470468"/>
                    <a:gd name="connsiteX33" fmla="*/ 1202509 w 4458789"/>
                    <a:gd name="connsiteY33" fmla="*/ 4102009 h 6470468"/>
                    <a:gd name="connsiteX34" fmla="*/ 1143772 w 4458789"/>
                    <a:gd name="connsiteY34" fmla="*/ 3930559 h 6470468"/>
                    <a:gd name="connsiteX35" fmla="*/ 1012644 w 4458789"/>
                    <a:gd name="connsiteY35" fmla="*/ 3831363 h 6470468"/>
                    <a:gd name="connsiteX36" fmla="*/ 946922 w 4458789"/>
                    <a:gd name="connsiteY36" fmla="*/ 3773397 h 6470468"/>
                    <a:gd name="connsiteX37" fmla="*/ 946922 w 4458789"/>
                    <a:gd name="connsiteY37" fmla="*/ 3717834 h 6470468"/>
                    <a:gd name="connsiteX38" fmla="*/ 980259 w 4458789"/>
                    <a:gd name="connsiteY38" fmla="*/ 3711484 h 6470468"/>
                    <a:gd name="connsiteX39" fmla="*/ 1038997 w 4458789"/>
                    <a:gd name="connsiteY39" fmla="*/ 3609884 h 6470468"/>
                    <a:gd name="connsiteX40" fmla="*/ 1077097 w 4458789"/>
                    <a:gd name="connsiteY40" fmla="*/ 3598772 h 6470468"/>
                    <a:gd name="connsiteX41" fmla="*/ 1139009 w 4458789"/>
                    <a:gd name="connsiteY41" fmla="*/ 3535272 h 6470468"/>
                    <a:gd name="connsiteX42" fmla="*/ 1196159 w 4458789"/>
                    <a:gd name="connsiteY42" fmla="*/ 3498759 h 6470468"/>
                    <a:gd name="connsiteX43" fmla="*/ 1237434 w 4458789"/>
                    <a:gd name="connsiteY43" fmla="*/ 3489234 h 6470468"/>
                    <a:gd name="connsiteX44" fmla="*/ 1267506 w 4458789"/>
                    <a:gd name="connsiteY44" fmla="*/ 3418432 h 6470468"/>
                    <a:gd name="connsiteX45" fmla="*/ 1326335 w 4458789"/>
                    <a:gd name="connsiteY45" fmla="*/ 3387634 h 6470468"/>
                    <a:gd name="connsiteX46" fmla="*/ 1385072 w 4458789"/>
                    <a:gd name="connsiteY46" fmla="*/ 3354297 h 6470468"/>
                    <a:gd name="connsiteX47" fmla="*/ 1491434 w 4458789"/>
                    <a:gd name="connsiteY47" fmla="*/ 3309847 h 6470468"/>
                    <a:gd name="connsiteX48" fmla="*/ 1567543 w 4458789"/>
                    <a:gd name="connsiteY48" fmla="*/ 3317965 h 6470468"/>
                    <a:gd name="connsiteX49" fmla="*/ 1610497 w 4458789"/>
                    <a:gd name="connsiteY49" fmla="*/ 3271747 h 6470468"/>
                    <a:gd name="connsiteX50" fmla="*/ 1631134 w 4458789"/>
                    <a:gd name="connsiteY50" fmla="*/ 3201897 h 6470468"/>
                    <a:gd name="connsiteX51" fmla="*/ 1564459 w 4458789"/>
                    <a:gd name="connsiteY51" fmla="*/ 3174909 h 6470468"/>
                    <a:gd name="connsiteX52" fmla="*/ 1543731 w 4458789"/>
                    <a:gd name="connsiteY52" fmla="*/ 3150960 h 6470468"/>
                    <a:gd name="connsiteX53" fmla="*/ 1427934 w 4458789"/>
                    <a:gd name="connsiteY53" fmla="*/ 3163797 h 6470468"/>
                    <a:gd name="connsiteX54" fmla="*/ 1364434 w 4458789"/>
                    <a:gd name="connsiteY54" fmla="*/ 3127284 h 6470468"/>
                    <a:gd name="connsiteX55" fmla="*/ 1350147 w 4458789"/>
                    <a:gd name="connsiteY55" fmla="*/ 3101884 h 6470468"/>
                    <a:gd name="connsiteX56" fmla="*/ 1289731 w 4458789"/>
                    <a:gd name="connsiteY56" fmla="*/ 3082154 h 6470468"/>
                    <a:gd name="connsiteX57" fmla="*/ 1189809 w 4458789"/>
                    <a:gd name="connsiteY57" fmla="*/ 3098709 h 6470468"/>
                    <a:gd name="connsiteX58" fmla="*/ 1164409 w 4458789"/>
                    <a:gd name="connsiteY58" fmla="*/ 3144747 h 6470468"/>
                    <a:gd name="connsiteX59" fmla="*/ 1108847 w 4458789"/>
                    <a:gd name="connsiteY59" fmla="*/ 3174909 h 6470468"/>
                    <a:gd name="connsiteX60" fmla="*/ 1075509 w 4458789"/>
                    <a:gd name="connsiteY60" fmla="*/ 3225709 h 6470468"/>
                    <a:gd name="connsiteX61" fmla="*/ 1007247 w 4458789"/>
                    <a:gd name="connsiteY61" fmla="*/ 3238409 h 6470468"/>
                    <a:gd name="connsiteX62" fmla="*/ 926782 w 4458789"/>
                    <a:gd name="connsiteY62" fmla="*/ 3181803 h 6470468"/>
                    <a:gd name="connsiteX63" fmla="*/ 942159 w 4458789"/>
                    <a:gd name="connsiteY63" fmla="*/ 3111409 h 6470468"/>
                    <a:gd name="connsiteX64" fmla="*/ 989784 w 4458789"/>
                    <a:gd name="connsiteY64" fmla="*/ 3078072 h 6470468"/>
                    <a:gd name="connsiteX65" fmla="*/ 941161 w 4458789"/>
                    <a:gd name="connsiteY65" fmla="*/ 2986994 h 6470468"/>
                    <a:gd name="connsiteX66" fmla="*/ 865959 w 4458789"/>
                    <a:gd name="connsiteY66" fmla="*/ 2989172 h 6470468"/>
                    <a:gd name="connsiteX67" fmla="*/ 743722 w 4458789"/>
                    <a:gd name="connsiteY67" fmla="*/ 2943134 h 6470468"/>
                    <a:gd name="connsiteX68" fmla="*/ 708797 w 4458789"/>
                    <a:gd name="connsiteY68" fmla="*/ 2852647 h 6470468"/>
                    <a:gd name="connsiteX69" fmla="*/ 750707 w 4458789"/>
                    <a:gd name="connsiteY69" fmla="*/ 2804160 h 6470468"/>
                    <a:gd name="connsiteX70" fmla="*/ 748484 w 4458789"/>
                    <a:gd name="connsiteY70" fmla="*/ 2738347 h 6470468"/>
                    <a:gd name="connsiteX71" fmla="*/ 788172 w 4458789"/>
                    <a:gd name="connsiteY71" fmla="*/ 2711359 h 6470468"/>
                    <a:gd name="connsiteX72" fmla="*/ 865959 w 4458789"/>
                    <a:gd name="connsiteY72" fmla="*/ 2771684 h 6470468"/>
                    <a:gd name="connsiteX73" fmla="*/ 892947 w 4458789"/>
                    <a:gd name="connsiteY73" fmla="*/ 2798672 h 6470468"/>
                    <a:gd name="connsiteX74" fmla="*/ 900884 w 4458789"/>
                    <a:gd name="connsiteY74" fmla="*/ 2743110 h 6470468"/>
                    <a:gd name="connsiteX75" fmla="*/ 937351 w 4458789"/>
                    <a:gd name="connsiteY75" fmla="*/ 2730546 h 6470468"/>
                    <a:gd name="connsiteX76" fmla="*/ 981847 w 4458789"/>
                    <a:gd name="connsiteY76" fmla="*/ 2730409 h 6470468"/>
                    <a:gd name="connsiteX77" fmla="*/ 1008834 w 4458789"/>
                    <a:gd name="connsiteY77" fmla="*/ 2698659 h 6470468"/>
                    <a:gd name="connsiteX78" fmla="*/ 1085034 w 4458789"/>
                    <a:gd name="connsiteY78" fmla="*/ 2592297 h 6470468"/>
                    <a:gd name="connsiteX79" fmla="*/ 1174841 w 4458789"/>
                    <a:gd name="connsiteY79" fmla="*/ 2532652 h 6470468"/>
                    <a:gd name="connsiteX80" fmla="*/ 1256484 w 4458789"/>
                    <a:gd name="connsiteY80" fmla="*/ 2501809 h 6470468"/>
                    <a:gd name="connsiteX81" fmla="*/ 1404122 w 4458789"/>
                    <a:gd name="connsiteY81" fmla="*/ 2358934 h 6470468"/>
                    <a:gd name="connsiteX82" fmla="*/ 1518512 w 4458789"/>
                    <a:gd name="connsiteY82" fmla="*/ 2368913 h 6470468"/>
                    <a:gd name="connsiteX83" fmla="*/ 1584598 w 4458789"/>
                    <a:gd name="connsiteY83" fmla="*/ 2464298 h 6470468"/>
                    <a:gd name="connsiteX84" fmla="*/ 1527947 w 4458789"/>
                    <a:gd name="connsiteY84" fmla="*/ 2535147 h 6470468"/>
                    <a:gd name="connsiteX85" fmla="*/ 1431109 w 4458789"/>
                    <a:gd name="connsiteY85" fmla="*/ 2627222 h 6470468"/>
                    <a:gd name="connsiteX86" fmla="*/ 1393372 w 4458789"/>
                    <a:gd name="connsiteY86" fmla="*/ 2647405 h 6470468"/>
                    <a:gd name="connsiteX87" fmla="*/ 1404983 w 4458789"/>
                    <a:gd name="connsiteY87" fmla="*/ 2708456 h 6470468"/>
                    <a:gd name="connsiteX88" fmla="*/ 1454922 w 4458789"/>
                    <a:gd name="connsiteY88" fmla="*/ 2736759 h 6470468"/>
                    <a:gd name="connsiteX89" fmla="*/ 1448572 w 4458789"/>
                    <a:gd name="connsiteY89" fmla="*/ 2774859 h 6470468"/>
                    <a:gd name="connsiteX90" fmla="*/ 1357675 w 4458789"/>
                    <a:gd name="connsiteY90" fmla="*/ 2829515 h 6470468"/>
                    <a:gd name="connsiteX91" fmla="*/ 1394597 w 4458789"/>
                    <a:gd name="connsiteY91" fmla="*/ 2863759 h 6470468"/>
                    <a:gd name="connsiteX92" fmla="*/ 1550172 w 4458789"/>
                    <a:gd name="connsiteY92" fmla="*/ 2790734 h 6470468"/>
                    <a:gd name="connsiteX93" fmla="*/ 1586684 w 4458789"/>
                    <a:gd name="connsiteY93" fmla="*/ 2733584 h 6470468"/>
                    <a:gd name="connsiteX94" fmla="*/ 1651772 w 4458789"/>
                    <a:gd name="connsiteY94" fmla="*/ 2703422 h 6470468"/>
                    <a:gd name="connsiteX95" fmla="*/ 1708922 w 4458789"/>
                    <a:gd name="connsiteY95" fmla="*/ 2666909 h 6470468"/>
                    <a:gd name="connsiteX96" fmla="*/ 1810522 w 4458789"/>
                    <a:gd name="connsiteY96" fmla="*/ 2636747 h 6470468"/>
                    <a:gd name="connsiteX97" fmla="*/ 1908947 w 4458789"/>
                    <a:gd name="connsiteY97" fmla="*/ 2627222 h 6470468"/>
                    <a:gd name="connsiteX98" fmla="*/ 1952218 w 4458789"/>
                    <a:gd name="connsiteY98" fmla="*/ 2602275 h 6470468"/>
                    <a:gd name="connsiteX99" fmla="*/ 2020072 w 4458789"/>
                    <a:gd name="connsiteY99" fmla="*/ 2662147 h 6470468"/>
                    <a:gd name="connsiteX100" fmla="*/ 2089922 w 4458789"/>
                    <a:gd name="connsiteY100" fmla="*/ 2678022 h 6470468"/>
                    <a:gd name="connsiteX101" fmla="*/ 2164579 w 4458789"/>
                    <a:gd name="connsiteY101" fmla="*/ 2690902 h 6470468"/>
                    <a:gd name="connsiteX102" fmla="*/ 2115322 w 4458789"/>
                    <a:gd name="connsiteY102" fmla="*/ 2820897 h 6470468"/>
                    <a:gd name="connsiteX103" fmla="*/ 2011680 w 4458789"/>
                    <a:gd name="connsiteY103" fmla="*/ 2934788 h 6470468"/>
                    <a:gd name="connsiteX104" fmla="*/ 2194560 w 4458789"/>
                    <a:gd name="connsiteY104" fmla="*/ 3082834 h 6470468"/>
                    <a:gd name="connsiteX105" fmla="*/ 2394858 w 4458789"/>
                    <a:gd name="connsiteY105" fmla="*/ 3117668 h 6470468"/>
                    <a:gd name="connsiteX106" fmla="*/ 2377440 w 4458789"/>
                    <a:gd name="connsiteY106" fmla="*/ 3335383 h 6470468"/>
                    <a:gd name="connsiteX107" fmla="*/ 2377440 w 4458789"/>
                    <a:gd name="connsiteY107" fmla="*/ 3335383 h 6470468"/>
                    <a:gd name="connsiteX108" fmla="*/ 2333898 w 4458789"/>
                    <a:gd name="connsiteY108" fmla="*/ 3640183 h 6470468"/>
                    <a:gd name="connsiteX109" fmla="*/ 2290355 w 4458789"/>
                    <a:gd name="connsiteY109" fmla="*/ 3875314 h 6470468"/>
                    <a:gd name="connsiteX110" fmla="*/ 2595155 w 4458789"/>
                    <a:gd name="connsiteY110" fmla="*/ 3857897 h 6470468"/>
                    <a:gd name="connsiteX111" fmla="*/ 2891246 w 4458789"/>
                    <a:gd name="connsiteY111" fmla="*/ 3744685 h 6470468"/>
                    <a:gd name="connsiteX112" fmla="*/ 2891155 w 4458789"/>
                    <a:gd name="connsiteY112" fmla="*/ 3215186 h 6470468"/>
                    <a:gd name="connsiteX113" fmla="*/ 2772547 w 4458789"/>
                    <a:gd name="connsiteY113" fmla="*/ 3039972 h 6470468"/>
                    <a:gd name="connsiteX114" fmla="*/ 2704284 w 4458789"/>
                    <a:gd name="connsiteY114" fmla="*/ 2897097 h 6470468"/>
                    <a:gd name="connsiteX115" fmla="*/ 2508069 w 4458789"/>
                    <a:gd name="connsiteY115" fmla="*/ 2717074 h 6470468"/>
                    <a:gd name="connsiteX116" fmla="*/ 2638698 w 4458789"/>
                    <a:gd name="connsiteY116" fmla="*/ 2577737 h 6470468"/>
                    <a:gd name="connsiteX117" fmla="*/ 2978332 w 4458789"/>
                    <a:gd name="connsiteY117" fmla="*/ 2333897 h 6470468"/>
                    <a:gd name="connsiteX118" fmla="*/ 2987040 w 4458789"/>
                    <a:gd name="connsiteY118" fmla="*/ 2159725 h 6470468"/>
                    <a:gd name="connsiteX119" fmla="*/ 3344092 w 4458789"/>
                    <a:gd name="connsiteY119" fmla="*/ 1672045 h 6470468"/>
                    <a:gd name="connsiteX120" fmla="*/ 3544389 w 4458789"/>
                    <a:gd name="connsiteY120" fmla="*/ 1863634 h 6470468"/>
                    <a:gd name="connsiteX121" fmla="*/ 3962400 w 4458789"/>
                    <a:gd name="connsiteY121" fmla="*/ 1419497 h 6470468"/>
                    <a:gd name="connsiteX122" fmla="*/ 4458789 w 4458789"/>
                    <a:gd name="connsiteY122" fmla="*/ 374468 h 6470468"/>
                    <a:gd name="connsiteX123" fmla="*/ 4415246 w 4458789"/>
                    <a:gd name="connsiteY123" fmla="*/ 0 h 6470468"/>
                    <a:gd name="connsiteX124" fmla="*/ 17418 w 4458789"/>
                    <a:gd name="connsiteY124" fmla="*/ 17417 h 6470468"/>
                    <a:gd name="connsiteX125" fmla="*/ 0 w 4458789"/>
                    <a:gd name="connsiteY125" fmla="*/ 6470468 h 6470468"/>
                    <a:gd name="connsiteX0" fmla="*/ 0 w 4458789"/>
                    <a:gd name="connsiteY0" fmla="*/ 6470468 h 6470468"/>
                    <a:gd name="connsiteX1" fmla="*/ 966063 w 4458789"/>
                    <a:gd name="connsiteY1" fmla="*/ 5940878 h 6470468"/>
                    <a:gd name="connsiteX2" fmla="*/ 938984 w 4458789"/>
                    <a:gd name="connsiteY2" fmla="*/ 5849847 h 6470468"/>
                    <a:gd name="connsiteX3" fmla="*/ 927872 w 4458789"/>
                    <a:gd name="connsiteY3" fmla="*/ 5799047 h 6470468"/>
                    <a:gd name="connsiteX4" fmla="*/ 954859 w 4458789"/>
                    <a:gd name="connsiteY4" fmla="*/ 5724434 h 6470468"/>
                    <a:gd name="connsiteX5" fmla="*/ 943747 w 4458789"/>
                    <a:gd name="connsiteY5" fmla="*/ 5683159 h 6470468"/>
                    <a:gd name="connsiteX6" fmla="*/ 1045347 w 4458789"/>
                    <a:gd name="connsiteY6" fmla="*/ 5637122 h 6470468"/>
                    <a:gd name="connsiteX7" fmla="*/ 1096147 w 4458789"/>
                    <a:gd name="connsiteY7" fmla="*/ 5591084 h 6470468"/>
                    <a:gd name="connsiteX8" fmla="*/ 1143772 w 4458789"/>
                    <a:gd name="connsiteY8" fmla="*/ 5533934 h 6470468"/>
                    <a:gd name="connsiteX9" fmla="*/ 1159647 w 4458789"/>
                    <a:gd name="connsiteY9" fmla="*/ 5478372 h 6470468"/>
                    <a:gd name="connsiteX10" fmla="*/ 1197747 w 4458789"/>
                    <a:gd name="connsiteY10" fmla="*/ 5427572 h 6470468"/>
                    <a:gd name="connsiteX11" fmla="*/ 1267597 w 4458789"/>
                    <a:gd name="connsiteY11" fmla="*/ 5345022 h 6470468"/>
                    <a:gd name="connsiteX12" fmla="*/ 1281884 w 4458789"/>
                    <a:gd name="connsiteY12" fmla="*/ 5389472 h 6470468"/>
                    <a:gd name="connsiteX13" fmla="*/ 1324747 w 4458789"/>
                    <a:gd name="connsiteY13" fmla="*/ 5341847 h 6470468"/>
                    <a:gd name="connsiteX14" fmla="*/ 1367609 w 4458789"/>
                    <a:gd name="connsiteY14" fmla="*/ 5324384 h 6470468"/>
                    <a:gd name="connsiteX15" fmla="*/ 1367246 w 4458789"/>
                    <a:gd name="connsiteY15" fmla="*/ 5277394 h 6470468"/>
                    <a:gd name="connsiteX16" fmla="*/ 1394597 w 4458789"/>
                    <a:gd name="connsiteY16" fmla="*/ 5175159 h 6470468"/>
                    <a:gd name="connsiteX17" fmla="*/ 1440634 w 4458789"/>
                    <a:gd name="connsiteY17" fmla="*/ 5149759 h 6470468"/>
                    <a:gd name="connsiteX18" fmla="*/ 1429522 w 4458789"/>
                    <a:gd name="connsiteY18" fmla="*/ 5017997 h 6470468"/>
                    <a:gd name="connsiteX19" fmla="*/ 1477147 w 4458789"/>
                    <a:gd name="connsiteY19" fmla="*/ 4971959 h 6470468"/>
                    <a:gd name="connsiteX20" fmla="*/ 1541418 w 4458789"/>
                    <a:gd name="connsiteY20" fmla="*/ 4955177 h 6470468"/>
                    <a:gd name="connsiteX21" fmla="*/ 1375547 w 4458789"/>
                    <a:gd name="connsiteY21" fmla="*/ 4913222 h 6470468"/>
                    <a:gd name="connsiteX22" fmla="*/ 1307284 w 4458789"/>
                    <a:gd name="connsiteY22" fmla="*/ 4854484 h 6470468"/>
                    <a:gd name="connsiteX23" fmla="*/ 1232672 w 4458789"/>
                    <a:gd name="connsiteY23" fmla="*/ 4883059 h 6470468"/>
                    <a:gd name="connsiteX24" fmla="*/ 1172801 w 4458789"/>
                    <a:gd name="connsiteY24" fmla="*/ 4820692 h 6470468"/>
                    <a:gd name="connsiteX25" fmla="*/ 1353322 w 4458789"/>
                    <a:gd name="connsiteY25" fmla="*/ 4757647 h 6470468"/>
                    <a:gd name="connsiteX26" fmla="*/ 1396184 w 4458789"/>
                    <a:gd name="connsiteY26" fmla="*/ 4762409 h 6470468"/>
                    <a:gd name="connsiteX27" fmla="*/ 1473473 w 4458789"/>
                    <a:gd name="connsiteY27" fmla="*/ 4779509 h 6470468"/>
                    <a:gd name="connsiteX28" fmla="*/ 1404122 w 4458789"/>
                    <a:gd name="connsiteY28" fmla="*/ 4619534 h 6470468"/>
                    <a:gd name="connsiteX29" fmla="*/ 1335859 w 4458789"/>
                    <a:gd name="connsiteY29" fmla="*/ 4551271 h 6470468"/>
                    <a:gd name="connsiteX30" fmla="*/ 1439047 w 4458789"/>
                    <a:gd name="connsiteY30" fmla="*/ 4506822 h 6470468"/>
                    <a:gd name="connsiteX31" fmla="*/ 1362847 w 4458789"/>
                    <a:gd name="connsiteY31" fmla="*/ 4400459 h 6470468"/>
                    <a:gd name="connsiteX32" fmla="*/ 1262834 w 4458789"/>
                    <a:gd name="connsiteY32" fmla="*/ 4309972 h 6470468"/>
                    <a:gd name="connsiteX33" fmla="*/ 1202509 w 4458789"/>
                    <a:gd name="connsiteY33" fmla="*/ 4102009 h 6470468"/>
                    <a:gd name="connsiteX34" fmla="*/ 1143772 w 4458789"/>
                    <a:gd name="connsiteY34" fmla="*/ 3930559 h 6470468"/>
                    <a:gd name="connsiteX35" fmla="*/ 1012644 w 4458789"/>
                    <a:gd name="connsiteY35" fmla="*/ 3831363 h 6470468"/>
                    <a:gd name="connsiteX36" fmla="*/ 946922 w 4458789"/>
                    <a:gd name="connsiteY36" fmla="*/ 3773397 h 6470468"/>
                    <a:gd name="connsiteX37" fmla="*/ 946922 w 4458789"/>
                    <a:gd name="connsiteY37" fmla="*/ 3717834 h 6470468"/>
                    <a:gd name="connsiteX38" fmla="*/ 980259 w 4458789"/>
                    <a:gd name="connsiteY38" fmla="*/ 3711484 h 6470468"/>
                    <a:gd name="connsiteX39" fmla="*/ 1038997 w 4458789"/>
                    <a:gd name="connsiteY39" fmla="*/ 3609884 h 6470468"/>
                    <a:gd name="connsiteX40" fmla="*/ 1077097 w 4458789"/>
                    <a:gd name="connsiteY40" fmla="*/ 3598772 h 6470468"/>
                    <a:gd name="connsiteX41" fmla="*/ 1139009 w 4458789"/>
                    <a:gd name="connsiteY41" fmla="*/ 3535272 h 6470468"/>
                    <a:gd name="connsiteX42" fmla="*/ 1196159 w 4458789"/>
                    <a:gd name="connsiteY42" fmla="*/ 3498759 h 6470468"/>
                    <a:gd name="connsiteX43" fmla="*/ 1237434 w 4458789"/>
                    <a:gd name="connsiteY43" fmla="*/ 3489234 h 6470468"/>
                    <a:gd name="connsiteX44" fmla="*/ 1267506 w 4458789"/>
                    <a:gd name="connsiteY44" fmla="*/ 3418432 h 6470468"/>
                    <a:gd name="connsiteX45" fmla="*/ 1326335 w 4458789"/>
                    <a:gd name="connsiteY45" fmla="*/ 3387634 h 6470468"/>
                    <a:gd name="connsiteX46" fmla="*/ 1385072 w 4458789"/>
                    <a:gd name="connsiteY46" fmla="*/ 3354297 h 6470468"/>
                    <a:gd name="connsiteX47" fmla="*/ 1491434 w 4458789"/>
                    <a:gd name="connsiteY47" fmla="*/ 3309847 h 6470468"/>
                    <a:gd name="connsiteX48" fmla="*/ 1567543 w 4458789"/>
                    <a:gd name="connsiteY48" fmla="*/ 3317965 h 6470468"/>
                    <a:gd name="connsiteX49" fmla="*/ 1610497 w 4458789"/>
                    <a:gd name="connsiteY49" fmla="*/ 3271747 h 6470468"/>
                    <a:gd name="connsiteX50" fmla="*/ 1631134 w 4458789"/>
                    <a:gd name="connsiteY50" fmla="*/ 3201897 h 6470468"/>
                    <a:gd name="connsiteX51" fmla="*/ 1564459 w 4458789"/>
                    <a:gd name="connsiteY51" fmla="*/ 3174909 h 6470468"/>
                    <a:gd name="connsiteX52" fmla="*/ 1543731 w 4458789"/>
                    <a:gd name="connsiteY52" fmla="*/ 3150960 h 6470468"/>
                    <a:gd name="connsiteX53" fmla="*/ 1427934 w 4458789"/>
                    <a:gd name="connsiteY53" fmla="*/ 3163797 h 6470468"/>
                    <a:gd name="connsiteX54" fmla="*/ 1364434 w 4458789"/>
                    <a:gd name="connsiteY54" fmla="*/ 3127284 h 6470468"/>
                    <a:gd name="connsiteX55" fmla="*/ 1350147 w 4458789"/>
                    <a:gd name="connsiteY55" fmla="*/ 3101884 h 6470468"/>
                    <a:gd name="connsiteX56" fmla="*/ 1289731 w 4458789"/>
                    <a:gd name="connsiteY56" fmla="*/ 3082154 h 6470468"/>
                    <a:gd name="connsiteX57" fmla="*/ 1189809 w 4458789"/>
                    <a:gd name="connsiteY57" fmla="*/ 3098709 h 6470468"/>
                    <a:gd name="connsiteX58" fmla="*/ 1164409 w 4458789"/>
                    <a:gd name="connsiteY58" fmla="*/ 3144747 h 6470468"/>
                    <a:gd name="connsiteX59" fmla="*/ 1108847 w 4458789"/>
                    <a:gd name="connsiteY59" fmla="*/ 3174909 h 6470468"/>
                    <a:gd name="connsiteX60" fmla="*/ 1075509 w 4458789"/>
                    <a:gd name="connsiteY60" fmla="*/ 3225709 h 6470468"/>
                    <a:gd name="connsiteX61" fmla="*/ 1007247 w 4458789"/>
                    <a:gd name="connsiteY61" fmla="*/ 3238409 h 6470468"/>
                    <a:gd name="connsiteX62" fmla="*/ 926782 w 4458789"/>
                    <a:gd name="connsiteY62" fmla="*/ 3181803 h 6470468"/>
                    <a:gd name="connsiteX63" fmla="*/ 942159 w 4458789"/>
                    <a:gd name="connsiteY63" fmla="*/ 3111409 h 6470468"/>
                    <a:gd name="connsiteX64" fmla="*/ 989784 w 4458789"/>
                    <a:gd name="connsiteY64" fmla="*/ 3078072 h 6470468"/>
                    <a:gd name="connsiteX65" fmla="*/ 941161 w 4458789"/>
                    <a:gd name="connsiteY65" fmla="*/ 2986994 h 6470468"/>
                    <a:gd name="connsiteX66" fmla="*/ 865959 w 4458789"/>
                    <a:gd name="connsiteY66" fmla="*/ 2989172 h 6470468"/>
                    <a:gd name="connsiteX67" fmla="*/ 743722 w 4458789"/>
                    <a:gd name="connsiteY67" fmla="*/ 2943134 h 6470468"/>
                    <a:gd name="connsiteX68" fmla="*/ 708797 w 4458789"/>
                    <a:gd name="connsiteY68" fmla="*/ 2852647 h 6470468"/>
                    <a:gd name="connsiteX69" fmla="*/ 750707 w 4458789"/>
                    <a:gd name="connsiteY69" fmla="*/ 2804160 h 6470468"/>
                    <a:gd name="connsiteX70" fmla="*/ 748484 w 4458789"/>
                    <a:gd name="connsiteY70" fmla="*/ 2738347 h 6470468"/>
                    <a:gd name="connsiteX71" fmla="*/ 788172 w 4458789"/>
                    <a:gd name="connsiteY71" fmla="*/ 2711359 h 6470468"/>
                    <a:gd name="connsiteX72" fmla="*/ 865959 w 4458789"/>
                    <a:gd name="connsiteY72" fmla="*/ 2771684 h 6470468"/>
                    <a:gd name="connsiteX73" fmla="*/ 892947 w 4458789"/>
                    <a:gd name="connsiteY73" fmla="*/ 2798672 h 6470468"/>
                    <a:gd name="connsiteX74" fmla="*/ 900884 w 4458789"/>
                    <a:gd name="connsiteY74" fmla="*/ 2743110 h 6470468"/>
                    <a:gd name="connsiteX75" fmla="*/ 937351 w 4458789"/>
                    <a:gd name="connsiteY75" fmla="*/ 2730546 h 6470468"/>
                    <a:gd name="connsiteX76" fmla="*/ 981847 w 4458789"/>
                    <a:gd name="connsiteY76" fmla="*/ 2730409 h 6470468"/>
                    <a:gd name="connsiteX77" fmla="*/ 1008834 w 4458789"/>
                    <a:gd name="connsiteY77" fmla="*/ 2698659 h 6470468"/>
                    <a:gd name="connsiteX78" fmla="*/ 1085034 w 4458789"/>
                    <a:gd name="connsiteY78" fmla="*/ 2592297 h 6470468"/>
                    <a:gd name="connsiteX79" fmla="*/ 1174841 w 4458789"/>
                    <a:gd name="connsiteY79" fmla="*/ 2532652 h 6470468"/>
                    <a:gd name="connsiteX80" fmla="*/ 1256484 w 4458789"/>
                    <a:gd name="connsiteY80" fmla="*/ 2501809 h 6470468"/>
                    <a:gd name="connsiteX81" fmla="*/ 1404122 w 4458789"/>
                    <a:gd name="connsiteY81" fmla="*/ 2358934 h 6470468"/>
                    <a:gd name="connsiteX82" fmla="*/ 1518512 w 4458789"/>
                    <a:gd name="connsiteY82" fmla="*/ 2368913 h 6470468"/>
                    <a:gd name="connsiteX83" fmla="*/ 1584598 w 4458789"/>
                    <a:gd name="connsiteY83" fmla="*/ 2464298 h 6470468"/>
                    <a:gd name="connsiteX84" fmla="*/ 1527947 w 4458789"/>
                    <a:gd name="connsiteY84" fmla="*/ 2535147 h 6470468"/>
                    <a:gd name="connsiteX85" fmla="*/ 1431109 w 4458789"/>
                    <a:gd name="connsiteY85" fmla="*/ 2627222 h 6470468"/>
                    <a:gd name="connsiteX86" fmla="*/ 1393372 w 4458789"/>
                    <a:gd name="connsiteY86" fmla="*/ 2647405 h 6470468"/>
                    <a:gd name="connsiteX87" fmla="*/ 1404983 w 4458789"/>
                    <a:gd name="connsiteY87" fmla="*/ 2708456 h 6470468"/>
                    <a:gd name="connsiteX88" fmla="*/ 1454922 w 4458789"/>
                    <a:gd name="connsiteY88" fmla="*/ 2736759 h 6470468"/>
                    <a:gd name="connsiteX89" fmla="*/ 1448572 w 4458789"/>
                    <a:gd name="connsiteY89" fmla="*/ 2774859 h 6470468"/>
                    <a:gd name="connsiteX90" fmla="*/ 1357675 w 4458789"/>
                    <a:gd name="connsiteY90" fmla="*/ 2829515 h 6470468"/>
                    <a:gd name="connsiteX91" fmla="*/ 1394597 w 4458789"/>
                    <a:gd name="connsiteY91" fmla="*/ 2863759 h 6470468"/>
                    <a:gd name="connsiteX92" fmla="*/ 1550172 w 4458789"/>
                    <a:gd name="connsiteY92" fmla="*/ 2790734 h 6470468"/>
                    <a:gd name="connsiteX93" fmla="*/ 1586684 w 4458789"/>
                    <a:gd name="connsiteY93" fmla="*/ 2733584 h 6470468"/>
                    <a:gd name="connsiteX94" fmla="*/ 1651772 w 4458789"/>
                    <a:gd name="connsiteY94" fmla="*/ 2703422 h 6470468"/>
                    <a:gd name="connsiteX95" fmla="*/ 1708922 w 4458789"/>
                    <a:gd name="connsiteY95" fmla="*/ 2666909 h 6470468"/>
                    <a:gd name="connsiteX96" fmla="*/ 1810522 w 4458789"/>
                    <a:gd name="connsiteY96" fmla="*/ 2636747 h 6470468"/>
                    <a:gd name="connsiteX97" fmla="*/ 1908947 w 4458789"/>
                    <a:gd name="connsiteY97" fmla="*/ 2627222 h 6470468"/>
                    <a:gd name="connsiteX98" fmla="*/ 1952218 w 4458789"/>
                    <a:gd name="connsiteY98" fmla="*/ 2602275 h 6470468"/>
                    <a:gd name="connsiteX99" fmla="*/ 2020072 w 4458789"/>
                    <a:gd name="connsiteY99" fmla="*/ 2662147 h 6470468"/>
                    <a:gd name="connsiteX100" fmla="*/ 2089922 w 4458789"/>
                    <a:gd name="connsiteY100" fmla="*/ 2678022 h 6470468"/>
                    <a:gd name="connsiteX101" fmla="*/ 2164579 w 4458789"/>
                    <a:gd name="connsiteY101" fmla="*/ 2690902 h 6470468"/>
                    <a:gd name="connsiteX102" fmla="*/ 2115322 w 4458789"/>
                    <a:gd name="connsiteY102" fmla="*/ 2820897 h 6470468"/>
                    <a:gd name="connsiteX103" fmla="*/ 2011680 w 4458789"/>
                    <a:gd name="connsiteY103" fmla="*/ 2934788 h 6470468"/>
                    <a:gd name="connsiteX104" fmla="*/ 2194560 w 4458789"/>
                    <a:gd name="connsiteY104" fmla="*/ 3082834 h 6470468"/>
                    <a:gd name="connsiteX105" fmla="*/ 2394858 w 4458789"/>
                    <a:gd name="connsiteY105" fmla="*/ 3117668 h 6470468"/>
                    <a:gd name="connsiteX106" fmla="*/ 2377440 w 4458789"/>
                    <a:gd name="connsiteY106" fmla="*/ 3335383 h 6470468"/>
                    <a:gd name="connsiteX107" fmla="*/ 2377440 w 4458789"/>
                    <a:gd name="connsiteY107" fmla="*/ 3335383 h 6470468"/>
                    <a:gd name="connsiteX108" fmla="*/ 2333898 w 4458789"/>
                    <a:gd name="connsiteY108" fmla="*/ 3640183 h 6470468"/>
                    <a:gd name="connsiteX109" fmla="*/ 2290355 w 4458789"/>
                    <a:gd name="connsiteY109" fmla="*/ 3875314 h 6470468"/>
                    <a:gd name="connsiteX110" fmla="*/ 2595155 w 4458789"/>
                    <a:gd name="connsiteY110" fmla="*/ 3857897 h 6470468"/>
                    <a:gd name="connsiteX111" fmla="*/ 2891246 w 4458789"/>
                    <a:gd name="connsiteY111" fmla="*/ 3744685 h 6470468"/>
                    <a:gd name="connsiteX112" fmla="*/ 2891155 w 4458789"/>
                    <a:gd name="connsiteY112" fmla="*/ 3215186 h 6470468"/>
                    <a:gd name="connsiteX113" fmla="*/ 2772547 w 4458789"/>
                    <a:gd name="connsiteY113" fmla="*/ 3039972 h 6470468"/>
                    <a:gd name="connsiteX114" fmla="*/ 2704284 w 4458789"/>
                    <a:gd name="connsiteY114" fmla="*/ 2897097 h 6470468"/>
                    <a:gd name="connsiteX115" fmla="*/ 2508069 w 4458789"/>
                    <a:gd name="connsiteY115" fmla="*/ 2717074 h 6470468"/>
                    <a:gd name="connsiteX116" fmla="*/ 2638698 w 4458789"/>
                    <a:gd name="connsiteY116" fmla="*/ 2577737 h 6470468"/>
                    <a:gd name="connsiteX117" fmla="*/ 2978332 w 4458789"/>
                    <a:gd name="connsiteY117" fmla="*/ 2333897 h 6470468"/>
                    <a:gd name="connsiteX118" fmla="*/ 2987040 w 4458789"/>
                    <a:gd name="connsiteY118" fmla="*/ 2159725 h 6470468"/>
                    <a:gd name="connsiteX119" fmla="*/ 3344092 w 4458789"/>
                    <a:gd name="connsiteY119" fmla="*/ 1672045 h 6470468"/>
                    <a:gd name="connsiteX120" fmla="*/ 3544389 w 4458789"/>
                    <a:gd name="connsiteY120" fmla="*/ 1863634 h 6470468"/>
                    <a:gd name="connsiteX121" fmla="*/ 3962400 w 4458789"/>
                    <a:gd name="connsiteY121" fmla="*/ 1419497 h 6470468"/>
                    <a:gd name="connsiteX122" fmla="*/ 4458789 w 4458789"/>
                    <a:gd name="connsiteY122" fmla="*/ 374468 h 6470468"/>
                    <a:gd name="connsiteX123" fmla="*/ 4415246 w 4458789"/>
                    <a:gd name="connsiteY123" fmla="*/ 0 h 6470468"/>
                    <a:gd name="connsiteX124" fmla="*/ 17418 w 4458789"/>
                    <a:gd name="connsiteY124" fmla="*/ 17417 h 6470468"/>
                    <a:gd name="connsiteX125" fmla="*/ 0 w 4458789"/>
                    <a:gd name="connsiteY125" fmla="*/ 6470468 h 6470468"/>
                    <a:gd name="connsiteX0" fmla="*/ 0 w 4458789"/>
                    <a:gd name="connsiteY0" fmla="*/ 6470468 h 6470468"/>
                    <a:gd name="connsiteX1" fmla="*/ 966063 w 4458789"/>
                    <a:gd name="connsiteY1" fmla="*/ 5940878 h 6470468"/>
                    <a:gd name="connsiteX2" fmla="*/ 938984 w 4458789"/>
                    <a:gd name="connsiteY2" fmla="*/ 5849847 h 6470468"/>
                    <a:gd name="connsiteX3" fmla="*/ 927872 w 4458789"/>
                    <a:gd name="connsiteY3" fmla="*/ 5799047 h 6470468"/>
                    <a:gd name="connsiteX4" fmla="*/ 954859 w 4458789"/>
                    <a:gd name="connsiteY4" fmla="*/ 5724434 h 6470468"/>
                    <a:gd name="connsiteX5" fmla="*/ 943747 w 4458789"/>
                    <a:gd name="connsiteY5" fmla="*/ 5683159 h 6470468"/>
                    <a:gd name="connsiteX6" fmla="*/ 1045347 w 4458789"/>
                    <a:gd name="connsiteY6" fmla="*/ 5637122 h 6470468"/>
                    <a:gd name="connsiteX7" fmla="*/ 1096147 w 4458789"/>
                    <a:gd name="connsiteY7" fmla="*/ 5591084 h 6470468"/>
                    <a:gd name="connsiteX8" fmla="*/ 1143772 w 4458789"/>
                    <a:gd name="connsiteY8" fmla="*/ 5533934 h 6470468"/>
                    <a:gd name="connsiteX9" fmla="*/ 1159647 w 4458789"/>
                    <a:gd name="connsiteY9" fmla="*/ 5478372 h 6470468"/>
                    <a:gd name="connsiteX10" fmla="*/ 1197747 w 4458789"/>
                    <a:gd name="connsiteY10" fmla="*/ 5427572 h 6470468"/>
                    <a:gd name="connsiteX11" fmla="*/ 1267597 w 4458789"/>
                    <a:gd name="connsiteY11" fmla="*/ 5345022 h 6470468"/>
                    <a:gd name="connsiteX12" fmla="*/ 1281884 w 4458789"/>
                    <a:gd name="connsiteY12" fmla="*/ 5389472 h 6470468"/>
                    <a:gd name="connsiteX13" fmla="*/ 1324747 w 4458789"/>
                    <a:gd name="connsiteY13" fmla="*/ 5341847 h 6470468"/>
                    <a:gd name="connsiteX14" fmla="*/ 1367609 w 4458789"/>
                    <a:gd name="connsiteY14" fmla="*/ 5324384 h 6470468"/>
                    <a:gd name="connsiteX15" fmla="*/ 1367246 w 4458789"/>
                    <a:gd name="connsiteY15" fmla="*/ 5277394 h 6470468"/>
                    <a:gd name="connsiteX16" fmla="*/ 1394597 w 4458789"/>
                    <a:gd name="connsiteY16" fmla="*/ 5175159 h 6470468"/>
                    <a:gd name="connsiteX17" fmla="*/ 1440634 w 4458789"/>
                    <a:gd name="connsiteY17" fmla="*/ 5149759 h 6470468"/>
                    <a:gd name="connsiteX18" fmla="*/ 1429522 w 4458789"/>
                    <a:gd name="connsiteY18" fmla="*/ 5017997 h 6470468"/>
                    <a:gd name="connsiteX19" fmla="*/ 1477147 w 4458789"/>
                    <a:gd name="connsiteY19" fmla="*/ 4971959 h 6470468"/>
                    <a:gd name="connsiteX20" fmla="*/ 1541418 w 4458789"/>
                    <a:gd name="connsiteY20" fmla="*/ 4955177 h 6470468"/>
                    <a:gd name="connsiteX21" fmla="*/ 1375547 w 4458789"/>
                    <a:gd name="connsiteY21" fmla="*/ 4913222 h 6470468"/>
                    <a:gd name="connsiteX22" fmla="*/ 1307284 w 4458789"/>
                    <a:gd name="connsiteY22" fmla="*/ 4854484 h 6470468"/>
                    <a:gd name="connsiteX23" fmla="*/ 1232672 w 4458789"/>
                    <a:gd name="connsiteY23" fmla="*/ 4883059 h 6470468"/>
                    <a:gd name="connsiteX24" fmla="*/ 1172801 w 4458789"/>
                    <a:gd name="connsiteY24" fmla="*/ 4820692 h 6470468"/>
                    <a:gd name="connsiteX25" fmla="*/ 1353322 w 4458789"/>
                    <a:gd name="connsiteY25" fmla="*/ 4757647 h 6470468"/>
                    <a:gd name="connsiteX26" fmla="*/ 1396184 w 4458789"/>
                    <a:gd name="connsiteY26" fmla="*/ 4762409 h 6470468"/>
                    <a:gd name="connsiteX27" fmla="*/ 1473473 w 4458789"/>
                    <a:gd name="connsiteY27" fmla="*/ 4779509 h 6470468"/>
                    <a:gd name="connsiteX28" fmla="*/ 1404122 w 4458789"/>
                    <a:gd name="connsiteY28" fmla="*/ 4619534 h 6470468"/>
                    <a:gd name="connsiteX29" fmla="*/ 1335859 w 4458789"/>
                    <a:gd name="connsiteY29" fmla="*/ 4551271 h 6470468"/>
                    <a:gd name="connsiteX30" fmla="*/ 1439047 w 4458789"/>
                    <a:gd name="connsiteY30" fmla="*/ 4506822 h 6470468"/>
                    <a:gd name="connsiteX31" fmla="*/ 1362847 w 4458789"/>
                    <a:gd name="connsiteY31" fmla="*/ 4400459 h 6470468"/>
                    <a:gd name="connsiteX32" fmla="*/ 1262834 w 4458789"/>
                    <a:gd name="connsiteY32" fmla="*/ 4309972 h 6470468"/>
                    <a:gd name="connsiteX33" fmla="*/ 1202509 w 4458789"/>
                    <a:gd name="connsiteY33" fmla="*/ 4102009 h 6470468"/>
                    <a:gd name="connsiteX34" fmla="*/ 1143772 w 4458789"/>
                    <a:gd name="connsiteY34" fmla="*/ 3930559 h 6470468"/>
                    <a:gd name="connsiteX35" fmla="*/ 1012644 w 4458789"/>
                    <a:gd name="connsiteY35" fmla="*/ 3831363 h 6470468"/>
                    <a:gd name="connsiteX36" fmla="*/ 946922 w 4458789"/>
                    <a:gd name="connsiteY36" fmla="*/ 3773397 h 6470468"/>
                    <a:gd name="connsiteX37" fmla="*/ 946922 w 4458789"/>
                    <a:gd name="connsiteY37" fmla="*/ 3717834 h 6470468"/>
                    <a:gd name="connsiteX38" fmla="*/ 980259 w 4458789"/>
                    <a:gd name="connsiteY38" fmla="*/ 3711484 h 6470468"/>
                    <a:gd name="connsiteX39" fmla="*/ 1038997 w 4458789"/>
                    <a:gd name="connsiteY39" fmla="*/ 3609884 h 6470468"/>
                    <a:gd name="connsiteX40" fmla="*/ 1077097 w 4458789"/>
                    <a:gd name="connsiteY40" fmla="*/ 3598772 h 6470468"/>
                    <a:gd name="connsiteX41" fmla="*/ 1139009 w 4458789"/>
                    <a:gd name="connsiteY41" fmla="*/ 3535272 h 6470468"/>
                    <a:gd name="connsiteX42" fmla="*/ 1196159 w 4458789"/>
                    <a:gd name="connsiteY42" fmla="*/ 3498759 h 6470468"/>
                    <a:gd name="connsiteX43" fmla="*/ 1237434 w 4458789"/>
                    <a:gd name="connsiteY43" fmla="*/ 3489234 h 6470468"/>
                    <a:gd name="connsiteX44" fmla="*/ 1267506 w 4458789"/>
                    <a:gd name="connsiteY44" fmla="*/ 3418432 h 6470468"/>
                    <a:gd name="connsiteX45" fmla="*/ 1326335 w 4458789"/>
                    <a:gd name="connsiteY45" fmla="*/ 3387634 h 6470468"/>
                    <a:gd name="connsiteX46" fmla="*/ 1385072 w 4458789"/>
                    <a:gd name="connsiteY46" fmla="*/ 3354297 h 6470468"/>
                    <a:gd name="connsiteX47" fmla="*/ 1491434 w 4458789"/>
                    <a:gd name="connsiteY47" fmla="*/ 3309847 h 6470468"/>
                    <a:gd name="connsiteX48" fmla="*/ 1567543 w 4458789"/>
                    <a:gd name="connsiteY48" fmla="*/ 3317965 h 6470468"/>
                    <a:gd name="connsiteX49" fmla="*/ 1610497 w 4458789"/>
                    <a:gd name="connsiteY49" fmla="*/ 3271747 h 6470468"/>
                    <a:gd name="connsiteX50" fmla="*/ 1631134 w 4458789"/>
                    <a:gd name="connsiteY50" fmla="*/ 3201897 h 6470468"/>
                    <a:gd name="connsiteX51" fmla="*/ 1564459 w 4458789"/>
                    <a:gd name="connsiteY51" fmla="*/ 3174909 h 6470468"/>
                    <a:gd name="connsiteX52" fmla="*/ 1543731 w 4458789"/>
                    <a:gd name="connsiteY52" fmla="*/ 3150960 h 6470468"/>
                    <a:gd name="connsiteX53" fmla="*/ 1427934 w 4458789"/>
                    <a:gd name="connsiteY53" fmla="*/ 3163797 h 6470468"/>
                    <a:gd name="connsiteX54" fmla="*/ 1364434 w 4458789"/>
                    <a:gd name="connsiteY54" fmla="*/ 3127284 h 6470468"/>
                    <a:gd name="connsiteX55" fmla="*/ 1350147 w 4458789"/>
                    <a:gd name="connsiteY55" fmla="*/ 3101884 h 6470468"/>
                    <a:gd name="connsiteX56" fmla="*/ 1289731 w 4458789"/>
                    <a:gd name="connsiteY56" fmla="*/ 3082154 h 6470468"/>
                    <a:gd name="connsiteX57" fmla="*/ 1189809 w 4458789"/>
                    <a:gd name="connsiteY57" fmla="*/ 3098709 h 6470468"/>
                    <a:gd name="connsiteX58" fmla="*/ 1164409 w 4458789"/>
                    <a:gd name="connsiteY58" fmla="*/ 3144747 h 6470468"/>
                    <a:gd name="connsiteX59" fmla="*/ 1108847 w 4458789"/>
                    <a:gd name="connsiteY59" fmla="*/ 3174909 h 6470468"/>
                    <a:gd name="connsiteX60" fmla="*/ 1075509 w 4458789"/>
                    <a:gd name="connsiteY60" fmla="*/ 3225709 h 6470468"/>
                    <a:gd name="connsiteX61" fmla="*/ 1007247 w 4458789"/>
                    <a:gd name="connsiteY61" fmla="*/ 3238409 h 6470468"/>
                    <a:gd name="connsiteX62" fmla="*/ 926782 w 4458789"/>
                    <a:gd name="connsiteY62" fmla="*/ 3181803 h 6470468"/>
                    <a:gd name="connsiteX63" fmla="*/ 942159 w 4458789"/>
                    <a:gd name="connsiteY63" fmla="*/ 3111409 h 6470468"/>
                    <a:gd name="connsiteX64" fmla="*/ 989784 w 4458789"/>
                    <a:gd name="connsiteY64" fmla="*/ 3078072 h 6470468"/>
                    <a:gd name="connsiteX65" fmla="*/ 941161 w 4458789"/>
                    <a:gd name="connsiteY65" fmla="*/ 2986994 h 6470468"/>
                    <a:gd name="connsiteX66" fmla="*/ 865959 w 4458789"/>
                    <a:gd name="connsiteY66" fmla="*/ 2989172 h 6470468"/>
                    <a:gd name="connsiteX67" fmla="*/ 743722 w 4458789"/>
                    <a:gd name="connsiteY67" fmla="*/ 2943134 h 6470468"/>
                    <a:gd name="connsiteX68" fmla="*/ 708797 w 4458789"/>
                    <a:gd name="connsiteY68" fmla="*/ 2852647 h 6470468"/>
                    <a:gd name="connsiteX69" fmla="*/ 750707 w 4458789"/>
                    <a:gd name="connsiteY69" fmla="*/ 2804160 h 6470468"/>
                    <a:gd name="connsiteX70" fmla="*/ 748484 w 4458789"/>
                    <a:gd name="connsiteY70" fmla="*/ 2738347 h 6470468"/>
                    <a:gd name="connsiteX71" fmla="*/ 788172 w 4458789"/>
                    <a:gd name="connsiteY71" fmla="*/ 2711359 h 6470468"/>
                    <a:gd name="connsiteX72" fmla="*/ 865959 w 4458789"/>
                    <a:gd name="connsiteY72" fmla="*/ 2771684 h 6470468"/>
                    <a:gd name="connsiteX73" fmla="*/ 892947 w 4458789"/>
                    <a:gd name="connsiteY73" fmla="*/ 2798672 h 6470468"/>
                    <a:gd name="connsiteX74" fmla="*/ 900884 w 4458789"/>
                    <a:gd name="connsiteY74" fmla="*/ 2743110 h 6470468"/>
                    <a:gd name="connsiteX75" fmla="*/ 937351 w 4458789"/>
                    <a:gd name="connsiteY75" fmla="*/ 2730546 h 6470468"/>
                    <a:gd name="connsiteX76" fmla="*/ 981847 w 4458789"/>
                    <a:gd name="connsiteY76" fmla="*/ 2730409 h 6470468"/>
                    <a:gd name="connsiteX77" fmla="*/ 1008834 w 4458789"/>
                    <a:gd name="connsiteY77" fmla="*/ 2698659 h 6470468"/>
                    <a:gd name="connsiteX78" fmla="*/ 1085034 w 4458789"/>
                    <a:gd name="connsiteY78" fmla="*/ 2592297 h 6470468"/>
                    <a:gd name="connsiteX79" fmla="*/ 1174841 w 4458789"/>
                    <a:gd name="connsiteY79" fmla="*/ 2532652 h 6470468"/>
                    <a:gd name="connsiteX80" fmla="*/ 1256484 w 4458789"/>
                    <a:gd name="connsiteY80" fmla="*/ 2501809 h 6470468"/>
                    <a:gd name="connsiteX81" fmla="*/ 1404122 w 4458789"/>
                    <a:gd name="connsiteY81" fmla="*/ 2358934 h 6470468"/>
                    <a:gd name="connsiteX82" fmla="*/ 1518512 w 4458789"/>
                    <a:gd name="connsiteY82" fmla="*/ 2368913 h 6470468"/>
                    <a:gd name="connsiteX83" fmla="*/ 1584598 w 4458789"/>
                    <a:gd name="connsiteY83" fmla="*/ 2464298 h 6470468"/>
                    <a:gd name="connsiteX84" fmla="*/ 1527947 w 4458789"/>
                    <a:gd name="connsiteY84" fmla="*/ 2535147 h 6470468"/>
                    <a:gd name="connsiteX85" fmla="*/ 1431109 w 4458789"/>
                    <a:gd name="connsiteY85" fmla="*/ 2627222 h 6470468"/>
                    <a:gd name="connsiteX86" fmla="*/ 1393372 w 4458789"/>
                    <a:gd name="connsiteY86" fmla="*/ 2647405 h 6470468"/>
                    <a:gd name="connsiteX87" fmla="*/ 1404983 w 4458789"/>
                    <a:gd name="connsiteY87" fmla="*/ 2708456 h 6470468"/>
                    <a:gd name="connsiteX88" fmla="*/ 1454922 w 4458789"/>
                    <a:gd name="connsiteY88" fmla="*/ 2736759 h 6470468"/>
                    <a:gd name="connsiteX89" fmla="*/ 1448572 w 4458789"/>
                    <a:gd name="connsiteY89" fmla="*/ 2774859 h 6470468"/>
                    <a:gd name="connsiteX90" fmla="*/ 1357675 w 4458789"/>
                    <a:gd name="connsiteY90" fmla="*/ 2829515 h 6470468"/>
                    <a:gd name="connsiteX91" fmla="*/ 1394597 w 4458789"/>
                    <a:gd name="connsiteY91" fmla="*/ 2863759 h 6470468"/>
                    <a:gd name="connsiteX92" fmla="*/ 1550172 w 4458789"/>
                    <a:gd name="connsiteY92" fmla="*/ 2790734 h 6470468"/>
                    <a:gd name="connsiteX93" fmla="*/ 1586684 w 4458789"/>
                    <a:gd name="connsiteY93" fmla="*/ 2733584 h 6470468"/>
                    <a:gd name="connsiteX94" fmla="*/ 1651772 w 4458789"/>
                    <a:gd name="connsiteY94" fmla="*/ 2703422 h 6470468"/>
                    <a:gd name="connsiteX95" fmla="*/ 1708922 w 4458789"/>
                    <a:gd name="connsiteY95" fmla="*/ 2666909 h 6470468"/>
                    <a:gd name="connsiteX96" fmla="*/ 1810522 w 4458789"/>
                    <a:gd name="connsiteY96" fmla="*/ 2636747 h 6470468"/>
                    <a:gd name="connsiteX97" fmla="*/ 1908947 w 4458789"/>
                    <a:gd name="connsiteY97" fmla="*/ 2627222 h 6470468"/>
                    <a:gd name="connsiteX98" fmla="*/ 1952218 w 4458789"/>
                    <a:gd name="connsiteY98" fmla="*/ 2602275 h 6470468"/>
                    <a:gd name="connsiteX99" fmla="*/ 2020072 w 4458789"/>
                    <a:gd name="connsiteY99" fmla="*/ 2662147 h 6470468"/>
                    <a:gd name="connsiteX100" fmla="*/ 2089922 w 4458789"/>
                    <a:gd name="connsiteY100" fmla="*/ 2678022 h 6470468"/>
                    <a:gd name="connsiteX101" fmla="*/ 2164579 w 4458789"/>
                    <a:gd name="connsiteY101" fmla="*/ 2690902 h 6470468"/>
                    <a:gd name="connsiteX102" fmla="*/ 2115322 w 4458789"/>
                    <a:gd name="connsiteY102" fmla="*/ 2820897 h 6470468"/>
                    <a:gd name="connsiteX103" fmla="*/ 2011680 w 4458789"/>
                    <a:gd name="connsiteY103" fmla="*/ 2934788 h 6470468"/>
                    <a:gd name="connsiteX104" fmla="*/ 2194560 w 4458789"/>
                    <a:gd name="connsiteY104" fmla="*/ 3082834 h 6470468"/>
                    <a:gd name="connsiteX105" fmla="*/ 2394858 w 4458789"/>
                    <a:gd name="connsiteY105" fmla="*/ 3117668 h 6470468"/>
                    <a:gd name="connsiteX106" fmla="*/ 2377440 w 4458789"/>
                    <a:gd name="connsiteY106" fmla="*/ 3335383 h 6470468"/>
                    <a:gd name="connsiteX107" fmla="*/ 2377440 w 4458789"/>
                    <a:gd name="connsiteY107" fmla="*/ 3335383 h 6470468"/>
                    <a:gd name="connsiteX108" fmla="*/ 2333898 w 4458789"/>
                    <a:gd name="connsiteY108" fmla="*/ 3640183 h 6470468"/>
                    <a:gd name="connsiteX109" fmla="*/ 2290355 w 4458789"/>
                    <a:gd name="connsiteY109" fmla="*/ 3875314 h 6470468"/>
                    <a:gd name="connsiteX110" fmla="*/ 2595155 w 4458789"/>
                    <a:gd name="connsiteY110" fmla="*/ 3857897 h 6470468"/>
                    <a:gd name="connsiteX111" fmla="*/ 2891246 w 4458789"/>
                    <a:gd name="connsiteY111" fmla="*/ 3744685 h 6470468"/>
                    <a:gd name="connsiteX112" fmla="*/ 2891155 w 4458789"/>
                    <a:gd name="connsiteY112" fmla="*/ 3215186 h 6470468"/>
                    <a:gd name="connsiteX113" fmla="*/ 2772547 w 4458789"/>
                    <a:gd name="connsiteY113" fmla="*/ 3039972 h 6470468"/>
                    <a:gd name="connsiteX114" fmla="*/ 2704284 w 4458789"/>
                    <a:gd name="connsiteY114" fmla="*/ 2897097 h 6470468"/>
                    <a:gd name="connsiteX115" fmla="*/ 2508069 w 4458789"/>
                    <a:gd name="connsiteY115" fmla="*/ 2717074 h 6470468"/>
                    <a:gd name="connsiteX116" fmla="*/ 2638698 w 4458789"/>
                    <a:gd name="connsiteY116" fmla="*/ 2577737 h 6470468"/>
                    <a:gd name="connsiteX117" fmla="*/ 2978332 w 4458789"/>
                    <a:gd name="connsiteY117" fmla="*/ 2333897 h 6470468"/>
                    <a:gd name="connsiteX118" fmla="*/ 2987040 w 4458789"/>
                    <a:gd name="connsiteY118" fmla="*/ 2159725 h 6470468"/>
                    <a:gd name="connsiteX119" fmla="*/ 3344092 w 4458789"/>
                    <a:gd name="connsiteY119" fmla="*/ 1672045 h 6470468"/>
                    <a:gd name="connsiteX120" fmla="*/ 3544389 w 4458789"/>
                    <a:gd name="connsiteY120" fmla="*/ 1863634 h 6470468"/>
                    <a:gd name="connsiteX121" fmla="*/ 3962400 w 4458789"/>
                    <a:gd name="connsiteY121" fmla="*/ 1419497 h 6470468"/>
                    <a:gd name="connsiteX122" fmla="*/ 4458789 w 4458789"/>
                    <a:gd name="connsiteY122" fmla="*/ 374468 h 6470468"/>
                    <a:gd name="connsiteX123" fmla="*/ 4415246 w 4458789"/>
                    <a:gd name="connsiteY123" fmla="*/ 0 h 6470468"/>
                    <a:gd name="connsiteX124" fmla="*/ 17418 w 4458789"/>
                    <a:gd name="connsiteY124" fmla="*/ 17417 h 6470468"/>
                    <a:gd name="connsiteX125" fmla="*/ 0 w 4458789"/>
                    <a:gd name="connsiteY125" fmla="*/ 6470468 h 6470468"/>
                    <a:gd name="connsiteX0" fmla="*/ 0 w 4458789"/>
                    <a:gd name="connsiteY0" fmla="*/ 6470468 h 6470468"/>
                    <a:gd name="connsiteX1" fmla="*/ 966063 w 4458789"/>
                    <a:gd name="connsiteY1" fmla="*/ 5940878 h 6470468"/>
                    <a:gd name="connsiteX2" fmla="*/ 897709 w 4458789"/>
                    <a:gd name="connsiteY2" fmla="*/ 5911759 h 6470468"/>
                    <a:gd name="connsiteX3" fmla="*/ 938984 w 4458789"/>
                    <a:gd name="connsiteY3" fmla="*/ 5849847 h 6470468"/>
                    <a:gd name="connsiteX4" fmla="*/ 927872 w 4458789"/>
                    <a:gd name="connsiteY4" fmla="*/ 5799047 h 6470468"/>
                    <a:gd name="connsiteX5" fmla="*/ 954859 w 4458789"/>
                    <a:gd name="connsiteY5" fmla="*/ 5724434 h 6470468"/>
                    <a:gd name="connsiteX6" fmla="*/ 943747 w 4458789"/>
                    <a:gd name="connsiteY6" fmla="*/ 5683159 h 6470468"/>
                    <a:gd name="connsiteX7" fmla="*/ 1045347 w 4458789"/>
                    <a:gd name="connsiteY7" fmla="*/ 5637122 h 6470468"/>
                    <a:gd name="connsiteX8" fmla="*/ 1096147 w 4458789"/>
                    <a:gd name="connsiteY8" fmla="*/ 5591084 h 6470468"/>
                    <a:gd name="connsiteX9" fmla="*/ 1143772 w 4458789"/>
                    <a:gd name="connsiteY9" fmla="*/ 5533934 h 6470468"/>
                    <a:gd name="connsiteX10" fmla="*/ 1159647 w 4458789"/>
                    <a:gd name="connsiteY10" fmla="*/ 5478372 h 6470468"/>
                    <a:gd name="connsiteX11" fmla="*/ 1197747 w 4458789"/>
                    <a:gd name="connsiteY11" fmla="*/ 5427572 h 6470468"/>
                    <a:gd name="connsiteX12" fmla="*/ 1267597 w 4458789"/>
                    <a:gd name="connsiteY12" fmla="*/ 5345022 h 6470468"/>
                    <a:gd name="connsiteX13" fmla="*/ 1281884 w 4458789"/>
                    <a:gd name="connsiteY13" fmla="*/ 5389472 h 6470468"/>
                    <a:gd name="connsiteX14" fmla="*/ 1324747 w 4458789"/>
                    <a:gd name="connsiteY14" fmla="*/ 5341847 h 6470468"/>
                    <a:gd name="connsiteX15" fmla="*/ 1367609 w 4458789"/>
                    <a:gd name="connsiteY15" fmla="*/ 5324384 h 6470468"/>
                    <a:gd name="connsiteX16" fmla="*/ 1367246 w 4458789"/>
                    <a:gd name="connsiteY16" fmla="*/ 5277394 h 6470468"/>
                    <a:gd name="connsiteX17" fmla="*/ 1394597 w 4458789"/>
                    <a:gd name="connsiteY17" fmla="*/ 5175159 h 6470468"/>
                    <a:gd name="connsiteX18" fmla="*/ 1440634 w 4458789"/>
                    <a:gd name="connsiteY18" fmla="*/ 5149759 h 6470468"/>
                    <a:gd name="connsiteX19" fmla="*/ 1429522 w 4458789"/>
                    <a:gd name="connsiteY19" fmla="*/ 5017997 h 6470468"/>
                    <a:gd name="connsiteX20" fmla="*/ 1477147 w 4458789"/>
                    <a:gd name="connsiteY20" fmla="*/ 4971959 h 6470468"/>
                    <a:gd name="connsiteX21" fmla="*/ 1541418 w 4458789"/>
                    <a:gd name="connsiteY21" fmla="*/ 4955177 h 6470468"/>
                    <a:gd name="connsiteX22" fmla="*/ 1375547 w 4458789"/>
                    <a:gd name="connsiteY22" fmla="*/ 4913222 h 6470468"/>
                    <a:gd name="connsiteX23" fmla="*/ 1307284 w 4458789"/>
                    <a:gd name="connsiteY23" fmla="*/ 4854484 h 6470468"/>
                    <a:gd name="connsiteX24" fmla="*/ 1232672 w 4458789"/>
                    <a:gd name="connsiteY24" fmla="*/ 4883059 h 6470468"/>
                    <a:gd name="connsiteX25" fmla="*/ 1172801 w 4458789"/>
                    <a:gd name="connsiteY25" fmla="*/ 4820692 h 6470468"/>
                    <a:gd name="connsiteX26" fmla="*/ 1353322 w 4458789"/>
                    <a:gd name="connsiteY26" fmla="*/ 4757647 h 6470468"/>
                    <a:gd name="connsiteX27" fmla="*/ 1396184 w 4458789"/>
                    <a:gd name="connsiteY27" fmla="*/ 4762409 h 6470468"/>
                    <a:gd name="connsiteX28" fmla="*/ 1473473 w 4458789"/>
                    <a:gd name="connsiteY28" fmla="*/ 4779509 h 6470468"/>
                    <a:gd name="connsiteX29" fmla="*/ 1404122 w 4458789"/>
                    <a:gd name="connsiteY29" fmla="*/ 4619534 h 6470468"/>
                    <a:gd name="connsiteX30" fmla="*/ 1335859 w 4458789"/>
                    <a:gd name="connsiteY30" fmla="*/ 4551271 h 6470468"/>
                    <a:gd name="connsiteX31" fmla="*/ 1439047 w 4458789"/>
                    <a:gd name="connsiteY31" fmla="*/ 4506822 h 6470468"/>
                    <a:gd name="connsiteX32" fmla="*/ 1362847 w 4458789"/>
                    <a:gd name="connsiteY32" fmla="*/ 4400459 h 6470468"/>
                    <a:gd name="connsiteX33" fmla="*/ 1262834 w 4458789"/>
                    <a:gd name="connsiteY33" fmla="*/ 4309972 h 6470468"/>
                    <a:gd name="connsiteX34" fmla="*/ 1202509 w 4458789"/>
                    <a:gd name="connsiteY34" fmla="*/ 4102009 h 6470468"/>
                    <a:gd name="connsiteX35" fmla="*/ 1143772 w 4458789"/>
                    <a:gd name="connsiteY35" fmla="*/ 3930559 h 6470468"/>
                    <a:gd name="connsiteX36" fmla="*/ 1012644 w 4458789"/>
                    <a:gd name="connsiteY36" fmla="*/ 3831363 h 6470468"/>
                    <a:gd name="connsiteX37" fmla="*/ 946922 w 4458789"/>
                    <a:gd name="connsiteY37" fmla="*/ 3773397 h 6470468"/>
                    <a:gd name="connsiteX38" fmla="*/ 946922 w 4458789"/>
                    <a:gd name="connsiteY38" fmla="*/ 3717834 h 6470468"/>
                    <a:gd name="connsiteX39" fmla="*/ 980259 w 4458789"/>
                    <a:gd name="connsiteY39" fmla="*/ 3711484 h 6470468"/>
                    <a:gd name="connsiteX40" fmla="*/ 1038997 w 4458789"/>
                    <a:gd name="connsiteY40" fmla="*/ 3609884 h 6470468"/>
                    <a:gd name="connsiteX41" fmla="*/ 1077097 w 4458789"/>
                    <a:gd name="connsiteY41" fmla="*/ 3598772 h 6470468"/>
                    <a:gd name="connsiteX42" fmla="*/ 1139009 w 4458789"/>
                    <a:gd name="connsiteY42" fmla="*/ 3535272 h 6470468"/>
                    <a:gd name="connsiteX43" fmla="*/ 1196159 w 4458789"/>
                    <a:gd name="connsiteY43" fmla="*/ 3498759 h 6470468"/>
                    <a:gd name="connsiteX44" fmla="*/ 1237434 w 4458789"/>
                    <a:gd name="connsiteY44" fmla="*/ 3489234 h 6470468"/>
                    <a:gd name="connsiteX45" fmla="*/ 1267506 w 4458789"/>
                    <a:gd name="connsiteY45" fmla="*/ 3418432 h 6470468"/>
                    <a:gd name="connsiteX46" fmla="*/ 1326335 w 4458789"/>
                    <a:gd name="connsiteY46" fmla="*/ 3387634 h 6470468"/>
                    <a:gd name="connsiteX47" fmla="*/ 1385072 w 4458789"/>
                    <a:gd name="connsiteY47" fmla="*/ 3354297 h 6470468"/>
                    <a:gd name="connsiteX48" fmla="*/ 1491434 w 4458789"/>
                    <a:gd name="connsiteY48" fmla="*/ 3309847 h 6470468"/>
                    <a:gd name="connsiteX49" fmla="*/ 1567543 w 4458789"/>
                    <a:gd name="connsiteY49" fmla="*/ 3317965 h 6470468"/>
                    <a:gd name="connsiteX50" fmla="*/ 1610497 w 4458789"/>
                    <a:gd name="connsiteY50" fmla="*/ 3271747 h 6470468"/>
                    <a:gd name="connsiteX51" fmla="*/ 1631134 w 4458789"/>
                    <a:gd name="connsiteY51" fmla="*/ 3201897 h 6470468"/>
                    <a:gd name="connsiteX52" fmla="*/ 1564459 w 4458789"/>
                    <a:gd name="connsiteY52" fmla="*/ 3174909 h 6470468"/>
                    <a:gd name="connsiteX53" fmla="*/ 1543731 w 4458789"/>
                    <a:gd name="connsiteY53" fmla="*/ 3150960 h 6470468"/>
                    <a:gd name="connsiteX54" fmla="*/ 1427934 w 4458789"/>
                    <a:gd name="connsiteY54" fmla="*/ 3163797 h 6470468"/>
                    <a:gd name="connsiteX55" fmla="*/ 1364434 w 4458789"/>
                    <a:gd name="connsiteY55" fmla="*/ 3127284 h 6470468"/>
                    <a:gd name="connsiteX56" fmla="*/ 1350147 w 4458789"/>
                    <a:gd name="connsiteY56" fmla="*/ 3101884 h 6470468"/>
                    <a:gd name="connsiteX57" fmla="*/ 1289731 w 4458789"/>
                    <a:gd name="connsiteY57" fmla="*/ 3082154 h 6470468"/>
                    <a:gd name="connsiteX58" fmla="*/ 1189809 w 4458789"/>
                    <a:gd name="connsiteY58" fmla="*/ 3098709 h 6470468"/>
                    <a:gd name="connsiteX59" fmla="*/ 1164409 w 4458789"/>
                    <a:gd name="connsiteY59" fmla="*/ 3144747 h 6470468"/>
                    <a:gd name="connsiteX60" fmla="*/ 1108847 w 4458789"/>
                    <a:gd name="connsiteY60" fmla="*/ 3174909 h 6470468"/>
                    <a:gd name="connsiteX61" fmla="*/ 1075509 w 4458789"/>
                    <a:gd name="connsiteY61" fmla="*/ 3225709 h 6470468"/>
                    <a:gd name="connsiteX62" fmla="*/ 1007247 w 4458789"/>
                    <a:gd name="connsiteY62" fmla="*/ 3238409 h 6470468"/>
                    <a:gd name="connsiteX63" fmla="*/ 926782 w 4458789"/>
                    <a:gd name="connsiteY63" fmla="*/ 3181803 h 6470468"/>
                    <a:gd name="connsiteX64" fmla="*/ 942159 w 4458789"/>
                    <a:gd name="connsiteY64" fmla="*/ 3111409 h 6470468"/>
                    <a:gd name="connsiteX65" fmla="*/ 989784 w 4458789"/>
                    <a:gd name="connsiteY65" fmla="*/ 3078072 h 6470468"/>
                    <a:gd name="connsiteX66" fmla="*/ 941161 w 4458789"/>
                    <a:gd name="connsiteY66" fmla="*/ 2986994 h 6470468"/>
                    <a:gd name="connsiteX67" fmla="*/ 865959 w 4458789"/>
                    <a:gd name="connsiteY67" fmla="*/ 2989172 h 6470468"/>
                    <a:gd name="connsiteX68" fmla="*/ 743722 w 4458789"/>
                    <a:gd name="connsiteY68" fmla="*/ 2943134 h 6470468"/>
                    <a:gd name="connsiteX69" fmla="*/ 708797 w 4458789"/>
                    <a:gd name="connsiteY69" fmla="*/ 2852647 h 6470468"/>
                    <a:gd name="connsiteX70" fmla="*/ 750707 w 4458789"/>
                    <a:gd name="connsiteY70" fmla="*/ 2804160 h 6470468"/>
                    <a:gd name="connsiteX71" fmla="*/ 748484 w 4458789"/>
                    <a:gd name="connsiteY71" fmla="*/ 2738347 h 6470468"/>
                    <a:gd name="connsiteX72" fmla="*/ 788172 w 4458789"/>
                    <a:gd name="connsiteY72" fmla="*/ 2711359 h 6470468"/>
                    <a:gd name="connsiteX73" fmla="*/ 865959 w 4458789"/>
                    <a:gd name="connsiteY73" fmla="*/ 2771684 h 6470468"/>
                    <a:gd name="connsiteX74" fmla="*/ 892947 w 4458789"/>
                    <a:gd name="connsiteY74" fmla="*/ 2798672 h 6470468"/>
                    <a:gd name="connsiteX75" fmla="*/ 900884 w 4458789"/>
                    <a:gd name="connsiteY75" fmla="*/ 2743110 h 6470468"/>
                    <a:gd name="connsiteX76" fmla="*/ 937351 w 4458789"/>
                    <a:gd name="connsiteY76" fmla="*/ 2730546 h 6470468"/>
                    <a:gd name="connsiteX77" fmla="*/ 981847 w 4458789"/>
                    <a:gd name="connsiteY77" fmla="*/ 2730409 h 6470468"/>
                    <a:gd name="connsiteX78" fmla="*/ 1008834 w 4458789"/>
                    <a:gd name="connsiteY78" fmla="*/ 2698659 h 6470468"/>
                    <a:gd name="connsiteX79" fmla="*/ 1085034 w 4458789"/>
                    <a:gd name="connsiteY79" fmla="*/ 2592297 h 6470468"/>
                    <a:gd name="connsiteX80" fmla="*/ 1174841 w 4458789"/>
                    <a:gd name="connsiteY80" fmla="*/ 2532652 h 6470468"/>
                    <a:gd name="connsiteX81" fmla="*/ 1256484 w 4458789"/>
                    <a:gd name="connsiteY81" fmla="*/ 2501809 h 6470468"/>
                    <a:gd name="connsiteX82" fmla="*/ 1404122 w 4458789"/>
                    <a:gd name="connsiteY82" fmla="*/ 2358934 h 6470468"/>
                    <a:gd name="connsiteX83" fmla="*/ 1518512 w 4458789"/>
                    <a:gd name="connsiteY83" fmla="*/ 2368913 h 6470468"/>
                    <a:gd name="connsiteX84" fmla="*/ 1584598 w 4458789"/>
                    <a:gd name="connsiteY84" fmla="*/ 2464298 h 6470468"/>
                    <a:gd name="connsiteX85" fmla="*/ 1527947 w 4458789"/>
                    <a:gd name="connsiteY85" fmla="*/ 2535147 h 6470468"/>
                    <a:gd name="connsiteX86" fmla="*/ 1431109 w 4458789"/>
                    <a:gd name="connsiteY86" fmla="*/ 2627222 h 6470468"/>
                    <a:gd name="connsiteX87" fmla="*/ 1393372 w 4458789"/>
                    <a:gd name="connsiteY87" fmla="*/ 2647405 h 6470468"/>
                    <a:gd name="connsiteX88" fmla="*/ 1404983 w 4458789"/>
                    <a:gd name="connsiteY88" fmla="*/ 2708456 h 6470468"/>
                    <a:gd name="connsiteX89" fmla="*/ 1454922 w 4458789"/>
                    <a:gd name="connsiteY89" fmla="*/ 2736759 h 6470468"/>
                    <a:gd name="connsiteX90" fmla="*/ 1448572 w 4458789"/>
                    <a:gd name="connsiteY90" fmla="*/ 2774859 h 6470468"/>
                    <a:gd name="connsiteX91" fmla="*/ 1357675 w 4458789"/>
                    <a:gd name="connsiteY91" fmla="*/ 2829515 h 6470468"/>
                    <a:gd name="connsiteX92" fmla="*/ 1394597 w 4458789"/>
                    <a:gd name="connsiteY92" fmla="*/ 2863759 h 6470468"/>
                    <a:gd name="connsiteX93" fmla="*/ 1550172 w 4458789"/>
                    <a:gd name="connsiteY93" fmla="*/ 2790734 h 6470468"/>
                    <a:gd name="connsiteX94" fmla="*/ 1586684 w 4458789"/>
                    <a:gd name="connsiteY94" fmla="*/ 2733584 h 6470468"/>
                    <a:gd name="connsiteX95" fmla="*/ 1651772 w 4458789"/>
                    <a:gd name="connsiteY95" fmla="*/ 2703422 h 6470468"/>
                    <a:gd name="connsiteX96" fmla="*/ 1708922 w 4458789"/>
                    <a:gd name="connsiteY96" fmla="*/ 2666909 h 6470468"/>
                    <a:gd name="connsiteX97" fmla="*/ 1810522 w 4458789"/>
                    <a:gd name="connsiteY97" fmla="*/ 2636747 h 6470468"/>
                    <a:gd name="connsiteX98" fmla="*/ 1908947 w 4458789"/>
                    <a:gd name="connsiteY98" fmla="*/ 2627222 h 6470468"/>
                    <a:gd name="connsiteX99" fmla="*/ 1952218 w 4458789"/>
                    <a:gd name="connsiteY99" fmla="*/ 2602275 h 6470468"/>
                    <a:gd name="connsiteX100" fmla="*/ 2020072 w 4458789"/>
                    <a:gd name="connsiteY100" fmla="*/ 2662147 h 6470468"/>
                    <a:gd name="connsiteX101" fmla="*/ 2089922 w 4458789"/>
                    <a:gd name="connsiteY101" fmla="*/ 2678022 h 6470468"/>
                    <a:gd name="connsiteX102" fmla="*/ 2164579 w 4458789"/>
                    <a:gd name="connsiteY102" fmla="*/ 2690902 h 6470468"/>
                    <a:gd name="connsiteX103" fmla="*/ 2115322 w 4458789"/>
                    <a:gd name="connsiteY103" fmla="*/ 2820897 h 6470468"/>
                    <a:gd name="connsiteX104" fmla="*/ 2011680 w 4458789"/>
                    <a:gd name="connsiteY104" fmla="*/ 2934788 h 6470468"/>
                    <a:gd name="connsiteX105" fmla="*/ 2194560 w 4458789"/>
                    <a:gd name="connsiteY105" fmla="*/ 3082834 h 6470468"/>
                    <a:gd name="connsiteX106" fmla="*/ 2394858 w 4458789"/>
                    <a:gd name="connsiteY106" fmla="*/ 3117668 h 6470468"/>
                    <a:gd name="connsiteX107" fmla="*/ 2377440 w 4458789"/>
                    <a:gd name="connsiteY107" fmla="*/ 3335383 h 6470468"/>
                    <a:gd name="connsiteX108" fmla="*/ 2377440 w 4458789"/>
                    <a:gd name="connsiteY108" fmla="*/ 3335383 h 6470468"/>
                    <a:gd name="connsiteX109" fmla="*/ 2333898 w 4458789"/>
                    <a:gd name="connsiteY109" fmla="*/ 3640183 h 6470468"/>
                    <a:gd name="connsiteX110" fmla="*/ 2290355 w 4458789"/>
                    <a:gd name="connsiteY110" fmla="*/ 3875314 h 6470468"/>
                    <a:gd name="connsiteX111" fmla="*/ 2595155 w 4458789"/>
                    <a:gd name="connsiteY111" fmla="*/ 3857897 h 6470468"/>
                    <a:gd name="connsiteX112" fmla="*/ 2891246 w 4458789"/>
                    <a:gd name="connsiteY112" fmla="*/ 3744685 h 6470468"/>
                    <a:gd name="connsiteX113" fmla="*/ 2891155 w 4458789"/>
                    <a:gd name="connsiteY113" fmla="*/ 3215186 h 6470468"/>
                    <a:gd name="connsiteX114" fmla="*/ 2772547 w 4458789"/>
                    <a:gd name="connsiteY114" fmla="*/ 3039972 h 6470468"/>
                    <a:gd name="connsiteX115" fmla="*/ 2704284 w 4458789"/>
                    <a:gd name="connsiteY115" fmla="*/ 2897097 h 6470468"/>
                    <a:gd name="connsiteX116" fmla="*/ 2508069 w 4458789"/>
                    <a:gd name="connsiteY116" fmla="*/ 2717074 h 6470468"/>
                    <a:gd name="connsiteX117" fmla="*/ 2638698 w 4458789"/>
                    <a:gd name="connsiteY117" fmla="*/ 2577737 h 6470468"/>
                    <a:gd name="connsiteX118" fmla="*/ 2978332 w 4458789"/>
                    <a:gd name="connsiteY118" fmla="*/ 2333897 h 6470468"/>
                    <a:gd name="connsiteX119" fmla="*/ 2987040 w 4458789"/>
                    <a:gd name="connsiteY119" fmla="*/ 2159725 h 6470468"/>
                    <a:gd name="connsiteX120" fmla="*/ 3344092 w 4458789"/>
                    <a:gd name="connsiteY120" fmla="*/ 1672045 h 6470468"/>
                    <a:gd name="connsiteX121" fmla="*/ 3544389 w 4458789"/>
                    <a:gd name="connsiteY121" fmla="*/ 1863634 h 6470468"/>
                    <a:gd name="connsiteX122" fmla="*/ 3962400 w 4458789"/>
                    <a:gd name="connsiteY122" fmla="*/ 1419497 h 6470468"/>
                    <a:gd name="connsiteX123" fmla="*/ 4458789 w 4458789"/>
                    <a:gd name="connsiteY123" fmla="*/ 374468 h 6470468"/>
                    <a:gd name="connsiteX124" fmla="*/ 4415246 w 4458789"/>
                    <a:gd name="connsiteY124" fmla="*/ 0 h 6470468"/>
                    <a:gd name="connsiteX125" fmla="*/ 17418 w 4458789"/>
                    <a:gd name="connsiteY125" fmla="*/ 17417 h 6470468"/>
                    <a:gd name="connsiteX126" fmla="*/ 0 w 4458789"/>
                    <a:gd name="connsiteY126" fmla="*/ 6470468 h 6470468"/>
                    <a:gd name="connsiteX0" fmla="*/ 0 w 4458789"/>
                    <a:gd name="connsiteY0" fmla="*/ 6470468 h 6470468"/>
                    <a:gd name="connsiteX1" fmla="*/ 966063 w 4458789"/>
                    <a:gd name="connsiteY1" fmla="*/ 5940878 h 6470468"/>
                    <a:gd name="connsiteX2" fmla="*/ 965972 w 4458789"/>
                    <a:gd name="connsiteY2" fmla="*/ 5900647 h 6470468"/>
                    <a:gd name="connsiteX3" fmla="*/ 897709 w 4458789"/>
                    <a:gd name="connsiteY3" fmla="*/ 5911759 h 6470468"/>
                    <a:gd name="connsiteX4" fmla="*/ 938984 w 4458789"/>
                    <a:gd name="connsiteY4" fmla="*/ 5849847 h 6470468"/>
                    <a:gd name="connsiteX5" fmla="*/ 927872 w 4458789"/>
                    <a:gd name="connsiteY5" fmla="*/ 5799047 h 6470468"/>
                    <a:gd name="connsiteX6" fmla="*/ 954859 w 4458789"/>
                    <a:gd name="connsiteY6" fmla="*/ 5724434 h 6470468"/>
                    <a:gd name="connsiteX7" fmla="*/ 943747 w 4458789"/>
                    <a:gd name="connsiteY7" fmla="*/ 5683159 h 6470468"/>
                    <a:gd name="connsiteX8" fmla="*/ 1045347 w 4458789"/>
                    <a:gd name="connsiteY8" fmla="*/ 5637122 h 6470468"/>
                    <a:gd name="connsiteX9" fmla="*/ 1096147 w 4458789"/>
                    <a:gd name="connsiteY9" fmla="*/ 5591084 h 6470468"/>
                    <a:gd name="connsiteX10" fmla="*/ 1143772 w 4458789"/>
                    <a:gd name="connsiteY10" fmla="*/ 5533934 h 6470468"/>
                    <a:gd name="connsiteX11" fmla="*/ 1159647 w 4458789"/>
                    <a:gd name="connsiteY11" fmla="*/ 5478372 h 6470468"/>
                    <a:gd name="connsiteX12" fmla="*/ 1197747 w 4458789"/>
                    <a:gd name="connsiteY12" fmla="*/ 5427572 h 6470468"/>
                    <a:gd name="connsiteX13" fmla="*/ 1267597 w 4458789"/>
                    <a:gd name="connsiteY13" fmla="*/ 5345022 h 6470468"/>
                    <a:gd name="connsiteX14" fmla="*/ 1281884 w 4458789"/>
                    <a:gd name="connsiteY14" fmla="*/ 5389472 h 6470468"/>
                    <a:gd name="connsiteX15" fmla="*/ 1324747 w 4458789"/>
                    <a:gd name="connsiteY15" fmla="*/ 5341847 h 6470468"/>
                    <a:gd name="connsiteX16" fmla="*/ 1367609 w 4458789"/>
                    <a:gd name="connsiteY16" fmla="*/ 5324384 h 6470468"/>
                    <a:gd name="connsiteX17" fmla="*/ 1367246 w 4458789"/>
                    <a:gd name="connsiteY17" fmla="*/ 5277394 h 6470468"/>
                    <a:gd name="connsiteX18" fmla="*/ 1394597 w 4458789"/>
                    <a:gd name="connsiteY18" fmla="*/ 5175159 h 6470468"/>
                    <a:gd name="connsiteX19" fmla="*/ 1440634 w 4458789"/>
                    <a:gd name="connsiteY19" fmla="*/ 5149759 h 6470468"/>
                    <a:gd name="connsiteX20" fmla="*/ 1429522 w 4458789"/>
                    <a:gd name="connsiteY20" fmla="*/ 5017997 h 6470468"/>
                    <a:gd name="connsiteX21" fmla="*/ 1477147 w 4458789"/>
                    <a:gd name="connsiteY21" fmla="*/ 4971959 h 6470468"/>
                    <a:gd name="connsiteX22" fmla="*/ 1541418 w 4458789"/>
                    <a:gd name="connsiteY22" fmla="*/ 4955177 h 6470468"/>
                    <a:gd name="connsiteX23" fmla="*/ 1375547 w 4458789"/>
                    <a:gd name="connsiteY23" fmla="*/ 4913222 h 6470468"/>
                    <a:gd name="connsiteX24" fmla="*/ 1307284 w 4458789"/>
                    <a:gd name="connsiteY24" fmla="*/ 4854484 h 6470468"/>
                    <a:gd name="connsiteX25" fmla="*/ 1232672 w 4458789"/>
                    <a:gd name="connsiteY25" fmla="*/ 4883059 h 6470468"/>
                    <a:gd name="connsiteX26" fmla="*/ 1172801 w 4458789"/>
                    <a:gd name="connsiteY26" fmla="*/ 4820692 h 6470468"/>
                    <a:gd name="connsiteX27" fmla="*/ 1353322 w 4458789"/>
                    <a:gd name="connsiteY27" fmla="*/ 4757647 h 6470468"/>
                    <a:gd name="connsiteX28" fmla="*/ 1396184 w 4458789"/>
                    <a:gd name="connsiteY28" fmla="*/ 4762409 h 6470468"/>
                    <a:gd name="connsiteX29" fmla="*/ 1473473 w 4458789"/>
                    <a:gd name="connsiteY29" fmla="*/ 4779509 h 6470468"/>
                    <a:gd name="connsiteX30" fmla="*/ 1404122 w 4458789"/>
                    <a:gd name="connsiteY30" fmla="*/ 4619534 h 6470468"/>
                    <a:gd name="connsiteX31" fmla="*/ 1335859 w 4458789"/>
                    <a:gd name="connsiteY31" fmla="*/ 4551271 h 6470468"/>
                    <a:gd name="connsiteX32" fmla="*/ 1439047 w 4458789"/>
                    <a:gd name="connsiteY32" fmla="*/ 4506822 h 6470468"/>
                    <a:gd name="connsiteX33" fmla="*/ 1362847 w 4458789"/>
                    <a:gd name="connsiteY33" fmla="*/ 4400459 h 6470468"/>
                    <a:gd name="connsiteX34" fmla="*/ 1262834 w 4458789"/>
                    <a:gd name="connsiteY34" fmla="*/ 4309972 h 6470468"/>
                    <a:gd name="connsiteX35" fmla="*/ 1202509 w 4458789"/>
                    <a:gd name="connsiteY35" fmla="*/ 4102009 h 6470468"/>
                    <a:gd name="connsiteX36" fmla="*/ 1143772 w 4458789"/>
                    <a:gd name="connsiteY36" fmla="*/ 3930559 h 6470468"/>
                    <a:gd name="connsiteX37" fmla="*/ 1012644 w 4458789"/>
                    <a:gd name="connsiteY37" fmla="*/ 3831363 h 6470468"/>
                    <a:gd name="connsiteX38" fmla="*/ 946922 w 4458789"/>
                    <a:gd name="connsiteY38" fmla="*/ 3773397 h 6470468"/>
                    <a:gd name="connsiteX39" fmla="*/ 946922 w 4458789"/>
                    <a:gd name="connsiteY39" fmla="*/ 3717834 h 6470468"/>
                    <a:gd name="connsiteX40" fmla="*/ 980259 w 4458789"/>
                    <a:gd name="connsiteY40" fmla="*/ 3711484 h 6470468"/>
                    <a:gd name="connsiteX41" fmla="*/ 1038997 w 4458789"/>
                    <a:gd name="connsiteY41" fmla="*/ 3609884 h 6470468"/>
                    <a:gd name="connsiteX42" fmla="*/ 1077097 w 4458789"/>
                    <a:gd name="connsiteY42" fmla="*/ 3598772 h 6470468"/>
                    <a:gd name="connsiteX43" fmla="*/ 1139009 w 4458789"/>
                    <a:gd name="connsiteY43" fmla="*/ 3535272 h 6470468"/>
                    <a:gd name="connsiteX44" fmla="*/ 1196159 w 4458789"/>
                    <a:gd name="connsiteY44" fmla="*/ 3498759 h 6470468"/>
                    <a:gd name="connsiteX45" fmla="*/ 1237434 w 4458789"/>
                    <a:gd name="connsiteY45" fmla="*/ 3489234 h 6470468"/>
                    <a:gd name="connsiteX46" fmla="*/ 1267506 w 4458789"/>
                    <a:gd name="connsiteY46" fmla="*/ 3418432 h 6470468"/>
                    <a:gd name="connsiteX47" fmla="*/ 1326335 w 4458789"/>
                    <a:gd name="connsiteY47" fmla="*/ 3387634 h 6470468"/>
                    <a:gd name="connsiteX48" fmla="*/ 1385072 w 4458789"/>
                    <a:gd name="connsiteY48" fmla="*/ 3354297 h 6470468"/>
                    <a:gd name="connsiteX49" fmla="*/ 1491434 w 4458789"/>
                    <a:gd name="connsiteY49" fmla="*/ 3309847 h 6470468"/>
                    <a:gd name="connsiteX50" fmla="*/ 1567543 w 4458789"/>
                    <a:gd name="connsiteY50" fmla="*/ 3317965 h 6470468"/>
                    <a:gd name="connsiteX51" fmla="*/ 1610497 w 4458789"/>
                    <a:gd name="connsiteY51" fmla="*/ 3271747 h 6470468"/>
                    <a:gd name="connsiteX52" fmla="*/ 1631134 w 4458789"/>
                    <a:gd name="connsiteY52" fmla="*/ 3201897 h 6470468"/>
                    <a:gd name="connsiteX53" fmla="*/ 1564459 w 4458789"/>
                    <a:gd name="connsiteY53" fmla="*/ 3174909 h 6470468"/>
                    <a:gd name="connsiteX54" fmla="*/ 1543731 w 4458789"/>
                    <a:gd name="connsiteY54" fmla="*/ 3150960 h 6470468"/>
                    <a:gd name="connsiteX55" fmla="*/ 1427934 w 4458789"/>
                    <a:gd name="connsiteY55" fmla="*/ 3163797 h 6470468"/>
                    <a:gd name="connsiteX56" fmla="*/ 1364434 w 4458789"/>
                    <a:gd name="connsiteY56" fmla="*/ 3127284 h 6470468"/>
                    <a:gd name="connsiteX57" fmla="*/ 1350147 w 4458789"/>
                    <a:gd name="connsiteY57" fmla="*/ 3101884 h 6470468"/>
                    <a:gd name="connsiteX58" fmla="*/ 1289731 w 4458789"/>
                    <a:gd name="connsiteY58" fmla="*/ 3082154 h 6470468"/>
                    <a:gd name="connsiteX59" fmla="*/ 1189809 w 4458789"/>
                    <a:gd name="connsiteY59" fmla="*/ 3098709 h 6470468"/>
                    <a:gd name="connsiteX60" fmla="*/ 1164409 w 4458789"/>
                    <a:gd name="connsiteY60" fmla="*/ 3144747 h 6470468"/>
                    <a:gd name="connsiteX61" fmla="*/ 1108847 w 4458789"/>
                    <a:gd name="connsiteY61" fmla="*/ 3174909 h 6470468"/>
                    <a:gd name="connsiteX62" fmla="*/ 1075509 w 4458789"/>
                    <a:gd name="connsiteY62" fmla="*/ 3225709 h 6470468"/>
                    <a:gd name="connsiteX63" fmla="*/ 1007247 w 4458789"/>
                    <a:gd name="connsiteY63" fmla="*/ 3238409 h 6470468"/>
                    <a:gd name="connsiteX64" fmla="*/ 926782 w 4458789"/>
                    <a:gd name="connsiteY64" fmla="*/ 3181803 h 6470468"/>
                    <a:gd name="connsiteX65" fmla="*/ 942159 w 4458789"/>
                    <a:gd name="connsiteY65" fmla="*/ 3111409 h 6470468"/>
                    <a:gd name="connsiteX66" fmla="*/ 989784 w 4458789"/>
                    <a:gd name="connsiteY66" fmla="*/ 3078072 h 6470468"/>
                    <a:gd name="connsiteX67" fmla="*/ 941161 w 4458789"/>
                    <a:gd name="connsiteY67" fmla="*/ 2986994 h 6470468"/>
                    <a:gd name="connsiteX68" fmla="*/ 865959 w 4458789"/>
                    <a:gd name="connsiteY68" fmla="*/ 2989172 h 6470468"/>
                    <a:gd name="connsiteX69" fmla="*/ 743722 w 4458789"/>
                    <a:gd name="connsiteY69" fmla="*/ 2943134 h 6470468"/>
                    <a:gd name="connsiteX70" fmla="*/ 708797 w 4458789"/>
                    <a:gd name="connsiteY70" fmla="*/ 2852647 h 6470468"/>
                    <a:gd name="connsiteX71" fmla="*/ 750707 w 4458789"/>
                    <a:gd name="connsiteY71" fmla="*/ 2804160 h 6470468"/>
                    <a:gd name="connsiteX72" fmla="*/ 748484 w 4458789"/>
                    <a:gd name="connsiteY72" fmla="*/ 2738347 h 6470468"/>
                    <a:gd name="connsiteX73" fmla="*/ 788172 w 4458789"/>
                    <a:gd name="connsiteY73" fmla="*/ 2711359 h 6470468"/>
                    <a:gd name="connsiteX74" fmla="*/ 865959 w 4458789"/>
                    <a:gd name="connsiteY74" fmla="*/ 2771684 h 6470468"/>
                    <a:gd name="connsiteX75" fmla="*/ 892947 w 4458789"/>
                    <a:gd name="connsiteY75" fmla="*/ 2798672 h 6470468"/>
                    <a:gd name="connsiteX76" fmla="*/ 900884 w 4458789"/>
                    <a:gd name="connsiteY76" fmla="*/ 2743110 h 6470468"/>
                    <a:gd name="connsiteX77" fmla="*/ 937351 w 4458789"/>
                    <a:gd name="connsiteY77" fmla="*/ 2730546 h 6470468"/>
                    <a:gd name="connsiteX78" fmla="*/ 981847 w 4458789"/>
                    <a:gd name="connsiteY78" fmla="*/ 2730409 h 6470468"/>
                    <a:gd name="connsiteX79" fmla="*/ 1008834 w 4458789"/>
                    <a:gd name="connsiteY79" fmla="*/ 2698659 h 6470468"/>
                    <a:gd name="connsiteX80" fmla="*/ 1085034 w 4458789"/>
                    <a:gd name="connsiteY80" fmla="*/ 2592297 h 6470468"/>
                    <a:gd name="connsiteX81" fmla="*/ 1174841 w 4458789"/>
                    <a:gd name="connsiteY81" fmla="*/ 2532652 h 6470468"/>
                    <a:gd name="connsiteX82" fmla="*/ 1256484 w 4458789"/>
                    <a:gd name="connsiteY82" fmla="*/ 2501809 h 6470468"/>
                    <a:gd name="connsiteX83" fmla="*/ 1404122 w 4458789"/>
                    <a:gd name="connsiteY83" fmla="*/ 2358934 h 6470468"/>
                    <a:gd name="connsiteX84" fmla="*/ 1518512 w 4458789"/>
                    <a:gd name="connsiteY84" fmla="*/ 2368913 h 6470468"/>
                    <a:gd name="connsiteX85" fmla="*/ 1584598 w 4458789"/>
                    <a:gd name="connsiteY85" fmla="*/ 2464298 h 6470468"/>
                    <a:gd name="connsiteX86" fmla="*/ 1527947 w 4458789"/>
                    <a:gd name="connsiteY86" fmla="*/ 2535147 h 6470468"/>
                    <a:gd name="connsiteX87" fmla="*/ 1431109 w 4458789"/>
                    <a:gd name="connsiteY87" fmla="*/ 2627222 h 6470468"/>
                    <a:gd name="connsiteX88" fmla="*/ 1393372 w 4458789"/>
                    <a:gd name="connsiteY88" fmla="*/ 2647405 h 6470468"/>
                    <a:gd name="connsiteX89" fmla="*/ 1404983 w 4458789"/>
                    <a:gd name="connsiteY89" fmla="*/ 2708456 h 6470468"/>
                    <a:gd name="connsiteX90" fmla="*/ 1454922 w 4458789"/>
                    <a:gd name="connsiteY90" fmla="*/ 2736759 h 6470468"/>
                    <a:gd name="connsiteX91" fmla="*/ 1448572 w 4458789"/>
                    <a:gd name="connsiteY91" fmla="*/ 2774859 h 6470468"/>
                    <a:gd name="connsiteX92" fmla="*/ 1357675 w 4458789"/>
                    <a:gd name="connsiteY92" fmla="*/ 2829515 h 6470468"/>
                    <a:gd name="connsiteX93" fmla="*/ 1394597 w 4458789"/>
                    <a:gd name="connsiteY93" fmla="*/ 2863759 h 6470468"/>
                    <a:gd name="connsiteX94" fmla="*/ 1550172 w 4458789"/>
                    <a:gd name="connsiteY94" fmla="*/ 2790734 h 6470468"/>
                    <a:gd name="connsiteX95" fmla="*/ 1586684 w 4458789"/>
                    <a:gd name="connsiteY95" fmla="*/ 2733584 h 6470468"/>
                    <a:gd name="connsiteX96" fmla="*/ 1651772 w 4458789"/>
                    <a:gd name="connsiteY96" fmla="*/ 2703422 h 6470468"/>
                    <a:gd name="connsiteX97" fmla="*/ 1708922 w 4458789"/>
                    <a:gd name="connsiteY97" fmla="*/ 2666909 h 6470468"/>
                    <a:gd name="connsiteX98" fmla="*/ 1810522 w 4458789"/>
                    <a:gd name="connsiteY98" fmla="*/ 2636747 h 6470468"/>
                    <a:gd name="connsiteX99" fmla="*/ 1908947 w 4458789"/>
                    <a:gd name="connsiteY99" fmla="*/ 2627222 h 6470468"/>
                    <a:gd name="connsiteX100" fmla="*/ 1952218 w 4458789"/>
                    <a:gd name="connsiteY100" fmla="*/ 2602275 h 6470468"/>
                    <a:gd name="connsiteX101" fmla="*/ 2020072 w 4458789"/>
                    <a:gd name="connsiteY101" fmla="*/ 2662147 h 6470468"/>
                    <a:gd name="connsiteX102" fmla="*/ 2089922 w 4458789"/>
                    <a:gd name="connsiteY102" fmla="*/ 2678022 h 6470468"/>
                    <a:gd name="connsiteX103" fmla="*/ 2164579 w 4458789"/>
                    <a:gd name="connsiteY103" fmla="*/ 2690902 h 6470468"/>
                    <a:gd name="connsiteX104" fmla="*/ 2115322 w 4458789"/>
                    <a:gd name="connsiteY104" fmla="*/ 2820897 h 6470468"/>
                    <a:gd name="connsiteX105" fmla="*/ 2011680 w 4458789"/>
                    <a:gd name="connsiteY105" fmla="*/ 2934788 h 6470468"/>
                    <a:gd name="connsiteX106" fmla="*/ 2194560 w 4458789"/>
                    <a:gd name="connsiteY106" fmla="*/ 3082834 h 6470468"/>
                    <a:gd name="connsiteX107" fmla="*/ 2394858 w 4458789"/>
                    <a:gd name="connsiteY107" fmla="*/ 3117668 h 6470468"/>
                    <a:gd name="connsiteX108" fmla="*/ 2377440 w 4458789"/>
                    <a:gd name="connsiteY108" fmla="*/ 3335383 h 6470468"/>
                    <a:gd name="connsiteX109" fmla="*/ 2377440 w 4458789"/>
                    <a:gd name="connsiteY109" fmla="*/ 3335383 h 6470468"/>
                    <a:gd name="connsiteX110" fmla="*/ 2333898 w 4458789"/>
                    <a:gd name="connsiteY110" fmla="*/ 3640183 h 6470468"/>
                    <a:gd name="connsiteX111" fmla="*/ 2290355 w 4458789"/>
                    <a:gd name="connsiteY111" fmla="*/ 3875314 h 6470468"/>
                    <a:gd name="connsiteX112" fmla="*/ 2595155 w 4458789"/>
                    <a:gd name="connsiteY112" fmla="*/ 3857897 h 6470468"/>
                    <a:gd name="connsiteX113" fmla="*/ 2891246 w 4458789"/>
                    <a:gd name="connsiteY113" fmla="*/ 3744685 h 6470468"/>
                    <a:gd name="connsiteX114" fmla="*/ 2891155 w 4458789"/>
                    <a:gd name="connsiteY114" fmla="*/ 3215186 h 6470468"/>
                    <a:gd name="connsiteX115" fmla="*/ 2772547 w 4458789"/>
                    <a:gd name="connsiteY115" fmla="*/ 3039972 h 6470468"/>
                    <a:gd name="connsiteX116" fmla="*/ 2704284 w 4458789"/>
                    <a:gd name="connsiteY116" fmla="*/ 2897097 h 6470468"/>
                    <a:gd name="connsiteX117" fmla="*/ 2508069 w 4458789"/>
                    <a:gd name="connsiteY117" fmla="*/ 2717074 h 6470468"/>
                    <a:gd name="connsiteX118" fmla="*/ 2638698 w 4458789"/>
                    <a:gd name="connsiteY118" fmla="*/ 2577737 h 6470468"/>
                    <a:gd name="connsiteX119" fmla="*/ 2978332 w 4458789"/>
                    <a:gd name="connsiteY119" fmla="*/ 2333897 h 6470468"/>
                    <a:gd name="connsiteX120" fmla="*/ 2987040 w 4458789"/>
                    <a:gd name="connsiteY120" fmla="*/ 2159725 h 6470468"/>
                    <a:gd name="connsiteX121" fmla="*/ 3344092 w 4458789"/>
                    <a:gd name="connsiteY121" fmla="*/ 1672045 h 6470468"/>
                    <a:gd name="connsiteX122" fmla="*/ 3544389 w 4458789"/>
                    <a:gd name="connsiteY122" fmla="*/ 1863634 h 6470468"/>
                    <a:gd name="connsiteX123" fmla="*/ 3962400 w 4458789"/>
                    <a:gd name="connsiteY123" fmla="*/ 1419497 h 6470468"/>
                    <a:gd name="connsiteX124" fmla="*/ 4458789 w 4458789"/>
                    <a:gd name="connsiteY124" fmla="*/ 374468 h 6470468"/>
                    <a:gd name="connsiteX125" fmla="*/ 4415246 w 4458789"/>
                    <a:gd name="connsiteY125" fmla="*/ 0 h 6470468"/>
                    <a:gd name="connsiteX126" fmla="*/ 17418 w 4458789"/>
                    <a:gd name="connsiteY126" fmla="*/ 17417 h 6470468"/>
                    <a:gd name="connsiteX127" fmla="*/ 0 w 4458789"/>
                    <a:gd name="connsiteY127" fmla="*/ 6470468 h 6470468"/>
                    <a:gd name="connsiteX0" fmla="*/ 0 w 4458789"/>
                    <a:gd name="connsiteY0" fmla="*/ 6470468 h 6470468"/>
                    <a:gd name="connsiteX1" fmla="*/ 966063 w 4458789"/>
                    <a:gd name="connsiteY1" fmla="*/ 5940878 h 6470468"/>
                    <a:gd name="connsiteX2" fmla="*/ 965972 w 4458789"/>
                    <a:gd name="connsiteY2" fmla="*/ 5900647 h 6470468"/>
                    <a:gd name="connsiteX3" fmla="*/ 897709 w 4458789"/>
                    <a:gd name="connsiteY3" fmla="*/ 5911759 h 6470468"/>
                    <a:gd name="connsiteX4" fmla="*/ 938984 w 4458789"/>
                    <a:gd name="connsiteY4" fmla="*/ 5849847 h 6470468"/>
                    <a:gd name="connsiteX5" fmla="*/ 927872 w 4458789"/>
                    <a:gd name="connsiteY5" fmla="*/ 5799047 h 6470468"/>
                    <a:gd name="connsiteX6" fmla="*/ 954859 w 4458789"/>
                    <a:gd name="connsiteY6" fmla="*/ 5724434 h 6470468"/>
                    <a:gd name="connsiteX7" fmla="*/ 943747 w 4458789"/>
                    <a:gd name="connsiteY7" fmla="*/ 5683159 h 6470468"/>
                    <a:gd name="connsiteX8" fmla="*/ 1045347 w 4458789"/>
                    <a:gd name="connsiteY8" fmla="*/ 5637122 h 6470468"/>
                    <a:gd name="connsiteX9" fmla="*/ 1096147 w 4458789"/>
                    <a:gd name="connsiteY9" fmla="*/ 5591084 h 6470468"/>
                    <a:gd name="connsiteX10" fmla="*/ 1143772 w 4458789"/>
                    <a:gd name="connsiteY10" fmla="*/ 5533934 h 6470468"/>
                    <a:gd name="connsiteX11" fmla="*/ 1159647 w 4458789"/>
                    <a:gd name="connsiteY11" fmla="*/ 5478372 h 6470468"/>
                    <a:gd name="connsiteX12" fmla="*/ 1197747 w 4458789"/>
                    <a:gd name="connsiteY12" fmla="*/ 5427572 h 6470468"/>
                    <a:gd name="connsiteX13" fmla="*/ 1267597 w 4458789"/>
                    <a:gd name="connsiteY13" fmla="*/ 5345022 h 6470468"/>
                    <a:gd name="connsiteX14" fmla="*/ 1281884 w 4458789"/>
                    <a:gd name="connsiteY14" fmla="*/ 5389472 h 6470468"/>
                    <a:gd name="connsiteX15" fmla="*/ 1324747 w 4458789"/>
                    <a:gd name="connsiteY15" fmla="*/ 5341847 h 6470468"/>
                    <a:gd name="connsiteX16" fmla="*/ 1367609 w 4458789"/>
                    <a:gd name="connsiteY16" fmla="*/ 5324384 h 6470468"/>
                    <a:gd name="connsiteX17" fmla="*/ 1367246 w 4458789"/>
                    <a:gd name="connsiteY17" fmla="*/ 5277394 h 6470468"/>
                    <a:gd name="connsiteX18" fmla="*/ 1394597 w 4458789"/>
                    <a:gd name="connsiteY18" fmla="*/ 5175159 h 6470468"/>
                    <a:gd name="connsiteX19" fmla="*/ 1440634 w 4458789"/>
                    <a:gd name="connsiteY19" fmla="*/ 5149759 h 6470468"/>
                    <a:gd name="connsiteX20" fmla="*/ 1429522 w 4458789"/>
                    <a:gd name="connsiteY20" fmla="*/ 5017997 h 6470468"/>
                    <a:gd name="connsiteX21" fmla="*/ 1477147 w 4458789"/>
                    <a:gd name="connsiteY21" fmla="*/ 4971959 h 6470468"/>
                    <a:gd name="connsiteX22" fmla="*/ 1541418 w 4458789"/>
                    <a:gd name="connsiteY22" fmla="*/ 4955177 h 6470468"/>
                    <a:gd name="connsiteX23" fmla="*/ 1375547 w 4458789"/>
                    <a:gd name="connsiteY23" fmla="*/ 4913222 h 6470468"/>
                    <a:gd name="connsiteX24" fmla="*/ 1307284 w 4458789"/>
                    <a:gd name="connsiteY24" fmla="*/ 4854484 h 6470468"/>
                    <a:gd name="connsiteX25" fmla="*/ 1232672 w 4458789"/>
                    <a:gd name="connsiteY25" fmla="*/ 4883059 h 6470468"/>
                    <a:gd name="connsiteX26" fmla="*/ 1172801 w 4458789"/>
                    <a:gd name="connsiteY26" fmla="*/ 4820692 h 6470468"/>
                    <a:gd name="connsiteX27" fmla="*/ 1353322 w 4458789"/>
                    <a:gd name="connsiteY27" fmla="*/ 4757647 h 6470468"/>
                    <a:gd name="connsiteX28" fmla="*/ 1396184 w 4458789"/>
                    <a:gd name="connsiteY28" fmla="*/ 4762409 h 6470468"/>
                    <a:gd name="connsiteX29" fmla="*/ 1473473 w 4458789"/>
                    <a:gd name="connsiteY29" fmla="*/ 4779509 h 6470468"/>
                    <a:gd name="connsiteX30" fmla="*/ 1404122 w 4458789"/>
                    <a:gd name="connsiteY30" fmla="*/ 4619534 h 6470468"/>
                    <a:gd name="connsiteX31" fmla="*/ 1335859 w 4458789"/>
                    <a:gd name="connsiteY31" fmla="*/ 4551271 h 6470468"/>
                    <a:gd name="connsiteX32" fmla="*/ 1439047 w 4458789"/>
                    <a:gd name="connsiteY32" fmla="*/ 4506822 h 6470468"/>
                    <a:gd name="connsiteX33" fmla="*/ 1362847 w 4458789"/>
                    <a:gd name="connsiteY33" fmla="*/ 4400459 h 6470468"/>
                    <a:gd name="connsiteX34" fmla="*/ 1262834 w 4458789"/>
                    <a:gd name="connsiteY34" fmla="*/ 4309972 h 6470468"/>
                    <a:gd name="connsiteX35" fmla="*/ 1202509 w 4458789"/>
                    <a:gd name="connsiteY35" fmla="*/ 4102009 h 6470468"/>
                    <a:gd name="connsiteX36" fmla="*/ 1143772 w 4458789"/>
                    <a:gd name="connsiteY36" fmla="*/ 3930559 h 6470468"/>
                    <a:gd name="connsiteX37" fmla="*/ 1012644 w 4458789"/>
                    <a:gd name="connsiteY37" fmla="*/ 3831363 h 6470468"/>
                    <a:gd name="connsiteX38" fmla="*/ 946922 w 4458789"/>
                    <a:gd name="connsiteY38" fmla="*/ 3773397 h 6470468"/>
                    <a:gd name="connsiteX39" fmla="*/ 946922 w 4458789"/>
                    <a:gd name="connsiteY39" fmla="*/ 3717834 h 6470468"/>
                    <a:gd name="connsiteX40" fmla="*/ 980259 w 4458789"/>
                    <a:gd name="connsiteY40" fmla="*/ 3711484 h 6470468"/>
                    <a:gd name="connsiteX41" fmla="*/ 1038997 w 4458789"/>
                    <a:gd name="connsiteY41" fmla="*/ 3609884 h 6470468"/>
                    <a:gd name="connsiteX42" fmla="*/ 1077097 w 4458789"/>
                    <a:gd name="connsiteY42" fmla="*/ 3598772 h 6470468"/>
                    <a:gd name="connsiteX43" fmla="*/ 1139009 w 4458789"/>
                    <a:gd name="connsiteY43" fmla="*/ 3535272 h 6470468"/>
                    <a:gd name="connsiteX44" fmla="*/ 1196159 w 4458789"/>
                    <a:gd name="connsiteY44" fmla="*/ 3498759 h 6470468"/>
                    <a:gd name="connsiteX45" fmla="*/ 1237434 w 4458789"/>
                    <a:gd name="connsiteY45" fmla="*/ 3489234 h 6470468"/>
                    <a:gd name="connsiteX46" fmla="*/ 1267506 w 4458789"/>
                    <a:gd name="connsiteY46" fmla="*/ 3418432 h 6470468"/>
                    <a:gd name="connsiteX47" fmla="*/ 1326335 w 4458789"/>
                    <a:gd name="connsiteY47" fmla="*/ 3387634 h 6470468"/>
                    <a:gd name="connsiteX48" fmla="*/ 1385072 w 4458789"/>
                    <a:gd name="connsiteY48" fmla="*/ 3354297 h 6470468"/>
                    <a:gd name="connsiteX49" fmla="*/ 1491434 w 4458789"/>
                    <a:gd name="connsiteY49" fmla="*/ 3309847 h 6470468"/>
                    <a:gd name="connsiteX50" fmla="*/ 1567543 w 4458789"/>
                    <a:gd name="connsiteY50" fmla="*/ 3317965 h 6470468"/>
                    <a:gd name="connsiteX51" fmla="*/ 1610497 w 4458789"/>
                    <a:gd name="connsiteY51" fmla="*/ 3271747 h 6470468"/>
                    <a:gd name="connsiteX52" fmla="*/ 1631134 w 4458789"/>
                    <a:gd name="connsiteY52" fmla="*/ 3201897 h 6470468"/>
                    <a:gd name="connsiteX53" fmla="*/ 1564459 w 4458789"/>
                    <a:gd name="connsiteY53" fmla="*/ 3174909 h 6470468"/>
                    <a:gd name="connsiteX54" fmla="*/ 1543731 w 4458789"/>
                    <a:gd name="connsiteY54" fmla="*/ 3150960 h 6470468"/>
                    <a:gd name="connsiteX55" fmla="*/ 1427934 w 4458789"/>
                    <a:gd name="connsiteY55" fmla="*/ 3163797 h 6470468"/>
                    <a:gd name="connsiteX56" fmla="*/ 1364434 w 4458789"/>
                    <a:gd name="connsiteY56" fmla="*/ 3127284 h 6470468"/>
                    <a:gd name="connsiteX57" fmla="*/ 1350147 w 4458789"/>
                    <a:gd name="connsiteY57" fmla="*/ 3101884 h 6470468"/>
                    <a:gd name="connsiteX58" fmla="*/ 1289731 w 4458789"/>
                    <a:gd name="connsiteY58" fmla="*/ 3082154 h 6470468"/>
                    <a:gd name="connsiteX59" fmla="*/ 1189809 w 4458789"/>
                    <a:gd name="connsiteY59" fmla="*/ 3098709 h 6470468"/>
                    <a:gd name="connsiteX60" fmla="*/ 1164409 w 4458789"/>
                    <a:gd name="connsiteY60" fmla="*/ 3144747 h 6470468"/>
                    <a:gd name="connsiteX61" fmla="*/ 1108847 w 4458789"/>
                    <a:gd name="connsiteY61" fmla="*/ 3174909 h 6470468"/>
                    <a:gd name="connsiteX62" fmla="*/ 1075509 w 4458789"/>
                    <a:gd name="connsiteY62" fmla="*/ 3225709 h 6470468"/>
                    <a:gd name="connsiteX63" fmla="*/ 1007247 w 4458789"/>
                    <a:gd name="connsiteY63" fmla="*/ 3238409 h 6470468"/>
                    <a:gd name="connsiteX64" fmla="*/ 926782 w 4458789"/>
                    <a:gd name="connsiteY64" fmla="*/ 3181803 h 6470468"/>
                    <a:gd name="connsiteX65" fmla="*/ 942159 w 4458789"/>
                    <a:gd name="connsiteY65" fmla="*/ 3111409 h 6470468"/>
                    <a:gd name="connsiteX66" fmla="*/ 989784 w 4458789"/>
                    <a:gd name="connsiteY66" fmla="*/ 3078072 h 6470468"/>
                    <a:gd name="connsiteX67" fmla="*/ 941161 w 4458789"/>
                    <a:gd name="connsiteY67" fmla="*/ 2986994 h 6470468"/>
                    <a:gd name="connsiteX68" fmla="*/ 865959 w 4458789"/>
                    <a:gd name="connsiteY68" fmla="*/ 2989172 h 6470468"/>
                    <a:gd name="connsiteX69" fmla="*/ 743722 w 4458789"/>
                    <a:gd name="connsiteY69" fmla="*/ 2943134 h 6470468"/>
                    <a:gd name="connsiteX70" fmla="*/ 708797 w 4458789"/>
                    <a:gd name="connsiteY70" fmla="*/ 2852647 h 6470468"/>
                    <a:gd name="connsiteX71" fmla="*/ 750707 w 4458789"/>
                    <a:gd name="connsiteY71" fmla="*/ 2804160 h 6470468"/>
                    <a:gd name="connsiteX72" fmla="*/ 748484 w 4458789"/>
                    <a:gd name="connsiteY72" fmla="*/ 2738347 h 6470468"/>
                    <a:gd name="connsiteX73" fmla="*/ 788172 w 4458789"/>
                    <a:gd name="connsiteY73" fmla="*/ 2711359 h 6470468"/>
                    <a:gd name="connsiteX74" fmla="*/ 865959 w 4458789"/>
                    <a:gd name="connsiteY74" fmla="*/ 2771684 h 6470468"/>
                    <a:gd name="connsiteX75" fmla="*/ 892947 w 4458789"/>
                    <a:gd name="connsiteY75" fmla="*/ 2798672 h 6470468"/>
                    <a:gd name="connsiteX76" fmla="*/ 900884 w 4458789"/>
                    <a:gd name="connsiteY76" fmla="*/ 2743110 h 6470468"/>
                    <a:gd name="connsiteX77" fmla="*/ 937351 w 4458789"/>
                    <a:gd name="connsiteY77" fmla="*/ 2730546 h 6470468"/>
                    <a:gd name="connsiteX78" fmla="*/ 981847 w 4458789"/>
                    <a:gd name="connsiteY78" fmla="*/ 2730409 h 6470468"/>
                    <a:gd name="connsiteX79" fmla="*/ 1008834 w 4458789"/>
                    <a:gd name="connsiteY79" fmla="*/ 2698659 h 6470468"/>
                    <a:gd name="connsiteX80" fmla="*/ 1085034 w 4458789"/>
                    <a:gd name="connsiteY80" fmla="*/ 2592297 h 6470468"/>
                    <a:gd name="connsiteX81" fmla="*/ 1174841 w 4458789"/>
                    <a:gd name="connsiteY81" fmla="*/ 2532652 h 6470468"/>
                    <a:gd name="connsiteX82" fmla="*/ 1256484 w 4458789"/>
                    <a:gd name="connsiteY82" fmla="*/ 2501809 h 6470468"/>
                    <a:gd name="connsiteX83" fmla="*/ 1404122 w 4458789"/>
                    <a:gd name="connsiteY83" fmla="*/ 2358934 h 6470468"/>
                    <a:gd name="connsiteX84" fmla="*/ 1518512 w 4458789"/>
                    <a:gd name="connsiteY84" fmla="*/ 2368913 h 6470468"/>
                    <a:gd name="connsiteX85" fmla="*/ 1584598 w 4458789"/>
                    <a:gd name="connsiteY85" fmla="*/ 2464298 h 6470468"/>
                    <a:gd name="connsiteX86" fmla="*/ 1527947 w 4458789"/>
                    <a:gd name="connsiteY86" fmla="*/ 2535147 h 6470468"/>
                    <a:gd name="connsiteX87" fmla="*/ 1431109 w 4458789"/>
                    <a:gd name="connsiteY87" fmla="*/ 2627222 h 6470468"/>
                    <a:gd name="connsiteX88" fmla="*/ 1393372 w 4458789"/>
                    <a:gd name="connsiteY88" fmla="*/ 2647405 h 6470468"/>
                    <a:gd name="connsiteX89" fmla="*/ 1404983 w 4458789"/>
                    <a:gd name="connsiteY89" fmla="*/ 2708456 h 6470468"/>
                    <a:gd name="connsiteX90" fmla="*/ 1454922 w 4458789"/>
                    <a:gd name="connsiteY90" fmla="*/ 2736759 h 6470468"/>
                    <a:gd name="connsiteX91" fmla="*/ 1448572 w 4458789"/>
                    <a:gd name="connsiteY91" fmla="*/ 2774859 h 6470468"/>
                    <a:gd name="connsiteX92" fmla="*/ 1357675 w 4458789"/>
                    <a:gd name="connsiteY92" fmla="*/ 2829515 h 6470468"/>
                    <a:gd name="connsiteX93" fmla="*/ 1394597 w 4458789"/>
                    <a:gd name="connsiteY93" fmla="*/ 2863759 h 6470468"/>
                    <a:gd name="connsiteX94" fmla="*/ 1550172 w 4458789"/>
                    <a:gd name="connsiteY94" fmla="*/ 2790734 h 6470468"/>
                    <a:gd name="connsiteX95" fmla="*/ 1586684 w 4458789"/>
                    <a:gd name="connsiteY95" fmla="*/ 2733584 h 6470468"/>
                    <a:gd name="connsiteX96" fmla="*/ 1651772 w 4458789"/>
                    <a:gd name="connsiteY96" fmla="*/ 2703422 h 6470468"/>
                    <a:gd name="connsiteX97" fmla="*/ 1708922 w 4458789"/>
                    <a:gd name="connsiteY97" fmla="*/ 2666909 h 6470468"/>
                    <a:gd name="connsiteX98" fmla="*/ 1810522 w 4458789"/>
                    <a:gd name="connsiteY98" fmla="*/ 2636747 h 6470468"/>
                    <a:gd name="connsiteX99" fmla="*/ 1908947 w 4458789"/>
                    <a:gd name="connsiteY99" fmla="*/ 2627222 h 6470468"/>
                    <a:gd name="connsiteX100" fmla="*/ 1952218 w 4458789"/>
                    <a:gd name="connsiteY100" fmla="*/ 2602275 h 6470468"/>
                    <a:gd name="connsiteX101" fmla="*/ 2020072 w 4458789"/>
                    <a:gd name="connsiteY101" fmla="*/ 2662147 h 6470468"/>
                    <a:gd name="connsiteX102" fmla="*/ 2089922 w 4458789"/>
                    <a:gd name="connsiteY102" fmla="*/ 2678022 h 6470468"/>
                    <a:gd name="connsiteX103" fmla="*/ 2164579 w 4458789"/>
                    <a:gd name="connsiteY103" fmla="*/ 2690902 h 6470468"/>
                    <a:gd name="connsiteX104" fmla="*/ 2115322 w 4458789"/>
                    <a:gd name="connsiteY104" fmla="*/ 2820897 h 6470468"/>
                    <a:gd name="connsiteX105" fmla="*/ 2011680 w 4458789"/>
                    <a:gd name="connsiteY105" fmla="*/ 2934788 h 6470468"/>
                    <a:gd name="connsiteX106" fmla="*/ 2194560 w 4458789"/>
                    <a:gd name="connsiteY106" fmla="*/ 3082834 h 6470468"/>
                    <a:gd name="connsiteX107" fmla="*/ 2394858 w 4458789"/>
                    <a:gd name="connsiteY107" fmla="*/ 3117668 h 6470468"/>
                    <a:gd name="connsiteX108" fmla="*/ 2377440 w 4458789"/>
                    <a:gd name="connsiteY108" fmla="*/ 3335383 h 6470468"/>
                    <a:gd name="connsiteX109" fmla="*/ 2377440 w 4458789"/>
                    <a:gd name="connsiteY109" fmla="*/ 3335383 h 6470468"/>
                    <a:gd name="connsiteX110" fmla="*/ 2333898 w 4458789"/>
                    <a:gd name="connsiteY110" fmla="*/ 3640183 h 6470468"/>
                    <a:gd name="connsiteX111" fmla="*/ 2290355 w 4458789"/>
                    <a:gd name="connsiteY111" fmla="*/ 3875314 h 6470468"/>
                    <a:gd name="connsiteX112" fmla="*/ 2595155 w 4458789"/>
                    <a:gd name="connsiteY112" fmla="*/ 3857897 h 6470468"/>
                    <a:gd name="connsiteX113" fmla="*/ 2891246 w 4458789"/>
                    <a:gd name="connsiteY113" fmla="*/ 3744685 h 6470468"/>
                    <a:gd name="connsiteX114" fmla="*/ 2891155 w 4458789"/>
                    <a:gd name="connsiteY114" fmla="*/ 3215186 h 6470468"/>
                    <a:gd name="connsiteX115" fmla="*/ 2772547 w 4458789"/>
                    <a:gd name="connsiteY115" fmla="*/ 3039972 h 6470468"/>
                    <a:gd name="connsiteX116" fmla="*/ 2704284 w 4458789"/>
                    <a:gd name="connsiteY116" fmla="*/ 2897097 h 6470468"/>
                    <a:gd name="connsiteX117" fmla="*/ 2508069 w 4458789"/>
                    <a:gd name="connsiteY117" fmla="*/ 2717074 h 6470468"/>
                    <a:gd name="connsiteX118" fmla="*/ 2638698 w 4458789"/>
                    <a:gd name="connsiteY118" fmla="*/ 2577737 h 6470468"/>
                    <a:gd name="connsiteX119" fmla="*/ 2978332 w 4458789"/>
                    <a:gd name="connsiteY119" fmla="*/ 2333897 h 6470468"/>
                    <a:gd name="connsiteX120" fmla="*/ 2987040 w 4458789"/>
                    <a:gd name="connsiteY120" fmla="*/ 2159725 h 6470468"/>
                    <a:gd name="connsiteX121" fmla="*/ 3344092 w 4458789"/>
                    <a:gd name="connsiteY121" fmla="*/ 1672045 h 6470468"/>
                    <a:gd name="connsiteX122" fmla="*/ 3544389 w 4458789"/>
                    <a:gd name="connsiteY122" fmla="*/ 1863634 h 6470468"/>
                    <a:gd name="connsiteX123" fmla="*/ 3962400 w 4458789"/>
                    <a:gd name="connsiteY123" fmla="*/ 1419497 h 6470468"/>
                    <a:gd name="connsiteX124" fmla="*/ 4458789 w 4458789"/>
                    <a:gd name="connsiteY124" fmla="*/ 374468 h 6470468"/>
                    <a:gd name="connsiteX125" fmla="*/ 4415246 w 4458789"/>
                    <a:gd name="connsiteY125" fmla="*/ 0 h 6470468"/>
                    <a:gd name="connsiteX126" fmla="*/ 17418 w 4458789"/>
                    <a:gd name="connsiteY126" fmla="*/ 17417 h 6470468"/>
                    <a:gd name="connsiteX127" fmla="*/ 0 w 4458789"/>
                    <a:gd name="connsiteY127" fmla="*/ 6470468 h 6470468"/>
                    <a:gd name="connsiteX0" fmla="*/ 0 w 4458789"/>
                    <a:gd name="connsiteY0" fmla="*/ 6470468 h 6470468"/>
                    <a:gd name="connsiteX1" fmla="*/ 966063 w 4458789"/>
                    <a:gd name="connsiteY1" fmla="*/ 5940878 h 6470468"/>
                    <a:gd name="connsiteX2" fmla="*/ 951685 w 4458789"/>
                    <a:gd name="connsiteY2" fmla="*/ 5911760 h 6470468"/>
                    <a:gd name="connsiteX3" fmla="*/ 897709 w 4458789"/>
                    <a:gd name="connsiteY3" fmla="*/ 5911759 h 6470468"/>
                    <a:gd name="connsiteX4" fmla="*/ 938984 w 4458789"/>
                    <a:gd name="connsiteY4" fmla="*/ 5849847 h 6470468"/>
                    <a:gd name="connsiteX5" fmla="*/ 927872 w 4458789"/>
                    <a:gd name="connsiteY5" fmla="*/ 5799047 h 6470468"/>
                    <a:gd name="connsiteX6" fmla="*/ 954859 w 4458789"/>
                    <a:gd name="connsiteY6" fmla="*/ 5724434 h 6470468"/>
                    <a:gd name="connsiteX7" fmla="*/ 943747 w 4458789"/>
                    <a:gd name="connsiteY7" fmla="*/ 5683159 h 6470468"/>
                    <a:gd name="connsiteX8" fmla="*/ 1045347 w 4458789"/>
                    <a:gd name="connsiteY8" fmla="*/ 5637122 h 6470468"/>
                    <a:gd name="connsiteX9" fmla="*/ 1096147 w 4458789"/>
                    <a:gd name="connsiteY9" fmla="*/ 5591084 h 6470468"/>
                    <a:gd name="connsiteX10" fmla="*/ 1143772 w 4458789"/>
                    <a:gd name="connsiteY10" fmla="*/ 5533934 h 6470468"/>
                    <a:gd name="connsiteX11" fmla="*/ 1159647 w 4458789"/>
                    <a:gd name="connsiteY11" fmla="*/ 5478372 h 6470468"/>
                    <a:gd name="connsiteX12" fmla="*/ 1197747 w 4458789"/>
                    <a:gd name="connsiteY12" fmla="*/ 5427572 h 6470468"/>
                    <a:gd name="connsiteX13" fmla="*/ 1267597 w 4458789"/>
                    <a:gd name="connsiteY13" fmla="*/ 5345022 h 6470468"/>
                    <a:gd name="connsiteX14" fmla="*/ 1281884 w 4458789"/>
                    <a:gd name="connsiteY14" fmla="*/ 5389472 h 6470468"/>
                    <a:gd name="connsiteX15" fmla="*/ 1324747 w 4458789"/>
                    <a:gd name="connsiteY15" fmla="*/ 5341847 h 6470468"/>
                    <a:gd name="connsiteX16" fmla="*/ 1367609 w 4458789"/>
                    <a:gd name="connsiteY16" fmla="*/ 5324384 h 6470468"/>
                    <a:gd name="connsiteX17" fmla="*/ 1367246 w 4458789"/>
                    <a:gd name="connsiteY17" fmla="*/ 5277394 h 6470468"/>
                    <a:gd name="connsiteX18" fmla="*/ 1394597 w 4458789"/>
                    <a:gd name="connsiteY18" fmla="*/ 5175159 h 6470468"/>
                    <a:gd name="connsiteX19" fmla="*/ 1440634 w 4458789"/>
                    <a:gd name="connsiteY19" fmla="*/ 5149759 h 6470468"/>
                    <a:gd name="connsiteX20" fmla="*/ 1429522 w 4458789"/>
                    <a:gd name="connsiteY20" fmla="*/ 5017997 h 6470468"/>
                    <a:gd name="connsiteX21" fmla="*/ 1477147 w 4458789"/>
                    <a:gd name="connsiteY21" fmla="*/ 4971959 h 6470468"/>
                    <a:gd name="connsiteX22" fmla="*/ 1541418 w 4458789"/>
                    <a:gd name="connsiteY22" fmla="*/ 4955177 h 6470468"/>
                    <a:gd name="connsiteX23" fmla="*/ 1375547 w 4458789"/>
                    <a:gd name="connsiteY23" fmla="*/ 4913222 h 6470468"/>
                    <a:gd name="connsiteX24" fmla="*/ 1307284 w 4458789"/>
                    <a:gd name="connsiteY24" fmla="*/ 4854484 h 6470468"/>
                    <a:gd name="connsiteX25" fmla="*/ 1232672 w 4458789"/>
                    <a:gd name="connsiteY25" fmla="*/ 4883059 h 6470468"/>
                    <a:gd name="connsiteX26" fmla="*/ 1172801 w 4458789"/>
                    <a:gd name="connsiteY26" fmla="*/ 4820692 h 6470468"/>
                    <a:gd name="connsiteX27" fmla="*/ 1353322 w 4458789"/>
                    <a:gd name="connsiteY27" fmla="*/ 4757647 h 6470468"/>
                    <a:gd name="connsiteX28" fmla="*/ 1396184 w 4458789"/>
                    <a:gd name="connsiteY28" fmla="*/ 4762409 h 6470468"/>
                    <a:gd name="connsiteX29" fmla="*/ 1473473 w 4458789"/>
                    <a:gd name="connsiteY29" fmla="*/ 4779509 h 6470468"/>
                    <a:gd name="connsiteX30" fmla="*/ 1404122 w 4458789"/>
                    <a:gd name="connsiteY30" fmla="*/ 4619534 h 6470468"/>
                    <a:gd name="connsiteX31" fmla="*/ 1335859 w 4458789"/>
                    <a:gd name="connsiteY31" fmla="*/ 4551271 h 6470468"/>
                    <a:gd name="connsiteX32" fmla="*/ 1439047 w 4458789"/>
                    <a:gd name="connsiteY32" fmla="*/ 4506822 h 6470468"/>
                    <a:gd name="connsiteX33" fmla="*/ 1362847 w 4458789"/>
                    <a:gd name="connsiteY33" fmla="*/ 4400459 h 6470468"/>
                    <a:gd name="connsiteX34" fmla="*/ 1262834 w 4458789"/>
                    <a:gd name="connsiteY34" fmla="*/ 4309972 h 6470468"/>
                    <a:gd name="connsiteX35" fmla="*/ 1202509 w 4458789"/>
                    <a:gd name="connsiteY35" fmla="*/ 4102009 h 6470468"/>
                    <a:gd name="connsiteX36" fmla="*/ 1143772 w 4458789"/>
                    <a:gd name="connsiteY36" fmla="*/ 3930559 h 6470468"/>
                    <a:gd name="connsiteX37" fmla="*/ 1012644 w 4458789"/>
                    <a:gd name="connsiteY37" fmla="*/ 3831363 h 6470468"/>
                    <a:gd name="connsiteX38" fmla="*/ 946922 w 4458789"/>
                    <a:gd name="connsiteY38" fmla="*/ 3773397 h 6470468"/>
                    <a:gd name="connsiteX39" fmla="*/ 946922 w 4458789"/>
                    <a:gd name="connsiteY39" fmla="*/ 3717834 h 6470468"/>
                    <a:gd name="connsiteX40" fmla="*/ 980259 w 4458789"/>
                    <a:gd name="connsiteY40" fmla="*/ 3711484 h 6470468"/>
                    <a:gd name="connsiteX41" fmla="*/ 1038997 w 4458789"/>
                    <a:gd name="connsiteY41" fmla="*/ 3609884 h 6470468"/>
                    <a:gd name="connsiteX42" fmla="*/ 1077097 w 4458789"/>
                    <a:gd name="connsiteY42" fmla="*/ 3598772 h 6470468"/>
                    <a:gd name="connsiteX43" fmla="*/ 1139009 w 4458789"/>
                    <a:gd name="connsiteY43" fmla="*/ 3535272 h 6470468"/>
                    <a:gd name="connsiteX44" fmla="*/ 1196159 w 4458789"/>
                    <a:gd name="connsiteY44" fmla="*/ 3498759 h 6470468"/>
                    <a:gd name="connsiteX45" fmla="*/ 1237434 w 4458789"/>
                    <a:gd name="connsiteY45" fmla="*/ 3489234 h 6470468"/>
                    <a:gd name="connsiteX46" fmla="*/ 1267506 w 4458789"/>
                    <a:gd name="connsiteY46" fmla="*/ 3418432 h 6470468"/>
                    <a:gd name="connsiteX47" fmla="*/ 1326335 w 4458789"/>
                    <a:gd name="connsiteY47" fmla="*/ 3387634 h 6470468"/>
                    <a:gd name="connsiteX48" fmla="*/ 1385072 w 4458789"/>
                    <a:gd name="connsiteY48" fmla="*/ 3354297 h 6470468"/>
                    <a:gd name="connsiteX49" fmla="*/ 1491434 w 4458789"/>
                    <a:gd name="connsiteY49" fmla="*/ 3309847 h 6470468"/>
                    <a:gd name="connsiteX50" fmla="*/ 1567543 w 4458789"/>
                    <a:gd name="connsiteY50" fmla="*/ 3317965 h 6470468"/>
                    <a:gd name="connsiteX51" fmla="*/ 1610497 w 4458789"/>
                    <a:gd name="connsiteY51" fmla="*/ 3271747 h 6470468"/>
                    <a:gd name="connsiteX52" fmla="*/ 1631134 w 4458789"/>
                    <a:gd name="connsiteY52" fmla="*/ 3201897 h 6470468"/>
                    <a:gd name="connsiteX53" fmla="*/ 1564459 w 4458789"/>
                    <a:gd name="connsiteY53" fmla="*/ 3174909 h 6470468"/>
                    <a:gd name="connsiteX54" fmla="*/ 1543731 w 4458789"/>
                    <a:gd name="connsiteY54" fmla="*/ 3150960 h 6470468"/>
                    <a:gd name="connsiteX55" fmla="*/ 1427934 w 4458789"/>
                    <a:gd name="connsiteY55" fmla="*/ 3163797 h 6470468"/>
                    <a:gd name="connsiteX56" fmla="*/ 1364434 w 4458789"/>
                    <a:gd name="connsiteY56" fmla="*/ 3127284 h 6470468"/>
                    <a:gd name="connsiteX57" fmla="*/ 1350147 w 4458789"/>
                    <a:gd name="connsiteY57" fmla="*/ 3101884 h 6470468"/>
                    <a:gd name="connsiteX58" fmla="*/ 1289731 w 4458789"/>
                    <a:gd name="connsiteY58" fmla="*/ 3082154 h 6470468"/>
                    <a:gd name="connsiteX59" fmla="*/ 1189809 w 4458789"/>
                    <a:gd name="connsiteY59" fmla="*/ 3098709 h 6470468"/>
                    <a:gd name="connsiteX60" fmla="*/ 1164409 w 4458789"/>
                    <a:gd name="connsiteY60" fmla="*/ 3144747 h 6470468"/>
                    <a:gd name="connsiteX61" fmla="*/ 1108847 w 4458789"/>
                    <a:gd name="connsiteY61" fmla="*/ 3174909 h 6470468"/>
                    <a:gd name="connsiteX62" fmla="*/ 1075509 w 4458789"/>
                    <a:gd name="connsiteY62" fmla="*/ 3225709 h 6470468"/>
                    <a:gd name="connsiteX63" fmla="*/ 1007247 w 4458789"/>
                    <a:gd name="connsiteY63" fmla="*/ 3238409 h 6470468"/>
                    <a:gd name="connsiteX64" fmla="*/ 926782 w 4458789"/>
                    <a:gd name="connsiteY64" fmla="*/ 3181803 h 6470468"/>
                    <a:gd name="connsiteX65" fmla="*/ 942159 w 4458789"/>
                    <a:gd name="connsiteY65" fmla="*/ 3111409 h 6470468"/>
                    <a:gd name="connsiteX66" fmla="*/ 989784 w 4458789"/>
                    <a:gd name="connsiteY66" fmla="*/ 3078072 h 6470468"/>
                    <a:gd name="connsiteX67" fmla="*/ 941161 w 4458789"/>
                    <a:gd name="connsiteY67" fmla="*/ 2986994 h 6470468"/>
                    <a:gd name="connsiteX68" fmla="*/ 865959 w 4458789"/>
                    <a:gd name="connsiteY68" fmla="*/ 2989172 h 6470468"/>
                    <a:gd name="connsiteX69" fmla="*/ 743722 w 4458789"/>
                    <a:gd name="connsiteY69" fmla="*/ 2943134 h 6470468"/>
                    <a:gd name="connsiteX70" fmla="*/ 708797 w 4458789"/>
                    <a:gd name="connsiteY70" fmla="*/ 2852647 h 6470468"/>
                    <a:gd name="connsiteX71" fmla="*/ 750707 w 4458789"/>
                    <a:gd name="connsiteY71" fmla="*/ 2804160 h 6470468"/>
                    <a:gd name="connsiteX72" fmla="*/ 748484 w 4458789"/>
                    <a:gd name="connsiteY72" fmla="*/ 2738347 h 6470468"/>
                    <a:gd name="connsiteX73" fmla="*/ 788172 w 4458789"/>
                    <a:gd name="connsiteY73" fmla="*/ 2711359 h 6470468"/>
                    <a:gd name="connsiteX74" fmla="*/ 865959 w 4458789"/>
                    <a:gd name="connsiteY74" fmla="*/ 2771684 h 6470468"/>
                    <a:gd name="connsiteX75" fmla="*/ 892947 w 4458789"/>
                    <a:gd name="connsiteY75" fmla="*/ 2798672 h 6470468"/>
                    <a:gd name="connsiteX76" fmla="*/ 900884 w 4458789"/>
                    <a:gd name="connsiteY76" fmla="*/ 2743110 h 6470468"/>
                    <a:gd name="connsiteX77" fmla="*/ 937351 w 4458789"/>
                    <a:gd name="connsiteY77" fmla="*/ 2730546 h 6470468"/>
                    <a:gd name="connsiteX78" fmla="*/ 981847 w 4458789"/>
                    <a:gd name="connsiteY78" fmla="*/ 2730409 h 6470468"/>
                    <a:gd name="connsiteX79" fmla="*/ 1008834 w 4458789"/>
                    <a:gd name="connsiteY79" fmla="*/ 2698659 h 6470468"/>
                    <a:gd name="connsiteX80" fmla="*/ 1085034 w 4458789"/>
                    <a:gd name="connsiteY80" fmla="*/ 2592297 h 6470468"/>
                    <a:gd name="connsiteX81" fmla="*/ 1174841 w 4458789"/>
                    <a:gd name="connsiteY81" fmla="*/ 2532652 h 6470468"/>
                    <a:gd name="connsiteX82" fmla="*/ 1256484 w 4458789"/>
                    <a:gd name="connsiteY82" fmla="*/ 2501809 h 6470468"/>
                    <a:gd name="connsiteX83" fmla="*/ 1404122 w 4458789"/>
                    <a:gd name="connsiteY83" fmla="*/ 2358934 h 6470468"/>
                    <a:gd name="connsiteX84" fmla="*/ 1518512 w 4458789"/>
                    <a:gd name="connsiteY84" fmla="*/ 2368913 h 6470468"/>
                    <a:gd name="connsiteX85" fmla="*/ 1584598 w 4458789"/>
                    <a:gd name="connsiteY85" fmla="*/ 2464298 h 6470468"/>
                    <a:gd name="connsiteX86" fmla="*/ 1527947 w 4458789"/>
                    <a:gd name="connsiteY86" fmla="*/ 2535147 h 6470468"/>
                    <a:gd name="connsiteX87" fmla="*/ 1431109 w 4458789"/>
                    <a:gd name="connsiteY87" fmla="*/ 2627222 h 6470468"/>
                    <a:gd name="connsiteX88" fmla="*/ 1393372 w 4458789"/>
                    <a:gd name="connsiteY88" fmla="*/ 2647405 h 6470468"/>
                    <a:gd name="connsiteX89" fmla="*/ 1404983 w 4458789"/>
                    <a:gd name="connsiteY89" fmla="*/ 2708456 h 6470468"/>
                    <a:gd name="connsiteX90" fmla="*/ 1454922 w 4458789"/>
                    <a:gd name="connsiteY90" fmla="*/ 2736759 h 6470468"/>
                    <a:gd name="connsiteX91" fmla="*/ 1448572 w 4458789"/>
                    <a:gd name="connsiteY91" fmla="*/ 2774859 h 6470468"/>
                    <a:gd name="connsiteX92" fmla="*/ 1357675 w 4458789"/>
                    <a:gd name="connsiteY92" fmla="*/ 2829515 h 6470468"/>
                    <a:gd name="connsiteX93" fmla="*/ 1394597 w 4458789"/>
                    <a:gd name="connsiteY93" fmla="*/ 2863759 h 6470468"/>
                    <a:gd name="connsiteX94" fmla="*/ 1550172 w 4458789"/>
                    <a:gd name="connsiteY94" fmla="*/ 2790734 h 6470468"/>
                    <a:gd name="connsiteX95" fmla="*/ 1586684 w 4458789"/>
                    <a:gd name="connsiteY95" fmla="*/ 2733584 h 6470468"/>
                    <a:gd name="connsiteX96" fmla="*/ 1651772 w 4458789"/>
                    <a:gd name="connsiteY96" fmla="*/ 2703422 h 6470468"/>
                    <a:gd name="connsiteX97" fmla="*/ 1708922 w 4458789"/>
                    <a:gd name="connsiteY97" fmla="*/ 2666909 h 6470468"/>
                    <a:gd name="connsiteX98" fmla="*/ 1810522 w 4458789"/>
                    <a:gd name="connsiteY98" fmla="*/ 2636747 h 6470468"/>
                    <a:gd name="connsiteX99" fmla="*/ 1908947 w 4458789"/>
                    <a:gd name="connsiteY99" fmla="*/ 2627222 h 6470468"/>
                    <a:gd name="connsiteX100" fmla="*/ 1952218 w 4458789"/>
                    <a:gd name="connsiteY100" fmla="*/ 2602275 h 6470468"/>
                    <a:gd name="connsiteX101" fmla="*/ 2020072 w 4458789"/>
                    <a:gd name="connsiteY101" fmla="*/ 2662147 h 6470468"/>
                    <a:gd name="connsiteX102" fmla="*/ 2089922 w 4458789"/>
                    <a:gd name="connsiteY102" fmla="*/ 2678022 h 6470468"/>
                    <a:gd name="connsiteX103" fmla="*/ 2164579 w 4458789"/>
                    <a:gd name="connsiteY103" fmla="*/ 2690902 h 6470468"/>
                    <a:gd name="connsiteX104" fmla="*/ 2115322 w 4458789"/>
                    <a:gd name="connsiteY104" fmla="*/ 2820897 h 6470468"/>
                    <a:gd name="connsiteX105" fmla="*/ 2011680 w 4458789"/>
                    <a:gd name="connsiteY105" fmla="*/ 2934788 h 6470468"/>
                    <a:gd name="connsiteX106" fmla="*/ 2194560 w 4458789"/>
                    <a:gd name="connsiteY106" fmla="*/ 3082834 h 6470468"/>
                    <a:gd name="connsiteX107" fmla="*/ 2394858 w 4458789"/>
                    <a:gd name="connsiteY107" fmla="*/ 3117668 h 6470468"/>
                    <a:gd name="connsiteX108" fmla="*/ 2377440 w 4458789"/>
                    <a:gd name="connsiteY108" fmla="*/ 3335383 h 6470468"/>
                    <a:gd name="connsiteX109" fmla="*/ 2377440 w 4458789"/>
                    <a:gd name="connsiteY109" fmla="*/ 3335383 h 6470468"/>
                    <a:gd name="connsiteX110" fmla="*/ 2333898 w 4458789"/>
                    <a:gd name="connsiteY110" fmla="*/ 3640183 h 6470468"/>
                    <a:gd name="connsiteX111" fmla="*/ 2290355 w 4458789"/>
                    <a:gd name="connsiteY111" fmla="*/ 3875314 h 6470468"/>
                    <a:gd name="connsiteX112" fmla="*/ 2595155 w 4458789"/>
                    <a:gd name="connsiteY112" fmla="*/ 3857897 h 6470468"/>
                    <a:gd name="connsiteX113" fmla="*/ 2891246 w 4458789"/>
                    <a:gd name="connsiteY113" fmla="*/ 3744685 h 6470468"/>
                    <a:gd name="connsiteX114" fmla="*/ 2891155 w 4458789"/>
                    <a:gd name="connsiteY114" fmla="*/ 3215186 h 6470468"/>
                    <a:gd name="connsiteX115" fmla="*/ 2772547 w 4458789"/>
                    <a:gd name="connsiteY115" fmla="*/ 3039972 h 6470468"/>
                    <a:gd name="connsiteX116" fmla="*/ 2704284 w 4458789"/>
                    <a:gd name="connsiteY116" fmla="*/ 2897097 h 6470468"/>
                    <a:gd name="connsiteX117" fmla="*/ 2508069 w 4458789"/>
                    <a:gd name="connsiteY117" fmla="*/ 2717074 h 6470468"/>
                    <a:gd name="connsiteX118" fmla="*/ 2638698 w 4458789"/>
                    <a:gd name="connsiteY118" fmla="*/ 2577737 h 6470468"/>
                    <a:gd name="connsiteX119" fmla="*/ 2978332 w 4458789"/>
                    <a:gd name="connsiteY119" fmla="*/ 2333897 h 6470468"/>
                    <a:gd name="connsiteX120" fmla="*/ 2987040 w 4458789"/>
                    <a:gd name="connsiteY120" fmla="*/ 2159725 h 6470468"/>
                    <a:gd name="connsiteX121" fmla="*/ 3344092 w 4458789"/>
                    <a:gd name="connsiteY121" fmla="*/ 1672045 h 6470468"/>
                    <a:gd name="connsiteX122" fmla="*/ 3544389 w 4458789"/>
                    <a:gd name="connsiteY122" fmla="*/ 1863634 h 6470468"/>
                    <a:gd name="connsiteX123" fmla="*/ 3962400 w 4458789"/>
                    <a:gd name="connsiteY123" fmla="*/ 1419497 h 6470468"/>
                    <a:gd name="connsiteX124" fmla="*/ 4458789 w 4458789"/>
                    <a:gd name="connsiteY124" fmla="*/ 374468 h 6470468"/>
                    <a:gd name="connsiteX125" fmla="*/ 4415246 w 4458789"/>
                    <a:gd name="connsiteY125" fmla="*/ 0 h 6470468"/>
                    <a:gd name="connsiteX126" fmla="*/ 17418 w 4458789"/>
                    <a:gd name="connsiteY126" fmla="*/ 17417 h 6470468"/>
                    <a:gd name="connsiteX127" fmla="*/ 0 w 4458789"/>
                    <a:gd name="connsiteY127" fmla="*/ 6470468 h 6470468"/>
                    <a:gd name="connsiteX0" fmla="*/ 0 w 4458789"/>
                    <a:gd name="connsiteY0" fmla="*/ 6470468 h 6470468"/>
                    <a:gd name="connsiteX1" fmla="*/ 858022 w 4458789"/>
                    <a:gd name="connsiteY1" fmla="*/ 5956209 h 6470468"/>
                    <a:gd name="connsiteX2" fmla="*/ 966063 w 4458789"/>
                    <a:gd name="connsiteY2" fmla="*/ 5940878 h 6470468"/>
                    <a:gd name="connsiteX3" fmla="*/ 951685 w 4458789"/>
                    <a:gd name="connsiteY3" fmla="*/ 5911760 h 6470468"/>
                    <a:gd name="connsiteX4" fmla="*/ 897709 w 4458789"/>
                    <a:gd name="connsiteY4" fmla="*/ 5911759 h 6470468"/>
                    <a:gd name="connsiteX5" fmla="*/ 938984 w 4458789"/>
                    <a:gd name="connsiteY5" fmla="*/ 5849847 h 6470468"/>
                    <a:gd name="connsiteX6" fmla="*/ 927872 w 4458789"/>
                    <a:gd name="connsiteY6" fmla="*/ 5799047 h 6470468"/>
                    <a:gd name="connsiteX7" fmla="*/ 954859 w 4458789"/>
                    <a:gd name="connsiteY7" fmla="*/ 5724434 h 6470468"/>
                    <a:gd name="connsiteX8" fmla="*/ 943747 w 4458789"/>
                    <a:gd name="connsiteY8" fmla="*/ 5683159 h 6470468"/>
                    <a:gd name="connsiteX9" fmla="*/ 1045347 w 4458789"/>
                    <a:gd name="connsiteY9" fmla="*/ 5637122 h 6470468"/>
                    <a:gd name="connsiteX10" fmla="*/ 1096147 w 4458789"/>
                    <a:gd name="connsiteY10" fmla="*/ 5591084 h 6470468"/>
                    <a:gd name="connsiteX11" fmla="*/ 1143772 w 4458789"/>
                    <a:gd name="connsiteY11" fmla="*/ 5533934 h 6470468"/>
                    <a:gd name="connsiteX12" fmla="*/ 1159647 w 4458789"/>
                    <a:gd name="connsiteY12" fmla="*/ 5478372 h 6470468"/>
                    <a:gd name="connsiteX13" fmla="*/ 1197747 w 4458789"/>
                    <a:gd name="connsiteY13" fmla="*/ 5427572 h 6470468"/>
                    <a:gd name="connsiteX14" fmla="*/ 1267597 w 4458789"/>
                    <a:gd name="connsiteY14" fmla="*/ 5345022 h 6470468"/>
                    <a:gd name="connsiteX15" fmla="*/ 1281884 w 4458789"/>
                    <a:gd name="connsiteY15" fmla="*/ 5389472 h 6470468"/>
                    <a:gd name="connsiteX16" fmla="*/ 1324747 w 4458789"/>
                    <a:gd name="connsiteY16" fmla="*/ 5341847 h 6470468"/>
                    <a:gd name="connsiteX17" fmla="*/ 1367609 w 4458789"/>
                    <a:gd name="connsiteY17" fmla="*/ 5324384 h 6470468"/>
                    <a:gd name="connsiteX18" fmla="*/ 1367246 w 4458789"/>
                    <a:gd name="connsiteY18" fmla="*/ 5277394 h 6470468"/>
                    <a:gd name="connsiteX19" fmla="*/ 1394597 w 4458789"/>
                    <a:gd name="connsiteY19" fmla="*/ 5175159 h 6470468"/>
                    <a:gd name="connsiteX20" fmla="*/ 1440634 w 4458789"/>
                    <a:gd name="connsiteY20" fmla="*/ 5149759 h 6470468"/>
                    <a:gd name="connsiteX21" fmla="*/ 1429522 w 4458789"/>
                    <a:gd name="connsiteY21" fmla="*/ 5017997 h 6470468"/>
                    <a:gd name="connsiteX22" fmla="*/ 1477147 w 4458789"/>
                    <a:gd name="connsiteY22" fmla="*/ 4971959 h 6470468"/>
                    <a:gd name="connsiteX23" fmla="*/ 1541418 w 4458789"/>
                    <a:gd name="connsiteY23" fmla="*/ 4955177 h 6470468"/>
                    <a:gd name="connsiteX24" fmla="*/ 1375547 w 4458789"/>
                    <a:gd name="connsiteY24" fmla="*/ 4913222 h 6470468"/>
                    <a:gd name="connsiteX25" fmla="*/ 1307284 w 4458789"/>
                    <a:gd name="connsiteY25" fmla="*/ 4854484 h 6470468"/>
                    <a:gd name="connsiteX26" fmla="*/ 1232672 w 4458789"/>
                    <a:gd name="connsiteY26" fmla="*/ 4883059 h 6470468"/>
                    <a:gd name="connsiteX27" fmla="*/ 1172801 w 4458789"/>
                    <a:gd name="connsiteY27" fmla="*/ 4820692 h 6470468"/>
                    <a:gd name="connsiteX28" fmla="*/ 1353322 w 4458789"/>
                    <a:gd name="connsiteY28" fmla="*/ 4757647 h 6470468"/>
                    <a:gd name="connsiteX29" fmla="*/ 1396184 w 4458789"/>
                    <a:gd name="connsiteY29" fmla="*/ 4762409 h 6470468"/>
                    <a:gd name="connsiteX30" fmla="*/ 1473473 w 4458789"/>
                    <a:gd name="connsiteY30" fmla="*/ 4779509 h 6470468"/>
                    <a:gd name="connsiteX31" fmla="*/ 1404122 w 4458789"/>
                    <a:gd name="connsiteY31" fmla="*/ 4619534 h 6470468"/>
                    <a:gd name="connsiteX32" fmla="*/ 1335859 w 4458789"/>
                    <a:gd name="connsiteY32" fmla="*/ 4551271 h 6470468"/>
                    <a:gd name="connsiteX33" fmla="*/ 1439047 w 4458789"/>
                    <a:gd name="connsiteY33" fmla="*/ 4506822 h 6470468"/>
                    <a:gd name="connsiteX34" fmla="*/ 1362847 w 4458789"/>
                    <a:gd name="connsiteY34" fmla="*/ 4400459 h 6470468"/>
                    <a:gd name="connsiteX35" fmla="*/ 1262834 w 4458789"/>
                    <a:gd name="connsiteY35" fmla="*/ 4309972 h 6470468"/>
                    <a:gd name="connsiteX36" fmla="*/ 1202509 w 4458789"/>
                    <a:gd name="connsiteY36" fmla="*/ 4102009 h 6470468"/>
                    <a:gd name="connsiteX37" fmla="*/ 1143772 w 4458789"/>
                    <a:gd name="connsiteY37" fmla="*/ 3930559 h 6470468"/>
                    <a:gd name="connsiteX38" fmla="*/ 1012644 w 4458789"/>
                    <a:gd name="connsiteY38" fmla="*/ 3831363 h 6470468"/>
                    <a:gd name="connsiteX39" fmla="*/ 946922 w 4458789"/>
                    <a:gd name="connsiteY39" fmla="*/ 3773397 h 6470468"/>
                    <a:gd name="connsiteX40" fmla="*/ 946922 w 4458789"/>
                    <a:gd name="connsiteY40" fmla="*/ 3717834 h 6470468"/>
                    <a:gd name="connsiteX41" fmla="*/ 980259 w 4458789"/>
                    <a:gd name="connsiteY41" fmla="*/ 3711484 h 6470468"/>
                    <a:gd name="connsiteX42" fmla="*/ 1038997 w 4458789"/>
                    <a:gd name="connsiteY42" fmla="*/ 3609884 h 6470468"/>
                    <a:gd name="connsiteX43" fmla="*/ 1077097 w 4458789"/>
                    <a:gd name="connsiteY43" fmla="*/ 3598772 h 6470468"/>
                    <a:gd name="connsiteX44" fmla="*/ 1139009 w 4458789"/>
                    <a:gd name="connsiteY44" fmla="*/ 3535272 h 6470468"/>
                    <a:gd name="connsiteX45" fmla="*/ 1196159 w 4458789"/>
                    <a:gd name="connsiteY45" fmla="*/ 3498759 h 6470468"/>
                    <a:gd name="connsiteX46" fmla="*/ 1237434 w 4458789"/>
                    <a:gd name="connsiteY46" fmla="*/ 3489234 h 6470468"/>
                    <a:gd name="connsiteX47" fmla="*/ 1267506 w 4458789"/>
                    <a:gd name="connsiteY47" fmla="*/ 3418432 h 6470468"/>
                    <a:gd name="connsiteX48" fmla="*/ 1326335 w 4458789"/>
                    <a:gd name="connsiteY48" fmla="*/ 3387634 h 6470468"/>
                    <a:gd name="connsiteX49" fmla="*/ 1385072 w 4458789"/>
                    <a:gd name="connsiteY49" fmla="*/ 3354297 h 6470468"/>
                    <a:gd name="connsiteX50" fmla="*/ 1491434 w 4458789"/>
                    <a:gd name="connsiteY50" fmla="*/ 3309847 h 6470468"/>
                    <a:gd name="connsiteX51" fmla="*/ 1567543 w 4458789"/>
                    <a:gd name="connsiteY51" fmla="*/ 3317965 h 6470468"/>
                    <a:gd name="connsiteX52" fmla="*/ 1610497 w 4458789"/>
                    <a:gd name="connsiteY52" fmla="*/ 3271747 h 6470468"/>
                    <a:gd name="connsiteX53" fmla="*/ 1631134 w 4458789"/>
                    <a:gd name="connsiteY53" fmla="*/ 3201897 h 6470468"/>
                    <a:gd name="connsiteX54" fmla="*/ 1564459 w 4458789"/>
                    <a:gd name="connsiteY54" fmla="*/ 3174909 h 6470468"/>
                    <a:gd name="connsiteX55" fmla="*/ 1543731 w 4458789"/>
                    <a:gd name="connsiteY55" fmla="*/ 3150960 h 6470468"/>
                    <a:gd name="connsiteX56" fmla="*/ 1427934 w 4458789"/>
                    <a:gd name="connsiteY56" fmla="*/ 3163797 h 6470468"/>
                    <a:gd name="connsiteX57" fmla="*/ 1364434 w 4458789"/>
                    <a:gd name="connsiteY57" fmla="*/ 3127284 h 6470468"/>
                    <a:gd name="connsiteX58" fmla="*/ 1350147 w 4458789"/>
                    <a:gd name="connsiteY58" fmla="*/ 3101884 h 6470468"/>
                    <a:gd name="connsiteX59" fmla="*/ 1289731 w 4458789"/>
                    <a:gd name="connsiteY59" fmla="*/ 3082154 h 6470468"/>
                    <a:gd name="connsiteX60" fmla="*/ 1189809 w 4458789"/>
                    <a:gd name="connsiteY60" fmla="*/ 3098709 h 6470468"/>
                    <a:gd name="connsiteX61" fmla="*/ 1164409 w 4458789"/>
                    <a:gd name="connsiteY61" fmla="*/ 3144747 h 6470468"/>
                    <a:gd name="connsiteX62" fmla="*/ 1108847 w 4458789"/>
                    <a:gd name="connsiteY62" fmla="*/ 3174909 h 6470468"/>
                    <a:gd name="connsiteX63" fmla="*/ 1075509 w 4458789"/>
                    <a:gd name="connsiteY63" fmla="*/ 3225709 h 6470468"/>
                    <a:gd name="connsiteX64" fmla="*/ 1007247 w 4458789"/>
                    <a:gd name="connsiteY64" fmla="*/ 3238409 h 6470468"/>
                    <a:gd name="connsiteX65" fmla="*/ 926782 w 4458789"/>
                    <a:gd name="connsiteY65" fmla="*/ 3181803 h 6470468"/>
                    <a:gd name="connsiteX66" fmla="*/ 942159 w 4458789"/>
                    <a:gd name="connsiteY66" fmla="*/ 3111409 h 6470468"/>
                    <a:gd name="connsiteX67" fmla="*/ 989784 w 4458789"/>
                    <a:gd name="connsiteY67" fmla="*/ 3078072 h 6470468"/>
                    <a:gd name="connsiteX68" fmla="*/ 941161 w 4458789"/>
                    <a:gd name="connsiteY68" fmla="*/ 2986994 h 6470468"/>
                    <a:gd name="connsiteX69" fmla="*/ 865959 w 4458789"/>
                    <a:gd name="connsiteY69" fmla="*/ 2989172 h 6470468"/>
                    <a:gd name="connsiteX70" fmla="*/ 743722 w 4458789"/>
                    <a:gd name="connsiteY70" fmla="*/ 2943134 h 6470468"/>
                    <a:gd name="connsiteX71" fmla="*/ 708797 w 4458789"/>
                    <a:gd name="connsiteY71" fmla="*/ 2852647 h 6470468"/>
                    <a:gd name="connsiteX72" fmla="*/ 750707 w 4458789"/>
                    <a:gd name="connsiteY72" fmla="*/ 2804160 h 6470468"/>
                    <a:gd name="connsiteX73" fmla="*/ 748484 w 4458789"/>
                    <a:gd name="connsiteY73" fmla="*/ 2738347 h 6470468"/>
                    <a:gd name="connsiteX74" fmla="*/ 788172 w 4458789"/>
                    <a:gd name="connsiteY74" fmla="*/ 2711359 h 6470468"/>
                    <a:gd name="connsiteX75" fmla="*/ 865959 w 4458789"/>
                    <a:gd name="connsiteY75" fmla="*/ 2771684 h 6470468"/>
                    <a:gd name="connsiteX76" fmla="*/ 892947 w 4458789"/>
                    <a:gd name="connsiteY76" fmla="*/ 2798672 h 6470468"/>
                    <a:gd name="connsiteX77" fmla="*/ 900884 w 4458789"/>
                    <a:gd name="connsiteY77" fmla="*/ 2743110 h 6470468"/>
                    <a:gd name="connsiteX78" fmla="*/ 937351 w 4458789"/>
                    <a:gd name="connsiteY78" fmla="*/ 2730546 h 6470468"/>
                    <a:gd name="connsiteX79" fmla="*/ 981847 w 4458789"/>
                    <a:gd name="connsiteY79" fmla="*/ 2730409 h 6470468"/>
                    <a:gd name="connsiteX80" fmla="*/ 1008834 w 4458789"/>
                    <a:gd name="connsiteY80" fmla="*/ 2698659 h 6470468"/>
                    <a:gd name="connsiteX81" fmla="*/ 1085034 w 4458789"/>
                    <a:gd name="connsiteY81" fmla="*/ 2592297 h 6470468"/>
                    <a:gd name="connsiteX82" fmla="*/ 1174841 w 4458789"/>
                    <a:gd name="connsiteY82" fmla="*/ 2532652 h 6470468"/>
                    <a:gd name="connsiteX83" fmla="*/ 1256484 w 4458789"/>
                    <a:gd name="connsiteY83" fmla="*/ 2501809 h 6470468"/>
                    <a:gd name="connsiteX84" fmla="*/ 1404122 w 4458789"/>
                    <a:gd name="connsiteY84" fmla="*/ 2358934 h 6470468"/>
                    <a:gd name="connsiteX85" fmla="*/ 1518512 w 4458789"/>
                    <a:gd name="connsiteY85" fmla="*/ 2368913 h 6470468"/>
                    <a:gd name="connsiteX86" fmla="*/ 1584598 w 4458789"/>
                    <a:gd name="connsiteY86" fmla="*/ 2464298 h 6470468"/>
                    <a:gd name="connsiteX87" fmla="*/ 1527947 w 4458789"/>
                    <a:gd name="connsiteY87" fmla="*/ 2535147 h 6470468"/>
                    <a:gd name="connsiteX88" fmla="*/ 1431109 w 4458789"/>
                    <a:gd name="connsiteY88" fmla="*/ 2627222 h 6470468"/>
                    <a:gd name="connsiteX89" fmla="*/ 1393372 w 4458789"/>
                    <a:gd name="connsiteY89" fmla="*/ 2647405 h 6470468"/>
                    <a:gd name="connsiteX90" fmla="*/ 1404983 w 4458789"/>
                    <a:gd name="connsiteY90" fmla="*/ 2708456 h 6470468"/>
                    <a:gd name="connsiteX91" fmla="*/ 1454922 w 4458789"/>
                    <a:gd name="connsiteY91" fmla="*/ 2736759 h 6470468"/>
                    <a:gd name="connsiteX92" fmla="*/ 1448572 w 4458789"/>
                    <a:gd name="connsiteY92" fmla="*/ 2774859 h 6470468"/>
                    <a:gd name="connsiteX93" fmla="*/ 1357675 w 4458789"/>
                    <a:gd name="connsiteY93" fmla="*/ 2829515 h 6470468"/>
                    <a:gd name="connsiteX94" fmla="*/ 1394597 w 4458789"/>
                    <a:gd name="connsiteY94" fmla="*/ 2863759 h 6470468"/>
                    <a:gd name="connsiteX95" fmla="*/ 1550172 w 4458789"/>
                    <a:gd name="connsiteY95" fmla="*/ 2790734 h 6470468"/>
                    <a:gd name="connsiteX96" fmla="*/ 1586684 w 4458789"/>
                    <a:gd name="connsiteY96" fmla="*/ 2733584 h 6470468"/>
                    <a:gd name="connsiteX97" fmla="*/ 1651772 w 4458789"/>
                    <a:gd name="connsiteY97" fmla="*/ 2703422 h 6470468"/>
                    <a:gd name="connsiteX98" fmla="*/ 1708922 w 4458789"/>
                    <a:gd name="connsiteY98" fmla="*/ 2666909 h 6470468"/>
                    <a:gd name="connsiteX99" fmla="*/ 1810522 w 4458789"/>
                    <a:gd name="connsiteY99" fmla="*/ 2636747 h 6470468"/>
                    <a:gd name="connsiteX100" fmla="*/ 1908947 w 4458789"/>
                    <a:gd name="connsiteY100" fmla="*/ 2627222 h 6470468"/>
                    <a:gd name="connsiteX101" fmla="*/ 1952218 w 4458789"/>
                    <a:gd name="connsiteY101" fmla="*/ 2602275 h 6470468"/>
                    <a:gd name="connsiteX102" fmla="*/ 2020072 w 4458789"/>
                    <a:gd name="connsiteY102" fmla="*/ 2662147 h 6470468"/>
                    <a:gd name="connsiteX103" fmla="*/ 2089922 w 4458789"/>
                    <a:gd name="connsiteY103" fmla="*/ 2678022 h 6470468"/>
                    <a:gd name="connsiteX104" fmla="*/ 2164579 w 4458789"/>
                    <a:gd name="connsiteY104" fmla="*/ 2690902 h 6470468"/>
                    <a:gd name="connsiteX105" fmla="*/ 2115322 w 4458789"/>
                    <a:gd name="connsiteY105" fmla="*/ 2820897 h 6470468"/>
                    <a:gd name="connsiteX106" fmla="*/ 2011680 w 4458789"/>
                    <a:gd name="connsiteY106" fmla="*/ 2934788 h 6470468"/>
                    <a:gd name="connsiteX107" fmla="*/ 2194560 w 4458789"/>
                    <a:gd name="connsiteY107" fmla="*/ 3082834 h 6470468"/>
                    <a:gd name="connsiteX108" fmla="*/ 2394858 w 4458789"/>
                    <a:gd name="connsiteY108" fmla="*/ 3117668 h 6470468"/>
                    <a:gd name="connsiteX109" fmla="*/ 2377440 w 4458789"/>
                    <a:gd name="connsiteY109" fmla="*/ 3335383 h 6470468"/>
                    <a:gd name="connsiteX110" fmla="*/ 2377440 w 4458789"/>
                    <a:gd name="connsiteY110" fmla="*/ 3335383 h 6470468"/>
                    <a:gd name="connsiteX111" fmla="*/ 2333898 w 4458789"/>
                    <a:gd name="connsiteY111" fmla="*/ 3640183 h 6470468"/>
                    <a:gd name="connsiteX112" fmla="*/ 2290355 w 4458789"/>
                    <a:gd name="connsiteY112" fmla="*/ 3875314 h 6470468"/>
                    <a:gd name="connsiteX113" fmla="*/ 2595155 w 4458789"/>
                    <a:gd name="connsiteY113" fmla="*/ 3857897 h 6470468"/>
                    <a:gd name="connsiteX114" fmla="*/ 2891246 w 4458789"/>
                    <a:gd name="connsiteY114" fmla="*/ 3744685 h 6470468"/>
                    <a:gd name="connsiteX115" fmla="*/ 2891155 w 4458789"/>
                    <a:gd name="connsiteY115" fmla="*/ 3215186 h 6470468"/>
                    <a:gd name="connsiteX116" fmla="*/ 2772547 w 4458789"/>
                    <a:gd name="connsiteY116" fmla="*/ 3039972 h 6470468"/>
                    <a:gd name="connsiteX117" fmla="*/ 2704284 w 4458789"/>
                    <a:gd name="connsiteY117" fmla="*/ 2897097 h 6470468"/>
                    <a:gd name="connsiteX118" fmla="*/ 2508069 w 4458789"/>
                    <a:gd name="connsiteY118" fmla="*/ 2717074 h 6470468"/>
                    <a:gd name="connsiteX119" fmla="*/ 2638698 w 4458789"/>
                    <a:gd name="connsiteY119" fmla="*/ 2577737 h 6470468"/>
                    <a:gd name="connsiteX120" fmla="*/ 2978332 w 4458789"/>
                    <a:gd name="connsiteY120" fmla="*/ 2333897 h 6470468"/>
                    <a:gd name="connsiteX121" fmla="*/ 2987040 w 4458789"/>
                    <a:gd name="connsiteY121" fmla="*/ 2159725 h 6470468"/>
                    <a:gd name="connsiteX122" fmla="*/ 3344092 w 4458789"/>
                    <a:gd name="connsiteY122" fmla="*/ 1672045 h 6470468"/>
                    <a:gd name="connsiteX123" fmla="*/ 3544389 w 4458789"/>
                    <a:gd name="connsiteY123" fmla="*/ 1863634 h 6470468"/>
                    <a:gd name="connsiteX124" fmla="*/ 3962400 w 4458789"/>
                    <a:gd name="connsiteY124" fmla="*/ 1419497 h 6470468"/>
                    <a:gd name="connsiteX125" fmla="*/ 4458789 w 4458789"/>
                    <a:gd name="connsiteY125" fmla="*/ 374468 h 6470468"/>
                    <a:gd name="connsiteX126" fmla="*/ 4415246 w 4458789"/>
                    <a:gd name="connsiteY126" fmla="*/ 0 h 6470468"/>
                    <a:gd name="connsiteX127" fmla="*/ 17418 w 4458789"/>
                    <a:gd name="connsiteY127" fmla="*/ 17417 h 6470468"/>
                    <a:gd name="connsiteX128" fmla="*/ 0 w 4458789"/>
                    <a:gd name="connsiteY128" fmla="*/ 6470468 h 6470468"/>
                    <a:gd name="connsiteX0" fmla="*/ 0 w 4458789"/>
                    <a:gd name="connsiteY0" fmla="*/ 6470468 h 6470468"/>
                    <a:gd name="connsiteX1" fmla="*/ 858022 w 4458789"/>
                    <a:gd name="connsiteY1" fmla="*/ 5956209 h 6470468"/>
                    <a:gd name="connsiteX2" fmla="*/ 966063 w 4458789"/>
                    <a:gd name="connsiteY2" fmla="*/ 5940878 h 6470468"/>
                    <a:gd name="connsiteX3" fmla="*/ 951685 w 4458789"/>
                    <a:gd name="connsiteY3" fmla="*/ 5911760 h 6470468"/>
                    <a:gd name="connsiteX4" fmla="*/ 897709 w 4458789"/>
                    <a:gd name="connsiteY4" fmla="*/ 5911759 h 6470468"/>
                    <a:gd name="connsiteX5" fmla="*/ 938984 w 4458789"/>
                    <a:gd name="connsiteY5" fmla="*/ 5849847 h 6470468"/>
                    <a:gd name="connsiteX6" fmla="*/ 927872 w 4458789"/>
                    <a:gd name="connsiteY6" fmla="*/ 5799047 h 6470468"/>
                    <a:gd name="connsiteX7" fmla="*/ 954859 w 4458789"/>
                    <a:gd name="connsiteY7" fmla="*/ 5724434 h 6470468"/>
                    <a:gd name="connsiteX8" fmla="*/ 943747 w 4458789"/>
                    <a:gd name="connsiteY8" fmla="*/ 5683159 h 6470468"/>
                    <a:gd name="connsiteX9" fmla="*/ 1045347 w 4458789"/>
                    <a:gd name="connsiteY9" fmla="*/ 5637122 h 6470468"/>
                    <a:gd name="connsiteX10" fmla="*/ 1096147 w 4458789"/>
                    <a:gd name="connsiteY10" fmla="*/ 5591084 h 6470468"/>
                    <a:gd name="connsiteX11" fmla="*/ 1143772 w 4458789"/>
                    <a:gd name="connsiteY11" fmla="*/ 5533934 h 6470468"/>
                    <a:gd name="connsiteX12" fmla="*/ 1159647 w 4458789"/>
                    <a:gd name="connsiteY12" fmla="*/ 5478372 h 6470468"/>
                    <a:gd name="connsiteX13" fmla="*/ 1197747 w 4458789"/>
                    <a:gd name="connsiteY13" fmla="*/ 5427572 h 6470468"/>
                    <a:gd name="connsiteX14" fmla="*/ 1267597 w 4458789"/>
                    <a:gd name="connsiteY14" fmla="*/ 5345022 h 6470468"/>
                    <a:gd name="connsiteX15" fmla="*/ 1281884 w 4458789"/>
                    <a:gd name="connsiteY15" fmla="*/ 5389472 h 6470468"/>
                    <a:gd name="connsiteX16" fmla="*/ 1324747 w 4458789"/>
                    <a:gd name="connsiteY16" fmla="*/ 5341847 h 6470468"/>
                    <a:gd name="connsiteX17" fmla="*/ 1367609 w 4458789"/>
                    <a:gd name="connsiteY17" fmla="*/ 5324384 h 6470468"/>
                    <a:gd name="connsiteX18" fmla="*/ 1367246 w 4458789"/>
                    <a:gd name="connsiteY18" fmla="*/ 5277394 h 6470468"/>
                    <a:gd name="connsiteX19" fmla="*/ 1394597 w 4458789"/>
                    <a:gd name="connsiteY19" fmla="*/ 5175159 h 6470468"/>
                    <a:gd name="connsiteX20" fmla="*/ 1440634 w 4458789"/>
                    <a:gd name="connsiteY20" fmla="*/ 5149759 h 6470468"/>
                    <a:gd name="connsiteX21" fmla="*/ 1429522 w 4458789"/>
                    <a:gd name="connsiteY21" fmla="*/ 5017997 h 6470468"/>
                    <a:gd name="connsiteX22" fmla="*/ 1477147 w 4458789"/>
                    <a:gd name="connsiteY22" fmla="*/ 4971959 h 6470468"/>
                    <a:gd name="connsiteX23" fmla="*/ 1541418 w 4458789"/>
                    <a:gd name="connsiteY23" fmla="*/ 4955177 h 6470468"/>
                    <a:gd name="connsiteX24" fmla="*/ 1375547 w 4458789"/>
                    <a:gd name="connsiteY24" fmla="*/ 4913222 h 6470468"/>
                    <a:gd name="connsiteX25" fmla="*/ 1307284 w 4458789"/>
                    <a:gd name="connsiteY25" fmla="*/ 4854484 h 6470468"/>
                    <a:gd name="connsiteX26" fmla="*/ 1232672 w 4458789"/>
                    <a:gd name="connsiteY26" fmla="*/ 4883059 h 6470468"/>
                    <a:gd name="connsiteX27" fmla="*/ 1172801 w 4458789"/>
                    <a:gd name="connsiteY27" fmla="*/ 4820692 h 6470468"/>
                    <a:gd name="connsiteX28" fmla="*/ 1353322 w 4458789"/>
                    <a:gd name="connsiteY28" fmla="*/ 4757647 h 6470468"/>
                    <a:gd name="connsiteX29" fmla="*/ 1396184 w 4458789"/>
                    <a:gd name="connsiteY29" fmla="*/ 4762409 h 6470468"/>
                    <a:gd name="connsiteX30" fmla="*/ 1473473 w 4458789"/>
                    <a:gd name="connsiteY30" fmla="*/ 4779509 h 6470468"/>
                    <a:gd name="connsiteX31" fmla="*/ 1404122 w 4458789"/>
                    <a:gd name="connsiteY31" fmla="*/ 4619534 h 6470468"/>
                    <a:gd name="connsiteX32" fmla="*/ 1335859 w 4458789"/>
                    <a:gd name="connsiteY32" fmla="*/ 4551271 h 6470468"/>
                    <a:gd name="connsiteX33" fmla="*/ 1439047 w 4458789"/>
                    <a:gd name="connsiteY33" fmla="*/ 4506822 h 6470468"/>
                    <a:gd name="connsiteX34" fmla="*/ 1362847 w 4458789"/>
                    <a:gd name="connsiteY34" fmla="*/ 4400459 h 6470468"/>
                    <a:gd name="connsiteX35" fmla="*/ 1262834 w 4458789"/>
                    <a:gd name="connsiteY35" fmla="*/ 4309972 h 6470468"/>
                    <a:gd name="connsiteX36" fmla="*/ 1202509 w 4458789"/>
                    <a:gd name="connsiteY36" fmla="*/ 4102009 h 6470468"/>
                    <a:gd name="connsiteX37" fmla="*/ 1143772 w 4458789"/>
                    <a:gd name="connsiteY37" fmla="*/ 3930559 h 6470468"/>
                    <a:gd name="connsiteX38" fmla="*/ 1012644 w 4458789"/>
                    <a:gd name="connsiteY38" fmla="*/ 3831363 h 6470468"/>
                    <a:gd name="connsiteX39" fmla="*/ 946922 w 4458789"/>
                    <a:gd name="connsiteY39" fmla="*/ 3773397 h 6470468"/>
                    <a:gd name="connsiteX40" fmla="*/ 946922 w 4458789"/>
                    <a:gd name="connsiteY40" fmla="*/ 3717834 h 6470468"/>
                    <a:gd name="connsiteX41" fmla="*/ 980259 w 4458789"/>
                    <a:gd name="connsiteY41" fmla="*/ 3711484 h 6470468"/>
                    <a:gd name="connsiteX42" fmla="*/ 1038997 w 4458789"/>
                    <a:gd name="connsiteY42" fmla="*/ 3609884 h 6470468"/>
                    <a:gd name="connsiteX43" fmla="*/ 1077097 w 4458789"/>
                    <a:gd name="connsiteY43" fmla="*/ 3598772 h 6470468"/>
                    <a:gd name="connsiteX44" fmla="*/ 1139009 w 4458789"/>
                    <a:gd name="connsiteY44" fmla="*/ 3535272 h 6470468"/>
                    <a:gd name="connsiteX45" fmla="*/ 1196159 w 4458789"/>
                    <a:gd name="connsiteY45" fmla="*/ 3498759 h 6470468"/>
                    <a:gd name="connsiteX46" fmla="*/ 1237434 w 4458789"/>
                    <a:gd name="connsiteY46" fmla="*/ 3489234 h 6470468"/>
                    <a:gd name="connsiteX47" fmla="*/ 1267506 w 4458789"/>
                    <a:gd name="connsiteY47" fmla="*/ 3418432 h 6470468"/>
                    <a:gd name="connsiteX48" fmla="*/ 1326335 w 4458789"/>
                    <a:gd name="connsiteY48" fmla="*/ 3387634 h 6470468"/>
                    <a:gd name="connsiteX49" fmla="*/ 1385072 w 4458789"/>
                    <a:gd name="connsiteY49" fmla="*/ 3354297 h 6470468"/>
                    <a:gd name="connsiteX50" fmla="*/ 1491434 w 4458789"/>
                    <a:gd name="connsiteY50" fmla="*/ 3309847 h 6470468"/>
                    <a:gd name="connsiteX51" fmla="*/ 1567543 w 4458789"/>
                    <a:gd name="connsiteY51" fmla="*/ 3317965 h 6470468"/>
                    <a:gd name="connsiteX52" fmla="*/ 1610497 w 4458789"/>
                    <a:gd name="connsiteY52" fmla="*/ 3271747 h 6470468"/>
                    <a:gd name="connsiteX53" fmla="*/ 1631134 w 4458789"/>
                    <a:gd name="connsiteY53" fmla="*/ 3201897 h 6470468"/>
                    <a:gd name="connsiteX54" fmla="*/ 1564459 w 4458789"/>
                    <a:gd name="connsiteY54" fmla="*/ 3174909 h 6470468"/>
                    <a:gd name="connsiteX55" fmla="*/ 1543731 w 4458789"/>
                    <a:gd name="connsiteY55" fmla="*/ 3150960 h 6470468"/>
                    <a:gd name="connsiteX56" fmla="*/ 1427934 w 4458789"/>
                    <a:gd name="connsiteY56" fmla="*/ 3163797 h 6470468"/>
                    <a:gd name="connsiteX57" fmla="*/ 1364434 w 4458789"/>
                    <a:gd name="connsiteY57" fmla="*/ 3127284 h 6470468"/>
                    <a:gd name="connsiteX58" fmla="*/ 1350147 w 4458789"/>
                    <a:gd name="connsiteY58" fmla="*/ 3101884 h 6470468"/>
                    <a:gd name="connsiteX59" fmla="*/ 1289731 w 4458789"/>
                    <a:gd name="connsiteY59" fmla="*/ 3082154 h 6470468"/>
                    <a:gd name="connsiteX60" fmla="*/ 1189809 w 4458789"/>
                    <a:gd name="connsiteY60" fmla="*/ 3098709 h 6470468"/>
                    <a:gd name="connsiteX61" fmla="*/ 1164409 w 4458789"/>
                    <a:gd name="connsiteY61" fmla="*/ 3144747 h 6470468"/>
                    <a:gd name="connsiteX62" fmla="*/ 1108847 w 4458789"/>
                    <a:gd name="connsiteY62" fmla="*/ 3174909 h 6470468"/>
                    <a:gd name="connsiteX63" fmla="*/ 1075509 w 4458789"/>
                    <a:gd name="connsiteY63" fmla="*/ 3225709 h 6470468"/>
                    <a:gd name="connsiteX64" fmla="*/ 1007247 w 4458789"/>
                    <a:gd name="connsiteY64" fmla="*/ 3238409 h 6470468"/>
                    <a:gd name="connsiteX65" fmla="*/ 926782 w 4458789"/>
                    <a:gd name="connsiteY65" fmla="*/ 3181803 h 6470468"/>
                    <a:gd name="connsiteX66" fmla="*/ 942159 w 4458789"/>
                    <a:gd name="connsiteY66" fmla="*/ 3111409 h 6470468"/>
                    <a:gd name="connsiteX67" fmla="*/ 989784 w 4458789"/>
                    <a:gd name="connsiteY67" fmla="*/ 3078072 h 6470468"/>
                    <a:gd name="connsiteX68" fmla="*/ 941161 w 4458789"/>
                    <a:gd name="connsiteY68" fmla="*/ 2986994 h 6470468"/>
                    <a:gd name="connsiteX69" fmla="*/ 865959 w 4458789"/>
                    <a:gd name="connsiteY69" fmla="*/ 2989172 h 6470468"/>
                    <a:gd name="connsiteX70" fmla="*/ 743722 w 4458789"/>
                    <a:gd name="connsiteY70" fmla="*/ 2943134 h 6470468"/>
                    <a:gd name="connsiteX71" fmla="*/ 708797 w 4458789"/>
                    <a:gd name="connsiteY71" fmla="*/ 2852647 h 6470468"/>
                    <a:gd name="connsiteX72" fmla="*/ 750707 w 4458789"/>
                    <a:gd name="connsiteY72" fmla="*/ 2804160 h 6470468"/>
                    <a:gd name="connsiteX73" fmla="*/ 748484 w 4458789"/>
                    <a:gd name="connsiteY73" fmla="*/ 2738347 h 6470468"/>
                    <a:gd name="connsiteX74" fmla="*/ 788172 w 4458789"/>
                    <a:gd name="connsiteY74" fmla="*/ 2711359 h 6470468"/>
                    <a:gd name="connsiteX75" fmla="*/ 865959 w 4458789"/>
                    <a:gd name="connsiteY75" fmla="*/ 2771684 h 6470468"/>
                    <a:gd name="connsiteX76" fmla="*/ 892947 w 4458789"/>
                    <a:gd name="connsiteY76" fmla="*/ 2798672 h 6470468"/>
                    <a:gd name="connsiteX77" fmla="*/ 900884 w 4458789"/>
                    <a:gd name="connsiteY77" fmla="*/ 2743110 h 6470468"/>
                    <a:gd name="connsiteX78" fmla="*/ 937351 w 4458789"/>
                    <a:gd name="connsiteY78" fmla="*/ 2730546 h 6470468"/>
                    <a:gd name="connsiteX79" fmla="*/ 981847 w 4458789"/>
                    <a:gd name="connsiteY79" fmla="*/ 2730409 h 6470468"/>
                    <a:gd name="connsiteX80" fmla="*/ 1008834 w 4458789"/>
                    <a:gd name="connsiteY80" fmla="*/ 2698659 h 6470468"/>
                    <a:gd name="connsiteX81" fmla="*/ 1085034 w 4458789"/>
                    <a:gd name="connsiteY81" fmla="*/ 2592297 h 6470468"/>
                    <a:gd name="connsiteX82" fmla="*/ 1174841 w 4458789"/>
                    <a:gd name="connsiteY82" fmla="*/ 2532652 h 6470468"/>
                    <a:gd name="connsiteX83" fmla="*/ 1256484 w 4458789"/>
                    <a:gd name="connsiteY83" fmla="*/ 2501809 h 6470468"/>
                    <a:gd name="connsiteX84" fmla="*/ 1404122 w 4458789"/>
                    <a:gd name="connsiteY84" fmla="*/ 2358934 h 6470468"/>
                    <a:gd name="connsiteX85" fmla="*/ 1518512 w 4458789"/>
                    <a:gd name="connsiteY85" fmla="*/ 2368913 h 6470468"/>
                    <a:gd name="connsiteX86" fmla="*/ 1584598 w 4458789"/>
                    <a:gd name="connsiteY86" fmla="*/ 2464298 h 6470468"/>
                    <a:gd name="connsiteX87" fmla="*/ 1527947 w 4458789"/>
                    <a:gd name="connsiteY87" fmla="*/ 2535147 h 6470468"/>
                    <a:gd name="connsiteX88" fmla="*/ 1431109 w 4458789"/>
                    <a:gd name="connsiteY88" fmla="*/ 2627222 h 6470468"/>
                    <a:gd name="connsiteX89" fmla="*/ 1393372 w 4458789"/>
                    <a:gd name="connsiteY89" fmla="*/ 2647405 h 6470468"/>
                    <a:gd name="connsiteX90" fmla="*/ 1404983 w 4458789"/>
                    <a:gd name="connsiteY90" fmla="*/ 2708456 h 6470468"/>
                    <a:gd name="connsiteX91" fmla="*/ 1454922 w 4458789"/>
                    <a:gd name="connsiteY91" fmla="*/ 2736759 h 6470468"/>
                    <a:gd name="connsiteX92" fmla="*/ 1448572 w 4458789"/>
                    <a:gd name="connsiteY92" fmla="*/ 2774859 h 6470468"/>
                    <a:gd name="connsiteX93" fmla="*/ 1357675 w 4458789"/>
                    <a:gd name="connsiteY93" fmla="*/ 2829515 h 6470468"/>
                    <a:gd name="connsiteX94" fmla="*/ 1394597 w 4458789"/>
                    <a:gd name="connsiteY94" fmla="*/ 2863759 h 6470468"/>
                    <a:gd name="connsiteX95" fmla="*/ 1550172 w 4458789"/>
                    <a:gd name="connsiteY95" fmla="*/ 2790734 h 6470468"/>
                    <a:gd name="connsiteX96" fmla="*/ 1586684 w 4458789"/>
                    <a:gd name="connsiteY96" fmla="*/ 2733584 h 6470468"/>
                    <a:gd name="connsiteX97" fmla="*/ 1651772 w 4458789"/>
                    <a:gd name="connsiteY97" fmla="*/ 2703422 h 6470468"/>
                    <a:gd name="connsiteX98" fmla="*/ 1708922 w 4458789"/>
                    <a:gd name="connsiteY98" fmla="*/ 2666909 h 6470468"/>
                    <a:gd name="connsiteX99" fmla="*/ 1810522 w 4458789"/>
                    <a:gd name="connsiteY99" fmla="*/ 2636747 h 6470468"/>
                    <a:gd name="connsiteX100" fmla="*/ 1908947 w 4458789"/>
                    <a:gd name="connsiteY100" fmla="*/ 2627222 h 6470468"/>
                    <a:gd name="connsiteX101" fmla="*/ 1952218 w 4458789"/>
                    <a:gd name="connsiteY101" fmla="*/ 2602275 h 6470468"/>
                    <a:gd name="connsiteX102" fmla="*/ 2020072 w 4458789"/>
                    <a:gd name="connsiteY102" fmla="*/ 2662147 h 6470468"/>
                    <a:gd name="connsiteX103" fmla="*/ 2089922 w 4458789"/>
                    <a:gd name="connsiteY103" fmla="*/ 2678022 h 6470468"/>
                    <a:gd name="connsiteX104" fmla="*/ 2164579 w 4458789"/>
                    <a:gd name="connsiteY104" fmla="*/ 2690902 h 6470468"/>
                    <a:gd name="connsiteX105" fmla="*/ 2115322 w 4458789"/>
                    <a:gd name="connsiteY105" fmla="*/ 2820897 h 6470468"/>
                    <a:gd name="connsiteX106" fmla="*/ 2011680 w 4458789"/>
                    <a:gd name="connsiteY106" fmla="*/ 2934788 h 6470468"/>
                    <a:gd name="connsiteX107" fmla="*/ 2194560 w 4458789"/>
                    <a:gd name="connsiteY107" fmla="*/ 3082834 h 6470468"/>
                    <a:gd name="connsiteX108" fmla="*/ 2394858 w 4458789"/>
                    <a:gd name="connsiteY108" fmla="*/ 3117668 h 6470468"/>
                    <a:gd name="connsiteX109" fmla="*/ 2377440 w 4458789"/>
                    <a:gd name="connsiteY109" fmla="*/ 3335383 h 6470468"/>
                    <a:gd name="connsiteX110" fmla="*/ 2377440 w 4458789"/>
                    <a:gd name="connsiteY110" fmla="*/ 3335383 h 6470468"/>
                    <a:gd name="connsiteX111" fmla="*/ 2333898 w 4458789"/>
                    <a:gd name="connsiteY111" fmla="*/ 3640183 h 6470468"/>
                    <a:gd name="connsiteX112" fmla="*/ 2290355 w 4458789"/>
                    <a:gd name="connsiteY112" fmla="*/ 3875314 h 6470468"/>
                    <a:gd name="connsiteX113" fmla="*/ 2595155 w 4458789"/>
                    <a:gd name="connsiteY113" fmla="*/ 3857897 h 6470468"/>
                    <a:gd name="connsiteX114" fmla="*/ 2891246 w 4458789"/>
                    <a:gd name="connsiteY114" fmla="*/ 3744685 h 6470468"/>
                    <a:gd name="connsiteX115" fmla="*/ 2891155 w 4458789"/>
                    <a:gd name="connsiteY115" fmla="*/ 3215186 h 6470468"/>
                    <a:gd name="connsiteX116" fmla="*/ 2772547 w 4458789"/>
                    <a:gd name="connsiteY116" fmla="*/ 3039972 h 6470468"/>
                    <a:gd name="connsiteX117" fmla="*/ 2704284 w 4458789"/>
                    <a:gd name="connsiteY117" fmla="*/ 2897097 h 6470468"/>
                    <a:gd name="connsiteX118" fmla="*/ 2508069 w 4458789"/>
                    <a:gd name="connsiteY118" fmla="*/ 2717074 h 6470468"/>
                    <a:gd name="connsiteX119" fmla="*/ 2638698 w 4458789"/>
                    <a:gd name="connsiteY119" fmla="*/ 2577737 h 6470468"/>
                    <a:gd name="connsiteX120" fmla="*/ 2978332 w 4458789"/>
                    <a:gd name="connsiteY120" fmla="*/ 2333897 h 6470468"/>
                    <a:gd name="connsiteX121" fmla="*/ 2987040 w 4458789"/>
                    <a:gd name="connsiteY121" fmla="*/ 2159725 h 6470468"/>
                    <a:gd name="connsiteX122" fmla="*/ 3344092 w 4458789"/>
                    <a:gd name="connsiteY122" fmla="*/ 1672045 h 6470468"/>
                    <a:gd name="connsiteX123" fmla="*/ 3544389 w 4458789"/>
                    <a:gd name="connsiteY123" fmla="*/ 1863634 h 6470468"/>
                    <a:gd name="connsiteX124" fmla="*/ 3962400 w 4458789"/>
                    <a:gd name="connsiteY124" fmla="*/ 1419497 h 6470468"/>
                    <a:gd name="connsiteX125" fmla="*/ 4458789 w 4458789"/>
                    <a:gd name="connsiteY125" fmla="*/ 374468 h 6470468"/>
                    <a:gd name="connsiteX126" fmla="*/ 4415246 w 4458789"/>
                    <a:gd name="connsiteY126" fmla="*/ 0 h 6470468"/>
                    <a:gd name="connsiteX127" fmla="*/ 17418 w 4458789"/>
                    <a:gd name="connsiteY127" fmla="*/ 17417 h 6470468"/>
                    <a:gd name="connsiteX128" fmla="*/ 0 w 4458789"/>
                    <a:gd name="connsiteY128" fmla="*/ 6470468 h 6470468"/>
                    <a:gd name="connsiteX0" fmla="*/ 0 w 4458789"/>
                    <a:gd name="connsiteY0" fmla="*/ 6470468 h 6829660"/>
                    <a:gd name="connsiteX1" fmla="*/ 842147 w 4458789"/>
                    <a:gd name="connsiteY1" fmla="*/ 5997484 h 6829660"/>
                    <a:gd name="connsiteX2" fmla="*/ 858022 w 4458789"/>
                    <a:gd name="connsiteY2" fmla="*/ 5956209 h 6829660"/>
                    <a:gd name="connsiteX3" fmla="*/ 966063 w 4458789"/>
                    <a:gd name="connsiteY3" fmla="*/ 5940878 h 6829660"/>
                    <a:gd name="connsiteX4" fmla="*/ 951685 w 4458789"/>
                    <a:gd name="connsiteY4" fmla="*/ 5911760 h 6829660"/>
                    <a:gd name="connsiteX5" fmla="*/ 897709 w 4458789"/>
                    <a:gd name="connsiteY5" fmla="*/ 5911759 h 6829660"/>
                    <a:gd name="connsiteX6" fmla="*/ 938984 w 4458789"/>
                    <a:gd name="connsiteY6" fmla="*/ 5849847 h 6829660"/>
                    <a:gd name="connsiteX7" fmla="*/ 927872 w 4458789"/>
                    <a:gd name="connsiteY7" fmla="*/ 5799047 h 6829660"/>
                    <a:gd name="connsiteX8" fmla="*/ 954859 w 4458789"/>
                    <a:gd name="connsiteY8" fmla="*/ 5724434 h 6829660"/>
                    <a:gd name="connsiteX9" fmla="*/ 943747 w 4458789"/>
                    <a:gd name="connsiteY9" fmla="*/ 5683159 h 6829660"/>
                    <a:gd name="connsiteX10" fmla="*/ 1045347 w 4458789"/>
                    <a:gd name="connsiteY10" fmla="*/ 5637122 h 6829660"/>
                    <a:gd name="connsiteX11" fmla="*/ 1096147 w 4458789"/>
                    <a:gd name="connsiteY11" fmla="*/ 5591084 h 6829660"/>
                    <a:gd name="connsiteX12" fmla="*/ 1143772 w 4458789"/>
                    <a:gd name="connsiteY12" fmla="*/ 5533934 h 6829660"/>
                    <a:gd name="connsiteX13" fmla="*/ 1159647 w 4458789"/>
                    <a:gd name="connsiteY13" fmla="*/ 5478372 h 6829660"/>
                    <a:gd name="connsiteX14" fmla="*/ 1197747 w 4458789"/>
                    <a:gd name="connsiteY14" fmla="*/ 5427572 h 6829660"/>
                    <a:gd name="connsiteX15" fmla="*/ 1267597 w 4458789"/>
                    <a:gd name="connsiteY15" fmla="*/ 5345022 h 6829660"/>
                    <a:gd name="connsiteX16" fmla="*/ 1281884 w 4458789"/>
                    <a:gd name="connsiteY16" fmla="*/ 5389472 h 6829660"/>
                    <a:gd name="connsiteX17" fmla="*/ 1324747 w 4458789"/>
                    <a:gd name="connsiteY17" fmla="*/ 5341847 h 6829660"/>
                    <a:gd name="connsiteX18" fmla="*/ 1367609 w 4458789"/>
                    <a:gd name="connsiteY18" fmla="*/ 5324384 h 6829660"/>
                    <a:gd name="connsiteX19" fmla="*/ 1367246 w 4458789"/>
                    <a:gd name="connsiteY19" fmla="*/ 5277394 h 6829660"/>
                    <a:gd name="connsiteX20" fmla="*/ 1394597 w 4458789"/>
                    <a:gd name="connsiteY20" fmla="*/ 5175159 h 6829660"/>
                    <a:gd name="connsiteX21" fmla="*/ 1440634 w 4458789"/>
                    <a:gd name="connsiteY21" fmla="*/ 5149759 h 6829660"/>
                    <a:gd name="connsiteX22" fmla="*/ 1429522 w 4458789"/>
                    <a:gd name="connsiteY22" fmla="*/ 5017997 h 6829660"/>
                    <a:gd name="connsiteX23" fmla="*/ 1477147 w 4458789"/>
                    <a:gd name="connsiteY23" fmla="*/ 4971959 h 6829660"/>
                    <a:gd name="connsiteX24" fmla="*/ 1541418 w 4458789"/>
                    <a:gd name="connsiteY24" fmla="*/ 4955177 h 6829660"/>
                    <a:gd name="connsiteX25" fmla="*/ 1375547 w 4458789"/>
                    <a:gd name="connsiteY25" fmla="*/ 4913222 h 6829660"/>
                    <a:gd name="connsiteX26" fmla="*/ 1307284 w 4458789"/>
                    <a:gd name="connsiteY26" fmla="*/ 4854484 h 6829660"/>
                    <a:gd name="connsiteX27" fmla="*/ 1232672 w 4458789"/>
                    <a:gd name="connsiteY27" fmla="*/ 4883059 h 6829660"/>
                    <a:gd name="connsiteX28" fmla="*/ 1172801 w 4458789"/>
                    <a:gd name="connsiteY28" fmla="*/ 4820692 h 6829660"/>
                    <a:gd name="connsiteX29" fmla="*/ 1353322 w 4458789"/>
                    <a:gd name="connsiteY29" fmla="*/ 4757647 h 6829660"/>
                    <a:gd name="connsiteX30" fmla="*/ 1396184 w 4458789"/>
                    <a:gd name="connsiteY30" fmla="*/ 4762409 h 6829660"/>
                    <a:gd name="connsiteX31" fmla="*/ 1473473 w 4458789"/>
                    <a:gd name="connsiteY31" fmla="*/ 4779509 h 6829660"/>
                    <a:gd name="connsiteX32" fmla="*/ 1404122 w 4458789"/>
                    <a:gd name="connsiteY32" fmla="*/ 4619534 h 6829660"/>
                    <a:gd name="connsiteX33" fmla="*/ 1335859 w 4458789"/>
                    <a:gd name="connsiteY33" fmla="*/ 4551271 h 6829660"/>
                    <a:gd name="connsiteX34" fmla="*/ 1439047 w 4458789"/>
                    <a:gd name="connsiteY34" fmla="*/ 4506822 h 6829660"/>
                    <a:gd name="connsiteX35" fmla="*/ 1362847 w 4458789"/>
                    <a:gd name="connsiteY35" fmla="*/ 4400459 h 6829660"/>
                    <a:gd name="connsiteX36" fmla="*/ 1262834 w 4458789"/>
                    <a:gd name="connsiteY36" fmla="*/ 4309972 h 6829660"/>
                    <a:gd name="connsiteX37" fmla="*/ 1202509 w 4458789"/>
                    <a:gd name="connsiteY37" fmla="*/ 4102009 h 6829660"/>
                    <a:gd name="connsiteX38" fmla="*/ 1143772 w 4458789"/>
                    <a:gd name="connsiteY38" fmla="*/ 3930559 h 6829660"/>
                    <a:gd name="connsiteX39" fmla="*/ 1012644 w 4458789"/>
                    <a:gd name="connsiteY39" fmla="*/ 3831363 h 6829660"/>
                    <a:gd name="connsiteX40" fmla="*/ 946922 w 4458789"/>
                    <a:gd name="connsiteY40" fmla="*/ 3773397 h 6829660"/>
                    <a:gd name="connsiteX41" fmla="*/ 946922 w 4458789"/>
                    <a:gd name="connsiteY41" fmla="*/ 3717834 h 6829660"/>
                    <a:gd name="connsiteX42" fmla="*/ 980259 w 4458789"/>
                    <a:gd name="connsiteY42" fmla="*/ 3711484 h 6829660"/>
                    <a:gd name="connsiteX43" fmla="*/ 1038997 w 4458789"/>
                    <a:gd name="connsiteY43" fmla="*/ 3609884 h 6829660"/>
                    <a:gd name="connsiteX44" fmla="*/ 1077097 w 4458789"/>
                    <a:gd name="connsiteY44" fmla="*/ 3598772 h 6829660"/>
                    <a:gd name="connsiteX45" fmla="*/ 1139009 w 4458789"/>
                    <a:gd name="connsiteY45" fmla="*/ 3535272 h 6829660"/>
                    <a:gd name="connsiteX46" fmla="*/ 1196159 w 4458789"/>
                    <a:gd name="connsiteY46" fmla="*/ 3498759 h 6829660"/>
                    <a:gd name="connsiteX47" fmla="*/ 1237434 w 4458789"/>
                    <a:gd name="connsiteY47" fmla="*/ 3489234 h 6829660"/>
                    <a:gd name="connsiteX48" fmla="*/ 1267506 w 4458789"/>
                    <a:gd name="connsiteY48" fmla="*/ 3418432 h 6829660"/>
                    <a:gd name="connsiteX49" fmla="*/ 1326335 w 4458789"/>
                    <a:gd name="connsiteY49" fmla="*/ 3387634 h 6829660"/>
                    <a:gd name="connsiteX50" fmla="*/ 1385072 w 4458789"/>
                    <a:gd name="connsiteY50" fmla="*/ 3354297 h 6829660"/>
                    <a:gd name="connsiteX51" fmla="*/ 1491434 w 4458789"/>
                    <a:gd name="connsiteY51" fmla="*/ 3309847 h 6829660"/>
                    <a:gd name="connsiteX52" fmla="*/ 1567543 w 4458789"/>
                    <a:gd name="connsiteY52" fmla="*/ 3317965 h 6829660"/>
                    <a:gd name="connsiteX53" fmla="*/ 1610497 w 4458789"/>
                    <a:gd name="connsiteY53" fmla="*/ 3271747 h 6829660"/>
                    <a:gd name="connsiteX54" fmla="*/ 1631134 w 4458789"/>
                    <a:gd name="connsiteY54" fmla="*/ 3201897 h 6829660"/>
                    <a:gd name="connsiteX55" fmla="*/ 1564459 w 4458789"/>
                    <a:gd name="connsiteY55" fmla="*/ 3174909 h 6829660"/>
                    <a:gd name="connsiteX56" fmla="*/ 1543731 w 4458789"/>
                    <a:gd name="connsiteY56" fmla="*/ 3150960 h 6829660"/>
                    <a:gd name="connsiteX57" fmla="*/ 1427934 w 4458789"/>
                    <a:gd name="connsiteY57" fmla="*/ 3163797 h 6829660"/>
                    <a:gd name="connsiteX58" fmla="*/ 1364434 w 4458789"/>
                    <a:gd name="connsiteY58" fmla="*/ 3127284 h 6829660"/>
                    <a:gd name="connsiteX59" fmla="*/ 1350147 w 4458789"/>
                    <a:gd name="connsiteY59" fmla="*/ 3101884 h 6829660"/>
                    <a:gd name="connsiteX60" fmla="*/ 1289731 w 4458789"/>
                    <a:gd name="connsiteY60" fmla="*/ 3082154 h 6829660"/>
                    <a:gd name="connsiteX61" fmla="*/ 1189809 w 4458789"/>
                    <a:gd name="connsiteY61" fmla="*/ 3098709 h 6829660"/>
                    <a:gd name="connsiteX62" fmla="*/ 1164409 w 4458789"/>
                    <a:gd name="connsiteY62" fmla="*/ 3144747 h 6829660"/>
                    <a:gd name="connsiteX63" fmla="*/ 1108847 w 4458789"/>
                    <a:gd name="connsiteY63" fmla="*/ 3174909 h 6829660"/>
                    <a:gd name="connsiteX64" fmla="*/ 1075509 w 4458789"/>
                    <a:gd name="connsiteY64" fmla="*/ 3225709 h 6829660"/>
                    <a:gd name="connsiteX65" fmla="*/ 1007247 w 4458789"/>
                    <a:gd name="connsiteY65" fmla="*/ 3238409 h 6829660"/>
                    <a:gd name="connsiteX66" fmla="*/ 926782 w 4458789"/>
                    <a:gd name="connsiteY66" fmla="*/ 3181803 h 6829660"/>
                    <a:gd name="connsiteX67" fmla="*/ 942159 w 4458789"/>
                    <a:gd name="connsiteY67" fmla="*/ 3111409 h 6829660"/>
                    <a:gd name="connsiteX68" fmla="*/ 989784 w 4458789"/>
                    <a:gd name="connsiteY68" fmla="*/ 3078072 h 6829660"/>
                    <a:gd name="connsiteX69" fmla="*/ 941161 w 4458789"/>
                    <a:gd name="connsiteY69" fmla="*/ 2986994 h 6829660"/>
                    <a:gd name="connsiteX70" fmla="*/ 865959 w 4458789"/>
                    <a:gd name="connsiteY70" fmla="*/ 2989172 h 6829660"/>
                    <a:gd name="connsiteX71" fmla="*/ 743722 w 4458789"/>
                    <a:gd name="connsiteY71" fmla="*/ 2943134 h 6829660"/>
                    <a:gd name="connsiteX72" fmla="*/ 708797 w 4458789"/>
                    <a:gd name="connsiteY72" fmla="*/ 2852647 h 6829660"/>
                    <a:gd name="connsiteX73" fmla="*/ 750707 w 4458789"/>
                    <a:gd name="connsiteY73" fmla="*/ 2804160 h 6829660"/>
                    <a:gd name="connsiteX74" fmla="*/ 748484 w 4458789"/>
                    <a:gd name="connsiteY74" fmla="*/ 2738347 h 6829660"/>
                    <a:gd name="connsiteX75" fmla="*/ 788172 w 4458789"/>
                    <a:gd name="connsiteY75" fmla="*/ 2711359 h 6829660"/>
                    <a:gd name="connsiteX76" fmla="*/ 865959 w 4458789"/>
                    <a:gd name="connsiteY76" fmla="*/ 2771684 h 6829660"/>
                    <a:gd name="connsiteX77" fmla="*/ 892947 w 4458789"/>
                    <a:gd name="connsiteY77" fmla="*/ 2798672 h 6829660"/>
                    <a:gd name="connsiteX78" fmla="*/ 900884 w 4458789"/>
                    <a:gd name="connsiteY78" fmla="*/ 2743110 h 6829660"/>
                    <a:gd name="connsiteX79" fmla="*/ 937351 w 4458789"/>
                    <a:gd name="connsiteY79" fmla="*/ 2730546 h 6829660"/>
                    <a:gd name="connsiteX80" fmla="*/ 981847 w 4458789"/>
                    <a:gd name="connsiteY80" fmla="*/ 2730409 h 6829660"/>
                    <a:gd name="connsiteX81" fmla="*/ 1008834 w 4458789"/>
                    <a:gd name="connsiteY81" fmla="*/ 2698659 h 6829660"/>
                    <a:gd name="connsiteX82" fmla="*/ 1085034 w 4458789"/>
                    <a:gd name="connsiteY82" fmla="*/ 2592297 h 6829660"/>
                    <a:gd name="connsiteX83" fmla="*/ 1174841 w 4458789"/>
                    <a:gd name="connsiteY83" fmla="*/ 2532652 h 6829660"/>
                    <a:gd name="connsiteX84" fmla="*/ 1256484 w 4458789"/>
                    <a:gd name="connsiteY84" fmla="*/ 2501809 h 6829660"/>
                    <a:gd name="connsiteX85" fmla="*/ 1404122 w 4458789"/>
                    <a:gd name="connsiteY85" fmla="*/ 2358934 h 6829660"/>
                    <a:gd name="connsiteX86" fmla="*/ 1518512 w 4458789"/>
                    <a:gd name="connsiteY86" fmla="*/ 2368913 h 6829660"/>
                    <a:gd name="connsiteX87" fmla="*/ 1584598 w 4458789"/>
                    <a:gd name="connsiteY87" fmla="*/ 2464298 h 6829660"/>
                    <a:gd name="connsiteX88" fmla="*/ 1527947 w 4458789"/>
                    <a:gd name="connsiteY88" fmla="*/ 2535147 h 6829660"/>
                    <a:gd name="connsiteX89" fmla="*/ 1431109 w 4458789"/>
                    <a:gd name="connsiteY89" fmla="*/ 2627222 h 6829660"/>
                    <a:gd name="connsiteX90" fmla="*/ 1393372 w 4458789"/>
                    <a:gd name="connsiteY90" fmla="*/ 2647405 h 6829660"/>
                    <a:gd name="connsiteX91" fmla="*/ 1404983 w 4458789"/>
                    <a:gd name="connsiteY91" fmla="*/ 2708456 h 6829660"/>
                    <a:gd name="connsiteX92" fmla="*/ 1454922 w 4458789"/>
                    <a:gd name="connsiteY92" fmla="*/ 2736759 h 6829660"/>
                    <a:gd name="connsiteX93" fmla="*/ 1448572 w 4458789"/>
                    <a:gd name="connsiteY93" fmla="*/ 2774859 h 6829660"/>
                    <a:gd name="connsiteX94" fmla="*/ 1357675 w 4458789"/>
                    <a:gd name="connsiteY94" fmla="*/ 2829515 h 6829660"/>
                    <a:gd name="connsiteX95" fmla="*/ 1394597 w 4458789"/>
                    <a:gd name="connsiteY95" fmla="*/ 2863759 h 6829660"/>
                    <a:gd name="connsiteX96" fmla="*/ 1550172 w 4458789"/>
                    <a:gd name="connsiteY96" fmla="*/ 2790734 h 6829660"/>
                    <a:gd name="connsiteX97" fmla="*/ 1586684 w 4458789"/>
                    <a:gd name="connsiteY97" fmla="*/ 2733584 h 6829660"/>
                    <a:gd name="connsiteX98" fmla="*/ 1651772 w 4458789"/>
                    <a:gd name="connsiteY98" fmla="*/ 2703422 h 6829660"/>
                    <a:gd name="connsiteX99" fmla="*/ 1708922 w 4458789"/>
                    <a:gd name="connsiteY99" fmla="*/ 2666909 h 6829660"/>
                    <a:gd name="connsiteX100" fmla="*/ 1810522 w 4458789"/>
                    <a:gd name="connsiteY100" fmla="*/ 2636747 h 6829660"/>
                    <a:gd name="connsiteX101" fmla="*/ 1908947 w 4458789"/>
                    <a:gd name="connsiteY101" fmla="*/ 2627222 h 6829660"/>
                    <a:gd name="connsiteX102" fmla="*/ 1952218 w 4458789"/>
                    <a:gd name="connsiteY102" fmla="*/ 2602275 h 6829660"/>
                    <a:gd name="connsiteX103" fmla="*/ 2020072 w 4458789"/>
                    <a:gd name="connsiteY103" fmla="*/ 2662147 h 6829660"/>
                    <a:gd name="connsiteX104" fmla="*/ 2089922 w 4458789"/>
                    <a:gd name="connsiteY104" fmla="*/ 2678022 h 6829660"/>
                    <a:gd name="connsiteX105" fmla="*/ 2164579 w 4458789"/>
                    <a:gd name="connsiteY105" fmla="*/ 2690902 h 6829660"/>
                    <a:gd name="connsiteX106" fmla="*/ 2115322 w 4458789"/>
                    <a:gd name="connsiteY106" fmla="*/ 2820897 h 6829660"/>
                    <a:gd name="connsiteX107" fmla="*/ 2011680 w 4458789"/>
                    <a:gd name="connsiteY107" fmla="*/ 2934788 h 6829660"/>
                    <a:gd name="connsiteX108" fmla="*/ 2194560 w 4458789"/>
                    <a:gd name="connsiteY108" fmla="*/ 3082834 h 6829660"/>
                    <a:gd name="connsiteX109" fmla="*/ 2394858 w 4458789"/>
                    <a:gd name="connsiteY109" fmla="*/ 3117668 h 6829660"/>
                    <a:gd name="connsiteX110" fmla="*/ 2377440 w 4458789"/>
                    <a:gd name="connsiteY110" fmla="*/ 3335383 h 6829660"/>
                    <a:gd name="connsiteX111" fmla="*/ 2377440 w 4458789"/>
                    <a:gd name="connsiteY111" fmla="*/ 3335383 h 6829660"/>
                    <a:gd name="connsiteX112" fmla="*/ 2333898 w 4458789"/>
                    <a:gd name="connsiteY112" fmla="*/ 3640183 h 6829660"/>
                    <a:gd name="connsiteX113" fmla="*/ 2290355 w 4458789"/>
                    <a:gd name="connsiteY113" fmla="*/ 3875314 h 6829660"/>
                    <a:gd name="connsiteX114" fmla="*/ 2595155 w 4458789"/>
                    <a:gd name="connsiteY114" fmla="*/ 3857897 h 6829660"/>
                    <a:gd name="connsiteX115" fmla="*/ 2891246 w 4458789"/>
                    <a:gd name="connsiteY115" fmla="*/ 3744685 h 6829660"/>
                    <a:gd name="connsiteX116" fmla="*/ 2891155 w 4458789"/>
                    <a:gd name="connsiteY116" fmla="*/ 3215186 h 6829660"/>
                    <a:gd name="connsiteX117" fmla="*/ 2772547 w 4458789"/>
                    <a:gd name="connsiteY117" fmla="*/ 3039972 h 6829660"/>
                    <a:gd name="connsiteX118" fmla="*/ 2704284 w 4458789"/>
                    <a:gd name="connsiteY118" fmla="*/ 2897097 h 6829660"/>
                    <a:gd name="connsiteX119" fmla="*/ 2508069 w 4458789"/>
                    <a:gd name="connsiteY119" fmla="*/ 2717074 h 6829660"/>
                    <a:gd name="connsiteX120" fmla="*/ 2638698 w 4458789"/>
                    <a:gd name="connsiteY120" fmla="*/ 2577737 h 6829660"/>
                    <a:gd name="connsiteX121" fmla="*/ 2978332 w 4458789"/>
                    <a:gd name="connsiteY121" fmla="*/ 2333897 h 6829660"/>
                    <a:gd name="connsiteX122" fmla="*/ 2987040 w 4458789"/>
                    <a:gd name="connsiteY122" fmla="*/ 2159725 h 6829660"/>
                    <a:gd name="connsiteX123" fmla="*/ 3344092 w 4458789"/>
                    <a:gd name="connsiteY123" fmla="*/ 1672045 h 6829660"/>
                    <a:gd name="connsiteX124" fmla="*/ 3544389 w 4458789"/>
                    <a:gd name="connsiteY124" fmla="*/ 1863634 h 6829660"/>
                    <a:gd name="connsiteX125" fmla="*/ 3962400 w 4458789"/>
                    <a:gd name="connsiteY125" fmla="*/ 1419497 h 6829660"/>
                    <a:gd name="connsiteX126" fmla="*/ 4458789 w 4458789"/>
                    <a:gd name="connsiteY126" fmla="*/ 374468 h 6829660"/>
                    <a:gd name="connsiteX127" fmla="*/ 4415246 w 4458789"/>
                    <a:gd name="connsiteY127" fmla="*/ 0 h 6829660"/>
                    <a:gd name="connsiteX128" fmla="*/ 17418 w 4458789"/>
                    <a:gd name="connsiteY128" fmla="*/ 17417 h 6829660"/>
                    <a:gd name="connsiteX129" fmla="*/ 0 w 4458789"/>
                    <a:gd name="connsiteY129" fmla="*/ 6470468 h 6829660"/>
                    <a:gd name="connsiteX0" fmla="*/ 0 w 4458789"/>
                    <a:gd name="connsiteY0" fmla="*/ 6470468 h 6829660"/>
                    <a:gd name="connsiteX1" fmla="*/ 842147 w 4458789"/>
                    <a:gd name="connsiteY1" fmla="*/ 5997484 h 6829660"/>
                    <a:gd name="connsiteX2" fmla="*/ 831034 w 4458789"/>
                    <a:gd name="connsiteY2" fmla="*/ 5948272 h 6829660"/>
                    <a:gd name="connsiteX3" fmla="*/ 966063 w 4458789"/>
                    <a:gd name="connsiteY3" fmla="*/ 5940878 h 6829660"/>
                    <a:gd name="connsiteX4" fmla="*/ 951685 w 4458789"/>
                    <a:gd name="connsiteY4" fmla="*/ 5911760 h 6829660"/>
                    <a:gd name="connsiteX5" fmla="*/ 897709 w 4458789"/>
                    <a:gd name="connsiteY5" fmla="*/ 5911759 h 6829660"/>
                    <a:gd name="connsiteX6" fmla="*/ 938984 w 4458789"/>
                    <a:gd name="connsiteY6" fmla="*/ 5849847 h 6829660"/>
                    <a:gd name="connsiteX7" fmla="*/ 927872 w 4458789"/>
                    <a:gd name="connsiteY7" fmla="*/ 5799047 h 6829660"/>
                    <a:gd name="connsiteX8" fmla="*/ 954859 w 4458789"/>
                    <a:gd name="connsiteY8" fmla="*/ 5724434 h 6829660"/>
                    <a:gd name="connsiteX9" fmla="*/ 943747 w 4458789"/>
                    <a:gd name="connsiteY9" fmla="*/ 5683159 h 6829660"/>
                    <a:gd name="connsiteX10" fmla="*/ 1045347 w 4458789"/>
                    <a:gd name="connsiteY10" fmla="*/ 5637122 h 6829660"/>
                    <a:gd name="connsiteX11" fmla="*/ 1096147 w 4458789"/>
                    <a:gd name="connsiteY11" fmla="*/ 5591084 h 6829660"/>
                    <a:gd name="connsiteX12" fmla="*/ 1143772 w 4458789"/>
                    <a:gd name="connsiteY12" fmla="*/ 5533934 h 6829660"/>
                    <a:gd name="connsiteX13" fmla="*/ 1159647 w 4458789"/>
                    <a:gd name="connsiteY13" fmla="*/ 5478372 h 6829660"/>
                    <a:gd name="connsiteX14" fmla="*/ 1197747 w 4458789"/>
                    <a:gd name="connsiteY14" fmla="*/ 5427572 h 6829660"/>
                    <a:gd name="connsiteX15" fmla="*/ 1267597 w 4458789"/>
                    <a:gd name="connsiteY15" fmla="*/ 5345022 h 6829660"/>
                    <a:gd name="connsiteX16" fmla="*/ 1281884 w 4458789"/>
                    <a:gd name="connsiteY16" fmla="*/ 5389472 h 6829660"/>
                    <a:gd name="connsiteX17" fmla="*/ 1324747 w 4458789"/>
                    <a:gd name="connsiteY17" fmla="*/ 5341847 h 6829660"/>
                    <a:gd name="connsiteX18" fmla="*/ 1367609 w 4458789"/>
                    <a:gd name="connsiteY18" fmla="*/ 5324384 h 6829660"/>
                    <a:gd name="connsiteX19" fmla="*/ 1367246 w 4458789"/>
                    <a:gd name="connsiteY19" fmla="*/ 5277394 h 6829660"/>
                    <a:gd name="connsiteX20" fmla="*/ 1394597 w 4458789"/>
                    <a:gd name="connsiteY20" fmla="*/ 5175159 h 6829660"/>
                    <a:gd name="connsiteX21" fmla="*/ 1440634 w 4458789"/>
                    <a:gd name="connsiteY21" fmla="*/ 5149759 h 6829660"/>
                    <a:gd name="connsiteX22" fmla="*/ 1429522 w 4458789"/>
                    <a:gd name="connsiteY22" fmla="*/ 5017997 h 6829660"/>
                    <a:gd name="connsiteX23" fmla="*/ 1477147 w 4458789"/>
                    <a:gd name="connsiteY23" fmla="*/ 4971959 h 6829660"/>
                    <a:gd name="connsiteX24" fmla="*/ 1541418 w 4458789"/>
                    <a:gd name="connsiteY24" fmla="*/ 4955177 h 6829660"/>
                    <a:gd name="connsiteX25" fmla="*/ 1375547 w 4458789"/>
                    <a:gd name="connsiteY25" fmla="*/ 4913222 h 6829660"/>
                    <a:gd name="connsiteX26" fmla="*/ 1307284 w 4458789"/>
                    <a:gd name="connsiteY26" fmla="*/ 4854484 h 6829660"/>
                    <a:gd name="connsiteX27" fmla="*/ 1232672 w 4458789"/>
                    <a:gd name="connsiteY27" fmla="*/ 4883059 h 6829660"/>
                    <a:gd name="connsiteX28" fmla="*/ 1172801 w 4458789"/>
                    <a:gd name="connsiteY28" fmla="*/ 4820692 h 6829660"/>
                    <a:gd name="connsiteX29" fmla="*/ 1353322 w 4458789"/>
                    <a:gd name="connsiteY29" fmla="*/ 4757647 h 6829660"/>
                    <a:gd name="connsiteX30" fmla="*/ 1396184 w 4458789"/>
                    <a:gd name="connsiteY30" fmla="*/ 4762409 h 6829660"/>
                    <a:gd name="connsiteX31" fmla="*/ 1473473 w 4458789"/>
                    <a:gd name="connsiteY31" fmla="*/ 4779509 h 6829660"/>
                    <a:gd name="connsiteX32" fmla="*/ 1404122 w 4458789"/>
                    <a:gd name="connsiteY32" fmla="*/ 4619534 h 6829660"/>
                    <a:gd name="connsiteX33" fmla="*/ 1335859 w 4458789"/>
                    <a:gd name="connsiteY33" fmla="*/ 4551271 h 6829660"/>
                    <a:gd name="connsiteX34" fmla="*/ 1439047 w 4458789"/>
                    <a:gd name="connsiteY34" fmla="*/ 4506822 h 6829660"/>
                    <a:gd name="connsiteX35" fmla="*/ 1362847 w 4458789"/>
                    <a:gd name="connsiteY35" fmla="*/ 4400459 h 6829660"/>
                    <a:gd name="connsiteX36" fmla="*/ 1262834 w 4458789"/>
                    <a:gd name="connsiteY36" fmla="*/ 4309972 h 6829660"/>
                    <a:gd name="connsiteX37" fmla="*/ 1202509 w 4458789"/>
                    <a:gd name="connsiteY37" fmla="*/ 4102009 h 6829660"/>
                    <a:gd name="connsiteX38" fmla="*/ 1143772 w 4458789"/>
                    <a:gd name="connsiteY38" fmla="*/ 3930559 h 6829660"/>
                    <a:gd name="connsiteX39" fmla="*/ 1012644 w 4458789"/>
                    <a:gd name="connsiteY39" fmla="*/ 3831363 h 6829660"/>
                    <a:gd name="connsiteX40" fmla="*/ 946922 w 4458789"/>
                    <a:gd name="connsiteY40" fmla="*/ 3773397 h 6829660"/>
                    <a:gd name="connsiteX41" fmla="*/ 946922 w 4458789"/>
                    <a:gd name="connsiteY41" fmla="*/ 3717834 h 6829660"/>
                    <a:gd name="connsiteX42" fmla="*/ 980259 w 4458789"/>
                    <a:gd name="connsiteY42" fmla="*/ 3711484 h 6829660"/>
                    <a:gd name="connsiteX43" fmla="*/ 1038997 w 4458789"/>
                    <a:gd name="connsiteY43" fmla="*/ 3609884 h 6829660"/>
                    <a:gd name="connsiteX44" fmla="*/ 1077097 w 4458789"/>
                    <a:gd name="connsiteY44" fmla="*/ 3598772 h 6829660"/>
                    <a:gd name="connsiteX45" fmla="*/ 1139009 w 4458789"/>
                    <a:gd name="connsiteY45" fmla="*/ 3535272 h 6829660"/>
                    <a:gd name="connsiteX46" fmla="*/ 1196159 w 4458789"/>
                    <a:gd name="connsiteY46" fmla="*/ 3498759 h 6829660"/>
                    <a:gd name="connsiteX47" fmla="*/ 1237434 w 4458789"/>
                    <a:gd name="connsiteY47" fmla="*/ 3489234 h 6829660"/>
                    <a:gd name="connsiteX48" fmla="*/ 1267506 w 4458789"/>
                    <a:gd name="connsiteY48" fmla="*/ 3418432 h 6829660"/>
                    <a:gd name="connsiteX49" fmla="*/ 1326335 w 4458789"/>
                    <a:gd name="connsiteY49" fmla="*/ 3387634 h 6829660"/>
                    <a:gd name="connsiteX50" fmla="*/ 1385072 w 4458789"/>
                    <a:gd name="connsiteY50" fmla="*/ 3354297 h 6829660"/>
                    <a:gd name="connsiteX51" fmla="*/ 1491434 w 4458789"/>
                    <a:gd name="connsiteY51" fmla="*/ 3309847 h 6829660"/>
                    <a:gd name="connsiteX52" fmla="*/ 1567543 w 4458789"/>
                    <a:gd name="connsiteY52" fmla="*/ 3317965 h 6829660"/>
                    <a:gd name="connsiteX53" fmla="*/ 1610497 w 4458789"/>
                    <a:gd name="connsiteY53" fmla="*/ 3271747 h 6829660"/>
                    <a:gd name="connsiteX54" fmla="*/ 1631134 w 4458789"/>
                    <a:gd name="connsiteY54" fmla="*/ 3201897 h 6829660"/>
                    <a:gd name="connsiteX55" fmla="*/ 1564459 w 4458789"/>
                    <a:gd name="connsiteY55" fmla="*/ 3174909 h 6829660"/>
                    <a:gd name="connsiteX56" fmla="*/ 1543731 w 4458789"/>
                    <a:gd name="connsiteY56" fmla="*/ 3150960 h 6829660"/>
                    <a:gd name="connsiteX57" fmla="*/ 1427934 w 4458789"/>
                    <a:gd name="connsiteY57" fmla="*/ 3163797 h 6829660"/>
                    <a:gd name="connsiteX58" fmla="*/ 1364434 w 4458789"/>
                    <a:gd name="connsiteY58" fmla="*/ 3127284 h 6829660"/>
                    <a:gd name="connsiteX59" fmla="*/ 1350147 w 4458789"/>
                    <a:gd name="connsiteY59" fmla="*/ 3101884 h 6829660"/>
                    <a:gd name="connsiteX60" fmla="*/ 1289731 w 4458789"/>
                    <a:gd name="connsiteY60" fmla="*/ 3082154 h 6829660"/>
                    <a:gd name="connsiteX61" fmla="*/ 1189809 w 4458789"/>
                    <a:gd name="connsiteY61" fmla="*/ 3098709 h 6829660"/>
                    <a:gd name="connsiteX62" fmla="*/ 1164409 w 4458789"/>
                    <a:gd name="connsiteY62" fmla="*/ 3144747 h 6829660"/>
                    <a:gd name="connsiteX63" fmla="*/ 1108847 w 4458789"/>
                    <a:gd name="connsiteY63" fmla="*/ 3174909 h 6829660"/>
                    <a:gd name="connsiteX64" fmla="*/ 1075509 w 4458789"/>
                    <a:gd name="connsiteY64" fmla="*/ 3225709 h 6829660"/>
                    <a:gd name="connsiteX65" fmla="*/ 1007247 w 4458789"/>
                    <a:gd name="connsiteY65" fmla="*/ 3238409 h 6829660"/>
                    <a:gd name="connsiteX66" fmla="*/ 926782 w 4458789"/>
                    <a:gd name="connsiteY66" fmla="*/ 3181803 h 6829660"/>
                    <a:gd name="connsiteX67" fmla="*/ 942159 w 4458789"/>
                    <a:gd name="connsiteY67" fmla="*/ 3111409 h 6829660"/>
                    <a:gd name="connsiteX68" fmla="*/ 989784 w 4458789"/>
                    <a:gd name="connsiteY68" fmla="*/ 3078072 h 6829660"/>
                    <a:gd name="connsiteX69" fmla="*/ 941161 w 4458789"/>
                    <a:gd name="connsiteY69" fmla="*/ 2986994 h 6829660"/>
                    <a:gd name="connsiteX70" fmla="*/ 865959 w 4458789"/>
                    <a:gd name="connsiteY70" fmla="*/ 2989172 h 6829660"/>
                    <a:gd name="connsiteX71" fmla="*/ 743722 w 4458789"/>
                    <a:gd name="connsiteY71" fmla="*/ 2943134 h 6829660"/>
                    <a:gd name="connsiteX72" fmla="*/ 708797 w 4458789"/>
                    <a:gd name="connsiteY72" fmla="*/ 2852647 h 6829660"/>
                    <a:gd name="connsiteX73" fmla="*/ 750707 w 4458789"/>
                    <a:gd name="connsiteY73" fmla="*/ 2804160 h 6829660"/>
                    <a:gd name="connsiteX74" fmla="*/ 748484 w 4458789"/>
                    <a:gd name="connsiteY74" fmla="*/ 2738347 h 6829660"/>
                    <a:gd name="connsiteX75" fmla="*/ 788172 w 4458789"/>
                    <a:gd name="connsiteY75" fmla="*/ 2711359 h 6829660"/>
                    <a:gd name="connsiteX76" fmla="*/ 865959 w 4458789"/>
                    <a:gd name="connsiteY76" fmla="*/ 2771684 h 6829660"/>
                    <a:gd name="connsiteX77" fmla="*/ 892947 w 4458789"/>
                    <a:gd name="connsiteY77" fmla="*/ 2798672 h 6829660"/>
                    <a:gd name="connsiteX78" fmla="*/ 900884 w 4458789"/>
                    <a:gd name="connsiteY78" fmla="*/ 2743110 h 6829660"/>
                    <a:gd name="connsiteX79" fmla="*/ 937351 w 4458789"/>
                    <a:gd name="connsiteY79" fmla="*/ 2730546 h 6829660"/>
                    <a:gd name="connsiteX80" fmla="*/ 981847 w 4458789"/>
                    <a:gd name="connsiteY80" fmla="*/ 2730409 h 6829660"/>
                    <a:gd name="connsiteX81" fmla="*/ 1008834 w 4458789"/>
                    <a:gd name="connsiteY81" fmla="*/ 2698659 h 6829660"/>
                    <a:gd name="connsiteX82" fmla="*/ 1085034 w 4458789"/>
                    <a:gd name="connsiteY82" fmla="*/ 2592297 h 6829660"/>
                    <a:gd name="connsiteX83" fmla="*/ 1174841 w 4458789"/>
                    <a:gd name="connsiteY83" fmla="*/ 2532652 h 6829660"/>
                    <a:gd name="connsiteX84" fmla="*/ 1256484 w 4458789"/>
                    <a:gd name="connsiteY84" fmla="*/ 2501809 h 6829660"/>
                    <a:gd name="connsiteX85" fmla="*/ 1404122 w 4458789"/>
                    <a:gd name="connsiteY85" fmla="*/ 2358934 h 6829660"/>
                    <a:gd name="connsiteX86" fmla="*/ 1518512 w 4458789"/>
                    <a:gd name="connsiteY86" fmla="*/ 2368913 h 6829660"/>
                    <a:gd name="connsiteX87" fmla="*/ 1584598 w 4458789"/>
                    <a:gd name="connsiteY87" fmla="*/ 2464298 h 6829660"/>
                    <a:gd name="connsiteX88" fmla="*/ 1527947 w 4458789"/>
                    <a:gd name="connsiteY88" fmla="*/ 2535147 h 6829660"/>
                    <a:gd name="connsiteX89" fmla="*/ 1431109 w 4458789"/>
                    <a:gd name="connsiteY89" fmla="*/ 2627222 h 6829660"/>
                    <a:gd name="connsiteX90" fmla="*/ 1393372 w 4458789"/>
                    <a:gd name="connsiteY90" fmla="*/ 2647405 h 6829660"/>
                    <a:gd name="connsiteX91" fmla="*/ 1404983 w 4458789"/>
                    <a:gd name="connsiteY91" fmla="*/ 2708456 h 6829660"/>
                    <a:gd name="connsiteX92" fmla="*/ 1454922 w 4458789"/>
                    <a:gd name="connsiteY92" fmla="*/ 2736759 h 6829660"/>
                    <a:gd name="connsiteX93" fmla="*/ 1448572 w 4458789"/>
                    <a:gd name="connsiteY93" fmla="*/ 2774859 h 6829660"/>
                    <a:gd name="connsiteX94" fmla="*/ 1357675 w 4458789"/>
                    <a:gd name="connsiteY94" fmla="*/ 2829515 h 6829660"/>
                    <a:gd name="connsiteX95" fmla="*/ 1394597 w 4458789"/>
                    <a:gd name="connsiteY95" fmla="*/ 2863759 h 6829660"/>
                    <a:gd name="connsiteX96" fmla="*/ 1550172 w 4458789"/>
                    <a:gd name="connsiteY96" fmla="*/ 2790734 h 6829660"/>
                    <a:gd name="connsiteX97" fmla="*/ 1586684 w 4458789"/>
                    <a:gd name="connsiteY97" fmla="*/ 2733584 h 6829660"/>
                    <a:gd name="connsiteX98" fmla="*/ 1651772 w 4458789"/>
                    <a:gd name="connsiteY98" fmla="*/ 2703422 h 6829660"/>
                    <a:gd name="connsiteX99" fmla="*/ 1708922 w 4458789"/>
                    <a:gd name="connsiteY99" fmla="*/ 2666909 h 6829660"/>
                    <a:gd name="connsiteX100" fmla="*/ 1810522 w 4458789"/>
                    <a:gd name="connsiteY100" fmla="*/ 2636747 h 6829660"/>
                    <a:gd name="connsiteX101" fmla="*/ 1908947 w 4458789"/>
                    <a:gd name="connsiteY101" fmla="*/ 2627222 h 6829660"/>
                    <a:gd name="connsiteX102" fmla="*/ 1952218 w 4458789"/>
                    <a:gd name="connsiteY102" fmla="*/ 2602275 h 6829660"/>
                    <a:gd name="connsiteX103" fmla="*/ 2020072 w 4458789"/>
                    <a:gd name="connsiteY103" fmla="*/ 2662147 h 6829660"/>
                    <a:gd name="connsiteX104" fmla="*/ 2089922 w 4458789"/>
                    <a:gd name="connsiteY104" fmla="*/ 2678022 h 6829660"/>
                    <a:gd name="connsiteX105" fmla="*/ 2164579 w 4458789"/>
                    <a:gd name="connsiteY105" fmla="*/ 2690902 h 6829660"/>
                    <a:gd name="connsiteX106" fmla="*/ 2115322 w 4458789"/>
                    <a:gd name="connsiteY106" fmla="*/ 2820897 h 6829660"/>
                    <a:gd name="connsiteX107" fmla="*/ 2011680 w 4458789"/>
                    <a:gd name="connsiteY107" fmla="*/ 2934788 h 6829660"/>
                    <a:gd name="connsiteX108" fmla="*/ 2194560 w 4458789"/>
                    <a:gd name="connsiteY108" fmla="*/ 3082834 h 6829660"/>
                    <a:gd name="connsiteX109" fmla="*/ 2394858 w 4458789"/>
                    <a:gd name="connsiteY109" fmla="*/ 3117668 h 6829660"/>
                    <a:gd name="connsiteX110" fmla="*/ 2377440 w 4458789"/>
                    <a:gd name="connsiteY110" fmla="*/ 3335383 h 6829660"/>
                    <a:gd name="connsiteX111" fmla="*/ 2377440 w 4458789"/>
                    <a:gd name="connsiteY111" fmla="*/ 3335383 h 6829660"/>
                    <a:gd name="connsiteX112" fmla="*/ 2333898 w 4458789"/>
                    <a:gd name="connsiteY112" fmla="*/ 3640183 h 6829660"/>
                    <a:gd name="connsiteX113" fmla="*/ 2290355 w 4458789"/>
                    <a:gd name="connsiteY113" fmla="*/ 3875314 h 6829660"/>
                    <a:gd name="connsiteX114" fmla="*/ 2595155 w 4458789"/>
                    <a:gd name="connsiteY114" fmla="*/ 3857897 h 6829660"/>
                    <a:gd name="connsiteX115" fmla="*/ 2891246 w 4458789"/>
                    <a:gd name="connsiteY115" fmla="*/ 3744685 h 6829660"/>
                    <a:gd name="connsiteX116" fmla="*/ 2891155 w 4458789"/>
                    <a:gd name="connsiteY116" fmla="*/ 3215186 h 6829660"/>
                    <a:gd name="connsiteX117" fmla="*/ 2772547 w 4458789"/>
                    <a:gd name="connsiteY117" fmla="*/ 3039972 h 6829660"/>
                    <a:gd name="connsiteX118" fmla="*/ 2704284 w 4458789"/>
                    <a:gd name="connsiteY118" fmla="*/ 2897097 h 6829660"/>
                    <a:gd name="connsiteX119" fmla="*/ 2508069 w 4458789"/>
                    <a:gd name="connsiteY119" fmla="*/ 2717074 h 6829660"/>
                    <a:gd name="connsiteX120" fmla="*/ 2638698 w 4458789"/>
                    <a:gd name="connsiteY120" fmla="*/ 2577737 h 6829660"/>
                    <a:gd name="connsiteX121" fmla="*/ 2978332 w 4458789"/>
                    <a:gd name="connsiteY121" fmla="*/ 2333897 h 6829660"/>
                    <a:gd name="connsiteX122" fmla="*/ 2987040 w 4458789"/>
                    <a:gd name="connsiteY122" fmla="*/ 2159725 h 6829660"/>
                    <a:gd name="connsiteX123" fmla="*/ 3344092 w 4458789"/>
                    <a:gd name="connsiteY123" fmla="*/ 1672045 h 6829660"/>
                    <a:gd name="connsiteX124" fmla="*/ 3544389 w 4458789"/>
                    <a:gd name="connsiteY124" fmla="*/ 1863634 h 6829660"/>
                    <a:gd name="connsiteX125" fmla="*/ 3962400 w 4458789"/>
                    <a:gd name="connsiteY125" fmla="*/ 1419497 h 6829660"/>
                    <a:gd name="connsiteX126" fmla="*/ 4458789 w 4458789"/>
                    <a:gd name="connsiteY126" fmla="*/ 374468 h 6829660"/>
                    <a:gd name="connsiteX127" fmla="*/ 4415246 w 4458789"/>
                    <a:gd name="connsiteY127" fmla="*/ 0 h 6829660"/>
                    <a:gd name="connsiteX128" fmla="*/ 17418 w 4458789"/>
                    <a:gd name="connsiteY128" fmla="*/ 17417 h 6829660"/>
                    <a:gd name="connsiteX129" fmla="*/ 0 w 4458789"/>
                    <a:gd name="connsiteY129" fmla="*/ 6470468 h 6829660"/>
                    <a:gd name="connsiteX0" fmla="*/ 0 w 4458789"/>
                    <a:gd name="connsiteY0" fmla="*/ 6470468 h 6829660"/>
                    <a:gd name="connsiteX1" fmla="*/ 842147 w 4458789"/>
                    <a:gd name="connsiteY1" fmla="*/ 5997484 h 6829660"/>
                    <a:gd name="connsiteX2" fmla="*/ 831034 w 4458789"/>
                    <a:gd name="connsiteY2" fmla="*/ 5948272 h 6829660"/>
                    <a:gd name="connsiteX3" fmla="*/ 966063 w 4458789"/>
                    <a:gd name="connsiteY3" fmla="*/ 5940878 h 6829660"/>
                    <a:gd name="connsiteX4" fmla="*/ 951685 w 4458789"/>
                    <a:gd name="connsiteY4" fmla="*/ 5911760 h 6829660"/>
                    <a:gd name="connsiteX5" fmla="*/ 897709 w 4458789"/>
                    <a:gd name="connsiteY5" fmla="*/ 5911759 h 6829660"/>
                    <a:gd name="connsiteX6" fmla="*/ 938984 w 4458789"/>
                    <a:gd name="connsiteY6" fmla="*/ 5849847 h 6829660"/>
                    <a:gd name="connsiteX7" fmla="*/ 927872 w 4458789"/>
                    <a:gd name="connsiteY7" fmla="*/ 5799047 h 6829660"/>
                    <a:gd name="connsiteX8" fmla="*/ 954859 w 4458789"/>
                    <a:gd name="connsiteY8" fmla="*/ 5724434 h 6829660"/>
                    <a:gd name="connsiteX9" fmla="*/ 943747 w 4458789"/>
                    <a:gd name="connsiteY9" fmla="*/ 5683159 h 6829660"/>
                    <a:gd name="connsiteX10" fmla="*/ 1045347 w 4458789"/>
                    <a:gd name="connsiteY10" fmla="*/ 5637122 h 6829660"/>
                    <a:gd name="connsiteX11" fmla="*/ 1096147 w 4458789"/>
                    <a:gd name="connsiteY11" fmla="*/ 5591084 h 6829660"/>
                    <a:gd name="connsiteX12" fmla="*/ 1143772 w 4458789"/>
                    <a:gd name="connsiteY12" fmla="*/ 5533934 h 6829660"/>
                    <a:gd name="connsiteX13" fmla="*/ 1159647 w 4458789"/>
                    <a:gd name="connsiteY13" fmla="*/ 5478372 h 6829660"/>
                    <a:gd name="connsiteX14" fmla="*/ 1197747 w 4458789"/>
                    <a:gd name="connsiteY14" fmla="*/ 5427572 h 6829660"/>
                    <a:gd name="connsiteX15" fmla="*/ 1267597 w 4458789"/>
                    <a:gd name="connsiteY15" fmla="*/ 5345022 h 6829660"/>
                    <a:gd name="connsiteX16" fmla="*/ 1281884 w 4458789"/>
                    <a:gd name="connsiteY16" fmla="*/ 5389472 h 6829660"/>
                    <a:gd name="connsiteX17" fmla="*/ 1324747 w 4458789"/>
                    <a:gd name="connsiteY17" fmla="*/ 5341847 h 6829660"/>
                    <a:gd name="connsiteX18" fmla="*/ 1367609 w 4458789"/>
                    <a:gd name="connsiteY18" fmla="*/ 5324384 h 6829660"/>
                    <a:gd name="connsiteX19" fmla="*/ 1367246 w 4458789"/>
                    <a:gd name="connsiteY19" fmla="*/ 5277394 h 6829660"/>
                    <a:gd name="connsiteX20" fmla="*/ 1394597 w 4458789"/>
                    <a:gd name="connsiteY20" fmla="*/ 5175159 h 6829660"/>
                    <a:gd name="connsiteX21" fmla="*/ 1440634 w 4458789"/>
                    <a:gd name="connsiteY21" fmla="*/ 5149759 h 6829660"/>
                    <a:gd name="connsiteX22" fmla="*/ 1429522 w 4458789"/>
                    <a:gd name="connsiteY22" fmla="*/ 5017997 h 6829660"/>
                    <a:gd name="connsiteX23" fmla="*/ 1477147 w 4458789"/>
                    <a:gd name="connsiteY23" fmla="*/ 4971959 h 6829660"/>
                    <a:gd name="connsiteX24" fmla="*/ 1541418 w 4458789"/>
                    <a:gd name="connsiteY24" fmla="*/ 4955177 h 6829660"/>
                    <a:gd name="connsiteX25" fmla="*/ 1375547 w 4458789"/>
                    <a:gd name="connsiteY25" fmla="*/ 4913222 h 6829660"/>
                    <a:gd name="connsiteX26" fmla="*/ 1307284 w 4458789"/>
                    <a:gd name="connsiteY26" fmla="*/ 4854484 h 6829660"/>
                    <a:gd name="connsiteX27" fmla="*/ 1232672 w 4458789"/>
                    <a:gd name="connsiteY27" fmla="*/ 4883059 h 6829660"/>
                    <a:gd name="connsiteX28" fmla="*/ 1172801 w 4458789"/>
                    <a:gd name="connsiteY28" fmla="*/ 4820692 h 6829660"/>
                    <a:gd name="connsiteX29" fmla="*/ 1353322 w 4458789"/>
                    <a:gd name="connsiteY29" fmla="*/ 4757647 h 6829660"/>
                    <a:gd name="connsiteX30" fmla="*/ 1396184 w 4458789"/>
                    <a:gd name="connsiteY30" fmla="*/ 4762409 h 6829660"/>
                    <a:gd name="connsiteX31" fmla="*/ 1473473 w 4458789"/>
                    <a:gd name="connsiteY31" fmla="*/ 4779509 h 6829660"/>
                    <a:gd name="connsiteX32" fmla="*/ 1404122 w 4458789"/>
                    <a:gd name="connsiteY32" fmla="*/ 4619534 h 6829660"/>
                    <a:gd name="connsiteX33" fmla="*/ 1335859 w 4458789"/>
                    <a:gd name="connsiteY33" fmla="*/ 4551271 h 6829660"/>
                    <a:gd name="connsiteX34" fmla="*/ 1439047 w 4458789"/>
                    <a:gd name="connsiteY34" fmla="*/ 4506822 h 6829660"/>
                    <a:gd name="connsiteX35" fmla="*/ 1362847 w 4458789"/>
                    <a:gd name="connsiteY35" fmla="*/ 4400459 h 6829660"/>
                    <a:gd name="connsiteX36" fmla="*/ 1262834 w 4458789"/>
                    <a:gd name="connsiteY36" fmla="*/ 4309972 h 6829660"/>
                    <a:gd name="connsiteX37" fmla="*/ 1202509 w 4458789"/>
                    <a:gd name="connsiteY37" fmla="*/ 4102009 h 6829660"/>
                    <a:gd name="connsiteX38" fmla="*/ 1143772 w 4458789"/>
                    <a:gd name="connsiteY38" fmla="*/ 3930559 h 6829660"/>
                    <a:gd name="connsiteX39" fmla="*/ 1012644 w 4458789"/>
                    <a:gd name="connsiteY39" fmla="*/ 3831363 h 6829660"/>
                    <a:gd name="connsiteX40" fmla="*/ 946922 w 4458789"/>
                    <a:gd name="connsiteY40" fmla="*/ 3773397 h 6829660"/>
                    <a:gd name="connsiteX41" fmla="*/ 946922 w 4458789"/>
                    <a:gd name="connsiteY41" fmla="*/ 3717834 h 6829660"/>
                    <a:gd name="connsiteX42" fmla="*/ 980259 w 4458789"/>
                    <a:gd name="connsiteY42" fmla="*/ 3711484 h 6829660"/>
                    <a:gd name="connsiteX43" fmla="*/ 1038997 w 4458789"/>
                    <a:gd name="connsiteY43" fmla="*/ 3609884 h 6829660"/>
                    <a:gd name="connsiteX44" fmla="*/ 1077097 w 4458789"/>
                    <a:gd name="connsiteY44" fmla="*/ 3598772 h 6829660"/>
                    <a:gd name="connsiteX45" fmla="*/ 1139009 w 4458789"/>
                    <a:gd name="connsiteY45" fmla="*/ 3535272 h 6829660"/>
                    <a:gd name="connsiteX46" fmla="*/ 1196159 w 4458789"/>
                    <a:gd name="connsiteY46" fmla="*/ 3498759 h 6829660"/>
                    <a:gd name="connsiteX47" fmla="*/ 1237434 w 4458789"/>
                    <a:gd name="connsiteY47" fmla="*/ 3489234 h 6829660"/>
                    <a:gd name="connsiteX48" fmla="*/ 1267506 w 4458789"/>
                    <a:gd name="connsiteY48" fmla="*/ 3418432 h 6829660"/>
                    <a:gd name="connsiteX49" fmla="*/ 1326335 w 4458789"/>
                    <a:gd name="connsiteY49" fmla="*/ 3387634 h 6829660"/>
                    <a:gd name="connsiteX50" fmla="*/ 1385072 w 4458789"/>
                    <a:gd name="connsiteY50" fmla="*/ 3354297 h 6829660"/>
                    <a:gd name="connsiteX51" fmla="*/ 1491434 w 4458789"/>
                    <a:gd name="connsiteY51" fmla="*/ 3309847 h 6829660"/>
                    <a:gd name="connsiteX52" fmla="*/ 1567543 w 4458789"/>
                    <a:gd name="connsiteY52" fmla="*/ 3317965 h 6829660"/>
                    <a:gd name="connsiteX53" fmla="*/ 1610497 w 4458789"/>
                    <a:gd name="connsiteY53" fmla="*/ 3271747 h 6829660"/>
                    <a:gd name="connsiteX54" fmla="*/ 1631134 w 4458789"/>
                    <a:gd name="connsiteY54" fmla="*/ 3201897 h 6829660"/>
                    <a:gd name="connsiteX55" fmla="*/ 1564459 w 4458789"/>
                    <a:gd name="connsiteY55" fmla="*/ 3174909 h 6829660"/>
                    <a:gd name="connsiteX56" fmla="*/ 1543731 w 4458789"/>
                    <a:gd name="connsiteY56" fmla="*/ 3150960 h 6829660"/>
                    <a:gd name="connsiteX57" fmla="*/ 1427934 w 4458789"/>
                    <a:gd name="connsiteY57" fmla="*/ 3163797 h 6829660"/>
                    <a:gd name="connsiteX58" fmla="*/ 1364434 w 4458789"/>
                    <a:gd name="connsiteY58" fmla="*/ 3127284 h 6829660"/>
                    <a:gd name="connsiteX59" fmla="*/ 1350147 w 4458789"/>
                    <a:gd name="connsiteY59" fmla="*/ 3101884 h 6829660"/>
                    <a:gd name="connsiteX60" fmla="*/ 1289731 w 4458789"/>
                    <a:gd name="connsiteY60" fmla="*/ 3082154 h 6829660"/>
                    <a:gd name="connsiteX61" fmla="*/ 1189809 w 4458789"/>
                    <a:gd name="connsiteY61" fmla="*/ 3098709 h 6829660"/>
                    <a:gd name="connsiteX62" fmla="*/ 1164409 w 4458789"/>
                    <a:gd name="connsiteY62" fmla="*/ 3144747 h 6829660"/>
                    <a:gd name="connsiteX63" fmla="*/ 1108847 w 4458789"/>
                    <a:gd name="connsiteY63" fmla="*/ 3174909 h 6829660"/>
                    <a:gd name="connsiteX64" fmla="*/ 1075509 w 4458789"/>
                    <a:gd name="connsiteY64" fmla="*/ 3225709 h 6829660"/>
                    <a:gd name="connsiteX65" fmla="*/ 1007247 w 4458789"/>
                    <a:gd name="connsiteY65" fmla="*/ 3238409 h 6829660"/>
                    <a:gd name="connsiteX66" fmla="*/ 926782 w 4458789"/>
                    <a:gd name="connsiteY66" fmla="*/ 3181803 h 6829660"/>
                    <a:gd name="connsiteX67" fmla="*/ 942159 w 4458789"/>
                    <a:gd name="connsiteY67" fmla="*/ 3111409 h 6829660"/>
                    <a:gd name="connsiteX68" fmla="*/ 989784 w 4458789"/>
                    <a:gd name="connsiteY68" fmla="*/ 3078072 h 6829660"/>
                    <a:gd name="connsiteX69" fmla="*/ 941161 w 4458789"/>
                    <a:gd name="connsiteY69" fmla="*/ 2986994 h 6829660"/>
                    <a:gd name="connsiteX70" fmla="*/ 865959 w 4458789"/>
                    <a:gd name="connsiteY70" fmla="*/ 2989172 h 6829660"/>
                    <a:gd name="connsiteX71" fmla="*/ 743722 w 4458789"/>
                    <a:gd name="connsiteY71" fmla="*/ 2943134 h 6829660"/>
                    <a:gd name="connsiteX72" fmla="*/ 708797 w 4458789"/>
                    <a:gd name="connsiteY72" fmla="*/ 2852647 h 6829660"/>
                    <a:gd name="connsiteX73" fmla="*/ 750707 w 4458789"/>
                    <a:gd name="connsiteY73" fmla="*/ 2804160 h 6829660"/>
                    <a:gd name="connsiteX74" fmla="*/ 748484 w 4458789"/>
                    <a:gd name="connsiteY74" fmla="*/ 2738347 h 6829660"/>
                    <a:gd name="connsiteX75" fmla="*/ 788172 w 4458789"/>
                    <a:gd name="connsiteY75" fmla="*/ 2711359 h 6829660"/>
                    <a:gd name="connsiteX76" fmla="*/ 865959 w 4458789"/>
                    <a:gd name="connsiteY76" fmla="*/ 2771684 h 6829660"/>
                    <a:gd name="connsiteX77" fmla="*/ 892947 w 4458789"/>
                    <a:gd name="connsiteY77" fmla="*/ 2798672 h 6829660"/>
                    <a:gd name="connsiteX78" fmla="*/ 900884 w 4458789"/>
                    <a:gd name="connsiteY78" fmla="*/ 2743110 h 6829660"/>
                    <a:gd name="connsiteX79" fmla="*/ 937351 w 4458789"/>
                    <a:gd name="connsiteY79" fmla="*/ 2730546 h 6829660"/>
                    <a:gd name="connsiteX80" fmla="*/ 981847 w 4458789"/>
                    <a:gd name="connsiteY80" fmla="*/ 2730409 h 6829660"/>
                    <a:gd name="connsiteX81" fmla="*/ 1008834 w 4458789"/>
                    <a:gd name="connsiteY81" fmla="*/ 2698659 h 6829660"/>
                    <a:gd name="connsiteX82" fmla="*/ 1085034 w 4458789"/>
                    <a:gd name="connsiteY82" fmla="*/ 2592297 h 6829660"/>
                    <a:gd name="connsiteX83" fmla="*/ 1174841 w 4458789"/>
                    <a:gd name="connsiteY83" fmla="*/ 2532652 h 6829660"/>
                    <a:gd name="connsiteX84" fmla="*/ 1256484 w 4458789"/>
                    <a:gd name="connsiteY84" fmla="*/ 2501809 h 6829660"/>
                    <a:gd name="connsiteX85" fmla="*/ 1404122 w 4458789"/>
                    <a:gd name="connsiteY85" fmla="*/ 2358934 h 6829660"/>
                    <a:gd name="connsiteX86" fmla="*/ 1518512 w 4458789"/>
                    <a:gd name="connsiteY86" fmla="*/ 2368913 h 6829660"/>
                    <a:gd name="connsiteX87" fmla="*/ 1584598 w 4458789"/>
                    <a:gd name="connsiteY87" fmla="*/ 2464298 h 6829660"/>
                    <a:gd name="connsiteX88" fmla="*/ 1527947 w 4458789"/>
                    <a:gd name="connsiteY88" fmla="*/ 2535147 h 6829660"/>
                    <a:gd name="connsiteX89" fmla="*/ 1431109 w 4458789"/>
                    <a:gd name="connsiteY89" fmla="*/ 2627222 h 6829660"/>
                    <a:gd name="connsiteX90" fmla="*/ 1393372 w 4458789"/>
                    <a:gd name="connsiteY90" fmla="*/ 2647405 h 6829660"/>
                    <a:gd name="connsiteX91" fmla="*/ 1404983 w 4458789"/>
                    <a:gd name="connsiteY91" fmla="*/ 2708456 h 6829660"/>
                    <a:gd name="connsiteX92" fmla="*/ 1454922 w 4458789"/>
                    <a:gd name="connsiteY92" fmla="*/ 2736759 h 6829660"/>
                    <a:gd name="connsiteX93" fmla="*/ 1448572 w 4458789"/>
                    <a:gd name="connsiteY93" fmla="*/ 2774859 h 6829660"/>
                    <a:gd name="connsiteX94" fmla="*/ 1357675 w 4458789"/>
                    <a:gd name="connsiteY94" fmla="*/ 2829515 h 6829660"/>
                    <a:gd name="connsiteX95" fmla="*/ 1394597 w 4458789"/>
                    <a:gd name="connsiteY95" fmla="*/ 2863759 h 6829660"/>
                    <a:gd name="connsiteX96" fmla="*/ 1550172 w 4458789"/>
                    <a:gd name="connsiteY96" fmla="*/ 2790734 h 6829660"/>
                    <a:gd name="connsiteX97" fmla="*/ 1586684 w 4458789"/>
                    <a:gd name="connsiteY97" fmla="*/ 2733584 h 6829660"/>
                    <a:gd name="connsiteX98" fmla="*/ 1651772 w 4458789"/>
                    <a:gd name="connsiteY98" fmla="*/ 2703422 h 6829660"/>
                    <a:gd name="connsiteX99" fmla="*/ 1708922 w 4458789"/>
                    <a:gd name="connsiteY99" fmla="*/ 2666909 h 6829660"/>
                    <a:gd name="connsiteX100" fmla="*/ 1810522 w 4458789"/>
                    <a:gd name="connsiteY100" fmla="*/ 2636747 h 6829660"/>
                    <a:gd name="connsiteX101" fmla="*/ 1908947 w 4458789"/>
                    <a:gd name="connsiteY101" fmla="*/ 2627222 h 6829660"/>
                    <a:gd name="connsiteX102" fmla="*/ 1952218 w 4458789"/>
                    <a:gd name="connsiteY102" fmla="*/ 2602275 h 6829660"/>
                    <a:gd name="connsiteX103" fmla="*/ 2020072 w 4458789"/>
                    <a:gd name="connsiteY103" fmla="*/ 2662147 h 6829660"/>
                    <a:gd name="connsiteX104" fmla="*/ 2089922 w 4458789"/>
                    <a:gd name="connsiteY104" fmla="*/ 2678022 h 6829660"/>
                    <a:gd name="connsiteX105" fmla="*/ 2164579 w 4458789"/>
                    <a:gd name="connsiteY105" fmla="*/ 2690902 h 6829660"/>
                    <a:gd name="connsiteX106" fmla="*/ 2115322 w 4458789"/>
                    <a:gd name="connsiteY106" fmla="*/ 2820897 h 6829660"/>
                    <a:gd name="connsiteX107" fmla="*/ 2011680 w 4458789"/>
                    <a:gd name="connsiteY107" fmla="*/ 2934788 h 6829660"/>
                    <a:gd name="connsiteX108" fmla="*/ 2194560 w 4458789"/>
                    <a:gd name="connsiteY108" fmla="*/ 3082834 h 6829660"/>
                    <a:gd name="connsiteX109" fmla="*/ 2394858 w 4458789"/>
                    <a:gd name="connsiteY109" fmla="*/ 3117668 h 6829660"/>
                    <a:gd name="connsiteX110" fmla="*/ 2377440 w 4458789"/>
                    <a:gd name="connsiteY110" fmla="*/ 3335383 h 6829660"/>
                    <a:gd name="connsiteX111" fmla="*/ 2377440 w 4458789"/>
                    <a:gd name="connsiteY111" fmla="*/ 3335383 h 6829660"/>
                    <a:gd name="connsiteX112" fmla="*/ 2333898 w 4458789"/>
                    <a:gd name="connsiteY112" fmla="*/ 3640183 h 6829660"/>
                    <a:gd name="connsiteX113" fmla="*/ 2290355 w 4458789"/>
                    <a:gd name="connsiteY113" fmla="*/ 3875314 h 6829660"/>
                    <a:gd name="connsiteX114" fmla="*/ 2595155 w 4458789"/>
                    <a:gd name="connsiteY114" fmla="*/ 3857897 h 6829660"/>
                    <a:gd name="connsiteX115" fmla="*/ 2891246 w 4458789"/>
                    <a:gd name="connsiteY115" fmla="*/ 3744685 h 6829660"/>
                    <a:gd name="connsiteX116" fmla="*/ 2891155 w 4458789"/>
                    <a:gd name="connsiteY116" fmla="*/ 3215186 h 6829660"/>
                    <a:gd name="connsiteX117" fmla="*/ 2772547 w 4458789"/>
                    <a:gd name="connsiteY117" fmla="*/ 3039972 h 6829660"/>
                    <a:gd name="connsiteX118" fmla="*/ 2704284 w 4458789"/>
                    <a:gd name="connsiteY118" fmla="*/ 2897097 h 6829660"/>
                    <a:gd name="connsiteX119" fmla="*/ 2508069 w 4458789"/>
                    <a:gd name="connsiteY119" fmla="*/ 2717074 h 6829660"/>
                    <a:gd name="connsiteX120" fmla="*/ 2638698 w 4458789"/>
                    <a:gd name="connsiteY120" fmla="*/ 2577737 h 6829660"/>
                    <a:gd name="connsiteX121" fmla="*/ 2978332 w 4458789"/>
                    <a:gd name="connsiteY121" fmla="*/ 2333897 h 6829660"/>
                    <a:gd name="connsiteX122" fmla="*/ 2987040 w 4458789"/>
                    <a:gd name="connsiteY122" fmla="*/ 2159725 h 6829660"/>
                    <a:gd name="connsiteX123" fmla="*/ 3344092 w 4458789"/>
                    <a:gd name="connsiteY123" fmla="*/ 1672045 h 6829660"/>
                    <a:gd name="connsiteX124" fmla="*/ 3544389 w 4458789"/>
                    <a:gd name="connsiteY124" fmla="*/ 1863634 h 6829660"/>
                    <a:gd name="connsiteX125" fmla="*/ 3962400 w 4458789"/>
                    <a:gd name="connsiteY125" fmla="*/ 1419497 h 6829660"/>
                    <a:gd name="connsiteX126" fmla="*/ 4458789 w 4458789"/>
                    <a:gd name="connsiteY126" fmla="*/ 374468 h 6829660"/>
                    <a:gd name="connsiteX127" fmla="*/ 4415246 w 4458789"/>
                    <a:gd name="connsiteY127" fmla="*/ 0 h 6829660"/>
                    <a:gd name="connsiteX128" fmla="*/ 17418 w 4458789"/>
                    <a:gd name="connsiteY128" fmla="*/ 17417 h 6829660"/>
                    <a:gd name="connsiteX129" fmla="*/ 0 w 4458789"/>
                    <a:gd name="connsiteY129" fmla="*/ 6470468 h 6829660"/>
                    <a:gd name="connsiteX0" fmla="*/ 0 w 4458789"/>
                    <a:gd name="connsiteY0" fmla="*/ 6470468 h 6829660"/>
                    <a:gd name="connsiteX1" fmla="*/ 842147 w 4458789"/>
                    <a:gd name="connsiteY1" fmla="*/ 5997484 h 6829660"/>
                    <a:gd name="connsiteX2" fmla="*/ 831034 w 4458789"/>
                    <a:gd name="connsiteY2" fmla="*/ 5948272 h 6829660"/>
                    <a:gd name="connsiteX3" fmla="*/ 966063 w 4458789"/>
                    <a:gd name="connsiteY3" fmla="*/ 5940878 h 6829660"/>
                    <a:gd name="connsiteX4" fmla="*/ 951685 w 4458789"/>
                    <a:gd name="connsiteY4" fmla="*/ 5911760 h 6829660"/>
                    <a:gd name="connsiteX5" fmla="*/ 897709 w 4458789"/>
                    <a:gd name="connsiteY5" fmla="*/ 5911759 h 6829660"/>
                    <a:gd name="connsiteX6" fmla="*/ 938984 w 4458789"/>
                    <a:gd name="connsiteY6" fmla="*/ 5849847 h 6829660"/>
                    <a:gd name="connsiteX7" fmla="*/ 927872 w 4458789"/>
                    <a:gd name="connsiteY7" fmla="*/ 5799047 h 6829660"/>
                    <a:gd name="connsiteX8" fmla="*/ 954859 w 4458789"/>
                    <a:gd name="connsiteY8" fmla="*/ 5724434 h 6829660"/>
                    <a:gd name="connsiteX9" fmla="*/ 943747 w 4458789"/>
                    <a:gd name="connsiteY9" fmla="*/ 5683159 h 6829660"/>
                    <a:gd name="connsiteX10" fmla="*/ 1045347 w 4458789"/>
                    <a:gd name="connsiteY10" fmla="*/ 5637122 h 6829660"/>
                    <a:gd name="connsiteX11" fmla="*/ 1096147 w 4458789"/>
                    <a:gd name="connsiteY11" fmla="*/ 5591084 h 6829660"/>
                    <a:gd name="connsiteX12" fmla="*/ 1143772 w 4458789"/>
                    <a:gd name="connsiteY12" fmla="*/ 5533934 h 6829660"/>
                    <a:gd name="connsiteX13" fmla="*/ 1159647 w 4458789"/>
                    <a:gd name="connsiteY13" fmla="*/ 5478372 h 6829660"/>
                    <a:gd name="connsiteX14" fmla="*/ 1197747 w 4458789"/>
                    <a:gd name="connsiteY14" fmla="*/ 5427572 h 6829660"/>
                    <a:gd name="connsiteX15" fmla="*/ 1267597 w 4458789"/>
                    <a:gd name="connsiteY15" fmla="*/ 5345022 h 6829660"/>
                    <a:gd name="connsiteX16" fmla="*/ 1281884 w 4458789"/>
                    <a:gd name="connsiteY16" fmla="*/ 5389472 h 6829660"/>
                    <a:gd name="connsiteX17" fmla="*/ 1324747 w 4458789"/>
                    <a:gd name="connsiteY17" fmla="*/ 5341847 h 6829660"/>
                    <a:gd name="connsiteX18" fmla="*/ 1367609 w 4458789"/>
                    <a:gd name="connsiteY18" fmla="*/ 5324384 h 6829660"/>
                    <a:gd name="connsiteX19" fmla="*/ 1367246 w 4458789"/>
                    <a:gd name="connsiteY19" fmla="*/ 5277394 h 6829660"/>
                    <a:gd name="connsiteX20" fmla="*/ 1394597 w 4458789"/>
                    <a:gd name="connsiteY20" fmla="*/ 5175159 h 6829660"/>
                    <a:gd name="connsiteX21" fmla="*/ 1440634 w 4458789"/>
                    <a:gd name="connsiteY21" fmla="*/ 5149759 h 6829660"/>
                    <a:gd name="connsiteX22" fmla="*/ 1429522 w 4458789"/>
                    <a:gd name="connsiteY22" fmla="*/ 5017997 h 6829660"/>
                    <a:gd name="connsiteX23" fmla="*/ 1477147 w 4458789"/>
                    <a:gd name="connsiteY23" fmla="*/ 4971959 h 6829660"/>
                    <a:gd name="connsiteX24" fmla="*/ 1541418 w 4458789"/>
                    <a:gd name="connsiteY24" fmla="*/ 4955177 h 6829660"/>
                    <a:gd name="connsiteX25" fmla="*/ 1375547 w 4458789"/>
                    <a:gd name="connsiteY25" fmla="*/ 4913222 h 6829660"/>
                    <a:gd name="connsiteX26" fmla="*/ 1307284 w 4458789"/>
                    <a:gd name="connsiteY26" fmla="*/ 4854484 h 6829660"/>
                    <a:gd name="connsiteX27" fmla="*/ 1232672 w 4458789"/>
                    <a:gd name="connsiteY27" fmla="*/ 4883059 h 6829660"/>
                    <a:gd name="connsiteX28" fmla="*/ 1172801 w 4458789"/>
                    <a:gd name="connsiteY28" fmla="*/ 4820692 h 6829660"/>
                    <a:gd name="connsiteX29" fmla="*/ 1353322 w 4458789"/>
                    <a:gd name="connsiteY29" fmla="*/ 4757647 h 6829660"/>
                    <a:gd name="connsiteX30" fmla="*/ 1396184 w 4458789"/>
                    <a:gd name="connsiteY30" fmla="*/ 4762409 h 6829660"/>
                    <a:gd name="connsiteX31" fmla="*/ 1473473 w 4458789"/>
                    <a:gd name="connsiteY31" fmla="*/ 4779509 h 6829660"/>
                    <a:gd name="connsiteX32" fmla="*/ 1404122 w 4458789"/>
                    <a:gd name="connsiteY32" fmla="*/ 4619534 h 6829660"/>
                    <a:gd name="connsiteX33" fmla="*/ 1335859 w 4458789"/>
                    <a:gd name="connsiteY33" fmla="*/ 4551271 h 6829660"/>
                    <a:gd name="connsiteX34" fmla="*/ 1439047 w 4458789"/>
                    <a:gd name="connsiteY34" fmla="*/ 4506822 h 6829660"/>
                    <a:gd name="connsiteX35" fmla="*/ 1362847 w 4458789"/>
                    <a:gd name="connsiteY35" fmla="*/ 4400459 h 6829660"/>
                    <a:gd name="connsiteX36" fmla="*/ 1262834 w 4458789"/>
                    <a:gd name="connsiteY36" fmla="*/ 4309972 h 6829660"/>
                    <a:gd name="connsiteX37" fmla="*/ 1202509 w 4458789"/>
                    <a:gd name="connsiteY37" fmla="*/ 4102009 h 6829660"/>
                    <a:gd name="connsiteX38" fmla="*/ 1143772 w 4458789"/>
                    <a:gd name="connsiteY38" fmla="*/ 3930559 h 6829660"/>
                    <a:gd name="connsiteX39" fmla="*/ 1012644 w 4458789"/>
                    <a:gd name="connsiteY39" fmla="*/ 3831363 h 6829660"/>
                    <a:gd name="connsiteX40" fmla="*/ 946922 w 4458789"/>
                    <a:gd name="connsiteY40" fmla="*/ 3773397 h 6829660"/>
                    <a:gd name="connsiteX41" fmla="*/ 946922 w 4458789"/>
                    <a:gd name="connsiteY41" fmla="*/ 3717834 h 6829660"/>
                    <a:gd name="connsiteX42" fmla="*/ 980259 w 4458789"/>
                    <a:gd name="connsiteY42" fmla="*/ 3711484 h 6829660"/>
                    <a:gd name="connsiteX43" fmla="*/ 1038997 w 4458789"/>
                    <a:gd name="connsiteY43" fmla="*/ 3609884 h 6829660"/>
                    <a:gd name="connsiteX44" fmla="*/ 1077097 w 4458789"/>
                    <a:gd name="connsiteY44" fmla="*/ 3598772 h 6829660"/>
                    <a:gd name="connsiteX45" fmla="*/ 1139009 w 4458789"/>
                    <a:gd name="connsiteY45" fmla="*/ 3535272 h 6829660"/>
                    <a:gd name="connsiteX46" fmla="*/ 1196159 w 4458789"/>
                    <a:gd name="connsiteY46" fmla="*/ 3498759 h 6829660"/>
                    <a:gd name="connsiteX47" fmla="*/ 1237434 w 4458789"/>
                    <a:gd name="connsiteY47" fmla="*/ 3489234 h 6829660"/>
                    <a:gd name="connsiteX48" fmla="*/ 1267506 w 4458789"/>
                    <a:gd name="connsiteY48" fmla="*/ 3418432 h 6829660"/>
                    <a:gd name="connsiteX49" fmla="*/ 1326335 w 4458789"/>
                    <a:gd name="connsiteY49" fmla="*/ 3387634 h 6829660"/>
                    <a:gd name="connsiteX50" fmla="*/ 1385072 w 4458789"/>
                    <a:gd name="connsiteY50" fmla="*/ 3354297 h 6829660"/>
                    <a:gd name="connsiteX51" fmla="*/ 1491434 w 4458789"/>
                    <a:gd name="connsiteY51" fmla="*/ 3309847 h 6829660"/>
                    <a:gd name="connsiteX52" fmla="*/ 1567543 w 4458789"/>
                    <a:gd name="connsiteY52" fmla="*/ 3317965 h 6829660"/>
                    <a:gd name="connsiteX53" fmla="*/ 1610497 w 4458789"/>
                    <a:gd name="connsiteY53" fmla="*/ 3271747 h 6829660"/>
                    <a:gd name="connsiteX54" fmla="*/ 1631134 w 4458789"/>
                    <a:gd name="connsiteY54" fmla="*/ 3201897 h 6829660"/>
                    <a:gd name="connsiteX55" fmla="*/ 1564459 w 4458789"/>
                    <a:gd name="connsiteY55" fmla="*/ 3174909 h 6829660"/>
                    <a:gd name="connsiteX56" fmla="*/ 1543731 w 4458789"/>
                    <a:gd name="connsiteY56" fmla="*/ 3150960 h 6829660"/>
                    <a:gd name="connsiteX57" fmla="*/ 1427934 w 4458789"/>
                    <a:gd name="connsiteY57" fmla="*/ 3163797 h 6829660"/>
                    <a:gd name="connsiteX58" fmla="*/ 1364434 w 4458789"/>
                    <a:gd name="connsiteY58" fmla="*/ 3127284 h 6829660"/>
                    <a:gd name="connsiteX59" fmla="*/ 1350147 w 4458789"/>
                    <a:gd name="connsiteY59" fmla="*/ 3101884 h 6829660"/>
                    <a:gd name="connsiteX60" fmla="*/ 1289731 w 4458789"/>
                    <a:gd name="connsiteY60" fmla="*/ 3082154 h 6829660"/>
                    <a:gd name="connsiteX61" fmla="*/ 1189809 w 4458789"/>
                    <a:gd name="connsiteY61" fmla="*/ 3098709 h 6829660"/>
                    <a:gd name="connsiteX62" fmla="*/ 1164409 w 4458789"/>
                    <a:gd name="connsiteY62" fmla="*/ 3144747 h 6829660"/>
                    <a:gd name="connsiteX63" fmla="*/ 1108847 w 4458789"/>
                    <a:gd name="connsiteY63" fmla="*/ 3174909 h 6829660"/>
                    <a:gd name="connsiteX64" fmla="*/ 1075509 w 4458789"/>
                    <a:gd name="connsiteY64" fmla="*/ 3225709 h 6829660"/>
                    <a:gd name="connsiteX65" fmla="*/ 1007247 w 4458789"/>
                    <a:gd name="connsiteY65" fmla="*/ 3238409 h 6829660"/>
                    <a:gd name="connsiteX66" fmla="*/ 926782 w 4458789"/>
                    <a:gd name="connsiteY66" fmla="*/ 3181803 h 6829660"/>
                    <a:gd name="connsiteX67" fmla="*/ 942159 w 4458789"/>
                    <a:gd name="connsiteY67" fmla="*/ 3111409 h 6829660"/>
                    <a:gd name="connsiteX68" fmla="*/ 989784 w 4458789"/>
                    <a:gd name="connsiteY68" fmla="*/ 3078072 h 6829660"/>
                    <a:gd name="connsiteX69" fmla="*/ 941161 w 4458789"/>
                    <a:gd name="connsiteY69" fmla="*/ 2986994 h 6829660"/>
                    <a:gd name="connsiteX70" fmla="*/ 865959 w 4458789"/>
                    <a:gd name="connsiteY70" fmla="*/ 2989172 h 6829660"/>
                    <a:gd name="connsiteX71" fmla="*/ 743722 w 4458789"/>
                    <a:gd name="connsiteY71" fmla="*/ 2943134 h 6829660"/>
                    <a:gd name="connsiteX72" fmla="*/ 708797 w 4458789"/>
                    <a:gd name="connsiteY72" fmla="*/ 2852647 h 6829660"/>
                    <a:gd name="connsiteX73" fmla="*/ 750707 w 4458789"/>
                    <a:gd name="connsiteY73" fmla="*/ 2804160 h 6829660"/>
                    <a:gd name="connsiteX74" fmla="*/ 748484 w 4458789"/>
                    <a:gd name="connsiteY74" fmla="*/ 2738347 h 6829660"/>
                    <a:gd name="connsiteX75" fmla="*/ 788172 w 4458789"/>
                    <a:gd name="connsiteY75" fmla="*/ 2711359 h 6829660"/>
                    <a:gd name="connsiteX76" fmla="*/ 865959 w 4458789"/>
                    <a:gd name="connsiteY76" fmla="*/ 2771684 h 6829660"/>
                    <a:gd name="connsiteX77" fmla="*/ 892947 w 4458789"/>
                    <a:gd name="connsiteY77" fmla="*/ 2798672 h 6829660"/>
                    <a:gd name="connsiteX78" fmla="*/ 900884 w 4458789"/>
                    <a:gd name="connsiteY78" fmla="*/ 2743110 h 6829660"/>
                    <a:gd name="connsiteX79" fmla="*/ 937351 w 4458789"/>
                    <a:gd name="connsiteY79" fmla="*/ 2730546 h 6829660"/>
                    <a:gd name="connsiteX80" fmla="*/ 981847 w 4458789"/>
                    <a:gd name="connsiteY80" fmla="*/ 2730409 h 6829660"/>
                    <a:gd name="connsiteX81" fmla="*/ 1008834 w 4458789"/>
                    <a:gd name="connsiteY81" fmla="*/ 2698659 h 6829660"/>
                    <a:gd name="connsiteX82" fmla="*/ 1085034 w 4458789"/>
                    <a:gd name="connsiteY82" fmla="*/ 2592297 h 6829660"/>
                    <a:gd name="connsiteX83" fmla="*/ 1174841 w 4458789"/>
                    <a:gd name="connsiteY83" fmla="*/ 2532652 h 6829660"/>
                    <a:gd name="connsiteX84" fmla="*/ 1256484 w 4458789"/>
                    <a:gd name="connsiteY84" fmla="*/ 2501809 h 6829660"/>
                    <a:gd name="connsiteX85" fmla="*/ 1404122 w 4458789"/>
                    <a:gd name="connsiteY85" fmla="*/ 2358934 h 6829660"/>
                    <a:gd name="connsiteX86" fmla="*/ 1518512 w 4458789"/>
                    <a:gd name="connsiteY86" fmla="*/ 2368913 h 6829660"/>
                    <a:gd name="connsiteX87" fmla="*/ 1584598 w 4458789"/>
                    <a:gd name="connsiteY87" fmla="*/ 2464298 h 6829660"/>
                    <a:gd name="connsiteX88" fmla="*/ 1527947 w 4458789"/>
                    <a:gd name="connsiteY88" fmla="*/ 2535147 h 6829660"/>
                    <a:gd name="connsiteX89" fmla="*/ 1431109 w 4458789"/>
                    <a:gd name="connsiteY89" fmla="*/ 2627222 h 6829660"/>
                    <a:gd name="connsiteX90" fmla="*/ 1393372 w 4458789"/>
                    <a:gd name="connsiteY90" fmla="*/ 2647405 h 6829660"/>
                    <a:gd name="connsiteX91" fmla="*/ 1404983 w 4458789"/>
                    <a:gd name="connsiteY91" fmla="*/ 2708456 h 6829660"/>
                    <a:gd name="connsiteX92" fmla="*/ 1454922 w 4458789"/>
                    <a:gd name="connsiteY92" fmla="*/ 2736759 h 6829660"/>
                    <a:gd name="connsiteX93" fmla="*/ 1448572 w 4458789"/>
                    <a:gd name="connsiteY93" fmla="*/ 2774859 h 6829660"/>
                    <a:gd name="connsiteX94" fmla="*/ 1357675 w 4458789"/>
                    <a:gd name="connsiteY94" fmla="*/ 2829515 h 6829660"/>
                    <a:gd name="connsiteX95" fmla="*/ 1394597 w 4458789"/>
                    <a:gd name="connsiteY95" fmla="*/ 2863759 h 6829660"/>
                    <a:gd name="connsiteX96" fmla="*/ 1550172 w 4458789"/>
                    <a:gd name="connsiteY96" fmla="*/ 2790734 h 6829660"/>
                    <a:gd name="connsiteX97" fmla="*/ 1586684 w 4458789"/>
                    <a:gd name="connsiteY97" fmla="*/ 2733584 h 6829660"/>
                    <a:gd name="connsiteX98" fmla="*/ 1651772 w 4458789"/>
                    <a:gd name="connsiteY98" fmla="*/ 2703422 h 6829660"/>
                    <a:gd name="connsiteX99" fmla="*/ 1708922 w 4458789"/>
                    <a:gd name="connsiteY99" fmla="*/ 2666909 h 6829660"/>
                    <a:gd name="connsiteX100" fmla="*/ 1810522 w 4458789"/>
                    <a:gd name="connsiteY100" fmla="*/ 2636747 h 6829660"/>
                    <a:gd name="connsiteX101" fmla="*/ 1908947 w 4458789"/>
                    <a:gd name="connsiteY101" fmla="*/ 2627222 h 6829660"/>
                    <a:gd name="connsiteX102" fmla="*/ 1952218 w 4458789"/>
                    <a:gd name="connsiteY102" fmla="*/ 2602275 h 6829660"/>
                    <a:gd name="connsiteX103" fmla="*/ 2020072 w 4458789"/>
                    <a:gd name="connsiteY103" fmla="*/ 2662147 h 6829660"/>
                    <a:gd name="connsiteX104" fmla="*/ 2089922 w 4458789"/>
                    <a:gd name="connsiteY104" fmla="*/ 2678022 h 6829660"/>
                    <a:gd name="connsiteX105" fmla="*/ 2164579 w 4458789"/>
                    <a:gd name="connsiteY105" fmla="*/ 2690902 h 6829660"/>
                    <a:gd name="connsiteX106" fmla="*/ 2115322 w 4458789"/>
                    <a:gd name="connsiteY106" fmla="*/ 2820897 h 6829660"/>
                    <a:gd name="connsiteX107" fmla="*/ 2011680 w 4458789"/>
                    <a:gd name="connsiteY107" fmla="*/ 2934788 h 6829660"/>
                    <a:gd name="connsiteX108" fmla="*/ 2194560 w 4458789"/>
                    <a:gd name="connsiteY108" fmla="*/ 3082834 h 6829660"/>
                    <a:gd name="connsiteX109" fmla="*/ 2394858 w 4458789"/>
                    <a:gd name="connsiteY109" fmla="*/ 3117668 h 6829660"/>
                    <a:gd name="connsiteX110" fmla="*/ 2377440 w 4458789"/>
                    <a:gd name="connsiteY110" fmla="*/ 3335383 h 6829660"/>
                    <a:gd name="connsiteX111" fmla="*/ 2377440 w 4458789"/>
                    <a:gd name="connsiteY111" fmla="*/ 3335383 h 6829660"/>
                    <a:gd name="connsiteX112" fmla="*/ 2333898 w 4458789"/>
                    <a:gd name="connsiteY112" fmla="*/ 3640183 h 6829660"/>
                    <a:gd name="connsiteX113" fmla="*/ 2290355 w 4458789"/>
                    <a:gd name="connsiteY113" fmla="*/ 3875314 h 6829660"/>
                    <a:gd name="connsiteX114" fmla="*/ 2595155 w 4458789"/>
                    <a:gd name="connsiteY114" fmla="*/ 3857897 h 6829660"/>
                    <a:gd name="connsiteX115" fmla="*/ 2891246 w 4458789"/>
                    <a:gd name="connsiteY115" fmla="*/ 3744685 h 6829660"/>
                    <a:gd name="connsiteX116" fmla="*/ 2891155 w 4458789"/>
                    <a:gd name="connsiteY116" fmla="*/ 3215186 h 6829660"/>
                    <a:gd name="connsiteX117" fmla="*/ 2772547 w 4458789"/>
                    <a:gd name="connsiteY117" fmla="*/ 3039972 h 6829660"/>
                    <a:gd name="connsiteX118" fmla="*/ 2704284 w 4458789"/>
                    <a:gd name="connsiteY118" fmla="*/ 2897097 h 6829660"/>
                    <a:gd name="connsiteX119" fmla="*/ 2508069 w 4458789"/>
                    <a:gd name="connsiteY119" fmla="*/ 2717074 h 6829660"/>
                    <a:gd name="connsiteX120" fmla="*/ 2638698 w 4458789"/>
                    <a:gd name="connsiteY120" fmla="*/ 2577737 h 6829660"/>
                    <a:gd name="connsiteX121" fmla="*/ 2978332 w 4458789"/>
                    <a:gd name="connsiteY121" fmla="*/ 2333897 h 6829660"/>
                    <a:gd name="connsiteX122" fmla="*/ 2987040 w 4458789"/>
                    <a:gd name="connsiteY122" fmla="*/ 2159725 h 6829660"/>
                    <a:gd name="connsiteX123" fmla="*/ 3344092 w 4458789"/>
                    <a:gd name="connsiteY123" fmla="*/ 1672045 h 6829660"/>
                    <a:gd name="connsiteX124" fmla="*/ 3544389 w 4458789"/>
                    <a:gd name="connsiteY124" fmla="*/ 1863634 h 6829660"/>
                    <a:gd name="connsiteX125" fmla="*/ 3962400 w 4458789"/>
                    <a:gd name="connsiteY125" fmla="*/ 1419497 h 6829660"/>
                    <a:gd name="connsiteX126" fmla="*/ 4458789 w 4458789"/>
                    <a:gd name="connsiteY126" fmla="*/ 374468 h 6829660"/>
                    <a:gd name="connsiteX127" fmla="*/ 4415246 w 4458789"/>
                    <a:gd name="connsiteY127" fmla="*/ 0 h 6829660"/>
                    <a:gd name="connsiteX128" fmla="*/ 17418 w 4458789"/>
                    <a:gd name="connsiteY128" fmla="*/ 17417 h 6829660"/>
                    <a:gd name="connsiteX129" fmla="*/ 0 w 4458789"/>
                    <a:gd name="connsiteY129" fmla="*/ 6470468 h 6829660"/>
                    <a:gd name="connsiteX0" fmla="*/ 0 w 4458789"/>
                    <a:gd name="connsiteY0" fmla="*/ 6470468 h 6829660"/>
                    <a:gd name="connsiteX1" fmla="*/ 842147 w 4458789"/>
                    <a:gd name="connsiteY1" fmla="*/ 5997484 h 6829660"/>
                    <a:gd name="connsiteX2" fmla="*/ 831034 w 4458789"/>
                    <a:gd name="connsiteY2" fmla="*/ 5948272 h 6829660"/>
                    <a:gd name="connsiteX3" fmla="*/ 966063 w 4458789"/>
                    <a:gd name="connsiteY3" fmla="*/ 5940878 h 6829660"/>
                    <a:gd name="connsiteX4" fmla="*/ 951685 w 4458789"/>
                    <a:gd name="connsiteY4" fmla="*/ 5911760 h 6829660"/>
                    <a:gd name="connsiteX5" fmla="*/ 897709 w 4458789"/>
                    <a:gd name="connsiteY5" fmla="*/ 5911759 h 6829660"/>
                    <a:gd name="connsiteX6" fmla="*/ 938984 w 4458789"/>
                    <a:gd name="connsiteY6" fmla="*/ 5849847 h 6829660"/>
                    <a:gd name="connsiteX7" fmla="*/ 927872 w 4458789"/>
                    <a:gd name="connsiteY7" fmla="*/ 5799047 h 6829660"/>
                    <a:gd name="connsiteX8" fmla="*/ 954859 w 4458789"/>
                    <a:gd name="connsiteY8" fmla="*/ 5724434 h 6829660"/>
                    <a:gd name="connsiteX9" fmla="*/ 943747 w 4458789"/>
                    <a:gd name="connsiteY9" fmla="*/ 5683159 h 6829660"/>
                    <a:gd name="connsiteX10" fmla="*/ 1045347 w 4458789"/>
                    <a:gd name="connsiteY10" fmla="*/ 5637122 h 6829660"/>
                    <a:gd name="connsiteX11" fmla="*/ 1096147 w 4458789"/>
                    <a:gd name="connsiteY11" fmla="*/ 5591084 h 6829660"/>
                    <a:gd name="connsiteX12" fmla="*/ 1143772 w 4458789"/>
                    <a:gd name="connsiteY12" fmla="*/ 5533934 h 6829660"/>
                    <a:gd name="connsiteX13" fmla="*/ 1159647 w 4458789"/>
                    <a:gd name="connsiteY13" fmla="*/ 5478372 h 6829660"/>
                    <a:gd name="connsiteX14" fmla="*/ 1197747 w 4458789"/>
                    <a:gd name="connsiteY14" fmla="*/ 5427572 h 6829660"/>
                    <a:gd name="connsiteX15" fmla="*/ 1267597 w 4458789"/>
                    <a:gd name="connsiteY15" fmla="*/ 5345022 h 6829660"/>
                    <a:gd name="connsiteX16" fmla="*/ 1281884 w 4458789"/>
                    <a:gd name="connsiteY16" fmla="*/ 5389472 h 6829660"/>
                    <a:gd name="connsiteX17" fmla="*/ 1324747 w 4458789"/>
                    <a:gd name="connsiteY17" fmla="*/ 5341847 h 6829660"/>
                    <a:gd name="connsiteX18" fmla="*/ 1367609 w 4458789"/>
                    <a:gd name="connsiteY18" fmla="*/ 5324384 h 6829660"/>
                    <a:gd name="connsiteX19" fmla="*/ 1367246 w 4458789"/>
                    <a:gd name="connsiteY19" fmla="*/ 5277394 h 6829660"/>
                    <a:gd name="connsiteX20" fmla="*/ 1394597 w 4458789"/>
                    <a:gd name="connsiteY20" fmla="*/ 5175159 h 6829660"/>
                    <a:gd name="connsiteX21" fmla="*/ 1440634 w 4458789"/>
                    <a:gd name="connsiteY21" fmla="*/ 5149759 h 6829660"/>
                    <a:gd name="connsiteX22" fmla="*/ 1429522 w 4458789"/>
                    <a:gd name="connsiteY22" fmla="*/ 5017997 h 6829660"/>
                    <a:gd name="connsiteX23" fmla="*/ 1477147 w 4458789"/>
                    <a:gd name="connsiteY23" fmla="*/ 4971959 h 6829660"/>
                    <a:gd name="connsiteX24" fmla="*/ 1541418 w 4458789"/>
                    <a:gd name="connsiteY24" fmla="*/ 4955177 h 6829660"/>
                    <a:gd name="connsiteX25" fmla="*/ 1375547 w 4458789"/>
                    <a:gd name="connsiteY25" fmla="*/ 4913222 h 6829660"/>
                    <a:gd name="connsiteX26" fmla="*/ 1307284 w 4458789"/>
                    <a:gd name="connsiteY26" fmla="*/ 4854484 h 6829660"/>
                    <a:gd name="connsiteX27" fmla="*/ 1232672 w 4458789"/>
                    <a:gd name="connsiteY27" fmla="*/ 4883059 h 6829660"/>
                    <a:gd name="connsiteX28" fmla="*/ 1172801 w 4458789"/>
                    <a:gd name="connsiteY28" fmla="*/ 4820692 h 6829660"/>
                    <a:gd name="connsiteX29" fmla="*/ 1353322 w 4458789"/>
                    <a:gd name="connsiteY29" fmla="*/ 4757647 h 6829660"/>
                    <a:gd name="connsiteX30" fmla="*/ 1396184 w 4458789"/>
                    <a:gd name="connsiteY30" fmla="*/ 4762409 h 6829660"/>
                    <a:gd name="connsiteX31" fmla="*/ 1473473 w 4458789"/>
                    <a:gd name="connsiteY31" fmla="*/ 4779509 h 6829660"/>
                    <a:gd name="connsiteX32" fmla="*/ 1404122 w 4458789"/>
                    <a:gd name="connsiteY32" fmla="*/ 4619534 h 6829660"/>
                    <a:gd name="connsiteX33" fmla="*/ 1335859 w 4458789"/>
                    <a:gd name="connsiteY33" fmla="*/ 4551271 h 6829660"/>
                    <a:gd name="connsiteX34" fmla="*/ 1439047 w 4458789"/>
                    <a:gd name="connsiteY34" fmla="*/ 4506822 h 6829660"/>
                    <a:gd name="connsiteX35" fmla="*/ 1362847 w 4458789"/>
                    <a:gd name="connsiteY35" fmla="*/ 4400459 h 6829660"/>
                    <a:gd name="connsiteX36" fmla="*/ 1262834 w 4458789"/>
                    <a:gd name="connsiteY36" fmla="*/ 4309972 h 6829660"/>
                    <a:gd name="connsiteX37" fmla="*/ 1202509 w 4458789"/>
                    <a:gd name="connsiteY37" fmla="*/ 4102009 h 6829660"/>
                    <a:gd name="connsiteX38" fmla="*/ 1143772 w 4458789"/>
                    <a:gd name="connsiteY38" fmla="*/ 3930559 h 6829660"/>
                    <a:gd name="connsiteX39" fmla="*/ 1012644 w 4458789"/>
                    <a:gd name="connsiteY39" fmla="*/ 3831363 h 6829660"/>
                    <a:gd name="connsiteX40" fmla="*/ 946922 w 4458789"/>
                    <a:gd name="connsiteY40" fmla="*/ 3773397 h 6829660"/>
                    <a:gd name="connsiteX41" fmla="*/ 946922 w 4458789"/>
                    <a:gd name="connsiteY41" fmla="*/ 3717834 h 6829660"/>
                    <a:gd name="connsiteX42" fmla="*/ 980259 w 4458789"/>
                    <a:gd name="connsiteY42" fmla="*/ 3711484 h 6829660"/>
                    <a:gd name="connsiteX43" fmla="*/ 1038997 w 4458789"/>
                    <a:gd name="connsiteY43" fmla="*/ 3609884 h 6829660"/>
                    <a:gd name="connsiteX44" fmla="*/ 1077097 w 4458789"/>
                    <a:gd name="connsiteY44" fmla="*/ 3598772 h 6829660"/>
                    <a:gd name="connsiteX45" fmla="*/ 1139009 w 4458789"/>
                    <a:gd name="connsiteY45" fmla="*/ 3535272 h 6829660"/>
                    <a:gd name="connsiteX46" fmla="*/ 1196159 w 4458789"/>
                    <a:gd name="connsiteY46" fmla="*/ 3498759 h 6829660"/>
                    <a:gd name="connsiteX47" fmla="*/ 1237434 w 4458789"/>
                    <a:gd name="connsiteY47" fmla="*/ 3489234 h 6829660"/>
                    <a:gd name="connsiteX48" fmla="*/ 1267506 w 4458789"/>
                    <a:gd name="connsiteY48" fmla="*/ 3418432 h 6829660"/>
                    <a:gd name="connsiteX49" fmla="*/ 1326335 w 4458789"/>
                    <a:gd name="connsiteY49" fmla="*/ 3387634 h 6829660"/>
                    <a:gd name="connsiteX50" fmla="*/ 1385072 w 4458789"/>
                    <a:gd name="connsiteY50" fmla="*/ 3354297 h 6829660"/>
                    <a:gd name="connsiteX51" fmla="*/ 1491434 w 4458789"/>
                    <a:gd name="connsiteY51" fmla="*/ 3309847 h 6829660"/>
                    <a:gd name="connsiteX52" fmla="*/ 1567543 w 4458789"/>
                    <a:gd name="connsiteY52" fmla="*/ 3317965 h 6829660"/>
                    <a:gd name="connsiteX53" fmla="*/ 1610497 w 4458789"/>
                    <a:gd name="connsiteY53" fmla="*/ 3271747 h 6829660"/>
                    <a:gd name="connsiteX54" fmla="*/ 1631134 w 4458789"/>
                    <a:gd name="connsiteY54" fmla="*/ 3201897 h 6829660"/>
                    <a:gd name="connsiteX55" fmla="*/ 1564459 w 4458789"/>
                    <a:gd name="connsiteY55" fmla="*/ 3174909 h 6829660"/>
                    <a:gd name="connsiteX56" fmla="*/ 1543731 w 4458789"/>
                    <a:gd name="connsiteY56" fmla="*/ 3150960 h 6829660"/>
                    <a:gd name="connsiteX57" fmla="*/ 1427934 w 4458789"/>
                    <a:gd name="connsiteY57" fmla="*/ 3163797 h 6829660"/>
                    <a:gd name="connsiteX58" fmla="*/ 1364434 w 4458789"/>
                    <a:gd name="connsiteY58" fmla="*/ 3127284 h 6829660"/>
                    <a:gd name="connsiteX59" fmla="*/ 1350147 w 4458789"/>
                    <a:gd name="connsiteY59" fmla="*/ 3101884 h 6829660"/>
                    <a:gd name="connsiteX60" fmla="*/ 1289731 w 4458789"/>
                    <a:gd name="connsiteY60" fmla="*/ 3082154 h 6829660"/>
                    <a:gd name="connsiteX61" fmla="*/ 1189809 w 4458789"/>
                    <a:gd name="connsiteY61" fmla="*/ 3098709 h 6829660"/>
                    <a:gd name="connsiteX62" fmla="*/ 1164409 w 4458789"/>
                    <a:gd name="connsiteY62" fmla="*/ 3144747 h 6829660"/>
                    <a:gd name="connsiteX63" fmla="*/ 1108847 w 4458789"/>
                    <a:gd name="connsiteY63" fmla="*/ 3174909 h 6829660"/>
                    <a:gd name="connsiteX64" fmla="*/ 1075509 w 4458789"/>
                    <a:gd name="connsiteY64" fmla="*/ 3225709 h 6829660"/>
                    <a:gd name="connsiteX65" fmla="*/ 1007247 w 4458789"/>
                    <a:gd name="connsiteY65" fmla="*/ 3238409 h 6829660"/>
                    <a:gd name="connsiteX66" fmla="*/ 926782 w 4458789"/>
                    <a:gd name="connsiteY66" fmla="*/ 3181803 h 6829660"/>
                    <a:gd name="connsiteX67" fmla="*/ 942159 w 4458789"/>
                    <a:gd name="connsiteY67" fmla="*/ 3111409 h 6829660"/>
                    <a:gd name="connsiteX68" fmla="*/ 989784 w 4458789"/>
                    <a:gd name="connsiteY68" fmla="*/ 3078072 h 6829660"/>
                    <a:gd name="connsiteX69" fmla="*/ 941161 w 4458789"/>
                    <a:gd name="connsiteY69" fmla="*/ 2986994 h 6829660"/>
                    <a:gd name="connsiteX70" fmla="*/ 865959 w 4458789"/>
                    <a:gd name="connsiteY70" fmla="*/ 2989172 h 6829660"/>
                    <a:gd name="connsiteX71" fmla="*/ 743722 w 4458789"/>
                    <a:gd name="connsiteY71" fmla="*/ 2943134 h 6829660"/>
                    <a:gd name="connsiteX72" fmla="*/ 708797 w 4458789"/>
                    <a:gd name="connsiteY72" fmla="*/ 2852647 h 6829660"/>
                    <a:gd name="connsiteX73" fmla="*/ 750707 w 4458789"/>
                    <a:gd name="connsiteY73" fmla="*/ 2804160 h 6829660"/>
                    <a:gd name="connsiteX74" fmla="*/ 748484 w 4458789"/>
                    <a:gd name="connsiteY74" fmla="*/ 2738347 h 6829660"/>
                    <a:gd name="connsiteX75" fmla="*/ 788172 w 4458789"/>
                    <a:gd name="connsiteY75" fmla="*/ 2711359 h 6829660"/>
                    <a:gd name="connsiteX76" fmla="*/ 865959 w 4458789"/>
                    <a:gd name="connsiteY76" fmla="*/ 2771684 h 6829660"/>
                    <a:gd name="connsiteX77" fmla="*/ 892947 w 4458789"/>
                    <a:gd name="connsiteY77" fmla="*/ 2798672 h 6829660"/>
                    <a:gd name="connsiteX78" fmla="*/ 900884 w 4458789"/>
                    <a:gd name="connsiteY78" fmla="*/ 2743110 h 6829660"/>
                    <a:gd name="connsiteX79" fmla="*/ 937351 w 4458789"/>
                    <a:gd name="connsiteY79" fmla="*/ 2730546 h 6829660"/>
                    <a:gd name="connsiteX80" fmla="*/ 981847 w 4458789"/>
                    <a:gd name="connsiteY80" fmla="*/ 2730409 h 6829660"/>
                    <a:gd name="connsiteX81" fmla="*/ 1008834 w 4458789"/>
                    <a:gd name="connsiteY81" fmla="*/ 2698659 h 6829660"/>
                    <a:gd name="connsiteX82" fmla="*/ 1085034 w 4458789"/>
                    <a:gd name="connsiteY82" fmla="*/ 2592297 h 6829660"/>
                    <a:gd name="connsiteX83" fmla="*/ 1174841 w 4458789"/>
                    <a:gd name="connsiteY83" fmla="*/ 2532652 h 6829660"/>
                    <a:gd name="connsiteX84" fmla="*/ 1256484 w 4458789"/>
                    <a:gd name="connsiteY84" fmla="*/ 2501809 h 6829660"/>
                    <a:gd name="connsiteX85" fmla="*/ 1404122 w 4458789"/>
                    <a:gd name="connsiteY85" fmla="*/ 2358934 h 6829660"/>
                    <a:gd name="connsiteX86" fmla="*/ 1518512 w 4458789"/>
                    <a:gd name="connsiteY86" fmla="*/ 2368913 h 6829660"/>
                    <a:gd name="connsiteX87" fmla="*/ 1584598 w 4458789"/>
                    <a:gd name="connsiteY87" fmla="*/ 2464298 h 6829660"/>
                    <a:gd name="connsiteX88" fmla="*/ 1527947 w 4458789"/>
                    <a:gd name="connsiteY88" fmla="*/ 2535147 h 6829660"/>
                    <a:gd name="connsiteX89" fmla="*/ 1431109 w 4458789"/>
                    <a:gd name="connsiteY89" fmla="*/ 2627222 h 6829660"/>
                    <a:gd name="connsiteX90" fmla="*/ 1393372 w 4458789"/>
                    <a:gd name="connsiteY90" fmla="*/ 2647405 h 6829660"/>
                    <a:gd name="connsiteX91" fmla="*/ 1404983 w 4458789"/>
                    <a:gd name="connsiteY91" fmla="*/ 2708456 h 6829660"/>
                    <a:gd name="connsiteX92" fmla="*/ 1454922 w 4458789"/>
                    <a:gd name="connsiteY92" fmla="*/ 2736759 h 6829660"/>
                    <a:gd name="connsiteX93" fmla="*/ 1448572 w 4458789"/>
                    <a:gd name="connsiteY93" fmla="*/ 2774859 h 6829660"/>
                    <a:gd name="connsiteX94" fmla="*/ 1357675 w 4458789"/>
                    <a:gd name="connsiteY94" fmla="*/ 2829515 h 6829660"/>
                    <a:gd name="connsiteX95" fmla="*/ 1394597 w 4458789"/>
                    <a:gd name="connsiteY95" fmla="*/ 2863759 h 6829660"/>
                    <a:gd name="connsiteX96" fmla="*/ 1550172 w 4458789"/>
                    <a:gd name="connsiteY96" fmla="*/ 2790734 h 6829660"/>
                    <a:gd name="connsiteX97" fmla="*/ 1586684 w 4458789"/>
                    <a:gd name="connsiteY97" fmla="*/ 2733584 h 6829660"/>
                    <a:gd name="connsiteX98" fmla="*/ 1651772 w 4458789"/>
                    <a:gd name="connsiteY98" fmla="*/ 2703422 h 6829660"/>
                    <a:gd name="connsiteX99" fmla="*/ 1708922 w 4458789"/>
                    <a:gd name="connsiteY99" fmla="*/ 2666909 h 6829660"/>
                    <a:gd name="connsiteX100" fmla="*/ 1810522 w 4458789"/>
                    <a:gd name="connsiteY100" fmla="*/ 2636747 h 6829660"/>
                    <a:gd name="connsiteX101" fmla="*/ 1908947 w 4458789"/>
                    <a:gd name="connsiteY101" fmla="*/ 2627222 h 6829660"/>
                    <a:gd name="connsiteX102" fmla="*/ 1952218 w 4458789"/>
                    <a:gd name="connsiteY102" fmla="*/ 2602275 h 6829660"/>
                    <a:gd name="connsiteX103" fmla="*/ 2020072 w 4458789"/>
                    <a:gd name="connsiteY103" fmla="*/ 2662147 h 6829660"/>
                    <a:gd name="connsiteX104" fmla="*/ 2089922 w 4458789"/>
                    <a:gd name="connsiteY104" fmla="*/ 2678022 h 6829660"/>
                    <a:gd name="connsiteX105" fmla="*/ 2164579 w 4458789"/>
                    <a:gd name="connsiteY105" fmla="*/ 2690902 h 6829660"/>
                    <a:gd name="connsiteX106" fmla="*/ 2115322 w 4458789"/>
                    <a:gd name="connsiteY106" fmla="*/ 2820897 h 6829660"/>
                    <a:gd name="connsiteX107" fmla="*/ 2011680 w 4458789"/>
                    <a:gd name="connsiteY107" fmla="*/ 2934788 h 6829660"/>
                    <a:gd name="connsiteX108" fmla="*/ 2194560 w 4458789"/>
                    <a:gd name="connsiteY108" fmla="*/ 3082834 h 6829660"/>
                    <a:gd name="connsiteX109" fmla="*/ 2394858 w 4458789"/>
                    <a:gd name="connsiteY109" fmla="*/ 3117668 h 6829660"/>
                    <a:gd name="connsiteX110" fmla="*/ 2377440 w 4458789"/>
                    <a:gd name="connsiteY110" fmla="*/ 3335383 h 6829660"/>
                    <a:gd name="connsiteX111" fmla="*/ 2377440 w 4458789"/>
                    <a:gd name="connsiteY111" fmla="*/ 3335383 h 6829660"/>
                    <a:gd name="connsiteX112" fmla="*/ 2333898 w 4458789"/>
                    <a:gd name="connsiteY112" fmla="*/ 3640183 h 6829660"/>
                    <a:gd name="connsiteX113" fmla="*/ 2290355 w 4458789"/>
                    <a:gd name="connsiteY113" fmla="*/ 3875314 h 6829660"/>
                    <a:gd name="connsiteX114" fmla="*/ 2595155 w 4458789"/>
                    <a:gd name="connsiteY114" fmla="*/ 3857897 h 6829660"/>
                    <a:gd name="connsiteX115" fmla="*/ 2891246 w 4458789"/>
                    <a:gd name="connsiteY115" fmla="*/ 3744685 h 6829660"/>
                    <a:gd name="connsiteX116" fmla="*/ 2891155 w 4458789"/>
                    <a:gd name="connsiteY116" fmla="*/ 3215186 h 6829660"/>
                    <a:gd name="connsiteX117" fmla="*/ 2772547 w 4458789"/>
                    <a:gd name="connsiteY117" fmla="*/ 3039972 h 6829660"/>
                    <a:gd name="connsiteX118" fmla="*/ 2704284 w 4458789"/>
                    <a:gd name="connsiteY118" fmla="*/ 2897097 h 6829660"/>
                    <a:gd name="connsiteX119" fmla="*/ 2508069 w 4458789"/>
                    <a:gd name="connsiteY119" fmla="*/ 2717074 h 6829660"/>
                    <a:gd name="connsiteX120" fmla="*/ 2638698 w 4458789"/>
                    <a:gd name="connsiteY120" fmla="*/ 2577737 h 6829660"/>
                    <a:gd name="connsiteX121" fmla="*/ 2978332 w 4458789"/>
                    <a:gd name="connsiteY121" fmla="*/ 2333897 h 6829660"/>
                    <a:gd name="connsiteX122" fmla="*/ 2987040 w 4458789"/>
                    <a:gd name="connsiteY122" fmla="*/ 2159725 h 6829660"/>
                    <a:gd name="connsiteX123" fmla="*/ 3344092 w 4458789"/>
                    <a:gd name="connsiteY123" fmla="*/ 1672045 h 6829660"/>
                    <a:gd name="connsiteX124" fmla="*/ 3544389 w 4458789"/>
                    <a:gd name="connsiteY124" fmla="*/ 1863634 h 6829660"/>
                    <a:gd name="connsiteX125" fmla="*/ 3962400 w 4458789"/>
                    <a:gd name="connsiteY125" fmla="*/ 1419497 h 6829660"/>
                    <a:gd name="connsiteX126" fmla="*/ 4458789 w 4458789"/>
                    <a:gd name="connsiteY126" fmla="*/ 374468 h 6829660"/>
                    <a:gd name="connsiteX127" fmla="*/ 4415246 w 4458789"/>
                    <a:gd name="connsiteY127" fmla="*/ 0 h 6829660"/>
                    <a:gd name="connsiteX128" fmla="*/ 17418 w 4458789"/>
                    <a:gd name="connsiteY128" fmla="*/ 17417 h 6829660"/>
                    <a:gd name="connsiteX129" fmla="*/ 0 w 4458789"/>
                    <a:gd name="connsiteY129" fmla="*/ 6470468 h 6829660"/>
                    <a:gd name="connsiteX0" fmla="*/ 0 w 4458789"/>
                    <a:gd name="connsiteY0" fmla="*/ 6470468 h 6829660"/>
                    <a:gd name="connsiteX1" fmla="*/ 842147 w 4458789"/>
                    <a:gd name="connsiteY1" fmla="*/ 5997484 h 6829660"/>
                    <a:gd name="connsiteX2" fmla="*/ 831034 w 4458789"/>
                    <a:gd name="connsiteY2" fmla="*/ 5948272 h 6829660"/>
                    <a:gd name="connsiteX3" fmla="*/ 966063 w 4458789"/>
                    <a:gd name="connsiteY3" fmla="*/ 5940878 h 6829660"/>
                    <a:gd name="connsiteX4" fmla="*/ 951685 w 4458789"/>
                    <a:gd name="connsiteY4" fmla="*/ 5911760 h 6829660"/>
                    <a:gd name="connsiteX5" fmla="*/ 897709 w 4458789"/>
                    <a:gd name="connsiteY5" fmla="*/ 5911759 h 6829660"/>
                    <a:gd name="connsiteX6" fmla="*/ 938984 w 4458789"/>
                    <a:gd name="connsiteY6" fmla="*/ 5849847 h 6829660"/>
                    <a:gd name="connsiteX7" fmla="*/ 927872 w 4458789"/>
                    <a:gd name="connsiteY7" fmla="*/ 5799047 h 6829660"/>
                    <a:gd name="connsiteX8" fmla="*/ 954859 w 4458789"/>
                    <a:gd name="connsiteY8" fmla="*/ 5724434 h 6829660"/>
                    <a:gd name="connsiteX9" fmla="*/ 943747 w 4458789"/>
                    <a:gd name="connsiteY9" fmla="*/ 5683159 h 6829660"/>
                    <a:gd name="connsiteX10" fmla="*/ 1045347 w 4458789"/>
                    <a:gd name="connsiteY10" fmla="*/ 5637122 h 6829660"/>
                    <a:gd name="connsiteX11" fmla="*/ 1096147 w 4458789"/>
                    <a:gd name="connsiteY11" fmla="*/ 5591084 h 6829660"/>
                    <a:gd name="connsiteX12" fmla="*/ 1143772 w 4458789"/>
                    <a:gd name="connsiteY12" fmla="*/ 5533934 h 6829660"/>
                    <a:gd name="connsiteX13" fmla="*/ 1159647 w 4458789"/>
                    <a:gd name="connsiteY13" fmla="*/ 5478372 h 6829660"/>
                    <a:gd name="connsiteX14" fmla="*/ 1197747 w 4458789"/>
                    <a:gd name="connsiteY14" fmla="*/ 5427572 h 6829660"/>
                    <a:gd name="connsiteX15" fmla="*/ 1267597 w 4458789"/>
                    <a:gd name="connsiteY15" fmla="*/ 5345022 h 6829660"/>
                    <a:gd name="connsiteX16" fmla="*/ 1281884 w 4458789"/>
                    <a:gd name="connsiteY16" fmla="*/ 5389472 h 6829660"/>
                    <a:gd name="connsiteX17" fmla="*/ 1324747 w 4458789"/>
                    <a:gd name="connsiteY17" fmla="*/ 5341847 h 6829660"/>
                    <a:gd name="connsiteX18" fmla="*/ 1367609 w 4458789"/>
                    <a:gd name="connsiteY18" fmla="*/ 5324384 h 6829660"/>
                    <a:gd name="connsiteX19" fmla="*/ 1367246 w 4458789"/>
                    <a:gd name="connsiteY19" fmla="*/ 5277394 h 6829660"/>
                    <a:gd name="connsiteX20" fmla="*/ 1394597 w 4458789"/>
                    <a:gd name="connsiteY20" fmla="*/ 5175159 h 6829660"/>
                    <a:gd name="connsiteX21" fmla="*/ 1440634 w 4458789"/>
                    <a:gd name="connsiteY21" fmla="*/ 5149759 h 6829660"/>
                    <a:gd name="connsiteX22" fmla="*/ 1429522 w 4458789"/>
                    <a:gd name="connsiteY22" fmla="*/ 5017997 h 6829660"/>
                    <a:gd name="connsiteX23" fmla="*/ 1477147 w 4458789"/>
                    <a:gd name="connsiteY23" fmla="*/ 4971959 h 6829660"/>
                    <a:gd name="connsiteX24" fmla="*/ 1541418 w 4458789"/>
                    <a:gd name="connsiteY24" fmla="*/ 4955177 h 6829660"/>
                    <a:gd name="connsiteX25" fmla="*/ 1375547 w 4458789"/>
                    <a:gd name="connsiteY25" fmla="*/ 4913222 h 6829660"/>
                    <a:gd name="connsiteX26" fmla="*/ 1307284 w 4458789"/>
                    <a:gd name="connsiteY26" fmla="*/ 4854484 h 6829660"/>
                    <a:gd name="connsiteX27" fmla="*/ 1232672 w 4458789"/>
                    <a:gd name="connsiteY27" fmla="*/ 4883059 h 6829660"/>
                    <a:gd name="connsiteX28" fmla="*/ 1172801 w 4458789"/>
                    <a:gd name="connsiteY28" fmla="*/ 4820692 h 6829660"/>
                    <a:gd name="connsiteX29" fmla="*/ 1353322 w 4458789"/>
                    <a:gd name="connsiteY29" fmla="*/ 4757647 h 6829660"/>
                    <a:gd name="connsiteX30" fmla="*/ 1396184 w 4458789"/>
                    <a:gd name="connsiteY30" fmla="*/ 4762409 h 6829660"/>
                    <a:gd name="connsiteX31" fmla="*/ 1473473 w 4458789"/>
                    <a:gd name="connsiteY31" fmla="*/ 4779509 h 6829660"/>
                    <a:gd name="connsiteX32" fmla="*/ 1404122 w 4458789"/>
                    <a:gd name="connsiteY32" fmla="*/ 4619534 h 6829660"/>
                    <a:gd name="connsiteX33" fmla="*/ 1335859 w 4458789"/>
                    <a:gd name="connsiteY33" fmla="*/ 4551271 h 6829660"/>
                    <a:gd name="connsiteX34" fmla="*/ 1439047 w 4458789"/>
                    <a:gd name="connsiteY34" fmla="*/ 4506822 h 6829660"/>
                    <a:gd name="connsiteX35" fmla="*/ 1362847 w 4458789"/>
                    <a:gd name="connsiteY35" fmla="*/ 4400459 h 6829660"/>
                    <a:gd name="connsiteX36" fmla="*/ 1262834 w 4458789"/>
                    <a:gd name="connsiteY36" fmla="*/ 4309972 h 6829660"/>
                    <a:gd name="connsiteX37" fmla="*/ 1202509 w 4458789"/>
                    <a:gd name="connsiteY37" fmla="*/ 4102009 h 6829660"/>
                    <a:gd name="connsiteX38" fmla="*/ 1143772 w 4458789"/>
                    <a:gd name="connsiteY38" fmla="*/ 3930559 h 6829660"/>
                    <a:gd name="connsiteX39" fmla="*/ 1012644 w 4458789"/>
                    <a:gd name="connsiteY39" fmla="*/ 3831363 h 6829660"/>
                    <a:gd name="connsiteX40" fmla="*/ 946922 w 4458789"/>
                    <a:gd name="connsiteY40" fmla="*/ 3773397 h 6829660"/>
                    <a:gd name="connsiteX41" fmla="*/ 946922 w 4458789"/>
                    <a:gd name="connsiteY41" fmla="*/ 3717834 h 6829660"/>
                    <a:gd name="connsiteX42" fmla="*/ 980259 w 4458789"/>
                    <a:gd name="connsiteY42" fmla="*/ 3711484 h 6829660"/>
                    <a:gd name="connsiteX43" fmla="*/ 1038997 w 4458789"/>
                    <a:gd name="connsiteY43" fmla="*/ 3609884 h 6829660"/>
                    <a:gd name="connsiteX44" fmla="*/ 1077097 w 4458789"/>
                    <a:gd name="connsiteY44" fmla="*/ 3598772 h 6829660"/>
                    <a:gd name="connsiteX45" fmla="*/ 1139009 w 4458789"/>
                    <a:gd name="connsiteY45" fmla="*/ 3535272 h 6829660"/>
                    <a:gd name="connsiteX46" fmla="*/ 1196159 w 4458789"/>
                    <a:gd name="connsiteY46" fmla="*/ 3498759 h 6829660"/>
                    <a:gd name="connsiteX47" fmla="*/ 1237434 w 4458789"/>
                    <a:gd name="connsiteY47" fmla="*/ 3489234 h 6829660"/>
                    <a:gd name="connsiteX48" fmla="*/ 1267506 w 4458789"/>
                    <a:gd name="connsiteY48" fmla="*/ 3418432 h 6829660"/>
                    <a:gd name="connsiteX49" fmla="*/ 1326335 w 4458789"/>
                    <a:gd name="connsiteY49" fmla="*/ 3387634 h 6829660"/>
                    <a:gd name="connsiteX50" fmla="*/ 1385072 w 4458789"/>
                    <a:gd name="connsiteY50" fmla="*/ 3354297 h 6829660"/>
                    <a:gd name="connsiteX51" fmla="*/ 1491434 w 4458789"/>
                    <a:gd name="connsiteY51" fmla="*/ 3309847 h 6829660"/>
                    <a:gd name="connsiteX52" fmla="*/ 1567543 w 4458789"/>
                    <a:gd name="connsiteY52" fmla="*/ 3317965 h 6829660"/>
                    <a:gd name="connsiteX53" fmla="*/ 1610497 w 4458789"/>
                    <a:gd name="connsiteY53" fmla="*/ 3271747 h 6829660"/>
                    <a:gd name="connsiteX54" fmla="*/ 1631134 w 4458789"/>
                    <a:gd name="connsiteY54" fmla="*/ 3201897 h 6829660"/>
                    <a:gd name="connsiteX55" fmla="*/ 1564459 w 4458789"/>
                    <a:gd name="connsiteY55" fmla="*/ 3174909 h 6829660"/>
                    <a:gd name="connsiteX56" fmla="*/ 1543731 w 4458789"/>
                    <a:gd name="connsiteY56" fmla="*/ 3150960 h 6829660"/>
                    <a:gd name="connsiteX57" fmla="*/ 1427934 w 4458789"/>
                    <a:gd name="connsiteY57" fmla="*/ 3163797 h 6829660"/>
                    <a:gd name="connsiteX58" fmla="*/ 1364434 w 4458789"/>
                    <a:gd name="connsiteY58" fmla="*/ 3127284 h 6829660"/>
                    <a:gd name="connsiteX59" fmla="*/ 1350147 w 4458789"/>
                    <a:gd name="connsiteY59" fmla="*/ 3101884 h 6829660"/>
                    <a:gd name="connsiteX60" fmla="*/ 1289731 w 4458789"/>
                    <a:gd name="connsiteY60" fmla="*/ 3082154 h 6829660"/>
                    <a:gd name="connsiteX61" fmla="*/ 1189809 w 4458789"/>
                    <a:gd name="connsiteY61" fmla="*/ 3098709 h 6829660"/>
                    <a:gd name="connsiteX62" fmla="*/ 1164409 w 4458789"/>
                    <a:gd name="connsiteY62" fmla="*/ 3144747 h 6829660"/>
                    <a:gd name="connsiteX63" fmla="*/ 1108847 w 4458789"/>
                    <a:gd name="connsiteY63" fmla="*/ 3174909 h 6829660"/>
                    <a:gd name="connsiteX64" fmla="*/ 1075509 w 4458789"/>
                    <a:gd name="connsiteY64" fmla="*/ 3225709 h 6829660"/>
                    <a:gd name="connsiteX65" fmla="*/ 1007247 w 4458789"/>
                    <a:gd name="connsiteY65" fmla="*/ 3238409 h 6829660"/>
                    <a:gd name="connsiteX66" fmla="*/ 926782 w 4458789"/>
                    <a:gd name="connsiteY66" fmla="*/ 3181803 h 6829660"/>
                    <a:gd name="connsiteX67" fmla="*/ 942159 w 4458789"/>
                    <a:gd name="connsiteY67" fmla="*/ 3111409 h 6829660"/>
                    <a:gd name="connsiteX68" fmla="*/ 989784 w 4458789"/>
                    <a:gd name="connsiteY68" fmla="*/ 3078072 h 6829660"/>
                    <a:gd name="connsiteX69" fmla="*/ 941161 w 4458789"/>
                    <a:gd name="connsiteY69" fmla="*/ 2986994 h 6829660"/>
                    <a:gd name="connsiteX70" fmla="*/ 865959 w 4458789"/>
                    <a:gd name="connsiteY70" fmla="*/ 2989172 h 6829660"/>
                    <a:gd name="connsiteX71" fmla="*/ 743722 w 4458789"/>
                    <a:gd name="connsiteY71" fmla="*/ 2943134 h 6829660"/>
                    <a:gd name="connsiteX72" fmla="*/ 708797 w 4458789"/>
                    <a:gd name="connsiteY72" fmla="*/ 2852647 h 6829660"/>
                    <a:gd name="connsiteX73" fmla="*/ 750707 w 4458789"/>
                    <a:gd name="connsiteY73" fmla="*/ 2804160 h 6829660"/>
                    <a:gd name="connsiteX74" fmla="*/ 748484 w 4458789"/>
                    <a:gd name="connsiteY74" fmla="*/ 2738347 h 6829660"/>
                    <a:gd name="connsiteX75" fmla="*/ 788172 w 4458789"/>
                    <a:gd name="connsiteY75" fmla="*/ 2711359 h 6829660"/>
                    <a:gd name="connsiteX76" fmla="*/ 865959 w 4458789"/>
                    <a:gd name="connsiteY76" fmla="*/ 2771684 h 6829660"/>
                    <a:gd name="connsiteX77" fmla="*/ 892947 w 4458789"/>
                    <a:gd name="connsiteY77" fmla="*/ 2798672 h 6829660"/>
                    <a:gd name="connsiteX78" fmla="*/ 900884 w 4458789"/>
                    <a:gd name="connsiteY78" fmla="*/ 2743110 h 6829660"/>
                    <a:gd name="connsiteX79" fmla="*/ 937351 w 4458789"/>
                    <a:gd name="connsiteY79" fmla="*/ 2730546 h 6829660"/>
                    <a:gd name="connsiteX80" fmla="*/ 981847 w 4458789"/>
                    <a:gd name="connsiteY80" fmla="*/ 2730409 h 6829660"/>
                    <a:gd name="connsiteX81" fmla="*/ 1008834 w 4458789"/>
                    <a:gd name="connsiteY81" fmla="*/ 2698659 h 6829660"/>
                    <a:gd name="connsiteX82" fmla="*/ 1085034 w 4458789"/>
                    <a:gd name="connsiteY82" fmla="*/ 2592297 h 6829660"/>
                    <a:gd name="connsiteX83" fmla="*/ 1174841 w 4458789"/>
                    <a:gd name="connsiteY83" fmla="*/ 2532652 h 6829660"/>
                    <a:gd name="connsiteX84" fmla="*/ 1256484 w 4458789"/>
                    <a:gd name="connsiteY84" fmla="*/ 2501809 h 6829660"/>
                    <a:gd name="connsiteX85" fmla="*/ 1404122 w 4458789"/>
                    <a:gd name="connsiteY85" fmla="*/ 2358934 h 6829660"/>
                    <a:gd name="connsiteX86" fmla="*/ 1518512 w 4458789"/>
                    <a:gd name="connsiteY86" fmla="*/ 2368913 h 6829660"/>
                    <a:gd name="connsiteX87" fmla="*/ 1584598 w 4458789"/>
                    <a:gd name="connsiteY87" fmla="*/ 2464298 h 6829660"/>
                    <a:gd name="connsiteX88" fmla="*/ 1527947 w 4458789"/>
                    <a:gd name="connsiteY88" fmla="*/ 2535147 h 6829660"/>
                    <a:gd name="connsiteX89" fmla="*/ 1431109 w 4458789"/>
                    <a:gd name="connsiteY89" fmla="*/ 2627222 h 6829660"/>
                    <a:gd name="connsiteX90" fmla="*/ 1393372 w 4458789"/>
                    <a:gd name="connsiteY90" fmla="*/ 2647405 h 6829660"/>
                    <a:gd name="connsiteX91" fmla="*/ 1404983 w 4458789"/>
                    <a:gd name="connsiteY91" fmla="*/ 2708456 h 6829660"/>
                    <a:gd name="connsiteX92" fmla="*/ 1454922 w 4458789"/>
                    <a:gd name="connsiteY92" fmla="*/ 2736759 h 6829660"/>
                    <a:gd name="connsiteX93" fmla="*/ 1448572 w 4458789"/>
                    <a:gd name="connsiteY93" fmla="*/ 2774859 h 6829660"/>
                    <a:gd name="connsiteX94" fmla="*/ 1357675 w 4458789"/>
                    <a:gd name="connsiteY94" fmla="*/ 2829515 h 6829660"/>
                    <a:gd name="connsiteX95" fmla="*/ 1394597 w 4458789"/>
                    <a:gd name="connsiteY95" fmla="*/ 2863759 h 6829660"/>
                    <a:gd name="connsiteX96" fmla="*/ 1550172 w 4458789"/>
                    <a:gd name="connsiteY96" fmla="*/ 2790734 h 6829660"/>
                    <a:gd name="connsiteX97" fmla="*/ 1586684 w 4458789"/>
                    <a:gd name="connsiteY97" fmla="*/ 2733584 h 6829660"/>
                    <a:gd name="connsiteX98" fmla="*/ 1651772 w 4458789"/>
                    <a:gd name="connsiteY98" fmla="*/ 2703422 h 6829660"/>
                    <a:gd name="connsiteX99" fmla="*/ 1708922 w 4458789"/>
                    <a:gd name="connsiteY99" fmla="*/ 2666909 h 6829660"/>
                    <a:gd name="connsiteX100" fmla="*/ 1810522 w 4458789"/>
                    <a:gd name="connsiteY100" fmla="*/ 2636747 h 6829660"/>
                    <a:gd name="connsiteX101" fmla="*/ 1908947 w 4458789"/>
                    <a:gd name="connsiteY101" fmla="*/ 2627222 h 6829660"/>
                    <a:gd name="connsiteX102" fmla="*/ 1952218 w 4458789"/>
                    <a:gd name="connsiteY102" fmla="*/ 2602275 h 6829660"/>
                    <a:gd name="connsiteX103" fmla="*/ 2020072 w 4458789"/>
                    <a:gd name="connsiteY103" fmla="*/ 2662147 h 6829660"/>
                    <a:gd name="connsiteX104" fmla="*/ 2089922 w 4458789"/>
                    <a:gd name="connsiteY104" fmla="*/ 2678022 h 6829660"/>
                    <a:gd name="connsiteX105" fmla="*/ 2164579 w 4458789"/>
                    <a:gd name="connsiteY105" fmla="*/ 2690902 h 6829660"/>
                    <a:gd name="connsiteX106" fmla="*/ 2115322 w 4458789"/>
                    <a:gd name="connsiteY106" fmla="*/ 2820897 h 6829660"/>
                    <a:gd name="connsiteX107" fmla="*/ 2011680 w 4458789"/>
                    <a:gd name="connsiteY107" fmla="*/ 2934788 h 6829660"/>
                    <a:gd name="connsiteX108" fmla="*/ 2194560 w 4458789"/>
                    <a:gd name="connsiteY108" fmla="*/ 3082834 h 6829660"/>
                    <a:gd name="connsiteX109" fmla="*/ 2394858 w 4458789"/>
                    <a:gd name="connsiteY109" fmla="*/ 3117668 h 6829660"/>
                    <a:gd name="connsiteX110" fmla="*/ 2377440 w 4458789"/>
                    <a:gd name="connsiteY110" fmla="*/ 3335383 h 6829660"/>
                    <a:gd name="connsiteX111" fmla="*/ 2377440 w 4458789"/>
                    <a:gd name="connsiteY111" fmla="*/ 3335383 h 6829660"/>
                    <a:gd name="connsiteX112" fmla="*/ 2333898 w 4458789"/>
                    <a:gd name="connsiteY112" fmla="*/ 3640183 h 6829660"/>
                    <a:gd name="connsiteX113" fmla="*/ 2290355 w 4458789"/>
                    <a:gd name="connsiteY113" fmla="*/ 3875314 h 6829660"/>
                    <a:gd name="connsiteX114" fmla="*/ 2595155 w 4458789"/>
                    <a:gd name="connsiteY114" fmla="*/ 3857897 h 6829660"/>
                    <a:gd name="connsiteX115" fmla="*/ 2891246 w 4458789"/>
                    <a:gd name="connsiteY115" fmla="*/ 3744685 h 6829660"/>
                    <a:gd name="connsiteX116" fmla="*/ 2891155 w 4458789"/>
                    <a:gd name="connsiteY116" fmla="*/ 3215186 h 6829660"/>
                    <a:gd name="connsiteX117" fmla="*/ 2772547 w 4458789"/>
                    <a:gd name="connsiteY117" fmla="*/ 3039972 h 6829660"/>
                    <a:gd name="connsiteX118" fmla="*/ 2704284 w 4458789"/>
                    <a:gd name="connsiteY118" fmla="*/ 2897097 h 6829660"/>
                    <a:gd name="connsiteX119" fmla="*/ 2508069 w 4458789"/>
                    <a:gd name="connsiteY119" fmla="*/ 2717074 h 6829660"/>
                    <a:gd name="connsiteX120" fmla="*/ 2638698 w 4458789"/>
                    <a:gd name="connsiteY120" fmla="*/ 2577737 h 6829660"/>
                    <a:gd name="connsiteX121" fmla="*/ 2978332 w 4458789"/>
                    <a:gd name="connsiteY121" fmla="*/ 2333897 h 6829660"/>
                    <a:gd name="connsiteX122" fmla="*/ 2987040 w 4458789"/>
                    <a:gd name="connsiteY122" fmla="*/ 2159725 h 6829660"/>
                    <a:gd name="connsiteX123" fmla="*/ 3344092 w 4458789"/>
                    <a:gd name="connsiteY123" fmla="*/ 1672045 h 6829660"/>
                    <a:gd name="connsiteX124" fmla="*/ 3544389 w 4458789"/>
                    <a:gd name="connsiteY124" fmla="*/ 1863634 h 6829660"/>
                    <a:gd name="connsiteX125" fmla="*/ 3962400 w 4458789"/>
                    <a:gd name="connsiteY125" fmla="*/ 1419497 h 6829660"/>
                    <a:gd name="connsiteX126" fmla="*/ 4458789 w 4458789"/>
                    <a:gd name="connsiteY126" fmla="*/ 374468 h 6829660"/>
                    <a:gd name="connsiteX127" fmla="*/ 4415246 w 4458789"/>
                    <a:gd name="connsiteY127" fmla="*/ 0 h 6829660"/>
                    <a:gd name="connsiteX128" fmla="*/ 17418 w 4458789"/>
                    <a:gd name="connsiteY128" fmla="*/ 17417 h 6829660"/>
                    <a:gd name="connsiteX129" fmla="*/ 0 w 4458789"/>
                    <a:gd name="connsiteY129" fmla="*/ 6470468 h 6829660"/>
                    <a:gd name="connsiteX0" fmla="*/ 0 w 4458789"/>
                    <a:gd name="connsiteY0" fmla="*/ 6470468 h 6829660"/>
                    <a:gd name="connsiteX1" fmla="*/ 842147 w 4458789"/>
                    <a:gd name="connsiteY1" fmla="*/ 5997484 h 6829660"/>
                    <a:gd name="connsiteX2" fmla="*/ 831034 w 4458789"/>
                    <a:gd name="connsiteY2" fmla="*/ 5948272 h 6829660"/>
                    <a:gd name="connsiteX3" fmla="*/ 966063 w 4458789"/>
                    <a:gd name="connsiteY3" fmla="*/ 5940878 h 6829660"/>
                    <a:gd name="connsiteX4" fmla="*/ 951685 w 4458789"/>
                    <a:gd name="connsiteY4" fmla="*/ 5911760 h 6829660"/>
                    <a:gd name="connsiteX5" fmla="*/ 897709 w 4458789"/>
                    <a:gd name="connsiteY5" fmla="*/ 5911759 h 6829660"/>
                    <a:gd name="connsiteX6" fmla="*/ 938984 w 4458789"/>
                    <a:gd name="connsiteY6" fmla="*/ 5849847 h 6829660"/>
                    <a:gd name="connsiteX7" fmla="*/ 927872 w 4458789"/>
                    <a:gd name="connsiteY7" fmla="*/ 5799047 h 6829660"/>
                    <a:gd name="connsiteX8" fmla="*/ 954859 w 4458789"/>
                    <a:gd name="connsiteY8" fmla="*/ 5724434 h 6829660"/>
                    <a:gd name="connsiteX9" fmla="*/ 943747 w 4458789"/>
                    <a:gd name="connsiteY9" fmla="*/ 5683159 h 6829660"/>
                    <a:gd name="connsiteX10" fmla="*/ 1045347 w 4458789"/>
                    <a:gd name="connsiteY10" fmla="*/ 5637122 h 6829660"/>
                    <a:gd name="connsiteX11" fmla="*/ 1096147 w 4458789"/>
                    <a:gd name="connsiteY11" fmla="*/ 5591084 h 6829660"/>
                    <a:gd name="connsiteX12" fmla="*/ 1143772 w 4458789"/>
                    <a:gd name="connsiteY12" fmla="*/ 5533934 h 6829660"/>
                    <a:gd name="connsiteX13" fmla="*/ 1159647 w 4458789"/>
                    <a:gd name="connsiteY13" fmla="*/ 5478372 h 6829660"/>
                    <a:gd name="connsiteX14" fmla="*/ 1197747 w 4458789"/>
                    <a:gd name="connsiteY14" fmla="*/ 5427572 h 6829660"/>
                    <a:gd name="connsiteX15" fmla="*/ 1267597 w 4458789"/>
                    <a:gd name="connsiteY15" fmla="*/ 5345022 h 6829660"/>
                    <a:gd name="connsiteX16" fmla="*/ 1281884 w 4458789"/>
                    <a:gd name="connsiteY16" fmla="*/ 5389472 h 6829660"/>
                    <a:gd name="connsiteX17" fmla="*/ 1324747 w 4458789"/>
                    <a:gd name="connsiteY17" fmla="*/ 5341847 h 6829660"/>
                    <a:gd name="connsiteX18" fmla="*/ 1367609 w 4458789"/>
                    <a:gd name="connsiteY18" fmla="*/ 5324384 h 6829660"/>
                    <a:gd name="connsiteX19" fmla="*/ 1367246 w 4458789"/>
                    <a:gd name="connsiteY19" fmla="*/ 5277394 h 6829660"/>
                    <a:gd name="connsiteX20" fmla="*/ 1394597 w 4458789"/>
                    <a:gd name="connsiteY20" fmla="*/ 5175159 h 6829660"/>
                    <a:gd name="connsiteX21" fmla="*/ 1440634 w 4458789"/>
                    <a:gd name="connsiteY21" fmla="*/ 5149759 h 6829660"/>
                    <a:gd name="connsiteX22" fmla="*/ 1429522 w 4458789"/>
                    <a:gd name="connsiteY22" fmla="*/ 5017997 h 6829660"/>
                    <a:gd name="connsiteX23" fmla="*/ 1477147 w 4458789"/>
                    <a:gd name="connsiteY23" fmla="*/ 4971959 h 6829660"/>
                    <a:gd name="connsiteX24" fmla="*/ 1541418 w 4458789"/>
                    <a:gd name="connsiteY24" fmla="*/ 4955177 h 6829660"/>
                    <a:gd name="connsiteX25" fmla="*/ 1375547 w 4458789"/>
                    <a:gd name="connsiteY25" fmla="*/ 4913222 h 6829660"/>
                    <a:gd name="connsiteX26" fmla="*/ 1307284 w 4458789"/>
                    <a:gd name="connsiteY26" fmla="*/ 4854484 h 6829660"/>
                    <a:gd name="connsiteX27" fmla="*/ 1232672 w 4458789"/>
                    <a:gd name="connsiteY27" fmla="*/ 4883059 h 6829660"/>
                    <a:gd name="connsiteX28" fmla="*/ 1172801 w 4458789"/>
                    <a:gd name="connsiteY28" fmla="*/ 4820692 h 6829660"/>
                    <a:gd name="connsiteX29" fmla="*/ 1353322 w 4458789"/>
                    <a:gd name="connsiteY29" fmla="*/ 4757647 h 6829660"/>
                    <a:gd name="connsiteX30" fmla="*/ 1396184 w 4458789"/>
                    <a:gd name="connsiteY30" fmla="*/ 4762409 h 6829660"/>
                    <a:gd name="connsiteX31" fmla="*/ 1473473 w 4458789"/>
                    <a:gd name="connsiteY31" fmla="*/ 4779509 h 6829660"/>
                    <a:gd name="connsiteX32" fmla="*/ 1404122 w 4458789"/>
                    <a:gd name="connsiteY32" fmla="*/ 4619534 h 6829660"/>
                    <a:gd name="connsiteX33" fmla="*/ 1335859 w 4458789"/>
                    <a:gd name="connsiteY33" fmla="*/ 4551271 h 6829660"/>
                    <a:gd name="connsiteX34" fmla="*/ 1439047 w 4458789"/>
                    <a:gd name="connsiteY34" fmla="*/ 4506822 h 6829660"/>
                    <a:gd name="connsiteX35" fmla="*/ 1362847 w 4458789"/>
                    <a:gd name="connsiteY35" fmla="*/ 4400459 h 6829660"/>
                    <a:gd name="connsiteX36" fmla="*/ 1262834 w 4458789"/>
                    <a:gd name="connsiteY36" fmla="*/ 4309972 h 6829660"/>
                    <a:gd name="connsiteX37" fmla="*/ 1202509 w 4458789"/>
                    <a:gd name="connsiteY37" fmla="*/ 4102009 h 6829660"/>
                    <a:gd name="connsiteX38" fmla="*/ 1143772 w 4458789"/>
                    <a:gd name="connsiteY38" fmla="*/ 3930559 h 6829660"/>
                    <a:gd name="connsiteX39" fmla="*/ 1012644 w 4458789"/>
                    <a:gd name="connsiteY39" fmla="*/ 3831363 h 6829660"/>
                    <a:gd name="connsiteX40" fmla="*/ 946922 w 4458789"/>
                    <a:gd name="connsiteY40" fmla="*/ 3773397 h 6829660"/>
                    <a:gd name="connsiteX41" fmla="*/ 946922 w 4458789"/>
                    <a:gd name="connsiteY41" fmla="*/ 3717834 h 6829660"/>
                    <a:gd name="connsiteX42" fmla="*/ 980259 w 4458789"/>
                    <a:gd name="connsiteY42" fmla="*/ 3711484 h 6829660"/>
                    <a:gd name="connsiteX43" fmla="*/ 1038997 w 4458789"/>
                    <a:gd name="connsiteY43" fmla="*/ 3609884 h 6829660"/>
                    <a:gd name="connsiteX44" fmla="*/ 1077097 w 4458789"/>
                    <a:gd name="connsiteY44" fmla="*/ 3598772 h 6829660"/>
                    <a:gd name="connsiteX45" fmla="*/ 1139009 w 4458789"/>
                    <a:gd name="connsiteY45" fmla="*/ 3535272 h 6829660"/>
                    <a:gd name="connsiteX46" fmla="*/ 1196159 w 4458789"/>
                    <a:gd name="connsiteY46" fmla="*/ 3498759 h 6829660"/>
                    <a:gd name="connsiteX47" fmla="*/ 1237434 w 4458789"/>
                    <a:gd name="connsiteY47" fmla="*/ 3489234 h 6829660"/>
                    <a:gd name="connsiteX48" fmla="*/ 1267506 w 4458789"/>
                    <a:gd name="connsiteY48" fmla="*/ 3418432 h 6829660"/>
                    <a:gd name="connsiteX49" fmla="*/ 1326335 w 4458789"/>
                    <a:gd name="connsiteY49" fmla="*/ 3387634 h 6829660"/>
                    <a:gd name="connsiteX50" fmla="*/ 1385072 w 4458789"/>
                    <a:gd name="connsiteY50" fmla="*/ 3354297 h 6829660"/>
                    <a:gd name="connsiteX51" fmla="*/ 1491434 w 4458789"/>
                    <a:gd name="connsiteY51" fmla="*/ 3309847 h 6829660"/>
                    <a:gd name="connsiteX52" fmla="*/ 1567543 w 4458789"/>
                    <a:gd name="connsiteY52" fmla="*/ 3317965 h 6829660"/>
                    <a:gd name="connsiteX53" fmla="*/ 1610497 w 4458789"/>
                    <a:gd name="connsiteY53" fmla="*/ 3271747 h 6829660"/>
                    <a:gd name="connsiteX54" fmla="*/ 1631134 w 4458789"/>
                    <a:gd name="connsiteY54" fmla="*/ 3201897 h 6829660"/>
                    <a:gd name="connsiteX55" fmla="*/ 1564459 w 4458789"/>
                    <a:gd name="connsiteY55" fmla="*/ 3174909 h 6829660"/>
                    <a:gd name="connsiteX56" fmla="*/ 1543731 w 4458789"/>
                    <a:gd name="connsiteY56" fmla="*/ 3150960 h 6829660"/>
                    <a:gd name="connsiteX57" fmla="*/ 1427934 w 4458789"/>
                    <a:gd name="connsiteY57" fmla="*/ 3163797 h 6829660"/>
                    <a:gd name="connsiteX58" fmla="*/ 1364434 w 4458789"/>
                    <a:gd name="connsiteY58" fmla="*/ 3127284 h 6829660"/>
                    <a:gd name="connsiteX59" fmla="*/ 1350147 w 4458789"/>
                    <a:gd name="connsiteY59" fmla="*/ 3101884 h 6829660"/>
                    <a:gd name="connsiteX60" fmla="*/ 1289731 w 4458789"/>
                    <a:gd name="connsiteY60" fmla="*/ 3082154 h 6829660"/>
                    <a:gd name="connsiteX61" fmla="*/ 1189809 w 4458789"/>
                    <a:gd name="connsiteY61" fmla="*/ 3098709 h 6829660"/>
                    <a:gd name="connsiteX62" fmla="*/ 1164409 w 4458789"/>
                    <a:gd name="connsiteY62" fmla="*/ 3144747 h 6829660"/>
                    <a:gd name="connsiteX63" fmla="*/ 1108847 w 4458789"/>
                    <a:gd name="connsiteY63" fmla="*/ 3174909 h 6829660"/>
                    <a:gd name="connsiteX64" fmla="*/ 1075509 w 4458789"/>
                    <a:gd name="connsiteY64" fmla="*/ 3225709 h 6829660"/>
                    <a:gd name="connsiteX65" fmla="*/ 1007247 w 4458789"/>
                    <a:gd name="connsiteY65" fmla="*/ 3238409 h 6829660"/>
                    <a:gd name="connsiteX66" fmla="*/ 926782 w 4458789"/>
                    <a:gd name="connsiteY66" fmla="*/ 3181803 h 6829660"/>
                    <a:gd name="connsiteX67" fmla="*/ 942159 w 4458789"/>
                    <a:gd name="connsiteY67" fmla="*/ 3111409 h 6829660"/>
                    <a:gd name="connsiteX68" fmla="*/ 989784 w 4458789"/>
                    <a:gd name="connsiteY68" fmla="*/ 3078072 h 6829660"/>
                    <a:gd name="connsiteX69" fmla="*/ 941161 w 4458789"/>
                    <a:gd name="connsiteY69" fmla="*/ 2986994 h 6829660"/>
                    <a:gd name="connsiteX70" fmla="*/ 865959 w 4458789"/>
                    <a:gd name="connsiteY70" fmla="*/ 2989172 h 6829660"/>
                    <a:gd name="connsiteX71" fmla="*/ 743722 w 4458789"/>
                    <a:gd name="connsiteY71" fmla="*/ 2943134 h 6829660"/>
                    <a:gd name="connsiteX72" fmla="*/ 708797 w 4458789"/>
                    <a:gd name="connsiteY72" fmla="*/ 2852647 h 6829660"/>
                    <a:gd name="connsiteX73" fmla="*/ 750707 w 4458789"/>
                    <a:gd name="connsiteY73" fmla="*/ 2804160 h 6829660"/>
                    <a:gd name="connsiteX74" fmla="*/ 748484 w 4458789"/>
                    <a:gd name="connsiteY74" fmla="*/ 2738347 h 6829660"/>
                    <a:gd name="connsiteX75" fmla="*/ 788172 w 4458789"/>
                    <a:gd name="connsiteY75" fmla="*/ 2711359 h 6829660"/>
                    <a:gd name="connsiteX76" fmla="*/ 865959 w 4458789"/>
                    <a:gd name="connsiteY76" fmla="*/ 2771684 h 6829660"/>
                    <a:gd name="connsiteX77" fmla="*/ 892947 w 4458789"/>
                    <a:gd name="connsiteY77" fmla="*/ 2798672 h 6829660"/>
                    <a:gd name="connsiteX78" fmla="*/ 900884 w 4458789"/>
                    <a:gd name="connsiteY78" fmla="*/ 2743110 h 6829660"/>
                    <a:gd name="connsiteX79" fmla="*/ 937351 w 4458789"/>
                    <a:gd name="connsiteY79" fmla="*/ 2730546 h 6829660"/>
                    <a:gd name="connsiteX80" fmla="*/ 981847 w 4458789"/>
                    <a:gd name="connsiteY80" fmla="*/ 2730409 h 6829660"/>
                    <a:gd name="connsiteX81" fmla="*/ 1008834 w 4458789"/>
                    <a:gd name="connsiteY81" fmla="*/ 2698659 h 6829660"/>
                    <a:gd name="connsiteX82" fmla="*/ 1085034 w 4458789"/>
                    <a:gd name="connsiteY82" fmla="*/ 2592297 h 6829660"/>
                    <a:gd name="connsiteX83" fmla="*/ 1174841 w 4458789"/>
                    <a:gd name="connsiteY83" fmla="*/ 2532652 h 6829660"/>
                    <a:gd name="connsiteX84" fmla="*/ 1256484 w 4458789"/>
                    <a:gd name="connsiteY84" fmla="*/ 2501809 h 6829660"/>
                    <a:gd name="connsiteX85" fmla="*/ 1404122 w 4458789"/>
                    <a:gd name="connsiteY85" fmla="*/ 2358934 h 6829660"/>
                    <a:gd name="connsiteX86" fmla="*/ 1518512 w 4458789"/>
                    <a:gd name="connsiteY86" fmla="*/ 2368913 h 6829660"/>
                    <a:gd name="connsiteX87" fmla="*/ 1584598 w 4458789"/>
                    <a:gd name="connsiteY87" fmla="*/ 2464298 h 6829660"/>
                    <a:gd name="connsiteX88" fmla="*/ 1527947 w 4458789"/>
                    <a:gd name="connsiteY88" fmla="*/ 2535147 h 6829660"/>
                    <a:gd name="connsiteX89" fmla="*/ 1431109 w 4458789"/>
                    <a:gd name="connsiteY89" fmla="*/ 2627222 h 6829660"/>
                    <a:gd name="connsiteX90" fmla="*/ 1393372 w 4458789"/>
                    <a:gd name="connsiteY90" fmla="*/ 2647405 h 6829660"/>
                    <a:gd name="connsiteX91" fmla="*/ 1404983 w 4458789"/>
                    <a:gd name="connsiteY91" fmla="*/ 2708456 h 6829660"/>
                    <a:gd name="connsiteX92" fmla="*/ 1454922 w 4458789"/>
                    <a:gd name="connsiteY92" fmla="*/ 2736759 h 6829660"/>
                    <a:gd name="connsiteX93" fmla="*/ 1448572 w 4458789"/>
                    <a:gd name="connsiteY93" fmla="*/ 2774859 h 6829660"/>
                    <a:gd name="connsiteX94" fmla="*/ 1357675 w 4458789"/>
                    <a:gd name="connsiteY94" fmla="*/ 2829515 h 6829660"/>
                    <a:gd name="connsiteX95" fmla="*/ 1394597 w 4458789"/>
                    <a:gd name="connsiteY95" fmla="*/ 2863759 h 6829660"/>
                    <a:gd name="connsiteX96" fmla="*/ 1550172 w 4458789"/>
                    <a:gd name="connsiteY96" fmla="*/ 2790734 h 6829660"/>
                    <a:gd name="connsiteX97" fmla="*/ 1586684 w 4458789"/>
                    <a:gd name="connsiteY97" fmla="*/ 2733584 h 6829660"/>
                    <a:gd name="connsiteX98" fmla="*/ 1651772 w 4458789"/>
                    <a:gd name="connsiteY98" fmla="*/ 2703422 h 6829660"/>
                    <a:gd name="connsiteX99" fmla="*/ 1708922 w 4458789"/>
                    <a:gd name="connsiteY99" fmla="*/ 2666909 h 6829660"/>
                    <a:gd name="connsiteX100" fmla="*/ 1810522 w 4458789"/>
                    <a:gd name="connsiteY100" fmla="*/ 2636747 h 6829660"/>
                    <a:gd name="connsiteX101" fmla="*/ 1908947 w 4458789"/>
                    <a:gd name="connsiteY101" fmla="*/ 2627222 h 6829660"/>
                    <a:gd name="connsiteX102" fmla="*/ 1952218 w 4458789"/>
                    <a:gd name="connsiteY102" fmla="*/ 2602275 h 6829660"/>
                    <a:gd name="connsiteX103" fmla="*/ 2020072 w 4458789"/>
                    <a:gd name="connsiteY103" fmla="*/ 2662147 h 6829660"/>
                    <a:gd name="connsiteX104" fmla="*/ 2089922 w 4458789"/>
                    <a:gd name="connsiteY104" fmla="*/ 2678022 h 6829660"/>
                    <a:gd name="connsiteX105" fmla="*/ 2164579 w 4458789"/>
                    <a:gd name="connsiteY105" fmla="*/ 2690902 h 6829660"/>
                    <a:gd name="connsiteX106" fmla="*/ 2115322 w 4458789"/>
                    <a:gd name="connsiteY106" fmla="*/ 2820897 h 6829660"/>
                    <a:gd name="connsiteX107" fmla="*/ 2011680 w 4458789"/>
                    <a:gd name="connsiteY107" fmla="*/ 2934788 h 6829660"/>
                    <a:gd name="connsiteX108" fmla="*/ 2194560 w 4458789"/>
                    <a:gd name="connsiteY108" fmla="*/ 3082834 h 6829660"/>
                    <a:gd name="connsiteX109" fmla="*/ 2394858 w 4458789"/>
                    <a:gd name="connsiteY109" fmla="*/ 3117668 h 6829660"/>
                    <a:gd name="connsiteX110" fmla="*/ 2377440 w 4458789"/>
                    <a:gd name="connsiteY110" fmla="*/ 3335383 h 6829660"/>
                    <a:gd name="connsiteX111" fmla="*/ 2377440 w 4458789"/>
                    <a:gd name="connsiteY111" fmla="*/ 3335383 h 6829660"/>
                    <a:gd name="connsiteX112" fmla="*/ 2333898 w 4458789"/>
                    <a:gd name="connsiteY112" fmla="*/ 3640183 h 6829660"/>
                    <a:gd name="connsiteX113" fmla="*/ 2290355 w 4458789"/>
                    <a:gd name="connsiteY113" fmla="*/ 3875314 h 6829660"/>
                    <a:gd name="connsiteX114" fmla="*/ 2595155 w 4458789"/>
                    <a:gd name="connsiteY114" fmla="*/ 3857897 h 6829660"/>
                    <a:gd name="connsiteX115" fmla="*/ 2891246 w 4458789"/>
                    <a:gd name="connsiteY115" fmla="*/ 3744685 h 6829660"/>
                    <a:gd name="connsiteX116" fmla="*/ 2891155 w 4458789"/>
                    <a:gd name="connsiteY116" fmla="*/ 3215186 h 6829660"/>
                    <a:gd name="connsiteX117" fmla="*/ 2772547 w 4458789"/>
                    <a:gd name="connsiteY117" fmla="*/ 3039972 h 6829660"/>
                    <a:gd name="connsiteX118" fmla="*/ 2704284 w 4458789"/>
                    <a:gd name="connsiteY118" fmla="*/ 2897097 h 6829660"/>
                    <a:gd name="connsiteX119" fmla="*/ 2508069 w 4458789"/>
                    <a:gd name="connsiteY119" fmla="*/ 2717074 h 6829660"/>
                    <a:gd name="connsiteX120" fmla="*/ 2638698 w 4458789"/>
                    <a:gd name="connsiteY120" fmla="*/ 2577737 h 6829660"/>
                    <a:gd name="connsiteX121" fmla="*/ 2978332 w 4458789"/>
                    <a:gd name="connsiteY121" fmla="*/ 2333897 h 6829660"/>
                    <a:gd name="connsiteX122" fmla="*/ 2987040 w 4458789"/>
                    <a:gd name="connsiteY122" fmla="*/ 2159725 h 6829660"/>
                    <a:gd name="connsiteX123" fmla="*/ 3344092 w 4458789"/>
                    <a:gd name="connsiteY123" fmla="*/ 1672045 h 6829660"/>
                    <a:gd name="connsiteX124" fmla="*/ 3544389 w 4458789"/>
                    <a:gd name="connsiteY124" fmla="*/ 1863634 h 6829660"/>
                    <a:gd name="connsiteX125" fmla="*/ 3962400 w 4458789"/>
                    <a:gd name="connsiteY125" fmla="*/ 1419497 h 6829660"/>
                    <a:gd name="connsiteX126" fmla="*/ 4458789 w 4458789"/>
                    <a:gd name="connsiteY126" fmla="*/ 374468 h 6829660"/>
                    <a:gd name="connsiteX127" fmla="*/ 4415246 w 4458789"/>
                    <a:gd name="connsiteY127" fmla="*/ 0 h 6829660"/>
                    <a:gd name="connsiteX128" fmla="*/ 17418 w 4458789"/>
                    <a:gd name="connsiteY128" fmla="*/ 17417 h 6829660"/>
                    <a:gd name="connsiteX129" fmla="*/ 0 w 4458789"/>
                    <a:gd name="connsiteY129" fmla="*/ 6470468 h 6829660"/>
                    <a:gd name="connsiteX0" fmla="*/ 0 w 4458789"/>
                    <a:gd name="connsiteY0" fmla="*/ 6470468 h 6834881"/>
                    <a:gd name="connsiteX1" fmla="*/ 843734 w 4458789"/>
                    <a:gd name="connsiteY1" fmla="*/ 6027646 h 6834881"/>
                    <a:gd name="connsiteX2" fmla="*/ 831034 w 4458789"/>
                    <a:gd name="connsiteY2" fmla="*/ 5948272 h 6834881"/>
                    <a:gd name="connsiteX3" fmla="*/ 966063 w 4458789"/>
                    <a:gd name="connsiteY3" fmla="*/ 5940878 h 6834881"/>
                    <a:gd name="connsiteX4" fmla="*/ 951685 w 4458789"/>
                    <a:gd name="connsiteY4" fmla="*/ 5911760 h 6834881"/>
                    <a:gd name="connsiteX5" fmla="*/ 897709 w 4458789"/>
                    <a:gd name="connsiteY5" fmla="*/ 5911759 h 6834881"/>
                    <a:gd name="connsiteX6" fmla="*/ 938984 w 4458789"/>
                    <a:gd name="connsiteY6" fmla="*/ 5849847 h 6834881"/>
                    <a:gd name="connsiteX7" fmla="*/ 927872 w 4458789"/>
                    <a:gd name="connsiteY7" fmla="*/ 5799047 h 6834881"/>
                    <a:gd name="connsiteX8" fmla="*/ 954859 w 4458789"/>
                    <a:gd name="connsiteY8" fmla="*/ 5724434 h 6834881"/>
                    <a:gd name="connsiteX9" fmla="*/ 943747 w 4458789"/>
                    <a:gd name="connsiteY9" fmla="*/ 5683159 h 6834881"/>
                    <a:gd name="connsiteX10" fmla="*/ 1045347 w 4458789"/>
                    <a:gd name="connsiteY10" fmla="*/ 5637122 h 6834881"/>
                    <a:gd name="connsiteX11" fmla="*/ 1096147 w 4458789"/>
                    <a:gd name="connsiteY11" fmla="*/ 5591084 h 6834881"/>
                    <a:gd name="connsiteX12" fmla="*/ 1143772 w 4458789"/>
                    <a:gd name="connsiteY12" fmla="*/ 5533934 h 6834881"/>
                    <a:gd name="connsiteX13" fmla="*/ 1159647 w 4458789"/>
                    <a:gd name="connsiteY13" fmla="*/ 5478372 h 6834881"/>
                    <a:gd name="connsiteX14" fmla="*/ 1197747 w 4458789"/>
                    <a:gd name="connsiteY14" fmla="*/ 5427572 h 6834881"/>
                    <a:gd name="connsiteX15" fmla="*/ 1267597 w 4458789"/>
                    <a:gd name="connsiteY15" fmla="*/ 5345022 h 6834881"/>
                    <a:gd name="connsiteX16" fmla="*/ 1281884 w 4458789"/>
                    <a:gd name="connsiteY16" fmla="*/ 5389472 h 6834881"/>
                    <a:gd name="connsiteX17" fmla="*/ 1324747 w 4458789"/>
                    <a:gd name="connsiteY17" fmla="*/ 5341847 h 6834881"/>
                    <a:gd name="connsiteX18" fmla="*/ 1367609 w 4458789"/>
                    <a:gd name="connsiteY18" fmla="*/ 5324384 h 6834881"/>
                    <a:gd name="connsiteX19" fmla="*/ 1367246 w 4458789"/>
                    <a:gd name="connsiteY19" fmla="*/ 5277394 h 6834881"/>
                    <a:gd name="connsiteX20" fmla="*/ 1394597 w 4458789"/>
                    <a:gd name="connsiteY20" fmla="*/ 5175159 h 6834881"/>
                    <a:gd name="connsiteX21" fmla="*/ 1440634 w 4458789"/>
                    <a:gd name="connsiteY21" fmla="*/ 5149759 h 6834881"/>
                    <a:gd name="connsiteX22" fmla="*/ 1429522 w 4458789"/>
                    <a:gd name="connsiteY22" fmla="*/ 5017997 h 6834881"/>
                    <a:gd name="connsiteX23" fmla="*/ 1477147 w 4458789"/>
                    <a:gd name="connsiteY23" fmla="*/ 4971959 h 6834881"/>
                    <a:gd name="connsiteX24" fmla="*/ 1541418 w 4458789"/>
                    <a:gd name="connsiteY24" fmla="*/ 4955177 h 6834881"/>
                    <a:gd name="connsiteX25" fmla="*/ 1375547 w 4458789"/>
                    <a:gd name="connsiteY25" fmla="*/ 4913222 h 6834881"/>
                    <a:gd name="connsiteX26" fmla="*/ 1307284 w 4458789"/>
                    <a:gd name="connsiteY26" fmla="*/ 4854484 h 6834881"/>
                    <a:gd name="connsiteX27" fmla="*/ 1232672 w 4458789"/>
                    <a:gd name="connsiteY27" fmla="*/ 4883059 h 6834881"/>
                    <a:gd name="connsiteX28" fmla="*/ 1172801 w 4458789"/>
                    <a:gd name="connsiteY28" fmla="*/ 4820692 h 6834881"/>
                    <a:gd name="connsiteX29" fmla="*/ 1353322 w 4458789"/>
                    <a:gd name="connsiteY29" fmla="*/ 4757647 h 6834881"/>
                    <a:gd name="connsiteX30" fmla="*/ 1396184 w 4458789"/>
                    <a:gd name="connsiteY30" fmla="*/ 4762409 h 6834881"/>
                    <a:gd name="connsiteX31" fmla="*/ 1473473 w 4458789"/>
                    <a:gd name="connsiteY31" fmla="*/ 4779509 h 6834881"/>
                    <a:gd name="connsiteX32" fmla="*/ 1404122 w 4458789"/>
                    <a:gd name="connsiteY32" fmla="*/ 4619534 h 6834881"/>
                    <a:gd name="connsiteX33" fmla="*/ 1335859 w 4458789"/>
                    <a:gd name="connsiteY33" fmla="*/ 4551271 h 6834881"/>
                    <a:gd name="connsiteX34" fmla="*/ 1439047 w 4458789"/>
                    <a:gd name="connsiteY34" fmla="*/ 4506822 h 6834881"/>
                    <a:gd name="connsiteX35" fmla="*/ 1362847 w 4458789"/>
                    <a:gd name="connsiteY35" fmla="*/ 4400459 h 6834881"/>
                    <a:gd name="connsiteX36" fmla="*/ 1262834 w 4458789"/>
                    <a:gd name="connsiteY36" fmla="*/ 4309972 h 6834881"/>
                    <a:gd name="connsiteX37" fmla="*/ 1202509 w 4458789"/>
                    <a:gd name="connsiteY37" fmla="*/ 4102009 h 6834881"/>
                    <a:gd name="connsiteX38" fmla="*/ 1143772 w 4458789"/>
                    <a:gd name="connsiteY38" fmla="*/ 3930559 h 6834881"/>
                    <a:gd name="connsiteX39" fmla="*/ 1012644 w 4458789"/>
                    <a:gd name="connsiteY39" fmla="*/ 3831363 h 6834881"/>
                    <a:gd name="connsiteX40" fmla="*/ 946922 w 4458789"/>
                    <a:gd name="connsiteY40" fmla="*/ 3773397 h 6834881"/>
                    <a:gd name="connsiteX41" fmla="*/ 946922 w 4458789"/>
                    <a:gd name="connsiteY41" fmla="*/ 3717834 h 6834881"/>
                    <a:gd name="connsiteX42" fmla="*/ 980259 w 4458789"/>
                    <a:gd name="connsiteY42" fmla="*/ 3711484 h 6834881"/>
                    <a:gd name="connsiteX43" fmla="*/ 1038997 w 4458789"/>
                    <a:gd name="connsiteY43" fmla="*/ 3609884 h 6834881"/>
                    <a:gd name="connsiteX44" fmla="*/ 1077097 w 4458789"/>
                    <a:gd name="connsiteY44" fmla="*/ 3598772 h 6834881"/>
                    <a:gd name="connsiteX45" fmla="*/ 1139009 w 4458789"/>
                    <a:gd name="connsiteY45" fmla="*/ 3535272 h 6834881"/>
                    <a:gd name="connsiteX46" fmla="*/ 1196159 w 4458789"/>
                    <a:gd name="connsiteY46" fmla="*/ 3498759 h 6834881"/>
                    <a:gd name="connsiteX47" fmla="*/ 1237434 w 4458789"/>
                    <a:gd name="connsiteY47" fmla="*/ 3489234 h 6834881"/>
                    <a:gd name="connsiteX48" fmla="*/ 1267506 w 4458789"/>
                    <a:gd name="connsiteY48" fmla="*/ 3418432 h 6834881"/>
                    <a:gd name="connsiteX49" fmla="*/ 1326335 w 4458789"/>
                    <a:gd name="connsiteY49" fmla="*/ 3387634 h 6834881"/>
                    <a:gd name="connsiteX50" fmla="*/ 1385072 w 4458789"/>
                    <a:gd name="connsiteY50" fmla="*/ 3354297 h 6834881"/>
                    <a:gd name="connsiteX51" fmla="*/ 1491434 w 4458789"/>
                    <a:gd name="connsiteY51" fmla="*/ 3309847 h 6834881"/>
                    <a:gd name="connsiteX52" fmla="*/ 1567543 w 4458789"/>
                    <a:gd name="connsiteY52" fmla="*/ 3317965 h 6834881"/>
                    <a:gd name="connsiteX53" fmla="*/ 1610497 w 4458789"/>
                    <a:gd name="connsiteY53" fmla="*/ 3271747 h 6834881"/>
                    <a:gd name="connsiteX54" fmla="*/ 1631134 w 4458789"/>
                    <a:gd name="connsiteY54" fmla="*/ 3201897 h 6834881"/>
                    <a:gd name="connsiteX55" fmla="*/ 1564459 w 4458789"/>
                    <a:gd name="connsiteY55" fmla="*/ 3174909 h 6834881"/>
                    <a:gd name="connsiteX56" fmla="*/ 1543731 w 4458789"/>
                    <a:gd name="connsiteY56" fmla="*/ 3150960 h 6834881"/>
                    <a:gd name="connsiteX57" fmla="*/ 1427934 w 4458789"/>
                    <a:gd name="connsiteY57" fmla="*/ 3163797 h 6834881"/>
                    <a:gd name="connsiteX58" fmla="*/ 1364434 w 4458789"/>
                    <a:gd name="connsiteY58" fmla="*/ 3127284 h 6834881"/>
                    <a:gd name="connsiteX59" fmla="*/ 1350147 w 4458789"/>
                    <a:gd name="connsiteY59" fmla="*/ 3101884 h 6834881"/>
                    <a:gd name="connsiteX60" fmla="*/ 1289731 w 4458789"/>
                    <a:gd name="connsiteY60" fmla="*/ 3082154 h 6834881"/>
                    <a:gd name="connsiteX61" fmla="*/ 1189809 w 4458789"/>
                    <a:gd name="connsiteY61" fmla="*/ 3098709 h 6834881"/>
                    <a:gd name="connsiteX62" fmla="*/ 1164409 w 4458789"/>
                    <a:gd name="connsiteY62" fmla="*/ 3144747 h 6834881"/>
                    <a:gd name="connsiteX63" fmla="*/ 1108847 w 4458789"/>
                    <a:gd name="connsiteY63" fmla="*/ 3174909 h 6834881"/>
                    <a:gd name="connsiteX64" fmla="*/ 1075509 w 4458789"/>
                    <a:gd name="connsiteY64" fmla="*/ 3225709 h 6834881"/>
                    <a:gd name="connsiteX65" fmla="*/ 1007247 w 4458789"/>
                    <a:gd name="connsiteY65" fmla="*/ 3238409 h 6834881"/>
                    <a:gd name="connsiteX66" fmla="*/ 926782 w 4458789"/>
                    <a:gd name="connsiteY66" fmla="*/ 3181803 h 6834881"/>
                    <a:gd name="connsiteX67" fmla="*/ 942159 w 4458789"/>
                    <a:gd name="connsiteY67" fmla="*/ 3111409 h 6834881"/>
                    <a:gd name="connsiteX68" fmla="*/ 989784 w 4458789"/>
                    <a:gd name="connsiteY68" fmla="*/ 3078072 h 6834881"/>
                    <a:gd name="connsiteX69" fmla="*/ 941161 w 4458789"/>
                    <a:gd name="connsiteY69" fmla="*/ 2986994 h 6834881"/>
                    <a:gd name="connsiteX70" fmla="*/ 865959 w 4458789"/>
                    <a:gd name="connsiteY70" fmla="*/ 2989172 h 6834881"/>
                    <a:gd name="connsiteX71" fmla="*/ 743722 w 4458789"/>
                    <a:gd name="connsiteY71" fmla="*/ 2943134 h 6834881"/>
                    <a:gd name="connsiteX72" fmla="*/ 708797 w 4458789"/>
                    <a:gd name="connsiteY72" fmla="*/ 2852647 h 6834881"/>
                    <a:gd name="connsiteX73" fmla="*/ 750707 w 4458789"/>
                    <a:gd name="connsiteY73" fmla="*/ 2804160 h 6834881"/>
                    <a:gd name="connsiteX74" fmla="*/ 748484 w 4458789"/>
                    <a:gd name="connsiteY74" fmla="*/ 2738347 h 6834881"/>
                    <a:gd name="connsiteX75" fmla="*/ 788172 w 4458789"/>
                    <a:gd name="connsiteY75" fmla="*/ 2711359 h 6834881"/>
                    <a:gd name="connsiteX76" fmla="*/ 865959 w 4458789"/>
                    <a:gd name="connsiteY76" fmla="*/ 2771684 h 6834881"/>
                    <a:gd name="connsiteX77" fmla="*/ 892947 w 4458789"/>
                    <a:gd name="connsiteY77" fmla="*/ 2798672 h 6834881"/>
                    <a:gd name="connsiteX78" fmla="*/ 900884 w 4458789"/>
                    <a:gd name="connsiteY78" fmla="*/ 2743110 h 6834881"/>
                    <a:gd name="connsiteX79" fmla="*/ 937351 w 4458789"/>
                    <a:gd name="connsiteY79" fmla="*/ 2730546 h 6834881"/>
                    <a:gd name="connsiteX80" fmla="*/ 981847 w 4458789"/>
                    <a:gd name="connsiteY80" fmla="*/ 2730409 h 6834881"/>
                    <a:gd name="connsiteX81" fmla="*/ 1008834 w 4458789"/>
                    <a:gd name="connsiteY81" fmla="*/ 2698659 h 6834881"/>
                    <a:gd name="connsiteX82" fmla="*/ 1085034 w 4458789"/>
                    <a:gd name="connsiteY82" fmla="*/ 2592297 h 6834881"/>
                    <a:gd name="connsiteX83" fmla="*/ 1174841 w 4458789"/>
                    <a:gd name="connsiteY83" fmla="*/ 2532652 h 6834881"/>
                    <a:gd name="connsiteX84" fmla="*/ 1256484 w 4458789"/>
                    <a:gd name="connsiteY84" fmla="*/ 2501809 h 6834881"/>
                    <a:gd name="connsiteX85" fmla="*/ 1404122 w 4458789"/>
                    <a:gd name="connsiteY85" fmla="*/ 2358934 h 6834881"/>
                    <a:gd name="connsiteX86" fmla="*/ 1518512 w 4458789"/>
                    <a:gd name="connsiteY86" fmla="*/ 2368913 h 6834881"/>
                    <a:gd name="connsiteX87" fmla="*/ 1584598 w 4458789"/>
                    <a:gd name="connsiteY87" fmla="*/ 2464298 h 6834881"/>
                    <a:gd name="connsiteX88" fmla="*/ 1527947 w 4458789"/>
                    <a:gd name="connsiteY88" fmla="*/ 2535147 h 6834881"/>
                    <a:gd name="connsiteX89" fmla="*/ 1431109 w 4458789"/>
                    <a:gd name="connsiteY89" fmla="*/ 2627222 h 6834881"/>
                    <a:gd name="connsiteX90" fmla="*/ 1393372 w 4458789"/>
                    <a:gd name="connsiteY90" fmla="*/ 2647405 h 6834881"/>
                    <a:gd name="connsiteX91" fmla="*/ 1404983 w 4458789"/>
                    <a:gd name="connsiteY91" fmla="*/ 2708456 h 6834881"/>
                    <a:gd name="connsiteX92" fmla="*/ 1454922 w 4458789"/>
                    <a:gd name="connsiteY92" fmla="*/ 2736759 h 6834881"/>
                    <a:gd name="connsiteX93" fmla="*/ 1448572 w 4458789"/>
                    <a:gd name="connsiteY93" fmla="*/ 2774859 h 6834881"/>
                    <a:gd name="connsiteX94" fmla="*/ 1357675 w 4458789"/>
                    <a:gd name="connsiteY94" fmla="*/ 2829515 h 6834881"/>
                    <a:gd name="connsiteX95" fmla="*/ 1394597 w 4458789"/>
                    <a:gd name="connsiteY95" fmla="*/ 2863759 h 6834881"/>
                    <a:gd name="connsiteX96" fmla="*/ 1550172 w 4458789"/>
                    <a:gd name="connsiteY96" fmla="*/ 2790734 h 6834881"/>
                    <a:gd name="connsiteX97" fmla="*/ 1586684 w 4458789"/>
                    <a:gd name="connsiteY97" fmla="*/ 2733584 h 6834881"/>
                    <a:gd name="connsiteX98" fmla="*/ 1651772 w 4458789"/>
                    <a:gd name="connsiteY98" fmla="*/ 2703422 h 6834881"/>
                    <a:gd name="connsiteX99" fmla="*/ 1708922 w 4458789"/>
                    <a:gd name="connsiteY99" fmla="*/ 2666909 h 6834881"/>
                    <a:gd name="connsiteX100" fmla="*/ 1810522 w 4458789"/>
                    <a:gd name="connsiteY100" fmla="*/ 2636747 h 6834881"/>
                    <a:gd name="connsiteX101" fmla="*/ 1908947 w 4458789"/>
                    <a:gd name="connsiteY101" fmla="*/ 2627222 h 6834881"/>
                    <a:gd name="connsiteX102" fmla="*/ 1952218 w 4458789"/>
                    <a:gd name="connsiteY102" fmla="*/ 2602275 h 6834881"/>
                    <a:gd name="connsiteX103" fmla="*/ 2020072 w 4458789"/>
                    <a:gd name="connsiteY103" fmla="*/ 2662147 h 6834881"/>
                    <a:gd name="connsiteX104" fmla="*/ 2089922 w 4458789"/>
                    <a:gd name="connsiteY104" fmla="*/ 2678022 h 6834881"/>
                    <a:gd name="connsiteX105" fmla="*/ 2164579 w 4458789"/>
                    <a:gd name="connsiteY105" fmla="*/ 2690902 h 6834881"/>
                    <a:gd name="connsiteX106" fmla="*/ 2115322 w 4458789"/>
                    <a:gd name="connsiteY106" fmla="*/ 2820897 h 6834881"/>
                    <a:gd name="connsiteX107" fmla="*/ 2011680 w 4458789"/>
                    <a:gd name="connsiteY107" fmla="*/ 2934788 h 6834881"/>
                    <a:gd name="connsiteX108" fmla="*/ 2194560 w 4458789"/>
                    <a:gd name="connsiteY108" fmla="*/ 3082834 h 6834881"/>
                    <a:gd name="connsiteX109" fmla="*/ 2394858 w 4458789"/>
                    <a:gd name="connsiteY109" fmla="*/ 3117668 h 6834881"/>
                    <a:gd name="connsiteX110" fmla="*/ 2377440 w 4458789"/>
                    <a:gd name="connsiteY110" fmla="*/ 3335383 h 6834881"/>
                    <a:gd name="connsiteX111" fmla="*/ 2377440 w 4458789"/>
                    <a:gd name="connsiteY111" fmla="*/ 3335383 h 6834881"/>
                    <a:gd name="connsiteX112" fmla="*/ 2333898 w 4458789"/>
                    <a:gd name="connsiteY112" fmla="*/ 3640183 h 6834881"/>
                    <a:gd name="connsiteX113" fmla="*/ 2290355 w 4458789"/>
                    <a:gd name="connsiteY113" fmla="*/ 3875314 h 6834881"/>
                    <a:gd name="connsiteX114" fmla="*/ 2595155 w 4458789"/>
                    <a:gd name="connsiteY114" fmla="*/ 3857897 h 6834881"/>
                    <a:gd name="connsiteX115" fmla="*/ 2891246 w 4458789"/>
                    <a:gd name="connsiteY115" fmla="*/ 3744685 h 6834881"/>
                    <a:gd name="connsiteX116" fmla="*/ 2891155 w 4458789"/>
                    <a:gd name="connsiteY116" fmla="*/ 3215186 h 6834881"/>
                    <a:gd name="connsiteX117" fmla="*/ 2772547 w 4458789"/>
                    <a:gd name="connsiteY117" fmla="*/ 3039972 h 6834881"/>
                    <a:gd name="connsiteX118" fmla="*/ 2704284 w 4458789"/>
                    <a:gd name="connsiteY118" fmla="*/ 2897097 h 6834881"/>
                    <a:gd name="connsiteX119" fmla="*/ 2508069 w 4458789"/>
                    <a:gd name="connsiteY119" fmla="*/ 2717074 h 6834881"/>
                    <a:gd name="connsiteX120" fmla="*/ 2638698 w 4458789"/>
                    <a:gd name="connsiteY120" fmla="*/ 2577737 h 6834881"/>
                    <a:gd name="connsiteX121" fmla="*/ 2978332 w 4458789"/>
                    <a:gd name="connsiteY121" fmla="*/ 2333897 h 6834881"/>
                    <a:gd name="connsiteX122" fmla="*/ 2987040 w 4458789"/>
                    <a:gd name="connsiteY122" fmla="*/ 2159725 h 6834881"/>
                    <a:gd name="connsiteX123" fmla="*/ 3344092 w 4458789"/>
                    <a:gd name="connsiteY123" fmla="*/ 1672045 h 6834881"/>
                    <a:gd name="connsiteX124" fmla="*/ 3544389 w 4458789"/>
                    <a:gd name="connsiteY124" fmla="*/ 1863634 h 6834881"/>
                    <a:gd name="connsiteX125" fmla="*/ 3962400 w 4458789"/>
                    <a:gd name="connsiteY125" fmla="*/ 1419497 h 6834881"/>
                    <a:gd name="connsiteX126" fmla="*/ 4458789 w 4458789"/>
                    <a:gd name="connsiteY126" fmla="*/ 374468 h 6834881"/>
                    <a:gd name="connsiteX127" fmla="*/ 4415246 w 4458789"/>
                    <a:gd name="connsiteY127" fmla="*/ 0 h 6834881"/>
                    <a:gd name="connsiteX128" fmla="*/ 17418 w 4458789"/>
                    <a:gd name="connsiteY128" fmla="*/ 17417 h 6834881"/>
                    <a:gd name="connsiteX129" fmla="*/ 0 w 4458789"/>
                    <a:gd name="connsiteY129" fmla="*/ 6470468 h 6834881"/>
                    <a:gd name="connsiteX0" fmla="*/ 0 w 4458789"/>
                    <a:gd name="connsiteY0" fmla="*/ 6470468 h 6834881"/>
                    <a:gd name="connsiteX1" fmla="*/ 843734 w 4458789"/>
                    <a:gd name="connsiteY1" fmla="*/ 6027646 h 6834881"/>
                    <a:gd name="connsiteX2" fmla="*/ 831034 w 4458789"/>
                    <a:gd name="connsiteY2" fmla="*/ 5948272 h 6834881"/>
                    <a:gd name="connsiteX3" fmla="*/ 966063 w 4458789"/>
                    <a:gd name="connsiteY3" fmla="*/ 5940878 h 6834881"/>
                    <a:gd name="connsiteX4" fmla="*/ 951685 w 4458789"/>
                    <a:gd name="connsiteY4" fmla="*/ 5911760 h 6834881"/>
                    <a:gd name="connsiteX5" fmla="*/ 897709 w 4458789"/>
                    <a:gd name="connsiteY5" fmla="*/ 5911759 h 6834881"/>
                    <a:gd name="connsiteX6" fmla="*/ 938984 w 4458789"/>
                    <a:gd name="connsiteY6" fmla="*/ 5849847 h 6834881"/>
                    <a:gd name="connsiteX7" fmla="*/ 927872 w 4458789"/>
                    <a:gd name="connsiteY7" fmla="*/ 5799047 h 6834881"/>
                    <a:gd name="connsiteX8" fmla="*/ 954859 w 4458789"/>
                    <a:gd name="connsiteY8" fmla="*/ 5724434 h 6834881"/>
                    <a:gd name="connsiteX9" fmla="*/ 943747 w 4458789"/>
                    <a:gd name="connsiteY9" fmla="*/ 5683159 h 6834881"/>
                    <a:gd name="connsiteX10" fmla="*/ 1045347 w 4458789"/>
                    <a:gd name="connsiteY10" fmla="*/ 5637122 h 6834881"/>
                    <a:gd name="connsiteX11" fmla="*/ 1096147 w 4458789"/>
                    <a:gd name="connsiteY11" fmla="*/ 5591084 h 6834881"/>
                    <a:gd name="connsiteX12" fmla="*/ 1143772 w 4458789"/>
                    <a:gd name="connsiteY12" fmla="*/ 5533934 h 6834881"/>
                    <a:gd name="connsiteX13" fmla="*/ 1159647 w 4458789"/>
                    <a:gd name="connsiteY13" fmla="*/ 5478372 h 6834881"/>
                    <a:gd name="connsiteX14" fmla="*/ 1197747 w 4458789"/>
                    <a:gd name="connsiteY14" fmla="*/ 5427572 h 6834881"/>
                    <a:gd name="connsiteX15" fmla="*/ 1267597 w 4458789"/>
                    <a:gd name="connsiteY15" fmla="*/ 5345022 h 6834881"/>
                    <a:gd name="connsiteX16" fmla="*/ 1281884 w 4458789"/>
                    <a:gd name="connsiteY16" fmla="*/ 5389472 h 6834881"/>
                    <a:gd name="connsiteX17" fmla="*/ 1324747 w 4458789"/>
                    <a:gd name="connsiteY17" fmla="*/ 5341847 h 6834881"/>
                    <a:gd name="connsiteX18" fmla="*/ 1367609 w 4458789"/>
                    <a:gd name="connsiteY18" fmla="*/ 5324384 h 6834881"/>
                    <a:gd name="connsiteX19" fmla="*/ 1367246 w 4458789"/>
                    <a:gd name="connsiteY19" fmla="*/ 5277394 h 6834881"/>
                    <a:gd name="connsiteX20" fmla="*/ 1394597 w 4458789"/>
                    <a:gd name="connsiteY20" fmla="*/ 5175159 h 6834881"/>
                    <a:gd name="connsiteX21" fmla="*/ 1440634 w 4458789"/>
                    <a:gd name="connsiteY21" fmla="*/ 5149759 h 6834881"/>
                    <a:gd name="connsiteX22" fmla="*/ 1429522 w 4458789"/>
                    <a:gd name="connsiteY22" fmla="*/ 5017997 h 6834881"/>
                    <a:gd name="connsiteX23" fmla="*/ 1477147 w 4458789"/>
                    <a:gd name="connsiteY23" fmla="*/ 4971959 h 6834881"/>
                    <a:gd name="connsiteX24" fmla="*/ 1541418 w 4458789"/>
                    <a:gd name="connsiteY24" fmla="*/ 4955177 h 6834881"/>
                    <a:gd name="connsiteX25" fmla="*/ 1375547 w 4458789"/>
                    <a:gd name="connsiteY25" fmla="*/ 4913222 h 6834881"/>
                    <a:gd name="connsiteX26" fmla="*/ 1307284 w 4458789"/>
                    <a:gd name="connsiteY26" fmla="*/ 4854484 h 6834881"/>
                    <a:gd name="connsiteX27" fmla="*/ 1232672 w 4458789"/>
                    <a:gd name="connsiteY27" fmla="*/ 4883059 h 6834881"/>
                    <a:gd name="connsiteX28" fmla="*/ 1172801 w 4458789"/>
                    <a:gd name="connsiteY28" fmla="*/ 4820692 h 6834881"/>
                    <a:gd name="connsiteX29" fmla="*/ 1353322 w 4458789"/>
                    <a:gd name="connsiteY29" fmla="*/ 4757647 h 6834881"/>
                    <a:gd name="connsiteX30" fmla="*/ 1396184 w 4458789"/>
                    <a:gd name="connsiteY30" fmla="*/ 4762409 h 6834881"/>
                    <a:gd name="connsiteX31" fmla="*/ 1473473 w 4458789"/>
                    <a:gd name="connsiteY31" fmla="*/ 4779509 h 6834881"/>
                    <a:gd name="connsiteX32" fmla="*/ 1404122 w 4458789"/>
                    <a:gd name="connsiteY32" fmla="*/ 4619534 h 6834881"/>
                    <a:gd name="connsiteX33" fmla="*/ 1335859 w 4458789"/>
                    <a:gd name="connsiteY33" fmla="*/ 4551271 h 6834881"/>
                    <a:gd name="connsiteX34" fmla="*/ 1439047 w 4458789"/>
                    <a:gd name="connsiteY34" fmla="*/ 4506822 h 6834881"/>
                    <a:gd name="connsiteX35" fmla="*/ 1362847 w 4458789"/>
                    <a:gd name="connsiteY35" fmla="*/ 4400459 h 6834881"/>
                    <a:gd name="connsiteX36" fmla="*/ 1262834 w 4458789"/>
                    <a:gd name="connsiteY36" fmla="*/ 4309972 h 6834881"/>
                    <a:gd name="connsiteX37" fmla="*/ 1202509 w 4458789"/>
                    <a:gd name="connsiteY37" fmla="*/ 4102009 h 6834881"/>
                    <a:gd name="connsiteX38" fmla="*/ 1143772 w 4458789"/>
                    <a:gd name="connsiteY38" fmla="*/ 3930559 h 6834881"/>
                    <a:gd name="connsiteX39" fmla="*/ 1012644 w 4458789"/>
                    <a:gd name="connsiteY39" fmla="*/ 3831363 h 6834881"/>
                    <a:gd name="connsiteX40" fmla="*/ 946922 w 4458789"/>
                    <a:gd name="connsiteY40" fmla="*/ 3773397 h 6834881"/>
                    <a:gd name="connsiteX41" fmla="*/ 946922 w 4458789"/>
                    <a:gd name="connsiteY41" fmla="*/ 3717834 h 6834881"/>
                    <a:gd name="connsiteX42" fmla="*/ 980259 w 4458789"/>
                    <a:gd name="connsiteY42" fmla="*/ 3711484 h 6834881"/>
                    <a:gd name="connsiteX43" fmla="*/ 1038997 w 4458789"/>
                    <a:gd name="connsiteY43" fmla="*/ 3609884 h 6834881"/>
                    <a:gd name="connsiteX44" fmla="*/ 1077097 w 4458789"/>
                    <a:gd name="connsiteY44" fmla="*/ 3598772 h 6834881"/>
                    <a:gd name="connsiteX45" fmla="*/ 1139009 w 4458789"/>
                    <a:gd name="connsiteY45" fmla="*/ 3535272 h 6834881"/>
                    <a:gd name="connsiteX46" fmla="*/ 1196159 w 4458789"/>
                    <a:gd name="connsiteY46" fmla="*/ 3498759 h 6834881"/>
                    <a:gd name="connsiteX47" fmla="*/ 1237434 w 4458789"/>
                    <a:gd name="connsiteY47" fmla="*/ 3489234 h 6834881"/>
                    <a:gd name="connsiteX48" fmla="*/ 1267506 w 4458789"/>
                    <a:gd name="connsiteY48" fmla="*/ 3418432 h 6834881"/>
                    <a:gd name="connsiteX49" fmla="*/ 1326335 w 4458789"/>
                    <a:gd name="connsiteY49" fmla="*/ 3387634 h 6834881"/>
                    <a:gd name="connsiteX50" fmla="*/ 1385072 w 4458789"/>
                    <a:gd name="connsiteY50" fmla="*/ 3354297 h 6834881"/>
                    <a:gd name="connsiteX51" fmla="*/ 1491434 w 4458789"/>
                    <a:gd name="connsiteY51" fmla="*/ 3309847 h 6834881"/>
                    <a:gd name="connsiteX52" fmla="*/ 1567543 w 4458789"/>
                    <a:gd name="connsiteY52" fmla="*/ 3317965 h 6834881"/>
                    <a:gd name="connsiteX53" fmla="*/ 1610497 w 4458789"/>
                    <a:gd name="connsiteY53" fmla="*/ 3271747 h 6834881"/>
                    <a:gd name="connsiteX54" fmla="*/ 1631134 w 4458789"/>
                    <a:gd name="connsiteY54" fmla="*/ 3201897 h 6834881"/>
                    <a:gd name="connsiteX55" fmla="*/ 1564459 w 4458789"/>
                    <a:gd name="connsiteY55" fmla="*/ 3174909 h 6834881"/>
                    <a:gd name="connsiteX56" fmla="*/ 1543731 w 4458789"/>
                    <a:gd name="connsiteY56" fmla="*/ 3150960 h 6834881"/>
                    <a:gd name="connsiteX57" fmla="*/ 1427934 w 4458789"/>
                    <a:gd name="connsiteY57" fmla="*/ 3163797 h 6834881"/>
                    <a:gd name="connsiteX58" fmla="*/ 1364434 w 4458789"/>
                    <a:gd name="connsiteY58" fmla="*/ 3127284 h 6834881"/>
                    <a:gd name="connsiteX59" fmla="*/ 1350147 w 4458789"/>
                    <a:gd name="connsiteY59" fmla="*/ 3101884 h 6834881"/>
                    <a:gd name="connsiteX60" fmla="*/ 1289731 w 4458789"/>
                    <a:gd name="connsiteY60" fmla="*/ 3082154 h 6834881"/>
                    <a:gd name="connsiteX61" fmla="*/ 1189809 w 4458789"/>
                    <a:gd name="connsiteY61" fmla="*/ 3098709 h 6834881"/>
                    <a:gd name="connsiteX62" fmla="*/ 1164409 w 4458789"/>
                    <a:gd name="connsiteY62" fmla="*/ 3144747 h 6834881"/>
                    <a:gd name="connsiteX63" fmla="*/ 1108847 w 4458789"/>
                    <a:gd name="connsiteY63" fmla="*/ 3174909 h 6834881"/>
                    <a:gd name="connsiteX64" fmla="*/ 1075509 w 4458789"/>
                    <a:gd name="connsiteY64" fmla="*/ 3225709 h 6834881"/>
                    <a:gd name="connsiteX65" fmla="*/ 1007247 w 4458789"/>
                    <a:gd name="connsiteY65" fmla="*/ 3238409 h 6834881"/>
                    <a:gd name="connsiteX66" fmla="*/ 926782 w 4458789"/>
                    <a:gd name="connsiteY66" fmla="*/ 3181803 h 6834881"/>
                    <a:gd name="connsiteX67" fmla="*/ 942159 w 4458789"/>
                    <a:gd name="connsiteY67" fmla="*/ 3111409 h 6834881"/>
                    <a:gd name="connsiteX68" fmla="*/ 989784 w 4458789"/>
                    <a:gd name="connsiteY68" fmla="*/ 3078072 h 6834881"/>
                    <a:gd name="connsiteX69" fmla="*/ 941161 w 4458789"/>
                    <a:gd name="connsiteY69" fmla="*/ 2986994 h 6834881"/>
                    <a:gd name="connsiteX70" fmla="*/ 865959 w 4458789"/>
                    <a:gd name="connsiteY70" fmla="*/ 2989172 h 6834881"/>
                    <a:gd name="connsiteX71" fmla="*/ 743722 w 4458789"/>
                    <a:gd name="connsiteY71" fmla="*/ 2943134 h 6834881"/>
                    <a:gd name="connsiteX72" fmla="*/ 708797 w 4458789"/>
                    <a:gd name="connsiteY72" fmla="*/ 2852647 h 6834881"/>
                    <a:gd name="connsiteX73" fmla="*/ 750707 w 4458789"/>
                    <a:gd name="connsiteY73" fmla="*/ 2804160 h 6834881"/>
                    <a:gd name="connsiteX74" fmla="*/ 748484 w 4458789"/>
                    <a:gd name="connsiteY74" fmla="*/ 2738347 h 6834881"/>
                    <a:gd name="connsiteX75" fmla="*/ 788172 w 4458789"/>
                    <a:gd name="connsiteY75" fmla="*/ 2711359 h 6834881"/>
                    <a:gd name="connsiteX76" fmla="*/ 865959 w 4458789"/>
                    <a:gd name="connsiteY76" fmla="*/ 2771684 h 6834881"/>
                    <a:gd name="connsiteX77" fmla="*/ 892947 w 4458789"/>
                    <a:gd name="connsiteY77" fmla="*/ 2798672 h 6834881"/>
                    <a:gd name="connsiteX78" fmla="*/ 900884 w 4458789"/>
                    <a:gd name="connsiteY78" fmla="*/ 2743110 h 6834881"/>
                    <a:gd name="connsiteX79" fmla="*/ 937351 w 4458789"/>
                    <a:gd name="connsiteY79" fmla="*/ 2730546 h 6834881"/>
                    <a:gd name="connsiteX80" fmla="*/ 981847 w 4458789"/>
                    <a:gd name="connsiteY80" fmla="*/ 2730409 h 6834881"/>
                    <a:gd name="connsiteX81" fmla="*/ 1008834 w 4458789"/>
                    <a:gd name="connsiteY81" fmla="*/ 2698659 h 6834881"/>
                    <a:gd name="connsiteX82" fmla="*/ 1085034 w 4458789"/>
                    <a:gd name="connsiteY82" fmla="*/ 2592297 h 6834881"/>
                    <a:gd name="connsiteX83" fmla="*/ 1174841 w 4458789"/>
                    <a:gd name="connsiteY83" fmla="*/ 2532652 h 6834881"/>
                    <a:gd name="connsiteX84" fmla="*/ 1256484 w 4458789"/>
                    <a:gd name="connsiteY84" fmla="*/ 2501809 h 6834881"/>
                    <a:gd name="connsiteX85" fmla="*/ 1404122 w 4458789"/>
                    <a:gd name="connsiteY85" fmla="*/ 2358934 h 6834881"/>
                    <a:gd name="connsiteX86" fmla="*/ 1518512 w 4458789"/>
                    <a:gd name="connsiteY86" fmla="*/ 2368913 h 6834881"/>
                    <a:gd name="connsiteX87" fmla="*/ 1584598 w 4458789"/>
                    <a:gd name="connsiteY87" fmla="*/ 2464298 h 6834881"/>
                    <a:gd name="connsiteX88" fmla="*/ 1527947 w 4458789"/>
                    <a:gd name="connsiteY88" fmla="*/ 2535147 h 6834881"/>
                    <a:gd name="connsiteX89" fmla="*/ 1431109 w 4458789"/>
                    <a:gd name="connsiteY89" fmla="*/ 2627222 h 6834881"/>
                    <a:gd name="connsiteX90" fmla="*/ 1393372 w 4458789"/>
                    <a:gd name="connsiteY90" fmla="*/ 2647405 h 6834881"/>
                    <a:gd name="connsiteX91" fmla="*/ 1404983 w 4458789"/>
                    <a:gd name="connsiteY91" fmla="*/ 2708456 h 6834881"/>
                    <a:gd name="connsiteX92" fmla="*/ 1454922 w 4458789"/>
                    <a:gd name="connsiteY92" fmla="*/ 2736759 h 6834881"/>
                    <a:gd name="connsiteX93" fmla="*/ 1448572 w 4458789"/>
                    <a:gd name="connsiteY93" fmla="*/ 2774859 h 6834881"/>
                    <a:gd name="connsiteX94" fmla="*/ 1357675 w 4458789"/>
                    <a:gd name="connsiteY94" fmla="*/ 2829515 h 6834881"/>
                    <a:gd name="connsiteX95" fmla="*/ 1394597 w 4458789"/>
                    <a:gd name="connsiteY95" fmla="*/ 2863759 h 6834881"/>
                    <a:gd name="connsiteX96" fmla="*/ 1550172 w 4458789"/>
                    <a:gd name="connsiteY96" fmla="*/ 2790734 h 6834881"/>
                    <a:gd name="connsiteX97" fmla="*/ 1586684 w 4458789"/>
                    <a:gd name="connsiteY97" fmla="*/ 2733584 h 6834881"/>
                    <a:gd name="connsiteX98" fmla="*/ 1651772 w 4458789"/>
                    <a:gd name="connsiteY98" fmla="*/ 2703422 h 6834881"/>
                    <a:gd name="connsiteX99" fmla="*/ 1708922 w 4458789"/>
                    <a:gd name="connsiteY99" fmla="*/ 2666909 h 6834881"/>
                    <a:gd name="connsiteX100" fmla="*/ 1810522 w 4458789"/>
                    <a:gd name="connsiteY100" fmla="*/ 2636747 h 6834881"/>
                    <a:gd name="connsiteX101" fmla="*/ 1908947 w 4458789"/>
                    <a:gd name="connsiteY101" fmla="*/ 2627222 h 6834881"/>
                    <a:gd name="connsiteX102" fmla="*/ 1952218 w 4458789"/>
                    <a:gd name="connsiteY102" fmla="*/ 2602275 h 6834881"/>
                    <a:gd name="connsiteX103" fmla="*/ 2020072 w 4458789"/>
                    <a:gd name="connsiteY103" fmla="*/ 2662147 h 6834881"/>
                    <a:gd name="connsiteX104" fmla="*/ 2089922 w 4458789"/>
                    <a:gd name="connsiteY104" fmla="*/ 2678022 h 6834881"/>
                    <a:gd name="connsiteX105" fmla="*/ 2164579 w 4458789"/>
                    <a:gd name="connsiteY105" fmla="*/ 2690902 h 6834881"/>
                    <a:gd name="connsiteX106" fmla="*/ 2115322 w 4458789"/>
                    <a:gd name="connsiteY106" fmla="*/ 2820897 h 6834881"/>
                    <a:gd name="connsiteX107" fmla="*/ 2011680 w 4458789"/>
                    <a:gd name="connsiteY107" fmla="*/ 2934788 h 6834881"/>
                    <a:gd name="connsiteX108" fmla="*/ 2194560 w 4458789"/>
                    <a:gd name="connsiteY108" fmla="*/ 3082834 h 6834881"/>
                    <a:gd name="connsiteX109" fmla="*/ 2394858 w 4458789"/>
                    <a:gd name="connsiteY109" fmla="*/ 3117668 h 6834881"/>
                    <a:gd name="connsiteX110" fmla="*/ 2377440 w 4458789"/>
                    <a:gd name="connsiteY110" fmla="*/ 3335383 h 6834881"/>
                    <a:gd name="connsiteX111" fmla="*/ 2377440 w 4458789"/>
                    <a:gd name="connsiteY111" fmla="*/ 3335383 h 6834881"/>
                    <a:gd name="connsiteX112" fmla="*/ 2333898 w 4458789"/>
                    <a:gd name="connsiteY112" fmla="*/ 3640183 h 6834881"/>
                    <a:gd name="connsiteX113" fmla="*/ 2290355 w 4458789"/>
                    <a:gd name="connsiteY113" fmla="*/ 3875314 h 6834881"/>
                    <a:gd name="connsiteX114" fmla="*/ 2595155 w 4458789"/>
                    <a:gd name="connsiteY114" fmla="*/ 3857897 h 6834881"/>
                    <a:gd name="connsiteX115" fmla="*/ 2891246 w 4458789"/>
                    <a:gd name="connsiteY115" fmla="*/ 3744685 h 6834881"/>
                    <a:gd name="connsiteX116" fmla="*/ 2891155 w 4458789"/>
                    <a:gd name="connsiteY116" fmla="*/ 3215186 h 6834881"/>
                    <a:gd name="connsiteX117" fmla="*/ 2772547 w 4458789"/>
                    <a:gd name="connsiteY117" fmla="*/ 3039972 h 6834881"/>
                    <a:gd name="connsiteX118" fmla="*/ 2704284 w 4458789"/>
                    <a:gd name="connsiteY118" fmla="*/ 2897097 h 6834881"/>
                    <a:gd name="connsiteX119" fmla="*/ 2508069 w 4458789"/>
                    <a:gd name="connsiteY119" fmla="*/ 2717074 h 6834881"/>
                    <a:gd name="connsiteX120" fmla="*/ 2638698 w 4458789"/>
                    <a:gd name="connsiteY120" fmla="*/ 2577737 h 6834881"/>
                    <a:gd name="connsiteX121" fmla="*/ 2978332 w 4458789"/>
                    <a:gd name="connsiteY121" fmla="*/ 2333897 h 6834881"/>
                    <a:gd name="connsiteX122" fmla="*/ 2987040 w 4458789"/>
                    <a:gd name="connsiteY122" fmla="*/ 2159725 h 6834881"/>
                    <a:gd name="connsiteX123" fmla="*/ 3344092 w 4458789"/>
                    <a:gd name="connsiteY123" fmla="*/ 1672045 h 6834881"/>
                    <a:gd name="connsiteX124" fmla="*/ 3544389 w 4458789"/>
                    <a:gd name="connsiteY124" fmla="*/ 1863634 h 6834881"/>
                    <a:gd name="connsiteX125" fmla="*/ 3962400 w 4458789"/>
                    <a:gd name="connsiteY125" fmla="*/ 1419497 h 6834881"/>
                    <a:gd name="connsiteX126" fmla="*/ 4458789 w 4458789"/>
                    <a:gd name="connsiteY126" fmla="*/ 374468 h 6834881"/>
                    <a:gd name="connsiteX127" fmla="*/ 4415246 w 4458789"/>
                    <a:gd name="connsiteY127" fmla="*/ 0 h 6834881"/>
                    <a:gd name="connsiteX128" fmla="*/ 17418 w 4458789"/>
                    <a:gd name="connsiteY128" fmla="*/ 17417 h 6834881"/>
                    <a:gd name="connsiteX129" fmla="*/ 0 w 4458789"/>
                    <a:gd name="connsiteY129" fmla="*/ 6470468 h 6834881"/>
                    <a:gd name="connsiteX0" fmla="*/ 0 w 4458789"/>
                    <a:gd name="connsiteY0" fmla="*/ 6470468 h 6834881"/>
                    <a:gd name="connsiteX1" fmla="*/ 843734 w 4458789"/>
                    <a:gd name="connsiteY1" fmla="*/ 6027646 h 6834881"/>
                    <a:gd name="connsiteX2" fmla="*/ 831034 w 4458789"/>
                    <a:gd name="connsiteY2" fmla="*/ 5948272 h 6834881"/>
                    <a:gd name="connsiteX3" fmla="*/ 966063 w 4458789"/>
                    <a:gd name="connsiteY3" fmla="*/ 5940878 h 6834881"/>
                    <a:gd name="connsiteX4" fmla="*/ 951685 w 4458789"/>
                    <a:gd name="connsiteY4" fmla="*/ 5911760 h 6834881"/>
                    <a:gd name="connsiteX5" fmla="*/ 897709 w 4458789"/>
                    <a:gd name="connsiteY5" fmla="*/ 5911759 h 6834881"/>
                    <a:gd name="connsiteX6" fmla="*/ 938984 w 4458789"/>
                    <a:gd name="connsiteY6" fmla="*/ 5849847 h 6834881"/>
                    <a:gd name="connsiteX7" fmla="*/ 927872 w 4458789"/>
                    <a:gd name="connsiteY7" fmla="*/ 5799047 h 6834881"/>
                    <a:gd name="connsiteX8" fmla="*/ 954859 w 4458789"/>
                    <a:gd name="connsiteY8" fmla="*/ 5724434 h 6834881"/>
                    <a:gd name="connsiteX9" fmla="*/ 943747 w 4458789"/>
                    <a:gd name="connsiteY9" fmla="*/ 5683159 h 6834881"/>
                    <a:gd name="connsiteX10" fmla="*/ 1045347 w 4458789"/>
                    <a:gd name="connsiteY10" fmla="*/ 5637122 h 6834881"/>
                    <a:gd name="connsiteX11" fmla="*/ 1096147 w 4458789"/>
                    <a:gd name="connsiteY11" fmla="*/ 5591084 h 6834881"/>
                    <a:gd name="connsiteX12" fmla="*/ 1143772 w 4458789"/>
                    <a:gd name="connsiteY12" fmla="*/ 5533934 h 6834881"/>
                    <a:gd name="connsiteX13" fmla="*/ 1159647 w 4458789"/>
                    <a:gd name="connsiteY13" fmla="*/ 5478372 h 6834881"/>
                    <a:gd name="connsiteX14" fmla="*/ 1197747 w 4458789"/>
                    <a:gd name="connsiteY14" fmla="*/ 5427572 h 6834881"/>
                    <a:gd name="connsiteX15" fmla="*/ 1267597 w 4458789"/>
                    <a:gd name="connsiteY15" fmla="*/ 5345022 h 6834881"/>
                    <a:gd name="connsiteX16" fmla="*/ 1281884 w 4458789"/>
                    <a:gd name="connsiteY16" fmla="*/ 5389472 h 6834881"/>
                    <a:gd name="connsiteX17" fmla="*/ 1324747 w 4458789"/>
                    <a:gd name="connsiteY17" fmla="*/ 5341847 h 6834881"/>
                    <a:gd name="connsiteX18" fmla="*/ 1367609 w 4458789"/>
                    <a:gd name="connsiteY18" fmla="*/ 5324384 h 6834881"/>
                    <a:gd name="connsiteX19" fmla="*/ 1367246 w 4458789"/>
                    <a:gd name="connsiteY19" fmla="*/ 5277394 h 6834881"/>
                    <a:gd name="connsiteX20" fmla="*/ 1394597 w 4458789"/>
                    <a:gd name="connsiteY20" fmla="*/ 5175159 h 6834881"/>
                    <a:gd name="connsiteX21" fmla="*/ 1440634 w 4458789"/>
                    <a:gd name="connsiteY21" fmla="*/ 5149759 h 6834881"/>
                    <a:gd name="connsiteX22" fmla="*/ 1429522 w 4458789"/>
                    <a:gd name="connsiteY22" fmla="*/ 5017997 h 6834881"/>
                    <a:gd name="connsiteX23" fmla="*/ 1477147 w 4458789"/>
                    <a:gd name="connsiteY23" fmla="*/ 4971959 h 6834881"/>
                    <a:gd name="connsiteX24" fmla="*/ 1541418 w 4458789"/>
                    <a:gd name="connsiteY24" fmla="*/ 4955177 h 6834881"/>
                    <a:gd name="connsiteX25" fmla="*/ 1375547 w 4458789"/>
                    <a:gd name="connsiteY25" fmla="*/ 4913222 h 6834881"/>
                    <a:gd name="connsiteX26" fmla="*/ 1307284 w 4458789"/>
                    <a:gd name="connsiteY26" fmla="*/ 4854484 h 6834881"/>
                    <a:gd name="connsiteX27" fmla="*/ 1232672 w 4458789"/>
                    <a:gd name="connsiteY27" fmla="*/ 4883059 h 6834881"/>
                    <a:gd name="connsiteX28" fmla="*/ 1172801 w 4458789"/>
                    <a:gd name="connsiteY28" fmla="*/ 4820692 h 6834881"/>
                    <a:gd name="connsiteX29" fmla="*/ 1353322 w 4458789"/>
                    <a:gd name="connsiteY29" fmla="*/ 4757647 h 6834881"/>
                    <a:gd name="connsiteX30" fmla="*/ 1396184 w 4458789"/>
                    <a:gd name="connsiteY30" fmla="*/ 4762409 h 6834881"/>
                    <a:gd name="connsiteX31" fmla="*/ 1473473 w 4458789"/>
                    <a:gd name="connsiteY31" fmla="*/ 4779509 h 6834881"/>
                    <a:gd name="connsiteX32" fmla="*/ 1404122 w 4458789"/>
                    <a:gd name="connsiteY32" fmla="*/ 4619534 h 6834881"/>
                    <a:gd name="connsiteX33" fmla="*/ 1335859 w 4458789"/>
                    <a:gd name="connsiteY33" fmla="*/ 4551271 h 6834881"/>
                    <a:gd name="connsiteX34" fmla="*/ 1439047 w 4458789"/>
                    <a:gd name="connsiteY34" fmla="*/ 4506822 h 6834881"/>
                    <a:gd name="connsiteX35" fmla="*/ 1362847 w 4458789"/>
                    <a:gd name="connsiteY35" fmla="*/ 4400459 h 6834881"/>
                    <a:gd name="connsiteX36" fmla="*/ 1262834 w 4458789"/>
                    <a:gd name="connsiteY36" fmla="*/ 4309972 h 6834881"/>
                    <a:gd name="connsiteX37" fmla="*/ 1202509 w 4458789"/>
                    <a:gd name="connsiteY37" fmla="*/ 4102009 h 6834881"/>
                    <a:gd name="connsiteX38" fmla="*/ 1143772 w 4458789"/>
                    <a:gd name="connsiteY38" fmla="*/ 3930559 h 6834881"/>
                    <a:gd name="connsiteX39" fmla="*/ 1012644 w 4458789"/>
                    <a:gd name="connsiteY39" fmla="*/ 3831363 h 6834881"/>
                    <a:gd name="connsiteX40" fmla="*/ 946922 w 4458789"/>
                    <a:gd name="connsiteY40" fmla="*/ 3773397 h 6834881"/>
                    <a:gd name="connsiteX41" fmla="*/ 946922 w 4458789"/>
                    <a:gd name="connsiteY41" fmla="*/ 3717834 h 6834881"/>
                    <a:gd name="connsiteX42" fmla="*/ 980259 w 4458789"/>
                    <a:gd name="connsiteY42" fmla="*/ 3711484 h 6834881"/>
                    <a:gd name="connsiteX43" fmla="*/ 1038997 w 4458789"/>
                    <a:gd name="connsiteY43" fmla="*/ 3609884 h 6834881"/>
                    <a:gd name="connsiteX44" fmla="*/ 1077097 w 4458789"/>
                    <a:gd name="connsiteY44" fmla="*/ 3598772 h 6834881"/>
                    <a:gd name="connsiteX45" fmla="*/ 1139009 w 4458789"/>
                    <a:gd name="connsiteY45" fmla="*/ 3535272 h 6834881"/>
                    <a:gd name="connsiteX46" fmla="*/ 1196159 w 4458789"/>
                    <a:gd name="connsiteY46" fmla="*/ 3498759 h 6834881"/>
                    <a:gd name="connsiteX47" fmla="*/ 1237434 w 4458789"/>
                    <a:gd name="connsiteY47" fmla="*/ 3489234 h 6834881"/>
                    <a:gd name="connsiteX48" fmla="*/ 1267506 w 4458789"/>
                    <a:gd name="connsiteY48" fmla="*/ 3418432 h 6834881"/>
                    <a:gd name="connsiteX49" fmla="*/ 1326335 w 4458789"/>
                    <a:gd name="connsiteY49" fmla="*/ 3387634 h 6834881"/>
                    <a:gd name="connsiteX50" fmla="*/ 1385072 w 4458789"/>
                    <a:gd name="connsiteY50" fmla="*/ 3354297 h 6834881"/>
                    <a:gd name="connsiteX51" fmla="*/ 1491434 w 4458789"/>
                    <a:gd name="connsiteY51" fmla="*/ 3309847 h 6834881"/>
                    <a:gd name="connsiteX52" fmla="*/ 1567543 w 4458789"/>
                    <a:gd name="connsiteY52" fmla="*/ 3317965 h 6834881"/>
                    <a:gd name="connsiteX53" fmla="*/ 1610497 w 4458789"/>
                    <a:gd name="connsiteY53" fmla="*/ 3271747 h 6834881"/>
                    <a:gd name="connsiteX54" fmla="*/ 1631134 w 4458789"/>
                    <a:gd name="connsiteY54" fmla="*/ 3201897 h 6834881"/>
                    <a:gd name="connsiteX55" fmla="*/ 1564459 w 4458789"/>
                    <a:gd name="connsiteY55" fmla="*/ 3174909 h 6834881"/>
                    <a:gd name="connsiteX56" fmla="*/ 1543731 w 4458789"/>
                    <a:gd name="connsiteY56" fmla="*/ 3150960 h 6834881"/>
                    <a:gd name="connsiteX57" fmla="*/ 1427934 w 4458789"/>
                    <a:gd name="connsiteY57" fmla="*/ 3163797 h 6834881"/>
                    <a:gd name="connsiteX58" fmla="*/ 1364434 w 4458789"/>
                    <a:gd name="connsiteY58" fmla="*/ 3127284 h 6834881"/>
                    <a:gd name="connsiteX59" fmla="*/ 1350147 w 4458789"/>
                    <a:gd name="connsiteY59" fmla="*/ 3101884 h 6834881"/>
                    <a:gd name="connsiteX60" fmla="*/ 1289731 w 4458789"/>
                    <a:gd name="connsiteY60" fmla="*/ 3082154 h 6834881"/>
                    <a:gd name="connsiteX61" fmla="*/ 1189809 w 4458789"/>
                    <a:gd name="connsiteY61" fmla="*/ 3098709 h 6834881"/>
                    <a:gd name="connsiteX62" fmla="*/ 1164409 w 4458789"/>
                    <a:gd name="connsiteY62" fmla="*/ 3144747 h 6834881"/>
                    <a:gd name="connsiteX63" fmla="*/ 1108847 w 4458789"/>
                    <a:gd name="connsiteY63" fmla="*/ 3174909 h 6834881"/>
                    <a:gd name="connsiteX64" fmla="*/ 1075509 w 4458789"/>
                    <a:gd name="connsiteY64" fmla="*/ 3225709 h 6834881"/>
                    <a:gd name="connsiteX65" fmla="*/ 1007247 w 4458789"/>
                    <a:gd name="connsiteY65" fmla="*/ 3238409 h 6834881"/>
                    <a:gd name="connsiteX66" fmla="*/ 926782 w 4458789"/>
                    <a:gd name="connsiteY66" fmla="*/ 3181803 h 6834881"/>
                    <a:gd name="connsiteX67" fmla="*/ 942159 w 4458789"/>
                    <a:gd name="connsiteY67" fmla="*/ 3111409 h 6834881"/>
                    <a:gd name="connsiteX68" fmla="*/ 989784 w 4458789"/>
                    <a:gd name="connsiteY68" fmla="*/ 3078072 h 6834881"/>
                    <a:gd name="connsiteX69" fmla="*/ 941161 w 4458789"/>
                    <a:gd name="connsiteY69" fmla="*/ 2986994 h 6834881"/>
                    <a:gd name="connsiteX70" fmla="*/ 865959 w 4458789"/>
                    <a:gd name="connsiteY70" fmla="*/ 2989172 h 6834881"/>
                    <a:gd name="connsiteX71" fmla="*/ 743722 w 4458789"/>
                    <a:gd name="connsiteY71" fmla="*/ 2943134 h 6834881"/>
                    <a:gd name="connsiteX72" fmla="*/ 708797 w 4458789"/>
                    <a:gd name="connsiteY72" fmla="*/ 2852647 h 6834881"/>
                    <a:gd name="connsiteX73" fmla="*/ 750707 w 4458789"/>
                    <a:gd name="connsiteY73" fmla="*/ 2804160 h 6834881"/>
                    <a:gd name="connsiteX74" fmla="*/ 748484 w 4458789"/>
                    <a:gd name="connsiteY74" fmla="*/ 2738347 h 6834881"/>
                    <a:gd name="connsiteX75" fmla="*/ 788172 w 4458789"/>
                    <a:gd name="connsiteY75" fmla="*/ 2711359 h 6834881"/>
                    <a:gd name="connsiteX76" fmla="*/ 865959 w 4458789"/>
                    <a:gd name="connsiteY76" fmla="*/ 2771684 h 6834881"/>
                    <a:gd name="connsiteX77" fmla="*/ 892947 w 4458789"/>
                    <a:gd name="connsiteY77" fmla="*/ 2798672 h 6834881"/>
                    <a:gd name="connsiteX78" fmla="*/ 900884 w 4458789"/>
                    <a:gd name="connsiteY78" fmla="*/ 2743110 h 6834881"/>
                    <a:gd name="connsiteX79" fmla="*/ 937351 w 4458789"/>
                    <a:gd name="connsiteY79" fmla="*/ 2730546 h 6834881"/>
                    <a:gd name="connsiteX80" fmla="*/ 981847 w 4458789"/>
                    <a:gd name="connsiteY80" fmla="*/ 2730409 h 6834881"/>
                    <a:gd name="connsiteX81" fmla="*/ 1008834 w 4458789"/>
                    <a:gd name="connsiteY81" fmla="*/ 2698659 h 6834881"/>
                    <a:gd name="connsiteX82" fmla="*/ 1085034 w 4458789"/>
                    <a:gd name="connsiteY82" fmla="*/ 2592297 h 6834881"/>
                    <a:gd name="connsiteX83" fmla="*/ 1174841 w 4458789"/>
                    <a:gd name="connsiteY83" fmla="*/ 2532652 h 6834881"/>
                    <a:gd name="connsiteX84" fmla="*/ 1256484 w 4458789"/>
                    <a:gd name="connsiteY84" fmla="*/ 2501809 h 6834881"/>
                    <a:gd name="connsiteX85" fmla="*/ 1404122 w 4458789"/>
                    <a:gd name="connsiteY85" fmla="*/ 2358934 h 6834881"/>
                    <a:gd name="connsiteX86" fmla="*/ 1518512 w 4458789"/>
                    <a:gd name="connsiteY86" fmla="*/ 2368913 h 6834881"/>
                    <a:gd name="connsiteX87" fmla="*/ 1584598 w 4458789"/>
                    <a:gd name="connsiteY87" fmla="*/ 2464298 h 6834881"/>
                    <a:gd name="connsiteX88" fmla="*/ 1527947 w 4458789"/>
                    <a:gd name="connsiteY88" fmla="*/ 2535147 h 6834881"/>
                    <a:gd name="connsiteX89" fmla="*/ 1431109 w 4458789"/>
                    <a:gd name="connsiteY89" fmla="*/ 2627222 h 6834881"/>
                    <a:gd name="connsiteX90" fmla="*/ 1393372 w 4458789"/>
                    <a:gd name="connsiteY90" fmla="*/ 2647405 h 6834881"/>
                    <a:gd name="connsiteX91" fmla="*/ 1404983 w 4458789"/>
                    <a:gd name="connsiteY91" fmla="*/ 2708456 h 6834881"/>
                    <a:gd name="connsiteX92" fmla="*/ 1454922 w 4458789"/>
                    <a:gd name="connsiteY92" fmla="*/ 2736759 h 6834881"/>
                    <a:gd name="connsiteX93" fmla="*/ 1448572 w 4458789"/>
                    <a:gd name="connsiteY93" fmla="*/ 2774859 h 6834881"/>
                    <a:gd name="connsiteX94" fmla="*/ 1357675 w 4458789"/>
                    <a:gd name="connsiteY94" fmla="*/ 2829515 h 6834881"/>
                    <a:gd name="connsiteX95" fmla="*/ 1394597 w 4458789"/>
                    <a:gd name="connsiteY95" fmla="*/ 2863759 h 6834881"/>
                    <a:gd name="connsiteX96" fmla="*/ 1550172 w 4458789"/>
                    <a:gd name="connsiteY96" fmla="*/ 2790734 h 6834881"/>
                    <a:gd name="connsiteX97" fmla="*/ 1586684 w 4458789"/>
                    <a:gd name="connsiteY97" fmla="*/ 2733584 h 6834881"/>
                    <a:gd name="connsiteX98" fmla="*/ 1651772 w 4458789"/>
                    <a:gd name="connsiteY98" fmla="*/ 2703422 h 6834881"/>
                    <a:gd name="connsiteX99" fmla="*/ 1708922 w 4458789"/>
                    <a:gd name="connsiteY99" fmla="*/ 2666909 h 6834881"/>
                    <a:gd name="connsiteX100" fmla="*/ 1810522 w 4458789"/>
                    <a:gd name="connsiteY100" fmla="*/ 2636747 h 6834881"/>
                    <a:gd name="connsiteX101" fmla="*/ 1908947 w 4458789"/>
                    <a:gd name="connsiteY101" fmla="*/ 2627222 h 6834881"/>
                    <a:gd name="connsiteX102" fmla="*/ 1952218 w 4458789"/>
                    <a:gd name="connsiteY102" fmla="*/ 2602275 h 6834881"/>
                    <a:gd name="connsiteX103" fmla="*/ 2020072 w 4458789"/>
                    <a:gd name="connsiteY103" fmla="*/ 2662147 h 6834881"/>
                    <a:gd name="connsiteX104" fmla="*/ 2089922 w 4458789"/>
                    <a:gd name="connsiteY104" fmla="*/ 2678022 h 6834881"/>
                    <a:gd name="connsiteX105" fmla="*/ 2164579 w 4458789"/>
                    <a:gd name="connsiteY105" fmla="*/ 2690902 h 6834881"/>
                    <a:gd name="connsiteX106" fmla="*/ 2115322 w 4458789"/>
                    <a:gd name="connsiteY106" fmla="*/ 2820897 h 6834881"/>
                    <a:gd name="connsiteX107" fmla="*/ 2011680 w 4458789"/>
                    <a:gd name="connsiteY107" fmla="*/ 2934788 h 6834881"/>
                    <a:gd name="connsiteX108" fmla="*/ 2194560 w 4458789"/>
                    <a:gd name="connsiteY108" fmla="*/ 3082834 h 6834881"/>
                    <a:gd name="connsiteX109" fmla="*/ 2394858 w 4458789"/>
                    <a:gd name="connsiteY109" fmla="*/ 3117668 h 6834881"/>
                    <a:gd name="connsiteX110" fmla="*/ 2377440 w 4458789"/>
                    <a:gd name="connsiteY110" fmla="*/ 3335383 h 6834881"/>
                    <a:gd name="connsiteX111" fmla="*/ 2377440 w 4458789"/>
                    <a:gd name="connsiteY111" fmla="*/ 3335383 h 6834881"/>
                    <a:gd name="connsiteX112" fmla="*/ 2333898 w 4458789"/>
                    <a:gd name="connsiteY112" fmla="*/ 3640183 h 6834881"/>
                    <a:gd name="connsiteX113" fmla="*/ 2290355 w 4458789"/>
                    <a:gd name="connsiteY113" fmla="*/ 3875314 h 6834881"/>
                    <a:gd name="connsiteX114" fmla="*/ 2595155 w 4458789"/>
                    <a:gd name="connsiteY114" fmla="*/ 3857897 h 6834881"/>
                    <a:gd name="connsiteX115" fmla="*/ 2891246 w 4458789"/>
                    <a:gd name="connsiteY115" fmla="*/ 3744685 h 6834881"/>
                    <a:gd name="connsiteX116" fmla="*/ 2891155 w 4458789"/>
                    <a:gd name="connsiteY116" fmla="*/ 3215186 h 6834881"/>
                    <a:gd name="connsiteX117" fmla="*/ 2772547 w 4458789"/>
                    <a:gd name="connsiteY117" fmla="*/ 3039972 h 6834881"/>
                    <a:gd name="connsiteX118" fmla="*/ 2704284 w 4458789"/>
                    <a:gd name="connsiteY118" fmla="*/ 2897097 h 6834881"/>
                    <a:gd name="connsiteX119" fmla="*/ 2508069 w 4458789"/>
                    <a:gd name="connsiteY119" fmla="*/ 2717074 h 6834881"/>
                    <a:gd name="connsiteX120" fmla="*/ 2638698 w 4458789"/>
                    <a:gd name="connsiteY120" fmla="*/ 2577737 h 6834881"/>
                    <a:gd name="connsiteX121" fmla="*/ 2978332 w 4458789"/>
                    <a:gd name="connsiteY121" fmla="*/ 2333897 h 6834881"/>
                    <a:gd name="connsiteX122" fmla="*/ 2987040 w 4458789"/>
                    <a:gd name="connsiteY122" fmla="*/ 2159725 h 6834881"/>
                    <a:gd name="connsiteX123" fmla="*/ 3344092 w 4458789"/>
                    <a:gd name="connsiteY123" fmla="*/ 1672045 h 6834881"/>
                    <a:gd name="connsiteX124" fmla="*/ 3544389 w 4458789"/>
                    <a:gd name="connsiteY124" fmla="*/ 1863634 h 6834881"/>
                    <a:gd name="connsiteX125" fmla="*/ 3962400 w 4458789"/>
                    <a:gd name="connsiteY125" fmla="*/ 1419497 h 6834881"/>
                    <a:gd name="connsiteX126" fmla="*/ 4458789 w 4458789"/>
                    <a:gd name="connsiteY126" fmla="*/ 374468 h 6834881"/>
                    <a:gd name="connsiteX127" fmla="*/ 4415246 w 4458789"/>
                    <a:gd name="connsiteY127" fmla="*/ 0 h 6834881"/>
                    <a:gd name="connsiteX128" fmla="*/ 17418 w 4458789"/>
                    <a:gd name="connsiteY128" fmla="*/ 17417 h 6834881"/>
                    <a:gd name="connsiteX129" fmla="*/ 0 w 4458789"/>
                    <a:gd name="connsiteY129" fmla="*/ 6470468 h 6834881"/>
                    <a:gd name="connsiteX0" fmla="*/ 0 w 4458789"/>
                    <a:gd name="connsiteY0" fmla="*/ 6470468 h 6837407"/>
                    <a:gd name="connsiteX1" fmla="*/ 781822 w 4458789"/>
                    <a:gd name="connsiteY1" fmla="*/ 6041934 h 6837407"/>
                    <a:gd name="connsiteX2" fmla="*/ 831034 w 4458789"/>
                    <a:gd name="connsiteY2" fmla="*/ 5948272 h 6837407"/>
                    <a:gd name="connsiteX3" fmla="*/ 966063 w 4458789"/>
                    <a:gd name="connsiteY3" fmla="*/ 5940878 h 6837407"/>
                    <a:gd name="connsiteX4" fmla="*/ 951685 w 4458789"/>
                    <a:gd name="connsiteY4" fmla="*/ 5911760 h 6837407"/>
                    <a:gd name="connsiteX5" fmla="*/ 897709 w 4458789"/>
                    <a:gd name="connsiteY5" fmla="*/ 5911759 h 6837407"/>
                    <a:gd name="connsiteX6" fmla="*/ 938984 w 4458789"/>
                    <a:gd name="connsiteY6" fmla="*/ 5849847 h 6837407"/>
                    <a:gd name="connsiteX7" fmla="*/ 927872 w 4458789"/>
                    <a:gd name="connsiteY7" fmla="*/ 5799047 h 6837407"/>
                    <a:gd name="connsiteX8" fmla="*/ 954859 w 4458789"/>
                    <a:gd name="connsiteY8" fmla="*/ 5724434 h 6837407"/>
                    <a:gd name="connsiteX9" fmla="*/ 943747 w 4458789"/>
                    <a:gd name="connsiteY9" fmla="*/ 5683159 h 6837407"/>
                    <a:gd name="connsiteX10" fmla="*/ 1045347 w 4458789"/>
                    <a:gd name="connsiteY10" fmla="*/ 5637122 h 6837407"/>
                    <a:gd name="connsiteX11" fmla="*/ 1096147 w 4458789"/>
                    <a:gd name="connsiteY11" fmla="*/ 5591084 h 6837407"/>
                    <a:gd name="connsiteX12" fmla="*/ 1143772 w 4458789"/>
                    <a:gd name="connsiteY12" fmla="*/ 5533934 h 6837407"/>
                    <a:gd name="connsiteX13" fmla="*/ 1159647 w 4458789"/>
                    <a:gd name="connsiteY13" fmla="*/ 5478372 h 6837407"/>
                    <a:gd name="connsiteX14" fmla="*/ 1197747 w 4458789"/>
                    <a:gd name="connsiteY14" fmla="*/ 5427572 h 6837407"/>
                    <a:gd name="connsiteX15" fmla="*/ 1267597 w 4458789"/>
                    <a:gd name="connsiteY15" fmla="*/ 5345022 h 6837407"/>
                    <a:gd name="connsiteX16" fmla="*/ 1281884 w 4458789"/>
                    <a:gd name="connsiteY16" fmla="*/ 5389472 h 6837407"/>
                    <a:gd name="connsiteX17" fmla="*/ 1324747 w 4458789"/>
                    <a:gd name="connsiteY17" fmla="*/ 5341847 h 6837407"/>
                    <a:gd name="connsiteX18" fmla="*/ 1367609 w 4458789"/>
                    <a:gd name="connsiteY18" fmla="*/ 5324384 h 6837407"/>
                    <a:gd name="connsiteX19" fmla="*/ 1367246 w 4458789"/>
                    <a:gd name="connsiteY19" fmla="*/ 5277394 h 6837407"/>
                    <a:gd name="connsiteX20" fmla="*/ 1394597 w 4458789"/>
                    <a:gd name="connsiteY20" fmla="*/ 5175159 h 6837407"/>
                    <a:gd name="connsiteX21" fmla="*/ 1440634 w 4458789"/>
                    <a:gd name="connsiteY21" fmla="*/ 5149759 h 6837407"/>
                    <a:gd name="connsiteX22" fmla="*/ 1429522 w 4458789"/>
                    <a:gd name="connsiteY22" fmla="*/ 5017997 h 6837407"/>
                    <a:gd name="connsiteX23" fmla="*/ 1477147 w 4458789"/>
                    <a:gd name="connsiteY23" fmla="*/ 4971959 h 6837407"/>
                    <a:gd name="connsiteX24" fmla="*/ 1541418 w 4458789"/>
                    <a:gd name="connsiteY24" fmla="*/ 4955177 h 6837407"/>
                    <a:gd name="connsiteX25" fmla="*/ 1375547 w 4458789"/>
                    <a:gd name="connsiteY25" fmla="*/ 4913222 h 6837407"/>
                    <a:gd name="connsiteX26" fmla="*/ 1307284 w 4458789"/>
                    <a:gd name="connsiteY26" fmla="*/ 4854484 h 6837407"/>
                    <a:gd name="connsiteX27" fmla="*/ 1232672 w 4458789"/>
                    <a:gd name="connsiteY27" fmla="*/ 4883059 h 6837407"/>
                    <a:gd name="connsiteX28" fmla="*/ 1172801 w 4458789"/>
                    <a:gd name="connsiteY28" fmla="*/ 4820692 h 6837407"/>
                    <a:gd name="connsiteX29" fmla="*/ 1353322 w 4458789"/>
                    <a:gd name="connsiteY29" fmla="*/ 4757647 h 6837407"/>
                    <a:gd name="connsiteX30" fmla="*/ 1396184 w 4458789"/>
                    <a:gd name="connsiteY30" fmla="*/ 4762409 h 6837407"/>
                    <a:gd name="connsiteX31" fmla="*/ 1473473 w 4458789"/>
                    <a:gd name="connsiteY31" fmla="*/ 4779509 h 6837407"/>
                    <a:gd name="connsiteX32" fmla="*/ 1404122 w 4458789"/>
                    <a:gd name="connsiteY32" fmla="*/ 4619534 h 6837407"/>
                    <a:gd name="connsiteX33" fmla="*/ 1335859 w 4458789"/>
                    <a:gd name="connsiteY33" fmla="*/ 4551271 h 6837407"/>
                    <a:gd name="connsiteX34" fmla="*/ 1439047 w 4458789"/>
                    <a:gd name="connsiteY34" fmla="*/ 4506822 h 6837407"/>
                    <a:gd name="connsiteX35" fmla="*/ 1362847 w 4458789"/>
                    <a:gd name="connsiteY35" fmla="*/ 4400459 h 6837407"/>
                    <a:gd name="connsiteX36" fmla="*/ 1262834 w 4458789"/>
                    <a:gd name="connsiteY36" fmla="*/ 4309972 h 6837407"/>
                    <a:gd name="connsiteX37" fmla="*/ 1202509 w 4458789"/>
                    <a:gd name="connsiteY37" fmla="*/ 4102009 h 6837407"/>
                    <a:gd name="connsiteX38" fmla="*/ 1143772 w 4458789"/>
                    <a:gd name="connsiteY38" fmla="*/ 3930559 h 6837407"/>
                    <a:gd name="connsiteX39" fmla="*/ 1012644 w 4458789"/>
                    <a:gd name="connsiteY39" fmla="*/ 3831363 h 6837407"/>
                    <a:gd name="connsiteX40" fmla="*/ 946922 w 4458789"/>
                    <a:gd name="connsiteY40" fmla="*/ 3773397 h 6837407"/>
                    <a:gd name="connsiteX41" fmla="*/ 946922 w 4458789"/>
                    <a:gd name="connsiteY41" fmla="*/ 3717834 h 6837407"/>
                    <a:gd name="connsiteX42" fmla="*/ 980259 w 4458789"/>
                    <a:gd name="connsiteY42" fmla="*/ 3711484 h 6837407"/>
                    <a:gd name="connsiteX43" fmla="*/ 1038997 w 4458789"/>
                    <a:gd name="connsiteY43" fmla="*/ 3609884 h 6837407"/>
                    <a:gd name="connsiteX44" fmla="*/ 1077097 w 4458789"/>
                    <a:gd name="connsiteY44" fmla="*/ 3598772 h 6837407"/>
                    <a:gd name="connsiteX45" fmla="*/ 1139009 w 4458789"/>
                    <a:gd name="connsiteY45" fmla="*/ 3535272 h 6837407"/>
                    <a:gd name="connsiteX46" fmla="*/ 1196159 w 4458789"/>
                    <a:gd name="connsiteY46" fmla="*/ 3498759 h 6837407"/>
                    <a:gd name="connsiteX47" fmla="*/ 1237434 w 4458789"/>
                    <a:gd name="connsiteY47" fmla="*/ 3489234 h 6837407"/>
                    <a:gd name="connsiteX48" fmla="*/ 1267506 w 4458789"/>
                    <a:gd name="connsiteY48" fmla="*/ 3418432 h 6837407"/>
                    <a:gd name="connsiteX49" fmla="*/ 1326335 w 4458789"/>
                    <a:gd name="connsiteY49" fmla="*/ 3387634 h 6837407"/>
                    <a:gd name="connsiteX50" fmla="*/ 1385072 w 4458789"/>
                    <a:gd name="connsiteY50" fmla="*/ 3354297 h 6837407"/>
                    <a:gd name="connsiteX51" fmla="*/ 1491434 w 4458789"/>
                    <a:gd name="connsiteY51" fmla="*/ 3309847 h 6837407"/>
                    <a:gd name="connsiteX52" fmla="*/ 1567543 w 4458789"/>
                    <a:gd name="connsiteY52" fmla="*/ 3317965 h 6837407"/>
                    <a:gd name="connsiteX53" fmla="*/ 1610497 w 4458789"/>
                    <a:gd name="connsiteY53" fmla="*/ 3271747 h 6837407"/>
                    <a:gd name="connsiteX54" fmla="*/ 1631134 w 4458789"/>
                    <a:gd name="connsiteY54" fmla="*/ 3201897 h 6837407"/>
                    <a:gd name="connsiteX55" fmla="*/ 1564459 w 4458789"/>
                    <a:gd name="connsiteY55" fmla="*/ 3174909 h 6837407"/>
                    <a:gd name="connsiteX56" fmla="*/ 1543731 w 4458789"/>
                    <a:gd name="connsiteY56" fmla="*/ 3150960 h 6837407"/>
                    <a:gd name="connsiteX57" fmla="*/ 1427934 w 4458789"/>
                    <a:gd name="connsiteY57" fmla="*/ 3163797 h 6837407"/>
                    <a:gd name="connsiteX58" fmla="*/ 1364434 w 4458789"/>
                    <a:gd name="connsiteY58" fmla="*/ 3127284 h 6837407"/>
                    <a:gd name="connsiteX59" fmla="*/ 1350147 w 4458789"/>
                    <a:gd name="connsiteY59" fmla="*/ 3101884 h 6837407"/>
                    <a:gd name="connsiteX60" fmla="*/ 1289731 w 4458789"/>
                    <a:gd name="connsiteY60" fmla="*/ 3082154 h 6837407"/>
                    <a:gd name="connsiteX61" fmla="*/ 1189809 w 4458789"/>
                    <a:gd name="connsiteY61" fmla="*/ 3098709 h 6837407"/>
                    <a:gd name="connsiteX62" fmla="*/ 1164409 w 4458789"/>
                    <a:gd name="connsiteY62" fmla="*/ 3144747 h 6837407"/>
                    <a:gd name="connsiteX63" fmla="*/ 1108847 w 4458789"/>
                    <a:gd name="connsiteY63" fmla="*/ 3174909 h 6837407"/>
                    <a:gd name="connsiteX64" fmla="*/ 1075509 w 4458789"/>
                    <a:gd name="connsiteY64" fmla="*/ 3225709 h 6837407"/>
                    <a:gd name="connsiteX65" fmla="*/ 1007247 w 4458789"/>
                    <a:gd name="connsiteY65" fmla="*/ 3238409 h 6837407"/>
                    <a:gd name="connsiteX66" fmla="*/ 926782 w 4458789"/>
                    <a:gd name="connsiteY66" fmla="*/ 3181803 h 6837407"/>
                    <a:gd name="connsiteX67" fmla="*/ 942159 w 4458789"/>
                    <a:gd name="connsiteY67" fmla="*/ 3111409 h 6837407"/>
                    <a:gd name="connsiteX68" fmla="*/ 989784 w 4458789"/>
                    <a:gd name="connsiteY68" fmla="*/ 3078072 h 6837407"/>
                    <a:gd name="connsiteX69" fmla="*/ 941161 w 4458789"/>
                    <a:gd name="connsiteY69" fmla="*/ 2986994 h 6837407"/>
                    <a:gd name="connsiteX70" fmla="*/ 865959 w 4458789"/>
                    <a:gd name="connsiteY70" fmla="*/ 2989172 h 6837407"/>
                    <a:gd name="connsiteX71" fmla="*/ 743722 w 4458789"/>
                    <a:gd name="connsiteY71" fmla="*/ 2943134 h 6837407"/>
                    <a:gd name="connsiteX72" fmla="*/ 708797 w 4458789"/>
                    <a:gd name="connsiteY72" fmla="*/ 2852647 h 6837407"/>
                    <a:gd name="connsiteX73" fmla="*/ 750707 w 4458789"/>
                    <a:gd name="connsiteY73" fmla="*/ 2804160 h 6837407"/>
                    <a:gd name="connsiteX74" fmla="*/ 748484 w 4458789"/>
                    <a:gd name="connsiteY74" fmla="*/ 2738347 h 6837407"/>
                    <a:gd name="connsiteX75" fmla="*/ 788172 w 4458789"/>
                    <a:gd name="connsiteY75" fmla="*/ 2711359 h 6837407"/>
                    <a:gd name="connsiteX76" fmla="*/ 865959 w 4458789"/>
                    <a:gd name="connsiteY76" fmla="*/ 2771684 h 6837407"/>
                    <a:gd name="connsiteX77" fmla="*/ 892947 w 4458789"/>
                    <a:gd name="connsiteY77" fmla="*/ 2798672 h 6837407"/>
                    <a:gd name="connsiteX78" fmla="*/ 900884 w 4458789"/>
                    <a:gd name="connsiteY78" fmla="*/ 2743110 h 6837407"/>
                    <a:gd name="connsiteX79" fmla="*/ 937351 w 4458789"/>
                    <a:gd name="connsiteY79" fmla="*/ 2730546 h 6837407"/>
                    <a:gd name="connsiteX80" fmla="*/ 981847 w 4458789"/>
                    <a:gd name="connsiteY80" fmla="*/ 2730409 h 6837407"/>
                    <a:gd name="connsiteX81" fmla="*/ 1008834 w 4458789"/>
                    <a:gd name="connsiteY81" fmla="*/ 2698659 h 6837407"/>
                    <a:gd name="connsiteX82" fmla="*/ 1085034 w 4458789"/>
                    <a:gd name="connsiteY82" fmla="*/ 2592297 h 6837407"/>
                    <a:gd name="connsiteX83" fmla="*/ 1174841 w 4458789"/>
                    <a:gd name="connsiteY83" fmla="*/ 2532652 h 6837407"/>
                    <a:gd name="connsiteX84" fmla="*/ 1256484 w 4458789"/>
                    <a:gd name="connsiteY84" fmla="*/ 2501809 h 6837407"/>
                    <a:gd name="connsiteX85" fmla="*/ 1404122 w 4458789"/>
                    <a:gd name="connsiteY85" fmla="*/ 2358934 h 6837407"/>
                    <a:gd name="connsiteX86" fmla="*/ 1518512 w 4458789"/>
                    <a:gd name="connsiteY86" fmla="*/ 2368913 h 6837407"/>
                    <a:gd name="connsiteX87" fmla="*/ 1584598 w 4458789"/>
                    <a:gd name="connsiteY87" fmla="*/ 2464298 h 6837407"/>
                    <a:gd name="connsiteX88" fmla="*/ 1527947 w 4458789"/>
                    <a:gd name="connsiteY88" fmla="*/ 2535147 h 6837407"/>
                    <a:gd name="connsiteX89" fmla="*/ 1431109 w 4458789"/>
                    <a:gd name="connsiteY89" fmla="*/ 2627222 h 6837407"/>
                    <a:gd name="connsiteX90" fmla="*/ 1393372 w 4458789"/>
                    <a:gd name="connsiteY90" fmla="*/ 2647405 h 6837407"/>
                    <a:gd name="connsiteX91" fmla="*/ 1404983 w 4458789"/>
                    <a:gd name="connsiteY91" fmla="*/ 2708456 h 6837407"/>
                    <a:gd name="connsiteX92" fmla="*/ 1454922 w 4458789"/>
                    <a:gd name="connsiteY92" fmla="*/ 2736759 h 6837407"/>
                    <a:gd name="connsiteX93" fmla="*/ 1448572 w 4458789"/>
                    <a:gd name="connsiteY93" fmla="*/ 2774859 h 6837407"/>
                    <a:gd name="connsiteX94" fmla="*/ 1357675 w 4458789"/>
                    <a:gd name="connsiteY94" fmla="*/ 2829515 h 6837407"/>
                    <a:gd name="connsiteX95" fmla="*/ 1394597 w 4458789"/>
                    <a:gd name="connsiteY95" fmla="*/ 2863759 h 6837407"/>
                    <a:gd name="connsiteX96" fmla="*/ 1550172 w 4458789"/>
                    <a:gd name="connsiteY96" fmla="*/ 2790734 h 6837407"/>
                    <a:gd name="connsiteX97" fmla="*/ 1586684 w 4458789"/>
                    <a:gd name="connsiteY97" fmla="*/ 2733584 h 6837407"/>
                    <a:gd name="connsiteX98" fmla="*/ 1651772 w 4458789"/>
                    <a:gd name="connsiteY98" fmla="*/ 2703422 h 6837407"/>
                    <a:gd name="connsiteX99" fmla="*/ 1708922 w 4458789"/>
                    <a:gd name="connsiteY99" fmla="*/ 2666909 h 6837407"/>
                    <a:gd name="connsiteX100" fmla="*/ 1810522 w 4458789"/>
                    <a:gd name="connsiteY100" fmla="*/ 2636747 h 6837407"/>
                    <a:gd name="connsiteX101" fmla="*/ 1908947 w 4458789"/>
                    <a:gd name="connsiteY101" fmla="*/ 2627222 h 6837407"/>
                    <a:gd name="connsiteX102" fmla="*/ 1952218 w 4458789"/>
                    <a:gd name="connsiteY102" fmla="*/ 2602275 h 6837407"/>
                    <a:gd name="connsiteX103" fmla="*/ 2020072 w 4458789"/>
                    <a:gd name="connsiteY103" fmla="*/ 2662147 h 6837407"/>
                    <a:gd name="connsiteX104" fmla="*/ 2089922 w 4458789"/>
                    <a:gd name="connsiteY104" fmla="*/ 2678022 h 6837407"/>
                    <a:gd name="connsiteX105" fmla="*/ 2164579 w 4458789"/>
                    <a:gd name="connsiteY105" fmla="*/ 2690902 h 6837407"/>
                    <a:gd name="connsiteX106" fmla="*/ 2115322 w 4458789"/>
                    <a:gd name="connsiteY106" fmla="*/ 2820897 h 6837407"/>
                    <a:gd name="connsiteX107" fmla="*/ 2011680 w 4458789"/>
                    <a:gd name="connsiteY107" fmla="*/ 2934788 h 6837407"/>
                    <a:gd name="connsiteX108" fmla="*/ 2194560 w 4458789"/>
                    <a:gd name="connsiteY108" fmla="*/ 3082834 h 6837407"/>
                    <a:gd name="connsiteX109" fmla="*/ 2394858 w 4458789"/>
                    <a:gd name="connsiteY109" fmla="*/ 3117668 h 6837407"/>
                    <a:gd name="connsiteX110" fmla="*/ 2377440 w 4458789"/>
                    <a:gd name="connsiteY110" fmla="*/ 3335383 h 6837407"/>
                    <a:gd name="connsiteX111" fmla="*/ 2377440 w 4458789"/>
                    <a:gd name="connsiteY111" fmla="*/ 3335383 h 6837407"/>
                    <a:gd name="connsiteX112" fmla="*/ 2333898 w 4458789"/>
                    <a:gd name="connsiteY112" fmla="*/ 3640183 h 6837407"/>
                    <a:gd name="connsiteX113" fmla="*/ 2290355 w 4458789"/>
                    <a:gd name="connsiteY113" fmla="*/ 3875314 h 6837407"/>
                    <a:gd name="connsiteX114" fmla="*/ 2595155 w 4458789"/>
                    <a:gd name="connsiteY114" fmla="*/ 3857897 h 6837407"/>
                    <a:gd name="connsiteX115" fmla="*/ 2891246 w 4458789"/>
                    <a:gd name="connsiteY115" fmla="*/ 3744685 h 6837407"/>
                    <a:gd name="connsiteX116" fmla="*/ 2891155 w 4458789"/>
                    <a:gd name="connsiteY116" fmla="*/ 3215186 h 6837407"/>
                    <a:gd name="connsiteX117" fmla="*/ 2772547 w 4458789"/>
                    <a:gd name="connsiteY117" fmla="*/ 3039972 h 6837407"/>
                    <a:gd name="connsiteX118" fmla="*/ 2704284 w 4458789"/>
                    <a:gd name="connsiteY118" fmla="*/ 2897097 h 6837407"/>
                    <a:gd name="connsiteX119" fmla="*/ 2508069 w 4458789"/>
                    <a:gd name="connsiteY119" fmla="*/ 2717074 h 6837407"/>
                    <a:gd name="connsiteX120" fmla="*/ 2638698 w 4458789"/>
                    <a:gd name="connsiteY120" fmla="*/ 2577737 h 6837407"/>
                    <a:gd name="connsiteX121" fmla="*/ 2978332 w 4458789"/>
                    <a:gd name="connsiteY121" fmla="*/ 2333897 h 6837407"/>
                    <a:gd name="connsiteX122" fmla="*/ 2987040 w 4458789"/>
                    <a:gd name="connsiteY122" fmla="*/ 2159725 h 6837407"/>
                    <a:gd name="connsiteX123" fmla="*/ 3344092 w 4458789"/>
                    <a:gd name="connsiteY123" fmla="*/ 1672045 h 6837407"/>
                    <a:gd name="connsiteX124" fmla="*/ 3544389 w 4458789"/>
                    <a:gd name="connsiteY124" fmla="*/ 1863634 h 6837407"/>
                    <a:gd name="connsiteX125" fmla="*/ 3962400 w 4458789"/>
                    <a:gd name="connsiteY125" fmla="*/ 1419497 h 6837407"/>
                    <a:gd name="connsiteX126" fmla="*/ 4458789 w 4458789"/>
                    <a:gd name="connsiteY126" fmla="*/ 374468 h 6837407"/>
                    <a:gd name="connsiteX127" fmla="*/ 4415246 w 4458789"/>
                    <a:gd name="connsiteY127" fmla="*/ 0 h 6837407"/>
                    <a:gd name="connsiteX128" fmla="*/ 17418 w 4458789"/>
                    <a:gd name="connsiteY128" fmla="*/ 17417 h 6837407"/>
                    <a:gd name="connsiteX129" fmla="*/ 0 w 4458789"/>
                    <a:gd name="connsiteY129" fmla="*/ 6470468 h 6837407"/>
                    <a:gd name="connsiteX0" fmla="*/ 0 w 4458789"/>
                    <a:gd name="connsiteY0" fmla="*/ 6470468 h 6837407"/>
                    <a:gd name="connsiteX1" fmla="*/ 781822 w 4458789"/>
                    <a:gd name="connsiteY1" fmla="*/ 6041934 h 6837407"/>
                    <a:gd name="connsiteX2" fmla="*/ 831034 w 4458789"/>
                    <a:gd name="connsiteY2" fmla="*/ 5948272 h 6837407"/>
                    <a:gd name="connsiteX3" fmla="*/ 966063 w 4458789"/>
                    <a:gd name="connsiteY3" fmla="*/ 5940878 h 6837407"/>
                    <a:gd name="connsiteX4" fmla="*/ 951685 w 4458789"/>
                    <a:gd name="connsiteY4" fmla="*/ 5911760 h 6837407"/>
                    <a:gd name="connsiteX5" fmla="*/ 897709 w 4458789"/>
                    <a:gd name="connsiteY5" fmla="*/ 5911759 h 6837407"/>
                    <a:gd name="connsiteX6" fmla="*/ 938984 w 4458789"/>
                    <a:gd name="connsiteY6" fmla="*/ 5849847 h 6837407"/>
                    <a:gd name="connsiteX7" fmla="*/ 927872 w 4458789"/>
                    <a:gd name="connsiteY7" fmla="*/ 5799047 h 6837407"/>
                    <a:gd name="connsiteX8" fmla="*/ 954859 w 4458789"/>
                    <a:gd name="connsiteY8" fmla="*/ 5724434 h 6837407"/>
                    <a:gd name="connsiteX9" fmla="*/ 943747 w 4458789"/>
                    <a:gd name="connsiteY9" fmla="*/ 5683159 h 6837407"/>
                    <a:gd name="connsiteX10" fmla="*/ 1045347 w 4458789"/>
                    <a:gd name="connsiteY10" fmla="*/ 5637122 h 6837407"/>
                    <a:gd name="connsiteX11" fmla="*/ 1096147 w 4458789"/>
                    <a:gd name="connsiteY11" fmla="*/ 5591084 h 6837407"/>
                    <a:gd name="connsiteX12" fmla="*/ 1143772 w 4458789"/>
                    <a:gd name="connsiteY12" fmla="*/ 5533934 h 6837407"/>
                    <a:gd name="connsiteX13" fmla="*/ 1159647 w 4458789"/>
                    <a:gd name="connsiteY13" fmla="*/ 5478372 h 6837407"/>
                    <a:gd name="connsiteX14" fmla="*/ 1197747 w 4458789"/>
                    <a:gd name="connsiteY14" fmla="*/ 5427572 h 6837407"/>
                    <a:gd name="connsiteX15" fmla="*/ 1267597 w 4458789"/>
                    <a:gd name="connsiteY15" fmla="*/ 5345022 h 6837407"/>
                    <a:gd name="connsiteX16" fmla="*/ 1281884 w 4458789"/>
                    <a:gd name="connsiteY16" fmla="*/ 5389472 h 6837407"/>
                    <a:gd name="connsiteX17" fmla="*/ 1324747 w 4458789"/>
                    <a:gd name="connsiteY17" fmla="*/ 5341847 h 6837407"/>
                    <a:gd name="connsiteX18" fmla="*/ 1367609 w 4458789"/>
                    <a:gd name="connsiteY18" fmla="*/ 5324384 h 6837407"/>
                    <a:gd name="connsiteX19" fmla="*/ 1367246 w 4458789"/>
                    <a:gd name="connsiteY19" fmla="*/ 5277394 h 6837407"/>
                    <a:gd name="connsiteX20" fmla="*/ 1394597 w 4458789"/>
                    <a:gd name="connsiteY20" fmla="*/ 5175159 h 6837407"/>
                    <a:gd name="connsiteX21" fmla="*/ 1440634 w 4458789"/>
                    <a:gd name="connsiteY21" fmla="*/ 5149759 h 6837407"/>
                    <a:gd name="connsiteX22" fmla="*/ 1429522 w 4458789"/>
                    <a:gd name="connsiteY22" fmla="*/ 5017997 h 6837407"/>
                    <a:gd name="connsiteX23" fmla="*/ 1477147 w 4458789"/>
                    <a:gd name="connsiteY23" fmla="*/ 4971959 h 6837407"/>
                    <a:gd name="connsiteX24" fmla="*/ 1541418 w 4458789"/>
                    <a:gd name="connsiteY24" fmla="*/ 4955177 h 6837407"/>
                    <a:gd name="connsiteX25" fmla="*/ 1375547 w 4458789"/>
                    <a:gd name="connsiteY25" fmla="*/ 4913222 h 6837407"/>
                    <a:gd name="connsiteX26" fmla="*/ 1307284 w 4458789"/>
                    <a:gd name="connsiteY26" fmla="*/ 4854484 h 6837407"/>
                    <a:gd name="connsiteX27" fmla="*/ 1232672 w 4458789"/>
                    <a:gd name="connsiteY27" fmla="*/ 4883059 h 6837407"/>
                    <a:gd name="connsiteX28" fmla="*/ 1172801 w 4458789"/>
                    <a:gd name="connsiteY28" fmla="*/ 4820692 h 6837407"/>
                    <a:gd name="connsiteX29" fmla="*/ 1353322 w 4458789"/>
                    <a:gd name="connsiteY29" fmla="*/ 4757647 h 6837407"/>
                    <a:gd name="connsiteX30" fmla="*/ 1396184 w 4458789"/>
                    <a:gd name="connsiteY30" fmla="*/ 4762409 h 6837407"/>
                    <a:gd name="connsiteX31" fmla="*/ 1473473 w 4458789"/>
                    <a:gd name="connsiteY31" fmla="*/ 4779509 h 6837407"/>
                    <a:gd name="connsiteX32" fmla="*/ 1404122 w 4458789"/>
                    <a:gd name="connsiteY32" fmla="*/ 4619534 h 6837407"/>
                    <a:gd name="connsiteX33" fmla="*/ 1335859 w 4458789"/>
                    <a:gd name="connsiteY33" fmla="*/ 4551271 h 6837407"/>
                    <a:gd name="connsiteX34" fmla="*/ 1439047 w 4458789"/>
                    <a:gd name="connsiteY34" fmla="*/ 4506822 h 6837407"/>
                    <a:gd name="connsiteX35" fmla="*/ 1362847 w 4458789"/>
                    <a:gd name="connsiteY35" fmla="*/ 4400459 h 6837407"/>
                    <a:gd name="connsiteX36" fmla="*/ 1262834 w 4458789"/>
                    <a:gd name="connsiteY36" fmla="*/ 4309972 h 6837407"/>
                    <a:gd name="connsiteX37" fmla="*/ 1202509 w 4458789"/>
                    <a:gd name="connsiteY37" fmla="*/ 4102009 h 6837407"/>
                    <a:gd name="connsiteX38" fmla="*/ 1143772 w 4458789"/>
                    <a:gd name="connsiteY38" fmla="*/ 3930559 h 6837407"/>
                    <a:gd name="connsiteX39" fmla="*/ 1012644 w 4458789"/>
                    <a:gd name="connsiteY39" fmla="*/ 3831363 h 6837407"/>
                    <a:gd name="connsiteX40" fmla="*/ 946922 w 4458789"/>
                    <a:gd name="connsiteY40" fmla="*/ 3773397 h 6837407"/>
                    <a:gd name="connsiteX41" fmla="*/ 946922 w 4458789"/>
                    <a:gd name="connsiteY41" fmla="*/ 3717834 h 6837407"/>
                    <a:gd name="connsiteX42" fmla="*/ 980259 w 4458789"/>
                    <a:gd name="connsiteY42" fmla="*/ 3711484 h 6837407"/>
                    <a:gd name="connsiteX43" fmla="*/ 1038997 w 4458789"/>
                    <a:gd name="connsiteY43" fmla="*/ 3609884 h 6837407"/>
                    <a:gd name="connsiteX44" fmla="*/ 1077097 w 4458789"/>
                    <a:gd name="connsiteY44" fmla="*/ 3598772 h 6837407"/>
                    <a:gd name="connsiteX45" fmla="*/ 1139009 w 4458789"/>
                    <a:gd name="connsiteY45" fmla="*/ 3535272 h 6837407"/>
                    <a:gd name="connsiteX46" fmla="*/ 1196159 w 4458789"/>
                    <a:gd name="connsiteY46" fmla="*/ 3498759 h 6837407"/>
                    <a:gd name="connsiteX47" fmla="*/ 1237434 w 4458789"/>
                    <a:gd name="connsiteY47" fmla="*/ 3489234 h 6837407"/>
                    <a:gd name="connsiteX48" fmla="*/ 1267506 w 4458789"/>
                    <a:gd name="connsiteY48" fmla="*/ 3418432 h 6837407"/>
                    <a:gd name="connsiteX49" fmla="*/ 1326335 w 4458789"/>
                    <a:gd name="connsiteY49" fmla="*/ 3387634 h 6837407"/>
                    <a:gd name="connsiteX50" fmla="*/ 1385072 w 4458789"/>
                    <a:gd name="connsiteY50" fmla="*/ 3354297 h 6837407"/>
                    <a:gd name="connsiteX51" fmla="*/ 1491434 w 4458789"/>
                    <a:gd name="connsiteY51" fmla="*/ 3309847 h 6837407"/>
                    <a:gd name="connsiteX52" fmla="*/ 1567543 w 4458789"/>
                    <a:gd name="connsiteY52" fmla="*/ 3317965 h 6837407"/>
                    <a:gd name="connsiteX53" fmla="*/ 1610497 w 4458789"/>
                    <a:gd name="connsiteY53" fmla="*/ 3271747 h 6837407"/>
                    <a:gd name="connsiteX54" fmla="*/ 1631134 w 4458789"/>
                    <a:gd name="connsiteY54" fmla="*/ 3201897 h 6837407"/>
                    <a:gd name="connsiteX55" fmla="*/ 1564459 w 4458789"/>
                    <a:gd name="connsiteY55" fmla="*/ 3174909 h 6837407"/>
                    <a:gd name="connsiteX56" fmla="*/ 1543731 w 4458789"/>
                    <a:gd name="connsiteY56" fmla="*/ 3150960 h 6837407"/>
                    <a:gd name="connsiteX57" fmla="*/ 1427934 w 4458789"/>
                    <a:gd name="connsiteY57" fmla="*/ 3163797 h 6837407"/>
                    <a:gd name="connsiteX58" fmla="*/ 1364434 w 4458789"/>
                    <a:gd name="connsiteY58" fmla="*/ 3127284 h 6837407"/>
                    <a:gd name="connsiteX59" fmla="*/ 1350147 w 4458789"/>
                    <a:gd name="connsiteY59" fmla="*/ 3101884 h 6837407"/>
                    <a:gd name="connsiteX60" fmla="*/ 1289731 w 4458789"/>
                    <a:gd name="connsiteY60" fmla="*/ 3082154 h 6837407"/>
                    <a:gd name="connsiteX61" fmla="*/ 1189809 w 4458789"/>
                    <a:gd name="connsiteY61" fmla="*/ 3098709 h 6837407"/>
                    <a:gd name="connsiteX62" fmla="*/ 1164409 w 4458789"/>
                    <a:gd name="connsiteY62" fmla="*/ 3144747 h 6837407"/>
                    <a:gd name="connsiteX63" fmla="*/ 1108847 w 4458789"/>
                    <a:gd name="connsiteY63" fmla="*/ 3174909 h 6837407"/>
                    <a:gd name="connsiteX64" fmla="*/ 1075509 w 4458789"/>
                    <a:gd name="connsiteY64" fmla="*/ 3225709 h 6837407"/>
                    <a:gd name="connsiteX65" fmla="*/ 1007247 w 4458789"/>
                    <a:gd name="connsiteY65" fmla="*/ 3238409 h 6837407"/>
                    <a:gd name="connsiteX66" fmla="*/ 926782 w 4458789"/>
                    <a:gd name="connsiteY66" fmla="*/ 3181803 h 6837407"/>
                    <a:gd name="connsiteX67" fmla="*/ 942159 w 4458789"/>
                    <a:gd name="connsiteY67" fmla="*/ 3111409 h 6837407"/>
                    <a:gd name="connsiteX68" fmla="*/ 989784 w 4458789"/>
                    <a:gd name="connsiteY68" fmla="*/ 3078072 h 6837407"/>
                    <a:gd name="connsiteX69" fmla="*/ 941161 w 4458789"/>
                    <a:gd name="connsiteY69" fmla="*/ 2986994 h 6837407"/>
                    <a:gd name="connsiteX70" fmla="*/ 865959 w 4458789"/>
                    <a:gd name="connsiteY70" fmla="*/ 2989172 h 6837407"/>
                    <a:gd name="connsiteX71" fmla="*/ 743722 w 4458789"/>
                    <a:gd name="connsiteY71" fmla="*/ 2943134 h 6837407"/>
                    <a:gd name="connsiteX72" fmla="*/ 708797 w 4458789"/>
                    <a:gd name="connsiteY72" fmla="*/ 2852647 h 6837407"/>
                    <a:gd name="connsiteX73" fmla="*/ 750707 w 4458789"/>
                    <a:gd name="connsiteY73" fmla="*/ 2804160 h 6837407"/>
                    <a:gd name="connsiteX74" fmla="*/ 748484 w 4458789"/>
                    <a:gd name="connsiteY74" fmla="*/ 2738347 h 6837407"/>
                    <a:gd name="connsiteX75" fmla="*/ 788172 w 4458789"/>
                    <a:gd name="connsiteY75" fmla="*/ 2711359 h 6837407"/>
                    <a:gd name="connsiteX76" fmla="*/ 865959 w 4458789"/>
                    <a:gd name="connsiteY76" fmla="*/ 2771684 h 6837407"/>
                    <a:gd name="connsiteX77" fmla="*/ 892947 w 4458789"/>
                    <a:gd name="connsiteY77" fmla="*/ 2798672 h 6837407"/>
                    <a:gd name="connsiteX78" fmla="*/ 900884 w 4458789"/>
                    <a:gd name="connsiteY78" fmla="*/ 2743110 h 6837407"/>
                    <a:gd name="connsiteX79" fmla="*/ 937351 w 4458789"/>
                    <a:gd name="connsiteY79" fmla="*/ 2730546 h 6837407"/>
                    <a:gd name="connsiteX80" fmla="*/ 981847 w 4458789"/>
                    <a:gd name="connsiteY80" fmla="*/ 2730409 h 6837407"/>
                    <a:gd name="connsiteX81" fmla="*/ 1008834 w 4458789"/>
                    <a:gd name="connsiteY81" fmla="*/ 2698659 h 6837407"/>
                    <a:gd name="connsiteX82" fmla="*/ 1085034 w 4458789"/>
                    <a:gd name="connsiteY82" fmla="*/ 2592297 h 6837407"/>
                    <a:gd name="connsiteX83" fmla="*/ 1174841 w 4458789"/>
                    <a:gd name="connsiteY83" fmla="*/ 2532652 h 6837407"/>
                    <a:gd name="connsiteX84" fmla="*/ 1256484 w 4458789"/>
                    <a:gd name="connsiteY84" fmla="*/ 2501809 h 6837407"/>
                    <a:gd name="connsiteX85" fmla="*/ 1404122 w 4458789"/>
                    <a:gd name="connsiteY85" fmla="*/ 2358934 h 6837407"/>
                    <a:gd name="connsiteX86" fmla="*/ 1518512 w 4458789"/>
                    <a:gd name="connsiteY86" fmla="*/ 2368913 h 6837407"/>
                    <a:gd name="connsiteX87" fmla="*/ 1584598 w 4458789"/>
                    <a:gd name="connsiteY87" fmla="*/ 2464298 h 6837407"/>
                    <a:gd name="connsiteX88" fmla="*/ 1527947 w 4458789"/>
                    <a:gd name="connsiteY88" fmla="*/ 2535147 h 6837407"/>
                    <a:gd name="connsiteX89" fmla="*/ 1431109 w 4458789"/>
                    <a:gd name="connsiteY89" fmla="*/ 2627222 h 6837407"/>
                    <a:gd name="connsiteX90" fmla="*/ 1393372 w 4458789"/>
                    <a:gd name="connsiteY90" fmla="*/ 2647405 h 6837407"/>
                    <a:gd name="connsiteX91" fmla="*/ 1404983 w 4458789"/>
                    <a:gd name="connsiteY91" fmla="*/ 2708456 h 6837407"/>
                    <a:gd name="connsiteX92" fmla="*/ 1454922 w 4458789"/>
                    <a:gd name="connsiteY92" fmla="*/ 2736759 h 6837407"/>
                    <a:gd name="connsiteX93" fmla="*/ 1448572 w 4458789"/>
                    <a:gd name="connsiteY93" fmla="*/ 2774859 h 6837407"/>
                    <a:gd name="connsiteX94" fmla="*/ 1357675 w 4458789"/>
                    <a:gd name="connsiteY94" fmla="*/ 2829515 h 6837407"/>
                    <a:gd name="connsiteX95" fmla="*/ 1394597 w 4458789"/>
                    <a:gd name="connsiteY95" fmla="*/ 2863759 h 6837407"/>
                    <a:gd name="connsiteX96" fmla="*/ 1550172 w 4458789"/>
                    <a:gd name="connsiteY96" fmla="*/ 2790734 h 6837407"/>
                    <a:gd name="connsiteX97" fmla="*/ 1586684 w 4458789"/>
                    <a:gd name="connsiteY97" fmla="*/ 2733584 h 6837407"/>
                    <a:gd name="connsiteX98" fmla="*/ 1651772 w 4458789"/>
                    <a:gd name="connsiteY98" fmla="*/ 2703422 h 6837407"/>
                    <a:gd name="connsiteX99" fmla="*/ 1708922 w 4458789"/>
                    <a:gd name="connsiteY99" fmla="*/ 2666909 h 6837407"/>
                    <a:gd name="connsiteX100" fmla="*/ 1810522 w 4458789"/>
                    <a:gd name="connsiteY100" fmla="*/ 2636747 h 6837407"/>
                    <a:gd name="connsiteX101" fmla="*/ 1908947 w 4458789"/>
                    <a:gd name="connsiteY101" fmla="*/ 2627222 h 6837407"/>
                    <a:gd name="connsiteX102" fmla="*/ 1952218 w 4458789"/>
                    <a:gd name="connsiteY102" fmla="*/ 2602275 h 6837407"/>
                    <a:gd name="connsiteX103" fmla="*/ 2020072 w 4458789"/>
                    <a:gd name="connsiteY103" fmla="*/ 2662147 h 6837407"/>
                    <a:gd name="connsiteX104" fmla="*/ 2089922 w 4458789"/>
                    <a:gd name="connsiteY104" fmla="*/ 2678022 h 6837407"/>
                    <a:gd name="connsiteX105" fmla="*/ 2164579 w 4458789"/>
                    <a:gd name="connsiteY105" fmla="*/ 2690902 h 6837407"/>
                    <a:gd name="connsiteX106" fmla="*/ 2115322 w 4458789"/>
                    <a:gd name="connsiteY106" fmla="*/ 2820897 h 6837407"/>
                    <a:gd name="connsiteX107" fmla="*/ 2011680 w 4458789"/>
                    <a:gd name="connsiteY107" fmla="*/ 2934788 h 6837407"/>
                    <a:gd name="connsiteX108" fmla="*/ 2194560 w 4458789"/>
                    <a:gd name="connsiteY108" fmla="*/ 3082834 h 6837407"/>
                    <a:gd name="connsiteX109" fmla="*/ 2394858 w 4458789"/>
                    <a:gd name="connsiteY109" fmla="*/ 3117668 h 6837407"/>
                    <a:gd name="connsiteX110" fmla="*/ 2377440 w 4458789"/>
                    <a:gd name="connsiteY110" fmla="*/ 3335383 h 6837407"/>
                    <a:gd name="connsiteX111" fmla="*/ 2377440 w 4458789"/>
                    <a:gd name="connsiteY111" fmla="*/ 3335383 h 6837407"/>
                    <a:gd name="connsiteX112" fmla="*/ 2333898 w 4458789"/>
                    <a:gd name="connsiteY112" fmla="*/ 3640183 h 6837407"/>
                    <a:gd name="connsiteX113" fmla="*/ 2290355 w 4458789"/>
                    <a:gd name="connsiteY113" fmla="*/ 3875314 h 6837407"/>
                    <a:gd name="connsiteX114" fmla="*/ 2595155 w 4458789"/>
                    <a:gd name="connsiteY114" fmla="*/ 3857897 h 6837407"/>
                    <a:gd name="connsiteX115" fmla="*/ 2891246 w 4458789"/>
                    <a:gd name="connsiteY115" fmla="*/ 3744685 h 6837407"/>
                    <a:gd name="connsiteX116" fmla="*/ 2891155 w 4458789"/>
                    <a:gd name="connsiteY116" fmla="*/ 3215186 h 6837407"/>
                    <a:gd name="connsiteX117" fmla="*/ 2772547 w 4458789"/>
                    <a:gd name="connsiteY117" fmla="*/ 3039972 h 6837407"/>
                    <a:gd name="connsiteX118" fmla="*/ 2704284 w 4458789"/>
                    <a:gd name="connsiteY118" fmla="*/ 2897097 h 6837407"/>
                    <a:gd name="connsiteX119" fmla="*/ 2508069 w 4458789"/>
                    <a:gd name="connsiteY119" fmla="*/ 2717074 h 6837407"/>
                    <a:gd name="connsiteX120" fmla="*/ 2638698 w 4458789"/>
                    <a:gd name="connsiteY120" fmla="*/ 2577737 h 6837407"/>
                    <a:gd name="connsiteX121" fmla="*/ 2978332 w 4458789"/>
                    <a:gd name="connsiteY121" fmla="*/ 2333897 h 6837407"/>
                    <a:gd name="connsiteX122" fmla="*/ 2987040 w 4458789"/>
                    <a:gd name="connsiteY122" fmla="*/ 2159725 h 6837407"/>
                    <a:gd name="connsiteX123" fmla="*/ 3344092 w 4458789"/>
                    <a:gd name="connsiteY123" fmla="*/ 1672045 h 6837407"/>
                    <a:gd name="connsiteX124" fmla="*/ 3544389 w 4458789"/>
                    <a:gd name="connsiteY124" fmla="*/ 1863634 h 6837407"/>
                    <a:gd name="connsiteX125" fmla="*/ 3962400 w 4458789"/>
                    <a:gd name="connsiteY125" fmla="*/ 1419497 h 6837407"/>
                    <a:gd name="connsiteX126" fmla="*/ 4458789 w 4458789"/>
                    <a:gd name="connsiteY126" fmla="*/ 374468 h 6837407"/>
                    <a:gd name="connsiteX127" fmla="*/ 4415246 w 4458789"/>
                    <a:gd name="connsiteY127" fmla="*/ 0 h 6837407"/>
                    <a:gd name="connsiteX128" fmla="*/ 17418 w 4458789"/>
                    <a:gd name="connsiteY128" fmla="*/ 17417 h 6837407"/>
                    <a:gd name="connsiteX129" fmla="*/ 0 w 4458789"/>
                    <a:gd name="connsiteY129" fmla="*/ 6470468 h 6837407"/>
                    <a:gd name="connsiteX0" fmla="*/ 0 w 4458789"/>
                    <a:gd name="connsiteY0" fmla="*/ 6470468 h 6833493"/>
                    <a:gd name="connsiteX1" fmla="*/ 813572 w 4458789"/>
                    <a:gd name="connsiteY1" fmla="*/ 6019709 h 6833493"/>
                    <a:gd name="connsiteX2" fmla="*/ 831034 w 4458789"/>
                    <a:gd name="connsiteY2" fmla="*/ 5948272 h 6833493"/>
                    <a:gd name="connsiteX3" fmla="*/ 966063 w 4458789"/>
                    <a:gd name="connsiteY3" fmla="*/ 5940878 h 6833493"/>
                    <a:gd name="connsiteX4" fmla="*/ 951685 w 4458789"/>
                    <a:gd name="connsiteY4" fmla="*/ 5911760 h 6833493"/>
                    <a:gd name="connsiteX5" fmla="*/ 897709 w 4458789"/>
                    <a:gd name="connsiteY5" fmla="*/ 5911759 h 6833493"/>
                    <a:gd name="connsiteX6" fmla="*/ 938984 w 4458789"/>
                    <a:gd name="connsiteY6" fmla="*/ 5849847 h 6833493"/>
                    <a:gd name="connsiteX7" fmla="*/ 927872 w 4458789"/>
                    <a:gd name="connsiteY7" fmla="*/ 5799047 h 6833493"/>
                    <a:gd name="connsiteX8" fmla="*/ 954859 w 4458789"/>
                    <a:gd name="connsiteY8" fmla="*/ 5724434 h 6833493"/>
                    <a:gd name="connsiteX9" fmla="*/ 943747 w 4458789"/>
                    <a:gd name="connsiteY9" fmla="*/ 5683159 h 6833493"/>
                    <a:gd name="connsiteX10" fmla="*/ 1045347 w 4458789"/>
                    <a:gd name="connsiteY10" fmla="*/ 5637122 h 6833493"/>
                    <a:gd name="connsiteX11" fmla="*/ 1096147 w 4458789"/>
                    <a:gd name="connsiteY11" fmla="*/ 5591084 h 6833493"/>
                    <a:gd name="connsiteX12" fmla="*/ 1143772 w 4458789"/>
                    <a:gd name="connsiteY12" fmla="*/ 5533934 h 6833493"/>
                    <a:gd name="connsiteX13" fmla="*/ 1159647 w 4458789"/>
                    <a:gd name="connsiteY13" fmla="*/ 5478372 h 6833493"/>
                    <a:gd name="connsiteX14" fmla="*/ 1197747 w 4458789"/>
                    <a:gd name="connsiteY14" fmla="*/ 5427572 h 6833493"/>
                    <a:gd name="connsiteX15" fmla="*/ 1267597 w 4458789"/>
                    <a:gd name="connsiteY15" fmla="*/ 5345022 h 6833493"/>
                    <a:gd name="connsiteX16" fmla="*/ 1281884 w 4458789"/>
                    <a:gd name="connsiteY16" fmla="*/ 5389472 h 6833493"/>
                    <a:gd name="connsiteX17" fmla="*/ 1324747 w 4458789"/>
                    <a:gd name="connsiteY17" fmla="*/ 5341847 h 6833493"/>
                    <a:gd name="connsiteX18" fmla="*/ 1367609 w 4458789"/>
                    <a:gd name="connsiteY18" fmla="*/ 5324384 h 6833493"/>
                    <a:gd name="connsiteX19" fmla="*/ 1367246 w 4458789"/>
                    <a:gd name="connsiteY19" fmla="*/ 5277394 h 6833493"/>
                    <a:gd name="connsiteX20" fmla="*/ 1394597 w 4458789"/>
                    <a:gd name="connsiteY20" fmla="*/ 5175159 h 6833493"/>
                    <a:gd name="connsiteX21" fmla="*/ 1440634 w 4458789"/>
                    <a:gd name="connsiteY21" fmla="*/ 5149759 h 6833493"/>
                    <a:gd name="connsiteX22" fmla="*/ 1429522 w 4458789"/>
                    <a:gd name="connsiteY22" fmla="*/ 5017997 h 6833493"/>
                    <a:gd name="connsiteX23" fmla="*/ 1477147 w 4458789"/>
                    <a:gd name="connsiteY23" fmla="*/ 4971959 h 6833493"/>
                    <a:gd name="connsiteX24" fmla="*/ 1541418 w 4458789"/>
                    <a:gd name="connsiteY24" fmla="*/ 4955177 h 6833493"/>
                    <a:gd name="connsiteX25" fmla="*/ 1375547 w 4458789"/>
                    <a:gd name="connsiteY25" fmla="*/ 4913222 h 6833493"/>
                    <a:gd name="connsiteX26" fmla="*/ 1307284 w 4458789"/>
                    <a:gd name="connsiteY26" fmla="*/ 4854484 h 6833493"/>
                    <a:gd name="connsiteX27" fmla="*/ 1232672 w 4458789"/>
                    <a:gd name="connsiteY27" fmla="*/ 4883059 h 6833493"/>
                    <a:gd name="connsiteX28" fmla="*/ 1172801 w 4458789"/>
                    <a:gd name="connsiteY28" fmla="*/ 4820692 h 6833493"/>
                    <a:gd name="connsiteX29" fmla="*/ 1353322 w 4458789"/>
                    <a:gd name="connsiteY29" fmla="*/ 4757647 h 6833493"/>
                    <a:gd name="connsiteX30" fmla="*/ 1396184 w 4458789"/>
                    <a:gd name="connsiteY30" fmla="*/ 4762409 h 6833493"/>
                    <a:gd name="connsiteX31" fmla="*/ 1473473 w 4458789"/>
                    <a:gd name="connsiteY31" fmla="*/ 4779509 h 6833493"/>
                    <a:gd name="connsiteX32" fmla="*/ 1404122 w 4458789"/>
                    <a:gd name="connsiteY32" fmla="*/ 4619534 h 6833493"/>
                    <a:gd name="connsiteX33" fmla="*/ 1335859 w 4458789"/>
                    <a:gd name="connsiteY33" fmla="*/ 4551271 h 6833493"/>
                    <a:gd name="connsiteX34" fmla="*/ 1439047 w 4458789"/>
                    <a:gd name="connsiteY34" fmla="*/ 4506822 h 6833493"/>
                    <a:gd name="connsiteX35" fmla="*/ 1362847 w 4458789"/>
                    <a:gd name="connsiteY35" fmla="*/ 4400459 h 6833493"/>
                    <a:gd name="connsiteX36" fmla="*/ 1262834 w 4458789"/>
                    <a:gd name="connsiteY36" fmla="*/ 4309972 h 6833493"/>
                    <a:gd name="connsiteX37" fmla="*/ 1202509 w 4458789"/>
                    <a:gd name="connsiteY37" fmla="*/ 4102009 h 6833493"/>
                    <a:gd name="connsiteX38" fmla="*/ 1143772 w 4458789"/>
                    <a:gd name="connsiteY38" fmla="*/ 3930559 h 6833493"/>
                    <a:gd name="connsiteX39" fmla="*/ 1012644 w 4458789"/>
                    <a:gd name="connsiteY39" fmla="*/ 3831363 h 6833493"/>
                    <a:gd name="connsiteX40" fmla="*/ 946922 w 4458789"/>
                    <a:gd name="connsiteY40" fmla="*/ 3773397 h 6833493"/>
                    <a:gd name="connsiteX41" fmla="*/ 946922 w 4458789"/>
                    <a:gd name="connsiteY41" fmla="*/ 3717834 h 6833493"/>
                    <a:gd name="connsiteX42" fmla="*/ 980259 w 4458789"/>
                    <a:gd name="connsiteY42" fmla="*/ 3711484 h 6833493"/>
                    <a:gd name="connsiteX43" fmla="*/ 1038997 w 4458789"/>
                    <a:gd name="connsiteY43" fmla="*/ 3609884 h 6833493"/>
                    <a:gd name="connsiteX44" fmla="*/ 1077097 w 4458789"/>
                    <a:gd name="connsiteY44" fmla="*/ 3598772 h 6833493"/>
                    <a:gd name="connsiteX45" fmla="*/ 1139009 w 4458789"/>
                    <a:gd name="connsiteY45" fmla="*/ 3535272 h 6833493"/>
                    <a:gd name="connsiteX46" fmla="*/ 1196159 w 4458789"/>
                    <a:gd name="connsiteY46" fmla="*/ 3498759 h 6833493"/>
                    <a:gd name="connsiteX47" fmla="*/ 1237434 w 4458789"/>
                    <a:gd name="connsiteY47" fmla="*/ 3489234 h 6833493"/>
                    <a:gd name="connsiteX48" fmla="*/ 1267506 w 4458789"/>
                    <a:gd name="connsiteY48" fmla="*/ 3418432 h 6833493"/>
                    <a:gd name="connsiteX49" fmla="*/ 1326335 w 4458789"/>
                    <a:gd name="connsiteY49" fmla="*/ 3387634 h 6833493"/>
                    <a:gd name="connsiteX50" fmla="*/ 1385072 w 4458789"/>
                    <a:gd name="connsiteY50" fmla="*/ 3354297 h 6833493"/>
                    <a:gd name="connsiteX51" fmla="*/ 1491434 w 4458789"/>
                    <a:gd name="connsiteY51" fmla="*/ 3309847 h 6833493"/>
                    <a:gd name="connsiteX52" fmla="*/ 1567543 w 4458789"/>
                    <a:gd name="connsiteY52" fmla="*/ 3317965 h 6833493"/>
                    <a:gd name="connsiteX53" fmla="*/ 1610497 w 4458789"/>
                    <a:gd name="connsiteY53" fmla="*/ 3271747 h 6833493"/>
                    <a:gd name="connsiteX54" fmla="*/ 1631134 w 4458789"/>
                    <a:gd name="connsiteY54" fmla="*/ 3201897 h 6833493"/>
                    <a:gd name="connsiteX55" fmla="*/ 1564459 w 4458789"/>
                    <a:gd name="connsiteY55" fmla="*/ 3174909 h 6833493"/>
                    <a:gd name="connsiteX56" fmla="*/ 1543731 w 4458789"/>
                    <a:gd name="connsiteY56" fmla="*/ 3150960 h 6833493"/>
                    <a:gd name="connsiteX57" fmla="*/ 1427934 w 4458789"/>
                    <a:gd name="connsiteY57" fmla="*/ 3163797 h 6833493"/>
                    <a:gd name="connsiteX58" fmla="*/ 1364434 w 4458789"/>
                    <a:gd name="connsiteY58" fmla="*/ 3127284 h 6833493"/>
                    <a:gd name="connsiteX59" fmla="*/ 1350147 w 4458789"/>
                    <a:gd name="connsiteY59" fmla="*/ 3101884 h 6833493"/>
                    <a:gd name="connsiteX60" fmla="*/ 1289731 w 4458789"/>
                    <a:gd name="connsiteY60" fmla="*/ 3082154 h 6833493"/>
                    <a:gd name="connsiteX61" fmla="*/ 1189809 w 4458789"/>
                    <a:gd name="connsiteY61" fmla="*/ 3098709 h 6833493"/>
                    <a:gd name="connsiteX62" fmla="*/ 1164409 w 4458789"/>
                    <a:gd name="connsiteY62" fmla="*/ 3144747 h 6833493"/>
                    <a:gd name="connsiteX63" fmla="*/ 1108847 w 4458789"/>
                    <a:gd name="connsiteY63" fmla="*/ 3174909 h 6833493"/>
                    <a:gd name="connsiteX64" fmla="*/ 1075509 w 4458789"/>
                    <a:gd name="connsiteY64" fmla="*/ 3225709 h 6833493"/>
                    <a:gd name="connsiteX65" fmla="*/ 1007247 w 4458789"/>
                    <a:gd name="connsiteY65" fmla="*/ 3238409 h 6833493"/>
                    <a:gd name="connsiteX66" fmla="*/ 926782 w 4458789"/>
                    <a:gd name="connsiteY66" fmla="*/ 3181803 h 6833493"/>
                    <a:gd name="connsiteX67" fmla="*/ 942159 w 4458789"/>
                    <a:gd name="connsiteY67" fmla="*/ 3111409 h 6833493"/>
                    <a:gd name="connsiteX68" fmla="*/ 989784 w 4458789"/>
                    <a:gd name="connsiteY68" fmla="*/ 3078072 h 6833493"/>
                    <a:gd name="connsiteX69" fmla="*/ 941161 w 4458789"/>
                    <a:gd name="connsiteY69" fmla="*/ 2986994 h 6833493"/>
                    <a:gd name="connsiteX70" fmla="*/ 865959 w 4458789"/>
                    <a:gd name="connsiteY70" fmla="*/ 2989172 h 6833493"/>
                    <a:gd name="connsiteX71" fmla="*/ 743722 w 4458789"/>
                    <a:gd name="connsiteY71" fmla="*/ 2943134 h 6833493"/>
                    <a:gd name="connsiteX72" fmla="*/ 708797 w 4458789"/>
                    <a:gd name="connsiteY72" fmla="*/ 2852647 h 6833493"/>
                    <a:gd name="connsiteX73" fmla="*/ 750707 w 4458789"/>
                    <a:gd name="connsiteY73" fmla="*/ 2804160 h 6833493"/>
                    <a:gd name="connsiteX74" fmla="*/ 748484 w 4458789"/>
                    <a:gd name="connsiteY74" fmla="*/ 2738347 h 6833493"/>
                    <a:gd name="connsiteX75" fmla="*/ 788172 w 4458789"/>
                    <a:gd name="connsiteY75" fmla="*/ 2711359 h 6833493"/>
                    <a:gd name="connsiteX76" fmla="*/ 865959 w 4458789"/>
                    <a:gd name="connsiteY76" fmla="*/ 2771684 h 6833493"/>
                    <a:gd name="connsiteX77" fmla="*/ 892947 w 4458789"/>
                    <a:gd name="connsiteY77" fmla="*/ 2798672 h 6833493"/>
                    <a:gd name="connsiteX78" fmla="*/ 900884 w 4458789"/>
                    <a:gd name="connsiteY78" fmla="*/ 2743110 h 6833493"/>
                    <a:gd name="connsiteX79" fmla="*/ 937351 w 4458789"/>
                    <a:gd name="connsiteY79" fmla="*/ 2730546 h 6833493"/>
                    <a:gd name="connsiteX80" fmla="*/ 981847 w 4458789"/>
                    <a:gd name="connsiteY80" fmla="*/ 2730409 h 6833493"/>
                    <a:gd name="connsiteX81" fmla="*/ 1008834 w 4458789"/>
                    <a:gd name="connsiteY81" fmla="*/ 2698659 h 6833493"/>
                    <a:gd name="connsiteX82" fmla="*/ 1085034 w 4458789"/>
                    <a:gd name="connsiteY82" fmla="*/ 2592297 h 6833493"/>
                    <a:gd name="connsiteX83" fmla="*/ 1174841 w 4458789"/>
                    <a:gd name="connsiteY83" fmla="*/ 2532652 h 6833493"/>
                    <a:gd name="connsiteX84" fmla="*/ 1256484 w 4458789"/>
                    <a:gd name="connsiteY84" fmla="*/ 2501809 h 6833493"/>
                    <a:gd name="connsiteX85" fmla="*/ 1404122 w 4458789"/>
                    <a:gd name="connsiteY85" fmla="*/ 2358934 h 6833493"/>
                    <a:gd name="connsiteX86" fmla="*/ 1518512 w 4458789"/>
                    <a:gd name="connsiteY86" fmla="*/ 2368913 h 6833493"/>
                    <a:gd name="connsiteX87" fmla="*/ 1584598 w 4458789"/>
                    <a:gd name="connsiteY87" fmla="*/ 2464298 h 6833493"/>
                    <a:gd name="connsiteX88" fmla="*/ 1527947 w 4458789"/>
                    <a:gd name="connsiteY88" fmla="*/ 2535147 h 6833493"/>
                    <a:gd name="connsiteX89" fmla="*/ 1431109 w 4458789"/>
                    <a:gd name="connsiteY89" fmla="*/ 2627222 h 6833493"/>
                    <a:gd name="connsiteX90" fmla="*/ 1393372 w 4458789"/>
                    <a:gd name="connsiteY90" fmla="*/ 2647405 h 6833493"/>
                    <a:gd name="connsiteX91" fmla="*/ 1404983 w 4458789"/>
                    <a:gd name="connsiteY91" fmla="*/ 2708456 h 6833493"/>
                    <a:gd name="connsiteX92" fmla="*/ 1454922 w 4458789"/>
                    <a:gd name="connsiteY92" fmla="*/ 2736759 h 6833493"/>
                    <a:gd name="connsiteX93" fmla="*/ 1448572 w 4458789"/>
                    <a:gd name="connsiteY93" fmla="*/ 2774859 h 6833493"/>
                    <a:gd name="connsiteX94" fmla="*/ 1357675 w 4458789"/>
                    <a:gd name="connsiteY94" fmla="*/ 2829515 h 6833493"/>
                    <a:gd name="connsiteX95" fmla="*/ 1394597 w 4458789"/>
                    <a:gd name="connsiteY95" fmla="*/ 2863759 h 6833493"/>
                    <a:gd name="connsiteX96" fmla="*/ 1550172 w 4458789"/>
                    <a:gd name="connsiteY96" fmla="*/ 2790734 h 6833493"/>
                    <a:gd name="connsiteX97" fmla="*/ 1586684 w 4458789"/>
                    <a:gd name="connsiteY97" fmla="*/ 2733584 h 6833493"/>
                    <a:gd name="connsiteX98" fmla="*/ 1651772 w 4458789"/>
                    <a:gd name="connsiteY98" fmla="*/ 2703422 h 6833493"/>
                    <a:gd name="connsiteX99" fmla="*/ 1708922 w 4458789"/>
                    <a:gd name="connsiteY99" fmla="*/ 2666909 h 6833493"/>
                    <a:gd name="connsiteX100" fmla="*/ 1810522 w 4458789"/>
                    <a:gd name="connsiteY100" fmla="*/ 2636747 h 6833493"/>
                    <a:gd name="connsiteX101" fmla="*/ 1908947 w 4458789"/>
                    <a:gd name="connsiteY101" fmla="*/ 2627222 h 6833493"/>
                    <a:gd name="connsiteX102" fmla="*/ 1952218 w 4458789"/>
                    <a:gd name="connsiteY102" fmla="*/ 2602275 h 6833493"/>
                    <a:gd name="connsiteX103" fmla="*/ 2020072 w 4458789"/>
                    <a:gd name="connsiteY103" fmla="*/ 2662147 h 6833493"/>
                    <a:gd name="connsiteX104" fmla="*/ 2089922 w 4458789"/>
                    <a:gd name="connsiteY104" fmla="*/ 2678022 h 6833493"/>
                    <a:gd name="connsiteX105" fmla="*/ 2164579 w 4458789"/>
                    <a:gd name="connsiteY105" fmla="*/ 2690902 h 6833493"/>
                    <a:gd name="connsiteX106" fmla="*/ 2115322 w 4458789"/>
                    <a:gd name="connsiteY106" fmla="*/ 2820897 h 6833493"/>
                    <a:gd name="connsiteX107" fmla="*/ 2011680 w 4458789"/>
                    <a:gd name="connsiteY107" fmla="*/ 2934788 h 6833493"/>
                    <a:gd name="connsiteX108" fmla="*/ 2194560 w 4458789"/>
                    <a:gd name="connsiteY108" fmla="*/ 3082834 h 6833493"/>
                    <a:gd name="connsiteX109" fmla="*/ 2394858 w 4458789"/>
                    <a:gd name="connsiteY109" fmla="*/ 3117668 h 6833493"/>
                    <a:gd name="connsiteX110" fmla="*/ 2377440 w 4458789"/>
                    <a:gd name="connsiteY110" fmla="*/ 3335383 h 6833493"/>
                    <a:gd name="connsiteX111" fmla="*/ 2377440 w 4458789"/>
                    <a:gd name="connsiteY111" fmla="*/ 3335383 h 6833493"/>
                    <a:gd name="connsiteX112" fmla="*/ 2333898 w 4458789"/>
                    <a:gd name="connsiteY112" fmla="*/ 3640183 h 6833493"/>
                    <a:gd name="connsiteX113" fmla="*/ 2290355 w 4458789"/>
                    <a:gd name="connsiteY113" fmla="*/ 3875314 h 6833493"/>
                    <a:gd name="connsiteX114" fmla="*/ 2595155 w 4458789"/>
                    <a:gd name="connsiteY114" fmla="*/ 3857897 h 6833493"/>
                    <a:gd name="connsiteX115" fmla="*/ 2891246 w 4458789"/>
                    <a:gd name="connsiteY115" fmla="*/ 3744685 h 6833493"/>
                    <a:gd name="connsiteX116" fmla="*/ 2891155 w 4458789"/>
                    <a:gd name="connsiteY116" fmla="*/ 3215186 h 6833493"/>
                    <a:gd name="connsiteX117" fmla="*/ 2772547 w 4458789"/>
                    <a:gd name="connsiteY117" fmla="*/ 3039972 h 6833493"/>
                    <a:gd name="connsiteX118" fmla="*/ 2704284 w 4458789"/>
                    <a:gd name="connsiteY118" fmla="*/ 2897097 h 6833493"/>
                    <a:gd name="connsiteX119" fmla="*/ 2508069 w 4458789"/>
                    <a:gd name="connsiteY119" fmla="*/ 2717074 h 6833493"/>
                    <a:gd name="connsiteX120" fmla="*/ 2638698 w 4458789"/>
                    <a:gd name="connsiteY120" fmla="*/ 2577737 h 6833493"/>
                    <a:gd name="connsiteX121" fmla="*/ 2978332 w 4458789"/>
                    <a:gd name="connsiteY121" fmla="*/ 2333897 h 6833493"/>
                    <a:gd name="connsiteX122" fmla="*/ 2987040 w 4458789"/>
                    <a:gd name="connsiteY122" fmla="*/ 2159725 h 6833493"/>
                    <a:gd name="connsiteX123" fmla="*/ 3344092 w 4458789"/>
                    <a:gd name="connsiteY123" fmla="*/ 1672045 h 6833493"/>
                    <a:gd name="connsiteX124" fmla="*/ 3544389 w 4458789"/>
                    <a:gd name="connsiteY124" fmla="*/ 1863634 h 6833493"/>
                    <a:gd name="connsiteX125" fmla="*/ 3962400 w 4458789"/>
                    <a:gd name="connsiteY125" fmla="*/ 1419497 h 6833493"/>
                    <a:gd name="connsiteX126" fmla="*/ 4458789 w 4458789"/>
                    <a:gd name="connsiteY126" fmla="*/ 374468 h 6833493"/>
                    <a:gd name="connsiteX127" fmla="*/ 4415246 w 4458789"/>
                    <a:gd name="connsiteY127" fmla="*/ 0 h 6833493"/>
                    <a:gd name="connsiteX128" fmla="*/ 17418 w 4458789"/>
                    <a:gd name="connsiteY128" fmla="*/ 17417 h 6833493"/>
                    <a:gd name="connsiteX129" fmla="*/ 0 w 4458789"/>
                    <a:gd name="connsiteY129" fmla="*/ 6470468 h 6833493"/>
                    <a:gd name="connsiteX0" fmla="*/ 0 w 4458789"/>
                    <a:gd name="connsiteY0" fmla="*/ 6470468 h 6820791"/>
                    <a:gd name="connsiteX1" fmla="*/ 813572 w 4458789"/>
                    <a:gd name="connsiteY1" fmla="*/ 6019709 h 6820791"/>
                    <a:gd name="connsiteX2" fmla="*/ 831034 w 4458789"/>
                    <a:gd name="connsiteY2" fmla="*/ 5948272 h 6820791"/>
                    <a:gd name="connsiteX3" fmla="*/ 966063 w 4458789"/>
                    <a:gd name="connsiteY3" fmla="*/ 5940878 h 6820791"/>
                    <a:gd name="connsiteX4" fmla="*/ 951685 w 4458789"/>
                    <a:gd name="connsiteY4" fmla="*/ 5911760 h 6820791"/>
                    <a:gd name="connsiteX5" fmla="*/ 897709 w 4458789"/>
                    <a:gd name="connsiteY5" fmla="*/ 5911759 h 6820791"/>
                    <a:gd name="connsiteX6" fmla="*/ 938984 w 4458789"/>
                    <a:gd name="connsiteY6" fmla="*/ 5849847 h 6820791"/>
                    <a:gd name="connsiteX7" fmla="*/ 927872 w 4458789"/>
                    <a:gd name="connsiteY7" fmla="*/ 5799047 h 6820791"/>
                    <a:gd name="connsiteX8" fmla="*/ 954859 w 4458789"/>
                    <a:gd name="connsiteY8" fmla="*/ 5724434 h 6820791"/>
                    <a:gd name="connsiteX9" fmla="*/ 943747 w 4458789"/>
                    <a:gd name="connsiteY9" fmla="*/ 5683159 h 6820791"/>
                    <a:gd name="connsiteX10" fmla="*/ 1045347 w 4458789"/>
                    <a:gd name="connsiteY10" fmla="*/ 5637122 h 6820791"/>
                    <a:gd name="connsiteX11" fmla="*/ 1096147 w 4458789"/>
                    <a:gd name="connsiteY11" fmla="*/ 5591084 h 6820791"/>
                    <a:gd name="connsiteX12" fmla="*/ 1143772 w 4458789"/>
                    <a:gd name="connsiteY12" fmla="*/ 5533934 h 6820791"/>
                    <a:gd name="connsiteX13" fmla="*/ 1159647 w 4458789"/>
                    <a:gd name="connsiteY13" fmla="*/ 5478372 h 6820791"/>
                    <a:gd name="connsiteX14" fmla="*/ 1197747 w 4458789"/>
                    <a:gd name="connsiteY14" fmla="*/ 5427572 h 6820791"/>
                    <a:gd name="connsiteX15" fmla="*/ 1267597 w 4458789"/>
                    <a:gd name="connsiteY15" fmla="*/ 5345022 h 6820791"/>
                    <a:gd name="connsiteX16" fmla="*/ 1281884 w 4458789"/>
                    <a:gd name="connsiteY16" fmla="*/ 5389472 h 6820791"/>
                    <a:gd name="connsiteX17" fmla="*/ 1324747 w 4458789"/>
                    <a:gd name="connsiteY17" fmla="*/ 5341847 h 6820791"/>
                    <a:gd name="connsiteX18" fmla="*/ 1367609 w 4458789"/>
                    <a:gd name="connsiteY18" fmla="*/ 5324384 h 6820791"/>
                    <a:gd name="connsiteX19" fmla="*/ 1367246 w 4458789"/>
                    <a:gd name="connsiteY19" fmla="*/ 5277394 h 6820791"/>
                    <a:gd name="connsiteX20" fmla="*/ 1394597 w 4458789"/>
                    <a:gd name="connsiteY20" fmla="*/ 5175159 h 6820791"/>
                    <a:gd name="connsiteX21" fmla="*/ 1440634 w 4458789"/>
                    <a:gd name="connsiteY21" fmla="*/ 5149759 h 6820791"/>
                    <a:gd name="connsiteX22" fmla="*/ 1429522 w 4458789"/>
                    <a:gd name="connsiteY22" fmla="*/ 5017997 h 6820791"/>
                    <a:gd name="connsiteX23" fmla="*/ 1477147 w 4458789"/>
                    <a:gd name="connsiteY23" fmla="*/ 4971959 h 6820791"/>
                    <a:gd name="connsiteX24" fmla="*/ 1541418 w 4458789"/>
                    <a:gd name="connsiteY24" fmla="*/ 4955177 h 6820791"/>
                    <a:gd name="connsiteX25" fmla="*/ 1375547 w 4458789"/>
                    <a:gd name="connsiteY25" fmla="*/ 4913222 h 6820791"/>
                    <a:gd name="connsiteX26" fmla="*/ 1307284 w 4458789"/>
                    <a:gd name="connsiteY26" fmla="*/ 4854484 h 6820791"/>
                    <a:gd name="connsiteX27" fmla="*/ 1232672 w 4458789"/>
                    <a:gd name="connsiteY27" fmla="*/ 4883059 h 6820791"/>
                    <a:gd name="connsiteX28" fmla="*/ 1172801 w 4458789"/>
                    <a:gd name="connsiteY28" fmla="*/ 4820692 h 6820791"/>
                    <a:gd name="connsiteX29" fmla="*/ 1353322 w 4458789"/>
                    <a:gd name="connsiteY29" fmla="*/ 4757647 h 6820791"/>
                    <a:gd name="connsiteX30" fmla="*/ 1396184 w 4458789"/>
                    <a:gd name="connsiteY30" fmla="*/ 4762409 h 6820791"/>
                    <a:gd name="connsiteX31" fmla="*/ 1473473 w 4458789"/>
                    <a:gd name="connsiteY31" fmla="*/ 4779509 h 6820791"/>
                    <a:gd name="connsiteX32" fmla="*/ 1404122 w 4458789"/>
                    <a:gd name="connsiteY32" fmla="*/ 4619534 h 6820791"/>
                    <a:gd name="connsiteX33" fmla="*/ 1335859 w 4458789"/>
                    <a:gd name="connsiteY33" fmla="*/ 4551271 h 6820791"/>
                    <a:gd name="connsiteX34" fmla="*/ 1439047 w 4458789"/>
                    <a:gd name="connsiteY34" fmla="*/ 4506822 h 6820791"/>
                    <a:gd name="connsiteX35" fmla="*/ 1362847 w 4458789"/>
                    <a:gd name="connsiteY35" fmla="*/ 4400459 h 6820791"/>
                    <a:gd name="connsiteX36" fmla="*/ 1262834 w 4458789"/>
                    <a:gd name="connsiteY36" fmla="*/ 4309972 h 6820791"/>
                    <a:gd name="connsiteX37" fmla="*/ 1202509 w 4458789"/>
                    <a:gd name="connsiteY37" fmla="*/ 4102009 h 6820791"/>
                    <a:gd name="connsiteX38" fmla="*/ 1143772 w 4458789"/>
                    <a:gd name="connsiteY38" fmla="*/ 3930559 h 6820791"/>
                    <a:gd name="connsiteX39" fmla="*/ 1012644 w 4458789"/>
                    <a:gd name="connsiteY39" fmla="*/ 3831363 h 6820791"/>
                    <a:gd name="connsiteX40" fmla="*/ 946922 w 4458789"/>
                    <a:gd name="connsiteY40" fmla="*/ 3773397 h 6820791"/>
                    <a:gd name="connsiteX41" fmla="*/ 946922 w 4458789"/>
                    <a:gd name="connsiteY41" fmla="*/ 3717834 h 6820791"/>
                    <a:gd name="connsiteX42" fmla="*/ 980259 w 4458789"/>
                    <a:gd name="connsiteY42" fmla="*/ 3711484 h 6820791"/>
                    <a:gd name="connsiteX43" fmla="*/ 1038997 w 4458789"/>
                    <a:gd name="connsiteY43" fmla="*/ 3609884 h 6820791"/>
                    <a:gd name="connsiteX44" fmla="*/ 1077097 w 4458789"/>
                    <a:gd name="connsiteY44" fmla="*/ 3598772 h 6820791"/>
                    <a:gd name="connsiteX45" fmla="*/ 1139009 w 4458789"/>
                    <a:gd name="connsiteY45" fmla="*/ 3535272 h 6820791"/>
                    <a:gd name="connsiteX46" fmla="*/ 1196159 w 4458789"/>
                    <a:gd name="connsiteY46" fmla="*/ 3498759 h 6820791"/>
                    <a:gd name="connsiteX47" fmla="*/ 1237434 w 4458789"/>
                    <a:gd name="connsiteY47" fmla="*/ 3489234 h 6820791"/>
                    <a:gd name="connsiteX48" fmla="*/ 1267506 w 4458789"/>
                    <a:gd name="connsiteY48" fmla="*/ 3418432 h 6820791"/>
                    <a:gd name="connsiteX49" fmla="*/ 1326335 w 4458789"/>
                    <a:gd name="connsiteY49" fmla="*/ 3387634 h 6820791"/>
                    <a:gd name="connsiteX50" fmla="*/ 1385072 w 4458789"/>
                    <a:gd name="connsiteY50" fmla="*/ 3354297 h 6820791"/>
                    <a:gd name="connsiteX51" fmla="*/ 1491434 w 4458789"/>
                    <a:gd name="connsiteY51" fmla="*/ 3309847 h 6820791"/>
                    <a:gd name="connsiteX52" fmla="*/ 1567543 w 4458789"/>
                    <a:gd name="connsiteY52" fmla="*/ 3317965 h 6820791"/>
                    <a:gd name="connsiteX53" fmla="*/ 1610497 w 4458789"/>
                    <a:gd name="connsiteY53" fmla="*/ 3271747 h 6820791"/>
                    <a:gd name="connsiteX54" fmla="*/ 1631134 w 4458789"/>
                    <a:gd name="connsiteY54" fmla="*/ 3201897 h 6820791"/>
                    <a:gd name="connsiteX55" fmla="*/ 1564459 w 4458789"/>
                    <a:gd name="connsiteY55" fmla="*/ 3174909 h 6820791"/>
                    <a:gd name="connsiteX56" fmla="*/ 1543731 w 4458789"/>
                    <a:gd name="connsiteY56" fmla="*/ 3150960 h 6820791"/>
                    <a:gd name="connsiteX57" fmla="*/ 1427934 w 4458789"/>
                    <a:gd name="connsiteY57" fmla="*/ 3163797 h 6820791"/>
                    <a:gd name="connsiteX58" fmla="*/ 1364434 w 4458789"/>
                    <a:gd name="connsiteY58" fmla="*/ 3127284 h 6820791"/>
                    <a:gd name="connsiteX59" fmla="*/ 1350147 w 4458789"/>
                    <a:gd name="connsiteY59" fmla="*/ 3101884 h 6820791"/>
                    <a:gd name="connsiteX60" fmla="*/ 1289731 w 4458789"/>
                    <a:gd name="connsiteY60" fmla="*/ 3082154 h 6820791"/>
                    <a:gd name="connsiteX61" fmla="*/ 1189809 w 4458789"/>
                    <a:gd name="connsiteY61" fmla="*/ 3098709 h 6820791"/>
                    <a:gd name="connsiteX62" fmla="*/ 1164409 w 4458789"/>
                    <a:gd name="connsiteY62" fmla="*/ 3144747 h 6820791"/>
                    <a:gd name="connsiteX63" fmla="*/ 1108847 w 4458789"/>
                    <a:gd name="connsiteY63" fmla="*/ 3174909 h 6820791"/>
                    <a:gd name="connsiteX64" fmla="*/ 1075509 w 4458789"/>
                    <a:gd name="connsiteY64" fmla="*/ 3225709 h 6820791"/>
                    <a:gd name="connsiteX65" fmla="*/ 1007247 w 4458789"/>
                    <a:gd name="connsiteY65" fmla="*/ 3238409 h 6820791"/>
                    <a:gd name="connsiteX66" fmla="*/ 926782 w 4458789"/>
                    <a:gd name="connsiteY66" fmla="*/ 3181803 h 6820791"/>
                    <a:gd name="connsiteX67" fmla="*/ 942159 w 4458789"/>
                    <a:gd name="connsiteY67" fmla="*/ 3111409 h 6820791"/>
                    <a:gd name="connsiteX68" fmla="*/ 989784 w 4458789"/>
                    <a:gd name="connsiteY68" fmla="*/ 3078072 h 6820791"/>
                    <a:gd name="connsiteX69" fmla="*/ 941161 w 4458789"/>
                    <a:gd name="connsiteY69" fmla="*/ 2986994 h 6820791"/>
                    <a:gd name="connsiteX70" fmla="*/ 865959 w 4458789"/>
                    <a:gd name="connsiteY70" fmla="*/ 2989172 h 6820791"/>
                    <a:gd name="connsiteX71" fmla="*/ 743722 w 4458789"/>
                    <a:gd name="connsiteY71" fmla="*/ 2943134 h 6820791"/>
                    <a:gd name="connsiteX72" fmla="*/ 708797 w 4458789"/>
                    <a:gd name="connsiteY72" fmla="*/ 2852647 h 6820791"/>
                    <a:gd name="connsiteX73" fmla="*/ 750707 w 4458789"/>
                    <a:gd name="connsiteY73" fmla="*/ 2804160 h 6820791"/>
                    <a:gd name="connsiteX74" fmla="*/ 748484 w 4458789"/>
                    <a:gd name="connsiteY74" fmla="*/ 2738347 h 6820791"/>
                    <a:gd name="connsiteX75" fmla="*/ 788172 w 4458789"/>
                    <a:gd name="connsiteY75" fmla="*/ 2711359 h 6820791"/>
                    <a:gd name="connsiteX76" fmla="*/ 865959 w 4458789"/>
                    <a:gd name="connsiteY76" fmla="*/ 2771684 h 6820791"/>
                    <a:gd name="connsiteX77" fmla="*/ 892947 w 4458789"/>
                    <a:gd name="connsiteY77" fmla="*/ 2798672 h 6820791"/>
                    <a:gd name="connsiteX78" fmla="*/ 900884 w 4458789"/>
                    <a:gd name="connsiteY78" fmla="*/ 2743110 h 6820791"/>
                    <a:gd name="connsiteX79" fmla="*/ 937351 w 4458789"/>
                    <a:gd name="connsiteY79" fmla="*/ 2730546 h 6820791"/>
                    <a:gd name="connsiteX80" fmla="*/ 981847 w 4458789"/>
                    <a:gd name="connsiteY80" fmla="*/ 2730409 h 6820791"/>
                    <a:gd name="connsiteX81" fmla="*/ 1008834 w 4458789"/>
                    <a:gd name="connsiteY81" fmla="*/ 2698659 h 6820791"/>
                    <a:gd name="connsiteX82" fmla="*/ 1085034 w 4458789"/>
                    <a:gd name="connsiteY82" fmla="*/ 2592297 h 6820791"/>
                    <a:gd name="connsiteX83" fmla="*/ 1174841 w 4458789"/>
                    <a:gd name="connsiteY83" fmla="*/ 2532652 h 6820791"/>
                    <a:gd name="connsiteX84" fmla="*/ 1256484 w 4458789"/>
                    <a:gd name="connsiteY84" fmla="*/ 2501809 h 6820791"/>
                    <a:gd name="connsiteX85" fmla="*/ 1404122 w 4458789"/>
                    <a:gd name="connsiteY85" fmla="*/ 2358934 h 6820791"/>
                    <a:gd name="connsiteX86" fmla="*/ 1518512 w 4458789"/>
                    <a:gd name="connsiteY86" fmla="*/ 2368913 h 6820791"/>
                    <a:gd name="connsiteX87" fmla="*/ 1584598 w 4458789"/>
                    <a:gd name="connsiteY87" fmla="*/ 2464298 h 6820791"/>
                    <a:gd name="connsiteX88" fmla="*/ 1527947 w 4458789"/>
                    <a:gd name="connsiteY88" fmla="*/ 2535147 h 6820791"/>
                    <a:gd name="connsiteX89" fmla="*/ 1431109 w 4458789"/>
                    <a:gd name="connsiteY89" fmla="*/ 2627222 h 6820791"/>
                    <a:gd name="connsiteX90" fmla="*/ 1393372 w 4458789"/>
                    <a:gd name="connsiteY90" fmla="*/ 2647405 h 6820791"/>
                    <a:gd name="connsiteX91" fmla="*/ 1404983 w 4458789"/>
                    <a:gd name="connsiteY91" fmla="*/ 2708456 h 6820791"/>
                    <a:gd name="connsiteX92" fmla="*/ 1454922 w 4458789"/>
                    <a:gd name="connsiteY92" fmla="*/ 2736759 h 6820791"/>
                    <a:gd name="connsiteX93" fmla="*/ 1448572 w 4458789"/>
                    <a:gd name="connsiteY93" fmla="*/ 2774859 h 6820791"/>
                    <a:gd name="connsiteX94" fmla="*/ 1357675 w 4458789"/>
                    <a:gd name="connsiteY94" fmla="*/ 2829515 h 6820791"/>
                    <a:gd name="connsiteX95" fmla="*/ 1394597 w 4458789"/>
                    <a:gd name="connsiteY95" fmla="*/ 2863759 h 6820791"/>
                    <a:gd name="connsiteX96" fmla="*/ 1550172 w 4458789"/>
                    <a:gd name="connsiteY96" fmla="*/ 2790734 h 6820791"/>
                    <a:gd name="connsiteX97" fmla="*/ 1586684 w 4458789"/>
                    <a:gd name="connsiteY97" fmla="*/ 2733584 h 6820791"/>
                    <a:gd name="connsiteX98" fmla="*/ 1651772 w 4458789"/>
                    <a:gd name="connsiteY98" fmla="*/ 2703422 h 6820791"/>
                    <a:gd name="connsiteX99" fmla="*/ 1708922 w 4458789"/>
                    <a:gd name="connsiteY99" fmla="*/ 2666909 h 6820791"/>
                    <a:gd name="connsiteX100" fmla="*/ 1810522 w 4458789"/>
                    <a:gd name="connsiteY100" fmla="*/ 2636747 h 6820791"/>
                    <a:gd name="connsiteX101" fmla="*/ 1908947 w 4458789"/>
                    <a:gd name="connsiteY101" fmla="*/ 2627222 h 6820791"/>
                    <a:gd name="connsiteX102" fmla="*/ 1952218 w 4458789"/>
                    <a:gd name="connsiteY102" fmla="*/ 2602275 h 6820791"/>
                    <a:gd name="connsiteX103" fmla="*/ 2020072 w 4458789"/>
                    <a:gd name="connsiteY103" fmla="*/ 2662147 h 6820791"/>
                    <a:gd name="connsiteX104" fmla="*/ 2089922 w 4458789"/>
                    <a:gd name="connsiteY104" fmla="*/ 2678022 h 6820791"/>
                    <a:gd name="connsiteX105" fmla="*/ 2164579 w 4458789"/>
                    <a:gd name="connsiteY105" fmla="*/ 2690902 h 6820791"/>
                    <a:gd name="connsiteX106" fmla="*/ 2115322 w 4458789"/>
                    <a:gd name="connsiteY106" fmla="*/ 2820897 h 6820791"/>
                    <a:gd name="connsiteX107" fmla="*/ 2011680 w 4458789"/>
                    <a:gd name="connsiteY107" fmla="*/ 2934788 h 6820791"/>
                    <a:gd name="connsiteX108" fmla="*/ 2194560 w 4458789"/>
                    <a:gd name="connsiteY108" fmla="*/ 3082834 h 6820791"/>
                    <a:gd name="connsiteX109" fmla="*/ 2394858 w 4458789"/>
                    <a:gd name="connsiteY109" fmla="*/ 3117668 h 6820791"/>
                    <a:gd name="connsiteX110" fmla="*/ 2377440 w 4458789"/>
                    <a:gd name="connsiteY110" fmla="*/ 3335383 h 6820791"/>
                    <a:gd name="connsiteX111" fmla="*/ 2377440 w 4458789"/>
                    <a:gd name="connsiteY111" fmla="*/ 3335383 h 6820791"/>
                    <a:gd name="connsiteX112" fmla="*/ 2333898 w 4458789"/>
                    <a:gd name="connsiteY112" fmla="*/ 3640183 h 6820791"/>
                    <a:gd name="connsiteX113" fmla="*/ 2290355 w 4458789"/>
                    <a:gd name="connsiteY113" fmla="*/ 3875314 h 6820791"/>
                    <a:gd name="connsiteX114" fmla="*/ 2595155 w 4458789"/>
                    <a:gd name="connsiteY114" fmla="*/ 3857897 h 6820791"/>
                    <a:gd name="connsiteX115" fmla="*/ 2891246 w 4458789"/>
                    <a:gd name="connsiteY115" fmla="*/ 3744685 h 6820791"/>
                    <a:gd name="connsiteX116" fmla="*/ 2891155 w 4458789"/>
                    <a:gd name="connsiteY116" fmla="*/ 3215186 h 6820791"/>
                    <a:gd name="connsiteX117" fmla="*/ 2772547 w 4458789"/>
                    <a:gd name="connsiteY117" fmla="*/ 3039972 h 6820791"/>
                    <a:gd name="connsiteX118" fmla="*/ 2704284 w 4458789"/>
                    <a:gd name="connsiteY118" fmla="*/ 2897097 h 6820791"/>
                    <a:gd name="connsiteX119" fmla="*/ 2508069 w 4458789"/>
                    <a:gd name="connsiteY119" fmla="*/ 2717074 h 6820791"/>
                    <a:gd name="connsiteX120" fmla="*/ 2638698 w 4458789"/>
                    <a:gd name="connsiteY120" fmla="*/ 2577737 h 6820791"/>
                    <a:gd name="connsiteX121" fmla="*/ 2978332 w 4458789"/>
                    <a:gd name="connsiteY121" fmla="*/ 2333897 h 6820791"/>
                    <a:gd name="connsiteX122" fmla="*/ 2987040 w 4458789"/>
                    <a:gd name="connsiteY122" fmla="*/ 2159725 h 6820791"/>
                    <a:gd name="connsiteX123" fmla="*/ 3344092 w 4458789"/>
                    <a:gd name="connsiteY123" fmla="*/ 1672045 h 6820791"/>
                    <a:gd name="connsiteX124" fmla="*/ 3544389 w 4458789"/>
                    <a:gd name="connsiteY124" fmla="*/ 1863634 h 6820791"/>
                    <a:gd name="connsiteX125" fmla="*/ 3962400 w 4458789"/>
                    <a:gd name="connsiteY125" fmla="*/ 1419497 h 6820791"/>
                    <a:gd name="connsiteX126" fmla="*/ 4458789 w 4458789"/>
                    <a:gd name="connsiteY126" fmla="*/ 374468 h 6820791"/>
                    <a:gd name="connsiteX127" fmla="*/ 4415246 w 4458789"/>
                    <a:gd name="connsiteY127" fmla="*/ 0 h 6820791"/>
                    <a:gd name="connsiteX128" fmla="*/ 17418 w 4458789"/>
                    <a:gd name="connsiteY128" fmla="*/ 17417 h 6820791"/>
                    <a:gd name="connsiteX129" fmla="*/ 0 w 4458789"/>
                    <a:gd name="connsiteY129" fmla="*/ 6470468 h 6820791"/>
                    <a:gd name="connsiteX0" fmla="*/ 0 w 4458789"/>
                    <a:gd name="connsiteY0" fmla="*/ 6470468 h 6835160"/>
                    <a:gd name="connsiteX1" fmla="*/ 767534 w 4458789"/>
                    <a:gd name="connsiteY1" fmla="*/ 6008597 h 6835160"/>
                    <a:gd name="connsiteX2" fmla="*/ 813572 w 4458789"/>
                    <a:gd name="connsiteY2" fmla="*/ 6019709 h 6835160"/>
                    <a:gd name="connsiteX3" fmla="*/ 831034 w 4458789"/>
                    <a:gd name="connsiteY3" fmla="*/ 5948272 h 6835160"/>
                    <a:gd name="connsiteX4" fmla="*/ 966063 w 4458789"/>
                    <a:gd name="connsiteY4" fmla="*/ 5940878 h 6835160"/>
                    <a:gd name="connsiteX5" fmla="*/ 951685 w 4458789"/>
                    <a:gd name="connsiteY5" fmla="*/ 5911760 h 6835160"/>
                    <a:gd name="connsiteX6" fmla="*/ 897709 w 4458789"/>
                    <a:gd name="connsiteY6" fmla="*/ 5911759 h 6835160"/>
                    <a:gd name="connsiteX7" fmla="*/ 938984 w 4458789"/>
                    <a:gd name="connsiteY7" fmla="*/ 5849847 h 6835160"/>
                    <a:gd name="connsiteX8" fmla="*/ 927872 w 4458789"/>
                    <a:gd name="connsiteY8" fmla="*/ 5799047 h 6835160"/>
                    <a:gd name="connsiteX9" fmla="*/ 954859 w 4458789"/>
                    <a:gd name="connsiteY9" fmla="*/ 5724434 h 6835160"/>
                    <a:gd name="connsiteX10" fmla="*/ 943747 w 4458789"/>
                    <a:gd name="connsiteY10" fmla="*/ 5683159 h 6835160"/>
                    <a:gd name="connsiteX11" fmla="*/ 1045347 w 4458789"/>
                    <a:gd name="connsiteY11" fmla="*/ 5637122 h 6835160"/>
                    <a:gd name="connsiteX12" fmla="*/ 1096147 w 4458789"/>
                    <a:gd name="connsiteY12" fmla="*/ 5591084 h 6835160"/>
                    <a:gd name="connsiteX13" fmla="*/ 1143772 w 4458789"/>
                    <a:gd name="connsiteY13" fmla="*/ 5533934 h 6835160"/>
                    <a:gd name="connsiteX14" fmla="*/ 1159647 w 4458789"/>
                    <a:gd name="connsiteY14" fmla="*/ 5478372 h 6835160"/>
                    <a:gd name="connsiteX15" fmla="*/ 1197747 w 4458789"/>
                    <a:gd name="connsiteY15" fmla="*/ 5427572 h 6835160"/>
                    <a:gd name="connsiteX16" fmla="*/ 1267597 w 4458789"/>
                    <a:gd name="connsiteY16" fmla="*/ 5345022 h 6835160"/>
                    <a:gd name="connsiteX17" fmla="*/ 1281884 w 4458789"/>
                    <a:gd name="connsiteY17" fmla="*/ 5389472 h 6835160"/>
                    <a:gd name="connsiteX18" fmla="*/ 1324747 w 4458789"/>
                    <a:gd name="connsiteY18" fmla="*/ 5341847 h 6835160"/>
                    <a:gd name="connsiteX19" fmla="*/ 1367609 w 4458789"/>
                    <a:gd name="connsiteY19" fmla="*/ 5324384 h 6835160"/>
                    <a:gd name="connsiteX20" fmla="*/ 1367246 w 4458789"/>
                    <a:gd name="connsiteY20" fmla="*/ 5277394 h 6835160"/>
                    <a:gd name="connsiteX21" fmla="*/ 1394597 w 4458789"/>
                    <a:gd name="connsiteY21" fmla="*/ 5175159 h 6835160"/>
                    <a:gd name="connsiteX22" fmla="*/ 1440634 w 4458789"/>
                    <a:gd name="connsiteY22" fmla="*/ 5149759 h 6835160"/>
                    <a:gd name="connsiteX23" fmla="*/ 1429522 w 4458789"/>
                    <a:gd name="connsiteY23" fmla="*/ 5017997 h 6835160"/>
                    <a:gd name="connsiteX24" fmla="*/ 1477147 w 4458789"/>
                    <a:gd name="connsiteY24" fmla="*/ 4971959 h 6835160"/>
                    <a:gd name="connsiteX25" fmla="*/ 1541418 w 4458789"/>
                    <a:gd name="connsiteY25" fmla="*/ 4955177 h 6835160"/>
                    <a:gd name="connsiteX26" fmla="*/ 1375547 w 4458789"/>
                    <a:gd name="connsiteY26" fmla="*/ 4913222 h 6835160"/>
                    <a:gd name="connsiteX27" fmla="*/ 1307284 w 4458789"/>
                    <a:gd name="connsiteY27" fmla="*/ 4854484 h 6835160"/>
                    <a:gd name="connsiteX28" fmla="*/ 1232672 w 4458789"/>
                    <a:gd name="connsiteY28" fmla="*/ 4883059 h 6835160"/>
                    <a:gd name="connsiteX29" fmla="*/ 1172801 w 4458789"/>
                    <a:gd name="connsiteY29" fmla="*/ 4820692 h 6835160"/>
                    <a:gd name="connsiteX30" fmla="*/ 1353322 w 4458789"/>
                    <a:gd name="connsiteY30" fmla="*/ 4757647 h 6835160"/>
                    <a:gd name="connsiteX31" fmla="*/ 1396184 w 4458789"/>
                    <a:gd name="connsiteY31" fmla="*/ 4762409 h 6835160"/>
                    <a:gd name="connsiteX32" fmla="*/ 1473473 w 4458789"/>
                    <a:gd name="connsiteY32" fmla="*/ 4779509 h 6835160"/>
                    <a:gd name="connsiteX33" fmla="*/ 1404122 w 4458789"/>
                    <a:gd name="connsiteY33" fmla="*/ 4619534 h 6835160"/>
                    <a:gd name="connsiteX34" fmla="*/ 1335859 w 4458789"/>
                    <a:gd name="connsiteY34" fmla="*/ 4551271 h 6835160"/>
                    <a:gd name="connsiteX35" fmla="*/ 1439047 w 4458789"/>
                    <a:gd name="connsiteY35" fmla="*/ 4506822 h 6835160"/>
                    <a:gd name="connsiteX36" fmla="*/ 1362847 w 4458789"/>
                    <a:gd name="connsiteY36" fmla="*/ 4400459 h 6835160"/>
                    <a:gd name="connsiteX37" fmla="*/ 1262834 w 4458789"/>
                    <a:gd name="connsiteY37" fmla="*/ 4309972 h 6835160"/>
                    <a:gd name="connsiteX38" fmla="*/ 1202509 w 4458789"/>
                    <a:gd name="connsiteY38" fmla="*/ 4102009 h 6835160"/>
                    <a:gd name="connsiteX39" fmla="*/ 1143772 w 4458789"/>
                    <a:gd name="connsiteY39" fmla="*/ 3930559 h 6835160"/>
                    <a:gd name="connsiteX40" fmla="*/ 1012644 w 4458789"/>
                    <a:gd name="connsiteY40" fmla="*/ 3831363 h 6835160"/>
                    <a:gd name="connsiteX41" fmla="*/ 946922 w 4458789"/>
                    <a:gd name="connsiteY41" fmla="*/ 3773397 h 6835160"/>
                    <a:gd name="connsiteX42" fmla="*/ 946922 w 4458789"/>
                    <a:gd name="connsiteY42" fmla="*/ 3717834 h 6835160"/>
                    <a:gd name="connsiteX43" fmla="*/ 980259 w 4458789"/>
                    <a:gd name="connsiteY43" fmla="*/ 3711484 h 6835160"/>
                    <a:gd name="connsiteX44" fmla="*/ 1038997 w 4458789"/>
                    <a:gd name="connsiteY44" fmla="*/ 3609884 h 6835160"/>
                    <a:gd name="connsiteX45" fmla="*/ 1077097 w 4458789"/>
                    <a:gd name="connsiteY45" fmla="*/ 3598772 h 6835160"/>
                    <a:gd name="connsiteX46" fmla="*/ 1139009 w 4458789"/>
                    <a:gd name="connsiteY46" fmla="*/ 3535272 h 6835160"/>
                    <a:gd name="connsiteX47" fmla="*/ 1196159 w 4458789"/>
                    <a:gd name="connsiteY47" fmla="*/ 3498759 h 6835160"/>
                    <a:gd name="connsiteX48" fmla="*/ 1237434 w 4458789"/>
                    <a:gd name="connsiteY48" fmla="*/ 3489234 h 6835160"/>
                    <a:gd name="connsiteX49" fmla="*/ 1267506 w 4458789"/>
                    <a:gd name="connsiteY49" fmla="*/ 3418432 h 6835160"/>
                    <a:gd name="connsiteX50" fmla="*/ 1326335 w 4458789"/>
                    <a:gd name="connsiteY50" fmla="*/ 3387634 h 6835160"/>
                    <a:gd name="connsiteX51" fmla="*/ 1385072 w 4458789"/>
                    <a:gd name="connsiteY51" fmla="*/ 3354297 h 6835160"/>
                    <a:gd name="connsiteX52" fmla="*/ 1491434 w 4458789"/>
                    <a:gd name="connsiteY52" fmla="*/ 3309847 h 6835160"/>
                    <a:gd name="connsiteX53" fmla="*/ 1567543 w 4458789"/>
                    <a:gd name="connsiteY53" fmla="*/ 3317965 h 6835160"/>
                    <a:gd name="connsiteX54" fmla="*/ 1610497 w 4458789"/>
                    <a:gd name="connsiteY54" fmla="*/ 3271747 h 6835160"/>
                    <a:gd name="connsiteX55" fmla="*/ 1631134 w 4458789"/>
                    <a:gd name="connsiteY55" fmla="*/ 3201897 h 6835160"/>
                    <a:gd name="connsiteX56" fmla="*/ 1564459 w 4458789"/>
                    <a:gd name="connsiteY56" fmla="*/ 3174909 h 6835160"/>
                    <a:gd name="connsiteX57" fmla="*/ 1543731 w 4458789"/>
                    <a:gd name="connsiteY57" fmla="*/ 3150960 h 6835160"/>
                    <a:gd name="connsiteX58" fmla="*/ 1427934 w 4458789"/>
                    <a:gd name="connsiteY58" fmla="*/ 3163797 h 6835160"/>
                    <a:gd name="connsiteX59" fmla="*/ 1364434 w 4458789"/>
                    <a:gd name="connsiteY59" fmla="*/ 3127284 h 6835160"/>
                    <a:gd name="connsiteX60" fmla="*/ 1350147 w 4458789"/>
                    <a:gd name="connsiteY60" fmla="*/ 3101884 h 6835160"/>
                    <a:gd name="connsiteX61" fmla="*/ 1289731 w 4458789"/>
                    <a:gd name="connsiteY61" fmla="*/ 3082154 h 6835160"/>
                    <a:gd name="connsiteX62" fmla="*/ 1189809 w 4458789"/>
                    <a:gd name="connsiteY62" fmla="*/ 3098709 h 6835160"/>
                    <a:gd name="connsiteX63" fmla="*/ 1164409 w 4458789"/>
                    <a:gd name="connsiteY63" fmla="*/ 3144747 h 6835160"/>
                    <a:gd name="connsiteX64" fmla="*/ 1108847 w 4458789"/>
                    <a:gd name="connsiteY64" fmla="*/ 3174909 h 6835160"/>
                    <a:gd name="connsiteX65" fmla="*/ 1075509 w 4458789"/>
                    <a:gd name="connsiteY65" fmla="*/ 3225709 h 6835160"/>
                    <a:gd name="connsiteX66" fmla="*/ 1007247 w 4458789"/>
                    <a:gd name="connsiteY66" fmla="*/ 3238409 h 6835160"/>
                    <a:gd name="connsiteX67" fmla="*/ 926782 w 4458789"/>
                    <a:gd name="connsiteY67" fmla="*/ 3181803 h 6835160"/>
                    <a:gd name="connsiteX68" fmla="*/ 942159 w 4458789"/>
                    <a:gd name="connsiteY68" fmla="*/ 3111409 h 6835160"/>
                    <a:gd name="connsiteX69" fmla="*/ 989784 w 4458789"/>
                    <a:gd name="connsiteY69" fmla="*/ 3078072 h 6835160"/>
                    <a:gd name="connsiteX70" fmla="*/ 941161 w 4458789"/>
                    <a:gd name="connsiteY70" fmla="*/ 2986994 h 6835160"/>
                    <a:gd name="connsiteX71" fmla="*/ 865959 w 4458789"/>
                    <a:gd name="connsiteY71" fmla="*/ 2989172 h 6835160"/>
                    <a:gd name="connsiteX72" fmla="*/ 743722 w 4458789"/>
                    <a:gd name="connsiteY72" fmla="*/ 2943134 h 6835160"/>
                    <a:gd name="connsiteX73" fmla="*/ 708797 w 4458789"/>
                    <a:gd name="connsiteY73" fmla="*/ 2852647 h 6835160"/>
                    <a:gd name="connsiteX74" fmla="*/ 750707 w 4458789"/>
                    <a:gd name="connsiteY74" fmla="*/ 2804160 h 6835160"/>
                    <a:gd name="connsiteX75" fmla="*/ 748484 w 4458789"/>
                    <a:gd name="connsiteY75" fmla="*/ 2738347 h 6835160"/>
                    <a:gd name="connsiteX76" fmla="*/ 788172 w 4458789"/>
                    <a:gd name="connsiteY76" fmla="*/ 2711359 h 6835160"/>
                    <a:gd name="connsiteX77" fmla="*/ 865959 w 4458789"/>
                    <a:gd name="connsiteY77" fmla="*/ 2771684 h 6835160"/>
                    <a:gd name="connsiteX78" fmla="*/ 892947 w 4458789"/>
                    <a:gd name="connsiteY78" fmla="*/ 2798672 h 6835160"/>
                    <a:gd name="connsiteX79" fmla="*/ 900884 w 4458789"/>
                    <a:gd name="connsiteY79" fmla="*/ 2743110 h 6835160"/>
                    <a:gd name="connsiteX80" fmla="*/ 937351 w 4458789"/>
                    <a:gd name="connsiteY80" fmla="*/ 2730546 h 6835160"/>
                    <a:gd name="connsiteX81" fmla="*/ 981847 w 4458789"/>
                    <a:gd name="connsiteY81" fmla="*/ 2730409 h 6835160"/>
                    <a:gd name="connsiteX82" fmla="*/ 1008834 w 4458789"/>
                    <a:gd name="connsiteY82" fmla="*/ 2698659 h 6835160"/>
                    <a:gd name="connsiteX83" fmla="*/ 1085034 w 4458789"/>
                    <a:gd name="connsiteY83" fmla="*/ 2592297 h 6835160"/>
                    <a:gd name="connsiteX84" fmla="*/ 1174841 w 4458789"/>
                    <a:gd name="connsiteY84" fmla="*/ 2532652 h 6835160"/>
                    <a:gd name="connsiteX85" fmla="*/ 1256484 w 4458789"/>
                    <a:gd name="connsiteY85" fmla="*/ 2501809 h 6835160"/>
                    <a:gd name="connsiteX86" fmla="*/ 1404122 w 4458789"/>
                    <a:gd name="connsiteY86" fmla="*/ 2358934 h 6835160"/>
                    <a:gd name="connsiteX87" fmla="*/ 1518512 w 4458789"/>
                    <a:gd name="connsiteY87" fmla="*/ 2368913 h 6835160"/>
                    <a:gd name="connsiteX88" fmla="*/ 1584598 w 4458789"/>
                    <a:gd name="connsiteY88" fmla="*/ 2464298 h 6835160"/>
                    <a:gd name="connsiteX89" fmla="*/ 1527947 w 4458789"/>
                    <a:gd name="connsiteY89" fmla="*/ 2535147 h 6835160"/>
                    <a:gd name="connsiteX90" fmla="*/ 1431109 w 4458789"/>
                    <a:gd name="connsiteY90" fmla="*/ 2627222 h 6835160"/>
                    <a:gd name="connsiteX91" fmla="*/ 1393372 w 4458789"/>
                    <a:gd name="connsiteY91" fmla="*/ 2647405 h 6835160"/>
                    <a:gd name="connsiteX92" fmla="*/ 1404983 w 4458789"/>
                    <a:gd name="connsiteY92" fmla="*/ 2708456 h 6835160"/>
                    <a:gd name="connsiteX93" fmla="*/ 1454922 w 4458789"/>
                    <a:gd name="connsiteY93" fmla="*/ 2736759 h 6835160"/>
                    <a:gd name="connsiteX94" fmla="*/ 1448572 w 4458789"/>
                    <a:gd name="connsiteY94" fmla="*/ 2774859 h 6835160"/>
                    <a:gd name="connsiteX95" fmla="*/ 1357675 w 4458789"/>
                    <a:gd name="connsiteY95" fmla="*/ 2829515 h 6835160"/>
                    <a:gd name="connsiteX96" fmla="*/ 1394597 w 4458789"/>
                    <a:gd name="connsiteY96" fmla="*/ 2863759 h 6835160"/>
                    <a:gd name="connsiteX97" fmla="*/ 1550172 w 4458789"/>
                    <a:gd name="connsiteY97" fmla="*/ 2790734 h 6835160"/>
                    <a:gd name="connsiteX98" fmla="*/ 1586684 w 4458789"/>
                    <a:gd name="connsiteY98" fmla="*/ 2733584 h 6835160"/>
                    <a:gd name="connsiteX99" fmla="*/ 1651772 w 4458789"/>
                    <a:gd name="connsiteY99" fmla="*/ 2703422 h 6835160"/>
                    <a:gd name="connsiteX100" fmla="*/ 1708922 w 4458789"/>
                    <a:gd name="connsiteY100" fmla="*/ 2666909 h 6835160"/>
                    <a:gd name="connsiteX101" fmla="*/ 1810522 w 4458789"/>
                    <a:gd name="connsiteY101" fmla="*/ 2636747 h 6835160"/>
                    <a:gd name="connsiteX102" fmla="*/ 1908947 w 4458789"/>
                    <a:gd name="connsiteY102" fmla="*/ 2627222 h 6835160"/>
                    <a:gd name="connsiteX103" fmla="*/ 1952218 w 4458789"/>
                    <a:gd name="connsiteY103" fmla="*/ 2602275 h 6835160"/>
                    <a:gd name="connsiteX104" fmla="*/ 2020072 w 4458789"/>
                    <a:gd name="connsiteY104" fmla="*/ 2662147 h 6835160"/>
                    <a:gd name="connsiteX105" fmla="*/ 2089922 w 4458789"/>
                    <a:gd name="connsiteY105" fmla="*/ 2678022 h 6835160"/>
                    <a:gd name="connsiteX106" fmla="*/ 2164579 w 4458789"/>
                    <a:gd name="connsiteY106" fmla="*/ 2690902 h 6835160"/>
                    <a:gd name="connsiteX107" fmla="*/ 2115322 w 4458789"/>
                    <a:gd name="connsiteY107" fmla="*/ 2820897 h 6835160"/>
                    <a:gd name="connsiteX108" fmla="*/ 2011680 w 4458789"/>
                    <a:gd name="connsiteY108" fmla="*/ 2934788 h 6835160"/>
                    <a:gd name="connsiteX109" fmla="*/ 2194560 w 4458789"/>
                    <a:gd name="connsiteY109" fmla="*/ 3082834 h 6835160"/>
                    <a:gd name="connsiteX110" fmla="*/ 2394858 w 4458789"/>
                    <a:gd name="connsiteY110" fmla="*/ 3117668 h 6835160"/>
                    <a:gd name="connsiteX111" fmla="*/ 2377440 w 4458789"/>
                    <a:gd name="connsiteY111" fmla="*/ 3335383 h 6835160"/>
                    <a:gd name="connsiteX112" fmla="*/ 2377440 w 4458789"/>
                    <a:gd name="connsiteY112" fmla="*/ 3335383 h 6835160"/>
                    <a:gd name="connsiteX113" fmla="*/ 2333898 w 4458789"/>
                    <a:gd name="connsiteY113" fmla="*/ 3640183 h 6835160"/>
                    <a:gd name="connsiteX114" fmla="*/ 2290355 w 4458789"/>
                    <a:gd name="connsiteY114" fmla="*/ 3875314 h 6835160"/>
                    <a:gd name="connsiteX115" fmla="*/ 2595155 w 4458789"/>
                    <a:gd name="connsiteY115" fmla="*/ 3857897 h 6835160"/>
                    <a:gd name="connsiteX116" fmla="*/ 2891246 w 4458789"/>
                    <a:gd name="connsiteY116" fmla="*/ 3744685 h 6835160"/>
                    <a:gd name="connsiteX117" fmla="*/ 2891155 w 4458789"/>
                    <a:gd name="connsiteY117" fmla="*/ 3215186 h 6835160"/>
                    <a:gd name="connsiteX118" fmla="*/ 2772547 w 4458789"/>
                    <a:gd name="connsiteY118" fmla="*/ 3039972 h 6835160"/>
                    <a:gd name="connsiteX119" fmla="*/ 2704284 w 4458789"/>
                    <a:gd name="connsiteY119" fmla="*/ 2897097 h 6835160"/>
                    <a:gd name="connsiteX120" fmla="*/ 2508069 w 4458789"/>
                    <a:gd name="connsiteY120" fmla="*/ 2717074 h 6835160"/>
                    <a:gd name="connsiteX121" fmla="*/ 2638698 w 4458789"/>
                    <a:gd name="connsiteY121" fmla="*/ 2577737 h 6835160"/>
                    <a:gd name="connsiteX122" fmla="*/ 2978332 w 4458789"/>
                    <a:gd name="connsiteY122" fmla="*/ 2333897 h 6835160"/>
                    <a:gd name="connsiteX123" fmla="*/ 2987040 w 4458789"/>
                    <a:gd name="connsiteY123" fmla="*/ 2159725 h 6835160"/>
                    <a:gd name="connsiteX124" fmla="*/ 3344092 w 4458789"/>
                    <a:gd name="connsiteY124" fmla="*/ 1672045 h 6835160"/>
                    <a:gd name="connsiteX125" fmla="*/ 3544389 w 4458789"/>
                    <a:gd name="connsiteY125" fmla="*/ 1863634 h 6835160"/>
                    <a:gd name="connsiteX126" fmla="*/ 3962400 w 4458789"/>
                    <a:gd name="connsiteY126" fmla="*/ 1419497 h 6835160"/>
                    <a:gd name="connsiteX127" fmla="*/ 4458789 w 4458789"/>
                    <a:gd name="connsiteY127" fmla="*/ 374468 h 6835160"/>
                    <a:gd name="connsiteX128" fmla="*/ 4415246 w 4458789"/>
                    <a:gd name="connsiteY128" fmla="*/ 0 h 6835160"/>
                    <a:gd name="connsiteX129" fmla="*/ 17418 w 4458789"/>
                    <a:gd name="connsiteY129" fmla="*/ 17417 h 6835160"/>
                    <a:gd name="connsiteX130" fmla="*/ 0 w 4458789"/>
                    <a:gd name="connsiteY130" fmla="*/ 6470468 h 6835160"/>
                    <a:gd name="connsiteX0" fmla="*/ 0 w 4458789"/>
                    <a:gd name="connsiteY0" fmla="*/ 6470468 h 6829151"/>
                    <a:gd name="connsiteX1" fmla="*/ 767534 w 4458789"/>
                    <a:gd name="connsiteY1" fmla="*/ 6008597 h 6829151"/>
                    <a:gd name="connsiteX2" fmla="*/ 813572 w 4458789"/>
                    <a:gd name="connsiteY2" fmla="*/ 6019709 h 6829151"/>
                    <a:gd name="connsiteX3" fmla="*/ 831034 w 4458789"/>
                    <a:gd name="connsiteY3" fmla="*/ 5948272 h 6829151"/>
                    <a:gd name="connsiteX4" fmla="*/ 966063 w 4458789"/>
                    <a:gd name="connsiteY4" fmla="*/ 5940878 h 6829151"/>
                    <a:gd name="connsiteX5" fmla="*/ 951685 w 4458789"/>
                    <a:gd name="connsiteY5" fmla="*/ 5911760 h 6829151"/>
                    <a:gd name="connsiteX6" fmla="*/ 897709 w 4458789"/>
                    <a:gd name="connsiteY6" fmla="*/ 5911759 h 6829151"/>
                    <a:gd name="connsiteX7" fmla="*/ 938984 w 4458789"/>
                    <a:gd name="connsiteY7" fmla="*/ 5849847 h 6829151"/>
                    <a:gd name="connsiteX8" fmla="*/ 927872 w 4458789"/>
                    <a:gd name="connsiteY8" fmla="*/ 5799047 h 6829151"/>
                    <a:gd name="connsiteX9" fmla="*/ 954859 w 4458789"/>
                    <a:gd name="connsiteY9" fmla="*/ 5724434 h 6829151"/>
                    <a:gd name="connsiteX10" fmla="*/ 943747 w 4458789"/>
                    <a:gd name="connsiteY10" fmla="*/ 5683159 h 6829151"/>
                    <a:gd name="connsiteX11" fmla="*/ 1045347 w 4458789"/>
                    <a:gd name="connsiteY11" fmla="*/ 5637122 h 6829151"/>
                    <a:gd name="connsiteX12" fmla="*/ 1096147 w 4458789"/>
                    <a:gd name="connsiteY12" fmla="*/ 5591084 h 6829151"/>
                    <a:gd name="connsiteX13" fmla="*/ 1143772 w 4458789"/>
                    <a:gd name="connsiteY13" fmla="*/ 5533934 h 6829151"/>
                    <a:gd name="connsiteX14" fmla="*/ 1159647 w 4458789"/>
                    <a:gd name="connsiteY14" fmla="*/ 5478372 h 6829151"/>
                    <a:gd name="connsiteX15" fmla="*/ 1197747 w 4458789"/>
                    <a:gd name="connsiteY15" fmla="*/ 5427572 h 6829151"/>
                    <a:gd name="connsiteX16" fmla="*/ 1267597 w 4458789"/>
                    <a:gd name="connsiteY16" fmla="*/ 5345022 h 6829151"/>
                    <a:gd name="connsiteX17" fmla="*/ 1281884 w 4458789"/>
                    <a:gd name="connsiteY17" fmla="*/ 5389472 h 6829151"/>
                    <a:gd name="connsiteX18" fmla="*/ 1324747 w 4458789"/>
                    <a:gd name="connsiteY18" fmla="*/ 5341847 h 6829151"/>
                    <a:gd name="connsiteX19" fmla="*/ 1367609 w 4458789"/>
                    <a:gd name="connsiteY19" fmla="*/ 5324384 h 6829151"/>
                    <a:gd name="connsiteX20" fmla="*/ 1367246 w 4458789"/>
                    <a:gd name="connsiteY20" fmla="*/ 5277394 h 6829151"/>
                    <a:gd name="connsiteX21" fmla="*/ 1394597 w 4458789"/>
                    <a:gd name="connsiteY21" fmla="*/ 5175159 h 6829151"/>
                    <a:gd name="connsiteX22" fmla="*/ 1440634 w 4458789"/>
                    <a:gd name="connsiteY22" fmla="*/ 5149759 h 6829151"/>
                    <a:gd name="connsiteX23" fmla="*/ 1429522 w 4458789"/>
                    <a:gd name="connsiteY23" fmla="*/ 5017997 h 6829151"/>
                    <a:gd name="connsiteX24" fmla="*/ 1477147 w 4458789"/>
                    <a:gd name="connsiteY24" fmla="*/ 4971959 h 6829151"/>
                    <a:gd name="connsiteX25" fmla="*/ 1541418 w 4458789"/>
                    <a:gd name="connsiteY25" fmla="*/ 4955177 h 6829151"/>
                    <a:gd name="connsiteX26" fmla="*/ 1375547 w 4458789"/>
                    <a:gd name="connsiteY26" fmla="*/ 4913222 h 6829151"/>
                    <a:gd name="connsiteX27" fmla="*/ 1307284 w 4458789"/>
                    <a:gd name="connsiteY27" fmla="*/ 4854484 h 6829151"/>
                    <a:gd name="connsiteX28" fmla="*/ 1232672 w 4458789"/>
                    <a:gd name="connsiteY28" fmla="*/ 4883059 h 6829151"/>
                    <a:gd name="connsiteX29" fmla="*/ 1172801 w 4458789"/>
                    <a:gd name="connsiteY29" fmla="*/ 4820692 h 6829151"/>
                    <a:gd name="connsiteX30" fmla="*/ 1353322 w 4458789"/>
                    <a:gd name="connsiteY30" fmla="*/ 4757647 h 6829151"/>
                    <a:gd name="connsiteX31" fmla="*/ 1396184 w 4458789"/>
                    <a:gd name="connsiteY31" fmla="*/ 4762409 h 6829151"/>
                    <a:gd name="connsiteX32" fmla="*/ 1473473 w 4458789"/>
                    <a:gd name="connsiteY32" fmla="*/ 4779509 h 6829151"/>
                    <a:gd name="connsiteX33" fmla="*/ 1404122 w 4458789"/>
                    <a:gd name="connsiteY33" fmla="*/ 4619534 h 6829151"/>
                    <a:gd name="connsiteX34" fmla="*/ 1335859 w 4458789"/>
                    <a:gd name="connsiteY34" fmla="*/ 4551271 h 6829151"/>
                    <a:gd name="connsiteX35" fmla="*/ 1439047 w 4458789"/>
                    <a:gd name="connsiteY35" fmla="*/ 4506822 h 6829151"/>
                    <a:gd name="connsiteX36" fmla="*/ 1362847 w 4458789"/>
                    <a:gd name="connsiteY36" fmla="*/ 4400459 h 6829151"/>
                    <a:gd name="connsiteX37" fmla="*/ 1262834 w 4458789"/>
                    <a:gd name="connsiteY37" fmla="*/ 4309972 h 6829151"/>
                    <a:gd name="connsiteX38" fmla="*/ 1202509 w 4458789"/>
                    <a:gd name="connsiteY38" fmla="*/ 4102009 h 6829151"/>
                    <a:gd name="connsiteX39" fmla="*/ 1143772 w 4458789"/>
                    <a:gd name="connsiteY39" fmla="*/ 3930559 h 6829151"/>
                    <a:gd name="connsiteX40" fmla="*/ 1012644 w 4458789"/>
                    <a:gd name="connsiteY40" fmla="*/ 3831363 h 6829151"/>
                    <a:gd name="connsiteX41" fmla="*/ 946922 w 4458789"/>
                    <a:gd name="connsiteY41" fmla="*/ 3773397 h 6829151"/>
                    <a:gd name="connsiteX42" fmla="*/ 946922 w 4458789"/>
                    <a:gd name="connsiteY42" fmla="*/ 3717834 h 6829151"/>
                    <a:gd name="connsiteX43" fmla="*/ 980259 w 4458789"/>
                    <a:gd name="connsiteY43" fmla="*/ 3711484 h 6829151"/>
                    <a:gd name="connsiteX44" fmla="*/ 1038997 w 4458789"/>
                    <a:gd name="connsiteY44" fmla="*/ 3609884 h 6829151"/>
                    <a:gd name="connsiteX45" fmla="*/ 1077097 w 4458789"/>
                    <a:gd name="connsiteY45" fmla="*/ 3598772 h 6829151"/>
                    <a:gd name="connsiteX46" fmla="*/ 1139009 w 4458789"/>
                    <a:gd name="connsiteY46" fmla="*/ 3535272 h 6829151"/>
                    <a:gd name="connsiteX47" fmla="*/ 1196159 w 4458789"/>
                    <a:gd name="connsiteY47" fmla="*/ 3498759 h 6829151"/>
                    <a:gd name="connsiteX48" fmla="*/ 1237434 w 4458789"/>
                    <a:gd name="connsiteY48" fmla="*/ 3489234 h 6829151"/>
                    <a:gd name="connsiteX49" fmla="*/ 1267506 w 4458789"/>
                    <a:gd name="connsiteY49" fmla="*/ 3418432 h 6829151"/>
                    <a:gd name="connsiteX50" fmla="*/ 1326335 w 4458789"/>
                    <a:gd name="connsiteY50" fmla="*/ 3387634 h 6829151"/>
                    <a:gd name="connsiteX51" fmla="*/ 1385072 w 4458789"/>
                    <a:gd name="connsiteY51" fmla="*/ 3354297 h 6829151"/>
                    <a:gd name="connsiteX52" fmla="*/ 1491434 w 4458789"/>
                    <a:gd name="connsiteY52" fmla="*/ 3309847 h 6829151"/>
                    <a:gd name="connsiteX53" fmla="*/ 1567543 w 4458789"/>
                    <a:gd name="connsiteY53" fmla="*/ 3317965 h 6829151"/>
                    <a:gd name="connsiteX54" fmla="*/ 1610497 w 4458789"/>
                    <a:gd name="connsiteY54" fmla="*/ 3271747 h 6829151"/>
                    <a:gd name="connsiteX55" fmla="*/ 1631134 w 4458789"/>
                    <a:gd name="connsiteY55" fmla="*/ 3201897 h 6829151"/>
                    <a:gd name="connsiteX56" fmla="*/ 1564459 w 4458789"/>
                    <a:gd name="connsiteY56" fmla="*/ 3174909 h 6829151"/>
                    <a:gd name="connsiteX57" fmla="*/ 1543731 w 4458789"/>
                    <a:gd name="connsiteY57" fmla="*/ 3150960 h 6829151"/>
                    <a:gd name="connsiteX58" fmla="*/ 1427934 w 4458789"/>
                    <a:gd name="connsiteY58" fmla="*/ 3163797 h 6829151"/>
                    <a:gd name="connsiteX59" fmla="*/ 1364434 w 4458789"/>
                    <a:gd name="connsiteY59" fmla="*/ 3127284 h 6829151"/>
                    <a:gd name="connsiteX60" fmla="*/ 1350147 w 4458789"/>
                    <a:gd name="connsiteY60" fmla="*/ 3101884 h 6829151"/>
                    <a:gd name="connsiteX61" fmla="*/ 1289731 w 4458789"/>
                    <a:gd name="connsiteY61" fmla="*/ 3082154 h 6829151"/>
                    <a:gd name="connsiteX62" fmla="*/ 1189809 w 4458789"/>
                    <a:gd name="connsiteY62" fmla="*/ 3098709 h 6829151"/>
                    <a:gd name="connsiteX63" fmla="*/ 1164409 w 4458789"/>
                    <a:gd name="connsiteY63" fmla="*/ 3144747 h 6829151"/>
                    <a:gd name="connsiteX64" fmla="*/ 1108847 w 4458789"/>
                    <a:gd name="connsiteY64" fmla="*/ 3174909 h 6829151"/>
                    <a:gd name="connsiteX65" fmla="*/ 1075509 w 4458789"/>
                    <a:gd name="connsiteY65" fmla="*/ 3225709 h 6829151"/>
                    <a:gd name="connsiteX66" fmla="*/ 1007247 w 4458789"/>
                    <a:gd name="connsiteY66" fmla="*/ 3238409 h 6829151"/>
                    <a:gd name="connsiteX67" fmla="*/ 926782 w 4458789"/>
                    <a:gd name="connsiteY67" fmla="*/ 3181803 h 6829151"/>
                    <a:gd name="connsiteX68" fmla="*/ 942159 w 4458789"/>
                    <a:gd name="connsiteY68" fmla="*/ 3111409 h 6829151"/>
                    <a:gd name="connsiteX69" fmla="*/ 989784 w 4458789"/>
                    <a:gd name="connsiteY69" fmla="*/ 3078072 h 6829151"/>
                    <a:gd name="connsiteX70" fmla="*/ 941161 w 4458789"/>
                    <a:gd name="connsiteY70" fmla="*/ 2986994 h 6829151"/>
                    <a:gd name="connsiteX71" fmla="*/ 865959 w 4458789"/>
                    <a:gd name="connsiteY71" fmla="*/ 2989172 h 6829151"/>
                    <a:gd name="connsiteX72" fmla="*/ 743722 w 4458789"/>
                    <a:gd name="connsiteY72" fmla="*/ 2943134 h 6829151"/>
                    <a:gd name="connsiteX73" fmla="*/ 708797 w 4458789"/>
                    <a:gd name="connsiteY73" fmla="*/ 2852647 h 6829151"/>
                    <a:gd name="connsiteX74" fmla="*/ 750707 w 4458789"/>
                    <a:gd name="connsiteY74" fmla="*/ 2804160 h 6829151"/>
                    <a:gd name="connsiteX75" fmla="*/ 748484 w 4458789"/>
                    <a:gd name="connsiteY75" fmla="*/ 2738347 h 6829151"/>
                    <a:gd name="connsiteX76" fmla="*/ 788172 w 4458789"/>
                    <a:gd name="connsiteY76" fmla="*/ 2711359 h 6829151"/>
                    <a:gd name="connsiteX77" fmla="*/ 865959 w 4458789"/>
                    <a:gd name="connsiteY77" fmla="*/ 2771684 h 6829151"/>
                    <a:gd name="connsiteX78" fmla="*/ 892947 w 4458789"/>
                    <a:gd name="connsiteY78" fmla="*/ 2798672 h 6829151"/>
                    <a:gd name="connsiteX79" fmla="*/ 900884 w 4458789"/>
                    <a:gd name="connsiteY79" fmla="*/ 2743110 h 6829151"/>
                    <a:gd name="connsiteX80" fmla="*/ 937351 w 4458789"/>
                    <a:gd name="connsiteY80" fmla="*/ 2730546 h 6829151"/>
                    <a:gd name="connsiteX81" fmla="*/ 981847 w 4458789"/>
                    <a:gd name="connsiteY81" fmla="*/ 2730409 h 6829151"/>
                    <a:gd name="connsiteX82" fmla="*/ 1008834 w 4458789"/>
                    <a:gd name="connsiteY82" fmla="*/ 2698659 h 6829151"/>
                    <a:gd name="connsiteX83" fmla="*/ 1085034 w 4458789"/>
                    <a:gd name="connsiteY83" fmla="*/ 2592297 h 6829151"/>
                    <a:gd name="connsiteX84" fmla="*/ 1174841 w 4458789"/>
                    <a:gd name="connsiteY84" fmla="*/ 2532652 h 6829151"/>
                    <a:gd name="connsiteX85" fmla="*/ 1256484 w 4458789"/>
                    <a:gd name="connsiteY85" fmla="*/ 2501809 h 6829151"/>
                    <a:gd name="connsiteX86" fmla="*/ 1404122 w 4458789"/>
                    <a:gd name="connsiteY86" fmla="*/ 2358934 h 6829151"/>
                    <a:gd name="connsiteX87" fmla="*/ 1518512 w 4458789"/>
                    <a:gd name="connsiteY87" fmla="*/ 2368913 h 6829151"/>
                    <a:gd name="connsiteX88" fmla="*/ 1584598 w 4458789"/>
                    <a:gd name="connsiteY88" fmla="*/ 2464298 h 6829151"/>
                    <a:gd name="connsiteX89" fmla="*/ 1527947 w 4458789"/>
                    <a:gd name="connsiteY89" fmla="*/ 2535147 h 6829151"/>
                    <a:gd name="connsiteX90" fmla="*/ 1431109 w 4458789"/>
                    <a:gd name="connsiteY90" fmla="*/ 2627222 h 6829151"/>
                    <a:gd name="connsiteX91" fmla="*/ 1393372 w 4458789"/>
                    <a:gd name="connsiteY91" fmla="*/ 2647405 h 6829151"/>
                    <a:gd name="connsiteX92" fmla="*/ 1404983 w 4458789"/>
                    <a:gd name="connsiteY92" fmla="*/ 2708456 h 6829151"/>
                    <a:gd name="connsiteX93" fmla="*/ 1454922 w 4458789"/>
                    <a:gd name="connsiteY93" fmla="*/ 2736759 h 6829151"/>
                    <a:gd name="connsiteX94" fmla="*/ 1448572 w 4458789"/>
                    <a:gd name="connsiteY94" fmla="*/ 2774859 h 6829151"/>
                    <a:gd name="connsiteX95" fmla="*/ 1357675 w 4458789"/>
                    <a:gd name="connsiteY95" fmla="*/ 2829515 h 6829151"/>
                    <a:gd name="connsiteX96" fmla="*/ 1394597 w 4458789"/>
                    <a:gd name="connsiteY96" fmla="*/ 2863759 h 6829151"/>
                    <a:gd name="connsiteX97" fmla="*/ 1550172 w 4458789"/>
                    <a:gd name="connsiteY97" fmla="*/ 2790734 h 6829151"/>
                    <a:gd name="connsiteX98" fmla="*/ 1586684 w 4458789"/>
                    <a:gd name="connsiteY98" fmla="*/ 2733584 h 6829151"/>
                    <a:gd name="connsiteX99" fmla="*/ 1651772 w 4458789"/>
                    <a:gd name="connsiteY99" fmla="*/ 2703422 h 6829151"/>
                    <a:gd name="connsiteX100" fmla="*/ 1708922 w 4458789"/>
                    <a:gd name="connsiteY100" fmla="*/ 2666909 h 6829151"/>
                    <a:gd name="connsiteX101" fmla="*/ 1810522 w 4458789"/>
                    <a:gd name="connsiteY101" fmla="*/ 2636747 h 6829151"/>
                    <a:gd name="connsiteX102" fmla="*/ 1908947 w 4458789"/>
                    <a:gd name="connsiteY102" fmla="*/ 2627222 h 6829151"/>
                    <a:gd name="connsiteX103" fmla="*/ 1952218 w 4458789"/>
                    <a:gd name="connsiteY103" fmla="*/ 2602275 h 6829151"/>
                    <a:gd name="connsiteX104" fmla="*/ 2020072 w 4458789"/>
                    <a:gd name="connsiteY104" fmla="*/ 2662147 h 6829151"/>
                    <a:gd name="connsiteX105" fmla="*/ 2089922 w 4458789"/>
                    <a:gd name="connsiteY105" fmla="*/ 2678022 h 6829151"/>
                    <a:gd name="connsiteX106" fmla="*/ 2164579 w 4458789"/>
                    <a:gd name="connsiteY106" fmla="*/ 2690902 h 6829151"/>
                    <a:gd name="connsiteX107" fmla="*/ 2115322 w 4458789"/>
                    <a:gd name="connsiteY107" fmla="*/ 2820897 h 6829151"/>
                    <a:gd name="connsiteX108" fmla="*/ 2011680 w 4458789"/>
                    <a:gd name="connsiteY108" fmla="*/ 2934788 h 6829151"/>
                    <a:gd name="connsiteX109" fmla="*/ 2194560 w 4458789"/>
                    <a:gd name="connsiteY109" fmla="*/ 3082834 h 6829151"/>
                    <a:gd name="connsiteX110" fmla="*/ 2394858 w 4458789"/>
                    <a:gd name="connsiteY110" fmla="*/ 3117668 h 6829151"/>
                    <a:gd name="connsiteX111" fmla="*/ 2377440 w 4458789"/>
                    <a:gd name="connsiteY111" fmla="*/ 3335383 h 6829151"/>
                    <a:gd name="connsiteX112" fmla="*/ 2377440 w 4458789"/>
                    <a:gd name="connsiteY112" fmla="*/ 3335383 h 6829151"/>
                    <a:gd name="connsiteX113" fmla="*/ 2333898 w 4458789"/>
                    <a:gd name="connsiteY113" fmla="*/ 3640183 h 6829151"/>
                    <a:gd name="connsiteX114" fmla="*/ 2290355 w 4458789"/>
                    <a:gd name="connsiteY114" fmla="*/ 3875314 h 6829151"/>
                    <a:gd name="connsiteX115" fmla="*/ 2595155 w 4458789"/>
                    <a:gd name="connsiteY115" fmla="*/ 3857897 h 6829151"/>
                    <a:gd name="connsiteX116" fmla="*/ 2891246 w 4458789"/>
                    <a:gd name="connsiteY116" fmla="*/ 3744685 h 6829151"/>
                    <a:gd name="connsiteX117" fmla="*/ 2891155 w 4458789"/>
                    <a:gd name="connsiteY117" fmla="*/ 3215186 h 6829151"/>
                    <a:gd name="connsiteX118" fmla="*/ 2772547 w 4458789"/>
                    <a:gd name="connsiteY118" fmla="*/ 3039972 h 6829151"/>
                    <a:gd name="connsiteX119" fmla="*/ 2704284 w 4458789"/>
                    <a:gd name="connsiteY119" fmla="*/ 2897097 h 6829151"/>
                    <a:gd name="connsiteX120" fmla="*/ 2508069 w 4458789"/>
                    <a:gd name="connsiteY120" fmla="*/ 2717074 h 6829151"/>
                    <a:gd name="connsiteX121" fmla="*/ 2638698 w 4458789"/>
                    <a:gd name="connsiteY121" fmla="*/ 2577737 h 6829151"/>
                    <a:gd name="connsiteX122" fmla="*/ 2978332 w 4458789"/>
                    <a:gd name="connsiteY122" fmla="*/ 2333897 h 6829151"/>
                    <a:gd name="connsiteX123" fmla="*/ 2987040 w 4458789"/>
                    <a:gd name="connsiteY123" fmla="*/ 2159725 h 6829151"/>
                    <a:gd name="connsiteX124" fmla="*/ 3344092 w 4458789"/>
                    <a:gd name="connsiteY124" fmla="*/ 1672045 h 6829151"/>
                    <a:gd name="connsiteX125" fmla="*/ 3544389 w 4458789"/>
                    <a:gd name="connsiteY125" fmla="*/ 1863634 h 6829151"/>
                    <a:gd name="connsiteX126" fmla="*/ 3962400 w 4458789"/>
                    <a:gd name="connsiteY126" fmla="*/ 1419497 h 6829151"/>
                    <a:gd name="connsiteX127" fmla="*/ 4458789 w 4458789"/>
                    <a:gd name="connsiteY127" fmla="*/ 374468 h 6829151"/>
                    <a:gd name="connsiteX128" fmla="*/ 4415246 w 4458789"/>
                    <a:gd name="connsiteY128" fmla="*/ 0 h 6829151"/>
                    <a:gd name="connsiteX129" fmla="*/ 17418 w 4458789"/>
                    <a:gd name="connsiteY129" fmla="*/ 17417 h 6829151"/>
                    <a:gd name="connsiteX130" fmla="*/ 0 w 4458789"/>
                    <a:gd name="connsiteY130" fmla="*/ 6470468 h 6829151"/>
                    <a:gd name="connsiteX0" fmla="*/ 0 w 4458789"/>
                    <a:gd name="connsiteY0" fmla="*/ 6470468 h 6829151"/>
                    <a:gd name="connsiteX1" fmla="*/ 767534 w 4458789"/>
                    <a:gd name="connsiteY1" fmla="*/ 6008597 h 6829151"/>
                    <a:gd name="connsiteX2" fmla="*/ 813572 w 4458789"/>
                    <a:gd name="connsiteY2" fmla="*/ 6019709 h 6829151"/>
                    <a:gd name="connsiteX3" fmla="*/ 831034 w 4458789"/>
                    <a:gd name="connsiteY3" fmla="*/ 5948272 h 6829151"/>
                    <a:gd name="connsiteX4" fmla="*/ 966063 w 4458789"/>
                    <a:gd name="connsiteY4" fmla="*/ 5940878 h 6829151"/>
                    <a:gd name="connsiteX5" fmla="*/ 951685 w 4458789"/>
                    <a:gd name="connsiteY5" fmla="*/ 5911760 h 6829151"/>
                    <a:gd name="connsiteX6" fmla="*/ 897709 w 4458789"/>
                    <a:gd name="connsiteY6" fmla="*/ 5911759 h 6829151"/>
                    <a:gd name="connsiteX7" fmla="*/ 938984 w 4458789"/>
                    <a:gd name="connsiteY7" fmla="*/ 5849847 h 6829151"/>
                    <a:gd name="connsiteX8" fmla="*/ 927872 w 4458789"/>
                    <a:gd name="connsiteY8" fmla="*/ 5799047 h 6829151"/>
                    <a:gd name="connsiteX9" fmla="*/ 954859 w 4458789"/>
                    <a:gd name="connsiteY9" fmla="*/ 5724434 h 6829151"/>
                    <a:gd name="connsiteX10" fmla="*/ 943747 w 4458789"/>
                    <a:gd name="connsiteY10" fmla="*/ 5683159 h 6829151"/>
                    <a:gd name="connsiteX11" fmla="*/ 1045347 w 4458789"/>
                    <a:gd name="connsiteY11" fmla="*/ 5637122 h 6829151"/>
                    <a:gd name="connsiteX12" fmla="*/ 1096147 w 4458789"/>
                    <a:gd name="connsiteY12" fmla="*/ 5591084 h 6829151"/>
                    <a:gd name="connsiteX13" fmla="*/ 1143772 w 4458789"/>
                    <a:gd name="connsiteY13" fmla="*/ 5533934 h 6829151"/>
                    <a:gd name="connsiteX14" fmla="*/ 1159647 w 4458789"/>
                    <a:gd name="connsiteY14" fmla="*/ 5478372 h 6829151"/>
                    <a:gd name="connsiteX15" fmla="*/ 1197747 w 4458789"/>
                    <a:gd name="connsiteY15" fmla="*/ 5427572 h 6829151"/>
                    <a:gd name="connsiteX16" fmla="*/ 1267597 w 4458789"/>
                    <a:gd name="connsiteY16" fmla="*/ 5345022 h 6829151"/>
                    <a:gd name="connsiteX17" fmla="*/ 1281884 w 4458789"/>
                    <a:gd name="connsiteY17" fmla="*/ 5389472 h 6829151"/>
                    <a:gd name="connsiteX18" fmla="*/ 1324747 w 4458789"/>
                    <a:gd name="connsiteY18" fmla="*/ 5341847 h 6829151"/>
                    <a:gd name="connsiteX19" fmla="*/ 1367609 w 4458789"/>
                    <a:gd name="connsiteY19" fmla="*/ 5324384 h 6829151"/>
                    <a:gd name="connsiteX20" fmla="*/ 1367246 w 4458789"/>
                    <a:gd name="connsiteY20" fmla="*/ 5277394 h 6829151"/>
                    <a:gd name="connsiteX21" fmla="*/ 1394597 w 4458789"/>
                    <a:gd name="connsiteY21" fmla="*/ 5175159 h 6829151"/>
                    <a:gd name="connsiteX22" fmla="*/ 1440634 w 4458789"/>
                    <a:gd name="connsiteY22" fmla="*/ 5149759 h 6829151"/>
                    <a:gd name="connsiteX23" fmla="*/ 1429522 w 4458789"/>
                    <a:gd name="connsiteY23" fmla="*/ 5017997 h 6829151"/>
                    <a:gd name="connsiteX24" fmla="*/ 1477147 w 4458789"/>
                    <a:gd name="connsiteY24" fmla="*/ 4971959 h 6829151"/>
                    <a:gd name="connsiteX25" fmla="*/ 1541418 w 4458789"/>
                    <a:gd name="connsiteY25" fmla="*/ 4955177 h 6829151"/>
                    <a:gd name="connsiteX26" fmla="*/ 1375547 w 4458789"/>
                    <a:gd name="connsiteY26" fmla="*/ 4913222 h 6829151"/>
                    <a:gd name="connsiteX27" fmla="*/ 1307284 w 4458789"/>
                    <a:gd name="connsiteY27" fmla="*/ 4854484 h 6829151"/>
                    <a:gd name="connsiteX28" fmla="*/ 1232672 w 4458789"/>
                    <a:gd name="connsiteY28" fmla="*/ 4883059 h 6829151"/>
                    <a:gd name="connsiteX29" fmla="*/ 1172801 w 4458789"/>
                    <a:gd name="connsiteY29" fmla="*/ 4820692 h 6829151"/>
                    <a:gd name="connsiteX30" fmla="*/ 1353322 w 4458789"/>
                    <a:gd name="connsiteY30" fmla="*/ 4757647 h 6829151"/>
                    <a:gd name="connsiteX31" fmla="*/ 1396184 w 4458789"/>
                    <a:gd name="connsiteY31" fmla="*/ 4762409 h 6829151"/>
                    <a:gd name="connsiteX32" fmla="*/ 1473473 w 4458789"/>
                    <a:gd name="connsiteY32" fmla="*/ 4779509 h 6829151"/>
                    <a:gd name="connsiteX33" fmla="*/ 1404122 w 4458789"/>
                    <a:gd name="connsiteY33" fmla="*/ 4619534 h 6829151"/>
                    <a:gd name="connsiteX34" fmla="*/ 1335859 w 4458789"/>
                    <a:gd name="connsiteY34" fmla="*/ 4551271 h 6829151"/>
                    <a:gd name="connsiteX35" fmla="*/ 1439047 w 4458789"/>
                    <a:gd name="connsiteY35" fmla="*/ 4506822 h 6829151"/>
                    <a:gd name="connsiteX36" fmla="*/ 1362847 w 4458789"/>
                    <a:gd name="connsiteY36" fmla="*/ 4400459 h 6829151"/>
                    <a:gd name="connsiteX37" fmla="*/ 1262834 w 4458789"/>
                    <a:gd name="connsiteY37" fmla="*/ 4309972 h 6829151"/>
                    <a:gd name="connsiteX38" fmla="*/ 1202509 w 4458789"/>
                    <a:gd name="connsiteY38" fmla="*/ 4102009 h 6829151"/>
                    <a:gd name="connsiteX39" fmla="*/ 1143772 w 4458789"/>
                    <a:gd name="connsiteY39" fmla="*/ 3930559 h 6829151"/>
                    <a:gd name="connsiteX40" fmla="*/ 1012644 w 4458789"/>
                    <a:gd name="connsiteY40" fmla="*/ 3831363 h 6829151"/>
                    <a:gd name="connsiteX41" fmla="*/ 946922 w 4458789"/>
                    <a:gd name="connsiteY41" fmla="*/ 3773397 h 6829151"/>
                    <a:gd name="connsiteX42" fmla="*/ 946922 w 4458789"/>
                    <a:gd name="connsiteY42" fmla="*/ 3717834 h 6829151"/>
                    <a:gd name="connsiteX43" fmla="*/ 980259 w 4458789"/>
                    <a:gd name="connsiteY43" fmla="*/ 3711484 h 6829151"/>
                    <a:gd name="connsiteX44" fmla="*/ 1038997 w 4458789"/>
                    <a:gd name="connsiteY44" fmla="*/ 3609884 h 6829151"/>
                    <a:gd name="connsiteX45" fmla="*/ 1077097 w 4458789"/>
                    <a:gd name="connsiteY45" fmla="*/ 3598772 h 6829151"/>
                    <a:gd name="connsiteX46" fmla="*/ 1139009 w 4458789"/>
                    <a:gd name="connsiteY46" fmla="*/ 3535272 h 6829151"/>
                    <a:gd name="connsiteX47" fmla="*/ 1196159 w 4458789"/>
                    <a:gd name="connsiteY47" fmla="*/ 3498759 h 6829151"/>
                    <a:gd name="connsiteX48" fmla="*/ 1237434 w 4458789"/>
                    <a:gd name="connsiteY48" fmla="*/ 3489234 h 6829151"/>
                    <a:gd name="connsiteX49" fmla="*/ 1267506 w 4458789"/>
                    <a:gd name="connsiteY49" fmla="*/ 3418432 h 6829151"/>
                    <a:gd name="connsiteX50" fmla="*/ 1326335 w 4458789"/>
                    <a:gd name="connsiteY50" fmla="*/ 3387634 h 6829151"/>
                    <a:gd name="connsiteX51" fmla="*/ 1385072 w 4458789"/>
                    <a:gd name="connsiteY51" fmla="*/ 3354297 h 6829151"/>
                    <a:gd name="connsiteX52" fmla="*/ 1491434 w 4458789"/>
                    <a:gd name="connsiteY52" fmla="*/ 3309847 h 6829151"/>
                    <a:gd name="connsiteX53" fmla="*/ 1567543 w 4458789"/>
                    <a:gd name="connsiteY53" fmla="*/ 3317965 h 6829151"/>
                    <a:gd name="connsiteX54" fmla="*/ 1610497 w 4458789"/>
                    <a:gd name="connsiteY54" fmla="*/ 3271747 h 6829151"/>
                    <a:gd name="connsiteX55" fmla="*/ 1631134 w 4458789"/>
                    <a:gd name="connsiteY55" fmla="*/ 3201897 h 6829151"/>
                    <a:gd name="connsiteX56" fmla="*/ 1564459 w 4458789"/>
                    <a:gd name="connsiteY56" fmla="*/ 3174909 h 6829151"/>
                    <a:gd name="connsiteX57" fmla="*/ 1543731 w 4458789"/>
                    <a:gd name="connsiteY57" fmla="*/ 3150960 h 6829151"/>
                    <a:gd name="connsiteX58" fmla="*/ 1427934 w 4458789"/>
                    <a:gd name="connsiteY58" fmla="*/ 3163797 h 6829151"/>
                    <a:gd name="connsiteX59" fmla="*/ 1364434 w 4458789"/>
                    <a:gd name="connsiteY59" fmla="*/ 3127284 h 6829151"/>
                    <a:gd name="connsiteX60" fmla="*/ 1350147 w 4458789"/>
                    <a:gd name="connsiteY60" fmla="*/ 3101884 h 6829151"/>
                    <a:gd name="connsiteX61" fmla="*/ 1289731 w 4458789"/>
                    <a:gd name="connsiteY61" fmla="*/ 3082154 h 6829151"/>
                    <a:gd name="connsiteX62" fmla="*/ 1189809 w 4458789"/>
                    <a:gd name="connsiteY62" fmla="*/ 3098709 h 6829151"/>
                    <a:gd name="connsiteX63" fmla="*/ 1164409 w 4458789"/>
                    <a:gd name="connsiteY63" fmla="*/ 3144747 h 6829151"/>
                    <a:gd name="connsiteX64" fmla="*/ 1108847 w 4458789"/>
                    <a:gd name="connsiteY64" fmla="*/ 3174909 h 6829151"/>
                    <a:gd name="connsiteX65" fmla="*/ 1075509 w 4458789"/>
                    <a:gd name="connsiteY65" fmla="*/ 3225709 h 6829151"/>
                    <a:gd name="connsiteX66" fmla="*/ 1007247 w 4458789"/>
                    <a:gd name="connsiteY66" fmla="*/ 3238409 h 6829151"/>
                    <a:gd name="connsiteX67" fmla="*/ 926782 w 4458789"/>
                    <a:gd name="connsiteY67" fmla="*/ 3181803 h 6829151"/>
                    <a:gd name="connsiteX68" fmla="*/ 942159 w 4458789"/>
                    <a:gd name="connsiteY68" fmla="*/ 3111409 h 6829151"/>
                    <a:gd name="connsiteX69" fmla="*/ 989784 w 4458789"/>
                    <a:gd name="connsiteY69" fmla="*/ 3078072 h 6829151"/>
                    <a:gd name="connsiteX70" fmla="*/ 941161 w 4458789"/>
                    <a:gd name="connsiteY70" fmla="*/ 2986994 h 6829151"/>
                    <a:gd name="connsiteX71" fmla="*/ 865959 w 4458789"/>
                    <a:gd name="connsiteY71" fmla="*/ 2989172 h 6829151"/>
                    <a:gd name="connsiteX72" fmla="*/ 743722 w 4458789"/>
                    <a:gd name="connsiteY72" fmla="*/ 2943134 h 6829151"/>
                    <a:gd name="connsiteX73" fmla="*/ 708797 w 4458789"/>
                    <a:gd name="connsiteY73" fmla="*/ 2852647 h 6829151"/>
                    <a:gd name="connsiteX74" fmla="*/ 750707 w 4458789"/>
                    <a:gd name="connsiteY74" fmla="*/ 2804160 h 6829151"/>
                    <a:gd name="connsiteX75" fmla="*/ 748484 w 4458789"/>
                    <a:gd name="connsiteY75" fmla="*/ 2738347 h 6829151"/>
                    <a:gd name="connsiteX76" fmla="*/ 788172 w 4458789"/>
                    <a:gd name="connsiteY76" fmla="*/ 2711359 h 6829151"/>
                    <a:gd name="connsiteX77" fmla="*/ 865959 w 4458789"/>
                    <a:gd name="connsiteY77" fmla="*/ 2771684 h 6829151"/>
                    <a:gd name="connsiteX78" fmla="*/ 892947 w 4458789"/>
                    <a:gd name="connsiteY78" fmla="*/ 2798672 h 6829151"/>
                    <a:gd name="connsiteX79" fmla="*/ 900884 w 4458789"/>
                    <a:gd name="connsiteY79" fmla="*/ 2743110 h 6829151"/>
                    <a:gd name="connsiteX80" fmla="*/ 937351 w 4458789"/>
                    <a:gd name="connsiteY80" fmla="*/ 2730546 h 6829151"/>
                    <a:gd name="connsiteX81" fmla="*/ 981847 w 4458789"/>
                    <a:gd name="connsiteY81" fmla="*/ 2730409 h 6829151"/>
                    <a:gd name="connsiteX82" fmla="*/ 1008834 w 4458789"/>
                    <a:gd name="connsiteY82" fmla="*/ 2698659 h 6829151"/>
                    <a:gd name="connsiteX83" fmla="*/ 1085034 w 4458789"/>
                    <a:gd name="connsiteY83" fmla="*/ 2592297 h 6829151"/>
                    <a:gd name="connsiteX84" fmla="*/ 1174841 w 4458789"/>
                    <a:gd name="connsiteY84" fmla="*/ 2532652 h 6829151"/>
                    <a:gd name="connsiteX85" fmla="*/ 1256484 w 4458789"/>
                    <a:gd name="connsiteY85" fmla="*/ 2501809 h 6829151"/>
                    <a:gd name="connsiteX86" fmla="*/ 1404122 w 4458789"/>
                    <a:gd name="connsiteY86" fmla="*/ 2358934 h 6829151"/>
                    <a:gd name="connsiteX87" fmla="*/ 1518512 w 4458789"/>
                    <a:gd name="connsiteY87" fmla="*/ 2368913 h 6829151"/>
                    <a:gd name="connsiteX88" fmla="*/ 1584598 w 4458789"/>
                    <a:gd name="connsiteY88" fmla="*/ 2464298 h 6829151"/>
                    <a:gd name="connsiteX89" fmla="*/ 1527947 w 4458789"/>
                    <a:gd name="connsiteY89" fmla="*/ 2535147 h 6829151"/>
                    <a:gd name="connsiteX90" fmla="*/ 1431109 w 4458789"/>
                    <a:gd name="connsiteY90" fmla="*/ 2627222 h 6829151"/>
                    <a:gd name="connsiteX91" fmla="*/ 1393372 w 4458789"/>
                    <a:gd name="connsiteY91" fmla="*/ 2647405 h 6829151"/>
                    <a:gd name="connsiteX92" fmla="*/ 1404983 w 4458789"/>
                    <a:gd name="connsiteY92" fmla="*/ 2708456 h 6829151"/>
                    <a:gd name="connsiteX93" fmla="*/ 1454922 w 4458789"/>
                    <a:gd name="connsiteY93" fmla="*/ 2736759 h 6829151"/>
                    <a:gd name="connsiteX94" fmla="*/ 1448572 w 4458789"/>
                    <a:gd name="connsiteY94" fmla="*/ 2774859 h 6829151"/>
                    <a:gd name="connsiteX95" fmla="*/ 1357675 w 4458789"/>
                    <a:gd name="connsiteY95" fmla="*/ 2829515 h 6829151"/>
                    <a:gd name="connsiteX96" fmla="*/ 1394597 w 4458789"/>
                    <a:gd name="connsiteY96" fmla="*/ 2863759 h 6829151"/>
                    <a:gd name="connsiteX97" fmla="*/ 1550172 w 4458789"/>
                    <a:gd name="connsiteY97" fmla="*/ 2790734 h 6829151"/>
                    <a:gd name="connsiteX98" fmla="*/ 1586684 w 4458789"/>
                    <a:gd name="connsiteY98" fmla="*/ 2733584 h 6829151"/>
                    <a:gd name="connsiteX99" fmla="*/ 1651772 w 4458789"/>
                    <a:gd name="connsiteY99" fmla="*/ 2703422 h 6829151"/>
                    <a:gd name="connsiteX100" fmla="*/ 1708922 w 4458789"/>
                    <a:gd name="connsiteY100" fmla="*/ 2666909 h 6829151"/>
                    <a:gd name="connsiteX101" fmla="*/ 1810522 w 4458789"/>
                    <a:gd name="connsiteY101" fmla="*/ 2636747 h 6829151"/>
                    <a:gd name="connsiteX102" fmla="*/ 1908947 w 4458789"/>
                    <a:gd name="connsiteY102" fmla="*/ 2627222 h 6829151"/>
                    <a:gd name="connsiteX103" fmla="*/ 1952218 w 4458789"/>
                    <a:gd name="connsiteY103" fmla="*/ 2602275 h 6829151"/>
                    <a:gd name="connsiteX104" fmla="*/ 2020072 w 4458789"/>
                    <a:gd name="connsiteY104" fmla="*/ 2662147 h 6829151"/>
                    <a:gd name="connsiteX105" fmla="*/ 2089922 w 4458789"/>
                    <a:gd name="connsiteY105" fmla="*/ 2678022 h 6829151"/>
                    <a:gd name="connsiteX106" fmla="*/ 2164579 w 4458789"/>
                    <a:gd name="connsiteY106" fmla="*/ 2690902 h 6829151"/>
                    <a:gd name="connsiteX107" fmla="*/ 2115322 w 4458789"/>
                    <a:gd name="connsiteY107" fmla="*/ 2820897 h 6829151"/>
                    <a:gd name="connsiteX108" fmla="*/ 2011680 w 4458789"/>
                    <a:gd name="connsiteY108" fmla="*/ 2934788 h 6829151"/>
                    <a:gd name="connsiteX109" fmla="*/ 2194560 w 4458789"/>
                    <a:gd name="connsiteY109" fmla="*/ 3082834 h 6829151"/>
                    <a:gd name="connsiteX110" fmla="*/ 2394858 w 4458789"/>
                    <a:gd name="connsiteY110" fmla="*/ 3117668 h 6829151"/>
                    <a:gd name="connsiteX111" fmla="*/ 2377440 w 4458789"/>
                    <a:gd name="connsiteY111" fmla="*/ 3335383 h 6829151"/>
                    <a:gd name="connsiteX112" fmla="*/ 2377440 w 4458789"/>
                    <a:gd name="connsiteY112" fmla="*/ 3335383 h 6829151"/>
                    <a:gd name="connsiteX113" fmla="*/ 2333898 w 4458789"/>
                    <a:gd name="connsiteY113" fmla="*/ 3640183 h 6829151"/>
                    <a:gd name="connsiteX114" fmla="*/ 2290355 w 4458789"/>
                    <a:gd name="connsiteY114" fmla="*/ 3875314 h 6829151"/>
                    <a:gd name="connsiteX115" fmla="*/ 2595155 w 4458789"/>
                    <a:gd name="connsiteY115" fmla="*/ 3857897 h 6829151"/>
                    <a:gd name="connsiteX116" fmla="*/ 2891246 w 4458789"/>
                    <a:gd name="connsiteY116" fmla="*/ 3744685 h 6829151"/>
                    <a:gd name="connsiteX117" fmla="*/ 2891155 w 4458789"/>
                    <a:gd name="connsiteY117" fmla="*/ 3215186 h 6829151"/>
                    <a:gd name="connsiteX118" fmla="*/ 2772547 w 4458789"/>
                    <a:gd name="connsiteY118" fmla="*/ 3039972 h 6829151"/>
                    <a:gd name="connsiteX119" fmla="*/ 2704284 w 4458789"/>
                    <a:gd name="connsiteY119" fmla="*/ 2897097 h 6829151"/>
                    <a:gd name="connsiteX120" fmla="*/ 2508069 w 4458789"/>
                    <a:gd name="connsiteY120" fmla="*/ 2717074 h 6829151"/>
                    <a:gd name="connsiteX121" fmla="*/ 2638698 w 4458789"/>
                    <a:gd name="connsiteY121" fmla="*/ 2577737 h 6829151"/>
                    <a:gd name="connsiteX122" fmla="*/ 2978332 w 4458789"/>
                    <a:gd name="connsiteY122" fmla="*/ 2333897 h 6829151"/>
                    <a:gd name="connsiteX123" fmla="*/ 2987040 w 4458789"/>
                    <a:gd name="connsiteY123" fmla="*/ 2159725 h 6829151"/>
                    <a:gd name="connsiteX124" fmla="*/ 3344092 w 4458789"/>
                    <a:gd name="connsiteY124" fmla="*/ 1672045 h 6829151"/>
                    <a:gd name="connsiteX125" fmla="*/ 3544389 w 4458789"/>
                    <a:gd name="connsiteY125" fmla="*/ 1863634 h 6829151"/>
                    <a:gd name="connsiteX126" fmla="*/ 3962400 w 4458789"/>
                    <a:gd name="connsiteY126" fmla="*/ 1419497 h 6829151"/>
                    <a:gd name="connsiteX127" fmla="*/ 4458789 w 4458789"/>
                    <a:gd name="connsiteY127" fmla="*/ 374468 h 6829151"/>
                    <a:gd name="connsiteX128" fmla="*/ 4415246 w 4458789"/>
                    <a:gd name="connsiteY128" fmla="*/ 0 h 6829151"/>
                    <a:gd name="connsiteX129" fmla="*/ 17418 w 4458789"/>
                    <a:gd name="connsiteY129" fmla="*/ 17417 h 6829151"/>
                    <a:gd name="connsiteX130" fmla="*/ 0 w 4458789"/>
                    <a:gd name="connsiteY130" fmla="*/ 6470468 h 6829151"/>
                    <a:gd name="connsiteX0" fmla="*/ 0 w 4458789"/>
                    <a:gd name="connsiteY0" fmla="*/ 6470468 h 6845202"/>
                    <a:gd name="connsiteX1" fmla="*/ 765947 w 4458789"/>
                    <a:gd name="connsiteY1" fmla="*/ 6065747 h 6845202"/>
                    <a:gd name="connsiteX2" fmla="*/ 767534 w 4458789"/>
                    <a:gd name="connsiteY2" fmla="*/ 6008597 h 6845202"/>
                    <a:gd name="connsiteX3" fmla="*/ 813572 w 4458789"/>
                    <a:gd name="connsiteY3" fmla="*/ 6019709 h 6845202"/>
                    <a:gd name="connsiteX4" fmla="*/ 831034 w 4458789"/>
                    <a:gd name="connsiteY4" fmla="*/ 5948272 h 6845202"/>
                    <a:gd name="connsiteX5" fmla="*/ 966063 w 4458789"/>
                    <a:gd name="connsiteY5" fmla="*/ 5940878 h 6845202"/>
                    <a:gd name="connsiteX6" fmla="*/ 951685 w 4458789"/>
                    <a:gd name="connsiteY6" fmla="*/ 5911760 h 6845202"/>
                    <a:gd name="connsiteX7" fmla="*/ 897709 w 4458789"/>
                    <a:gd name="connsiteY7" fmla="*/ 5911759 h 6845202"/>
                    <a:gd name="connsiteX8" fmla="*/ 938984 w 4458789"/>
                    <a:gd name="connsiteY8" fmla="*/ 5849847 h 6845202"/>
                    <a:gd name="connsiteX9" fmla="*/ 927872 w 4458789"/>
                    <a:gd name="connsiteY9" fmla="*/ 5799047 h 6845202"/>
                    <a:gd name="connsiteX10" fmla="*/ 954859 w 4458789"/>
                    <a:gd name="connsiteY10" fmla="*/ 5724434 h 6845202"/>
                    <a:gd name="connsiteX11" fmla="*/ 943747 w 4458789"/>
                    <a:gd name="connsiteY11" fmla="*/ 5683159 h 6845202"/>
                    <a:gd name="connsiteX12" fmla="*/ 1045347 w 4458789"/>
                    <a:gd name="connsiteY12" fmla="*/ 5637122 h 6845202"/>
                    <a:gd name="connsiteX13" fmla="*/ 1096147 w 4458789"/>
                    <a:gd name="connsiteY13" fmla="*/ 5591084 h 6845202"/>
                    <a:gd name="connsiteX14" fmla="*/ 1143772 w 4458789"/>
                    <a:gd name="connsiteY14" fmla="*/ 5533934 h 6845202"/>
                    <a:gd name="connsiteX15" fmla="*/ 1159647 w 4458789"/>
                    <a:gd name="connsiteY15" fmla="*/ 5478372 h 6845202"/>
                    <a:gd name="connsiteX16" fmla="*/ 1197747 w 4458789"/>
                    <a:gd name="connsiteY16" fmla="*/ 5427572 h 6845202"/>
                    <a:gd name="connsiteX17" fmla="*/ 1267597 w 4458789"/>
                    <a:gd name="connsiteY17" fmla="*/ 5345022 h 6845202"/>
                    <a:gd name="connsiteX18" fmla="*/ 1281884 w 4458789"/>
                    <a:gd name="connsiteY18" fmla="*/ 5389472 h 6845202"/>
                    <a:gd name="connsiteX19" fmla="*/ 1324747 w 4458789"/>
                    <a:gd name="connsiteY19" fmla="*/ 5341847 h 6845202"/>
                    <a:gd name="connsiteX20" fmla="*/ 1367609 w 4458789"/>
                    <a:gd name="connsiteY20" fmla="*/ 5324384 h 6845202"/>
                    <a:gd name="connsiteX21" fmla="*/ 1367246 w 4458789"/>
                    <a:gd name="connsiteY21" fmla="*/ 5277394 h 6845202"/>
                    <a:gd name="connsiteX22" fmla="*/ 1394597 w 4458789"/>
                    <a:gd name="connsiteY22" fmla="*/ 5175159 h 6845202"/>
                    <a:gd name="connsiteX23" fmla="*/ 1440634 w 4458789"/>
                    <a:gd name="connsiteY23" fmla="*/ 5149759 h 6845202"/>
                    <a:gd name="connsiteX24" fmla="*/ 1429522 w 4458789"/>
                    <a:gd name="connsiteY24" fmla="*/ 5017997 h 6845202"/>
                    <a:gd name="connsiteX25" fmla="*/ 1477147 w 4458789"/>
                    <a:gd name="connsiteY25" fmla="*/ 4971959 h 6845202"/>
                    <a:gd name="connsiteX26" fmla="*/ 1541418 w 4458789"/>
                    <a:gd name="connsiteY26" fmla="*/ 4955177 h 6845202"/>
                    <a:gd name="connsiteX27" fmla="*/ 1375547 w 4458789"/>
                    <a:gd name="connsiteY27" fmla="*/ 4913222 h 6845202"/>
                    <a:gd name="connsiteX28" fmla="*/ 1307284 w 4458789"/>
                    <a:gd name="connsiteY28" fmla="*/ 4854484 h 6845202"/>
                    <a:gd name="connsiteX29" fmla="*/ 1232672 w 4458789"/>
                    <a:gd name="connsiteY29" fmla="*/ 4883059 h 6845202"/>
                    <a:gd name="connsiteX30" fmla="*/ 1172801 w 4458789"/>
                    <a:gd name="connsiteY30" fmla="*/ 4820692 h 6845202"/>
                    <a:gd name="connsiteX31" fmla="*/ 1353322 w 4458789"/>
                    <a:gd name="connsiteY31" fmla="*/ 4757647 h 6845202"/>
                    <a:gd name="connsiteX32" fmla="*/ 1396184 w 4458789"/>
                    <a:gd name="connsiteY32" fmla="*/ 4762409 h 6845202"/>
                    <a:gd name="connsiteX33" fmla="*/ 1473473 w 4458789"/>
                    <a:gd name="connsiteY33" fmla="*/ 4779509 h 6845202"/>
                    <a:gd name="connsiteX34" fmla="*/ 1404122 w 4458789"/>
                    <a:gd name="connsiteY34" fmla="*/ 4619534 h 6845202"/>
                    <a:gd name="connsiteX35" fmla="*/ 1335859 w 4458789"/>
                    <a:gd name="connsiteY35" fmla="*/ 4551271 h 6845202"/>
                    <a:gd name="connsiteX36" fmla="*/ 1439047 w 4458789"/>
                    <a:gd name="connsiteY36" fmla="*/ 4506822 h 6845202"/>
                    <a:gd name="connsiteX37" fmla="*/ 1362847 w 4458789"/>
                    <a:gd name="connsiteY37" fmla="*/ 4400459 h 6845202"/>
                    <a:gd name="connsiteX38" fmla="*/ 1262834 w 4458789"/>
                    <a:gd name="connsiteY38" fmla="*/ 4309972 h 6845202"/>
                    <a:gd name="connsiteX39" fmla="*/ 1202509 w 4458789"/>
                    <a:gd name="connsiteY39" fmla="*/ 4102009 h 6845202"/>
                    <a:gd name="connsiteX40" fmla="*/ 1143772 w 4458789"/>
                    <a:gd name="connsiteY40" fmla="*/ 3930559 h 6845202"/>
                    <a:gd name="connsiteX41" fmla="*/ 1012644 w 4458789"/>
                    <a:gd name="connsiteY41" fmla="*/ 3831363 h 6845202"/>
                    <a:gd name="connsiteX42" fmla="*/ 946922 w 4458789"/>
                    <a:gd name="connsiteY42" fmla="*/ 3773397 h 6845202"/>
                    <a:gd name="connsiteX43" fmla="*/ 946922 w 4458789"/>
                    <a:gd name="connsiteY43" fmla="*/ 3717834 h 6845202"/>
                    <a:gd name="connsiteX44" fmla="*/ 980259 w 4458789"/>
                    <a:gd name="connsiteY44" fmla="*/ 3711484 h 6845202"/>
                    <a:gd name="connsiteX45" fmla="*/ 1038997 w 4458789"/>
                    <a:gd name="connsiteY45" fmla="*/ 3609884 h 6845202"/>
                    <a:gd name="connsiteX46" fmla="*/ 1077097 w 4458789"/>
                    <a:gd name="connsiteY46" fmla="*/ 3598772 h 6845202"/>
                    <a:gd name="connsiteX47" fmla="*/ 1139009 w 4458789"/>
                    <a:gd name="connsiteY47" fmla="*/ 3535272 h 6845202"/>
                    <a:gd name="connsiteX48" fmla="*/ 1196159 w 4458789"/>
                    <a:gd name="connsiteY48" fmla="*/ 3498759 h 6845202"/>
                    <a:gd name="connsiteX49" fmla="*/ 1237434 w 4458789"/>
                    <a:gd name="connsiteY49" fmla="*/ 3489234 h 6845202"/>
                    <a:gd name="connsiteX50" fmla="*/ 1267506 w 4458789"/>
                    <a:gd name="connsiteY50" fmla="*/ 3418432 h 6845202"/>
                    <a:gd name="connsiteX51" fmla="*/ 1326335 w 4458789"/>
                    <a:gd name="connsiteY51" fmla="*/ 3387634 h 6845202"/>
                    <a:gd name="connsiteX52" fmla="*/ 1385072 w 4458789"/>
                    <a:gd name="connsiteY52" fmla="*/ 3354297 h 6845202"/>
                    <a:gd name="connsiteX53" fmla="*/ 1491434 w 4458789"/>
                    <a:gd name="connsiteY53" fmla="*/ 3309847 h 6845202"/>
                    <a:gd name="connsiteX54" fmla="*/ 1567543 w 4458789"/>
                    <a:gd name="connsiteY54" fmla="*/ 3317965 h 6845202"/>
                    <a:gd name="connsiteX55" fmla="*/ 1610497 w 4458789"/>
                    <a:gd name="connsiteY55" fmla="*/ 3271747 h 6845202"/>
                    <a:gd name="connsiteX56" fmla="*/ 1631134 w 4458789"/>
                    <a:gd name="connsiteY56" fmla="*/ 3201897 h 6845202"/>
                    <a:gd name="connsiteX57" fmla="*/ 1564459 w 4458789"/>
                    <a:gd name="connsiteY57" fmla="*/ 3174909 h 6845202"/>
                    <a:gd name="connsiteX58" fmla="*/ 1543731 w 4458789"/>
                    <a:gd name="connsiteY58" fmla="*/ 3150960 h 6845202"/>
                    <a:gd name="connsiteX59" fmla="*/ 1427934 w 4458789"/>
                    <a:gd name="connsiteY59" fmla="*/ 3163797 h 6845202"/>
                    <a:gd name="connsiteX60" fmla="*/ 1364434 w 4458789"/>
                    <a:gd name="connsiteY60" fmla="*/ 3127284 h 6845202"/>
                    <a:gd name="connsiteX61" fmla="*/ 1350147 w 4458789"/>
                    <a:gd name="connsiteY61" fmla="*/ 3101884 h 6845202"/>
                    <a:gd name="connsiteX62" fmla="*/ 1289731 w 4458789"/>
                    <a:gd name="connsiteY62" fmla="*/ 3082154 h 6845202"/>
                    <a:gd name="connsiteX63" fmla="*/ 1189809 w 4458789"/>
                    <a:gd name="connsiteY63" fmla="*/ 3098709 h 6845202"/>
                    <a:gd name="connsiteX64" fmla="*/ 1164409 w 4458789"/>
                    <a:gd name="connsiteY64" fmla="*/ 3144747 h 6845202"/>
                    <a:gd name="connsiteX65" fmla="*/ 1108847 w 4458789"/>
                    <a:gd name="connsiteY65" fmla="*/ 3174909 h 6845202"/>
                    <a:gd name="connsiteX66" fmla="*/ 1075509 w 4458789"/>
                    <a:gd name="connsiteY66" fmla="*/ 3225709 h 6845202"/>
                    <a:gd name="connsiteX67" fmla="*/ 1007247 w 4458789"/>
                    <a:gd name="connsiteY67" fmla="*/ 3238409 h 6845202"/>
                    <a:gd name="connsiteX68" fmla="*/ 926782 w 4458789"/>
                    <a:gd name="connsiteY68" fmla="*/ 3181803 h 6845202"/>
                    <a:gd name="connsiteX69" fmla="*/ 942159 w 4458789"/>
                    <a:gd name="connsiteY69" fmla="*/ 3111409 h 6845202"/>
                    <a:gd name="connsiteX70" fmla="*/ 989784 w 4458789"/>
                    <a:gd name="connsiteY70" fmla="*/ 3078072 h 6845202"/>
                    <a:gd name="connsiteX71" fmla="*/ 941161 w 4458789"/>
                    <a:gd name="connsiteY71" fmla="*/ 2986994 h 6845202"/>
                    <a:gd name="connsiteX72" fmla="*/ 865959 w 4458789"/>
                    <a:gd name="connsiteY72" fmla="*/ 2989172 h 6845202"/>
                    <a:gd name="connsiteX73" fmla="*/ 743722 w 4458789"/>
                    <a:gd name="connsiteY73" fmla="*/ 2943134 h 6845202"/>
                    <a:gd name="connsiteX74" fmla="*/ 708797 w 4458789"/>
                    <a:gd name="connsiteY74" fmla="*/ 2852647 h 6845202"/>
                    <a:gd name="connsiteX75" fmla="*/ 750707 w 4458789"/>
                    <a:gd name="connsiteY75" fmla="*/ 2804160 h 6845202"/>
                    <a:gd name="connsiteX76" fmla="*/ 748484 w 4458789"/>
                    <a:gd name="connsiteY76" fmla="*/ 2738347 h 6845202"/>
                    <a:gd name="connsiteX77" fmla="*/ 788172 w 4458789"/>
                    <a:gd name="connsiteY77" fmla="*/ 2711359 h 6845202"/>
                    <a:gd name="connsiteX78" fmla="*/ 865959 w 4458789"/>
                    <a:gd name="connsiteY78" fmla="*/ 2771684 h 6845202"/>
                    <a:gd name="connsiteX79" fmla="*/ 892947 w 4458789"/>
                    <a:gd name="connsiteY79" fmla="*/ 2798672 h 6845202"/>
                    <a:gd name="connsiteX80" fmla="*/ 900884 w 4458789"/>
                    <a:gd name="connsiteY80" fmla="*/ 2743110 h 6845202"/>
                    <a:gd name="connsiteX81" fmla="*/ 937351 w 4458789"/>
                    <a:gd name="connsiteY81" fmla="*/ 2730546 h 6845202"/>
                    <a:gd name="connsiteX82" fmla="*/ 981847 w 4458789"/>
                    <a:gd name="connsiteY82" fmla="*/ 2730409 h 6845202"/>
                    <a:gd name="connsiteX83" fmla="*/ 1008834 w 4458789"/>
                    <a:gd name="connsiteY83" fmla="*/ 2698659 h 6845202"/>
                    <a:gd name="connsiteX84" fmla="*/ 1085034 w 4458789"/>
                    <a:gd name="connsiteY84" fmla="*/ 2592297 h 6845202"/>
                    <a:gd name="connsiteX85" fmla="*/ 1174841 w 4458789"/>
                    <a:gd name="connsiteY85" fmla="*/ 2532652 h 6845202"/>
                    <a:gd name="connsiteX86" fmla="*/ 1256484 w 4458789"/>
                    <a:gd name="connsiteY86" fmla="*/ 2501809 h 6845202"/>
                    <a:gd name="connsiteX87" fmla="*/ 1404122 w 4458789"/>
                    <a:gd name="connsiteY87" fmla="*/ 2358934 h 6845202"/>
                    <a:gd name="connsiteX88" fmla="*/ 1518512 w 4458789"/>
                    <a:gd name="connsiteY88" fmla="*/ 2368913 h 6845202"/>
                    <a:gd name="connsiteX89" fmla="*/ 1584598 w 4458789"/>
                    <a:gd name="connsiteY89" fmla="*/ 2464298 h 6845202"/>
                    <a:gd name="connsiteX90" fmla="*/ 1527947 w 4458789"/>
                    <a:gd name="connsiteY90" fmla="*/ 2535147 h 6845202"/>
                    <a:gd name="connsiteX91" fmla="*/ 1431109 w 4458789"/>
                    <a:gd name="connsiteY91" fmla="*/ 2627222 h 6845202"/>
                    <a:gd name="connsiteX92" fmla="*/ 1393372 w 4458789"/>
                    <a:gd name="connsiteY92" fmla="*/ 2647405 h 6845202"/>
                    <a:gd name="connsiteX93" fmla="*/ 1404983 w 4458789"/>
                    <a:gd name="connsiteY93" fmla="*/ 2708456 h 6845202"/>
                    <a:gd name="connsiteX94" fmla="*/ 1454922 w 4458789"/>
                    <a:gd name="connsiteY94" fmla="*/ 2736759 h 6845202"/>
                    <a:gd name="connsiteX95" fmla="*/ 1448572 w 4458789"/>
                    <a:gd name="connsiteY95" fmla="*/ 2774859 h 6845202"/>
                    <a:gd name="connsiteX96" fmla="*/ 1357675 w 4458789"/>
                    <a:gd name="connsiteY96" fmla="*/ 2829515 h 6845202"/>
                    <a:gd name="connsiteX97" fmla="*/ 1394597 w 4458789"/>
                    <a:gd name="connsiteY97" fmla="*/ 2863759 h 6845202"/>
                    <a:gd name="connsiteX98" fmla="*/ 1550172 w 4458789"/>
                    <a:gd name="connsiteY98" fmla="*/ 2790734 h 6845202"/>
                    <a:gd name="connsiteX99" fmla="*/ 1586684 w 4458789"/>
                    <a:gd name="connsiteY99" fmla="*/ 2733584 h 6845202"/>
                    <a:gd name="connsiteX100" fmla="*/ 1651772 w 4458789"/>
                    <a:gd name="connsiteY100" fmla="*/ 2703422 h 6845202"/>
                    <a:gd name="connsiteX101" fmla="*/ 1708922 w 4458789"/>
                    <a:gd name="connsiteY101" fmla="*/ 2666909 h 6845202"/>
                    <a:gd name="connsiteX102" fmla="*/ 1810522 w 4458789"/>
                    <a:gd name="connsiteY102" fmla="*/ 2636747 h 6845202"/>
                    <a:gd name="connsiteX103" fmla="*/ 1908947 w 4458789"/>
                    <a:gd name="connsiteY103" fmla="*/ 2627222 h 6845202"/>
                    <a:gd name="connsiteX104" fmla="*/ 1952218 w 4458789"/>
                    <a:gd name="connsiteY104" fmla="*/ 2602275 h 6845202"/>
                    <a:gd name="connsiteX105" fmla="*/ 2020072 w 4458789"/>
                    <a:gd name="connsiteY105" fmla="*/ 2662147 h 6845202"/>
                    <a:gd name="connsiteX106" fmla="*/ 2089922 w 4458789"/>
                    <a:gd name="connsiteY106" fmla="*/ 2678022 h 6845202"/>
                    <a:gd name="connsiteX107" fmla="*/ 2164579 w 4458789"/>
                    <a:gd name="connsiteY107" fmla="*/ 2690902 h 6845202"/>
                    <a:gd name="connsiteX108" fmla="*/ 2115322 w 4458789"/>
                    <a:gd name="connsiteY108" fmla="*/ 2820897 h 6845202"/>
                    <a:gd name="connsiteX109" fmla="*/ 2011680 w 4458789"/>
                    <a:gd name="connsiteY109" fmla="*/ 2934788 h 6845202"/>
                    <a:gd name="connsiteX110" fmla="*/ 2194560 w 4458789"/>
                    <a:gd name="connsiteY110" fmla="*/ 3082834 h 6845202"/>
                    <a:gd name="connsiteX111" fmla="*/ 2394858 w 4458789"/>
                    <a:gd name="connsiteY111" fmla="*/ 3117668 h 6845202"/>
                    <a:gd name="connsiteX112" fmla="*/ 2377440 w 4458789"/>
                    <a:gd name="connsiteY112" fmla="*/ 3335383 h 6845202"/>
                    <a:gd name="connsiteX113" fmla="*/ 2377440 w 4458789"/>
                    <a:gd name="connsiteY113" fmla="*/ 3335383 h 6845202"/>
                    <a:gd name="connsiteX114" fmla="*/ 2333898 w 4458789"/>
                    <a:gd name="connsiteY114" fmla="*/ 3640183 h 6845202"/>
                    <a:gd name="connsiteX115" fmla="*/ 2290355 w 4458789"/>
                    <a:gd name="connsiteY115" fmla="*/ 3875314 h 6845202"/>
                    <a:gd name="connsiteX116" fmla="*/ 2595155 w 4458789"/>
                    <a:gd name="connsiteY116" fmla="*/ 3857897 h 6845202"/>
                    <a:gd name="connsiteX117" fmla="*/ 2891246 w 4458789"/>
                    <a:gd name="connsiteY117" fmla="*/ 3744685 h 6845202"/>
                    <a:gd name="connsiteX118" fmla="*/ 2891155 w 4458789"/>
                    <a:gd name="connsiteY118" fmla="*/ 3215186 h 6845202"/>
                    <a:gd name="connsiteX119" fmla="*/ 2772547 w 4458789"/>
                    <a:gd name="connsiteY119" fmla="*/ 3039972 h 6845202"/>
                    <a:gd name="connsiteX120" fmla="*/ 2704284 w 4458789"/>
                    <a:gd name="connsiteY120" fmla="*/ 2897097 h 6845202"/>
                    <a:gd name="connsiteX121" fmla="*/ 2508069 w 4458789"/>
                    <a:gd name="connsiteY121" fmla="*/ 2717074 h 6845202"/>
                    <a:gd name="connsiteX122" fmla="*/ 2638698 w 4458789"/>
                    <a:gd name="connsiteY122" fmla="*/ 2577737 h 6845202"/>
                    <a:gd name="connsiteX123" fmla="*/ 2978332 w 4458789"/>
                    <a:gd name="connsiteY123" fmla="*/ 2333897 h 6845202"/>
                    <a:gd name="connsiteX124" fmla="*/ 2987040 w 4458789"/>
                    <a:gd name="connsiteY124" fmla="*/ 2159725 h 6845202"/>
                    <a:gd name="connsiteX125" fmla="*/ 3344092 w 4458789"/>
                    <a:gd name="connsiteY125" fmla="*/ 1672045 h 6845202"/>
                    <a:gd name="connsiteX126" fmla="*/ 3544389 w 4458789"/>
                    <a:gd name="connsiteY126" fmla="*/ 1863634 h 6845202"/>
                    <a:gd name="connsiteX127" fmla="*/ 3962400 w 4458789"/>
                    <a:gd name="connsiteY127" fmla="*/ 1419497 h 6845202"/>
                    <a:gd name="connsiteX128" fmla="*/ 4458789 w 4458789"/>
                    <a:gd name="connsiteY128" fmla="*/ 374468 h 6845202"/>
                    <a:gd name="connsiteX129" fmla="*/ 4415246 w 4458789"/>
                    <a:gd name="connsiteY129" fmla="*/ 0 h 6845202"/>
                    <a:gd name="connsiteX130" fmla="*/ 17418 w 4458789"/>
                    <a:gd name="connsiteY130" fmla="*/ 17417 h 6845202"/>
                    <a:gd name="connsiteX131" fmla="*/ 0 w 4458789"/>
                    <a:gd name="connsiteY131" fmla="*/ 6470468 h 6845202"/>
                    <a:gd name="connsiteX0" fmla="*/ 0 w 4458789"/>
                    <a:gd name="connsiteY0" fmla="*/ 6470468 h 6845202"/>
                    <a:gd name="connsiteX1" fmla="*/ 765947 w 4458789"/>
                    <a:gd name="connsiteY1" fmla="*/ 6065747 h 6845202"/>
                    <a:gd name="connsiteX2" fmla="*/ 767534 w 4458789"/>
                    <a:gd name="connsiteY2" fmla="*/ 6008597 h 6845202"/>
                    <a:gd name="connsiteX3" fmla="*/ 813572 w 4458789"/>
                    <a:gd name="connsiteY3" fmla="*/ 6019709 h 6845202"/>
                    <a:gd name="connsiteX4" fmla="*/ 831034 w 4458789"/>
                    <a:gd name="connsiteY4" fmla="*/ 5948272 h 6845202"/>
                    <a:gd name="connsiteX5" fmla="*/ 966063 w 4458789"/>
                    <a:gd name="connsiteY5" fmla="*/ 5940878 h 6845202"/>
                    <a:gd name="connsiteX6" fmla="*/ 951685 w 4458789"/>
                    <a:gd name="connsiteY6" fmla="*/ 5911760 h 6845202"/>
                    <a:gd name="connsiteX7" fmla="*/ 897709 w 4458789"/>
                    <a:gd name="connsiteY7" fmla="*/ 5911759 h 6845202"/>
                    <a:gd name="connsiteX8" fmla="*/ 938984 w 4458789"/>
                    <a:gd name="connsiteY8" fmla="*/ 5849847 h 6845202"/>
                    <a:gd name="connsiteX9" fmla="*/ 927872 w 4458789"/>
                    <a:gd name="connsiteY9" fmla="*/ 5799047 h 6845202"/>
                    <a:gd name="connsiteX10" fmla="*/ 954859 w 4458789"/>
                    <a:gd name="connsiteY10" fmla="*/ 5724434 h 6845202"/>
                    <a:gd name="connsiteX11" fmla="*/ 943747 w 4458789"/>
                    <a:gd name="connsiteY11" fmla="*/ 5683159 h 6845202"/>
                    <a:gd name="connsiteX12" fmla="*/ 1045347 w 4458789"/>
                    <a:gd name="connsiteY12" fmla="*/ 5637122 h 6845202"/>
                    <a:gd name="connsiteX13" fmla="*/ 1096147 w 4458789"/>
                    <a:gd name="connsiteY13" fmla="*/ 5591084 h 6845202"/>
                    <a:gd name="connsiteX14" fmla="*/ 1143772 w 4458789"/>
                    <a:gd name="connsiteY14" fmla="*/ 5533934 h 6845202"/>
                    <a:gd name="connsiteX15" fmla="*/ 1159647 w 4458789"/>
                    <a:gd name="connsiteY15" fmla="*/ 5478372 h 6845202"/>
                    <a:gd name="connsiteX16" fmla="*/ 1197747 w 4458789"/>
                    <a:gd name="connsiteY16" fmla="*/ 5427572 h 6845202"/>
                    <a:gd name="connsiteX17" fmla="*/ 1267597 w 4458789"/>
                    <a:gd name="connsiteY17" fmla="*/ 5345022 h 6845202"/>
                    <a:gd name="connsiteX18" fmla="*/ 1281884 w 4458789"/>
                    <a:gd name="connsiteY18" fmla="*/ 5389472 h 6845202"/>
                    <a:gd name="connsiteX19" fmla="*/ 1324747 w 4458789"/>
                    <a:gd name="connsiteY19" fmla="*/ 5341847 h 6845202"/>
                    <a:gd name="connsiteX20" fmla="*/ 1367609 w 4458789"/>
                    <a:gd name="connsiteY20" fmla="*/ 5324384 h 6845202"/>
                    <a:gd name="connsiteX21" fmla="*/ 1367246 w 4458789"/>
                    <a:gd name="connsiteY21" fmla="*/ 5277394 h 6845202"/>
                    <a:gd name="connsiteX22" fmla="*/ 1394597 w 4458789"/>
                    <a:gd name="connsiteY22" fmla="*/ 5175159 h 6845202"/>
                    <a:gd name="connsiteX23" fmla="*/ 1440634 w 4458789"/>
                    <a:gd name="connsiteY23" fmla="*/ 5149759 h 6845202"/>
                    <a:gd name="connsiteX24" fmla="*/ 1429522 w 4458789"/>
                    <a:gd name="connsiteY24" fmla="*/ 5017997 h 6845202"/>
                    <a:gd name="connsiteX25" fmla="*/ 1477147 w 4458789"/>
                    <a:gd name="connsiteY25" fmla="*/ 4971959 h 6845202"/>
                    <a:gd name="connsiteX26" fmla="*/ 1541418 w 4458789"/>
                    <a:gd name="connsiteY26" fmla="*/ 4955177 h 6845202"/>
                    <a:gd name="connsiteX27" fmla="*/ 1375547 w 4458789"/>
                    <a:gd name="connsiteY27" fmla="*/ 4913222 h 6845202"/>
                    <a:gd name="connsiteX28" fmla="*/ 1307284 w 4458789"/>
                    <a:gd name="connsiteY28" fmla="*/ 4854484 h 6845202"/>
                    <a:gd name="connsiteX29" fmla="*/ 1232672 w 4458789"/>
                    <a:gd name="connsiteY29" fmla="*/ 4883059 h 6845202"/>
                    <a:gd name="connsiteX30" fmla="*/ 1172801 w 4458789"/>
                    <a:gd name="connsiteY30" fmla="*/ 4820692 h 6845202"/>
                    <a:gd name="connsiteX31" fmla="*/ 1353322 w 4458789"/>
                    <a:gd name="connsiteY31" fmla="*/ 4757647 h 6845202"/>
                    <a:gd name="connsiteX32" fmla="*/ 1396184 w 4458789"/>
                    <a:gd name="connsiteY32" fmla="*/ 4762409 h 6845202"/>
                    <a:gd name="connsiteX33" fmla="*/ 1473473 w 4458789"/>
                    <a:gd name="connsiteY33" fmla="*/ 4779509 h 6845202"/>
                    <a:gd name="connsiteX34" fmla="*/ 1404122 w 4458789"/>
                    <a:gd name="connsiteY34" fmla="*/ 4619534 h 6845202"/>
                    <a:gd name="connsiteX35" fmla="*/ 1335859 w 4458789"/>
                    <a:gd name="connsiteY35" fmla="*/ 4551271 h 6845202"/>
                    <a:gd name="connsiteX36" fmla="*/ 1439047 w 4458789"/>
                    <a:gd name="connsiteY36" fmla="*/ 4506822 h 6845202"/>
                    <a:gd name="connsiteX37" fmla="*/ 1362847 w 4458789"/>
                    <a:gd name="connsiteY37" fmla="*/ 4400459 h 6845202"/>
                    <a:gd name="connsiteX38" fmla="*/ 1262834 w 4458789"/>
                    <a:gd name="connsiteY38" fmla="*/ 4309972 h 6845202"/>
                    <a:gd name="connsiteX39" fmla="*/ 1202509 w 4458789"/>
                    <a:gd name="connsiteY39" fmla="*/ 4102009 h 6845202"/>
                    <a:gd name="connsiteX40" fmla="*/ 1143772 w 4458789"/>
                    <a:gd name="connsiteY40" fmla="*/ 3930559 h 6845202"/>
                    <a:gd name="connsiteX41" fmla="*/ 1012644 w 4458789"/>
                    <a:gd name="connsiteY41" fmla="*/ 3831363 h 6845202"/>
                    <a:gd name="connsiteX42" fmla="*/ 946922 w 4458789"/>
                    <a:gd name="connsiteY42" fmla="*/ 3773397 h 6845202"/>
                    <a:gd name="connsiteX43" fmla="*/ 946922 w 4458789"/>
                    <a:gd name="connsiteY43" fmla="*/ 3717834 h 6845202"/>
                    <a:gd name="connsiteX44" fmla="*/ 980259 w 4458789"/>
                    <a:gd name="connsiteY44" fmla="*/ 3711484 h 6845202"/>
                    <a:gd name="connsiteX45" fmla="*/ 1038997 w 4458789"/>
                    <a:gd name="connsiteY45" fmla="*/ 3609884 h 6845202"/>
                    <a:gd name="connsiteX46" fmla="*/ 1077097 w 4458789"/>
                    <a:gd name="connsiteY46" fmla="*/ 3598772 h 6845202"/>
                    <a:gd name="connsiteX47" fmla="*/ 1139009 w 4458789"/>
                    <a:gd name="connsiteY47" fmla="*/ 3535272 h 6845202"/>
                    <a:gd name="connsiteX48" fmla="*/ 1196159 w 4458789"/>
                    <a:gd name="connsiteY48" fmla="*/ 3498759 h 6845202"/>
                    <a:gd name="connsiteX49" fmla="*/ 1237434 w 4458789"/>
                    <a:gd name="connsiteY49" fmla="*/ 3489234 h 6845202"/>
                    <a:gd name="connsiteX50" fmla="*/ 1267506 w 4458789"/>
                    <a:gd name="connsiteY50" fmla="*/ 3418432 h 6845202"/>
                    <a:gd name="connsiteX51" fmla="*/ 1326335 w 4458789"/>
                    <a:gd name="connsiteY51" fmla="*/ 3387634 h 6845202"/>
                    <a:gd name="connsiteX52" fmla="*/ 1385072 w 4458789"/>
                    <a:gd name="connsiteY52" fmla="*/ 3354297 h 6845202"/>
                    <a:gd name="connsiteX53" fmla="*/ 1491434 w 4458789"/>
                    <a:gd name="connsiteY53" fmla="*/ 3309847 h 6845202"/>
                    <a:gd name="connsiteX54" fmla="*/ 1567543 w 4458789"/>
                    <a:gd name="connsiteY54" fmla="*/ 3317965 h 6845202"/>
                    <a:gd name="connsiteX55" fmla="*/ 1610497 w 4458789"/>
                    <a:gd name="connsiteY55" fmla="*/ 3271747 h 6845202"/>
                    <a:gd name="connsiteX56" fmla="*/ 1631134 w 4458789"/>
                    <a:gd name="connsiteY56" fmla="*/ 3201897 h 6845202"/>
                    <a:gd name="connsiteX57" fmla="*/ 1564459 w 4458789"/>
                    <a:gd name="connsiteY57" fmla="*/ 3174909 h 6845202"/>
                    <a:gd name="connsiteX58" fmla="*/ 1543731 w 4458789"/>
                    <a:gd name="connsiteY58" fmla="*/ 3150960 h 6845202"/>
                    <a:gd name="connsiteX59" fmla="*/ 1427934 w 4458789"/>
                    <a:gd name="connsiteY59" fmla="*/ 3163797 h 6845202"/>
                    <a:gd name="connsiteX60" fmla="*/ 1364434 w 4458789"/>
                    <a:gd name="connsiteY60" fmla="*/ 3127284 h 6845202"/>
                    <a:gd name="connsiteX61" fmla="*/ 1350147 w 4458789"/>
                    <a:gd name="connsiteY61" fmla="*/ 3101884 h 6845202"/>
                    <a:gd name="connsiteX62" fmla="*/ 1289731 w 4458789"/>
                    <a:gd name="connsiteY62" fmla="*/ 3082154 h 6845202"/>
                    <a:gd name="connsiteX63" fmla="*/ 1189809 w 4458789"/>
                    <a:gd name="connsiteY63" fmla="*/ 3098709 h 6845202"/>
                    <a:gd name="connsiteX64" fmla="*/ 1164409 w 4458789"/>
                    <a:gd name="connsiteY64" fmla="*/ 3144747 h 6845202"/>
                    <a:gd name="connsiteX65" fmla="*/ 1108847 w 4458789"/>
                    <a:gd name="connsiteY65" fmla="*/ 3174909 h 6845202"/>
                    <a:gd name="connsiteX66" fmla="*/ 1075509 w 4458789"/>
                    <a:gd name="connsiteY66" fmla="*/ 3225709 h 6845202"/>
                    <a:gd name="connsiteX67" fmla="*/ 1007247 w 4458789"/>
                    <a:gd name="connsiteY67" fmla="*/ 3238409 h 6845202"/>
                    <a:gd name="connsiteX68" fmla="*/ 926782 w 4458789"/>
                    <a:gd name="connsiteY68" fmla="*/ 3181803 h 6845202"/>
                    <a:gd name="connsiteX69" fmla="*/ 942159 w 4458789"/>
                    <a:gd name="connsiteY69" fmla="*/ 3111409 h 6845202"/>
                    <a:gd name="connsiteX70" fmla="*/ 989784 w 4458789"/>
                    <a:gd name="connsiteY70" fmla="*/ 3078072 h 6845202"/>
                    <a:gd name="connsiteX71" fmla="*/ 941161 w 4458789"/>
                    <a:gd name="connsiteY71" fmla="*/ 2986994 h 6845202"/>
                    <a:gd name="connsiteX72" fmla="*/ 865959 w 4458789"/>
                    <a:gd name="connsiteY72" fmla="*/ 2989172 h 6845202"/>
                    <a:gd name="connsiteX73" fmla="*/ 743722 w 4458789"/>
                    <a:gd name="connsiteY73" fmla="*/ 2943134 h 6845202"/>
                    <a:gd name="connsiteX74" fmla="*/ 708797 w 4458789"/>
                    <a:gd name="connsiteY74" fmla="*/ 2852647 h 6845202"/>
                    <a:gd name="connsiteX75" fmla="*/ 750707 w 4458789"/>
                    <a:gd name="connsiteY75" fmla="*/ 2804160 h 6845202"/>
                    <a:gd name="connsiteX76" fmla="*/ 748484 w 4458789"/>
                    <a:gd name="connsiteY76" fmla="*/ 2738347 h 6845202"/>
                    <a:gd name="connsiteX77" fmla="*/ 788172 w 4458789"/>
                    <a:gd name="connsiteY77" fmla="*/ 2711359 h 6845202"/>
                    <a:gd name="connsiteX78" fmla="*/ 865959 w 4458789"/>
                    <a:gd name="connsiteY78" fmla="*/ 2771684 h 6845202"/>
                    <a:gd name="connsiteX79" fmla="*/ 892947 w 4458789"/>
                    <a:gd name="connsiteY79" fmla="*/ 2798672 h 6845202"/>
                    <a:gd name="connsiteX80" fmla="*/ 900884 w 4458789"/>
                    <a:gd name="connsiteY80" fmla="*/ 2743110 h 6845202"/>
                    <a:gd name="connsiteX81" fmla="*/ 937351 w 4458789"/>
                    <a:gd name="connsiteY81" fmla="*/ 2730546 h 6845202"/>
                    <a:gd name="connsiteX82" fmla="*/ 981847 w 4458789"/>
                    <a:gd name="connsiteY82" fmla="*/ 2730409 h 6845202"/>
                    <a:gd name="connsiteX83" fmla="*/ 1008834 w 4458789"/>
                    <a:gd name="connsiteY83" fmla="*/ 2698659 h 6845202"/>
                    <a:gd name="connsiteX84" fmla="*/ 1085034 w 4458789"/>
                    <a:gd name="connsiteY84" fmla="*/ 2592297 h 6845202"/>
                    <a:gd name="connsiteX85" fmla="*/ 1174841 w 4458789"/>
                    <a:gd name="connsiteY85" fmla="*/ 2532652 h 6845202"/>
                    <a:gd name="connsiteX86" fmla="*/ 1256484 w 4458789"/>
                    <a:gd name="connsiteY86" fmla="*/ 2501809 h 6845202"/>
                    <a:gd name="connsiteX87" fmla="*/ 1404122 w 4458789"/>
                    <a:gd name="connsiteY87" fmla="*/ 2358934 h 6845202"/>
                    <a:gd name="connsiteX88" fmla="*/ 1518512 w 4458789"/>
                    <a:gd name="connsiteY88" fmla="*/ 2368913 h 6845202"/>
                    <a:gd name="connsiteX89" fmla="*/ 1584598 w 4458789"/>
                    <a:gd name="connsiteY89" fmla="*/ 2464298 h 6845202"/>
                    <a:gd name="connsiteX90" fmla="*/ 1527947 w 4458789"/>
                    <a:gd name="connsiteY90" fmla="*/ 2535147 h 6845202"/>
                    <a:gd name="connsiteX91" fmla="*/ 1431109 w 4458789"/>
                    <a:gd name="connsiteY91" fmla="*/ 2627222 h 6845202"/>
                    <a:gd name="connsiteX92" fmla="*/ 1393372 w 4458789"/>
                    <a:gd name="connsiteY92" fmla="*/ 2647405 h 6845202"/>
                    <a:gd name="connsiteX93" fmla="*/ 1404983 w 4458789"/>
                    <a:gd name="connsiteY93" fmla="*/ 2708456 h 6845202"/>
                    <a:gd name="connsiteX94" fmla="*/ 1454922 w 4458789"/>
                    <a:gd name="connsiteY94" fmla="*/ 2736759 h 6845202"/>
                    <a:gd name="connsiteX95" fmla="*/ 1448572 w 4458789"/>
                    <a:gd name="connsiteY95" fmla="*/ 2774859 h 6845202"/>
                    <a:gd name="connsiteX96" fmla="*/ 1357675 w 4458789"/>
                    <a:gd name="connsiteY96" fmla="*/ 2829515 h 6845202"/>
                    <a:gd name="connsiteX97" fmla="*/ 1394597 w 4458789"/>
                    <a:gd name="connsiteY97" fmla="*/ 2863759 h 6845202"/>
                    <a:gd name="connsiteX98" fmla="*/ 1550172 w 4458789"/>
                    <a:gd name="connsiteY98" fmla="*/ 2790734 h 6845202"/>
                    <a:gd name="connsiteX99" fmla="*/ 1586684 w 4458789"/>
                    <a:gd name="connsiteY99" fmla="*/ 2733584 h 6845202"/>
                    <a:gd name="connsiteX100" fmla="*/ 1651772 w 4458789"/>
                    <a:gd name="connsiteY100" fmla="*/ 2703422 h 6845202"/>
                    <a:gd name="connsiteX101" fmla="*/ 1708922 w 4458789"/>
                    <a:gd name="connsiteY101" fmla="*/ 2666909 h 6845202"/>
                    <a:gd name="connsiteX102" fmla="*/ 1810522 w 4458789"/>
                    <a:gd name="connsiteY102" fmla="*/ 2636747 h 6845202"/>
                    <a:gd name="connsiteX103" fmla="*/ 1908947 w 4458789"/>
                    <a:gd name="connsiteY103" fmla="*/ 2627222 h 6845202"/>
                    <a:gd name="connsiteX104" fmla="*/ 1952218 w 4458789"/>
                    <a:gd name="connsiteY104" fmla="*/ 2602275 h 6845202"/>
                    <a:gd name="connsiteX105" fmla="*/ 2020072 w 4458789"/>
                    <a:gd name="connsiteY105" fmla="*/ 2662147 h 6845202"/>
                    <a:gd name="connsiteX106" fmla="*/ 2089922 w 4458789"/>
                    <a:gd name="connsiteY106" fmla="*/ 2678022 h 6845202"/>
                    <a:gd name="connsiteX107" fmla="*/ 2164579 w 4458789"/>
                    <a:gd name="connsiteY107" fmla="*/ 2690902 h 6845202"/>
                    <a:gd name="connsiteX108" fmla="*/ 2115322 w 4458789"/>
                    <a:gd name="connsiteY108" fmla="*/ 2820897 h 6845202"/>
                    <a:gd name="connsiteX109" fmla="*/ 2011680 w 4458789"/>
                    <a:gd name="connsiteY109" fmla="*/ 2934788 h 6845202"/>
                    <a:gd name="connsiteX110" fmla="*/ 2194560 w 4458789"/>
                    <a:gd name="connsiteY110" fmla="*/ 3082834 h 6845202"/>
                    <a:gd name="connsiteX111" fmla="*/ 2394858 w 4458789"/>
                    <a:gd name="connsiteY111" fmla="*/ 3117668 h 6845202"/>
                    <a:gd name="connsiteX112" fmla="*/ 2377440 w 4458789"/>
                    <a:gd name="connsiteY112" fmla="*/ 3335383 h 6845202"/>
                    <a:gd name="connsiteX113" fmla="*/ 2377440 w 4458789"/>
                    <a:gd name="connsiteY113" fmla="*/ 3335383 h 6845202"/>
                    <a:gd name="connsiteX114" fmla="*/ 2333898 w 4458789"/>
                    <a:gd name="connsiteY114" fmla="*/ 3640183 h 6845202"/>
                    <a:gd name="connsiteX115" fmla="*/ 2290355 w 4458789"/>
                    <a:gd name="connsiteY115" fmla="*/ 3875314 h 6845202"/>
                    <a:gd name="connsiteX116" fmla="*/ 2595155 w 4458789"/>
                    <a:gd name="connsiteY116" fmla="*/ 3857897 h 6845202"/>
                    <a:gd name="connsiteX117" fmla="*/ 2891246 w 4458789"/>
                    <a:gd name="connsiteY117" fmla="*/ 3744685 h 6845202"/>
                    <a:gd name="connsiteX118" fmla="*/ 2891155 w 4458789"/>
                    <a:gd name="connsiteY118" fmla="*/ 3215186 h 6845202"/>
                    <a:gd name="connsiteX119" fmla="*/ 2772547 w 4458789"/>
                    <a:gd name="connsiteY119" fmla="*/ 3039972 h 6845202"/>
                    <a:gd name="connsiteX120" fmla="*/ 2704284 w 4458789"/>
                    <a:gd name="connsiteY120" fmla="*/ 2897097 h 6845202"/>
                    <a:gd name="connsiteX121" fmla="*/ 2508069 w 4458789"/>
                    <a:gd name="connsiteY121" fmla="*/ 2717074 h 6845202"/>
                    <a:gd name="connsiteX122" fmla="*/ 2638698 w 4458789"/>
                    <a:gd name="connsiteY122" fmla="*/ 2577737 h 6845202"/>
                    <a:gd name="connsiteX123" fmla="*/ 2978332 w 4458789"/>
                    <a:gd name="connsiteY123" fmla="*/ 2333897 h 6845202"/>
                    <a:gd name="connsiteX124" fmla="*/ 2987040 w 4458789"/>
                    <a:gd name="connsiteY124" fmla="*/ 2159725 h 6845202"/>
                    <a:gd name="connsiteX125" fmla="*/ 3344092 w 4458789"/>
                    <a:gd name="connsiteY125" fmla="*/ 1672045 h 6845202"/>
                    <a:gd name="connsiteX126" fmla="*/ 3544389 w 4458789"/>
                    <a:gd name="connsiteY126" fmla="*/ 1863634 h 6845202"/>
                    <a:gd name="connsiteX127" fmla="*/ 3962400 w 4458789"/>
                    <a:gd name="connsiteY127" fmla="*/ 1419497 h 6845202"/>
                    <a:gd name="connsiteX128" fmla="*/ 4458789 w 4458789"/>
                    <a:gd name="connsiteY128" fmla="*/ 374468 h 6845202"/>
                    <a:gd name="connsiteX129" fmla="*/ 4415246 w 4458789"/>
                    <a:gd name="connsiteY129" fmla="*/ 0 h 6845202"/>
                    <a:gd name="connsiteX130" fmla="*/ 17418 w 4458789"/>
                    <a:gd name="connsiteY130" fmla="*/ 17417 h 6845202"/>
                    <a:gd name="connsiteX131" fmla="*/ 0 w 4458789"/>
                    <a:gd name="connsiteY131" fmla="*/ 6470468 h 6845202"/>
                    <a:gd name="connsiteX0" fmla="*/ 0 w 4458789"/>
                    <a:gd name="connsiteY0" fmla="*/ 6470468 h 6835424"/>
                    <a:gd name="connsiteX1" fmla="*/ 765947 w 4458789"/>
                    <a:gd name="connsiteY1" fmla="*/ 6065747 h 6835424"/>
                    <a:gd name="connsiteX2" fmla="*/ 767534 w 4458789"/>
                    <a:gd name="connsiteY2" fmla="*/ 6008597 h 6835424"/>
                    <a:gd name="connsiteX3" fmla="*/ 813572 w 4458789"/>
                    <a:gd name="connsiteY3" fmla="*/ 6019709 h 6835424"/>
                    <a:gd name="connsiteX4" fmla="*/ 831034 w 4458789"/>
                    <a:gd name="connsiteY4" fmla="*/ 5948272 h 6835424"/>
                    <a:gd name="connsiteX5" fmla="*/ 966063 w 4458789"/>
                    <a:gd name="connsiteY5" fmla="*/ 5940878 h 6835424"/>
                    <a:gd name="connsiteX6" fmla="*/ 951685 w 4458789"/>
                    <a:gd name="connsiteY6" fmla="*/ 5911760 h 6835424"/>
                    <a:gd name="connsiteX7" fmla="*/ 897709 w 4458789"/>
                    <a:gd name="connsiteY7" fmla="*/ 5911759 h 6835424"/>
                    <a:gd name="connsiteX8" fmla="*/ 938984 w 4458789"/>
                    <a:gd name="connsiteY8" fmla="*/ 5849847 h 6835424"/>
                    <a:gd name="connsiteX9" fmla="*/ 927872 w 4458789"/>
                    <a:gd name="connsiteY9" fmla="*/ 5799047 h 6835424"/>
                    <a:gd name="connsiteX10" fmla="*/ 954859 w 4458789"/>
                    <a:gd name="connsiteY10" fmla="*/ 5724434 h 6835424"/>
                    <a:gd name="connsiteX11" fmla="*/ 943747 w 4458789"/>
                    <a:gd name="connsiteY11" fmla="*/ 5683159 h 6835424"/>
                    <a:gd name="connsiteX12" fmla="*/ 1045347 w 4458789"/>
                    <a:gd name="connsiteY12" fmla="*/ 5637122 h 6835424"/>
                    <a:gd name="connsiteX13" fmla="*/ 1096147 w 4458789"/>
                    <a:gd name="connsiteY13" fmla="*/ 5591084 h 6835424"/>
                    <a:gd name="connsiteX14" fmla="*/ 1143772 w 4458789"/>
                    <a:gd name="connsiteY14" fmla="*/ 5533934 h 6835424"/>
                    <a:gd name="connsiteX15" fmla="*/ 1159647 w 4458789"/>
                    <a:gd name="connsiteY15" fmla="*/ 5478372 h 6835424"/>
                    <a:gd name="connsiteX16" fmla="*/ 1197747 w 4458789"/>
                    <a:gd name="connsiteY16" fmla="*/ 5427572 h 6835424"/>
                    <a:gd name="connsiteX17" fmla="*/ 1267597 w 4458789"/>
                    <a:gd name="connsiteY17" fmla="*/ 5345022 h 6835424"/>
                    <a:gd name="connsiteX18" fmla="*/ 1281884 w 4458789"/>
                    <a:gd name="connsiteY18" fmla="*/ 5389472 h 6835424"/>
                    <a:gd name="connsiteX19" fmla="*/ 1324747 w 4458789"/>
                    <a:gd name="connsiteY19" fmla="*/ 5341847 h 6835424"/>
                    <a:gd name="connsiteX20" fmla="*/ 1367609 w 4458789"/>
                    <a:gd name="connsiteY20" fmla="*/ 5324384 h 6835424"/>
                    <a:gd name="connsiteX21" fmla="*/ 1367246 w 4458789"/>
                    <a:gd name="connsiteY21" fmla="*/ 5277394 h 6835424"/>
                    <a:gd name="connsiteX22" fmla="*/ 1394597 w 4458789"/>
                    <a:gd name="connsiteY22" fmla="*/ 5175159 h 6835424"/>
                    <a:gd name="connsiteX23" fmla="*/ 1440634 w 4458789"/>
                    <a:gd name="connsiteY23" fmla="*/ 5149759 h 6835424"/>
                    <a:gd name="connsiteX24" fmla="*/ 1429522 w 4458789"/>
                    <a:gd name="connsiteY24" fmla="*/ 5017997 h 6835424"/>
                    <a:gd name="connsiteX25" fmla="*/ 1477147 w 4458789"/>
                    <a:gd name="connsiteY25" fmla="*/ 4971959 h 6835424"/>
                    <a:gd name="connsiteX26" fmla="*/ 1541418 w 4458789"/>
                    <a:gd name="connsiteY26" fmla="*/ 4955177 h 6835424"/>
                    <a:gd name="connsiteX27" fmla="*/ 1375547 w 4458789"/>
                    <a:gd name="connsiteY27" fmla="*/ 4913222 h 6835424"/>
                    <a:gd name="connsiteX28" fmla="*/ 1307284 w 4458789"/>
                    <a:gd name="connsiteY28" fmla="*/ 4854484 h 6835424"/>
                    <a:gd name="connsiteX29" fmla="*/ 1232672 w 4458789"/>
                    <a:gd name="connsiteY29" fmla="*/ 4883059 h 6835424"/>
                    <a:gd name="connsiteX30" fmla="*/ 1172801 w 4458789"/>
                    <a:gd name="connsiteY30" fmla="*/ 4820692 h 6835424"/>
                    <a:gd name="connsiteX31" fmla="*/ 1353322 w 4458789"/>
                    <a:gd name="connsiteY31" fmla="*/ 4757647 h 6835424"/>
                    <a:gd name="connsiteX32" fmla="*/ 1396184 w 4458789"/>
                    <a:gd name="connsiteY32" fmla="*/ 4762409 h 6835424"/>
                    <a:gd name="connsiteX33" fmla="*/ 1473473 w 4458789"/>
                    <a:gd name="connsiteY33" fmla="*/ 4779509 h 6835424"/>
                    <a:gd name="connsiteX34" fmla="*/ 1404122 w 4458789"/>
                    <a:gd name="connsiteY34" fmla="*/ 4619534 h 6835424"/>
                    <a:gd name="connsiteX35" fmla="*/ 1335859 w 4458789"/>
                    <a:gd name="connsiteY35" fmla="*/ 4551271 h 6835424"/>
                    <a:gd name="connsiteX36" fmla="*/ 1439047 w 4458789"/>
                    <a:gd name="connsiteY36" fmla="*/ 4506822 h 6835424"/>
                    <a:gd name="connsiteX37" fmla="*/ 1362847 w 4458789"/>
                    <a:gd name="connsiteY37" fmla="*/ 4400459 h 6835424"/>
                    <a:gd name="connsiteX38" fmla="*/ 1262834 w 4458789"/>
                    <a:gd name="connsiteY38" fmla="*/ 4309972 h 6835424"/>
                    <a:gd name="connsiteX39" fmla="*/ 1202509 w 4458789"/>
                    <a:gd name="connsiteY39" fmla="*/ 4102009 h 6835424"/>
                    <a:gd name="connsiteX40" fmla="*/ 1143772 w 4458789"/>
                    <a:gd name="connsiteY40" fmla="*/ 3930559 h 6835424"/>
                    <a:gd name="connsiteX41" fmla="*/ 1012644 w 4458789"/>
                    <a:gd name="connsiteY41" fmla="*/ 3831363 h 6835424"/>
                    <a:gd name="connsiteX42" fmla="*/ 946922 w 4458789"/>
                    <a:gd name="connsiteY42" fmla="*/ 3773397 h 6835424"/>
                    <a:gd name="connsiteX43" fmla="*/ 946922 w 4458789"/>
                    <a:gd name="connsiteY43" fmla="*/ 3717834 h 6835424"/>
                    <a:gd name="connsiteX44" fmla="*/ 980259 w 4458789"/>
                    <a:gd name="connsiteY44" fmla="*/ 3711484 h 6835424"/>
                    <a:gd name="connsiteX45" fmla="*/ 1038997 w 4458789"/>
                    <a:gd name="connsiteY45" fmla="*/ 3609884 h 6835424"/>
                    <a:gd name="connsiteX46" fmla="*/ 1077097 w 4458789"/>
                    <a:gd name="connsiteY46" fmla="*/ 3598772 h 6835424"/>
                    <a:gd name="connsiteX47" fmla="*/ 1139009 w 4458789"/>
                    <a:gd name="connsiteY47" fmla="*/ 3535272 h 6835424"/>
                    <a:gd name="connsiteX48" fmla="*/ 1196159 w 4458789"/>
                    <a:gd name="connsiteY48" fmla="*/ 3498759 h 6835424"/>
                    <a:gd name="connsiteX49" fmla="*/ 1237434 w 4458789"/>
                    <a:gd name="connsiteY49" fmla="*/ 3489234 h 6835424"/>
                    <a:gd name="connsiteX50" fmla="*/ 1267506 w 4458789"/>
                    <a:gd name="connsiteY50" fmla="*/ 3418432 h 6835424"/>
                    <a:gd name="connsiteX51" fmla="*/ 1326335 w 4458789"/>
                    <a:gd name="connsiteY51" fmla="*/ 3387634 h 6835424"/>
                    <a:gd name="connsiteX52" fmla="*/ 1385072 w 4458789"/>
                    <a:gd name="connsiteY52" fmla="*/ 3354297 h 6835424"/>
                    <a:gd name="connsiteX53" fmla="*/ 1491434 w 4458789"/>
                    <a:gd name="connsiteY53" fmla="*/ 3309847 h 6835424"/>
                    <a:gd name="connsiteX54" fmla="*/ 1567543 w 4458789"/>
                    <a:gd name="connsiteY54" fmla="*/ 3317965 h 6835424"/>
                    <a:gd name="connsiteX55" fmla="*/ 1610497 w 4458789"/>
                    <a:gd name="connsiteY55" fmla="*/ 3271747 h 6835424"/>
                    <a:gd name="connsiteX56" fmla="*/ 1631134 w 4458789"/>
                    <a:gd name="connsiteY56" fmla="*/ 3201897 h 6835424"/>
                    <a:gd name="connsiteX57" fmla="*/ 1564459 w 4458789"/>
                    <a:gd name="connsiteY57" fmla="*/ 3174909 h 6835424"/>
                    <a:gd name="connsiteX58" fmla="*/ 1543731 w 4458789"/>
                    <a:gd name="connsiteY58" fmla="*/ 3150960 h 6835424"/>
                    <a:gd name="connsiteX59" fmla="*/ 1427934 w 4458789"/>
                    <a:gd name="connsiteY59" fmla="*/ 3163797 h 6835424"/>
                    <a:gd name="connsiteX60" fmla="*/ 1364434 w 4458789"/>
                    <a:gd name="connsiteY60" fmla="*/ 3127284 h 6835424"/>
                    <a:gd name="connsiteX61" fmla="*/ 1350147 w 4458789"/>
                    <a:gd name="connsiteY61" fmla="*/ 3101884 h 6835424"/>
                    <a:gd name="connsiteX62" fmla="*/ 1289731 w 4458789"/>
                    <a:gd name="connsiteY62" fmla="*/ 3082154 h 6835424"/>
                    <a:gd name="connsiteX63" fmla="*/ 1189809 w 4458789"/>
                    <a:gd name="connsiteY63" fmla="*/ 3098709 h 6835424"/>
                    <a:gd name="connsiteX64" fmla="*/ 1164409 w 4458789"/>
                    <a:gd name="connsiteY64" fmla="*/ 3144747 h 6835424"/>
                    <a:gd name="connsiteX65" fmla="*/ 1108847 w 4458789"/>
                    <a:gd name="connsiteY65" fmla="*/ 3174909 h 6835424"/>
                    <a:gd name="connsiteX66" fmla="*/ 1075509 w 4458789"/>
                    <a:gd name="connsiteY66" fmla="*/ 3225709 h 6835424"/>
                    <a:gd name="connsiteX67" fmla="*/ 1007247 w 4458789"/>
                    <a:gd name="connsiteY67" fmla="*/ 3238409 h 6835424"/>
                    <a:gd name="connsiteX68" fmla="*/ 926782 w 4458789"/>
                    <a:gd name="connsiteY68" fmla="*/ 3181803 h 6835424"/>
                    <a:gd name="connsiteX69" fmla="*/ 942159 w 4458789"/>
                    <a:gd name="connsiteY69" fmla="*/ 3111409 h 6835424"/>
                    <a:gd name="connsiteX70" fmla="*/ 989784 w 4458789"/>
                    <a:gd name="connsiteY70" fmla="*/ 3078072 h 6835424"/>
                    <a:gd name="connsiteX71" fmla="*/ 941161 w 4458789"/>
                    <a:gd name="connsiteY71" fmla="*/ 2986994 h 6835424"/>
                    <a:gd name="connsiteX72" fmla="*/ 865959 w 4458789"/>
                    <a:gd name="connsiteY72" fmla="*/ 2989172 h 6835424"/>
                    <a:gd name="connsiteX73" fmla="*/ 743722 w 4458789"/>
                    <a:gd name="connsiteY73" fmla="*/ 2943134 h 6835424"/>
                    <a:gd name="connsiteX74" fmla="*/ 708797 w 4458789"/>
                    <a:gd name="connsiteY74" fmla="*/ 2852647 h 6835424"/>
                    <a:gd name="connsiteX75" fmla="*/ 750707 w 4458789"/>
                    <a:gd name="connsiteY75" fmla="*/ 2804160 h 6835424"/>
                    <a:gd name="connsiteX76" fmla="*/ 748484 w 4458789"/>
                    <a:gd name="connsiteY76" fmla="*/ 2738347 h 6835424"/>
                    <a:gd name="connsiteX77" fmla="*/ 788172 w 4458789"/>
                    <a:gd name="connsiteY77" fmla="*/ 2711359 h 6835424"/>
                    <a:gd name="connsiteX78" fmla="*/ 865959 w 4458789"/>
                    <a:gd name="connsiteY78" fmla="*/ 2771684 h 6835424"/>
                    <a:gd name="connsiteX79" fmla="*/ 892947 w 4458789"/>
                    <a:gd name="connsiteY79" fmla="*/ 2798672 h 6835424"/>
                    <a:gd name="connsiteX80" fmla="*/ 900884 w 4458789"/>
                    <a:gd name="connsiteY80" fmla="*/ 2743110 h 6835424"/>
                    <a:gd name="connsiteX81" fmla="*/ 937351 w 4458789"/>
                    <a:gd name="connsiteY81" fmla="*/ 2730546 h 6835424"/>
                    <a:gd name="connsiteX82" fmla="*/ 981847 w 4458789"/>
                    <a:gd name="connsiteY82" fmla="*/ 2730409 h 6835424"/>
                    <a:gd name="connsiteX83" fmla="*/ 1008834 w 4458789"/>
                    <a:gd name="connsiteY83" fmla="*/ 2698659 h 6835424"/>
                    <a:gd name="connsiteX84" fmla="*/ 1085034 w 4458789"/>
                    <a:gd name="connsiteY84" fmla="*/ 2592297 h 6835424"/>
                    <a:gd name="connsiteX85" fmla="*/ 1174841 w 4458789"/>
                    <a:gd name="connsiteY85" fmla="*/ 2532652 h 6835424"/>
                    <a:gd name="connsiteX86" fmla="*/ 1256484 w 4458789"/>
                    <a:gd name="connsiteY86" fmla="*/ 2501809 h 6835424"/>
                    <a:gd name="connsiteX87" fmla="*/ 1404122 w 4458789"/>
                    <a:gd name="connsiteY87" fmla="*/ 2358934 h 6835424"/>
                    <a:gd name="connsiteX88" fmla="*/ 1518512 w 4458789"/>
                    <a:gd name="connsiteY88" fmla="*/ 2368913 h 6835424"/>
                    <a:gd name="connsiteX89" fmla="*/ 1584598 w 4458789"/>
                    <a:gd name="connsiteY89" fmla="*/ 2464298 h 6835424"/>
                    <a:gd name="connsiteX90" fmla="*/ 1527947 w 4458789"/>
                    <a:gd name="connsiteY90" fmla="*/ 2535147 h 6835424"/>
                    <a:gd name="connsiteX91" fmla="*/ 1431109 w 4458789"/>
                    <a:gd name="connsiteY91" fmla="*/ 2627222 h 6835424"/>
                    <a:gd name="connsiteX92" fmla="*/ 1393372 w 4458789"/>
                    <a:gd name="connsiteY92" fmla="*/ 2647405 h 6835424"/>
                    <a:gd name="connsiteX93" fmla="*/ 1404983 w 4458789"/>
                    <a:gd name="connsiteY93" fmla="*/ 2708456 h 6835424"/>
                    <a:gd name="connsiteX94" fmla="*/ 1454922 w 4458789"/>
                    <a:gd name="connsiteY94" fmla="*/ 2736759 h 6835424"/>
                    <a:gd name="connsiteX95" fmla="*/ 1448572 w 4458789"/>
                    <a:gd name="connsiteY95" fmla="*/ 2774859 h 6835424"/>
                    <a:gd name="connsiteX96" fmla="*/ 1357675 w 4458789"/>
                    <a:gd name="connsiteY96" fmla="*/ 2829515 h 6835424"/>
                    <a:gd name="connsiteX97" fmla="*/ 1394597 w 4458789"/>
                    <a:gd name="connsiteY97" fmla="*/ 2863759 h 6835424"/>
                    <a:gd name="connsiteX98" fmla="*/ 1550172 w 4458789"/>
                    <a:gd name="connsiteY98" fmla="*/ 2790734 h 6835424"/>
                    <a:gd name="connsiteX99" fmla="*/ 1586684 w 4458789"/>
                    <a:gd name="connsiteY99" fmla="*/ 2733584 h 6835424"/>
                    <a:gd name="connsiteX100" fmla="*/ 1651772 w 4458789"/>
                    <a:gd name="connsiteY100" fmla="*/ 2703422 h 6835424"/>
                    <a:gd name="connsiteX101" fmla="*/ 1708922 w 4458789"/>
                    <a:gd name="connsiteY101" fmla="*/ 2666909 h 6835424"/>
                    <a:gd name="connsiteX102" fmla="*/ 1810522 w 4458789"/>
                    <a:gd name="connsiteY102" fmla="*/ 2636747 h 6835424"/>
                    <a:gd name="connsiteX103" fmla="*/ 1908947 w 4458789"/>
                    <a:gd name="connsiteY103" fmla="*/ 2627222 h 6835424"/>
                    <a:gd name="connsiteX104" fmla="*/ 1952218 w 4458789"/>
                    <a:gd name="connsiteY104" fmla="*/ 2602275 h 6835424"/>
                    <a:gd name="connsiteX105" fmla="*/ 2020072 w 4458789"/>
                    <a:gd name="connsiteY105" fmla="*/ 2662147 h 6835424"/>
                    <a:gd name="connsiteX106" fmla="*/ 2089922 w 4458789"/>
                    <a:gd name="connsiteY106" fmla="*/ 2678022 h 6835424"/>
                    <a:gd name="connsiteX107" fmla="*/ 2164579 w 4458789"/>
                    <a:gd name="connsiteY107" fmla="*/ 2690902 h 6835424"/>
                    <a:gd name="connsiteX108" fmla="*/ 2115322 w 4458789"/>
                    <a:gd name="connsiteY108" fmla="*/ 2820897 h 6835424"/>
                    <a:gd name="connsiteX109" fmla="*/ 2011680 w 4458789"/>
                    <a:gd name="connsiteY109" fmla="*/ 2934788 h 6835424"/>
                    <a:gd name="connsiteX110" fmla="*/ 2194560 w 4458789"/>
                    <a:gd name="connsiteY110" fmla="*/ 3082834 h 6835424"/>
                    <a:gd name="connsiteX111" fmla="*/ 2394858 w 4458789"/>
                    <a:gd name="connsiteY111" fmla="*/ 3117668 h 6835424"/>
                    <a:gd name="connsiteX112" fmla="*/ 2377440 w 4458789"/>
                    <a:gd name="connsiteY112" fmla="*/ 3335383 h 6835424"/>
                    <a:gd name="connsiteX113" fmla="*/ 2377440 w 4458789"/>
                    <a:gd name="connsiteY113" fmla="*/ 3335383 h 6835424"/>
                    <a:gd name="connsiteX114" fmla="*/ 2333898 w 4458789"/>
                    <a:gd name="connsiteY114" fmla="*/ 3640183 h 6835424"/>
                    <a:gd name="connsiteX115" fmla="*/ 2290355 w 4458789"/>
                    <a:gd name="connsiteY115" fmla="*/ 3875314 h 6835424"/>
                    <a:gd name="connsiteX116" fmla="*/ 2595155 w 4458789"/>
                    <a:gd name="connsiteY116" fmla="*/ 3857897 h 6835424"/>
                    <a:gd name="connsiteX117" fmla="*/ 2891246 w 4458789"/>
                    <a:gd name="connsiteY117" fmla="*/ 3744685 h 6835424"/>
                    <a:gd name="connsiteX118" fmla="*/ 2891155 w 4458789"/>
                    <a:gd name="connsiteY118" fmla="*/ 3215186 h 6835424"/>
                    <a:gd name="connsiteX119" fmla="*/ 2772547 w 4458789"/>
                    <a:gd name="connsiteY119" fmla="*/ 3039972 h 6835424"/>
                    <a:gd name="connsiteX120" fmla="*/ 2704284 w 4458789"/>
                    <a:gd name="connsiteY120" fmla="*/ 2897097 h 6835424"/>
                    <a:gd name="connsiteX121" fmla="*/ 2508069 w 4458789"/>
                    <a:gd name="connsiteY121" fmla="*/ 2717074 h 6835424"/>
                    <a:gd name="connsiteX122" fmla="*/ 2638698 w 4458789"/>
                    <a:gd name="connsiteY122" fmla="*/ 2577737 h 6835424"/>
                    <a:gd name="connsiteX123" fmla="*/ 2978332 w 4458789"/>
                    <a:gd name="connsiteY123" fmla="*/ 2333897 h 6835424"/>
                    <a:gd name="connsiteX124" fmla="*/ 2987040 w 4458789"/>
                    <a:gd name="connsiteY124" fmla="*/ 2159725 h 6835424"/>
                    <a:gd name="connsiteX125" fmla="*/ 3344092 w 4458789"/>
                    <a:gd name="connsiteY125" fmla="*/ 1672045 h 6835424"/>
                    <a:gd name="connsiteX126" fmla="*/ 3544389 w 4458789"/>
                    <a:gd name="connsiteY126" fmla="*/ 1863634 h 6835424"/>
                    <a:gd name="connsiteX127" fmla="*/ 3962400 w 4458789"/>
                    <a:gd name="connsiteY127" fmla="*/ 1419497 h 6835424"/>
                    <a:gd name="connsiteX128" fmla="*/ 4458789 w 4458789"/>
                    <a:gd name="connsiteY128" fmla="*/ 374468 h 6835424"/>
                    <a:gd name="connsiteX129" fmla="*/ 4415246 w 4458789"/>
                    <a:gd name="connsiteY129" fmla="*/ 0 h 6835424"/>
                    <a:gd name="connsiteX130" fmla="*/ 17418 w 4458789"/>
                    <a:gd name="connsiteY130" fmla="*/ 17417 h 6835424"/>
                    <a:gd name="connsiteX131" fmla="*/ 0 w 4458789"/>
                    <a:gd name="connsiteY131" fmla="*/ 6470468 h 6835424"/>
                    <a:gd name="connsiteX0" fmla="*/ 0 w 4458789"/>
                    <a:gd name="connsiteY0" fmla="*/ 6470468 h 6868878"/>
                    <a:gd name="connsiteX1" fmla="*/ 696097 w 4458789"/>
                    <a:gd name="connsiteY1" fmla="*/ 6157821 h 6868878"/>
                    <a:gd name="connsiteX2" fmla="*/ 765947 w 4458789"/>
                    <a:gd name="connsiteY2" fmla="*/ 6065747 h 6868878"/>
                    <a:gd name="connsiteX3" fmla="*/ 767534 w 4458789"/>
                    <a:gd name="connsiteY3" fmla="*/ 6008597 h 6868878"/>
                    <a:gd name="connsiteX4" fmla="*/ 813572 w 4458789"/>
                    <a:gd name="connsiteY4" fmla="*/ 6019709 h 6868878"/>
                    <a:gd name="connsiteX5" fmla="*/ 831034 w 4458789"/>
                    <a:gd name="connsiteY5" fmla="*/ 5948272 h 6868878"/>
                    <a:gd name="connsiteX6" fmla="*/ 966063 w 4458789"/>
                    <a:gd name="connsiteY6" fmla="*/ 5940878 h 6868878"/>
                    <a:gd name="connsiteX7" fmla="*/ 951685 w 4458789"/>
                    <a:gd name="connsiteY7" fmla="*/ 5911760 h 6868878"/>
                    <a:gd name="connsiteX8" fmla="*/ 897709 w 4458789"/>
                    <a:gd name="connsiteY8" fmla="*/ 5911759 h 6868878"/>
                    <a:gd name="connsiteX9" fmla="*/ 938984 w 4458789"/>
                    <a:gd name="connsiteY9" fmla="*/ 5849847 h 6868878"/>
                    <a:gd name="connsiteX10" fmla="*/ 927872 w 4458789"/>
                    <a:gd name="connsiteY10" fmla="*/ 5799047 h 6868878"/>
                    <a:gd name="connsiteX11" fmla="*/ 954859 w 4458789"/>
                    <a:gd name="connsiteY11" fmla="*/ 5724434 h 6868878"/>
                    <a:gd name="connsiteX12" fmla="*/ 943747 w 4458789"/>
                    <a:gd name="connsiteY12" fmla="*/ 5683159 h 6868878"/>
                    <a:gd name="connsiteX13" fmla="*/ 1045347 w 4458789"/>
                    <a:gd name="connsiteY13" fmla="*/ 5637122 h 6868878"/>
                    <a:gd name="connsiteX14" fmla="*/ 1096147 w 4458789"/>
                    <a:gd name="connsiteY14" fmla="*/ 5591084 h 6868878"/>
                    <a:gd name="connsiteX15" fmla="*/ 1143772 w 4458789"/>
                    <a:gd name="connsiteY15" fmla="*/ 5533934 h 6868878"/>
                    <a:gd name="connsiteX16" fmla="*/ 1159647 w 4458789"/>
                    <a:gd name="connsiteY16" fmla="*/ 5478372 h 6868878"/>
                    <a:gd name="connsiteX17" fmla="*/ 1197747 w 4458789"/>
                    <a:gd name="connsiteY17" fmla="*/ 5427572 h 6868878"/>
                    <a:gd name="connsiteX18" fmla="*/ 1267597 w 4458789"/>
                    <a:gd name="connsiteY18" fmla="*/ 5345022 h 6868878"/>
                    <a:gd name="connsiteX19" fmla="*/ 1281884 w 4458789"/>
                    <a:gd name="connsiteY19" fmla="*/ 5389472 h 6868878"/>
                    <a:gd name="connsiteX20" fmla="*/ 1324747 w 4458789"/>
                    <a:gd name="connsiteY20" fmla="*/ 5341847 h 6868878"/>
                    <a:gd name="connsiteX21" fmla="*/ 1367609 w 4458789"/>
                    <a:gd name="connsiteY21" fmla="*/ 5324384 h 6868878"/>
                    <a:gd name="connsiteX22" fmla="*/ 1367246 w 4458789"/>
                    <a:gd name="connsiteY22" fmla="*/ 5277394 h 6868878"/>
                    <a:gd name="connsiteX23" fmla="*/ 1394597 w 4458789"/>
                    <a:gd name="connsiteY23" fmla="*/ 5175159 h 6868878"/>
                    <a:gd name="connsiteX24" fmla="*/ 1440634 w 4458789"/>
                    <a:gd name="connsiteY24" fmla="*/ 5149759 h 6868878"/>
                    <a:gd name="connsiteX25" fmla="*/ 1429522 w 4458789"/>
                    <a:gd name="connsiteY25" fmla="*/ 5017997 h 6868878"/>
                    <a:gd name="connsiteX26" fmla="*/ 1477147 w 4458789"/>
                    <a:gd name="connsiteY26" fmla="*/ 4971959 h 6868878"/>
                    <a:gd name="connsiteX27" fmla="*/ 1541418 w 4458789"/>
                    <a:gd name="connsiteY27" fmla="*/ 4955177 h 6868878"/>
                    <a:gd name="connsiteX28" fmla="*/ 1375547 w 4458789"/>
                    <a:gd name="connsiteY28" fmla="*/ 4913222 h 6868878"/>
                    <a:gd name="connsiteX29" fmla="*/ 1307284 w 4458789"/>
                    <a:gd name="connsiteY29" fmla="*/ 4854484 h 6868878"/>
                    <a:gd name="connsiteX30" fmla="*/ 1232672 w 4458789"/>
                    <a:gd name="connsiteY30" fmla="*/ 4883059 h 6868878"/>
                    <a:gd name="connsiteX31" fmla="*/ 1172801 w 4458789"/>
                    <a:gd name="connsiteY31" fmla="*/ 4820692 h 6868878"/>
                    <a:gd name="connsiteX32" fmla="*/ 1353322 w 4458789"/>
                    <a:gd name="connsiteY32" fmla="*/ 4757647 h 6868878"/>
                    <a:gd name="connsiteX33" fmla="*/ 1396184 w 4458789"/>
                    <a:gd name="connsiteY33" fmla="*/ 4762409 h 6868878"/>
                    <a:gd name="connsiteX34" fmla="*/ 1473473 w 4458789"/>
                    <a:gd name="connsiteY34" fmla="*/ 4779509 h 6868878"/>
                    <a:gd name="connsiteX35" fmla="*/ 1404122 w 4458789"/>
                    <a:gd name="connsiteY35" fmla="*/ 4619534 h 6868878"/>
                    <a:gd name="connsiteX36" fmla="*/ 1335859 w 4458789"/>
                    <a:gd name="connsiteY36" fmla="*/ 4551271 h 6868878"/>
                    <a:gd name="connsiteX37" fmla="*/ 1439047 w 4458789"/>
                    <a:gd name="connsiteY37" fmla="*/ 4506822 h 6868878"/>
                    <a:gd name="connsiteX38" fmla="*/ 1362847 w 4458789"/>
                    <a:gd name="connsiteY38" fmla="*/ 4400459 h 6868878"/>
                    <a:gd name="connsiteX39" fmla="*/ 1262834 w 4458789"/>
                    <a:gd name="connsiteY39" fmla="*/ 4309972 h 6868878"/>
                    <a:gd name="connsiteX40" fmla="*/ 1202509 w 4458789"/>
                    <a:gd name="connsiteY40" fmla="*/ 4102009 h 6868878"/>
                    <a:gd name="connsiteX41" fmla="*/ 1143772 w 4458789"/>
                    <a:gd name="connsiteY41" fmla="*/ 3930559 h 6868878"/>
                    <a:gd name="connsiteX42" fmla="*/ 1012644 w 4458789"/>
                    <a:gd name="connsiteY42" fmla="*/ 3831363 h 6868878"/>
                    <a:gd name="connsiteX43" fmla="*/ 946922 w 4458789"/>
                    <a:gd name="connsiteY43" fmla="*/ 3773397 h 6868878"/>
                    <a:gd name="connsiteX44" fmla="*/ 946922 w 4458789"/>
                    <a:gd name="connsiteY44" fmla="*/ 3717834 h 6868878"/>
                    <a:gd name="connsiteX45" fmla="*/ 980259 w 4458789"/>
                    <a:gd name="connsiteY45" fmla="*/ 3711484 h 6868878"/>
                    <a:gd name="connsiteX46" fmla="*/ 1038997 w 4458789"/>
                    <a:gd name="connsiteY46" fmla="*/ 3609884 h 6868878"/>
                    <a:gd name="connsiteX47" fmla="*/ 1077097 w 4458789"/>
                    <a:gd name="connsiteY47" fmla="*/ 3598772 h 6868878"/>
                    <a:gd name="connsiteX48" fmla="*/ 1139009 w 4458789"/>
                    <a:gd name="connsiteY48" fmla="*/ 3535272 h 6868878"/>
                    <a:gd name="connsiteX49" fmla="*/ 1196159 w 4458789"/>
                    <a:gd name="connsiteY49" fmla="*/ 3498759 h 6868878"/>
                    <a:gd name="connsiteX50" fmla="*/ 1237434 w 4458789"/>
                    <a:gd name="connsiteY50" fmla="*/ 3489234 h 6868878"/>
                    <a:gd name="connsiteX51" fmla="*/ 1267506 w 4458789"/>
                    <a:gd name="connsiteY51" fmla="*/ 3418432 h 6868878"/>
                    <a:gd name="connsiteX52" fmla="*/ 1326335 w 4458789"/>
                    <a:gd name="connsiteY52" fmla="*/ 3387634 h 6868878"/>
                    <a:gd name="connsiteX53" fmla="*/ 1385072 w 4458789"/>
                    <a:gd name="connsiteY53" fmla="*/ 3354297 h 6868878"/>
                    <a:gd name="connsiteX54" fmla="*/ 1491434 w 4458789"/>
                    <a:gd name="connsiteY54" fmla="*/ 3309847 h 6868878"/>
                    <a:gd name="connsiteX55" fmla="*/ 1567543 w 4458789"/>
                    <a:gd name="connsiteY55" fmla="*/ 3317965 h 6868878"/>
                    <a:gd name="connsiteX56" fmla="*/ 1610497 w 4458789"/>
                    <a:gd name="connsiteY56" fmla="*/ 3271747 h 6868878"/>
                    <a:gd name="connsiteX57" fmla="*/ 1631134 w 4458789"/>
                    <a:gd name="connsiteY57" fmla="*/ 3201897 h 6868878"/>
                    <a:gd name="connsiteX58" fmla="*/ 1564459 w 4458789"/>
                    <a:gd name="connsiteY58" fmla="*/ 3174909 h 6868878"/>
                    <a:gd name="connsiteX59" fmla="*/ 1543731 w 4458789"/>
                    <a:gd name="connsiteY59" fmla="*/ 3150960 h 6868878"/>
                    <a:gd name="connsiteX60" fmla="*/ 1427934 w 4458789"/>
                    <a:gd name="connsiteY60" fmla="*/ 3163797 h 6868878"/>
                    <a:gd name="connsiteX61" fmla="*/ 1364434 w 4458789"/>
                    <a:gd name="connsiteY61" fmla="*/ 3127284 h 6868878"/>
                    <a:gd name="connsiteX62" fmla="*/ 1350147 w 4458789"/>
                    <a:gd name="connsiteY62" fmla="*/ 3101884 h 6868878"/>
                    <a:gd name="connsiteX63" fmla="*/ 1289731 w 4458789"/>
                    <a:gd name="connsiteY63" fmla="*/ 3082154 h 6868878"/>
                    <a:gd name="connsiteX64" fmla="*/ 1189809 w 4458789"/>
                    <a:gd name="connsiteY64" fmla="*/ 3098709 h 6868878"/>
                    <a:gd name="connsiteX65" fmla="*/ 1164409 w 4458789"/>
                    <a:gd name="connsiteY65" fmla="*/ 3144747 h 6868878"/>
                    <a:gd name="connsiteX66" fmla="*/ 1108847 w 4458789"/>
                    <a:gd name="connsiteY66" fmla="*/ 3174909 h 6868878"/>
                    <a:gd name="connsiteX67" fmla="*/ 1075509 w 4458789"/>
                    <a:gd name="connsiteY67" fmla="*/ 3225709 h 6868878"/>
                    <a:gd name="connsiteX68" fmla="*/ 1007247 w 4458789"/>
                    <a:gd name="connsiteY68" fmla="*/ 3238409 h 6868878"/>
                    <a:gd name="connsiteX69" fmla="*/ 926782 w 4458789"/>
                    <a:gd name="connsiteY69" fmla="*/ 3181803 h 6868878"/>
                    <a:gd name="connsiteX70" fmla="*/ 942159 w 4458789"/>
                    <a:gd name="connsiteY70" fmla="*/ 3111409 h 6868878"/>
                    <a:gd name="connsiteX71" fmla="*/ 989784 w 4458789"/>
                    <a:gd name="connsiteY71" fmla="*/ 3078072 h 6868878"/>
                    <a:gd name="connsiteX72" fmla="*/ 941161 w 4458789"/>
                    <a:gd name="connsiteY72" fmla="*/ 2986994 h 6868878"/>
                    <a:gd name="connsiteX73" fmla="*/ 865959 w 4458789"/>
                    <a:gd name="connsiteY73" fmla="*/ 2989172 h 6868878"/>
                    <a:gd name="connsiteX74" fmla="*/ 743722 w 4458789"/>
                    <a:gd name="connsiteY74" fmla="*/ 2943134 h 6868878"/>
                    <a:gd name="connsiteX75" fmla="*/ 708797 w 4458789"/>
                    <a:gd name="connsiteY75" fmla="*/ 2852647 h 6868878"/>
                    <a:gd name="connsiteX76" fmla="*/ 750707 w 4458789"/>
                    <a:gd name="connsiteY76" fmla="*/ 2804160 h 6868878"/>
                    <a:gd name="connsiteX77" fmla="*/ 748484 w 4458789"/>
                    <a:gd name="connsiteY77" fmla="*/ 2738347 h 6868878"/>
                    <a:gd name="connsiteX78" fmla="*/ 788172 w 4458789"/>
                    <a:gd name="connsiteY78" fmla="*/ 2711359 h 6868878"/>
                    <a:gd name="connsiteX79" fmla="*/ 865959 w 4458789"/>
                    <a:gd name="connsiteY79" fmla="*/ 2771684 h 6868878"/>
                    <a:gd name="connsiteX80" fmla="*/ 892947 w 4458789"/>
                    <a:gd name="connsiteY80" fmla="*/ 2798672 h 6868878"/>
                    <a:gd name="connsiteX81" fmla="*/ 900884 w 4458789"/>
                    <a:gd name="connsiteY81" fmla="*/ 2743110 h 6868878"/>
                    <a:gd name="connsiteX82" fmla="*/ 937351 w 4458789"/>
                    <a:gd name="connsiteY82" fmla="*/ 2730546 h 6868878"/>
                    <a:gd name="connsiteX83" fmla="*/ 981847 w 4458789"/>
                    <a:gd name="connsiteY83" fmla="*/ 2730409 h 6868878"/>
                    <a:gd name="connsiteX84" fmla="*/ 1008834 w 4458789"/>
                    <a:gd name="connsiteY84" fmla="*/ 2698659 h 6868878"/>
                    <a:gd name="connsiteX85" fmla="*/ 1085034 w 4458789"/>
                    <a:gd name="connsiteY85" fmla="*/ 2592297 h 6868878"/>
                    <a:gd name="connsiteX86" fmla="*/ 1174841 w 4458789"/>
                    <a:gd name="connsiteY86" fmla="*/ 2532652 h 6868878"/>
                    <a:gd name="connsiteX87" fmla="*/ 1256484 w 4458789"/>
                    <a:gd name="connsiteY87" fmla="*/ 2501809 h 6868878"/>
                    <a:gd name="connsiteX88" fmla="*/ 1404122 w 4458789"/>
                    <a:gd name="connsiteY88" fmla="*/ 2358934 h 6868878"/>
                    <a:gd name="connsiteX89" fmla="*/ 1518512 w 4458789"/>
                    <a:gd name="connsiteY89" fmla="*/ 2368913 h 6868878"/>
                    <a:gd name="connsiteX90" fmla="*/ 1584598 w 4458789"/>
                    <a:gd name="connsiteY90" fmla="*/ 2464298 h 6868878"/>
                    <a:gd name="connsiteX91" fmla="*/ 1527947 w 4458789"/>
                    <a:gd name="connsiteY91" fmla="*/ 2535147 h 6868878"/>
                    <a:gd name="connsiteX92" fmla="*/ 1431109 w 4458789"/>
                    <a:gd name="connsiteY92" fmla="*/ 2627222 h 6868878"/>
                    <a:gd name="connsiteX93" fmla="*/ 1393372 w 4458789"/>
                    <a:gd name="connsiteY93" fmla="*/ 2647405 h 6868878"/>
                    <a:gd name="connsiteX94" fmla="*/ 1404983 w 4458789"/>
                    <a:gd name="connsiteY94" fmla="*/ 2708456 h 6868878"/>
                    <a:gd name="connsiteX95" fmla="*/ 1454922 w 4458789"/>
                    <a:gd name="connsiteY95" fmla="*/ 2736759 h 6868878"/>
                    <a:gd name="connsiteX96" fmla="*/ 1448572 w 4458789"/>
                    <a:gd name="connsiteY96" fmla="*/ 2774859 h 6868878"/>
                    <a:gd name="connsiteX97" fmla="*/ 1357675 w 4458789"/>
                    <a:gd name="connsiteY97" fmla="*/ 2829515 h 6868878"/>
                    <a:gd name="connsiteX98" fmla="*/ 1394597 w 4458789"/>
                    <a:gd name="connsiteY98" fmla="*/ 2863759 h 6868878"/>
                    <a:gd name="connsiteX99" fmla="*/ 1550172 w 4458789"/>
                    <a:gd name="connsiteY99" fmla="*/ 2790734 h 6868878"/>
                    <a:gd name="connsiteX100" fmla="*/ 1586684 w 4458789"/>
                    <a:gd name="connsiteY100" fmla="*/ 2733584 h 6868878"/>
                    <a:gd name="connsiteX101" fmla="*/ 1651772 w 4458789"/>
                    <a:gd name="connsiteY101" fmla="*/ 2703422 h 6868878"/>
                    <a:gd name="connsiteX102" fmla="*/ 1708922 w 4458789"/>
                    <a:gd name="connsiteY102" fmla="*/ 2666909 h 6868878"/>
                    <a:gd name="connsiteX103" fmla="*/ 1810522 w 4458789"/>
                    <a:gd name="connsiteY103" fmla="*/ 2636747 h 6868878"/>
                    <a:gd name="connsiteX104" fmla="*/ 1908947 w 4458789"/>
                    <a:gd name="connsiteY104" fmla="*/ 2627222 h 6868878"/>
                    <a:gd name="connsiteX105" fmla="*/ 1952218 w 4458789"/>
                    <a:gd name="connsiteY105" fmla="*/ 2602275 h 6868878"/>
                    <a:gd name="connsiteX106" fmla="*/ 2020072 w 4458789"/>
                    <a:gd name="connsiteY106" fmla="*/ 2662147 h 6868878"/>
                    <a:gd name="connsiteX107" fmla="*/ 2089922 w 4458789"/>
                    <a:gd name="connsiteY107" fmla="*/ 2678022 h 6868878"/>
                    <a:gd name="connsiteX108" fmla="*/ 2164579 w 4458789"/>
                    <a:gd name="connsiteY108" fmla="*/ 2690902 h 6868878"/>
                    <a:gd name="connsiteX109" fmla="*/ 2115322 w 4458789"/>
                    <a:gd name="connsiteY109" fmla="*/ 2820897 h 6868878"/>
                    <a:gd name="connsiteX110" fmla="*/ 2011680 w 4458789"/>
                    <a:gd name="connsiteY110" fmla="*/ 2934788 h 6868878"/>
                    <a:gd name="connsiteX111" fmla="*/ 2194560 w 4458789"/>
                    <a:gd name="connsiteY111" fmla="*/ 3082834 h 6868878"/>
                    <a:gd name="connsiteX112" fmla="*/ 2394858 w 4458789"/>
                    <a:gd name="connsiteY112" fmla="*/ 3117668 h 6868878"/>
                    <a:gd name="connsiteX113" fmla="*/ 2377440 w 4458789"/>
                    <a:gd name="connsiteY113" fmla="*/ 3335383 h 6868878"/>
                    <a:gd name="connsiteX114" fmla="*/ 2377440 w 4458789"/>
                    <a:gd name="connsiteY114" fmla="*/ 3335383 h 6868878"/>
                    <a:gd name="connsiteX115" fmla="*/ 2333898 w 4458789"/>
                    <a:gd name="connsiteY115" fmla="*/ 3640183 h 6868878"/>
                    <a:gd name="connsiteX116" fmla="*/ 2290355 w 4458789"/>
                    <a:gd name="connsiteY116" fmla="*/ 3875314 h 6868878"/>
                    <a:gd name="connsiteX117" fmla="*/ 2595155 w 4458789"/>
                    <a:gd name="connsiteY117" fmla="*/ 3857897 h 6868878"/>
                    <a:gd name="connsiteX118" fmla="*/ 2891246 w 4458789"/>
                    <a:gd name="connsiteY118" fmla="*/ 3744685 h 6868878"/>
                    <a:gd name="connsiteX119" fmla="*/ 2891155 w 4458789"/>
                    <a:gd name="connsiteY119" fmla="*/ 3215186 h 6868878"/>
                    <a:gd name="connsiteX120" fmla="*/ 2772547 w 4458789"/>
                    <a:gd name="connsiteY120" fmla="*/ 3039972 h 6868878"/>
                    <a:gd name="connsiteX121" fmla="*/ 2704284 w 4458789"/>
                    <a:gd name="connsiteY121" fmla="*/ 2897097 h 6868878"/>
                    <a:gd name="connsiteX122" fmla="*/ 2508069 w 4458789"/>
                    <a:gd name="connsiteY122" fmla="*/ 2717074 h 6868878"/>
                    <a:gd name="connsiteX123" fmla="*/ 2638698 w 4458789"/>
                    <a:gd name="connsiteY123" fmla="*/ 2577737 h 6868878"/>
                    <a:gd name="connsiteX124" fmla="*/ 2978332 w 4458789"/>
                    <a:gd name="connsiteY124" fmla="*/ 2333897 h 6868878"/>
                    <a:gd name="connsiteX125" fmla="*/ 2987040 w 4458789"/>
                    <a:gd name="connsiteY125" fmla="*/ 2159725 h 6868878"/>
                    <a:gd name="connsiteX126" fmla="*/ 3344092 w 4458789"/>
                    <a:gd name="connsiteY126" fmla="*/ 1672045 h 6868878"/>
                    <a:gd name="connsiteX127" fmla="*/ 3544389 w 4458789"/>
                    <a:gd name="connsiteY127" fmla="*/ 1863634 h 6868878"/>
                    <a:gd name="connsiteX128" fmla="*/ 3962400 w 4458789"/>
                    <a:gd name="connsiteY128" fmla="*/ 1419497 h 6868878"/>
                    <a:gd name="connsiteX129" fmla="*/ 4458789 w 4458789"/>
                    <a:gd name="connsiteY129" fmla="*/ 374468 h 6868878"/>
                    <a:gd name="connsiteX130" fmla="*/ 4415246 w 4458789"/>
                    <a:gd name="connsiteY130" fmla="*/ 0 h 6868878"/>
                    <a:gd name="connsiteX131" fmla="*/ 17418 w 4458789"/>
                    <a:gd name="connsiteY131" fmla="*/ 17417 h 6868878"/>
                    <a:gd name="connsiteX132" fmla="*/ 0 w 4458789"/>
                    <a:gd name="connsiteY132" fmla="*/ 6470468 h 6868878"/>
                    <a:gd name="connsiteX0" fmla="*/ 0 w 4458789"/>
                    <a:gd name="connsiteY0" fmla="*/ 6470468 h 6882434"/>
                    <a:gd name="connsiteX1" fmla="*/ 581797 w 4458789"/>
                    <a:gd name="connsiteY1" fmla="*/ 6208621 h 6882434"/>
                    <a:gd name="connsiteX2" fmla="*/ 696097 w 4458789"/>
                    <a:gd name="connsiteY2" fmla="*/ 6157821 h 6882434"/>
                    <a:gd name="connsiteX3" fmla="*/ 765947 w 4458789"/>
                    <a:gd name="connsiteY3" fmla="*/ 6065747 h 6882434"/>
                    <a:gd name="connsiteX4" fmla="*/ 767534 w 4458789"/>
                    <a:gd name="connsiteY4" fmla="*/ 6008597 h 6882434"/>
                    <a:gd name="connsiteX5" fmla="*/ 813572 w 4458789"/>
                    <a:gd name="connsiteY5" fmla="*/ 6019709 h 6882434"/>
                    <a:gd name="connsiteX6" fmla="*/ 831034 w 4458789"/>
                    <a:gd name="connsiteY6" fmla="*/ 5948272 h 6882434"/>
                    <a:gd name="connsiteX7" fmla="*/ 966063 w 4458789"/>
                    <a:gd name="connsiteY7" fmla="*/ 5940878 h 6882434"/>
                    <a:gd name="connsiteX8" fmla="*/ 951685 w 4458789"/>
                    <a:gd name="connsiteY8" fmla="*/ 5911760 h 6882434"/>
                    <a:gd name="connsiteX9" fmla="*/ 897709 w 4458789"/>
                    <a:gd name="connsiteY9" fmla="*/ 5911759 h 6882434"/>
                    <a:gd name="connsiteX10" fmla="*/ 938984 w 4458789"/>
                    <a:gd name="connsiteY10" fmla="*/ 5849847 h 6882434"/>
                    <a:gd name="connsiteX11" fmla="*/ 927872 w 4458789"/>
                    <a:gd name="connsiteY11" fmla="*/ 5799047 h 6882434"/>
                    <a:gd name="connsiteX12" fmla="*/ 954859 w 4458789"/>
                    <a:gd name="connsiteY12" fmla="*/ 5724434 h 6882434"/>
                    <a:gd name="connsiteX13" fmla="*/ 943747 w 4458789"/>
                    <a:gd name="connsiteY13" fmla="*/ 5683159 h 6882434"/>
                    <a:gd name="connsiteX14" fmla="*/ 1045347 w 4458789"/>
                    <a:gd name="connsiteY14" fmla="*/ 5637122 h 6882434"/>
                    <a:gd name="connsiteX15" fmla="*/ 1096147 w 4458789"/>
                    <a:gd name="connsiteY15" fmla="*/ 5591084 h 6882434"/>
                    <a:gd name="connsiteX16" fmla="*/ 1143772 w 4458789"/>
                    <a:gd name="connsiteY16" fmla="*/ 5533934 h 6882434"/>
                    <a:gd name="connsiteX17" fmla="*/ 1159647 w 4458789"/>
                    <a:gd name="connsiteY17" fmla="*/ 5478372 h 6882434"/>
                    <a:gd name="connsiteX18" fmla="*/ 1197747 w 4458789"/>
                    <a:gd name="connsiteY18" fmla="*/ 5427572 h 6882434"/>
                    <a:gd name="connsiteX19" fmla="*/ 1267597 w 4458789"/>
                    <a:gd name="connsiteY19" fmla="*/ 5345022 h 6882434"/>
                    <a:gd name="connsiteX20" fmla="*/ 1281884 w 4458789"/>
                    <a:gd name="connsiteY20" fmla="*/ 5389472 h 6882434"/>
                    <a:gd name="connsiteX21" fmla="*/ 1324747 w 4458789"/>
                    <a:gd name="connsiteY21" fmla="*/ 5341847 h 6882434"/>
                    <a:gd name="connsiteX22" fmla="*/ 1367609 w 4458789"/>
                    <a:gd name="connsiteY22" fmla="*/ 5324384 h 6882434"/>
                    <a:gd name="connsiteX23" fmla="*/ 1367246 w 4458789"/>
                    <a:gd name="connsiteY23" fmla="*/ 5277394 h 6882434"/>
                    <a:gd name="connsiteX24" fmla="*/ 1394597 w 4458789"/>
                    <a:gd name="connsiteY24" fmla="*/ 5175159 h 6882434"/>
                    <a:gd name="connsiteX25" fmla="*/ 1440634 w 4458789"/>
                    <a:gd name="connsiteY25" fmla="*/ 5149759 h 6882434"/>
                    <a:gd name="connsiteX26" fmla="*/ 1429522 w 4458789"/>
                    <a:gd name="connsiteY26" fmla="*/ 5017997 h 6882434"/>
                    <a:gd name="connsiteX27" fmla="*/ 1477147 w 4458789"/>
                    <a:gd name="connsiteY27" fmla="*/ 4971959 h 6882434"/>
                    <a:gd name="connsiteX28" fmla="*/ 1541418 w 4458789"/>
                    <a:gd name="connsiteY28" fmla="*/ 4955177 h 6882434"/>
                    <a:gd name="connsiteX29" fmla="*/ 1375547 w 4458789"/>
                    <a:gd name="connsiteY29" fmla="*/ 4913222 h 6882434"/>
                    <a:gd name="connsiteX30" fmla="*/ 1307284 w 4458789"/>
                    <a:gd name="connsiteY30" fmla="*/ 4854484 h 6882434"/>
                    <a:gd name="connsiteX31" fmla="*/ 1232672 w 4458789"/>
                    <a:gd name="connsiteY31" fmla="*/ 4883059 h 6882434"/>
                    <a:gd name="connsiteX32" fmla="*/ 1172801 w 4458789"/>
                    <a:gd name="connsiteY32" fmla="*/ 4820692 h 6882434"/>
                    <a:gd name="connsiteX33" fmla="*/ 1353322 w 4458789"/>
                    <a:gd name="connsiteY33" fmla="*/ 4757647 h 6882434"/>
                    <a:gd name="connsiteX34" fmla="*/ 1396184 w 4458789"/>
                    <a:gd name="connsiteY34" fmla="*/ 4762409 h 6882434"/>
                    <a:gd name="connsiteX35" fmla="*/ 1473473 w 4458789"/>
                    <a:gd name="connsiteY35" fmla="*/ 4779509 h 6882434"/>
                    <a:gd name="connsiteX36" fmla="*/ 1404122 w 4458789"/>
                    <a:gd name="connsiteY36" fmla="*/ 4619534 h 6882434"/>
                    <a:gd name="connsiteX37" fmla="*/ 1335859 w 4458789"/>
                    <a:gd name="connsiteY37" fmla="*/ 4551271 h 6882434"/>
                    <a:gd name="connsiteX38" fmla="*/ 1439047 w 4458789"/>
                    <a:gd name="connsiteY38" fmla="*/ 4506822 h 6882434"/>
                    <a:gd name="connsiteX39" fmla="*/ 1362847 w 4458789"/>
                    <a:gd name="connsiteY39" fmla="*/ 4400459 h 6882434"/>
                    <a:gd name="connsiteX40" fmla="*/ 1262834 w 4458789"/>
                    <a:gd name="connsiteY40" fmla="*/ 4309972 h 6882434"/>
                    <a:gd name="connsiteX41" fmla="*/ 1202509 w 4458789"/>
                    <a:gd name="connsiteY41" fmla="*/ 4102009 h 6882434"/>
                    <a:gd name="connsiteX42" fmla="*/ 1143772 w 4458789"/>
                    <a:gd name="connsiteY42" fmla="*/ 3930559 h 6882434"/>
                    <a:gd name="connsiteX43" fmla="*/ 1012644 w 4458789"/>
                    <a:gd name="connsiteY43" fmla="*/ 3831363 h 6882434"/>
                    <a:gd name="connsiteX44" fmla="*/ 946922 w 4458789"/>
                    <a:gd name="connsiteY44" fmla="*/ 3773397 h 6882434"/>
                    <a:gd name="connsiteX45" fmla="*/ 946922 w 4458789"/>
                    <a:gd name="connsiteY45" fmla="*/ 3717834 h 6882434"/>
                    <a:gd name="connsiteX46" fmla="*/ 980259 w 4458789"/>
                    <a:gd name="connsiteY46" fmla="*/ 3711484 h 6882434"/>
                    <a:gd name="connsiteX47" fmla="*/ 1038997 w 4458789"/>
                    <a:gd name="connsiteY47" fmla="*/ 3609884 h 6882434"/>
                    <a:gd name="connsiteX48" fmla="*/ 1077097 w 4458789"/>
                    <a:gd name="connsiteY48" fmla="*/ 3598772 h 6882434"/>
                    <a:gd name="connsiteX49" fmla="*/ 1139009 w 4458789"/>
                    <a:gd name="connsiteY49" fmla="*/ 3535272 h 6882434"/>
                    <a:gd name="connsiteX50" fmla="*/ 1196159 w 4458789"/>
                    <a:gd name="connsiteY50" fmla="*/ 3498759 h 6882434"/>
                    <a:gd name="connsiteX51" fmla="*/ 1237434 w 4458789"/>
                    <a:gd name="connsiteY51" fmla="*/ 3489234 h 6882434"/>
                    <a:gd name="connsiteX52" fmla="*/ 1267506 w 4458789"/>
                    <a:gd name="connsiteY52" fmla="*/ 3418432 h 6882434"/>
                    <a:gd name="connsiteX53" fmla="*/ 1326335 w 4458789"/>
                    <a:gd name="connsiteY53" fmla="*/ 3387634 h 6882434"/>
                    <a:gd name="connsiteX54" fmla="*/ 1385072 w 4458789"/>
                    <a:gd name="connsiteY54" fmla="*/ 3354297 h 6882434"/>
                    <a:gd name="connsiteX55" fmla="*/ 1491434 w 4458789"/>
                    <a:gd name="connsiteY55" fmla="*/ 3309847 h 6882434"/>
                    <a:gd name="connsiteX56" fmla="*/ 1567543 w 4458789"/>
                    <a:gd name="connsiteY56" fmla="*/ 3317965 h 6882434"/>
                    <a:gd name="connsiteX57" fmla="*/ 1610497 w 4458789"/>
                    <a:gd name="connsiteY57" fmla="*/ 3271747 h 6882434"/>
                    <a:gd name="connsiteX58" fmla="*/ 1631134 w 4458789"/>
                    <a:gd name="connsiteY58" fmla="*/ 3201897 h 6882434"/>
                    <a:gd name="connsiteX59" fmla="*/ 1564459 w 4458789"/>
                    <a:gd name="connsiteY59" fmla="*/ 3174909 h 6882434"/>
                    <a:gd name="connsiteX60" fmla="*/ 1543731 w 4458789"/>
                    <a:gd name="connsiteY60" fmla="*/ 3150960 h 6882434"/>
                    <a:gd name="connsiteX61" fmla="*/ 1427934 w 4458789"/>
                    <a:gd name="connsiteY61" fmla="*/ 3163797 h 6882434"/>
                    <a:gd name="connsiteX62" fmla="*/ 1364434 w 4458789"/>
                    <a:gd name="connsiteY62" fmla="*/ 3127284 h 6882434"/>
                    <a:gd name="connsiteX63" fmla="*/ 1350147 w 4458789"/>
                    <a:gd name="connsiteY63" fmla="*/ 3101884 h 6882434"/>
                    <a:gd name="connsiteX64" fmla="*/ 1289731 w 4458789"/>
                    <a:gd name="connsiteY64" fmla="*/ 3082154 h 6882434"/>
                    <a:gd name="connsiteX65" fmla="*/ 1189809 w 4458789"/>
                    <a:gd name="connsiteY65" fmla="*/ 3098709 h 6882434"/>
                    <a:gd name="connsiteX66" fmla="*/ 1164409 w 4458789"/>
                    <a:gd name="connsiteY66" fmla="*/ 3144747 h 6882434"/>
                    <a:gd name="connsiteX67" fmla="*/ 1108847 w 4458789"/>
                    <a:gd name="connsiteY67" fmla="*/ 3174909 h 6882434"/>
                    <a:gd name="connsiteX68" fmla="*/ 1075509 w 4458789"/>
                    <a:gd name="connsiteY68" fmla="*/ 3225709 h 6882434"/>
                    <a:gd name="connsiteX69" fmla="*/ 1007247 w 4458789"/>
                    <a:gd name="connsiteY69" fmla="*/ 3238409 h 6882434"/>
                    <a:gd name="connsiteX70" fmla="*/ 926782 w 4458789"/>
                    <a:gd name="connsiteY70" fmla="*/ 3181803 h 6882434"/>
                    <a:gd name="connsiteX71" fmla="*/ 942159 w 4458789"/>
                    <a:gd name="connsiteY71" fmla="*/ 3111409 h 6882434"/>
                    <a:gd name="connsiteX72" fmla="*/ 989784 w 4458789"/>
                    <a:gd name="connsiteY72" fmla="*/ 3078072 h 6882434"/>
                    <a:gd name="connsiteX73" fmla="*/ 941161 w 4458789"/>
                    <a:gd name="connsiteY73" fmla="*/ 2986994 h 6882434"/>
                    <a:gd name="connsiteX74" fmla="*/ 865959 w 4458789"/>
                    <a:gd name="connsiteY74" fmla="*/ 2989172 h 6882434"/>
                    <a:gd name="connsiteX75" fmla="*/ 743722 w 4458789"/>
                    <a:gd name="connsiteY75" fmla="*/ 2943134 h 6882434"/>
                    <a:gd name="connsiteX76" fmla="*/ 708797 w 4458789"/>
                    <a:gd name="connsiteY76" fmla="*/ 2852647 h 6882434"/>
                    <a:gd name="connsiteX77" fmla="*/ 750707 w 4458789"/>
                    <a:gd name="connsiteY77" fmla="*/ 2804160 h 6882434"/>
                    <a:gd name="connsiteX78" fmla="*/ 748484 w 4458789"/>
                    <a:gd name="connsiteY78" fmla="*/ 2738347 h 6882434"/>
                    <a:gd name="connsiteX79" fmla="*/ 788172 w 4458789"/>
                    <a:gd name="connsiteY79" fmla="*/ 2711359 h 6882434"/>
                    <a:gd name="connsiteX80" fmla="*/ 865959 w 4458789"/>
                    <a:gd name="connsiteY80" fmla="*/ 2771684 h 6882434"/>
                    <a:gd name="connsiteX81" fmla="*/ 892947 w 4458789"/>
                    <a:gd name="connsiteY81" fmla="*/ 2798672 h 6882434"/>
                    <a:gd name="connsiteX82" fmla="*/ 900884 w 4458789"/>
                    <a:gd name="connsiteY82" fmla="*/ 2743110 h 6882434"/>
                    <a:gd name="connsiteX83" fmla="*/ 937351 w 4458789"/>
                    <a:gd name="connsiteY83" fmla="*/ 2730546 h 6882434"/>
                    <a:gd name="connsiteX84" fmla="*/ 981847 w 4458789"/>
                    <a:gd name="connsiteY84" fmla="*/ 2730409 h 6882434"/>
                    <a:gd name="connsiteX85" fmla="*/ 1008834 w 4458789"/>
                    <a:gd name="connsiteY85" fmla="*/ 2698659 h 6882434"/>
                    <a:gd name="connsiteX86" fmla="*/ 1085034 w 4458789"/>
                    <a:gd name="connsiteY86" fmla="*/ 2592297 h 6882434"/>
                    <a:gd name="connsiteX87" fmla="*/ 1174841 w 4458789"/>
                    <a:gd name="connsiteY87" fmla="*/ 2532652 h 6882434"/>
                    <a:gd name="connsiteX88" fmla="*/ 1256484 w 4458789"/>
                    <a:gd name="connsiteY88" fmla="*/ 2501809 h 6882434"/>
                    <a:gd name="connsiteX89" fmla="*/ 1404122 w 4458789"/>
                    <a:gd name="connsiteY89" fmla="*/ 2358934 h 6882434"/>
                    <a:gd name="connsiteX90" fmla="*/ 1518512 w 4458789"/>
                    <a:gd name="connsiteY90" fmla="*/ 2368913 h 6882434"/>
                    <a:gd name="connsiteX91" fmla="*/ 1584598 w 4458789"/>
                    <a:gd name="connsiteY91" fmla="*/ 2464298 h 6882434"/>
                    <a:gd name="connsiteX92" fmla="*/ 1527947 w 4458789"/>
                    <a:gd name="connsiteY92" fmla="*/ 2535147 h 6882434"/>
                    <a:gd name="connsiteX93" fmla="*/ 1431109 w 4458789"/>
                    <a:gd name="connsiteY93" fmla="*/ 2627222 h 6882434"/>
                    <a:gd name="connsiteX94" fmla="*/ 1393372 w 4458789"/>
                    <a:gd name="connsiteY94" fmla="*/ 2647405 h 6882434"/>
                    <a:gd name="connsiteX95" fmla="*/ 1404983 w 4458789"/>
                    <a:gd name="connsiteY95" fmla="*/ 2708456 h 6882434"/>
                    <a:gd name="connsiteX96" fmla="*/ 1454922 w 4458789"/>
                    <a:gd name="connsiteY96" fmla="*/ 2736759 h 6882434"/>
                    <a:gd name="connsiteX97" fmla="*/ 1448572 w 4458789"/>
                    <a:gd name="connsiteY97" fmla="*/ 2774859 h 6882434"/>
                    <a:gd name="connsiteX98" fmla="*/ 1357675 w 4458789"/>
                    <a:gd name="connsiteY98" fmla="*/ 2829515 h 6882434"/>
                    <a:gd name="connsiteX99" fmla="*/ 1394597 w 4458789"/>
                    <a:gd name="connsiteY99" fmla="*/ 2863759 h 6882434"/>
                    <a:gd name="connsiteX100" fmla="*/ 1550172 w 4458789"/>
                    <a:gd name="connsiteY100" fmla="*/ 2790734 h 6882434"/>
                    <a:gd name="connsiteX101" fmla="*/ 1586684 w 4458789"/>
                    <a:gd name="connsiteY101" fmla="*/ 2733584 h 6882434"/>
                    <a:gd name="connsiteX102" fmla="*/ 1651772 w 4458789"/>
                    <a:gd name="connsiteY102" fmla="*/ 2703422 h 6882434"/>
                    <a:gd name="connsiteX103" fmla="*/ 1708922 w 4458789"/>
                    <a:gd name="connsiteY103" fmla="*/ 2666909 h 6882434"/>
                    <a:gd name="connsiteX104" fmla="*/ 1810522 w 4458789"/>
                    <a:gd name="connsiteY104" fmla="*/ 2636747 h 6882434"/>
                    <a:gd name="connsiteX105" fmla="*/ 1908947 w 4458789"/>
                    <a:gd name="connsiteY105" fmla="*/ 2627222 h 6882434"/>
                    <a:gd name="connsiteX106" fmla="*/ 1952218 w 4458789"/>
                    <a:gd name="connsiteY106" fmla="*/ 2602275 h 6882434"/>
                    <a:gd name="connsiteX107" fmla="*/ 2020072 w 4458789"/>
                    <a:gd name="connsiteY107" fmla="*/ 2662147 h 6882434"/>
                    <a:gd name="connsiteX108" fmla="*/ 2089922 w 4458789"/>
                    <a:gd name="connsiteY108" fmla="*/ 2678022 h 6882434"/>
                    <a:gd name="connsiteX109" fmla="*/ 2164579 w 4458789"/>
                    <a:gd name="connsiteY109" fmla="*/ 2690902 h 6882434"/>
                    <a:gd name="connsiteX110" fmla="*/ 2115322 w 4458789"/>
                    <a:gd name="connsiteY110" fmla="*/ 2820897 h 6882434"/>
                    <a:gd name="connsiteX111" fmla="*/ 2011680 w 4458789"/>
                    <a:gd name="connsiteY111" fmla="*/ 2934788 h 6882434"/>
                    <a:gd name="connsiteX112" fmla="*/ 2194560 w 4458789"/>
                    <a:gd name="connsiteY112" fmla="*/ 3082834 h 6882434"/>
                    <a:gd name="connsiteX113" fmla="*/ 2394858 w 4458789"/>
                    <a:gd name="connsiteY113" fmla="*/ 3117668 h 6882434"/>
                    <a:gd name="connsiteX114" fmla="*/ 2377440 w 4458789"/>
                    <a:gd name="connsiteY114" fmla="*/ 3335383 h 6882434"/>
                    <a:gd name="connsiteX115" fmla="*/ 2377440 w 4458789"/>
                    <a:gd name="connsiteY115" fmla="*/ 3335383 h 6882434"/>
                    <a:gd name="connsiteX116" fmla="*/ 2333898 w 4458789"/>
                    <a:gd name="connsiteY116" fmla="*/ 3640183 h 6882434"/>
                    <a:gd name="connsiteX117" fmla="*/ 2290355 w 4458789"/>
                    <a:gd name="connsiteY117" fmla="*/ 3875314 h 6882434"/>
                    <a:gd name="connsiteX118" fmla="*/ 2595155 w 4458789"/>
                    <a:gd name="connsiteY118" fmla="*/ 3857897 h 6882434"/>
                    <a:gd name="connsiteX119" fmla="*/ 2891246 w 4458789"/>
                    <a:gd name="connsiteY119" fmla="*/ 3744685 h 6882434"/>
                    <a:gd name="connsiteX120" fmla="*/ 2891155 w 4458789"/>
                    <a:gd name="connsiteY120" fmla="*/ 3215186 h 6882434"/>
                    <a:gd name="connsiteX121" fmla="*/ 2772547 w 4458789"/>
                    <a:gd name="connsiteY121" fmla="*/ 3039972 h 6882434"/>
                    <a:gd name="connsiteX122" fmla="*/ 2704284 w 4458789"/>
                    <a:gd name="connsiteY122" fmla="*/ 2897097 h 6882434"/>
                    <a:gd name="connsiteX123" fmla="*/ 2508069 w 4458789"/>
                    <a:gd name="connsiteY123" fmla="*/ 2717074 h 6882434"/>
                    <a:gd name="connsiteX124" fmla="*/ 2638698 w 4458789"/>
                    <a:gd name="connsiteY124" fmla="*/ 2577737 h 6882434"/>
                    <a:gd name="connsiteX125" fmla="*/ 2978332 w 4458789"/>
                    <a:gd name="connsiteY125" fmla="*/ 2333897 h 6882434"/>
                    <a:gd name="connsiteX126" fmla="*/ 2987040 w 4458789"/>
                    <a:gd name="connsiteY126" fmla="*/ 2159725 h 6882434"/>
                    <a:gd name="connsiteX127" fmla="*/ 3344092 w 4458789"/>
                    <a:gd name="connsiteY127" fmla="*/ 1672045 h 6882434"/>
                    <a:gd name="connsiteX128" fmla="*/ 3544389 w 4458789"/>
                    <a:gd name="connsiteY128" fmla="*/ 1863634 h 6882434"/>
                    <a:gd name="connsiteX129" fmla="*/ 3962400 w 4458789"/>
                    <a:gd name="connsiteY129" fmla="*/ 1419497 h 6882434"/>
                    <a:gd name="connsiteX130" fmla="*/ 4458789 w 4458789"/>
                    <a:gd name="connsiteY130" fmla="*/ 374468 h 6882434"/>
                    <a:gd name="connsiteX131" fmla="*/ 4415246 w 4458789"/>
                    <a:gd name="connsiteY131" fmla="*/ 0 h 6882434"/>
                    <a:gd name="connsiteX132" fmla="*/ 17418 w 4458789"/>
                    <a:gd name="connsiteY132" fmla="*/ 17417 h 6882434"/>
                    <a:gd name="connsiteX133" fmla="*/ 0 w 4458789"/>
                    <a:gd name="connsiteY133" fmla="*/ 6470468 h 6882434"/>
                    <a:gd name="connsiteX0" fmla="*/ 0 w 4458789"/>
                    <a:gd name="connsiteY0" fmla="*/ 6470468 h 6914095"/>
                    <a:gd name="connsiteX1" fmla="*/ 418284 w 4458789"/>
                    <a:gd name="connsiteY1" fmla="*/ 6319746 h 6914095"/>
                    <a:gd name="connsiteX2" fmla="*/ 581797 w 4458789"/>
                    <a:gd name="connsiteY2" fmla="*/ 6208621 h 6914095"/>
                    <a:gd name="connsiteX3" fmla="*/ 696097 w 4458789"/>
                    <a:gd name="connsiteY3" fmla="*/ 6157821 h 6914095"/>
                    <a:gd name="connsiteX4" fmla="*/ 765947 w 4458789"/>
                    <a:gd name="connsiteY4" fmla="*/ 6065747 h 6914095"/>
                    <a:gd name="connsiteX5" fmla="*/ 767534 w 4458789"/>
                    <a:gd name="connsiteY5" fmla="*/ 6008597 h 6914095"/>
                    <a:gd name="connsiteX6" fmla="*/ 813572 w 4458789"/>
                    <a:gd name="connsiteY6" fmla="*/ 6019709 h 6914095"/>
                    <a:gd name="connsiteX7" fmla="*/ 831034 w 4458789"/>
                    <a:gd name="connsiteY7" fmla="*/ 5948272 h 6914095"/>
                    <a:gd name="connsiteX8" fmla="*/ 966063 w 4458789"/>
                    <a:gd name="connsiteY8" fmla="*/ 5940878 h 6914095"/>
                    <a:gd name="connsiteX9" fmla="*/ 951685 w 4458789"/>
                    <a:gd name="connsiteY9" fmla="*/ 5911760 h 6914095"/>
                    <a:gd name="connsiteX10" fmla="*/ 897709 w 4458789"/>
                    <a:gd name="connsiteY10" fmla="*/ 5911759 h 6914095"/>
                    <a:gd name="connsiteX11" fmla="*/ 938984 w 4458789"/>
                    <a:gd name="connsiteY11" fmla="*/ 5849847 h 6914095"/>
                    <a:gd name="connsiteX12" fmla="*/ 927872 w 4458789"/>
                    <a:gd name="connsiteY12" fmla="*/ 5799047 h 6914095"/>
                    <a:gd name="connsiteX13" fmla="*/ 954859 w 4458789"/>
                    <a:gd name="connsiteY13" fmla="*/ 5724434 h 6914095"/>
                    <a:gd name="connsiteX14" fmla="*/ 943747 w 4458789"/>
                    <a:gd name="connsiteY14" fmla="*/ 5683159 h 6914095"/>
                    <a:gd name="connsiteX15" fmla="*/ 1045347 w 4458789"/>
                    <a:gd name="connsiteY15" fmla="*/ 5637122 h 6914095"/>
                    <a:gd name="connsiteX16" fmla="*/ 1096147 w 4458789"/>
                    <a:gd name="connsiteY16" fmla="*/ 5591084 h 6914095"/>
                    <a:gd name="connsiteX17" fmla="*/ 1143772 w 4458789"/>
                    <a:gd name="connsiteY17" fmla="*/ 5533934 h 6914095"/>
                    <a:gd name="connsiteX18" fmla="*/ 1159647 w 4458789"/>
                    <a:gd name="connsiteY18" fmla="*/ 5478372 h 6914095"/>
                    <a:gd name="connsiteX19" fmla="*/ 1197747 w 4458789"/>
                    <a:gd name="connsiteY19" fmla="*/ 5427572 h 6914095"/>
                    <a:gd name="connsiteX20" fmla="*/ 1267597 w 4458789"/>
                    <a:gd name="connsiteY20" fmla="*/ 5345022 h 6914095"/>
                    <a:gd name="connsiteX21" fmla="*/ 1281884 w 4458789"/>
                    <a:gd name="connsiteY21" fmla="*/ 5389472 h 6914095"/>
                    <a:gd name="connsiteX22" fmla="*/ 1324747 w 4458789"/>
                    <a:gd name="connsiteY22" fmla="*/ 5341847 h 6914095"/>
                    <a:gd name="connsiteX23" fmla="*/ 1367609 w 4458789"/>
                    <a:gd name="connsiteY23" fmla="*/ 5324384 h 6914095"/>
                    <a:gd name="connsiteX24" fmla="*/ 1367246 w 4458789"/>
                    <a:gd name="connsiteY24" fmla="*/ 5277394 h 6914095"/>
                    <a:gd name="connsiteX25" fmla="*/ 1394597 w 4458789"/>
                    <a:gd name="connsiteY25" fmla="*/ 5175159 h 6914095"/>
                    <a:gd name="connsiteX26" fmla="*/ 1440634 w 4458789"/>
                    <a:gd name="connsiteY26" fmla="*/ 5149759 h 6914095"/>
                    <a:gd name="connsiteX27" fmla="*/ 1429522 w 4458789"/>
                    <a:gd name="connsiteY27" fmla="*/ 5017997 h 6914095"/>
                    <a:gd name="connsiteX28" fmla="*/ 1477147 w 4458789"/>
                    <a:gd name="connsiteY28" fmla="*/ 4971959 h 6914095"/>
                    <a:gd name="connsiteX29" fmla="*/ 1541418 w 4458789"/>
                    <a:gd name="connsiteY29" fmla="*/ 4955177 h 6914095"/>
                    <a:gd name="connsiteX30" fmla="*/ 1375547 w 4458789"/>
                    <a:gd name="connsiteY30" fmla="*/ 4913222 h 6914095"/>
                    <a:gd name="connsiteX31" fmla="*/ 1307284 w 4458789"/>
                    <a:gd name="connsiteY31" fmla="*/ 4854484 h 6914095"/>
                    <a:gd name="connsiteX32" fmla="*/ 1232672 w 4458789"/>
                    <a:gd name="connsiteY32" fmla="*/ 4883059 h 6914095"/>
                    <a:gd name="connsiteX33" fmla="*/ 1172801 w 4458789"/>
                    <a:gd name="connsiteY33" fmla="*/ 4820692 h 6914095"/>
                    <a:gd name="connsiteX34" fmla="*/ 1353322 w 4458789"/>
                    <a:gd name="connsiteY34" fmla="*/ 4757647 h 6914095"/>
                    <a:gd name="connsiteX35" fmla="*/ 1396184 w 4458789"/>
                    <a:gd name="connsiteY35" fmla="*/ 4762409 h 6914095"/>
                    <a:gd name="connsiteX36" fmla="*/ 1473473 w 4458789"/>
                    <a:gd name="connsiteY36" fmla="*/ 4779509 h 6914095"/>
                    <a:gd name="connsiteX37" fmla="*/ 1404122 w 4458789"/>
                    <a:gd name="connsiteY37" fmla="*/ 4619534 h 6914095"/>
                    <a:gd name="connsiteX38" fmla="*/ 1335859 w 4458789"/>
                    <a:gd name="connsiteY38" fmla="*/ 4551271 h 6914095"/>
                    <a:gd name="connsiteX39" fmla="*/ 1439047 w 4458789"/>
                    <a:gd name="connsiteY39" fmla="*/ 4506822 h 6914095"/>
                    <a:gd name="connsiteX40" fmla="*/ 1362847 w 4458789"/>
                    <a:gd name="connsiteY40" fmla="*/ 4400459 h 6914095"/>
                    <a:gd name="connsiteX41" fmla="*/ 1262834 w 4458789"/>
                    <a:gd name="connsiteY41" fmla="*/ 4309972 h 6914095"/>
                    <a:gd name="connsiteX42" fmla="*/ 1202509 w 4458789"/>
                    <a:gd name="connsiteY42" fmla="*/ 4102009 h 6914095"/>
                    <a:gd name="connsiteX43" fmla="*/ 1143772 w 4458789"/>
                    <a:gd name="connsiteY43" fmla="*/ 3930559 h 6914095"/>
                    <a:gd name="connsiteX44" fmla="*/ 1012644 w 4458789"/>
                    <a:gd name="connsiteY44" fmla="*/ 3831363 h 6914095"/>
                    <a:gd name="connsiteX45" fmla="*/ 946922 w 4458789"/>
                    <a:gd name="connsiteY45" fmla="*/ 3773397 h 6914095"/>
                    <a:gd name="connsiteX46" fmla="*/ 946922 w 4458789"/>
                    <a:gd name="connsiteY46" fmla="*/ 3717834 h 6914095"/>
                    <a:gd name="connsiteX47" fmla="*/ 980259 w 4458789"/>
                    <a:gd name="connsiteY47" fmla="*/ 3711484 h 6914095"/>
                    <a:gd name="connsiteX48" fmla="*/ 1038997 w 4458789"/>
                    <a:gd name="connsiteY48" fmla="*/ 3609884 h 6914095"/>
                    <a:gd name="connsiteX49" fmla="*/ 1077097 w 4458789"/>
                    <a:gd name="connsiteY49" fmla="*/ 3598772 h 6914095"/>
                    <a:gd name="connsiteX50" fmla="*/ 1139009 w 4458789"/>
                    <a:gd name="connsiteY50" fmla="*/ 3535272 h 6914095"/>
                    <a:gd name="connsiteX51" fmla="*/ 1196159 w 4458789"/>
                    <a:gd name="connsiteY51" fmla="*/ 3498759 h 6914095"/>
                    <a:gd name="connsiteX52" fmla="*/ 1237434 w 4458789"/>
                    <a:gd name="connsiteY52" fmla="*/ 3489234 h 6914095"/>
                    <a:gd name="connsiteX53" fmla="*/ 1267506 w 4458789"/>
                    <a:gd name="connsiteY53" fmla="*/ 3418432 h 6914095"/>
                    <a:gd name="connsiteX54" fmla="*/ 1326335 w 4458789"/>
                    <a:gd name="connsiteY54" fmla="*/ 3387634 h 6914095"/>
                    <a:gd name="connsiteX55" fmla="*/ 1385072 w 4458789"/>
                    <a:gd name="connsiteY55" fmla="*/ 3354297 h 6914095"/>
                    <a:gd name="connsiteX56" fmla="*/ 1491434 w 4458789"/>
                    <a:gd name="connsiteY56" fmla="*/ 3309847 h 6914095"/>
                    <a:gd name="connsiteX57" fmla="*/ 1567543 w 4458789"/>
                    <a:gd name="connsiteY57" fmla="*/ 3317965 h 6914095"/>
                    <a:gd name="connsiteX58" fmla="*/ 1610497 w 4458789"/>
                    <a:gd name="connsiteY58" fmla="*/ 3271747 h 6914095"/>
                    <a:gd name="connsiteX59" fmla="*/ 1631134 w 4458789"/>
                    <a:gd name="connsiteY59" fmla="*/ 3201897 h 6914095"/>
                    <a:gd name="connsiteX60" fmla="*/ 1564459 w 4458789"/>
                    <a:gd name="connsiteY60" fmla="*/ 3174909 h 6914095"/>
                    <a:gd name="connsiteX61" fmla="*/ 1543731 w 4458789"/>
                    <a:gd name="connsiteY61" fmla="*/ 3150960 h 6914095"/>
                    <a:gd name="connsiteX62" fmla="*/ 1427934 w 4458789"/>
                    <a:gd name="connsiteY62" fmla="*/ 3163797 h 6914095"/>
                    <a:gd name="connsiteX63" fmla="*/ 1364434 w 4458789"/>
                    <a:gd name="connsiteY63" fmla="*/ 3127284 h 6914095"/>
                    <a:gd name="connsiteX64" fmla="*/ 1350147 w 4458789"/>
                    <a:gd name="connsiteY64" fmla="*/ 3101884 h 6914095"/>
                    <a:gd name="connsiteX65" fmla="*/ 1289731 w 4458789"/>
                    <a:gd name="connsiteY65" fmla="*/ 3082154 h 6914095"/>
                    <a:gd name="connsiteX66" fmla="*/ 1189809 w 4458789"/>
                    <a:gd name="connsiteY66" fmla="*/ 3098709 h 6914095"/>
                    <a:gd name="connsiteX67" fmla="*/ 1164409 w 4458789"/>
                    <a:gd name="connsiteY67" fmla="*/ 3144747 h 6914095"/>
                    <a:gd name="connsiteX68" fmla="*/ 1108847 w 4458789"/>
                    <a:gd name="connsiteY68" fmla="*/ 3174909 h 6914095"/>
                    <a:gd name="connsiteX69" fmla="*/ 1075509 w 4458789"/>
                    <a:gd name="connsiteY69" fmla="*/ 3225709 h 6914095"/>
                    <a:gd name="connsiteX70" fmla="*/ 1007247 w 4458789"/>
                    <a:gd name="connsiteY70" fmla="*/ 3238409 h 6914095"/>
                    <a:gd name="connsiteX71" fmla="*/ 926782 w 4458789"/>
                    <a:gd name="connsiteY71" fmla="*/ 3181803 h 6914095"/>
                    <a:gd name="connsiteX72" fmla="*/ 942159 w 4458789"/>
                    <a:gd name="connsiteY72" fmla="*/ 3111409 h 6914095"/>
                    <a:gd name="connsiteX73" fmla="*/ 989784 w 4458789"/>
                    <a:gd name="connsiteY73" fmla="*/ 3078072 h 6914095"/>
                    <a:gd name="connsiteX74" fmla="*/ 941161 w 4458789"/>
                    <a:gd name="connsiteY74" fmla="*/ 2986994 h 6914095"/>
                    <a:gd name="connsiteX75" fmla="*/ 865959 w 4458789"/>
                    <a:gd name="connsiteY75" fmla="*/ 2989172 h 6914095"/>
                    <a:gd name="connsiteX76" fmla="*/ 743722 w 4458789"/>
                    <a:gd name="connsiteY76" fmla="*/ 2943134 h 6914095"/>
                    <a:gd name="connsiteX77" fmla="*/ 708797 w 4458789"/>
                    <a:gd name="connsiteY77" fmla="*/ 2852647 h 6914095"/>
                    <a:gd name="connsiteX78" fmla="*/ 750707 w 4458789"/>
                    <a:gd name="connsiteY78" fmla="*/ 2804160 h 6914095"/>
                    <a:gd name="connsiteX79" fmla="*/ 748484 w 4458789"/>
                    <a:gd name="connsiteY79" fmla="*/ 2738347 h 6914095"/>
                    <a:gd name="connsiteX80" fmla="*/ 788172 w 4458789"/>
                    <a:gd name="connsiteY80" fmla="*/ 2711359 h 6914095"/>
                    <a:gd name="connsiteX81" fmla="*/ 865959 w 4458789"/>
                    <a:gd name="connsiteY81" fmla="*/ 2771684 h 6914095"/>
                    <a:gd name="connsiteX82" fmla="*/ 892947 w 4458789"/>
                    <a:gd name="connsiteY82" fmla="*/ 2798672 h 6914095"/>
                    <a:gd name="connsiteX83" fmla="*/ 900884 w 4458789"/>
                    <a:gd name="connsiteY83" fmla="*/ 2743110 h 6914095"/>
                    <a:gd name="connsiteX84" fmla="*/ 937351 w 4458789"/>
                    <a:gd name="connsiteY84" fmla="*/ 2730546 h 6914095"/>
                    <a:gd name="connsiteX85" fmla="*/ 981847 w 4458789"/>
                    <a:gd name="connsiteY85" fmla="*/ 2730409 h 6914095"/>
                    <a:gd name="connsiteX86" fmla="*/ 1008834 w 4458789"/>
                    <a:gd name="connsiteY86" fmla="*/ 2698659 h 6914095"/>
                    <a:gd name="connsiteX87" fmla="*/ 1085034 w 4458789"/>
                    <a:gd name="connsiteY87" fmla="*/ 2592297 h 6914095"/>
                    <a:gd name="connsiteX88" fmla="*/ 1174841 w 4458789"/>
                    <a:gd name="connsiteY88" fmla="*/ 2532652 h 6914095"/>
                    <a:gd name="connsiteX89" fmla="*/ 1256484 w 4458789"/>
                    <a:gd name="connsiteY89" fmla="*/ 2501809 h 6914095"/>
                    <a:gd name="connsiteX90" fmla="*/ 1404122 w 4458789"/>
                    <a:gd name="connsiteY90" fmla="*/ 2358934 h 6914095"/>
                    <a:gd name="connsiteX91" fmla="*/ 1518512 w 4458789"/>
                    <a:gd name="connsiteY91" fmla="*/ 2368913 h 6914095"/>
                    <a:gd name="connsiteX92" fmla="*/ 1584598 w 4458789"/>
                    <a:gd name="connsiteY92" fmla="*/ 2464298 h 6914095"/>
                    <a:gd name="connsiteX93" fmla="*/ 1527947 w 4458789"/>
                    <a:gd name="connsiteY93" fmla="*/ 2535147 h 6914095"/>
                    <a:gd name="connsiteX94" fmla="*/ 1431109 w 4458789"/>
                    <a:gd name="connsiteY94" fmla="*/ 2627222 h 6914095"/>
                    <a:gd name="connsiteX95" fmla="*/ 1393372 w 4458789"/>
                    <a:gd name="connsiteY95" fmla="*/ 2647405 h 6914095"/>
                    <a:gd name="connsiteX96" fmla="*/ 1404983 w 4458789"/>
                    <a:gd name="connsiteY96" fmla="*/ 2708456 h 6914095"/>
                    <a:gd name="connsiteX97" fmla="*/ 1454922 w 4458789"/>
                    <a:gd name="connsiteY97" fmla="*/ 2736759 h 6914095"/>
                    <a:gd name="connsiteX98" fmla="*/ 1448572 w 4458789"/>
                    <a:gd name="connsiteY98" fmla="*/ 2774859 h 6914095"/>
                    <a:gd name="connsiteX99" fmla="*/ 1357675 w 4458789"/>
                    <a:gd name="connsiteY99" fmla="*/ 2829515 h 6914095"/>
                    <a:gd name="connsiteX100" fmla="*/ 1394597 w 4458789"/>
                    <a:gd name="connsiteY100" fmla="*/ 2863759 h 6914095"/>
                    <a:gd name="connsiteX101" fmla="*/ 1550172 w 4458789"/>
                    <a:gd name="connsiteY101" fmla="*/ 2790734 h 6914095"/>
                    <a:gd name="connsiteX102" fmla="*/ 1586684 w 4458789"/>
                    <a:gd name="connsiteY102" fmla="*/ 2733584 h 6914095"/>
                    <a:gd name="connsiteX103" fmla="*/ 1651772 w 4458789"/>
                    <a:gd name="connsiteY103" fmla="*/ 2703422 h 6914095"/>
                    <a:gd name="connsiteX104" fmla="*/ 1708922 w 4458789"/>
                    <a:gd name="connsiteY104" fmla="*/ 2666909 h 6914095"/>
                    <a:gd name="connsiteX105" fmla="*/ 1810522 w 4458789"/>
                    <a:gd name="connsiteY105" fmla="*/ 2636747 h 6914095"/>
                    <a:gd name="connsiteX106" fmla="*/ 1908947 w 4458789"/>
                    <a:gd name="connsiteY106" fmla="*/ 2627222 h 6914095"/>
                    <a:gd name="connsiteX107" fmla="*/ 1952218 w 4458789"/>
                    <a:gd name="connsiteY107" fmla="*/ 2602275 h 6914095"/>
                    <a:gd name="connsiteX108" fmla="*/ 2020072 w 4458789"/>
                    <a:gd name="connsiteY108" fmla="*/ 2662147 h 6914095"/>
                    <a:gd name="connsiteX109" fmla="*/ 2089922 w 4458789"/>
                    <a:gd name="connsiteY109" fmla="*/ 2678022 h 6914095"/>
                    <a:gd name="connsiteX110" fmla="*/ 2164579 w 4458789"/>
                    <a:gd name="connsiteY110" fmla="*/ 2690902 h 6914095"/>
                    <a:gd name="connsiteX111" fmla="*/ 2115322 w 4458789"/>
                    <a:gd name="connsiteY111" fmla="*/ 2820897 h 6914095"/>
                    <a:gd name="connsiteX112" fmla="*/ 2011680 w 4458789"/>
                    <a:gd name="connsiteY112" fmla="*/ 2934788 h 6914095"/>
                    <a:gd name="connsiteX113" fmla="*/ 2194560 w 4458789"/>
                    <a:gd name="connsiteY113" fmla="*/ 3082834 h 6914095"/>
                    <a:gd name="connsiteX114" fmla="*/ 2394858 w 4458789"/>
                    <a:gd name="connsiteY114" fmla="*/ 3117668 h 6914095"/>
                    <a:gd name="connsiteX115" fmla="*/ 2377440 w 4458789"/>
                    <a:gd name="connsiteY115" fmla="*/ 3335383 h 6914095"/>
                    <a:gd name="connsiteX116" fmla="*/ 2377440 w 4458789"/>
                    <a:gd name="connsiteY116" fmla="*/ 3335383 h 6914095"/>
                    <a:gd name="connsiteX117" fmla="*/ 2333898 w 4458789"/>
                    <a:gd name="connsiteY117" fmla="*/ 3640183 h 6914095"/>
                    <a:gd name="connsiteX118" fmla="*/ 2290355 w 4458789"/>
                    <a:gd name="connsiteY118" fmla="*/ 3875314 h 6914095"/>
                    <a:gd name="connsiteX119" fmla="*/ 2595155 w 4458789"/>
                    <a:gd name="connsiteY119" fmla="*/ 3857897 h 6914095"/>
                    <a:gd name="connsiteX120" fmla="*/ 2891246 w 4458789"/>
                    <a:gd name="connsiteY120" fmla="*/ 3744685 h 6914095"/>
                    <a:gd name="connsiteX121" fmla="*/ 2891155 w 4458789"/>
                    <a:gd name="connsiteY121" fmla="*/ 3215186 h 6914095"/>
                    <a:gd name="connsiteX122" fmla="*/ 2772547 w 4458789"/>
                    <a:gd name="connsiteY122" fmla="*/ 3039972 h 6914095"/>
                    <a:gd name="connsiteX123" fmla="*/ 2704284 w 4458789"/>
                    <a:gd name="connsiteY123" fmla="*/ 2897097 h 6914095"/>
                    <a:gd name="connsiteX124" fmla="*/ 2508069 w 4458789"/>
                    <a:gd name="connsiteY124" fmla="*/ 2717074 h 6914095"/>
                    <a:gd name="connsiteX125" fmla="*/ 2638698 w 4458789"/>
                    <a:gd name="connsiteY125" fmla="*/ 2577737 h 6914095"/>
                    <a:gd name="connsiteX126" fmla="*/ 2978332 w 4458789"/>
                    <a:gd name="connsiteY126" fmla="*/ 2333897 h 6914095"/>
                    <a:gd name="connsiteX127" fmla="*/ 2987040 w 4458789"/>
                    <a:gd name="connsiteY127" fmla="*/ 2159725 h 6914095"/>
                    <a:gd name="connsiteX128" fmla="*/ 3344092 w 4458789"/>
                    <a:gd name="connsiteY128" fmla="*/ 1672045 h 6914095"/>
                    <a:gd name="connsiteX129" fmla="*/ 3544389 w 4458789"/>
                    <a:gd name="connsiteY129" fmla="*/ 1863634 h 6914095"/>
                    <a:gd name="connsiteX130" fmla="*/ 3962400 w 4458789"/>
                    <a:gd name="connsiteY130" fmla="*/ 1419497 h 6914095"/>
                    <a:gd name="connsiteX131" fmla="*/ 4458789 w 4458789"/>
                    <a:gd name="connsiteY131" fmla="*/ 374468 h 6914095"/>
                    <a:gd name="connsiteX132" fmla="*/ 4415246 w 4458789"/>
                    <a:gd name="connsiteY132" fmla="*/ 0 h 6914095"/>
                    <a:gd name="connsiteX133" fmla="*/ 17418 w 4458789"/>
                    <a:gd name="connsiteY133" fmla="*/ 17417 h 6914095"/>
                    <a:gd name="connsiteX134" fmla="*/ 0 w 4458789"/>
                    <a:gd name="connsiteY134" fmla="*/ 6470468 h 6914095"/>
                    <a:gd name="connsiteX0" fmla="*/ 15919 w 4441371"/>
                    <a:gd name="connsiteY0" fmla="*/ 6470468 h 6914095"/>
                    <a:gd name="connsiteX1" fmla="*/ 400866 w 4441371"/>
                    <a:gd name="connsiteY1" fmla="*/ 6319746 h 6914095"/>
                    <a:gd name="connsiteX2" fmla="*/ 564379 w 4441371"/>
                    <a:gd name="connsiteY2" fmla="*/ 6208621 h 6914095"/>
                    <a:gd name="connsiteX3" fmla="*/ 678679 w 4441371"/>
                    <a:gd name="connsiteY3" fmla="*/ 6157821 h 6914095"/>
                    <a:gd name="connsiteX4" fmla="*/ 748529 w 4441371"/>
                    <a:gd name="connsiteY4" fmla="*/ 6065747 h 6914095"/>
                    <a:gd name="connsiteX5" fmla="*/ 750116 w 4441371"/>
                    <a:gd name="connsiteY5" fmla="*/ 6008597 h 6914095"/>
                    <a:gd name="connsiteX6" fmla="*/ 796154 w 4441371"/>
                    <a:gd name="connsiteY6" fmla="*/ 6019709 h 6914095"/>
                    <a:gd name="connsiteX7" fmla="*/ 813616 w 4441371"/>
                    <a:gd name="connsiteY7" fmla="*/ 5948272 h 6914095"/>
                    <a:gd name="connsiteX8" fmla="*/ 948645 w 4441371"/>
                    <a:gd name="connsiteY8" fmla="*/ 5940878 h 6914095"/>
                    <a:gd name="connsiteX9" fmla="*/ 934267 w 4441371"/>
                    <a:gd name="connsiteY9" fmla="*/ 5911760 h 6914095"/>
                    <a:gd name="connsiteX10" fmla="*/ 880291 w 4441371"/>
                    <a:gd name="connsiteY10" fmla="*/ 5911759 h 6914095"/>
                    <a:gd name="connsiteX11" fmla="*/ 921566 w 4441371"/>
                    <a:gd name="connsiteY11" fmla="*/ 5849847 h 6914095"/>
                    <a:gd name="connsiteX12" fmla="*/ 910454 w 4441371"/>
                    <a:gd name="connsiteY12" fmla="*/ 5799047 h 6914095"/>
                    <a:gd name="connsiteX13" fmla="*/ 937441 w 4441371"/>
                    <a:gd name="connsiteY13" fmla="*/ 5724434 h 6914095"/>
                    <a:gd name="connsiteX14" fmla="*/ 926329 w 4441371"/>
                    <a:gd name="connsiteY14" fmla="*/ 5683159 h 6914095"/>
                    <a:gd name="connsiteX15" fmla="*/ 1027929 w 4441371"/>
                    <a:gd name="connsiteY15" fmla="*/ 5637122 h 6914095"/>
                    <a:gd name="connsiteX16" fmla="*/ 1078729 w 4441371"/>
                    <a:gd name="connsiteY16" fmla="*/ 5591084 h 6914095"/>
                    <a:gd name="connsiteX17" fmla="*/ 1126354 w 4441371"/>
                    <a:gd name="connsiteY17" fmla="*/ 5533934 h 6914095"/>
                    <a:gd name="connsiteX18" fmla="*/ 1142229 w 4441371"/>
                    <a:gd name="connsiteY18" fmla="*/ 5478372 h 6914095"/>
                    <a:gd name="connsiteX19" fmla="*/ 1180329 w 4441371"/>
                    <a:gd name="connsiteY19" fmla="*/ 5427572 h 6914095"/>
                    <a:gd name="connsiteX20" fmla="*/ 1250179 w 4441371"/>
                    <a:gd name="connsiteY20" fmla="*/ 5345022 h 6914095"/>
                    <a:gd name="connsiteX21" fmla="*/ 1264466 w 4441371"/>
                    <a:gd name="connsiteY21" fmla="*/ 5389472 h 6914095"/>
                    <a:gd name="connsiteX22" fmla="*/ 1307329 w 4441371"/>
                    <a:gd name="connsiteY22" fmla="*/ 5341847 h 6914095"/>
                    <a:gd name="connsiteX23" fmla="*/ 1350191 w 4441371"/>
                    <a:gd name="connsiteY23" fmla="*/ 5324384 h 6914095"/>
                    <a:gd name="connsiteX24" fmla="*/ 1349828 w 4441371"/>
                    <a:gd name="connsiteY24" fmla="*/ 5277394 h 6914095"/>
                    <a:gd name="connsiteX25" fmla="*/ 1377179 w 4441371"/>
                    <a:gd name="connsiteY25" fmla="*/ 5175159 h 6914095"/>
                    <a:gd name="connsiteX26" fmla="*/ 1423216 w 4441371"/>
                    <a:gd name="connsiteY26" fmla="*/ 5149759 h 6914095"/>
                    <a:gd name="connsiteX27" fmla="*/ 1412104 w 4441371"/>
                    <a:gd name="connsiteY27" fmla="*/ 5017997 h 6914095"/>
                    <a:gd name="connsiteX28" fmla="*/ 1459729 w 4441371"/>
                    <a:gd name="connsiteY28" fmla="*/ 4971959 h 6914095"/>
                    <a:gd name="connsiteX29" fmla="*/ 1524000 w 4441371"/>
                    <a:gd name="connsiteY29" fmla="*/ 4955177 h 6914095"/>
                    <a:gd name="connsiteX30" fmla="*/ 1358129 w 4441371"/>
                    <a:gd name="connsiteY30" fmla="*/ 4913222 h 6914095"/>
                    <a:gd name="connsiteX31" fmla="*/ 1289866 w 4441371"/>
                    <a:gd name="connsiteY31" fmla="*/ 4854484 h 6914095"/>
                    <a:gd name="connsiteX32" fmla="*/ 1215254 w 4441371"/>
                    <a:gd name="connsiteY32" fmla="*/ 4883059 h 6914095"/>
                    <a:gd name="connsiteX33" fmla="*/ 1155383 w 4441371"/>
                    <a:gd name="connsiteY33" fmla="*/ 4820692 h 6914095"/>
                    <a:gd name="connsiteX34" fmla="*/ 1335904 w 4441371"/>
                    <a:gd name="connsiteY34" fmla="*/ 4757647 h 6914095"/>
                    <a:gd name="connsiteX35" fmla="*/ 1378766 w 4441371"/>
                    <a:gd name="connsiteY35" fmla="*/ 4762409 h 6914095"/>
                    <a:gd name="connsiteX36" fmla="*/ 1456055 w 4441371"/>
                    <a:gd name="connsiteY36" fmla="*/ 4779509 h 6914095"/>
                    <a:gd name="connsiteX37" fmla="*/ 1386704 w 4441371"/>
                    <a:gd name="connsiteY37" fmla="*/ 4619534 h 6914095"/>
                    <a:gd name="connsiteX38" fmla="*/ 1318441 w 4441371"/>
                    <a:gd name="connsiteY38" fmla="*/ 4551271 h 6914095"/>
                    <a:gd name="connsiteX39" fmla="*/ 1421629 w 4441371"/>
                    <a:gd name="connsiteY39" fmla="*/ 4506822 h 6914095"/>
                    <a:gd name="connsiteX40" fmla="*/ 1345429 w 4441371"/>
                    <a:gd name="connsiteY40" fmla="*/ 4400459 h 6914095"/>
                    <a:gd name="connsiteX41" fmla="*/ 1245416 w 4441371"/>
                    <a:gd name="connsiteY41" fmla="*/ 4309972 h 6914095"/>
                    <a:gd name="connsiteX42" fmla="*/ 1185091 w 4441371"/>
                    <a:gd name="connsiteY42" fmla="*/ 4102009 h 6914095"/>
                    <a:gd name="connsiteX43" fmla="*/ 1126354 w 4441371"/>
                    <a:gd name="connsiteY43" fmla="*/ 3930559 h 6914095"/>
                    <a:gd name="connsiteX44" fmla="*/ 995226 w 4441371"/>
                    <a:gd name="connsiteY44" fmla="*/ 3831363 h 6914095"/>
                    <a:gd name="connsiteX45" fmla="*/ 929504 w 4441371"/>
                    <a:gd name="connsiteY45" fmla="*/ 3773397 h 6914095"/>
                    <a:gd name="connsiteX46" fmla="*/ 929504 w 4441371"/>
                    <a:gd name="connsiteY46" fmla="*/ 3717834 h 6914095"/>
                    <a:gd name="connsiteX47" fmla="*/ 962841 w 4441371"/>
                    <a:gd name="connsiteY47" fmla="*/ 3711484 h 6914095"/>
                    <a:gd name="connsiteX48" fmla="*/ 1021579 w 4441371"/>
                    <a:gd name="connsiteY48" fmla="*/ 3609884 h 6914095"/>
                    <a:gd name="connsiteX49" fmla="*/ 1059679 w 4441371"/>
                    <a:gd name="connsiteY49" fmla="*/ 3598772 h 6914095"/>
                    <a:gd name="connsiteX50" fmla="*/ 1121591 w 4441371"/>
                    <a:gd name="connsiteY50" fmla="*/ 3535272 h 6914095"/>
                    <a:gd name="connsiteX51" fmla="*/ 1178741 w 4441371"/>
                    <a:gd name="connsiteY51" fmla="*/ 3498759 h 6914095"/>
                    <a:gd name="connsiteX52" fmla="*/ 1220016 w 4441371"/>
                    <a:gd name="connsiteY52" fmla="*/ 3489234 h 6914095"/>
                    <a:gd name="connsiteX53" fmla="*/ 1250088 w 4441371"/>
                    <a:gd name="connsiteY53" fmla="*/ 3418432 h 6914095"/>
                    <a:gd name="connsiteX54" fmla="*/ 1308917 w 4441371"/>
                    <a:gd name="connsiteY54" fmla="*/ 3387634 h 6914095"/>
                    <a:gd name="connsiteX55" fmla="*/ 1367654 w 4441371"/>
                    <a:gd name="connsiteY55" fmla="*/ 3354297 h 6914095"/>
                    <a:gd name="connsiteX56" fmla="*/ 1474016 w 4441371"/>
                    <a:gd name="connsiteY56" fmla="*/ 3309847 h 6914095"/>
                    <a:gd name="connsiteX57" fmla="*/ 1550125 w 4441371"/>
                    <a:gd name="connsiteY57" fmla="*/ 3317965 h 6914095"/>
                    <a:gd name="connsiteX58" fmla="*/ 1593079 w 4441371"/>
                    <a:gd name="connsiteY58" fmla="*/ 3271747 h 6914095"/>
                    <a:gd name="connsiteX59" fmla="*/ 1613716 w 4441371"/>
                    <a:gd name="connsiteY59" fmla="*/ 3201897 h 6914095"/>
                    <a:gd name="connsiteX60" fmla="*/ 1547041 w 4441371"/>
                    <a:gd name="connsiteY60" fmla="*/ 3174909 h 6914095"/>
                    <a:gd name="connsiteX61" fmla="*/ 1526313 w 4441371"/>
                    <a:gd name="connsiteY61" fmla="*/ 3150960 h 6914095"/>
                    <a:gd name="connsiteX62" fmla="*/ 1410516 w 4441371"/>
                    <a:gd name="connsiteY62" fmla="*/ 3163797 h 6914095"/>
                    <a:gd name="connsiteX63" fmla="*/ 1347016 w 4441371"/>
                    <a:gd name="connsiteY63" fmla="*/ 3127284 h 6914095"/>
                    <a:gd name="connsiteX64" fmla="*/ 1332729 w 4441371"/>
                    <a:gd name="connsiteY64" fmla="*/ 3101884 h 6914095"/>
                    <a:gd name="connsiteX65" fmla="*/ 1272313 w 4441371"/>
                    <a:gd name="connsiteY65" fmla="*/ 3082154 h 6914095"/>
                    <a:gd name="connsiteX66" fmla="*/ 1172391 w 4441371"/>
                    <a:gd name="connsiteY66" fmla="*/ 3098709 h 6914095"/>
                    <a:gd name="connsiteX67" fmla="*/ 1146991 w 4441371"/>
                    <a:gd name="connsiteY67" fmla="*/ 3144747 h 6914095"/>
                    <a:gd name="connsiteX68" fmla="*/ 1091429 w 4441371"/>
                    <a:gd name="connsiteY68" fmla="*/ 3174909 h 6914095"/>
                    <a:gd name="connsiteX69" fmla="*/ 1058091 w 4441371"/>
                    <a:gd name="connsiteY69" fmla="*/ 3225709 h 6914095"/>
                    <a:gd name="connsiteX70" fmla="*/ 989829 w 4441371"/>
                    <a:gd name="connsiteY70" fmla="*/ 3238409 h 6914095"/>
                    <a:gd name="connsiteX71" fmla="*/ 909364 w 4441371"/>
                    <a:gd name="connsiteY71" fmla="*/ 3181803 h 6914095"/>
                    <a:gd name="connsiteX72" fmla="*/ 924741 w 4441371"/>
                    <a:gd name="connsiteY72" fmla="*/ 3111409 h 6914095"/>
                    <a:gd name="connsiteX73" fmla="*/ 972366 w 4441371"/>
                    <a:gd name="connsiteY73" fmla="*/ 3078072 h 6914095"/>
                    <a:gd name="connsiteX74" fmla="*/ 923743 w 4441371"/>
                    <a:gd name="connsiteY74" fmla="*/ 2986994 h 6914095"/>
                    <a:gd name="connsiteX75" fmla="*/ 848541 w 4441371"/>
                    <a:gd name="connsiteY75" fmla="*/ 2989172 h 6914095"/>
                    <a:gd name="connsiteX76" fmla="*/ 726304 w 4441371"/>
                    <a:gd name="connsiteY76" fmla="*/ 2943134 h 6914095"/>
                    <a:gd name="connsiteX77" fmla="*/ 691379 w 4441371"/>
                    <a:gd name="connsiteY77" fmla="*/ 2852647 h 6914095"/>
                    <a:gd name="connsiteX78" fmla="*/ 733289 w 4441371"/>
                    <a:gd name="connsiteY78" fmla="*/ 2804160 h 6914095"/>
                    <a:gd name="connsiteX79" fmla="*/ 731066 w 4441371"/>
                    <a:gd name="connsiteY79" fmla="*/ 2738347 h 6914095"/>
                    <a:gd name="connsiteX80" fmla="*/ 770754 w 4441371"/>
                    <a:gd name="connsiteY80" fmla="*/ 2711359 h 6914095"/>
                    <a:gd name="connsiteX81" fmla="*/ 848541 w 4441371"/>
                    <a:gd name="connsiteY81" fmla="*/ 2771684 h 6914095"/>
                    <a:gd name="connsiteX82" fmla="*/ 875529 w 4441371"/>
                    <a:gd name="connsiteY82" fmla="*/ 2798672 h 6914095"/>
                    <a:gd name="connsiteX83" fmla="*/ 883466 w 4441371"/>
                    <a:gd name="connsiteY83" fmla="*/ 2743110 h 6914095"/>
                    <a:gd name="connsiteX84" fmla="*/ 919933 w 4441371"/>
                    <a:gd name="connsiteY84" fmla="*/ 2730546 h 6914095"/>
                    <a:gd name="connsiteX85" fmla="*/ 964429 w 4441371"/>
                    <a:gd name="connsiteY85" fmla="*/ 2730409 h 6914095"/>
                    <a:gd name="connsiteX86" fmla="*/ 991416 w 4441371"/>
                    <a:gd name="connsiteY86" fmla="*/ 2698659 h 6914095"/>
                    <a:gd name="connsiteX87" fmla="*/ 1067616 w 4441371"/>
                    <a:gd name="connsiteY87" fmla="*/ 2592297 h 6914095"/>
                    <a:gd name="connsiteX88" fmla="*/ 1157423 w 4441371"/>
                    <a:gd name="connsiteY88" fmla="*/ 2532652 h 6914095"/>
                    <a:gd name="connsiteX89" fmla="*/ 1239066 w 4441371"/>
                    <a:gd name="connsiteY89" fmla="*/ 2501809 h 6914095"/>
                    <a:gd name="connsiteX90" fmla="*/ 1386704 w 4441371"/>
                    <a:gd name="connsiteY90" fmla="*/ 2358934 h 6914095"/>
                    <a:gd name="connsiteX91" fmla="*/ 1501094 w 4441371"/>
                    <a:gd name="connsiteY91" fmla="*/ 2368913 h 6914095"/>
                    <a:gd name="connsiteX92" fmla="*/ 1567180 w 4441371"/>
                    <a:gd name="connsiteY92" fmla="*/ 2464298 h 6914095"/>
                    <a:gd name="connsiteX93" fmla="*/ 1510529 w 4441371"/>
                    <a:gd name="connsiteY93" fmla="*/ 2535147 h 6914095"/>
                    <a:gd name="connsiteX94" fmla="*/ 1413691 w 4441371"/>
                    <a:gd name="connsiteY94" fmla="*/ 2627222 h 6914095"/>
                    <a:gd name="connsiteX95" fmla="*/ 1375954 w 4441371"/>
                    <a:gd name="connsiteY95" fmla="*/ 2647405 h 6914095"/>
                    <a:gd name="connsiteX96" fmla="*/ 1387565 w 4441371"/>
                    <a:gd name="connsiteY96" fmla="*/ 2708456 h 6914095"/>
                    <a:gd name="connsiteX97" fmla="*/ 1437504 w 4441371"/>
                    <a:gd name="connsiteY97" fmla="*/ 2736759 h 6914095"/>
                    <a:gd name="connsiteX98" fmla="*/ 1431154 w 4441371"/>
                    <a:gd name="connsiteY98" fmla="*/ 2774859 h 6914095"/>
                    <a:gd name="connsiteX99" fmla="*/ 1340257 w 4441371"/>
                    <a:gd name="connsiteY99" fmla="*/ 2829515 h 6914095"/>
                    <a:gd name="connsiteX100" fmla="*/ 1377179 w 4441371"/>
                    <a:gd name="connsiteY100" fmla="*/ 2863759 h 6914095"/>
                    <a:gd name="connsiteX101" fmla="*/ 1532754 w 4441371"/>
                    <a:gd name="connsiteY101" fmla="*/ 2790734 h 6914095"/>
                    <a:gd name="connsiteX102" fmla="*/ 1569266 w 4441371"/>
                    <a:gd name="connsiteY102" fmla="*/ 2733584 h 6914095"/>
                    <a:gd name="connsiteX103" fmla="*/ 1634354 w 4441371"/>
                    <a:gd name="connsiteY103" fmla="*/ 2703422 h 6914095"/>
                    <a:gd name="connsiteX104" fmla="*/ 1691504 w 4441371"/>
                    <a:gd name="connsiteY104" fmla="*/ 2666909 h 6914095"/>
                    <a:gd name="connsiteX105" fmla="*/ 1793104 w 4441371"/>
                    <a:gd name="connsiteY105" fmla="*/ 2636747 h 6914095"/>
                    <a:gd name="connsiteX106" fmla="*/ 1891529 w 4441371"/>
                    <a:gd name="connsiteY106" fmla="*/ 2627222 h 6914095"/>
                    <a:gd name="connsiteX107" fmla="*/ 1934800 w 4441371"/>
                    <a:gd name="connsiteY107" fmla="*/ 2602275 h 6914095"/>
                    <a:gd name="connsiteX108" fmla="*/ 2002654 w 4441371"/>
                    <a:gd name="connsiteY108" fmla="*/ 2662147 h 6914095"/>
                    <a:gd name="connsiteX109" fmla="*/ 2072504 w 4441371"/>
                    <a:gd name="connsiteY109" fmla="*/ 2678022 h 6914095"/>
                    <a:gd name="connsiteX110" fmla="*/ 2147161 w 4441371"/>
                    <a:gd name="connsiteY110" fmla="*/ 2690902 h 6914095"/>
                    <a:gd name="connsiteX111" fmla="*/ 2097904 w 4441371"/>
                    <a:gd name="connsiteY111" fmla="*/ 2820897 h 6914095"/>
                    <a:gd name="connsiteX112" fmla="*/ 1994262 w 4441371"/>
                    <a:gd name="connsiteY112" fmla="*/ 2934788 h 6914095"/>
                    <a:gd name="connsiteX113" fmla="*/ 2177142 w 4441371"/>
                    <a:gd name="connsiteY113" fmla="*/ 3082834 h 6914095"/>
                    <a:gd name="connsiteX114" fmla="*/ 2377440 w 4441371"/>
                    <a:gd name="connsiteY114" fmla="*/ 3117668 h 6914095"/>
                    <a:gd name="connsiteX115" fmla="*/ 2360022 w 4441371"/>
                    <a:gd name="connsiteY115" fmla="*/ 3335383 h 6914095"/>
                    <a:gd name="connsiteX116" fmla="*/ 2360022 w 4441371"/>
                    <a:gd name="connsiteY116" fmla="*/ 3335383 h 6914095"/>
                    <a:gd name="connsiteX117" fmla="*/ 2316480 w 4441371"/>
                    <a:gd name="connsiteY117" fmla="*/ 3640183 h 6914095"/>
                    <a:gd name="connsiteX118" fmla="*/ 2272937 w 4441371"/>
                    <a:gd name="connsiteY118" fmla="*/ 3875314 h 6914095"/>
                    <a:gd name="connsiteX119" fmla="*/ 2577737 w 4441371"/>
                    <a:gd name="connsiteY119" fmla="*/ 3857897 h 6914095"/>
                    <a:gd name="connsiteX120" fmla="*/ 2873828 w 4441371"/>
                    <a:gd name="connsiteY120" fmla="*/ 3744685 h 6914095"/>
                    <a:gd name="connsiteX121" fmla="*/ 2873737 w 4441371"/>
                    <a:gd name="connsiteY121" fmla="*/ 3215186 h 6914095"/>
                    <a:gd name="connsiteX122" fmla="*/ 2755129 w 4441371"/>
                    <a:gd name="connsiteY122" fmla="*/ 3039972 h 6914095"/>
                    <a:gd name="connsiteX123" fmla="*/ 2686866 w 4441371"/>
                    <a:gd name="connsiteY123" fmla="*/ 2897097 h 6914095"/>
                    <a:gd name="connsiteX124" fmla="*/ 2490651 w 4441371"/>
                    <a:gd name="connsiteY124" fmla="*/ 2717074 h 6914095"/>
                    <a:gd name="connsiteX125" fmla="*/ 2621280 w 4441371"/>
                    <a:gd name="connsiteY125" fmla="*/ 2577737 h 6914095"/>
                    <a:gd name="connsiteX126" fmla="*/ 2960914 w 4441371"/>
                    <a:gd name="connsiteY126" fmla="*/ 2333897 h 6914095"/>
                    <a:gd name="connsiteX127" fmla="*/ 2969622 w 4441371"/>
                    <a:gd name="connsiteY127" fmla="*/ 2159725 h 6914095"/>
                    <a:gd name="connsiteX128" fmla="*/ 3326674 w 4441371"/>
                    <a:gd name="connsiteY128" fmla="*/ 1672045 h 6914095"/>
                    <a:gd name="connsiteX129" fmla="*/ 3526971 w 4441371"/>
                    <a:gd name="connsiteY129" fmla="*/ 1863634 h 6914095"/>
                    <a:gd name="connsiteX130" fmla="*/ 3944982 w 4441371"/>
                    <a:gd name="connsiteY130" fmla="*/ 1419497 h 6914095"/>
                    <a:gd name="connsiteX131" fmla="*/ 4441371 w 4441371"/>
                    <a:gd name="connsiteY131" fmla="*/ 374468 h 6914095"/>
                    <a:gd name="connsiteX132" fmla="*/ 4397828 w 4441371"/>
                    <a:gd name="connsiteY132" fmla="*/ 0 h 6914095"/>
                    <a:gd name="connsiteX133" fmla="*/ 0 w 4441371"/>
                    <a:gd name="connsiteY133" fmla="*/ 17417 h 6914095"/>
                    <a:gd name="connsiteX134" fmla="*/ 15919 w 4441371"/>
                    <a:gd name="connsiteY134" fmla="*/ 6470468 h 6914095"/>
                    <a:gd name="connsiteX0" fmla="*/ 15919 w 4441371"/>
                    <a:gd name="connsiteY0" fmla="*/ 6470468 h 6981953"/>
                    <a:gd name="connsiteX1" fmla="*/ 207191 w 4441371"/>
                    <a:gd name="connsiteY1" fmla="*/ 6451508 h 6981953"/>
                    <a:gd name="connsiteX2" fmla="*/ 400866 w 4441371"/>
                    <a:gd name="connsiteY2" fmla="*/ 6319746 h 6981953"/>
                    <a:gd name="connsiteX3" fmla="*/ 564379 w 4441371"/>
                    <a:gd name="connsiteY3" fmla="*/ 6208621 h 6981953"/>
                    <a:gd name="connsiteX4" fmla="*/ 678679 w 4441371"/>
                    <a:gd name="connsiteY4" fmla="*/ 6157821 h 6981953"/>
                    <a:gd name="connsiteX5" fmla="*/ 748529 w 4441371"/>
                    <a:gd name="connsiteY5" fmla="*/ 6065747 h 6981953"/>
                    <a:gd name="connsiteX6" fmla="*/ 750116 w 4441371"/>
                    <a:gd name="connsiteY6" fmla="*/ 6008597 h 6981953"/>
                    <a:gd name="connsiteX7" fmla="*/ 796154 w 4441371"/>
                    <a:gd name="connsiteY7" fmla="*/ 6019709 h 6981953"/>
                    <a:gd name="connsiteX8" fmla="*/ 813616 w 4441371"/>
                    <a:gd name="connsiteY8" fmla="*/ 5948272 h 6981953"/>
                    <a:gd name="connsiteX9" fmla="*/ 948645 w 4441371"/>
                    <a:gd name="connsiteY9" fmla="*/ 5940878 h 6981953"/>
                    <a:gd name="connsiteX10" fmla="*/ 934267 w 4441371"/>
                    <a:gd name="connsiteY10" fmla="*/ 5911760 h 6981953"/>
                    <a:gd name="connsiteX11" fmla="*/ 880291 w 4441371"/>
                    <a:gd name="connsiteY11" fmla="*/ 5911759 h 6981953"/>
                    <a:gd name="connsiteX12" fmla="*/ 921566 w 4441371"/>
                    <a:gd name="connsiteY12" fmla="*/ 5849847 h 6981953"/>
                    <a:gd name="connsiteX13" fmla="*/ 910454 w 4441371"/>
                    <a:gd name="connsiteY13" fmla="*/ 5799047 h 6981953"/>
                    <a:gd name="connsiteX14" fmla="*/ 937441 w 4441371"/>
                    <a:gd name="connsiteY14" fmla="*/ 5724434 h 6981953"/>
                    <a:gd name="connsiteX15" fmla="*/ 926329 w 4441371"/>
                    <a:gd name="connsiteY15" fmla="*/ 5683159 h 6981953"/>
                    <a:gd name="connsiteX16" fmla="*/ 1027929 w 4441371"/>
                    <a:gd name="connsiteY16" fmla="*/ 5637122 h 6981953"/>
                    <a:gd name="connsiteX17" fmla="*/ 1078729 w 4441371"/>
                    <a:gd name="connsiteY17" fmla="*/ 5591084 h 6981953"/>
                    <a:gd name="connsiteX18" fmla="*/ 1126354 w 4441371"/>
                    <a:gd name="connsiteY18" fmla="*/ 5533934 h 6981953"/>
                    <a:gd name="connsiteX19" fmla="*/ 1142229 w 4441371"/>
                    <a:gd name="connsiteY19" fmla="*/ 5478372 h 6981953"/>
                    <a:gd name="connsiteX20" fmla="*/ 1180329 w 4441371"/>
                    <a:gd name="connsiteY20" fmla="*/ 5427572 h 6981953"/>
                    <a:gd name="connsiteX21" fmla="*/ 1250179 w 4441371"/>
                    <a:gd name="connsiteY21" fmla="*/ 5345022 h 6981953"/>
                    <a:gd name="connsiteX22" fmla="*/ 1264466 w 4441371"/>
                    <a:gd name="connsiteY22" fmla="*/ 5389472 h 6981953"/>
                    <a:gd name="connsiteX23" fmla="*/ 1307329 w 4441371"/>
                    <a:gd name="connsiteY23" fmla="*/ 5341847 h 6981953"/>
                    <a:gd name="connsiteX24" fmla="*/ 1350191 w 4441371"/>
                    <a:gd name="connsiteY24" fmla="*/ 5324384 h 6981953"/>
                    <a:gd name="connsiteX25" fmla="*/ 1349828 w 4441371"/>
                    <a:gd name="connsiteY25" fmla="*/ 5277394 h 6981953"/>
                    <a:gd name="connsiteX26" fmla="*/ 1377179 w 4441371"/>
                    <a:gd name="connsiteY26" fmla="*/ 5175159 h 6981953"/>
                    <a:gd name="connsiteX27" fmla="*/ 1423216 w 4441371"/>
                    <a:gd name="connsiteY27" fmla="*/ 5149759 h 6981953"/>
                    <a:gd name="connsiteX28" fmla="*/ 1412104 w 4441371"/>
                    <a:gd name="connsiteY28" fmla="*/ 5017997 h 6981953"/>
                    <a:gd name="connsiteX29" fmla="*/ 1459729 w 4441371"/>
                    <a:gd name="connsiteY29" fmla="*/ 4971959 h 6981953"/>
                    <a:gd name="connsiteX30" fmla="*/ 1524000 w 4441371"/>
                    <a:gd name="connsiteY30" fmla="*/ 4955177 h 6981953"/>
                    <a:gd name="connsiteX31" fmla="*/ 1358129 w 4441371"/>
                    <a:gd name="connsiteY31" fmla="*/ 4913222 h 6981953"/>
                    <a:gd name="connsiteX32" fmla="*/ 1289866 w 4441371"/>
                    <a:gd name="connsiteY32" fmla="*/ 4854484 h 6981953"/>
                    <a:gd name="connsiteX33" fmla="*/ 1215254 w 4441371"/>
                    <a:gd name="connsiteY33" fmla="*/ 4883059 h 6981953"/>
                    <a:gd name="connsiteX34" fmla="*/ 1155383 w 4441371"/>
                    <a:gd name="connsiteY34" fmla="*/ 4820692 h 6981953"/>
                    <a:gd name="connsiteX35" fmla="*/ 1335904 w 4441371"/>
                    <a:gd name="connsiteY35" fmla="*/ 4757647 h 6981953"/>
                    <a:gd name="connsiteX36" fmla="*/ 1378766 w 4441371"/>
                    <a:gd name="connsiteY36" fmla="*/ 4762409 h 6981953"/>
                    <a:gd name="connsiteX37" fmla="*/ 1456055 w 4441371"/>
                    <a:gd name="connsiteY37" fmla="*/ 4779509 h 6981953"/>
                    <a:gd name="connsiteX38" fmla="*/ 1386704 w 4441371"/>
                    <a:gd name="connsiteY38" fmla="*/ 4619534 h 6981953"/>
                    <a:gd name="connsiteX39" fmla="*/ 1318441 w 4441371"/>
                    <a:gd name="connsiteY39" fmla="*/ 4551271 h 6981953"/>
                    <a:gd name="connsiteX40" fmla="*/ 1421629 w 4441371"/>
                    <a:gd name="connsiteY40" fmla="*/ 4506822 h 6981953"/>
                    <a:gd name="connsiteX41" fmla="*/ 1345429 w 4441371"/>
                    <a:gd name="connsiteY41" fmla="*/ 4400459 h 6981953"/>
                    <a:gd name="connsiteX42" fmla="*/ 1245416 w 4441371"/>
                    <a:gd name="connsiteY42" fmla="*/ 4309972 h 6981953"/>
                    <a:gd name="connsiteX43" fmla="*/ 1185091 w 4441371"/>
                    <a:gd name="connsiteY43" fmla="*/ 4102009 h 6981953"/>
                    <a:gd name="connsiteX44" fmla="*/ 1126354 w 4441371"/>
                    <a:gd name="connsiteY44" fmla="*/ 3930559 h 6981953"/>
                    <a:gd name="connsiteX45" fmla="*/ 995226 w 4441371"/>
                    <a:gd name="connsiteY45" fmla="*/ 3831363 h 6981953"/>
                    <a:gd name="connsiteX46" fmla="*/ 929504 w 4441371"/>
                    <a:gd name="connsiteY46" fmla="*/ 3773397 h 6981953"/>
                    <a:gd name="connsiteX47" fmla="*/ 929504 w 4441371"/>
                    <a:gd name="connsiteY47" fmla="*/ 3717834 h 6981953"/>
                    <a:gd name="connsiteX48" fmla="*/ 962841 w 4441371"/>
                    <a:gd name="connsiteY48" fmla="*/ 3711484 h 6981953"/>
                    <a:gd name="connsiteX49" fmla="*/ 1021579 w 4441371"/>
                    <a:gd name="connsiteY49" fmla="*/ 3609884 h 6981953"/>
                    <a:gd name="connsiteX50" fmla="*/ 1059679 w 4441371"/>
                    <a:gd name="connsiteY50" fmla="*/ 3598772 h 6981953"/>
                    <a:gd name="connsiteX51" fmla="*/ 1121591 w 4441371"/>
                    <a:gd name="connsiteY51" fmla="*/ 3535272 h 6981953"/>
                    <a:gd name="connsiteX52" fmla="*/ 1178741 w 4441371"/>
                    <a:gd name="connsiteY52" fmla="*/ 3498759 h 6981953"/>
                    <a:gd name="connsiteX53" fmla="*/ 1220016 w 4441371"/>
                    <a:gd name="connsiteY53" fmla="*/ 3489234 h 6981953"/>
                    <a:gd name="connsiteX54" fmla="*/ 1250088 w 4441371"/>
                    <a:gd name="connsiteY54" fmla="*/ 3418432 h 6981953"/>
                    <a:gd name="connsiteX55" fmla="*/ 1308917 w 4441371"/>
                    <a:gd name="connsiteY55" fmla="*/ 3387634 h 6981953"/>
                    <a:gd name="connsiteX56" fmla="*/ 1367654 w 4441371"/>
                    <a:gd name="connsiteY56" fmla="*/ 3354297 h 6981953"/>
                    <a:gd name="connsiteX57" fmla="*/ 1474016 w 4441371"/>
                    <a:gd name="connsiteY57" fmla="*/ 3309847 h 6981953"/>
                    <a:gd name="connsiteX58" fmla="*/ 1550125 w 4441371"/>
                    <a:gd name="connsiteY58" fmla="*/ 3317965 h 6981953"/>
                    <a:gd name="connsiteX59" fmla="*/ 1593079 w 4441371"/>
                    <a:gd name="connsiteY59" fmla="*/ 3271747 h 6981953"/>
                    <a:gd name="connsiteX60" fmla="*/ 1613716 w 4441371"/>
                    <a:gd name="connsiteY60" fmla="*/ 3201897 h 6981953"/>
                    <a:gd name="connsiteX61" fmla="*/ 1547041 w 4441371"/>
                    <a:gd name="connsiteY61" fmla="*/ 3174909 h 6981953"/>
                    <a:gd name="connsiteX62" fmla="*/ 1526313 w 4441371"/>
                    <a:gd name="connsiteY62" fmla="*/ 3150960 h 6981953"/>
                    <a:gd name="connsiteX63" fmla="*/ 1410516 w 4441371"/>
                    <a:gd name="connsiteY63" fmla="*/ 3163797 h 6981953"/>
                    <a:gd name="connsiteX64" fmla="*/ 1347016 w 4441371"/>
                    <a:gd name="connsiteY64" fmla="*/ 3127284 h 6981953"/>
                    <a:gd name="connsiteX65" fmla="*/ 1332729 w 4441371"/>
                    <a:gd name="connsiteY65" fmla="*/ 3101884 h 6981953"/>
                    <a:gd name="connsiteX66" fmla="*/ 1272313 w 4441371"/>
                    <a:gd name="connsiteY66" fmla="*/ 3082154 h 6981953"/>
                    <a:gd name="connsiteX67" fmla="*/ 1172391 w 4441371"/>
                    <a:gd name="connsiteY67" fmla="*/ 3098709 h 6981953"/>
                    <a:gd name="connsiteX68" fmla="*/ 1146991 w 4441371"/>
                    <a:gd name="connsiteY68" fmla="*/ 3144747 h 6981953"/>
                    <a:gd name="connsiteX69" fmla="*/ 1091429 w 4441371"/>
                    <a:gd name="connsiteY69" fmla="*/ 3174909 h 6981953"/>
                    <a:gd name="connsiteX70" fmla="*/ 1058091 w 4441371"/>
                    <a:gd name="connsiteY70" fmla="*/ 3225709 h 6981953"/>
                    <a:gd name="connsiteX71" fmla="*/ 989829 w 4441371"/>
                    <a:gd name="connsiteY71" fmla="*/ 3238409 h 6981953"/>
                    <a:gd name="connsiteX72" fmla="*/ 909364 w 4441371"/>
                    <a:gd name="connsiteY72" fmla="*/ 3181803 h 6981953"/>
                    <a:gd name="connsiteX73" fmla="*/ 924741 w 4441371"/>
                    <a:gd name="connsiteY73" fmla="*/ 3111409 h 6981953"/>
                    <a:gd name="connsiteX74" fmla="*/ 972366 w 4441371"/>
                    <a:gd name="connsiteY74" fmla="*/ 3078072 h 6981953"/>
                    <a:gd name="connsiteX75" fmla="*/ 923743 w 4441371"/>
                    <a:gd name="connsiteY75" fmla="*/ 2986994 h 6981953"/>
                    <a:gd name="connsiteX76" fmla="*/ 848541 w 4441371"/>
                    <a:gd name="connsiteY76" fmla="*/ 2989172 h 6981953"/>
                    <a:gd name="connsiteX77" fmla="*/ 726304 w 4441371"/>
                    <a:gd name="connsiteY77" fmla="*/ 2943134 h 6981953"/>
                    <a:gd name="connsiteX78" fmla="*/ 691379 w 4441371"/>
                    <a:gd name="connsiteY78" fmla="*/ 2852647 h 6981953"/>
                    <a:gd name="connsiteX79" fmla="*/ 733289 w 4441371"/>
                    <a:gd name="connsiteY79" fmla="*/ 2804160 h 6981953"/>
                    <a:gd name="connsiteX80" fmla="*/ 731066 w 4441371"/>
                    <a:gd name="connsiteY80" fmla="*/ 2738347 h 6981953"/>
                    <a:gd name="connsiteX81" fmla="*/ 770754 w 4441371"/>
                    <a:gd name="connsiteY81" fmla="*/ 2711359 h 6981953"/>
                    <a:gd name="connsiteX82" fmla="*/ 848541 w 4441371"/>
                    <a:gd name="connsiteY82" fmla="*/ 2771684 h 6981953"/>
                    <a:gd name="connsiteX83" fmla="*/ 875529 w 4441371"/>
                    <a:gd name="connsiteY83" fmla="*/ 2798672 h 6981953"/>
                    <a:gd name="connsiteX84" fmla="*/ 883466 w 4441371"/>
                    <a:gd name="connsiteY84" fmla="*/ 2743110 h 6981953"/>
                    <a:gd name="connsiteX85" fmla="*/ 919933 w 4441371"/>
                    <a:gd name="connsiteY85" fmla="*/ 2730546 h 6981953"/>
                    <a:gd name="connsiteX86" fmla="*/ 964429 w 4441371"/>
                    <a:gd name="connsiteY86" fmla="*/ 2730409 h 6981953"/>
                    <a:gd name="connsiteX87" fmla="*/ 991416 w 4441371"/>
                    <a:gd name="connsiteY87" fmla="*/ 2698659 h 6981953"/>
                    <a:gd name="connsiteX88" fmla="*/ 1067616 w 4441371"/>
                    <a:gd name="connsiteY88" fmla="*/ 2592297 h 6981953"/>
                    <a:gd name="connsiteX89" fmla="*/ 1157423 w 4441371"/>
                    <a:gd name="connsiteY89" fmla="*/ 2532652 h 6981953"/>
                    <a:gd name="connsiteX90" fmla="*/ 1239066 w 4441371"/>
                    <a:gd name="connsiteY90" fmla="*/ 2501809 h 6981953"/>
                    <a:gd name="connsiteX91" fmla="*/ 1386704 w 4441371"/>
                    <a:gd name="connsiteY91" fmla="*/ 2358934 h 6981953"/>
                    <a:gd name="connsiteX92" fmla="*/ 1501094 w 4441371"/>
                    <a:gd name="connsiteY92" fmla="*/ 2368913 h 6981953"/>
                    <a:gd name="connsiteX93" fmla="*/ 1567180 w 4441371"/>
                    <a:gd name="connsiteY93" fmla="*/ 2464298 h 6981953"/>
                    <a:gd name="connsiteX94" fmla="*/ 1510529 w 4441371"/>
                    <a:gd name="connsiteY94" fmla="*/ 2535147 h 6981953"/>
                    <a:gd name="connsiteX95" fmla="*/ 1413691 w 4441371"/>
                    <a:gd name="connsiteY95" fmla="*/ 2627222 h 6981953"/>
                    <a:gd name="connsiteX96" fmla="*/ 1375954 w 4441371"/>
                    <a:gd name="connsiteY96" fmla="*/ 2647405 h 6981953"/>
                    <a:gd name="connsiteX97" fmla="*/ 1387565 w 4441371"/>
                    <a:gd name="connsiteY97" fmla="*/ 2708456 h 6981953"/>
                    <a:gd name="connsiteX98" fmla="*/ 1437504 w 4441371"/>
                    <a:gd name="connsiteY98" fmla="*/ 2736759 h 6981953"/>
                    <a:gd name="connsiteX99" fmla="*/ 1431154 w 4441371"/>
                    <a:gd name="connsiteY99" fmla="*/ 2774859 h 6981953"/>
                    <a:gd name="connsiteX100" fmla="*/ 1340257 w 4441371"/>
                    <a:gd name="connsiteY100" fmla="*/ 2829515 h 6981953"/>
                    <a:gd name="connsiteX101" fmla="*/ 1377179 w 4441371"/>
                    <a:gd name="connsiteY101" fmla="*/ 2863759 h 6981953"/>
                    <a:gd name="connsiteX102" fmla="*/ 1532754 w 4441371"/>
                    <a:gd name="connsiteY102" fmla="*/ 2790734 h 6981953"/>
                    <a:gd name="connsiteX103" fmla="*/ 1569266 w 4441371"/>
                    <a:gd name="connsiteY103" fmla="*/ 2733584 h 6981953"/>
                    <a:gd name="connsiteX104" fmla="*/ 1634354 w 4441371"/>
                    <a:gd name="connsiteY104" fmla="*/ 2703422 h 6981953"/>
                    <a:gd name="connsiteX105" fmla="*/ 1691504 w 4441371"/>
                    <a:gd name="connsiteY105" fmla="*/ 2666909 h 6981953"/>
                    <a:gd name="connsiteX106" fmla="*/ 1793104 w 4441371"/>
                    <a:gd name="connsiteY106" fmla="*/ 2636747 h 6981953"/>
                    <a:gd name="connsiteX107" fmla="*/ 1891529 w 4441371"/>
                    <a:gd name="connsiteY107" fmla="*/ 2627222 h 6981953"/>
                    <a:gd name="connsiteX108" fmla="*/ 1934800 w 4441371"/>
                    <a:gd name="connsiteY108" fmla="*/ 2602275 h 6981953"/>
                    <a:gd name="connsiteX109" fmla="*/ 2002654 w 4441371"/>
                    <a:gd name="connsiteY109" fmla="*/ 2662147 h 6981953"/>
                    <a:gd name="connsiteX110" fmla="*/ 2072504 w 4441371"/>
                    <a:gd name="connsiteY110" fmla="*/ 2678022 h 6981953"/>
                    <a:gd name="connsiteX111" fmla="*/ 2147161 w 4441371"/>
                    <a:gd name="connsiteY111" fmla="*/ 2690902 h 6981953"/>
                    <a:gd name="connsiteX112" fmla="*/ 2097904 w 4441371"/>
                    <a:gd name="connsiteY112" fmla="*/ 2820897 h 6981953"/>
                    <a:gd name="connsiteX113" fmla="*/ 1994262 w 4441371"/>
                    <a:gd name="connsiteY113" fmla="*/ 2934788 h 6981953"/>
                    <a:gd name="connsiteX114" fmla="*/ 2177142 w 4441371"/>
                    <a:gd name="connsiteY114" fmla="*/ 3082834 h 6981953"/>
                    <a:gd name="connsiteX115" fmla="*/ 2377440 w 4441371"/>
                    <a:gd name="connsiteY115" fmla="*/ 3117668 h 6981953"/>
                    <a:gd name="connsiteX116" fmla="*/ 2360022 w 4441371"/>
                    <a:gd name="connsiteY116" fmla="*/ 3335383 h 6981953"/>
                    <a:gd name="connsiteX117" fmla="*/ 2360022 w 4441371"/>
                    <a:gd name="connsiteY117" fmla="*/ 3335383 h 6981953"/>
                    <a:gd name="connsiteX118" fmla="*/ 2316480 w 4441371"/>
                    <a:gd name="connsiteY118" fmla="*/ 3640183 h 6981953"/>
                    <a:gd name="connsiteX119" fmla="*/ 2272937 w 4441371"/>
                    <a:gd name="connsiteY119" fmla="*/ 3875314 h 6981953"/>
                    <a:gd name="connsiteX120" fmla="*/ 2577737 w 4441371"/>
                    <a:gd name="connsiteY120" fmla="*/ 3857897 h 6981953"/>
                    <a:gd name="connsiteX121" fmla="*/ 2873828 w 4441371"/>
                    <a:gd name="connsiteY121" fmla="*/ 3744685 h 6981953"/>
                    <a:gd name="connsiteX122" fmla="*/ 2873737 w 4441371"/>
                    <a:gd name="connsiteY122" fmla="*/ 3215186 h 6981953"/>
                    <a:gd name="connsiteX123" fmla="*/ 2755129 w 4441371"/>
                    <a:gd name="connsiteY123" fmla="*/ 3039972 h 6981953"/>
                    <a:gd name="connsiteX124" fmla="*/ 2686866 w 4441371"/>
                    <a:gd name="connsiteY124" fmla="*/ 2897097 h 6981953"/>
                    <a:gd name="connsiteX125" fmla="*/ 2490651 w 4441371"/>
                    <a:gd name="connsiteY125" fmla="*/ 2717074 h 6981953"/>
                    <a:gd name="connsiteX126" fmla="*/ 2621280 w 4441371"/>
                    <a:gd name="connsiteY126" fmla="*/ 2577737 h 6981953"/>
                    <a:gd name="connsiteX127" fmla="*/ 2960914 w 4441371"/>
                    <a:gd name="connsiteY127" fmla="*/ 2333897 h 6981953"/>
                    <a:gd name="connsiteX128" fmla="*/ 2969622 w 4441371"/>
                    <a:gd name="connsiteY128" fmla="*/ 2159725 h 6981953"/>
                    <a:gd name="connsiteX129" fmla="*/ 3326674 w 4441371"/>
                    <a:gd name="connsiteY129" fmla="*/ 1672045 h 6981953"/>
                    <a:gd name="connsiteX130" fmla="*/ 3526971 w 4441371"/>
                    <a:gd name="connsiteY130" fmla="*/ 1863634 h 6981953"/>
                    <a:gd name="connsiteX131" fmla="*/ 3944982 w 4441371"/>
                    <a:gd name="connsiteY131" fmla="*/ 1419497 h 6981953"/>
                    <a:gd name="connsiteX132" fmla="*/ 4441371 w 4441371"/>
                    <a:gd name="connsiteY132" fmla="*/ 374468 h 6981953"/>
                    <a:gd name="connsiteX133" fmla="*/ 4397828 w 4441371"/>
                    <a:gd name="connsiteY133" fmla="*/ 0 h 6981953"/>
                    <a:gd name="connsiteX134" fmla="*/ 0 w 4441371"/>
                    <a:gd name="connsiteY134" fmla="*/ 17417 h 6981953"/>
                    <a:gd name="connsiteX135" fmla="*/ 15919 w 4441371"/>
                    <a:gd name="connsiteY135" fmla="*/ 6470468 h 6981953"/>
                    <a:gd name="connsiteX0" fmla="*/ 15919 w 4441371"/>
                    <a:gd name="connsiteY0" fmla="*/ 6470468 h 6478892"/>
                    <a:gd name="connsiteX1" fmla="*/ 207191 w 4441371"/>
                    <a:gd name="connsiteY1" fmla="*/ 6451508 h 6478892"/>
                    <a:gd name="connsiteX2" fmla="*/ 400866 w 4441371"/>
                    <a:gd name="connsiteY2" fmla="*/ 6319746 h 6478892"/>
                    <a:gd name="connsiteX3" fmla="*/ 564379 w 4441371"/>
                    <a:gd name="connsiteY3" fmla="*/ 6208621 h 6478892"/>
                    <a:gd name="connsiteX4" fmla="*/ 678679 w 4441371"/>
                    <a:gd name="connsiteY4" fmla="*/ 6157821 h 6478892"/>
                    <a:gd name="connsiteX5" fmla="*/ 748529 w 4441371"/>
                    <a:gd name="connsiteY5" fmla="*/ 6065747 h 6478892"/>
                    <a:gd name="connsiteX6" fmla="*/ 750116 w 4441371"/>
                    <a:gd name="connsiteY6" fmla="*/ 6008597 h 6478892"/>
                    <a:gd name="connsiteX7" fmla="*/ 796154 w 4441371"/>
                    <a:gd name="connsiteY7" fmla="*/ 6019709 h 6478892"/>
                    <a:gd name="connsiteX8" fmla="*/ 813616 w 4441371"/>
                    <a:gd name="connsiteY8" fmla="*/ 5948272 h 6478892"/>
                    <a:gd name="connsiteX9" fmla="*/ 948645 w 4441371"/>
                    <a:gd name="connsiteY9" fmla="*/ 5940878 h 6478892"/>
                    <a:gd name="connsiteX10" fmla="*/ 934267 w 4441371"/>
                    <a:gd name="connsiteY10" fmla="*/ 5911760 h 6478892"/>
                    <a:gd name="connsiteX11" fmla="*/ 880291 w 4441371"/>
                    <a:gd name="connsiteY11" fmla="*/ 5911759 h 6478892"/>
                    <a:gd name="connsiteX12" fmla="*/ 921566 w 4441371"/>
                    <a:gd name="connsiteY12" fmla="*/ 5849847 h 6478892"/>
                    <a:gd name="connsiteX13" fmla="*/ 910454 w 4441371"/>
                    <a:gd name="connsiteY13" fmla="*/ 5799047 h 6478892"/>
                    <a:gd name="connsiteX14" fmla="*/ 937441 w 4441371"/>
                    <a:gd name="connsiteY14" fmla="*/ 5724434 h 6478892"/>
                    <a:gd name="connsiteX15" fmla="*/ 926329 w 4441371"/>
                    <a:gd name="connsiteY15" fmla="*/ 5683159 h 6478892"/>
                    <a:gd name="connsiteX16" fmla="*/ 1027929 w 4441371"/>
                    <a:gd name="connsiteY16" fmla="*/ 5637122 h 6478892"/>
                    <a:gd name="connsiteX17" fmla="*/ 1078729 w 4441371"/>
                    <a:gd name="connsiteY17" fmla="*/ 5591084 h 6478892"/>
                    <a:gd name="connsiteX18" fmla="*/ 1126354 w 4441371"/>
                    <a:gd name="connsiteY18" fmla="*/ 5533934 h 6478892"/>
                    <a:gd name="connsiteX19" fmla="*/ 1142229 w 4441371"/>
                    <a:gd name="connsiteY19" fmla="*/ 5478372 h 6478892"/>
                    <a:gd name="connsiteX20" fmla="*/ 1180329 w 4441371"/>
                    <a:gd name="connsiteY20" fmla="*/ 5427572 h 6478892"/>
                    <a:gd name="connsiteX21" fmla="*/ 1250179 w 4441371"/>
                    <a:gd name="connsiteY21" fmla="*/ 5345022 h 6478892"/>
                    <a:gd name="connsiteX22" fmla="*/ 1264466 w 4441371"/>
                    <a:gd name="connsiteY22" fmla="*/ 5389472 h 6478892"/>
                    <a:gd name="connsiteX23" fmla="*/ 1307329 w 4441371"/>
                    <a:gd name="connsiteY23" fmla="*/ 5341847 h 6478892"/>
                    <a:gd name="connsiteX24" fmla="*/ 1350191 w 4441371"/>
                    <a:gd name="connsiteY24" fmla="*/ 5324384 h 6478892"/>
                    <a:gd name="connsiteX25" fmla="*/ 1349828 w 4441371"/>
                    <a:gd name="connsiteY25" fmla="*/ 5277394 h 6478892"/>
                    <a:gd name="connsiteX26" fmla="*/ 1377179 w 4441371"/>
                    <a:gd name="connsiteY26" fmla="*/ 5175159 h 6478892"/>
                    <a:gd name="connsiteX27" fmla="*/ 1423216 w 4441371"/>
                    <a:gd name="connsiteY27" fmla="*/ 5149759 h 6478892"/>
                    <a:gd name="connsiteX28" fmla="*/ 1412104 w 4441371"/>
                    <a:gd name="connsiteY28" fmla="*/ 5017997 h 6478892"/>
                    <a:gd name="connsiteX29" fmla="*/ 1459729 w 4441371"/>
                    <a:gd name="connsiteY29" fmla="*/ 4971959 h 6478892"/>
                    <a:gd name="connsiteX30" fmla="*/ 1524000 w 4441371"/>
                    <a:gd name="connsiteY30" fmla="*/ 4955177 h 6478892"/>
                    <a:gd name="connsiteX31" fmla="*/ 1358129 w 4441371"/>
                    <a:gd name="connsiteY31" fmla="*/ 4913222 h 6478892"/>
                    <a:gd name="connsiteX32" fmla="*/ 1289866 w 4441371"/>
                    <a:gd name="connsiteY32" fmla="*/ 4854484 h 6478892"/>
                    <a:gd name="connsiteX33" fmla="*/ 1215254 w 4441371"/>
                    <a:gd name="connsiteY33" fmla="*/ 4883059 h 6478892"/>
                    <a:gd name="connsiteX34" fmla="*/ 1155383 w 4441371"/>
                    <a:gd name="connsiteY34" fmla="*/ 4820692 h 6478892"/>
                    <a:gd name="connsiteX35" fmla="*/ 1335904 w 4441371"/>
                    <a:gd name="connsiteY35" fmla="*/ 4757647 h 6478892"/>
                    <a:gd name="connsiteX36" fmla="*/ 1378766 w 4441371"/>
                    <a:gd name="connsiteY36" fmla="*/ 4762409 h 6478892"/>
                    <a:gd name="connsiteX37" fmla="*/ 1456055 w 4441371"/>
                    <a:gd name="connsiteY37" fmla="*/ 4779509 h 6478892"/>
                    <a:gd name="connsiteX38" fmla="*/ 1386704 w 4441371"/>
                    <a:gd name="connsiteY38" fmla="*/ 4619534 h 6478892"/>
                    <a:gd name="connsiteX39" fmla="*/ 1318441 w 4441371"/>
                    <a:gd name="connsiteY39" fmla="*/ 4551271 h 6478892"/>
                    <a:gd name="connsiteX40" fmla="*/ 1421629 w 4441371"/>
                    <a:gd name="connsiteY40" fmla="*/ 4506822 h 6478892"/>
                    <a:gd name="connsiteX41" fmla="*/ 1345429 w 4441371"/>
                    <a:gd name="connsiteY41" fmla="*/ 4400459 h 6478892"/>
                    <a:gd name="connsiteX42" fmla="*/ 1245416 w 4441371"/>
                    <a:gd name="connsiteY42" fmla="*/ 4309972 h 6478892"/>
                    <a:gd name="connsiteX43" fmla="*/ 1185091 w 4441371"/>
                    <a:gd name="connsiteY43" fmla="*/ 4102009 h 6478892"/>
                    <a:gd name="connsiteX44" fmla="*/ 1126354 w 4441371"/>
                    <a:gd name="connsiteY44" fmla="*/ 3930559 h 6478892"/>
                    <a:gd name="connsiteX45" fmla="*/ 995226 w 4441371"/>
                    <a:gd name="connsiteY45" fmla="*/ 3831363 h 6478892"/>
                    <a:gd name="connsiteX46" fmla="*/ 929504 w 4441371"/>
                    <a:gd name="connsiteY46" fmla="*/ 3773397 h 6478892"/>
                    <a:gd name="connsiteX47" fmla="*/ 929504 w 4441371"/>
                    <a:gd name="connsiteY47" fmla="*/ 3717834 h 6478892"/>
                    <a:gd name="connsiteX48" fmla="*/ 962841 w 4441371"/>
                    <a:gd name="connsiteY48" fmla="*/ 3711484 h 6478892"/>
                    <a:gd name="connsiteX49" fmla="*/ 1021579 w 4441371"/>
                    <a:gd name="connsiteY49" fmla="*/ 3609884 h 6478892"/>
                    <a:gd name="connsiteX50" fmla="*/ 1059679 w 4441371"/>
                    <a:gd name="connsiteY50" fmla="*/ 3598772 h 6478892"/>
                    <a:gd name="connsiteX51" fmla="*/ 1121591 w 4441371"/>
                    <a:gd name="connsiteY51" fmla="*/ 3535272 h 6478892"/>
                    <a:gd name="connsiteX52" fmla="*/ 1178741 w 4441371"/>
                    <a:gd name="connsiteY52" fmla="*/ 3498759 h 6478892"/>
                    <a:gd name="connsiteX53" fmla="*/ 1220016 w 4441371"/>
                    <a:gd name="connsiteY53" fmla="*/ 3489234 h 6478892"/>
                    <a:gd name="connsiteX54" fmla="*/ 1250088 w 4441371"/>
                    <a:gd name="connsiteY54" fmla="*/ 3418432 h 6478892"/>
                    <a:gd name="connsiteX55" fmla="*/ 1308917 w 4441371"/>
                    <a:gd name="connsiteY55" fmla="*/ 3387634 h 6478892"/>
                    <a:gd name="connsiteX56" fmla="*/ 1367654 w 4441371"/>
                    <a:gd name="connsiteY56" fmla="*/ 3354297 h 6478892"/>
                    <a:gd name="connsiteX57" fmla="*/ 1474016 w 4441371"/>
                    <a:gd name="connsiteY57" fmla="*/ 3309847 h 6478892"/>
                    <a:gd name="connsiteX58" fmla="*/ 1550125 w 4441371"/>
                    <a:gd name="connsiteY58" fmla="*/ 3317965 h 6478892"/>
                    <a:gd name="connsiteX59" fmla="*/ 1593079 w 4441371"/>
                    <a:gd name="connsiteY59" fmla="*/ 3271747 h 6478892"/>
                    <a:gd name="connsiteX60" fmla="*/ 1613716 w 4441371"/>
                    <a:gd name="connsiteY60" fmla="*/ 3201897 h 6478892"/>
                    <a:gd name="connsiteX61" fmla="*/ 1547041 w 4441371"/>
                    <a:gd name="connsiteY61" fmla="*/ 3174909 h 6478892"/>
                    <a:gd name="connsiteX62" fmla="*/ 1526313 w 4441371"/>
                    <a:gd name="connsiteY62" fmla="*/ 3150960 h 6478892"/>
                    <a:gd name="connsiteX63" fmla="*/ 1410516 w 4441371"/>
                    <a:gd name="connsiteY63" fmla="*/ 3163797 h 6478892"/>
                    <a:gd name="connsiteX64" fmla="*/ 1347016 w 4441371"/>
                    <a:gd name="connsiteY64" fmla="*/ 3127284 h 6478892"/>
                    <a:gd name="connsiteX65" fmla="*/ 1332729 w 4441371"/>
                    <a:gd name="connsiteY65" fmla="*/ 3101884 h 6478892"/>
                    <a:gd name="connsiteX66" fmla="*/ 1272313 w 4441371"/>
                    <a:gd name="connsiteY66" fmla="*/ 3082154 h 6478892"/>
                    <a:gd name="connsiteX67" fmla="*/ 1172391 w 4441371"/>
                    <a:gd name="connsiteY67" fmla="*/ 3098709 h 6478892"/>
                    <a:gd name="connsiteX68" fmla="*/ 1146991 w 4441371"/>
                    <a:gd name="connsiteY68" fmla="*/ 3144747 h 6478892"/>
                    <a:gd name="connsiteX69" fmla="*/ 1091429 w 4441371"/>
                    <a:gd name="connsiteY69" fmla="*/ 3174909 h 6478892"/>
                    <a:gd name="connsiteX70" fmla="*/ 1058091 w 4441371"/>
                    <a:gd name="connsiteY70" fmla="*/ 3225709 h 6478892"/>
                    <a:gd name="connsiteX71" fmla="*/ 989829 w 4441371"/>
                    <a:gd name="connsiteY71" fmla="*/ 3238409 h 6478892"/>
                    <a:gd name="connsiteX72" fmla="*/ 909364 w 4441371"/>
                    <a:gd name="connsiteY72" fmla="*/ 3181803 h 6478892"/>
                    <a:gd name="connsiteX73" fmla="*/ 924741 w 4441371"/>
                    <a:gd name="connsiteY73" fmla="*/ 3111409 h 6478892"/>
                    <a:gd name="connsiteX74" fmla="*/ 972366 w 4441371"/>
                    <a:gd name="connsiteY74" fmla="*/ 3078072 h 6478892"/>
                    <a:gd name="connsiteX75" fmla="*/ 923743 w 4441371"/>
                    <a:gd name="connsiteY75" fmla="*/ 2986994 h 6478892"/>
                    <a:gd name="connsiteX76" fmla="*/ 848541 w 4441371"/>
                    <a:gd name="connsiteY76" fmla="*/ 2989172 h 6478892"/>
                    <a:gd name="connsiteX77" fmla="*/ 726304 w 4441371"/>
                    <a:gd name="connsiteY77" fmla="*/ 2943134 h 6478892"/>
                    <a:gd name="connsiteX78" fmla="*/ 691379 w 4441371"/>
                    <a:gd name="connsiteY78" fmla="*/ 2852647 h 6478892"/>
                    <a:gd name="connsiteX79" fmla="*/ 733289 w 4441371"/>
                    <a:gd name="connsiteY79" fmla="*/ 2804160 h 6478892"/>
                    <a:gd name="connsiteX80" fmla="*/ 731066 w 4441371"/>
                    <a:gd name="connsiteY80" fmla="*/ 2738347 h 6478892"/>
                    <a:gd name="connsiteX81" fmla="*/ 770754 w 4441371"/>
                    <a:gd name="connsiteY81" fmla="*/ 2711359 h 6478892"/>
                    <a:gd name="connsiteX82" fmla="*/ 848541 w 4441371"/>
                    <a:gd name="connsiteY82" fmla="*/ 2771684 h 6478892"/>
                    <a:gd name="connsiteX83" fmla="*/ 875529 w 4441371"/>
                    <a:gd name="connsiteY83" fmla="*/ 2798672 h 6478892"/>
                    <a:gd name="connsiteX84" fmla="*/ 883466 w 4441371"/>
                    <a:gd name="connsiteY84" fmla="*/ 2743110 h 6478892"/>
                    <a:gd name="connsiteX85" fmla="*/ 919933 w 4441371"/>
                    <a:gd name="connsiteY85" fmla="*/ 2730546 h 6478892"/>
                    <a:gd name="connsiteX86" fmla="*/ 964429 w 4441371"/>
                    <a:gd name="connsiteY86" fmla="*/ 2730409 h 6478892"/>
                    <a:gd name="connsiteX87" fmla="*/ 991416 w 4441371"/>
                    <a:gd name="connsiteY87" fmla="*/ 2698659 h 6478892"/>
                    <a:gd name="connsiteX88" fmla="*/ 1067616 w 4441371"/>
                    <a:gd name="connsiteY88" fmla="*/ 2592297 h 6478892"/>
                    <a:gd name="connsiteX89" fmla="*/ 1157423 w 4441371"/>
                    <a:gd name="connsiteY89" fmla="*/ 2532652 h 6478892"/>
                    <a:gd name="connsiteX90" fmla="*/ 1239066 w 4441371"/>
                    <a:gd name="connsiteY90" fmla="*/ 2501809 h 6478892"/>
                    <a:gd name="connsiteX91" fmla="*/ 1386704 w 4441371"/>
                    <a:gd name="connsiteY91" fmla="*/ 2358934 h 6478892"/>
                    <a:gd name="connsiteX92" fmla="*/ 1501094 w 4441371"/>
                    <a:gd name="connsiteY92" fmla="*/ 2368913 h 6478892"/>
                    <a:gd name="connsiteX93" fmla="*/ 1567180 w 4441371"/>
                    <a:gd name="connsiteY93" fmla="*/ 2464298 h 6478892"/>
                    <a:gd name="connsiteX94" fmla="*/ 1510529 w 4441371"/>
                    <a:gd name="connsiteY94" fmla="*/ 2535147 h 6478892"/>
                    <a:gd name="connsiteX95" fmla="*/ 1413691 w 4441371"/>
                    <a:gd name="connsiteY95" fmla="*/ 2627222 h 6478892"/>
                    <a:gd name="connsiteX96" fmla="*/ 1375954 w 4441371"/>
                    <a:gd name="connsiteY96" fmla="*/ 2647405 h 6478892"/>
                    <a:gd name="connsiteX97" fmla="*/ 1387565 w 4441371"/>
                    <a:gd name="connsiteY97" fmla="*/ 2708456 h 6478892"/>
                    <a:gd name="connsiteX98" fmla="*/ 1437504 w 4441371"/>
                    <a:gd name="connsiteY98" fmla="*/ 2736759 h 6478892"/>
                    <a:gd name="connsiteX99" fmla="*/ 1431154 w 4441371"/>
                    <a:gd name="connsiteY99" fmla="*/ 2774859 h 6478892"/>
                    <a:gd name="connsiteX100" fmla="*/ 1340257 w 4441371"/>
                    <a:gd name="connsiteY100" fmla="*/ 2829515 h 6478892"/>
                    <a:gd name="connsiteX101" fmla="*/ 1377179 w 4441371"/>
                    <a:gd name="connsiteY101" fmla="*/ 2863759 h 6478892"/>
                    <a:gd name="connsiteX102" fmla="*/ 1532754 w 4441371"/>
                    <a:gd name="connsiteY102" fmla="*/ 2790734 h 6478892"/>
                    <a:gd name="connsiteX103" fmla="*/ 1569266 w 4441371"/>
                    <a:gd name="connsiteY103" fmla="*/ 2733584 h 6478892"/>
                    <a:gd name="connsiteX104" fmla="*/ 1634354 w 4441371"/>
                    <a:gd name="connsiteY104" fmla="*/ 2703422 h 6478892"/>
                    <a:gd name="connsiteX105" fmla="*/ 1691504 w 4441371"/>
                    <a:gd name="connsiteY105" fmla="*/ 2666909 h 6478892"/>
                    <a:gd name="connsiteX106" fmla="*/ 1793104 w 4441371"/>
                    <a:gd name="connsiteY106" fmla="*/ 2636747 h 6478892"/>
                    <a:gd name="connsiteX107" fmla="*/ 1891529 w 4441371"/>
                    <a:gd name="connsiteY107" fmla="*/ 2627222 h 6478892"/>
                    <a:gd name="connsiteX108" fmla="*/ 1934800 w 4441371"/>
                    <a:gd name="connsiteY108" fmla="*/ 2602275 h 6478892"/>
                    <a:gd name="connsiteX109" fmla="*/ 2002654 w 4441371"/>
                    <a:gd name="connsiteY109" fmla="*/ 2662147 h 6478892"/>
                    <a:gd name="connsiteX110" fmla="*/ 2072504 w 4441371"/>
                    <a:gd name="connsiteY110" fmla="*/ 2678022 h 6478892"/>
                    <a:gd name="connsiteX111" fmla="*/ 2147161 w 4441371"/>
                    <a:gd name="connsiteY111" fmla="*/ 2690902 h 6478892"/>
                    <a:gd name="connsiteX112" fmla="*/ 2097904 w 4441371"/>
                    <a:gd name="connsiteY112" fmla="*/ 2820897 h 6478892"/>
                    <a:gd name="connsiteX113" fmla="*/ 1994262 w 4441371"/>
                    <a:gd name="connsiteY113" fmla="*/ 2934788 h 6478892"/>
                    <a:gd name="connsiteX114" fmla="*/ 2177142 w 4441371"/>
                    <a:gd name="connsiteY114" fmla="*/ 3082834 h 6478892"/>
                    <a:gd name="connsiteX115" fmla="*/ 2377440 w 4441371"/>
                    <a:gd name="connsiteY115" fmla="*/ 3117668 h 6478892"/>
                    <a:gd name="connsiteX116" fmla="*/ 2360022 w 4441371"/>
                    <a:gd name="connsiteY116" fmla="*/ 3335383 h 6478892"/>
                    <a:gd name="connsiteX117" fmla="*/ 2360022 w 4441371"/>
                    <a:gd name="connsiteY117" fmla="*/ 3335383 h 6478892"/>
                    <a:gd name="connsiteX118" fmla="*/ 2316480 w 4441371"/>
                    <a:gd name="connsiteY118" fmla="*/ 3640183 h 6478892"/>
                    <a:gd name="connsiteX119" fmla="*/ 2272937 w 4441371"/>
                    <a:gd name="connsiteY119" fmla="*/ 3875314 h 6478892"/>
                    <a:gd name="connsiteX120" fmla="*/ 2577737 w 4441371"/>
                    <a:gd name="connsiteY120" fmla="*/ 3857897 h 6478892"/>
                    <a:gd name="connsiteX121" fmla="*/ 2873828 w 4441371"/>
                    <a:gd name="connsiteY121" fmla="*/ 3744685 h 6478892"/>
                    <a:gd name="connsiteX122" fmla="*/ 2873737 w 4441371"/>
                    <a:gd name="connsiteY122" fmla="*/ 3215186 h 6478892"/>
                    <a:gd name="connsiteX123" fmla="*/ 2755129 w 4441371"/>
                    <a:gd name="connsiteY123" fmla="*/ 3039972 h 6478892"/>
                    <a:gd name="connsiteX124" fmla="*/ 2686866 w 4441371"/>
                    <a:gd name="connsiteY124" fmla="*/ 2897097 h 6478892"/>
                    <a:gd name="connsiteX125" fmla="*/ 2490651 w 4441371"/>
                    <a:gd name="connsiteY125" fmla="*/ 2717074 h 6478892"/>
                    <a:gd name="connsiteX126" fmla="*/ 2621280 w 4441371"/>
                    <a:gd name="connsiteY126" fmla="*/ 2577737 h 6478892"/>
                    <a:gd name="connsiteX127" fmla="*/ 2960914 w 4441371"/>
                    <a:gd name="connsiteY127" fmla="*/ 2333897 h 6478892"/>
                    <a:gd name="connsiteX128" fmla="*/ 2969622 w 4441371"/>
                    <a:gd name="connsiteY128" fmla="*/ 2159725 h 6478892"/>
                    <a:gd name="connsiteX129" fmla="*/ 3326674 w 4441371"/>
                    <a:gd name="connsiteY129" fmla="*/ 1672045 h 6478892"/>
                    <a:gd name="connsiteX130" fmla="*/ 3526971 w 4441371"/>
                    <a:gd name="connsiteY130" fmla="*/ 1863634 h 6478892"/>
                    <a:gd name="connsiteX131" fmla="*/ 3944982 w 4441371"/>
                    <a:gd name="connsiteY131" fmla="*/ 1419497 h 6478892"/>
                    <a:gd name="connsiteX132" fmla="*/ 4441371 w 4441371"/>
                    <a:gd name="connsiteY132" fmla="*/ 374468 h 6478892"/>
                    <a:gd name="connsiteX133" fmla="*/ 4397828 w 4441371"/>
                    <a:gd name="connsiteY133" fmla="*/ 0 h 6478892"/>
                    <a:gd name="connsiteX134" fmla="*/ 0 w 4441371"/>
                    <a:gd name="connsiteY134" fmla="*/ 17417 h 6478892"/>
                    <a:gd name="connsiteX135" fmla="*/ 15919 w 4441371"/>
                    <a:gd name="connsiteY135" fmla="*/ 6470468 h 6478892"/>
                    <a:gd name="connsiteX0" fmla="*/ 15919 w 4441371"/>
                    <a:gd name="connsiteY0" fmla="*/ 6470468 h 6478892"/>
                    <a:gd name="connsiteX1" fmla="*/ 207191 w 4441371"/>
                    <a:gd name="connsiteY1" fmla="*/ 6451508 h 6478892"/>
                    <a:gd name="connsiteX2" fmla="*/ 302441 w 4441371"/>
                    <a:gd name="connsiteY2" fmla="*/ 6357846 h 6478892"/>
                    <a:gd name="connsiteX3" fmla="*/ 400866 w 4441371"/>
                    <a:gd name="connsiteY3" fmla="*/ 6319746 h 6478892"/>
                    <a:gd name="connsiteX4" fmla="*/ 564379 w 4441371"/>
                    <a:gd name="connsiteY4" fmla="*/ 6208621 h 6478892"/>
                    <a:gd name="connsiteX5" fmla="*/ 678679 w 4441371"/>
                    <a:gd name="connsiteY5" fmla="*/ 6157821 h 6478892"/>
                    <a:gd name="connsiteX6" fmla="*/ 748529 w 4441371"/>
                    <a:gd name="connsiteY6" fmla="*/ 6065747 h 6478892"/>
                    <a:gd name="connsiteX7" fmla="*/ 750116 w 4441371"/>
                    <a:gd name="connsiteY7" fmla="*/ 6008597 h 6478892"/>
                    <a:gd name="connsiteX8" fmla="*/ 796154 w 4441371"/>
                    <a:gd name="connsiteY8" fmla="*/ 6019709 h 6478892"/>
                    <a:gd name="connsiteX9" fmla="*/ 813616 w 4441371"/>
                    <a:gd name="connsiteY9" fmla="*/ 5948272 h 6478892"/>
                    <a:gd name="connsiteX10" fmla="*/ 948645 w 4441371"/>
                    <a:gd name="connsiteY10" fmla="*/ 5940878 h 6478892"/>
                    <a:gd name="connsiteX11" fmla="*/ 934267 w 4441371"/>
                    <a:gd name="connsiteY11" fmla="*/ 5911760 h 6478892"/>
                    <a:gd name="connsiteX12" fmla="*/ 880291 w 4441371"/>
                    <a:gd name="connsiteY12" fmla="*/ 5911759 h 6478892"/>
                    <a:gd name="connsiteX13" fmla="*/ 921566 w 4441371"/>
                    <a:gd name="connsiteY13" fmla="*/ 5849847 h 6478892"/>
                    <a:gd name="connsiteX14" fmla="*/ 910454 w 4441371"/>
                    <a:gd name="connsiteY14" fmla="*/ 5799047 h 6478892"/>
                    <a:gd name="connsiteX15" fmla="*/ 937441 w 4441371"/>
                    <a:gd name="connsiteY15" fmla="*/ 5724434 h 6478892"/>
                    <a:gd name="connsiteX16" fmla="*/ 926329 w 4441371"/>
                    <a:gd name="connsiteY16" fmla="*/ 5683159 h 6478892"/>
                    <a:gd name="connsiteX17" fmla="*/ 1027929 w 4441371"/>
                    <a:gd name="connsiteY17" fmla="*/ 5637122 h 6478892"/>
                    <a:gd name="connsiteX18" fmla="*/ 1078729 w 4441371"/>
                    <a:gd name="connsiteY18" fmla="*/ 5591084 h 6478892"/>
                    <a:gd name="connsiteX19" fmla="*/ 1126354 w 4441371"/>
                    <a:gd name="connsiteY19" fmla="*/ 5533934 h 6478892"/>
                    <a:gd name="connsiteX20" fmla="*/ 1142229 w 4441371"/>
                    <a:gd name="connsiteY20" fmla="*/ 5478372 h 6478892"/>
                    <a:gd name="connsiteX21" fmla="*/ 1180329 w 4441371"/>
                    <a:gd name="connsiteY21" fmla="*/ 5427572 h 6478892"/>
                    <a:gd name="connsiteX22" fmla="*/ 1250179 w 4441371"/>
                    <a:gd name="connsiteY22" fmla="*/ 5345022 h 6478892"/>
                    <a:gd name="connsiteX23" fmla="*/ 1264466 w 4441371"/>
                    <a:gd name="connsiteY23" fmla="*/ 5389472 h 6478892"/>
                    <a:gd name="connsiteX24" fmla="*/ 1307329 w 4441371"/>
                    <a:gd name="connsiteY24" fmla="*/ 5341847 h 6478892"/>
                    <a:gd name="connsiteX25" fmla="*/ 1350191 w 4441371"/>
                    <a:gd name="connsiteY25" fmla="*/ 5324384 h 6478892"/>
                    <a:gd name="connsiteX26" fmla="*/ 1349828 w 4441371"/>
                    <a:gd name="connsiteY26" fmla="*/ 5277394 h 6478892"/>
                    <a:gd name="connsiteX27" fmla="*/ 1377179 w 4441371"/>
                    <a:gd name="connsiteY27" fmla="*/ 5175159 h 6478892"/>
                    <a:gd name="connsiteX28" fmla="*/ 1423216 w 4441371"/>
                    <a:gd name="connsiteY28" fmla="*/ 5149759 h 6478892"/>
                    <a:gd name="connsiteX29" fmla="*/ 1412104 w 4441371"/>
                    <a:gd name="connsiteY29" fmla="*/ 5017997 h 6478892"/>
                    <a:gd name="connsiteX30" fmla="*/ 1459729 w 4441371"/>
                    <a:gd name="connsiteY30" fmla="*/ 4971959 h 6478892"/>
                    <a:gd name="connsiteX31" fmla="*/ 1524000 w 4441371"/>
                    <a:gd name="connsiteY31" fmla="*/ 4955177 h 6478892"/>
                    <a:gd name="connsiteX32" fmla="*/ 1358129 w 4441371"/>
                    <a:gd name="connsiteY32" fmla="*/ 4913222 h 6478892"/>
                    <a:gd name="connsiteX33" fmla="*/ 1289866 w 4441371"/>
                    <a:gd name="connsiteY33" fmla="*/ 4854484 h 6478892"/>
                    <a:gd name="connsiteX34" fmla="*/ 1215254 w 4441371"/>
                    <a:gd name="connsiteY34" fmla="*/ 4883059 h 6478892"/>
                    <a:gd name="connsiteX35" fmla="*/ 1155383 w 4441371"/>
                    <a:gd name="connsiteY35" fmla="*/ 4820692 h 6478892"/>
                    <a:gd name="connsiteX36" fmla="*/ 1335904 w 4441371"/>
                    <a:gd name="connsiteY36" fmla="*/ 4757647 h 6478892"/>
                    <a:gd name="connsiteX37" fmla="*/ 1378766 w 4441371"/>
                    <a:gd name="connsiteY37" fmla="*/ 4762409 h 6478892"/>
                    <a:gd name="connsiteX38" fmla="*/ 1456055 w 4441371"/>
                    <a:gd name="connsiteY38" fmla="*/ 4779509 h 6478892"/>
                    <a:gd name="connsiteX39" fmla="*/ 1386704 w 4441371"/>
                    <a:gd name="connsiteY39" fmla="*/ 4619534 h 6478892"/>
                    <a:gd name="connsiteX40" fmla="*/ 1318441 w 4441371"/>
                    <a:gd name="connsiteY40" fmla="*/ 4551271 h 6478892"/>
                    <a:gd name="connsiteX41" fmla="*/ 1421629 w 4441371"/>
                    <a:gd name="connsiteY41" fmla="*/ 4506822 h 6478892"/>
                    <a:gd name="connsiteX42" fmla="*/ 1345429 w 4441371"/>
                    <a:gd name="connsiteY42" fmla="*/ 4400459 h 6478892"/>
                    <a:gd name="connsiteX43" fmla="*/ 1245416 w 4441371"/>
                    <a:gd name="connsiteY43" fmla="*/ 4309972 h 6478892"/>
                    <a:gd name="connsiteX44" fmla="*/ 1185091 w 4441371"/>
                    <a:gd name="connsiteY44" fmla="*/ 4102009 h 6478892"/>
                    <a:gd name="connsiteX45" fmla="*/ 1126354 w 4441371"/>
                    <a:gd name="connsiteY45" fmla="*/ 3930559 h 6478892"/>
                    <a:gd name="connsiteX46" fmla="*/ 995226 w 4441371"/>
                    <a:gd name="connsiteY46" fmla="*/ 3831363 h 6478892"/>
                    <a:gd name="connsiteX47" fmla="*/ 929504 w 4441371"/>
                    <a:gd name="connsiteY47" fmla="*/ 3773397 h 6478892"/>
                    <a:gd name="connsiteX48" fmla="*/ 929504 w 4441371"/>
                    <a:gd name="connsiteY48" fmla="*/ 3717834 h 6478892"/>
                    <a:gd name="connsiteX49" fmla="*/ 962841 w 4441371"/>
                    <a:gd name="connsiteY49" fmla="*/ 3711484 h 6478892"/>
                    <a:gd name="connsiteX50" fmla="*/ 1021579 w 4441371"/>
                    <a:gd name="connsiteY50" fmla="*/ 3609884 h 6478892"/>
                    <a:gd name="connsiteX51" fmla="*/ 1059679 w 4441371"/>
                    <a:gd name="connsiteY51" fmla="*/ 3598772 h 6478892"/>
                    <a:gd name="connsiteX52" fmla="*/ 1121591 w 4441371"/>
                    <a:gd name="connsiteY52" fmla="*/ 3535272 h 6478892"/>
                    <a:gd name="connsiteX53" fmla="*/ 1178741 w 4441371"/>
                    <a:gd name="connsiteY53" fmla="*/ 3498759 h 6478892"/>
                    <a:gd name="connsiteX54" fmla="*/ 1220016 w 4441371"/>
                    <a:gd name="connsiteY54" fmla="*/ 3489234 h 6478892"/>
                    <a:gd name="connsiteX55" fmla="*/ 1250088 w 4441371"/>
                    <a:gd name="connsiteY55" fmla="*/ 3418432 h 6478892"/>
                    <a:gd name="connsiteX56" fmla="*/ 1308917 w 4441371"/>
                    <a:gd name="connsiteY56" fmla="*/ 3387634 h 6478892"/>
                    <a:gd name="connsiteX57" fmla="*/ 1367654 w 4441371"/>
                    <a:gd name="connsiteY57" fmla="*/ 3354297 h 6478892"/>
                    <a:gd name="connsiteX58" fmla="*/ 1474016 w 4441371"/>
                    <a:gd name="connsiteY58" fmla="*/ 3309847 h 6478892"/>
                    <a:gd name="connsiteX59" fmla="*/ 1550125 w 4441371"/>
                    <a:gd name="connsiteY59" fmla="*/ 3317965 h 6478892"/>
                    <a:gd name="connsiteX60" fmla="*/ 1593079 w 4441371"/>
                    <a:gd name="connsiteY60" fmla="*/ 3271747 h 6478892"/>
                    <a:gd name="connsiteX61" fmla="*/ 1613716 w 4441371"/>
                    <a:gd name="connsiteY61" fmla="*/ 3201897 h 6478892"/>
                    <a:gd name="connsiteX62" fmla="*/ 1547041 w 4441371"/>
                    <a:gd name="connsiteY62" fmla="*/ 3174909 h 6478892"/>
                    <a:gd name="connsiteX63" fmla="*/ 1526313 w 4441371"/>
                    <a:gd name="connsiteY63" fmla="*/ 3150960 h 6478892"/>
                    <a:gd name="connsiteX64" fmla="*/ 1410516 w 4441371"/>
                    <a:gd name="connsiteY64" fmla="*/ 3163797 h 6478892"/>
                    <a:gd name="connsiteX65" fmla="*/ 1347016 w 4441371"/>
                    <a:gd name="connsiteY65" fmla="*/ 3127284 h 6478892"/>
                    <a:gd name="connsiteX66" fmla="*/ 1332729 w 4441371"/>
                    <a:gd name="connsiteY66" fmla="*/ 3101884 h 6478892"/>
                    <a:gd name="connsiteX67" fmla="*/ 1272313 w 4441371"/>
                    <a:gd name="connsiteY67" fmla="*/ 3082154 h 6478892"/>
                    <a:gd name="connsiteX68" fmla="*/ 1172391 w 4441371"/>
                    <a:gd name="connsiteY68" fmla="*/ 3098709 h 6478892"/>
                    <a:gd name="connsiteX69" fmla="*/ 1146991 w 4441371"/>
                    <a:gd name="connsiteY69" fmla="*/ 3144747 h 6478892"/>
                    <a:gd name="connsiteX70" fmla="*/ 1091429 w 4441371"/>
                    <a:gd name="connsiteY70" fmla="*/ 3174909 h 6478892"/>
                    <a:gd name="connsiteX71" fmla="*/ 1058091 w 4441371"/>
                    <a:gd name="connsiteY71" fmla="*/ 3225709 h 6478892"/>
                    <a:gd name="connsiteX72" fmla="*/ 989829 w 4441371"/>
                    <a:gd name="connsiteY72" fmla="*/ 3238409 h 6478892"/>
                    <a:gd name="connsiteX73" fmla="*/ 909364 w 4441371"/>
                    <a:gd name="connsiteY73" fmla="*/ 3181803 h 6478892"/>
                    <a:gd name="connsiteX74" fmla="*/ 924741 w 4441371"/>
                    <a:gd name="connsiteY74" fmla="*/ 3111409 h 6478892"/>
                    <a:gd name="connsiteX75" fmla="*/ 972366 w 4441371"/>
                    <a:gd name="connsiteY75" fmla="*/ 3078072 h 6478892"/>
                    <a:gd name="connsiteX76" fmla="*/ 923743 w 4441371"/>
                    <a:gd name="connsiteY76" fmla="*/ 2986994 h 6478892"/>
                    <a:gd name="connsiteX77" fmla="*/ 848541 w 4441371"/>
                    <a:gd name="connsiteY77" fmla="*/ 2989172 h 6478892"/>
                    <a:gd name="connsiteX78" fmla="*/ 726304 w 4441371"/>
                    <a:gd name="connsiteY78" fmla="*/ 2943134 h 6478892"/>
                    <a:gd name="connsiteX79" fmla="*/ 691379 w 4441371"/>
                    <a:gd name="connsiteY79" fmla="*/ 2852647 h 6478892"/>
                    <a:gd name="connsiteX80" fmla="*/ 733289 w 4441371"/>
                    <a:gd name="connsiteY80" fmla="*/ 2804160 h 6478892"/>
                    <a:gd name="connsiteX81" fmla="*/ 731066 w 4441371"/>
                    <a:gd name="connsiteY81" fmla="*/ 2738347 h 6478892"/>
                    <a:gd name="connsiteX82" fmla="*/ 770754 w 4441371"/>
                    <a:gd name="connsiteY82" fmla="*/ 2711359 h 6478892"/>
                    <a:gd name="connsiteX83" fmla="*/ 848541 w 4441371"/>
                    <a:gd name="connsiteY83" fmla="*/ 2771684 h 6478892"/>
                    <a:gd name="connsiteX84" fmla="*/ 875529 w 4441371"/>
                    <a:gd name="connsiteY84" fmla="*/ 2798672 h 6478892"/>
                    <a:gd name="connsiteX85" fmla="*/ 883466 w 4441371"/>
                    <a:gd name="connsiteY85" fmla="*/ 2743110 h 6478892"/>
                    <a:gd name="connsiteX86" fmla="*/ 919933 w 4441371"/>
                    <a:gd name="connsiteY86" fmla="*/ 2730546 h 6478892"/>
                    <a:gd name="connsiteX87" fmla="*/ 964429 w 4441371"/>
                    <a:gd name="connsiteY87" fmla="*/ 2730409 h 6478892"/>
                    <a:gd name="connsiteX88" fmla="*/ 991416 w 4441371"/>
                    <a:gd name="connsiteY88" fmla="*/ 2698659 h 6478892"/>
                    <a:gd name="connsiteX89" fmla="*/ 1067616 w 4441371"/>
                    <a:gd name="connsiteY89" fmla="*/ 2592297 h 6478892"/>
                    <a:gd name="connsiteX90" fmla="*/ 1157423 w 4441371"/>
                    <a:gd name="connsiteY90" fmla="*/ 2532652 h 6478892"/>
                    <a:gd name="connsiteX91" fmla="*/ 1239066 w 4441371"/>
                    <a:gd name="connsiteY91" fmla="*/ 2501809 h 6478892"/>
                    <a:gd name="connsiteX92" fmla="*/ 1386704 w 4441371"/>
                    <a:gd name="connsiteY92" fmla="*/ 2358934 h 6478892"/>
                    <a:gd name="connsiteX93" fmla="*/ 1501094 w 4441371"/>
                    <a:gd name="connsiteY93" fmla="*/ 2368913 h 6478892"/>
                    <a:gd name="connsiteX94" fmla="*/ 1567180 w 4441371"/>
                    <a:gd name="connsiteY94" fmla="*/ 2464298 h 6478892"/>
                    <a:gd name="connsiteX95" fmla="*/ 1510529 w 4441371"/>
                    <a:gd name="connsiteY95" fmla="*/ 2535147 h 6478892"/>
                    <a:gd name="connsiteX96" fmla="*/ 1413691 w 4441371"/>
                    <a:gd name="connsiteY96" fmla="*/ 2627222 h 6478892"/>
                    <a:gd name="connsiteX97" fmla="*/ 1375954 w 4441371"/>
                    <a:gd name="connsiteY97" fmla="*/ 2647405 h 6478892"/>
                    <a:gd name="connsiteX98" fmla="*/ 1387565 w 4441371"/>
                    <a:gd name="connsiteY98" fmla="*/ 2708456 h 6478892"/>
                    <a:gd name="connsiteX99" fmla="*/ 1437504 w 4441371"/>
                    <a:gd name="connsiteY99" fmla="*/ 2736759 h 6478892"/>
                    <a:gd name="connsiteX100" fmla="*/ 1431154 w 4441371"/>
                    <a:gd name="connsiteY100" fmla="*/ 2774859 h 6478892"/>
                    <a:gd name="connsiteX101" fmla="*/ 1340257 w 4441371"/>
                    <a:gd name="connsiteY101" fmla="*/ 2829515 h 6478892"/>
                    <a:gd name="connsiteX102" fmla="*/ 1377179 w 4441371"/>
                    <a:gd name="connsiteY102" fmla="*/ 2863759 h 6478892"/>
                    <a:gd name="connsiteX103" fmla="*/ 1532754 w 4441371"/>
                    <a:gd name="connsiteY103" fmla="*/ 2790734 h 6478892"/>
                    <a:gd name="connsiteX104" fmla="*/ 1569266 w 4441371"/>
                    <a:gd name="connsiteY104" fmla="*/ 2733584 h 6478892"/>
                    <a:gd name="connsiteX105" fmla="*/ 1634354 w 4441371"/>
                    <a:gd name="connsiteY105" fmla="*/ 2703422 h 6478892"/>
                    <a:gd name="connsiteX106" fmla="*/ 1691504 w 4441371"/>
                    <a:gd name="connsiteY106" fmla="*/ 2666909 h 6478892"/>
                    <a:gd name="connsiteX107" fmla="*/ 1793104 w 4441371"/>
                    <a:gd name="connsiteY107" fmla="*/ 2636747 h 6478892"/>
                    <a:gd name="connsiteX108" fmla="*/ 1891529 w 4441371"/>
                    <a:gd name="connsiteY108" fmla="*/ 2627222 h 6478892"/>
                    <a:gd name="connsiteX109" fmla="*/ 1934800 w 4441371"/>
                    <a:gd name="connsiteY109" fmla="*/ 2602275 h 6478892"/>
                    <a:gd name="connsiteX110" fmla="*/ 2002654 w 4441371"/>
                    <a:gd name="connsiteY110" fmla="*/ 2662147 h 6478892"/>
                    <a:gd name="connsiteX111" fmla="*/ 2072504 w 4441371"/>
                    <a:gd name="connsiteY111" fmla="*/ 2678022 h 6478892"/>
                    <a:gd name="connsiteX112" fmla="*/ 2147161 w 4441371"/>
                    <a:gd name="connsiteY112" fmla="*/ 2690902 h 6478892"/>
                    <a:gd name="connsiteX113" fmla="*/ 2097904 w 4441371"/>
                    <a:gd name="connsiteY113" fmla="*/ 2820897 h 6478892"/>
                    <a:gd name="connsiteX114" fmla="*/ 1994262 w 4441371"/>
                    <a:gd name="connsiteY114" fmla="*/ 2934788 h 6478892"/>
                    <a:gd name="connsiteX115" fmla="*/ 2177142 w 4441371"/>
                    <a:gd name="connsiteY115" fmla="*/ 3082834 h 6478892"/>
                    <a:gd name="connsiteX116" fmla="*/ 2377440 w 4441371"/>
                    <a:gd name="connsiteY116" fmla="*/ 3117668 h 6478892"/>
                    <a:gd name="connsiteX117" fmla="*/ 2360022 w 4441371"/>
                    <a:gd name="connsiteY117" fmla="*/ 3335383 h 6478892"/>
                    <a:gd name="connsiteX118" fmla="*/ 2360022 w 4441371"/>
                    <a:gd name="connsiteY118" fmla="*/ 3335383 h 6478892"/>
                    <a:gd name="connsiteX119" fmla="*/ 2316480 w 4441371"/>
                    <a:gd name="connsiteY119" fmla="*/ 3640183 h 6478892"/>
                    <a:gd name="connsiteX120" fmla="*/ 2272937 w 4441371"/>
                    <a:gd name="connsiteY120" fmla="*/ 3875314 h 6478892"/>
                    <a:gd name="connsiteX121" fmla="*/ 2577737 w 4441371"/>
                    <a:gd name="connsiteY121" fmla="*/ 3857897 h 6478892"/>
                    <a:gd name="connsiteX122" fmla="*/ 2873828 w 4441371"/>
                    <a:gd name="connsiteY122" fmla="*/ 3744685 h 6478892"/>
                    <a:gd name="connsiteX123" fmla="*/ 2873737 w 4441371"/>
                    <a:gd name="connsiteY123" fmla="*/ 3215186 h 6478892"/>
                    <a:gd name="connsiteX124" fmla="*/ 2755129 w 4441371"/>
                    <a:gd name="connsiteY124" fmla="*/ 3039972 h 6478892"/>
                    <a:gd name="connsiteX125" fmla="*/ 2686866 w 4441371"/>
                    <a:gd name="connsiteY125" fmla="*/ 2897097 h 6478892"/>
                    <a:gd name="connsiteX126" fmla="*/ 2490651 w 4441371"/>
                    <a:gd name="connsiteY126" fmla="*/ 2717074 h 6478892"/>
                    <a:gd name="connsiteX127" fmla="*/ 2621280 w 4441371"/>
                    <a:gd name="connsiteY127" fmla="*/ 2577737 h 6478892"/>
                    <a:gd name="connsiteX128" fmla="*/ 2960914 w 4441371"/>
                    <a:gd name="connsiteY128" fmla="*/ 2333897 h 6478892"/>
                    <a:gd name="connsiteX129" fmla="*/ 2969622 w 4441371"/>
                    <a:gd name="connsiteY129" fmla="*/ 2159725 h 6478892"/>
                    <a:gd name="connsiteX130" fmla="*/ 3326674 w 4441371"/>
                    <a:gd name="connsiteY130" fmla="*/ 1672045 h 6478892"/>
                    <a:gd name="connsiteX131" fmla="*/ 3526971 w 4441371"/>
                    <a:gd name="connsiteY131" fmla="*/ 1863634 h 6478892"/>
                    <a:gd name="connsiteX132" fmla="*/ 3944982 w 4441371"/>
                    <a:gd name="connsiteY132" fmla="*/ 1419497 h 6478892"/>
                    <a:gd name="connsiteX133" fmla="*/ 4441371 w 4441371"/>
                    <a:gd name="connsiteY133" fmla="*/ 374468 h 6478892"/>
                    <a:gd name="connsiteX134" fmla="*/ 4397828 w 4441371"/>
                    <a:gd name="connsiteY134" fmla="*/ 0 h 6478892"/>
                    <a:gd name="connsiteX135" fmla="*/ 0 w 4441371"/>
                    <a:gd name="connsiteY135" fmla="*/ 17417 h 6478892"/>
                    <a:gd name="connsiteX136" fmla="*/ 15919 w 4441371"/>
                    <a:gd name="connsiteY136" fmla="*/ 6470468 h 6478892"/>
                    <a:gd name="connsiteX0" fmla="*/ 15919 w 4441371"/>
                    <a:gd name="connsiteY0" fmla="*/ 6470468 h 6478892"/>
                    <a:gd name="connsiteX1" fmla="*/ 207191 w 4441371"/>
                    <a:gd name="connsiteY1" fmla="*/ 6451508 h 6478892"/>
                    <a:gd name="connsiteX2" fmla="*/ 302441 w 4441371"/>
                    <a:gd name="connsiteY2" fmla="*/ 6357846 h 6478892"/>
                    <a:gd name="connsiteX3" fmla="*/ 400866 w 4441371"/>
                    <a:gd name="connsiteY3" fmla="*/ 6319746 h 6478892"/>
                    <a:gd name="connsiteX4" fmla="*/ 564379 w 4441371"/>
                    <a:gd name="connsiteY4" fmla="*/ 6208621 h 6478892"/>
                    <a:gd name="connsiteX5" fmla="*/ 610416 w 4441371"/>
                    <a:gd name="connsiteY5" fmla="*/ 6135596 h 6478892"/>
                    <a:gd name="connsiteX6" fmla="*/ 678679 w 4441371"/>
                    <a:gd name="connsiteY6" fmla="*/ 6157821 h 6478892"/>
                    <a:gd name="connsiteX7" fmla="*/ 748529 w 4441371"/>
                    <a:gd name="connsiteY7" fmla="*/ 6065747 h 6478892"/>
                    <a:gd name="connsiteX8" fmla="*/ 750116 w 4441371"/>
                    <a:gd name="connsiteY8" fmla="*/ 6008597 h 6478892"/>
                    <a:gd name="connsiteX9" fmla="*/ 796154 w 4441371"/>
                    <a:gd name="connsiteY9" fmla="*/ 6019709 h 6478892"/>
                    <a:gd name="connsiteX10" fmla="*/ 813616 w 4441371"/>
                    <a:gd name="connsiteY10" fmla="*/ 5948272 h 6478892"/>
                    <a:gd name="connsiteX11" fmla="*/ 948645 w 4441371"/>
                    <a:gd name="connsiteY11" fmla="*/ 5940878 h 6478892"/>
                    <a:gd name="connsiteX12" fmla="*/ 934267 w 4441371"/>
                    <a:gd name="connsiteY12" fmla="*/ 5911760 h 6478892"/>
                    <a:gd name="connsiteX13" fmla="*/ 880291 w 4441371"/>
                    <a:gd name="connsiteY13" fmla="*/ 5911759 h 6478892"/>
                    <a:gd name="connsiteX14" fmla="*/ 921566 w 4441371"/>
                    <a:gd name="connsiteY14" fmla="*/ 5849847 h 6478892"/>
                    <a:gd name="connsiteX15" fmla="*/ 910454 w 4441371"/>
                    <a:gd name="connsiteY15" fmla="*/ 5799047 h 6478892"/>
                    <a:gd name="connsiteX16" fmla="*/ 937441 w 4441371"/>
                    <a:gd name="connsiteY16" fmla="*/ 5724434 h 6478892"/>
                    <a:gd name="connsiteX17" fmla="*/ 926329 w 4441371"/>
                    <a:gd name="connsiteY17" fmla="*/ 5683159 h 6478892"/>
                    <a:gd name="connsiteX18" fmla="*/ 1027929 w 4441371"/>
                    <a:gd name="connsiteY18" fmla="*/ 5637122 h 6478892"/>
                    <a:gd name="connsiteX19" fmla="*/ 1078729 w 4441371"/>
                    <a:gd name="connsiteY19" fmla="*/ 5591084 h 6478892"/>
                    <a:gd name="connsiteX20" fmla="*/ 1126354 w 4441371"/>
                    <a:gd name="connsiteY20" fmla="*/ 5533934 h 6478892"/>
                    <a:gd name="connsiteX21" fmla="*/ 1142229 w 4441371"/>
                    <a:gd name="connsiteY21" fmla="*/ 5478372 h 6478892"/>
                    <a:gd name="connsiteX22" fmla="*/ 1180329 w 4441371"/>
                    <a:gd name="connsiteY22" fmla="*/ 5427572 h 6478892"/>
                    <a:gd name="connsiteX23" fmla="*/ 1250179 w 4441371"/>
                    <a:gd name="connsiteY23" fmla="*/ 5345022 h 6478892"/>
                    <a:gd name="connsiteX24" fmla="*/ 1264466 w 4441371"/>
                    <a:gd name="connsiteY24" fmla="*/ 5389472 h 6478892"/>
                    <a:gd name="connsiteX25" fmla="*/ 1307329 w 4441371"/>
                    <a:gd name="connsiteY25" fmla="*/ 5341847 h 6478892"/>
                    <a:gd name="connsiteX26" fmla="*/ 1350191 w 4441371"/>
                    <a:gd name="connsiteY26" fmla="*/ 5324384 h 6478892"/>
                    <a:gd name="connsiteX27" fmla="*/ 1349828 w 4441371"/>
                    <a:gd name="connsiteY27" fmla="*/ 5277394 h 6478892"/>
                    <a:gd name="connsiteX28" fmla="*/ 1377179 w 4441371"/>
                    <a:gd name="connsiteY28" fmla="*/ 5175159 h 6478892"/>
                    <a:gd name="connsiteX29" fmla="*/ 1423216 w 4441371"/>
                    <a:gd name="connsiteY29" fmla="*/ 5149759 h 6478892"/>
                    <a:gd name="connsiteX30" fmla="*/ 1412104 w 4441371"/>
                    <a:gd name="connsiteY30" fmla="*/ 5017997 h 6478892"/>
                    <a:gd name="connsiteX31" fmla="*/ 1459729 w 4441371"/>
                    <a:gd name="connsiteY31" fmla="*/ 4971959 h 6478892"/>
                    <a:gd name="connsiteX32" fmla="*/ 1524000 w 4441371"/>
                    <a:gd name="connsiteY32" fmla="*/ 4955177 h 6478892"/>
                    <a:gd name="connsiteX33" fmla="*/ 1358129 w 4441371"/>
                    <a:gd name="connsiteY33" fmla="*/ 4913222 h 6478892"/>
                    <a:gd name="connsiteX34" fmla="*/ 1289866 w 4441371"/>
                    <a:gd name="connsiteY34" fmla="*/ 4854484 h 6478892"/>
                    <a:gd name="connsiteX35" fmla="*/ 1215254 w 4441371"/>
                    <a:gd name="connsiteY35" fmla="*/ 4883059 h 6478892"/>
                    <a:gd name="connsiteX36" fmla="*/ 1155383 w 4441371"/>
                    <a:gd name="connsiteY36" fmla="*/ 4820692 h 6478892"/>
                    <a:gd name="connsiteX37" fmla="*/ 1335904 w 4441371"/>
                    <a:gd name="connsiteY37" fmla="*/ 4757647 h 6478892"/>
                    <a:gd name="connsiteX38" fmla="*/ 1378766 w 4441371"/>
                    <a:gd name="connsiteY38" fmla="*/ 4762409 h 6478892"/>
                    <a:gd name="connsiteX39" fmla="*/ 1456055 w 4441371"/>
                    <a:gd name="connsiteY39" fmla="*/ 4779509 h 6478892"/>
                    <a:gd name="connsiteX40" fmla="*/ 1386704 w 4441371"/>
                    <a:gd name="connsiteY40" fmla="*/ 4619534 h 6478892"/>
                    <a:gd name="connsiteX41" fmla="*/ 1318441 w 4441371"/>
                    <a:gd name="connsiteY41" fmla="*/ 4551271 h 6478892"/>
                    <a:gd name="connsiteX42" fmla="*/ 1421629 w 4441371"/>
                    <a:gd name="connsiteY42" fmla="*/ 4506822 h 6478892"/>
                    <a:gd name="connsiteX43" fmla="*/ 1345429 w 4441371"/>
                    <a:gd name="connsiteY43" fmla="*/ 4400459 h 6478892"/>
                    <a:gd name="connsiteX44" fmla="*/ 1245416 w 4441371"/>
                    <a:gd name="connsiteY44" fmla="*/ 4309972 h 6478892"/>
                    <a:gd name="connsiteX45" fmla="*/ 1185091 w 4441371"/>
                    <a:gd name="connsiteY45" fmla="*/ 4102009 h 6478892"/>
                    <a:gd name="connsiteX46" fmla="*/ 1126354 w 4441371"/>
                    <a:gd name="connsiteY46" fmla="*/ 3930559 h 6478892"/>
                    <a:gd name="connsiteX47" fmla="*/ 995226 w 4441371"/>
                    <a:gd name="connsiteY47" fmla="*/ 3831363 h 6478892"/>
                    <a:gd name="connsiteX48" fmla="*/ 929504 w 4441371"/>
                    <a:gd name="connsiteY48" fmla="*/ 3773397 h 6478892"/>
                    <a:gd name="connsiteX49" fmla="*/ 929504 w 4441371"/>
                    <a:gd name="connsiteY49" fmla="*/ 3717834 h 6478892"/>
                    <a:gd name="connsiteX50" fmla="*/ 962841 w 4441371"/>
                    <a:gd name="connsiteY50" fmla="*/ 3711484 h 6478892"/>
                    <a:gd name="connsiteX51" fmla="*/ 1021579 w 4441371"/>
                    <a:gd name="connsiteY51" fmla="*/ 3609884 h 6478892"/>
                    <a:gd name="connsiteX52" fmla="*/ 1059679 w 4441371"/>
                    <a:gd name="connsiteY52" fmla="*/ 3598772 h 6478892"/>
                    <a:gd name="connsiteX53" fmla="*/ 1121591 w 4441371"/>
                    <a:gd name="connsiteY53" fmla="*/ 3535272 h 6478892"/>
                    <a:gd name="connsiteX54" fmla="*/ 1178741 w 4441371"/>
                    <a:gd name="connsiteY54" fmla="*/ 3498759 h 6478892"/>
                    <a:gd name="connsiteX55" fmla="*/ 1220016 w 4441371"/>
                    <a:gd name="connsiteY55" fmla="*/ 3489234 h 6478892"/>
                    <a:gd name="connsiteX56" fmla="*/ 1250088 w 4441371"/>
                    <a:gd name="connsiteY56" fmla="*/ 3418432 h 6478892"/>
                    <a:gd name="connsiteX57" fmla="*/ 1308917 w 4441371"/>
                    <a:gd name="connsiteY57" fmla="*/ 3387634 h 6478892"/>
                    <a:gd name="connsiteX58" fmla="*/ 1367654 w 4441371"/>
                    <a:gd name="connsiteY58" fmla="*/ 3354297 h 6478892"/>
                    <a:gd name="connsiteX59" fmla="*/ 1474016 w 4441371"/>
                    <a:gd name="connsiteY59" fmla="*/ 3309847 h 6478892"/>
                    <a:gd name="connsiteX60" fmla="*/ 1550125 w 4441371"/>
                    <a:gd name="connsiteY60" fmla="*/ 3317965 h 6478892"/>
                    <a:gd name="connsiteX61" fmla="*/ 1593079 w 4441371"/>
                    <a:gd name="connsiteY61" fmla="*/ 3271747 h 6478892"/>
                    <a:gd name="connsiteX62" fmla="*/ 1613716 w 4441371"/>
                    <a:gd name="connsiteY62" fmla="*/ 3201897 h 6478892"/>
                    <a:gd name="connsiteX63" fmla="*/ 1547041 w 4441371"/>
                    <a:gd name="connsiteY63" fmla="*/ 3174909 h 6478892"/>
                    <a:gd name="connsiteX64" fmla="*/ 1526313 w 4441371"/>
                    <a:gd name="connsiteY64" fmla="*/ 3150960 h 6478892"/>
                    <a:gd name="connsiteX65" fmla="*/ 1410516 w 4441371"/>
                    <a:gd name="connsiteY65" fmla="*/ 3163797 h 6478892"/>
                    <a:gd name="connsiteX66" fmla="*/ 1347016 w 4441371"/>
                    <a:gd name="connsiteY66" fmla="*/ 3127284 h 6478892"/>
                    <a:gd name="connsiteX67" fmla="*/ 1332729 w 4441371"/>
                    <a:gd name="connsiteY67" fmla="*/ 3101884 h 6478892"/>
                    <a:gd name="connsiteX68" fmla="*/ 1272313 w 4441371"/>
                    <a:gd name="connsiteY68" fmla="*/ 3082154 h 6478892"/>
                    <a:gd name="connsiteX69" fmla="*/ 1172391 w 4441371"/>
                    <a:gd name="connsiteY69" fmla="*/ 3098709 h 6478892"/>
                    <a:gd name="connsiteX70" fmla="*/ 1146991 w 4441371"/>
                    <a:gd name="connsiteY70" fmla="*/ 3144747 h 6478892"/>
                    <a:gd name="connsiteX71" fmla="*/ 1091429 w 4441371"/>
                    <a:gd name="connsiteY71" fmla="*/ 3174909 h 6478892"/>
                    <a:gd name="connsiteX72" fmla="*/ 1058091 w 4441371"/>
                    <a:gd name="connsiteY72" fmla="*/ 3225709 h 6478892"/>
                    <a:gd name="connsiteX73" fmla="*/ 989829 w 4441371"/>
                    <a:gd name="connsiteY73" fmla="*/ 3238409 h 6478892"/>
                    <a:gd name="connsiteX74" fmla="*/ 909364 w 4441371"/>
                    <a:gd name="connsiteY74" fmla="*/ 3181803 h 6478892"/>
                    <a:gd name="connsiteX75" fmla="*/ 924741 w 4441371"/>
                    <a:gd name="connsiteY75" fmla="*/ 3111409 h 6478892"/>
                    <a:gd name="connsiteX76" fmla="*/ 972366 w 4441371"/>
                    <a:gd name="connsiteY76" fmla="*/ 3078072 h 6478892"/>
                    <a:gd name="connsiteX77" fmla="*/ 923743 w 4441371"/>
                    <a:gd name="connsiteY77" fmla="*/ 2986994 h 6478892"/>
                    <a:gd name="connsiteX78" fmla="*/ 848541 w 4441371"/>
                    <a:gd name="connsiteY78" fmla="*/ 2989172 h 6478892"/>
                    <a:gd name="connsiteX79" fmla="*/ 726304 w 4441371"/>
                    <a:gd name="connsiteY79" fmla="*/ 2943134 h 6478892"/>
                    <a:gd name="connsiteX80" fmla="*/ 691379 w 4441371"/>
                    <a:gd name="connsiteY80" fmla="*/ 2852647 h 6478892"/>
                    <a:gd name="connsiteX81" fmla="*/ 733289 w 4441371"/>
                    <a:gd name="connsiteY81" fmla="*/ 2804160 h 6478892"/>
                    <a:gd name="connsiteX82" fmla="*/ 731066 w 4441371"/>
                    <a:gd name="connsiteY82" fmla="*/ 2738347 h 6478892"/>
                    <a:gd name="connsiteX83" fmla="*/ 770754 w 4441371"/>
                    <a:gd name="connsiteY83" fmla="*/ 2711359 h 6478892"/>
                    <a:gd name="connsiteX84" fmla="*/ 848541 w 4441371"/>
                    <a:gd name="connsiteY84" fmla="*/ 2771684 h 6478892"/>
                    <a:gd name="connsiteX85" fmla="*/ 875529 w 4441371"/>
                    <a:gd name="connsiteY85" fmla="*/ 2798672 h 6478892"/>
                    <a:gd name="connsiteX86" fmla="*/ 883466 w 4441371"/>
                    <a:gd name="connsiteY86" fmla="*/ 2743110 h 6478892"/>
                    <a:gd name="connsiteX87" fmla="*/ 919933 w 4441371"/>
                    <a:gd name="connsiteY87" fmla="*/ 2730546 h 6478892"/>
                    <a:gd name="connsiteX88" fmla="*/ 964429 w 4441371"/>
                    <a:gd name="connsiteY88" fmla="*/ 2730409 h 6478892"/>
                    <a:gd name="connsiteX89" fmla="*/ 991416 w 4441371"/>
                    <a:gd name="connsiteY89" fmla="*/ 2698659 h 6478892"/>
                    <a:gd name="connsiteX90" fmla="*/ 1067616 w 4441371"/>
                    <a:gd name="connsiteY90" fmla="*/ 2592297 h 6478892"/>
                    <a:gd name="connsiteX91" fmla="*/ 1157423 w 4441371"/>
                    <a:gd name="connsiteY91" fmla="*/ 2532652 h 6478892"/>
                    <a:gd name="connsiteX92" fmla="*/ 1239066 w 4441371"/>
                    <a:gd name="connsiteY92" fmla="*/ 2501809 h 6478892"/>
                    <a:gd name="connsiteX93" fmla="*/ 1386704 w 4441371"/>
                    <a:gd name="connsiteY93" fmla="*/ 2358934 h 6478892"/>
                    <a:gd name="connsiteX94" fmla="*/ 1501094 w 4441371"/>
                    <a:gd name="connsiteY94" fmla="*/ 2368913 h 6478892"/>
                    <a:gd name="connsiteX95" fmla="*/ 1567180 w 4441371"/>
                    <a:gd name="connsiteY95" fmla="*/ 2464298 h 6478892"/>
                    <a:gd name="connsiteX96" fmla="*/ 1510529 w 4441371"/>
                    <a:gd name="connsiteY96" fmla="*/ 2535147 h 6478892"/>
                    <a:gd name="connsiteX97" fmla="*/ 1413691 w 4441371"/>
                    <a:gd name="connsiteY97" fmla="*/ 2627222 h 6478892"/>
                    <a:gd name="connsiteX98" fmla="*/ 1375954 w 4441371"/>
                    <a:gd name="connsiteY98" fmla="*/ 2647405 h 6478892"/>
                    <a:gd name="connsiteX99" fmla="*/ 1387565 w 4441371"/>
                    <a:gd name="connsiteY99" fmla="*/ 2708456 h 6478892"/>
                    <a:gd name="connsiteX100" fmla="*/ 1437504 w 4441371"/>
                    <a:gd name="connsiteY100" fmla="*/ 2736759 h 6478892"/>
                    <a:gd name="connsiteX101" fmla="*/ 1431154 w 4441371"/>
                    <a:gd name="connsiteY101" fmla="*/ 2774859 h 6478892"/>
                    <a:gd name="connsiteX102" fmla="*/ 1340257 w 4441371"/>
                    <a:gd name="connsiteY102" fmla="*/ 2829515 h 6478892"/>
                    <a:gd name="connsiteX103" fmla="*/ 1377179 w 4441371"/>
                    <a:gd name="connsiteY103" fmla="*/ 2863759 h 6478892"/>
                    <a:gd name="connsiteX104" fmla="*/ 1532754 w 4441371"/>
                    <a:gd name="connsiteY104" fmla="*/ 2790734 h 6478892"/>
                    <a:gd name="connsiteX105" fmla="*/ 1569266 w 4441371"/>
                    <a:gd name="connsiteY105" fmla="*/ 2733584 h 6478892"/>
                    <a:gd name="connsiteX106" fmla="*/ 1634354 w 4441371"/>
                    <a:gd name="connsiteY106" fmla="*/ 2703422 h 6478892"/>
                    <a:gd name="connsiteX107" fmla="*/ 1691504 w 4441371"/>
                    <a:gd name="connsiteY107" fmla="*/ 2666909 h 6478892"/>
                    <a:gd name="connsiteX108" fmla="*/ 1793104 w 4441371"/>
                    <a:gd name="connsiteY108" fmla="*/ 2636747 h 6478892"/>
                    <a:gd name="connsiteX109" fmla="*/ 1891529 w 4441371"/>
                    <a:gd name="connsiteY109" fmla="*/ 2627222 h 6478892"/>
                    <a:gd name="connsiteX110" fmla="*/ 1934800 w 4441371"/>
                    <a:gd name="connsiteY110" fmla="*/ 2602275 h 6478892"/>
                    <a:gd name="connsiteX111" fmla="*/ 2002654 w 4441371"/>
                    <a:gd name="connsiteY111" fmla="*/ 2662147 h 6478892"/>
                    <a:gd name="connsiteX112" fmla="*/ 2072504 w 4441371"/>
                    <a:gd name="connsiteY112" fmla="*/ 2678022 h 6478892"/>
                    <a:gd name="connsiteX113" fmla="*/ 2147161 w 4441371"/>
                    <a:gd name="connsiteY113" fmla="*/ 2690902 h 6478892"/>
                    <a:gd name="connsiteX114" fmla="*/ 2097904 w 4441371"/>
                    <a:gd name="connsiteY114" fmla="*/ 2820897 h 6478892"/>
                    <a:gd name="connsiteX115" fmla="*/ 1994262 w 4441371"/>
                    <a:gd name="connsiteY115" fmla="*/ 2934788 h 6478892"/>
                    <a:gd name="connsiteX116" fmla="*/ 2177142 w 4441371"/>
                    <a:gd name="connsiteY116" fmla="*/ 3082834 h 6478892"/>
                    <a:gd name="connsiteX117" fmla="*/ 2377440 w 4441371"/>
                    <a:gd name="connsiteY117" fmla="*/ 3117668 h 6478892"/>
                    <a:gd name="connsiteX118" fmla="*/ 2360022 w 4441371"/>
                    <a:gd name="connsiteY118" fmla="*/ 3335383 h 6478892"/>
                    <a:gd name="connsiteX119" fmla="*/ 2360022 w 4441371"/>
                    <a:gd name="connsiteY119" fmla="*/ 3335383 h 6478892"/>
                    <a:gd name="connsiteX120" fmla="*/ 2316480 w 4441371"/>
                    <a:gd name="connsiteY120" fmla="*/ 3640183 h 6478892"/>
                    <a:gd name="connsiteX121" fmla="*/ 2272937 w 4441371"/>
                    <a:gd name="connsiteY121" fmla="*/ 3875314 h 6478892"/>
                    <a:gd name="connsiteX122" fmla="*/ 2577737 w 4441371"/>
                    <a:gd name="connsiteY122" fmla="*/ 3857897 h 6478892"/>
                    <a:gd name="connsiteX123" fmla="*/ 2873828 w 4441371"/>
                    <a:gd name="connsiteY123" fmla="*/ 3744685 h 6478892"/>
                    <a:gd name="connsiteX124" fmla="*/ 2873737 w 4441371"/>
                    <a:gd name="connsiteY124" fmla="*/ 3215186 h 6478892"/>
                    <a:gd name="connsiteX125" fmla="*/ 2755129 w 4441371"/>
                    <a:gd name="connsiteY125" fmla="*/ 3039972 h 6478892"/>
                    <a:gd name="connsiteX126" fmla="*/ 2686866 w 4441371"/>
                    <a:gd name="connsiteY126" fmla="*/ 2897097 h 6478892"/>
                    <a:gd name="connsiteX127" fmla="*/ 2490651 w 4441371"/>
                    <a:gd name="connsiteY127" fmla="*/ 2717074 h 6478892"/>
                    <a:gd name="connsiteX128" fmla="*/ 2621280 w 4441371"/>
                    <a:gd name="connsiteY128" fmla="*/ 2577737 h 6478892"/>
                    <a:gd name="connsiteX129" fmla="*/ 2960914 w 4441371"/>
                    <a:gd name="connsiteY129" fmla="*/ 2333897 h 6478892"/>
                    <a:gd name="connsiteX130" fmla="*/ 2969622 w 4441371"/>
                    <a:gd name="connsiteY130" fmla="*/ 2159725 h 6478892"/>
                    <a:gd name="connsiteX131" fmla="*/ 3326674 w 4441371"/>
                    <a:gd name="connsiteY131" fmla="*/ 1672045 h 6478892"/>
                    <a:gd name="connsiteX132" fmla="*/ 3526971 w 4441371"/>
                    <a:gd name="connsiteY132" fmla="*/ 1863634 h 6478892"/>
                    <a:gd name="connsiteX133" fmla="*/ 3944982 w 4441371"/>
                    <a:gd name="connsiteY133" fmla="*/ 1419497 h 6478892"/>
                    <a:gd name="connsiteX134" fmla="*/ 4441371 w 4441371"/>
                    <a:gd name="connsiteY134" fmla="*/ 374468 h 6478892"/>
                    <a:gd name="connsiteX135" fmla="*/ 4397828 w 4441371"/>
                    <a:gd name="connsiteY135" fmla="*/ 0 h 6478892"/>
                    <a:gd name="connsiteX136" fmla="*/ 0 w 4441371"/>
                    <a:gd name="connsiteY136" fmla="*/ 17417 h 6478892"/>
                    <a:gd name="connsiteX137" fmla="*/ 15919 w 4441371"/>
                    <a:gd name="connsiteY137" fmla="*/ 6470468 h 6478892"/>
                    <a:gd name="connsiteX0" fmla="*/ 15919 w 4441371"/>
                    <a:gd name="connsiteY0" fmla="*/ 6470468 h 6478892"/>
                    <a:gd name="connsiteX1" fmla="*/ 207191 w 4441371"/>
                    <a:gd name="connsiteY1" fmla="*/ 6451508 h 6478892"/>
                    <a:gd name="connsiteX2" fmla="*/ 302441 w 4441371"/>
                    <a:gd name="connsiteY2" fmla="*/ 6357846 h 6478892"/>
                    <a:gd name="connsiteX3" fmla="*/ 400866 w 4441371"/>
                    <a:gd name="connsiteY3" fmla="*/ 6319746 h 6478892"/>
                    <a:gd name="connsiteX4" fmla="*/ 564379 w 4441371"/>
                    <a:gd name="connsiteY4" fmla="*/ 6208621 h 6478892"/>
                    <a:gd name="connsiteX5" fmla="*/ 610416 w 4441371"/>
                    <a:gd name="connsiteY5" fmla="*/ 6135596 h 6478892"/>
                    <a:gd name="connsiteX6" fmla="*/ 678679 w 4441371"/>
                    <a:gd name="connsiteY6" fmla="*/ 6157821 h 6478892"/>
                    <a:gd name="connsiteX7" fmla="*/ 748529 w 4441371"/>
                    <a:gd name="connsiteY7" fmla="*/ 6065747 h 6478892"/>
                    <a:gd name="connsiteX8" fmla="*/ 750116 w 4441371"/>
                    <a:gd name="connsiteY8" fmla="*/ 6008597 h 6478892"/>
                    <a:gd name="connsiteX9" fmla="*/ 796154 w 4441371"/>
                    <a:gd name="connsiteY9" fmla="*/ 6019709 h 6478892"/>
                    <a:gd name="connsiteX10" fmla="*/ 813616 w 4441371"/>
                    <a:gd name="connsiteY10" fmla="*/ 5948272 h 6478892"/>
                    <a:gd name="connsiteX11" fmla="*/ 894579 w 4441371"/>
                    <a:gd name="connsiteY11" fmla="*/ 5965733 h 6478892"/>
                    <a:gd name="connsiteX12" fmla="*/ 948645 w 4441371"/>
                    <a:gd name="connsiteY12" fmla="*/ 5940878 h 6478892"/>
                    <a:gd name="connsiteX13" fmla="*/ 934267 w 4441371"/>
                    <a:gd name="connsiteY13" fmla="*/ 5911760 h 6478892"/>
                    <a:gd name="connsiteX14" fmla="*/ 880291 w 4441371"/>
                    <a:gd name="connsiteY14" fmla="*/ 5911759 h 6478892"/>
                    <a:gd name="connsiteX15" fmla="*/ 921566 w 4441371"/>
                    <a:gd name="connsiteY15" fmla="*/ 5849847 h 6478892"/>
                    <a:gd name="connsiteX16" fmla="*/ 910454 w 4441371"/>
                    <a:gd name="connsiteY16" fmla="*/ 5799047 h 6478892"/>
                    <a:gd name="connsiteX17" fmla="*/ 937441 w 4441371"/>
                    <a:gd name="connsiteY17" fmla="*/ 5724434 h 6478892"/>
                    <a:gd name="connsiteX18" fmla="*/ 926329 w 4441371"/>
                    <a:gd name="connsiteY18" fmla="*/ 5683159 h 6478892"/>
                    <a:gd name="connsiteX19" fmla="*/ 1027929 w 4441371"/>
                    <a:gd name="connsiteY19" fmla="*/ 5637122 h 6478892"/>
                    <a:gd name="connsiteX20" fmla="*/ 1078729 w 4441371"/>
                    <a:gd name="connsiteY20" fmla="*/ 5591084 h 6478892"/>
                    <a:gd name="connsiteX21" fmla="*/ 1126354 w 4441371"/>
                    <a:gd name="connsiteY21" fmla="*/ 5533934 h 6478892"/>
                    <a:gd name="connsiteX22" fmla="*/ 1142229 w 4441371"/>
                    <a:gd name="connsiteY22" fmla="*/ 5478372 h 6478892"/>
                    <a:gd name="connsiteX23" fmla="*/ 1180329 w 4441371"/>
                    <a:gd name="connsiteY23" fmla="*/ 5427572 h 6478892"/>
                    <a:gd name="connsiteX24" fmla="*/ 1250179 w 4441371"/>
                    <a:gd name="connsiteY24" fmla="*/ 5345022 h 6478892"/>
                    <a:gd name="connsiteX25" fmla="*/ 1264466 w 4441371"/>
                    <a:gd name="connsiteY25" fmla="*/ 5389472 h 6478892"/>
                    <a:gd name="connsiteX26" fmla="*/ 1307329 w 4441371"/>
                    <a:gd name="connsiteY26" fmla="*/ 5341847 h 6478892"/>
                    <a:gd name="connsiteX27" fmla="*/ 1350191 w 4441371"/>
                    <a:gd name="connsiteY27" fmla="*/ 5324384 h 6478892"/>
                    <a:gd name="connsiteX28" fmla="*/ 1349828 w 4441371"/>
                    <a:gd name="connsiteY28" fmla="*/ 5277394 h 6478892"/>
                    <a:gd name="connsiteX29" fmla="*/ 1377179 w 4441371"/>
                    <a:gd name="connsiteY29" fmla="*/ 5175159 h 6478892"/>
                    <a:gd name="connsiteX30" fmla="*/ 1423216 w 4441371"/>
                    <a:gd name="connsiteY30" fmla="*/ 5149759 h 6478892"/>
                    <a:gd name="connsiteX31" fmla="*/ 1412104 w 4441371"/>
                    <a:gd name="connsiteY31" fmla="*/ 5017997 h 6478892"/>
                    <a:gd name="connsiteX32" fmla="*/ 1459729 w 4441371"/>
                    <a:gd name="connsiteY32" fmla="*/ 4971959 h 6478892"/>
                    <a:gd name="connsiteX33" fmla="*/ 1524000 w 4441371"/>
                    <a:gd name="connsiteY33" fmla="*/ 4955177 h 6478892"/>
                    <a:gd name="connsiteX34" fmla="*/ 1358129 w 4441371"/>
                    <a:gd name="connsiteY34" fmla="*/ 4913222 h 6478892"/>
                    <a:gd name="connsiteX35" fmla="*/ 1289866 w 4441371"/>
                    <a:gd name="connsiteY35" fmla="*/ 4854484 h 6478892"/>
                    <a:gd name="connsiteX36" fmla="*/ 1215254 w 4441371"/>
                    <a:gd name="connsiteY36" fmla="*/ 4883059 h 6478892"/>
                    <a:gd name="connsiteX37" fmla="*/ 1155383 w 4441371"/>
                    <a:gd name="connsiteY37" fmla="*/ 4820692 h 6478892"/>
                    <a:gd name="connsiteX38" fmla="*/ 1335904 w 4441371"/>
                    <a:gd name="connsiteY38" fmla="*/ 4757647 h 6478892"/>
                    <a:gd name="connsiteX39" fmla="*/ 1378766 w 4441371"/>
                    <a:gd name="connsiteY39" fmla="*/ 4762409 h 6478892"/>
                    <a:gd name="connsiteX40" fmla="*/ 1456055 w 4441371"/>
                    <a:gd name="connsiteY40" fmla="*/ 4779509 h 6478892"/>
                    <a:gd name="connsiteX41" fmla="*/ 1386704 w 4441371"/>
                    <a:gd name="connsiteY41" fmla="*/ 4619534 h 6478892"/>
                    <a:gd name="connsiteX42" fmla="*/ 1318441 w 4441371"/>
                    <a:gd name="connsiteY42" fmla="*/ 4551271 h 6478892"/>
                    <a:gd name="connsiteX43" fmla="*/ 1421629 w 4441371"/>
                    <a:gd name="connsiteY43" fmla="*/ 4506822 h 6478892"/>
                    <a:gd name="connsiteX44" fmla="*/ 1345429 w 4441371"/>
                    <a:gd name="connsiteY44" fmla="*/ 4400459 h 6478892"/>
                    <a:gd name="connsiteX45" fmla="*/ 1245416 w 4441371"/>
                    <a:gd name="connsiteY45" fmla="*/ 4309972 h 6478892"/>
                    <a:gd name="connsiteX46" fmla="*/ 1185091 w 4441371"/>
                    <a:gd name="connsiteY46" fmla="*/ 4102009 h 6478892"/>
                    <a:gd name="connsiteX47" fmla="*/ 1126354 w 4441371"/>
                    <a:gd name="connsiteY47" fmla="*/ 3930559 h 6478892"/>
                    <a:gd name="connsiteX48" fmla="*/ 995226 w 4441371"/>
                    <a:gd name="connsiteY48" fmla="*/ 3831363 h 6478892"/>
                    <a:gd name="connsiteX49" fmla="*/ 929504 w 4441371"/>
                    <a:gd name="connsiteY49" fmla="*/ 3773397 h 6478892"/>
                    <a:gd name="connsiteX50" fmla="*/ 929504 w 4441371"/>
                    <a:gd name="connsiteY50" fmla="*/ 3717834 h 6478892"/>
                    <a:gd name="connsiteX51" fmla="*/ 962841 w 4441371"/>
                    <a:gd name="connsiteY51" fmla="*/ 3711484 h 6478892"/>
                    <a:gd name="connsiteX52" fmla="*/ 1021579 w 4441371"/>
                    <a:gd name="connsiteY52" fmla="*/ 3609884 h 6478892"/>
                    <a:gd name="connsiteX53" fmla="*/ 1059679 w 4441371"/>
                    <a:gd name="connsiteY53" fmla="*/ 3598772 h 6478892"/>
                    <a:gd name="connsiteX54" fmla="*/ 1121591 w 4441371"/>
                    <a:gd name="connsiteY54" fmla="*/ 3535272 h 6478892"/>
                    <a:gd name="connsiteX55" fmla="*/ 1178741 w 4441371"/>
                    <a:gd name="connsiteY55" fmla="*/ 3498759 h 6478892"/>
                    <a:gd name="connsiteX56" fmla="*/ 1220016 w 4441371"/>
                    <a:gd name="connsiteY56" fmla="*/ 3489234 h 6478892"/>
                    <a:gd name="connsiteX57" fmla="*/ 1250088 w 4441371"/>
                    <a:gd name="connsiteY57" fmla="*/ 3418432 h 6478892"/>
                    <a:gd name="connsiteX58" fmla="*/ 1308917 w 4441371"/>
                    <a:gd name="connsiteY58" fmla="*/ 3387634 h 6478892"/>
                    <a:gd name="connsiteX59" fmla="*/ 1367654 w 4441371"/>
                    <a:gd name="connsiteY59" fmla="*/ 3354297 h 6478892"/>
                    <a:gd name="connsiteX60" fmla="*/ 1474016 w 4441371"/>
                    <a:gd name="connsiteY60" fmla="*/ 3309847 h 6478892"/>
                    <a:gd name="connsiteX61" fmla="*/ 1550125 w 4441371"/>
                    <a:gd name="connsiteY61" fmla="*/ 3317965 h 6478892"/>
                    <a:gd name="connsiteX62" fmla="*/ 1593079 w 4441371"/>
                    <a:gd name="connsiteY62" fmla="*/ 3271747 h 6478892"/>
                    <a:gd name="connsiteX63" fmla="*/ 1613716 w 4441371"/>
                    <a:gd name="connsiteY63" fmla="*/ 3201897 h 6478892"/>
                    <a:gd name="connsiteX64" fmla="*/ 1547041 w 4441371"/>
                    <a:gd name="connsiteY64" fmla="*/ 3174909 h 6478892"/>
                    <a:gd name="connsiteX65" fmla="*/ 1526313 w 4441371"/>
                    <a:gd name="connsiteY65" fmla="*/ 3150960 h 6478892"/>
                    <a:gd name="connsiteX66" fmla="*/ 1410516 w 4441371"/>
                    <a:gd name="connsiteY66" fmla="*/ 3163797 h 6478892"/>
                    <a:gd name="connsiteX67" fmla="*/ 1347016 w 4441371"/>
                    <a:gd name="connsiteY67" fmla="*/ 3127284 h 6478892"/>
                    <a:gd name="connsiteX68" fmla="*/ 1332729 w 4441371"/>
                    <a:gd name="connsiteY68" fmla="*/ 3101884 h 6478892"/>
                    <a:gd name="connsiteX69" fmla="*/ 1272313 w 4441371"/>
                    <a:gd name="connsiteY69" fmla="*/ 3082154 h 6478892"/>
                    <a:gd name="connsiteX70" fmla="*/ 1172391 w 4441371"/>
                    <a:gd name="connsiteY70" fmla="*/ 3098709 h 6478892"/>
                    <a:gd name="connsiteX71" fmla="*/ 1146991 w 4441371"/>
                    <a:gd name="connsiteY71" fmla="*/ 3144747 h 6478892"/>
                    <a:gd name="connsiteX72" fmla="*/ 1091429 w 4441371"/>
                    <a:gd name="connsiteY72" fmla="*/ 3174909 h 6478892"/>
                    <a:gd name="connsiteX73" fmla="*/ 1058091 w 4441371"/>
                    <a:gd name="connsiteY73" fmla="*/ 3225709 h 6478892"/>
                    <a:gd name="connsiteX74" fmla="*/ 989829 w 4441371"/>
                    <a:gd name="connsiteY74" fmla="*/ 3238409 h 6478892"/>
                    <a:gd name="connsiteX75" fmla="*/ 909364 w 4441371"/>
                    <a:gd name="connsiteY75" fmla="*/ 3181803 h 6478892"/>
                    <a:gd name="connsiteX76" fmla="*/ 924741 w 4441371"/>
                    <a:gd name="connsiteY76" fmla="*/ 3111409 h 6478892"/>
                    <a:gd name="connsiteX77" fmla="*/ 972366 w 4441371"/>
                    <a:gd name="connsiteY77" fmla="*/ 3078072 h 6478892"/>
                    <a:gd name="connsiteX78" fmla="*/ 923743 w 4441371"/>
                    <a:gd name="connsiteY78" fmla="*/ 2986994 h 6478892"/>
                    <a:gd name="connsiteX79" fmla="*/ 848541 w 4441371"/>
                    <a:gd name="connsiteY79" fmla="*/ 2989172 h 6478892"/>
                    <a:gd name="connsiteX80" fmla="*/ 726304 w 4441371"/>
                    <a:gd name="connsiteY80" fmla="*/ 2943134 h 6478892"/>
                    <a:gd name="connsiteX81" fmla="*/ 691379 w 4441371"/>
                    <a:gd name="connsiteY81" fmla="*/ 2852647 h 6478892"/>
                    <a:gd name="connsiteX82" fmla="*/ 733289 w 4441371"/>
                    <a:gd name="connsiteY82" fmla="*/ 2804160 h 6478892"/>
                    <a:gd name="connsiteX83" fmla="*/ 731066 w 4441371"/>
                    <a:gd name="connsiteY83" fmla="*/ 2738347 h 6478892"/>
                    <a:gd name="connsiteX84" fmla="*/ 770754 w 4441371"/>
                    <a:gd name="connsiteY84" fmla="*/ 2711359 h 6478892"/>
                    <a:gd name="connsiteX85" fmla="*/ 848541 w 4441371"/>
                    <a:gd name="connsiteY85" fmla="*/ 2771684 h 6478892"/>
                    <a:gd name="connsiteX86" fmla="*/ 875529 w 4441371"/>
                    <a:gd name="connsiteY86" fmla="*/ 2798672 h 6478892"/>
                    <a:gd name="connsiteX87" fmla="*/ 883466 w 4441371"/>
                    <a:gd name="connsiteY87" fmla="*/ 2743110 h 6478892"/>
                    <a:gd name="connsiteX88" fmla="*/ 919933 w 4441371"/>
                    <a:gd name="connsiteY88" fmla="*/ 2730546 h 6478892"/>
                    <a:gd name="connsiteX89" fmla="*/ 964429 w 4441371"/>
                    <a:gd name="connsiteY89" fmla="*/ 2730409 h 6478892"/>
                    <a:gd name="connsiteX90" fmla="*/ 991416 w 4441371"/>
                    <a:gd name="connsiteY90" fmla="*/ 2698659 h 6478892"/>
                    <a:gd name="connsiteX91" fmla="*/ 1067616 w 4441371"/>
                    <a:gd name="connsiteY91" fmla="*/ 2592297 h 6478892"/>
                    <a:gd name="connsiteX92" fmla="*/ 1157423 w 4441371"/>
                    <a:gd name="connsiteY92" fmla="*/ 2532652 h 6478892"/>
                    <a:gd name="connsiteX93" fmla="*/ 1239066 w 4441371"/>
                    <a:gd name="connsiteY93" fmla="*/ 2501809 h 6478892"/>
                    <a:gd name="connsiteX94" fmla="*/ 1386704 w 4441371"/>
                    <a:gd name="connsiteY94" fmla="*/ 2358934 h 6478892"/>
                    <a:gd name="connsiteX95" fmla="*/ 1501094 w 4441371"/>
                    <a:gd name="connsiteY95" fmla="*/ 2368913 h 6478892"/>
                    <a:gd name="connsiteX96" fmla="*/ 1567180 w 4441371"/>
                    <a:gd name="connsiteY96" fmla="*/ 2464298 h 6478892"/>
                    <a:gd name="connsiteX97" fmla="*/ 1510529 w 4441371"/>
                    <a:gd name="connsiteY97" fmla="*/ 2535147 h 6478892"/>
                    <a:gd name="connsiteX98" fmla="*/ 1413691 w 4441371"/>
                    <a:gd name="connsiteY98" fmla="*/ 2627222 h 6478892"/>
                    <a:gd name="connsiteX99" fmla="*/ 1375954 w 4441371"/>
                    <a:gd name="connsiteY99" fmla="*/ 2647405 h 6478892"/>
                    <a:gd name="connsiteX100" fmla="*/ 1387565 w 4441371"/>
                    <a:gd name="connsiteY100" fmla="*/ 2708456 h 6478892"/>
                    <a:gd name="connsiteX101" fmla="*/ 1437504 w 4441371"/>
                    <a:gd name="connsiteY101" fmla="*/ 2736759 h 6478892"/>
                    <a:gd name="connsiteX102" fmla="*/ 1431154 w 4441371"/>
                    <a:gd name="connsiteY102" fmla="*/ 2774859 h 6478892"/>
                    <a:gd name="connsiteX103" fmla="*/ 1340257 w 4441371"/>
                    <a:gd name="connsiteY103" fmla="*/ 2829515 h 6478892"/>
                    <a:gd name="connsiteX104" fmla="*/ 1377179 w 4441371"/>
                    <a:gd name="connsiteY104" fmla="*/ 2863759 h 6478892"/>
                    <a:gd name="connsiteX105" fmla="*/ 1532754 w 4441371"/>
                    <a:gd name="connsiteY105" fmla="*/ 2790734 h 6478892"/>
                    <a:gd name="connsiteX106" fmla="*/ 1569266 w 4441371"/>
                    <a:gd name="connsiteY106" fmla="*/ 2733584 h 6478892"/>
                    <a:gd name="connsiteX107" fmla="*/ 1634354 w 4441371"/>
                    <a:gd name="connsiteY107" fmla="*/ 2703422 h 6478892"/>
                    <a:gd name="connsiteX108" fmla="*/ 1691504 w 4441371"/>
                    <a:gd name="connsiteY108" fmla="*/ 2666909 h 6478892"/>
                    <a:gd name="connsiteX109" fmla="*/ 1793104 w 4441371"/>
                    <a:gd name="connsiteY109" fmla="*/ 2636747 h 6478892"/>
                    <a:gd name="connsiteX110" fmla="*/ 1891529 w 4441371"/>
                    <a:gd name="connsiteY110" fmla="*/ 2627222 h 6478892"/>
                    <a:gd name="connsiteX111" fmla="*/ 1934800 w 4441371"/>
                    <a:gd name="connsiteY111" fmla="*/ 2602275 h 6478892"/>
                    <a:gd name="connsiteX112" fmla="*/ 2002654 w 4441371"/>
                    <a:gd name="connsiteY112" fmla="*/ 2662147 h 6478892"/>
                    <a:gd name="connsiteX113" fmla="*/ 2072504 w 4441371"/>
                    <a:gd name="connsiteY113" fmla="*/ 2678022 h 6478892"/>
                    <a:gd name="connsiteX114" fmla="*/ 2147161 w 4441371"/>
                    <a:gd name="connsiteY114" fmla="*/ 2690902 h 6478892"/>
                    <a:gd name="connsiteX115" fmla="*/ 2097904 w 4441371"/>
                    <a:gd name="connsiteY115" fmla="*/ 2820897 h 6478892"/>
                    <a:gd name="connsiteX116" fmla="*/ 1994262 w 4441371"/>
                    <a:gd name="connsiteY116" fmla="*/ 2934788 h 6478892"/>
                    <a:gd name="connsiteX117" fmla="*/ 2177142 w 4441371"/>
                    <a:gd name="connsiteY117" fmla="*/ 3082834 h 6478892"/>
                    <a:gd name="connsiteX118" fmla="*/ 2377440 w 4441371"/>
                    <a:gd name="connsiteY118" fmla="*/ 3117668 h 6478892"/>
                    <a:gd name="connsiteX119" fmla="*/ 2360022 w 4441371"/>
                    <a:gd name="connsiteY119" fmla="*/ 3335383 h 6478892"/>
                    <a:gd name="connsiteX120" fmla="*/ 2360022 w 4441371"/>
                    <a:gd name="connsiteY120" fmla="*/ 3335383 h 6478892"/>
                    <a:gd name="connsiteX121" fmla="*/ 2316480 w 4441371"/>
                    <a:gd name="connsiteY121" fmla="*/ 3640183 h 6478892"/>
                    <a:gd name="connsiteX122" fmla="*/ 2272937 w 4441371"/>
                    <a:gd name="connsiteY122" fmla="*/ 3875314 h 6478892"/>
                    <a:gd name="connsiteX123" fmla="*/ 2577737 w 4441371"/>
                    <a:gd name="connsiteY123" fmla="*/ 3857897 h 6478892"/>
                    <a:gd name="connsiteX124" fmla="*/ 2873828 w 4441371"/>
                    <a:gd name="connsiteY124" fmla="*/ 3744685 h 6478892"/>
                    <a:gd name="connsiteX125" fmla="*/ 2873737 w 4441371"/>
                    <a:gd name="connsiteY125" fmla="*/ 3215186 h 6478892"/>
                    <a:gd name="connsiteX126" fmla="*/ 2755129 w 4441371"/>
                    <a:gd name="connsiteY126" fmla="*/ 3039972 h 6478892"/>
                    <a:gd name="connsiteX127" fmla="*/ 2686866 w 4441371"/>
                    <a:gd name="connsiteY127" fmla="*/ 2897097 h 6478892"/>
                    <a:gd name="connsiteX128" fmla="*/ 2490651 w 4441371"/>
                    <a:gd name="connsiteY128" fmla="*/ 2717074 h 6478892"/>
                    <a:gd name="connsiteX129" fmla="*/ 2621280 w 4441371"/>
                    <a:gd name="connsiteY129" fmla="*/ 2577737 h 6478892"/>
                    <a:gd name="connsiteX130" fmla="*/ 2960914 w 4441371"/>
                    <a:gd name="connsiteY130" fmla="*/ 2333897 h 6478892"/>
                    <a:gd name="connsiteX131" fmla="*/ 2969622 w 4441371"/>
                    <a:gd name="connsiteY131" fmla="*/ 2159725 h 6478892"/>
                    <a:gd name="connsiteX132" fmla="*/ 3326674 w 4441371"/>
                    <a:gd name="connsiteY132" fmla="*/ 1672045 h 6478892"/>
                    <a:gd name="connsiteX133" fmla="*/ 3526971 w 4441371"/>
                    <a:gd name="connsiteY133" fmla="*/ 1863634 h 6478892"/>
                    <a:gd name="connsiteX134" fmla="*/ 3944982 w 4441371"/>
                    <a:gd name="connsiteY134" fmla="*/ 1419497 h 6478892"/>
                    <a:gd name="connsiteX135" fmla="*/ 4441371 w 4441371"/>
                    <a:gd name="connsiteY135" fmla="*/ 374468 h 6478892"/>
                    <a:gd name="connsiteX136" fmla="*/ 4397828 w 4441371"/>
                    <a:gd name="connsiteY136" fmla="*/ 0 h 6478892"/>
                    <a:gd name="connsiteX137" fmla="*/ 0 w 4441371"/>
                    <a:gd name="connsiteY137" fmla="*/ 17417 h 6478892"/>
                    <a:gd name="connsiteX138" fmla="*/ 15919 w 4441371"/>
                    <a:gd name="connsiteY138" fmla="*/ 6470468 h 6478892"/>
                    <a:gd name="connsiteX0" fmla="*/ 15919 w 4441371"/>
                    <a:gd name="connsiteY0" fmla="*/ 6470468 h 6478892"/>
                    <a:gd name="connsiteX1" fmla="*/ 207191 w 4441371"/>
                    <a:gd name="connsiteY1" fmla="*/ 6451508 h 6478892"/>
                    <a:gd name="connsiteX2" fmla="*/ 302441 w 4441371"/>
                    <a:gd name="connsiteY2" fmla="*/ 6357846 h 6478892"/>
                    <a:gd name="connsiteX3" fmla="*/ 400866 w 4441371"/>
                    <a:gd name="connsiteY3" fmla="*/ 6319746 h 6478892"/>
                    <a:gd name="connsiteX4" fmla="*/ 564379 w 4441371"/>
                    <a:gd name="connsiteY4" fmla="*/ 6208621 h 6478892"/>
                    <a:gd name="connsiteX5" fmla="*/ 610416 w 4441371"/>
                    <a:gd name="connsiteY5" fmla="*/ 6135596 h 6478892"/>
                    <a:gd name="connsiteX6" fmla="*/ 678679 w 4441371"/>
                    <a:gd name="connsiteY6" fmla="*/ 6157821 h 6478892"/>
                    <a:gd name="connsiteX7" fmla="*/ 748529 w 4441371"/>
                    <a:gd name="connsiteY7" fmla="*/ 6065747 h 6478892"/>
                    <a:gd name="connsiteX8" fmla="*/ 750116 w 4441371"/>
                    <a:gd name="connsiteY8" fmla="*/ 6008597 h 6478892"/>
                    <a:gd name="connsiteX9" fmla="*/ 796154 w 4441371"/>
                    <a:gd name="connsiteY9" fmla="*/ 6019709 h 6478892"/>
                    <a:gd name="connsiteX10" fmla="*/ 813616 w 4441371"/>
                    <a:gd name="connsiteY10" fmla="*/ 5948272 h 6478892"/>
                    <a:gd name="connsiteX11" fmla="*/ 894579 w 4441371"/>
                    <a:gd name="connsiteY11" fmla="*/ 5965733 h 6478892"/>
                    <a:gd name="connsiteX12" fmla="*/ 948645 w 4441371"/>
                    <a:gd name="connsiteY12" fmla="*/ 5940878 h 6478892"/>
                    <a:gd name="connsiteX13" fmla="*/ 934267 w 4441371"/>
                    <a:gd name="connsiteY13" fmla="*/ 5911760 h 6478892"/>
                    <a:gd name="connsiteX14" fmla="*/ 880291 w 4441371"/>
                    <a:gd name="connsiteY14" fmla="*/ 5911759 h 6478892"/>
                    <a:gd name="connsiteX15" fmla="*/ 921566 w 4441371"/>
                    <a:gd name="connsiteY15" fmla="*/ 5849847 h 6478892"/>
                    <a:gd name="connsiteX16" fmla="*/ 910454 w 4441371"/>
                    <a:gd name="connsiteY16" fmla="*/ 5799047 h 6478892"/>
                    <a:gd name="connsiteX17" fmla="*/ 937441 w 4441371"/>
                    <a:gd name="connsiteY17" fmla="*/ 5724434 h 6478892"/>
                    <a:gd name="connsiteX18" fmla="*/ 926329 w 4441371"/>
                    <a:gd name="connsiteY18" fmla="*/ 5683159 h 6478892"/>
                    <a:gd name="connsiteX19" fmla="*/ 1027929 w 4441371"/>
                    <a:gd name="connsiteY19" fmla="*/ 5637122 h 6478892"/>
                    <a:gd name="connsiteX20" fmla="*/ 1078729 w 4441371"/>
                    <a:gd name="connsiteY20" fmla="*/ 5591084 h 6478892"/>
                    <a:gd name="connsiteX21" fmla="*/ 1126354 w 4441371"/>
                    <a:gd name="connsiteY21" fmla="*/ 5533934 h 6478892"/>
                    <a:gd name="connsiteX22" fmla="*/ 1142229 w 4441371"/>
                    <a:gd name="connsiteY22" fmla="*/ 5478372 h 6478892"/>
                    <a:gd name="connsiteX23" fmla="*/ 1180329 w 4441371"/>
                    <a:gd name="connsiteY23" fmla="*/ 5427572 h 6478892"/>
                    <a:gd name="connsiteX24" fmla="*/ 1250179 w 4441371"/>
                    <a:gd name="connsiteY24" fmla="*/ 5345022 h 6478892"/>
                    <a:gd name="connsiteX25" fmla="*/ 1264466 w 4441371"/>
                    <a:gd name="connsiteY25" fmla="*/ 5389472 h 6478892"/>
                    <a:gd name="connsiteX26" fmla="*/ 1307329 w 4441371"/>
                    <a:gd name="connsiteY26" fmla="*/ 5341847 h 6478892"/>
                    <a:gd name="connsiteX27" fmla="*/ 1350191 w 4441371"/>
                    <a:gd name="connsiteY27" fmla="*/ 5324384 h 6478892"/>
                    <a:gd name="connsiteX28" fmla="*/ 1349828 w 4441371"/>
                    <a:gd name="connsiteY28" fmla="*/ 5277394 h 6478892"/>
                    <a:gd name="connsiteX29" fmla="*/ 1377179 w 4441371"/>
                    <a:gd name="connsiteY29" fmla="*/ 5175159 h 6478892"/>
                    <a:gd name="connsiteX30" fmla="*/ 1423216 w 4441371"/>
                    <a:gd name="connsiteY30" fmla="*/ 5149759 h 6478892"/>
                    <a:gd name="connsiteX31" fmla="*/ 1412104 w 4441371"/>
                    <a:gd name="connsiteY31" fmla="*/ 5017997 h 6478892"/>
                    <a:gd name="connsiteX32" fmla="*/ 1459729 w 4441371"/>
                    <a:gd name="connsiteY32" fmla="*/ 4971959 h 6478892"/>
                    <a:gd name="connsiteX33" fmla="*/ 1524000 w 4441371"/>
                    <a:gd name="connsiteY33" fmla="*/ 4955177 h 6478892"/>
                    <a:gd name="connsiteX34" fmla="*/ 1432741 w 4441371"/>
                    <a:gd name="connsiteY34" fmla="*/ 4903696 h 6478892"/>
                    <a:gd name="connsiteX35" fmla="*/ 1358129 w 4441371"/>
                    <a:gd name="connsiteY35" fmla="*/ 4913222 h 6478892"/>
                    <a:gd name="connsiteX36" fmla="*/ 1289866 w 4441371"/>
                    <a:gd name="connsiteY36" fmla="*/ 4854484 h 6478892"/>
                    <a:gd name="connsiteX37" fmla="*/ 1215254 w 4441371"/>
                    <a:gd name="connsiteY37" fmla="*/ 4883059 h 6478892"/>
                    <a:gd name="connsiteX38" fmla="*/ 1155383 w 4441371"/>
                    <a:gd name="connsiteY38" fmla="*/ 4820692 h 6478892"/>
                    <a:gd name="connsiteX39" fmla="*/ 1335904 w 4441371"/>
                    <a:gd name="connsiteY39" fmla="*/ 4757647 h 6478892"/>
                    <a:gd name="connsiteX40" fmla="*/ 1378766 w 4441371"/>
                    <a:gd name="connsiteY40" fmla="*/ 4762409 h 6478892"/>
                    <a:gd name="connsiteX41" fmla="*/ 1456055 w 4441371"/>
                    <a:gd name="connsiteY41" fmla="*/ 4779509 h 6478892"/>
                    <a:gd name="connsiteX42" fmla="*/ 1386704 w 4441371"/>
                    <a:gd name="connsiteY42" fmla="*/ 4619534 h 6478892"/>
                    <a:gd name="connsiteX43" fmla="*/ 1318441 w 4441371"/>
                    <a:gd name="connsiteY43" fmla="*/ 4551271 h 6478892"/>
                    <a:gd name="connsiteX44" fmla="*/ 1421629 w 4441371"/>
                    <a:gd name="connsiteY44" fmla="*/ 4506822 h 6478892"/>
                    <a:gd name="connsiteX45" fmla="*/ 1345429 w 4441371"/>
                    <a:gd name="connsiteY45" fmla="*/ 4400459 h 6478892"/>
                    <a:gd name="connsiteX46" fmla="*/ 1245416 w 4441371"/>
                    <a:gd name="connsiteY46" fmla="*/ 4309972 h 6478892"/>
                    <a:gd name="connsiteX47" fmla="*/ 1185091 w 4441371"/>
                    <a:gd name="connsiteY47" fmla="*/ 4102009 h 6478892"/>
                    <a:gd name="connsiteX48" fmla="*/ 1126354 w 4441371"/>
                    <a:gd name="connsiteY48" fmla="*/ 3930559 h 6478892"/>
                    <a:gd name="connsiteX49" fmla="*/ 995226 w 4441371"/>
                    <a:gd name="connsiteY49" fmla="*/ 3831363 h 6478892"/>
                    <a:gd name="connsiteX50" fmla="*/ 929504 w 4441371"/>
                    <a:gd name="connsiteY50" fmla="*/ 3773397 h 6478892"/>
                    <a:gd name="connsiteX51" fmla="*/ 929504 w 4441371"/>
                    <a:gd name="connsiteY51" fmla="*/ 3717834 h 6478892"/>
                    <a:gd name="connsiteX52" fmla="*/ 962841 w 4441371"/>
                    <a:gd name="connsiteY52" fmla="*/ 3711484 h 6478892"/>
                    <a:gd name="connsiteX53" fmla="*/ 1021579 w 4441371"/>
                    <a:gd name="connsiteY53" fmla="*/ 3609884 h 6478892"/>
                    <a:gd name="connsiteX54" fmla="*/ 1059679 w 4441371"/>
                    <a:gd name="connsiteY54" fmla="*/ 3598772 h 6478892"/>
                    <a:gd name="connsiteX55" fmla="*/ 1121591 w 4441371"/>
                    <a:gd name="connsiteY55" fmla="*/ 3535272 h 6478892"/>
                    <a:gd name="connsiteX56" fmla="*/ 1178741 w 4441371"/>
                    <a:gd name="connsiteY56" fmla="*/ 3498759 h 6478892"/>
                    <a:gd name="connsiteX57" fmla="*/ 1220016 w 4441371"/>
                    <a:gd name="connsiteY57" fmla="*/ 3489234 h 6478892"/>
                    <a:gd name="connsiteX58" fmla="*/ 1250088 w 4441371"/>
                    <a:gd name="connsiteY58" fmla="*/ 3418432 h 6478892"/>
                    <a:gd name="connsiteX59" fmla="*/ 1308917 w 4441371"/>
                    <a:gd name="connsiteY59" fmla="*/ 3387634 h 6478892"/>
                    <a:gd name="connsiteX60" fmla="*/ 1367654 w 4441371"/>
                    <a:gd name="connsiteY60" fmla="*/ 3354297 h 6478892"/>
                    <a:gd name="connsiteX61" fmla="*/ 1474016 w 4441371"/>
                    <a:gd name="connsiteY61" fmla="*/ 3309847 h 6478892"/>
                    <a:gd name="connsiteX62" fmla="*/ 1550125 w 4441371"/>
                    <a:gd name="connsiteY62" fmla="*/ 3317965 h 6478892"/>
                    <a:gd name="connsiteX63" fmla="*/ 1593079 w 4441371"/>
                    <a:gd name="connsiteY63" fmla="*/ 3271747 h 6478892"/>
                    <a:gd name="connsiteX64" fmla="*/ 1613716 w 4441371"/>
                    <a:gd name="connsiteY64" fmla="*/ 3201897 h 6478892"/>
                    <a:gd name="connsiteX65" fmla="*/ 1547041 w 4441371"/>
                    <a:gd name="connsiteY65" fmla="*/ 3174909 h 6478892"/>
                    <a:gd name="connsiteX66" fmla="*/ 1526313 w 4441371"/>
                    <a:gd name="connsiteY66" fmla="*/ 3150960 h 6478892"/>
                    <a:gd name="connsiteX67" fmla="*/ 1410516 w 4441371"/>
                    <a:gd name="connsiteY67" fmla="*/ 3163797 h 6478892"/>
                    <a:gd name="connsiteX68" fmla="*/ 1347016 w 4441371"/>
                    <a:gd name="connsiteY68" fmla="*/ 3127284 h 6478892"/>
                    <a:gd name="connsiteX69" fmla="*/ 1332729 w 4441371"/>
                    <a:gd name="connsiteY69" fmla="*/ 3101884 h 6478892"/>
                    <a:gd name="connsiteX70" fmla="*/ 1272313 w 4441371"/>
                    <a:gd name="connsiteY70" fmla="*/ 3082154 h 6478892"/>
                    <a:gd name="connsiteX71" fmla="*/ 1172391 w 4441371"/>
                    <a:gd name="connsiteY71" fmla="*/ 3098709 h 6478892"/>
                    <a:gd name="connsiteX72" fmla="*/ 1146991 w 4441371"/>
                    <a:gd name="connsiteY72" fmla="*/ 3144747 h 6478892"/>
                    <a:gd name="connsiteX73" fmla="*/ 1091429 w 4441371"/>
                    <a:gd name="connsiteY73" fmla="*/ 3174909 h 6478892"/>
                    <a:gd name="connsiteX74" fmla="*/ 1058091 w 4441371"/>
                    <a:gd name="connsiteY74" fmla="*/ 3225709 h 6478892"/>
                    <a:gd name="connsiteX75" fmla="*/ 989829 w 4441371"/>
                    <a:gd name="connsiteY75" fmla="*/ 3238409 h 6478892"/>
                    <a:gd name="connsiteX76" fmla="*/ 909364 w 4441371"/>
                    <a:gd name="connsiteY76" fmla="*/ 3181803 h 6478892"/>
                    <a:gd name="connsiteX77" fmla="*/ 924741 w 4441371"/>
                    <a:gd name="connsiteY77" fmla="*/ 3111409 h 6478892"/>
                    <a:gd name="connsiteX78" fmla="*/ 972366 w 4441371"/>
                    <a:gd name="connsiteY78" fmla="*/ 3078072 h 6478892"/>
                    <a:gd name="connsiteX79" fmla="*/ 923743 w 4441371"/>
                    <a:gd name="connsiteY79" fmla="*/ 2986994 h 6478892"/>
                    <a:gd name="connsiteX80" fmla="*/ 848541 w 4441371"/>
                    <a:gd name="connsiteY80" fmla="*/ 2989172 h 6478892"/>
                    <a:gd name="connsiteX81" fmla="*/ 726304 w 4441371"/>
                    <a:gd name="connsiteY81" fmla="*/ 2943134 h 6478892"/>
                    <a:gd name="connsiteX82" fmla="*/ 691379 w 4441371"/>
                    <a:gd name="connsiteY82" fmla="*/ 2852647 h 6478892"/>
                    <a:gd name="connsiteX83" fmla="*/ 733289 w 4441371"/>
                    <a:gd name="connsiteY83" fmla="*/ 2804160 h 6478892"/>
                    <a:gd name="connsiteX84" fmla="*/ 731066 w 4441371"/>
                    <a:gd name="connsiteY84" fmla="*/ 2738347 h 6478892"/>
                    <a:gd name="connsiteX85" fmla="*/ 770754 w 4441371"/>
                    <a:gd name="connsiteY85" fmla="*/ 2711359 h 6478892"/>
                    <a:gd name="connsiteX86" fmla="*/ 848541 w 4441371"/>
                    <a:gd name="connsiteY86" fmla="*/ 2771684 h 6478892"/>
                    <a:gd name="connsiteX87" fmla="*/ 875529 w 4441371"/>
                    <a:gd name="connsiteY87" fmla="*/ 2798672 h 6478892"/>
                    <a:gd name="connsiteX88" fmla="*/ 883466 w 4441371"/>
                    <a:gd name="connsiteY88" fmla="*/ 2743110 h 6478892"/>
                    <a:gd name="connsiteX89" fmla="*/ 919933 w 4441371"/>
                    <a:gd name="connsiteY89" fmla="*/ 2730546 h 6478892"/>
                    <a:gd name="connsiteX90" fmla="*/ 964429 w 4441371"/>
                    <a:gd name="connsiteY90" fmla="*/ 2730409 h 6478892"/>
                    <a:gd name="connsiteX91" fmla="*/ 991416 w 4441371"/>
                    <a:gd name="connsiteY91" fmla="*/ 2698659 h 6478892"/>
                    <a:gd name="connsiteX92" fmla="*/ 1067616 w 4441371"/>
                    <a:gd name="connsiteY92" fmla="*/ 2592297 h 6478892"/>
                    <a:gd name="connsiteX93" fmla="*/ 1157423 w 4441371"/>
                    <a:gd name="connsiteY93" fmla="*/ 2532652 h 6478892"/>
                    <a:gd name="connsiteX94" fmla="*/ 1239066 w 4441371"/>
                    <a:gd name="connsiteY94" fmla="*/ 2501809 h 6478892"/>
                    <a:gd name="connsiteX95" fmla="*/ 1386704 w 4441371"/>
                    <a:gd name="connsiteY95" fmla="*/ 2358934 h 6478892"/>
                    <a:gd name="connsiteX96" fmla="*/ 1501094 w 4441371"/>
                    <a:gd name="connsiteY96" fmla="*/ 2368913 h 6478892"/>
                    <a:gd name="connsiteX97" fmla="*/ 1567180 w 4441371"/>
                    <a:gd name="connsiteY97" fmla="*/ 2464298 h 6478892"/>
                    <a:gd name="connsiteX98" fmla="*/ 1510529 w 4441371"/>
                    <a:gd name="connsiteY98" fmla="*/ 2535147 h 6478892"/>
                    <a:gd name="connsiteX99" fmla="*/ 1413691 w 4441371"/>
                    <a:gd name="connsiteY99" fmla="*/ 2627222 h 6478892"/>
                    <a:gd name="connsiteX100" fmla="*/ 1375954 w 4441371"/>
                    <a:gd name="connsiteY100" fmla="*/ 2647405 h 6478892"/>
                    <a:gd name="connsiteX101" fmla="*/ 1387565 w 4441371"/>
                    <a:gd name="connsiteY101" fmla="*/ 2708456 h 6478892"/>
                    <a:gd name="connsiteX102" fmla="*/ 1437504 w 4441371"/>
                    <a:gd name="connsiteY102" fmla="*/ 2736759 h 6478892"/>
                    <a:gd name="connsiteX103" fmla="*/ 1431154 w 4441371"/>
                    <a:gd name="connsiteY103" fmla="*/ 2774859 h 6478892"/>
                    <a:gd name="connsiteX104" fmla="*/ 1340257 w 4441371"/>
                    <a:gd name="connsiteY104" fmla="*/ 2829515 h 6478892"/>
                    <a:gd name="connsiteX105" fmla="*/ 1377179 w 4441371"/>
                    <a:gd name="connsiteY105" fmla="*/ 2863759 h 6478892"/>
                    <a:gd name="connsiteX106" fmla="*/ 1532754 w 4441371"/>
                    <a:gd name="connsiteY106" fmla="*/ 2790734 h 6478892"/>
                    <a:gd name="connsiteX107" fmla="*/ 1569266 w 4441371"/>
                    <a:gd name="connsiteY107" fmla="*/ 2733584 h 6478892"/>
                    <a:gd name="connsiteX108" fmla="*/ 1634354 w 4441371"/>
                    <a:gd name="connsiteY108" fmla="*/ 2703422 h 6478892"/>
                    <a:gd name="connsiteX109" fmla="*/ 1691504 w 4441371"/>
                    <a:gd name="connsiteY109" fmla="*/ 2666909 h 6478892"/>
                    <a:gd name="connsiteX110" fmla="*/ 1793104 w 4441371"/>
                    <a:gd name="connsiteY110" fmla="*/ 2636747 h 6478892"/>
                    <a:gd name="connsiteX111" fmla="*/ 1891529 w 4441371"/>
                    <a:gd name="connsiteY111" fmla="*/ 2627222 h 6478892"/>
                    <a:gd name="connsiteX112" fmla="*/ 1934800 w 4441371"/>
                    <a:gd name="connsiteY112" fmla="*/ 2602275 h 6478892"/>
                    <a:gd name="connsiteX113" fmla="*/ 2002654 w 4441371"/>
                    <a:gd name="connsiteY113" fmla="*/ 2662147 h 6478892"/>
                    <a:gd name="connsiteX114" fmla="*/ 2072504 w 4441371"/>
                    <a:gd name="connsiteY114" fmla="*/ 2678022 h 6478892"/>
                    <a:gd name="connsiteX115" fmla="*/ 2147161 w 4441371"/>
                    <a:gd name="connsiteY115" fmla="*/ 2690902 h 6478892"/>
                    <a:gd name="connsiteX116" fmla="*/ 2097904 w 4441371"/>
                    <a:gd name="connsiteY116" fmla="*/ 2820897 h 6478892"/>
                    <a:gd name="connsiteX117" fmla="*/ 1994262 w 4441371"/>
                    <a:gd name="connsiteY117" fmla="*/ 2934788 h 6478892"/>
                    <a:gd name="connsiteX118" fmla="*/ 2177142 w 4441371"/>
                    <a:gd name="connsiteY118" fmla="*/ 3082834 h 6478892"/>
                    <a:gd name="connsiteX119" fmla="*/ 2377440 w 4441371"/>
                    <a:gd name="connsiteY119" fmla="*/ 3117668 h 6478892"/>
                    <a:gd name="connsiteX120" fmla="*/ 2360022 w 4441371"/>
                    <a:gd name="connsiteY120" fmla="*/ 3335383 h 6478892"/>
                    <a:gd name="connsiteX121" fmla="*/ 2360022 w 4441371"/>
                    <a:gd name="connsiteY121" fmla="*/ 3335383 h 6478892"/>
                    <a:gd name="connsiteX122" fmla="*/ 2316480 w 4441371"/>
                    <a:gd name="connsiteY122" fmla="*/ 3640183 h 6478892"/>
                    <a:gd name="connsiteX123" fmla="*/ 2272937 w 4441371"/>
                    <a:gd name="connsiteY123" fmla="*/ 3875314 h 6478892"/>
                    <a:gd name="connsiteX124" fmla="*/ 2577737 w 4441371"/>
                    <a:gd name="connsiteY124" fmla="*/ 3857897 h 6478892"/>
                    <a:gd name="connsiteX125" fmla="*/ 2873828 w 4441371"/>
                    <a:gd name="connsiteY125" fmla="*/ 3744685 h 6478892"/>
                    <a:gd name="connsiteX126" fmla="*/ 2873737 w 4441371"/>
                    <a:gd name="connsiteY126" fmla="*/ 3215186 h 6478892"/>
                    <a:gd name="connsiteX127" fmla="*/ 2755129 w 4441371"/>
                    <a:gd name="connsiteY127" fmla="*/ 3039972 h 6478892"/>
                    <a:gd name="connsiteX128" fmla="*/ 2686866 w 4441371"/>
                    <a:gd name="connsiteY128" fmla="*/ 2897097 h 6478892"/>
                    <a:gd name="connsiteX129" fmla="*/ 2490651 w 4441371"/>
                    <a:gd name="connsiteY129" fmla="*/ 2717074 h 6478892"/>
                    <a:gd name="connsiteX130" fmla="*/ 2621280 w 4441371"/>
                    <a:gd name="connsiteY130" fmla="*/ 2577737 h 6478892"/>
                    <a:gd name="connsiteX131" fmla="*/ 2960914 w 4441371"/>
                    <a:gd name="connsiteY131" fmla="*/ 2333897 h 6478892"/>
                    <a:gd name="connsiteX132" fmla="*/ 2969622 w 4441371"/>
                    <a:gd name="connsiteY132" fmla="*/ 2159725 h 6478892"/>
                    <a:gd name="connsiteX133" fmla="*/ 3326674 w 4441371"/>
                    <a:gd name="connsiteY133" fmla="*/ 1672045 h 6478892"/>
                    <a:gd name="connsiteX134" fmla="*/ 3526971 w 4441371"/>
                    <a:gd name="connsiteY134" fmla="*/ 1863634 h 6478892"/>
                    <a:gd name="connsiteX135" fmla="*/ 3944982 w 4441371"/>
                    <a:gd name="connsiteY135" fmla="*/ 1419497 h 6478892"/>
                    <a:gd name="connsiteX136" fmla="*/ 4441371 w 4441371"/>
                    <a:gd name="connsiteY136" fmla="*/ 374468 h 6478892"/>
                    <a:gd name="connsiteX137" fmla="*/ 4397828 w 4441371"/>
                    <a:gd name="connsiteY137" fmla="*/ 0 h 6478892"/>
                    <a:gd name="connsiteX138" fmla="*/ 0 w 4441371"/>
                    <a:gd name="connsiteY138" fmla="*/ 17417 h 6478892"/>
                    <a:gd name="connsiteX139" fmla="*/ 15919 w 4441371"/>
                    <a:gd name="connsiteY139" fmla="*/ 6470468 h 6478892"/>
                    <a:gd name="connsiteX0" fmla="*/ 15919 w 4441371"/>
                    <a:gd name="connsiteY0" fmla="*/ 6470468 h 6478892"/>
                    <a:gd name="connsiteX1" fmla="*/ 207191 w 4441371"/>
                    <a:gd name="connsiteY1" fmla="*/ 6451508 h 6478892"/>
                    <a:gd name="connsiteX2" fmla="*/ 302441 w 4441371"/>
                    <a:gd name="connsiteY2" fmla="*/ 6357846 h 6478892"/>
                    <a:gd name="connsiteX3" fmla="*/ 400866 w 4441371"/>
                    <a:gd name="connsiteY3" fmla="*/ 6319746 h 6478892"/>
                    <a:gd name="connsiteX4" fmla="*/ 564379 w 4441371"/>
                    <a:gd name="connsiteY4" fmla="*/ 6208621 h 6478892"/>
                    <a:gd name="connsiteX5" fmla="*/ 610416 w 4441371"/>
                    <a:gd name="connsiteY5" fmla="*/ 6135596 h 6478892"/>
                    <a:gd name="connsiteX6" fmla="*/ 678679 w 4441371"/>
                    <a:gd name="connsiteY6" fmla="*/ 6157821 h 6478892"/>
                    <a:gd name="connsiteX7" fmla="*/ 748529 w 4441371"/>
                    <a:gd name="connsiteY7" fmla="*/ 6065747 h 6478892"/>
                    <a:gd name="connsiteX8" fmla="*/ 750116 w 4441371"/>
                    <a:gd name="connsiteY8" fmla="*/ 6008597 h 6478892"/>
                    <a:gd name="connsiteX9" fmla="*/ 796154 w 4441371"/>
                    <a:gd name="connsiteY9" fmla="*/ 6019709 h 6478892"/>
                    <a:gd name="connsiteX10" fmla="*/ 813616 w 4441371"/>
                    <a:gd name="connsiteY10" fmla="*/ 5948272 h 6478892"/>
                    <a:gd name="connsiteX11" fmla="*/ 894579 w 4441371"/>
                    <a:gd name="connsiteY11" fmla="*/ 5965733 h 6478892"/>
                    <a:gd name="connsiteX12" fmla="*/ 948645 w 4441371"/>
                    <a:gd name="connsiteY12" fmla="*/ 5940878 h 6478892"/>
                    <a:gd name="connsiteX13" fmla="*/ 934267 w 4441371"/>
                    <a:gd name="connsiteY13" fmla="*/ 5911760 h 6478892"/>
                    <a:gd name="connsiteX14" fmla="*/ 880291 w 4441371"/>
                    <a:gd name="connsiteY14" fmla="*/ 5911759 h 6478892"/>
                    <a:gd name="connsiteX15" fmla="*/ 921566 w 4441371"/>
                    <a:gd name="connsiteY15" fmla="*/ 5849847 h 6478892"/>
                    <a:gd name="connsiteX16" fmla="*/ 910454 w 4441371"/>
                    <a:gd name="connsiteY16" fmla="*/ 5799047 h 6478892"/>
                    <a:gd name="connsiteX17" fmla="*/ 937441 w 4441371"/>
                    <a:gd name="connsiteY17" fmla="*/ 5724434 h 6478892"/>
                    <a:gd name="connsiteX18" fmla="*/ 926329 w 4441371"/>
                    <a:gd name="connsiteY18" fmla="*/ 5683159 h 6478892"/>
                    <a:gd name="connsiteX19" fmla="*/ 1027929 w 4441371"/>
                    <a:gd name="connsiteY19" fmla="*/ 5637122 h 6478892"/>
                    <a:gd name="connsiteX20" fmla="*/ 1078729 w 4441371"/>
                    <a:gd name="connsiteY20" fmla="*/ 5591084 h 6478892"/>
                    <a:gd name="connsiteX21" fmla="*/ 1126354 w 4441371"/>
                    <a:gd name="connsiteY21" fmla="*/ 5533934 h 6478892"/>
                    <a:gd name="connsiteX22" fmla="*/ 1142229 w 4441371"/>
                    <a:gd name="connsiteY22" fmla="*/ 5478372 h 6478892"/>
                    <a:gd name="connsiteX23" fmla="*/ 1180329 w 4441371"/>
                    <a:gd name="connsiteY23" fmla="*/ 5427572 h 6478892"/>
                    <a:gd name="connsiteX24" fmla="*/ 1250179 w 4441371"/>
                    <a:gd name="connsiteY24" fmla="*/ 5345022 h 6478892"/>
                    <a:gd name="connsiteX25" fmla="*/ 1264466 w 4441371"/>
                    <a:gd name="connsiteY25" fmla="*/ 5389472 h 6478892"/>
                    <a:gd name="connsiteX26" fmla="*/ 1307329 w 4441371"/>
                    <a:gd name="connsiteY26" fmla="*/ 5341847 h 6478892"/>
                    <a:gd name="connsiteX27" fmla="*/ 1350191 w 4441371"/>
                    <a:gd name="connsiteY27" fmla="*/ 5324384 h 6478892"/>
                    <a:gd name="connsiteX28" fmla="*/ 1349828 w 4441371"/>
                    <a:gd name="connsiteY28" fmla="*/ 5277394 h 6478892"/>
                    <a:gd name="connsiteX29" fmla="*/ 1377179 w 4441371"/>
                    <a:gd name="connsiteY29" fmla="*/ 5175159 h 6478892"/>
                    <a:gd name="connsiteX30" fmla="*/ 1423216 w 4441371"/>
                    <a:gd name="connsiteY30" fmla="*/ 5149759 h 6478892"/>
                    <a:gd name="connsiteX31" fmla="*/ 1412104 w 4441371"/>
                    <a:gd name="connsiteY31" fmla="*/ 5017997 h 6478892"/>
                    <a:gd name="connsiteX32" fmla="*/ 1459729 w 4441371"/>
                    <a:gd name="connsiteY32" fmla="*/ 4971959 h 6478892"/>
                    <a:gd name="connsiteX33" fmla="*/ 1516062 w 4441371"/>
                    <a:gd name="connsiteY33" fmla="*/ 4966289 h 6478892"/>
                    <a:gd name="connsiteX34" fmla="*/ 1432741 w 4441371"/>
                    <a:gd name="connsiteY34" fmla="*/ 4903696 h 6478892"/>
                    <a:gd name="connsiteX35" fmla="*/ 1358129 w 4441371"/>
                    <a:gd name="connsiteY35" fmla="*/ 4913222 h 6478892"/>
                    <a:gd name="connsiteX36" fmla="*/ 1289866 w 4441371"/>
                    <a:gd name="connsiteY36" fmla="*/ 4854484 h 6478892"/>
                    <a:gd name="connsiteX37" fmla="*/ 1215254 w 4441371"/>
                    <a:gd name="connsiteY37" fmla="*/ 4883059 h 6478892"/>
                    <a:gd name="connsiteX38" fmla="*/ 1155383 w 4441371"/>
                    <a:gd name="connsiteY38" fmla="*/ 4820692 h 6478892"/>
                    <a:gd name="connsiteX39" fmla="*/ 1335904 w 4441371"/>
                    <a:gd name="connsiteY39" fmla="*/ 4757647 h 6478892"/>
                    <a:gd name="connsiteX40" fmla="*/ 1378766 w 4441371"/>
                    <a:gd name="connsiteY40" fmla="*/ 4762409 h 6478892"/>
                    <a:gd name="connsiteX41" fmla="*/ 1456055 w 4441371"/>
                    <a:gd name="connsiteY41" fmla="*/ 4779509 h 6478892"/>
                    <a:gd name="connsiteX42" fmla="*/ 1386704 w 4441371"/>
                    <a:gd name="connsiteY42" fmla="*/ 4619534 h 6478892"/>
                    <a:gd name="connsiteX43" fmla="*/ 1318441 w 4441371"/>
                    <a:gd name="connsiteY43" fmla="*/ 4551271 h 6478892"/>
                    <a:gd name="connsiteX44" fmla="*/ 1421629 w 4441371"/>
                    <a:gd name="connsiteY44" fmla="*/ 4506822 h 6478892"/>
                    <a:gd name="connsiteX45" fmla="*/ 1345429 w 4441371"/>
                    <a:gd name="connsiteY45" fmla="*/ 4400459 h 6478892"/>
                    <a:gd name="connsiteX46" fmla="*/ 1245416 w 4441371"/>
                    <a:gd name="connsiteY46" fmla="*/ 4309972 h 6478892"/>
                    <a:gd name="connsiteX47" fmla="*/ 1185091 w 4441371"/>
                    <a:gd name="connsiteY47" fmla="*/ 4102009 h 6478892"/>
                    <a:gd name="connsiteX48" fmla="*/ 1126354 w 4441371"/>
                    <a:gd name="connsiteY48" fmla="*/ 3930559 h 6478892"/>
                    <a:gd name="connsiteX49" fmla="*/ 995226 w 4441371"/>
                    <a:gd name="connsiteY49" fmla="*/ 3831363 h 6478892"/>
                    <a:gd name="connsiteX50" fmla="*/ 929504 w 4441371"/>
                    <a:gd name="connsiteY50" fmla="*/ 3773397 h 6478892"/>
                    <a:gd name="connsiteX51" fmla="*/ 929504 w 4441371"/>
                    <a:gd name="connsiteY51" fmla="*/ 3717834 h 6478892"/>
                    <a:gd name="connsiteX52" fmla="*/ 962841 w 4441371"/>
                    <a:gd name="connsiteY52" fmla="*/ 3711484 h 6478892"/>
                    <a:gd name="connsiteX53" fmla="*/ 1021579 w 4441371"/>
                    <a:gd name="connsiteY53" fmla="*/ 3609884 h 6478892"/>
                    <a:gd name="connsiteX54" fmla="*/ 1059679 w 4441371"/>
                    <a:gd name="connsiteY54" fmla="*/ 3598772 h 6478892"/>
                    <a:gd name="connsiteX55" fmla="*/ 1121591 w 4441371"/>
                    <a:gd name="connsiteY55" fmla="*/ 3535272 h 6478892"/>
                    <a:gd name="connsiteX56" fmla="*/ 1178741 w 4441371"/>
                    <a:gd name="connsiteY56" fmla="*/ 3498759 h 6478892"/>
                    <a:gd name="connsiteX57" fmla="*/ 1220016 w 4441371"/>
                    <a:gd name="connsiteY57" fmla="*/ 3489234 h 6478892"/>
                    <a:gd name="connsiteX58" fmla="*/ 1250088 w 4441371"/>
                    <a:gd name="connsiteY58" fmla="*/ 3418432 h 6478892"/>
                    <a:gd name="connsiteX59" fmla="*/ 1308917 w 4441371"/>
                    <a:gd name="connsiteY59" fmla="*/ 3387634 h 6478892"/>
                    <a:gd name="connsiteX60" fmla="*/ 1367654 w 4441371"/>
                    <a:gd name="connsiteY60" fmla="*/ 3354297 h 6478892"/>
                    <a:gd name="connsiteX61" fmla="*/ 1474016 w 4441371"/>
                    <a:gd name="connsiteY61" fmla="*/ 3309847 h 6478892"/>
                    <a:gd name="connsiteX62" fmla="*/ 1550125 w 4441371"/>
                    <a:gd name="connsiteY62" fmla="*/ 3317965 h 6478892"/>
                    <a:gd name="connsiteX63" fmla="*/ 1593079 w 4441371"/>
                    <a:gd name="connsiteY63" fmla="*/ 3271747 h 6478892"/>
                    <a:gd name="connsiteX64" fmla="*/ 1613716 w 4441371"/>
                    <a:gd name="connsiteY64" fmla="*/ 3201897 h 6478892"/>
                    <a:gd name="connsiteX65" fmla="*/ 1547041 w 4441371"/>
                    <a:gd name="connsiteY65" fmla="*/ 3174909 h 6478892"/>
                    <a:gd name="connsiteX66" fmla="*/ 1526313 w 4441371"/>
                    <a:gd name="connsiteY66" fmla="*/ 3150960 h 6478892"/>
                    <a:gd name="connsiteX67" fmla="*/ 1410516 w 4441371"/>
                    <a:gd name="connsiteY67" fmla="*/ 3163797 h 6478892"/>
                    <a:gd name="connsiteX68" fmla="*/ 1347016 w 4441371"/>
                    <a:gd name="connsiteY68" fmla="*/ 3127284 h 6478892"/>
                    <a:gd name="connsiteX69" fmla="*/ 1332729 w 4441371"/>
                    <a:gd name="connsiteY69" fmla="*/ 3101884 h 6478892"/>
                    <a:gd name="connsiteX70" fmla="*/ 1272313 w 4441371"/>
                    <a:gd name="connsiteY70" fmla="*/ 3082154 h 6478892"/>
                    <a:gd name="connsiteX71" fmla="*/ 1172391 w 4441371"/>
                    <a:gd name="connsiteY71" fmla="*/ 3098709 h 6478892"/>
                    <a:gd name="connsiteX72" fmla="*/ 1146991 w 4441371"/>
                    <a:gd name="connsiteY72" fmla="*/ 3144747 h 6478892"/>
                    <a:gd name="connsiteX73" fmla="*/ 1091429 w 4441371"/>
                    <a:gd name="connsiteY73" fmla="*/ 3174909 h 6478892"/>
                    <a:gd name="connsiteX74" fmla="*/ 1058091 w 4441371"/>
                    <a:gd name="connsiteY74" fmla="*/ 3225709 h 6478892"/>
                    <a:gd name="connsiteX75" fmla="*/ 989829 w 4441371"/>
                    <a:gd name="connsiteY75" fmla="*/ 3238409 h 6478892"/>
                    <a:gd name="connsiteX76" fmla="*/ 909364 w 4441371"/>
                    <a:gd name="connsiteY76" fmla="*/ 3181803 h 6478892"/>
                    <a:gd name="connsiteX77" fmla="*/ 924741 w 4441371"/>
                    <a:gd name="connsiteY77" fmla="*/ 3111409 h 6478892"/>
                    <a:gd name="connsiteX78" fmla="*/ 972366 w 4441371"/>
                    <a:gd name="connsiteY78" fmla="*/ 3078072 h 6478892"/>
                    <a:gd name="connsiteX79" fmla="*/ 923743 w 4441371"/>
                    <a:gd name="connsiteY79" fmla="*/ 2986994 h 6478892"/>
                    <a:gd name="connsiteX80" fmla="*/ 848541 w 4441371"/>
                    <a:gd name="connsiteY80" fmla="*/ 2989172 h 6478892"/>
                    <a:gd name="connsiteX81" fmla="*/ 726304 w 4441371"/>
                    <a:gd name="connsiteY81" fmla="*/ 2943134 h 6478892"/>
                    <a:gd name="connsiteX82" fmla="*/ 691379 w 4441371"/>
                    <a:gd name="connsiteY82" fmla="*/ 2852647 h 6478892"/>
                    <a:gd name="connsiteX83" fmla="*/ 733289 w 4441371"/>
                    <a:gd name="connsiteY83" fmla="*/ 2804160 h 6478892"/>
                    <a:gd name="connsiteX84" fmla="*/ 731066 w 4441371"/>
                    <a:gd name="connsiteY84" fmla="*/ 2738347 h 6478892"/>
                    <a:gd name="connsiteX85" fmla="*/ 770754 w 4441371"/>
                    <a:gd name="connsiteY85" fmla="*/ 2711359 h 6478892"/>
                    <a:gd name="connsiteX86" fmla="*/ 848541 w 4441371"/>
                    <a:gd name="connsiteY86" fmla="*/ 2771684 h 6478892"/>
                    <a:gd name="connsiteX87" fmla="*/ 875529 w 4441371"/>
                    <a:gd name="connsiteY87" fmla="*/ 2798672 h 6478892"/>
                    <a:gd name="connsiteX88" fmla="*/ 883466 w 4441371"/>
                    <a:gd name="connsiteY88" fmla="*/ 2743110 h 6478892"/>
                    <a:gd name="connsiteX89" fmla="*/ 919933 w 4441371"/>
                    <a:gd name="connsiteY89" fmla="*/ 2730546 h 6478892"/>
                    <a:gd name="connsiteX90" fmla="*/ 964429 w 4441371"/>
                    <a:gd name="connsiteY90" fmla="*/ 2730409 h 6478892"/>
                    <a:gd name="connsiteX91" fmla="*/ 991416 w 4441371"/>
                    <a:gd name="connsiteY91" fmla="*/ 2698659 h 6478892"/>
                    <a:gd name="connsiteX92" fmla="*/ 1067616 w 4441371"/>
                    <a:gd name="connsiteY92" fmla="*/ 2592297 h 6478892"/>
                    <a:gd name="connsiteX93" fmla="*/ 1157423 w 4441371"/>
                    <a:gd name="connsiteY93" fmla="*/ 2532652 h 6478892"/>
                    <a:gd name="connsiteX94" fmla="*/ 1239066 w 4441371"/>
                    <a:gd name="connsiteY94" fmla="*/ 2501809 h 6478892"/>
                    <a:gd name="connsiteX95" fmla="*/ 1386704 w 4441371"/>
                    <a:gd name="connsiteY95" fmla="*/ 2358934 h 6478892"/>
                    <a:gd name="connsiteX96" fmla="*/ 1501094 w 4441371"/>
                    <a:gd name="connsiteY96" fmla="*/ 2368913 h 6478892"/>
                    <a:gd name="connsiteX97" fmla="*/ 1567180 w 4441371"/>
                    <a:gd name="connsiteY97" fmla="*/ 2464298 h 6478892"/>
                    <a:gd name="connsiteX98" fmla="*/ 1510529 w 4441371"/>
                    <a:gd name="connsiteY98" fmla="*/ 2535147 h 6478892"/>
                    <a:gd name="connsiteX99" fmla="*/ 1413691 w 4441371"/>
                    <a:gd name="connsiteY99" fmla="*/ 2627222 h 6478892"/>
                    <a:gd name="connsiteX100" fmla="*/ 1375954 w 4441371"/>
                    <a:gd name="connsiteY100" fmla="*/ 2647405 h 6478892"/>
                    <a:gd name="connsiteX101" fmla="*/ 1387565 w 4441371"/>
                    <a:gd name="connsiteY101" fmla="*/ 2708456 h 6478892"/>
                    <a:gd name="connsiteX102" fmla="*/ 1437504 w 4441371"/>
                    <a:gd name="connsiteY102" fmla="*/ 2736759 h 6478892"/>
                    <a:gd name="connsiteX103" fmla="*/ 1431154 w 4441371"/>
                    <a:gd name="connsiteY103" fmla="*/ 2774859 h 6478892"/>
                    <a:gd name="connsiteX104" fmla="*/ 1340257 w 4441371"/>
                    <a:gd name="connsiteY104" fmla="*/ 2829515 h 6478892"/>
                    <a:gd name="connsiteX105" fmla="*/ 1377179 w 4441371"/>
                    <a:gd name="connsiteY105" fmla="*/ 2863759 h 6478892"/>
                    <a:gd name="connsiteX106" fmla="*/ 1532754 w 4441371"/>
                    <a:gd name="connsiteY106" fmla="*/ 2790734 h 6478892"/>
                    <a:gd name="connsiteX107" fmla="*/ 1569266 w 4441371"/>
                    <a:gd name="connsiteY107" fmla="*/ 2733584 h 6478892"/>
                    <a:gd name="connsiteX108" fmla="*/ 1634354 w 4441371"/>
                    <a:gd name="connsiteY108" fmla="*/ 2703422 h 6478892"/>
                    <a:gd name="connsiteX109" fmla="*/ 1691504 w 4441371"/>
                    <a:gd name="connsiteY109" fmla="*/ 2666909 h 6478892"/>
                    <a:gd name="connsiteX110" fmla="*/ 1793104 w 4441371"/>
                    <a:gd name="connsiteY110" fmla="*/ 2636747 h 6478892"/>
                    <a:gd name="connsiteX111" fmla="*/ 1891529 w 4441371"/>
                    <a:gd name="connsiteY111" fmla="*/ 2627222 h 6478892"/>
                    <a:gd name="connsiteX112" fmla="*/ 1934800 w 4441371"/>
                    <a:gd name="connsiteY112" fmla="*/ 2602275 h 6478892"/>
                    <a:gd name="connsiteX113" fmla="*/ 2002654 w 4441371"/>
                    <a:gd name="connsiteY113" fmla="*/ 2662147 h 6478892"/>
                    <a:gd name="connsiteX114" fmla="*/ 2072504 w 4441371"/>
                    <a:gd name="connsiteY114" fmla="*/ 2678022 h 6478892"/>
                    <a:gd name="connsiteX115" fmla="*/ 2147161 w 4441371"/>
                    <a:gd name="connsiteY115" fmla="*/ 2690902 h 6478892"/>
                    <a:gd name="connsiteX116" fmla="*/ 2097904 w 4441371"/>
                    <a:gd name="connsiteY116" fmla="*/ 2820897 h 6478892"/>
                    <a:gd name="connsiteX117" fmla="*/ 1994262 w 4441371"/>
                    <a:gd name="connsiteY117" fmla="*/ 2934788 h 6478892"/>
                    <a:gd name="connsiteX118" fmla="*/ 2177142 w 4441371"/>
                    <a:gd name="connsiteY118" fmla="*/ 3082834 h 6478892"/>
                    <a:gd name="connsiteX119" fmla="*/ 2377440 w 4441371"/>
                    <a:gd name="connsiteY119" fmla="*/ 3117668 h 6478892"/>
                    <a:gd name="connsiteX120" fmla="*/ 2360022 w 4441371"/>
                    <a:gd name="connsiteY120" fmla="*/ 3335383 h 6478892"/>
                    <a:gd name="connsiteX121" fmla="*/ 2360022 w 4441371"/>
                    <a:gd name="connsiteY121" fmla="*/ 3335383 h 6478892"/>
                    <a:gd name="connsiteX122" fmla="*/ 2316480 w 4441371"/>
                    <a:gd name="connsiteY122" fmla="*/ 3640183 h 6478892"/>
                    <a:gd name="connsiteX123" fmla="*/ 2272937 w 4441371"/>
                    <a:gd name="connsiteY123" fmla="*/ 3875314 h 6478892"/>
                    <a:gd name="connsiteX124" fmla="*/ 2577737 w 4441371"/>
                    <a:gd name="connsiteY124" fmla="*/ 3857897 h 6478892"/>
                    <a:gd name="connsiteX125" fmla="*/ 2873828 w 4441371"/>
                    <a:gd name="connsiteY125" fmla="*/ 3744685 h 6478892"/>
                    <a:gd name="connsiteX126" fmla="*/ 2873737 w 4441371"/>
                    <a:gd name="connsiteY126" fmla="*/ 3215186 h 6478892"/>
                    <a:gd name="connsiteX127" fmla="*/ 2755129 w 4441371"/>
                    <a:gd name="connsiteY127" fmla="*/ 3039972 h 6478892"/>
                    <a:gd name="connsiteX128" fmla="*/ 2686866 w 4441371"/>
                    <a:gd name="connsiteY128" fmla="*/ 2897097 h 6478892"/>
                    <a:gd name="connsiteX129" fmla="*/ 2490651 w 4441371"/>
                    <a:gd name="connsiteY129" fmla="*/ 2717074 h 6478892"/>
                    <a:gd name="connsiteX130" fmla="*/ 2621280 w 4441371"/>
                    <a:gd name="connsiteY130" fmla="*/ 2577737 h 6478892"/>
                    <a:gd name="connsiteX131" fmla="*/ 2960914 w 4441371"/>
                    <a:gd name="connsiteY131" fmla="*/ 2333897 h 6478892"/>
                    <a:gd name="connsiteX132" fmla="*/ 2969622 w 4441371"/>
                    <a:gd name="connsiteY132" fmla="*/ 2159725 h 6478892"/>
                    <a:gd name="connsiteX133" fmla="*/ 3326674 w 4441371"/>
                    <a:gd name="connsiteY133" fmla="*/ 1672045 h 6478892"/>
                    <a:gd name="connsiteX134" fmla="*/ 3526971 w 4441371"/>
                    <a:gd name="connsiteY134" fmla="*/ 1863634 h 6478892"/>
                    <a:gd name="connsiteX135" fmla="*/ 3944982 w 4441371"/>
                    <a:gd name="connsiteY135" fmla="*/ 1419497 h 6478892"/>
                    <a:gd name="connsiteX136" fmla="*/ 4441371 w 4441371"/>
                    <a:gd name="connsiteY136" fmla="*/ 374468 h 6478892"/>
                    <a:gd name="connsiteX137" fmla="*/ 4397828 w 4441371"/>
                    <a:gd name="connsiteY137" fmla="*/ 0 h 6478892"/>
                    <a:gd name="connsiteX138" fmla="*/ 0 w 4441371"/>
                    <a:gd name="connsiteY138" fmla="*/ 17417 h 6478892"/>
                    <a:gd name="connsiteX139" fmla="*/ 15919 w 4441371"/>
                    <a:gd name="connsiteY139" fmla="*/ 6470468 h 6478892"/>
                    <a:gd name="connsiteX0" fmla="*/ 0 w 4425452"/>
                    <a:gd name="connsiteY0" fmla="*/ 6470468 h 6478892"/>
                    <a:gd name="connsiteX1" fmla="*/ 191272 w 4425452"/>
                    <a:gd name="connsiteY1" fmla="*/ 6451508 h 6478892"/>
                    <a:gd name="connsiteX2" fmla="*/ 286522 w 4425452"/>
                    <a:gd name="connsiteY2" fmla="*/ 6357846 h 6478892"/>
                    <a:gd name="connsiteX3" fmla="*/ 384947 w 4425452"/>
                    <a:gd name="connsiteY3" fmla="*/ 6319746 h 6478892"/>
                    <a:gd name="connsiteX4" fmla="*/ 548460 w 4425452"/>
                    <a:gd name="connsiteY4" fmla="*/ 6208621 h 6478892"/>
                    <a:gd name="connsiteX5" fmla="*/ 594497 w 4425452"/>
                    <a:gd name="connsiteY5" fmla="*/ 6135596 h 6478892"/>
                    <a:gd name="connsiteX6" fmla="*/ 662760 w 4425452"/>
                    <a:gd name="connsiteY6" fmla="*/ 6157821 h 6478892"/>
                    <a:gd name="connsiteX7" fmla="*/ 732610 w 4425452"/>
                    <a:gd name="connsiteY7" fmla="*/ 6065747 h 6478892"/>
                    <a:gd name="connsiteX8" fmla="*/ 734197 w 4425452"/>
                    <a:gd name="connsiteY8" fmla="*/ 6008597 h 6478892"/>
                    <a:gd name="connsiteX9" fmla="*/ 780235 w 4425452"/>
                    <a:gd name="connsiteY9" fmla="*/ 6019709 h 6478892"/>
                    <a:gd name="connsiteX10" fmla="*/ 797697 w 4425452"/>
                    <a:gd name="connsiteY10" fmla="*/ 5948272 h 6478892"/>
                    <a:gd name="connsiteX11" fmla="*/ 878660 w 4425452"/>
                    <a:gd name="connsiteY11" fmla="*/ 5965733 h 6478892"/>
                    <a:gd name="connsiteX12" fmla="*/ 932726 w 4425452"/>
                    <a:gd name="connsiteY12" fmla="*/ 5940878 h 6478892"/>
                    <a:gd name="connsiteX13" fmla="*/ 918348 w 4425452"/>
                    <a:gd name="connsiteY13" fmla="*/ 5911760 h 6478892"/>
                    <a:gd name="connsiteX14" fmla="*/ 864372 w 4425452"/>
                    <a:gd name="connsiteY14" fmla="*/ 5911759 h 6478892"/>
                    <a:gd name="connsiteX15" fmla="*/ 905647 w 4425452"/>
                    <a:gd name="connsiteY15" fmla="*/ 5849847 h 6478892"/>
                    <a:gd name="connsiteX16" fmla="*/ 894535 w 4425452"/>
                    <a:gd name="connsiteY16" fmla="*/ 5799047 h 6478892"/>
                    <a:gd name="connsiteX17" fmla="*/ 921522 w 4425452"/>
                    <a:gd name="connsiteY17" fmla="*/ 5724434 h 6478892"/>
                    <a:gd name="connsiteX18" fmla="*/ 910410 w 4425452"/>
                    <a:gd name="connsiteY18" fmla="*/ 5683159 h 6478892"/>
                    <a:gd name="connsiteX19" fmla="*/ 1012010 w 4425452"/>
                    <a:gd name="connsiteY19" fmla="*/ 5637122 h 6478892"/>
                    <a:gd name="connsiteX20" fmla="*/ 1062810 w 4425452"/>
                    <a:gd name="connsiteY20" fmla="*/ 5591084 h 6478892"/>
                    <a:gd name="connsiteX21" fmla="*/ 1110435 w 4425452"/>
                    <a:gd name="connsiteY21" fmla="*/ 5533934 h 6478892"/>
                    <a:gd name="connsiteX22" fmla="*/ 1126310 w 4425452"/>
                    <a:gd name="connsiteY22" fmla="*/ 5478372 h 6478892"/>
                    <a:gd name="connsiteX23" fmla="*/ 1164410 w 4425452"/>
                    <a:gd name="connsiteY23" fmla="*/ 5427572 h 6478892"/>
                    <a:gd name="connsiteX24" fmla="*/ 1234260 w 4425452"/>
                    <a:gd name="connsiteY24" fmla="*/ 5345022 h 6478892"/>
                    <a:gd name="connsiteX25" fmla="*/ 1248547 w 4425452"/>
                    <a:gd name="connsiteY25" fmla="*/ 5389472 h 6478892"/>
                    <a:gd name="connsiteX26" fmla="*/ 1291410 w 4425452"/>
                    <a:gd name="connsiteY26" fmla="*/ 5341847 h 6478892"/>
                    <a:gd name="connsiteX27" fmla="*/ 1334272 w 4425452"/>
                    <a:gd name="connsiteY27" fmla="*/ 5324384 h 6478892"/>
                    <a:gd name="connsiteX28" fmla="*/ 1333909 w 4425452"/>
                    <a:gd name="connsiteY28" fmla="*/ 5277394 h 6478892"/>
                    <a:gd name="connsiteX29" fmla="*/ 1361260 w 4425452"/>
                    <a:gd name="connsiteY29" fmla="*/ 5175159 h 6478892"/>
                    <a:gd name="connsiteX30" fmla="*/ 1407297 w 4425452"/>
                    <a:gd name="connsiteY30" fmla="*/ 5149759 h 6478892"/>
                    <a:gd name="connsiteX31" fmla="*/ 1396185 w 4425452"/>
                    <a:gd name="connsiteY31" fmla="*/ 5017997 h 6478892"/>
                    <a:gd name="connsiteX32" fmla="*/ 1443810 w 4425452"/>
                    <a:gd name="connsiteY32" fmla="*/ 4971959 h 6478892"/>
                    <a:gd name="connsiteX33" fmla="*/ 1500143 w 4425452"/>
                    <a:gd name="connsiteY33" fmla="*/ 4966289 h 6478892"/>
                    <a:gd name="connsiteX34" fmla="*/ 1416822 w 4425452"/>
                    <a:gd name="connsiteY34" fmla="*/ 4903696 h 6478892"/>
                    <a:gd name="connsiteX35" fmla="*/ 1342210 w 4425452"/>
                    <a:gd name="connsiteY35" fmla="*/ 4913222 h 6478892"/>
                    <a:gd name="connsiteX36" fmla="*/ 1273947 w 4425452"/>
                    <a:gd name="connsiteY36" fmla="*/ 4854484 h 6478892"/>
                    <a:gd name="connsiteX37" fmla="*/ 1199335 w 4425452"/>
                    <a:gd name="connsiteY37" fmla="*/ 4883059 h 6478892"/>
                    <a:gd name="connsiteX38" fmla="*/ 1139464 w 4425452"/>
                    <a:gd name="connsiteY38" fmla="*/ 4820692 h 6478892"/>
                    <a:gd name="connsiteX39" fmla="*/ 1319985 w 4425452"/>
                    <a:gd name="connsiteY39" fmla="*/ 4757647 h 6478892"/>
                    <a:gd name="connsiteX40" fmla="*/ 1362847 w 4425452"/>
                    <a:gd name="connsiteY40" fmla="*/ 4762409 h 6478892"/>
                    <a:gd name="connsiteX41" fmla="*/ 1440136 w 4425452"/>
                    <a:gd name="connsiteY41" fmla="*/ 4779509 h 6478892"/>
                    <a:gd name="connsiteX42" fmla="*/ 1370785 w 4425452"/>
                    <a:gd name="connsiteY42" fmla="*/ 4619534 h 6478892"/>
                    <a:gd name="connsiteX43" fmla="*/ 1302522 w 4425452"/>
                    <a:gd name="connsiteY43" fmla="*/ 4551271 h 6478892"/>
                    <a:gd name="connsiteX44" fmla="*/ 1405710 w 4425452"/>
                    <a:gd name="connsiteY44" fmla="*/ 4506822 h 6478892"/>
                    <a:gd name="connsiteX45" fmla="*/ 1329510 w 4425452"/>
                    <a:gd name="connsiteY45" fmla="*/ 4400459 h 6478892"/>
                    <a:gd name="connsiteX46" fmla="*/ 1229497 w 4425452"/>
                    <a:gd name="connsiteY46" fmla="*/ 4309972 h 6478892"/>
                    <a:gd name="connsiteX47" fmla="*/ 1169172 w 4425452"/>
                    <a:gd name="connsiteY47" fmla="*/ 4102009 h 6478892"/>
                    <a:gd name="connsiteX48" fmla="*/ 1110435 w 4425452"/>
                    <a:gd name="connsiteY48" fmla="*/ 3930559 h 6478892"/>
                    <a:gd name="connsiteX49" fmla="*/ 979307 w 4425452"/>
                    <a:gd name="connsiteY49" fmla="*/ 3831363 h 6478892"/>
                    <a:gd name="connsiteX50" fmla="*/ 913585 w 4425452"/>
                    <a:gd name="connsiteY50" fmla="*/ 3773397 h 6478892"/>
                    <a:gd name="connsiteX51" fmla="*/ 913585 w 4425452"/>
                    <a:gd name="connsiteY51" fmla="*/ 3717834 h 6478892"/>
                    <a:gd name="connsiteX52" fmla="*/ 946922 w 4425452"/>
                    <a:gd name="connsiteY52" fmla="*/ 3711484 h 6478892"/>
                    <a:gd name="connsiteX53" fmla="*/ 1005660 w 4425452"/>
                    <a:gd name="connsiteY53" fmla="*/ 3609884 h 6478892"/>
                    <a:gd name="connsiteX54" fmla="*/ 1043760 w 4425452"/>
                    <a:gd name="connsiteY54" fmla="*/ 3598772 h 6478892"/>
                    <a:gd name="connsiteX55" fmla="*/ 1105672 w 4425452"/>
                    <a:gd name="connsiteY55" fmla="*/ 3535272 h 6478892"/>
                    <a:gd name="connsiteX56" fmla="*/ 1162822 w 4425452"/>
                    <a:gd name="connsiteY56" fmla="*/ 3498759 h 6478892"/>
                    <a:gd name="connsiteX57" fmla="*/ 1204097 w 4425452"/>
                    <a:gd name="connsiteY57" fmla="*/ 3489234 h 6478892"/>
                    <a:gd name="connsiteX58" fmla="*/ 1234169 w 4425452"/>
                    <a:gd name="connsiteY58" fmla="*/ 3418432 h 6478892"/>
                    <a:gd name="connsiteX59" fmla="*/ 1292998 w 4425452"/>
                    <a:gd name="connsiteY59" fmla="*/ 3387634 h 6478892"/>
                    <a:gd name="connsiteX60" fmla="*/ 1351735 w 4425452"/>
                    <a:gd name="connsiteY60" fmla="*/ 3354297 h 6478892"/>
                    <a:gd name="connsiteX61" fmla="*/ 1458097 w 4425452"/>
                    <a:gd name="connsiteY61" fmla="*/ 3309847 h 6478892"/>
                    <a:gd name="connsiteX62" fmla="*/ 1534206 w 4425452"/>
                    <a:gd name="connsiteY62" fmla="*/ 3317965 h 6478892"/>
                    <a:gd name="connsiteX63" fmla="*/ 1577160 w 4425452"/>
                    <a:gd name="connsiteY63" fmla="*/ 3271747 h 6478892"/>
                    <a:gd name="connsiteX64" fmla="*/ 1597797 w 4425452"/>
                    <a:gd name="connsiteY64" fmla="*/ 3201897 h 6478892"/>
                    <a:gd name="connsiteX65" fmla="*/ 1531122 w 4425452"/>
                    <a:gd name="connsiteY65" fmla="*/ 3174909 h 6478892"/>
                    <a:gd name="connsiteX66" fmla="*/ 1510394 w 4425452"/>
                    <a:gd name="connsiteY66" fmla="*/ 3150960 h 6478892"/>
                    <a:gd name="connsiteX67" fmla="*/ 1394597 w 4425452"/>
                    <a:gd name="connsiteY67" fmla="*/ 3163797 h 6478892"/>
                    <a:gd name="connsiteX68" fmla="*/ 1331097 w 4425452"/>
                    <a:gd name="connsiteY68" fmla="*/ 3127284 h 6478892"/>
                    <a:gd name="connsiteX69" fmla="*/ 1316810 w 4425452"/>
                    <a:gd name="connsiteY69" fmla="*/ 3101884 h 6478892"/>
                    <a:gd name="connsiteX70" fmla="*/ 1256394 w 4425452"/>
                    <a:gd name="connsiteY70" fmla="*/ 3082154 h 6478892"/>
                    <a:gd name="connsiteX71" fmla="*/ 1156472 w 4425452"/>
                    <a:gd name="connsiteY71" fmla="*/ 3098709 h 6478892"/>
                    <a:gd name="connsiteX72" fmla="*/ 1131072 w 4425452"/>
                    <a:gd name="connsiteY72" fmla="*/ 3144747 h 6478892"/>
                    <a:gd name="connsiteX73" fmla="*/ 1075510 w 4425452"/>
                    <a:gd name="connsiteY73" fmla="*/ 3174909 h 6478892"/>
                    <a:gd name="connsiteX74" fmla="*/ 1042172 w 4425452"/>
                    <a:gd name="connsiteY74" fmla="*/ 3225709 h 6478892"/>
                    <a:gd name="connsiteX75" fmla="*/ 973910 w 4425452"/>
                    <a:gd name="connsiteY75" fmla="*/ 3238409 h 6478892"/>
                    <a:gd name="connsiteX76" fmla="*/ 893445 w 4425452"/>
                    <a:gd name="connsiteY76" fmla="*/ 3181803 h 6478892"/>
                    <a:gd name="connsiteX77" fmla="*/ 908822 w 4425452"/>
                    <a:gd name="connsiteY77" fmla="*/ 3111409 h 6478892"/>
                    <a:gd name="connsiteX78" fmla="*/ 956447 w 4425452"/>
                    <a:gd name="connsiteY78" fmla="*/ 3078072 h 6478892"/>
                    <a:gd name="connsiteX79" fmla="*/ 907824 w 4425452"/>
                    <a:gd name="connsiteY79" fmla="*/ 2986994 h 6478892"/>
                    <a:gd name="connsiteX80" fmla="*/ 832622 w 4425452"/>
                    <a:gd name="connsiteY80" fmla="*/ 2989172 h 6478892"/>
                    <a:gd name="connsiteX81" fmla="*/ 710385 w 4425452"/>
                    <a:gd name="connsiteY81" fmla="*/ 2943134 h 6478892"/>
                    <a:gd name="connsiteX82" fmla="*/ 675460 w 4425452"/>
                    <a:gd name="connsiteY82" fmla="*/ 2852647 h 6478892"/>
                    <a:gd name="connsiteX83" fmla="*/ 717370 w 4425452"/>
                    <a:gd name="connsiteY83" fmla="*/ 2804160 h 6478892"/>
                    <a:gd name="connsiteX84" fmla="*/ 715147 w 4425452"/>
                    <a:gd name="connsiteY84" fmla="*/ 2738347 h 6478892"/>
                    <a:gd name="connsiteX85" fmla="*/ 754835 w 4425452"/>
                    <a:gd name="connsiteY85" fmla="*/ 2711359 h 6478892"/>
                    <a:gd name="connsiteX86" fmla="*/ 832622 w 4425452"/>
                    <a:gd name="connsiteY86" fmla="*/ 2771684 h 6478892"/>
                    <a:gd name="connsiteX87" fmla="*/ 859610 w 4425452"/>
                    <a:gd name="connsiteY87" fmla="*/ 2798672 h 6478892"/>
                    <a:gd name="connsiteX88" fmla="*/ 867547 w 4425452"/>
                    <a:gd name="connsiteY88" fmla="*/ 2743110 h 6478892"/>
                    <a:gd name="connsiteX89" fmla="*/ 904014 w 4425452"/>
                    <a:gd name="connsiteY89" fmla="*/ 2730546 h 6478892"/>
                    <a:gd name="connsiteX90" fmla="*/ 948510 w 4425452"/>
                    <a:gd name="connsiteY90" fmla="*/ 2730409 h 6478892"/>
                    <a:gd name="connsiteX91" fmla="*/ 975497 w 4425452"/>
                    <a:gd name="connsiteY91" fmla="*/ 2698659 h 6478892"/>
                    <a:gd name="connsiteX92" fmla="*/ 1051697 w 4425452"/>
                    <a:gd name="connsiteY92" fmla="*/ 2592297 h 6478892"/>
                    <a:gd name="connsiteX93" fmla="*/ 1141504 w 4425452"/>
                    <a:gd name="connsiteY93" fmla="*/ 2532652 h 6478892"/>
                    <a:gd name="connsiteX94" fmla="*/ 1223147 w 4425452"/>
                    <a:gd name="connsiteY94" fmla="*/ 2501809 h 6478892"/>
                    <a:gd name="connsiteX95" fmla="*/ 1370785 w 4425452"/>
                    <a:gd name="connsiteY95" fmla="*/ 2358934 h 6478892"/>
                    <a:gd name="connsiteX96" fmla="*/ 1485175 w 4425452"/>
                    <a:gd name="connsiteY96" fmla="*/ 2368913 h 6478892"/>
                    <a:gd name="connsiteX97" fmla="*/ 1551261 w 4425452"/>
                    <a:gd name="connsiteY97" fmla="*/ 2464298 h 6478892"/>
                    <a:gd name="connsiteX98" fmla="*/ 1494610 w 4425452"/>
                    <a:gd name="connsiteY98" fmla="*/ 2535147 h 6478892"/>
                    <a:gd name="connsiteX99" fmla="*/ 1397772 w 4425452"/>
                    <a:gd name="connsiteY99" fmla="*/ 2627222 h 6478892"/>
                    <a:gd name="connsiteX100" fmla="*/ 1360035 w 4425452"/>
                    <a:gd name="connsiteY100" fmla="*/ 2647405 h 6478892"/>
                    <a:gd name="connsiteX101" fmla="*/ 1371646 w 4425452"/>
                    <a:gd name="connsiteY101" fmla="*/ 2708456 h 6478892"/>
                    <a:gd name="connsiteX102" fmla="*/ 1421585 w 4425452"/>
                    <a:gd name="connsiteY102" fmla="*/ 2736759 h 6478892"/>
                    <a:gd name="connsiteX103" fmla="*/ 1415235 w 4425452"/>
                    <a:gd name="connsiteY103" fmla="*/ 2774859 h 6478892"/>
                    <a:gd name="connsiteX104" fmla="*/ 1324338 w 4425452"/>
                    <a:gd name="connsiteY104" fmla="*/ 2829515 h 6478892"/>
                    <a:gd name="connsiteX105" fmla="*/ 1361260 w 4425452"/>
                    <a:gd name="connsiteY105" fmla="*/ 2863759 h 6478892"/>
                    <a:gd name="connsiteX106" fmla="*/ 1516835 w 4425452"/>
                    <a:gd name="connsiteY106" fmla="*/ 2790734 h 6478892"/>
                    <a:gd name="connsiteX107" fmla="*/ 1553347 w 4425452"/>
                    <a:gd name="connsiteY107" fmla="*/ 2733584 h 6478892"/>
                    <a:gd name="connsiteX108" fmla="*/ 1618435 w 4425452"/>
                    <a:gd name="connsiteY108" fmla="*/ 2703422 h 6478892"/>
                    <a:gd name="connsiteX109" fmla="*/ 1675585 w 4425452"/>
                    <a:gd name="connsiteY109" fmla="*/ 2666909 h 6478892"/>
                    <a:gd name="connsiteX110" fmla="*/ 1777185 w 4425452"/>
                    <a:gd name="connsiteY110" fmla="*/ 2636747 h 6478892"/>
                    <a:gd name="connsiteX111" fmla="*/ 1875610 w 4425452"/>
                    <a:gd name="connsiteY111" fmla="*/ 2627222 h 6478892"/>
                    <a:gd name="connsiteX112" fmla="*/ 1918881 w 4425452"/>
                    <a:gd name="connsiteY112" fmla="*/ 2602275 h 6478892"/>
                    <a:gd name="connsiteX113" fmla="*/ 1986735 w 4425452"/>
                    <a:gd name="connsiteY113" fmla="*/ 2662147 h 6478892"/>
                    <a:gd name="connsiteX114" fmla="*/ 2056585 w 4425452"/>
                    <a:gd name="connsiteY114" fmla="*/ 2678022 h 6478892"/>
                    <a:gd name="connsiteX115" fmla="*/ 2131242 w 4425452"/>
                    <a:gd name="connsiteY115" fmla="*/ 2690902 h 6478892"/>
                    <a:gd name="connsiteX116" fmla="*/ 2081985 w 4425452"/>
                    <a:gd name="connsiteY116" fmla="*/ 2820897 h 6478892"/>
                    <a:gd name="connsiteX117" fmla="*/ 1978343 w 4425452"/>
                    <a:gd name="connsiteY117" fmla="*/ 2934788 h 6478892"/>
                    <a:gd name="connsiteX118" fmla="*/ 2161223 w 4425452"/>
                    <a:gd name="connsiteY118" fmla="*/ 3082834 h 6478892"/>
                    <a:gd name="connsiteX119" fmla="*/ 2361521 w 4425452"/>
                    <a:gd name="connsiteY119" fmla="*/ 3117668 h 6478892"/>
                    <a:gd name="connsiteX120" fmla="*/ 2344103 w 4425452"/>
                    <a:gd name="connsiteY120" fmla="*/ 3335383 h 6478892"/>
                    <a:gd name="connsiteX121" fmla="*/ 2344103 w 4425452"/>
                    <a:gd name="connsiteY121" fmla="*/ 3335383 h 6478892"/>
                    <a:gd name="connsiteX122" fmla="*/ 2300561 w 4425452"/>
                    <a:gd name="connsiteY122" fmla="*/ 3640183 h 6478892"/>
                    <a:gd name="connsiteX123" fmla="*/ 2257018 w 4425452"/>
                    <a:gd name="connsiteY123" fmla="*/ 3875314 h 6478892"/>
                    <a:gd name="connsiteX124" fmla="*/ 2561818 w 4425452"/>
                    <a:gd name="connsiteY124" fmla="*/ 3857897 h 6478892"/>
                    <a:gd name="connsiteX125" fmla="*/ 2857909 w 4425452"/>
                    <a:gd name="connsiteY125" fmla="*/ 3744685 h 6478892"/>
                    <a:gd name="connsiteX126" fmla="*/ 2857818 w 4425452"/>
                    <a:gd name="connsiteY126" fmla="*/ 3215186 h 6478892"/>
                    <a:gd name="connsiteX127" fmla="*/ 2739210 w 4425452"/>
                    <a:gd name="connsiteY127" fmla="*/ 3039972 h 6478892"/>
                    <a:gd name="connsiteX128" fmla="*/ 2670947 w 4425452"/>
                    <a:gd name="connsiteY128" fmla="*/ 2897097 h 6478892"/>
                    <a:gd name="connsiteX129" fmla="*/ 2474732 w 4425452"/>
                    <a:gd name="connsiteY129" fmla="*/ 2717074 h 6478892"/>
                    <a:gd name="connsiteX130" fmla="*/ 2605361 w 4425452"/>
                    <a:gd name="connsiteY130" fmla="*/ 2577737 h 6478892"/>
                    <a:gd name="connsiteX131" fmla="*/ 2944995 w 4425452"/>
                    <a:gd name="connsiteY131" fmla="*/ 2333897 h 6478892"/>
                    <a:gd name="connsiteX132" fmla="*/ 2953703 w 4425452"/>
                    <a:gd name="connsiteY132" fmla="*/ 2159725 h 6478892"/>
                    <a:gd name="connsiteX133" fmla="*/ 3310755 w 4425452"/>
                    <a:gd name="connsiteY133" fmla="*/ 1672045 h 6478892"/>
                    <a:gd name="connsiteX134" fmla="*/ 3511052 w 4425452"/>
                    <a:gd name="connsiteY134" fmla="*/ 1863634 h 6478892"/>
                    <a:gd name="connsiteX135" fmla="*/ 3929063 w 4425452"/>
                    <a:gd name="connsiteY135" fmla="*/ 1419497 h 6478892"/>
                    <a:gd name="connsiteX136" fmla="*/ 4425452 w 4425452"/>
                    <a:gd name="connsiteY136" fmla="*/ 374468 h 6478892"/>
                    <a:gd name="connsiteX137" fmla="*/ 4381909 w 4425452"/>
                    <a:gd name="connsiteY137" fmla="*/ 0 h 6478892"/>
                    <a:gd name="connsiteX138" fmla="*/ 3131 w 4425452"/>
                    <a:gd name="connsiteY138" fmla="*/ 17417 h 6478892"/>
                    <a:gd name="connsiteX139" fmla="*/ 0 w 4425452"/>
                    <a:gd name="connsiteY139" fmla="*/ 6470468 h 6478892"/>
                    <a:gd name="connsiteX0" fmla="*/ 0 w 4425452"/>
                    <a:gd name="connsiteY0" fmla="*/ 6470468 h 6478892"/>
                    <a:gd name="connsiteX1" fmla="*/ 191272 w 4425452"/>
                    <a:gd name="connsiteY1" fmla="*/ 6451508 h 6478892"/>
                    <a:gd name="connsiteX2" fmla="*/ 286522 w 4425452"/>
                    <a:gd name="connsiteY2" fmla="*/ 6357846 h 6478892"/>
                    <a:gd name="connsiteX3" fmla="*/ 384947 w 4425452"/>
                    <a:gd name="connsiteY3" fmla="*/ 6319746 h 6478892"/>
                    <a:gd name="connsiteX4" fmla="*/ 548460 w 4425452"/>
                    <a:gd name="connsiteY4" fmla="*/ 6208621 h 6478892"/>
                    <a:gd name="connsiteX5" fmla="*/ 594497 w 4425452"/>
                    <a:gd name="connsiteY5" fmla="*/ 6135596 h 6478892"/>
                    <a:gd name="connsiteX6" fmla="*/ 662760 w 4425452"/>
                    <a:gd name="connsiteY6" fmla="*/ 6157821 h 6478892"/>
                    <a:gd name="connsiteX7" fmla="*/ 732610 w 4425452"/>
                    <a:gd name="connsiteY7" fmla="*/ 6065747 h 6478892"/>
                    <a:gd name="connsiteX8" fmla="*/ 734197 w 4425452"/>
                    <a:gd name="connsiteY8" fmla="*/ 6008597 h 6478892"/>
                    <a:gd name="connsiteX9" fmla="*/ 780235 w 4425452"/>
                    <a:gd name="connsiteY9" fmla="*/ 6019709 h 6478892"/>
                    <a:gd name="connsiteX10" fmla="*/ 797697 w 4425452"/>
                    <a:gd name="connsiteY10" fmla="*/ 5948272 h 6478892"/>
                    <a:gd name="connsiteX11" fmla="*/ 878660 w 4425452"/>
                    <a:gd name="connsiteY11" fmla="*/ 5965733 h 6478892"/>
                    <a:gd name="connsiteX12" fmla="*/ 932726 w 4425452"/>
                    <a:gd name="connsiteY12" fmla="*/ 5940878 h 6478892"/>
                    <a:gd name="connsiteX13" fmla="*/ 918348 w 4425452"/>
                    <a:gd name="connsiteY13" fmla="*/ 5911760 h 6478892"/>
                    <a:gd name="connsiteX14" fmla="*/ 864372 w 4425452"/>
                    <a:gd name="connsiteY14" fmla="*/ 5911759 h 6478892"/>
                    <a:gd name="connsiteX15" fmla="*/ 905647 w 4425452"/>
                    <a:gd name="connsiteY15" fmla="*/ 5849847 h 6478892"/>
                    <a:gd name="connsiteX16" fmla="*/ 894535 w 4425452"/>
                    <a:gd name="connsiteY16" fmla="*/ 5799047 h 6478892"/>
                    <a:gd name="connsiteX17" fmla="*/ 921522 w 4425452"/>
                    <a:gd name="connsiteY17" fmla="*/ 5724434 h 6478892"/>
                    <a:gd name="connsiteX18" fmla="*/ 910410 w 4425452"/>
                    <a:gd name="connsiteY18" fmla="*/ 5683159 h 6478892"/>
                    <a:gd name="connsiteX19" fmla="*/ 1012010 w 4425452"/>
                    <a:gd name="connsiteY19" fmla="*/ 5637122 h 6478892"/>
                    <a:gd name="connsiteX20" fmla="*/ 1062810 w 4425452"/>
                    <a:gd name="connsiteY20" fmla="*/ 5591084 h 6478892"/>
                    <a:gd name="connsiteX21" fmla="*/ 1110435 w 4425452"/>
                    <a:gd name="connsiteY21" fmla="*/ 5533934 h 6478892"/>
                    <a:gd name="connsiteX22" fmla="*/ 1126310 w 4425452"/>
                    <a:gd name="connsiteY22" fmla="*/ 5478372 h 6478892"/>
                    <a:gd name="connsiteX23" fmla="*/ 1164410 w 4425452"/>
                    <a:gd name="connsiteY23" fmla="*/ 5427572 h 6478892"/>
                    <a:gd name="connsiteX24" fmla="*/ 1234260 w 4425452"/>
                    <a:gd name="connsiteY24" fmla="*/ 5345022 h 6478892"/>
                    <a:gd name="connsiteX25" fmla="*/ 1248547 w 4425452"/>
                    <a:gd name="connsiteY25" fmla="*/ 5389472 h 6478892"/>
                    <a:gd name="connsiteX26" fmla="*/ 1291410 w 4425452"/>
                    <a:gd name="connsiteY26" fmla="*/ 5341847 h 6478892"/>
                    <a:gd name="connsiteX27" fmla="*/ 1334272 w 4425452"/>
                    <a:gd name="connsiteY27" fmla="*/ 5324384 h 6478892"/>
                    <a:gd name="connsiteX28" fmla="*/ 1333909 w 4425452"/>
                    <a:gd name="connsiteY28" fmla="*/ 5277394 h 6478892"/>
                    <a:gd name="connsiteX29" fmla="*/ 1361260 w 4425452"/>
                    <a:gd name="connsiteY29" fmla="*/ 5175159 h 6478892"/>
                    <a:gd name="connsiteX30" fmla="*/ 1407297 w 4425452"/>
                    <a:gd name="connsiteY30" fmla="*/ 5149759 h 6478892"/>
                    <a:gd name="connsiteX31" fmla="*/ 1396185 w 4425452"/>
                    <a:gd name="connsiteY31" fmla="*/ 5017997 h 6478892"/>
                    <a:gd name="connsiteX32" fmla="*/ 1443810 w 4425452"/>
                    <a:gd name="connsiteY32" fmla="*/ 4971959 h 6478892"/>
                    <a:gd name="connsiteX33" fmla="*/ 1500143 w 4425452"/>
                    <a:gd name="connsiteY33" fmla="*/ 4966289 h 6478892"/>
                    <a:gd name="connsiteX34" fmla="*/ 1416822 w 4425452"/>
                    <a:gd name="connsiteY34" fmla="*/ 4903696 h 6478892"/>
                    <a:gd name="connsiteX35" fmla="*/ 1342210 w 4425452"/>
                    <a:gd name="connsiteY35" fmla="*/ 4913222 h 6478892"/>
                    <a:gd name="connsiteX36" fmla="*/ 1273947 w 4425452"/>
                    <a:gd name="connsiteY36" fmla="*/ 4854484 h 6478892"/>
                    <a:gd name="connsiteX37" fmla="*/ 1199335 w 4425452"/>
                    <a:gd name="connsiteY37" fmla="*/ 4883059 h 6478892"/>
                    <a:gd name="connsiteX38" fmla="*/ 1139464 w 4425452"/>
                    <a:gd name="connsiteY38" fmla="*/ 4820692 h 6478892"/>
                    <a:gd name="connsiteX39" fmla="*/ 1319985 w 4425452"/>
                    <a:gd name="connsiteY39" fmla="*/ 4757647 h 6478892"/>
                    <a:gd name="connsiteX40" fmla="*/ 1362847 w 4425452"/>
                    <a:gd name="connsiteY40" fmla="*/ 4762409 h 6478892"/>
                    <a:gd name="connsiteX41" fmla="*/ 1440136 w 4425452"/>
                    <a:gd name="connsiteY41" fmla="*/ 4779509 h 6478892"/>
                    <a:gd name="connsiteX42" fmla="*/ 1370785 w 4425452"/>
                    <a:gd name="connsiteY42" fmla="*/ 4619534 h 6478892"/>
                    <a:gd name="connsiteX43" fmla="*/ 1302522 w 4425452"/>
                    <a:gd name="connsiteY43" fmla="*/ 4551271 h 6478892"/>
                    <a:gd name="connsiteX44" fmla="*/ 1405710 w 4425452"/>
                    <a:gd name="connsiteY44" fmla="*/ 4506822 h 6478892"/>
                    <a:gd name="connsiteX45" fmla="*/ 1329510 w 4425452"/>
                    <a:gd name="connsiteY45" fmla="*/ 4400459 h 6478892"/>
                    <a:gd name="connsiteX46" fmla="*/ 1229497 w 4425452"/>
                    <a:gd name="connsiteY46" fmla="*/ 4309972 h 6478892"/>
                    <a:gd name="connsiteX47" fmla="*/ 1169172 w 4425452"/>
                    <a:gd name="connsiteY47" fmla="*/ 4102009 h 6478892"/>
                    <a:gd name="connsiteX48" fmla="*/ 1110435 w 4425452"/>
                    <a:gd name="connsiteY48" fmla="*/ 3930559 h 6478892"/>
                    <a:gd name="connsiteX49" fmla="*/ 979307 w 4425452"/>
                    <a:gd name="connsiteY49" fmla="*/ 3831363 h 6478892"/>
                    <a:gd name="connsiteX50" fmla="*/ 913585 w 4425452"/>
                    <a:gd name="connsiteY50" fmla="*/ 3773397 h 6478892"/>
                    <a:gd name="connsiteX51" fmla="*/ 913585 w 4425452"/>
                    <a:gd name="connsiteY51" fmla="*/ 3717834 h 6478892"/>
                    <a:gd name="connsiteX52" fmla="*/ 946922 w 4425452"/>
                    <a:gd name="connsiteY52" fmla="*/ 3711484 h 6478892"/>
                    <a:gd name="connsiteX53" fmla="*/ 1005660 w 4425452"/>
                    <a:gd name="connsiteY53" fmla="*/ 3609884 h 6478892"/>
                    <a:gd name="connsiteX54" fmla="*/ 1043760 w 4425452"/>
                    <a:gd name="connsiteY54" fmla="*/ 3598772 h 6478892"/>
                    <a:gd name="connsiteX55" fmla="*/ 1105672 w 4425452"/>
                    <a:gd name="connsiteY55" fmla="*/ 3535272 h 6478892"/>
                    <a:gd name="connsiteX56" fmla="*/ 1162822 w 4425452"/>
                    <a:gd name="connsiteY56" fmla="*/ 3498759 h 6478892"/>
                    <a:gd name="connsiteX57" fmla="*/ 1204097 w 4425452"/>
                    <a:gd name="connsiteY57" fmla="*/ 3489234 h 6478892"/>
                    <a:gd name="connsiteX58" fmla="*/ 1234169 w 4425452"/>
                    <a:gd name="connsiteY58" fmla="*/ 3418432 h 6478892"/>
                    <a:gd name="connsiteX59" fmla="*/ 1292998 w 4425452"/>
                    <a:gd name="connsiteY59" fmla="*/ 3387634 h 6478892"/>
                    <a:gd name="connsiteX60" fmla="*/ 1351735 w 4425452"/>
                    <a:gd name="connsiteY60" fmla="*/ 3354297 h 6478892"/>
                    <a:gd name="connsiteX61" fmla="*/ 1458097 w 4425452"/>
                    <a:gd name="connsiteY61" fmla="*/ 3309847 h 6478892"/>
                    <a:gd name="connsiteX62" fmla="*/ 1534206 w 4425452"/>
                    <a:gd name="connsiteY62" fmla="*/ 3317965 h 6478892"/>
                    <a:gd name="connsiteX63" fmla="*/ 1577160 w 4425452"/>
                    <a:gd name="connsiteY63" fmla="*/ 3271747 h 6478892"/>
                    <a:gd name="connsiteX64" fmla="*/ 1597797 w 4425452"/>
                    <a:gd name="connsiteY64" fmla="*/ 3201897 h 6478892"/>
                    <a:gd name="connsiteX65" fmla="*/ 1531122 w 4425452"/>
                    <a:gd name="connsiteY65" fmla="*/ 3174909 h 6478892"/>
                    <a:gd name="connsiteX66" fmla="*/ 1510394 w 4425452"/>
                    <a:gd name="connsiteY66" fmla="*/ 3150960 h 6478892"/>
                    <a:gd name="connsiteX67" fmla="*/ 1394597 w 4425452"/>
                    <a:gd name="connsiteY67" fmla="*/ 3163797 h 6478892"/>
                    <a:gd name="connsiteX68" fmla="*/ 1331097 w 4425452"/>
                    <a:gd name="connsiteY68" fmla="*/ 3127284 h 6478892"/>
                    <a:gd name="connsiteX69" fmla="*/ 1316810 w 4425452"/>
                    <a:gd name="connsiteY69" fmla="*/ 3101884 h 6478892"/>
                    <a:gd name="connsiteX70" fmla="*/ 1256394 w 4425452"/>
                    <a:gd name="connsiteY70" fmla="*/ 3082154 h 6478892"/>
                    <a:gd name="connsiteX71" fmla="*/ 1156472 w 4425452"/>
                    <a:gd name="connsiteY71" fmla="*/ 3098709 h 6478892"/>
                    <a:gd name="connsiteX72" fmla="*/ 1131072 w 4425452"/>
                    <a:gd name="connsiteY72" fmla="*/ 3144747 h 6478892"/>
                    <a:gd name="connsiteX73" fmla="*/ 1075510 w 4425452"/>
                    <a:gd name="connsiteY73" fmla="*/ 3174909 h 6478892"/>
                    <a:gd name="connsiteX74" fmla="*/ 1042172 w 4425452"/>
                    <a:gd name="connsiteY74" fmla="*/ 3225709 h 6478892"/>
                    <a:gd name="connsiteX75" fmla="*/ 973910 w 4425452"/>
                    <a:gd name="connsiteY75" fmla="*/ 3238409 h 6478892"/>
                    <a:gd name="connsiteX76" fmla="*/ 893445 w 4425452"/>
                    <a:gd name="connsiteY76" fmla="*/ 3181803 h 6478892"/>
                    <a:gd name="connsiteX77" fmla="*/ 908822 w 4425452"/>
                    <a:gd name="connsiteY77" fmla="*/ 3111409 h 6478892"/>
                    <a:gd name="connsiteX78" fmla="*/ 956447 w 4425452"/>
                    <a:gd name="connsiteY78" fmla="*/ 3078072 h 6478892"/>
                    <a:gd name="connsiteX79" fmla="*/ 907824 w 4425452"/>
                    <a:gd name="connsiteY79" fmla="*/ 2986994 h 6478892"/>
                    <a:gd name="connsiteX80" fmla="*/ 832622 w 4425452"/>
                    <a:gd name="connsiteY80" fmla="*/ 2989172 h 6478892"/>
                    <a:gd name="connsiteX81" fmla="*/ 710385 w 4425452"/>
                    <a:gd name="connsiteY81" fmla="*/ 2943134 h 6478892"/>
                    <a:gd name="connsiteX82" fmla="*/ 675460 w 4425452"/>
                    <a:gd name="connsiteY82" fmla="*/ 2852647 h 6478892"/>
                    <a:gd name="connsiteX83" fmla="*/ 717370 w 4425452"/>
                    <a:gd name="connsiteY83" fmla="*/ 2804160 h 6478892"/>
                    <a:gd name="connsiteX84" fmla="*/ 715147 w 4425452"/>
                    <a:gd name="connsiteY84" fmla="*/ 2738347 h 6478892"/>
                    <a:gd name="connsiteX85" fmla="*/ 754835 w 4425452"/>
                    <a:gd name="connsiteY85" fmla="*/ 2711359 h 6478892"/>
                    <a:gd name="connsiteX86" fmla="*/ 832622 w 4425452"/>
                    <a:gd name="connsiteY86" fmla="*/ 2771684 h 6478892"/>
                    <a:gd name="connsiteX87" fmla="*/ 859610 w 4425452"/>
                    <a:gd name="connsiteY87" fmla="*/ 2798672 h 6478892"/>
                    <a:gd name="connsiteX88" fmla="*/ 867547 w 4425452"/>
                    <a:gd name="connsiteY88" fmla="*/ 2743110 h 6478892"/>
                    <a:gd name="connsiteX89" fmla="*/ 904014 w 4425452"/>
                    <a:gd name="connsiteY89" fmla="*/ 2730546 h 6478892"/>
                    <a:gd name="connsiteX90" fmla="*/ 948510 w 4425452"/>
                    <a:gd name="connsiteY90" fmla="*/ 2730409 h 6478892"/>
                    <a:gd name="connsiteX91" fmla="*/ 975497 w 4425452"/>
                    <a:gd name="connsiteY91" fmla="*/ 2698659 h 6478892"/>
                    <a:gd name="connsiteX92" fmla="*/ 1051697 w 4425452"/>
                    <a:gd name="connsiteY92" fmla="*/ 2592297 h 6478892"/>
                    <a:gd name="connsiteX93" fmla="*/ 1141504 w 4425452"/>
                    <a:gd name="connsiteY93" fmla="*/ 2532652 h 6478892"/>
                    <a:gd name="connsiteX94" fmla="*/ 1223147 w 4425452"/>
                    <a:gd name="connsiteY94" fmla="*/ 2501809 h 6478892"/>
                    <a:gd name="connsiteX95" fmla="*/ 1370785 w 4425452"/>
                    <a:gd name="connsiteY95" fmla="*/ 2358934 h 6478892"/>
                    <a:gd name="connsiteX96" fmla="*/ 1485175 w 4425452"/>
                    <a:gd name="connsiteY96" fmla="*/ 2368913 h 6478892"/>
                    <a:gd name="connsiteX97" fmla="*/ 1551261 w 4425452"/>
                    <a:gd name="connsiteY97" fmla="*/ 2464298 h 6478892"/>
                    <a:gd name="connsiteX98" fmla="*/ 1494610 w 4425452"/>
                    <a:gd name="connsiteY98" fmla="*/ 2535147 h 6478892"/>
                    <a:gd name="connsiteX99" fmla="*/ 1397772 w 4425452"/>
                    <a:gd name="connsiteY99" fmla="*/ 2627222 h 6478892"/>
                    <a:gd name="connsiteX100" fmla="*/ 1360035 w 4425452"/>
                    <a:gd name="connsiteY100" fmla="*/ 2647405 h 6478892"/>
                    <a:gd name="connsiteX101" fmla="*/ 1371646 w 4425452"/>
                    <a:gd name="connsiteY101" fmla="*/ 2708456 h 6478892"/>
                    <a:gd name="connsiteX102" fmla="*/ 1421585 w 4425452"/>
                    <a:gd name="connsiteY102" fmla="*/ 2736759 h 6478892"/>
                    <a:gd name="connsiteX103" fmla="*/ 1415235 w 4425452"/>
                    <a:gd name="connsiteY103" fmla="*/ 2774859 h 6478892"/>
                    <a:gd name="connsiteX104" fmla="*/ 1324338 w 4425452"/>
                    <a:gd name="connsiteY104" fmla="*/ 2829515 h 6478892"/>
                    <a:gd name="connsiteX105" fmla="*/ 1361260 w 4425452"/>
                    <a:gd name="connsiteY105" fmla="*/ 2863759 h 6478892"/>
                    <a:gd name="connsiteX106" fmla="*/ 1516835 w 4425452"/>
                    <a:gd name="connsiteY106" fmla="*/ 2790734 h 6478892"/>
                    <a:gd name="connsiteX107" fmla="*/ 1553347 w 4425452"/>
                    <a:gd name="connsiteY107" fmla="*/ 2733584 h 6478892"/>
                    <a:gd name="connsiteX108" fmla="*/ 1618435 w 4425452"/>
                    <a:gd name="connsiteY108" fmla="*/ 2703422 h 6478892"/>
                    <a:gd name="connsiteX109" fmla="*/ 1675585 w 4425452"/>
                    <a:gd name="connsiteY109" fmla="*/ 2666909 h 6478892"/>
                    <a:gd name="connsiteX110" fmla="*/ 1777185 w 4425452"/>
                    <a:gd name="connsiteY110" fmla="*/ 2636747 h 6478892"/>
                    <a:gd name="connsiteX111" fmla="*/ 1875610 w 4425452"/>
                    <a:gd name="connsiteY111" fmla="*/ 2627222 h 6478892"/>
                    <a:gd name="connsiteX112" fmla="*/ 1918881 w 4425452"/>
                    <a:gd name="connsiteY112" fmla="*/ 2602275 h 6478892"/>
                    <a:gd name="connsiteX113" fmla="*/ 1986735 w 4425452"/>
                    <a:gd name="connsiteY113" fmla="*/ 2662147 h 6478892"/>
                    <a:gd name="connsiteX114" fmla="*/ 2056585 w 4425452"/>
                    <a:gd name="connsiteY114" fmla="*/ 2678022 h 6478892"/>
                    <a:gd name="connsiteX115" fmla="*/ 2131242 w 4425452"/>
                    <a:gd name="connsiteY115" fmla="*/ 2690902 h 6478892"/>
                    <a:gd name="connsiteX116" fmla="*/ 2081985 w 4425452"/>
                    <a:gd name="connsiteY116" fmla="*/ 2820897 h 6478892"/>
                    <a:gd name="connsiteX117" fmla="*/ 1978343 w 4425452"/>
                    <a:gd name="connsiteY117" fmla="*/ 2934788 h 6478892"/>
                    <a:gd name="connsiteX118" fmla="*/ 2161223 w 4425452"/>
                    <a:gd name="connsiteY118" fmla="*/ 3082834 h 6478892"/>
                    <a:gd name="connsiteX119" fmla="*/ 2361521 w 4425452"/>
                    <a:gd name="connsiteY119" fmla="*/ 3117668 h 6478892"/>
                    <a:gd name="connsiteX120" fmla="*/ 2344103 w 4425452"/>
                    <a:gd name="connsiteY120" fmla="*/ 3335383 h 6478892"/>
                    <a:gd name="connsiteX121" fmla="*/ 2344103 w 4425452"/>
                    <a:gd name="connsiteY121" fmla="*/ 3335383 h 6478892"/>
                    <a:gd name="connsiteX122" fmla="*/ 2300561 w 4425452"/>
                    <a:gd name="connsiteY122" fmla="*/ 3640183 h 6478892"/>
                    <a:gd name="connsiteX123" fmla="*/ 2257018 w 4425452"/>
                    <a:gd name="connsiteY123" fmla="*/ 3875314 h 6478892"/>
                    <a:gd name="connsiteX124" fmla="*/ 2561818 w 4425452"/>
                    <a:gd name="connsiteY124" fmla="*/ 3857897 h 6478892"/>
                    <a:gd name="connsiteX125" fmla="*/ 2857909 w 4425452"/>
                    <a:gd name="connsiteY125" fmla="*/ 3744685 h 6478892"/>
                    <a:gd name="connsiteX126" fmla="*/ 2857818 w 4425452"/>
                    <a:gd name="connsiteY126" fmla="*/ 3215186 h 6478892"/>
                    <a:gd name="connsiteX127" fmla="*/ 2739210 w 4425452"/>
                    <a:gd name="connsiteY127" fmla="*/ 3039972 h 6478892"/>
                    <a:gd name="connsiteX128" fmla="*/ 2670947 w 4425452"/>
                    <a:gd name="connsiteY128" fmla="*/ 2897097 h 6478892"/>
                    <a:gd name="connsiteX129" fmla="*/ 2474732 w 4425452"/>
                    <a:gd name="connsiteY129" fmla="*/ 2717074 h 6478892"/>
                    <a:gd name="connsiteX130" fmla="*/ 2605361 w 4425452"/>
                    <a:gd name="connsiteY130" fmla="*/ 2577737 h 6478892"/>
                    <a:gd name="connsiteX131" fmla="*/ 2944995 w 4425452"/>
                    <a:gd name="connsiteY131" fmla="*/ 2333897 h 6478892"/>
                    <a:gd name="connsiteX132" fmla="*/ 2953703 w 4425452"/>
                    <a:gd name="connsiteY132" fmla="*/ 2159725 h 6478892"/>
                    <a:gd name="connsiteX133" fmla="*/ 3310755 w 4425452"/>
                    <a:gd name="connsiteY133" fmla="*/ 1672045 h 6478892"/>
                    <a:gd name="connsiteX134" fmla="*/ 3511052 w 4425452"/>
                    <a:gd name="connsiteY134" fmla="*/ 1863634 h 6478892"/>
                    <a:gd name="connsiteX135" fmla="*/ 3929063 w 4425452"/>
                    <a:gd name="connsiteY135" fmla="*/ 1419497 h 6478892"/>
                    <a:gd name="connsiteX136" fmla="*/ 4425452 w 4425452"/>
                    <a:gd name="connsiteY136" fmla="*/ 374468 h 6478892"/>
                    <a:gd name="connsiteX137" fmla="*/ 4381909 w 4425452"/>
                    <a:gd name="connsiteY137" fmla="*/ 0 h 6478892"/>
                    <a:gd name="connsiteX138" fmla="*/ 22181 w 4425452"/>
                    <a:gd name="connsiteY138" fmla="*/ 17417 h 6478892"/>
                    <a:gd name="connsiteX139" fmla="*/ 0 w 4425452"/>
                    <a:gd name="connsiteY139" fmla="*/ 6470468 h 6478892"/>
                    <a:gd name="connsiteX0" fmla="*/ 0 w 4425452"/>
                    <a:gd name="connsiteY0" fmla="*/ 6470468 h 6478892"/>
                    <a:gd name="connsiteX1" fmla="*/ 191272 w 4425452"/>
                    <a:gd name="connsiteY1" fmla="*/ 6451508 h 6478892"/>
                    <a:gd name="connsiteX2" fmla="*/ 286522 w 4425452"/>
                    <a:gd name="connsiteY2" fmla="*/ 6357846 h 6478892"/>
                    <a:gd name="connsiteX3" fmla="*/ 384947 w 4425452"/>
                    <a:gd name="connsiteY3" fmla="*/ 6319746 h 6478892"/>
                    <a:gd name="connsiteX4" fmla="*/ 548460 w 4425452"/>
                    <a:gd name="connsiteY4" fmla="*/ 6208621 h 6478892"/>
                    <a:gd name="connsiteX5" fmla="*/ 594497 w 4425452"/>
                    <a:gd name="connsiteY5" fmla="*/ 6135596 h 6478892"/>
                    <a:gd name="connsiteX6" fmla="*/ 662760 w 4425452"/>
                    <a:gd name="connsiteY6" fmla="*/ 6157821 h 6478892"/>
                    <a:gd name="connsiteX7" fmla="*/ 732610 w 4425452"/>
                    <a:gd name="connsiteY7" fmla="*/ 6065747 h 6478892"/>
                    <a:gd name="connsiteX8" fmla="*/ 734197 w 4425452"/>
                    <a:gd name="connsiteY8" fmla="*/ 6008597 h 6478892"/>
                    <a:gd name="connsiteX9" fmla="*/ 780235 w 4425452"/>
                    <a:gd name="connsiteY9" fmla="*/ 6019709 h 6478892"/>
                    <a:gd name="connsiteX10" fmla="*/ 797697 w 4425452"/>
                    <a:gd name="connsiteY10" fmla="*/ 5948272 h 6478892"/>
                    <a:gd name="connsiteX11" fmla="*/ 878660 w 4425452"/>
                    <a:gd name="connsiteY11" fmla="*/ 5965733 h 6478892"/>
                    <a:gd name="connsiteX12" fmla="*/ 932726 w 4425452"/>
                    <a:gd name="connsiteY12" fmla="*/ 5940878 h 6478892"/>
                    <a:gd name="connsiteX13" fmla="*/ 918348 w 4425452"/>
                    <a:gd name="connsiteY13" fmla="*/ 5911760 h 6478892"/>
                    <a:gd name="connsiteX14" fmla="*/ 864372 w 4425452"/>
                    <a:gd name="connsiteY14" fmla="*/ 5911759 h 6478892"/>
                    <a:gd name="connsiteX15" fmla="*/ 905647 w 4425452"/>
                    <a:gd name="connsiteY15" fmla="*/ 5849847 h 6478892"/>
                    <a:gd name="connsiteX16" fmla="*/ 894535 w 4425452"/>
                    <a:gd name="connsiteY16" fmla="*/ 5799047 h 6478892"/>
                    <a:gd name="connsiteX17" fmla="*/ 921522 w 4425452"/>
                    <a:gd name="connsiteY17" fmla="*/ 5724434 h 6478892"/>
                    <a:gd name="connsiteX18" fmla="*/ 910410 w 4425452"/>
                    <a:gd name="connsiteY18" fmla="*/ 5683159 h 6478892"/>
                    <a:gd name="connsiteX19" fmla="*/ 1012010 w 4425452"/>
                    <a:gd name="connsiteY19" fmla="*/ 5637122 h 6478892"/>
                    <a:gd name="connsiteX20" fmla="*/ 1062810 w 4425452"/>
                    <a:gd name="connsiteY20" fmla="*/ 5591084 h 6478892"/>
                    <a:gd name="connsiteX21" fmla="*/ 1110435 w 4425452"/>
                    <a:gd name="connsiteY21" fmla="*/ 5533934 h 6478892"/>
                    <a:gd name="connsiteX22" fmla="*/ 1126310 w 4425452"/>
                    <a:gd name="connsiteY22" fmla="*/ 5478372 h 6478892"/>
                    <a:gd name="connsiteX23" fmla="*/ 1164410 w 4425452"/>
                    <a:gd name="connsiteY23" fmla="*/ 5427572 h 6478892"/>
                    <a:gd name="connsiteX24" fmla="*/ 1234260 w 4425452"/>
                    <a:gd name="connsiteY24" fmla="*/ 5345022 h 6478892"/>
                    <a:gd name="connsiteX25" fmla="*/ 1248547 w 4425452"/>
                    <a:gd name="connsiteY25" fmla="*/ 5389472 h 6478892"/>
                    <a:gd name="connsiteX26" fmla="*/ 1291410 w 4425452"/>
                    <a:gd name="connsiteY26" fmla="*/ 5341847 h 6478892"/>
                    <a:gd name="connsiteX27" fmla="*/ 1334272 w 4425452"/>
                    <a:gd name="connsiteY27" fmla="*/ 5324384 h 6478892"/>
                    <a:gd name="connsiteX28" fmla="*/ 1333909 w 4425452"/>
                    <a:gd name="connsiteY28" fmla="*/ 5277394 h 6478892"/>
                    <a:gd name="connsiteX29" fmla="*/ 1361260 w 4425452"/>
                    <a:gd name="connsiteY29" fmla="*/ 5175159 h 6478892"/>
                    <a:gd name="connsiteX30" fmla="*/ 1407297 w 4425452"/>
                    <a:gd name="connsiteY30" fmla="*/ 5149759 h 6478892"/>
                    <a:gd name="connsiteX31" fmla="*/ 1396185 w 4425452"/>
                    <a:gd name="connsiteY31" fmla="*/ 5017997 h 6478892"/>
                    <a:gd name="connsiteX32" fmla="*/ 1443810 w 4425452"/>
                    <a:gd name="connsiteY32" fmla="*/ 4971959 h 6478892"/>
                    <a:gd name="connsiteX33" fmla="*/ 1500143 w 4425452"/>
                    <a:gd name="connsiteY33" fmla="*/ 4966289 h 6478892"/>
                    <a:gd name="connsiteX34" fmla="*/ 1416822 w 4425452"/>
                    <a:gd name="connsiteY34" fmla="*/ 4903696 h 6478892"/>
                    <a:gd name="connsiteX35" fmla="*/ 1342210 w 4425452"/>
                    <a:gd name="connsiteY35" fmla="*/ 4913222 h 6478892"/>
                    <a:gd name="connsiteX36" fmla="*/ 1273947 w 4425452"/>
                    <a:gd name="connsiteY36" fmla="*/ 4854484 h 6478892"/>
                    <a:gd name="connsiteX37" fmla="*/ 1199335 w 4425452"/>
                    <a:gd name="connsiteY37" fmla="*/ 4883059 h 6478892"/>
                    <a:gd name="connsiteX38" fmla="*/ 1139464 w 4425452"/>
                    <a:gd name="connsiteY38" fmla="*/ 4820692 h 6478892"/>
                    <a:gd name="connsiteX39" fmla="*/ 1319985 w 4425452"/>
                    <a:gd name="connsiteY39" fmla="*/ 4757647 h 6478892"/>
                    <a:gd name="connsiteX40" fmla="*/ 1362847 w 4425452"/>
                    <a:gd name="connsiteY40" fmla="*/ 4762409 h 6478892"/>
                    <a:gd name="connsiteX41" fmla="*/ 1440136 w 4425452"/>
                    <a:gd name="connsiteY41" fmla="*/ 4779509 h 6478892"/>
                    <a:gd name="connsiteX42" fmla="*/ 1370785 w 4425452"/>
                    <a:gd name="connsiteY42" fmla="*/ 4619534 h 6478892"/>
                    <a:gd name="connsiteX43" fmla="*/ 1302522 w 4425452"/>
                    <a:gd name="connsiteY43" fmla="*/ 4551271 h 6478892"/>
                    <a:gd name="connsiteX44" fmla="*/ 1405710 w 4425452"/>
                    <a:gd name="connsiteY44" fmla="*/ 4506822 h 6478892"/>
                    <a:gd name="connsiteX45" fmla="*/ 1329510 w 4425452"/>
                    <a:gd name="connsiteY45" fmla="*/ 4400459 h 6478892"/>
                    <a:gd name="connsiteX46" fmla="*/ 1229497 w 4425452"/>
                    <a:gd name="connsiteY46" fmla="*/ 4309972 h 6478892"/>
                    <a:gd name="connsiteX47" fmla="*/ 1169172 w 4425452"/>
                    <a:gd name="connsiteY47" fmla="*/ 4102009 h 6478892"/>
                    <a:gd name="connsiteX48" fmla="*/ 1110435 w 4425452"/>
                    <a:gd name="connsiteY48" fmla="*/ 3930559 h 6478892"/>
                    <a:gd name="connsiteX49" fmla="*/ 979307 w 4425452"/>
                    <a:gd name="connsiteY49" fmla="*/ 3831363 h 6478892"/>
                    <a:gd name="connsiteX50" fmla="*/ 913585 w 4425452"/>
                    <a:gd name="connsiteY50" fmla="*/ 3773397 h 6478892"/>
                    <a:gd name="connsiteX51" fmla="*/ 913585 w 4425452"/>
                    <a:gd name="connsiteY51" fmla="*/ 3717834 h 6478892"/>
                    <a:gd name="connsiteX52" fmla="*/ 946922 w 4425452"/>
                    <a:gd name="connsiteY52" fmla="*/ 3711484 h 6478892"/>
                    <a:gd name="connsiteX53" fmla="*/ 1005660 w 4425452"/>
                    <a:gd name="connsiteY53" fmla="*/ 3609884 h 6478892"/>
                    <a:gd name="connsiteX54" fmla="*/ 1043760 w 4425452"/>
                    <a:gd name="connsiteY54" fmla="*/ 3598772 h 6478892"/>
                    <a:gd name="connsiteX55" fmla="*/ 1105672 w 4425452"/>
                    <a:gd name="connsiteY55" fmla="*/ 3535272 h 6478892"/>
                    <a:gd name="connsiteX56" fmla="*/ 1162822 w 4425452"/>
                    <a:gd name="connsiteY56" fmla="*/ 3498759 h 6478892"/>
                    <a:gd name="connsiteX57" fmla="*/ 1204097 w 4425452"/>
                    <a:gd name="connsiteY57" fmla="*/ 3489234 h 6478892"/>
                    <a:gd name="connsiteX58" fmla="*/ 1234169 w 4425452"/>
                    <a:gd name="connsiteY58" fmla="*/ 3418432 h 6478892"/>
                    <a:gd name="connsiteX59" fmla="*/ 1292998 w 4425452"/>
                    <a:gd name="connsiteY59" fmla="*/ 3387634 h 6478892"/>
                    <a:gd name="connsiteX60" fmla="*/ 1351735 w 4425452"/>
                    <a:gd name="connsiteY60" fmla="*/ 3354297 h 6478892"/>
                    <a:gd name="connsiteX61" fmla="*/ 1458097 w 4425452"/>
                    <a:gd name="connsiteY61" fmla="*/ 3309847 h 6478892"/>
                    <a:gd name="connsiteX62" fmla="*/ 1534206 w 4425452"/>
                    <a:gd name="connsiteY62" fmla="*/ 3317965 h 6478892"/>
                    <a:gd name="connsiteX63" fmla="*/ 1577160 w 4425452"/>
                    <a:gd name="connsiteY63" fmla="*/ 3271747 h 6478892"/>
                    <a:gd name="connsiteX64" fmla="*/ 1597797 w 4425452"/>
                    <a:gd name="connsiteY64" fmla="*/ 3201897 h 6478892"/>
                    <a:gd name="connsiteX65" fmla="*/ 1531122 w 4425452"/>
                    <a:gd name="connsiteY65" fmla="*/ 3174909 h 6478892"/>
                    <a:gd name="connsiteX66" fmla="*/ 1510394 w 4425452"/>
                    <a:gd name="connsiteY66" fmla="*/ 3150960 h 6478892"/>
                    <a:gd name="connsiteX67" fmla="*/ 1394597 w 4425452"/>
                    <a:gd name="connsiteY67" fmla="*/ 3163797 h 6478892"/>
                    <a:gd name="connsiteX68" fmla="*/ 1331097 w 4425452"/>
                    <a:gd name="connsiteY68" fmla="*/ 3127284 h 6478892"/>
                    <a:gd name="connsiteX69" fmla="*/ 1316810 w 4425452"/>
                    <a:gd name="connsiteY69" fmla="*/ 3101884 h 6478892"/>
                    <a:gd name="connsiteX70" fmla="*/ 1256394 w 4425452"/>
                    <a:gd name="connsiteY70" fmla="*/ 3082154 h 6478892"/>
                    <a:gd name="connsiteX71" fmla="*/ 1156472 w 4425452"/>
                    <a:gd name="connsiteY71" fmla="*/ 3098709 h 6478892"/>
                    <a:gd name="connsiteX72" fmla="*/ 1131072 w 4425452"/>
                    <a:gd name="connsiteY72" fmla="*/ 3144747 h 6478892"/>
                    <a:gd name="connsiteX73" fmla="*/ 1075510 w 4425452"/>
                    <a:gd name="connsiteY73" fmla="*/ 3174909 h 6478892"/>
                    <a:gd name="connsiteX74" fmla="*/ 1042172 w 4425452"/>
                    <a:gd name="connsiteY74" fmla="*/ 3225709 h 6478892"/>
                    <a:gd name="connsiteX75" fmla="*/ 973910 w 4425452"/>
                    <a:gd name="connsiteY75" fmla="*/ 3238409 h 6478892"/>
                    <a:gd name="connsiteX76" fmla="*/ 893445 w 4425452"/>
                    <a:gd name="connsiteY76" fmla="*/ 3181803 h 6478892"/>
                    <a:gd name="connsiteX77" fmla="*/ 908822 w 4425452"/>
                    <a:gd name="connsiteY77" fmla="*/ 3111409 h 6478892"/>
                    <a:gd name="connsiteX78" fmla="*/ 956447 w 4425452"/>
                    <a:gd name="connsiteY78" fmla="*/ 3078072 h 6478892"/>
                    <a:gd name="connsiteX79" fmla="*/ 907824 w 4425452"/>
                    <a:gd name="connsiteY79" fmla="*/ 2986994 h 6478892"/>
                    <a:gd name="connsiteX80" fmla="*/ 832622 w 4425452"/>
                    <a:gd name="connsiteY80" fmla="*/ 2989172 h 6478892"/>
                    <a:gd name="connsiteX81" fmla="*/ 710385 w 4425452"/>
                    <a:gd name="connsiteY81" fmla="*/ 2943134 h 6478892"/>
                    <a:gd name="connsiteX82" fmla="*/ 675460 w 4425452"/>
                    <a:gd name="connsiteY82" fmla="*/ 2852647 h 6478892"/>
                    <a:gd name="connsiteX83" fmla="*/ 717370 w 4425452"/>
                    <a:gd name="connsiteY83" fmla="*/ 2804160 h 6478892"/>
                    <a:gd name="connsiteX84" fmla="*/ 715147 w 4425452"/>
                    <a:gd name="connsiteY84" fmla="*/ 2738347 h 6478892"/>
                    <a:gd name="connsiteX85" fmla="*/ 754835 w 4425452"/>
                    <a:gd name="connsiteY85" fmla="*/ 2711359 h 6478892"/>
                    <a:gd name="connsiteX86" fmla="*/ 832622 w 4425452"/>
                    <a:gd name="connsiteY86" fmla="*/ 2771684 h 6478892"/>
                    <a:gd name="connsiteX87" fmla="*/ 859610 w 4425452"/>
                    <a:gd name="connsiteY87" fmla="*/ 2798672 h 6478892"/>
                    <a:gd name="connsiteX88" fmla="*/ 867547 w 4425452"/>
                    <a:gd name="connsiteY88" fmla="*/ 2743110 h 6478892"/>
                    <a:gd name="connsiteX89" fmla="*/ 904014 w 4425452"/>
                    <a:gd name="connsiteY89" fmla="*/ 2730546 h 6478892"/>
                    <a:gd name="connsiteX90" fmla="*/ 948510 w 4425452"/>
                    <a:gd name="connsiteY90" fmla="*/ 2730409 h 6478892"/>
                    <a:gd name="connsiteX91" fmla="*/ 975497 w 4425452"/>
                    <a:gd name="connsiteY91" fmla="*/ 2698659 h 6478892"/>
                    <a:gd name="connsiteX92" fmla="*/ 1051697 w 4425452"/>
                    <a:gd name="connsiteY92" fmla="*/ 2592297 h 6478892"/>
                    <a:gd name="connsiteX93" fmla="*/ 1141504 w 4425452"/>
                    <a:gd name="connsiteY93" fmla="*/ 2532652 h 6478892"/>
                    <a:gd name="connsiteX94" fmla="*/ 1223147 w 4425452"/>
                    <a:gd name="connsiteY94" fmla="*/ 2501809 h 6478892"/>
                    <a:gd name="connsiteX95" fmla="*/ 1370785 w 4425452"/>
                    <a:gd name="connsiteY95" fmla="*/ 2358934 h 6478892"/>
                    <a:gd name="connsiteX96" fmla="*/ 1485175 w 4425452"/>
                    <a:gd name="connsiteY96" fmla="*/ 2368913 h 6478892"/>
                    <a:gd name="connsiteX97" fmla="*/ 1551261 w 4425452"/>
                    <a:gd name="connsiteY97" fmla="*/ 2464298 h 6478892"/>
                    <a:gd name="connsiteX98" fmla="*/ 1494610 w 4425452"/>
                    <a:gd name="connsiteY98" fmla="*/ 2535147 h 6478892"/>
                    <a:gd name="connsiteX99" fmla="*/ 1397772 w 4425452"/>
                    <a:gd name="connsiteY99" fmla="*/ 2627222 h 6478892"/>
                    <a:gd name="connsiteX100" fmla="*/ 1360035 w 4425452"/>
                    <a:gd name="connsiteY100" fmla="*/ 2647405 h 6478892"/>
                    <a:gd name="connsiteX101" fmla="*/ 1371646 w 4425452"/>
                    <a:gd name="connsiteY101" fmla="*/ 2708456 h 6478892"/>
                    <a:gd name="connsiteX102" fmla="*/ 1421585 w 4425452"/>
                    <a:gd name="connsiteY102" fmla="*/ 2736759 h 6478892"/>
                    <a:gd name="connsiteX103" fmla="*/ 1415235 w 4425452"/>
                    <a:gd name="connsiteY103" fmla="*/ 2774859 h 6478892"/>
                    <a:gd name="connsiteX104" fmla="*/ 1324338 w 4425452"/>
                    <a:gd name="connsiteY104" fmla="*/ 2829515 h 6478892"/>
                    <a:gd name="connsiteX105" fmla="*/ 1361260 w 4425452"/>
                    <a:gd name="connsiteY105" fmla="*/ 2863759 h 6478892"/>
                    <a:gd name="connsiteX106" fmla="*/ 1516835 w 4425452"/>
                    <a:gd name="connsiteY106" fmla="*/ 2790734 h 6478892"/>
                    <a:gd name="connsiteX107" fmla="*/ 1553347 w 4425452"/>
                    <a:gd name="connsiteY107" fmla="*/ 2733584 h 6478892"/>
                    <a:gd name="connsiteX108" fmla="*/ 1618435 w 4425452"/>
                    <a:gd name="connsiteY108" fmla="*/ 2703422 h 6478892"/>
                    <a:gd name="connsiteX109" fmla="*/ 1675585 w 4425452"/>
                    <a:gd name="connsiteY109" fmla="*/ 2666909 h 6478892"/>
                    <a:gd name="connsiteX110" fmla="*/ 1777185 w 4425452"/>
                    <a:gd name="connsiteY110" fmla="*/ 2636747 h 6478892"/>
                    <a:gd name="connsiteX111" fmla="*/ 1875610 w 4425452"/>
                    <a:gd name="connsiteY111" fmla="*/ 2627222 h 6478892"/>
                    <a:gd name="connsiteX112" fmla="*/ 1918881 w 4425452"/>
                    <a:gd name="connsiteY112" fmla="*/ 2602275 h 6478892"/>
                    <a:gd name="connsiteX113" fmla="*/ 1986735 w 4425452"/>
                    <a:gd name="connsiteY113" fmla="*/ 2662147 h 6478892"/>
                    <a:gd name="connsiteX114" fmla="*/ 2056585 w 4425452"/>
                    <a:gd name="connsiteY114" fmla="*/ 2678022 h 6478892"/>
                    <a:gd name="connsiteX115" fmla="*/ 2131242 w 4425452"/>
                    <a:gd name="connsiteY115" fmla="*/ 2690902 h 6478892"/>
                    <a:gd name="connsiteX116" fmla="*/ 2081985 w 4425452"/>
                    <a:gd name="connsiteY116" fmla="*/ 2820897 h 6478892"/>
                    <a:gd name="connsiteX117" fmla="*/ 1978343 w 4425452"/>
                    <a:gd name="connsiteY117" fmla="*/ 2934788 h 6478892"/>
                    <a:gd name="connsiteX118" fmla="*/ 2161223 w 4425452"/>
                    <a:gd name="connsiteY118" fmla="*/ 3082834 h 6478892"/>
                    <a:gd name="connsiteX119" fmla="*/ 2361521 w 4425452"/>
                    <a:gd name="connsiteY119" fmla="*/ 3117668 h 6478892"/>
                    <a:gd name="connsiteX120" fmla="*/ 2344103 w 4425452"/>
                    <a:gd name="connsiteY120" fmla="*/ 3335383 h 6478892"/>
                    <a:gd name="connsiteX121" fmla="*/ 2344103 w 4425452"/>
                    <a:gd name="connsiteY121" fmla="*/ 3335383 h 6478892"/>
                    <a:gd name="connsiteX122" fmla="*/ 2300561 w 4425452"/>
                    <a:gd name="connsiteY122" fmla="*/ 3640183 h 6478892"/>
                    <a:gd name="connsiteX123" fmla="*/ 2257018 w 4425452"/>
                    <a:gd name="connsiteY123" fmla="*/ 3875314 h 6478892"/>
                    <a:gd name="connsiteX124" fmla="*/ 2561818 w 4425452"/>
                    <a:gd name="connsiteY124" fmla="*/ 3857897 h 6478892"/>
                    <a:gd name="connsiteX125" fmla="*/ 2857909 w 4425452"/>
                    <a:gd name="connsiteY125" fmla="*/ 3744685 h 6478892"/>
                    <a:gd name="connsiteX126" fmla="*/ 2857818 w 4425452"/>
                    <a:gd name="connsiteY126" fmla="*/ 3215186 h 6478892"/>
                    <a:gd name="connsiteX127" fmla="*/ 2739210 w 4425452"/>
                    <a:gd name="connsiteY127" fmla="*/ 3039972 h 6478892"/>
                    <a:gd name="connsiteX128" fmla="*/ 2670947 w 4425452"/>
                    <a:gd name="connsiteY128" fmla="*/ 2897097 h 6478892"/>
                    <a:gd name="connsiteX129" fmla="*/ 2474732 w 4425452"/>
                    <a:gd name="connsiteY129" fmla="*/ 2717074 h 6478892"/>
                    <a:gd name="connsiteX130" fmla="*/ 2605361 w 4425452"/>
                    <a:gd name="connsiteY130" fmla="*/ 2577737 h 6478892"/>
                    <a:gd name="connsiteX131" fmla="*/ 2944995 w 4425452"/>
                    <a:gd name="connsiteY131" fmla="*/ 2333897 h 6478892"/>
                    <a:gd name="connsiteX132" fmla="*/ 2953703 w 4425452"/>
                    <a:gd name="connsiteY132" fmla="*/ 2159725 h 6478892"/>
                    <a:gd name="connsiteX133" fmla="*/ 3310755 w 4425452"/>
                    <a:gd name="connsiteY133" fmla="*/ 1672045 h 6478892"/>
                    <a:gd name="connsiteX134" fmla="*/ 3511052 w 4425452"/>
                    <a:gd name="connsiteY134" fmla="*/ 1863634 h 6478892"/>
                    <a:gd name="connsiteX135" fmla="*/ 3929063 w 4425452"/>
                    <a:gd name="connsiteY135" fmla="*/ 1419497 h 6478892"/>
                    <a:gd name="connsiteX136" fmla="*/ 4425452 w 4425452"/>
                    <a:gd name="connsiteY136" fmla="*/ 374468 h 6478892"/>
                    <a:gd name="connsiteX137" fmla="*/ 4381909 w 4425452"/>
                    <a:gd name="connsiteY137" fmla="*/ 0 h 6478892"/>
                    <a:gd name="connsiteX138" fmla="*/ 15831 w 4425452"/>
                    <a:gd name="connsiteY138" fmla="*/ 17417 h 6478892"/>
                    <a:gd name="connsiteX139" fmla="*/ 0 w 4425452"/>
                    <a:gd name="connsiteY139" fmla="*/ 6470468 h 6478892"/>
                    <a:gd name="connsiteX0" fmla="*/ 0 w 4425452"/>
                    <a:gd name="connsiteY0" fmla="*/ 6470468 h 6478892"/>
                    <a:gd name="connsiteX1" fmla="*/ 191272 w 4425452"/>
                    <a:gd name="connsiteY1" fmla="*/ 6451508 h 6478892"/>
                    <a:gd name="connsiteX2" fmla="*/ 286522 w 4425452"/>
                    <a:gd name="connsiteY2" fmla="*/ 6357846 h 6478892"/>
                    <a:gd name="connsiteX3" fmla="*/ 384947 w 4425452"/>
                    <a:gd name="connsiteY3" fmla="*/ 6319746 h 6478892"/>
                    <a:gd name="connsiteX4" fmla="*/ 548460 w 4425452"/>
                    <a:gd name="connsiteY4" fmla="*/ 6208621 h 6478892"/>
                    <a:gd name="connsiteX5" fmla="*/ 594497 w 4425452"/>
                    <a:gd name="connsiteY5" fmla="*/ 6135596 h 6478892"/>
                    <a:gd name="connsiteX6" fmla="*/ 662760 w 4425452"/>
                    <a:gd name="connsiteY6" fmla="*/ 6157821 h 6478892"/>
                    <a:gd name="connsiteX7" fmla="*/ 732610 w 4425452"/>
                    <a:gd name="connsiteY7" fmla="*/ 6065747 h 6478892"/>
                    <a:gd name="connsiteX8" fmla="*/ 734197 w 4425452"/>
                    <a:gd name="connsiteY8" fmla="*/ 6008597 h 6478892"/>
                    <a:gd name="connsiteX9" fmla="*/ 780235 w 4425452"/>
                    <a:gd name="connsiteY9" fmla="*/ 6019709 h 6478892"/>
                    <a:gd name="connsiteX10" fmla="*/ 797697 w 4425452"/>
                    <a:gd name="connsiteY10" fmla="*/ 5948272 h 6478892"/>
                    <a:gd name="connsiteX11" fmla="*/ 878660 w 4425452"/>
                    <a:gd name="connsiteY11" fmla="*/ 5965733 h 6478892"/>
                    <a:gd name="connsiteX12" fmla="*/ 932726 w 4425452"/>
                    <a:gd name="connsiteY12" fmla="*/ 5940878 h 6478892"/>
                    <a:gd name="connsiteX13" fmla="*/ 918348 w 4425452"/>
                    <a:gd name="connsiteY13" fmla="*/ 5911760 h 6478892"/>
                    <a:gd name="connsiteX14" fmla="*/ 864372 w 4425452"/>
                    <a:gd name="connsiteY14" fmla="*/ 5911759 h 6478892"/>
                    <a:gd name="connsiteX15" fmla="*/ 905647 w 4425452"/>
                    <a:gd name="connsiteY15" fmla="*/ 5849847 h 6478892"/>
                    <a:gd name="connsiteX16" fmla="*/ 894535 w 4425452"/>
                    <a:gd name="connsiteY16" fmla="*/ 5799047 h 6478892"/>
                    <a:gd name="connsiteX17" fmla="*/ 921522 w 4425452"/>
                    <a:gd name="connsiteY17" fmla="*/ 5724434 h 6478892"/>
                    <a:gd name="connsiteX18" fmla="*/ 910410 w 4425452"/>
                    <a:gd name="connsiteY18" fmla="*/ 5683159 h 6478892"/>
                    <a:gd name="connsiteX19" fmla="*/ 1012010 w 4425452"/>
                    <a:gd name="connsiteY19" fmla="*/ 5637122 h 6478892"/>
                    <a:gd name="connsiteX20" fmla="*/ 1062810 w 4425452"/>
                    <a:gd name="connsiteY20" fmla="*/ 5591084 h 6478892"/>
                    <a:gd name="connsiteX21" fmla="*/ 1110435 w 4425452"/>
                    <a:gd name="connsiteY21" fmla="*/ 5533934 h 6478892"/>
                    <a:gd name="connsiteX22" fmla="*/ 1126310 w 4425452"/>
                    <a:gd name="connsiteY22" fmla="*/ 5478372 h 6478892"/>
                    <a:gd name="connsiteX23" fmla="*/ 1164410 w 4425452"/>
                    <a:gd name="connsiteY23" fmla="*/ 5427572 h 6478892"/>
                    <a:gd name="connsiteX24" fmla="*/ 1234260 w 4425452"/>
                    <a:gd name="connsiteY24" fmla="*/ 5345022 h 6478892"/>
                    <a:gd name="connsiteX25" fmla="*/ 1248547 w 4425452"/>
                    <a:gd name="connsiteY25" fmla="*/ 5389472 h 6478892"/>
                    <a:gd name="connsiteX26" fmla="*/ 1291410 w 4425452"/>
                    <a:gd name="connsiteY26" fmla="*/ 5341847 h 6478892"/>
                    <a:gd name="connsiteX27" fmla="*/ 1334272 w 4425452"/>
                    <a:gd name="connsiteY27" fmla="*/ 5324384 h 6478892"/>
                    <a:gd name="connsiteX28" fmla="*/ 1333909 w 4425452"/>
                    <a:gd name="connsiteY28" fmla="*/ 5277394 h 6478892"/>
                    <a:gd name="connsiteX29" fmla="*/ 1361260 w 4425452"/>
                    <a:gd name="connsiteY29" fmla="*/ 5175159 h 6478892"/>
                    <a:gd name="connsiteX30" fmla="*/ 1407297 w 4425452"/>
                    <a:gd name="connsiteY30" fmla="*/ 5149759 h 6478892"/>
                    <a:gd name="connsiteX31" fmla="*/ 1396185 w 4425452"/>
                    <a:gd name="connsiteY31" fmla="*/ 5017997 h 6478892"/>
                    <a:gd name="connsiteX32" fmla="*/ 1443810 w 4425452"/>
                    <a:gd name="connsiteY32" fmla="*/ 4971959 h 6478892"/>
                    <a:gd name="connsiteX33" fmla="*/ 1500143 w 4425452"/>
                    <a:gd name="connsiteY33" fmla="*/ 4966289 h 6478892"/>
                    <a:gd name="connsiteX34" fmla="*/ 1416822 w 4425452"/>
                    <a:gd name="connsiteY34" fmla="*/ 4903696 h 6478892"/>
                    <a:gd name="connsiteX35" fmla="*/ 1342210 w 4425452"/>
                    <a:gd name="connsiteY35" fmla="*/ 4913222 h 6478892"/>
                    <a:gd name="connsiteX36" fmla="*/ 1273947 w 4425452"/>
                    <a:gd name="connsiteY36" fmla="*/ 4854484 h 6478892"/>
                    <a:gd name="connsiteX37" fmla="*/ 1199335 w 4425452"/>
                    <a:gd name="connsiteY37" fmla="*/ 4883059 h 6478892"/>
                    <a:gd name="connsiteX38" fmla="*/ 1139464 w 4425452"/>
                    <a:gd name="connsiteY38" fmla="*/ 4820692 h 6478892"/>
                    <a:gd name="connsiteX39" fmla="*/ 1319985 w 4425452"/>
                    <a:gd name="connsiteY39" fmla="*/ 4757647 h 6478892"/>
                    <a:gd name="connsiteX40" fmla="*/ 1362847 w 4425452"/>
                    <a:gd name="connsiteY40" fmla="*/ 4762409 h 6478892"/>
                    <a:gd name="connsiteX41" fmla="*/ 1440136 w 4425452"/>
                    <a:gd name="connsiteY41" fmla="*/ 4779509 h 6478892"/>
                    <a:gd name="connsiteX42" fmla="*/ 1370785 w 4425452"/>
                    <a:gd name="connsiteY42" fmla="*/ 4619534 h 6478892"/>
                    <a:gd name="connsiteX43" fmla="*/ 1302522 w 4425452"/>
                    <a:gd name="connsiteY43" fmla="*/ 4551271 h 6478892"/>
                    <a:gd name="connsiteX44" fmla="*/ 1405710 w 4425452"/>
                    <a:gd name="connsiteY44" fmla="*/ 4506822 h 6478892"/>
                    <a:gd name="connsiteX45" fmla="*/ 1329510 w 4425452"/>
                    <a:gd name="connsiteY45" fmla="*/ 4400459 h 6478892"/>
                    <a:gd name="connsiteX46" fmla="*/ 1229497 w 4425452"/>
                    <a:gd name="connsiteY46" fmla="*/ 4309972 h 6478892"/>
                    <a:gd name="connsiteX47" fmla="*/ 1169172 w 4425452"/>
                    <a:gd name="connsiteY47" fmla="*/ 4102009 h 6478892"/>
                    <a:gd name="connsiteX48" fmla="*/ 1110435 w 4425452"/>
                    <a:gd name="connsiteY48" fmla="*/ 3930559 h 6478892"/>
                    <a:gd name="connsiteX49" fmla="*/ 979307 w 4425452"/>
                    <a:gd name="connsiteY49" fmla="*/ 3831363 h 6478892"/>
                    <a:gd name="connsiteX50" fmla="*/ 913585 w 4425452"/>
                    <a:gd name="connsiteY50" fmla="*/ 3773397 h 6478892"/>
                    <a:gd name="connsiteX51" fmla="*/ 913585 w 4425452"/>
                    <a:gd name="connsiteY51" fmla="*/ 3717834 h 6478892"/>
                    <a:gd name="connsiteX52" fmla="*/ 946922 w 4425452"/>
                    <a:gd name="connsiteY52" fmla="*/ 3711484 h 6478892"/>
                    <a:gd name="connsiteX53" fmla="*/ 1005660 w 4425452"/>
                    <a:gd name="connsiteY53" fmla="*/ 3609884 h 6478892"/>
                    <a:gd name="connsiteX54" fmla="*/ 1043760 w 4425452"/>
                    <a:gd name="connsiteY54" fmla="*/ 3598772 h 6478892"/>
                    <a:gd name="connsiteX55" fmla="*/ 1105672 w 4425452"/>
                    <a:gd name="connsiteY55" fmla="*/ 3535272 h 6478892"/>
                    <a:gd name="connsiteX56" fmla="*/ 1162822 w 4425452"/>
                    <a:gd name="connsiteY56" fmla="*/ 3498759 h 6478892"/>
                    <a:gd name="connsiteX57" fmla="*/ 1204097 w 4425452"/>
                    <a:gd name="connsiteY57" fmla="*/ 3489234 h 6478892"/>
                    <a:gd name="connsiteX58" fmla="*/ 1234169 w 4425452"/>
                    <a:gd name="connsiteY58" fmla="*/ 3418432 h 6478892"/>
                    <a:gd name="connsiteX59" fmla="*/ 1292998 w 4425452"/>
                    <a:gd name="connsiteY59" fmla="*/ 3387634 h 6478892"/>
                    <a:gd name="connsiteX60" fmla="*/ 1351735 w 4425452"/>
                    <a:gd name="connsiteY60" fmla="*/ 3354297 h 6478892"/>
                    <a:gd name="connsiteX61" fmla="*/ 1458097 w 4425452"/>
                    <a:gd name="connsiteY61" fmla="*/ 3309847 h 6478892"/>
                    <a:gd name="connsiteX62" fmla="*/ 1534206 w 4425452"/>
                    <a:gd name="connsiteY62" fmla="*/ 3317965 h 6478892"/>
                    <a:gd name="connsiteX63" fmla="*/ 1577160 w 4425452"/>
                    <a:gd name="connsiteY63" fmla="*/ 3271747 h 6478892"/>
                    <a:gd name="connsiteX64" fmla="*/ 1597797 w 4425452"/>
                    <a:gd name="connsiteY64" fmla="*/ 3201897 h 6478892"/>
                    <a:gd name="connsiteX65" fmla="*/ 1531122 w 4425452"/>
                    <a:gd name="connsiteY65" fmla="*/ 3174909 h 6478892"/>
                    <a:gd name="connsiteX66" fmla="*/ 1510394 w 4425452"/>
                    <a:gd name="connsiteY66" fmla="*/ 3150960 h 6478892"/>
                    <a:gd name="connsiteX67" fmla="*/ 1394597 w 4425452"/>
                    <a:gd name="connsiteY67" fmla="*/ 3163797 h 6478892"/>
                    <a:gd name="connsiteX68" fmla="*/ 1331097 w 4425452"/>
                    <a:gd name="connsiteY68" fmla="*/ 3127284 h 6478892"/>
                    <a:gd name="connsiteX69" fmla="*/ 1316810 w 4425452"/>
                    <a:gd name="connsiteY69" fmla="*/ 3101884 h 6478892"/>
                    <a:gd name="connsiteX70" fmla="*/ 1256394 w 4425452"/>
                    <a:gd name="connsiteY70" fmla="*/ 3082154 h 6478892"/>
                    <a:gd name="connsiteX71" fmla="*/ 1156472 w 4425452"/>
                    <a:gd name="connsiteY71" fmla="*/ 3098709 h 6478892"/>
                    <a:gd name="connsiteX72" fmla="*/ 1131072 w 4425452"/>
                    <a:gd name="connsiteY72" fmla="*/ 3144747 h 6478892"/>
                    <a:gd name="connsiteX73" fmla="*/ 1075510 w 4425452"/>
                    <a:gd name="connsiteY73" fmla="*/ 3174909 h 6478892"/>
                    <a:gd name="connsiteX74" fmla="*/ 1042172 w 4425452"/>
                    <a:gd name="connsiteY74" fmla="*/ 3225709 h 6478892"/>
                    <a:gd name="connsiteX75" fmla="*/ 973910 w 4425452"/>
                    <a:gd name="connsiteY75" fmla="*/ 3238409 h 6478892"/>
                    <a:gd name="connsiteX76" fmla="*/ 893445 w 4425452"/>
                    <a:gd name="connsiteY76" fmla="*/ 3181803 h 6478892"/>
                    <a:gd name="connsiteX77" fmla="*/ 908822 w 4425452"/>
                    <a:gd name="connsiteY77" fmla="*/ 3111409 h 6478892"/>
                    <a:gd name="connsiteX78" fmla="*/ 956447 w 4425452"/>
                    <a:gd name="connsiteY78" fmla="*/ 3078072 h 6478892"/>
                    <a:gd name="connsiteX79" fmla="*/ 907824 w 4425452"/>
                    <a:gd name="connsiteY79" fmla="*/ 2986994 h 6478892"/>
                    <a:gd name="connsiteX80" fmla="*/ 832622 w 4425452"/>
                    <a:gd name="connsiteY80" fmla="*/ 2989172 h 6478892"/>
                    <a:gd name="connsiteX81" fmla="*/ 710385 w 4425452"/>
                    <a:gd name="connsiteY81" fmla="*/ 2943134 h 6478892"/>
                    <a:gd name="connsiteX82" fmla="*/ 675460 w 4425452"/>
                    <a:gd name="connsiteY82" fmla="*/ 2852647 h 6478892"/>
                    <a:gd name="connsiteX83" fmla="*/ 717370 w 4425452"/>
                    <a:gd name="connsiteY83" fmla="*/ 2804160 h 6478892"/>
                    <a:gd name="connsiteX84" fmla="*/ 715147 w 4425452"/>
                    <a:gd name="connsiteY84" fmla="*/ 2738347 h 6478892"/>
                    <a:gd name="connsiteX85" fmla="*/ 754835 w 4425452"/>
                    <a:gd name="connsiteY85" fmla="*/ 2711359 h 6478892"/>
                    <a:gd name="connsiteX86" fmla="*/ 832622 w 4425452"/>
                    <a:gd name="connsiteY86" fmla="*/ 2771684 h 6478892"/>
                    <a:gd name="connsiteX87" fmla="*/ 859610 w 4425452"/>
                    <a:gd name="connsiteY87" fmla="*/ 2798672 h 6478892"/>
                    <a:gd name="connsiteX88" fmla="*/ 867547 w 4425452"/>
                    <a:gd name="connsiteY88" fmla="*/ 2743110 h 6478892"/>
                    <a:gd name="connsiteX89" fmla="*/ 904014 w 4425452"/>
                    <a:gd name="connsiteY89" fmla="*/ 2730546 h 6478892"/>
                    <a:gd name="connsiteX90" fmla="*/ 948510 w 4425452"/>
                    <a:gd name="connsiteY90" fmla="*/ 2730409 h 6478892"/>
                    <a:gd name="connsiteX91" fmla="*/ 975497 w 4425452"/>
                    <a:gd name="connsiteY91" fmla="*/ 2698659 h 6478892"/>
                    <a:gd name="connsiteX92" fmla="*/ 1051697 w 4425452"/>
                    <a:gd name="connsiteY92" fmla="*/ 2592297 h 6478892"/>
                    <a:gd name="connsiteX93" fmla="*/ 1141504 w 4425452"/>
                    <a:gd name="connsiteY93" fmla="*/ 2532652 h 6478892"/>
                    <a:gd name="connsiteX94" fmla="*/ 1223147 w 4425452"/>
                    <a:gd name="connsiteY94" fmla="*/ 2501809 h 6478892"/>
                    <a:gd name="connsiteX95" fmla="*/ 1370785 w 4425452"/>
                    <a:gd name="connsiteY95" fmla="*/ 2358934 h 6478892"/>
                    <a:gd name="connsiteX96" fmla="*/ 1485175 w 4425452"/>
                    <a:gd name="connsiteY96" fmla="*/ 2368913 h 6478892"/>
                    <a:gd name="connsiteX97" fmla="*/ 1551261 w 4425452"/>
                    <a:gd name="connsiteY97" fmla="*/ 2464298 h 6478892"/>
                    <a:gd name="connsiteX98" fmla="*/ 1494610 w 4425452"/>
                    <a:gd name="connsiteY98" fmla="*/ 2535147 h 6478892"/>
                    <a:gd name="connsiteX99" fmla="*/ 1397772 w 4425452"/>
                    <a:gd name="connsiteY99" fmla="*/ 2627222 h 6478892"/>
                    <a:gd name="connsiteX100" fmla="*/ 1360035 w 4425452"/>
                    <a:gd name="connsiteY100" fmla="*/ 2647405 h 6478892"/>
                    <a:gd name="connsiteX101" fmla="*/ 1371646 w 4425452"/>
                    <a:gd name="connsiteY101" fmla="*/ 2708456 h 6478892"/>
                    <a:gd name="connsiteX102" fmla="*/ 1421585 w 4425452"/>
                    <a:gd name="connsiteY102" fmla="*/ 2736759 h 6478892"/>
                    <a:gd name="connsiteX103" fmla="*/ 1415235 w 4425452"/>
                    <a:gd name="connsiteY103" fmla="*/ 2774859 h 6478892"/>
                    <a:gd name="connsiteX104" fmla="*/ 1324338 w 4425452"/>
                    <a:gd name="connsiteY104" fmla="*/ 2829515 h 6478892"/>
                    <a:gd name="connsiteX105" fmla="*/ 1361260 w 4425452"/>
                    <a:gd name="connsiteY105" fmla="*/ 2863759 h 6478892"/>
                    <a:gd name="connsiteX106" fmla="*/ 1516835 w 4425452"/>
                    <a:gd name="connsiteY106" fmla="*/ 2790734 h 6478892"/>
                    <a:gd name="connsiteX107" fmla="*/ 1553347 w 4425452"/>
                    <a:gd name="connsiteY107" fmla="*/ 2733584 h 6478892"/>
                    <a:gd name="connsiteX108" fmla="*/ 1618435 w 4425452"/>
                    <a:gd name="connsiteY108" fmla="*/ 2703422 h 6478892"/>
                    <a:gd name="connsiteX109" fmla="*/ 1675585 w 4425452"/>
                    <a:gd name="connsiteY109" fmla="*/ 2666909 h 6478892"/>
                    <a:gd name="connsiteX110" fmla="*/ 1777185 w 4425452"/>
                    <a:gd name="connsiteY110" fmla="*/ 2636747 h 6478892"/>
                    <a:gd name="connsiteX111" fmla="*/ 1875610 w 4425452"/>
                    <a:gd name="connsiteY111" fmla="*/ 2627222 h 6478892"/>
                    <a:gd name="connsiteX112" fmla="*/ 1918881 w 4425452"/>
                    <a:gd name="connsiteY112" fmla="*/ 2602275 h 6478892"/>
                    <a:gd name="connsiteX113" fmla="*/ 1986735 w 4425452"/>
                    <a:gd name="connsiteY113" fmla="*/ 2662147 h 6478892"/>
                    <a:gd name="connsiteX114" fmla="*/ 2056585 w 4425452"/>
                    <a:gd name="connsiteY114" fmla="*/ 2678022 h 6478892"/>
                    <a:gd name="connsiteX115" fmla="*/ 2131242 w 4425452"/>
                    <a:gd name="connsiteY115" fmla="*/ 2690902 h 6478892"/>
                    <a:gd name="connsiteX116" fmla="*/ 2081985 w 4425452"/>
                    <a:gd name="connsiteY116" fmla="*/ 2820897 h 6478892"/>
                    <a:gd name="connsiteX117" fmla="*/ 1978343 w 4425452"/>
                    <a:gd name="connsiteY117" fmla="*/ 2934788 h 6478892"/>
                    <a:gd name="connsiteX118" fmla="*/ 2161223 w 4425452"/>
                    <a:gd name="connsiteY118" fmla="*/ 3082834 h 6478892"/>
                    <a:gd name="connsiteX119" fmla="*/ 2361521 w 4425452"/>
                    <a:gd name="connsiteY119" fmla="*/ 3117668 h 6478892"/>
                    <a:gd name="connsiteX120" fmla="*/ 2344103 w 4425452"/>
                    <a:gd name="connsiteY120" fmla="*/ 3335383 h 6478892"/>
                    <a:gd name="connsiteX121" fmla="*/ 2344103 w 4425452"/>
                    <a:gd name="connsiteY121" fmla="*/ 3335383 h 6478892"/>
                    <a:gd name="connsiteX122" fmla="*/ 2300561 w 4425452"/>
                    <a:gd name="connsiteY122" fmla="*/ 3640183 h 6478892"/>
                    <a:gd name="connsiteX123" fmla="*/ 2257018 w 4425452"/>
                    <a:gd name="connsiteY123" fmla="*/ 3875314 h 6478892"/>
                    <a:gd name="connsiteX124" fmla="*/ 2561818 w 4425452"/>
                    <a:gd name="connsiteY124" fmla="*/ 3857897 h 6478892"/>
                    <a:gd name="connsiteX125" fmla="*/ 2857909 w 4425452"/>
                    <a:gd name="connsiteY125" fmla="*/ 3744685 h 6478892"/>
                    <a:gd name="connsiteX126" fmla="*/ 2857818 w 4425452"/>
                    <a:gd name="connsiteY126" fmla="*/ 3215186 h 6478892"/>
                    <a:gd name="connsiteX127" fmla="*/ 2739210 w 4425452"/>
                    <a:gd name="connsiteY127" fmla="*/ 3039972 h 6478892"/>
                    <a:gd name="connsiteX128" fmla="*/ 2670947 w 4425452"/>
                    <a:gd name="connsiteY128" fmla="*/ 2897097 h 6478892"/>
                    <a:gd name="connsiteX129" fmla="*/ 2474732 w 4425452"/>
                    <a:gd name="connsiteY129" fmla="*/ 2717074 h 6478892"/>
                    <a:gd name="connsiteX130" fmla="*/ 2605361 w 4425452"/>
                    <a:gd name="connsiteY130" fmla="*/ 2577737 h 6478892"/>
                    <a:gd name="connsiteX131" fmla="*/ 2944995 w 4425452"/>
                    <a:gd name="connsiteY131" fmla="*/ 2333897 h 6478892"/>
                    <a:gd name="connsiteX132" fmla="*/ 2953703 w 4425452"/>
                    <a:gd name="connsiteY132" fmla="*/ 2159725 h 6478892"/>
                    <a:gd name="connsiteX133" fmla="*/ 3310755 w 4425452"/>
                    <a:gd name="connsiteY133" fmla="*/ 1672045 h 6478892"/>
                    <a:gd name="connsiteX134" fmla="*/ 3511052 w 4425452"/>
                    <a:gd name="connsiteY134" fmla="*/ 1863634 h 6478892"/>
                    <a:gd name="connsiteX135" fmla="*/ 3929063 w 4425452"/>
                    <a:gd name="connsiteY135" fmla="*/ 1419497 h 6478892"/>
                    <a:gd name="connsiteX136" fmla="*/ 4425452 w 4425452"/>
                    <a:gd name="connsiteY136" fmla="*/ 374468 h 6478892"/>
                    <a:gd name="connsiteX137" fmla="*/ 4381909 w 4425452"/>
                    <a:gd name="connsiteY137" fmla="*/ 0 h 6478892"/>
                    <a:gd name="connsiteX138" fmla="*/ 22181 w 4425452"/>
                    <a:gd name="connsiteY138" fmla="*/ 17417 h 6478892"/>
                    <a:gd name="connsiteX139" fmla="*/ 0 w 4425452"/>
                    <a:gd name="connsiteY139" fmla="*/ 6470468 h 64788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161223 w 4425452"/>
                    <a:gd name="connsiteY118" fmla="*/ 3070134 h 6466192"/>
                    <a:gd name="connsiteX119" fmla="*/ 2361521 w 4425452"/>
                    <a:gd name="connsiteY119" fmla="*/ 3104968 h 6466192"/>
                    <a:gd name="connsiteX120" fmla="*/ 2344103 w 4425452"/>
                    <a:gd name="connsiteY120" fmla="*/ 3322683 h 6466192"/>
                    <a:gd name="connsiteX121" fmla="*/ 2344103 w 4425452"/>
                    <a:gd name="connsiteY121" fmla="*/ 3322683 h 6466192"/>
                    <a:gd name="connsiteX122" fmla="*/ 2300561 w 4425452"/>
                    <a:gd name="connsiteY122" fmla="*/ 3627483 h 6466192"/>
                    <a:gd name="connsiteX123" fmla="*/ 2257018 w 4425452"/>
                    <a:gd name="connsiteY123" fmla="*/ 3862614 h 6466192"/>
                    <a:gd name="connsiteX124" fmla="*/ 2561818 w 4425452"/>
                    <a:gd name="connsiteY124" fmla="*/ 3845197 h 6466192"/>
                    <a:gd name="connsiteX125" fmla="*/ 2857909 w 4425452"/>
                    <a:gd name="connsiteY125" fmla="*/ 3731985 h 6466192"/>
                    <a:gd name="connsiteX126" fmla="*/ 2857818 w 4425452"/>
                    <a:gd name="connsiteY126" fmla="*/ 3202486 h 6466192"/>
                    <a:gd name="connsiteX127" fmla="*/ 2739210 w 4425452"/>
                    <a:gd name="connsiteY127" fmla="*/ 3027272 h 6466192"/>
                    <a:gd name="connsiteX128" fmla="*/ 2670947 w 4425452"/>
                    <a:gd name="connsiteY128" fmla="*/ 2884397 h 6466192"/>
                    <a:gd name="connsiteX129" fmla="*/ 2474732 w 4425452"/>
                    <a:gd name="connsiteY129" fmla="*/ 2704374 h 6466192"/>
                    <a:gd name="connsiteX130" fmla="*/ 2605361 w 4425452"/>
                    <a:gd name="connsiteY130" fmla="*/ 2565037 h 6466192"/>
                    <a:gd name="connsiteX131" fmla="*/ 2944995 w 4425452"/>
                    <a:gd name="connsiteY131" fmla="*/ 2321197 h 6466192"/>
                    <a:gd name="connsiteX132" fmla="*/ 2953703 w 4425452"/>
                    <a:gd name="connsiteY132" fmla="*/ 2147025 h 6466192"/>
                    <a:gd name="connsiteX133" fmla="*/ 3310755 w 4425452"/>
                    <a:gd name="connsiteY133" fmla="*/ 1659345 h 6466192"/>
                    <a:gd name="connsiteX134" fmla="*/ 3511052 w 4425452"/>
                    <a:gd name="connsiteY134" fmla="*/ 1850934 h 6466192"/>
                    <a:gd name="connsiteX135" fmla="*/ 3929063 w 4425452"/>
                    <a:gd name="connsiteY135" fmla="*/ 1406797 h 6466192"/>
                    <a:gd name="connsiteX136" fmla="*/ 4425452 w 4425452"/>
                    <a:gd name="connsiteY136" fmla="*/ 361768 h 6466192"/>
                    <a:gd name="connsiteX137" fmla="*/ 4394609 w 4425452"/>
                    <a:gd name="connsiteY137" fmla="*/ 0 h 6466192"/>
                    <a:gd name="connsiteX138" fmla="*/ 22181 w 4425452"/>
                    <a:gd name="connsiteY138" fmla="*/ 4717 h 6466192"/>
                    <a:gd name="connsiteX139" fmla="*/ 0 w 4425452"/>
                    <a:gd name="connsiteY139"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32771 w 4425452"/>
                    <a:gd name="connsiteY118" fmla="*/ 3012983 h 6466192"/>
                    <a:gd name="connsiteX119" fmla="*/ 2161223 w 4425452"/>
                    <a:gd name="connsiteY119" fmla="*/ 3070134 h 6466192"/>
                    <a:gd name="connsiteX120" fmla="*/ 2361521 w 4425452"/>
                    <a:gd name="connsiteY120" fmla="*/ 3104968 h 6466192"/>
                    <a:gd name="connsiteX121" fmla="*/ 2344103 w 4425452"/>
                    <a:gd name="connsiteY121" fmla="*/ 3322683 h 6466192"/>
                    <a:gd name="connsiteX122" fmla="*/ 2344103 w 4425452"/>
                    <a:gd name="connsiteY122" fmla="*/ 3322683 h 6466192"/>
                    <a:gd name="connsiteX123" fmla="*/ 2300561 w 4425452"/>
                    <a:gd name="connsiteY123" fmla="*/ 3627483 h 6466192"/>
                    <a:gd name="connsiteX124" fmla="*/ 2257018 w 4425452"/>
                    <a:gd name="connsiteY124" fmla="*/ 3862614 h 6466192"/>
                    <a:gd name="connsiteX125" fmla="*/ 2561818 w 4425452"/>
                    <a:gd name="connsiteY125" fmla="*/ 3845197 h 6466192"/>
                    <a:gd name="connsiteX126" fmla="*/ 2857909 w 4425452"/>
                    <a:gd name="connsiteY126" fmla="*/ 3731985 h 6466192"/>
                    <a:gd name="connsiteX127" fmla="*/ 2857818 w 4425452"/>
                    <a:gd name="connsiteY127" fmla="*/ 3202486 h 6466192"/>
                    <a:gd name="connsiteX128" fmla="*/ 2739210 w 4425452"/>
                    <a:gd name="connsiteY128" fmla="*/ 3027272 h 6466192"/>
                    <a:gd name="connsiteX129" fmla="*/ 2670947 w 4425452"/>
                    <a:gd name="connsiteY129" fmla="*/ 2884397 h 6466192"/>
                    <a:gd name="connsiteX130" fmla="*/ 2474732 w 4425452"/>
                    <a:gd name="connsiteY130" fmla="*/ 2704374 h 6466192"/>
                    <a:gd name="connsiteX131" fmla="*/ 2605361 w 4425452"/>
                    <a:gd name="connsiteY131" fmla="*/ 2565037 h 6466192"/>
                    <a:gd name="connsiteX132" fmla="*/ 2944995 w 4425452"/>
                    <a:gd name="connsiteY132" fmla="*/ 2321197 h 6466192"/>
                    <a:gd name="connsiteX133" fmla="*/ 2953703 w 4425452"/>
                    <a:gd name="connsiteY133" fmla="*/ 2147025 h 6466192"/>
                    <a:gd name="connsiteX134" fmla="*/ 3310755 w 4425452"/>
                    <a:gd name="connsiteY134" fmla="*/ 1659345 h 6466192"/>
                    <a:gd name="connsiteX135" fmla="*/ 3511052 w 4425452"/>
                    <a:gd name="connsiteY135" fmla="*/ 1850934 h 6466192"/>
                    <a:gd name="connsiteX136" fmla="*/ 3929063 w 4425452"/>
                    <a:gd name="connsiteY136" fmla="*/ 1406797 h 6466192"/>
                    <a:gd name="connsiteX137" fmla="*/ 4425452 w 4425452"/>
                    <a:gd name="connsiteY137" fmla="*/ 361768 h 6466192"/>
                    <a:gd name="connsiteX138" fmla="*/ 4394609 w 4425452"/>
                    <a:gd name="connsiteY138" fmla="*/ 0 h 6466192"/>
                    <a:gd name="connsiteX139" fmla="*/ 22181 w 4425452"/>
                    <a:gd name="connsiteY139" fmla="*/ 4717 h 6466192"/>
                    <a:gd name="connsiteX140" fmla="*/ 0 w 4425452"/>
                    <a:gd name="connsiteY140"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32771 w 4425452"/>
                    <a:gd name="connsiteY118" fmla="*/ 3012983 h 6466192"/>
                    <a:gd name="connsiteX119" fmla="*/ 2161223 w 4425452"/>
                    <a:gd name="connsiteY119" fmla="*/ 3070134 h 6466192"/>
                    <a:gd name="connsiteX120" fmla="*/ 2361521 w 4425452"/>
                    <a:gd name="connsiteY120" fmla="*/ 3104968 h 6466192"/>
                    <a:gd name="connsiteX121" fmla="*/ 2344103 w 4425452"/>
                    <a:gd name="connsiteY121" fmla="*/ 3322683 h 6466192"/>
                    <a:gd name="connsiteX122" fmla="*/ 2344103 w 4425452"/>
                    <a:gd name="connsiteY122" fmla="*/ 3322683 h 6466192"/>
                    <a:gd name="connsiteX123" fmla="*/ 2300561 w 4425452"/>
                    <a:gd name="connsiteY123" fmla="*/ 3627483 h 6466192"/>
                    <a:gd name="connsiteX124" fmla="*/ 2257018 w 4425452"/>
                    <a:gd name="connsiteY124" fmla="*/ 3862614 h 6466192"/>
                    <a:gd name="connsiteX125" fmla="*/ 2362971 w 4425452"/>
                    <a:gd name="connsiteY125" fmla="*/ 3889283 h 6466192"/>
                    <a:gd name="connsiteX126" fmla="*/ 2561818 w 4425452"/>
                    <a:gd name="connsiteY126" fmla="*/ 3845197 h 6466192"/>
                    <a:gd name="connsiteX127" fmla="*/ 2857909 w 4425452"/>
                    <a:gd name="connsiteY127" fmla="*/ 3731985 h 6466192"/>
                    <a:gd name="connsiteX128" fmla="*/ 2857818 w 4425452"/>
                    <a:gd name="connsiteY128" fmla="*/ 3202486 h 6466192"/>
                    <a:gd name="connsiteX129" fmla="*/ 2739210 w 4425452"/>
                    <a:gd name="connsiteY129" fmla="*/ 3027272 h 6466192"/>
                    <a:gd name="connsiteX130" fmla="*/ 2670947 w 4425452"/>
                    <a:gd name="connsiteY130" fmla="*/ 2884397 h 6466192"/>
                    <a:gd name="connsiteX131" fmla="*/ 2474732 w 4425452"/>
                    <a:gd name="connsiteY131" fmla="*/ 2704374 h 6466192"/>
                    <a:gd name="connsiteX132" fmla="*/ 2605361 w 4425452"/>
                    <a:gd name="connsiteY132" fmla="*/ 2565037 h 6466192"/>
                    <a:gd name="connsiteX133" fmla="*/ 2944995 w 4425452"/>
                    <a:gd name="connsiteY133" fmla="*/ 2321197 h 6466192"/>
                    <a:gd name="connsiteX134" fmla="*/ 2953703 w 4425452"/>
                    <a:gd name="connsiteY134" fmla="*/ 2147025 h 6466192"/>
                    <a:gd name="connsiteX135" fmla="*/ 3310755 w 4425452"/>
                    <a:gd name="connsiteY135" fmla="*/ 1659345 h 6466192"/>
                    <a:gd name="connsiteX136" fmla="*/ 3511052 w 4425452"/>
                    <a:gd name="connsiteY136" fmla="*/ 1850934 h 6466192"/>
                    <a:gd name="connsiteX137" fmla="*/ 3929063 w 4425452"/>
                    <a:gd name="connsiteY137" fmla="*/ 1406797 h 6466192"/>
                    <a:gd name="connsiteX138" fmla="*/ 4425452 w 4425452"/>
                    <a:gd name="connsiteY138" fmla="*/ 361768 h 6466192"/>
                    <a:gd name="connsiteX139" fmla="*/ 4394609 w 4425452"/>
                    <a:gd name="connsiteY139" fmla="*/ 0 h 6466192"/>
                    <a:gd name="connsiteX140" fmla="*/ 22181 w 4425452"/>
                    <a:gd name="connsiteY140" fmla="*/ 4717 h 6466192"/>
                    <a:gd name="connsiteX141" fmla="*/ 0 w 4425452"/>
                    <a:gd name="connsiteY141"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32771 w 4425452"/>
                    <a:gd name="connsiteY118" fmla="*/ 3012983 h 6466192"/>
                    <a:gd name="connsiteX119" fmla="*/ 2161223 w 4425452"/>
                    <a:gd name="connsiteY119" fmla="*/ 3070134 h 6466192"/>
                    <a:gd name="connsiteX120" fmla="*/ 2361521 w 4425452"/>
                    <a:gd name="connsiteY120" fmla="*/ 3104968 h 6466192"/>
                    <a:gd name="connsiteX121" fmla="*/ 2344103 w 4425452"/>
                    <a:gd name="connsiteY121" fmla="*/ 3322683 h 6466192"/>
                    <a:gd name="connsiteX122" fmla="*/ 2344103 w 4425452"/>
                    <a:gd name="connsiteY122" fmla="*/ 3322683 h 6466192"/>
                    <a:gd name="connsiteX123" fmla="*/ 2300561 w 4425452"/>
                    <a:gd name="connsiteY123" fmla="*/ 3627483 h 6466192"/>
                    <a:gd name="connsiteX124" fmla="*/ 2257018 w 4425452"/>
                    <a:gd name="connsiteY124" fmla="*/ 3862614 h 6466192"/>
                    <a:gd name="connsiteX125" fmla="*/ 2362971 w 4425452"/>
                    <a:gd name="connsiteY125" fmla="*/ 3889283 h 6466192"/>
                    <a:gd name="connsiteX126" fmla="*/ 2561818 w 4425452"/>
                    <a:gd name="connsiteY126" fmla="*/ 3845197 h 6466192"/>
                    <a:gd name="connsiteX127" fmla="*/ 2857909 w 4425452"/>
                    <a:gd name="connsiteY127" fmla="*/ 3731985 h 6466192"/>
                    <a:gd name="connsiteX128" fmla="*/ 2857818 w 4425452"/>
                    <a:gd name="connsiteY128" fmla="*/ 3202486 h 6466192"/>
                    <a:gd name="connsiteX129" fmla="*/ 2739210 w 4425452"/>
                    <a:gd name="connsiteY129" fmla="*/ 3027272 h 6466192"/>
                    <a:gd name="connsiteX130" fmla="*/ 2670947 w 4425452"/>
                    <a:gd name="connsiteY130" fmla="*/ 2884397 h 6466192"/>
                    <a:gd name="connsiteX131" fmla="*/ 2474732 w 4425452"/>
                    <a:gd name="connsiteY131" fmla="*/ 2704374 h 6466192"/>
                    <a:gd name="connsiteX132" fmla="*/ 2605361 w 4425452"/>
                    <a:gd name="connsiteY132" fmla="*/ 2565037 h 6466192"/>
                    <a:gd name="connsiteX133" fmla="*/ 2944995 w 4425452"/>
                    <a:gd name="connsiteY133" fmla="*/ 2321197 h 6466192"/>
                    <a:gd name="connsiteX134" fmla="*/ 2953703 w 4425452"/>
                    <a:gd name="connsiteY134" fmla="*/ 2147025 h 6466192"/>
                    <a:gd name="connsiteX135" fmla="*/ 3310755 w 4425452"/>
                    <a:gd name="connsiteY135" fmla="*/ 1659345 h 6466192"/>
                    <a:gd name="connsiteX136" fmla="*/ 3511052 w 4425452"/>
                    <a:gd name="connsiteY136" fmla="*/ 1850934 h 6466192"/>
                    <a:gd name="connsiteX137" fmla="*/ 3929063 w 4425452"/>
                    <a:gd name="connsiteY137" fmla="*/ 1406797 h 6466192"/>
                    <a:gd name="connsiteX138" fmla="*/ 4425452 w 4425452"/>
                    <a:gd name="connsiteY138" fmla="*/ 361768 h 6466192"/>
                    <a:gd name="connsiteX139" fmla="*/ 4394609 w 4425452"/>
                    <a:gd name="connsiteY139" fmla="*/ 0 h 6466192"/>
                    <a:gd name="connsiteX140" fmla="*/ 22181 w 4425452"/>
                    <a:gd name="connsiteY140" fmla="*/ 4717 h 6466192"/>
                    <a:gd name="connsiteX141" fmla="*/ 0 w 4425452"/>
                    <a:gd name="connsiteY141"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32771 w 4425452"/>
                    <a:gd name="connsiteY118" fmla="*/ 3012983 h 6466192"/>
                    <a:gd name="connsiteX119" fmla="*/ 2161223 w 4425452"/>
                    <a:gd name="connsiteY119" fmla="*/ 3070134 h 6466192"/>
                    <a:gd name="connsiteX120" fmla="*/ 2361521 w 4425452"/>
                    <a:gd name="connsiteY120" fmla="*/ 3104968 h 6466192"/>
                    <a:gd name="connsiteX121" fmla="*/ 2344103 w 4425452"/>
                    <a:gd name="connsiteY121" fmla="*/ 3322683 h 6466192"/>
                    <a:gd name="connsiteX122" fmla="*/ 2344103 w 4425452"/>
                    <a:gd name="connsiteY122" fmla="*/ 3322683 h 6466192"/>
                    <a:gd name="connsiteX123" fmla="*/ 2300561 w 4425452"/>
                    <a:gd name="connsiteY123" fmla="*/ 3627483 h 6466192"/>
                    <a:gd name="connsiteX124" fmla="*/ 2257018 w 4425452"/>
                    <a:gd name="connsiteY124" fmla="*/ 3862614 h 6466192"/>
                    <a:gd name="connsiteX125" fmla="*/ 2362971 w 4425452"/>
                    <a:gd name="connsiteY125" fmla="*/ 3889283 h 6466192"/>
                    <a:gd name="connsiteX126" fmla="*/ 2561818 w 4425452"/>
                    <a:gd name="connsiteY126" fmla="*/ 3845197 h 6466192"/>
                    <a:gd name="connsiteX127" fmla="*/ 2857909 w 4425452"/>
                    <a:gd name="connsiteY127" fmla="*/ 3731985 h 6466192"/>
                    <a:gd name="connsiteX128" fmla="*/ 2857818 w 4425452"/>
                    <a:gd name="connsiteY128" fmla="*/ 3202486 h 6466192"/>
                    <a:gd name="connsiteX129" fmla="*/ 2739210 w 4425452"/>
                    <a:gd name="connsiteY129" fmla="*/ 3027272 h 6466192"/>
                    <a:gd name="connsiteX130" fmla="*/ 2670947 w 4425452"/>
                    <a:gd name="connsiteY130" fmla="*/ 2884397 h 6466192"/>
                    <a:gd name="connsiteX131" fmla="*/ 2474732 w 4425452"/>
                    <a:gd name="connsiteY131" fmla="*/ 2704374 h 6466192"/>
                    <a:gd name="connsiteX132" fmla="*/ 2605361 w 4425452"/>
                    <a:gd name="connsiteY132" fmla="*/ 2565037 h 6466192"/>
                    <a:gd name="connsiteX133" fmla="*/ 2944995 w 4425452"/>
                    <a:gd name="connsiteY133" fmla="*/ 2321197 h 6466192"/>
                    <a:gd name="connsiteX134" fmla="*/ 2953703 w 4425452"/>
                    <a:gd name="connsiteY134" fmla="*/ 2147025 h 6466192"/>
                    <a:gd name="connsiteX135" fmla="*/ 3310755 w 4425452"/>
                    <a:gd name="connsiteY135" fmla="*/ 1659345 h 6466192"/>
                    <a:gd name="connsiteX136" fmla="*/ 3511052 w 4425452"/>
                    <a:gd name="connsiteY136" fmla="*/ 1850934 h 6466192"/>
                    <a:gd name="connsiteX137" fmla="*/ 3929063 w 4425452"/>
                    <a:gd name="connsiteY137" fmla="*/ 1406797 h 6466192"/>
                    <a:gd name="connsiteX138" fmla="*/ 4425452 w 4425452"/>
                    <a:gd name="connsiteY138" fmla="*/ 361768 h 6466192"/>
                    <a:gd name="connsiteX139" fmla="*/ 4394609 w 4425452"/>
                    <a:gd name="connsiteY139" fmla="*/ 0 h 6466192"/>
                    <a:gd name="connsiteX140" fmla="*/ 22181 w 4425452"/>
                    <a:gd name="connsiteY140" fmla="*/ 4717 h 6466192"/>
                    <a:gd name="connsiteX141" fmla="*/ 0 w 4425452"/>
                    <a:gd name="connsiteY141"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32771 w 4425452"/>
                    <a:gd name="connsiteY118" fmla="*/ 3012983 h 6466192"/>
                    <a:gd name="connsiteX119" fmla="*/ 2161223 w 4425452"/>
                    <a:gd name="connsiteY119" fmla="*/ 3070134 h 6466192"/>
                    <a:gd name="connsiteX120" fmla="*/ 2361521 w 4425452"/>
                    <a:gd name="connsiteY120" fmla="*/ 3104968 h 6466192"/>
                    <a:gd name="connsiteX121" fmla="*/ 2344103 w 4425452"/>
                    <a:gd name="connsiteY121" fmla="*/ 3322683 h 6466192"/>
                    <a:gd name="connsiteX122" fmla="*/ 2344103 w 4425452"/>
                    <a:gd name="connsiteY122" fmla="*/ 3322683 h 6466192"/>
                    <a:gd name="connsiteX123" fmla="*/ 2300561 w 4425452"/>
                    <a:gd name="connsiteY123" fmla="*/ 3627483 h 6466192"/>
                    <a:gd name="connsiteX124" fmla="*/ 2257018 w 4425452"/>
                    <a:gd name="connsiteY124" fmla="*/ 3862614 h 6466192"/>
                    <a:gd name="connsiteX125" fmla="*/ 2362971 w 4425452"/>
                    <a:gd name="connsiteY125" fmla="*/ 3889283 h 6466192"/>
                    <a:gd name="connsiteX126" fmla="*/ 2561818 w 4425452"/>
                    <a:gd name="connsiteY126" fmla="*/ 3845197 h 6466192"/>
                    <a:gd name="connsiteX127" fmla="*/ 2857909 w 4425452"/>
                    <a:gd name="connsiteY127" fmla="*/ 3731985 h 6466192"/>
                    <a:gd name="connsiteX128" fmla="*/ 2857818 w 4425452"/>
                    <a:gd name="connsiteY128" fmla="*/ 3202486 h 6466192"/>
                    <a:gd name="connsiteX129" fmla="*/ 2739210 w 4425452"/>
                    <a:gd name="connsiteY129" fmla="*/ 3027272 h 6466192"/>
                    <a:gd name="connsiteX130" fmla="*/ 2670947 w 4425452"/>
                    <a:gd name="connsiteY130" fmla="*/ 2884397 h 6466192"/>
                    <a:gd name="connsiteX131" fmla="*/ 2474732 w 4425452"/>
                    <a:gd name="connsiteY131" fmla="*/ 2704374 h 6466192"/>
                    <a:gd name="connsiteX132" fmla="*/ 2605361 w 4425452"/>
                    <a:gd name="connsiteY132" fmla="*/ 2565037 h 6466192"/>
                    <a:gd name="connsiteX133" fmla="*/ 2944995 w 4425452"/>
                    <a:gd name="connsiteY133" fmla="*/ 2321197 h 6466192"/>
                    <a:gd name="connsiteX134" fmla="*/ 2953703 w 4425452"/>
                    <a:gd name="connsiteY134" fmla="*/ 2147025 h 6466192"/>
                    <a:gd name="connsiteX135" fmla="*/ 3310755 w 4425452"/>
                    <a:gd name="connsiteY135" fmla="*/ 1659345 h 6466192"/>
                    <a:gd name="connsiteX136" fmla="*/ 3511052 w 4425452"/>
                    <a:gd name="connsiteY136" fmla="*/ 1850934 h 6466192"/>
                    <a:gd name="connsiteX137" fmla="*/ 3929063 w 4425452"/>
                    <a:gd name="connsiteY137" fmla="*/ 1406797 h 6466192"/>
                    <a:gd name="connsiteX138" fmla="*/ 4102871 w 4425452"/>
                    <a:gd name="connsiteY138" fmla="*/ 1107983 h 6466192"/>
                    <a:gd name="connsiteX139" fmla="*/ 4425452 w 4425452"/>
                    <a:gd name="connsiteY139" fmla="*/ 361768 h 6466192"/>
                    <a:gd name="connsiteX140" fmla="*/ 4394609 w 4425452"/>
                    <a:gd name="connsiteY140" fmla="*/ 0 h 6466192"/>
                    <a:gd name="connsiteX141" fmla="*/ 22181 w 4425452"/>
                    <a:gd name="connsiteY141" fmla="*/ 4717 h 6466192"/>
                    <a:gd name="connsiteX142" fmla="*/ 0 w 4425452"/>
                    <a:gd name="connsiteY142"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32771 w 4425452"/>
                    <a:gd name="connsiteY118" fmla="*/ 3012983 h 6466192"/>
                    <a:gd name="connsiteX119" fmla="*/ 2161223 w 4425452"/>
                    <a:gd name="connsiteY119" fmla="*/ 3070134 h 6466192"/>
                    <a:gd name="connsiteX120" fmla="*/ 2361521 w 4425452"/>
                    <a:gd name="connsiteY120" fmla="*/ 3104968 h 6466192"/>
                    <a:gd name="connsiteX121" fmla="*/ 2344103 w 4425452"/>
                    <a:gd name="connsiteY121" fmla="*/ 3322683 h 6466192"/>
                    <a:gd name="connsiteX122" fmla="*/ 2344103 w 4425452"/>
                    <a:gd name="connsiteY122" fmla="*/ 3322683 h 6466192"/>
                    <a:gd name="connsiteX123" fmla="*/ 2267721 w 4425452"/>
                    <a:gd name="connsiteY123" fmla="*/ 3335246 h 6466192"/>
                    <a:gd name="connsiteX124" fmla="*/ 2300561 w 4425452"/>
                    <a:gd name="connsiteY124" fmla="*/ 3627483 h 6466192"/>
                    <a:gd name="connsiteX125" fmla="*/ 2257018 w 4425452"/>
                    <a:gd name="connsiteY125" fmla="*/ 3862614 h 6466192"/>
                    <a:gd name="connsiteX126" fmla="*/ 2362971 w 4425452"/>
                    <a:gd name="connsiteY126" fmla="*/ 3889283 h 6466192"/>
                    <a:gd name="connsiteX127" fmla="*/ 2561818 w 4425452"/>
                    <a:gd name="connsiteY127" fmla="*/ 3845197 h 6466192"/>
                    <a:gd name="connsiteX128" fmla="*/ 2857909 w 4425452"/>
                    <a:gd name="connsiteY128" fmla="*/ 3731985 h 6466192"/>
                    <a:gd name="connsiteX129" fmla="*/ 2857818 w 4425452"/>
                    <a:gd name="connsiteY129" fmla="*/ 3202486 h 6466192"/>
                    <a:gd name="connsiteX130" fmla="*/ 2739210 w 4425452"/>
                    <a:gd name="connsiteY130" fmla="*/ 3027272 h 6466192"/>
                    <a:gd name="connsiteX131" fmla="*/ 2670947 w 4425452"/>
                    <a:gd name="connsiteY131" fmla="*/ 2884397 h 6466192"/>
                    <a:gd name="connsiteX132" fmla="*/ 2474732 w 4425452"/>
                    <a:gd name="connsiteY132" fmla="*/ 2704374 h 6466192"/>
                    <a:gd name="connsiteX133" fmla="*/ 2605361 w 4425452"/>
                    <a:gd name="connsiteY133" fmla="*/ 2565037 h 6466192"/>
                    <a:gd name="connsiteX134" fmla="*/ 2944995 w 4425452"/>
                    <a:gd name="connsiteY134" fmla="*/ 2321197 h 6466192"/>
                    <a:gd name="connsiteX135" fmla="*/ 2953703 w 4425452"/>
                    <a:gd name="connsiteY135" fmla="*/ 2147025 h 6466192"/>
                    <a:gd name="connsiteX136" fmla="*/ 3310755 w 4425452"/>
                    <a:gd name="connsiteY136" fmla="*/ 1659345 h 6466192"/>
                    <a:gd name="connsiteX137" fmla="*/ 3511052 w 4425452"/>
                    <a:gd name="connsiteY137" fmla="*/ 1850934 h 6466192"/>
                    <a:gd name="connsiteX138" fmla="*/ 3929063 w 4425452"/>
                    <a:gd name="connsiteY138" fmla="*/ 1406797 h 6466192"/>
                    <a:gd name="connsiteX139" fmla="*/ 4102871 w 4425452"/>
                    <a:gd name="connsiteY139" fmla="*/ 1107983 h 6466192"/>
                    <a:gd name="connsiteX140" fmla="*/ 4425452 w 4425452"/>
                    <a:gd name="connsiteY140" fmla="*/ 361768 h 6466192"/>
                    <a:gd name="connsiteX141" fmla="*/ 4394609 w 4425452"/>
                    <a:gd name="connsiteY141" fmla="*/ 0 h 6466192"/>
                    <a:gd name="connsiteX142" fmla="*/ 22181 w 4425452"/>
                    <a:gd name="connsiteY142" fmla="*/ 4717 h 6466192"/>
                    <a:gd name="connsiteX143" fmla="*/ 0 w 4425452"/>
                    <a:gd name="connsiteY143"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32771 w 4425452"/>
                    <a:gd name="connsiteY118" fmla="*/ 3012983 h 6466192"/>
                    <a:gd name="connsiteX119" fmla="*/ 2161223 w 4425452"/>
                    <a:gd name="connsiteY119" fmla="*/ 3070134 h 6466192"/>
                    <a:gd name="connsiteX120" fmla="*/ 2361521 w 4425452"/>
                    <a:gd name="connsiteY120" fmla="*/ 3104968 h 6466192"/>
                    <a:gd name="connsiteX121" fmla="*/ 2344103 w 4425452"/>
                    <a:gd name="connsiteY121" fmla="*/ 3322683 h 6466192"/>
                    <a:gd name="connsiteX122" fmla="*/ 2332991 w 4425452"/>
                    <a:gd name="connsiteY122" fmla="*/ 3286170 h 6466192"/>
                    <a:gd name="connsiteX123" fmla="*/ 2267721 w 4425452"/>
                    <a:gd name="connsiteY123" fmla="*/ 3335246 h 6466192"/>
                    <a:gd name="connsiteX124" fmla="*/ 2300561 w 4425452"/>
                    <a:gd name="connsiteY124" fmla="*/ 3627483 h 6466192"/>
                    <a:gd name="connsiteX125" fmla="*/ 2257018 w 4425452"/>
                    <a:gd name="connsiteY125" fmla="*/ 3862614 h 6466192"/>
                    <a:gd name="connsiteX126" fmla="*/ 2362971 w 4425452"/>
                    <a:gd name="connsiteY126" fmla="*/ 3889283 h 6466192"/>
                    <a:gd name="connsiteX127" fmla="*/ 2561818 w 4425452"/>
                    <a:gd name="connsiteY127" fmla="*/ 3845197 h 6466192"/>
                    <a:gd name="connsiteX128" fmla="*/ 2857909 w 4425452"/>
                    <a:gd name="connsiteY128" fmla="*/ 3731985 h 6466192"/>
                    <a:gd name="connsiteX129" fmla="*/ 2857818 w 4425452"/>
                    <a:gd name="connsiteY129" fmla="*/ 3202486 h 6466192"/>
                    <a:gd name="connsiteX130" fmla="*/ 2739210 w 4425452"/>
                    <a:gd name="connsiteY130" fmla="*/ 3027272 h 6466192"/>
                    <a:gd name="connsiteX131" fmla="*/ 2670947 w 4425452"/>
                    <a:gd name="connsiteY131" fmla="*/ 2884397 h 6466192"/>
                    <a:gd name="connsiteX132" fmla="*/ 2474732 w 4425452"/>
                    <a:gd name="connsiteY132" fmla="*/ 2704374 h 6466192"/>
                    <a:gd name="connsiteX133" fmla="*/ 2605361 w 4425452"/>
                    <a:gd name="connsiteY133" fmla="*/ 2565037 h 6466192"/>
                    <a:gd name="connsiteX134" fmla="*/ 2944995 w 4425452"/>
                    <a:gd name="connsiteY134" fmla="*/ 2321197 h 6466192"/>
                    <a:gd name="connsiteX135" fmla="*/ 2953703 w 4425452"/>
                    <a:gd name="connsiteY135" fmla="*/ 2147025 h 6466192"/>
                    <a:gd name="connsiteX136" fmla="*/ 3310755 w 4425452"/>
                    <a:gd name="connsiteY136" fmla="*/ 1659345 h 6466192"/>
                    <a:gd name="connsiteX137" fmla="*/ 3511052 w 4425452"/>
                    <a:gd name="connsiteY137" fmla="*/ 1850934 h 6466192"/>
                    <a:gd name="connsiteX138" fmla="*/ 3929063 w 4425452"/>
                    <a:gd name="connsiteY138" fmla="*/ 1406797 h 6466192"/>
                    <a:gd name="connsiteX139" fmla="*/ 4102871 w 4425452"/>
                    <a:gd name="connsiteY139" fmla="*/ 1107983 h 6466192"/>
                    <a:gd name="connsiteX140" fmla="*/ 4425452 w 4425452"/>
                    <a:gd name="connsiteY140" fmla="*/ 361768 h 6466192"/>
                    <a:gd name="connsiteX141" fmla="*/ 4394609 w 4425452"/>
                    <a:gd name="connsiteY141" fmla="*/ 0 h 6466192"/>
                    <a:gd name="connsiteX142" fmla="*/ 22181 w 4425452"/>
                    <a:gd name="connsiteY142" fmla="*/ 4717 h 6466192"/>
                    <a:gd name="connsiteX143" fmla="*/ 0 w 4425452"/>
                    <a:gd name="connsiteY143"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32771 w 4425452"/>
                    <a:gd name="connsiteY118" fmla="*/ 3012983 h 6466192"/>
                    <a:gd name="connsiteX119" fmla="*/ 2161223 w 4425452"/>
                    <a:gd name="connsiteY119" fmla="*/ 3070134 h 6466192"/>
                    <a:gd name="connsiteX120" fmla="*/ 2363108 w 4425452"/>
                    <a:gd name="connsiteY120" fmla="*/ 3181168 h 6466192"/>
                    <a:gd name="connsiteX121" fmla="*/ 2344103 w 4425452"/>
                    <a:gd name="connsiteY121" fmla="*/ 3322683 h 6466192"/>
                    <a:gd name="connsiteX122" fmla="*/ 2332991 w 4425452"/>
                    <a:gd name="connsiteY122" fmla="*/ 3286170 h 6466192"/>
                    <a:gd name="connsiteX123" fmla="*/ 2267721 w 4425452"/>
                    <a:gd name="connsiteY123" fmla="*/ 3335246 h 6466192"/>
                    <a:gd name="connsiteX124" fmla="*/ 2300561 w 4425452"/>
                    <a:gd name="connsiteY124" fmla="*/ 3627483 h 6466192"/>
                    <a:gd name="connsiteX125" fmla="*/ 2257018 w 4425452"/>
                    <a:gd name="connsiteY125" fmla="*/ 3862614 h 6466192"/>
                    <a:gd name="connsiteX126" fmla="*/ 2362971 w 4425452"/>
                    <a:gd name="connsiteY126" fmla="*/ 3889283 h 6466192"/>
                    <a:gd name="connsiteX127" fmla="*/ 2561818 w 4425452"/>
                    <a:gd name="connsiteY127" fmla="*/ 3845197 h 6466192"/>
                    <a:gd name="connsiteX128" fmla="*/ 2857909 w 4425452"/>
                    <a:gd name="connsiteY128" fmla="*/ 3731985 h 6466192"/>
                    <a:gd name="connsiteX129" fmla="*/ 2857818 w 4425452"/>
                    <a:gd name="connsiteY129" fmla="*/ 3202486 h 6466192"/>
                    <a:gd name="connsiteX130" fmla="*/ 2739210 w 4425452"/>
                    <a:gd name="connsiteY130" fmla="*/ 3027272 h 6466192"/>
                    <a:gd name="connsiteX131" fmla="*/ 2670947 w 4425452"/>
                    <a:gd name="connsiteY131" fmla="*/ 2884397 h 6466192"/>
                    <a:gd name="connsiteX132" fmla="*/ 2474732 w 4425452"/>
                    <a:gd name="connsiteY132" fmla="*/ 2704374 h 6466192"/>
                    <a:gd name="connsiteX133" fmla="*/ 2605361 w 4425452"/>
                    <a:gd name="connsiteY133" fmla="*/ 2565037 h 6466192"/>
                    <a:gd name="connsiteX134" fmla="*/ 2944995 w 4425452"/>
                    <a:gd name="connsiteY134" fmla="*/ 2321197 h 6466192"/>
                    <a:gd name="connsiteX135" fmla="*/ 2953703 w 4425452"/>
                    <a:gd name="connsiteY135" fmla="*/ 2147025 h 6466192"/>
                    <a:gd name="connsiteX136" fmla="*/ 3310755 w 4425452"/>
                    <a:gd name="connsiteY136" fmla="*/ 1659345 h 6466192"/>
                    <a:gd name="connsiteX137" fmla="*/ 3511052 w 4425452"/>
                    <a:gd name="connsiteY137" fmla="*/ 1850934 h 6466192"/>
                    <a:gd name="connsiteX138" fmla="*/ 3929063 w 4425452"/>
                    <a:gd name="connsiteY138" fmla="*/ 1406797 h 6466192"/>
                    <a:gd name="connsiteX139" fmla="*/ 4102871 w 4425452"/>
                    <a:gd name="connsiteY139" fmla="*/ 1107983 h 6466192"/>
                    <a:gd name="connsiteX140" fmla="*/ 4425452 w 4425452"/>
                    <a:gd name="connsiteY140" fmla="*/ 361768 h 6466192"/>
                    <a:gd name="connsiteX141" fmla="*/ 4394609 w 4425452"/>
                    <a:gd name="connsiteY141" fmla="*/ 0 h 6466192"/>
                    <a:gd name="connsiteX142" fmla="*/ 22181 w 4425452"/>
                    <a:gd name="connsiteY142" fmla="*/ 4717 h 6466192"/>
                    <a:gd name="connsiteX143" fmla="*/ 0 w 4425452"/>
                    <a:gd name="connsiteY143"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32771 w 4425452"/>
                    <a:gd name="connsiteY118" fmla="*/ 3012983 h 6466192"/>
                    <a:gd name="connsiteX119" fmla="*/ 2161223 w 4425452"/>
                    <a:gd name="connsiteY119" fmla="*/ 3070134 h 6466192"/>
                    <a:gd name="connsiteX120" fmla="*/ 2291534 w 4425452"/>
                    <a:gd name="connsiteY120" fmla="*/ 3087596 h 6466192"/>
                    <a:gd name="connsiteX121" fmla="*/ 2363108 w 4425452"/>
                    <a:gd name="connsiteY121" fmla="*/ 3181168 h 6466192"/>
                    <a:gd name="connsiteX122" fmla="*/ 2344103 w 4425452"/>
                    <a:gd name="connsiteY122" fmla="*/ 3322683 h 6466192"/>
                    <a:gd name="connsiteX123" fmla="*/ 2332991 w 4425452"/>
                    <a:gd name="connsiteY123" fmla="*/ 3286170 h 6466192"/>
                    <a:gd name="connsiteX124" fmla="*/ 2267721 w 4425452"/>
                    <a:gd name="connsiteY124" fmla="*/ 3335246 h 6466192"/>
                    <a:gd name="connsiteX125" fmla="*/ 2300561 w 4425452"/>
                    <a:gd name="connsiteY125" fmla="*/ 3627483 h 6466192"/>
                    <a:gd name="connsiteX126" fmla="*/ 2257018 w 4425452"/>
                    <a:gd name="connsiteY126" fmla="*/ 3862614 h 6466192"/>
                    <a:gd name="connsiteX127" fmla="*/ 2362971 w 4425452"/>
                    <a:gd name="connsiteY127" fmla="*/ 3889283 h 6466192"/>
                    <a:gd name="connsiteX128" fmla="*/ 2561818 w 4425452"/>
                    <a:gd name="connsiteY128" fmla="*/ 3845197 h 6466192"/>
                    <a:gd name="connsiteX129" fmla="*/ 2857909 w 4425452"/>
                    <a:gd name="connsiteY129" fmla="*/ 3731985 h 6466192"/>
                    <a:gd name="connsiteX130" fmla="*/ 2857818 w 4425452"/>
                    <a:gd name="connsiteY130" fmla="*/ 3202486 h 6466192"/>
                    <a:gd name="connsiteX131" fmla="*/ 2739210 w 4425452"/>
                    <a:gd name="connsiteY131" fmla="*/ 3027272 h 6466192"/>
                    <a:gd name="connsiteX132" fmla="*/ 2670947 w 4425452"/>
                    <a:gd name="connsiteY132" fmla="*/ 2884397 h 6466192"/>
                    <a:gd name="connsiteX133" fmla="*/ 2474732 w 4425452"/>
                    <a:gd name="connsiteY133" fmla="*/ 2704374 h 6466192"/>
                    <a:gd name="connsiteX134" fmla="*/ 2605361 w 4425452"/>
                    <a:gd name="connsiteY134" fmla="*/ 2565037 h 6466192"/>
                    <a:gd name="connsiteX135" fmla="*/ 2944995 w 4425452"/>
                    <a:gd name="connsiteY135" fmla="*/ 2321197 h 6466192"/>
                    <a:gd name="connsiteX136" fmla="*/ 2953703 w 4425452"/>
                    <a:gd name="connsiteY136" fmla="*/ 2147025 h 6466192"/>
                    <a:gd name="connsiteX137" fmla="*/ 3310755 w 4425452"/>
                    <a:gd name="connsiteY137" fmla="*/ 1659345 h 6466192"/>
                    <a:gd name="connsiteX138" fmla="*/ 3511052 w 4425452"/>
                    <a:gd name="connsiteY138" fmla="*/ 1850934 h 6466192"/>
                    <a:gd name="connsiteX139" fmla="*/ 3929063 w 4425452"/>
                    <a:gd name="connsiteY139" fmla="*/ 1406797 h 6466192"/>
                    <a:gd name="connsiteX140" fmla="*/ 4102871 w 4425452"/>
                    <a:gd name="connsiteY140" fmla="*/ 1107983 h 6466192"/>
                    <a:gd name="connsiteX141" fmla="*/ 4425452 w 4425452"/>
                    <a:gd name="connsiteY141" fmla="*/ 361768 h 6466192"/>
                    <a:gd name="connsiteX142" fmla="*/ 4394609 w 4425452"/>
                    <a:gd name="connsiteY142" fmla="*/ 0 h 6466192"/>
                    <a:gd name="connsiteX143" fmla="*/ 22181 w 4425452"/>
                    <a:gd name="connsiteY143" fmla="*/ 4717 h 6466192"/>
                    <a:gd name="connsiteX144" fmla="*/ 0 w 4425452"/>
                    <a:gd name="connsiteY144"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32771 w 4425452"/>
                    <a:gd name="connsiteY118" fmla="*/ 3012983 h 6466192"/>
                    <a:gd name="connsiteX119" fmla="*/ 2104073 w 4425452"/>
                    <a:gd name="connsiteY119" fmla="*/ 3112997 h 6466192"/>
                    <a:gd name="connsiteX120" fmla="*/ 2291534 w 4425452"/>
                    <a:gd name="connsiteY120" fmla="*/ 3087596 h 6466192"/>
                    <a:gd name="connsiteX121" fmla="*/ 2363108 w 4425452"/>
                    <a:gd name="connsiteY121" fmla="*/ 3181168 h 6466192"/>
                    <a:gd name="connsiteX122" fmla="*/ 2344103 w 4425452"/>
                    <a:gd name="connsiteY122" fmla="*/ 3322683 h 6466192"/>
                    <a:gd name="connsiteX123" fmla="*/ 2332991 w 4425452"/>
                    <a:gd name="connsiteY123" fmla="*/ 3286170 h 6466192"/>
                    <a:gd name="connsiteX124" fmla="*/ 2267721 w 4425452"/>
                    <a:gd name="connsiteY124" fmla="*/ 3335246 h 6466192"/>
                    <a:gd name="connsiteX125" fmla="*/ 2300561 w 4425452"/>
                    <a:gd name="connsiteY125" fmla="*/ 3627483 h 6466192"/>
                    <a:gd name="connsiteX126" fmla="*/ 2257018 w 4425452"/>
                    <a:gd name="connsiteY126" fmla="*/ 3862614 h 6466192"/>
                    <a:gd name="connsiteX127" fmla="*/ 2362971 w 4425452"/>
                    <a:gd name="connsiteY127" fmla="*/ 3889283 h 6466192"/>
                    <a:gd name="connsiteX128" fmla="*/ 2561818 w 4425452"/>
                    <a:gd name="connsiteY128" fmla="*/ 3845197 h 6466192"/>
                    <a:gd name="connsiteX129" fmla="*/ 2857909 w 4425452"/>
                    <a:gd name="connsiteY129" fmla="*/ 3731985 h 6466192"/>
                    <a:gd name="connsiteX130" fmla="*/ 2857818 w 4425452"/>
                    <a:gd name="connsiteY130" fmla="*/ 3202486 h 6466192"/>
                    <a:gd name="connsiteX131" fmla="*/ 2739210 w 4425452"/>
                    <a:gd name="connsiteY131" fmla="*/ 3027272 h 6466192"/>
                    <a:gd name="connsiteX132" fmla="*/ 2670947 w 4425452"/>
                    <a:gd name="connsiteY132" fmla="*/ 2884397 h 6466192"/>
                    <a:gd name="connsiteX133" fmla="*/ 2474732 w 4425452"/>
                    <a:gd name="connsiteY133" fmla="*/ 2704374 h 6466192"/>
                    <a:gd name="connsiteX134" fmla="*/ 2605361 w 4425452"/>
                    <a:gd name="connsiteY134" fmla="*/ 2565037 h 6466192"/>
                    <a:gd name="connsiteX135" fmla="*/ 2944995 w 4425452"/>
                    <a:gd name="connsiteY135" fmla="*/ 2321197 h 6466192"/>
                    <a:gd name="connsiteX136" fmla="*/ 2953703 w 4425452"/>
                    <a:gd name="connsiteY136" fmla="*/ 2147025 h 6466192"/>
                    <a:gd name="connsiteX137" fmla="*/ 3310755 w 4425452"/>
                    <a:gd name="connsiteY137" fmla="*/ 1659345 h 6466192"/>
                    <a:gd name="connsiteX138" fmla="*/ 3511052 w 4425452"/>
                    <a:gd name="connsiteY138" fmla="*/ 1850934 h 6466192"/>
                    <a:gd name="connsiteX139" fmla="*/ 3929063 w 4425452"/>
                    <a:gd name="connsiteY139" fmla="*/ 1406797 h 6466192"/>
                    <a:gd name="connsiteX140" fmla="*/ 4102871 w 4425452"/>
                    <a:gd name="connsiteY140" fmla="*/ 1107983 h 6466192"/>
                    <a:gd name="connsiteX141" fmla="*/ 4425452 w 4425452"/>
                    <a:gd name="connsiteY141" fmla="*/ 361768 h 6466192"/>
                    <a:gd name="connsiteX142" fmla="*/ 4394609 w 4425452"/>
                    <a:gd name="connsiteY142" fmla="*/ 0 h 6466192"/>
                    <a:gd name="connsiteX143" fmla="*/ 22181 w 4425452"/>
                    <a:gd name="connsiteY143" fmla="*/ 4717 h 6466192"/>
                    <a:gd name="connsiteX144" fmla="*/ 0 w 4425452"/>
                    <a:gd name="connsiteY144"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32771 w 4425452"/>
                    <a:gd name="connsiteY118" fmla="*/ 3012983 h 6466192"/>
                    <a:gd name="connsiteX119" fmla="*/ 2104073 w 4425452"/>
                    <a:gd name="connsiteY119" fmla="*/ 3112997 h 6466192"/>
                    <a:gd name="connsiteX120" fmla="*/ 2186759 w 4425452"/>
                    <a:gd name="connsiteY120" fmla="*/ 3068546 h 6466192"/>
                    <a:gd name="connsiteX121" fmla="*/ 2291534 w 4425452"/>
                    <a:gd name="connsiteY121" fmla="*/ 3087596 h 6466192"/>
                    <a:gd name="connsiteX122" fmla="*/ 2363108 w 4425452"/>
                    <a:gd name="connsiteY122" fmla="*/ 3181168 h 6466192"/>
                    <a:gd name="connsiteX123" fmla="*/ 2344103 w 4425452"/>
                    <a:gd name="connsiteY123" fmla="*/ 3322683 h 6466192"/>
                    <a:gd name="connsiteX124" fmla="*/ 2332991 w 4425452"/>
                    <a:gd name="connsiteY124" fmla="*/ 3286170 h 6466192"/>
                    <a:gd name="connsiteX125" fmla="*/ 2267721 w 4425452"/>
                    <a:gd name="connsiteY125" fmla="*/ 3335246 h 6466192"/>
                    <a:gd name="connsiteX126" fmla="*/ 2300561 w 4425452"/>
                    <a:gd name="connsiteY126" fmla="*/ 3627483 h 6466192"/>
                    <a:gd name="connsiteX127" fmla="*/ 2257018 w 4425452"/>
                    <a:gd name="connsiteY127" fmla="*/ 3862614 h 6466192"/>
                    <a:gd name="connsiteX128" fmla="*/ 2362971 w 4425452"/>
                    <a:gd name="connsiteY128" fmla="*/ 3889283 h 6466192"/>
                    <a:gd name="connsiteX129" fmla="*/ 2561818 w 4425452"/>
                    <a:gd name="connsiteY129" fmla="*/ 3845197 h 6466192"/>
                    <a:gd name="connsiteX130" fmla="*/ 2857909 w 4425452"/>
                    <a:gd name="connsiteY130" fmla="*/ 3731985 h 6466192"/>
                    <a:gd name="connsiteX131" fmla="*/ 2857818 w 4425452"/>
                    <a:gd name="connsiteY131" fmla="*/ 3202486 h 6466192"/>
                    <a:gd name="connsiteX132" fmla="*/ 2739210 w 4425452"/>
                    <a:gd name="connsiteY132" fmla="*/ 3027272 h 6466192"/>
                    <a:gd name="connsiteX133" fmla="*/ 2670947 w 4425452"/>
                    <a:gd name="connsiteY133" fmla="*/ 2884397 h 6466192"/>
                    <a:gd name="connsiteX134" fmla="*/ 2474732 w 4425452"/>
                    <a:gd name="connsiteY134" fmla="*/ 2704374 h 6466192"/>
                    <a:gd name="connsiteX135" fmla="*/ 2605361 w 4425452"/>
                    <a:gd name="connsiteY135" fmla="*/ 2565037 h 6466192"/>
                    <a:gd name="connsiteX136" fmla="*/ 2944995 w 4425452"/>
                    <a:gd name="connsiteY136" fmla="*/ 2321197 h 6466192"/>
                    <a:gd name="connsiteX137" fmla="*/ 2953703 w 4425452"/>
                    <a:gd name="connsiteY137" fmla="*/ 2147025 h 6466192"/>
                    <a:gd name="connsiteX138" fmla="*/ 3310755 w 4425452"/>
                    <a:gd name="connsiteY138" fmla="*/ 1659345 h 6466192"/>
                    <a:gd name="connsiteX139" fmla="*/ 3511052 w 4425452"/>
                    <a:gd name="connsiteY139" fmla="*/ 1850934 h 6466192"/>
                    <a:gd name="connsiteX140" fmla="*/ 3929063 w 4425452"/>
                    <a:gd name="connsiteY140" fmla="*/ 1406797 h 6466192"/>
                    <a:gd name="connsiteX141" fmla="*/ 4102871 w 4425452"/>
                    <a:gd name="connsiteY141" fmla="*/ 1107983 h 6466192"/>
                    <a:gd name="connsiteX142" fmla="*/ 4425452 w 4425452"/>
                    <a:gd name="connsiteY142" fmla="*/ 361768 h 6466192"/>
                    <a:gd name="connsiteX143" fmla="*/ 4394609 w 4425452"/>
                    <a:gd name="connsiteY143" fmla="*/ 0 h 6466192"/>
                    <a:gd name="connsiteX144" fmla="*/ 22181 w 4425452"/>
                    <a:gd name="connsiteY144" fmla="*/ 4717 h 6466192"/>
                    <a:gd name="connsiteX145" fmla="*/ 0 w 4425452"/>
                    <a:gd name="connsiteY145"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32771 w 4425452"/>
                    <a:gd name="connsiteY118" fmla="*/ 3012983 h 6466192"/>
                    <a:gd name="connsiteX119" fmla="*/ 2104073 w 4425452"/>
                    <a:gd name="connsiteY119" fmla="*/ 3112997 h 6466192"/>
                    <a:gd name="connsiteX120" fmla="*/ 2186759 w 4425452"/>
                    <a:gd name="connsiteY120" fmla="*/ 3068546 h 6466192"/>
                    <a:gd name="connsiteX121" fmla="*/ 2291534 w 4425452"/>
                    <a:gd name="connsiteY121" fmla="*/ 3087596 h 6466192"/>
                    <a:gd name="connsiteX122" fmla="*/ 2363108 w 4425452"/>
                    <a:gd name="connsiteY122" fmla="*/ 3181168 h 6466192"/>
                    <a:gd name="connsiteX123" fmla="*/ 2344103 w 4425452"/>
                    <a:gd name="connsiteY123" fmla="*/ 3322683 h 6466192"/>
                    <a:gd name="connsiteX124" fmla="*/ 2332991 w 4425452"/>
                    <a:gd name="connsiteY124" fmla="*/ 3286170 h 6466192"/>
                    <a:gd name="connsiteX125" fmla="*/ 2267721 w 4425452"/>
                    <a:gd name="connsiteY125" fmla="*/ 3335246 h 6466192"/>
                    <a:gd name="connsiteX126" fmla="*/ 2300561 w 4425452"/>
                    <a:gd name="connsiteY126" fmla="*/ 3627483 h 6466192"/>
                    <a:gd name="connsiteX127" fmla="*/ 2257018 w 4425452"/>
                    <a:gd name="connsiteY127" fmla="*/ 3862614 h 6466192"/>
                    <a:gd name="connsiteX128" fmla="*/ 2362971 w 4425452"/>
                    <a:gd name="connsiteY128" fmla="*/ 3889283 h 6466192"/>
                    <a:gd name="connsiteX129" fmla="*/ 2561818 w 4425452"/>
                    <a:gd name="connsiteY129" fmla="*/ 3845197 h 6466192"/>
                    <a:gd name="connsiteX130" fmla="*/ 2857909 w 4425452"/>
                    <a:gd name="connsiteY130" fmla="*/ 3731985 h 6466192"/>
                    <a:gd name="connsiteX131" fmla="*/ 2857818 w 4425452"/>
                    <a:gd name="connsiteY131" fmla="*/ 3202486 h 6466192"/>
                    <a:gd name="connsiteX132" fmla="*/ 2739210 w 4425452"/>
                    <a:gd name="connsiteY132" fmla="*/ 3027272 h 6466192"/>
                    <a:gd name="connsiteX133" fmla="*/ 2670947 w 4425452"/>
                    <a:gd name="connsiteY133" fmla="*/ 2884397 h 6466192"/>
                    <a:gd name="connsiteX134" fmla="*/ 2474732 w 4425452"/>
                    <a:gd name="connsiteY134" fmla="*/ 2704374 h 6466192"/>
                    <a:gd name="connsiteX135" fmla="*/ 2605361 w 4425452"/>
                    <a:gd name="connsiteY135" fmla="*/ 2565037 h 6466192"/>
                    <a:gd name="connsiteX136" fmla="*/ 2944995 w 4425452"/>
                    <a:gd name="connsiteY136" fmla="*/ 2321197 h 6466192"/>
                    <a:gd name="connsiteX137" fmla="*/ 2953703 w 4425452"/>
                    <a:gd name="connsiteY137" fmla="*/ 2147025 h 6466192"/>
                    <a:gd name="connsiteX138" fmla="*/ 3310755 w 4425452"/>
                    <a:gd name="connsiteY138" fmla="*/ 1659345 h 6466192"/>
                    <a:gd name="connsiteX139" fmla="*/ 3511052 w 4425452"/>
                    <a:gd name="connsiteY139" fmla="*/ 1850934 h 6466192"/>
                    <a:gd name="connsiteX140" fmla="*/ 3929063 w 4425452"/>
                    <a:gd name="connsiteY140" fmla="*/ 1406797 h 6466192"/>
                    <a:gd name="connsiteX141" fmla="*/ 4102871 w 4425452"/>
                    <a:gd name="connsiteY141" fmla="*/ 1107983 h 6466192"/>
                    <a:gd name="connsiteX142" fmla="*/ 4425452 w 4425452"/>
                    <a:gd name="connsiteY142" fmla="*/ 361768 h 6466192"/>
                    <a:gd name="connsiteX143" fmla="*/ 4394609 w 4425452"/>
                    <a:gd name="connsiteY143" fmla="*/ 0 h 6466192"/>
                    <a:gd name="connsiteX144" fmla="*/ 22181 w 4425452"/>
                    <a:gd name="connsiteY144" fmla="*/ 4717 h 6466192"/>
                    <a:gd name="connsiteX145" fmla="*/ 0 w 4425452"/>
                    <a:gd name="connsiteY145"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02608 w 4425452"/>
                    <a:gd name="connsiteY118" fmla="*/ 3035208 h 6466192"/>
                    <a:gd name="connsiteX119" fmla="*/ 2104073 w 4425452"/>
                    <a:gd name="connsiteY119" fmla="*/ 3112997 h 6466192"/>
                    <a:gd name="connsiteX120" fmla="*/ 2186759 w 4425452"/>
                    <a:gd name="connsiteY120" fmla="*/ 3068546 h 6466192"/>
                    <a:gd name="connsiteX121" fmla="*/ 2291534 w 4425452"/>
                    <a:gd name="connsiteY121" fmla="*/ 3087596 h 6466192"/>
                    <a:gd name="connsiteX122" fmla="*/ 2363108 w 4425452"/>
                    <a:gd name="connsiteY122" fmla="*/ 3181168 h 6466192"/>
                    <a:gd name="connsiteX123" fmla="*/ 2344103 w 4425452"/>
                    <a:gd name="connsiteY123" fmla="*/ 3322683 h 6466192"/>
                    <a:gd name="connsiteX124" fmla="*/ 2332991 w 4425452"/>
                    <a:gd name="connsiteY124" fmla="*/ 3286170 h 6466192"/>
                    <a:gd name="connsiteX125" fmla="*/ 2267721 w 4425452"/>
                    <a:gd name="connsiteY125" fmla="*/ 3335246 h 6466192"/>
                    <a:gd name="connsiteX126" fmla="*/ 2300561 w 4425452"/>
                    <a:gd name="connsiteY126" fmla="*/ 3627483 h 6466192"/>
                    <a:gd name="connsiteX127" fmla="*/ 2257018 w 4425452"/>
                    <a:gd name="connsiteY127" fmla="*/ 3862614 h 6466192"/>
                    <a:gd name="connsiteX128" fmla="*/ 2362971 w 4425452"/>
                    <a:gd name="connsiteY128" fmla="*/ 3889283 h 6466192"/>
                    <a:gd name="connsiteX129" fmla="*/ 2561818 w 4425452"/>
                    <a:gd name="connsiteY129" fmla="*/ 3845197 h 6466192"/>
                    <a:gd name="connsiteX130" fmla="*/ 2857909 w 4425452"/>
                    <a:gd name="connsiteY130" fmla="*/ 3731985 h 6466192"/>
                    <a:gd name="connsiteX131" fmla="*/ 2857818 w 4425452"/>
                    <a:gd name="connsiteY131" fmla="*/ 3202486 h 6466192"/>
                    <a:gd name="connsiteX132" fmla="*/ 2739210 w 4425452"/>
                    <a:gd name="connsiteY132" fmla="*/ 3027272 h 6466192"/>
                    <a:gd name="connsiteX133" fmla="*/ 2670947 w 4425452"/>
                    <a:gd name="connsiteY133" fmla="*/ 2884397 h 6466192"/>
                    <a:gd name="connsiteX134" fmla="*/ 2474732 w 4425452"/>
                    <a:gd name="connsiteY134" fmla="*/ 2704374 h 6466192"/>
                    <a:gd name="connsiteX135" fmla="*/ 2605361 w 4425452"/>
                    <a:gd name="connsiteY135" fmla="*/ 2565037 h 6466192"/>
                    <a:gd name="connsiteX136" fmla="*/ 2944995 w 4425452"/>
                    <a:gd name="connsiteY136" fmla="*/ 2321197 h 6466192"/>
                    <a:gd name="connsiteX137" fmla="*/ 2953703 w 4425452"/>
                    <a:gd name="connsiteY137" fmla="*/ 2147025 h 6466192"/>
                    <a:gd name="connsiteX138" fmla="*/ 3310755 w 4425452"/>
                    <a:gd name="connsiteY138" fmla="*/ 1659345 h 6466192"/>
                    <a:gd name="connsiteX139" fmla="*/ 3511052 w 4425452"/>
                    <a:gd name="connsiteY139" fmla="*/ 1850934 h 6466192"/>
                    <a:gd name="connsiteX140" fmla="*/ 3929063 w 4425452"/>
                    <a:gd name="connsiteY140" fmla="*/ 1406797 h 6466192"/>
                    <a:gd name="connsiteX141" fmla="*/ 4102871 w 4425452"/>
                    <a:gd name="connsiteY141" fmla="*/ 1107983 h 6466192"/>
                    <a:gd name="connsiteX142" fmla="*/ 4425452 w 4425452"/>
                    <a:gd name="connsiteY142" fmla="*/ 361768 h 6466192"/>
                    <a:gd name="connsiteX143" fmla="*/ 4394609 w 4425452"/>
                    <a:gd name="connsiteY143" fmla="*/ 0 h 6466192"/>
                    <a:gd name="connsiteX144" fmla="*/ 22181 w 4425452"/>
                    <a:gd name="connsiteY144" fmla="*/ 4717 h 6466192"/>
                    <a:gd name="connsiteX145" fmla="*/ 0 w 4425452"/>
                    <a:gd name="connsiteY145"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104073 w 4425452"/>
                    <a:gd name="connsiteY120" fmla="*/ 3112997 h 6466192"/>
                    <a:gd name="connsiteX121" fmla="*/ 2186759 w 4425452"/>
                    <a:gd name="connsiteY121" fmla="*/ 3068546 h 6466192"/>
                    <a:gd name="connsiteX122" fmla="*/ 2291534 w 4425452"/>
                    <a:gd name="connsiteY122" fmla="*/ 3087596 h 6466192"/>
                    <a:gd name="connsiteX123" fmla="*/ 2363108 w 4425452"/>
                    <a:gd name="connsiteY123" fmla="*/ 3181168 h 6466192"/>
                    <a:gd name="connsiteX124" fmla="*/ 2344103 w 4425452"/>
                    <a:gd name="connsiteY124" fmla="*/ 3322683 h 6466192"/>
                    <a:gd name="connsiteX125" fmla="*/ 2332991 w 4425452"/>
                    <a:gd name="connsiteY125" fmla="*/ 3286170 h 6466192"/>
                    <a:gd name="connsiteX126" fmla="*/ 2267721 w 4425452"/>
                    <a:gd name="connsiteY126" fmla="*/ 3335246 h 6466192"/>
                    <a:gd name="connsiteX127" fmla="*/ 2300561 w 4425452"/>
                    <a:gd name="connsiteY127" fmla="*/ 3627483 h 6466192"/>
                    <a:gd name="connsiteX128" fmla="*/ 2257018 w 4425452"/>
                    <a:gd name="connsiteY128" fmla="*/ 3862614 h 6466192"/>
                    <a:gd name="connsiteX129" fmla="*/ 2362971 w 4425452"/>
                    <a:gd name="connsiteY129" fmla="*/ 3889283 h 6466192"/>
                    <a:gd name="connsiteX130" fmla="*/ 2561818 w 4425452"/>
                    <a:gd name="connsiteY130" fmla="*/ 3845197 h 6466192"/>
                    <a:gd name="connsiteX131" fmla="*/ 2857909 w 4425452"/>
                    <a:gd name="connsiteY131" fmla="*/ 3731985 h 6466192"/>
                    <a:gd name="connsiteX132" fmla="*/ 2857818 w 4425452"/>
                    <a:gd name="connsiteY132" fmla="*/ 3202486 h 6466192"/>
                    <a:gd name="connsiteX133" fmla="*/ 2739210 w 4425452"/>
                    <a:gd name="connsiteY133" fmla="*/ 3027272 h 6466192"/>
                    <a:gd name="connsiteX134" fmla="*/ 2670947 w 4425452"/>
                    <a:gd name="connsiteY134" fmla="*/ 2884397 h 6466192"/>
                    <a:gd name="connsiteX135" fmla="*/ 2474732 w 4425452"/>
                    <a:gd name="connsiteY135" fmla="*/ 2704374 h 6466192"/>
                    <a:gd name="connsiteX136" fmla="*/ 2605361 w 4425452"/>
                    <a:gd name="connsiteY136" fmla="*/ 2565037 h 6466192"/>
                    <a:gd name="connsiteX137" fmla="*/ 2944995 w 4425452"/>
                    <a:gd name="connsiteY137" fmla="*/ 2321197 h 6466192"/>
                    <a:gd name="connsiteX138" fmla="*/ 2953703 w 4425452"/>
                    <a:gd name="connsiteY138" fmla="*/ 2147025 h 6466192"/>
                    <a:gd name="connsiteX139" fmla="*/ 3310755 w 4425452"/>
                    <a:gd name="connsiteY139" fmla="*/ 1659345 h 6466192"/>
                    <a:gd name="connsiteX140" fmla="*/ 3511052 w 4425452"/>
                    <a:gd name="connsiteY140" fmla="*/ 1850934 h 6466192"/>
                    <a:gd name="connsiteX141" fmla="*/ 3929063 w 4425452"/>
                    <a:gd name="connsiteY141" fmla="*/ 1406797 h 6466192"/>
                    <a:gd name="connsiteX142" fmla="*/ 4102871 w 4425452"/>
                    <a:gd name="connsiteY142" fmla="*/ 1107983 h 6466192"/>
                    <a:gd name="connsiteX143" fmla="*/ 4425452 w 4425452"/>
                    <a:gd name="connsiteY143" fmla="*/ 361768 h 6466192"/>
                    <a:gd name="connsiteX144" fmla="*/ 4394609 w 4425452"/>
                    <a:gd name="connsiteY144" fmla="*/ 0 h 6466192"/>
                    <a:gd name="connsiteX145" fmla="*/ 22181 w 4425452"/>
                    <a:gd name="connsiteY145" fmla="*/ 4717 h 6466192"/>
                    <a:gd name="connsiteX146" fmla="*/ 0 w 4425452"/>
                    <a:gd name="connsiteY146"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104073 w 4425452"/>
                    <a:gd name="connsiteY121" fmla="*/ 3112997 h 6466192"/>
                    <a:gd name="connsiteX122" fmla="*/ 2186759 w 4425452"/>
                    <a:gd name="connsiteY122" fmla="*/ 3068546 h 6466192"/>
                    <a:gd name="connsiteX123" fmla="*/ 2291534 w 4425452"/>
                    <a:gd name="connsiteY123" fmla="*/ 3087596 h 6466192"/>
                    <a:gd name="connsiteX124" fmla="*/ 2363108 w 4425452"/>
                    <a:gd name="connsiteY124" fmla="*/ 3181168 h 6466192"/>
                    <a:gd name="connsiteX125" fmla="*/ 2344103 w 4425452"/>
                    <a:gd name="connsiteY125" fmla="*/ 3322683 h 6466192"/>
                    <a:gd name="connsiteX126" fmla="*/ 2332991 w 4425452"/>
                    <a:gd name="connsiteY126" fmla="*/ 3286170 h 6466192"/>
                    <a:gd name="connsiteX127" fmla="*/ 2267721 w 4425452"/>
                    <a:gd name="connsiteY127" fmla="*/ 3335246 h 6466192"/>
                    <a:gd name="connsiteX128" fmla="*/ 2300561 w 4425452"/>
                    <a:gd name="connsiteY128" fmla="*/ 3627483 h 6466192"/>
                    <a:gd name="connsiteX129" fmla="*/ 2257018 w 4425452"/>
                    <a:gd name="connsiteY129" fmla="*/ 3862614 h 6466192"/>
                    <a:gd name="connsiteX130" fmla="*/ 2362971 w 4425452"/>
                    <a:gd name="connsiteY130" fmla="*/ 3889283 h 6466192"/>
                    <a:gd name="connsiteX131" fmla="*/ 2561818 w 4425452"/>
                    <a:gd name="connsiteY131" fmla="*/ 3845197 h 6466192"/>
                    <a:gd name="connsiteX132" fmla="*/ 2857909 w 4425452"/>
                    <a:gd name="connsiteY132" fmla="*/ 3731985 h 6466192"/>
                    <a:gd name="connsiteX133" fmla="*/ 2857818 w 4425452"/>
                    <a:gd name="connsiteY133" fmla="*/ 3202486 h 6466192"/>
                    <a:gd name="connsiteX134" fmla="*/ 2739210 w 4425452"/>
                    <a:gd name="connsiteY134" fmla="*/ 3027272 h 6466192"/>
                    <a:gd name="connsiteX135" fmla="*/ 2670947 w 4425452"/>
                    <a:gd name="connsiteY135" fmla="*/ 2884397 h 6466192"/>
                    <a:gd name="connsiteX136" fmla="*/ 2474732 w 4425452"/>
                    <a:gd name="connsiteY136" fmla="*/ 2704374 h 6466192"/>
                    <a:gd name="connsiteX137" fmla="*/ 2605361 w 4425452"/>
                    <a:gd name="connsiteY137" fmla="*/ 2565037 h 6466192"/>
                    <a:gd name="connsiteX138" fmla="*/ 2944995 w 4425452"/>
                    <a:gd name="connsiteY138" fmla="*/ 2321197 h 6466192"/>
                    <a:gd name="connsiteX139" fmla="*/ 2953703 w 4425452"/>
                    <a:gd name="connsiteY139" fmla="*/ 2147025 h 6466192"/>
                    <a:gd name="connsiteX140" fmla="*/ 3310755 w 4425452"/>
                    <a:gd name="connsiteY140" fmla="*/ 1659345 h 6466192"/>
                    <a:gd name="connsiteX141" fmla="*/ 3511052 w 4425452"/>
                    <a:gd name="connsiteY141" fmla="*/ 1850934 h 6466192"/>
                    <a:gd name="connsiteX142" fmla="*/ 3929063 w 4425452"/>
                    <a:gd name="connsiteY142" fmla="*/ 1406797 h 6466192"/>
                    <a:gd name="connsiteX143" fmla="*/ 4102871 w 4425452"/>
                    <a:gd name="connsiteY143" fmla="*/ 1107983 h 6466192"/>
                    <a:gd name="connsiteX144" fmla="*/ 4425452 w 4425452"/>
                    <a:gd name="connsiteY144" fmla="*/ 361768 h 6466192"/>
                    <a:gd name="connsiteX145" fmla="*/ 4394609 w 4425452"/>
                    <a:gd name="connsiteY145" fmla="*/ 0 h 6466192"/>
                    <a:gd name="connsiteX146" fmla="*/ 22181 w 4425452"/>
                    <a:gd name="connsiteY146" fmla="*/ 4717 h 6466192"/>
                    <a:gd name="connsiteX147" fmla="*/ 0 w 4425452"/>
                    <a:gd name="connsiteY147"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04073 w 4425452"/>
                    <a:gd name="connsiteY122" fmla="*/ 3112997 h 6466192"/>
                    <a:gd name="connsiteX123" fmla="*/ 2186759 w 4425452"/>
                    <a:gd name="connsiteY123" fmla="*/ 3068546 h 6466192"/>
                    <a:gd name="connsiteX124" fmla="*/ 2291534 w 4425452"/>
                    <a:gd name="connsiteY124" fmla="*/ 3087596 h 6466192"/>
                    <a:gd name="connsiteX125" fmla="*/ 2363108 w 4425452"/>
                    <a:gd name="connsiteY125" fmla="*/ 3181168 h 6466192"/>
                    <a:gd name="connsiteX126" fmla="*/ 2344103 w 4425452"/>
                    <a:gd name="connsiteY126" fmla="*/ 3322683 h 6466192"/>
                    <a:gd name="connsiteX127" fmla="*/ 2332991 w 4425452"/>
                    <a:gd name="connsiteY127" fmla="*/ 3286170 h 6466192"/>
                    <a:gd name="connsiteX128" fmla="*/ 2267721 w 4425452"/>
                    <a:gd name="connsiteY128" fmla="*/ 3335246 h 6466192"/>
                    <a:gd name="connsiteX129" fmla="*/ 2300561 w 4425452"/>
                    <a:gd name="connsiteY129" fmla="*/ 3627483 h 6466192"/>
                    <a:gd name="connsiteX130" fmla="*/ 2257018 w 4425452"/>
                    <a:gd name="connsiteY130" fmla="*/ 3862614 h 6466192"/>
                    <a:gd name="connsiteX131" fmla="*/ 2362971 w 4425452"/>
                    <a:gd name="connsiteY131" fmla="*/ 3889283 h 6466192"/>
                    <a:gd name="connsiteX132" fmla="*/ 2561818 w 4425452"/>
                    <a:gd name="connsiteY132" fmla="*/ 3845197 h 6466192"/>
                    <a:gd name="connsiteX133" fmla="*/ 2857909 w 4425452"/>
                    <a:gd name="connsiteY133" fmla="*/ 3731985 h 6466192"/>
                    <a:gd name="connsiteX134" fmla="*/ 2857818 w 4425452"/>
                    <a:gd name="connsiteY134" fmla="*/ 3202486 h 6466192"/>
                    <a:gd name="connsiteX135" fmla="*/ 2739210 w 4425452"/>
                    <a:gd name="connsiteY135" fmla="*/ 3027272 h 6466192"/>
                    <a:gd name="connsiteX136" fmla="*/ 2670947 w 4425452"/>
                    <a:gd name="connsiteY136" fmla="*/ 2884397 h 6466192"/>
                    <a:gd name="connsiteX137" fmla="*/ 2474732 w 4425452"/>
                    <a:gd name="connsiteY137" fmla="*/ 2704374 h 6466192"/>
                    <a:gd name="connsiteX138" fmla="*/ 2605361 w 4425452"/>
                    <a:gd name="connsiteY138" fmla="*/ 2565037 h 6466192"/>
                    <a:gd name="connsiteX139" fmla="*/ 2944995 w 4425452"/>
                    <a:gd name="connsiteY139" fmla="*/ 2321197 h 6466192"/>
                    <a:gd name="connsiteX140" fmla="*/ 2953703 w 4425452"/>
                    <a:gd name="connsiteY140" fmla="*/ 2147025 h 6466192"/>
                    <a:gd name="connsiteX141" fmla="*/ 3310755 w 4425452"/>
                    <a:gd name="connsiteY141" fmla="*/ 1659345 h 6466192"/>
                    <a:gd name="connsiteX142" fmla="*/ 3511052 w 4425452"/>
                    <a:gd name="connsiteY142" fmla="*/ 1850934 h 6466192"/>
                    <a:gd name="connsiteX143" fmla="*/ 3929063 w 4425452"/>
                    <a:gd name="connsiteY143" fmla="*/ 1406797 h 6466192"/>
                    <a:gd name="connsiteX144" fmla="*/ 4102871 w 4425452"/>
                    <a:gd name="connsiteY144" fmla="*/ 1107983 h 6466192"/>
                    <a:gd name="connsiteX145" fmla="*/ 4425452 w 4425452"/>
                    <a:gd name="connsiteY145" fmla="*/ 361768 h 6466192"/>
                    <a:gd name="connsiteX146" fmla="*/ 4394609 w 4425452"/>
                    <a:gd name="connsiteY146" fmla="*/ 0 h 6466192"/>
                    <a:gd name="connsiteX147" fmla="*/ 22181 w 4425452"/>
                    <a:gd name="connsiteY147" fmla="*/ 4717 h 6466192"/>
                    <a:gd name="connsiteX148" fmla="*/ 0 w 4425452"/>
                    <a:gd name="connsiteY148"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63108 w 4425452"/>
                    <a:gd name="connsiteY125" fmla="*/ 3181168 h 6466192"/>
                    <a:gd name="connsiteX126" fmla="*/ 2344103 w 4425452"/>
                    <a:gd name="connsiteY126" fmla="*/ 3322683 h 6466192"/>
                    <a:gd name="connsiteX127" fmla="*/ 2332991 w 4425452"/>
                    <a:gd name="connsiteY127" fmla="*/ 3286170 h 6466192"/>
                    <a:gd name="connsiteX128" fmla="*/ 2267721 w 4425452"/>
                    <a:gd name="connsiteY128" fmla="*/ 3335246 h 6466192"/>
                    <a:gd name="connsiteX129" fmla="*/ 2300561 w 4425452"/>
                    <a:gd name="connsiteY129" fmla="*/ 3627483 h 6466192"/>
                    <a:gd name="connsiteX130" fmla="*/ 2257018 w 4425452"/>
                    <a:gd name="connsiteY130" fmla="*/ 3862614 h 6466192"/>
                    <a:gd name="connsiteX131" fmla="*/ 2362971 w 4425452"/>
                    <a:gd name="connsiteY131" fmla="*/ 3889283 h 6466192"/>
                    <a:gd name="connsiteX132" fmla="*/ 2561818 w 4425452"/>
                    <a:gd name="connsiteY132" fmla="*/ 3845197 h 6466192"/>
                    <a:gd name="connsiteX133" fmla="*/ 2857909 w 4425452"/>
                    <a:gd name="connsiteY133" fmla="*/ 3731985 h 6466192"/>
                    <a:gd name="connsiteX134" fmla="*/ 2857818 w 4425452"/>
                    <a:gd name="connsiteY134" fmla="*/ 3202486 h 6466192"/>
                    <a:gd name="connsiteX135" fmla="*/ 2739210 w 4425452"/>
                    <a:gd name="connsiteY135" fmla="*/ 3027272 h 6466192"/>
                    <a:gd name="connsiteX136" fmla="*/ 2670947 w 4425452"/>
                    <a:gd name="connsiteY136" fmla="*/ 2884397 h 6466192"/>
                    <a:gd name="connsiteX137" fmla="*/ 2474732 w 4425452"/>
                    <a:gd name="connsiteY137" fmla="*/ 2704374 h 6466192"/>
                    <a:gd name="connsiteX138" fmla="*/ 2605361 w 4425452"/>
                    <a:gd name="connsiteY138" fmla="*/ 2565037 h 6466192"/>
                    <a:gd name="connsiteX139" fmla="*/ 2944995 w 4425452"/>
                    <a:gd name="connsiteY139" fmla="*/ 2321197 h 6466192"/>
                    <a:gd name="connsiteX140" fmla="*/ 2953703 w 4425452"/>
                    <a:gd name="connsiteY140" fmla="*/ 2147025 h 6466192"/>
                    <a:gd name="connsiteX141" fmla="*/ 3310755 w 4425452"/>
                    <a:gd name="connsiteY141" fmla="*/ 1659345 h 6466192"/>
                    <a:gd name="connsiteX142" fmla="*/ 3511052 w 4425452"/>
                    <a:gd name="connsiteY142" fmla="*/ 1850934 h 6466192"/>
                    <a:gd name="connsiteX143" fmla="*/ 3929063 w 4425452"/>
                    <a:gd name="connsiteY143" fmla="*/ 1406797 h 6466192"/>
                    <a:gd name="connsiteX144" fmla="*/ 4102871 w 4425452"/>
                    <a:gd name="connsiteY144" fmla="*/ 1107983 h 6466192"/>
                    <a:gd name="connsiteX145" fmla="*/ 4425452 w 4425452"/>
                    <a:gd name="connsiteY145" fmla="*/ 361768 h 6466192"/>
                    <a:gd name="connsiteX146" fmla="*/ 4394609 w 4425452"/>
                    <a:gd name="connsiteY146" fmla="*/ 0 h 6466192"/>
                    <a:gd name="connsiteX147" fmla="*/ 22181 w 4425452"/>
                    <a:gd name="connsiteY147" fmla="*/ 4717 h 6466192"/>
                    <a:gd name="connsiteX148" fmla="*/ 0 w 4425452"/>
                    <a:gd name="connsiteY148"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44103 w 4425452"/>
                    <a:gd name="connsiteY127" fmla="*/ 3322683 h 6466192"/>
                    <a:gd name="connsiteX128" fmla="*/ 2332991 w 4425452"/>
                    <a:gd name="connsiteY128" fmla="*/ 3286170 h 6466192"/>
                    <a:gd name="connsiteX129" fmla="*/ 2267721 w 4425452"/>
                    <a:gd name="connsiteY129" fmla="*/ 3335246 h 6466192"/>
                    <a:gd name="connsiteX130" fmla="*/ 2300561 w 4425452"/>
                    <a:gd name="connsiteY130" fmla="*/ 3627483 h 6466192"/>
                    <a:gd name="connsiteX131" fmla="*/ 2257018 w 4425452"/>
                    <a:gd name="connsiteY131" fmla="*/ 3862614 h 6466192"/>
                    <a:gd name="connsiteX132" fmla="*/ 2362971 w 4425452"/>
                    <a:gd name="connsiteY132" fmla="*/ 3889283 h 6466192"/>
                    <a:gd name="connsiteX133" fmla="*/ 2561818 w 4425452"/>
                    <a:gd name="connsiteY133" fmla="*/ 3845197 h 6466192"/>
                    <a:gd name="connsiteX134" fmla="*/ 2857909 w 4425452"/>
                    <a:gd name="connsiteY134" fmla="*/ 3731985 h 6466192"/>
                    <a:gd name="connsiteX135" fmla="*/ 2857818 w 4425452"/>
                    <a:gd name="connsiteY135" fmla="*/ 3202486 h 6466192"/>
                    <a:gd name="connsiteX136" fmla="*/ 2739210 w 4425452"/>
                    <a:gd name="connsiteY136" fmla="*/ 3027272 h 6466192"/>
                    <a:gd name="connsiteX137" fmla="*/ 2670947 w 4425452"/>
                    <a:gd name="connsiteY137" fmla="*/ 2884397 h 6466192"/>
                    <a:gd name="connsiteX138" fmla="*/ 2474732 w 4425452"/>
                    <a:gd name="connsiteY138" fmla="*/ 2704374 h 6466192"/>
                    <a:gd name="connsiteX139" fmla="*/ 2605361 w 4425452"/>
                    <a:gd name="connsiteY139" fmla="*/ 2565037 h 6466192"/>
                    <a:gd name="connsiteX140" fmla="*/ 2944995 w 4425452"/>
                    <a:gd name="connsiteY140" fmla="*/ 2321197 h 6466192"/>
                    <a:gd name="connsiteX141" fmla="*/ 2953703 w 4425452"/>
                    <a:gd name="connsiteY141" fmla="*/ 2147025 h 6466192"/>
                    <a:gd name="connsiteX142" fmla="*/ 3310755 w 4425452"/>
                    <a:gd name="connsiteY142" fmla="*/ 1659345 h 6466192"/>
                    <a:gd name="connsiteX143" fmla="*/ 3511052 w 4425452"/>
                    <a:gd name="connsiteY143" fmla="*/ 1850934 h 6466192"/>
                    <a:gd name="connsiteX144" fmla="*/ 3929063 w 4425452"/>
                    <a:gd name="connsiteY144" fmla="*/ 1406797 h 6466192"/>
                    <a:gd name="connsiteX145" fmla="*/ 4102871 w 4425452"/>
                    <a:gd name="connsiteY145" fmla="*/ 1107983 h 6466192"/>
                    <a:gd name="connsiteX146" fmla="*/ 4425452 w 4425452"/>
                    <a:gd name="connsiteY146" fmla="*/ 361768 h 6466192"/>
                    <a:gd name="connsiteX147" fmla="*/ 4394609 w 4425452"/>
                    <a:gd name="connsiteY147" fmla="*/ 0 h 6466192"/>
                    <a:gd name="connsiteX148" fmla="*/ 22181 w 4425452"/>
                    <a:gd name="connsiteY148" fmla="*/ 4717 h 6466192"/>
                    <a:gd name="connsiteX149" fmla="*/ 0 w 4425452"/>
                    <a:gd name="connsiteY149"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44103 w 4425452"/>
                    <a:gd name="connsiteY127" fmla="*/ 3322683 h 6466192"/>
                    <a:gd name="connsiteX128" fmla="*/ 2332991 w 4425452"/>
                    <a:gd name="connsiteY128" fmla="*/ 3286170 h 6466192"/>
                    <a:gd name="connsiteX129" fmla="*/ 2267721 w 4425452"/>
                    <a:gd name="connsiteY129" fmla="*/ 3335246 h 6466192"/>
                    <a:gd name="connsiteX130" fmla="*/ 2300561 w 4425452"/>
                    <a:gd name="connsiteY130" fmla="*/ 3627483 h 6466192"/>
                    <a:gd name="connsiteX131" fmla="*/ 2257018 w 4425452"/>
                    <a:gd name="connsiteY131" fmla="*/ 3862614 h 6466192"/>
                    <a:gd name="connsiteX132" fmla="*/ 2362971 w 4425452"/>
                    <a:gd name="connsiteY132" fmla="*/ 3889283 h 6466192"/>
                    <a:gd name="connsiteX133" fmla="*/ 2561818 w 4425452"/>
                    <a:gd name="connsiteY133" fmla="*/ 3845197 h 6466192"/>
                    <a:gd name="connsiteX134" fmla="*/ 2857909 w 4425452"/>
                    <a:gd name="connsiteY134" fmla="*/ 3731985 h 6466192"/>
                    <a:gd name="connsiteX135" fmla="*/ 2857818 w 4425452"/>
                    <a:gd name="connsiteY135" fmla="*/ 3202486 h 6466192"/>
                    <a:gd name="connsiteX136" fmla="*/ 2739210 w 4425452"/>
                    <a:gd name="connsiteY136" fmla="*/ 3027272 h 6466192"/>
                    <a:gd name="connsiteX137" fmla="*/ 2670947 w 4425452"/>
                    <a:gd name="connsiteY137" fmla="*/ 2884397 h 6466192"/>
                    <a:gd name="connsiteX138" fmla="*/ 2474732 w 4425452"/>
                    <a:gd name="connsiteY138" fmla="*/ 2704374 h 6466192"/>
                    <a:gd name="connsiteX139" fmla="*/ 2605361 w 4425452"/>
                    <a:gd name="connsiteY139" fmla="*/ 2565037 h 6466192"/>
                    <a:gd name="connsiteX140" fmla="*/ 2944995 w 4425452"/>
                    <a:gd name="connsiteY140" fmla="*/ 2321197 h 6466192"/>
                    <a:gd name="connsiteX141" fmla="*/ 2953703 w 4425452"/>
                    <a:gd name="connsiteY141" fmla="*/ 2147025 h 6466192"/>
                    <a:gd name="connsiteX142" fmla="*/ 3310755 w 4425452"/>
                    <a:gd name="connsiteY142" fmla="*/ 1659345 h 6466192"/>
                    <a:gd name="connsiteX143" fmla="*/ 3511052 w 4425452"/>
                    <a:gd name="connsiteY143" fmla="*/ 1850934 h 6466192"/>
                    <a:gd name="connsiteX144" fmla="*/ 3929063 w 4425452"/>
                    <a:gd name="connsiteY144" fmla="*/ 1406797 h 6466192"/>
                    <a:gd name="connsiteX145" fmla="*/ 4102871 w 4425452"/>
                    <a:gd name="connsiteY145" fmla="*/ 1107983 h 6466192"/>
                    <a:gd name="connsiteX146" fmla="*/ 4425452 w 4425452"/>
                    <a:gd name="connsiteY146" fmla="*/ 361768 h 6466192"/>
                    <a:gd name="connsiteX147" fmla="*/ 4394609 w 4425452"/>
                    <a:gd name="connsiteY147" fmla="*/ 0 h 6466192"/>
                    <a:gd name="connsiteX148" fmla="*/ 22181 w 4425452"/>
                    <a:gd name="connsiteY148" fmla="*/ 4717 h 6466192"/>
                    <a:gd name="connsiteX149" fmla="*/ 0 w 4425452"/>
                    <a:gd name="connsiteY149"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91728 w 4425452"/>
                    <a:gd name="connsiteY127" fmla="*/ 3314746 h 6466192"/>
                    <a:gd name="connsiteX128" fmla="*/ 2332991 w 4425452"/>
                    <a:gd name="connsiteY128" fmla="*/ 3286170 h 6466192"/>
                    <a:gd name="connsiteX129" fmla="*/ 2267721 w 4425452"/>
                    <a:gd name="connsiteY129" fmla="*/ 3335246 h 6466192"/>
                    <a:gd name="connsiteX130" fmla="*/ 2300561 w 4425452"/>
                    <a:gd name="connsiteY130" fmla="*/ 3627483 h 6466192"/>
                    <a:gd name="connsiteX131" fmla="*/ 2257018 w 4425452"/>
                    <a:gd name="connsiteY131" fmla="*/ 3862614 h 6466192"/>
                    <a:gd name="connsiteX132" fmla="*/ 2362971 w 4425452"/>
                    <a:gd name="connsiteY132" fmla="*/ 3889283 h 6466192"/>
                    <a:gd name="connsiteX133" fmla="*/ 2561818 w 4425452"/>
                    <a:gd name="connsiteY133" fmla="*/ 3845197 h 6466192"/>
                    <a:gd name="connsiteX134" fmla="*/ 2857909 w 4425452"/>
                    <a:gd name="connsiteY134" fmla="*/ 3731985 h 6466192"/>
                    <a:gd name="connsiteX135" fmla="*/ 2857818 w 4425452"/>
                    <a:gd name="connsiteY135" fmla="*/ 3202486 h 6466192"/>
                    <a:gd name="connsiteX136" fmla="*/ 2739210 w 4425452"/>
                    <a:gd name="connsiteY136" fmla="*/ 3027272 h 6466192"/>
                    <a:gd name="connsiteX137" fmla="*/ 2670947 w 4425452"/>
                    <a:gd name="connsiteY137" fmla="*/ 2884397 h 6466192"/>
                    <a:gd name="connsiteX138" fmla="*/ 2474732 w 4425452"/>
                    <a:gd name="connsiteY138" fmla="*/ 2704374 h 6466192"/>
                    <a:gd name="connsiteX139" fmla="*/ 2605361 w 4425452"/>
                    <a:gd name="connsiteY139" fmla="*/ 2565037 h 6466192"/>
                    <a:gd name="connsiteX140" fmla="*/ 2944995 w 4425452"/>
                    <a:gd name="connsiteY140" fmla="*/ 2321197 h 6466192"/>
                    <a:gd name="connsiteX141" fmla="*/ 2953703 w 4425452"/>
                    <a:gd name="connsiteY141" fmla="*/ 2147025 h 6466192"/>
                    <a:gd name="connsiteX142" fmla="*/ 3310755 w 4425452"/>
                    <a:gd name="connsiteY142" fmla="*/ 1659345 h 6466192"/>
                    <a:gd name="connsiteX143" fmla="*/ 3511052 w 4425452"/>
                    <a:gd name="connsiteY143" fmla="*/ 1850934 h 6466192"/>
                    <a:gd name="connsiteX144" fmla="*/ 3929063 w 4425452"/>
                    <a:gd name="connsiteY144" fmla="*/ 1406797 h 6466192"/>
                    <a:gd name="connsiteX145" fmla="*/ 4102871 w 4425452"/>
                    <a:gd name="connsiteY145" fmla="*/ 1107983 h 6466192"/>
                    <a:gd name="connsiteX146" fmla="*/ 4425452 w 4425452"/>
                    <a:gd name="connsiteY146" fmla="*/ 361768 h 6466192"/>
                    <a:gd name="connsiteX147" fmla="*/ 4394609 w 4425452"/>
                    <a:gd name="connsiteY147" fmla="*/ 0 h 6466192"/>
                    <a:gd name="connsiteX148" fmla="*/ 22181 w 4425452"/>
                    <a:gd name="connsiteY148" fmla="*/ 4717 h 6466192"/>
                    <a:gd name="connsiteX149" fmla="*/ 0 w 4425452"/>
                    <a:gd name="connsiteY149"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0561 w 4425452"/>
                    <a:gd name="connsiteY131" fmla="*/ 3627483 h 6466192"/>
                    <a:gd name="connsiteX132" fmla="*/ 2257018 w 4425452"/>
                    <a:gd name="connsiteY132" fmla="*/ 3862614 h 6466192"/>
                    <a:gd name="connsiteX133" fmla="*/ 2362971 w 4425452"/>
                    <a:gd name="connsiteY133" fmla="*/ 3889283 h 6466192"/>
                    <a:gd name="connsiteX134" fmla="*/ 2561818 w 4425452"/>
                    <a:gd name="connsiteY134" fmla="*/ 3845197 h 6466192"/>
                    <a:gd name="connsiteX135" fmla="*/ 2857909 w 4425452"/>
                    <a:gd name="connsiteY135" fmla="*/ 3731985 h 6466192"/>
                    <a:gd name="connsiteX136" fmla="*/ 2857818 w 4425452"/>
                    <a:gd name="connsiteY136" fmla="*/ 3202486 h 6466192"/>
                    <a:gd name="connsiteX137" fmla="*/ 2739210 w 4425452"/>
                    <a:gd name="connsiteY137" fmla="*/ 3027272 h 6466192"/>
                    <a:gd name="connsiteX138" fmla="*/ 2670947 w 4425452"/>
                    <a:gd name="connsiteY138" fmla="*/ 2884397 h 6466192"/>
                    <a:gd name="connsiteX139" fmla="*/ 2474732 w 4425452"/>
                    <a:gd name="connsiteY139" fmla="*/ 2704374 h 6466192"/>
                    <a:gd name="connsiteX140" fmla="*/ 2605361 w 4425452"/>
                    <a:gd name="connsiteY140" fmla="*/ 2565037 h 6466192"/>
                    <a:gd name="connsiteX141" fmla="*/ 2944995 w 4425452"/>
                    <a:gd name="connsiteY141" fmla="*/ 2321197 h 6466192"/>
                    <a:gd name="connsiteX142" fmla="*/ 2953703 w 4425452"/>
                    <a:gd name="connsiteY142" fmla="*/ 2147025 h 6466192"/>
                    <a:gd name="connsiteX143" fmla="*/ 3310755 w 4425452"/>
                    <a:gd name="connsiteY143" fmla="*/ 1659345 h 6466192"/>
                    <a:gd name="connsiteX144" fmla="*/ 3511052 w 4425452"/>
                    <a:gd name="connsiteY144" fmla="*/ 1850934 h 6466192"/>
                    <a:gd name="connsiteX145" fmla="*/ 3929063 w 4425452"/>
                    <a:gd name="connsiteY145" fmla="*/ 1406797 h 6466192"/>
                    <a:gd name="connsiteX146" fmla="*/ 4102871 w 4425452"/>
                    <a:gd name="connsiteY146" fmla="*/ 1107983 h 6466192"/>
                    <a:gd name="connsiteX147" fmla="*/ 4425452 w 4425452"/>
                    <a:gd name="connsiteY147" fmla="*/ 361768 h 6466192"/>
                    <a:gd name="connsiteX148" fmla="*/ 4394609 w 4425452"/>
                    <a:gd name="connsiteY148" fmla="*/ 0 h 6466192"/>
                    <a:gd name="connsiteX149" fmla="*/ 22181 w 4425452"/>
                    <a:gd name="connsiteY149" fmla="*/ 4717 h 6466192"/>
                    <a:gd name="connsiteX150" fmla="*/ 0 w 4425452"/>
                    <a:gd name="connsiteY150"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00561 w 4425452"/>
                    <a:gd name="connsiteY132" fmla="*/ 3627483 h 6466192"/>
                    <a:gd name="connsiteX133" fmla="*/ 2257018 w 4425452"/>
                    <a:gd name="connsiteY133" fmla="*/ 3862614 h 6466192"/>
                    <a:gd name="connsiteX134" fmla="*/ 2362971 w 4425452"/>
                    <a:gd name="connsiteY134" fmla="*/ 3889283 h 6466192"/>
                    <a:gd name="connsiteX135" fmla="*/ 2561818 w 4425452"/>
                    <a:gd name="connsiteY135" fmla="*/ 3845197 h 6466192"/>
                    <a:gd name="connsiteX136" fmla="*/ 2857909 w 4425452"/>
                    <a:gd name="connsiteY136" fmla="*/ 3731985 h 6466192"/>
                    <a:gd name="connsiteX137" fmla="*/ 2857818 w 4425452"/>
                    <a:gd name="connsiteY137" fmla="*/ 3202486 h 6466192"/>
                    <a:gd name="connsiteX138" fmla="*/ 2739210 w 4425452"/>
                    <a:gd name="connsiteY138" fmla="*/ 3027272 h 6466192"/>
                    <a:gd name="connsiteX139" fmla="*/ 2670947 w 4425452"/>
                    <a:gd name="connsiteY139" fmla="*/ 2884397 h 6466192"/>
                    <a:gd name="connsiteX140" fmla="*/ 2474732 w 4425452"/>
                    <a:gd name="connsiteY140" fmla="*/ 2704374 h 6466192"/>
                    <a:gd name="connsiteX141" fmla="*/ 2605361 w 4425452"/>
                    <a:gd name="connsiteY141" fmla="*/ 2565037 h 6466192"/>
                    <a:gd name="connsiteX142" fmla="*/ 2944995 w 4425452"/>
                    <a:gd name="connsiteY142" fmla="*/ 2321197 h 6466192"/>
                    <a:gd name="connsiteX143" fmla="*/ 2953703 w 4425452"/>
                    <a:gd name="connsiteY143" fmla="*/ 2147025 h 6466192"/>
                    <a:gd name="connsiteX144" fmla="*/ 3310755 w 4425452"/>
                    <a:gd name="connsiteY144" fmla="*/ 1659345 h 6466192"/>
                    <a:gd name="connsiteX145" fmla="*/ 3511052 w 4425452"/>
                    <a:gd name="connsiteY145" fmla="*/ 1850934 h 6466192"/>
                    <a:gd name="connsiteX146" fmla="*/ 3929063 w 4425452"/>
                    <a:gd name="connsiteY146" fmla="*/ 1406797 h 6466192"/>
                    <a:gd name="connsiteX147" fmla="*/ 4102871 w 4425452"/>
                    <a:gd name="connsiteY147" fmla="*/ 1107983 h 6466192"/>
                    <a:gd name="connsiteX148" fmla="*/ 4425452 w 4425452"/>
                    <a:gd name="connsiteY148" fmla="*/ 361768 h 6466192"/>
                    <a:gd name="connsiteX149" fmla="*/ 4394609 w 4425452"/>
                    <a:gd name="connsiteY149" fmla="*/ 0 h 6466192"/>
                    <a:gd name="connsiteX150" fmla="*/ 22181 w 4425452"/>
                    <a:gd name="connsiteY150" fmla="*/ 4717 h 6466192"/>
                    <a:gd name="connsiteX151" fmla="*/ 0 w 4425452"/>
                    <a:gd name="connsiteY151"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00561 w 4425452"/>
                    <a:gd name="connsiteY133" fmla="*/ 3627483 h 6466192"/>
                    <a:gd name="connsiteX134" fmla="*/ 2257018 w 4425452"/>
                    <a:gd name="connsiteY134" fmla="*/ 3862614 h 6466192"/>
                    <a:gd name="connsiteX135" fmla="*/ 2362971 w 4425452"/>
                    <a:gd name="connsiteY135" fmla="*/ 3889283 h 6466192"/>
                    <a:gd name="connsiteX136" fmla="*/ 2561818 w 4425452"/>
                    <a:gd name="connsiteY136" fmla="*/ 3845197 h 6466192"/>
                    <a:gd name="connsiteX137" fmla="*/ 2857909 w 4425452"/>
                    <a:gd name="connsiteY137" fmla="*/ 3731985 h 6466192"/>
                    <a:gd name="connsiteX138" fmla="*/ 2857818 w 4425452"/>
                    <a:gd name="connsiteY138" fmla="*/ 3202486 h 6466192"/>
                    <a:gd name="connsiteX139" fmla="*/ 2739210 w 4425452"/>
                    <a:gd name="connsiteY139" fmla="*/ 3027272 h 6466192"/>
                    <a:gd name="connsiteX140" fmla="*/ 2670947 w 4425452"/>
                    <a:gd name="connsiteY140" fmla="*/ 2884397 h 6466192"/>
                    <a:gd name="connsiteX141" fmla="*/ 2474732 w 4425452"/>
                    <a:gd name="connsiteY141" fmla="*/ 2704374 h 6466192"/>
                    <a:gd name="connsiteX142" fmla="*/ 2605361 w 4425452"/>
                    <a:gd name="connsiteY142" fmla="*/ 2565037 h 6466192"/>
                    <a:gd name="connsiteX143" fmla="*/ 2944995 w 4425452"/>
                    <a:gd name="connsiteY143" fmla="*/ 2321197 h 6466192"/>
                    <a:gd name="connsiteX144" fmla="*/ 2953703 w 4425452"/>
                    <a:gd name="connsiteY144" fmla="*/ 2147025 h 6466192"/>
                    <a:gd name="connsiteX145" fmla="*/ 3310755 w 4425452"/>
                    <a:gd name="connsiteY145" fmla="*/ 1659345 h 6466192"/>
                    <a:gd name="connsiteX146" fmla="*/ 3511052 w 4425452"/>
                    <a:gd name="connsiteY146" fmla="*/ 1850934 h 6466192"/>
                    <a:gd name="connsiteX147" fmla="*/ 3929063 w 4425452"/>
                    <a:gd name="connsiteY147" fmla="*/ 1406797 h 6466192"/>
                    <a:gd name="connsiteX148" fmla="*/ 4102871 w 4425452"/>
                    <a:gd name="connsiteY148" fmla="*/ 1107983 h 6466192"/>
                    <a:gd name="connsiteX149" fmla="*/ 4425452 w 4425452"/>
                    <a:gd name="connsiteY149" fmla="*/ 361768 h 6466192"/>
                    <a:gd name="connsiteX150" fmla="*/ 4394609 w 4425452"/>
                    <a:gd name="connsiteY150" fmla="*/ 0 h 6466192"/>
                    <a:gd name="connsiteX151" fmla="*/ 22181 w 4425452"/>
                    <a:gd name="connsiteY151" fmla="*/ 4717 h 6466192"/>
                    <a:gd name="connsiteX152" fmla="*/ 0 w 4425452"/>
                    <a:gd name="connsiteY152"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57018 w 4425452"/>
                    <a:gd name="connsiteY134" fmla="*/ 3862614 h 6466192"/>
                    <a:gd name="connsiteX135" fmla="*/ 2362971 w 4425452"/>
                    <a:gd name="connsiteY135" fmla="*/ 3889283 h 6466192"/>
                    <a:gd name="connsiteX136" fmla="*/ 2561818 w 4425452"/>
                    <a:gd name="connsiteY136" fmla="*/ 3845197 h 6466192"/>
                    <a:gd name="connsiteX137" fmla="*/ 2857909 w 4425452"/>
                    <a:gd name="connsiteY137" fmla="*/ 3731985 h 6466192"/>
                    <a:gd name="connsiteX138" fmla="*/ 2857818 w 4425452"/>
                    <a:gd name="connsiteY138" fmla="*/ 3202486 h 6466192"/>
                    <a:gd name="connsiteX139" fmla="*/ 2739210 w 4425452"/>
                    <a:gd name="connsiteY139" fmla="*/ 3027272 h 6466192"/>
                    <a:gd name="connsiteX140" fmla="*/ 2670947 w 4425452"/>
                    <a:gd name="connsiteY140" fmla="*/ 2884397 h 6466192"/>
                    <a:gd name="connsiteX141" fmla="*/ 2474732 w 4425452"/>
                    <a:gd name="connsiteY141" fmla="*/ 2704374 h 6466192"/>
                    <a:gd name="connsiteX142" fmla="*/ 2605361 w 4425452"/>
                    <a:gd name="connsiteY142" fmla="*/ 2565037 h 6466192"/>
                    <a:gd name="connsiteX143" fmla="*/ 2944995 w 4425452"/>
                    <a:gd name="connsiteY143" fmla="*/ 2321197 h 6466192"/>
                    <a:gd name="connsiteX144" fmla="*/ 2953703 w 4425452"/>
                    <a:gd name="connsiteY144" fmla="*/ 2147025 h 6466192"/>
                    <a:gd name="connsiteX145" fmla="*/ 3310755 w 4425452"/>
                    <a:gd name="connsiteY145" fmla="*/ 1659345 h 6466192"/>
                    <a:gd name="connsiteX146" fmla="*/ 3511052 w 4425452"/>
                    <a:gd name="connsiteY146" fmla="*/ 1850934 h 6466192"/>
                    <a:gd name="connsiteX147" fmla="*/ 3929063 w 4425452"/>
                    <a:gd name="connsiteY147" fmla="*/ 1406797 h 6466192"/>
                    <a:gd name="connsiteX148" fmla="*/ 4102871 w 4425452"/>
                    <a:gd name="connsiteY148" fmla="*/ 1107983 h 6466192"/>
                    <a:gd name="connsiteX149" fmla="*/ 4425452 w 4425452"/>
                    <a:gd name="connsiteY149" fmla="*/ 361768 h 6466192"/>
                    <a:gd name="connsiteX150" fmla="*/ 4394609 w 4425452"/>
                    <a:gd name="connsiteY150" fmla="*/ 0 h 6466192"/>
                    <a:gd name="connsiteX151" fmla="*/ 22181 w 4425452"/>
                    <a:gd name="connsiteY151" fmla="*/ 4717 h 6466192"/>
                    <a:gd name="connsiteX152" fmla="*/ 0 w 4425452"/>
                    <a:gd name="connsiteY152"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47493 w 4425452"/>
                    <a:gd name="connsiteY134" fmla="*/ 3843564 h 6466192"/>
                    <a:gd name="connsiteX135" fmla="*/ 2362971 w 4425452"/>
                    <a:gd name="connsiteY135" fmla="*/ 3889283 h 6466192"/>
                    <a:gd name="connsiteX136" fmla="*/ 2561818 w 4425452"/>
                    <a:gd name="connsiteY136" fmla="*/ 3845197 h 6466192"/>
                    <a:gd name="connsiteX137" fmla="*/ 2857909 w 4425452"/>
                    <a:gd name="connsiteY137" fmla="*/ 3731985 h 6466192"/>
                    <a:gd name="connsiteX138" fmla="*/ 2857818 w 4425452"/>
                    <a:gd name="connsiteY138" fmla="*/ 3202486 h 6466192"/>
                    <a:gd name="connsiteX139" fmla="*/ 2739210 w 4425452"/>
                    <a:gd name="connsiteY139" fmla="*/ 3027272 h 6466192"/>
                    <a:gd name="connsiteX140" fmla="*/ 2670947 w 4425452"/>
                    <a:gd name="connsiteY140" fmla="*/ 2884397 h 6466192"/>
                    <a:gd name="connsiteX141" fmla="*/ 2474732 w 4425452"/>
                    <a:gd name="connsiteY141" fmla="*/ 2704374 h 6466192"/>
                    <a:gd name="connsiteX142" fmla="*/ 2605361 w 4425452"/>
                    <a:gd name="connsiteY142" fmla="*/ 2565037 h 6466192"/>
                    <a:gd name="connsiteX143" fmla="*/ 2944995 w 4425452"/>
                    <a:gd name="connsiteY143" fmla="*/ 2321197 h 6466192"/>
                    <a:gd name="connsiteX144" fmla="*/ 2953703 w 4425452"/>
                    <a:gd name="connsiteY144" fmla="*/ 2147025 h 6466192"/>
                    <a:gd name="connsiteX145" fmla="*/ 3310755 w 4425452"/>
                    <a:gd name="connsiteY145" fmla="*/ 1659345 h 6466192"/>
                    <a:gd name="connsiteX146" fmla="*/ 3511052 w 4425452"/>
                    <a:gd name="connsiteY146" fmla="*/ 1850934 h 6466192"/>
                    <a:gd name="connsiteX147" fmla="*/ 3929063 w 4425452"/>
                    <a:gd name="connsiteY147" fmla="*/ 1406797 h 6466192"/>
                    <a:gd name="connsiteX148" fmla="*/ 4102871 w 4425452"/>
                    <a:gd name="connsiteY148" fmla="*/ 1107983 h 6466192"/>
                    <a:gd name="connsiteX149" fmla="*/ 4425452 w 4425452"/>
                    <a:gd name="connsiteY149" fmla="*/ 361768 h 6466192"/>
                    <a:gd name="connsiteX150" fmla="*/ 4394609 w 4425452"/>
                    <a:gd name="connsiteY150" fmla="*/ 0 h 6466192"/>
                    <a:gd name="connsiteX151" fmla="*/ 22181 w 4425452"/>
                    <a:gd name="connsiteY151" fmla="*/ 4717 h 6466192"/>
                    <a:gd name="connsiteX152" fmla="*/ 0 w 4425452"/>
                    <a:gd name="connsiteY152"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362971 w 4425452"/>
                    <a:gd name="connsiteY136" fmla="*/ 3889283 h 6466192"/>
                    <a:gd name="connsiteX137" fmla="*/ 2561818 w 4425452"/>
                    <a:gd name="connsiteY137" fmla="*/ 3845197 h 6466192"/>
                    <a:gd name="connsiteX138" fmla="*/ 2857909 w 4425452"/>
                    <a:gd name="connsiteY138" fmla="*/ 3731985 h 6466192"/>
                    <a:gd name="connsiteX139" fmla="*/ 2857818 w 4425452"/>
                    <a:gd name="connsiteY139" fmla="*/ 3202486 h 6466192"/>
                    <a:gd name="connsiteX140" fmla="*/ 2739210 w 4425452"/>
                    <a:gd name="connsiteY140" fmla="*/ 3027272 h 6466192"/>
                    <a:gd name="connsiteX141" fmla="*/ 2670947 w 4425452"/>
                    <a:gd name="connsiteY141" fmla="*/ 2884397 h 6466192"/>
                    <a:gd name="connsiteX142" fmla="*/ 2474732 w 4425452"/>
                    <a:gd name="connsiteY142" fmla="*/ 2704374 h 6466192"/>
                    <a:gd name="connsiteX143" fmla="*/ 2605361 w 4425452"/>
                    <a:gd name="connsiteY143" fmla="*/ 2565037 h 6466192"/>
                    <a:gd name="connsiteX144" fmla="*/ 2944995 w 4425452"/>
                    <a:gd name="connsiteY144" fmla="*/ 2321197 h 6466192"/>
                    <a:gd name="connsiteX145" fmla="*/ 2953703 w 4425452"/>
                    <a:gd name="connsiteY145" fmla="*/ 2147025 h 6466192"/>
                    <a:gd name="connsiteX146" fmla="*/ 3310755 w 4425452"/>
                    <a:gd name="connsiteY146" fmla="*/ 1659345 h 6466192"/>
                    <a:gd name="connsiteX147" fmla="*/ 3511052 w 4425452"/>
                    <a:gd name="connsiteY147" fmla="*/ 1850934 h 6466192"/>
                    <a:gd name="connsiteX148" fmla="*/ 3929063 w 4425452"/>
                    <a:gd name="connsiteY148" fmla="*/ 1406797 h 6466192"/>
                    <a:gd name="connsiteX149" fmla="*/ 4102871 w 4425452"/>
                    <a:gd name="connsiteY149" fmla="*/ 1107983 h 6466192"/>
                    <a:gd name="connsiteX150" fmla="*/ 4425452 w 4425452"/>
                    <a:gd name="connsiteY150" fmla="*/ 361768 h 6466192"/>
                    <a:gd name="connsiteX151" fmla="*/ 4394609 w 4425452"/>
                    <a:gd name="connsiteY151" fmla="*/ 0 h 6466192"/>
                    <a:gd name="connsiteX152" fmla="*/ 22181 w 4425452"/>
                    <a:gd name="connsiteY152" fmla="*/ 4717 h 6466192"/>
                    <a:gd name="connsiteX153" fmla="*/ 0 w 4425452"/>
                    <a:gd name="connsiteY153"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362971 w 4425452"/>
                    <a:gd name="connsiteY136" fmla="*/ 3889283 h 6466192"/>
                    <a:gd name="connsiteX137" fmla="*/ 2561818 w 4425452"/>
                    <a:gd name="connsiteY137" fmla="*/ 3845197 h 6466192"/>
                    <a:gd name="connsiteX138" fmla="*/ 2857909 w 4425452"/>
                    <a:gd name="connsiteY138" fmla="*/ 3731985 h 6466192"/>
                    <a:gd name="connsiteX139" fmla="*/ 2857818 w 4425452"/>
                    <a:gd name="connsiteY139" fmla="*/ 3202486 h 6466192"/>
                    <a:gd name="connsiteX140" fmla="*/ 2739210 w 4425452"/>
                    <a:gd name="connsiteY140" fmla="*/ 3027272 h 6466192"/>
                    <a:gd name="connsiteX141" fmla="*/ 2670947 w 4425452"/>
                    <a:gd name="connsiteY141" fmla="*/ 2884397 h 6466192"/>
                    <a:gd name="connsiteX142" fmla="*/ 2474732 w 4425452"/>
                    <a:gd name="connsiteY142" fmla="*/ 2704374 h 6466192"/>
                    <a:gd name="connsiteX143" fmla="*/ 2605361 w 4425452"/>
                    <a:gd name="connsiteY143" fmla="*/ 2565037 h 6466192"/>
                    <a:gd name="connsiteX144" fmla="*/ 2944995 w 4425452"/>
                    <a:gd name="connsiteY144" fmla="*/ 2321197 h 6466192"/>
                    <a:gd name="connsiteX145" fmla="*/ 2953703 w 4425452"/>
                    <a:gd name="connsiteY145" fmla="*/ 2147025 h 6466192"/>
                    <a:gd name="connsiteX146" fmla="*/ 3310755 w 4425452"/>
                    <a:gd name="connsiteY146" fmla="*/ 1659345 h 6466192"/>
                    <a:gd name="connsiteX147" fmla="*/ 3511052 w 4425452"/>
                    <a:gd name="connsiteY147" fmla="*/ 1850934 h 6466192"/>
                    <a:gd name="connsiteX148" fmla="*/ 3929063 w 4425452"/>
                    <a:gd name="connsiteY148" fmla="*/ 1406797 h 6466192"/>
                    <a:gd name="connsiteX149" fmla="*/ 4102871 w 4425452"/>
                    <a:gd name="connsiteY149" fmla="*/ 1107983 h 6466192"/>
                    <a:gd name="connsiteX150" fmla="*/ 4425452 w 4425452"/>
                    <a:gd name="connsiteY150" fmla="*/ 361768 h 6466192"/>
                    <a:gd name="connsiteX151" fmla="*/ 4394609 w 4425452"/>
                    <a:gd name="connsiteY151" fmla="*/ 0 h 6466192"/>
                    <a:gd name="connsiteX152" fmla="*/ 22181 w 4425452"/>
                    <a:gd name="connsiteY152" fmla="*/ 4717 h 6466192"/>
                    <a:gd name="connsiteX153" fmla="*/ 0 w 4425452"/>
                    <a:gd name="connsiteY153"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64546 w 4425452"/>
                    <a:gd name="connsiteY136" fmla="*/ 3921033 h 6466192"/>
                    <a:gd name="connsiteX137" fmla="*/ 2362971 w 4425452"/>
                    <a:gd name="connsiteY137" fmla="*/ 3889283 h 6466192"/>
                    <a:gd name="connsiteX138" fmla="*/ 2561818 w 4425452"/>
                    <a:gd name="connsiteY138" fmla="*/ 3845197 h 6466192"/>
                    <a:gd name="connsiteX139" fmla="*/ 2857909 w 4425452"/>
                    <a:gd name="connsiteY139" fmla="*/ 3731985 h 6466192"/>
                    <a:gd name="connsiteX140" fmla="*/ 2857818 w 4425452"/>
                    <a:gd name="connsiteY140" fmla="*/ 3202486 h 6466192"/>
                    <a:gd name="connsiteX141" fmla="*/ 2739210 w 4425452"/>
                    <a:gd name="connsiteY141" fmla="*/ 3027272 h 6466192"/>
                    <a:gd name="connsiteX142" fmla="*/ 2670947 w 4425452"/>
                    <a:gd name="connsiteY142" fmla="*/ 2884397 h 6466192"/>
                    <a:gd name="connsiteX143" fmla="*/ 2474732 w 4425452"/>
                    <a:gd name="connsiteY143" fmla="*/ 2704374 h 6466192"/>
                    <a:gd name="connsiteX144" fmla="*/ 2605361 w 4425452"/>
                    <a:gd name="connsiteY144" fmla="*/ 2565037 h 6466192"/>
                    <a:gd name="connsiteX145" fmla="*/ 2944995 w 4425452"/>
                    <a:gd name="connsiteY145" fmla="*/ 2321197 h 6466192"/>
                    <a:gd name="connsiteX146" fmla="*/ 2953703 w 4425452"/>
                    <a:gd name="connsiteY146" fmla="*/ 2147025 h 6466192"/>
                    <a:gd name="connsiteX147" fmla="*/ 3310755 w 4425452"/>
                    <a:gd name="connsiteY147" fmla="*/ 1659345 h 6466192"/>
                    <a:gd name="connsiteX148" fmla="*/ 3511052 w 4425452"/>
                    <a:gd name="connsiteY148" fmla="*/ 1850934 h 6466192"/>
                    <a:gd name="connsiteX149" fmla="*/ 3929063 w 4425452"/>
                    <a:gd name="connsiteY149" fmla="*/ 1406797 h 6466192"/>
                    <a:gd name="connsiteX150" fmla="*/ 4102871 w 4425452"/>
                    <a:gd name="connsiteY150" fmla="*/ 1107983 h 6466192"/>
                    <a:gd name="connsiteX151" fmla="*/ 4425452 w 4425452"/>
                    <a:gd name="connsiteY151" fmla="*/ 361768 h 6466192"/>
                    <a:gd name="connsiteX152" fmla="*/ 4394609 w 4425452"/>
                    <a:gd name="connsiteY152" fmla="*/ 0 h 6466192"/>
                    <a:gd name="connsiteX153" fmla="*/ 22181 w 4425452"/>
                    <a:gd name="connsiteY153" fmla="*/ 4717 h 6466192"/>
                    <a:gd name="connsiteX154" fmla="*/ 0 w 4425452"/>
                    <a:gd name="connsiteY154"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62971 w 4425452"/>
                    <a:gd name="connsiteY138" fmla="*/ 3889283 h 6466192"/>
                    <a:gd name="connsiteX139" fmla="*/ 2561818 w 4425452"/>
                    <a:gd name="connsiteY139" fmla="*/ 3845197 h 6466192"/>
                    <a:gd name="connsiteX140" fmla="*/ 2857909 w 4425452"/>
                    <a:gd name="connsiteY140" fmla="*/ 3731985 h 6466192"/>
                    <a:gd name="connsiteX141" fmla="*/ 2857818 w 4425452"/>
                    <a:gd name="connsiteY141" fmla="*/ 3202486 h 6466192"/>
                    <a:gd name="connsiteX142" fmla="*/ 2739210 w 4425452"/>
                    <a:gd name="connsiteY142" fmla="*/ 3027272 h 6466192"/>
                    <a:gd name="connsiteX143" fmla="*/ 2670947 w 4425452"/>
                    <a:gd name="connsiteY143" fmla="*/ 2884397 h 6466192"/>
                    <a:gd name="connsiteX144" fmla="*/ 2474732 w 4425452"/>
                    <a:gd name="connsiteY144" fmla="*/ 2704374 h 6466192"/>
                    <a:gd name="connsiteX145" fmla="*/ 2605361 w 4425452"/>
                    <a:gd name="connsiteY145" fmla="*/ 2565037 h 6466192"/>
                    <a:gd name="connsiteX146" fmla="*/ 2944995 w 4425452"/>
                    <a:gd name="connsiteY146" fmla="*/ 2321197 h 6466192"/>
                    <a:gd name="connsiteX147" fmla="*/ 2953703 w 4425452"/>
                    <a:gd name="connsiteY147" fmla="*/ 2147025 h 6466192"/>
                    <a:gd name="connsiteX148" fmla="*/ 3310755 w 4425452"/>
                    <a:gd name="connsiteY148" fmla="*/ 1659345 h 6466192"/>
                    <a:gd name="connsiteX149" fmla="*/ 3511052 w 4425452"/>
                    <a:gd name="connsiteY149" fmla="*/ 1850934 h 6466192"/>
                    <a:gd name="connsiteX150" fmla="*/ 3929063 w 4425452"/>
                    <a:gd name="connsiteY150" fmla="*/ 1406797 h 6466192"/>
                    <a:gd name="connsiteX151" fmla="*/ 4102871 w 4425452"/>
                    <a:gd name="connsiteY151" fmla="*/ 1107983 h 6466192"/>
                    <a:gd name="connsiteX152" fmla="*/ 4425452 w 4425452"/>
                    <a:gd name="connsiteY152" fmla="*/ 361768 h 6466192"/>
                    <a:gd name="connsiteX153" fmla="*/ 4394609 w 4425452"/>
                    <a:gd name="connsiteY153" fmla="*/ 0 h 6466192"/>
                    <a:gd name="connsiteX154" fmla="*/ 22181 w 4425452"/>
                    <a:gd name="connsiteY154" fmla="*/ 4717 h 6466192"/>
                    <a:gd name="connsiteX155" fmla="*/ 0 w 4425452"/>
                    <a:gd name="connsiteY155"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62971 w 4425452"/>
                    <a:gd name="connsiteY139" fmla="*/ 3889283 h 6466192"/>
                    <a:gd name="connsiteX140" fmla="*/ 2561818 w 4425452"/>
                    <a:gd name="connsiteY140" fmla="*/ 3845197 h 6466192"/>
                    <a:gd name="connsiteX141" fmla="*/ 2857909 w 4425452"/>
                    <a:gd name="connsiteY141" fmla="*/ 3731985 h 6466192"/>
                    <a:gd name="connsiteX142" fmla="*/ 2857818 w 4425452"/>
                    <a:gd name="connsiteY142" fmla="*/ 3202486 h 6466192"/>
                    <a:gd name="connsiteX143" fmla="*/ 2739210 w 4425452"/>
                    <a:gd name="connsiteY143" fmla="*/ 3027272 h 6466192"/>
                    <a:gd name="connsiteX144" fmla="*/ 2670947 w 4425452"/>
                    <a:gd name="connsiteY144" fmla="*/ 2884397 h 6466192"/>
                    <a:gd name="connsiteX145" fmla="*/ 2474732 w 4425452"/>
                    <a:gd name="connsiteY145" fmla="*/ 2704374 h 6466192"/>
                    <a:gd name="connsiteX146" fmla="*/ 2605361 w 4425452"/>
                    <a:gd name="connsiteY146" fmla="*/ 2565037 h 6466192"/>
                    <a:gd name="connsiteX147" fmla="*/ 2944995 w 4425452"/>
                    <a:gd name="connsiteY147" fmla="*/ 2321197 h 6466192"/>
                    <a:gd name="connsiteX148" fmla="*/ 2953703 w 4425452"/>
                    <a:gd name="connsiteY148" fmla="*/ 2147025 h 6466192"/>
                    <a:gd name="connsiteX149" fmla="*/ 3310755 w 4425452"/>
                    <a:gd name="connsiteY149" fmla="*/ 1659345 h 6466192"/>
                    <a:gd name="connsiteX150" fmla="*/ 3511052 w 4425452"/>
                    <a:gd name="connsiteY150" fmla="*/ 1850934 h 6466192"/>
                    <a:gd name="connsiteX151" fmla="*/ 3929063 w 4425452"/>
                    <a:gd name="connsiteY151" fmla="*/ 1406797 h 6466192"/>
                    <a:gd name="connsiteX152" fmla="*/ 4102871 w 4425452"/>
                    <a:gd name="connsiteY152" fmla="*/ 1107983 h 6466192"/>
                    <a:gd name="connsiteX153" fmla="*/ 4425452 w 4425452"/>
                    <a:gd name="connsiteY153" fmla="*/ 361768 h 6466192"/>
                    <a:gd name="connsiteX154" fmla="*/ 4394609 w 4425452"/>
                    <a:gd name="connsiteY154" fmla="*/ 0 h 6466192"/>
                    <a:gd name="connsiteX155" fmla="*/ 22181 w 4425452"/>
                    <a:gd name="connsiteY155" fmla="*/ 4717 h 6466192"/>
                    <a:gd name="connsiteX156" fmla="*/ 0 w 4425452"/>
                    <a:gd name="connsiteY156"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561818 w 4425452"/>
                    <a:gd name="connsiteY140" fmla="*/ 3845197 h 6466192"/>
                    <a:gd name="connsiteX141" fmla="*/ 2857909 w 4425452"/>
                    <a:gd name="connsiteY141" fmla="*/ 3731985 h 6466192"/>
                    <a:gd name="connsiteX142" fmla="*/ 2857818 w 4425452"/>
                    <a:gd name="connsiteY142" fmla="*/ 3202486 h 6466192"/>
                    <a:gd name="connsiteX143" fmla="*/ 2739210 w 4425452"/>
                    <a:gd name="connsiteY143" fmla="*/ 3027272 h 6466192"/>
                    <a:gd name="connsiteX144" fmla="*/ 2670947 w 4425452"/>
                    <a:gd name="connsiteY144" fmla="*/ 2884397 h 6466192"/>
                    <a:gd name="connsiteX145" fmla="*/ 2474732 w 4425452"/>
                    <a:gd name="connsiteY145" fmla="*/ 2704374 h 6466192"/>
                    <a:gd name="connsiteX146" fmla="*/ 2605361 w 4425452"/>
                    <a:gd name="connsiteY146" fmla="*/ 2565037 h 6466192"/>
                    <a:gd name="connsiteX147" fmla="*/ 2944995 w 4425452"/>
                    <a:gd name="connsiteY147" fmla="*/ 2321197 h 6466192"/>
                    <a:gd name="connsiteX148" fmla="*/ 2953703 w 4425452"/>
                    <a:gd name="connsiteY148" fmla="*/ 2147025 h 6466192"/>
                    <a:gd name="connsiteX149" fmla="*/ 3310755 w 4425452"/>
                    <a:gd name="connsiteY149" fmla="*/ 1659345 h 6466192"/>
                    <a:gd name="connsiteX150" fmla="*/ 3511052 w 4425452"/>
                    <a:gd name="connsiteY150" fmla="*/ 1850934 h 6466192"/>
                    <a:gd name="connsiteX151" fmla="*/ 3929063 w 4425452"/>
                    <a:gd name="connsiteY151" fmla="*/ 1406797 h 6466192"/>
                    <a:gd name="connsiteX152" fmla="*/ 4102871 w 4425452"/>
                    <a:gd name="connsiteY152" fmla="*/ 1107983 h 6466192"/>
                    <a:gd name="connsiteX153" fmla="*/ 4425452 w 4425452"/>
                    <a:gd name="connsiteY153" fmla="*/ 361768 h 6466192"/>
                    <a:gd name="connsiteX154" fmla="*/ 4394609 w 4425452"/>
                    <a:gd name="connsiteY154" fmla="*/ 0 h 6466192"/>
                    <a:gd name="connsiteX155" fmla="*/ 22181 w 4425452"/>
                    <a:gd name="connsiteY155" fmla="*/ 4717 h 6466192"/>
                    <a:gd name="connsiteX156" fmla="*/ 0 w 4425452"/>
                    <a:gd name="connsiteY156"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561818 w 4425452"/>
                    <a:gd name="connsiteY141" fmla="*/ 3845197 h 6466192"/>
                    <a:gd name="connsiteX142" fmla="*/ 2857909 w 4425452"/>
                    <a:gd name="connsiteY142" fmla="*/ 3731985 h 6466192"/>
                    <a:gd name="connsiteX143" fmla="*/ 2857818 w 4425452"/>
                    <a:gd name="connsiteY143" fmla="*/ 3202486 h 6466192"/>
                    <a:gd name="connsiteX144" fmla="*/ 2739210 w 4425452"/>
                    <a:gd name="connsiteY144" fmla="*/ 3027272 h 6466192"/>
                    <a:gd name="connsiteX145" fmla="*/ 2670947 w 4425452"/>
                    <a:gd name="connsiteY145" fmla="*/ 2884397 h 6466192"/>
                    <a:gd name="connsiteX146" fmla="*/ 2474732 w 4425452"/>
                    <a:gd name="connsiteY146" fmla="*/ 2704374 h 6466192"/>
                    <a:gd name="connsiteX147" fmla="*/ 2605361 w 4425452"/>
                    <a:gd name="connsiteY147" fmla="*/ 2565037 h 6466192"/>
                    <a:gd name="connsiteX148" fmla="*/ 2944995 w 4425452"/>
                    <a:gd name="connsiteY148" fmla="*/ 2321197 h 6466192"/>
                    <a:gd name="connsiteX149" fmla="*/ 2953703 w 4425452"/>
                    <a:gd name="connsiteY149" fmla="*/ 2147025 h 6466192"/>
                    <a:gd name="connsiteX150" fmla="*/ 3310755 w 4425452"/>
                    <a:gd name="connsiteY150" fmla="*/ 1659345 h 6466192"/>
                    <a:gd name="connsiteX151" fmla="*/ 3511052 w 4425452"/>
                    <a:gd name="connsiteY151" fmla="*/ 1850934 h 6466192"/>
                    <a:gd name="connsiteX152" fmla="*/ 3929063 w 4425452"/>
                    <a:gd name="connsiteY152" fmla="*/ 1406797 h 6466192"/>
                    <a:gd name="connsiteX153" fmla="*/ 4102871 w 4425452"/>
                    <a:gd name="connsiteY153" fmla="*/ 1107983 h 6466192"/>
                    <a:gd name="connsiteX154" fmla="*/ 4425452 w 4425452"/>
                    <a:gd name="connsiteY154" fmla="*/ 361768 h 6466192"/>
                    <a:gd name="connsiteX155" fmla="*/ 4394609 w 4425452"/>
                    <a:gd name="connsiteY155" fmla="*/ 0 h 6466192"/>
                    <a:gd name="connsiteX156" fmla="*/ 22181 w 4425452"/>
                    <a:gd name="connsiteY156" fmla="*/ 4717 h 6466192"/>
                    <a:gd name="connsiteX157" fmla="*/ 0 w 4425452"/>
                    <a:gd name="connsiteY157"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72509 w 4425452"/>
                    <a:gd name="connsiteY141" fmla="*/ 3840071 h 6466192"/>
                    <a:gd name="connsiteX142" fmla="*/ 2561818 w 4425452"/>
                    <a:gd name="connsiteY142" fmla="*/ 3845197 h 6466192"/>
                    <a:gd name="connsiteX143" fmla="*/ 2857909 w 4425452"/>
                    <a:gd name="connsiteY143" fmla="*/ 3731985 h 6466192"/>
                    <a:gd name="connsiteX144" fmla="*/ 2857818 w 4425452"/>
                    <a:gd name="connsiteY144" fmla="*/ 3202486 h 6466192"/>
                    <a:gd name="connsiteX145" fmla="*/ 2739210 w 4425452"/>
                    <a:gd name="connsiteY145" fmla="*/ 3027272 h 6466192"/>
                    <a:gd name="connsiteX146" fmla="*/ 2670947 w 4425452"/>
                    <a:gd name="connsiteY146" fmla="*/ 2884397 h 6466192"/>
                    <a:gd name="connsiteX147" fmla="*/ 2474732 w 4425452"/>
                    <a:gd name="connsiteY147" fmla="*/ 2704374 h 6466192"/>
                    <a:gd name="connsiteX148" fmla="*/ 2605361 w 4425452"/>
                    <a:gd name="connsiteY148" fmla="*/ 2565037 h 6466192"/>
                    <a:gd name="connsiteX149" fmla="*/ 2944995 w 4425452"/>
                    <a:gd name="connsiteY149" fmla="*/ 2321197 h 6466192"/>
                    <a:gd name="connsiteX150" fmla="*/ 2953703 w 4425452"/>
                    <a:gd name="connsiteY150" fmla="*/ 2147025 h 6466192"/>
                    <a:gd name="connsiteX151" fmla="*/ 3310755 w 4425452"/>
                    <a:gd name="connsiteY151" fmla="*/ 1659345 h 6466192"/>
                    <a:gd name="connsiteX152" fmla="*/ 3511052 w 4425452"/>
                    <a:gd name="connsiteY152" fmla="*/ 1850934 h 6466192"/>
                    <a:gd name="connsiteX153" fmla="*/ 3929063 w 4425452"/>
                    <a:gd name="connsiteY153" fmla="*/ 1406797 h 6466192"/>
                    <a:gd name="connsiteX154" fmla="*/ 4102871 w 4425452"/>
                    <a:gd name="connsiteY154" fmla="*/ 1107983 h 6466192"/>
                    <a:gd name="connsiteX155" fmla="*/ 4425452 w 4425452"/>
                    <a:gd name="connsiteY155" fmla="*/ 361768 h 6466192"/>
                    <a:gd name="connsiteX156" fmla="*/ 4394609 w 4425452"/>
                    <a:gd name="connsiteY156" fmla="*/ 0 h 6466192"/>
                    <a:gd name="connsiteX157" fmla="*/ 22181 w 4425452"/>
                    <a:gd name="connsiteY157" fmla="*/ 4717 h 6466192"/>
                    <a:gd name="connsiteX158" fmla="*/ 0 w 4425452"/>
                    <a:gd name="connsiteY158"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72509 w 4425452"/>
                    <a:gd name="connsiteY141" fmla="*/ 3840071 h 6466192"/>
                    <a:gd name="connsiteX142" fmla="*/ 2488384 w 4425452"/>
                    <a:gd name="connsiteY142" fmla="*/ 3892458 h 6466192"/>
                    <a:gd name="connsiteX143" fmla="*/ 2561818 w 4425452"/>
                    <a:gd name="connsiteY143" fmla="*/ 3845197 h 6466192"/>
                    <a:gd name="connsiteX144" fmla="*/ 2857909 w 4425452"/>
                    <a:gd name="connsiteY144" fmla="*/ 3731985 h 6466192"/>
                    <a:gd name="connsiteX145" fmla="*/ 2857818 w 4425452"/>
                    <a:gd name="connsiteY145" fmla="*/ 3202486 h 6466192"/>
                    <a:gd name="connsiteX146" fmla="*/ 2739210 w 4425452"/>
                    <a:gd name="connsiteY146" fmla="*/ 3027272 h 6466192"/>
                    <a:gd name="connsiteX147" fmla="*/ 2670947 w 4425452"/>
                    <a:gd name="connsiteY147" fmla="*/ 2884397 h 6466192"/>
                    <a:gd name="connsiteX148" fmla="*/ 2474732 w 4425452"/>
                    <a:gd name="connsiteY148" fmla="*/ 2704374 h 6466192"/>
                    <a:gd name="connsiteX149" fmla="*/ 2605361 w 4425452"/>
                    <a:gd name="connsiteY149" fmla="*/ 2565037 h 6466192"/>
                    <a:gd name="connsiteX150" fmla="*/ 2944995 w 4425452"/>
                    <a:gd name="connsiteY150" fmla="*/ 2321197 h 6466192"/>
                    <a:gd name="connsiteX151" fmla="*/ 2953703 w 4425452"/>
                    <a:gd name="connsiteY151" fmla="*/ 2147025 h 6466192"/>
                    <a:gd name="connsiteX152" fmla="*/ 3310755 w 4425452"/>
                    <a:gd name="connsiteY152" fmla="*/ 1659345 h 6466192"/>
                    <a:gd name="connsiteX153" fmla="*/ 3511052 w 4425452"/>
                    <a:gd name="connsiteY153" fmla="*/ 1850934 h 6466192"/>
                    <a:gd name="connsiteX154" fmla="*/ 3929063 w 4425452"/>
                    <a:gd name="connsiteY154" fmla="*/ 1406797 h 6466192"/>
                    <a:gd name="connsiteX155" fmla="*/ 4102871 w 4425452"/>
                    <a:gd name="connsiteY155" fmla="*/ 1107983 h 6466192"/>
                    <a:gd name="connsiteX156" fmla="*/ 4425452 w 4425452"/>
                    <a:gd name="connsiteY156" fmla="*/ 361768 h 6466192"/>
                    <a:gd name="connsiteX157" fmla="*/ 4394609 w 4425452"/>
                    <a:gd name="connsiteY157" fmla="*/ 0 h 6466192"/>
                    <a:gd name="connsiteX158" fmla="*/ 22181 w 4425452"/>
                    <a:gd name="connsiteY158" fmla="*/ 4717 h 6466192"/>
                    <a:gd name="connsiteX159" fmla="*/ 0 w 4425452"/>
                    <a:gd name="connsiteY159"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88384 w 4425452"/>
                    <a:gd name="connsiteY142" fmla="*/ 3892458 h 6466192"/>
                    <a:gd name="connsiteX143" fmla="*/ 2561818 w 4425452"/>
                    <a:gd name="connsiteY143" fmla="*/ 3845197 h 6466192"/>
                    <a:gd name="connsiteX144" fmla="*/ 2857909 w 4425452"/>
                    <a:gd name="connsiteY144" fmla="*/ 3731985 h 6466192"/>
                    <a:gd name="connsiteX145" fmla="*/ 2857818 w 4425452"/>
                    <a:gd name="connsiteY145" fmla="*/ 3202486 h 6466192"/>
                    <a:gd name="connsiteX146" fmla="*/ 2739210 w 4425452"/>
                    <a:gd name="connsiteY146" fmla="*/ 3027272 h 6466192"/>
                    <a:gd name="connsiteX147" fmla="*/ 2670947 w 4425452"/>
                    <a:gd name="connsiteY147" fmla="*/ 2884397 h 6466192"/>
                    <a:gd name="connsiteX148" fmla="*/ 2474732 w 4425452"/>
                    <a:gd name="connsiteY148" fmla="*/ 2704374 h 6466192"/>
                    <a:gd name="connsiteX149" fmla="*/ 2605361 w 4425452"/>
                    <a:gd name="connsiteY149" fmla="*/ 2565037 h 6466192"/>
                    <a:gd name="connsiteX150" fmla="*/ 2944995 w 4425452"/>
                    <a:gd name="connsiteY150" fmla="*/ 2321197 h 6466192"/>
                    <a:gd name="connsiteX151" fmla="*/ 2953703 w 4425452"/>
                    <a:gd name="connsiteY151" fmla="*/ 2147025 h 6466192"/>
                    <a:gd name="connsiteX152" fmla="*/ 3310755 w 4425452"/>
                    <a:gd name="connsiteY152" fmla="*/ 1659345 h 6466192"/>
                    <a:gd name="connsiteX153" fmla="*/ 3511052 w 4425452"/>
                    <a:gd name="connsiteY153" fmla="*/ 1850934 h 6466192"/>
                    <a:gd name="connsiteX154" fmla="*/ 3929063 w 4425452"/>
                    <a:gd name="connsiteY154" fmla="*/ 1406797 h 6466192"/>
                    <a:gd name="connsiteX155" fmla="*/ 4102871 w 4425452"/>
                    <a:gd name="connsiteY155" fmla="*/ 1107983 h 6466192"/>
                    <a:gd name="connsiteX156" fmla="*/ 4425452 w 4425452"/>
                    <a:gd name="connsiteY156" fmla="*/ 361768 h 6466192"/>
                    <a:gd name="connsiteX157" fmla="*/ 4394609 w 4425452"/>
                    <a:gd name="connsiteY157" fmla="*/ 0 h 6466192"/>
                    <a:gd name="connsiteX158" fmla="*/ 22181 w 4425452"/>
                    <a:gd name="connsiteY158" fmla="*/ 4717 h 6466192"/>
                    <a:gd name="connsiteX159" fmla="*/ 0 w 4425452"/>
                    <a:gd name="connsiteY159"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61818 w 4425452"/>
                    <a:gd name="connsiteY143" fmla="*/ 3845197 h 6466192"/>
                    <a:gd name="connsiteX144" fmla="*/ 2857909 w 4425452"/>
                    <a:gd name="connsiteY144" fmla="*/ 3731985 h 6466192"/>
                    <a:gd name="connsiteX145" fmla="*/ 2857818 w 4425452"/>
                    <a:gd name="connsiteY145" fmla="*/ 3202486 h 6466192"/>
                    <a:gd name="connsiteX146" fmla="*/ 2739210 w 4425452"/>
                    <a:gd name="connsiteY146" fmla="*/ 3027272 h 6466192"/>
                    <a:gd name="connsiteX147" fmla="*/ 2670947 w 4425452"/>
                    <a:gd name="connsiteY147" fmla="*/ 2884397 h 6466192"/>
                    <a:gd name="connsiteX148" fmla="*/ 2474732 w 4425452"/>
                    <a:gd name="connsiteY148" fmla="*/ 2704374 h 6466192"/>
                    <a:gd name="connsiteX149" fmla="*/ 2605361 w 4425452"/>
                    <a:gd name="connsiteY149" fmla="*/ 2565037 h 6466192"/>
                    <a:gd name="connsiteX150" fmla="*/ 2944995 w 4425452"/>
                    <a:gd name="connsiteY150" fmla="*/ 2321197 h 6466192"/>
                    <a:gd name="connsiteX151" fmla="*/ 2953703 w 4425452"/>
                    <a:gd name="connsiteY151" fmla="*/ 2147025 h 6466192"/>
                    <a:gd name="connsiteX152" fmla="*/ 3310755 w 4425452"/>
                    <a:gd name="connsiteY152" fmla="*/ 1659345 h 6466192"/>
                    <a:gd name="connsiteX153" fmla="*/ 3511052 w 4425452"/>
                    <a:gd name="connsiteY153" fmla="*/ 1850934 h 6466192"/>
                    <a:gd name="connsiteX154" fmla="*/ 3929063 w 4425452"/>
                    <a:gd name="connsiteY154" fmla="*/ 1406797 h 6466192"/>
                    <a:gd name="connsiteX155" fmla="*/ 4102871 w 4425452"/>
                    <a:gd name="connsiteY155" fmla="*/ 1107983 h 6466192"/>
                    <a:gd name="connsiteX156" fmla="*/ 4425452 w 4425452"/>
                    <a:gd name="connsiteY156" fmla="*/ 361768 h 6466192"/>
                    <a:gd name="connsiteX157" fmla="*/ 4394609 w 4425452"/>
                    <a:gd name="connsiteY157" fmla="*/ 0 h 6466192"/>
                    <a:gd name="connsiteX158" fmla="*/ 22181 w 4425452"/>
                    <a:gd name="connsiteY158" fmla="*/ 4717 h 6466192"/>
                    <a:gd name="connsiteX159" fmla="*/ 0 w 4425452"/>
                    <a:gd name="connsiteY159"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61818 w 4425452"/>
                    <a:gd name="connsiteY143" fmla="*/ 3845197 h 6466192"/>
                    <a:gd name="connsiteX144" fmla="*/ 2857909 w 4425452"/>
                    <a:gd name="connsiteY144" fmla="*/ 3731985 h 6466192"/>
                    <a:gd name="connsiteX145" fmla="*/ 2857818 w 4425452"/>
                    <a:gd name="connsiteY145" fmla="*/ 3202486 h 6466192"/>
                    <a:gd name="connsiteX146" fmla="*/ 2739210 w 4425452"/>
                    <a:gd name="connsiteY146" fmla="*/ 3027272 h 6466192"/>
                    <a:gd name="connsiteX147" fmla="*/ 2670947 w 4425452"/>
                    <a:gd name="connsiteY147" fmla="*/ 2884397 h 6466192"/>
                    <a:gd name="connsiteX148" fmla="*/ 2474732 w 4425452"/>
                    <a:gd name="connsiteY148" fmla="*/ 2704374 h 6466192"/>
                    <a:gd name="connsiteX149" fmla="*/ 2605361 w 4425452"/>
                    <a:gd name="connsiteY149" fmla="*/ 2565037 h 6466192"/>
                    <a:gd name="connsiteX150" fmla="*/ 2944995 w 4425452"/>
                    <a:gd name="connsiteY150" fmla="*/ 2321197 h 6466192"/>
                    <a:gd name="connsiteX151" fmla="*/ 2953703 w 4425452"/>
                    <a:gd name="connsiteY151" fmla="*/ 2147025 h 6466192"/>
                    <a:gd name="connsiteX152" fmla="*/ 3310755 w 4425452"/>
                    <a:gd name="connsiteY152" fmla="*/ 1659345 h 6466192"/>
                    <a:gd name="connsiteX153" fmla="*/ 3511052 w 4425452"/>
                    <a:gd name="connsiteY153" fmla="*/ 1850934 h 6466192"/>
                    <a:gd name="connsiteX154" fmla="*/ 3929063 w 4425452"/>
                    <a:gd name="connsiteY154" fmla="*/ 1406797 h 6466192"/>
                    <a:gd name="connsiteX155" fmla="*/ 4102871 w 4425452"/>
                    <a:gd name="connsiteY155" fmla="*/ 1107983 h 6466192"/>
                    <a:gd name="connsiteX156" fmla="*/ 4425452 w 4425452"/>
                    <a:gd name="connsiteY156" fmla="*/ 361768 h 6466192"/>
                    <a:gd name="connsiteX157" fmla="*/ 4394609 w 4425452"/>
                    <a:gd name="connsiteY157" fmla="*/ 0 h 6466192"/>
                    <a:gd name="connsiteX158" fmla="*/ 22181 w 4425452"/>
                    <a:gd name="connsiteY158" fmla="*/ 4717 h 6466192"/>
                    <a:gd name="connsiteX159" fmla="*/ 0 w 4425452"/>
                    <a:gd name="connsiteY159"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857909 w 4425452"/>
                    <a:gd name="connsiteY144" fmla="*/ 3731985 h 6466192"/>
                    <a:gd name="connsiteX145" fmla="*/ 2857818 w 4425452"/>
                    <a:gd name="connsiteY145" fmla="*/ 3202486 h 6466192"/>
                    <a:gd name="connsiteX146" fmla="*/ 2739210 w 4425452"/>
                    <a:gd name="connsiteY146" fmla="*/ 3027272 h 6466192"/>
                    <a:gd name="connsiteX147" fmla="*/ 2670947 w 4425452"/>
                    <a:gd name="connsiteY147" fmla="*/ 2884397 h 6466192"/>
                    <a:gd name="connsiteX148" fmla="*/ 2474732 w 4425452"/>
                    <a:gd name="connsiteY148" fmla="*/ 2704374 h 6466192"/>
                    <a:gd name="connsiteX149" fmla="*/ 2605361 w 4425452"/>
                    <a:gd name="connsiteY149" fmla="*/ 2565037 h 6466192"/>
                    <a:gd name="connsiteX150" fmla="*/ 2944995 w 4425452"/>
                    <a:gd name="connsiteY150" fmla="*/ 2321197 h 6466192"/>
                    <a:gd name="connsiteX151" fmla="*/ 2953703 w 4425452"/>
                    <a:gd name="connsiteY151" fmla="*/ 2147025 h 6466192"/>
                    <a:gd name="connsiteX152" fmla="*/ 3310755 w 4425452"/>
                    <a:gd name="connsiteY152" fmla="*/ 1659345 h 6466192"/>
                    <a:gd name="connsiteX153" fmla="*/ 3511052 w 4425452"/>
                    <a:gd name="connsiteY153" fmla="*/ 1850934 h 6466192"/>
                    <a:gd name="connsiteX154" fmla="*/ 3929063 w 4425452"/>
                    <a:gd name="connsiteY154" fmla="*/ 1406797 h 6466192"/>
                    <a:gd name="connsiteX155" fmla="*/ 4102871 w 4425452"/>
                    <a:gd name="connsiteY155" fmla="*/ 1107983 h 6466192"/>
                    <a:gd name="connsiteX156" fmla="*/ 4425452 w 4425452"/>
                    <a:gd name="connsiteY156" fmla="*/ 361768 h 6466192"/>
                    <a:gd name="connsiteX157" fmla="*/ 4394609 w 4425452"/>
                    <a:gd name="connsiteY157" fmla="*/ 0 h 6466192"/>
                    <a:gd name="connsiteX158" fmla="*/ 22181 w 4425452"/>
                    <a:gd name="connsiteY158" fmla="*/ 4717 h 6466192"/>
                    <a:gd name="connsiteX159" fmla="*/ 0 w 4425452"/>
                    <a:gd name="connsiteY159"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857909 w 4425452"/>
                    <a:gd name="connsiteY144" fmla="*/ 3731985 h 6466192"/>
                    <a:gd name="connsiteX145" fmla="*/ 2857818 w 4425452"/>
                    <a:gd name="connsiteY145" fmla="*/ 3202486 h 6466192"/>
                    <a:gd name="connsiteX146" fmla="*/ 2739210 w 4425452"/>
                    <a:gd name="connsiteY146" fmla="*/ 3027272 h 6466192"/>
                    <a:gd name="connsiteX147" fmla="*/ 2670947 w 4425452"/>
                    <a:gd name="connsiteY147" fmla="*/ 2884397 h 6466192"/>
                    <a:gd name="connsiteX148" fmla="*/ 2474732 w 4425452"/>
                    <a:gd name="connsiteY148" fmla="*/ 2704374 h 6466192"/>
                    <a:gd name="connsiteX149" fmla="*/ 2605361 w 4425452"/>
                    <a:gd name="connsiteY149" fmla="*/ 2565037 h 6466192"/>
                    <a:gd name="connsiteX150" fmla="*/ 2944995 w 4425452"/>
                    <a:gd name="connsiteY150" fmla="*/ 2321197 h 6466192"/>
                    <a:gd name="connsiteX151" fmla="*/ 2953703 w 4425452"/>
                    <a:gd name="connsiteY151" fmla="*/ 2147025 h 6466192"/>
                    <a:gd name="connsiteX152" fmla="*/ 3310755 w 4425452"/>
                    <a:gd name="connsiteY152" fmla="*/ 1659345 h 6466192"/>
                    <a:gd name="connsiteX153" fmla="*/ 3511052 w 4425452"/>
                    <a:gd name="connsiteY153" fmla="*/ 1850934 h 6466192"/>
                    <a:gd name="connsiteX154" fmla="*/ 3929063 w 4425452"/>
                    <a:gd name="connsiteY154" fmla="*/ 1406797 h 6466192"/>
                    <a:gd name="connsiteX155" fmla="*/ 4102871 w 4425452"/>
                    <a:gd name="connsiteY155" fmla="*/ 1107983 h 6466192"/>
                    <a:gd name="connsiteX156" fmla="*/ 4425452 w 4425452"/>
                    <a:gd name="connsiteY156" fmla="*/ 361768 h 6466192"/>
                    <a:gd name="connsiteX157" fmla="*/ 4394609 w 4425452"/>
                    <a:gd name="connsiteY157" fmla="*/ 0 h 6466192"/>
                    <a:gd name="connsiteX158" fmla="*/ 22181 w 4425452"/>
                    <a:gd name="connsiteY158" fmla="*/ 4717 h 6466192"/>
                    <a:gd name="connsiteX159" fmla="*/ 0 w 4425452"/>
                    <a:gd name="connsiteY159"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857909 w 4425452"/>
                    <a:gd name="connsiteY145" fmla="*/ 3731985 h 6466192"/>
                    <a:gd name="connsiteX146" fmla="*/ 2857818 w 4425452"/>
                    <a:gd name="connsiteY146" fmla="*/ 3202486 h 6466192"/>
                    <a:gd name="connsiteX147" fmla="*/ 2739210 w 4425452"/>
                    <a:gd name="connsiteY147" fmla="*/ 3027272 h 6466192"/>
                    <a:gd name="connsiteX148" fmla="*/ 2670947 w 4425452"/>
                    <a:gd name="connsiteY148" fmla="*/ 2884397 h 6466192"/>
                    <a:gd name="connsiteX149" fmla="*/ 2474732 w 4425452"/>
                    <a:gd name="connsiteY149" fmla="*/ 2704374 h 6466192"/>
                    <a:gd name="connsiteX150" fmla="*/ 2605361 w 4425452"/>
                    <a:gd name="connsiteY150" fmla="*/ 2565037 h 6466192"/>
                    <a:gd name="connsiteX151" fmla="*/ 2944995 w 4425452"/>
                    <a:gd name="connsiteY151" fmla="*/ 2321197 h 6466192"/>
                    <a:gd name="connsiteX152" fmla="*/ 2953703 w 4425452"/>
                    <a:gd name="connsiteY152" fmla="*/ 2147025 h 6466192"/>
                    <a:gd name="connsiteX153" fmla="*/ 3310755 w 4425452"/>
                    <a:gd name="connsiteY153" fmla="*/ 1659345 h 6466192"/>
                    <a:gd name="connsiteX154" fmla="*/ 3511052 w 4425452"/>
                    <a:gd name="connsiteY154" fmla="*/ 1850934 h 6466192"/>
                    <a:gd name="connsiteX155" fmla="*/ 3929063 w 4425452"/>
                    <a:gd name="connsiteY155" fmla="*/ 1406797 h 6466192"/>
                    <a:gd name="connsiteX156" fmla="*/ 4102871 w 4425452"/>
                    <a:gd name="connsiteY156" fmla="*/ 1107983 h 6466192"/>
                    <a:gd name="connsiteX157" fmla="*/ 4425452 w 4425452"/>
                    <a:gd name="connsiteY157" fmla="*/ 361768 h 6466192"/>
                    <a:gd name="connsiteX158" fmla="*/ 4394609 w 4425452"/>
                    <a:gd name="connsiteY158" fmla="*/ 0 h 6466192"/>
                    <a:gd name="connsiteX159" fmla="*/ 22181 w 4425452"/>
                    <a:gd name="connsiteY159" fmla="*/ 4717 h 6466192"/>
                    <a:gd name="connsiteX160" fmla="*/ 0 w 4425452"/>
                    <a:gd name="connsiteY160"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857909 w 4425452"/>
                    <a:gd name="connsiteY145" fmla="*/ 3731985 h 6466192"/>
                    <a:gd name="connsiteX146" fmla="*/ 2857818 w 4425452"/>
                    <a:gd name="connsiteY146" fmla="*/ 3202486 h 6466192"/>
                    <a:gd name="connsiteX147" fmla="*/ 2739210 w 4425452"/>
                    <a:gd name="connsiteY147" fmla="*/ 3027272 h 6466192"/>
                    <a:gd name="connsiteX148" fmla="*/ 2670947 w 4425452"/>
                    <a:gd name="connsiteY148" fmla="*/ 2884397 h 6466192"/>
                    <a:gd name="connsiteX149" fmla="*/ 2474732 w 4425452"/>
                    <a:gd name="connsiteY149" fmla="*/ 2704374 h 6466192"/>
                    <a:gd name="connsiteX150" fmla="*/ 2605361 w 4425452"/>
                    <a:gd name="connsiteY150" fmla="*/ 2565037 h 6466192"/>
                    <a:gd name="connsiteX151" fmla="*/ 2944995 w 4425452"/>
                    <a:gd name="connsiteY151" fmla="*/ 2321197 h 6466192"/>
                    <a:gd name="connsiteX152" fmla="*/ 2953703 w 4425452"/>
                    <a:gd name="connsiteY152" fmla="*/ 2147025 h 6466192"/>
                    <a:gd name="connsiteX153" fmla="*/ 3310755 w 4425452"/>
                    <a:gd name="connsiteY153" fmla="*/ 1659345 h 6466192"/>
                    <a:gd name="connsiteX154" fmla="*/ 3511052 w 4425452"/>
                    <a:gd name="connsiteY154" fmla="*/ 1850934 h 6466192"/>
                    <a:gd name="connsiteX155" fmla="*/ 3929063 w 4425452"/>
                    <a:gd name="connsiteY155" fmla="*/ 1406797 h 6466192"/>
                    <a:gd name="connsiteX156" fmla="*/ 4102871 w 4425452"/>
                    <a:gd name="connsiteY156" fmla="*/ 1107983 h 6466192"/>
                    <a:gd name="connsiteX157" fmla="*/ 4425452 w 4425452"/>
                    <a:gd name="connsiteY157" fmla="*/ 361768 h 6466192"/>
                    <a:gd name="connsiteX158" fmla="*/ 4394609 w 4425452"/>
                    <a:gd name="connsiteY158" fmla="*/ 0 h 6466192"/>
                    <a:gd name="connsiteX159" fmla="*/ 22181 w 4425452"/>
                    <a:gd name="connsiteY159" fmla="*/ 4717 h 6466192"/>
                    <a:gd name="connsiteX160" fmla="*/ 0 w 4425452"/>
                    <a:gd name="connsiteY160"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857909 w 4425452"/>
                    <a:gd name="connsiteY146" fmla="*/ 3731985 h 6466192"/>
                    <a:gd name="connsiteX147" fmla="*/ 2857818 w 4425452"/>
                    <a:gd name="connsiteY147" fmla="*/ 3202486 h 6466192"/>
                    <a:gd name="connsiteX148" fmla="*/ 2739210 w 4425452"/>
                    <a:gd name="connsiteY148" fmla="*/ 3027272 h 6466192"/>
                    <a:gd name="connsiteX149" fmla="*/ 2670947 w 4425452"/>
                    <a:gd name="connsiteY149" fmla="*/ 2884397 h 6466192"/>
                    <a:gd name="connsiteX150" fmla="*/ 2474732 w 4425452"/>
                    <a:gd name="connsiteY150" fmla="*/ 2704374 h 6466192"/>
                    <a:gd name="connsiteX151" fmla="*/ 2605361 w 4425452"/>
                    <a:gd name="connsiteY151" fmla="*/ 2565037 h 6466192"/>
                    <a:gd name="connsiteX152" fmla="*/ 2944995 w 4425452"/>
                    <a:gd name="connsiteY152" fmla="*/ 2321197 h 6466192"/>
                    <a:gd name="connsiteX153" fmla="*/ 2953703 w 4425452"/>
                    <a:gd name="connsiteY153" fmla="*/ 2147025 h 6466192"/>
                    <a:gd name="connsiteX154" fmla="*/ 3310755 w 4425452"/>
                    <a:gd name="connsiteY154" fmla="*/ 1659345 h 6466192"/>
                    <a:gd name="connsiteX155" fmla="*/ 3511052 w 4425452"/>
                    <a:gd name="connsiteY155" fmla="*/ 1850934 h 6466192"/>
                    <a:gd name="connsiteX156" fmla="*/ 3929063 w 4425452"/>
                    <a:gd name="connsiteY156" fmla="*/ 1406797 h 6466192"/>
                    <a:gd name="connsiteX157" fmla="*/ 4102871 w 4425452"/>
                    <a:gd name="connsiteY157" fmla="*/ 1107983 h 6466192"/>
                    <a:gd name="connsiteX158" fmla="*/ 4425452 w 4425452"/>
                    <a:gd name="connsiteY158" fmla="*/ 361768 h 6466192"/>
                    <a:gd name="connsiteX159" fmla="*/ 4394609 w 4425452"/>
                    <a:gd name="connsiteY159" fmla="*/ 0 h 6466192"/>
                    <a:gd name="connsiteX160" fmla="*/ 22181 w 4425452"/>
                    <a:gd name="connsiteY160" fmla="*/ 4717 h 6466192"/>
                    <a:gd name="connsiteX161" fmla="*/ 0 w 4425452"/>
                    <a:gd name="connsiteY161"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857909 w 4425452"/>
                    <a:gd name="connsiteY146" fmla="*/ 3731985 h 6466192"/>
                    <a:gd name="connsiteX147" fmla="*/ 2857818 w 4425452"/>
                    <a:gd name="connsiteY147" fmla="*/ 3202486 h 6466192"/>
                    <a:gd name="connsiteX148" fmla="*/ 2739210 w 4425452"/>
                    <a:gd name="connsiteY148" fmla="*/ 3027272 h 6466192"/>
                    <a:gd name="connsiteX149" fmla="*/ 2670947 w 4425452"/>
                    <a:gd name="connsiteY149" fmla="*/ 2884397 h 6466192"/>
                    <a:gd name="connsiteX150" fmla="*/ 2474732 w 4425452"/>
                    <a:gd name="connsiteY150" fmla="*/ 2704374 h 6466192"/>
                    <a:gd name="connsiteX151" fmla="*/ 2605361 w 4425452"/>
                    <a:gd name="connsiteY151" fmla="*/ 2565037 h 6466192"/>
                    <a:gd name="connsiteX152" fmla="*/ 2944995 w 4425452"/>
                    <a:gd name="connsiteY152" fmla="*/ 2321197 h 6466192"/>
                    <a:gd name="connsiteX153" fmla="*/ 2953703 w 4425452"/>
                    <a:gd name="connsiteY153" fmla="*/ 2147025 h 6466192"/>
                    <a:gd name="connsiteX154" fmla="*/ 3310755 w 4425452"/>
                    <a:gd name="connsiteY154" fmla="*/ 1659345 h 6466192"/>
                    <a:gd name="connsiteX155" fmla="*/ 3511052 w 4425452"/>
                    <a:gd name="connsiteY155" fmla="*/ 1850934 h 6466192"/>
                    <a:gd name="connsiteX156" fmla="*/ 3929063 w 4425452"/>
                    <a:gd name="connsiteY156" fmla="*/ 1406797 h 6466192"/>
                    <a:gd name="connsiteX157" fmla="*/ 4102871 w 4425452"/>
                    <a:gd name="connsiteY157" fmla="*/ 1107983 h 6466192"/>
                    <a:gd name="connsiteX158" fmla="*/ 4425452 w 4425452"/>
                    <a:gd name="connsiteY158" fmla="*/ 361768 h 6466192"/>
                    <a:gd name="connsiteX159" fmla="*/ 4394609 w 4425452"/>
                    <a:gd name="connsiteY159" fmla="*/ 0 h 6466192"/>
                    <a:gd name="connsiteX160" fmla="*/ 22181 w 4425452"/>
                    <a:gd name="connsiteY160" fmla="*/ 4717 h 6466192"/>
                    <a:gd name="connsiteX161" fmla="*/ 0 w 4425452"/>
                    <a:gd name="connsiteY161"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857909 w 4425452"/>
                    <a:gd name="connsiteY147" fmla="*/ 3731985 h 6466192"/>
                    <a:gd name="connsiteX148" fmla="*/ 2857818 w 4425452"/>
                    <a:gd name="connsiteY148" fmla="*/ 3202486 h 6466192"/>
                    <a:gd name="connsiteX149" fmla="*/ 2739210 w 4425452"/>
                    <a:gd name="connsiteY149" fmla="*/ 3027272 h 6466192"/>
                    <a:gd name="connsiteX150" fmla="*/ 2670947 w 4425452"/>
                    <a:gd name="connsiteY150" fmla="*/ 2884397 h 6466192"/>
                    <a:gd name="connsiteX151" fmla="*/ 2474732 w 4425452"/>
                    <a:gd name="connsiteY151" fmla="*/ 2704374 h 6466192"/>
                    <a:gd name="connsiteX152" fmla="*/ 2605361 w 4425452"/>
                    <a:gd name="connsiteY152" fmla="*/ 2565037 h 6466192"/>
                    <a:gd name="connsiteX153" fmla="*/ 2944995 w 4425452"/>
                    <a:gd name="connsiteY153" fmla="*/ 2321197 h 6466192"/>
                    <a:gd name="connsiteX154" fmla="*/ 2953703 w 4425452"/>
                    <a:gd name="connsiteY154" fmla="*/ 2147025 h 6466192"/>
                    <a:gd name="connsiteX155" fmla="*/ 3310755 w 4425452"/>
                    <a:gd name="connsiteY155" fmla="*/ 1659345 h 6466192"/>
                    <a:gd name="connsiteX156" fmla="*/ 3511052 w 4425452"/>
                    <a:gd name="connsiteY156" fmla="*/ 1850934 h 6466192"/>
                    <a:gd name="connsiteX157" fmla="*/ 3929063 w 4425452"/>
                    <a:gd name="connsiteY157" fmla="*/ 1406797 h 6466192"/>
                    <a:gd name="connsiteX158" fmla="*/ 4102871 w 4425452"/>
                    <a:gd name="connsiteY158" fmla="*/ 1107983 h 6466192"/>
                    <a:gd name="connsiteX159" fmla="*/ 4425452 w 4425452"/>
                    <a:gd name="connsiteY159" fmla="*/ 361768 h 6466192"/>
                    <a:gd name="connsiteX160" fmla="*/ 4394609 w 4425452"/>
                    <a:gd name="connsiteY160" fmla="*/ 0 h 6466192"/>
                    <a:gd name="connsiteX161" fmla="*/ 22181 w 4425452"/>
                    <a:gd name="connsiteY161" fmla="*/ 4717 h 6466192"/>
                    <a:gd name="connsiteX162" fmla="*/ 0 w 4425452"/>
                    <a:gd name="connsiteY162"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57909 w 4425452"/>
                    <a:gd name="connsiteY148" fmla="*/ 3731985 h 6466192"/>
                    <a:gd name="connsiteX149" fmla="*/ 2857818 w 4425452"/>
                    <a:gd name="connsiteY149" fmla="*/ 3202486 h 6466192"/>
                    <a:gd name="connsiteX150" fmla="*/ 2739210 w 4425452"/>
                    <a:gd name="connsiteY150" fmla="*/ 3027272 h 6466192"/>
                    <a:gd name="connsiteX151" fmla="*/ 2670947 w 4425452"/>
                    <a:gd name="connsiteY151" fmla="*/ 2884397 h 6466192"/>
                    <a:gd name="connsiteX152" fmla="*/ 2474732 w 4425452"/>
                    <a:gd name="connsiteY152" fmla="*/ 2704374 h 6466192"/>
                    <a:gd name="connsiteX153" fmla="*/ 2605361 w 4425452"/>
                    <a:gd name="connsiteY153" fmla="*/ 2565037 h 6466192"/>
                    <a:gd name="connsiteX154" fmla="*/ 2944995 w 4425452"/>
                    <a:gd name="connsiteY154" fmla="*/ 2321197 h 6466192"/>
                    <a:gd name="connsiteX155" fmla="*/ 2953703 w 4425452"/>
                    <a:gd name="connsiteY155" fmla="*/ 2147025 h 6466192"/>
                    <a:gd name="connsiteX156" fmla="*/ 3310755 w 4425452"/>
                    <a:gd name="connsiteY156" fmla="*/ 1659345 h 6466192"/>
                    <a:gd name="connsiteX157" fmla="*/ 3511052 w 4425452"/>
                    <a:gd name="connsiteY157" fmla="*/ 1850934 h 6466192"/>
                    <a:gd name="connsiteX158" fmla="*/ 3929063 w 4425452"/>
                    <a:gd name="connsiteY158" fmla="*/ 1406797 h 6466192"/>
                    <a:gd name="connsiteX159" fmla="*/ 4102871 w 4425452"/>
                    <a:gd name="connsiteY159" fmla="*/ 1107983 h 6466192"/>
                    <a:gd name="connsiteX160" fmla="*/ 4425452 w 4425452"/>
                    <a:gd name="connsiteY160" fmla="*/ 361768 h 6466192"/>
                    <a:gd name="connsiteX161" fmla="*/ 4394609 w 4425452"/>
                    <a:gd name="connsiteY161" fmla="*/ 0 h 6466192"/>
                    <a:gd name="connsiteX162" fmla="*/ 22181 w 4425452"/>
                    <a:gd name="connsiteY162" fmla="*/ 4717 h 6466192"/>
                    <a:gd name="connsiteX163" fmla="*/ 0 w 4425452"/>
                    <a:gd name="connsiteY163"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57909 w 4425452"/>
                    <a:gd name="connsiteY149" fmla="*/ 3731985 h 6466192"/>
                    <a:gd name="connsiteX150" fmla="*/ 2857818 w 4425452"/>
                    <a:gd name="connsiteY150" fmla="*/ 3202486 h 6466192"/>
                    <a:gd name="connsiteX151" fmla="*/ 2739210 w 4425452"/>
                    <a:gd name="connsiteY151" fmla="*/ 3027272 h 6466192"/>
                    <a:gd name="connsiteX152" fmla="*/ 2670947 w 4425452"/>
                    <a:gd name="connsiteY152" fmla="*/ 2884397 h 6466192"/>
                    <a:gd name="connsiteX153" fmla="*/ 2474732 w 4425452"/>
                    <a:gd name="connsiteY153" fmla="*/ 2704374 h 6466192"/>
                    <a:gd name="connsiteX154" fmla="*/ 2605361 w 4425452"/>
                    <a:gd name="connsiteY154" fmla="*/ 2565037 h 6466192"/>
                    <a:gd name="connsiteX155" fmla="*/ 2944995 w 4425452"/>
                    <a:gd name="connsiteY155" fmla="*/ 2321197 h 6466192"/>
                    <a:gd name="connsiteX156" fmla="*/ 2953703 w 4425452"/>
                    <a:gd name="connsiteY156" fmla="*/ 2147025 h 6466192"/>
                    <a:gd name="connsiteX157" fmla="*/ 3310755 w 4425452"/>
                    <a:gd name="connsiteY157" fmla="*/ 1659345 h 6466192"/>
                    <a:gd name="connsiteX158" fmla="*/ 3511052 w 4425452"/>
                    <a:gd name="connsiteY158" fmla="*/ 1850934 h 6466192"/>
                    <a:gd name="connsiteX159" fmla="*/ 3929063 w 4425452"/>
                    <a:gd name="connsiteY159" fmla="*/ 1406797 h 6466192"/>
                    <a:gd name="connsiteX160" fmla="*/ 4102871 w 4425452"/>
                    <a:gd name="connsiteY160" fmla="*/ 1107983 h 6466192"/>
                    <a:gd name="connsiteX161" fmla="*/ 4425452 w 4425452"/>
                    <a:gd name="connsiteY161" fmla="*/ 361768 h 6466192"/>
                    <a:gd name="connsiteX162" fmla="*/ 4394609 w 4425452"/>
                    <a:gd name="connsiteY162" fmla="*/ 0 h 6466192"/>
                    <a:gd name="connsiteX163" fmla="*/ 22181 w 4425452"/>
                    <a:gd name="connsiteY163" fmla="*/ 4717 h 6466192"/>
                    <a:gd name="connsiteX164" fmla="*/ 0 w 4425452"/>
                    <a:gd name="connsiteY164"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857818 w 4425452"/>
                    <a:gd name="connsiteY150" fmla="*/ 3202486 h 6466192"/>
                    <a:gd name="connsiteX151" fmla="*/ 2739210 w 4425452"/>
                    <a:gd name="connsiteY151" fmla="*/ 3027272 h 6466192"/>
                    <a:gd name="connsiteX152" fmla="*/ 2670947 w 4425452"/>
                    <a:gd name="connsiteY152" fmla="*/ 2884397 h 6466192"/>
                    <a:gd name="connsiteX153" fmla="*/ 2474732 w 4425452"/>
                    <a:gd name="connsiteY153" fmla="*/ 2704374 h 6466192"/>
                    <a:gd name="connsiteX154" fmla="*/ 2605361 w 4425452"/>
                    <a:gd name="connsiteY154" fmla="*/ 2565037 h 6466192"/>
                    <a:gd name="connsiteX155" fmla="*/ 2944995 w 4425452"/>
                    <a:gd name="connsiteY155" fmla="*/ 2321197 h 6466192"/>
                    <a:gd name="connsiteX156" fmla="*/ 2953703 w 4425452"/>
                    <a:gd name="connsiteY156" fmla="*/ 2147025 h 6466192"/>
                    <a:gd name="connsiteX157" fmla="*/ 3310755 w 4425452"/>
                    <a:gd name="connsiteY157" fmla="*/ 1659345 h 6466192"/>
                    <a:gd name="connsiteX158" fmla="*/ 3511052 w 4425452"/>
                    <a:gd name="connsiteY158" fmla="*/ 1850934 h 6466192"/>
                    <a:gd name="connsiteX159" fmla="*/ 3929063 w 4425452"/>
                    <a:gd name="connsiteY159" fmla="*/ 1406797 h 6466192"/>
                    <a:gd name="connsiteX160" fmla="*/ 4102871 w 4425452"/>
                    <a:gd name="connsiteY160" fmla="*/ 1107983 h 6466192"/>
                    <a:gd name="connsiteX161" fmla="*/ 4425452 w 4425452"/>
                    <a:gd name="connsiteY161" fmla="*/ 361768 h 6466192"/>
                    <a:gd name="connsiteX162" fmla="*/ 4394609 w 4425452"/>
                    <a:gd name="connsiteY162" fmla="*/ 0 h 6466192"/>
                    <a:gd name="connsiteX163" fmla="*/ 22181 w 4425452"/>
                    <a:gd name="connsiteY163" fmla="*/ 4717 h 6466192"/>
                    <a:gd name="connsiteX164" fmla="*/ 0 w 4425452"/>
                    <a:gd name="connsiteY164"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886846 w 4425452"/>
                    <a:gd name="connsiteY150" fmla="*/ 3330483 h 6466192"/>
                    <a:gd name="connsiteX151" fmla="*/ 2857818 w 4425452"/>
                    <a:gd name="connsiteY151" fmla="*/ 3202486 h 6466192"/>
                    <a:gd name="connsiteX152" fmla="*/ 2739210 w 4425452"/>
                    <a:gd name="connsiteY152" fmla="*/ 3027272 h 6466192"/>
                    <a:gd name="connsiteX153" fmla="*/ 2670947 w 4425452"/>
                    <a:gd name="connsiteY153" fmla="*/ 2884397 h 6466192"/>
                    <a:gd name="connsiteX154" fmla="*/ 2474732 w 4425452"/>
                    <a:gd name="connsiteY154" fmla="*/ 2704374 h 6466192"/>
                    <a:gd name="connsiteX155" fmla="*/ 2605361 w 4425452"/>
                    <a:gd name="connsiteY155" fmla="*/ 2565037 h 6466192"/>
                    <a:gd name="connsiteX156" fmla="*/ 2944995 w 4425452"/>
                    <a:gd name="connsiteY156" fmla="*/ 2321197 h 6466192"/>
                    <a:gd name="connsiteX157" fmla="*/ 2953703 w 4425452"/>
                    <a:gd name="connsiteY157" fmla="*/ 2147025 h 6466192"/>
                    <a:gd name="connsiteX158" fmla="*/ 3310755 w 4425452"/>
                    <a:gd name="connsiteY158" fmla="*/ 1659345 h 6466192"/>
                    <a:gd name="connsiteX159" fmla="*/ 3511052 w 4425452"/>
                    <a:gd name="connsiteY159" fmla="*/ 1850934 h 6466192"/>
                    <a:gd name="connsiteX160" fmla="*/ 3929063 w 4425452"/>
                    <a:gd name="connsiteY160" fmla="*/ 1406797 h 6466192"/>
                    <a:gd name="connsiteX161" fmla="*/ 4102871 w 4425452"/>
                    <a:gd name="connsiteY161" fmla="*/ 1107983 h 6466192"/>
                    <a:gd name="connsiteX162" fmla="*/ 4425452 w 4425452"/>
                    <a:gd name="connsiteY162" fmla="*/ 361768 h 6466192"/>
                    <a:gd name="connsiteX163" fmla="*/ 4394609 w 4425452"/>
                    <a:gd name="connsiteY163" fmla="*/ 0 h 6466192"/>
                    <a:gd name="connsiteX164" fmla="*/ 22181 w 4425452"/>
                    <a:gd name="connsiteY164" fmla="*/ 4717 h 6466192"/>
                    <a:gd name="connsiteX165" fmla="*/ 0 w 4425452"/>
                    <a:gd name="connsiteY165"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739210 w 4425452"/>
                    <a:gd name="connsiteY153" fmla="*/ 3027272 h 6466192"/>
                    <a:gd name="connsiteX154" fmla="*/ 2670947 w 4425452"/>
                    <a:gd name="connsiteY154" fmla="*/ 2884397 h 6466192"/>
                    <a:gd name="connsiteX155" fmla="*/ 2474732 w 4425452"/>
                    <a:gd name="connsiteY155" fmla="*/ 2704374 h 6466192"/>
                    <a:gd name="connsiteX156" fmla="*/ 2605361 w 4425452"/>
                    <a:gd name="connsiteY156" fmla="*/ 2565037 h 6466192"/>
                    <a:gd name="connsiteX157" fmla="*/ 2944995 w 4425452"/>
                    <a:gd name="connsiteY157" fmla="*/ 2321197 h 6466192"/>
                    <a:gd name="connsiteX158" fmla="*/ 2953703 w 4425452"/>
                    <a:gd name="connsiteY158" fmla="*/ 2147025 h 6466192"/>
                    <a:gd name="connsiteX159" fmla="*/ 3310755 w 4425452"/>
                    <a:gd name="connsiteY159" fmla="*/ 1659345 h 6466192"/>
                    <a:gd name="connsiteX160" fmla="*/ 3511052 w 4425452"/>
                    <a:gd name="connsiteY160" fmla="*/ 1850934 h 6466192"/>
                    <a:gd name="connsiteX161" fmla="*/ 3929063 w 4425452"/>
                    <a:gd name="connsiteY161" fmla="*/ 1406797 h 6466192"/>
                    <a:gd name="connsiteX162" fmla="*/ 4102871 w 4425452"/>
                    <a:gd name="connsiteY162" fmla="*/ 1107983 h 6466192"/>
                    <a:gd name="connsiteX163" fmla="*/ 4425452 w 4425452"/>
                    <a:gd name="connsiteY163" fmla="*/ 361768 h 6466192"/>
                    <a:gd name="connsiteX164" fmla="*/ 4394609 w 4425452"/>
                    <a:gd name="connsiteY164" fmla="*/ 0 h 6466192"/>
                    <a:gd name="connsiteX165" fmla="*/ 22181 w 4425452"/>
                    <a:gd name="connsiteY165" fmla="*/ 4717 h 6466192"/>
                    <a:gd name="connsiteX166" fmla="*/ 0 w 4425452"/>
                    <a:gd name="connsiteY166"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474732 w 4425452"/>
                    <a:gd name="connsiteY156" fmla="*/ 2704374 h 6466192"/>
                    <a:gd name="connsiteX157" fmla="*/ 2605361 w 4425452"/>
                    <a:gd name="connsiteY157" fmla="*/ 2565037 h 6466192"/>
                    <a:gd name="connsiteX158" fmla="*/ 2944995 w 4425452"/>
                    <a:gd name="connsiteY158" fmla="*/ 2321197 h 6466192"/>
                    <a:gd name="connsiteX159" fmla="*/ 2953703 w 4425452"/>
                    <a:gd name="connsiteY159" fmla="*/ 2147025 h 6466192"/>
                    <a:gd name="connsiteX160" fmla="*/ 3310755 w 4425452"/>
                    <a:gd name="connsiteY160" fmla="*/ 1659345 h 6466192"/>
                    <a:gd name="connsiteX161" fmla="*/ 3511052 w 4425452"/>
                    <a:gd name="connsiteY161" fmla="*/ 1850934 h 6466192"/>
                    <a:gd name="connsiteX162" fmla="*/ 3929063 w 4425452"/>
                    <a:gd name="connsiteY162" fmla="*/ 1406797 h 6466192"/>
                    <a:gd name="connsiteX163" fmla="*/ 4102871 w 4425452"/>
                    <a:gd name="connsiteY163" fmla="*/ 1107983 h 6466192"/>
                    <a:gd name="connsiteX164" fmla="*/ 4425452 w 4425452"/>
                    <a:gd name="connsiteY164" fmla="*/ 361768 h 6466192"/>
                    <a:gd name="connsiteX165" fmla="*/ 4394609 w 4425452"/>
                    <a:gd name="connsiteY165" fmla="*/ 0 h 6466192"/>
                    <a:gd name="connsiteX166" fmla="*/ 22181 w 4425452"/>
                    <a:gd name="connsiteY166" fmla="*/ 4717 h 6466192"/>
                    <a:gd name="connsiteX167" fmla="*/ 0 w 4425452"/>
                    <a:gd name="connsiteY167"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474732 w 4425452"/>
                    <a:gd name="connsiteY157" fmla="*/ 2704374 h 6466192"/>
                    <a:gd name="connsiteX158" fmla="*/ 2605361 w 4425452"/>
                    <a:gd name="connsiteY158" fmla="*/ 2565037 h 6466192"/>
                    <a:gd name="connsiteX159" fmla="*/ 2944995 w 4425452"/>
                    <a:gd name="connsiteY159" fmla="*/ 2321197 h 6466192"/>
                    <a:gd name="connsiteX160" fmla="*/ 2953703 w 4425452"/>
                    <a:gd name="connsiteY160" fmla="*/ 2147025 h 6466192"/>
                    <a:gd name="connsiteX161" fmla="*/ 3310755 w 4425452"/>
                    <a:gd name="connsiteY161" fmla="*/ 1659345 h 6466192"/>
                    <a:gd name="connsiteX162" fmla="*/ 3511052 w 4425452"/>
                    <a:gd name="connsiteY162" fmla="*/ 1850934 h 6466192"/>
                    <a:gd name="connsiteX163" fmla="*/ 3929063 w 4425452"/>
                    <a:gd name="connsiteY163" fmla="*/ 1406797 h 6466192"/>
                    <a:gd name="connsiteX164" fmla="*/ 4102871 w 4425452"/>
                    <a:gd name="connsiteY164" fmla="*/ 1107983 h 6466192"/>
                    <a:gd name="connsiteX165" fmla="*/ 4425452 w 4425452"/>
                    <a:gd name="connsiteY165" fmla="*/ 361768 h 6466192"/>
                    <a:gd name="connsiteX166" fmla="*/ 4394609 w 4425452"/>
                    <a:gd name="connsiteY166" fmla="*/ 0 h 6466192"/>
                    <a:gd name="connsiteX167" fmla="*/ 22181 w 4425452"/>
                    <a:gd name="connsiteY167" fmla="*/ 4717 h 6466192"/>
                    <a:gd name="connsiteX168" fmla="*/ 0 w 4425452"/>
                    <a:gd name="connsiteY168"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474732 w 4425452"/>
                    <a:gd name="connsiteY157" fmla="*/ 2704374 h 6466192"/>
                    <a:gd name="connsiteX158" fmla="*/ 2605361 w 4425452"/>
                    <a:gd name="connsiteY158" fmla="*/ 2565037 h 6466192"/>
                    <a:gd name="connsiteX159" fmla="*/ 2944995 w 4425452"/>
                    <a:gd name="connsiteY159" fmla="*/ 2321197 h 6466192"/>
                    <a:gd name="connsiteX160" fmla="*/ 2953703 w 4425452"/>
                    <a:gd name="connsiteY160" fmla="*/ 2147025 h 6466192"/>
                    <a:gd name="connsiteX161" fmla="*/ 3310755 w 4425452"/>
                    <a:gd name="connsiteY161" fmla="*/ 1659345 h 6466192"/>
                    <a:gd name="connsiteX162" fmla="*/ 3511052 w 4425452"/>
                    <a:gd name="connsiteY162" fmla="*/ 1850934 h 6466192"/>
                    <a:gd name="connsiteX163" fmla="*/ 3929063 w 4425452"/>
                    <a:gd name="connsiteY163" fmla="*/ 1406797 h 6466192"/>
                    <a:gd name="connsiteX164" fmla="*/ 4102871 w 4425452"/>
                    <a:gd name="connsiteY164" fmla="*/ 1107983 h 6466192"/>
                    <a:gd name="connsiteX165" fmla="*/ 4425452 w 4425452"/>
                    <a:gd name="connsiteY165" fmla="*/ 361768 h 6466192"/>
                    <a:gd name="connsiteX166" fmla="*/ 4394609 w 4425452"/>
                    <a:gd name="connsiteY166" fmla="*/ 0 h 6466192"/>
                    <a:gd name="connsiteX167" fmla="*/ 22181 w 4425452"/>
                    <a:gd name="connsiteY167" fmla="*/ 4717 h 6466192"/>
                    <a:gd name="connsiteX168" fmla="*/ 0 w 4425452"/>
                    <a:gd name="connsiteY168"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605361 w 4425452"/>
                    <a:gd name="connsiteY158" fmla="*/ 2565037 h 6466192"/>
                    <a:gd name="connsiteX159" fmla="*/ 2944995 w 4425452"/>
                    <a:gd name="connsiteY159" fmla="*/ 2321197 h 6466192"/>
                    <a:gd name="connsiteX160" fmla="*/ 2953703 w 4425452"/>
                    <a:gd name="connsiteY160" fmla="*/ 2147025 h 6466192"/>
                    <a:gd name="connsiteX161" fmla="*/ 3310755 w 4425452"/>
                    <a:gd name="connsiteY161" fmla="*/ 1659345 h 6466192"/>
                    <a:gd name="connsiteX162" fmla="*/ 3511052 w 4425452"/>
                    <a:gd name="connsiteY162" fmla="*/ 1850934 h 6466192"/>
                    <a:gd name="connsiteX163" fmla="*/ 3929063 w 4425452"/>
                    <a:gd name="connsiteY163" fmla="*/ 1406797 h 6466192"/>
                    <a:gd name="connsiteX164" fmla="*/ 4102871 w 4425452"/>
                    <a:gd name="connsiteY164" fmla="*/ 1107983 h 6466192"/>
                    <a:gd name="connsiteX165" fmla="*/ 4425452 w 4425452"/>
                    <a:gd name="connsiteY165" fmla="*/ 361768 h 6466192"/>
                    <a:gd name="connsiteX166" fmla="*/ 4394609 w 4425452"/>
                    <a:gd name="connsiteY166" fmla="*/ 0 h 6466192"/>
                    <a:gd name="connsiteX167" fmla="*/ 22181 w 4425452"/>
                    <a:gd name="connsiteY167" fmla="*/ 4717 h 6466192"/>
                    <a:gd name="connsiteX168" fmla="*/ 0 w 4425452"/>
                    <a:gd name="connsiteY168"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944995 w 4425452"/>
                    <a:gd name="connsiteY160" fmla="*/ 2321197 h 6466192"/>
                    <a:gd name="connsiteX161" fmla="*/ 2953703 w 4425452"/>
                    <a:gd name="connsiteY161" fmla="*/ 2147025 h 6466192"/>
                    <a:gd name="connsiteX162" fmla="*/ 3310755 w 4425452"/>
                    <a:gd name="connsiteY162" fmla="*/ 1659345 h 6466192"/>
                    <a:gd name="connsiteX163" fmla="*/ 3511052 w 4425452"/>
                    <a:gd name="connsiteY163" fmla="*/ 1850934 h 6466192"/>
                    <a:gd name="connsiteX164" fmla="*/ 3929063 w 4425452"/>
                    <a:gd name="connsiteY164" fmla="*/ 1406797 h 6466192"/>
                    <a:gd name="connsiteX165" fmla="*/ 4102871 w 4425452"/>
                    <a:gd name="connsiteY165" fmla="*/ 1107983 h 6466192"/>
                    <a:gd name="connsiteX166" fmla="*/ 4425452 w 4425452"/>
                    <a:gd name="connsiteY166" fmla="*/ 361768 h 6466192"/>
                    <a:gd name="connsiteX167" fmla="*/ 4394609 w 4425452"/>
                    <a:gd name="connsiteY167" fmla="*/ 0 h 6466192"/>
                    <a:gd name="connsiteX168" fmla="*/ 22181 w 4425452"/>
                    <a:gd name="connsiteY168" fmla="*/ 4717 h 6466192"/>
                    <a:gd name="connsiteX169" fmla="*/ 0 w 4425452"/>
                    <a:gd name="connsiteY169"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944995 w 4425452"/>
                    <a:gd name="connsiteY161" fmla="*/ 2321197 h 6466192"/>
                    <a:gd name="connsiteX162" fmla="*/ 2953703 w 4425452"/>
                    <a:gd name="connsiteY162" fmla="*/ 2147025 h 6466192"/>
                    <a:gd name="connsiteX163" fmla="*/ 3310755 w 4425452"/>
                    <a:gd name="connsiteY163" fmla="*/ 1659345 h 6466192"/>
                    <a:gd name="connsiteX164" fmla="*/ 3511052 w 4425452"/>
                    <a:gd name="connsiteY164" fmla="*/ 1850934 h 6466192"/>
                    <a:gd name="connsiteX165" fmla="*/ 3929063 w 4425452"/>
                    <a:gd name="connsiteY165" fmla="*/ 1406797 h 6466192"/>
                    <a:gd name="connsiteX166" fmla="*/ 4102871 w 4425452"/>
                    <a:gd name="connsiteY166" fmla="*/ 1107983 h 6466192"/>
                    <a:gd name="connsiteX167" fmla="*/ 4425452 w 4425452"/>
                    <a:gd name="connsiteY167" fmla="*/ 361768 h 6466192"/>
                    <a:gd name="connsiteX168" fmla="*/ 4394609 w 4425452"/>
                    <a:gd name="connsiteY168" fmla="*/ 0 h 6466192"/>
                    <a:gd name="connsiteX169" fmla="*/ 22181 w 4425452"/>
                    <a:gd name="connsiteY169" fmla="*/ 4717 h 6466192"/>
                    <a:gd name="connsiteX170" fmla="*/ 0 w 4425452"/>
                    <a:gd name="connsiteY170"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44995 w 4425452"/>
                    <a:gd name="connsiteY162" fmla="*/ 2321197 h 6466192"/>
                    <a:gd name="connsiteX163" fmla="*/ 2953703 w 4425452"/>
                    <a:gd name="connsiteY163" fmla="*/ 2147025 h 6466192"/>
                    <a:gd name="connsiteX164" fmla="*/ 3310755 w 4425452"/>
                    <a:gd name="connsiteY164" fmla="*/ 1659345 h 6466192"/>
                    <a:gd name="connsiteX165" fmla="*/ 3511052 w 4425452"/>
                    <a:gd name="connsiteY165" fmla="*/ 1850934 h 6466192"/>
                    <a:gd name="connsiteX166" fmla="*/ 3929063 w 4425452"/>
                    <a:gd name="connsiteY166" fmla="*/ 1406797 h 6466192"/>
                    <a:gd name="connsiteX167" fmla="*/ 4102871 w 4425452"/>
                    <a:gd name="connsiteY167" fmla="*/ 1107983 h 6466192"/>
                    <a:gd name="connsiteX168" fmla="*/ 4425452 w 4425452"/>
                    <a:gd name="connsiteY168" fmla="*/ 361768 h 6466192"/>
                    <a:gd name="connsiteX169" fmla="*/ 4394609 w 4425452"/>
                    <a:gd name="connsiteY169" fmla="*/ 0 h 6466192"/>
                    <a:gd name="connsiteX170" fmla="*/ 22181 w 4425452"/>
                    <a:gd name="connsiteY170" fmla="*/ 4717 h 6466192"/>
                    <a:gd name="connsiteX171" fmla="*/ 0 w 4425452"/>
                    <a:gd name="connsiteY171"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53703 w 4425452"/>
                    <a:gd name="connsiteY163" fmla="*/ 2147025 h 6466192"/>
                    <a:gd name="connsiteX164" fmla="*/ 3310755 w 4425452"/>
                    <a:gd name="connsiteY164" fmla="*/ 1659345 h 6466192"/>
                    <a:gd name="connsiteX165" fmla="*/ 3511052 w 4425452"/>
                    <a:gd name="connsiteY165" fmla="*/ 1850934 h 6466192"/>
                    <a:gd name="connsiteX166" fmla="*/ 3929063 w 4425452"/>
                    <a:gd name="connsiteY166" fmla="*/ 1406797 h 6466192"/>
                    <a:gd name="connsiteX167" fmla="*/ 4102871 w 4425452"/>
                    <a:gd name="connsiteY167" fmla="*/ 1107983 h 6466192"/>
                    <a:gd name="connsiteX168" fmla="*/ 4425452 w 4425452"/>
                    <a:gd name="connsiteY168" fmla="*/ 361768 h 6466192"/>
                    <a:gd name="connsiteX169" fmla="*/ 4394609 w 4425452"/>
                    <a:gd name="connsiteY169" fmla="*/ 0 h 6466192"/>
                    <a:gd name="connsiteX170" fmla="*/ 22181 w 4425452"/>
                    <a:gd name="connsiteY170" fmla="*/ 4717 h 6466192"/>
                    <a:gd name="connsiteX171" fmla="*/ 0 w 4425452"/>
                    <a:gd name="connsiteY171"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3310755 w 4425452"/>
                    <a:gd name="connsiteY164" fmla="*/ 1659345 h 6466192"/>
                    <a:gd name="connsiteX165" fmla="*/ 3511052 w 4425452"/>
                    <a:gd name="connsiteY165" fmla="*/ 1850934 h 6466192"/>
                    <a:gd name="connsiteX166" fmla="*/ 3929063 w 4425452"/>
                    <a:gd name="connsiteY166" fmla="*/ 1406797 h 6466192"/>
                    <a:gd name="connsiteX167" fmla="*/ 4102871 w 4425452"/>
                    <a:gd name="connsiteY167" fmla="*/ 1107983 h 6466192"/>
                    <a:gd name="connsiteX168" fmla="*/ 4425452 w 4425452"/>
                    <a:gd name="connsiteY168" fmla="*/ 361768 h 6466192"/>
                    <a:gd name="connsiteX169" fmla="*/ 4394609 w 4425452"/>
                    <a:gd name="connsiteY169" fmla="*/ 0 h 6466192"/>
                    <a:gd name="connsiteX170" fmla="*/ 22181 w 4425452"/>
                    <a:gd name="connsiteY170" fmla="*/ 4717 h 6466192"/>
                    <a:gd name="connsiteX171" fmla="*/ 0 w 4425452"/>
                    <a:gd name="connsiteY171"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3310755 w 4425452"/>
                    <a:gd name="connsiteY164" fmla="*/ 1659345 h 6466192"/>
                    <a:gd name="connsiteX165" fmla="*/ 3511052 w 4425452"/>
                    <a:gd name="connsiteY165" fmla="*/ 1850934 h 6466192"/>
                    <a:gd name="connsiteX166" fmla="*/ 3929063 w 4425452"/>
                    <a:gd name="connsiteY166" fmla="*/ 1406797 h 6466192"/>
                    <a:gd name="connsiteX167" fmla="*/ 4102871 w 4425452"/>
                    <a:gd name="connsiteY167" fmla="*/ 1107983 h 6466192"/>
                    <a:gd name="connsiteX168" fmla="*/ 4425452 w 4425452"/>
                    <a:gd name="connsiteY168" fmla="*/ 361768 h 6466192"/>
                    <a:gd name="connsiteX169" fmla="*/ 4394609 w 4425452"/>
                    <a:gd name="connsiteY169" fmla="*/ 0 h 6466192"/>
                    <a:gd name="connsiteX170" fmla="*/ 22181 w 4425452"/>
                    <a:gd name="connsiteY170" fmla="*/ 4717 h 6466192"/>
                    <a:gd name="connsiteX171" fmla="*/ 0 w 4425452"/>
                    <a:gd name="connsiteY171"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310755 w 4425452"/>
                    <a:gd name="connsiteY165" fmla="*/ 1659345 h 6466192"/>
                    <a:gd name="connsiteX166" fmla="*/ 3511052 w 4425452"/>
                    <a:gd name="connsiteY166" fmla="*/ 1850934 h 6466192"/>
                    <a:gd name="connsiteX167" fmla="*/ 3929063 w 4425452"/>
                    <a:gd name="connsiteY167" fmla="*/ 1406797 h 6466192"/>
                    <a:gd name="connsiteX168" fmla="*/ 4102871 w 4425452"/>
                    <a:gd name="connsiteY168" fmla="*/ 1107983 h 6466192"/>
                    <a:gd name="connsiteX169" fmla="*/ 4425452 w 4425452"/>
                    <a:gd name="connsiteY169" fmla="*/ 361768 h 6466192"/>
                    <a:gd name="connsiteX170" fmla="*/ 4394609 w 4425452"/>
                    <a:gd name="connsiteY170" fmla="*/ 0 h 6466192"/>
                    <a:gd name="connsiteX171" fmla="*/ 22181 w 4425452"/>
                    <a:gd name="connsiteY171" fmla="*/ 4717 h 6466192"/>
                    <a:gd name="connsiteX172" fmla="*/ 0 w 4425452"/>
                    <a:gd name="connsiteY172"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310755 w 4425452"/>
                    <a:gd name="connsiteY166" fmla="*/ 1659345 h 6466192"/>
                    <a:gd name="connsiteX167" fmla="*/ 3511052 w 4425452"/>
                    <a:gd name="connsiteY167" fmla="*/ 1850934 h 6466192"/>
                    <a:gd name="connsiteX168" fmla="*/ 3929063 w 4425452"/>
                    <a:gd name="connsiteY168" fmla="*/ 1406797 h 6466192"/>
                    <a:gd name="connsiteX169" fmla="*/ 4102871 w 4425452"/>
                    <a:gd name="connsiteY169" fmla="*/ 1107983 h 6466192"/>
                    <a:gd name="connsiteX170" fmla="*/ 4425452 w 4425452"/>
                    <a:gd name="connsiteY170" fmla="*/ 361768 h 6466192"/>
                    <a:gd name="connsiteX171" fmla="*/ 4394609 w 4425452"/>
                    <a:gd name="connsiteY171" fmla="*/ 0 h 6466192"/>
                    <a:gd name="connsiteX172" fmla="*/ 22181 w 4425452"/>
                    <a:gd name="connsiteY172" fmla="*/ 4717 h 6466192"/>
                    <a:gd name="connsiteX173" fmla="*/ 0 w 4425452"/>
                    <a:gd name="connsiteY173"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310755 w 4425452"/>
                    <a:gd name="connsiteY166" fmla="*/ 1659345 h 6466192"/>
                    <a:gd name="connsiteX167" fmla="*/ 3511052 w 4425452"/>
                    <a:gd name="connsiteY167" fmla="*/ 1850934 h 6466192"/>
                    <a:gd name="connsiteX168" fmla="*/ 3929063 w 4425452"/>
                    <a:gd name="connsiteY168" fmla="*/ 1406797 h 6466192"/>
                    <a:gd name="connsiteX169" fmla="*/ 4102871 w 4425452"/>
                    <a:gd name="connsiteY169" fmla="*/ 1107983 h 6466192"/>
                    <a:gd name="connsiteX170" fmla="*/ 4425452 w 4425452"/>
                    <a:gd name="connsiteY170" fmla="*/ 361768 h 6466192"/>
                    <a:gd name="connsiteX171" fmla="*/ 4394609 w 4425452"/>
                    <a:gd name="connsiteY171" fmla="*/ 0 h 6466192"/>
                    <a:gd name="connsiteX172" fmla="*/ 22181 w 4425452"/>
                    <a:gd name="connsiteY172" fmla="*/ 4717 h 6466192"/>
                    <a:gd name="connsiteX173" fmla="*/ 0 w 4425452"/>
                    <a:gd name="connsiteY173"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310755 w 4425452"/>
                    <a:gd name="connsiteY166" fmla="*/ 1659345 h 6466192"/>
                    <a:gd name="connsiteX167" fmla="*/ 3511052 w 4425452"/>
                    <a:gd name="connsiteY167" fmla="*/ 1850934 h 6466192"/>
                    <a:gd name="connsiteX168" fmla="*/ 3929063 w 4425452"/>
                    <a:gd name="connsiteY168" fmla="*/ 1406797 h 6466192"/>
                    <a:gd name="connsiteX169" fmla="*/ 4102871 w 4425452"/>
                    <a:gd name="connsiteY169" fmla="*/ 1107983 h 6466192"/>
                    <a:gd name="connsiteX170" fmla="*/ 4425452 w 4425452"/>
                    <a:gd name="connsiteY170" fmla="*/ 361768 h 6466192"/>
                    <a:gd name="connsiteX171" fmla="*/ 4394609 w 4425452"/>
                    <a:gd name="connsiteY171" fmla="*/ 0 h 6466192"/>
                    <a:gd name="connsiteX172" fmla="*/ 22181 w 4425452"/>
                    <a:gd name="connsiteY172" fmla="*/ 4717 h 6466192"/>
                    <a:gd name="connsiteX173" fmla="*/ 0 w 4425452"/>
                    <a:gd name="connsiteY173"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310755 w 4425452"/>
                    <a:gd name="connsiteY166" fmla="*/ 1659345 h 6466192"/>
                    <a:gd name="connsiteX167" fmla="*/ 3511052 w 4425452"/>
                    <a:gd name="connsiteY167" fmla="*/ 1850934 h 6466192"/>
                    <a:gd name="connsiteX168" fmla="*/ 3929063 w 4425452"/>
                    <a:gd name="connsiteY168" fmla="*/ 1406797 h 6466192"/>
                    <a:gd name="connsiteX169" fmla="*/ 4102871 w 4425452"/>
                    <a:gd name="connsiteY169" fmla="*/ 1107983 h 6466192"/>
                    <a:gd name="connsiteX170" fmla="*/ 4425452 w 4425452"/>
                    <a:gd name="connsiteY170" fmla="*/ 361768 h 6466192"/>
                    <a:gd name="connsiteX171" fmla="*/ 4394609 w 4425452"/>
                    <a:gd name="connsiteY171" fmla="*/ 0 h 6466192"/>
                    <a:gd name="connsiteX172" fmla="*/ 22181 w 4425452"/>
                    <a:gd name="connsiteY172" fmla="*/ 4717 h 6466192"/>
                    <a:gd name="connsiteX173" fmla="*/ 0 w 4425452"/>
                    <a:gd name="connsiteY173"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139259 w 4425452"/>
                    <a:gd name="connsiteY166" fmla="*/ 1920783 h 6466192"/>
                    <a:gd name="connsiteX167" fmla="*/ 3310755 w 4425452"/>
                    <a:gd name="connsiteY167" fmla="*/ 1659345 h 6466192"/>
                    <a:gd name="connsiteX168" fmla="*/ 3511052 w 4425452"/>
                    <a:gd name="connsiteY168" fmla="*/ 1850934 h 6466192"/>
                    <a:gd name="connsiteX169" fmla="*/ 3929063 w 4425452"/>
                    <a:gd name="connsiteY169" fmla="*/ 1406797 h 6466192"/>
                    <a:gd name="connsiteX170" fmla="*/ 4102871 w 4425452"/>
                    <a:gd name="connsiteY170" fmla="*/ 1107983 h 6466192"/>
                    <a:gd name="connsiteX171" fmla="*/ 4425452 w 4425452"/>
                    <a:gd name="connsiteY171" fmla="*/ 361768 h 6466192"/>
                    <a:gd name="connsiteX172" fmla="*/ 4394609 w 4425452"/>
                    <a:gd name="connsiteY172" fmla="*/ 0 h 6466192"/>
                    <a:gd name="connsiteX173" fmla="*/ 22181 w 4425452"/>
                    <a:gd name="connsiteY173" fmla="*/ 4717 h 6466192"/>
                    <a:gd name="connsiteX174" fmla="*/ 0 w 4425452"/>
                    <a:gd name="connsiteY174"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139259 w 4425452"/>
                    <a:gd name="connsiteY166" fmla="*/ 1920783 h 6466192"/>
                    <a:gd name="connsiteX167" fmla="*/ 3310755 w 4425452"/>
                    <a:gd name="connsiteY167" fmla="*/ 1659345 h 6466192"/>
                    <a:gd name="connsiteX168" fmla="*/ 3511052 w 4425452"/>
                    <a:gd name="connsiteY168" fmla="*/ 1850934 h 6466192"/>
                    <a:gd name="connsiteX169" fmla="*/ 3929063 w 4425452"/>
                    <a:gd name="connsiteY169" fmla="*/ 1406797 h 6466192"/>
                    <a:gd name="connsiteX170" fmla="*/ 4102871 w 4425452"/>
                    <a:gd name="connsiteY170" fmla="*/ 1107983 h 6466192"/>
                    <a:gd name="connsiteX171" fmla="*/ 4425452 w 4425452"/>
                    <a:gd name="connsiteY171" fmla="*/ 361768 h 6466192"/>
                    <a:gd name="connsiteX172" fmla="*/ 4394609 w 4425452"/>
                    <a:gd name="connsiteY172" fmla="*/ 0 h 6466192"/>
                    <a:gd name="connsiteX173" fmla="*/ 22181 w 4425452"/>
                    <a:gd name="connsiteY173" fmla="*/ 4717 h 6466192"/>
                    <a:gd name="connsiteX174" fmla="*/ 0 w 4425452"/>
                    <a:gd name="connsiteY174"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139259 w 4425452"/>
                    <a:gd name="connsiteY166" fmla="*/ 1920783 h 6466192"/>
                    <a:gd name="connsiteX167" fmla="*/ 3242492 w 4425452"/>
                    <a:gd name="connsiteY167" fmla="*/ 1822858 h 6466192"/>
                    <a:gd name="connsiteX168" fmla="*/ 3511052 w 4425452"/>
                    <a:gd name="connsiteY168" fmla="*/ 1850934 h 6466192"/>
                    <a:gd name="connsiteX169" fmla="*/ 3929063 w 4425452"/>
                    <a:gd name="connsiteY169" fmla="*/ 1406797 h 6466192"/>
                    <a:gd name="connsiteX170" fmla="*/ 4102871 w 4425452"/>
                    <a:gd name="connsiteY170" fmla="*/ 1107983 h 6466192"/>
                    <a:gd name="connsiteX171" fmla="*/ 4425452 w 4425452"/>
                    <a:gd name="connsiteY171" fmla="*/ 361768 h 6466192"/>
                    <a:gd name="connsiteX172" fmla="*/ 4394609 w 4425452"/>
                    <a:gd name="connsiteY172" fmla="*/ 0 h 6466192"/>
                    <a:gd name="connsiteX173" fmla="*/ 22181 w 4425452"/>
                    <a:gd name="connsiteY173" fmla="*/ 4717 h 6466192"/>
                    <a:gd name="connsiteX174" fmla="*/ 0 w 4425452"/>
                    <a:gd name="connsiteY174"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139259 w 4425452"/>
                    <a:gd name="connsiteY166" fmla="*/ 1920783 h 6466192"/>
                    <a:gd name="connsiteX167" fmla="*/ 3242492 w 4425452"/>
                    <a:gd name="connsiteY167" fmla="*/ 1822858 h 6466192"/>
                    <a:gd name="connsiteX168" fmla="*/ 3310709 w 4425452"/>
                    <a:gd name="connsiteY168" fmla="*/ 1771558 h 6466192"/>
                    <a:gd name="connsiteX169" fmla="*/ 3511052 w 4425452"/>
                    <a:gd name="connsiteY169" fmla="*/ 1850934 h 6466192"/>
                    <a:gd name="connsiteX170" fmla="*/ 3929063 w 4425452"/>
                    <a:gd name="connsiteY170" fmla="*/ 1406797 h 6466192"/>
                    <a:gd name="connsiteX171" fmla="*/ 4102871 w 4425452"/>
                    <a:gd name="connsiteY171" fmla="*/ 1107983 h 6466192"/>
                    <a:gd name="connsiteX172" fmla="*/ 4425452 w 4425452"/>
                    <a:gd name="connsiteY172" fmla="*/ 361768 h 6466192"/>
                    <a:gd name="connsiteX173" fmla="*/ 4394609 w 4425452"/>
                    <a:gd name="connsiteY173" fmla="*/ 0 h 6466192"/>
                    <a:gd name="connsiteX174" fmla="*/ 22181 w 4425452"/>
                    <a:gd name="connsiteY174" fmla="*/ 4717 h 6466192"/>
                    <a:gd name="connsiteX175" fmla="*/ 0 w 4425452"/>
                    <a:gd name="connsiteY175"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139259 w 4425452"/>
                    <a:gd name="connsiteY166" fmla="*/ 1920783 h 6466192"/>
                    <a:gd name="connsiteX167" fmla="*/ 3215459 w 4425452"/>
                    <a:gd name="connsiteY167" fmla="*/ 1781083 h 6466192"/>
                    <a:gd name="connsiteX168" fmla="*/ 3242492 w 4425452"/>
                    <a:gd name="connsiteY168" fmla="*/ 1822858 h 6466192"/>
                    <a:gd name="connsiteX169" fmla="*/ 3310709 w 4425452"/>
                    <a:gd name="connsiteY169" fmla="*/ 1771558 h 6466192"/>
                    <a:gd name="connsiteX170" fmla="*/ 3511052 w 4425452"/>
                    <a:gd name="connsiteY170" fmla="*/ 1850934 h 6466192"/>
                    <a:gd name="connsiteX171" fmla="*/ 3929063 w 4425452"/>
                    <a:gd name="connsiteY171" fmla="*/ 1406797 h 6466192"/>
                    <a:gd name="connsiteX172" fmla="*/ 4102871 w 4425452"/>
                    <a:gd name="connsiteY172" fmla="*/ 1107983 h 6466192"/>
                    <a:gd name="connsiteX173" fmla="*/ 4425452 w 4425452"/>
                    <a:gd name="connsiteY173" fmla="*/ 361768 h 6466192"/>
                    <a:gd name="connsiteX174" fmla="*/ 4394609 w 4425452"/>
                    <a:gd name="connsiteY174" fmla="*/ 0 h 6466192"/>
                    <a:gd name="connsiteX175" fmla="*/ 22181 w 4425452"/>
                    <a:gd name="connsiteY175" fmla="*/ 4717 h 6466192"/>
                    <a:gd name="connsiteX176" fmla="*/ 0 w 4425452"/>
                    <a:gd name="connsiteY176"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139259 w 4425452"/>
                    <a:gd name="connsiteY166" fmla="*/ 1920783 h 6466192"/>
                    <a:gd name="connsiteX167" fmla="*/ 3215459 w 4425452"/>
                    <a:gd name="connsiteY167" fmla="*/ 1781083 h 6466192"/>
                    <a:gd name="connsiteX168" fmla="*/ 3242492 w 4425452"/>
                    <a:gd name="connsiteY168" fmla="*/ 1822858 h 6466192"/>
                    <a:gd name="connsiteX169" fmla="*/ 3310709 w 4425452"/>
                    <a:gd name="connsiteY169" fmla="*/ 1771558 h 6466192"/>
                    <a:gd name="connsiteX170" fmla="*/ 3332934 w 4425452"/>
                    <a:gd name="connsiteY170" fmla="*/ 1846171 h 6466192"/>
                    <a:gd name="connsiteX171" fmla="*/ 3511052 w 4425452"/>
                    <a:gd name="connsiteY171" fmla="*/ 1850934 h 6466192"/>
                    <a:gd name="connsiteX172" fmla="*/ 3929063 w 4425452"/>
                    <a:gd name="connsiteY172" fmla="*/ 1406797 h 6466192"/>
                    <a:gd name="connsiteX173" fmla="*/ 4102871 w 4425452"/>
                    <a:gd name="connsiteY173" fmla="*/ 1107983 h 6466192"/>
                    <a:gd name="connsiteX174" fmla="*/ 4425452 w 4425452"/>
                    <a:gd name="connsiteY174" fmla="*/ 361768 h 6466192"/>
                    <a:gd name="connsiteX175" fmla="*/ 4394609 w 4425452"/>
                    <a:gd name="connsiteY175" fmla="*/ 0 h 6466192"/>
                    <a:gd name="connsiteX176" fmla="*/ 22181 w 4425452"/>
                    <a:gd name="connsiteY176" fmla="*/ 4717 h 6466192"/>
                    <a:gd name="connsiteX177" fmla="*/ 0 w 4425452"/>
                    <a:gd name="connsiteY177"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139259 w 4425452"/>
                    <a:gd name="connsiteY166" fmla="*/ 1920783 h 6466192"/>
                    <a:gd name="connsiteX167" fmla="*/ 3215459 w 4425452"/>
                    <a:gd name="connsiteY167" fmla="*/ 1781083 h 6466192"/>
                    <a:gd name="connsiteX168" fmla="*/ 3242492 w 4425452"/>
                    <a:gd name="connsiteY168" fmla="*/ 1822858 h 6466192"/>
                    <a:gd name="connsiteX169" fmla="*/ 3310709 w 4425452"/>
                    <a:gd name="connsiteY169" fmla="*/ 1771558 h 6466192"/>
                    <a:gd name="connsiteX170" fmla="*/ 3332934 w 4425452"/>
                    <a:gd name="connsiteY170" fmla="*/ 1846171 h 6466192"/>
                    <a:gd name="connsiteX171" fmla="*/ 3467871 w 4425452"/>
                    <a:gd name="connsiteY171" fmla="*/ 1866808 h 6466192"/>
                    <a:gd name="connsiteX172" fmla="*/ 3511052 w 4425452"/>
                    <a:gd name="connsiteY172" fmla="*/ 1850934 h 6466192"/>
                    <a:gd name="connsiteX173" fmla="*/ 3929063 w 4425452"/>
                    <a:gd name="connsiteY173" fmla="*/ 1406797 h 6466192"/>
                    <a:gd name="connsiteX174" fmla="*/ 4102871 w 4425452"/>
                    <a:gd name="connsiteY174" fmla="*/ 1107983 h 6466192"/>
                    <a:gd name="connsiteX175" fmla="*/ 4425452 w 4425452"/>
                    <a:gd name="connsiteY175" fmla="*/ 361768 h 6466192"/>
                    <a:gd name="connsiteX176" fmla="*/ 4394609 w 4425452"/>
                    <a:gd name="connsiteY176" fmla="*/ 0 h 6466192"/>
                    <a:gd name="connsiteX177" fmla="*/ 22181 w 4425452"/>
                    <a:gd name="connsiteY177" fmla="*/ 4717 h 6466192"/>
                    <a:gd name="connsiteX178" fmla="*/ 0 w 4425452"/>
                    <a:gd name="connsiteY178"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139259 w 4425452"/>
                    <a:gd name="connsiteY166" fmla="*/ 1920783 h 6466192"/>
                    <a:gd name="connsiteX167" fmla="*/ 3215459 w 4425452"/>
                    <a:gd name="connsiteY167" fmla="*/ 1781083 h 6466192"/>
                    <a:gd name="connsiteX168" fmla="*/ 3242492 w 4425452"/>
                    <a:gd name="connsiteY168" fmla="*/ 1822858 h 6466192"/>
                    <a:gd name="connsiteX169" fmla="*/ 3310709 w 4425452"/>
                    <a:gd name="connsiteY169" fmla="*/ 1771558 h 6466192"/>
                    <a:gd name="connsiteX170" fmla="*/ 3332934 w 4425452"/>
                    <a:gd name="connsiteY170" fmla="*/ 1846171 h 6466192"/>
                    <a:gd name="connsiteX171" fmla="*/ 3467871 w 4425452"/>
                    <a:gd name="connsiteY171" fmla="*/ 1866808 h 6466192"/>
                    <a:gd name="connsiteX172" fmla="*/ 3511052 w 4425452"/>
                    <a:gd name="connsiteY172" fmla="*/ 1850934 h 6466192"/>
                    <a:gd name="connsiteX173" fmla="*/ 3777434 w 4425452"/>
                    <a:gd name="connsiteY173" fmla="*/ 1666783 h 6466192"/>
                    <a:gd name="connsiteX174" fmla="*/ 3929063 w 4425452"/>
                    <a:gd name="connsiteY174" fmla="*/ 1406797 h 6466192"/>
                    <a:gd name="connsiteX175" fmla="*/ 4102871 w 4425452"/>
                    <a:gd name="connsiteY175" fmla="*/ 1107983 h 6466192"/>
                    <a:gd name="connsiteX176" fmla="*/ 4425452 w 4425452"/>
                    <a:gd name="connsiteY176" fmla="*/ 361768 h 6466192"/>
                    <a:gd name="connsiteX177" fmla="*/ 4394609 w 4425452"/>
                    <a:gd name="connsiteY177" fmla="*/ 0 h 6466192"/>
                    <a:gd name="connsiteX178" fmla="*/ 22181 w 4425452"/>
                    <a:gd name="connsiteY178" fmla="*/ 4717 h 6466192"/>
                    <a:gd name="connsiteX179" fmla="*/ 0 w 4425452"/>
                    <a:gd name="connsiteY179"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139259 w 4425452"/>
                    <a:gd name="connsiteY166" fmla="*/ 1920783 h 6466192"/>
                    <a:gd name="connsiteX167" fmla="*/ 3215459 w 4425452"/>
                    <a:gd name="connsiteY167" fmla="*/ 1781083 h 6466192"/>
                    <a:gd name="connsiteX168" fmla="*/ 3242492 w 4425452"/>
                    <a:gd name="connsiteY168" fmla="*/ 1822858 h 6466192"/>
                    <a:gd name="connsiteX169" fmla="*/ 3310709 w 4425452"/>
                    <a:gd name="connsiteY169" fmla="*/ 1771558 h 6466192"/>
                    <a:gd name="connsiteX170" fmla="*/ 3332934 w 4425452"/>
                    <a:gd name="connsiteY170" fmla="*/ 1846171 h 6466192"/>
                    <a:gd name="connsiteX171" fmla="*/ 3467871 w 4425452"/>
                    <a:gd name="connsiteY171" fmla="*/ 1866808 h 6466192"/>
                    <a:gd name="connsiteX172" fmla="*/ 3511052 w 4425452"/>
                    <a:gd name="connsiteY172" fmla="*/ 1850934 h 6466192"/>
                    <a:gd name="connsiteX173" fmla="*/ 3777434 w 4425452"/>
                    <a:gd name="connsiteY173" fmla="*/ 1666783 h 6466192"/>
                    <a:gd name="connsiteX174" fmla="*/ 3929063 w 4425452"/>
                    <a:gd name="connsiteY174" fmla="*/ 1406797 h 6466192"/>
                    <a:gd name="connsiteX175" fmla="*/ 4102871 w 4425452"/>
                    <a:gd name="connsiteY175" fmla="*/ 1107983 h 6466192"/>
                    <a:gd name="connsiteX176" fmla="*/ 4174309 w 4425452"/>
                    <a:gd name="connsiteY176" fmla="*/ 996858 h 6466192"/>
                    <a:gd name="connsiteX177" fmla="*/ 4425452 w 4425452"/>
                    <a:gd name="connsiteY177" fmla="*/ 361768 h 6466192"/>
                    <a:gd name="connsiteX178" fmla="*/ 4394609 w 4425452"/>
                    <a:gd name="connsiteY178" fmla="*/ 0 h 6466192"/>
                    <a:gd name="connsiteX179" fmla="*/ 22181 w 4425452"/>
                    <a:gd name="connsiteY179" fmla="*/ 4717 h 6466192"/>
                    <a:gd name="connsiteX180" fmla="*/ 0 w 4425452"/>
                    <a:gd name="connsiteY180"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139259 w 4425452"/>
                    <a:gd name="connsiteY166" fmla="*/ 1920783 h 6466192"/>
                    <a:gd name="connsiteX167" fmla="*/ 3215459 w 4425452"/>
                    <a:gd name="connsiteY167" fmla="*/ 1781083 h 6466192"/>
                    <a:gd name="connsiteX168" fmla="*/ 3242492 w 4425452"/>
                    <a:gd name="connsiteY168" fmla="*/ 1822858 h 6466192"/>
                    <a:gd name="connsiteX169" fmla="*/ 3310709 w 4425452"/>
                    <a:gd name="connsiteY169" fmla="*/ 1771558 h 6466192"/>
                    <a:gd name="connsiteX170" fmla="*/ 3332934 w 4425452"/>
                    <a:gd name="connsiteY170" fmla="*/ 1846171 h 6466192"/>
                    <a:gd name="connsiteX171" fmla="*/ 3467871 w 4425452"/>
                    <a:gd name="connsiteY171" fmla="*/ 1866808 h 6466192"/>
                    <a:gd name="connsiteX172" fmla="*/ 3511052 w 4425452"/>
                    <a:gd name="connsiteY172" fmla="*/ 1850934 h 6466192"/>
                    <a:gd name="connsiteX173" fmla="*/ 3607860 w 4425452"/>
                    <a:gd name="connsiteY173" fmla="*/ 1817163 h 6466192"/>
                    <a:gd name="connsiteX174" fmla="*/ 3777434 w 4425452"/>
                    <a:gd name="connsiteY174" fmla="*/ 1666783 h 6466192"/>
                    <a:gd name="connsiteX175" fmla="*/ 3929063 w 4425452"/>
                    <a:gd name="connsiteY175" fmla="*/ 1406797 h 6466192"/>
                    <a:gd name="connsiteX176" fmla="*/ 4102871 w 4425452"/>
                    <a:gd name="connsiteY176" fmla="*/ 1107983 h 6466192"/>
                    <a:gd name="connsiteX177" fmla="*/ 4174309 w 4425452"/>
                    <a:gd name="connsiteY177" fmla="*/ 996858 h 6466192"/>
                    <a:gd name="connsiteX178" fmla="*/ 4425452 w 4425452"/>
                    <a:gd name="connsiteY178" fmla="*/ 361768 h 6466192"/>
                    <a:gd name="connsiteX179" fmla="*/ 4394609 w 4425452"/>
                    <a:gd name="connsiteY179" fmla="*/ 0 h 6466192"/>
                    <a:gd name="connsiteX180" fmla="*/ 22181 w 4425452"/>
                    <a:gd name="connsiteY180" fmla="*/ 4717 h 6466192"/>
                    <a:gd name="connsiteX181" fmla="*/ 0 w 4425452"/>
                    <a:gd name="connsiteY181"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139259 w 4425452"/>
                    <a:gd name="connsiteY166" fmla="*/ 1920783 h 6466192"/>
                    <a:gd name="connsiteX167" fmla="*/ 3215459 w 4425452"/>
                    <a:gd name="connsiteY167" fmla="*/ 1781083 h 6466192"/>
                    <a:gd name="connsiteX168" fmla="*/ 3242492 w 4425452"/>
                    <a:gd name="connsiteY168" fmla="*/ 1822858 h 6466192"/>
                    <a:gd name="connsiteX169" fmla="*/ 3310709 w 4425452"/>
                    <a:gd name="connsiteY169" fmla="*/ 1771558 h 6466192"/>
                    <a:gd name="connsiteX170" fmla="*/ 3332934 w 4425452"/>
                    <a:gd name="connsiteY170" fmla="*/ 1846171 h 6466192"/>
                    <a:gd name="connsiteX171" fmla="*/ 3467871 w 4425452"/>
                    <a:gd name="connsiteY171" fmla="*/ 1866808 h 6466192"/>
                    <a:gd name="connsiteX172" fmla="*/ 3511052 w 4425452"/>
                    <a:gd name="connsiteY172" fmla="*/ 1850934 h 6466192"/>
                    <a:gd name="connsiteX173" fmla="*/ 3607860 w 4425452"/>
                    <a:gd name="connsiteY173" fmla="*/ 1817163 h 6466192"/>
                    <a:gd name="connsiteX174" fmla="*/ 3777434 w 4425452"/>
                    <a:gd name="connsiteY174" fmla="*/ 1666783 h 6466192"/>
                    <a:gd name="connsiteX175" fmla="*/ 3929063 w 4425452"/>
                    <a:gd name="connsiteY175" fmla="*/ 1406797 h 6466192"/>
                    <a:gd name="connsiteX176" fmla="*/ 4102871 w 4425452"/>
                    <a:gd name="connsiteY176" fmla="*/ 1107983 h 6466192"/>
                    <a:gd name="connsiteX177" fmla="*/ 4174309 w 4425452"/>
                    <a:gd name="connsiteY177" fmla="*/ 996858 h 6466192"/>
                    <a:gd name="connsiteX178" fmla="*/ 4425452 w 4425452"/>
                    <a:gd name="connsiteY178" fmla="*/ 361768 h 6466192"/>
                    <a:gd name="connsiteX179" fmla="*/ 4394609 w 4425452"/>
                    <a:gd name="connsiteY179" fmla="*/ 0 h 6466192"/>
                    <a:gd name="connsiteX180" fmla="*/ 22181 w 4425452"/>
                    <a:gd name="connsiteY180" fmla="*/ 4717 h 6466192"/>
                    <a:gd name="connsiteX181" fmla="*/ 0 w 4425452"/>
                    <a:gd name="connsiteY181"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139259 w 4425452"/>
                    <a:gd name="connsiteY166" fmla="*/ 1920783 h 6466192"/>
                    <a:gd name="connsiteX167" fmla="*/ 3215459 w 4425452"/>
                    <a:gd name="connsiteY167" fmla="*/ 1781083 h 6466192"/>
                    <a:gd name="connsiteX168" fmla="*/ 3242492 w 4425452"/>
                    <a:gd name="connsiteY168" fmla="*/ 1822858 h 6466192"/>
                    <a:gd name="connsiteX169" fmla="*/ 3310709 w 4425452"/>
                    <a:gd name="connsiteY169" fmla="*/ 1771558 h 6466192"/>
                    <a:gd name="connsiteX170" fmla="*/ 3332934 w 4425452"/>
                    <a:gd name="connsiteY170" fmla="*/ 1846171 h 6466192"/>
                    <a:gd name="connsiteX171" fmla="*/ 3467871 w 4425452"/>
                    <a:gd name="connsiteY171" fmla="*/ 1866808 h 6466192"/>
                    <a:gd name="connsiteX172" fmla="*/ 3511052 w 4425452"/>
                    <a:gd name="connsiteY172" fmla="*/ 1850934 h 6466192"/>
                    <a:gd name="connsiteX173" fmla="*/ 3607860 w 4425452"/>
                    <a:gd name="connsiteY173" fmla="*/ 1817163 h 6466192"/>
                    <a:gd name="connsiteX174" fmla="*/ 3777434 w 4425452"/>
                    <a:gd name="connsiteY174" fmla="*/ 1666783 h 6466192"/>
                    <a:gd name="connsiteX175" fmla="*/ 3929063 w 4425452"/>
                    <a:gd name="connsiteY175" fmla="*/ 1406797 h 6466192"/>
                    <a:gd name="connsiteX176" fmla="*/ 4102871 w 4425452"/>
                    <a:gd name="connsiteY176" fmla="*/ 1107983 h 6466192"/>
                    <a:gd name="connsiteX177" fmla="*/ 4174309 w 4425452"/>
                    <a:gd name="connsiteY177" fmla="*/ 996858 h 6466192"/>
                    <a:gd name="connsiteX178" fmla="*/ 4337821 w 4425452"/>
                    <a:gd name="connsiteY178" fmla="*/ 583242 h 6466192"/>
                    <a:gd name="connsiteX179" fmla="*/ 4425452 w 4425452"/>
                    <a:gd name="connsiteY179" fmla="*/ 361768 h 6466192"/>
                    <a:gd name="connsiteX180" fmla="*/ 4394609 w 4425452"/>
                    <a:gd name="connsiteY180" fmla="*/ 0 h 6466192"/>
                    <a:gd name="connsiteX181" fmla="*/ 22181 w 4425452"/>
                    <a:gd name="connsiteY181" fmla="*/ 4717 h 6466192"/>
                    <a:gd name="connsiteX182" fmla="*/ 0 w 4425452"/>
                    <a:gd name="connsiteY182"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47171 w 4425452"/>
                    <a:gd name="connsiteY164" fmla="*/ 2096996 h 6466192"/>
                    <a:gd name="connsiteX165" fmla="*/ 3056709 w 4425452"/>
                    <a:gd name="connsiteY165" fmla="*/ 2006508 h 6466192"/>
                    <a:gd name="connsiteX166" fmla="*/ 3139259 w 4425452"/>
                    <a:gd name="connsiteY166" fmla="*/ 1920783 h 6466192"/>
                    <a:gd name="connsiteX167" fmla="*/ 3215459 w 4425452"/>
                    <a:gd name="connsiteY167" fmla="*/ 1781083 h 6466192"/>
                    <a:gd name="connsiteX168" fmla="*/ 3242492 w 4425452"/>
                    <a:gd name="connsiteY168" fmla="*/ 1822858 h 6466192"/>
                    <a:gd name="connsiteX169" fmla="*/ 3310709 w 4425452"/>
                    <a:gd name="connsiteY169" fmla="*/ 1771558 h 6466192"/>
                    <a:gd name="connsiteX170" fmla="*/ 3332934 w 4425452"/>
                    <a:gd name="connsiteY170" fmla="*/ 1846171 h 6466192"/>
                    <a:gd name="connsiteX171" fmla="*/ 3467871 w 4425452"/>
                    <a:gd name="connsiteY171" fmla="*/ 1866808 h 6466192"/>
                    <a:gd name="connsiteX172" fmla="*/ 3511052 w 4425452"/>
                    <a:gd name="connsiteY172" fmla="*/ 1850934 h 6466192"/>
                    <a:gd name="connsiteX173" fmla="*/ 3607860 w 4425452"/>
                    <a:gd name="connsiteY173" fmla="*/ 1817163 h 6466192"/>
                    <a:gd name="connsiteX174" fmla="*/ 3777434 w 4425452"/>
                    <a:gd name="connsiteY174" fmla="*/ 1666783 h 6466192"/>
                    <a:gd name="connsiteX175" fmla="*/ 3929063 w 4425452"/>
                    <a:gd name="connsiteY175" fmla="*/ 1406797 h 6466192"/>
                    <a:gd name="connsiteX176" fmla="*/ 4102871 w 4425452"/>
                    <a:gd name="connsiteY176" fmla="*/ 1107983 h 6466192"/>
                    <a:gd name="connsiteX177" fmla="*/ 4174309 w 4425452"/>
                    <a:gd name="connsiteY177" fmla="*/ 996858 h 6466192"/>
                    <a:gd name="connsiteX178" fmla="*/ 4246901 w 4425452"/>
                    <a:gd name="connsiteY178" fmla="*/ 793658 h 6466192"/>
                    <a:gd name="connsiteX179" fmla="*/ 4337821 w 4425452"/>
                    <a:gd name="connsiteY179" fmla="*/ 583242 h 6466192"/>
                    <a:gd name="connsiteX180" fmla="*/ 4425452 w 4425452"/>
                    <a:gd name="connsiteY180" fmla="*/ 361768 h 6466192"/>
                    <a:gd name="connsiteX181" fmla="*/ 4394609 w 4425452"/>
                    <a:gd name="connsiteY181" fmla="*/ 0 h 6466192"/>
                    <a:gd name="connsiteX182" fmla="*/ 22181 w 4425452"/>
                    <a:gd name="connsiteY182" fmla="*/ 4717 h 6466192"/>
                    <a:gd name="connsiteX183" fmla="*/ 0 w 4425452"/>
                    <a:gd name="connsiteY183" fmla="*/ 6457768 h 6466192"/>
                    <a:gd name="connsiteX0" fmla="*/ 0 w 4425452"/>
                    <a:gd name="connsiteY0" fmla="*/ 6457768 h 6466192"/>
                    <a:gd name="connsiteX1" fmla="*/ 191272 w 4425452"/>
                    <a:gd name="connsiteY1" fmla="*/ 6438808 h 6466192"/>
                    <a:gd name="connsiteX2" fmla="*/ 286522 w 4425452"/>
                    <a:gd name="connsiteY2" fmla="*/ 6345146 h 6466192"/>
                    <a:gd name="connsiteX3" fmla="*/ 384947 w 4425452"/>
                    <a:gd name="connsiteY3" fmla="*/ 6307046 h 6466192"/>
                    <a:gd name="connsiteX4" fmla="*/ 548460 w 4425452"/>
                    <a:gd name="connsiteY4" fmla="*/ 6195921 h 6466192"/>
                    <a:gd name="connsiteX5" fmla="*/ 594497 w 4425452"/>
                    <a:gd name="connsiteY5" fmla="*/ 6122896 h 6466192"/>
                    <a:gd name="connsiteX6" fmla="*/ 662760 w 4425452"/>
                    <a:gd name="connsiteY6" fmla="*/ 6145121 h 6466192"/>
                    <a:gd name="connsiteX7" fmla="*/ 732610 w 4425452"/>
                    <a:gd name="connsiteY7" fmla="*/ 6053047 h 6466192"/>
                    <a:gd name="connsiteX8" fmla="*/ 734197 w 4425452"/>
                    <a:gd name="connsiteY8" fmla="*/ 5995897 h 6466192"/>
                    <a:gd name="connsiteX9" fmla="*/ 780235 w 4425452"/>
                    <a:gd name="connsiteY9" fmla="*/ 6007009 h 6466192"/>
                    <a:gd name="connsiteX10" fmla="*/ 797697 w 4425452"/>
                    <a:gd name="connsiteY10" fmla="*/ 5935572 h 6466192"/>
                    <a:gd name="connsiteX11" fmla="*/ 878660 w 4425452"/>
                    <a:gd name="connsiteY11" fmla="*/ 5953033 h 6466192"/>
                    <a:gd name="connsiteX12" fmla="*/ 932726 w 4425452"/>
                    <a:gd name="connsiteY12" fmla="*/ 5928178 h 6466192"/>
                    <a:gd name="connsiteX13" fmla="*/ 918348 w 4425452"/>
                    <a:gd name="connsiteY13" fmla="*/ 5899060 h 6466192"/>
                    <a:gd name="connsiteX14" fmla="*/ 864372 w 4425452"/>
                    <a:gd name="connsiteY14" fmla="*/ 5899059 h 6466192"/>
                    <a:gd name="connsiteX15" fmla="*/ 905647 w 4425452"/>
                    <a:gd name="connsiteY15" fmla="*/ 5837147 h 6466192"/>
                    <a:gd name="connsiteX16" fmla="*/ 894535 w 4425452"/>
                    <a:gd name="connsiteY16" fmla="*/ 5786347 h 6466192"/>
                    <a:gd name="connsiteX17" fmla="*/ 921522 w 4425452"/>
                    <a:gd name="connsiteY17" fmla="*/ 5711734 h 6466192"/>
                    <a:gd name="connsiteX18" fmla="*/ 910410 w 4425452"/>
                    <a:gd name="connsiteY18" fmla="*/ 5670459 h 6466192"/>
                    <a:gd name="connsiteX19" fmla="*/ 1012010 w 4425452"/>
                    <a:gd name="connsiteY19" fmla="*/ 5624422 h 6466192"/>
                    <a:gd name="connsiteX20" fmla="*/ 1062810 w 4425452"/>
                    <a:gd name="connsiteY20" fmla="*/ 5578384 h 6466192"/>
                    <a:gd name="connsiteX21" fmla="*/ 1110435 w 4425452"/>
                    <a:gd name="connsiteY21" fmla="*/ 5521234 h 6466192"/>
                    <a:gd name="connsiteX22" fmla="*/ 1126310 w 4425452"/>
                    <a:gd name="connsiteY22" fmla="*/ 5465672 h 6466192"/>
                    <a:gd name="connsiteX23" fmla="*/ 1164410 w 4425452"/>
                    <a:gd name="connsiteY23" fmla="*/ 5414872 h 6466192"/>
                    <a:gd name="connsiteX24" fmla="*/ 1234260 w 4425452"/>
                    <a:gd name="connsiteY24" fmla="*/ 5332322 h 6466192"/>
                    <a:gd name="connsiteX25" fmla="*/ 1248547 w 4425452"/>
                    <a:gd name="connsiteY25" fmla="*/ 5376772 h 6466192"/>
                    <a:gd name="connsiteX26" fmla="*/ 1291410 w 4425452"/>
                    <a:gd name="connsiteY26" fmla="*/ 5329147 h 6466192"/>
                    <a:gd name="connsiteX27" fmla="*/ 1334272 w 4425452"/>
                    <a:gd name="connsiteY27" fmla="*/ 5311684 h 6466192"/>
                    <a:gd name="connsiteX28" fmla="*/ 1333909 w 4425452"/>
                    <a:gd name="connsiteY28" fmla="*/ 5264694 h 6466192"/>
                    <a:gd name="connsiteX29" fmla="*/ 1361260 w 4425452"/>
                    <a:gd name="connsiteY29" fmla="*/ 5162459 h 6466192"/>
                    <a:gd name="connsiteX30" fmla="*/ 1407297 w 4425452"/>
                    <a:gd name="connsiteY30" fmla="*/ 5137059 h 6466192"/>
                    <a:gd name="connsiteX31" fmla="*/ 1396185 w 4425452"/>
                    <a:gd name="connsiteY31" fmla="*/ 5005297 h 6466192"/>
                    <a:gd name="connsiteX32" fmla="*/ 1443810 w 4425452"/>
                    <a:gd name="connsiteY32" fmla="*/ 4959259 h 6466192"/>
                    <a:gd name="connsiteX33" fmla="*/ 1500143 w 4425452"/>
                    <a:gd name="connsiteY33" fmla="*/ 4953589 h 6466192"/>
                    <a:gd name="connsiteX34" fmla="*/ 1416822 w 4425452"/>
                    <a:gd name="connsiteY34" fmla="*/ 4890996 h 6466192"/>
                    <a:gd name="connsiteX35" fmla="*/ 1342210 w 4425452"/>
                    <a:gd name="connsiteY35" fmla="*/ 4900522 h 6466192"/>
                    <a:gd name="connsiteX36" fmla="*/ 1273947 w 4425452"/>
                    <a:gd name="connsiteY36" fmla="*/ 4841784 h 6466192"/>
                    <a:gd name="connsiteX37" fmla="*/ 1199335 w 4425452"/>
                    <a:gd name="connsiteY37" fmla="*/ 4870359 h 6466192"/>
                    <a:gd name="connsiteX38" fmla="*/ 1139464 w 4425452"/>
                    <a:gd name="connsiteY38" fmla="*/ 4807992 h 6466192"/>
                    <a:gd name="connsiteX39" fmla="*/ 1319985 w 4425452"/>
                    <a:gd name="connsiteY39" fmla="*/ 4744947 h 6466192"/>
                    <a:gd name="connsiteX40" fmla="*/ 1362847 w 4425452"/>
                    <a:gd name="connsiteY40" fmla="*/ 4749709 h 6466192"/>
                    <a:gd name="connsiteX41" fmla="*/ 1440136 w 4425452"/>
                    <a:gd name="connsiteY41" fmla="*/ 4766809 h 6466192"/>
                    <a:gd name="connsiteX42" fmla="*/ 1370785 w 4425452"/>
                    <a:gd name="connsiteY42" fmla="*/ 4606834 h 6466192"/>
                    <a:gd name="connsiteX43" fmla="*/ 1302522 w 4425452"/>
                    <a:gd name="connsiteY43" fmla="*/ 4538571 h 6466192"/>
                    <a:gd name="connsiteX44" fmla="*/ 1405710 w 4425452"/>
                    <a:gd name="connsiteY44" fmla="*/ 4494122 h 6466192"/>
                    <a:gd name="connsiteX45" fmla="*/ 1329510 w 4425452"/>
                    <a:gd name="connsiteY45" fmla="*/ 4387759 h 6466192"/>
                    <a:gd name="connsiteX46" fmla="*/ 1229497 w 4425452"/>
                    <a:gd name="connsiteY46" fmla="*/ 4297272 h 6466192"/>
                    <a:gd name="connsiteX47" fmla="*/ 1169172 w 4425452"/>
                    <a:gd name="connsiteY47" fmla="*/ 4089309 h 6466192"/>
                    <a:gd name="connsiteX48" fmla="*/ 1110435 w 4425452"/>
                    <a:gd name="connsiteY48" fmla="*/ 3917859 h 6466192"/>
                    <a:gd name="connsiteX49" fmla="*/ 979307 w 4425452"/>
                    <a:gd name="connsiteY49" fmla="*/ 3818663 h 6466192"/>
                    <a:gd name="connsiteX50" fmla="*/ 913585 w 4425452"/>
                    <a:gd name="connsiteY50" fmla="*/ 3760697 h 6466192"/>
                    <a:gd name="connsiteX51" fmla="*/ 913585 w 4425452"/>
                    <a:gd name="connsiteY51" fmla="*/ 3705134 h 6466192"/>
                    <a:gd name="connsiteX52" fmla="*/ 946922 w 4425452"/>
                    <a:gd name="connsiteY52" fmla="*/ 3698784 h 6466192"/>
                    <a:gd name="connsiteX53" fmla="*/ 1005660 w 4425452"/>
                    <a:gd name="connsiteY53" fmla="*/ 3597184 h 6466192"/>
                    <a:gd name="connsiteX54" fmla="*/ 1043760 w 4425452"/>
                    <a:gd name="connsiteY54" fmla="*/ 3586072 h 6466192"/>
                    <a:gd name="connsiteX55" fmla="*/ 1105672 w 4425452"/>
                    <a:gd name="connsiteY55" fmla="*/ 3522572 h 6466192"/>
                    <a:gd name="connsiteX56" fmla="*/ 1162822 w 4425452"/>
                    <a:gd name="connsiteY56" fmla="*/ 3486059 h 6466192"/>
                    <a:gd name="connsiteX57" fmla="*/ 1204097 w 4425452"/>
                    <a:gd name="connsiteY57" fmla="*/ 3476534 h 6466192"/>
                    <a:gd name="connsiteX58" fmla="*/ 1234169 w 4425452"/>
                    <a:gd name="connsiteY58" fmla="*/ 3405732 h 6466192"/>
                    <a:gd name="connsiteX59" fmla="*/ 1292998 w 4425452"/>
                    <a:gd name="connsiteY59" fmla="*/ 3374934 h 6466192"/>
                    <a:gd name="connsiteX60" fmla="*/ 1351735 w 4425452"/>
                    <a:gd name="connsiteY60" fmla="*/ 3341597 h 6466192"/>
                    <a:gd name="connsiteX61" fmla="*/ 1458097 w 4425452"/>
                    <a:gd name="connsiteY61" fmla="*/ 3297147 h 6466192"/>
                    <a:gd name="connsiteX62" fmla="*/ 1534206 w 4425452"/>
                    <a:gd name="connsiteY62" fmla="*/ 3305265 h 6466192"/>
                    <a:gd name="connsiteX63" fmla="*/ 1577160 w 4425452"/>
                    <a:gd name="connsiteY63" fmla="*/ 3259047 h 6466192"/>
                    <a:gd name="connsiteX64" fmla="*/ 1597797 w 4425452"/>
                    <a:gd name="connsiteY64" fmla="*/ 3189197 h 6466192"/>
                    <a:gd name="connsiteX65" fmla="*/ 1531122 w 4425452"/>
                    <a:gd name="connsiteY65" fmla="*/ 3162209 h 6466192"/>
                    <a:gd name="connsiteX66" fmla="*/ 1510394 w 4425452"/>
                    <a:gd name="connsiteY66" fmla="*/ 3138260 h 6466192"/>
                    <a:gd name="connsiteX67" fmla="*/ 1394597 w 4425452"/>
                    <a:gd name="connsiteY67" fmla="*/ 3151097 h 6466192"/>
                    <a:gd name="connsiteX68" fmla="*/ 1331097 w 4425452"/>
                    <a:gd name="connsiteY68" fmla="*/ 3114584 h 6466192"/>
                    <a:gd name="connsiteX69" fmla="*/ 1316810 w 4425452"/>
                    <a:gd name="connsiteY69" fmla="*/ 3089184 h 6466192"/>
                    <a:gd name="connsiteX70" fmla="*/ 1256394 w 4425452"/>
                    <a:gd name="connsiteY70" fmla="*/ 3069454 h 6466192"/>
                    <a:gd name="connsiteX71" fmla="*/ 1156472 w 4425452"/>
                    <a:gd name="connsiteY71" fmla="*/ 3086009 h 6466192"/>
                    <a:gd name="connsiteX72" fmla="*/ 1131072 w 4425452"/>
                    <a:gd name="connsiteY72" fmla="*/ 3132047 h 6466192"/>
                    <a:gd name="connsiteX73" fmla="*/ 1075510 w 4425452"/>
                    <a:gd name="connsiteY73" fmla="*/ 3162209 h 6466192"/>
                    <a:gd name="connsiteX74" fmla="*/ 1042172 w 4425452"/>
                    <a:gd name="connsiteY74" fmla="*/ 3213009 h 6466192"/>
                    <a:gd name="connsiteX75" fmla="*/ 973910 w 4425452"/>
                    <a:gd name="connsiteY75" fmla="*/ 3225709 h 6466192"/>
                    <a:gd name="connsiteX76" fmla="*/ 893445 w 4425452"/>
                    <a:gd name="connsiteY76" fmla="*/ 3169103 h 6466192"/>
                    <a:gd name="connsiteX77" fmla="*/ 908822 w 4425452"/>
                    <a:gd name="connsiteY77" fmla="*/ 3098709 h 6466192"/>
                    <a:gd name="connsiteX78" fmla="*/ 956447 w 4425452"/>
                    <a:gd name="connsiteY78" fmla="*/ 3065372 h 6466192"/>
                    <a:gd name="connsiteX79" fmla="*/ 907824 w 4425452"/>
                    <a:gd name="connsiteY79" fmla="*/ 2974294 h 6466192"/>
                    <a:gd name="connsiteX80" fmla="*/ 832622 w 4425452"/>
                    <a:gd name="connsiteY80" fmla="*/ 2976472 h 6466192"/>
                    <a:gd name="connsiteX81" fmla="*/ 710385 w 4425452"/>
                    <a:gd name="connsiteY81" fmla="*/ 2930434 h 6466192"/>
                    <a:gd name="connsiteX82" fmla="*/ 675460 w 4425452"/>
                    <a:gd name="connsiteY82" fmla="*/ 2839947 h 6466192"/>
                    <a:gd name="connsiteX83" fmla="*/ 717370 w 4425452"/>
                    <a:gd name="connsiteY83" fmla="*/ 2791460 h 6466192"/>
                    <a:gd name="connsiteX84" fmla="*/ 715147 w 4425452"/>
                    <a:gd name="connsiteY84" fmla="*/ 2725647 h 6466192"/>
                    <a:gd name="connsiteX85" fmla="*/ 754835 w 4425452"/>
                    <a:gd name="connsiteY85" fmla="*/ 2698659 h 6466192"/>
                    <a:gd name="connsiteX86" fmla="*/ 832622 w 4425452"/>
                    <a:gd name="connsiteY86" fmla="*/ 2758984 h 6466192"/>
                    <a:gd name="connsiteX87" fmla="*/ 859610 w 4425452"/>
                    <a:gd name="connsiteY87" fmla="*/ 2785972 h 6466192"/>
                    <a:gd name="connsiteX88" fmla="*/ 867547 w 4425452"/>
                    <a:gd name="connsiteY88" fmla="*/ 2730410 h 6466192"/>
                    <a:gd name="connsiteX89" fmla="*/ 904014 w 4425452"/>
                    <a:gd name="connsiteY89" fmla="*/ 2717846 h 6466192"/>
                    <a:gd name="connsiteX90" fmla="*/ 948510 w 4425452"/>
                    <a:gd name="connsiteY90" fmla="*/ 2717709 h 6466192"/>
                    <a:gd name="connsiteX91" fmla="*/ 975497 w 4425452"/>
                    <a:gd name="connsiteY91" fmla="*/ 2685959 h 6466192"/>
                    <a:gd name="connsiteX92" fmla="*/ 1051697 w 4425452"/>
                    <a:gd name="connsiteY92" fmla="*/ 2579597 h 6466192"/>
                    <a:gd name="connsiteX93" fmla="*/ 1141504 w 4425452"/>
                    <a:gd name="connsiteY93" fmla="*/ 2519952 h 6466192"/>
                    <a:gd name="connsiteX94" fmla="*/ 1223147 w 4425452"/>
                    <a:gd name="connsiteY94" fmla="*/ 2489109 h 6466192"/>
                    <a:gd name="connsiteX95" fmla="*/ 1370785 w 4425452"/>
                    <a:gd name="connsiteY95" fmla="*/ 2346234 h 6466192"/>
                    <a:gd name="connsiteX96" fmla="*/ 1485175 w 4425452"/>
                    <a:gd name="connsiteY96" fmla="*/ 2356213 h 6466192"/>
                    <a:gd name="connsiteX97" fmla="*/ 1551261 w 4425452"/>
                    <a:gd name="connsiteY97" fmla="*/ 2451598 h 6466192"/>
                    <a:gd name="connsiteX98" fmla="*/ 1494610 w 4425452"/>
                    <a:gd name="connsiteY98" fmla="*/ 2522447 h 6466192"/>
                    <a:gd name="connsiteX99" fmla="*/ 1397772 w 4425452"/>
                    <a:gd name="connsiteY99" fmla="*/ 2614522 h 6466192"/>
                    <a:gd name="connsiteX100" fmla="*/ 1360035 w 4425452"/>
                    <a:gd name="connsiteY100" fmla="*/ 2634705 h 6466192"/>
                    <a:gd name="connsiteX101" fmla="*/ 1371646 w 4425452"/>
                    <a:gd name="connsiteY101" fmla="*/ 2695756 h 6466192"/>
                    <a:gd name="connsiteX102" fmla="*/ 1421585 w 4425452"/>
                    <a:gd name="connsiteY102" fmla="*/ 2724059 h 6466192"/>
                    <a:gd name="connsiteX103" fmla="*/ 1415235 w 4425452"/>
                    <a:gd name="connsiteY103" fmla="*/ 2762159 h 6466192"/>
                    <a:gd name="connsiteX104" fmla="*/ 1324338 w 4425452"/>
                    <a:gd name="connsiteY104" fmla="*/ 2816815 h 6466192"/>
                    <a:gd name="connsiteX105" fmla="*/ 1361260 w 4425452"/>
                    <a:gd name="connsiteY105" fmla="*/ 2851059 h 6466192"/>
                    <a:gd name="connsiteX106" fmla="*/ 1516835 w 4425452"/>
                    <a:gd name="connsiteY106" fmla="*/ 2778034 h 6466192"/>
                    <a:gd name="connsiteX107" fmla="*/ 1553347 w 4425452"/>
                    <a:gd name="connsiteY107" fmla="*/ 2720884 h 6466192"/>
                    <a:gd name="connsiteX108" fmla="*/ 1618435 w 4425452"/>
                    <a:gd name="connsiteY108" fmla="*/ 2690722 h 6466192"/>
                    <a:gd name="connsiteX109" fmla="*/ 1675585 w 4425452"/>
                    <a:gd name="connsiteY109" fmla="*/ 2654209 h 6466192"/>
                    <a:gd name="connsiteX110" fmla="*/ 1777185 w 4425452"/>
                    <a:gd name="connsiteY110" fmla="*/ 2624047 h 6466192"/>
                    <a:gd name="connsiteX111" fmla="*/ 1875610 w 4425452"/>
                    <a:gd name="connsiteY111" fmla="*/ 2614522 h 6466192"/>
                    <a:gd name="connsiteX112" fmla="*/ 1918881 w 4425452"/>
                    <a:gd name="connsiteY112" fmla="*/ 2589575 h 6466192"/>
                    <a:gd name="connsiteX113" fmla="*/ 1986735 w 4425452"/>
                    <a:gd name="connsiteY113" fmla="*/ 2649447 h 6466192"/>
                    <a:gd name="connsiteX114" fmla="*/ 2056585 w 4425452"/>
                    <a:gd name="connsiteY114" fmla="*/ 2665322 h 6466192"/>
                    <a:gd name="connsiteX115" fmla="*/ 2131242 w 4425452"/>
                    <a:gd name="connsiteY115" fmla="*/ 2678202 h 6466192"/>
                    <a:gd name="connsiteX116" fmla="*/ 2081985 w 4425452"/>
                    <a:gd name="connsiteY116" fmla="*/ 2808197 h 6466192"/>
                    <a:gd name="connsiteX117" fmla="*/ 1978343 w 4425452"/>
                    <a:gd name="connsiteY117" fmla="*/ 2922088 h 6466192"/>
                    <a:gd name="connsiteX118" fmla="*/ 2015309 w 4425452"/>
                    <a:gd name="connsiteY118" fmla="*/ 2944721 h 6466192"/>
                    <a:gd name="connsiteX119" fmla="*/ 2002608 w 4425452"/>
                    <a:gd name="connsiteY119" fmla="*/ 3035208 h 6466192"/>
                    <a:gd name="connsiteX120" fmla="*/ 2069284 w 4425452"/>
                    <a:gd name="connsiteY120" fmla="*/ 3035208 h 6466192"/>
                    <a:gd name="connsiteX121" fmla="*/ 2056584 w 4425452"/>
                    <a:gd name="connsiteY121" fmla="*/ 3078071 h 6466192"/>
                    <a:gd name="connsiteX122" fmla="*/ 2124711 w 4425452"/>
                    <a:gd name="connsiteY122" fmla="*/ 3101884 h 6466192"/>
                    <a:gd name="connsiteX123" fmla="*/ 2186759 w 4425452"/>
                    <a:gd name="connsiteY123" fmla="*/ 3068546 h 6466192"/>
                    <a:gd name="connsiteX124" fmla="*/ 2291534 w 4425452"/>
                    <a:gd name="connsiteY124" fmla="*/ 3087596 h 6466192"/>
                    <a:gd name="connsiteX125" fmla="*/ 2304234 w 4425452"/>
                    <a:gd name="connsiteY125" fmla="*/ 3133633 h 6466192"/>
                    <a:gd name="connsiteX126" fmla="*/ 2363108 w 4425452"/>
                    <a:gd name="connsiteY126" fmla="*/ 3181168 h 6466192"/>
                    <a:gd name="connsiteX127" fmla="*/ 2369321 w 4425452"/>
                    <a:gd name="connsiteY127" fmla="*/ 3252696 h 6466192"/>
                    <a:gd name="connsiteX128" fmla="*/ 2391728 w 4425452"/>
                    <a:gd name="connsiteY128" fmla="*/ 3314746 h 6466192"/>
                    <a:gd name="connsiteX129" fmla="*/ 2332991 w 4425452"/>
                    <a:gd name="connsiteY129" fmla="*/ 3286170 h 6466192"/>
                    <a:gd name="connsiteX130" fmla="*/ 2267721 w 4425452"/>
                    <a:gd name="connsiteY130" fmla="*/ 3335246 h 6466192"/>
                    <a:gd name="connsiteX131" fmla="*/ 2305821 w 4425452"/>
                    <a:gd name="connsiteY131" fmla="*/ 3406683 h 6466192"/>
                    <a:gd name="connsiteX132" fmla="*/ 2362971 w 4425452"/>
                    <a:gd name="connsiteY132" fmla="*/ 3557496 h 6466192"/>
                    <a:gd name="connsiteX133" fmla="*/ 2321199 w 4425452"/>
                    <a:gd name="connsiteY133" fmla="*/ 3637008 h 6466192"/>
                    <a:gd name="connsiteX134" fmla="*/ 2286771 w 4425452"/>
                    <a:gd name="connsiteY134" fmla="*/ 3803558 h 6466192"/>
                    <a:gd name="connsiteX135" fmla="*/ 2247493 w 4425452"/>
                    <a:gd name="connsiteY135" fmla="*/ 3843564 h 6466192"/>
                    <a:gd name="connsiteX136" fmla="*/ 2282009 w 4425452"/>
                    <a:gd name="connsiteY136" fmla="*/ 3873408 h 6466192"/>
                    <a:gd name="connsiteX137" fmla="*/ 2264546 w 4425452"/>
                    <a:gd name="connsiteY137" fmla="*/ 3921033 h 6466192"/>
                    <a:gd name="connsiteX138" fmla="*/ 2313759 w 4425452"/>
                    <a:gd name="connsiteY138" fmla="*/ 3906746 h 6466192"/>
                    <a:gd name="connsiteX139" fmla="*/ 2355034 w 4425452"/>
                    <a:gd name="connsiteY139" fmla="*/ 3930558 h 6466192"/>
                    <a:gd name="connsiteX140" fmla="*/ 2402659 w 4425452"/>
                    <a:gd name="connsiteY140" fmla="*/ 3924208 h 6466192"/>
                    <a:gd name="connsiteX141" fmla="*/ 2462984 w 4425452"/>
                    <a:gd name="connsiteY141" fmla="*/ 3851183 h 6466192"/>
                    <a:gd name="connsiteX142" fmla="*/ 2458222 w 4425452"/>
                    <a:gd name="connsiteY142" fmla="*/ 3889283 h 6466192"/>
                    <a:gd name="connsiteX143" fmla="*/ 2526893 w 4425452"/>
                    <a:gd name="connsiteY143" fmla="*/ 3826147 h 6466192"/>
                    <a:gd name="connsiteX144" fmla="*/ 2572521 w 4425452"/>
                    <a:gd name="connsiteY144" fmla="*/ 3827371 h 6466192"/>
                    <a:gd name="connsiteX145" fmla="*/ 2607446 w 4425452"/>
                    <a:gd name="connsiteY145" fmla="*/ 3773396 h 6466192"/>
                    <a:gd name="connsiteX146" fmla="*/ 2710634 w 4425452"/>
                    <a:gd name="connsiteY146" fmla="*/ 3792446 h 6466192"/>
                    <a:gd name="connsiteX147" fmla="*/ 2759846 w 4425452"/>
                    <a:gd name="connsiteY147" fmla="*/ 3743233 h 6466192"/>
                    <a:gd name="connsiteX148" fmla="*/ 2845571 w 4425452"/>
                    <a:gd name="connsiteY148" fmla="*/ 3754346 h 6466192"/>
                    <a:gd name="connsiteX149" fmla="*/ 2880134 w 4425452"/>
                    <a:gd name="connsiteY149" fmla="*/ 3646260 h 6466192"/>
                    <a:gd name="connsiteX150" fmla="*/ 2910659 w 4425452"/>
                    <a:gd name="connsiteY150" fmla="*/ 3543208 h 6466192"/>
                    <a:gd name="connsiteX151" fmla="*/ 2886846 w 4425452"/>
                    <a:gd name="connsiteY151" fmla="*/ 3330483 h 6466192"/>
                    <a:gd name="connsiteX152" fmla="*/ 2857818 w 4425452"/>
                    <a:gd name="connsiteY152" fmla="*/ 3202486 h 6466192"/>
                    <a:gd name="connsiteX153" fmla="*/ 2802709 w 4425452"/>
                    <a:gd name="connsiteY153" fmla="*/ 3122521 h 6466192"/>
                    <a:gd name="connsiteX154" fmla="*/ 2739210 w 4425452"/>
                    <a:gd name="connsiteY154" fmla="*/ 3027272 h 6466192"/>
                    <a:gd name="connsiteX155" fmla="*/ 2670947 w 4425452"/>
                    <a:gd name="connsiteY155" fmla="*/ 2884397 h 6466192"/>
                    <a:gd name="connsiteX156" fmla="*/ 2509021 w 4425452"/>
                    <a:gd name="connsiteY156" fmla="*/ 2760571 h 6466192"/>
                    <a:gd name="connsiteX157" fmla="*/ 2501720 w 4425452"/>
                    <a:gd name="connsiteY157" fmla="*/ 2707549 h 6466192"/>
                    <a:gd name="connsiteX158" fmla="*/ 2532834 w 4425452"/>
                    <a:gd name="connsiteY158" fmla="*/ 2627221 h 6466192"/>
                    <a:gd name="connsiteX159" fmla="*/ 2605361 w 4425452"/>
                    <a:gd name="connsiteY159" fmla="*/ 2565037 h 6466192"/>
                    <a:gd name="connsiteX160" fmla="*/ 2713809 w 4425452"/>
                    <a:gd name="connsiteY160" fmla="*/ 2503396 h 6466192"/>
                    <a:gd name="connsiteX161" fmla="*/ 2823346 w 4425452"/>
                    <a:gd name="connsiteY161" fmla="*/ 2401796 h 6466192"/>
                    <a:gd name="connsiteX162" fmla="*/ 2903720 w 4425452"/>
                    <a:gd name="connsiteY162" fmla="*/ 2356122 h 6466192"/>
                    <a:gd name="connsiteX163" fmla="*/ 2904490 w 4425452"/>
                    <a:gd name="connsiteY163" fmla="*/ 2237512 h 6466192"/>
                    <a:gd name="connsiteX164" fmla="*/ 2906473 w 4425452"/>
                    <a:gd name="connsiteY164" fmla="*/ 2167856 h 6466192"/>
                    <a:gd name="connsiteX165" fmla="*/ 2947171 w 4425452"/>
                    <a:gd name="connsiteY165" fmla="*/ 2096996 h 6466192"/>
                    <a:gd name="connsiteX166" fmla="*/ 3056709 w 4425452"/>
                    <a:gd name="connsiteY166" fmla="*/ 2006508 h 6466192"/>
                    <a:gd name="connsiteX167" fmla="*/ 3139259 w 4425452"/>
                    <a:gd name="connsiteY167" fmla="*/ 1920783 h 6466192"/>
                    <a:gd name="connsiteX168" fmla="*/ 3215459 w 4425452"/>
                    <a:gd name="connsiteY168" fmla="*/ 1781083 h 6466192"/>
                    <a:gd name="connsiteX169" fmla="*/ 3242492 w 4425452"/>
                    <a:gd name="connsiteY169" fmla="*/ 1822858 h 6466192"/>
                    <a:gd name="connsiteX170" fmla="*/ 3310709 w 4425452"/>
                    <a:gd name="connsiteY170" fmla="*/ 1771558 h 6466192"/>
                    <a:gd name="connsiteX171" fmla="*/ 3332934 w 4425452"/>
                    <a:gd name="connsiteY171" fmla="*/ 1846171 h 6466192"/>
                    <a:gd name="connsiteX172" fmla="*/ 3467871 w 4425452"/>
                    <a:gd name="connsiteY172" fmla="*/ 1866808 h 6466192"/>
                    <a:gd name="connsiteX173" fmla="*/ 3511052 w 4425452"/>
                    <a:gd name="connsiteY173" fmla="*/ 1850934 h 6466192"/>
                    <a:gd name="connsiteX174" fmla="*/ 3607860 w 4425452"/>
                    <a:gd name="connsiteY174" fmla="*/ 1817163 h 6466192"/>
                    <a:gd name="connsiteX175" fmla="*/ 3777434 w 4425452"/>
                    <a:gd name="connsiteY175" fmla="*/ 1666783 h 6466192"/>
                    <a:gd name="connsiteX176" fmla="*/ 3929063 w 4425452"/>
                    <a:gd name="connsiteY176" fmla="*/ 1406797 h 6466192"/>
                    <a:gd name="connsiteX177" fmla="*/ 4102871 w 4425452"/>
                    <a:gd name="connsiteY177" fmla="*/ 1107983 h 6466192"/>
                    <a:gd name="connsiteX178" fmla="*/ 4174309 w 4425452"/>
                    <a:gd name="connsiteY178" fmla="*/ 996858 h 6466192"/>
                    <a:gd name="connsiteX179" fmla="*/ 4246901 w 4425452"/>
                    <a:gd name="connsiteY179" fmla="*/ 793658 h 6466192"/>
                    <a:gd name="connsiteX180" fmla="*/ 4337821 w 4425452"/>
                    <a:gd name="connsiteY180" fmla="*/ 583242 h 6466192"/>
                    <a:gd name="connsiteX181" fmla="*/ 4425452 w 4425452"/>
                    <a:gd name="connsiteY181" fmla="*/ 361768 h 6466192"/>
                    <a:gd name="connsiteX182" fmla="*/ 4394609 w 4425452"/>
                    <a:gd name="connsiteY182" fmla="*/ 0 h 6466192"/>
                    <a:gd name="connsiteX183" fmla="*/ 22181 w 4425452"/>
                    <a:gd name="connsiteY183" fmla="*/ 4717 h 6466192"/>
                    <a:gd name="connsiteX184" fmla="*/ 0 w 4425452"/>
                    <a:gd name="connsiteY184" fmla="*/ 6457768 h 6466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4425452" h="6466192">
                      <a:moveTo>
                        <a:pt x="0" y="6457768"/>
                      </a:moveTo>
                      <a:cubicBezTo>
                        <a:pt x="86655" y="6475223"/>
                        <a:pt x="127114" y="6463928"/>
                        <a:pt x="191272" y="6438808"/>
                      </a:cubicBezTo>
                      <a:cubicBezTo>
                        <a:pt x="240878" y="6429298"/>
                        <a:pt x="254243" y="6367106"/>
                        <a:pt x="286522" y="6345146"/>
                      </a:cubicBezTo>
                      <a:cubicBezTo>
                        <a:pt x="318801" y="6323186"/>
                        <a:pt x="343143" y="6341177"/>
                        <a:pt x="384947" y="6307046"/>
                      </a:cubicBezTo>
                      <a:cubicBezTo>
                        <a:pt x="426751" y="6272915"/>
                        <a:pt x="511948" y="6218940"/>
                        <a:pt x="548460" y="6195921"/>
                      </a:cubicBezTo>
                      <a:cubicBezTo>
                        <a:pt x="584972" y="6172902"/>
                        <a:pt x="575447" y="6131363"/>
                        <a:pt x="594497" y="6122896"/>
                      </a:cubicBezTo>
                      <a:cubicBezTo>
                        <a:pt x="613547" y="6114429"/>
                        <a:pt x="641329" y="6164435"/>
                        <a:pt x="662760" y="6145121"/>
                      </a:cubicBezTo>
                      <a:cubicBezTo>
                        <a:pt x="684191" y="6125807"/>
                        <a:pt x="720175" y="6080299"/>
                        <a:pt x="732610" y="6053047"/>
                      </a:cubicBezTo>
                      <a:cubicBezTo>
                        <a:pt x="768457" y="6030044"/>
                        <a:pt x="720174" y="6003305"/>
                        <a:pt x="734197" y="5995897"/>
                      </a:cubicBezTo>
                      <a:cubicBezTo>
                        <a:pt x="763430" y="5981096"/>
                        <a:pt x="772298" y="6027117"/>
                        <a:pt x="780235" y="6007009"/>
                      </a:cubicBezTo>
                      <a:cubicBezTo>
                        <a:pt x="867677" y="5946699"/>
                        <a:pt x="810117" y="5965379"/>
                        <a:pt x="797697" y="5935572"/>
                      </a:cubicBezTo>
                      <a:cubicBezTo>
                        <a:pt x="814101" y="5923137"/>
                        <a:pt x="856155" y="5954265"/>
                        <a:pt x="878660" y="5953033"/>
                      </a:cubicBezTo>
                      <a:cubicBezTo>
                        <a:pt x="901165" y="5951801"/>
                        <a:pt x="926111" y="5933734"/>
                        <a:pt x="932726" y="5928178"/>
                      </a:cubicBezTo>
                      <a:cubicBezTo>
                        <a:pt x="969632" y="5903852"/>
                        <a:pt x="929740" y="5903913"/>
                        <a:pt x="918348" y="5899060"/>
                      </a:cubicBezTo>
                      <a:cubicBezTo>
                        <a:pt x="906956" y="5894207"/>
                        <a:pt x="878130" y="5906732"/>
                        <a:pt x="864372" y="5899059"/>
                      </a:cubicBezTo>
                      <a:cubicBezTo>
                        <a:pt x="850614" y="5891386"/>
                        <a:pt x="911203" y="5853551"/>
                        <a:pt x="905647" y="5837147"/>
                      </a:cubicBezTo>
                      <a:cubicBezTo>
                        <a:pt x="900091" y="5820743"/>
                        <a:pt x="896652" y="5807249"/>
                        <a:pt x="894535" y="5786347"/>
                      </a:cubicBezTo>
                      <a:cubicBezTo>
                        <a:pt x="902193" y="5752919"/>
                        <a:pt x="918876" y="5731049"/>
                        <a:pt x="921522" y="5711734"/>
                      </a:cubicBezTo>
                      <a:cubicBezTo>
                        <a:pt x="924168" y="5692419"/>
                        <a:pt x="891889" y="5684482"/>
                        <a:pt x="910410" y="5670459"/>
                      </a:cubicBezTo>
                      <a:cubicBezTo>
                        <a:pt x="928931" y="5656436"/>
                        <a:pt x="986610" y="5639768"/>
                        <a:pt x="1012010" y="5624422"/>
                      </a:cubicBezTo>
                      <a:cubicBezTo>
                        <a:pt x="1037410" y="5609076"/>
                        <a:pt x="1043231" y="5594259"/>
                        <a:pt x="1062810" y="5578384"/>
                      </a:cubicBezTo>
                      <a:cubicBezTo>
                        <a:pt x="1082389" y="5562509"/>
                        <a:pt x="1099852" y="5540019"/>
                        <a:pt x="1110435" y="5521234"/>
                      </a:cubicBezTo>
                      <a:cubicBezTo>
                        <a:pt x="1121018" y="5502449"/>
                        <a:pt x="1116520" y="5483135"/>
                        <a:pt x="1126310" y="5465672"/>
                      </a:cubicBezTo>
                      <a:cubicBezTo>
                        <a:pt x="1136100" y="5448209"/>
                        <a:pt x="1148006" y="5437097"/>
                        <a:pt x="1164410" y="5414872"/>
                      </a:cubicBezTo>
                      <a:cubicBezTo>
                        <a:pt x="1180814" y="5392647"/>
                        <a:pt x="1222619" y="5341053"/>
                        <a:pt x="1234260" y="5332322"/>
                      </a:cubicBezTo>
                      <a:cubicBezTo>
                        <a:pt x="1254353" y="5361601"/>
                        <a:pt x="1225793" y="5400849"/>
                        <a:pt x="1248547" y="5376772"/>
                      </a:cubicBezTo>
                      <a:cubicBezTo>
                        <a:pt x="1259924" y="5376772"/>
                        <a:pt x="1277123" y="5339995"/>
                        <a:pt x="1291410" y="5329147"/>
                      </a:cubicBezTo>
                      <a:cubicBezTo>
                        <a:pt x="1305697" y="5318299"/>
                        <a:pt x="1329041" y="5322955"/>
                        <a:pt x="1334272" y="5311684"/>
                      </a:cubicBezTo>
                      <a:lnTo>
                        <a:pt x="1333909" y="5264694"/>
                      </a:lnTo>
                      <a:cubicBezTo>
                        <a:pt x="1332307" y="5215126"/>
                        <a:pt x="1349029" y="5183731"/>
                        <a:pt x="1361260" y="5162459"/>
                      </a:cubicBezTo>
                      <a:cubicBezTo>
                        <a:pt x="1373491" y="5141187"/>
                        <a:pt x="1402799" y="5171455"/>
                        <a:pt x="1407297" y="5137059"/>
                      </a:cubicBezTo>
                      <a:cubicBezTo>
                        <a:pt x="1411795" y="5102663"/>
                        <a:pt x="1386925" y="5032020"/>
                        <a:pt x="1396185" y="5005297"/>
                      </a:cubicBezTo>
                      <a:cubicBezTo>
                        <a:pt x="1405445" y="4978574"/>
                        <a:pt x="1429129" y="4971052"/>
                        <a:pt x="1443810" y="4959259"/>
                      </a:cubicBezTo>
                      <a:lnTo>
                        <a:pt x="1500143" y="4953589"/>
                      </a:lnTo>
                      <a:cubicBezTo>
                        <a:pt x="1496703" y="4944064"/>
                        <a:pt x="1444467" y="4897988"/>
                        <a:pt x="1416822" y="4890996"/>
                      </a:cubicBezTo>
                      <a:cubicBezTo>
                        <a:pt x="1389177" y="4884004"/>
                        <a:pt x="1367081" y="4910576"/>
                        <a:pt x="1342210" y="4900522"/>
                      </a:cubicBezTo>
                      <a:cubicBezTo>
                        <a:pt x="1317339" y="4890468"/>
                        <a:pt x="1299876" y="4840197"/>
                        <a:pt x="1273947" y="4841784"/>
                      </a:cubicBezTo>
                      <a:cubicBezTo>
                        <a:pt x="1248018" y="4843372"/>
                        <a:pt x="1227305" y="4879166"/>
                        <a:pt x="1199335" y="4870359"/>
                      </a:cubicBezTo>
                      <a:lnTo>
                        <a:pt x="1139464" y="4807992"/>
                      </a:lnTo>
                      <a:cubicBezTo>
                        <a:pt x="1159043" y="4790530"/>
                        <a:pt x="1284077" y="4759159"/>
                        <a:pt x="1319985" y="4744947"/>
                      </a:cubicBezTo>
                      <a:cubicBezTo>
                        <a:pt x="1355893" y="4730735"/>
                        <a:pt x="1342293" y="4749505"/>
                        <a:pt x="1362847" y="4749709"/>
                      </a:cubicBezTo>
                      <a:cubicBezTo>
                        <a:pt x="1402111" y="4755810"/>
                        <a:pt x="1435109" y="4793796"/>
                        <a:pt x="1440136" y="4766809"/>
                      </a:cubicBezTo>
                      <a:cubicBezTo>
                        <a:pt x="1439078" y="4746965"/>
                        <a:pt x="1393721" y="4644874"/>
                        <a:pt x="1370785" y="4606834"/>
                      </a:cubicBezTo>
                      <a:cubicBezTo>
                        <a:pt x="1347849" y="4568794"/>
                        <a:pt x="1294320" y="4561325"/>
                        <a:pt x="1302522" y="4538571"/>
                      </a:cubicBezTo>
                      <a:cubicBezTo>
                        <a:pt x="1310724" y="4515817"/>
                        <a:pt x="1417352" y="4535397"/>
                        <a:pt x="1405710" y="4494122"/>
                      </a:cubicBezTo>
                      <a:cubicBezTo>
                        <a:pt x="1394068" y="4452847"/>
                        <a:pt x="1350941" y="4426123"/>
                        <a:pt x="1329510" y="4387759"/>
                      </a:cubicBezTo>
                      <a:cubicBezTo>
                        <a:pt x="1308079" y="4349395"/>
                        <a:pt x="1248282" y="4355745"/>
                        <a:pt x="1229497" y="4297272"/>
                      </a:cubicBezTo>
                      <a:cubicBezTo>
                        <a:pt x="1193332" y="4189912"/>
                        <a:pt x="1190868" y="4152544"/>
                        <a:pt x="1169172" y="4089309"/>
                      </a:cubicBezTo>
                      <a:cubicBezTo>
                        <a:pt x="1162905" y="4034336"/>
                        <a:pt x="1143402" y="3963496"/>
                        <a:pt x="1110435" y="3917859"/>
                      </a:cubicBezTo>
                      <a:cubicBezTo>
                        <a:pt x="1085489" y="3852704"/>
                        <a:pt x="1001003" y="3851736"/>
                        <a:pt x="979307" y="3818663"/>
                      </a:cubicBezTo>
                      <a:cubicBezTo>
                        <a:pt x="934940" y="3743317"/>
                        <a:pt x="924539" y="3779618"/>
                        <a:pt x="913585" y="3760697"/>
                      </a:cubicBezTo>
                      <a:cubicBezTo>
                        <a:pt x="902631" y="3741776"/>
                        <a:pt x="909087" y="3719157"/>
                        <a:pt x="913585" y="3705134"/>
                      </a:cubicBezTo>
                      <a:cubicBezTo>
                        <a:pt x="918083" y="3691111"/>
                        <a:pt x="931047" y="3711484"/>
                        <a:pt x="946922" y="3698784"/>
                      </a:cubicBezTo>
                      <a:cubicBezTo>
                        <a:pt x="962797" y="3686084"/>
                        <a:pt x="989520" y="3615969"/>
                        <a:pt x="1005660" y="3597184"/>
                      </a:cubicBezTo>
                      <a:cubicBezTo>
                        <a:pt x="1021800" y="3578399"/>
                        <a:pt x="1027620" y="3603799"/>
                        <a:pt x="1043760" y="3586072"/>
                      </a:cubicBezTo>
                      <a:cubicBezTo>
                        <a:pt x="1059900" y="3568345"/>
                        <a:pt x="1085828" y="3537918"/>
                        <a:pt x="1105672" y="3522572"/>
                      </a:cubicBezTo>
                      <a:cubicBezTo>
                        <a:pt x="1125516" y="3507226"/>
                        <a:pt x="1146418" y="3493732"/>
                        <a:pt x="1162822" y="3486059"/>
                      </a:cubicBezTo>
                      <a:cubicBezTo>
                        <a:pt x="1179226" y="3478386"/>
                        <a:pt x="1192206" y="3491245"/>
                        <a:pt x="1204097" y="3476534"/>
                      </a:cubicBezTo>
                      <a:lnTo>
                        <a:pt x="1234169" y="3405732"/>
                      </a:lnTo>
                      <a:cubicBezTo>
                        <a:pt x="1295447" y="3357971"/>
                        <a:pt x="1254883" y="3398058"/>
                        <a:pt x="1292998" y="3374934"/>
                      </a:cubicBezTo>
                      <a:cubicBezTo>
                        <a:pt x="1313651" y="3365832"/>
                        <a:pt x="1307021" y="3340539"/>
                        <a:pt x="1351735" y="3341597"/>
                      </a:cubicBezTo>
                      <a:cubicBezTo>
                        <a:pt x="1380574" y="3325193"/>
                        <a:pt x="1428743" y="3304790"/>
                        <a:pt x="1458097" y="3297147"/>
                      </a:cubicBezTo>
                      <a:lnTo>
                        <a:pt x="1534206" y="3305265"/>
                      </a:lnTo>
                      <a:cubicBezTo>
                        <a:pt x="1592694" y="3276055"/>
                        <a:pt x="1566562" y="3278392"/>
                        <a:pt x="1577160" y="3259047"/>
                      </a:cubicBezTo>
                      <a:cubicBezTo>
                        <a:pt x="1587758" y="3239702"/>
                        <a:pt x="1605470" y="3206130"/>
                        <a:pt x="1597797" y="3189197"/>
                      </a:cubicBezTo>
                      <a:cubicBezTo>
                        <a:pt x="1590124" y="3172264"/>
                        <a:pt x="1545689" y="3170699"/>
                        <a:pt x="1531122" y="3162209"/>
                      </a:cubicBezTo>
                      <a:cubicBezTo>
                        <a:pt x="1516555" y="3153720"/>
                        <a:pt x="1533148" y="3139318"/>
                        <a:pt x="1510394" y="3138260"/>
                      </a:cubicBezTo>
                      <a:cubicBezTo>
                        <a:pt x="1467562" y="3130897"/>
                        <a:pt x="1437429" y="3158460"/>
                        <a:pt x="1394597" y="3151097"/>
                      </a:cubicBezTo>
                      <a:cubicBezTo>
                        <a:pt x="1367095" y="3145563"/>
                        <a:pt x="1344061" y="3124903"/>
                        <a:pt x="1331097" y="3114584"/>
                      </a:cubicBezTo>
                      <a:cubicBezTo>
                        <a:pt x="1318133" y="3104265"/>
                        <a:pt x="1331642" y="3095118"/>
                        <a:pt x="1316810" y="3089184"/>
                      </a:cubicBezTo>
                      <a:lnTo>
                        <a:pt x="1256394" y="3069454"/>
                      </a:lnTo>
                      <a:cubicBezTo>
                        <a:pt x="1193438" y="3065773"/>
                        <a:pt x="1186619" y="3070550"/>
                        <a:pt x="1156472" y="3086009"/>
                      </a:cubicBezTo>
                      <a:cubicBezTo>
                        <a:pt x="1131881" y="3094589"/>
                        <a:pt x="1144566" y="3119347"/>
                        <a:pt x="1131072" y="3132047"/>
                      </a:cubicBezTo>
                      <a:cubicBezTo>
                        <a:pt x="1117578" y="3144747"/>
                        <a:pt x="1086622" y="3146863"/>
                        <a:pt x="1075510" y="3162209"/>
                      </a:cubicBezTo>
                      <a:cubicBezTo>
                        <a:pt x="1063354" y="3202804"/>
                        <a:pt x="1063074" y="3203220"/>
                        <a:pt x="1042172" y="3213009"/>
                      </a:cubicBezTo>
                      <a:cubicBezTo>
                        <a:pt x="1019418" y="3205072"/>
                        <a:pt x="996664" y="3233646"/>
                        <a:pt x="973910" y="3225709"/>
                      </a:cubicBezTo>
                      <a:lnTo>
                        <a:pt x="893445" y="3169103"/>
                      </a:lnTo>
                      <a:cubicBezTo>
                        <a:pt x="903862" y="3151459"/>
                        <a:pt x="898405" y="3116353"/>
                        <a:pt x="908822" y="3098709"/>
                      </a:cubicBezTo>
                      <a:cubicBezTo>
                        <a:pt x="924697" y="3087597"/>
                        <a:pt x="946922" y="3095534"/>
                        <a:pt x="956447" y="3065372"/>
                      </a:cubicBezTo>
                      <a:lnTo>
                        <a:pt x="907824" y="2974294"/>
                      </a:lnTo>
                      <a:cubicBezTo>
                        <a:pt x="878637" y="2939278"/>
                        <a:pt x="865528" y="2983782"/>
                        <a:pt x="832622" y="2976472"/>
                      </a:cubicBezTo>
                      <a:cubicBezTo>
                        <a:pt x="799716" y="2969162"/>
                        <a:pt x="732874" y="2954776"/>
                        <a:pt x="710385" y="2930434"/>
                      </a:cubicBezTo>
                      <a:cubicBezTo>
                        <a:pt x="706152" y="2897097"/>
                        <a:pt x="679693" y="2873284"/>
                        <a:pt x="675460" y="2839947"/>
                      </a:cubicBezTo>
                      <a:lnTo>
                        <a:pt x="717370" y="2791460"/>
                      </a:lnTo>
                      <a:cubicBezTo>
                        <a:pt x="718164" y="2757329"/>
                        <a:pt x="704140" y="2739526"/>
                        <a:pt x="715147" y="2725647"/>
                      </a:cubicBezTo>
                      <a:cubicBezTo>
                        <a:pt x="726154" y="2711768"/>
                        <a:pt x="735256" y="2693103"/>
                        <a:pt x="754835" y="2698659"/>
                      </a:cubicBezTo>
                      <a:cubicBezTo>
                        <a:pt x="785950" y="2691924"/>
                        <a:pt x="815160" y="2744432"/>
                        <a:pt x="832622" y="2758984"/>
                      </a:cubicBezTo>
                      <a:cubicBezTo>
                        <a:pt x="850085" y="2773536"/>
                        <a:pt x="851937" y="2788618"/>
                        <a:pt x="859610" y="2785972"/>
                      </a:cubicBezTo>
                      <a:cubicBezTo>
                        <a:pt x="869664" y="2770626"/>
                        <a:pt x="857493" y="2745756"/>
                        <a:pt x="867547" y="2730410"/>
                      </a:cubicBezTo>
                      <a:lnTo>
                        <a:pt x="904014" y="2717846"/>
                      </a:lnTo>
                      <a:cubicBezTo>
                        <a:pt x="914333" y="2712554"/>
                        <a:pt x="936596" y="2723023"/>
                        <a:pt x="948510" y="2717709"/>
                      </a:cubicBezTo>
                      <a:cubicBezTo>
                        <a:pt x="960424" y="2712395"/>
                        <a:pt x="956976" y="2706596"/>
                        <a:pt x="975497" y="2685959"/>
                      </a:cubicBezTo>
                      <a:cubicBezTo>
                        <a:pt x="994018" y="2665322"/>
                        <a:pt x="1020590" y="2604619"/>
                        <a:pt x="1051697" y="2579597"/>
                      </a:cubicBezTo>
                      <a:lnTo>
                        <a:pt x="1141504" y="2519952"/>
                      </a:lnTo>
                      <a:cubicBezTo>
                        <a:pt x="1192841" y="2508023"/>
                        <a:pt x="1186521" y="2515416"/>
                        <a:pt x="1223147" y="2489109"/>
                      </a:cubicBezTo>
                      <a:cubicBezTo>
                        <a:pt x="1259773" y="2462802"/>
                        <a:pt x="1325791" y="2363621"/>
                        <a:pt x="1370785" y="2346234"/>
                      </a:cubicBezTo>
                      <a:lnTo>
                        <a:pt x="1485175" y="2356213"/>
                      </a:lnTo>
                      <a:lnTo>
                        <a:pt x="1551261" y="2451598"/>
                      </a:lnTo>
                      <a:cubicBezTo>
                        <a:pt x="1551511" y="2479304"/>
                        <a:pt x="1520191" y="2495293"/>
                        <a:pt x="1494610" y="2522447"/>
                      </a:cubicBezTo>
                      <a:cubicBezTo>
                        <a:pt x="1469029" y="2549601"/>
                        <a:pt x="1418878" y="2595812"/>
                        <a:pt x="1397772" y="2614522"/>
                      </a:cubicBezTo>
                      <a:lnTo>
                        <a:pt x="1360035" y="2634705"/>
                      </a:lnTo>
                      <a:lnTo>
                        <a:pt x="1371646" y="2695756"/>
                      </a:lnTo>
                      <a:cubicBezTo>
                        <a:pt x="1378200" y="2711707"/>
                        <a:pt x="1414320" y="2712992"/>
                        <a:pt x="1421585" y="2724059"/>
                      </a:cubicBezTo>
                      <a:cubicBezTo>
                        <a:pt x="1428850" y="2735126"/>
                        <a:pt x="1427739" y="2747758"/>
                        <a:pt x="1415235" y="2762159"/>
                      </a:cubicBezTo>
                      <a:lnTo>
                        <a:pt x="1324338" y="2816815"/>
                      </a:lnTo>
                      <a:cubicBezTo>
                        <a:pt x="1307261" y="2845874"/>
                        <a:pt x="1339957" y="2860357"/>
                        <a:pt x="1361260" y="2851059"/>
                      </a:cubicBezTo>
                      <a:cubicBezTo>
                        <a:pt x="1394401" y="2844066"/>
                        <a:pt x="1423898" y="2821615"/>
                        <a:pt x="1516835" y="2778034"/>
                      </a:cubicBezTo>
                      <a:cubicBezTo>
                        <a:pt x="1550173" y="2758720"/>
                        <a:pt x="1536414" y="2735436"/>
                        <a:pt x="1553347" y="2720884"/>
                      </a:cubicBezTo>
                      <a:cubicBezTo>
                        <a:pt x="1570280" y="2706332"/>
                        <a:pt x="1598062" y="2700776"/>
                        <a:pt x="1618435" y="2690722"/>
                      </a:cubicBezTo>
                      <a:cubicBezTo>
                        <a:pt x="1638808" y="2680668"/>
                        <a:pt x="1649127" y="2665322"/>
                        <a:pt x="1675585" y="2654209"/>
                      </a:cubicBezTo>
                      <a:cubicBezTo>
                        <a:pt x="1702043" y="2643097"/>
                        <a:pt x="1743848" y="2631720"/>
                        <a:pt x="1777185" y="2624047"/>
                      </a:cubicBezTo>
                      <a:cubicBezTo>
                        <a:pt x="1810523" y="2616374"/>
                        <a:pt x="1851994" y="2623442"/>
                        <a:pt x="1875610" y="2614522"/>
                      </a:cubicBezTo>
                      <a:cubicBezTo>
                        <a:pt x="1899226" y="2605602"/>
                        <a:pt x="1898508" y="2581902"/>
                        <a:pt x="1918881" y="2589575"/>
                      </a:cubicBezTo>
                      <a:cubicBezTo>
                        <a:pt x="1965780" y="2604013"/>
                        <a:pt x="1969341" y="2637087"/>
                        <a:pt x="1986735" y="2649447"/>
                      </a:cubicBezTo>
                      <a:cubicBezTo>
                        <a:pt x="2004129" y="2661807"/>
                        <a:pt x="2033823" y="2655502"/>
                        <a:pt x="2056585" y="2665322"/>
                      </a:cubicBezTo>
                      <a:lnTo>
                        <a:pt x="2131242" y="2678202"/>
                      </a:lnTo>
                      <a:cubicBezTo>
                        <a:pt x="2106885" y="2716771"/>
                        <a:pt x="2106342" y="2769628"/>
                        <a:pt x="2081985" y="2808197"/>
                      </a:cubicBezTo>
                      <a:lnTo>
                        <a:pt x="1978343" y="2922088"/>
                      </a:lnTo>
                      <a:cubicBezTo>
                        <a:pt x="1963526" y="2949604"/>
                        <a:pt x="2011265" y="2925868"/>
                        <a:pt x="2015309" y="2944721"/>
                      </a:cubicBezTo>
                      <a:cubicBezTo>
                        <a:pt x="2019353" y="2963574"/>
                        <a:pt x="1999433" y="3015894"/>
                        <a:pt x="2002608" y="3035208"/>
                      </a:cubicBezTo>
                      <a:cubicBezTo>
                        <a:pt x="2013192" y="3043675"/>
                        <a:pt x="2058700" y="3026741"/>
                        <a:pt x="2069284" y="3035208"/>
                      </a:cubicBezTo>
                      <a:cubicBezTo>
                        <a:pt x="2075634" y="3051083"/>
                        <a:pt x="2050234" y="3062196"/>
                        <a:pt x="2056584" y="3078071"/>
                      </a:cubicBezTo>
                      <a:lnTo>
                        <a:pt x="2124711" y="3101884"/>
                      </a:lnTo>
                      <a:cubicBezTo>
                        <a:pt x="2151434" y="3116701"/>
                        <a:pt x="2155516" y="3072779"/>
                        <a:pt x="2186759" y="3068546"/>
                      </a:cubicBezTo>
                      <a:cubicBezTo>
                        <a:pt x="2218002" y="3064313"/>
                        <a:pt x="2242322" y="3123051"/>
                        <a:pt x="2291534" y="3087596"/>
                      </a:cubicBezTo>
                      <a:cubicBezTo>
                        <a:pt x="2304234" y="3102413"/>
                        <a:pt x="2291534" y="3118816"/>
                        <a:pt x="2304234" y="3133633"/>
                      </a:cubicBezTo>
                      <a:lnTo>
                        <a:pt x="2363108" y="3181168"/>
                      </a:lnTo>
                      <a:cubicBezTo>
                        <a:pt x="2374485" y="3200218"/>
                        <a:pt x="2364551" y="3230433"/>
                        <a:pt x="2369321" y="3252696"/>
                      </a:cubicBezTo>
                      <a:cubicBezTo>
                        <a:pt x="2374091" y="3274959"/>
                        <a:pt x="2397783" y="3309167"/>
                        <a:pt x="2391728" y="3314746"/>
                      </a:cubicBezTo>
                      <a:cubicBezTo>
                        <a:pt x="2385673" y="3320325"/>
                        <a:pt x="2353659" y="3282753"/>
                        <a:pt x="2332991" y="3286170"/>
                      </a:cubicBezTo>
                      <a:cubicBezTo>
                        <a:pt x="2312323" y="3289587"/>
                        <a:pt x="2277276" y="3314896"/>
                        <a:pt x="2267721" y="3335246"/>
                      </a:cubicBezTo>
                      <a:cubicBezTo>
                        <a:pt x="2270367" y="3359588"/>
                        <a:pt x="2303175" y="3382341"/>
                        <a:pt x="2305821" y="3406683"/>
                      </a:cubicBezTo>
                      <a:cubicBezTo>
                        <a:pt x="2304763" y="3460658"/>
                        <a:pt x="2364029" y="3503521"/>
                        <a:pt x="2362971" y="3557496"/>
                      </a:cubicBezTo>
                      <a:lnTo>
                        <a:pt x="2321199" y="3637008"/>
                      </a:lnTo>
                      <a:cubicBezTo>
                        <a:pt x="2301256" y="3691996"/>
                        <a:pt x="2284489" y="3753332"/>
                        <a:pt x="2286771" y="3803558"/>
                      </a:cubicBezTo>
                      <a:lnTo>
                        <a:pt x="2247493" y="3843564"/>
                      </a:lnTo>
                      <a:cubicBezTo>
                        <a:pt x="2241408" y="3856528"/>
                        <a:pt x="2279167" y="3860497"/>
                        <a:pt x="2282009" y="3873408"/>
                      </a:cubicBezTo>
                      <a:cubicBezTo>
                        <a:pt x="2284851" y="3886319"/>
                        <a:pt x="2259254" y="3915477"/>
                        <a:pt x="2264546" y="3921033"/>
                      </a:cubicBezTo>
                      <a:cubicBezTo>
                        <a:pt x="2269838" y="3926589"/>
                        <a:pt x="2297355" y="3912038"/>
                        <a:pt x="2313759" y="3906746"/>
                      </a:cubicBezTo>
                      <a:cubicBezTo>
                        <a:pt x="2330163" y="3901454"/>
                        <a:pt x="2340217" y="3929764"/>
                        <a:pt x="2355034" y="3930558"/>
                      </a:cubicBezTo>
                      <a:cubicBezTo>
                        <a:pt x="2370909" y="3924208"/>
                        <a:pt x="2386784" y="3930558"/>
                        <a:pt x="2402659" y="3924208"/>
                      </a:cubicBezTo>
                      <a:cubicBezTo>
                        <a:pt x="2430176" y="3910979"/>
                        <a:pt x="2435467" y="3864412"/>
                        <a:pt x="2462984" y="3851183"/>
                      </a:cubicBezTo>
                      <a:cubicBezTo>
                        <a:pt x="2473038" y="3852241"/>
                        <a:pt x="2448168" y="3888225"/>
                        <a:pt x="2458222" y="3889283"/>
                      </a:cubicBezTo>
                      <a:cubicBezTo>
                        <a:pt x="2516566" y="3895225"/>
                        <a:pt x="2530461" y="3864654"/>
                        <a:pt x="2526893" y="3826147"/>
                      </a:cubicBezTo>
                      <a:cubicBezTo>
                        <a:pt x="2539986" y="3822322"/>
                        <a:pt x="2559428" y="3831196"/>
                        <a:pt x="2572521" y="3827371"/>
                      </a:cubicBezTo>
                      <a:cubicBezTo>
                        <a:pt x="2596001" y="3823077"/>
                        <a:pt x="2605918" y="3803581"/>
                        <a:pt x="2607446" y="3773396"/>
                      </a:cubicBezTo>
                      <a:cubicBezTo>
                        <a:pt x="2629936" y="3765194"/>
                        <a:pt x="2668890" y="3799348"/>
                        <a:pt x="2710634" y="3792446"/>
                      </a:cubicBezTo>
                      <a:cubicBezTo>
                        <a:pt x="2745030" y="3794827"/>
                        <a:pt x="2735300" y="3753310"/>
                        <a:pt x="2759846" y="3743233"/>
                      </a:cubicBezTo>
                      <a:cubicBezTo>
                        <a:pt x="2782865" y="3739793"/>
                        <a:pt x="2829227" y="3756221"/>
                        <a:pt x="2845571" y="3754346"/>
                      </a:cubicBezTo>
                      <a:cubicBezTo>
                        <a:pt x="2861915" y="3752471"/>
                        <a:pt x="2874049" y="3681450"/>
                        <a:pt x="2880134" y="3646260"/>
                      </a:cubicBezTo>
                      <a:cubicBezTo>
                        <a:pt x="2886219" y="3611070"/>
                        <a:pt x="2909540" y="3595837"/>
                        <a:pt x="2910659" y="3543208"/>
                      </a:cubicBezTo>
                      <a:cubicBezTo>
                        <a:pt x="2911778" y="3490579"/>
                        <a:pt x="2890890" y="3387270"/>
                        <a:pt x="2886846" y="3330483"/>
                      </a:cubicBezTo>
                      <a:cubicBezTo>
                        <a:pt x="2882802" y="3273696"/>
                        <a:pt x="2867872" y="3238469"/>
                        <a:pt x="2857818" y="3202486"/>
                      </a:cubicBezTo>
                      <a:cubicBezTo>
                        <a:pt x="2847764" y="3166503"/>
                        <a:pt x="2822477" y="3151723"/>
                        <a:pt x="2802709" y="3122521"/>
                      </a:cubicBezTo>
                      <a:cubicBezTo>
                        <a:pt x="2782941" y="3093319"/>
                        <a:pt x="2765139" y="3065636"/>
                        <a:pt x="2739210" y="3027272"/>
                      </a:cubicBezTo>
                      <a:cubicBezTo>
                        <a:pt x="2713281" y="2988908"/>
                        <a:pt x="2708518" y="2931493"/>
                        <a:pt x="2670947" y="2884397"/>
                      </a:cubicBezTo>
                      <a:cubicBezTo>
                        <a:pt x="2618559" y="2837830"/>
                        <a:pt x="2569346" y="2800788"/>
                        <a:pt x="2509021" y="2760571"/>
                      </a:cubicBezTo>
                      <a:lnTo>
                        <a:pt x="2501720" y="2707549"/>
                      </a:lnTo>
                      <a:cubicBezTo>
                        <a:pt x="2519500" y="2682360"/>
                        <a:pt x="2515054" y="2652410"/>
                        <a:pt x="2532834" y="2627221"/>
                      </a:cubicBezTo>
                      <a:lnTo>
                        <a:pt x="2605361" y="2565037"/>
                      </a:lnTo>
                      <a:cubicBezTo>
                        <a:pt x="2637806" y="2541315"/>
                        <a:pt x="2681364" y="2527118"/>
                        <a:pt x="2713809" y="2503396"/>
                      </a:cubicBezTo>
                      <a:cubicBezTo>
                        <a:pt x="2751909" y="2471117"/>
                        <a:pt x="2785246" y="2434075"/>
                        <a:pt x="2823346" y="2401796"/>
                      </a:cubicBezTo>
                      <a:lnTo>
                        <a:pt x="2903720" y="2356122"/>
                      </a:lnTo>
                      <a:cubicBezTo>
                        <a:pt x="2903977" y="2316585"/>
                        <a:pt x="2904233" y="2277049"/>
                        <a:pt x="2904490" y="2237512"/>
                      </a:cubicBezTo>
                      <a:cubicBezTo>
                        <a:pt x="2905815" y="2206134"/>
                        <a:pt x="2899360" y="2191275"/>
                        <a:pt x="2906473" y="2167856"/>
                      </a:cubicBezTo>
                      <a:cubicBezTo>
                        <a:pt x="2913587" y="2144437"/>
                        <a:pt x="2922998" y="2123887"/>
                        <a:pt x="2947171" y="2096996"/>
                      </a:cubicBezTo>
                      <a:cubicBezTo>
                        <a:pt x="2969366" y="2051881"/>
                        <a:pt x="3002462" y="2025475"/>
                        <a:pt x="3056709" y="2006508"/>
                      </a:cubicBezTo>
                      <a:cubicBezTo>
                        <a:pt x="3085813" y="1971848"/>
                        <a:pt x="3071518" y="1942131"/>
                        <a:pt x="3139259" y="1920783"/>
                      </a:cubicBezTo>
                      <a:cubicBezTo>
                        <a:pt x="3162278" y="1893002"/>
                        <a:pt x="3198254" y="1797404"/>
                        <a:pt x="3215459" y="1781083"/>
                      </a:cubicBezTo>
                      <a:cubicBezTo>
                        <a:pt x="3232664" y="1764762"/>
                        <a:pt x="3223178" y="1834235"/>
                        <a:pt x="3242492" y="1822858"/>
                      </a:cubicBezTo>
                      <a:cubicBezTo>
                        <a:pt x="3260468" y="1825866"/>
                        <a:pt x="3292733" y="1768550"/>
                        <a:pt x="3310709" y="1771558"/>
                      </a:cubicBezTo>
                      <a:cubicBezTo>
                        <a:pt x="3328701" y="1778437"/>
                        <a:pt x="3314942" y="1839292"/>
                        <a:pt x="3332934" y="1846171"/>
                      </a:cubicBezTo>
                      <a:cubicBezTo>
                        <a:pt x="3375267" y="1847229"/>
                        <a:pt x="3425538" y="1865750"/>
                        <a:pt x="3467871" y="1866808"/>
                      </a:cubicBezTo>
                      <a:lnTo>
                        <a:pt x="3511052" y="1850934"/>
                      </a:lnTo>
                      <a:cubicBezTo>
                        <a:pt x="3532219" y="1839196"/>
                        <a:pt x="3563463" y="1847855"/>
                        <a:pt x="3607860" y="1817163"/>
                      </a:cubicBezTo>
                      <a:cubicBezTo>
                        <a:pt x="3652257" y="1786471"/>
                        <a:pt x="3721735" y="1731714"/>
                        <a:pt x="3777434" y="1666783"/>
                      </a:cubicBezTo>
                      <a:cubicBezTo>
                        <a:pt x="3833133" y="1601852"/>
                        <a:pt x="3869003" y="1499930"/>
                        <a:pt x="3929063" y="1406797"/>
                      </a:cubicBezTo>
                      <a:cubicBezTo>
                        <a:pt x="3974299" y="1307192"/>
                        <a:pt x="4057635" y="1207588"/>
                        <a:pt x="4102871" y="1107983"/>
                      </a:cubicBezTo>
                      <a:cubicBezTo>
                        <a:pt x="4119275" y="1067237"/>
                        <a:pt x="4157905" y="1037604"/>
                        <a:pt x="4174309" y="996858"/>
                      </a:cubicBezTo>
                      <a:cubicBezTo>
                        <a:pt x="4200046" y="944471"/>
                        <a:pt x="4219649" y="862594"/>
                        <a:pt x="4246901" y="793658"/>
                      </a:cubicBezTo>
                      <a:cubicBezTo>
                        <a:pt x="4274153" y="724722"/>
                        <a:pt x="4309794" y="655224"/>
                        <a:pt x="4337821" y="583242"/>
                      </a:cubicBezTo>
                      <a:cubicBezTo>
                        <a:pt x="4365848" y="511260"/>
                        <a:pt x="4419018" y="463304"/>
                        <a:pt x="4425452" y="361768"/>
                      </a:cubicBezTo>
                      <a:lnTo>
                        <a:pt x="4394609" y="0"/>
                      </a:lnTo>
                      <a:lnTo>
                        <a:pt x="22181" y="4717"/>
                      </a:lnTo>
                      <a:cubicBezTo>
                        <a:pt x="27987" y="2152831"/>
                        <a:pt x="29029" y="4300946"/>
                        <a:pt x="0" y="6457768"/>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0" name="Freeform: Shape 179">
                  <a:extLst>
                    <a:ext uri="{FF2B5EF4-FFF2-40B4-BE49-F238E27FC236}">
                      <a16:creationId xmlns:a16="http://schemas.microsoft.com/office/drawing/2014/main" id="{DC277ED2-01E4-4C52-98D4-E7CBE2F86169}"/>
                    </a:ext>
                  </a:extLst>
                </p:cNvPr>
                <p:cNvSpPr/>
                <p:nvPr/>
              </p:nvSpPr>
              <p:spPr>
                <a:xfrm>
                  <a:off x="5330536" y="1960830"/>
                  <a:ext cx="2252230" cy="2680134"/>
                </a:xfrm>
                <a:custGeom>
                  <a:avLst/>
                  <a:gdLst>
                    <a:gd name="connsiteX0" fmla="*/ 293544 w 2252230"/>
                    <a:gd name="connsiteY0" fmla="*/ 2392507 h 2392507"/>
                    <a:gd name="connsiteX1" fmla="*/ 179244 w 2252230"/>
                    <a:gd name="connsiteY1" fmla="*/ 2337955 h 2392507"/>
                    <a:gd name="connsiteX2" fmla="*/ 236394 w 2252230"/>
                    <a:gd name="connsiteY2" fmla="*/ 2262621 h 2392507"/>
                    <a:gd name="connsiteX3" fmla="*/ 207819 w 2252230"/>
                    <a:gd name="connsiteY3" fmla="*/ 2187287 h 2392507"/>
                    <a:gd name="connsiteX4" fmla="*/ 161059 w 2252230"/>
                    <a:gd name="connsiteY4" fmla="*/ 2140527 h 2392507"/>
                    <a:gd name="connsiteX5" fmla="*/ 114300 w 2252230"/>
                    <a:gd name="connsiteY5" fmla="*/ 2008043 h 2392507"/>
                    <a:gd name="connsiteX6" fmla="*/ 41564 w 2252230"/>
                    <a:gd name="connsiteY6" fmla="*/ 1930112 h 2392507"/>
                    <a:gd name="connsiteX7" fmla="*/ 0 w 2252230"/>
                    <a:gd name="connsiteY7" fmla="*/ 1870364 h 2392507"/>
                    <a:gd name="connsiteX8" fmla="*/ 109105 w 2252230"/>
                    <a:gd name="connsiteY8" fmla="*/ 1865168 h 2392507"/>
                    <a:gd name="connsiteX9" fmla="*/ 200025 w 2252230"/>
                    <a:gd name="connsiteY9" fmla="*/ 1831398 h 2392507"/>
                    <a:gd name="connsiteX10" fmla="*/ 332509 w 2252230"/>
                    <a:gd name="connsiteY10" fmla="*/ 1727489 h 2392507"/>
                    <a:gd name="connsiteX11" fmla="*/ 322119 w 2252230"/>
                    <a:gd name="connsiteY11" fmla="*/ 1613189 h 2392507"/>
                    <a:gd name="connsiteX12" fmla="*/ 407844 w 2252230"/>
                    <a:gd name="connsiteY12" fmla="*/ 1613189 h 2392507"/>
                    <a:gd name="connsiteX13" fmla="*/ 587087 w 2252230"/>
                    <a:gd name="connsiteY13" fmla="*/ 1441739 h 2392507"/>
                    <a:gd name="connsiteX14" fmla="*/ 745548 w 2252230"/>
                    <a:gd name="connsiteY14" fmla="*/ 1291071 h 2392507"/>
                    <a:gd name="connsiteX15" fmla="*/ 787112 w 2252230"/>
                    <a:gd name="connsiteY15" fmla="*/ 1332634 h 2392507"/>
                    <a:gd name="connsiteX16" fmla="*/ 1083253 w 2252230"/>
                    <a:gd name="connsiteY16" fmla="*/ 1231323 h 2392507"/>
                    <a:gd name="connsiteX17" fmla="*/ 1252105 w 2252230"/>
                    <a:gd name="connsiteY17" fmla="*/ 1244312 h 2392507"/>
                    <a:gd name="connsiteX18" fmla="*/ 1340428 w 2252230"/>
                    <a:gd name="connsiteY18" fmla="*/ 1296266 h 2392507"/>
                    <a:gd name="connsiteX19" fmla="*/ 1262496 w 2252230"/>
                    <a:gd name="connsiteY19" fmla="*/ 1161184 h 2392507"/>
                    <a:gd name="connsiteX20" fmla="*/ 1358612 w 2252230"/>
                    <a:gd name="connsiteY20" fmla="*/ 1010516 h 2392507"/>
                    <a:gd name="connsiteX21" fmla="*/ 1381991 w 2252230"/>
                    <a:gd name="connsiteY21" fmla="*/ 961159 h 2392507"/>
                    <a:gd name="connsiteX22" fmla="*/ 1379394 w 2252230"/>
                    <a:gd name="connsiteY22" fmla="*/ 836468 h 2392507"/>
                    <a:gd name="connsiteX23" fmla="*/ 1462521 w 2252230"/>
                    <a:gd name="connsiteY23" fmla="*/ 755939 h 2392507"/>
                    <a:gd name="connsiteX24" fmla="*/ 1498889 w 2252230"/>
                    <a:gd name="connsiteY24" fmla="*/ 794905 h 2392507"/>
                    <a:gd name="connsiteX25" fmla="*/ 1444337 w 2252230"/>
                    <a:gd name="connsiteY25" fmla="*/ 906607 h 2392507"/>
                    <a:gd name="connsiteX26" fmla="*/ 1504084 w 2252230"/>
                    <a:gd name="connsiteY26" fmla="*/ 968952 h 2392507"/>
                    <a:gd name="connsiteX27" fmla="*/ 1535257 w 2252230"/>
                    <a:gd name="connsiteY27" fmla="*/ 891021 h 2392507"/>
                    <a:gd name="connsiteX28" fmla="*/ 1732684 w 2252230"/>
                    <a:gd name="connsiteY28" fmla="*/ 693593 h 2392507"/>
                    <a:gd name="connsiteX29" fmla="*/ 1836594 w 2252230"/>
                    <a:gd name="connsiteY29" fmla="*/ 605271 h 2392507"/>
                    <a:gd name="connsiteX30" fmla="*/ 1836594 w 2252230"/>
                    <a:gd name="connsiteY30" fmla="*/ 503959 h 2392507"/>
                    <a:gd name="connsiteX31" fmla="*/ 1914525 w 2252230"/>
                    <a:gd name="connsiteY31" fmla="*/ 293543 h 2392507"/>
                    <a:gd name="connsiteX32" fmla="*/ 1875559 w 2252230"/>
                    <a:gd name="connsiteY32" fmla="*/ 137680 h 2392507"/>
                    <a:gd name="connsiteX33" fmla="*/ 1823605 w 2252230"/>
                    <a:gd name="connsiteY33" fmla="*/ 140277 h 2392507"/>
                    <a:gd name="connsiteX34" fmla="*/ 1859973 w 2252230"/>
                    <a:gd name="connsiteY34" fmla="*/ 72737 h 2392507"/>
                    <a:gd name="connsiteX35" fmla="*/ 1833996 w 2252230"/>
                    <a:gd name="connsiteY35" fmla="*/ 0 h 2392507"/>
                    <a:gd name="connsiteX36" fmla="*/ 2189884 w 2252230"/>
                    <a:gd name="connsiteY36" fmla="*/ 23380 h 2392507"/>
                    <a:gd name="connsiteX37" fmla="*/ 2252230 w 2252230"/>
                    <a:gd name="connsiteY37" fmla="*/ 166255 h 2392507"/>
                    <a:gd name="connsiteX38" fmla="*/ 2244437 w 2252230"/>
                    <a:gd name="connsiteY38" fmla="*/ 290946 h 2392507"/>
                    <a:gd name="connsiteX39" fmla="*/ 2200275 w 2252230"/>
                    <a:gd name="connsiteY39" fmla="*/ 337705 h 2392507"/>
                    <a:gd name="connsiteX40" fmla="*/ 2208069 w 2252230"/>
                    <a:gd name="connsiteY40" fmla="*/ 480580 h 2392507"/>
                    <a:gd name="connsiteX41" fmla="*/ 2109355 w 2252230"/>
                    <a:gd name="connsiteY41" fmla="*/ 524741 h 2392507"/>
                    <a:gd name="connsiteX42" fmla="*/ 2163907 w 2252230"/>
                    <a:gd name="connsiteY42" fmla="*/ 696191 h 2392507"/>
                    <a:gd name="connsiteX43" fmla="*/ 2135332 w 2252230"/>
                    <a:gd name="connsiteY43" fmla="*/ 857250 h 2392507"/>
                    <a:gd name="connsiteX44" fmla="*/ 2122344 w 2252230"/>
                    <a:gd name="connsiteY44" fmla="*/ 979343 h 2392507"/>
                    <a:gd name="connsiteX45" fmla="*/ 2166505 w 2252230"/>
                    <a:gd name="connsiteY45" fmla="*/ 1104034 h 2392507"/>
                    <a:gd name="connsiteX46" fmla="*/ 2098964 w 2252230"/>
                    <a:gd name="connsiteY46" fmla="*/ 1168977 h 2392507"/>
                    <a:gd name="connsiteX47" fmla="*/ 2114550 w 2252230"/>
                    <a:gd name="connsiteY47" fmla="*/ 1246909 h 2392507"/>
                    <a:gd name="connsiteX48" fmla="*/ 2044412 w 2252230"/>
                    <a:gd name="connsiteY48" fmla="*/ 1270289 h 2392507"/>
                    <a:gd name="connsiteX49" fmla="*/ 2044412 w 2252230"/>
                    <a:gd name="connsiteY49" fmla="*/ 1327439 h 2392507"/>
                    <a:gd name="connsiteX50" fmla="*/ 2010641 w 2252230"/>
                    <a:gd name="connsiteY50" fmla="*/ 1254702 h 2392507"/>
                    <a:gd name="connsiteX51" fmla="*/ 2021032 w 2252230"/>
                    <a:gd name="connsiteY51" fmla="*/ 1143000 h 2392507"/>
                    <a:gd name="connsiteX52" fmla="*/ 2015837 w 2252230"/>
                    <a:gd name="connsiteY52" fmla="*/ 1171575 h 2392507"/>
                    <a:gd name="connsiteX53" fmla="*/ 1958687 w 2252230"/>
                    <a:gd name="connsiteY53" fmla="*/ 1254702 h 2392507"/>
                    <a:gd name="connsiteX54" fmla="*/ 1901537 w 2252230"/>
                    <a:gd name="connsiteY54" fmla="*/ 1278082 h 2392507"/>
                    <a:gd name="connsiteX55" fmla="*/ 1891146 w 2252230"/>
                    <a:gd name="connsiteY55" fmla="*/ 1420957 h 2392507"/>
                    <a:gd name="connsiteX56" fmla="*/ 1841789 w 2252230"/>
                    <a:gd name="connsiteY56" fmla="*/ 1420957 h 2392507"/>
                    <a:gd name="connsiteX57" fmla="*/ 1846984 w 2252230"/>
                    <a:gd name="connsiteY57" fmla="*/ 1397577 h 2392507"/>
                    <a:gd name="connsiteX58" fmla="*/ 1808019 w 2252230"/>
                    <a:gd name="connsiteY58" fmla="*/ 1304059 h 2392507"/>
                    <a:gd name="connsiteX59" fmla="*/ 1748271 w 2252230"/>
                    <a:gd name="connsiteY59" fmla="*/ 1384589 h 2392507"/>
                    <a:gd name="connsiteX60" fmla="*/ 1717098 w 2252230"/>
                    <a:gd name="connsiteY60" fmla="*/ 1423555 h 2392507"/>
                    <a:gd name="connsiteX61" fmla="*/ 1602798 w 2252230"/>
                    <a:gd name="connsiteY61" fmla="*/ 1433946 h 2392507"/>
                    <a:gd name="connsiteX62" fmla="*/ 1506682 w 2252230"/>
                    <a:gd name="connsiteY62" fmla="*/ 1467716 h 2392507"/>
                    <a:gd name="connsiteX63" fmla="*/ 1545648 w 2252230"/>
                    <a:gd name="connsiteY63" fmla="*/ 1418359 h 2392507"/>
                    <a:gd name="connsiteX64" fmla="*/ 1493694 w 2252230"/>
                    <a:gd name="connsiteY64" fmla="*/ 1418359 h 2392507"/>
                    <a:gd name="connsiteX65" fmla="*/ 1459923 w 2252230"/>
                    <a:gd name="connsiteY65" fmla="*/ 1402773 h 2392507"/>
                    <a:gd name="connsiteX66" fmla="*/ 1423555 w 2252230"/>
                    <a:gd name="connsiteY66" fmla="*/ 1353416 h 2392507"/>
                    <a:gd name="connsiteX67" fmla="*/ 1410566 w 2252230"/>
                    <a:gd name="connsiteY67" fmla="*/ 1462521 h 2392507"/>
                    <a:gd name="connsiteX68" fmla="*/ 1493694 w 2252230"/>
                    <a:gd name="connsiteY68" fmla="*/ 1524866 h 2392507"/>
                    <a:gd name="connsiteX69" fmla="*/ 1376796 w 2252230"/>
                    <a:gd name="connsiteY69" fmla="*/ 1589809 h 2392507"/>
                    <a:gd name="connsiteX70" fmla="*/ 1304059 w 2252230"/>
                    <a:gd name="connsiteY70" fmla="*/ 1750868 h 2392507"/>
                    <a:gd name="connsiteX71" fmla="*/ 1215737 w 2252230"/>
                    <a:gd name="connsiteY71" fmla="*/ 1724891 h 2392507"/>
                    <a:gd name="connsiteX72" fmla="*/ 1150794 w 2252230"/>
                    <a:gd name="connsiteY72" fmla="*/ 1667741 h 2392507"/>
                    <a:gd name="connsiteX73" fmla="*/ 1179369 w 2252230"/>
                    <a:gd name="connsiteY73" fmla="*/ 1563832 h 2392507"/>
                    <a:gd name="connsiteX74" fmla="*/ 1192357 w 2252230"/>
                    <a:gd name="connsiteY74" fmla="*/ 1452130 h 2392507"/>
                    <a:gd name="connsiteX75" fmla="*/ 1127414 w 2252230"/>
                    <a:gd name="connsiteY75" fmla="*/ 1501487 h 2392507"/>
                    <a:gd name="connsiteX76" fmla="*/ 1080655 w 2252230"/>
                    <a:gd name="connsiteY76" fmla="*/ 1605396 h 2392507"/>
                    <a:gd name="connsiteX77" fmla="*/ 1046884 w 2252230"/>
                    <a:gd name="connsiteY77" fmla="*/ 1579418 h 2392507"/>
                    <a:gd name="connsiteX78" fmla="*/ 1101437 w 2252230"/>
                    <a:gd name="connsiteY78" fmla="*/ 1485900 h 2392507"/>
                    <a:gd name="connsiteX79" fmla="*/ 994930 w 2252230"/>
                    <a:gd name="connsiteY79" fmla="*/ 1483302 h 2392507"/>
                    <a:gd name="connsiteX80" fmla="*/ 919596 w 2252230"/>
                    <a:gd name="connsiteY80" fmla="*/ 1550843 h 2392507"/>
                    <a:gd name="connsiteX81" fmla="*/ 794905 w 2252230"/>
                    <a:gd name="connsiteY81" fmla="*/ 1589809 h 2392507"/>
                    <a:gd name="connsiteX82" fmla="*/ 683203 w 2252230"/>
                    <a:gd name="connsiteY82" fmla="*/ 1639166 h 2392507"/>
                    <a:gd name="connsiteX83" fmla="*/ 592282 w 2252230"/>
                    <a:gd name="connsiteY83" fmla="*/ 1633971 h 2392507"/>
                    <a:gd name="connsiteX84" fmla="*/ 589684 w 2252230"/>
                    <a:gd name="connsiteY84" fmla="*/ 1698914 h 2392507"/>
                    <a:gd name="connsiteX85" fmla="*/ 423430 w 2252230"/>
                    <a:gd name="connsiteY85" fmla="*/ 1719696 h 2392507"/>
                    <a:gd name="connsiteX86" fmla="*/ 361084 w 2252230"/>
                    <a:gd name="connsiteY86" fmla="*/ 1727489 h 2392507"/>
                    <a:gd name="connsiteX87" fmla="*/ 400050 w 2252230"/>
                    <a:gd name="connsiteY87" fmla="*/ 1815812 h 2392507"/>
                    <a:gd name="connsiteX88" fmla="*/ 493569 w 2252230"/>
                    <a:gd name="connsiteY88" fmla="*/ 1779443 h 2392507"/>
                    <a:gd name="connsiteX89" fmla="*/ 511753 w 2252230"/>
                    <a:gd name="connsiteY89" fmla="*/ 1836593 h 2392507"/>
                    <a:gd name="connsiteX90" fmla="*/ 467591 w 2252230"/>
                    <a:gd name="connsiteY90" fmla="*/ 1878157 h 2392507"/>
                    <a:gd name="connsiteX91" fmla="*/ 545523 w 2252230"/>
                    <a:gd name="connsiteY91" fmla="*/ 1904134 h 2392507"/>
                    <a:gd name="connsiteX92" fmla="*/ 574098 w 2252230"/>
                    <a:gd name="connsiteY92" fmla="*/ 1984664 h 2392507"/>
                    <a:gd name="connsiteX93" fmla="*/ 509155 w 2252230"/>
                    <a:gd name="connsiteY93" fmla="*/ 2028825 h 2392507"/>
                    <a:gd name="connsiteX94" fmla="*/ 464994 w 2252230"/>
                    <a:gd name="connsiteY94" fmla="*/ 2202873 h 2392507"/>
                    <a:gd name="connsiteX95" fmla="*/ 457200 w 2252230"/>
                    <a:gd name="connsiteY95" fmla="*/ 2327564 h 2392507"/>
                    <a:gd name="connsiteX96" fmla="*/ 402648 w 2252230"/>
                    <a:gd name="connsiteY96" fmla="*/ 2314575 h 2392507"/>
                    <a:gd name="connsiteX97" fmla="*/ 381866 w 2252230"/>
                    <a:gd name="connsiteY97" fmla="*/ 2335357 h 2392507"/>
                    <a:gd name="connsiteX98" fmla="*/ 402648 w 2252230"/>
                    <a:gd name="connsiteY98" fmla="*/ 2361334 h 2392507"/>
                    <a:gd name="connsiteX99" fmla="*/ 293544 w 2252230"/>
                    <a:gd name="connsiteY99" fmla="*/ 2392507 h 2392507"/>
                    <a:gd name="connsiteX0" fmla="*/ 293544 w 2252230"/>
                    <a:gd name="connsiteY0" fmla="*/ 2649701 h 2649701"/>
                    <a:gd name="connsiteX1" fmla="*/ 179244 w 2252230"/>
                    <a:gd name="connsiteY1" fmla="*/ 2595149 h 2649701"/>
                    <a:gd name="connsiteX2" fmla="*/ 236394 w 2252230"/>
                    <a:gd name="connsiteY2" fmla="*/ 2519815 h 2649701"/>
                    <a:gd name="connsiteX3" fmla="*/ 207819 w 2252230"/>
                    <a:gd name="connsiteY3" fmla="*/ 2444481 h 2649701"/>
                    <a:gd name="connsiteX4" fmla="*/ 161059 w 2252230"/>
                    <a:gd name="connsiteY4" fmla="*/ 2397721 h 2649701"/>
                    <a:gd name="connsiteX5" fmla="*/ 114300 w 2252230"/>
                    <a:gd name="connsiteY5" fmla="*/ 2265237 h 2649701"/>
                    <a:gd name="connsiteX6" fmla="*/ 41564 w 2252230"/>
                    <a:gd name="connsiteY6" fmla="*/ 2187306 h 2649701"/>
                    <a:gd name="connsiteX7" fmla="*/ 0 w 2252230"/>
                    <a:gd name="connsiteY7" fmla="*/ 2127558 h 2649701"/>
                    <a:gd name="connsiteX8" fmla="*/ 109105 w 2252230"/>
                    <a:gd name="connsiteY8" fmla="*/ 2122362 h 2649701"/>
                    <a:gd name="connsiteX9" fmla="*/ 200025 w 2252230"/>
                    <a:gd name="connsiteY9" fmla="*/ 2088592 h 2649701"/>
                    <a:gd name="connsiteX10" fmla="*/ 332509 w 2252230"/>
                    <a:gd name="connsiteY10" fmla="*/ 1984683 h 2649701"/>
                    <a:gd name="connsiteX11" fmla="*/ 322119 w 2252230"/>
                    <a:gd name="connsiteY11" fmla="*/ 1870383 h 2649701"/>
                    <a:gd name="connsiteX12" fmla="*/ 407844 w 2252230"/>
                    <a:gd name="connsiteY12" fmla="*/ 1870383 h 2649701"/>
                    <a:gd name="connsiteX13" fmla="*/ 587087 w 2252230"/>
                    <a:gd name="connsiteY13" fmla="*/ 1698933 h 2649701"/>
                    <a:gd name="connsiteX14" fmla="*/ 745548 w 2252230"/>
                    <a:gd name="connsiteY14" fmla="*/ 1548265 h 2649701"/>
                    <a:gd name="connsiteX15" fmla="*/ 787112 w 2252230"/>
                    <a:gd name="connsiteY15" fmla="*/ 1589828 h 2649701"/>
                    <a:gd name="connsiteX16" fmla="*/ 1083253 w 2252230"/>
                    <a:gd name="connsiteY16" fmla="*/ 1488517 h 2649701"/>
                    <a:gd name="connsiteX17" fmla="*/ 1252105 w 2252230"/>
                    <a:gd name="connsiteY17" fmla="*/ 1501506 h 2649701"/>
                    <a:gd name="connsiteX18" fmla="*/ 1340428 w 2252230"/>
                    <a:gd name="connsiteY18" fmla="*/ 1553460 h 2649701"/>
                    <a:gd name="connsiteX19" fmla="*/ 1262496 w 2252230"/>
                    <a:gd name="connsiteY19" fmla="*/ 1418378 h 2649701"/>
                    <a:gd name="connsiteX20" fmla="*/ 1358612 w 2252230"/>
                    <a:gd name="connsiteY20" fmla="*/ 1267710 h 2649701"/>
                    <a:gd name="connsiteX21" fmla="*/ 1381991 w 2252230"/>
                    <a:gd name="connsiteY21" fmla="*/ 1218353 h 2649701"/>
                    <a:gd name="connsiteX22" fmla="*/ 1379394 w 2252230"/>
                    <a:gd name="connsiteY22" fmla="*/ 1093662 h 2649701"/>
                    <a:gd name="connsiteX23" fmla="*/ 1462521 w 2252230"/>
                    <a:gd name="connsiteY23" fmla="*/ 1013133 h 2649701"/>
                    <a:gd name="connsiteX24" fmla="*/ 1498889 w 2252230"/>
                    <a:gd name="connsiteY24" fmla="*/ 1052099 h 2649701"/>
                    <a:gd name="connsiteX25" fmla="*/ 1444337 w 2252230"/>
                    <a:gd name="connsiteY25" fmla="*/ 1163801 h 2649701"/>
                    <a:gd name="connsiteX26" fmla="*/ 1504084 w 2252230"/>
                    <a:gd name="connsiteY26" fmla="*/ 1226146 h 2649701"/>
                    <a:gd name="connsiteX27" fmla="*/ 1535257 w 2252230"/>
                    <a:gd name="connsiteY27" fmla="*/ 1148215 h 2649701"/>
                    <a:gd name="connsiteX28" fmla="*/ 1732684 w 2252230"/>
                    <a:gd name="connsiteY28" fmla="*/ 950787 h 2649701"/>
                    <a:gd name="connsiteX29" fmla="*/ 1836594 w 2252230"/>
                    <a:gd name="connsiteY29" fmla="*/ 862465 h 2649701"/>
                    <a:gd name="connsiteX30" fmla="*/ 1836594 w 2252230"/>
                    <a:gd name="connsiteY30" fmla="*/ 761153 h 2649701"/>
                    <a:gd name="connsiteX31" fmla="*/ 1914525 w 2252230"/>
                    <a:gd name="connsiteY31" fmla="*/ 550737 h 2649701"/>
                    <a:gd name="connsiteX32" fmla="*/ 1875559 w 2252230"/>
                    <a:gd name="connsiteY32" fmla="*/ 394874 h 2649701"/>
                    <a:gd name="connsiteX33" fmla="*/ 1823605 w 2252230"/>
                    <a:gd name="connsiteY33" fmla="*/ 397471 h 2649701"/>
                    <a:gd name="connsiteX34" fmla="*/ 1859973 w 2252230"/>
                    <a:gd name="connsiteY34" fmla="*/ 329931 h 2649701"/>
                    <a:gd name="connsiteX35" fmla="*/ 1833996 w 2252230"/>
                    <a:gd name="connsiteY35" fmla="*/ 257194 h 2649701"/>
                    <a:gd name="connsiteX36" fmla="*/ 2021032 w 2252230"/>
                    <a:gd name="connsiteY36" fmla="*/ 19 h 2649701"/>
                    <a:gd name="connsiteX37" fmla="*/ 2189884 w 2252230"/>
                    <a:gd name="connsiteY37" fmla="*/ 280574 h 2649701"/>
                    <a:gd name="connsiteX38" fmla="*/ 2252230 w 2252230"/>
                    <a:gd name="connsiteY38" fmla="*/ 423449 h 2649701"/>
                    <a:gd name="connsiteX39" fmla="*/ 2244437 w 2252230"/>
                    <a:gd name="connsiteY39" fmla="*/ 548140 h 2649701"/>
                    <a:gd name="connsiteX40" fmla="*/ 2200275 w 2252230"/>
                    <a:gd name="connsiteY40" fmla="*/ 594899 h 2649701"/>
                    <a:gd name="connsiteX41" fmla="*/ 2208069 w 2252230"/>
                    <a:gd name="connsiteY41" fmla="*/ 737774 h 2649701"/>
                    <a:gd name="connsiteX42" fmla="*/ 2109355 w 2252230"/>
                    <a:gd name="connsiteY42" fmla="*/ 781935 h 2649701"/>
                    <a:gd name="connsiteX43" fmla="*/ 2163907 w 2252230"/>
                    <a:gd name="connsiteY43" fmla="*/ 953385 h 2649701"/>
                    <a:gd name="connsiteX44" fmla="*/ 2135332 w 2252230"/>
                    <a:gd name="connsiteY44" fmla="*/ 1114444 h 2649701"/>
                    <a:gd name="connsiteX45" fmla="*/ 2122344 w 2252230"/>
                    <a:gd name="connsiteY45" fmla="*/ 1236537 h 2649701"/>
                    <a:gd name="connsiteX46" fmla="*/ 2166505 w 2252230"/>
                    <a:gd name="connsiteY46" fmla="*/ 1361228 h 2649701"/>
                    <a:gd name="connsiteX47" fmla="*/ 2098964 w 2252230"/>
                    <a:gd name="connsiteY47" fmla="*/ 1426171 h 2649701"/>
                    <a:gd name="connsiteX48" fmla="*/ 2114550 w 2252230"/>
                    <a:gd name="connsiteY48" fmla="*/ 1504103 h 2649701"/>
                    <a:gd name="connsiteX49" fmla="*/ 2044412 w 2252230"/>
                    <a:gd name="connsiteY49" fmla="*/ 1527483 h 2649701"/>
                    <a:gd name="connsiteX50" fmla="*/ 2044412 w 2252230"/>
                    <a:gd name="connsiteY50" fmla="*/ 1584633 h 2649701"/>
                    <a:gd name="connsiteX51" fmla="*/ 2010641 w 2252230"/>
                    <a:gd name="connsiteY51" fmla="*/ 1511896 h 2649701"/>
                    <a:gd name="connsiteX52" fmla="*/ 2021032 w 2252230"/>
                    <a:gd name="connsiteY52" fmla="*/ 1400194 h 2649701"/>
                    <a:gd name="connsiteX53" fmla="*/ 2015837 w 2252230"/>
                    <a:gd name="connsiteY53" fmla="*/ 1428769 h 2649701"/>
                    <a:gd name="connsiteX54" fmla="*/ 1958687 w 2252230"/>
                    <a:gd name="connsiteY54" fmla="*/ 1511896 h 2649701"/>
                    <a:gd name="connsiteX55" fmla="*/ 1901537 w 2252230"/>
                    <a:gd name="connsiteY55" fmla="*/ 1535276 h 2649701"/>
                    <a:gd name="connsiteX56" fmla="*/ 1891146 w 2252230"/>
                    <a:gd name="connsiteY56" fmla="*/ 1678151 h 2649701"/>
                    <a:gd name="connsiteX57" fmla="*/ 1841789 w 2252230"/>
                    <a:gd name="connsiteY57" fmla="*/ 1678151 h 2649701"/>
                    <a:gd name="connsiteX58" fmla="*/ 1846984 w 2252230"/>
                    <a:gd name="connsiteY58" fmla="*/ 1654771 h 2649701"/>
                    <a:gd name="connsiteX59" fmla="*/ 1808019 w 2252230"/>
                    <a:gd name="connsiteY59" fmla="*/ 1561253 h 2649701"/>
                    <a:gd name="connsiteX60" fmla="*/ 1748271 w 2252230"/>
                    <a:gd name="connsiteY60" fmla="*/ 1641783 h 2649701"/>
                    <a:gd name="connsiteX61" fmla="*/ 1717098 w 2252230"/>
                    <a:gd name="connsiteY61" fmla="*/ 1680749 h 2649701"/>
                    <a:gd name="connsiteX62" fmla="*/ 1602798 w 2252230"/>
                    <a:gd name="connsiteY62" fmla="*/ 1691140 h 2649701"/>
                    <a:gd name="connsiteX63" fmla="*/ 1506682 w 2252230"/>
                    <a:gd name="connsiteY63" fmla="*/ 1724910 h 2649701"/>
                    <a:gd name="connsiteX64" fmla="*/ 1545648 w 2252230"/>
                    <a:gd name="connsiteY64" fmla="*/ 1675553 h 2649701"/>
                    <a:gd name="connsiteX65" fmla="*/ 1493694 w 2252230"/>
                    <a:gd name="connsiteY65" fmla="*/ 1675553 h 2649701"/>
                    <a:gd name="connsiteX66" fmla="*/ 1459923 w 2252230"/>
                    <a:gd name="connsiteY66" fmla="*/ 1659967 h 2649701"/>
                    <a:gd name="connsiteX67" fmla="*/ 1423555 w 2252230"/>
                    <a:gd name="connsiteY67" fmla="*/ 1610610 h 2649701"/>
                    <a:gd name="connsiteX68" fmla="*/ 1410566 w 2252230"/>
                    <a:gd name="connsiteY68" fmla="*/ 1719715 h 2649701"/>
                    <a:gd name="connsiteX69" fmla="*/ 1493694 w 2252230"/>
                    <a:gd name="connsiteY69" fmla="*/ 1782060 h 2649701"/>
                    <a:gd name="connsiteX70" fmla="*/ 1376796 w 2252230"/>
                    <a:gd name="connsiteY70" fmla="*/ 1847003 h 2649701"/>
                    <a:gd name="connsiteX71" fmla="*/ 1304059 w 2252230"/>
                    <a:gd name="connsiteY71" fmla="*/ 2008062 h 2649701"/>
                    <a:gd name="connsiteX72" fmla="*/ 1215737 w 2252230"/>
                    <a:gd name="connsiteY72" fmla="*/ 1982085 h 2649701"/>
                    <a:gd name="connsiteX73" fmla="*/ 1150794 w 2252230"/>
                    <a:gd name="connsiteY73" fmla="*/ 1924935 h 2649701"/>
                    <a:gd name="connsiteX74" fmla="*/ 1179369 w 2252230"/>
                    <a:gd name="connsiteY74" fmla="*/ 1821026 h 2649701"/>
                    <a:gd name="connsiteX75" fmla="*/ 1192357 w 2252230"/>
                    <a:gd name="connsiteY75" fmla="*/ 1709324 h 2649701"/>
                    <a:gd name="connsiteX76" fmla="*/ 1127414 w 2252230"/>
                    <a:gd name="connsiteY76" fmla="*/ 1758681 h 2649701"/>
                    <a:gd name="connsiteX77" fmla="*/ 1080655 w 2252230"/>
                    <a:gd name="connsiteY77" fmla="*/ 1862590 h 2649701"/>
                    <a:gd name="connsiteX78" fmla="*/ 1046884 w 2252230"/>
                    <a:gd name="connsiteY78" fmla="*/ 1836612 h 2649701"/>
                    <a:gd name="connsiteX79" fmla="*/ 1101437 w 2252230"/>
                    <a:gd name="connsiteY79" fmla="*/ 1743094 h 2649701"/>
                    <a:gd name="connsiteX80" fmla="*/ 994930 w 2252230"/>
                    <a:gd name="connsiteY80" fmla="*/ 1740496 h 2649701"/>
                    <a:gd name="connsiteX81" fmla="*/ 919596 w 2252230"/>
                    <a:gd name="connsiteY81" fmla="*/ 1808037 h 2649701"/>
                    <a:gd name="connsiteX82" fmla="*/ 794905 w 2252230"/>
                    <a:gd name="connsiteY82" fmla="*/ 1847003 h 2649701"/>
                    <a:gd name="connsiteX83" fmla="*/ 683203 w 2252230"/>
                    <a:gd name="connsiteY83" fmla="*/ 1896360 h 2649701"/>
                    <a:gd name="connsiteX84" fmla="*/ 592282 w 2252230"/>
                    <a:gd name="connsiteY84" fmla="*/ 1891165 h 2649701"/>
                    <a:gd name="connsiteX85" fmla="*/ 589684 w 2252230"/>
                    <a:gd name="connsiteY85" fmla="*/ 1956108 h 2649701"/>
                    <a:gd name="connsiteX86" fmla="*/ 423430 w 2252230"/>
                    <a:gd name="connsiteY86" fmla="*/ 1976890 h 2649701"/>
                    <a:gd name="connsiteX87" fmla="*/ 361084 w 2252230"/>
                    <a:gd name="connsiteY87" fmla="*/ 1984683 h 2649701"/>
                    <a:gd name="connsiteX88" fmla="*/ 400050 w 2252230"/>
                    <a:gd name="connsiteY88" fmla="*/ 2073006 h 2649701"/>
                    <a:gd name="connsiteX89" fmla="*/ 493569 w 2252230"/>
                    <a:gd name="connsiteY89" fmla="*/ 2036637 h 2649701"/>
                    <a:gd name="connsiteX90" fmla="*/ 511753 w 2252230"/>
                    <a:gd name="connsiteY90" fmla="*/ 2093787 h 2649701"/>
                    <a:gd name="connsiteX91" fmla="*/ 467591 w 2252230"/>
                    <a:gd name="connsiteY91" fmla="*/ 2135351 h 2649701"/>
                    <a:gd name="connsiteX92" fmla="*/ 545523 w 2252230"/>
                    <a:gd name="connsiteY92" fmla="*/ 2161328 h 2649701"/>
                    <a:gd name="connsiteX93" fmla="*/ 574098 w 2252230"/>
                    <a:gd name="connsiteY93" fmla="*/ 2241858 h 2649701"/>
                    <a:gd name="connsiteX94" fmla="*/ 509155 w 2252230"/>
                    <a:gd name="connsiteY94" fmla="*/ 2286019 h 2649701"/>
                    <a:gd name="connsiteX95" fmla="*/ 464994 w 2252230"/>
                    <a:gd name="connsiteY95" fmla="*/ 2460067 h 2649701"/>
                    <a:gd name="connsiteX96" fmla="*/ 457200 w 2252230"/>
                    <a:gd name="connsiteY96" fmla="*/ 2584758 h 2649701"/>
                    <a:gd name="connsiteX97" fmla="*/ 402648 w 2252230"/>
                    <a:gd name="connsiteY97" fmla="*/ 2571769 h 2649701"/>
                    <a:gd name="connsiteX98" fmla="*/ 381866 w 2252230"/>
                    <a:gd name="connsiteY98" fmla="*/ 2592551 h 2649701"/>
                    <a:gd name="connsiteX99" fmla="*/ 402648 w 2252230"/>
                    <a:gd name="connsiteY99" fmla="*/ 2618528 h 2649701"/>
                    <a:gd name="connsiteX100" fmla="*/ 293544 w 2252230"/>
                    <a:gd name="connsiteY100" fmla="*/ 2649701 h 2649701"/>
                    <a:gd name="connsiteX0" fmla="*/ 293544 w 2252230"/>
                    <a:gd name="connsiteY0" fmla="*/ 2655521 h 2655521"/>
                    <a:gd name="connsiteX1" fmla="*/ 179244 w 2252230"/>
                    <a:gd name="connsiteY1" fmla="*/ 2600969 h 2655521"/>
                    <a:gd name="connsiteX2" fmla="*/ 236394 w 2252230"/>
                    <a:gd name="connsiteY2" fmla="*/ 2525635 h 2655521"/>
                    <a:gd name="connsiteX3" fmla="*/ 207819 w 2252230"/>
                    <a:gd name="connsiteY3" fmla="*/ 2450301 h 2655521"/>
                    <a:gd name="connsiteX4" fmla="*/ 161059 w 2252230"/>
                    <a:gd name="connsiteY4" fmla="*/ 2403541 h 2655521"/>
                    <a:gd name="connsiteX5" fmla="*/ 114300 w 2252230"/>
                    <a:gd name="connsiteY5" fmla="*/ 2271057 h 2655521"/>
                    <a:gd name="connsiteX6" fmla="*/ 41564 w 2252230"/>
                    <a:gd name="connsiteY6" fmla="*/ 2193126 h 2655521"/>
                    <a:gd name="connsiteX7" fmla="*/ 0 w 2252230"/>
                    <a:gd name="connsiteY7" fmla="*/ 2133378 h 2655521"/>
                    <a:gd name="connsiteX8" fmla="*/ 109105 w 2252230"/>
                    <a:gd name="connsiteY8" fmla="*/ 2128182 h 2655521"/>
                    <a:gd name="connsiteX9" fmla="*/ 200025 w 2252230"/>
                    <a:gd name="connsiteY9" fmla="*/ 2094412 h 2655521"/>
                    <a:gd name="connsiteX10" fmla="*/ 332509 w 2252230"/>
                    <a:gd name="connsiteY10" fmla="*/ 1990503 h 2655521"/>
                    <a:gd name="connsiteX11" fmla="*/ 322119 w 2252230"/>
                    <a:gd name="connsiteY11" fmla="*/ 1876203 h 2655521"/>
                    <a:gd name="connsiteX12" fmla="*/ 407844 w 2252230"/>
                    <a:gd name="connsiteY12" fmla="*/ 1876203 h 2655521"/>
                    <a:gd name="connsiteX13" fmla="*/ 587087 w 2252230"/>
                    <a:gd name="connsiteY13" fmla="*/ 1704753 h 2655521"/>
                    <a:gd name="connsiteX14" fmla="*/ 745548 w 2252230"/>
                    <a:gd name="connsiteY14" fmla="*/ 1554085 h 2655521"/>
                    <a:gd name="connsiteX15" fmla="*/ 787112 w 2252230"/>
                    <a:gd name="connsiteY15" fmla="*/ 1595648 h 2655521"/>
                    <a:gd name="connsiteX16" fmla="*/ 1083253 w 2252230"/>
                    <a:gd name="connsiteY16" fmla="*/ 1494337 h 2655521"/>
                    <a:gd name="connsiteX17" fmla="*/ 1252105 w 2252230"/>
                    <a:gd name="connsiteY17" fmla="*/ 1507326 h 2655521"/>
                    <a:gd name="connsiteX18" fmla="*/ 1340428 w 2252230"/>
                    <a:gd name="connsiteY18" fmla="*/ 1559280 h 2655521"/>
                    <a:gd name="connsiteX19" fmla="*/ 1262496 w 2252230"/>
                    <a:gd name="connsiteY19" fmla="*/ 1424198 h 2655521"/>
                    <a:gd name="connsiteX20" fmla="*/ 1358612 w 2252230"/>
                    <a:gd name="connsiteY20" fmla="*/ 1273530 h 2655521"/>
                    <a:gd name="connsiteX21" fmla="*/ 1381991 w 2252230"/>
                    <a:gd name="connsiteY21" fmla="*/ 1224173 h 2655521"/>
                    <a:gd name="connsiteX22" fmla="*/ 1379394 w 2252230"/>
                    <a:gd name="connsiteY22" fmla="*/ 1099482 h 2655521"/>
                    <a:gd name="connsiteX23" fmla="*/ 1462521 w 2252230"/>
                    <a:gd name="connsiteY23" fmla="*/ 1018953 h 2655521"/>
                    <a:gd name="connsiteX24" fmla="*/ 1498889 w 2252230"/>
                    <a:gd name="connsiteY24" fmla="*/ 1057919 h 2655521"/>
                    <a:gd name="connsiteX25" fmla="*/ 1444337 w 2252230"/>
                    <a:gd name="connsiteY25" fmla="*/ 1169621 h 2655521"/>
                    <a:gd name="connsiteX26" fmla="*/ 1504084 w 2252230"/>
                    <a:gd name="connsiteY26" fmla="*/ 1231966 h 2655521"/>
                    <a:gd name="connsiteX27" fmla="*/ 1535257 w 2252230"/>
                    <a:gd name="connsiteY27" fmla="*/ 1154035 h 2655521"/>
                    <a:gd name="connsiteX28" fmla="*/ 1732684 w 2252230"/>
                    <a:gd name="connsiteY28" fmla="*/ 956607 h 2655521"/>
                    <a:gd name="connsiteX29" fmla="*/ 1836594 w 2252230"/>
                    <a:gd name="connsiteY29" fmla="*/ 868285 h 2655521"/>
                    <a:gd name="connsiteX30" fmla="*/ 1836594 w 2252230"/>
                    <a:gd name="connsiteY30" fmla="*/ 766973 h 2655521"/>
                    <a:gd name="connsiteX31" fmla="*/ 1914525 w 2252230"/>
                    <a:gd name="connsiteY31" fmla="*/ 556557 h 2655521"/>
                    <a:gd name="connsiteX32" fmla="*/ 1875559 w 2252230"/>
                    <a:gd name="connsiteY32" fmla="*/ 400694 h 2655521"/>
                    <a:gd name="connsiteX33" fmla="*/ 1823605 w 2252230"/>
                    <a:gd name="connsiteY33" fmla="*/ 403291 h 2655521"/>
                    <a:gd name="connsiteX34" fmla="*/ 1859973 w 2252230"/>
                    <a:gd name="connsiteY34" fmla="*/ 335751 h 2655521"/>
                    <a:gd name="connsiteX35" fmla="*/ 1833996 w 2252230"/>
                    <a:gd name="connsiteY35" fmla="*/ 263014 h 2655521"/>
                    <a:gd name="connsiteX36" fmla="*/ 1896341 w 2252230"/>
                    <a:gd name="connsiteY36" fmla="*/ 91564 h 2655521"/>
                    <a:gd name="connsiteX37" fmla="*/ 2021032 w 2252230"/>
                    <a:gd name="connsiteY37" fmla="*/ 5839 h 2655521"/>
                    <a:gd name="connsiteX38" fmla="*/ 2189884 w 2252230"/>
                    <a:gd name="connsiteY38" fmla="*/ 286394 h 2655521"/>
                    <a:gd name="connsiteX39" fmla="*/ 2252230 w 2252230"/>
                    <a:gd name="connsiteY39" fmla="*/ 429269 h 2655521"/>
                    <a:gd name="connsiteX40" fmla="*/ 2244437 w 2252230"/>
                    <a:gd name="connsiteY40" fmla="*/ 553960 h 2655521"/>
                    <a:gd name="connsiteX41" fmla="*/ 2200275 w 2252230"/>
                    <a:gd name="connsiteY41" fmla="*/ 600719 h 2655521"/>
                    <a:gd name="connsiteX42" fmla="*/ 2208069 w 2252230"/>
                    <a:gd name="connsiteY42" fmla="*/ 743594 h 2655521"/>
                    <a:gd name="connsiteX43" fmla="*/ 2109355 w 2252230"/>
                    <a:gd name="connsiteY43" fmla="*/ 787755 h 2655521"/>
                    <a:gd name="connsiteX44" fmla="*/ 2163907 w 2252230"/>
                    <a:gd name="connsiteY44" fmla="*/ 959205 h 2655521"/>
                    <a:gd name="connsiteX45" fmla="*/ 2135332 w 2252230"/>
                    <a:gd name="connsiteY45" fmla="*/ 1120264 h 2655521"/>
                    <a:gd name="connsiteX46" fmla="*/ 2122344 w 2252230"/>
                    <a:gd name="connsiteY46" fmla="*/ 1242357 h 2655521"/>
                    <a:gd name="connsiteX47" fmla="*/ 2166505 w 2252230"/>
                    <a:gd name="connsiteY47" fmla="*/ 1367048 h 2655521"/>
                    <a:gd name="connsiteX48" fmla="*/ 2098964 w 2252230"/>
                    <a:gd name="connsiteY48" fmla="*/ 1431991 h 2655521"/>
                    <a:gd name="connsiteX49" fmla="*/ 2114550 w 2252230"/>
                    <a:gd name="connsiteY49" fmla="*/ 1509923 h 2655521"/>
                    <a:gd name="connsiteX50" fmla="*/ 2044412 w 2252230"/>
                    <a:gd name="connsiteY50" fmla="*/ 1533303 h 2655521"/>
                    <a:gd name="connsiteX51" fmla="*/ 2044412 w 2252230"/>
                    <a:gd name="connsiteY51" fmla="*/ 1590453 h 2655521"/>
                    <a:gd name="connsiteX52" fmla="*/ 2010641 w 2252230"/>
                    <a:gd name="connsiteY52" fmla="*/ 1517716 h 2655521"/>
                    <a:gd name="connsiteX53" fmla="*/ 2021032 w 2252230"/>
                    <a:gd name="connsiteY53" fmla="*/ 1406014 h 2655521"/>
                    <a:gd name="connsiteX54" fmla="*/ 2015837 w 2252230"/>
                    <a:gd name="connsiteY54" fmla="*/ 1434589 h 2655521"/>
                    <a:gd name="connsiteX55" fmla="*/ 1958687 w 2252230"/>
                    <a:gd name="connsiteY55" fmla="*/ 1517716 h 2655521"/>
                    <a:gd name="connsiteX56" fmla="*/ 1901537 w 2252230"/>
                    <a:gd name="connsiteY56" fmla="*/ 1541096 h 2655521"/>
                    <a:gd name="connsiteX57" fmla="*/ 1891146 w 2252230"/>
                    <a:gd name="connsiteY57" fmla="*/ 1683971 h 2655521"/>
                    <a:gd name="connsiteX58" fmla="*/ 1841789 w 2252230"/>
                    <a:gd name="connsiteY58" fmla="*/ 1683971 h 2655521"/>
                    <a:gd name="connsiteX59" fmla="*/ 1846984 w 2252230"/>
                    <a:gd name="connsiteY59" fmla="*/ 1660591 h 2655521"/>
                    <a:gd name="connsiteX60" fmla="*/ 1808019 w 2252230"/>
                    <a:gd name="connsiteY60" fmla="*/ 1567073 h 2655521"/>
                    <a:gd name="connsiteX61" fmla="*/ 1748271 w 2252230"/>
                    <a:gd name="connsiteY61" fmla="*/ 1647603 h 2655521"/>
                    <a:gd name="connsiteX62" fmla="*/ 1717098 w 2252230"/>
                    <a:gd name="connsiteY62" fmla="*/ 1686569 h 2655521"/>
                    <a:gd name="connsiteX63" fmla="*/ 1602798 w 2252230"/>
                    <a:gd name="connsiteY63" fmla="*/ 1696960 h 2655521"/>
                    <a:gd name="connsiteX64" fmla="*/ 1506682 w 2252230"/>
                    <a:gd name="connsiteY64" fmla="*/ 1730730 h 2655521"/>
                    <a:gd name="connsiteX65" fmla="*/ 1545648 w 2252230"/>
                    <a:gd name="connsiteY65" fmla="*/ 1681373 h 2655521"/>
                    <a:gd name="connsiteX66" fmla="*/ 1493694 w 2252230"/>
                    <a:gd name="connsiteY66" fmla="*/ 1681373 h 2655521"/>
                    <a:gd name="connsiteX67" fmla="*/ 1459923 w 2252230"/>
                    <a:gd name="connsiteY67" fmla="*/ 1665787 h 2655521"/>
                    <a:gd name="connsiteX68" fmla="*/ 1423555 w 2252230"/>
                    <a:gd name="connsiteY68" fmla="*/ 1616430 h 2655521"/>
                    <a:gd name="connsiteX69" fmla="*/ 1410566 w 2252230"/>
                    <a:gd name="connsiteY69" fmla="*/ 1725535 h 2655521"/>
                    <a:gd name="connsiteX70" fmla="*/ 1493694 w 2252230"/>
                    <a:gd name="connsiteY70" fmla="*/ 1787880 h 2655521"/>
                    <a:gd name="connsiteX71" fmla="*/ 1376796 w 2252230"/>
                    <a:gd name="connsiteY71" fmla="*/ 1852823 h 2655521"/>
                    <a:gd name="connsiteX72" fmla="*/ 1304059 w 2252230"/>
                    <a:gd name="connsiteY72" fmla="*/ 2013882 h 2655521"/>
                    <a:gd name="connsiteX73" fmla="*/ 1215737 w 2252230"/>
                    <a:gd name="connsiteY73" fmla="*/ 1987905 h 2655521"/>
                    <a:gd name="connsiteX74" fmla="*/ 1150794 w 2252230"/>
                    <a:gd name="connsiteY74" fmla="*/ 1930755 h 2655521"/>
                    <a:gd name="connsiteX75" fmla="*/ 1179369 w 2252230"/>
                    <a:gd name="connsiteY75" fmla="*/ 1826846 h 2655521"/>
                    <a:gd name="connsiteX76" fmla="*/ 1192357 w 2252230"/>
                    <a:gd name="connsiteY76" fmla="*/ 1715144 h 2655521"/>
                    <a:gd name="connsiteX77" fmla="*/ 1127414 w 2252230"/>
                    <a:gd name="connsiteY77" fmla="*/ 1764501 h 2655521"/>
                    <a:gd name="connsiteX78" fmla="*/ 1080655 w 2252230"/>
                    <a:gd name="connsiteY78" fmla="*/ 1868410 h 2655521"/>
                    <a:gd name="connsiteX79" fmla="*/ 1046884 w 2252230"/>
                    <a:gd name="connsiteY79" fmla="*/ 1842432 h 2655521"/>
                    <a:gd name="connsiteX80" fmla="*/ 1101437 w 2252230"/>
                    <a:gd name="connsiteY80" fmla="*/ 1748914 h 2655521"/>
                    <a:gd name="connsiteX81" fmla="*/ 994930 w 2252230"/>
                    <a:gd name="connsiteY81" fmla="*/ 1746316 h 2655521"/>
                    <a:gd name="connsiteX82" fmla="*/ 919596 w 2252230"/>
                    <a:gd name="connsiteY82" fmla="*/ 1813857 h 2655521"/>
                    <a:gd name="connsiteX83" fmla="*/ 794905 w 2252230"/>
                    <a:gd name="connsiteY83" fmla="*/ 1852823 h 2655521"/>
                    <a:gd name="connsiteX84" fmla="*/ 683203 w 2252230"/>
                    <a:gd name="connsiteY84" fmla="*/ 1902180 h 2655521"/>
                    <a:gd name="connsiteX85" fmla="*/ 592282 w 2252230"/>
                    <a:gd name="connsiteY85" fmla="*/ 1896985 h 2655521"/>
                    <a:gd name="connsiteX86" fmla="*/ 589684 w 2252230"/>
                    <a:gd name="connsiteY86" fmla="*/ 1961928 h 2655521"/>
                    <a:gd name="connsiteX87" fmla="*/ 423430 w 2252230"/>
                    <a:gd name="connsiteY87" fmla="*/ 1982710 h 2655521"/>
                    <a:gd name="connsiteX88" fmla="*/ 361084 w 2252230"/>
                    <a:gd name="connsiteY88" fmla="*/ 1990503 h 2655521"/>
                    <a:gd name="connsiteX89" fmla="*/ 400050 w 2252230"/>
                    <a:gd name="connsiteY89" fmla="*/ 2078826 h 2655521"/>
                    <a:gd name="connsiteX90" fmla="*/ 493569 w 2252230"/>
                    <a:gd name="connsiteY90" fmla="*/ 2042457 h 2655521"/>
                    <a:gd name="connsiteX91" fmla="*/ 511753 w 2252230"/>
                    <a:gd name="connsiteY91" fmla="*/ 2099607 h 2655521"/>
                    <a:gd name="connsiteX92" fmla="*/ 467591 w 2252230"/>
                    <a:gd name="connsiteY92" fmla="*/ 2141171 h 2655521"/>
                    <a:gd name="connsiteX93" fmla="*/ 545523 w 2252230"/>
                    <a:gd name="connsiteY93" fmla="*/ 2167148 h 2655521"/>
                    <a:gd name="connsiteX94" fmla="*/ 574098 w 2252230"/>
                    <a:gd name="connsiteY94" fmla="*/ 2247678 h 2655521"/>
                    <a:gd name="connsiteX95" fmla="*/ 509155 w 2252230"/>
                    <a:gd name="connsiteY95" fmla="*/ 2291839 h 2655521"/>
                    <a:gd name="connsiteX96" fmla="*/ 464994 w 2252230"/>
                    <a:gd name="connsiteY96" fmla="*/ 2465887 h 2655521"/>
                    <a:gd name="connsiteX97" fmla="*/ 457200 w 2252230"/>
                    <a:gd name="connsiteY97" fmla="*/ 2590578 h 2655521"/>
                    <a:gd name="connsiteX98" fmla="*/ 402648 w 2252230"/>
                    <a:gd name="connsiteY98" fmla="*/ 2577589 h 2655521"/>
                    <a:gd name="connsiteX99" fmla="*/ 381866 w 2252230"/>
                    <a:gd name="connsiteY99" fmla="*/ 2598371 h 2655521"/>
                    <a:gd name="connsiteX100" fmla="*/ 402648 w 2252230"/>
                    <a:gd name="connsiteY100" fmla="*/ 2624348 h 2655521"/>
                    <a:gd name="connsiteX101" fmla="*/ 293544 w 2252230"/>
                    <a:gd name="connsiteY101" fmla="*/ 2655521 h 2655521"/>
                    <a:gd name="connsiteX0" fmla="*/ 293544 w 2252230"/>
                    <a:gd name="connsiteY0" fmla="*/ 2668321 h 2668321"/>
                    <a:gd name="connsiteX1" fmla="*/ 179244 w 2252230"/>
                    <a:gd name="connsiteY1" fmla="*/ 2613769 h 2668321"/>
                    <a:gd name="connsiteX2" fmla="*/ 236394 w 2252230"/>
                    <a:gd name="connsiteY2" fmla="*/ 2538435 h 2668321"/>
                    <a:gd name="connsiteX3" fmla="*/ 207819 w 2252230"/>
                    <a:gd name="connsiteY3" fmla="*/ 2463101 h 2668321"/>
                    <a:gd name="connsiteX4" fmla="*/ 161059 w 2252230"/>
                    <a:gd name="connsiteY4" fmla="*/ 2416341 h 2668321"/>
                    <a:gd name="connsiteX5" fmla="*/ 114300 w 2252230"/>
                    <a:gd name="connsiteY5" fmla="*/ 2283857 h 2668321"/>
                    <a:gd name="connsiteX6" fmla="*/ 41564 w 2252230"/>
                    <a:gd name="connsiteY6" fmla="*/ 2205926 h 2668321"/>
                    <a:gd name="connsiteX7" fmla="*/ 0 w 2252230"/>
                    <a:gd name="connsiteY7" fmla="*/ 2146178 h 2668321"/>
                    <a:gd name="connsiteX8" fmla="*/ 109105 w 2252230"/>
                    <a:gd name="connsiteY8" fmla="*/ 2140982 h 2668321"/>
                    <a:gd name="connsiteX9" fmla="*/ 200025 w 2252230"/>
                    <a:gd name="connsiteY9" fmla="*/ 2107212 h 2668321"/>
                    <a:gd name="connsiteX10" fmla="*/ 332509 w 2252230"/>
                    <a:gd name="connsiteY10" fmla="*/ 2003303 h 2668321"/>
                    <a:gd name="connsiteX11" fmla="*/ 322119 w 2252230"/>
                    <a:gd name="connsiteY11" fmla="*/ 1889003 h 2668321"/>
                    <a:gd name="connsiteX12" fmla="*/ 407844 w 2252230"/>
                    <a:gd name="connsiteY12" fmla="*/ 1889003 h 2668321"/>
                    <a:gd name="connsiteX13" fmla="*/ 587087 w 2252230"/>
                    <a:gd name="connsiteY13" fmla="*/ 1717553 h 2668321"/>
                    <a:gd name="connsiteX14" fmla="*/ 745548 w 2252230"/>
                    <a:gd name="connsiteY14" fmla="*/ 1566885 h 2668321"/>
                    <a:gd name="connsiteX15" fmla="*/ 787112 w 2252230"/>
                    <a:gd name="connsiteY15" fmla="*/ 1608448 h 2668321"/>
                    <a:gd name="connsiteX16" fmla="*/ 1083253 w 2252230"/>
                    <a:gd name="connsiteY16" fmla="*/ 1507137 h 2668321"/>
                    <a:gd name="connsiteX17" fmla="*/ 1252105 w 2252230"/>
                    <a:gd name="connsiteY17" fmla="*/ 1520126 h 2668321"/>
                    <a:gd name="connsiteX18" fmla="*/ 1340428 w 2252230"/>
                    <a:gd name="connsiteY18" fmla="*/ 1572080 h 2668321"/>
                    <a:gd name="connsiteX19" fmla="*/ 1262496 w 2252230"/>
                    <a:gd name="connsiteY19" fmla="*/ 1436998 h 2668321"/>
                    <a:gd name="connsiteX20" fmla="*/ 1358612 w 2252230"/>
                    <a:gd name="connsiteY20" fmla="*/ 1286330 h 2668321"/>
                    <a:gd name="connsiteX21" fmla="*/ 1381991 w 2252230"/>
                    <a:gd name="connsiteY21" fmla="*/ 1236973 h 2668321"/>
                    <a:gd name="connsiteX22" fmla="*/ 1379394 w 2252230"/>
                    <a:gd name="connsiteY22" fmla="*/ 1112282 h 2668321"/>
                    <a:gd name="connsiteX23" fmla="*/ 1462521 w 2252230"/>
                    <a:gd name="connsiteY23" fmla="*/ 1031753 h 2668321"/>
                    <a:gd name="connsiteX24" fmla="*/ 1498889 w 2252230"/>
                    <a:gd name="connsiteY24" fmla="*/ 1070719 h 2668321"/>
                    <a:gd name="connsiteX25" fmla="*/ 1444337 w 2252230"/>
                    <a:gd name="connsiteY25" fmla="*/ 1182421 h 2668321"/>
                    <a:gd name="connsiteX26" fmla="*/ 1504084 w 2252230"/>
                    <a:gd name="connsiteY26" fmla="*/ 1244766 h 2668321"/>
                    <a:gd name="connsiteX27" fmla="*/ 1535257 w 2252230"/>
                    <a:gd name="connsiteY27" fmla="*/ 1166835 h 2668321"/>
                    <a:gd name="connsiteX28" fmla="*/ 1732684 w 2252230"/>
                    <a:gd name="connsiteY28" fmla="*/ 969407 h 2668321"/>
                    <a:gd name="connsiteX29" fmla="*/ 1836594 w 2252230"/>
                    <a:gd name="connsiteY29" fmla="*/ 881085 h 2668321"/>
                    <a:gd name="connsiteX30" fmla="*/ 1836594 w 2252230"/>
                    <a:gd name="connsiteY30" fmla="*/ 779773 h 2668321"/>
                    <a:gd name="connsiteX31" fmla="*/ 1914525 w 2252230"/>
                    <a:gd name="connsiteY31" fmla="*/ 569357 h 2668321"/>
                    <a:gd name="connsiteX32" fmla="*/ 1875559 w 2252230"/>
                    <a:gd name="connsiteY32" fmla="*/ 413494 h 2668321"/>
                    <a:gd name="connsiteX33" fmla="*/ 1823605 w 2252230"/>
                    <a:gd name="connsiteY33" fmla="*/ 416091 h 2668321"/>
                    <a:gd name="connsiteX34" fmla="*/ 1859973 w 2252230"/>
                    <a:gd name="connsiteY34" fmla="*/ 348551 h 2668321"/>
                    <a:gd name="connsiteX35" fmla="*/ 1833996 w 2252230"/>
                    <a:gd name="connsiteY35" fmla="*/ 275814 h 2668321"/>
                    <a:gd name="connsiteX36" fmla="*/ 1896341 w 2252230"/>
                    <a:gd name="connsiteY36" fmla="*/ 104364 h 2668321"/>
                    <a:gd name="connsiteX37" fmla="*/ 1961284 w 2252230"/>
                    <a:gd name="connsiteY37" fmla="*/ 34226 h 2668321"/>
                    <a:gd name="connsiteX38" fmla="*/ 2021032 w 2252230"/>
                    <a:gd name="connsiteY38" fmla="*/ 18639 h 2668321"/>
                    <a:gd name="connsiteX39" fmla="*/ 2189884 w 2252230"/>
                    <a:gd name="connsiteY39" fmla="*/ 299194 h 2668321"/>
                    <a:gd name="connsiteX40" fmla="*/ 2252230 w 2252230"/>
                    <a:gd name="connsiteY40" fmla="*/ 442069 h 2668321"/>
                    <a:gd name="connsiteX41" fmla="*/ 2244437 w 2252230"/>
                    <a:gd name="connsiteY41" fmla="*/ 566760 h 2668321"/>
                    <a:gd name="connsiteX42" fmla="*/ 2200275 w 2252230"/>
                    <a:gd name="connsiteY42" fmla="*/ 613519 h 2668321"/>
                    <a:gd name="connsiteX43" fmla="*/ 2208069 w 2252230"/>
                    <a:gd name="connsiteY43" fmla="*/ 756394 h 2668321"/>
                    <a:gd name="connsiteX44" fmla="*/ 2109355 w 2252230"/>
                    <a:gd name="connsiteY44" fmla="*/ 800555 h 2668321"/>
                    <a:gd name="connsiteX45" fmla="*/ 2163907 w 2252230"/>
                    <a:gd name="connsiteY45" fmla="*/ 972005 h 2668321"/>
                    <a:gd name="connsiteX46" fmla="*/ 2135332 w 2252230"/>
                    <a:gd name="connsiteY46" fmla="*/ 1133064 h 2668321"/>
                    <a:gd name="connsiteX47" fmla="*/ 2122344 w 2252230"/>
                    <a:gd name="connsiteY47" fmla="*/ 1255157 h 2668321"/>
                    <a:gd name="connsiteX48" fmla="*/ 2166505 w 2252230"/>
                    <a:gd name="connsiteY48" fmla="*/ 1379848 h 2668321"/>
                    <a:gd name="connsiteX49" fmla="*/ 2098964 w 2252230"/>
                    <a:gd name="connsiteY49" fmla="*/ 1444791 h 2668321"/>
                    <a:gd name="connsiteX50" fmla="*/ 2114550 w 2252230"/>
                    <a:gd name="connsiteY50" fmla="*/ 1522723 h 2668321"/>
                    <a:gd name="connsiteX51" fmla="*/ 2044412 w 2252230"/>
                    <a:gd name="connsiteY51" fmla="*/ 1546103 h 2668321"/>
                    <a:gd name="connsiteX52" fmla="*/ 2044412 w 2252230"/>
                    <a:gd name="connsiteY52" fmla="*/ 1603253 h 2668321"/>
                    <a:gd name="connsiteX53" fmla="*/ 2010641 w 2252230"/>
                    <a:gd name="connsiteY53" fmla="*/ 1530516 h 2668321"/>
                    <a:gd name="connsiteX54" fmla="*/ 2021032 w 2252230"/>
                    <a:gd name="connsiteY54" fmla="*/ 1418814 h 2668321"/>
                    <a:gd name="connsiteX55" fmla="*/ 2015837 w 2252230"/>
                    <a:gd name="connsiteY55" fmla="*/ 1447389 h 2668321"/>
                    <a:gd name="connsiteX56" fmla="*/ 1958687 w 2252230"/>
                    <a:gd name="connsiteY56" fmla="*/ 1530516 h 2668321"/>
                    <a:gd name="connsiteX57" fmla="*/ 1901537 w 2252230"/>
                    <a:gd name="connsiteY57" fmla="*/ 1553896 h 2668321"/>
                    <a:gd name="connsiteX58" fmla="*/ 1891146 w 2252230"/>
                    <a:gd name="connsiteY58" fmla="*/ 1696771 h 2668321"/>
                    <a:gd name="connsiteX59" fmla="*/ 1841789 w 2252230"/>
                    <a:gd name="connsiteY59" fmla="*/ 1696771 h 2668321"/>
                    <a:gd name="connsiteX60" fmla="*/ 1846984 w 2252230"/>
                    <a:gd name="connsiteY60" fmla="*/ 1673391 h 2668321"/>
                    <a:gd name="connsiteX61" fmla="*/ 1808019 w 2252230"/>
                    <a:gd name="connsiteY61" fmla="*/ 1579873 h 2668321"/>
                    <a:gd name="connsiteX62" fmla="*/ 1748271 w 2252230"/>
                    <a:gd name="connsiteY62" fmla="*/ 1660403 h 2668321"/>
                    <a:gd name="connsiteX63" fmla="*/ 1717098 w 2252230"/>
                    <a:gd name="connsiteY63" fmla="*/ 1699369 h 2668321"/>
                    <a:gd name="connsiteX64" fmla="*/ 1602798 w 2252230"/>
                    <a:gd name="connsiteY64" fmla="*/ 1709760 h 2668321"/>
                    <a:gd name="connsiteX65" fmla="*/ 1506682 w 2252230"/>
                    <a:gd name="connsiteY65" fmla="*/ 1743530 h 2668321"/>
                    <a:gd name="connsiteX66" fmla="*/ 1545648 w 2252230"/>
                    <a:gd name="connsiteY66" fmla="*/ 1694173 h 2668321"/>
                    <a:gd name="connsiteX67" fmla="*/ 1493694 w 2252230"/>
                    <a:gd name="connsiteY67" fmla="*/ 1694173 h 2668321"/>
                    <a:gd name="connsiteX68" fmla="*/ 1459923 w 2252230"/>
                    <a:gd name="connsiteY68" fmla="*/ 1678587 h 2668321"/>
                    <a:gd name="connsiteX69" fmla="*/ 1423555 w 2252230"/>
                    <a:gd name="connsiteY69" fmla="*/ 1629230 h 2668321"/>
                    <a:gd name="connsiteX70" fmla="*/ 1410566 w 2252230"/>
                    <a:gd name="connsiteY70" fmla="*/ 1738335 h 2668321"/>
                    <a:gd name="connsiteX71" fmla="*/ 1493694 w 2252230"/>
                    <a:gd name="connsiteY71" fmla="*/ 1800680 h 2668321"/>
                    <a:gd name="connsiteX72" fmla="*/ 1376796 w 2252230"/>
                    <a:gd name="connsiteY72" fmla="*/ 1865623 h 2668321"/>
                    <a:gd name="connsiteX73" fmla="*/ 1304059 w 2252230"/>
                    <a:gd name="connsiteY73" fmla="*/ 2026682 h 2668321"/>
                    <a:gd name="connsiteX74" fmla="*/ 1215737 w 2252230"/>
                    <a:gd name="connsiteY74" fmla="*/ 2000705 h 2668321"/>
                    <a:gd name="connsiteX75" fmla="*/ 1150794 w 2252230"/>
                    <a:gd name="connsiteY75" fmla="*/ 1943555 h 2668321"/>
                    <a:gd name="connsiteX76" fmla="*/ 1179369 w 2252230"/>
                    <a:gd name="connsiteY76" fmla="*/ 1839646 h 2668321"/>
                    <a:gd name="connsiteX77" fmla="*/ 1192357 w 2252230"/>
                    <a:gd name="connsiteY77" fmla="*/ 1727944 h 2668321"/>
                    <a:gd name="connsiteX78" fmla="*/ 1127414 w 2252230"/>
                    <a:gd name="connsiteY78" fmla="*/ 1777301 h 2668321"/>
                    <a:gd name="connsiteX79" fmla="*/ 1080655 w 2252230"/>
                    <a:gd name="connsiteY79" fmla="*/ 1881210 h 2668321"/>
                    <a:gd name="connsiteX80" fmla="*/ 1046884 w 2252230"/>
                    <a:gd name="connsiteY80" fmla="*/ 1855232 h 2668321"/>
                    <a:gd name="connsiteX81" fmla="*/ 1101437 w 2252230"/>
                    <a:gd name="connsiteY81" fmla="*/ 1761714 h 2668321"/>
                    <a:gd name="connsiteX82" fmla="*/ 994930 w 2252230"/>
                    <a:gd name="connsiteY82" fmla="*/ 1759116 h 2668321"/>
                    <a:gd name="connsiteX83" fmla="*/ 919596 w 2252230"/>
                    <a:gd name="connsiteY83" fmla="*/ 1826657 h 2668321"/>
                    <a:gd name="connsiteX84" fmla="*/ 794905 w 2252230"/>
                    <a:gd name="connsiteY84" fmla="*/ 1865623 h 2668321"/>
                    <a:gd name="connsiteX85" fmla="*/ 683203 w 2252230"/>
                    <a:gd name="connsiteY85" fmla="*/ 1914980 h 2668321"/>
                    <a:gd name="connsiteX86" fmla="*/ 592282 w 2252230"/>
                    <a:gd name="connsiteY86" fmla="*/ 1909785 h 2668321"/>
                    <a:gd name="connsiteX87" fmla="*/ 589684 w 2252230"/>
                    <a:gd name="connsiteY87" fmla="*/ 1974728 h 2668321"/>
                    <a:gd name="connsiteX88" fmla="*/ 423430 w 2252230"/>
                    <a:gd name="connsiteY88" fmla="*/ 1995510 h 2668321"/>
                    <a:gd name="connsiteX89" fmla="*/ 361084 w 2252230"/>
                    <a:gd name="connsiteY89" fmla="*/ 2003303 h 2668321"/>
                    <a:gd name="connsiteX90" fmla="*/ 400050 w 2252230"/>
                    <a:gd name="connsiteY90" fmla="*/ 2091626 h 2668321"/>
                    <a:gd name="connsiteX91" fmla="*/ 493569 w 2252230"/>
                    <a:gd name="connsiteY91" fmla="*/ 2055257 h 2668321"/>
                    <a:gd name="connsiteX92" fmla="*/ 511753 w 2252230"/>
                    <a:gd name="connsiteY92" fmla="*/ 2112407 h 2668321"/>
                    <a:gd name="connsiteX93" fmla="*/ 467591 w 2252230"/>
                    <a:gd name="connsiteY93" fmla="*/ 2153971 h 2668321"/>
                    <a:gd name="connsiteX94" fmla="*/ 545523 w 2252230"/>
                    <a:gd name="connsiteY94" fmla="*/ 2179948 h 2668321"/>
                    <a:gd name="connsiteX95" fmla="*/ 574098 w 2252230"/>
                    <a:gd name="connsiteY95" fmla="*/ 2260478 h 2668321"/>
                    <a:gd name="connsiteX96" fmla="*/ 509155 w 2252230"/>
                    <a:gd name="connsiteY96" fmla="*/ 2304639 h 2668321"/>
                    <a:gd name="connsiteX97" fmla="*/ 464994 w 2252230"/>
                    <a:gd name="connsiteY97" fmla="*/ 2478687 h 2668321"/>
                    <a:gd name="connsiteX98" fmla="*/ 457200 w 2252230"/>
                    <a:gd name="connsiteY98" fmla="*/ 2603378 h 2668321"/>
                    <a:gd name="connsiteX99" fmla="*/ 402648 w 2252230"/>
                    <a:gd name="connsiteY99" fmla="*/ 2590389 h 2668321"/>
                    <a:gd name="connsiteX100" fmla="*/ 381866 w 2252230"/>
                    <a:gd name="connsiteY100" fmla="*/ 2611171 h 2668321"/>
                    <a:gd name="connsiteX101" fmla="*/ 402648 w 2252230"/>
                    <a:gd name="connsiteY101" fmla="*/ 2637148 h 2668321"/>
                    <a:gd name="connsiteX102" fmla="*/ 293544 w 2252230"/>
                    <a:gd name="connsiteY102" fmla="*/ 2668321 h 2668321"/>
                    <a:gd name="connsiteX0" fmla="*/ 293544 w 2252230"/>
                    <a:gd name="connsiteY0" fmla="*/ 2668321 h 2668321"/>
                    <a:gd name="connsiteX1" fmla="*/ 179244 w 2252230"/>
                    <a:gd name="connsiteY1" fmla="*/ 2613769 h 2668321"/>
                    <a:gd name="connsiteX2" fmla="*/ 236394 w 2252230"/>
                    <a:gd name="connsiteY2" fmla="*/ 2538435 h 2668321"/>
                    <a:gd name="connsiteX3" fmla="*/ 207819 w 2252230"/>
                    <a:gd name="connsiteY3" fmla="*/ 2463101 h 2668321"/>
                    <a:gd name="connsiteX4" fmla="*/ 161059 w 2252230"/>
                    <a:gd name="connsiteY4" fmla="*/ 2416341 h 2668321"/>
                    <a:gd name="connsiteX5" fmla="*/ 114300 w 2252230"/>
                    <a:gd name="connsiteY5" fmla="*/ 2283857 h 2668321"/>
                    <a:gd name="connsiteX6" fmla="*/ 41564 w 2252230"/>
                    <a:gd name="connsiteY6" fmla="*/ 2205926 h 2668321"/>
                    <a:gd name="connsiteX7" fmla="*/ 0 w 2252230"/>
                    <a:gd name="connsiteY7" fmla="*/ 2146178 h 2668321"/>
                    <a:gd name="connsiteX8" fmla="*/ 109105 w 2252230"/>
                    <a:gd name="connsiteY8" fmla="*/ 2140982 h 2668321"/>
                    <a:gd name="connsiteX9" fmla="*/ 200025 w 2252230"/>
                    <a:gd name="connsiteY9" fmla="*/ 2107212 h 2668321"/>
                    <a:gd name="connsiteX10" fmla="*/ 332509 w 2252230"/>
                    <a:gd name="connsiteY10" fmla="*/ 2003303 h 2668321"/>
                    <a:gd name="connsiteX11" fmla="*/ 322119 w 2252230"/>
                    <a:gd name="connsiteY11" fmla="*/ 1889003 h 2668321"/>
                    <a:gd name="connsiteX12" fmla="*/ 407844 w 2252230"/>
                    <a:gd name="connsiteY12" fmla="*/ 1889003 h 2668321"/>
                    <a:gd name="connsiteX13" fmla="*/ 587087 w 2252230"/>
                    <a:gd name="connsiteY13" fmla="*/ 1717553 h 2668321"/>
                    <a:gd name="connsiteX14" fmla="*/ 745548 w 2252230"/>
                    <a:gd name="connsiteY14" fmla="*/ 1566885 h 2668321"/>
                    <a:gd name="connsiteX15" fmla="*/ 787112 w 2252230"/>
                    <a:gd name="connsiteY15" fmla="*/ 1608448 h 2668321"/>
                    <a:gd name="connsiteX16" fmla="*/ 1083253 w 2252230"/>
                    <a:gd name="connsiteY16" fmla="*/ 1507137 h 2668321"/>
                    <a:gd name="connsiteX17" fmla="*/ 1252105 w 2252230"/>
                    <a:gd name="connsiteY17" fmla="*/ 1520126 h 2668321"/>
                    <a:gd name="connsiteX18" fmla="*/ 1340428 w 2252230"/>
                    <a:gd name="connsiteY18" fmla="*/ 1572080 h 2668321"/>
                    <a:gd name="connsiteX19" fmla="*/ 1262496 w 2252230"/>
                    <a:gd name="connsiteY19" fmla="*/ 1436998 h 2668321"/>
                    <a:gd name="connsiteX20" fmla="*/ 1358612 w 2252230"/>
                    <a:gd name="connsiteY20" fmla="*/ 1286330 h 2668321"/>
                    <a:gd name="connsiteX21" fmla="*/ 1381991 w 2252230"/>
                    <a:gd name="connsiteY21" fmla="*/ 1236973 h 2668321"/>
                    <a:gd name="connsiteX22" fmla="*/ 1379394 w 2252230"/>
                    <a:gd name="connsiteY22" fmla="*/ 1112282 h 2668321"/>
                    <a:gd name="connsiteX23" fmla="*/ 1462521 w 2252230"/>
                    <a:gd name="connsiteY23" fmla="*/ 1031753 h 2668321"/>
                    <a:gd name="connsiteX24" fmla="*/ 1498889 w 2252230"/>
                    <a:gd name="connsiteY24" fmla="*/ 1070719 h 2668321"/>
                    <a:gd name="connsiteX25" fmla="*/ 1444337 w 2252230"/>
                    <a:gd name="connsiteY25" fmla="*/ 1182421 h 2668321"/>
                    <a:gd name="connsiteX26" fmla="*/ 1504084 w 2252230"/>
                    <a:gd name="connsiteY26" fmla="*/ 1244766 h 2668321"/>
                    <a:gd name="connsiteX27" fmla="*/ 1535257 w 2252230"/>
                    <a:gd name="connsiteY27" fmla="*/ 1166835 h 2668321"/>
                    <a:gd name="connsiteX28" fmla="*/ 1732684 w 2252230"/>
                    <a:gd name="connsiteY28" fmla="*/ 969407 h 2668321"/>
                    <a:gd name="connsiteX29" fmla="*/ 1836594 w 2252230"/>
                    <a:gd name="connsiteY29" fmla="*/ 881085 h 2668321"/>
                    <a:gd name="connsiteX30" fmla="*/ 1836594 w 2252230"/>
                    <a:gd name="connsiteY30" fmla="*/ 779773 h 2668321"/>
                    <a:gd name="connsiteX31" fmla="*/ 1914525 w 2252230"/>
                    <a:gd name="connsiteY31" fmla="*/ 569357 h 2668321"/>
                    <a:gd name="connsiteX32" fmla="*/ 1875559 w 2252230"/>
                    <a:gd name="connsiteY32" fmla="*/ 413494 h 2668321"/>
                    <a:gd name="connsiteX33" fmla="*/ 1823605 w 2252230"/>
                    <a:gd name="connsiteY33" fmla="*/ 416091 h 2668321"/>
                    <a:gd name="connsiteX34" fmla="*/ 1859973 w 2252230"/>
                    <a:gd name="connsiteY34" fmla="*/ 348551 h 2668321"/>
                    <a:gd name="connsiteX35" fmla="*/ 1833996 w 2252230"/>
                    <a:gd name="connsiteY35" fmla="*/ 275814 h 2668321"/>
                    <a:gd name="connsiteX36" fmla="*/ 1896341 w 2252230"/>
                    <a:gd name="connsiteY36" fmla="*/ 104364 h 2668321"/>
                    <a:gd name="connsiteX37" fmla="*/ 1961284 w 2252230"/>
                    <a:gd name="connsiteY37" fmla="*/ 34226 h 2668321"/>
                    <a:gd name="connsiteX38" fmla="*/ 2021032 w 2252230"/>
                    <a:gd name="connsiteY38" fmla="*/ 18639 h 2668321"/>
                    <a:gd name="connsiteX39" fmla="*/ 2189884 w 2252230"/>
                    <a:gd name="connsiteY39" fmla="*/ 299194 h 2668321"/>
                    <a:gd name="connsiteX40" fmla="*/ 2252230 w 2252230"/>
                    <a:gd name="connsiteY40" fmla="*/ 442069 h 2668321"/>
                    <a:gd name="connsiteX41" fmla="*/ 2244437 w 2252230"/>
                    <a:gd name="connsiteY41" fmla="*/ 566760 h 2668321"/>
                    <a:gd name="connsiteX42" fmla="*/ 2200275 w 2252230"/>
                    <a:gd name="connsiteY42" fmla="*/ 613519 h 2668321"/>
                    <a:gd name="connsiteX43" fmla="*/ 2208069 w 2252230"/>
                    <a:gd name="connsiteY43" fmla="*/ 756394 h 2668321"/>
                    <a:gd name="connsiteX44" fmla="*/ 2109355 w 2252230"/>
                    <a:gd name="connsiteY44" fmla="*/ 800555 h 2668321"/>
                    <a:gd name="connsiteX45" fmla="*/ 2163907 w 2252230"/>
                    <a:gd name="connsiteY45" fmla="*/ 972005 h 2668321"/>
                    <a:gd name="connsiteX46" fmla="*/ 2135332 w 2252230"/>
                    <a:gd name="connsiteY46" fmla="*/ 1133064 h 2668321"/>
                    <a:gd name="connsiteX47" fmla="*/ 2122344 w 2252230"/>
                    <a:gd name="connsiteY47" fmla="*/ 1255157 h 2668321"/>
                    <a:gd name="connsiteX48" fmla="*/ 2166505 w 2252230"/>
                    <a:gd name="connsiteY48" fmla="*/ 1379848 h 2668321"/>
                    <a:gd name="connsiteX49" fmla="*/ 2098964 w 2252230"/>
                    <a:gd name="connsiteY49" fmla="*/ 1444791 h 2668321"/>
                    <a:gd name="connsiteX50" fmla="*/ 2114550 w 2252230"/>
                    <a:gd name="connsiteY50" fmla="*/ 1522723 h 2668321"/>
                    <a:gd name="connsiteX51" fmla="*/ 2044412 w 2252230"/>
                    <a:gd name="connsiteY51" fmla="*/ 1546103 h 2668321"/>
                    <a:gd name="connsiteX52" fmla="*/ 2044412 w 2252230"/>
                    <a:gd name="connsiteY52" fmla="*/ 1603253 h 2668321"/>
                    <a:gd name="connsiteX53" fmla="*/ 2010641 w 2252230"/>
                    <a:gd name="connsiteY53" fmla="*/ 1530516 h 2668321"/>
                    <a:gd name="connsiteX54" fmla="*/ 2021032 w 2252230"/>
                    <a:gd name="connsiteY54" fmla="*/ 1418814 h 2668321"/>
                    <a:gd name="connsiteX55" fmla="*/ 2015837 w 2252230"/>
                    <a:gd name="connsiteY55" fmla="*/ 1447389 h 2668321"/>
                    <a:gd name="connsiteX56" fmla="*/ 1958687 w 2252230"/>
                    <a:gd name="connsiteY56" fmla="*/ 1530516 h 2668321"/>
                    <a:gd name="connsiteX57" fmla="*/ 1901537 w 2252230"/>
                    <a:gd name="connsiteY57" fmla="*/ 1553896 h 2668321"/>
                    <a:gd name="connsiteX58" fmla="*/ 1891146 w 2252230"/>
                    <a:gd name="connsiteY58" fmla="*/ 1696771 h 2668321"/>
                    <a:gd name="connsiteX59" fmla="*/ 1841789 w 2252230"/>
                    <a:gd name="connsiteY59" fmla="*/ 1696771 h 2668321"/>
                    <a:gd name="connsiteX60" fmla="*/ 1846984 w 2252230"/>
                    <a:gd name="connsiteY60" fmla="*/ 1673391 h 2668321"/>
                    <a:gd name="connsiteX61" fmla="*/ 1808019 w 2252230"/>
                    <a:gd name="connsiteY61" fmla="*/ 1579873 h 2668321"/>
                    <a:gd name="connsiteX62" fmla="*/ 1748271 w 2252230"/>
                    <a:gd name="connsiteY62" fmla="*/ 1660403 h 2668321"/>
                    <a:gd name="connsiteX63" fmla="*/ 1717098 w 2252230"/>
                    <a:gd name="connsiteY63" fmla="*/ 1699369 h 2668321"/>
                    <a:gd name="connsiteX64" fmla="*/ 1602798 w 2252230"/>
                    <a:gd name="connsiteY64" fmla="*/ 1709760 h 2668321"/>
                    <a:gd name="connsiteX65" fmla="*/ 1506682 w 2252230"/>
                    <a:gd name="connsiteY65" fmla="*/ 1743530 h 2668321"/>
                    <a:gd name="connsiteX66" fmla="*/ 1545648 w 2252230"/>
                    <a:gd name="connsiteY66" fmla="*/ 1694173 h 2668321"/>
                    <a:gd name="connsiteX67" fmla="*/ 1493694 w 2252230"/>
                    <a:gd name="connsiteY67" fmla="*/ 1694173 h 2668321"/>
                    <a:gd name="connsiteX68" fmla="*/ 1459923 w 2252230"/>
                    <a:gd name="connsiteY68" fmla="*/ 1678587 h 2668321"/>
                    <a:gd name="connsiteX69" fmla="*/ 1423555 w 2252230"/>
                    <a:gd name="connsiteY69" fmla="*/ 1629230 h 2668321"/>
                    <a:gd name="connsiteX70" fmla="*/ 1410566 w 2252230"/>
                    <a:gd name="connsiteY70" fmla="*/ 1738335 h 2668321"/>
                    <a:gd name="connsiteX71" fmla="*/ 1493694 w 2252230"/>
                    <a:gd name="connsiteY71" fmla="*/ 1800680 h 2668321"/>
                    <a:gd name="connsiteX72" fmla="*/ 1376796 w 2252230"/>
                    <a:gd name="connsiteY72" fmla="*/ 1865623 h 2668321"/>
                    <a:gd name="connsiteX73" fmla="*/ 1304059 w 2252230"/>
                    <a:gd name="connsiteY73" fmla="*/ 2026682 h 2668321"/>
                    <a:gd name="connsiteX74" fmla="*/ 1215737 w 2252230"/>
                    <a:gd name="connsiteY74" fmla="*/ 2000705 h 2668321"/>
                    <a:gd name="connsiteX75" fmla="*/ 1150794 w 2252230"/>
                    <a:gd name="connsiteY75" fmla="*/ 1943555 h 2668321"/>
                    <a:gd name="connsiteX76" fmla="*/ 1179369 w 2252230"/>
                    <a:gd name="connsiteY76" fmla="*/ 1839646 h 2668321"/>
                    <a:gd name="connsiteX77" fmla="*/ 1192357 w 2252230"/>
                    <a:gd name="connsiteY77" fmla="*/ 1727944 h 2668321"/>
                    <a:gd name="connsiteX78" fmla="*/ 1127414 w 2252230"/>
                    <a:gd name="connsiteY78" fmla="*/ 1777301 h 2668321"/>
                    <a:gd name="connsiteX79" fmla="*/ 1080655 w 2252230"/>
                    <a:gd name="connsiteY79" fmla="*/ 1881210 h 2668321"/>
                    <a:gd name="connsiteX80" fmla="*/ 1046884 w 2252230"/>
                    <a:gd name="connsiteY80" fmla="*/ 1855232 h 2668321"/>
                    <a:gd name="connsiteX81" fmla="*/ 1101437 w 2252230"/>
                    <a:gd name="connsiteY81" fmla="*/ 1761714 h 2668321"/>
                    <a:gd name="connsiteX82" fmla="*/ 994930 w 2252230"/>
                    <a:gd name="connsiteY82" fmla="*/ 1759116 h 2668321"/>
                    <a:gd name="connsiteX83" fmla="*/ 919596 w 2252230"/>
                    <a:gd name="connsiteY83" fmla="*/ 1826657 h 2668321"/>
                    <a:gd name="connsiteX84" fmla="*/ 794905 w 2252230"/>
                    <a:gd name="connsiteY84" fmla="*/ 1865623 h 2668321"/>
                    <a:gd name="connsiteX85" fmla="*/ 683203 w 2252230"/>
                    <a:gd name="connsiteY85" fmla="*/ 1914980 h 2668321"/>
                    <a:gd name="connsiteX86" fmla="*/ 592282 w 2252230"/>
                    <a:gd name="connsiteY86" fmla="*/ 1909785 h 2668321"/>
                    <a:gd name="connsiteX87" fmla="*/ 589684 w 2252230"/>
                    <a:gd name="connsiteY87" fmla="*/ 1974728 h 2668321"/>
                    <a:gd name="connsiteX88" fmla="*/ 423430 w 2252230"/>
                    <a:gd name="connsiteY88" fmla="*/ 1995510 h 2668321"/>
                    <a:gd name="connsiteX89" fmla="*/ 361084 w 2252230"/>
                    <a:gd name="connsiteY89" fmla="*/ 2003303 h 2668321"/>
                    <a:gd name="connsiteX90" fmla="*/ 400050 w 2252230"/>
                    <a:gd name="connsiteY90" fmla="*/ 2091626 h 2668321"/>
                    <a:gd name="connsiteX91" fmla="*/ 493569 w 2252230"/>
                    <a:gd name="connsiteY91" fmla="*/ 2055257 h 2668321"/>
                    <a:gd name="connsiteX92" fmla="*/ 511753 w 2252230"/>
                    <a:gd name="connsiteY92" fmla="*/ 2112407 h 2668321"/>
                    <a:gd name="connsiteX93" fmla="*/ 467591 w 2252230"/>
                    <a:gd name="connsiteY93" fmla="*/ 2153971 h 2668321"/>
                    <a:gd name="connsiteX94" fmla="*/ 545523 w 2252230"/>
                    <a:gd name="connsiteY94" fmla="*/ 2179948 h 2668321"/>
                    <a:gd name="connsiteX95" fmla="*/ 574098 w 2252230"/>
                    <a:gd name="connsiteY95" fmla="*/ 2260478 h 2668321"/>
                    <a:gd name="connsiteX96" fmla="*/ 509155 w 2252230"/>
                    <a:gd name="connsiteY96" fmla="*/ 2304639 h 2668321"/>
                    <a:gd name="connsiteX97" fmla="*/ 464994 w 2252230"/>
                    <a:gd name="connsiteY97" fmla="*/ 2478687 h 2668321"/>
                    <a:gd name="connsiteX98" fmla="*/ 457200 w 2252230"/>
                    <a:gd name="connsiteY98" fmla="*/ 2603378 h 2668321"/>
                    <a:gd name="connsiteX99" fmla="*/ 402648 w 2252230"/>
                    <a:gd name="connsiteY99" fmla="*/ 2590389 h 2668321"/>
                    <a:gd name="connsiteX100" fmla="*/ 381866 w 2252230"/>
                    <a:gd name="connsiteY100" fmla="*/ 2611171 h 2668321"/>
                    <a:gd name="connsiteX101" fmla="*/ 402648 w 2252230"/>
                    <a:gd name="connsiteY101" fmla="*/ 2637148 h 2668321"/>
                    <a:gd name="connsiteX102" fmla="*/ 293544 w 2252230"/>
                    <a:gd name="connsiteY102" fmla="*/ 2668321 h 2668321"/>
                    <a:gd name="connsiteX0" fmla="*/ 293544 w 2252230"/>
                    <a:gd name="connsiteY0" fmla="*/ 2668321 h 2668321"/>
                    <a:gd name="connsiteX1" fmla="*/ 179244 w 2252230"/>
                    <a:gd name="connsiteY1" fmla="*/ 2613769 h 2668321"/>
                    <a:gd name="connsiteX2" fmla="*/ 236394 w 2252230"/>
                    <a:gd name="connsiteY2" fmla="*/ 2538435 h 2668321"/>
                    <a:gd name="connsiteX3" fmla="*/ 207819 w 2252230"/>
                    <a:gd name="connsiteY3" fmla="*/ 2463101 h 2668321"/>
                    <a:gd name="connsiteX4" fmla="*/ 161059 w 2252230"/>
                    <a:gd name="connsiteY4" fmla="*/ 2416341 h 2668321"/>
                    <a:gd name="connsiteX5" fmla="*/ 114300 w 2252230"/>
                    <a:gd name="connsiteY5" fmla="*/ 2283857 h 2668321"/>
                    <a:gd name="connsiteX6" fmla="*/ 41564 w 2252230"/>
                    <a:gd name="connsiteY6" fmla="*/ 2205926 h 2668321"/>
                    <a:gd name="connsiteX7" fmla="*/ 0 w 2252230"/>
                    <a:gd name="connsiteY7" fmla="*/ 2146178 h 2668321"/>
                    <a:gd name="connsiteX8" fmla="*/ 109105 w 2252230"/>
                    <a:gd name="connsiteY8" fmla="*/ 2140982 h 2668321"/>
                    <a:gd name="connsiteX9" fmla="*/ 200025 w 2252230"/>
                    <a:gd name="connsiteY9" fmla="*/ 2107212 h 2668321"/>
                    <a:gd name="connsiteX10" fmla="*/ 332509 w 2252230"/>
                    <a:gd name="connsiteY10" fmla="*/ 2003303 h 2668321"/>
                    <a:gd name="connsiteX11" fmla="*/ 322119 w 2252230"/>
                    <a:gd name="connsiteY11" fmla="*/ 1889003 h 2668321"/>
                    <a:gd name="connsiteX12" fmla="*/ 407844 w 2252230"/>
                    <a:gd name="connsiteY12" fmla="*/ 1889003 h 2668321"/>
                    <a:gd name="connsiteX13" fmla="*/ 587087 w 2252230"/>
                    <a:gd name="connsiteY13" fmla="*/ 1717553 h 2668321"/>
                    <a:gd name="connsiteX14" fmla="*/ 745548 w 2252230"/>
                    <a:gd name="connsiteY14" fmla="*/ 1566885 h 2668321"/>
                    <a:gd name="connsiteX15" fmla="*/ 787112 w 2252230"/>
                    <a:gd name="connsiteY15" fmla="*/ 1608448 h 2668321"/>
                    <a:gd name="connsiteX16" fmla="*/ 1083253 w 2252230"/>
                    <a:gd name="connsiteY16" fmla="*/ 1507137 h 2668321"/>
                    <a:gd name="connsiteX17" fmla="*/ 1252105 w 2252230"/>
                    <a:gd name="connsiteY17" fmla="*/ 1520126 h 2668321"/>
                    <a:gd name="connsiteX18" fmla="*/ 1340428 w 2252230"/>
                    <a:gd name="connsiteY18" fmla="*/ 1572080 h 2668321"/>
                    <a:gd name="connsiteX19" fmla="*/ 1262496 w 2252230"/>
                    <a:gd name="connsiteY19" fmla="*/ 1436998 h 2668321"/>
                    <a:gd name="connsiteX20" fmla="*/ 1358612 w 2252230"/>
                    <a:gd name="connsiteY20" fmla="*/ 1286330 h 2668321"/>
                    <a:gd name="connsiteX21" fmla="*/ 1381991 w 2252230"/>
                    <a:gd name="connsiteY21" fmla="*/ 1236973 h 2668321"/>
                    <a:gd name="connsiteX22" fmla="*/ 1379394 w 2252230"/>
                    <a:gd name="connsiteY22" fmla="*/ 1112282 h 2668321"/>
                    <a:gd name="connsiteX23" fmla="*/ 1462521 w 2252230"/>
                    <a:gd name="connsiteY23" fmla="*/ 1031753 h 2668321"/>
                    <a:gd name="connsiteX24" fmla="*/ 1498889 w 2252230"/>
                    <a:gd name="connsiteY24" fmla="*/ 1070719 h 2668321"/>
                    <a:gd name="connsiteX25" fmla="*/ 1444337 w 2252230"/>
                    <a:gd name="connsiteY25" fmla="*/ 1182421 h 2668321"/>
                    <a:gd name="connsiteX26" fmla="*/ 1504084 w 2252230"/>
                    <a:gd name="connsiteY26" fmla="*/ 1244766 h 2668321"/>
                    <a:gd name="connsiteX27" fmla="*/ 1535257 w 2252230"/>
                    <a:gd name="connsiteY27" fmla="*/ 1166835 h 2668321"/>
                    <a:gd name="connsiteX28" fmla="*/ 1732684 w 2252230"/>
                    <a:gd name="connsiteY28" fmla="*/ 969407 h 2668321"/>
                    <a:gd name="connsiteX29" fmla="*/ 1836594 w 2252230"/>
                    <a:gd name="connsiteY29" fmla="*/ 881085 h 2668321"/>
                    <a:gd name="connsiteX30" fmla="*/ 1836594 w 2252230"/>
                    <a:gd name="connsiteY30" fmla="*/ 779773 h 2668321"/>
                    <a:gd name="connsiteX31" fmla="*/ 1914525 w 2252230"/>
                    <a:gd name="connsiteY31" fmla="*/ 569357 h 2668321"/>
                    <a:gd name="connsiteX32" fmla="*/ 1875559 w 2252230"/>
                    <a:gd name="connsiteY32" fmla="*/ 413494 h 2668321"/>
                    <a:gd name="connsiteX33" fmla="*/ 1823605 w 2252230"/>
                    <a:gd name="connsiteY33" fmla="*/ 416091 h 2668321"/>
                    <a:gd name="connsiteX34" fmla="*/ 1859973 w 2252230"/>
                    <a:gd name="connsiteY34" fmla="*/ 348551 h 2668321"/>
                    <a:gd name="connsiteX35" fmla="*/ 1833996 w 2252230"/>
                    <a:gd name="connsiteY35" fmla="*/ 275814 h 2668321"/>
                    <a:gd name="connsiteX36" fmla="*/ 1896341 w 2252230"/>
                    <a:gd name="connsiteY36" fmla="*/ 104364 h 2668321"/>
                    <a:gd name="connsiteX37" fmla="*/ 1995055 w 2252230"/>
                    <a:gd name="connsiteY37" fmla="*/ 169307 h 2668321"/>
                    <a:gd name="connsiteX38" fmla="*/ 1961284 w 2252230"/>
                    <a:gd name="connsiteY38" fmla="*/ 34226 h 2668321"/>
                    <a:gd name="connsiteX39" fmla="*/ 2021032 w 2252230"/>
                    <a:gd name="connsiteY39" fmla="*/ 18639 h 2668321"/>
                    <a:gd name="connsiteX40" fmla="*/ 2189884 w 2252230"/>
                    <a:gd name="connsiteY40" fmla="*/ 299194 h 2668321"/>
                    <a:gd name="connsiteX41" fmla="*/ 2252230 w 2252230"/>
                    <a:gd name="connsiteY41" fmla="*/ 442069 h 2668321"/>
                    <a:gd name="connsiteX42" fmla="*/ 2244437 w 2252230"/>
                    <a:gd name="connsiteY42" fmla="*/ 566760 h 2668321"/>
                    <a:gd name="connsiteX43" fmla="*/ 2200275 w 2252230"/>
                    <a:gd name="connsiteY43" fmla="*/ 613519 h 2668321"/>
                    <a:gd name="connsiteX44" fmla="*/ 2208069 w 2252230"/>
                    <a:gd name="connsiteY44" fmla="*/ 756394 h 2668321"/>
                    <a:gd name="connsiteX45" fmla="*/ 2109355 w 2252230"/>
                    <a:gd name="connsiteY45" fmla="*/ 800555 h 2668321"/>
                    <a:gd name="connsiteX46" fmla="*/ 2163907 w 2252230"/>
                    <a:gd name="connsiteY46" fmla="*/ 972005 h 2668321"/>
                    <a:gd name="connsiteX47" fmla="*/ 2135332 w 2252230"/>
                    <a:gd name="connsiteY47" fmla="*/ 1133064 h 2668321"/>
                    <a:gd name="connsiteX48" fmla="*/ 2122344 w 2252230"/>
                    <a:gd name="connsiteY48" fmla="*/ 1255157 h 2668321"/>
                    <a:gd name="connsiteX49" fmla="*/ 2166505 w 2252230"/>
                    <a:gd name="connsiteY49" fmla="*/ 1379848 h 2668321"/>
                    <a:gd name="connsiteX50" fmla="*/ 2098964 w 2252230"/>
                    <a:gd name="connsiteY50" fmla="*/ 1444791 h 2668321"/>
                    <a:gd name="connsiteX51" fmla="*/ 2114550 w 2252230"/>
                    <a:gd name="connsiteY51" fmla="*/ 1522723 h 2668321"/>
                    <a:gd name="connsiteX52" fmla="*/ 2044412 w 2252230"/>
                    <a:gd name="connsiteY52" fmla="*/ 1546103 h 2668321"/>
                    <a:gd name="connsiteX53" fmla="*/ 2044412 w 2252230"/>
                    <a:gd name="connsiteY53" fmla="*/ 1603253 h 2668321"/>
                    <a:gd name="connsiteX54" fmla="*/ 2010641 w 2252230"/>
                    <a:gd name="connsiteY54" fmla="*/ 1530516 h 2668321"/>
                    <a:gd name="connsiteX55" fmla="*/ 2021032 w 2252230"/>
                    <a:gd name="connsiteY55" fmla="*/ 1418814 h 2668321"/>
                    <a:gd name="connsiteX56" fmla="*/ 2015837 w 2252230"/>
                    <a:gd name="connsiteY56" fmla="*/ 1447389 h 2668321"/>
                    <a:gd name="connsiteX57" fmla="*/ 1958687 w 2252230"/>
                    <a:gd name="connsiteY57" fmla="*/ 1530516 h 2668321"/>
                    <a:gd name="connsiteX58" fmla="*/ 1901537 w 2252230"/>
                    <a:gd name="connsiteY58" fmla="*/ 1553896 h 2668321"/>
                    <a:gd name="connsiteX59" fmla="*/ 1891146 w 2252230"/>
                    <a:gd name="connsiteY59" fmla="*/ 1696771 h 2668321"/>
                    <a:gd name="connsiteX60" fmla="*/ 1841789 w 2252230"/>
                    <a:gd name="connsiteY60" fmla="*/ 1696771 h 2668321"/>
                    <a:gd name="connsiteX61" fmla="*/ 1846984 w 2252230"/>
                    <a:gd name="connsiteY61" fmla="*/ 1673391 h 2668321"/>
                    <a:gd name="connsiteX62" fmla="*/ 1808019 w 2252230"/>
                    <a:gd name="connsiteY62" fmla="*/ 1579873 h 2668321"/>
                    <a:gd name="connsiteX63" fmla="*/ 1748271 w 2252230"/>
                    <a:gd name="connsiteY63" fmla="*/ 1660403 h 2668321"/>
                    <a:gd name="connsiteX64" fmla="*/ 1717098 w 2252230"/>
                    <a:gd name="connsiteY64" fmla="*/ 1699369 h 2668321"/>
                    <a:gd name="connsiteX65" fmla="*/ 1602798 w 2252230"/>
                    <a:gd name="connsiteY65" fmla="*/ 1709760 h 2668321"/>
                    <a:gd name="connsiteX66" fmla="*/ 1506682 w 2252230"/>
                    <a:gd name="connsiteY66" fmla="*/ 1743530 h 2668321"/>
                    <a:gd name="connsiteX67" fmla="*/ 1545648 w 2252230"/>
                    <a:gd name="connsiteY67" fmla="*/ 1694173 h 2668321"/>
                    <a:gd name="connsiteX68" fmla="*/ 1493694 w 2252230"/>
                    <a:gd name="connsiteY68" fmla="*/ 1694173 h 2668321"/>
                    <a:gd name="connsiteX69" fmla="*/ 1459923 w 2252230"/>
                    <a:gd name="connsiteY69" fmla="*/ 1678587 h 2668321"/>
                    <a:gd name="connsiteX70" fmla="*/ 1423555 w 2252230"/>
                    <a:gd name="connsiteY70" fmla="*/ 1629230 h 2668321"/>
                    <a:gd name="connsiteX71" fmla="*/ 1410566 w 2252230"/>
                    <a:gd name="connsiteY71" fmla="*/ 1738335 h 2668321"/>
                    <a:gd name="connsiteX72" fmla="*/ 1493694 w 2252230"/>
                    <a:gd name="connsiteY72" fmla="*/ 1800680 h 2668321"/>
                    <a:gd name="connsiteX73" fmla="*/ 1376796 w 2252230"/>
                    <a:gd name="connsiteY73" fmla="*/ 1865623 h 2668321"/>
                    <a:gd name="connsiteX74" fmla="*/ 1304059 w 2252230"/>
                    <a:gd name="connsiteY74" fmla="*/ 2026682 h 2668321"/>
                    <a:gd name="connsiteX75" fmla="*/ 1215737 w 2252230"/>
                    <a:gd name="connsiteY75" fmla="*/ 2000705 h 2668321"/>
                    <a:gd name="connsiteX76" fmla="*/ 1150794 w 2252230"/>
                    <a:gd name="connsiteY76" fmla="*/ 1943555 h 2668321"/>
                    <a:gd name="connsiteX77" fmla="*/ 1179369 w 2252230"/>
                    <a:gd name="connsiteY77" fmla="*/ 1839646 h 2668321"/>
                    <a:gd name="connsiteX78" fmla="*/ 1192357 w 2252230"/>
                    <a:gd name="connsiteY78" fmla="*/ 1727944 h 2668321"/>
                    <a:gd name="connsiteX79" fmla="*/ 1127414 w 2252230"/>
                    <a:gd name="connsiteY79" fmla="*/ 1777301 h 2668321"/>
                    <a:gd name="connsiteX80" fmla="*/ 1080655 w 2252230"/>
                    <a:gd name="connsiteY80" fmla="*/ 1881210 h 2668321"/>
                    <a:gd name="connsiteX81" fmla="*/ 1046884 w 2252230"/>
                    <a:gd name="connsiteY81" fmla="*/ 1855232 h 2668321"/>
                    <a:gd name="connsiteX82" fmla="*/ 1101437 w 2252230"/>
                    <a:gd name="connsiteY82" fmla="*/ 1761714 h 2668321"/>
                    <a:gd name="connsiteX83" fmla="*/ 994930 w 2252230"/>
                    <a:gd name="connsiteY83" fmla="*/ 1759116 h 2668321"/>
                    <a:gd name="connsiteX84" fmla="*/ 919596 w 2252230"/>
                    <a:gd name="connsiteY84" fmla="*/ 1826657 h 2668321"/>
                    <a:gd name="connsiteX85" fmla="*/ 794905 w 2252230"/>
                    <a:gd name="connsiteY85" fmla="*/ 1865623 h 2668321"/>
                    <a:gd name="connsiteX86" fmla="*/ 683203 w 2252230"/>
                    <a:gd name="connsiteY86" fmla="*/ 1914980 h 2668321"/>
                    <a:gd name="connsiteX87" fmla="*/ 592282 w 2252230"/>
                    <a:gd name="connsiteY87" fmla="*/ 1909785 h 2668321"/>
                    <a:gd name="connsiteX88" fmla="*/ 589684 w 2252230"/>
                    <a:gd name="connsiteY88" fmla="*/ 1974728 h 2668321"/>
                    <a:gd name="connsiteX89" fmla="*/ 423430 w 2252230"/>
                    <a:gd name="connsiteY89" fmla="*/ 1995510 h 2668321"/>
                    <a:gd name="connsiteX90" fmla="*/ 361084 w 2252230"/>
                    <a:gd name="connsiteY90" fmla="*/ 2003303 h 2668321"/>
                    <a:gd name="connsiteX91" fmla="*/ 400050 w 2252230"/>
                    <a:gd name="connsiteY91" fmla="*/ 2091626 h 2668321"/>
                    <a:gd name="connsiteX92" fmla="*/ 493569 w 2252230"/>
                    <a:gd name="connsiteY92" fmla="*/ 2055257 h 2668321"/>
                    <a:gd name="connsiteX93" fmla="*/ 511753 w 2252230"/>
                    <a:gd name="connsiteY93" fmla="*/ 2112407 h 2668321"/>
                    <a:gd name="connsiteX94" fmla="*/ 467591 w 2252230"/>
                    <a:gd name="connsiteY94" fmla="*/ 2153971 h 2668321"/>
                    <a:gd name="connsiteX95" fmla="*/ 545523 w 2252230"/>
                    <a:gd name="connsiteY95" fmla="*/ 2179948 h 2668321"/>
                    <a:gd name="connsiteX96" fmla="*/ 574098 w 2252230"/>
                    <a:gd name="connsiteY96" fmla="*/ 2260478 h 2668321"/>
                    <a:gd name="connsiteX97" fmla="*/ 509155 w 2252230"/>
                    <a:gd name="connsiteY97" fmla="*/ 2304639 h 2668321"/>
                    <a:gd name="connsiteX98" fmla="*/ 464994 w 2252230"/>
                    <a:gd name="connsiteY98" fmla="*/ 2478687 h 2668321"/>
                    <a:gd name="connsiteX99" fmla="*/ 457200 w 2252230"/>
                    <a:gd name="connsiteY99" fmla="*/ 2603378 h 2668321"/>
                    <a:gd name="connsiteX100" fmla="*/ 402648 w 2252230"/>
                    <a:gd name="connsiteY100" fmla="*/ 2590389 h 2668321"/>
                    <a:gd name="connsiteX101" fmla="*/ 381866 w 2252230"/>
                    <a:gd name="connsiteY101" fmla="*/ 2611171 h 2668321"/>
                    <a:gd name="connsiteX102" fmla="*/ 402648 w 2252230"/>
                    <a:gd name="connsiteY102" fmla="*/ 2637148 h 2668321"/>
                    <a:gd name="connsiteX103" fmla="*/ 293544 w 2252230"/>
                    <a:gd name="connsiteY103" fmla="*/ 2668321 h 2668321"/>
                    <a:gd name="connsiteX0" fmla="*/ 293544 w 2252230"/>
                    <a:gd name="connsiteY0" fmla="*/ 2668321 h 2668321"/>
                    <a:gd name="connsiteX1" fmla="*/ 179244 w 2252230"/>
                    <a:gd name="connsiteY1" fmla="*/ 2613769 h 2668321"/>
                    <a:gd name="connsiteX2" fmla="*/ 236394 w 2252230"/>
                    <a:gd name="connsiteY2" fmla="*/ 2538435 h 2668321"/>
                    <a:gd name="connsiteX3" fmla="*/ 207819 w 2252230"/>
                    <a:gd name="connsiteY3" fmla="*/ 2463101 h 2668321"/>
                    <a:gd name="connsiteX4" fmla="*/ 161059 w 2252230"/>
                    <a:gd name="connsiteY4" fmla="*/ 2416341 h 2668321"/>
                    <a:gd name="connsiteX5" fmla="*/ 114300 w 2252230"/>
                    <a:gd name="connsiteY5" fmla="*/ 2283857 h 2668321"/>
                    <a:gd name="connsiteX6" fmla="*/ 41564 w 2252230"/>
                    <a:gd name="connsiteY6" fmla="*/ 2205926 h 2668321"/>
                    <a:gd name="connsiteX7" fmla="*/ 0 w 2252230"/>
                    <a:gd name="connsiteY7" fmla="*/ 2146178 h 2668321"/>
                    <a:gd name="connsiteX8" fmla="*/ 109105 w 2252230"/>
                    <a:gd name="connsiteY8" fmla="*/ 2140982 h 2668321"/>
                    <a:gd name="connsiteX9" fmla="*/ 200025 w 2252230"/>
                    <a:gd name="connsiteY9" fmla="*/ 2107212 h 2668321"/>
                    <a:gd name="connsiteX10" fmla="*/ 332509 w 2252230"/>
                    <a:gd name="connsiteY10" fmla="*/ 2003303 h 2668321"/>
                    <a:gd name="connsiteX11" fmla="*/ 322119 w 2252230"/>
                    <a:gd name="connsiteY11" fmla="*/ 1889003 h 2668321"/>
                    <a:gd name="connsiteX12" fmla="*/ 407844 w 2252230"/>
                    <a:gd name="connsiteY12" fmla="*/ 1889003 h 2668321"/>
                    <a:gd name="connsiteX13" fmla="*/ 587087 w 2252230"/>
                    <a:gd name="connsiteY13" fmla="*/ 1717553 h 2668321"/>
                    <a:gd name="connsiteX14" fmla="*/ 745548 w 2252230"/>
                    <a:gd name="connsiteY14" fmla="*/ 1566885 h 2668321"/>
                    <a:gd name="connsiteX15" fmla="*/ 787112 w 2252230"/>
                    <a:gd name="connsiteY15" fmla="*/ 1608448 h 2668321"/>
                    <a:gd name="connsiteX16" fmla="*/ 1083253 w 2252230"/>
                    <a:gd name="connsiteY16" fmla="*/ 1507137 h 2668321"/>
                    <a:gd name="connsiteX17" fmla="*/ 1252105 w 2252230"/>
                    <a:gd name="connsiteY17" fmla="*/ 1520126 h 2668321"/>
                    <a:gd name="connsiteX18" fmla="*/ 1340428 w 2252230"/>
                    <a:gd name="connsiteY18" fmla="*/ 1572080 h 2668321"/>
                    <a:gd name="connsiteX19" fmla="*/ 1262496 w 2252230"/>
                    <a:gd name="connsiteY19" fmla="*/ 1436998 h 2668321"/>
                    <a:gd name="connsiteX20" fmla="*/ 1358612 w 2252230"/>
                    <a:gd name="connsiteY20" fmla="*/ 1286330 h 2668321"/>
                    <a:gd name="connsiteX21" fmla="*/ 1381991 w 2252230"/>
                    <a:gd name="connsiteY21" fmla="*/ 1236973 h 2668321"/>
                    <a:gd name="connsiteX22" fmla="*/ 1379394 w 2252230"/>
                    <a:gd name="connsiteY22" fmla="*/ 1112282 h 2668321"/>
                    <a:gd name="connsiteX23" fmla="*/ 1462521 w 2252230"/>
                    <a:gd name="connsiteY23" fmla="*/ 1031753 h 2668321"/>
                    <a:gd name="connsiteX24" fmla="*/ 1498889 w 2252230"/>
                    <a:gd name="connsiteY24" fmla="*/ 1070719 h 2668321"/>
                    <a:gd name="connsiteX25" fmla="*/ 1444337 w 2252230"/>
                    <a:gd name="connsiteY25" fmla="*/ 1182421 h 2668321"/>
                    <a:gd name="connsiteX26" fmla="*/ 1504084 w 2252230"/>
                    <a:gd name="connsiteY26" fmla="*/ 1244766 h 2668321"/>
                    <a:gd name="connsiteX27" fmla="*/ 1535257 w 2252230"/>
                    <a:gd name="connsiteY27" fmla="*/ 1166835 h 2668321"/>
                    <a:gd name="connsiteX28" fmla="*/ 1732684 w 2252230"/>
                    <a:gd name="connsiteY28" fmla="*/ 969407 h 2668321"/>
                    <a:gd name="connsiteX29" fmla="*/ 1836594 w 2252230"/>
                    <a:gd name="connsiteY29" fmla="*/ 881085 h 2668321"/>
                    <a:gd name="connsiteX30" fmla="*/ 1836594 w 2252230"/>
                    <a:gd name="connsiteY30" fmla="*/ 779773 h 2668321"/>
                    <a:gd name="connsiteX31" fmla="*/ 1914525 w 2252230"/>
                    <a:gd name="connsiteY31" fmla="*/ 569357 h 2668321"/>
                    <a:gd name="connsiteX32" fmla="*/ 1875559 w 2252230"/>
                    <a:gd name="connsiteY32" fmla="*/ 413494 h 2668321"/>
                    <a:gd name="connsiteX33" fmla="*/ 1823605 w 2252230"/>
                    <a:gd name="connsiteY33" fmla="*/ 416091 h 2668321"/>
                    <a:gd name="connsiteX34" fmla="*/ 1859973 w 2252230"/>
                    <a:gd name="connsiteY34" fmla="*/ 348551 h 2668321"/>
                    <a:gd name="connsiteX35" fmla="*/ 1833996 w 2252230"/>
                    <a:gd name="connsiteY35" fmla="*/ 275814 h 2668321"/>
                    <a:gd name="connsiteX36" fmla="*/ 1896341 w 2252230"/>
                    <a:gd name="connsiteY36" fmla="*/ 104364 h 2668321"/>
                    <a:gd name="connsiteX37" fmla="*/ 1995055 w 2252230"/>
                    <a:gd name="connsiteY37" fmla="*/ 169307 h 2668321"/>
                    <a:gd name="connsiteX38" fmla="*/ 2044412 w 2252230"/>
                    <a:gd name="connsiteY38" fmla="*/ 106962 h 2668321"/>
                    <a:gd name="connsiteX39" fmla="*/ 1961284 w 2252230"/>
                    <a:gd name="connsiteY39" fmla="*/ 34226 h 2668321"/>
                    <a:gd name="connsiteX40" fmla="*/ 2021032 w 2252230"/>
                    <a:gd name="connsiteY40" fmla="*/ 18639 h 2668321"/>
                    <a:gd name="connsiteX41" fmla="*/ 2189884 w 2252230"/>
                    <a:gd name="connsiteY41" fmla="*/ 299194 h 2668321"/>
                    <a:gd name="connsiteX42" fmla="*/ 2252230 w 2252230"/>
                    <a:gd name="connsiteY42" fmla="*/ 442069 h 2668321"/>
                    <a:gd name="connsiteX43" fmla="*/ 2244437 w 2252230"/>
                    <a:gd name="connsiteY43" fmla="*/ 566760 h 2668321"/>
                    <a:gd name="connsiteX44" fmla="*/ 2200275 w 2252230"/>
                    <a:gd name="connsiteY44" fmla="*/ 613519 h 2668321"/>
                    <a:gd name="connsiteX45" fmla="*/ 2208069 w 2252230"/>
                    <a:gd name="connsiteY45" fmla="*/ 756394 h 2668321"/>
                    <a:gd name="connsiteX46" fmla="*/ 2109355 w 2252230"/>
                    <a:gd name="connsiteY46" fmla="*/ 800555 h 2668321"/>
                    <a:gd name="connsiteX47" fmla="*/ 2163907 w 2252230"/>
                    <a:gd name="connsiteY47" fmla="*/ 972005 h 2668321"/>
                    <a:gd name="connsiteX48" fmla="*/ 2135332 w 2252230"/>
                    <a:gd name="connsiteY48" fmla="*/ 1133064 h 2668321"/>
                    <a:gd name="connsiteX49" fmla="*/ 2122344 w 2252230"/>
                    <a:gd name="connsiteY49" fmla="*/ 1255157 h 2668321"/>
                    <a:gd name="connsiteX50" fmla="*/ 2166505 w 2252230"/>
                    <a:gd name="connsiteY50" fmla="*/ 1379848 h 2668321"/>
                    <a:gd name="connsiteX51" fmla="*/ 2098964 w 2252230"/>
                    <a:gd name="connsiteY51" fmla="*/ 1444791 h 2668321"/>
                    <a:gd name="connsiteX52" fmla="*/ 2114550 w 2252230"/>
                    <a:gd name="connsiteY52" fmla="*/ 1522723 h 2668321"/>
                    <a:gd name="connsiteX53" fmla="*/ 2044412 w 2252230"/>
                    <a:gd name="connsiteY53" fmla="*/ 1546103 h 2668321"/>
                    <a:gd name="connsiteX54" fmla="*/ 2044412 w 2252230"/>
                    <a:gd name="connsiteY54" fmla="*/ 1603253 h 2668321"/>
                    <a:gd name="connsiteX55" fmla="*/ 2010641 w 2252230"/>
                    <a:gd name="connsiteY55" fmla="*/ 1530516 h 2668321"/>
                    <a:gd name="connsiteX56" fmla="*/ 2021032 w 2252230"/>
                    <a:gd name="connsiteY56" fmla="*/ 1418814 h 2668321"/>
                    <a:gd name="connsiteX57" fmla="*/ 2015837 w 2252230"/>
                    <a:gd name="connsiteY57" fmla="*/ 1447389 h 2668321"/>
                    <a:gd name="connsiteX58" fmla="*/ 1958687 w 2252230"/>
                    <a:gd name="connsiteY58" fmla="*/ 1530516 h 2668321"/>
                    <a:gd name="connsiteX59" fmla="*/ 1901537 w 2252230"/>
                    <a:gd name="connsiteY59" fmla="*/ 1553896 h 2668321"/>
                    <a:gd name="connsiteX60" fmla="*/ 1891146 w 2252230"/>
                    <a:gd name="connsiteY60" fmla="*/ 1696771 h 2668321"/>
                    <a:gd name="connsiteX61" fmla="*/ 1841789 w 2252230"/>
                    <a:gd name="connsiteY61" fmla="*/ 1696771 h 2668321"/>
                    <a:gd name="connsiteX62" fmla="*/ 1846984 w 2252230"/>
                    <a:gd name="connsiteY62" fmla="*/ 1673391 h 2668321"/>
                    <a:gd name="connsiteX63" fmla="*/ 1808019 w 2252230"/>
                    <a:gd name="connsiteY63" fmla="*/ 1579873 h 2668321"/>
                    <a:gd name="connsiteX64" fmla="*/ 1748271 w 2252230"/>
                    <a:gd name="connsiteY64" fmla="*/ 1660403 h 2668321"/>
                    <a:gd name="connsiteX65" fmla="*/ 1717098 w 2252230"/>
                    <a:gd name="connsiteY65" fmla="*/ 1699369 h 2668321"/>
                    <a:gd name="connsiteX66" fmla="*/ 1602798 w 2252230"/>
                    <a:gd name="connsiteY66" fmla="*/ 1709760 h 2668321"/>
                    <a:gd name="connsiteX67" fmla="*/ 1506682 w 2252230"/>
                    <a:gd name="connsiteY67" fmla="*/ 1743530 h 2668321"/>
                    <a:gd name="connsiteX68" fmla="*/ 1545648 w 2252230"/>
                    <a:gd name="connsiteY68" fmla="*/ 1694173 h 2668321"/>
                    <a:gd name="connsiteX69" fmla="*/ 1493694 w 2252230"/>
                    <a:gd name="connsiteY69" fmla="*/ 1694173 h 2668321"/>
                    <a:gd name="connsiteX70" fmla="*/ 1459923 w 2252230"/>
                    <a:gd name="connsiteY70" fmla="*/ 1678587 h 2668321"/>
                    <a:gd name="connsiteX71" fmla="*/ 1423555 w 2252230"/>
                    <a:gd name="connsiteY71" fmla="*/ 1629230 h 2668321"/>
                    <a:gd name="connsiteX72" fmla="*/ 1410566 w 2252230"/>
                    <a:gd name="connsiteY72" fmla="*/ 1738335 h 2668321"/>
                    <a:gd name="connsiteX73" fmla="*/ 1493694 w 2252230"/>
                    <a:gd name="connsiteY73" fmla="*/ 1800680 h 2668321"/>
                    <a:gd name="connsiteX74" fmla="*/ 1376796 w 2252230"/>
                    <a:gd name="connsiteY74" fmla="*/ 1865623 h 2668321"/>
                    <a:gd name="connsiteX75" fmla="*/ 1304059 w 2252230"/>
                    <a:gd name="connsiteY75" fmla="*/ 2026682 h 2668321"/>
                    <a:gd name="connsiteX76" fmla="*/ 1215737 w 2252230"/>
                    <a:gd name="connsiteY76" fmla="*/ 2000705 h 2668321"/>
                    <a:gd name="connsiteX77" fmla="*/ 1150794 w 2252230"/>
                    <a:gd name="connsiteY77" fmla="*/ 1943555 h 2668321"/>
                    <a:gd name="connsiteX78" fmla="*/ 1179369 w 2252230"/>
                    <a:gd name="connsiteY78" fmla="*/ 1839646 h 2668321"/>
                    <a:gd name="connsiteX79" fmla="*/ 1192357 w 2252230"/>
                    <a:gd name="connsiteY79" fmla="*/ 1727944 h 2668321"/>
                    <a:gd name="connsiteX80" fmla="*/ 1127414 w 2252230"/>
                    <a:gd name="connsiteY80" fmla="*/ 1777301 h 2668321"/>
                    <a:gd name="connsiteX81" fmla="*/ 1080655 w 2252230"/>
                    <a:gd name="connsiteY81" fmla="*/ 1881210 h 2668321"/>
                    <a:gd name="connsiteX82" fmla="*/ 1046884 w 2252230"/>
                    <a:gd name="connsiteY82" fmla="*/ 1855232 h 2668321"/>
                    <a:gd name="connsiteX83" fmla="*/ 1101437 w 2252230"/>
                    <a:gd name="connsiteY83" fmla="*/ 1761714 h 2668321"/>
                    <a:gd name="connsiteX84" fmla="*/ 994930 w 2252230"/>
                    <a:gd name="connsiteY84" fmla="*/ 1759116 h 2668321"/>
                    <a:gd name="connsiteX85" fmla="*/ 919596 w 2252230"/>
                    <a:gd name="connsiteY85" fmla="*/ 1826657 h 2668321"/>
                    <a:gd name="connsiteX86" fmla="*/ 794905 w 2252230"/>
                    <a:gd name="connsiteY86" fmla="*/ 1865623 h 2668321"/>
                    <a:gd name="connsiteX87" fmla="*/ 683203 w 2252230"/>
                    <a:gd name="connsiteY87" fmla="*/ 1914980 h 2668321"/>
                    <a:gd name="connsiteX88" fmla="*/ 592282 w 2252230"/>
                    <a:gd name="connsiteY88" fmla="*/ 1909785 h 2668321"/>
                    <a:gd name="connsiteX89" fmla="*/ 589684 w 2252230"/>
                    <a:gd name="connsiteY89" fmla="*/ 1974728 h 2668321"/>
                    <a:gd name="connsiteX90" fmla="*/ 423430 w 2252230"/>
                    <a:gd name="connsiteY90" fmla="*/ 1995510 h 2668321"/>
                    <a:gd name="connsiteX91" fmla="*/ 361084 w 2252230"/>
                    <a:gd name="connsiteY91" fmla="*/ 2003303 h 2668321"/>
                    <a:gd name="connsiteX92" fmla="*/ 400050 w 2252230"/>
                    <a:gd name="connsiteY92" fmla="*/ 2091626 h 2668321"/>
                    <a:gd name="connsiteX93" fmla="*/ 493569 w 2252230"/>
                    <a:gd name="connsiteY93" fmla="*/ 2055257 h 2668321"/>
                    <a:gd name="connsiteX94" fmla="*/ 511753 w 2252230"/>
                    <a:gd name="connsiteY94" fmla="*/ 2112407 h 2668321"/>
                    <a:gd name="connsiteX95" fmla="*/ 467591 w 2252230"/>
                    <a:gd name="connsiteY95" fmla="*/ 2153971 h 2668321"/>
                    <a:gd name="connsiteX96" fmla="*/ 545523 w 2252230"/>
                    <a:gd name="connsiteY96" fmla="*/ 2179948 h 2668321"/>
                    <a:gd name="connsiteX97" fmla="*/ 574098 w 2252230"/>
                    <a:gd name="connsiteY97" fmla="*/ 2260478 h 2668321"/>
                    <a:gd name="connsiteX98" fmla="*/ 509155 w 2252230"/>
                    <a:gd name="connsiteY98" fmla="*/ 2304639 h 2668321"/>
                    <a:gd name="connsiteX99" fmla="*/ 464994 w 2252230"/>
                    <a:gd name="connsiteY99" fmla="*/ 2478687 h 2668321"/>
                    <a:gd name="connsiteX100" fmla="*/ 457200 w 2252230"/>
                    <a:gd name="connsiteY100" fmla="*/ 2603378 h 2668321"/>
                    <a:gd name="connsiteX101" fmla="*/ 402648 w 2252230"/>
                    <a:gd name="connsiteY101" fmla="*/ 2590389 h 2668321"/>
                    <a:gd name="connsiteX102" fmla="*/ 381866 w 2252230"/>
                    <a:gd name="connsiteY102" fmla="*/ 2611171 h 2668321"/>
                    <a:gd name="connsiteX103" fmla="*/ 402648 w 2252230"/>
                    <a:gd name="connsiteY103" fmla="*/ 2637148 h 2668321"/>
                    <a:gd name="connsiteX104" fmla="*/ 293544 w 2252230"/>
                    <a:gd name="connsiteY104" fmla="*/ 2668321 h 2668321"/>
                    <a:gd name="connsiteX0" fmla="*/ 293544 w 2252230"/>
                    <a:gd name="connsiteY0" fmla="*/ 2668321 h 2668321"/>
                    <a:gd name="connsiteX1" fmla="*/ 179244 w 2252230"/>
                    <a:gd name="connsiteY1" fmla="*/ 2613769 h 2668321"/>
                    <a:gd name="connsiteX2" fmla="*/ 236394 w 2252230"/>
                    <a:gd name="connsiteY2" fmla="*/ 2538435 h 2668321"/>
                    <a:gd name="connsiteX3" fmla="*/ 207819 w 2252230"/>
                    <a:gd name="connsiteY3" fmla="*/ 2463101 h 2668321"/>
                    <a:gd name="connsiteX4" fmla="*/ 161059 w 2252230"/>
                    <a:gd name="connsiteY4" fmla="*/ 2416341 h 2668321"/>
                    <a:gd name="connsiteX5" fmla="*/ 114300 w 2252230"/>
                    <a:gd name="connsiteY5" fmla="*/ 2283857 h 2668321"/>
                    <a:gd name="connsiteX6" fmla="*/ 41564 w 2252230"/>
                    <a:gd name="connsiteY6" fmla="*/ 2205926 h 2668321"/>
                    <a:gd name="connsiteX7" fmla="*/ 0 w 2252230"/>
                    <a:gd name="connsiteY7" fmla="*/ 2146178 h 2668321"/>
                    <a:gd name="connsiteX8" fmla="*/ 109105 w 2252230"/>
                    <a:gd name="connsiteY8" fmla="*/ 2140982 h 2668321"/>
                    <a:gd name="connsiteX9" fmla="*/ 200025 w 2252230"/>
                    <a:gd name="connsiteY9" fmla="*/ 2107212 h 2668321"/>
                    <a:gd name="connsiteX10" fmla="*/ 332509 w 2252230"/>
                    <a:gd name="connsiteY10" fmla="*/ 2003303 h 2668321"/>
                    <a:gd name="connsiteX11" fmla="*/ 322119 w 2252230"/>
                    <a:gd name="connsiteY11" fmla="*/ 1889003 h 2668321"/>
                    <a:gd name="connsiteX12" fmla="*/ 407844 w 2252230"/>
                    <a:gd name="connsiteY12" fmla="*/ 1889003 h 2668321"/>
                    <a:gd name="connsiteX13" fmla="*/ 587087 w 2252230"/>
                    <a:gd name="connsiteY13" fmla="*/ 1717553 h 2668321"/>
                    <a:gd name="connsiteX14" fmla="*/ 745548 w 2252230"/>
                    <a:gd name="connsiteY14" fmla="*/ 1566885 h 2668321"/>
                    <a:gd name="connsiteX15" fmla="*/ 787112 w 2252230"/>
                    <a:gd name="connsiteY15" fmla="*/ 1608448 h 2668321"/>
                    <a:gd name="connsiteX16" fmla="*/ 1083253 w 2252230"/>
                    <a:gd name="connsiteY16" fmla="*/ 1507137 h 2668321"/>
                    <a:gd name="connsiteX17" fmla="*/ 1252105 w 2252230"/>
                    <a:gd name="connsiteY17" fmla="*/ 1520126 h 2668321"/>
                    <a:gd name="connsiteX18" fmla="*/ 1340428 w 2252230"/>
                    <a:gd name="connsiteY18" fmla="*/ 1572080 h 2668321"/>
                    <a:gd name="connsiteX19" fmla="*/ 1262496 w 2252230"/>
                    <a:gd name="connsiteY19" fmla="*/ 1436998 h 2668321"/>
                    <a:gd name="connsiteX20" fmla="*/ 1358612 w 2252230"/>
                    <a:gd name="connsiteY20" fmla="*/ 1286330 h 2668321"/>
                    <a:gd name="connsiteX21" fmla="*/ 1381991 w 2252230"/>
                    <a:gd name="connsiteY21" fmla="*/ 1236973 h 2668321"/>
                    <a:gd name="connsiteX22" fmla="*/ 1379394 w 2252230"/>
                    <a:gd name="connsiteY22" fmla="*/ 1112282 h 2668321"/>
                    <a:gd name="connsiteX23" fmla="*/ 1462521 w 2252230"/>
                    <a:gd name="connsiteY23" fmla="*/ 1031753 h 2668321"/>
                    <a:gd name="connsiteX24" fmla="*/ 1498889 w 2252230"/>
                    <a:gd name="connsiteY24" fmla="*/ 1070719 h 2668321"/>
                    <a:gd name="connsiteX25" fmla="*/ 1444337 w 2252230"/>
                    <a:gd name="connsiteY25" fmla="*/ 1182421 h 2668321"/>
                    <a:gd name="connsiteX26" fmla="*/ 1504084 w 2252230"/>
                    <a:gd name="connsiteY26" fmla="*/ 1244766 h 2668321"/>
                    <a:gd name="connsiteX27" fmla="*/ 1535257 w 2252230"/>
                    <a:gd name="connsiteY27" fmla="*/ 1166835 h 2668321"/>
                    <a:gd name="connsiteX28" fmla="*/ 1732684 w 2252230"/>
                    <a:gd name="connsiteY28" fmla="*/ 969407 h 2668321"/>
                    <a:gd name="connsiteX29" fmla="*/ 1836594 w 2252230"/>
                    <a:gd name="connsiteY29" fmla="*/ 881085 h 2668321"/>
                    <a:gd name="connsiteX30" fmla="*/ 1836594 w 2252230"/>
                    <a:gd name="connsiteY30" fmla="*/ 779773 h 2668321"/>
                    <a:gd name="connsiteX31" fmla="*/ 1914525 w 2252230"/>
                    <a:gd name="connsiteY31" fmla="*/ 569357 h 2668321"/>
                    <a:gd name="connsiteX32" fmla="*/ 1875559 w 2252230"/>
                    <a:gd name="connsiteY32" fmla="*/ 413494 h 2668321"/>
                    <a:gd name="connsiteX33" fmla="*/ 1823605 w 2252230"/>
                    <a:gd name="connsiteY33" fmla="*/ 416091 h 2668321"/>
                    <a:gd name="connsiteX34" fmla="*/ 1859973 w 2252230"/>
                    <a:gd name="connsiteY34" fmla="*/ 348551 h 2668321"/>
                    <a:gd name="connsiteX35" fmla="*/ 1833996 w 2252230"/>
                    <a:gd name="connsiteY35" fmla="*/ 275814 h 2668321"/>
                    <a:gd name="connsiteX36" fmla="*/ 1896341 w 2252230"/>
                    <a:gd name="connsiteY36" fmla="*/ 104364 h 2668321"/>
                    <a:gd name="connsiteX37" fmla="*/ 1995055 w 2252230"/>
                    <a:gd name="connsiteY37" fmla="*/ 169307 h 2668321"/>
                    <a:gd name="connsiteX38" fmla="*/ 2044412 w 2252230"/>
                    <a:gd name="connsiteY38" fmla="*/ 106962 h 2668321"/>
                    <a:gd name="connsiteX39" fmla="*/ 1989859 w 2252230"/>
                    <a:gd name="connsiteY39" fmla="*/ 91376 h 2668321"/>
                    <a:gd name="connsiteX40" fmla="*/ 1961284 w 2252230"/>
                    <a:gd name="connsiteY40" fmla="*/ 34226 h 2668321"/>
                    <a:gd name="connsiteX41" fmla="*/ 2021032 w 2252230"/>
                    <a:gd name="connsiteY41" fmla="*/ 18639 h 2668321"/>
                    <a:gd name="connsiteX42" fmla="*/ 2189884 w 2252230"/>
                    <a:gd name="connsiteY42" fmla="*/ 299194 h 2668321"/>
                    <a:gd name="connsiteX43" fmla="*/ 2252230 w 2252230"/>
                    <a:gd name="connsiteY43" fmla="*/ 442069 h 2668321"/>
                    <a:gd name="connsiteX44" fmla="*/ 2244437 w 2252230"/>
                    <a:gd name="connsiteY44" fmla="*/ 566760 h 2668321"/>
                    <a:gd name="connsiteX45" fmla="*/ 2200275 w 2252230"/>
                    <a:gd name="connsiteY45" fmla="*/ 613519 h 2668321"/>
                    <a:gd name="connsiteX46" fmla="*/ 2208069 w 2252230"/>
                    <a:gd name="connsiteY46" fmla="*/ 756394 h 2668321"/>
                    <a:gd name="connsiteX47" fmla="*/ 2109355 w 2252230"/>
                    <a:gd name="connsiteY47" fmla="*/ 800555 h 2668321"/>
                    <a:gd name="connsiteX48" fmla="*/ 2163907 w 2252230"/>
                    <a:gd name="connsiteY48" fmla="*/ 972005 h 2668321"/>
                    <a:gd name="connsiteX49" fmla="*/ 2135332 w 2252230"/>
                    <a:gd name="connsiteY49" fmla="*/ 1133064 h 2668321"/>
                    <a:gd name="connsiteX50" fmla="*/ 2122344 w 2252230"/>
                    <a:gd name="connsiteY50" fmla="*/ 1255157 h 2668321"/>
                    <a:gd name="connsiteX51" fmla="*/ 2166505 w 2252230"/>
                    <a:gd name="connsiteY51" fmla="*/ 1379848 h 2668321"/>
                    <a:gd name="connsiteX52" fmla="*/ 2098964 w 2252230"/>
                    <a:gd name="connsiteY52" fmla="*/ 1444791 h 2668321"/>
                    <a:gd name="connsiteX53" fmla="*/ 2114550 w 2252230"/>
                    <a:gd name="connsiteY53" fmla="*/ 1522723 h 2668321"/>
                    <a:gd name="connsiteX54" fmla="*/ 2044412 w 2252230"/>
                    <a:gd name="connsiteY54" fmla="*/ 1546103 h 2668321"/>
                    <a:gd name="connsiteX55" fmla="*/ 2044412 w 2252230"/>
                    <a:gd name="connsiteY55" fmla="*/ 1603253 h 2668321"/>
                    <a:gd name="connsiteX56" fmla="*/ 2010641 w 2252230"/>
                    <a:gd name="connsiteY56" fmla="*/ 1530516 h 2668321"/>
                    <a:gd name="connsiteX57" fmla="*/ 2021032 w 2252230"/>
                    <a:gd name="connsiteY57" fmla="*/ 1418814 h 2668321"/>
                    <a:gd name="connsiteX58" fmla="*/ 2015837 w 2252230"/>
                    <a:gd name="connsiteY58" fmla="*/ 1447389 h 2668321"/>
                    <a:gd name="connsiteX59" fmla="*/ 1958687 w 2252230"/>
                    <a:gd name="connsiteY59" fmla="*/ 1530516 h 2668321"/>
                    <a:gd name="connsiteX60" fmla="*/ 1901537 w 2252230"/>
                    <a:gd name="connsiteY60" fmla="*/ 1553896 h 2668321"/>
                    <a:gd name="connsiteX61" fmla="*/ 1891146 w 2252230"/>
                    <a:gd name="connsiteY61" fmla="*/ 1696771 h 2668321"/>
                    <a:gd name="connsiteX62" fmla="*/ 1841789 w 2252230"/>
                    <a:gd name="connsiteY62" fmla="*/ 1696771 h 2668321"/>
                    <a:gd name="connsiteX63" fmla="*/ 1846984 w 2252230"/>
                    <a:gd name="connsiteY63" fmla="*/ 1673391 h 2668321"/>
                    <a:gd name="connsiteX64" fmla="*/ 1808019 w 2252230"/>
                    <a:gd name="connsiteY64" fmla="*/ 1579873 h 2668321"/>
                    <a:gd name="connsiteX65" fmla="*/ 1748271 w 2252230"/>
                    <a:gd name="connsiteY65" fmla="*/ 1660403 h 2668321"/>
                    <a:gd name="connsiteX66" fmla="*/ 1717098 w 2252230"/>
                    <a:gd name="connsiteY66" fmla="*/ 1699369 h 2668321"/>
                    <a:gd name="connsiteX67" fmla="*/ 1602798 w 2252230"/>
                    <a:gd name="connsiteY67" fmla="*/ 1709760 h 2668321"/>
                    <a:gd name="connsiteX68" fmla="*/ 1506682 w 2252230"/>
                    <a:gd name="connsiteY68" fmla="*/ 1743530 h 2668321"/>
                    <a:gd name="connsiteX69" fmla="*/ 1545648 w 2252230"/>
                    <a:gd name="connsiteY69" fmla="*/ 1694173 h 2668321"/>
                    <a:gd name="connsiteX70" fmla="*/ 1493694 w 2252230"/>
                    <a:gd name="connsiteY70" fmla="*/ 1694173 h 2668321"/>
                    <a:gd name="connsiteX71" fmla="*/ 1459923 w 2252230"/>
                    <a:gd name="connsiteY71" fmla="*/ 1678587 h 2668321"/>
                    <a:gd name="connsiteX72" fmla="*/ 1423555 w 2252230"/>
                    <a:gd name="connsiteY72" fmla="*/ 1629230 h 2668321"/>
                    <a:gd name="connsiteX73" fmla="*/ 1410566 w 2252230"/>
                    <a:gd name="connsiteY73" fmla="*/ 1738335 h 2668321"/>
                    <a:gd name="connsiteX74" fmla="*/ 1493694 w 2252230"/>
                    <a:gd name="connsiteY74" fmla="*/ 1800680 h 2668321"/>
                    <a:gd name="connsiteX75" fmla="*/ 1376796 w 2252230"/>
                    <a:gd name="connsiteY75" fmla="*/ 1865623 h 2668321"/>
                    <a:gd name="connsiteX76" fmla="*/ 1304059 w 2252230"/>
                    <a:gd name="connsiteY76" fmla="*/ 2026682 h 2668321"/>
                    <a:gd name="connsiteX77" fmla="*/ 1215737 w 2252230"/>
                    <a:gd name="connsiteY77" fmla="*/ 2000705 h 2668321"/>
                    <a:gd name="connsiteX78" fmla="*/ 1150794 w 2252230"/>
                    <a:gd name="connsiteY78" fmla="*/ 1943555 h 2668321"/>
                    <a:gd name="connsiteX79" fmla="*/ 1179369 w 2252230"/>
                    <a:gd name="connsiteY79" fmla="*/ 1839646 h 2668321"/>
                    <a:gd name="connsiteX80" fmla="*/ 1192357 w 2252230"/>
                    <a:gd name="connsiteY80" fmla="*/ 1727944 h 2668321"/>
                    <a:gd name="connsiteX81" fmla="*/ 1127414 w 2252230"/>
                    <a:gd name="connsiteY81" fmla="*/ 1777301 h 2668321"/>
                    <a:gd name="connsiteX82" fmla="*/ 1080655 w 2252230"/>
                    <a:gd name="connsiteY82" fmla="*/ 1881210 h 2668321"/>
                    <a:gd name="connsiteX83" fmla="*/ 1046884 w 2252230"/>
                    <a:gd name="connsiteY83" fmla="*/ 1855232 h 2668321"/>
                    <a:gd name="connsiteX84" fmla="*/ 1101437 w 2252230"/>
                    <a:gd name="connsiteY84" fmla="*/ 1761714 h 2668321"/>
                    <a:gd name="connsiteX85" fmla="*/ 994930 w 2252230"/>
                    <a:gd name="connsiteY85" fmla="*/ 1759116 h 2668321"/>
                    <a:gd name="connsiteX86" fmla="*/ 919596 w 2252230"/>
                    <a:gd name="connsiteY86" fmla="*/ 1826657 h 2668321"/>
                    <a:gd name="connsiteX87" fmla="*/ 794905 w 2252230"/>
                    <a:gd name="connsiteY87" fmla="*/ 1865623 h 2668321"/>
                    <a:gd name="connsiteX88" fmla="*/ 683203 w 2252230"/>
                    <a:gd name="connsiteY88" fmla="*/ 1914980 h 2668321"/>
                    <a:gd name="connsiteX89" fmla="*/ 592282 w 2252230"/>
                    <a:gd name="connsiteY89" fmla="*/ 1909785 h 2668321"/>
                    <a:gd name="connsiteX90" fmla="*/ 589684 w 2252230"/>
                    <a:gd name="connsiteY90" fmla="*/ 1974728 h 2668321"/>
                    <a:gd name="connsiteX91" fmla="*/ 423430 w 2252230"/>
                    <a:gd name="connsiteY91" fmla="*/ 1995510 h 2668321"/>
                    <a:gd name="connsiteX92" fmla="*/ 361084 w 2252230"/>
                    <a:gd name="connsiteY92" fmla="*/ 2003303 h 2668321"/>
                    <a:gd name="connsiteX93" fmla="*/ 400050 w 2252230"/>
                    <a:gd name="connsiteY93" fmla="*/ 2091626 h 2668321"/>
                    <a:gd name="connsiteX94" fmla="*/ 493569 w 2252230"/>
                    <a:gd name="connsiteY94" fmla="*/ 2055257 h 2668321"/>
                    <a:gd name="connsiteX95" fmla="*/ 511753 w 2252230"/>
                    <a:gd name="connsiteY95" fmla="*/ 2112407 h 2668321"/>
                    <a:gd name="connsiteX96" fmla="*/ 467591 w 2252230"/>
                    <a:gd name="connsiteY96" fmla="*/ 2153971 h 2668321"/>
                    <a:gd name="connsiteX97" fmla="*/ 545523 w 2252230"/>
                    <a:gd name="connsiteY97" fmla="*/ 2179948 h 2668321"/>
                    <a:gd name="connsiteX98" fmla="*/ 574098 w 2252230"/>
                    <a:gd name="connsiteY98" fmla="*/ 2260478 h 2668321"/>
                    <a:gd name="connsiteX99" fmla="*/ 509155 w 2252230"/>
                    <a:gd name="connsiteY99" fmla="*/ 2304639 h 2668321"/>
                    <a:gd name="connsiteX100" fmla="*/ 464994 w 2252230"/>
                    <a:gd name="connsiteY100" fmla="*/ 2478687 h 2668321"/>
                    <a:gd name="connsiteX101" fmla="*/ 457200 w 2252230"/>
                    <a:gd name="connsiteY101" fmla="*/ 2603378 h 2668321"/>
                    <a:gd name="connsiteX102" fmla="*/ 402648 w 2252230"/>
                    <a:gd name="connsiteY102" fmla="*/ 2590389 h 2668321"/>
                    <a:gd name="connsiteX103" fmla="*/ 381866 w 2252230"/>
                    <a:gd name="connsiteY103" fmla="*/ 2611171 h 2668321"/>
                    <a:gd name="connsiteX104" fmla="*/ 402648 w 2252230"/>
                    <a:gd name="connsiteY104" fmla="*/ 2637148 h 2668321"/>
                    <a:gd name="connsiteX105" fmla="*/ 293544 w 2252230"/>
                    <a:gd name="connsiteY105" fmla="*/ 2668321 h 2668321"/>
                    <a:gd name="connsiteX0" fmla="*/ 293544 w 2252230"/>
                    <a:gd name="connsiteY0" fmla="*/ 2668321 h 2668321"/>
                    <a:gd name="connsiteX1" fmla="*/ 179244 w 2252230"/>
                    <a:gd name="connsiteY1" fmla="*/ 2613769 h 2668321"/>
                    <a:gd name="connsiteX2" fmla="*/ 236394 w 2252230"/>
                    <a:gd name="connsiteY2" fmla="*/ 2538435 h 2668321"/>
                    <a:gd name="connsiteX3" fmla="*/ 207819 w 2252230"/>
                    <a:gd name="connsiteY3" fmla="*/ 2463101 h 2668321"/>
                    <a:gd name="connsiteX4" fmla="*/ 161059 w 2252230"/>
                    <a:gd name="connsiteY4" fmla="*/ 2416341 h 2668321"/>
                    <a:gd name="connsiteX5" fmla="*/ 114300 w 2252230"/>
                    <a:gd name="connsiteY5" fmla="*/ 2283857 h 2668321"/>
                    <a:gd name="connsiteX6" fmla="*/ 41564 w 2252230"/>
                    <a:gd name="connsiteY6" fmla="*/ 2205926 h 2668321"/>
                    <a:gd name="connsiteX7" fmla="*/ 0 w 2252230"/>
                    <a:gd name="connsiteY7" fmla="*/ 2146178 h 2668321"/>
                    <a:gd name="connsiteX8" fmla="*/ 109105 w 2252230"/>
                    <a:gd name="connsiteY8" fmla="*/ 2140982 h 2668321"/>
                    <a:gd name="connsiteX9" fmla="*/ 200025 w 2252230"/>
                    <a:gd name="connsiteY9" fmla="*/ 2107212 h 2668321"/>
                    <a:gd name="connsiteX10" fmla="*/ 332509 w 2252230"/>
                    <a:gd name="connsiteY10" fmla="*/ 2003303 h 2668321"/>
                    <a:gd name="connsiteX11" fmla="*/ 322119 w 2252230"/>
                    <a:gd name="connsiteY11" fmla="*/ 1889003 h 2668321"/>
                    <a:gd name="connsiteX12" fmla="*/ 407844 w 2252230"/>
                    <a:gd name="connsiteY12" fmla="*/ 1889003 h 2668321"/>
                    <a:gd name="connsiteX13" fmla="*/ 587087 w 2252230"/>
                    <a:gd name="connsiteY13" fmla="*/ 1717553 h 2668321"/>
                    <a:gd name="connsiteX14" fmla="*/ 745548 w 2252230"/>
                    <a:gd name="connsiteY14" fmla="*/ 1566885 h 2668321"/>
                    <a:gd name="connsiteX15" fmla="*/ 787112 w 2252230"/>
                    <a:gd name="connsiteY15" fmla="*/ 1608448 h 2668321"/>
                    <a:gd name="connsiteX16" fmla="*/ 1083253 w 2252230"/>
                    <a:gd name="connsiteY16" fmla="*/ 1507137 h 2668321"/>
                    <a:gd name="connsiteX17" fmla="*/ 1252105 w 2252230"/>
                    <a:gd name="connsiteY17" fmla="*/ 1520126 h 2668321"/>
                    <a:gd name="connsiteX18" fmla="*/ 1340428 w 2252230"/>
                    <a:gd name="connsiteY18" fmla="*/ 1572080 h 2668321"/>
                    <a:gd name="connsiteX19" fmla="*/ 1262496 w 2252230"/>
                    <a:gd name="connsiteY19" fmla="*/ 1436998 h 2668321"/>
                    <a:gd name="connsiteX20" fmla="*/ 1358612 w 2252230"/>
                    <a:gd name="connsiteY20" fmla="*/ 1286330 h 2668321"/>
                    <a:gd name="connsiteX21" fmla="*/ 1381991 w 2252230"/>
                    <a:gd name="connsiteY21" fmla="*/ 1236973 h 2668321"/>
                    <a:gd name="connsiteX22" fmla="*/ 1379394 w 2252230"/>
                    <a:gd name="connsiteY22" fmla="*/ 1112282 h 2668321"/>
                    <a:gd name="connsiteX23" fmla="*/ 1462521 w 2252230"/>
                    <a:gd name="connsiteY23" fmla="*/ 1031753 h 2668321"/>
                    <a:gd name="connsiteX24" fmla="*/ 1498889 w 2252230"/>
                    <a:gd name="connsiteY24" fmla="*/ 1070719 h 2668321"/>
                    <a:gd name="connsiteX25" fmla="*/ 1444337 w 2252230"/>
                    <a:gd name="connsiteY25" fmla="*/ 1182421 h 2668321"/>
                    <a:gd name="connsiteX26" fmla="*/ 1504084 w 2252230"/>
                    <a:gd name="connsiteY26" fmla="*/ 1244766 h 2668321"/>
                    <a:gd name="connsiteX27" fmla="*/ 1535257 w 2252230"/>
                    <a:gd name="connsiteY27" fmla="*/ 1166835 h 2668321"/>
                    <a:gd name="connsiteX28" fmla="*/ 1732684 w 2252230"/>
                    <a:gd name="connsiteY28" fmla="*/ 969407 h 2668321"/>
                    <a:gd name="connsiteX29" fmla="*/ 1836594 w 2252230"/>
                    <a:gd name="connsiteY29" fmla="*/ 881085 h 2668321"/>
                    <a:gd name="connsiteX30" fmla="*/ 1836594 w 2252230"/>
                    <a:gd name="connsiteY30" fmla="*/ 779773 h 2668321"/>
                    <a:gd name="connsiteX31" fmla="*/ 1914525 w 2252230"/>
                    <a:gd name="connsiteY31" fmla="*/ 569357 h 2668321"/>
                    <a:gd name="connsiteX32" fmla="*/ 1875559 w 2252230"/>
                    <a:gd name="connsiteY32" fmla="*/ 413494 h 2668321"/>
                    <a:gd name="connsiteX33" fmla="*/ 1823605 w 2252230"/>
                    <a:gd name="connsiteY33" fmla="*/ 416091 h 2668321"/>
                    <a:gd name="connsiteX34" fmla="*/ 1859973 w 2252230"/>
                    <a:gd name="connsiteY34" fmla="*/ 348551 h 2668321"/>
                    <a:gd name="connsiteX35" fmla="*/ 1833996 w 2252230"/>
                    <a:gd name="connsiteY35" fmla="*/ 275814 h 2668321"/>
                    <a:gd name="connsiteX36" fmla="*/ 1896341 w 2252230"/>
                    <a:gd name="connsiteY36" fmla="*/ 104364 h 2668321"/>
                    <a:gd name="connsiteX37" fmla="*/ 1995055 w 2252230"/>
                    <a:gd name="connsiteY37" fmla="*/ 169307 h 2668321"/>
                    <a:gd name="connsiteX38" fmla="*/ 2044412 w 2252230"/>
                    <a:gd name="connsiteY38" fmla="*/ 106962 h 2668321"/>
                    <a:gd name="connsiteX39" fmla="*/ 1989859 w 2252230"/>
                    <a:gd name="connsiteY39" fmla="*/ 91376 h 2668321"/>
                    <a:gd name="connsiteX40" fmla="*/ 1961284 w 2252230"/>
                    <a:gd name="connsiteY40" fmla="*/ 34226 h 2668321"/>
                    <a:gd name="connsiteX41" fmla="*/ 2021032 w 2252230"/>
                    <a:gd name="connsiteY41" fmla="*/ 18639 h 2668321"/>
                    <a:gd name="connsiteX42" fmla="*/ 2072987 w 2252230"/>
                    <a:gd name="connsiteY42" fmla="*/ 55007 h 2668321"/>
                    <a:gd name="connsiteX43" fmla="*/ 2189884 w 2252230"/>
                    <a:gd name="connsiteY43" fmla="*/ 299194 h 2668321"/>
                    <a:gd name="connsiteX44" fmla="*/ 2252230 w 2252230"/>
                    <a:gd name="connsiteY44" fmla="*/ 442069 h 2668321"/>
                    <a:gd name="connsiteX45" fmla="*/ 2244437 w 2252230"/>
                    <a:gd name="connsiteY45" fmla="*/ 566760 h 2668321"/>
                    <a:gd name="connsiteX46" fmla="*/ 2200275 w 2252230"/>
                    <a:gd name="connsiteY46" fmla="*/ 613519 h 2668321"/>
                    <a:gd name="connsiteX47" fmla="*/ 2208069 w 2252230"/>
                    <a:gd name="connsiteY47" fmla="*/ 756394 h 2668321"/>
                    <a:gd name="connsiteX48" fmla="*/ 2109355 w 2252230"/>
                    <a:gd name="connsiteY48" fmla="*/ 800555 h 2668321"/>
                    <a:gd name="connsiteX49" fmla="*/ 2163907 w 2252230"/>
                    <a:gd name="connsiteY49" fmla="*/ 972005 h 2668321"/>
                    <a:gd name="connsiteX50" fmla="*/ 2135332 w 2252230"/>
                    <a:gd name="connsiteY50" fmla="*/ 1133064 h 2668321"/>
                    <a:gd name="connsiteX51" fmla="*/ 2122344 w 2252230"/>
                    <a:gd name="connsiteY51" fmla="*/ 1255157 h 2668321"/>
                    <a:gd name="connsiteX52" fmla="*/ 2166505 w 2252230"/>
                    <a:gd name="connsiteY52" fmla="*/ 1379848 h 2668321"/>
                    <a:gd name="connsiteX53" fmla="*/ 2098964 w 2252230"/>
                    <a:gd name="connsiteY53" fmla="*/ 1444791 h 2668321"/>
                    <a:gd name="connsiteX54" fmla="*/ 2114550 w 2252230"/>
                    <a:gd name="connsiteY54" fmla="*/ 1522723 h 2668321"/>
                    <a:gd name="connsiteX55" fmla="*/ 2044412 w 2252230"/>
                    <a:gd name="connsiteY55" fmla="*/ 1546103 h 2668321"/>
                    <a:gd name="connsiteX56" fmla="*/ 2044412 w 2252230"/>
                    <a:gd name="connsiteY56" fmla="*/ 1603253 h 2668321"/>
                    <a:gd name="connsiteX57" fmla="*/ 2010641 w 2252230"/>
                    <a:gd name="connsiteY57" fmla="*/ 1530516 h 2668321"/>
                    <a:gd name="connsiteX58" fmla="*/ 2021032 w 2252230"/>
                    <a:gd name="connsiteY58" fmla="*/ 1418814 h 2668321"/>
                    <a:gd name="connsiteX59" fmla="*/ 2015837 w 2252230"/>
                    <a:gd name="connsiteY59" fmla="*/ 1447389 h 2668321"/>
                    <a:gd name="connsiteX60" fmla="*/ 1958687 w 2252230"/>
                    <a:gd name="connsiteY60" fmla="*/ 1530516 h 2668321"/>
                    <a:gd name="connsiteX61" fmla="*/ 1901537 w 2252230"/>
                    <a:gd name="connsiteY61" fmla="*/ 1553896 h 2668321"/>
                    <a:gd name="connsiteX62" fmla="*/ 1891146 w 2252230"/>
                    <a:gd name="connsiteY62" fmla="*/ 1696771 h 2668321"/>
                    <a:gd name="connsiteX63" fmla="*/ 1841789 w 2252230"/>
                    <a:gd name="connsiteY63" fmla="*/ 1696771 h 2668321"/>
                    <a:gd name="connsiteX64" fmla="*/ 1846984 w 2252230"/>
                    <a:gd name="connsiteY64" fmla="*/ 1673391 h 2668321"/>
                    <a:gd name="connsiteX65" fmla="*/ 1808019 w 2252230"/>
                    <a:gd name="connsiteY65" fmla="*/ 1579873 h 2668321"/>
                    <a:gd name="connsiteX66" fmla="*/ 1748271 w 2252230"/>
                    <a:gd name="connsiteY66" fmla="*/ 1660403 h 2668321"/>
                    <a:gd name="connsiteX67" fmla="*/ 1717098 w 2252230"/>
                    <a:gd name="connsiteY67" fmla="*/ 1699369 h 2668321"/>
                    <a:gd name="connsiteX68" fmla="*/ 1602798 w 2252230"/>
                    <a:gd name="connsiteY68" fmla="*/ 1709760 h 2668321"/>
                    <a:gd name="connsiteX69" fmla="*/ 1506682 w 2252230"/>
                    <a:gd name="connsiteY69" fmla="*/ 1743530 h 2668321"/>
                    <a:gd name="connsiteX70" fmla="*/ 1545648 w 2252230"/>
                    <a:gd name="connsiteY70" fmla="*/ 1694173 h 2668321"/>
                    <a:gd name="connsiteX71" fmla="*/ 1493694 w 2252230"/>
                    <a:gd name="connsiteY71" fmla="*/ 1694173 h 2668321"/>
                    <a:gd name="connsiteX72" fmla="*/ 1459923 w 2252230"/>
                    <a:gd name="connsiteY72" fmla="*/ 1678587 h 2668321"/>
                    <a:gd name="connsiteX73" fmla="*/ 1423555 w 2252230"/>
                    <a:gd name="connsiteY73" fmla="*/ 1629230 h 2668321"/>
                    <a:gd name="connsiteX74" fmla="*/ 1410566 w 2252230"/>
                    <a:gd name="connsiteY74" fmla="*/ 1738335 h 2668321"/>
                    <a:gd name="connsiteX75" fmla="*/ 1493694 w 2252230"/>
                    <a:gd name="connsiteY75" fmla="*/ 1800680 h 2668321"/>
                    <a:gd name="connsiteX76" fmla="*/ 1376796 w 2252230"/>
                    <a:gd name="connsiteY76" fmla="*/ 1865623 h 2668321"/>
                    <a:gd name="connsiteX77" fmla="*/ 1304059 w 2252230"/>
                    <a:gd name="connsiteY77" fmla="*/ 2026682 h 2668321"/>
                    <a:gd name="connsiteX78" fmla="*/ 1215737 w 2252230"/>
                    <a:gd name="connsiteY78" fmla="*/ 2000705 h 2668321"/>
                    <a:gd name="connsiteX79" fmla="*/ 1150794 w 2252230"/>
                    <a:gd name="connsiteY79" fmla="*/ 1943555 h 2668321"/>
                    <a:gd name="connsiteX80" fmla="*/ 1179369 w 2252230"/>
                    <a:gd name="connsiteY80" fmla="*/ 1839646 h 2668321"/>
                    <a:gd name="connsiteX81" fmla="*/ 1192357 w 2252230"/>
                    <a:gd name="connsiteY81" fmla="*/ 1727944 h 2668321"/>
                    <a:gd name="connsiteX82" fmla="*/ 1127414 w 2252230"/>
                    <a:gd name="connsiteY82" fmla="*/ 1777301 h 2668321"/>
                    <a:gd name="connsiteX83" fmla="*/ 1080655 w 2252230"/>
                    <a:gd name="connsiteY83" fmla="*/ 1881210 h 2668321"/>
                    <a:gd name="connsiteX84" fmla="*/ 1046884 w 2252230"/>
                    <a:gd name="connsiteY84" fmla="*/ 1855232 h 2668321"/>
                    <a:gd name="connsiteX85" fmla="*/ 1101437 w 2252230"/>
                    <a:gd name="connsiteY85" fmla="*/ 1761714 h 2668321"/>
                    <a:gd name="connsiteX86" fmla="*/ 994930 w 2252230"/>
                    <a:gd name="connsiteY86" fmla="*/ 1759116 h 2668321"/>
                    <a:gd name="connsiteX87" fmla="*/ 919596 w 2252230"/>
                    <a:gd name="connsiteY87" fmla="*/ 1826657 h 2668321"/>
                    <a:gd name="connsiteX88" fmla="*/ 794905 w 2252230"/>
                    <a:gd name="connsiteY88" fmla="*/ 1865623 h 2668321"/>
                    <a:gd name="connsiteX89" fmla="*/ 683203 w 2252230"/>
                    <a:gd name="connsiteY89" fmla="*/ 1914980 h 2668321"/>
                    <a:gd name="connsiteX90" fmla="*/ 592282 w 2252230"/>
                    <a:gd name="connsiteY90" fmla="*/ 1909785 h 2668321"/>
                    <a:gd name="connsiteX91" fmla="*/ 589684 w 2252230"/>
                    <a:gd name="connsiteY91" fmla="*/ 1974728 h 2668321"/>
                    <a:gd name="connsiteX92" fmla="*/ 423430 w 2252230"/>
                    <a:gd name="connsiteY92" fmla="*/ 1995510 h 2668321"/>
                    <a:gd name="connsiteX93" fmla="*/ 361084 w 2252230"/>
                    <a:gd name="connsiteY93" fmla="*/ 2003303 h 2668321"/>
                    <a:gd name="connsiteX94" fmla="*/ 400050 w 2252230"/>
                    <a:gd name="connsiteY94" fmla="*/ 2091626 h 2668321"/>
                    <a:gd name="connsiteX95" fmla="*/ 493569 w 2252230"/>
                    <a:gd name="connsiteY95" fmla="*/ 2055257 h 2668321"/>
                    <a:gd name="connsiteX96" fmla="*/ 511753 w 2252230"/>
                    <a:gd name="connsiteY96" fmla="*/ 2112407 h 2668321"/>
                    <a:gd name="connsiteX97" fmla="*/ 467591 w 2252230"/>
                    <a:gd name="connsiteY97" fmla="*/ 2153971 h 2668321"/>
                    <a:gd name="connsiteX98" fmla="*/ 545523 w 2252230"/>
                    <a:gd name="connsiteY98" fmla="*/ 2179948 h 2668321"/>
                    <a:gd name="connsiteX99" fmla="*/ 574098 w 2252230"/>
                    <a:gd name="connsiteY99" fmla="*/ 2260478 h 2668321"/>
                    <a:gd name="connsiteX100" fmla="*/ 509155 w 2252230"/>
                    <a:gd name="connsiteY100" fmla="*/ 2304639 h 2668321"/>
                    <a:gd name="connsiteX101" fmla="*/ 464994 w 2252230"/>
                    <a:gd name="connsiteY101" fmla="*/ 2478687 h 2668321"/>
                    <a:gd name="connsiteX102" fmla="*/ 457200 w 2252230"/>
                    <a:gd name="connsiteY102" fmla="*/ 2603378 h 2668321"/>
                    <a:gd name="connsiteX103" fmla="*/ 402648 w 2252230"/>
                    <a:gd name="connsiteY103" fmla="*/ 2590389 h 2668321"/>
                    <a:gd name="connsiteX104" fmla="*/ 381866 w 2252230"/>
                    <a:gd name="connsiteY104" fmla="*/ 2611171 h 2668321"/>
                    <a:gd name="connsiteX105" fmla="*/ 402648 w 2252230"/>
                    <a:gd name="connsiteY105" fmla="*/ 2637148 h 2668321"/>
                    <a:gd name="connsiteX106" fmla="*/ 293544 w 2252230"/>
                    <a:gd name="connsiteY106" fmla="*/ 2668321 h 2668321"/>
                    <a:gd name="connsiteX0" fmla="*/ 293544 w 2252230"/>
                    <a:gd name="connsiteY0" fmla="*/ 2668321 h 2668321"/>
                    <a:gd name="connsiteX1" fmla="*/ 179244 w 2252230"/>
                    <a:gd name="connsiteY1" fmla="*/ 2613769 h 2668321"/>
                    <a:gd name="connsiteX2" fmla="*/ 236394 w 2252230"/>
                    <a:gd name="connsiteY2" fmla="*/ 2538435 h 2668321"/>
                    <a:gd name="connsiteX3" fmla="*/ 207819 w 2252230"/>
                    <a:gd name="connsiteY3" fmla="*/ 2463101 h 2668321"/>
                    <a:gd name="connsiteX4" fmla="*/ 161059 w 2252230"/>
                    <a:gd name="connsiteY4" fmla="*/ 2416341 h 2668321"/>
                    <a:gd name="connsiteX5" fmla="*/ 114300 w 2252230"/>
                    <a:gd name="connsiteY5" fmla="*/ 2283857 h 2668321"/>
                    <a:gd name="connsiteX6" fmla="*/ 41564 w 2252230"/>
                    <a:gd name="connsiteY6" fmla="*/ 2205926 h 2668321"/>
                    <a:gd name="connsiteX7" fmla="*/ 0 w 2252230"/>
                    <a:gd name="connsiteY7" fmla="*/ 2146178 h 2668321"/>
                    <a:gd name="connsiteX8" fmla="*/ 109105 w 2252230"/>
                    <a:gd name="connsiteY8" fmla="*/ 2140982 h 2668321"/>
                    <a:gd name="connsiteX9" fmla="*/ 200025 w 2252230"/>
                    <a:gd name="connsiteY9" fmla="*/ 2107212 h 2668321"/>
                    <a:gd name="connsiteX10" fmla="*/ 332509 w 2252230"/>
                    <a:gd name="connsiteY10" fmla="*/ 2003303 h 2668321"/>
                    <a:gd name="connsiteX11" fmla="*/ 322119 w 2252230"/>
                    <a:gd name="connsiteY11" fmla="*/ 1889003 h 2668321"/>
                    <a:gd name="connsiteX12" fmla="*/ 407844 w 2252230"/>
                    <a:gd name="connsiteY12" fmla="*/ 1889003 h 2668321"/>
                    <a:gd name="connsiteX13" fmla="*/ 587087 w 2252230"/>
                    <a:gd name="connsiteY13" fmla="*/ 1717553 h 2668321"/>
                    <a:gd name="connsiteX14" fmla="*/ 745548 w 2252230"/>
                    <a:gd name="connsiteY14" fmla="*/ 1566885 h 2668321"/>
                    <a:gd name="connsiteX15" fmla="*/ 787112 w 2252230"/>
                    <a:gd name="connsiteY15" fmla="*/ 1608448 h 2668321"/>
                    <a:gd name="connsiteX16" fmla="*/ 1083253 w 2252230"/>
                    <a:gd name="connsiteY16" fmla="*/ 1507137 h 2668321"/>
                    <a:gd name="connsiteX17" fmla="*/ 1252105 w 2252230"/>
                    <a:gd name="connsiteY17" fmla="*/ 1520126 h 2668321"/>
                    <a:gd name="connsiteX18" fmla="*/ 1340428 w 2252230"/>
                    <a:gd name="connsiteY18" fmla="*/ 1572080 h 2668321"/>
                    <a:gd name="connsiteX19" fmla="*/ 1262496 w 2252230"/>
                    <a:gd name="connsiteY19" fmla="*/ 1436998 h 2668321"/>
                    <a:gd name="connsiteX20" fmla="*/ 1358612 w 2252230"/>
                    <a:gd name="connsiteY20" fmla="*/ 1286330 h 2668321"/>
                    <a:gd name="connsiteX21" fmla="*/ 1381991 w 2252230"/>
                    <a:gd name="connsiteY21" fmla="*/ 1236973 h 2668321"/>
                    <a:gd name="connsiteX22" fmla="*/ 1379394 w 2252230"/>
                    <a:gd name="connsiteY22" fmla="*/ 1112282 h 2668321"/>
                    <a:gd name="connsiteX23" fmla="*/ 1462521 w 2252230"/>
                    <a:gd name="connsiteY23" fmla="*/ 1031753 h 2668321"/>
                    <a:gd name="connsiteX24" fmla="*/ 1498889 w 2252230"/>
                    <a:gd name="connsiteY24" fmla="*/ 1070719 h 2668321"/>
                    <a:gd name="connsiteX25" fmla="*/ 1444337 w 2252230"/>
                    <a:gd name="connsiteY25" fmla="*/ 1182421 h 2668321"/>
                    <a:gd name="connsiteX26" fmla="*/ 1504084 w 2252230"/>
                    <a:gd name="connsiteY26" fmla="*/ 1244766 h 2668321"/>
                    <a:gd name="connsiteX27" fmla="*/ 1535257 w 2252230"/>
                    <a:gd name="connsiteY27" fmla="*/ 1166835 h 2668321"/>
                    <a:gd name="connsiteX28" fmla="*/ 1732684 w 2252230"/>
                    <a:gd name="connsiteY28" fmla="*/ 969407 h 2668321"/>
                    <a:gd name="connsiteX29" fmla="*/ 1836594 w 2252230"/>
                    <a:gd name="connsiteY29" fmla="*/ 881085 h 2668321"/>
                    <a:gd name="connsiteX30" fmla="*/ 1836594 w 2252230"/>
                    <a:gd name="connsiteY30" fmla="*/ 779773 h 2668321"/>
                    <a:gd name="connsiteX31" fmla="*/ 1914525 w 2252230"/>
                    <a:gd name="connsiteY31" fmla="*/ 569357 h 2668321"/>
                    <a:gd name="connsiteX32" fmla="*/ 1875559 w 2252230"/>
                    <a:gd name="connsiteY32" fmla="*/ 413494 h 2668321"/>
                    <a:gd name="connsiteX33" fmla="*/ 1823605 w 2252230"/>
                    <a:gd name="connsiteY33" fmla="*/ 416091 h 2668321"/>
                    <a:gd name="connsiteX34" fmla="*/ 1859973 w 2252230"/>
                    <a:gd name="connsiteY34" fmla="*/ 348551 h 2668321"/>
                    <a:gd name="connsiteX35" fmla="*/ 1833996 w 2252230"/>
                    <a:gd name="connsiteY35" fmla="*/ 275814 h 2668321"/>
                    <a:gd name="connsiteX36" fmla="*/ 1896341 w 2252230"/>
                    <a:gd name="connsiteY36" fmla="*/ 104364 h 2668321"/>
                    <a:gd name="connsiteX37" fmla="*/ 1995055 w 2252230"/>
                    <a:gd name="connsiteY37" fmla="*/ 169307 h 2668321"/>
                    <a:gd name="connsiteX38" fmla="*/ 2044412 w 2252230"/>
                    <a:gd name="connsiteY38" fmla="*/ 106962 h 2668321"/>
                    <a:gd name="connsiteX39" fmla="*/ 1989859 w 2252230"/>
                    <a:gd name="connsiteY39" fmla="*/ 91376 h 2668321"/>
                    <a:gd name="connsiteX40" fmla="*/ 1961284 w 2252230"/>
                    <a:gd name="connsiteY40" fmla="*/ 34226 h 2668321"/>
                    <a:gd name="connsiteX41" fmla="*/ 2021032 w 2252230"/>
                    <a:gd name="connsiteY41" fmla="*/ 18639 h 2668321"/>
                    <a:gd name="connsiteX42" fmla="*/ 2072987 w 2252230"/>
                    <a:gd name="connsiteY42" fmla="*/ 55007 h 2668321"/>
                    <a:gd name="connsiteX43" fmla="*/ 2109355 w 2252230"/>
                    <a:gd name="connsiteY43" fmla="*/ 205676 h 2668321"/>
                    <a:gd name="connsiteX44" fmla="*/ 2189884 w 2252230"/>
                    <a:gd name="connsiteY44" fmla="*/ 299194 h 2668321"/>
                    <a:gd name="connsiteX45" fmla="*/ 2252230 w 2252230"/>
                    <a:gd name="connsiteY45" fmla="*/ 442069 h 2668321"/>
                    <a:gd name="connsiteX46" fmla="*/ 2244437 w 2252230"/>
                    <a:gd name="connsiteY46" fmla="*/ 566760 h 2668321"/>
                    <a:gd name="connsiteX47" fmla="*/ 2200275 w 2252230"/>
                    <a:gd name="connsiteY47" fmla="*/ 613519 h 2668321"/>
                    <a:gd name="connsiteX48" fmla="*/ 2208069 w 2252230"/>
                    <a:gd name="connsiteY48" fmla="*/ 756394 h 2668321"/>
                    <a:gd name="connsiteX49" fmla="*/ 2109355 w 2252230"/>
                    <a:gd name="connsiteY49" fmla="*/ 800555 h 2668321"/>
                    <a:gd name="connsiteX50" fmla="*/ 2163907 w 2252230"/>
                    <a:gd name="connsiteY50" fmla="*/ 972005 h 2668321"/>
                    <a:gd name="connsiteX51" fmla="*/ 2135332 w 2252230"/>
                    <a:gd name="connsiteY51" fmla="*/ 1133064 h 2668321"/>
                    <a:gd name="connsiteX52" fmla="*/ 2122344 w 2252230"/>
                    <a:gd name="connsiteY52" fmla="*/ 1255157 h 2668321"/>
                    <a:gd name="connsiteX53" fmla="*/ 2166505 w 2252230"/>
                    <a:gd name="connsiteY53" fmla="*/ 1379848 h 2668321"/>
                    <a:gd name="connsiteX54" fmla="*/ 2098964 w 2252230"/>
                    <a:gd name="connsiteY54" fmla="*/ 1444791 h 2668321"/>
                    <a:gd name="connsiteX55" fmla="*/ 2114550 w 2252230"/>
                    <a:gd name="connsiteY55" fmla="*/ 1522723 h 2668321"/>
                    <a:gd name="connsiteX56" fmla="*/ 2044412 w 2252230"/>
                    <a:gd name="connsiteY56" fmla="*/ 1546103 h 2668321"/>
                    <a:gd name="connsiteX57" fmla="*/ 2044412 w 2252230"/>
                    <a:gd name="connsiteY57" fmla="*/ 1603253 h 2668321"/>
                    <a:gd name="connsiteX58" fmla="*/ 2010641 w 2252230"/>
                    <a:gd name="connsiteY58" fmla="*/ 1530516 h 2668321"/>
                    <a:gd name="connsiteX59" fmla="*/ 2021032 w 2252230"/>
                    <a:gd name="connsiteY59" fmla="*/ 1418814 h 2668321"/>
                    <a:gd name="connsiteX60" fmla="*/ 2015837 w 2252230"/>
                    <a:gd name="connsiteY60" fmla="*/ 1447389 h 2668321"/>
                    <a:gd name="connsiteX61" fmla="*/ 1958687 w 2252230"/>
                    <a:gd name="connsiteY61" fmla="*/ 1530516 h 2668321"/>
                    <a:gd name="connsiteX62" fmla="*/ 1901537 w 2252230"/>
                    <a:gd name="connsiteY62" fmla="*/ 1553896 h 2668321"/>
                    <a:gd name="connsiteX63" fmla="*/ 1891146 w 2252230"/>
                    <a:gd name="connsiteY63" fmla="*/ 1696771 h 2668321"/>
                    <a:gd name="connsiteX64" fmla="*/ 1841789 w 2252230"/>
                    <a:gd name="connsiteY64" fmla="*/ 1696771 h 2668321"/>
                    <a:gd name="connsiteX65" fmla="*/ 1846984 w 2252230"/>
                    <a:gd name="connsiteY65" fmla="*/ 1673391 h 2668321"/>
                    <a:gd name="connsiteX66" fmla="*/ 1808019 w 2252230"/>
                    <a:gd name="connsiteY66" fmla="*/ 1579873 h 2668321"/>
                    <a:gd name="connsiteX67" fmla="*/ 1748271 w 2252230"/>
                    <a:gd name="connsiteY67" fmla="*/ 1660403 h 2668321"/>
                    <a:gd name="connsiteX68" fmla="*/ 1717098 w 2252230"/>
                    <a:gd name="connsiteY68" fmla="*/ 1699369 h 2668321"/>
                    <a:gd name="connsiteX69" fmla="*/ 1602798 w 2252230"/>
                    <a:gd name="connsiteY69" fmla="*/ 1709760 h 2668321"/>
                    <a:gd name="connsiteX70" fmla="*/ 1506682 w 2252230"/>
                    <a:gd name="connsiteY70" fmla="*/ 1743530 h 2668321"/>
                    <a:gd name="connsiteX71" fmla="*/ 1545648 w 2252230"/>
                    <a:gd name="connsiteY71" fmla="*/ 1694173 h 2668321"/>
                    <a:gd name="connsiteX72" fmla="*/ 1493694 w 2252230"/>
                    <a:gd name="connsiteY72" fmla="*/ 1694173 h 2668321"/>
                    <a:gd name="connsiteX73" fmla="*/ 1459923 w 2252230"/>
                    <a:gd name="connsiteY73" fmla="*/ 1678587 h 2668321"/>
                    <a:gd name="connsiteX74" fmla="*/ 1423555 w 2252230"/>
                    <a:gd name="connsiteY74" fmla="*/ 1629230 h 2668321"/>
                    <a:gd name="connsiteX75" fmla="*/ 1410566 w 2252230"/>
                    <a:gd name="connsiteY75" fmla="*/ 1738335 h 2668321"/>
                    <a:gd name="connsiteX76" fmla="*/ 1493694 w 2252230"/>
                    <a:gd name="connsiteY76" fmla="*/ 1800680 h 2668321"/>
                    <a:gd name="connsiteX77" fmla="*/ 1376796 w 2252230"/>
                    <a:gd name="connsiteY77" fmla="*/ 1865623 h 2668321"/>
                    <a:gd name="connsiteX78" fmla="*/ 1304059 w 2252230"/>
                    <a:gd name="connsiteY78" fmla="*/ 2026682 h 2668321"/>
                    <a:gd name="connsiteX79" fmla="*/ 1215737 w 2252230"/>
                    <a:gd name="connsiteY79" fmla="*/ 2000705 h 2668321"/>
                    <a:gd name="connsiteX80" fmla="*/ 1150794 w 2252230"/>
                    <a:gd name="connsiteY80" fmla="*/ 1943555 h 2668321"/>
                    <a:gd name="connsiteX81" fmla="*/ 1179369 w 2252230"/>
                    <a:gd name="connsiteY81" fmla="*/ 1839646 h 2668321"/>
                    <a:gd name="connsiteX82" fmla="*/ 1192357 w 2252230"/>
                    <a:gd name="connsiteY82" fmla="*/ 1727944 h 2668321"/>
                    <a:gd name="connsiteX83" fmla="*/ 1127414 w 2252230"/>
                    <a:gd name="connsiteY83" fmla="*/ 1777301 h 2668321"/>
                    <a:gd name="connsiteX84" fmla="*/ 1080655 w 2252230"/>
                    <a:gd name="connsiteY84" fmla="*/ 1881210 h 2668321"/>
                    <a:gd name="connsiteX85" fmla="*/ 1046884 w 2252230"/>
                    <a:gd name="connsiteY85" fmla="*/ 1855232 h 2668321"/>
                    <a:gd name="connsiteX86" fmla="*/ 1101437 w 2252230"/>
                    <a:gd name="connsiteY86" fmla="*/ 1761714 h 2668321"/>
                    <a:gd name="connsiteX87" fmla="*/ 994930 w 2252230"/>
                    <a:gd name="connsiteY87" fmla="*/ 1759116 h 2668321"/>
                    <a:gd name="connsiteX88" fmla="*/ 919596 w 2252230"/>
                    <a:gd name="connsiteY88" fmla="*/ 1826657 h 2668321"/>
                    <a:gd name="connsiteX89" fmla="*/ 794905 w 2252230"/>
                    <a:gd name="connsiteY89" fmla="*/ 1865623 h 2668321"/>
                    <a:gd name="connsiteX90" fmla="*/ 683203 w 2252230"/>
                    <a:gd name="connsiteY90" fmla="*/ 1914980 h 2668321"/>
                    <a:gd name="connsiteX91" fmla="*/ 592282 w 2252230"/>
                    <a:gd name="connsiteY91" fmla="*/ 1909785 h 2668321"/>
                    <a:gd name="connsiteX92" fmla="*/ 589684 w 2252230"/>
                    <a:gd name="connsiteY92" fmla="*/ 1974728 h 2668321"/>
                    <a:gd name="connsiteX93" fmla="*/ 423430 w 2252230"/>
                    <a:gd name="connsiteY93" fmla="*/ 1995510 h 2668321"/>
                    <a:gd name="connsiteX94" fmla="*/ 361084 w 2252230"/>
                    <a:gd name="connsiteY94" fmla="*/ 2003303 h 2668321"/>
                    <a:gd name="connsiteX95" fmla="*/ 400050 w 2252230"/>
                    <a:gd name="connsiteY95" fmla="*/ 2091626 h 2668321"/>
                    <a:gd name="connsiteX96" fmla="*/ 493569 w 2252230"/>
                    <a:gd name="connsiteY96" fmla="*/ 2055257 h 2668321"/>
                    <a:gd name="connsiteX97" fmla="*/ 511753 w 2252230"/>
                    <a:gd name="connsiteY97" fmla="*/ 2112407 h 2668321"/>
                    <a:gd name="connsiteX98" fmla="*/ 467591 w 2252230"/>
                    <a:gd name="connsiteY98" fmla="*/ 2153971 h 2668321"/>
                    <a:gd name="connsiteX99" fmla="*/ 545523 w 2252230"/>
                    <a:gd name="connsiteY99" fmla="*/ 2179948 h 2668321"/>
                    <a:gd name="connsiteX100" fmla="*/ 574098 w 2252230"/>
                    <a:gd name="connsiteY100" fmla="*/ 2260478 h 2668321"/>
                    <a:gd name="connsiteX101" fmla="*/ 509155 w 2252230"/>
                    <a:gd name="connsiteY101" fmla="*/ 2304639 h 2668321"/>
                    <a:gd name="connsiteX102" fmla="*/ 464994 w 2252230"/>
                    <a:gd name="connsiteY102" fmla="*/ 2478687 h 2668321"/>
                    <a:gd name="connsiteX103" fmla="*/ 457200 w 2252230"/>
                    <a:gd name="connsiteY103" fmla="*/ 2603378 h 2668321"/>
                    <a:gd name="connsiteX104" fmla="*/ 402648 w 2252230"/>
                    <a:gd name="connsiteY104" fmla="*/ 2590389 h 2668321"/>
                    <a:gd name="connsiteX105" fmla="*/ 381866 w 2252230"/>
                    <a:gd name="connsiteY105" fmla="*/ 2611171 h 2668321"/>
                    <a:gd name="connsiteX106" fmla="*/ 402648 w 2252230"/>
                    <a:gd name="connsiteY106" fmla="*/ 2637148 h 2668321"/>
                    <a:gd name="connsiteX107" fmla="*/ 293544 w 2252230"/>
                    <a:gd name="connsiteY107" fmla="*/ 2668321 h 2668321"/>
                    <a:gd name="connsiteX0" fmla="*/ 293544 w 2252230"/>
                    <a:gd name="connsiteY0" fmla="*/ 2668321 h 2668321"/>
                    <a:gd name="connsiteX1" fmla="*/ 179244 w 2252230"/>
                    <a:gd name="connsiteY1" fmla="*/ 2613769 h 2668321"/>
                    <a:gd name="connsiteX2" fmla="*/ 236394 w 2252230"/>
                    <a:gd name="connsiteY2" fmla="*/ 2538435 h 2668321"/>
                    <a:gd name="connsiteX3" fmla="*/ 207819 w 2252230"/>
                    <a:gd name="connsiteY3" fmla="*/ 2463101 h 2668321"/>
                    <a:gd name="connsiteX4" fmla="*/ 161059 w 2252230"/>
                    <a:gd name="connsiteY4" fmla="*/ 2416341 h 2668321"/>
                    <a:gd name="connsiteX5" fmla="*/ 114300 w 2252230"/>
                    <a:gd name="connsiteY5" fmla="*/ 2283857 h 2668321"/>
                    <a:gd name="connsiteX6" fmla="*/ 41564 w 2252230"/>
                    <a:gd name="connsiteY6" fmla="*/ 2205926 h 2668321"/>
                    <a:gd name="connsiteX7" fmla="*/ 0 w 2252230"/>
                    <a:gd name="connsiteY7" fmla="*/ 2146178 h 2668321"/>
                    <a:gd name="connsiteX8" fmla="*/ 109105 w 2252230"/>
                    <a:gd name="connsiteY8" fmla="*/ 2140982 h 2668321"/>
                    <a:gd name="connsiteX9" fmla="*/ 200025 w 2252230"/>
                    <a:gd name="connsiteY9" fmla="*/ 2107212 h 2668321"/>
                    <a:gd name="connsiteX10" fmla="*/ 332509 w 2252230"/>
                    <a:gd name="connsiteY10" fmla="*/ 2003303 h 2668321"/>
                    <a:gd name="connsiteX11" fmla="*/ 322119 w 2252230"/>
                    <a:gd name="connsiteY11" fmla="*/ 1889003 h 2668321"/>
                    <a:gd name="connsiteX12" fmla="*/ 407844 w 2252230"/>
                    <a:gd name="connsiteY12" fmla="*/ 1889003 h 2668321"/>
                    <a:gd name="connsiteX13" fmla="*/ 587087 w 2252230"/>
                    <a:gd name="connsiteY13" fmla="*/ 1717553 h 2668321"/>
                    <a:gd name="connsiteX14" fmla="*/ 745548 w 2252230"/>
                    <a:gd name="connsiteY14" fmla="*/ 1566885 h 2668321"/>
                    <a:gd name="connsiteX15" fmla="*/ 787112 w 2252230"/>
                    <a:gd name="connsiteY15" fmla="*/ 1608448 h 2668321"/>
                    <a:gd name="connsiteX16" fmla="*/ 1083253 w 2252230"/>
                    <a:gd name="connsiteY16" fmla="*/ 1507137 h 2668321"/>
                    <a:gd name="connsiteX17" fmla="*/ 1252105 w 2252230"/>
                    <a:gd name="connsiteY17" fmla="*/ 1520126 h 2668321"/>
                    <a:gd name="connsiteX18" fmla="*/ 1340428 w 2252230"/>
                    <a:gd name="connsiteY18" fmla="*/ 1572080 h 2668321"/>
                    <a:gd name="connsiteX19" fmla="*/ 1262496 w 2252230"/>
                    <a:gd name="connsiteY19" fmla="*/ 1436998 h 2668321"/>
                    <a:gd name="connsiteX20" fmla="*/ 1358612 w 2252230"/>
                    <a:gd name="connsiteY20" fmla="*/ 1286330 h 2668321"/>
                    <a:gd name="connsiteX21" fmla="*/ 1381991 w 2252230"/>
                    <a:gd name="connsiteY21" fmla="*/ 1236973 h 2668321"/>
                    <a:gd name="connsiteX22" fmla="*/ 1379394 w 2252230"/>
                    <a:gd name="connsiteY22" fmla="*/ 1112282 h 2668321"/>
                    <a:gd name="connsiteX23" fmla="*/ 1462521 w 2252230"/>
                    <a:gd name="connsiteY23" fmla="*/ 1031753 h 2668321"/>
                    <a:gd name="connsiteX24" fmla="*/ 1498889 w 2252230"/>
                    <a:gd name="connsiteY24" fmla="*/ 1070719 h 2668321"/>
                    <a:gd name="connsiteX25" fmla="*/ 1444337 w 2252230"/>
                    <a:gd name="connsiteY25" fmla="*/ 1182421 h 2668321"/>
                    <a:gd name="connsiteX26" fmla="*/ 1504084 w 2252230"/>
                    <a:gd name="connsiteY26" fmla="*/ 1244766 h 2668321"/>
                    <a:gd name="connsiteX27" fmla="*/ 1535257 w 2252230"/>
                    <a:gd name="connsiteY27" fmla="*/ 1166835 h 2668321"/>
                    <a:gd name="connsiteX28" fmla="*/ 1732684 w 2252230"/>
                    <a:gd name="connsiteY28" fmla="*/ 969407 h 2668321"/>
                    <a:gd name="connsiteX29" fmla="*/ 1836594 w 2252230"/>
                    <a:gd name="connsiteY29" fmla="*/ 881085 h 2668321"/>
                    <a:gd name="connsiteX30" fmla="*/ 1836594 w 2252230"/>
                    <a:gd name="connsiteY30" fmla="*/ 779773 h 2668321"/>
                    <a:gd name="connsiteX31" fmla="*/ 1914525 w 2252230"/>
                    <a:gd name="connsiteY31" fmla="*/ 569357 h 2668321"/>
                    <a:gd name="connsiteX32" fmla="*/ 1875559 w 2252230"/>
                    <a:gd name="connsiteY32" fmla="*/ 413494 h 2668321"/>
                    <a:gd name="connsiteX33" fmla="*/ 1823605 w 2252230"/>
                    <a:gd name="connsiteY33" fmla="*/ 416091 h 2668321"/>
                    <a:gd name="connsiteX34" fmla="*/ 1859973 w 2252230"/>
                    <a:gd name="connsiteY34" fmla="*/ 348551 h 2668321"/>
                    <a:gd name="connsiteX35" fmla="*/ 1833996 w 2252230"/>
                    <a:gd name="connsiteY35" fmla="*/ 275814 h 2668321"/>
                    <a:gd name="connsiteX36" fmla="*/ 1888548 w 2252230"/>
                    <a:gd name="connsiteY36" fmla="*/ 187491 h 2668321"/>
                    <a:gd name="connsiteX37" fmla="*/ 1896341 w 2252230"/>
                    <a:gd name="connsiteY37" fmla="*/ 104364 h 2668321"/>
                    <a:gd name="connsiteX38" fmla="*/ 1995055 w 2252230"/>
                    <a:gd name="connsiteY38" fmla="*/ 169307 h 2668321"/>
                    <a:gd name="connsiteX39" fmla="*/ 2044412 w 2252230"/>
                    <a:gd name="connsiteY39" fmla="*/ 106962 h 2668321"/>
                    <a:gd name="connsiteX40" fmla="*/ 1989859 w 2252230"/>
                    <a:gd name="connsiteY40" fmla="*/ 91376 h 2668321"/>
                    <a:gd name="connsiteX41" fmla="*/ 1961284 w 2252230"/>
                    <a:gd name="connsiteY41" fmla="*/ 34226 h 2668321"/>
                    <a:gd name="connsiteX42" fmla="*/ 2021032 w 2252230"/>
                    <a:gd name="connsiteY42" fmla="*/ 18639 h 2668321"/>
                    <a:gd name="connsiteX43" fmla="*/ 2072987 w 2252230"/>
                    <a:gd name="connsiteY43" fmla="*/ 55007 h 2668321"/>
                    <a:gd name="connsiteX44" fmla="*/ 2109355 w 2252230"/>
                    <a:gd name="connsiteY44" fmla="*/ 205676 h 2668321"/>
                    <a:gd name="connsiteX45" fmla="*/ 2189884 w 2252230"/>
                    <a:gd name="connsiteY45" fmla="*/ 299194 h 2668321"/>
                    <a:gd name="connsiteX46" fmla="*/ 2252230 w 2252230"/>
                    <a:gd name="connsiteY46" fmla="*/ 442069 h 2668321"/>
                    <a:gd name="connsiteX47" fmla="*/ 2244437 w 2252230"/>
                    <a:gd name="connsiteY47" fmla="*/ 566760 h 2668321"/>
                    <a:gd name="connsiteX48" fmla="*/ 2200275 w 2252230"/>
                    <a:gd name="connsiteY48" fmla="*/ 613519 h 2668321"/>
                    <a:gd name="connsiteX49" fmla="*/ 2208069 w 2252230"/>
                    <a:gd name="connsiteY49" fmla="*/ 756394 h 2668321"/>
                    <a:gd name="connsiteX50" fmla="*/ 2109355 w 2252230"/>
                    <a:gd name="connsiteY50" fmla="*/ 800555 h 2668321"/>
                    <a:gd name="connsiteX51" fmla="*/ 2163907 w 2252230"/>
                    <a:gd name="connsiteY51" fmla="*/ 972005 h 2668321"/>
                    <a:gd name="connsiteX52" fmla="*/ 2135332 w 2252230"/>
                    <a:gd name="connsiteY52" fmla="*/ 1133064 h 2668321"/>
                    <a:gd name="connsiteX53" fmla="*/ 2122344 w 2252230"/>
                    <a:gd name="connsiteY53" fmla="*/ 1255157 h 2668321"/>
                    <a:gd name="connsiteX54" fmla="*/ 2166505 w 2252230"/>
                    <a:gd name="connsiteY54" fmla="*/ 1379848 h 2668321"/>
                    <a:gd name="connsiteX55" fmla="*/ 2098964 w 2252230"/>
                    <a:gd name="connsiteY55" fmla="*/ 1444791 h 2668321"/>
                    <a:gd name="connsiteX56" fmla="*/ 2114550 w 2252230"/>
                    <a:gd name="connsiteY56" fmla="*/ 1522723 h 2668321"/>
                    <a:gd name="connsiteX57" fmla="*/ 2044412 w 2252230"/>
                    <a:gd name="connsiteY57" fmla="*/ 1546103 h 2668321"/>
                    <a:gd name="connsiteX58" fmla="*/ 2044412 w 2252230"/>
                    <a:gd name="connsiteY58" fmla="*/ 1603253 h 2668321"/>
                    <a:gd name="connsiteX59" fmla="*/ 2010641 w 2252230"/>
                    <a:gd name="connsiteY59" fmla="*/ 1530516 h 2668321"/>
                    <a:gd name="connsiteX60" fmla="*/ 2021032 w 2252230"/>
                    <a:gd name="connsiteY60" fmla="*/ 1418814 h 2668321"/>
                    <a:gd name="connsiteX61" fmla="*/ 2015837 w 2252230"/>
                    <a:gd name="connsiteY61" fmla="*/ 1447389 h 2668321"/>
                    <a:gd name="connsiteX62" fmla="*/ 1958687 w 2252230"/>
                    <a:gd name="connsiteY62" fmla="*/ 1530516 h 2668321"/>
                    <a:gd name="connsiteX63" fmla="*/ 1901537 w 2252230"/>
                    <a:gd name="connsiteY63" fmla="*/ 1553896 h 2668321"/>
                    <a:gd name="connsiteX64" fmla="*/ 1891146 w 2252230"/>
                    <a:gd name="connsiteY64" fmla="*/ 1696771 h 2668321"/>
                    <a:gd name="connsiteX65" fmla="*/ 1841789 w 2252230"/>
                    <a:gd name="connsiteY65" fmla="*/ 1696771 h 2668321"/>
                    <a:gd name="connsiteX66" fmla="*/ 1846984 w 2252230"/>
                    <a:gd name="connsiteY66" fmla="*/ 1673391 h 2668321"/>
                    <a:gd name="connsiteX67" fmla="*/ 1808019 w 2252230"/>
                    <a:gd name="connsiteY67" fmla="*/ 1579873 h 2668321"/>
                    <a:gd name="connsiteX68" fmla="*/ 1748271 w 2252230"/>
                    <a:gd name="connsiteY68" fmla="*/ 1660403 h 2668321"/>
                    <a:gd name="connsiteX69" fmla="*/ 1717098 w 2252230"/>
                    <a:gd name="connsiteY69" fmla="*/ 1699369 h 2668321"/>
                    <a:gd name="connsiteX70" fmla="*/ 1602798 w 2252230"/>
                    <a:gd name="connsiteY70" fmla="*/ 1709760 h 2668321"/>
                    <a:gd name="connsiteX71" fmla="*/ 1506682 w 2252230"/>
                    <a:gd name="connsiteY71" fmla="*/ 1743530 h 2668321"/>
                    <a:gd name="connsiteX72" fmla="*/ 1545648 w 2252230"/>
                    <a:gd name="connsiteY72" fmla="*/ 1694173 h 2668321"/>
                    <a:gd name="connsiteX73" fmla="*/ 1493694 w 2252230"/>
                    <a:gd name="connsiteY73" fmla="*/ 1694173 h 2668321"/>
                    <a:gd name="connsiteX74" fmla="*/ 1459923 w 2252230"/>
                    <a:gd name="connsiteY74" fmla="*/ 1678587 h 2668321"/>
                    <a:gd name="connsiteX75" fmla="*/ 1423555 w 2252230"/>
                    <a:gd name="connsiteY75" fmla="*/ 1629230 h 2668321"/>
                    <a:gd name="connsiteX76" fmla="*/ 1410566 w 2252230"/>
                    <a:gd name="connsiteY76" fmla="*/ 1738335 h 2668321"/>
                    <a:gd name="connsiteX77" fmla="*/ 1493694 w 2252230"/>
                    <a:gd name="connsiteY77" fmla="*/ 1800680 h 2668321"/>
                    <a:gd name="connsiteX78" fmla="*/ 1376796 w 2252230"/>
                    <a:gd name="connsiteY78" fmla="*/ 1865623 h 2668321"/>
                    <a:gd name="connsiteX79" fmla="*/ 1304059 w 2252230"/>
                    <a:gd name="connsiteY79" fmla="*/ 2026682 h 2668321"/>
                    <a:gd name="connsiteX80" fmla="*/ 1215737 w 2252230"/>
                    <a:gd name="connsiteY80" fmla="*/ 2000705 h 2668321"/>
                    <a:gd name="connsiteX81" fmla="*/ 1150794 w 2252230"/>
                    <a:gd name="connsiteY81" fmla="*/ 1943555 h 2668321"/>
                    <a:gd name="connsiteX82" fmla="*/ 1179369 w 2252230"/>
                    <a:gd name="connsiteY82" fmla="*/ 1839646 h 2668321"/>
                    <a:gd name="connsiteX83" fmla="*/ 1192357 w 2252230"/>
                    <a:gd name="connsiteY83" fmla="*/ 1727944 h 2668321"/>
                    <a:gd name="connsiteX84" fmla="*/ 1127414 w 2252230"/>
                    <a:gd name="connsiteY84" fmla="*/ 1777301 h 2668321"/>
                    <a:gd name="connsiteX85" fmla="*/ 1080655 w 2252230"/>
                    <a:gd name="connsiteY85" fmla="*/ 1881210 h 2668321"/>
                    <a:gd name="connsiteX86" fmla="*/ 1046884 w 2252230"/>
                    <a:gd name="connsiteY86" fmla="*/ 1855232 h 2668321"/>
                    <a:gd name="connsiteX87" fmla="*/ 1101437 w 2252230"/>
                    <a:gd name="connsiteY87" fmla="*/ 1761714 h 2668321"/>
                    <a:gd name="connsiteX88" fmla="*/ 994930 w 2252230"/>
                    <a:gd name="connsiteY88" fmla="*/ 1759116 h 2668321"/>
                    <a:gd name="connsiteX89" fmla="*/ 919596 w 2252230"/>
                    <a:gd name="connsiteY89" fmla="*/ 1826657 h 2668321"/>
                    <a:gd name="connsiteX90" fmla="*/ 794905 w 2252230"/>
                    <a:gd name="connsiteY90" fmla="*/ 1865623 h 2668321"/>
                    <a:gd name="connsiteX91" fmla="*/ 683203 w 2252230"/>
                    <a:gd name="connsiteY91" fmla="*/ 1914980 h 2668321"/>
                    <a:gd name="connsiteX92" fmla="*/ 592282 w 2252230"/>
                    <a:gd name="connsiteY92" fmla="*/ 1909785 h 2668321"/>
                    <a:gd name="connsiteX93" fmla="*/ 589684 w 2252230"/>
                    <a:gd name="connsiteY93" fmla="*/ 1974728 h 2668321"/>
                    <a:gd name="connsiteX94" fmla="*/ 423430 w 2252230"/>
                    <a:gd name="connsiteY94" fmla="*/ 1995510 h 2668321"/>
                    <a:gd name="connsiteX95" fmla="*/ 361084 w 2252230"/>
                    <a:gd name="connsiteY95" fmla="*/ 2003303 h 2668321"/>
                    <a:gd name="connsiteX96" fmla="*/ 400050 w 2252230"/>
                    <a:gd name="connsiteY96" fmla="*/ 2091626 h 2668321"/>
                    <a:gd name="connsiteX97" fmla="*/ 493569 w 2252230"/>
                    <a:gd name="connsiteY97" fmla="*/ 2055257 h 2668321"/>
                    <a:gd name="connsiteX98" fmla="*/ 511753 w 2252230"/>
                    <a:gd name="connsiteY98" fmla="*/ 2112407 h 2668321"/>
                    <a:gd name="connsiteX99" fmla="*/ 467591 w 2252230"/>
                    <a:gd name="connsiteY99" fmla="*/ 2153971 h 2668321"/>
                    <a:gd name="connsiteX100" fmla="*/ 545523 w 2252230"/>
                    <a:gd name="connsiteY100" fmla="*/ 2179948 h 2668321"/>
                    <a:gd name="connsiteX101" fmla="*/ 574098 w 2252230"/>
                    <a:gd name="connsiteY101" fmla="*/ 2260478 h 2668321"/>
                    <a:gd name="connsiteX102" fmla="*/ 509155 w 2252230"/>
                    <a:gd name="connsiteY102" fmla="*/ 2304639 h 2668321"/>
                    <a:gd name="connsiteX103" fmla="*/ 464994 w 2252230"/>
                    <a:gd name="connsiteY103" fmla="*/ 2478687 h 2668321"/>
                    <a:gd name="connsiteX104" fmla="*/ 457200 w 2252230"/>
                    <a:gd name="connsiteY104" fmla="*/ 2603378 h 2668321"/>
                    <a:gd name="connsiteX105" fmla="*/ 402648 w 2252230"/>
                    <a:gd name="connsiteY105" fmla="*/ 2590389 h 2668321"/>
                    <a:gd name="connsiteX106" fmla="*/ 381866 w 2252230"/>
                    <a:gd name="connsiteY106" fmla="*/ 2611171 h 2668321"/>
                    <a:gd name="connsiteX107" fmla="*/ 402648 w 2252230"/>
                    <a:gd name="connsiteY107" fmla="*/ 2637148 h 2668321"/>
                    <a:gd name="connsiteX108" fmla="*/ 293544 w 2252230"/>
                    <a:gd name="connsiteY108" fmla="*/ 2668321 h 2668321"/>
                    <a:gd name="connsiteX0" fmla="*/ 293544 w 2252230"/>
                    <a:gd name="connsiteY0" fmla="*/ 2668321 h 2668321"/>
                    <a:gd name="connsiteX1" fmla="*/ 179244 w 2252230"/>
                    <a:gd name="connsiteY1" fmla="*/ 2613769 h 2668321"/>
                    <a:gd name="connsiteX2" fmla="*/ 236394 w 2252230"/>
                    <a:gd name="connsiteY2" fmla="*/ 2538435 h 2668321"/>
                    <a:gd name="connsiteX3" fmla="*/ 207819 w 2252230"/>
                    <a:gd name="connsiteY3" fmla="*/ 2463101 h 2668321"/>
                    <a:gd name="connsiteX4" fmla="*/ 161059 w 2252230"/>
                    <a:gd name="connsiteY4" fmla="*/ 2416341 h 2668321"/>
                    <a:gd name="connsiteX5" fmla="*/ 114300 w 2252230"/>
                    <a:gd name="connsiteY5" fmla="*/ 2283857 h 2668321"/>
                    <a:gd name="connsiteX6" fmla="*/ 41564 w 2252230"/>
                    <a:gd name="connsiteY6" fmla="*/ 2205926 h 2668321"/>
                    <a:gd name="connsiteX7" fmla="*/ 0 w 2252230"/>
                    <a:gd name="connsiteY7" fmla="*/ 2146178 h 2668321"/>
                    <a:gd name="connsiteX8" fmla="*/ 109105 w 2252230"/>
                    <a:gd name="connsiteY8" fmla="*/ 2140982 h 2668321"/>
                    <a:gd name="connsiteX9" fmla="*/ 200025 w 2252230"/>
                    <a:gd name="connsiteY9" fmla="*/ 2107212 h 2668321"/>
                    <a:gd name="connsiteX10" fmla="*/ 332509 w 2252230"/>
                    <a:gd name="connsiteY10" fmla="*/ 2003303 h 2668321"/>
                    <a:gd name="connsiteX11" fmla="*/ 322119 w 2252230"/>
                    <a:gd name="connsiteY11" fmla="*/ 1889003 h 2668321"/>
                    <a:gd name="connsiteX12" fmla="*/ 407844 w 2252230"/>
                    <a:gd name="connsiteY12" fmla="*/ 1889003 h 2668321"/>
                    <a:gd name="connsiteX13" fmla="*/ 587087 w 2252230"/>
                    <a:gd name="connsiteY13" fmla="*/ 1717553 h 2668321"/>
                    <a:gd name="connsiteX14" fmla="*/ 745548 w 2252230"/>
                    <a:gd name="connsiteY14" fmla="*/ 1566885 h 2668321"/>
                    <a:gd name="connsiteX15" fmla="*/ 787112 w 2252230"/>
                    <a:gd name="connsiteY15" fmla="*/ 1608448 h 2668321"/>
                    <a:gd name="connsiteX16" fmla="*/ 1083253 w 2252230"/>
                    <a:gd name="connsiteY16" fmla="*/ 1507137 h 2668321"/>
                    <a:gd name="connsiteX17" fmla="*/ 1252105 w 2252230"/>
                    <a:gd name="connsiteY17" fmla="*/ 1520126 h 2668321"/>
                    <a:gd name="connsiteX18" fmla="*/ 1340428 w 2252230"/>
                    <a:gd name="connsiteY18" fmla="*/ 1572080 h 2668321"/>
                    <a:gd name="connsiteX19" fmla="*/ 1262496 w 2252230"/>
                    <a:gd name="connsiteY19" fmla="*/ 1436998 h 2668321"/>
                    <a:gd name="connsiteX20" fmla="*/ 1358612 w 2252230"/>
                    <a:gd name="connsiteY20" fmla="*/ 1286330 h 2668321"/>
                    <a:gd name="connsiteX21" fmla="*/ 1381991 w 2252230"/>
                    <a:gd name="connsiteY21" fmla="*/ 1236973 h 2668321"/>
                    <a:gd name="connsiteX22" fmla="*/ 1379394 w 2252230"/>
                    <a:gd name="connsiteY22" fmla="*/ 1112282 h 2668321"/>
                    <a:gd name="connsiteX23" fmla="*/ 1462521 w 2252230"/>
                    <a:gd name="connsiteY23" fmla="*/ 1031753 h 2668321"/>
                    <a:gd name="connsiteX24" fmla="*/ 1498889 w 2252230"/>
                    <a:gd name="connsiteY24" fmla="*/ 1070719 h 2668321"/>
                    <a:gd name="connsiteX25" fmla="*/ 1444337 w 2252230"/>
                    <a:gd name="connsiteY25" fmla="*/ 1182421 h 2668321"/>
                    <a:gd name="connsiteX26" fmla="*/ 1504084 w 2252230"/>
                    <a:gd name="connsiteY26" fmla="*/ 1244766 h 2668321"/>
                    <a:gd name="connsiteX27" fmla="*/ 1535257 w 2252230"/>
                    <a:gd name="connsiteY27" fmla="*/ 1166835 h 2668321"/>
                    <a:gd name="connsiteX28" fmla="*/ 1678132 w 2252230"/>
                    <a:gd name="connsiteY28" fmla="*/ 1091501 h 2668321"/>
                    <a:gd name="connsiteX29" fmla="*/ 1732684 w 2252230"/>
                    <a:gd name="connsiteY29" fmla="*/ 969407 h 2668321"/>
                    <a:gd name="connsiteX30" fmla="*/ 1836594 w 2252230"/>
                    <a:gd name="connsiteY30" fmla="*/ 881085 h 2668321"/>
                    <a:gd name="connsiteX31" fmla="*/ 1836594 w 2252230"/>
                    <a:gd name="connsiteY31" fmla="*/ 779773 h 2668321"/>
                    <a:gd name="connsiteX32" fmla="*/ 1914525 w 2252230"/>
                    <a:gd name="connsiteY32" fmla="*/ 569357 h 2668321"/>
                    <a:gd name="connsiteX33" fmla="*/ 1875559 w 2252230"/>
                    <a:gd name="connsiteY33" fmla="*/ 413494 h 2668321"/>
                    <a:gd name="connsiteX34" fmla="*/ 1823605 w 2252230"/>
                    <a:gd name="connsiteY34" fmla="*/ 416091 h 2668321"/>
                    <a:gd name="connsiteX35" fmla="*/ 1859973 w 2252230"/>
                    <a:gd name="connsiteY35" fmla="*/ 348551 h 2668321"/>
                    <a:gd name="connsiteX36" fmla="*/ 1833996 w 2252230"/>
                    <a:gd name="connsiteY36" fmla="*/ 275814 h 2668321"/>
                    <a:gd name="connsiteX37" fmla="*/ 1888548 w 2252230"/>
                    <a:gd name="connsiteY37" fmla="*/ 187491 h 2668321"/>
                    <a:gd name="connsiteX38" fmla="*/ 1896341 w 2252230"/>
                    <a:gd name="connsiteY38" fmla="*/ 104364 h 2668321"/>
                    <a:gd name="connsiteX39" fmla="*/ 1995055 w 2252230"/>
                    <a:gd name="connsiteY39" fmla="*/ 169307 h 2668321"/>
                    <a:gd name="connsiteX40" fmla="*/ 2044412 w 2252230"/>
                    <a:gd name="connsiteY40" fmla="*/ 106962 h 2668321"/>
                    <a:gd name="connsiteX41" fmla="*/ 1989859 w 2252230"/>
                    <a:gd name="connsiteY41" fmla="*/ 91376 h 2668321"/>
                    <a:gd name="connsiteX42" fmla="*/ 1961284 w 2252230"/>
                    <a:gd name="connsiteY42" fmla="*/ 34226 h 2668321"/>
                    <a:gd name="connsiteX43" fmla="*/ 2021032 w 2252230"/>
                    <a:gd name="connsiteY43" fmla="*/ 18639 h 2668321"/>
                    <a:gd name="connsiteX44" fmla="*/ 2072987 w 2252230"/>
                    <a:gd name="connsiteY44" fmla="*/ 55007 h 2668321"/>
                    <a:gd name="connsiteX45" fmla="*/ 2109355 w 2252230"/>
                    <a:gd name="connsiteY45" fmla="*/ 205676 h 2668321"/>
                    <a:gd name="connsiteX46" fmla="*/ 2189884 w 2252230"/>
                    <a:gd name="connsiteY46" fmla="*/ 299194 h 2668321"/>
                    <a:gd name="connsiteX47" fmla="*/ 2252230 w 2252230"/>
                    <a:gd name="connsiteY47" fmla="*/ 442069 h 2668321"/>
                    <a:gd name="connsiteX48" fmla="*/ 2244437 w 2252230"/>
                    <a:gd name="connsiteY48" fmla="*/ 566760 h 2668321"/>
                    <a:gd name="connsiteX49" fmla="*/ 2200275 w 2252230"/>
                    <a:gd name="connsiteY49" fmla="*/ 613519 h 2668321"/>
                    <a:gd name="connsiteX50" fmla="*/ 2208069 w 2252230"/>
                    <a:gd name="connsiteY50" fmla="*/ 756394 h 2668321"/>
                    <a:gd name="connsiteX51" fmla="*/ 2109355 w 2252230"/>
                    <a:gd name="connsiteY51" fmla="*/ 800555 h 2668321"/>
                    <a:gd name="connsiteX52" fmla="*/ 2163907 w 2252230"/>
                    <a:gd name="connsiteY52" fmla="*/ 972005 h 2668321"/>
                    <a:gd name="connsiteX53" fmla="*/ 2135332 w 2252230"/>
                    <a:gd name="connsiteY53" fmla="*/ 1133064 h 2668321"/>
                    <a:gd name="connsiteX54" fmla="*/ 2122344 w 2252230"/>
                    <a:gd name="connsiteY54" fmla="*/ 1255157 h 2668321"/>
                    <a:gd name="connsiteX55" fmla="*/ 2166505 w 2252230"/>
                    <a:gd name="connsiteY55" fmla="*/ 1379848 h 2668321"/>
                    <a:gd name="connsiteX56" fmla="*/ 2098964 w 2252230"/>
                    <a:gd name="connsiteY56" fmla="*/ 1444791 h 2668321"/>
                    <a:gd name="connsiteX57" fmla="*/ 2114550 w 2252230"/>
                    <a:gd name="connsiteY57" fmla="*/ 1522723 h 2668321"/>
                    <a:gd name="connsiteX58" fmla="*/ 2044412 w 2252230"/>
                    <a:gd name="connsiteY58" fmla="*/ 1546103 h 2668321"/>
                    <a:gd name="connsiteX59" fmla="*/ 2044412 w 2252230"/>
                    <a:gd name="connsiteY59" fmla="*/ 1603253 h 2668321"/>
                    <a:gd name="connsiteX60" fmla="*/ 2010641 w 2252230"/>
                    <a:gd name="connsiteY60" fmla="*/ 1530516 h 2668321"/>
                    <a:gd name="connsiteX61" fmla="*/ 2021032 w 2252230"/>
                    <a:gd name="connsiteY61" fmla="*/ 1418814 h 2668321"/>
                    <a:gd name="connsiteX62" fmla="*/ 2015837 w 2252230"/>
                    <a:gd name="connsiteY62" fmla="*/ 1447389 h 2668321"/>
                    <a:gd name="connsiteX63" fmla="*/ 1958687 w 2252230"/>
                    <a:gd name="connsiteY63" fmla="*/ 1530516 h 2668321"/>
                    <a:gd name="connsiteX64" fmla="*/ 1901537 w 2252230"/>
                    <a:gd name="connsiteY64" fmla="*/ 1553896 h 2668321"/>
                    <a:gd name="connsiteX65" fmla="*/ 1891146 w 2252230"/>
                    <a:gd name="connsiteY65" fmla="*/ 1696771 h 2668321"/>
                    <a:gd name="connsiteX66" fmla="*/ 1841789 w 2252230"/>
                    <a:gd name="connsiteY66" fmla="*/ 1696771 h 2668321"/>
                    <a:gd name="connsiteX67" fmla="*/ 1846984 w 2252230"/>
                    <a:gd name="connsiteY67" fmla="*/ 1673391 h 2668321"/>
                    <a:gd name="connsiteX68" fmla="*/ 1808019 w 2252230"/>
                    <a:gd name="connsiteY68" fmla="*/ 1579873 h 2668321"/>
                    <a:gd name="connsiteX69" fmla="*/ 1748271 w 2252230"/>
                    <a:gd name="connsiteY69" fmla="*/ 1660403 h 2668321"/>
                    <a:gd name="connsiteX70" fmla="*/ 1717098 w 2252230"/>
                    <a:gd name="connsiteY70" fmla="*/ 1699369 h 2668321"/>
                    <a:gd name="connsiteX71" fmla="*/ 1602798 w 2252230"/>
                    <a:gd name="connsiteY71" fmla="*/ 1709760 h 2668321"/>
                    <a:gd name="connsiteX72" fmla="*/ 1506682 w 2252230"/>
                    <a:gd name="connsiteY72" fmla="*/ 1743530 h 2668321"/>
                    <a:gd name="connsiteX73" fmla="*/ 1545648 w 2252230"/>
                    <a:gd name="connsiteY73" fmla="*/ 1694173 h 2668321"/>
                    <a:gd name="connsiteX74" fmla="*/ 1493694 w 2252230"/>
                    <a:gd name="connsiteY74" fmla="*/ 1694173 h 2668321"/>
                    <a:gd name="connsiteX75" fmla="*/ 1459923 w 2252230"/>
                    <a:gd name="connsiteY75" fmla="*/ 1678587 h 2668321"/>
                    <a:gd name="connsiteX76" fmla="*/ 1423555 w 2252230"/>
                    <a:gd name="connsiteY76" fmla="*/ 1629230 h 2668321"/>
                    <a:gd name="connsiteX77" fmla="*/ 1410566 w 2252230"/>
                    <a:gd name="connsiteY77" fmla="*/ 1738335 h 2668321"/>
                    <a:gd name="connsiteX78" fmla="*/ 1493694 w 2252230"/>
                    <a:gd name="connsiteY78" fmla="*/ 1800680 h 2668321"/>
                    <a:gd name="connsiteX79" fmla="*/ 1376796 w 2252230"/>
                    <a:gd name="connsiteY79" fmla="*/ 1865623 h 2668321"/>
                    <a:gd name="connsiteX80" fmla="*/ 1304059 w 2252230"/>
                    <a:gd name="connsiteY80" fmla="*/ 2026682 h 2668321"/>
                    <a:gd name="connsiteX81" fmla="*/ 1215737 w 2252230"/>
                    <a:gd name="connsiteY81" fmla="*/ 2000705 h 2668321"/>
                    <a:gd name="connsiteX82" fmla="*/ 1150794 w 2252230"/>
                    <a:gd name="connsiteY82" fmla="*/ 1943555 h 2668321"/>
                    <a:gd name="connsiteX83" fmla="*/ 1179369 w 2252230"/>
                    <a:gd name="connsiteY83" fmla="*/ 1839646 h 2668321"/>
                    <a:gd name="connsiteX84" fmla="*/ 1192357 w 2252230"/>
                    <a:gd name="connsiteY84" fmla="*/ 1727944 h 2668321"/>
                    <a:gd name="connsiteX85" fmla="*/ 1127414 w 2252230"/>
                    <a:gd name="connsiteY85" fmla="*/ 1777301 h 2668321"/>
                    <a:gd name="connsiteX86" fmla="*/ 1080655 w 2252230"/>
                    <a:gd name="connsiteY86" fmla="*/ 1881210 h 2668321"/>
                    <a:gd name="connsiteX87" fmla="*/ 1046884 w 2252230"/>
                    <a:gd name="connsiteY87" fmla="*/ 1855232 h 2668321"/>
                    <a:gd name="connsiteX88" fmla="*/ 1101437 w 2252230"/>
                    <a:gd name="connsiteY88" fmla="*/ 1761714 h 2668321"/>
                    <a:gd name="connsiteX89" fmla="*/ 994930 w 2252230"/>
                    <a:gd name="connsiteY89" fmla="*/ 1759116 h 2668321"/>
                    <a:gd name="connsiteX90" fmla="*/ 919596 w 2252230"/>
                    <a:gd name="connsiteY90" fmla="*/ 1826657 h 2668321"/>
                    <a:gd name="connsiteX91" fmla="*/ 794905 w 2252230"/>
                    <a:gd name="connsiteY91" fmla="*/ 1865623 h 2668321"/>
                    <a:gd name="connsiteX92" fmla="*/ 683203 w 2252230"/>
                    <a:gd name="connsiteY92" fmla="*/ 1914980 h 2668321"/>
                    <a:gd name="connsiteX93" fmla="*/ 592282 w 2252230"/>
                    <a:gd name="connsiteY93" fmla="*/ 1909785 h 2668321"/>
                    <a:gd name="connsiteX94" fmla="*/ 589684 w 2252230"/>
                    <a:gd name="connsiteY94" fmla="*/ 1974728 h 2668321"/>
                    <a:gd name="connsiteX95" fmla="*/ 423430 w 2252230"/>
                    <a:gd name="connsiteY95" fmla="*/ 1995510 h 2668321"/>
                    <a:gd name="connsiteX96" fmla="*/ 361084 w 2252230"/>
                    <a:gd name="connsiteY96" fmla="*/ 2003303 h 2668321"/>
                    <a:gd name="connsiteX97" fmla="*/ 400050 w 2252230"/>
                    <a:gd name="connsiteY97" fmla="*/ 2091626 h 2668321"/>
                    <a:gd name="connsiteX98" fmla="*/ 493569 w 2252230"/>
                    <a:gd name="connsiteY98" fmla="*/ 2055257 h 2668321"/>
                    <a:gd name="connsiteX99" fmla="*/ 511753 w 2252230"/>
                    <a:gd name="connsiteY99" fmla="*/ 2112407 h 2668321"/>
                    <a:gd name="connsiteX100" fmla="*/ 467591 w 2252230"/>
                    <a:gd name="connsiteY100" fmla="*/ 2153971 h 2668321"/>
                    <a:gd name="connsiteX101" fmla="*/ 545523 w 2252230"/>
                    <a:gd name="connsiteY101" fmla="*/ 2179948 h 2668321"/>
                    <a:gd name="connsiteX102" fmla="*/ 574098 w 2252230"/>
                    <a:gd name="connsiteY102" fmla="*/ 2260478 h 2668321"/>
                    <a:gd name="connsiteX103" fmla="*/ 509155 w 2252230"/>
                    <a:gd name="connsiteY103" fmla="*/ 2304639 h 2668321"/>
                    <a:gd name="connsiteX104" fmla="*/ 464994 w 2252230"/>
                    <a:gd name="connsiteY104" fmla="*/ 2478687 h 2668321"/>
                    <a:gd name="connsiteX105" fmla="*/ 457200 w 2252230"/>
                    <a:gd name="connsiteY105" fmla="*/ 2603378 h 2668321"/>
                    <a:gd name="connsiteX106" fmla="*/ 402648 w 2252230"/>
                    <a:gd name="connsiteY106" fmla="*/ 2590389 h 2668321"/>
                    <a:gd name="connsiteX107" fmla="*/ 381866 w 2252230"/>
                    <a:gd name="connsiteY107" fmla="*/ 2611171 h 2668321"/>
                    <a:gd name="connsiteX108" fmla="*/ 402648 w 2252230"/>
                    <a:gd name="connsiteY108" fmla="*/ 2637148 h 2668321"/>
                    <a:gd name="connsiteX109" fmla="*/ 293544 w 2252230"/>
                    <a:gd name="connsiteY109" fmla="*/ 2668321 h 2668321"/>
                    <a:gd name="connsiteX0" fmla="*/ 293544 w 2252230"/>
                    <a:gd name="connsiteY0" fmla="*/ 2668321 h 2668321"/>
                    <a:gd name="connsiteX1" fmla="*/ 179244 w 2252230"/>
                    <a:gd name="connsiteY1" fmla="*/ 2613769 h 2668321"/>
                    <a:gd name="connsiteX2" fmla="*/ 236394 w 2252230"/>
                    <a:gd name="connsiteY2" fmla="*/ 2538435 h 2668321"/>
                    <a:gd name="connsiteX3" fmla="*/ 207819 w 2252230"/>
                    <a:gd name="connsiteY3" fmla="*/ 2463101 h 2668321"/>
                    <a:gd name="connsiteX4" fmla="*/ 161059 w 2252230"/>
                    <a:gd name="connsiteY4" fmla="*/ 2416341 h 2668321"/>
                    <a:gd name="connsiteX5" fmla="*/ 114300 w 2252230"/>
                    <a:gd name="connsiteY5" fmla="*/ 2283857 h 2668321"/>
                    <a:gd name="connsiteX6" fmla="*/ 41564 w 2252230"/>
                    <a:gd name="connsiteY6" fmla="*/ 2205926 h 2668321"/>
                    <a:gd name="connsiteX7" fmla="*/ 0 w 2252230"/>
                    <a:gd name="connsiteY7" fmla="*/ 2146178 h 2668321"/>
                    <a:gd name="connsiteX8" fmla="*/ 109105 w 2252230"/>
                    <a:gd name="connsiteY8" fmla="*/ 2140982 h 2668321"/>
                    <a:gd name="connsiteX9" fmla="*/ 200025 w 2252230"/>
                    <a:gd name="connsiteY9" fmla="*/ 2107212 h 2668321"/>
                    <a:gd name="connsiteX10" fmla="*/ 332509 w 2252230"/>
                    <a:gd name="connsiteY10" fmla="*/ 2003303 h 2668321"/>
                    <a:gd name="connsiteX11" fmla="*/ 322119 w 2252230"/>
                    <a:gd name="connsiteY11" fmla="*/ 1889003 h 2668321"/>
                    <a:gd name="connsiteX12" fmla="*/ 407844 w 2252230"/>
                    <a:gd name="connsiteY12" fmla="*/ 1889003 h 2668321"/>
                    <a:gd name="connsiteX13" fmla="*/ 587087 w 2252230"/>
                    <a:gd name="connsiteY13" fmla="*/ 1717553 h 2668321"/>
                    <a:gd name="connsiteX14" fmla="*/ 745548 w 2252230"/>
                    <a:gd name="connsiteY14" fmla="*/ 1566885 h 2668321"/>
                    <a:gd name="connsiteX15" fmla="*/ 787112 w 2252230"/>
                    <a:gd name="connsiteY15" fmla="*/ 1608448 h 2668321"/>
                    <a:gd name="connsiteX16" fmla="*/ 1083253 w 2252230"/>
                    <a:gd name="connsiteY16" fmla="*/ 1507137 h 2668321"/>
                    <a:gd name="connsiteX17" fmla="*/ 1252105 w 2252230"/>
                    <a:gd name="connsiteY17" fmla="*/ 1520126 h 2668321"/>
                    <a:gd name="connsiteX18" fmla="*/ 1340428 w 2252230"/>
                    <a:gd name="connsiteY18" fmla="*/ 1572080 h 2668321"/>
                    <a:gd name="connsiteX19" fmla="*/ 1262496 w 2252230"/>
                    <a:gd name="connsiteY19" fmla="*/ 1436998 h 2668321"/>
                    <a:gd name="connsiteX20" fmla="*/ 1358612 w 2252230"/>
                    <a:gd name="connsiteY20" fmla="*/ 1286330 h 2668321"/>
                    <a:gd name="connsiteX21" fmla="*/ 1381991 w 2252230"/>
                    <a:gd name="connsiteY21" fmla="*/ 1236973 h 2668321"/>
                    <a:gd name="connsiteX22" fmla="*/ 1379394 w 2252230"/>
                    <a:gd name="connsiteY22" fmla="*/ 1112282 h 2668321"/>
                    <a:gd name="connsiteX23" fmla="*/ 1462521 w 2252230"/>
                    <a:gd name="connsiteY23" fmla="*/ 1031753 h 2668321"/>
                    <a:gd name="connsiteX24" fmla="*/ 1498889 w 2252230"/>
                    <a:gd name="connsiteY24" fmla="*/ 1070719 h 2668321"/>
                    <a:gd name="connsiteX25" fmla="*/ 1444337 w 2252230"/>
                    <a:gd name="connsiteY25" fmla="*/ 1182421 h 2668321"/>
                    <a:gd name="connsiteX26" fmla="*/ 1504084 w 2252230"/>
                    <a:gd name="connsiteY26" fmla="*/ 1244766 h 2668321"/>
                    <a:gd name="connsiteX27" fmla="*/ 1535257 w 2252230"/>
                    <a:gd name="connsiteY27" fmla="*/ 1166835 h 2668321"/>
                    <a:gd name="connsiteX28" fmla="*/ 1678132 w 2252230"/>
                    <a:gd name="connsiteY28" fmla="*/ 1091501 h 2668321"/>
                    <a:gd name="connsiteX29" fmla="*/ 1732684 w 2252230"/>
                    <a:gd name="connsiteY29" fmla="*/ 969407 h 2668321"/>
                    <a:gd name="connsiteX30" fmla="*/ 1836594 w 2252230"/>
                    <a:gd name="connsiteY30" fmla="*/ 881085 h 2668321"/>
                    <a:gd name="connsiteX31" fmla="*/ 1836594 w 2252230"/>
                    <a:gd name="connsiteY31" fmla="*/ 779773 h 2668321"/>
                    <a:gd name="connsiteX32" fmla="*/ 1914525 w 2252230"/>
                    <a:gd name="connsiteY32" fmla="*/ 569357 h 2668321"/>
                    <a:gd name="connsiteX33" fmla="*/ 1875559 w 2252230"/>
                    <a:gd name="connsiteY33" fmla="*/ 413494 h 2668321"/>
                    <a:gd name="connsiteX34" fmla="*/ 1823605 w 2252230"/>
                    <a:gd name="connsiteY34" fmla="*/ 416091 h 2668321"/>
                    <a:gd name="connsiteX35" fmla="*/ 1859973 w 2252230"/>
                    <a:gd name="connsiteY35" fmla="*/ 348551 h 2668321"/>
                    <a:gd name="connsiteX36" fmla="*/ 1833996 w 2252230"/>
                    <a:gd name="connsiteY36" fmla="*/ 275814 h 2668321"/>
                    <a:gd name="connsiteX37" fmla="*/ 1888548 w 2252230"/>
                    <a:gd name="connsiteY37" fmla="*/ 187491 h 2668321"/>
                    <a:gd name="connsiteX38" fmla="*/ 1896341 w 2252230"/>
                    <a:gd name="connsiteY38" fmla="*/ 104364 h 2668321"/>
                    <a:gd name="connsiteX39" fmla="*/ 1995055 w 2252230"/>
                    <a:gd name="connsiteY39" fmla="*/ 169307 h 2668321"/>
                    <a:gd name="connsiteX40" fmla="*/ 2044412 w 2252230"/>
                    <a:gd name="connsiteY40" fmla="*/ 106962 h 2668321"/>
                    <a:gd name="connsiteX41" fmla="*/ 1989859 w 2252230"/>
                    <a:gd name="connsiteY41" fmla="*/ 91376 h 2668321"/>
                    <a:gd name="connsiteX42" fmla="*/ 1961284 w 2252230"/>
                    <a:gd name="connsiteY42" fmla="*/ 34226 h 2668321"/>
                    <a:gd name="connsiteX43" fmla="*/ 2021032 w 2252230"/>
                    <a:gd name="connsiteY43" fmla="*/ 18639 h 2668321"/>
                    <a:gd name="connsiteX44" fmla="*/ 2072987 w 2252230"/>
                    <a:gd name="connsiteY44" fmla="*/ 55007 h 2668321"/>
                    <a:gd name="connsiteX45" fmla="*/ 2109355 w 2252230"/>
                    <a:gd name="connsiteY45" fmla="*/ 205676 h 2668321"/>
                    <a:gd name="connsiteX46" fmla="*/ 2189884 w 2252230"/>
                    <a:gd name="connsiteY46" fmla="*/ 299194 h 2668321"/>
                    <a:gd name="connsiteX47" fmla="*/ 2252230 w 2252230"/>
                    <a:gd name="connsiteY47" fmla="*/ 442069 h 2668321"/>
                    <a:gd name="connsiteX48" fmla="*/ 2244437 w 2252230"/>
                    <a:gd name="connsiteY48" fmla="*/ 566760 h 2668321"/>
                    <a:gd name="connsiteX49" fmla="*/ 2200275 w 2252230"/>
                    <a:gd name="connsiteY49" fmla="*/ 613519 h 2668321"/>
                    <a:gd name="connsiteX50" fmla="*/ 2208069 w 2252230"/>
                    <a:gd name="connsiteY50" fmla="*/ 756394 h 2668321"/>
                    <a:gd name="connsiteX51" fmla="*/ 2148321 w 2252230"/>
                    <a:gd name="connsiteY51" fmla="*/ 746003 h 2668321"/>
                    <a:gd name="connsiteX52" fmla="*/ 2109355 w 2252230"/>
                    <a:gd name="connsiteY52" fmla="*/ 800555 h 2668321"/>
                    <a:gd name="connsiteX53" fmla="*/ 2163907 w 2252230"/>
                    <a:gd name="connsiteY53" fmla="*/ 972005 h 2668321"/>
                    <a:gd name="connsiteX54" fmla="*/ 2135332 w 2252230"/>
                    <a:gd name="connsiteY54" fmla="*/ 1133064 h 2668321"/>
                    <a:gd name="connsiteX55" fmla="*/ 2122344 w 2252230"/>
                    <a:gd name="connsiteY55" fmla="*/ 1255157 h 2668321"/>
                    <a:gd name="connsiteX56" fmla="*/ 2166505 w 2252230"/>
                    <a:gd name="connsiteY56" fmla="*/ 1379848 h 2668321"/>
                    <a:gd name="connsiteX57" fmla="*/ 2098964 w 2252230"/>
                    <a:gd name="connsiteY57" fmla="*/ 1444791 h 2668321"/>
                    <a:gd name="connsiteX58" fmla="*/ 2114550 w 2252230"/>
                    <a:gd name="connsiteY58" fmla="*/ 1522723 h 2668321"/>
                    <a:gd name="connsiteX59" fmla="*/ 2044412 w 2252230"/>
                    <a:gd name="connsiteY59" fmla="*/ 1546103 h 2668321"/>
                    <a:gd name="connsiteX60" fmla="*/ 2044412 w 2252230"/>
                    <a:gd name="connsiteY60" fmla="*/ 1603253 h 2668321"/>
                    <a:gd name="connsiteX61" fmla="*/ 2010641 w 2252230"/>
                    <a:gd name="connsiteY61" fmla="*/ 1530516 h 2668321"/>
                    <a:gd name="connsiteX62" fmla="*/ 2021032 w 2252230"/>
                    <a:gd name="connsiteY62" fmla="*/ 1418814 h 2668321"/>
                    <a:gd name="connsiteX63" fmla="*/ 2015837 w 2252230"/>
                    <a:gd name="connsiteY63" fmla="*/ 1447389 h 2668321"/>
                    <a:gd name="connsiteX64" fmla="*/ 1958687 w 2252230"/>
                    <a:gd name="connsiteY64" fmla="*/ 1530516 h 2668321"/>
                    <a:gd name="connsiteX65" fmla="*/ 1901537 w 2252230"/>
                    <a:gd name="connsiteY65" fmla="*/ 1553896 h 2668321"/>
                    <a:gd name="connsiteX66" fmla="*/ 1891146 w 2252230"/>
                    <a:gd name="connsiteY66" fmla="*/ 1696771 h 2668321"/>
                    <a:gd name="connsiteX67" fmla="*/ 1841789 w 2252230"/>
                    <a:gd name="connsiteY67" fmla="*/ 1696771 h 2668321"/>
                    <a:gd name="connsiteX68" fmla="*/ 1846984 w 2252230"/>
                    <a:gd name="connsiteY68" fmla="*/ 1673391 h 2668321"/>
                    <a:gd name="connsiteX69" fmla="*/ 1808019 w 2252230"/>
                    <a:gd name="connsiteY69" fmla="*/ 1579873 h 2668321"/>
                    <a:gd name="connsiteX70" fmla="*/ 1748271 w 2252230"/>
                    <a:gd name="connsiteY70" fmla="*/ 1660403 h 2668321"/>
                    <a:gd name="connsiteX71" fmla="*/ 1717098 w 2252230"/>
                    <a:gd name="connsiteY71" fmla="*/ 1699369 h 2668321"/>
                    <a:gd name="connsiteX72" fmla="*/ 1602798 w 2252230"/>
                    <a:gd name="connsiteY72" fmla="*/ 1709760 h 2668321"/>
                    <a:gd name="connsiteX73" fmla="*/ 1506682 w 2252230"/>
                    <a:gd name="connsiteY73" fmla="*/ 1743530 h 2668321"/>
                    <a:gd name="connsiteX74" fmla="*/ 1545648 w 2252230"/>
                    <a:gd name="connsiteY74" fmla="*/ 1694173 h 2668321"/>
                    <a:gd name="connsiteX75" fmla="*/ 1493694 w 2252230"/>
                    <a:gd name="connsiteY75" fmla="*/ 1694173 h 2668321"/>
                    <a:gd name="connsiteX76" fmla="*/ 1459923 w 2252230"/>
                    <a:gd name="connsiteY76" fmla="*/ 1678587 h 2668321"/>
                    <a:gd name="connsiteX77" fmla="*/ 1423555 w 2252230"/>
                    <a:gd name="connsiteY77" fmla="*/ 1629230 h 2668321"/>
                    <a:gd name="connsiteX78" fmla="*/ 1410566 w 2252230"/>
                    <a:gd name="connsiteY78" fmla="*/ 1738335 h 2668321"/>
                    <a:gd name="connsiteX79" fmla="*/ 1493694 w 2252230"/>
                    <a:gd name="connsiteY79" fmla="*/ 1800680 h 2668321"/>
                    <a:gd name="connsiteX80" fmla="*/ 1376796 w 2252230"/>
                    <a:gd name="connsiteY80" fmla="*/ 1865623 h 2668321"/>
                    <a:gd name="connsiteX81" fmla="*/ 1304059 w 2252230"/>
                    <a:gd name="connsiteY81" fmla="*/ 2026682 h 2668321"/>
                    <a:gd name="connsiteX82" fmla="*/ 1215737 w 2252230"/>
                    <a:gd name="connsiteY82" fmla="*/ 2000705 h 2668321"/>
                    <a:gd name="connsiteX83" fmla="*/ 1150794 w 2252230"/>
                    <a:gd name="connsiteY83" fmla="*/ 1943555 h 2668321"/>
                    <a:gd name="connsiteX84" fmla="*/ 1179369 w 2252230"/>
                    <a:gd name="connsiteY84" fmla="*/ 1839646 h 2668321"/>
                    <a:gd name="connsiteX85" fmla="*/ 1192357 w 2252230"/>
                    <a:gd name="connsiteY85" fmla="*/ 1727944 h 2668321"/>
                    <a:gd name="connsiteX86" fmla="*/ 1127414 w 2252230"/>
                    <a:gd name="connsiteY86" fmla="*/ 1777301 h 2668321"/>
                    <a:gd name="connsiteX87" fmla="*/ 1080655 w 2252230"/>
                    <a:gd name="connsiteY87" fmla="*/ 1881210 h 2668321"/>
                    <a:gd name="connsiteX88" fmla="*/ 1046884 w 2252230"/>
                    <a:gd name="connsiteY88" fmla="*/ 1855232 h 2668321"/>
                    <a:gd name="connsiteX89" fmla="*/ 1101437 w 2252230"/>
                    <a:gd name="connsiteY89" fmla="*/ 1761714 h 2668321"/>
                    <a:gd name="connsiteX90" fmla="*/ 994930 w 2252230"/>
                    <a:gd name="connsiteY90" fmla="*/ 1759116 h 2668321"/>
                    <a:gd name="connsiteX91" fmla="*/ 919596 w 2252230"/>
                    <a:gd name="connsiteY91" fmla="*/ 1826657 h 2668321"/>
                    <a:gd name="connsiteX92" fmla="*/ 794905 w 2252230"/>
                    <a:gd name="connsiteY92" fmla="*/ 1865623 h 2668321"/>
                    <a:gd name="connsiteX93" fmla="*/ 683203 w 2252230"/>
                    <a:gd name="connsiteY93" fmla="*/ 1914980 h 2668321"/>
                    <a:gd name="connsiteX94" fmla="*/ 592282 w 2252230"/>
                    <a:gd name="connsiteY94" fmla="*/ 1909785 h 2668321"/>
                    <a:gd name="connsiteX95" fmla="*/ 589684 w 2252230"/>
                    <a:gd name="connsiteY95" fmla="*/ 1974728 h 2668321"/>
                    <a:gd name="connsiteX96" fmla="*/ 423430 w 2252230"/>
                    <a:gd name="connsiteY96" fmla="*/ 1995510 h 2668321"/>
                    <a:gd name="connsiteX97" fmla="*/ 361084 w 2252230"/>
                    <a:gd name="connsiteY97" fmla="*/ 2003303 h 2668321"/>
                    <a:gd name="connsiteX98" fmla="*/ 400050 w 2252230"/>
                    <a:gd name="connsiteY98" fmla="*/ 2091626 h 2668321"/>
                    <a:gd name="connsiteX99" fmla="*/ 493569 w 2252230"/>
                    <a:gd name="connsiteY99" fmla="*/ 2055257 h 2668321"/>
                    <a:gd name="connsiteX100" fmla="*/ 511753 w 2252230"/>
                    <a:gd name="connsiteY100" fmla="*/ 2112407 h 2668321"/>
                    <a:gd name="connsiteX101" fmla="*/ 467591 w 2252230"/>
                    <a:gd name="connsiteY101" fmla="*/ 2153971 h 2668321"/>
                    <a:gd name="connsiteX102" fmla="*/ 545523 w 2252230"/>
                    <a:gd name="connsiteY102" fmla="*/ 2179948 h 2668321"/>
                    <a:gd name="connsiteX103" fmla="*/ 574098 w 2252230"/>
                    <a:gd name="connsiteY103" fmla="*/ 2260478 h 2668321"/>
                    <a:gd name="connsiteX104" fmla="*/ 509155 w 2252230"/>
                    <a:gd name="connsiteY104" fmla="*/ 2304639 h 2668321"/>
                    <a:gd name="connsiteX105" fmla="*/ 464994 w 2252230"/>
                    <a:gd name="connsiteY105" fmla="*/ 2478687 h 2668321"/>
                    <a:gd name="connsiteX106" fmla="*/ 457200 w 2252230"/>
                    <a:gd name="connsiteY106" fmla="*/ 2603378 h 2668321"/>
                    <a:gd name="connsiteX107" fmla="*/ 402648 w 2252230"/>
                    <a:gd name="connsiteY107" fmla="*/ 2590389 h 2668321"/>
                    <a:gd name="connsiteX108" fmla="*/ 381866 w 2252230"/>
                    <a:gd name="connsiteY108" fmla="*/ 2611171 h 2668321"/>
                    <a:gd name="connsiteX109" fmla="*/ 402648 w 2252230"/>
                    <a:gd name="connsiteY109" fmla="*/ 2637148 h 2668321"/>
                    <a:gd name="connsiteX110" fmla="*/ 293544 w 2252230"/>
                    <a:gd name="connsiteY110" fmla="*/ 2668321 h 2668321"/>
                    <a:gd name="connsiteX0" fmla="*/ 293544 w 2252230"/>
                    <a:gd name="connsiteY0" fmla="*/ 2668321 h 2668321"/>
                    <a:gd name="connsiteX1" fmla="*/ 225714 w 2252230"/>
                    <a:gd name="connsiteY1" fmla="*/ 2646096 h 2668321"/>
                    <a:gd name="connsiteX2" fmla="*/ 179244 w 2252230"/>
                    <a:gd name="connsiteY2" fmla="*/ 2613769 h 2668321"/>
                    <a:gd name="connsiteX3" fmla="*/ 236394 w 2252230"/>
                    <a:gd name="connsiteY3" fmla="*/ 2538435 h 2668321"/>
                    <a:gd name="connsiteX4" fmla="*/ 207819 w 2252230"/>
                    <a:gd name="connsiteY4" fmla="*/ 2463101 h 2668321"/>
                    <a:gd name="connsiteX5" fmla="*/ 161059 w 2252230"/>
                    <a:gd name="connsiteY5" fmla="*/ 2416341 h 2668321"/>
                    <a:gd name="connsiteX6" fmla="*/ 114300 w 2252230"/>
                    <a:gd name="connsiteY6" fmla="*/ 2283857 h 2668321"/>
                    <a:gd name="connsiteX7" fmla="*/ 41564 w 2252230"/>
                    <a:gd name="connsiteY7" fmla="*/ 2205926 h 2668321"/>
                    <a:gd name="connsiteX8" fmla="*/ 0 w 2252230"/>
                    <a:gd name="connsiteY8" fmla="*/ 2146178 h 2668321"/>
                    <a:gd name="connsiteX9" fmla="*/ 109105 w 2252230"/>
                    <a:gd name="connsiteY9" fmla="*/ 2140982 h 2668321"/>
                    <a:gd name="connsiteX10" fmla="*/ 200025 w 2252230"/>
                    <a:gd name="connsiteY10" fmla="*/ 2107212 h 2668321"/>
                    <a:gd name="connsiteX11" fmla="*/ 332509 w 2252230"/>
                    <a:gd name="connsiteY11" fmla="*/ 2003303 h 2668321"/>
                    <a:gd name="connsiteX12" fmla="*/ 322119 w 2252230"/>
                    <a:gd name="connsiteY12" fmla="*/ 1889003 h 2668321"/>
                    <a:gd name="connsiteX13" fmla="*/ 407844 w 2252230"/>
                    <a:gd name="connsiteY13" fmla="*/ 1889003 h 2668321"/>
                    <a:gd name="connsiteX14" fmla="*/ 587087 w 2252230"/>
                    <a:gd name="connsiteY14" fmla="*/ 1717553 h 2668321"/>
                    <a:gd name="connsiteX15" fmla="*/ 745548 w 2252230"/>
                    <a:gd name="connsiteY15" fmla="*/ 1566885 h 2668321"/>
                    <a:gd name="connsiteX16" fmla="*/ 787112 w 2252230"/>
                    <a:gd name="connsiteY16" fmla="*/ 1608448 h 2668321"/>
                    <a:gd name="connsiteX17" fmla="*/ 1083253 w 2252230"/>
                    <a:gd name="connsiteY17" fmla="*/ 1507137 h 2668321"/>
                    <a:gd name="connsiteX18" fmla="*/ 1252105 w 2252230"/>
                    <a:gd name="connsiteY18" fmla="*/ 1520126 h 2668321"/>
                    <a:gd name="connsiteX19" fmla="*/ 1340428 w 2252230"/>
                    <a:gd name="connsiteY19" fmla="*/ 1572080 h 2668321"/>
                    <a:gd name="connsiteX20" fmla="*/ 1262496 w 2252230"/>
                    <a:gd name="connsiteY20" fmla="*/ 1436998 h 2668321"/>
                    <a:gd name="connsiteX21" fmla="*/ 1358612 w 2252230"/>
                    <a:gd name="connsiteY21" fmla="*/ 1286330 h 2668321"/>
                    <a:gd name="connsiteX22" fmla="*/ 1381991 w 2252230"/>
                    <a:gd name="connsiteY22" fmla="*/ 1236973 h 2668321"/>
                    <a:gd name="connsiteX23" fmla="*/ 1379394 w 2252230"/>
                    <a:gd name="connsiteY23" fmla="*/ 1112282 h 2668321"/>
                    <a:gd name="connsiteX24" fmla="*/ 1462521 w 2252230"/>
                    <a:gd name="connsiteY24" fmla="*/ 1031753 h 2668321"/>
                    <a:gd name="connsiteX25" fmla="*/ 1498889 w 2252230"/>
                    <a:gd name="connsiteY25" fmla="*/ 1070719 h 2668321"/>
                    <a:gd name="connsiteX26" fmla="*/ 1444337 w 2252230"/>
                    <a:gd name="connsiteY26" fmla="*/ 1182421 h 2668321"/>
                    <a:gd name="connsiteX27" fmla="*/ 1504084 w 2252230"/>
                    <a:gd name="connsiteY27" fmla="*/ 1244766 h 2668321"/>
                    <a:gd name="connsiteX28" fmla="*/ 1535257 w 2252230"/>
                    <a:gd name="connsiteY28" fmla="*/ 1166835 h 2668321"/>
                    <a:gd name="connsiteX29" fmla="*/ 1678132 w 2252230"/>
                    <a:gd name="connsiteY29" fmla="*/ 1091501 h 2668321"/>
                    <a:gd name="connsiteX30" fmla="*/ 1732684 w 2252230"/>
                    <a:gd name="connsiteY30" fmla="*/ 969407 h 2668321"/>
                    <a:gd name="connsiteX31" fmla="*/ 1836594 w 2252230"/>
                    <a:gd name="connsiteY31" fmla="*/ 881085 h 2668321"/>
                    <a:gd name="connsiteX32" fmla="*/ 1836594 w 2252230"/>
                    <a:gd name="connsiteY32" fmla="*/ 779773 h 2668321"/>
                    <a:gd name="connsiteX33" fmla="*/ 1914525 w 2252230"/>
                    <a:gd name="connsiteY33" fmla="*/ 569357 h 2668321"/>
                    <a:gd name="connsiteX34" fmla="*/ 1875559 w 2252230"/>
                    <a:gd name="connsiteY34" fmla="*/ 413494 h 2668321"/>
                    <a:gd name="connsiteX35" fmla="*/ 1823605 w 2252230"/>
                    <a:gd name="connsiteY35" fmla="*/ 416091 h 2668321"/>
                    <a:gd name="connsiteX36" fmla="*/ 1859973 w 2252230"/>
                    <a:gd name="connsiteY36" fmla="*/ 348551 h 2668321"/>
                    <a:gd name="connsiteX37" fmla="*/ 1833996 w 2252230"/>
                    <a:gd name="connsiteY37" fmla="*/ 275814 h 2668321"/>
                    <a:gd name="connsiteX38" fmla="*/ 1888548 w 2252230"/>
                    <a:gd name="connsiteY38" fmla="*/ 187491 h 2668321"/>
                    <a:gd name="connsiteX39" fmla="*/ 1896341 w 2252230"/>
                    <a:gd name="connsiteY39" fmla="*/ 104364 h 2668321"/>
                    <a:gd name="connsiteX40" fmla="*/ 1995055 w 2252230"/>
                    <a:gd name="connsiteY40" fmla="*/ 169307 h 2668321"/>
                    <a:gd name="connsiteX41" fmla="*/ 2044412 w 2252230"/>
                    <a:gd name="connsiteY41" fmla="*/ 106962 h 2668321"/>
                    <a:gd name="connsiteX42" fmla="*/ 1989859 w 2252230"/>
                    <a:gd name="connsiteY42" fmla="*/ 91376 h 2668321"/>
                    <a:gd name="connsiteX43" fmla="*/ 1961284 w 2252230"/>
                    <a:gd name="connsiteY43" fmla="*/ 34226 h 2668321"/>
                    <a:gd name="connsiteX44" fmla="*/ 2021032 w 2252230"/>
                    <a:gd name="connsiteY44" fmla="*/ 18639 h 2668321"/>
                    <a:gd name="connsiteX45" fmla="*/ 2072987 w 2252230"/>
                    <a:gd name="connsiteY45" fmla="*/ 55007 h 2668321"/>
                    <a:gd name="connsiteX46" fmla="*/ 2109355 w 2252230"/>
                    <a:gd name="connsiteY46" fmla="*/ 205676 h 2668321"/>
                    <a:gd name="connsiteX47" fmla="*/ 2189884 w 2252230"/>
                    <a:gd name="connsiteY47" fmla="*/ 299194 h 2668321"/>
                    <a:gd name="connsiteX48" fmla="*/ 2252230 w 2252230"/>
                    <a:gd name="connsiteY48" fmla="*/ 442069 h 2668321"/>
                    <a:gd name="connsiteX49" fmla="*/ 2244437 w 2252230"/>
                    <a:gd name="connsiteY49" fmla="*/ 566760 h 2668321"/>
                    <a:gd name="connsiteX50" fmla="*/ 2200275 w 2252230"/>
                    <a:gd name="connsiteY50" fmla="*/ 613519 h 2668321"/>
                    <a:gd name="connsiteX51" fmla="*/ 2208069 w 2252230"/>
                    <a:gd name="connsiteY51" fmla="*/ 756394 h 2668321"/>
                    <a:gd name="connsiteX52" fmla="*/ 2148321 w 2252230"/>
                    <a:gd name="connsiteY52" fmla="*/ 746003 h 2668321"/>
                    <a:gd name="connsiteX53" fmla="*/ 2109355 w 2252230"/>
                    <a:gd name="connsiteY53" fmla="*/ 800555 h 2668321"/>
                    <a:gd name="connsiteX54" fmla="*/ 2163907 w 2252230"/>
                    <a:gd name="connsiteY54" fmla="*/ 972005 h 2668321"/>
                    <a:gd name="connsiteX55" fmla="*/ 2135332 w 2252230"/>
                    <a:gd name="connsiteY55" fmla="*/ 1133064 h 2668321"/>
                    <a:gd name="connsiteX56" fmla="*/ 2122344 w 2252230"/>
                    <a:gd name="connsiteY56" fmla="*/ 1255157 h 2668321"/>
                    <a:gd name="connsiteX57" fmla="*/ 2166505 w 2252230"/>
                    <a:gd name="connsiteY57" fmla="*/ 1379848 h 2668321"/>
                    <a:gd name="connsiteX58" fmla="*/ 2098964 w 2252230"/>
                    <a:gd name="connsiteY58" fmla="*/ 1444791 h 2668321"/>
                    <a:gd name="connsiteX59" fmla="*/ 2114550 w 2252230"/>
                    <a:gd name="connsiteY59" fmla="*/ 1522723 h 2668321"/>
                    <a:gd name="connsiteX60" fmla="*/ 2044412 w 2252230"/>
                    <a:gd name="connsiteY60" fmla="*/ 1546103 h 2668321"/>
                    <a:gd name="connsiteX61" fmla="*/ 2044412 w 2252230"/>
                    <a:gd name="connsiteY61" fmla="*/ 1603253 h 2668321"/>
                    <a:gd name="connsiteX62" fmla="*/ 2010641 w 2252230"/>
                    <a:gd name="connsiteY62" fmla="*/ 1530516 h 2668321"/>
                    <a:gd name="connsiteX63" fmla="*/ 2021032 w 2252230"/>
                    <a:gd name="connsiteY63" fmla="*/ 1418814 h 2668321"/>
                    <a:gd name="connsiteX64" fmla="*/ 2015837 w 2252230"/>
                    <a:gd name="connsiteY64" fmla="*/ 1447389 h 2668321"/>
                    <a:gd name="connsiteX65" fmla="*/ 1958687 w 2252230"/>
                    <a:gd name="connsiteY65" fmla="*/ 1530516 h 2668321"/>
                    <a:gd name="connsiteX66" fmla="*/ 1901537 w 2252230"/>
                    <a:gd name="connsiteY66" fmla="*/ 1553896 h 2668321"/>
                    <a:gd name="connsiteX67" fmla="*/ 1891146 w 2252230"/>
                    <a:gd name="connsiteY67" fmla="*/ 1696771 h 2668321"/>
                    <a:gd name="connsiteX68" fmla="*/ 1841789 w 2252230"/>
                    <a:gd name="connsiteY68" fmla="*/ 1696771 h 2668321"/>
                    <a:gd name="connsiteX69" fmla="*/ 1846984 w 2252230"/>
                    <a:gd name="connsiteY69" fmla="*/ 1673391 h 2668321"/>
                    <a:gd name="connsiteX70" fmla="*/ 1808019 w 2252230"/>
                    <a:gd name="connsiteY70" fmla="*/ 1579873 h 2668321"/>
                    <a:gd name="connsiteX71" fmla="*/ 1748271 w 2252230"/>
                    <a:gd name="connsiteY71" fmla="*/ 1660403 h 2668321"/>
                    <a:gd name="connsiteX72" fmla="*/ 1717098 w 2252230"/>
                    <a:gd name="connsiteY72" fmla="*/ 1699369 h 2668321"/>
                    <a:gd name="connsiteX73" fmla="*/ 1602798 w 2252230"/>
                    <a:gd name="connsiteY73" fmla="*/ 1709760 h 2668321"/>
                    <a:gd name="connsiteX74" fmla="*/ 1506682 w 2252230"/>
                    <a:gd name="connsiteY74" fmla="*/ 1743530 h 2668321"/>
                    <a:gd name="connsiteX75" fmla="*/ 1545648 w 2252230"/>
                    <a:gd name="connsiteY75" fmla="*/ 1694173 h 2668321"/>
                    <a:gd name="connsiteX76" fmla="*/ 1493694 w 2252230"/>
                    <a:gd name="connsiteY76" fmla="*/ 1694173 h 2668321"/>
                    <a:gd name="connsiteX77" fmla="*/ 1459923 w 2252230"/>
                    <a:gd name="connsiteY77" fmla="*/ 1678587 h 2668321"/>
                    <a:gd name="connsiteX78" fmla="*/ 1423555 w 2252230"/>
                    <a:gd name="connsiteY78" fmla="*/ 1629230 h 2668321"/>
                    <a:gd name="connsiteX79" fmla="*/ 1410566 w 2252230"/>
                    <a:gd name="connsiteY79" fmla="*/ 1738335 h 2668321"/>
                    <a:gd name="connsiteX80" fmla="*/ 1493694 w 2252230"/>
                    <a:gd name="connsiteY80" fmla="*/ 1800680 h 2668321"/>
                    <a:gd name="connsiteX81" fmla="*/ 1376796 w 2252230"/>
                    <a:gd name="connsiteY81" fmla="*/ 1865623 h 2668321"/>
                    <a:gd name="connsiteX82" fmla="*/ 1304059 w 2252230"/>
                    <a:gd name="connsiteY82" fmla="*/ 2026682 h 2668321"/>
                    <a:gd name="connsiteX83" fmla="*/ 1215737 w 2252230"/>
                    <a:gd name="connsiteY83" fmla="*/ 2000705 h 2668321"/>
                    <a:gd name="connsiteX84" fmla="*/ 1150794 w 2252230"/>
                    <a:gd name="connsiteY84" fmla="*/ 1943555 h 2668321"/>
                    <a:gd name="connsiteX85" fmla="*/ 1179369 w 2252230"/>
                    <a:gd name="connsiteY85" fmla="*/ 1839646 h 2668321"/>
                    <a:gd name="connsiteX86" fmla="*/ 1192357 w 2252230"/>
                    <a:gd name="connsiteY86" fmla="*/ 1727944 h 2668321"/>
                    <a:gd name="connsiteX87" fmla="*/ 1127414 w 2252230"/>
                    <a:gd name="connsiteY87" fmla="*/ 1777301 h 2668321"/>
                    <a:gd name="connsiteX88" fmla="*/ 1080655 w 2252230"/>
                    <a:gd name="connsiteY88" fmla="*/ 1881210 h 2668321"/>
                    <a:gd name="connsiteX89" fmla="*/ 1046884 w 2252230"/>
                    <a:gd name="connsiteY89" fmla="*/ 1855232 h 2668321"/>
                    <a:gd name="connsiteX90" fmla="*/ 1101437 w 2252230"/>
                    <a:gd name="connsiteY90" fmla="*/ 1761714 h 2668321"/>
                    <a:gd name="connsiteX91" fmla="*/ 994930 w 2252230"/>
                    <a:gd name="connsiteY91" fmla="*/ 1759116 h 2668321"/>
                    <a:gd name="connsiteX92" fmla="*/ 919596 w 2252230"/>
                    <a:gd name="connsiteY92" fmla="*/ 1826657 h 2668321"/>
                    <a:gd name="connsiteX93" fmla="*/ 794905 w 2252230"/>
                    <a:gd name="connsiteY93" fmla="*/ 1865623 h 2668321"/>
                    <a:gd name="connsiteX94" fmla="*/ 683203 w 2252230"/>
                    <a:gd name="connsiteY94" fmla="*/ 1914980 h 2668321"/>
                    <a:gd name="connsiteX95" fmla="*/ 592282 w 2252230"/>
                    <a:gd name="connsiteY95" fmla="*/ 1909785 h 2668321"/>
                    <a:gd name="connsiteX96" fmla="*/ 589684 w 2252230"/>
                    <a:gd name="connsiteY96" fmla="*/ 1974728 h 2668321"/>
                    <a:gd name="connsiteX97" fmla="*/ 423430 w 2252230"/>
                    <a:gd name="connsiteY97" fmla="*/ 1995510 h 2668321"/>
                    <a:gd name="connsiteX98" fmla="*/ 361084 w 2252230"/>
                    <a:gd name="connsiteY98" fmla="*/ 2003303 h 2668321"/>
                    <a:gd name="connsiteX99" fmla="*/ 400050 w 2252230"/>
                    <a:gd name="connsiteY99" fmla="*/ 2091626 h 2668321"/>
                    <a:gd name="connsiteX100" fmla="*/ 493569 w 2252230"/>
                    <a:gd name="connsiteY100" fmla="*/ 2055257 h 2668321"/>
                    <a:gd name="connsiteX101" fmla="*/ 511753 w 2252230"/>
                    <a:gd name="connsiteY101" fmla="*/ 2112407 h 2668321"/>
                    <a:gd name="connsiteX102" fmla="*/ 467591 w 2252230"/>
                    <a:gd name="connsiteY102" fmla="*/ 2153971 h 2668321"/>
                    <a:gd name="connsiteX103" fmla="*/ 545523 w 2252230"/>
                    <a:gd name="connsiteY103" fmla="*/ 2179948 h 2668321"/>
                    <a:gd name="connsiteX104" fmla="*/ 574098 w 2252230"/>
                    <a:gd name="connsiteY104" fmla="*/ 2260478 h 2668321"/>
                    <a:gd name="connsiteX105" fmla="*/ 509155 w 2252230"/>
                    <a:gd name="connsiteY105" fmla="*/ 2304639 h 2668321"/>
                    <a:gd name="connsiteX106" fmla="*/ 464994 w 2252230"/>
                    <a:gd name="connsiteY106" fmla="*/ 2478687 h 2668321"/>
                    <a:gd name="connsiteX107" fmla="*/ 457200 w 2252230"/>
                    <a:gd name="connsiteY107" fmla="*/ 2603378 h 2668321"/>
                    <a:gd name="connsiteX108" fmla="*/ 402648 w 2252230"/>
                    <a:gd name="connsiteY108" fmla="*/ 2590389 h 2668321"/>
                    <a:gd name="connsiteX109" fmla="*/ 381866 w 2252230"/>
                    <a:gd name="connsiteY109" fmla="*/ 2611171 h 2668321"/>
                    <a:gd name="connsiteX110" fmla="*/ 402648 w 2252230"/>
                    <a:gd name="connsiteY110" fmla="*/ 2637148 h 2668321"/>
                    <a:gd name="connsiteX111" fmla="*/ 293544 w 2252230"/>
                    <a:gd name="connsiteY111" fmla="*/ 2668321 h 2668321"/>
                    <a:gd name="connsiteX0" fmla="*/ 293544 w 2252230"/>
                    <a:gd name="connsiteY0" fmla="*/ 2668321 h 2668321"/>
                    <a:gd name="connsiteX1" fmla="*/ 225714 w 2252230"/>
                    <a:gd name="connsiteY1" fmla="*/ 2646096 h 2668321"/>
                    <a:gd name="connsiteX2" fmla="*/ 179244 w 2252230"/>
                    <a:gd name="connsiteY2" fmla="*/ 2613769 h 2668321"/>
                    <a:gd name="connsiteX3" fmla="*/ 236394 w 2252230"/>
                    <a:gd name="connsiteY3" fmla="*/ 2538435 h 2668321"/>
                    <a:gd name="connsiteX4" fmla="*/ 207819 w 2252230"/>
                    <a:gd name="connsiteY4" fmla="*/ 2463101 h 2668321"/>
                    <a:gd name="connsiteX5" fmla="*/ 161059 w 2252230"/>
                    <a:gd name="connsiteY5" fmla="*/ 2416341 h 2668321"/>
                    <a:gd name="connsiteX6" fmla="*/ 114300 w 2252230"/>
                    <a:gd name="connsiteY6" fmla="*/ 2283857 h 2668321"/>
                    <a:gd name="connsiteX7" fmla="*/ 41564 w 2252230"/>
                    <a:gd name="connsiteY7" fmla="*/ 2205926 h 2668321"/>
                    <a:gd name="connsiteX8" fmla="*/ 0 w 2252230"/>
                    <a:gd name="connsiteY8" fmla="*/ 2146178 h 2668321"/>
                    <a:gd name="connsiteX9" fmla="*/ 109105 w 2252230"/>
                    <a:gd name="connsiteY9" fmla="*/ 2140982 h 2668321"/>
                    <a:gd name="connsiteX10" fmla="*/ 200025 w 2252230"/>
                    <a:gd name="connsiteY10" fmla="*/ 2107212 h 2668321"/>
                    <a:gd name="connsiteX11" fmla="*/ 332509 w 2252230"/>
                    <a:gd name="connsiteY11" fmla="*/ 2003303 h 2668321"/>
                    <a:gd name="connsiteX12" fmla="*/ 322119 w 2252230"/>
                    <a:gd name="connsiteY12" fmla="*/ 1889003 h 2668321"/>
                    <a:gd name="connsiteX13" fmla="*/ 407844 w 2252230"/>
                    <a:gd name="connsiteY13" fmla="*/ 1889003 h 2668321"/>
                    <a:gd name="connsiteX14" fmla="*/ 587087 w 2252230"/>
                    <a:gd name="connsiteY14" fmla="*/ 1717553 h 2668321"/>
                    <a:gd name="connsiteX15" fmla="*/ 745548 w 2252230"/>
                    <a:gd name="connsiteY15" fmla="*/ 1566885 h 2668321"/>
                    <a:gd name="connsiteX16" fmla="*/ 787112 w 2252230"/>
                    <a:gd name="connsiteY16" fmla="*/ 1608448 h 2668321"/>
                    <a:gd name="connsiteX17" fmla="*/ 1083253 w 2252230"/>
                    <a:gd name="connsiteY17" fmla="*/ 1507137 h 2668321"/>
                    <a:gd name="connsiteX18" fmla="*/ 1252105 w 2252230"/>
                    <a:gd name="connsiteY18" fmla="*/ 1520126 h 2668321"/>
                    <a:gd name="connsiteX19" fmla="*/ 1340428 w 2252230"/>
                    <a:gd name="connsiteY19" fmla="*/ 1572080 h 2668321"/>
                    <a:gd name="connsiteX20" fmla="*/ 1262496 w 2252230"/>
                    <a:gd name="connsiteY20" fmla="*/ 1436998 h 2668321"/>
                    <a:gd name="connsiteX21" fmla="*/ 1358612 w 2252230"/>
                    <a:gd name="connsiteY21" fmla="*/ 1286330 h 2668321"/>
                    <a:gd name="connsiteX22" fmla="*/ 1381991 w 2252230"/>
                    <a:gd name="connsiteY22" fmla="*/ 1236973 h 2668321"/>
                    <a:gd name="connsiteX23" fmla="*/ 1379394 w 2252230"/>
                    <a:gd name="connsiteY23" fmla="*/ 1112282 h 2668321"/>
                    <a:gd name="connsiteX24" fmla="*/ 1462521 w 2252230"/>
                    <a:gd name="connsiteY24" fmla="*/ 1031753 h 2668321"/>
                    <a:gd name="connsiteX25" fmla="*/ 1498889 w 2252230"/>
                    <a:gd name="connsiteY25" fmla="*/ 1070719 h 2668321"/>
                    <a:gd name="connsiteX26" fmla="*/ 1444337 w 2252230"/>
                    <a:gd name="connsiteY26" fmla="*/ 1182421 h 2668321"/>
                    <a:gd name="connsiteX27" fmla="*/ 1504084 w 2252230"/>
                    <a:gd name="connsiteY27" fmla="*/ 1244766 h 2668321"/>
                    <a:gd name="connsiteX28" fmla="*/ 1535257 w 2252230"/>
                    <a:gd name="connsiteY28" fmla="*/ 1166835 h 2668321"/>
                    <a:gd name="connsiteX29" fmla="*/ 1678132 w 2252230"/>
                    <a:gd name="connsiteY29" fmla="*/ 1091501 h 2668321"/>
                    <a:gd name="connsiteX30" fmla="*/ 1732684 w 2252230"/>
                    <a:gd name="connsiteY30" fmla="*/ 969407 h 2668321"/>
                    <a:gd name="connsiteX31" fmla="*/ 1836594 w 2252230"/>
                    <a:gd name="connsiteY31" fmla="*/ 881085 h 2668321"/>
                    <a:gd name="connsiteX32" fmla="*/ 1836594 w 2252230"/>
                    <a:gd name="connsiteY32" fmla="*/ 779773 h 2668321"/>
                    <a:gd name="connsiteX33" fmla="*/ 1914525 w 2252230"/>
                    <a:gd name="connsiteY33" fmla="*/ 569357 h 2668321"/>
                    <a:gd name="connsiteX34" fmla="*/ 1875559 w 2252230"/>
                    <a:gd name="connsiteY34" fmla="*/ 413494 h 2668321"/>
                    <a:gd name="connsiteX35" fmla="*/ 1823605 w 2252230"/>
                    <a:gd name="connsiteY35" fmla="*/ 416091 h 2668321"/>
                    <a:gd name="connsiteX36" fmla="*/ 1859973 w 2252230"/>
                    <a:gd name="connsiteY36" fmla="*/ 348551 h 2668321"/>
                    <a:gd name="connsiteX37" fmla="*/ 1833996 w 2252230"/>
                    <a:gd name="connsiteY37" fmla="*/ 275814 h 2668321"/>
                    <a:gd name="connsiteX38" fmla="*/ 1888548 w 2252230"/>
                    <a:gd name="connsiteY38" fmla="*/ 187491 h 2668321"/>
                    <a:gd name="connsiteX39" fmla="*/ 1896341 w 2252230"/>
                    <a:gd name="connsiteY39" fmla="*/ 104364 h 2668321"/>
                    <a:gd name="connsiteX40" fmla="*/ 1995055 w 2252230"/>
                    <a:gd name="connsiteY40" fmla="*/ 169307 h 2668321"/>
                    <a:gd name="connsiteX41" fmla="*/ 2044412 w 2252230"/>
                    <a:gd name="connsiteY41" fmla="*/ 106962 h 2668321"/>
                    <a:gd name="connsiteX42" fmla="*/ 1989859 w 2252230"/>
                    <a:gd name="connsiteY42" fmla="*/ 91376 h 2668321"/>
                    <a:gd name="connsiteX43" fmla="*/ 1961284 w 2252230"/>
                    <a:gd name="connsiteY43" fmla="*/ 34226 h 2668321"/>
                    <a:gd name="connsiteX44" fmla="*/ 2021032 w 2252230"/>
                    <a:gd name="connsiteY44" fmla="*/ 18639 h 2668321"/>
                    <a:gd name="connsiteX45" fmla="*/ 2072987 w 2252230"/>
                    <a:gd name="connsiteY45" fmla="*/ 55007 h 2668321"/>
                    <a:gd name="connsiteX46" fmla="*/ 2109355 w 2252230"/>
                    <a:gd name="connsiteY46" fmla="*/ 205676 h 2668321"/>
                    <a:gd name="connsiteX47" fmla="*/ 2189884 w 2252230"/>
                    <a:gd name="connsiteY47" fmla="*/ 299194 h 2668321"/>
                    <a:gd name="connsiteX48" fmla="*/ 2252230 w 2252230"/>
                    <a:gd name="connsiteY48" fmla="*/ 442069 h 2668321"/>
                    <a:gd name="connsiteX49" fmla="*/ 2244437 w 2252230"/>
                    <a:gd name="connsiteY49" fmla="*/ 566760 h 2668321"/>
                    <a:gd name="connsiteX50" fmla="*/ 2200275 w 2252230"/>
                    <a:gd name="connsiteY50" fmla="*/ 613519 h 2668321"/>
                    <a:gd name="connsiteX51" fmla="*/ 2208069 w 2252230"/>
                    <a:gd name="connsiteY51" fmla="*/ 756394 h 2668321"/>
                    <a:gd name="connsiteX52" fmla="*/ 2148321 w 2252230"/>
                    <a:gd name="connsiteY52" fmla="*/ 746003 h 2668321"/>
                    <a:gd name="connsiteX53" fmla="*/ 2109355 w 2252230"/>
                    <a:gd name="connsiteY53" fmla="*/ 800555 h 2668321"/>
                    <a:gd name="connsiteX54" fmla="*/ 2163907 w 2252230"/>
                    <a:gd name="connsiteY54" fmla="*/ 972005 h 2668321"/>
                    <a:gd name="connsiteX55" fmla="*/ 2135332 w 2252230"/>
                    <a:gd name="connsiteY55" fmla="*/ 1133064 h 2668321"/>
                    <a:gd name="connsiteX56" fmla="*/ 2122344 w 2252230"/>
                    <a:gd name="connsiteY56" fmla="*/ 1255157 h 2668321"/>
                    <a:gd name="connsiteX57" fmla="*/ 2166505 w 2252230"/>
                    <a:gd name="connsiteY57" fmla="*/ 1379848 h 2668321"/>
                    <a:gd name="connsiteX58" fmla="*/ 2098964 w 2252230"/>
                    <a:gd name="connsiteY58" fmla="*/ 1444791 h 2668321"/>
                    <a:gd name="connsiteX59" fmla="*/ 2114550 w 2252230"/>
                    <a:gd name="connsiteY59" fmla="*/ 1522723 h 2668321"/>
                    <a:gd name="connsiteX60" fmla="*/ 2044412 w 2252230"/>
                    <a:gd name="connsiteY60" fmla="*/ 1546103 h 2668321"/>
                    <a:gd name="connsiteX61" fmla="*/ 2044412 w 2252230"/>
                    <a:gd name="connsiteY61" fmla="*/ 1603253 h 2668321"/>
                    <a:gd name="connsiteX62" fmla="*/ 2010641 w 2252230"/>
                    <a:gd name="connsiteY62" fmla="*/ 1530516 h 2668321"/>
                    <a:gd name="connsiteX63" fmla="*/ 2021032 w 2252230"/>
                    <a:gd name="connsiteY63" fmla="*/ 1418814 h 2668321"/>
                    <a:gd name="connsiteX64" fmla="*/ 2015837 w 2252230"/>
                    <a:gd name="connsiteY64" fmla="*/ 1447389 h 2668321"/>
                    <a:gd name="connsiteX65" fmla="*/ 1958687 w 2252230"/>
                    <a:gd name="connsiteY65" fmla="*/ 1530516 h 2668321"/>
                    <a:gd name="connsiteX66" fmla="*/ 1901537 w 2252230"/>
                    <a:gd name="connsiteY66" fmla="*/ 1553896 h 2668321"/>
                    <a:gd name="connsiteX67" fmla="*/ 1891146 w 2252230"/>
                    <a:gd name="connsiteY67" fmla="*/ 1696771 h 2668321"/>
                    <a:gd name="connsiteX68" fmla="*/ 1841789 w 2252230"/>
                    <a:gd name="connsiteY68" fmla="*/ 1696771 h 2668321"/>
                    <a:gd name="connsiteX69" fmla="*/ 1846984 w 2252230"/>
                    <a:gd name="connsiteY69" fmla="*/ 1673391 h 2668321"/>
                    <a:gd name="connsiteX70" fmla="*/ 1808019 w 2252230"/>
                    <a:gd name="connsiteY70" fmla="*/ 1579873 h 2668321"/>
                    <a:gd name="connsiteX71" fmla="*/ 1748271 w 2252230"/>
                    <a:gd name="connsiteY71" fmla="*/ 1660403 h 2668321"/>
                    <a:gd name="connsiteX72" fmla="*/ 1717098 w 2252230"/>
                    <a:gd name="connsiteY72" fmla="*/ 1699369 h 2668321"/>
                    <a:gd name="connsiteX73" fmla="*/ 1602798 w 2252230"/>
                    <a:gd name="connsiteY73" fmla="*/ 1709760 h 2668321"/>
                    <a:gd name="connsiteX74" fmla="*/ 1506682 w 2252230"/>
                    <a:gd name="connsiteY74" fmla="*/ 1743530 h 2668321"/>
                    <a:gd name="connsiteX75" fmla="*/ 1545648 w 2252230"/>
                    <a:gd name="connsiteY75" fmla="*/ 1694173 h 2668321"/>
                    <a:gd name="connsiteX76" fmla="*/ 1493694 w 2252230"/>
                    <a:gd name="connsiteY76" fmla="*/ 1694173 h 2668321"/>
                    <a:gd name="connsiteX77" fmla="*/ 1459923 w 2252230"/>
                    <a:gd name="connsiteY77" fmla="*/ 1678587 h 2668321"/>
                    <a:gd name="connsiteX78" fmla="*/ 1423555 w 2252230"/>
                    <a:gd name="connsiteY78" fmla="*/ 1629230 h 2668321"/>
                    <a:gd name="connsiteX79" fmla="*/ 1410566 w 2252230"/>
                    <a:gd name="connsiteY79" fmla="*/ 1738335 h 2668321"/>
                    <a:gd name="connsiteX80" fmla="*/ 1493694 w 2252230"/>
                    <a:gd name="connsiteY80" fmla="*/ 1800680 h 2668321"/>
                    <a:gd name="connsiteX81" fmla="*/ 1376796 w 2252230"/>
                    <a:gd name="connsiteY81" fmla="*/ 1865623 h 2668321"/>
                    <a:gd name="connsiteX82" fmla="*/ 1304059 w 2252230"/>
                    <a:gd name="connsiteY82" fmla="*/ 2026682 h 2668321"/>
                    <a:gd name="connsiteX83" fmla="*/ 1215737 w 2252230"/>
                    <a:gd name="connsiteY83" fmla="*/ 2000705 h 2668321"/>
                    <a:gd name="connsiteX84" fmla="*/ 1150794 w 2252230"/>
                    <a:gd name="connsiteY84" fmla="*/ 1943555 h 2668321"/>
                    <a:gd name="connsiteX85" fmla="*/ 1179369 w 2252230"/>
                    <a:gd name="connsiteY85" fmla="*/ 1839646 h 2668321"/>
                    <a:gd name="connsiteX86" fmla="*/ 1192357 w 2252230"/>
                    <a:gd name="connsiteY86" fmla="*/ 1727944 h 2668321"/>
                    <a:gd name="connsiteX87" fmla="*/ 1127414 w 2252230"/>
                    <a:gd name="connsiteY87" fmla="*/ 1777301 h 2668321"/>
                    <a:gd name="connsiteX88" fmla="*/ 1080655 w 2252230"/>
                    <a:gd name="connsiteY88" fmla="*/ 1881210 h 2668321"/>
                    <a:gd name="connsiteX89" fmla="*/ 1046884 w 2252230"/>
                    <a:gd name="connsiteY89" fmla="*/ 1855232 h 2668321"/>
                    <a:gd name="connsiteX90" fmla="*/ 1101437 w 2252230"/>
                    <a:gd name="connsiteY90" fmla="*/ 1761714 h 2668321"/>
                    <a:gd name="connsiteX91" fmla="*/ 994930 w 2252230"/>
                    <a:gd name="connsiteY91" fmla="*/ 1759116 h 2668321"/>
                    <a:gd name="connsiteX92" fmla="*/ 919596 w 2252230"/>
                    <a:gd name="connsiteY92" fmla="*/ 1826657 h 2668321"/>
                    <a:gd name="connsiteX93" fmla="*/ 794905 w 2252230"/>
                    <a:gd name="connsiteY93" fmla="*/ 1865623 h 2668321"/>
                    <a:gd name="connsiteX94" fmla="*/ 683203 w 2252230"/>
                    <a:gd name="connsiteY94" fmla="*/ 1914980 h 2668321"/>
                    <a:gd name="connsiteX95" fmla="*/ 592282 w 2252230"/>
                    <a:gd name="connsiteY95" fmla="*/ 1909785 h 2668321"/>
                    <a:gd name="connsiteX96" fmla="*/ 589684 w 2252230"/>
                    <a:gd name="connsiteY96" fmla="*/ 1974728 h 2668321"/>
                    <a:gd name="connsiteX97" fmla="*/ 423430 w 2252230"/>
                    <a:gd name="connsiteY97" fmla="*/ 1995510 h 2668321"/>
                    <a:gd name="connsiteX98" fmla="*/ 361084 w 2252230"/>
                    <a:gd name="connsiteY98" fmla="*/ 2003303 h 2668321"/>
                    <a:gd name="connsiteX99" fmla="*/ 400050 w 2252230"/>
                    <a:gd name="connsiteY99" fmla="*/ 2091626 h 2668321"/>
                    <a:gd name="connsiteX100" fmla="*/ 493569 w 2252230"/>
                    <a:gd name="connsiteY100" fmla="*/ 2055257 h 2668321"/>
                    <a:gd name="connsiteX101" fmla="*/ 511753 w 2252230"/>
                    <a:gd name="connsiteY101" fmla="*/ 2112407 h 2668321"/>
                    <a:gd name="connsiteX102" fmla="*/ 467591 w 2252230"/>
                    <a:gd name="connsiteY102" fmla="*/ 2153971 h 2668321"/>
                    <a:gd name="connsiteX103" fmla="*/ 545523 w 2252230"/>
                    <a:gd name="connsiteY103" fmla="*/ 2179948 h 2668321"/>
                    <a:gd name="connsiteX104" fmla="*/ 574098 w 2252230"/>
                    <a:gd name="connsiteY104" fmla="*/ 2260478 h 2668321"/>
                    <a:gd name="connsiteX105" fmla="*/ 509155 w 2252230"/>
                    <a:gd name="connsiteY105" fmla="*/ 2304639 h 2668321"/>
                    <a:gd name="connsiteX106" fmla="*/ 464994 w 2252230"/>
                    <a:gd name="connsiteY106" fmla="*/ 2478687 h 2668321"/>
                    <a:gd name="connsiteX107" fmla="*/ 457200 w 2252230"/>
                    <a:gd name="connsiteY107" fmla="*/ 2603378 h 2668321"/>
                    <a:gd name="connsiteX108" fmla="*/ 402648 w 2252230"/>
                    <a:gd name="connsiteY108" fmla="*/ 2590389 h 2668321"/>
                    <a:gd name="connsiteX109" fmla="*/ 381866 w 2252230"/>
                    <a:gd name="connsiteY109" fmla="*/ 2611171 h 2668321"/>
                    <a:gd name="connsiteX110" fmla="*/ 402648 w 2252230"/>
                    <a:gd name="connsiteY110" fmla="*/ 2637148 h 2668321"/>
                    <a:gd name="connsiteX111" fmla="*/ 311439 w 2252230"/>
                    <a:gd name="connsiteY111" fmla="*/ 2550846 h 2668321"/>
                    <a:gd name="connsiteX112" fmla="*/ 293544 w 2252230"/>
                    <a:gd name="connsiteY112" fmla="*/ 2668321 h 2668321"/>
                    <a:gd name="connsiteX0" fmla="*/ 293544 w 2252230"/>
                    <a:gd name="connsiteY0" fmla="*/ 2668321 h 2680134"/>
                    <a:gd name="connsiteX1" fmla="*/ 225714 w 2252230"/>
                    <a:gd name="connsiteY1" fmla="*/ 2646096 h 2680134"/>
                    <a:gd name="connsiteX2" fmla="*/ 179244 w 2252230"/>
                    <a:gd name="connsiteY2" fmla="*/ 2613769 h 2680134"/>
                    <a:gd name="connsiteX3" fmla="*/ 236394 w 2252230"/>
                    <a:gd name="connsiteY3" fmla="*/ 2538435 h 2680134"/>
                    <a:gd name="connsiteX4" fmla="*/ 207819 w 2252230"/>
                    <a:gd name="connsiteY4" fmla="*/ 2463101 h 2680134"/>
                    <a:gd name="connsiteX5" fmla="*/ 161059 w 2252230"/>
                    <a:gd name="connsiteY5" fmla="*/ 2416341 h 2680134"/>
                    <a:gd name="connsiteX6" fmla="*/ 114300 w 2252230"/>
                    <a:gd name="connsiteY6" fmla="*/ 2283857 h 2680134"/>
                    <a:gd name="connsiteX7" fmla="*/ 41564 w 2252230"/>
                    <a:gd name="connsiteY7" fmla="*/ 2205926 h 2680134"/>
                    <a:gd name="connsiteX8" fmla="*/ 0 w 2252230"/>
                    <a:gd name="connsiteY8" fmla="*/ 2146178 h 2680134"/>
                    <a:gd name="connsiteX9" fmla="*/ 109105 w 2252230"/>
                    <a:gd name="connsiteY9" fmla="*/ 2140982 h 2680134"/>
                    <a:gd name="connsiteX10" fmla="*/ 200025 w 2252230"/>
                    <a:gd name="connsiteY10" fmla="*/ 2107212 h 2680134"/>
                    <a:gd name="connsiteX11" fmla="*/ 332509 w 2252230"/>
                    <a:gd name="connsiteY11" fmla="*/ 2003303 h 2680134"/>
                    <a:gd name="connsiteX12" fmla="*/ 322119 w 2252230"/>
                    <a:gd name="connsiteY12" fmla="*/ 1889003 h 2680134"/>
                    <a:gd name="connsiteX13" fmla="*/ 407844 w 2252230"/>
                    <a:gd name="connsiteY13" fmla="*/ 1889003 h 2680134"/>
                    <a:gd name="connsiteX14" fmla="*/ 587087 w 2252230"/>
                    <a:gd name="connsiteY14" fmla="*/ 1717553 h 2680134"/>
                    <a:gd name="connsiteX15" fmla="*/ 745548 w 2252230"/>
                    <a:gd name="connsiteY15" fmla="*/ 1566885 h 2680134"/>
                    <a:gd name="connsiteX16" fmla="*/ 787112 w 2252230"/>
                    <a:gd name="connsiteY16" fmla="*/ 1608448 h 2680134"/>
                    <a:gd name="connsiteX17" fmla="*/ 1083253 w 2252230"/>
                    <a:gd name="connsiteY17" fmla="*/ 1507137 h 2680134"/>
                    <a:gd name="connsiteX18" fmla="*/ 1252105 w 2252230"/>
                    <a:gd name="connsiteY18" fmla="*/ 1520126 h 2680134"/>
                    <a:gd name="connsiteX19" fmla="*/ 1340428 w 2252230"/>
                    <a:gd name="connsiteY19" fmla="*/ 1572080 h 2680134"/>
                    <a:gd name="connsiteX20" fmla="*/ 1262496 w 2252230"/>
                    <a:gd name="connsiteY20" fmla="*/ 1436998 h 2680134"/>
                    <a:gd name="connsiteX21" fmla="*/ 1358612 w 2252230"/>
                    <a:gd name="connsiteY21" fmla="*/ 1286330 h 2680134"/>
                    <a:gd name="connsiteX22" fmla="*/ 1381991 w 2252230"/>
                    <a:gd name="connsiteY22" fmla="*/ 1236973 h 2680134"/>
                    <a:gd name="connsiteX23" fmla="*/ 1379394 w 2252230"/>
                    <a:gd name="connsiteY23" fmla="*/ 1112282 h 2680134"/>
                    <a:gd name="connsiteX24" fmla="*/ 1462521 w 2252230"/>
                    <a:gd name="connsiteY24" fmla="*/ 1031753 h 2680134"/>
                    <a:gd name="connsiteX25" fmla="*/ 1498889 w 2252230"/>
                    <a:gd name="connsiteY25" fmla="*/ 1070719 h 2680134"/>
                    <a:gd name="connsiteX26" fmla="*/ 1444337 w 2252230"/>
                    <a:gd name="connsiteY26" fmla="*/ 1182421 h 2680134"/>
                    <a:gd name="connsiteX27" fmla="*/ 1504084 w 2252230"/>
                    <a:gd name="connsiteY27" fmla="*/ 1244766 h 2680134"/>
                    <a:gd name="connsiteX28" fmla="*/ 1535257 w 2252230"/>
                    <a:gd name="connsiteY28" fmla="*/ 1166835 h 2680134"/>
                    <a:gd name="connsiteX29" fmla="*/ 1678132 w 2252230"/>
                    <a:gd name="connsiteY29" fmla="*/ 1091501 h 2680134"/>
                    <a:gd name="connsiteX30" fmla="*/ 1732684 w 2252230"/>
                    <a:gd name="connsiteY30" fmla="*/ 969407 h 2680134"/>
                    <a:gd name="connsiteX31" fmla="*/ 1836594 w 2252230"/>
                    <a:gd name="connsiteY31" fmla="*/ 881085 h 2680134"/>
                    <a:gd name="connsiteX32" fmla="*/ 1836594 w 2252230"/>
                    <a:gd name="connsiteY32" fmla="*/ 779773 h 2680134"/>
                    <a:gd name="connsiteX33" fmla="*/ 1914525 w 2252230"/>
                    <a:gd name="connsiteY33" fmla="*/ 569357 h 2680134"/>
                    <a:gd name="connsiteX34" fmla="*/ 1875559 w 2252230"/>
                    <a:gd name="connsiteY34" fmla="*/ 413494 h 2680134"/>
                    <a:gd name="connsiteX35" fmla="*/ 1823605 w 2252230"/>
                    <a:gd name="connsiteY35" fmla="*/ 416091 h 2680134"/>
                    <a:gd name="connsiteX36" fmla="*/ 1859973 w 2252230"/>
                    <a:gd name="connsiteY36" fmla="*/ 348551 h 2680134"/>
                    <a:gd name="connsiteX37" fmla="*/ 1833996 w 2252230"/>
                    <a:gd name="connsiteY37" fmla="*/ 275814 h 2680134"/>
                    <a:gd name="connsiteX38" fmla="*/ 1888548 w 2252230"/>
                    <a:gd name="connsiteY38" fmla="*/ 187491 h 2680134"/>
                    <a:gd name="connsiteX39" fmla="*/ 1896341 w 2252230"/>
                    <a:gd name="connsiteY39" fmla="*/ 104364 h 2680134"/>
                    <a:gd name="connsiteX40" fmla="*/ 1995055 w 2252230"/>
                    <a:gd name="connsiteY40" fmla="*/ 169307 h 2680134"/>
                    <a:gd name="connsiteX41" fmla="*/ 2044412 w 2252230"/>
                    <a:gd name="connsiteY41" fmla="*/ 106962 h 2680134"/>
                    <a:gd name="connsiteX42" fmla="*/ 1989859 w 2252230"/>
                    <a:gd name="connsiteY42" fmla="*/ 91376 h 2680134"/>
                    <a:gd name="connsiteX43" fmla="*/ 1961284 w 2252230"/>
                    <a:gd name="connsiteY43" fmla="*/ 34226 h 2680134"/>
                    <a:gd name="connsiteX44" fmla="*/ 2021032 w 2252230"/>
                    <a:gd name="connsiteY44" fmla="*/ 18639 h 2680134"/>
                    <a:gd name="connsiteX45" fmla="*/ 2072987 w 2252230"/>
                    <a:gd name="connsiteY45" fmla="*/ 55007 h 2680134"/>
                    <a:gd name="connsiteX46" fmla="*/ 2109355 w 2252230"/>
                    <a:gd name="connsiteY46" fmla="*/ 205676 h 2680134"/>
                    <a:gd name="connsiteX47" fmla="*/ 2189884 w 2252230"/>
                    <a:gd name="connsiteY47" fmla="*/ 299194 h 2680134"/>
                    <a:gd name="connsiteX48" fmla="*/ 2252230 w 2252230"/>
                    <a:gd name="connsiteY48" fmla="*/ 442069 h 2680134"/>
                    <a:gd name="connsiteX49" fmla="*/ 2244437 w 2252230"/>
                    <a:gd name="connsiteY49" fmla="*/ 566760 h 2680134"/>
                    <a:gd name="connsiteX50" fmla="*/ 2200275 w 2252230"/>
                    <a:gd name="connsiteY50" fmla="*/ 613519 h 2680134"/>
                    <a:gd name="connsiteX51" fmla="*/ 2208069 w 2252230"/>
                    <a:gd name="connsiteY51" fmla="*/ 756394 h 2680134"/>
                    <a:gd name="connsiteX52" fmla="*/ 2148321 w 2252230"/>
                    <a:gd name="connsiteY52" fmla="*/ 746003 h 2680134"/>
                    <a:gd name="connsiteX53" fmla="*/ 2109355 w 2252230"/>
                    <a:gd name="connsiteY53" fmla="*/ 800555 h 2680134"/>
                    <a:gd name="connsiteX54" fmla="*/ 2163907 w 2252230"/>
                    <a:gd name="connsiteY54" fmla="*/ 972005 h 2680134"/>
                    <a:gd name="connsiteX55" fmla="*/ 2135332 w 2252230"/>
                    <a:gd name="connsiteY55" fmla="*/ 1133064 h 2680134"/>
                    <a:gd name="connsiteX56" fmla="*/ 2122344 w 2252230"/>
                    <a:gd name="connsiteY56" fmla="*/ 1255157 h 2680134"/>
                    <a:gd name="connsiteX57" fmla="*/ 2166505 w 2252230"/>
                    <a:gd name="connsiteY57" fmla="*/ 1379848 h 2680134"/>
                    <a:gd name="connsiteX58" fmla="*/ 2098964 w 2252230"/>
                    <a:gd name="connsiteY58" fmla="*/ 1444791 h 2680134"/>
                    <a:gd name="connsiteX59" fmla="*/ 2114550 w 2252230"/>
                    <a:gd name="connsiteY59" fmla="*/ 1522723 h 2680134"/>
                    <a:gd name="connsiteX60" fmla="*/ 2044412 w 2252230"/>
                    <a:gd name="connsiteY60" fmla="*/ 1546103 h 2680134"/>
                    <a:gd name="connsiteX61" fmla="*/ 2044412 w 2252230"/>
                    <a:gd name="connsiteY61" fmla="*/ 1603253 h 2680134"/>
                    <a:gd name="connsiteX62" fmla="*/ 2010641 w 2252230"/>
                    <a:gd name="connsiteY62" fmla="*/ 1530516 h 2680134"/>
                    <a:gd name="connsiteX63" fmla="*/ 2021032 w 2252230"/>
                    <a:gd name="connsiteY63" fmla="*/ 1418814 h 2680134"/>
                    <a:gd name="connsiteX64" fmla="*/ 2015837 w 2252230"/>
                    <a:gd name="connsiteY64" fmla="*/ 1447389 h 2680134"/>
                    <a:gd name="connsiteX65" fmla="*/ 1958687 w 2252230"/>
                    <a:gd name="connsiteY65" fmla="*/ 1530516 h 2680134"/>
                    <a:gd name="connsiteX66" fmla="*/ 1901537 w 2252230"/>
                    <a:gd name="connsiteY66" fmla="*/ 1553896 h 2680134"/>
                    <a:gd name="connsiteX67" fmla="*/ 1891146 w 2252230"/>
                    <a:gd name="connsiteY67" fmla="*/ 1696771 h 2680134"/>
                    <a:gd name="connsiteX68" fmla="*/ 1841789 w 2252230"/>
                    <a:gd name="connsiteY68" fmla="*/ 1696771 h 2680134"/>
                    <a:gd name="connsiteX69" fmla="*/ 1846984 w 2252230"/>
                    <a:gd name="connsiteY69" fmla="*/ 1673391 h 2680134"/>
                    <a:gd name="connsiteX70" fmla="*/ 1808019 w 2252230"/>
                    <a:gd name="connsiteY70" fmla="*/ 1579873 h 2680134"/>
                    <a:gd name="connsiteX71" fmla="*/ 1748271 w 2252230"/>
                    <a:gd name="connsiteY71" fmla="*/ 1660403 h 2680134"/>
                    <a:gd name="connsiteX72" fmla="*/ 1717098 w 2252230"/>
                    <a:gd name="connsiteY72" fmla="*/ 1699369 h 2680134"/>
                    <a:gd name="connsiteX73" fmla="*/ 1602798 w 2252230"/>
                    <a:gd name="connsiteY73" fmla="*/ 1709760 h 2680134"/>
                    <a:gd name="connsiteX74" fmla="*/ 1506682 w 2252230"/>
                    <a:gd name="connsiteY74" fmla="*/ 1743530 h 2680134"/>
                    <a:gd name="connsiteX75" fmla="*/ 1545648 w 2252230"/>
                    <a:gd name="connsiteY75" fmla="*/ 1694173 h 2680134"/>
                    <a:gd name="connsiteX76" fmla="*/ 1493694 w 2252230"/>
                    <a:gd name="connsiteY76" fmla="*/ 1694173 h 2680134"/>
                    <a:gd name="connsiteX77" fmla="*/ 1459923 w 2252230"/>
                    <a:gd name="connsiteY77" fmla="*/ 1678587 h 2680134"/>
                    <a:gd name="connsiteX78" fmla="*/ 1423555 w 2252230"/>
                    <a:gd name="connsiteY78" fmla="*/ 1629230 h 2680134"/>
                    <a:gd name="connsiteX79" fmla="*/ 1410566 w 2252230"/>
                    <a:gd name="connsiteY79" fmla="*/ 1738335 h 2680134"/>
                    <a:gd name="connsiteX80" fmla="*/ 1493694 w 2252230"/>
                    <a:gd name="connsiteY80" fmla="*/ 1800680 h 2680134"/>
                    <a:gd name="connsiteX81" fmla="*/ 1376796 w 2252230"/>
                    <a:gd name="connsiteY81" fmla="*/ 1865623 h 2680134"/>
                    <a:gd name="connsiteX82" fmla="*/ 1304059 w 2252230"/>
                    <a:gd name="connsiteY82" fmla="*/ 2026682 h 2680134"/>
                    <a:gd name="connsiteX83" fmla="*/ 1215737 w 2252230"/>
                    <a:gd name="connsiteY83" fmla="*/ 2000705 h 2680134"/>
                    <a:gd name="connsiteX84" fmla="*/ 1150794 w 2252230"/>
                    <a:gd name="connsiteY84" fmla="*/ 1943555 h 2680134"/>
                    <a:gd name="connsiteX85" fmla="*/ 1179369 w 2252230"/>
                    <a:gd name="connsiteY85" fmla="*/ 1839646 h 2680134"/>
                    <a:gd name="connsiteX86" fmla="*/ 1192357 w 2252230"/>
                    <a:gd name="connsiteY86" fmla="*/ 1727944 h 2680134"/>
                    <a:gd name="connsiteX87" fmla="*/ 1127414 w 2252230"/>
                    <a:gd name="connsiteY87" fmla="*/ 1777301 h 2680134"/>
                    <a:gd name="connsiteX88" fmla="*/ 1080655 w 2252230"/>
                    <a:gd name="connsiteY88" fmla="*/ 1881210 h 2680134"/>
                    <a:gd name="connsiteX89" fmla="*/ 1046884 w 2252230"/>
                    <a:gd name="connsiteY89" fmla="*/ 1855232 h 2680134"/>
                    <a:gd name="connsiteX90" fmla="*/ 1101437 w 2252230"/>
                    <a:gd name="connsiteY90" fmla="*/ 1761714 h 2680134"/>
                    <a:gd name="connsiteX91" fmla="*/ 994930 w 2252230"/>
                    <a:gd name="connsiteY91" fmla="*/ 1759116 h 2680134"/>
                    <a:gd name="connsiteX92" fmla="*/ 919596 w 2252230"/>
                    <a:gd name="connsiteY92" fmla="*/ 1826657 h 2680134"/>
                    <a:gd name="connsiteX93" fmla="*/ 794905 w 2252230"/>
                    <a:gd name="connsiteY93" fmla="*/ 1865623 h 2680134"/>
                    <a:gd name="connsiteX94" fmla="*/ 683203 w 2252230"/>
                    <a:gd name="connsiteY94" fmla="*/ 1914980 h 2680134"/>
                    <a:gd name="connsiteX95" fmla="*/ 592282 w 2252230"/>
                    <a:gd name="connsiteY95" fmla="*/ 1909785 h 2680134"/>
                    <a:gd name="connsiteX96" fmla="*/ 589684 w 2252230"/>
                    <a:gd name="connsiteY96" fmla="*/ 1974728 h 2680134"/>
                    <a:gd name="connsiteX97" fmla="*/ 423430 w 2252230"/>
                    <a:gd name="connsiteY97" fmla="*/ 1995510 h 2680134"/>
                    <a:gd name="connsiteX98" fmla="*/ 361084 w 2252230"/>
                    <a:gd name="connsiteY98" fmla="*/ 2003303 h 2680134"/>
                    <a:gd name="connsiteX99" fmla="*/ 400050 w 2252230"/>
                    <a:gd name="connsiteY99" fmla="*/ 2091626 h 2680134"/>
                    <a:gd name="connsiteX100" fmla="*/ 493569 w 2252230"/>
                    <a:gd name="connsiteY100" fmla="*/ 2055257 h 2680134"/>
                    <a:gd name="connsiteX101" fmla="*/ 511753 w 2252230"/>
                    <a:gd name="connsiteY101" fmla="*/ 2112407 h 2680134"/>
                    <a:gd name="connsiteX102" fmla="*/ 467591 w 2252230"/>
                    <a:gd name="connsiteY102" fmla="*/ 2153971 h 2680134"/>
                    <a:gd name="connsiteX103" fmla="*/ 545523 w 2252230"/>
                    <a:gd name="connsiteY103" fmla="*/ 2179948 h 2680134"/>
                    <a:gd name="connsiteX104" fmla="*/ 574098 w 2252230"/>
                    <a:gd name="connsiteY104" fmla="*/ 2260478 h 2680134"/>
                    <a:gd name="connsiteX105" fmla="*/ 509155 w 2252230"/>
                    <a:gd name="connsiteY105" fmla="*/ 2304639 h 2680134"/>
                    <a:gd name="connsiteX106" fmla="*/ 464994 w 2252230"/>
                    <a:gd name="connsiteY106" fmla="*/ 2478687 h 2680134"/>
                    <a:gd name="connsiteX107" fmla="*/ 457200 w 2252230"/>
                    <a:gd name="connsiteY107" fmla="*/ 2603378 h 2680134"/>
                    <a:gd name="connsiteX108" fmla="*/ 402648 w 2252230"/>
                    <a:gd name="connsiteY108" fmla="*/ 2590389 h 2680134"/>
                    <a:gd name="connsiteX109" fmla="*/ 381866 w 2252230"/>
                    <a:gd name="connsiteY109" fmla="*/ 2611171 h 2680134"/>
                    <a:gd name="connsiteX110" fmla="*/ 402648 w 2252230"/>
                    <a:gd name="connsiteY110" fmla="*/ 2637148 h 2680134"/>
                    <a:gd name="connsiteX111" fmla="*/ 325727 w 2252230"/>
                    <a:gd name="connsiteY111" fmla="*/ 2677846 h 2680134"/>
                    <a:gd name="connsiteX112" fmla="*/ 311439 w 2252230"/>
                    <a:gd name="connsiteY112" fmla="*/ 2550846 h 2680134"/>
                    <a:gd name="connsiteX113" fmla="*/ 293544 w 2252230"/>
                    <a:gd name="connsiteY113"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6394 w 2252230"/>
                    <a:gd name="connsiteY3" fmla="*/ 2538435 h 2680134"/>
                    <a:gd name="connsiteX4" fmla="*/ 207819 w 2252230"/>
                    <a:gd name="connsiteY4" fmla="*/ 2463101 h 2680134"/>
                    <a:gd name="connsiteX5" fmla="*/ 161059 w 2252230"/>
                    <a:gd name="connsiteY5" fmla="*/ 2416341 h 2680134"/>
                    <a:gd name="connsiteX6" fmla="*/ 114300 w 2252230"/>
                    <a:gd name="connsiteY6" fmla="*/ 2283857 h 2680134"/>
                    <a:gd name="connsiteX7" fmla="*/ 41564 w 2252230"/>
                    <a:gd name="connsiteY7" fmla="*/ 2205926 h 2680134"/>
                    <a:gd name="connsiteX8" fmla="*/ 0 w 2252230"/>
                    <a:gd name="connsiteY8" fmla="*/ 2146178 h 2680134"/>
                    <a:gd name="connsiteX9" fmla="*/ 109105 w 2252230"/>
                    <a:gd name="connsiteY9" fmla="*/ 2140982 h 2680134"/>
                    <a:gd name="connsiteX10" fmla="*/ 200025 w 2252230"/>
                    <a:gd name="connsiteY10" fmla="*/ 2107212 h 2680134"/>
                    <a:gd name="connsiteX11" fmla="*/ 332509 w 2252230"/>
                    <a:gd name="connsiteY11" fmla="*/ 2003303 h 2680134"/>
                    <a:gd name="connsiteX12" fmla="*/ 322119 w 2252230"/>
                    <a:gd name="connsiteY12" fmla="*/ 1889003 h 2680134"/>
                    <a:gd name="connsiteX13" fmla="*/ 407844 w 2252230"/>
                    <a:gd name="connsiteY13" fmla="*/ 1889003 h 2680134"/>
                    <a:gd name="connsiteX14" fmla="*/ 587087 w 2252230"/>
                    <a:gd name="connsiteY14" fmla="*/ 1717553 h 2680134"/>
                    <a:gd name="connsiteX15" fmla="*/ 745548 w 2252230"/>
                    <a:gd name="connsiteY15" fmla="*/ 1566885 h 2680134"/>
                    <a:gd name="connsiteX16" fmla="*/ 787112 w 2252230"/>
                    <a:gd name="connsiteY16" fmla="*/ 1608448 h 2680134"/>
                    <a:gd name="connsiteX17" fmla="*/ 1083253 w 2252230"/>
                    <a:gd name="connsiteY17" fmla="*/ 1507137 h 2680134"/>
                    <a:gd name="connsiteX18" fmla="*/ 1252105 w 2252230"/>
                    <a:gd name="connsiteY18" fmla="*/ 1520126 h 2680134"/>
                    <a:gd name="connsiteX19" fmla="*/ 1340428 w 2252230"/>
                    <a:gd name="connsiteY19" fmla="*/ 1572080 h 2680134"/>
                    <a:gd name="connsiteX20" fmla="*/ 1262496 w 2252230"/>
                    <a:gd name="connsiteY20" fmla="*/ 1436998 h 2680134"/>
                    <a:gd name="connsiteX21" fmla="*/ 1358612 w 2252230"/>
                    <a:gd name="connsiteY21" fmla="*/ 1286330 h 2680134"/>
                    <a:gd name="connsiteX22" fmla="*/ 1381991 w 2252230"/>
                    <a:gd name="connsiteY22" fmla="*/ 1236973 h 2680134"/>
                    <a:gd name="connsiteX23" fmla="*/ 1379394 w 2252230"/>
                    <a:gd name="connsiteY23" fmla="*/ 1112282 h 2680134"/>
                    <a:gd name="connsiteX24" fmla="*/ 1462521 w 2252230"/>
                    <a:gd name="connsiteY24" fmla="*/ 1031753 h 2680134"/>
                    <a:gd name="connsiteX25" fmla="*/ 1498889 w 2252230"/>
                    <a:gd name="connsiteY25" fmla="*/ 1070719 h 2680134"/>
                    <a:gd name="connsiteX26" fmla="*/ 1444337 w 2252230"/>
                    <a:gd name="connsiteY26" fmla="*/ 1182421 h 2680134"/>
                    <a:gd name="connsiteX27" fmla="*/ 1504084 w 2252230"/>
                    <a:gd name="connsiteY27" fmla="*/ 1244766 h 2680134"/>
                    <a:gd name="connsiteX28" fmla="*/ 1535257 w 2252230"/>
                    <a:gd name="connsiteY28" fmla="*/ 1166835 h 2680134"/>
                    <a:gd name="connsiteX29" fmla="*/ 1678132 w 2252230"/>
                    <a:gd name="connsiteY29" fmla="*/ 1091501 h 2680134"/>
                    <a:gd name="connsiteX30" fmla="*/ 1732684 w 2252230"/>
                    <a:gd name="connsiteY30" fmla="*/ 969407 h 2680134"/>
                    <a:gd name="connsiteX31" fmla="*/ 1836594 w 2252230"/>
                    <a:gd name="connsiteY31" fmla="*/ 881085 h 2680134"/>
                    <a:gd name="connsiteX32" fmla="*/ 1836594 w 2252230"/>
                    <a:gd name="connsiteY32" fmla="*/ 779773 h 2680134"/>
                    <a:gd name="connsiteX33" fmla="*/ 1914525 w 2252230"/>
                    <a:gd name="connsiteY33" fmla="*/ 569357 h 2680134"/>
                    <a:gd name="connsiteX34" fmla="*/ 1875559 w 2252230"/>
                    <a:gd name="connsiteY34" fmla="*/ 413494 h 2680134"/>
                    <a:gd name="connsiteX35" fmla="*/ 1823605 w 2252230"/>
                    <a:gd name="connsiteY35" fmla="*/ 416091 h 2680134"/>
                    <a:gd name="connsiteX36" fmla="*/ 1859973 w 2252230"/>
                    <a:gd name="connsiteY36" fmla="*/ 348551 h 2680134"/>
                    <a:gd name="connsiteX37" fmla="*/ 1833996 w 2252230"/>
                    <a:gd name="connsiteY37" fmla="*/ 275814 h 2680134"/>
                    <a:gd name="connsiteX38" fmla="*/ 1888548 w 2252230"/>
                    <a:gd name="connsiteY38" fmla="*/ 187491 h 2680134"/>
                    <a:gd name="connsiteX39" fmla="*/ 1896341 w 2252230"/>
                    <a:gd name="connsiteY39" fmla="*/ 104364 h 2680134"/>
                    <a:gd name="connsiteX40" fmla="*/ 1995055 w 2252230"/>
                    <a:gd name="connsiteY40" fmla="*/ 169307 h 2680134"/>
                    <a:gd name="connsiteX41" fmla="*/ 2044412 w 2252230"/>
                    <a:gd name="connsiteY41" fmla="*/ 106962 h 2680134"/>
                    <a:gd name="connsiteX42" fmla="*/ 1989859 w 2252230"/>
                    <a:gd name="connsiteY42" fmla="*/ 91376 h 2680134"/>
                    <a:gd name="connsiteX43" fmla="*/ 1961284 w 2252230"/>
                    <a:gd name="connsiteY43" fmla="*/ 34226 h 2680134"/>
                    <a:gd name="connsiteX44" fmla="*/ 2021032 w 2252230"/>
                    <a:gd name="connsiteY44" fmla="*/ 18639 h 2680134"/>
                    <a:gd name="connsiteX45" fmla="*/ 2072987 w 2252230"/>
                    <a:gd name="connsiteY45" fmla="*/ 55007 h 2680134"/>
                    <a:gd name="connsiteX46" fmla="*/ 2109355 w 2252230"/>
                    <a:gd name="connsiteY46" fmla="*/ 205676 h 2680134"/>
                    <a:gd name="connsiteX47" fmla="*/ 2189884 w 2252230"/>
                    <a:gd name="connsiteY47" fmla="*/ 299194 h 2680134"/>
                    <a:gd name="connsiteX48" fmla="*/ 2252230 w 2252230"/>
                    <a:gd name="connsiteY48" fmla="*/ 442069 h 2680134"/>
                    <a:gd name="connsiteX49" fmla="*/ 2244437 w 2252230"/>
                    <a:gd name="connsiteY49" fmla="*/ 566760 h 2680134"/>
                    <a:gd name="connsiteX50" fmla="*/ 2200275 w 2252230"/>
                    <a:gd name="connsiteY50" fmla="*/ 613519 h 2680134"/>
                    <a:gd name="connsiteX51" fmla="*/ 2208069 w 2252230"/>
                    <a:gd name="connsiteY51" fmla="*/ 756394 h 2680134"/>
                    <a:gd name="connsiteX52" fmla="*/ 2148321 w 2252230"/>
                    <a:gd name="connsiteY52" fmla="*/ 746003 h 2680134"/>
                    <a:gd name="connsiteX53" fmla="*/ 2109355 w 2252230"/>
                    <a:gd name="connsiteY53" fmla="*/ 800555 h 2680134"/>
                    <a:gd name="connsiteX54" fmla="*/ 2163907 w 2252230"/>
                    <a:gd name="connsiteY54" fmla="*/ 972005 h 2680134"/>
                    <a:gd name="connsiteX55" fmla="*/ 2135332 w 2252230"/>
                    <a:gd name="connsiteY55" fmla="*/ 1133064 h 2680134"/>
                    <a:gd name="connsiteX56" fmla="*/ 2122344 w 2252230"/>
                    <a:gd name="connsiteY56" fmla="*/ 1255157 h 2680134"/>
                    <a:gd name="connsiteX57" fmla="*/ 2166505 w 2252230"/>
                    <a:gd name="connsiteY57" fmla="*/ 1379848 h 2680134"/>
                    <a:gd name="connsiteX58" fmla="*/ 2098964 w 2252230"/>
                    <a:gd name="connsiteY58" fmla="*/ 1444791 h 2680134"/>
                    <a:gd name="connsiteX59" fmla="*/ 2114550 w 2252230"/>
                    <a:gd name="connsiteY59" fmla="*/ 1522723 h 2680134"/>
                    <a:gd name="connsiteX60" fmla="*/ 2044412 w 2252230"/>
                    <a:gd name="connsiteY60" fmla="*/ 1546103 h 2680134"/>
                    <a:gd name="connsiteX61" fmla="*/ 2044412 w 2252230"/>
                    <a:gd name="connsiteY61" fmla="*/ 1603253 h 2680134"/>
                    <a:gd name="connsiteX62" fmla="*/ 2010641 w 2252230"/>
                    <a:gd name="connsiteY62" fmla="*/ 1530516 h 2680134"/>
                    <a:gd name="connsiteX63" fmla="*/ 2021032 w 2252230"/>
                    <a:gd name="connsiteY63" fmla="*/ 1418814 h 2680134"/>
                    <a:gd name="connsiteX64" fmla="*/ 2015837 w 2252230"/>
                    <a:gd name="connsiteY64" fmla="*/ 1447389 h 2680134"/>
                    <a:gd name="connsiteX65" fmla="*/ 1958687 w 2252230"/>
                    <a:gd name="connsiteY65" fmla="*/ 1530516 h 2680134"/>
                    <a:gd name="connsiteX66" fmla="*/ 1901537 w 2252230"/>
                    <a:gd name="connsiteY66" fmla="*/ 1553896 h 2680134"/>
                    <a:gd name="connsiteX67" fmla="*/ 1891146 w 2252230"/>
                    <a:gd name="connsiteY67" fmla="*/ 1696771 h 2680134"/>
                    <a:gd name="connsiteX68" fmla="*/ 1841789 w 2252230"/>
                    <a:gd name="connsiteY68" fmla="*/ 1696771 h 2680134"/>
                    <a:gd name="connsiteX69" fmla="*/ 1846984 w 2252230"/>
                    <a:gd name="connsiteY69" fmla="*/ 1673391 h 2680134"/>
                    <a:gd name="connsiteX70" fmla="*/ 1808019 w 2252230"/>
                    <a:gd name="connsiteY70" fmla="*/ 1579873 h 2680134"/>
                    <a:gd name="connsiteX71" fmla="*/ 1748271 w 2252230"/>
                    <a:gd name="connsiteY71" fmla="*/ 1660403 h 2680134"/>
                    <a:gd name="connsiteX72" fmla="*/ 1717098 w 2252230"/>
                    <a:gd name="connsiteY72" fmla="*/ 1699369 h 2680134"/>
                    <a:gd name="connsiteX73" fmla="*/ 1602798 w 2252230"/>
                    <a:gd name="connsiteY73" fmla="*/ 1709760 h 2680134"/>
                    <a:gd name="connsiteX74" fmla="*/ 1506682 w 2252230"/>
                    <a:gd name="connsiteY74" fmla="*/ 1743530 h 2680134"/>
                    <a:gd name="connsiteX75" fmla="*/ 1545648 w 2252230"/>
                    <a:gd name="connsiteY75" fmla="*/ 1694173 h 2680134"/>
                    <a:gd name="connsiteX76" fmla="*/ 1493694 w 2252230"/>
                    <a:gd name="connsiteY76" fmla="*/ 1694173 h 2680134"/>
                    <a:gd name="connsiteX77" fmla="*/ 1459923 w 2252230"/>
                    <a:gd name="connsiteY77" fmla="*/ 1678587 h 2680134"/>
                    <a:gd name="connsiteX78" fmla="*/ 1423555 w 2252230"/>
                    <a:gd name="connsiteY78" fmla="*/ 1629230 h 2680134"/>
                    <a:gd name="connsiteX79" fmla="*/ 1410566 w 2252230"/>
                    <a:gd name="connsiteY79" fmla="*/ 1738335 h 2680134"/>
                    <a:gd name="connsiteX80" fmla="*/ 1493694 w 2252230"/>
                    <a:gd name="connsiteY80" fmla="*/ 1800680 h 2680134"/>
                    <a:gd name="connsiteX81" fmla="*/ 1376796 w 2252230"/>
                    <a:gd name="connsiteY81" fmla="*/ 1865623 h 2680134"/>
                    <a:gd name="connsiteX82" fmla="*/ 1304059 w 2252230"/>
                    <a:gd name="connsiteY82" fmla="*/ 2026682 h 2680134"/>
                    <a:gd name="connsiteX83" fmla="*/ 1215737 w 2252230"/>
                    <a:gd name="connsiteY83" fmla="*/ 2000705 h 2680134"/>
                    <a:gd name="connsiteX84" fmla="*/ 1150794 w 2252230"/>
                    <a:gd name="connsiteY84" fmla="*/ 1943555 h 2680134"/>
                    <a:gd name="connsiteX85" fmla="*/ 1179369 w 2252230"/>
                    <a:gd name="connsiteY85" fmla="*/ 1839646 h 2680134"/>
                    <a:gd name="connsiteX86" fmla="*/ 1192357 w 2252230"/>
                    <a:gd name="connsiteY86" fmla="*/ 1727944 h 2680134"/>
                    <a:gd name="connsiteX87" fmla="*/ 1127414 w 2252230"/>
                    <a:gd name="connsiteY87" fmla="*/ 1777301 h 2680134"/>
                    <a:gd name="connsiteX88" fmla="*/ 1080655 w 2252230"/>
                    <a:gd name="connsiteY88" fmla="*/ 1881210 h 2680134"/>
                    <a:gd name="connsiteX89" fmla="*/ 1046884 w 2252230"/>
                    <a:gd name="connsiteY89" fmla="*/ 1855232 h 2680134"/>
                    <a:gd name="connsiteX90" fmla="*/ 1101437 w 2252230"/>
                    <a:gd name="connsiteY90" fmla="*/ 1761714 h 2680134"/>
                    <a:gd name="connsiteX91" fmla="*/ 994930 w 2252230"/>
                    <a:gd name="connsiteY91" fmla="*/ 1759116 h 2680134"/>
                    <a:gd name="connsiteX92" fmla="*/ 919596 w 2252230"/>
                    <a:gd name="connsiteY92" fmla="*/ 1826657 h 2680134"/>
                    <a:gd name="connsiteX93" fmla="*/ 794905 w 2252230"/>
                    <a:gd name="connsiteY93" fmla="*/ 1865623 h 2680134"/>
                    <a:gd name="connsiteX94" fmla="*/ 683203 w 2252230"/>
                    <a:gd name="connsiteY94" fmla="*/ 1914980 h 2680134"/>
                    <a:gd name="connsiteX95" fmla="*/ 592282 w 2252230"/>
                    <a:gd name="connsiteY95" fmla="*/ 1909785 h 2680134"/>
                    <a:gd name="connsiteX96" fmla="*/ 589684 w 2252230"/>
                    <a:gd name="connsiteY96" fmla="*/ 1974728 h 2680134"/>
                    <a:gd name="connsiteX97" fmla="*/ 423430 w 2252230"/>
                    <a:gd name="connsiteY97" fmla="*/ 1995510 h 2680134"/>
                    <a:gd name="connsiteX98" fmla="*/ 361084 w 2252230"/>
                    <a:gd name="connsiteY98" fmla="*/ 2003303 h 2680134"/>
                    <a:gd name="connsiteX99" fmla="*/ 400050 w 2252230"/>
                    <a:gd name="connsiteY99" fmla="*/ 2091626 h 2680134"/>
                    <a:gd name="connsiteX100" fmla="*/ 493569 w 2252230"/>
                    <a:gd name="connsiteY100" fmla="*/ 2055257 h 2680134"/>
                    <a:gd name="connsiteX101" fmla="*/ 511753 w 2252230"/>
                    <a:gd name="connsiteY101" fmla="*/ 2112407 h 2680134"/>
                    <a:gd name="connsiteX102" fmla="*/ 467591 w 2252230"/>
                    <a:gd name="connsiteY102" fmla="*/ 2153971 h 2680134"/>
                    <a:gd name="connsiteX103" fmla="*/ 545523 w 2252230"/>
                    <a:gd name="connsiteY103" fmla="*/ 2179948 h 2680134"/>
                    <a:gd name="connsiteX104" fmla="*/ 574098 w 2252230"/>
                    <a:gd name="connsiteY104" fmla="*/ 2260478 h 2680134"/>
                    <a:gd name="connsiteX105" fmla="*/ 509155 w 2252230"/>
                    <a:gd name="connsiteY105" fmla="*/ 2304639 h 2680134"/>
                    <a:gd name="connsiteX106" fmla="*/ 464994 w 2252230"/>
                    <a:gd name="connsiteY106" fmla="*/ 2478687 h 2680134"/>
                    <a:gd name="connsiteX107" fmla="*/ 457200 w 2252230"/>
                    <a:gd name="connsiteY107" fmla="*/ 2603378 h 2680134"/>
                    <a:gd name="connsiteX108" fmla="*/ 402648 w 2252230"/>
                    <a:gd name="connsiteY108" fmla="*/ 2590389 h 2680134"/>
                    <a:gd name="connsiteX109" fmla="*/ 381866 w 2252230"/>
                    <a:gd name="connsiteY109" fmla="*/ 2611171 h 2680134"/>
                    <a:gd name="connsiteX110" fmla="*/ 402648 w 2252230"/>
                    <a:gd name="connsiteY110" fmla="*/ 2637148 h 2680134"/>
                    <a:gd name="connsiteX111" fmla="*/ 325727 w 2252230"/>
                    <a:gd name="connsiteY111" fmla="*/ 2677846 h 2680134"/>
                    <a:gd name="connsiteX112" fmla="*/ 340014 w 2252230"/>
                    <a:gd name="connsiteY112" fmla="*/ 2623870 h 2680134"/>
                    <a:gd name="connsiteX113" fmla="*/ 311439 w 2252230"/>
                    <a:gd name="connsiteY113" fmla="*/ 2550846 h 2680134"/>
                    <a:gd name="connsiteX114" fmla="*/ 293544 w 2252230"/>
                    <a:gd name="connsiteY114"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07819 w 2252230"/>
                    <a:gd name="connsiteY5" fmla="*/ 2463101 h 2680134"/>
                    <a:gd name="connsiteX6" fmla="*/ 161059 w 2252230"/>
                    <a:gd name="connsiteY6" fmla="*/ 2416341 h 2680134"/>
                    <a:gd name="connsiteX7" fmla="*/ 114300 w 2252230"/>
                    <a:gd name="connsiteY7" fmla="*/ 2283857 h 2680134"/>
                    <a:gd name="connsiteX8" fmla="*/ 41564 w 2252230"/>
                    <a:gd name="connsiteY8" fmla="*/ 2205926 h 2680134"/>
                    <a:gd name="connsiteX9" fmla="*/ 0 w 2252230"/>
                    <a:gd name="connsiteY9" fmla="*/ 2146178 h 2680134"/>
                    <a:gd name="connsiteX10" fmla="*/ 109105 w 2252230"/>
                    <a:gd name="connsiteY10" fmla="*/ 2140982 h 2680134"/>
                    <a:gd name="connsiteX11" fmla="*/ 200025 w 2252230"/>
                    <a:gd name="connsiteY11" fmla="*/ 2107212 h 2680134"/>
                    <a:gd name="connsiteX12" fmla="*/ 332509 w 2252230"/>
                    <a:gd name="connsiteY12" fmla="*/ 2003303 h 2680134"/>
                    <a:gd name="connsiteX13" fmla="*/ 322119 w 2252230"/>
                    <a:gd name="connsiteY13" fmla="*/ 1889003 h 2680134"/>
                    <a:gd name="connsiteX14" fmla="*/ 407844 w 2252230"/>
                    <a:gd name="connsiteY14" fmla="*/ 1889003 h 2680134"/>
                    <a:gd name="connsiteX15" fmla="*/ 587087 w 2252230"/>
                    <a:gd name="connsiteY15" fmla="*/ 1717553 h 2680134"/>
                    <a:gd name="connsiteX16" fmla="*/ 745548 w 2252230"/>
                    <a:gd name="connsiteY16" fmla="*/ 1566885 h 2680134"/>
                    <a:gd name="connsiteX17" fmla="*/ 787112 w 2252230"/>
                    <a:gd name="connsiteY17" fmla="*/ 1608448 h 2680134"/>
                    <a:gd name="connsiteX18" fmla="*/ 1083253 w 2252230"/>
                    <a:gd name="connsiteY18" fmla="*/ 1507137 h 2680134"/>
                    <a:gd name="connsiteX19" fmla="*/ 1252105 w 2252230"/>
                    <a:gd name="connsiteY19" fmla="*/ 1520126 h 2680134"/>
                    <a:gd name="connsiteX20" fmla="*/ 1340428 w 2252230"/>
                    <a:gd name="connsiteY20" fmla="*/ 1572080 h 2680134"/>
                    <a:gd name="connsiteX21" fmla="*/ 1262496 w 2252230"/>
                    <a:gd name="connsiteY21" fmla="*/ 1436998 h 2680134"/>
                    <a:gd name="connsiteX22" fmla="*/ 1358612 w 2252230"/>
                    <a:gd name="connsiteY22" fmla="*/ 1286330 h 2680134"/>
                    <a:gd name="connsiteX23" fmla="*/ 1381991 w 2252230"/>
                    <a:gd name="connsiteY23" fmla="*/ 1236973 h 2680134"/>
                    <a:gd name="connsiteX24" fmla="*/ 1379394 w 2252230"/>
                    <a:gd name="connsiteY24" fmla="*/ 1112282 h 2680134"/>
                    <a:gd name="connsiteX25" fmla="*/ 1462521 w 2252230"/>
                    <a:gd name="connsiteY25" fmla="*/ 1031753 h 2680134"/>
                    <a:gd name="connsiteX26" fmla="*/ 1498889 w 2252230"/>
                    <a:gd name="connsiteY26" fmla="*/ 1070719 h 2680134"/>
                    <a:gd name="connsiteX27" fmla="*/ 1444337 w 2252230"/>
                    <a:gd name="connsiteY27" fmla="*/ 1182421 h 2680134"/>
                    <a:gd name="connsiteX28" fmla="*/ 1504084 w 2252230"/>
                    <a:gd name="connsiteY28" fmla="*/ 1244766 h 2680134"/>
                    <a:gd name="connsiteX29" fmla="*/ 1535257 w 2252230"/>
                    <a:gd name="connsiteY29" fmla="*/ 1166835 h 2680134"/>
                    <a:gd name="connsiteX30" fmla="*/ 1678132 w 2252230"/>
                    <a:gd name="connsiteY30" fmla="*/ 1091501 h 2680134"/>
                    <a:gd name="connsiteX31" fmla="*/ 1732684 w 2252230"/>
                    <a:gd name="connsiteY31" fmla="*/ 969407 h 2680134"/>
                    <a:gd name="connsiteX32" fmla="*/ 1836594 w 2252230"/>
                    <a:gd name="connsiteY32" fmla="*/ 881085 h 2680134"/>
                    <a:gd name="connsiteX33" fmla="*/ 1836594 w 2252230"/>
                    <a:gd name="connsiteY33" fmla="*/ 779773 h 2680134"/>
                    <a:gd name="connsiteX34" fmla="*/ 1914525 w 2252230"/>
                    <a:gd name="connsiteY34" fmla="*/ 569357 h 2680134"/>
                    <a:gd name="connsiteX35" fmla="*/ 1875559 w 2252230"/>
                    <a:gd name="connsiteY35" fmla="*/ 413494 h 2680134"/>
                    <a:gd name="connsiteX36" fmla="*/ 1823605 w 2252230"/>
                    <a:gd name="connsiteY36" fmla="*/ 416091 h 2680134"/>
                    <a:gd name="connsiteX37" fmla="*/ 1859973 w 2252230"/>
                    <a:gd name="connsiteY37" fmla="*/ 348551 h 2680134"/>
                    <a:gd name="connsiteX38" fmla="*/ 1833996 w 2252230"/>
                    <a:gd name="connsiteY38" fmla="*/ 275814 h 2680134"/>
                    <a:gd name="connsiteX39" fmla="*/ 1888548 w 2252230"/>
                    <a:gd name="connsiteY39" fmla="*/ 187491 h 2680134"/>
                    <a:gd name="connsiteX40" fmla="*/ 1896341 w 2252230"/>
                    <a:gd name="connsiteY40" fmla="*/ 104364 h 2680134"/>
                    <a:gd name="connsiteX41" fmla="*/ 1995055 w 2252230"/>
                    <a:gd name="connsiteY41" fmla="*/ 169307 h 2680134"/>
                    <a:gd name="connsiteX42" fmla="*/ 2044412 w 2252230"/>
                    <a:gd name="connsiteY42" fmla="*/ 106962 h 2680134"/>
                    <a:gd name="connsiteX43" fmla="*/ 1989859 w 2252230"/>
                    <a:gd name="connsiteY43" fmla="*/ 91376 h 2680134"/>
                    <a:gd name="connsiteX44" fmla="*/ 1961284 w 2252230"/>
                    <a:gd name="connsiteY44" fmla="*/ 34226 h 2680134"/>
                    <a:gd name="connsiteX45" fmla="*/ 2021032 w 2252230"/>
                    <a:gd name="connsiteY45" fmla="*/ 18639 h 2680134"/>
                    <a:gd name="connsiteX46" fmla="*/ 2072987 w 2252230"/>
                    <a:gd name="connsiteY46" fmla="*/ 55007 h 2680134"/>
                    <a:gd name="connsiteX47" fmla="*/ 2109355 w 2252230"/>
                    <a:gd name="connsiteY47" fmla="*/ 205676 h 2680134"/>
                    <a:gd name="connsiteX48" fmla="*/ 2189884 w 2252230"/>
                    <a:gd name="connsiteY48" fmla="*/ 299194 h 2680134"/>
                    <a:gd name="connsiteX49" fmla="*/ 2252230 w 2252230"/>
                    <a:gd name="connsiteY49" fmla="*/ 442069 h 2680134"/>
                    <a:gd name="connsiteX50" fmla="*/ 2244437 w 2252230"/>
                    <a:gd name="connsiteY50" fmla="*/ 566760 h 2680134"/>
                    <a:gd name="connsiteX51" fmla="*/ 2200275 w 2252230"/>
                    <a:gd name="connsiteY51" fmla="*/ 613519 h 2680134"/>
                    <a:gd name="connsiteX52" fmla="*/ 2208069 w 2252230"/>
                    <a:gd name="connsiteY52" fmla="*/ 756394 h 2680134"/>
                    <a:gd name="connsiteX53" fmla="*/ 2148321 w 2252230"/>
                    <a:gd name="connsiteY53" fmla="*/ 746003 h 2680134"/>
                    <a:gd name="connsiteX54" fmla="*/ 2109355 w 2252230"/>
                    <a:gd name="connsiteY54" fmla="*/ 800555 h 2680134"/>
                    <a:gd name="connsiteX55" fmla="*/ 2163907 w 2252230"/>
                    <a:gd name="connsiteY55" fmla="*/ 972005 h 2680134"/>
                    <a:gd name="connsiteX56" fmla="*/ 2135332 w 2252230"/>
                    <a:gd name="connsiteY56" fmla="*/ 1133064 h 2680134"/>
                    <a:gd name="connsiteX57" fmla="*/ 2122344 w 2252230"/>
                    <a:gd name="connsiteY57" fmla="*/ 1255157 h 2680134"/>
                    <a:gd name="connsiteX58" fmla="*/ 2166505 w 2252230"/>
                    <a:gd name="connsiteY58" fmla="*/ 1379848 h 2680134"/>
                    <a:gd name="connsiteX59" fmla="*/ 2098964 w 2252230"/>
                    <a:gd name="connsiteY59" fmla="*/ 1444791 h 2680134"/>
                    <a:gd name="connsiteX60" fmla="*/ 2114550 w 2252230"/>
                    <a:gd name="connsiteY60" fmla="*/ 1522723 h 2680134"/>
                    <a:gd name="connsiteX61" fmla="*/ 2044412 w 2252230"/>
                    <a:gd name="connsiteY61" fmla="*/ 1546103 h 2680134"/>
                    <a:gd name="connsiteX62" fmla="*/ 2044412 w 2252230"/>
                    <a:gd name="connsiteY62" fmla="*/ 1603253 h 2680134"/>
                    <a:gd name="connsiteX63" fmla="*/ 2010641 w 2252230"/>
                    <a:gd name="connsiteY63" fmla="*/ 1530516 h 2680134"/>
                    <a:gd name="connsiteX64" fmla="*/ 2021032 w 2252230"/>
                    <a:gd name="connsiteY64" fmla="*/ 1418814 h 2680134"/>
                    <a:gd name="connsiteX65" fmla="*/ 2015837 w 2252230"/>
                    <a:gd name="connsiteY65" fmla="*/ 1447389 h 2680134"/>
                    <a:gd name="connsiteX66" fmla="*/ 1958687 w 2252230"/>
                    <a:gd name="connsiteY66" fmla="*/ 1530516 h 2680134"/>
                    <a:gd name="connsiteX67" fmla="*/ 1901537 w 2252230"/>
                    <a:gd name="connsiteY67" fmla="*/ 1553896 h 2680134"/>
                    <a:gd name="connsiteX68" fmla="*/ 1891146 w 2252230"/>
                    <a:gd name="connsiteY68" fmla="*/ 1696771 h 2680134"/>
                    <a:gd name="connsiteX69" fmla="*/ 1841789 w 2252230"/>
                    <a:gd name="connsiteY69" fmla="*/ 1696771 h 2680134"/>
                    <a:gd name="connsiteX70" fmla="*/ 1846984 w 2252230"/>
                    <a:gd name="connsiteY70" fmla="*/ 1673391 h 2680134"/>
                    <a:gd name="connsiteX71" fmla="*/ 1808019 w 2252230"/>
                    <a:gd name="connsiteY71" fmla="*/ 1579873 h 2680134"/>
                    <a:gd name="connsiteX72" fmla="*/ 1748271 w 2252230"/>
                    <a:gd name="connsiteY72" fmla="*/ 1660403 h 2680134"/>
                    <a:gd name="connsiteX73" fmla="*/ 1717098 w 2252230"/>
                    <a:gd name="connsiteY73" fmla="*/ 1699369 h 2680134"/>
                    <a:gd name="connsiteX74" fmla="*/ 1602798 w 2252230"/>
                    <a:gd name="connsiteY74" fmla="*/ 1709760 h 2680134"/>
                    <a:gd name="connsiteX75" fmla="*/ 1506682 w 2252230"/>
                    <a:gd name="connsiteY75" fmla="*/ 1743530 h 2680134"/>
                    <a:gd name="connsiteX76" fmla="*/ 1545648 w 2252230"/>
                    <a:gd name="connsiteY76" fmla="*/ 1694173 h 2680134"/>
                    <a:gd name="connsiteX77" fmla="*/ 1493694 w 2252230"/>
                    <a:gd name="connsiteY77" fmla="*/ 1694173 h 2680134"/>
                    <a:gd name="connsiteX78" fmla="*/ 1459923 w 2252230"/>
                    <a:gd name="connsiteY78" fmla="*/ 1678587 h 2680134"/>
                    <a:gd name="connsiteX79" fmla="*/ 1423555 w 2252230"/>
                    <a:gd name="connsiteY79" fmla="*/ 1629230 h 2680134"/>
                    <a:gd name="connsiteX80" fmla="*/ 1410566 w 2252230"/>
                    <a:gd name="connsiteY80" fmla="*/ 1738335 h 2680134"/>
                    <a:gd name="connsiteX81" fmla="*/ 1493694 w 2252230"/>
                    <a:gd name="connsiteY81" fmla="*/ 1800680 h 2680134"/>
                    <a:gd name="connsiteX82" fmla="*/ 1376796 w 2252230"/>
                    <a:gd name="connsiteY82" fmla="*/ 1865623 h 2680134"/>
                    <a:gd name="connsiteX83" fmla="*/ 1304059 w 2252230"/>
                    <a:gd name="connsiteY83" fmla="*/ 2026682 h 2680134"/>
                    <a:gd name="connsiteX84" fmla="*/ 1215737 w 2252230"/>
                    <a:gd name="connsiteY84" fmla="*/ 2000705 h 2680134"/>
                    <a:gd name="connsiteX85" fmla="*/ 1150794 w 2252230"/>
                    <a:gd name="connsiteY85" fmla="*/ 1943555 h 2680134"/>
                    <a:gd name="connsiteX86" fmla="*/ 1179369 w 2252230"/>
                    <a:gd name="connsiteY86" fmla="*/ 1839646 h 2680134"/>
                    <a:gd name="connsiteX87" fmla="*/ 1192357 w 2252230"/>
                    <a:gd name="connsiteY87" fmla="*/ 1727944 h 2680134"/>
                    <a:gd name="connsiteX88" fmla="*/ 1127414 w 2252230"/>
                    <a:gd name="connsiteY88" fmla="*/ 1777301 h 2680134"/>
                    <a:gd name="connsiteX89" fmla="*/ 1080655 w 2252230"/>
                    <a:gd name="connsiteY89" fmla="*/ 1881210 h 2680134"/>
                    <a:gd name="connsiteX90" fmla="*/ 1046884 w 2252230"/>
                    <a:gd name="connsiteY90" fmla="*/ 1855232 h 2680134"/>
                    <a:gd name="connsiteX91" fmla="*/ 1101437 w 2252230"/>
                    <a:gd name="connsiteY91" fmla="*/ 1761714 h 2680134"/>
                    <a:gd name="connsiteX92" fmla="*/ 994930 w 2252230"/>
                    <a:gd name="connsiteY92" fmla="*/ 1759116 h 2680134"/>
                    <a:gd name="connsiteX93" fmla="*/ 919596 w 2252230"/>
                    <a:gd name="connsiteY93" fmla="*/ 1826657 h 2680134"/>
                    <a:gd name="connsiteX94" fmla="*/ 794905 w 2252230"/>
                    <a:gd name="connsiteY94" fmla="*/ 1865623 h 2680134"/>
                    <a:gd name="connsiteX95" fmla="*/ 683203 w 2252230"/>
                    <a:gd name="connsiteY95" fmla="*/ 1914980 h 2680134"/>
                    <a:gd name="connsiteX96" fmla="*/ 592282 w 2252230"/>
                    <a:gd name="connsiteY96" fmla="*/ 1909785 h 2680134"/>
                    <a:gd name="connsiteX97" fmla="*/ 589684 w 2252230"/>
                    <a:gd name="connsiteY97" fmla="*/ 1974728 h 2680134"/>
                    <a:gd name="connsiteX98" fmla="*/ 423430 w 2252230"/>
                    <a:gd name="connsiteY98" fmla="*/ 1995510 h 2680134"/>
                    <a:gd name="connsiteX99" fmla="*/ 361084 w 2252230"/>
                    <a:gd name="connsiteY99" fmla="*/ 2003303 h 2680134"/>
                    <a:gd name="connsiteX100" fmla="*/ 400050 w 2252230"/>
                    <a:gd name="connsiteY100" fmla="*/ 2091626 h 2680134"/>
                    <a:gd name="connsiteX101" fmla="*/ 493569 w 2252230"/>
                    <a:gd name="connsiteY101" fmla="*/ 2055257 h 2680134"/>
                    <a:gd name="connsiteX102" fmla="*/ 511753 w 2252230"/>
                    <a:gd name="connsiteY102" fmla="*/ 2112407 h 2680134"/>
                    <a:gd name="connsiteX103" fmla="*/ 467591 w 2252230"/>
                    <a:gd name="connsiteY103" fmla="*/ 2153971 h 2680134"/>
                    <a:gd name="connsiteX104" fmla="*/ 545523 w 2252230"/>
                    <a:gd name="connsiteY104" fmla="*/ 2179948 h 2680134"/>
                    <a:gd name="connsiteX105" fmla="*/ 574098 w 2252230"/>
                    <a:gd name="connsiteY105" fmla="*/ 2260478 h 2680134"/>
                    <a:gd name="connsiteX106" fmla="*/ 509155 w 2252230"/>
                    <a:gd name="connsiteY106" fmla="*/ 2304639 h 2680134"/>
                    <a:gd name="connsiteX107" fmla="*/ 464994 w 2252230"/>
                    <a:gd name="connsiteY107" fmla="*/ 2478687 h 2680134"/>
                    <a:gd name="connsiteX108" fmla="*/ 457200 w 2252230"/>
                    <a:gd name="connsiteY108" fmla="*/ 2603378 h 2680134"/>
                    <a:gd name="connsiteX109" fmla="*/ 402648 w 2252230"/>
                    <a:gd name="connsiteY109" fmla="*/ 2590389 h 2680134"/>
                    <a:gd name="connsiteX110" fmla="*/ 381866 w 2252230"/>
                    <a:gd name="connsiteY110" fmla="*/ 2611171 h 2680134"/>
                    <a:gd name="connsiteX111" fmla="*/ 402648 w 2252230"/>
                    <a:gd name="connsiteY111" fmla="*/ 2637148 h 2680134"/>
                    <a:gd name="connsiteX112" fmla="*/ 325727 w 2252230"/>
                    <a:gd name="connsiteY112" fmla="*/ 2677846 h 2680134"/>
                    <a:gd name="connsiteX113" fmla="*/ 340014 w 2252230"/>
                    <a:gd name="connsiteY113" fmla="*/ 2623870 h 2680134"/>
                    <a:gd name="connsiteX114" fmla="*/ 311439 w 2252230"/>
                    <a:gd name="connsiteY114" fmla="*/ 2550846 h 2680134"/>
                    <a:gd name="connsiteX115" fmla="*/ 293544 w 2252230"/>
                    <a:gd name="connsiteY115"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332509 w 2252230"/>
                    <a:gd name="connsiteY13" fmla="*/ 2003303 h 2680134"/>
                    <a:gd name="connsiteX14" fmla="*/ 322119 w 2252230"/>
                    <a:gd name="connsiteY14" fmla="*/ 1889003 h 2680134"/>
                    <a:gd name="connsiteX15" fmla="*/ 407844 w 2252230"/>
                    <a:gd name="connsiteY15" fmla="*/ 1889003 h 2680134"/>
                    <a:gd name="connsiteX16" fmla="*/ 587087 w 2252230"/>
                    <a:gd name="connsiteY16" fmla="*/ 1717553 h 2680134"/>
                    <a:gd name="connsiteX17" fmla="*/ 745548 w 2252230"/>
                    <a:gd name="connsiteY17" fmla="*/ 1566885 h 2680134"/>
                    <a:gd name="connsiteX18" fmla="*/ 787112 w 2252230"/>
                    <a:gd name="connsiteY18" fmla="*/ 1608448 h 2680134"/>
                    <a:gd name="connsiteX19" fmla="*/ 1083253 w 2252230"/>
                    <a:gd name="connsiteY19" fmla="*/ 1507137 h 2680134"/>
                    <a:gd name="connsiteX20" fmla="*/ 1252105 w 2252230"/>
                    <a:gd name="connsiteY20" fmla="*/ 1520126 h 2680134"/>
                    <a:gd name="connsiteX21" fmla="*/ 1340428 w 2252230"/>
                    <a:gd name="connsiteY21" fmla="*/ 1572080 h 2680134"/>
                    <a:gd name="connsiteX22" fmla="*/ 1262496 w 2252230"/>
                    <a:gd name="connsiteY22" fmla="*/ 1436998 h 2680134"/>
                    <a:gd name="connsiteX23" fmla="*/ 1358612 w 2252230"/>
                    <a:gd name="connsiteY23" fmla="*/ 1286330 h 2680134"/>
                    <a:gd name="connsiteX24" fmla="*/ 1381991 w 2252230"/>
                    <a:gd name="connsiteY24" fmla="*/ 1236973 h 2680134"/>
                    <a:gd name="connsiteX25" fmla="*/ 1379394 w 2252230"/>
                    <a:gd name="connsiteY25" fmla="*/ 1112282 h 2680134"/>
                    <a:gd name="connsiteX26" fmla="*/ 1462521 w 2252230"/>
                    <a:gd name="connsiteY26" fmla="*/ 1031753 h 2680134"/>
                    <a:gd name="connsiteX27" fmla="*/ 1498889 w 2252230"/>
                    <a:gd name="connsiteY27" fmla="*/ 1070719 h 2680134"/>
                    <a:gd name="connsiteX28" fmla="*/ 1444337 w 2252230"/>
                    <a:gd name="connsiteY28" fmla="*/ 1182421 h 2680134"/>
                    <a:gd name="connsiteX29" fmla="*/ 1504084 w 2252230"/>
                    <a:gd name="connsiteY29" fmla="*/ 1244766 h 2680134"/>
                    <a:gd name="connsiteX30" fmla="*/ 1535257 w 2252230"/>
                    <a:gd name="connsiteY30" fmla="*/ 1166835 h 2680134"/>
                    <a:gd name="connsiteX31" fmla="*/ 1678132 w 2252230"/>
                    <a:gd name="connsiteY31" fmla="*/ 1091501 h 2680134"/>
                    <a:gd name="connsiteX32" fmla="*/ 1732684 w 2252230"/>
                    <a:gd name="connsiteY32" fmla="*/ 969407 h 2680134"/>
                    <a:gd name="connsiteX33" fmla="*/ 1836594 w 2252230"/>
                    <a:gd name="connsiteY33" fmla="*/ 881085 h 2680134"/>
                    <a:gd name="connsiteX34" fmla="*/ 1836594 w 2252230"/>
                    <a:gd name="connsiteY34" fmla="*/ 779773 h 2680134"/>
                    <a:gd name="connsiteX35" fmla="*/ 1914525 w 2252230"/>
                    <a:gd name="connsiteY35" fmla="*/ 569357 h 2680134"/>
                    <a:gd name="connsiteX36" fmla="*/ 1875559 w 2252230"/>
                    <a:gd name="connsiteY36" fmla="*/ 413494 h 2680134"/>
                    <a:gd name="connsiteX37" fmla="*/ 1823605 w 2252230"/>
                    <a:gd name="connsiteY37" fmla="*/ 416091 h 2680134"/>
                    <a:gd name="connsiteX38" fmla="*/ 1859973 w 2252230"/>
                    <a:gd name="connsiteY38" fmla="*/ 348551 h 2680134"/>
                    <a:gd name="connsiteX39" fmla="*/ 1833996 w 2252230"/>
                    <a:gd name="connsiteY39" fmla="*/ 275814 h 2680134"/>
                    <a:gd name="connsiteX40" fmla="*/ 1888548 w 2252230"/>
                    <a:gd name="connsiteY40" fmla="*/ 187491 h 2680134"/>
                    <a:gd name="connsiteX41" fmla="*/ 1896341 w 2252230"/>
                    <a:gd name="connsiteY41" fmla="*/ 104364 h 2680134"/>
                    <a:gd name="connsiteX42" fmla="*/ 1995055 w 2252230"/>
                    <a:gd name="connsiteY42" fmla="*/ 169307 h 2680134"/>
                    <a:gd name="connsiteX43" fmla="*/ 2044412 w 2252230"/>
                    <a:gd name="connsiteY43" fmla="*/ 106962 h 2680134"/>
                    <a:gd name="connsiteX44" fmla="*/ 1989859 w 2252230"/>
                    <a:gd name="connsiteY44" fmla="*/ 91376 h 2680134"/>
                    <a:gd name="connsiteX45" fmla="*/ 1961284 w 2252230"/>
                    <a:gd name="connsiteY45" fmla="*/ 34226 h 2680134"/>
                    <a:gd name="connsiteX46" fmla="*/ 2021032 w 2252230"/>
                    <a:gd name="connsiteY46" fmla="*/ 18639 h 2680134"/>
                    <a:gd name="connsiteX47" fmla="*/ 2072987 w 2252230"/>
                    <a:gd name="connsiteY47" fmla="*/ 55007 h 2680134"/>
                    <a:gd name="connsiteX48" fmla="*/ 2109355 w 2252230"/>
                    <a:gd name="connsiteY48" fmla="*/ 205676 h 2680134"/>
                    <a:gd name="connsiteX49" fmla="*/ 2189884 w 2252230"/>
                    <a:gd name="connsiteY49" fmla="*/ 299194 h 2680134"/>
                    <a:gd name="connsiteX50" fmla="*/ 2252230 w 2252230"/>
                    <a:gd name="connsiteY50" fmla="*/ 442069 h 2680134"/>
                    <a:gd name="connsiteX51" fmla="*/ 2244437 w 2252230"/>
                    <a:gd name="connsiteY51" fmla="*/ 566760 h 2680134"/>
                    <a:gd name="connsiteX52" fmla="*/ 2200275 w 2252230"/>
                    <a:gd name="connsiteY52" fmla="*/ 613519 h 2680134"/>
                    <a:gd name="connsiteX53" fmla="*/ 2208069 w 2252230"/>
                    <a:gd name="connsiteY53" fmla="*/ 756394 h 2680134"/>
                    <a:gd name="connsiteX54" fmla="*/ 2148321 w 2252230"/>
                    <a:gd name="connsiteY54" fmla="*/ 746003 h 2680134"/>
                    <a:gd name="connsiteX55" fmla="*/ 2109355 w 2252230"/>
                    <a:gd name="connsiteY55" fmla="*/ 800555 h 2680134"/>
                    <a:gd name="connsiteX56" fmla="*/ 2163907 w 2252230"/>
                    <a:gd name="connsiteY56" fmla="*/ 972005 h 2680134"/>
                    <a:gd name="connsiteX57" fmla="*/ 2135332 w 2252230"/>
                    <a:gd name="connsiteY57" fmla="*/ 1133064 h 2680134"/>
                    <a:gd name="connsiteX58" fmla="*/ 2122344 w 2252230"/>
                    <a:gd name="connsiteY58" fmla="*/ 1255157 h 2680134"/>
                    <a:gd name="connsiteX59" fmla="*/ 2166505 w 2252230"/>
                    <a:gd name="connsiteY59" fmla="*/ 1379848 h 2680134"/>
                    <a:gd name="connsiteX60" fmla="*/ 2098964 w 2252230"/>
                    <a:gd name="connsiteY60" fmla="*/ 1444791 h 2680134"/>
                    <a:gd name="connsiteX61" fmla="*/ 2114550 w 2252230"/>
                    <a:gd name="connsiteY61" fmla="*/ 1522723 h 2680134"/>
                    <a:gd name="connsiteX62" fmla="*/ 2044412 w 2252230"/>
                    <a:gd name="connsiteY62" fmla="*/ 1546103 h 2680134"/>
                    <a:gd name="connsiteX63" fmla="*/ 2044412 w 2252230"/>
                    <a:gd name="connsiteY63" fmla="*/ 1603253 h 2680134"/>
                    <a:gd name="connsiteX64" fmla="*/ 2010641 w 2252230"/>
                    <a:gd name="connsiteY64" fmla="*/ 1530516 h 2680134"/>
                    <a:gd name="connsiteX65" fmla="*/ 2021032 w 2252230"/>
                    <a:gd name="connsiteY65" fmla="*/ 1418814 h 2680134"/>
                    <a:gd name="connsiteX66" fmla="*/ 2015837 w 2252230"/>
                    <a:gd name="connsiteY66" fmla="*/ 1447389 h 2680134"/>
                    <a:gd name="connsiteX67" fmla="*/ 1958687 w 2252230"/>
                    <a:gd name="connsiteY67" fmla="*/ 1530516 h 2680134"/>
                    <a:gd name="connsiteX68" fmla="*/ 1901537 w 2252230"/>
                    <a:gd name="connsiteY68" fmla="*/ 1553896 h 2680134"/>
                    <a:gd name="connsiteX69" fmla="*/ 1891146 w 2252230"/>
                    <a:gd name="connsiteY69" fmla="*/ 1696771 h 2680134"/>
                    <a:gd name="connsiteX70" fmla="*/ 1841789 w 2252230"/>
                    <a:gd name="connsiteY70" fmla="*/ 1696771 h 2680134"/>
                    <a:gd name="connsiteX71" fmla="*/ 1846984 w 2252230"/>
                    <a:gd name="connsiteY71" fmla="*/ 1673391 h 2680134"/>
                    <a:gd name="connsiteX72" fmla="*/ 1808019 w 2252230"/>
                    <a:gd name="connsiteY72" fmla="*/ 1579873 h 2680134"/>
                    <a:gd name="connsiteX73" fmla="*/ 1748271 w 2252230"/>
                    <a:gd name="connsiteY73" fmla="*/ 1660403 h 2680134"/>
                    <a:gd name="connsiteX74" fmla="*/ 1717098 w 2252230"/>
                    <a:gd name="connsiteY74" fmla="*/ 1699369 h 2680134"/>
                    <a:gd name="connsiteX75" fmla="*/ 1602798 w 2252230"/>
                    <a:gd name="connsiteY75" fmla="*/ 1709760 h 2680134"/>
                    <a:gd name="connsiteX76" fmla="*/ 1506682 w 2252230"/>
                    <a:gd name="connsiteY76" fmla="*/ 1743530 h 2680134"/>
                    <a:gd name="connsiteX77" fmla="*/ 1545648 w 2252230"/>
                    <a:gd name="connsiteY77" fmla="*/ 1694173 h 2680134"/>
                    <a:gd name="connsiteX78" fmla="*/ 1493694 w 2252230"/>
                    <a:gd name="connsiteY78" fmla="*/ 1694173 h 2680134"/>
                    <a:gd name="connsiteX79" fmla="*/ 1459923 w 2252230"/>
                    <a:gd name="connsiteY79" fmla="*/ 1678587 h 2680134"/>
                    <a:gd name="connsiteX80" fmla="*/ 1423555 w 2252230"/>
                    <a:gd name="connsiteY80" fmla="*/ 1629230 h 2680134"/>
                    <a:gd name="connsiteX81" fmla="*/ 1410566 w 2252230"/>
                    <a:gd name="connsiteY81" fmla="*/ 1738335 h 2680134"/>
                    <a:gd name="connsiteX82" fmla="*/ 1493694 w 2252230"/>
                    <a:gd name="connsiteY82" fmla="*/ 1800680 h 2680134"/>
                    <a:gd name="connsiteX83" fmla="*/ 1376796 w 2252230"/>
                    <a:gd name="connsiteY83" fmla="*/ 1865623 h 2680134"/>
                    <a:gd name="connsiteX84" fmla="*/ 1304059 w 2252230"/>
                    <a:gd name="connsiteY84" fmla="*/ 2026682 h 2680134"/>
                    <a:gd name="connsiteX85" fmla="*/ 1215737 w 2252230"/>
                    <a:gd name="connsiteY85" fmla="*/ 2000705 h 2680134"/>
                    <a:gd name="connsiteX86" fmla="*/ 1150794 w 2252230"/>
                    <a:gd name="connsiteY86" fmla="*/ 1943555 h 2680134"/>
                    <a:gd name="connsiteX87" fmla="*/ 1179369 w 2252230"/>
                    <a:gd name="connsiteY87" fmla="*/ 1839646 h 2680134"/>
                    <a:gd name="connsiteX88" fmla="*/ 1192357 w 2252230"/>
                    <a:gd name="connsiteY88" fmla="*/ 1727944 h 2680134"/>
                    <a:gd name="connsiteX89" fmla="*/ 1127414 w 2252230"/>
                    <a:gd name="connsiteY89" fmla="*/ 1777301 h 2680134"/>
                    <a:gd name="connsiteX90" fmla="*/ 1080655 w 2252230"/>
                    <a:gd name="connsiteY90" fmla="*/ 1881210 h 2680134"/>
                    <a:gd name="connsiteX91" fmla="*/ 1046884 w 2252230"/>
                    <a:gd name="connsiteY91" fmla="*/ 1855232 h 2680134"/>
                    <a:gd name="connsiteX92" fmla="*/ 1101437 w 2252230"/>
                    <a:gd name="connsiteY92" fmla="*/ 1761714 h 2680134"/>
                    <a:gd name="connsiteX93" fmla="*/ 994930 w 2252230"/>
                    <a:gd name="connsiteY93" fmla="*/ 1759116 h 2680134"/>
                    <a:gd name="connsiteX94" fmla="*/ 919596 w 2252230"/>
                    <a:gd name="connsiteY94" fmla="*/ 1826657 h 2680134"/>
                    <a:gd name="connsiteX95" fmla="*/ 794905 w 2252230"/>
                    <a:gd name="connsiteY95" fmla="*/ 1865623 h 2680134"/>
                    <a:gd name="connsiteX96" fmla="*/ 683203 w 2252230"/>
                    <a:gd name="connsiteY96" fmla="*/ 1914980 h 2680134"/>
                    <a:gd name="connsiteX97" fmla="*/ 592282 w 2252230"/>
                    <a:gd name="connsiteY97" fmla="*/ 1909785 h 2680134"/>
                    <a:gd name="connsiteX98" fmla="*/ 589684 w 2252230"/>
                    <a:gd name="connsiteY98" fmla="*/ 1974728 h 2680134"/>
                    <a:gd name="connsiteX99" fmla="*/ 423430 w 2252230"/>
                    <a:gd name="connsiteY99" fmla="*/ 1995510 h 2680134"/>
                    <a:gd name="connsiteX100" fmla="*/ 361084 w 2252230"/>
                    <a:gd name="connsiteY100" fmla="*/ 2003303 h 2680134"/>
                    <a:gd name="connsiteX101" fmla="*/ 400050 w 2252230"/>
                    <a:gd name="connsiteY101" fmla="*/ 2091626 h 2680134"/>
                    <a:gd name="connsiteX102" fmla="*/ 493569 w 2252230"/>
                    <a:gd name="connsiteY102" fmla="*/ 2055257 h 2680134"/>
                    <a:gd name="connsiteX103" fmla="*/ 511753 w 2252230"/>
                    <a:gd name="connsiteY103" fmla="*/ 2112407 h 2680134"/>
                    <a:gd name="connsiteX104" fmla="*/ 467591 w 2252230"/>
                    <a:gd name="connsiteY104" fmla="*/ 2153971 h 2680134"/>
                    <a:gd name="connsiteX105" fmla="*/ 545523 w 2252230"/>
                    <a:gd name="connsiteY105" fmla="*/ 2179948 h 2680134"/>
                    <a:gd name="connsiteX106" fmla="*/ 574098 w 2252230"/>
                    <a:gd name="connsiteY106" fmla="*/ 2260478 h 2680134"/>
                    <a:gd name="connsiteX107" fmla="*/ 509155 w 2252230"/>
                    <a:gd name="connsiteY107" fmla="*/ 2304639 h 2680134"/>
                    <a:gd name="connsiteX108" fmla="*/ 464994 w 2252230"/>
                    <a:gd name="connsiteY108" fmla="*/ 2478687 h 2680134"/>
                    <a:gd name="connsiteX109" fmla="*/ 457200 w 2252230"/>
                    <a:gd name="connsiteY109" fmla="*/ 2603378 h 2680134"/>
                    <a:gd name="connsiteX110" fmla="*/ 402648 w 2252230"/>
                    <a:gd name="connsiteY110" fmla="*/ 2590389 h 2680134"/>
                    <a:gd name="connsiteX111" fmla="*/ 381866 w 2252230"/>
                    <a:gd name="connsiteY111" fmla="*/ 2611171 h 2680134"/>
                    <a:gd name="connsiteX112" fmla="*/ 402648 w 2252230"/>
                    <a:gd name="connsiteY112" fmla="*/ 2637148 h 2680134"/>
                    <a:gd name="connsiteX113" fmla="*/ 325727 w 2252230"/>
                    <a:gd name="connsiteY113" fmla="*/ 2677846 h 2680134"/>
                    <a:gd name="connsiteX114" fmla="*/ 340014 w 2252230"/>
                    <a:gd name="connsiteY114" fmla="*/ 2623870 h 2680134"/>
                    <a:gd name="connsiteX115" fmla="*/ 311439 w 2252230"/>
                    <a:gd name="connsiteY115" fmla="*/ 2550846 h 2680134"/>
                    <a:gd name="connsiteX116" fmla="*/ 293544 w 2252230"/>
                    <a:gd name="connsiteY116"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589684 w 2252230"/>
                    <a:gd name="connsiteY99" fmla="*/ 1974728 h 2680134"/>
                    <a:gd name="connsiteX100" fmla="*/ 423430 w 2252230"/>
                    <a:gd name="connsiteY100" fmla="*/ 1995510 h 2680134"/>
                    <a:gd name="connsiteX101" fmla="*/ 361084 w 2252230"/>
                    <a:gd name="connsiteY101" fmla="*/ 2003303 h 2680134"/>
                    <a:gd name="connsiteX102" fmla="*/ 400050 w 2252230"/>
                    <a:gd name="connsiteY102" fmla="*/ 2091626 h 2680134"/>
                    <a:gd name="connsiteX103" fmla="*/ 493569 w 2252230"/>
                    <a:gd name="connsiteY103" fmla="*/ 2055257 h 2680134"/>
                    <a:gd name="connsiteX104" fmla="*/ 511753 w 2252230"/>
                    <a:gd name="connsiteY104" fmla="*/ 2112407 h 2680134"/>
                    <a:gd name="connsiteX105" fmla="*/ 467591 w 2252230"/>
                    <a:gd name="connsiteY105" fmla="*/ 2153971 h 2680134"/>
                    <a:gd name="connsiteX106" fmla="*/ 545523 w 2252230"/>
                    <a:gd name="connsiteY106" fmla="*/ 2179948 h 2680134"/>
                    <a:gd name="connsiteX107" fmla="*/ 574098 w 2252230"/>
                    <a:gd name="connsiteY107" fmla="*/ 2260478 h 2680134"/>
                    <a:gd name="connsiteX108" fmla="*/ 509155 w 2252230"/>
                    <a:gd name="connsiteY108" fmla="*/ 2304639 h 2680134"/>
                    <a:gd name="connsiteX109" fmla="*/ 464994 w 2252230"/>
                    <a:gd name="connsiteY109" fmla="*/ 2478687 h 2680134"/>
                    <a:gd name="connsiteX110" fmla="*/ 457200 w 2252230"/>
                    <a:gd name="connsiteY110" fmla="*/ 2603378 h 2680134"/>
                    <a:gd name="connsiteX111" fmla="*/ 402648 w 2252230"/>
                    <a:gd name="connsiteY111" fmla="*/ 2590389 h 2680134"/>
                    <a:gd name="connsiteX112" fmla="*/ 381866 w 2252230"/>
                    <a:gd name="connsiteY112" fmla="*/ 2611171 h 2680134"/>
                    <a:gd name="connsiteX113" fmla="*/ 402648 w 2252230"/>
                    <a:gd name="connsiteY113" fmla="*/ 2637148 h 2680134"/>
                    <a:gd name="connsiteX114" fmla="*/ 325727 w 2252230"/>
                    <a:gd name="connsiteY114" fmla="*/ 2677846 h 2680134"/>
                    <a:gd name="connsiteX115" fmla="*/ 340014 w 2252230"/>
                    <a:gd name="connsiteY115" fmla="*/ 2623870 h 2680134"/>
                    <a:gd name="connsiteX116" fmla="*/ 311439 w 2252230"/>
                    <a:gd name="connsiteY116" fmla="*/ 2550846 h 2680134"/>
                    <a:gd name="connsiteX117" fmla="*/ 293544 w 2252230"/>
                    <a:gd name="connsiteY117"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589684 w 2252230"/>
                    <a:gd name="connsiteY99" fmla="*/ 1974728 h 2680134"/>
                    <a:gd name="connsiteX100" fmla="*/ 423430 w 2252230"/>
                    <a:gd name="connsiteY100" fmla="*/ 1995510 h 2680134"/>
                    <a:gd name="connsiteX101" fmla="*/ 361084 w 2252230"/>
                    <a:gd name="connsiteY101" fmla="*/ 2003303 h 2680134"/>
                    <a:gd name="connsiteX102" fmla="*/ 400050 w 2252230"/>
                    <a:gd name="connsiteY102" fmla="*/ 2091626 h 2680134"/>
                    <a:gd name="connsiteX103" fmla="*/ 493569 w 2252230"/>
                    <a:gd name="connsiteY103" fmla="*/ 2055257 h 2680134"/>
                    <a:gd name="connsiteX104" fmla="*/ 511753 w 2252230"/>
                    <a:gd name="connsiteY104" fmla="*/ 2112407 h 2680134"/>
                    <a:gd name="connsiteX105" fmla="*/ 467591 w 2252230"/>
                    <a:gd name="connsiteY105" fmla="*/ 2153971 h 2680134"/>
                    <a:gd name="connsiteX106" fmla="*/ 545523 w 2252230"/>
                    <a:gd name="connsiteY106" fmla="*/ 2179948 h 2680134"/>
                    <a:gd name="connsiteX107" fmla="*/ 574098 w 2252230"/>
                    <a:gd name="connsiteY107" fmla="*/ 2260478 h 2680134"/>
                    <a:gd name="connsiteX108" fmla="*/ 509155 w 2252230"/>
                    <a:gd name="connsiteY108" fmla="*/ 2304639 h 2680134"/>
                    <a:gd name="connsiteX109" fmla="*/ 464994 w 2252230"/>
                    <a:gd name="connsiteY109" fmla="*/ 2478687 h 2680134"/>
                    <a:gd name="connsiteX110" fmla="*/ 457200 w 2252230"/>
                    <a:gd name="connsiteY110" fmla="*/ 2603378 h 2680134"/>
                    <a:gd name="connsiteX111" fmla="*/ 402648 w 2252230"/>
                    <a:gd name="connsiteY111" fmla="*/ 2590389 h 2680134"/>
                    <a:gd name="connsiteX112" fmla="*/ 381866 w 2252230"/>
                    <a:gd name="connsiteY112" fmla="*/ 2611171 h 2680134"/>
                    <a:gd name="connsiteX113" fmla="*/ 402648 w 2252230"/>
                    <a:gd name="connsiteY113" fmla="*/ 2637148 h 2680134"/>
                    <a:gd name="connsiteX114" fmla="*/ 325727 w 2252230"/>
                    <a:gd name="connsiteY114" fmla="*/ 2677846 h 2680134"/>
                    <a:gd name="connsiteX115" fmla="*/ 340014 w 2252230"/>
                    <a:gd name="connsiteY115" fmla="*/ 2623870 h 2680134"/>
                    <a:gd name="connsiteX116" fmla="*/ 311439 w 2252230"/>
                    <a:gd name="connsiteY116" fmla="*/ 2550846 h 2680134"/>
                    <a:gd name="connsiteX117" fmla="*/ 293544 w 2252230"/>
                    <a:gd name="connsiteY117"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589684 w 2252230"/>
                    <a:gd name="connsiteY99" fmla="*/ 1974728 h 2680134"/>
                    <a:gd name="connsiteX100" fmla="*/ 423430 w 2252230"/>
                    <a:gd name="connsiteY100" fmla="*/ 1995510 h 2680134"/>
                    <a:gd name="connsiteX101" fmla="*/ 361084 w 2252230"/>
                    <a:gd name="connsiteY101" fmla="*/ 2003303 h 2680134"/>
                    <a:gd name="connsiteX102" fmla="*/ 400050 w 2252230"/>
                    <a:gd name="connsiteY102" fmla="*/ 2091626 h 2680134"/>
                    <a:gd name="connsiteX103" fmla="*/ 493569 w 2252230"/>
                    <a:gd name="connsiteY103" fmla="*/ 2055257 h 2680134"/>
                    <a:gd name="connsiteX104" fmla="*/ 511753 w 2252230"/>
                    <a:gd name="connsiteY104" fmla="*/ 2112407 h 2680134"/>
                    <a:gd name="connsiteX105" fmla="*/ 467591 w 2252230"/>
                    <a:gd name="connsiteY105" fmla="*/ 2153971 h 2680134"/>
                    <a:gd name="connsiteX106" fmla="*/ 545523 w 2252230"/>
                    <a:gd name="connsiteY106" fmla="*/ 2179948 h 2680134"/>
                    <a:gd name="connsiteX107" fmla="*/ 574098 w 2252230"/>
                    <a:gd name="connsiteY107" fmla="*/ 2260478 h 2680134"/>
                    <a:gd name="connsiteX108" fmla="*/ 509155 w 2252230"/>
                    <a:gd name="connsiteY108" fmla="*/ 2304639 h 2680134"/>
                    <a:gd name="connsiteX109" fmla="*/ 464994 w 2252230"/>
                    <a:gd name="connsiteY109" fmla="*/ 2478687 h 2680134"/>
                    <a:gd name="connsiteX110" fmla="*/ 457200 w 2252230"/>
                    <a:gd name="connsiteY110" fmla="*/ 2603378 h 2680134"/>
                    <a:gd name="connsiteX111" fmla="*/ 402648 w 2252230"/>
                    <a:gd name="connsiteY111" fmla="*/ 2590389 h 2680134"/>
                    <a:gd name="connsiteX112" fmla="*/ 381866 w 2252230"/>
                    <a:gd name="connsiteY112" fmla="*/ 2611171 h 2680134"/>
                    <a:gd name="connsiteX113" fmla="*/ 402648 w 2252230"/>
                    <a:gd name="connsiteY113" fmla="*/ 2637148 h 2680134"/>
                    <a:gd name="connsiteX114" fmla="*/ 325727 w 2252230"/>
                    <a:gd name="connsiteY114" fmla="*/ 2677846 h 2680134"/>
                    <a:gd name="connsiteX115" fmla="*/ 340014 w 2252230"/>
                    <a:gd name="connsiteY115" fmla="*/ 2623870 h 2680134"/>
                    <a:gd name="connsiteX116" fmla="*/ 311439 w 2252230"/>
                    <a:gd name="connsiteY116" fmla="*/ 2550846 h 2680134"/>
                    <a:gd name="connsiteX117" fmla="*/ 293544 w 2252230"/>
                    <a:gd name="connsiteY117"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589684 w 2252230"/>
                    <a:gd name="connsiteY99" fmla="*/ 1974728 h 2680134"/>
                    <a:gd name="connsiteX100" fmla="*/ 423430 w 2252230"/>
                    <a:gd name="connsiteY100" fmla="*/ 1995510 h 2680134"/>
                    <a:gd name="connsiteX101" fmla="*/ 361084 w 2252230"/>
                    <a:gd name="connsiteY101" fmla="*/ 2003303 h 2680134"/>
                    <a:gd name="connsiteX102" fmla="*/ 400050 w 2252230"/>
                    <a:gd name="connsiteY102" fmla="*/ 2091626 h 2680134"/>
                    <a:gd name="connsiteX103" fmla="*/ 493569 w 2252230"/>
                    <a:gd name="connsiteY103" fmla="*/ 2055257 h 2680134"/>
                    <a:gd name="connsiteX104" fmla="*/ 511753 w 2252230"/>
                    <a:gd name="connsiteY104" fmla="*/ 2112407 h 2680134"/>
                    <a:gd name="connsiteX105" fmla="*/ 467591 w 2252230"/>
                    <a:gd name="connsiteY105" fmla="*/ 2153971 h 2680134"/>
                    <a:gd name="connsiteX106" fmla="*/ 545523 w 2252230"/>
                    <a:gd name="connsiteY106" fmla="*/ 2179948 h 2680134"/>
                    <a:gd name="connsiteX107" fmla="*/ 574098 w 2252230"/>
                    <a:gd name="connsiteY107" fmla="*/ 2260478 h 2680134"/>
                    <a:gd name="connsiteX108" fmla="*/ 509155 w 2252230"/>
                    <a:gd name="connsiteY108" fmla="*/ 2304639 h 2680134"/>
                    <a:gd name="connsiteX109" fmla="*/ 464994 w 2252230"/>
                    <a:gd name="connsiteY109" fmla="*/ 2478687 h 2680134"/>
                    <a:gd name="connsiteX110" fmla="*/ 457200 w 2252230"/>
                    <a:gd name="connsiteY110" fmla="*/ 2603378 h 2680134"/>
                    <a:gd name="connsiteX111" fmla="*/ 402648 w 2252230"/>
                    <a:gd name="connsiteY111" fmla="*/ 2590389 h 2680134"/>
                    <a:gd name="connsiteX112" fmla="*/ 381866 w 2252230"/>
                    <a:gd name="connsiteY112" fmla="*/ 2611171 h 2680134"/>
                    <a:gd name="connsiteX113" fmla="*/ 402648 w 2252230"/>
                    <a:gd name="connsiteY113" fmla="*/ 2637148 h 2680134"/>
                    <a:gd name="connsiteX114" fmla="*/ 325727 w 2252230"/>
                    <a:gd name="connsiteY114" fmla="*/ 2677846 h 2680134"/>
                    <a:gd name="connsiteX115" fmla="*/ 340014 w 2252230"/>
                    <a:gd name="connsiteY115" fmla="*/ 2623870 h 2680134"/>
                    <a:gd name="connsiteX116" fmla="*/ 311439 w 2252230"/>
                    <a:gd name="connsiteY116" fmla="*/ 2550846 h 2680134"/>
                    <a:gd name="connsiteX117" fmla="*/ 293544 w 2252230"/>
                    <a:gd name="connsiteY117"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589684 w 2252230"/>
                    <a:gd name="connsiteY99" fmla="*/ 1974728 h 2680134"/>
                    <a:gd name="connsiteX100" fmla="*/ 423430 w 2252230"/>
                    <a:gd name="connsiteY100" fmla="*/ 1995510 h 2680134"/>
                    <a:gd name="connsiteX101" fmla="*/ 361084 w 2252230"/>
                    <a:gd name="connsiteY101" fmla="*/ 2003303 h 2680134"/>
                    <a:gd name="connsiteX102" fmla="*/ 400050 w 2252230"/>
                    <a:gd name="connsiteY102" fmla="*/ 2091626 h 2680134"/>
                    <a:gd name="connsiteX103" fmla="*/ 493569 w 2252230"/>
                    <a:gd name="connsiteY103" fmla="*/ 2055257 h 2680134"/>
                    <a:gd name="connsiteX104" fmla="*/ 511753 w 2252230"/>
                    <a:gd name="connsiteY104" fmla="*/ 2112407 h 2680134"/>
                    <a:gd name="connsiteX105" fmla="*/ 467591 w 2252230"/>
                    <a:gd name="connsiteY105" fmla="*/ 2153971 h 2680134"/>
                    <a:gd name="connsiteX106" fmla="*/ 545523 w 2252230"/>
                    <a:gd name="connsiteY106" fmla="*/ 2179948 h 2680134"/>
                    <a:gd name="connsiteX107" fmla="*/ 574098 w 2252230"/>
                    <a:gd name="connsiteY107" fmla="*/ 2260478 h 2680134"/>
                    <a:gd name="connsiteX108" fmla="*/ 509155 w 2252230"/>
                    <a:gd name="connsiteY108" fmla="*/ 2304639 h 2680134"/>
                    <a:gd name="connsiteX109" fmla="*/ 464994 w 2252230"/>
                    <a:gd name="connsiteY109" fmla="*/ 2478687 h 2680134"/>
                    <a:gd name="connsiteX110" fmla="*/ 457200 w 2252230"/>
                    <a:gd name="connsiteY110" fmla="*/ 2603378 h 2680134"/>
                    <a:gd name="connsiteX111" fmla="*/ 402648 w 2252230"/>
                    <a:gd name="connsiteY111" fmla="*/ 2590389 h 2680134"/>
                    <a:gd name="connsiteX112" fmla="*/ 381866 w 2252230"/>
                    <a:gd name="connsiteY112" fmla="*/ 2611171 h 2680134"/>
                    <a:gd name="connsiteX113" fmla="*/ 402648 w 2252230"/>
                    <a:gd name="connsiteY113" fmla="*/ 2637148 h 2680134"/>
                    <a:gd name="connsiteX114" fmla="*/ 325727 w 2252230"/>
                    <a:gd name="connsiteY114" fmla="*/ 2677846 h 2680134"/>
                    <a:gd name="connsiteX115" fmla="*/ 340014 w 2252230"/>
                    <a:gd name="connsiteY115" fmla="*/ 2623870 h 2680134"/>
                    <a:gd name="connsiteX116" fmla="*/ 311439 w 2252230"/>
                    <a:gd name="connsiteY116" fmla="*/ 2550846 h 2680134"/>
                    <a:gd name="connsiteX117" fmla="*/ 293544 w 2252230"/>
                    <a:gd name="connsiteY117"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589684 w 2252230"/>
                    <a:gd name="connsiteY99" fmla="*/ 1974728 h 2680134"/>
                    <a:gd name="connsiteX100" fmla="*/ 423430 w 2252230"/>
                    <a:gd name="connsiteY100" fmla="*/ 1995510 h 2680134"/>
                    <a:gd name="connsiteX101" fmla="*/ 361084 w 2252230"/>
                    <a:gd name="connsiteY101" fmla="*/ 2003303 h 2680134"/>
                    <a:gd name="connsiteX102" fmla="*/ 400050 w 2252230"/>
                    <a:gd name="connsiteY102" fmla="*/ 2091626 h 2680134"/>
                    <a:gd name="connsiteX103" fmla="*/ 493569 w 2252230"/>
                    <a:gd name="connsiteY103" fmla="*/ 2055257 h 2680134"/>
                    <a:gd name="connsiteX104" fmla="*/ 511753 w 2252230"/>
                    <a:gd name="connsiteY104" fmla="*/ 2112407 h 2680134"/>
                    <a:gd name="connsiteX105" fmla="*/ 467591 w 2252230"/>
                    <a:gd name="connsiteY105" fmla="*/ 2153971 h 2680134"/>
                    <a:gd name="connsiteX106" fmla="*/ 545523 w 2252230"/>
                    <a:gd name="connsiteY106" fmla="*/ 2179948 h 2680134"/>
                    <a:gd name="connsiteX107" fmla="*/ 574098 w 2252230"/>
                    <a:gd name="connsiteY107" fmla="*/ 2260478 h 2680134"/>
                    <a:gd name="connsiteX108" fmla="*/ 509155 w 2252230"/>
                    <a:gd name="connsiteY108" fmla="*/ 2304639 h 2680134"/>
                    <a:gd name="connsiteX109" fmla="*/ 464994 w 2252230"/>
                    <a:gd name="connsiteY109" fmla="*/ 2478687 h 2680134"/>
                    <a:gd name="connsiteX110" fmla="*/ 457200 w 2252230"/>
                    <a:gd name="connsiteY110" fmla="*/ 2603378 h 2680134"/>
                    <a:gd name="connsiteX111" fmla="*/ 402648 w 2252230"/>
                    <a:gd name="connsiteY111" fmla="*/ 2590389 h 2680134"/>
                    <a:gd name="connsiteX112" fmla="*/ 381866 w 2252230"/>
                    <a:gd name="connsiteY112" fmla="*/ 2611171 h 2680134"/>
                    <a:gd name="connsiteX113" fmla="*/ 402648 w 2252230"/>
                    <a:gd name="connsiteY113" fmla="*/ 2637148 h 2680134"/>
                    <a:gd name="connsiteX114" fmla="*/ 325727 w 2252230"/>
                    <a:gd name="connsiteY114" fmla="*/ 2677846 h 2680134"/>
                    <a:gd name="connsiteX115" fmla="*/ 340014 w 2252230"/>
                    <a:gd name="connsiteY115" fmla="*/ 2623870 h 2680134"/>
                    <a:gd name="connsiteX116" fmla="*/ 311439 w 2252230"/>
                    <a:gd name="connsiteY116" fmla="*/ 2550846 h 2680134"/>
                    <a:gd name="connsiteX117" fmla="*/ 293544 w 2252230"/>
                    <a:gd name="connsiteY117"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589684 w 2252230"/>
                    <a:gd name="connsiteY99" fmla="*/ 1974728 h 2680134"/>
                    <a:gd name="connsiteX100" fmla="*/ 423430 w 2252230"/>
                    <a:gd name="connsiteY100" fmla="*/ 1995510 h 2680134"/>
                    <a:gd name="connsiteX101" fmla="*/ 361084 w 2252230"/>
                    <a:gd name="connsiteY101" fmla="*/ 2003303 h 2680134"/>
                    <a:gd name="connsiteX102" fmla="*/ 400050 w 2252230"/>
                    <a:gd name="connsiteY102" fmla="*/ 2091626 h 2680134"/>
                    <a:gd name="connsiteX103" fmla="*/ 493569 w 2252230"/>
                    <a:gd name="connsiteY103" fmla="*/ 2055257 h 2680134"/>
                    <a:gd name="connsiteX104" fmla="*/ 511753 w 2252230"/>
                    <a:gd name="connsiteY104" fmla="*/ 2112407 h 2680134"/>
                    <a:gd name="connsiteX105" fmla="*/ 467591 w 2252230"/>
                    <a:gd name="connsiteY105" fmla="*/ 2153971 h 2680134"/>
                    <a:gd name="connsiteX106" fmla="*/ 545523 w 2252230"/>
                    <a:gd name="connsiteY106" fmla="*/ 2179948 h 2680134"/>
                    <a:gd name="connsiteX107" fmla="*/ 574098 w 2252230"/>
                    <a:gd name="connsiteY107" fmla="*/ 2260478 h 2680134"/>
                    <a:gd name="connsiteX108" fmla="*/ 509155 w 2252230"/>
                    <a:gd name="connsiteY108" fmla="*/ 2304639 h 2680134"/>
                    <a:gd name="connsiteX109" fmla="*/ 464994 w 2252230"/>
                    <a:gd name="connsiteY109" fmla="*/ 2478687 h 2680134"/>
                    <a:gd name="connsiteX110" fmla="*/ 457200 w 2252230"/>
                    <a:gd name="connsiteY110" fmla="*/ 2603378 h 2680134"/>
                    <a:gd name="connsiteX111" fmla="*/ 402648 w 2252230"/>
                    <a:gd name="connsiteY111" fmla="*/ 2590389 h 2680134"/>
                    <a:gd name="connsiteX112" fmla="*/ 381866 w 2252230"/>
                    <a:gd name="connsiteY112" fmla="*/ 2611171 h 2680134"/>
                    <a:gd name="connsiteX113" fmla="*/ 402648 w 2252230"/>
                    <a:gd name="connsiteY113" fmla="*/ 2637148 h 2680134"/>
                    <a:gd name="connsiteX114" fmla="*/ 325727 w 2252230"/>
                    <a:gd name="connsiteY114" fmla="*/ 2677846 h 2680134"/>
                    <a:gd name="connsiteX115" fmla="*/ 340014 w 2252230"/>
                    <a:gd name="connsiteY115" fmla="*/ 2623870 h 2680134"/>
                    <a:gd name="connsiteX116" fmla="*/ 311439 w 2252230"/>
                    <a:gd name="connsiteY116" fmla="*/ 2550846 h 2680134"/>
                    <a:gd name="connsiteX117" fmla="*/ 293544 w 2252230"/>
                    <a:gd name="connsiteY117"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589684 w 2252230"/>
                    <a:gd name="connsiteY99" fmla="*/ 1974728 h 2680134"/>
                    <a:gd name="connsiteX100" fmla="*/ 423430 w 2252230"/>
                    <a:gd name="connsiteY100" fmla="*/ 1995510 h 2680134"/>
                    <a:gd name="connsiteX101" fmla="*/ 361084 w 2252230"/>
                    <a:gd name="connsiteY101" fmla="*/ 2003303 h 2680134"/>
                    <a:gd name="connsiteX102" fmla="*/ 400050 w 2252230"/>
                    <a:gd name="connsiteY102" fmla="*/ 2091626 h 2680134"/>
                    <a:gd name="connsiteX103" fmla="*/ 493569 w 2252230"/>
                    <a:gd name="connsiteY103" fmla="*/ 2055257 h 2680134"/>
                    <a:gd name="connsiteX104" fmla="*/ 511753 w 2252230"/>
                    <a:gd name="connsiteY104" fmla="*/ 2112407 h 2680134"/>
                    <a:gd name="connsiteX105" fmla="*/ 467591 w 2252230"/>
                    <a:gd name="connsiteY105" fmla="*/ 2153971 h 2680134"/>
                    <a:gd name="connsiteX106" fmla="*/ 545523 w 2252230"/>
                    <a:gd name="connsiteY106" fmla="*/ 2179948 h 2680134"/>
                    <a:gd name="connsiteX107" fmla="*/ 574098 w 2252230"/>
                    <a:gd name="connsiteY107" fmla="*/ 2260478 h 2680134"/>
                    <a:gd name="connsiteX108" fmla="*/ 509155 w 2252230"/>
                    <a:gd name="connsiteY108" fmla="*/ 2304639 h 2680134"/>
                    <a:gd name="connsiteX109" fmla="*/ 464994 w 2252230"/>
                    <a:gd name="connsiteY109" fmla="*/ 2478687 h 2680134"/>
                    <a:gd name="connsiteX110" fmla="*/ 457200 w 2252230"/>
                    <a:gd name="connsiteY110" fmla="*/ 2603378 h 2680134"/>
                    <a:gd name="connsiteX111" fmla="*/ 402648 w 2252230"/>
                    <a:gd name="connsiteY111" fmla="*/ 2590389 h 2680134"/>
                    <a:gd name="connsiteX112" fmla="*/ 381866 w 2252230"/>
                    <a:gd name="connsiteY112" fmla="*/ 2611171 h 2680134"/>
                    <a:gd name="connsiteX113" fmla="*/ 402648 w 2252230"/>
                    <a:gd name="connsiteY113" fmla="*/ 2637148 h 2680134"/>
                    <a:gd name="connsiteX114" fmla="*/ 325727 w 2252230"/>
                    <a:gd name="connsiteY114" fmla="*/ 2677846 h 2680134"/>
                    <a:gd name="connsiteX115" fmla="*/ 340014 w 2252230"/>
                    <a:gd name="connsiteY115" fmla="*/ 2623870 h 2680134"/>
                    <a:gd name="connsiteX116" fmla="*/ 311439 w 2252230"/>
                    <a:gd name="connsiteY116" fmla="*/ 2550846 h 2680134"/>
                    <a:gd name="connsiteX117" fmla="*/ 293544 w 2252230"/>
                    <a:gd name="connsiteY117"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589684 w 2252230"/>
                    <a:gd name="connsiteY99" fmla="*/ 1974728 h 2680134"/>
                    <a:gd name="connsiteX100" fmla="*/ 423430 w 2252230"/>
                    <a:gd name="connsiteY100" fmla="*/ 1995510 h 2680134"/>
                    <a:gd name="connsiteX101" fmla="*/ 361084 w 2252230"/>
                    <a:gd name="connsiteY101" fmla="*/ 2003303 h 2680134"/>
                    <a:gd name="connsiteX102" fmla="*/ 400050 w 2252230"/>
                    <a:gd name="connsiteY102" fmla="*/ 2091626 h 2680134"/>
                    <a:gd name="connsiteX103" fmla="*/ 493569 w 2252230"/>
                    <a:gd name="connsiteY103" fmla="*/ 2055257 h 2680134"/>
                    <a:gd name="connsiteX104" fmla="*/ 511753 w 2252230"/>
                    <a:gd name="connsiteY104" fmla="*/ 2112407 h 2680134"/>
                    <a:gd name="connsiteX105" fmla="*/ 467591 w 2252230"/>
                    <a:gd name="connsiteY105" fmla="*/ 2153971 h 2680134"/>
                    <a:gd name="connsiteX106" fmla="*/ 545523 w 2252230"/>
                    <a:gd name="connsiteY106" fmla="*/ 2179948 h 2680134"/>
                    <a:gd name="connsiteX107" fmla="*/ 574098 w 2252230"/>
                    <a:gd name="connsiteY107" fmla="*/ 2260478 h 2680134"/>
                    <a:gd name="connsiteX108" fmla="*/ 509155 w 2252230"/>
                    <a:gd name="connsiteY108" fmla="*/ 2304639 h 2680134"/>
                    <a:gd name="connsiteX109" fmla="*/ 464994 w 2252230"/>
                    <a:gd name="connsiteY109" fmla="*/ 2478687 h 2680134"/>
                    <a:gd name="connsiteX110" fmla="*/ 457200 w 2252230"/>
                    <a:gd name="connsiteY110" fmla="*/ 2603378 h 2680134"/>
                    <a:gd name="connsiteX111" fmla="*/ 402648 w 2252230"/>
                    <a:gd name="connsiteY111" fmla="*/ 2590389 h 2680134"/>
                    <a:gd name="connsiteX112" fmla="*/ 381866 w 2252230"/>
                    <a:gd name="connsiteY112" fmla="*/ 2611171 h 2680134"/>
                    <a:gd name="connsiteX113" fmla="*/ 402648 w 2252230"/>
                    <a:gd name="connsiteY113" fmla="*/ 2637148 h 2680134"/>
                    <a:gd name="connsiteX114" fmla="*/ 325727 w 2252230"/>
                    <a:gd name="connsiteY114" fmla="*/ 2677846 h 2680134"/>
                    <a:gd name="connsiteX115" fmla="*/ 340014 w 2252230"/>
                    <a:gd name="connsiteY115" fmla="*/ 2623870 h 2680134"/>
                    <a:gd name="connsiteX116" fmla="*/ 311439 w 2252230"/>
                    <a:gd name="connsiteY116" fmla="*/ 2550846 h 2680134"/>
                    <a:gd name="connsiteX117" fmla="*/ 293544 w 2252230"/>
                    <a:gd name="connsiteY117"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602384 w 2252230"/>
                    <a:gd name="connsiteY99" fmla="*/ 1996953 h 2680134"/>
                    <a:gd name="connsiteX100" fmla="*/ 423430 w 2252230"/>
                    <a:gd name="connsiteY100" fmla="*/ 1995510 h 2680134"/>
                    <a:gd name="connsiteX101" fmla="*/ 361084 w 2252230"/>
                    <a:gd name="connsiteY101" fmla="*/ 2003303 h 2680134"/>
                    <a:gd name="connsiteX102" fmla="*/ 400050 w 2252230"/>
                    <a:gd name="connsiteY102" fmla="*/ 2091626 h 2680134"/>
                    <a:gd name="connsiteX103" fmla="*/ 493569 w 2252230"/>
                    <a:gd name="connsiteY103" fmla="*/ 2055257 h 2680134"/>
                    <a:gd name="connsiteX104" fmla="*/ 511753 w 2252230"/>
                    <a:gd name="connsiteY104" fmla="*/ 2112407 h 2680134"/>
                    <a:gd name="connsiteX105" fmla="*/ 467591 w 2252230"/>
                    <a:gd name="connsiteY105" fmla="*/ 2153971 h 2680134"/>
                    <a:gd name="connsiteX106" fmla="*/ 545523 w 2252230"/>
                    <a:gd name="connsiteY106" fmla="*/ 2179948 h 2680134"/>
                    <a:gd name="connsiteX107" fmla="*/ 574098 w 2252230"/>
                    <a:gd name="connsiteY107" fmla="*/ 2260478 h 2680134"/>
                    <a:gd name="connsiteX108" fmla="*/ 509155 w 2252230"/>
                    <a:gd name="connsiteY108" fmla="*/ 2304639 h 2680134"/>
                    <a:gd name="connsiteX109" fmla="*/ 464994 w 2252230"/>
                    <a:gd name="connsiteY109" fmla="*/ 2478687 h 2680134"/>
                    <a:gd name="connsiteX110" fmla="*/ 457200 w 2252230"/>
                    <a:gd name="connsiteY110" fmla="*/ 2603378 h 2680134"/>
                    <a:gd name="connsiteX111" fmla="*/ 402648 w 2252230"/>
                    <a:gd name="connsiteY111" fmla="*/ 2590389 h 2680134"/>
                    <a:gd name="connsiteX112" fmla="*/ 381866 w 2252230"/>
                    <a:gd name="connsiteY112" fmla="*/ 2611171 h 2680134"/>
                    <a:gd name="connsiteX113" fmla="*/ 402648 w 2252230"/>
                    <a:gd name="connsiteY113" fmla="*/ 2637148 h 2680134"/>
                    <a:gd name="connsiteX114" fmla="*/ 325727 w 2252230"/>
                    <a:gd name="connsiteY114" fmla="*/ 2677846 h 2680134"/>
                    <a:gd name="connsiteX115" fmla="*/ 340014 w 2252230"/>
                    <a:gd name="connsiteY115" fmla="*/ 2623870 h 2680134"/>
                    <a:gd name="connsiteX116" fmla="*/ 311439 w 2252230"/>
                    <a:gd name="connsiteY116" fmla="*/ 2550846 h 2680134"/>
                    <a:gd name="connsiteX117" fmla="*/ 293544 w 2252230"/>
                    <a:gd name="connsiteY117"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602384 w 2252230"/>
                    <a:gd name="connsiteY99" fmla="*/ 1996953 h 2680134"/>
                    <a:gd name="connsiteX100" fmla="*/ 497177 w 2252230"/>
                    <a:gd name="connsiteY100" fmla="*/ 1977758 h 2680134"/>
                    <a:gd name="connsiteX101" fmla="*/ 423430 w 2252230"/>
                    <a:gd name="connsiteY101" fmla="*/ 1995510 h 2680134"/>
                    <a:gd name="connsiteX102" fmla="*/ 361084 w 2252230"/>
                    <a:gd name="connsiteY102" fmla="*/ 2003303 h 2680134"/>
                    <a:gd name="connsiteX103" fmla="*/ 400050 w 2252230"/>
                    <a:gd name="connsiteY103" fmla="*/ 2091626 h 2680134"/>
                    <a:gd name="connsiteX104" fmla="*/ 493569 w 2252230"/>
                    <a:gd name="connsiteY104" fmla="*/ 2055257 h 2680134"/>
                    <a:gd name="connsiteX105" fmla="*/ 511753 w 2252230"/>
                    <a:gd name="connsiteY105" fmla="*/ 2112407 h 2680134"/>
                    <a:gd name="connsiteX106" fmla="*/ 467591 w 2252230"/>
                    <a:gd name="connsiteY106" fmla="*/ 2153971 h 2680134"/>
                    <a:gd name="connsiteX107" fmla="*/ 545523 w 2252230"/>
                    <a:gd name="connsiteY107" fmla="*/ 2179948 h 2680134"/>
                    <a:gd name="connsiteX108" fmla="*/ 574098 w 2252230"/>
                    <a:gd name="connsiteY108" fmla="*/ 2260478 h 2680134"/>
                    <a:gd name="connsiteX109" fmla="*/ 509155 w 2252230"/>
                    <a:gd name="connsiteY109" fmla="*/ 2304639 h 2680134"/>
                    <a:gd name="connsiteX110" fmla="*/ 464994 w 2252230"/>
                    <a:gd name="connsiteY110" fmla="*/ 2478687 h 2680134"/>
                    <a:gd name="connsiteX111" fmla="*/ 457200 w 2252230"/>
                    <a:gd name="connsiteY111" fmla="*/ 2603378 h 2680134"/>
                    <a:gd name="connsiteX112" fmla="*/ 402648 w 2252230"/>
                    <a:gd name="connsiteY112" fmla="*/ 2590389 h 2680134"/>
                    <a:gd name="connsiteX113" fmla="*/ 381866 w 2252230"/>
                    <a:gd name="connsiteY113" fmla="*/ 2611171 h 2680134"/>
                    <a:gd name="connsiteX114" fmla="*/ 402648 w 2252230"/>
                    <a:gd name="connsiteY114" fmla="*/ 2637148 h 2680134"/>
                    <a:gd name="connsiteX115" fmla="*/ 325727 w 2252230"/>
                    <a:gd name="connsiteY115" fmla="*/ 2677846 h 2680134"/>
                    <a:gd name="connsiteX116" fmla="*/ 340014 w 2252230"/>
                    <a:gd name="connsiteY116" fmla="*/ 2623870 h 2680134"/>
                    <a:gd name="connsiteX117" fmla="*/ 311439 w 2252230"/>
                    <a:gd name="connsiteY117" fmla="*/ 2550846 h 2680134"/>
                    <a:gd name="connsiteX118" fmla="*/ 293544 w 2252230"/>
                    <a:gd name="connsiteY118"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602384 w 2252230"/>
                    <a:gd name="connsiteY99" fmla="*/ 1996953 h 2680134"/>
                    <a:gd name="connsiteX100" fmla="*/ 497177 w 2252230"/>
                    <a:gd name="connsiteY100" fmla="*/ 1977758 h 2680134"/>
                    <a:gd name="connsiteX101" fmla="*/ 423430 w 2252230"/>
                    <a:gd name="connsiteY101" fmla="*/ 1995510 h 2680134"/>
                    <a:gd name="connsiteX102" fmla="*/ 361084 w 2252230"/>
                    <a:gd name="connsiteY102" fmla="*/ 2003303 h 2680134"/>
                    <a:gd name="connsiteX103" fmla="*/ 400050 w 2252230"/>
                    <a:gd name="connsiteY103" fmla="*/ 2091626 h 2680134"/>
                    <a:gd name="connsiteX104" fmla="*/ 493569 w 2252230"/>
                    <a:gd name="connsiteY104" fmla="*/ 2055257 h 2680134"/>
                    <a:gd name="connsiteX105" fmla="*/ 511753 w 2252230"/>
                    <a:gd name="connsiteY105" fmla="*/ 2112407 h 2680134"/>
                    <a:gd name="connsiteX106" fmla="*/ 467591 w 2252230"/>
                    <a:gd name="connsiteY106" fmla="*/ 2153971 h 2680134"/>
                    <a:gd name="connsiteX107" fmla="*/ 545523 w 2252230"/>
                    <a:gd name="connsiteY107" fmla="*/ 2179948 h 2680134"/>
                    <a:gd name="connsiteX108" fmla="*/ 574098 w 2252230"/>
                    <a:gd name="connsiteY108" fmla="*/ 2260478 h 2680134"/>
                    <a:gd name="connsiteX109" fmla="*/ 509155 w 2252230"/>
                    <a:gd name="connsiteY109" fmla="*/ 2304639 h 2680134"/>
                    <a:gd name="connsiteX110" fmla="*/ 464994 w 2252230"/>
                    <a:gd name="connsiteY110" fmla="*/ 2478687 h 2680134"/>
                    <a:gd name="connsiteX111" fmla="*/ 457200 w 2252230"/>
                    <a:gd name="connsiteY111" fmla="*/ 2603378 h 2680134"/>
                    <a:gd name="connsiteX112" fmla="*/ 402648 w 2252230"/>
                    <a:gd name="connsiteY112" fmla="*/ 2590389 h 2680134"/>
                    <a:gd name="connsiteX113" fmla="*/ 381866 w 2252230"/>
                    <a:gd name="connsiteY113" fmla="*/ 2611171 h 2680134"/>
                    <a:gd name="connsiteX114" fmla="*/ 402648 w 2252230"/>
                    <a:gd name="connsiteY114" fmla="*/ 2637148 h 2680134"/>
                    <a:gd name="connsiteX115" fmla="*/ 325727 w 2252230"/>
                    <a:gd name="connsiteY115" fmla="*/ 2677846 h 2680134"/>
                    <a:gd name="connsiteX116" fmla="*/ 340014 w 2252230"/>
                    <a:gd name="connsiteY116" fmla="*/ 2623870 h 2680134"/>
                    <a:gd name="connsiteX117" fmla="*/ 311439 w 2252230"/>
                    <a:gd name="connsiteY117" fmla="*/ 2550846 h 2680134"/>
                    <a:gd name="connsiteX118" fmla="*/ 293544 w 2252230"/>
                    <a:gd name="connsiteY118"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602384 w 2252230"/>
                    <a:gd name="connsiteY99" fmla="*/ 1996953 h 2680134"/>
                    <a:gd name="connsiteX100" fmla="*/ 497177 w 2252230"/>
                    <a:gd name="connsiteY100" fmla="*/ 1977758 h 2680134"/>
                    <a:gd name="connsiteX101" fmla="*/ 423430 w 2252230"/>
                    <a:gd name="connsiteY101" fmla="*/ 1995510 h 2680134"/>
                    <a:gd name="connsiteX102" fmla="*/ 361084 w 2252230"/>
                    <a:gd name="connsiteY102" fmla="*/ 2003303 h 2680134"/>
                    <a:gd name="connsiteX103" fmla="*/ 400050 w 2252230"/>
                    <a:gd name="connsiteY103" fmla="*/ 2091626 h 2680134"/>
                    <a:gd name="connsiteX104" fmla="*/ 493569 w 2252230"/>
                    <a:gd name="connsiteY104" fmla="*/ 2055257 h 2680134"/>
                    <a:gd name="connsiteX105" fmla="*/ 511753 w 2252230"/>
                    <a:gd name="connsiteY105" fmla="*/ 2112407 h 2680134"/>
                    <a:gd name="connsiteX106" fmla="*/ 467591 w 2252230"/>
                    <a:gd name="connsiteY106" fmla="*/ 2153971 h 2680134"/>
                    <a:gd name="connsiteX107" fmla="*/ 545523 w 2252230"/>
                    <a:gd name="connsiteY107" fmla="*/ 2179948 h 2680134"/>
                    <a:gd name="connsiteX108" fmla="*/ 574098 w 2252230"/>
                    <a:gd name="connsiteY108" fmla="*/ 2260478 h 2680134"/>
                    <a:gd name="connsiteX109" fmla="*/ 509155 w 2252230"/>
                    <a:gd name="connsiteY109" fmla="*/ 2304639 h 2680134"/>
                    <a:gd name="connsiteX110" fmla="*/ 464994 w 2252230"/>
                    <a:gd name="connsiteY110" fmla="*/ 2478687 h 2680134"/>
                    <a:gd name="connsiteX111" fmla="*/ 457200 w 2252230"/>
                    <a:gd name="connsiteY111" fmla="*/ 2603378 h 2680134"/>
                    <a:gd name="connsiteX112" fmla="*/ 402648 w 2252230"/>
                    <a:gd name="connsiteY112" fmla="*/ 2590389 h 2680134"/>
                    <a:gd name="connsiteX113" fmla="*/ 381866 w 2252230"/>
                    <a:gd name="connsiteY113" fmla="*/ 2611171 h 2680134"/>
                    <a:gd name="connsiteX114" fmla="*/ 402648 w 2252230"/>
                    <a:gd name="connsiteY114" fmla="*/ 2637148 h 2680134"/>
                    <a:gd name="connsiteX115" fmla="*/ 325727 w 2252230"/>
                    <a:gd name="connsiteY115" fmla="*/ 2677846 h 2680134"/>
                    <a:gd name="connsiteX116" fmla="*/ 340014 w 2252230"/>
                    <a:gd name="connsiteY116" fmla="*/ 2623870 h 2680134"/>
                    <a:gd name="connsiteX117" fmla="*/ 311439 w 2252230"/>
                    <a:gd name="connsiteY117" fmla="*/ 2550846 h 2680134"/>
                    <a:gd name="connsiteX118" fmla="*/ 293544 w 2252230"/>
                    <a:gd name="connsiteY118"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602384 w 2252230"/>
                    <a:gd name="connsiteY99" fmla="*/ 1996953 h 2680134"/>
                    <a:gd name="connsiteX100" fmla="*/ 497177 w 2252230"/>
                    <a:gd name="connsiteY100" fmla="*/ 1977758 h 2680134"/>
                    <a:gd name="connsiteX101" fmla="*/ 423430 w 2252230"/>
                    <a:gd name="connsiteY101" fmla="*/ 1995510 h 2680134"/>
                    <a:gd name="connsiteX102" fmla="*/ 361084 w 2252230"/>
                    <a:gd name="connsiteY102" fmla="*/ 2003303 h 2680134"/>
                    <a:gd name="connsiteX103" fmla="*/ 400050 w 2252230"/>
                    <a:gd name="connsiteY103" fmla="*/ 2091626 h 2680134"/>
                    <a:gd name="connsiteX104" fmla="*/ 493569 w 2252230"/>
                    <a:gd name="connsiteY104" fmla="*/ 2055257 h 2680134"/>
                    <a:gd name="connsiteX105" fmla="*/ 511753 w 2252230"/>
                    <a:gd name="connsiteY105" fmla="*/ 2112407 h 2680134"/>
                    <a:gd name="connsiteX106" fmla="*/ 467591 w 2252230"/>
                    <a:gd name="connsiteY106" fmla="*/ 2153971 h 2680134"/>
                    <a:gd name="connsiteX107" fmla="*/ 545523 w 2252230"/>
                    <a:gd name="connsiteY107" fmla="*/ 2179948 h 2680134"/>
                    <a:gd name="connsiteX108" fmla="*/ 574098 w 2252230"/>
                    <a:gd name="connsiteY108" fmla="*/ 2260478 h 2680134"/>
                    <a:gd name="connsiteX109" fmla="*/ 509155 w 2252230"/>
                    <a:gd name="connsiteY109" fmla="*/ 2304639 h 2680134"/>
                    <a:gd name="connsiteX110" fmla="*/ 464994 w 2252230"/>
                    <a:gd name="connsiteY110" fmla="*/ 2478687 h 2680134"/>
                    <a:gd name="connsiteX111" fmla="*/ 457200 w 2252230"/>
                    <a:gd name="connsiteY111" fmla="*/ 2603378 h 2680134"/>
                    <a:gd name="connsiteX112" fmla="*/ 402648 w 2252230"/>
                    <a:gd name="connsiteY112" fmla="*/ 2590389 h 2680134"/>
                    <a:gd name="connsiteX113" fmla="*/ 381866 w 2252230"/>
                    <a:gd name="connsiteY113" fmla="*/ 2611171 h 2680134"/>
                    <a:gd name="connsiteX114" fmla="*/ 402648 w 2252230"/>
                    <a:gd name="connsiteY114" fmla="*/ 2637148 h 2680134"/>
                    <a:gd name="connsiteX115" fmla="*/ 325727 w 2252230"/>
                    <a:gd name="connsiteY115" fmla="*/ 2677846 h 2680134"/>
                    <a:gd name="connsiteX116" fmla="*/ 340014 w 2252230"/>
                    <a:gd name="connsiteY116" fmla="*/ 2623870 h 2680134"/>
                    <a:gd name="connsiteX117" fmla="*/ 311439 w 2252230"/>
                    <a:gd name="connsiteY117" fmla="*/ 2550846 h 2680134"/>
                    <a:gd name="connsiteX118" fmla="*/ 293544 w 2252230"/>
                    <a:gd name="connsiteY118"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602384 w 2252230"/>
                    <a:gd name="connsiteY99" fmla="*/ 1996953 h 2680134"/>
                    <a:gd name="connsiteX100" fmla="*/ 497177 w 2252230"/>
                    <a:gd name="connsiteY100" fmla="*/ 1977758 h 2680134"/>
                    <a:gd name="connsiteX101" fmla="*/ 423430 w 2252230"/>
                    <a:gd name="connsiteY101" fmla="*/ 1995510 h 2680134"/>
                    <a:gd name="connsiteX102" fmla="*/ 361084 w 2252230"/>
                    <a:gd name="connsiteY102" fmla="*/ 2003303 h 2680134"/>
                    <a:gd name="connsiteX103" fmla="*/ 400050 w 2252230"/>
                    <a:gd name="connsiteY103" fmla="*/ 2091626 h 2680134"/>
                    <a:gd name="connsiteX104" fmla="*/ 493569 w 2252230"/>
                    <a:gd name="connsiteY104" fmla="*/ 2055257 h 2680134"/>
                    <a:gd name="connsiteX105" fmla="*/ 511753 w 2252230"/>
                    <a:gd name="connsiteY105" fmla="*/ 2112407 h 2680134"/>
                    <a:gd name="connsiteX106" fmla="*/ 467591 w 2252230"/>
                    <a:gd name="connsiteY106" fmla="*/ 2153971 h 2680134"/>
                    <a:gd name="connsiteX107" fmla="*/ 545523 w 2252230"/>
                    <a:gd name="connsiteY107" fmla="*/ 2179948 h 2680134"/>
                    <a:gd name="connsiteX108" fmla="*/ 574098 w 2252230"/>
                    <a:gd name="connsiteY108" fmla="*/ 2260478 h 2680134"/>
                    <a:gd name="connsiteX109" fmla="*/ 509155 w 2252230"/>
                    <a:gd name="connsiteY109" fmla="*/ 2304639 h 2680134"/>
                    <a:gd name="connsiteX110" fmla="*/ 464994 w 2252230"/>
                    <a:gd name="connsiteY110" fmla="*/ 2478687 h 2680134"/>
                    <a:gd name="connsiteX111" fmla="*/ 457200 w 2252230"/>
                    <a:gd name="connsiteY111" fmla="*/ 2603378 h 2680134"/>
                    <a:gd name="connsiteX112" fmla="*/ 402648 w 2252230"/>
                    <a:gd name="connsiteY112" fmla="*/ 2590389 h 2680134"/>
                    <a:gd name="connsiteX113" fmla="*/ 381866 w 2252230"/>
                    <a:gd name="connsiteY113" fmla="*/ 2611171 h 2680134"/>
                    <a:gd name="connsiteX114" fmla="*/ 402648 w 2252230"/>
                    <a:gd name="connsiteY114" fmla="*/ 2637148 h 2680134"/>
                    <a:gd name="connsiteX115" fmla="*/ 325727 w 2252230"/>
                    <a:gd name="connsiteY115" fmla="*/ 2677846 h 2680134"/>
                    <a:gd name="connsiteX116" fmla="*/ 340014 w 2252230"/>
                    <a:gd name="connsiteY116" fmla="*/ 2623870 h 2680134"/>
                    <a:gd name="connsiteX117" fmla="*/ 311439 w 2252230"/>
                    <a:gd name="connsiteY117" fmla="*/ 2550846 h 2680134"/>
                    <a:gd name="connsiteX118" fmla="*/ 293544 w 2252230"/>
                    <a:gd name="connsiteY118"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602384 w 2252230"/>
                    <a:gd name="connsiteY99" fmla="*/ 1996953 h 2680134"/>
                    <a:gd name="connsiteX100" fmla="*/ 497177 w 2252230"/>
                    <a:gd name="connsiteY100" fmla="*/ 1977758 h 2680134"/>
                    <a:gd name="connsiteX101" fmla="*/ 423430 w 2252230"/>
                    <a:gd name="connsiteY101" fmla="*/ 1995510 h 2680134"/>
                    <a:gd name="connsiteX102" fmla="*/ 361084 w 2252230"/>
                    <a:gd name="connsiteY102" fmla="*/ 2003303 h 2680134"/>
                    <a:gd name="connsiteX103" fmla="*/ 400050 w 2252230"/>
                    <a:gd name="connsiteY103" fmla="*/ 2091626 h 2680134"/>
                    <a:gd name="connsiteX104" fmla="*/ 493569 w 2252230"/>
                    <a:gd name="connsiteY104" fmla="*/ 2055257 h 2680134"/>
                    <a:gd name="connsiteX105" fmla="*/ 511753 w 2252230"/>
                    <a:gd name="connsiteY105" fmla="*/ 2112407 h 2680134"/>
                    <a:gd name="connsiteX106" fmla="*/ 467591 w 2252230"/>
                    <a:gd name="connsiteY106" fmla="*/ 2153971 h 2680134"/>
                    <a:gd name="connsiteX107" fmla="*/ 545523 w 2252230"/>
                    <a:gd name="connsiteY107" fmla="*/ 2179948 h 2680134"/>
                    <a:gd name="connsiteX108" fmla="*/ 574098 w 2252230"/>
                    <a:gd name="connsiteY108" fmla="*/ 2260478 h 2680134"/>
                    <a:gd name="connsiteX109" fmla="*/ 509155 w 2252230"/>
                    <a:gd name="connsiteY109" fmla="*/ 2304639 h 2680134"/>
                    <a:gd name="connsiteX110" fmla="*/ 464994 w 2252230"/>
                    <a:gd name="connsiteY110" fmla="*/ 2478687 h 2680134"/>
                    <a:gd name="connsiteX111" fmla="*/ 457200 w 2252230"/>
                    <a:gd name="connsiteY111" fmla="*/ 2603378 h 2680134"/>
                    <a:gd name="connsiteX112" fmla="*/ 402648 w 2252230"/>
                    <a:gd name="connsiteY112" fmla="*/ 2590389 h 2680134"/>
                    <a:gd name="connsiteX113" fmla="*/ 381866 w 2252230"/>
                    <a:gd name="connsiteY113" fmla="*/ 2611171 h 2680134"/>
                    <a:gd name="connsiteX114" fmla="*/ 402648 w 2252230"/>
                    <a:gd name="connsiteY114" fmla="*/ 2637148 h 2680134"/>
                    <a:gd name="connsiteX115" fmla="*/ 325727 w 2252230"/>
                    <a:gd name="connsiteY115" fmla="*/ 2677846 h 2680134"/>
                    <a:gd name="connsiteX116" fmla="*/ 340014 w 2252230"/>
                    <a:gd name="connsiteY116" fmla="*/ 2623870 h 2680134"/>
                    <a:gd name="connsiteX117" fmla="*/ 311439 w 2252230"/>
                    <a:gd name="connsiteY117" fmla="*/ 2550846 h 2680134"/>
                    <a:gd name="connsiteX118" fmla="*/ 293544 w 2252230"/>
                    <a:gd name="connsiteY118"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602384 w 2252230"/>
                    <a:gd name="connsiteY99" fmla="*/ 1996953 h 2680134"/>
                    <a:gd name="connsiteX100" fmla="*/ 497177 w 2252230"/>
                    <a:gd name="connsiteY100" fmla="*/ 1977758 h 2680134"/>
                    <a:gd name="connsiteX101" fmla="*/ 423430 w 2252230"/>
                    <a:gd name="connsiteY101" fmla="*/ 1995510 h 2680134"/>
                    <a:gd name="connsiteX102" fmla="*/ 361084 w 2252230"/>
                    <a:gd name="connsiteY102" fmla="*/ 2003303 h 2680134"/>
                    <a:gd name="connsiteX103" fmla="*/ 400050 w 2252230"/>
                    <a:gd name="connsiteY103" fmla="*/ 2091626 h 2680134"/>
                    <a:gd name="connsiteX104" fmla="*/ 493569 w 2252230"/>
                    <a:gd name="connsiteY104" fmla="*/ 2055257 h 2680134"/>
                    <a:gd name="connsiteX105" fmla="*/ 511753 w 2252230"/>
                    <a:gd name="connsiteY105" fmla="*/ 2112407 h 2680134"/>
                    <a:gd name="connsiteX106" fmla="*/ 467591 w 2252230"/>
                    <a:gd name="connsiteY106" fmla="*/ 2153971 h 2680134"/>
                    <a:gd name="connsiteX107" fmla="*/ 545523 w 2252230"/>
                    <a:gd name="connsiteY107" fmla="*/ 2179948 h 2680134"/>
                    <a:gd name="connsiteX108" fmla="*/ 574098 w 2252230"/>
                    <a:gd name="connsiteY108" fmla="*/ 2260478 h 2680134"/>
                    <a:gd name="connsiteX109" fmla="*/ 509155 w 2252230"/>
                    <a:gd name="connsiteY109" fmla="*/ 2304639 h 2680134"/>
                    <a:gd name="connsiteX110" fmla="*/ 464994 w 2252230"/>
                    <a:gd name="connsiteY110" fmla="*/ 2478687 h 2680134"/>
                    <a:gd name="connsiteX111" fmla="*/ 457200 w 2252230"/>
                    <a:gd name="connsiteY111" fmla="*/ 2603378 h 2680134"/>
                    <a:gd name="connsiteX112" fmla="*/ 402648 w 2252230"/>
                    <a:gd name="connsiteY112" fmla="*/ 2590389 h 2680134"/>
                    <a:gd name="connsiteX113" fmla="*/ 381866 w 2252230"/>
                    <a:gd name="connsiteY113" fmla="*/ 2611171 h 2680134"/>
                    <a:gd name="connsiteX114" fmla="*/ 402648 w 2252230"/>
                    <a:gd name="connsiteY114" fmla="*/ 2637148 h 2680134"/>
                    <a:gd name="connsiteX115" fmla="*/ 325727 w 2252230"/>
                    <a:gd name="connsiteY115" fmla="*/ 2677846 h 2680134"/>
                    <a:gd name="connsiteX116" fmla="*/ 340014 w 2252230"/>
                    <a:gd name="connsiteY116" fmla="*/ 2623870 h 2680134"/>
                    <a:gd name="connsiteX117" fmla="*/ 311439 w 2252230"/>
                    <a:gd name="connsiteY117" fmla="*/ 2550846 h 2680134"/>
                    <a:gd name="connsiteX118" fmla="*/ 293544 w 2252230"/>
                    <a:gd name="connsiteY118"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1083253 w 2252230"/>
                    <a:gd name="connsiteY20" fmla="*/ 1507137 h 2680134"/>
                    <a:gd name="connsiteX21" fmla="*/ 1252105 w 2252230"/>
                    <a:gd name="connsiteY21" fmla="*/ 1520126 h 2680134"/>
                    <a:gd name="connsiteX22" fmla="*/ 1340428 w 2252230"/>
                    <a:gd name="connsiteY22" fmla="*/ 1572080 h 2680134"/>
                    <a:gd name="connsiteX23" fmla="*/ 1262496 w 2252230"/>
                    <a:gd name="connsiteY23" fmla="*/ 1436998 h 2680134"/>
                    <a:gd name="connsiteX24" fmla="*/ 1358612 w 2252230"/>
                    <a:gd name="connsiteY24" fmla="*/ 1286330 h 2680134"/>
                    <a:gd name="connsiteX25" fmla="*/ 1381991 w 2252230"/>
                    <a:gd name="connsiteY25" fmla="*/ 1236973 h 2680134"/>
                    <a:gd name="connsiteX26" fmla="*/ 1379394 w 2252230"/>
                    <a:gd name="connsiteY26" fmla="*/ 1112282 h 2680134"/>
                    <a:gd name="connsiteX27" fmla="*/ 1462521 w 2252230"/>
                    <a:gd name="connsiteY27" fmla="*/ 1031753 h 2680134"/>
                    <a:gd name="connsiteX28" fmla="*/ 1498889 w 2252230"/>
                    <a:gd name="connsiteY28" fmla="*/ 1070719 h 2680134"/>
                    <a:gd name="connsiteX29" fmla="*/ 1444337 w 2252230"/>
                    <a:gd name="connsiteY29" fmla="*/ 1182421 h 2680134"/>
                    <a:gd name="connsiteX30" fmla="*/ 1504084 w 2252230"/>
                    <a:gd name="connsiteY30" fmla="*/ 1244766 h 2680134"/>
                    <a:gd name="connsiteX31" fmla="*/ 1535257 w 2252230"/>
                    <a:gd name="connsiteY31" fmla="*/ 1166835 h 2680134"/>
                    <a:gd name="connsiteX32" fmla="*/ 1678132 w 2252230"/>
                    <a:gd name="connsiteY32" fmla="*/ 1091501 h 2680134"/>
                    <a:gd name="connsiteX33" fmla="*/ 1732684 w 2252230"/>
                    <a:gd name="connsiteY33" fmla="*/ 969407 h 2680134"/>
                    <a:gd name="connsiteX34" fmla="*/ 1836594 w 2252230"/>
                    <a:gd name="connsiteY34" fmla="*/ 881085 h 2680134"/>
                    <a:gd name="connsiteX35" fmla="*/ 1836594 w 2252230"/>
                    <a:gd name="connsiteY35" fmla="*/ 779773 h 2680134"/>
                    <a:gd name="connsiteX36" fmla="*/ 1914525 w 2252230"/>
                    <a:gd name="connsiteY36" fmla="*/ 569357 h 2680134"/>
                    <a:gd name="connsiteX37" fmla="*/ 1875559 w 2252230"/>
                    <a:gd name="connsiteY37" fmla="*/ 413494 h 2680134"/>
                    <a:gd name="connsiteX38" fmla="*/ 1823605 w 2252230"/>
                    <a:gd name="connsiteY38" fmla="*/ 416091 h 2680134"/>
                    <a:gd name="connsiteX39" fmla="*/ 1859973 w 2252230"/>
                    <a:gd name="connsiteY39" fmla="*/ 348551 h 2680134"/>
                    <a:gd name="connsiteX40" fmla="*/ 1833996 w 2252230"/>
                    <a:gd name="connsiteY40" fmla="*/ 275814 h 2680134"/>
                    <a:gd name="connsiteX41" fmla="*/ 1888548 w 2252230"/>
                    <a:gd name="connsiteY41" fmla="*/ 187491 h 2680134"/>
                    <a:gd name="connsiteX42" fmla="*/ 1896341 w 2252230"/>
                    <a:gd name="connsiteY42" fmla="*/ 104364 h 2680134"/>
                    <a:gd name="connsiteX43" fmla="*/ 1995055 w 2252230"/>
                    <a:gd name="connsiteY43" fmla="*/ 169307 h 2680134"/>
                    <a:gd name="connsiteX44" fmla="*/ 2044412 w 2252230"/>
                    <a:gd name="connsiteY44" fmla="*/ 106962 h 2680134"/>
                    <a:gd name="connsiteX45" fmla="*/ 1989859 w 2252230"/>
                    <a:gd name="connsiteY45" fmla="*/ 91376 h 2680134"/>
                    <a:gd name="connsiteX46" fmla="*/ 1961284 w 2252230"/>
                    <a:gd name="connsiteY46" fmla="*/ 34226 h 2680134"/>
                    <a:gd name="connsiteX47" fmla="*/ 2021032 w 2252230"/>
                    <a:gd name="connsiteY47" fmla="*/ 18639 h 2680134"/>
                    <a:gd name="connsiteX48" fmla="*/ 2072987 w 2252230"/>
                    <a:gd name="connsiteY48" fmla="*/ 55007 h 2680134"/>
                    <a:gd name="connsiteX49" fmla="*/ 2109355 w 2252230"/>
                    <a:gd name="connsiteY49" fmla="*/ 205676 h 2680134"/>
                    <a:gd name="connsiteX50" fmla="*/ 2189884 w 2252230"/>
                    <a:gd name="connsiteY50" fmla="*/ 299194 h 2680134"/>
                    <a:gd name="connsiteX51" fmla="*/ 2252230 w 2252230"/>
                    <a:gd name="connsiteY51" fmla="*/ 442069 h 2680134"/>
                    <a:gd name="connsiteX52" fmla="*/ 2244437 w 2252230"/>
                    <a:gd name="connsiteY52" fmla="*/ 566760 h 2680134"/>
                    <a:gd name="connsiteX53" fmla="*/ 2200275 w 2252230"/>
                    <a:gd name="connsiteY53" fmla="*/ 613519 h 2680134"/>
                    <a:gd name="connsiteX54" fmla="*/ 2208069 w 2252230"/>
                    <a:gd name="connsiteY54" fmla="*/ 756394 h 2680134"/>
                    <a:gd name="connsiteX55" fmla="*/ 2148321 w 2252230"/>
                    <a:gd name="connsiteY55" fmla="*/ 746003 h 2680134"/>
                    <a:gd name="connsiteX56" fmla="*/ 2109355 w 2252230"/>
                    <a:gd name="connsiteY56" fmla="*/ 800555 h 2680134"/>
                    <a:gd name="connsiteX57" fmla="*/ 2163907 w 2252230"/>
                    <a:gd name="connsiteY57" fmla="*/ 972005 h 2680134"/>
                    <a:gd name="connsiteX58" fmla="*/ 2135332 w 2252230"/>
                    <a:gd name="connsiteY58" fmla="*/ 1133064 h 2680134"/>
                    <a:gd name="connsiteX59" fmla="*/ 2122344 w 2252230"/>
                    <a:gd name="connsiteY59" fmla="*/ 1255157 h 2680134"/>
                    <a:gd name="connsiteX60" fmla="*/ 2166505 w 2252230"/>
                    <a:gd name="connsiteY60" fmla="*/ 1379848 h 2680134"/>
                    <a:gd name="connsiteX61" fmla="*/ 2098964 w 2252230"/>
                    <a:gd name="connsiteY61" fmla="*/ 1444791 h 2680134"/>
                    <a:gd name="connsiteX62" fmla="*/ 2114550 w 2252230"/>
                    <a:gd name="connsiteY62" fmla="*/ 1522723 h 2680134"/>
                    <a:gd name="connsiteX63" fmla="*/ 2044412 w 2252230"/>
                    <a:gd name="connsiteY63" fmla="*/ 1546103 h 2680134"/>
                    <a:gd name="connsiteX64" fmla="*/ 2044412 w 2252230"/>
                    <a:gd name="connsiteY64" fmla="*/ 1603253 h 2680134"/>
                    <a:gd name="connsiteX65" fmla="*/ 2010641 w 2252230"/>
                    <a:gd name="connsiteY65" fmla="*/ 1530516 h 2680134"/>
                    <a:gd name="connsiteX66" fmla="*/ 2021032 w 2252230"/>
                    <a:gd name="connsiteY66" fmla="*/ 1418814 h 2680134"/>
                    <a:gd name="connsiteX67" fmla="*/ 2015837 w 2252230"/>
                    <a:gd name="connsiteY67" fmla="*/ 1447389 h 2680134"/>
                    <a:gd name="connsiteX68" fmla="*/ 1958687 w 2252230"/>
                    <a:gd name="connsiteY68" fmla="*/ 1530516 h 2680134"/>
                    <a:gd name="connsiteX69" fmla="*/ 1901537 w 2252230"/>
                    <a:gd name="connsiteY69" fmla="*/ 1553896 h 2680134"/>
                    <a:gd name="connsiteX70" fmla="*/ 1891146 w 2252230"/>
                    <a:gd name="connsiteY70" fmla="*/ 1696771 h 2680134"/>
                    <a:gd name="connsiteX71" fmla="*/ 1841789 w 2252230"/>
                    <a:gd name="connsiteY71" fmla="*/ 1696771 h 2680134"/>
                    <a:gd name="connsiteX72" fmla="*/ 1846984 w 2252230"/>
                    <a:gd name="connsiteY72" fmla="*/ 1673391 h 2680134"/>
                    <a:gd name="connsiteX73" fmla="*/ 1808019 w 2252230"/>
                    <a:gd name="connsiteY73" fmla="*/ 1579873 h 2680134"/>
                    <a:gd name="connsiteX74" fmla="*/ 1748271 w 2252230"/>
                    <a:gd name="connsiteY74" fmla="*/ 1660403 h 2680134"/>
                    <a:gd name="connsiteX75" fmla="*/ 1717098 w 2252230"/>
                    <a:gd name="connsiteY75" fmla="*/ 1699369 h 2680134"/>
                    <a:gd name="connsiteX76" fmla="*/ 1602798 w 2252230"/>
                    <a:gd name="connsiteY76" fmla="*/ 1709760 h 2680134"/>
                    <a:gd name="connsiteX77" fmla="*/ 1506682 w 2252230"/>
                    <a:gd name="connsiteY77" fmla="*/ 1743530 h 2680134"/>
                    <a:gd name="connsiteX78" fmla="*/ 1545648 w 2252230"/>
                    <a:gd name="connsiteY78" fmla="*/ 1694173 h 2680134"/>
                    <a:gd name="connsiteX79" fmla="*/ 1493694 w 2252230"/>
                    <a:gd name="connsiteY79" fmla="*/ 1694173 h 2680134"/>
                    <a:gd name="connsiteX80" fmla="*/ 1459923 w 2252230"/>
                    <a:gd name="connsiteY80" fmla="*/ 1678587 h 2680134"/>
                    <a:gd name="connsiteX81" fmla="*/ 1423555 w 2252230"/>
                    <a:gd name="connsiteY81" fmla="*/ 1629230 h 2680134"/>
                    <a:gd name="connsiteX82" fmla="*/ 1410566 w 2252230"/>
                    <a:gd name="connsiteY82" fmla="*/ 1738335 h 2680134"/>
                    <a:gd name="connsiteX83" fmla="*/ 1493694 w 2252230"/>
                    <a:gd name="connsiteY83" fmla="*/ 1800680 h 2680134"/>
                    <a:gd name="connsiteX84" fmla="*/ 1376796 w 2252230"/>
                    <a:gd name="connsiteY84" fmla="*/ 1865623 h 2680134"/>
                    <a:gd name="connsiteX85" fmla="*/ 1304059 w 2252230"/>
                    <a:gd name="connsiteY85" fmla="*/ 2026682 h 2680134"/>
                    <a:gd name="connsiteX86" fmla="*/ 1215737 w 2252230"/>
                    <a:gd name="connsiteY86" fmla="*/ 2000705 h 2680134"/>
                    <a:gd name="connsiteX87" fmla="*/ 1150794 w 2252230"/>
                    <a:gd name="connsiteY87" fmla="*/ 1943555 h 2680134"/>
                    <a:gd name="connsiteX88" fmla="*/ 1179369 w 2252230"/>
                    <a:gd name="connsiteY88" fmla="*/ 1839646 h 2680134"/>
                    <a:gd name="connsiteX89" fmla="*/ 1192357 w 2252230"/>
                    <a:gd name="connsiteY89" fmla="*/ 1727944 h 2680134"/>
                    <a:gd name="connsiteX90" fmla="*/ 1127414 w 2252230"/>
                    <a:gd name="connsiteY90" fmla="*/ 1777301 h 2680134"/>
                    <a:gd name="connsiteX91" fmla="*/ 1080655 w 2252230"/>
                    <a:gd name="connsiteY91" fmla="*/ 1881210 h 2680134"/>
                    <a:gd name="connsiteX92" fmla="*/ 1046884 w 2252230"/>
                    <a:gd name="connsiteY92" fmla="*/ 1855232 h 2680134"/>
                    <a:gd name="connsiteX93" fmla="*/ 1101437 w 2252230"/>
                    <a:gd name="connsiteY93" fmla="*/ 1761714 h 2680134"/>
                    <a:gd name="connsiteX94" fmla="*/ 994930 w 2252230"/>
                    <a:gd name="connsiteY94" fmla="*/ 1759116 h 2680134"/>
                    <a:gd name="connsiteX95" fmla="*/ 919596 w 2252230"/>
                    <a:gd name="connsiteY95" fmla="*/ 1826657 h 2680134"/>
                    <a:gd name="connsiteX96" fmla="*/ 794905 w 2252230"/>
                    <a:gd name="connsiteY96" fmla="*/ 1865623 h 2680134"/>
                    <a:gd name="connsiteX97" fmla="*/ 683203 w 2252230"/>
                    <a:gd name="connsiteY97" fmla="*/ 1914980 h 2680134"/>
                    <a:gd name="connsiteX98" fmla="*/ 592282 w 2252230"/>
                    <a:gd name="connsiteY98" fmla="*/ 1909785 h 2680134"/>
                    <a:gd name="connsiteX99" fmla="*/ 602384 w 2252230"/>
                    <a:gd name="connsiteY99" fmla="*/ 1996953 h 2680134"/>
                    <a:gd name="connsiteX100" fmla="*/ 497177 w 2252230"/>
                    <a:gd name="connsiteY100" fmla="*/ 1977758 h 2680134"/>
                    <a:gd name="connsiteX101" fmla="*/ 423430 w 2252230"/>
                    <a:gd name="connsiteY101" fmla="*/ 1995510 h 2680134"/>
                    <a:gd name="connsiteX102" fmla="*/ 361084 w 2252230"/>
                    <a:gd name="connsiteY102" fmla="*/ 2003303 h 2680134"/>
                    <a:gd name="connsiteX103" fmla="*/ 400050 w 2252230"/>
                    <a:gd name="connsiteY103" fmla="*/ 2091626 h 2680134"/>
                    <a:gd name="connsiteX104" fmla="*/ 493569 w 2252230"/>
                    <a:gd name="connsiteY104" fmla="*/ 2055257 h 2680134"/>
                    <a:gd name="connsiteX105" fmla="*/ 511753 w 2252230"/>
                    <a:gd name="connsiteY105" fmla="*/ 2112407 h 2680134"/>
                    <a:gd name="connsiteX106" fmla="*/ 467591 w 2252230"/>
                    <a:gd name="connsiteY106" fmla="*/ 2153971 h 2680134"/>
                    <a:gd name="connsiteX107" fmla="*/ 545523 w 2252230"/>
                    <a:gd name="connsiteY107" fmla="*/ 2179948 h 2680134"/>
                    <a:gd name="connsiteX108" fmla="*/ 574098 w 2252230"/>
                    <a:gd name="connsiteY108" fmla="*/ 2260478 h 2680134"/>
                    <a:gd name="connsiteX109" fmla="*/ 509155 w 2252230"/>
                    <a:gd name="connsiteY109" fmla="*/ 2304639 h 2680134"/>
                    <a:gd name="connsiteX110" fmla="*/ 464994 w 2252230"/>
                    <a:gd name="connsiteY110" fmla="*/ 2478687 h 2680134"/>
                    <a:gd name="connsiteX111" fmla="*/ 457200 w 2252230"/>
                    <a:gd name="connsiteY111" fmla="*/ 2603378 h 2680134"/>
                    <a:gd name="connsiteX112" fmla="*/ 402648 w 2252230"/>
                    <a:gd name="connsiteY112" fmla="*/ 2590389 h 2680134"/>
                    <a:gd name="connsiteX113" fmla="*/ 381866 w 2252230"/>
                    <a:gd name="connsiteY113" fmla="*/ 2611171 h 2680134"/>
                    <a:gd name="connsiteX114" fmla="*/ 402648 w 2252230"/>
                    <a:gd name="connsiteY114" fmla="*/ 2637148 h 2680134"/>
                    <a:gd name="connsiteX115" fmla="*/ 325727 w 2252230"/>
                    <a:gd name="connsiteY115" fmla="*/ 2677846 h 2680134"/>
                    <a:gd name="connsiteX116" fmla="*/ 340014 w 2252230"/>
                    <a:gd name="connsiteY116" fmla="*/ 2623870 h 2680134"/>
                    <a:gd name="connsiteX117" fmla="*/ 311439 w 2252230"/>
                    <a:gd name="connsiteY117" fmla="*/ 2550846 h 2680134"/>
                    <a:gd name="connsiteX118" fmla="*/ 293544 w 2252230"/>
                    <a:gd name="connsiteY118"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949614 w 2252230"/>
                    <a:gd name="connsiteY20" fmla="*/ 1566595 h 2680134"/>
                    <a:gd name="connsiteX21" fmla="*/ 1083253 w 2252230"/>
                    <a:gd name="connsiteY21" fmla="*/ 1507137 h 2680134"/>
                    <a:gd name="connsiteX22" fmla="*/ 1252105 w 2252230"/>
                    <a:gd name="connsiteY22" fmla="*/ 1520126 h 2680134"/>
                    <a:gd name="connsiteX23" fmla="*/ 1340428 w 2252230"/>
                    <a:gd name="connsiteY23" fmla="*/ 1572080 h 2680134"/>
                    <a:gd name="connsiteX24" fmla="*/ 1262496 w 2252230"/>
                    <a:gd name="connsiteY24" fmla="*/ 1436998 h 2680134"/>
                    <a:gd name="connsiteX25" fmla="*/ 1358612 w 2252230"/>
                    <a:gd name="connsiteY25" fmla="*/ 1286330 h 2680134"/>
                    <a:gd name="connsiteX26" fmla="*/ 1381991 w 2252230"/>
                    <a:gd name="connsiteY26" fmla="*/ 1236973 h 2680134"/>
                    <a:gd name="connsiteX27" fmla="*/ 1379394 w 2252230"/>
                    <a:gd name="connsiteY27" fmla="*/ 1112282 h 2680134"/>
                    <a:gd name="connsiteX28" fmla="*/ 1462521 w 2252230"/>
                    <a:gd name="connsiteY28" fmla="*/ 1031753 h 2680134"/>
                    <a:gd name="connsiteX29" fmla="*/ 1498889 w 2252230"/>
                    <a:gd name="connsiteY29" fmla="*/ 1070719 h 2680134"/>
                    <a:gd name="connsiteX30" fmla="*/ 1444337 w 2252230"/>
                    <a:gd name="connsiteY30" fmla="*/ 1182421 h 2680134"/>
                    <a:gd name="connsiteX31" fmla="*/ 1504084 w 2252230"/>
                    <a:gd name="connsiteY31" fmla="*/ 1244766 h 2680134"/>
                    <a:gd name="connsiteX32" fmla="*/ 1535257 w 2252230"/>
                    <a:gd name="connsiteY32" fmla="*/ 1166835 h 2680134"/>
                    <a:gd name="connsiteX33" fmla="*/ 1678132 w 2252230"/>
                    <a:gd name="connsiteY33" fmla="*/ 1091501 h 2680134"/>
                    <a:gd name="connsiteX34" fmla="*/ 1732684 w 2252230"/>
                    <a:gd name="connsiteY34" fmla="*/ 969407 h 2680134"/>
                    <a:gd name="connsiteX35" fmla="*/ 1836594 w 2252230"/>
                    <a:gd name="connsiteY35" fmla="*/ 881085 h 2680134"/>
                    <a:gd name="connsiteX36" fmla="*/ 1836594 w 2252230"/>
                    <a:gd name="connsiteY36" fmla="*/ 779773 h 2680134"/>
                    <a:gd name="connsiteX37" fmla="*/ 1914525 w 2252230"/>
                    <a:gd name="connsiteY37" fmla="*/ 569357 h 2680134"/>
                    <a:gd name="connsiteX38" fmla="*/ 1875559 w 2252230"/>
                    <a:gd name="connsiteY38" fmla="*/ 413494 h 2680134"/>
                    <a:gd name="connsiteX39" fmla="*/ 1823605 w 2252230"/>
                    <a:gd name="connsiteY39" fmla="*/ 416091 h 2680134"/>
                    <a:gd name="connsiteX40" fmla="*/ 1859973 w 2252230"/>
                    <a:gd name="connsiteY40" fmla="*/ 348551 h 2680134"/>
                    <a:gd name="connsiteX41" fmla="*/ 1833996 w 2252230"/>
                    <a:gd name="connsiteY41" fmla="*/ 275814 h 2680134"/>
                    <a:gd name="connsiteX42" fmla="*/ 1888548 w 2252230"/>
                    <a:gd name="connsiteY42" fmla="*/ 187491 h 2680134"/>
                    <a:gd name="connsiteX43" fmla="*/ 1896341 w 2252230"/>
                    <a:gd name="connsiteY43" fmla="*/ 104364 h 2680134"/>
                    <a:gd name="connsiteX44" fmla="*/ 1995055 w 2252230"/>
                    <a:gd name="connsiteY44" fmla="*/ 169307 h 2680134"/>
                    <a:gd name="connsiteX45" fmla="*/ 2044412 w 2252230"/>
                    <a:gd name="connsiteY45" fmla="*/ 106962 h 2680134"/>
                    <a:gd name="connsiteX46" fmla="*/ 1989859 w 2252230"/>
                    <a:gd name="connsiteY46" fmla="*/ 91376 h 2680134"/>
                    <a:gd name="connsiteX47" fmla="*/ 1961284 w 2252230"/>
                    <a:gd name="connsiteY47" fmla="*/ 34226 h 2680134"/>
                    <a:gd name="connsiteX48" fmla="*/ 2021032 w 2252230"/>
                    <a:gd name="connsiteY48" fmla="*/ 18639 h 2680134"/>
                    <a:gd name="connsiteX49" fmla="*/ 2072987 w 2252230"/>
                    <a:gd name="connsiteY49" fmla="*/ 55007 h 2680134"/>
                    <a:gd name="connsiteX50" fmla="*/ 2109355 w 2252230"/>
                    <a:gd name="connsiteY50" fmla="*/ 205676 h 2680134"/>
                    <a:gd name="connsiteX51" fmla="*/ 2189884 w 2252230"/>
                    <a:gd name="connsiteY51" fmla="*/ 299194 h 2680134"/>
                    <a:gd name="connsiteX52" fmla="*/ 2252230 w 2252230"/>
                    <a:gd name="connsiteY52" fmla="*/ 442069 h 2680134"/>
                    <a:gd name="connsiteX53" fmla="*/ 2244437 w 2252230"/>
                    <a:gd name="connsiteY53" fmla="*/ 566760 h 2680134"/>
                    <a:gd name="connsiteX54" fmla="*/ 2200275 w 2252230"/>
                    <a:gd name="connsiteY54" fmla="*/ 613519 h 2680134"/>
                    <a:gd name="connsiteX55" fmla="*/ 2208069 w 2252230"/>
                    <a:gd name="connsiteY55" fmla="*/ 756394 h 2680134"/>
                    <a:gd name="connsiteX56" fmla="*/ 2148321 w 2252230"/>
                    <a:gd name="connsiteY56" fmla="*/ 746003 h 2680134"/>
                    <a:gd name="connsiteX57" fmla="*/ 2109355 w 2252230"/>
                    <a:gd name="connsiteY57" fmla="*/ 800555 h 2680134"/>
                    <a:gd name="connsiteX58" fmla="*/ 2163907 w 2252230"/>
                    <a:gd name="connsiteY58" fmla="*/ 972005 h 2680134"/>
                    <a:gd name="connsiteX59" fmla="*/ 2135332 w 2252230"/>
                    <a:gd name="connsiteY59" fmla="*/ 1133064 h 2680134"/>
                    <a:gd name="connsiteX60" fmla="*/ 2122344 w 2252230"/>
                    <a:gd name="connsiteY60" fmla="*/ 1255157 h 2680134"/>
                    <a:gd name="connsiteX61" fmla="*/ 2166505 w 2252230"/>
                    <a:gd name="connsiteY61" fmla="*/ 1379848 h 2680134"/>
                    <a:gd name="connsiteX62" fmla="*/ 2098964 w 2252230"/>
                    <a:gd name="connsiteY62" fmla="*/ 1444791 h 2680134"/>
                    <a:gd name="connsiteX63" fmla="*/ 2114550 w 2252230"/>
                    <a:gd name="connsiteY63" fmla="*/ 1522723 h 2680134"/>
                    <a:gd name="connsiteX64" fmla="*/ 2044412 w 2252230"/>
                    <a:gd name="connsiteY64" fmla="*/ 1546103 h 2680134"/>
                    <a:gd name="connsiteX65" fmla="*/ 2044412 w 2252230"/>
                    <a:gd name="connsiteY65" fmla="*/ 1603253 h 2680134"/>
                    <a:gd name="connsiteX66" fmla="*/ 2010641 w 2252230"/>
                    <a:gd name="connsiteY66" fmla="*/ 1530516 h 2680134"/>
                    <a:gd name="connsiteX67" fmla="*/ 2021032 w 2252230"/>
                    <a:gd name="connsiteY67" fmla="*/ 1418814 h 2680134"/>
                    <a:gd name="connsiteX68" fmla="*/ 2015837 w 2252230"/>
                    <a:gd name="connsiteY68" fmla="*/ 1447389 h 2680134"/>
                    <a:gd name="connsiteX69" fmla="*/ 1958687 w 2252230"/>
                    <a:gd name="connsiteY69" fmla="*/ 1530516 h 2680134"/>
                    <a:gd name="connsiteX70" fmla="*/ 1901537 w 2252230"/>
                    <a:gd name="connsiteY70" fmla="*/ 1553896 h 2680134"/>
                    <a:gd name="connsiteX71" fmla="*/ 1891146 w 2252230"/>
                    <a:gd name="connsiteY71" fmla="*/ 1696771 h 2680134"/>
                    <a:gd name="connsiteX72" fmla="*/ 1841789 w 2252230"/>
                    <a:gd name="connsiteY72" fmla="*/ 1696771 h 2680134"/>
                    <a:gd name="connsiteX73" fmla="*/ 1846984 w 2252230"/>
                    <a:gd name="connsiteY73" fmla="*/ 1673391 h 2680134"/>
                    <a:gd name="connsiteX74" fmla="*/ 1808019 w 2252230"/>
                    <a:gd name="connsiteY74" fmla="*/ 1579873 h 2680134"/>
                    <a:gd name="connsiteX75" fmla="*/ 1748271 w 2252230"/>
                    <a:gd name="connsiteY75" fmla="*/ 1660403 h 2680134"/>
                    <a:gd name="connsiteX76" fmla="*/ 1717098 w 2252230"/>
                    <a:gd name="connsiteY76" fmla="*/ 1699369 h 2680134"/>
                    <a:gd name="connsiteX77" fmla="*/ 1602798 w 2252230"/>
                    <a:gd name="connsiteY77" fmla="*/ 1709760 h 2680134"/>
                    <a:gd name="connsiteX78" fmla="*/ 1506682 w 2252230"/>
                    <a:gd name="connsiteY78" fmla="*/ 1743530 h 2680134"/>
                    <a:gd name="connsiteX79" fmla="*/ 1545648 w 2252230"/>
                    <a:gd name="connsiteY79" fmla="*/ 1694173 h 2680134"/>
                    <a:gd name="connsiteX80" fmla="*/ 1493694 w 2252230"/>
                    <a:gd name="connsiteY80" fmla="*/ 1694173 h 2680134"/>
                    <a:gd name="connsiteX81" fmla="*/ 1459923 w 2252230"/>
                    <a:gd name="connsiteY81" fmla="*/ 1678587 h 2680134"/>
                    <a:gd name="connsiteX82" fmla="*/ 1423555 w 2252230"/>
                    <a:gd name="connsiteY82" fmla="*/ 1629230 h 2680134"/>
                    <a:gd name="connsiteX83" fmla="*/ 1410566 w 2252230"/>
                    <a:gd name="connsiteY83" fmla="*/ 1738335 h 2680134"/>
                    <a:gd name="connsiteX84" fmla="*/ 1493694 w 2252230"/>
                    <a:gd name="connsiteY84" fmla="*/ 1800680 h 2680134"/>
                    <a:gd name="connsiteX85" fmla="*/ 1376796 w 2252230"/>
                    <a:gd name="connsiteY85" fmla="*/ 1865623 h 2680134"/>
                    <a:gd name="connsiteX86" fmla="*/ 1304059 w 2252230"/>
                    <a:gd name="connsiteY86" fmla="*/ 2026682 h 2680134"/>
                    <a:gd name="connsiteX87" fmla="*/ 1215737 w 2252230"/>
                    <a:gd name="connsiteY87" fmla="*/ 2000705 h 2680134"/>
                    <a:gd name="connsiteX88" fmla="*/ 1150794 w 2252230"/>
                    <a:gd name="connsiteY88" fmla="*/ 1943555 h 2680134"/>
                    <a:gd name="connsiteX89" fmla="*/ 1179369 w 2252230"/>
                    <a:gd name="connsiteY89" fmla="*/ 1839646 h 2680134"/>
                    <a:gd name="connsiteX90" fmla="*/ 1192357 w 2252230"/>
                    <a:gd name="connsiteY90" fmla="*/ 1727944 h 2680134"/>
                    <a:gd name="connsiteX91" fmla="*/ 1127414 w 2252230"/>
                    <a:gd name="connsiteY91" fmla="*/ 1777301 h 2680134"/>
                    <a:gd name="connsiteX92" fmla="*/ 1080655 w 2252230"/>
                    <a:gd name="connsiteY92" fmla="*/ 1881210 h 2680134"/>
                    <a:gd name="connsiteX93" fmla="*/ 1046884 w 2252230"/>
                    <a:gd name="connsiteY93" fmla="*/ 1855232 h 2680134"/>
                    <a:gd name="connsiteX94" fmla="*/ 1101437 w 2252230"/>
                    <a:gd name="connsiteY94" fmla="*/ 1761714 h 2680134"/>
                    <a:gd name="connsiteX95" fmla="*/ 994930 w 2252230"/>
                    <a:gd name="connsiteY95" fmla="*/ 1759116 h 2680134"/>
                    <a:gd name="connsiteX96" fmla="*/ 919596 w 2252230"/>
                    <a:gd name="connsiteY96" fmla="*/ 1826657 h 2680134"/>
                    <a:gd name="connsiteX97" fmla="*/ 794905 w 2252230"/>
                    <a:gd name="connsiteY97" fmla="*/ 1865623 h 2680134"/>
                    <a:gd name="connsiteX98" fmla="*/ 683203 w 2252230"/>
                    <a:gd name="connsiteY98" fmla="*/ 1914980 h 2680134"/>
                    <a:gd name="connsiteX99" fmla="*/ 592282 w 2252230"/>
                    <a:gd name="connsiteY99" fmla="*/ 1909785 h 2680134"/>
                    <a:gd name="connsiteX100" fmla="*/ 602384 w 2252230"/>
                    <a:gd name="connsiteY100" fmla="*/ 1996953 h 2680134"/>
                    <a:gd name="connsiteX101" fmla="*/ 497177 w 2252230"/>
                    <a:gd name="connsiteY101" fmla="*/ 1977758 h 2680134"/>
                    <a:gd name="connsiteX102" fmla="*/ 423430 w 2252230"/>
                    <a:gd name="connsiteY102" fmla="*/ 1995510 h 2680134"/>
                    <a:gd name="connsiteX103" fmla="*/ 361084 w 2252230"/>
                    <a:gd name="connsiteY103" fmla="*/ 2003303 h 2680134"/>
                    <a:gd name="connsiteX104" fmla="*/ 400050 w 2252230"/>
                    <a:gd name="connsiteY104" fmla="*/ 2091626 h 2680134"/>
                    <a:gd name="connsiteX105" fmla="*/ 493569 w 2252230"/>
                    <a:gd name="connsiteY105" fmla="*/ 2055257 h 2680134"/>
                    <a:gd name="connsiteX106" fmla="*/ 511753 w 2252230"/>
                    <a:gd name="connsiteY106" fmla="*/ 2112407 h 2680134"/>
                    <a:gd name="connsiteX107" fmla="*/ 467591 w 2252230"/>
                    <a:gd name="connsiteY107" fmla="*/ 2153971 h 2680134"/>
                    <a:gd name="connsiteX108" fmla="*/ 545523 w 2252230"/>
                    <a:gd name="connsiteY108" fmla="*/ 2179948 h 2680134"/>
                    <a:gd name="connsiteX109" fmla="*/ 574098 w 2252230"/>
                    <a:gd name="connsiteY109" fmla="*/ 2260478 h 2680134"/>
                    <a:gd name="connsiteX110" fmla="*/ 509155 w 2252230"/>
                    <a:gd name="connsiteY110" fmla="*/ 2304639 h 2680134"/>
                    <a:gd name="connsiteX111" fmla="*/ 464994 w 2252230"/>
                    <a:gd name="connsiteY111" fmla="*/ 2478687 h 2680134"/>
                    <a:gd name="connsiteX112" fmla="*/ 457200 w 2252230"/>
                    <a:gd name="connsiteY112" fmla="*/ 2603378 h 2680134"/>
                    <a:gd name="connsiteX113" fmla="*/ 402648 w 2252230"/>
                    <a:gd name="connsiteY113" fmla="*/ 2590389 h 2680134"/>
                    <a:gd name="connsiteX114" fmla="*/ 381866 w 2252230"/>
                    <a:gd name="connsiteY114" fmla="*/ 2611171 h 2680134"/>
                    <a:gd name="connsiteX115" fmla="*/ 402648 w 2252230"/>
                    <a:gd name="connsiteY115" fmla="*/ 2637148 h 2680134"/>
                    <a:gd name="connsiteX116" fmla="*/ 325727 w 2252230"/>
                    <a:gd name="connsiteY116" fmla="*/ 2677846 h 2680134"/>
                    <a:gd name="connsiteX117" fmla="*/ 340014 w 2252230"/>
                    <a:gd name="connsiteY117" fmla="*/ 2623870 h 2680134"/>
                    <a:gd name="connsiteX118" fmla="*/ 311439 w 2252230"/>
                    <a:gd name="connsiteY118" fmla="*/ 2550846 h 2680134"/>
                    <a:gd name="connsiteX119" fmla="*/ 293544 w 2252230"/>
                    <a:gd name="connsiteY119"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949614 w 2252230"/>
                    <a:gd name="connsiteY20" fmla="*/ 1566595 h 2680134"/>
                    <a:gd name="connsiteX21" fmla="*/ 1083253 w 2252230"/>
                    <a:gd name="connsiteY21" fmla="*/ 1507137 h 2680134"/>
                    <a:gd name="connsiteX22" fmla="*/ 1252105 w 2252230"/>
                    <a:gd name="connsiteY22" fmla="*/ 1520126 h 2680134"/>
                    <a:gd name="connsiteX23" fmla="*/ 1340428 w 2252230"/>
                    <a:gd name="connsiteY23" fmla="*/ 1572080 h 2680134"/>
                    <a:gd name="connsiteX24" fmla="*/ 1262496 w 2252230"/>
                    <a:gd name="connsiteY24" fmla="*/ 1436998 h 2680134"/>
                    <a:gd name="connsiteX25" fmla="*/ 1358612 w 2252230"/>
                    <a:gd name="connsiteY25" fmla="*/ 1286330 h 2680134"/>
                    <a:gd name="connsiteX26" fmla="*/ 1381991 w 2252230"/>
                    <a:gd name="connsiteY26" fmla="*/ 1236973 h 2680134"/>
                    <a:gd name="connsiteX27" fmla="*/ 1379394 w 2252230"/>
                    <a:gd name="connsiteY27" fmla="*/ 1112282 h 2680134"/>
                    <a:gd name="connsiteX28" fmla="*/ 1462521 w 2252230"/>
                    <a:gd name="connsiteY28" fmla="*/ 1031753 h 2680134"/>
                    <a:gd name="connsiteX29" fmla="*/ 1498889 w 2252230"/>
                    <a:gd name="connsiteY29" fmla="*/ 1070719 h 2680134"/>
                    <a:gd name="connsiteX30" fmla="*/ 1444337 w 2252230"/>
                    <a:gd name="connsiteY30" fmla="*/ 1182421 h 2680134"/>
                    <a:gd name="connsiteX31" fmla="*/ 1504084 w 2252230"/>
                    <a:gd name="connsiteY31" fmla="*/ 1244766 h 2680134"/>
                    <a:gd name="connsiteX32" fmla="*/ 1535257 w 2252230"/>
                    <a:gd name="connsiteY32" fmla="*/ 1166835 h 2680134"/>
                    <a:gd name="connsiteX33" fmla="*/ 1678132 w 2252230"/>
                    <a:gd name="connsiteY33" fmla="*/ 1091501 h 2680134"/>
                    <a:gd name="connsiteX34" fmla="*/ 1732684 w 2252230"/>
                    <a:gd name="connsiteY34" fmla="*/ 969407 h 2680134"/>
                    <a:gd name="connsiteX35" fmla="*/ 1836594 w 2252230"/>
                    <a:gd name="connsiteY35" fmla="*/ 881085 h 2680134"/>
                    <a:gd name="connsiteX36" fmla="*/ 1836594 w 2252230"/>
                    <a:gd name="connsiteY36" fmla="*/ 779773 h 2680134"/>
                    <a:gd name="connsiteX37" fmla="*/ 1914525 w 2252230"/>
                    <a:gd name="connsiteY37" fmla="*/ 569357 h 2680134"/>
                    <a:gd name="connsiteX38" fmla="*/ 1875559 w 2252230"/>
                    <a:gd name="connsiteY38" fmla="*/ 413494 h 2680134"/>
                    <a:gd name="connsiteX39" fmla="*/ 1823605 w 2252230"/>
                    <a:gd name="connsiteY39" fmla="*/ 416091 h 2680134"/>
                    <a:gd name="connsiteX40" fmla="*/ 1859973 w 2252230"/>
                    <a:gd name="connsiteY40" fmla="*/ 348551 h 2680134"/>
                    <a:gd name="connsiteX41" fmla="*/ 1833996 w 2252230"/>
                    <a:gd name="connsiteY41" fmla="*/ 275814 h 2680134"/>
                    <a:gd name="connsiteX42" fmla="*/ 1888548 w 2252230"/>
                    <a:gd name="connsiteY42" fmla="*/ 187491 h 2680134"/>
                    <a:gd name="connsiteX43" fmla="*/ 1896341 w 2252230"/>
                    <a:gd name="connsiteY43" fmla="*/ 104364 h 2680134"/>
                    <a:gd name="connsiteX44" fmla="*/ 1995055 w 2252230"/>
                    <a:gd name="connsiteY44" fmla="*/ 169307 h 2680134"/>
                    <a:gd name="connsiteX45" fmla="*/ 2044412 w 2252230"/>
                    <a:gd name="connsiteY45" fmla="*/ 106962 h 2680134"/>
                    <a:gd name="connsiteX46" fmla="*/ 1989859 w 2252230"/>
                    <a:gd name="connsiteY46" fmla="*/ 91376 h 2680134"/>
                    <a:gd name="connsiteX47" fmla="*/ 1961284 w 2252230"/>
                    <a:gd name="connsiteY47" fmla="*/ 34226 h 2680134"/>
                    <a:gd name="connsiteX48" fmla="*/ 2021032 w 2252230"/>
                    <a:gd name="connsiteY48" fmla="*/ 18639 h 2680134"/>
                    <a:gd name="connsiteX49" fmla="*/ 2072987 w 2252230"/>
                    <a:gd name="connsiteY49" fmla="*/ 55007 h 2680134"/>
                    <a:gd name="connsiteX50" fmla="*/ 2109355 w 2252230"/>
                    <a:gd name="connsiteY50" fmla="*/ 205676 h 2680134"/>
                    <a:gd name="connsiteX51" fmla="*/ 2189884 w 2252230"/>
                    <a:gd name="connsiteY51" fmla="*/ 299194 h 2680134"/>
                    <a:gd name="connsiteX52" fmla="*/ 2252230 w 2252230"/>
                    <a:gd name="connsiteY52" fmla="*/ 442069 h 2680134"/>
                    <a:gd name="connsiteX53" fmla="*/ 2244437 w 2252230"/>
                    <a:gd name="connsiteY53" fmla="*/ 566760 h 2680134"/>
                    <a:gd name="connsiteX54" fmla="*/ 2200275 w 2252230"/>
                    <a:gd name="connsiteY54" fmla="*/ 613519 h 2680134"/>
                    <a:gd name="connsiteX55" fmla="*/ 2208069 w 2252230"/>
                    <a:gd name="connsiteY55" fmla="*/ 756394 h 2680134"/>
                    <a:gd name="connsiteX56" fmla="*/ 2148321 w 2252230"/>
                    <a:gd name="connsiteY56" fmla="*/ 746003 h 2680134"/>
                    <a:gd name="connsiteX57" fmla="*/ 2109355 w 2252230"/>
                    <a:gd name="connsiteY57" fmla="*/ 800555 h 2680134"/>
                    <a:gd name="connsiteX58" fmla="*/ 2163907 w 2252230"/>
                    <a:gd name="connsiteY58" fmla="*/ 972005 h 2680134"/>
                    <a:gd name="connsiteX59" fmla="*/ 2135332 w 2252230"/>
                    <a:gd name="connsiteY59" fmla="*/ 1133064 h 2680134"/>
                    <a:gd name="connsiteX60" fmla="*/ 2122344 w 2252230"/>
                    <a:gd name="connsiteY60" fmla="*/ 1255157 h 2680134"/>
                    <a:gd name="connsiteX61" fmla="*/ 2166505 w 2252230"/>
                    <a:gd name="connsiteY61" fmla="*/ 1379848 h 2680134"/>
                    <a:gd name="connsiteX62" fmla="*/ 2098964 w 2252230"/>
                    <a:gd name="connsiteY62" fmla="*/ 1444791 h 2680134"/>
                    <a:gd name="connsiteX63" fmla="*/ 2114550 w 2252230"/>
                    <a:gd name="connsiteY63" fmla="*/ 1522723 h 2680134"/>
                    <a:gd name="connsiteX64" fmla="*/ 2044412 w 2252230"/>
                    <a:gd name="connsiteY64" fmla="*/ 1546103 h 2680134"/>
                    <a:gd name="connsiteX65" fmla="*/ 2044412 w 2252230"/>
                    <a:gd name="connsiteY65" fmla="*/ 1603253 h 2680134"/>
                    <a:gd name="connsiteX66" fmla="*/ 2010641 w 2252230"/>
                    <a:gd name="connsiteY66" fmla="*/ 1530516 h 2680134"/>
                    <a:gd name="connsiteX67" fmla="*/ 2021032 w 2252230"/>
                    <a:gd name="connsiteY67" fmla="*/ 1418814 h 2680134"/>
                    <a:gd name="connsiteX68" fmla="*/ 2015837 w 2252230"/>
                    <a:gd name="connsiteY68" fmla="*/ 1447389 h 2680134"/>
                    <a:gd name="connsiteX69" fmla="*/ 1958687 w 2252230"/>
                    <a:gd name="connsiteY69" fmla="*/ 1530516 h 2680134"/>
                    <a:gd name="connsiteX70" fmla="*/ 1901537 w 2252230"/>
                    <a:gd name="connsiteY70" fmla="*/ 1553896 h 2680134"/>
                    <a:gd name="connsiteX71" fmla="*/ 1891146 w 2252230"/>
                    <a:gd name="connsiteY71" fmla="*/ 1696771 h 2680134"/>
                    <a:gd name="connsiteX72" fmla="*/ 1841789 w 2252230"/>
                    <a:gd name="connsiteY72" fmla="*/ 1696771 h 2680134"/>
                    <a:gd name="connsiteX73" fmla="*/ 1846984 w 2252230"/>
                    <a:gd name="connsiteY73" fmla="*/ 1673391 h 2680134"/>
                    <a:gd name="connsiteX74" fmla="*/ 1808019 w 2252230"/>
                    <a:gd name="connsiteY74" fmla="*/ 1579873 h 2680134"/>
                    <a:gd name="connsiteX75" fmla="*/ 1748271 w 2252230"/>
                    <a:gd name="connsiteY75" fmla="*/ 1660403 h 2680134"/>
                    <a:gd name="connsiteX76" fmla="*/ 1717098 w 2252230"/>
                    <a:gd name="connsiteY76" fmla="*/ 1699369 h 2680134"/>
                    <a:gd name="connsiteX77" fmla="*/ 1602798 w 2252230"/>
                    <a:gd name="connsiteY77" fmla="*/ 1709760 h 2680134"/>
                    <a:gd name="connsiteX78" fmla="*/ 1506682 w 2252230"/>
                    <a:gd name="connsiteY78" fmla="*/ 1743530 h 2680134"/>
                    <a:gd name="connsiteX79" fmla="*/ 1545648 w 2252230"/>
                    <a:gd name="connsiteY79" fmla="*/ 1694173 h 2680134"/>
                    <a:gd name="connsiteX80" fmla="*/ 1493694 w 2252230"/>
                    <a:gd name="connsiteY80" fmla="*/ 1694173 h 2680134"/>
                    <a:gd name="connsiteX81" fmla="*/ 1459923 w 2252230"/>
                    <a:gd name="connsiteY81" fmla="*/ 1678587 h 2680134"/>
                    <a:gd name="connsiteX82" fmla="*/ 1423555 w 2252230"/>
                    <a:gd name="connsiteY82" fmla="*/ 1629230 h 2680134"/>
                    <a:gd name="connsiteX83" fmla="*/ 1410566 w 2252230"/>
                    <a:gd name="connsiteY83" fmla="*/ 1738335 h 2680134"/>
                    <a:gd name="connsiteX84" fmla="*/ 1493694 w 2252230"/>
                    <a:gd name="connsiteY84" fmla="*/ 1800680 h 2680134"/>
                    <a:gd name="connsiteX85" fmla="*/ 1376796 w 2252230"/>
                    <a:gd name="connsiteY85" fmla="*/ 1865623 h 2680134"/>
                    <a:gd name="connsiteX86" fmla="*/ 1304059 w 2252230"/>
                    <a:gd name="connsiteY86" fmla="*/ 2026682 h 2680134"/>
                    <a:gd name="connsiteX87" fmla="*/ 1215737 w 2252230"/>
                    <a:gd name="connsiteY87" fmla="*/ 2000705 h 2680134"/>
                    <a:gd name="connsiteX88" fmla="*/ 1150794 w 2252230"/>
                    <a:gd name="connsiteY88" fmla="*/ 1943555 h 2680134"/>
                    <a:gd name="connsiteX89" fmla="*/ 1179369 w 2252230"/>
                    <a:gd name="connsiteY89" fmla="*/ 1839646 h 2680134"/>
                    <a:gd name="connsiteX90" fmla="*/ 1192357 w 2252230"/>
                    <a:gd name="connsiteY90" fmla="*/ 1727944 h 2680134"/>
                    <a:gd name="connsiteX91" fmla="*/ 1127414 w 2252230"/>
                    <a:gd name="connsiteY91" fmla="*/ 1777301 h 2680134"/>
                    <a:gd name="connsiteX92" fmla="*/ 1080655 w 2252230"/>
                    <a:gd name="connsiteY92" fmla="*/ 1881210 h 2680134"/>
                    <a:gd name="connsiteX93" fmla="*/ 1046884 w 2252230"/>
                    <a:gd name="connsiteY93" fmla="*/ 1855232 h 2680134"/>
                    <a:gd name="connsiteX94" fmla="*/ 1101437 w 2252230"/>
                    <a:gd name="connsiteY94" fmla="*/ 1761714 h 2680134"/>
                    <a:gd name="connsiteX95" fmla="*/ 994930 w 2252230"/>
                    <a:gd name="connsiteY95" fmla="*/ 1759116 h 2680134"/>
                    <a:gd name="connsiteX96" fmla="*/ 919596 w 2252230"/>
                    <a:gd name="connsiteY96" fmla="*/ 1826657 h 2680134"/>
                    <a:gd name="connsiteX97" fmla="*/ 794905 w 2252230"/>
                    <a:gd name="connsiteY97" fmla="*/ 1865623 h 2680134"/>
                    <a:gd name="connsiteX98" fmla="*/ 683203 w 2252230"/>
                    <a:gd name="connsiteY98" fmla="*/ 1914980 h 2680134"/>
                    <a:gd name="connsiteX99" fmla="*/ 592282 w 2252230"/>
                    <a:gd name="connsiteY99" fmla="*/ 1909785 h 2680134"/>
                    <a:gd name="connsiteX100" fmla="*/ 602384 w 2252230"/>
                    <a:gd name="connsiteY100" fmla="*/ 1996953 h 2680134"/>
                    <a:gd name="connsiteX101" fmla="*/ 497177 w 2252230"/>
                    <a:gd name="connsiteY101" fmla="*/ 1977758 h 2680134"/>
                    <a:gd name="connsiteX102" fmla="*/ 423430 w 2252230"/>
                    <a:gd name="connsiteY102" fmla="*/ 1995510 h 2680134"/>
                    <a:gd name="connsiteX103" fmla="*/ 361084 w 2252230"/>
                    <a:gd name="connsiteY103" fmla="*/ 2003303 h 2680134"/>
                    <a:gd name="connsiteX104" fmla="*/ 400050 w 2252230"/>
                    <a:gd name="connsiteY104" fmla="*/ 2091626 h 2680134"/>
                    <a:gd name="connsiteX105" fmla="*/ 493569 w 2252230"/>
                    <a:gd name="connsiteY105" fmla="*/ 2055257 h 2680134"/>
                    <a:gd name="connsiteX106" fmla="*/ 511753 w 2252230"/>
                    <a:gd name="connsiteY106" fmla="*/ 2112407 h 2680134"/>
                    <a:gd name="connsiteX107" fmla="*/ 467591 w 2252230"/>
                    <a:gd name="connsiteY107" fmla="*/ 2153971 h 2680134"/>
                    <a:gd name="connsiteX108" fmla="*/ 545523 w 2252230"/>
                    <a:gd name="connsiteY108" fmla="*/ 2179948 h 2680134"/>
                    <a:gd name="connsiteX109" fmla="*/ 574098 w 2252230"/>
                    <a:gd name="connsiteY109" fmla="*/ 2260478 h 2680134"/>
                    <a:gd name="connsiteX110" fmla="*/ 509155 w 2252230"/>
                    <a:gd name="connsiteY110" fmla="*/ 2304639 h 2680134"/>
                    <a:gd name="connsiteX111" fmla="*/ 464994 w 2252230"/>
                    <a:gd name="connsiteY111" fmla="*/ 2478687 h 2680134"/>
                    <a:gd name="connsiteX112" fmla="*/ 457200 w 2252230"/>
                    <a:gd name="connsiteY112" fmla="*/ 2603378 h 2680134"/>
                    <a:gd name="connsiteX113" fmla="*/ 402648 w 2252230"/>
                    <a:gd name="connsiteY113" fmla="*/ 2590389 h 2680134"/>
                    <a:gd name="connsiteX114" fmla="*/ 381866 w 2252230"/>
                    <a:gd name="connsiteY114" fmla="*/ 2611171 h 2680134"/>
                    <a:gd name="connsiteX115" fmla="*/ 402648 w 2252230"/>
                    <a:gd name="connsiteY115" fmla="*/ 2637148 h 2680134"/>
                    <a:gd name="connsiteX116" fmla="*/ 325727 w 2252230"/>
                    <a:gd name="connsiteY116" fmla="*/ 2677846 h 2680134"/>
                    <a:gd name="connsiteX117" fmla="*/ 340014 w 2252230"/>
                    <a:gd name="connsiteY117" fmla="*/ 2623870 h 2680134"/>
                    <a:gd name="connsiteX118" fmla="*/ 311439 w 2252230"/>
                    <a:gd name="connsiteY118" fmla="*/ 2550846 h 2680134"/>
                    <a:gd name="connsiteX119" fmla="*/ 293544 w 2252230"/>
                    <a:gd name="connsiteY119"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949614 w 2252230"/>
                    <a:gd name="connsiteY20" fmla="*/ 1566595 h 2680134"/>
                    <a:gd name="connsiteX21" fmla="*/ 1083253 w 2252230"/>
                    <a:gd name="connsiteY21" fmla="*/ 1507137 h 2680134"/>
                    <a:gd name="connsiteX22" fmla="*/ 1252105 w 2252230"/>
                    <a:gd name="connsiteY22" fmla="*/ 1520126 h 2680134"/>
                    <a:gd name="connsiteX23" fmla="*/ 1340428 w 2252230"/>
                    <a:gd name="connsiteY23" fmla="*/ 1572080 h 2680134"/>
                    <a:gd name="connsiteX24" fmla="*/ 1262496 w 2252230"/>
                    <a:gd name="connsiteY24" fmla="*/ 1436998 h 2680134"/>
                    <a:gd name="connsiteX25" fmla="*/ 1358612 w 2252230"/>
                    <a:gd name="connsiteY25" fmla="*/ 1286330 h 2680134"/>
                    <a:gd name="connsiteX26" fmla="*/ 1381991 w 2252230"/>
                    <a:gd name="connsiteY26" fmla="*/ 1236973 h 2680134"/>
                    <a:gd name="connsiteX27" fmla="*/ 1379394 w 2252230"/>
                    <a:gd name="connsiteY27" fmla="*/ 1112282 h 2680134"/>
                    <a:gd name="connsiteX28" fmla="*/ 1462521 w 2252230"/>
                    <a:gd name="connsiteY28" fmla="*/ 1031753 h 2680134"/>
                    <a:gd name="connsiteX29" fmla="*/ 1498889 w 2252230"/>
                    <a:gd name="connsiteY29" fmla="*/ 1070719 h 2680134"/>
                    <a:gd name="connsiteX30" fmla="*/ 1444337 w 2252230"/>
                    <a:gd name="connsiteY30" fmla="*/ 1182421 h 2680134"/>
                    <a:gd name="connsiteX31" fmla="*/ 1504084 w 2252230"/>
                    <a:gd name="connsiteY31" fmla="*/ 1244766 h 2680134"/>
                    <a:gd name="connsiteX32" fmla="*/ 1535257 w 2252230"/>
                    <a:gd name="connsiteY32" fmla="*/ 1166835 h 2680134"/>
                    <a:gd name="connsiteX33" fmla="*/ 1678132 w 2252230"/>
                    <a:gd name="connsiteY33" fmla="*/ 1091501 h 2680134"/>
                    <a:gd name="connsiteX34" fmla="*/ 1732684 w 2252230"/>
                    <a:gd name="connsiteY34" fmla="*/ 969407 h 2680134"/>
                    <a:gd name="connsiteX35" fmla="*/ 1836594 w 2252230"/>
                    <a:gd name="connsiteY35" fmla="*/ 881085 h 2680134"/>
                    <a:gd name="connsiteX36" fmla="*/ 1836594 w 2252230"/>
                    <a:gd name="connsiteY36" fmla="*/ 779773 h 2680134"/>
                    <a:gd name="connsiteX37" fmla="*/ 1914525 w 2252230"/>
                    <a:gd name="connsiteY37" fmla="*/ 569357 h 2680134"/>
                    <a:gd name="connsiteX38" fmla="*/ 1875559 w 2252230"/>
                    <a:gd name="connsiteY38" fmla="*/ 413494 h 2680134"/>
                    <a:gd name="connsiteX39" fmla="*/ 1823605 w 2252230"/>
                    <a:gd name="connsiteY39" fmla="*/ 416091 h 2680134"/>
                    <a:gd name="connsiteX40" fmla="*/ 1859973 w 2252230"/>
                    <a:gd name="connsiteY40" fmla="*/ 348551 h 2680134"/>
                    <a:gd name="connsiteX41" fmla="*/ 1833996 w 2252230"/>
                    <a:gd name="connsiteY41" fmla="*/ 275814 h 2680134"/>
                    <a:gd name="connsiteX42" fmla="*/ 1888548 w 2252230"/>
                    <a:gd name="connsiteY42" fmla="*/ 187491 h 2680134"/>
                    <a:gd name="connsiteX43" fmla="*/ 1896341 w 2252230"/>
                    <a:gd name="connsiteY43" fmla="*/ 104364 h 2680134"/>
                    <a:gd name="connsiteX44" fmla="*/ 1995055 w 2252230"/>
                    <a:gd name="connsiteY44" fmla="*/ 169307 h 2680134"/>
                    <a:gd name="connsiteX45" fmla="*/ 2044412 w 2252230"/>
                    <a:gd name="connsiteY45" fmla="*/ 106962 h 2680134"/>
                    <a:gd name="connsiteX46" fmla="*/ 1989859 w 2252230"/>
                    <a:gd name="connsiteY46" fmla="*/ 91376 h 2680134"/>
                    <a:gd name="connsiteX47" fmla="*/ 1961284 w 2252230"/>
                    <a:gd name="connsiteY47" fmla="*/ 34226 h 2680134"/>
                    <a:gd name="connsiteX48" fmla="*/ 2021032 w 2252230"/>
                    <a:gd name="connsiteY48" fmla="*/ 18639 h 2680134"/>
                    <a:gd name="connsiteX49" fmla="*/ 2072987 w 2252230"/>
                    <a:gd name="connsiteY49" fmla="*/ 55007 h 2680134"/>
                    <a:gd name="connsiteX50" fmla="*/ 2109355 w 2252230"/>
                    <a:gd name="connsiteY50" fmla="*/ 205676 h 2680134"/>
                    <a:gd name="connsiteX51" fmla="*/ 2189884 w 2252230"/>
                    <a:gd name="connsiteY51" fmla="*/ 299194 h 2680134"/>
                    <a:gd name="connsiteX52" fmla="*/ 2252230 w 2252230"/>
                    <a:gd name="connsiteY52" fmla="*/ 442069 h 2680134"/>
                    <a:gd name="connsiteX53" fmla="*/ 2244437 w 2252230"/>
                    <a:gd name="connsiteY53" fmla="*/ 566760 h 2680134"/>
                    <a:gd name="connsiteX54" fmla="*/ 2200275 w 2252230"/>
                    <a:gd name="connsiteY54" fmla="*/ 613519 h 2680134"/>
                    <a:gd name="connsiteX55" fmla="*/ 2208069 w 2252230"/>
                    <a:gd name="connsiteY55" fmla="*/ 756394 h 2680134"/>
                    <a:gd name="connsiteX56" fmla="*/ 2148321 w 2252230"/>
                    <a:gd name="connsiteY56" fmla="*/ 746003 h 2680134"/>
                    <a:gd name="connsiteX57" fmla="*/ 2109355 w 2252230"/>
                    <a:gd name="connsiteY57" fmla="*/ 800555 h 2680134"/>
                    <a:gd name="connsiteX58" fmla="*/ 2163907 w 2252230"/>
                    <a:gd name="connsiteY58" fmla="*/ 972005 h 2680134"/>
                    <a:gd name="connsiteX59" fmla="*/ 2135332 w 2252230"/>
                    <a:gd name="connsiteY59" fmla="*/ 1133064 h 2680134"/>
                    <a:gd name="connsiteX60" fmla="*/ 2122344 w 2252230"/>
                    <a:gd name="connsiteY60" fmla="*/ 1255157 h 2680134"/>
                    <a:gd name="connsiteX61" fmla="*/ 2166505 w 2252230"/>
                    <a:gd name="connsiteY61" fmla="*/ 1379848 h 2680134"/>
                    <a:gd name="connsiteX62" fmla="*/ 2098964 w 2252230"/>
                    <a:gd name="connsiteY62" fmla="*/ 1444791 h 2680134"/>
                    <a:gd name="connsiteX63" fmla="*/ 2114550 w 2252230"/>
                    <a:gd name="connsiteY63" fmla="*/ 1522723 h 2680134"/>
                    <a:gd name="connsiteX64" fmla="*/ 2044412 w 2252230"/>
                    <a:gd name="connsiteY64" fmla="*/ 1546103 h 2680134"/>
                    <a:gd name="connsiteX65" fmla="*/ 2044412 w 2252230"/>
                    <a:gd name="connsiteY65" fmla="*/ 1603253 h 2680134"/>
                    <a:gd name="connsiteX66" fmla="*/ 2010641 w 2252230"/>
                    <a:gd name="connsiteY66" fmla="*/ 1530516 h 2680134"/>
                    <a:gd name="connsiteX67" fmla="*/ 2021032 w 2252230"/>
                    <a:gd name="connsiteY67" fmla="*/ 1418814 h 2680134"/>
                    <a:gd name="connsiteX68" fmla="*/ 2015837 w 2252230"/>
                    <a:gd name="connsiteY68" fmla="*/ 1447389 h 2680134"/>
                    <a:gd name="connsiteX69" fmla="*/ 1958687 w 2252230"/>
                    <a:gd name="connsiteY69" fmla="*/ 1530516 h 2680134"/>
                    <a:gd name="connsiteX70" fmla="*/ 1901537 w 2252230"/>
                    <a:gd name="connsiteY70" fmla="*/ 1553896 h 2680134"/>
                    <a:gd name="connsiteX71" fmla="*/ 1891146 w 2252230"/>
                    <a:gd name="connsiteY71" fmla="*/ 1696771 h 2680134"/>
                    <a:gd name="connsiteX72" fmla="*/ 1841789 w 2252230"/>
                    <a:gd name="connsiteY72" fmla="*/ 1696771 h 2680134"/>
                    <a:gd name="connsiteX73" fmla="*/ 1846984 w 2252230"/>
                    <a:gd name="connsiteY73" fmla="*/ 1673391 h 2680134"/>
                    <a:gd name="connsiteX74" fmla="*/ 1808019 w 2252230"/>
                    <a:gd name="connsiteY74" fmla="*/ 1579873 h 2680134"/>
                    <a:gd name="connsiteX75" fmla="*/ 1748271 w 2252230"/>
                    <a:gd name="connsiteY75" fmla="*/ 1660403 h 2680134"/>
                    <a:gd name="connsiteX76" fmla="*/ 1717098 w 2252230"/>
                    <a:gd name="connsiteY76" fmla="*/ 1699369 h 2680134"/>
                    <a:gd name="connsiteX77" fmla="*/ 1602798 w 2252230"/>
                    <a:gd name="connsiteY77" fmla="*/ 1709760 h 2680134"/>
                    <a:gd name="connsiteX78" fmla="*/ 1506682 w 2252230"/>
                    <a:gd name="connsiteY78" fmla="*/ 1743530 h 2680134"/>
                    <a:gd name="connsiteX79" fmla="*/ 1545648 w 2252230"/>
                    <a:gd name="connsiteY79" fmla="*/ 1694173 h 2680134"/>
                    <a:gd name="connsiteX80" fmla="*/ 1493694 w 2252230"/>
                    <a:gd name="connsiteY80" fmla="*/ 1694173 h 2680134"/>
                    <a:gd name="connsiteX81" fmla="*/ 1459923 w 2252230"/>
                    <a:gd name="connsiteY81" fmla="*/ 1678587 h 2680134"/>
                    <a:gd name="connsiteX82" fmla="*/ 1423555 w 2252230"/>
                    <a:gd name="connsiteY82" fmla="*/ 1629230 h 2680134"/>
                    <a:gd name="connsiteX83" fmla="*/ 1410566 w 2252230"/>
                    <a:gd name="connsiteY83" fmla="*/ 1738335 h 2680134"/>
                    <a:gd name="connsiteX84" fmla="*/ 1493694 w 2252230"/>
                    <a:gd name="connsiteY84" fmla="*/ 1800680 h 2680134"/>
                    <a:gd name="connsiteX85" fmla="*/ 1376796 w 2252230"/>
                    <a:gd name="connsiteY85" fmla="*/ 1865623 h 2680134"/>
                    <a:gd name="connsiteX86" fmla="*/ 1304059 w 2252230"/>
                    <a:gd name="connsiteY86" fmla="*/ 2026682 h 2680134"/>
                    <a:gd name="connsiteX87" fmla="*/ 1215737 w 2252230"/>
                    <a:gd name="connsiteY87" fmla="*/ 2000705 h 2680134"/>
                    <a:gd name="connsiteX88" fmla="*/ 1150794 w 2252230"/>
                    <a:gd name="connsiteY88" fmla="*/ 1943555 h 2680134"/>
                    <a:gd name="connsiteX89" fmla="*/ 1179369 w 2252230"/>
                    <a:gd name="connsiteY89" fmla="*/ 1839646 h 2680134"/>
                    <a:gd name="connsiteX90" fmla="*/ 1192357 w 2252230"/>
                    <a:gd name="connsiteY90" fmla="*/ 1727944 h 2680134"/>
                    <a:gd name="connsiteX91" fmla="*/ 1127414 w 2252230"/>
                    <a:gd name="connsiteY91" fmla="*/ 1777301 h 2680134"/>
                    <a:gd name="connsiteX92" fmla="*/ 1080655 w 2252230"/>
                    <a:gd name="connsiteY92" fmla="*/ 1881210 h 2680134"/>
                    <a:gd name="connsiteX93" fmla="*/ 1046884 w 2252230"/>
                    <a:gd name="connsiteY93" fmla="*/ 1855232 h 2680134"/>
                    <a:gd name="connsiteX94" fmla="*/ 1101437 w 2252230"/>
                    <a:gd name="connsiteY94" fmla="*/ 1761714 h 2680134"/>
                    <a:gd name="connsiteX95" fmla="*/ 994930 w 2252230"/>
                    <a:gd name="connsiteY95" fmla="*/ 1759116 h 2680134"/>
                    <a:gd name="connsiteX96" fmla="*/ 919596 w 2252230"/>
                    <a:gd name="connsiteY96" fmla="*/ 1826657 h 2680134"/>
                    <a:gd name="connsiteX97" fmla="*/ 794905 w 2252230"/>
                    <a:gd name="connsiteY97" fmla="*/ 1865623 h 2680134"/>
                    <a:gd name="connsiteX98" fmla="*/ 683203 w 2252230"/>
                    <a:gd name="connsiteY98" fmla="*/ 1914980 h 2680134"/>
                    <a:gd name="connsiteX99" fmla="*/ 592282 w 2252230"/>
                    <a:gd name="connsiteY99" fmla="*/ 1909785 h 2680134"/>
                    <a:gd name="connsiteX100" fmla="*/ 602384 w 2252230"/>
                    <a:gd name="connsiteY100" fmla="*/ 1996953 h 2680134"/>
                    <a:gd name="connsiteX101" fmla="*/ 497177 w 2252230"/>
                    <a:gd name="connsiteY101" fmla="*/ 1977758 h 2680134"/>
                    <a:gd name="connsiteX102" fmla="*/ 423430 w 2252230"/>
                    <a:gd name="connsiteY102" fmla="*/ 1995510 h 2680134"/>
                    <a:gd name="connsiteX103" fmla="*/ 361084 w 2252230"/>
                    <a:gd name="connsiteY103" fmla="*/ 2003303 h 2680134"/>
                    <a:gd name="connsiteX104" fmla="*/ 400050 w 2252230"/>
                    <a:gd name="connsiteY104" fmla="*/ 2091626 h 2680134"/>
                    <a:gd name="connsiteX105" fmla="*/ 493569 w 2252230"/>
                    <a:gd name="connsiteY105" fmla="*/ 2055257 h 2680134"/>
                    <a:gd name="connsiteX106" fmla="*/ 511753 w 2252230"/>
                    <a:gd name="connsiteY106" fmla="*/ 2112407 h 2680134"/>
                    <a:gd name="connsiteX107" fmla="*/ 467591 w 2252230"/>
                    <a:gd name="connsiteY107" fmla="*/ 2153971 h 2680134"/>
                    <a:gd name="connsiteX108" fmla="*/ 545523 w 2252230"/>
                    <a:gd name="connsiteY108" fmla="*/ 2179948 h 2680134"/>
                    <a:gd name="connsiteX109" fmla="*/ 574098 w 2252230"/>
                    <a:gd name="connsiteY109" fmla="*/ 2260478 h 2680134"/>
                    <a:gd name="connsiteX110" fmla="*/ 509155 w 2252230"/>
                    <a:gd name="connsiteY110" fmla="*/ 2304639 h 2680134"/>
                    <a:gd name="connsiteX111" fmla="*/ 464994 w 2252230"/>
                    <a:gd name="connsiteY111" fmla="*/ 2478687 h 2680134"/>
                    <a:gd name="connsiteX112" fmla="*/ 457200 w 2252230"/>
                    <a:gd name="connsiteY112" fmla="*/ 2603378 h 2680134"/>
                    <a:gd name="connsiteX113" fmla="*/ 402648 w 2252230"/>
                    <a:gd name="connsiteY113" fmla="*/ 2590389 h 2680134"/>
                    <a:gd name="connsiteX114" fmla="*/ 381866 w 2252230"/>
                    <a:gd name="connsiteY114" fmla="*/ 2611171 h 2680134"/>
                    <a:gd name="connsiteX115" fmla="*/ 402648 w 2252230"/>
                    <a:gd name="connsiteY115" fmla="*/ 2637148 h 2680134"/>
                    <a:gd name="connsiteX116" fmla="*/ 325727 w 2252230"/>
                    <a:gd name="connsiteY116" fmla="*/ 2677846 h 2680134"/>
                    <a:gd name="connsiteX117" fmla="*/ 340014 w 2252230"/>
                    <a:gd name="connsiteY117" fmla="*/ 2623870 h 2680134"/>
                    <a:gd name="connsiteX118" fmla="*/ 311439 w 2252230"/>
                    <a:gd name="connsiteY118" fmla="*/ 2550846 h 2680134"/>
                    <a:gd name="connsiteX119" fmla="*/ 293544 w 2252230"/>
                    <a:gd name="connsiteY119" fmla="*/ 2668321 h 2680134"/>
                    <a:gd name="connsiteX0" fmla="*/ 293544 w 2252230"/>
                    <a:gd name="connsiteY0" fmla="*/ 2668321 h 2680134"/>
                    <a:gd name="connsiteX1" fmla="*/ 225714 w 2252230"/>
                    <a:gd name="connsiteY1" fmla="*/ 2646096 h 2680134"/>
                    <a:gd name="connsiteX2" fmla="*/ 179244 w 2252230"/>
                    <a:gd name="connsiteY2" fmla="*/ 2613769 h 2680134"/>
                    <a:gd name="connsiteX3" fmla="*/ 230477 w 2252230"/>
                    <a:gd name="connsiteY3" fmla="*/ 2587358 h 2680134"/>
                    <a:gd name="connsiteX4" fmla="*/ 236394 w 2252230"/>
                    <a:gd name="connsiteY4" fmla="*/ 2538435 h 2680134"/>
                    <a:gd name="connsiteX5" fmla="*/ 217777 w 2252230"/>
                    <a:gd name="connsiteY5" fmla="*/ 2512745 h 2680134"/>
                    <a:gd name="connsiteX6" fmla="*/ 207819 w 2252230"/>
                    <a:gd name="connsiteY6" fmla="*/ 2463101 h 2680134"/>
                    <a:gd name="connsiteX7" fmla="*/ 161059 w 2252230"/>
                    <a:gd name="connsiteY7" fmla="*/ 2416341 h 2680134"/>
                    <a:gd name="connsiteX8" fmla="*/ 114300 w 2252230"/>
                    <a:gd name="connsiteY8" fmla="*/ 2283857 h 2680134"/>
                    <a:gd name="connsiteX9" fmla="*/ 41564 w 2252230"/>
                    <a:gd name="connsiteY9" fmla="*/ 2205926 h 2680134"/>
                    <a:gd name="connsiteX10" fmla="*/ 0 w 2252230"/>
                    <a:gd name="connsiteY10" fmla="*/ 2146178 h 2680134"/>
                    <a:gd name="connsiteX11" fmla="*/ 109105 w 2252230"/>
                    <a:gd name="connsiteY11" fmla="*/ 2140982 h 2680134"/>
                    <a:gd name="connsiteX12" fmla="*/ 200025 w 2252230"/>
                    <a:gd name="connsiteY12" fmla="*/ 2107212 h 2680134"/>
                    <a:gd name="connsiteX13" fmla="*/ 263814 w 2252230"/>
                    <a:gd name="connsiteY13" fmla="*/ 2026970 h 2680134"/>
                    <a:gd name="connsiteX14" fmla="*/ 332509 w 2252230"/>
                    <a:gd name="connsiteY14" fmla="*/ 2003303 h 2680134"/>
                    <a:gd name="connsiteX15" fmla="*/ 322119 w 2252230"/>
                    <a:gd name="connsiteY15" fmla="*/ 1889003 h 2680134"/>
                    <a:gd name="connsiteX16" fmla="*/ 407844 w 2252230"/>
                    <a:gd name="connsiteY16" fmla="*/ 1889003 h 2680134"/>
                    <a:gd name="connsiteX17" fmla="*/ 587087 w 2252230"/>
                    <a:gd name="connsiteY17" fmla="*/ 1717553 h 2680134"/>
                    <a:gd name="connsiteX18" fmla="*/ 745548 w 2252230"/>
                    <a:gd name="connsiteY18" fmla="*/ 1566885 h 2680134"/>
                    <a:gd name="connsiteX19" fmla="*/ 787112 w 2252230"/>
                    <a:gd name="connsiteY19" fmla="*/ 1608448 h 2680134"/>
                    <a:gd name="connsiteX20" fmla="*/ 949614 w 2252230"/>
                    <a:gd name="connsiteY20" fmla="*/ 1566595 h 2680134"/>
                    <a:gd name="connsiteX21" fmla="*/ 1083253 w 2252230"/>
                    <a:gd name="connsiteY21" fmla="*/ 1507137 h 2680134"/>
                    <a:gd name="connsiteX22" fmla="*/ 1252105 w 2252230"/>
                    <a:gd name="connsiteY22" fmla="*/ 1520126 h 2680134"/>
                    <a:gd name="connsiteX23" fmla="*/ 1340428 w 2252230"/>
                    <a:gd name="connsiteY23" fmla="*/ 1572080 h 2680134"/>
                    <a:gd name="connsiteX24" fmla="*/ 1262496 w 2252230"/>
                    <a:gd name="connsiteY24" fmla="*/ 1436998 h 2680134"/>
                    <a:gd name="connsiteX25" fmla="*/ 1358612 w 2252230"/>
                    <a:gd name="connsiteY25" fmla="*/ 1286330 h 2680134"/>
                    <a:gd name="connsiteX26" fmla="*/ 1381991 w 2252230"/>
                    <a:gd name="connsiteY26" fmla="*/ 1236973 h 2680134"/>
                    <a:gd name="connsiteX27" fmla="*/ 1379394 w 2252230"/>
                    <a:gd name="connsiteY27" fmla="*/ 1112282 h 2680134"/>
                    <a:gd name="connsiteX28" fmla="*/ 1462521 w 2252230"/>
                    <a:gd name="connsiteY28" fmla="*/ 1031753 h 2680134"/>
                    <a:gd name="connsiteX29" fmla="*/ 1498889 w 2252230"/>
                    <a:gd name="connsiteY29" fmla="*/ 1070719 h 2680134"/>
                    <a:gd name="connsiteX30" fmla="*/ 1444337 w 2252230"/>
                    <a:gd name="connsiteY30" fmla="*/ 1182421 h 2680134"/>
                    <a:gd name="connsiteX31" fmla="*/ 1504084 w 2252230"/>
                    <a:gd name="connsiteY31" fmla="*/ 1244766 h 2680134"/>
                    <a:gd name="connsiteX32" fmla="*/ 1535257 w 2252230"/>
                    <a:gd name="connsiteY32" fmla="*/ 1166835 h 2680134"/>
                    <a:gd name="connsiteX33" fmla="*/ 1678132 w 2252230"/>
                    <a:gd name="connsiteY33" fmla="*/ 1091501 h 2680134"/>
                    <a:gd name="connsiteX34" fmla="*/ 1732684 w 2252230"/>
                    <a:gd name="connsiteY34" fmla="*/ 969407 h 2680134"/>
                    <a:gd name="connsiteX35" fmla="*/ 1836594 w 2252230"/>
                    <a:gd name="connsiteY35" fmla="*/ 881085 h 2680134"/>
                    <a:gd name="connsiteX36" fmla="*/ 1836594 w 2252230"/>
                    <a:gd name="connsiteY36" fmla="*/ 779773 h 2680134"/>
                    <a:gd name="connsiteX37" fmla="*/ 1914525 w 2252230"/>
                    <a:gd name="connsiteY37" fmla="*/ 569357 h 2680134"/>
                    <a:gd name="connsiteX38" fmla="*/ 1875559 w 2252230"/>
                    <a:gd name="connsiteY38" fmla="*/ 413494 h 2680134"/>
                    <a:gd name="connsiteX39" fmla="*/ 1823605 w 2252230"/>
                    <a:gd name="connsiteY39" fmla="*/ 416091 h 2680134"/>
                    <a:gd name="connsiteX40" fmla="*/ 1859973 w 2252230"/>
                    <a:gd name="connsiteY40" fmla="*/ 348551 h 2680134"/>
                    <a:gd name="connsiteX41" fmla="*/ 1833996 w 2252230"/>
                    <a:gd name="connsiteY41" fmla="*/ 275814 h 2680134"/>
                    <a:gd name="connsiteX42" fmla="*/ 1888548 w 2252230"/>
                    <a:gd name="connsiteY42" fmla="*/ 187491 h 2680134"/>
                    <a:gd name="connsiteX43" fmla="*/ 1896341 w 2252230"/>
                    <a:gd name="connsiteY43" fmla="*/ 104364 h 2680134"/>
                    <a:gd name="connsiteX44" fmla="*/ 1995055 w 2252230"/>
                    <a:gd name="connsiteY44" fmla="*/ 169307 h 2680134"/>
                    <a:gd name="connsiteX45" fmla="*/ 2044412 w 2252230"/>
                    <a:gd name="connsiteY45" fmla="*/ 106962 h 2680134"/>
                    <a:gd name="connsiteX46" fmla="*/ 1989859 w 2252230"/>
                    <a:gd name="connsiteY46" fmla="*/ 91376 h 2680134"/>
                    <a:gd name="connsiteX47" fmla="*/ 1961284 w 2252230"/>
                    <a:gd name="connsiteY47" fmla="*/ 34226 h 2680134"/>
                    <a:gd name="connsiteX48" fmla="*/ 2021032 w 2252230"/>
                    <a:gd name="connsiteY48" fmla="*/ 18639 h 2680134"/>
                    <a:gd name="connsiteX49" fmla="*/ 2072987 w 2252230"/>
                    <a:gd name="connsiteY49" fmla="*/ 55007 h 2680134"/>
                    <a:gd name="connsiteX50" fmla="*/ 2109355 w 2252230"/>
                    <a:gd name="connsiteY50" fmla="*/ 205676 h 2680134"/>
                    <a:gd name="connsiteX51" fmla="*/ 2189884 w 2252230"/>
                    <a:gd name="connsiteY51" fmla="*/ 299194 h 2680134"/>
                    <a:gd name="connsiteX52" fmla="*/ 2252230 w 2252230"/>
                    <a:gd name="connsiteY52" fmla="*/ 442069 h 2680134"/>
                    <a:gd name="connsiteX53" fmla="*/ 2244437 w 2252230"/>
                    <a:gd name="connsiteY53" fmla="*/ 566760 h 2680134"/>
                    <a:gd name="connsiteX54" fmla="*/ 2200275 w 2252230"/>
                    <a:gd name="connsiteY54" fmla="*/ 613519 h 2680134"/>
                    <a:gd name="connsiteX55" fmla="*/ 2208069 w 2252230"/>
                    <a:gd name="connsiteY55" fmla="*/ 756394 h 2680134"/>
                    <a:gd name="connsiteX56" fmla="*/ 2148321 w 2252230"/>
                    <a:gd name="connsiteY56" fmla="*/ 746003 h 2680134"/>
                    <a:gd name="connsiteX57" fmla="*/ 2109355 w 2252230"/>
                    <a:gd name="connsiteY57" fmla="*/ 800555 h 2680134"/>
                    <a:gd name="connsiteX58" fmla="*/ 2163907 w 2252230"/>
                    <a:gd name="connsiteY58" fmla="*/ 972005 h 2680134"/>
                    <a:gd name="connsiteX59" fmla="*/ 2135332 w 2252230"/>
                    <a:gd name="connsiteY59" fmla="*/ 1133064 h 2680134"/>
                    <a:gd name="connsiteX60" fmla="*/ 2122344 w 2252230"/>
                    <a:gd name="connsiteY60" fmla="*/ 1255157 h 2680134"/>
                    <a:gd name="connsiteX61" fmla="*/ 2166505 w 2252230"/>
                    <a:gd name="connsiteY61" fmla="*/ 1379848 h 2680134"/>
                    <a:gd name="connsiteX62" fmla="*/ 2098964 w 2252230"/>
                    <a:gd name="connsiteY62" fmla="*/ 1444791 h 2680134"/>
                    <a:gd name="connsiteX63" fmla="*/ 2114550 w 2252230"/>
                    <a:gd name="connsiteY63" fmla="*/ 1522723 h 2680134"/>
                    <a:gd name="connsiteX64" fmla="*/ 2044412 w 2252230"/>
                    <a:gd name="connsiteY64" fmla="*/ 1546103 h 2680134"/>
                    <a:gd name="connsiteX65" fmla="*/ 2044412 w 2252230"/>
                    <a:gd name="connsiteY65" fmla="*/ 1603253 h 2680134"/>
                    <a:gd name="connsiteX66" fmla="*/ 2010641 w 2252230"/>
                    <a:gd name="connsiteY66" fmla="*/ 1530516 h 2680134"/>
                    <a:gd name="connsiteX67" fmla="*/ 2021032 w 2252230"/>
                    <a:gd name="connsiteY67" fmla="*/ 1418814 h 2680134"/>
                    <a:gd name="connsiteX68" fmla="*/ 2015837 w 2252230"/>
                    <a:gd name="connsiteY68" fmla="*/ 1447389 h 2680134"/>
                    <a:gd name="connsiteX69" fmla="*/ 1958687 w 2252230"/>
                    <a:gd name="connsiteY69" fmla="*/ 1530516 h 2680134"/>
                    <a:gd name="connsiteX70" fmla="*/ 1901537 w 2252230"/>
                    <a:gd name="connsiteY70" fmla="*/ 1553896 h 2680134"/>
                    <a:gd name="connsiteX71" fmla="*/ 1891146 w 2252230"/>
                    <a:gd name="connsiteY71" fmla="*/ 1696771 h 2680134"/>
                    <a:gd name="connsiteX72" fmla="*/ 1841789 w 2252230"/>
                    <a:gd name="connsiteY72" fmla="*/ 1696771 h 2680134"/>
                    <a:gd name="connsiteX73" fmla="*/ 1846984 w 2252230"/>
                    <a:gd name="connsiteY73" fmla="*/ 1673391 h 2680134"/>
                    <a:gd name="connsiteX74" fmla="*/ 1808019 w 2252230"/>
                    <a:gd name="connsiteY74" fmla="*/ 1579873 h 2680134"/>
                    <a:gd name="connsiteX75" fmla="*/ 1748271 w 2252230"/>
                    <a:gd name="connsiteY75" fmla="*/ 1660403 h 2680134"/>
                    <a:gd name="connsiteX76" fmla="*/ 1717098 w 2252230"/>
                    <a:gd name="connsiteY76" fmla="*/ 1699369 h 2680134"/>
                    <a:gd name="connsiteX77" fmla="*/ 1602798 w 2252230"/>
                    <a:gd name="connsiteY77" fmla="*/ 1709760 h 2680134"/>
                    <a:gd name="connsiteX78" fmla="*/ 1506682 w 2252230"/>
                    <a:gd name="connsiteY78" fmla="*/ 1743530 h 2680134"/>
                    <a:gd name="connsiteX79" fmla="*/ 1545648 w 2252230"/>
                    <a:gd name="connsiteY79" fmla="*/ 1694173 h 2680134"/>
                    <a:gd name="connsiteX80" fmla="*/ 1493694 w 2252230"/>
                    <a:gd name="connsiteY80" fmla="*/ 1694173 h 2680134"/>
                    <a:gd name="connsiteX81" fmla="*/ 1459923 w 2252230"/>
                    <a:gd name="connsiteY81" fmla="*/ 1678587 h 2680134"/>
                    <a:gd name="connsiteX82" fmla="*/ 1423555 w 2252230"/>
                    <a:gd name="connsiteY82" fmla="*/ 1629230 h 2680134"/>
                    <a:gd name="connsiteX83" fmla="*/ 1410566 w 2252230"/>
                    <a:gd name="connsiteY83" fmla="*/ 1738335 h 2680134"/>
                    <a:gd name="connsiteX84" fmla="*/ 1493694 w 2252230"/>
                    <a:gd name="connsiteY84" fmla="*/ 1800680 h 2680134"/>
                    <a:gd name="connsiteX85" fmla="*/ 1376796 w 2252230"/>
                    <a:gd name="connsiteY85" fmla="*/ 1865623 h 2680134"/>
                    <a:gd name="connsiteX86" fmla="*/ 1304059 w 2252230"/>
                    <a:gd name="connsiteY86" fmla="*/ 2026682 h 2680134"/>
                    <a:gd name="connsiteX87" fmla="*/ 1215737 w 2252230"/>
                    <a:gd name="connsiteY87" fmla="*/ 2000705 h 2680134"/>
                    <a:gd name="connsiteX88" fmla="*/ 1150794 w 2252230"/>
                    <a:gd name="connsiteY88" fmla="*/ 1943555 h 2680134"/>
                    <a:gd name="connsiteX89" fmla="*/ 1179369 w 2252230"/>
                    <a:gd name="connsiteY89" fmla="*/ 1839646 h 2680134"/>
                    <a:gd name="connsiteX90" fmla="*/ 1192357 w 2252230"/>
                    <a:gd name="connsiteY90" fmla="*/ 1727944 h 2680134"/>
                    <a:gd name="connsiteX91" fmla="*/ 1127414 w 2252230"/>
                    <a:gd name="connsiteY91" fmla="*/ 1777301 h 2680134"/>
                    <a:gd name="connsiteX92" fmla="*/ 1080655 w 2252230"/>
                    <a:gd name="connsiteY92" fmla="*/ 1881210 h 2680134"/>
                    <a:gd name="connsiteX93" fmla="*/ 1046884 w 2252230"/>
                    <a:gd name="connsiteY93" fmla="*/ 1855232 h 2680134"/>
                    <a:gd name="connsiteX94" fmla="*/ 1101437 w 2252230"/>
                    <a:gd name="connsiteY94" fmla="*/ 1761714 h 2680134"/>
                    <a:gd name="connsiteX95" fmla="*/ 994930 w 2252230"/>
                    <a:gd name="connsiteY95" fmla="*/ 1759116 h 2680134"/>
                    <a:gd name="connsiteX96" fmla="*/ 919596 w 2252230"/>
                    <a:gd name="connsiteY96" fmla="*/ 1826657 h 2680134"/>
                    <a:gd name="connsiteX97" fmla="*/ 794905 w 2252230"/>
                    <a:gd name="connsiteY97" fmla="*/ 1865623 h 2680134"/>
                    <a:gd name="connsiteX98" fmla="*/ 683203 w 2252230"/>
                    <a:gd name="connsiteY98" fmla="*/ 1914980 h 2680134"/>
                    <a:gd name="connsiteX99" fmla="*/ 592282 w 2252230"/>
                    <a:gd name="connsiteY99" fmla="*/ 1909785 h 2680134"/>
                    <a:gd name="connsiteX100" fmla="*/ 602384 w 2252230"/>
                    <a:gd name="connsiteY100" fmla="*/ 1996953 h 2680134"/>
                    <a:gd name="connsiteX101" fmla="*/ 497177 w 2252230"/>
                    <a:gd name="connsiteY101" fmla="*/ 1977758 h 2680134"/>
                    <a:gd name="connsiteX102" fmla="*/ 423430 w 2252230"/>
                    <a:gd name="connsiteY102" fmla="*/ 1995510 h 2680134"/>
                    <a:gd name="connsiteX103" fmla="*/ 361084 w 2252230"/>
                    <a:gd name="connsiteY103" fmla="*/ 2003303 h 2680134"/>
                    <a:gd name="connsiteX104" fmla="*/ 400050 w 2252230"/>
                    <a:gd name="connsiteY104" fmla="*/ 2091626 h 2680134"/>
                    <a:gd name="connsiteX105" fmla="*/ 493569 w 2252230"/>
                    <a:gd name="connsiteY105" fmla="*/ 2055257 h 2680134"/>
                    <a:gd name="connsiteX106" fmla="*/ 511753 w 2252230"/>
                    <a:gd name="connsiteY106" fmla="*/ 2112407 h 2680134"/>
                    <a:gd name="connsiteX107" fmla="*/ 467591 w 2252230"/>
                    <a:gd name="connsiteY107" fmla="*/ 2153971 h 2680134"/>
                    <a:gd name="connsiteX108" fmla="*/ 545523 w 2252230"/>
                    <a:gd name="connsiteY108" fmla="*/ 2179948 h 2680134"/>
                    <a:gd name="connsiteX109" fmla="*/ 574098 w 2252230"/>
                    <a:gd name="connsiteY109" fmla="*/ 2260478 h 2680134"/>
                    <a:gd name="connsiteX110" fmla="*/ 509155 w 2252230"/>
                    <a:gd name="connsiteY110" fmla="*/ 2304639 h 2680134"/>
                    <a:gd name="connsiteX111" fmla="*/ 464994 w 2252230"/>
                    <a:gd name="connsiteY111" fmla="*/ 2478687 h 2680134"/>
                    <a:gd name="connsiteX112" fmla="*/ 457200 w 2252230"/>
                    <a:gd name="connsiteY112" fmla="*/ 2603378 h 2680134"/>
                    <a:gd name="connsiteX113" fmla="*/ 402648 w 2252230"/>
                    <a:gd name="connsiteY113" fmla="*/ 2590389 h 2680134"/>
                    <a:gd name="connsiteX114" fmla="*/ 381866 w 2252230"/>
                    <a:gd name="connsiteY114" fmla="*/ 2611171 h 2680134"/>
                    <a:gd name="connsiteX115" fmla="*/ 402648 w 2252230"/>
                    <a:gd name="connsiteY115" fmla="*/ 2637148 h 2680134"/>
                    <a:gd name="connsiteX116" fmla="*/ 325727 w 2252230"/>
                    <a:gd name="connsiteY116" fmla="*/ 2677846 h 2680134"/>
                    <a:gd name="connsiteX117" fmla="*/ 340014 w 2252230"/>
                    <a:gd name="connsiteY117" fmla="*/ 2623870 h 2680134"/>
                    <a:gd name="connsiteX118" fmla="*/ 311439 w 2252230"/>
                    <a:gd name="connsiteY118" fmla="*/ 2550846 h 2680134"/>
                    <a:gd name="connsiteX119" fmla="*/ 293544 w 2252230"/>
                    <a:gd name="connsiteY119" fmla="*/ 2668321 h 2680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2252230" h="2680134">
                      <a:moveTo>
                        <a:pt x="293544" y="2668321"/>
                      </a:moveTo>
                      <a:cubicBezTo>
                        <a:pt x="275697" y="2658796"/>
                        <a:pt x="243561" y="2655621"/>
                        <a:pt x="225714" y="2646096"/>
                      </a:cubicBezTo>
                      <a:lnTo>
                        <a:pt x="179244" y="2613769"/>
                      </a:lnTo>
                      <a:cubicBezTo>
                        <a:pt x="187855" y="2600732"/>
                        <a:pt x="221866" y="2600395"/>
                        <a:pt x="230477" y="2587358"/>
                      </a:cubicBezTo>
                      <a:lnTo>
                        <a:pt x="236394" y="2538435"/>
                      </a:lnTo>
                      <a:cubicBezTo>
                        <a:pt x="232305" y="2524051"/>
                        <a:pt x="221866" y="2527129"/>
                        <a:pt x="217777" y="2512745"/>
                      </a:cubicBezTo>
                      <a:lnTo>
                        <a:pt x="207819" y="2463101"/>
                      </a:lnTo>
                      <a:lnTo>
                        <a:pt x="161059" y="2416341"/>
                      </a:lnTo>
                      <a:lnTo>
                        <a:pt x="114300" y="2283857"/>
                      </a:lnTo>
                      <a:lnTo>
                        <a:pt x="41564" y="2205926"/>
                      </a:lnTo>
                      <a:lnTo>
                        <a:pt x="0" y="2146178"/>
                      </a:lnTo>
                      <a:cubicBezTo>
                        <a:pt x="34780" y="2122221"/>
                        <a:pt x="72737" y="2142714"/>
                        <a:pt x="109105" y="2140982"/>
                      </a:cubicBezTo>
                      <a:lnTo>
                        <a:pt x="200025" y="2107212"/>
                      </a:lnTo>
                      <a:cubicBezTo>
                        <a:pt x="225521" y="2085756"/>
                        <a:pt x="238318" y="2048426"/>
                        <a:pt x="263814" y="2026970"/>
                      </a:cubicBezTo>
                      <a:lnTo>
                        <a:pt x="332509" y="2003303"/>
                      </a:lnTo>
                      <a:lnTo>
                        <a:pt x="322119" y="1889003"/>
                      </a:lnTo>
                      <a:cubicBezTo>
                        <a:pt x="350694" y="1869953"/>
                        <a:pt x="382444" y="1900115"/>
                        <a:pt x="407844" y="1889003"/>
                      </a:cubicBezTo>
                      <a:lnTo>
                        <a:pt x="587087" y="1717553"/>
                      </a:lnTo>
                      <a:cubicBezTo>
                        <a:pt x="639907" y="1667330"/>
                        <a:pt x="686378" y="1609171"/>
                        <a:pt x="745548" y="1566885"/>
                      </a:cubicBezTo>
                      <a:lnTo>
                        <a:pt x="787112" y="1608448"/>
                      </a:lnTo>
                      <a:cubicBezTo>
                        <a:pt x="821917" y="1606812"/>
                        <a:pt x="900257" y="1583480"/>
                        <a:pt x="949614" y="1566595"/>
                      </a:cubicBezTo>
                      <a:cubicBezTo>
                        <a:pt x="998971" y="1549710"/>
                        <a:pt x="1033632" y="1513294"/>
                        <a:pt x="1083253" y="1507137"/>
                      </a:cubicBezTo>
                      <a:lnTo>
                        <a:pt x="1252105" y="1520126"/>
                      </a:lnTo>
                      <a:lnTo>
                        <a:pt x="1340428" y="1572080"/>
                      </a:lnTo>
                      <a:lnTo>
                        <a:pt x="1262496" y="1436998"/>
                      </a:lnTo>
                      <a:cubicBezTo>
                        <a:pt x="1277073" y="1385188"/>
                        <a:pt x="1326573" y="1336553"/>
                        <a:pt x="1358612" y="1286330"/>
                      </a:cubicBezTo>
                      <a:lnTo>
                        <a:pt x="1381991" y="1236973"/>
                      </a:lnTo>
                      <a:cubicBezTo>
                        <a:pt x="1381125" y="1195409"/>
                        <a:pt x="1380260" y="1153846"/>
                        <a:pt x="1379394" y="1112282"/>
                      </a:cubicBezTo>
                      <a:lnTo>
                        <a:pt x="1462521" y="1031753"/>
                      </a:lnTo>
                      <a:lnTo>
                        <a:pt x="1498889" y="1070719"/>
                      </a:lnTo>
                      <a:lnTo>
                        <a:pt x="1444337" y="1182421"/>
                      </a:lnTo>
                      <a:lnTo>
                        <a:pt x="1504084" y="1244766"/>
                      </a:lnTo>
                      <a:lnTo>
                        <a:pt x="1535257" y="1166835"/>
                      </a:lnTo>
                      <a:cubicBezTo>
                        <a:pt x="1565564" y="1137394"/>
                        <a:pt x="1647825" y="1120942"/>
                        <a:pt x="1678132" y="1091501"/>
                      </a:cubicBezTo>
                      <a:lnTo>
                        <a:pt x="1732684" y="969407"/>
                      </a:lnTo>
                      <a:lnTo>
                        <a:pt x="1836594" y="881085"/>
                      </a:lnTo>
                      <a:lnTo>
                        <a:pt x="1836594" y="779773"/>
                      </a:lnTo>
                      <a:lnTo>
                        <a:pt x="1914525" y="569357"/>
                      </a:lnTo>
                      <a:lnTo>
                        <a:pt x="1875559" y="413494"/>
                      </a:lnTo>
                      <a:lnTo>
                        <a:pt x="1823605" y="416091"/>
                      </a:lnTo>
                      <a:lnTo>
                        <a:pt x="1859973" y="348551"/>
                      </a:lnTo>
                      <a:lnTo>
                        <a:pt x="1833996" y="275814"/>
                      </a:lnTo>
                      <a:cubicBezTo>
                        <a:pt x="1833996" y="248105"/>
                        <a:pt x="1878157" y="216066"/>
                        <a:pt x="1888548" y="187491"/>
                      </a:cubicBezTo>
                      <a:cubicBezTo>
                        <a:pt x="1898939" y="158916"/>
                        <a:pt x="1873827" y="106529"/>
                        <a:pt x="1896341" y="104364"/>
                      </a:cubicBezTo>
                      <a:cubicBezTo>
                        <a:pt x="1917556" y="72758"/>
                        <a:pt x="1984231" y="180997"/>
                        <a:pt x="1995055" y="169307"/>
                      </a:cubicBezTo>
                      <a:cubicBezTo>
                        <a:pt x="2009775" y="169740"/>
                        <a:pt x="2050040" y="129475"/>
                        <a:pt x="2044412" y="106962"/>
                      </a:cubicBezTo>
                      <a:cubicBezTo>
                        <a:pt x="2045711" y="90077"/>
                        <a:pt x="2003714" y="103499"/>
                        <a:pt x="1989859" y="91376"/>
                      </a:cubicBezTo>
                      <a:cubicBezTo>
                        <a:pt x="1976004" y="79253"/>
                        <a:pt x="1958253" y="42452"/>
                        <a:pt x="1961284" y="34226"/>
                      </a:cubicBezTo>
                      <a:cubicBezTo>
                        <a:pt x="1982066" y="19939"/>
                        <a:pt x="1982499" y="-25089"/>
                        <a:pt x="2021032" y="18639"/>
                      </a:cubicBezTo>
                      <a:cubicBezTo>
                        <a:pt x="2032289" y="35091"/>
                        <a:pt x="2061730" y="38555"/>
                        <a:pt x="2072987" y="55007"/>
                      </a:cubicBezTo>
                      <a:cubicBezTo>
                        <a:pt x="2094635" y="99168"/>
                        <a:pt x="2087707" y="161515"/>
                        <a:pt x="2109355" y="205676"/>
                      </a:cubicBezTo>
                      <a:lnTo>
                        <a:pt x="2189884" y="299194"/>
                      </a:lnTo>
                      <a:lnTo>
                        <a:pt x="2252230" y="442069"/>
                      </a:lnTo>
                      <a:lnTo>
                        <a:pt x="2244437" y="566760"/>
                      </a:lnTo>
                      <a:lnTo>
                        <a:pt x="2200275" y="613519"/>
                      </a:lnTo>
                      <a:lnTo>
                        <a:pt x="2208069" y="756394"/>
                      </a:lnTo>
                      <a:cubicBezTo>
                        <a:pt x="2190751" y="762455"/>
                        <a:pt x="2165639" y="739942"/>
                        <a:pt x="2148321" y="746003"/>
                      </a:cubicBezTo>
                      <a:lnTo>
                        <a:pt x="2109355" y="800555"/>
                      </a:lnTo>
                      <a:lnTo>
                        <a:pt x="2163907" y="972005"/>
                      </a:lnTo>
                      <a:lnTo>
                        <a:pt x="2135332" y="1133064"/>
                      </a:lnTo>
                      <a:lnTo>
                        <a:pt x="2122344" y="1255157"/>
                      </a:lnTo>
                      <a:lnTo>
                        <a:pt x="2166505" y="1379848"/>
                      </a:lnTo>
                      <a:lnTo>
                        <a:pt x="2098964" y="1444791"/>
                      </a:lnTo>
                      <a:lnTo>
                        <a:pt x="2114550" y="1522723"/>
                      </a:lnTo>
                      <a:lnTo>
                        <a:pt x="2044412" y="1546103"/>
                      </a:lnTo>
                      <a:lnTo>
                        <a:pt x="2044412" y="1603253"/>
                      </a:lnTo>
                      <a:lnTo>
                        <a:pt x="2010641" y="1530516"/>
                      </a:lnTo>
                      <a:lnTo>
                        <a:pt x="2021032" y="1418814"/>
                      </a:lnTo>
                      <a:lnTo>
                        <a:pt x="2015837" y="1447389"/>
                      </a:lnTo>
                      <a:lnTo>
                        <a:pt x="1958687" y="1530516"/>
                      </a:lnTo>
                      <a:lnTo>
                        <a:pt x="1901537" y="1553896"/>
                      </a:lnTo>
                      <a:lnTo>
                        <a:pt x="1891146" y="1696771"/>
                      </a:lnTo>
                      <a:lnTo>
                        <a:pt x="1841789" y="1696771"/>
                      </a:lnTo>
                      <a:lnTo>
                        <a:pt x="1846984" y="1673391"/>
                      </a:lnTo>
                      <a:lnTo>
                        <a:pt x="1808019" y="1579873"/>
                      </a:lnTo>
                      <a:lnTo>
                        <a:pt x="1748271" y="1660403"/>
                      </a:lnTo>
                      <a:lnTo>
                        <a:pt x="1717098" y="1699369"/>
                      </a:lnTo>
                      <a:lnTo>
                        <a:pt x="1602798" y="1709760"/>
                      </a:lnTo>
                      <a:cubicBezTo>
                        <a:pt x="1570759" y="1721017"/>
                        <a:pt x="1540309" y="1757673"/>
                        <a:pt x="1506682" y="1743530"/>
                      </a:cubicBezTo>
                      <a:lnTo>
                        <a:pt x="1545648" y="1694173"/>
                      </a:lnTo>
                      <a:lnTo>
                        <a:pt x="1493694" y="1694173"/>
                      </a:lnTo>
                      <a:lnTo>
                        <a:pt x="1459923" y="1678587"/>
                      </a:lnTo>
                      <a:lnTo>
                        <a:pt x="1423555" y="1629230"/>
                      </a:lnTo>
                      <a:lnTo>
                        <a:pt x="1410566" y="1738335"/>
                      </a:lnTo>
                      <a:lnTo>
                        <a:pt x="1493694" y="1800680"/>
                      </a:lnTo>
                      <a:cubicBezTo>
                        <a:pt x="1462666" y="1833440"/>
                        <a:pt x="1415762" y="1843975"/>
                        <a:pt x="1376796" y="1865623"/>
                      </a:cubicBezTo>
                      <a:lnTo>
                        <a:pt x="1304059" y="2026682"/>
                      </a:lnTo>
                      <a:cubicBezTo>
                        <a:pt x="1265093" y="2048186"/>
                        <a:pt x="1242003" y="2028414"/>
                        <a:pt x="1215737" y="2000705"/>
                      </a:cubicBezTo>
                      <a:lnTo>
                        <a:pt x="1150794" y="1943555"/>
                      </a:lnTo>
                      <a:cubicBezTo>
                        <a:pt x="1160319" y="1908919"/>
                        <a:pt x="1152381" y="1845707"/>
                        <a:pt x="1179369" y="1839646"/>
                      </a:cubicBezTo>
                      <a:lnTo>
                        <a:pt x="1192357" y="1727944"/>
                      </a:lnTo>
                      <a:lnTo>
                        <a:pt x="1127414" y="1777301"/>
                      </a:lnTo>
                      <a:cubicBezTo>
                        <a:pt x="1111828" y="1811937"/>
                        <a:pt x="1120054" y="1876736"/>
                        <a:pt x="1080655" y="1881210"/>
                      </a:cubicBezTo>
                      <a:lnTo>
                        <a:pt x="1046884" y="1855232"/>
                      </a:lnTo>
                      <a:lnTo>
                        <a:pt x="1101437" y="1761714"/>
                      </a:lnTo>
                      <a:lnTo>
                        <a:pt x="994930" y="1759116"/>
                      </a:lnTo>
                      <a:lnTo>
                        <a:pt x="919596" y="1826657"/>
                      </a:lnTo>
                      <a:lnTo>
                        <a:pt x="794905" y="1865623"/>
                      </a:lnTo>
                      <a:lnTo>
                        <a:pt x="683203" y="1914980"/>
                      </a:lnTo>
                      <a:lnTo>
                        <a:pt x="592282" y="1909785"/>
                      </a:lnTo>
                      <a:lnTo>
                        <a:pt x="602384" y="1996953"/>
                      </a:lnTo>
                      <a:cubicBezTo>
                        <a:pt x="556203" y="2023362"/>
                        <a:pt x="532246" y="1978336"/>
                        <a:pt x="497177" y="1977758"/>
                      </a:cubicBezTo>
                      <a:cubicBezTo>
                        <a:pt x="472595" y="1983675"/>
                        <a:pt x="446112" y="1991253"/>
                        <a:pt x="423430" y="1995510"/>
                      </a:cubicBezTo>
                      <a:cubicBezTo>
                        <a:pt x="400748" y="1999767"/>
                        <a:pt x="381866" y="2000705"/>
                        <a:pt x="361084" y="2003303"/>
                      </a:cubicBezTo>
                      <a:cubicBezTo>
                        <a:pt x="374073" y="2032744"/>
                        <a:pt x="358486" y="2062185"/>
                        <a:pt x="400050" y="2091626"/>
                      </a:cubicBezTo>
                      <a:cubicBezTo>
                        <a:pt x="427344" y="2110959"/>
                        <a:pt x="463983" y="2043568"/>
                        <a:pt x="493569" y="2055257"/>
                      </a:cubicBezTo>
                      <a:lnTo>
                        <a:pt x="511753" y="2112407"/>
                      </a:lnTo>
                      <a:lnTo>
                        <a:pt x="467591" y="2153971"/>
                      </a:lnTo>
                      <a:cubicBezTo>
                        <a:pt x="493568" y="2162630"/>
                        <a:pt x="530659" y="2157002"/>
                        <a:pt x="545523" y="2179948"/>
                      </a:cubicBezTo>
                      <a:lnTo>
                        <a:pt x="574098" y="2260478"/>
                      </a:lnTo>
                      <a:lnTo>
                        <a:pt x="509155" y="2304639"/>
                      </a:lnTo>
                      <a:lnTo>
                        <a:pt x="464994" y="2478687"/>
                      </a:lnTo>
                      <a:cubicBezTo>
                        <a:pt x="462396" y="2520251"/>
                        <a:pt x="470911" y="2557051"/>
                        <a:pt x="457200" y="2603378"/>
                      </a:cubicBezTo>
                      <a:cubicBezTo>
                        <a:pt x="437429" y="2606985"/>
                        <a:pt x="420832" y="2594719"/>
                        <a:pt x="402648" y="2590389"/>
                      </a:cubicBezTo>
                      <a:lnTo>
                        <a:pt x="381866" y="2611171"/>
                      </a:lnTo>
                      <a:lnTo>
                        <a:pt x="402648" y="2637148"/>
                      </a:lnTo>
                      <a:cubicBezTo>
                        <a:pt x="398583" y="2633973"/>
                        <a:pt x="340928" y="2692230"/>
                        <a:pt x="325727" y="2677846"/>
                      </a:cubicBezTo>
                      <a:cubicBezTo>
                        <a:pt x="311584" y="2675898"/>
                        <a:pt x="342395" y="2645037"/>
                        <a:pt x="340014" y="2623870"/>
                      </a:cubicBezTo>
                      <a:cubicBezTo>
                        <a:pt x="337633" y="2602703"/>
                        <a:pt x="315480" y="2543702"/>
                        <a:pt x="311439" y="2550846"/>
                      </a:cubicBezTo>
                      <a:lnTo>
                        <a:pt x="293544" y="2668321"/>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1" name="Freeform: Shape 180">
                  <a:extLst>
                    <a:ext uri="{FF2B5EF4-FFF2-40B4-BE49-F238E27FC236}">
                      <a16:creationId xmlns:a16="http://schemas.microsoft.com/office/drawing/2014/main" id="{A26AAA49-C263-48D7-B142-06379CE25272}"/>
                    </a:ext>
                  </a:extLst>
                </p:cNvPr>
                <p:cNvSpPr/>
                <p:nvPr/>
              </p:nvSpPr>
              <p:spPr>
                <a:xfrm>
                  <a:off x="5891645" y="3815630"/>
                  <a:ext cx="500503" cy="400482"/>
                </a:xfrm>
                <a:custGeom>
                  <a:avLst/>
                  <a:gdLst>
                    <a:gd name="connsiteX0" fmla="*/ 140278 w 498764"/>
                    <a:gd name="connsiteY0" fmla="*/ 405245 h 405245"/>
                    <a:gd name="connsiteX1" fmla="*/ 85725 w 498764"/>
                    <a:gd name="connsiteY1" fmla="*/ 355889 h 405245"/>
                    <a:gd name="connsiteX2" fmla="*/ 75335 w 498764"/>
                    <a:gd name="connsiteY2" fmla="*/ 264968 h 405245"/>
                    <a:gd name="connsiteX3" fmla="*/ 0 w 498764"/>
                    <a:gd name="connsiteY3" fmla="*/ 275359 h 405245"/>
                    <a:gd name="connsiteX4" fmla="*/ 106507 w 498764"/>
                    <a:gd name="connsiteY4" fmla="*/ 197427 h 405245"/>
                    <a:gd name="connsiteX5" fmla="*/ 166255 w 498764"/>
                    <a:gd name="connsiteY5" fmla="*/ 64943 h 405245"/>
                    <a:gd name="connsiteX6" fmla="*/ 213014 w 498764"/>
                    <a:gd name="connsiteY6" fmla="*/ 124691 h 405245"/>
                    <a:gd name="connsiteX7" fmla="*/ 296141 w 498764"/>
                    <a:gd name="connsiteY7" fmla="*/ 90920 h 405245"/>
                    <a:gd name="connsiteX8" fmla="*/ 298739 w 498764"/>
                    <a:gd name="connsiteY8" fmla="*/ 51954 h 405245"/>
                    <a:gd name="connsiteX9" fmla="*/ 415637 w 498764"/>
                    <a:gd name="connsiteY9" fmla="*/ 0 h 405245"/>
                    <a:gd name="connsiteX10" fmla="*/ 488373 w 498764"/>
                    <a:gd name="connsiteY10" fmla="*/ 31173 h 405245"/>
                    <a:gd name="connsiteX11" fmla="*/ 498764 w 498764"/>
                    <a:gd name="connsiteY11" fmla="*/ 88323 h 405245"/>
                    <a:gd name="connsiteX12" fmla="*/ 423430 w 498764"/>
                    <a:gd name="connsiteY12" fmla="*/ 226002 h 405245"/>
                    <a:gd name="connsiteX13" fmla="*/ 410441 w 498764"/>
                    <a:gd name="connsiteY13" fmla="*/ 257175 h 405245"/>
                    <a:gd name="connsiteX14" fmla="*/ 342900 w 498764"/>
                    <a:gd name="connsiteY14" fmla="*/ 226002 h 405245"/>
                    <a:gd name="connsiteX15" fmla="*/ 233796 w 498764"/>
                    <a:gd name="connsiteY15" fmla="*/ 272761 h 405245"/>
                    <a:gd name="connsiteX16" fmla="*/ 197428 w 498764"/>
                    <a:gd name="connsiteY16" fmla="*/ 381866 h 405245"/>
                    <a:gd name="connsiteX17" fmla="*/ 140278 w 498764"/>
                    <a:gd name="connsiteY17" fmla="*/ 405245 h 405245"/>
                    <a:gd name="connsiteX0" fmla="*/ 140278 w 498764"/>
                    <a:gd name="connsiteY0" fmla="*/ 405245 h 405245"/>
                    <a:gd name="connsiteX1" fmla="*/ 85725 w 498764"/>
                    <a:gd name="connsiteY1" fmla="*/ 355889 h 405245"/>
                    <a:gd name="connsiteX2" fmla="*/ 75335 w 498764"/>
                    <a:gd name="connsiteY2" fmla="*/ 264968 h 405245"/>
                    <a:gd name="connsiteX3" fmla="*/ 0 w 498764"/>
                    <a:gd name="connsiteY3" fmla="*/ 275359 h 405245"/>
                    <a:gd name="connsiteX4" fmla="*/ 106507 w 498764"/>
                    <a:gd name="connsiteY4" fmla="*/ 197427 h 405245"/>
                    <a:gd name="connsiteX5" fmla="*/ 166255 w 498764"/>
                    <a:gd name="connsiteY5" fmla="*/ 64943 h 405245"/>
                    <a:gd name="connsiteX6" fmla="*/ 213014 w 498764"/>
                    <a:gd name="connsiteY6" fmla="*/ 124691 h 405245"/>
                    <a:gd name="connsiteX7" fmla="*/ 296141 w 498764"/>
                    <a:gd name="connsiteY7" fmla="*/ 90920 h 405245"/>
                    <a:gd name="connsiteX8" fmla="*/ 298739 w 498764"/>
                    <a:gd name="connsiteY8" fmla="*/ 51954 h 405245"/>
                    <a:gd name="connsiteX9" fmla="*/ 415637 w 498764"/>
                    <a:gd name="connsiteY9" fmla="*/ 0 h 405245"/>
                    <a:gd name="connsiteX10" fmla="*/ 488373 w 498764"/>
                    <a:gd name="connsiteY10" fmla="*/ 31173 h 405245"/>
                    <a:gd name="connsiteX11" fmla="*/ 498764 w 498764"/>
                    <a:gd name="connsiteY11" fmla="*/ 88323 h 405245"/>
                    <a:gd name="connsiteX12" fmla="*/ 423430 w 498764"/>
                    <a:gd name="connsiteY12" fmla="*/ 226002 h 405245"/>
                    <a:gd name="connsiteX13" fmla="*/ 410441 w 498764"/>
                    <a:gd name="connsiteY13" fmla="*/ 257175 h 405245"/>
                    <a:gd name="connsiteX14" fmla="*/ 342900 w 498764"/>
                    <a:gd name="connsiteY14" fmla="*/ 226002 h 405245"/>
                    <a:gd name="connsiteX15" fmla="*/ 233796 w 498764"/>
                    <a:gd name="connsiteY15" fmla="*/ 272761 h 405245"/>
                    <a:gd name="connsiteX16" fmla="*/ 197428 w 498764"/>
                    <a:gd name="connsiteY16" fmla="*/ 381866 h 405245"/>
                    <a:gd name="connsiteX17" fmla="*/ 140278 w 498764"/>
                    <a:gd name="connsiteY17" fmla="*/ 405245 h 405245"/>
                    <a:gd name="connsiteX0" fmla="*/ 140278 w 498764"/>
                    <a:gd name="connsiteY0" fmla="*/ 405245 h 405245"/>
                    <a:gd name="connsiteX1" fmla="*/ 85725 w 498764"/>
                    <a:gd name="connsiteY1" fmla="*/ 355889 h 405245"/>
                    <a:gd name="connsiteX2" fmla="*/ 75335 w 498764"/>
                    <a:gd name="connsiteY2" fmla="*/ 264968 h 405245"/>
                    <a:gd name="connsiteX3" fmla="*/ 0 w 498764"/>
                    <a:gd name="connsiteY3" fmla="*/ 275359 h 405245"/>
                    <a:gd name="connsiteX4" fmla="*/ 106507 w 498764"/>
                    <a:gd name="connsiteY4" fmla="*/ 197427 h 405245"/>
                    <a:gd name="connsiteX5" fmla="*/ 166255 w 498764"/>
                    <a:gd name="connsiteY5" fmla="*/ 64943 h 405245"/>
                    <a:gd name="connsiteX6" fmla="*/ 213014 w 498764"/>
                    <a:gd name="connsiteY6" fmla="*/ 124691 h 405245"/>
                    <a:gd name="connsiteX7" fmla="*/ 296141 w 498764"/>
                    <a:gd name="connsiteY7" fmla="*/ 90920 h 405245"/>
                    <a:gd name="connsiteX8" fmla="*/ 298739 w 498764"/>
                    <a:gd name="connsiteY8" fmla="*/ 51954 h 405245"/>
                    <a:gd name="connsiteX9" fmla="*/ 415637 w 498764"/>
                    <a:gd name="connsiteY9" fmla="*/ 0 h 405245"/>
                    <a:gd name="connsiteX10" fmla="*/ 488373 w 498764"/>
                    <a:gd name="connsiteY10" fmla="*/ 31173 h 405245"/>
                    <a:gd name="connsiteX11" fmla="*/ 498764 w 498764"/>
                    <a:gd name="connsiteY11" fmla="*/ 88323 h 405245"/>
                    <a:gd name="connsiteX12" fmla="*/ 423430 w 498764"/>
                    <a:gd name="connsiteY12" fmla="*/ 226002 h 405245"/>
                    <a:gd name="connsiteX13" fmla="*/ 410441 w 498764"/>
                    <a:gd name="connsiteY13" fmla="*/ 257175 h 405245"/>
                    <a:gd name="connsiteX14" fmla="*/ 342900 w 498764"/>
                    <a:gd name="connsiteY14" fmla="*/ 226002 h 405245"/>
                    <a:gd name="connsiteX15" fmla="*/ 233796 w 498764"/>
                    <a:gd name="connsiteY15" fmla="*/ 272761 h 405245"/>
                    <a:gd name="connsiteX16" fmla="*/ 197428 w 498764"/>
                    <a:gd name="connsiteY16" fmla="*/ 381866 h 405245"/>
                    <a:gd name="connsiteX17" fmla="*/ 140278 w 498764"/>
                    <a:gd name="connsiteY17" fmla="*/ 405245 h 405245"/>
                    <a:gd name="connsiteX0" fmla="*/ 140278 w 498764"/>
                    <a:gd name="connsiteY0" fmla="*/ 405245 h 405245"/>
                    <a:gd name="connsiteX1" fmla="*/ 85725 w 498764"/>
                    <a:gd name="connsiteY1" fmla="*/ 355889 h 405245"/>
                    <a:gd name="connsiteX2" fmla="*/ 75335 w 498764"/>
                    <a:gd name="connsiteY2" fmla="*/ 264968 h 405245"/>
                    <a:gd name="connsiteX3" fmla="*/ 0 w 498764"/>
                    <a:gd name="connsiteY3" fmla="*/ 275359 h 405245"/>
                    <a:gd name="connsiteX4" fmla="*/ 106507 w 498764"/>
                    <a:gd name="connsiteY4" fmla="*/ 197427 h 405245"/>
                    <a:gd name="connsiteX5" fmla="*/ 166255 w 498764"/>
                    <a:gd name="connsiteY5" fmla="*/ 64943 h 405245"/>
                    <a:gd name="connsiteX6" fmla="*/ 213014 w 498764"/>
                    <a:gd name="connsiteY6" fmla="*/ 124691 h 405245"/>
                    <a:gd name="connsiteX7" fmla="*/ 296141 w 498764"/>
                    <a:gd name="connsiteY7" fmla="*/ 90920 h 405245"/>
                    <a:gd name="connsiteX8" fmla="*/ 298739 w 498764"/>
                    <a:gd name="connsiteY8" fmla="*/ 51954 h 405245"/>
                    <a:gd name="connsiteX9" fmla="*/ 415637 w 498764"/>
                    <a:gd name="connsiteY9" fmla="*/ 0 h 405245"/>
                    <a:gd name="connsiteX10" fmla="*/ 488373 w 498764"/>
                    <a:gd name="connsiteY10" fmla="*/ 31173 h 405245"/>
                    <a:gd name="connsiteX11" fmla="*/ 498764 w 498764"/>
                    <a:gd name="connsiteY11" fmla="*/ 88323 h 405245"/>
                    <a:gd name="connsiteX12" fmla="*/ 423430 w 498764"/>
                    <a:gd name="connsiteY12" fmla="*/ 226002 h 405245"/>
                    <a:gd name="connsiteX13" fmla="*/ 410441 w 498764"/>
                    <a:gd name="connsiteY13" fmla="*/ 257175 h 405245"/>
                    <a:gd name="connsiteX14" fmla="*/ 342900 w 498764"/>
                    <a:gd name="connsiteY14" fmla="*/ 226002 h 405245"/>
                    <a:gd name="connsiteX15" fmla="*/ 233796 w 498764"/>
                    <a:gd name="connsiteY15" fmla="*/ 272761 h 405245"/>
                    <a:gd name="connsiteX16" fmla="*/ 197428 w 498764"/>
                    <a:gd name="connsiteY16" fmla="*/ 381866 h 405245"/>
                    <a:gd name="connsiteX17" fmla="*/ 140278 w 498764"/>
                    <a:gd name="connsiteY17" fmla="*/ 405245 h 405245"/>
                    <a:gd name="connsiteX0" fmla="*/ 140278 w 500503"/>
                    <a:gd name="connsiteY0" fmla="*/ 405245 h 405245"/>
                    <a:gd name="connsiteX1" fmla="*/ 85725 w 500503"/>
                    <a:gd name="connsiteY1" fmla="*/ 355889 h 405245"/>
                    <a:gd name="connsiteX2" fmla="*/ 75335 w 500503"/>
                    <a:gd name="connsiteY2" fmla="*/ 264968 h 405245"/>
                    <a:gd name="connsiteX3" fmla="*/ 0 w 500503"/>
                    <a:gd name="connsiteY3" fmla="*/ 275359 h 405245"/>
                    <a:gd name="connsiteX4" fmla="*/ 106507 w 500503"/>
                    <a:gd name="connsiteY4" fmla="*/ 197427 h 405245"/>
                    <a:gd name="connsiteX5" fmla="*/ 166255 w 500503"/>
                    <a:gd name="connsiteY5" fmla="*/ 64943 h 405245"/>
                    <a:gd name="connsiteX6" fmla="*/ 213014 w 500503"/>
                    <a:gd name="connsiteY6" fmla="*/ 124691 h 405245"/>
                    <a:gd name="connsiteX7" fmla="*/ 296141 w 500503"/>
                    <a:gd name="connsiteY7" fmla="*/ 90920 h 405245"/>
                    <a:gd name="connsiteX8" fmla="*/ 298739 w 500503"/>
                    <a:gd name="connsiteY8" fmla="*/ 51954 h 405245"/>
                    <a:gd name="connsiteX9" fmla="*/ 415637 w 500503"/>
                    <a:gd name="connsiteY9" fmla="*/ 0 h 405245"/>
                    <a:gd name="connsiteX10" fmla="*/ 488373 w 500503"/>
                    <a:gd name="connsiteY10" fmla="*/ 31173 h 405245"/>
                    <a:gd name="connsiteX11" fmla="*/ 498764 w 500503"/>
                    <a:gd name="connsiteY11" fmla="*/ 88323 h 405245"/>
                    <a:gd name="connsiteX12" fmla="*/ 423430 w 500503"/>
                    <a:gd name="connsiteY12" fmla="*/ 226002 h 405245"/>
                    <a:gd name="connsiteX13" fmla="*/ 410441 w 500503"/>
                    <a:gd name="connsiteY13" fmla="*/ 257175 h 405245"/>
                    <a:gd name="connsiteX14" fmla="*/ 342900 w 500503"/>
                    <a:gd name="connsiteY14" fmla="*/ 226002 h 405245"/>
                    <a:gd name="connsiteX15" fmla="*/ 233796 w 500503"/>
                    <a:gd name="connsiteY15" fmla="*/ 272761 h 405245"/>
                    <a:gd name="connsiteX16" fmla="*/ 197428 w 500503"/>
                    <a:gd name="connsiteY16" fmla="*/ 381866 h 405245"/>
                    <a:gd name="connsiteX17" fmla="*/ 140278 w 500503"/>
                    <a:gd name="connsiteY17" fmla="*/ 405245 h 405245"/>
                    <a:gd name="connsiteX0" fmla="*/ 140278 w 500503"/>
                    <a:gd name="connsiteY0" fmla="*/ 400482 h 400482"/>
                    <a:gd name="connsiteX1" fmla="*/ 85725 w 500503"/>
                    <a:gd name="connsiteY1" fmla="*/ 351126 h 400482"/>
                    <a:gd name="connsiteX2" fmla="*/ 75335 w 500503"/>
                    <a:gd name="connsiteY2" fmla="*/ 260205 h 400482"/>
                    <a:gd name="connsiteX3" fmla="*/ 0 w 500503"/>
                    <a:gd name="connsiteY3" fmla="*/ 270596 h 400482"/>
                    <a:gd name="connsiteX4" fmla="*/ 106507 w 500503"/>
                    <a:gd name="connsiteY4" fmla="*/ 192664 h 400482"/>
                    <a:gd name="connsiteX5" fmla="*/ 166255 w 500503"/>
                    <a:gd name="connsiteY5" fmla="*/ 60180 h 400482"/>
                    <a:gd name="connsiteX6" fmla="*/ 213014 w 500503"/>
                    <a:gd name="connsiteY6" fmla="*/ 119928 h 400482"/>
                    <a:gd name="connsiteX7" fmla="*/ 296141 w 500503"/>
                    <a:gd name="connsiteY7" fmla="*/ 86157 h 400482"/>
                    <a:gd name="connsiteX8" fmla="*/ 298739 w 500503"/>
                    <a:gd name="connsiteY8" fmla="*/ 47191 h 400482"/>
                    <a:gd name="connsiteX9" fmla="*/ 375950 w 500503"/>
                    <a:gd name="connsiteY9" fmla="*/ 0 h 400482"/>
                    <a:gd name="connsiteX10" fmla="*/ 488373 w 500503"/>
                    <a:gd name="connsiteY10" fmla="*/ 26410 h 400482"/>
                    <a:gd name="connsiteX11" fmla="*/ 498764 w 500503"/>
                    <a:gd name="connsiteY11" fmla="*/ 83560 h 400482"/>
                    <a:gd name="connsiteX12" fmla="*/ 423430 w 500503"/>
                    <a:gd name="connsiteY12" fmla="*/ 221239 h 400482"/>
                    <a:gd name="connsiteX13" fmla="*/ 410441 w 500503"/>
                    <a:gd name="connsiteY13" fmla="*/ 252412 h 400482"/>
                    <a:gd name="connsiteX14" fmla="*/ 342900 w 500503"/>
                    <a:gd name="connsiteY14" fmla="*/ 221239 h 400482"/>
                    <a:gd name="connsiteX15" fmla="*/ 233796 w 500503"/>
                    <a:gd name="connsiteY15" fmla="*/ 267998 h 400482"/>
                    <a:gd name="connsiteX16" fmla="*/ 197428 w 500503"/>
                    <a:gd name="connsiteY16" fmla="*/ 377103 h 400482"/>
                    <a:gd name="connsiteX17" fmla="*/ 140278 w 500503"/>
                    <a:gd name="connsiteY17" fmla="*/ 400482 h 400482"/>
                    <a:gd name="connsiteX0" fmla="*/ 140278 w 500503"/>
                    <a:gd name="connsiteY0" fmla="*/ 400482 h 400482"/>
                    <a:gd name="connsiteX1" fmla="*/ 85725 w 500503"/>
                    <a:gd name="connsiteY1" fmla="*/ 351126 h 400482"/>
                    <a:gd name="connsiteX2" fmla="*/ 75335 w 500503"/>
                    <a:gd name="connsiteY2" fmla="*/ 260205 h 400482"/>
                    <a:gd name="connsiteX3" fmla="*/ 0 w 500503"/>
                    <a:gd name="connsiteY3" fmla="*/ 270596 h 400482"/>
                    <a:gd name="connsiteX4" fmla="*/ 106507 w 500503"/>
                    <a:gd name="connsiteY4" fmla="*/ 192664 h 400482"/>
                    <a:gd name="connsiteX5" fmla="*/ 166255 w 500503"/>
                    <a:gd name="connsiteY5" fmla="*/ 60180 h 400482"/>
                    <a:gd name="connsiteX6" fmla="*/ 213014 w 500503"/>
                    <a:gd name="connsiteY6" fmla="*/ 119928 h 400482"/>
                    <a:gd name="connsiteX7" fmla="*/ 296141 w 500503"/>
                    <a:gd name="connsiteY7" fmla="*/ 86157 h 400482"/>
                    <a:gd name="connsiteX8" fmla="*/ 298739 w 500503"/>
                    <a:gd name="connsiteY8" fmla="*/ 47191 h 400482"/>
                    <a:gd name="connsiteX9" fmla="*/ 375950 w 500503"/>
                    <a:gd name="connsiteY9" fmla="*/ 0 h 400482"/>
                    <a:gd name="connsiteX10" fmla="*/ 488373 w 500503"/>
                    <a:gd name="connsiteY10" fmla="*/ 26410 h 400482"/>
                    <a:gd name="connsiteX11" fmla="*/ 498764 w 500503"/>
                    <a:gd name="connsiteY11" fmla="*/ 83560 h 400482"/>
                    <a:gd name="connsiteX12" fmla="*/ 423430 w 500503"/>
                    <a:gd name="connsiteY12" fmla="*/ 221239 h 400482"/>
                    <a:gd name="connsiteX13" fmla="*/ 410441 w 500503"/>
                    <a:gd name="connsiteY13" fmla="*/ 252412 h 400482"/>
                    <a:gd name="connsiteX14" fmla="*/ 342900 w 500503"/>
                    <a:gd name="connsiteY14" fmla="*/ 221239 h 400482"/>
                    <a:gd name="connsiteX15" fmla="*/ 233796 w 500503"/>
                    <a:gd name="connsiteY15" fmla="*/ 267998 h 400482"/>
                    <a:gd name="connsiteX16" fmla="*/ 197428 w 500503"/>
                    <a:gd name="connsiteY16" fmla="*/ 377103 h 400482"/>
                    <a:gd name="connsiteX17" fmla="*/ 140278 w 500503"/>
                    <a:gd name="connsiteY17" fmla="*/ 400482 h 400482"/>
                    <a:gd name="connsiteX0" fmla="*/ 140278 w 500503"/>
                    <a:gd name="connsiteY0" fmla="*/ 400482 h 400482"/>
                    <a:gd name="connsiteX1" fmla="*/ 85725 w 500503"/>
                    <a:gd name="connsiteY1" fmla="*/ 351126 h 400482"/>
                    <a:gd name="connsiteX2" fmla="*/ 75335 w 500503"/>
                    <a:gd name="connsiteY2" fmla="*/ 260205 h 400482"/>
                    <a:gd name="connsiteX3" fmla="*/ 0 w 500503"/>
                    <a:gd name="connsiteY3" fmla="*/ 270596 h 400482"/>
                    <a:gd name="connsiteX4" fmla="*/ 106507 w 500503"/>
                    <a:gd name="connsiteY4" fmla="*/ 192664 h 400482"/>
                    <a:gd name="connsiteX5" fmla="*/ 166255 w 500503"/>
                    <a:gd name="connsiteY5" fmla="*/ 69705 h 400482"/>
                    <a:gd name="connsiteX6" fmla="*/ 213014 w 500503"/>
                    <a:gd name="connsiteY6" fmla="*/ 119928 h 400482"/>
                    <a:gd name="connsiteX7" fmla="*/ 296141 w 500503"/>
                    <a:gd name="connsiteY7" fmla="*/ 86157 h 400482"/>
                    <a:gd name="connsiteX8" fmla="*/ 298739 w 500503"/>
                    <a:gd name="connsiteY8" fmla="*/ 47191 h 400482"/>
                    <a:gd name="connsiteX9" fmla="*/ 375950 w 500503"/>
                    <a:gd name="connsiteY9" fmla="*/ 0 h 400482"/>
                    <a:gd name="connsiteX10" fmla="*/ 488373 w 500503"/>
                    <a:gd name="connsiteY10" fmla="*/ 26410 h 400482"/>
                    <a:gd name="connsiteX11" fmla="*/ 498764 w 500503"/>
                    <a:gd name="connsiteY11" fmla="*/ 83560 h 400482"/>
                    <a:gd name="connsiteX12" fmla="*/ 423430 w 500503"/>
                    <a:gd name="connsiteY12" fmla="*/ 221239 h 400482"/>
                    <a:gd name="connsiteX13" fmla="*/ 410441 w 500503"/>
                    <a:gd name="connsiteY13" fmla="*/ 252412 h 400482"/>
                    <a:gd name="connsiteX14" fmla="*/ 342900 w 500503"/>
                    <a:gd name="connsiteY14" fmla="*/ 221239 h 400482"/>
                    <a:gd name="connsiteX15" fmla="*/ 233796 w 500503"/>
                    <a:gd name="connsiteY15" fmla="*/ 267998 h 400482"/>
                    <a:gd name="connsiteX16" fmla="*/ 197428 w 500503"/>
                    <a:gd name="connsiteY16" fmla="*/ 377103 h 400482"/>
                    <a:gd name="connsiteX17" fmla="*/ 140278 w 500503"/>
                    <a:gd name="connsiteY17" fmla="*/ 400482 h 400482"/>
                    <a:gd name="connsiteX0" fmla="*/ 140278 w 500503"/>
                    <a:gd name="connsiteY0" fmla="*/ 400482 h 400482"/>
                    <a:gd name="connsiteX1" fmla="*/ 85725 w 500503"/>
                    <a:gd name="connsiteY1" fmla="*/ 351126 h 400482"/>
                    <a:gd name="connsiteX2" fmla="*/ 75335 w 500503"/>
                    <a:gd name="connsiteY2" fmla="*/ 260205 h 400482"/>
                    <a:gd name="connsiteX3" fmla="*/ 0 w 500503"/>
                    <a:gd name="connsiteY3" fmla="*/ 270596 h 400482"/>
                    <a:gd name="connsiteX4" fmla="*/ 106507 w 500503"/>
                    <a:gd name="connsiteY4" fmla="*/ 192664 h 400482"/>
                    <a:gd name="connsiteX5" fmla="*/ 166255 w 500503"/>
                    <a:gd name="connsiteY5" fmla="*/ 69705 h 400482"/>
                    <a:gd name="connsiteX6" fmla="*/ 213014 w 500503"/>
                    <a:gd name="connsiteY6" fmla="*/ 119928 h 400482"/>
                    <a:gd name="connsiteX7" fmla="*/ 296141 w 500503"/>
                    <a:gd name="connsiteY7" fmla="*/ 86157 h 400482"/>
                    <a:gd name="connsiteX8" fmla="*/ 298739 w 500503"/>
                    <a:gd name="connsiteY8" fmla="*/ 47191 h 400482"/>
                    <a:gd name="connsiteX9" fmla="*/ 375950 w 500503"/>
                    <a:gd name="connsiteY9" fmla="*/ 0 h 400482"/>
                    <a:gd name="connsiteX10" fmla="*/ 488373 w 500503"/>
                    <a:gd name="connsiteY10" fmla="*/ 26410 h 400482"/>
                    <a:gd name="connsiteX11" fmla="*/ 498764 w 500503"/>
                    <a:gd name="connsiteY11" fmla="*/ 83560 h 400482"/>
                    <a:gd name="connsiteX12" fmla="*/ 423430 w 500503"/>
                    <a:gd name="connsiteY12" fmla="*/ 221239 h 400482"/>
                    <a:gd name="connsiteX13" fmla="*/ 410441 w 500503"/>
                    <a:gd name="connsiteY13" fmla="*/ 252412 h 400482"/>
                    <a:gd name="connsiteX14" fmla="*/ 342900 w 500503"/>
                    <a:gd name="connsiteY14" fmla="*/ 221239 h 400482"/>
                    <a:gd name="connsiteX15" fmla="*/ 233796 w 500503"/>
                    <a:gd name="connsiteY15" fmla="*/ 267998 h 400482"/>
                    <a:gd name="connsiteX16" fmla="*/ 197428 w 500503"/>
                    <a:gd name="connsiteY16" fmla="*/ 377103 h 400482"/>
                    <a:gd name="connsiteX17" fmla="*/ 140278 w 500503"/>
                    <a:gd name="connsiteY17" fmla="*/ 400482 h 40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00503" h="400482">
                      <a:moveTo>
                        <a:pt x="140278" y="400482"/>
                      </a:moveTo>
                      <a:lnTo>
                        <a:pt x="85725" y="351126"/>
                      </a:lnTo>
                      <a:lnTo>
                        <a:pt x="75335" y="260205"/>
                      </a:lnTo>
                      <a:cubicBezTo>
                        <a:pt x="50223" y="263669"/>
                        <a:pt x="25112" y="289357"/>
                        <a:pt x="0" y="270596"/>
                      </a:cubicBezTo>
                      <a:lnTo>
                        <a:pt x="106507" y="192664"/>
                      </a:lnTo>
                      <a:lnTo>
                        <a:pt x="166255" y="69705"/>
                      </a:lnTo>
                      <a:cubicBezTo>
                        <a:pt x="208828" y="80096"/>
                        <a:pt x="197428" y="100012"/>
                        <a:pt x="213014" y="119928"/>
                      </a:cubicBezTo>
                      <a:lnTo>
                        <a:pt x="296141" y="86157"/>
                      </a:lnTo>
                      <a:lnTo>
                        <a:pt x="298739" y="47191"/>
                      </a:lnTo>
                      <a:lnTo>
                        <a:pt x="375950" y="0"/>
                      </a:lnTo>
                      <a:lnTo>
                        <a:pt x="488373" y="26410"/>
                      </a:lnTo>
                      <a:lnTo>
                        <a:pt x="498764" y="83560"/>
                      </a:lnTo>
                      <a:cubicBezTo>
                        <a:pt x="511753" y="127866"/>
                        <a:pt x="448541" y="175346"/>
                        <a:pt x="423430" y="221239"/>
                      </a:cubicBezTo>
                      <a:lnTo>
                        <a:pt x="410441" y="252412"/>
                      </a:lnTo>
                      <a:cubicBezTo>
                        <a:pt x="387927" y="253133"/>
                        <a:pt x="365414" y="231630"/>
                        <a:pt x="342900" y="221239"/>
                      </a:cubicBezTo>
                      <a:cubicBezTo>
                        <a:pt x="292245" y="216187"/>
                        <a:pt x="270164" y="252412"/>
                        <a:pt x="233796" y="267998"/>
                      </a:cubicBezTo>
                      <a:lnTo>
                        <a:pt x="197428" y="377103"/>
                      </a:lnTo>
                      <a:cubicBezTo>
                        <a:pt x="186315" y="405533"/>
                        <a:pt x="159328" y="392689"/>
                        <a:pt x="140278" y="400482"/>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2" name="Freeform: Shape 181">
                  <a:extLst>
                    <a:ext uri="{FF2B5EF4-FFF2-40B4-BE49-F238E27FC236}">
                      <a16:creationId xmlns:a16="http://schemas.microsoft.com/office/drawing/2014/main" id="{245B8047-3F4A-4D26-9D21-F38EA314AEA5}"/>
                    </a:ext>
                  </a:extLst>
                </p:cNvPr>
                <p:cNvSpPr/>
                <p:nvPr/>
              </p:nvSpPr>
              <p:spPr>
                <a:xfrm>
                  <a:off x="7076209" y="1015711"/>
                  <a:ext cx="941258" cy="1018309"/>
                </a:xfrm>
                <a:custGeom>
                  <a:avLst/>
                  <a:gdLst>
                    <a:gd name="connsiteX0" fmla="*/ 88323 w 937780"/>
                    <a:gd name="connsiteY0" fmla="*/ 1018309 h 1018309"/>
                    <a:gd name="connsiteX1" fmla="*/ 62346 w 937780"/>
                    <a:gd name="connsiteY1" fmla="*/ 963757 h 1018309"/>
                    <a:gd name="connsiteX2" fmla="*/ 70139 w 937780"/>
                    <a:gd name="connsiteY2" fmla="*/ 852055 h 1018309"/>
                    <a:gd name="connsiteX3" fmla="*/ 7793 w 937780"/>
                    <a:gd name="connsiteY3" fmla="*/ 820882 h 1018309"/>
                    <a:gd name="connsiteX4" fmla="*/ 0 w 937780"/>
                    <a:gd name="connsiteY4" fmla="*/ 742950 h 1018309"/>
                    <a:gd name="connsiteX5" fmla="*/ 90921 w 937780"/>
                    <a:gd name="connsiteY5" fmla="*/ 641639 h 1018309"/>
                    <a:gd name="connsiteX6" fmla="*/ 51955 w 937780"/>
                    <a:gd name="connsiteY6" fmla="*/ 529937 h 1018309"/>
                    <a:gd name="connsiteX7" fmla="*/ 181841 w 937780"/>
                    <a:gd name="connsiteY7" fmla="*/ 555914 h 1018309"/>
                    <a:gd name="connsiteX8" fmla="*/ 228600 w 937780"/>
                    <a:gd name="connsiteY8" fmla="*/ 537730 h 1018309"/>
                    <a:gd name="connsiteX9" fmla="*/ 194830 w 937780"/>
                    <a:gd name="connsiteY9" fmla="*/ 418234 h 1018309"/>
                    <a:gd name="connsiteX10" fmla="*/ 231198 w 937780"/>
                    <a:gd name="connsiteY10" fmla="*/ 267566 h 1018309"/>
                    <a:gd name="connsiteX11" fmla="*/ 181841 w 937780"/>
                    <a:gd name="connsiteY11" fmla="*/ 114300 h 1018309"/>
                    <a:gd name="connsiteX12" fmla="*/ 202623 w 937780"/>
                    <a:gd name="connsiteY12" fmla="*/ 0 h 1018309"/>
                    <a:gd name="connsiteX13" fmla="*/ 428625 w 937780"/>
                    <a:gd name="connsiteY13" fmla="*/ 189634 h 1018309"/>
                    <a:gd name="connsiteX14" fmla="*/ 584489 w 937780"/>
                    <a:gd name="connsiteY14" fmla="*/ 270164 h 1018309"/>
                    <a:gd name="connsiteX15" fmla="*/ 610466 w 937780"/>
                    <a:gd name="connsiteY15" fmla="*/ 275359 h 1018309"/>
                    <a:gd name="connsiteX16" fmla="*/ 631248 w 937780"/>
                    <a:gd name="connsiteY16" fmla="*/ 249382 h 1018309"/>
                    <a:gd name="connsiteX17" fmla="*/ 698789 w 937780"/>
                    <a:gd name="connsiteY17" fmla="*/ 309130 h 1018309"/>
                    <a:gd name="connsiteX18" fmla="*/ 810491 w 937780"/>
                    <a:gd name="connsiteY18" fmla="*/ 174048 h 1018309"/>
                    <a:gd name="connsiteX19" fmla="*/ 810491 w 937780"/>
                    <a:gd name="connsiteY19" fmla="*/ 335107 h 1018309"/>
                    <a:gd name="connsiteX20" fmla="*/ 888423 w 937780"/>
                    <a:gd name="connsiteY20" fmla="*/ 413039 h 1018309"/>
                    <a:gd name="connsiteX21" fmla="*/ 937780 w 937780"/>
                    <a:gd name="connsiteY21" fmla="*/ 371475 h 1018309"/>
                    <a:gd name="connsiteX22" fmla="*/ 852055 w 937780"/>
                    <a:gd name="connsiteY22" fmla="*/ 475384 h 1018309"/>
                    <a:gd name="connsiteX23" fmla="*/ 807893 w 937780"/>
                    <a:gd name="connsiteY23" fmla="*/ 522144 h 1018309"/>
                    <a:gd name="connsiteX24" fmla="*/ 709180 w 937780"/>
                    <a:gd name="connsiteY24" fmla="*/ 519546 h 1018309"/>
                    <a:gd name="connsiteX25" fmla="*/ 587086 w 937780"/>
                    <a:gd name="connsiteY25" fmla="*/ 670214 h 1018309"/>
                    <a:gd name="connsiteX26" fmla="*/ 587086 w 937780"/>
                    <a:gd name="connsiteY26" fmla="*/ 797503 h 1018309"/>
                    <a:gd name="connsiteX27" fmla="*/ 340302 w 937780"/>
                    <a:gd name="connsiteY27" fmla="*/ 714375 h 1018309"/>
                    <a:gd name="connsiteX28" fmla="*/ 267566 w 937780"/>
                    <a:gd name="connsiteY28" fmla="*/ 688398 h 1018309"/>
                    <a:gd name="connsiteX29" fmla="*/ 192232 w 937780"/>
                    <a:gd name="connsiteY29" fmla="*/ 776721 h 1018309"/>
                    <a:gd name="connsiteX30" fmla="*/ 150668 w 937780"/>
                    <a:gd name="connsiteY30" fmla="*/ 724766 h 1018309"/>
                    <a:gd name="connsiteX31" fmla="*/ 103909 w 937780"/>
                    <a:gd name="connsiteY31" fmla="*/ 768928 h 1018309"/>
                    <a:gd name="connsiteX32" fmla="*/ 161059 w 937780"/>
                    <a:gd name="connsiteY32" fmla="*/ 818284 h 1018309"/>
                    <a:gd name="connsiteX33" fmla="*/ 270164 w 937780"/>
                    <a:gd name="connsiteY33" fmla="*/ 893619 h 1018309"/>
                    <a:gd name="connsiteX34" fmla="*/ 174048 w 937780"/>
                    <a:gd name="connsiteY34" fmla="*/ 901412 h 1018309"/>
                    <a:gd name="connsiteX35" fmla="*/ 129886 w 937780"/>
                    <a:gd name="connsiteY35" fmla="*/ 987137 h 1018309"/>
                    <a:gd name="connsiteX36" fmla="*/ 88323 w 937780"/>
                    <a:gd name="connsiteY36" fmla="*/ 1018309 h 1018309"/>
                    <a:gd name="connsiteX0" fmla="*/ 88323 w 937780"/>
                    <a:gd name="connsiteY0" fmla="*/ 1018309 h 1018309"/>
                    <a:gd name="connsiteX1" fmla="*/ 62346 w 937780"/>
                    <a:gd name="connsiteY1" fmla="*/ 963757 h 1018309"/>
                    <a:gd name="connsiteX2" fmla="*/ 70139 w 937780"/>
                    <a:gd name="connsiteY2" fmla="*/ 852055 h 1018309"/>
                    <a:gd name="connsiteX3" fmla="*/ 7793 w 937780"/>
                    <a:gd name="connsiteY3" fmla="*/ 820882 h 1018309"/>
                    <a:gd name="connsiteX4" fmla="*/ 0 w 937780"/>
                    <a:gd name="connsiteY4" fmla="*/ 742950 h 1018309"/>
                    <a:gd name="connsiteX5" fmla="*/ 90921 w 937780"/>
                    <a:gd name="connsiteY5" fmla="*/ 641639 h 1018309"/>
                    <a:gd name="connsiteX6" fmla="*/ 51955 w 937780"/>
                    <a:gd name="connsiteY6" fmla="*/ 529937 h 1018309"/>
                    <a:gd name="connsiteX7" fmla="*/ 181841 w 937780"/>
                    <a:gd name="connsiteY7" fmla="*/ 555914 h 1018309"/>
                    <a:gd name="connsiteX8" fmla="*/ 228600 w 937780"/>
                    <a:gd name="connsiteY8" fmla="*/ 537730 h 1018309"/>
                    <a:gd name="connsiteX9" fmla="*/ 194830 w 937780"/>
                    <a:gd name="connsiteY9" fmla="*/ 418234 h 1018309"/>
                    <a:gd name="connsiteX10" fmla="*/ 231198 w 937780"/>
                    <a:gd name="connsiteY10" fmla="*/ 267566 h 1018309"/>
                    <a:gd name="connsiteX11" fmla="*/ 181841 w 937780"/>
                    <a:gd name="connsiteY11" fmla="*/ 114300 h 1018309"/>
                    <a:gd name="connsiteX12" fmla="*/ 202623 w 937780"/>
                    <a:gd name="connsiteY12" fmla="*/ 0 h 1018309"/>
                    <a:gd name="connsiteX13" fmla="*/ 428625 w 937780"/>
                    <a:gd name="connsiteY13" fmla="*/ 189634 h 1018309"/>
                    <a:gd name="connsiteX14" fmla="*/ 584489 w 937780"/>
                    <a:gd name="connsiteY14" fmla="*/ 270164 h 1018309"/>
                    <a:gd name="connsiteX15" fmla="*/ 610466 w 937780"/>
                    <a:gd name="connsiteY15" fmla="*/ 275359 h 1018309"/>
                    <a:gd name="connsiteX16" fmla="*/ 631248 w 937780"/>
                    <a:gd name="connsiteY16" fmla="*/ 249382 h 1018309"/>
                    <a:gd name="connsiteX17" fmla="*/ 698789 w 937780"/>
                    <a:gd name="connsiteY17" fmla="*/ 309130 h 1018309"/>
                    <a:gd name="connsiteX18" fmla="*/ 810491 w 937780"/>
                    <a:gd name="connsiteY18" fmla="*/ 174048 h 1018309"/>
                    <a:gd name="connsiteX19" fmla="*/ 810491 w 937780"/>
                    <a:gd name="connsiteY19" fmla="*/ 335107 h 1018309"/>
                    <a:gd name="connsiteX20" fmla="*/ 888423 w 937780"/>
                    <a:gd name="connsiteY20" fmla="*/ 413039 h 1018309"/>
                    <a:gd name="connsiteX21" fmla="*/ 937780 w 937780"/>
                    <a:gd name="connsiteY21" fmla="*/ 371475 h 1018309"/>
                    <a:gd name="connsiteX22" fmla="*/ 852055 w 937780"/>
                    <a:gd name="connsiteY22" fmla="*/ 475384 h 1018309"/>
                    <a:gd name="connsiteX23" fmla="*/ 807893 w 937780"/>
                    <a:gd name="connsiteY23" fmla="*/ 522144 h 1018309"/>
                    <a:gd name="connsiteX24" fmla="*/ 709180 w 937780"/>
                    <a:gd name="connsiteY24" fmla="*/ 519546 h 1018309"/>
                    <a:gd name="connsiteX25" fmla="*/ 587086 w 937780"/>
                    <a:gd name="connsiteY25" fmla="*/ 670214 h 1018309"/>
                    <a:gd name="connsiteX26" fmla="*/ 587086 w 937780"/>
                    <a:gd name="connsiteY26" fmla="*/ 797503 h 1018309"/>
                    <a:gd name="connsiteX27" fmla="*/ 340302 w 937780"/>
                    <a:gd name="connsiteY27" fmla="*/ 714375 h 1018309"/>
                    <a:gd name="connsiteX28" fmla="*/ 267566 w 937780"/>
                    <a:gd name="connsiteY28" fmla="*/ 688398 h 1018309"/>
                    <a:gd name="connsiteX29" fmla="*/ 192232 w 937780"/>
                    <a:gd name="connsiteY29" fmla="*/ 776721 h 1018309"/>
                    <a:gd name="connsiteX30" fmla="*/ 150668 w 937780"/>
                    <a:gd name="connsiteY30" fmla="*/ 724766 h 1018309"/>
                    <a:gd name="connsiteX31" fmla="*/ 103909 w 937780"/>
                    <a:gd name="connsiteY31" fmla="*/ 768928 h 1018309"/>
                    <a:gd name="connsiteX32" fmla="*/ 119496 w 937780"/>
                    <a:gd name="connsiteY32" fmla="*/ 818284 h 1018309"/>
                    <a:gd name="connsiteX33" fmla="*/ 161059 w 937780"/>
                    <a:gd name="connsiteY33" fmla="*/ 818284 h 1018309"/>
                    <a:gd name="connsiteX34" fmla="*/ 270164 w 937780"/>
                    <a:gd name="connsiteY34" fmla="*/ 893619 h 1018309"/>
                    <a:gd name="connsiteX35" fmla="*/ 174048 w 937780"/>
                    <a:gd name="connsiteY35" fmla="*/ 901412 h 1018309"/>
                    <a:gd name="connsiteX36" fmla="*/ 129886 w 937780"/>
                    <a:gd name="connsiteY36" fmla="*/ 987137 h 1018309"/>
                    <a:gd name="connsiteX37" fmla="*/ 88323 w 937780"/>
                    <a:gd name="connsiteY37" fmla="*/ 1018309 h 1018309"/>
                    <a:gd name="connsiteX0" fmla="*/ 88323 w 937780"/>
                    <a:gd name="connsiteY0" fmla="*/ 1018309 h 1018309"/>
                    <a:gd name="connsiteX1" fmla="*/ 62346 w 937780"/>
                    <a:gd name="connsiteY1" fmla="*/ 963757 h 1018309"/>
                    <a:gd name="connsiteX2" fmla="*/ 70139 w 937780"/>
                    <a:gd name="connsiteY2" fmla="*/ 852055 h 1018309"/>
                    <a:gd name="connsiteX3" fmla="*/ 7793 w 937780"/>
                    <a:gd name="connsiteY3" fmla="*/ 820882 h 1018309"/>
                    <a:gd name="connsiteX4" fmla="*/ 0 w 937780"/>
                    <a:gd name="connsiteY4" fmla="*/ 742950 h 1018309"/>
                    <a:gd name="connsiteX5" fmla="*/ 90921 w 937780"/>
                    <a:gd name="connsiteY5" fmla="*/ 641639 h 1018309"/>
                    <a:gd name="connsiteX6" fmla="*/ 51955 w 937780"/>
                    <a:gd name="connsiteY6" fmla="*/ 529937 h 1018309"/>
                    <a:gd name="connsiteX7" fmla="*/ 181841 w 937780"/>
                    <a:gd name="connsiteY7" fmla="*/ 555914 h 1018309"/>
                    <a:gd name="connsiteX8" fmla="*/ 228600 w 937780"/>
                    <a:gd name="connsiteY8" fmla="*/ 537730 h 1018309"/>
                    <a:gd name="connsiteX9" fmla="*/ 194830 w 937780"/>
                    <a:gd name="connsiteY9" fmla="*/ 418234 h 1018309"/>
                    <a:gd name="connsiteX10" fmla="*/ 231198 w 937780"/>
                    <a:gd name="connsiteY10" fmla="*/ 267566 h 1018309"/>
                    <a:gd name="connsiteX11" fmla="*/ 181841 w 937780"/>
                    <a:gd name="connsiteY11" fmla="*/ 114300 h 1018309"/>
                    <a:gd name="connsiteX12" fmla="*/ 202623 w 937780"/>
                    <a:gd name="connsiteY12" fmla="*/ 0 h 1018309"/>
                    <a:gd name="connsiteX13" fmla="*/ 428625 w 937780"/>
                    <a:gd name="connsiteY13" fmla="*/ 189634 h 1018309"/>
                    <a:gd name="connsiteX14" fmla="*/ 584489 w 937780"/>
                    <a:gd name="connsiteY14" fmla="*/ 270164 h 1018309"/>
                    <a:gd name="connsiteX15" fmla="*/ 610466 w 937780"/>
                    <a:gd name="connsiteY15" fmla="*/ 275359 h 1018309"/>
                    <a:gd name="connsiteX16" fmla="*/ 631248 w 937780"/>
                    <a:gd name="connsiteY16" fmla="*/ 249382 h 1018309"/>
                    <a:gd name="connsiteX17" fmla="*/ 698789 w 937780"/>
                    <a:gd name="connsiteY17" fmla="*/ 309130 h 1018309"/>
                    <a:gd name="connsiteX18" fmla="*/ 810491 w 937780"/>
                    <a:gd name="connsiteY18" fmla="*/ 174048 h 1018309"/>
                    <a:gd name="connsiteX19" fmla="*/ 810491 w 937780"/>
                    <a:gd name="connsiteY19" fmla="*/ 335107 h 1018309"/>
                    <a:gd name="connsiteX20" fmla="*/ 888423 w 937780"/>
                    <a:gd name="connsiteY20" fmla="*/ 413039 h 1018309"/>
                    <a:gd name="connsiteX21" fmla="*/ 937780 w 937780"/>
                    <a:gd name="connsiteY21" fmla="*/ 371475 h 1018309"/>
                    <a:gd name="connsiteX22" fmla="*/ 852055 w 937780"/>
                    <a:gd name="connsiteY22" fmla="*/ 475384 h 1018309"/>
                    <a:gd name="connsiteX23" fmla="*/ 807893 w 937780"/>
                    <a:gd name="connsiteY23" fmla="*/ 522144 h 1018309"/>
                    <a:gd name="connsiteX24" fmla="*/ 709180 w 937780"/>
                    <a:gd name="connsiteY24" fmla="*/ 519546 h 1018309"/>
                    <a:gd name="connsiteX25" fmla="*/ 587086 w 937780"/>
                    <a:gd name="connsiteY25" fmla="*/ 670214 h 1018309"/>
                    <a:gd name="connsiteX26" fmla="*/ 587086 w 937780"/>
                    <a:gd name="connsiteY26" fmla="*/ 797503 h 1018309"/>
                    <a:gd name="connsiteX27" fmla="*/ 340302 w 937780"/>
                    <a:gd name="connsiteY27" fmla="*/ 714375 h 1018309"/>
                    <a:gd name="connsiteX28" fmla="*/ 267566 w 937780"/>
                    <a:gd name="connsiteY28" fmla="*/ 688398 h 1018309"/>
                    <a:gd name="connsiteX29" fmla="*/ 192232 w 937780"/>
                    <a:gd name="connsiteY29" fmla="*/ 776721 h 1018309"/>
                    <a:gd name="connsiteX30" fmla="*/ 150668 w 937780"/>
                    <a:gd name="connsiteY30" fmla="*/ 724766 h 1018309"/>
                    <a:gd name="connsiteX31" fmla="*/ 103909 w 937780"/>
                    <a:gd name="connsiteY31" fmla="*/ 768928 h 1018309"/>
                    <a:gd name="connsiteX32" fmla="*/ 119496 w 937780"/>
                    <a:gd name="connsiteY32" fmla="*/ 818284 h 1018309"/>
                    <a:gd name="connsiteX33" fmla="*/ 161059 w 937780"/>
                    <a:gd name="connsiteY33" fmla="*/ 818284 h 1018309"/>
                    <a:gd name="connsiteX34" fmla="*/ 270164 w 937780"/>
                    <a:gd name="connsiteY34" fmla="*/ 893619 h 1018309"/>
                    <a:gd name="connsiteX35" fmla="*/ 174048 w 937780"/>
                    <a:gd name="connsiteY35" fmla="*/ 901412 h 1018309"/>
                    <a:gd name="connsiteX36" fmla="*/ 129886 w 937780"/>
                    <a:gd name="connsiteY36" fmla="*/ 987137 h 1018309"/>
                    <a:gd name="connsiteX37" fmla="*/ 88323 w 937780"/>
                    <a:gd name="connsiteY37" fmla="*/ 1018309 h 1018309"/>
                    <a:gd name="connsiteX0" fmla="*/ 88323 w 937780"/>
                    <a:gd name="connsiteY0" fmla="*/ 1018309 h 1018309"/>
                    <a:gd name="connsiteX1" fmla="*/ 62346 w 937780"/>
                    <a:gd name="connsiteY1" fmla="*/ 963757 h 1018309"/>
                    <a:gd name="connsiteX2" fmla="*/ 70139 w 937780"/>
                    <a:gd name="connsiteY2" fmla="*/ 852055 h 1018309"/>
                    <a:gd name="connsiteX3" fmla="*/ 7793 w 937780"/>
                    <a:gd name="connsiteY3" fmla="*/ 820882 h 1018309"/>
                    <a:gd name="connsiteX4" fmla="*/ 0 w 937780"/>
                    <a:gd name="connsiteY4" fmla="*/ 742950 h 1018309"/>
                    <a:gd name="connsiteX5" fmla="*/ 90921 w 937780"/>
                    <a:gd name="connsiteY5" fmla="*/ 641639 h 1018309"/>
                    <a:gd name="connsiteX6" fmla="*/ 51955 w 937780"/>
                    <a:gd name="connsiteY6" fmla="*/ 529937 h 1018309"/>
                    <a:gd name="connsiteX7" fmla="*/ 181841 w 937780"/>
                    <a:gd name="connsiteY7" fmla="*/ 555914 h 1018309"/>
                    <a:gd name="connsiteX8" fmla="*/ 228600 w 937780"/>
                    <a:gd name="connsiteY8" fmla="*/ 537730 h 1018309"/>
                    <a:gd name="connsiteX9" fmla="*/ 194830 w 937780"/>
                    <a:gd name="connsiteY9" fmla="*/ 418234 h 1018309"/>
                    <a:gd name="connsiteX10" fmla="*/ 231198 w 937780"/>
                    <a:gd name="connsiteY10" fmla="*/ 267566 h 1018309"/>
                    <a:gd name="connsiteX11" fmla="*/ 181841 w 937780"/>
                    <a:gd name="connsiteY11" fmla="*/ 114300 h 1018309"/>
                    <a:gd name="connsiteX12" fmla="*/ 202623 w 937780"/>
                    <a:gd name="connsiteY12" fmla="*/ 0 h 1018309"/>
                    <a:gd name="connsiteX13" fmla="*/ 428625 w 937780"/>
                    <a:gd name="connsiteY13" fmla="*/ 189634 h 1018309"/>
                    <a:gd name="connsiteX14" fmla="*/ 584489 w 937780"/>
                    <a:gd name="connsiteY14" fmla="*/ 270164 h 1018309"/>
                    <a:gd name="connsiteX15" fmla="*/ 610466 w 937780"/>
                    <a:gd name="connsiteY15" fmla="*/ 275359 h 1018309"/>
                    <a:gd name="connsiteX16" fmla="*/ 631248 w 937780"/>
                    <a:gd name="connsiteY16" fmla="*/ 249382 h 1018309"/>
                    <a:gd name="connsiteX17" fmla="*/ 698789 w 937780"/>
                    <a:gd name="connsiteY17" fmla="*/ 309130 h 1018309"/>
                    <a:gd name="connsiteX18" fmla="*/ 810491 w 937780"/>
                    <a:gd name="connsiteY18" fmla="*/ 174048 h 1018309"/>
                    <a:gd name="connsiteX19" fmla="*/ 810491 w 937780"/>
                    <a:gd name="connsiteY19" fmla="*/ 335107 h 1018309"/>
                    <a:gd name="connsiteX20" fmla="*/ 888423 w 937780"/>
                    <a:gd name="connsiteY20" fmla="*/ 413039 h 1018309"/>
                    <a:gd name="connsiteX21" fmla="*/ 937780 w 937780"/>
                    <a:gd name="connsiteY21" fmla="*/ 371475 h 1018309"/>
                    <a:gd name="connsiteX22" fmla="*/ 852055 w 937780"/>
                    <a:gd name="connsiteY22" fmla="*/ 475384 h 1018309"/>
                    <a:gd name="connsiteX23" fmla="*/ 807893 w 937780"/>
                    <a:gd name="connsiteY23" fmla="*/ 522144 h 1018309"/>
                    <a:gd name="connsiteX24" fmla="*/ 709180 w 937780"/>
                    <a:gd name="connsiteY24" fmla="*/ 519546 h 1018309"/>
                    <a:gd name="connsiteX25" fmla="*/ 587086 w 937780"/>
                    <a:gd name="connsiteY25" fmla="*/ 670214 h 1018309"/>
                    <a:gd name="connsiteX26" fmla="*/ 587086 w 937780"/>
                    <a:gd name="connsiteY26" fmla="*/ 797503 h 1018309"/>
                    <a:gd name="connsiteX27" fmla="*/ 340302 w 937780"/>
                    <a:gd name="connsiteY27" fmla="*/ 714375 h 1018309"/>
                    <a:gd name="connsiteX28" fmla="*/ 267566 w 937780"/>
                    <a:gd name="connsiteY28" fmla="*/ 688398 h 1018309"/>
                    <a:gd name="connsiteX29" fmla="*/ 192232 w 937780"/>
                    <a:gd name="connsiteY29" fmla="*/ 776721 h 1018309"/>
                    <a:gd name="connsiteX30" fmla="*/ 150668 w 937780"/>
                    <a:gd name="connsiteY30" fmla="*/ 724766 h 1018309"/>
                    <a:gd name="connsiteX31" fmla="*/ 103909 w 937780"/>
                    <a:gd name="connsiteY31" fmla="*/ 768928 h 1018309"/>
                    <a:gd name="connsiteX32" fmla="*/ 119496 w 937780"/>
                    <a:gd name="connsiteY32" fmla="*/ 818284 h 1018309"/>
                    <a:gd name="connsiteX33" fmla="*/ 161059 w 937780"/>
                    <a:gd name="connsiteY33" fmla="*/ 818284 h 1018309"/>
                    <a:gd name="connsiteX34" fmla="*/ 270164 w 937780"/>
                    <a:gd name="connsiteY34" fmla="*/ 893619 h 1018309"/>
                    <a:gd name="connsiteX35" fmla="*/ 174048 w 937780"/>
                    <a:gd name="connsiteY35" fmla="*/ 901412 h 1018309"/>
                    <a:gd name="connsiteX36" fmla="*/ 129886 w 937780"/>
                    <a:gd name="connsiteY36" fmla="*/ 987137 h 1018309"/>
                    <a:gd name="connsiteX37" fmla="*/ 88323 w 937780"/>
                    <a:gd name="connsiteY37" fmla="*/ 1018309 h 1018309"/>
                    <a:gd name="connsiteX0" fmla="*/ 88323 w 937780"/>
                    <a:gd name="connsiteY0" fmla="*/ 1018309 h 1018309"/>
                    <a:gd name="connsiteX1" fmla="*/ 62346 w 937780"/>
                    <a:gd name="connsiteY1" fmla="*/ 963757 h 1018309"/>
                    <a:gd name="connsiteX2" fmla="*/ 70139 w 937780"/>
                    <a:gd name="connsiteY2" fmla="*/ 852055 h 1018309"/>
                    <a:gd name="connsiteX3" fmla="*/ 7793 w 937780"/>
                    <a:gd name="connsiteY3" fmla="*/ 820882 h 1018309"/>
                    <a:gd name="connsiteX4" fmla="*/ 0 w 937780"/>
                    <a:gd name="connsiteY4" fmla="*/ 742950 h 1018309"/>
                    <a:gd name="connsiteX5" fmla="*/ 90921 w 937780"/>
                    <a:gd name="connsiteY5" fmla="*/ 641639 h 1018309"/>
                    <a:gd name="connsiteX6" fmla="*/ 51955 w 937780"/>
                    <a:gd name="connsiteY6" fmla="*/ 529937 h 1018309"/>
                    <a:gd name="connsiteX7" fmla="*/ 181841 w 937780"/>
                    <a:gd name="connsiteY7" fmla="*/ 555914 h 1018309"/>
                    <a:gd name="connsiteX8" fmla="*/ 228600 w 937780"/>
                    <a:gd name="connsiteY8" fmla="*/ 537730 h 1018309"/>
                    <a:gd name="connsiteX9" fmla="*/ 194830 w 937780"/>
                    <a:gd name="connsiteY9" fmla="*/ 418234 h 1018309"/>
                    <a:gd name="connsiteX10" fmla="*/ 231198 w 937780"/>
                    <a:gd name="connsiteY10" fmla="*/ 267566 h 1018309"/>
                    <a:gd name="connsiteX11" fmla="*/ 181841 w 937780"/>
                    <a:gd name="connsiteY11" fmla="*/ 114300 h 1018309"/>
                    <a:gd name="connsiteX12" fmla="*/ 202623 w 937780"/>
                    <a:gd name="connsiteY12" fmla="*/ 0 h 1018309"/>
                    <a:gd name="connsiteX13" fmla="*/ 428625 w 937780"/>
                    <a:gd name="connsiteY13" fmla="*/ 189634 h 1018309"/>
                    <a:gd name="connsiteX14" fmla="*/ 584489 w 937780"/>
                    <a:gd name="connsiteY14" fmla="*/ 270164 h 1018309"/>
                    <a:gd name="connsiteX15" fmla="*/ 610466 w 937780"/>
                    <a:gd name="connsiteY15" fmla="*/ 275359 h 1018309"/>
                    <a:gd name="connsiteX16" fmla="*/ 631248 w 937780"/>
                    <a:gd name="connsiteY16" fmla="*/ 249382 h 1018309"/>
                    <a:gd name="connsiteX17" fmla="*/ 698789 w 937780"/>
                    <a:gd name="connsiteY17" fmla="*/ 309130 h 1018309"/>
                    <a:gd name="connsiteX18" fmla="*/ 810491 w 937780"/>
                    <a:gd name="connsiteY18" fmla="*/ 174048 h 1018309"/>
                    <a:gd name="connsiteX19" fmla="*/ 810491 w 937780"/>
                    <a:gd name="connsiteY19" fmla="*/ 335107 h 1018309"/>
                    <a:gd name="connsiteX20" fmla="*/ 888423 w 937780"/>
                    <a:gd name="connsiteY20" fmla="*/ 413039 h 1018309"/>
                    <a:gd name="connsiteX21" fmla="*/ 937780 w 937780"/>
                    <a:gd name="connsiteY21" fmla="*/ 371475 h 1018309"/>
                    <a:gd name="connsiteX22" fmla="*/ 852055 w 937780"/>
                    <a:gd name="connsiteY22" fmla="*/ 475384 h 1018309"/>
                    <a:gd name="connsiteX23" fmla="*/ 807893 w 937780"/>
                    <a:gd name="connsiteY23" fmla="*/ 522144 h 1018309"/>
                    <a:gd name="connsiteX24" fmla="*/ 709180 w 937780"/>
                    <a:gd name="connsiteY24" fmla="*/ 519546 h 1018309"/>
                    <a:gd name="connsiteX25" fmla="*/ 587086 w 937780"/>
                    <a:gd name="connsiteY25" fmla="*/ 670214 h 1018309"/>
                    <a:gd name="connsiteX26" fmla="*/ 587086 w 937780"/>
                    <a:gd name="connsiteY26" fmla="*/ 797503 h 1018309"/>
                    <a:gd name="connsiteX27" fmla="*/ 340302 w 937780"/>
                    <a:gd name="connsiteY27" fmla="*/ 714375 h 1018309"/>
                    <a:gd name="connsiteX28" fmla="*/ 267566 w 937780"/>
                    <a:gd name="connsiteY28" fmla="*/ 688398 h 1018309"/>
                    <a:gd name="connsiteX29" fmla="*/ 192232 w 937780"/>
                    <a:gd name="connsiteY29" fmla="*/ 776721 h 1018309"/>
                    <a:gd name="connsiteX30" fmla="*/ 150668 w 937780"/>
                    <a:gd name="connsiteY30" fmla="*/ 724766 h 1018309"/>
                    <a:gd name="connsiteX31" fmla="*/ 103909 w 937780"/>
                    <a:gd name="connsiteY31" fmla="*/ 768928 h 1018309"/>
                    <a:gd name="connsiteX32" fmla="*/ 119496 w 937780"/>
                    <a:gd name="connsiteY32" fmla="*/ 818284 h 1018309"/>
                    <a:gd name="connsiteX33" fmla="*/ 161059 w 937780"/>
                    <a:gd name="connsiteY33" fmla="*/ 818284 h 1018309"/>
                    <a:gd name="connsiteX34" fmla="*/ 270164 w 937780"/>
                    <a:gd name="connsiteY34" fmla="*/ 893619 h 1018309"/>
                    <a:gd name="connsiteX35" fmla="*/ 174048 w 937780"/>
                    <a:gd name="connsiteY35" fmla="*/ 901412 h 1018309"/>
                    <a:gd name="connsiteX36" fmla="*/ 129886 w 937780"/>
                    <a:gd name="connsiteY36" fmla="*/ 987137 h 1018309"/>
                    <a:gd name="connsiteX37" fmla="*/ 88323 w 937780"/>
                    <a:gd name="connsiteY37" fmla="*/ 1018309 h 1018309"/>
                    <a:gd name="connsiteX0" fmla="*/ 88323 w 937780"/>
                    <a:gd name="connsiteY0" fmla="*/ 1018309 h 1018309"/>
                    <a:gd name="connsiteX1" fmla="*/ 62346 w 937780"/>
                    <a:gd name="connsiteY1" fmla="*/ 963757 h 1018309"/>
                    <a:gd name="connsiteX2" fmla="*/ 70139 w 937780"/>
                    <a:gd name="connsiteY2" fmla="*/ 852055 h 1018309"/>
                    <a:gd name="connsiteX3" fmla="*/ 7793 w 937780"/>
                    <a:gd name="connsiteY3" fmla="*/ 820882 h 1018309"/>
                    <a:gd name="connsiteX4" fmla="*/ 0 w 937780"/>
                    <a:gd name="connsiteY4" fmla="*/ 742950 h 1018309"/>
                    <a:gd name="connsiteX5" fmla="*/ 90921 w 937780"/>
                    <a:gd name="connsiteY5" fmla="*/ 641639 h 1018309"/>
                    <a:gd name="connsiteX6" fmla="*/ 51955 w 937780"/>
                    <a:gd name="connsiteY6" fmla="*/ 529937 h 1018309"/>
                    <a:gd name="connsiteX7" fmla="*/ 181841 w 937780"/>
                    <a:gd name="connsiteY7" fmla="*/ 555914 h 1018309"/>
                    <a:gd name="connsiteX8" fmla="*/ 228600 w 937780"/>
                    <a:gd name="connsiteY8" fmla="*/ 537730 h 1018309"/>
                    <a:gd name="connsiteX9" fmla="*/ 194830 w 937780"/>
                    <a:gd name="connsiteY9" fmla="*/ 418234 h 1018309"/>
                    <a:gd name="connsiteX10" fmla="*/ 231198 w 937780"/>
                    <a:gd name="connsiteY10" fmla="*/ 267566 h 1018309"/>
                    <a:gd name="connsiteX11" fmla="*/ 181841 w 937780"/>
                    <a:gd name="connsiteY11" fmla="*/ 114300 h 1018309"/>
                    <a:gd name="connsiteX12" fmla="*/ 202623 w 937780"/>
                    <a:gd name="connsiteY12" fmla="*/ 0 h 1018309"/>
                    <a:gd name="connsiteX13" fmla="*/ 428625 w 937780"/>
                    <a:gd name="connsiteY13" fmla="*/ 189634 h 1018309"/>
                    <a:gd name="connsiteX14" fmla="*/ 584489 w 937780"/>
                    <a:gd name="connsiteY14" fmla="*/ 270164 h 1018309"/>
                    <a:gd name="connsiteX15" fmla="*/ 610466 w 937780"/>
                    <a:gd name="connsiteY15" fmla="*/ 275359 h 1018309"/>
                    <a:gd name="connsiteX16" fmla="*/ 631248 w 937780"/>
                    <a:gd name="connsiteY16" fmla="*/ 249382 h 1018309"/>
                    <a:gd name="connsiteX17" fmla="*/ 698789 w 937780"/>
                    <a:gd name="connsiteY17" fmla="*/ 309130 h 1018309"/>
                    <a:gd name="connsiteX18" fmla="*/ 810491 w 937780"/>
                    <a:gd name="connsiteY18" fmla="*/ 174048 h 1018309"/>
                    <a:gd name="connsiteX19" fmla="*/ 810491 w 937780"/>
                    <a:gd name="connsiteY19" fmla="*/ 335107 h 1018309"/>
                    <a:gd name="connsiteX20" fmla="*/ 888423 w 937780"/>
                    <a:gd name="connsiteY20" fmla="*/ 413039 h 1018309"/>
                    <a:gd name="connsiteX21" fmla="*/ 937780 w 937780"/>
                    <a:gd name="connsiteY21" fmla="*/ 371475 h 1018309"/>
                    <a:gd name="connsiteX22" fmla="*/ 852055 w 937780"/>
                    <a:gd name="connsiteY22" fmla="*/ 475384 h 1018309"/>
                    <a:gd name="connsiteX23" fmla="*/ 807893 w 937780"/>
                    <a:gd name="connsiteY23" fmla="*/ 522144 h 1018309"/>
                    <a:gd name="connsiteX24" fmla="*/ 709180 w 937780"/>
                    <a:gd name="connsiteY24" fmla="*/ 519546 h 1018309"/>
                    <a:gd name="connsiteX25" fmla="*/ 587086 w 937780"/>
                    <a:gd name="connsiteY25" fmla="*/ 670214 h 1018309"/>
                    <a:gd name="connsiteX26" fmla="*/ 587086 w 937780"/>
                    <a:gd name="connsiteY26" fmla="*/ 797503 h 1018309"/>
                    <a:gd name="connsiteX27" fmla="*/ 340302 w 937780"/>
                    <a:gd name="connsiteY27" fmla="*/ 714375 h 1018309"/>
                    <a:gd name="connsiteX28" fmla="*/ 267566 w 937780"/>
                    <a:gd name="connsiteY28" fmla="*/ 688398 h 1018309"/>
                    <a:gd name="connsiteX29" fmla="*/ 192232 w 937780"/>
                    <a:gd name="connsiteY29" fmla="*/ 776721 h 1018309"/>
                    <a:gd name="connsiteX30" fmla="*/ 150668 w 937780"/>
                    <a:gd name="connsiteY30" fmla="*/ 724766 h 1018309"/>
                    <a:gd name="connsiteX31" fmla="*/ 103909 w 937780"/>
                    <a:gd name="connsiteY31" fmla="*/ 768928 h 1018309"/>
                    <a:gd name="connsiteX32" fmla="*/ 119496 w 937780"/>
                    <a:gd name="connsiteY32" fmla="*/ 818284 h 1018309"/>
                    <a:gd name="connsiteX33" fmla="*/ 161059 w 937780"/>
                    <a:gd name="connsiteY33" fmla="*/ 818284 h 1018309"/>
                    <a:gd name="connsiteX34" fmla="*/ 270164 w 937780"/>
                    <a:gd name="connsiteY34" fmla="*/ 893619 h 1018309"/>
                    <a:gd name="connsiteX35" fmla="*/ 174048 w 937780"/>
                    <a:gd name="connsiteY35" fmla="*/ 901412 h 1018309"/>
                    <a:gd name="connsiteX36" fmla="*/ 129886 w 937780"/>
                    <a:gd name="connsiteY36" fmla="*/ 987137 h 1018309"/>
                    <a:gd name="connsiteX37" fmla="*/ 88323 w 937780"/>
                    <a:gd name="connsiteY37" fmla="*/ 1018309 h 1018309"/>
                    <a:gd name="connsiteX0" fmla="*/ 88323 w 937780"/>
                    <a:gd name="connsiteY0" fmla="*/ 1018309 h 1018309"/>
                    <a:gd name="connsiteX1" fmla="*/ 62346 w 937780"/>
                    <a:gd name="connsiteY1" fmla="*/ 963757 h 1018309"/>
                    <a:gd name="connsiteX2" fmla="*/ 70139 w 937780"/>
                    <a:gd name="connsiteY2" fmla="*/ 852055 h 1018309"/>
                    <a:gd name="connsiteX3" fmla="*/ 7793 w 937780"/>
                    <a:gd name="connsiteY3" fmla="*/ 820882 h 1018309"/>
                    <a:gd name="connsiteX4" fmla="*/ 0 w 937780"/>
                    <a:gd name="connsiteY4" fmla="*/ 742950 h 1018309"/>
                    <a:gd name="connsiteX5" fmla="*/ 90921 w 937780"/>
                    <a:gd name="connsiteY5" fmla="*/ 641639 h 1018309"/>
                    <a:gd name="connsiteX6" fmla="*/ 51955 w 937780"/>
                    <a:gd name="connsiteY6" fmla="*/ 529937 h 1018309"/>
                    <a:gd name="connsiteX7" fmla="*/ 181841 w 937780"/>
                    <a:gd name="connsiteY7" fmla="*/ 555914 h 1018309"/>
                    <a:gd name="connsiteX8" fmla="*/ 228600 w 937780"/>
                    <a:gd name="connsiteY8" fmla="*/ 537730 h 1018309"/>
                    <a:gd name="connsiteX9" fmla="*/ 194830 w 937780"/>
                    <a:gd name="connsiteY9" fmla="*/ 418234 h 1018309"/>
                    <a:gd name="connsiteX10" fmla="*/ 231198 w 937780"/>
                    <a:gd name="connsiteY10" fmla="*/ 267566 h 1018309"/>
                    <a:gd name="connsiteX11" fmla="*/ 181841 w 937780"/>
                    <a:gd name="connsiteY11" fmla="*/ 114300 h 1018309"/>
                    <a:gd name="connsiteX12" fmla="*/ 202623 w 937780"/>
                    <a:gd name="connsiteY12" fmla="*/ 0 h 1018309"/>
                    <a:gd name="connsiteX13" fmla="*/ 428625 w 937780"/>
                    <a:gd name="connsiteY13" fmla="*/ 189634 h 1018309"/>
                    <a:gd name="connsiteX14" fmla="*/ 584489 w 937780"/>
                    <a:gd name="connsiteY14" fmla="*/ 270164 h 1018309"/>
                    <a:gd name="connsiteX15" fmla="*/ 610466 w 937780"/>
                    <a:gd name="connsiteY15" fmla="*/ 275359 h 1018309"/>
                    <a:gd name="connsiteX16" fmla="*/ 631248 w 937780"/>
                    <a:gd name="connsiteY16" fmla="*/ 249382 h 1018309"/>
                    <a:gd name="connsiteX17" fmla="*/ 698789 w 937780"/>
                    <a:gd name="connsiteY17" fmla="*/ 309130 h 1018309"/>
                    <a:gd name="connsiteX18" fmla="*/ 758536 w 937780"/>
                    <a:gd name="connsiteY18" fmla="*/ 257175 h 1018309"/>
                    <a:gd name="connsiteX19" fmla="*/ 810491 w 937780"/>
                    <a:gd name="connsiteY19" fmla="*/ 174048 h 1018309"/>
                    <a:gd name="connsiteX20" fmla="*/ 810491 w 937780"/>
                    <a:gd name="connsiteY20" fmla="*/ 335107 h 1018309"/>
                    <a:gd name="connsiteX21" fmla="*/ 888423 w 937780"/>
                    <a:gd name="connsiteY21" fmla="*/ 413039 h 1018309"/>
                    <a:gd name="connsiteX22" fmla="*/ 937780 w 937780"/>
                    <a:gd name="connsiteY22" fmla="*/ 371475 h 1018309"/>
                    <a:gd name="connsiteX23" fmla="*/ 852055 w 937780"/>
                    <a:gd name="connsiteY23" fmla="*/ 475384 h 1018309"/>
                    <a:gd name="connsiteX24" fmla="*/ 807893 w 937780"/>
                    <a:gd name="connsiteY24" fmla="*/ 522144 h 1018309"/>
                    <a:gd name="connsiteX25" fmla="*/ 709180 w 937780"/>
                    <a:gd name="connsiteY25" fmla="*/ 519546 h 1018309"/>
                    <a:gd name="connsiteX26" fmla="*/ 587086 w 937780"/>
                    <a:gd name="connsiteY26" fmla="*/ 670214 h 1018309"/>
                    <a:gd name="connsiteX27" fmla="*/ 587086 w 937780"/>
                    <a:gd name="connsiteY27" fmla="*/ 797503 h 1018309"/>
                    <a:gd name="connsiteX28" fmla="*/ 340302 w 937780"/>
                    <a:gd name="connsiteY28" fmla="*/ 714375 h 1018309"/>
                    <a:gd name="connsiteX29" fmla="*/ 267566 w 937780"/>
                    <a:gd name="connsiteY29" fmla="*/ 688398 h 1018309"/>
                    <a:gd name="connsiteX30" fmla="*/ 192232 w 937780"/>
                    <a:gd name="connsiteY30" fmla="*/ 776721 h 1018309"/>
                    <a:gd name="connsiteX31" fmla="*/ 150668 w 937780"/>
                    <a:gd name="connsiteY31" fmla="*/ 724766 h 1018309"/>
                    <a:gd name="connsiteX32" fmla="*/ 103909 w 937780"/>
                    <a:gd name="connsiteY32" fmla="*/ 768928 h 1018309"/>
                    <a:gd name="connsiteX33" fmla="*/ 119496 w 937780"/>
                    <a:gd name="connsiteY33" fmla="*/ 818284 h 1018309"/>
                    <a:gd name="connsiteX34" fmla="*/ 161059 w 937780"/>
                    <a:gd name="connsiteY34" fmla="*/ 818284 h 1018309"/>
                    <a:gd name="connsiteX35" fmla="*/ 270164 w 937780"/>
                    <a:gd name="connsiteY35" fmla="*/ 893619 h 1018309"/>
                    <a:gd name="connsiteX36" fmla="*/ 174048 w 937780"/>
                    <a:gd name="connsiteY36" fmla="*/ 901412 h 1018309"/>
                    <a:gd name="connsiteX37" fmla="*/ 129886 w 937780"/>
                    <a:gd name="connsiteY37" fmla="*/ 987137 h 1018309"/>
                    <a:gd name="connsiteX38" fmla="*/ 88323 w 937780"/>
                    <a:gd name="connsiteY38" fmla="*/ 1018309 h 1018309"/>
                    <a:gd name="connsiteX0" fmla="*/ 88323 w 941258"/>
                    <a:gd name="connsiteY0" fmla="*/ 1018309 h 1018309"/>
                    <a:gd name="connsiteX1" fmla="*/ 62346 w 941258"/>
                    <a:gd name="connsiteY1" fmla="*/ 963757 h 1018309"/>
                    <a:gd name="connsiteX2" fmla="*/ 70139 w 941258"/>
                    <a:gd name="connsiteY2" fmla="*/ 852055 h 1018309"/>
                    <a:gd name="connsiteX3" fmla="*/ 7793 w 941258"/>
                    <a:gd name="connsiteY3" fmla="*/ 820882 h 1018309"/>
                    <a:gd name="connsiteX4" fmla="*/ 0 w 941258"/>
                    <a:gd name="connsiteY4" fmla="*/ 742950 h 1018309"/>
                    <a:gd name="connsiteX5" fmla="*/ 90921 w 941258"/>
                    <a:gd name="connsiteY5" fmla="*/ 641639 h 1018309"/>
                    <a:gd name="connsiteX6" fmla="*/ 51955 w 941258"/>
                    <a:gd name="connsiteY6" fmla="*/ 529937 h 1018309"/>
                    <a:gd name="connsiteX7" fmla="*/ 181841 w 941258"/>
                    <a:gd name="connsiteY7" fmla="*/ 555914 h 1018309"/>
                    <a:gd name="connsiteX8" fmla="*/ 228600 w 941258"/>
                    <a:gd name="connsiteY8" fmla="*/ 537730 h 1018309"/>
                    <a:gd name="connsiteX9" fmla="*/ 194830 w 941258"/>
                    <a:gd name="connsiteY9" fmla="*/ 418234 h 1018309"/>
                    <a:gd name="connsiteX10" fmla="*/ 231198 w 941258"/>
                    <a:gd name="connsiteY10" fmla="*/ 267566 h 1018309"/>
                    <a:gd name="connsiteX11" fmla="*/ 181841 w 941258"/>
                    <a:gd name="connsiteY11" fmla="*/ 114300 h 1018309"/>
                    <a:gd name="connsiteX12" fmla="*/ 202623 w 941258"/>
                    <a:gd name="connsiteY12" fmla="*/ 0 h 1018309"/>
                    <a:gd name="connsiteX13" fmla="*/ 428625 w 941258"/>
                    <a:gd name="connsiteY13" fmla="*/ 189634 h 1018309"/>
                    <a:gd name="connsiteX14" fmla="*/ 584489 w 941258"/>
                    <a:gd name="connsiteY14" fmla="*/ 270164 h 1018309"/>
                    <a:gd name="connsiteX15" fmla="*/ 610466 w 941258"/>
                    <a:gd name="connsiteY15" fmla="*/ 275359 h 1018309"/>
                    <a:gd name="connsiteX16" fmla="*/ 631248 w 941258"/>
                    <a:gd name="connsiteY16" fmla="*/ 249382 h 1018309"/>
                    <a:gd name="connsiteX17" fmla="*/ 698789 w 941258"/>
                    <a:gd name="connsiteY17" fmla="*/ 309130 h 1018309"/>
                    <a:gd name="connsiteX18" fmla="*/ 758536 w 941258"/>
                    <a:gd name="connsiteY18" fmla="*/ 257175 h 1018309"/>
                    <a:gd name="connsiteX19" fmla="*/ 810491 w 941258"/>
                    <a:gd name="connsiteY19" fmla="*/ 174048 h 1018309"/>
                    <a:gd name="connsiteX20" fmla="*/ 810491 w 941258"/>
                    <a:gd name="connsiteY20" fmla="*/ 335107 h 1018309"/>
                    <a:gd name="connsiteX21" fmla="*/ 888423 w 941258"/>
                    <a:gd name="connsiteY21" fmla="*/ 413039 h 1018309"/>
                    <a:gd name="connsiteX22" fmla="*/ 937780 w 941258"/>
                    <a:gd name="connsiteY22" fmla="*/ 371475 h 1018309"/>
                    <a:gd name="connsiteX23" fmla="*/ 852055 w 941258"/>
                    <a:gd name="connsiteY23" fmla="*/ 475384 h 1018309"/>
                    <a:gd name="connsiteX24" fmla="*/ 807893 w 941258"/>
                    <a:gd name="connsiteY24" fmla="*/ 522144 h 1018309"/>
                    <a:gd name="connsiteX25" fmla="*/ 709180 w 941258"/>
                    <a:gd name="connsiteY25" fmla="*/ 519546 h 1018309"/>
                    <a:gd name="connsiteX26" fmla="*/ 587086 w 941258"/>
                    <a:gd name="connsiteY26" fmla="*/ 670214 h 1018309"/>
                    <a:gd name="connsiteX27" fmla="*/ 587086 w 941258"/>
                    <a:gd name="connsiteY27" fmla="*/ 797503 h 1018309"/>
                    <a:gd name="connsiteX28" fmla="*/ 340302 w 941258"/>
                    <a:gd name="connsiteY28" fmla="*/ 714375 h 1018309"/>
                    <a:gd name="connsiteX29" fmla="*/ 267566 w 941258"/>
                    <a:gd name="connsiteY29" fmla="*/ 688398 h 1018309"/>
                    <a:gd name="connsiteX30" fmla="*/ 192232 w 941258"/>
                    <a:gd name="connsiteY30" fmla="*/ 776721 h 1018309"/>
                    <a:gd name="connsiteX31" fmla="*/ 150668 w 941258"/>
                    <a:gd name="connsiteY31" fmla="*/ 724766 h 1018309"/>
                    <a:gd name="connsiteX32" fmla="*/ 103909 w 941258"/>
                    <a:gd name="connsiteY32" fmla="*/ 768928 h 1018309"/>
                    <a:gd name="connsiteX33" fmla="*/ 119496 w 941258"/>
                    <a:gd name="connsiteY33" fmla="*/ 818284 h 1018309"/>
                    <a:gd name="connsiteX34" fmla="*/ 161059 w 941258"/>
                    <a:gd name="connsiteY34" fmla="*/ 818284 h 1018309"/>
                    <a:gd name="connsiteX35" fmla="*/ 270164 w 941258"/>
                    <a:gd name="connsiteY35" fmla="*/ 893619 h 1018309"/>
                    <a:gd name="connsiteX36" fmla="*/ 174048 w 941258"/>
                    <a:gd name="connsiteY36" fmla="*/ 901412 h 1018309"/>
                    <a:gd name="connsiteX37" fmla="*/ 129886 w 941258"/>
                    <a:gd name="connsiteY37" fmla="*/ 987137 h 1018309"/>
                    <a:gd name="connsiteX38" fmla="*/ 88323 w 941258"/>
                    <a:gd name="connsiteY38" fmla="*/ 1018309 h 1018309"/>
                    <a:gd name="connsiteX0" fmla="*/ 88323 w 941258"/>
                    <a:gd name="connsiteY0" fmla="*/ 1018309 h 1018309"/>
                    <a:gd name="connsiteX1" fmla="*/ 62346 w 941258"/>
                    <a:gd name="connsiteY1" fmla="*/ 963757 h 1018309"/>
                    <a:gd name="connsiteX2" fmla="*/ 70139 w 941258"/>
                    <a:gd name="connsiteY2" fmla="*/ 852055 h 1018309"/>
                    <a:gd name="connsiteX3" fmla="*/ 7793 w 941258"/>
                    <a:gd name="connsiteY3" fmla="*/ 820882 h 1018309"/>
                    <a:gd name="connsiteX4" fmla="*/ 0 w 941258"/>
                    <a:gd name="connsiteY4" fmla="*/ 742950 h 1018309"/>
                    <a:gd name="connsiteX5" fmla="*/ 90921 w 941258"/>
                    <a:gd name="connsiteY5" fmla="*/ 641639 h 1018309"/>
                    <a:gd name="connsiteX6" fmla="*/ 51955 w 941258"/>
                    <a:gd name="connsiteY6" fmla="*/ 529937 h 1018309"/>
                    <a:gd name="connsiteX7" fmla="*/ 181841 w 941258"/>
                    <a:gd name="connsiteY7" fmla="*/ 555914 h 1018309"/>
                    <a:gd name="connsiteX8" fmla="*/ 228600 w 941258"/>
                    <a:gd name="connsiteY8" fmla="*/ 537730 h 1018309"/>
                    <a:gd name="connsiteX9" fmla="*/ 194830 w 941258"/>
                    <a:gd name="connsiteY9" fmla="*/ 418234 h 1018309"/>
                    <a:gd name="connsiteX10" fmla="*/ 231198 w 941258"/>
                    <a:gd name="connsiteY10" fmla="*/ 267566 h 1018309"/>
                    <a:gd name="connsiteX11" fmla="*/ 181841 w 941258"/>
                    <a:gd name="connsiteY11" fmla="*/ 114300 h 1018309"/>
                    <a:gd name="connsiteX12" fmla="*/ 202623 w 941258"/>
                    <a:gd name="connsiteY12" fmla="*/ 0 h 1018309"/>
                    <a:gd name="connsiteX13" fmla="*/ 428625 w 941258"/>
                    <a:gd name="connsiteY13" fmla="*/ 189634 h 1018309"/>
                    <a:gd name="connsiteX14" fmla="*/ 584489 w 941258"/>
                    <a:gd name="connsiteY14" fmla="*/ 270164 h 1018309"/>
                    <a:gd name="connsiteX15" fmla="*/ 610466 w 941258"/>
                    <a:gd name="connsiteY15" fmla="*/ 275359 h 1018309"/>
                    <a:gd name="connsiteX16" fmla="*/ 631248 w 941258"/>
                    <a:gd name="connsiteY16" fmla="*/ 249382 h 1018309"/>
                    <a:gd name="connsiteX17" fmla="*/ 698789 w 941258"/>
                    <a:gd name="connsiteY17" fmla="*/ 309130 h 1018309"/>
                    <a:gd name="connsiteX18" fmla="*/ 758536 w 941258"/>
                    <a:gd name="connsiteY18" fmla="*/ 257175 h 1018309"/>
                    <a:gd name="connsiteX19" fmla="*/ 810491 w 941258"/>
                    <a:gd name="connsiteY19" fmla="*/ 174048 h 1018309"/>
                    <a:gd name="connsiteX20" fmla="*/ 810491 w 941258"/>
                    <a:gd name="connsiteY20" fmla="*/ 335107 h 1018309"/>
                    <a:gd name="connsiteX21" fmla="*/ 885825 w 941258"/>
                    <a:gd name="connsiteY21" fmla="*/ 402648 h 1018309"/>
                    <a:gd name="connsiteX22" fmla="*/ 937780 w 941258"/>
                    <a:gd name="connsiteY22" fmla="*/ 371475 h 1018309"/>
                    <a:gd name="connsiteX23" fmla="*/ 852055 w 941258"/>
                    <a:gd name="connsiteY23" fmla="*/ 475384 h 1018309"/>
                    <a:gd name="connsiteX24" fmla="*/ 807893 w 941258"/>
                    <a:gd name="connsiteY24" fmla="*/ 522144 h 1018309"/>
                    <a:gd name="connsiteX25" fmla="*/ 709180 w 941258"/>
                    <a:gd name="connsiteY25" fmla="*/ 519546 h 1018309"/>
                    <a:gd name="connsiteX26" fmla="*/ 587086 w 941258"/>
                    <a:gd name="connsiteY26" fmla="*/ 670214 h 1018309"/>
                    <a:gd name="connsiteX27" fmla="*/ 587086 w 941258"/>
                    <a:gd name="connsiteY27" fmla="*/ 797503 h 1018309"/>
                    <a:gd name="connsiteX28" fmla="*/ 340302 w 941258"/>
                    <a:gd name="connsiteY28" fmla="*/ 714375 h 1018309"/>
                    <a:gd name="connsiteX29" fmla="*/ 267566 w 941258"/>
                    <a:gd name="connsiteY29" fmla="*/ 688398 h 1018309"/>
                    <a:gd name="connsiteX30" fmla="*/ 192232 w 941258"/>
                    <a:gd name="connsiteY30" fmla="*/ 776721 h 1018309"/>
                    <a:gd name="connsiteX31" fmla="*/ 150668 w 941258"/>
                    <a:gd name="connsiteY31" fmla="*/ 724766 h 1018309"/>
                    <a:gd name="connsiteX32" fmla="*/ 103909 w 941258"/>
                    <a:gd name="connsiteY32" fmla="*/ 768928 h 1018309"/>
                    <a:gd name="connsiteX33" fmla="*/ 119496 w 941258"/>
                    <a:gd name="connsiteY33" fmla="*/ 818284 h 1018309"/>
                    <a:gd name="connsiteX34" fmla="*/ 161059 w 941258"/>
                    <a:gd name="connsiteY34" fmla="*/ 818284 h 1018309"/>
                    <a:gd name="connsiteX35" fmla="*/ 270164 w 941258"/>
                    <a:gd name="connsiteY35" fmla="*/ 893619 h 1018309"/>
                    <a:gd name="connsiteX36" fmla="*/ 174048 w 941258"/>
                    <a:gd name="connsiteY36" fmla="*/ 901412 h 1018309"/>
                    <a:gd name="connsiteX37" fmla="*/ 129886 w 941258"/>
                    <a:gd name="connsiteY37" fmla="*/ 987137 h 1018309"/>
                    <a:gd name="connsiteX38" fmla="*/ 88323 w 941258"/>
                    <a:gd name="connsiteY38" fmla="*/ 1018309 h 1018309"/>
                    <a:gd name="connsiteX0" fmla="*/ 88323 w 941258"/>
                    <a:gd name="connsiteY0" fmla="*/ 1018309 h 1018309"/>
                    <a:gd name="connsiteX1" fmla="*/ 62346 w 941258"/>
                    <a:gd name="connsiteY1" fmla="*/ 963757 h 1018309"/>
                    <a:gd name="connsiteX2" fmla="*/ 70139 w 941258"/>
                    <a:gd name="connsiteY2" fmla="*/ 852055 h 1018309"/>
                    <a:gd name="connsiteX3" fmla="*/ 7793 w 941258"/>
                    <a:gd name="connsiteY3" fmla="*/ 820882 h 1018309"/>
                    <a:gd name="connsiteX4" fmla="*/ 0 w 941258"/>
                    <a:gd name="connsiteY4" fmla="*/ 742950 h 1018309"/>
                    <a:gd name="connsiteX5" fmla="*/ 90921 w 941258"/>
                    <a:gd name="connsiteY5" fmla="*/ 641639 h 1018309"/>
                    <a:gd name="connsiteX6" fmla="*/ 51955 w 941258"/>
                    <a:gd name="connsiteY6" fmla="*/ 529937 h 1018309"/>
                    <a:gd name="connsiteX7" fmla="*/ 181841 w 941258"/>
                    <a:gd name="connsiteY7" fmla="*/ 555914 h 1018309"/>
                    <a:gd name="connsiteX8" fmla="*/ 228600 w 941258"/>
                    <a:gd name="connsiteY8" fmla="*/ 537730 h 1018309"/>
                    <a:gd name="connsiteX9" fmla="*/ 194830 w 941258"/>
                    <a:gd name="connsiteY9" fmla="*/ 418234 h 1018309"/>
                    <a:gd name="connsiteX10" fmla="*/ 231198 w 941258"/>
                    <a:gd name="connsiteY10" fmla="*/ 267566 h 1018309"/>
                    <a:gd name="connsiteX11" fmla="*/ 181841 w 941258"/>
                    <a:gd name="connsiteY11" fmla="*/ 114300 h 1018309"/>
                    <a:gd name="connsiteX12" fmla="*/ 202623 w 941258"/>
                    <a:gd name="connsiteY12" fmla="*/ 0 h 1018309"/>
                    <a:gd name="connsiteX13" fmla="*/ 428625 w 941258"/>
                    <a:gd name="connsiteY13" fmla="*/ 189634 h 1018309"/>
                    <a:gd name="connsiteX14" fmla="*/ 584489 w 941258"/>
                    <a:gd name="connsiteY14" fmla="*/ 270164 h 1018309"/>
                    <a:gd name="connsiteX15" fmla="*/ 610466 w 941258"/>
                    <a:gd name="connsiteY15" fmla="*/ 275359 h 1018309"/>
                    <a:gd name="connsiteX16" fmla="*/ 631248 w 941258"/>
                    <a:gd name="connsiteY16" fmla="*/ 249382 h 1018309"/>
                    <a:gd name="connsiteX17" fmla="*/ 698789 w 941258"/>
                    <a:gd name="connsiteY17" fmla="*/ 309130 h 1018309"/>
                    <a:gd name="connsiteX18" fmla="*/ 758536 w 941258"/>
                    <a:gd name="connsiteY18" fmla="*/ 257175 h 1018309"/>
                    <a:gd name="connsiteX19" fmla="*/ 810491 w 941258"/>
                    <a:gd name="connsiteY19" fmla="*/ 174048 h 1018309"/>
                    <a:gd name="connsiteX20" fmla="*/ 810491 w 941258"/>
                    <a:gd name="connsiteY20" fmla="*/ 335107 h 1018309"/>
                    <a:gd name="connsiteX21" fmla="*/ 885825 w 941258"/>
                    <a:gd name="connsiteY21" fmla="*/ 402648 h 1018309"/>
                    <a:gd name="connsiteX22" fmla="*/ 937780 w 941258"/>
                    <a:gd name="connsiteY22" fmla="*/ 371475 h 1018309"/>
                    <a:gd name="connsiteX23" fmla="*/ 852055 w 941258"/>
                    <a:gd name="connsiteY23" fmla="*/ 475384 h 1018309"/>
                    <a:gd name="connsiteX24" fmla="*/ 807893 w 941258"/>
                    <a:gd name="connsiteY24" fmla="*/ 522144 h 1018309"/>
                    <a:gd name="connsiteX25" fmla="*/ 709180 w 941258"/>
                    <a:gd name="connsiteY25" fmla="*/ 519546 h 1018309"/>
                    <a:gd name="connsiteX26" fmla="*/ 587086 w 941258"/>
                    <a:gd name="connsiteY26" fmla="*/ 670214 h 1018309"/>
                    <a:gd name="connsiteX27" fmla="*/ 587086 w 941258"/>
                    <a:gd name="connsiteY27" fmla="*/ 797503 h 1018309"/>
                    <a:gd name="connsiteX28" fmla="*/ 340302 w 941258"/>
                    <a:gd name="connsiteY28" fmla="*/ 714375 h 1018309"/>
                    <a:gd name="connsiteX29" fmla="*/ 267566 w 941258"/>
                    <a:gd name="connsiteY29" fmla="*/ 688398 h 1018309"/>
                    <a:gd name="connsiteX30" fmla="*/ 192232 w 941258"/>
                    <a:gd name="connsiteY30" fmla="*/ 776721 h 1018309"/>
                    <a:gd name="connsiteX31" fmla="*/ 150668 w 941258"/>
                    <a:gd name="connsiteY31" fmla="*/ 724766 h 1018309"/>
                    <a:gd name="connsiteX32" fmla="*/ 103909 w 941258"/>
                    <a:gd name="connsiteY32" fmla="*/ 768928 h 1018309"/>
                    <a:gd name="connsiteX33" fmla="*/ 119496 w 941258"/>
                    <a:gd name="connsiteY33" fmla="*/ 818284 h 1018309"/>
                    <a:gd name="connsiteX34" fmla="*/ 161059 w 941258"/>
                    <a:gd name="connsiteY34" fmla="*/ 818284 h 1018309"/>
                    <a:gd name="connsiteX35" fmla="*/ 270164 w 941258"/>
                    <a:gd name="connsiteY35" fmla="*/ 893619 h 1018309"/>
                    <a:gd name="connsiteX36" fmla="*/ 174048 w 941258"/>
                    <a:gd name="connsiteY36" fmla="*/ 901412 h 1018309"/>
                    <a:gd name="connsiteX37" fmla="*/ 129886 w 941258"/>
                    <a:gd name="connsiteY37" fmla="*/ 987137 h 1018309"/>
                    <a:gd name="connsiteX38" fmla="*/ 88323 w 941258"/>
                    <a:gd name="connsiteY38" fmla="*/ 1018309 h 1018309"/>
                    <a:gd name="connsiteX0" fmla="*/ 88323 w 941258"/>
                    <a:gd name="connsiteY0" fmla="*/ 1018309 h 1018309"/>
                    <a:gd name="connsiteX1" fmla="*/ 62346 w 941258"/>
                    <a:gd name="connsiteY1" fmla="*/ 963757 h 1018309"/>
                    <a:gd name="connsiteX2" fmla="*/ 70139 w 941258"/>
                    <a:gd name="connsiteY2" fmla="*/ 852055 h 1018309"/>
                    <a:gd name="connsiteX3" fmla="*/ 7793 w 941258"/>
                    <a:gd name="connsiteY3" fmla="*/ 820882 h 1018309"/>
                    <a:gd name="connsiteX4" fmla="*/ 0 w 941258"/>
                    <a:gd name="connsiteY4" fmla="*/ 742950 h 1018309"/>
                    <a:gd name="connsiteX5" fmla="*/ 90921 w 941258"/>
                    <a:gd name="connsiteY5" fmla="*/ 641639 h 1018309"/>
                    <a:gd name="connsiteX6" fmla="*/ 51955 w 941258"/>
                    <a:gd name="connsiteY6" fmla="*/ 529937 h 1018309"/>
                    <a:gd name="connsiteX7" fmla="*/ 181841 w 941258"/>
                    <a:gd name="connsiteY7" fmla="*/ 555914 h 1018309"/>
                    <a:gd name="connsiteX8" fmla="*/ 228600 w 941258"/>
                    <a:gd name="connsiteY8" fmla="*/ 537730 h 1018309"/>
                    <a:gd name="connsiteX9" fmla="*/ 194830 w 941258"/>
                    <a:gd name="connsiteY9" fmla="*/ 418234 h 1018309"/>
                    <a:gd name="connsiteX10" fmla="*/ 231198 w 941258"/>
                    <a:gd name="connsiteY10" fmla="*/ 267566 h 1018309"/>
                    <a:gd name="connsiteX11" fmla="*/ 181841 w 941258"/>
                    <a:gd name="connsiteY11" fmla="*/ 114300 h 1018309"/>
                    <a:gd name="connsiteX12" fmla="*/ 202623 w 941258"/>
                    <a:gd name="connsiteY12" fmla="*/ 0 h 1018309"/>
                    <a:gd name="connsiteX13" fmla="*/ 428625 w 941258"/>
                    <a:gd name="connsiteY13" fmla="*/ 189634 h 1018309"/>
                    <a:gd name="connsiteX14" fmla="*/ 584489 w 941258"/>
                    <a:gd name="connsiteY14" fmla="*/ 270164 h 1018309"/>
                    <a:gd name="connsiteX15" fmla="*/ 610466 w 941258"/>
                    <a:gd name="connsiteY15" fmla="*/ 275359 h 1018309"/>
                    <a:gd name="connsiteX16" fmla="*/ 631248 w 941258"/>
                    <a:gd name="connsiteY16" fmla="*/ 249382 h 1018309"/>
                    <a:gd name="connsiteX17" fmla="*/ 698789 w 941258"/>
                    <a:gd name="connsiteY17" fmla="*/ 309130 h 1018309"/>
                    <a:gd name="connsiteX18" fmla="*/ 758536 w 941258"/>
                    <a:gd name="connsiteY18" fmla="*/ 257175 h 1018309"/>
                    <a:gd name="connsiteX19" fmla="*/ 810491 w 941258"/>
                    <a:gd name="connsiteY19" fmla="*/ 174048 h 1018309"/>
                    <a:gd name="connsiteX20" fmla="*/ 810491 w 941258"/>
                    <a:gd name="connsiteY20" fmla="*/ 335107 h 1018309"/>
                    <a:gd name="connsiteX21" fmla="*/ 885825 w 941258"/>
                    <a:gd name="connsiteY21" fmla="*/ 402648 h 1018309"/>
                    <a:gd name="connsiteX22" fmla="*/ 937780 w 941258"/>
                    <a:gd name="connsiteY22" fmla="*/ 371475 h 1018309"/>
                    <a:gd name="connsiteX23" fmla="*/ 852055 w 941258"/>
                    <a:gd name="connsiteY23" fmla="*/ 475384 h 1018309"/>
                    <a:gd name="connsiteX24" fmla="*/ 807893 w 941258"/>
                    <a:gd name="connsiteY24" fmla="*/ 522144 h 1018309"/>
                    <a:gd name="connsiteX25" fmla="*/ 709180 w 941258"/>
                    <a:gd name="connsiteY25" fmla="*/ 519546 h 1018309"/>
                    <a:gd name="connsiteX26" fmla="*/ 587086 w 941258"/>
                    <a:gd name="connsiteY26" fmla="*/ 670214 h 1018309"/>
                    <a:gd name="connsiteX27" fmla="*/ 587086 w 941258"/>
                    <a:gd name="connsiteY27" fmla="*/ 797503 h 1018309"/>
                    <a:gd name="connsiteX28" fmla="*/ 340302 w 941258"/>
                    <a:gd name="connsiteY28" fmla="*/ 714375 h 1018309"/>
                    <a:gd name="connsiteX29" fmla="*/ 267566 w 941258"/>
                    <a:gd name="connsiteY29" fmla="*/ 688398 h 1018309"/>
                    <a:gd name="connsiteX30" fmla="*/ 192232 w 941258"/>
                    <a:gd name="connsiteY30" fmla="*/ 776721 h 1018309"/>
                    <a:gd name="connsiteX31" fmla="*/ 150668 w 941258"/>
                    <a:gd name="connsiteY31" fmla="*/ 724766 h 1018309"/>
                    <a:gd name="connsiteX32" fmla="*/ 103909 w 941258"/>
                    <a:gd name="connsiteY32" fmla="*/ 768928 h 1018309"/>
                    <a:gd name="connsiteX33" fmla="*/ 119496 w 941258"/>
                    <a:gd name="connsiteY33" fmla="*/ 818284 h 1018309"/>
                    <a:gd name="connsiteX34" fmla="*/ 161059 w 941258"/>
                    <a:gd name="connsiteY34" fmla="*/ 818284 h 1018309"/>
                    <a:gd name="connsiteX35" fmla="*/ 270164 w 941258"/>
                    <a:gd name="connsiteY35" fmla="*/ 893619 h 1018309"/>
                    <a:gd name="connsiteX36" fmla="*/ 174048 w 941258"/>
                    <a:gd name="connsiteY36" fmla="*/ 901412 h 1018309"/>
                    <a:gd name="connsiteX37" fmla="*/ 129886 w 941258"/>
                    <a:gd name="connsiteY37" fmla="*/ 987137 h 1018309"/>
                    <a:gd name="connsiteX38" fmla="*/ 88323 w 941258"/>
                    <a:gd name="connsiteY38" fmla="*/ 1018309 h 1018309"/>
                    <a:gd name="connsiteX0" fmla="*/ 88323 w 941258"/>
                    <a:gd name="connsiteY0" fmla="*/ 1018309 h 1018309"/>
                    <a:gd name="connsiteX1" fmla="*/ 62346 w 941258"/>
                    <a:gd name="connsiteY1" fmla="*/ 963757 h 1018309"/>
                    <a:gd name="connsiteX2" fmla="*/ 70139 w 941258"/>
                    <a:gd name="connsiteY2" fmla="*/ 852055 h 1018309"/>
                    <a:gd name="connsiteX3" fmla="*/ 7793 w 941258"/>
                    <a:gd name="connsiteY3" fmla="*/ 820882 h 1018309"/>
                    <a:gd name="connsiteX4" fmla="*/ 0 w 941258"/>
                    <a:gd name="connsiteY4" fmla="*/ 742950 h 1018309"/>
                    <a:gd name="connsiteX5" fmla="*/ 90921 w 941258"/>
                    <a:gd name="connsiteY5" fmla="*/ 641639 h 1018309"/>
                    <a:gd name="connsiteX6" fmla="*/ 51955 w 941258"/>
                    <a:gd name="connsiteY6" fmla="*/ 529937 h 1018309"/>
                    <a:gd name="connsiteX7" fmla="*/ 181841 w 941258"/>
                    <a:gd name="connsiteY7" fmla="*/ 555914 h 1018309"/>
                    <a:gd name="connsiteX8" fmla="*/ 228600 w 941258"/>
                    <a:gd name="connsiteY8" fmla="*/ 537730 h 1018309"/>
                    <a:gd name="connsiteX9" fmla="*/ 194830 w 941258"/>
                    <a:gd name="connsiteY9" fmla="*/ 418234 h 1018309"/>
                    <a:gd name="connsiteX10" fmla="*/ 231198 w 941258"/>
                    <a:gd name="connsiteY10" fmla="*/ 267566 h 1018309"/>
                    <a:gd name="connsiteX11" fmla="*/ 181841 w 941258"/>
                    <a:gd name="connsiteY11" fmla="*/ 114300 h 1018309"/>
                    <a:gd name="connsiteX12" fmla="*/ 202623 w 941258"/>
                    <a:gd name="connsiteY12" fmla="*/ 0 h 1018309"/>
                    <a:gd name="connsiteX13" fmla="*/ 428625 w 941258"/>
                    <a:gd name="connsiteY13" fmla="*/ 189634 h 1018309"/>
                    <a:gd name="connsiteX14" fmla="*/ 584489 w 941258"/>
                    <a:gd name="connsiteY14" fmla="*/ 270164 h 1018309"/>
                    <a:gd name="connsiteX15" fmla="*/ 610466 w 941258"/>
                    <a:gd name="connsiteY15" fmla="*/ 275359 h 1018309"/>
                    <a:gd name="connsiteX16" fmla="*/ 631248 w 941258"/>
                    <a:gd name="connsiteY16" fmla="*/ 249382 h 1018309"/>
                    <a:gd name="connsiteX17" fmla="*/ 698789 w 941258"/>
                    <a:gd name="connsiteY17" fmla="*/ 309130 h 1018309"/>
                    <a:gd name="connsiteX18" fmla="*/ 758536 w 941258"/>
                    <a:gd name="connsiteY18" fmla="*/ 257175 h 1018309"/>
                    <a:gd name="connsiteX19" fmla="*/ 810491 w 941258"/>
                    <a:gd name="connsiteY19" fmla="*/ 174048 h 1018309"/>
                    <a:gd name="connsiteX20" fmla="*/ 810491 w 941258"/>
                    <a:gd name="connsiteY20" fmla="*/ 335107 h 1018309"/>
                    <a:gd name="connsiteX21" fmla="*/ 885825 w 941258"/>
                    <a:gd name="connsiteY21" fmla="*/ 402648 h 1018309"/>
                    <a:gd name="connsiteX22" fmla="*/ 937780 w 941258"/>
                    <a:gd name="connsiteY22" fmla="*/ 371475 h 1018309"/>
                    <a:gd name="connsiteX23" fmla="*/ 852055 w 941258"/>
                    <a:gd name="connsiteY23" fmla="*/ 475384 h 1018309"/>
                    <a:gd name="connsiteX24" fmla="*/ 807893 w 941258"/>
                    <a:gd name="connsiteY24" fmla="*/ 522144 h 1018309"/>
                    <a:gd name="connsiteX25" fmla="*/ 709180 w 941258"/>
                    <a:gd name="connsiteY25" fmla="*/ 519546 h 1018309"/>
                    <a:gd name="connsiteX26" fmla="*/ 587086 w 941258"/>
                    <a:gd name="connsiteY26" fmla="*/ 670214 h 1018309"/>
                    <a:gd name="connsiteX27" fmla="*/ 587086 w 941258"/>
                    <a:gd name="connsiteY27" fmla="*/ 797503 h 1018309"/>
                    <a:gd name="connsiteX28" fmla="*/ 340302 w 941258"/>
                    <a:gd name="connsiteY28" fmla="*/ 714375 h 1018309"/>
                    <a:gd name="connsiteX29" fmla="*/ 267566 w 941258"/>
                    <a:gd name="connsiteY29" fmla="*/ 688398 h 1018309"/>
                    <a:gd name="connsiteX30" fmla="*/ 192232 w 941258"/>
                    <a:gd name="connsiteY30" fmla="*/ 776721 h 1018309"/>
                    <a:gd name="connsiteX31" fmla="*/ 150668 w 941258"/>
                    <a:gd name="connsiteY31" fmla="*/ 724766 h 1018309"/>
                    <a:gd name="connsiteX32" fmla="*/ 103909 w 941258"/>
                    <a:gd name="connsiteY32" fmla="*/ 768928 h 1018309"/>
                    <a:gd name="connsiteX33" fmla="*/ 119496 w 941258"/>
                    <a:gd name="connsiteY33" fmla="*/ 818284 h 1018309"/>
                    <a:gd name="connsiteX34" fmla="*/ 161059 w 941258"/>
                    <a:gd name="connsiteY34" fmla="*/ 818284 h 1018309"/>
                    <a:gd name="connsiteX35" fmla="*/ 270164 w 941258"/>
                    <a:gd name="connsiteY35" fmla="*/ 893619 h 1018309"/>
                    <a:gd name="connsiteX36" fmla="*/ 174048 w 941258"/>
                    <a:gd name="connsiteY36" fmla="*/ 901412 h 1018309"/>
                    <a:gd name="connsiteX37" fmla="*/ 129886 w 941258"/>
                    <a:gd name="connsiteY37" fmla="*/ 987137 h 1018309"/>
                    <a:gd name="connsiteX38" fmla="*/ 88323 w 941258"/>
                    <a:gd name="connsiteY38" fmla="*/ 1018309 h 1018309"/>
                    <a:gd name="connsiteX0" fmla="*/ 88323 w 941258"/>
                    <a:gd name="connsiteY0" fmla="*/ 1018309 h 1018309"/>
                    <a:gd name="connsiteX1" fmla="*/ 62346 w 941258"/>
                    <a:gd name="connsiteY1" fmla="*/ 963757 h 1018309"/>
                    <a:gd name="connsiteX2" fmla="*/ 70139 w 941258"/>
                    <a:gd name="connsiteY2" fmla="*/ 852055 h 1018309"/>
                    <a:gd name="connsiteX3" fmla="*/ 7793 w 941258"/>
                    <a:gd name="connsiteY3" fmla="*/ 820882 h 1018309"/>
                    <a:gd name="connsiteX4" fmla="*/ 0 w 941258"/>
                    <a:gd name="connsiteY4" fmla="*/ 742950 h 1018309"/>
                    <a:gd name="connsiteX5" fmla="*/ 90921 w 941258"/>
                    <a:gd name="connsiteY5" fmla="*/ 641639 h 1018309"/>
                    <a:gd name="connsiteX6" fmla="*/ 51955 w 941258"/>
                    <a:gd name="connsiteY6" fmla="*/ 529937 h 1018309"/>
                    <a:gd name="connsiteX7" fmla="*/ 181841 w 941258"/>
                    <a:gd name="connsiteY7" fmla="*/ 555914 h 1018309"/>
                    <a:gd name="connsiteX8" fmla="*/ 228600 w 941258"/>
                    <a:gd name="connsiteY8" fmla="*/ 537730 h 1018309"/>
                    <a:gd name="connsiteX9" fmla="*/ 194830 w 941258"/>
                    <a:gd name="connsiteY9" fmla="*/ 418234 h 1018309"/>
                    <a:gd name="connsiteX10" fmla="*/ 231198 w 941258"/>
                    <a:gd name="connsiteY10" fmla="*/ 267566 h 1018309"/>
                    <a:gd name="connsiteX11" fmla="*/ 181841 w 941258"/>
                    <a:gd name="connsiteY11" fmla="*/ 114300 h 1018309"/>
                    <a:gd name="connsiteX12" fmla="*/ 202623 w 941258"/>
                    <a:gd name="connsiteY12" fmla="*/ 0 h 1018309"/>
                    <a:gd name="connsiteX13" fmla="*/ 428625 w 941258"/>
                    <a:gd name="connsiteY13" fmla="*/ 189634 h 1018309"/>
                    <a:gd name="connsiteX14" fmla="*/ 584489 w 941258"/>
                    <a:gd name="connsiteY14" fmla="*/ 270164 h 1018309"/>
                    <a:gd name="connsiteX15" fmla="*/ 610466 w 941258"/>
                    <a:gd name="connsiteY15" fmla="*/ 275359 h 1018309"/>
                    <a:gd name="connsiteX16" fmla="*/ 631248 w 941258"/>
                    <a:gd name="connsiteY16" fmla="*/ 249382 h 1018309"/>
                    <a:gd name="connsiteX17" fmla="*/ 698789 w 941258"/>
                    <a:gd name="connsiteY17" fmla="*/ 309130 h 1018309"/>
                    <a:gd name="connsiteX18" fmla="*/ 758536 w 941258"/>
                    <a:gd name="connsiteY18" fmla="*/ 257175 h 1018309"/>
                    <a:gd name="connsiteX19" fmla="*/ 810491 w 941258"/>
                    <a:gd name="connsiteY19" fmla="*/ 174048 h 1018309"/>
                    <a:gd name="connsiteX20" fmla="*/ 810491 w 941258"/>
                    <a:gd name="connsiteY20" fmla="*/ 335107 h 1018309"/>
                    <a:gd name="connsiteX21" fmla="*/ 885825 w 941258"/>
                    <a:gd name="connsiteY21" fmla="*/ 402648 h 1018309"/>
                    <a:gd name="connsiteX22" fmla="*/ 937780 w 941258"/>
                    <a:gd name="connsiteY22" fmla="*/ 371475 h 1018309"/>
                    <a:gd name="connsiteX23" fmla="*/ 852055 w 941258"/>
                    <a:gd name="connsiteY23" fmla="*/ 475384 h 1018309"/>
                    <a:gd name="connsiteX24" fmla="*/ 807893 w 941258"/>
                    <a:gd name="connsiteY24" fmla="*/ 522144 h 1018309"/>
                    <a:gd name="connsiteX25" fmla="*/ 709180 w 941258"/>
                    <a:gd name="connsiteY25" fmla="*/ 519546 h 1018309"/>
                    <a:gd name="connsiteX26" fmla="*/ 587086 w 941258"/>
                    <a:gd name="connsiteY26" fmla="*/ 670214 h 1018309"/>
                    <a:gd name="connsiteX27" fmla="*/ 587086 w 941258"/>
                    <a:gd name="connsiteY27" fmla="*/ 797503 h 1018309"/>
                    <a:gd name="connsiteX28" fmla="*/ 340302 w 941258"/>
                    <a:gd name="connsiteY28" fmla="*/ 714375 h 1018309"/>
                    <a:gd name="connsiteX29" fmla="*/ 267566 w 941258"/>
                    <a:gd name="connsiteY29" fmla="*/ 688398 h 1018309"/>
                    <a:gd name="connsiteX30" fmla="*/ 192232 w 941258"/>
                    <a:gd name="connsiteY30" fmla="*/ 776721 h 1018309"/>
                    <a:gd name="connsiteX31" fmla="*/ 150668 w 941258"/>
                    <a:gd name="connsiteY31" fmla="*/ 724766 h 1018309"/>
                    <a:gd name="connsiteX32" fmla="*/ 103909 w 941258"/>
                    <a:gd name="connsiteY32" fmla="*/ 768928 h 1018309"/>
                    <a:gd name="connsiteX33" fmla="*/ 119496 w 941258"/>
                    <a:gd name="connsiteY33" fmla="*/ 818284 h 1018309"/>
                    <a:gd name="connsiteX34" fmla="*/ 161059 w 941258"/>
                    <a:gd name="connsiteY34" fmla="*/ 818284 h 1018309"/>
                    <a:gd name="connsiteX35" fmla="*/ 259773 w 941258"/>
                    <a:gd name="connsiteY35" fmla="*/ 898815 h 1018309"/>
                    <a:gd name="connsiteX36" fmla="*/ 174048 w 941258"/>
                    <a:gd name="connsiteY36" fmla="*/ 901412 h 1018309"/>
                    <a:gd name="connsiteX37" fmla="*/ 129886 w 941258"/>
                    <a:gd name="connsiteY37" fmla="*/ 987137 h 1018309"/>
                    <a:gd name="connsiteX38" fmla="*/ 88323 w 941258"/>
                    <a:gd name="connsiteY38" fmla="*/ 1018309 h 1018309"/>
                    <a:gd name="connsiteX0" fmla="*/ 88323 w 941258"/>
                    <a:gd name="connsiteY0" fmla="*/ 1018309 h 1018309"/>
                    <a:gd name="connsiteX1" fmla="*/ 62346 w 941258"/>
                    <a:gd name="connsiteY1" fmla="*/ 963757 h 1018309"/>
                    <a:gd name="connsiteX2" fmla="*/ 70139 w 941258"/>
                    <a:gd name="connsiteY2" fmla="*/ 852055 h 1018309"/>
                    <a:gd name="connsiteX3" fmla="*/ 7793 w 941258"/>
                    <a:gd name="connsiteY3" fmla="*/ 820882 h 1018309"/>
                    <a:gd name="connsiteX4" fmla="*/ 0 w 941258"/>
                    <a:gd name="connsiteY4" fmla="*/ 742950 h 1018309"/>
                    <a:gd name="connsiteX5" fmla="*/ 90921 w 941258"/>
                    <a:gd name="connsiteY5" fmla="*/ 641639 h 1018309"/>
                    <a:gd name="connsiteX6" fmla="*/ 33771 w 941258"/>
                    <a:gd name="connsiteY6" fmla="*/ 561110 h 1018309"/>
                    <a:gd name="connsiteX7" fmla="*/ 181841 w 941258"/>
                    <a:gd name="connsiteY7" fmla="*/ 555914 h 1018309"/>
                    <a:gd name="connsiteX8" fmla="*/ 228600 w 941258"/>
                    <a:gd name="connsiteY8" fmla="*/ 537730 h 1018309"/>
                    <a:gd name="connsiteX9" fmla="*/ 194830 w 941258"/>
                    <a:gd name="connsiteY9" fmla="*/ 418234 h 1018309"/>
                    <a:gd name="connsiteX10" fmla="*/ 231198 w 941258"/>
                    <a:gd name="connsiteY10" fmla="*/ 267566 h 1018309"/>
                    <a:gd name="connsiteX11" fmla="*/ 181841 w 941258"/>
                    <a:gd name="connsiteY11" fmla="*/ 114300 h 1018309"/>
                    <a:gd name="connsiteX12" fmla="*/ 202623 w 941258"/>
                    <a:gd name="connsiteY12" fmla="*/ 0 h 1018309"/>
                    <a:gd name="connsiteX13" fmla="*/ 428625 w 941258"/>
                    <a:gd name="connsiteY13" fmla="*/ 189634 h 1018309"/>
                    <a:gd name="connsiteX14" fmla="*/ 584489 w 941258"/>
                    <a:gd name="connsiteY14" fmla="*/ 270164 h 1018309"/>
                    <a:gd name="connsiteX15" fmla="*/ 610466 w 941258"/>
                    <a:gd name="connsiteY15" fmla="*/ 275359 h 1018309"/>
                    <a:gd name="connsiteX16" fmla="*/ 631248 w 941258"/>
                    <a:gd name="connsiteY16" fmla="*/ 249382 h 1018309"/>
                    <a:gd name="connsiteX17" fmla="*/ 698789 w 941258"/>
                    <a:gd name="connsiteY17" fmla="*/ 309130 h 1018309"/>
                    <a:gd name="connsiteX18" fmla="*/ 758536 w 941258"/>
                    <a:gd name="connsiteY18" fmla="*/ 257175 h 1018309"/>
                    <a:gd name="connsiteX19" fmla="*/ 810491 w 941258"/>
                    <a:gd name="connsiteY19" fmla="*/ 174048 h 1018309"/>
                    <a:gd name="connsiteX20" fmla="*/ 810491 w 941258"/>
                    <a:gd name="connsiteY20" fmla="*/ 335107 h 1018309"/>
                    <a:gd name="connsiteX21" fmla="*/ 885825 w 941258"/>
                    <a:gd name="connsiteY21" fmla="*/ 402648 h 1018309"/>
                    <a:gd name="connsiteX22" fmla="*/ 937780 w 941258"/>
                    <a:gd name="connsiteY22" fmla="*/ 371475 h 1018309"/>
                    <a:gd name="connsiteX23" fmla="*/ 852055 w 941258"/>
                    <a:gd name="connsiteY23" fmla="*/ 475384 h 1018309"/>
                    <a:gd name="connsiteX24" fmla="*/ 807893 w 941258"/>
                    <a:gd name="connsiteY24" fmla="*/ 522144 h 1018309"/>
                    <a:gd name="connsiteX25" fmla="*/ 709180 w 941258"/>
                    <a:gd name="connsiteY25" fmla="*/ 519546 h 1018309"/>
                    <a:gd name="connsiteX26" fmla="*/ 587086 w 941258"/>
                    <a:gd name="connsiteY26" fmla="*/ 670214 h 1018309"/>
                    <a:gd name="connsiteX27" fmla="*/ 587086 w 941258"/>
                    <a:gd name="connsiteY27" fmla="*/ 797503 h 1018309"/>
                    <a:gd name="connsiteX28" fmla="*/ 340302 w 941258"/>
                    <a:gd name="connsiteY28" fmla="*/ 714375 h 1018309"/>
                    <a:gd name="connsiteX29" fmla="*/ 267566 w 941258"/>
                    <a:gd name="connsiteY29" fmla="*/ 688398 h 1018309"/>
                    <a:gd name="connsiteX30" fmla="*/ 192232 w 941258"/>
                    <a:gd name="connsiteY30" fmla="*/ 776721 h 1018309"/>
                    <a:gd name="connsiteX31" fmla="*/ 150668 w 941258"/>
                    <a:gd name="connsiteY31" fmla="*/ 724766 h 1018309"/>
                    <a:gd name="connsiteX32" fmla="*/ 103909 w 941258"/>
                    <a:gd name="connsiteY32" fmla="*/ 768928 h 1018309"/>
                    <a:gd name="connsiteX33" fmla="*/ 119496 w 941258"/>
                    <a:gd name="connsiteY33" fmla="*/ 818284 h 1018309"/>
                    <a:gd name="connsiteX34" fmla="*/ 161059 w 941258"/>
                    <a:gd name="connsiteY34" fmla="*/ 818284 h 1018309"/>
                    <a:gd name="connsiteX35" fmla="*/ 259773 w 941258"/>
                    <a:gd name="connsiteY35" fmla="*/ 898815 h 1018309"/>
                    <a:gd name="connsiteX36" fmla="*/ 174048 w 941258"/>
                    <a:gd name="connsiteY36" fmla="*/ 901412 h 1018309"/>
                    <a:gd name="connsiteX37" fmla="*/ 129886 w 941258"/>
                    <a:gd name="connsiteY37" fmla="*/ 987137 h 1018309"/>
                    <a:gd name="connsiteX38" fmla="*/ 88323 w 941258"/>
                    <a:gd name="connsiteY38" fmla="*/ 1018309 h 1018309"/>
                    <a:gd name="connsiteX0" fmla="*/ 88323 w 941258"/>
                    <a:gd name="connsiteY0" fmla="*/ 1018309 h 1018309"/>
                    <a:gd name="connsiteX1" fmla="*/ 62346 w 941258"/>
                    <a:gd name="connsiteY1" fmla="*/ 963757 h 1018309"/>
                    <a:gd name="connsiteX2" fmla="*/ 70139 w 941258"/>
                    <a:gd name="connsiteY2" fmla="*/ 852055 h 1018309"/>
                    <a:gd name="connsiteX3" fmla="*/ 7793 w 941258"/>
                    <a:gd name="connsiteY3" fmla="*/ 820882 h 1018309"/>
                    <a:gd name="connsiteX4" fmla="*/ 0 w 941258"/>
                    <a:gd name="connsiteY4" fmla="*/ 742950 h 1018309"/>
                    <a:gd name="connsiteX5" fmla="*/ 90921 w 941258"/>
                    <a:gd name="connsiteY5" fmla="*/ 641639 h 1018309"/>
                    <a:gd name="connsiteX6" fmla="*/ 33771 w 941258"/>
                    <a:gd name="connsiteY6" fmla="*/ 561110 h 1018309"/>
                    <a:gd name="connsiteX7" fmla="*/ 181841 w 941258"/>
                    <a:gd name="connsiteY7" fmla="*/ 555914 h 1018309"/>
                    <a:gd name="connsiteX8" fmla="*/ 228600 w 941258"/>
                    <a:gd name="connsiteY8" fmla="*/ 537730 h 1018309"/>
                    <a:gd name="connsiteX9" fmla="*/ 194830 w 941258"/>
                    <a:gd name="connsiteY9" fmla="*/ 418234 h 1018309"/>
                    <a:gd name="connsiteX10" fmla="*/ 231198 w 941258"/>
                    <a:gd name="connsiteY10" fmla="*/ 267566 h 1018309"/>
                    <a:gd name="connsiteX11" fmla="*/ 181841 w 941258"/>
                    <a:gd name="connsiteY11" fmla="*/ 114300 h 1018309"/>
                    <a:gd name="connsiteX12" fmla="*/ 202623 w 941258"/>
                    <a:gd name="connsiteY12" fmla="*/ 0 h 1018309"/>
                    <a:gd name="connsiteX13" fmla="*/ 428625 w 941258"/>
                    <a:gd name="connsiteY13" fmla="*/ 189634 h 1018309"/>
                    <a:gd name="connsiteX14" fmla="*/ 584489 w 941258"/>
                    <a:gd name="connsiteY14" fmla="*/ 270164 h 1018309"/>
                    <a:gd name="connsiteX15" fmla="*/ 610466 w 941258"/>
                    <a:gd name="connsiteY15" fmla="*/ 275359 h 1018309"/>
                    <a:gd name="connsiteX16" fmla="*/ 631248 w 941258"/>
                    <a:gd name="connsiteY16" fmla="*/ 249382 h 1018309"/>
                    <a:gd name="connsiteX17" fmla="*/ 698789 w 941258"/>
                    <a:gd name="connsiteY17" fmla="*/ 309130 h 1018309"/>
                    <a:gd name="connsiteX18" fmla="*/ 758536 w 941258"/>
                    <a:gd name="connsiteY18" fmla="*/ 257175 h 1018309"/>
                    <a:gd name="connsiteX19" fmla="*/ 810491 w 941258"/>
                    <a:gd name="connsiteY19" fmla="*/ 174048 h 1018309"/>
                    <a:gd name="connsiteX20" fmla="*/ 810491 w 941258"/>
                    <a:gd name="connsiteY20" fmla="*/ 335107 h 1018309"/>
                    <a:gd name="connsiteX21" fmla="*/ 885825 w 941258"/>
                    <a:gd name="connsiteY21" fmla="*/ 402648 h 1018309"/>
                    <a:gd name="connsiteX22" fmla="*/ 937780 w 941258"/>
                    <a:gd name="connsiteY22" fmla="*/ 371475 h 1018309"/>
                    <a:gd name="connsiteX23" fmla="*/ 852055 w 941258"/>
                    <a:gd name="connsiteY23" fmla="*/ 475384 h 1018309"/>
                    <a:gd name="connsiteX24" fmla="*/ 807893 w 941258"/>
                    <a:gd name="connsiteY24" fmla="*/ 522144 h 1018309"/>
                    <a:gd name="connsiteX25" fmla="*/ 709180 w 941258"/>
                    <a:gd name="connsiteY25" fmla="*/ 519546 h 1018309"/>
                    <a:gd name="connsiteX26" fmla="*/ 587086 w 941258"/>
                    <a:gd name="connsiteY26" fmla="*/ 670214 h 1018309"/>
                    <a:gd name="connsiteX27" fmla="*/ 587086 w 941258"/>
                    <a:gd name="connsiteY27" fmla="*/ 797503 h 1018309"/>
                    <a:gd name="connsiteX28" fmla="*/ 340302 w 941258"/>
                    <a:gd name="connsiteY28" fmla="*/ 714375 h 1018309"/>
                    <a:gd name="connsiteX29" fmla="*/ 267566 w 941258"/>
                    <a:gd name="connsiteY29" fmla="*/ 688398 h 1018309"/>
                    <a:gd name="connsiteX30" fmla="*/ 192232 w 941258"/>
                    <a:gd name="connsiteY30" fmla="*/ 776721 h 1018309"/>
                    <a:gd name="connsiteX31" fmla="*/ 150668 w 941258"/>
                    <a:gd name="connsiteY31" fmla="*/ 724766 h 1018309"/>
                    <a:gd name="connsiteX32" fmla="*/ 103909 w 941258"/>
                    <a:gd name="connsiteY32" fmla="*/ 768928 h 1018309"/>
                    <a:gd name="connsiteX33" fmla="*/ 119496 w 941258"/>
                    <a:gd name="connsiteY33" fmla="*/ 818284 h 1018309"/>
                    <a:gd name="connsiteX34" fmla="*/ 161059 w 941258"/>
                    <a:gd name="connsiteY34" fmla="*/ 818284 h 1018309"/>
                    <a:gd name="connsiteX35" fmla="*/ 259773 w 941258"/>
                    <a:gd name="connsiteY35" fmla="*/ 898815 h 1018309"/>
                    <a:gd name="connsiteX36" fmla="*/ 174048 w 941258"/>
                    <a:gd name="connsiteY36" fmla="*/ 901412 h 1018309"/>
                    <a:gd name="connsiteX37" fmla="*/ 129886 w 941258"/>
                    <a:gd name="connsiteY37" fmla="*/ 987137 h 1018309"/>
                    <a:gd name="connsiteX38" fmla="*/ 88323 w 941258"/>
                    <a:gd name="connsiteY38" fmla="*/ 1018309 h 1018309"/>
                    <a:gd name="connsiteX0" fmla="*/ 88323 w 941258"/>
                    <a:gd name="connsiteY0" fmla="*/ 1018309 h 1018309"/>
                    <a:gd name="connsiteX1" fmla="*/ 62346 w 941258"/>
                    <a:gd name="connsiteY1" fmla="*/ 963757 h 1018309"/>
                    <a:gd name="connsiteX2" fmla="*/ 70139 w 941258"/>
                    <a:gd name="connsiteY2" fmla="*/ 852055 h 1018309"/>
                    <a:gd name="connsiteX3" fmla="*/ 7793 w 941258"/>
                    <a:gd name="connsiteY3" fmla="*/ 820882 h 1018309"/>
                    <a:gd name="connsiteX4" fmla="*/ 0 w 941258"/>
                    <a:gd name="connsiteY4" fmla="*/ 742950 h 1018309"/>
                    <a:gd name="connsiteX5" fmla="*/ 90921 w 941258"/>
                    <a:gd name="connsiteY5" fmla="*/ 641639 h 1018309"/>
                    <a:gd name="connsiteX6" fmla="*/ 46759 w 941258"/>
                    <a:gd name="connsiteY6" fmla="*/ 548121 h 1018309"/>
                    <a:gd name="connsiteX7" fmla="*/ 181841 w 941258"/>
                    <a:gd name="connsiteY7" fmla="*/ 555914 h 1018309"/>
                    <a:gd name="connsiteX8" fmla="*/ 228600 w 941258"/>
                    <a:gd name="connsiteY8" fmla="*/ 537730 h 1018309"/>
                    <a:gd name="connsiteX9" fmla="*/ 194830 w 941258"/>
                    <a:gd name="connsiteY9" fmla="*/ 418234 h 1018309"/>
                    <a:gd name="connsiteX10" fmla="*/ 231198 w 941258"/>
                    <a:gd name="connsiteY10" fmla="*/ 267566 h 1018309"/>
                    <a:gd name="connsiteX11" fmla="*/ 181841 w 941258"/>
                    <a:gd name="connsiteY11" fmla="*/ 114300 h 1018309"/>
                    <a:gd name="connsiteX12" fmla="*/ 202623 w 941258"/>
                    <a:gd name="connsiteY12" fmla="*/ 0 h 1018309"/>
                    <a:gd name="connsiteX13" fmla="*/ 428625 w 941258"/>
                    <a:gd name="connsiteY13" fmla="*/ 189634 h 1018309"/>
                    <a:gd name="connsiteX14" fmla="*/ 584489 w 941258"/>
                    <a:gd name="connsiteY14" fmla="*/ 270164 h 1018309"/>
                    <a:gd name="connsiteX15" fmla="*/ 610466 w 941258"/>
                    <a:gd name="connsiteY15" fmla="*/ 275359 h 1018309"/>
                    <a:gd name="connsiteX16" fmla="*/ 631248 w 941258"/>
                    <a:gd name="connsiteY16" fmla="*/ 249382 h 1018309"/>
                    <a:gd name="connsiteX17" fmla="*/ 698789 w 941258"/>
                    <a:gd name="connsiteY17" fmla="*/ 309130 h 1018309"/>
                    <a:gd name="connsiteX18" fmla="*/ 758536 w 941258"/>
                    <a:gd name="connsiteY18" fmla="*/ 257175 h 1018309"/>
                    <a:gd name="connsiteX19" fmla="*/ 810491 w 941258"/>
                    <a:gd name="connsiteY19" fmla="*/ 174048 h 1018309"/>
                    <a:gd name="connsiteX20" fmla="*/ 810491 w 941258"/>
                    <a:gd name="connsiteY20" fmla="*/ 335107 h 1018309"/>
                    <a:gd name="connsiteX21" fmla="*/ 885825 w 941258"/>
                    <a:gd name="connsiteY21" fmla="*/ 402648 h 1018309"/>
                    <a:gd name="connsiteX22" fmla="*/ 937780 w 941258"/>
                    <a:gd name="connsiteY22" fmla="*/ 371475 h 1018309"/>
                    <a:gd name="connsiteX23" fmla="*/ 852055 w 941258"/>
                    <a:gd name="connsiteY23" fmla="*/ 475384 h 1018309"/>
                    <a:gd name="connsiteX24" fmla="*/ 807893 w 941258"/>
                    <a:gd name="connsiteY24" fmla="*/ 522144 h 1018309"/>
                    <a:gd name="connsiteX25" fmla="*/ 709180 w 941258"/>
                    <a:gd name="connsiteY25" fmla="*/ 519546 h 1018309"/>
                    <a:gd name="connsiteX26" fmla="*/ 587086 w 941258"/>
                    <a:gd name="connsiteY26" fmla="*/ 670214 h 1018309"/>
                    <a:gd name="connsiteX27" fmla="*/ 587086 w 941258"/>
                    <a:gd name="connsiteY27" fmla="*/ 797503 h 1018309"/>
                    <a:gd name="connsiteX28" fmla="*/ 340302 w 941258"/>
                    <a:gd name="connsiteY28" fmla="*/ 714375 h 1018309"/>
                    <a:gd name="connsiteX29" fmla="*/ 267566 w 941258"/>
                    <a:gd name="connsiteY29" fmla="*/ 688398 h 1018309"/>
                    <a:gd name="connsiteX30" fmla="*/ 192232 w 941258"/>
                    <a:gd name="connsiteY30" fmla="*/ 776721 h 1018309"/>
                    <a:gd name="connsiteX31" fmla="*/ 150668 w 941258"/>
                    <a:gd name="connsiteY31" fmla="*/ 724766 h 1018309"/>
                    <a:gd name="connsiteX32" fmla="*/ 103909 w 941258"/>
                    <a:gd name="connsiteY32" fmla="*/ 768928 h 1018309"/>
                    <a:gd name="connsiteX33" fmla="*/ 119496 w 941258"/>
                    <a:gd name="connsiteY33" fmla="*/ 818284 h 1018309"/>
                    <a:gd name="connsiteX34" fmla="*/ 161059 w 941258"/>
                    <a:gd name="connsiteY34" fmla="*/ 818284 h 1018309"/>
                    <a:gd name="connsiteX35" fmla="*/ 259773 w 941258"/>
                    <a:gd name="connsiteY35" fmla="*/ 898815 h 1018309"/>
                    <a:gd name="connsiteX36" fmla="*/ 174048 w 941258"/>
                    <a:gd name="connsiteY36" fmla="*/ 901412 h 1018309"/>
                    <a:gd name="connsiteX37" fmla="*/ 129886 w 941258"/>
                    <a:gd name="connsiteY37" fmla="*/ 987137 h 1018309"/>
                    <a:gd name="connsiteX38" fmla="*/ 88323 w 941258"/>
                    <a:gd name="connsiteY38" fmla="*/ 1018309 h 1018309"/>
                    <a:gd name="connsiteX0" fmla="*/ 88323 w 941258"/>
                    <a:gd name="connsiteY0" fmla="*/ 1018309 h 1018309"/>
                    <a:gd name="connsiteX1" fmla="*/ 62346 w 941258"/>
                    <a:gd name="connsiteY1" fmla="*/ 963757 h 1018309"/>
                    <a:gd name="connsiteX2" fmla="*/ 70139 w 941258"/>
                    <a:gd name="connsiteY2" fmla="*/ 852055 h 1018309"/>
                    <a:gd name="connsiteX3" fmla="*/ 7793 w 941258"/>
                    <a:gd name="connsiteY3" fmla="*/ 820882 h 1018309"/>
                    <a:gd name="connsiteX4" fmla="*/ 0 w 941258"/>
                    <a:gd name="connsiteY4" fmla="*/ 742950 h 1018309"/>
                    <a:gd name="connsiteX5" fmla="*/ 90921 w 941258"/>
                    <a:gd name="connsiteY5" fmla="*/ 641639 h 1018309"/>
                    <a:gd name="connsiteX6" fmla="*/ 46759 w 941258"/>
                    <a:gd name="connsiteY6" fmla="*/ 548121 h 1018309"/>
                    <a:gd name="connsiteX7" fmla="*/ 129886 w 941258"/>
                    <a:gd name="connsiteY7" fmla="*/ 558512 h 1018309"/>
                    <a:gd name="connsiteX8" fmla="*/ 181841 w 941258"/>
                    <a:gd name="connsiteY8" fmla="*/ 555914 h 1018309"/>
                    <a:gd name="connsiteX9" fmla="*/ 228600 w 941258"/>
                    <a:gd name="connsiteY9" fmla="*/ 537730 h 1018309"/>
                    <a:gd name="connsiteX10" fmla="*/ 194830 w 941258"/>
                    <a:gd name="connsiteY10" fmla="*/ 418234 h 1018309"/>
                    <a:gd name="connsiteX11" fmla="*/ 231198 w 941258"/>
                    <a:gd name="connsiteY11" fmla="*/ 267566 h 1018309"/>
                    <a:gd name="connsiteX12" fmla="*/ 181841 w 941258"/>
                    <a:gd name="connsiteY12" fmla="*/ 114300 h 1018309"/>
                    <a:gd name="connsiteX13" fmla="*/ 202623 w 941258"/>
                    <a:gd name="connsiteY13" fmla="*/ 0 h 1018309"/>
                    <a:gd name="connsiteX14" fmla="*/ 428625 w 941258"/>
                    <a:gd name="connsiteY14" fmla="*/ 189634 h 1018309"/>
                    <a:gd name="connsiteX15" fmla="*/ 584489 w 941258"/>
                    <a:gd name="connsiteY15" fmla="*/ 270164 h 1018309"/>
                    <a:gd name="connsiteX16" fmla="*/ 610466 w 941258"/>
                    <a:gd name="connsiteY16" fmla="*/ 275359 h 1018309"/>
                    <a:gd name="connsiteX17" fmla="*/ 631248 w 941258"/>
                    <a:gd name="connsiteY17" fmla="*/ 249382 h 1018309"/>
                    <a:gd name="connsiteX18" fmla="*/ 698789 w 941258"/>
                    <a:gd name="connsiteY18" fmla="*/ 309130 h 1018309"/>
                    <a:gd name="connsiteX19" fmla="*/ 758536 w 941258"/>
                    <a:gd name="connsiteY19" fmla="*/ 257175 h 1018309"/>
                    <a:gd name="connsiteX20" fmla="*/ 810491 w 941258"/>
                    <a:gd name="connsiteY20" fmla="*/ 174048 h 1018309"/>
                    <a:gd name="connsiteX21" fmla="*/ 810491 w 941258"/>
                    <a:gd name="connsiteY21" fmla="*/ 335107 h 1018309"/>
                    <a:gd name="connsiteX22" fmla="*/ 885825 w 941258"/>
                    <a:gd name="connsiteY22" fmla="*/ 402648 h 1018309"/>
                    <a:gd name="connsiteX23" fmla="*/ 937780 w 941258"/>
                    <a:gd name="connsiteY23" fmla="*/ 371475 h 1018309"/>
                    <a:gd name="connsiteX24" fmla="*/ 852055 w 941258"/>
                    <a:gd name="connsiteY24" fmla="*/ 475384 h 1018309"/>
                    <a:gd name="connsiteX25" fmla="*/ 807893 w 941258"/>
                    <a:gd name="connsiteY25" fmla="*/ 522144 h 1018309"/>
                    <a:gd name="connsiteX26" fmla="*/ 709180 w 941258"/>
                    <a:gd name="connsiteY26" fmla="*/ 519546 h 1018309"/>
                    <a:gd name="connsiteX27" fmla="*/ 587086 w 941258"/>
                    <a:gd name="connsiteY27" fmla="*/ 670214 h 1018309"/>
                    <a:gd name="connsiteX28" fmla="*/ 587086 w 941258"/>
                    <a:gd name="connsiteY28" fmla="*/ 797503 h 1018309"/>
                    <a:gd name="connsiteX29" fmla="*/ 340302 w 941258"/>
                    <a:gd name="connsiteY29" fmla="*/ 714375 h 1018309"/>
                    <a:gd name="connsiteX30" fmla="*/ 267566 w 941258"/>
                    <a:gd name="connsiteY30" fmla="*/ 688398 h 1018309"/>
                    <a:gd name="connsiteX31" fmla="*/ 192232 w 941258"/>
                    <a:gd name="connsiteY31" fmla="*/ 776721 h 1018309"/>
                    <a:gd name="connsiteX32" fmla="*/ 150668 w 941258"/>
                    <a:gd name="connsiteY32" fmla="*/ 724766 h 1018309"/>
                    <a:gd name="connsiteX33" fmla="*/ 103909 w 941258"/>
                    <a:gd name="connsiteY33" fmla="*/ 768928 h 1018309"/>
                    <a:gd name="connsiteX34" fmla="*/ 119496 w 941258"/>
                    <a:gd name="connsiteY34" fmla="*/ 818284 h 1018309"/>
                    <a:gd name="connsiteX35" fmla="*/ 161059 w 941258"/>
                    <a:gd name="connsiteY35" fmla="*/ 818284 h 1018309"/>
                    <a:gd name="connsiteX36" fmla="*/ 259773 w 941258"/>
                    <a:gd name="connsiteY36" fmla="*/ 898815 h 1018309"/>
                    <a:gd name="connsiteX37" fmla="*/ 174048 w 941258"/>
                    <a:gd name="connsiteY37" fmla="*/ 901412 h 1018309"/>
                    <a:gd name="connsiteX38" fmla="*/ 129886 w 941258"/>
                    <a:gd name="connsiteY38" fmla="*/ 987137 h 1018309"/>
                    <a:gd name="connsiteX39" fmla="*/ 88323 w 941258"/>
                    <a:gd name="connsiteY39" fmla="*/ 1018309 h 1018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41258" h="1018309">
                      <a:moveTo>
                        <a:pt x="88323" y="1018309"/>
                      </a:moveTo>
                      <a:lnTo>
                        <a:pt x="62346" y="963757"/>
                      </a:lnTo>
                      <a:lnTo>
                        <a:pt x="70139" y="852055"/>
                      </a:lnTo>
                      <a:lnTo>
                        <a:pt x="7793" y="820882"/>
                      </a:lnTo>
                      <a:lnTo>
                        <a:pt x="0" y="742950"/>
                      </a:lnTo>
                      <a:lnTo>
                        <a:pt x="90921" y="641639"/>
                      </a:lnTo>
                      <a:cubicBezTo>
                        <a:pt x="77932" y="604405"/>
                        <a:pt x="59748" y="554182"/>
                        <a:pt x="46759" y="548121"/>
                      </a:cubicBezTo>
                      <a:cubicBezTo>
                        <a:pt x="53253" y="532535"/>
                        <a:pt x="107373" y="557213"/>
                        <a:pt x="129886" y="558512"/>
                      </a:cubicBezTo>
                      <a:cubicBezTo>
                        <a:pt x="152399" y="559811"/>
                        <a:pt x="165389" y="557646"/>
                        <a:pt x="181841" y="555914"/>
                      </a:cubicBezTo>
                      <a:lnTo>
                        <a:pt x="228600" y="537730"/>
                      </a:lnTo>
                      <a:lnTo>
                        <a:pt x="194830" y="418234"/>
                      </a:lnTo>
                      <a:lnTo>
                        <a:pt x="231198" y="267566"/>
                      </a:lnTo>
                      <a:cubicBezTo>
                        <a:pt x="253712" y="195695"/>
                        <a:pt x="198293" y="165389"/>
                        <a:pt x="181841" y="114300"/>
                      </a:cubicBezTo>
                      <a:cubicBezTo>
                        <a:pt x="175780" y="76200"/>
                        <a:pt x="195696" y="38100"/>
                        <a:pt x="202623" y="0"/>
                      </a:cubicBezTo>
                      <a:lnTo>
                        <a:pt x="428625" y="189634"/>
                      </a:lnTo>
                      <a:lnTo>
                        <a:pt x="584489" y="270164"/>
                      </a:lnTo>
                      <a:cubicBezTo>
                        <a:pt x="608713" y="275547"/>
                        <a:pt x="599885" y="275359"/>
                        <a:pt x="610466" y="275359"/>
                      </a:cubicBezTo>
                      <a:lnTo>
                        <a:pt x="631248" y="249382"/>
                      </a:lnTo>
                      <a:lnTo>
                        <a:pt x="698789" y="309130"/>
                      </a:lnTo>
                      <a:cubicBezTo>
                        <a:pt x="716973" y="306532"/>
                        <a:pt x="739919" y="279689"/>
                        <a:pt x="758536" y="257175"/>
                      </a:cubicBezTo>
                      <a:cubicBezTo>
                        <a:pt x="777153" y="234661"/>
                        <a:pt x="798801" y="157163"/>
                        <a:pt x="810491" y="174048"/>
                      </a:cubicBezTo>
                      <a:lnTo>
                        <a:pt x="810491" y="335107"/>
                      </a:lnTo>
                      <a:lnTo>
                        <a:pt x="885825" y="402648"/>
                      </a:lnTo>
                      <a:lnTo>
                        <a:pt x="937780" y="371475"/>
                      </a:lnTo>
                      <a:cubicBezTo>
                        <a:pt x="958561" y="424296"/>
                        <a:pt x="880630" y="440748"/>
                        <a:pt x="852055" y="475384"/>
                      </a:cubicBezTo>
                      <a:lnTo>
                        <a:pt x="807893" y="522144"/>
                      </a:lnTo>
                      <a:lnTo>
                        <a:pt x="709180" y="519546"/>
                      </a:lnTo>
                      <a:lnTo>
                        <a:pt x="587086" y="670214"/>
                      </a:lnTo>
                      <a:cubicBezTo>
                        <a:pt x="587086" y="712644"/>
                        <a:pt x="618259" y="744682"/>
                        <a:pt x="587086" y="797503"/>
                      </a:cubicBezTo>
                      <a:lnTo>
                        <a:pt x="340302" y="714375"/>
                      </a:lnTo>
                      <a:lnTo>
                        <a:pt x="267566" y="688398"/>
                      </a:lnTo>
                      <a:lnTo>
                        <a:pt x="192232" y="776721"/>
                      </a:lnTo>
                      <a:lnTo>
                        <a:pt x="150668" y="724766"/>
                      </a:lnTo>
                      <a:lnTo>
                        <a:pt x="103909" y="768928"/>
                      </a:lnTo>
                      <a:cubicBezTo>
                        <a:pt x="112568" y="775855"/>
                        <a:pt x="110837" y="811357"/>
                        <a:pt x="119496" y="818284"/>
                      </a:cubicBezTo>
                      <a:lnTo>
                        <a:pt x="161059" y="818284"/>
                      </a:lnTo>
                      <a:cubicBezTo>
                        <a:pt x="197427" y="843396"/>
                        <a:pt x="267566" y="852921"/>
                        <a:pt x="259773" y="898815"/>
                      </a:cubicBezTo>
                      <a:cubicBezTo>
                        <a:pt x="222539" y="924793"/>
                        <a:pt x="206087" y="898814"/>
                        <a:pt x="174048" y="901412"/>
                      </a:cubicBezTo>
                      <a:lnTo>
                        <a:pt x="129886" y="987137"/>
                      </a:lnTo>
                      <a:lnTo>
                        <a:pt x="88323" y="1018309"/>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3" name="Freeform: Shape 182">
                  <a:extLst>
                    <a:ext uri="{FF2B5EF4-FFF2-40B4-BE49-F238E27FC236}">
                      <a16:creationId xmlns:a16="http://schemas.microsoft.com/office/drawing/2014/main" id="{DF7B28F3-C0CB-4E4D-8E73-6997A592B65C}"/>
                    </a:ext>
                  </a:extLst>
                </p:cNvPr>
                <p:cNvSpPr/>
                <p:nvPr/>
              </p:nvSpPr>
              <p:spPr>
                <a:xfrm>
                  <a:off x="7092950" y="-6351"/>
                  <a:ext cx="415539" cy="943223"/>
                </a:xfrm>
                <a:custGeom>
                  <a:avLst/>
                  <a:gdLst>
                    <a:gd name="connsiteX0" fmla="*/ 0 w 412750"/>
                    <a:gd name="connsiteY0" fmla="*/ 12700 h 939800"/>
                    <a:gd name="connsiteX1" fmla="*/ 25400 w 412750"/>
                    <a:gd name="connsiteY1" fmla="*/ 234950 h 939800"/>
                    <a:gd name="connsiteX2" fmla="*/ 31750 w 412750"/>
                    <a:gd name="connsiteY2" fmla="*/ 400050 h 939800"/>
                    <a:gd name="connsiteX3" fmla="*/ 120650 w 412750"/>
                    <a:gd name="connsiteY3" fmla="*/ 571500 h 939800"/>
                    <a:gd name="connsiteX4" fmla="*/ 146050 w 412750"/>
                    <a:gd name="connsiteY4" fmla="*/ 939800 h 939800"/>
                    <a:gd name="connsiteX5" fmla="*/ 247650 w 412750"/>
                    <a:gd name="connsiteY5" fmla="*/ 749300 h 939800"/>
                    <a:gd name="connsiteX6" fmla="*/ 412750 w 412750"/>
                    <a:gd name="connsiteY6" fmla="*/ 882650 h 939800"/>
                    <a:gd name="connsiteX7" fmla="*/ 317500 w 412750"/>
                    <a:gd name="connsiteY7" fmla="*/ 660400 h 939800"/>
                    <a:gd name="connsiteX8" fmla="*/ 177800 w 412750"/>
                    <a:gd name="connsiteY8" fmla="*/ 488950 h 939800"/>
                    <a:gd name="connsiteX9" fmla="*/ 177800 w 412750"/>
                    <a:gd name="connsiteY9" fmla="*/ 196850 h 939800"/>
                    <a:gd name="connsiteX10" fmla="*/ 292100 w 412750"/>
                    <a:gd name="connsiteY10" fmla="*/ 146050 h 939800"/>
                    <a:gd name="connsiteX11" fmla="*/ 406400 w 412750"/>
                    <a:gd name="connsiteY11" fmla="*/ 266700 h 939800"/>
                    <a:gd name="connsiteX12" fmla="*/ 266700 w 412750"/>
                    <a:gd name="connsiteY12" fmla="*/ 0 h 939800"/>
                    <a:gd name="connsiteX13" fmla="*/ 0 w 412750"/>
                    <a:gd name="connsiteY13" fmla="*/ 12700 h 939800"/>
                    <a:gd name="connsiteX0" fmla="*/ 0 w 412750"/>
                    <a:gd name="connsiteY0" fmla="*/ 12700 h 955675"/>
                    <a:gd name="connsiteX1" fmla="*/ 25400 w 412750"/>
                    <a:gd name="connsiteY1" fmla="*/ 234950 h 955675"/>
                    <a:gd name="connsiteX2" fmla="*/ 31750 w 412750"/>
                    <a:gd name="connsiteY2" fmla="*/ 400050 h 955675"/>
                    <a:gd name="connsiteX3" fmla="*/ 120650 w 412750"/>
                    <a:gd name="connsiteY3" fmla="*/ 571500 h 955675"/>
                    <a:gd name="connsiteX4" fmla="*/ 196850 w 412750"/>
                    <a:gd name="connsiteY4" fmla="*/ 955675 h 955675"/>
                    <a:gd name="connsiteX5" fmla="*/ 247650 w 412750"/>
                    <a:gd name="connsiteY5" fmla="*/ 749300 h 955675"/>
                    <a:gd name="connsiteX6" fmla="*/ 412750 w 412750"/>
                    <a:gd name="connsiteY6" fmla="*/ 882650 h 955675"/>
                    <a:gd name="connsiteX7" fmla="*/ 317500 w 412750"/>
                    <a:gd name="connsiteY7" fmla="*/ 660400 h 955675"/>
                    <a:gd name="connsiteX8" fmla="*/ 177800 w 412750"/>
                    <a:gd name="connsiteY8" fmla="*/ 488950 h 955675"/>
                    <a:gd name="connsiteX9" fmla="*/ 177800 w 412750"/>
                    <a:gd name="connsiteY9" fmla="*/ 196850 h 955675"/>
                    <a:gd name="connsiteX10" fmla="*/ 292100 w 412750"/>
                    <a:gd name="connsiteY10" fmla="*/ 146050 h 955675"/>
                    <a:gd name="connsiteX11" fmla="*/ 406400 w 412750"/>
                    <a:gd name="connsiteY11" fmla="*/ 266700 h 955675"/>
                    <a:gd name="connsiteX12" fmla="*/ 266700 w 412750"/>
                    <a:gd name="connsiteY12" fmla="*/ 0 h 955675"/>
                    <a:gd name="connsiteX13" fmla="*/ 0 w 412750"/>
                    <a:gd name="connsiteY13" fmla="*/ 12700 h 955675"/>
                    <a:gd name="connsiteX0" fmla="*/ 0 w 412750"/>
                    <a:gd name="connsiteY0" fmla="*/ 12700 h 955675"/>
                    <a:gd name="connsiteX1" fmla="*/ 25400 w 412750"/>
                    <a:gd name="connsiteY1" fmla="*/ 234950 h 955675"/>
                    <a:gd name="connsiteX2" fmla="*/ 31750 w 412750"/>
                    <a:gd name="connsiteY2" fmla="*/ 400050 h 955675"/>
                    <a:gd name="connsiteX3" fmla="*/ 120650 w 412750"/>
                    <a:gd name="connsiteY3" fmla="*/ 571500 h 955675"/>
                    <a:gd name="connsiteX4" fmla="*/ 196850 w 412750"/>
                    <a:gd name="connsiteY4" fmla="*/ 955675 h 955675"/>
                    <a:gd name="connsiteX5" fmla="*/ 247650 w 412750"/>
                    <a:gd name="connsiteY5" fmla="*/ 749300 h 955675"/>
                    <a:gd name="connsiteX6" fmla="*/ 412750 w 412750"/>
                    <a:gd name="connsiteY6" fmla="*/ 882650 h 955675"/>
                    <a:gd name="connsiteX7" fmla="*/ 317500 w 412750"/>
                    <a:gd name="connsiteY7" fmla="*/ 660400 h 955675"/>
                    <a:gd name="connsiteX8" fmla="*/ 177800 w 412750"/>
                    <a:gd name="connsiteY8" fmla="*/ 488950 h 955675"/>
                    <a:gd name="connsiteX9" fmla="*/ 177800 w 412750"/>
                    <a:gd name="connsiteY9" fmla="*/ 196850 h 955675"/>
                    <a:gd name="connsiteX10" fmla="*/ 292100 w 412750"/>
                    <a:gd name="connsiteY10" fmla="*/ 146050 h 955675"/>
                    <a:gd name="connsiteX11" fmla="*/ 406400 w 412750"/>
                    <a:gd name="connsiteY11" fmla="*/ 266700 h 955675"/>
                    <a:gd name="connsiteX12" fmla="*/ 266700 w 412750"/>
                    <a:gd name="connsiteY12" fmla="*/ 0 h 955675"/>
                    <a:gd name="connsiteX13" fmla="*/ 0 w 412750"/>
                    <a:gd name="connsiteY13" fmla="*/ 12700 h 955675"/>
                    <a:gd name="connsiteX0" fmla="*/ 0 w 412750"/>
                    <a:gd name="connsiteY0" fmla="*/ 12700 h 957431"/>
                    <a:gd name="connsiteX1" fmla="*/ 25400 w 412750"/>
                    <a:gd name="connsiteY1" fmla="*/ 234950 h 957431"/>
                    <a:gd name="connsiteX2" fmla="*/ 31750 w 412750"/>
                    <a:gd name="connsiteY2" fmla="*/ 400050 h 957431"/>
                    <a:gd name="connsiteX3" fmla="*/ 120650 w 412750"/>
                    <a:gd name="connsiteY3" fmla="*/ 571500 h 957431"/>
                    <a:gd name="connsiteX4" fmla="*/ 138113 w 412750"/>
                    <a:gd name="connsiteY4" fmla="*/ 830263 h 957431"/>
                    <a:gd name="connsiteX5" fmla="*/ 196850 w 412750"/>
                    <a:gd name="connsiteY5" fmla="*/ 955675 h 957431"/>
                    <a:gd name="connsiteX6" fmla="*/ 247650 w 412750"/>
                    <a:gd name="connsiteY6" fmla="*/ 749300 h 957431"/>
                    <a:gd name="connsiteX7" fmla="*/ 412750 w 412750"/>
                    <a:gd name="connsiteY7" fmla="*/ 882650 h 957431"/>
                    <a:gd name="connsiteX8" fmla="*/ 317500 w 412750"/>
                    <a:gd name="connsiteY8" fmla="*/ 660400 h 957431"/>
                    <a:gd name="connsiteX9" fmla="*/ 177800 w 412750"/>
                    <a:gd name="connsiteY9" fmla="*/ 488950 h 957431"/>
                    <a:gd name="connsiteX10" fmla="*/ 177800 w 412750"/>
                    <a:gd name="connsiteY10" fmla="*/ 196850 h 957431"/>
                    <a:gd name="connsiteX11" fmla="*/ 292100 w 412750"/>
                    <a:gd name="connsiteY11" fmla="*/ 146050 h 957431"/>
                    <a:gd name="connsiteX12" fmla="*/ 406400 w 412750"/>
                    <a:gd name="connsiteY12" fmla="*/ 266700 h 957431"/>
                    <a:gd name="connsiteX13" fmla="*/ 266700 w 412750"/>
                    <a:gd name="connsiteY13" fmla="*/ 0 h 957431"/>
                    <a:gd name="connsiteX14" fmla="*/ 0 w 412750"/>
                    <a:gd name="connsiteY14" fmla="*/ 12700 h 957431"/>
                    <a:gd name="connsiteX0" fmla="*/ 0 w 412750"/>
                    <a:gd name="connsiteY0" fmla="*/ 12700 h 957431"/>
                    <a:gd name="connsiteX1" fmla="*/ 25400 w 412750"/>
                    <a:gd name="connsiteY1" fmla="*/ 234950 h 957431"/>
                    <a:gd name="connsiteX2" fmla="*/ 31750 w 412750"/>
                    <a:gd name="connsiteY2" fmla="*/ 400050 h 957431"/>
                    <a:gd name="connsiteX3" fmla="*/ 120650 w 412750"/>
                    <a:gd name="connsiteY3" fmla="*/ 571500 h 957431"/>
                    <a:gd name="connsiteX4" fmla="*/ 138113 w 412750"/>
                    <a:gd name="connsiteY4" fmla="*/ 830263 h 957431"/>
                    <a:gd name="connsiteX5" fmla="*/ 196850 w 412750"/>
                    <a:gd name="connsiteY5" fmla="*/ 955675 h 957431"/>
                    <a:gd name="connsiteX6" fmla="*/ 247650 w 412750"/>
                    <a:gd name="connsiteY6" fmla="*/ 749300 h 957431"/>
                    <a:gd name="connsiteX7" fmla="*/ 412750 w 412750"/>
                    <a:gd name="connsiteY7" fmla="*/ 882650 h 957431"/>
                    <a:gd name="connsiteX8" fmla="*/ 317500 w 412750"/>
                    <a:gd name="connsiteY8" fmla="*/ 660400 h 957431"/>
                    <a:gd name="connsiteX9" fmla="*/ 177800 w 412750"/>
                    <a:gd name="connsiteY9" fmla="*/ 488950 h 957431"/>
                    <a:gd name="connsiteX10" fmla="*/ 177800 w 412750"/>
                    <a:gd name="connsiteY10" fmla="*/ 196850 h 957431"/>
                    <a:gd name="connsiteX11" fmla="*/ 292100 w 412750"/>
                    <a:gd name="connsiteY11" fmla="*/ 146050 h 957431"/>
                    <a:gd name="connsiteX12" fmla="*/ 406400 w 412750"/>
                    <a:gd name="connsiteY12" fmla="*/ 266700 h 957431"/>
                    <a:gd name="connsiteX13" fmla="*/ 266700 w 412750"/>
                    <a:gd name="connsiteY13" fmla="*/ 0 h 957431"/>
                    <a:gd name="connsiteX14" fmla="*/ 0 w 412750"/>
                    <a:gd name="connsiteY14" fmla="*/ 12700 h 957431"/>
                    <a:gd name="connsiteX0" fmla="*/ 0 w 412750"/>
                    <a:gd name="connsiteY0" fmla="*/ 12700 h 957431"/>
                    <a:gd name="connsiteX1" fmla="*/ 25400 w 412750"/>
                    <a:gd name="connsiteY1" fmla="*/ 234950 h 957431"/>
                    <a:gd name="connsiteX2" fmla="*/ 31750 w 412750"/>
                    <a:gd name="connsiteY2" fmla="*/ 400050 h 957431"/>
                    <a:gd name="connsiteX3" fmla="*/ 120650 w 412750"/>
                    <a:gd name="connsiteY3" fmla="*/ 571500 h 957431"/>
                    <a:gd name="connsiteX4" fmla="*/ 138113 w 412750"/>
                    <a:gd name="connsiteY4" fmla="*/ 830263 h 957431"/>
                    <a:gd name="connsiteX5" fmla="*/ 196850 w 412750"/>
                    <a:gd name="connsiteY5" fmla="*/ 955675 h 957431"/>
                    <a:gd name="connsiteX6" fmla="*/ 247650 w 412750"/>
                    <a:gd name="connsiteY6" fmla="*/ 749300 h 957431"/>
                    <a:gd name="connsiteX7" fmla="*/ 412750 w 412750"/>
                    <a:gd name="connsiteY7" fmla="*/ 882650 h 957431"/>
                    <a:gd name="connsiteX8" fmla="*/ 317500 w 412750"/>
                    <a:gd name="connsiteY8" fmla="*/ 660400 h 957431"/>
                    <a:gd name="connsiteX9" fmla="*/ 177800 w 412750"/>
                    <a:gd name="connsiteY9" fmla="*/ 488950 h 957431"/>
                    <a:gd name="connsiteX10" fmla="*/ 177800 w 412750"/>
                    <a:gd name="connsiteY10" fmla="*/ 196850 h 957431"/>
                    <a:gd name="connsiteX11" fmla="*/ 292100 w 412750"/>
                    <a:gd name="connsiteY11" fmla="*/ 146050 h 957431"/>
                    <a:gd name="connsiteX12" fmla="*/ 406400 w 412750"/>
                    <a:gd name="connsiteY12" fmla="*/ 266700 h 957431"/>
                    <a:gd name="connsiteX13" fmla="*/ 266700 w 412750"/>
                    <a:gd name="connsiteY13" fmla="*/ 0 h 957431"/>
                    <a:gd name="connsiteX14" fmla="*/ 0 w 412750"/>
                    <a:gd name="connsiteY14" fmla="*/ 12700 h 957431"/>
                    <a:gd name="connsiteX0" fmla="*/ 0 w 412750"/>
                    <a:gd name="connsiteY0" fmla="*/ 12700 h 955998"/>
                    <a:gd name="connsiteX1" fmla="*/ 25400 w 412750"/>
                    <a:gd name="connsiteY1" fmla="*/ 234950 h 955998"/>
                    <a:gd name="connsiteX2" fmla="*/ 31750 w 412750"/>
                    <a:gd name="connsiteY2" fmla="*/ 400050 h 955998"/>
                    <a:gd name="connsiteX3" fmla="*/ 120650 w 412750"/>
                    <a:gd name="connsiteY3" fmla="*/ 571500 h 955998"/>
                    <a:gd name="connsiteX4" fmla="*/ 138113 w 412750"/>
                    <a:gd name="connsiteY4" fmla="*/ 830263 h 955998"/>
                    <a:gd name="connsiteX5" fmla="*/ 196850 w 412750"/>
                    <a:gd name="connsiteY5" fmla="*/ 955675 h 955998"/>
                    <a:gd name="connsiteX6" fmla="*/ 227013 w 412750"/>
                    <a:gd name="connsiteY6" fmla="*/ 793750 h 955998"/>
                    <a:gd name="connsiteX7" fmla="*/ 247650 w 412750"/>
                    <a:gd name="connsiteY7" fmla="*/ 749300 h 955998"/>
                    <a:gd name="connsiteX8" fmla="*/ 412750 w 412750"/>
                    <a:gd name="connsiteY8" fmla="*/ 882650 h 955998"/>
                    <a:gd name="connsiteX9" fmla="*/ 317500 w 412750"/>
                    <a:gd name="connsiteY9" fmla="*/ 660400 h 955998"/>
                    <a:gd name="connsiteX10" fmla="*/ 177800 w 412750"/>
                    <a:gd name="connsiteY10" fmla="*/ 488950 h 955998"/>
                    <a:gd name="connsiteX11" fmla="*/ 177800 w 412750"/>
                    <a:gd name="connsiteY11" fmla="*/ 196850 h 955998"/>
                    <a:gd name="connsiteX12" fmla="*/ 292100 w 412750"/>
                    <a:gd name="connsiteY12" fmla="*/ 146050 h 955998"/>
                    <a:gd name="connsiteX13" fmla="*/ 406400 w 412750"/>
                    <a:gd name="connsiteY13" fmla="*/ 266700 h 955998"/>
                    <a:gd name="connsiteX14" fmla="*/ 266700 w 412750"/>
                    <a:gd name="connsiteY14" fmla="*/ 0 h 955998"/>
                    <a:gd name="connsiteX15" fmla="*/ 0 w 412750"/>
                    <a:gd name="connsiteY15" fmla="*/ 12700 h 955998"/>
                    <a:gd name="connsiteX0" fmla="*/ 0 w 412750"/>
                    <a:gd name="connsiteY0" fmla="*/ 12700 h 955998"/>
                    <a:gd name="connsiteX1" fmla="*/ 25400 w 412750"/>
                    <a:gd name="connsiteY1" fmla="*/ 234950 h 955998"/>
                    <a:gd name="connsiteX2" fmla="*/ 31750 w 412750"/>
                    <a:gd name="connsiteY2" fmla="*/ 400050 h 955998"/>
                    <a:gd name="connsiteX3" fmla="*/ 120650 w 412750"/>
                    <a:gd name="connsiteY3" fmla="*/ 571500 h 955998"/>
                    <a:gd name="connsiteX4" fmla="*/ 138113 w 412750"/>
                    <a:gd name="connsiteY4" fmla="*/ 830263 h 955998"/>
                    <a:gd name="connsiteX5" fmla="*/ 196850 w 412750"/>
                    <a:gd name="connsiteY5" fmla="*/ 955675 h 955998"/>
                    <a:gd name="connsiteX6" fmla="*/ 227013 w 412750"/>
                    <a:gd name="connsiteY6" fmla="*/ 793750 h 955998"/>
                    <a:gd name="connsiteX7" fmla="*/ 247650 w 412750"/>
                    <a:gd name="connsiteY7" fmla="*/ 749300 h 955998"/>
                    <a:gd name="connsiteX8" fmla="*/ 274638 w 412750"/>
                    <a:gd name="connsiteY8" fmla="*/ 784225 h 955998"/>
                    <a:gd name="connsiteX9" fmla="*/ 412750 w 412750"/>
                    <a:gd name="connsiteY9" fmla="*/ 882650 h 955998"/>
                    <a:gd name="connsiteX10" fmla="*/ 317500 w 412750"/>
                    <a:gd name="connsiteY10" fmla="*/ 660400 h 955998"/>
                    <a:gd name="connsiteX11" fmla="*/ 177800 w 412750"/>
                    <a:gd name="connsiteY11" fmla="*/ 488950 h 955998"/>
                    <a:gd name="connsiteX12" fmla="*/ 177800 w 412750"/>
                    <a:gd name="connsiteY12" fmla="*/ 196850 h 955998"/>
                    <a:gd name="connsiteX13" fmla="*/ 292100 w 412750"/>
                    <a:gd name="connsiteY13" fmla="*/ 146050 h 955998"/>
                    <a:gd name="connsiteX14" fmla="*/ 406400 w 412750"/>
                    <a:gd name="connsiteY14" fmla="*/ 266700 h 955998"/>
                    <a:gd name="connsiteX15" fmla="*/ 266700 w 412750"/>
                    <a:gd name="connsiteY15" fmla="*/ 0 h 955998"/>
                    <a:gd name="connsiteX16" fmla="*/ 0 w 412750"/>
                    <a:gd name="connsiteY16" fmla="*/ 12700 h 955998"/>
                    <a:gd name="connsiteX0" fmla="*/ 0 w 412986"/>
                    <a:gd name="connsiteY0" fmla="*/ 12700 h 955998"/>
                    <a:gd name="connsiteX1" fmla="*/ 25400 w 412986"/>
                    <a:gd name="connsiteY1" fmla="*/ 234950 h 955998"/>
                    <a:gd name="connsiteX2" fmla="*/ 31750 w 412986"/>
                    <a:gd name="connsiteY2" fmla="*/ 400050 h 955998"/>
                    <a:gd name="connsiteX3" fmla="*/ 120650 w 412986"/>
                    <a:gd name="connsiteY3" fmla="*/ 571500 h 955998"/>
                    <a:gd name="connsiteX4" fmla="*/ 138113 w 412986"/>
                    <a:gd name="connsiteY4" fmla="*/ 830263 h 955998"/>
                    <a:gd name="connsiteX5" fmla="*/ 196850 w 412986"/>
                    <a:gd name="connsiteY5" fmla="*/ 955675 h 955998"/>
                    <a:gd name="connsiteX6" fmla="*/ 227013 w 412986"/>
                    <a:gd name="connsiteY6" fmla="*/ 793750 h 955998"/>
                    <a:gd name="connsiteX7" fmla="*/ 247650 w 412986"/>
                    <a:gd name="connsiteY7" fmla="*/ 749300 h 955998"/>
                    <a:gd name="connsiteX8" fmla="*/ 274638 w 412986"/>
                    <a:gd name="connsiteY8" fmla="*/ 784225 h 955998"/>
                    <a:gd name="connsiteX9" fmla="*/ 412750 w 412986"/>
                    <a:gd name="connsiteY9" fmla="*/ 882650 h 955998"/>
                    <a:gd name="connsiteX10" fmla="*/ 317500 w 412986"/>
                    <a:gd name="connsiteY10" fmla="*/ 660400 h 955998"/>
                    <a:gd name="connsiteX11" fmla="*/ 177800 w 412986"/>
                    <a:gd name="connsiteY11" fmla="*/ 488950 h 955998"/>
                    <a:gd name="connsiteX12" fmla="*/ 177800 w 412986"/>
                    <a:gd name="connsiteY12" fmla="*/ 196850 h 955998"/>
                    <a:gd name="connsiteX13" fmla="*/ 292100 w 412986"/>
                    <a:gd name="connsiteY13" fmla="*/ 146050 h 955998"/>
                    <a:gd name="connsiteX14" fmla="*/ 406400 w 412986"/>
                    <a:gd name="connsiteY14" fmla="*/ 266700 h 955998"/>
                    <a:gd name="connsiteX15" fmla="*/ 266700 w 412986"/>
                    <a:gd name="connsiteY15" fmla="*/ 0 h 955998"/>
                    <a:gd name="connsiteX16" fmla="*/ 0 w 412986"/>
                    <a:gd name="connsiteY16" fmla="*/ 12700 h 955998"/>
                    <a:gd name="connsiteX0" fmla="*/ 0 w 415539"/>
                    <a:gd name="connsiteY0" fmla="*/ 12700 h 955998"/>
                    <a:gd name="connsiteX1" fmla="*/ 25400 w 415539"/>
                    <a:gd name="connsiteY1" fmla="*/ 234950 h 955998"/>
                    <a:gd name="connsiteX2" fmla="*/ 31750 w 415539"/>
                    <a:gd name="connsiteY2" fmla="*/ 400050 h 955998"/>
                    <a:gd name="connsiteX3" fmla="*/ 120650 w 415539"/>
                    <a:gd name="connsiteY3" fmla="*/ 571500 h 955998"/>
                    <a:gd name="connsiteX4" fmla="*/ 138113 w 415539"/>
                    <a:gd name="connsiteY4" fmla="*/ 830263 h 955998"/>
                    <a:gd name="connsiteX5" fmla="*/ 196850 w 415539"/>
                    <a:gd name="connsiteY5" fmla="*/ 955675 h 955998"/>
                    <a:gd name="connsiteX6" fmla="*/ 227013 w 415539"/>
                    <a:gd name="connsiteY6" fmla="*/ 793750 h 955998"/>
                    <a:gd name="connsiteX7" fmla="*/ 247650 w 415539"/>
                    <a:gd name="connsiteY7" fmla="*/ 749300 h 955998"/>
                    <a:gd name="connsiteX8" fmla="*/ 274638 w 415539"/>
                    <a:gd name="connsiteY8" fmla="*/ 784225 h 955998"/>
                    <a:gd name="connsiteX9" fmla="*/ 412750 w 415539"/>
                    <a:gd name="connsiteY9" fmla="*/ 882650 h 955998"/>
                    <a:gd name="connsiteX10" fmla="*/ 368300 w 415539"/>
                    <a:gd name="connsiteY10" fmla="*/ 714375 h 955998"/>
                    <a:gd name="connsiteX11" fmla="*/ 317500 w 415539"/>
                    <a:gd name="connsiteY11" fmla="*/ 660400 h 955998"/>
                    <a:gd name="connsiteX12" fmla="*/ 177800 w 415539"/>
                    <a:gd name="connsiteY12" fmla="*/ 488950 h 955998"/>
                    <a:gd name="connsiteX13" fmla="*/ 177800 w 415539"/>
                    <a:gd name="connsiteY13" fmla="*/ 196850 h 955998"/>
                    <a:gd name="connsiteX14" fmla="*/ 292100 w 415539"/>
                    <a:gd name="connsiteY14" fmla="*/ 146050 h 955998"/>
                    <a:gd name="connsiteX15" fmla="*/ 406400 w 415539"/>
                    <a:gd name="connsiteY15" fmla="*/ 266700 h 955998"/>
                    <a:gd name="connsiteX16" fmla="*/ 266700 w 415539"/>
                    <a:gd name="connsiteY16" fmla="*/ 0 h 955998"/>
                    <a:gd name="connsiteX17" fmla="*/ 0 w 415539"/>
                    <a:gd name="connsiteY17" fmla="*/ 12700 h 955998"/>
                    <a:gd name="connsiteX0" fmla="*/ 0 w 415539"/>
                    <a:gd name="connsiteY0" fmla="*/ 12700 h 955998"/>
                    <a:gd name="connsiteX1" fmla="*/ 25400 w 415539"/>
                    <a:gd name="connsiteY1" fmla="*/ 234950 h 955998"/>
                    <a:gd name="connsiteX2" fmla="*/ 31750 w 415539"/>
                    <a:gd name="connsiteY2" fmla="*/ 400050 h 955998"/>
                    <a:gd name="connsiteX3" fmla="*/ 120650 w 415539"/>
                    <a:gd name="connsiteY3" fmla="*/ 571500 h 955998"/>
                    <a:gd name="connsiteX4" fmla="*/ 138113 w 415539"/>
                    <a:gd name="connsiteY4" fmla="*/ 830263 h 955998"/>
                    <a:gd name="connsiteX5" fmla="*/ 196850 w 415539"/>
                    <a:gd name="connsiteY5" fmla="*/ 955675 h 955998"/>
                    <a:gd name="connsiteX6" fmla="*/ 227013 w 415539"/>
                    <a:gd name="connsiteY6" fmla="*/ 793750 h 955998"/>
                    <a:gd name="connsiteX7" fmla="*/ 247650 w 415539"/>
                    <a:gd name="connsiteY7" fmla="*/ 749300 h 955998"/>
                    <a:gd name="connsiteX8" fmla="*/ 274638 w 415539"/>
                    <a:gd name="connsiteY8" fmla="*/ 784225 h 955998"/>
                    <a:gd name="connsiteX9" fmla="*/ 412750 w 415539"/>
                    <a:gd name="connsiteY9" fmla="*/ 882650 h 955998"/>
                    <a:gd name="connsiteX10" fmla="*/ 368300 w 415539"/>
                    <a:gd name="connsiteY10" fmla="*/ 714375 h 955998"/>
                    <a:gd name="connsiteX11" fmla="*/ 317500 w 415539"/>
                    <a:gd name="connsiteY11" fmla="*/ 660400 h 955998"/>
                    <a:gd name="connsiteX12" fmla="*/ 177800 w 415539"/>
                    <a:gd name="connsiteY12" fmla="*/ 488950 h 955998"/>
                    <a:gd name="connsiteX13" fmla="*/ 177800 w 415539"/>
                    <a:gd name="connsiteY13" fmla="*/ 196850 h 955998"/>
                    <a:gd name="connsiteX14" fmla="*/ 292100 w 415539"/>
                    <a:gd name="connsiteY14" fmla="*/ 146050 h 955998"/>
                    <a:gd name="connsiteX15" fmla="*/ 406400 w 415539"/>
                    <a:gd name="connsiteY15" fmla="*/ 266700 h 955998"/>
                    <a:gd name="connsiteX16" fmla="*/ 266700 w 415539"/>
                    <a:gd name="connsiteY16" fmla="*/ 0 h 955998"/>
                    <a:gd name="connsiteX17" fmla="*/ 0 w 415539"/>
                    <a:gd name="connsiteY17" fmla="*/ 12700 h 955998"/>
                    <a:gd name="connsiteX0" fmla="*/ 0 w 415539"/>
                    <a:gd name="connsiteY0" fmla="*/ 12700 h 955998"/>
                    <a:gd name="connsiteX1" fmla="*/ 25400 w 415539"/>
                    <a:gd name="connsiteY1" fmla="*/ 234950 h 955998"/>
                    <a:gd name="connsiteX2" fmla="*/ 31750 w 415539"/>
                    <a:gd name="connsiteY2" fmla="*/ 400050 h 955998"/>
                    <a:gd name="connsiteX3" fmla="*/ 120650 w 415539"/>
                    <a:gd name="connsiteY3" fmla="*/ 571500 h 955998"/>
                    <a:gd name="connsiteX4" fmla="*/ 138113 w 415539"/>
                    <a:gd name="connsiteY4" fmla="*/ 830263 h 955998"/>
                    <a:gd name="connsiteX5" fmla="*/ 196850 w 415539"/>
                    <a:gd name="connsiteY5" fmla="*/ 955675 h 955998"/>
                    <a:gd name="connsiteX6" fmla="*/ 227013 w 415539"/>
                    <a:gd name="connsiteY6" fmla="*/ 793750 h 955998"/>
                    <a:gd name="connsiteX7" fmla="*/ 247650 w 415539"/>
                    <a:gd name="connsiteY7" fmla="*/ 749300 h 955998"/>
                    <a:gd name="connsiteX8" fmla="*/ 274638 w 415539"/>
                    <a:gd name="connsiteY8" fmla="*/ 784225 h 955998"/>
                    <a:gd name="connsiteX9" fmla="*/ 412750 w 415539"/>
                    <a:gd name="connsiteY9" fmla="*/ 882650 h 955998"/>
                    <a:gd name="connsiteX10" fmla="*/ 368300 w 415539"/>
                    <a:gd name="connsiteY10" fmla="*/ 714375 h 955998"/>
                    <a:gd name="connsiteX11" fmla="*/ 284163 w 415539"/>
                    <a:gd name="connsiteY11" fmla="*/ 636587 h 955998"/>
                    <a:gd name="connsiteX12" fmla="*/ 177800 w 415539"/>
                    <a:gd name="connsiteY12" fmla="*/ 488950 h 955998"/>
                    <a:gd name="connsiteX13" fmla="*/ 177800 w 415539"/>
                    <a:gd name="connsiteY13" fmla="*/ 196850 h 955998"/>
                    <a:gd name="connsiteX14" fmla="*/ 292100 w 415539"/>
                    <a:gd name="connsiteY14" fmla="*/ 146050 h 955998"/>
                    <a:gd name="connsiteX15" fmla="*/ 406400 w 415539"/>
                    <a:gd name="connsiteY15" fmla="*/ 266700 h 955998"/>
                    <a:gd name="connsiteX16" fmla="*/ 266700 w 415539"/>
                    <a:gd name="connsiteY16" fmla="*/ 0 h 955998"/>
                    <a:gd name="connsiteX17" fmla="*/ 0 w 415539"/>
                    <a:gd name="connsiteY17" fmla="*/ 12700 h 955998"/>
                    <a:gd name="connsiteX0" fmla="*/ 0 w 415539"/>
                    <a:gd name="connsiteY0" fmla="*/ 12700 h 955998"/>
                    <a:gd name="connsiteX1" fmla="*/ 25400 w 415539"/>
                    <a:gd name="connsiteY1" fmla="*/ 234950 h 955998"/>
                    <a:gd name="connsiteX2" fmla="*/ 31750 w 415539"/>
                    <a:gd name="connsiteY2" fmla="*/ 400050 h 955998"/>
                    <a:gd name="connsiteX3" fmla="*/ 120650 w 415539"/>
                    <a:gd name="connsiteY3" fmla="*/ 571500 h 955998"/>
                    <a:gd name="connsiteX4" fmla="*/ 138113 w 415539"/>
                    <a:gd name="connsiteY4" fmla="*/ 830263 h 955998"/>
                    <a:gd name="connsiteX5" fmla="*/ 196850 w 415539"/>
                    <a:gd name="connsiteY5" fmla="*/ 955675 h 955998"/>
                    <a:gd name="connsiteX6" fmla="*/ 227013 w 415539"/>
                    <a:gd name="connsiteY6" fmla="*/ 793750 h 955998"/>
                    <a:gd name="connsiteX7" fmla="*/ 247650 w 415539"/>
                    <a:gd name="connsiteY7" fmla="*/ 749300 h 955998"/>
                    <a:gd name="connsiteX8" fmla="*/ 274638 w 415539"/>
                    <a:gd name="connsiteY8" fmla="*/ 784225 h 955998"/>
                    <a:gd name="connsiteX9" fmla="*/ 412750 w 415539"/>
                    <a:gd name="connsiteY9" fmla="*/ 882650 h 955998"/>
                    <a:gd name="connsiteX10" fmla="*/ 368300 w 415539"/>
                    <a:gd name="connsiteY10" fmla="*/ 714375 h 955998"/>
                    <a:gd name="connsiteX11" fmla="*/ 330200 w 415539"/>
                    <a:gd name="connsiteY11" fmla="*/ 708025 h 955998"/>
                    <a:gd name="connsiteX12" fmla="*/ 284163 w 415539"/>
                    <a:gd name="connsiteY12" fmla="*/ 636587 h 955998"/>
                    <a:gd name="connsiteX13" fmla="*/ 177800 w 415539"/>
                    <a:gd name="connsiteY13" fmla="*/ 488950 h 955998"/>
                    <a:gd name="connsiteX14" fmla="*/ 177800 w 415539"/>
                    <a:gd name="connsiteY14" fmla="*/ 196850 h 955998"/>
                    <a:gd name="connsiteX15" fmla="*/ 292100 w 415539"/>
                    <a:gd name="connsiteY15" fmla="*/ 146050 h 955998"/>
                    <a:gd name="connsiteX16" fmla="*/ 406400 w 415539"/>
                    <a:gd name="connsiteY16" fmla="*/ 266700 h 955998"/>
                    <a:gd name="connsiteX17" fmla="*/ 266700 w 415539"/>
                    <a:gd name="connsiteY17" fmla="*/ 0 h 955998"/>
                    <a:gd name="connsiteX18" fmla="*/ 0 w 415539"/>
                    <a:gd name="connsiteY18" fmla="*/ 12700 h 955998"/>
                    <a:gd name="connsiteX0" fmla="*/ 0 w 415539"/>
                    <a:gd name="connsiteY0" fmla="*/ 12700 h 955998"/>
                    <a:gd name="connsiteX1" fmla="*/ 25400 w 415539"/>
                    <a:gd name="connsiteY1" fmla="*/ 234950 h 955998"/>
                    <a:gd name="connsiteX2" fmla="*/ 31750 w 415539"/>
                    <a:gd name="connsiteY2" fmla="*/ 400050 h 955998"/>
                    <a:gd name="connsiteX3" fmla="*/ 120650 w 415539"/>
                    <a:gd name="connsiteY3" fmla="*/ 571500 h 955998"/>
                    <a:gd name="connsiteX4" fmla="*/ 138113 w 415539"/>
                    <a:gd name="connsiteY4" fmla="*/ 830263 h 955998"/>
                    <a:gd name="connsiteX5" fmla="*/ 196850 w 415539"/>
                    <a:gd name="connsiteY5" fmla="*/ 955675 h 955998"/>
                    <a:gd name="connsiteX6" fmla="*/ 227013 w 415539"/>
                    <a:gd name="connsiteY6" fmla="*/ 793750 h 955998"/>
                    <a:gd name="connsiteX7" fmla="*/ 247650 w 415539"/>
                    <a:gd name="connsiteY7" fmla="*/ 749300 h 955998"/>
                    <a:gd name="connsiteX8" fmla="*/ 274638 w 415539"/>
                    <a:gd name="connsiteY8" fmla="*/ 784225 h 955998"/>
                    <a:gd name="connsiteX9" fmla="*/ 344488 w 415539"/>
                    <a:gd name="connsiteY9" fmla="*/ 777875 h 955998"/>
                    <a:gd name="connsiteX10" fmla="*/ 412750 w 415539"/>
                    <a:gd name="connsiteY10" fmla="*/ 882650 h 955998"/>
                    <a:gd name="connsiteX11" fmla="*/ 368300 w 415539"/>
                    <a:gd name="connsiteY11" fmla="*/ 714375 h 955998"/>
                    <a:gd name="connsiteX12" fmla="*/ 330200 w 415539"/>
                    <a:gd name="connsiteY12" fmla="*/ 708025 h 955998"/>
                    <a:gd name="connsiteX13" fmla="*/ 284163 w 415539"/>
                    <a:gd name="connsiteY13" fmla="*/ 636587 h 955998"/>
                    <a:gd name="connsiteX14" fmla="*/ 177800 w 415539"/>
                    <a:gd name="connsiteY14" fmla="*/ 488950 h 955998"/>
                    <a:gd name="connsiteX15" fmla="*/ 177800 w 415539"/>
                    <a:gd name="connsiteY15" fmla="*/ 196850 h 955998"/>
                    <a:gd name="connsiteX16" fmla="*/ 292100 w 415539"/>
                    <a:gd name="connsiteY16" fmla="*/ 146050 h 955998"/>
                    <a:gd name="connsiteX17" fmla="*/ 406400 w 415539"/>
                    <a:gd name="connsiteY17" fmla="*/ 266700 h 955998"/>
                    <a:gd name="connsiteX18" fmla="*/ 266700 w 415539"/>
                    <a:gd name="connsiteY18" fmla="*/ 0 h 955998"/>
                    <a:gd name="connsiteX19" fmla="*/ 0 w 415539"/>
                    <a:gd name="connsiteY19" fmla="*/ 12700 h 955998"/>
                    <a:gd name="connsiteX0" fmla="*/ 0 w 415539"/>
                    <a:gd name="connsiteY0" fmla="*/ 12700 h 955998"/>
                    <a:gd name="connsiteX1" fmla="*/ 25400 w 415539"/>
                    <a:gd name="connsiteY1" fmla="*/ 234950 h 955998"/>
                    <a:gd name="connsiteX2" fmla="*/ 31750 w 415539"/>
                    <a:gd name="connsiteY2" fmla="*/ 400050 h 955998"/>
                    <a:gd name="connsiteX3" fmla="*/ 95250 w 415539"/>
                    <a:gd name="connsiteY3" fmla="*/ 571500 h 955998"/>
                    <a:gd name="connsiteX4" fmla="*/ 138113 w 415539"/>
                    <a:gd name="connsiteY4" fmla="*/ 830263 h 955998"/>
                    <a:gd name="connsiteX5" fmla="*/ 196850 w 415539"/>
                    <a:gd name="connsiteY5" fmla="*/ 955675 h 955998"/>
                    <a:gd name="connsiteX6" fmla="*/ 227013 w 415539"/>
                    <a:gd name="connsiteY6" fmla="*/ 793750 h 955998"/>
                    <a:gd name="connsiteX7" fmla="*/ 247650 w 415539"/>
                    <a:gd name="connsiteY7" fmla="*/ 749300 h 955998"/>
                    <a:gd name="connsiteX8" fmla="*/ 274638 w 415539"/>
                    <a:gd name="connsiteY8" fmla="*/ 784225 h 955998"/>
                    <a:gd name="connsiteX9" fmla="*/ 344488 w 415539"/>
                    <a:gd name="connsiteY9" fmla="*/ 777875 h 955998"/>
                    <a:gd name="connsiteX10" fmla="*/ 412750 w 415539"/>
                    <a:gd name="connsiteY10" fmla="*/ 882650 h 955998"/>
                    <a:gd name="connsiteX11" fmla="*/ 368300 w 415539"/>
                    <a:gd name="connsiteY11" fmla="*/ 714375 h 955998"/>
                    <a:gd name="connsiteX12" fmla="*/ 330200 w 415539"/>
                    <a:gd name="connsiteY12" fmla="*/ 708025 h 955998"/>
                    <a:gd name="connsiteX13" fmla="*/ 284163 w 415539"/>
                    <a:gd name="connsiteY13" fmla="*/ 636587 h 955998"/>
                    <a:gd name="connsiteX14" fmla="*/ 177800 w 415539"/>
                    <a:gd name="connsiteY14" fmla="*/ 488950 h 955998"/>
                    <a:gd name="connsiteX15" fmla="*/ 177800 w 415539"/>
                    <a:gd name="connsiteY15" fmla="*/ 196850 h 955998"/>
                    <a:gd name="connsiteX16" fmla="*/ 292100 w 415539"/>
                    <a:gd name="connsiteY16" fmla="*/ 146050 h 955998"/>
                    <a:gd name="connsiteX17" fmla="*/ 406400 w 415539"/>
                    <a:gd name="connsiteY17" fmla="*/ 266700 h 955998"/>
                    <a:gd name="connsiteX18" fmla="*/ 266700 w 415539"/>
                    <a:gd name="connsiteY18" fmla="*/ 0 h 955998"/>
                    <a:gd name="connsiteX19" fmla="*/ 0 w 415539"/>
                    <a:gd name="connsiteY19" fmla="*/ 12700 h 955998"/>
                    <a:gd name="connsiteX0" fmla="*/ 0 w 415539"/>
                    <a:gd name="connsiteY0" fmla="*/ 12700 h 955923"/>
                    <a:gd name="connsiteX1" fmla="*/ 25400 w 415539"/>
                    <a:gd name="connsiteY1" fmla="*/ 234950 h 955923"/>
                    <a:gd name="connsiteX2" fmla="*/ 31750 w 415539"/>
                    <a:gd name="connsiteY2" fmla="*/ 400050 h 955923"/>
                    <a:gd name="connsiteX3" fmla="*/ 95250 w 415539"/>
                    <a:gd name="connsiteY3" fmla="*/ 571500 h 955923"/>
                    <a:gd name="connsiteX4" fmla="*/ 136525 w 415539"/>
                    <a:gd name="connsiteY4" fmla="*/ 692150 h 955923"/>
                    <a:gd name="connsiteX5" fmla="*/ 138113 w 415539"/>
                    <a:gd name="connsiteY5" fmla="*/ 830263 h 955923"/>
                    <a:gd name="connsiteX6" fmla="*/ 196850 w 415539"/>
                    <a:gd name="connsiteY6" fmla="*/ 955675 h 955923"/>
                    <a:gd name="connsiteX7" fmla="*/ 227013 w 415539"/>
                    <a:gd name="connsiteY7" fmla="*/ 793750 h 955923"/>
                    <a:gd name="connsiteX8" fmla="*/ 247650 w 415539"/>
                    <a:gd name="connsiteY8" fmla="*/ 749300 h 955923"/>
                    <a:gd name="connsiteX9" fmla="*/ 274638 w 415539"/>
                    <a:gd name="connsiteY9" fmla="*/ 784225 h 955923"/>
                    <a:gd name="connsiteX10" fmla="*/ 344488 w 415539"/>
                    <a:gd name="connsiteY10" fmla="*/ 777875 h 955923"/>
                    <a:gd name="connsiteX11" fmla="*/ 412750 w 415539"/>
                    <a:gd name="connsiteY11" fmla="*/ 882650 h 955923"/>
                    <a:gd name="connsiteX12" fmla="*/ 368300 w 415539"/>
                    <a:gd name="connsiteY12" fmla="*/ 714375 h 955923"/>
                    <a:gd name="connsiteX13" fmla="*/ 330200 w 415539"/>
                    <a:gd name="connsiteY13" fmla="*/ 708025 h 955923"/>
                    <a:gd name="connsiteX14" fmla="*/ 284163 w 415539"/>
                    <a:gd name="connsiteY14" fmla="*/ 636587 h 955923"/>
                    <a:gd name="connsiteX15" fmla="*/ 177800 w 415539"/>
                    <a:gd name="connsiteY15" fmla="*/ 488950 h 955923"/>
                    <a:gd name="connsiteX16" fmla="*/ 177800 w 415539"/>
                    <a:gd name="connsiteY16" fmla="*/ 196850 h 955923"/>
                    <a:gd name="connsiteX17" fmla="*/ 292100 w 415539"/>
                    <a:gd name="connsiteY17" fmla="*/ 146050 h 955923"/>
                    <a:gd name="connsiteX18" fmla="*/ 406400 w 415539"/>
                    <a:gd name="connsiteY18" fmla="*/ 266700 h 955923"/>
                    <a:gd name="connsiteX19" fmla="*/ 266700 w 415539"/>
                    <a:gd name="connsiteY19" fmla="*/ 0 h 955923"/>
                    <a:gd name="connsiteX20" fmla="*/ 0 w 415539"/>
                    <a:gd name="connsiteY20" fmla="*/ 12700 h 955923"/>
                    <a:gd name="connsiteX0" fmla="*/ 0 w 415539"/>
                    <a:gd name="connsiteY0" fmla="*/ 12700 h 955923"/>
                    <a:gd name="connsiteX1" fmla="*/ 25400 w 415539"/>
                    <a:gd name="connsiteY1" fmla="*/ 234950 h 955923"/>
                    <a:gd name="connsiteX2" fmla="*/ 31750 w 415539"/>
                    <a:gd name="connsiteY2" fmla="*/ 357187 h 955923"/>
                    <a:gd name="connsiteX3" fmla="*/ 95250 w 415539"/>
                    <a:gd name="connsiteY3" fmla="*/ 571500 h 955923"/>
                    <a:gd name="connsiteX4" fmla="*/ 136525 w 415539"/>
                    <a:gd name="connsiteY4" fmla="*/ 692150 h 955923"/>
                    <a:gd name="connsiteX5" fmla="*/ 138113 w 415539"/>
                    <a:gd name="connsiteY5" fmla="*/ 830263 h 955923"/>
                    <a:gd name="connsiteX6" fmla="*/ 196850 w 415539"/>
                    <a:gd name="connsiteY6" fmla="*/ 955675 h 955923"/>
                    <a:gd name="connsiteX7" fmla="*/ 227013 w 415539"/>
                    <a:gd name="connsiteY7" fmla="*/ 793750 h 955923"/>
                    <a:gd name="connsiteX8" fmla="*/ 247650 w 415539"/>
                    <a:gd name="connsiteY8" fmla="*/ 749300 h 955923"/>
                    <a:gd name="connsiteX9" fmla="*/ 274638 w 415539"/>
                    <a:gd name="connsiteY9" fmla="*/ 784225 h 955923"/>
                    <a:gd name="connsiteX10" fmla="*/ 344488 w 415539"/>
                    <a:gd name="connsiteY10" fmla="*/ 777875 h 955923"/>
                    <a:gd name="connsiteX11" fmla="*/ 412750 w 415539"/>
                    <a:gd name="connsiteY11" fmla="*/ 882650 h 955923"/>
                    <a:gd name="connsiteX12" fmla="*/ 368300 w 415539"/>
                    <a:gd name="connsiteY12" fmla="*/ 714375 h 955923"/>
                    <a:gd name="connsiteX13" fmla="*/ 330200 w 415539"/>
                    <a:gd name="connsiteY13" fmla="*/ 708025 h 955923"/>
                    <a:gd name="connsiteX14" fmla="*/ 284163 w 415539"/>
                    <a:gd name="connsiteY14" fmla="*/ 636587 h 955923"/>
                    <a:gd name="connsiteX15" fmla="*/ 177800 w 415539"/>
                    <a:gd name="connsiteY15" fmla="*/ 488950 h 955923"/>
                    <a:gd name="connsiteX16" fmla="*/ 177800 w 415539"/>
                    <a:gd name="connsiteY16" fmla="*/ 196850 h 955923"/>
                    <a:gd name="connsiteX17" fmla="*/ 292100 w 415539"/>
                    <a:gd name="connsiteY17" fmla="*/ 146050 h 955923"/>
                    <a:gd name="connsiteX18" fmla="*/ 406400 w 415539"/>
                    <a:gd name="connsiteY18" fmla="*/ 266700 h 955923"/>
                    <a:gd name="connsiteX19" fmla="*/ 266700 w 415539"/>
                    <a:gd name="connsiteY19" fmla="*/ 0 h 955923"/>
                    <a:gd name="connsiteX20" fmla="*/ 0 w 415539"/>
                    <a:gd name="connsiteY20" fmla="*/ 12700 h 955923"/>
                    <a:gd name="connsiteX0" fmla="*/ 0 w 415539"/>
                    <a:gd name="connsiteY0" fmla="*/ 12700 h 955923"/>
                    <a:gd name="connsiteX1" fmla="*/ 25400 w 415539"/>
                    <a:gd name="connsiteY1" fmla="*/ 234950 h 955923"/>
                    <a:gd name="connsiteX2" fmla="*/ 31750 w 415539"/>
                    <a:gd name="connsiteY2" fmla="*/ 357187 h 955923"/>
                    <a:gd name="connsiteX3" fmla="*/ 101600 w 415539"/>
                    <a:gd name="connsiteY3" fmla="*/ 460376 h 955923"/>
                    <a:gd name="connsiteX4" fmla="*/ 95250 w 415539"/>
                    <a:gd name="connsiteY4" fmla="*/ 571500 h 955923"/>
                    <a:gd name="connsiteX5" fmla="*/ 136525 w 415539"/>
                    <a:gd name="connsiteY5" fmla="*/ 692150 h 955923"/>
                    <a:gd name="connsiteX6" fmla="*/ 138113 w 415539"/>
                    <a:gd name="connsiteY6" fmla="*/ 830263 h 955923"/>
                    <a:gd name="connsiteX7" fmla="*/ 196850 w 415539"/>
                    <a:gd name="connsiteY7" fmla="*/ 955675 h 955923"/>
                    <a:gd name="connsiteX8" fmla="*/ 227013 w 415539"/>
                    <a:gd name="connsiteY8" fmla="*/ 793750 h 955923"/>
                    <a:gd name="connsiteX9" fmla="*/ 247650 w 415539"/>
                    <a:gd name="connsiteY9" fmla="*/ 749300 h 955923"/>
                    <a:gd name="connsiteX10" fmla="*/ 274638 w 415539"/>
                    <a:gd name="connsiteY10" fmla="*/ 784225 h 955923"/>
                    <a:gd name="connsiteX11" fmla="*/ 344488 w 415539"/>
                    <a:gd name="connsiteY11" fmla="*/ 777875 h 955923"/>
                    <a:gd name="connsiteX12" fmla="*/ 412750 w 415539"/>
                    <a:gd name="connsiteY12" fmla="*/ 882650 h 955923"/>
                    <a:gd name="connsiteX13" fmla="*/ 368300 w 415539"/>
                    <a:gd name="connsiteY13" fmla="*/ 714375 h 955923"/>
                    <a:gd name="connsiteX14" fmla="*/ 330200 w 415539"/>
                    <a:gd name="connsiteY14" fmla="*/ 708025 h 955923"/>
                    <a:gd name="connsiteX15" fmla="*/ 284163 w 415539"/>
                    <a:gd name="connsiteY15" fmla="*/ 636587 h 955923"/>
                    <a:gd name="connsiteX16" fmla="*/ 177800 w 415539"/>
                    <a:gd name="connsiteY16" fmla="*/ 488950 h 955923"/>
                    <a:gd name="connsiteX17" fmla="*/ 177800 w 415539"/>
                    <a:gd name="connsiteY17" fmla="*/ 196850 h 955923"/>
                    <a:gd name="connsiteX18" fmla="*/ 292100 w 415539"/>
                    <a:gd name="connsiteY18" fmla="*/ 146050 h 955923"/>
                    <a:gd name="connsiteX19" fmla="*/ 406400 w 415539"/>
                    <a:gd name="connsiteY19" fmla="*/ 266700 h 955923"/>
                    <a:gd name="connsiteX20" fmla="*/ 266700 w 415539"/>
                    <a:gd name="connsiteY20" fmla="*/ 0 h 955923"/>
                    <a:gd name="connsiteX21" fmla="*/ 0 w 415539"/>
                    <a:gd name="connsiteY21" fmla="*/ 12700 h 955923"/>
                    <a:gd name="connsiteX0" fmla="*/ 0 w 415539"/>
                    <a:gd name="connsiteY0" fmla="*/ 12700 h 955923"/>
                    <a:gd name="connsiteX1" fmla="*/ 25400 w 415539"/>
                    <a:gd name="connsiteY1" fmla="*/ 234950 h 955923"/>
                    <a:gd name="connsiteX2" fmla="*/ 31750 w 415539"/>
                    <a:gd name="connsiteY2" fmla="*/ 357187 h 955923"/>
                    <a:gd name="connsiteX3" fmla="*/ 101600 w 415539"/>
                    <a:gd name="connsiteY3" fmla="*/ 460376 h 955923"/>
                    <a:gd name="connsiteX4" fmla="*/ 95250 w 415539"/>
                    <a:gd name="connsiteY4" fmla="*/ 571500 h 955923"/>
                    <a:gd name="connsiteX5" fmla="*/ 136525 w 415539"/>
                    <a:gd name="connsiteY5" fmla="*/ 692150 h 955923"/>
                    <a:gd name="connsiteX6" fmla="*/ 138113 w 415539"/>
                    <a:gd name="connsiteY6" fmla="*/ 830263 h 955923"/>
                    <a:gd name="connsiteX7" fmla="*/ 196850 w 415539"/>
                    <a:gd name="connsiteY7" fmla="*/ 955675 h 955923"/>
                    <a:gd name="connsiteX8" fmla="*/ 227013 w 415539"/>
                    <a:gd name="connsiteY8" fmla="*/ 793750 h 955923"/>
                    <a:gd name="connsiteX9" fmla="*/ 247650 w 415539"/>
                    <a:gd name="connsiteY9" fmla="*/ 749300 h 955923"/>
                    <a:gd name="connsiteX10" fmla="*/ 274638 w 415539"/>
                    <a:gd name="connsiteY10" fmla="*/ 784225 h 955923"/>
                    <a:gd name="connsiteX11" fmla="*/ 344488 w 415539"/>
                    <a:gd name="connsiteY11" fmla="*/ 777875 h 955923"/>
                    <a:gd name="connsiteX12" fmla="*/ 412750 w 415539"/>
                    <a:gd name="connsiteY12" fmla="*/ 882650 h 955923"/>
                    <a:gd name="connsiteX13" fmla="*/ 368300 w 415539"/>
                    <a:gd name="connsiteY13" fmla="*/ 714375 h 955923"/>
                    <a:gd name="connsiteX14" fmla="*/ 330200 w 415539"/>
                    <a:gd name="connsiteY14" fmla="*/ 708025 h 955923"/>
                    <a:gd name="connsiteX15" fmla="*/ 284163 w 415539"/>
                    <a:gd name="connsiteY15" fmla="*/ 636587 h 955923"/>
                    <a:gd name="connsiteX16" fmla="*/ 177800 w 415539"/>
                    <a:gd name="connsiteY16" fmla="*/ 488950 h 955923"/>
                    <a:gd name="connsiteX17" fmla="*/ 177800 w 415539"/>
                    <a:gd name="connsiteY17" fmla="*/ 196850 h 955923"/>
                    <a:gd name="connsiteX18" fmla="*/ 292100 w 415539"/>
                    <a:gd name="connsiteY18" fmla="*/ 146050 h 955923"/>
                    <a:gd name="connsiteX19" fmla="*/ 406400 w 415539"/>
                    <a:gd name="connsiteY19" fmla="*/ 266700 h 955923"/>
                    <a:gd name="connsiteX20" fmla="*/ 266700 w 415539"/>
                    <a:gd name="connsiteY20" fmla="*/ 0 h 955923"/>
                    <a:gd name="connsiteX21" fmla="*/ 0 w 415539"/>
                    <a:gd name="connsiteY21" fmla="*/ 12700 h 955923"/>
                    <a:gd name="connsiteX0" fmla="*/ 0 w 415539"/>
                    <a:gd name="connsiteY0" fmla="*/ 12700 h 955923"/>
                    <a:gd name="connsiteX1" fmla="*/ 25400 w 415539"/>
                    <a:gd name="connsiteY1" fmla="*/ 234950 h 955923"/>
                    <a:gd name="connsiteX2" fmla="*/ 31750 w 415539"/>
                    <a:gd name="connsiteY2" fmla="*/ 357187 h 955923"/>
                    <a:gd name="connsiteX3" fmla="*/ 101600 w 415539"/>
                    <a:gd name="connsiteY3" fmla="*/ 460376 h 955923"/>
                    <a:gd name="connsiteX4" fmla="*/ 95250 w 415539"/>
                    <a:gd name="connsiteY4" fmla="*/ 571500 h 955923"/>
                    <a:gd name="connsiteX5" fmla="*/ 136525 w 415539"/>
                    <a:gd name="connsiteY5" fmla="*/ 692150 h 955923"/>
                    <a:gd name="connsiteX6" fmla="*/ 138113 w 415539"/>
                    <a:gd name="connsiteY6" fmla="*/ 830263 h 955923"/>
                    <a:gd name="connsiteX7" fmla="*/ 196850 w 415539"/>
                    <a:gd name="connsiteY7" fmla="*/ 955675 h 955923"/>
                    <a:gd name="connsiteX8" fmla="*/ 227013 w 415539"/>
                    <a:gd name="connsiteY8" fmla="*/ 793750 h 955923"/>
                    <a:gd name="connsiteX9" fmla="*/ 247650 w 415539"/>
                    <a:gd name="connsiteY9" fmla="*/ 749300 h 955923"/>
                    <a:gd name="connsiteX10" fmla="*/ 274638 w 415539"/>
                    <a:gd name="connsiteY10" fmla="*/ 784225 h 955923"/>
                    <a:gd name="connsiteX11" fmla="*/ 344488 w 415539"/>
                    <a:gd name="connsiteY11" fmla="*/ 777875 h 955923"/>
                    <a:gd name="connsiteX12" fmla="*/ 412750 w 415539"/>
                    <a:gd name="connsiteY12" fmla="*/ 882650 h 955923"/>
                    <a:gd name="connsiteX13" fmla="*/ 368300 w 415539"/>
                    <a:gd name="connsiteY13" fmla="*/ 714375 h 955923"/>
                    <a:gd name="connsiteX14" fmla="*/ 330200 w 415539"/>
                    <a:gd name="connsiteY14" fmla="*/ 708025 h 955923"/>
                    <a:gd name="connsiteX15" fmla="*/ 284163 w 415539"/>
                    <a:gd name="connsiteY15" fmla="*/ 636587 h 955923"/>
                    <a:gd name="connsiteX16" fmla="*/ 177800 w 415539"/>
                    <a:gd name="connsiteY16" fmla="*/ 488950 h 955923"/>
                    <a:gd name="connsiteX17" fmla="*/ 177800 w 415539"/>
                    <a:gd name="connsiteY17" fmla="*/ 196850 h 955923"/>
                    <a:gd name="connsiteX18" fmla="*/ 292100 w 415539"/>
                    <a:gd name="connsiteY18" fmla="*/ 146050 h 955923"/>
                    <a:gd name="connsiteX19" fmla="*/ 406400 w 415539"/>
                    <a:gd name="connsiteY19" fmla="*/ 266700 h 955923"/>
                    <a:gd name="connsiteX20" fmla="*/ 266700 w 415539"/>
                    <a:gd name="connsiteY20" fmla="*/ 0 h 955923"/>
                    <a:gd name="connsiteX21" fmla="*/ 0 w 415539"/>
                    <a:gd name="connsiteY21" fmla="*/ 12700 h 955923"/>
                    <a:gd name="connsiteX0" fmla="*/ 0 w 415539"/>
                    <a:gd name="connsiteY0" fmla="*/ 12700 h 955923"/>
                    <a:gd name="connsiteX1" fmla="*/ 25400 w 415539"/>
                    <a:gd name="connsiteY1" fmla="*/ 234950 h 955923"/>
                    <a:gd name="connsiteX2" fmla="*/ 31750 w 415539"/>
                    <a:gd name="connsiteY2" fmla="*/ 357187 h 955923"/>
                    <a:gd name="connsiteX3" fmla="*/ 101600 w 415539"/>
                    <a:gd name="connsiteY3" fmla="*/ 460376 h 955923"/>
                    <a:gd name="connsiteX4" fmla="*/ 95250 w 415539"/>
                    <a:gd name="connsiteY4" fmla="*/ 571500 h 955923"/>
                    <a:gd name="connsiteX5" fmla="*/ 136525 w 415539"/>
                    <a:gd name="connsiteY5" fmla="*/ 692150 h 955923"/>
                    <a:gd name="connsiteX6" fmla="*/ 138113 w 415539"/>
                    <a:gd name="connsiteY6" fmla="*/ 830263 h 955923"/>
                    <a:gd name="connsiteX7" fmla="*/ 196850 w 415539"/>
                    <a:gd name="connsiteY7" fmla="*/ 955675 h 955923"/>
                    <a:gd name="connsiteX8" fmla="*/ 227013 w 415539"/>
                    <a:gd name="connsiteY8" fmla="*/ 793750 h 955923"/>
                    <a:gd name="connsiteX9" fmla="*/ 247650 w 415539"/>
                    <a:gd name="connsiteY9" fmla="*/ 749300 h 955923"/>
                    <a:gd name="connsiteX10" fmla="*/ 274638 w 415539"/>
                    <a:gd name="connsiteY10" fmla="*/ 784225 h 955923"/>
                    <a:gd name="connsiteX11" fmla="*/ 344488 w 415539"/>
                    <a:gd name="connsiteY11" fmla="*/ 777875 h 955923"/>
                    <a:gd name="connsiteX12" fmla="*/ 412750 w 415539"/>
                    <a:gd name="connsiteY12" fmla="*/ 882650 h 955923"/>
                    <a:gd name="connsiteX13" fmla="*/ 368300 w 415539"/>
                    <a:gd name="connsiteY13" fmla="*/ 714375 h 955923"/>
                    <a:gd name="connsiteX14" fmla="*/ 314325 w 415539"/>
                    <a:gd name="connsiteY14" fmla="*/ 709613 h 955923"/>
                    <a:gd name="connsiteX15" fmla="*/ 284163 w 415539"/>
                    <a:gd name="connsiteY15" fmla="*/ 636587 h 955923"/>
                    <a:gd name="connsiteX16" fmla="*/ 177800 w 415539"/>
                    <a:gd name="connsiteY16" fmla="*/ 488950 h 955923"/>
                    <a:gd name="connsiteX17" fmla="*/ 177800 w 415539"/>
                    <a:gd name="connsiteY17" fmla="*/ 196850 h 955923"/>
                    <a:gd name="connsiteX18" fmla="*/ 292100 w 415539"/>
                    <a:gd name="connsiteY18" fmla="*/ 146050 h 955923"/>
                    <a:gd name="connsiteX19" fmla="*/ 406400 w 415539"/>
                    <a:gd name="connsiteY19" fmla="*/ 266700 h 955923"/>
                    <a:gd name="connsiteX20" fmla="*/ 266700 w 415539"/>
                    <a:gd name="connsiteY20" fmla="*/ 0 h 955923"/>
                    <a:gd name="connsiteX21" fmla="*/ 0 w 415539"/>
                    <a:gd name="connsiteY21" fmla="*/ 12700 h 955923"/>
                    <a:gd name="connsiteX0" fmla="*/ 0 w 415539"/>
                    <a:gd name="connsiteY0" fmla="*/ 12700 h 955923"/>
                    <a:gd name="connsiteX1" fmla="*/ 25400 w 415539"/>
                    <a:gd name="connsiteY1" fmla="*/ 234950 h 955923"/>
                    <a:gd name="connsiteX2" fmla="*/ 31750 w 415539"/>
                    <a:gd name="connsiteY2" fmla="*/ 357187 h 955923"/>
                    <a:gd name="connsiteX3" fmla="*/ 101600 w 415539"/>
                    <a:gd name="connsiteY3" fmla="*/ 460376 h 955923"/>
                    <a:gd name="connsiteX4" fmla="*/ 95250 w 415539"/>
                    <a:gd name="connsiteY4" fmla="*/ 571500 h 955923"/>
                    <a:gd name="connsiteX5" fmla="*/ 136525 w 415539"/>
                    <a:gd name="connsiteY5" fmla="*/ 692150 h 955923"/>
                    <a:gd name="connsiteX6" fmla="*/ 138113 w 415539"/>
                    <a:gd name="connsiteY6" fmla="*/ 830263 h 955923"/>
                    <a:gd name="connsiteX7" fmla="*/ 196850 w 415539"/>
                    <a:gd name="connsiteY7" fmla="*/ 955675 h 955923"/>
                    <a:gd name="connsiteX8" fmla="*/ 227013 w 415539"/>
                    <a:gd name="connsiteY8" fmla="*/ 793750 h 955923"/>
                    <a:gd name="connsiteX9" fmla="*/ 247650 w 415539"/>
                    <a:gd name="connsiteY9" fmla="*/ 749300 h 955923"/>
                    <a:gd name="connsiteX10" fmla="*/ 274638 w 415539"/>
                    <a:gd name="connsiteY10" fmla="*/ 784225 h 955923"/>
                    <a:gd name="connsiteX11" fmla="*/ 344488 w 415539"/>
                    <a:gd name="connsiteY11" fmla="*/ 777875 h 955923"/>
                    <a:gd name="connsiteX12" fmla="*/ 412750 w 415539"/>
                    <a:gd name="connsiteY12" fmla="*/ 882650 h 955923"/>
                    <a:gd name="connsiteX13" fmla="*/ 368300 w 415539"/>
                    <a:gd name="connsiteY13" fmla="*/ 714375 h 955923"/>
                    <a:gd name="connsiteX14" fmla="*/ 314325 w 415539"/>
                    <a:gd name="connsiteY14" fmla="*/ 709613 h 955923"/>
                    <a:gd name="connsiteX15" fmla="*/ 284163 w 415539"/>
                    <a:gd name="connsiteY15" fmla="*/ 636587 h 955923"/>
                    <a:gd name="connsiteX16" fmla="*/ 177800 w 415539"/>
                    <a:gd name="connsiteY16" fmla="*/ 488950 h 955923"/>
                    <a:gd name="connsiteX17" fmla="*/ 177800 w 415539"/>
                    <a:gd name="connsiteY17" fmla="*/ 196850 h 955923"/>
                    <a:gd name="connsiteX18" fmla="*/ 292100 w 415539"/>
                    <a:gd name="connsiteY18" fmla="*/ 146050 h 955923"/>
                    <a:gd name="connsiteX19" fmla="*/ 406400 w 415539"/>
                    <a:gd name="connsiteY19" fmla="*/ 266700 h 955923"/>
                    <a:gd name="connsiteX20" fmla="*/ 266700 w 415539"/>
                    <a:gd name="connsiteY20" fmla="*/ 0 h 955923"/>
                    <a:gd name="connsiteX21" fmla="*/ 0 w 415539"/>
                    <a:gd name="connsiteY21" fmla="*/ 12700 h 955923"/>
                    <a:gd name="connsiteX0" fmla="*/ 0 w 415539"/>
                    <a:gd name="connsiteY0" fmla="*/ 12700 h 955923"/>
                    <a:gd name="connsiteX1" fmla="*/ 25400 w 415539"/>
                    <a:gd name="connsiteY1" fmla="*/ 234950 h 955923"/>
                    <a:gd name="connsiteX2" fmla="*/ 31750 w 415539"/>
                    <a:gd name="connsiteY2" fmla="*/ 357187 h 955923"/>
                    <a:gd name="connsiteX3" fmla="*/ 101600 w 415539"/>
                    <a:gd name="connsiteY3" fmla="*/ 460376 h 955923"/>
                    <a:gd name="connsiteX4" fmla="*/ 95250 w 415539"/>
                    <a:gd name="connsiteY4" fmla="*/ 571500 h 955923"/>
                    <a:gd name="connsiteX5" fmla="*/ 136525 w 415539"/>
                    <a:gd name="connsiteY5" fmla="*/ 692150 h 955923"/>
                    <a:gd name="connsiteX6" fmla="*/ 138113 w 415539"/>
                    <a:gd name="connsiteY6" fmla="*/ 830263 h 955923"/>
                    <a:gd name="connsiteX7" fmla="*/ 196850 w 415539"/>
                    <a:gd name="connsiteY7" fmla="*/ 955675 h 955923"/>
                    <a:gd name="connsiteX8" fmla="*/ 227013 w 415539"/>
                    <a:gd name="connsiteY8" fmla="*/ 793750 h 955923"/>
                    <a:gd name="connsiteX9" fmla="*/ 247650 w 415539"/>
                    <a:gd name="connsiteY9" fmla="*/ 749300 h 955923"/>
                    <a:gd name="connsiteX10" fmla="*/ 274638 w 415539"/>
                    <a:gd name="connsiteY10" fmla="*/ 784225 h 955923"/>
                    <a:gd name="connsiteX11" fmla="*/ 344488 w 415539"/>
                    <a:gd name="connsiteY11" fmla="*/ 777875 h 955923"/>
                    <a:gd name="connsiteX12" fmla="*/ 412750 w 415539"/>
                    <a:gd name="connsiteY12" fmla="*/ 882650 h 955923"/>
                    <a:gd name="connsiteX13" fmla="*/ 368300 w 415539"/>
                    <a:gd name="connsiteY13" fmla="*/ 714375 h 955923"/>
                    <a:gd name="connsiteX14" fmla="*/ 314325 w 415539"/>
                    <a:gd name="connsiteY14" fmla="*/ 709613 h 955923"/>
                    <a:gd name="connsiteX15" fmla="*/ 284163 w 415539"/>
                    <a:gd name="connsiteY15" fmla="*/ 636587 h 955923"/>
                    <a:gd name="connsiteX16" fmla="*/ 177800 w 415539"/>
                    <a:gd name="connsiteY16" fmla="*/ 488950 h 955923"/>
                    <a:gd name="connsiteX17" fmla="*/ 177800 w 415539"/>
                    <a:gd name="connsiteY17" fmla="*/ 196850 h 955923"/>
                    <a:gd name="connsiteX18" fmla="*/ 292100 w 415539"/>
                    <a:gd name="connsiteY18" fmla="*/ 146050 h 955923"/>
                    <a:gd name="connsiteX19" fmla="*/ 406400 w 415539"/>
                    <a:gd name="connsiteY19" fmla="*/ 266700 h 955923"/>
                    <a:gd name="connsiteX20" fmla="*/ 266700 w 415539"/>
                    <a:gd name="connsiteY20" fmla="*/ 0 h 955923"/>
                    <a:gd name="connsiteX21" fmla="*/ 0 w 415539"/>
                    <a:gd name="connsiteY21" fmla="*/ 12700 h 955923"/>
                    <a:gd name="connsiteX0" fmla="*/ 0 w 415539"/>
                    <a:gd name="connsiteY0" fmla="*/ 12700 h 955923"/>
                    <a:gd name="connsiteX1" fmla="*/ 25400 w 415539"/>
                    <a:gd name="connsiteY1" fmla="*/ 234950 h 955923"/>
                    <a:gd name="connsiteX2" fmla="*/ 31750 w 415539"/>
                    <a:gd name="connsiteY2" fmla="*/ 357187 h 955923"/>
                    <a:gd name="connsiteX3" fmla="*/ 101600 w 415539"/>
                    <a:gd name="connsiteY3" fmla="*/ 460376 h 955923"/>
                    <a:gd name="connsiteX4" fmla="*/ 95250 w 415539"/>
                    <a:gd name="connsiteY4" fmla="*/ 571500 h 955923"/>
                    <a:gd name="connsiteX5" fmla="*/ 136525 w 415539"/>
                    <a:gd name="connsiteY5" fmla="*/ 692150 h 955923"/>
                    <a:gd name="connsiteX6" fmla="*/ 138113 w 415539"/>
                    <a:gd name="connsiteY6" fmla="*/ 830263 h 955923"/>
                    <a:gd name="connsiteX7" fmla="*/ 196850 w 415539"/>
                    <a:gd name="connsiteY7" fmla="*/ 955675 h 955923"/>
                    <a:gd name="connsiteX8" fmla="*/ 227013 w 415539"/>
                    <a:gd name="connsiteY8" fmla="*/ 793750 h 955923"/>
                    <a:gd name="connsiteX9" fmla="*/ 247650 w 415539"/>
                    <a:gd name="connsiteY9" fmla="*/ 749300 h 955923"/>
                    <a:gd name="connsiteX10" fmla="*/ 274638 w 415539"/>
                    <a:gd name="connsiteY10" fmla="*/ 784225 h 955923"/>
                    <a:gd name="connsiteX11" fmla="*/ 344488 w 415539"/>
                    <a:gd name="connsiteY11" fmla="*/ 777875 h 955923"/>
                    <a:gd name="connsiteX12" fmla="*/ 412750 w 415539"/>
                    <a:gd name="connsiteY12" fmla="*/ 882650 h 955923"/>
                    <a:gd name="connsiteX13" fmla="*/ 368300 w 415539"/>
                    <a:gd name="connsiteY13" fmla="*/ 714375 h 955923"/>
                    <a:gd name="connsiteX14" fmla="*/ 314325 w 415539"/>
                    <a:gd name="connsiteY14" fmla="*/ 709613 h 955923"/>
                    <a:gd name="connsiteX15" fmla="*/ 284163 w 415539"/>
                    <a:gd name="connsiteY15" fmla="*/ 636587 h 955923"/>
                    <a:gd name="connsiteX16" fmla="*/ 177800 w 415539"/>
                    <a:gd name="connsiteY16" fmla="*/ 488950 h 955923"/>
                    <a:gd name="connsiteX17" fmla="*/ 177800 w 415539"/>
                    <a:gd name="connsiteY17" fmla="*/ 196850 h 955923"/>
                    <a:gd name="connsiteX18" fmla="*/ 292100 w 415539"/>
                    <a:gd name="connsiteY18" fmla="*/ 146050 h 955923"/>
                    <a:gd name="connsiteX19" fmla="*/ 350838 w 415539"/>
                    <a:gd name="connsiteY19" fmla="*/ 192089 h 955923"/>
                    <a:gd name="connsiteX20" fmla="*/ 406400 w 415539"/>
                    <a:gd name="connsiteY20" fmla="*/ 266700 h 955923"/>
                    <a:gd name="connsiteX21" fmla="*/ 266700 w 415539"/>
                    <a:gd name="connsiteY21" fmla="*/ 0 h 955923"/>
                    <a:gd name="connsiteX22" fmla="*/ 0 w 415539"/>
                    <a:gd name="connsiteY22" fmla="*/ 12700 h 955923"/>
                    <a:gd name="connsiteX0" fmla="*/ 0 w 415539"/>
                    <a:gd name="connsiteY0" fmla="*/ 12700 h 955923"/>
                    <a:gd name="connsiteX1" fmla="*/ 25400 w 415539"/>
                    <a:gd name="connsiteY1" fmla="*/ 234950 h 955923"/>
                    <a:gd name="connsiteX2" fmla="*/ 31750 w 415539"/>
                    <a:gd name="connsiteY2" fmla="*/ 357187 h 955923"/>
                    <a:gd name="connsiteX3" fmla="*/ 101600 w 415539"/>
                    <a:gd name="connsiteY3" fmla="*/ 460376 h 955923"/>
                    <a:gd name="connsiteX4" fmla="*/ 95250 w 415539"/>
                    <a:gd name="connsiteY4" fmla="*/ 571500 h 955923"/>
                    <a:gd name="connsiteX5" fmla="*/ 136525 w 415539"/>
                    <a:gd name="connsiteY5" fmla="*/ 692150 h 955923"/>
                    <a:gd name="connsiteX6" fmla="*/ 138113 w 415539"/>
                    <a:gd name="connsiteY6" fmla="*/ 830263 h 955923"/>
                    <a:gd name="connsiteX7" fmla="*/ 196850 w 415539"/>
                    <a:gd name="connsiteY7" fmla="*/ 955675 h 955923"/>
                    <a:gd name="connsiteX8" fmla="*/ 227013 w 415539"/>
                    <a:gd name="connsiteY8" fmla="*/ 793750 h 955923"/>
                    <a:gd name="connsiteX9" fmla="*/ 247650 w 415539"/>
                    <a:gd name="connsiteY9" fmla="*/ 749300 h 955923"/>
                    <a:gd name="connsiteX10" fmla="*/ 274638 w 415539"/>
                    <a:gd name="connsiteY10" fmla="*/ 784225 h 955923"/>
                    <a:gd name="connsiteX11" fmla="*/ 344488 w 415539"/>
                    <a:gd name="connsiteY11" fmla="*/ 777875 h 955923"/>
                    <a:gd name="connsiteX12" fmla="*/ 412750 w 415539"/>
                    <a:gd name="connsiteY12" fmla="*/ 882650 h 955923"/>
                    <a:gd name="connsiteX13" fmla="*/ 368300 w 415539"/>
                    <a:gd name="connsiteY13" fmla="*/ 714375 h 955923"/>
                    <a:gd name="connsiteX14" fmla="*/ 314325 w 415539"/>
                    <a:gd name="connsiteY14" fmla="*/ 709613 h 955923"/>
                    <a:gd name="connsiteX15" fmla="*/ 284163 w 415539"/>
                    <a:gd name="connsiteY15" fmla="*/ 636587 h 955923"/>
                    <a:gd name="connsiteX16" fmla="*/ 177800 w 415539"/>
                    <a:gd name="connsiteY16" fmla="*/ 488950 h 955923"/>
                    <a:gd name="connsiteX17" fmla="*/ 177800 w 415539"/>
                    <a:gd name="connsiteY17" fmla="*/ 196850 h 955923"/>
                    <a:gd name="connsiteX18" fmla="*/ 292100 w 415539"/>
                    <a:gd name="connsiteY18" fmla="*/ 146050 h 955923"/>
                    <a:gd name="connsiteX19" fmla="*/ 350838 w 415539"/>
                    <a:gd name="connsiteY19" fmla="*/ 192089 h 955923"/>
                    <a:gd name="connsiteX20" fmla="*/ 406400 w 415539"/>
                    <a:gd name="connsiteY20" fmla="*/ 266700 h 955923"/>
                    <a:gd name="connsiteX21" fmla="*/ 266700 w 415539"/>
                    <a:gd name="connsiteY21" fmla="*/ 0 h 955923"/>
                    <a:gd name="connsiteX22" fmla="*/ 0 w 415539"/>
                    <a:gd name="connsiteY22" fmla="*/ 12700 h 955923"/>
                    <a:gd name="connsiteX0" fmla="*/ 0 w 415539"/>
                    <a:gd name="connsiteY0" fmla="*/ 0 h 943223"/>
                    <a:gd name="connsiteX1" fmla="*/ 25400 w 415539"/>
                    <a:gd name="connsiteY1" fmla="*/ 222250 h 943223"/>
                    <a:gd name="connsiteX2" fmla="*/ 31750 w 415539"/>
                    <a:gd name="connsiteY2" fmla="*/ 344487 h 943223"/>
                    <a:gd name="connsiteX3" fmla="*/ 101600 w 415539"/>
                    <a:gd name="connsiteY3" fmla="*/ 447676 h 943223"/>
                    <a:gd name="connsiteX4" fmla="*/ 95250 w 415539"/>
                    <a:gd name="connsiteY4" fmla="*/ 558800 h 943223"/>
                    <a:gd name="connsiteX5" fmla="*/ 136525 w 415539"/>
                    <a:gd name="connsiteY5" fmla="*/ 679450 h 943223"/>
                    <a:gd name="connsiteX6" fmla="*/ 138113 w 415539"/>
                    <a:gd name="connsiteY6" fmla="*/ 817563 h 943223"/>
                    <a:gd name="connsiteX7" fmla="*/ 196850 w 415539"/>
                    <a:gd name="connsiteY7" fmla="*/ 942975 h 943223"/>
                    <a:gd name="connsiteX8" fmla="*/ 227013 w 415539"/>
                    <a:gd name="connsiteY8" fmla="*/ 781050 h 943223"/>
                    <a:gd name="connsiteX9" fmla="*/ 247650 w 415539"/>
                    <a:gd name="connsiteY9" fmla="*/ 736600 h 943223"/>
                    <a:gd name="connsiteX10" fmla="*/ 274638 w 415539"/>
                    <a:gd name="connsiteY10" fmla="*/ 771525 h 943223"/>
                    <a:gd name="connsiteX11" fmla="*/ 344488 w 415539"/>
                    <a:gd name="connsiteY11" fmla="*/ 765175 h 943223"/>
                    <a:gd name="connsiteX12" fmla="*/ 412750 w 415539"/>
                    <a:gd name="connsiteY12" fmla="*/ 869950 h 943223"/>
                    <a:gd name="connsiteX13" fmla="*/ 368300 w 415539"/>
                    <a:gd name="connsiteY13" fmla="*/ 701675 h 943223"/>
                    <a:gd name="connsiteX14" fmla="*/ 314325 w 415539"/>
                    <a:gd name="connsiteY14" fmla="*/ 696913 h 943223"/>
                    <a:gd name="connsiteX15" fmla="*/ 284163 w 415539"/>
                    <a:gd name="connsiteY15" fmla="*/ 623887 h 943223"/>
                    <a:gd name="connsiteX16" fmla="*/ 177800 w 415539"/>
                    <a:gd name="connsiteY16" fmla="*/ 476250 h 943223"/>
                    <a:gd name="connsiteX17" fmla="*/ 177800 w 415539"/>
                    <a:gd name="connsiteY17" fmla="*/ 184150 h 943223"/>
                    <a:gd name="connsiteX18" fmla="*/ 292100 w 415539"/>
                    <a:gd name="connsiteY18" fmla="*/ 133350 h 943223"/>
                    <a:gd name="connsiteX19" fmla="*/ 350838 w 415539"/>
                    <a:gd name="connsiteY19" fmla="*/ 179389 h 943223"/>
                    <a:gd name="connsiteX20" fmla="*/ 406400 w 415539"/>
                    <a:gd name="connsiteY20" fmla="*/ 254000 h 943223"/>
                    <a:gd name="connsiteX21" fmla="*/ 277812 w 415539"/>
                    <a:gd name="connsiteY21" fmla="*/ 0 h 943223"/>
                    <a:gd name="connsiteX22" fmla="*/ 0 w 415539"/>
                    <a:gd name="connsiteY22" fmla="*/ 0 h 943223"/>
                    <a:gd name="connsiteX0" fmla="*/ 0 w 415539"/>
                    <a:gd name="connsiteY0" fmla="*/ 0 h 943223"/>
                    <a:gd name="connsiteX1" fmla="*/ 25400 w 415539"/>
                    <a:gd name="connsiteY1" fmla="*/ 222250 h 943223"/>
                    <a:gd name="connsiteX2" fmla="*/ 31750 w 415539"/>
                    <a:gd name="connsiteY2" fmla="*/ 344487 h 943223"/>
                    <a:gd name="connsiteX3" fmla="*/ 101600 w 415539"/>
                    <a:gd name="connsiteY3" fmla="*/ 447676 h 943223"/>
                    <a:gd name="connsiteX4" fmla="*/ 95250 w 415539"/>
                    <a:gd name="connsiteY4" fmla="*/ 558800 h 943223"/>
                    <a:gd name="connsiteX5" fmla="*/ 136525 w 415539"/>
                    <a:gd name="connsiteY5" fmla="*/ 679450 h 943223"/>
                    <a:gd name="connsiteX6" fmla="*/ 138113 w 415539"/>
                    <a:gd name="connsiteY6" fmla="*/ 817563 h 943223"/>
                    <a:gd name="connsiteX7" fmla="*/ 196850 w 415539"/>
                    <a:gd name="connsiteY7" fmla="*/ 942975 h 943223"/>
                    <a:gd name="connsiteX8" fmla="*/ 227013 w 415539"/>
                    <a:gd name="connsiteY8" fmla="*/ 781050 h 943223"/>
                    <a:gd name="connsiteX9" fmla="*/ 247650 w 415539"/>
                    <a:gd name="connsiteY9" fmla="*/ 736600 h 943223"/>
                    <a:gd name="connsiteX10" fmla="*/ 274638 w 415539"/>
                    <a:gd name="connsiteY10" fmla="*/ 771525 h 943223"/>
                    <a:gd name="connsiteX11" fmla="*/ 344488 w 415539"/>
                    <a:gd name="connsiteY11" fmla="*/ 765175 h 943223"/>
                    <a:gd name="connsiteX12" fmla="*/ 412750 w 415539"/>
                    <a:gd name="connsiteY12" fmla="*/ 869950 h 943223"/>
                    <a:gd name="connsiteX13" fmla="*/ 368300 w 415539"/>
                    <a:gd name="connsiteY13" fmla="*/ 701675 h 943223"/>
                    <a:gd name="connsiteX14" fmla="*/ 314325 w 415539"/>
                    <a:gd name="connsiteY14" fmla="*/ 696913 h 943223"/>
                    <a:gd name="connsiteX15" fmla="*/ 284163 w 415539"/>
                    <a:gd name="connsiteY15" fmla="*/ 623887 h 943223"/>
                    <a:gd name="connsiteX16" fmla="*/ 177800 w 415539"/>
                    <a:gd name="connsiteY16" fmla="*/ 476250 h 943223"/>
                    <a:gd name="connsiteX17" fmla="*/ 177800 w 415539"/>
                    <a:gd name="connsiteY17" fmla="*/ 184150 h 943223"/>
                    <a:gd name="connsiteX18" fmla="*/ 215900 w 415539"/>
                    <a:gd name="connsiteY18" fmla="*/ 131764 h 943223"/>
                    <a:gd name="connsiteX19" fmla="*/ 292100 w 415539"/>
                    <a:gd name="connsiteY19" fmla="*/ 133350 h 943223"/>
                    <a:gd name="connsiteX20" fmla="*/ 350838 w 415539"/>
                    <a:gd name="connsiteY20" fmla="*/ 179389 h 943223"/>
                    <a:gd name="connsiteX21" fmla="*/ 406400 w 415539"/>
                    <a:gd name="connsiteY21" fmla="*/ 254000 h 943223"/>
                    <a:gd name="connsiteX22" fmla="*/ 277812 w 415539"/>
                    <a:gd name="connsiteY22" fmla="*/ 0 h 943223"/>
                    <a:gd name="connsiteX23" fmla="*/ 0 w 415539"/>
                    <a:gd name="connsiteY23" fmla="*/ 0 h 943223"/>
                    <a:gd name="connsiteX0" fmla="*/ 0 w 415539"/>
                    <a:gd name="connsiteY0" fmla="*/ 0 h 943223"/>
                    <a:gd name="connsiteX1" fmla="*/ 14288 w 415539"/>
                    <a:gd name="connsiteY1" fmla="*/ 139701 h 943223"/>
                    <a:gd name="connsiteX2" fmla="*/ 25400 w 415539"/>
                    <a:gd name="connsiteY2" fmla="*/ 222250 h 943223"/>
                    <a:gd name="connsiteX3" fmla="*/ 31750 w 415539"/>
                    <a:gd name="connsiteY3" fmla="*/ 344487 h 943223"/>
                    <a:gd name="connsiteX4" fmla="*/ 101600 w 415539"/>
                    <a:gd name="connsiteY4" fmla="*/ 447676 h 943223"/>
                    <a:gd name="connsiteX5" fmla="*/ 95250 w 415539"/>
                    <a:gd name="connsiteY5" fmla="*/ 558800 h 943223"/>
                    <a:gd name="connsiteX6" fmla="*/ 136525 w 415539"/>
                    <a:gd name="connsiteY6" fmla="*/ 679450 h 943223"/>
                    <a:gd name="connsiteX7" fmla="*/ 138113 w 415539"/>
                    <a:gd name="connsiteY7" fmla="*/ 817563 h 943223"/>
                    <a:gd name="connsiteX8" fmla="*/ 196850 w 415539"/>
                    <a:gd name="connsiteY8" fmla="*/ 942975 h 943223"/>
                    <a:gd name="connsiteX9" fmla="*/ 227013 w 415539"/>
                    <a:gd name="connsiteY9" fmla="*/ 781050 h 943223"/>
                    <a:gd name="connsiteX10" fmla="*/ 247650 w 415539"/>
                    <a:gd name="connsiteY10" fmla="*/ 736600 h 943223"/>
                    <a:gd name="connsiteX11" fmla="*/ 274638 w 415539"/>
                    <a:gd name="connsiteY11" fmla="*/ 771525 h 943223"/>
                    <a:gd name="connsiteX12" fmla="*/ 344488 w 415539"/>
                    <a:gd name="connsiteY12" fmla="*/ 765175 h 943223"/>
                    <a:gd name="connsiteX13" fmla="*/ 412750 w 415539"/>
                    <a:gd name="connsiteY13" fmla="*/ 869950 h 943223"/>
                    <a:gd name="connsiteX14" fmla="*/ 368300 w 415539"/>
                    <a:gd name="connsiteY14" fmla="*/ 701675 h 943223"/>
                    <a:gd name="connsiteX15" fmla="*/ 314325 w 415539"/>
                    <a:gd name="connsiteY15" fmla="*/ 696913 h 943223"/>
                    <a:gd name="connsiteX16" fmla="*/ 284163 w 415539"/>
                    <a:gd name="connsiteY16" fmla="*/ 623887 h 943223"/>
                    <a:gd name="connsiteX17" fmla="*/ 177800 w 415539"/>
                    <a:gd name="connsiteY17" fmla="*/ 476250 h 943223"/>
                    <a:gd name="connsiteX18" fmla="*/ 177800 w 415539"/>
                    <a:gd name="connsiteY18" fmla="*/ 184150 h 943223"/>
                    <a:gd name="connsiteX19" fmla="*/ 215900 w 415539"/>
                    <a:gd name="connsiteY19" fmla="*/ 131764 h 943223"/>
                    <a:gd name="connsiteX20" fmla="*/ 292100 w 415539"/>
                    <a:gd name="connsiteY20" fmla="*/ 133350 h 943223"/>
                    <a:gd name="connsiteX21" fmla="*/ 350838 w 415539"/>
                    <a:gd name="connsiteY21" fmla="*/ 179389 h 943223"/>
                    <a:gd name="connsiteX22" fmla="*/ 406400 w 415539"/>
                    <a:gd name="connsiteY22" fmla="*/ 254000 h 943223"/>
                    <a:gd name="connsiteX23" fmla="*/ 277812 w 415539"/>
                    <a:gd name="connsiteY23" fmla="*/ 0 h 943223"/>
                    <a:gd name="connsiteX24" fmla="*/ 0 w 415539"/>
                    <a:gd name="connsiteY24" fmla="*/ 0 h 943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5539" h="943223">
                      <a:moveTo>
                        <a:pt x="0" y="0"/>
                      </a:moveTo>
                      <a:lnTo>
                        <a:pt x="14288" y="139701"/>
                      </a:lnTo>
                      <a:lnTo>
                        <a:pt x="25400" y="222250"/>
                      </a:lnTo>
                      <a:lnTo>
                        <a:pt x="31750" y="344487"/>
                      </a:lnTo>
                      <a:cubicBezTo>
                        <a:pt x="55563" y="375179"/>
                        <a:pt x="92075" y="410634"/>
                        <a:pt x="101600" y="447676"/>
                      </a:cubicBezTo>
                      <a:lnTo>
                        <a:pt x="95250" y="558800"/>
                      </a:lnTo>
                      <a:cubicBezTo>
                        <a:pt x="109538" y="609336"/>
                        <a:pt x="129381" y="636323"/>
                        <a:pt x="136525" y="679450"/>
                      </a:cubicBezTo>
                      <a:cubicBezTo>
                        <a:pt x="143669" y="722577"/>
                        <a:pt x="124884" y="775494"/>
                        <a:pt x="138113" y="817563"/>
                      </a:cubicBezTo>
                      <a:cubicBezTo>
                        <a:pt x="151342" y="859632"/>
                        <a:pt x="181240" y="948531"/>
                        <a:pt x="196850" y="942975"/>
                      </a:cubicBezTo>
                      <a:cubicBezTo>
                        <a:pt x="212460" y="937419"/>
                        <a:pt x="218546" y="815446"/>
                        <a:pt x="227013" y="781050"/>
                      </a:cubicBezTo>
                      <a:cubicBezTo>
                        <a:pt x="235480" y="746654"/>
                        <a:pt x="238919" y="739246"/>
                        <a:pt x="247650" y="736600"/>
                      </a:cubicBezTo>
                      <a:cubicBezTo>
                        <a:pt x="258233" y="746125"/>
                        <a:pt x="264055" y="762000"/>
                        <a:pt x="274638" y="771525"/>
                      </a:cubicBezTo>
                      <a:cubicBezTo>
                        <a:pt x="292630" y="785813"/>
                        <a:pt x="326496" y="750887"/>
                        <a:pt x="344488" y="765175"/>
                      </a:cubicBezTo>
                      <a:lnTo>
                        <a:pt x="412750" y="869950"/>
                      </a:lnTo>
                      <a:cubicBezTo>
                        <a:pt x="426773" y="862012"/>
                        <a:pt x="384175" y="738717"/>
                        <a:pt x="368300" y="701675"/>
                      </a:cubicBezTo>
                      <a:cubicBezTo>
                        <a:pt x="355600" y="669925"/>
                        <a:pt x="328348" y="709877"/>
                        <a:pt x="314325" y="696913"/>
                      </a:cubicBezTo>
                      <a:cubicBezTo>
                        <a:pt x="300302" y="683949"/>
                        <a:pt x="310621" y="657754"/>
                        <a:pt x="284163" y="623887"/>
                      </a:cubicBezTo>
                      <a:cubicBezTo>
                        <a:pt x="248709" y="574675"/>
                        <a:pt x="173566" y="555625"/>
                        <a:pt x="177800" y="476250"/>
                      </a:cubicBezTo>
                      <a:lnTo>
                        <a:pt x="177800" y="184150"/>
                      </a:lnTo>
                      <a:cubicBezTo>
                        <a:pt x="186267" y="128852"/>
                        <a:pt x="196850" y="140231"/>
                        <a:pt x="215900" y="131764"/>
                      </a:cubicBezTo>
                      <a:cubicBezTo>
                        <a:pt x="234950" y="123297"/>
                        <a:pt x="271727" y="127529"/>
                        <a:pt x="292100" y="133350"/>
                      </a:cubicBezTo>
                      <a:cubicBezTo>
                        <a:pt x="308504" y="149755"/>
                        <a:pt x="334434" y="162984"/>
                        <a:pt x="350838" y="179389"/>
                      </a:cubicBezTo>
                      <a:cubicBezTo>
                        <a:pt x="369359" y="204259"/>
                        <a:pt x="386291" y="249768"/>
                        <a:pt x="406400" y="254000"/>
                      </a:cubicBezTo>
                      <a:cubicBezTo>
                        <a:pt x="407458" y="223837"/>
                        <a:pt x="324379" y="88900"/>
                        <a:pt x="277812" y="0"/>
                      </a:cubicBezTo>
                      <a:lnTo>
                        <a:pt x="0" y="0"/>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4" name="Freeform: Shape 183">
                  <a:extLst>
                    <a:ext uri="{FF2B5EF4-FFF2-40B4-BE49-F238E27FC236}">
                      <a16:creationId xmlns:a16="http://schemas.microsoft.com/office/drawing/2014/main" id="{23064988-90AF-4834-AF47-D5FD38E0E433}"/>
                    </a:ext>
                  </a:extLst>
                </p:cNvPr>
                <p:cNvSpPr/>
                <p:nvPr/>
              </p:nvSpPr>
              <p:spPr>
                <a:xfrm>
                  <a:off x="3397250" y="5958980"/>
                  <a:ext cx="446088" cy="764092"/>
                </a:xfrm>
                <a:custGeom>
                  <a:avLst/>
                  <a:gdLst>
                    <a:gd name="connsiteX0" fmla="*/ 133350 w 457200"/>
                    <a:gd name="connsiteY0" fmla="*/ 825500 h 971550"/>
                    <a:gd name="connsiteX1" fmla="*/ 133350 w 457200"/>
                    <a:gd name="connsiteY1" fmla="*/ 971550 h 971550"/>
                    <a:gd name="connsiteX2" fmla="*/ 0 w 457200"/>
                    <a:gd name="connsiteY2" fmla="*/ 577850 h 971550"/>
                    <a:gd name="connsiteX3" fmla="*/ 95250 w 457200"/>
                    <a:gd name="connsiteY3" fmla="*/ 228600 h 971550"/>
                    <a:gd name="connsiteX4" fmla="*/ 457200 w 457200"/>
                    <a:gd name="connsiteY4" fmla="*/ 0 h 971550"/>
                    <a:gd name="connsiteX5" fmla="*/ 419100 w 457200"/>
                    <a:gd name="connsiteY5" fmla="*/ 298450 h 971550"/>
                    <a:gd name="connsiteX6" fmla="*/ 146050 w 457200"/>
                    <a:gd name="connsiteY6" fmla="*/ 882650 h 971550"/>
                    <a:gd name="connsiteX7" fmla="*/ 107950 w 457200"/>
                    <a:gd name="connsiteY7" fmla="*/ 895350 h 971550"/>
                    <a:gd name="connsiteX0" fmla="*/ 133350 w 419100"/>
                    <a:gd name="connsiteY0" fmla="*/ 781050 h 927100"/>
                    <a:gd name="connsiteX1" fmla="*/ 133350 w 419100"/>
                    <a:gd name="connsiteY1" fmla="*/ 927100 h 927100"/>
                    <a:gd name="connsiteX2" fmla="*/ 0 w 419100"/>
                    <a:gd name="connsiteY2" fmla="*/ 533400 h 927100"/>
                    <a:gd name="connsiteX3" fmla="*/ 95250 w 419100"/>
                    <a:gd name="connsiteY3" fmla="*/ 184150 h 927100"/>
                    <a:gd name="connsiteX4" fmla="*/ 381000 w 419100"/>
                    <a:gd name="connsiteY4" fmla="*/ 0 h 927100"/>
                    <a:gd name="connsiteX5" fmla="*/ 419100 w 419100"/>
                    <a:gd name="connsiteY5" fmla="*/ 254000 h 927100"/>
                    <a:gd name="connsiteX6" fmla="*/ 146050 w 419100"/>
                    <a:gd name="connsiteY6" fmla="*/ 838200 h 927100"/>
                    <a:gd name="connsiteX7" fmla="*/ 107950 w 419100"/>
                    <a:gd name="connsiteY7" fmla="*/ 850900 h 927100"/>
                    <a:gd name="connsiteX0" fmla="*/ 133350 w 419100"/>
                    <a:gd name="connsiteY0" fmla="*/ 781050 h 927100"/>
                    <a:gd name="connsiteX1" fmla="*/ 133350 w 419100"/>
                    <a:gd name="connsiteY1" fmla="*/ 927100 h 927100"/>
                    <a:gd name="connsiteX2" fmla="*/ 0 w 419100"/>
                    <a:gd name="connsiteY2" fmla="*/ 533400 h 927100"/>
                    <a:gd name="connsiteX3" fmla="*/ 95250 w 419100"/>
                    <a:gd name="connsiteY3" fmla="*/ 184150 h 927100"/>
                    <a:gd name="connsiteX4" fmla="*/ 381000 w 419100"/>
                    <a:gd name="connsiteY4" fmla="*/ 0 h 927100"/>
                    <a:gd name="connsiteX5" fmla="*/ 419100 w 419100"/>
                    <a:gd name="connsiteY5" fmla="*/ 254000 h 927100"/>
                    <a:gd name="connsiteX6" fmla="*/ 146050 w 419100"/>
                    <a:gd name="connsiteY6" fmla="*/ 838200 h 927100"/>
                    <a:gd name="connsiteX7" fmla="*/ 107950 w 419100"/>
                    <a:gd name="connsiteY7" fmla="*/ 850900 h 927100"/>
                    <a:gd name="connsiteX0" fmla="*/ 133350 w 446088"/>
                    <a:gd name="connsiteY0" fmla="*/ 781050 h 927100"/>
                    <a:gd name="connsiteX1" fmla="*/ 133350 w 446088"/>
                    <a:gd name="connsiteY1" fmla="*/ 927100 h 927100"/>
                    <a:gd name="connsiteX2" fmla="*/ 0 w 446088"/>
                    <a:gd name="connsiteY2" fmla="*/ 533400 h 927100"/>
                    <a:gd name="connsiteX3" fmla="*/ 95250 w 446088"/>
                    <a:gd name="connsiteY3" fmla="*/ 184150 h 927100"/>
                    <a:gd name="connsiteX4" fmla="*/ 381000 w 446088"/>
                    <a:gd name="connsiteY4" fmla="*/ 0 h 927100"/>
                    <a:gd name="connsiteX5" fmla="*/ 446088 w 446088"/>
                    <a:gd name="connsiteY5" fmla="*/ 92075 h 927100"/>
                    <a:gd name="connsiteX6" fmla="*/ 419100 w 446088"/>
                    <a:gd name="connsiteY6" fmla="*/ 254000 h 927100"/>
                    <a:gd name="connsiteX7" fmla="*/ 146050 w 446088"/>
                    <a:gd name="connsiteY7" fmla="*/ 838200 h 927100"/>
                    <a:gd name="connsiteX8" fmla="*/ 107950 w 446088"/>
                    <a:gd name="connsiteY8" fmla="*/ 850900 h 927100"/>
                    <a:gd name="connsiteX0" fmla="*/ 133350 w 446088"/>
                    <a:gd name="connsiteY0" fmla="*/ 781050 h 927100"/>
                    <a:gd name="connsiteX1" fmla="*/ 133350 w 446088"/>
                    <a:gd name="connsiteY1" fmla="*/ 927100 h 927100"/>
                    <a:gd name="connsiteX2" fmla="*/ 0 w 446088"/>
                    <a:gd name="connsiteY2" fmla="*/ 533400 h 927100"/>
                    <a:gd name="connsiteX3" fmla="*/ 95250 w 446088"/>
                    <a:gd name="connsiteY3" fmla="*/ 184150 h 927100"/>
                    <a:gd name="connsiteX4" fmla="*/ 381000 w 446088"/>
                    <a:gd name="connsiteY4" fmla="*/ 0 h 927100"/>
                    <a:gd name="connsiteX5" fmla="*/ 446088 w 446088"/>
                    <a:gd name="connsiteY5" fmla="*/ 92075 h 927100"/>
                    <a:gd name="connsiteX6" fmla="*/ 420688 w 446088"/>
                    <a:gd name="connsiteY6" fmla="*/ 158750 h 927100"/>
                    <a:gd name="connsiteX7" fmla="*/ 419100 w 446088"/>
                    <a:gd name="connsiteY7" fmla="*/ 254000 h 927100"/>
                    <a:gd name="connsiteX8" fmla="*/ 146050 w 446088"/>
                    <a:gd name="connsiteY8" fmla="*/ 838200 h 927100"/>
                    <a:gd name="connsiteX9" fmla="*/ 107950 w 446088"/>
                    <a:gd name="connsiteY9" fmla="*/ 850900 h 927100"/>
                    <a:gd name="connsiteX0" fmla="*/ 133350 w 446088"/>
                    <a:gd name="connsiteY0" fmla="*/ 781050 h 927100"/>
                    <a:gd name="connsiteX1" fmla="*/ 133350 w 446088"/>
                    <a:gd name="connsiteY1" fmla="*/ 927100 h 927100"/>
                    <a:gd name="connsiteX2" fmla="*/ 0 w 446088"/>
                    <a:gd name="connsiteY2" fmla="*/ 533400 h 927100"/>
                    <a:gd name="connsiteX3" fmla="*/ 161925 w 446088"/>
                    <a:gd name="connsiteY3" fmla="*/ 165100 h 927100"/>
                    <a:gd name="connsiteX4" fmla="*/ 381000 w 446088"/>
                    <a:gd name="connsiteY4" fmla="*/ 0 h 927100"/>
                    <a:gd name="connsiteX5" fmla="*/ 446088 w 446088"/>
                    <a:gd name="connsiteY5" fmla="*/ 92075 h 927100"/>
                    <a:gd name="connsiteX6" fmla="*/ 420688 w 446088"/>
                    <a:gd name="connsiteY6" fmla="*/ 158750 h 927100"/>
                    <a:gd name="connsiteX7" fmla="*/ 419100 w 446088"/>
                    <a:gd name="connsiteY7" fmla="*/ 254000 h 927100"/>
                    <a:gd name="connsiteX8" fmla="*/ 146050 w 446088"/>
                    <a:gd name="connsiteY8" fmla="*/ 838200 h 927100"/>
                    <a:gd name="connsiteX9" fmla="*/ 107950 w 446088"/>
                    <a:gd name="connsiteY9" fmla="*/ 850900 h 927100"/>
                    <a:gd name="connsiteX0" fmla="*/ 133350 w 446088"/>
                    <a:gd name="connsiteY0" fmla="*/ 781050 h 927100"/>
                    <a:gd name="connsiteX1" fmla="*/ 133350 w 446088"/>
                    <a:gd name="connsiteY1" fmla="*/ 927100 h 927100"/>
                    <a:gd name="connsiteX2" fmla="*/ 0 w 446088"/>
                    <a:gd name="connsiteY2" fmla="*/ 533400 h 927100"/>
                    <a:gd name="connsiteX3" fmla="*/ 161925 w 446088"/>
                    <a:gd name="connsiteY3" fmla="*/ 165100 h 927100"/>
                    <a:gd name="connsiteX4" fmla="*/ 381000 w 446088"/>
                    <a:gd name="connsiteY4" fmla="*/ 0 h 927100"/>
                    <a:gd name="connsiteX5" fmla="*/ 446088 w 446088"/>
                    <a:gd name="connsiteY5" fmla="*/ 92075 h 927100"/>
                    <a:gd name="connsiteX6" fmla="*/ 420688 w 446088"/>
                    <a:gd name="connsiteY6" fmla="*/ 158750 h 927100"/>
                    <a:gd name="connsiteX7" fmla="*/ 419100 w 446088"/>
                    <a:gd name="connsiteY7" fmla="*/ 254000 h 927100"/>
                    <a:gd name="connsiteX8" fmla="*/ 146050 w 446088"/>
                    <a:gd name="connsiteY8" fmla="*/ 838200 h 927100"/>
                    <a:gd name="connsiteX9" fmla="*/ 107950 w 446088"/>
                    <a:gd name="connsiteY9" fmla="*/ 850900 h 927100"/>
                    <a:gd name="connsiteX0" fmla="*/ 133350 w 446088"/>
                    <a:gd name="connsiteY0" fmla="*/ 782523 h 928573"/>
                    <a:gd name="connsiteX1" fmla="*/ 133350 w 446088"/>
                    <a:gd name="connsiteY1" fmla="*/ 928573 h 928573"/>
                    <a:gd name="connsiteX2" fmla="*/ 0 w 446088"/>
                    <a:gd name="connsiteY2" fmla="*/ 534873 h 928573"/>
                    <a:gd name="connsiteX3" fmla="*/ 161925 w 446088"/>
                    <a:gd name="connsiteY3" fmla="*/ 166573 h 928573"/>
                    <a:gd name="connsiteX4" fmla="*/ 300038 w 446088"/>
                    <a:gd name="connsiteY4" fmla="*/ 64973 h 928573"/>
                    <a:gd name="connsiteX5" fmla="*/ 381000 w 446088"/>
                    <a:gd name="connsiteY5" fmla="*/ 1473 h 928573"/>
                    <a:gd name="connsiteX6" fmla="*/ 446088 w 446088"/>
                    <a:gd name="connsiteY6" fmla="*/ 93548 h 928573"/>
                    <a:gd name="connsiteX7" fmla="*/ 420688 w 446088"/>
                    <a:gd name="connsiteY7" fmla="*/ 160223 h 928573"/>
                    <a:gd name="connsiteX8" fmla="*/ 419100 w 446088"/>
                    <a:gd name="connsiteY8" fmla="*/ 255473 h 928573"/>
                    <a:gd name="connsiteX9" fmla="*/ 146050 w 446088"/>
                    <a:gd name="connsiteY9" fmla="*/ 839673 h 928573"/>
                    <a:gd name="connsiteX10" fmla="*/ 107950 w 446088"/>
                    <a:gd name="connsiteY10" fmla="*/ 852373 h 928573"/>
                    <a:gd name="connsiteX0" fmla="*/ 133350 w 446088"/>
                    <a:gd name="connsiteY0" fmla="*/ 782523 h 928573"/>
                    <a:gd name="connsiteX1" fmla="*/ 133350 w 446088"/>
                    <a:gd name="connsiteY1" fmla="*/ 928573 h 928573"/>
                    <a:gd name="connsiteX2" fmla="*/ 0 w 446088"/>
                    <a:gd name="connsiteY2" fmla="*/ 534873 h 928573"/>
                    <a:gd name="connsiteX3" fmla="*/ 44450 w 446088"/>
                    <a:gd name="connsiteY3" fmla="*/ 358662 h 928573"/>
                    <a:gd name="connsiteX4" fmla="*/ 161925 w 446088"/>
                    <a:gd name="connsiteY4" fmla="*/ 166573 h 928573"/>
                    <a:gd name="connsiteX5" fmla="*/ 300038 w 446088"/>
                    <a:gd name="connsiteY5" fmla="*/ 64973 h 928573"/>
                    <a:gd name="connsiteX6" fmla="*/ 381000 w 446088"/>
                    <a:gd name="connsiteY6" fmla="*/ 1473 h 928573"/>
                    <a:gd name="connsiteX7" fmla="*/ 446088 w 446088"/>
                    <a:gd name="connsiteY7" fmla="*/ 93548 h 928573"/>
                    <a:gd name="connsiteX8" fmla="*/ 420688 w 446088"/>
                    <a:gd name="connsiteY8" fmla="*/ 160223 h 928573"/>
                    <a:gd name="connsiteX9" fmla="*/ 419100 w 446088"/>
                    <a:gd name="connsiteY9" fmla="*/ 255473 h 928573"/>
                    <a:gd name="connsiteX10" fmla="*/ 146050 w 446088"/>
                    <a:gd name="connsiteY10" fmla="*/ 839673 h 928573"/>
                    <a:gd name="connsiteX11" fmla="*/ 107950 w 446088"/>
                    <a:gd name="connsiteY11" fmla="*/ 852373 h 928573"/>
                    <a:gd name="connsiteX0" fmla="*/ 133350 w 446088"/>
                    <a:gd name="connsiteY0" fmla="*/ 782523 h 928573"/>
                    <a:gd name="connsiteX1" fmla="*/ 133350 w 446088"/>
                    <a:gd name="connsiteY1" fmla="*/ 928573 h 928573"/>
                    <a:gd name="connsiteX2" fmla="*/ 46038 w 446088"/>
                    <a:gd name="connsiteY2" fmla="*/ 598374 h 928573"/>
                    <a:gd name="connsiteX3" fmla="*/ 0 w 446088"/>
                    <a:gd name="connsiteY3" fmla="*/ 534873 h 928573"/>
                    <a:gd name="connsiteX4" fmla="*/ 44450 w 446088"/>
                    <a:gd name="connsiteY4" fmla="*/ 358662 h 928573"/>
                    <a:gd name="connsiteX5" fmla="*/ 161925 w 446088"/>
                    <a:gd name="connsiteY5" fmla="*/ 166573 h 928573"/>
                    <a:gd name="connsiteX6" fmla="*/ 300038 w 446088"/>
                    <a:gd name="connsiteY6" fmla="*/ 64973 h 928573"/>
                    <a:gd name="connsiteX7" fmla="*/ 381000 w 446088"/>
                    <a:gd name="connsiteY7" fmla="*/ 1473 h 928573"/>
                    <a:gd name="connsiteX8" fmla="*/ 446088 w 446088"/>
                    <a:gd name="connsiteY8" fmla="*/ 93548 h 928573"/>
                    <a:gd name="connsiteX9" fmla="*/ 420688 w 446088"/>
                    <a:gd name="connsiteY9" fmla="*/ 160223 h 928573"/>
                    <a:gd name="connsiteX10" fmla="*/ 419100 w 446088"/>
                    <a:gd name="connsiteY10" fmla="*/ 255473 h 928573"/>
                    <a:gd name="connsiteX11" fmla="*/ 146050 w 446088"/>
                    <a:gd name="connsiteY11" fmla="*/ 839673 h 928573"/>
                    <a:gd name="connsiteX12" fmla="*/ 107950 w 446088"/>
                    <a:gd name="connsiteY12" fmla="*/ 852373 h 928573"/>
                    <a:gd name="connsiteX0" fmla="*/ 133350 w 446088"/>
                    <a:gd name="connsiteY0" fmla="*/ 782523 h 852373"/>
                    <a:gd name="connsiteX1" fmla="*/ 46038 w 446088"/>
                    <a:gd name="connsiteY1" fmla="*/ 598374 h 852373"/>
                    <a:gd name="connsiteX2" fmla="*/ 0 w 446088"/>
                    <a:gd name="connsiteY2" fmla="*/ 534873 h 852373"/>
                    <a:gd name="connsiteX3" fmla="*/ 44450 w 446088"/>
                    <a:gd name="connsiteY3" fmla="*/ 358662 h 852373"/>
                    <a:gd name="connsiteX4" fmla="*/ 161925 w 446088"/>
                    <a:gd name="connsiteY4" fmla="*/ 166573 h 852373"/>
                    <a:gd name="connsiteX5" fmla="*/ 300038 w 446088"/>
                    <a:gd name="connsiteY5" fmla="*/ 64973 h 852373"/>
                    <a:gd name="connsiteX6" fmla="*/ 381000 w 446088"/>
                    <a:gd name="connsiteY6" fmla="*/ 1473 h 852373"/>
                    <a:gd name="connsiteX7" fmla="*/ 446088 w 446088"/>
                    <a:gd name="connsiteY7" fmla="*/ 93548 h 852373"/>
                    <a:gd name="connsiteX8" fmla="*/ 420688 w 446088"/>
                    <a:gd name="connsiteY8" fmla="*/ 160223 h 852373"/>
                    <a:gd name="connsiteX9" fmla="*/ 419100 w 446088"/>
                    <a:gd name="connsiteY9" fmla="*/ 255473 h 852373"/>
                    <a:gd name="connsiteX10" fmla="*/ 146050 w 446088"/>
                    <a:gd name="connsiteY10" fmla="*/ 839673 h 852373"/>
                    <a:gd name="connsiteX11" fmla="*/ 107950 w 446088"/>
                    <a:gd name="connsiteY11" fmla="*/ 852373 h 852373"/>
                    <a:gd name="connsiteX0" fmla="*/ 133350 w 446088"/>
                    <a:gd name="connsiteY0" fmla="*/ 782523 h 839673"/>
                    <a:gd name="connsiteX1" fmla="*/ 46038 w 446088"/>
                    <a:gd name="connsiteY1" fmla="*/ 598374 h 839673"/>
                    <a:gd name="connsiteX2" fmla="*/ 0 w 446088"/>
                    <a:gd name="connsiteY2" fmla="*/ 534873 h 839673"/>
                    <a:gd name="connsiteX3" fmla="*/ 44450 w 446088"/>
                    <a:gd name="connsiteY3" fmla="*/ 358662 h 839673"/>
                    <a:gd name="connsiteX4" fmla="*/ 161925 w 446088"/>
                    <a:gd name="connsiteY4" fmla="*/ 166573 h 839673"/>
                    <a:gd name="connsiteX5" fmla="*/ 300038 w 446088"/>
                    <a:gd name="connsiteY5" fmla="*/ 64973 h 839673"/>
                    <a:gd name="connsiteX6" fmla="*/ 381000 w 446088"/>
                    <a:gd name="connsiteY6" fmla="*/ 1473 h 839673"/>
                    <a:gd name="connsiteX7" fmla="*/ 446088 w 446088"/>
                    <a:gd name="connsiteY7" fmla="*/ 93548 h 839673"/>
                    <a:gd name="connsiteX8" fmla="*/ 420688 w 446088"/>
                    <a:gd name="connsiteY8" fmla="*/ 160223 h 839673"/>
                    <a:gd name="connsiteX9" fmla="*/ 419100 w 446088"/>
                    <a:gd name="connsiteY9" fmla="*/ 255473 h 839673"/>
                    <a:gd name="connsiteX10" fmla="*/ 146050 w 446088"/>
                    <a:gd name="connsiteY10" fmla="*/ 839673 h 839673"/>
                    <a:gd name="connsiteX0" fmla="*/ 133350 w 446088"/>
                    <a:gd name="connsiteY0" fmla="*/ 782523 h 782523"/>
                    <a:gd name="connsiteX1" fmla="*/ 46038 w 446088"/>
                    <a:gd name="connsiteY1" fmla="*/ 598374 h 782523"/>
                    <a:gd name="connsiteX2" fmla="*/ 0 w 446088"/>
                    <a:gd name="connsiteY2" fmla="*/ 534873 h 782523"/>
                    <a:gd name="connsiteX3" fmla="*/ 44450 w 446088"/>
                    <a:gd name="connsiteY3" fmla="*/ 358662 h 782523"/>
                    <a:gd name="connsiteX4" fmla="*/ 161925 w 446088"/>
                    <a:gd name="connsiteY4" fmla="*/ 166573 h 782523"/>
                    <a:gd name="connsiteX5" fmla="*/ 300038 w 446088"/>
                    <a:gd name="connsiteY5" fmla="*/ 64973 h 782523"/>
                    <a:gd name="connsiteX6" fmla="*/ 381000 w 446088"/>
                    <a:gd name="connsiteY6" fmla="*/ 1473 h 782523"/>
                    <a:gd name="connsiteX7" fmla="*/ 446088 w 446088"/>
                    <a:gd name="connsiteY7" fmla="*/ 93548 h 782523"/>
                    <a:gd name="connsiteX8" fmla="*/ 420688 w 446088"/>
                    <a:gd name="connsiteY8" fmla="*/ 160223 h 782523"/>
                    <a:gd name="connsiteX9" fmla="*/ 419100 w 446088"/>
                    <a:gd name="connsiteY9" fmla="*/ 255473 h 782523"/>
                    <a:gd name="connsiteX0" fmla="*/ 330200 w 446088"/>
                    <a:gd name="connsiteY0" fmla="*/ 441211 h 598374"/>
                    <a:gd name="connsiteX1" fmla="*/ 46038 w 446088"/>
                    <a:gd name="connsiteY1" fmla="*/ 598374 h 598374"/>
                    <a:gd name="connsiteX2" fmla="*/ 0 w 446088"/>
                    <a:gd name="connsiteY2" fmla="*/ 534873 h 598374"/>
                    <a:gd name="connsiteX3" fmla="*/ 44450 w 446088"/>
                    <a:gd name="connsiteY3" fmla="*/ 358662 h 598374"/>
                    <a:gd name="connsiteX4" fmla="*/ 161925 w 446088"/>
                    <a:gd name="connsiteY4" fmla="*/ 166573 h 598374"/>
                    <a:gd name="connsiteX5" fmla="*/ 300038 w 446088"/>
                    <a:gd name="connsiteY5" fmla="*/ 64973 h 598374"/>
                    <a:gd name="connsiteX6" fmla="*/ 381000 w 446088"/>
                    <a:gd name="connsiteY6" fmla="*/ 1473 h 598374"/>
                    <a:gd name="connsiteX7" fmla="*/ 446088 w 446088"/>
                    <a:gd name="connsiteY7" fmla="*/ 93548 h 598374"/>
                    <a:gd name="connsiteX8" fmla="*/ 420688 w 446088"/>
                    <a:gd name="connsiteY8" fmla="*/ 160223 h 598374"/>
                    <a:gd name="connsiteX9" fmla="*/ 419100 w 446088"/>
                    <a:gd name="connsiteY9" fmla="*/ 255473 h 598374"/>
                    <a:gd name="connsiteX0" fmla="*/ 330200 w 446088"/>
                    <a:gd name="connsiteY0" fmla="*/ 441211 h 774587"/>
                    <a:gd name="connsiteX1" fmla="*/ 163513 w 446088"/>
                    <a:gd name="connsiteY1" fmla="*/ 774587 h 774587"/>
                    <a:gd name="connsiteX2" fmla="*/ 46038 w 446088"/>
                    <a:gd name="connsiteY2" fmla="*/ 598374 h 774587"/>
                    <a:gd name="connsiteX3" fmla="*/ 0 w 446088"/>
                    <a:gd name="connsiteY3" fmla="*/ 534873 h 774587"/>
                    <a:gd name="connsiteX4" fmla="*/ 44450 w 446088"/>
                    <a:gd name="connsiteY4" fmla="*/ 358662 h 774587"/>
                    <a:gd name="connsiteX5" fmla="*/ 161925 w 446088"/>
                    <a:gd name="connsiteY5" fmla="*/ 166573 h 774587"/>
                    <a:gd name="connsiteX6" fmla="*/ 300038 w 446088"/>
                    <a:gd name="connsiteY6" fmla="*/ 64973 h 774587"/>
                    <a:gd name="connsiteX7" fmla="*/ 381000 w 446088"/>
                    <a:gd name="connsiteY7" fmla="*/ 1473 h 774587"/>
                    <a:gd name="connsiteX8" fmla="*/ 446088 w 446088"/>
                    <a:gd name="connsiteY8" fmla="*/ 93548 h 774587"/>
                    <a:gd name="connsiteX9" fmla="*/ 420688 w 446088"/>
                    <a:gd name="connsiteY9" fmla="*/ 160223 h 774587"/>
                    <a:gd name="connsiteX10" fmla="*/ 419100 w 446088"/>
                    <a:gd name="connsiteY10" fmla="*/ 255473 h 774587"/>
                    <a:gd name="connsiteX0" fmla="*/ 330200 w 446088"/>
                    <a:gd name="connsiteY0" fmla="*/ 441211 h 775061"/>
                    <a:gd name="connsiteX1" fmla="*/ 223838 w 446088"/>
                    <a:gd name="connsiteY1" fmla="*/ 639649 h 775061"/>
                    <a:gd name="connsiteX2" fmla="*/ 163513 w 446088"/>
                    <a:gd name="connsiteY2" fmla="*/ 774587 h 775061"/>
                    <a:gd name="connsiteX3" fmla="*/ 46038 w 446088"/>
                    <a:gd name="connsiteY3" fmla="*/ 598374 h 775061"/>
                    <a:gd name="connsiteX4" fmla="*/ 0 w 446088"/>
                    <a:gd name="connsiteY4" fmla="*/ 534873 h 775061"/>
                    <a:gd name="connsiteX5" fmla="*/ 44450 w 446088"/>
                    <a:gd name="connsiteY5" fmla="*/ 358662 h 775061"/>
                    <a:gd name="connsiteX6" fmla="*/ 161925 w 446088"/>
                    <a:gd name="connsiteY6" fmla="*/ 166573 h 775061"/>
                    <a:gd name="connsiteX7" fmla="*/ 300038 w 446088"/>
                    <a:gd name="connsiteY7" fmla="*/ 64973 h 775061"/>
                    <a:gd name="connsiteX8" fmla="*/ 381000 w 446088"/>
                    <a:gd name="connsiteY8" fmla="*/ 1473 h 775061"/>
                    <a:gd name="connsiteX9" fmla="*/ 446088 w 446088"/>
                    <a:gd name="connsiteY9" fmla="*/ 93548 h 775061"/>
                    <a:gd name="connsiteX10" fmla="*/ 420688 w 446088"/>
                    <a:gd name="connsiteY10" fmla="*/ 160223 h 775061"/>
                    <a:gd name="connsiteX11" fmla="*/ 419100 w 446088"/>
                    <a:gd name="connsiteY11" fmla="*/ 255473 h 775061"/>
                    <a:gd name="connsiteX0" fmla="*/ 330200 w 446088"/>
                    <a:gd name="connsiteY0" fmla="*/ 441211 h 774997"/>
                    <a:gd name="connsiteX1" fmla="*/ 300038 w 446088"/>
                    <a:gd name="connsiteY1" fmla="*/ 550749 h 774997"/>
                    <a:gd name="connsiteX2" fmla="*/ 223838 w 446088"/>
                    <a:gd name="connsiteY2" fmla="*/ 639649 h 774997"/>
                    <a:gd name="connsiteX3" fmla="*/ 163513 w 446088"/>
                    <a:gd name="connsiteY3" fmla="*/ 774587 h 774997"/>
                    <a:gd name="connsiteX4" fmla="*/ 46038 w 446088"/>
                    <a:gd name="connsiteY4" fmla="*/ 598374 h 774997"/>
                    <a:gd name="connsiteX5" fmla="*/ 0 w 446088"/>
                    <a:gd name="connsiteY5" fmla="*/ 534873 h 774997"/>
                    <a:gd name="connsiteX6" fmla="*/ 44450 w 446088"/>
                    <a:gd name="connsiteY6" fmla="*/ 358662 h 774997"/>
                    <a:gd name="connsiteX7" fmla="*/ 161925 w 446088"/>
                    <a:gd name="connsiteY7" fmla="*/ 166573 h 774997"/>
                    <a:gd name="connsiteX8" fmla="*/ 300038 w 446088"/>
                    <a:gd name="connsiteY8" fmla="*/ 64973 h 774997"/>
                    <a:gd name="connsiteX9" fmla="*/ 381000 w 446088"/>
                    <a:gd name="connsiteY9" fmla="*/ 1473 h 774997"/>
                    <a:gd name="connsiteX10" fmla="*/ 446088 w 446088"/>
                    <a:gd name="connsiteY10" fmla="*/ 93548 h 774997"/>
                    <a:gd name="connsiteX11" fmla="*/ 420688 w 446088"/>
                    <a:gd name="connsiteY11" fmla="*/ 160223 h 774997"/>
                    <a:gd name="connsiteX12" fmla="*/ 419100 w 446088"/>
                    <a:gd name="connsiteY12" fmla="*/ 255473 h 774997"/>
                    <a:gd name="connsiteX0" fmla="*/ 330200 w 446088"/>
                    <a:gd name="connsiteY0" fmla="*/ 441211 h 774997"/>
                    <a:gd name="connsiteX1" fmla="*/ 300038 w 446088"/>
                    <a:gd name="connsiteY1" fmla="*/ 550749 h 774997"/>
                    <a:gd name="connsiteX2" fmla="*/ 223838 w 446088"/>
                    <a:gd name="connsiteY2" fmla="*/ 639649 h 774997"/>
                    <a:gd name="connsiteX3" fmla="*/ 163513 w 446088"/>
                    <a:gd name="connsiteY3" fmla="*/ 774587 h 774997"/>
                    <a:gd name="connsiteX4" fmla="*/ 46038 w 446088"/>
                    <a:gd name="connsiteY4" fmla="*/ 598374 h 774997"/>
                    <a:gd name="connsiteX5" fmla="*/ 0 w 446088"/>
                    <a:gd name="connsiteY5" fmla="*/ 534873 h 774997"/>
                    <a:gd name="connsiteX6" fmla="*/ 44450 w 446088"/>
                    <a:gd name="connsiteY6" fmla="*/ 358662 h 774997"/>
                    <a:gd name="connsiteX7" fmla="*/ 161925 w 446088"/>
                    <a:gd name="connsiteY7" fmla="*/ 166573 h 774997"/>
                    <a:gd name="connsiteX8" fmla="*/ 300038 w 446088"/>
                    <a:gd name="connsiteY8" fmla="*/ 64973 h 774997"/>
                    <a:gd name="connsiteX9" fmla="*/ 381000 w 446088"/>
                    <a:gd name="connsiteY9" fmla="*/ 1473 h 774997"/>
                    <a:gd name="connsiteX10" fmla="*/ 446088 w 446088"/>
                    <a:gd name="connsiteY10" fmla="*/ 93548 h 774997"/>
                    <a:gd name="connsiteX11" fmla="*/ 420688 w 446088"/>
                    <a:gd name="connsiteY11" fmla="*/ 160223 h 774997"/>
                    <a:gd name="connsiteX12" fmla="*/ 419100 w 446088"/>
                    <a:gd name="connsiteY12" fmla="*/ 255473 h 774997"/>
                    <a:gd name="connsiteX0" fmla="*/ 330200 w 446088"/>
                    <a:gd name="connsiteY0" fmla="*/ 441211 h 774595"/>
                    <a:gd name="connsiteX1" fmla="*/ 300038 w 446088"/>
                    <a:gd name="connsiteY1" fmla="*/ 550749 h 774595"/>
                    <a:gd name="connsiteX2" fmla="*/ 223838 w 446088"/>
                    <a:gd name="connsiteY2" fmla="*/ 639649 h 774595"/>
                    <a:gd name="connsiteX3" fmla="*/ 163513 w 446088"/>
                    <a:gd name="connsiteY3" fmla="*/ 774587 h 774595"/>
                    <a:gd name="connsiteX4" fmla="*/ 63500 w 446088"/>
                    <a:gd name="connsiteY4" fmla="*/ 641237 h 774595"/>
                    <a:gd name="connsiteX5" fmla="*/ 46038 w 446088"/>
                    <a:gd name="connsiteY5" fmla="*/ 598374 h 774595"/>
                    <a:gd name="connsiteX6" fmla="*/ 0 w 446088"/>
                    <a:gd name="connsiteY6" fmla="*/ 534873 h 774595"/>
                    <a:gd name="connsiteX7" fmla="*/ 44450 w 446088"/>
                    <a:gd name="connsiteY7" fmla="*/ 358662 h 774595"/>
                    <a:gd name="connsiteX8" fmla="*/ 161925 w 446088"/>
                    <a:gd name="connsiteY8" fmla="*/ 166573 h 774595"/>
                    <a:gd name="connsiteX9" fmla="*/ 300038 w 446088"/>
                    <a:gd name="connsiteY9" fmla="*/ 64973 h 774595"/>
                    <a:gd name="connsiteX10" fmla="*/ 381000 w 446088"/>
                    <a:gd name="connsiteY10" fmla="*/ 1473 h 774595"/>
                    <a:gd name="connsiteX11" fmla="*/ 446088 w 446088"/>
                    <a:gd name="connsiteY11" fmla="*/ 93548 h 774595"/>
                    <a:gd name="connsiteX12" fmla="*/ 420688 w 446088"/>
                    <a:gd name="connsiteY12" fmla="*/ 160223 h 774595"/>
                    <a:gd name="connsiteX13" fmla="*/ 419100 w 446088"/>
                    <a:gd name="connsiteY13" fmla="*/ 255473 h 774595"/>
                    <a:gd name="connsiteX0" fmla="*/ 376238 w 446088"/>
                    <a:gd name="connsiteY0" fmla="*/ 317386 h 774595"/>
                    <a:gd name="connsiteX1" fmla="*/ 300038 w 446088"/>
                    <a:gd name="connsiteY1" fmla="*/ 550749 h 774595"/>
                    <a:gd name="connsiteX2" fmla="*/ 223838 w 446088"/>
                    <a:gd name="connsiteY2" fmla="*/ 639649 h 774595"/>
                    <a:gd name="connsiteX3" fmla="*/ 163513 w 446088"/>
                    <a:gd name="connsiteY3" fmla="*/ 774587 h 774595"/>
                    <a:gd name="connsiteX4" fmla="*/ 63500 w 446088"/>
                    <a:gd name="connsiteY4" fmla="*/ 641237 h 774595"/>
                    <a:gd name="connsiteX5" fmla="*/ 46038 w 446088"/>
                    <a:gd name="connsiteY5" fmla="*/ 598374 h 774595"/>
                    <a:gd name="connsiteX6" fmla="*/ 0 w 446088"/>
                    <a:gd name="connsiteY6" fmla="*/ 534873 h 774595"/>
                    <a:gd name="connsiteX7" fmla="*/ 44450 w 446088"/>
                    <a:gd name="connsiteY7" fmla="*/ 358662 h 774595"/>
                    <a:gd name="connsiteX8" fmla="*/ 161925 w 446088"/>
                    <a:gd name="connsiteY8" fmla="*/ 166573 h 774595"/>
                    <a:gd name="connsiteX9" fmla="*/ 300038 w 446088"/>
                    <a:gd name="connsiteY9" fmla="*/ 64973 h 774595"/>
                    <a:gd name="connsiteX10" fmla="*/ 381000 w 446088"/>
                    <a:gd name="connsiteY10" fmla="*/ 1473 h 774595"/>
                    <a:gd name="connsiteX11" fmla="*/ 446088 w 446088"/>
                    <a:gd name="connsiteY11" fmla="*/ 93548 h 774595"/>
                    <a:gd name="connsiteX12" fmla="*/ 420688 w 446088"/>
                    <a:gd name="connsiteY12" fmla="*/ 160223 h 774595"/>
                    <a:gd name="connsiteX13" fmla="*/ 419100 w 446088"/>
                    <a:gd name="connsiteY13" fmla="*/ 255473 h 774595"/>
                    <a:gd name="connsiteX0" fmla="*/ 376238 w 446088"/>
                    <a:gd name="connsiteY0" fmla="*/ 316292 h 773501"/>
                    <a:gd name="connsiteX1" fmla="*/ 300038 w 446088"/>
                    <a:gd name="connsiteY1" fmla="*/ 549655 h 773501"/>
                    <a:gd name="connsiteX2" fmla="*/ 223838 w 446088"/>
                    <a:gd name="connsiteY2" fmla="*/ 638555 h 773501"/>
                    <a:gd name="connsiteX3" fmla="*/ 163513 w 446088"/>
                    <a:gd name="connsiteY3" fmla="*/ 773493 h 773501"/>
                    <a:gd name="connsiteX4" fmla="*/ 63500 w 446088"/>
                    <a:gd name="connsiteY4" fmla="*/ 640143 h 773501"/>
                    <a:gd name="connsiteX5" fmla="*/ 46038 w 446088"/>
                    <a:gd name="connsiteY5" fmla="*/ 597280 h 773501"/>
                    <a:gd name="connsiteX6" fmla="*/ 0 w 446088"/>
                    <a:gd name="connsiteY6" fmla="*/ 533779 h 773501"/>
                    <a:gd name="connsiteX7" fmla="*/ 44450 w 446088"/>
                    <a:gd name="connsiteY7" fmla="*/ 357568 h 773501"/>
                    <a:gd name="connsiteX8" fmla="*/ 161925 w 446088"/>
                    <a:gd name="connsiteY8" fmla="*/ 165479 h 773501"/>
                    <a:gd name="connsiteX9" fmla="*/ 300038 w 446088"/>
                    <a:gd name="connsiteY9" fmla="*/ 63879 h 773501"/>
                    <a:gd name="connsiteX10" fmla="*/ 381000 w 446088"/>
                    <a:gd name="connsiteY10" fmla="*/ 379 h 773501"/>
                    <a:gd name="connsiteX11" fmla="*/ 396875 w 446088"/>
                    <a:gd name="connsiteY11" fmla="*/ 48005 h 773501"/>
                    <a:gd name="connsiteX12" fmla="*/ 446088 w 446088"/>
                    <a:gd name="connsiteY12" fmla="*/ 92454 h 773501"/>
                    <a:gd name="connsiteX13" fmla="*/ 420688 w 446088"/>
                    <a:gd name="connsiteY13" fmla="*/ 159129 h 773501"/>
                    <a:gd name="connsiteX14" fmla="*/ 419100 w 446088"/>
                    <a:gd name="connsiteY14" fmla="*/ 254379 h 773501"/>
                    <a:gd name="connsiteX0" fmla="*/ 376238 w 446088"/>
                    <a:gd name="connsiteY0" fmla="*/ 316292 h 773501"/>
                    <a:gd name="connsiteX1" fmla="*/ 300038 w 446088"/>
                    <a:gd name="connsiteY1" fmla="*/ 549655 h 773501"/>
                    <a:gd name="connsiteX2" fmla="*/ 223838 w 446088"/>
                    <a:gd name="connsiteY2" fmla="*/ 638555 h 773501"/>
                    <a:gd name="connsiteX3" fmla="*/ 163513 w 446088"/>
                    <a:gd name="connsiteY3" fmla="*/ 773493 h 773501"/>
                    <a:gd name="connsiteX4" fmla="*/ 63500 w 446088"/>
                    <a:gd name="connsiteY4" fmla="*/ 640143 h 773501"/>
                    <a:gd name="connsiteX5" fmla="*/ 46038 w 446088"/>
                    <a:gd name="connsiteY5" fmla="*/ 597280 h 773501"/>
                    <a:gd name="connsiteX6" fmla="*/ 0 w 446088"/>
                    <a:gd name="connsiteY6" fmla="*/ 533779 h 773501"/>
                    <a:gd name="connsiteX7" fmla="*/ 44450 w 446088"/>
                    <a:gd name="connsiteY7" fmla="*/ 357568 h 773501"/>
                    <a:gd name="connsiteX8" fmla="*/ 161925 w 446088"/>
                    <a:gd name="connsiteY8" fmla="*/ 165479 h 773501"/>
                    <a:gd name="connsiteX9" fmla="*/ 285750 w 446088"/>
                    <a:gd name="connsiteY9" fmla="*/ 71817 h 773501"/>
                    <a:gd name="connsiteX10" fmla="*/ 381000 w 446088"/>
                    <a:gd name="connsiteY10" fmla="*/ 379 h 773501"/>
                    <a:gd name="connsiteX11" fmla="*/ 396875 w 446088"/>
                    <a:gd name="connsiteY11" fmla="*/ 48005 h 773501"/>
                    <a:gd name="connsiteX12" fmla="*/ 446088 w 446088"/>
                    <a:gd name="connsiteY12" fmla="*/ 92454 h 773501"/>
                    <a:gd name="connsiteX13" fmla="*/ 420688 w 446088"/>
                    <a:gd name="connsiteY13" fmla="*/ 159129 h 773501"/>
                    <a:gd name="connsiteX14" fmla="*/ 419100 w 446088"/>
                    <a:gd name="connsiteY14" fmla="*/ 254379 h 773501"/>
                    <a:gd name="connsiteX0" fmla="*/ 376238 w 446088"/>
                    <a:gd name="connsiteY0" fmla="*/ 316292 h 773501"/>
                    <a:gd name="connsiteX1" fmla="*/ 300038 w 446088"/>
                    <a:gd name="connsiteY1" fmla="*/ 549655 h 773501"/>
                    <a:gd name="connsiteX2" fmla="*/ 223838 w 446088"/>
                    <a:gd name="connsiteY2" fmla="*/ 638555 h 773501"/>
                    <a:gd name="connsiteX3" fmla="*/ 163513 w 446088"/>
                    <a:gd name="connsiteY3" fmla="*/ 773493 h 773501"/>
                    <a:gd name="connsiteX4" fmla="*/ 63500 w 446088"/>
                    <a:gd name="connsiteY4" fmla="*/ 640143 h 773501"/>
                    <a:gd name="connsiteX5" fmla="*/ 46038 w 446088"/>
                    <a:gd name="connsiteY5" fmla="*/ 597280 h 773501"/>
                    <a:gd name="connsiteX6" fmla="*/ 0 w 446088"/>
                    <a:gd name="connsiteY6" fmla="*/ 533779 h 773501"/>
                    <a:gd name="connsiteX7" fmla="*/ 44450 w 446088"/>
                    <a:gd name="connsiteY7" fmla="*/ 357568 h 773501"/>
                    <a:gd name="connsiteX8" fmla="*/ 161925 w 446088"/>
                    <a:gd name="connsiteY8" fmla="*/ 165479 h 773501"/>
                    <a:gd name="connsiteX9" fmla="*/ 285750 w 446088"/>
                    <a:gd name="connsiteY9" fmla="*/ 71817 h 773501"/>
                    <a:gd name="connsiteX10" fmla="*/ 381000 w 446088"/>
                    <a:gd name="connsiteY10" fmla="*/ 379 h 773501"/>
                    <a:gd name="connsiteX11" fmla="*/ 396875 w 446088"/>
                    <a:gd name="connsiteY11" fmla="*/ 48005 h 773501"/>
                    <a:gd name="connsiteX12" fmla="*/ 446088 w 446088"/>
                    <a:gd name="connsiteY12" fmla="*/ 92454 h 773501"/>
                    <a:gd name="connsiteX13" fmla="*/ 420688 w 446088"/>
                    <a:gd name="connsiteY13" fmla="*/ 159129 h 773501"/>
                    <a:gd name="connsiteX14" fmla="*/ 419100 w 446088"/>
                    <a:gd name="connsiteY14" fmla="*/ 254379 h 773501"/>
                    <a:gd name="connsiteX0" fmla="*/ 376238 w 446088"/>
                    <a:gd name="connsiteY0" fmla="*/ 316292 h 773501"/>
                    <a:gd name="connsiteX1" fmla="*/ 300038 w 446088"/>
                    <a:gd name="connsiteY1" fmla="*/ 549655 h 773501"/>
                    <a:gd name="connsiteX2" fmla="*/ 223838 w 446088"/>
                    <a:gd name="connsiteY2" fmla="*/ 638555 h 773501"/>
                    <a:gd name="connsiteX3" fmla="*/ 163513 w 446088"/>
                    <a:gd name="connsiteY3" fmla="*/ 773493 h 773501"/>
                    <a:gd name="connsiteX4" fmla="*/ 63500 w 446088"/>
                    <a:gd name="connsiteY4" fmla="*/ 640143 h 773501"/>
                    <a:gd name="connsiteX5" fmla="*/ 46038 w 446088"/>
                    <a:gd name="connsiteY5" fmla="*/ 597280 h 773501"/>
                    <a:gd name="connsiteX6" fmla="*/ 0 w 446088"/>
                    <a:gd name="connsiteY6" fmla="*/ 533779 h 773501"/>
                    <a:gd name="connsiteX7" fmla="*/ 44450 w 446088"/>
                    <a:gd name="connsiteY7" fmla="*/ 357568 h 773501"/>
                    <a:gd name="connsiteX8" fmla="*/ 161925 w 446088"/>
                    <a:gd name="connsiteY8" fmla="*/ 165479 h 773501"/>
                    <a:gd name="connsiteX9" fmla="*/ 285750 w 446088"/>
                    <a:gd name="connsiteY9" fmla="*/ 71817 h 773501"/>
                    <a:gd name="connsiteX10" fmla="*/ 381000 w 446088"/>
                    <a:gd name="connsiteY10" fmla="*/ 379 h 773501"/>
                    <a:gd name="connsiteX11" fmla="*/ 396875 w 446088"/>
                    <a:gd name="connsiteY11" fmla="*/ 48005 h 773501"/>
                    <a:gd name="connsiteX12" fmla="*/ 446088 w 446088"/>
                    <a:gd name="connsiteY12" fmla="*/ 92454 h 773501"/>
                    <a:gd name="connsiteX13" fmla="*/ 420688 w 446088"/>
                    <a:gd name="connsiteY13" fmla="*/ 159129 h 773501"/>
                    <a:gd name="connsiteX14" fmla="*/ 419100 w 446088"/>
                    <a:gd name="connsiteY14" fmla="*/ 254379 h 773501"/>
                    <a:gd name="connsiteX0" fmla="*/ 376238 w 446088"/>
                    <a:gd name="connsiteY0" fmla="*/ 316292 h 773501"/>
                    <a:gd name="connsiteX1" fmla="*/ 300038 w 446088"/>
                    <a:gd name="connsiteY1" fmla="*/ 549655 h 773501"/>
                    <a:gd name="connsiteX2" fmla="*/ 223838 w 446088"/>
                    <a:gd name="connsiteY2" fmla="*/ 638555 h 773501"/>
                    <a:gd name="connsiteX3" fmla="*/ 163513 w 446088"/>
                    <a:gd name="connsiteY3" fmla="*/ 773493 h 773501"/>
                    <a:gd name="connsiteX4" fmla="*/ 63500 w 446088"/>
                    <a:gd name="connsiteY4" fmla="*/ 640143 h 773501"/>
                    <a:gd name="connsiteX5" fmla="*/ 46038 w 446088"/>
                    <a:gd name="connsiteY5" fmla="*/ 597280 h 773501"/>
                    <a:gd name="connsiteX6" fmla="*/ 0 w 446088"/>
                    <a:gd name="connsiteY6" fmla="*/ 533779 h 773501"/>
                    <a:gd name="connsiteX7" fmla="*/ 44450 w 446088"/>
                    <a:gd name="connsiteY7" fmla="*/ 357568 h 773501"/>
                    <a:gd name="connsiteX8" fmla="*/ 161925 w 446088"/>
                    <a:gd name="connsiteY8" fmla="*/ 165479 h 773501"/>
                    <a:gd name="connsiteX9" fmla="*/ 285750 w 446088"/>
                    <a:gd name="connsiteY9" fmla="*/ 71817 h 773501"/>
                    <a:gd name="connsiteX10" fmla="*/ 381000 w 446088"/>
                    <a:gd name="connsiteY10" fmla="*/ 379 h 773501"/>
                    <a:gd name="connsiteX11" fmla="*/ 396875 w 446088"/>
                    <a:gd name="connsiteY11" fmla="*/ 48005 h 773501"/>
                    <a:gd name="connsiteX12" fmla="*/ 446088 w 446088"/>
                    <a:gd name="connsiteY12" fmla="*/ 92454 h 773501"/>
                    <a:gd name="connsiteX13" fmla="*/ 420688 w 446088"/>
                    <a:gd name="connsiteY13" fmla="*/ 159129 h 773501"/>
                    <a:gd name="connsiteX14" fmla="*/ 419100 w 446088"/>
                    <a:gd name="connsiteY14" fmla="*/ 254379 h 773501"/>
                    <a:gd name="connsiteX0" fmla="*/ 376238 w 446088"/>
                    <a:gd name="connsiteY0" fmla="*/ 306883 h 764092"/>
                    <a:gd name="connsiteX1" fmla="*/ 300038 w 446088"/>
                    <a:gd name="connsiteY1" fmla="*/ 540246 h 764092"/>
                    <a:gd name="connsiteX2" fmla="*/ 223838 w 446088"/>
                    <a:gd name="connsiteY2" fmla="*/ 629146 h 764092"/>
                    <a:gd name="connsiteX3" fmla="*/ 163513 w 446088"/>
                    <a:gd name="connsiteY3" fmla="*/ 764084 h 764092"/>
                    <a:gd name="connsiteX4" fmla="*/ 63500 w 446088"/>
                    <a:gd name="connsiteY4" fmla="*/ 630734 h 764092"/>
                    <a:gd name="connsiteX5" fmla="*/ 46038 w 446088"/>
                    <a:gd name="connsiteY5" fmla="*/ 587871 h 764092"/>
                    <a:gd name="connsiteX6" fmla="*/ 0 w 446088"/>
                    <a:gd name="connsiteY6" fmla="*/ 524370 h 764092"/>
                    <a:gd name="connsiteX7" fmla="*/ 44450 w 446088"/>
                    <a:gd name="connsiteY7" fmla="*/ 348159 h 764092"/>
                    <a:gd name="connsiteX8" fmla="*/ 161925 w 446088"/>
                    <a:gd name="connsiteY8" fmla="*/ 156070 h 764092"/>
                    <a:gd name="connsiteX9" fmla="*/ 285750 w 446088"/>
                    <a:gd name="connsiteY9" fmla="*/ 62408 h 764092"/>
                    <a:gd name="connsiteX10" fmla="*/ 376238 w 446088"/>
                    <a:gd name="connsiteY10" fmla="*/ 495 h 764092"/>
                    <a:gd name="connsiteX11" fmla="*/ 396875 w 446088"/>
                    <a:gd name="connsiteY11" fmla="*/ 38596 h 764092"/>
                    <a:gd name="connsiteX12" fmla="*/ 446088 w 446088"/>
                    <a:gd name="connsiteY12" fmla="*/ 83045 h 764092"/>
                    <a:gd name="connsiteX13" fmla="*/ 420688 w 446088"/>
                    <a:gd name="connsiteY13" fmla="*/ 149720 h 764092"/>
                    <a:gd name="connsiteX14" fmla="*/ 419100 w 446088"/>
                    <a:gd name="connsiteY14" fmla="*/ 244970 h 764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6088" h="764092">
                      <a:moveTo>
                        <a:pt x="376238" y="306883"/>
                      </a:moveTo>
                      <a:cubicBezTo>
                        <a:pt x="368300" y="321700"/>
                        <a:pt x="317765" y="507173"/>
                        <a:pt x="300038" y="540246"/>
                      </a:cubicBezTo>
                      <a:cubicBezTo>
                        <a:pt x="282311" y="573319"/>
                        <a:pt x="243682" y="588400"/>
                        <a:pt x="223838" y="629146"/>
                      </a:cubicBezTo>
                      <a:cubicBezTo>
                        <a:pt x="194469" y="665130"/>
                        <a:pt x="190236" y="765142"/>
                        <a:pt x="163513" y="764084"/>
                      </a:cubicBezTo>
                      <a:cubicBezTo>
                        <a:pt x="136790" y="763026"/>
                        <a:pt x="127529" y="652166"/>
                        <a:pt x="63500" y="630734"/>
                      </a:cubicBezTo>
                      <a:cubicBezTo>
                        <a:pt x="43921" y="601365"/>
                        <a:pt x="56621" y="604275"/>
                        <a:pt x="46038" y="587871"/>
                      </a:cubicBezTo>
                      <a:lnTo>
                        <a:pt x="0" y="524370"/>
                      </a:lnTo>
                      <a:cubicBezTo>
                        <a:pt x="24871" y="466691"/>
                        <a:pt x="19579" y="405838"/>
                        <a:pt x="44450" y="348159"/>
                      </a:cubicBezTo>
                      <a:lnTo>
                        <a:pt x="161925" y="156070"/>
                      </a:lnTo>
                      <a:cubicBezTo>
                        <a:pt x="212460" y="72197"/>
                        <a:pt x="242888" y="75637"/>
                        <a:pt x="285750" y="62408"/>
                      </a:cubicBezTo>
                      <a:cubicBezTo>
                        <a:pt x="322262" y="34891"/>
                        <a:pt x="358246" y="4993"/>
                        <a:pt x="376238" y="495"/>
                      </a:cubicBezTo>
                      <a:cubicBezTo>
                        <a:pt x="394230" y="-4003"/>
                        <a:pt x="386027" y="23250"/>
                        <a:pt x="396875" y="38596"/>
                      </a:cubicBezTo>
                      <a:cubicBezTo>
                        <a:pt x="407723" y="53942"/>
                        <a:pt x="443971" y="62672"/>
                        <a:pt x="446088" y="83045"/>
                      </a:cubicBezTo>
                      <a:cubicBezTo>
                        <a:pt x="442384" y="112149"/>
                        <a:pt x="424392" y="120616"/>
                        <a:pt x="420688" y="149720"/>
                      </a:cubicBezTo>
                      <a:cubicBezTo>
                        <a:pt x="420159" y="181470"/>
                        <a:pt x="419629" y="213220"/>
                        <a:pt x="419100" y="244970"/>
                      </a:cubicBezTo>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5" name="Freeform: Shape 184">
                  <a:extLst>
                    <a:ext uri="{FF2B5EF4-FFF2-40B4-BE49-F238E27FC236}">
                      <a16:creationId xmlns:a16="http://schemas.microsoft.com/office/drawing/2014/main" id="{6B7690F2-ECC1-4914-93C4-A9CC8D2F2C36}"/>
                    </a:ext>
                  </a:extLst>
                </p:cNvPr>
                <p:cNvSpPr/>
                <p:nvPr/>
              </p:nvSpPr>
              <p:spPr>
                <a:xfrm>
                  <a:off x="4725455" y="4084249"/>
                  <a:ext cx="158238" cy="87417"/>
                </a:xfrm>
                <a:custGeom>
                  <a:avLst/>
                  <a:gdLst>
                    <a:gd name="connsiteX0" fmla="*/ 0 w 240030"/>
                    <a:gd name="connsiteY0" fmla="*/ 182880 h 194310"/>
                    <a:gd name="connsiteX1" fmla="*/ 240030 w 240030"/>
                    <a:gd name="connsiteY1" fmla="*/ 194310 h 194310"/>
                    <a:gd name="connsiteX2" fmla="*/ 217170 w 240030"/>
                    <a:gd name="connsiteY2" fmla="*/ 0 h 194310"/>
                    <a:gd name="connsiteX3" fmla="*/ 11430 w 240030"/>
                    <a:gd name="connsiteY3" fmla="*/ 0 h 194310"/>
                    <a:gd name="connsiteX4" fmla="*/ 0 w 240030"/>
                    <a:gd name="connsiteY4" fmla="*/ 182880 h 194310"/>
                    <a:gd name="connsiteX0" fmla="*/ 0 w 217170"/>
                    <a:gd name="connsiteY0" fmla="*/ 182880 h 182880"/>
                    <a:gd name="connsiteX1" fmla="*/ 179705 w 217170"/>
                    <a:gd name="connsiteY1" fmla="*/ 138747 h 182880"/>
                    <a:gd name="connsiteX2" fmla="*/ 217170 w 217170"/>
                    <a:gd name="connsiteY2" fmla="*/ 0 h 182880"/>
                    <a:gd name="connsiteX3" fmla="*/ 11430 w 217170"/>
                    <a:gd name="connsiteY3" fmla="*/ 0 h 182880"/>
                    <a:gd name="connsiteX4" fmla="*/ 0 w 217170"/>
                    <a:gd name="connsiteY4" fmla="*/ 182880 h 182880"/>
                    <a:gd name="connsiteX0" fmla="*/ 0 w 194945"/>
                    <a:gd name="connsiteY0" fmla="*/ 182880 h 182880"/>
                    <a:gd name="connsiteX1" fmla="*/ 179705 w 194945"/>
                    <a:gd name="connsiteY1" fmla="*/ 138747 h 182880"/>
                    <a:gd name="connsiteX2" fmla="*/ 194945 w 194945"/>
                    <a:gd name="connsiteY2" fmla="*/ 71438 h 182880"/>
                    <a:gd name="connsiteX3" fmla="*/ 11430 w 194945"/>
                    <a:gd name="connsiteY3" fmla="*/ 0 h 182880"/>
                    <a:gd name="connsiteX4" fmla="*/ 0 w 194945"/>
                    <a:gd name="connsiteY4" fmla="*/ 182880 h 182880"/>
                    <a:gd name="connsiteX0" fmla="*/ 0 w 197393"/>
                    <a:gd name="connsiteY0" fmla="*/ 182880 h 182880"/>
                    <a:gd name="connsiteX1" fmla="*/ 179705 w 197393"/>
                    <a:gd name="connsiteY1" fmla="*/ 138747 h 182880"/>
                    <a:gd name="connsiteX2" fmla="*/ 194945 w 197393"/>
                    <a:gd name="connsiteY2" fmla="*/ 71438 h 182880"/>
                    <a:gd name="connsiteX3" fmla="*/ 11430 w 197393"/>
                    <a:gd name="connsiteY3" fmla="*/ 0 h 182880"/>
                    <a:gd name="connsiteX4" fmla="*/ 0 w 197393"/>
                    <a:gd name="connsiteY4" fmla="*/ 182880 h 182880"/>
                    <a:gd name="connsiteX0" fmla="*/ 0 w 197393"/>
                    <a:gd name="connsiteY0" fmla="*/ 111442 h 111442"/>
                    <a:gd name="connsiteX1" fmla="*/ 179705 w 197393"/>
                    <a:gd name="connsiteY1" fmla="*/ 67309 h 111442"/>
                    <a:gd name="connsiteX2" fmla="*/ 194945 w 197393"/>
                    <a:gd name="connsiteY2" fmla="*/ 0 h 111442"/>
                    <a:gd name="connsiteX3" fmla="*/ 73342 w 197393"/>
                    <a:gd name="connsiteY3" fmla="*/ 20637 h 111442"/>
                    <a:gd name="connsiteX4" fmla="*/ 0 w 197393"/>
                    <a:gd name="connsiteY4" fmla="*/ 111442 h 111442"/>
                    <a:gd name="connsiteX0" fmla="*/ 0 w 197393"/>
                    <a:gd name="connsiteY0" fmla="*/ 111442 h 111442"/>
                    <a:gd name="connsiteX1" fmla="*/ 179705 w 197393"/>
                    <a:gd name="connsiteY1" fmla="*/ 67309 h 111442"/>
                    <a:gd name="connsiteX2" fmla="*/ 194945 w 197393"/>
                    <a:gd name="connsiteY2" fmla="*/ 0 h 111442"/>
                    <a:gd name="connsiteX3" fmla="*/ 73342 w 197393"/>
                    <a:gd name="connsiteY3" fmla="*/ 20637 h 111442"/>
                    <a:gd name="connsiteX4" fmla="*/ 0 w 197393"/>
                    <a:gd name="connsiteY4" fmla="*/ 111442 h 111442"/>
                    <a:gd name="connsiteX0" fmla="*/ 0 w 157706"/>
                    <a:gd name="connsiteY0" fmla="*/ 87629 h 87629"/>
                    <a:gd name="connsiteX1" fmla="*/ 140018 w 157706"/>
                    <a:gd name="connsiteY1" fmla="*/ 67309 h 87629"/>
                    <a:gd name="connsiteX2" fmla="*/ 155258 w 157706"/>
                    <a:gd name="connsiteY2" fmla="*/ 0 h 87629"/>
                    <a:gd name="connsiteX3" fmla="*/ 33655 w 157706"/>
                    <a:gd name="connsiteY3" fmla="*/ 20637 h 87629"/>
                    <a:gd name="connsiteX4" fmla="*/ 0 w 157706"/>
                    <a:gd name="connsiteY4" fmla="*/ 87629 h 87629"/>
                    <a:gd name="connsiteX0" fmla="*/ 532 w 158238"/>
                    <a:gd name="connsiteY0" fmla="*/ 87629 h 87629"/>
                    <a:gd name="connsiteX1" fmla="*/ 140550 w 158238"/>
                    <a:gd name="connsiteY1" fmla="*/ 67309 h 87629"/>
                    <a:gd name="connsiteX2" fmla="*/ 155790 w 158238"/>
                    <a:gd name="connsiteY2" fmla="*/ 0 h 87629"/>
                    <a:gd name="connsiteX3" fmla="*/ 34187 w 158238"/>
                    <a:gd name="connsiteY3" fmla="*/ 20637 h 87629"/>
                    <a:gd name="connsiteX4" fmla="*/ 532 w 158238"/>
                    <a:gd name="connsiteY4" fmla="*/ 87629 h 87629"/>
                    <a:gd name="connsiteX0" fmla="*/ 532 w 158238"/>
                    <a:gd name="connsiteY0" fmla="*/ 87629 h 88299"/>
                    <a:gd name="connsiteX1" fmla="*/ 140550 w 158238"/>
                    <a:gd name="connsiteY1" fmla="*/ 67309 h 88299"/>
                    <a:gd name="connsiteX2" fmla="*/ 155790 w 158238"/>
                    <a:gd name="connsiteY2" fmla="*/ 0 h 88299"/>
                    <a:gd name="connsiteX3" fmla="*/ 34187 w 158238"/>
                    <a:gd name="connsiteY3" fmla="*/ 20637 h 88299"/>
                    <a:gd name="connsiteX4" fmla="*/ 532 w 158238"/>
                    <a:gd name="connsiteY4" fmla="*/ 87629 h 88299"/>
                    <a:gd name="connsiteX0" fmla="*/ 532 w 158238"/>
                    <a:gd name="connsiteY0" fmla="*/ 90510 h 91180"/>
                    <a:gd name="connsiteX1" fmla="*/ 140550 w 158238"/>
                    <a:gd name="connsiteY1" fmla="*/ 70190 h 91180"/>
                    <a:gd name="connsiteX2" fmla="*/ 155790 w 158238"/>
                    <a:gd name="connsiteY2" fmla="*/ 2881 h 91180"/>
                    <a:gd name="connsiteX3" fmla="*/ 34187 w 158238"/>
                    <a:gd name="connsiteY3" fmla="*/ 23518 h 91180"/>
                    <a:gd name="connsiteX4" fmla="*/ 532 w 158238"/>
                    <a:gd name="connsiteY4" fmla="*/ 90510 h 91180"/>
                    <a:gd name="connsiteX0" fmla="*/ 532 w 158238"/>
                    <a:gd name="connsiteY0" fmla="*/ 86747 h 87417"/>
                    <a:gd name="connsiteX1" fmla="*/ 140550 w 158238"/>
                    <a:gd name="connsiteY1" fmla="*/ 66427 h 87417"/>
                    <a:gd name="connsiteX2" fmla="*/ 155790 w 158238"/>
                    <a:gd name="connsiteY2" fmla="*/ 3881 h 87417"/>
                    <a:gd name="connsiteX3" fmla="*/ 34187 w 158238"/>
                    <a:gd name="connsiteY3" fmla="*/ 19755 h 87417"/>
                    <a:gd name="connsiteX4" fmla="*/ 532 w 158238"/>
                    <a:gd name="connsiteY4" fmla="*/ 86747 h 87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238" h="87417">
                      <a:moveTo>
                        <a:pt x="532" y="86747"/>
                      </a:moveTo>
                      <a:cubicBezTo>
                        <a:pt x="59905" y="91087"/>
                        <a:pt x="93877" y="73200"/>
                        <a:pt x="140550" y="66427"/>
                      </a:cubicBezTo>
                      <a:cubicBezTo>
                        <a:pt x="145630" y="43991"/>
                        <a:pt x="164998" y="35842"/>
                        <a:pt x="155790" y="3881"/>
                      </a:cubicBezTo>
                      <a:cubicBezTo>
                        <a:pt x="134306" y="-3528"/>
                        <a:pt x="74721" y="-1411"/>
                        <a:pt x="34187" y="19755"/>
                      </a:cubicBezTo>
                      <a:cubicBezTo>
                        <a:pt x="22969" y="42086"/>
                        <a:pt x="-4125" y="51716"/>
                        <a:pt x="532" y="86747"/>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6" name="Freeform: Shape 185">
                  <a:extLst>
                    <a:ext uri="{FF2B5EF4-FFF2-40B4-BE49-F238E27FC236}">
                      <a16:creationId xmlns:a16="http://schemas.microsoft.com/office/drawing/2014/main" id="{21916D54-646E-4878-BEE3-989A99E547F7}"/>
                    </a:ext>
                  </a:extLst>
                </p:cNvPr>
                <p:cNvSpPr/>
                <p:nvPr/>
              </p:nvSpPr>
              <p:spPr>
                <a:xfrm>
                  <a:off x="7923403" y="1128445"/>
                  <a:ext cx="149036" cy="228092"/>
                </a:xfrm>
                <a:custGeom>
                  <a:avLst/>
                  <a:gdLst>
                    <a:gd name="connsiteX0" fmla="*/ 0 w 130175"/>
                    <a:gd name="connsiteY0" fmla="*/ 215900 h 215900"/>
                    <a:gd name="connsiteX1" fmla="*/ 25400 w 130175"/>
                    <a:gd name="connsiteY1" fmla="*/ 4763 h 215900"/>
                    <a:gd name="connsiteX2" fmla="*/ 130175 w 130175"/>
                    <a:gd name="connsiteY2" fmla="*/ 0 h 215900"/>
                    <a:gd name="connsiteX3" fmla="*/ 0 w 130175"/>
                    <a:gd name="connsiteY3" fmla="*/ 215900 h 215900"/>
                    <a:gd name="connsiteX0" fmla="*/ 18496 w 148671"/>
                    <a:gd name="connsiteY0" fmla="*/ 215900 h 215900"/>
                    <a:gd name="connsiteX1" fmla="*/ 43896 w 148671"/>
                    <a:gd name="connsiteY1" fmla="*/ 4763 h 215900"/>
                    <a:gd name="connsiteX2" fmla="*/ 148671 w 148671"/>
                    <a:gd name="connsiteY2" fmla="*/ 0 h 215900"/>
                    <a:gd name="connsiteX3" fmla="*/ 18496 w 148671"/>
                    <a:gd name="connsiteY3" fmla="*/ 215900 h 215900"/>
                    <a:gd name="connsiteX0" fmla="*/ 6945 w 137120"/>
                    <a:gd name="connsiteY0" fmla="*/ 215900 h 216906"/>
                    <a:gd name="connsiteX1" fmla="*/ 22820 w 137120"/>
                    <a:gd name="connsiteY1" fmla="*/ 77788 h 216906"/>
                    <a:gd name="connsiteX2" fmla="*/ 32345 w 137120"/>
                    <a:gd name="connsiteY2" fmla="*/ 4763 h 216906"/>
                    <a:gd name="connsiteX3" fmla="*/ 137120 w 137120"/>
                    <a:gd name="connsiteY3" fmla="*/ 0 h 216906"/>
                    <a:gd name="connsiteX4" fmla="*/ 6945 w 137120"/>
                    <a:gd name="connsiteY4" fmla="*/ 215900 h 216906"/>
                    <a:gd name="connsiteX0" fmla="*/ 6945 w 137120"/>
                    <a:gd name="connsiteY0" fmla="*/ 221992 h 222998"/>
                    <a:gd name="connsiteX1" fmla="*/ 22820 w 137120"/>
                    <a:gd name="connsiteY1" fmla="*/ 83880 h 222998"/>
                    <a:gd name="connsiteX2" fmla="*/ 32345 w 137120"/>
                    <a:gd name="connsiteY2" fmla="*/ 10855 h 222998"/>
                    <a:gd name="connsiteX3" fmla="*/ 137120 w 137120"/>
                    <a:gd name="connsiteY3" fmla="*/ 6092 h 222998"/>
                    <a:gd name="connsiteX4" fmla="*/ 6945 w 137120"/>
                    <a:gd name="connsiteY4" fmla="*/ 221992 h 222998"/>
                    <a:gd name="connsiteX0" fmla="*/ 6945 w 137120"/>
                    <a:gd name="connsiteY0" fmla="*/ 220931 h 221937"/>
                    <a:gd name="connsiteX1" fmla="*/ 22820 w 137120"/>
                    <a:gd name="connsiteY1" fmla="*/ 82819 h 221937"/>
                    <a:gd name="connsiteX2" fmla="*/ 56158 w 137120"/>
                    <a:gd name="connsiteY2" fmla="*/ 11381 h 221937"/>
                    <a:gd name="connsiteX3" fmla="*/ 137120 w 137120"/>
                    <a:gd name="connsiteY3" fmla="*/ 5031 h 221937"/>
                    <a:gd name="connsiteX4" fmla="*/ 6945 w 137120"/>
                    <a:gd name="connsiteY4" fmla="*/ 220931 h 221937"/>
                    <a:gd name="connsiteX0" fmla="*/ 18861 w 149036"/>
                    <a:gd name="connsiteY0" fmla="*/ 220931 h 228092"/>
                    <a:gd name="connsiteX1" fmla="*/ 1397 w 149036"/>
                    <a:gd name="connsiteY1" fmla="*/ 171719 h 228092"/>
                    <a:gd name="connsiteX2" fmla="*/ 34736 w 149036"/>
                    <a:gd name="connsiteY2" fmla="*/ 82819 h 228092"/>
                    <a:gd name="connsiteX3" fmla="*/ 68074 w 149036"/>
                    <a:gd name="connsiteY3" fmla="*/ 11381 h 228092"/>
                    <a:gd name="connsiteX4" fmla="*/ 149036 w 149036"/>
                    <a:gd name="connsiteY4" fmla="*/ 5031 h 228092"/>
                    <a:gd name="connsiteX5" fmla="*/ 18861 w 149036"/>
                    <a:gd name="connsiteY5" fmla="*/ 220931 h 228092"/>
                    <a:gd name="connsiteX0" fmla="*/ 18861 w 149036"/>
                    <a:gd name="connsiteY0" fmla="*/ 220931 h 228092"/>
                    <a:gd name="connsiteX1" fmla="*/ 1397 w 149036"/>
                    <a:gd name="connsiteY1" fmla="*/ 171719 h 228092"/>
                    <a:gd name="connsiteX2" fmla="*/ 34736 w 149036"/>
                    <a:gd name="connsiteY2" fmla="*/ 82819 h 228092"/>
                    <a:gd name="connsiteX3" fmla="*/ 68074 w 149036"/>
                    <a:gd name="connsiteY3" fmla="*/ 11381 h 228092"/>
                    <a:gd name="connsiteX4" fmla="*/ 149036 w 149036"/>
                    <a:gd name="connsiteY4" fmla="*/ 5031 h 228092"/>
                    <a:gd name="connsiteX5" fmla="*/ 64897 w 149036"/>
                    <a:gd name="connsiteY5" fmla="*/ 98693 h 228092"/>
                    <a:gd name="connsiteX6" fmla="*/ 18861 w 149036"/>
                    <a:gd name="connsiteY6" fmla="*/ 220931 h 228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036" h="228092">
                      <a:moveTo>
                        <a:pt x="18861" y="220931"/>
                      </a:moveTo>
                      <a:cubicBezTo>
                        <a:pt x="-2306" y="247125"/>
                        <a:pt x="-1249" y="194738"/>
                        <a:pt x="1397" y="171719"/>
                      </a:cubicBezTo>
                      <a:cubicBezTo>
                        <a:pt x="4043" y="148700"/>
                        <a:pt x="27063" y="107954"/>
                        <a:pt x="34736" y="82819"/>
                      </a:cubicBezTo>
                      <a:cubicBezTo>
                        <a:pt x="42409" y="57684"/>
                        <a:pt x="47172" y="24346"/>
                        <a:pt x="68074" y="11381"/>
                      </a:cubicBezTo>
                      <a:cubicBezTo>
                        <a:pt x="110937" y="-10845"/>
                        <a:pt x="114111" y="6619"/>
                        <a:pt x="149036" y="5031"/>
                      </a:cubicBezTo>
                      <a:cubicBezTo>
                        <a:pt x="125223" y="41014"/>
                        <a:pt x="88710" y="62710"/>
                        <a:pt x="64897" y="98693"/>
                      </a:cubicBezTo>
                      <a:lnTo>
                        <a:pt x="18861" y="220931"/>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7" name="Freeform: Shape 186">
                  <a:extLst>
                    <a:ext uri="{FF2B5EF4-FFF2-40B4-BE49-F238E27FC236}">
                      <a16:creationId xmlns:a16="http://schemas.microsoft.com/office/drawing/2014/main" id="{ED7F6BFE-F967-414E-AC85-A71DB64E6001}"/>
                    </a:ext>
                  </a:extLst>
                </p:cNvPr>
                <p:cNvSpPr/>
                <p:nvPr/>
              </p:nvSpPr>
              <p:spPr>
                <a:xfrm>
                  <a:off x="8109395" y="782638"/>
                  <a:ext cx="257697" cy="349250"/>
                </a:xfrm>
                <a:custGeom>
                  <a:avLst/>
                  <a:gdLst>
                    <a:gd name="connsiteX0" fmla="*/ 0 w 252412"/>
                    <a:gd name="connsiteY0" fmla="*/ 349250 h 349250"/>
                    <a:gd name="connsiteX1" fmla="*/ 9525 w 252412"/>
                    <a:gd name="connsiteY1" fmla="*/ 211137 h 349250"/>
                    <a:gd name="connsiteX2" fmla="*/ 207962 w 252412"/>
                    <a:gd name="connsiteY2" fmla="*/ 0 h 349250"/>
                    <a:gd name="connsiteX3" fmla="*/ 252412 w 252412"/>
                    <a:gd name="connsiteY3" fmla="*/ 66675 h 349250"/>
                    <a:gd name="connsiteX4" fmla="*/ 0 w 252412"/>
                    <a:gd name="connsiteY4" fmla="*/ 349250 h 349250"/>
                    <a:gd name="connsiteX0" fmla="*/ 4317 w 256729"/>
                    <a:gd name="connsiteY0" fmla="*/ 349250 h 349250"/>
                    <a:gd name="connsiteX1" fmla="*/ 13842 w 256729"/>
                    <a:gd name="connsiteY1" fmla="*/ 211137 h 349250"/>
                    <a:gd name="connsiteX2" fmla="*/ 212279 w 256729"/>
                    <a:gd name="connsiteY2" fmla="*/ 0 h 349250"/>
                    <a:gd name="connsiteX3" fmla="*/ 256729 w 256729"/>
                    <a:gd name="connsiteY3" fmla="*/ 66675 h 349250"/>
                    <a:gd name="connsiteX4" fmla="*/ 4317 w 256729"/>
                    <a:gd name="connsiteY4" fmla="*/ 349250 h 349250"/>
                    <a:gd name="connsiteX0" fmla="*/ 4317 w 256729"/>
                    <a:gd name="connsiteY0" fmla="*/ 349250 h 349250"/>
                    <a:gd name="connsiteX1" fmla="*/ 13842 w 256729"/>
                    <a:gd name="connsiteY1" fmla="*/ 211137 h 349250"/>
                    <a:gd name="connsiteX2" fmla="*/ 212279 w 256729"/>
                    <a:gd name="connsiteY2" fmla="*/ 0 h 349250"/>
                    <a:gd name="connsiteX3" fmla="*/ 256729 w 256729"/>
                    <a:gd name="connsiteY3" fmla="*/ 66675 h 349250"/>
                    <a:gd name="connsiteX4" fmla="*/ 142430 w 256729"/>
                    <a:gd name="connsiteY4" fmla="*/ 160337 h 349250"/>
                    <a:gd name="connsiteX5" fmla="*/ 4317 w 256729"/>
                    <a:gd name="connsiteY5" fmla="*/ 349250 h 349250"/>
                    <a:gd name="connsiteX0" fmla="*/ 4317 w 257697"/>
                    <a:gd name="connsiteY0" fmla="*/ 349250 h 349250"/>
                    <a:gd name="connsiteX1" fmla="*/ 13842 w 257697"/>
                    <a:gd name="connsiteY1" fmla="*/ 211137 h 349250"/>
                    <a:gd name="connsiteX2" fmla="*/ 212279 w 257697"/>
                    <a:gd name="connsiteY2" fmla="*/ 0 h 349250"/>
                    <a:gd name="connsiteX3" fmla="*/ 256729 w 257697"/>
                    <a:gd name="connsiteY3" fmla="*/ 66675 h 349250"/>
                    <a:gd name="connsiteX4" fmla="*/ 142430 w 257697"/>
                    <a:gd name="connsiteY4" fmla="*/ 160337 h 349250"/>
                    <a:gd name="connsiteX5" fmla="*/ 4317 w 257697"/>
                    <a:gd name="connsiteY5" fmla="*/ 349250 h 349250"/>
                    <a:gd name="connsiteX0" fmla="*/ 4317 w 257697"/>
                    <a:gd name="connsiteY0" fmla="*/ 349250 h 349250"/>
                    <a:gd name="connsiteX1" fmla="*/ 13842 w 257697"/>
                    <a:gd name="connsiteY1" fmla="*/ 211137 h 349250"/>
                    <a:gd name="connsiteX2" fmla="*/ 99568 w 257697"/>
                    <a:gd name="connsiteY2" fmla="*/ 90487 h 349250"/>
                    <a:gd name="connsiteX3" fmla="*/ 212279 w 257697"/>
                    <a:gd name="connsiteY3" fmla="*/ 0 h 349250"/>
                    <a:gd name="connsiteX4" fmla="*/ 256729 w 257697"/>
                    <a:gd name="connsiteY4" fmla="*/ 66675 h 349250"/>
                    <a:gd name="connsiteX5" fmla="*/ 142430 w 257697"/>
                    <a:gd name="connsiteY5" fmla="*/ 160337 h 349250"/>
                    <a:gd name="connsiteX6" fmla="*/ 4317 w 257697"/>
                    <a:gd name="connsiteY6" fmla="*/ 349250 h 349250"/>
                    <a:gd name="connsiteX0" fmla="*/ 4317 w 257697"/>
                    <a:gd name="connsiteY0" fmla="*/ 349250 h 349250"/>
                    <a:gd name="connsiteX1" fmla="*/ 13842 w 257697"/>
                    <a:gd name="connsiteY1" fmla="*/ 211137 h 349250"/>
                    <a:gd name="connsiteX2" fmla="*/ 99568 w 257697"/>
                    <a:gd name="connsiteY2" fmla="*/ 90487 h 349250"/>
                    <a:gd name="connsiteX3" fmla="*/ 153543 w 257697"/>
                    <a:gd name="connsiteY3" fmla="*/ 88900 h 349250"/>
                    <a:gd name="connsiteX4" fmla="*/ 212279 w 257697"/>
                    <a:gd name="connsiteY4" fmla="*/ 0 h 349250"/>
                    <a:gd name="connsiteX5" fmla="*/ 256729 w 257697"/>
                    <a:gd name="connsiteY5" fmla="*/ 66675 h 349250"/>
                    <a:gd name="connsiteX6" fmla="*/ 142430 w 257697"/>
                    <a:gd name="connsiteY6" fmla="*/ 160337 h 349250"/>
                    <a:gd name="connsiteX7" fmla="*/ 4317 w 257697"/>
                    <a:gd name="connsiteY7" fmla="*/ 349250 h 349250"/>
                    <a:gd name="connsiteX0" fmla="*/ 4317 w 257697"/>
                    <a:gd name="connsiteY0" fmla="*/ 349250 h 349250"/>
                    <a:gd name="connsiteX1" fmla="*/ 13842 w 257697"/>
                    <a:gd name="connsiteY1" fmla="*/ 211137 h 349250"/>
                    <a:gd name="connsiteX2" fmla="*/ 48768 w 257697"/>
                    <a:gd name="connsiteY2" fmla="*/ 182562 h 349250"/>
                    <a:gd name="connsiteX3" fmla="*/ 99568 w 257697"/>
                    <a:gd name="connsiteY3" fmla="*/ 90487 h 349250"/>
                    <a:gd name="connsiteX4" fmla="*/ 153543 w 257697"/>
                    <a:gd name="connsiteY4" fmla="*/ 88900 h 349250"/>
                    <a:gd name="connsiteX5" fmla="*/ 212279 w 257697"/>
                    <a:gd name="connsiteY5" fmla="*/ 0 h 349250"/>
                    <a:gd name="connsiteX6" fmla="*/ 256729 w 257697"/>
                    <a:gd name="connsiteY6" fmla="*/ 66675 h 349250"/>
                    <a:gd name="connsiteX7" fmla="*/ 142430 w 257697"/>
                    <a:gd name="connsiteY7" fmla="*/ 160337 h 349250"/>
                    <a:gd name="connsiteX8" fmla="*/ 4317 w 257697"/>
                    <a:gd name="connsiteY8" fmla="*/ 349250 h 349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7697" h="349250">
                      <a:moveTo>
                        <a:pt x="4317" y="349250"/>
                      </a:moveTo>
                      <a:cubicBezTo>
                        <a:pt x="-8383" y="306387"/>
                        <a:pt x="10667" y="257175"/>
                        <a:pt x="13842" y="211137"/>
                      </a:cubicBezTo>
                      <a:cubicBezTo>
                        <a:pt x="20457" y="182033"/>
                        <a:pt x="34480" y="202670"/>
                        <a:pt x="48768" y="182562"/>
                      </a:cubicBezTo>
                      <a:cubicBezTo>
                        <a:pt x="63056" y="162454"/>
                        <a:pt x="81312" y="104775"/>
                        <a:pt x="99568" y="90487"/>
                      </a:cubicBezTo>
                      <a:cubicBezTo>
                        <a:pt x="115443" y="76729"/>
                        <a:pt x="137668" y="102658"/>
                        <a:pt x="153543" y="88900"/>
                      </a:cubicBezTo>
                      <a:lnTo>
                        <a:pt x="212279" y="0"/>
                      </a:lnTo>
                      <a:cubicBezTo>
                        <a:pt x="227096" y="22225"/>
                        <a:pt x="264137" y="28575"/>
                        <a:pt x="256729" y="66675"/>
                      </a:cubicBezTo>
                      <a:cubicBezTo>
                        <a:pt x="222863" y="103187"/>
                        <a:pt x="176296" y="123825"/>
                        <a:pt x="142430" y="160337"/>
                      </a:cubicBezTo>
                      <a:lnTo>
                        <a:pt x="4317" y="349250"/>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8" name="Freeform: Shape 187">
                  <a:extLst>
                    <a:ext uri="{FF2B5EF4-FFF2-40B4-BE49-F238E27FC236}">
                      <a16:creationId xmlns:a16="http://schemas.microsoft.com/office/drawing/2014/main" id="{54963FF6-33D9-4560-B35F-0C496BBADE0E}"/>
                    </a:ext>
                  </a:extLst>
                </p:cNvPr>
                <p:cNvSpPr/>
                <p:nvPr/>
              </p:nvSpPr>
              <p:spPr>
                <a:xfrm>
                  <a:off x="8420100" y="557213"/>
                  <a:ext cx="115888" cy="222250"/>
                </a:xfrm>
                <a:custGeom>
                  <a:avLst/>
                  <a:gdLst>
                    <a:gd name="connsiteX0" fmla="*/ 30162 w 166687"/>
                    <a:gd name="connsiteY0" fmla="*/ 222250 h 222250"/>
                    <a:gd name="connsiteX1" fmla="*/ 0 w 166687"/>
                    <a:gd name="connsiteY1" fmla="*/ 169862 h 222250"/>
                    <a:gd name="connsiteX2" fmla="*/ 146050 w 166687"/>
                    <a:gd name="connsiteY2" fmla="*/ 0 h 222250"/>
                    <a:gd name="connsiteX3" fmla="*/ 166687 w 166687"/>
                    <a:gd name="connsiteY3" fmla="*/ 65087 h 222250"/>
                    <a:gd name="connsiteX4" fmla="*/ 30162 w 166687"/>
                    <a:gd name="connsiteY4" fmla="*/ 222250 h 222250"/>
                    <a:gd name="connsiteX0" fmla="*/ 30162 w 166687"/>
                    <a:gd name="connsiteY0" fmla="*/ 222250 h 222250"/>
                    <a:gd name="connsiteX1" fmla="*/ 0 w 166687"/>
                    <a:gd name="connsiteY1" fmla="*/ 169862 h 222250"/>
                    <a:gd name="connsiteX2" fmla="*/ 146050 w 166687"/>
                    <a:gd name="connsiteY2" fmla="*/ 0 h 222250"/>
                    <a:gd name="connsiteX3" fmla="*/ 166687 w 166687"/>
                    <a:gd name="connsiteY3" fmla="*/ 65087 h 222250"/>
                    <a:gd name="connsiteX4" fmla="*/ 30162 w 166687"/>
                    <a:gd name="connsiteY4" fmla="*/ 222250 h 222250"/>
                    <a:gd name="connsiteX0" fmla="*/ 30162 w 146050"/>
                    <a:gd name="connsiteY0" fmla="*/ 222250 h 222250"/>
                    <a:gd name="connsiteX1" fmla="*/ 0 w 146050"/>
                    <a:gd name="connsiteY1" fmla="*/ 169862 h 222250"/>
                    <a:gd name="connsiteX2" fmla="*/ 146050 w 146050"/>
                    <a:gd name="connsiteY2" fmla="*/ 0 h 222250"/>
                    <a:gd name="connsiteX3" fmla="*/ 117475 w 146050"/>
                    <a:gd name="connsiteY3" fmla="*/ 106362 h 222250"/>
                    <a:gd name="connsiteX4" fmla="*/ 30162 w 146050"/>
                    <a:gd name="connsiteY4" fmla="*/ 222250 h 222250"/>
                    <a:gd name="connsiteX0" fmla="*/ 30162 w 146050"/>
                    <a:gd name="connsiteY0" fmla="*/ 222250 h 222250"/>
                    <a:gd name="connsiteX1" fmla="*/ 0 w 146050"/>
                    <a:gd name="connsiteY1" fmla="*/ 169862 h 222250"/>
                    <a:gd name="connsiteX2" fmla="*/ 146050 w 146050"/>
                    <a:gd name="connsiteY2" fmla="*/ 0 h 222250"/>
                    <a:gd name="connsiteX3" fmla="*/ 117475 w 146050"/>
                    <a:gd name="connsiteY3" fmla="*/ 106362 h 222250"/>
                    <a:gd name="connsiteX4" fmla="*/ 30162 w 146050"/>
                    <a:gd name="connsiteY4" fmla="*/ 222250 h 222250"/>
                    <a:gd name="connsiteX0" fmla="*/ 0 w 115888"/>
                    <a:gd name="connsiteY0" fmla="*/ 222250 h 222250"/>
                    <a:gd name="connsiteX1" fmla="*/ 14288 w 115888"/>
                    <a:gd name="connsiteY1" fmla="*/ 136525 h 222250"/>
                    <a:gd name="connsiteX2" fmla="*/ 115888 w 115888"/>
                    <a:gd name="connsiteY2" fmla="*/ 0 h 222250"/>
                    <a:gd name="connsiteX3" fmla="*/ 87313 w 115888"/>
                    <a:gd name="connsiteY3" fmla="*/ 106362 h 222250"/>
                    <a:gd name="connsiteX4" fmla="*/ 0 w 115888"/>
                    <a:gd name="connsiteY4" fmla="*/ 222250 h 222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88" h="222250">
                      <a:moveTo>
                        <a:pt x="0" y="222250"/>
                      </a:moveTo>
                      <a:lnTo>
                        <a:pt x="14288" y="136525"/>
                      </a:lnTo>
                      <a:cubicBezTo>
                        <a:pt x="62971" y="79904"/>
                        <a:pt x="68792" y="32809"/>
                        <a:pt x="115888" y="0"/>
                      </a:cubicBezTo>
                      <a:lnTo>
                        <a:pt x="87313" y="106362"/>
                      </a:lnTo>
                      <a:cubicBezTo>
                        <a:pt x="41805" y="158750"/>
                        <a:pt x="43920" y="200025"/>
                        <a:pt x="0" y="222250"/>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9" name="Freeform: Shape 188">
                  <a:extLst>
                    <a:ext uri="{FF2B5EF4-FFF2-40B4-BE49-F238E27FC236}">
                      <a16:creationId xmlns:a16="http://schemas.microsoft.com/office/drawing/2014/main" id="{26D36928-8EAD-4132-8E62-B64A34CDCD2F}"/>
                    </a:ext>
                  </a:extLst>
                </p:cNvPr>
                <p:cNvSpPr/>
                <p:nvPr/>
              </p:nvSpPr>
              <p:spPr>
                <a:xfrm>
                  <a:off x="6946084" y="2777864"/>
                  <a:ext cx="88045" cy="143183"/>
                </a:xfrm>
                <a:custGeom>
                  <a:avLst/>
                  <a:gdLst>
                    <a:gd name="connsiteX0" fmla="*/ 21812 w 85568"/>
                    <a:gd name="connsiteY0" fmla="*/ 142613 h 142613"/>
                    <a:gd name="connsiteX1" fmla="*/ 0 w 85568"/>
                    <a:gd name="connsiteY1" fmla="*/ 90601 h 142613"/>
                    <a:gd name="connsiteX2" fmla="*/ 43623 w 85568"/>
                    <a:gd name="connsiteY2" fmla="*/ 0 h 142613"/>
                    <a:gd name="connsiteX3" fmla="*/ 85568 w 85568"/>
                    <a:gd name="connsiteY3" fmla="*/ 97312 h 142613"/>
                    <a:gd name="connsiteX4" fmla="*/ 21812 w 85568"/>
                    <a:gd name="connsiteY4" fmla="*/ 142613 h 142613"/>
                    <a:gd name="connsiteX0" fmla="*/ 21812 w 85568"/>
                    <a:gd name="connsiteY0" fmla="*/ 142613 h 142613"/>
                    <a:gd name="connsiteX1" fmla="*/ 0 w 85568"/>
                    <a:gd name="connsiteY1" fmla="*/ 90601 h 142613"/>
                    <a:gd name="connsiteX2" fmla="*/ 43623 w 85568"/>
                    <a:gd name="connsiteY2" fmla="*/ 0 h 142613"/>
                    <a:gd name="connsiteX3" fmla="*/ 85568 w 85568"/>
                    <a:gd name="connsiteY3" fmla="*/ 97312 h 142613"/>
                    <a:gd name="connsiteX4" fmla="*/ 21812 w 85568"/>
                    <a:gd name="connsiteY4" fmla="*/ 142613 h 142613"/>
                    <a:gd name="connsiteX0" fmla="*/ 21812 w 85568"/>
                    <a:gd name="connsiteY0" fmla="*/ 142613 h 142613"/>
                    <a:gd name="connsiteX1" fmla="*/ 0 w 85568"/>
                    <a:gd name="connsiteY1" fmla="*/ 90601 h 142613"/>
                    <a:gd name="connsiteX2" fmla="*/ 43623 w 85568"/>
                    <a:gd name="connsiteY2" fmla="*/ 0 h 142613"/>
                    <a:gd name="connsiteX3" fmla="*/ 85568 w 85568"/>
                    <a:gd name="connsiteY3" fmla="*/ 97312 h 142613"/>
                    <a:gd name="connsiteX4" fmla="*/ 21812 w 85568"/>
                    <a:gd name="connsiteY4" fmla="*/ 142613 h 142613"/>
                    <a:gd name="connsiteX0" fmla="*/ 21812 w 85568"/>
                    <a:gd name="connsiteY0" fmla="*/ 142613 h 142613"/>
                    <a:gd name="connsiteX1" fmla="*/ 0 w 85568"/>
                    <a:gd name="connsiteY1" fmla="*/ 90601 h 142613"/>
                    <a:gd name="connsiteX2" fmla="*/ 43623 w 85568"/>
                    <a:gd name="connsiteY2" fmla="*/ 0 h 142613"/>
                    <a:gd name="connsiteX3" fmla="*/ 85568 w 85568"/>
                    <a:gd name="connsiteY3" fmla="*/ 97312 h 142613"/>
                    <a:gd name="connsiteX4" fmla="*/ 21812 w 85568"/>
                    <a:gd name="connsiteY4" fmla="*/ 142613 h 142613"/>
                    <a:gd name="connsiteX0" fmla="*/ 21812 w 85568"/>
                    <a:gd name="connsiteY0" fmla="*/ 142613 h 142613"/>
                    <a:gd name="connsiteX1" fmla="*/ 0 w 85568"/>
                    <a:gd name="connsiteY1" fmla="*/ 90601 h 142613"/>
                    <a:gd name="connsiteX2" fmla="*/ 43623 w 85568"/>
                    <a:gd name="connsiteY2" fmla="*/ 0 h 142613"/>
                    <a:gd name="connsiteX3" fmla="*/ 85568 w 85568"/>
                    <a:gd name="connsiteY3" fmla="*/ 97312 h 142613"/>
                    <a:gd name="connsiteX4" fmla="*/ 21812 w 85568"/>
                    <a:gd name="connsiteY4" fmla="*/ 142613 h 142613"/>
                    <a:gd name="connsiteX0" fmla="*/ 21812 w 88045"/>
                    <a:gd name="connsiteY0" fmla="*/ 143183 h 143183"/>
                    <a:gd name="connsiteX1" fmla="*/ 0 w 88045"/>
                    <a:gd name="connsiteY1" fmla="*/ 91171 h 143183"/>
                    <a:gd name="connsiteX2" fmla="*/ 43623 w 88045"/>
                    <a:gd name="connsiteY2" fmla="*/ 570 h 143183"/>
                    <a:gd name="connsiteX3" fmla="*/ 68790 w 88045"/>
                    <a:gd name="connsiteY3" fmla="*/ 55937 h 143183"/>
                    <a:gd name="connsiteX4" fmla="*/ 85568 w 88045"/>
                    <a:gd name="connsiteY4" fmla="*/ 97882 h 143183"/>
                    <a:gd name="connsiteX5" fmla="*/ 21812 w 88045"/>
                    <a:gd name="connsiteY5" fmla="*/ 143183 h 143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045" h="143183">
                      <a:moveTo>
                        <a:pt x="21812" y="143183"/>
                      </a:moveTo>
                      <a:cubicBezTo>
                        <a:pt x="-8949" y="129201"/>
                        <a:pt x="7271" y="108508"/>
                        <a:pt x="0" y="91171"/>
                      </a:cubicBezTo>
                      <a:cubicBezTo>
                        <a:pt x="14541" y="60971"/>
                        <a:pt x="17338" y="25736"/>
                        <a:pt x="43623" y="570"/>
                      </a:cubicBezTo>
                      <a:cubicBezTo>
                        <a:pt x="56486" y="-5582"/>
                        <a:pt x="61799" y="39718"/>
                        <a:pt x="68790" y="55937"/>
                      </a:cubicBezTo>
                      <a:cubicBezTo>
                        <a:pt x="75781" y="72156"/>
                        <a:pt x="94796" y="83061"/>
                        <a:pt x="85568" y="97882"/>
                      </a:cubicBezTo>
                      <a:cubicBezTo>
                        <a:pt x="64316" y="112982"/>
                        <a:pt x="54808" y="131438"/>
                        <a:pt x="21812" y="143183"/>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0" name="Freeform: Shape 189">
                  <a:extLst>
                    <a:ext uri="{FF2B5EF4-FFF2-40B4-BE49-F238E27FC236}">
                      <a16:creationId xmlns:a16="http://schemas.microsoft.com/office/drawing/2014/main" id="{EC9E01A1-0335-40C5-8C63-4FC258B48F24}"/>
                    </a:ext>
                  </a:extLst>
                </p:cNvPr>
                <p:cNvSpPr/>
                <p:nvPr/>
              </p:nvSpPr>
              <p:spPr>
                <a:xfrm>
                  <a:off x="5282588" y="3762259"/>
                  <a:ext cx="140465" cy="201059"/>
                </a:xfrm>
                <a:custGeom>
                  <a:avLst/>
                  <a:gdLst>
                    <a:gd name="connsiteX0" fmla="*/ 110169 w 110169"/>
                    <a:gd name="connsiteY0" fmla="*/ 52330 h 212075"/>
                    <a:gd name="connsiteX1" fmla="*/ 79872 w 110169"/>
                    <a:gd name="connsiteY1" fmla="*/ 212075 h 212075"/>
                    <a:gd name="connsiteX2" fmla="*/ 0 w 110169"/>
                    <a:gd name="connsiteY2" fmla="*/ 192796 h 212075"/>
                    <a:gd name="connsiteX3" fmla="*/ 71610 w 110169"/>
                    <a:gd name="connsiteY3" fmla="*/ 0 h 212075"/>
                    <a:gd name="connsiteX4" fmla="*/ 110169 w 110169"/>
                    <a:gd name="connsiteY4" fmla="*/ 52330 h 212075"/>
                    <a:gd name="connsiteX0" fmla="*/ 140465 w 140465"/>
                    <a:gd name="connsiteY0" fmla="*/ 52330 h 212075"/>
                    <a:gd name="connsiteX1" fmla="*/ 79872 w 140465"/>
                    <a:gd name="connsiteY1" fmla="*/ 212075 h 212075"/>
                    <a:gd name="connsiteX2" fmla="*/ 0 w 140465"/>
                    <a:gd name="connsiteY2" fmla="*/ 192796 h 212075"/>
                    <a:gd name="connsiteX3" fmla="*/ 71610 w 140465"/>
                    <a:gd name="connsiteY3" fmla="*/ 0 h 212075"/>
                    <a:gd name="connsiteX4" fmla="*/ 140465 w 140465"/>
                    <a:gd name="connsiteY4" fmla="*/ 52330 h 212075"/>
                    <a:gd name="connsiteX0" fmla="*/ 140465 w 140465"/>
                    <a:gd name="connsiteY0" fmla="*/ 52330 h 212075"/>
                    <a:gd name="connsiteX1" fmla="*/ 68855 w 140465"/>
                    <a:gd name="connsiteY1" fmla="*/ 212075 h 212075"/>
                    <a:gd name="connsiteX2" fmla="*/ 0 w 140465"/>
                    <a:gd name="connsiteY2" fmla="*/ 192796 h 212075"/>
                    <a:gd name="connsiteX3" fmla="*/ 71610 w 140465"/>
                    <a:gd name="connsiteY3" fmla="*/ 0 h 212075"/>
                    <a:gd name="connsiteX4" fmla="*/ 140465 w 140465"/>
                    <a:gd name="connsiteY4" fmla="*/ 52330 h 212075"/>
                    <a:gd name="connsiteX0" fmla="*/ 140465 w 140465"/>
                    <a:gd name="connsiteY0" fmla="*/ 41314 h 201059"/>
                    <a:gd name="connsiteX1" fmla="*/ 68855 w 140465"/>
                    <a:gd name="connsiteY1" fmla="*/ 201059 h 201059"/>
                    <a:gd name="connsiteX2" fmla="*/ 0 w 140465"/>
                    <a:gd name="connsiteY2" fmla="*/ 181780 h 201059"/>
                    <a:gd name="connsiteX3" fmla="*/ 88135 w 140465"/>
                    <a:gd name="connsiteY3" fmla="*/ 0 h 201059"/>
                    <a:gd name="connsiteX4" fmla="*/ 140465 w 140465"/>
                    <a:gd name="connsiteY4" fmla="*/ 41314 h 201059"/>
                    <a:gd name="connsiteX0" fmla="*/ 140465 w 140465"/>
                    <a:gd name="connsiteY0" fmla="*/ 41314 h 201059"/>
                    <a:gd name="connsiteX1" fmla="*/ 68855 w 140465"/>
                    <a:gd name="connsiteY1" fmla="*/ 201059 h 201059"/>
                    <a:gd name="connsiteX2" fmla="*/ 0 w 140465"/>
                    <a:gd name="connsiteY2" fmla="*/ 181780 h 201059"/>
                    <a:gd name="connsiteX3" fmla="*/ 88135 w 140465"/>
                    <a:gd name="connsiteY3" fmla="*/ 0 h 201059"/>
                    <a:gd name="connsiteX4" fmla="*/ 140465 w 140465"/>
                    <a:gd name="connsiteY4" fmla="*/ 41314 h 201059"/>
                    <a:gd name="connsiteX0" fmla="*/ 140465 w 140465"/>
                    <a:gd name="connsiteY0" fmla="*/ 41314 h 201059"/>
                    <a:gd name="connsiteX1" fmla="*/ 68855 w 140465"/>
                    <a:gd name="connsiteY1" fmla="*/ 201059 h 201059"/>
                    <a:gd name="connsiteX2" fmla="*/ 0 w 140465"/>
                    <a:gd name="connsiteY2" fmla="*/ 181780 h 201059"/>
                    <a:gd name="connsiteX3" fmla="*/ 88135 w 140465"/>
                    <a:gd name="connsiteY3" fmla="*/ 0 h 201059"/>
                    <a:gd name="connsiteX4" fmla="*/ 140465 w 140465"/>
                    <a:gd name="connsiteY4" fmla="*/ 41314 h 201059"/>
                    <a:gd name="connsiteX0" fmla="*/ 140465 w 140465"/>
                    <a:gd name="connsiteY0" fmla="*/ 41314 h 201059"/>
                    <a:gd name="connsiteX1" fmla="*/ 68855 w 140465"/>
                    <a:gd name="connsiteY1" fmla="*/ 201059 h 201059"/>
                    <a:gd name="connsiteX2" fmla="*/ 0 w 140465"/>
                    <a:gd name="connsiteY2" fmla="*/ 181780 h 201059"/>
                    <a:gd name="connsiteX3" fmla="*/ 88135 w 140465"/>
                    <a:gd name="connsiteY3" fmla="*/ 0 h 201059"/>
                    <a:gd name="connsiteX4" fmla="*/ 140465 w 140465"/>
                    <a:gd name="connsiteY4" fmla="*/ 41314 h 201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465" h="201059">
                      <a:moveTo>
                        <a:pt x="140465" y="41314"/>
                      </a:moveTo>
                      <a:cubicBezTo>
                        <a:pt x="127612" y="94562"/>
                        <a:pt x="92725" y="147811"/>
                        <a:pt x="68855" y="201059"/>
                      </a:cubicBezTo>
                      <a:cubicBezTo>
                        <a:pt x="45903" y="194633"/>
                        <a:pt x="6427" y="207485"/>
                        <a:pt x="0" y="181780"/>
                      </a:cubicBezTo>
                      <a:cubicBezTo>
                        <a:pt x="29378" y="121187"/>
                        <a:pt x="50494" y="44067"/>
                        <a:pt x="88135" y="0"/>
                      </a:cubicBezTo>
                      <a:lnTo>
                        <a:pt x="140465" y="41314"/>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1" name="Freeform: Shape 190">
                  <a:extLst>
                    <a:ext uri="{FF2B5EF4-FFF2-40B4-BE49-F238E27FC236}">
                      <a16:creationId xmlns:a16="http://schemas.microsoft.com/office/drawing/2014/main" id="{8A9ED79E-88D0-4D1A-9C4F-707A89F948F1}"/>
                    </a:ext>
                  </a:extLst>
                </p:cNvPr>
                <p:cNvSpPr/>
                <p:nvPr/>
              </p:nvSpPr>
              <p:spPr>
                <a:xfrm>
                  <a:off x="5031954" y="5632373"/>
                  <a:ext cx="168007" cy="190041"/>
                </a:xfrm>
                <a:custGeom>
                  <a:avLst/>
                  <a:gdLst>
                    <a:gd name="connsiteX0" fmla="*/ 0 w 168007"/>
                    <a:gd name="connsiteY0" fmla="*/ 190041 h 190041"/>
                    <a:gd name="connsiteX1" fmla="*/ 0 w 168007"/>
                    <a:gd name="connsiteY1" fmla="*/ 190041 h 190041"/>
                    <a:gd name="connsiteX2" fmla="*/ 104660 w 168007"/>
                    <a:gd name="connsiteY2" fmla="*/ 159745 h 190041"/>
                    <a:gd name="connsiteX3" fmla="*/ 168007 w 168007"/>
                    <a:gd name="connsiteY3" fmla="*/ 11017 h 190041"/>
                    <a:gd name="connsiteX4" fmla="*/ 118432 w 168007"/>
                    <a:gd name="connsiteY4" fmla="*/ 0 h 190041"/>
                    <a:gd name="connsiteX5" fmla="*/ 0 w 168007"/>
                    <a:gd name="connsiteY5" fmla="*/ 190041 h 190041"/>
                    <a:gd name="connsiteX0" fmla="*/ 0 w 168007"/>
                    <a:gd name="connsiteY0" fmla="*/ 190041 h 190041"/>
                    <a:gd name="connsiteX1" fmla="*/ 0 w 168007"/>
                    <a:gd name="connsiteY1" fmla="*/ 190041 h 190041"/>
                    <a:gd name="connsiteX2" fmla="*/ 104660 w 168007"/>
                    <a:gd name="connsiteY2" fmla="*/ 159745 h 190041"/>
                    <a:gd name="connsiteX3" fmla="*/ 168007 w 168007"/>
                    <a:gd name="connsiteY3" fmla="*/ 11017 h 190041"/>
                    <a:gd name="connsiteX4" fmla="*/ 118432 w 168007"/>
                    <a:gd name="connsiteY4" fmla="*/ 0 h 190041"/>
                    <a:gd name="connsiteX5" fmla="*/ 0 w 168007"/>
                    <a:gd name="connsiteY5" fmla="*/ 190041 h 190041"/>
                    <a:gd name="connsiteX0" fmla="*/ 0 w 168007"/>
                    <a:gd name="connsiteY0" fmla="*/ 190041 h 190041"/>
                    <a:gd name="connsiteX1" fmla="*/ 0 w 168007"/>
                    <a:gd name="connsiteY1" fmla="*/ 190041 h 190041"/>
                    <a:gd name="connsiteX2" fmla="*/ 104660 w 168007"/>
                    <a:gd name="connsiteY2" fmla="*/ 159745 h 190041"/>
                    <a:gd name="connsiteX3" fmla="*/ 168007 w 168007"/>
                    <a:gd name="connsiteY3" fmla="*/ 11017 h 190041"/>
                    <a:gd name="connsiteX4" fmla="*/ 118432 w 168007"/>
                    <a:gd name="connsiteY4" fmla="*/ 0 h 190041"/>
                    <a:gd name="connsiteX5" fmla="*/ 44068 w 168007"/>
                    <a:gd name="connsiteY5" fmla="*/ 112923 h 190041"/>
                    <a:gd name="connsiteX6" fmla="*/ 0 w 168007"/>
                    <a:gd name="connsiteY6" fmla="*/ 190041 h 190041"/>
                    <a:gd name="connsiteX0" fmla="*/ 0 w 168007"/>
                    <a:gd name="connsiteY0" fmla="*/ 190041 h 190041"/>
                    <a:gd name="connsiteX1" fmla="*/ 0 w 168007"/>
                    <a:gd name="connsiteY1" fmla="*/ 190041 h 190041"/>
                    <a:gd name="connsiteX2" fmla="*/ 99152 w 168007"/>
                    <a:gd name="connsiteY2" fmla="*/ 137711 h 190041"/>
                    <a:gd name="connsiteX3" fmla="*/ 168007 w 168007"/>
                    <a:gd name="connsiteY3" fmla="*/ 11017 h 190041"/>
                    <a:gd name="connsiteX4" fmla="*/ 118432 w 168007"/>
                    <a:gd name="connsiteY4" fmla="*/ 0 h 190041"/>
                    <a:gd name="connsiteX5" fmla="*/ 44068 w 168007"/>
                    <a:gd name="connsiteY5" fmla="*/ 112923 h 190041"/>
                    <a:gd name="connsiteX6" fmla="*/ 0 w 168007"/>
                    <a:gd name="connsiteY6" fmla="*/ 190041 h 190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007" h="190041">
                      <a:moveTo>
                        <a:pt x="0" y="190041"/>
                      </a:moveTo>
                      <a:lnTo>
                        <a:pt x="0" y="190041"/>
                      </a:lnTo>
                      <a:lnTo>
                        <a:pt x="99152" y="137711"/>
                      </a:lnTo>
                      <a:lnTo>
                        <a:pt x="168007" y="11017"/>
                      </a:lnTo>
                      <a:lnTo>
                        <a:pt x="118432" y="0"/>
                      </a:lnTo>
                      <a:cubicBezTo>
                        <a:pt x="96398" y="37641"/>
                        <a:pt x="66102" y="75282"/>
                        <a:pt x="44068" y="112923"/>
                      </a:cubicBezTo>
                      <a:lnTo>
                        <a:pt x="0" y="190041"/>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2" name="Freeform: Shape 191">
                  <a:extLst>
                    <a:ext uri="{FF2B5EF4-FFF2-40B4-BE49-F238E27FC236}">
                      <a16:creationId xmlns:a16="http://schemas.microsoft.com/office/drawing/2014/main" id="{92019530-9B27-42F5-994F-A41295B8DAEC}"/>
                    </a:ext>
                  </a:extLst>
                </p:cNvPr>
                <p:cNvSpPr/>
                <p:nvPr/>
              </p:nvSpPr>
              <p:spPr>
                <a:xfrm>
                  <a:off x="5356952" y="5255046"/>
                  <a:ext cx="143219" cy="85381"/>
                </a:xfrm>
                <a:custGeom>
                  <a:avLst/>
                  <a:gdLst>
                    <a:gd name="connsiteX0" fmla="*/ 90889 w 143219"/>
                    <a:gd name="connsiteY0" fmla="*/ 0 h 85381"/>
                    <a:gd name="connsiteX1" fmla="*/ 0 w 143219"/>
                    <a:gd name="connsiteY1" fmla="*/ 52330 h 85381"/>
                    <a:gd name="connsiteX2" fmla="*/ 35805 w 143219"/>
                    <a:gd name="connsiteY2" fmla="*/ 85381 h 85381"/>
                    <a:gd name="connsiteX3" fmla="*/ 143219 w 143219"/>
                    <a:gd name="connsiteY3" fmla="*/ 24788 h 85381"/>
                    <a:gd name="connsiteX4" fmla="*/ 90889 w 143219"/>
                    <a:gd name="connsiteY4" fmla="*/ 0 h 85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219" h="85381">
                      <a:moveTo>
                        <a:pt x="90889" y="0"/>
                      </a:moveTo>
                      <a:lnTo>
                        <a:pt x="0" y="52330"/>
                      </a:lnTo>
                      <a:lnTo>
                        <a:pt x="35805" y="85381"/>
                      </a:lnTo>
                      <a:lnTo>
                        <a:pt x="143219" y="24788"/>
                      </a:lnTo>
                      <a:lnTo>
                        <a:pt x="90889" y="0"/>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3" name="Freeform: Shape 192">
                  <a:extLst>
                    <a:ext uri="{FF2B5EF4-FFF2-40B4-BE49-F238E27FC236}">
                      <a16:creationId xmlns:a16="http://schemas.microsoft.com/office/drawing/2014/main" id="{80BAF5B6-F232-4DB6-925F-68A073D9C002}"/>
                    </a:ext>
                  </a:extLst>
                </p:cNvPr>
                <p:cNvSpPr/>
                <p:nvPr/>
              </p:nvSpPr>
              <p:spPr>
                <a:xfrm>
                  <a:off x="5588306" y="4770304"/>
                  <a:ext cx="79872" cy="96397"/>
                </a:xfrm>
                <a:custGeom>
                  <a:avLst/>
                  <a:gdLst>
                    <a:gd name="connsiteX0" fmla="*/ 0 w 79872"/>
                    <a:gd name="connsiteY0" fmla="*/ 35804 h 96397"/>
                    <a:gd name="connsiteX1" fmla="*/ 19280 w 79872"/>
                    <a:gd name="connsiteY1" fmla="*/ 96397 h 96397"/>
                    <a:gd name="connsiteX2" fmla="*/ 79872 w 79872"/>
                    <a:gd name="connsiteY2" fmla="*/ 60592 h 96397"/>
                    <a:gd name="connsiteX3" fmla="*/ 38559 w 79872"/>
                    <a:gd name="connsiteY3" fmla="*/ 0 h 96397"/>
                    <a:gd name="connsiteX4" fmla="*/ 0 w 79872"/>
                    <a:gd name="connsiteY4" fmla="*/ 35804 h 96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72" h="96397">
                      <a:moveTo>
                        <a:pt x="0" y="35804"/>
                      </a:moveTo>
                      <a:lnTo>
                        <a:pt x="19280" y="96397"/>
                      </a:lnTo>
                      <a:lnTo>
                        <a:pt x="79872" y="60592"/>
                      </a:lnTo>
                      <a:lnTo>
                        <a:pt x="38559" y="0"/>
                      </a:lnTo>
                      <a:lnTo>
                        <a:pt x="0" y="35804"/>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4" name="Freeform: Shape 193">
                  <a:extLst>
                    <a:ext uri="{FF2B5EF4-FFF2-40B4-BE49-F238E27FC236}">
                      <a16:creationId xmlns:a16="http://schemas.microsoft.com/office/drawing/2014/main" id="{A9DFDE62-F52B-41F3-AFFD-8FD54981C033}"/>
                    </a:ext>
                  </a:extLst>
                </p:cNvPr>
                <p:cNvSpPr/>
                <p:nvPr/>
              </p:nvSpPr>
              <p:spPr>
                <a:xfrm>
                  <a:off x="5704228" y="4693186"/>
                  <a:ext cx="38314" cy="123939"/>
                </a:xfrm>
                <a:custGeom>
                  <a:avLst/>
                  <a:gdLst>
                    <a:gd name="connsiteX0" fmla="*/ 22034 w 35805"/>
                    <a:gd name="connsiteY0" fmla="*/ 123939 h 123939"/>
                    <a:gd name="connsiteX1" fmla="*/ 35805 w 35805"/>
                    <a:gd name="connsiteY1" fmla="*/ 5508 h 123939"/>
                    <a:gd name="connsiteX2" fmla="*/ 0 w 35805"/>
                    <a:gd name="connsiteY2" fmla="*/ 0 h 123939"/>
                    <a:gd name="connsiteX3" fmla="*/ 22034 w 35805"/>
                    <a:gd name="connsiteY3" fmla="*/ 123939 h 123939"/>
                    <a:gd name="connsiteX0" fmla="*/ 24543 w 38314"/>
                    <a:gd name="connsiteY0" fmla="*/ 123939 h 123939"/>
                    <a:gd name="connsiteX1" fmla="*/ 38314 w 38314"/>
                    <a:gd name="connsiteY1" fmla="*/ 5508 h 123939"/>
                    <a:gd name="connsiteX2" fmla="*/ 2509 w 38314"/>
                    <a:gd name="connsiteY2" fmla="*/ 0 h 123939"/>
                    <a:gd name="connsiteX3" fmla="*/ 24543 w 38314"/>
                    <a:gd name="connsiteY3" fmla="*/ 123939 h 123939"/>
                  </a:gdLst>
                  <a:ahLst/>
                  <a:cxnLst>
                    <a:cxn ang="0">
                      <a:pos x="connsiteX0" y="connsiteY0"/>
                    </a:cxn>
                    <a:cxn ang="0">
                      <a:pos x="connsiteX1" y="connsiteY1"/>
                    </a:cxn>
                    <a:cxn ang="0">
                      <a:pos x="connsiteX2" y="connsiteY2"/>
                    </a:cxn>
                    <a:cxn ang="0">
                      <a:pos x="connsiteX3" y="connsiteY3"/>
                    </a:cxn>
                  </a:cxnLst>
                  <a:rect l="l" t="t" r="r" b="b"/>
                  <a:pathLst>
                    <a:path w="38314" h="123939">
                      <a:moveTo>
                        <a:pt x="24543" y="123939"/>
                      </a:moveTo>
                      <a:lnTo>
                        <a:pt x="38314" y="5508"/>
                      </a:lnTo>
                      <a:lnTo>
                        <a:pt x="2509" y="0"/>
                      </a:lnTo>
                      <a:cubicBezTo>
                        <a:pt x="9854" y="41313"/>
                        <a:pt x="-18606" y="118431"/>
                        <a:pt x="24543" y="123939"/>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5" name="Freeform: Shape 194">
                  <a:extLst>
                    <a:ext uri="{FF2B5EF4-FFF2-40B4-BE49-F238E27FC236}">
                      <a16:creationId xmlns:a16="http://schemas.microsoft.com/office/drawing/2014/main" id="{82D268BA-113D-4251-BF30-A6EB079ADFC6}"/>
                    </a:ext>
                  </a:extLst>
                </p:cNvPr>
                <p:cNvSpPr/>
                <p:nvPr/>
              </p:nvSpPr>
              <p:spPr>
                <a:xfrm>
                  <a:off x="5202715" y="4244248"/>
                  <a:ext cx="74363" cy="70117"/>
                </a:xfrm>
                <a:custGeom>
                  <a:avLst/>
                  <a:gdLst>
                    <a:gd name="connsiteX0" fmla="*/ 24788 w 82626"/>
                    <a:gd name="connsiteY0" fmla="*/ 0 h 66101"/>
                    <a:gd name="connsiteX1" fmla="*/ 0 w 82626"/>
                    <a:gd name="connsiteY1" fmla="*/ 66101 h 66101"/>
                    <a:gd name="connsiteX2" fmla="*/ 82626 w 82626"/>
                    <a:gd name="connsiteY2" fmla="*/ 49576 h 66101"/>
                    <a:gd name="connsiteX3" fmla="*/ 24788 w 82626"/>
                    <a:gd name="connsiteY3" fmla="*/ 0 h 66101"/>
                    <a:gd name="connsiteX0" fmla="*/ 24788 w 82626"/>
                    <a:gd name="connsiteY0" fmla="*/ 0 h 68130"/>
                    <a:gd name="connsiteX1" fmla="*/ 0 w 82626"/>
                    <a:gd name="connsiteY1" fmla="*/ 66101 h 68130"/>
                    <a:gd name="connsiteX2" fmla="*/ 82626 w 82626"/>
                    <a:gd name="connsiteY2" fmla="*/ 49576 h 68130"/>
                    <a:gd name="connsiteX3" fmla="*/ 24788 w 82626"/>
                    <a:gd name="connsiteY3" fmla="*/ 0 h 68130"/>
                    <a:gd name="connsiteX0" fmla="*/ 24788 w 74363"/>
                    <a:gd name="connsiteY0" fmla="*/ 0 h 67635"/>
                    <a:gd name="connsiteX1" fmla="*/ 0 w 74363"/>
                    <a:gd name="connsiteY1" fmla="*/ 66101 h 67635"/>
                    <a:gd name="connsiteX2" fmla="*/ 74363 w 74363"/>
                    <a:gd name="connsiteY2" fmla="*/ 41313 h 67635"/>
                    <a:gd name="connsiteX3" fmla="*/ 24788 w 74363"/>
                    <a:gd name="connsiteY3" fmla="*/ 0 h 67635"/>
                    <a:gd name="connsiteX0" fmla="*/ 24788 w 74363"/>
                    <a:gd name="connsiteY0" fmla="*/ 0 h 70117"/>
                    <a:gd name="connsiteX1" fmla="*/ 0 w 74363"/>
                    <a:gd name="connsiteY1" fmla="*/ 66101 h 70117"/>
                    <a:gd name="connsiteX2" fmla="*/ 74363 w 74363"/>
                    <a:gd name="connsiteY2" fmla="*/ 41313 h 70117"/>
                    <a:gd name="connsiteX3" fmla="*/ 24788 w 74363"/>
                    <a:gd name="connsiteY3" fmla="*/ 0 h 70117"/>
                    <a:gd name="connsiteX0" fmla="*/ 24788 w 74363"/>
                    <a:gd name="connsiteY0" fmla="*/ 0 h 70117"/>
                    <a:gd name="connsiteX1" fmla="*/ 0 w 74363"/>
                    <a:gd name="connsiteY1" fmla="*/ 66101 h 70117"/>
                    <a:gd name="connsiteX2" fmla="*/ 74363 w 74363"/>
                    <a:gd name="connsiteY2" fmla="*/ 41313 h 70117"/>
                    <a:gd name="connsiteX3" fmla="*/ 24788 w 74363"/>
                    <a:gd name="connsiteY3" fmla="*/ 0 h 70117"/>
                  </a:gdLst>
                  <a:ahLst/>
                  <a:cxnLst>
                    <a:cxn ang="0">
                      <a:pos x="connsiteX0" y="connsiteY0"/>
                    </a:cxn>
                    <a:cxn ang="0">
                      <a:pos x="connsiteX1" y="connsiteY1"/>
                    </a:cxn>
                    <a:cxn ang="0">
                      <a:pos x="connsiteX2" y="connsiteY2"/>
                    </a:cxn>
                    <a:cxn ang="0">
                      <a:pos x="connsiteX3" y="connsiteY3"/>
                    </a:cxn>
                  </a:cxnLst>
                  <a:rect l="l" t="t" r="r" b="b"/>
                  <a:pathLst>
                    <a:path w="74363" h="70117">
                      <a:moveTo>
                        <a:pt x="24788" y="0"/>
                      </a:moveTo>
                      <a:lnTo>
                        <a:pt x="0" y="66101"/>
                      </a:lnTo>
                      <a:cubicBezTo>
                        <a:pt x="22034" y="74364"/>
                        <a:pt x="63346" y="71609"/>
                        <a:pt x="74363" y="41313"/>
                      </a:cubicBezTo>
                      <a:lnTo>
                        <a:pt x="24788" y="0"/>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6" name="Freeform: Shape 195">
                  <a:extLst>
                    <a:ext uri="{FF2B5EF4-FFF2-40B4-BE49-F238E27FC236}">
                      <a16:creationId xmlns:a16="http://schemas.microsoft.com/office/drawing/2014/main" id="{447F3D2A-48B2-4D02-ABBC-FE35539E1283}"/>
                    </a:ext>
                  </a:extLst>
                </p:cNvPr>
                <p:cNvSpPr/>
                <p:nvPr/>
              </p:nvSpPr>
              <p:spPr>
                <a:xfrm>
                  <a:off x="6062662" y="3357563"/>
                  <a:ext cx="48319" cy="58737"/>
                </a:xfrm>
                <a:custGeom>
                  <a:avLst/>
                  <a:gdLst>
                    <a:gd name="connsiteX0" fmla="*/ 0 w 69850"/>
                    <a:gd name="connsiteY0" fmla="*/ 49212 h 65087"/>
                    <a:gd name="connsiteX1" fmla="*/ 49213 w 69850"/>
                    <a:gd name="connsiteY1" fmla="*/ 65087 h 65087"/>
                    <a:gd name="connsiteX2" fmla="*/ 69850 w 69850"/>
                    <a:gd name="connsiteY2" fmla="*/ 20637 h 65087"/>
                    <a:gd name="connsiteX3" fmla="*/ 28575 w 69850"/>
                    <a:gd name="connsiteY3" fmla="*/ 0 h 65087"/>
                    <a:gd name="connsiteX4" fmla="*/ 0 w 69850"/>
                    <a:gd name="connsiteY4" fmla="*/ 49212 h 65087"/>
                    <a:gd name="connsiteX0" fmla="*/ 0 w 69850"/>
                    <a:gd name="connsiteY0" fmla="*/ 65087 h 65087"/>
                    <a:gd name="connsiteX1" fmla="*/ 49213 w 69850"/>
                    <a:gd name="connsiteY1" fmla="*/ 65087 h 65087"/>
                    <a:gd name="connsiteX2" fmla="*/ 69850 w 69850"/>
                    <a:gd name="connsiteY2" fmla="*/ 20637 h 65087"/>
                    <a:gd name="connsiteX3" fmla="*/ 28575 w 69850"/>
                    <a:gd name="connsiteY3" fmla="*/ 0 h 65087"/>
                    <a:gd name="connsiteX4" fmla="*/ 0 w 69850"/>
                    <a:gd name="connsiteY4" fmla="*/ 65087 h 65087"/>
                    <a:gd name="connsiteX0" fmla="*/ 0 w 69850"/>
                    <a:gd name="connsiteY0" fmla="*/ 65087 h 65087"/>
                    <a:gd name="connsiteX1" fmla="*/ 49213 w 69850"/>
                    <a:gd name="connsiteY1" fmla="*/ 65087 h 65087"/>
                    <a:gd name="connsiteX2" fmla="*/ 69850 w 69850"/>
                    <a:gd name="connsiteY2" fmla="*/ 20637 h 65087"/>
                    <a:gd name="connsiteX3" fmla="*/ 28575 w 69850"/>
                    <a:gd name="connsiteY3" fmla="*/ 0 h 65087"/>
                    <a:gd name="connsiteX4" fmla="*/ 0 w 69850"/>
                    <a:gd name="connsiteY4" fmla="*/ 65087 h 65087"/>
                    <a:gd name="connsiteX0" fmla="*/ 0 w 68263"/>
                    <a:gd name="connsiteY0" fmla="*/ 58737 h 65087"/>
                    <a:gd name="connsiteX1" fmla="*/ 47626 w 68263"/>
                    <a:gd name="connsiteY1" fmla="*/ 65087 h 65087"/>
                    <a:gd name="connsiteX2" fmla="*/ 68263 w 68263"/>
                    <a:gd name="connsiteY2" fmla="*/ 20637 h 65087"/>
                    <a:gd name="connsiteX3" fmla="*/ 26988 w 68263"/>
                    <a:gd name="connsiteY3" fmla="*/ 0 h 65087"/>
                    <a:gd name="connsiteX4" fmla="*/ 0 w 68263"/>
                    <a:gd name="connsiteY4" fmla="*/ 58737 h 65087"/>
                    <a:gd name="connsiteX0" fmla="*/ 0 w 68263"/>
                    <a:gd name="connsiteY0" fmla="*/ 58737 h 65087"/>
                    <a:gd name="connsiteX1" fmla="*/ 47626 w 68263"/>
                    <a:gd name="connsiteY1" fmla="*/ 65087 h 65087"/>
                    <a:gd name="connsiteX2" fmla="*/ 68263 w 68263"/>
                    <a:gd name="connsiteY2" fmla="*/ 7937 h 65087"/>
                    <a:gd name="connsiteX3" fmla="*/ 26988 w 68263"/>
                    <a:gd name="connsiteY3" fmla="*/ 0 h 65087"/>
                    <a:gd name="connsiteX4" fmla="*/ 0 w 68263"/>
                    <a:gd name="connsiteY4" fmla="*/ 58737 h 65087"/>
                    <a:gd name="connsiteX0" fmla="*/ 0 w 68549"/>
                    <a:gd name="connsiteY0" fmla="*/ 58737 h 65087"/>
                    <a:gd name="connsiteX1" fmla="*/ 47626 w 68549"/>
                    <a:gd name="connsiteY1" fmla="*/ 65087 h 65087"/>
                    <a:gd name="connsiteX2" fmla="*/ 68263 w 68549"/>
                    <a:gd name="connsiteY2" fmla="*/ 7937 h 65087"/>
                    <a:gd name="connsiteX3" fmla="*/ 26988 w 68549"/>
                    <a:gd name="connsiteY3" fmla="*/ 0 h 65087"/>
                    <a:gd name="connsiteX4" fmla="*/ 0 w 68549"/>
                    <a:gd name="connsiteY4" fmla="*/ 58737 h 65087"/>
                    <a:gd name="connsiteX0" fmla="*/ 0 w 68549"/>
                    <a:gd name="connsiteY0" fmla="*/ 58938 h 65288"/>
                    <a:gd name="connsiteX1" fmla="*/ 47626 w 68549"/>
                    <a:gd name="connsiteY1" fmla="*/ 65288 h 65288"/>
                    <a:gd name="connsiteX2" fmla="*/ 68263 w 68549"/>
                    <a:gd name="connsiteY2" fmla="*/ 8138 h 65288"/>
                    <a:gd name="connsiteX3" fmla="*/ 26988 w 68549"/>
                    <a:gd name="connsiteY3" fmla="*/ 201 h 65288"/>
                    <a:gd name="connsiteX4" fmla="*/ 0 w 68549"/>
                    <a:gd name="connsiteY4" fmla="*/ 58938 h 65288"/>
                    <a:gd name="connsiteX0" fmla="*/ 0 w 66987"/>
                    <a:gd name="connsiteY0" fmla="*/ 58737 h 65087"/>
                    <a:gd name="connsiteX1" fmla="*/ 47626 w 66987"/>
                    <a:gd name="connsiteY1" fmla="*/ 65087 h 65087"/>
                    <a:gd name="connsiteX2" fmla="*/ 66675 w 66987"/>
                    <a:gd name="connsiteY2" fmla="*/ 14287 h 65087"/>
                    <a:gd name="connsiteX3" fmla="*/ 26988 w 66987"/>
                    <a:gd name="connsiteY3" fmla="*/ 0 h 65087"/>
                    <a:gd name="connsiteX4" fmla="*/ 0 w 66987"/>
                    <a:gd name="connsiteY4" fmla="*/ 58737 h 65087"/>
                    <a:gd name="connsiteX0" fmla="*/ 0 w 66987"/>
                    <a:gd name="connsiteY0" fmla="*/ 58737 h 58737"/>
                    <a:gd name="connsiteX1" fmla="*/ 47626 w 66987"/>
                    <a:gd name="connsiteY1" fmla="*/ 58737 h 58737"/>
                    <a:gd name="connsiteX2" fmla="*/ 66675 w 66987"/>
                    <a:gd name="connsiteY2" fmla="*/ 14287 h 58737"/>
                    <a:gd name="connsiteX3" fmla="*/ 26988 w 66987"/>
                    <a:gd name="connsiteY3" fmla="*/ 0 h 58737"/>
                    <a:gd name="connsiteX4" fmla="*/ 0 w 66987"/>
                    <a:gd name="connsiteY4" fmla="*/ 58737 h 58737"/>
                    <a:gd name="connsiteX0" fmla="*/ 0 w 57462"/>
                    <a:gd name="connsiteY0" fmla="*/ 50799 h 58737"/>
                    <a:gd name="connsiteX1" fmla="*/ 38101 w 57462"/>
                    <a:gd name="connsiteY1" fmla="*/ 58737 h 58737"/>
                    <a:gd name="connsiteX2" fmla="*/ 57150 w 57462"/>
                    <a:gd name="connsiteY2" fmla="*/ 14287 h 58737"/>
                    <a:gd name="connsiteX3" fmla="*/ 17463 w 57462"/>
                    <a:gd name="connsiteY3" fmla="*/ 0 h 58737"/>
                    <a:gd name="connsiteX4" fmla="*/ 0 w 57462"/>
                    <a:gd name="connsiteY4" fmla="*/ 50799 h 58737"/>
                    <a:gd name="connsiteX0" fmla="*/ 0 w 48319"/>
                    <a:gd name="connsiteY0" fmla="*/ 50799 h 58737"/>
                    <a:gd name="connsiteX1" fmla="*/ 38101 w 48319"/>
                    <a:gd name="connsiteY1" fmla="*/ 58737 h 58737"/>
                    <a:gd name="connsiteX2" fmla="*/ 47625 w 48319"/>
                    <a:gd name="connsiteY2" fmla="*/ 20637 h 58737"/>
                    <a:gd name="connsiteX3" fmla="*/ 17463 w 48319"/>
                    <a:gd name="connsiteY3" fmla="*/ 0 h 58737"/>
                    <a:gd name="connsiteX4" fmla="*/ 0 w 48319"/>
                    <a:gd name="connsiteY4" fmla="*/ 50799 h 58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19" h="58737">
                      <a:moveTo>
                        <a:pt x="0" y="50799"/>
                      </a:moveTo>
                      <a:lnTo>
                        <a:pt x="38101" y="58737"/>
                      </a:lnTo>
                      <a:cubicBezTo>
                        <a:pt x="44980" y="39687"/>
                        <a:pt x="50271" y="50800"/>
                        <a:pt x="47625" y="20637"/>
                      </a:cubicBezTo>
                      <a:cubicBezTo>
                        <a:pt x="35454" y="6878"/>
                        <a:pt x="31221" y="2646"/>
                        <a:pt x="17463" y="0"/>
                      </a:cubicBezTo>
                      <a:cubicBezTo>
                        <a:pt x="7938" y="21696"/>
                        <a:pt x="1588" y="17990"/>
                        <a:pt x="0" y="50799"/>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7" name="Freeform: Shape 196">
                  <a:extLst>
                    <a:ext uri="{FF2B5EF4-FFF2-40B4-BE49-F238E27FC236}">
                      <a16:creationId xmlns:a16="http://schemas.microsoft.com/office/drawing/2014/main" id="{EFCCD610-A80C-4038-9DA7-5151AC035366}"/>
                    </a:ext>
                  </a:extLst>
                </p:cNvPr>
                <p:cNvSpPr/>
                <p:nvPr/>
              </p:nvSpPr>
              <p:spPr>
                <a:xfrm>
                  <a:off x="4191000" y="6183313"/>
                  <a:ext cx="68263" cy="66675"/>
                </a:xfrm>
                <a:custGeom>
                  <a:avLst/>
                  <a:gdLst>
                    <a:gd name="connsiteX0" fmla="*/ 0 w 68263"/>
                    <a:gd name="connsiteY0" fmla="*/ 50800 h 66675"/>
                    <a:gd name="connsiteX1" fmla="*/ 57150 w 68263"/>
                    <a:gd name="connsiteY1" fmla="*/ 66675 h 66675"/>
                    <a:gd name="connsiteX2" fmla="*/ 68263 w 68263"/>
                    <a:gd name="connsiteY2" fmla="*/ 15875 h 66675"/>
                    <a:gd name="connsiteX3" fmla="*/ 25400 w 68263"/>
                    <a:gd name="connsiteY3" fmla="*/ 0 h 66675"/>
                    <a:gd name="connsiteX4" fmla="*/ 0 w 68263"/>
                    <a:gd name="connsiteY4" fmla="*/ 50800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263" h="66675">
                      <a:moveTo>
                        <a:pt x="0" y="50800"/>
                      </a:moveTo>
                      <a:lnTo>
                        <a:pt x="57150" y="66675"/>
                      </a:lnTo>
                      <a:lnTo>
                        <a:pt x="68263" y="15875"/>
                      </a:lnTo>
                      <a:lnTo>
                        <a:pt x="25400" y="0"/>
                      </a:lnTo>
                      <a:lnTo>
                        <a:pt x="0" y="50800"/>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8" name="Freeform: Shape 197">
                  <a:extLst>
                    <a:ext uri="{FF2B5EF4-FFF2-40B4-BE49-F238E27FC236}">
                      <a16:creationId xmlns:a16="http://schemas.microsoft.com/office/drawing/2014/main" id="{698E3C50-7F99-4628-855D-9CBBA26F514B}"/>
                    </a:ext>
                  </a:extLst>
                </p:cNvPr>
                <p:cNvSpPr/>
                <p:nvPr/>
              </p:nvSpPr>
              <p:spPr>
                <a:xfrm>
                  <a:off x="4535488" y="6084888"/>
                  <a:ext cx="58737" cy="61912"/>
                </a:xfrm>
                <a:custGeom>
                  <a:avLst/>
                  <a:gdLst>
                    <a:gd name="connsiteX0" fmla="*/ 0 w 58737"/>
                    <a:gd name="connsiteY0" fmla="*/ 61912 h 61912"/>
                    <a:gd name="connsiteX1" fmla="*/ 58737 w 58737"/>
                    <a:gd name="connsiteY1" fmla="*/ 52387 h 61912"/>
                    <a:gd name="connsiteX2" fmla="*/ 1587 w 58737"/>
                    <a:gd name="connsiteY2" fmla="*/ 0 h 61912"/>
                    <a:gd name="connsiteX3" fmla="*/ 0 w 58737"/>
                    <a:gd name="connsiteY3" fmla="*/ 61912 h 61912"/>
                  </a:gdLst>
                  <a:ahLst/>
                  <a:cxnLst>
                    <a:cxn ang="0">
                      <a:pos x="connsiteX0" y="connsiteY0"/>
                    </a:cxn>
                    <a:cxn ang="0">
                      <a:pos x="connsiteX1" y="connsiteY1"/>
                    </a:cxn>
                    <a:cxn ang="0">
                      <a:pos x="connsiteX2" y="connsiteY2"/>
                    </a:cxn>
                    <a:cxn ang="0">
                      <a:pos x="connsiteX3" y="connsiteY3"/>
                    </a:cxn>
                  </a:cxnLst>
                  <a:rect l="l" t="t" r="r" b="b"/>
                  <a:pathLst>
                    <a:path w="58737" h="61912">
                      <a:moveTo>
                        <a:pt x="0" y="61912"/>
                      </a:moveTo>
                      <a:lnTo>
                        <a:pt x="58737" y="52387"/>
                      </a:lnTo>
                      <a:lnTo>
                        <a:pt x="1587" y="0"/>
                      </a:lnTo>
                      <a:lnTo>
                        <a:pt x="0" y="61912"/>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9" name="Freeform: Shape 198">
                  <a:extLst>
                    <a:ext uri="{FF2B5EF4-FFF2-40B4-BE49-F238E27FC236}">
                      <a16:creationId xmlns:a16="http://schemas.microsoft.com/office/drawing/2014/main" id="{20ADA95D-26FE-4350-AE05-5240A79EBB00}"/>
                    </a:ext>
                  </a:extLst>
                </p:cNvPr>
                <p:cNvSpPr/>
                <p:nvPr/>
              </p:nvSpPr>
              <p:spPr>
                <a:xfrm>
                  <a:off x="5297488" y="5381625"/>
                  <a:ext cx="58737" cy="77788"/>
                </a:xfrm>
                <a:custGeom>
                  <a:avLst/>
                  <a:gdLst>
                    <a:gd name="connsiteX0" fmla="*/ 0 w 58737"/>
                    <a:gd name="connsiteY0" fmla="*/ 77788 h 77788"/>
                    <a:gd name="connsiteX1" fmla="*/ 58737 w 58737"/>
                    <a:gd name="connsiteY1" fmla="*/ 68263 h 77788"/>
                    <a:gd name="connsiteX2" fmla="*/ 0 w 58737"/>
                    <a:gd name="connsiteY2" fmla="*/ 0 h 77788"/>
                    <a:gd name="connsiteX3" fmla="*/ 0 w 58737"/>
                    <a:gd name="connsiteY3" fmla="*/ 77788 h 77788"/>
                  </a:gdLst>
                  <a:ahLst/>
                  <a:cxnLst>
                    <a:cxn ang="0">
                      <a:pos x="connsiteX0" y="connsiteY0"/>
                    </a:cxn>
                    <a:cxn ang="0">
                      <a:pos x="connsiteX1" y="connsiteY1"/>
                    </a:cxn>
                    <a:cxn ang="0">
                      <a:pos x="connsiteX2" y="connsiteY2"/>
                    </a:cxn>
                    <a:cxn ang="0">
                      <a:pos x="connsiteX3" y="connsiteY3"/>
                    </a:cxn>
                  </a:cxnLst>
                  <a:rect l="l" t="t" r="r" b="b"/>
                  <a:pathLst>
                    <a:path w="58737" h="77788">
                      <a:moveTo>
                        <a:pt x="0" y="77788"/>
                      </a:moveTo>
                      <a:lnTo>
                        <a:pt x="58737" y="68263"/>
                      </a:lnTo>
                      <a:lnTo>
                        <a:pt x="0" y="0"/>
                      </a:lnTo>
                      <a:lnTo>
                        <a:pt x="0" y="77788"/>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74" name="Rectangle 173">
                <a:extLst>
                  <a:ext uri="{FF2B5EF4-FFF2-40B4-BE49-F238E27FC236}">
                    <a16:creationId xmlns:a16="http://schemas.microsoft.com/office/drawing/2014/main" id="{78696D6D-D1CA-4400-9B40-52845537616C}"/>
                  </a:ext>
                </a:extLst>
              </p:cNvPr>
              <p:cNvSpPr/>
              <p:nvPr/>
            </p:nvSpPr>
            <p:spPr>
              <a:xfrm rot="5400000">
                <a:off x="9225855" y="5624231"/>
                <a:ext cx="691200" cy="15026"/>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75" name="Rectangle 174">
                <a:extLst>
                  <a:ext uri="{FF2B5EF4-FFF2-40B4-BE49-F238E27FC236}">
                    <a16:creationId xmlns:a16="http://schemas.microsoft.com/office/drawing/2014/main" id="{97FF4186-6138-4C6C-B03D-D6AC2F0D0D1C}"/>
                  </a:ext>
                </a:extLst>
              </p:cNvPr>
              <p:cNvSpPr/>
              <p:nvPr/>
            </p:nvSpPr>
            <p:spPr>
              <a:xfrm>
                <a:off x="9563942" y="5962318"/>
                <a:ext cx="792000" cy="15026"/>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76" name="Rectangle 175">
                <a:extLst>
                  <a:ext uri="{FF2B5EF4-FFF2-40B4-BE49-F238E27FC236}">
                    <a16:creationId xmlns:a16="http://schemas.microsoft.com/office/drawing/2014/main" id="{42CB8713-BEAE-4558-9E67-68E25F259F4B}"/>
                  </a:ext>
                </a:extLst>
              </p:cNvPr>
              <p:cNvSpPr/>
              <p:nvPr/>
            </p:nvSpPr>
            <p:spPr>
              <a:xfrm>
                <a:off x="9563942" y="5285134"/>
                <a:ext cx="792000" cy="15026"/>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77" name="Rectangle 176">
                <a:extLst>
                  <a:ext uri="{FF2B5EF4-FFF2-40B4-BE49-F238E27FC236}">
                    <a16:creationId xmlns:a16="http://schemas.microsoft.com/office/drawing/2014/main" id="{7CEB4D6D-9D99-4B88-86D3-B08389F1B0C8}"/>
                  </a:ext>
                </a:extLst>
              </p:cNvPr>
              <p:cNvSpPr/>
              <p:nvPr/>
            </p:nvSpPr>
            <p:spPr>
              <a:xfrm rot="5400000">
                <a:off x="10002601" y="5624231"/>
                <a:ext cx="691200" cy="15026"/>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grpSp>
          <p:nvGrpSpPr>
            <p:cNvPr id="39" name="Group 38">
              <a:extLst>
                <a:ext uri="{FF2B5EF4-FFF2-40B4-BE49-F238E27FC236}">
                  <a16:creationId xmlns:a16="http://schemas.microsoft.com/office/drawing/2014/main" id="{496591F2-6C07-4DA9-98CA-384517145F41}"/>
                </a:ext>
              </a:extLst>
            </p:cNvPr>
            <p:cNvGrpSpPr>
              <a:grpSpLocks noChangeAspect="1"/>
            </p:cNvGrpSpPr>
            <p:nvPr/>
          </p:nvGrpSpPr>
          <p:grpSpPr>
            <a:xfrm>
              <a:off x="7265235" y="3151613"/>
              <a:ext cx="539089" cy="514828"/>
              <a:chOff x="10482661" y="5233448"/>
              <a:chExt cx="774564" cy="726787"/>
            </a:xfrm>
          </p:grpSpPr>
          <p:grpSp>
            <p:nvGrpSpPr>
              <p:cNvPr id="156" name="Group 155">
                <a:extLst>
                  <a:ext uri="{FF2B5EF4-FFF2-40B4-BE49-F238E27FC236}">
                    <a16:creationId xmlns:a16="http://schemas.microsoft.com/office/drawing/2014/main" id="{47B3A103-7C08-4422-9E32-00547F11A50C}"/>
                  </a:ext>
                </a:extLst>
              </p:cNvPr>
              <p:cNvGrpSpPr>
                <a:grpSpLocks noChangeAspect="1"/>
              </p:cNvGrpSpPr>
              <p:nvPr/>
            </p:nvGrpSpPr>
            <p:grpSpPr>
              <a:xfrm>
                <a:off x="10482661" y="5239854"/>
                <a:ext cx="774564" cy="714029"/>
                <a:chOff x="4349247" y="2860098"/>
                <a:chExt cx="2148975" cy="2144711"/>
              </a:xfrm>
            </p:grpSpPr>
            <p:sp>
              <p:nvSpPr>
                <p:cNvPr id="158" name="Oval 157">
                  <a:extLst>
                    <a:ext uri="{FF2B5EF4-FFF2-40B4-BE49-F238E27FC236}">
                      <a16:creationId xmlns:a16="http://schemas.microsoft.com/office/drawing/2014/main" id="{4A3B3DB3-10AE-4602-9D91-406013FF8029}"/>
                    </a:ext>
                  </a:extLst>
                </p:cNvPr>
                <p:cNvSpPr>
                  <a:spLocks noChangeAspect="1"/>
                </p:cNvSpPr>
                <p:nvPr/>
              </p:nvSpPr>
              <p:spPr>
                <a:xfrm>
                  <a:off x="4352396" y="2860099"/>
                  <a:ext cx="2145826" cy="2144710"/>
                </a:xfrm>
                <a:prstGeom prst="ellipse">
                  <a:avLst/>
                </a:pr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dirty="0">
                    <a:solidFill>
                      <a:prstClr val="white"/>
                    </a:solidFill>
                    <a:latin typeface="Calibri" panose="020F0502020204030204"/>
                  </a:endParaRPr>
                </a:p>
              </p:txBody>
            </p:sp>
            <p:sp>
              <p:nvSpPr>
                <p:cNvPr id="159" name="Oval 4">
                  <a:extLst>
                    <a:ext uri="{FF2B5EF4-FFF2-40B4-BE49-F238E27FC236}">
                      <a16:creationId xmlns:a16="http://schemas.microsoft.com/office/drawing/2014/main" id="{94AD9604-82BE-46EE-96CF-A35023581B5F}"/>
                    </a:ext>
                  </a:extLst>
                </p:cNvPr>
                <p:cNvSpPr>
                  <a:spLocks noChangeAspect="1"/>
                </p:cNvSpPr>
                <p:nvPr/>
              </p:nvSpPr>
              <p:spPr>
                <a:xfrm>
                  <a:off x="4349247" y="2860098"/>
                  <a:ext cx="1693582" cy="1201482"/>
                </a:xfrm>
                <a:custGeom>
                  <a:avLst/>
                  <a:gdLst>
                    <a:gd name="connsiteX0" fmla="*/ 0 w 4739469"/>
                    <a:gd name="connsiteY0" fmla="*/ 2368502 h 4737004"/>
                    <a:gd name="connsiteX1" fmla="*/ 2369735 w 4739469"/>
                    <a:gd name="connsiteY1" fmla="*/ 0 h 4737004"/>
                    <a:gd name="connsiteX2" fmla="*/ 4739470 w 4739469"/>
                    <a:gd name="connsiteY2" fmla="*/ 2368502 h 4737004"/>
                    <a:gd name="connsiteX3" fmla="*/ 2369735 w 4739469"/>
                    <a:gd name="connsiteY3" fmla="*/ 4737004 h 4737004"/>
                    <a:gd name="connsiteX4" fmla="*/ 0 w 4739469"/>
                    <a:gd name="connsiteY4" fmla="*/ 2368502 h 4737004"/>
                    <a:gd name="connsiteX0" fmla="*/ 0 w 4739470"/>
                    <a:gd name="connsiteY0" fmla="*/ 2368502 h 4737004"/>
                    <a:gd name="connsiteX1" fmla="*/ 2369735 w 4739470"/>
                    <a:gd name="connsiteY1" fmla="*/ 0 h 4737004"/>
                    <a:gd name="connsiteX2" fmla="*/ 4739470 w 4739470"/>
                    <a:gd name="connsiteY2" fmla="*/ 2368502 h 4737004"/>
                    <a:gd name="connsiteX3" fmla="*/ 2369735 w 4739470"/>
                    <a:gd name="connsiteY3" fmla="*/ 4737004 h 4737004"/>
                    <a:gd name="connsiteX4" fmla="*/ 0 w 4739470"/>
                    <a:gd name="connsiteY4" fmla="*/ 2368502 h 4737004"/>
                    <a:gd name="connsiteX0" fmla="*/ 0 w 4739470"/>
                    <a:gd name="connsiteY0" fmla="*/ 2368502 h 4737004"/>
                    <a:gd name="connsiteX1" fmla="*/ 2369735 w 4739470"/>
                    <a:gd name="connsiteY1" fmla="*/ 0 h 4737004"/>
                    <a:gd name="connsiteX2" fmla="*/ 4739470 w 4739470"/>
                    <a:gd name="connsiteY2" fmla="*/ 2368502 h 4737004"/>
                    <a:gd name="connsiteX3" fmla="*/ 2369735 w 4739470"/>
                    <a:gd name="connsiteY3" fmla="*/ 4737004 h 4737004"/>
                    <a:gd name="connsiteX4" fmla="*/ 0 w 4739470"/>
                    <a:gd name="connsiteY4" fmla="*/ 2368502 h 4737004"/>
                    <a:gd name="connsiteX0" fmla="*/ 291134 w 5030604"/>
                    <a:gd name="connsiteY0" fmla="*/ 2368502 h 4737821"/>
                    <a:gd name="connsiteX1" fmla="*/ 2660869 w 5030604"/>
                    <a:gd name="connsiteY1" fmla="*/ 0 h 4737821"/>
                    <a:gd name="connsiteX2" fmla="*/ 5030604 w 5030604"/>
                    <a:gd name="connsiteY2" fmla="*/ 2368502 h 4737821"/>
                    <a:gd name="connsiteX3" fmla="*/ 2660869 w 5030604"/>
                    <a:gd name="connsiteY3" fmla="*/ 4737004 h 4737821"/>
                    <a:gd name="connsiteX4" fmla="*/ 300229 w 5030604"/>
                    <a:gd name="connsiteY4" fmla="*/ 2633077 h 4737821"/>
                    <a:gd name="connsiteX5" fmla="*/ 291134 w 5030604"/>
                    <a:gd name="connsiteY5" fmla="*/ 2368502 h 4737821"/>
                    <a:gd name="connsiteX0" fmla="*/ 291134 w 5063839"/>
                    <a:gd name="connsiteY0" fmla="*/ 2503974 h 4873293"/>
                    <a:gd name="connsiteX1" fmla="*/ 2660869 w 5063839"/>
                    <a:gd name="connsiteY1" fmla="*/ 135472 h 4873293"/>
                    <a:gd name="connsiteX2" fmla="*/ 3957829 w 5063839"/>
                    <a:gd name="connsiteY2" fmla="*/ 527238 h 4873293"/>
                    <a:gd name="connsiteX3" fmla="*/ 5030604 w 5063839"/>
                    <a:gd name="connsiteY3" fmla="*/ 2503974 h 4873293"/>
                    <a:gd name="connsiteX4" fmla="*/ 2660869 w 5063839"/>
                    <a:gd name="connsiteY4" fmla="*/ 4872476 h 4873293"/>
                    <a:gd name="connsiteX5" fmla="*/ 300229 w 5063839"/>
                    <a:gd name="connsiteY5" fmla="*/ 2768549 h 4873293"/>
                    <a:gd name="connsiteX6" fmla="*/ 291134 w 5063839"/>
                    <a:gd name="connsiteY6" fmla="*/ 2503974 h 4873293"/>
                    <a:gd name="connsiteX0" fmla="*/ 291134 w 4464458"/>
                    <a:gd name="connsiteY0" fmla="*/ 2503974 h 4873973"/>
                    <a:gd name="connsiteX1" fmla="*/ 2660869 w 4464458"/>
                    <a:gd name="connsiteY1" fmla="*/ 135472 h 4873973"/>
                    <a:gd name="connsiteX2" fmla="*/ 3957829 w 4464458"/>
                    <a:gd name="connsiteY2" fmla="*/ 527238 h 4873973"/>
                    <a:gd name="connsiteX3" fmla="*/ 4384336 w 4464458"/>
                    <a:gd name="connsiteY3" fmla="*/ 2407721 h 4873973"/>
                    <a:gd name="connsiteX4" fmla="*/ 2660869 w 4464458"/>
                    <a:gd name="connsiteY4" fmla="*/ 4872476 h 4873973"/>
                    <a:gd name="connsiteX5" fmla="*/ 300229 w 4464458"/>
                    <a:gd name="connsiteY5" fmla="*/ 2768549 h 4873973"/>
                    <a:gd name="connsiteX6" fmla="*/ 291134 w 4464458"/>
                    <a:gd name="connsiteY6" fmla="*/ 2503974 h 4873973"/>
                    <a:gd name="connsiteX0" fmla="*/ 291134 w 4464458"/>
                    <a:gd name="connsiteY0" fmla="*/ 2368502 h 4738501"/>
                    <a:gd name="connsiteX1" fmla="*/ 2660869 w 4464458"/>
                    <a:gd name="connsiteY1" fmla="*/ 0 h 4738501"/>
                    <a:gd name="connsiteX2" fmla="*/ 3957829 w 4464458"/>
                    <a:gd name="connsiteY2" fmla="*/ 391766 h 4738501"/>
                    <a:gd name="connsiteX3" fmla="*/ 4384336 w 4464458"/>
                    <a:gd name="connsiteY3" fmla="*/ 2272249 h 4738501"/>
                    <a:gd name="connsiteX4" fmla="*/ 2660869 w 4464458"/>
                    <a:gd name="connsiteY4" fmla="*/ 4737004 h 4738501"/>
                    <a:gd name="connsiteX5" fmla="*/ 300229 w 4464458"/>
                    <a:gd name="connsiteY5" fmla="*/ 2633077 h 4738501"/>
                    <a:gd name="connsiteX6" fmla="*/ 291134 w 4464458"/>
                    <a:gd name="connsiteY6" fmla="*/ 2368502 h 4738501"/>
                    <a:gd name="connsiteX0" fmla="*/ 291134 w 4464458"/>
                    <a:gd name="connsiteY0" fmla="*/ 2368502 h 4738501"/>
                    <a:gd name="connsiteX1" fmla="*/ 2660869 w 4464458"/>
                    <a:gd name="connsiteY1" fmla="*/ 0 h 4738501"/>
                    <a:gd name="connsiteX2" fmla="*/ 3957829 w 4464458"/>
                    <a:gd name="connsiteY2" fmla="*/ 391766 h 4738501"/>
                    <a:gd name="connsiteX3" fmla="*/ 4384336 w 4464458"/>
                    <a:gd name="connsiteY3" fmla="*/ 2272249 h 4738501"/>
                    <a:gd name="connsiteX4" fmla="*/ 2660869 w 4464458"/>
                    <a:gd name="connsiteY4" fmla="*/ 4737004 h 4738501"/>
                    <a:gd name="connsiteX5" fmla="*/ 300229 w 4464458"/>
                    <a:gd name="connsiteY5" fmla="*/ 2633077 h 4738501"/>
                    <a:gd name="connsiteX6" fmla="*/ 291134 w 4464458"/>
                    <a:gd name="connsiteY6" fmla="*/ 2368502 h 4738501"/>
                    <a:gd name="connsiteX0" fmla="*/ 164571 w 4337895"/>
                    <a:gd name="connsiteY0" fmla="*/ 2368502 h 4738501"/>
                    <a:gd name="connsiteX1" fmla="*/ 2534306 w 4337895"/>
                    <a:gd name="connsiteY1" fmla="*/ 0 h 4738501"/>
                    <a:gd name="connsiteX2" fmla="*/ 3831266 w 4337895"/>
                    <a:gd name="connsiteY2" fmla="*/ 391766 h 4738501"/>
                    <a:gd name="connsiteX3" fmla="*/ 4257773 w 4337895"/>
                    <a:gd name="connsiteY3" fmla="*/ 2272249 h 4738501"/>
                    <a:gd name="connsiteX4" fmla="*/ 2534306 w 4337895"/>
                    <a:gd name="connsiteY4" fmla="*/ 4737004 h 4738501"/>
                    <a:gd name="connsiteX5" fmla="*/ 173666 w 4337895"/>
                    <a:gd name="connsiteY5" fmla="*/ 2633077 h 4738501"/>
                    <a:gd name="connsiteX6" fmla="*/ 164571 w 4337895"/>
                    <a:gd name="connsiteY6" fmla="*/ 2368502 h 4738501"/>
                    <a:gd name="connsiteX0" fmla="*/ 0 w 4173324"/>
                    <a:gd name="connsiteY0" fmla="*/ 2368502 h 4738501"/>
                    <a:gd name="connsiteX1" fmla="*/ 2369735 w 4173324"/>
                    <a:gd name="connsiteY1" fmla="*/ 0 h 4738501"/>
                    <a:gd name="connsiteX2" fmla="*/ 3666695 w 4173324"/>
                    <a:gd name="connsiteY2" fmla="*/ 391766 h 4738501"/>
                    <a:gd name="connsiteX3" fmla="*/ 4093202 w 4173324"/>
                    <a:gd name="connsiteY3" fmla="*/ 2272249 h 4738501"/>
                    <a:gd name="connsiteX4" fmla="*/ 2369735 w 4173324"/>
                    <a:gd name="connsiteY4" fmla="*/ 4737004 h 4738501"/>
                    <a:gd name="connsiteX5" fmla="*/ 9095 w 4173324"/>
                    <a:gd name="connsiteY5" fmla="*/ 2633077 h 4738501"/>
                    <a:gd name="connsiteX6" fmla="*/ 0 w 4173324"/>
                    <a:gd name="connsiteY6" fmla="*/ 2368502 h 4738501"/>
                    <a:gd name="connsiteX0" fmla="*/ 0 w 4173324"/>
                    <a:gd name="connsiteY0" fmla="*/ 2368502 h 2718956"/>
                    <a:gd name="connsiteX1" fmla="*/ 2369735 w 4173324"/>
                    <a:gd name="connsiteY1" fmla="*/ 0 h 2718956"/>
                    <a:gd name="connsiteX2" fmla="*/ 3666695 w 4173324"/>
                    <a:gd name="connsiteY2" fmla="*/ 391766 h 2718956"/>
                    <a:gd name="connsiteX3" fmla="*/ 4093202 w 4173324"/>
                    <a:gd name="connsiteY3" fmla="*/ 2272249 h 2718956"/>
                    <a:gd name="connsiteX4" fmla="*/ 1799094 w 4173324"/>
                    <a:gd name="connsiteY4" fmla="*/ 1876926 h 2718956"/>
                    <a:gd name="connsiteX5" fmla="*/ 9095 w 4173324"/>
                    <a:gd name="connsiteY5" fmla="*/ 2633077 h 2718956"/>
                    <a:gd name="connsiteX6" fmla="*/ 0 w 4173324"/>
                    <a:gd name="connsiteY6" fmla="*/ 2368502 h 2718956"/>
                    <a:gd name="connsiteX0" fmla="*/ 0 w 4173324"/>
                    <a:gd name="connsiteY0" fmla="*/ 2368502 h 2718956"/>
                    <a:gd name="connsiteX1" fmla="*/ 2369735 w 4173324"/>
                    <a:gd name="connsiteY1" fmla="*/ 0 h 2718956"/>
                    <a:gd name="connsiteX2" fmla="*/ 3666695 w 4173324"/>
                    <a:gd name="connsiteY2" fmla="*/ 391766 h 2718956"/>
                    <a:gd name="connsiteX3" fmla="*/ 4093202 w 4173324"/>
                    <a:gd name="connsiteY3" fmla="*/ 2272249 h 2718956"/>
                    <a:gd name="connsiteX4" fmla="*/ 1799094 w 4173324"/>
                    <a:gd name="connsiteY4" fmla="*/ 1876926 h 2718956"/>
                    <a:gd name="connsiteX5" fmla="*/ 9095 w 4173324"/>
                    <a:gd name="connsiteY5" fmla="*/ 2633077 h 2718956"/>
                    <a:gd name="connsiteX6" fmla="*/ 0 w 4173324"/>
                    <a:gd name="connsiteY6" fmla="*/ 2368502 h 2718956"/>
                    <a:gd name="connsiteX0" fmla="*/ 0 w 4193950"/>
                    <a:gd name="connsiteY0" fmla="*/ 2416628 h 2718956"/>
                    <a:gd name="connsiteX1" fmla="*/ 2390361 w 4193950"/>
                    <a:gd name="connsiteY1" fmla="*/ 0 h 2718956"/>
                    <a:gd name="connsiteX2" fmla="*/ 3687321 w 4193950"/>
                    <a:gd name="connsiteY2" fmla="*/ 391766 h 2718956"/>
                    <a:gd name="connsiteX3" fmla="*/ 4113828 w 4193950"/>
                    <a:gd name="connsiteY3" fmla="*/ 2272249 h 2718956"/>
                    <a:gd name="connsiteX4" fmla="*/ 1819720 w 4193950"/>
                    <a:gd name="connsiteY4" fmla="*/ 1876926 h 2718956"/>
                    <a:gd name="connsiteX5" fmla="*/ 29721 w 4193950"/>
                    <a:gd name="connsiteY5" fmla="*/ 2633077 h 2718956"/>
                    <a:gd name="connsiteX6" fmla="*/ 0 w 4193950"/>
                    <a:gd name="connsiteY6" fmla="*/ 2416628 h 2718956"/>
                    <a:gd name="connsiteX0" fmla="*/ 80 w 4194030"/>
                    <a:gd name="connsiteY0" fmla="*/ 2416628 h 2718956"/>
                    <a:gd name="connsiteX1" fmla="*/ 2390441 w 4194030"/>
                    <a:gd name="connsiteY1" fmla="*/ 0 h 2718956"/>
                    <a:gd name="connsiteX2" fmla="*/ 3687401 w 4194030"/>
                    <a:gd name="connsiteY2" fmla="*/ 391766 h 2718956"/>
                    <a:gd name="connsiteX3" fmla="*/ 4113908 w 4194030"/>
                    <a:gd name="connsiteY3" fmla="*/ 2272249 h 2718956"/>
                    <a:gd name="connsiteX4" fmla="*/ 1819800 w 4194030"/>
                    <a:gd name="connsiteY4" fmla="*/ 1876926 h 2718956"/>
                    <a:gd name="connsiteX5" fmla="*/ 29801 w 4194030"/>
                    <a:gd name="connsiteY5" fmla="*/ 2633077 h 2718956"/>
                    <a:gd name="connsiteX6" fmla="*/ 80 w 4194030"/>
                    <a:gd name="connsiteY6" fmla="*/ 2416628 h 2718956"/>
                    <a:gd name="connsiteX0" fmla="*/ 80 w 4194030"/>
                    <a:gd name="connsiteY0" fmla="*/ 2416628 h 2698835"/>
                    <a:gd name="connsiteX1" fmla="*/ 2390441 w 4194030"/>
                    <a:gd name="connsiteY1" fmla="*/ 0 h 2698835"/>
                    <a:gd name="connsiteX2" fmla="*/ 3687401 w 4194030"/>
                    <a:gd name="connsiteY2" fmla="*/ 391766 h 2698835"/>
                    <a:gd name="connsiteX3" fmla="*/ 4113908 w 4194030"/>
                    <a:gd name="connsiteY3" fmla="*/ 2272249 h 2698835"/>
                    <a:gd name="connsiteX4" fmla="*/ 1819800 w 4194030"/>
                    <a:gd name="connsiteY4" fmla="*/ 1876926 h 2698835"/>
                    <a:gd name="connsiteX5" fmla="*/ 1308585 w 4194030"/>
                    <a:gd name="connsiteY5" fmla="*/ 2653703 h 2698835"/>
                    <a:gd name="connsiteX6" fmla="*/ 29801 w 4194030"/>
                    <a:gd name="connsiteY6" fmla="*/ 2633077 h 2698835"/>
                    <a:gd name="connsiteX7" fmla="*/ 80 w 4194030"/>
                    <a:gd name="connsiteY7" fmla="*/ 2416628 h 2698835"/>
                    <a:gd name="connsiteX0" fmla="*/ 80 w 4194030"/>
                    <a:gd name="connsiteY0" fmla="*/ 2416628 h 2664479"/>
                    <a:gd name="connsiteX1" fmla="*/ 2390441 w 4194030"/>
                    <a:gd name="connsiteY1" fmla="*/ 0 h 2664479"/>
                    <a:gd name="connsiteX2" fmla="*/ 3687401 w 4194030"/>
                    <a:gd name="connsiteY2" fmla="*/ 391766 h 2664479"/>
                    <a:gd name="connsiteX3" fmla="*/ 4113908 w 4194030"/>
                    <a:gd name="connsiteY3" fmla="*/ 2272249 h 2664479"/>
                    <a:gd name="connsiteX4" fmla="*/ 1819800 w 4194030"/>
                    <a:gd name="connsiteY4" fmla="*/ 1876926 h 2664479"/>
                    <a:gd name="connsiteX5" fmla="*/ 1308585 w 4194030"/>
                    <a:gd name="connsiteY5" fmla="*/ 2653703 h 2664479"/>
                    <a:gd name="connsiteX6" fmla="*/ 847947 w 4194030"/>
                    <a:gd name="connsiteY6" fmla="*/ 1643051 h 2664479"/>
                    <a:gd name="connsiteX7" fmla="*/ 29801 w 4194030"/>
                    <a:gd name="connsiteY7" fmla="*/ 2633077 h 2664479"/>
                    <a:gd name="connsiteX8" fmla="*/ 80 w 4194030"/>
                    <a:gd name="connsiteY8" fmla="*/ 2416628 h 2664479"/>
                    <a:gd name="connsiteX0" fmla="*/ 80 w 4194030"/>
                    <a:gd name="connsiteY0" fmla="*/ 2416628 h 2665865"/>
                    <a:gd name="connsiteX1" fmla="*/ 2390441 w 4194030"/>
                    <a:gd name="connsiteY1" fmla="*/ 0 h 2665865"/>
                    <a:gd name="connsiteX2" fmla="*/ 3687401 w 4194030"/>
                    <a:gd name="connsiteY2" fmla="*/ 391766 h 2665865"/>
                    <a:gd name="connsiteX3" fmla="*/ 4113908 w 4194030"/>
                    <a:gd name="connsiteY3" fmla="*/ 2272249 h 2665865"/>
                    <a:gd name="connsiteX4" fmla="*/ 1819800 w 4194030"/>
                    <a:gd name="connsiteY4" fmla="*/ 1876926 h 2665865"/>
                    <a:gd name="connsiteX5" fmla="*/ 1308585 w 4194030"/>
                    <a:gd name="connsiteY5" fmla="*/ 2653703 h 2665865"/>
                    <a:gd name="connsiteX6" fmla="*/ 847947 w 4194030"/>
                    <a:gd name="connsiteY6" fmla="*/ 1643051 h 2665865"/>
                    <a:gd name="connsiteX7" fmla="*/ 559189 w 4194030"/>
                    <a:gd name="connsiteY7" fmla="*/ 1526173 h 2665865"/>
                    <a:gd name="connsiteX8" fmla="*/ 29801 w 4194030"/>
                    <a:gd name="connsiteY8" fmla="*/ 2633077 h 2665865"/>
                    <a:gd name="connsiteX9" fmla="*/ 80 w 4194030"/>
                    <a:gd name="connsiteY9" fmla="*/ 2416628 h 2665865"/>
                    <a:gd name="connsiteX0" fmla="*/ 80 w 4194030"/>
                    <a:gd name="connsiteY0" fmla="*/ 2416628 h 2665865"/>
                    <a:gd name="connsiteX1" fmla="*/ 2390441 w 4194030"/>
                    <a:gd name="connsiteY1" fmla="*/ 0 h 2665865"/>
                    <a:gd name="connsiteX2" fmla="*/ 3687401 w 4194030"/>
                    <a:gd name="connsiteY2" fmla="*/ 391766 h 2665865"/>
                    <a:gd name="connsiteX3" fmla="*/ 4113908 w 4194030"/>
                    <a:gd name="connsiteY3" fmla="*/ 2272249 h 2665865"/>
                    <a:gd name="connsiteX4" fmla="*/ 1819800 w 4194030"/>
                    <a:gd name="connsiteY4" fmla="*/ 1876926 h 2665865"/>
                    <a:gd name="connsiteX5" fmla="*/ 1308585 w 4194030"/>
                    <a:gd name="connsiteY5" fmla="*/ 2653703 h 2665865"/>
                    <a:gd name="connsiteX6" fmla="*/ 847947 w 4194030"/>
                    <a:gd name="connsiteY6" fmla="*/ 1643051 h 2665865"/>
                    <a:gd name="connsiteX7" fmla="*/ 559189 w 4194030"/>
                    <a:gd name="connsiteY7" fmla="*/ 1526173 h 2665865"/>
                    <a:gd name="connsiteX8" fmla="*/ 607315 w 4194030"/>
                    <a:gd name="connsiteY8" fmla="*/ 1849307 h 2665865"/>
                    <a:gd name="connsiteX9" fmla="*/ 29801 w 4194030"/>
                    <a:gd name="connsiteY9" fmla="*/ 2633077 h 2665865"/>
                    <a:gd name="connsiteX10" fmla="*/ 80 w 4194030"/>
                    <a:gd name="connsiteY10" fmla="*/ 2416628 h 2665865"/>
                    <a:gd name="connsiteX0" fmla="*/ 80 w 4194030"/>
                    <a:gd name="connsiteY0" fmla="*/ 2416628 h 2665865"/>
                    <a:gd name="connsiteX1" fmla="*/ 2390441 w 4194030"/>
                    <a:gd name="connsiteY1" fmla="*/ 0 h 2665865"/>
                    <a:gd name="connsiteX2" fmla="*/ 3687401 w 4194030"/>
                    <a:gd name="connsiteY2" fmla="*/ 391766 h 2665865"/>
                    <a:gd name="connsiteX3" fmla="*/ 4113908 w 4194030"/>
                    <a:gd name="connsiteY3" fmla="*/ 2272249 h 2665865"/>
                    <a:gd name="connsiteX4" fmla="*/ 1819800 w 4194030"/>
                    <a:gd name="connsiteY4" fmla="*/ 1876926 h 2665865"/>
                    <a:gd name="connsiteX5" fmla="*/ 1308585 w 4194030"/>
                    <a:gd name="connsiteY5" fmla="*/ 2653703 h 2665865"/>
                    <a:gd name="connsiteX6" fmla="*/ 847947 w 4194030"/>
                    <a:gd name="connsiteY6" fmla="*/ 1643051 h 2665865"/>
                    <a:gd name="connsiteX7" fmla="*/ 559189 w 4194030"/>
                    <a:gd name="connsiteY7" fmla="*/ 1526173 h 2665865"/>
                    <a:gd name="connsiteX8" fmla="*/ 607315 w 4194030"/>
                    <a:gd name="connsiteY8" fmla="*/ 1849307 h 2665865"/>
                    <a:gd name="connsiteX9" fmla="*/ 174179 w 4194030"/>
                    <a:gd name="connsiteY9" fmla="*/ 2083063 h 2665865"/>
                    <a:gd name="connsiteX10" fmla="*/ 29801 w 4194030"/>
                    <a:gd name="connsiteY10" fmla="*/ 2633077 h 2665865"/>
                    <a:gd name="connsiteX11" fmla="*/ 80 w 4194030"/>
                    <a:gd name="connsiteY11" fmla="*/ 2416628 h 2665865"/>
                    <a:gd name="connsiteX0" fmla="*/ 80 w 4194030"/>
                    <a:gd name="connsiteY0" fmla="*/ 2416628 h 2665865"/>
                    <a:gd name="connsiteX1" fmla="*/ 2390441 w 4194030"/>
                    <a:gd name="connsiteY1" fmla="*/ 0 h 2665865"/>
                    <a:gd name="connsiteX2" fmla="*/ 3687401 w 4194030"/>
                    <a:gd name="connsiteY2" fmla="*/ 391766 h 2665865"/>
                    <a:gd name="connsiteX3" fmla="*/ 4113908 w 4194030"/>
                    <a:gd name="connsiteY3" fmla="*/ 2272249 h 2665865"/>
                    <a:gd name="connsiteX4" fmla="*/ 1819800 w 4194030"/>
                    <a:gd name="connsiteY4" fmla="*/ 1876926 h 2665865"/>
                    <a:gd name="connsiteX5" fmla="*/ 1308585 w 4194030"/>
                    <a:gd name="connsiteY5" fmla="*/ 2653703 h 2665865"/>
                    <a:gd name="connsiteX6" fmla="*/ 847947 w 4194030"/>
                    <a:gd name="connsiteY6" fmla="*/ 1643051 h 2665865"/>
                    <a:gd name="connsiteX7" fmla="*/ 559189 w 4194030"/>
                    <a:gd name="connsiteY7" fmla="*/ 1526173 h 2665865"/>
                    <a:gd name="connsiteX8" fmla="*/ 607315 w 4194030"/>
                    <a:gd name="connsiteY8" fmla="*/ 1849307 h 2665865"/>
                    <a:gd name="connsiteX9" fmla="*/ 174179 w 4194030"/>
                    <a:gd name="connsiteY9" fmla="*/ 2083063 h 2665865"/>
                    <a:gd name="connsiteX10" fmla="*/ 394185 w 4194030"/>
                    <a:gd name="connsiteY10" fmla="*/ 2282444 h 2665865"/>
                    <a:gd name="connsiteX11" fmla="*/ 29801 w 4194030"/>
                    <a:gd name="connsiteY11" fmla="*/ 2633077 h 2665865"/>
                    <a:gd name="connsiteX12" fmla="*/ 80 w 4194030"/>
                    <a:gd name="connsiteY12" fmla="*/ 2416628 h 2665865"/>
                    <a:gd name="connsiteX0" fmla="*/ 80 w 4194030"/>
                    <a:gd name="connsiteY0" fmla="*/ 2416628 h 2665865"/>
                    <a:gd name="connsiteX1" fmla="*/ 2390441 w 4194030"/>
                    <a:gd name="connsiteY1" fmla="*/ 0 h 2665865"/>
                    <a:gd name="connsiteX2" fmla="*/ 3687401 w 4194030"/>
                    <a:gd name="connsiteY2" fmla="*/ 391766 h 2665865"/>
                    <a:gd name="connsiteX3" fmla="*/ 4113908 w 4194030"/>
                    <a:gd name="connsiteY3" fmla="*/ 2272249 h 2665865"/>
                    <a:gd name="connsiteX4" fmla="*/ 2161108 w 4194030"/>
                    <a:gd name="connsiteY4" fmla="*/ 2248068 h 2665865"/>
                    <a:gd name="connsiteX5" fmla="*/ 1819800 w 4194030"/>
                    <a:gd name="connsiteY5" fmla="*/ 1876926 h 2665865"/>
                    <a:gd name="connsiteX6" fmla="*/ 1308585 w 4194030"/>
                    <a:gd name="connsiteY6" fmla="*/ 2653703 h 2665865"/>
                    <a:gd name="connsiteX7" fmla="*/ 847947 w 4194030"/>
                    <a:gd name="connsiteY7" fmla="*/ 1643051 h 2665865"/>
                    <a:gd name="connsiteX8" fmla="*/ 559189 w 4194030"/>
                    <a:gd name="connsiteY8" fmla="*/ 1526173 h 2665865"/>
                    <a:gd name="connsiteX9" fmla="*/ 607315 w 4194030"/>
                    <a:gd name="connsiteY9" fmla="*/ 1849307 h 2665865"/>
                    <a:gd name="connsiteX10" fmla="*/ 174179 w 4194030"/>
                    <a:gd name="connsiteY10" fmla="*/ 2083063 h 2665865"/>
                    <a:gd name="connsiteX11" fmla="*/ 394185 w 4194030"/>
                    <a:gd name="connsiteY11" fmla="*/ 2282444 h 2665865"/>
                    <a:gd name="connsiteX12" fmla="*/ 29801 w 4194030"/>
                    <a:gd name="connsiteY12" fmla="*/ 2633077 h 2665865"/>
                    <a:gd name="connsiteX13" fmla="*/ 80 w 4194030"/>
                    <a:gd name="connsiteY13" fmla="*/ 2416628 h 2665865"/>
                    <a:gd name="connsiteX0" fmla="*/ 80 w 4194030"/>
                    <a:gd name="connsiteY0" fmla="*/ 2416628 h 2665865"/>
                    <a:gd name="connsiteX1" fmla="*/ 2390441 w 4194030"/>
                    <a:gd name="connsiteY1" fmla="*/ 0 h 2665865"/>
                    <a:gd name="connsiteX2" fmla="*/ 3687401 w 4194030"/>
                    <a:gd name="connsiteY2" fmla="*/ 391766 h 2665865"/>
                    <a:gd name="connsiteX3" fmla="*/ 4113908 w 4194030"/>
                    <a:gd name="connsiteY3" fmla="*/ 2272249 h 2665865"/>
                    <a:gd name="connsiteX4" fmla="*/ 2546118 w 4194030"/>
                    <a:gd name="connsiteY4" fmla="*/ 2557451 h 2665865"/>
                    <a:gd name="connsiteX5" fmla="*/ 2161108 w 4194030"/>
                    <a:gd name="connsiteY5" fmla="*/ 2248068 h 2665865"/>
                    <a:gd name="connsiteX6" fmla="*/ 1819800 w 4194030"/>
                    <a:gd name="connsiteY6" fmla="*/ 1876926 h 2665865"/>
                    <a:gd name="connsiteX7" fmla="*/ 1308585 w 4194030"/>
                    <a:gd name="connsiteY7" fmla="*/ 2653703 h 2665865"/>
                    <a:gd name="connsiteX8" fmla="*/ 847947 w 4194030"/>
                    <a:gd name="connsiteY8" fmla="*/ 1643051 h 2665865"/>
                    <a:gd name="connsiteX9" fmla="*/ 559189 w 4194030"/>
                    <a:gd name="connsiteY9" fmla="*/ 1526173 h 2665865"/>
                    <a:gd name="connsiteX10" fmla="*/ 607315 w 4194030"/>
                    <a:gd name="connsiteY10" fmla="*/ 1849307 h 2665865"/>
                    <a:gd name="connsiteX11" fmla="*/ 174179 w 4194030"/>
                    <a:gd name="connsiteY11" fmla="*/ 2083063 h 2665865"/>
                    <a:gd name="connsiteX12" fmla="*/ 394185 w 4194030"/>
                    <a:gd name="connsiteY12" fmla="*/ 2282444 h 2665865"/>
                    <a:gd name="connsiteX13" fmla="*/ 29801 w 4194030"/>
                    <a:gd name="connsiteY13" fmla="*/ 2633077 h 2665865"/>
                    <a:gd name="connsiteX14" fmla="*/ 80 w 4194030"/>
                    <a:gd name="connsiteY14" fmla="*/ 2416628 h 2665865"/>
                    <a:gd name="connsiteX0" fmla="*/ 80 w 4194030"/>
                    <a:gd name="connsiteY0" fmla="*/ 2416628 h 2665865"/>
                    <a:gd name="connsiteX1" fmla="*/ 2390441 w 4194030"/>
                    <a:gd name="connsiteY1" fmla="*/ 0 h 2665865"/>
                    <a:gd name="connsiteX2" fmla="*/ 3687401 w 4194030"/>
                    <a:gd name="connsiteY2" fmla="*/ 391766 h 2665865"/>
                    <a:gd name="connsiteX3" fmla="*/ 4113908 w 4194030"/>
                    <a:gd name="connsiteY3" fmla="*/ 2272249 h 2665865"/>
                    <a:gd name="connsiteX4" fmla="*/ 2717998 w 4194030"/>
                    <a:gd name="connsiteY4" fmla="*/ 1863057 h 2665865"/>
                    <a:gd name="connsiteX5" fmla="*/ 2546118 w 4194030"/>
                    <a:gd name="connsiteY5" fmla="*/ 2557451 h 2665865"/>
                    <a:gd name="connsiteX6" fmla="*/ 2161108 w 4194030"/>
                    <a:gd name="connsiteY6" fmla="*/ 2248068 h 2665865"/>
                    <a:gd name="connsiteX7" fmla="*/ 1819800 w 4194030"/>
                    <a:gd name="connsiteY7" fmla="*/ 1876926 h 2665865"/>
                    <a:gd name="connsiteX8" fmla="*/ 1308585 w 4194030"/>
                    <a:gd name="connsiteY8" fmla="*/ 2653703 h 2665865"/>
                    <a:gd name="connsiteX9" fmla="*/ 847947 w 4194030"/>
                    <a:gd name="connsiteY9" fmla="*/ 1643051 h 2665865"/>
                    <a:gd name="connsiteX10" fmla="*/ 559189 w 4194030"/>
                    <a:gd name="connsiteY10" fmla="*/ 1526173 h 2665865"/>
                    <a:gd name="connsiteX11" fmla="*/ 607315 w 4194030"/>
                    <a:gd name="connsiteY11" fmla="*/ 1849307 h 2665865"/>
                    <a:gd name="connsiteX12" fmla="*/ 174179 w 4194030"/>
                    <a:gd name="connsiteY12" fmla="*/ 2083063 h 2665865"/>
                    <a:gd name="connsiteX13" fmla="*/ 394185 w 4194030"/>
                    <a:gd name="connsiteY13" fmla="*/ 2282444 h 2665865"/>
                    <a:gd name="connsiteX14" fmla="*/ 29801 w 4194030"/>
                    <a:gd name="connsiteY14" fmla="*/ 2633077 h 2665865"/>
                    <a:gd name="connsiteX15" fmla="*/ 80 w 4194030"/>
                    <a:gd name="connsiteY15" fmla="*/ 2416628 h 2665865"/>
                    <a:gd name="connsiteX0" fmla="*/ 80 w 3844829"/>
                    <a:gd name="connsiteY0" fmla="*/ 2416628 h 2665865"/>
                    <a:gd name="connsiteX1" fmla="*/ 2390441 w 3844829"/>
                    <a:gd name="connsiteY1" fmla="*/ 0 h 2665865"/>
                    <a:gd name="connsiteX2" fmla="*/ 3687401 w 3844829"/>
                    <a:gd name="connsiteY2" fmla="*/ 391766 h 2665865"/>
                    <a:gd name="connsiteX3" fmla="*/ 3419514 w 3844829"/>
                    <a:gd name="connsiteY3" fmla="*/ 1316598 h 2665865"/>
                    <a:gd name="connsiteX4" fmla="*/ 2717998 w 3844829"/>
                    <a:gd name="connsiteY4" fmla="*/ 1863057 h 2665865"/>
                    <a:gd name="connsiteX5" fmla="*/ 2546118 w 3844829"/>
                    <a:gd name="connsiteY5" fmla="*/ 2557451 h 2665865"/>
                    <a:gd name="connsiteX6" fmla="*/ 2161108 w 3844829"/>
                    <a:gd name="connsiteY6" fmla="*/ 2248068 h 2665865"/>
                    <a:gd name="connsiteX7" fmla="*/ 1819800 w 3844829"/>
                    <a:gd name="connsiteY7" fmla="*/ 1876926 h 2665865"/>
                    <a:gd name="connsiteX8" fmla="*/ 1308585 w 3844829"/>
                    <a:gd name="connsiteY8" fmla="*/ 2653703 h 2665865"/>
                    <a:gd name="connsiteX9" fmla="*/ 847947 w 3844829"/>
                    <a:gd name="connsiteY9" fmla="*/ 1643051 h 2665865"/>
                    <a:gd name="connsiteX10" fmla="*/ 559189 w 3844829"/>
                    <a:gd name="connsiteY10" fmla="*/ 1526173 h 2665865"/>
                    <a:gd name="connsiteX11" fmla="*/ 607315 w 3844829"/>
                    <a:gd name="connsiteY11" fmla="*/ 1849307 h 2665865"/>
                    <a:gd name="connsiteX12" fmla="*/ 174179 w 3844829"/>
                    <a:gd name="connsiteY12" fmla="*/ 2083063 h 2665865"/>
                    <a:gd name="connsiteX13" fmla="*/ 394185 w 3844829"/>
                    <a:gd name="connsiteY13" fmla="*/ 2282444 h 2665865"/>
                    <a:gd name="connsiteX14" fmla="*/ 29801 w 3844829"/>
                    <a:gd name="connsiteY14" fmla="*/ 2633077 h 2665865"/>
                    <a:gd name="connsiteX15" fmla="*/ 80 w 3844829"/>
                    <a:gd name="connsiteY15" fmla="*/ 2416628 h 2665865"/>
                    <a:gd name="connsiteX0" fmla="*/ 80 w 3724810"/>
                    <a:gd name="connsiteY0" fmla="*/ 2416628 h 2665865"/>
                    <a:gd name="connsiteX1" fmla="*/ 2390441 w 3724810"/>
                    <a:gd name="connsiteY1" fmla="*/ 0 h 2665865"/>
                    <a:gd name="connsiteX2" fmla="*/ 3687401 w 3724810"/>
                    <a:gd name="connsiteY2" fmla="*/ 391766 h 2665865"/>
                    <a:gd name="connsiteX3" fmla="*/ 3219888 w 3724810"/>
                    <a:gd name="connsiteY3" fmla="*/ 1099911 h 2665865"/>
                    <a:gd name="connsiteX4" fmla="*/ 3419514 w 3724810"/>
                    <a:gd name="connsiteY4" fmla="*/ 1316598 h 2665865"/>
                    <a:gd name="connsiteX5" fmla="*/ 2717998 w 3724810"/>
                    <a:gd name="connsiteY5" fmla="*/ 1863057 h 2665865"/>
                    <a:gd name="connsiteX6" fmla="*/ 2546118 w 3724810"/>
                    <a:gd name="connsiteY6" fmla="*/ 2557451 h 2665865"/>
                    <a:gd name="connsiteX7" fmla="*/ 2161108 w 3724810"/>
                    <a:gd name="connsiteY7" fmla="*/ 2248068 h 2665865"/>
                    <a:gd name="connsiteX8" fmla="*/ 1819800 w 3724810"/>
                    <a:gd name="connsiteY8" fmla="*/ 1876926 h 2665865"/>
                    <a:gd name="connsiteX9" fmla="*/ 1308585 w 3724810"/>
                    <a:gd name="connsiteY9" fmla="*/ 2653703 h 2665865"/>
                    <a:gd name="connsiteX10" fmla="*/ 847947 w 3724810"/>
                    <a:gd name="connsiteY10" fmla="*/ 1643051 h 2665865"/>
                    <a:gd name="connsiteX11" fmla="*/ 559189 w 3724810"/>
                    <a:gd name="connsiteY11" fmla="*/ 1526173 h 2665865"/>
                    <a:gd name="connsiteX12" fmla="*/ 607315 w 3724810"/>
                    <a:gd name="connsiteY12" fmla="*/ 1849307 h 2665865"/>
                    <a:gd name="connsiteX13" fmla="*/ 174179 w 3724810"/>
                    <a:gd name="connsiteY13" fmla="*/ 2083063 h 2665865"/>
                    <a:gd name="connsiteX14" fmla="*/ 394185 w 3724810"/>
                    <a:gd name="connsiteY14" fmla="*/ 2282444 h 2665865"/>
                    <a:gd name="connsiteX15" fmla="*/ 29801 w 3724810"/>
                    <a:gd name="connsiteY15" fmla="*/ 2633077 h 2665865"/>
                    <a:gd name="connsiteX16" fmla="*/ 80 w 3724810"/>
                    <a:gd name="connsiteY16" fmla="*/ 2416628 h 2665865"/>
                    <a:gd name="connsiteX0" fmla="*/ 80 w 3724810"/>
                    <a:gd name="connsiteY0" fmla="*/ 2416628 h 2665865"/>
                    <a:gd name="connsiteX1" fmla="*/ 2390441 w 3724810"/>
                    <a:gd name="connsiteY1" fmla="*/ 0 h 2665865"/>
                    <a:gd name="connsiteX2" fmla="*/ 3687401 w 3724810"/>
                    <a:gd name="connsiteY2" fmla="*/ 391766 h 2665865"/>
                    <a:gd name="connsiteX3" fmla="*/ 3219888 w 3724810"/>
                    <a:gd name="connsiteY3" fmla="*/ 1099911 h 2665865"/>
                    <a:gd name="connsiteX4" fmla="*/ 3337012 w 3724810"/>
                    <a:gd name="connsiteY4" fmla="*/ 1392226 h 2665865"/>
                    <a:gd name="connsiteX5" fmla="*/ 2717998 w 3724810"/>
                    <a:gd name="connsiteY5" fmla="*/ 1863057 h 2665865"/>
                    <a:gd name="connsiteX6" fmla="*/ 2546118 w 3724810"/>
                    <a:gd name="connsiteY6" fmla="*/ 2557451 h 2665865"/>
                    <a:gd name="connsiteX7" fmla="*/ 2161108 w 3724810"/>
                    <a:gd name="connsiteY7" fmla="*/ 2248068 h 2665865"/>
                    <a:gd name="connsiteX8" fmla="*/ 1819800 w 3724810"/>
                    <a:gd name="connsiteY8" fmla="*/ 1876926 h 2665865"/>
                    <a:gd name="connsiteX9" fmla="*/ 1308585 w 3724810"/>
                    <a:gd name="connsiteY9" fmla="*/ 2653703 h 2665865"/>
                    <a:gd name="connsiteX10" fmla="*/ 847947 w 3724810"/>
                    <a:gd name="connsiteY10" fmla="*/ 1643051 h 2665865"/>
                    <a:gd name="connsiteX11" fmla="*/ 559189 w 3724810"/>
                    <a:gd name="connsiteY11" fmla="*/ 1526173 h 2665865"/>
                    <a:gd name="connsiteX12" fmla="*/ 607315 w 3724810"/>
                    <a:gd name="connsiteY12" fmla="*/ 1849307 h 2665865"/>
                    <a:gd name="connsiteX13" fmla="*/ 174179 w 3724810"/>
                    <a:gd name="connsiteY13" fmla="*/ 2083063 h 2665865"/>
                    <a:gd name="connsiteX14" fmla="*/ 394185 w 3724810"/>
                    <a:gd name="connsiteY14" fmla="*/ 2282444 h 2665865"/>
                    <a:gd name="connsiteX15" fmla="*/ 29801 w 3724810"/>
                    <a:gd name="connsiteY15" fmla="*/ 2633077 h 2665865"/>
                    <a:gd name="connsiteX16" fmla="*/ 80 w 3724810"/>
                    <a:gd name="connsiteY16" fmla="*/ 2416628 h 2665865"/>
                    <a:gd name="connsiteX0" fmla="*/ 80 w 3738538"/>
                    <a:gd name="connsiteY0" fmla="*/ 2416628 h 2665865"/>
                    <a:gd name="connsiteX1" fmla="*/ 2390441 w 3738538"/>
                    <a:gd name="connsiteY1" fmla="*/ 0 h 2665865"/>
                    <a:gd name="connsiteX2" fmla="*/ 3687401 w 3738538"/>
                    <a:gd name="connsiteY2" fmla="*/ 391766 h 2665865"/>
                    <a:gd name="connsiteX3" fmla="*/ 3488020 w 3738538"/>
                    <a:gd name="connsiteY3" fmla="*/ 1189289 h 2665865"/>
                    <a:gd name="connsiteX4" fmla="*/ 3219888 w 3738538"/>
                    <a:gd name="connsiteY4" fmla="*/ 1099911 h 2665865"/>
                    <a:gd name="connsiteX5" fmla="*/ 3337012 w 3738538"/>
                    <a:gd name="connsiteY5" fmla="*/ 1392226 h 2665865"/>
                    <a:gd name="connsiteX6" fmla="*/ 2717998 w 3738538"/>
                    <a:gd name="connsiteY6" fmla="*/ 1863057 h 2665865"/>
                    <a:gd name="connsiteX7" fmla="*/ 2546118 w 3738538"/>
                    <a:gd name="connsiteY7" fmla="*/ 2557451 h 2665865"/>
                    <a:gd name="connsiteX8" fmla="*/ 2161108 w 3738538"/>
                    <a:gd name="connsiteY8" fmla="*/ 2248068 h 2665865"/>
                    <a:gd name="connsiteX9" fmla="*/ 1819800 w 3738538"/>
                    <a:gd name="connsiteY9" fmla="*/ 1876926 h 2665865"/>
                    <a:gd name="connsiteX10" fmla="*/ 1308585 w 3738538"/>
                    <a:gd name="connsiteY10" fmla="*/ 2653703 h 2665865"/>
                    <a:gd name="connsiteX11" fmla="*/ 847947 w 3738538"/>
                    <a:gd name="connsiteY11" fmla="*/ 1643051 h 2665865"/>
                    <a:gd name="connsiteX12" fmla="*/ 559189 w 3738538"/>
                    <a:gd name="connsiteY12" fmla="*/ 1526173 h 2665865"/>
                    <a:gd name="connsiteX13" fmla="*/ 607315 w 3738538"/>
                    <a:gd name="connsiteY13" fmla="*/ 1849307 h 2665865"/>
                    <a:gd name="connsiteX14" fmla="*/ 174179 w 3738538"/>
                    <a:gd name="connsiteY14" fmla="*/ 2083063 h 2665865"/>
                    <a:gd name="connsiteX15" fmla="*/ 394185 w 3738538"/>
                    <a:gd name="connsiteY15" fmla="*/ 2282444 h 2665865"/>
                    <a:gd name="connsiteX16" fmla="*/ 29801 w 3738538"/>
                    <a:gd name="connsiteY16" fmla="*/ 2633077 h 2665865"/>
                    <a:gd name="connsiteX17" fmla="*/ 80 w 3738538"/>
                    <a:gd name="connsiteY17" fmla="*/ 2416628 h 2665865"/>
                    <a:gd name="connsiteX0" fmla="*/ 80 w 3738844"/>
                    <a:gd name="connsiteY0" fmla="*/ 2416628 h 2665865"/>
                    <a:gd name="connsiteX1" fmla="*/ 2390441 w 3738844"/>
                    <a:gd name="connsiteY1" fmla="*/ 0 h 2665865"/>
                    <a:gd name="connsiteX2" fmla="*/ 3687401 w 3738844"/>
                    <a:gd name="connsiteY2" fmla="*/ 391766 h 2665865"/>
                    <a:gd name="connsiteX3" fmla="*/ 3398643 w 3738844"/>
                    <a:gd name="connsiteY3" fmla="*/ 928032 h 2665865"/>
                    <a:gd name="connsiteX4" fmla="*/ 3488020 w 3738844"/>
                    <a:gd name="connsiteY4" fmla="*/ 1189289 h 2665865"/>
                    <a:gd name="connsiteX5" fmla="*/ 3219888 w 3738844"/>
                    <a:gd name="connsiteY5" fmla="*/ 1099911 h 2665865"/>
                    <a:gd name="connsiteX6" fmla="*/ 3337012 w 3738844"/>
                    <a:gd name="connsiteY6" fmla="*/ 1392226 h 2665865"/>
                    <a:gd name="connsiteX7" fmla="*/ 2717998 w 3738844"/>
                    <a:gd name="connsiteY7" fmla="*/ 1863057 h 2665865"/>
                    <a:gd name="connsiteX8" fmla="*/ 2546118 w 3738844"/>
                    <a:gd name="connsiteY8" fmla="*/ 2557451 h 2665865"/>
                    <a:gd name="connsiteX9" fmla="*/ 2161108 w 3738844"/>
                    <a:gd name="connsiteY9" fmla="*/ 2248068 h 2665865"/>
                    <a:gd name="connsiteX10" fmla="*/ 1819800 w 3738844"/>
                    <a:gd name="connsiteY10" fmla="*/ 1876926 h 2665865"/>
                    <a:gd name="connsiteX11" fmla="*/ 1308585 w 3738844"/>
                    <a:gd name="connsiteY11" fmla="*/ 2653703 h 2665865"/>
                    <a:gd name="connsiteX12" fmla="*/ 847947 w 3738844"/>
                    <a:gd name="connsiteY12" fmla="*/ 1643051 h 2665865"/>
                    <a:gd name="connsiteX13" fmla="*/ 559189 w 3738844"/>
                    <a:gd name="connsiteY13" fmla="*/ 1526173 h 2665865"/>
                    <a:gd name="connsiteX14" fmla="*/ 607315 w 3738844"/>
                    <a:gd name="connsiteY14" fmla="*/ 1849307 h 2665865"/>
                    <a:gd name="connsiteX15" fmla="*/ 174179 w 3738844"/>
                    <a:gd name="connsiteY15" fmla="*/ 2083063 h 2665865"/>
                    <a:gd name="connsiteX16" fmla="*/ 394185 w 3738844"/>
                    <a:gd name="connsiteY16" fmla="*/ 2282444 h 2665865"/>
                    <a:gd name="connsiteX17" fmla="*/ 29801 w 3738844"/>
                    <a:gd name="connsiteY17" fmla="*/ 2633077 h 2665865"/>
                    <a:gd name="connsiteX18" fmla="*/ 80 w 3738844"/>
                    <a:gd name="connsiteY18" fmla="*/ 2416628 h 2665865"/>
                    <a:gd name="connsiteX0" fmla="*/ 80 w 3767775"/>
                    <a:gd name="connsiteY0" fmla="*/ 2416628 h 2665865"/>
                    <a:gd name="connsiteX1" fmla="*/ 2390441 w 3767775"/>
                    <a:gd name="connsiteY1" fmla="*/ 0 h 2665865"/>
                    <a:gd name="connsiteX2" fmla="*/ 3687401 w 3767775"/>
                    <a:gd name="connsiteY2" fmla="*/ 391766 h 2665865"/>
                    <a:gd name="connsiteX3" fmla="*/ 3591148 w 3767775"/>
                    <a:gd name="connsiteY3" fmla="*/ 646149 h 2665865"/>
                    <a:gd name="connsiteX4" fmla="*/ 3398643 w 3767775"/>
                    <a:gd name="connsiteY4" fmla="*/ 928032 h 2665865"/>
                    <a:gd name="connsiteX5" fmla="*/ 3488020 w 3767775"/>
                    <a:gd name="connsiteY5" fmla="*/ 1189289 h 2665865"/>
                    <a:gd name="connsiteX6" fmla="*/ 3219888 w 3767775"/>
                    <a:gd name="connsiteY6" fmla="*/ 1099911 h 2665865"/>
                    <a:gd name="connsiteX7" fmla="*/ 3337012 w 3767775"/>
                    <a:gd name="connsiteY7" fmla="*/ 1392226 h 2665865"/>
                    <a:gd name="connsiteX8" fmla="*/ 2717998 w 3767775"/>
                    <a:gd name="connsiteY8" fmla="*/ 1863057 h 2665865"/>
                    <a:gd name="connsiteX9" fmla="*/ 2546118 w 3767775"/>
                    <a:gd name="connsiteY9" fmla="*/ 2557451 h 2665865"/>
                    <a:gd name="connsiteX10" fmla="*/ 2161108 w 3767775"/>
                    <a:gd name="connsiteY10" fmla="*/ 2248068 h 2665865"/>
                    <a:gd name="connsiteX11" fmla="*/ 1819800 w 3767775"/>
                    <a:gd name="connsiteY11" fmla="*/ 1876926 h 2665865"/>
                    <a:gd name="connsiteX12" fmla="*/ 1308585 w 3767775"/>
                    <a:gd name="connsiteY12" fmla="*/ 2653703 h 2665865"/>
                    <a:gd name="connsiteX13" fmla="*/ 847947 w 3767775"/>
                    <a:gd name="connsiteY13" fmla="*/ 1643051 h 2665865"/>
                    <a:gd name="connsiteX14" fmla="*/ 559189 w 3767775"/>
                    <a:gd name="connsiteY14" fmla="*/ 1526173 h 2665865"/>
                    <a:gd name="connsiteX15" fmla="*/ 607315 w 3767775"/>
                    <a:gd name="connsiteY15" fmla="*/ 1849307 h 2665865"/>
                    <a:gd name="connsiteX16" fmla="*/ 174179 w 3767775"/>
                    <a:gd name="connsiteY16" fmla="*/ 2083063 h 2665865"/>
                    <a:gd name="connsiteX17" fmla="*/ 394185 w 3767775"/>
                    <a:gd name="connsiteY17" fmla="*/ 2282444 h 2665865"/>
                    <a:gd name="connsiteX18" fmla="*/ 29801 w 3767775"/>
                    <a:gd name="connsiteY18" fmla="*/ 2633077 h 2665865"/>
                    <a:gd name="connsiteX19" fmla="*/ 80 w 3767775"/>
                    <a:gd name="connsiteY19" fmla="*/ 2416628 h 2665865"/>
                    <a:gd name="connsiteX0" fmla="*/ 80 w 3739399"/>
                    <a:gd name="connsiteY0" fmla="*/ 2416628 h 2665865"/>
                    <a:gd name="connsiteX1" fmla="*/ 2390441 w 3739399"/>
                    <a:gd name="connsiteY1" fmla="*/ 0 h 2665865"/>
                    <a:gd name="connsiteX2" fmla="*/ 3687401 w 3739399"/>
                    <a:gd name="connsiteY2" fmla="*/ 391766 h 2665865"/>
                    <a:gd name="connsiteX3" fmla="*/ 3591148 w 3739399"/>
                    <a:gd name="connsiteY3" fmla="*/ 646149 h 2665865"/>
                    <a:gd name="connsiteX4" fmla="*/ 3398643 w 3739399"/>
                    <a:gd name="connsiteY4" fmla="*/ 928032 h 2665865"/>
                    <a:gd name="connsiteX5" fmla="*/ 3488020 w 3739399"/>
                    <a:gd name="connsiteY5" fmla="*/ 1189289 h 2665865"/>
                    <a:gd name="connsiteX6" fmla="*/ 3219888 w 3739399"/>
                    <a:gd name="connsiteY6" fmla="*/ 1099911 h 2665865"/>
                    <a:gd name="connsiteX7" fmla="*/ 3337012 w 3739399"/>
                    <a:gd name="connsiteY7" fmla="*/ 1392226 h 2665865"/>
                    <a:gd name="connsiteX8" fmla="*/ 2717998 w 3739399"/>
                    <a:gd name="connsiteY8" fmla="*/ 1863057 h 2665865"/>
                    <a:gd name="connsiteX9" fmla="*/ 2546118 w 3739399"/>
                    <a:gd name="connsiteY9" fmla="*/ 2557451 h 2665865"/>
                    <a:gd name="connsiteX10" fmla="*/ 2161108 w 3739399"/>
                    <a:gd name="connsiteY10" fmla="*/ 2248068 h 2665865"/>
                    <a:gd name="connsiteX11" fmla="*/ 1819800 w 3739399"/>
                    <a:gd name="connsiteY11" fmla="*/ 1876926 h 2665865"/>
                    <a:gd name="connsiteX12" fmla="*/ 1308585 w 3739399"/>
                    <a:gd name="connsiteY12" fmla="*/ 2653703 h 2665865"/>
                    <a:gd name="connsiteX13" fmla="*/ 847947 w 3739399"/>
                    <a:gd name="connsiteY13" fmla="*/ 1643051 h 2665865"/>
                    <a:gd name="connsiteX14" fmla="*/ 559189 w 3739399"/>
                    <a:gd name="connsiteY14" fmla="*/ 1526173 h 2665865"/>
                    <a:gd name="connsiteX15" fmla="*/ 607315 w 3739399"/>
                    <a:gd name="connsiteY15" fmla="*/ 1849307 h 2665865"/>
                    <a:gd name="connsiteX16" fmla="*/ 174179 w 3739399"/>
                    <a:gd name="connsiteY16" fmla="*/ 2083063 h 2665865"/>
                    <a:gd name="connsiteX17" fmla="*/ 394185 w 3739399"/>
                    <a:gd name="connsiteY17" fmla="*/ 2282444 h 2665865"/>
                    <a:gd name="connsiteX18" fmla="*/ 29801 w 3739399"/>
                    <a:gd name="connsiteY18" fmla="*/ 2633077 h 2665865"/>
                    <a:gd name="connsiteX19" fmla="*/ 80 w 3739399"/>
                    <a:gd name="connsiteY19" fmla="*/ 2416628 h 2665865"/>
                    <a:gd name="connsiteX0" fmla="*/ 80 w 3741546"/>
                    <a:gd name="connsiteY0" fmla="*/ 2416628 h 2665865"/>
                    <a:gd name="connsiteX1" fmla="*/ 2390441 w 3741546"/>
                    <a:gd name="connsiteY1" fmla="*/ 0 h 2665865"/>
                    <a:gd name="connsiteX2" fmla="*/ 3687401 w 3741546"/>
                    <a:gd name="connsiteY2" fmla="*/ 391766 h 2665865"/>
                    <a:gd name="connsiteX3" fmla="*/ 3453644 w 3741546"/>
                    <a:gd name="connsiteY3" fmla="*/ 460519 h 2665865"/>
                    <a:gd name="connsiteX4" fmla="*/ 3591148 w 3741546"/>
                    <a:gd name="connsiteY4" fmla="*/ 646149 h 2665865"/>
                    <a:gd name="connsiteX5" fmla="*/ 3398643 w 3741546"/>
                    <a:gd name="connsiteY5" fmla="*/ 928032 h 2665865"/>
                    <a:gd name="connsiteX6" fmla="*/ 3488020 w 3741546"/>
                    <a:gd name="connsiteY6" fmla="*/ 1189289 h 2665865"/>
                    <a:gd name="connsiteX7" fmla="*/ 3219888 w 3741546"/>
                    <a:gd name="connsiteY7" fmla="*/ 1099911 h 2665865"/>
                    <a:gd name="connsiteX8" fmla="*/ 3337012 w 3741546"/>
                    <a:gd name="connsiteY8" fmla="*/ 1392226 h 2665865"/>
                    <a:gd name="connsiteX9" fmla="*/ 2717998 w 3741546"/>
                    <a:gd name="connsiteY9" fmla="*/ 1863057 h 2665865"/>
                    <a:gd name="connsiteX10" fmla="*/ 2546118 w 3741546"/>
                    <a:gd name="connsiteY10" fmla="*/ 2557451 h 2665865"/>
                    <a:gd name="connsiteX11" fmla="*/ 2161108 w 3741546"/>
                    <a:gd name="connsiteY11" fmla="*/ 2248068 h 2665865"/>
                    <a:gd name="connsiteX12" fmla="*/ 1819800 w 3741546"/>
                    <a:gd name="connsiteY12" fmla="*/ 1876926 h 2665865"/>
                    <a:gd name="connsiteX13" fmla="*/ 1308585 w 3741546"/>
                    <a:gd name="connsiteY13" fmla="*/ 2653703 h 2665865"/>
                    <a:gd name="connsiteX14" fmla="*/ 847947 w 3741546"/>
                    <a:gd name="connsiteY14" fmla="*/ 1643051 h 2665865"/>
                    <a:gd name="connsiteX15" fmla="*/ 559189 w 3741546"/>
                    <a:gd name="connsiteY15" fmla="*/ 1526173 h 2665865"/>
                    <a:gd name="connsiteX16" fmla="*/ 607315 w 3741546"/>
                    <a:gd name="connsiteY16" fmla="*/ 1849307 h 2665865"/>
                    <a:gd name="connsiteX17" fmla="*/ 174179 w 3741546"/>
                    <a:gd name="connsiteY17" fmla="*/ 2083063 h 2665865"/>
                    <a:gd name="connsiteX18" fmla="*/ 394185 w 3741546"/>
                    <a:gd name="connsiteY18" fmla="*/ 2282444 h 2665865"/>
                    <a:gd name="connsiteX19" fmla="*/ 29801 w 3741546"/>
                    <a:gd name="connsiteY19" fmla="*/ 2633077 h 2665865"/>
                    <a:gd name="connsiteX20" fmla="*/ 80 w 3741546"/>
                    <a:gd name="connsiteY20" fmla="*/ 2416628 h 2665865"/>
                    <a:gd name="connsiteX0" fmla="*/ 80 w 3741546"/>
                    <a:gd name="connsiteY0" fmla="*/ 2416628 h 2665865"/>
                    <a:gd name="connsiteX1" fmla="*/ 2390441 w 3741546"/>
                    <a:gd name="connsiteY1" fmla="*/ 0 h 2665865"/>
                    <a:gd name="connsiteX2" fmla="*/ 3687401 w 3741546"/>
                    <a:gd name="connsiteY2" fmla="*/ 391766 h 2665865"/>
                    <a:gd name="connsiteX3" fmla="*/ 3453644 w 3741546"/>
                    <a:gd name="connsiteY3" fmla="*/ 460519 h 2665865"/>
                    <a:gd name="connsiteX4" fmla="*/ 3591148 w 3741546"/>
                    <a:gd name="connsiteY4" fmla="*/ 646149 h 2665865"/>
                    <a:gd name="connsiteX5" fmla="*/ 3398643 w 3741546"/>
                    <a:gd name="connsiteY5" fmla="*/ 928032 h 2665865"/>
                    <a:gd name="connsiteX6" fmla="*/ 3488020 w 3741546"/>
                    <a:gd name="connsiteY6" fmla="*/ 1189289 h 2665865"/>
                    <a:gd name="connsiteX7" fmla="*/ 3219888 w 3741546"/>
                    <a:gd name="connsiteY7" fmla="*/ 1099911 h 2665865"/>
                    <a:gd name="connsiteX8" fmla="*/ 3337012 w 3741546"/>
                    <a:gd name="connsiteY8" fmla="*/ 1392226 h 2665865"/>
                    <a:gd name="connsiteX9" fmla="*/ 2717998 w 3741546"/>
                    <a:gd name="connsiteY9" fmla="*/ 1863057 h 2665865"/>
                    <a:gd name="connsiteX10" fmla="*/ 2593743 w 3741546"/>
                    <a:gd name="connsiteY10" fmla="*/ 2511413 h 2665865"/>
                    <a:gd name="connsiteX11" fmla="*/ 2161108 w 3741546"/>
                    <a:gd name="connsiteY11" fmla="*/ 2248068 h 2665865"/>
                    <a:gd name="connsiteX12" fmla="*/ 1819800 w 3741546"/>
                    <a:gd name="connsiteY12" fmla="*/ 1876926 h 2665865"/>
                    <a:gd name="connsiteX13" fmla="*/ 1308585 w 3741546"/>
                    <a:gd name="connsiteY13" fmla="*/ 2653703 h 2665865"/>
                    <a:gd name="connsiteX14" fmla="*/ 847947 w 3741546"/>
                    <a:gd name="connsiteY14" fmla="*/ 1643051 h 2665865"/>
                    <a:gd name="connsiteX15" fmla="*/ 559189 w 3741546"/>
                    <a:gd name="connsiteY15" fmla="*/ 1526173 h 2665865"/>
                    <a:gd name="connsiteX16" fmla="*/ 607315 w 3741546"/>
                    <a:gd name="connsiteY16" fmla="*/ 1849307 h 2665865"/>
                    <a:gd name="connsiteX17" fmla="*/ 174179 w 3741546"/>
                    <a:gd name="connsiteY17" fmla="*/ 2083063 h 2665865"/>
                    <a:gd name="connsiteX18" fmla="*/ 394185 w 3741546"/>
                    <a:gd name="connsiteY18" fmla="*/ 2282444 h 2665865"/>
                    <a:gd name="connsiteX19" fmla="*/ 29801 w 3741546"/>
                    <a:gd name="connsiteY19" fmla="*/ 2633077 h 2665865"/>
                    <a:gd name="connsiteX20" fmla="*/ 80 w 3741546"/>
                    <a:gd name="connsiteY20" fmla="*/ 2416628 h 2665865"/>
                    <a:gd name="connsiteX0" fmla="*/ 80 w 3741546"/>
                    <a:gd name="connsiteY0" fmla="*/ 2416628 h 2665865"/>
                    <a:gd name="connsiteX1" fmla="*/ 2390441 w 3741546"/>
                    <a:gd name="connsiteY1" fmla="*/ 0 h 2665865"/>
                    <a:gd name="connsiteX2" fmla="*/ 3687401 w 3741546"/>
                    <a:gd name="connsiteY2" fmla="*/ 391766 h 2665865"/>
                    <a:gd name="connsiteX3" fmla="*/ 3453644 w 3741546"/>
                    <a:gd name="connsiteY3" fmla="*/ 460519 h 2665865"/>
                    <a:gd name="connsiteX4" fmla="*/ 3591148 w 3741546"/>
                    <a:gd name="connsiteY4" fmla="*/ 646149 h 2665865"/>
                    <a:gd name="connsiteX5" fmla="*/ 3398643 w 3741546"/>
                    <a:gd name="connsiteY5" fmla="*/ 928032 h 2665865"/>
                    <a:gd name="connsiteX6" fmla="*/ 3488020 w 3741546"/>
                    <a:gd name="connsiteY6" fmla="*/ 1189289 h 2665865"/>
                    <a:gd name="connsiteX7" fmla="*/ 3219888 w 3741546"/>
                    <a:gd name="connsiteY7" fmla="*/ 1099911 h 2665865"/>
                    <a:gd name="connsiteX8" fmla="*/ 3337012 w 3741546"/>
                    <a:gd name="connsiteY8" fmla="*/ 1392226 h 2665865"/>
                    <a:gd name="connsiteX9" fmla="*/ 2717998 w 3741546"/>
                    <a:gd name="connsiteY9" fmla="*/ 1863057 h 2665865"/>
                    <a:gd name="connsiteX10" fmla="*/ 2792086 w 3741546"/>
                    <a:gd name="connsiteY10" fmla="*/ 2328816 h 2665865"/>
                    <a:gd name="connsiteX11" fmla="*/ 2593743 w 3741546"/>
                    <a:gd name="connsiteY11" fmla="*/ 2511413 h 2665865"/>
                    <a:gd name="connsiteX12" fmla="*/ 2161108 w 3741546"/>
                    <a:gd name="connsiteY12" fmla="*/ 2248068 h 2665865"/>
                    <a:gd name="connsiteX13" fmla="*/ 1819800 w 3741546"/>
                    <a:gd name="connsiteY13" fmla="*/ 1876926 h 2665865"/>
                    <a:gd name="connsiteX14" fmla="*/ 1308585 w 3741546"/>
                    <a:gd name="connsiteY14" fmla="*/ 2653703 h 2665865"/>
                    <a:gd name="connsiteX15" fmla="*/ 847947 w 3741546"/>
                    <a:gd name="connsiteY15" fmla="*/ 1643051 h 2665865"/>
                    <a:gd name="connsiteX16" fmla="*/ 559189 w 3741546"/>
                    <a:gd name="connsiteY16" fmla="*/ 1526173 h 2665865"/>
                    <a:gd name="connsiteX17" fmla="*/ 607315 w 3741546"/>
                    <a:gd name="connsiteY17" fmla="*/ 1849307 h 2665865"/>
                    <a:gd name="connsiteX18" fmla="*/ 174179 w 3741546"/>
                    <a:gd name="connsiteY18" fmla="*/ 2083063 h 2665865"/>
                    <a:gd name="connsiteX19" fmla="*/ 394185 w 3741546"/>
                    <a:gd name="connsiteY19" fmla="*/ 2282444 h 2665865"/>
                    <a:gd name="connsiteX20" fmla="*/ 29801 w 3741546"/>
                    <a:gd name="connsiteY20" fmla="*/ 2633077 h 2665865"/>
                    <a:gd name="connsiteX21" fmla="*/ 80 w 3741546"/>
                    <a:gd name="connsiteY21" fmla="*/ 2416628 h 2665865"/>
                    <a:gd name="connsiteX0" fmla="*/ 80 w 3741546"/>
                    <a:gd name="connsiteY0" fmla="*/ 2416628 h 2665865"/>
                    <a:gd name="connsiteX1" fmla="*/ 2390441 w 3741546"/>
                    <a:gd name="connsiteY1" fmla="*/ 0 h 2665865"/>
                    <a:gd name="connsiteX2" fmla="*/ 3687401 w 3741546"/>
                    <a:gd name="connsiteY2" fmla="*/ 391766 h 2665865"/>
                    <a:gd name="connsiteX3" fmla="*/ 3453644 w 3741546"/>
                    <a:gd name="connsiteY3" fmla="*/ 460519 h 2665865"/>
                    <a:gd name="connsiteX4" fmla="*/ 3591148 w 3741546"/>
                    <a:gd name="connsiteY4" fmla="*/ 646149 h 2665865"/>
                    <a:gd name="connsiteX5" fmla="*/ 3398643 w 3741546"/>
                    <a:gd name="connsiteY5" fmla="*/ 928032 h 2665865"/>
                    <a:gd name="connsiteX6" fmla="*/ 3488020 w 3741546"/>
                    <a:gd name="connsiteY6" fmla="*/ 1189289 h 2665865"/>
                    <a:gd name="connsiteX7" fmla="*/ 3219888 w 3741546"/>
                    <a:gd name="connsiteY7" fmla="*/ 1099911 h 2665865"/>
                    <a:gd name="connsiteX8" fmla="*/ 3337012 w 3741546"/>
                    <a:gd name="connsiteY8" fmla="*/ 1392226 h 2665865"/>
                    <a:gd name="connsiteX9" fmla="*/ 2717998 w 3741546"/>
                    <a:gd name="connsiteY9" fmla="*/ 1863057 h 2665865"/>
                    <a:gd name="connsiteX10" fmla="*/ 2573011 w 3741546"/>
                    <a:gd name="connsiteY10" fmla="*/ 1989091 h 2665865"/>
                    <a:gd name="connsiteX11" fmla="*/ 2792086 w 3741546"/>
                    <a:gd name="connsiteY11" fmla="*/ 2328816 h 2665865"/>
                    <a:gd name="connsiteX12" fmla="*/ 2593743 w 3741546"/>
                    <a:gd name="connsiteY12" fmla="*/ 2511413 h 2665865"/>
                    <a:gd name="connsiteX13" fmla="*/ 2161108 w 3741546"/>
                    <a:gd name="connsiteY13" fmla="*/ 2248068 h 2665865"/>
                    <a:gd name="connsiteX14" fmla="*/ 1819800 w 3741546"/>
                    <a:gd name="connsiteY14" fmla="*/ 1876926 h 2665865"/>
                    <a:gd name="connsiteX15" fmla="*/ 1308585 w 3741546"/>
                    <a:gd name="connsiteY15" fmla="*/ 2653703 h 2665865"/>
                    <a:gd name="connsiteX16" fmla="*/ 847947 w 3741546"/>
                    <a:gd name="connsiteY16" fmla="*/ 1643051 h 2665865"/>
                    <a:gd name="connsiteX17" fmla="*/ 559189 w 3741546"/>
                    <a:gd name="connsiteY17" fmla="*/ 1526173 h 2665865"/>
                    <a:gd name="connsiteX18" fmla="*/ 607315 w 3741546"/>
                    <a:gd name="connsiteY18" fmla="*/ 1849307 h 2665865"/>
                    <a:gd name="connsiteX19" fmla="*/ 174179 w 3741546"/>
                    <a:gd name="connsiteY19" fmla="*/ 2083063 h 2665865"/>
                    <a:gd name="connsiteX20" fmla="*/ 394185 w 3741546"/>
                    <a:gd name="connsiteY20" fmla="*/ 2282444 h 2665865"/>
                    <a:gd name="connsiteX21" fmla="*/ 29801 w 3741546"/>
                    <a:gd name="connsiteY21" fmla="*/ 2633077 h 2665865"/>
                    <a:gd name="connsiteX22" fmla="*/ 80 w 3741546"/>
                    <a:gd name="connsiteY22" fmla="*/ 2416628 h 2665865"/>
                    <a:gd name="connsiteX0" fmla="*/ 80 w 3741546"/>
                    <a:gd name="connsiteY0" fmla="*/ 2416628 h 2665865"/>
                    <a:gd name="connsiteX1" fmla="*/ 2390441 w 3741546"/>
                    <a:gd name="connsiteY1" fmla="*/ 0 h 2665865"/>
                    <a:gd name="connsiteX2" fmla="*/ 3687401 w 3741546"/>
                    <a:gd name="connsiteY2" fmla="*/ 391766 h 2665865"/>
                    <a:gd name="connsiteX3" fmla="*/ 3453644 w 3741546"/>
                    <a:gd name="connsiteY3" fmla="*/ 460519 h 2665865"/>
                    <a:gd name="connsiteX4" fmla="*/ 3591148 w 3741546"/>
                    <a:gd name="connsiteY4" fmla="*/ 646149 h 2665865"/>
                    <a:gd name="connsiteX5" fmla="*/ 3398643 w 3741546"/>
                    <a:gd name="connsiteY5" fmla="*/ 928032 h 2665865"/>
                    <a:gd name="connsiteX6" fmla="*/ 3488020 w 3741546"/>
                    <a:gd name="connsiteY6" fmla="*/ 1189289 h 2665865"/>
                    <a:gd name="connsiteX7" fmla="*/ 3219888 w 3741546"/>
                    <a:gd name="connsiteY7" fmla="*/ 1099911 h 2665865"/>
                    <a:gd name="connsiteX8" fmla="*/ 3337012 w 3741546"/>
                    <a:gd name="connsiteY8" fmla="*/ 1392226 h 2665865"/>
                    <a:gd name="connsiteX9" fmla="*/ 2739698 w 3741546"/>
                    <a:gd name="connsiteY9" fmla="*/ 2017666 h 2665865"/>
                    <a:gd name="connsiteX10" fmla="*/ 2717998 w 3741546"/>
                    <a:gd name="connsiteY10" fmla="*/ 1863057 h 2665865"/>
                    <a:gd name="connsiteX11" fmla="*/ 2573011 w 3741546"/>
                    <a:gd name="connsiteY11" fmla="*/ 1989091 h 2665865"/>
                    <a:gd name="connsiteX12" fmla="*/ 2792086 w 3741546"/>
                    <a:gd name="connsiteY12" fmla="*/ 2328816 h 2665865"/>
                    <a:gd name="connsiteX13" fmla="*/ 2593743 w 3741546"/>
                    <a:gd name="connsiteY13" fmla="*/ 2511413 h 2665865"/>
                    <a:gd name="connsiteX14" fmla="*/ 2161108 w 3741546"/>
                    <a:gd name="connsiteY14" fmla="*/ 2248068 h 2665865"/>
                    <a:gd name="connsiteX15" fmla="*/ 1819800 w 3741546"/>
                    <a:gd name="connsiteY15" fmla="*/ 1876926 h 2665865"/>
                    <a:gd name="connsiteX16" fmla="*/ 1308585 w 3741546"/>
                    <a:gd name="connsiteY16" fmla="*/ 2653703 h 2665865"/>
                    <a:gd name="connsiteX17" fmla="*/ 847947 w 3741546"/>
                    <a:gd name="connsiteY17" fmla="*/ 1643051 h 2665865"/>
                    <a:gd name="connsiteX18" fmla="*/ 559189 w 3741546"/>
                    <a:gd name="connsiteY18" fmla="*/ 1526173 h 2665865"/>
                    <a:gd name="connsiteX19" fmla="*/ 607315 w 3741546"/>
                    <a:gd name="connsiteY19" fmla="*/ 1849307 h 2665865"/>
                    <a:gd name="connsiteX20" fmla="*/ 174179 w 3741546"/>
                    <a:gd name="connsiteY20" fmla="*/ 2083063 h 2665865"/>
                    <a:gd name="connsiteX21" fmla="*/ 394185 w 3741546"/>
                    <a:gd name="connsiteY21" fmla="*/ 2282444 h 2665865"/>
                    <a:gd name="connsiteX22" fmla="*/ 29801 w 3741546"/>
                    <a:gd name="connsiteY22" fmla="*/ 2633077 h 2665865"/>
                    <a:gd name="connsiteX23" fmla="*/ 80 w 3741546"/>
                    <a:gd name="connsiteY23" fmla="*/ 2416628 h 2665865"/>
                    <a:gd name="connsiteX0" fmla="*/ 80 w 3741546"/>
                    <a:gd name="connsiteY0" fmla="*/ 2416628 h 2665865"/>
                    <a:gd name="connsiteX1" fmla="*/ 2390441 w 3741546"/>
                    <a:gd name="connsiteY1" fmla="*/ 0 h 2665865"/>
                    <a:gd name="connsiteX2" fmla="*/ 3687401 w 3741546"/>
                    <a:gd name="connsiteY2" fmla="*/ 391766 h 2665865"/>
                    <a:gd name="connsiteX3" fmla="*/ 3453644 w 3741546"/>
                    <a:gd name="connsiteY3" fmla="*/ 460519 h 2665865"/>
                    <a:gd name="connsiteX4" fmla="*/ 3591148 w 3741546"/>
                    <a:gd name="connsiteY4" fmla="*/ 646149 h 2665865"/>
                    <a:gd name="connsiteX5" fmla="*/ 3398643 w 3741546"/>
                    <a:gd name="connsiteY5" fmla="*/ 928032 h 2665865"/>
                    <a:gd name="connsiteX6" fmla="*/ 3488020 w 3741546"/>
                    <a:gd name="connsiteY6" fmla="*/ 1189289 h 2665865"/>
                    <a:gd name="connsiteX7" fmla="*/ 3219888 w 3741546"/>
                    <a:gd name="connsiteY7" fmla="*/ 1099911 h 2665865"/>
                    <a:gd name="connsiteX8" fmla="*/ 3337012 w 3741546"/>
                    <a:gd name="connsiteY8" fmla="*/ 1392226 h 2665865"/>
                    <a:gd name="connsiteX9" fmla="*/ 2846061 w 3741546"/>
                    <a:gd name="connsiteY9" fmla="*/ 1979566 h 2665865"/>
                    <a:gd name="connsiteX10" fmla="*/ 2739698 w 3741546"/>
                    <a:gd name="connsiteY10" fmla="*/ 2017666 h 2665865"/>
                    <a:gd name="connsiteX11" fmla="*/ 2717998 w 3741546"/>
                    <a:gd name="connsiteY11" fmla="*/ 1863057 h 2665865"/>
                    <a:gd name="connsiteX12" fmla="*/ 2573011 w 3741546"/>
                    <a:gd name="connsiteY12" fmla="*/ 1989091 h 2665865"/>
                    <a:gd name="connsiteX13" fmla="*/ 2792086 w 3741546"/>
                    <a:gd name="connsiteY13" fmla="*/ 2328816 h 2665865"/>
                    <a:gd name="connsiteX14" fmla="*/ 2593743 w 3741546"/>
                    <a:gd name="connsiteY14" fmla="*/ 2511413 h 2665865"/>
                    <a:gd name="connsiteX15" fmla="*/ 2161108 w 3741546"/>
                    <a:gd name="connsiteY15" fmla="*/ 2248068 h 2665865"/>
                    <a:gd name="connsiteX16" fmla="*/ 1819800 w 3741546"/>
                    <a:gd name="connsiteY16" fmla="*/ 1876926 h 2665865"/>
                    <a:gd name="connsiteX17" fmla="*/ 1308585 w 3741546"/>
                    <a:gd name="connsiteY17" fmla="*/ 2653703 h 2665865"/>
                    <a:gd name="connsiteX18" fmla="*/ 847947 w 3741546"/>
                    <a:gd name="connsiteY18" fmla="*/ 1643051 h 2665865"/>
                    <a:gd name="connsiteX19" fmla="*/ 559189 w 3741546"/>
                    <a:gd name="connsiteY19" fmla="*/ 1526173 h 2665865"/>
                    <a:gd name="connsiteX20" fmla="*/ 607315 w 3741546"/>
                    <a:gd name="connsiteY20" fmla="*/ 1849307 h 2665865"/>
                    <a:gd name="connsiteX21" fmla="*/ 174179 w 3741546"/>
                    <a:gd name="connsiteY21" fmla="*/ 2083063 h 2665865"/>
                    <a:gd name="connsiteX22" fmla="*/ 394185 w 3741546"/>
                    <a:gd name="connsiteY22" fmla="*/ 2282444 h 2665865"/>
                    <a:gd name="connsiteX23" fmla="*/ 29801 w 3741546"/>
                    <a:gd name="connsiteY23" fmla="*/ 2633077 h 2665865"/>
                    <a:gd name="connsiteX24" fmla="*/ 80 w 3741546"/>
                    <a:gd name="connsiteY24" fmla="*/ 2416628 h 2665865"/>
                    <a:gd name="connsiteX0" fmla="*/ 80 w 3741546"/>
                    <a:gd name="connsiteY0" fmla="*/ 2416628 h 2665865"/>
                    <a:gd name="connsiteX1" fmla="*/ 2390441 w 3741546"/>
                    <a:gd name="connsiteY1" fmla="*/ 0 h 2665865"/>
                    <a:gd name="connsiteX2" fmla="*/ 3687401 w 3741546"/>
                    <a:gd name="connsiteY2" fmla="*/ 391766 h 2665865"/>
                    <a:gd name="connsiteX3" fmla="*/ 3453644 w 3741546"/>
                    <a:gd name="connsiteY3" fmla="*/ 460519 h 2665865"/>
                    <a:gd name="connsiteX4" fmla="*/ 3591148 w 3741546"/>
                    <a:gd name="connsiteY4" fmla="*/ 646149 h 2665865"/>
                    <a:gd name="connsiteX5" fmla="*/ 3398643 w 3741546"/>
                    <a:gd name="connsiteY5" fmla="*/ 928032 h 2665865"/>
                    <a:gd name="connsiteX6" fmla="*/ 3488020 w 3741546"/>
                    <a:gd name="connsiteY6" fmla="*/ 1189289 h 2665865"/>
                    <a:gd name="connsiteX7" fmla="*/ 3219888 w 3741546"/>
                    <a:gd name="connsiteY7" fmla="*/ 1099911 h 2665865"/>
                    <a:gd name="connsiteX8" fmla="*/ 3337012 w 3741546"/>
                    <a:gd name="connsiteY8" fmla="*/ 1392226 h 2665865"/>
                    <a:gd name="connsiteX9" fmla="*/ 2846061 w 3741546"/>
                    <a:gd name="connsiteY9" fmla="*/ 1979566 h 2665865"/>
                    <a:gd name="connsiteX10" fmla="*/ 2701598 w 3741546"/>
                    <a:gd name="connsiteY10" fmla="*/ 2006554 h 2665865"/>
                    <a:gd name="connsiteX11" fmla="*/ 2717998 w 3741546"/>
                    <a:gd name="connsiteY11" fmla="*/ 1863057 h 2665865"/>
                    <a:gd name="connsiteX12" fmla="*/ 2573011 w 3741546"/>
                    <a:gd name="connsiteY12" fmla="*/ 1989091 h 2665865"/>
                    <a:gd name="connsiteX13" fmla="*/ 2792086 w 3741546"/>
                    <a:gd name="connsiteY13" fmla="*/ 2328816 h 2665865"/>
                    <a:gd name="connsiteX14" fmla="*/ 2593743 w 3741546"/>
                    <a:gd name="connsiteY14" fmla="*/ 2511413 h 2665865"/>
                    <a:gd name="connsiteX15" fmla="*/ 2161108 w 3741546"/>
                    <a:gd name="connsiteY15" fmla="*/ 2248068 h 2665865"/>
                    <a:gd name="connsiteX16" fmla="*/ 1819800 w 3741546"/>
                    <a:gd name="connsiteY16" fmla="*/ 1876926 h 2665865"/>
                    <a:gd name="connsiteX17" fmla="*/ 1308585 w 3741546"/>
                    <a:gd name="connsiteY17" fmla="*/ 2653703 h 2665865"/>
                    <a:gd name="connsiteX18" fmla="*/ 847947 w 3741546"/>
                    <a:gd name="connsiteY18" fmla="*/ 1643051 h 2665865"/>
                    <a:gd name="connsiteX19" fmla="*/ 559189 w 3741546"/>
                    <a:gd name="connsiteY19" fmla="*/ 1526173 h 2665865"/>
                    <a:gd name="connsiteX20" fmla="*/ 607315 w 3741546"/>
                    <a:gd name="connsiteY20" fmla="*/ 1849307 h 2665865"/>
                    <a:gd name="connsiteX21" fmla="*/ 174179 w 3741546"/>
                    <a:gd name="connsiteY21" fmla="*/ 2083063 h 2665865"/>
                    <a:gd name="connsiteX22" fmla="*/ 394185 w 3741546"/>
                    <a:gd name="connsiteY22" fmla="*/ 2282444 h 2665865"/>
                    <a:gd name="connsiteX23" fmla="*/ 29801 w 3741546"/>
                    <a:gd name="connsiteY23" fmla="*/ 2633077 h 2665865"/>
                    <a:gd name="connsiteX24" fmla="*/ 80 w 3741546"/>
                    <a:gd name="connsiteY24" fmla="*/ 2416628 h 2665865"/>
                    <a:gd name="connsiteX0" fmla="*/ 80 w 3741546"/>
                    <a:gd name="connsiteY0" fmla="*/ 2416628 h 2665865"/>
                    <a:gd name="connsiteX1" fmla="*/ 2390441 w 3741546"/>
                    <a:gd name="connsiteY1" fmla="*/ 0 h 2665865"/>
                    <a:gd name="connsiteX2" fmla="*/ 3687401 w 3741546"/>
                    <a:gd name="connsiteY2" fmla="*/ 391766 h 2665865"/>
                    <a:gd name="connsiteX3" fmla="*/ 3453644 w 3741546"/>
                    <a:gd name="connsiteY3" fmla="*/ 460519 h 2665865"/>
                    <a:gd name="connsiteX4" fmla="*/ 3591148 w 3741546"/>
                    <a:gd name="connsiteY4" fmla="*/ 646149 h 2665865"/>
                    <a:gd name="connsiteX5" fmla="*/ 3398643 w 3741546"/>
                    <a:gd name="connsiteY5" fmla="*/ 928032 h 2665865"/>
                    <a:gd name="connsiteX6" fmla="*/ 3488020 w 3741546"/>
                    <a:gd name="connsiteY6" fmla="*/ 1189289 h 2665865"/>
                    <a:gd name="connsiteX7" fmla="*/ 3219888 w 3741546"/>
                    <a:gd name="connsiteY7" fmla="*/ 1099911 h 2665865"/>
                    <a:gd name="connsiteX8" fmla="*/ 3337012 w 3741546"/>
                    <a:gd name="connsiteY8" fmla="*/ 1392226 h 2665865"/>
                    <a:gd name="connsiteX9" fmla="*/ 2846061 w 3741546"/>
                    <a:gd name="connsiteY9" fmla="*/ 1979566 h 2665865"/>
                    <a:gd name="connsiteX10" fmla="*/ 2701598 w 3741546"/>
                    <a:gd name="connsiteY10" fmla="*/ 2006554 h 2665865"/>
                    <a:gd name="connsiteX11" fmla="*/ 2717998 w 3741546"/>
                    <a:gd name="connsiteY11" fmla="*/ 1863057 h 2665865"/>
                    <a:gd name="connsiteX12" fmla="*/ 2573011 w 3741546"/>
                    <a:gd name="connsiteY12" fmla="*/ 1989091 h 2665865"/>
                    <a:gd name="connsiteX13" fmla="*/ 2792086 w 3741546"/>
                    <a:gd name="connsiteY13" fmla="*/ 2328816 h 2665865"/>
                    <a:gd name="connsiteX14" fmla="*/ 2593743 w 3741546"/>
                    <a:gd name="connsiteY14" fmla="*/ 2511413 h 2665865"/>
                    <a:gd name="connsiteX15" fmla="*/ 2161108 w 3741546"/>
                    <a:gd name="connsiteY15" fmla="*/ 2248068 h 2665865"/>
                    <a:gd name="connsiteX16" fmla="*/ 1819800 w 3741546"/>
                    <a:gd name="connsiteY16" fmla="*/ 1876926 h 2665865"/>
                    <a:gd name="connsiteX17" fmla="*/ 1308585 w 3741546"/>
                    <a:gd name="connsiteY17" fmla="*/ 2653703 h 2665865"/>
                    <a:gd name="connsiteX18" fmla="*/ 847947 w 3741546"/>
                    <a:gd name="connsiteY18" fmla="*/ 1643051 h 2665865"/>
                    <a:gd name="connsiteX19" fmla="*/ 559189 w 3741546"/>
                    <a:gd name="connsiteY19" fmla="*/ 1526173 h 2665865"/>
                    <a:gd name="connsiteX20" fmla="*/ 607315 w 3741546"/>
                    <a:gd name="connsiteY20" fmla="*/ 1849307 h 2665865"/>
                    <a:gd name="connsiteX21" fmla="*/ 174179 w 3741546"/>
                    <a:gd name="connsiteY21" fmla="*/ 2083063 h 2665865"/>
                    <a:gd name="connsiteX22" fmla="*/ 394185 w 3741546"/>
                    <a:gd name="connsiteY22" fmla="*/ 2282444 h 2665865"/>
                    <a:gd name="connsiteX23" fmla="*/ 29801 w 3741546"/>
                    <a:gd name="connsiteY23" fmla="*/ 2633077 h 2665865"/>
                    <a:gd name="connsiteX24" fmla="*/ 80 w 3741546"/>
                    <a:gd name="connsiteY24" fmla="*/ 2416628 h 2665865"/>
                    <a:gd name="connsiteX0" fmla="*/ 80 w 3741546"/>
                    <a:gd name="connsiteY0" fmla="*/ 2416628 h 2665865"/>
                    <a:gd name="connsiteX1" fmla="*/ 2390441 w 3741546"/>
                    <a:gd name="connsiteY1" fmla="*/ 0 h 2665865"/>
                    <a:gd name="connsiteX2" fmla="*/ 3687401 w 3741546"/>
                    <a:gd name="connsiteY2" fmla="*/ 391766 h 2665865"/>
                    <a:gd name="connsiteX3" fmla="*/ 3453644 w 3741546"/>
                    <a:gd name="connsiteY3" fmla="*/ 460519 h 2665865"/>
                    <a:gd name="connsiteX4" fmla="*/ 3591148 w 3741546"/>
                    <a:gd name="connsiteY4" fmla="*/ 646149 h 2665865"/>
                    <a:gd name="connsiteX5" fmla="*/ 3398643 w 3741546"/>
                    <a:gd name="connsiteY5" fmla="*/ 928032 h 2665865"/>
                    <a:gd name="connsiteX6" fmla="*/ 3488020 w 3741546"/>
                    <a:gd name="connsiteY6" fmla="*/ 1189289 h 2665865"/>
                    <a:gd name="connsiteX7" fmla="*/ 3219888 w 3741546"/>
                    <a:gd name="connsiteY7" fmla="*/ 1099911 h 2665865"/>
                    <a:gd name="connsiteX8" fmla="*/ 3337012 w 3741546"/>
                    <a:gd name="connsiteY8" fmla="*/ 1392226 h 2665865"/>
                    <a:gd name="connsiteX9" fmla="*/ 2846061 w 3741546"/>
                    <a:gd name="connsiteY9" fmla="*/ 1979566 h 2665865"/>
                    <a:gd name="connsiteX10" fmla="*/ 2701598 w 3741546"/>
                    <a:gd name="connsiteY10" fmla="*/ 2006554 h 2665865"/>
                    <a:gd name="connsiteX11" fmla="*/ 2717998 w 3741546"/>
                    <a:gd name="connsiteY11" fmla="*/ 1863057 h 2665865"/>
                    <a:gd name="connsiteX12" fmla="*/ 2573011 w 3741546"/>
                    <a:gd name="connsiteY12" fmla="*/ 1989091 h 2665865"/>
                    <a:gd name="connsiteX13" fmla="*/ 2792086 w 3741546"/>
                    <a:gd name="connsiteY13" fmla="*/ 2328816 h 2665865"/>
                    <a:gd name="connsiteX14" fmla="*/ 2593743 w 3741546"/>
                    <a:gd name="connsiteY14" fmla="*/ 2511413 h 2665865"/>
                    <a:gd name="connsiteX15" fmla="*/ 2161108 w 3741546"/>
                    <a:gd name="connsiteY15" fmla="*/ 2248068 h 2665865"/>
                    <a:gd name="connsiteX16" fmla="*/ 1819800 w 3741546"/>
                    <a:gd name="connsiteY16" fmla="*/ 1876926 h 2665865"/>
                    <a:gd name="connsiteX17" fmla="*/ 1308585 w 3741546"/>
                    <a:gd name="connsiteY17" fmla="*/ 2653703 h 2665865"/>
                    <a:gd name="connsiteX18" fmla="*/ 847947 w 3741546"/>
                    <a:gd name="connsiteY18" fmla="*/ 1643051 h 2665865"/>
                    <a:gd name="connsiteX19" fmla="*/ 559189 w 3741546"/>
                    <a:gd name="connsiteY19" fmla="*/ 1526173 h 2665865"/>
                    <a:gd name="connsiteX20" fmla="*/ 607315 w 3741546"/>
                    <a:gd name="connsiteY20" fmla="*/ 1849307 h 2665865"/>
                    <a:gd name="connsiteX21" fmla="*/ 174179 w 3741546"/>
                    <a:gd name="connsiteY21" fmla="*/ 2083063 h 2665865"/>
                    <a:gd name="connsiteX22" fmla="*/ 394185 w 3741546"/>
                    <a:gd name="connsiteY22" fmla="*/ 2282444 h 2665865"/>
                    <a:gd name="connsiteX23" fmla="*/ 29801 w 3741546"/>
                    <a:gd name="connsiteY23" fmla="*/ 2633077 h 2665865"/>
                    <a:gd name="connsiteX24" fmla="*/ 80 w 3741546"/>
                    <a:gd name="connsiteY24" fmla="*/ 2416628 h 2665865"/>
                    <a:gd name="connsiteX0" fmla="*/ 80 w 3741546"/>
                    <a:gd name="connsiteY0" fmla="*/ 2416628 h 2665865"/>
                    <a:gd name="connsiteX1" fmla="*/ 2390441 w 3741546"/>
                    <a:gd name="connsiteY1" fmla="*/ 0 h 2665865"/>
                    <a:gd name="connsiteX2" fmla="*/ 3687401 w 3741546"/>
                    <a:gd name="connsiteY2" fmla="*/ 391766 h 2665865"/>
                    <a:gd name="connsiteX3" fmla="*/ 3453644 w 3741546"/>
                    <a:gd name="connsiteY3" fmla="*/ 460519 h 2665865"/>
                    <a:gd name="connsiteX4" fmla="*/ 3591148 w 3741546"/>
                    <a:gd name="connsiteY4" fmla="*/ 646149 h 2665865"/>
                    <a:gd name="connsiteX5" fmla="*/ 3398643 w 3741546"/>
                    <a:gd name="connsiteY5" fmla="*/ 928032 h 2665865"/>
                    <a:gd name="connsiteX6" fmla="*/ 3488020 w 3741546"/>
                    <a:gd name="connsiteY6" fmla="*/ 1189289 h 2665865"/>
                    <a:gd name="connsiteX7" fmla="*/ 3219888 w 3741546"/>
                    <a:gd name="connsiteY7" fmla="*/ 1099911 h 2665865"/>
                    <a:gd name="connsiteX8" fmla="*/ 3337012 w 3741546"/>
                    <a:gd name="connsiteY8" fmla="*/ 1392226 h 2665865"/>
                    <a:gd name="connsiteX9" fmla="*/ 2846061 w 3741546"/>
                    <a:gd name="connsiteY9" fmla="*/ 1979566 h 2665865"/>
                    <a:gd name="connsiteX10" fmla="*/ 2701598 w 3741546"/>
                    <a:gd name="connsiteY10" fmla="*/ 2006554 h 2665865"/>
                    <a:gd name="connsiteX11" fmla="*/ 2717998 w 3741546"/>
                    <a:gd name="connsiteY11" fmla="*/ 1863057 h 2665865"/>
                    <a:gd name="connsiteX12" fmla="*/ 2573011 w 3741546"/>
                    <a:gd name="connsiteY12" fmla="*/ 1989091 h 2665865"/>
                    <a:gd name="connsiteX13" fmla="*/ 2733348 w 3741546"/>
                    <a:gd name="connsiteY13" fmla="*/ 2146253 h 2665865"/>
                    <a:gd name="connsiteX14" fmla="*/ 2792086 w 3741546"/>
                    <a:gd name="connsiteY14" fmla="*/ 2328816 h 2665865"/>
                    <a:gd name="connsiteX15" fmla="*/ 2593743 w 3741546"/>
                    <a:gd name="connsiteY15" fmla="*/ 2511413 h 2665865"/>
                    <a:gd name="connsiteX16" fmla="*/ 2161108 w 3741546"/>
                    <a:gd name="connsiteY16" fmla="*/ 2248068 h 2665865"/>
                    <a:gd name="connsiteX17" fmla="*/ 1819800 w 3741546"/>
                    <a:gd name="connsiteY17" fmla="*/ 1876926 h 2665865"/>
                    <a:gd name="connsiteX18" fmla="*/ 1308585 w 3741546"/>
                    <a:gd name="connsiteY18" fmla="*/ 2653703 h 2665865"/>
                    <a:gd name="connsiteX19" fmla="*/ 847947 w 3741546"/>
                    <a:gd name="connsiteY19" fmla="*/ 1643051 h 2665865"/>
                    <a:gd name="connsiteX20" fmla="*/ 559189 w 3741546"/>
                    <a:gd name="connsiteY20" fmla="*/ 1526173 h 2665865"/>
                    <a:gd name="connsiteX21" fmla="*/ 607315 w 3741546"/>
                    <a:gd name="connsiteY21" fmla="*/ 1849307 h 2665865"/>
                    <a:gd name="connsiteX22" fmla="*/ 174179 w 3741546"/>
                    <a:gd name="connsiteY22" fmla="*/ 2083063 h 2665865"/>
                    <a:gd name="connsiteX23" fmla="*/ 394185 w 3741546"/>
                    <a:gd name="connsiteY23" fmla="*/ 2282444 h 2665865"/>
                    <a:gd name="connsiteX24" fmla="*/ 29801 w 3741546"/>
                    <a:gd name="connsiteY24" fmla="*/ 2633077 h 2665865"/>
                    <a:gd name="connsiteX25" fmla="*/ 80 w 3741546"/>
                    <a:gd name="connsiteY25" fmla="*/ 2416628 h 2665865"/>
                    <a:gd name="connsiteX0" fmla="*/ 80 w 3741546"/>
                    <a:gd name="connsiteY0" fmla="*/ 2416628 h 2665865"/>
                    <a:gd name="connsiteX1" fmla="*/ 2390441 w 3741546"/>
                    <a:gd name="connsiteY1" fmla="*/ 0 h 2665865"/>
                    <a:gd name="connsiteX2" fmla="*/ 3687401 w 3741546"/>
                    <a:gd name="connsiteY2" fmla="*/ 391766 h 2665865"/>
                    <a:gd name="connsiteX3" fmla="*/ 3453644 w 3741546"/>
                    <a:gd name="connsiteY3" fmla="*/ 460519 h 2665865"/>
                    <a:gd name="connsiteX4" fmla="*/ 3591148 w 3741546"/>
                    <a:gd name="connsiteY4" fmla="*/ 646149 h 2665865"/>
                    <a:gd name="connsiteX5" fmla="*/ 3398643 w 3741546"/>
                    <a:gd name="connsiteY5" fmla="*/ 928032 h 2665865"/>
                    <a:gd name="connsiteX6" fmla="*/ 3488020 w 3741546"/>
                    <a:gd name="connsiteY6" fmla="*/ 1189289 h 2665865"/>
                    <a:gd name="connsiteX7" fmla="*/ 3219888 w 3741546"/>
                    <a:gd name="connsiteY7" fmla="*/ 1099911 h 2665865"/>
                    <a:gd name="connsiteX8" fmla="*/ 3337012 w 3741546"/>
                    <a:gd name="connsiteY8" fmla="*/ 1392226 h 2665865"/>
                    <a:gd name="connsiteX9" fmla="*/ 2846061 w 3741546"/>
                    <a:gd name="connsiteY9" fmla="*/ 1979566 h 2665865"/>
                    <a:gd name="connsiteX10" fmla="*/ 2701598 w 3741546"/>
                    <a:gd name="connsiteY10" fmla="*/ 2006554 h 2665865"/>
                    <a:gd name="connsiteX11" fmla="*/ 2717998 w 3741546"/>
                    <a:gd name="connsiteY11" fmla="*/ 1863057 h 2665865"/>
                    <a:gd name="connsiteX12" fmla="*/ 2573011 w 3741546"/>
                    <a:gd name="connsiteY12" fmla="*/ 1989091 h 2665865"/>
                    <a:gd name="connsiteX13" fmla="*/ 2733348 w 3741546"/>
                    <a:gd name="connsiteY13" fmla="*/ 2146253 h 2665865"/>
                    <a:gd name="connsiteX14" fmla="*/ 2792086 w 3741546"/>
                    <a:gd name="connsiteY14" fmla="*/ 2328816 h 2665865"/>
                    <a:gd name="connsiteX15" fmla="*/ 2757161 w 3741546"/>
                    <a:gd name="connsiteY15" fmla="*/ 2371678 h 2665865"/>
                    <a:gd name="connsiteX16" fmla="*/ 2593743 w 3741546"/>
                    <a:gd name="connsiteY16" fmla="*/ 2511413 h 2665865"/>
                    <a:gd name="connsiteX17" fmla="*/ 2161108 w 3741546"/>
                    <a:gd name="connsiteY17" fmla="*/ 2248068 h 2665865"/>
                    <a:gd name="connsiteX18" fmla="*/ 1819800 w 3741546"/>
                    <a:gd name="connsiteY18" fmla="*/ 1876926 h 2665865"/>
                    <a:gd name="connsiteX19" fmla="*/ 1308585 w 3741546"/>
                    <a:gd name="connsiteY19" fmla="*/ 2653703 h 2665865"/>
                    <a:gd name="connsiteX20" fmla="*/ 847947 w 3741546"/>
                    <a:gd name="connsiteY20" fmla="*/ 1643051 h 2665865"/>
                    <a:gd name="connsiteX21" fmla="*/ 559189 w 3741546"/>
                    <a:gd name="connsiteY21" fmla="*/ 1526173 h 2665865"/>
                    <a:gd name="connsiteX22" fmla="*/ 607315 w 3741546"/>
                    <a:gd name="connsiteY22" fmla="*/ 1849307 h 2665865"/>
                    <a:gd name="connsiteX23" fmla="*/ 174179 w 3741546"/>
                    <a:gd name="connsiteY23" fmla="*/ 2083063 h 2665865"/>
                    <a:gd name="connsiteX24" fmla="*/ 394185 w 3741546"/>
                    <a:gd name="connsiteY24" fmla="*/ 2282444 h 2665865"/>
                    <a:gd name="connsiteX25" fmla="*/ 29801 w 3741546"/>
                    <a:gd name="connsiteY25" fmla="*/ 2633077 h 2665865"/>
                    <a:gd name="connsiteX26" fmla="*/ 80 w 3741546"/>
                    <a:gd name="connsiteY26" fmla="*/ 2416628 h 2665865"/>
                    <a:gd name="connsiteX0" fmla="*/ 80 w 3741546"/>
                    <a:gd name="connsiteY0" fmla="*/ 2416628 h 2665865"/>
                    <a:gd name="connsiteX1" fmla="*/ 2390441 w 3741546"/>
                    <a:gd name="connsiteY1" fmla="*/ 0 h 2665865"/>
                    <a:gd name="connsiteX2" fmla="*/ 3687401 w 3741546"/>
                    <a:gd name="connsiteY2" fmla="*/ 391766 h 2665865"/>
                    <a:gd name="connsiteX3" fmla="*/ 3453644 w 3741546"/>
                    <a:gd name="connsiteY3" fmla="*/ 460519 h 2665865"/>
                    <a:gd name="connsiteX4" fmla="*/ 3591148 w 3741546"/>
                    <a:gd name="connsiteY4" fmla="*/ 646149 h 2665865"/>
                    <a:gd name="connsiteX5" fmla="*/ 3398643 w 3741546"/>
                    <a:gd name="connsiteY5" fmla="*/ 928032 h 2665865"/>
                    <a:gd name="connsiteX6" fmla="*/ 3488020 w 3741546"/>
                    <a:gd name="connsiteY6" fmla="*/ 1189289 h 2665865"/>
                    <a:gd name="connsiteX7" fmla="*/ 3219888 w 3741546"/>
                    <a:gd name="connsiteY7" fmla="*/ 1099911 h 2665865"/>
                    <a:gd name="connsiteX8" fmla="*/ 3337012 w 3741546"/>
                    <a:gd name="connsiteY8" fmla="*/ 1392226 h 2665865"/>
                    <a:gd name="connsiteX9" fmla="*/ 2860348 w 3741546"/>
                    <a:gd name="connsiteY9" fmla="*/ 1893841 h 2665865"/>
                    <a:gd name="connsiteX10" fmla="*/ 2846061 w 3741546"/>
                    <a:gd name="connsiteY10" fmla="*/ 1979566 h 2665865"/>
                    <a:gd name="connsiteX11" fmla="*/ 2701598 w 3741546"/>
                    <a:gd name="connsiteY11" fmla="*/ 2006554 h 2665865"/>
                    <a:gd name="connsiteX12" fmla="*/ 2717998 w 3741546"/>
                    <a:gd name="connsiteY12" fmla="*/ 1863057 h 2665865"/>
                    <a:gd name="connsiteX13" fmla="*/ 2573011 w 3741546"/>
                    <a:gd name="connsiteY13" fmla="*/ 1989091 h 2665865"/>
                    <a:gd name="connsiteX14" fmla="*/ 2733348 w 3741546"/>
                    <a:gd name="connsiteY14" fmla="*/ 2146253 h 2665865"/>
                    <a:gd name="connsiteX15" fmla="*/ 2792086 w 3741546"/>
                    <a:gd name="connsiteY15" fmla="*/ 2328816 h 2665865"/>
                    <a:gd name="connsiteX16" fmla="*/ 2757161 w 3741546"/>
                    <a:gd name="connsiteY16" fmla="*/ 2371678 h 2665865"/>
                    <a:gd name="connsiteX17" fmla="*/ 2593743 w 3741546"/>
                    <a:gd name="connsiteY17" fmla="*/ 2511413 h 2665865"/>
                    <a:gd name="connsiteX18" fmla="*/ 2161108 w 3741546"/>
                    <a:gd name="connsiteY18" fmla="*/ 2248068 h 2665865"/>
                    <a:gd name="connsiteX19" fmla="*/ 1819800 w 3741546"/>
                    <a:gd name="connsiteY19" fmla="*/ 1876926 h 2665865"/>
                    <a:gd name="connsiteX20" fmla="*/ 1308585 w 3741546"/>
                    <a:gd name="connsiteY20" fmla="*/ 2653703 h 2665865"/>
                    <a:gd name="connsiteX21" fmla="*/ 847947 w 3741546"/>
                    <a:gd name="connsiteY21" fmla="*/ 1643051 h 2665865"/>
                    <a:gd name="connsiteX22" fmla="*/ 559189 w 3741546"/>
                    <a:gd name="connsiteY22" fmla="*/ 1526173 h 2665865"/>
                    <a:gd name="connsiteX23" fmla="*/ 607315 w 3741546"/>
                    <a:gd name="connsiteY23" fmla="*/ 1849307 h 2665865"/>
                    <a:gd name="connsiteX24" fmla="*/ 174179 w 3741546"/>
                    <a:gd name="connsiteY24" fmla="*/ 2083063 h 2665865"/>
                    <a:gd name="connsiteX25" fmla="*/ 394185 w 3741546"/>
                    <a:gd name="connsiteY25" fmla="*/ 2282444 h 2665865"/>
                    <a:gd name="connsiteX26" fmla="*/ 29801 w 3741546"/>
                    <a:gd name="connsiteY26" fmla="*/ 2633077 h 2665865"/>
                    <a:gd name="connsiteX27" fmla="*/ 80 w 3741546"/>
                    <a:gd name="connsiteY27" fmla="*/ 2416628 h 2665865"/>
                    <a:gd name="connsiteX0" fmla="*/ 80 w 3741546"/>
                    <a:gd name="connsiteY0" fmla="*/ 2416628 h 2665865"/>
                    <a:gd name="connsiteX1" fmla="*/ 2390441 w 3741546"/>
                    <a:gd name="connsiteY1" fmla="*/ 0 h 2665865"/>
                    <a:gd name="connsiteX2" fmla="*/ 3687401 w 3741546"/>
                    <a:gd name="connsiteY2" fmla="*/ 391766 h 2665865"/>
                    <a:gd name="connsiteX3" fmla="*/ 3453644 w 3741546"/>
                    <a:gd name="connsiteY3" fmla="*/ 460519 h 2665865"/>
                    <a:gd name="connsiteX4" fmla="*/ 3591148 w 3741546"/>
                    <a:gd name="connsiteY4" fmla="*/ 646149 h 2665865"/>
                    <a:gd name="connsiteX5" fmla="*/ 3398643 w 3741546"/>
                    <a:gd name="connsiteY5" fmla="*/ 928032 h 2665865"/>
                    <a:gd name="connsiteX6" fmla="*/ 3488020 w 3741546"/>
                    <a:gd name="connsiteY6" fmla="*/ 1189289 h 2665865"/>
                    <a:gd name="connsiteX7" fmla="*/ 3219888 w 3741546"/>
                    <a:gd name="connsiteY7" fmla="*/ 1099911 h 2665865"/>
                    <a:gd name="connsiteX8" fmla="*/ 3337012 w 3741546"/>
                    <a:gd name="connsiteY8" fmla="*/ 1392226 h 2665865"/>
                    <a:gd name="connsiteX9" fmla="*/ 2955598 w 3741546"/>
                    <a:gd name="connsiteY9" fmla="*/ 1776366 h 2665865"/>
                    <a:gd name="connsiteX10" fmla="*/ 2860348 w 3741546"/>
                    <a:gd name="connsiteY10" fmla="*/ 1893841 h 2665865"/>
                    <a:gd name="connsiteX11" fmla="*/ 2846061 w 3741546"/>
                    <a:gd name="connsiteY11" fmla="*/ 1979566 h 2665865"/>
                    <a:gd name="connsiteX12" fmla="*/ 2701598 w 3741546"/>
                    <a:gd name="connsiteY12" fmla="*/ 2006554 h 2665865"/>
                    <a:gd name="connsiteX13" fmla="*/ 2717998 w 3741546"/>
                    <a:gd name="connsiteY13" fmla="*/ 1863057 h 2665865"/>
                    <a:gd name="connsiteX14" fmla="*/ 2573011 w 3741546"/>
                    <a:gd name="connsiteY14" fmla="*/ 1989091 h 2665865"/>
                    <a:gd name="connsiteX15" fmla="*/ 2733348 w 3741546"/>
                    <a:gd name="connsiteY15" fmla="*/ 2146253 h 2665865"/>
                    <a:gd name="connsiteX16" fmla="*/ 2792086 w 3741546"/>
                    <a:gd name="connsiteY16" fmla="*/ 2328816 h 2665865"/>
                    <a:gd name="connsiteX17" fmla="*/ 2757161 w 3741546"/>
                    <a:gd name="connsiteY17" fmla="*/ 2371678 h 2665865"/>
                    <a:gd name="connsiteX18" fmla="*/ 2593743 w 3741546"/>
                    <a:gd name="connsiteY18" fmla="*/ 2511413 h 2665865"/>
                    <a:gd name="connsiteX19" fmla="*/ 2161108 w 3741546"/>
                    <a:gd name="connsiteY19" fmla="*/ 2248068 h 2665865"/>
                    <a:gd name="connsiteX20" fmla="*/ 1819800 w 3741546"/>
                    <a:gd name="connsiteY20" fmla="*/ 1876926 h 2665865"/>
                    <a:gd name="connsiteX21" fmla="*/ 1308585 w 3741546"/>
                    <a:gd name="connsiteY21" fmla="*/ 2653703 h 2665865"/>
                    <a:gd name="connsiteX22" fmla="*/ 847947 w 3741546"/>
                    <a:gd name="connsiteY22" fmla="*/ 1643051 h 2665865"/>
                    <a:gd name="connsiteX23" fmla="*/ 559189 w 3741546"/>
                    <a:gd name="connsiteY23" fmla="*/ 1526173 h 2665865"/>
                    <a:gd name="connsiteX24" fmla="*/ 607315 w 3741546"/>
                    <a:gd name="connsiteY24" fmla="*/ 1849307 h 2665865"/>
                    <a:gd name="connsiteX25" fmla="*/ 174179 w 3741546"/>
                    <a:gd name="connsiteY25" fmla="*/ 2083063 h 2665865"/>
                    <a:gd name="connsiteX26" fmla="*/ 394185 w 3741546"/>
                    <a:gd name="connsiteY26" fmla="*/ 2282444 h 2665865"/>
                    <a:gd name="connsiteX27" fmla="*/ 29801 w 3741546"/>
                    <a:gd name="connsiteY27" fmla="*/ 2633077 h 2665865"/>
                    <a:gd name="connsiteX28" fmla="*/ 80 w 3741546"/>
                    <a:gd name="connsiteY28" fmla="*/ 2416628 h 2665865"/>
                    <a:gd name="connsiteX0" fmla="*/ 80 w 3741546"/>
                    <a:gd name="connsiteY0" fmla="*/ 2416628 h 2665865"/>
                    <a:gd name="connsiteX1" fmla="*/ 2390441 w 3741546"/>
                    <a:gd name="connsiteY1" fmla="*/ 0 h 2665865"/>
                    <a:gd name="connsiteX2" fmla="*/ 3687401 w 3741546"/>
                    <a:gd name="connsiteY2" fmla="*/ 391766 h 2665865"/>
                    <a:gd name="connsiteX3" fmla="*/ 3453644 w 3741546"/>
                    <a:gd name="connsiteY3" fmla="*/ 460519 h 2665865"/>
                    <a:gd name="connsiteX4" fmla="*/ 3591148 w 3741546"/>
                    <a:gd name="connsiteY4" fmla="*/ 646149 h 2665865"/>
                    <a:gd name="connsiteX5" fmla="*/ 3398643 w 3741546"/>
                    <a:gd name="connsiteY5" fmla="*/ 928032 h 2665865"/>
                    <a:gd name="connsiteX6" fmla="*/ 3488020 w 3741546"/>
                    <a:gd name="connsiteY6" fmla="*/ 1189289 h 2665865"/>
                    <a:gd name="connsiteX7" fmla="*/ 3219888 w 3741546"/>
                    <a:gd name="connsiteY7" fmla="*/ 1099911 h 2665865"/>
                    <a:gd name="connsiteX8" fmla="*/ 3337012 w 3741546"/>
                    <a:gd name="connsiteY8" fmla="*/ 1392226 h 2665865"/>
                    <a:gd name="connsiteX9" fmla="*/ 3141336 w 3741546"/>
                    <a:gd name="connsiteY9" fmla="*/ 1744616 h 2665865"/>
                    <a:gd name="connsiteX10" fmla="*/ 2955598 w 3741546"/>
                    <a:gd name="connsiteY10" fmla="*/ 1776366 h 2665865"/>
                    <a:gd name="connsiteX11" fmla="*/ 2860348 w 3741546"/>
                    <a:gd name="connsiteY11" fmla="*/ 1893841 h 2665865"/>
                    <a:gd name="connsiteX12" fmla="*/ 2846061 w 3741546"/>
                    <a:gd name="connsiteY12" fmla="*/ 1979566 h 2665865"/>
                    <a:gd name="connsiteX13" fmla="*/ 2701598 w 3741546"/>
                    <a:gd name="connsiteY13" fmla="*/ 2006554 h 2665865"/>
                    <a:gd name="connsiteX14" fmla="*/ 2717998 w 3741546"/>
                    <a:gd name="connsiteY14" fmla="*/ 1863057 h 2665865"/>
                    <a:gd name="connsiteX15" fmla="*/ 2573011 w 3741546"/>
                    <a:gd name="connsiteY15" fmla="*/ 1989091 h 2665865"/>
                    <a:gd name="connsiteX16" fmla="*/ 2733348 w 3741546"/>
                    <a:gd name="connsiteY16" fmla="*/ 2146253 h 2665865"/>
                    <a:gd name="connsiteX17" fmla="*/ 2792086 w 3741546"/>
                    <a:gd name="connsiteY17" fmla="*/ 2328816 h 2665865"/>
                    <a:gd name="connsiteX18" fmla="*/ 2757161 w 3741546"/>
                    <a:gd name="connsiteY18" fmla="*/ 2371678 h 2665865"/>
                    <a:gd name="connsiteX19" fmla="*/ 2593743 w 3741546"/>
                    <a:gd name="connsiteY19" fmla="*/ 2511413 h 2665865"/>
                    <a:gd name="connsiteX20" fmla="*/ 2161108 w 3741546"/>
                    <a:gd name="connsiteY20" fmla="*/ 2248068 h 2665865"/>
                    <a:gd name="connsiteX21" fmla="*/ 1819800 w 3741546"/>
                    <a:gd name="connsiteY21" fmla="*/ 1876926 h 2665865"/>
                    <a:gd name="connsiteX22" fmla="*/ 1308585 w 3741546"/>
                    <a:gd name="connsiteY22" fmla="*/ 2653703 h 2665865"/>
                    <a:gd name="connsiteX23" fmla="*/ 847947 w 3741546"/>
                    <a:gd name="connsiteY23" fmla="*/ 1643051 h 2665865"/>
                    <a:gd name="connsiteX24" fmla="*/ 559189 w 3741546"/>
                    <a:gd name="connsiteY24" fmla="*/ 1526173 h 2665865"/>
                    <a:gd name="connsiteX25" fmla="*/ 607315 w 3741546"/>
                    <a:gd name="connsiteY25" fmla="*/ 1849307 h 2665865"/>
                    <a:gd name="connsiteX26" fmla="*/ 174179 w 3741546"/>
                    <a:gd name="connsiteY26" fmla="*/ 2083063 h 2665865"/>
                    <a:gd name="connsiteX27" fmla="*/ 394185 w 3741546"/>
                    <a:gd name="connsiteY27" fmla="*/ 2282444 h 2665865"/>
                    <a:gd name="connsiteX28" fmla="*/ 29801 w 3741546"/>
                    <a:gd name="connsiteY28" fmla="*/ 2633077 h 2665865"/>
                    <a:gd name="connsiteX29" fmla="*/ 80 w 3741546"/>
                    <a:gd name="connsiteY29" fmla="*/ 2416628 h 2665865"/>
                    <a:gd name="connsiteX0" fmla="*/ 80 w 3741546"/>
                    <a:gd name="connsiteY0" fmla="*/ 2416628 h 2665865"/>
                    <a:gd name="connsiteX1" fmla="*/ 2390441 w 3741546"/>
                    <a:gd name="connsiteY1" fmla="*/ 0 h 2665865"/>
                    <a:gd name="connsiteX2" fmla="*/ 3687401 w 3741546"/>
                    <a:gd name="connsiteY2" fmla="*/ 391766 h 2665865"/>
                    <a:gd name="connsiteX3" fmla="*/ 3453644 w 3741546"/>
                    <a:gd name="connsiteY3" fmla="*/ 460519 h 2665865"/>
                    <a:gd name="connsiteX4" fmla="*/ 3591148 w 3741546"/>
                    <a:gd name="connsiteY4" fmla="*/ 646149 h 2665865"/>
                    <a:gd name="connsiteX5" fmla="*/ 3398643 w 3741546"/>
                    <a:gd name="connsiteY5" fmla="*/ 928032 h 2665865"/>
                    <a:gd name="connsiteX6" fmla="*/ 3488020 w 3741546"/>
                    <a:gd name="connsiteY6" fmla="*/ 1189289 h 2665865"/>
                    <a:gd name="connsiteX7" fmla="*/ 3219888 w 3741546"/>
                    <a:gd name="connsiteY7" fmla="*/ 1099911 h 2665865"/>
                    <a:gd name="connsiteX8" fmla="*/ 3337012 w 3741546"/>
                    <a:gd name="connsiteY8" fmla="*/ 1392226 h 2665865"/>
                    <a:gd name="connsiteX9" fmla="*/ 3246111 w 3741546"/>
                    <a:gd name="connsiteY9" fmla="*/ 1576341 h 2665865"/>
                    <a:gd name="connsiteX10" fmla="*/ 3141336 w 3741546"/>
                    <a:gd name="connsiteY10" fmla="*/ 1744616 h 2665865"/>
                    <a:gd name="connsiteX11" fmla="*/ 2955598 w 3741546"/>
                    <a:gd name="connsiteY11" fmla="*/ 1776366 h 2665865"/>
                    <a:gd name="connsiteX12" fmla="*/ 2860348 w 3741546"/>
                    <a:gd name="connsiteY12" fmla="*/ 1893841 h 2665865"/>
                    <a:gd name="connsiteX13" fmla="*/ 2846061 w 3741546"/>
                    <a:gd name="connsiteY13" fmla="*/ 1979566 h 2665865"/>
                    <a:gd name="connsiteX14" fmla="*/ 2701598 w 3741546"/>
                    <a:gd name="connsiteY14" fmla="*/ 2006554 h 2665865"/>
                    <a:gd name="connsiteX15" fmla="*/ 2717998 w 3741546"/>
                    <a:gd name="connsiteY15" fmla="*/ 1863057 h 2665865"/>
                    <a:gd name="connsiteX16" fmla="*/ 2573011 w 3741546"/>
                    <a:gd name="connsiteY16" fmla="*/ 1989091 h 2665865"/>
                    <a:gd name="connsiteX17" fmla="*/ 2733348 w 3741546"/>
                    <a:gd name="connsiteY17" fmla="*/ 2146253 h 2665865"/>
                    <a:gd name="connsiteX18" fmla="*/ 2792086 w 3741546"/>
                    <a:gd name="connsiteY18" fmla="*/ 2328816 h 2665865"/>
                    <a:gd name="connsiteX19" fmla="*/ 2757161 w 3741546"/>
                    <a:gd name="connsiteY19" fmla="*/ 2371678 h 2665865"/>
                    <a:gd name="connsiteX20" fmla="*/ 2593743 w 3741546"/>
                    <a:gd name="connsiteY20" fmla="*/ 2511413 h 2665865"/>
                    <a:gd name="connsiteX21" fmla="*/ 2161108 w 3741546"/>
                    <a:gd name="connsiteY21" fmla="*/ 2248068 h 2665865"/>
                    <a:gd name="connsiteX22" fmla="*/ 1819800 w 3741546"/>
                    <a:gd name="connsiteY22" fmla="*/ 1876926 h 2665865"/>
                    <a:gd name="connsiteX23" fmla="*/ 1308585 w 3741546"/>
                    <a:gd name="connsiteY23" fmla="*/ 2653703 h 2665865"/>
                    <a:gd name="connsiteX24" fmla="*/ 847947 w 3741546"/>
                    <a:gd name="connsiteY24" fmla="*/ 1643051 h 2665865"/>
                    <a:gd name="connsiteX25" fmla="*/ 559189 w 3741546"/>
                    <a:gd name="connsiteY25" fmla="*/ 1526173 h 2665865"/>
                    <a:gd name="connsiteX26" fmla="*/ 607315 w 3741546"/>
                    <a:gd name="connsiteY26" fmla="*/ 1849307 h 2665865"/>
                    <a:gd name="connsiteX27" fmla="*/ 174179 w 3741546"/>
                    <a:gd name="connsiteY27" fmla="*/ 2083063 h 2665865"/>
                    <a:gd name="connsiteX28" fmla="*/ 394185 w 3741546"/>
                    <a:gd name="connsiteY28" fmla="*/ 2282444 h 2665865"/>
                    <a:gd name="connsiteX29" fmla="*/ 29801 w 3741546"/>
                    <a:gd name="connsiteY29" fmla="*/ 2633077 h 2665865"/>
                    <a:gd name="connsiteX30" fmla="*/ 80 w 3741546"/>
                    <a:gd name="connsiteY30" fmla="*/ 2416628 h 2665865"/>
                    <a:gd name="connsiteX0" fmla="*/ 80 w 3741546"/>
                    <a:gd name="connsiteY0" fmla="*/ 2416628 h 2665865"/>
                    <a:gd name="connsiteX1" fmla="*/ 2390441 w 3741546"/>
                    <a:gd name="connsiteY1" fmla="*/ 0 h 2665865"/>
                    <a:gd name="connsiteX2" fmla="*/ 3687401 w 3741546"/>
                    <a:gd name="connsiteY2" fmla="*/ 391766 h 2665865"/>
                    <a:gd name="connsiteX3" fmla="*/ 3453644 w 3741546"/>
                    <a:gd name="connsiteY3" fmla="*/ 460519 h 2665865"/>
                    <a:gd name="connsiteX4" fmla="*/ 3591148 w 3741546"/>
                    <a:gd name="connsiteY4" fmla="*/ 646149 h 2665865"/>
                    <a:gd name="connsiteX5" fmla="*/ 3509636 w 3741546"/>
                    <a:gd name="connsiteY5" fmla="*/ 825453 h 2665865"/>
                    <a:gd name="connsiteX6" fmla="*/ 3398643 w 3741546"/>
                    <a:gd name="connsiteY6" fmla="*/ 928032 h 2665865"/>
                    <a:gd name="connsiteX7" fmla="*/ 3488020 w 3741546"/>
                    <a:gd name="connsiteY7" fmla="*/ 1189289 h 2665865"/>
                    <a:gd name="connsiteX8" fmla="*/ 3219888 w 3741546"/>
                    <a:gd name="connsiteY8" fmla="*/ 1099911 h 2665865"/>
                    <a:gd name="connsiteX9" fmla="*/ 3337012 w 3741546"/>
                    <a:gd name="connsiteY9" fmla="*/ 1392226 h 2665865"/>
                    <a:gd name="connsiteX10" fmla="*/ 3246111 w 3741546"/>
                    <a:gd name="connsiteY10" fmla="*/ 1576341 h 2665865"/>
                    <a:gd name="connsiteX11" fmla="*/ 3141336 w 3741546"/>
                    <a:gd name="connsiteY11" fmla="*/ 1744616 h 2665865"/>
                    <a:gd name="connsiteX12" fmla="*/ 2955598 w 3741546"/>
                    <a:gd name="connsiteY12" fmla="*/ 1776366 h 2665865"/>
                    <a:gd name="connsiteX13" fmla="*/ 2860348 w 3741546"/>
                    <a:gd name="connsiteY13" fmla="*/ 1893841 h 2665865"/>
                    <a:gd name="connsiteX14" fmla="*/ 2846061 w 3741546"/>
                    <a:gd name="connsiteY14" fmla="*/ 1979566 h 2665865"/>
                    <a:gd name="connsiteX15" fmla="*/ 2701598 w 3741546"/>
                    <a:gd name="connsiteY15" fmla="*/ 2006554 h 2665865"/>
                    <a:gd name="connsiteX16" fmla="*/ 2717998 w 3741546"/>
                    <a:gd name="connsiteY16" fmla="*/ 1863057 h 2665865"/>
                    <a:gd name="connsiteX17" fmla="*/ 2573011 w 3741546"/>
                    <a:gd name="connsiteY17" fmla="*/ 1989091 h 2665865"/>
                    <a:gd name="connsiteX18" fmla="*/ 2733348 w 3741546"/>
                    <a:gd name="connsiteY18" fmla="*/ 2146253 h 2665865"/>
                    <a:gd name="connsiteX19" fmla="*/ 2792086 w 3741546"/>
                    <a:gd name="connsiteY19" fmla="*/ 2328816 h 2665865"/>
                    <a:gd name="connsiteX20" fmla="*/ 2757161 w 3741546"/>
                    <a:gd name="connsiteY20" fmla="*/ 2371678 h 2665865"/>
                    <a:gd name="connsiteX21" fmla="*/ 2593743 w 3741546"/>
                    <a:gd name="connsiteY21" fmla="*/ 2511413 h 2665865"/>
                    <a:gd name="connsiteX22" fmla="*/ 2161108 w 3741546"/>
                    <a:gd name="connsiteY22" fmla="*/ 2248068 h 2665865"/>
                    <a:gd name="connsiteX23" fmla="*/ 1819800 w 3741546"/>
                    <a:gd name="connsiteY23" fmla="*/ 1876926 h 2665865"/>
                    <a:gd name="connsiteX24" fmla="*/ 1308585 w 3741546"/>
                    <a:gd name="connsiteY24" fmla="*/ 2653703 h 2665865"/>
                    <a:gd name="connsiteX25" fmla="*/ 847947 w 3741546"/>
                    <a:gd name="connsiteY25" fmla="*/ 1643051 h 2665865"/>
                    <a:gd name="connsiteX26" fmla="*/ 559189 w 3741546"/>
                    <a:gd name="connsiteY26" fmla="*/ 1526173 h 2665865"/>
                    <a:gd name="connsiteX27" fmla="*/ 607315 w 3741546"/>
                    <a:gd name="connsiteY27" fmla="*/ 1849307 h 2665865"/>
                    <a:gd name="connsiteX28" fmla="*/ 174179 w 3741546"/>
                    <a:gd name="connsiteY28" fmla="*/ 2083063 h 2665865"/>
                    <a:gd name="connsiteX29" fmla="*/ 394185 w 3741546"/>
                    <a:gd name="connsiteY29" fmla="*/ 2282444 h 2665865"/>
                    <a:gd name="connsiteX30" fmla="*/ 29801 w 3741546"/>
                    <a:gd name="connsiteY30" fmla="*/ 2633077 h 2665865"/>
                    <a:gd name="connsiteX31" fmla="*/ 80 w 3741546"/>
                    <a:gd name="connsiteY31" fmla="*/ 2416628 h 2665865"/>
                    <a:gd name="connsiteX0" fmla="*/ 80 w 3741546"/>
                    <a:gd name="connsiteY0" fmla="*/ 2416628 h 2665865"/>
                    <a:gd name="connsiteX1" fmla="*/ 2390441 w 3741546"/>
                    <a:gd name="connsiteY1" fmla="*/ 0 h 2665865"/>
                    <a:gd name="connsiteX2" fmla="*/ 3687401 w 3741546"/>
                    <a:gd name="connsiteY2" fmla="*/ 391766 h 2665865"/>
                    <a:gd name="connsiteX3" fmla="*/ 3453644 w 3741546"/>
                    <a:gd name="connsiteY3" fmla="*/ 460519 h 2665865"/>
                    <a:gd name="connsiteX4" fmla="*/ 3591148 w 3741546"/>
                    <a:gd name="connsiteY4" fmla="*/ 646149 h 2665865"/>
                    <a:gd name="connsiteX5" fmla="*/ 3509636 w 3741546"/>
                    <a:gd name="connsiteY5" fmla="*/ 825453 h 2665865"/>
                    <a:gd name="connsiteX6" fmla="*/ 3428673 w 3741546"/>
                    <a:gd name="connsiteY6" fmla="*/ 819103 h 2665865"/>
                    <a:gd name="connsiteX7" fmla="*/ 3398643 w 3741546"/>
                    <a:gd name="connsiteY7" fmla="*/ 928032 h 2665865"/>
                    <a:gd name="connsiteX8" fmla="*/ 3488020 w 3741546"/>
                    <a:gd name="connsiteY8" fmla="*/ 1189289 h 2665865"/>
                    <a:gd name="connsiteX9" fmla="*/ 3219888 w 3741546"/>
                    <a:gd name="connsiteY9" fmla="*/ 1099911 h 2665865"/>
                    <a:gd name="connsiteX10" fmla="*/ 3337012 w 3741546"/>
                    <a:gd name="connsiteY10" fmla="*/ 1392226 h 2665865"/>
                    <a:gd name="connsiteX11" fmla="*/ 3246111 w 3741546"/>
                    <a:gd name="connsiteY11" fmla="*/ 1576341 h 2665865"/>
                    <a:gd name="connsiteX12" fmla="*/ 3141336 w 3741546"/>
                    <a:gd name="connsiteY12" fmla="*/ 1744616 h 2665865"/>
                    <a:gd name="connsiteX13" fmla="*/ 2955598 w 3741546"/>
                    <a:gd name="connsiteY13" fmla="*/ 1776366 h 2665865"/>
                    <a:gd name="connsiteX14" fmla="*/ 2860348 w 3741546"/>
                    <a:gd name="connsiteY14" fmla="*/ 1893841 h 2665865"/>
                    <a:gd name="connsiteX15" fmla="*/ 2846061 w 3741546"/>
                    <a:gd name="connsiteY15" fmla="*/ 1979566 h 2665865"/>
                    <a:gd name="connsiteX16" fmla="*/ 2701598 w 3741546"/>
                    <a:gd name="connsiteY16" fmla="*/ 2006554 h 2665865"/>
                    <a:gd name="connsiteX17" fmla="*/ 2717998 w 3741546"/>
                    <a:gd name="connsiteY17" fmla="*/ 1863057 h 2665865"/>
                    <a:gd name="connsiteX18" fmla="*/ 2573011 w 3741546"/>
                    <a:gd name="connsiteY18" fmla="*/ 1989091 h 2665865"/>
                    <a:gd name="connsiteX19" fmla="*/ 2733348 w 3741546"/>
                    <a:gd name="connsiteY19" fmla="*/ 2146253 h 2665865"/>
                    <a:gd name="connsiteX20" fmla="*/ 2792086 w 3741546"/>
                    <a:gd name="connsiteY20" fmla="*/ 2328816 h 2665865"/>
                    <a:gd name="connsiteX21" fmla="*/ 2757161 w 3741546"/>
                    <a:gd name="connsiteY21" fmla="*/ 2371678 h 2665865"/>
                    <a:gd name="connsiteX22" fmla="*/ 2593743 w 3741546"/>
                    <a:gd name="connsiteY22" fmla="*/ 2511413 h 2665865"/>
                    <a:gd name="connsiteX23" fmla="*/ 2161108 w 3741546"/>
                    <a:gd name="connsiteY23" fmla="*/ 2248068 h 2665865"/>
                    <a:gd name="connsiteX24" fmla="*/ 1819800 w 3741546"/>
                    <a:gd name="connsiteY24" fmla="*/ 1876926 h 2665865"/>
                    <a:gd name="connsiteX25" fmla="*/ 1308585 w 3741546"/>
                    <a:gd name="connsiteY25" fmla="*/ 2653703 h 2665865"/>
                    <a:gd name="connsiteX26" fmla="*/ 847947 w 3741546"/>
                    <a:gd name="connsiteY26" fmla="*/ 1643051 h 2665865"/>
                    <a:gd name="connsiteX27" fmla="*/ 559189 w 3741546"/>
                    <a:gd name="connsiteY27" fmla="*/ 1526173 h 2665865"/>
                    <a:gd name="connsiteX28" fmla="*/ 607315 w 3741546"/>
                    <a:gd name="connsiteY28" fmla="*/ 1849307 h 2665865"/>
                    <a:gd name="connsiteX29" fmla="*/ 174179 w 3741546"/>
                    <a:gd name="connsiteY29" fmla="*/ 2083063 h 2665865"/>
                    <a:gd name="connsiteX30" fmla="*/ 394185 w 3741546"/>
                    <a:gd name="connsiteY30" fmla="*/ 2282444 h 2665865"/>
                    <a:gd name="connsiteX31" fmla="*/ 29801 w 3741546"/>
                    <a:gd name="connsiteY31" fmla="*/ 2633077 h 2665865"/>
                    <a:gd name="connsiteX32" fmla="*/ 80 w 3741546"/>
                    <a:gd name="connsiteY32" fmla="*/ 2416628 h 2665865"/>
                    <a:gd name="connsiteX0" fmla="*/ 80 w 3741546"/>
                    <a:gd name="connsiteY0" fmla="*/ 2416628 h 2665865"/>
                    <a:gd name="connsiteX1" fmla="*/ 2390441 w 3741546"/>
                    <a:gd name="connsiteY1" fmla="*/ 0 h 2665865"/>
                    <a:gd name="connsiteX2" fmla="*/ 3687401 w 3741546"/>
                    <a:gd name="connsiteY2" fmla="*/ 391766 h 2665865"/>
                    <a:gd name="connsiteX3" fmla="*/ 3453644 w 3741546"/>
                    <a:gd name="connsiteY3" fmla="*/ 460519 h 2665865"/>
                    <a:gd name="connsiteX4" fmla="*/ 3591148 w 3741546"/>
                    <a:gd name="connsiteY4" fmla="*/ 646149 h 2665865"/>
                    <a:gd name="connsiteX5" fmla="*/ 3509636 w 3741546"/>
                    <a:gd name="connsiteY5" fmla="*/ 825453 h 2665865"/>
                    <a:gd name="connsiteX6" fmla="*/ 3428673 w 3741546"/>
                    <a:gd name="connsiteY6" fmla="*/ 819103 h 2665865"/>
                    <a:gd name="connsiteX7" fmla="*/ 3398643 w 3741546"/>
                    <a:gd name="connsiteY7" fmla="*/ 928032 h 2665865"/>
                    <a:gd name="connsiteX8" fmla="*/ 3371523 w 3741546"/>
                    <a:gd name="connsiteY8" fmla="*/ 981028 h 2665865"/>
                    <a:gd name="connsiteX9" fmla="*/ 3488020 w 3741546"/>
                    <a:gd name="connsiteY9" fmla="*/ 1189289 h 2665865"/>
                    <a:gd name="connsiteX10" fmla="*/ 3219888 w 3741546"/>
                    <a:gd name="connsiteY10" fmla="*/ 1099911 h 2665865"/>
                    <a:gd name="connsiteX11" fmla="*/ 3337012 w 3741546"/>
                    <a:gd name="connsiteY11" fmla="*/ 1392226 h 2665865"/>
                    <a:gd name="connsiteX12" fmla="*/ 3246111 w 3741546"/>
                    <a:gd name="connsiteY12" fmla="*/ 1576341 h 2665865"/>
                    <a:gd name="connsiteX13" fmla="*/ 3141336 w 3741546"/>
                    <a:gd name="connsiteY13" fmla="*/ 1744616 h 2665865"/>
                    <a:gd name="connsiteX14" fmla="*/ 2955598 w 3741546"/>
                    <a:gd name="connsiteY14" fmla="*/ 1776366 h 2665865"/>
                    <a:gd name="connsiteX15" fmla="*/ 2860348 w 3741546"/>
                    <a:gd name="connsiteY15" fmla="*/ 1893841 h 2665865"/>
                    <a:gd name="connsiteX16" fmla="*/ 2846061 w 3741546"/>
                    <a:gd name="connsiteY16" fmla="*/ 1979566 h 2665865"/>
                    <a:gd name="connsiteX17" fmla="*/ 2701598 w 3741546"/>
                    <a:gd name="connsiteY17" fmla="*/ 2006554 h 2665865"/>
                    <a:gd name="connsiteX18" fmla="*/ 2717998 w 3741546"/>
                    <a:gd name="connsiteY18" fmla="*/ 1863057 h 2665865"/>
                    <a:gd name="connsiteX19" fmla="*/ 2573011 w 3741546"/>
                    <a:gd name="connsiteY19" fmla="*/ 1989091 h 2665865"/>
                    <a:gd name="connsiteX20" fmla="*/ 2733348 w 3741546"/>
                    <a:gd name="connsiteY20" fmla="*/ 2146253 h 2665865"/>
                    <a:gd name="connsiteX21" fmla="*/ 2792086 w 3741546"/>
                    <a:gd name="connsiteY21" fmla="*/ 2328816 h 2665865"/>
                    <a:gd name="connsiteX22" fmla="*/ 2757161 w 3741546"/>
                    <a:gd name="connsiteY22" fmla="*/ 2371678 h 2665865"/>
                    <a:gd name="connsiteX23" fmla="*/ 2593743 w 3741546"/>
                    <a:gd name="connsiteY23" fmla="*/ 2511413 h 2665865"/>
                    <a:gd name="connsiteX24" fmla="*/ 2161108 w 3741546"/>
                    <a:gd name="connsiteY24" fmla="*/ 2248068 h 2665865"/>
                    <a:gd name="connsiteX25" fmla="*/ 1819800 w 3741546"/>
                    <a:gd name="connsiteY25" fmla="*/ 1876926 h 2665865"/>
                    <a:gd name="connsiteX26" fmla="*/ 1308585 w 3741546"/>
                    <a:gd name="connsiteY26" fmla="*/ 2653703 h 2665865"/>
                    <a:gd name="connsiteX27" fmla="*/ 847947 w 3741546"/>
                    <a:gd name="connsiteY27" fmla="*/ 1643051 h 2665865"/>
                    <a:gd name="connsiteX28" fmla="*/ 559189 w 3741546"/>
                    <a:gd name="connsiteY28" fmla="*/ 1526173 h 2665865"/>
                    <a:gd name="connsiteX29" fmla="*/ 607315 w 3741546"/>
                    <a:gd name="connsiteY29" fmla="*/ 1849307 h 2665865"/>
                    <a:gd name="connsiteX30" fmla="*/ 174179 w 3741546"/>
                    <a:gd name="connsiteY30" fmla="*/ 2083063 h 2665865"/>
                    <a:gd name="connsiteX31" fmla="*/ 394185 w 3741546"/>
                    <a:gd name="connsiteY31" fmla="*/ 2282444 h 2665865"/>
                    <a:gd name="connsiteX32" fmla="*/ 29801 w 3741546"/>
                    <a:gd name="connsiteY32" fmla="*/ 2633077 h 2665865"/>
                    <a:gd name="connsiteX33" fmla="*/ 80 w 3741546"/>
                    <a:gd name="connsiteY33" fmla="*/ 2416628 h 2665865"/>
                    <a:gd name="connsiteX0" fmla="*/ 80 w 3741546"/>
                    <a:gd name="connsiteY0" fmla="*/ 2416628 h 2665865"/>
                    <a:gd name="connsiteX1" fmla="*/ 2390441 w 3741546"/>
                    <a:gd name="connsiteY1" fmla="*/ 0 h 2665865"/>
                    <a:gd name="connsiteX2" fmla="*/ 3687401 w 3741546"/>
                    <a:gd name="connsiteY2" fmla="*/ 391766 h 2665865"/>
                    <a:gd name="connsiteX3" fmla="*/ 3453644 w 3741546"/>
                    <a:gd name="connsiteY3" fmla="*/ 460519 h 2665865"/>
                    <a:gd name="connsiteX4" fmla="*/ 3591148 w 3741546"/>
                    <a:gd name="connsiteY4" fmla="*/ 646149 h 2665865"/>
                    <a:gd name="connsiteX5" fmla="*/ 3509636 w 3741546"/>
                    <a:gd name="connsiteY5" fmla="*/ 825453 h 2665865"/>
                    <a:gd name="connsiteX6" fmla="*/ 3428673 w 3741546"/>
                    <a:gd name="connsiteY6" fmla="*/ 819103 h 2665865"/>
                    <a:gd name="connsiteX7" fmla="*/ 3398643 w 3741546"/>
                    <a:gd name="connsiteY7" fmla="*/ 928032 h 2665865"/>
                    <a:gd name="connsiteX8" fmla="*/ 3371523 w 3741546"/>
                    <a:gd name="connsiteY8" fmla="*/ 981028 h 2665865"/>
                    <a:gd name="connsiteX9" fmla="*/ 3477886 w 3741546"/>
                    <a:gd name="connsiteY9" fmla="*/ 1084216 h 2665865"/>
                    <a:gd name="connsiteX10" fmla="*/ 3488020 w 3741546"/>
                    <a:gd name="connsiteY10" fmla="*/ 1189289 h 2665865"/>
                    <a:gd name="connsiteX11" fmla="*/ 3219888 w 3741546"/>
                    <a:gd name="connsiteY11" fmla="*/ 1099911 h 2665865"/>
                    <a:gd name="connsiteX12" fmla="*/ 3337012 w 3741546"/>
                    <a:gd name="connsiteY12" fmla="*/ 1392226 h 2665865"/>
                    <a:gd name="connsiteX13" fmla="*/ 3246111 w 3741546"/>
                    <a:gd name="connsiteY13" fmla="*/ 1576341 h 2665865"/>
                    <a:gd name="connsiteX14" fmla="*/ 3141336 w 3741546"/>
                    <a:gd name="connsiteY14" fmla="*/ 1744616 h 2665865"/>
                    <a:gd name="connsiteX15" fmla="*/ 2955598 w 3741546"/>
                    <a:gd name="connsiteY15" fmla="*/ 1776366 h 2665865"/>
                    <a:gd name="connsiteX16" fmla="*/ 2860348 w 3741546"/>
                    <a:gd name="connsiteY16" fmla="*/ 1893841 h 2665865"/>
                    <a:gd name="connsiteX17" fmla="*/ 2846061 w 3741546"/>
                    <a:gd name="connsiteY17" fmla="*/ 1979566 h 2665865"/>
                    <a:gd name="connsiteX18" fmla="*/ 2701598 w 3741546"/>
                    <a:gd name="connsiteY18" fmla="*/ 2006554 h 2665865"/>
                    <a:gd name="connsiteX19" fmla="*/ 2717998 w 3741546"/>
                    <a:gd name="connsiteY19" fmla="*/ 1863057 h 2665865"/>
                    <a:gd name="connsiteX20" fmla="*/ 2573011 w 3741546"/>
                    <a:gd name="connsiteY20" fmla="*/ 1989091 h 2665865"/>
                    <a:gd name="connsiteX21" fmla="*/ 2733348 w 3741546"/>
                    <a:gd name="connsiteY21" fmla="*/ 2146253 h 2665865"/>
                    <a:gd name="connsiteX22" fmla="*/ 2792086 w 3741546"/>
                    <a:gd name="connsiteY22" fmla="*/ 2328816 h 2665865"/>
                    <a:gd name="connsiteX23" fmla="*/ 2757161 w 3741546"/>
                    <a:gd name="connsiteY23" fmla="*/ 2371678 h 2665865"/>
                    <a:gd name="connsiteX24" fmla="*/ 2593743 w 3741546"/>
                    <a:gd name="connsiteY24" fmla="*/ 2511413 h 2665865"/>
                    <a:gd name="connsiteX25" fmla="*/ 2161108 w 3741546"/>
                    <a:gd name="connsiteY25" fmla="*/ 2248068 h 2665865"/>
                    <a:gd name="connsiteX26" fmla="*/ 1819800 w 3741546"/>
                    <a:gd name="connsiteY26" fmla="*/ 1876926 h 2665865"/>
                    <a:gd name="connsiteX27" fmla="*/ 1308585 w 3741546"/>
                    <a:gd name="connsiteY27" fmla="*/ 2653703 h 2665865"/>
                    <a:gd name="connsiteX28" fmla="*/ 847947 w 3741546"/>
                    <a:gd name="connsiteY28" fmla="*/ 1643051 h 2665865"/>
                    <a:gd name="connsiteX29" fmla="*/ 559189 w 3741546"/>
                    <a:gd name="connsiteY29" fmla="*/ 1526173 h 2665865"/>
                    <a:gd name="connsiteX30" fmla="*/ 607315 w 3741546"/>
                    <a:gd name="connsiteY30" fmla="*/ 1849307 h 2665865"/>
                    <a:gd name="connsiteX31" fmla="*/ 174179 w 3741546"/>
                    <a:gd name="connsiteY31" fmla="*/ 2083063 h 2665865"/>
                    <a:gd name="connsiteX32" fmla="*/ 394185 w 3741546"/>
                    <a:gd name="connsiteY32" fmla="*/ 2282444 h 2665865"/>
                    <a:gd name="connsiteX33" fmla="*/ 29801 w 3741546"/>
                    <a:gd name="connsiteY33" fmla="*/ 2633077 h 2665865"/>
                    <a:gd name="connsiteX34" fmla="*/ 80 w 3741546"/>
                    <a:gd name="connsiteY34" fmla="*/ 2416628 h 2665865"/>
                    <a:gd name="connsiteX0" fmla="*/ 80 w 3741546"/>
                    <a:gd name="connsiteY0" fmla="*/ 2416628 h 2665865"/>
                    <a:gd name="connsiteX1" fmla="*/ 2390441 w 3741546"/>
                    <a:gd name="connsiteY1" fmla="*/ 0 h 2665865"/>
                    <a:gd name="connsiteX2" fmla="*/ 3687401 w 3741546"/>
                    <a:gd name="connsiteY2" fmla="*/ 391766 h 2665865"/>
                    <a:gd name="connsiteX3" fmla="*/ 3453644 w 3741546"/>
                    <a:gd name="connsiteY3" fmla="*/ 460519 h 2665865"/>
                    <a:gd name="connsiteX4" fmla="*/ 3591148 w 3741546"/>
                    <a:gd name="connsiteY4" fmla="*/ 646149 h 2665865"/>
                    <a:gd name="connsiteX5" fmla="*/ 3509636 w 3741546"/>
                    <a:gd name="connsiteY5" fmla="*/ 825453 h 2665865"/>
                    <a:gd name="connsiteX6" fmla="*/ 3428673 w 3741546"/>
                    <a:gd name="connsiteY6" fmla="*/ 819103 h 2665865"/>
                    <a:gd name="connsiteX7" fmla="*/ 3398643 w 3741546"/>
                    <a:gd name="connsiteY7" fmla="*/ 928032 h 2665865"/>
                    <a:gd name="connsiteX8" fmla="*/ 3371523 w 3741546"/>
                    <a:gd name="connsiteY8" fmla="*/ 981028 h 2665865"/>
                    <a:gd name="connsiteX9" fmla="*/ 3477886 w 3741546"/>
                    <a:gd name="connsiteY9" fmla="*/ 1084216 h 2665865"/>
                    <a:gd name="connsiteX10" fmla="*/ 3400708 w 3741546"/>
                    <a:gd name="connsiteY10" fmla="*/ 1195639 h 2665865"/>
                    <a:gd name="connsiteX11" fmla="*/ 3219888 w 3741546"/>
                    <a:gd name="connsiteY11" fmla="*/ 1099911 h 2665865"/>
                    <a:gd name="connsiteX12" fmla="*/ 3337012 w 3741546"/>
                    <a:gd name="connsiteY12" fmla="*/ 1392226 h 2665865"/>
                    <a:gd name="connsiteX13" fmla="*/ 3246111 w 3741546"/>
                    <a:gd name="connsiteY13" fmla="*/ 1576341 h 2665865"/>
                    <a:gd name="connsiteX14" fmla="*/ 3141336 w 3741546"/>
                    <a:gd name="connsiteY14" fmla="*/ 1744616 h 2665865"/>
                    <a:gd name="connsiteX15" fmla="*/ 2955598 w 3741546"/>
                    <a:gd name="connsiteY15" fmla="*/ 1776366 h 2665865"/>
                    <a:gd name="connsiteX16" fmla="*/ 2860348 w 3741546"/>
                    <a:gd name="connsiteY16" fmla="*/ 1893841 h 2665865"/>
                    <a:gd name="connsiteX17" fmla="*/ 2846061 w 3741546"/>
                    <a:gd name="connsiteY17" fmla="*/ 1979566 h 2665865"/>
                    <a:gd name="connsiteX18" fmla="*/ 2701598 w 3741546"/>
                    <a:gd name="connsiteY18" fmla="*/ 2006554 h 2665865"/>
                    <a:gd name="connsiteX19" fmla="*/ 2717998 w 3741546"/>
                    <a:gd name="connsiteY19" fmla="*/ 1863057 h 2665865"/>
                    <a:gd name="connsiteX20" fmla="*/ 2573011 w 3741546"/>
                    <a:gd name="connsiteY20" fmla="*/ 1989091 h 2665865"/>
                    <a:gd name="connsiteX21" fmla="*/ 2733348 w 3741546"/>
                    <a:gd name="connsiteY21" fmla="*/ 2146253 h 2665865"/>
                    <a:gd name="connsiteX22" fmla="*/ 2792086 w 3741546"/>
                    <a:gd name="connsiteY22" fmla="*/ 2328816 h 2665865"/>
                    <a:gd name="connsiteX23" fmla="*/ 2757161 w 3741546"/>
                    <a:gd name="connsiteY23" fmla="*/ 2371678 h 2665865"/>
                    <a:gd name="connsiteX24" fmla="*/ 2593743 w 3741546"/>
                    <a:gd name="connsiteY24" fmla="*/ 2511413 h 2665865"/>
                    <a:gd name="connsiteX25" fmla="*/ 2161108 w 3741546"/>
                    <a:gd name="connsiteY25" fmla="*/ 2248068 h 2665865"/>
                    <a:gd name="connsiteX26" fmla="*/ 1819800 w 3741546"/>
                    <a:gd name="connsiteY26" fmla="*/ 1876926 h 2665865"/>
                    <a:gd name="connsiteX27" fmla="*/ 1308585 w 3741546"/>
                    <a:gd name="connsiteY27" fmla="*/ 2653703 h 2665865"/>
                    <a:gd name="connsiteX28" fmla="*/ 847947 w 3741546"/>
                    <a:gd name="connsiteY28" fmla="*/ 1643051 h 2665865"/>
                    <a:gd name="connsiteX29" fmla="*/ 559189 w 3741546"/>
                    <a:gd name="connsiteY29" fmla="*/ 1526173 h 2665865"/>
                    <a:gd name="connsiteX30" fmla="*/ 607315 w 3741546"/>
                    <a:gd name="connsiteY30" fmla="*/ 1849307 h 2665865"/>
                    <a:gd name="connsiteX31" fmla="*/ 174179 w 3741546"/>
                    <a:gd name="connsiteY31" fmla="*/ 2083063 h 2665865"/>
                    <a:gd name="connsiteX32" fmla="*/ 394185 w 3741546"/>
                    <a:gd name="connsiteY32" fmla="*/ 2282444 h 2665865"/>
                    <a:gd name="connsiteX33" fmla="*/ 29801 w 3741546"/>
                    <a:gd name="connsiteY33" fmla="*/ 2633077 h 2665865"/>
                    <a:gd name="connsiteX34" fmla="*/ 80 w 3741546"/>
                    <a:gd name="connsiteY34" fmla="*/ 2416628 h 2665865"/>
                    <a:gd name="connsiteX0" fmla="*/ 80 w 3741546"/>
                    <a:gd name="connsiteY0" fmla="*/ 2416628 h 2665865"/>
                    <a:gd name="connsiteX1" fmla="*/ 2390441 w 3741546"/>
                    <a:gd name="connsiteY1" fmla="*/ 0 h 2665865"/>
                    <a:gd name="connsiteX2" fmla="*/ 3687401 w 3741546"/>
                    <a:gd name="connsiteY2" fmla="*/ 391766 h 2665865"/>
                    <a:gd name="connsiteX3" fmla="*/ 3453644 w 3741546"/>
                    <a:gd name="connsiteY3" fmla="*/ 460519 h 2665865"/>
                    <a:gd name="connsiteX4" fmla="*/ 3591148 w 3741546"/>
                    <a:gd name="connsiteY4" fmla="*/ 646149 h 2665865"/>
                    <a:gd name="connsiteX5" fmla="*/ 3509636 w 3741546"/>
                    <a:gd name="connsiteY5" fmla="*/ 825453 h 2665865"/>
                    <a:gd name="connsiteX6" fmla="*/ 3428673 w 3741546"/>
                    <a:gd name="connsiteY6" fmla="*/ 819103 h 2665865"/>
                    <a:gd name="connsiteX7" fmla="*/ 3398643 w 3741546"/>
                    <a:gd name="connsiteY7" fmla="*/ 928032 h 2665865"/>
                    <a:gd name="connsiteX8" fmla="*/ 3371523 w 3741546"/>
                    <a:gd name="connsiteY8" fmla="*/ 981028 h 2665865"/>
                    <a:gd name="connsiteX9" fmla="*/ 3477886 w 3741546"/>
                    <a:gd name="connsiteY9" fmla="*/ 1084216 h 2665865"/>
                    <a:gd name="connsiteX10" fmla="*/ 3400708 w 3741546"/>
                    <a:gd name="connsiteY10" fmla="*/ 1195639 h 2665865"/>
                    <a:gd name="connsiteX11" fmla="*/ 3327073 w 3741546"/>
                    <a:gd name="connsiteY11" fmla="*/ 1061991 h 2665865"/>
                    <a:gd name="connsiteX12" fmla="*/ 3219888 w 3741546"/>
                    <a:gd name="connsiteY12" fmla="*/ 1099911 h 2665865"/>
                    <a:gd name="connsiteX13" fmla="*/ 3337012 w 3741546"/>
                    <a:gd name="connsiteY13" fmla="*/ 1392226 h 2665865"/>
                    <a:gd name="connsiteX14" fmla="*/ 3246111 w 3741546"/>
                    <a:gd name="connsiteY14" fmla="*/ 1576341 h 2665865"/>
                    <a:gd name="connsiteX15" fmla="*/ 3141336 w 3741546"/>
                    <a:gd name="connsiteY15" fmla="*/ 1744616 h 2665865"/>
                    <a:gd name="connsiteX16" fmla="*/ 2955598 w 3741546"/>
                    <a:gd name="connsiteY16" fmla="*/ 1776366 h 2665865"/>
                    <a:gd name="connsiteX17" fmla="*/ 2860348 w 3741546"/>
                    <a:gd name="connsiteY17" fmla="*/ 1893841 h 2665865"/>
                    <a:gd name="connsiteX18" fmla="*/ 2846061 w 3741546"/>
                    <a:gd name="connsiteY18" fmla="*/ 1979566 h 2665865"/>
                    <a:gd name="connsiteX19" fmla="*/ 2701598 w 3741546"/>
                    <a:gd name="connsiteY19" fmla="*/ 2006554 h 2665865"/>
                    <a:gd name="connsiteX20" fmla="*/ 2717998 w 3741546"/>
                    <a:gd name="connsiteY20" fmla="*/ 1863057 h 2665865"/>
                    <a:gd name="connsiteX21" fmla="*/ 2573011 w 3741546"/>
                    <a:gd name="connsiteY21" fmla="*/ 1989091 h 2665865"/>
                    <a:gd name="connsiteX22" fmla="*/ 2733348 w 3741546"/>
                    <a:gd name="connsiteY22" fmla="*/ 2146253 h 2665865"/>
                    <a:gd name="connsiteX23" fmla="*/ 2792086 w 3741546"/>
                    <a:gd name="connsiteY23" fmla="*/ 2328816 h 2665865"/>
                    <a:gd name="connsiteX24" fmla="*/ 2757161 w 3741546"/>
                    <a:gd name="connsiteY24" fmla="*/ 2371678 h 2665865"/>
                    <a:gd name="connsiteX25" fmla="*/ 2593743 w 3741546"/>
                    <a:gd name="connsiteY25" fmla="*/ 2511413 h 2665865"/>
                    <a:gd name="connsiteX26" fmla="*/ 2161108 w 3741546"/>
                    <a:gd name="connsiteY26" fmla="*/ 2248068 h 2665865"/>
                    <a:gd name="connsiteX27" fmla="*/ 1819800 w 3741546"/>
                    <a:gd name="connsiteY27" fmla="*/ 1876926 h 2665865"/>
                    <a:gd name="connsiteX28" fmla="*/ 1308585 w 3741546"/>
                    <a:gd name="connsiteY28" fmla="*/ 2653703 h 2665865"/>
                    <a:gd name="connsiteX29" fmla="*/ 847947 w 3741546"/>
                    <a:gd name="connsiteY29" fmla="*/ 1643051 h 2665865"/>
                    <a:gd name="connsiteX30" fmla="*/ 559189 w 3741546"/>
                    <a:gd name="connsiteY30" fmla="*/ 1526173 h 2665865"/>
                    <a:gd name="connsiteX31" fmla="*/ 607315 w 3741546"/>
                    <a:gd name="connsiteY31" fmla="*/ 1849307 h 2665865"/>
                    <a:gd name="connsiteX32" fmla="*/ 174179 w 3741546"/>
                    <a:gd name="connsiteY32" fmla="*/ 2083063 h 2665865"/>
                    <a:gd name="connsiteX33" fmla="*/ 394185 w 3741546"/>
                    <a:gd name="connsiteY33" fmla="*/ 2282444 h 2665865"/>
                    <a:gd name="connsiteX34" fmla="*/ 29801 w 3741546"/>
                    <a:gd name="connsiteY34" fmla="*/ 2633077 h 2665865"/>
                    <a:gd name="connsiteX35" fmla="*/ 80 w 3741546"/>
                    <a:gd name="connsiteY35" fmla="*/ 2416628 h 2665865"/>
                    <a:gd name="connsiteX0" fmla="*/ 80 w 3741546"/>
                    <a:gd name="connsiteY0" fmla="*/ 2416628 h 2665865"/>
                    <a:gd name="connsiteX1" fmla="*/ 2390441 w 3741546"/>
                    <a:gd name="connsiteY1" fmla="*/ 0 h 2665865"/>
                    <a:gd name="connsiteX2" fmla="*/ 3687401 w 3741546"/>
                    <a:gd name="connsiteY2" fmla="*/ 391766 h 2665865"/>
                    <a:gd name="connsiteX3" fmla="*/ 3453644 w 3741546"/>
                    <a:gd name="connsiteY3" fmla="*/ 460519 h 2665865"/>
                    <a:gd name="connsiteX4" fmla="*/ 3591148 w 3741546"/>
                    <a:gd name="connsiteY4" fmla="*/ 646149 h 2665865"/>
                    <a:gd name="connsiteX5" fmla="*/ 3509636 w 3741546"/>
                    <a:gd name="connsiteY5" fmla="*/ 825453 h 2665865"/>
                    <a:gd name="connsiteX6" fmla="*/ 3428673 w 3741546"/>
                    <a:gd name="connsiteY6" fmla="*/ 819103 h 2665865"/>
                    <a:gd name="connsiteX7" fmla="*/ 3398643 w 3741546"/>
                    <a:gd name="connsiteY7" fmla="*/ 928032 h 2665865"/>
                    <a:gd name="connsiteX8" fmla="*/ 3371523 w 3741546"/>
                    <a:gd name="connsiteY8" fmla="*/ 981028 h 2665865"/>
                    <a:gd name="connsiteX9" fmla="*/ 3477886 w 3741546"/>
                    <a:gd name="connsiteY9" fmla="*/ 1084216 h 2665865"/>
                    <a:gd name="connsiteX10" fmla="*/ 3400708 w 3741546"/>
                    <a:gd name="connsiteY10" fmla="*/ 1195639 h 2665865"/>
                    <a:gd name="connsiteX11" fmla="*/ 3327073 w 3741546"/>
                    <a:gd name="connsiteY11" fmla="*/ 1061991 h 2665865"/>
                    <a:gd name="connsiteX12" fmla="*/ 3093711 w 3741546"/>
                    <a:gd name="connsiteY12" fmla="*/ 931816 h 2665865"/>
                    <a:gd name="connsiteX13" fmla="*/ 3219888 w 3741546"/>
                    <a:gd name="connsiteY13" fmla="*/ 1099911 h 2665865"/>
                    <a:gd name="connsiteX14" fmla="*/ 3337012 w 3741546"/>
                    <a:gd name="connsiteY14" fmla="*/ 1392226 h 2665865"/>
                    <a:gd name="connsiteX15" fmla="*/ 3246111 w 3741546"/>
                    <a:gd name="connsiteY15" fmla="*/ 1576341 h 2665865"/>
                    <a:gd name="connsiteX16" fmla="*/ 3141336 w 3741546"/>
                    <a:gd name="connsiteY16" fmla="*/ 1744616 h 2665865"/>
                    <a:gd name="connsiteX17" fmla="*/ 2955598 w 3741546"/>
                    <a:gd name="connsiteY17" fmla="*/ 1776366 h 2665865"/>
                    <a:gd name="connsiteX18" fmla="*/ 2860348 w 3741546"/>
                    <a:gd name="connsiteY18" fmla="*/ 1893841 h 2665865"/>
                    <a:gd name="connsiteX19" fmla="*/ 2846061 w 3741546"/>
                    <a:gd name="connsiteY19" fmla="*/ 1979566 h 2665865"/>
                    <a:gd name="connsiteX20" fmla="*/ 2701598 w 3741546"/>
                    <a:gd name="connsiteY20" fmla="*/ 2006554 h 2665865"/>
                    <a:gd name="connsiteX21" fmla="*/ 2717998 w 3741546"/>
                    <a:gd name="connsiteY21" fmla="*/ 1863057 h 2665865"/>
                    <a:gd name="connsiteX22" fmla="*/ 2573011 w 3741546"/>
                    <a:gd name="connsiteY22" fmla="*/ 1989091 h 2665865"/>
                    <a:gd name="connsiteX23" fmla="*/ 2733348 w 3741546"/>
                    <a:gd name="connsiteY23" fmla="*/ 2146253 h 2665865"/>
                    <a:gd name="connsiteX24" fmla="*/ 2792086 w 3741546"/>
                    <a:gd name="connsiteY24" fmla="*/ 2328816 h 2665865"/>
                    <a:gd name="connsiteX25" fmla="*/ 2757161 w 3741546"/>
                    <a:gd name="connsiteY25" fmla="*/ 2371678 h 2665865"/>
                    <a:gd name="connsiteX26" fmla="*/ 2593743 w 3741546"/>
                    <a:gd name="connsiteY26" fmla="*/ 2511413 h 2665865"/>
                    <a:gd name="connsiteX27" fmla="*/ 2161108 w 3741546"/>
                    <a:gd name="connsiteY27" fmla="*/ 2248068 h 2665865"/>
                    <a:gd name="connsiteX28" fmla="*/ 1819800 w 3741546"/>
                    <a:gd name="connsiteY28" fmla="*/ 1876926 h 2665865"/>
                    <a:gd name="connsiteX29" fmla="*/ 1308585 w 3741546"/>
                    <a:gd name="connsiteY29" fmla="*/ 2653703 h 2665865"/>
                    <a:gd name="connsiteX30" fmla="*/ 847947 w 3741546"/>
                    <a:gd name="connsiteY30" fmla="*/ 1643051 h 2665865"/>
                    <a:gd name="connsiteX31" fmla="*/ 559189 w 3741546"/>
                    <a:gd name="connsiteY31" fmla="*/ 1526173 h 2665865"/>
                    <a:gd name="connsiteX32" fmla="*/ 607315 w 3741546"/>
                    <a:gd name="connsiteY32" fmla="*/ 1849307 h 2665865"/>
                    <a:gd name="connsiteX33" fmla="*/ 174179 w 3741546"/>
                    <a:gd name="connsiteY33" fmla="*/ 2083063 h 2665865"/>
                    <a:gd name="connsiteX34" fmla="*/ 394185 w 3741546"/>
                    <a:gd name="connsiteY34" fmla="*/ 2282444 h 2665865"/>
                    <a:gd name="connsiteX35" fmla="*/ 29801 w 3741546"/>
                    <a:gd name="connsiteY35" fmla="*/ 2633077 h 2665865"/>
                    <a:gd name="connsiteX36" fmla="*/ 80 w 3741546"/>
                    <a:gd name="connsiteY36" fmla="*/ 2416628 h 2665865"/>
                    <a:gd name="connsiteX0" fmla="*/ 80 w 3741546"/>
                    <a:gd name="connsiteY0" fmla="*/ 2416628 h 2665865"/>
                    <a:gd name="connsiteX1" fmla="*/ 2390441 w 3741546"/>
                    <a:gd name="connsiteY1" fmla="*/ 0 h 2665865"/>
                    <a:gd name="connsiteX2" fmla="*/ 3687401 w 3741546"/>
                    <a:gd name="connsiteY2" fmla="*/ 391766 h 2665865"/>
                    <a:gd name="connsiteX3" fmla="*/ 3453644 w 3741546"/>
                    <a:gd name="connsiteY3" fmla="*/ 460519 h 2665865"/>
                    <a:gd name="connsiteX4" fmla="*/ 3591148 w 3741546"/>
                    <a:gd name="connsiteY4" fmla="*/ 646149 h 2665865"/>
                    <a:gd name="connsiteX5" fmla="*/ 3509636 w 3741546"/>
                    <a:gd name="connsiteY5" fmla="*/ 825453 h 2665865"/>
                    <a:gd name="connsiteX6" fmla="*/ 3428673 w 3741546"/>
                    <a:gd name="connsiteY6" fmla="*/ 819103 h 2665865"/>
                    <a:gd name="connsiteX7" fmla="*/ 3398643 w 3741546"/>
                    <a:gd name="connsiteY7" fmla="*/ 928032 h 2665865"/>
                    <a:gd name="connsiteX8" fmla="*/ 3371523 w 3741546"/>
                    <a:gd name="connsiteY8" fmla="*/ 981028 h 2665865"/>
                    <a:gd name="connsiteX9" fmla="*/ 3477886 w 3741546"/>
                    <a:gd name="connsiteY9" fmla="*/ 1084216 h 2665865"/>
                    <a:gd name="connsiteX10" fmla="*/ 3400708 w 3741546"/>
                    <a:gd name="connsiteY10" fmla="*/ 1195639 h 2665865"/>
                    <a:gd name="connsiteX11" fmla="*/ 3327073 w 3741546"/>
                    <a:gd name="connsiteY11" fmla="*/ 1061991 h 2665865"/>
                    <a:gd name="connsiteX12" fmla="*/ 3284211 w 3741546"/>
                    <a:gd name="connsiteY12" fmla="*/ 958803 h 2665865"/>
                    <a:gd name="connsiteX13" fmla="*/ 3093711 w 3741546"/>
                    <a:gd name="connsiteY13" fmla="*/ 931816 h 2665865"/>
                    <a:gd name="connsiteX14" fmla="*/ 3219888 w 3741546"/>
                    <a:gd name="connsiteY14" fmla="*/ 1099911 h 2665865"/>
                    <a:gd name="connsiteX15" fmla="*/ 3337012 w 3741546"/>
                    <a:gd name="connsiteY15" fmla="*/ 1392226 h 2665865"/>
                    <a:gd name="connsiteX16" fmla="*/ 3246111 w 3741546"/>
                    <a:gd name="connsiteY16" fmla="*/ 1576341 h 2665865"/>
                    <a:gd name="connsiteX17" fmla="*/ 3141336 w 3741546"/>
                    <a:gd name="connsiteY17" fmla="*/ 1744616 h 2665865"/>
                    <a:gd name="connsiteX18" fmla="*/ 2955598 w 3741546"/>
                    <a:gd name="connsiteY18" fmla="*/ 1776366 h 2665865"/>
                    <a:gd name="connsiteX19" fmla="*/ 2860348 w 3741546"/>
                    <a:gd name="connsiteY19" fmla="*/ 1893841 h 2665865"/>
                    <a:gd name="connsiteX20" fmla="*/ 2846061 w 3741546"/>
                    <a:gd name="connsiteY20" fmla="*/ 1979566 h 2665865"/>
                    <a:gd name="connsiteX21" fmla="*/ 2701598 w 3741546"/>
                    <a:gd name="connsiteY21" fmla="*/ 2006554 h 2665865"/>
                    <a:gd name="connsiteX22" fmla="*/ 2717998 w 3741546"/>
                    <a:gd name="connsiteY22" fmla="*/ 1863057 h 2665865"/>
                    <a:gd name="connsiteX23" fmla="*/ 2573011 w 3741546"/>
                    <a:gd name="connsiteY23" fmla="*/ 1989091 h 2665865"/>
                    <a:gd name="connsiteX24" fmla="*/ 2733348 w 3741546"/>
                    <a:gd name="connsiteY24" fmla="*/ 2146253 h 2665865"/>
                    <a:gd name="connsiteX25" fmla="*/ 2792086 w 3741546"/>
                    <a:gd name="connsiteY25" fmla="*/ 2328816 h 2665865"/>
                    <a:gd name="connsiteX26" fmla="*/ 2757161 w 3741546"/>
                    <a:gd name="connsiteY26" fmla="*/ 2371678 h 2665865"/>
                    <a:gd name="connsiteX27" fmla="*/ 2593743 w 3741546"/>
                    <a:gd name="connsiteY27" fmla="*/ 2511413 h 2665865"/>
                    <a:gd name="connsiteX28" fmla="*/ 2161108 w 3741546"/>
                    <a:gd name="connsiteY28" fmla="*/ 2248068 h 2665865"/>
                    <a:gd name="connsiteX29" fmla="*/ 1819800 w 3741546"/>
                    <a:gd name="connsiteY29" fmla="*/ 1876926 h 2665865"/>
                    <a:gd name="connsiteX30" fmla="*/ 1308585 w 3741546"/>
                    <a:gd name="connsiteY30" fmla="*/ 2653703 h 2665865"/>
                    <a:gd name="connsiteX31" fmla="*/ 847947 w 3741546"/>
                    <a:gd name="connsiteY31" fmla="*/ 1643051 h 2665865"/>
                    <a:gd name="connsiteX32" fmla="*/ 559189 w 3741546"/>
                    <a:gd name="connsiteY32" fmla="*/ 1526173 h 2665865"/>
                    <a:gd name="connsiteX33" fmla="*/ 607315 w 3741546"/>
                    <a:gd name="connsiteY33" fmla="*/ 1849307 h 2665865"/>
                    <a:gd name="connsiteX34" fmla="*/ 174179 w 3741546"/>
                    <a:gd name="connsiteY34" fmla="*/ 2083063 h 2665865"/>
                    <a:gd name="connsiteX35" fmla="*/ 394185 w 3741546"/>
                    <a:gd name="connsiteY35" fmla="*/ 2282444 h 2665865"/>
                    <a:gd name="connsiteX36" fmla="*/ 29801 w 3741546"/>
                    <a:gd name="connsiteY36" fmla="*/ 2633077 h 2665865"/>
                    <a:gd name="connsiteX37" fmla="*/ 80 w 3741546"/>
                    <a:gd name="connsiteY37" fmla="*/ 2416628 h 2665865"/>
                    <a:gd name="connsiteX0" fmla="*/ 80 w 3741546"/>
                    <a:gd name="connsiteY0" fmla="*/ 2416628 h 2665865"/>
                    <a:gd name="connsiteX1" fmla="*/ 2390441 w 3741546"/>
                    <a:gd name="connsiteY1" fmla="*/ 0 h 2665865"/>
                    <a:gd name="connsiteX2" fmla="*/ 3687401 w 3741546"/>
                    <a:gd name="connsiteY2" fmla="*/ 391766 h 2665865"/>
                    <a:gd name="connsiteX3" fmla="*/ 3453644 w 3741546"/>
                    <a:gd name="connsiteY3" fmla="*/ 460519 h 2665865"/>
                    <a:gd name="connsiteX4" fmla="*/ 3591148 w 3741546"/>
                    <a:gd name="connsiteY4" fmla="*/ 646149 h 2665865"/>
                    <a:gd name="connsiteX5" fmla="*/ 3509636 w 3741546"/>
                    <a:gd name="connsiteY5" fmla="*/ 825453 h 2665865"/>
                    <a:gd name="connsiteX6" fmla="*/ 3428673 w 3741546"/>
                    <a:gd name="connsiteY6" fmla="*/ 819103 h 2665865"/>
                    <a:gd name="connsiteX7" fmla="*/ 3398643 w 3741546"/>
                    <a:gd name="connsiteY7" fmla="*/ 928032 h 2665865"/>
                    <a:gd name="connsiteX8" fmla="*/ 3371523 w 3741546"/>
                    <a:gd name="connsiteY8" fmla="*/ 981028 h 2665865"/>
                    <a:gd name="connsiteX9" fmla="*/ 3477886 w 3741546"/>
                    <a:gd name="connsiteY9" fmla="*/ 1084216 h 2665865"/>
                    <a:gd name="connsiteX10" fmla="*/ 3400708 w 3741546"/>
                    <a:gd name="connsiteY10" fmla="*/ 1195639 h 2665865"/>
                    <a:gd name="connsiteX11" fmla="*/ 3281035 w 3741546"/>
                    <a:gd name="connsiteY11" fmla="*/ 1031828 h 2665865"/>
                    <a:gd name="connsiteX12" fmla="*/ 3284211 w 3741546"/>
                    <a:gd name="connsiteY12" fmla="*/ 958803 h 2665865"/>
                    <a:gd name="connsiteX13" fmla="*/ 3093711 w 3741546"/>
                    <a:gd name="connsiteY13" fmla="*/ 931816 h 2665865"/>
                    <a:gd name="connsiteX14" fmla="*/ 3219888 w 3741546"/>
                    <a:gd name="connsiteY14" fmla="*/ 1099911 h 2665865"/>
                    <a:gd name="connsiteX15" fmla="*/ 3337012 w 3741546"/>
                    <a:gd name="connsiteY15" fmla="*/ 1392226 h 2665865"/>
                    <a:gd name="connsiteX16" fmla="*/ 3246111 w 3741546"/>
                    <a:gd name="connsiteY16" fmla="*/ 1576341 h 2665865"/>
                    <a:gd name="connsiteX17" fmla="*/ 3141336 w 3741546"/>
                    <a:gd name="connsiteY17" fmla="*/ 1744616 h 2665865"/>
                    <a:gd name="connsiteX18" fmla="*/ 2955598 w 3741546"/>
                    <a:gd name="connsiteY18" fmla="*/ 1776366 h 2665865"/>
                    <a:gd name="connsiteX19" fmla="*/ 2860348 w 3741546"/>
                    <a:gd name="connsiteY19" fmla="*/ 1893841 h 2665865"/>
                    <a:gd name="connsiteX20" fmla="*/ 2846061 w 3741546"/>
                    <a:gd name="connsiteY20" fmla="*/ 1979566 h 2665865"/>
                    <a:gd name="connsiteX21" fmla="*/ 2701598 w 3741546"/>
                    <a:gd name="connsiteY21" fmla="*/ 2006554 h 2665865"/>
                    <a:gd name="connsiteX22" fmla="*/ 2717998 w 3741546"/>
                    <a:gd name="connsiteY22" fmla="*/ 1863057 h 2665865"/>
                    <a:gd name="connsiteX23" fmla="*/ 2573011 w 3741546"/>
                    <a:gd name="connsiteY23" fmla="*/ 1989091 h 2665865"/>
                    <a:gd name="connsiteX24" fmla="*/ 2733348 w 3741546"/>
                    <a:gd name="connsiteY24" fmla="*/ 2146253 h 2665865"/>
                    <a:gd name="connsiteX25" fmla="*/ 2792086 w 3741546"/>
                    <a:gd name="connsiteY25" fmla="*/ 2328816 h 2665865"/>
                    <a:gd name="connsiteX26" fmla="*/ 2757161 w 3741546"/>
                    <a:gd name="connsiteY26" fmla="*/ 2371678 h 2665865"/>
                    <a:gd name="connsiteX27" fmla="*/ 2593743 w 3741546"/>
                    <a:gd name="connsiteY27" fmla="*/ 2511413 h 2665865"/>
                    <a:gd name="connsiteX28" fmla="*/ 2161108 w 3741546"/>
                    <a:gd name="connsiteY28" fmla="*/ 2248068 h 2665865"/>
                    <a:gd name="connsiteX29" fmla="*/ 1819800 w 3741546"/>
                    <a:gd name="connsiteY29" fmla="*/ 1876926 h 2665865"/>
                    <a:gd name="connsiteX30" fmla="*/ 1308585 w 3741546"/>
                    <a:gd name="connsiteY30" fmla="*/ 2653703 h 2665865"/>
                    <a:gd name="connsiteX31" fmla="*/ 847947 w 3741546"/>
                    <a:gd name="connsiteY31" fmla="*/ 1643051 h 2665865"/>
                    <a:gd name="connsiteX32" fmla="*/ 559189 w 3741546"/>
                    <a:gd name="connsiteY32" fmla="*/ 1526173 h 2665865"/>
                    <a:gd name="connsiteX33" fmla="*/ 607315 w 3741546"/>
                    <a:gd name="connsiteY33" fmla="*/ 1849307 h 2665865"/>
                    <a:gd name="connsiteX34" fmla="*/ 174179 w 3741546"/>
                    <a:gd name="connsiteY34" fmla="*/ 2083063 h 2665865"/>
                    <a:gd name="connsiteX35" fmla="*/ 394185 w 3741546"/>
                    <a:gd name="connsiteY35" fmla="*/ 2282444 h 2665865"/>
                    <a:gd name="connsiteX36" fmla="*/ 29801 w 3741546"/>
                    <a:gd name="connsiteY36" fmla="*/ 2633077 h 2665865"/>
                    <a:gd name="connsiteX37" fmla="*/ 80 w 3741546"/>
                    <a:gd name="connsiteY37" fmla="*/ 2416628 h 2665865"/>
                    <a:gd name="connsiteX0" fmla="*/ 80 w 3741546"/>
                    <a:gd name="connsiteY0" fmla="*/ 2416628 h 2665865"/>
                    <a:gd name="connsiteX1" fmla="*/ 2390441 w 3741546"/>
                    <a:gd name="connsiteY1" fmla="*/ 0 h 2665865"/>
                    <a:gd name="connsiteX2" fmla="*/ 3687401 w 3741546"/>
                    <a:gd name="connsiteY2" fmla="*/ 391766 h 2665865"/>
                    <a:gd name="connsiteX3" fmla="*/ 3453644 w 3741546"/>
                    <a:gd name="connsiteY3" fmla="*/ 460519 h 2665865"/>
                    <a:gd name="connsiteX4" fmla="*/ 3591148 w 3741546"/>
                    <a:gd name="connsiteY4" fmla="*/ 646149 h 2665865"/>
                    <a:gd name="connsiteX5" fmla="*/ 3509636 w 3741546"/>
                    <a:gd name="connsiteY5" fmla="*/ 825453 h 2665865"/>
                    <a:gd name="connsiteX6" fmla="*/ 3428673 w 3741546"/>
                    <a:gd name="connsiteY6" fmla="*/ 819103 h 2665865"/>
                    <a:gd name="connsiteX7" fmla="*/ 3398643 w 3741546"/>
                    <a:gd name="connsiteY7" fmla="*/ 928032 h 2665865"/>
                    <a:gd name="connsiteX8" fmla="*/ 3371523 w 3741546"/>
                    <a:gd name="connsiteY8" fmla="*/ 981028 h 2665865"/>
                    <a:gd name="connsiteX9" fmla="*/ 3477886 w 3741546"/>
                    <a:gd name="connsiteY9" fmla="*/ 1084216 h 2665865"/>
                    <a:gd name="connsiteX10" fmla="*/ 3400708 w 3741546"/>
                    <a:gd name="connsiteY10" fmla="*/ 1195639 h 2665865"/>
                    <a:gd name="connsiteX11" fmla="*/ 3371523 w 3741546"/>
                    <a:gd name="connsiteY11" fmla="*/ 1071516 h 2665865"/>
                    <a:gd name="connsiteX12" fmla="*/ 3281035 w 3741546"/>
                    <a:gd name="connsiteY12" fmla="*/ 1031828 h 2665865"/>
                    <a:gd name="connsiteX13" fmla="*/ 3284211 w 3741546"/>
                    <a:gd name="connsiteY13" fmla="*/ 958803 h 2665865"/>
                    <a:gd name="connsiteX14" fmla="*/ 3093711 w 3741546"/>
                    <a:gd name="connsiteY14" fmla="*/ 931816 h 2665865"/>
                    <a:gd name="connsiteX15" fmla="*/ 3219888 w 3741546"/>
                    <a:gd name="connsiteY15" fmla="*/ 1099911 h 2665865"/>
                    <a:gd name="connsiteX16" fmla="*/ 3337012 w 3741546"/>
                    <a:gd name="connsiteY16" fmla="*/ 1392226 h 2665865"/>
                    <a:gd name="connsiteX17" fmla="*/ 3246111 w 3741546"/>
                    <a:gd name="connsiteY17" fmla="*/ 1576341 h 2665865"/>
                    <a:gd name="connsiteX18" fmla="*/ 3141336 w 3741546"/>
                    <a:gd name="connsiteY18" fmla="*/ 1744616 h 2665865"/>
                    <a:gd name="connsiteX19" fmla="*/ 2955598 w 3741546"/>
                    <a:gd name="connsiteY19" fmla="*/ 1776366 h 2665865"/>
                    <a:gd name="connsiteX20" fmla="*/ 2860348 w 3741546"/>
                    <a:gd name="connsiteY20" fmla="*/ 1893841 h 2665865"/>
                    <a:gd name="connsiteX21" fmla="*/ 2846061 w 3741546"/>
                    <a:gd name="connsiteY21" fmla="*/ 1979566 h 2665865"/>
                    <a:gd name="connsiteX22" fmla="*/ 2701598 w 3741546"/>
                    <a:gd name="connsiteY22" fmla="*/ 2006554 h 2665865"/>
                    <a:gd name="connsiteX23" fmla="*/ 2717998 w 3741546"/>
                    <a:gd name="connsiteY23" fmla="*/ 1863057 h 2665865"/>
                    <a:gd name="connsiteX24" fmla="*/ 2573011 w 3741546"/>
                    <a:gd name="connsiteY24" fmla="*/ 1989091 h 2665865"/>
                    <a:gd name="connsiteX25" fmla="*/ 2733348 w 3741546"/>
                    <a:gd name="connsiteY25" fmla="*/ 2146253 h 2665865"/>
                    <a:gd name="connsiteX26" fmla="*/ 2792086 w 3741546"/>
                    <a:gd name="connsiteY26" fmla="*/ 2328816 h 2665865"/>
                    <a:gd name="connsiteX27" fmla="*/ 2757161 w 3741546"/>
                    <a:gd name="connsiteY27" fmla="*/ 2371678 h 2665865"/>
                    <a:gd name="connsiteX28" fmla="*/ 2593743 w 3741546"/>
                    <a:gd name="connsiteY28" fmla="*/ 2511413 h 2665865"/>
                    <a:gd name="connsiteX29" fmla="*/ 2161108 w 3741546"/>
                    <a:gd name="connsiteY29" fmla="*/ 2248068 h 2665865"/>
                    <a:gd name="connsiteX30" fmla="*/ 1819800 w 3741546"/>
                    <a:gd name="connsiteY30" fmla="*/ 1876926 h 2665865"/>
                    <a:gd name="connsiteX31" fmla="*/ 1308585 w 3741546"/>
                    <a:gd name="connsiteY31" fmla="*/ 2653703 h 2665865"/>
                    <a:gd name="connsiteX32" fmla="*/ 847947 w 3741546"/>
                    <a:gd name="connsiteY32" fmla="*/ 1643051 h 2665865"/>
                    <a:gd name="connsiteX33" fmla="*/ 559189 w 3741546"/>
                    <a:gd name="connsiteY33" fmla="*/ 1526173 h 2665865"/>
                    <a:gd name="connsiteX34" fmla="*/ 607315 w 3741546"/>
                    <a:gd name="connsiteY34" fmla="*/ 1849307 h 2665865"/>
                    <a:gd name="connsiteX35" fmla="*/ 174179 w 3741546"/>
                    <a:gd name="connsiteY35" fmla="*/ 2083063 h 2665865"/>
                    <a:gd name="connsiteX36" fmla="*/ 394185 w 3741546"/>
                    <a:gd name="connsiteY36" fmla="*/ 2282444 h 2665865"/>
                    <a:gd name="connsiteX37" fmla="*/ 29801 w 3741546"/>
                    <a:gd name="connsiteY37" fmla="*/ 2633077 h 2665865"/>
                    <a:gd name="connsiteX38" fmla="*/ 80 w 3741546"/>
                    <a:gd name="connsiteY38" fmla="*/ 2416628 h 2665865"/>
                    <a:gd name="connsiteX0" fmla="*/ 80 w 3741546"/>
                    <a:gd name="connsiteY0" fmla="*/ 2416628 h 2665865"/>
                    <a:gd name="connsiteX1" fmla="*/ 2390441 w 3741546"/>
                    <a:gd name="connsiteY1" fmla="*/ 0 h 2665865"/>
                    <a:gd name="connsiteX2" fmla="*/ 3687401 w 3741546"/>
                    <a:gd name="connsiteY2" fmla="*/ 391766 h 2665865"/>
                    <a:gd name="connsiteX3" fmla="*/ 3453644 w 3741546"/>
                    <a:gd name="connsiteY3" fmla="*/ 460519 h 2665865"/>
                    <a:gd name="connsiteX4" fmla="*/ 3591148 w 3741546"/>
                    <a:gd name="connsiteY4" fmla="*/ 646149 h 2665865"/>
                    <a:gd name="connsiteX5" fmla="*/ 3509636 w 3741546"/>
                    <a:gd name="connsiteY5" fmla="*/ 825453 h 2665865"/>
                    <a:gd name="connsiteX6" fmla="*/ 3428673 w 3741546"/>
                    <a:gd name="connsiteY6" fmla="*/ 819103 h 2665865"/>
                    <a:gd name="connsiteX7" fmla="*/ 3398643 w 3741546"/>
                    <a:gd name="connsiteY7" fmla="*/ 928032 h 2665865"/>
                    <a:gd name="connsiteX8" fmla="*/ 3371523 w 3741546"/>
                    <a:gd name="connsiteY8" fmla="*/ 981028 h 2665865"/>
                    <a:gd name="connsiteX9" fmla="*/ 3477886 w 3741546"/>
                    <a:gd name="connsiteY9" fmla="*/ 1084216 h 2665865"/>
                    <a:gd name="connsiteX10" fmla="*/ 3400708 w 3741546"/>
                    <a:gd name="connsiteY10" fmla="*/ 1195639 h 2665865"/>
                    <a:gd name="connsiteX11" fmla="*/ 3371523 w 3741546"/>
                    <a:gd name="connsiteY11" fmla="*/ 1071516 h 2665865"/>
                    <a:gd name="connsiteX12" fmla="*/ 3281035 w 3741546"/>
                    <a:gd name="connsiteY12" fmla="*/ 1031828 h 2665865"/>
                    <a:gd name="connsiteX13" fmla="*/ 3284211 w 3741546"/>
                    <a:gd name="connsiteY13" fmla="*/ 958803 h 2665865"/>
                    <a:gd name="connsiteX14" fmla="*/ 3093711 w 3741546"/>
                    <a:gd name="connsiteY14" fmla="*/ 931816 h 2665865"/>
                    <a:gd name="connsiteX15" fmla="*/ 3219888 w 3741546"/>
                    <a:gd name="connsiteY15" fmla="*/ 1099911 h 2665865"/>
                    <a:gd name="connsiteX16" fmla="*/ 3337012 w 3741546"/>
                    <a:gd name="connsiteY16" fmla="*/ 1392226 h 2665865"/>
                    <a:gd name="connsiteX17" fmla="*/ 3246111 w 3741546"/>
                    <a:gd name="connsiteY17" fmla="*/ 1576341 h 2665865"/>
                    <a:gd name="connsiteX18" fmla="*/ 3141336 w 3741546"/>
                    <a:gd name="connsiteY18" fmla="*/ 1744616 h 2665865"/>
                    <a:gd name="connsiteX19" fmla="*/ 2955598 w 3741546"/>
                    <a:gd name="connsiteY19" fmla="*/ 1776366 h 2665865"/>
                    <a:gd name="connsiteX20" fmla="*/ 2860348 w 3741546"/>
                    <a:gd name="connsiteY20" fmla="*/ 1893841 h 2665865"/>
                    <a:gd name="connsiteX21" fmla="*/ 2846061 w 3741546"/>
                    <a:gd name="connsiteY21" fmla="*/ 1979566 h 2665865"/>
                    <a:gd name="connsiteX22" fmla="*/ 2701598 w 3741546"/>
                    <a:gd name="connsiteY22" fmla="*/ 2006554 h 2665865"/>
                    <a:gd name="connsiteX23" fmla="*/ 2717998 w 3741546"/>
                    <a:gd name="connsiteY23" fmla="*/ 1863057 h 2665865"/>
                    <a:gd name="connsiteX24" fmla="*/ 2573011 w 3741546"/>
                    <a:gd name="connsiteY24" fmla="*/ 1989091 h 2665865"/>
                    <a:gd name="connsiteX25" fmla="*/ 2733348 w 3741546"/>
                    <a:gd name="connsiteY25" fmla="*/ 2146253 h 2665865"/>
                    <a:gd name="connsiteX26" fmla="*/ 2792086 w 3741546"/>
                    <a:gd name="connsiteY26" fmla="*/ 2328816 h 2665865"/>
                    <a:gd name="connsiteX27" fmla="*/ 2757161 w 3741546"/>
                    <a:gd name="connsiteY27" fmla="*/ 2371678 h 2665865"/>
                    <a:gd name="connsiteX28" fmla="*/ 2593743 w 3741546"/>
                    <a:gd name="connsiteY28" fmla="*/ 2511413 h 2665865"/>
                    <a:gd name="connsiteX29" fmla="*/ 2161108 w 3741546"/>
                    <a:gd name="connsiteY29" fmla="*/ 2248068 h 2665865"/>
                    <a:gd name="connsiteX30" fmla="*/ 1819800 w 3741546"/>
                    <a:gd name="connsiteY30" fmla="*/ 1876926 h 2665865"/>
                    <a:gd name="connsiteX31" fmla="*/ 1308585 w 3741546"/>
                    <a:gd name="connsiteY31" fmla="*/ 2653703 h 2665865"/>
                    <a:gd name="connsiteX32" fmla="*/ 847947 w 3741546"/>
                    <a:gd name="connsiteY32" fmla="*/ 1643051 h 2665865"/>
                    <a:gd name="connsiteX33" fmla="*/ 559189 w 3741546"/>
                    <a:gd name="connsiteY33" fmla="*/ 1526173 h 2665865"/>
                    <a:gd name="connsiteX34" fmla="*/ 607315 w 3741546"/>
                    <a:gd name="connsiteY34" fmla="*/ 1849307 h 2665865"/>
                    <a:gd name="connsiteX35" fmla="*/ 174179 w 3741546"/>
                    <a:gd name="connsiteY35" fmla="*/ 2083063 h 2665865"/>
                    <a:gd name="connsiteX36" fmla="*/ 394185 w 3741546"/>
                    <a:gd name="connsiteY36" fmla="*/ 2282444 h 2665865"/>
                    <a:gd name="connsiteX37" fmla="*/ 29801 w 3741546"/>
                    <a:gd name="connsiteY37" fmla="*/ 2633077 h 2665865"/>
                    <a:gd name="connsiteX38" fmla="*/ 80 w 3741546"/>
                    <a:gd name="connsiteY38" fmla="*/ 2416628 h 2665865"/>
                    <a:gd name="connsiteX0" fmla="*/ 80 w 3741546"/>
                    <a:gd name="connsiteY0" fmla="*/ 2416628 h 2665865"/>
                    <a:gd name="connsiteX1" fmla="*/ 2390441 w 3741546"/>
                    <a:gd name="connsiteY1" fmla="*/ 0 h 2665865"/>
                    <a:gd name="connsiteX2" fmla="*/ 3687401 w 3741546"/>
                    <a:gd name="connsiteY2" fmla="*/ 391766 h 2665865"/>
                    <a:gd name="connsiteX3" fmla="*/ 3453644 w 3741546"/>
                    <a:gd name="connsiteY3" fmla="*/ 460519 h 2665865"/>
                    <a:gd name="connsiteX4" fmla="*/ 3591148 w 3741546"/>
                    <a:gd name="connsiteY4" fmla="*/ 646149 h 2665865"/>
                    <a:gd name="connsiteX5" fmla="*/ 3509636 w 3741546"/>
                    <a:gd name="connsiteY5" fmla="*/ 825453 h 2665865"/>
                    <a:gd name="connsiteX6" fmla="*/ 3428673 w 3741546"/>
                    <a:gd name="connsiteY6" fmla="*/ 819103 h 2665865"/>
                    <a:gd name="connsiteX7" fmla="*/ 3398643 w 3741546"/>
                    <a:gd name="connsiteY7" fmla="*/ 928032 h 2665865"/>
                    <a:gd name="connsiteX8" fmla="*/ 3371523 w 3741546"/>
                    <a:gd name="connsiteY8" fmla="*/ 981028 h 2665865"/>
                    <a:gd name="connsiteX9" fmla="*/ 3477886 w 3741546"/>
                    <a:gd name="connsiteY9" fmla="*/ 1084216 h 2665865"/>
                    <a:gd name="connsiteX10" fmla="*/ 3400708 w 3741546"/>
                    <a:gd name="connsiteY10" fmla="*/ 1195639 h 2665865"/>
                    <a:gd name="connsiteX11" fmla="*/ 3371523 w 3741546"/>
                    <a:gd name="connsiteY11" fmla="*/ 1071516 h 2665865"/>
                    <a:gd name="connsiteX12" fmla="*/ 3281035 w 3741546"/>
                    <a:gd name="connsiteY12" fmla="*/ 1031828 h 2665865"/>
                    <a:gd name="connsiteX13" fmla="*/ 3284211 w 3741546"/>
                    <a:gd name="connsiteY13" fmla="*/ 958803 h 2665865"/>
                    <a:gd name="connsiteX14" fmla="*/ 3093711 w 3741546"/>
                    <a:gd name="connsiteY14" fmla="*/ 931816 h 2665865"/>
                    <a:gd name="connsiteX15" fmla="*/ 3108763 w 3741546"/>
                    <a:gd name="connsiteY15" fmla="*/ 1122136 h 2665865"/>
                    <a:gd name="connsiteX16" fmla="*/ 3337012 w 3741546"/>
                    <a:gd name="connsiteY16" fmla="*/ 1392226 h 2665865"/>
                    <a:gd name="connsiteX17" fmla="*/ 3246111 w 3741546"/>
                    <a:gd name="connsiteY17" fmla="*/ 1576341 h 2665865"/>
                    <a:gd name="connsiteX18" fmla="*/ 3141336 w 3741546"/>
                    <a:gd name="connsiteY18" fmla="*/ 1744616 h 2665865"/>
                    <a:gd name="connsiteX19" fmla="*/ 2955598 w 3741546"/>
                    <a:gd name="connsiteY19" fmla="*/ 1776366 h 2665865"/>
                    <a:gd name="connsiteX20" fmla="*/ 2860348 w 3741546"/>
                    <a:gd name="connsiteY20" fmla="*/ 1893841 h 2665865"/>
                    <a:gd name="connsiteX21" fmla="*/ 2846061 w 3741546"/>
                    <a:gd name="connsiteY21" fmla="*/ 1979566 h 2665865"/>
                    <a:gd name="connsiteX22" fmla="*/ 2701598 w 3741546"/>
                    <a:gd name="connsiteY22" fmla="*/ 2006554 h 2665865"/>
                    <a:gd name="connsiteX23" fmla="*/ 2717998 w 3741546"/>
                    <a:gd name="connsiteY23" fmla="*/ 1863057 h 2665865"/>
                    <a:gd name="connsiteX24" fmla="*/ 2573011 w 3741546"/>
                    <a:gd name="connsiteY24" fmla="*/ 1989091 h 2665865"/>
                    <a:gd name="connsiteX25" fmla="*/ 2733348 w 3741546"/>
                    <a:gd name="connsiteY25" fmla="*/ 2146253 h 2665865"/>
                    <a:gd name="connsiteX26" fmla="*/ 2792086 w 3741546"/>
                    <a:gd name="connsiteY26" fmla="*/ 2328816 h 2665865"/>
                    <a:gd name="connsiteX27" fmla="*/ 2757161 w 3741546"/>
                    <a:gd name="connsiteY27" fmla="*/ 2371678 h 2665865"/>
                    <a:gd name="connsiteX28" fmla="*/ 2593743 w 3741546"/>
                    <a:gd name="connsiteY28" fmla="*/ 2511413 h 2665865"/>
                    <a:gd name="connsiteX29" fmla="*/ 2161108 w 3741546"/>
                    <a:gd name="connsiteY29" fmla="*/ 2248068 h 2665865"/>
                    <a:gd name="connsiteX30" fmla="*/ 1819800 w 3741546"/>
                    <a:gd name="connsiteY30" fmla="*/ 1876926 h 2665865"/>
                    <a:gd name="connsiteX31" fmla="*/ 1308585 w 3741546"/>
                    <a:gd name="connsiteY31" fmla="*/ 2653703 h 2665865"/>
                    <a:gd name="connsiteX32" fmla="*/ 847947 w 3741546"/>
                    <a:gd name="connsiteY32" fmla="*/ 1643051 h 2665865"/>
                    <a:gd name="connsiteX33" fmla="*/ 559189 w 3741546"/>
                    <a:gd name="connsiteY33" fmla="*/ 1526173 h 2665865"/>
                    <a:gd name="connsiteX34" fmla="*/ 607315 w 3741546"/>
                    <a:gd name="connsiteY34" fmla="*/ 1849307 h 2665865"/>
                    <a:gd name="connsiteX35" fmla="*/ 174179 w 3741546"/>
                    <a:gd name="connsiteY35" fmla="*/ 2083063 h 2665865"/>
                    <a:gd name="connsiteX36" fmla="*/ 394185 w 3741546"/>
                    <a:gd name="connsiteY36" fmla="*/ 2282444 h 2665865"/>
                    <a:gd name="connsiteX37" fmla="*/ 29801 w 3741546"/>
                    <a:gd name="connsiteY37" fmla="*/ 2633077 h 2665865"/>
                    <a:gd name="connsiteX38" fmla="*/ 80 w 3741546"/>
                    <a:gd name="connsiteY38" fmla="*/ 2416628 h 2665865"/>
                    <a:gd name="connsiteX0" fmla="*/ 80 w 3740601"/>
                    <a:gd name="connsiteY0" fmla="*/ 2416628 h 2665865"/>
                    <a:gd name="connsiteX1" fmla="*/ 2390441 w 3740601"/>
                    <a:gd name="connsiteY1" fmla="*/ 0 h 2665865"/>
                    <a:gd name="connsiteX2" fmla="*/ 3687401 w 3740601"/>
                    <a:gd name="connsiteY2" fmla="*/ 391766 h 2665865"/>
                    <a:gd name="connsiteX3" fmla="*/ 3468361 w 3740601"/>
                    <a:gd name="connsiteY3" fmla="*/ 382541 h 2665865"/>
                    <a:gd name="connsiteX4" fmla="*/ 3453644 w 3740601"/>
                    <a:gd name="connsiteY4" fmla="*/ 460519 h 2665865"/>
                    <a:gd name="connsiteX5" fmla="*/ 3591148 w 3740601"/>
                    <a:gd name="connsiteY5" fmla="*/ 646149 h 2665865"/>
                    <a:gd name="connsiteX6" fmla="*/ 3509636 w 3740601"/>
                    <a:gd name="connsiteY6" fmla="*/ 825453 h 2665865"/>
                    <a:gd name="connsiteX7" fmla="*/ 3428673 w 3740601"/>
                    <a:gd name="connsiteY7" fmla="*/ 819103 h 2665865"/>
                    <a:gd name="connsiteX8" fmla="*/ 3398643 w 3740601"/>
                    <a:gd name="connsiteY8" fmla="*/ 928032 h 2665865"/>
                    <a:gd name="connsiteX9" fmla="*/ 3371523 w 3740601"/>
                    <a:gd name="connsiteY9" fmla="*/ 981028 h 2665865"/>
                    <a:gd name="connsiteX10" fmla="*/ 3477886 w 3740601"/>
                    <a:gd name="connsiteY10" fmla="*/ 1084216 h 2665865"/>
                    <a:gd name="connsiteX11" fmla="*/ 3400708 w 3740601"/>
                    <a:gd name="connsiteY11" fmla="*/ 1195639 h 2665865"/>
                    <a:gd name="connsiteX12" fmla="*/ 3371523 w 3740601"/>
                    <a:gd name="connsiteY12" fmla="*/ 1071516 h 2665865"/>
                    <a:gd name="connsiteX13" fmla="*/ 3281035 w 3740601"/>
                    <a:gd name="connsiteY13" fmla="*/ 1031828 h 2665865"/>
                    <a:gd name="connsiteX14" fmla="*/ 3284211 w 3740601"/>
                    <a:gd name="connsiteY14" fmla="*/ 958803 h 2665865"/>
                    <a:gd name="connsiteX15" fmla="*/ 3093711 w 3740601"/>
                    <a:gd name="connsiteY15" fmla="*/ 931816 h 2665865"/>
                    <a:gd name="connsiteX16" fmla="*/ 3108763 w 3740601"/>
                    <a:gd name="connsiteY16" fmla="*/ 1122136 h 2665865"/>
                    <a:gd name="connsiteX17" fmla="*/ 3337012 w 3740601"/>
                    <a:gd name="connsiteY17" fmla="*/ 1392226 h 2665865"/>
                    <a:gd name="connsiteX18" fmla="*/ 3246111 w 3740601"/>
                    <a:gd name="connsiteY18" fmla="*/ 1576341 h 2665865"/>
                    <a:gd name="connsiteX19" fmla="*/ 3141336 w 3740601"/>
                    <a:gd name="connsiteY19" fmla="*/ 1744616 h 2665865"/>
                    <a:gd name="connsiteX20" fmla="*/ 2955598 w 3740601"/>
                    <a:gd name="connsiteY20" fmla="*/ 1776366 h 2665865"/>
                    <a:gd name="connsiteX21" fmla="*/ 2860348 w 3740601"/>
                    <a:gd name="connsiteY21" fmla="*/ 1893841 h 2665865"/>
                    <a:gd name="connsiteX22" fmla="*/ 2846061 w 3740601"/>
                    <a:gd name="connsiteY22" fmla="*/ 1979566 h 2665865"/>
                    <a:gd name="connsiteX23" fmla="*/ 2701598 w 3740601"/>
                    <a:gd name="connsiteY23" fmla="*/ 2006554 h 2665865"/>
                    <a:gd name="connsiteX24" fmla="*/ 2717998 w 3740601"/>
                    <a:gd name="connsiteY24" fmla="*/ 1863057 h 2665865"/>
                    <a:gd name="connsiteX25" fmla="*/ 2573011 w 3740601"/>
                    <a:gd name="connsiteY25" fmla="*/ 1989091 h 2665865"/>
                    <a:gd name="connsiteX26" fmla="*/ 2733348 w 3740601"/>
                    <a:gd name="connsiteY26" fmla="*/ 2146253 h 2665865"/>
                    <a:gd name="connsiteX27" fmla="*/ 2792086 w 3740601"/>
                    <a:gd name="connsiteY27" fmla="*/ 2328816 h 2665865"/>
                    <a:gd name="connsiteX28" fmla="*/ 2757161 w 3740601"/>
                    <a:gd name="connsiteY28" fmla="*/ 2371678 h 2665865"/>
                    <a:gd name="connsiteX29" fmla="*/ 2593743 w 3740601"/>
                    <a:gd name="connsiteY29" fmla="*/ 2511413 h 2665865"/>
                    <a:gd name="connsiteX30" fmla="*/ 2161108 w 3740601"/>
                    <a:gd name="connsiteY30" fmla="*/ 2248068 h 2665865"/>
                    <a:gd name="connsiteX31" fmla="*/ 1819800 w 3740601"/>
                    <a:gd name="connsiteY31" fmla="*/ 1876926 h 2665865"/>
                    <a:gd name="connsiteX32" fmla="*/ 1308585 w 3740601"/>
                    <a:gd name="connsiteY32" fmla="*/ 2653703 h 2665865"/>
                    <a:gd name="connsiteX33" fmla="*/ 847947 w 3740601"/>
                    <a:gd name="connsiteY33" fmla="*/ 1643051 h 2665865"/>
                    <a:gd name="connsiteX34" fmla="*/ 559189 w 3740601"/>
                    <a:gd name="connsiteY34" fmla="*/ 1526173 h 2665865"/>
                    <a:gd name="connsiteX35" fmla="*/ 607315 w 3740601"/>
                    <a:gd name="connsiteY35" fmla="*/ 1849307 h 2665865"/>
                    <a:gd name="connsiteX36" fmla="*/ 174179 w 3740601"/>
                    <a:gd name="connsiteY36" fmla="*/ 2083063 h 2665865"/>
                    <a:gd name="connsiteX37" fmla="*/ 394185 w 3740601"/>
                    <a:gd name="connsiteY37" fmla="*/ 2282444 h 2665865"/>
                    <a:gd name="connsiteX38" fmla="*/ 29801 w 3740601"/>
                    <a:gd name="connsiteY38" fmla="*/ 2633077 h 2665865"/>
                    <a:gd name="connsiteX39" fmla="*/ 80 w 3740601"/>
                    <a:gd name="connsiteY39" fmla="*/ 2416628 h 2665865"/>
                    <a:gd name="connsiteX0" fmla="*/ 80 w 3740601"/>
                    <a:gd name="connsiteY0" fmla="*/ 2416628 h 2665865"/>
                    <a:gd name="connsiteX1" fmla="*/ 2390441 w 3740601"/>
                    <a:gd name="connsiteY1" fmla="*/ 0 h 2665865"/>
                    <a:gd name="connsiteX2" fmla="*/ 3687401 w 3740601"/>
                    <a:gd name="connsiteY2" fmla="*/ 391766 h 2665865"/>
                    <a:gd name="connsiteX3" fmla="*/ 3468361 w 3740601"/>
                    <a:gd name="connsiteY3" fmla="*/ 382541 h 2665865"/>
                    <a:gd name="connsiteX4" fmla="*/ 3453644 w 3740601"/>
                    <a:gd name="connsiteY4" fmla="*/ 460519 h 2665865"/>
                    <a:gd name="connsiteX5" fmla="*/ 3591148 w 3740601"/>
                    <a:gd name="connsiteY5" fmla="*/ 646149 h 2665865"/>
                    <a:gd name="connsiteX6" fmla="*/ 3479474 w 3740601"/>
                    <a:gd name="connsiteY6" fmla="*/ 563516 h 2665865"/>
                    <a:gd name="connsiteX7" fmla="*/ 3509636 w 3740601"/>
                    <a:gd name="connsiteY7" fmla="*/ 825453 h 2665865"/>
                    <a:gd name="connsiteX8" fmla="*/ 3428673 w 3740601"/>
                    <a:gd name="connsiteY8" fmla="*/ 819103 h 2665865"/>
                    <a:gd name="connsiteX9" fmla="*/ 3398643 w 3740601"/>
                    <a:gd name="connsiteY9" fmla="*/ 928032 h 2665865"/>
                    <a:gd name="connsiteX10" fmla="*/ 3371523 w 3740601"/>
                    <a:gd name="connsiteY10" fmla="*/ 981028 h 2665865"/>
                    <a:gd name="connsiteX11" fmla="*/ 3477886 w 3740601"/>
                    <a:gd name="connsiteY11" fmla="*/ 1084216 h 2665865"/>
                    <a:gd name="connsiteX12" fmla="*/ 3400708 w 3740601"/>
                    <a:gd name="connsiteY12" fmla="*/ 1195639 h 2665865"/>
                    <a:gd name="connsiteX13" fmla="*/ 3371523 w 3740601"/>
                    <a:gd name="connsiteY13" fmla="*/ 1071516 h 2665865"/>
                    <a:gd name="connsiteX14" fmla="*/ 3281035 w 3740601"/>
                    <a:gd name="connsiteY14" fmla="*/ 1031828 h 2665865"/>
                    <a:gd name="connsiteX15" fmla="*/ 3284211 w 3740601"/>
                    <a:gd name="connsiteY15" fmla="*/ 958803 h 2665865"/>
                    <a:gd name="connsiteX16" fmla="*/ 3093711 w 3740601"/>
                    <a:gd name="connsiteY16" fmla="*/ 931816 h 2665865"/>
                    <a:gd name="connsiteX17" fmla="*/ 3108763 w 3740601"/>
                    <a:gd name="connsiteY17" fmla="*/ 1122136 h 2665865"/>
                    <a:gd name="connsiteX18" fmla="*/ 3337012 w 3740601"/>
                    <a:gd name="connsiteY18" fmla="*/ 1392226 h 2665865"/>
                    <a:gd name="connsiteX19" fmla="*/ 3246111 w 3740601"/>
                    <a:gd name="connsiteY19" fmla="*/ 1576341 h 2665865"/>
                    <a:gd name="connsiteX20" fmla="*/ 3141336 w 3740601"/>
                    <a:gd name="connsiteY20" fmla="*/ 1744616 h 2665865"/>
                    <a:gd name="connsiteX21" fmla="*/ 2955598 w 3740601"/>
                    <a:gd name="connsiteY21" fmla="*/ 1776366 h 2665865"/>
                    <a:gd name="connsiteX22" fmla="*/ 2860348 w 3740601"/>
                    <a:gd name="connsiteY22" fmla="*/ 1893841 h 2665865"/>
                    <a:gd name="connsiteX23" fmla="*/ 2846061 w 3740601"/>
                    <a:gd name="connsiteY23" fmla="*/ 1979566 h 2665865"/>
                    <a:gd name="connsiteX24" fmla="*/ 2701598 w 3740601"/>
                    <a:gd name="connsiteY24" fmla="*/ 2006554 h 2665865"/>
                    <a:gd name="connsiteX25" fmla="*/ 2717998 w 3740601"/>
                    <a:gd name="connsiteY25" fmla="*/ 1863057 h 2665865"/>
                    <a:gd name="connsiteX26" fmla="*/ 2573011 w 3740601"/>
                    <a:gd name="connsiteY26" fmla="*/ 1989091 h 2665865"/>
                    <a:gd name="connsiteX27" fmla="*/ 2733348 w 3740601"/>
                    <a:gd name="connsiteY27" fmla="*/ 2146253 h 2665865"/>
                    <a:gd name="connsiteX28" fmla="*/ 2792086 w 3740601"/>
                    <a:gd name="connsiteY28" fmla="*/ 2328816 h 2665865"/>
                    <a:gd name="connsiteX29" fmla="*/ 2757161 w 3740601"/>
                    <a:gd name="connsiteY29" fmla="*/ 2371678 h 2665865"/>
                    <a:gd name="connsiteX30" fmla="*/ 2593743 w 3740601"/>
                    <a:gd name="connsiteY30" fmla="*/ 2511413 h 2665865"/>
                    <a:gd name="connsiteX31" fmla="*/ 2161108 w 3740601"/>
                    <a:gd name="connsiteY31" fmla="*/ 2248068 h 2665865"/>
                    <a:gd name="connsiteX32" fmla="*/ 1819800 w 3740601"/>
                    <a:gd name="connsiteY32" fmla="*/ 1876926 h 2665865"/>
                    <a:gd name="connsiteX33" fmla="*/ 1308585 w 3740601"/>
                    <a:gd name="connsiteY33" fmla="*/ 2653703 h 2665865"/>
                    <a:gd name="connsiteX34" fmla="*/ 847947 w 3740601"/>
                    <a:gd name="connsiteY34" fmla="*/ 1643051 h 2665865"/>
                    <a:gd name="connsiteX35" fmla="*/ 559189 w 3740601"/>
                    <a:gd name="connsiteY35" fmla="*/ 1526173 h 2665865"/>
                    <a:gd name="connsiteX36" fmla="*/ 607315 w 3740601"/>
                    <a:gd name="connsiteY36" fmla="*/ 1849307 h 2665865"/>
                    <a:gd name="connsiteX37" fmla="*/ 174179 w 3740601"/>
                    <a:gd name="connsiteY37" fmla="*/ 2083063 h 2665865"/>
                    <a:gd name="connsiteX38" fmla="*/ 394185 w 3740601"/>
                    <a:gd name="connsiteY38" fmla="*/ 2282444 h 2665865"/>
                    <a:gd name="connsiteX39" fmla="*/ 29801 w 3740601"/>
                    <a:gd name="connsiteY39" fmla="*/ 2633077 h 2665865"/>
                    <a:gd name="connsiteX40" fmla="*/ 80 w 3740601"/>
                    <a:gd name="connsiteY40" fmla="*/ 2416628 h 2665865"/>
                    <a:gd name="connsiteX0" fmla="*/ 80 w 3740601"/>
                    <a:gd name="connsiteY0" fmla="*/ 2416628 h 2665865"/>
                    <a:gd name="connsiteX1" fmla="*/ 2390441 w 3740601"/>
                    <a:gd name="connsiteY1" fmla="*/ 0 h 2665865"/>
                    <a:gd name="connsiteX2" fmla="*/ 3687401 w 3740601"/>
                    <a:gd name="connsiteY2" fmla="*/ 391766 h 2665865"/>
                    <a:gd name="connsiteX3" fmla="*/ 3468361 w 3740601"/>
                    <a:gd name="connsiteY3" fmla="*/ 382541 h 2665865"/>
                    <a:gd name="connsiteX4" fmla="*/ 3453644 w 3740601"/>
                    <a:gd name="connsiteY4" fmla="*/ 460519 h 2665865"/>
                    <a:gd name="connsiteX5" fmla="*/ 3591148 w 3740601"/>
                    <a:gd name="connsiteY5" fmla="*/ 646149 h 2665865"/>
                    <a:gd name="connsiteX6" fmla="*/ 3479474 w 3740601"/>
                    <a:gd name="connsiteY6" fmla="*/ 563516 h 2665865"/>
                    <a:gd name="connsiteX7" fmla="*/ 3509636 w 3740601"/>
                    <a:gd name="connsiteY7" fmla="*/ 825453 h 2665865"/>
                    <a:gd name="connsiteX8" fmla="*/ 3428673 w 3740601"/>
                    <a:gd name="connsiteY8" fmla="*/ 819103 h 2665865"/>
                    <a:gd name="connsiteX9" fmla="*/ 3398643 w 3740601"/>
                    <a:gd name="connsiteY9" fmla="*/ 928032 h 2665865"/>
                    <a:gd name="connsiteX10" fmla="*/ 3371523 w 3740601"/>
                    <a:gd name="connsiteY10" fmla="*/ 981028 h 2665865"/>
                    <a:gd name="connsiteX11" fmla="*/ 3477886 w 3740601"/>
                    <a:gd name="connsiteY11" fmla="*/ 1084216 h 2665865"/>
                    <a:gd name="connsiteX12" fmla="*/ 3400708 w 3740601"/>
                    <a:gd name="connsiteY12" fmla="*/ 1195639 h 2665865"/>
                    <a:gd name="connsiteX13" fmla="*/ 3371523 w 3740601"/>
                    <a:gd name="connsiteY13" fmla="*/ 1071516 h 2665865"/>
                    <a:gd name="connsiteX14" fmla="*/ 3281035 w 3740601"/>
                    <a:gd name="connsiteY14" fmla="*/ 1031828 h 2665865"/>
                    <a:gd name="connsiteX15" fmla="*/ 3284211 w 3740601"/>
                    <a:gd name="connsiteY15" fmla="*/ 958803 h 2665865"/>
                    <a:gd name="connsiteX16" fmla="*/ 3093711 w 3740601"/>
                    <a:gd name="connsiteY16" fmla="*/ 931816 h 2665865"/>
                    <a:gd name="connsiteX17" fmla="*/ 3108763 w 3740601"/>
                    <a:gd name="connsiteY17" fmla="*/ 1122136 h 2665865"/>
                    <a:gd name="connsiteX18" fmla="*/ 3337012 w 3740601"/>
                    <a:gd name="connsiteY18" fmla="*/ 1392226 h 2665865"/>
                    <a:gd name="connsiteX19" fmla="*/ 3246111 w 3740601"/>
                    <a:gd name="connsiteY19" fmla="*/ 1576341 h 2665865"/>
                    <a:gd name="connsiteX20" fmla="*/ 3141336 w 3740601"/>
                    <a:gd name="connsiteY20" fmla="*/ 1744616 h 2665865"/>
                    <a:gd name="connsiteX21" fmla="*/ 2955598 w 3740601"/>
                    <a:gd name="connsiteY21" fmla="*/ 1776366 h 2665865"/>
                    <a:gd name="connsiteX22" fmla="*/ 2860348 w 3740601"/>
                    <a:gd name="connsiteY22" fmla="*/ 1893841 h 2665865"/>
                    <a:gd name="connsiteX23" fmla="*/ 2846061 w 3740601"/>
                    <a:gd name="connsiteY23" fmla="*/ 1979566 h 2665865"/>
                    <a:gd name="connsiteX24" fmla="*/ 2701598 w 3740601"/>
                    <a:gd name="connsiteY24" fmla="*/ 2006554 h 2665865"/>
                    <a:gd name="connsiteX25" fmla="*/ 2717998 w 3740601"/>
                    <a:gd name="connsiteY25" fmla="*/ 1863057 h 2665865"/>
                    <a:gd name="connsiteX26" fmla="*/ 2573011 w 3740601"/>
                    <a:gd name="connsiteY26" fmla="*/ 1989091 h 2665865"/>
                    <a:gd name="connsiteX27" fmla="*/ 2733348 w 3740601"/>
                    <a:gd name="connsiteY27" fmla="*/ 2146253 h 2665865"/>
                    <a:gd name="connsiteX28" fmla="*/ 2792086 w 3740601"/>
                    <a:gd name="connsiteY28" fmla="*/ 2328816 h 2665865"/>
                    <a:gd name="connsiteX29" fmla="*/ 2757161 w 3740601"/>
                    <a:gd name="connsiteY29" fmla="*/ 2371678 h 2665865"/>
                    <a:gd name="connsiteX30" fmla="*/ 2593743 w 3740601"/>
                    <a:gd name="connsiteY30" fmla="*/ 2511413 h 2665865"/>
                    <a:gd name="connsiteX31" fmla="*/ 2161108 w 3740601"/>
                    <a:gd name="connsiteY31" fmla="*/ 2248068 h 2665865"/>
                    <a:gd name="connsiteX32" fmla="*/ 1819800 w 3740601"/>
                    <a:gd name="connsiteY32" fmla="*/ 1876926 h 2665865"/>
                    <a:gd name="connsiteX33" fmla="*/ 1308585 w 3740601"/>
                    <a:gd name="connsiteY33" fmla="*/ 2653703 h 2665865"/>
                    <a:gd name="connsiteX34" fmla="*/ 847947 w 3740601"/>
                    <a:gd name="connsiteY34" fmla="*/ 1643051 h 2665865"/>
                    <a:gd name="connsiteX35" fmla="*/ 559189 w 3740601"/>
                    <a:gd name="connsiteY35" fmla="*/ 1526173 h 2665865"/>
                    <a:gd name="connsiteX36" fmla="*/ 607315 w 3740601"/>
                    <a:gd name="connsiteY36" fmla="*/ 1849307 h 2665865"/>
                    <a:gd name="connsiteX37" fmla="*/ 174179 w 3740601"/>
                    <a:gd name="connsiteY37" fmla="*/ 2083063 h 2665865"/>
                    <a:gd name="connsiteX38" fmla="*/ 394185 w 3740601"/>
                    <a:gd name="connsiteY38" fmla="*/ 2282444 h 2665865"/>
                    <a:gd name="connsiteX39" fmla="*/ 29801 w 3740601"/>
                    <a:gd name="connsiteY39" fmla="*/ 2633077 h 2665865"/>
                    <a:gd name="connsiteX40" fmla="*/ 80 w 3740601"/>
                    <a:gd name="connsiteY40" fmla="*/ 2416628 h 2665865"/>
                    <a:gd name="connsiteX0" fmla="*/ 80 w 3740601"/>
                    <a:gd name="connsiteY0" fmla="*/ 2416628 h 2665865"/>
                    <a:gd name="connsiteX1" fmla="*/ 2390441 w 3740601"/>
                    <a:gd name="connsiteY1" fmla="*/ 0 h 2665865"/>
                    <a:gd name="connsiteX2" fmla="*/ 3687401 w 3740601"/>
                    <a:gd name="connsiteY2" fmla="*/ 391766 h 2665865"/>
                    <a:gd name="connsiteX3" fmla="*/ 3468361 w 3740601"/>
                    <a:gd name="connsiteY3" fmla="*/ 382541 h 2665865"/>
                    <a:gd name="connsiteX4" fmla="*/ 3453644 w 3740601"/>
                    <a:gd name="connsiteY4" fmla="*/ 460519 h 2665865"/>
                    <a:gd name="connsiteX5" fmla="*/ 3591148 w 3740601"/>
                    <a:gd name="connsiteY5" fmla="*/ 646149 h 2665865"/>
                    <a:gd name="connsiteX6" fmla="*/ 3479474 w 3740601"/>
                    <a:gd name="connsiteY6" fmla="*/ 563516 h 2665865"/>
                    <a:gd name="connsiteX7" fmla="*/ 3509636 w 3740601"/>
                    <a:gd name="connsiteY7" fmla="*/ 825453 h 2665865"/>
                    <a:gd name="connsiteX8" fmla="*/ 3428673 w 3740601"/>
                    <a:gd name="connsiteY8" fmla="*/ 819103 h 2665865"/>
                    <a:gd name="connsiteX9" fmla="*/ 3398643 w 3740601"/>
                    <a:gd name="connsiteY9" fmla="*/ 928032 h 2665865"/>
                    <a:gd name="connsiteX10" fmla="*/ 3371523 w 3740601"/>
                    <a:gd name="connsiteY10" fmla="*/ 981028 h 2665865"/>
                    <a:gd name="connsiteX11" fmla="*/ 3477886 w 3740601"/>
                    <a:gd name="connsiteY11" fmla="*/ 1084216 h 2665865"/>
                    <a:gd name="connsiteX12" fmla="*/ 3493762 w 3740601"/>
                    <a:gd name="connsiteY12" fmla="*/ 1163591 h 2665865"/>
                    <a:gd name="connsiteX13" fmla="*/ 3400708 w 3740601"/>
                    <a:gd name="connsiteY13" fmla="*/ 1195639 h 2665865"/>
                    <a:gd name="connsiteX14" fmla="*/ 3371523 w 3740601"/>
                    <a:gd name="connsiteY14" fmla="*/ 1071516 h 2665865"/>
                    <a:gd name="connsiteX15" fmla="*/ 3281035 w 3740601"/>
                    <a:gd name="connsiteY15" fmla="*/ 1031828 h 2665865"/>
                    <a:gd name="connsiteX16" fmla="*/ 3284211 w 3740601"/>
                    <a:gd name="connsiteY16" fmla="*/ 958803 h 2665865"/>
                    <a:gd name="connsiteX17" fmla="*/ 3093711 w 3740601"/>
                    <a:gd name="connsiteY17" fmla="*/ 931816 h 2665865"/>
                    <a:gd name="connsiteX18" fmla="*/ 3108763 w 3740601"/>
                    <a:gd name="connsiteY18" fmla="*/ 1122136 h 2665865"/>
                    <a:gd name="connsiteX19" fmla="*/ 3337012 w 3740601"/>
                    <a:gd name="connsiteY19" fmla="*/ 1392226 h 2665865"/>
                    <a:gd name="connsiteX20" fmla="*/ 3246111 w 3740601"/>
                    <a:gd name="connsiteY20" fmla="*/ 1576341 h 2665865"/>
                    <a:gd name="connsiteX21" fmla="*/ 3141336 w 3740601"/>
                    <a:gd name="connsiteY21" fmla="*/ 1744616 h 2665865"/>
                    <a:gd name="connsiteX22" fmla="*/ 2955598 w 3740601"/>
                    <a:gd name="connsiteY22" fmla="*/ 1776366 h 2665865"/>
                    <a:gd name="connsiteX23" fmla="*/ 2860348 w 3740601"/>
                    <a:gd name="connsiteY23" fmla="*/ 1893841 h 2665865"/>
                    <a:gd name="connsiteX24" fmla="*/ 2846061 w 3740601"/>
                    <a:gd name="connsiteY24" fmla="*/ 1979566 h 2665865"/>
                    <a:gd name="connsiteX25" fmla="*/ 2701598 w 3740601"/>
                    <a:gd name="connsiteY25" fmla="*/ 2006554 h 2665865"/>
                    <a:gd name="connsiteX26" fmla="*/ 2717998 w 3740601"/>
                    <a:gd name="connsiteY26" fmla="*/ 1863057 h 2665865"/>
                    <a:gd name="connsiteX27" fmla="*/ 2573011 w 3740601"/>
                    <a:gd name="connsiteY27" fmla="*/ 1989091 h 2665865"/>
                    <a:gd name="connsiteX28" fmla="*/ 2733348 w 3740601"/>
                    <a:gd name="connsiteY28" fmla="*/ 2146253 h 2665865"/>
                    <a:gd name="connsiteX29" fmla="*/ 2792086 w 3740601"/>
                    <a:gd name="connsiteY29" fmla="*/ 2328816 h 2665865"/>
                    <a:gd name="connsiteX30" fmla="*/ 2757161 w 3740601"/>
                    <a:gd name="connsiteY30" fmla="*/ 2371678 h 2665865"/>
                    <a:gd name="connsiteX31" fmla="*/ 2593743 w 3740601"/>
                    <a:gd name="connsiteY31" fmla="*/ 2511413 h 2665865"/>
                    <a:gd name="connsiteX32" fmla="*/ 2161108 w 3740601"/>
                    <a:gd name="connsiteY32" fmla="*/ 2248068 h 2665865"/>
                    <a:gd name="connsiteX33" fmla="*/ 1819800 w 3740601"/>
                    <a:gd name="connsiteY33" fmla="*/ 1876926 h 2665865"/>
                    <a:gd name="connsiteX34" fmla="*/ 1308585 w 3740601"/>
                    <a:gd name="connsiteY34" fmla="*/ 2653703 h 2665865"/>
                    <a:gd name="connsiteX35" fmla="*/ 847947 w 3740601"/>
                    <a:gd name="connsiteY35" fmla="*/ 1643051 h 2665865"/>
                    <a:gd name="connsiteX36" fmla="*/ 559189 w 3740601"/>
                    <a:gd name="connsiteY36" fmla="*/ 1526173 h 2665865"/>
                    <a:gd name="connsiteX37" fmla="*/ 607315 w 3740601"/>
                    <a:gd name="connsiteY37" fmla="*/ 1849307 h 2665865"/>
                    <a:gd name="connsiteX38" fmla="*/ 174179 w 3740601"/>
                    <a:gd name="connsiteY38" fmla="*/ 2083063 h 2665865"/>
                    <a:gd name="connsiteX39" fmla="*/ 394185 w 3740601"/>
                    <a:gd name="connsiteY39" fmla="*/ 2282444 h 2665865"/>
                    <a:gd name="connsiteX40" fmla="*/ 29801 w 3740601"/>
                    <a:gd name="connsiteY40" fmla="*/ 2633077 h 2665865"/>
                    <a:gd name="connsiteX41" fmla="*/ 80 w 3740601"/>
                    <a:gd name="connsiteY41" fmla="*/ 2416628 h 2665865"/>
                    <a:gd name="connsiteX0" fmla="*/ 80 w 3740601"/>
                    <a:gd name="connsiteY0" fmla="*/ 2416628 h 2665865"/>
                    <a:gd name="connsiteX1" fmla="*/ 2390441 w 3740601"/>
                    <a:gd name="connsiteY1" fmla="*/ 0 h 2665865"/>
                    <a:gd name="connsiteX2" fmla="*/ 3687401 w 3740601"/>
                    <a:gd name="connsiteY2" fmla="*/ 391766 h 2665865"/>
                    <a:gd name="connsiteX3" fmla="*/ 3468361 w 3740601"/>
                    <a:gd name="connsiteY3" fmla="*/ 382541 h 2665865"/>
                    <a:gd name="connsiteX4" fmla="*/ 3453644 w 3740601"/>
                    <a:gd name="connsiteY4" fmla="*/ 460519 h 2665865"/>
                    <a:gd name="connsiteX5" fmla="*/ 3591148 w 3740601"/>
                    <a:gd name="connsiteY5" fmla="*/ 646149 h 2665865"/>
                    <a:gd name="connsiteX6" fmla="*/ 3479474 w 3740601"/>
                    <a:gd name="connsiteY6" fmla="*/ 563516 h 2665865"/>
                    <a:gd name="connsiteX7" fmla="*/ 3509636 w 3740601"/>
                    <a:gd name="connsiteY7" fmla="*/ 825453 h 2665865"/>
                    <a:gd name="connsiteX8" fmla="*/ 3428673 w 3740601"/>
                    <a:gd name="connsiteY8" fmla="*/ 819103 h 2665865"/>
                    <a:gd name="connsiteX9" fmla="*/ 3398643 w 3740601"/>
                    <a:gd name="connsiteY9" fmla="*/ 928032 h 2665865"/>
                    <a:gd name="connsiteX10" fmla="*/ 3371523 w 3740601"/>
                    <a:gd name="connsiteY10" fmla="*/ 981028 h 2665865"/>
                    <a:gd name="connsiteX11" fmla="*/ 3477886 w 3740601"/>
                    <a:gd name="connsiteY11" fmla="*/ 1084216 h 2665865"/>
                    <a:gd name="connsiteX12" fmla="*/ 3493762 w 3740601"/>
                    <a:gd name="connsiteY12" fmla="*/ 1163591 h 2665865"/>
                    <a:gd name="connsiteX13" fmla="*/ 3446137 w 3740601"/>
                    <a:gd name="connsiteY13" fmla="*/ 1174703 h 2665865"/>
                    <a:gd name="connsiteX14" fmla="*/ 3400708 w 3740601"/>
                    <a:gd name="connsiteY14" fmla="*/ 1195639 h 2665865"/>
                    <a:gd name="connsiteX15" fmla="*/ 3371523 w 3740601"/>
                    <a:gd name="connsiteY15" fmla="*/ 1071516 h 2665865"/>
                    <a:gd name="connsiteX16" fmla="*/ 3281035 w 3740601"/>
                    <a:gd name="connsiteY16" fmla="*/ 1031828 h 2665865"/>
                    <a:gd name="connsiteX17" fmla="*/ 3284211 w 3740601"/>
                    <a:gd name="connsiteY17" fmla="*/ 958803 h 2665865"/>
                    <a:gd name="connsiteX18" fmla="*/ 3093711 w 3740601"/>
                    <a:gd name="connsiteY18" fmla="*/ 931816 h 2665865"/>
                    <a:gd name="connsiteX19" fmla="*/ 3108763 w 3740601"/>
                    <a:gd name="connsiteY19" fmla="*/ 1122136 h 2665865"/>
                    <a:gd name="connsiteX20" fmla="*/ 3337012 w 3740601"/>
                    <a:gd name="connsiteY20" fmla="*/ 1392226 h 2665865"/>
                    <a:gd name="connsiteX21" fmla="*/ 3246111 w 3740601"/>
                    <a:gd name="connsiteY21" fmla="*/ 1576341 h 2665865"/>
                    <a:gd name="connsiteX22" fmla="*/ 3141336 w 3740601"/>
                    <a:gd name="connsiteY22" fmla="*/ 1744616 h 2665865"/>
                    <a:gd name="connsiteX23" fmla="*/ 2955598 w 3740601"/>
                    <a:gd name="connsiteY23" fmla="*/ 1776366 h 2665865"/>
                    <a:gd name="connsiteX24" fmla="*/ 2860348 w 3740601"/>
                    <a:gd name="connsiteY24" fmla="*/ 1893841 h 2665865"/>
                    <a:gd name="connsiteX25" fmla="*/ 2846061 w 3740601"/>
                    <a:gd name="connsiteY25" fmla="*/ 1979566 h 2665865"/>
                    <a:gd name="connsiteX26" fmla="*/ 2701598 w 3740601"/>
                    <a:gd name="connsiteY26" fmla="*/ 2006554 h 2665865"/>
                    <a:gd name="connsiteX27" fmla="*/ 2717998 w 3740601"/>
                    <a:gd name="connsiteY27" fmla="*/ 1863057 h 2665865"/>
                    <a:gd name="connsiteX28" fmla="*/ 2573011 w 3740601"/>
                    <a:gd name="connsiteY28" fmla="*/ 1989091 h 2665865"/>
                    <a:gd name="connsiteX29" fmla="*/ 2733348 w 3740601"/>
                    <a:gd name="connsiteY29" fmla="*/ 2146253 h 2665865"/>
                    <a:gd name="connsiteX30" fmla="*/ 2792086 w 3740601"/>
                    <a:gd name="connsiteY30" fmla="*/ 2328816 h 2665865"/>
                    <a:gd name="connsiteX31" fmla="*/ 2757161 w 3740601"/>
                    <a:gd name="connsiteY31" fmla="*/ 2371678 h 2665865"/>
                    <a:gd name="connsiteX32" fmla="*/ 2593743 w 3740601"/>
                    <a:gd name="connsiteY32" fmla="*/ 2511413 h 2665865"/>
                    <a:gd name="connsiteX33" fmla="*/ 2161108 w 3740601"/>
                    <a:gd name="connsiteY33" fmla="*/ 2248068 h 2665865"/>
                    <a:gd name="connsiteX34" fmla="*/ 1819800 w 3740601"/>
                    <a:gd name="connsiteY34" fmla="*/ 1876926 h 2665865"/>
                    <a:gd name="connsiteX35" fmla="*/ 1308585 w 3740601"/>
                    <a:gd name="connsiteY35" fmla="*/ 2653703 h 2665865"/>
                    <a:gd name="connsiteX36" fmla="*/ 847947 w 3740601"/>
                    <a:gd name="connsiteY36" fmla="*/ 1643051 h 2665865"/>
                    <a:gd name="connsiteX37" fmla="*/ 559189 w 3740601"/>
                    <a:gd name="connsiteY37" fmla="*/ 1526173 h 2665865"/>
                    <a:gd name="connsiteX38" fmla="*/ 607315 w 3740601"/>
                    <a:gd name="connsiteY38" fmla="*/ 1849307 h 2665865"/>
                    <a:gd name="connsiteX39" fmla="*/ 174179 w 3740601"/>
                    <a:gd name="connsiteY39" fmla="*/ 2083063 h 2665865"/>
                    <a:gd name="connsiteX40" fmla="*/ 394185 w 3740601"/>
                    <a:gd name="connsiteY40" fmla="*/ 2282444 h 2665865"/>
                    <a:gd name="connsiteX41" fmla="*/ 29801 w 3740601"/>
                    <a:gd name="connsiteY41" fmla="*/ 2633077 h 2665865"/>
                    <a:gd name="connsiteX42" fmla="*/ 80 w 3740601"/>
                    <a:gd name="connsiteY42" fmla="*/ 2416628 h 2665865"/>
                    <a:gd name="connsiteX0" fmla="*/ 80 w 3740601"/>
                    <a:gd name="connsiteY0" fmla="*/ 2416628 h 2665865"/>
                    <a:gd name="connsiteX1" fmla="*/ 2390441 w 3740601"/>
                    <a:gd name="connsiteY1" fmla="*/ 0 h 2665865"/>
                    <a:gd name="connsiteX2" fmla="*/ 3687401 w 3740601"/>
                    <a:gd name="connsiteY2" fmla="*/ 391766 h 2665865"/>
                    <a:gd name="connsiteX3" fmla="*/ 3468361 w 3740601"/>
                    <a:gd name="connsiteY3" fmla="*/ 382541 h 2665865"/>
                    <a:gd name="connsiteX4" fmla="*/ 3453644 w 3740601"/>
                    <a:gd name="connsiteY4" fmla="*/ 460519 h 2665865"/>
                    <a:gd name="connsiteX5" fmla="*/ 3591148 w 3740601"/>
                    <a:gd name="connsiteY5" fmla="*/ 646149 h 2665865"/>
                    <a:gd name="connsiteX6" fmla="*/ 3479474 w 3740601"/>
                    <a:gd name="connsiteY6" fmla="*/ 563516 h 2665865"/>
                    <a:gd name="connsiteX7" fmla="*/ 3509636 w 3740601"/>
                    <a:gd name="connsiteY7" fmla="*/ 825453 h 2665865"/>
                    <a:gd name="connsiteX8" fmla="*/ 3428673 w 3740601"/>
                    <a:gd name="connsiteY8" fmla="*/ 819103 h 2665865"/>
                    <a:gd name="connsiteX9" fmla="*/ 3398643 w 3740601"/>
                    <a:gd name="connsiteY9" fmla="*/ 928032 h 2665865"/>
                    <a:gd name="connsiteX10" fmla="*/ 3371523 w 3740601"/>
                    <a:gd name="connsiteY10" fmla="*/ 981028 h 2665865"/>
                    <a:gd name="connsiteX11" fmla="*/ 3477886 w 3740601"/>
                    <a:gd name="connsiteY11" fmla="*/ 1084216 h 2665865"/>
                    <a:gd name="connsiteX12" fmla="*/ 3493762 w 3740601"/>
                    <a:gd name="connsiteY12" fmla="*/ 1163591 h 2665865"/>
                    <a:gd name="connsiteX13" fmla="*/ 3446137 w 3740601"/>
                    <a:gd name="connsiteY13" fmla="*/ 1174703 h 2665865"/>
                    <a:gd name="connsiteX14" fmla="*/ 3400708 w 3740601"/>
                    <a:gd name="connsiteY14" fmla="*/ 1195639 h 2665865"/>
                    <a:gd name="connsiteX15" fmla="*/ 3371523 w 3740601"/>
                    <a:gd name="connsiteY15" fmla="*/ 1071516 h 2665865"/>
                    <a:gd name="connsiteX16" fmla="*/ 3281035 w 3740601"/>
                    <a:gd name="connsiteY16" fmla="*/ 1031828 h 2665865"/>
                    <a:gd name="connsiteX17" fmla="*/ 3284211 w 3740601"/>
                    <a:gd name="connsiteY17" fmla="*/ 958803 h 2665865"/>
                    <a:gd name="connsiteX18" fmla="*/ 3093711 w 3740601"/>
                    <a:gd name="connsiteY18" fmla="*/ 931816 h 2665865"/>
                    <a:gd name="connsiteX19" fmla="*/ 3108763 w 3740601"/>
                    <a:gd name="connsiteY19" fmla="*/ 1122136 h 2665865"/>
                    <a:gd name="connsiteX20" fmla="*/ 3337012 w 3740601"/>
                    <a:gd name="connsiteY20" fmla="*/ 1392226 h 2665865"/>
                    <a:gd name="connsiteX21" fmla="*/ 3246111 w 3740601"/>
                    <a:gd name="connsiteY21" fmla="*/ 1576341 h 2665865"/>
                    <a:gd name="connsiteX22" fmla="*/ 3141336 w 3740601"/>
                    <a:gd name="connsiteY22" fmla="*/ 1744616 h 2665865"/>
                    <a:gd name="connsiteX23" fmla="*/ 2955598 w 3740601"/>
                    <a:gd name="connsiteY23" fmla="*/ 1776366 h 2665865"/>
                    <a:gd name="connsiteX24" fmla="*/ 2860348 w 3740601"/>
                    <a:gd name="connsiteY24" fmla="*/ 1893841 h 2665865"/>
                    <a:gd name="connsiteX25" fmla="*/ 2846061 w 3740601"/>
                    <a:gd name="connsiteY25" fmla="*/ 1979566 h 2665865"/>
                    <a:gd name="connsiteX26" fmla="*/ 2701598 w 3740601"/>
                    <a:gd name="connsiteY26" fmla="*/ 2006554 h 2665865"/>
                    <a:gd name="connsiteX27" fmla="*/ 2717998 w 3740601"/>
                    <a:gd name="connsiteY27" fmla="*/ 1863057 h 2665865"/>
                    <a:gd name="connsiteX28" fmla="*/ 2573011 w 3740601"/>
                    <a:gd name="connsiteY28" fmla="*/ 1989091 h 2665865"/>
                    <a:gd name="connsiteX29" fmla="*/ 2733348 w 3740601"/>
                    <a:gd name="connsiteY29" fmla="*/ 2146253 h 2665865"/>
                    <a:gd name="connsiteX30" fmla="*/ 2792086 w 3740601"/>
                    <a:gd name="connsiteY30" fmla="*/ 2328816 h 2665865"/>
                    <a:gd name="connsiteX31" fmla="*/ 2757161 w 3740601"/>
                    <a:gd name="connsiteY31" fmla="*/ 2371678 h 2665865"/>
                    <a:gd name="connsiteX32" fmla="*/ 2593743 w 3740601"/>
                    <a:gd name="connsiteY32" fmla="*/ 2511413 h 2665865"/>
                    <a:gd name="connsiteX33" fmla="*/ 2161108 w 3740601"/>
                    <a:gd name="connsiteY33" fmla="*/ 2248068 h 2665865"/>
                    <a:gd name="connsiteX34" fmla="*/ 1819800 w 3740601"/>
                    <a:gd name="connsiteY34" fmla="*/ 1876926 h 2665865"/>
                    <a:gd name="connsiteX35" fmla="*/ 1308585 w 3740601"/>
                    <a:gd name="connsiteY35" fmla="*/ 2653703 h 2665865"/>
                    <a:gd name="connsiteX36" fmla="*/ 847947 w 3740601"/>
                    <a:gd name="connsiteY36" fmla="*/ 1643051 h 2665865"/>
                    <a:gd name="connsiteX37" fmla="*/ 559189 w 3740601"/>
                    <a:gd name="connsiteY37" fmla="*/ 1526173 h 2665865"/>
                    <a:gd name="connsiteX38" fmla="*/ 607315 w 3740601"/>
                    <a:gd name="connsiteY38" fmla="*/ 1849307 h 2665865"/>
                    <a:gd name="connsiteX39" fmla="*/ 174179 w 3740601"/>
                    <a:gd name="connsiteY39" fmla="*/ 2083063 h 2665865"/>
                    <a:gd name="connsiteX40" fmla="*/ 394185 w 3740601"/>
                    <a:gd name="connsiteY40" fmla="*/ 2282444 h 2665865"/>
                    <a:gd name="connsiteX41" fmla="*/ 29801 w 3740601"/>
                    <a:gd name="connsiteY41" fmla="*/ 2633077 h 2665865"/>
                    <a:gd name="connsiteX42" fmla="*/ 80 w 3740601"/>
                    <a:gd name="connsiteY42" fmla="*/ 2416628 h 2665865"/>
                    <a:gd name="connsiteX0" fmla="*/ 80 w 3740601"/>
                    <a:gd name="connsiteY0" fmla="*/ 2416628 h 2665865"/>
                    <a:gd name="connsiteX1" fmla="*/ 2390441 w 3740601"/>
                    <a:gd name="connsiteY1" fmla="*/ 0 h 2665865"/>
                    <a:gd name="connsiteX2" fmla="*/ 3687401 w 3740601"/>
                    <a:gd name="connsiteY2" fmla="*/ 391766 h 2665865"/>
                    <a:gd name="connsiteX3" fmla="*/ 3468361 w 3740601"/>
                    <a:gd name="connsiteY3" fmla="*/ 382541 h 2665865"/>
                    <a:gd name="connsiteX4" fmla="*/ 3453644 w 3740601"/>
                    <a:gd name="connsiteY4" fmla="*/ 460519 h 2665865"/>
                    <a:gd name="connsiteX5" fmla="*/ 3591148 w 3740601"/>
                    <a:gd name="connsiteY5" fmla="*/ 646149 h 2665865"/>
                    <a:gd name="connsiteX6" fmla="*/ 3479474 w 3740601"/>
                    <a:gd name="connsiteY6" fmla="*/ 563516 h 2665865"/>
                    <a:gd name="connsiteX7" fmla="*/ 3509636 w 3740601"/>
                    <a:gd name="connsiteY7" fmla="*/ 825453 h 2665865"/>
                    <a:gd name="connsiteX8" fmla="*/ 3428673 w 3740601"/>
                    <a:gd name="connsiteY8" fmla="*/ 819103 h 2665865"/>
                    <a:gd name="connsiteX9" fmla="*/ 3398643 w 3740601"/>
                    <a:gd name="connsiteY9" fmla="*/ 928032 h 2665865"/>
                    <a:gd name="connsiteX10" fmla="*/ 3371523 w 3740601"/>
                    <a:gd name="connsiteY10" fmla="*/ 981028 h 2665865"/>
                    <a:gd name="connsiteX11" fmla="*/ 3477886 w 3740601"/>
                    <a:gd name="connsiteY11" fmla="*/ 1084216 h 2665865"/>
                    <a:gd name="connsiteX12" fmla="*/ 3493762 w 3740601"/>
                    <a:gd name="connsiteY12" fmla="*/ 1163591 h 2665865"/>
                    <a:gd name="connsiteX13" fmla="*/ 3446137 w 3740601"/>
                    <a:gd name="connsiteY13" fmla="*/ 1174703 h 2665865"/>
                    <a:gd name="connsiteX14" fmla="*/ 3400708 w 3740601"/>
                    <a:gd name="connsiteY14" fmla="*/ 1195639 h 2665865"/>
                    <a:gd name="connsiteX15" fmla="*/ 3371523 w 3740601"/>
                    <a:gd name="connsiteY15" fmla="*/ 1071516 h 2665865"/>
                    <a:gd name="connsiteX16" fmla="*/ 3281035 w 3740601"/>
                    <a:gd name="connsiteY16" fmla="*/ 1031828 h 2665865"/>
                    <a:gd name="connsiteX17" fmla="*/ 3284211 w 3740601"/>
                    <a:gd name="connsiteY17" fmla="*/ 958803 h 2665865"/>
                    <a:gd name="connsiteX18" fmla="*/ 3093711 w 3740601"/>
                    <a:gd name="connsiteY18" fmla="*/ 931816 h 2665865"/>
                    <a:gd name="connsiteX19" fmla="*/ 3108763 w 3740601"/>
                    <a:gd name="connsiteY19" fmla="*/ 1122136 h 2665865"/>
                    <a:gd name="connsiteX20" fmla="*/ 3337012 w 3740601"/>
                    <a:gd name="connsiteY20" fmla="*/ 1392226 h 2665865"/>
                    <a:gd name="connsiteX21" fmla="*/ 3246111 w 3740601"/>
                    <a:gd name="connsiteY21" fmla="*/ 1576341 h 2665865"/>
                    <a:gd name="connsiteX22" fmla="*/ 3141336 w 3740601"/>
                    <a:gd name="connsiteY22" fmla="*/ 1744616 h 2665865"/>
                    <a:gd name="connsiteX23" fmla="*/ 2955598 w 3740601"/>
                    <a:gd name="connsiteY23" fmla="*/ 1776366 h 2665865"/>
                    <a:gd name="connsiteX24" fmla="*/ 2860348 w 3740601"/>
                    <a:gd name="connsiteY24" fmla="*/ 1893841 h 2665865"/>
                    <a:gd name="connsiteX25" fmla="*/ 2846061 w 3740601"/>
                    <a:gd name="connsiteY25" fmla="*/ 1979566 h 2665865"/>
                    <a:gd name="connsiteX26" fmla="*/ 2701598 w 3740601"/>
                    <a:gd name="connsiteY26" fmla="*/ 2006554 h 2665865"/>
                    <a:gd name="connsiteX27" fmla="*/ 2766687 w 3740601"/>
                    <a:gd name="connsiteY27" fmla="*/ 1909716 h 2665865"/>
                    <a:gd name="connsiteX28" fmla="*/ 2717998 w 3740601"/>
                    <a:gd name="connsiteY28" fmla="*/ 1863057 h 2665865"/>
                    <a:gd name="connsiteX29" fmla="*/ 2573011 w 3740601"/>
                    <a:gd name="connsiteY29" fmla="*/ 1989091 h 2665865"/>
                    <a:gd name="connsiteX30" fmla="*/ 2733348 w 3740601"/>
                    <a:gd name="connsiteY30" fmla="*/ 2146253 h 2665865"/>
                    <a:gd name="connsiteX31" fmla="*/ 2792086 w 3740601"/>
                    <a:gd name="connsiteY31" fmla="*/ 2328816 h 2665865"/>
                    <a:gd name="connsiteX32" fmla="*/ 2757161 w 3740601"/>
                    <a:gd name="connsiteY32" fmla="*/ 2371678 h 2665865"/>
                    <a:gd name="connsiteX33" fmla="*/ 2593743 w 3740601"/>
                    <a:gd name="connsiteY33" fmla="*/ 2511413 h 2665865"/>
                    <a:gd name="connsiteX34" fmla="*/ 2161108 w 3740601"/>
                    <a:gd name="connsiteY34" fmla="*/ 2248068 h 2665865"/>
                    <a:gd name="connsiteX35" fmla="*/ 1819800 w 3740601"/>
                    <a:gd name="connsiteY35" fmla="*/ 1876926 h 2665865"/>
                    <a:gd name="connsiteX36" fmla="*/ 1308585 w 3740601"/>
                    <a:gd name="connsiteY36" fmla="*/ 2653703 h 2665865"/>
                    <a:gd name="connsiteX37" fmla="*/ 847947 w 3740601"/>
                    <a:gd name="connsiteY37" fmla="*/ 1643051 h 2665865"/>
                    <a:gd name="connsiteX38" fmla="*/ 559189 w 3740601"/>
                    <a:gd name="connsiteY38" fmla="*/ 1526173 h 2665865"/>
                    <a:gd name="connsiteX39" fmla="*/ 607315 w 3740601"/>
                    <a:gd name="connsiteY39" fmla="*/ 1849307 h 2665865"/>
                    <a:gd name="connsiteX40" fmla="*/ 174179 w 3740601"/>
                    <a:gd name="connsiteY40" fmla="*/ 2083063 h 2665865"/>
                    <a:gd name="connsiteX41" fmla="*/ 394185 w 3740601"/>
                    <a:gd name="connsiteY41" fmla="*/ 2282444 h 2665865"/>
                    <a:gd name="connsiteX42" fmla="*/ 29801 w 3740601"/>
                    <a:gd name="connsiteY42" fmla="*/ 2633077 h 2665865"/>
                    <a:gd name="connsiteX43" fmla="*/ 80 w 3740601"/>
                    <a:gd name="connsiteY43" fmla="*/ 2416628 h 2665865"/>
                    <a:gd name="connsiteX0" fmla="*/ 80 w 3740601"/>
                    <a:gd name="connsiteY0" fmla="*/ 2416628 h 2665865"/>
                    <a:gd name="connsiteX1" fmla="*/ 2390441 w 3740601"/>
                    <a:gd name="connsiteY1" fmla="*/ 0 h 2665865"/>
                    <a:gd name="connsiteX2" fmla="*/ 3687401 w 3740601"/>
                    <a:gd name="connsiteY2" fmla="*/ 391766 h 2665865"/>
                    <a:gd name="connsiteX3" fmla="*/ 3468361 w 3740601"/>
                    <a:gd name="connsiteY3" fmla="*/ 382541 h 2665865"/>
                    <a:gd name="connsiteX4" fmla="*/ 3453644 w 3740601"/>
                    <a:gd name="connsiteY4" fmla="*/ 460519 h 2665865"/>
                    <a:gd name="connsiteX5" fmla="*/ 3591148 w 3740601"/>
                    <a:gd name="connsiteY5" fmla="*/ 646149 h 2665865"/>
                    <a:gd name="connsiteX6" fmla="*/ 3479474 w 3740601"/>
                    <a:gd name="connsiteY6" fmla="*/ 563516 h 2665865"/>
                    <a:gd name="connsiteX7" fmla="*/ 3509636 w 3740601"/>
                    <a:gd name="connsiteY7" fmla="*/ 825453 h 2665865"/>
                    <a:gd name="connsiteX8" fmla="*/ 3428673 w 3740601"/>
                    <a:gd name="connsiteY8" fmla="*/ 819103 h 2665865"/>
                    <a:gd name="connsiteX9" fmla="*/ 3398643 w 3740601"/>
                    <a:gd name="connsiteY9" fmla="*/ 928032 h 2665865"/>
                    <a:gd name="connsiteX10" fmla="*/ 3371523 w 3740601"/>
                    <a:gd name="connsiteY10" fmla="*/ 981028 h 2665865"/>
                    <a:gd name="connsiteX11" fmla="*/ 3477886 w 3740601"/>
                    <a:gd name="connsiteY11" fmla="*/ 1084216 h 2665865"/>
                    <a:gd name="connsiteX12" fmla="*/ 3493762 w 3740601"/>
                    <a:gd name="connsiteY12" fmla="*/ 1163591 h 2665865"/>
                    <a:gd name="connsiteX13" fmla="*/ 3446137 w 3740601"/>
                    <a:gd name="connsiteY13" fmla="*/ 1174703 h 2665865"/>
                    <a:gd name="connsiteX14" fmla="*/ 3400708 w 3740601"/>
                    <a:gd name="connsiteY14" fmla="*/ 1195639 h 2665865"/>
                    <a:gd name="connsiteX15" fmla="*/ 3371523 w 3740601"/>
                    <a:gd name="connsiteY15" fmla="*/ 1071516 h 2665865"/>
                    <a:gd name="connsiteX16" fmla="*/ 3281035 w 3740601"/>
                    <a:gd name="connsiteY16" fmla="*/ 1031828 h 2665865"/>
                    <a:gd name="connsiteX17" fmla="*/ 3284211 w 3740601"/>
                    <a:gd name="connsiteY17" fmla="*/ 958803 h 2665865"/>
                    <a:gd name="connsiteX18" fmla="*/ 3093711 w 3740601"/>
                    <a:gd name="connsiteY18" fmla="*/ 931816 h 2665865"/>
                    <a:gd name="connsiteX19" fmla="*/ 3108763 w 3740601"/>
                    <a:gd name="connsiteY19" fmla="*/ 1122136 h 2665865"/>
                    <a:gd name="connsiteX20" fmla="*/ 3337012 w 3740601"/>
                    <a:gd name="connsiteY20" fmla="*/ 1392226 h 2665865"/>
                    <a:gd name="connsiteX21" fmla="*/ 3246111 w 3740601"/>
                    <a:gd name="connsiteY21" fmla="*/ 1576341 h 2665865"/>
                    <a:gd name="connsiteX22" fmla="*/ 3141336 w 3740601"/>
                    <a:gd name="connsiteY22" fmla="*/ 1744616 h 2665865"/>
                    <a:gd name="connsiteX23" fmla="*/ 2955598 w 3740601"/>
                    <a:gd name="connsiteY23" fmla="*/ 1776366 h 2665865"/>
                    <a:gd name="connsiteX24" fmla="*/ 2860348 w 3740601"/>
                    <a:gd name="connsiteY24" fmla="*/ 1893841 h 2665865"/>
                    <a:gd name="connsiteX25" fmla="*/ 2846061 w 3740601"/>
                    <a:gd name="connsiteY25" fmla="*/ 1979566 h 2665865"/>
                    <a:gd name="connsiteX26" fmla="*/ 2701598 w 3740601"/>
                    <a:gd name="connsiteY26" fmla="*/ 2006554 h 2665865"/>
                    <a:gd name="connsiteX27" fmla="*/ 2766687 w 3740601"/>
                    <a:gd name="connsiteY27" fmla="*/ 1909716 h 2665865"/>
                    <a:gd name="connsiteX28" fmla="*/ 2717998 w 3740601"/>
                    <a:gd name="connsiteY28" fmla="*/ 1863057 h 2665865"/>
                    <a:gd name="connsiteX29" fmla="*/ 2573011 w 3740601"/>
                    <a:gd name="connsiteY29" fmla="*/ 1989091 h 2665865"/>
                    <a:gd name="connsiteX30" fmla="*/ 2733348 w 3740601"/>
                    <a:gd name="connsiteY30" fmla="*/ 2146253 h 2665865"/>
                    <a:gd name="connsiteX31" fmla="*/ 2792086 w 3740601"/>
                    <a:gd name="connsiteY31" fmla="*/ 2328816 h 2665865"/>
                    <a:gd name="connsiteX32" fmla="*/ 2757161 w 3740601"/>
                    <a:gd name="connsiteY32" fmla="*/ 2371678 h 2665865"/>
                    <a:gd name="connsiteX33" fmla="*/ 2593743 w 3740601"/>
                    <a:gd name="connsiteY33" fmla="*/ 2511413 h 2665865"/>
                    <a:gd name="connsiteX34" fmla="*/ 2161108 w 3740601"/>
                    <a:gd name="connsiteY34" fmla="*/ 2248068 h 2665865"/>
                    <a:gd name="connsiteX35" fmla="*/ 1819800 w 3740601"/>
                    <a:gd name="connsiteY35" fmla="*/ 1876926 h 2665865"/>
                    <a:gd name="connsiteX36" fmla="*/ 1308585 w 3740601"/>
                    <a:gd name="connsiteY36" fmla="*/ 2653703 h 2665865"/>
                    <a:gd name="connsiteX37" fmla="*/ 847947 w 3740601"/>
                    <a:gd name="connsiteY37" fmla="*/ 1643051 h 2665865"/>
                    <a:gd name="connsiteX38" fmla="*/ 559189 w 3740601"/>
                    <a:gd name="connsiteY38" fmla="*/ 1526173 h 2665865"/>
                    <a:gd name="connsiteX39" fmla="*/ 607315 w 3740601"/>
                    <a:gd name="connsiteY39" fmla="*/ 1849307 h 2665865"/>
                    <a:gd name="connsiteX40" fmla="*/ 174179 w 3740601"/>
                    <a:gd name="connsiteY40" fmla="*/ 2083063 h 2665865"/>
                    <a:gd name="connsiteX41" fmla="*/ 394185 w 3740601"/>
                    <a:gd name="connsiteY41" fmla="*/ 2282444 h 2665865"/>
                    <a:gd name="connsiteX42" fmla="*/ 29801 w 3740601"/>
                    <a:gd name="connsiteY42" fmla="*/ 2633077 h 2665865"/>
                    <a:gd name="connsiteX43" fmla="*/ 80 w 3740601"/>
                    <a:gd name="connsiteY43" fmla="*/ 2416628 h 2665865"/>
                    <a:gd name="connsiteX0" fmla="*/ 80 w 3740601"/>
                    <a:gd name="connsiteY0" fmla="*/ 2416628 h 2665865"/>
                    <a:gd name="connsiteX1" fmla="*/ 2390441 w 3740601"/>
                    <a:gd name="connsiteY1" fmla="*/ 0 h 2665865"/>
                    <a:gd name="connsiteX2" fmla="*/ 3687401 w 3740601"/>
                    <a:gd name="connsiteY2" fmla="*/ 391766 h 2665865"/>
                    <a:gd name="connsiteX3" fmla="*/ 3468361 w 3740601"/>
                    <a:gd name="connsiteY3" fmla="*/ 382541 h 2665865"/>
                    <a:gd name="connsiteX4" fmla="*/ 3453644 w 3740601"/>
                    <a:gd name="connsiteY4" fmla="*/ 460519 h 2665865"/>
                    <a:gd name="connsiteX5" fmla="*/ 3591148 w 3740601"/>
                    <a:gd name="connsiteY5" fmla="*/ 646149 h 2665865"/>
                    <a:gd name="connsiteX6" fmla="*/ 3479474 w 3740601"/>
                    <a:gd name="connsiteY6" fmla="*/ 563516 h 2665865"/>
                    <a:gd name="connsiteX7" fmla="*/ 3509636 w 3740601"/>
                    <a:gd name="connsiteY7" fmla="*/ 825453 h 2665865"/>
                    <a:gd name="connsiteX8" fmla="*/ 3428673 w 3740601"/>
                    <a:gd name="connsiteY8" fmla="*/ 819103 h 2665865"/>
                    <a:gd name="connsiteX9" fmla="*/ 3398643 w 3740601"/>
                    <a:gd name="connsiteY9" fmla="*/ 928032 h 2665865"/>
                    <a:gd name="connsiteX10" fmla="*/ 3371523 w 3740601"/>
                    <a:gd name="connsiteY10" fmla="*/ 981028 h 2665865"/>
                    <a:gd name="connsiteX11" fmla="*/ 3477886 w 3740601"/>
                    <a:gd name="connsiteY11" fmla="*/ 1084216 h 2665865"/>
                    <a:gd name="connsiteX12" fmla="*/ 3493762 w 3740601"/>
                    <a:gd name="connsiteY12" fmla="*/ 1163591 h 2665865"/>
                    <a:gd name="connsiteX13" fmla="*/ 3446137 w 3740601"/>
                    <a:gd name="connsiteY13" fmla="*/ 1174703 h 2665865"/>
                    <a:gd name="connsiteX14" fmla="*/ 3400708 w 3740601"/>
                    <a:gd name="connsiteY14" fmla="*/ 1195639 h 2665865"/>
                    <a:gd name="connsiteX15" fmla="*/ 3371523 w 3740601"/>
                    <a:gd name="connsiteY15" fmla="*/ 1071516 h 2665865"/>
                    <a:gd name="connsiteX16" fmla="*/ 3281035 w 3740601"/>
                    <a:gd name="connsiteY16" fmla="*/ 1031828 h 2665865"/>
                    <a:gd name="connsiteX17" fmla="*/ 3284211 w 3740601"/>
                    <a:gd name="connsiteY17" fmla="*/ 958803 h 2665865"/>
                    <a:gd name="connsiteX18" fmla="*/ 3093711 w 3740601"/>
                    <a:gd name="connsiteY18" fmla="*/ 931816 h 2665865"/>
                    <a:gd name="connsiteX19" fmla="*/ 3108763 w 3740601"/>
                    <a:gd name="connsiteY19" fmla="*/ 1122136 h 2665865"/>
                    <a:gd name="connsiteX20" fmla="*/ 3337012 w 3740601"/>
                    <a:gd name="connsiteY20" fmla="*/ 1392226 h 2665865"/>
                    <a:gd name="connsiteX21" fmla="*/ 3246111 w 3740601"/>
                    <a:gd name="connsiteY21" fmla="*/ 1576341 h 2665865"/>
                    <a:gd name="connsiteX22" fmla="*/ 3141336 w 3740601"/>
                    <a:gd name="connsiteY22" fmla="*/ 1744616 h 2665865"/>
                    <a:gd name="connsiteX23" fmla="*/ 2912736 w 3740601"/>
                    <a:gd name="connsiteY23" fmla="*/ 1741441 h 2665865"/>
                    <a:gd name="connsiteX24" fmla="*/ 2860348 w 3740601"/>
                    <a:gd name="connsiteY24" fmla="*/ 1893841 h 2665865"/>
                    <a:gd name="connsiteX25" fmla="*/ 2846061 w 3740601"/>
                    <a:gd name="connsiteY25" fmla="*/ 1979566 h 2665865"/>
                    <a:gd name="connsiteX26" fmla="*/ 2701598 w 3740601"/>
                    <a:gd name="connsiteY26" fmla="*/ 2006554 h 2665865"/>
                    <a:gd name="connsiteX27" fmla="*/ 2766687 w 3740601"/>
                    <a:gd name="connsiteY27" fmla="*/ 1909716 h 2665865"/>
                    <a:gd name="connsiteX28" fmla="*/ 2717998 w 3740601"/>
                    <a:gd name="connsiteY28" fmla="*/ 1863057 h 2665865"/>
                    <a:gd name="connsiteX29" fmla="*/ 2573011 w 3740601"/>
                    <a:gd name="connsiteY29" fmla="*/ 1989091 h 2665865"/>
                    <a:gd name="connsiteX30" fmla="*/ 2733348 w 3740601"/>
                    <a:gd name="connsiteY30" fmla="*/ 2146253 h 2665865"/>
                    <a:gd name="connsiteX31" fmla="*/ 2792086 w 3740601"/>
                    <a:gd name="connsiteY31" fmla="*/ 2328816 h 2665865"/>
                    <a:gd name="connsiteX32" fmla="*/ 2757161 w 3740601"/>
                    <a:gd name="connsiteY32" fmla="*/ 2371678 h 2665865"/>
                    <a:gd name="connsiteX33" fmla="*/ 2593743 w 3740601"/>
                    <a:gd name="connsiteY33" fmla="*/ 2511413 h 2665865"/>
                    <a:gd name="connsiteX34" fmla="*/ 2161108 w 3740601"/>
                    <a:gd name="connsiteY34" fmla="*/ 2248068 h 2665865"/>
                    <a:gd name="connsiteX35" fmla="*/ 1819800 w 3740601"/>
                    <a:gd name="connsiteY35" fmla="*/ 1876926 h 2665865"/>
                    <a:gd name="connsiteX36" fmla="*/ 1308585 w 3740601"/>
                    <a:gd name="connsiteY36" fmla="*/ 2653703 h 2665865"/>
                    <a:gd name="connsiteX37" fmla="*/ 847947 w 3740601"/>
                    <a:gd name="connsiteY37" fmla="*/ 1643051 h 2665865"/>
                    <a:gd name="connsiteX38" fmla="*/ 559189 w 3740601"/>
                    <a:gd name="connsiteY38" fmla="*/ 1526173 h 2665865"/>
                    <a:gd name="connsiteX39" fmla="*/ 607315 w 3740601"/>
                    <a:gd name="connsiteY39" fmla="*/ 1849307 h 2665865"/>
                    <a:gd name="connsiteX40" fmla="*/ 174179 w 3740601"/>
                    <a:gd name="connsiteY40" fmla="*/ 2083063 h 2665865"/>
                    <a:gd name="connsiteX41" fmla="*/ 394185 w 3740601"/>
                    <a:gd name="connsiteY41" fmla="*/ 2282444 h 2665865"/>
                    <a:gd name="connsiteX42" fmla="*/ 29801 w 3740601"/>
                    <a:gd name="connsiteY42" fmla="*/ 2633077 h 2665865"/>
                    <a:gd name="connsiteX43" fmla="*/ 80 w 3740601"/>
                    <a:gd name="connsiteY43" fmla="*/ 2416628 h 2665865"/>
                    <a:gd name="connsiteX0" fmla="*/ 80 w 3740601"/>
                    <a:gd name="connsiteY0" fmla="*/ 2416628 h 2665865"/>
                    <a:gd name="connsiteX1" fmla="*/ 2390441 w 3740601"/>
                    <a:gd name="connsiteY1" fmla="*/ 0 h 2665865"/>
                    <a:gd name="connsiteX2" fmla="*/ 3687401 w 3740601"/>
                    <a:gd name="connsiteY2" fmla="*/ 391766 h 2665865"/>
                    <a:gd name="connsiteX3" fmla="*/ 3468361 w 3740601"/>
                    <a:gd name="connsiteY3" fmla="*/ 382541 h 2665865"/>
                    <a:gd name="connsiteX4" fmla="*/ 3453644 w 3740601"/>
                    <a:gd name="connsiteY4" fmla="*/ 460519 h 2665865"/>
                    <a:gd name="connsiteX5" fmla="*/ 3591148 w 3740601"/>
                    <a:gd name="connsiteY5" fmla="*/ 646149 h 2665865"/>
                    <a:gd name="connsiteX6" fmla="*/ 3479474 w 3740601"/>
                    <a:gd name="connsiteY6" fmla="*/ 563516 h 2665865"/>
                    <a:gd name="connsiteX7" fmla="*/ 3509636 w 3740601"/>
                    <a:gd name="connsiteY7" fmla="*/ 825453 h 2665865"/>
                    <a:gd name="connsiteX8" fmla="*/ 3428673 w 3740601"/>
                    <a:gd name="connsiteY8" fmla="*/ 819103 h 2665865"/>
                    <a:gd name="connsiteX9" fmla="*/ 3398643 w 3740601"/>
                    <a:gd name="connsiteY9" fmla="*/ 928032 h 2665865"/>
                    <a:gd name="connsiteX10" fmla="*/ 3371523 w 3740601"/>
                    <a:gd name="connsiteY10" fmla="*/ 981028 h 2665865"/>
                    <a:gd name="connsiteX11" fmla="*/ 3477886 w 3740601"/>
                    <a:gd name="connsiteY11" fmla="*/ 1084216 h 2665865"/>
                    <a:gd name="connsiteX12" fmla="*/ 3493762 w 3740601"/>
                    <a:gd name="connsiteY12" fmla="*/ 1163591 h 2665865"/>
                    <a:gd name="connsiteX13" fmla="*/ 3446137 w 3740601"/>
                    <a:gd name="connsiteY13" fmla="*/ 1174703 h 2665865"/>
                    <a:gd name="connsiteX14" fmla="*/ 3400708 w 3740601"/>
                    <a:gd name="connsiteY14" fmla="*/ 1195639 h 2665865"/>
                    <a:gd name="connsiteX15" fmla="*/ 3371523 w 3740601"/>
                    <a:gd name="connsiteY15" fmla="*/ 1071516 h 2665865"/>
                    <a:gd name="connsiteX16" fmla="*/ 3281035 w 3740601"/>
                    <a:gd name="connsiteY16" fmla="*/ 1031828 h 2665865"/>
                    <a:gd name="connsiteX17" fmla="*/ 3284211 w 3740601"/>
                    <a:gd name="connsiteY17" fmla="*/ 958803 h 2665865"/>
                    <a:gd name="connsiteX18" fmla="*/ 3093711 w 3740601"/>
                    <a:gd name="connsiteY18" fmla="*/ 931816 h 2665865"/>
                    <a:gd name="connsiteX19" fmla="*/ 3108763 w 3740601"/>
                    <a:gd name="connsiteY19" fmla="*/ 1122136 h 2665865"/>
                    <a:gd name="connsiteX20" fmla="*/ 3337012 w 3740601"/>
                    <a:gd name="connsiteY20" fmla="*/ 1392226 h 2665865"/>
                    <a:gd name="connsiteX21" fmla="*/ 3246111 w 3740601"/>
                    <a:gd name="connsiteY21" fmla="*/ 1576341 h 2665865"/>
                    <a:gd name="connsiteX22" fmla="*/ 3141336 w 3740601"/>
                    <a:gd name="connsiteY22" fmla="*/ 1744616 h 2665865"/>
                    <a:gd name="connsiteX23" fmla="*/ 2912736 w 3740601"/>
                    <a:gd name="connsiteY23" fmla="*/ 1741441 h 2665865"/>
                    <a:gd name="connsiteX24" fmla="*/ 2860348 w 3740601"/>
                    <a:gd name="connsiteY24" fmla="*/ 1893841 h 2665865"/>
                    <a:gd name="connsiteX25" fmla="*/ 2846061 w 3740601"/>
                    <a:gd name="connsiteY25" fmla="*/ 1979566 h 2665865"/>
                    <a:gd name="connsiteX26" fmla="*/ 2701598 w 3740601"/>
                    <a:gd name="connsiteY26" fmla="*/ 2006554 h 2665865"/>
                    <a:gd name="connsiteX27" fmla="*/ 2766687 w 3740601"/>
                    <a:gd name="connsiteY27" fmla="*/ 1909716 h 2665865"/>
                    <a:gd name="connsiteX28" fmla="*/ 2717998 w 3740601"/>
                    <a:gd name="connsiteY28" fmla="*/ 1863057 h 2665865"/>
                    <a:gd name="connsiteX29" fmla="*/ 2573011 w 3740601"/>
                    <a:gd name="connsiteY29" fmla="*/ 1989091 h 2665865"/>
                    <a:gd name="connsiteX30" fmla="*/ 2733348 w 3740601"/>
                    <a:gd name="connsiteY30" fmla="*/ 2146253 h 2665865"/>
                    <a:gd name="connsiteX31" fmla="*/ 2792086 w 3740601"/>
                    <a:gd name="connsiteY31" fmla="*/ 2328816 h 2665865"/>
                    <a:gd name="connsiteX32" fmla="*/ 2757161 w 3740601"/>
                    <a:gd name="connsiteY32" fmla="*/ 2371678 h 2665865"/>
                    <a:gd name="connsiteX33" fmla="*/ 2593743 w 3740601"/>
                    <a:gd name="connsiteY33" fmla="*/ 2511413 h 2665865"/>
                    <a:gd name="connsiteX34" fmla="*/ 2161108 w 3740601"/>
                    <a:gd name="connsiteY34" fmla="*/ 2248068 h 2665865"/>
                    <a:gd name="connsiteX35" fmla="*/ 1819800 w 3740601"/>
                    <a:gd name="connsiteY35" fmla="*/ 1876926 h 2665865"/>
                    <a:gd name="connsiteX36" fmla="*/ 1308585 w 3740601"/>
                    <a:gd name="connsiteY36" fmla="*/ 2653703 h 2665865"/>
                    <a:gd name="connsiteX37" fmla="*/ 847947 w 3740601"/>
                    <a:gd name="connsiteY37" fmla="*/ 1643051 h 2665865"/>
                    <a:gd name="connsiteX38" fmla="*/ 559189 w 3740601"/>
                    <a:gd name="connsiteY38" fmla="*/ 1526173 h 2665865"/>
                    <a:gd name="connsiteX39" fmla="*/ 607315 w 3740601"/>
                    <a:gd name="connsiteY39" fmla="*/ 1849307 h 2665865"/>
                    <a:gd name="connsiteX40" fmla="*/ 174179 w 3740601"/>
                    <a:gd name="connsiteY40" fmla="*/ 2083063 h 2665865"/>
                    <a:gd name="connsiteX41" fmla="*/ 394185 w 3740601"/>
                    <a:gd name="connsiteY41" fmla="*/ 2282444 h 2665865"/>
                    <a:gd name="connsiteX42" fmla="*/ 29801 w 3740601"/>
                    <a:gd name="connsiteY42" fmla="*/ 2633077 h 2665865"/>
                    <a:gd name="connsiteX43" fmla="*/ 80 w 3740601"/>
                    <a:gd name="connsiteY43" fmla="*/ 2416628 h 2665865"/>
                    <a:gd name="connsiteX0" fmla="*/ 80 w 3740601"/>
                    <a:gd name="connsiteY0" fmla="*/ 2416628 h 2665865"/>
                    <a:gd name="connsiteX1" fmla="*/ 2390441 w 3740601"/>
                    <a:gd name="connsiteY1" fmla="*/ 0 h 2665865"/>
                    <a:gd name="connsiteX2" fmla="*/ 3687401 w 3740601"/>
                    <a:gd name="connsiteY2" fmla="*/ 391766 h 2665865"/>
                    <a:gd name="connsiteX3" fmla="*/ 3468361 w 3740601"/>
                    <a:gd name="connsiteY3" fmla="*/ 382541 h 2665865"/>
                    <a:gd name="connsiteX4" fmla="*/ 3453644 w 3740601"/>
                    <a:gd name="connsiteY4" fmla="*/ 460519 h 2665865"/>
                    <a:gd name="connsiteX5" fmla="*/ 3591148 w 3740601"/>
                    <a:gd name="connsiteY5" fmla="*/ 646149 h 2665865"/>
                    <a:gd name="connsiteX6" fmla="*/ 3479474 w 3740601"/>
                    <a:gd name="connsiteY6" fmla="*/ 563516 h 2665865"/>
                    <a:gd name="connsiteX7" fmla="*/ 3509636 w 3740601"/>
                    <a:gd name="connsiteY7" fmla="*/ 825453 h 2665865"/>
                    <a:gd name="connsiteX8" fmla="*/ 3428673 w 3740601"/>
                    <a:gd name="connsiteY8" fmla="*/ 819103 h 2665865"/>
                    <a:gd name="connsiteX9" fmla="*/ 3398643 w 3740601"/>
                    <a:gd name="connsiteY9" fmla="*/ 928032 h 2665865"/>
                    <a:gd name="connsiteX10" fmla="*/ 3371523 w 3740601"/>
                    <a:gd name="connsiteY10" fmla="*/ 981028 h 2665865"/>
                    <a:gd name="connsiteX11" fmla="*/ 3477886 w 3740601"/>
                    <a:gd name="connsiteY11" fmla="*/ 1084216 h 2665865"/>
                    <a:gd name="connsiteX12" fmla="*/ 3493762 w 3740601"/>
                    <a:gd name="connsiteY12" fmla="*/ 1163591 h 2665865"/>
                    <a:gd name="connsiteX13" fmla="*/ 3446137 w 3740601"/>
                    <a:gd name="connsiteY13" fmla="*/ 1174703 h 2665865"/>
                    <a:gd name="connsiteX14" fmla="*/ 3400708 w 3740601"/>
                    <a:gd name="connsiteY14" fmla="*/ 1195639 h 2665865"/>
                    <a:gd name="connsiteX15" fmla="*/ 3371523 w 3740601"/>
                    <a:gd name="connsiteY15" fmla="*/ 1071516 h 2665865"/>
                    <a:gd name="connsiteX16" fmla="*/ 3281035 w 3740601"/>
                    <a:gd name="connsiteY16" fmla="*/ 1031828 h 2665865"/>
                    <a:gd name="connsiteX17" fmla="*/ 3284211 w 3740601"/>
                    <a:gd name="connsiteY17" fmla="*/ 958803 h 2665865"/>
                    <a:gd name="connsiteX18" fmla="*/ 3093711 w 3740601"/>
                    <a:gd name="connsiteY18" fmla="*/ 931816 h 2665865"/>
                    <a:gd name="connsiteX19" fmla="*/ 3108763 w 3740601"/>
                    <a:gd name="connsiteY19" fmla="*/ 1122136 h 2665865"/>
                    <a:gd name="connsiteX20" fmla="*/ 3337012 w 3740601"/>
                    <a:gd name="connsiteY20" fmla="*/ 1392226 h 2665865"/>
                    <a:gd name="connsiteX21" fmla="*/ 3246111 w 3740601"/>
                    <a:gd name="connsiteY21" fmla="*/ 1576341 h 2665865"/>
                    <a:gd name="connsiteX22" fmla="*/ 3103236 w 3740601"/>
                    <a:gd name="connsiteY22" fmla="*/ 1736678 h 2665865"/>
                    <a:gd name="connsiteX23" fmla="*/ 2912736 w 3740601"/>
                    <a:gd name="connsiteY23" fmla="*/ 1741441 h 2665865"/>
                    <a:gd name="connsiteX24" fmla="*/ 2860348 w 3740601"/>
                    <a:gd name="connsiteY24" fmla="*/ 1893841 h 2665865"/>
                    <a:gd name="connsiteX25" fmla="*/ 2846061 w 3740601"/>
                    <a:gd name="connsiteY25" fmla="*/ 1979566 h 2665865"/>
                    <a:gd name="connsiteX26" fmla="*/ 2701598 w 3740601"/>
                    <a:gd name="connsiteY26" fmla="*/ 2006554 h 2665865"/>
                    <a:gd name="connsiteX27" fmla="*/ 2766687 w 3740601"/>
                    <a:gd name="connsiteY27" fmla="*/ 1909716 h 2665865"/>
                    <a:gd name="connsiteX28" fmla="*/ 2717998 w 3740601"/>
                    <a:gd name="connsiteY28" fmla="*/ 1863057 h 2665865"/>
                    <a:gd name="connsiteX29" fmla="*/ 2573011 w 3740601"/>
                    <a:gd name="connsiteY29" fmla="*/ 1989091 h 2665865"/>
                    <a:gd name="connsiteX30" fmla="*/ 2733348 w 3740601"/>
                    <a:gd name="connsiteY30" fmla="*/ 2146253 h 2665865"/>
                    <a:gd name="connsiteX31" fmla="*/ 2792086 w 3740601"/>
                    <a:gd name="connsiteY31" fmla="*/ 2328816 h 2665865"/>
                    <a:gd name="connsiteX32" fmla="*/ 2757161 w 3740601"/>
                    <a:gd name="connsiteY32" fmla="*/ 2371678 h 2665865"/>
                    <a:gd name="connsiteX33" fmla="*/ 2593743 w 3740601"/>
                    <a:gd name="connsiteY33" fmla="*/ 2511413 h 2665865"/>
                    <a:gd name="connsiteX34" fmla="*/ 2161108 w 3740601"/>
                    <a:gd name="connsiteY34" fmla="*/ 2248068 h 2665865"/>
                    <a:gd name="connsiteX35" fmla="*/ 1819800 w 3740601"/>
                    <a:gd name="connsiteY35" fmla="*/ 1876926 h 2665865"/>
                    <a:gd name="connsiteX36" fmla="*/ 1308585 w 3740601"/>
                    <a:gd name="connsiteY36" fmla="*/ 2653703 h 2665865"/>
                    <a:gd name="connsiteX37" fmla="*/ 847947 w 3740601"/>
                    <a:gd name="connsiteY37" fmla="*/ 1643051 h 2665865"/>
                    <a:gd name="connsiteX38" fmla="*/ 559189 w 3740601"/>
                    <a:gd name="connsiteY38" fmla="*/ 1526173 h 2665865"/>
                    <a:gd name="connsiteX39" fmla="*/ 607315 w 3740601"/>
                    <a:gd name="connsiteY39" fmla="*/ 1849307 h 2665865"/>
                    <a:gd name="connsiteX40" fmla="*/ 174179 w 3740601"/>
                    <a:gd name="connsiteY40" fmla="*/ 2083063 h 2665865"/>
                    <a:gd name="connsiteX41" fmla="*/ 394185 w 3740601"/>
                    <a:gd name="connsiteY41" fmla="*/ 2282444 h 2665865"/>
                    <a:gd name="connsiteX42" fmla="*/ 29801 w 3740601"/>
                    <a:gd name="connsiteY42" fmla="*/ 2633077 h 2665865"/>
                    <a:gd name="connsiteX43" fmla="*/ 80 w 3740601"/>
                    <a:gd name="connsiteY43" fmla="*/ 2416628 h 2665865"/>
                    <a:gd name="connsiteX0" fmla="*/ 80 w 3740601"/>
                    <a:gd name="connsiteY0" fmla="*/ 2416628 h 2665865"/>
                    <a:gd name="connsiteX1" fmla="*/ 2390441 w 3740601"/>
                    <a:gd name="connsiteY1" fmla="*/ 0 h 2665865"/>
                    <a:gd name="connsiteX2" fmla="*/ 3687401 w 3740601"/>
                    <a:gd name="connsiteY2" fmla="*/ 391766 h 2665865"/>
                    <a:gd name="connsiteX3" fmla="*/ 3468361 w 3740601"/>
                    <a:gd name="connsiteY3" fmla="*/ 382541 h 2665865"/>
                    <a:gd name="connsiteX4" fmla="*/ 3453644 w 3740601"/>
                    <a:gd name="connsiteY4" fmla="*/ 460519 h 2665865"/>
                    <a:gd name="connsiteX5" fmla="*/ 3591148 w 3740601"/>
                    <a:gd name="connsiteY5" fmla="*/ 646149 h 2665865"/>
                    <a:gd name="connsiteX6" fmla="*/ 3479474 w 3740601"/>
                    <a:gd name="connsiteY6" fmla="*/ 563516 h 2665865"/>
                    <a:gd name="connsiteX7" fmla="*/ 3509636 w 3740601"/>
                    <a:gd name="connsiteY7" fmla="*/ 825453 h 2665865"/>
                    <a:gd name="connsiteX8" fmla="*/ 3428673 w 3740601"/>
                    <a:gd name="connsiteY8" fmla="*/ 819103 h 2665865"/>
                    <a:gd name="connsiteX9" fmla="*/ 3398643 w 3740601"/>
                    <a:gd name="connsiteY9" fmla="*/ 928032 h 2665865"/>
                    <a:gd name="connsiteX10" fmla="*/ 3371523 w 3740601"/>
                    <a:gd name="connsiteY10" fmla="*/ 981028 h 2665865"/>
                    <a:gd name="connsiteX11" fmla="*/ 3477886 w 3740601"/>
                    <a:gd name="connsiteY11" fmla="*/ 1084216 h 2665865"/>
                    <a:gd name="connsiteX12" fmla="*/ 3493762 w 3740601"/>
                    <a:gd name="connsiteY12" fmla="*/ 1163591 h 2665865"/>
                    <a:gd name="connsiteX13" fmla="*/ 3446137 w 3740601"/>
                    <a:gd name="connsiteY13" fmla="*/ 1174703 h 2665865"/>
                    <a:gd name="connsiteX14" fmla="*/ 3400708 w 3740601"/>
                    <a:gd name="connsiteY14" fmla="*/ 1195639 h 2665865"/>
                    <a:gd name="connsiteX15" fmla="*/ 3371523 w 3740601"/>
                    <a:gd name="connsiteY15" fmla="*/ 1071516 h 2665865"/>
                    <a:gd name="connsiteX16" fmla="*/ 3281035 w 3740601"/>
                    <a:gd name="connsiteY16" fmla="*/ 1031828 h 2665865"/>
                    <a:gd name="connsiteX17" fmla="*/ 3284211 w 3740601"/>
                    <a:gd name="connsiteY17" fmla="*/ 958803 h 2665865"/>
                    <a:gd name="connsiteX18" fmla="*/ 3093711 w 3740601"/>
                    <a:gd name="connsiteY18" fmla="*/ 931816 h 2665865"/>
                    <a:gd name="connsiteX19" fmla="*/ 3108763 w 3740601"/>
                    <a:gd name="connsiteY19" fmla="*/ 1122136 h 2665865"/>
                    <a:gd name="connsiteX20" fmla="*/ 3337012 w 3740601"/>
                    <a:gd name="connsiteY20" fmla="*/ 1392226 h 2665865"/>
                    <a:gd name="connsiteX21" fmla="*/ 3246111 w 3740601"/>
                    <a:gd name="connsiteY21" fmla="*/ 1576341 h 2665865"/>
                    <a:gd name="connsiteX22" fmla="*/ 3103236 w 3740601"/>
                    <a:gd name="connsiteY22" fmla="*/ 1736678 h 2665865"/>
                    <a:gd name="connsiteX23" fmla="*/ 2912736 w 3740601"/>
                    <a:gd name="connsiteY23" fmla="*/ 1741441 h 2665865"/>
                    <a:gd name="connsiteX24" fmla="*/ 2860348 w 3740601"/>
                    <a:gd name="connsiteY24" fmla="*/ 1893841 h 2665865"/>
                    <a:gd name="connsiteX25" fmla="*/ 2846061 w 3740601"/>
                    <a:gd name="connsiteY25" fmla="*/ 1979566 h 2665865"/>
                    <a:gd name="connsiteX26" fmla="*/ 2701598 w 3740601"/>
                    <a:gd name="connsiteY26" fmla="*/ 2006554 h 2665865"/>
                    <a:gd name="connsiteX27" fmla="*/ 2766687 w 3740601"/>
                    <a:gd name="connsiteY27" fmla="*/ 1909716 h 2665865"/>
                    <a:gd name="connsiteX28" fmla="*/ 2717998 w 3740601"/>
                    <a:gd name="connsiteY28" fmla="*/ 1863057 h 2665865"/>
                    <a:gd name="connsiteX29" fmla="*/ 2573011 w 3740601"/>
                    <a:gd name="connsiteY29" fmla="*/ 1989091 h 2665865"/>
                    <a:gd name="connsiteX30" fmla="*/ 2722236 w 3740601"/>
                    <a:gd name="connsiteY30" fmla="*/ 2166891 h 2665865"/>
                    <a:gd name="connsiteX31" fmla="*/ 2792086 w 3740601"/>
                    <a:gd name="connsiteY31" fmla="*/ 2328816 h 2665865"/>
                    <a:gd name="connsiteX32" fmla="*/ 2757161 w 3740601"/>
                    <a:gd name="connsiteY32" fmla="*/ 2371678 h 2665865"/>
                    <a:gd name="connsiteX33" fmla="*/ 2593743 w 3740601"/>
                    <a:gd name="connsiteY33" fmla="*/ 2511413 h 2665865"/>
                    <a:gd name="connsiteX34" fmla="*/ 2161108 w 3740601"/>
                    <a:gd name="connsiteY34" fmla="*/ 2248068 h 2665865"/>
                    <a:gd name="connsiteX35" fmla="*/ 1819800 w 3740601"/>
                    <a:gd name="connsiteY35" fmla="*/ 1876926 h 2665865"/>
                    <a:gd name="connsiteX36" fmla="*/ 1308585 w 3740601"/>
                    <a:gd name="connsiteY36" fmla="*/ 2653703 h 2665865"/>
                    <a:gd name="connsiteX37" fmla="*/ 847947 w 3740601"/>
                    <a:gd name="connsiteY37" fmla="*/ 1643051 h 2665865"/>
                    <a:gd name="connsiteX38" fmla="*/ 559189 w 3740601"/>
                    <a:gd name="connsiteY38" fmla="*/ 1526173 h 2665865"/>
                    <a:gd name="connsiteX39" fmla="*/ 607315 w 3740601"/>
                    <a:gd name="connsiteY39" fmla="*/ 1849307 h 2665865"/>
                    <a:gd name="connsiteX40" fmla="*/ 174179 w 3740601"/>
                    <a:gd name="connsiteY40" fmla="*/ 2083063 h 2665865"/>
                    <a:gd name="connsiteX41" fmla="*/ 394185 w 3740601"/>
                    <a:gd name="connsiteY41" fmla="*/ 2282444 h 2665865"/>
                    <a:gd name="connsiteX42" fmla="*/ 29801 w 3740601"/>
                    <a:gd name="connsiteY42" fmla="*/ 2633077 h 2665865"/>
                    <a:gd name="connsiteX43" fmla="*/ 80 w 3740601"/>
                    <a:gd name="connsiteY43" fmla="*/ 2416628 h 2665865"/>
                    <a:gd name="connsiteX0" fmla="*/ 80 w 3740601"/>
                    <a:gd name="connsiteY0" fmla="*/ 2416628 h 2665865"/>
                    <a:gd name="connsiteX1" fmla="*/ 2390441 w 3740601"/>
                    <a:gd name="connsiteY1" fmla="*/ 0 h 2665865"/>
                    <a:gd name="connsiteX2" fmla="*/ 3687401 w 3740601"/>
                    <a:gd name="connsiteY2" fmla="*/ 391766 h 2665865"/>
                    <a:gd name="connsiteX3" fmla="*/ 3468361 w 3740601"/>
                    <a:gd name="connsiteY3" fmla="*/ 382541 h 2665865"/>
                    <a:gd name="connsiteX4" fmla="*/ 3453644 w 3740601"/>
                    <a:gd name="connsiteY4" fmla="*/ 460519 h 2665865"/>
                    <a:gd name="connsiteX5" fmla="*/ 3591148 w 3740601"/>
                    <a:gd name="connsiteY5" fmla="*/ 646149 h 2665865"/>
                    <a:gd name="connsiteX6" fmla="*/ 3479474 w 3740601"/>
                    <a:gd name="connsiteY6" fmla="*/ 563516 h 2665865"/>
                    <a:gd name="connsiteX7" fmla="*/ 3509636 w 3740601"/>
                    <a:gd name="connsiteY7" fmla="*/ 825453 h 2665865"/>
                    <a:gd name="connsiteX8" fmla="*/ 3428673 w 3740601"/>
                    <a:gd name="connsiteY8" fmla="*/ 819103 h 2665865"/>
                    <a:gd name="connsiteX9" fmla="*/ 3398643 w 3740601"/>
                    <a:gd name="connsiteY9" fmla="*/ 928032 h 2665865"/>
                    <a:gd name="connsiteX10" fmla="*/ 3371523 w 3740601"/>
                    <a:gd name="connsiteY10" fmla="*/ 981028 h 2665865"/>
                    <a:gd name="connsiteX11" fmla="*/ 3477886 w 3740601"/>
                    <a:gd name="connsiteY11" fmla="*/ 1084216 h 2665865"/>
                    <a:gd name="connsiteX12" fmla="*/ 3493762 w 3740601"/>
                    <a:gd name="connsiteY12" fmla="*/ 1163591 h 2665865"/>
                    <a:gd name="connsiteX13" fmla="*/ 3446137 w 3740601"/>
                    <a:gd name="connsiteY13" fmla="*/ 1174703 h 2665865"/>
                    <a:gd name="connsiteX14" fmla="*/ 3400708 w 3740601"/>
                    <a:gd name="connsiteY14" fmla="*/ 1195639 h 2665865"/>
                    <a:gd name="connsiteX15" fmla="*/ 3371523 w 3740601"/>
                    <a:gd name="connsiteY15" fmla="*/ 1071516 h 2665865"/>
                    <a:gd name="connsiteX16" fmla="*/ 3281035 w 3740601"/>
                    <a:gd name="connsiteY16" fmla="*/ 1031828 h 2665865"/>
                    <a:gd name="connsiteX17" fmla="*/ 3284211 w 3740601"/>
                    <a:gd name="connsiteY17" fmla="*/ 958803 h 2665865"/>
                    <a:gd name="connsiteX18" fmla="*/ 3093711 w 3740601"/>
                    <a:gd name="connsiteY18" fmla="*/ 931816 h 2665865"/>
                    <a:gd name="connsiteX19" fmla="*/ 3108763 w 3740601"/>
                    <a:gd name="connsiteY19" fmla="*/ 1122136 h 2665865"/>
                    <a:gd name="connsiteX20" fmla="*/ 3337012 w 3740601"/>
                    <a:gd name="connsiteY20" fmla="*/ 1392226 h 2665865"/>
                    <a:gd name="connsiteX21" fmla="*/ 3246111 w 3740601"/>
                    <a:gd name="connsiteY21" fmla="*/ 1576341 h 2665865"/>
                    <a:gd name="connsiteX22" fmla="*/ 3103236 w 3740601"/>
                    <a:gd name="connsiteY22" fmla="*/ 1736678 h 2665865"/>
                    <a:gd name="connsiteX23" fmla="*/ 2912736 w 3740601"/>
                    <a:gd name="connsiteY23" fmla="*/ 1741441 h 2665865"/>
                    <a:gd name="connsiteX24" fmla="*/ 2860348 w 3740601"/>
                    <a:gd name="connsiteY24" fmla="*/ 1893841 h 2665865"/>
                    <a:gd name="connsiteX25" fmla="*/ 2846061 w 3740601"/>
                    <a:gd name="connsiteY25" fmla="*/ 1979566 h 2665865"/>
                    <a:gd name="connsiteX26" fmla="*/ 2701598 w 3740601"/>
                    <a:gd name="connsiteY26" fmla="*/ 2006554 h 2665865"/>
                    <a:gd name="connsiteX27" fmla="*/ 2766687 w 3740601"/>
                    <a:gd name="connsiteY27" fmla="*/ 1909716 h 2665865"/>
                    <a:gd name="connsiteX28" fmla="*/ 2717998 w 3740601"/>
                    <a:gd name="connsiteY28" fmla="*/ 1863057 h 2665865"/>
                    <a:gd name="connsiteX29" fmla="*/ 2573011 w 3740601"/>
                    <a:gd name="connsiteY29" fmla="*/ 1989091 h 2665865"/>
                    <a:gd name="connsiteX30" fmla="*/ 2722236 w 3740601"/>
                    <a:gd name="connsiteY30" fmla="*/ 2166891 h 2665865"/>
                    <a:gd name="connsiteX31" fmla="*/ 2792086 w 3740601"/>
                    <a:gd name="connsiteY31" fmla="*/ 2328816 h 2665865"/>
                    <a:gd name="connsiteX32" fmla="*/ 2757161 w 3740601"/>
                    <a:gd name="connsiteY32" fmla="*/ 2371678 h 2665865"/>
                    <a:gd name="connsiteX33" fmla="*/ 2658737 w 3740601"/>
                    <a:gd name="connsiteY33" fmla="*/ 2435178 h 2665865"/>
                    <a:gd name="connsiteX34" fmla="*/ 2593743 w 3740601"/>
                    <a:gd name="connsiteY34" fmla="*/ 2511413 h 2665865"/>
                    <a:gd name="connsiteX35" fmla="*/ 2161108 w 3740601"/>
                    <a:gd name="connsiteY35" fmla="*/ 2248068 h 2665865"/>
                    <a:gd name="connsiteX36" fmla="*/ 1819800 w 3740601"/>
                    <a:gd name="connsiteY36" fmla="*/ 1876926 h 2665865"/>
                    <a:gd name="connsiteX37" fmla="*/ 1308585 w 3740601"/>
                    <a:gd name="connsiteY37" fmla="*/ 2653703 h 2665865"/>
                    <a:gd name="connsiteX38" fmla="*/ 847947 w 3740601"/>
                    <a:gd name="connsiteY38" fmla="*/ 1643051 h 2665865"/>
                    <a:gd name="connsiteX39" fmla="*/ 559189 w 3740601"/>
                    <a:gd name="connsiteY39" fmla="*/ 1526173 h 2665865"/>
                    <a:gd name="connsiteX40" fmla="*/ 607315 w 3740601"/>
                    <a:gd name="connsiteY40" fmla="*/ 1849307 h 2665865"/>
                    <a:gd name="connsiteX41" fmla="*/ 174179 w 3740601"/>
                    <a:gd name="connsiteY41" fmla="*/ 2083063 h 2665865"/>
                    <a:gd name="connsiteX42" fmla="*/ 394185 w 3740601"/>
                    <a:gd name="connsiteY42" fmla="*/ 2282444 h 2665865"/>
                    <a:gd name="connsiteX43" fmla="*/ 29801 w 3740601"/>
                    <a:gd name="connsiteY43" fmla="*/ 2633077 h 2665865"/>
                    <a:gd name="connsiteX44" fmla="*/ 80 w 3740601"/>
                    <a:gd name="connsiteY44" fmla="*/ 2416628 h 2665865"/>
                    <a:gd name="connsiteX0" fmla="*/ 80 w 3740601"/>
                    <a:gd name="connsiteY0" fmla="*/ 2416628 h 2680657"/>
                    <a:gd name="connsiteX1" fmla="*/ 2390441 w 3740601"/>
                    <a:gd name="connsiteY1" fmla="*/ 0 h 2680657"/>
                    <a:gd name="connsiteX2" fmla="*/ 3687401 w 3740601"/>
                    <a:gd name="connsiteY2" fmla="*/ 391766 h 2680657"/>
                    <a:gd name="connsiteX3" fmla="*/ 3468361 w 3740601"/>
                    <a:gd name="connsiteY3" fmla="*/ 382541 h 2680657"/>
                    <a:gd name="connsiteX4" fmla="*/ 3453644 w 3740601"/>
                    <a:gd name="connsiteY4" fmla="*/ 460519 h 2680657"/>
                    <a:gd name="connsiteX5" fmla="*/ 3591148 w 3740601"/>
                    <a:gd name="connsiteY5" fmla="*/ 646149 h 2680657"/>
                    <a:gd name="connsiteX6" fmla="*/ 3479474 w 3740601"/>
                    <a:gd name="connsiteY6" fmla="*/ 563516 h 2680657"/>
                    <a:gd name="connsiteX7" fmla="*/ 3509636 w 3740601"/>
                    <a:gd name="connsiteY7" fmla="*/ 825453 h 2680657"/>
                    <a:gd name="connsiteX8" fmla="*/ 3428673 w 3740601"/>
                    <a:gd name="connsiteY8" fmla="*/ 819103 h 2680657"/>
                    <a:gd name="connsiteX9" fmla="*/ 3398643 w 3740601"/>
                    <a:gd name="connsiteY9" fmla="*/ 928032 h 2680657"/>
                    <a:gd name="connsiteX10" fmla="*/ 3371523 w 3740601"/>
                    <a:gd name="connsiteY10" fmla="*/ 981028 h 2680657"/>
                    <a:gd name="connsiteX11" fmla="*/ 3477886 w 3740601"/>
                    <a:gd name="connsiteY11" fmla="*/ 1084216 h 2680657"/>
                    <a:gd name="connsiteX12" fmla="*/ 3493762 w 3740601"/>
                    <a:gd name="connsiteY12" fmla="*/ 1163591 h 2680657"/>
                    <a:gd name="connsiteX13" fmla="*/ 3446137 w 3740601"/>
                    <a:gd name="connsiteY13" fmla="*/ 1174703 h 2680657"/>
                    <a:gd name="connsiteX14" fmla="*/ 3400708 w 3740601"/>
                    <a:gd name="connsiteY14" fmla="*/ 1195639 h 2680657"/>
                    <a:gd name="connsiteX15" fmla="*/ 3371523 w 3740601"/>
                    <a:gd name="connsiteY15" fmla="*/ 1071516 h 2680657"/>
                    <a:gd name="connsiteX16" fmla="*/ 3281035 w 3740601"/>
                    <a:gd name="connsiteY16" fmla="*/ 1031828 h 2680657"/>
                    <a:gd name="connsiteX17" fmla="*/ 3284211 w 3740601"/>
                    <a:gd name="connsiteY17" fmla="*/ 958803 h 2680657"/>
                    <a:gd name="connsiteX18" fmla="*/ 3093711 w 3740601"/>
                    <a:gd name="connsiteY18" fmla="*/ 931816 h 2680657"/>
                    <a:gd name="connsiteX19" fmla="*/ 3108763 w 3740601"/>
                    <a:gd name="connsiteY19" fmla="*/ 1122136 h 2680657"/>
                    <a:gd name="connsiteX20" fmla="*/ 3337012 w 3740601"/>
                    <a:gd name="connsiteY20" fmla="*/ 1392226 h 2680657"/>
                    <a:gd name="connsiteX21" fmla="*/ 3246111 w 3740601"/>
                    <a:gd name="connsiteY21" fmla="*/ 1576341 h 2680657"/>
                    <a:gd name="connsiteX22" fmla="*/ 3103236 w 3740601"/>
                    <a:gd name="connsiteY22" fmla="*/ 1736678 h 2680657"/>
                    <a:gd name="connsiteX23" fmla="*/ 2912736 w 3740601"/>
                    <a:gd name="connsiteY23" fmla="*/ 1741441 h 2680657"/>
                    <a:gd name="connsiteX24" fmla="*/ 2860348 w 3740601"/>
                    <a:gd name="connsiteY24" fmla="*/ 1893841 h 2680657"/>
                    <a:gd name="connsiteX25" fmla="*/ 2846061 w 3740601"/>
                    <a:gd name="connsiteY25" fmla="*/ 1979566 h 2680657"/>
                    <a:gd name="connsiteX26" fmla="*/ 2701598 w 3740601"/>
                    <a:gd name="connsiteY26" fmla="*/ 2006554 h 2680657"/>
                    <a:gd name="connsiteX27" fmla="*/ 2766687 w 3740601"/>
                    <a:gd name="connsiteY27" fmla="*/ 1909716 h 2680657"/>
                    <a:gd name="connsiteX28" fmla="*/ 2717998 w 3740601"/>
                    <a:gd name="connsiteY28" fmla="*/ 1863057 h 2680657"/>
                    <a:gd name="connsiteX29" fmla="*/ 2573011 w 3740601"/>
                    <a:gd name="connsiteY29" fmla="*/ 1989091 h 2680657"/>
                    <a:gd name="connsiteX30" fmla="*/ 2722236 w 3740601"/>
                    <a:gd name="connsiteY30" fmla="*/ 2166891 h 2680657"/>
                    <a:gd name="connsiteX31" fmla="*/ 2792086 w 3740601"/>
                    <a:gd name="connsiteY31" fmla="*/ 2328816 h 2680657"/>
                    <a:gd name="connsiteX32" fmla="*/ 2757161 w 3740601"/>
                    <a:gd name="connsiteY32" fmla="*/ 2371678 h 2680657"/>
                    <a:gd name="connsiteX33" fmla="*/ 2658737 w 3740601"/>
                    <a:gd name="connsiteY33" fmla="*/ 2435178 h 2680657"/>
                    <a:gd name="connsiteX34" fmla="*/ 2593743 w 3740601"/>
                    <a:gd name="connsiteY34" fmla="*/ 2511413 h 2680657"/>
                    <a:gd name="connsiteX35" fmla="*/ 2161108 w 3740601"/>
                    <a:gd name="connsiteY35" fmla="*/ 2248068 h 2680657"/>
                    <a:gd name="connsiteX36" fmla="*/ 1819800 w 3740601"/>
                    <a:gd name="connsiteY36" fmla="*/ 1876926 h 2680657"/>
                    <a:gd name="connsiteX37" fmla="*/ 1331587 w 3740601"/>
                    <a:gd name="connsiteY37" fmla="*/ 2179591 h 2680657"/>
                    <a:gd name="connsiteX38" fmla="*/ 1308585 w 3740601"/>
                    <a:gd name="connsiteY38" fmla="*/ 2653703 h 2680657"/>
                    <a:gd name="connsiteX39" fmla="*/ 847947 w 3740601"/>
                    <a:gd name="connsiteY39" fmla="*/ 1643051 h 2680657"/>
                    <a:gd name="connsiteX40" fmla="*/ 559189 w 3740601"/>
                    <a:gd name="connsiteY40" fmla="*/ 1526173 h 2680657"/>
                    <a:gd name="connsiteX41" fmla="*/ 607315 w 3740601"/>
                    <a:gd name="connsiteY41" fmla="*/ 1849307 h 2680657"/>
                    <a:gd name="connsiteX42" fmla="*/ 174179 w 3740601"/>
                    <a:gd name="connsiteY42" fmla="*/ 2083063 h 2680657"/>
                    <a:gd name="connsiteX43" fmla="*/ 394185 w 3740601"/>
                    <a:gd name="connsiteY43" fmla="*/ 2282444 h 2680657"/>
                    <a:gd name="connsiteX44" fmla="*/ 29801 w 3740601"/>
                    <a:gd name="connsiteY44" fmla="*/ 2633077 h 2680657"/>
                    <a:gd name="connsiteX45" fmla="*/ 80 w 3740601"/>
                    <a:gd name="connsiteY45" fmla="*/ 2416628 h 2680657"/>
                    <a:gd name="connsiteX0" fmla="*/ 80 w 3740601"/>
                    <a:gd name="connsiteY0" fmla="*/ 2416628 h 2679766"/>
                    <a:gd name="connsiteX1" fmla="*/ 2390441 w 3740601"/>
                    <a:gd name="connsiteY1" fmla="*/ 0 h 2679766"/>
                    <a:gd name="connsiteX2" fmla="*/ 3687401 w 3740601"/>
                    <a:gd name="connsiteY2" fmla="*/ 391766 h 2679766"/>
                    <a:gd name="connsiteX3" fmla="*/ 3468361 w 3740601"/>
                    <a:gd name="connsiteY3" fmla="*/ 382541 h 2679766"/>
                    <a:gd name="connsiteX4" fmla="*/ 3453644 w 3740601"/>
                    <a:gd name="connsiteY4" fmla="*/ 460519 h 2679766"/>
                    <a:gd name="connsiteX5" fmla="*/ 3591148 w 3740601"/>
                    <a:gd name="connsiteY5" fmla="*/ 646149 h 2679766"/>
                    <a:gd name="connsiteX6" fmla="*/ 3479474 w 3740601"/>
                    <a:gd name="connsiteY6" fmla="*/ 563516 h 2679766"/>
                    <a:gd name="connsiteX7" fmla="*/ 3509636 w 3740601"/>
                    <a:gd name="connsiteY7" fmla="*/ 825453 h 2679766"/>
                    <a:gd name="connsiteX8" fmla="*/ 3428673 w 3740601"/>
                    <a:gd name="connsiteY8" fmla="*/ 819103 h 2679766"/>
                    <a:gd name="connsiteX9" fmla="*/ 3398643 w 3740601"/>
                    <a:gd name="connsiteY9" fmla="*/ 928032 h 2679766"/>
                    <a:gd name="connsiteX10" fmla="*/ 3371523 w 3740601"/>
                    <a:gd name="connsiteY10" fmla="*/ 981028 h 2679766"/>
                    <a:gd name="connsiteX11" fmla="*/ 3477886 w 3740601"/>
                    <a:gd name="connsiteY11" fmla="*/ 1084216 h 2679766"/>
                    <a:gd name="connsiteX12" fmla="*/ 3493762 w 3740601"/>
                    <a:gd name="connsiteY12" fmla="*/ 1163591 h 2679766"/>
                    <a:gd name="connsiteX13" fmla="*/ 3446137 w 3740601"/>
                    <a:gd name="connsiteY13" fmla="*/ 1174703 h 2679766"/>
                    <a:gd name="connsiteX14" fmla="*/ 3400708 w 3740601"/>
                    <a:gd name="connsiteY14" fmla="*/ 1195639 h 2679766"/>
                    <a:gd name="connsiteX15" fmla="*/ 3371523 w 3740601"/>
                    <a:gd name="connsiteY15" fmla="*/ 1071516 h 2679766"/>
                    <a:gd name="connsiteX16" fmla="*/ 3281035 w 3740601"/>
                    <a:gd name="connsiteY16" fmla="*/ 1031828 h 2679766"/>
                    <a:gd name="connsiteX17" fmla="*/ 3284211 w 3740601"/>
                    <a:gd name="connsiteY17" fmla="*/ 958803 h 2679766"/>
                    <a:gd name="connsiteX18" fmla="*/ 3093711 w 3740601"/>
                    <a:gd name="connsiteY18" fmla="*/ 931816 h 2679766"/>
                    <a:gd name="connsiteX19" fmla="*/ 3108763 w 3740601"/>
                    <a:gd name="connsiteY19" fmla="*/ 1122136 h 2679766"/>
                    <a:gd name="connsiteX20" fmla="*/ 3337012 w 3740601"/>
                    <a:gd name="connsiteY20" fmla="*/ 1392226 h 2679766"/>
                    <a:gd name="connsiteX21" fmla="*/ 3246111 w 3740601"/>
                    <a:gd name="connsiteY21" fmla="*/ 1576341 h 2679766"/>
                    <a:gd name="connsiteX22" fmla="*/ 3103236 w 3740601"/>
                    <a:gd name="connsiteY22" fmla="*/ 1736678 h 2679766"/>
                    <a:gd name="connsiteX23" fmla="*/ 2912736 w 3740601"/>
                    <a:gd name="connsiteY23" fmla="*/ 1741441 h 2679766"/>
                    <a:gd name="connsiteX24" fmla="*/ 2860348 w 3740601"/>
                    <a:gd name="connsiteY24" fmla="*/ 1893841 h 2679766"/>
                    <a:gd name="connsiteX25" fmla="*/ 2846061 w 3740601"/>
                    <a:gd name="connsiteY25" fmla="*/ 1979566 h 2679766"/>
                    <a:gd name="connsiteX26" fmla="*/ 2701598 w 3740601"/>
                    <a:gd name="connsiteY26" fmla="*/ 2006554 h 2679766"/>
                    <a:gd name="connsiteX27" fmla="*/ 2766687 w 3740601"/>
                    <a:gd name="connsiteY27" fmla="*/ 1909716 h 2679766"/>
                    <a:gd name="connsiteX28" fmla="*/ 2717998 w 3740601"/>
                    <a:gd name="connsiteY28" fmla="*/ 1863057 h 2679766"/>
                    <a:gd name="connsiteX29" fmla="*/ 2573011 w 3740601"/>
                    <a:gd name="connsiteY29" fmla="*/ 1989091 h 2679766"/>
                    <a:gd name="connsiteX30" fmla="*/ 2722236 w 3740601"/>
                    <a:gd name="connsiteY30" fmla="*/ 2166891 h 2679766"/>
                    <a:gd name="connsiteX31" fmla="*/ 2792086 w 3740601"/>
                    <a:gd name="connsiteY31" fmla="*/ 2328816 h 2679766"/>
                    <a:gd name="connsiteX32" fmla="*/ 2757161 w 3740601"/>
                    <a:gd name="connsiteY32" fmla="*/ 2371678 h 2679766"/>
                    <a:gd name="connsiteX33" fmla="*/ 2658737 w 3740601"/>
                    <a:gd name="connsiteY33" fmla="*/ 2435178 h 2679766"/>
                    <a:gd name="connsiteX34" fmla="*/ 2593743 w 3740601"/>
                    <a:gd name="connsiteY34" fmla="*/ 2511413 h 2679766"/>
                    <a:gd name="connsiteX35" fmla="*/ 2161108 w 3740601"/>
                    <a:gd name="connsiteY35" fmla="*/ 2248068 h 2679766"/>
                    <a:gd name="connsiteX36" fmla="*/ 1819800 w 3740601"/>
                    <a:gd name="connsiteY36" fmla="*/ 1876926 h 2679766"/>
                    <a:gd name="connsiteX37" fmla="*/ 1503037 w 3740601"/>
                    <a:gd name="connsiteY37" fmla="*/ 2011316 h 2679766"/>
                    <a:gd name="connsiteX38" fmla="*/ 1331587 w 3740601"/>
                    <a:gd name="connsiteY38" fmla="*/ 2179591 h 2679766"/>
                    <a:gd name="connsiteX39" fmla="*/ 1308585 w 3740601"/>
                    <a:gd name="connsiteY39" fmla="*/ 2653703 h 2679766"/>
                    <a:gd name="connsiteX40" fmla="*/ 847947 w 3740601"/>
                    <a:gd name="connsiteY40" fmla="*/ 1643051 h 2679766"/>
                    <a:gd name="connsiteX41" fmla="*/ 559189 w 3740601"/>
                    <a:gd name="connsiteY41" fmla="*/ 1526173 h 2679766"/>
                    <a:gd name="connsiteX42" fmla="*/ 607315 w 3740601"/>
                    <a:gd name="connsiteY42" fmla="*/ 1849307 h 2679766"/>
                    <a:gd name="connsiteX43" fmla="*/ 174179 w 3740601"/>
                    <a:gd name="connsiteY43" fmla="*/ 2083063 h 2679766"/>
                    <a:gd name="connsiteX44" fmla="*/ 394185 w 3740601"/>
                    <a:gd name="connsiteY44" fmla="*/ 2282444 h 2679766"/>
                    <a:gd name="connsiteX45" fmla="*/ 29801 w 3740601"/>
                    <a:gd name="connsiteY45" fmla="*/ 2633077 h 2679766"/>
                    <a:gd name="connsiteX46" fmla="*/ 80 w 3740601"/>
                    <a:gd name="connsiteY46" fmla="*/ 2416628 h 2679766"/>
                    <a:gd name="connsiteX0" fmla="*/ 80 w 3740601"/>
                    <a:gd name="connsiteY0" fmla="*/ 2416628 h 2677012"/>
                    <a:gd name="connsiteX1" fmla="*/ 2390441 w 3740601"/>
                    <a:gd name="connsiteY1" fmla="*/ 0 h 2677012"/>
                    <a:gd name="connsiteX2" fmla="*/ 3687401 w 3740601"/>
                    <a:gd name="connsiteY2" fmla="*/ 391766 h 2677012"/>
                    <a:gd name="connsiteX3" fmla="*/ 3468361 w 3740601"/>
                    <a:gd name="connsiteY3" fmla="*/ 382541 h 2677012"/>
                    <a:gd name="connsiteX4" fmla="*/ 3453644 w 3740601"/>
                    <a:gd name="connsiteY4" fmla="*/ 460519 h 2677012"/>
                    <a:gd name="connsiteX5" fmla="*/ 3591148 w 3740601"/>
                    <a:gd name="connsiteY5" fmla="*/ 646149 h 2677012"/>
                    <a:gd name="connsiteX6" fmla="*/ 3479474 w 3740601"/>
                    <a:gd name="connsiteY6" fmla="*/ 563516 h 2677012"/>
                    <a:gd name="connsiteX7" fmla="*/ 3509636 w 3740601"/>
                    <a:gd name="connsiteY7" fmla="*/ 825453 h 2677012"/>
                    <a:gd name="connsiteX8" fmla="*/ 3428673 w 3740601"/>
                    <a:gd name="connsiteY8" fmla="*/ 819103 h 2677012"/>
                    <a:gd name="connsiteX9" fmla="*/ 3398643 w 3740601"/>
                    <a:gd name="connsiteY9" fmla="*/ 928032 h 2677012"/>
                    <a:gd name="connsiteX10" fmla="*/ 3371523 w 3740601"/>
                    <a:gd name="connsiteY10" fmla="*/ 981028 h 2677012"/>
                    <a:gd name="connsiteX11" fmla="*/ 3477886 w 3740601"/>
                    <a:gd name="connsiteY11" fmla="*/ 1084216 h 2677012"/>
                    <a:gd name="connsiteX12" fmla="*/ 3493762 w 3740601"/>
                    <a:gd name="connsiteY12" fmla="*/ 1163591 h 2677012"/>
                    <a:gd name="connsiteX13" fmla="*/ 3446137 w 3740601"/>
                    <a:gd name="connsiteY13" fmla="*/ 1174703 h 2677012"/>
                    <a:gd name="connsiteX14" fmla="*/ 3400708 w 3740601"/>
                    <a:gd name="connsiteY14" fmla="*/ 1195639 h 2677012"/>
                    <a:gd name="connsiteX15" fmla="*/ 3371523 w 3740601"/>
                    <a:gd name="connsiteY15" fmla="*/ 1071516 h 2677012"/>
                    <a:gd name="connsiteX16" fmla="*/ 3281035 w 3740601"/>
                    <a:gd name="connsiteY16" fmla="*/ 1031828 h 2677012"/>
                    <a:gd name="connsiteX17" fmla="*/ 3284211 w 3740601"/>
                    <a:gd name="connsiteY17" fmla="*/ 958803 h 2677012"/>
                    <a:gd name="connsiteX18" fmla="*/ 3093711 w 3740601"/>
                    <a:gd name="connsiteY18" fmla="*/ 931816 h 2677012"/>
                    <a:gd name="connsiteX19" fmla="*/ 3108763 w 3740601"/>
                    <a:gd name="connsiteY19" fmla="*/ 1122136 h 2677012"/>
                    <a:gd name="connsiteX20" fmla="*/ 3337012 w 3740601"/>
                    <a:gd name="connsiteY20" fmla="*/ 1392226 h 2677012"/>
                    <a:gd name="connsiteX21" fmla="*/ 3246111 w 3740601"/>
                    <a:gd name="connsiteY21" fmla="*/ 1576341 h 2677012"/>
                    <a:gd name="connsiteX22" fmla="*/ 3103236 w 3740601"/>
                    <a:gd name="connsiteY22" fmla="*/ 1736678 h 2677012"/>
                    <a:gd name="connsiteX23" fmla="*/ 2912736 w 3740601"/>
                    <a:gd name="connsiteY23" fmla="*/ 1741441 h 2677012"/>
                    <a:gd name="connsiteX24" fmla="*/ 2860348 w 3740601"/>
                    <a:gd name="connsiteY24" fmla="*/ 1893841 h 2677012"/>
                    <a:gd name="connsiteX25" fmla="*/ 2846061 w 3740601"/>
                    <a:gd name="connsiteY25" fmla="*/ 1979566 h 2677012"/>
                    <a:gd name="connsiteX26" fmla="*/ 2701598 w 3740601"/>
                    <a:gd name="connsiteY26" fmla="*/ 2006554 h 2677012"/>
                    <a:gd name="connsiteX27" fmla="*/ 2766687 w 3740601"/>
                    <a:gd name="connsiteY27" fmla="*/ 1909716 h 2677012"/>
                    <a:gd name="connsiteX28" fmla="*/ 2717998 w 3740601"/>
                    <a:gd name="connsiteY28" fmla="*/ 1863057 h 2677012"/>
                    <a:gd name="connsiteX29" fmla="*/ 2573011 w 3740601"/>
                    <a:gd name="connsiteY29" fmla="*/ 1989091 h 2677012"/>
                    <a:gd name="connsiteX30" fmla="*/ 2722236 w 3740601"/>
                    <a:gd name="connsiteY30" fmla="*/ 2166891 h 2677012"/>
                    <a:gd name="connsiteX31" fmla="*/ 2792086 w 3740601"/>
                    <a:gd name="connsiteY31" fmla="*/ 2328816 h 2677012"/>
                    <a:gd name="connsiteX32" fmla="*/ 2757161 w 3740601"/>
                    <a:gd name="connsiteY32" fmla="*/ 2371678 h 2677012"/>
                    <a:gd name="connsiteX33" fmla="*/ 2658737 w 3740601"/>
                    <a:gd name="connsiteY33" fmla="*/ 2435178 h 2677012"/>
                    <a:gd name="connsiteX34" fmla="*/ 2593743 w 3740601"/>
                    <a:gd name="connsiteY34" fmla="*/ 2511413 h 2677012"/>
                    <a:gd name="connsiteX35" fmla="*/ 2161108 w 3740601"/>
                    <a:gd name="connsiteY35" fmla="*/ 2248068 h 2677012"/>
                    <a:gd name="connsiteX36" fmla="*/ 1819800 w 3740601"/>
                    <a:gd name="connsiteY36" fmla="*/ 1876926 h 2677012"/>
                    <a:gd name="connsiteX37" fmla="*/ 1503037 w 3740601"/>
                    <a:gd name="connsiteY37" fmla="*/ 2011316 h 2677012"/>
                    <a:gd name="connsiteX38" fmla="*/ 1331587 w 3740601"/>
                    <a:gd name="connsiteY38" fmla="*/ 2179591 h 2677012"/>
                    <a:gd name="connsiteX39" fmla="*/ 1308585 w 3740601"/>
                    <a:gd name="connsiteY39" fmla="*/ 2653703 h 2677012"/>
                    <a:gd name="connsiteX40" fmla="*/ 1125212 w 3740601"/>
                    <a:gd name="connsiteY40" fmla="*/ 2539953 h 2677012"/>
                    <a:gd name="connsiteX41" fmla="*/ 847947 w 3740601"/>
                    <a:gd name="connsiteY41" fmla="*/ 1643051 h 2677012"/>
                    <a:gd name="connsiteX42" fmla="*/ 559189 w 3740601"/>
                    <a:gd name="connsiteY42" fmla="*/ 1526173 h 2677012"/>
                    <a:gd name="connsiteX43" fmla="*/ 607315 w 3740601"/>
                    <a:gd name="connsiteY43" fmla="*/ 1849307 h 2677012"/>
                    <a:gd name="connsiteX44" fmla="*/ 174179 w 3740601"/>
                    <a:gd name="connsiteY44" fmla="*/ 2083063 h 2677012"/>
                    <a:gd name="connsiteX45" fmla="*/ 394185 w 3740601"/>
                    <a:gd name="connsiteY45" fmla="*/ 2282444 h 2677012"/>
                    <a:gd name="connsiteX46" fmla="*/ 29801 w 3740601"/>
                    <a:gd name="connsiteY46" fmla="*/ 2633077 h 2677012"/>
                    <a:gd name="connsiteX47" fmla="*/ 80 w 3740601"/>
                    <a:gd name="connsiteY47" fmla="*/ 2416628 h 2677012"/>
                    <a:gd name="connsiteX0" fmla="*/ 80 w 3740601"/>
                    <a:gd name="connsiteY0" fmla="*/ 2416628 h 2670592"/>
                    <a:gd name="connsiteX1" fmla="*/ 2390441 w 3740601"/>
                    <a:gd name="connsiteY1" fmla="*/ 0 h 2670592"/>
                    <a:gd name="connsiteX2" fmla="*/ 3687401 w 3740601"/>
                    <a:gd name="connsiteY2" fmla="*/ 391766 h 2670592"/>
                    <a:gd name="connsiteX3" fmla="*/ 3468361 w 3740601"/>
                    <a:gd name="connsiteY3" fmla="*/ 382541 h 2670592"/>
                    <a:gd name="connsiteX4" fmla="*/ 3453644 w 3740601"/>
                    <a:gd name="connsiteY4" fmla="*/ 460519 h 2670592"/>
                    <a:gd name="connsiteX5" fmla="*/ 3591148 w 3740601"/>
                    <a:gd name="connsiteY5" fmla="*/ 646149 h 2670592"/>
                    <a:gd name="connsiteX6" fmla="*/ 3479474 w 3740601"/>
                    <a:gd name="connsiteY6" fmla="*/ 563516 h 2670592"/>
                    <a:gd name="connsiteX7" fmla="*/ 3509636 w 3740601"/>
                    <a:gd name="connsiteY7" fmla="*/ 825453 h 2670592"/>
                    <a:gd name="connsiteX8" fmla="*/ 3428673 w 3740601"/>
                    <a:gd name="connsiteY8" fmla="*/ 819103 h 2670592"/>
                    <a:gd name="connsiteX9" fmla="*/ 3398643 w 3740601"/>
                    <a:gd name="connsiteY9" fmla="*/ 928032 h 2670592"/>
                    <a:gd name="connsiteX10" fmla="*/ 3371523 w 3740601"/>
                    <a:gd name="connsiteY10" fmla="*/ 981028 h 2670592"/>
                    <a:gd name="connsiteX11" fmla="*/ 3477886 w 3740601"/>
                    <a:gd name="connsiteY11" fmla="*/ 1084216 h 2670592"/>
                    <a:gd name="connsiteX12" fmla="*/ 3493762 w 3740601"/>
                    <a:gd name="connsiteY12" fmla="*/ 1163591 h 2670592"/>
                    <a:gd name="connsiteX13" fmla="*/ 3446137 w 3740601"/>
                    <a:gd name="connsiteY13" fmla="*/ 1174703 h 2670592"/>
                    <a:gd name="connsiteX14" fmla="*/ 3400708 w 3740601"/>
                    <a:gd name="connsiteY14" fmla="*/ 1195639 h 2670592"/>
                    <a:gd name="connsiteX15" fmla="*/ 3371523 w 3740601"/>
                    <a:gd name="connsiteY15" fmla="*/ 1071516 h 2670592"/>
                    <a:gd name="connsiteX16" fmla="*/ 3281035 w 3740601"/>
                    <a:gd name="connsiteY16" fmla="*/ 1031828 h 2670592"/>
                    <a:gd name="connsiteX17" fmla="*/ 3284211 w 3740601"/>
                    <a:gd name="connsiteY17" fmla="*/ 958803 h 2670592"/>
                    <a:gd name="connsiteX18" fmla="*/ 3093711 w 3740601"/>
                    <a:gd name="connsiteY18" fmla="*/ 931816 h 2670592"/>
                    <a:gd name="connsiteX19" fmla="*/ 3108763 w 3740601"/>
                    <a:gd name="connsiteY19" fmla="*/ 1122136 h 2670592"/>
                    <a:gd name="connsiteX20" fmla="*/ 3337012 w 3740601"/>
                    <a:gd name="connsiteY20" fmla="*/ 1392226 h 2670592"/>
                    <a:gd name="connsiteX21" fmla="*/ 3246111 w 3740601"/>
                    <a:gd name="connsiteY21" fmla="*/ 1576341 h 2670592"/>
                    <a:gd name="connsiteX22" fmla="*/ 3103236 w 3740601"/>
                    <a:gd name="connsiteY22" fmla="*/ 1736678 h 2670592"/>
                    <a:gd name="connsiteX23" fmla="*/ 2912736 w 3740601"/>
                    <a:gd name="connsiteY23" fmla="*/ 1741441 h 2670592"/>
                    <a:gd name="connsiteX24" fmla="*/ 2860348 w 3740601"/>
                    <a:gd name="connsiteY24" fmla="*/ 1893841 h 2670592"/>
                    <a:gd name="connsiteX25" fmla="*/ 2846061 w 3740601"/>
                    <a:gd name="connsiteY25" fmla="*/ 1979566 h 2670592"/>
                    <a:gd name="connsiteX26" fmla="*/ 2701598 w 3740601"/>
                    <a:gd name="connsiteY26" fmla="*/ 2006554 h 2670592"/>
                    <a:gd name="connsiteX27" fmla="*/ 2766687 w 3740601"/>
                    <a:gd name="connsiteY27" fmla="*/ 1909716 h 2670592"/>
                    <a:gd name="connsiteX28" fmla="*/ 2717998 w 3740601"/>
                    <a:gd name="connsiteY28" fmla="*/ 1863057 h 2670592"/>
                    <a:gd name="connsiteX29" fmla="*/ 2573011 w 3740601"/>
                    <a:gd name="connsiteY29" fmla="*/ 1989091 h 2670592"/>
                    <a:gd name="connsiteX30" fmla="*/ 2722236 w 3740601"/>
                    <a:gd name="connsiteY30" fmla="*/ 2166891 h 2670592"/>
                    <a:gd name="connsiteX31" fmla="*/ 2792086 w 3740601"/>
                    <a:gd name="connsiteY31" fmla="*/ 2328816 h 2670592"/>
                    <a:gd name="connsiteX32" fmla="*/ 2757161 w 3740601"/>
                    <a:gd name="connsiteY32" fmla="*/ 2371678 h 2670592"/>
                    <a:gd name="connsiteX33" fmla="*/ 2658737 w 3740601"/>
                    <a:gd name="connsiteY33" fmla="*/ 2435178 h 2670592"/>
                    <a:gd name="connsiteX34" fmla="*/ 2593743 w 3740601"/>
                    <a:gd name="connsiteY34" fmla="*/ 2511413 h 2670592"/>
                    <a:gd name="connsiteX35" fmla="*/ 2161108 w 3740601"/>
                    <a:gd name="connsiteY35" fmla="*/ 2248068 h 2670592"/>
                    <a:gd name="connsiteX36" fmla="*/ 1819800 w 3740601"/>
                    <a:gd name="connsiteY36" fmla="*/ 1876926 h 2670592"/>
                    <a:gd name="connsiteX37" fmla="*/ 1503037 w 3740601"/>
                    <a:gd name="connsiteY37" fmla="*/ 2011316 h 2670592"/>
                    <a:gd name="connsiteX38" fmla="*/ 1331587 w 3740601"/>
                    <a:gd name="connsiteY38" fmla="*/ 2179591 h 2670592"/>
                    <a:gd name="connsiteX39" fmla="*/ 1308585 w 3740601"/>
                    <a:gd name="connsiteY39" fmla="*/ 2653703 h 2670592"/>
                    <a:gd name="connsiteX40" fmla="*/ 1225224 w 3740601"/>
                    <a:gd name="connsiteY40" fmla="*/ 2487566 h 2670592"/>
                    <a:gd name="connsiteX41" fmla="*/ 1125212 w 3740601"/>
                    <a:gd name="connsiteY41" fmla="*/ 2539953 h 2670592"/>
                    <a:gd name="connsiteX42" fmla="*/ 847947 w 3740601"/>
                    <a:gd name="connsiteY42" fmla="*/ 1643051 h 2670592"/>
                    <a:gd name="connsiteX43" fmla="*/ 559189 w 3740601"/>
                    <a:gd name="connsiteY43" fmla="*/ 1526173 h 2670592"/>
                    <a:gd name="connsiteX44" fmla="*/ 607315 w 3740601"/>
                    <a:gd name="connsiteY44" fmla="*/ 1849307 h 2670592"/>
                    <a:gd name="connsiteX45" fmla="*/ 174179 w 3740601"/>
                    <a:gd name="connsiteY45" fmla="*/ 2083063 h 2670592"/>
                    <a:gd name="connsiteX46" fmla="*/ 394185 w 3740601"/>
                    <a:gd name="connsiteY46" fmla="*/ 2282444 h 2670592"/>
                    <a:gd name="connsiteX47" fmla="*/ 29801 w 3740601"/>
                    <a:gd name="connsiteY47" fmla="*/ 2633077 h 2670592"/>
                    <a:gd name="connsiteX48" fmla="*/ 80 w 3740601"/>
                    <a:gd name="connsiteY48" fmla="*/ 2416628 h 2670592"/>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31587 w 3740601"/>
                    <a:gd name="connsiteY38" fmla="*/ 2179591 h 2653703"/>
                    <a:gd name="connsiteX39" fmla="*/ 1308585 w 3740601"/>
                    <a:gd name="connsiteY39" fmla="*/ 2653703 h 2653703"/>
                    <a:gd name="connsiteX40" fmla="*/ 1225224 w 3740601"/>
                    <a:gd name="connsiteY40" fmla="*/ 2487566 h 2653703"/>
                    <a:gd name="connsiteX41" fmla="*/ 1125212 w 3740601"/>
                    <a:gd name="connsiteY41" fmla="*/ 2539953 h 2653703"/>
                    <a:gd name="connsiteX42" fmla="*/ 847947 w 3740601"/>
                    <a:gd name="connsiteY42" fmla="*/ 1643051 h 2653703"/>
                    <a:gd name="connsiteX43" fmla="*/ 559189 w 3740601"/>
                    <a:gd name="connsiteY43" fmla="*/ 1526173 h 2653703"/>
                    <a:gd name="connsiteX44" fmla="*/ 607315 w 3740601"/>
                    <a:gd name="connsiteY44" fmla="*/ 1849307 h 2653703"/>
                    <a:gd name="connsiteX45" fmla="*/ 174179 w 3740601"/>
                    <a:gd name="connsiteY45" fmla="*/ 2083063 h 2653703"/>
                    <a:gd name="connsiteX46" fmla="*/ 394185 w 3740601"/>
                    <a:gd name="connsiteY46" fmla="*/ 2282444 h 2653703"/>
                    <a:gd name="connsiteX47" fmla="*/ 29801 w 3740601"/>
                    <a:gd name="connsiteY47" fmla="*/ 2633077 h 2653703"/>
                    <a:gd name="connsiteX48" fmla="*/ 80 w 3740601"/>
                    <a:gd name="connsiteY48"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31587 w 3740601"/>
                    <a:gd name="connsiteY38" fmla="*/ 2179591 h 2653703"/>
                    <a:gd name="connsiteX39" fmla="*/ 1308585 w 3740601"/>
                    <a:gd name="connsiteY39" fmla="*/ 2653703 h 2653703"/>
                    <a:gd name="connsiteX40" fmla="*/ 1225224 w 3740601"/>
                    <a:gd name="connsiteY40" fmla="*/ 2487566 h 2653703"/>
                    <a:gd name="connsiteX41" fmla="*/ 1125212 w 3740601"/>
                    <a:gd name="connsiteY41" fmla="*/ 2539953 h 2653703"/>
                    <a:gd name="connsiteX42" fmla="*/ 847947 w 3740601"/>
                    <a:gd name="connsiteY42" fmla="*/ 1643051 h 2653703"/>
                    <a:gd name="connsiteX43" fmla="*/ 559189 w 3740601"/>
                    <a:gd name="connsiteY43" fmla="*/ 1526173 h 2653703"/>
                    <a:gd name="connsiteX44" fmla="*/ 607315 w 3740601"/>
                    <a:gd name="connsiteY44" fmla="*/ 1849307 h 2653703"/>
                    <a:gd name="connsiteX45" fmla="*/ 174179 w 3740601"/>
                    <a:gd name="connsiteY45" fmla="*/ 2083063 h 2653703"/>
                    <a:gd name="connsiteX46" fmla="*/ 394185 w 3740601"/>
                    <a:gd name="connsiteY46" fmla="*/ 2282444 h 2653703"/>
                    <a:gd name="connsiteX47" fmla="*/ 29801 w 3740601"/>
                    <a:gd name="connsiteY47" fmla="*/ 2633077 h 2653703"/>
                    <a:gd name="connsiteX48" fmla="*/ 80 w 3740601"/>
                    <a:gd name="connsiteY48"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31587 w 3740601"/>
                    <a:gd name="connsiteY38" fmla="*/ 2179591 h 2653703"/>
                    <a:gd name="connsiteX39" fmla="*/ 1291899 w 3740601"/>
                    <a:gd name="connsiteY39" fmla="*/ 2387554 h 2653703"/>
                    <a:gd name="connsiteX40" fmla="*/ 1308585 w 3740601"/>
                    <a:gd name="connsiteY40" fmla="*/ 2653703 h 2653703"/>
                    <a:gd name="connsiteX41" fmla="*/ 1225224 w 3740601"/>
                    <a:gd name="connsiteY41" fmla="*/ 2487566 h 2653703"/>
                    <a:gd name="connsiteX42" fmla="*/ 1125212 w 3740601"/>
                    <a:gd name="connsiteY42" fmla="*/ 2539953 h 2653703"/>
                    <a:gd name="connsiteX43" fmla="*/ 847947 w 3740601"/>
                    <a:gd name="connsiteY43" fmla="*/ 1643051 h 2653703"/>
                    <a:gd name="connsiteX44" fmla="*/ 559189 w 3740601"/>
                    <a:gd name="connsiteY44" fmla="*/ 1526173 h 2653703"/>
                    <a:gd name="connsiteX45" fmla="*/ 607315 w 3740601"/>
                    <a:gd name="connsiteY45" fmla="*/ 1849307 h 2653703"/>
                    <a:gd name="connsiteX46" fmla="*/ 174179 w 3740601"/>
                    <a:gd name="connsiteY46" fmla="*/ 2083063 h 2653703"/>
                    <a:gd name="connsiteX47" fmla="*/ 394185 w 3740601"/>
                    <a:gd name="connsiteY47" fmla="*/ 2282444 h 2653703"/>
                    <a:gd name="connsiteX48" fmla="*/ 29801 w 3740601"/>
                    <a:gd name="connsiteY48" fmla="*/ 2633077 h 2653703"/>
                    <a:gd name="connsiteX49" fmla="*/ 80 w 3740601"/>
                    <a:gd name="connsiteY49"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31587 w 3740601"/>
                    <a:gd name="connsiteY38" fmla="*/ 2179591 h 2653703"/>
                    <a:gd name="connsiteX39" fmla="*/ 1291899 w 3740601"/>
                    <a:gd name="connsiteY39" fmla="*/ 2387554 h 2653703"/>
                    <a:gd name="connsiteX40" fmla="*/ 1308585 w 3740601"/>
                    <a:gd name="connsiteY40" fmla="*/ 2653703 h 2653703"/>
                    <a:gd name="connsiteX41" fmla="*/ 1225224 w 3740601"/>
                    <a:gd name="connsiteY41" fmla="*/ 2487566 h 2653703"/>
                    <a:gd name="connsiteX42" fmla="*/ 1125212 w 3740601"/>
                    <a:gd name="connsiteY42" fmla="*/ 2539953 h 2653703"/>
                    <a:gd name="connsiteX43" fmla="*/ 847947 w 3740601"/>
                    <a:gd name="connsiteY43" fmla="*/ 1643051 h 2653703"/>
                    <a:gd name="connsiteX44" fmla="*/ 559189 w 3740601"/>
                    <a:gd name="connsiteY44" fmla="*/ 1526173 h 2653703"/>
                    <a:gd name="connsiteX45" fmla="*/ 607315 w 3740601"/>
                    <a:gd name="connsiteY45" fmla="*/ 1849307 h 2653703"/>
                    <a:gd name="connsiteX46" fmla="*/ 174179 w 3740601"/>
                    <a:gd name="connsiteY46" fmla="*/ 2083063 h 2653703"/>
                    <a:gd name="connsiteX47" fmla="*/ 394185 w 3740601"/>
                    <a:gd name="connsiteY47" fmla="*/ 2282444 h 2653703"/>
                    <a:gd name="connsiteX48" fmla="*/ 29801 w 3740601"/>
                    <a:gd name="connsiteY48" fmla="*/ 2633077 h 2653703"/>
                    <a:gd name="connsiteX49" fmla="*/ 80 w 3740601"/>
                    <a:gd name="connsiteY49"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31587 w 3740601"/>
                    <a:gd name="connsiteY38" fmla="*/ 2179591 h 2653703"/>
                    <a:gd name="connsiteX39" fmla="*/ 1291899 w 3740601"/>
                    <a:gd name="connsiteY39" fmla="*/ 2387554 h 2653703"/>
                    <a:gd name="connsiteX40" fmla="*/ 1308585 w 3740601"/>
                    <a:gd name="connsiteY40" fmla="*/ 2653703 h 2653703"/>
                    <a:gd name="connsiteX41" fmla="*/ 1253799 w 3740601"/>
                    <a:gd name="connsiteY41" fmla="*/ 2420891 h 2653703"/>
                    <a:gd name="connsiteX42" fmla="*/ 1125212 w 3740601"/>
                    <a:gd name="connsiteY42" fmla="*/ 2539953 h 2653703"/>
                    <a:gd name="connsiteX43" fmla="*/ 847947 w 3740601"/>
                    <a:gd name="connsiteY43" fmla="*/ 1643051 h 2653703"/>
                    <a:gd name="connsiteX44" fmla="*/ 559189 w 3740601"/>
                    <a:gd name="connsiteY44" fmla="*/ 1526173 h 2653703"/>
                    <a:gd name="connsiteX45" fmla="*/ 607315 w 3740601"/>
                    <a:gd name="connsiteY45" fmla="*/ 1849307 h 2653703"/>
                    <a:gd name="connsiteX46" fmla="*/ 174179 w 3740601"/>
                    <a:gd name="connsiteY46" fmla="*/ 2083063 h 2653703"/>
                    <a:gd name="connsiteX47" fmla="*/ 394185 w 3740601"/>
                    <a:gd name="connsiteY47" fmla="*/ 2282444 h 2653703"/>
                    <a:gd name="connsiteX48" fmla="*/ 29801 w 3740601"/>
                    <a:gd name="connsiteY48" fmla="*/ 2633077 h 2653703"/>
                    <a:gd name="connsiteX49" fmla="*/ 80 w 3740601"/>
                    <a:gd name="connsiteY49"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31587 w 3740601"/>
                    <a:gd name="connsiteY38" fmla="*/ 2179591 h 2653703"/>
                    <a:gd name="connsiteX39" fmla="*/ 1291899 w 3740601"/>
                    <a:gd name="connsiteY39" fmla="*/ 2387554 h 2653703"/>
                    <a:gd name="connsiteX40" fmla="*/ 1308585 w 3740601"/>
                    <a:gd name="connsiteY40" fmla="*/ 2653703 h 2653703"/>
                    <a:gd name="connsiteX41" fmla="*/ 1253799 w 3740601"/>
                    <a:gd name="connsiteY41" fmla="*/ 2420891 h 2653703"/>
                    <a:gd name="connsiteX42" fmla="*/ 1125212 w 3740601"/>
                    <a:gd name="connsiteY42" fmla="*/ 2539953 h 2653703"/>
                    <a:gd name="connsiteX43" fmla="*/ 847947 w 3740601"/>
                    <a:gd name="connsiteY43" fmla="*/ 1643051 h 2653703"/>
                    <a:gd name="connsiteX44" fmla="*/ 559189 w 3740601"/>
                    <a:gd name="connsiteY44" fmla="*/ 1526173 h 2653703"/>
                    <a:gd name="connsiteX45" fmla="*/ 607315 w 3740601"/>
                    <a:gd name="connsiteY45" fmla="*/ 1849307 h 2653703"/>
                    <a:gd name="connsiteX46" fmla="*/ 174179 w 3740601"/>
                    <a:gd name="connsiteY46" fmla="*/ 2083063 h 2653703"/>
                    <a:gd name="connsiteX47" fmla="*/ 394185 w 3740601"/>
                    <a:gd name="connsiteY47" fmla="*/ 2282444 h 2653703"/>
                    <a:gd name="connsiteX48" fmla="*/ 29801 w 3740601"/>
                    <a:gd name="connsiteY48" fmla="*/ 2633077 h 2653703"/>
                    <a:gd name="connsiteX49" fmla="*/ 80 w 3740601"/>
                    <a:gd name="connsiteY49"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31587 w 3740601"/>
                    <a:gd name="connsiteY38" fmla="*/ 2179591 h 2653703"/>
                    <a:gd name="connsiteX39" fmla="*/ 1279199 w 3740601"/>
                    <a:gd name="connsiteY39" fmla="*/ 2385967 h 2653703"/>
                    <a:gd name="connsiteX40" fmla="*/ 1308585 w 3740601"/>
                    <a:gd name="connsiteY40" fmla="*/ 2653703 h 2653703"/>
                    <a:gd name="connsiteX41" fmla="*/ 1253799 w 3740601"/>
                    <a:gd name="connsiteY41" fmla="*/ 2420891 h 2653703"/>
                    <a:gd name="connsiteX42" fmla="*/ 1125212 w 3740601"/>
                    <a:gd name="connsiteY42" fmla="*/ 2539953 h 2653703"/>
                    <a:gd name="connsiteX43" fmla="*/ 847947 w 3740601"/>
                    <a:gd name="connsiteY43" fmla="*/ 1643051 h 2653703"/>
                    <a:gd name="connsiteX44" fmla="*/ 559189 w 3740601"/>
                    <a:gd name="connsiteY44" fmla="*/ 1526173 h 2653703"/>
                    <a:gd name="connsiteX45" fmla="*/ 607315 w 3740601"/>
                    <a:gd name="connsiteY45" fmla="*/ 1849307 h 2653703"/>
                    <a:gd name="connsiteX46" fmla="*/ 174179 w 3740601"/>
                    <a:gd name="connsiteY46" fmla="*/ 2083063 h 2653703"/>
                    <a:gd name="connsiteX47" fmla="*/ 394185 w 3740601"/>
                    <a:gd name="connsiteY47" fmla="*/ 2282444 h 2653703"/>
                    <a:gd name="connsiteX48" fmla="*/ 29801 w 3740601"/>
                    <a:gd name="connsiteY48" fmla="*/ 2633077 h 2653703"/>
                    <a:gd name="connsiteX49" fmla="*/ 80 w 3740601"/>
                    <a:gd name="connsiteY49"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31587 w 3740601"/>
                    <a:gd name="connsiteY38" fmla="*/ 2179591 h 2653703"/>
                    <a:gd name="connsiteX39" fmla="*/ 1279199 w 3740601"/>
                    <a:gd name="connsiteY39" fmla="*/ 2385967 h 2653703"/>
                    <a:gd name="connsiteX40" fmla="*/ 1308585 w 3740601"/>
                    <a:gd name="connsiteY40" fmla="*/ 2653703 h 2653703"/>
                    <a:gd name="connsiteX41" fmla="*/ 1253799 w 3740601"/>
                    <a:gd name="connsiteY41" fmla="*/ 2420891 h 2653703"/>
                    <a:gd name="connsiteX42" fmla="*/ 1125212 w 3740601"/>
                    <a:gd name="connsiteY42" fmla="*/ 2539953 h 2653703"/>
                    <a:gd name="connsiteX43" fmla="*/ 1091874 w 3740601"/>
                    <a:gd name="connsiteY43" fmla="*/ 2385967 h 2653703"/>
                    <a:gd name="connsiteX44" fmla="*/ 847947 w 3740601"/>
                    <a:gd name="connsiteY44" fmla="*/ 1643051 h 2653703"/>
                    <a:gd name="connsiteX45" fmla="*/ 559189 w 3740601"/>
                    <a:gd name="connsiteY45" fmla="*/ 1526173 h 2653703"/>
                    <a:gd name="connsiteX46" fmla="*/ 607315 w 3740601"/>
                    <a:gd name="connsiteY46" fmla="*/ 1849307 h 2653703"/>
                    <a:gd name="connsiteX47" fmla="*/ 174179 w 3740601"/>
                    <a:gd name="connsiteY47" fmla="*/ 2083063 h 2653703"/>
                    <a:gd name="connsiteX48" fmla="*/ 394185 w 3740601"/>
                    <a:gd name="connsiteY48" fmla="*/ 2282444 h 2653703"/>
                    <a:gd name="connsiteX49" fmla="*/ 29801 w 3740601"/>
                    <a:gd name="connsiteY49" fmla="*/ 2633077 h 2653703"/>
                    <a:gd name="connsiteX50" fmla="*/ 80 w 3740601"/>
                    <a:gd name="connsiteY50"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31587 w 3740601"/>
                    <a:gd name="connsiteY38" fmla="*/ 2179591 h 2653703"/>
                    <a:gd name="connsiteX39" fmla="*/ 1279199 w 3740601"/>
                    <a:gd name="connsiteY39" fmla="*/ 2385967 h 2653703"/>
                    <a:gd name="connsiteX40" fmla="*/ 1308585 w 3740601"/>
                    <a:gd name="connsiteY40" fmla="*/ 2653703 h 2653703"/>
                    <a:gd name="connsiteX41" fmla="*/ 1253799 w 3740601"/>
                    <a:gd name="connsiteY41" fmla="*/ 2420891 h 2653703"/>
                    <a:gd name="connsiteX42" fmla="*/ 1199824 w 3740601"/>
                    <a:gd name="connsiteY42" fmla="*/ 2433592 h 2653703"/>
                    <a:gd name="connsiteX43" fmla="*/ 1125212 w 3740601"/>
                    <a:gd name="connsiteY43" fmla="*/ 2539953 h 2653703"/>
                    <a:gd name="connsiteX44" fmla="*/ 1091874 w 3740601"/>
                    <a:gd name="connsiteY44" fmla="*/ 2385967 h 2653703"/>
                    <a:gd name="connsiteX45" fmla="*/ 847947 w 3740601"/>
                    <a:gd name="connsiteY45" fmla="*/ 1643051 h 2653703"/>
                    <a:gd name="connsiteX46" fmla="*/ 559189 w 3740601"/>
                    <a:gd name="connsiteY46" fmla="*/ 1526173 h 2653703"/>
                    <a:gd name="connsiteX47" fmla="*/ 607315 w 3740601"/>
                    <a:gd name="connsiteY47" fmla="*/ 1849307 h 2653703"/>
                    <a:gd name="connsiteX48" fmla="*/ 174179 w 3740601"/>
                    <a:gd name="connsiteY48" fmla="*/ 2083063 h 2653703"/>
                    <a:gd name="connsiteX49" fmla="*/ 394185 w 3740601"/>
                    <a:gd name="connsiteY49" fmla="*/ 2282444 h 2653703"/>
                    <a:gd name="connsiteX50" fmla="*/ 29801 w 3740601"/>
                    <a:gd name="connsiteY50" fmla="*/ 2633077 h 2653703"/>
                    <a:gd name="connsiteX51" fmla="*/ 80 w 3740601"/>
                    <a:gd name="connsiteY51"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31587 w 3740601"/>
                    <a:gd name="connsiteY38" fmla="*/ 2179591 h 2653703"/>
                    <a:gd name="connsiteX39" fmla="*/ 1320474 w 3740601"/>
                    <a:gd name="connsiteY39" fmla="*/ 2238329 h 2653703"/>
                    <a:gd name="connsiteX40" fmla="*/ 1279199 w 3740601"/>
                    <a:gd name="connsiteY40" fmla="*/ 2385967 h 2653703"/>
                    <a:gd name="connsiteX41" fmla="*/ 1308585 w 3740601"/>
                    <a:gd name="connsiteY41" fmla="*/ 2653703 h 2653703"/>
                    <a:gd name="connsiteX42" fmla="*/ 1253799 w 3740601"/>
                    <a:gd name="connsiteY42" fmla="*/ 2420891 h 2653703"/>
                    <a:gd name="connsiteX43" fmla="*/ 1199824 w 3740601"/>
                    <a:gd name="connsiteY43" fmla="*/ 2433592 h 2653703"/>
                    <a:gd name="connsiteX44" fmla="*/ 1125212 w 3740601"/>
                    <a:gd name="connsiteY44" fmla="*/ 2539953 h 2653703"/>
                    <a:gd name="connsiteX45" fmla="*/ 1091874 w 3740601"/>
                    <a:gd name="connsiteY45" fmla="*/ 2385967 h 2653703"/>
                    <a:gd name="connsiteX46" fmla="*/ 847947 w 3740601"/>
                    <a:gd name="connsiteY46" fmla="*/ 1643051 h 2653703"/>
                    <a:gd name="connsiteX47" fmla="*/ 559189 w 3740601"/>
                    <a:gd name="connsiteY47" fmla="*/ 1526173 h 2653703"/>
                    <a:gd name="connsiteX48" fmla="*/ 607315 w 3740601"/>
                    <a:gd name="connsiteY48" fmla="*/ 1849307 h 2653703"/>
                    <a:gd name="connsiteX49" fmla="*/ 174179 w 3740601"/>
                    <a:gd name="connsiteY49" fmla="*/ 2083063 h 2653703"/>
                    <a:gd name="connsiteX50" fmla="*/ 394185 w 3740601"/>
                    <a:gd name="connsiteY50" fmla="*/ 2282444 h 2653703"/>
                    <a:gd name="connsiteX51" fmla="*/ 29801 w 3740601"/>
                    <a:gd name="connsiteY51" fmla="*/ 2633077 h 2653703"/>
                    <a:gd name="connsiteX52" fmla="*/ 80 w 3740601"/>
                    <a:gd name="connsiteY52"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10949 w 3740601"/>
                    <a:gd name="connsiteY38" fmla="*/ 2154191 h 2653703"/>
                    <a:gd name="connsiteX39" fmla="*/ 1320474 w 3740601"/>
                    <a:gd name="connsiteY39" fmla="*/ 2238329 h 2653703"/>
                    <a:gd name="connsiteX40" fmla="*/ 1279199 w 3740601"/>
                    <a:gd name="connsiteY40" fmla="*/ 2385967 h 2653703"/>
                    <a:gd name="connsiteX41" fmla="*/ 1308585 w 3740601"/>
                    <a:gd name="connsiteY41" fmla="*/ 2653703 h 2653703"/>
                    <a:gd name="connsiteX42" fmla="*/ 1253799 w 3740601"/>
                    <a:gd name="connsiteY42" fmla="*/ 2420891 h 2653703"/>
                    <a:gd name="connsiteX43" fmla="*/ 1199824 w 3740601"/>
                    <a:gd name="connsiteY43" fmla="*/ 2433592 h 2653703"/>
                    <a:gd name="connsiteX44" fmla="*/ 1125212 w 3740601"/>
                    <a:gd name="connsiteY44" fmla="*/ 2539953 h 2653703"/>
                    <a:gd name="connsiteX45" fmla="*/ 1091874 w 3740601"/>
                    <a:gd name="connsiteY45" fmla="*/ 2385967 h 2653703"/>
                    <a:gd name="connsiteX46" fmla="*/ 847947 w 3740601"/>
                    <a:gd name="connsiteY46" fmla="*/ 1643051 h 2653703"/>
                    <a:gd name="connsiteX47" fmla="*/ 559189 w 3740601"/>
                    <a:gd name="connsiteY47" fmla="*/ 1526173 h 2653703"/>
                    <a:gd name="connsiteX48" fmla="*/ 607315 w 3740601"/>
                    <a:gd name="connsiteY48" fmla="*/ 1849307 h 2653703"/>
                    <a:gd name="connsiteX49" fmla="*/ 174179 w 3740601"/>
                    <a:gd name="connsiteY49" fmla="*/ 2083063 h 2653703"/>
                    <a:gd name="connsiteX50" fmla="*/ 394185 w 3740601"/>
                    <a:gd name="connsiteY50" fmla="*/ 2282444 h 2653703"/>
                    <a:gd name="connsiteX51" fmla="*/ 29801 w 3740601"/>
                    <a:gd name="connsiteY51" fmla="*/ 2633077 h 2653703"/>
                    <a:gd name="connsiteX52" fmla="*/ 80 w 3740601"/>
                    <a:gd name="connsiteY52"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10949 w 3740601"/>
                    <a:gd name="connsiteY38" fmla="*/ 2154191 h 2653703"/>
                    <a:gd name="connsiteX39" fmla="*/ 1320474 w 3740601"/>
                    <a:gd name="connsiteY39" fmla="*/ 2238329 h 2653703"/>
                    <a:gd name="connsiteX40" fmla="*/ 1279199 w 3740601"/>
                    <a:gd name="connsiteY40" fmla="*/ 2385967 h 2653703"/>
                    <a:gd name="connsiteX41" fmla="*/ 1308585 w 3740601"/>
                    <a:gd name="connsiteY41" fmla="*/ 2653703 h 2653703"/>
                    <a:gd name="connsiteX42" fmla="*/ 1253799 w 3740601"/>
                    <a:gd name="connsiteY42" fmla="*/ 2420891 h 2653703"/>
                    <a:gd name="connsiteX43" fmla="*/ 1199824 w 3740601"/>
                    <a:gd name="connsiteY43" fmla="*/ 2433592 h 2653703"/>
                    <a:gd name="connsiteX44" fmla="*/ 1125212 w 3740601"/>
                    <a:gd name="connsiteY44" fmla="*/ 2539953 h 2653703"/>
                    <a:gd name="connsiteX45" fmla="*/ 1091874 w 3740601"/>
                    <a:gd name="connsiteY45" fmla="*/ 2385967 h 2653703"/>
                    <a:gd name="connsiteX46" fmla="*/ 847947 w 3740601"/>
                    <a:gd name="connsiteY46" fmla="*/ 1643051 h 2653703"/>
                    <a:gd name="connsiteX47" fmla="*/ 559189 w 3740601"/>
                    <a:gd name="connsiteY47" fmla="*/ 1526173 h 2653703"/>
                    <a:gd name="connsiteX48" fmla="*/ 607315 w 3740601"/>
                    <a:gd name="connsiteY48" fmla="*/ 1849307 h 2653703"/>
                    <a:gd name="connsiteX49" fmla="*/ 174179 w 3740601"/>
                    <a:gd name="connsiteY49" fmla="*/ 2083063 h 2653703"/>
                    <a:gd name="connsiteX50" fmla="*/ 394185 w 3740601"/>
                    <a:gd name="connsiteY50" fmla="*/ 2282444 h 2653703"/>
                    <a:gd name="connsiteX51" fmla="*/ 29801 w 3740601"/>
                    <a:gd name="connsiteY51" fmla="*/ 2633077 h 2653703"/>
                    <a:gd name="connsiteX52" fmla="*/ 80 w 3740601"/>
                    <a:gd name="connsiteY52"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10949 w 3740601"/>
                    <a:gd name="connsiteY38" fmla="*/ 2154191 h 2653703"/>
                    <a:gd name="connsiteX39" fmla="*/ 1320474 w 3740601"/>
                    <a:gd name="connsiteY39" fmla="*/ 2238329 h 2653703"/>
                    <a:gd name="connsiteX40" fmla="*/ 1279199 w 3740601"/>
                    <a:gd name="connsiteY40" fmla="*/ 2385967 h 2653703"/>
                    <a:gd name="connsiteX41" fmla="*/ 1308585 w 3740601"/>
                    <a:gd name="connsiteY41" fmla="*/ 2653703 h 2653703"/>
                    <a:gd name="connsiteX42" fmla="*/ 1253799 w 3740601"/>
                    <a:gd name="connsiteY42" fmla="*/ 2420891 h 2653703"/>
                    <a:gd name="connsiteX43" fmla="*/ 1199824 w 3740601"/>
                    <a:gd name="connsiteY43" fmla="*/ 2433592 h 2653703"/>
                    <a:gd name="connsiteX44" fmla="*/ 1125212 w 3740601"/>
                    <a:gd name="connsiteY44" fmla="*/ 2539953 h 2653703"/>
                    <a:gd name="connsiteX45" fmla="*/ 1091874 w 3740601"/>
                    <a:gd name="connsiteY45" fmla="*/ 2385967 h 2653703"/>
                    <a:gd name="connsiteX46" fmla="*/ 847947 w 3740601"/>
                    <a:gd name="connsiteY46" fmla="*/ 1643051 h 2653703"/>
                    <a:gd name="connsiteX47" fmla="*/ 559189 w 3740601"/>
                    <a:gd name="connsiteY47" fmla="*/ 1526173 h 2653703"/>
                    <a:gd name="connsiteX48" fmla="*/ 607315 w 3740601"/>
                    <a:gd name="connsiteY48" fmla="*/ 1849307 h 2653703"/>
                    <a:gd name="connsiteX49" fmla="*/ 174179 w 3740601"/>
                    <a:gd name="connsiteY49" fmla="*/ 2083063 h 2653703"/>
                    <a:gd name="connsiteX50" fmla="*/ 394185 w 3740601"/>
                    <a:gd name="connsiteY50" fmla="*/ 2282444 h 2653703"/>
                    <a:gd name="connsiteX51" fmla="*/ 29801 w 3740601"/>
                    <a:gd name="connsiteY51" fmla="*/ 2633077 h 2653703"/>
                    <a:gd name="connsiteX52" fmla="*/ 80 w 3740601"/>
                    <a:gd name="connsiteY52"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10949 w 3740601"/>
                    <a:gd name="connsiteY38" fmla="*/ 2154191 h 2653703"/>
                    <a:gd name="connsiteX39" fmla="*/ 1320474 w 3740601"/>
                    <a:gd name="connsiteY39" fmla="*/ 2238329 h 2653703"/>
                    <a:gd name="connsiteX40" fmla="*/ 1279199 w 3740601"/>
                    <a:gd name="connsiteY40" fmla="*/ 2385967 h 2653703"/>
                    <a:gd name="connsiteX41" fmla="*/ 1308585 w 3740601"/>
                    <a:gd name="connsiteY41" fmla="*/ 2653703 h 2653703"/>
                    <a:gd name="connsiteX42" fmla="*/ 1253799 w 3740601"/>
                    <a:gd name="connsiteY42" fmla="*/ 2420891 h 2653703"/>
                    <a:gd name="connsiteX43" fmla="*/ 1199824 w 3740601"/>
                    <a:gd name="connsiteY43" fmla="*/ 2433592 h 2653703"/>
                    <a:gd name="connsiteX44" fmla="*/ 1125212 w 3740601"/>
                    <a:gd name="connsiteY44" fmla="*/ 2539953 h 2653703"/>
                    <a:gd name="connsiteX45" fmla="*/ 1091874 w 3740601"/>
                    <a:gd name="connsiteY45" fmla="*/ 2385967 h 2653703"/>
                    <a:gd name="connsiteX46" fmla="*/ 987099 w 3740601"/>
                    <a:gd name="connsiteY46" fmla="*/ 1943054 h 2653703"/>
                    <a:gd name="connsiteX47" fmla="*/ 847947 w 3740601"/>
                    <a:gd name="connsiteY47" fmla="*/ 1643051 h 2653703"/>
                    <a:gd name="connsiteX48" fmla="*/ 559189 w 3740601"/>
                    <a:gd name="connsiteY48" fmla="*/ 1526173 h 2653703"/>
                    <a:gd name="connsiteX49" fmla="*/ 607315 w 3740601"/>
                    <a:gd name="connsiteY49" fmla="*/ 1849307 h 2653703"/>
                    <a:gd name="connsiteX50" fmla="*/ 174179 w 3740601"/>
                    <a:gd name="connsiteY50" fmla="*/ 2083063 h 2653703"/>
                    <a:gd name="connsiteX51" fmla="*/ 394185 w 3740601"/>
                    <a:gd name="connsiteY51" fmla="*/ 2282444 h 2653703"/>
                    <a:gd name="connsiteX52" fmla="*/ 29801 w 3740601"/>
                    <a:gd name="connsiteY52" fmla="*/ 2633077 h 2653703"/>
                    <a:gd name="connsiteX53" fmla="*/ 80 w 3740601"/>
                    <a:gd name="connsiteY53"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10949 w 3740601"/>
                    <a:gd name="connsiteY38" fmla="*/ 2154191 h 2653703"/>
                    <a:gd name="connsiteX39" fmla="*/ 1320474 w 3740601"/>
                    <a:gd name="connsiteY39" fmla="*/ 2238329 h 2653703"/>
                    <a:gd name="connsiteX40" fmla="*/ 1279199 w 3740601"/>
                    <a:gd name="connsiteY40" fmla="*/ 2385967 h 2653703"/>
                    <a:gd name="connsiteX41" fmla="*/ 1308585 w 3740601"/>
                    <a:gd name="connsiteY41" fmla="*/ 2653703 h 2653703"/>
                    <a:gd name="connsiteX42" fmla="*/ 1253799 w 3740601"/>
                    <a:gd name="connsiteY42" fmla="*/ 2420891 h 2653703"/>
                    <a:gd name="connsiteX43" fmla="*/ 1199824 w 3740601"/>
                    <a:gd name="connsiteY43" fmla="*/ 2433592 h 2653703"/>
                    <a:gd name="connsiteX44" fmla="*/ 1125212 w 3740601"/>
                    <a:gd name="connsiteY44" fmla="*/ 2539953 h 2653703"/>
                    <a:gd name="connsiteX45" fmla="*/ 1091874 w 3740601"/>
                    <a:gd name="connsiteY45" fmla="*/ 2385967 h 2653703"/>
                    <a:gd name="connsiteX46" fmla="*/ 987099 w 3740601"/>
                    <a:gd name="connsiteY46" fmla="*/ 1943054 h 2653703"/>
                    <a:gd name="connsiteX47" fmla="*/ 847947 w 3740601"/>
                    <a:gd name="connsiteY47" fmla="*/ 1643051 h 2653703"/>
                    <a:gd name="connsiteX48" fmla="*/ 559189 w 3740601"/>
                    <a:gd name="connsiteY48" fmla="*/ 1526173 h 2653703"/>
                    <a:gd name="connsiteX49" fmla="*/ 607315 w 3740601"/>
                    <a:gd name="connsiteY49" fmla="*/ 1849307 h 2653703"/>
                    <a:gd name="connsiteX50" fmla="*/ 174179 w 3740601"/>
                    <a:gd name="connsiteY50" fmla="*/ 2083063 h 2653703"/>
                    <a:gd name="connsiteX51" fmla="*/ 394185 w 3740601"/>
                    <a:gd name="connsiteY51" fmla="*/ 2282444 h 2653703"/>
                    <a:gd name="connsiteX52" fmla="*/ 29801 w 3740601"/>
                    <a:gd name="connsiteY52" fmla="*/ 2633077 h 2653703"/>
                    <a:gd name="connsiteX53" fmla="*/ 80 w 3740601"/>
                    <a:gd name="connsiteY53"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10949 w 3740601"/>
                    <a:gd name="connsiteY38" fmla="*/ 2154191 h 2653703"/>
                    <a:gd name="connsiteX39" fmla="*/ 1320474 w 3740601"/>
                    <a:gd name="connsiteY39" fmla="*/ 2238329 h 2653703"/>
                    <a:gd name="connsiteX40" fmla="*/ 1279199 w 3740601"/>
                    <a:gd name="connsiteY40" fmla="*/ 2385967 h 2653703"/>
                    <a:gd name="connsiteX41" fmla="*/ 1308585 w 3740601"/>
                    <a:gd name="connsiteY41" fmla="*/ 2653703 h 2653703"/>
                    <a:gd name="connsiteX42" fmla="*/ 1253799 w 3740601"/>
                    <a:gd name="connsiteY42" fmla="*/ 2420891 h 2653703"/>
                    <a:gd name="connsiteX43" fmla="*/ 1199824 w 3740601"/>
                    <a:gd name="connsiteY43" fmla="*/ 2433592 h 2653703"/>
                    <a:gd name="connsiteX44" fmla="*/ 1125212 w 3740601"/>
                    <a:gd name="connsiteY44" fmla="*/ 2539953 h 2653703"/>
                    <a:gd name="connsiteX45" fmla="*/ 1091874 w 3740601"/>
                    <a:gd name="connsiteY45" fmla="*/ 2385967 h 2653703"/>
                    <a:gd name="connsiteX46" fmla="*/ 987099 w 3740601"/>
                    <a:gd name="connsiteY46" fmla="*/ 1943054 h 2653703"/>
                    <a:gd name="connsiteX47" fmla="*/ 847947 w 3740601"/>
                    <a:gd name="connsiteY47" fmla="*/ 1643051 h 2653703"/>
                    <a:gd name="connsiteX48" fmla="*/ 559189 w 3740601"/>
                    <a:gd name="connsiteY48" fmla="*/ 1526173 h 2653703"/>
                    <a:gd name="connsiteX49" fmla="*/ 607315 w 3740601"/>
                    <a:gd name="connsiteY49" fmla="*/ 1849307 h 2653703"/>
                    <a:gd name="connsiteX50" fmla="*/ 174179 w 3740601"/>
                    <a:gd name="connsiteY50" fmla="*/ 2083063 h 2653703"/>
                    <a:gd name="connsiteX51" fmla="*/ 394185 w 3740601"/>
                    <a:gd name="connsiteY51" fmla="*/ 2282444 h 2653703"/>
                    <a:gd name="connsiteX52" fmla="*/ 29801 w 3740601"/>
                    <a:gd name="connsiteY52" fmla="*/ 2633077 h 2653703"/>
                    <a:gd name="connsiteX53" fmla="*/ 80 w 3740601"/>
                    <a:gd name="connsiteY53"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10949 w 3740601"/>
                    <a:gd name="connsiteY38" fmla="*/ 2154191 h 2653703"/>
                    <a:gd name="connsiteX39" fmla="*/ 1320474 w 3740601"/>
                    <a:gd name="connsiteY39" fmla="*/ 2238329 h 2653703"/>
                    <a:gd name="connsiteX40" fmla="*/ 1279199 w 3740601"/>
                    <a:gd name="connsiteY40" fmla="*/ 2385967 h 2653703"/>
                    <a:gd name="connsiteX41" fmla="*/ 1308585 w 3740601"/>
                    <a:gd name="connsiteY41" fmla="*/ 2653703 h 2653703"/>
                    <a:gd name="connsiteX42" fmla="*/ 1253799 w 3740601"/>
                    <a:gd name="connsiteY42" fmla="*/ 2420891 h 2653703"/>
                    <a:gd name="connsiteX43" fmla="*/ 1199824 w 3740601"/>
                    <a:gd name="connsiteY43" fmla="*/ 2433592 h 2653703"/>
                    <a:gd name="connsiteX44" fmla="*/ 1125212 w 3740601"/>
                    <a:gd name="connsiteY44" fmla="*/ 2539953 h 2653703"/>
                    <a:gd name="connsiteX45" fmla="*/ 1066474 w 3740601"/>
                    <a:gd name="connsiteY45" fmla="*/ 2400254 h 2653703"/>
                    <a:gd name="connsiteX46" fmla="*/ 987099 w 3740601"/>
                    <a:gd name="connsiteY46" fmla="*/ 1943054 h 2653703"/>
                    <a:gd name="connsiteX47" fmla="*/ 847947 w 3740601"/>
                    <a:gd name="connsiteY47" fmla="*/ 1643051 h 2653703"/>
                    <a:gd name="connsiteX48" fmla="*/ 559189 w 3740601"/>
                    <a:gd name="connsiteY48" fmla="*/ 1526173 h 2653703"/>
                    <a:gd name="connsiteX49" fmla="*/ 607315 w 3740601"/>
                    <a:gd name="connsiteY49" fmla="*/ 1849307 h 2653703"/>
                    <a:gd name="connsiteX50" fmla="*/ 174179 w 3740601"/>
                    <a:gd name="connsiteY50" fmla="*/ 2083063 h 2653703"/>
                    <a:gd name="connsiteX51" fmla="*/ 394185 w 3740601"/>
                    <a:gd name="connsiteY51" fmla="*/ 2282444 h 2653703"/>
                    <a:gd name="connsiteX52" fmla="*/ 29801 w 3740601"/>
                    <a:gd name="connsiteY52" fmla="*/ 2633077 h 2653703"/>
                    <a:gd name="connsiteX53" fmla="*/ 80 w 3740601"/>
                    <a:gd name="connsiteY53"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10949 w 3740601"/>
                    <a:gd name="connsiteY38" fmla="*/ 2154191 h 2653703"/>
                    <a:gd name="connsiteX39" fmla="*/ 1320474 w 3740601"/>
                    <a:gd name="connsiteY39" fmla="*/ 2238329 h 2653703"/>
                    <a:gd name="connsiteX40" fmla="*/ 1279199 w 3740601"/>
                    <a:gd name="connsiteY40" fmla="*/ 2385967 h 2653703"/>
                    <a:gd name="connsiteX41" fmla="*/ 1308585 w 3740601"/>
                    <a:gd name="connsiteY41" fmla="*/ 2653703 h 2653703"/>
                    <a:gd name="connsiteX42" fmla="*/ 1253799 w 3740601"/>
                    <a:gd name="connsiteY42" fmla="*/ 2420891 h 2653703"/>
                    <a:gd name="connsiteX43" fmla="*/ 1199824 w 3740601"/>
                    <a:gd name="connsiteY43" fmla="*/ 2433592 h 2653703"/>
                    <a:gd name="connsiteX44" fmla="*/ 1125212 w 3740601"/>
                    <a:gd name="connsiteY44" fmla="*/ 2539953 h 2653703"/>
                    <a:gd name="connsiteX45" fmla="*/ 1066474 w 3740601"/>
                    <a:gd name="connsiteY45" fmla="*/ 2400254 h 2653703"/>
                    <a:gd name="connsiteX46" fmla="*/ 987099 w 3740601"/>
                    <a:gd name="connsiteY46" fmla="*/ 1943054 h 2653703"/>
                    <a:gd name="connsiteX47" fmla="*/ 847947 w 3740601"/>
                    <a:gd name="connsiteY47" fmla="*/ 1643051 h 2653703"/>
                    <a:gd name="connsiteX48" fmla="*/ 559189 w 3740601"/>
                    <a:gd name="connsiteY48" fmla="*/ 1526173 h 2653703"/>
                    <a:gd name="connsiteX49" fmla="*/ 607315 w 3740601"/>
                    <a:gd name="connsiteY49" fmla="*/ 1849307 h 2653703"/>
                    <a:gd name="connsiteX50" fmla="*/ 174179 w 3740601"/>
                    <a:gd name="connsiteY50" fmla="*/ 2083063 h 2653703"/>
                    <a:gd name="connsiteX51" fmla="*/ 394185 w 3740601"/>
                    <a:gd name="connsiteY51" fmla="*/ 2282444 h 2653703"/>
                    <a:gd name="connsiteX52" fmla="*/ 29801 w 3740601"/>
                    <a:gd name="connsiteY52" fmla="*/ 2633077 h 2653703"/>
                    <a:gd name="connsiteX53" fmla="*/ 80 w 3740601"/>
                    <a:gd name="connsiteY53"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10949 w 3740601"/>
                    <a:gd name="connsiteY38" fmla="*/ 2154191 h 2653703"/>
                    <a:gd name="connsiteX39" fmla="*/ 1320474 w 3740601"/>
                    <a:gd name="connsiteY39" fmla="*/ 2238329 h 2653703"/>
                    <a:gd name="connsiteX40" fmla="*/ 1279199 w 3740601"/>
                    <a:gd name="connsiteY40" fmla="*/ 2385967 h 2653703"/>
                    <a:gd name="connsiteX41" fmla="*/ 1308585 w 3740601"/>
                    <a:gd name="connsiteY41" fmla="*/ 2653703 h 2653703"/>
                    <a:gd name="connsiteX42" fmla="*/ 1253799 w 3740601"/>
                    <a:gd name="connsiteY42" fmla="*/ 2420891 h 2653703"/>
                    <a:gd name="connsiteX43" fmla="*/ 1199824 w 3740601"/>
                    <a:gd name="connsiteY43" fmla="*/ 2433592 h 2653703"/>
                    <a:gd name="connsiteX44" fmla="*/ 1125212 w 3740601"/>
                    <a:gd name="connsiteY44" fmla="*/ 2539953 h 2653703"/>
                    <a:gd name="connsiteX45" fmla="*/ 1066474 w 3740601"/>
                    <a:gd name="connsiteY45" fmla="*/ 2400254 h 2653703"/>
                    <a:gd name="connsiteX46" fmla="*/ 987099 w 3740601"/>
                    <a:gd name="connsiteY46" fmla="*/ 1943054 h 2653703"/>
                    <a:gd name="connsiteX47" fmla="*/ 847947 w 3740601"/>
                    <a:gd name="connsiteY47" fmla="*/ 1643051 h 2653703"/>
                    <a:gd name="connsiteX48" fmla="*/ 559189 w 3740601"/>
                    <a:gd name="connsiteY48" fmla="*/ 1526173 h 2653703"/>
                    <a:gd name="connsiteX49" fmla="*/ 607315 w 3740601"/>
                    <a:gd name="connsiteY49" fmla="*/ 1849307 h 2653703"/>
                    <a:gd name="connsiteX50" fmla="*/ 174179 w 3740601"/>
                    <a:gd name="connsiteY50" fmla="*/ 2083063 h 2653703"/>
                    <a:gd name="connsiteX51" fmla="*/ 394185 w 3740601"/>
                    <a:gd name="connsiteY51" fmla="*/ 2282444 h 2653703"/>
                    <a:gd name="connsiteX52" fmla="*/ 29801 w 3740601"/>
                    <a:gd name="connsiteY52" fmla="*/ 2633077 h 2653703"/>
                    <a:gd name="connsiteX53" fmla="*/ 80 w 3740601"/>
                    <a:gd name="connsiteY53"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10949 w 3740601"/>
                    <a:gd name="connsiteY38" fmla="*/ 2154191 h 2653703"/>
                    <a:gd name="connsiteX39" fmla="*/ 1320474 w 3740601"/>
                    <a:gd name="connsiteY39" fmla="*/ 2238329 h 2653703"/>
                    <a:gd name="connsiteX40" fmla="*/ 1277612 w 3740601"/>
                    <a:gd name="connsiteY40" fmla="*/ 2385967 h 2653703"/>
                    <a:gd name="connsiteX41" fmla="*/ 1308585 w 3740601"/>
                    <a:gd name="connsiteY41" fmla="*/ 2653703 h 2653703"/>
                    <a:gd name="connsiteX42" fmla="*/ 1253799 w 3740601"/>
                    <a:gd name="connsiteY42" fmla="*/ 2420891 h 2653703"/>
                    <a:gd name="connsiteX43" fmla="*/ 1199824 w 3740601"/>
                    <a:gd name="connsiteY43" fmla="*/ 2433592 h 2653703"/>
                    <a:gd name="connsiteX44" fmla="*/ 1125212 w 3740601"/>
                    <a:gd name="connsiteY44" fmla="*/ 2539953 h 2653703"/>
                    <a:gd name="connsiteX45" fmla="*/ 1066474 w 3740601"/>
                    <a:gd name="connsiteY45" fmla="*/ 2400254 h 2653703"/>
                    <a:gd name="connsiteX46" fmla="*/ 987099 w 3740601"/>
                    <a:gd name="connsiteY46" fmla="*/ 1943054 h 2653703"/>
                    <a:gd name="connsiteX47" fmla="*/ 847947 w 3740601"/>
                    <a:gd name="connsiteY47" fmla="*/ 1643051 h 2653703"/>
                    <a:gd name="connsiteX48" fmla="*/ 559189 w 3740601"/>
                    <a:gd name="connsiteY48" fmla="*/ 1526173 h 2653703"/>
                    <a:gd name="connsiteX49" fmla="*/ 607315 w 3740601"/>
                    <a:gd name="connsiteY49" fmla="*/ 1849307 h 2653703"/>
                    <a:gd name="connsiteX50" fmla="*/ 174179 w 3740601"/>
                    <a:gd name="connsiteY50" fmla="*/ 2083063 h 2653703"/>
                    <a:gd name="connsiteX51" fmla="*/ 394185 w 3740601"/>
                    <a:gd name="connsiteY51" fmla="*/ 2282444 h 2653703"/>
                    <a:gd name="connsiteX52" fmla="*/ 29801 w 3740601"/>
                    <a:gd name="connsiteY52" fmla="*/ 2633077 h 2653703"/>
                    <a:gd name="connsiteX53" fmla="*/ 80 w 3740601"/>
                    <a:gd name="connsiteY53"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10949 w 3740601"/>
                    <a:gd name="connsiteY38" fmla="*/ 2154191 h 2653703"/>
                    <a:gd name="connsiteX39" fmla="*/ 1320474 w 3740601"/>
                    <a:gd name="connsiteY39" fmla="*/ 2238329 h 2653703"/>
                    <a:gd name="connsiteX40" fmla="*/ 1277612 w 3740601"/>
                    <a:gd name="connsiteY40" fmla="*/ 2385967 h 2653703"/>
                    <a:gd name="connsiteX41" fmla="*/ 1308585 w 3740601"/>
                    <a:gd name="connsiteY41" fmla="*/ 2653703 h 2653703"/>
                    <a:gd name="connsiteX42" fmla="*/ 1253799 w 3740601"/>
                    <a:gd name="connsiteY42" fmla="*/ 2420891 h 2653703"/>
                    <a:gd name="connsiteX43" fmla="*/ 1199824 w 3740601"/>
                    <a:gd name="connsiteY43" fmla="*/ 2433592 h 2653703"/>
                    <a:gd name="connsiteX44" fmla="*/ 1125212 w 3740601"/>
                    <a:gd name="connsiteY44" fmla="*/ 2539953 h 2653703"/>
                    <a:gd name="connsiteX45" fmla="*/ 1066474 w 3740601"/>
                    <a:gd name="connsiteY45" fmla="*/ 2400254 h 2653703"/>
                    <a:gd name="connsiteX46" fmla="*/ 987099 w 3740601"/>
                    <a:gd name="connsiteY46" fmla="*/ 1943054 h 2653703"/>
                    <a:gd name="connsiteX47" fmla="*/ 847947 w 3740601"/>
                    <a:gd name="connsiteY47" fmla="*/ 1643051 h 2653703"/>
                    <a:gd name="connsiteX48" fmla="*/ 668012 w 3740601"/>
                    <a:gd name="connsiteY48" fmla="*/ 1589042 h 2653703"/>
                    <a:gd name="connsiteX49" fmla="*/ 559189 w 3740601"/>
                    <a:gd name="connsiteY49" fmla="*/ 1526173 h 2653703"/>
                    <a:gd name="connsiteX50" fmla="*/ 607315 w 3740601"/>
                    <a:gd name="connsiteY50" fmla="*/ 1849307 h 2653703"/>
                    <a:gd name="connsiteX51" fmla="*/ 174179 w 3740601"/>
                    <a:gd name="connsiteY51" fmla="*/ 2083063 h 2653703"/>
                    <a:gd name="connsiteX52" fmla="*/ 394185 w 3740601"/>
                    <a:gd name="connsiteY52" fmla="*/ 2282444 h 2653703"/>
                    <a:gd name="connsiteX53" fmla="*/ 29801 w 3740601"/>
                    <a:gd name="connsiteY53" fmla="*/ 2633077 h 2653703"/>
                    <a:gd name="connsiteX54" fmla="*/ 80 w 3740601"/>
                    <a:gd name="connsiteY54"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10949 w 3740601"/>
                    <a:gd name="connsiteY38" fmla="*/ 2154191 h 2653703"/>
                    <a:gd name="connsiteX39" fmla="*/ 1320474 w 3740601"/>
                    <a:gd name="connsiteY39" fmla="*/ 2238329 h 2653703"/>
                    <a:gd name="connsiteX40" fmla="*/ 1277612 w 3740601"/>
                    <a:gd name="connsiteY40" fmla="*/ 2385967 h 2653703"/>
                    <a:gd name="connsiteX41" fmla="*/ 1308585 w 3740601"/>
                    <a:gd name="connsiteY41" fmla="*/ 2653703 h 2653703"/>
                    <a:gd name="connsiteX42" fmla="*/ 1253799 w 3740601"/>
                    <a:gd name="connsiteY42" fmla="*/ 2420891 h 2653703"/>
                    <a:gd name="connsiteX43" fmla="*/ 1199824 w 3740601"/>
                    <a:gd name="connsiteY43" fmla="*/ 2433592 h 2653703"/>
                    <a:gd name="connsiteX44" fmla="*/ 1125212 w 3740601"/>
                    <a:gd name="connsiteY44" fmla="*/ 2539953 h 2653703"/>
                    <a:gd name="connsiteX45" fmla="*/ 1066474 w 3740601"/>
                    <a:gd name="connsiteY45" fmla="*/ 2400254 h 2653703"/>
                    <a:gd name="connsiteX46" fmla="*/ 987099 w 3740601"/>
                    <a:gd name="connsiteY46" fmla="*/ 1943054 h 2653703"/>
                    <a:gd name="connsiteX47" fmla="*/ 855337 w 3740601"/>
                    <a:gd name="connsiteY47" fmla="*/ 1733504 h 2653703"/>
                    <a:gd name="connsiteX48" fmla="*/ 847947 w 3740601"/>
                    <a:gd name="connsiteY48" fmla="*/ 1643051 h 2653703"/>
                    <a:gd name="connsiteX49" fmla="*/ 668012 w 3740601"/>
                    <a:gd name="connsiteY49" fmla="*/ 1589042 h 2653703"/>
                    <a:gd name="connsiteX50" fmla="*/ 559189 w 3740601"/>
                    <a:gd name="connsiteY50" fmla="*/ 1526173 h 2653703"/>
                    <a:gd name="connsiteX51" fmla="*/ 607315 w 3740601"/>
                    <a:gd name="connsiteY51" fmla="*/ 1849307 h 2653703"/>
                    <a:gd name="connsiteX52" fmla="*/ 174179 w 3740601"/>
                    <a:gd name="connsiteY52" fmla="*/ 2083063 h 2653703"/>
                    <a:gd name="connsiteX53" fmla="*/ 394185 w 3740601"/>
                    <a:gd name="connsiteY53" fmla="*/ 2282444 h 2653703"/>
                    <a:gd name="connsiteX54" fmla="*/ 29801 w 3740601"/>
                    <a:gd name="connsiteY54" fmla="*/ 2633077 h 2653703"/>
                    <a:gd name="connsiteX55" fmla="*/ 80 w 3740601"/>
                    <a:gd name="connsiteY55"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10949 w 3740601"/>
                    <a:gd name="connsiteY38" fmla="*/ 2154191 h 2653703"/>
                    <a:gd name="connsiteX39" fmla="*/ 1320474 w 3740601"/>
                    <a:gd name="connsiteY39" fmla="*/ 2238329 h 2653703"/>
                    <a:gd name="connsiteX40" fmla="*/ 1277612 w 3740601"/>
                    <a:gd name="connsiteY40" fmla="*/ 2385967 h 2653703"/>
                    <a:gd name="connsiteX41" fmla="*/ 1308585 w 3740601"/>
                    <a:gd name="connsiteY41" fmla="*/ 2653703 h 2653703"/>
                    <a:gd name="connsiteX42" fmla="*/ 1253799 w 3740601"/>
                    <a:gd name="connsiteY42" fmla="*/ 2420891 h 2653703"/>
                    <a:gd name="connsiteX43" fmla="*/ 1199824 w 3740601"/>
                    <a:gd name="connsiteY43" fmla="*/ 2433592 h 2653703"/>
                    <a:gd name="connsiteX44" fmla="*/ 1125212 w 3740601"/>
                    <a:gd name="connsiteY44" fmla="*/ 2539953 h 2653703"/>
                    <a:gd name="connsiteX45" fmla="*/ 1066474 w 3740601"/>
                    <a:gd name="connsiteY45" fmla="*/ 2400254 h 2653703"/>
                    <a:gd name="connsiteX46" fmla="*/ 987099 w 3740601"/>
                    <a:gd name="connsiteY46" fmla="*/ 1943054 h 2653703"/>
                    <a:gd name="connsiteX47" fmla="*/ 855337 w 3740601"/>
                    <a:gd name="connsiteY47" fmla="*/ 1733504 h 2653703"/>
                    <a:gd name="connsiteX48" fmla="*/ 847947 w 3740601"/>
                    <a:gd name="connsiteY48" fmla="*/ 1643051 h 2653703"/>
                    <a:gd name="connsiteX49" fmla="*/ 668012 w 3740601"/>
                    <a:gd name="connsiteY49" fmla="*/ 1589042 h 2653703"/>
                    <a:gd name="connsiteX50" fmla="*/ 559189 w 3740601"/>
                    <a:gd name="connsiteY50" fmla="*/ 1526173 h 2653703"/>
                    <a:gd name="connsiteX51" fmla="*/ 607315 w 3740601"/>
                    <a:gd name="connsiteY51" fmla="*/ 1849307 h 2653703"/>
                    <a:gd name="connsiteX52" fmla="*/ 174179 w 3740601"/>
                    <a:gd name="connsiteY52" fmla="*/ 2083063 h 2653703"/>
                    <a:gd name="connsiteX53" fmla="*/ 394185 w 3740601"/>
                    <a:gd name="connsiteY53" fmla="*/ 2282444 h 2653703"/>
                    <a:gd name="connsiteX54" fmla="*/ 253674 w 3740601"/>
                    <a:gd name="connsiteY54" fmla="*/ 2614567 h 2653703"/>
                    <a:gd name="connsiteX55" fmla="*/ 29801 w 3740601"/>
                    <a:gd name="connsiteY55" fmla="*/ 2633077 h 2653703"/>
                    <a:gd name="connsiteX56" fmla="*/ 80 w 3740601"/>
                    <a:gd name="connsiteY56"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10949 w 3740601"/>
                    <a:gd name="connsiteY38" fmla="*/ 2154191 h 2653703"/>
                    <a:gd name="connsiteX39" fmla="*/ 1320474 w 3740601"/>
                    <a:gd name="connsiteY39" fmla="*/ 2238329 h 2653703"/>
                    <a:gd name="connsiteX40" fmla="*/ 1277612 w 3740601"/>
                    <a:gd name="connsiteY40" fmla="*/ 2385967 h 2653703"/>
                    <a:gd name="connsiteX41" fmla="*/ 1308585 w 3740601"/>
                    <a:gd name="connsiteY41" fmla="*/ 2653703 h 2653703"/>
                    <a:gd name="connsiteX42" fmla="*/ 1253799 w 3740601"/>
                    <a:gd name="connsiteY42" fmla="*/ 2420891 h 2653703"/>
                    <a:gd name="connsiteX43" fmla="*/ 1199824 w 3740601"/>
                    <a:gd name="connsiteY43" fmla="*/ 2433592 h 2653703"/>
                    <a:gd name="connsiteX44" fmla="*/ 1125212 w 3740601"/>
                    <a:gd name="connsiteY44" fmla="*/ 2539953 h 2653703"/>
                    <a:gd name="connsiteX45" fmla="*/ 1066474 w 3740601"/>
                    <a:gd name="connsiteY45" fmla="*/ 2400254 h 2653703"/>
                    <a:gd name="connsiteX46" fmla="*/ 987099 w 3740601"/>
                    <a:gd name="connsiteY46" fmla="*/ 1943054 h 2653703"/>
                    <a:gd name="connsiteX47" fmla="*/ 855337 w 3740601"/>
                    <a:gd name="connsiteY47" fmla="*/ 1733504 h 2653703"/>
                    <a:gd name="connsiteX48" fmla="*/ 847947 w 3740601"/>
                    <a:gd name="connsiteY48" fmla="*/ 1643051 h 2653703"/>
                    <a:gd name="connsiteX49" fmla="*/ 668012 w 3740601"/>
                    <a:gd name="connsiteY49" fmla="*/ 1589042 h 2653703"/>
                    <a:gd name="connsiteX50" fmla="*/ 559189 w 3740601"/>
                    <a:gd name="connsiteY50" fmla="*/ 1526173 h 2653703"/>
                    <a:gd name="connsiteX51" fmla="*/ 607315 w 3740601"/>
                    <a:gd name="connsiteY51" fmla="*/ 1849307 h 2653703"/>
                    <a:gd name="connsiteX52" fmla="*/ 174179 w 3740601"/>
                    <a:gd name="connsiteY52" fmla="*/ 2083063 h 2653703"/>
                    <a:gd name="connsiteX53" fmla="*/ 394185 w 3740601"/>
                    <a:gd name="connsiteY53" fmla="*/ 2282444 h 2653703"/>
                    <a:gd name="connsiteX54" fmla="*/ 253674 w 3740601"/>
                    <a:gd name="connsiteY54" fmla="*/ 2614567 h 2653703"/>
                    <a:gd name="connsiteX55" fmla="*/ 131437 w 3740601"/>
                    <a:gd name="connsiteY55" fmla="*/ 2609804 h 2653703"/>
                    <a:gd name="connsiteX56" fmla="*/ 29801 w 3740601"/>
                    <a:gd name="connsiteY56" fmla="*/ 2633077 h 2653703"/>
                    <a:gd name="connsiteX57" fmla="*/ 80 w 3740601"/>
                    <a:gd name="connsiteY57"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10949 w 3740601"/>
                    <a:gd name="connsiteY38" fmla="*/ 2154191 h 2653703"/>
                    <a:gd name="connsiteX39" fmla="*/ 1320474 w 3740601"/>
                    <a:gd name="connsiteY39" fmla="*/ 2238329 h 2653703"/>
                    <a:gd name="connsiteX40" fmla="*/ 1277612 w 3740601"/>
                    <a:gd name="connsiteY40" fmla="*/ 2385967 h 2653703"/>
                    <a:gd name="connsiteX41" fmla="*/ 1308585 w 3740601"/>
                    <a:gd name="connsiteY41" fmla="*/ 2653703 h 2653703"/>
                    <a:gd name="connsiteX42" fmla="*/ 1253799 w 3740601"/>
                    <a:gd name="connsiteY42" fmla="*/ 2420891 h 2653703"/>
                    <a:gd name="connsiteX43" fmla="*/ 1199824 w 3740601"/>
                    <a:gd name="connsiteY43" fmla="*/ 2433592 h 2653703"/>
                    <a:gd name="connsiteX44" fmla="*/ 1125212 w 3740601"/>
                    <a:gd name="connsiteY44" fmla="*/ 2539953 h 2653703"/>
                    <a:gd name="connsiteX45" fmla="*/ 1066474 w 3740601"/>
                    <a:gd name="connsiteY45" fmla="*/ 2400254 h 2653703"/>
                    <a:gd name="connsiteX46" fmla="*/ 987099 w 3740601"/>
                    <a:gd name="connsiteY46" fmla="*/ 1943054 h 2653703"/>
                    <a:gd name="connsiteX47" fmla="*/ 855337 w 3740601"/>
                    <a:gd name="connsiteY47" fmla="*/ 1733504 h 2653703"/>
                    <a:gd name="connsiteX48" fmla="*/ 847947 w 3740601"/>
                    <a:gd name="connsiteY48" fmla="*/ 1643051 h 2653703"/>
                    <a:gd name="connsiteX49" fmla="*/ 668012 w 3740601"/>
                    <a:gd name="connsiteY49" fmla="*/ 1589042 h 2653703"/>
                    <a:gd name="connsiteX50" fmla="*/ 559189 w 3740601"/>
                    <a:gd name="connsiteY50" fmla="*/ 1526173 h 2653703"/>
                    <a:gd name="connsiteX51" fmla="*/ 607315 w 3740601"/>
                    <a:gd name="connsiteY51" fmla="*/ 1849307 h 2653703"/>
                    <a:gd name="connsiteX52" fmla="*/ 174179 w 3740601"/>
                    <a:gd name="connsiteY52" fmla="*/ 2083063 h 2653703"/>
                    <a:gd name="connsiteX53" fmla="*/ 394185 w 3740601"/>
                    <a:gd name="connsiteY53" fmla="*/ 2282444 h 2653703"/>
                    <a:gd name="connsiteX54" fmla="*/ 233037 w 3740601"/>
                    <a:gd name="connsiteY54" fmla="*/ 2420892 h 2653703"/>
                    <a:gd name="connsiteX55" fmla="*/ 253674 w 3740601"/>
                    <a:gd name="connsiteY55" fmla="*/ 2614567 h 2653703"/>
                    <a:gd name="connsiteX56" fmla="*/ 131437 w 3740601"/>
                    <a:gd name="connsiteY56" fmla="*/ 2609804 h 2653703"/>
                    <a:gd name="connsiteX57" fmla="*/ 29801 w 3740601"/>
                    <a:gd name="connsiteY57" fmla="*/ 2633077 h 2653703"/>
                    <a:gd name="connsiteX58" fmla="*/ 80 w 3740601"/>
                    <a:gd name="connsiteY58"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10949 w 3740601"/>
                    <a:gd name="connsiteY38" fmla="*/ 2154191 h 2653703"/>
                    <a:gd name="connsiteX39" fmla="*/ 1320474 w 3740601"/>
                    <a:gd name="connsiteY39" fmla="*/ 2238329 h 2653703"/>
                    <a:gd name="connsiteX40" fmla="*/ 1277612 w 3740601"/>
                    <a:gd name="connsiteY40" fmla="*/ 2385967 h 2653703"/>
                    <a:gd name="connsiteX41" fmla="*/ 1308585 w 3740601"/>
                    <a:gd name="connsiteY41" fmla="*/ 2653703 h 2653703"/>
                    <a:gd name="connsiteX42" fmla="*/ 1253799 w 3740601"/>
                    <a:gd name="connsiteY42" fmla="*/ 2420891 h 2653703"/>
                    <a:gd name="connsiteX43" fmla="*/ 1199824 w 3740601"/>
                    <a:gd name="connsiteY43" fmla="*/ 2433592 h 2653703"/>
                    <a:gd name="connsiteX44" fmla="*/ 1125212 w 3740601"/>
                    <a:gd name="connsiteY44" fmla="*/ 2539953 h 2653703"/>
                    <a:gd name="connsiteX45" fmla="*/ 1066474 w 3740601"/>
                    <a:gd name="connsiteY45" fmla="*/ 2400254 h 2653703"/>
                    <a:gd name="connsiteX46" fmla="*/ 987099 w 3740601"/>
                    <a:gd name="connsiteY46" fmla="*/ 1943054 h 2653703"/>
                    <a:gd name="connsiteX47" fmla="*/ 855337 w 3740601"/>
                    <a:gd name="connsiteY47" fmla="*/ 1733504 h 2653703"/>
                    <a:gd name="connsiteX48" fmla="*/ 847947 w 3740601"/>
                    <a:gd name="connsiteY48" fmla="*/ 1643051 h 2653703"/>
                    <a:gd name="connsiteX49" fmla="*/ 668012 w 3740601"/>
                    <a:gd name="connsiteY49" fmla="*/ 1589042 h 2653703"/>
                    <a:gd name="connsiteX50" fmla="*/ 559189 w 3740601"/>
                    <a:gd name="connsiteY50" fmla="*/ 1526173 h 2653703"/>
                    <a:gd name="connsiteX51" fmla="*/ 607315 w 3740601"/>
                    <a:gd name="connsiteY51" fmla="*/ 1849307 h 2653703"/>
                    <a:gd name="connsiteX52" fmla="*/ 174179 w 3740601"/>
                    <a:gd name="connsiteY52" fmla="*/ 2083063 h 2653703"/>
                    <a:gd name="connsiteX53" fmla="*/ 324335 w 3740601"/>
                    <a:gd name="connsiteY53" fmla="*/ 2174494 h 2653703"/>
                    <a:gd name="connsiteX54" fmla="*/ 233037 w 3740601"/>
                    <a:gd name="connsiteY54" fmla="*/ 2420892 h 2653703"/>
                    <a:gd name="connsiteX55" fmla="*/ 253674 w 3740601"/>
                    <a:gd name="connsiteY55" fmla="*/ 2614567 h 2653703"/>
                    <a:gd name="connsiteX56" fmla="*/ 131437 w 3740601"/>
                    <a:gd name="connsiteY56" fmla="*/ 2609804 h 2653703"/>
                    <a:gd name="connsiteX57" fmla="*/ 29801 w 3740601"/>
                    <a:gd name="connsiteY57" fmla="*/ 2633077 h 2653703"/>
                    <a:gd name="connsiteX58" fmla="*/ 80 w 3740601"/>
                    <a:gd name="connsiteY58"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10949 w 3740601"/>
                    <a:gd name="connsiteY38" fmla="*/ 2154191 h 2653703"/>
                    <a:gd name="connsiteX39" fmla="*/ 1320474 w 3740601"/>
                    <a:gd name="connsiteY39" fmla="*/ 2238329 h 2653703"/>
                    <a:gd name="connsiteX40" fmla="*/ 1277612 w 3740601"/>
                    <a:gd name="connsiteY40" fmla="*/ 2385967 h 2653703"/>
                    <a:gd name="connsiteX41" fmla="*/ 1308585 w 3740601"/>
                    <a:gd name="connsiteY41" fmla="*/ 2653703 h 2653703"/>
                    <a:gd name="connsiteX42" fmla="*/ 1253799 w 3740601"/>
                    <a:gd name="connsiteY42" fmla="*/ 2420891 h 2653703"/>
                    <a:gd name="connsiteX43" fmla="*/ 1199824 w 3740601"/>
                    <a:gd name="connsiteY43" fmla="*/ 2433592 h 2653703"/>
                    <a:gd name="connsiteX44" fmla="*/ 1125212 w 3740601"/>
                    <a:gd name="connsiteY44" fmla="*/ 2539953 h 2653703"/>
                    <a:gd name="connsiteX45" fmla="*/ 1066474 w 3740601"/>
                    <a:gd name="connsiteY45" fmla="*/ 2400254 h 2653703"/>
                    <a:gd name="connsiteX46" fmla="*/ 987099 w 3740601"/>
                    <a:gd name="connsiteY46" fmla="*/ 1943054 h 2653703"/>
                    <a:gd name="connsiteX47" fmla="*/ 855337 w 3740601"/>
                    <a:gd name="connsiteY47" fmla="*/ 1733504 h 2653703"/>
                    <a:gd name="connsiteX48" fmla="*/ 847947 w 3740601"/>
                    <a:gd name="connsiteY48" fmla="*/ 1643051 h 2653703"/>
                    <a:gd name="connsiteX49" fmla="*/ 668012 w 3740601"/>
                    <a:gd name="connsiteY49" fmla="*/ 1589042 h 2653703"/>
                    <a:gd name="connsiteX50" fmla="*/ 559189 w 3740601"/>
                    <a:gd name="connsiteY50" fmla="*/ 1526173 h 2653703"/>
                    <a:gd name="connsiteX51" fmla="*/ 607315 w 3740601"/>
                    <a:gd name="connsiteY51" fmla="*/ 1849307 h 2653703"/>
                    <a:gd name="connsiteX52" fmla="*/ 174179 w 3740601"/>
                    <a:gd name="connsiteY52" fmla="*/ 2083063 h 2653703"/>
                    <a:gd name="connsiteX53" fmla="*/ 164774 w 3740601"/>
                    <a:gd name="connsiteY53" fmla="*/ 2179592 h 2653703"/>
                    <a:gd name="connsiteX54" fmla="*/ 324335 w 3740601"/>
                    <a:gd name="connsiteY54" fmla="*/ 2174494 h 2653703"/>
                    <a:gd name="connsiteX55" fmla="*/ 233037 w 3740601"/>
                    <a:gd name="connsiteY55" fmla="*/ 2420892 h 2653703"/>
                    <a:gd name="connsiteX56" fmla="*/ 253674 w 3740601"/>
                    <a:gd name="connsiteY56" fmla="*/ 2614567 h 2653703"/>
                    <a:gd name="connsiteX57" fmla="*/ 131437 w 3740601"/>
                    <a:gd name="connsiteY57" fmla="*/ 2609804 h 2653703"/>
                    <a:gd name="connsiteX58" fmla="*/ 29801 w 3740601"/>
                    <a:gd name="connsiteY58" fmla="*/ 2633077 h 2653703"/>
                    <a:gd name="connsiteX59" fmla="*/ 80 w 3740601"/>
                    <a:gd name="connsiteY59"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10949 w 3740601"/>
                    <a:gd name="connsiteY38" fmla="*/ 2154191 h 2653703"/>
                    <a:gd name="connsiteX39" fmla="*/ 1320474 w 3740601"/>
                    <a:gd name="connsiteY39" fmla="*/ 2238329 h 2653703"/>
                    <a:gd name="connsiteX40" fmla="*/ 1277612 w 3740601"/>
                    <a:gd name="connsiteY40" fmla="*/ 2385967 h 2653703"/>
                    <a:gd name="connsiteX41" fmla="*/ 1308585 w 3740601"/>
                    <a:gd name="connsiteY41" fmla="*/ 2653703 h 2653703"/>
                    <a:gd name="connsiteX42" fmla="*/ 1253799 w 3740601"/>
                    <a:gd name="connsiteY42" fmla="*/ 2420891 h 2653703"/>
                    <a:gd name="connsiteX43" fmla="*/ 1199824 w 3740601"/>
                    <a:gd name="connsiteY43" fmla="*/ 2433592 h 2653703"/>
                    <a:gd name="connsiteX44" fmla="*/ 1125212 w 3740601"/>
                    <a:gd name="connsiteY44" fmla="*/ 2539953 h 2653703"/>
                    <a:gd name="connsiteX45" fmla="*/ 1066474 w 3740601"/>
                    <a:gd name="connsiteY45" fmla="*/ 2400254 h 2653703"/>
                    <a:gd name="connsiteX46" fmla="*/ 987099 w 3740601"/>
                    <a:gd name="connsiteY46" fmla="*/ 1943054 h 2653703"/>
                    <a:gd name="connsiteX47" fmla="*/ 855337 w 3740601"/>
                    <a:gd name="connsiteY47" fmla="*/ 1733504 h 2653703"/>
                    <a:gd name="connsiteX48" fmla="*/ 847947 w 3740601"/>
                    <a:gd name="connsiteY48" fmla="*/ 1643051 h 2653703"/>
                    <a:gd name="connsiteX49" fmla="*/ 668012 w 3740601"/>
                    <a:gd name="connsiteY49" fmla="*/ 1589042 h 2653703"/>
                    <a:gd name="connsiteX50" fmla="*/ 559189 w 3740601"/>
                    <a:gd name="connsiteY50" fmla="*/ 1526173 h 2653703"/>
                    <a:gd name="connsiteX51" fmla="*/ 583502 w 3740601"/>
                    <a:gd name="connsiteY51" fmla="*/ 1815969 h 2653703"/>
                    <a:gd name="connsiteX52" fmla="*/ 174179 w 3740601"/>
                    <a:gd name="connsiteY52" fmla="*/ 2083063 h 2653703"/>
                    <a:gd name="connsiteX53" fmla="*/ 164774 w 3740601"/>
                    <a:gd name="connsiteY53" fmla="*/ 2179592 h 2653703"/>
                    <a:gd name="connsiteX54" fmla="*/ 324335 w 3740601"/>
                    <a:gd name="connsiteY54" fmla="*/ 2174494 h 2653703"/>
                    <a:gd name="connsiteX55" fmla="*/ 233037 w 3740601"/>
                    <a:gd name="connsiteY55" fmla="*/ 2420892 h 2653703"/>
                    <a:gd name="connsiteX56" fmla="*/ 253674 w 3740601"/>
                    <a:gd name="connsiteY56" fmla="*/ 2614567 h 2653703"/>
                    <a:gd name="connsiteX57" fmla="*/ 131437 w 3740601"/>
                    <a:gd name="connsiteY57" fmla="*/ 2609804 h 2653703"/>
                    <a:gd name="connsiteX58" fmla="*/ 29801 w 3740601"/>
                    <a:gd name="connsiteY58" fmla="*/ 2633077 h 2653703"/>
                    <a:gd name="connsiteX59" fmla="*/ 80 w 3740601"/>
                    <a:gd name="connsiteY59"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10949 w 3740601"/>
                    <a:gd name="connsiteY38" fmla="*/ 2154191 h 2653703"/>
                    <a:gd name="connsiteX39" fmla="*/ 1320474 w 3740601"/>
                    <a:gd name="connsiteY39" fmla="*/ 2238329 h 2653703"/>
                    <a:gd name="connsiteX40" fmla="*/ 1277612 w 3740601"/>
                    <a:gd name="connsiteY40" fmla="*/ 2385967 h 2653703"/>
                    <a:gd name="connsiteX41" fmla="*/ 1308585 w 3740601"/>
                    <a:gd name="connsiteY41" fmla="*/ 2653703 h 2653703"/>
                    <a:gd name="connsiteX42" fmla="*/ 1253799 w 3740601"/>
                    <a:gd name="connsiteY42" fmla="*/ 2420891 h 2653703"/>
                    <a:gd name="connsiteX43" fmla="*/ 1199824 w 3740601"/>
                    <a:gd name="connsiteY43" fmla="*/ 2433592 h 2653703"/>
                    <a:gd name="connsiteX44" fmla="*/ 1125212 w 3740601"/>
                    <a:gd name="connsiteY44" fmla="*/ 2539953 h 2653703"/>
                    <a:gd name="connsiteX45" fmla="*/ 1066474 w 3740601"/>
                    <a:gd name="connsiteY45" fmla="*/ 2400254 h 2653703"/>
                    <a:gd name="connsiteX46" fmla="*/ 987099 w 3740601"/>
                    <a:gd name="connsiteY46" fmla="*/ 1943054 h 2653703"/>
                    <a:gd name="connsiteX47" fmla="*/ 855337 w 3740601"/>
                    <a:gd name="connsiteY47" fmla="*/ 1733504 h 2653703"/>
                    <a:gd name="connsiteX48" fmla="*/ 847947 w 3740601"/>
                    <a:gd name="connsiteY48" fmla="*/ 1643051 h 2653703"/>
                    <a:gd name="connsiteX49" fmla="*/ 668012 w 3740601"/>
                    <a:gd name="connsiteY49" fmla="*/ 1589042 h 2653703"/>
                    <a:gd name="connsiteX50" fmla="*/ 559189 w 3740601"/>
                    <a:gd name="connsiteY50" fmla="*/ 1526173 h 2653703"/>
                    <a:gd name="connsiteX51" fmla="*/ 502912 w 3740601"/>
                    <a:gd name="connsiteY51" fmla="*/ 1601742 h 2653703"/>
                    <a:gd name="connsiteX52" fmla="*/ 583502 w 3740601"/>
                    <a:gd name="connsiteY52" fmla="*/ 1815969 h 2653703"/>
                    <a:gd name="connsiteX53" fmla="*/ 174179 w 3740601"/>
                    <a:gd name="connsiteY53" fmla="*/ 2083063 h 2653703"/>
                    <a:gd name="connsiteX54" fmla="*/ 164774 w 3740601"/>
                    <a:gd name="connsiteY54" fmla="*/ 2179592 h 2653703"/>
                    <a:gd name="connsiteX55" fmla="*/ 324335 w 3740601"/>
                    <a:gd name="connsiteY55" fmla="*/ 2174494 h 2653703"/>
                    <a:gd name="connsiteX56" fmla="*/ 233037 w 3740601"/>
                    <a:gd name="connsiteY56" fmla="*/ 2420892 h 2653703"/>
                    <a:gd name="connsiteX57" fmla="*/ 253674 w 3740601"/>
                    <a:gd name="connsiteY57" fmla="*/ 2614567 h 2653703"/>
                    <a:gd name="connsiteX58" fmla="*/ 131437 w 3740601"/>
                    <a:gd name="connsiteY58" fmla="*/ 2609804 h 2653703"/>
                    <a:gd name="connsiteX59" fmla="*/ 29801 w 3740601"/>
                    <a:gd name="connsiteY59" fmla="*/ 2633077 h 2653703"/>
                    <a:gd name="connsiteX60" fmla="*/ 80 w 3740601"/>
                    <a:gd name="connsiteY60"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10949 w 3740601"/>
                    <a:gd name="connsiteY38" fmla="*/ 2154191 h 2653703"/>
                    <a:gd name="connsiteX39" fmla="*/ 1320474 w 3740601"/>
                    <a:gd name="connsiteY39" fmla="*/ 2238329 h 2653703"/>
                    <a:gd name="connsiteX40" fmla="*/ 1277612 w 3740601"/>
                    <a:gd name="connsiteY40" fmla="*/ 2385967 h 2653703"/>
                    <a:gd name="connsiteX41" fmla="*/ 1308585 w 3740601"/>
                    <a:gd name="connsiteY41" fmla="*/ 2653703 h 2653703"/>
                    <a:gd name="connsiteX42" fmla="*/ 1253799 w 3740601"/>
                    <a:gd name="connsiteY42" fmla="*/ 2420891 h 2653703"/>
                    <a:gd name="connsiteX43" fmla="*/ 1199824 w 3740601"/>
                    <a:gd name="connsiteY43" fmla="*/ 2433592 h 2653703"/>
                    <a:gd name="connsiteX44" fmla="*/ 1125212 w 3740601"/>
                    <a:gd name="connsiteY44" fmla="*/ 2539953 h 2653703"/>
                    <a:gd name="connsiteX45" fmla="*/ 1066474 w 3740601"/>
                    <a:gd name="connsiteY45" fmla="*/ 2400254 h 2653703"/>
                    <a:gd name="connsiteX46" fmla="*/ 987099 w 3740601"/>
                    <a:gd name="connsiteY46" fmla="*/ 1943054 h 2653703"/>
                    <a:gd name="connsiteX47" fmla="*/ 855337 w 3740601"/>
                    <a:gd name="connsiteY47" fmla="*/ 1733504 h 2653703"/>
                    <a:gd name="connsiteX48" fmla="*/ 847947 w 3740601"/>
                    <a:gd name="connsiteY48" fmla="*/ 1643051 h 2653703"/>
                    <a:gd name="connsiteX49" fmla="*/ 668012 w 3740601"/>
                    <a:gd name="connsiteY49" fmla="*/ 1589042 h 2653703"/>
                    <a:gd name="connsiteX50" fmla="*/ 467114 w 3740601"/>
                    <a:gd name="connsiteY50" fmla="*/ 1381710 h 2653703"/>
                    <a:gd name="connsiteX51" fmla="*/ 502912 w 3740601"/>
                    <a:gd name="connsiteY51" fmla="*/ 1601742 h 2653703"/>
                    <a:gd name="connsiteX52" fmla="*/ 583502 w 3740601"/>
                    <a:gd name="connsiteY52" fmla="*/ 1815969 h 2653703"/>
                    <a:gd name="connsiteX53" fmla="*/ 174179 w 3740601"/>
                    <a:gd name="connsiteY53" fmla="*/ 2083063 h 2653703"/>
                    <a:gd name="connsiteX54" fmla="*/ 164774 w 3740601"/>
                    <a:gd name="connsiteY54" fmla="*/ 2179592 h 2653703"/>
                    <a:gd name="connsiteX55" fmla="*/ 324335 w 3740601"/>
                    <a:gd name="connsiteY55" fmla="*/ 2174494 h 2653703"/>
                    <a:gd name="connsiteX56" fmla="*/ 233037 w 3740601"/>
                    <a:gd name="connsiteY56" fmla="*/ 2420892 h 2653703"/>
                    <a:gd name="connsiteX57" fmla="*/ 253674 w 3740601"/>
                    <a:gd name="connsiteY57" fmla="*/ 2614567 h 2653703"/>
                    <a:gd name="connsiteX58" fmla="*/ 131437 w 3740601"/>
                    <a:gd name="connsiteY58" fmla="*/ 2609804 h 2653703"/>
                    <a:gd name="connsiteX59" fmla="*/ 29801 w 3740601"/>
                    <a:gd name="connsiteY59" fmla="*/ 2633077 h 2653703"/>
                    <a:gd name="connsiteX60" fmla="*/ 80 w 3740601"/>
                    <a:gd name="connsiteY60"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10949 w 3740601"/>
                    <a:gd name="connsiteY38" fmla="*/ 2154191 h 2653703"/>
                    <a:gd name="connsiteX39" fmla="*/ 1320474 w 3740601"/>
                    <a:gd name="connsiteY39" fmla="*/ 2238329 h 2653703"/>
                    <a:gd name="connsiteX40" fmla="*/ 1277612 w 3740601"/>
                    <a:gd name="connsiteY40" fmla="*/ 2385967 h 2653703"/>
                    <a:gd name="connsiteX41" fmla="*/ 1308585 w 3740601"/>
                    <a:gd name="connsiteY41" fmla="*/ 2653703 h 2653703"/>
                    <a:gd name="connsiteX42" fmla="*/ 1253799 w 3740601"/>
                    <a:gd name="connsiteY42" fmla="*/ 2420891 h 2653703"/>
                    <a:gd name="connsiteX43" fmla="*/ 1199824 w 3740601"/>
                    <a:gd name="connsiteY43" fmla="*/ 2433592 h 2653703"/>
                    <a:gd name="connsiteX44" fmla="*/ 1125212 w 3740601"/>
                    <a:gd name="connsiteY44" fmla="*/ 2539953 h 2653703"/>
                    <a:gd name="connsiteX45" fmla="*/ 1066474 w 3740601"/>
                    <a:gd name="connsiteY45" fmla="*/ 2400254 h 2653703"/>
                    <a:gd name="connsiteX46" fmla="*/ 987099 w 3740601"/>
                    <a:gd name="connsiteY46" fmla="*/ 1943054 h 2653703"/>
                    <a:gd name="connsiteX47" fmla="*/ 855337 w 3740601"/>
                    <a:gd name="connsiteY47" fmla="*/ 1733504 h 2653703"/>
                    <a:gd name="connsiteX48" fmla="*/ 847947 w 3740601"/>
                    <a:gd name="connsiteY48" fmla="*/ 1643051 h 2653703"/>
                    <a:gd name="connsiteX49" fmla="*/ 668012 w 3740601"/>
                    <a:gd name="connsiteY49" fmla="*/ 1589042 h 2653703"/>
                    <a:gd name="connsiteX50" fmla="*/ 567126 w 3740601"/>
                    <a:gd name="connsiteY50" fmla="*/ 1502360 h 2653703"/>
                    <a:gd name="connsiteX51" fmla="*/ 502912 w 3740601"/>
                    <a:gd name="connsiteY51" fmla="*/ 1601742 h 2653703"/>
                    <a:gd name="connsiteX52" fmla="*/ 583502 w 3740601"/>
                    <a:gd name="connsiteY52" fmla="*/ 1815969 h 2653703"/>
                    <a:gd name="connsiteX53" fmla="*/ 174179 w 3740601"/>
                    <a:gd name="connsiteY53" fmla="*/ 2083063 h 2653703"/>
                    <a:gd name="connsiteX54" fmla="*/ 164774 w 3740601"/>
                    <a:gd name="connsiteY54" fmla="*/ 2179592 h 2653703"/>
                    <a:gd name="connsiteX55" fmla="*/ 324335 w 3740601"/>
                    <a:gd name="connsiteY55" fmla="*/ 2174494 h 2653703"/>
                    <a:gd name="connsiteX56" fmla="*/ 233037 w 3740601"/>
                    <a:gd name="connsiteY56" fmla="*/ 2420892 h 2653703"/>
                    <a:gd name="connsiteX57" fmla="*/ 253674 w 3740601"/>
                    <a:gd name="connsiteY57" fmla="*/ 2614567 h 2653703"/>
                    <a:gd name="connsiteX58" fmla="*/ 131437 w 3740601"/>
                    <a:gd name="connsiteY58" fmla="*/ 2609804 h 2653703"/>
                    <a:gd name="connsiteX59" fmla="*/ 29801 w 3740601"/>
                    <a:gd name="connsiteY59" fmla="*/ 2633077 h 2653703"/>
                    <a:gd name="connsiteX60" fmla="*/ 80 w 3740601"/>
                    <a:gd name="connsiteY60"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10949 w 3740601"/>
                    <a:gd name="connsiteY38" fmla="*/ 2154191 h 2653703"/>
                    <a:gd name="connsiteX39" fmla="*/ 1320474 w 3740601"/>
                    <a:gd name="connsiteY39" fmla="*/ 2238329 h 2653703"/>
                    <a:gd name="connsiteX40" fmla="*/ 1277612 w 3740601"/>
                    <a:gd name="connsiteY40" fmla="*/ 2385967 h 2653703"/>
                    <a:gd name="connsiteX41" fmla="*/ 1308585 w 3740601"/>
                    <a:gd name="connsiteY41" fmla="*/ 2653703 h 2653703"/>
                    <a:gd name="connsiteX42" fmla="*/ 1253799 w 3740601"/>
                    <a:gd name="connsiteY42" fmla="*/ 2420891 h 2653703"/>
                    <a:gd name="connsiteX43" fmla="*/ 1199824 w 3740601"/>
                    <a:gd name="connsiteY43" fmla="*/ 2433592 h 2653703"/>
                    <a:gd name="connsiteX44" fmla="*/ 1125212 w 3740601"/>
                    <a:gd name="connsiteY44" fmla="*/ 2539953 h 2653703"/>
                    <a:gd name="connsiteX45" fmla="*/ 1066474 w 3740601"/>
                    <a:gd name="connsiteY45" fmla="*/ 2400254 h 2653703"/>
                    <a:gd name="connsiteX46" fmla="*/ 987099 w 3740601"/>
                    <a:gd name="connsiteY46" fmla="*/ 1943054 h 2653703"/>
                    <a:gd name="connsiteX47" fmla="*/ 855337 w 3740601"/>
                    <a:gd name="connsiteY47" fmla="*/ 1733504 h 2653703"/>
                    <a:gd name="connsiteX48" fmla="*/ 847947 w 3740601"/>
                    <a:gd name="connsiteY48" fmla="*/ 1643051 h 2653703"/>
                    <a:gd name="connsiteX49" fmla="*/ 668012 w 3740601"/>
                    <a:gd name="connsiteY49" fmla="*/ 1589042 h 2653703"/>
                    <a:gd name="connsiteX50" fmla="*/ 567126 w 3740601"/>
                    <a:gd name="connsiteY50" fmla="*/ 1502360 h 2653703"/>
                    <a:gd name="connsiteX51" fmla="*/ 502912 w 3740601"/>
                    <a:gd name="connsiteY51" fmla="*/ 1601742 h 2653703"/>
                    <a:gd name="connsiteX52" fmla="*/ 680712 w 3740601"/>
                    <a:gd name="connsiteY52" fmla="*/ 1681117 h 2653703"/>
                    <a:gd name="connsiteX53" fmla="*/ 583502 w 3740601"/>
                    <a:gd name="connsiteY53" fmla="*/ 1815969 h 2653703"/>
                    <a:gd name="connsiteX54" fmla="*/ 174179 w 3740601"/>
                    <a:gd name="connsiteY54" fmla="*/ 2083063 h 2653703"/>
                    <a:gd name="connsiteX55" fmla="*/ 164774 w 3740601"/>
                    <a:gd name="connsiteY55" fmla="*/ 2179592 h 2653703"/>
                    <a:gd name="connsiteX56" fmla="*/ 324335 w 3740601"/>
                    <a:gd name="connsiteY56" fmla="*/ 2174494 h 2653703"/>
                    <a:gd name="connsiteX57" fmla="*/ 233037 w 3740601"/>
                    <a:gd name="connsiteY57" fmla="*/ 2420892 h 2653703"/>
                    <a:gd name="connsiteX58" fmla="*/ 253674 w 3740601"/>
                    <a:gd name="connsiteY58" fmla="*/ 2614567 h 2653703"/>
                    <a:gd name="connsiteX59" fmla="*/ 131437 w 3740601"/>
                    <a:gd name="connsiteY59" fmla="*/ 2609804 h 2653703"/>
                    <a:gd name="connsiteX60" fmla="*/ 29801 w 3740601"/>
                    <a:gd name="connsiteY60" fmla="*/ 2633077 h 2653703"/>
                    <a:gd name="connsiteX61" fmla="*/ 80 w 3740601"/>
                    <a:gd name="connsiteY61"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10949 w 3740601"/>
                    <a:gd name="connsiteY38" fmla="*/ 2154191 h 2653703"/>
                    <a:gd name="connsiteX39" fmla="*/ 1320474 w 3740601"/>
                    <a:gd name="connsiteY39" fmla="*/ 2238329 h 2653703"/>
                    <a:gd name="connsiteX40" fmla="*/ 1277612 w 3740601"/>
                    <a:gd name="connsiteY40" fmla="*/ 2385967 h 2653703"/>
                    <a:gd name="connsiteX41" fmla="*/ 1308585 w 3740601"/>
                    <a:gd name="connsiteY41" fmla="*/ 2653703 h 2653703"/>
                    <a:gd name="connsiteX42" fmla="*/ 1253799 w 3740601"/>
                    <a:gd name="connsiteY42" fmla="*/ 2420891 h 2653703"/>
                    <a:gd name="connsiteX43" fmla="*/ 1199824 w 3740601"/>
                    <a:gd name="connsiteY43" fmla="*/ 2433592 h 2653703"/>
                    <a:gd name="connsiteX44" fmla="*/ 1125212 w 3740601"/>
                    <a:gd name="connsiteY44" fmla="*/ 2539953 h 2653703"/>
                    <a:gd name="connsiteX45" fmla="*/ 1066474 w 3740601"/>
                    <a:gd name="connsiteY45" fmla="*/ 2400254 h 2653703"/>
                    <a:gd name="connsiteX46" fmla="*/ 987099 w 3740601"/>
                    <a:gd name="connsiteY46" fmla="*/ 1943054 h 2653703"/>
                    <a:gd name="connsiteX47" fmla="*/ 855337 w 3740601"/>
                    <a:gd name="connsiteY47" fmla="*/ 1733504 h 2653703"/>
                    <a:gd name="connsiteX48" fmla="*/ 847947 w 3740601"/>
                    <a:gd name="connsiteY48" fmla="*/ 1643051 h 2653703"/>
                    <a:gd name="connsiteX49" fmla="*/ 668012 w 3740601"/>
                    <a:gd name="connsiteY49" fmla="*/ 1589042 h 2653703"/>
                    <a:gd name="connsiteX50" fmla="*/ 567126 w 3740601"/>
                    <a:gd name="connsiteY50" fmla="*/ 1502360 h 2653703"/>
                    <a:gd name="connsiteX51" fmla="*/ 502912 w 3740601"/>
                    <a:gd name="connsiteY51" fmla="*/ 1601742 h 2653703"/>
                    <a:gd name="connsiteX52" fmla="*/ 680712 w 3740601"/>
                    <a:gd name="connsiteY52" fmla="*/ 1681117 h 2653703"/>
                    <a:gd name="connsiteX53" fmla="*/ 623562 w 3740601"/>
                    <a:gd name="connsiteY53" fmla="*/ 1728742 h 2653703"/>
                    <a:gd name="connsiteX54" fmla="*/ 583502 w 3740601"/>
                    <a:gd name="connsiteY54" fmla="*/ 1815969 h 2653703"/>
                    <a:gd name="connsiteX55" fmla="*/ 174179 w 3740601"/>
                    <a:gd name="connsiteY55" fmla="*/ 2083063 h 2653703"/>
                    <a:gd name="connsiteX56" fmla="*/ 164774 w 3740601"/>
                    <a:gd name="connsiteY56" fmla="*/ 2179592 h 2653703"/>
                    <a:gd name="connsiteX57" fmla="*/ 324335 w 3740601"/>
                    <a:gd name="connsiteY57" fmla="*/ 2174494 h 2653703"/>
                    <a:gd name="connsiteX58" fmla="*/ 233037 w 3740601"/>
                    <a:gd name="connsiteY58" fmla="*/ 2420892 h 2653703"/>
                    <a:gd name="connsiteX59" fmla="*/ 253674 w 3740601"/>
                    <a:gd name="connsiteY59" fmla="*/ 2614567 h 2653703"/>
                    <a:gd name="connsiteX60" fmla="*/ 131437 w 3740601"/>
                    <a:gd name="connsiteY60" fmla="*/ 2609804 h 2653703"/>
                    <a:gd name="connsiteX61" fmla="*/ 29801 w 3740601"/>
                    <a:gd name="connsiteY61" fmla="*/ 2633077 h 2653703"/>
                    <a:gd name="connsiteX62" fmla="*/ 80 w 3740601"/>
                    <a:gd name="connsiteY62"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10949 w 3740601"/>
                    <a:gd name="connsiteY38" fmla="*/ 2154191 h 2653703"/>
                    <a:gd name="connsiteX39" fmla="*/ 1320474 w 3740601"/>
                    <a:gd name="connsiteY39" fmla="*/ 2238329 h 2653703"/>
                    <a:gd name="connsiteX40" fmla="*/ 1277612 w 3740601"/>
                    <a:gd name="connsiteY40" fmla="*/ 2385967 h 2653703"/>
                    <a:gd name="connsiteX41" fmla="*/ 1308585 w 3740601"/>
                    <a:gd name="connsiteY41" fmla="*/ 2653703 h 2653703"/>
                    <a:gd name="connsiteX42" fmla="*/ 1253799 w 3740601"/>
                    <a:gd name="connsiteY42" fmla="*/ 2420891 h 2653703"/>
                    <a:gd name="connsiteX43" fmla="*/ 1199824 w 3740601"/>
                    <a:gd name="connsiteY43" fmla="*/ 2433592 h 2653703"/>
                    <a:gd name="connsiteX44" fmla="*/ 1125212 w 3740601"/>
                    <a:gd name="connsiteY44" fmla="*/ 2539953 h 2653703"/>
                    <a:gd name="connsiteX45" fmla="*/ 1066474 w 3740601"/>
                    <a:gd name="connsiteY45" fmla="*/ 2400254 h 2653703"/>
                    <a:gd name="connsiteX46" fmla="*/ 987099 w 3740601"/>
                    <a:gd name="connsiteY46" fmla="*/ 1943054 h 2653703"/>
                    <a:gd name="connsiteX47" fmla="*/ 855337 w 3740601"/>
                    <a:gd name="connsiteY47" fmla="*/ 1733504 h 2653703"/>
                    <a:gd name="connsiteX48" fmla="*/ 847947 w 3740601"/>
                    <a:gd name="connsiteY48" fmla="*/ 1643051 h 2653703"/>
                    <a:gd name="connsiteX49" fmla="*/ 668012 w 3740601"/>
                    <a:gd name="connsiteY49" fmla="*/ 1589042 h 2653703"/>
                    <a:gd name="connsiteX50" fmla="*/ 567126 w 3740601"/>
                    <a:gd name="connsiteY50" fmla="*/ 1502360 h 2653703"/>
                    <a:gd name="connsiteX51" fmla="*/ 502912 w 3740601"/>
                    <a:gd name="connsiteY51" fmla="*/ 1601742 h 2653703"/>
                    <a:gd name="connsiteX52" fmla="*/ 680712 w 3740601"/>
                    <a:gd name="connsiteY52" fmla="*/ 1681117 h 2653703"/>
                    <a:gd name="connsiteX53" fmla="*/ 623562 w 3740601"/>
                    <a:gd name="connsiteY53" fmla="*/ 1728742 h 2653703"/>
                    <a:gd name="connsiteX54" fmla="*/ 583502 w 3740601"/>
                    <a:gd name="connsiteY54" fmla="*/ 1815969 h 2653703"/>
                    <a:gd name="connsiteX55" fmla="*/ 496562 w 3740601"/>
                    <a:gd name="connsiteY55" fmla="*/ 1924004 h 2653703"/>
                    <a:gd name="connsiteX56" fmla="*/ 174179 w 3740601"/>
                    <a:gd name="connsiteY56" fmla="*/ 2083063 h 2653703"/>
                    <a:gd name="connsiteX57" fmla="*/ 164774 w 3740601"/>
                    <a:gd name="connsiteY57" fmla="*/ 2179592 h 2653703"/>
                    <a:gd name="connsiteX58" fmla="*/ 324335 w 3740601"/>
                    <a:gd name="connsiteY58" fmla="*/ 2174494 h 2653703"/>
                    <a:gd name="connsiteX59" fmla="*/ 233037 w 3740601"/>
                    <a:gd name="connsiteY59" fmla="*/ 2420892 h 2653703"/>
                    <a:gd name="connsiteX60" fmla="*/ 253674 w 3740601"/>
                    <a:gd name="connsiteY60" fmla="*/ 2614567 h 2653703"/>
                    <a:gd name="connsiteX61" fmla="*/ 131437 w 3740601"/>
                    <a:gd name="connsiteY61" fmla="*/ 2609804 h 2653703"/>
                    <a:gd name="connsiteX62" fmla="*/ 29801 w 3740601"/>
                    <a:gd name="connsiteY62" fmla="*/ 2633077 h 2653703"/>
                    <a:gd name="connsiteX63" fmla="*/ 80 w 3740601"/>
                    <a:gd name="connsiteY63"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310949 w 3740601"/>
                    <a:gd name="connsiteY38" fmla="*/ 2154191 h 2653703"/>
                    <a:gd name="connsiteX39" fmla="*/ 1320474 w 3740601"/>
                    <a:gd name="connsiteY39" fmla="*/ 2238329 h 2653703"/>
                    <a:gd name="connsiteX40" fmla="*/ 1277612 w 3740601"/>
                    <a:gd name="connsiteY40" fmla="*/ 2385967 h 2653703"/>
                    <a:gd name="connsiteX41" fmla="*/ 1308585 w 3740601"/>
                    <a:gd name="connsiteY41" fmla="*/ 2653703 h 2653703"/>
                    <a:gd name="connsiteX42" fmla="*/ 1253799 w 3740601"/>
                    <a:gd name="connsiteY42" fmla="*/ 2420891 h 2653703"/>
                    <a:gd name="connsiteX43" fmla="*/ 1199824 w 3740601"/>
                    <a:gd name="connsiteY43" fmla="*/ 2433592 h 2653703"/>
                    <a:gd name="connsiteX44" fmla="*/ 1125212 w 3740601"/>
                    <a:gd name="connsiteY44" fmla="*/ 2539953 h 2653703"/>
                    <a:gd name="connsiteX45" fmla="*/ 1066474 w 3740601"/>
                    <a:gd name="connsiteY45" fmla="*/ 2400254 h 2653703"/>
                    <a:gd name="connsiteX46" fmla="*/ 987099 w 3740601"/>
                    <a:gd name="connsiteY46" fmla="*/ 1943054 h 2653703"/>
                    <a:gd name="connsiteX47" fmla="*/ 855337 w 3740601"/>
                    <a:gd name="connsiteY47" fmla="*/ 1733504 h 2653703"/>
                    <a:gd name="connsiteX48" fmla="*/ 847947 w 3740601"/>
                    <a:gd name="connsiteY48" fmla="*/ 1643051 h 2653703"/>
                    <a:gd name="connsiteX49" fmla="*/ 668012 w 3740601"/>
                    <a:gd name="connsiteY49" fmla="*/ 1589042 h 2653703"/>
                    <a:gd name="connsiteX50" fmla="*/ 567126 w 3740601"/>
                    <a:gd name="connsiteY50" fmla="*/ 1502360 h 2653703"/>
                    <a:gd name="connsiteX51" fmla="*/ 502912 w 3740601"/>
                    <a:gd name="connsiteY51" fmla="*/ 1601742 h 2653703"/>
                    <a:gd name="connsiteX52" fmla="*/ 680712 w 3740601"/>
                    <a:gd name="connsiteY52" fmla="*/ 1681117 h 2653703"/>
                    <a:gd name="connsiteX53" fmla="*/ 623562 w 3740601"/>
                    <a:gd name="connsiteY53" fmla="*/ 1728742 h 2653703"/>
                    <a:gd name="connsiteX54" fmla="*/ 583502 w 3740601"/>
                    <a:gd name="connsiteY54" fmla="*/ 1815969 h 2653703"/>
                    <a:gd name="connsiteX55" fmla="*/ 496562 w 3740601"/>
                    <a:gd name="connsiteY55" fmla="*/ 1924004 h 2653703"/>
                    <a:gd name="connsiteX56" fmla="*/ 337812 w 3740601"/>
                    <a:gd name="connsiteY56" fmla="*/ 1995442 h 2653703"/>
                    <a:gd name="connsiteX57" fmla="*/ 174179 w 3740601"/>
                    <a:gd name="connsiteY57" fmla="*/ 2083063 h 2653703"/>
                    <a:gd name="connsiteX58" fmla="*/ 164774 w 3740601"/>
                    <a:gd name="connsiteY58" fmla="*/ 2179592 h 2653703"/>
                    <a:gd name="connsiteX59" fmla="*/ 324335 w 3740601"/>
                    <a:gd name="connsiteY59" fmla="*/ 2174494 h 2653703"/>
                    <a:gd name="connsiteX60" fmla="*/ 233037 w 3740601"/>
                    <a:gd name="connsiteY60" fmla="*/ 2420892 h 2653703"/>
                    <a:gd name="connsiteX61" fmla="*/ 253674 w 3740601"/>
                    <a:gd name="connsiteY61" fmla="*/ 2614567 h 2653703"/>
                    <a:gd name="connsiteX62" fmla="*/ 131437 w 3740601"/>
                    <a:gd name="connsiteY62" fmla="*/ 2609804 h 2653703"/>
                    <a:gd name="connsiteX63" fmla="*/ 29801 w 3740601"/>
                    <a:gd name="connsiteY63" fmla="*/ 2633077 h 2653703"/>
                    <a:gd name="connsiteX64" fmla="*/ 80 w 3740601"/>
                    <a:gd name="connsiteY64"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03037 w 3740601"/>
                    <a:gd name="connsiteY37" fmla="*/ 2011316 h 2653703"/>
                    <a:gd name="connsiteX38" fmla="*/ 1495099 w 3740601"/>
                    <a:gd name="connsiteY38" fmla="*/ 2062117 h 2653703"/>
                    <a:gd name="connsiteX39" fmla="*/ 1310949 w 3740601"/>
                    <a:gd name="connsiteY39" fmla="*/ 2154191 h 2653703"/>
                    <a:gd name="connsiteX40" fmla="*/ 1320474 w 3740601"/>
                    <a:gd name="connsiteY40" fmla="*/ 2238329 h 2653703"/>
                    <a:gd name="connsiteX41" fmla="*/ 1277612 w 3740601"/>
                    <a:gd name="connsiteY41" fmla="*/ 2385967 h 2653703"/>
                    <a:gd name="connsiteX42" fmla="*/ 1308585 w 3740601"/>
                    <a:gd name="connsiteY42" fmla="*/ 2653703 h 2653703"/>
                    <a:gd name="connsiteX43" fmla="*/ 1253799 w 3740601"/>
                    <a:gd name="connsiteY43" fmla="*/ 2420891 h 2653703"/>
                    <a:gd name="connsiteX44" fmla="*/ 1199824 w 3740601"/>
                    <a:gd name="connsiteY44" fmla="*/ 2433592 h 2653703"/>
                    <a:gd name="connsiteX45" fmla="*/ 1125212 w 3740601"/>
                    <a:gd name="connsiteY45" fmla="*/ 2539953 h 2653703"/>
                    <a:gd name="connsiteX46" fmla="*/ 1066474 w 3740601"/>
                    <a:gd name="connsiteY46" fmla="*/ 2400254 h 2653703"/>
                    <a:gd name="connsiteX47" fmla="*/ 987099 w 3740601"/>
                    <a:gd name="connsiteY47" fmla="*/ 1943054 h 2653703"/>
                    <a:gd name="connsiteX48" fmla="*/ 855337 w 3740601"/>
                    <a:gd name="connsiteY48" fmla="*/ 1733504 h 2653703"/>
                    <a:gd name="connsiteX49" fmla="*/ 847947 w 3740601"/>
                    <a:gd name="connsiteY49" fmla="*/ 1643051 h 2653703"/>
                    <a:gd name="connsiteX50" fmla="*/ 668012 w 3740601"/>
                    <a:gd name="connsiteY50" fmla="*/ 1589042 h 2653703"/>
                    <a:gd name="connsiteX51" fmla="*/ 567126 w 3740601"/>
                    <a:gd name="connsiteY51" fmla="*/ 1502360 h 2653703"/>
                    <a:gd name="connsiteX52" fmla="*/ 502912 w 3740601"/>
                    <a:gd name="connsiteY52" fmla="*/ 1601742 h 2653703"/>
                    <a:gd name="connsiteX53" fmla="*/ 680712 w 3740601"/>
                    <a:gd name="connsiteY53" fmla="*/ 1681117 h 2653703"/>
                    <a:gd name="connsiteX54" fmla="*/ 623562 w 3740601"/>
                    <a:gd name="connsiteY54" fmla="*/ 1728742 h 2653703"/>
                    <a:gd name="connsiteX55" fmla="*/ 583502 w 3740601"/>
                    <a:gd name="connsiteY55" fmla="*/ 1815969 h 2653703"/>
                    <a:gd name="connsiteX56" fmla="*/ 496562 w 3740601"/>
                    <a:gd name="connsiteY56" fmla="*/ 1924004 h 2653703"/>
                    <a:gd name="connsiteX57" fmla="*/ 337812 w 3740601"/>
                    <a:gd name="connsiteY57" fmla="*/ 1995442 h 2653703"/>
                    <a:gd name="connsiteX58" fmla="*/ 174179 w 3740601"/>
                    <a:gd name="connsiteY58" fmla="*/ 2083063 h 2653703"/>
                    <a:gd name="connsiteX59" fmla="*/ 164774 w 3740601"/>
                    <a:gd name="connsiteY59" fmla="*/ 2179592 h 2653703"/>
                    <a:gd name="connsiteX60" fmla="*/ 324335 w 3740601"/>
                    <a:gd name="connsiteY60" fmla="*/ 2174494 h 2653703"/>
                    <a:gd name="connsiteX61" fmla="*/ 233037 w 3740601"/>
                    <a:gd name="connsiteY61" fmla="*/ 2420892 h 2653703"/>
                    <a:gd name="connsiteX62" fmla="*/ 253674 w 3740601"/>
                    <a:gd name="connsiteY62" fmla="*/ 2614567 h 2653703"/>
                    <a:gd name="connsiteX63" fmla="*/ 131437 w 3740601"/>
                    <a:gd name="connsiteY63" fmla="*/ 2609804 h 2653703"/>
                    <a:gd name="connsiteX64" fmla="*/ 29801 w 3740601"/>
                    <a:gd name="connsiteY64" fmla="*/ 2633077 h 2653703"/>
                    <a:gd name="connsiteX65" fmla="*/ 80 w 3740601"/>
                    <a:gd name="connsiteY65"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19800 w 3740601"/>
                    <a:gd name="connsiteY36" fmla="*/ 1876926 h 2653703"/>
                    <a:gd name="connsiteX37" fmla="*/ 1588762 w 3740601"/>
                    <a:gd name="connsiteY37" fmla="*/ 1947817 h 2653703"/>
                    <a:gd name="connsiteX38" fmla="*/ 1503037 w 3740601"/>
                    <a:gd name="connsiteY38" fmla="*/ 2011316 h 2653703"/>
                    <a:gd name="connsiteX39" fmla="*/ 1495099 w 3740601"/>
                    <a:gd name="connsiteY39" fmla="*/ 2062117 h 2653703"/>
                    <a:gd name="connsiteX40" fmla="*/ 1310949 w 3740601"/>
                    <a:gd name="connsiteY40" fmla="*/ 2154191 h 2653703"/>
                    <a:gd name="connsiteX41" fmla="*/ 1320474 w 3740601"/>
                    <a:gd name="connsiteY41" fmla="*/ 2238329 h 2653703"/>
                    <a:gd name="connsiteX42" fmla="*/ 1277612 w 3740601"/>
                    <a:gd name="connsiteY42" fmla="*/ 2385967 h 2653703"/>
                    <a:gd name="connsiteX43" fmla="*/ 1308585 w 3740601"/>
                    <a:gd name="connsiteY43" fmla="*/ 2653703 h 2653703"/>
                    <a:gd name="connsiteX44" fmla="*/ 1253799 w 3740601"/>
                    <a:gd name="connsiteY44" fmla="*/ 2420891 h 2653703"/>
                    <a:gd name="connsiteX45" fmla="*/ 1199824 w 3740601"/>
                    <a:gd name="connsiteY45" fmla="*/ 2433592 h 2653703"/>
                    <a:gd name="connsiteX46" fmla="*/ 1125212 w 3740601"/>
                    <a:gd name="connsiteY46" fmla="*/ 2539953 h 2653703"/>
                    <a:gd name="connsiteX47" fmla="*/ 1066474 w 3740601"/>
                    <a:gd name="connsiteY47" fmla="*/ 2400254 h 2653703"/>
                    <a:gd name="connsiteX48" fmla="*/ 987099 w 3740601"/>
                    <a:gd name="connsiteY48" fmla="*/ 1943054 h 2653703"/>
                    <a:gd name="connsiteX49" fmla="*/ 855337 w 3740601"/>
                    <a:gd name="connsiteY49" fmla="*/ 1733504 h 2653703"/>
                    <a:gd name="connsiteX50" fmla="*/ 847947 w 3740601"/>
                    <a:gd name="connsiteY50" fmla="*/ 1643051 h 2653703"/>
                    <a:gd name="connsiteX51" fmla="*/ 668012 w 3740601"/>
                    <a:gd name="connsiteY51" fmla="*/ 1589042 h 2653703"/>
                    <a:gd name="connsiteX52" fmla="*/ 567126 w 3740601"/>
                    <a:gd name="connsiteY52" fmla="*/ 1502360 h 2653703"/>
                    <a:gd name="connsiteX53" fmla="*/ 502912 w 3740601"/>
                    <a:gd name="connsiteY53" fmla="*/ 1601742 h 2653703"/>
                    <a:gd name="connsiteX54" fmla="*/ 680712 w 3740601"/>
                    <a:gd name="connsiteY54" fmla="*/ 1681117 h 2653703"/>
                    <a:gd name="connsiteX55" fmla="*/ 623562 w 3740601"/>
                    <a:gd name="connsiteY55" fmla="*/ 1728742 h 2653703"/>
                    <a:gd name="connsiteX56" fmla="*/ 583502 w 3740601"/>
                    <a:gd name="connsiteY56" fmla="*/ 1815969 h 2653703"/>
                    <a:gd name="connsiteX57" fmla="*/ 496562 w 3740601"/>
                    <a:gd name="connsiteY57" fmla="*/ 1924004 h 2653703"/>
                    <a:gd name="connsiteX58" fmla="*/ 337812 w 3740601"/>
                    <a:gd name="connsiteY58" fmla="*/ 1995442 h 2653703"/>
                    <a:gd name="connsiteX59" fmla="*/ 174179 w 3740601"/>
                    <a:gd name="connsiteY59" fmla="*/ 2083063 h 2653703"/>
                    <a:gd name="connsiteX60" fmla="*/ 164774 w 3740601"/>
                    <a:gd name="connsiteY60" fmla="*/ 2179592 h 2653703"/>
                    <a:gd name="connsiteX61" fmla="*/ 324335 w 3740601"/>
                    <a:gd name="connsiteY61" fmla="*/ 2174494 h 2653703"/>
                    <a:gd name="connsiteX62" fmla="*/ 233037 w 3740601"/>
                    <a:gd name="connsiteY62" fmla="*/ 2420892 h 2653703"/>
                    <a:gd name="connsiteX63" fmla="*/ 253674 w 3740601"/>
                    <a:gd name="connsiteY63" fmla="*/ 2614567 h 2653703"/>
                    <a:gd name="connsiteX64" fmla="*/ 131437 w 3740601"/>
                    <a:gd name="connsiteY64" fmla="*/ 2609804 h 2653703"/>
                    <a:gd name="connsiteX65" fmla="*/ 29801 w 3740601"/>
                    <a:gd name="connsiteY65" fmla="*/ 2633077 h 2653703"/>
                    <a:gd name="connsiteX66" fmla="*/ 80 w 3740601"/>
                    <a:gd name="connsiteY66"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780113 w 3740601"/>
                    <a:gd name="connsiteY36" fmla="*/ 1897564 h 2653703"/>
                    <a:gd name="connsiteX37" fmla="*/ 1588762 w 3740601"/>
                    <a:gd name="connsiteY37" fmla="*/ 1947817 h 2653703"/>
                    <a:gd name="connsiteX38" fmla="*/ 1503037 w 3740601"/>
                    <a:gd name="connsiteY38" fmla="*/ 2011316 h 2653703"/>
                    <a:gd name="connsiteX39" fmla="*/ 1495099 w 3740601"/>
                    <a:gd name="connsiteY39" fmla="*/ 2062117 h 2653703"/>
                    <a:gd name="connsiteX40" fmla="*/ 1310949 w 3740601"/>
                    <a:gd name="connsiteY40" fmla="*/ 2154191 h 2653703"/>
                    <a:gd name="connsiteX41" fmla="*/ 1320474 w 3740601"/>
                    <a:gd name="connsiteY41" fmla="*/ 2238329 h 2653703"/>
                    <a:gd name="connsiteX42" fmla="*/ 1277612 w 3740601"/>
                    <a:gd name="connsiteY42" fmla="*/ 2385967 h 2653703"/>
                    <a:gd name="connsiteX43" fmla="*/ 1308585 w 3740601"/>
                    <a:gd name="connsiteY43" fmla="*/ 2653703 h 2653703"/>
                    <a:gd name="connsiteX44" fmla="*/ 1253799 w 3740601"/>
                    <a:gd name="connsiteY44" fmla="*/ 2420891 h 2653703"/>
                    <a:gd name="connsiteX45" fmla="*/ 1199824 w 3740601"/>
                    <a:gd name="connsiteY45" fmla="*/ 2433592 h 2653703"/>
                    <a:gd name="connsiteX46" fmla="*/ 1125212 w 3740601"/>
                    <a:gd name="connsiteY46" fmla="*/ 2539953 h 2653703"/>
                    <a:gd name="connsiteX47" fmla="*/ 1066474 w 3740601"/>
                    <a:gd name="connsiteY47" fmla="*/ 2400254 h 2653703"/>
                    <a:gd name="connsiteX48" fmla="*/ 987099 w 3740601"/>
                    <a:gd name="connsiteY48" fmla="*/ 1943054 h 2653703"/>
                    <a:gd name="connsiteX49" fmla="*/ 855337 w 3740601"/>
                    <a:gd name="connsiteY49" fmla="*/ 1733504 h 2653703"/>
                    <a:gd name="connsiteX50" fmla="*/ 847947 w 3740601"/>
                    <a:gd name="connsiteY50" fmla="*/ 1643051 h 2653703"/>
                    <a:gd name="connsiteX51" fmla="*/ 668012 w 3740601"/>
                    <a:gd name="connsiteY51" fmla="*/ 1589042 h 2653703"/>
                    <a:gd name="connsiteX52" fmla="*/ 567126 w 3740601"/>
                    <a:gd name="connsiteY52" fmla="*/ 1502360 h 2653703"/>
                    <a:gd name="connsiteX53" fmla="*/ 502912 w 3740601"/>
                    <a:gd name="connsiteY53" fmla="*/ 1601742 h 2653703"/>
                    <a:gd name="connsiteX54" fmla="*/ 680712 w 3740601"/>
                    <a:gd name="connsiteY54" fmla="*/ 1681117 h 2653703"/>
                    <a:gd name="connsiteX55" fmla="*/ 623562 w 3740601"/>
                    <a:gd name="connsiteY55" fmla="*/ 1728742 h 2653703"/>
                    <a:gd name="connsiteX56" fmla="*/ 583502 w 3740601"/>
                    <a:gd name="connsiteY56" fmla="*/ 1815969 h 2653703"/>
                    <a:gd name="connsiteX57" fmla="*/ 496562 w 3740601"/>
                    <a:gd name="connsiteY57" fmla="*/ 1924004 h 2653703"/>
                    <a:gd name="connsiteX58" fmla="*/ 337812 w 3740601"/>
                    <a:gd name="connsiteY58" fmla="*/ 1995442 h 2653703"/>
                    <a:gd name="connsiteX59" fmla="*/ 174179 w 3740601"/>
                    <a:gd name="connsiteY59" fmla="*/ 2083063 h 2653703"/>
                    <a:gd name="connsiteX60" fmla="*/ 164774 w 3740601"/>
                    <a:gd name="connsiteY60" fmla="*/ 2179592 h 2653703"/>
                    <a:gd name="connsiteX61" fmla="*/ 324335 w 3740601"/>
                    <a:gd name="connsiteY61" fmla="*/ 2174494 h 2653703"/>
                    <a:gd name="connsiteX62" fmla="*/ 233037 w 3740601"/>
                    <a:gd name="connsiteY62" fmla="*/ 2420892 h 2653703"/>
                    <a:gd name="connsiteX63" fmla="*/ 253674 w 3740601"/>
                    <a:gd name="connsiteY63" fmla="*/ 2614567 h 2653703"/>
                    <a:gd name="connsiteX64" fmla="*/ 131437 w 3740601"/>
                    <a:gd name="connsiteY64" fmla="*/ 2609804 h 2653703"/>
                    <a:gd name="connsiteX65" fmla="*/ 29801 w 3740601"/>
                    <a:gd name="connsiteY65" fmla="*/ 2633077 h 2653703"/>
                    <a:gd name="connsiteX66" fmla="*/ 80 w 3740601"/>
                    <a:gd name="connsiteY66"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99912 w 3740601"/>
                    <a:gd name="connsiteY36" fmla="*/ 1912892 h 2653703"/>
                    <a:gd name="connsiteX37" fmla="*/ 1780113 w 3740601"/>
                    <a:gd name="connsiteY37" fmla="*/ 1897564 h 2653703"/>
                    <a:gd name="connsiteX38" fmla="*/ 1588762 w 3740601"/>
                    <a:gd name="connsiteY38" fmla="*/ 1947817 h 2653703"/>
                    <a:gd name="connsiteX39" fmla="*/ 1503037 w 3740601"/>
                    <a:gd name="connsiteY39" fmla="*/ 2011316 h 2653703"/>
                    <a:gd name="connsiteX40" fmla="*/ 1495099 w 3740601"/>
                    <a:gd name="connsiteY40" fmla="*/ 2062117 h 2653703"/>
                    <a:gd name="connsiteX41" fmla="*/ 1310949 w 3740601"/>
                    <a:gd name="connsiteY41" fmla="*/ 2154191 h 2653703"/>
                    <a:gd name="connsiteX42" fmla="*/ 1320474 w 3740601"/>
                    <a:gd name="connsiteY42" fmla="*/ 2238329 h 2653703"/>
                    <a:gd name="connsiteX43" fmla="*/ 1277612 w 3740601"/>
                    <a:gd name="connsiteY43" fmla="*/ 2385967 h 2653703"/>
                    <a:gd name="connsiteX44" fmla="*/ 1308585 w 3740601"/>
                    <a:gd name="connsiteY44" fmla="*/ 2653703 h 2653703"/>
                    <a:gd name="connsiteX45" fmla="*/ 1253799 w 3740601"/>
                    <a:gd name="connsiteY45" fmla="*/ 2420891 h 2653703"/>
                    <a:gd name="connsiteX46" fmla="*/ 1199824 w 3740601"/>
                    <a:gd name="connsiteY46" fmla="*/ 2433592 h 2653703"/>
                    <a:gd name="connsiteX47" fmla="*/ 1125212 w 3740601"/>
                    <a:gd name="connsiteY47" fmla="*/ 2539953 h 2653703"/>
                    <a:gd name="connsiteX48" fmla="*/ 1066474 w 3740601"/>
                    <a:gd name="connsiteY48" fmla="*/ 2400254 h 2653703"/>
                    <a:gd name="connsiteX49" fmla="*/ 987099 w 3740601"/>
                    <a:gd name="connsiteY49" fmla="*/ 1943054 h 2653703"/>
                    <a:gd name="connsiteX50" fmla="*/ 855337 w 3740601"/>
                    <a:gd name="connsiteY50" fmla="*/ 1733504 h 2653703"/>
                    <a:gd name="connsiteX51" fmla="*/ 847947 w 3740601"/>
                    <a:gd name="connsiteY51" fmla="*/ 1643051 h 2653703"/>
                    <a:gd name="connsiteX52" fmla="*/ 668012 w 3740601"/>
                    <a:gd name="connsiteY52" fmla="*/ 1589042 h 2653703"/>
                    <a:gd name="connsiteX53" fmla="*/ 567126 w 3740601"/>
                    <a:gd name="connsiteY53" fmla="*/ 1502360 h 2653703"/>
                    <a:gd name="connsiteX54" fmla="*/ 502912 w 3740601"/>
                    <a:gd name="connsiteY54" fmla="*/ 1601742 h 2653703"/>
                    <a:gd name="connsiteX55" fmla="*/ 680712 w 3740601"/>
                    <a:gd name="connsiteY55" fmla="*/ 1681117 h 2653703"/>
                    <a:gd name="connsiteX56" fmla="*/ 623562 w 3740601"/>
                    <a:gd name="connsiteY56" fmla="*/ 1728742 h 2653703"/>
                    <a:gd name="connsiteX57" fmla="*/ 583502 w 3740601"/>
                    <a:gd name="connsiteY57" fmla="*/ 1815969 h 2653703"/>
                    <a:gd name="connsiteX58" fmla="*/ 496562 w 3740601"/>
                    <a:gd name="connsiteY58" fmla="*/ 1924004 h 2653703"/>
                    <a:gd name="connsiteX59" fmla="*/ 337812 w 3740601"/>
                    <a:gd name="connsiteY59" fmla="*/ 1995442 h 2653703"/>
                    <a:gd name="connsiteX60" fmla="*/ 174179 w 3740601"/>
                    <a:gd name="connsiteY60" fmla="*/ 2083063 h 2653703"/>
                    <a:gd name="connsiteX61" fmla="*/ 164774 w 3740601"/>
                    <a:gd name="connsiteY61" fmla="*/ 2179592 h 2653703"/>
                    <a:gd name="connsiteX62" fmla="*/ 324335 w 3740601"/>
                    <a:gd name="connsiteY62" fmla="*/ 2174494 h 2653703"/>
                    <a:gd name="connsiteX63" fmla="*/ 233037 w 3740601"/>
                    <a:gd name="connsiteY63" fmla="*/ 2420892 h 2653703"/>
                    <a:gd name="connsiteX64" fmla="*/ 253674 w 3740601"/>
                    <a:gd name="connsiteY64" fmla="*/ 2614567 h 2653703"/>
                    <a:gd name="connsiteX65" fmla="*/ 131437 w 3740601"/>
                    <a:gd name="connsiteY65" fmla="*/ 2609804 h 2653703"/>
                    <a:gd name="connsiteX66" fmla="*/ 29801 w 3740601"/>
                    <a:gd name="connsiteY66" fmla="*/ 2633077 h 2653703"/>
                    <a:gd name="connsiteX67" fmla="*/ 80 w 3740601"/>
                    <a:gd name="connsiteY67"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890387 w 3740601"/>
                    <a:gd name="connsiteY36" fmla="*/ 1995442 h 2653703"/>
                    <a:gd name="connsiteX37" fmla="*/ 1899912 w 3740601"/>
                    <a:gd name="connsiteY37" fmla="*/ 1912892 h 2653703"/>
                    <a:gd name="connsiteX38" fmla="*/ 1780113 w 3740601"/>
                    <a:gd name="connsiteY38" fmla="*/ 1897564 h 2653703"/>
                    <a:gd name="connsiteX39" fmla="*/ 1588762 w 3740601"/>
                    <a:gd name="connsiteY39" fmla="*/ 1947817 h 2653703"/>
                    <a:gd name="connsiteX40" fmla="*/ 1503037 w 3740601"/>
                    <a:gd name="connsiteY40" fmla="*/ 2011316 h 2653703"/>
                    <a:gd name="connsiteX41" fmla="*/ 1495099 w 3740601"/>
                    <a:gd name="connsiteY41" fmla="*/ 2062117 h 2653703"/>
                    <a:gd name="connsiteX42" fmla="*/ 1310949 w 3740601"/>
                    <a:gd name="connsiteY42" fmla="*/ 2154191 h 2653703"/>
                    <a:gd name="connsiteX43" fmla="*/ 1320474 w 3740601"/>
                    <a:gd name="connsiteY43" fmla="*/ 2238329 h 2653703"/>
                    <a:gd name="connsiteX44" fmla="*/ 1277612 w 3740601"/>
                    <a:gd name="connsiteY44" fmla="*/ 2385967 h 2653703"/>
                    <a:gd name="connsiteX45" fmla="*/ 1308585 w 3740601"/>
                    <a:gd name="connsiteY45" fmla="*/ 2653703 h 2653703"/>
                    <a:gd name="connsiteX46" fmla="*/ 1253799 w 3740601"/>
                    <a:gd name="connsiteY46" fmla="*/ 2420891 h 2653703"/>
                    <a:gd name="connsiteX47" fmla="*/ 1199824 w 3740601"/>
                    <a:gd name="connsiteY47" fmla="*/ 2433592 h 2653703"/>
                    <a:gd name="connsiteX48" fmla="*/ 1125212 w 3740601"/>
                    <a:gd name="connsiteY48" fmla="*/ 2539953 h 2653703"/>
                    <a:gd name="connsiteX49" fmla="*/ 1066474 w 3740601"/>
                    <a:gd name="connsiteY49" fmla="*/ 2400254 h 2653703"/>
                    <a:gd name="connsiteX50" fmla="*/ 987099 w 3740601"/>
                    <a:gd name="connsiteY50" fmla="*/ 1943054 h 2653703"/>
                    <a:gd name="connsiteX51" fmla="*/ 855337 w 3740601"/>
                    <a:gd name="connsiteY51" fmla="*/ 1733504 h 2653703"/>
                    <a:gd name="connsiteX52" fmla="*/ 847947 w 3740601"/>
                    <a:gd name="connsiteY52" fmla="*/ 1643051 h 2653703"/>
                    <a:gd name="connsiteX53" fmla="*/ 668012 w 3740601"/>
                    <a:gd name="connsiteY53" fmla="*/ 1589042 h 2653703"/>
                    <a:gd name="connsiteX54" fmla="*/ 567126 w 3740601"/>
                    <a:gd name="connsiteY54" fmla="*/ 1502360 h 2653703"/>
                    <a:gd name="connsiteX55" fmla="*/ 502912 w 3740601"/>
                    <a:gd name="connsiteY55" fmla="*/ 1601742 h 2653703"/>
                    <a:gd name="connsiteX56" fmla="*/ 680712 w 3740601"/>
                    <a:gd name="connsiteY56" fmla="*/ 1681117 h 2653703"/>
                    <a:gd name="connsiteX57" fmla="*/ 623562 w 3740601"/>
                    <a:gd name="connsiteY57" fmla="*/ 1728742 h 2653703"/>
                    <a:gd name="connsiteX58" fmla="*/ 583502 w 3740601"/>
                    <a:gd name="connsiteY58" fmla="*/ 1815969 h 2653703"/>
                    <a:gd name="connsiteX59" fmla="*/ 496562 w 3740601"/>
                    <a:gd name="connsiteY59" fmla="*/ 1924004 h 2653703"/>
                    <a:gd name="connsiteX60" fmla="*/ 337812 w 3740601"/>
                    <a:gd name="connsiteY60" fmla="*/ 1995442 h 2653703"/>
                    <a:gd name="connsiteX61" fmla="*/ 174179 w 3740601"/>
                    <a:gd name="connsiteY61" fmla="*/ 2083063 h 2653703"/>
                    <a:gd name="connsiteX62" fmla="*/ 164774 w 3740601"/>
                    <a:gd name="connsiteY62" fmla="*/ 2179592 h 2653703"/>
                    <a:gd name="connsiteX63" fmla="*/ 324335 w 3740601"/>
                    <a:gd name="connsiteY63" fmla="*/ 2174494 h 2653703"/>
                    <a:gd name="connsiteX64" fmla="*/ 233037 w 3740601"/>
                    <a:gd name="connsiteY64" fmla="*/ 2420892 h 2653703"/>
                    <a:gd name="connsiteX65" fmla="*/ 253674 w 3740601"/>
                    <a:gd name="connsiteY65" fmla="*/ 2614567 h 2653703"/>
                    <a:gd name="connsiteX66" fmla="*/ 131437 w 3740601"/>
                    <a:gd name="connsiteY66" fmla="*/ 2609804 h 2653703"/>
                    <a:gd name="connsiteX67" fmla="*/ 29801 w 3740601"/>
                    <a:gd name="connsiteY67" fmla="*/ 2633077 h 2653703"/>
                    <a:gd name="connsiteX68" fmla="*/ 80 w 3740601"/>
                    <a:gd name="connsiteY68"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990399 w 3740601"/>
                    <a:gd name="connsiteY36" fmla="*/ 2054179 h 2653703"/>
                    <a:gd name="connsiteX37" fmla="*/ 1890387 w 3740601"/>
                    <a:gd name="connsiteY37" fmla="*/ 1995442 h 2653703"/>
                    <a:gd name="connsiteX38" fmla="*/ 1899912 w 3740601"/>
                    <a:gd name="connsiteY38" fmla="*/ 1912892 h 2653703"/>
                    <a:gd name="connsiteX39" fmla="*/ 1780113 w 3740601"/>
                    <a:gd name="connsiteY39" fmla="*/ 1897564 h 2653703"/>
                    <a:gd name="connsiteX40" fmla="*/ 1588762 w 3740601"/>
                    <a:gd name="connsiteY40" fmla="*/ 1947817 h 2653703"/>
                    <a:gd name="connsiteX41" fmla="*/ 1503037 w 3740601"/>
                    <a:gd name="connsiteY41" fmla="*/ 2011316 h 2653703"/>
                    <a:gd name="connsiteX42" fmla="*/ 1495099 w 3740601"/>
                    <a:gd name="connsiteY42" fmla="*/ 2062117 h 2653703"/>
                    <a:gd name="connsiteX43" fmla="*/ 1310949 w 3740601"/>
                    <a:gd name="connsiteY43" fmla="*/ 2154191 h 2653703"/>
                    <a:gd name="connsiteX44" fmla="*/ 1320474 w 3740601"/>
                    <a:gd name="connsiteY44" fmla="*/ 2238329 h 2653703"/>
                    <a:gd name="connsiteX45" fmla="*/ 1277612 w 3740601"/>
                    <a:gd name="connsiteY45" fmla="*/ 2385967 h 2653703"/>
                    <a:gd name="connsiteX46" fmla="*/ 1308585 w 3740601"/>
                    <a:gd name="connsiteY46" fmla="*/ 2653703 h 2653703"/>
                    <a:gd name="connsiteX47" fmla="*/ 1253799 w 3740601"/>
                    <a:gd name="connsiteY47" fmla="*/ 2420891 h 2653703"/>
                    <a:gd name="connsiteX48" fmla="*/ 1199824 w 3740601"/>
                    <a:gd name="connsiteY48" fmla="*/ 2433592 h 2653703"/>
                    <a:gd name="connsiteX49" fmla="*/ 1125212 w 3740601"/>
                    <a:gd name="connsiteY49" fmla="*/ 2539953 h 2653703"/>
                    <a:gd name="connsiteX50" fmla="*/ 1066474 w 3740601"/>
                    <a:gd name="connsiteY50" fmla="*/ 2400254 h 2653703"/>
                    <a:gd name="connsiteX51" fmla="*/ 987099 w 3740601"/>
                    <a:gd name="connsiteY51" fmla="*/ 1943054 h 2653703"/>
                    <a:gd name="connsiteX52" fmla="*/ 855337 w 3740601"/>
                    <a:gd name="connsiteY52" fmla="*/ 1733504 h 2653703"/>
                    <a:gd name="connsiteX53" fmla="*/ 847947 w 3740601"/>
                    <a:gd name="connsiteY53" fmla="*/ 1643051 h 2653703"/>
                    <a:gd name="connsiteX54" fmla="*/ 668012 w 3740601"/>
                    <a:gd name="connsiteY54" fmla="*/ 1589042 h 2653703"/>
                    <a:gd name="connsiteX55" fmla="*/ 567126 w 3740601"/>
                    <a:gd name="connsiteY55" fmla="*/ 1502360 h 2653703"/>
                    <a:gd name="connsiteX56" fmla="*/ 502912 w 3740601"/>
                    <a:gd name="connsiteY56" fmla="*/ 1601742 h 2653703"/>
                    <a:gd name="connsiteX57" fmla="*/ 680712 w 3740601"/>
                    <a:gd name="connsiteY57" fmla="*/ 1681117 h 2653703"/>
                    <a:gd name="connsiteX58" fmla="*/ 623562 w 3740601"/>
                    <a:gd name="connsiteY58" fmla="*/ 1728742 h 2653703"/>
                    <a:gd name="connsiteX59" fmla="*/ 583502 w 3740601"/>
                    <a:gd name="connsiteY59" fmla="*/ 1815969 h 2653703"/>
                    <a:gd name="connsiteX60" fmla="*/ 496562 w 3740601"/>
                    <a:gd name="connsiteY60" fmla="*/ 1924004 h 2653703"/>
                    <a:gd name="connsiteX61" fmla="*/ 337812 w 3740601"/>
                    <a:gd name="connsiteY61" fmla="*/ 1995442 h 2653703"/>
                    <a:gd name="connsiteX62" fmla="*/ 174179 w 3740601"/>
                    <a:gd name="connsiteY62" fmla="*/ 2083063 h 2653703"/>
                    <a:gd name="connsiteX63" fmla="*/ 164774 w 3740601"/>
                    <a:gd name="connsiteY63" fmla="*/ 2179592 h 2653703"/>
                    <a:gd name="connsiteX64" fmla="*/ 324335 w 3740601"/>
                    <a:gd name="connsiteY64" fmla="*/ 2174494 h 2653703"/>
                    <a:gd name="connsiteX65" fmla="*/ 233037 w 3740601"/>
                    <a:gd name="connsiteY65" fmla="*/ 2420892 h 2653703"/>
                    <a:gd name="connsiteX66" fmla="*/ 253674 w 3740601"/>
                    <a:gd name="connsiteY66" fmla="*/ 2614567 h 2653703"/>
                    <a:gd name="connsiteX67" fmla="*/ 131437 w 3740601"/>
                    <a:gd name="connsiteY67" fmla="*/ 2609804 h 2653703"/>
                    <a:gd name="connsiteX68" fmla="*/ 29801 w 3740601"/>
                    <a:gd name="connsiteY68" fmla="*/ 2633077 h 2653703"/>
                    <a:gd name="connsiteX69" fmla="*/ 80 w 3740601"/>
                    <a:gd name="connsiteY69"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61108 w 3740601"/>
                    <a:gd name="connsiteY35" fmla="*/ 2248068 h 2653703"/>
                    <a:gd name="connsiteX36" fmla="*/ 1969762 w 3740601"/>
                    <a:gd name="connsiteY36" fmla="*/ 2166892 h 2653703"/>
                    <a:gd name="connsiteX37" fmla="*/ 1990399 w 3740601"/>
                    <a:gd name="connsiteY37" fmla="*/ 2054179 h 2653703"/>
                    <a:gd name="connsiteX38" fmla="*/ 1890387 w 3740601"/>
                    <a:gd name="connsiteY38" fmla="*/ 1995442 h 2653703"/>
                    <a:gd name="connsiteX39" fmla="*/ 1899912 w 3740601"/>
                    <a:gd name="connsiteY39" fmla="*/ 1912892 h 2653703"/>
                    <a:gd name="connsiteX40" fmla="*/ 1780113 w 3740601"/>
                    <a:gd name="connsiteY40" fmla="*/ 1897564 h 2653703"/>
                    <a:gd name="connsiteX41" fmla="*/ 1588762 w 3740601"/>
                    <a:gd name="connsiteY41" fmla="*/ 1947817 h 2653703"/>
                    <a:gd name="connsiteX42" fmla="*/ 1503037 w 3740601"/>
                    <a:gd name="connsiteY42" fmla="*/ 2011316 h 2653703"/>
                    <a:gd name="connsiteX43" fmla="*/ 1495099 w 3740601"/>
                    <a:gd name="connsiteY43" fmla="*/ 2062117 h 2653703"/>
                    <a:gd name="connsiteX44" fmla="*/ 1310949 w 3740601"/>
                    <a:gd name="connsiteY44" fmla="*/ 2154191 h 2653703"/>
                    <a:gd name="connsiteX45" fmla="*/ 1320474 w 3740601"/>
                    <a:gd name="connsiteY45" fmla="*/ 2238329 h 2653703"/>
                    <a:gd name="connsiteX46" fmla="*/ 1277612 w 3740601"/>
                    <a:gd name="connsiteY46" fmla="*/ 2385967 h 2653703"/>
                    <a:gd name="connsiteX47" fmla="*/ 1308585 w 3740601"/>
                    <a:gd name="connsiteY47" fmla="*/ 2653703 h 2653703"/>
                    <a:gd name="connsiteX48" fmla="*/ 1253799 w 3740601"/>
                    <a:gd name="connsiteY48" fmla="*/ 2420891 h 2653703"/>
                    <a:gd name="connsiteX49" fmla="*/ 1199824 w 3740601"/>
                    <a:gd name="connsiteY49" fmla="*/ 2433592 h 2653703"/>
                    <a:gd name="connsiteX50" fmla="*/ 1125212 w 3740601"/>
                    <a:gd name="connsiteY50" fmla="*/ 2539953 h 2653703"/>
                    <a:gd name="connsiteX51" fmla="*/ 1066474 w 3740601"/>
                    <a:gd name="connsiteY51" fmla="*/ 2400254 h 2653703"/>
                    <a:gd name="connsiteX52" fmla="*/ 987099 w 3740601"/>
                    <a:gd name="connsiteY52" fmla="*/ 1943054 h 2653703"/>
                    <a:gd name="connsiteX53" fmla="*/ 855337 w 3740601"/>
                    <a:gd name="connsiteY53" fmla="*/ 1733504 h 2653703"/>
                    <a:gd name="connsiteX54" fmla="*/ 847947 w 3740601"/>
                    <a:gd name="connsiteY54" fmla="*/ 1643051 h 2653703"/>
                    <a:gd name="connsiteX55" fmla="*/ 668012 w 3740601"/>
                    <a:gd name="connsiteY55" fmla="*/ 1589042 h 2653703"/>
                    <a:gd name="connsiteX56" fmla="*/ 567126 w 3740601"/>
                    <a:gd name="connsiteY56" fmla="*/ 1502360 h 2653703"/>
                    <a:gd name="connsiteX57" fmla="*/ 502912 w 3740601"/>
                    <a:gd name="connsiteY57" fmla="*/ 1601742 h 2653703"/>
                    <a:gd name="connsiteX58" fmla="*/ 680712 w 3740601"/>
                    <a:gd name="connsiteY58" fmla="*/ 1681117 h 2653703"/>
                    <a:gd name="connsiteX59" fmla="*/ 623562 w 3740601"/>
                    <a:gd name="connsiteY59" fmla="*/ 1728742 h 2653703"/>
                    <a:gd name="connsiteX60" fmla="*/ 583502 w 3740601"/>
                    <a:gd name="connsiteY60" fmla="*/ 1815969 h 2653703"/>
                    <a:gd name="connsiteX61" fmla="*/ 496562 w 3740601"/>
                    <a:gd name="connsiteY61" fmla="*/ 1924004 h 2653703"/>
                    <a:gd name="connsiteX62" fmla="*/ 337812 w 3740601"/>
                    <a:gd name="connsiteY62" fmla="*/ 1995442 h 2653703"/>
                    <a:gd name="connsiteX63" fmla="*/ 174179 w 3740601"/>
                    <a:gd name="connsiteY63" fmla="*/ 2083063 h 2653703"/>
                    <a:gd name="connsiteX64" fmla="*/ 164774 w 3740601"/>
                    <a:gd name="connsiteY64" fmla="*/ 2179592 h 2653703"/>
                    <a:gd name="connsiteX65" fmla="*/ 324335 w 3740601"/>
                    <a:gd name="connsiteY65" fmla="*/ 2174494 h 2653703"/>
                    <a:gd name="connsiteX66" fmla="*/ 233037 w 3740601"/>
                    <a:gd name="connsiteY66" fmla="*/ 2420892 h 2653703"/>
                    <a:gd name="connsiteX67" fmla="*/ 253674 w 3740601"/>
                    <a:gd name="connsiteY67" fmla="*/ 2614567 h 2653703"/>
                    <a:gd name="connsiteX68" fmla="*/ 131437 w 3740601"/>
                    <a:gd name="connsiteY68" fmla="*/ 2609804 h 2653703"/>
                    <a:gd name="connsiteX69" fmla="*/ 29801 w 3740601"/>
                    <a:gd name="connsiteY69" fmla="*/ 2633077 h 2653703"/>
                    <a:gd name="connsiteX70" fmla="*/ 80 w 3740601"/>
                    <a:gd name="connsiteY70"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108763 w 3740601"/>
                    <a:gd name="connsiteY19" fmla="*/ 1122136 h 2653703"/>
                    <a:gd name="connsiteX20" fmla="*/ 3337012 w 3740601"/>
                    <a:gd name="connsiteY20" fmla="*/ 1392226 h 2653703"/>
                    <a:gd name="connsiteX21" fmla="*/ 3246111 w 3740601"/>
                    <a:gd name="connsiteY21" fmla="*/ 1576341 h 2653703"/>
                    <a:gd name="connsiteX22" fmla="*/ 3103236 w 3740601"/>
                    <a:gd name="connsiteY22" fmla="*/ 1736678 h 2653703"/>
                    <a:gd name="connsiteX23" fmla="*/ 2912736 w 3740601"/>
                    <a:gd name="connsiteY23" fmla="*/ 1741441 h 2653703"/>
                    <a:gd name="connsiteX24" fmla="*/ 2860348 w 3740601"/>
                    <a:gd name="connsiteY24" fmla="*/ 1893841 h 2653703"/>
                    <a:gd name="connsiteX25" fmla="*/ 2846061 w 3740601"/>
                    <a:gd name="connsiteY25" fmla="*/ 1979566 h 2653703"/>
                    <a:gd name="connsiteX26" fmla="*/ 2701598 w 3740601"/>
                    <a:gd name="connsiteY26" fmla="*/ 2006554 h 2653703"/>
                    <a:gd name="connsiteX27" fmla="*/ 2766687 w 3740601"/>
                    <a:gd name="connsiteY27" fmla="*/ 1909716 h 2653703"/>
                    <a:gd name="connsiteX28" fmla="*/ 2717998 w 3740601"/>
                    <a:gd name="connsiteY28" fmla="*/ 1863057 h 2653703"/>
                    <a:gd name="connsiteX29" fmla="*/ 2573011 w 3740601"/>
                    <a:gd name="connsiteY29" fmla="*/ 1989091 h 2653703"/>
                    <a:gd name="connsiteX30" fmla="*/ 2722236 w 3740601"/>
                    <a:gd name="connsiteY30" fmla="*/ 2166891 h 2653703"/>
                    <a:gd name="connsiteX31" fmla="*/ 2792086 w 3740601"/>
                    <a:gd name="connsiteY31" fmla="*/ 2328816 h 2653703"/>
                    <a:gd name="connsiteX32" fmla="*/ 2757161 w 3740601"/>
                    <a:gd name="connsiteY32" fmla="*/ 2371678 h 2653703"/>
                    <a:gd name="connsiteX33" fmla="*/ 2658737 w 3740601"/>
                    <a:gd name="connsiteY33" fmla="*/ 2435178 h 2653703"/>
                    <a:gd name="connsiteX34" fmla="*/ 2593743 w 3740601"/>
                    <a:gd name="connsiteY34" fmla="*/ 2511413 h 2653703"/>
                    <a:gd name="connsiteX35" fmla="*/ 2180899 w 3740601"/>
                    <a:gd name="connsiteY35" fmla="*/ 2262142 h 2653703"/>
                    <a:gd name="connsiteX36" fmla="*/ 2161108 w 3740601"/>
                    <a:gd name="connsiteY36" fmla="*/ 2248068 h 2653703"/>
                    <a:gd name="connsiteX37" fmla="*/ 1969762 w 3740601"/>
                    <a:gd name="connsiteY37" fmla="*/ 2166892 h 2653703"/>
                    <a:gd name="connsiteX38" fmla="*/ 1990399 w 3740601"/>
                    <a:gd name="connsiteY38" fmla="*/ 2054179 h 2653703"/>
                    <a:gd name="connsiteX39" fmla="*/ 1890387 w 3740601"/>
                    <a:gd name="connsiteY39" fmla="*/ 1995442 h 2653703"/>
                    <a:gd name="connsiteX40" fmla="*/ 1899912 w 3740601"/>
                    <a:gd name="connsiteY40" fmla="*/ 1912892 h 2653703"/>
                    <a:gd name="connsiteX41" fmla="*/ 1780113 w 3740601"/>
                    <a:gd name="connsiteY41" fmla="*/ 1897564 h 2653703"/>
                    <a:gd name="connsiteX42" fmla="*/ 1588762 w 3740601"/>
                    <a:gd name="connsiteY42" fmla="*/ 1947817 h 2653703"/>
                    <a:gd name="connsiteX43" fmla="*/ 1503037 w 3740601"/>
                    <a:gd name="connsiteY43" fmla="*/ 2011316 h 2653703"/>
                    <a:gd name="connsiteX44" fmla="*/ 1495099 w 3740601"/>
                    <a:gd name="connsiteY44" fmla="*/ 2062117 h 2653703"/>
                    <a:gd name="connsiteX45" fmla="*/ 1310949 w 3740601"/>
                    <a:gd name="connsiteY45" fmla="*/ 2154191 h 2653703"/>
                    <a:gd name="connsiteX46" fmla="*/ 1320474 w 3740601"/>
                    <a:gd name="connsiteY46" fmla="*/ 2238329 h 2653703"/>
                    <a:gd name="connsiteX47" fmla="*/ 1277612 w 3740601"/>
                    <a:gd name="connsiteY47" fmla="*/ 2385967 h 2653703"/>
                    <a:gd name="connsiteX48" fmla="*/ 1308585 w 3740601"/>
                    <a:gd name="connsiteY48" fmla="*/ 2653703 h 2653703"/>
                    <a:gd name="connsiteX49" fmla="*/ 1253799 w 3740601"/>
                    <a:gd name="connsiteY49" fmla="*/ 2420891 h 2653703"/>
                    <a:gd name="connsiteX50" fmla="*/ 1199824 w 3740601"/>
                    <a:gd name="connsiteY50" fmla="*/ 2433592 h 2653703"/>
                    <a:gd name="connsiteX51" fmla="*/ 1125212 w 3740601"/>
                    <a:gd name="connsiteY51" fmla="*/ 2539953 h 2653703"/>
                    <a:gd name="connsiteX52" fmla="*/ 1066474 w 3740601"/>
                    <a:gd name="connsiteY52" fmla="*/ 2400254 h 2653703"/>
                    <a:gd name="connsiteX53" fmla="*/ 987099 w 3740601"/>
                    <a:gd name="connsiteY53" fmla="*/ 1943054 h 2653703"/>
                    <a:gd name="connsiteX54" fmla="*/ 855337 w 3740601"/>
                    <a:gd name="connsiteY54" fmla="*/ 1733504 h 2653703"/>
                    <a:gd name="connsiteX55" fmla="*/ 847947 w 3740601"/>
                    <a:gd name="connsiteY55" fmla="*/ 1643051 h 2653703"/>
                    <a:gd name="connsiteX56" fmla="*/ 668012 w 3740601"/>
                    <a:gd name="connsiteY56" fmla="*/ 1589042 h 2653703"/>
                    <a:gd name="connsiteX57" fmla="*/ 567126 w 3740601"/>
                    <a:gd name="connsiteY57" fmla="*/ 1502360 h 2653703"/>
                    <a:gd name="connsiteX58" fmla="*/ 502912 w 3740601"/>
                    <a:gd name="connsiteY58" fmla="*/ 1601742 h 2653703"/>
                    <a:gd name="connsiteX59" fmla="*/ 680712 w 3740601"/>
                    <a:gd name="connsiteY59" fmla="*/ 1681117 h 2653703"/>
                    <a:gd name="connsiteX60" fmla="*/ 623562 w 3740601"/>
                    <a:gd name="connsiteY60" fmla="*/ 1728742 h 2653703"/>
                    <a:gd name="connsiteX61" fmla="*/ 583502 w 3740601"/>
                    <a:gd name="connsiteY61" fmla="*/ 1815969 h 2653703"/>
                    <a:gd name="connsiteX62" fmla="*/ 496562 w 3740601"/>
                    <a:gd name="connsiteY62" fmla="*/ 1924004 h 2653703"/>
                    <a:gd name="connsiteX63" fmla="*/ 337812 w 3740601"/>
                    <a:gd name="connsiteY63" fmla="*/ 1995442 h 2653703"/>
                    <a:gd name="connsiteX64" fmla="*/ 174179 w 3740601"/>
                    <a:gd name="connsiteY64" fmla="*/ 2083063 h 2653703"/>
                    <a:gd name="connsiteX65" fmla="*/ 164774 w 3740601"/>
                    <a:gd name="connsiteY65" fmla="*/ 2179592 h 2653703"/>
                    <a:gd name="connsiteX66" fmla="*/ 324335 w 3740601"/>
                    <a:gd name="connsiteY66" fmla="*/ 2174494 h 2653703"/>
                    <a:gd name="connsiteX67" fmla="*/ 233037 w 3740601"/>
                    <a:gd name="connsiteY67" fmla="*/ 2420892 h 2653703"/>
                    <a:gd name="connsiteX68" fmla="*/ 253674 w 3740601"/>
                    <a:gd name="connsiteY68" fmla="*/ 2614567 h 2653703"/>
                    <a:gd name="connsiteX69" fmla="*/ 131437 w 3740601"/>
                    <a:gd name="connsiteY69" fmla="*/ 2609804 h 2653703"/>
                    <a:gd name="connsiteX70" fmla="*/ 29801 w 3740601"/>
                    <a:gd name="connsiteY70" fmla="*/ 2633077 h 2653703"/>
                    <a:gd name="connsiteX71" fmla="*/ 80 w 3740601"/>
                    <a:gd name="connsiteY71"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095299 w 3740601"/>
                    <a:gd name="connsiteY19" fmla="*/ 1031829 h 2653703"/>
                    <a:gd name="connsiteX20" fmla="*/ 3108763 w 3740601"/>
                    <a:gd name="connsiteY20" fmla="*/ 1122136 h 2653703"/>
                    <a:gd name="connsiteX21" fmla="*/ 3337012 w 3740601"/>
                    <a:gd name="connsiteY21" fmla="*/ 1392226 h 2653703"/>
                    <a:gd name="connsiteX22" fmla="*/ 3246111 w 3740601"/>
                    <a:gd name="connsiteY22" fmla="*/ 1576341 h 2653703"/>
                    <a:gd name="connsiteX23" fmla="*/ 3103236 w 3740601"/>
                    <a:gd name="connsiteY23" fmla="*/ 1736678 h 2653703"/>
                    <a:gd name="connsiteX24" fmla="*/ 2912736 w 3740601"/>
                    <a:gd name="connsiteY24" fmla="*/ 1741441 h 2653703"/>
                    <a:gd name="connsiteX25" fmla="*/ 2860348 w 3740601"/>
                    <a:gd name="connsiteY25" fmla="*/ 1893841 h 2653703"/>
                    <a:gd name="connsiteX26" fmla="*/ 2846061 w 3740601"/>
                    <a:gd name="connsiteY26" fmla="*/ 1979566 h 2653703"/>
                    <a:gd name="connsiteX27" fmla="*/ 2701598 w 3740601"/>
                    <a:gd name="connsiteY27" fmla="*/ 2006554 h 2653703"/>
                    <a:gd name="connsiteX28" fmla="*/ 2766687 w 3740601"/>
                    <a:gd name="connsiteY28" fmla="*/ 1909716 h 2653703"/>
                    <a:gd name="connsiteX29" fmla="*/ 2717998 w 3740601"/>
                    <a:gd name="connsiteY29" fmla="*/ 1863057 h 2653703"/>
                    <a:gd name="connsiteX30" fmla="*/ 2573011 w 3740601"/>
                    <a:gd name="connsiteY30" fmla="*/ 1989091 h 2653703"/>
                    <a:gd name="connsiteX31" fmla="*/ 2722236 w 3740601"/>
                    <a:gd name="connsiteY31" fmla="*/ 2166891 h 2653703"/>
                    <a:gd name="connsiteX32" fmla="*/ 2792086 w 3740601"/>
                    <a:gd name="connsiteY32" fmla="*/ 2328816 h 2653703"/>
                    <a:gd name="connsiteX33" fmla="*/ 2757161 w 3740601"/>
                    <a:gd name="connsiteY33" fmla="*/ 2371678 h 2653703"/>
                    <a:gd name="connsiteX34" fmla="*/ 2658737 w 3740601"/>
                    <a:gd name="connsiteY34" fmla="*/ 2435178 h 2653703"/>
                    <a:gd name="connsiteX35" fmla="*/ 2593743 w 3740601"/>
                    <a:gd name="connsiteY35" fmla="*/ 2511413 h 2653703"/>
                    <a:gd name="connsiteX36" fmla="*/ 2180899 w 3740601"/>
                    <a:gd name="connsiteY36" fmla="*/ 2262142 h 2653703"/>
                    <a:gd name="connsiteX37" fmla="*/ 2161108 w 3740601"/>
                    <a:gd name="connsiteY37" fmla="*/ 2248068 h 2653703"/>
                    <a:gd name="connsiteX38" fmla="*/ 1969762 w 3740601"/>
                    <a:gd name="connsiteY38" fmla="*/ 2166892 h 2653703"/>
                    <a:gd name="connsiteX39" fmla="*/ 1990399 w 3740601"/>
                    <a:gd name="connsiteY39" fmla="*/ 2054179 h 2653703"/>
                    <a:gd name="connsiteX40" fmla="*/ 1890387 w 3740601"/>
                    <a:gd name="connsiteY40" fmla="*/ 1995442 h 2653703"/>
                    <a:gd name="connsiteX41" fmla="*/ 1899912 w 3740601"/>
                    <a:gd name="connsiteY41" fmla="*/ 1912892 h 2653703"/>
                    <a:gd name="connsiteX42" fmla="*/ 1780113 w 3740601"/>
                    <a:gd name="connsiteY42" fmla="*/ 1897564 h 2653703"/>
                    <a:gd name="connsiteX43" fmla="*/ 1588762 w 3740601"/>
                    <a:gd name="connsiteY43" fmla="*/ 1947817 h 2653703"/>
                    <a:gd name="connsiteX44" fmla="*/ 1503037 w 3740601"/>
                    <a:gd name="connsiteY44" fmla="*/ 2011316 h 2653703"/>
                    <a:gd name="connsiteX45" fmla="*/ 1495099 w 3740601"/>
                    <a:gd name="connsiteY45" fmla="*/ 2062117 h 2653703"/>
                    <a:gd name="connsiteX46" fmla="*/ 1310949 w 3740601"/>
                    <a:gd name="connsiteY46" fmla="*/ 2154191 h 2653703"/>
                    <a:gd name="connsiteX47" fmla="*/ 1320474 w 3740601"/>
                    <a:gd name="connsiteY47" fmla="*/ 2238329 h 2653703"/>
                    <a:gd name="connsiteX48" fmla="*/ 1277612 w 3740601"/>
                    <a:gd name="connsiteY48" fmla="*/ 2385967 h 2653703"/>
                    <a:gd name="connsiteX49" fmla="*/ 1308585 w 3740601"/>
                    <a:gd name="connsiteY49" fmla="*/ 2653703 h 2653703"/>
                    <a:gd name="connsiteX50" fmla="*/ 1253799 w 3740601"/>
                    <a:gd name="connsiteY50" fmla="*/ 2420891 h 2653703"/>
                    <a:gd name="connsiteX51" fmla="*/ 1199824 w 3740601"/>
                    <a:gd name="connsiteY51" fmla="*/ 2433592 h 2653703"/>
                    <a:gd name="connsiteX52" fmla="*/ 1125212 w 3740601"/>
                    <a:gd name="connsiteY52" fmla="*/ 2539953 h 2653703"/>
                    <a:gd name="connsiteX53" fmla="*/ 1066474 w 3740601"/>
                    <a:gd name="connsiteY53" fmla="*/ 2400254 h 2653703"/>
                    <a:gd name="connsiteX54" fmla="*/ 987099 w 3740601"/>
                    <a:gd name="connsiteY54" fmla="*/ 1943054 h 2653703"/>
                    <a:gd name="connsiteX55" fmla="*/ 855337 w 3740601"/>
                    <a:gd name="connsiteY55" fmla="*/ 1733504 h 2653703"/>
                    <a:gd name="connsiteX56" fmla="*/ 847947 w 3740601"/>
                    <a:gd name="connsiteY56" fmla="*/ 1643051 h 2653703"/>
                    <a:gd name="connsiteX57" fmla="*/ 668012 w 3740601"/>
                    <a:gd name="connsiteY57" fmla="*/ 1589042 h 2653703"/>
                    <a:gd name="connsiteX58" fmla="*/ 567126 w 3740601"/>
                    <a:gd name="connsiteY58" fmla="*/ 1502360 h 2653703"/>
                    <a:gd name="connsiteX59" fmla="*/ 502912 w 3740601"/>
                    <a:gd name="connsiteY59" fmla="*/ 1601742 h 2653703"/>
                    <a:gd name="connsiteX60" fmla="*/ 680712 w 3740601"/>
                    <a:gd name="connsiteY60" fmla="*/ 1681117 h 2653703"/>
                    <a:gd name="connsiteX61" fmla="*/ 623562 w 3740601"/>
                    <a:gd name="connsiteY61" fmla="*/ 1728742 h 2653703"/>
                    <a:gd name="connsiteX62" fmla="*/ 583502 w 3740601"/>
                    <a:gd name="connsiteY62" fmla="*/ 1815969 h 2653703"/>
                    <a:gd name="connsiteX63" fmla="*/ 496562 w 3740601"/>
                    <a:gd name="connsiteY63" fmla="*/ 1924004 h 2653703"/>
                    <a:gd name="connsiteX64" fmla="*/ 337812 w 3740601"/>
                    <a:gd name="connsiteY64" fmla="*/ 1995442 h 2653703"/>
                    <a:gd name="connsiteX65" fmla="*/ 174179 w 3740601"/>
                    <a:gd name="connsiteY65" fmla="*/ 2083063 h 2653703"/>
                    <a:gd name="connsiteX66" fmla="*/ 164774 w 3740601"/>
                    <a:gd name="connsiteY66" fmla="*/ 2179592 h 2653703"/>
                    <a:gd name="connsiteX67" fmla="*/ 324335 w 3740601"/>
                    <a:gd name="connsiteY67" fmla="*/ 2174494 h 2653703"/>
                    <a:gd name="connsiteX68" fmla="*/ 233037 w 3740601"/>
                    <a:gd name="connsiteY68" fmla="*/ 2420892 h 2653703"/>
                    <a:gd name="connsiteX69" fmla="*/ 253674 w 3740601"/>
                    <a:gd name="connsiteY69" fmla="*/ 2614567 h 2653703"/>
                    <a:gd name="connsiteX70" fmla="*/ 131437 w 3740601"/>
                    <a:gd name="connsiteY70" fmla="*/ 2609804 h 2653703"/>
                    <a:gd name="connsiteX71" fmla="*/ 29801 w 3740601"/>
                    <a:gd name="connsiteY71" fmla="*/ 2633077 h 2653703"/>
                    <a:gd name="connsiteX72" fmla="*/ 80 w 3740601"/>
                    <a:gd name="connsiteY72"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095299 w 3740601"/>
                    <a:gd name="connsiteY19" fmla="*/ 1031829 h 2653703"/>
                    <a:gd name="connsiteX20" fmla="*/ 3225474 w 3740601"/>
                    <a:gd name="connsiteY20" fmla="*/ 1076279 h 2653703"/>
                    <a:gd name="connsiteX21" fmla="*/ 3108763 w 3740601"/>
                    <a:gd name="connsiteY21" fmla="*/ 1122136 h 2653703"/>
                    <a:gd name="connsiteX22" fmla="*/ 3337012 w 3740601"/>
                    <a:gd name="connsiteY22" fmla="*/ 1392226 h 2653703"/>
                    <a:gd name="connsiteX23" fmla="*/ 3246111 w 3740601"/>
                    <a:gd name="connsiteY23" fmla="*/ 1576341 h 2653703"/>
                    <a:gd name="connsiteX24" fmla="*/ 3103236 w 3740601"/>
                    <a:gd name="connsiteY24" fmla="*/ 1736678 h 2653703"/>
                    <a:gd name="connsiteX25" fmla="*/ 2912736 w 3740601"/>
                    <a:gd name="connsiteY25" fmla="*/ 1741441 h 2653703"/>
                    <a:gd name="connsiteX26" fmla="*/ 2860348 w 3740601"/>
                    <a:gd name="connsiteY26" fmla="*/ 1893841 h 2653703"/>
                    <a:gd name="connsiteX27" fmla="*/ 2846061 w 3740601"/>
                    <a:gd name="connsiteY27" fmla="*/ 1979566 h 2653703"/>
                    <a:gd name="connsiteX28" fmla="*/ 2701598 w 3740601"/>
                    <a:gd name="connsiteY28" fmla="*/ 2006554 h 2653703"/>
                    <a:gd name="connsiteX29" fmla="*/ 2766687 w 3740601"/>
                    <a:gd name="connsiteY29" fmla="*/ 1909716 h 2653703"/>
                    <a:gd name="connsiteX30" fmla="*/ 2717998 w 3740601"/>
                    <a:gd name="connsiteY30" fmla="*/ 1863057 h 2653703"/>
                    <a:gd name="connsiteX31" fmla="*/ 2573011 w 3740601"/>
                    <a:gd name="connsiteY31" fmla="*/ 1989091 h 2653703"/>
                    <a:gd name="connsiteX32" fmla="*/ 2722236 w 3740601"/>
                    <a:gd name="connsiteY32" fmla="*/ 2166891 h 2653703"/>
                    <a:gd name="connsiteX33" fmla="*/ 2792086 w 3740601"/>
                    <a:gd name="connsiteY33" fmla="*/ 2328816 h 2653703"/>
                    <a:gd name="connsiteX34" fmla="*/ 2757161 w 3740601"/>
                    <a:gd name="connsiteY34" fmla="*/ 2371678 h 2653703"/>
                    <a:gd name="connsiteX35" fmla="*/ 2658737 w 3740601"/>
                    <a:gd name="connsiteY35" fmla="*/ 2435178 h 2653703"/>
                    <a:gd name="connsiteX36" fmla="*/ 2593743 w 3740601"/>
                    <a:gd name="connsiteY36" fmla="*/ 2511413 h 2653703"/>
                    <a:gd name="connsiteX37" fmla="*/ 2180899 w 3740601"/>
                    <a:gd name="connsiteY37" fmla="*/ 2262142 h 2653703"/>
                    <a:gd name="connsiteX38" fmla="*/ 2161108 w 3740601"/>
                    <a:gd name="connsiteY38" fmla="*/ 2248068 h 2653703"/>
                    <a:gd name="connsiteX39" fmla="*/ 1969762 w 3740601"/>
                    <a:gd name="connsiteY39" fmla="*/ 2166892 h 2653703"/>
                    <a:gd name="connsiteX40" fmla="*/ 1990399 w 3740601"/>
                    <a:gd name="connsiteY40" fmla="*/ 2054179 h 2653703"/>
                    <a:gd name="connsiteX41" fmla="*/ 1890387 w 3740601"/>
                    <a:gd name="connsiteY41" fmla="*/ 1995442 h 2653703"/>
                    <a:gd name="connsiteX42" fmla="*/ 1899912 w 3740601"/>
                    <a:gd name="connsiteY42" fmla="*/ 1912892 h 2653703"/>
                    <a:gd name="connsiteX43" fmla="*/ 1780113 w 3740601"/>
                    <a:gd name="connsiteY43" fmla="*/ 1897564 h 2653703"/>
                    <a:gd name="connsiteX44" fmla="*/ 1588762 w 3740601"/>
                    <a:gd name="connsiteY44" fmla="*/ 1947817 h 2653703"/>
                    <a:gd name="connsiteX45" fmla="*/ 1503037 w 3740601"/>
                    <a:gd name="connsiteY45" fmla="*/ 2011316 h 2653703"/>
                    <a:gd name="connsiteX46" fmla="*/ 1495099 w 3740601"/>
                    <a:gd name="connsiteY46" fmla="*/ 2062117 h 2653703"/>
                    <a:gd name="connsiteX47" fmla="*/ 1310949 w 3740601"/>
                    <a:gd name="connsiteY47" fmla="*/ 2154191 h 2653703"/>
                    <a:gd name="connsiteX48" fmla="*/ 1320474 w 3740601"/>
                    <a:gd name="connsiteY48" fmla="*/ 2238329 h 2653703"/>
                    <a:gd name="connsiteX49" fmla="*/ 1277612 w 3740601"/>
                    <a:gd name="connsiteY49" fmla="*/ 2385967 h 2653703"/>
                    <a:gd name="connsiteX50" fmla="*/ 1308585 w 3740601"/>
                    <a:gd name="connsiteY50" fmla="*/ 2653703 h 2653703"/>
                    <a:gd name="connsiteX51" fmla="*/ 1253799 w 3740601"/>
                    <a:gd name="connsiteY51" fmla="*/ 2420891 h 2653703"/>
                    <a:gd name="connsiteX52" fmla="*/ 1199824 w 3740601"/>
                    <a:gd name="connsiteY52" fmla="*/ 2433592 h 2653703"/>
                    <a:gd name="connsiteX53" fmla="*/ 1125212 w 3740601"/>
                    <a:gd name="connsiteY53" fmla="*/ 2539953 h 2653703"/>
                    <a:gd name="connsiteX54" fmla="*/ 1066474 w 3740601"/>
                    <a:gd name="connsiteY54" fmla="*/ 2400254 h 2653703"/>
                    <a:gd name="connsiteX55" fmla="*/ 987099 w 3740601"/>
                    <a:gd name="connsiteY55" fmla="*/ 1943054 h 2653703"/>
                    <a:gd name="connsiteX56" fmla="*/ 855337 w 3740601"/>
                    <a:gd name="connsiteY56" fmla="*/ 1733504 h 2653703"/>
                    <a:gd name="connsiteX57" fmla="*/ 847947 w 3740601"/>
                    <a:gd name="connsiteY57" fmla="*/ 1643051 h 2653703"/>
                    <a:gd name="connsiteX58" fmla="*/ 668012 w 3740601"/>
                    <a:gd name="connsiteY58" fmla="*/ 1589042 h 2653703"/>
                    <a:gd name="connsiteX59" fmla="*/ 567126 w 3740601"/>
                    <a:gd name="connsiteY59" fmla="*/ 1502360 h 2653703"/>
                    <a:gd name="connsiteX60" fmla="*/ 502912 w 3740601"/>
                    <a:gd name="connsiteY60" fmla="*/ 1601742 h 2653703"/>
                    <a:gd name="connsiteX61" fmla="*/ 680712 w 3740601"/>
                    <a:gd name="connsiteY61" fmla="*/ 1681117 h 2653703"/>
                    <a:gd name="connsiteX62" fmla="*/ 623562 w 3740601"/>
                    <a:gd name="connsiteY62" fmla="*/ 1728742 h 2653703"/>
                    <a:gd name="connsiteX63" fmla="*/ 583502 w 3740601"/>
                    <a:gd name="connsiteY63" fmla="*/ 1815969 h 2653703"/>
                    <a:gd name="connsiteX64" fmla="*/ 496562 w 3740601"/>
                    <a:gd name="connsiteY64" fmla="*/ 1924004 h 2653703"/>
                    <a:gd name="connsiteX65" fmla="*/ 337812 w 3740601"/>
                    <a:gd name="connsiteY65" fmla="*/ 1995442 h 2653703"/>
                    <a:gd name="connsiteX66" fmla="*/ 174179 w 3740601"/>
                    <a:gd name="connsiteY66" fmla="*/ 2083063 h 2653703"/>
                    <a:gd name="connsiteX67" fmla="*/ 164774 w 3740601"/>
                    <a:gd name="connsiteY67" fmla="*/ 2179592 h 2653703"/>
                    <a:gd name="connsiteX68" fmla="*/ 324335 w 3740601"/>
                    <a:gd name="connsiteY68" fmla="*/ 2174494 h 2653703"/>
                    <a:gd name="connsiteX69" fmla="*/ 233037 w 3740601"/>
                    <a:gd name="connsiteY69" fmla="*/ 2420892 h 2653703"/>
                    <a:gd name="connsiteX70" fmla="*/ 253674 w 3740601"/>
                    <a:gd name="connsiteY70" fmla="*/ 2614567 h 2653703"/>
                    <a:gd name="connsiteX71" fmla="*/ 131437 w 3740601"/>
                    <a:gd name="connsiteY71" fmla="*/ 2609804 h 2653703"/>
                    <a:gd name="connsiteX72" fmla="*/ 29801 w 3740601"/>
                    <a:gd name="connsiteY72" fmla="*/ 2633077 h 2653703"/>
                    <a:gd name="connsiteX73" fmla="*/ 80 w 3740601"/>
                    <a:gd name="connsiteY73"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095299 w 3740601"/>
                    <a:gd name="connsiteY19" fmla="*/ 1031829 h 2653703"/>
                    <a:gd name="connsiteX20" fmla="*/ 3225474 w 3740601"/>
                    <a:gd name="connsiteY20" fmla="*/ 1076279 h 2653703"/>
                    <a:gd name="connsiteX21" fmla="*/ 3108763 w 3740601"/>
                    <a:gd name="connsiteY21" fmla="*/ 1122136 h 2653703"/>
                    <a:gd name="connsiteX22" fmla="*/ 3337012 w 3740601"/>
                    <a:gd name="connsiteY22" fmla="*/ 1392226 h 2653703"/>
                    <a:gd name="connsiteX23" fmla="*/ 3246111 w 3740601"/>
                    <a:gd name="connsiteY23" fmla="*/ 1576341 h 2653703"/>
                    <a:gd name="connsiteX24" fmla="*/ 3103236 w 3740601"/>
                    <a:gd name="connsiteY24" fmla="*/ 1736678 h 2653703"/>
                    <a:gd name="connsiteX25" fmla="*/ 2912736 w 3740601"/>
                    <a:gd name="connsiteY25" fmla="*/ 1741441 h 2653703"/>
                    <a:gd name="connsiteX26" fmla="*/ 2860348 w 3740601"/>
                    <a:gd name="connsiteY26" fmla="*/ 1893841 h 2653703"/>
                    <a:gd name="connsiteX27" fmla="*/ 2846061 w 3740601"/>
                    <a:gd name="connsiteY27" fmla="*/ 1979566 h 2653703"/>
                    <a:gd name="connsiteX28" fmla="*/ 2701598 w 3740601"/>
                    <a:gd name="connsiteY28" fmla="*/ 2006554 h 2653703"/>
                    <a:gd name="connsiteX29" fmla="*/ 2766687 w 3740601"/>
                    <a:gd name="connsiteY29" fmla="*/ 1909716 h 2653703"/>
                    <a:gd name="connsiteX30" fmla="*/ 2717998 w 3740601"/>
                    <a:gd name="connsiteY30" fmla="*/ 1863057 h 2653703"/>
                    <a:gd name="connsiteX31" fmla="*/ 2573011 w 3740601"/>
                    <a:gd name="connsiteY31" fmla="*/ 1989091 h 2653703"/>
                    <a:gd name="connsiteX32" fmla="*/ 2722236 w 3740601"/>
                    <a:gd name="connsiteY32" fmla="*/ 2166891 h 2653703"/>
                    <a:gd name="connsiteX33" fmla="*/ 2792086 w 3740601"/>
                    <a:gd name="connsiteY33" fmla="*/ 2328816 h 2653703"/>
                    <a:gd name="connsiteX34" fmla="*/ 2757161 w 3740601"/>
                    <a:gd name="connsiteY34" fmla="*/ 2371678 h 2653703"/>
                    <a:gd name="connsiteX35" fmla="*/ 2658737 w 3740601"/>
                    <a:gd name="connsiteY35" fmla="*/ 2435178 h 2653703"/>
                    <a:gd name="connsiteX36" fmla="*/ 2593743 w 3740601"/>
                    <a:gd name="connsiteY36" fmla="*/ 2511413 h 2653703"/>
                    <a:gd name="connsiteX37" fmla="*/ 2180899 w 3740601"/>
                    <a:gd name="connsiteY37" fmla="*/ 2262142 h 2653703"/>
                    <a:gd name="connsiteX38" fmla="*/ 2161108 w 3740601"/>
                    <a:gd name="connsiteY38" fmla="*/ 2248068 h 2653703"/>
                    <a:gd name="connsiteX39" fmla="*/ 1969762 w 3740601"/>
                    <a:gd name="connsiteY39" fmla="*/ 2166892 h 2653703"/>
                    <a:gd name="connsiteX40" fmla="*/ 1990399 w 3740601"/>
                    <a:gd name="connsiteY40" fmla="*/ 2054179 h 2653703"/>
                    <a:gd name="connsiteX41" fmla="*/ 1890387 w 3740601"/>
                    <a:gd name="connsiteY41" fmla="*/ 1995442 h 2653703"/>
                    <a:gd name="connsiteX42" fmla="*/ 1899912 w 3740601"/>
                    <a:gd name="connsiteY42" fmla="*/ 1912892 h 2653703"/>
                    <a:gd name="connsiteX43" fmla="*/ 1780113 w 3740601"/>
                    <a:gd name="connsiteY43" fmla="*/ 1897564 h 2653703"/>
                    <a:gd name="connsiteX44" fmla="*/ 1588762 w 3740601"/>
                    <a:gd name="connsiteY44" fmla="*/ 1947817 h 2653703"/>
                    <a:gd name="connsiteX45" fmla="*/ 1503037 w 3740601"/>
                    <a:gd name="connsiteY45" fmla="*/ 2011316 h 2653703"/>
                    <a:gd name="connsiteX46" fmla="*/ 1495099 w 3740601"/>
                    <a:gd name="connsiteY46" fmla="*/ 2062117 h 2653703"/>
                    <a:gd name="connsiteX47" fmla="*/ 1310949 w 3740601"/>
                    <a:gd name="connsiteY47" fmla="*/ 2154191 h 2653703"/>
                    <a:gd name="connsiteX48" fmla="*/ 1320474 w 3740601"/>
                    <a:gd name="connsiteY48" fmla="*/ 2238329 h 2653703"/>
                    <a:gd name="connsiteX49" fmla="*/ 1277612 w 3740601"/>
                    <a:gd name="connsiteY49" fmla="*/ 2385967 h 2653703"/>
                    <a:gd name="connsiteX50" fmla="*/ 1308585 w 3740601"/>
                    <a:gd name="connsiteY50" fmla="*/ 2653703 h 2653703"/>
                    <a:gd name="connsiteX51" fmla="*/ 1253799 w 3740601"/>
                    <a:gd name="connsiteY51" fmla="*/ 2420891 h 2653703"/>
                    <a:gd name="connsiteX52" fmla="*/ 1199824 w 3740601"/>
                    <a:gd name="connsiteY52" fmla="*/ 2433592 h 2653703"/>
                    <a:gd name="connsiteX53" fmla="*/ 1125212 w 3740601"/>
                    <a:gd name="connsiteY53" fmla="*/ 2539953 h 2653703"/>
                    <a:gd name="connsiteX54" fmla="*/ 1066474 w 3740601"/>
                    <a:gd name="connsiteY54" fmla="*/ 2400254 h 2653703"/>
                    <a:gd name="connsiteX55" fmla="*/ 987099 w 3740601"/>
                    <a:gd name="connsiteY55" fmla="*/ 1943054 h 2653703"/>
                    <a:gd name="connsiteX56" fmla="*/ 855337 w 3740601"/>
                    <a:gd name="connsiteY56" fmla="*/ 1733504 h 2653703"/>
                    <a:gd name="connsiteX57" fmla="*/ 847947 w 3740601"/>
                    <a:gd name="connsiteY57" fmla="*/ 1643051 h 2653703"/>
                    <a:gd name="connsiteX58" fmla="*/ 668012 w 3740601"/>
                    <a:gd name="connsiteY58" fmla="*/ 1589042 h 2653703"/>
                    <a:gd name="connsiteX59" fmla="*/ 567126 w 3740601"/>
                    <a:gd name="connsiteY59" fmla="*/ 1502360 h 2653703"/>
                    <a:gd name="connsiteX60" fmla="*/ 502912 w 3740601"/>
                    <a:gd name="connsiteY60" fmla="*/ 1601742 h 2653703"/>
                    <a:gd name="connsiteX61" fmla="*/ 680712 w 3740601"/>
                    <a:gd name="connsiteY61" fmla="*/ 1681117 h 2653703"/>
                    <a:gd name="connsiteX62" fmla="*/ 623562 w 3740601"/>
                    <a:gd name="connsiteY62" fmla="*/ 1728742 h 2653703"/>
                    <a:gd name="connsiteX63" fmla="*/ 583502 w 3740601"/>
                    <a:gd name="connsiteY63" fmla="*/ 1815969 h 2653703"/>
                    <a:gd name="connsiteX64" fmla="*/ 496562 w 3740601"/>
                    <a:gd name="connsiteY64" fmla="*/ 1924004 h 2653703"/>
                    <a:gd name="connsiteX65" fmla="*/ 337812 w 3740601"/>
                    <a:gd name="connsiteY65" fmla="*/ 1995442 h 2653703"/>
                    <a:gd name="connsiteX66" fmla="*/ 174179 w 3740601"/>
                    <a:gd name="connsiteY66" fmla="*/ 2083063 h 2653703"/>
                    <a:gd name="connsiteX67" fmla="*/ 164774 w 3740601"/>
                    <a:gd name="connsiteY67" fmla="*/ 2179592 h 2653703"/>
                    <a:gd name="connsiteX68" fmla="*/ 324335 w 3740601"/>
                    <a:gd name="connsiteY68" fmla="*/ 2174494 h 2653703"/>
                    <a:gd name="connsiteX69" fmla="*/ 233037 w 3740601"/>
                    <a:gd name="connsiteY69" fmla="*/ 2420892 h 2653703"/>
                    <a:gd name="connsiteX70" fmla="*/ 253674 w 3740601"/>
                    <a:gd name="connsiteY70" fmla="*/ 2614567 h 2653703"/>
                    <a:gd name="connsiteX71" fmla="*/ 131437 w 3740601"/>
                    <a:gd name="connsiteY71" fmla="*/ 2609804 h 2653703"/>
                    <a:gd name="connsiteX72" fmla="*/ 29801 w 3740601"/>
                    <a:gd name="connsiteY72" fmla="*/ 2633077 h 2653703"/>
                    <a:gd name="connsiteX73" fmla="*/ 80 w 3740601"/>
                    <a:gd name="connsiteY73"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095299 w 3740601"/>
                    <a:gd name="connsiteY19" fmla="*/ 1031829 h 2653703"/>
                    <a:gd name="connsiteX20" fmla="*/ 3214361 w 3740601"/>
                    <a:gd name="connsiteY20" fmla="*/ 1103266 h 2653703"/>
                    <a:gd name="connsiteX21" fmla="*/ 3108763 w 3740601"/>
                    <a:gd name="connsiteY21" fmla="*/ 1122136 h 2653703"/>
                    <a:gd name="connsiteX22" fmla="*/ 3337012 w 3740601"/>
                    <a:gd name="connsiteY22" fmla="*/ 1392226 h 2653703"/>
                    <a:gd name="connsiteX23" fmla="*/ 3246111 w 3740601"/>
                    <a:gd name="connsiteY23" fmla="*/ 1576341 h 2653703"/>
                    <a:gd name="connsiteX24" fmla="*/ 3103236 w 3740601"/>
                    <a:gd name="connsiteY24" fmla="*/ 1736678 h 2653703"/>
                    <a:gd name="connsiteX25" fmla="*/ 2912736 w 3740601"/>
                    <a:gd name="connsiteY25" fmla="*/ 1741441 h 2653703"/>
                    <a:gd name="connsiteX26" fmla="*/ 2860348 w 3740601"/>
                    <a:gd name="connsiteY26" fmla="*/ 1893841 h 2653703"/>
                    <a:gd name="connsiteX27" fmla="*/ 2846061 w 3740601"/>
                    <a:gd name="connsiteY27" fmla="*/ 1979566 h 2653703"/>
                    <a:gd name="connsiteX28" fmla="*/ 2701598 w 3740601"/>
                    <a:gd name="connsiteY28" fmla="*/ 2006554 h 2653703"/>
                    <a:gd name="connsiteX29" fmla="*/ 2766687 w 3740601"/>
                    <a:gd name="connsiteY29" fmla="*/ 1909716 h 2653703"/>
                    <a:gd name="connsiteX30" fmla="*/ 2717998 w 3740601"/>
                    <a:gd name="connsiteY30" fmla="*/ 1863057 h 2653703"/>
                    <a:gd name="connsiteX31" fmla="*/ 2573011 w 3740601"/>
                    <a:gd name="connsiteY31" fmla="*/ 1989091 h 2653703"/>
                    <a:gd name="connsiteX32" fmla="*/ 2722236 w 3740601"/>
                    <a:gd name="connsiteY32" fmla="*/ 2166891 h 2653703"/>
                    <a:gd name="connsiteX33" fmla="*/ 2792086 w 3740601"/>
                    <a:gd name="connsiteY33" fmla="*/ 2328816 h 2653703"/>
                    <a:gd name="connsiteX34" fmla="*/ 2757161 w 3740601"/>
                    <a:gd name="connsiteY34" fmla="*/ 2371678 h 2653703"/>
                    <a:gd name="connsiteX35" fmla="*/ 2658737 w 3740601"/>
                    <a:gd name="connsiteY35" fmla="*/ 2435178 h 2653703"/>
                    <a:gd name="connsiteX36" fmla="*/ 2593743 w 3740601"/>
                    <a:gd name="connsiteY36" fmla="*/ 2511413 h 2653703"/>
                    <a:gd name="connsiteX37" fmla="*/ 2180899 w 3740601"/>
                    <a:gd name="connsiteY37" fmla="*/ 2262142 h 2653703"/>
                    <a:gd name="connsiteX38" fmla="*/ 2161108 w 3740601"/>
                    <a:gd name="connsiteY38" fmla="*/ 2248068 h 2653703"/>
                    <a:gd name="connsiteX39" fmla="*/ 1969762 w 3740601"/>
                    <a:gd name="connsiteY39" fmla="*/ 2166892 h 2653703"/>
                    <a:gd name="connsiteX40" fmla="*/ 1990399 w 3740601"/>
                    <a:gd name="connsiteY40" fmla="*/ 2054179 h 2653703"/>
                    <a:gd name="connsiteX41" fmla="*/ 1890387 w 3740601"/>
                    <a:gd name="connsiteY41" fmla="*/ 1995442 h 2653703"/>
                    <a:gd name="connsiteX42" fmla="*/ 1899912 w 3740601"/>
                    <a:gd name="connsiteY42" fmla="*/ 1912892 h 2653703"/>
                    <a:gd name="connsiteX43" fmla="*/ 1780113 w 3740601"/>
                    <a:gd name="connsiteY43" fmla="*/ 1897564 h 2653703"/>
                    <a:gd name="connsiteX44" fmla="*/ 1588762 w 3740601"/>
                    <a:gd name="connsiteY44" fmla="*/ 1947817 h 2653703"/>
                    <a:gd name="connsiteX45" fmla="*/ 1503037 w 3740601"/>
                    <a:gd name="connsiteY45" fmla="*/ 2011316 h 2653703"/>
                    <a:gd name="connsiteX46" fmla="*/ 1495099 w 3740601"/>
                    <a:gd name="connsiteY46" fmla="*/ 2062117 h 2653703"/>
                    <a:gd name="connsiteX47" fmla="*/ 1310949 w 3740601"/>
                    <a:gd name="connsiteY47" fmla="*/ 2154191 h 2653703"/>
                    <a:gd name="connsiteX48" fmla="*/ 1320474 w 3740601"/>
                    <a:gd name="connsiteY48" fmla="*/ 2238329 h 2653703"/>
                    <a:gd name="connsiteX49" fmla="*/ 1277612 w 3740601"/>
                    <a:gd name="connsiteY49" fmla="*/ 2385967 h 2653703"/>
                    <a:gd name="connsiteX50" fmla="*/ 1308585 w 3740601"/>
                    <a:gd name="connsiteY50" fmla="*/ 2653703 h 2653703"/>
                    <a:gd name="connsiteX51" fmla="*/ 1253799 w 3740601"/>
                    <a:gd name="connsiteY51" fmla="*/ 2420891 h 2653703"/>
                    <a:gd name="connsiteX52" fmla="*/ 1199824 w 3740601"/>
                    <a:gd name="connsiteY52" fmla="*/ 2433592 h 2653703"/>
                    <a:gd name="connsiteX53" fmla="*/ 1125212 w 3740601"/>
                    <a:gd name="connsiteY53" fmla="*/ 2539953 h 2653703"/>
                    <a:gd name="connsiteX54" fmla="*/ 1066474 w 3740601"/>
                    <a:gd name="connsiteY54" fmla="*/ 2400254 h 2653703"/>
                    <a:gd name="connsiteX55" fmla="*/ 987099 w 3740601"/>
                    <a:gd name="connsiteY55" fmla="*/ 1943054 h 2653703"/>
                    <a:gd name="connsiteX56" fmla="*/ 855337 w 3740601"/>
                    <a:gd name="connsiteY56" fmla="*/ 1733504 h 2653703"/>
                    <a:gd name="connsiteX57" fmla="*/ 847947 w 3740601"/>
                    <a:gd name="connsiteY57" fmla="*/ 1643051 h 2653703"/>
                    <a:gd name="connsiteX58" fmla="*/ 668012 w 3740601"/>
                    <a:gd name="connsiteY58" fmla="*/ 1589042 h 2653703"/>
                    <a:gd name="connsiteX59" fmla="*/ 567126 w 3740601"/>
                    <a:gd name="connsiteY59" fmla="*/ 1502360 h 2653703"/>
                    <a:gd name="connsiteX60" fmla="*/ 502912 w 3740601"/>
                    <a:gd name="connsiteY60" fmla="*/ 1601742 h 2653703"/>
                    <a:gd name="connsiteX61" fmla="*/ 680712 w 3740601"/>
                    <a:gd name="connsiteY61" fmla="*/ 1681117 h 2653703"/>
                    <a:gd name="connsiteX62" fmla="*/ 623562 w 3740601"/>
                    <a:gd name="connsiteY62" fmla="*/ 1728742 h 2653703"/>
                    <a:gd name="connsiteX63" fmla="*/ 583502 w 3740601"/>
                    <a:gd name="connsiteY63" fmla="*/ 1815969 h 2653703"/>
                    <a:gd name="connsiteX64" fmla="*/ 496562 w 3740601"/>
                    <a:gd name="connsiteY64" fmla="*/ 1924004 h 2653703"/>
                    <a:gd name="connsiteX65" fmla="*/ 337812 w 3740601"/>
                    <a:gd name="connsiteY65" fmla="*/ 1995442 h 2653703"/>
                    <a:gd name="connsiteX66" fmla="*/ 174179 w 3740601"/>
                    <a:gd name="connsiteY66" fmla="*/ 2083063 h 2653703"/>
                    <a:gd name="connsiteX67" fmla="*/ 164774 w 3740601"/>
                    <a:gd name="connsiteY67" fmla="*/ 2179592 h 2653703"/>
                    <a:gd name="connsiteX68" fmla="*/ 324335 w 3740601"/>
                    <a:gd name="connsiteY68" fmla="*/ 2174494 h 2653703"/>
                    <a:gd name="connsiteX69" fmla="*/ 233037 w 3740601"/>
                    <a:gd name="connsiteY69" fmla="*/ 2420892 h 2653703"/>
                    <a:gd name="connsiteX70" fmla="*/ 253674 w 3740601"/>
                    <a:gd name="connsiteY70" fmla="*/ 2614567 h 2653703"/>
                    <a:gd name="connsiteX71" fmla="*/ 131437 w 3740601"/>
                    <a:gd name="connsiteY71" fmla="*/ 2609804 h 2653703"/>
                    <a:gd name="connsiteX72" fmla="*/ 29801 w 3740601"/>
                    <a:gd name="connsiteY72" fmla="*/ 2633077 h 2653703"/>
                    <a:gd name="connsiteX73" fmla="*/ 80 w 3740601"/>
                    <a:gd name="connsiteY73"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095299 w 3740601"/>
                    <a:gd name="connsiteY19" fmla="*/ 1031829 h 2653703"/>
                    <a:gd name="connsiteX20" fmla="*/ 3214361 w 3740601"/>
                    <a:gd name="connsiteY20" fmla="*/ 1103266 h 2653703"/>
                    <a:gd name="connsiteX21" fmla="*/ 3108763 w 3740601"/>
                    <a:gd name="connsiteY21" fmla="*/ 1122136 h 2653703"/>
                    <a:gd name="connsiteX22" fmla="*/ 3337012 w 3740601"/>
                    <a:gd name="connsiteY22" fmla="*/ 1392226 h 2653703"/>
                    <a:gd name="connsiteX23" fmla="*/ 3246111 w 3740601"/>
                    <a:gd name="connsiteY23" fmla="*/ 1576341 h 2653703"/>
                    <a:gd name="connsiteX24" fmla="*/ 3103236 w 3740601"/>
                    <a:gd name="connsiteY24" fmla="*/ 1736678 h 2653703"/>
                    <a:gd name="connsiteX25" fmla="*/ 2912736 w 3740601"/>
                    <a:gd name="connsiteY25" fmla="*/ 1741441 h 2653703"/>
                    <a:gd name="connsiteX26" fmla="*/ 2860348 w 3740601"/>
                    <a:gd name="connsiteY26" fmla="*/ 1893841 h 2653703"/>
                    <a:gd name="connsiteX27" fmla="*/ 2846061 w 3740601"/>
                    <a:gd name="connsiteY27" fmla="*/ 1979566 h 2653703"/>
                    <a:gd name="connsiteX28" fmla="*/ 2701598 w 3740601"/>
                    <a:gd name="connsiteY28" fmla="*/ 2006554 h 2653703"/>
                    <a:gd name="connsiteX29" fmla="*/ 2766687 w 3740601"/>
                    <a:gd name="connsiteY29" fmla="*/ 1909716 h 2653703"/>
                    <a:gd name="connsiteX30" fmla="*/ 2717998 w 3740601"/>
                    <a:gd name="connsiteY30" fmla="*/ 1863057 h 2653703"/>
                    <a:gd name="connsiteX31" fmla="*/ 2573011 w 3740601"/>
                    <a:gd name="connsiteY31" fmla="*/ 1989091 h 2653703"/>
                    <a:gd name="connsiteX32" fmla="*/ 2722236 w 3740601"/>
                    <a:gd name="connsiteY32" fmla="*/ 2166891 h 2653703"/>
                    <a:gd name="connsiteX33" fmla="*/ 2792086 w 3740601"/>
                    <a:gd name="connsiteY33" fmla="*/ 2328816 h 2653703"/>
                    <a:gd name="connsiteX34" fmla="*/ 2757161 w 3740601"/>
                    <a:gd name="connsiteY34" fmla="*/ 2371678 h 2653703"/>
                    <a:gd name="connsiteX35" fmla="*/ 2658737 w 3740601"/>
                    <a:gd name="connsiteY35" fmla="*/ 2435178 h 2653703"/>
                    <a:gd name="connsiteX36" fmla="*/ 2593743 w 3740601"/>
                    <a:gd name="connsiteY36" fmla="*/ 2511413 h 2653703"/>
                    <a:gd name="connsiteX37" fmla="*/ 2180899 w 3740601"/>
                    <a:gd name="connsiteY37" fmla="*/ 2262142 h 2653703"/>
                    <a:gd name="connsiteX38" fmla="*/ 2161108 w 3740601"/>
                    <a:gd name="connsiteY38" fmla="*/ 2248068 h 2653703"/>
                    <a:gd name="connsiteX39" fmla="*/ 1969762 w 3740601"/>
                    <a:gd name="connsiteY39" fmla="*/ 2166892 h 2653703"/>
                    <a:gd name="connsiteX40" fmla="*/ 1990399 w 3740601"/>
                    <a:gd name="connsiteY40" fmla="*/ 2054179 h 2653703"/>
                    <a:gd name="connsiteX41" fmla="*/ 1890387 w 3740601"/>
                    <a:gd name="connsiteY41" fmla="*/ 1995442 h 2653703"/>
                    <a:gd name="connsiteX42" fmla="*/ 1899912 w 3740601"/>
                    <a:gd name="connsiteY42" fmla="*/ 1912892 h 2653703"/>
                    <a:gd name="connsiteX43" fmla="*/ 1780113 w 3740601"/>
                    <a:gd name="connsiteY43" fmla="*/ 1897564 h 2653703"/>
                    <a:gd name="connsiteX44" fmla="*/ 1588762 w 3740601"/>
                    <a:gd name="connsiteY44" fmla="*/ 1947817 h 2653703"/>
                    <a:gd name="connsiteX45" fmla="*/ 1503037 w 3740601"/>
                    <a:gd name="connsiteY45" fmla="*/ 2011316 h 2653703"/>
                    <a:gd name="connsiteX46" fmla="*/ 1495099 w 3740601"/>
                    <a:gd name="connsiteY46" fmla="*/ 2062117 h 2653703"/>
                    <a:gd name="connsiteX47" fmla="*/ 1310949 w 3740601"/>
                    <a:gd name="connsiteY47" fmla="*/ 2154191 h 2653703"/>
                    <a:gd name="connsiteX48" fmla="*/ 1320474 w 3740601"/>
                    <a:gd name="connsiteY48" fmla="*/ 2238329 h 2653703"/>
                    <a:gd name="connsiteX49" fmla="*/ 1277612 w 3740601"/>
                    <a:gd name="connsiteY49" fmla="*/ 2385967 h 2653703"/>
                    <a:gd name="connsiteX50" fmla="*/ 1308585 w 3740601"/>
                    <a:gd name="connsiteY50" fmla="*/ 2653703 h 2653703"/>
                    <a:gd name="connsiteX51" fmla="*/ 1253799 w 3740601"/>
                    <a:gd name="connsiteY51" fmla="*/ 2420891 h 2653703"/>
                    <a:gd name="connsiteX52" fmla="*/ 1199824 w 3740601"/>
                    <a:gd name="connsiteY52" fmla="*/ 2433592 h 2653703"/>
                    <a:gd name="connsiteX53" fmla="*/ 1125212 w 3740601"/>
                    <a:gd name="connsiteY53" fmla="*/ 2539953 h 2653703"/>
                    <a:gd name="connsiteX54" fmla="*/ 1066474 w 3740601"/>
                    <a:gd name="connsiteY54" fmla="*/ 2400254 h 2653703"/>
                    <a:gd name="connsiteX55" fmla="*/ 987099 w 3740601"/>
                    <a:gd name="connsiteY55" fmla="*/ 1943054 h 2653703"/>
                    <a:gd name="connsiteX56" fmla="*/ 855337 w 3740601"/>
                    <a:gd name="connsiteY56" fmla="*/ 1733504 h 2653703"/>
                    <a:gd name="connsiteX57" fmla="*/ 847947 w 3740601"/>
                    <a:gd name="connsiteY57" fmla="*/ 1643051 h 2653703"/>
                    <a:gd name="connsiteX58" fmla="*/ 668012 w 3740601"/>
                    <a:gd name="connsiteY58" fmla="*/ 1589042 h 2653703"/>
                    <a:gd name="connsiteX59" fmla="*/ 567126 w 3740601"/>
                    <a:gd name="connsiteY59" fmla="*/ 1502360 h 2653703"/>
                    <a:gd name="connsiteX60" fmla="*/ 502912 w 3740601"/>
                    <a:gd name="connsiteY60" fmla="*/ 1601742 h 2653703"/>
                    <a:gd name="connsiteX61" fmla="*/ 680712 w 3740601"/>
                    <a:gd name="connsiteY61" fmla="*/ 1681117 h 2653703"/>
                    <a:gd name="connsiteX62" fmla="*/ 623562 w 3740601"/>
                    <a:gd name="connsiteY62" fmla="*/ 1728742 h 2653703"/>
                    <a:gd name="connsiteX63" fmla="*/ 583502 w 3740601"/>
                    <a:gd name="connsiteY63" fmla="*/ 1815969 h 2653703"/>
                    <a:gd name="connsiteX64" fmla="*/ 496562 w 3740601"/>
                    <a:gd name="connsiteY64" fmla="*/ 1924004 h 2653703"/>
                    <a:gd name="connsiteX65" fmla="*/ 337812 w 3740601"/>
                    <a:gd name="connsiteY65" fmla="*/ 1995442 h 2653703"/>
                    <a:gd name="connsiteX66" fmla="*/ 174179 w 3740601"/>
                    <a:gd name="connsiteY66" fmla="*/ 2083063 h 2653703"/>
                    <a:gd name="connsiteX67" fmla="*/ 164774 w 3740601"/>
                    <a:gd name="connsiteY67" fmla="*/ 2179592 h 2653703"/>
                    <a:gd name="connsiteX68" fmla="*/ 324335 w 3740601"/>
                    <a:gd name="connsiteY68" fmla="*/ 2174494 h 2653703"/>
                    <a:gd name="connsiteX69" fmla="*/ 233037 w 3740601"/>
                    <a:gd name="connsiteY69" fmla="*/ 2420892 h 2653703"/>
                    <a:gd name="connsiteX70" fmla="*/ 253674 w 3740601"/>
                    <a:gd name="connsiteY70" fmla="*/ 2614567 h 2653703"/>
                    <a:gd name="connsiteX71" fmla="*/ 131437 w 3740601"/>
                    <a:gd name="connsiteY71" fmla="*/ 2609804 h 2653703"/>
                    <a:gd name="connsiteX72" fmla="*/ 29801 w 3740601"/>
                    <a:gd name="connsiteY72" fmla="*/ 2633077 h 2653703"/>
                    <a:gd name="connsiteX73" fmla="*/ 80 w 3740601"/>
                    <a:gd name="connsiteY73"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093711 w 3740601"/>
                    <a:gd name="connsiteY18" fmla="*/ 931816 h 2653703"/>
                    <a:gd name="connsiteX19" fmla="*/ 3095299 w 3740601"/>
                    <a:gd name="connsiteY19" fmla="*/ 1031829 h 2653703"/>
                    <a:gd name="connsiteX20" fmla="*/ 3168324 w 3740601"/>
                    <a:gd name="connsiteY20" fmla="*/ 1050879 h 2653703"/>
                    <a:gd name="connsiteX21" fmla="*/ 3214361 w 3740601"/>
                    <a:gd name="connsiteY21" fmla="*/ 1103266 h 2653703"/>
                    <a:gd name="connsiteX22" fmla="*/ 3108763 w 3740601"/>
                    <a:gd name="connsiteY22" fmla="*/ 1122136 h 2653703"/>
                    <a:gd name="connsiteX23" fmla="*/ 3337012 w 3740601"/>
                    <a:gd name="connsiteY23" fmla="*/ 1392226 h 2653703"/>
                    <a:gd name="connsiteX24" fmla="*/ 3246111 w 3740601"/>
                    <a:gd name="connsiteY24" fmla="*/ 1576341 h 2653703"/>
                    <a:gd name="connsiteX25" fmla="*/ 3103236 w 3740601"/>
                    <a:gd name="connsiteY25" fmla="*/ 1736678 h 2653703"/>
                    <a:gd name="connsiteX26" fmla="*/ 2912736 w 3740601"/>
                    <a:gd name="connsiteY26" fmla="*/ 1741441 h 2653703"/>
                    <a:gd name="connsiteX27" fmla="*/ 2860348 w 3740601"/>
                    <a:gd name="connsiteY27" fmla="*/ 1893841 h 2653703"/>
                    <a:gd name="connsiteX28" fmla="*/ 2846061 w 3740601"/>
                    <a:gd name="connsiteY28" fmla="*/ 1979566 h 2653703"/>
                    <a:gd name="connsiteX29" fmla="*/ 2701598 w 3740601"/>
                    <a:gd name="connsiteY29" fmla="*/ 2006554 h 2653703"/>
                    <a:gd name="connsiteX30" fmla="*/ 2766687 w 3740601"/>
                    <a:gd name="connsiteY30" fmla="*/ 1909716 h 2653703"/>
                    <a:gd name="connsiteX31" fmla="*/ 2717998 w 3740601"/>
                    <a:gd name="connsiteY31" fmla="*/ 1863057 h 2653703"/>
                    <a:gd name="connsiteX32" fmla="*/ 2573011 w 3740601"/>
                    <a:gd name="connsiteY32" fmla="*/ 1989091 h 2653703"/>
                    <a:gd name="connsiteX33" fmla="*/ 2722236 w 3740601"/>
                    <a:gd name="connsiteY33" fmla="*/ 2166891 h 2653703"/>
                    <a:gd name="connsiteX34" fmla="*/ 2792086 w 3740601"/>
                    <a:gd name="connsiteY34" fmla="*/ 2328816 h 2653703"/>
                    <a:gd name="connsiteX35" fmla="*/ 2757161 w 3740601"/>
                    <a:gd name="connsiteY35" fmla="*/ 2371678 h 2653703"/>
                    <a:gd name="connsiteX36" fmla="*/ 2658737 w 3740601"/>
                    <a:gd name="connsiteY36" fmla="*/ 2435178 h 2653703"/>
                    <a:gd name="connsiteX37" fmla="*/ 2593743 w 3740601"/>
                    <a:gd name="connsiteY37" fmla="*/ 2511413 h 2653703"/>
                    <a:gd name="connsiteX38" fmla="*/ 2180899 w 3740601"/>
                    <a:gd name="connsiteY38" fmla="*/ 2262142 h 2653703"/>
                    <a:gd name="connsiteX39" fmla="*/ 2161108 w 3740601"/>
                    <a:gd name="connsiteY39" fmla="*/ 2248068 h 2653703"/>
                    <a:gd name="connsiteX40" fmla="*/ 1969762 w 3740601"/>
                    <a:gd name="connsiteY40" fmla="*/ 2166892 h 2653703"/>
                    <a:gd name="connsiteX41" fmla="*/ 1990399 w 3740601"/>
                    <a:gd name="connsiteY41" fmla="*/ 2054179 h 2653703"/>
                    <a:gd name="connsiteX42" fmla="*/ 1890387 w 3740601"/>
                    <a:gd name="connsiteY42" fmla="*/ 1995442 h 2653703"/>
                    <a:gd name="connsiteX43" fmla="*/ 1899912 w 3740601"/>
                    <a:gd name="connsiteY43" fmla="*/ 1912892 h 2653703"/>
                    <a:gd name="connsiteX44" fmla="*/ 1780113 w 3740601"/>
                    <a:gd name="connsiteY44" fmla="*/ 1897564 h 2653703"/>
                    <a:gd name="connsiteX45" fmla="*/ 1588762 w 3740601"/>
                    <a:gd name="connsiteY45" fmla="*/ 1947817 h 2653703"/>
                    <a:gd name="connsiteX46" fmla="*/ 1503037 w 3740601"/>
                    <a:gd name="connsiteY46" fmla="*/ 2011316 h 2653703"/>
                    <a:gd name="connsiteX47" fmla="*/ 1495099 w 3740601"/>
                    <a:gd name="connsiteY47" fmla="*/ 2062117 h 2653703"/>
                    <a:gd name="connsiteX48" fmla="*/ 1310949 w 3740601"/>
                    <a:gd name="connsiteY48" fmla="*/ 2154191 h 2653703"/>
                    <a:gd name="connsiteX49" fmla="*/ 1320474 w 3740601"/>
                    <a:gd name="connsiteY49" fmla="*/ 2238329 h 2653703"/>
                    <a:gd name="connsiteX50" fmla="*/ 1277612 w 3740601"/>
                    <a:gd name="connsiteY50" fmla="*/ 2385967 h 2653703"/>
                    <a:gd name="connsiteX51" fmla="*/ 1308585 w 3740601"/>
                    <a:gd name="connsiteY51" fmla="*/ 2653703 h 2653703"/>
                    <a:gd name="connsiteX52" fmla="*/ 1253799 w 3740601"/>
                    <a:gd name="connsiteY52" fmla="*/ 2420891 h 2653703"/>
                    <a:gd name="connsiteX53" fmla="*/ 1199824 w 3740601"/>
                    <a:gd name="connsiteY53" fmla="*/ 2433592 h 2653703"/>
                    <a:gd name="connsiteX54" fmla="*/ 1125212 w 3740601"/>
                    <a:gd name="connsiteY54" fmla="*/ 2539953 h 2653703"/>
                    <a:gd name="connsiteX55" fmla="*/ 1066474 w 3740601"/>
                    <a:gd name="connsiteY55" fmla="*/ 2400254 h 2653703"/>
                    <a:gd name="connsiteX56" fmla="*/ 987099 w 3740601"/>
                    <a:gd name="connsiteY56" fmla="*/ 1943054 h 2653703"/>
                    <a:gd name="connsiteX57" fmla="*/ 855337 w 3740601"/>
                    <a:gd name="connsiteY57" fmla="*/ 1733504 h 2653703"/>
                    <a:gd name="connsiteX58" fmla="*/ 847947 w 3740601"/>
                    <a:gd name="connsiteY58" fmla="*/ 1643051 h 2653703"/>
                    <a:gd name="connsiteX59" fmla="*/ 668012 w 3740601"/>
                    <a:gd name="connsiteY59" fmla="*/ 1589042 h 2653703"/>
                    <a:gd name="connsiteX60" fmla="*/ 567126 w 3740601"/>
                    <a:gd name="connsiteY60" fmla="*/ 1502360 h 2653703"/>
                    <a:gd name="connsiteX61" fmla="*/ 502912 w 3740601"/>
                    <a:gd name="connsiteY61" fmla="*/ 1601742 h 2653703"/>
                    <a:gd name="connsiteX62" fmla="*/ 680712 w 3740601"/>
                    <a:gd name="connsiteY62" fmla="*/ 1681117 h 2653703"/>
                    <a:gd name="connsiteX63" fmla="*/ 623562 w 3740601"/>
                    <a:gd name="connsiteY63" fmla="*/ 1728742 h 2653703"/>
                    <a:gd name="connsiteX64" fmla="*/ 583502 w 3740601"/>
                    <a:gd name="connsiteY64" fmla="*/ 1815969 h 2653703"/>
                    <a:gd name="connsiteX65" fmla="*/ 496562 w 3740601"/>
                    <a:gd name="connsiteY65" fmla="*/ 1924004 h 2653703"/>
                    <a:gd name="connsiteX66" fmla="*/ 337812 w 3740601"/>
                    <a:gd name="connsiteY66" fmla="*/ 1995442 h 2653703"/>
                    <a:gd name="connsiteX67" fmla="*/ 174179 w 3740601"/>
                    <a:gd name="connsiteY67" fmla="*/ 2083063 h 2653703"/>
                    <a:gd name="connsiteX68" fmla="*/ 164774 w 3740601"/>
                    <a:gd name="connsiteY68" fmla="*/ 2179592 h 2653703"/>
                    <a:gd name="connsiteX69" fmla="*/ 324335 w 3740601"/>
                    <a:gd name="connsiteY69" fmla="*/ 2174494 h 2653703"/>
                    <a:gd name="connsiteX70" fmla="*/ 233037 w 3740601"/>
                    <a:gd name="connsiteY70" fmla="*/ 2420892 h 2653703"/>
                    <a:gd name="connsiteX71" fmla="*/ 253674 w 3740601"/>
                    <a:gd name="connsiteY71" fmla="*/ 2614567 h 2653703"/>
                    <a:gd name="connsiteX72" fmla="*/ 131437 w 3740601"/>
                    <a:gd name="connsiteY72" fmla="*/ 2609804 h 2653703"/>
                    <a:gd name="connsiteX73" fmla="*/ 29801 w 3740601"/>
                    <a:gd name="connsiteY73" fmla="*/ 2633077 h 2653703"/>
                    <a:gd name="connsiteX74" fmla="*/ 80 w 3740601"/>
                    <a:gd name="connsiteY74" fmla="*/ 2416628 h 2653703"/>
                    <a:gd name="connsiteX0" fmla="*/ 80 w 3740601"/>
                    <a:gd name="connsiteY0" fmla="*/ 2416628 h 2653703"/>
                    <a:gd name="connsiteX1" fmla="*/ 2390441 w 3740601"/>
                    <a:gd name="connsiteY1" fmla="*/ 0 h 2653703"/>
                    <a:gd name="connsiteX2" fmla="*/ 3687401 w 3740601"/>
                    <a:gd name="connsiteY2" fmla="*/ 391766 h 2653703"/>
                    <a:gd name="connsiteX3" fmla="*/ 3468361 w 3740601"/>
                    <a:gd name="connsiteY3" fmla="*/ 382541 h 2653703"/>
                    <a:gd name="connsiteX4" fmla="*/ 3453644 w 3740601"/>
                    <a:gd name="connsiteY4" fmla="*/ 460519 h 2653703"/>
                    <a:gd name="connsiteX5" fmla="*/ 3591148 w 3740601"/>
                    <a:gd name="connsiteY5" fmla="*/ 646149 h 2653703"/>
                    <a:gd name="connsiteX6" fmla="*/ 3479474 w 3740601"/>
                    <a:gd name="connsiteY6" fmla="*/ 563516 h 2653703"/>
                    <a:gd name="connsiteX7" fmla="*/ 3509636 w 3740601"/>
                    <a:gd name="connsiteY7" fmla="*/ 825453 h 2653703"/>
                    <a:gd name="connsiteX8" fmla="*/ 3428673 w 3740601"/>
                    <a:gd name="connsiteY8" fmla="*/ 819103 h 2653703"/>
                    <a:gd name="connsiteX9" fmla="*/ 3398643 w 3740601"/>
                    <a:gd name="connsiteY9" fmla="*/ 928032 h 2653703"/>
                    <a:gd name="connsiteX10" fmla="*/ 3371523 w 3740601"/>
                    <a:gd name="connsiteY10" fmla="*/ 981028 h 2653703"/>
                    <a:gd name="connsiteX11" fmla="*/ 3477886 w 3740601"/>
                    <a:gd name="connsiteY11" fmla="*/ 1084216 h 2653703"/>
                    <a:gd name="connsiteX12" fmla="*/ 3493762 w 3740601"/>
                    <a:gd name="connsiteY12" fmla="*/ 1163591 h 2653703"/>
                    <a:gd name="connsiteX13" fmla="*/ 3446137 w 3740601"/>
                    <a:gd name="connsiteY13" fmla="*/ 1174703 h 2653703"/>
                    <a:gd name="connsiteX14" fmla="*/ 3400708 w 3740601"/>
                    <a:gd name="connsiteY14" fmla="*/ 1195639 h 2653703"/>
                    <a:gd name="connsiteX15" fmla="*/ 3371523 w 3740601"/>
                    <a:gd name="connsiteY15" fmla="*/ 1071516 h 2653703"/>
                    <a:gd name="connsiteX16" fmla="*/ 3281035 w 3740601"/>
                    <a:gd name="connsiteY16" fmla="*/ 1031828 h 2653703"/>
                    <a:gd name="connsiteX17" fmla="*/ 3284211 w 3740601"/>
                    <a:gd name="connsiteY17" fmla="*/ 958803 h 2653703"/>
                    <a:gd name="connsiteX18" fmla="*/ 3177849 w 3740601"/>
                    <a:gd name="connsiteY18" fmla="*/ 960392 h 2653703"/>
                    <a:gd name="connsiteX19" fmla="*/ 3093711 w 3740601"/>
                    <a:gd name="connsiteY19" fmla="*/ 931816 h 2653703"/>
                    <a:gd name="connsiteX20" fmla="*/ 3095299 w 3740601"/>
                    <a:gd name="connsiteY20" fmla="*/ 1031829 h 2653703"/>
                    <a:gd name="connsiteX21" fmla="*/ 3168324 w 3740601"/>
                    <a:gd name="connsiteY21" fmla="*/ 1050879 h 2653703"/>
                    <a:gd name="connsiteX22" fmla="*/ 3214361 w 3740601"/>
                    <a:gd name="connsiteY22" fmla="*/ 1103266 h 2653703"/>
                    <a:gd name="connsiteX23" fmla="*/ 3108763 w 3740601"/>
                    <a:gd name="connsiteY23" fmla="*/ 1122136 h 2653703"/>
                    <a:gd name="connsiteX24" fmla="*/ 3337012 w 3740601"/>
                    <a:gd name="connsiteY24" fmla="*/ 1392226 h 2653703"/>
                    <a:gd name="connsiteX25" fmla="*/ 3246111 w 3740601"/>
                    <a:gd name="connsiteY25" fmla="*/ 1576341 h 2653703"/>
                    <a:gd name="connsiteX26" fmla="*/ 3103236 w 3740601"/>
                    <a:gd name="connsiteY26" fmla="*/ 1736678 h 2653703"/>
                    <a:gd name="connsiteX27" fmla="*/ 2912736 w 3740601"/>
                    <a:gd name="connsiteY27" fmla="*/ 1741441 h 2653703"/>
                    <a:gd name="connsiteX28" fmla="*/ 2860348 w 3740601"/>
                    <a:gd name="connsiteY28" fmla="*/ 1893841 h 2653703"/>
                    <a:gd name="connsiteX29" fmla="*/ 2846061 w 3740601"/>
                    <a:gd name="connsiteY29" fmla="*/ 1979566 h 2653703"/>
                    <a:gd name="connsiteX30" fmla="*/ 2701598 w 3740601"/>
                    <a:gd name="connsiteY30" fmla="*/ 2006554 h 2653703"/>
                    <a:gd name="connsiteX31" fmla="*/ 2766687 w 3740601"/>
                    <a:gd name="connsiteY31" fmla="*/ 1909716 h 2653703"/>
                    <a:gd name="connsiteX32" fmla="*/ 2717998 w 3740601"/>
                    <a:gd name="connsiteY32" fmla="*/ 1863057 h 2653703"/>
                    <a:gd name="connsiteX33" fmla="*/ 2573011 w 3740601"/>
                    <a:gd name="connsiteY33" fmla="*/ 1989091 h 2653703"/>
                    <a:gd name="connsiteX34" fmla="*/ 2722236 w 3740601"/>
                    <a:gd name="connsiteY34" fmla="*/ 2166891 h 2653703"/>
                    <a:gd name="connsiteX35" fmla="*/ 2792086 w 3740601"/>
                    <a:gd name="connsiteY35" fmla="*/ 2328816 h 2653703"/>
                    <a:gd name="connsiteX36" fmla="*/ 2757161 w 3740601"/>
                    <a:gd name="connsiteY36" fmla="*/ 2371678 h 2653703"/>
                    <a:gd name="connsiteX37" fmla="*/ 2658737 w 3740601"/>
                    <a:gd name="connsiteY37" fmla="*/ 2435178 h 2653703"/>
                    <a:gd name="connsiteX38" fmla="*/ 2593743 w 3740601"/>
                    <a:gd name="connsiteY38" fmla="*/ 2511413 h 2653703"/>
                    <a:gd name="connsiteX39" fmla="*/ 2180899 w 3740601"/>
                    <a:gd name="connsiteY39" fmla="*/ 2262142 h 2653703"/>
                    <a:gd name="connsiteX40" fmla="*/ 2161108 w 3740601"/>
                    <a:gd name="connsiteY40" fmla="*/ 2248068 h 2653703"/>
                    <a:gd name="connsiteX41" fmla="*/ 1969762 w 3740601"/>
                    <a:gd name="connsiteY41" fmla="*/ 2166892 h 2653703"/>
                    <a:gd name="connsiteX42" fmla="*/ 1990399 w 3740601"/>
                    <a:gd name="connsiteY42" fmla="*/ 2054179 h 2653703"/>
                    <a:gd name="connsiteX43" fmla="*/ 1890387 w 3740601"/>
                    <a:gd name="connsiteY43" fmla="*/ 1995442 h 2653703"/>
                    <a:gd name="connsiteX44" fmla="*/ 1899912 w 3740601"/>
                    <a:gd name="connsiteY44" fmla="*/ 1912892 h 2653703"/>
                    <a:gd name="connsiteX45" fmla="*/ 1780113 w 3740601"/>
                    <a:gd name="connsiteY45" fmla="*/ 1897564 h 2653703"/>
                    <a:gd name="connsiteX46" fmla="*/ 1588762 w 3740601"/>
                    <a:gd name="connsiteY46" fmla="*/ 1947817 h 2653703"/>
                    <a:gd name="connsiteX47" fmla="*/ 1503037 w 3740601"/>
                    <a:gd name="connsiteY47" fmla="*/ 2011316 h 2653703"/>
                    <a:gd name="connsiteX48" fmla="*/ 1495099 w 3740601"/>
                    <a:gd name="connsiteY48" fmla="*/ 2062117 h 2653703"/>
                    <a:gd name="connsiteX49" fmla="*/ 1310949 w 3740601"/>
                    <a:gd name="connsiteY49" fmla="*/ 2154191 h 2653703"/>
                    <a:gd name="connsiteX50" fmla="*/ 1320474 w 3740601"/>
                    <a:gd name="connsiteY50" fmla="*/ 2238329 h 2653703"/>
                    <a:gd name="connsiteX51" fmla="*/ 1277612 w 3740601"/>
                    <a:gd name="connsiteY51" fmla="*/ 2385967 h 2653703"/>
                    <a:gd name="connsiteX52" fmla="*/ 1308585 w 3740601"/>
                    <a:gd name="connsiteY52" fmla="*/ 2653703 h 2653703"/>
                    <a:gd name="connsiteX53" fmla="*/ 1253799 w 3740601"/>
                    <a:gd name="connsiteY53" fmla="*/ 2420891 h 2653703"/>
                    <a:gd name="connsiteX54" fmla="*/ 1199824 w 3740601"/>
                    <a:gd name="connsiteY54" fmla="*/ 2433592 h 2653703"/>
                    <a:gd name="connsiteX55" fmla="*/ 1125212 w 3740601"/>
                    <a:gd name="connsiteY55" fmla="*/ 2539953 h 2653703"/>
                    <a:gd name="connsiteX56" fmla="*/ 1066474 w 3740601"/>
                    <a:gd name="connsiteY56" fmla="*/ 2400254 h 2653703"/>
                    <a:gd name="connsiteX57" fmla="*/ 987099 w 3740601"/>
                    <a:gd name="connsiteY57" fmla="*/ 1943054 h 2653703"/>
                    <a:gd name="connsiteX58" fmla="*/ 855337 w 3740601"/>
                    <a:gd name="connsiteY58" fmla="*/ 1733504 h 2653703"/>
                    <a:gd name="connsiteX59" fmla="*/ 847947 w 3740601"/>
                    <a:gd name="connsiteY59" fmla="*/ 1643051 h 2653703"/>
                    <a:gd name="connsiteX60" fmla="*/ 668012 w 3740601"/>
                    <a:gd name="connsiteY60" fmla="*/ 1589042 h 2653703"/>
                    <a:gd name="connsiteX61" fmla="*/ 567126 w 3740601"/>
                    <a:gd name="connsiteY61" fmla="*/ 1502360 h 2653703"/>
                    <a:gd name="connsiteX62" fmla="*/ 502912 w 3740601"/>
                    <a:gd name="connsiteY62" fmla="*/ 1601742 h 2653703"/>
                    <a:gd name="connsiteX63" fmla="*/ 680712 w 3740601"/>
                    <a:gd name="connsiteY63" fmla="*/ 1681117 h 2653703"/>
                    <a:gd name="connsiteX64" fmla="*/ 623562 w 3740601"/>
                    <a:gd name="connsiteY64" fmla="*/ 1728742 h 2653703"/>
                    <a:gd name="connsiteX65" fmla="*/ 583502 w 3740601"/>
                    <a:gd name="connsiteY65" fmla="*/ 1815969 h 2653703"/>
                    <a:gd name="connsiteX66" fmla="*/ 496562 w 3740601"/>
                    <a:gd name="connsiteY66" fmla="*/ 1924004 h 2653703"/>
                    <a:gd name="connsiteX67" fmla="*/ 337812 w 3740601"/>
                    <a:gd name="connsiteY67" fmla="*/ 1995442 h 2653703"/>
                    <a:gd name="connsiteX68" fmla="*/ 174179 w 3740601"/>
                    <a:gd name="connsiteY68" fmla="*/ 2083063 h 2653703"/>
                    <a:gd name="connsiteX69" fmla="*/ 164774 w 3740601"/>
                    <a:gd name="connsiteY69" fmla="*/ 2179592 h 2653703"/>
                    <a:gd name="connsiteX70" fmla="*/ 324335 w 3740601"/>
                    <a:gd name="connsiteY70" fmla="*/ 2174494 h 2653703"/>
                    <a:gd name="connsiteX71" fmla="*/ 233037 w 3740601"/>
                    <a:gd name="connsiteY71" fmla="*/ 2420892 h 2653703"/>
                    <a:gd name="connsiteX72" fmla="*/ 253674 w 3740601"/>
                    <a:gd name="connsiteY72" fmla="*/ 2614567 h 2653703"/>
                    <a:gd name="connsiteX73" fmla="*/ 131437 w 3740601"/>
                    <a:gd name="connsiteY73" fmla="*/ 2609804 h 2653703"/>
                    <a:gd name="connsiteX74" fmla="*/ 29801 w 3740601"/>
                    <a:gd name="connsiteY74" fmla="*/ 2633077 h 2653703"/>
                    <a:gd name="connsiteX75" fmla="*/ 80 w 3740601"/>
                    <a:gd name="connsiteY75" fmla="*/ 2416628 h 2653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740601" h="2653703">
                      <a:moveTo>
                        <a:pt x="80" y="2416628"/>
                      </a:moveTo>
                      <a:cubicBezTo>
                        <a:pt x="80" y="1108540"/>
                        <a:pt x="1081672" y="0"/>
                        <a:pt x="2390441" y="0"/>
                      </a:cubicBezTo>
                      <a:cubicBezTo>
                        <a:pt x="3297191" y="553"/>
                        <a:pt x="3704956" y="402652"/>
                        <a:pt x="3687401" y="391766"/>
                      </a:cubicBezTo>
                      <a:cubicBezTo>
                        <a:pt x="3875521" y="465841"/>
                        <a:pt x="3507320" y="371082"/>
                        <a:pt x="3468361" y="382541"/>
                      </a:cubicBezTo>
                      <a:cubicBezTo>
                        <a:pt x="3429402" y="394000"/>
                        <a:pt x="3441646" y="426903"/>
                        <a:pt x="3453644" y="460519"/>
                      </a:cubicBezTo>
                      <a:cubicBezTo>
                        <a:pt x="3465642" y="494135"/>
                        <a:pt x="3571762" y="601202"/>
                        <a:pt x="3591148" y="646149"/>
                      </a:cubicBezTo>
                      <a:cubicBezTo>
                        <a:pt x="3610534" y="691096"/>
                        <a:pt x="3493059" y="533632"/>
                        <a:pt x="3479474" y="563516"/>
                      </a:cubicBezTo>
                      <a:cubicBezTo>
                        <a:pt x="3545264" y="641025"/>
                        <a:pt x="3533184" y="810636"/>
                        <a:pt x="3509636" y="825453"/>
                      </a:cubicBezTo>
                      <a:cubicBezTo>
                        <a:pt x="3486088" y="840270"/>
                        <a:pt x="3447172" y="802007"/>
                        <a:pt x="3428673" y="819103"/>
                      </a:cubicBezTo>
                      <a:cubicBezTo>
                        <a:pt x="3410174" y="836199"/>
                        <a:pt x="3399172" y="899722"/>
                        <a:pt x="3398643" y="928032"/>
                      </a:cubicBezTo>
                      <a:cubicBezTo>
                        <a:pt x="3398114" y="956342"/>
                        <a:pt x="3364401" y="954468"/>
                        <a:pt x="3371523" y="981028"/>
                      </a:cubicBezTo>
                      <a:cubicBezTo>
                        <a:pt x="3378645" y="1007588"/>
                        <a:pt x="3462805" y="1057229"/>
                        <a:pt x="3477886" y="1084216"/>
                      </a:cubicBezTo>
                      <a:cubicBezTo>
                        <a:pt x="3492967" y="1111203"/>
                        <a:pt x="3498789" y="1145864"/>
                        <a:pt x="3493762" y="1163591"/>
                      </a:cubicBezTo>
                      <a:cubicBezTo>
                        <a:pt x="3488735" y="1181318"/>
                        <a:pt x="3461646" y="1169362"/>
                        <a:pt x="3446137" y="1174703"/>
                      </a:cubicBezTo>
                      <a:cubicBezTo>
                        <a:pt x="3430628" y="1180044"/>
                        <a:pt x="3413408" y="1215483"/>
                        <a:pt x="3400708" y="1195639"/>
                      </a:cubicBezTo>
                      <a:cubicBezTo>
                        <a:pt x="3388008" y="1175795"/>
                        <a:pt x="3391469" y="1098818"/>
                        <a:pt x="3371523" y="1071516"/>
                      </a:cubicBezTo>
                      <a:cubicBezTo>
                        <a:pt x="3351577" y="1044214"/>
                        <a:pt x="3288708" y="1056434"/>
                        <a:pt x="3281035" y="1031828"/>
                      </a:cubicBezTo>
                      <a:cubicBezTo>
                        <a:pt x="3273362" y="1007222"/>
                        <a:pt x="3301938" y="976265"/>
                        <a:pt x="3284211" y="958803"/>
                      </a:cubicBezTo>
                      <a:cubicBezTo>
                        <a:pt x="3266484" y="941341"/>
                        <a:pt x="3209599" y="964890"/>
                        <a:pt x="3177849" y="960392"/>
                      </a:cubicBezTo>
                      <a:cubicBezTo>
                        <a:pt x="3146099" y="955894"/>
                        <a:pt x="3106940" y="914354"/>
                        <a:pt x="3093711" y="931816"/>
                      </a:cubicBezTo>
                      <a:cubicBezTo>
                        <a:pt x="3080482" y="949279"/>
                        <a:pt x="3082864" y="1010662"/>
                        <a:pt x="3095299" y="1031829"/>
                      </a:cubicBezTo>
                      <a:cubicBezTo>
                        <a:pt x="3107735" y="1052996"/>
                        <a:pt x="3148480" y="1038973"/>
                        <a:pt x="3168324" y="1050879"/>
                      </a:cubicBezTo>
                      <a:cubicBezTo>
                        <a:pt x="3188168" y="1062785"/>
                        <a:pt x="3224288" y="1092713"/>
                        <a:pt x="3214361" y="1103266"/>
                      </a:cubicBezTo>
                      <a:cubicBezTo>
                        <a:pt x="3216605" y="1118317"/>
                        <a:pt x="3067419" y="1071860"/>
                        <a:pt x="3108763" y="1122136"/>
                      </a:cubicBezTo>
                      <a:cubicBezTo>
                        <a:pt x="3150107" y="1172413"/>
                        <a:pt x="3332906" y="1309646"/>
                        <a:pt x="3337012" y="1392226"/>
                      </a:cubicBezTo>
                      <a:cubicBezTo>
                        <a:pt x="3341118" y="1474806"/>
                        <a:pt x="3278724" y="1517609"/>
                        <a:pt x="3246111" y="1576341"/>
                      </a:cubicBezTo>
                      <a:cubicBezTo>
                        <a:pt x="3213498" y="1635073"/>
                        <a:pt x="3151390" y="1706516"/>
                        <a:pt x="3103236" y="1736678"/>
                      </a:cubicBezTo>
                      <a:cubicBezTo>
                        <a:pt x="3055082" y="1766841"/>
                        <a:pt x="2954805" y="1748056"/>
                        <a:pt x="2912736" y="1741441"/>
                      </a:cubicBezTo>
                      <a:cubicBezTo>
                        <a:pt x="2877017" y="1779276"/>
                        <a:pt x="2883367" y="1859710"/>
                        <a:pt x="2860348" y="1893841"/>
                      </a:cubicBezTo>
                      <a:cubicBezTo>
                        <a:pt x="2837329" y="1927972"/>
                        <a:pt x="2878605" y="1966337"/>
                        <a:pt x="2846061" y="1979566"/>
                      </a:cubicBezTo>
                      <a:cubicBezTo>
                        <a:pt x="2813517" y="1992795"/>
                        <a:pt x="2720383" y="2018196"/>
                        <a:pt x="2701598" y="2006554"/>
                      </a:cubicBezTo>
                      <a:cubicBezTo>
                        <a:pt x="2682813" y="1994912"/>
                        <a:pt x="2763954" y="1933632"/>
                        <a:pt x="2766687" y="1909716"/>
                      </a:cubicBezTo>
                      <a:cubicBezTo>
                        <a:pt x="2769420" y="1885800"/>
                        <a:pt x="2744721" y="1849828"/>
                        <a:pt x="2717998" y="1863057"/>
                      </a:cubicBezTo>
                      <a:cubicBezTo>
                        <a:pt x="2681946" y="1815690"/>
                        <a:pt x="2560663" y="1911464"/>
                        <a:pt x="2573011" y="1989091"/>
                      </a:cubicBezTo>
                      <a:cubicBezTo>
                        <a:pt x="2570542" y="2040259"/>
                        <a:pt x="2685724" y="2110270"/>
                        <a:pt x="2722236" y="2166891"/>
                      </a:cubicBezTo>
                      <a:cubicBezTo>
                        <a:pt x="2758748" y="2223512"/>
                        <a:pt x="2786530" y="2291245"/>
                        <a:pt x="2792086" y="2328816"/>
                      </a:cubicBezTo>
                      <a:cubicBezTo>
                        <a:pt x="2797642" y="2366387"/>
                        <a:pt x="2774359" y="2348130"/>
                        <a:pt x="2757161" y="2371678"/>
                      </a:cubicBezTo>
                      <a:cubicBezTo>
                        <a:pt x="2739963" y="2395226"/>
                        <a:pt x="2685973" y="2411889"/>
                        <a:pt x="2658737" y="2435178"/>
                      </a:cubicBezTo>
                      <a:cubicBezTo>
                        <a:pt x="2631501" y="2458467"/>
                        <a:pt x="2673383" y="2540252"/>
                        <a:pt x="2593743" y="2511413"/>
                      </a:cubicBezTo>
                      <a:cubicBezTo>
                        <a:pt x="2514103" y="2482574"/>
                        <a:pt x="2253005" y="2306033"/>
                        <a:pt x="2180899" y="2262142"/>
                      </a:cubicBezTo>
                      <a:cubicBezTo>
                        <a:pt x="2108793" y="2218251"/>
                        <a:pt x="2196297" y="2263943"/>
                        <a:pt x="2161108" y="2248068"/>
                      </a:cubicBezTo>
                      <a:cubicBezTo>
                        <a:pt x="2125919" y="2232193"/>
                        <a:pt x="1998214" y="2199207"/>
                        <a:pt x="1969762" y="2166892"/>
                      </a:cubicBezTo>
                      <a:cubicBezTo>
                        <a:pt x="1941311" y="2134577"/>
                        <a:pt x="2016063" y="2076933"/>
                        <a:pt x="1990399" y="2054179"/>
                      </a:cubicBezTo>
                      <a:cubicBezTo>
                        <a:pt x="1964735" y="2031425"/>
                        <a:pt x="1902558" y="2023488"/>
                        <a:pt x="1890387" y="1995442"/>
                      </a:cubicBezTo>
                      <a:cubicBezTo>
                        <a:pt x="1878216" y="1967396"/>
                        <a:pt x="1930991" y="1930793"/>
                        <a:pt x="1899912" y="1912892"/>
                      </a:cubicBezTo>
                      <a:cubicBezTo>
                        <a:pt x="1868833" y="1894992"/>
                        <a:pt x="1831971" y="1891743"/>
                        <a:pt x="1780113" y="1897564"/>
                      </a:cubicBezTo>
                      <a:cubicBezTo>
                        <a:pt x="1728255" y="1903385"/>
                        <a:pt x="1641556" y="1925419"/>
                        <a:pt x="1588762" y="1947817"/>
                      </a:cubicBezTo>
                      <a:cubicBezTo>
                        <a:pt x="1535968" y="1970215"/>
                        <a:pt x="1518118" y="1994383"/>
                        <a:pt x="1503037" y="2011316"/>
                      </a:cubicBezTo>
                      <a:cubicBezTo>
                        <a:pt x="1487956" y="2028249"/>
                        <a:pt x="1527114" y="2038305"/>
                        <a:pt x="1495099" y="2062117"/>
                      </a:cubicBezTo>
                      <a:cubicBezTo>
                        <a:pt x="1463084" y="2085930"/>
                        <a:pt x="1335555" y="2120060"/>
                        <a:pt x="1310949" y="2154191"/>
                      </a:cubicBezTo>
                      <a:cubicBezTo>
                        <a:pt x="1286343" y="2188322"/>
                        <a:pt x="1329205" y="2203933"/>
                        <a:pt x="1320474" y="2238329"/>
                      </a:cubicBezTo>
                      <a:cubicBezTo>
                        <a:pt x="1311743" y="2272725"/>
                        <a:pt x="1278535" y="2314357"/>
                        <a:pt x="1277612" y="2385967"/>
                      </a:cubicBezTo>
                      <a:cubicBezTo>
                        <a:pt x="1330928" y="2503086"/>
                        <a:pt x="1365735" y="2625393"/>
                        <a:pt x="1308585" y="2653703"/>
                      </a:cubicBezTo>
                      <a:cubicBezTo>
                        <a:pt x="1153010" y="2647617"/>
                        <a:pt x="1284361" y="2439849"/>
                        <a:pt x="1253799" y="2420891"/>
                      </a:cubicBezTo>
                      <a:cubicBezTo>
                        <a:pt x="1235672" y="2389233"/>
                        <a:pt x="1221255" y="2413749"/>
                        <a:pt x="1199824" y="2433592"/>
                      </a:cubicBezTo>
                      <a:cubicBezTo>
                        <a:pt x="1178393" y="2453435"/>
                        <a:pt x="1189241" y="2538630"/>
                        <a:pt x="1125212" y="2539953"/>
                      </a:cubicBezTo>
                      <a:cubicBezTo>
                        <a:pt x="1081820" y="2526989"/>
                        <a:pt x="1123797" y="2565613"/>
                        <a:pt x="1066474" y="2400254"/>
                      </a:cubicBezTo>
                      <a:cubicBezTo>
                        <a:pt x="1040809" y="2303417"/>
                        <a:pt x="999178" y="2085923"/>
                        <a:pt x="987099" y="1943054"/>
                      </a:cubicBezTo>
                      <a:cubicBezTo>
                        <a:pt x="957466" y="1832194"/>
                        <a:pt x="878529" y="1783504"/>
                        <a:pt x="855337" y="1733504"/>
                      </a:cubicBezTo>
                      <a:cubicBezTo>
                        <a:pt x="832145" y="1683504"/>
                        <a:pt x="884724" y="1667393"/>
                        <a:pt x="847947" y="1643051"/>
                      </a:cubicBezTo>
                      <a:cubicBezTo>
                        <a:pt x="795295" y="1573730"/>
                        <a:pt x="716138" y="1608522"/>
                        <a:pt x="668012" y="1589042"/>
                      </a:cubicBezTo>
                      <a:cubicBezTo>
                        <a:pt x="619886" y="1569562"/>
                        <a:pt x="584059" y="1496275"/>
                        <a:pt x="567126" y="1502360"/>
                      </a:cubicBezTo>
                      <a:cubicBezTo>
                        <a:pt x="550193" y="1508445"/>
                        <a:pt x="506735" y="1574066"/>
                        <a:pt x="502912" y="1601742"/>
                      </a:cubicBezTo>
                      <a:cubicBezTo>
                        <a:pt x="499089" y="1629418"/>
                        <a:pt x="658752" y="1654394"/>
                        <a:pt x="680712" y="1681117"/>
                      </a:cubicBezTo>
                      <a:cubicBezTo>
                        <a:pt x="702672" y="1707840"/>
                        <a:pt x="639764" y="1706267"/>
                        <a:pt x="623562" y="1728742"/>
                      </a:cubicBezTo>
                      <a:cubicBezTo>
                        <a:pt x="607360" y="1751217"/>
                        <a:pt x="606785" y="1790305"/>
                        <a:pt x="583502" y="1815969"/>
                      </a:cubicBezTo>
                      <a:cubicBezTo>
                        <a:pt x="560219" y="1841633"/>
                        <a:pt x="536452" y="1894092"/>
                        <a:pt x="496562" y="1924004"/>
                      </a:cubicBezTo>
                      <a:cubicBezTo>
                        <a:pt x="456672" y="1953916"/>
                        <a:pt x="391542" y="1968932"/>
                        <a:pt x="337812" y="1995442"/>
                      </a:cubicBezTo>
                      <a:cubicBezTo>
                        <a:pt x="284082" y="2021952"/>
                        <a:pt x="204077" y="2052371"/>
                        <a:pt x="174179" y="2083063"/>
                      </a:cubicBezTo>
                      <a:cubicBezTo>
                        <a:pt x="144281" y="2113755"/>
                        <a:pt x="139748" y="2164354"/>
                        <a:pt x="164774" y="2179592"/>
                      </a:cubicBezTo>
                      <a:cubicBezTo>
                        <a:pt x="189800" y="2194830"/>
                        <a:pt x="318514" y="2126340"/>
                        <a:pt x="324335" y="2174494"/>
                      </a:cubicBezTo>
                      <a:cubicBezTo>
                        <a:pt x="330156" y="2222648"/>
                        <a:pt x="256455" y="2365538"/>
                        <a:pt x="233037" y="2420892"/>
                      </a:cubicBezTo>
                      <a:cubicBezTo>
                        <a:pt x="209619" y="2476246"/>
                        <a:pt x="287276" y="2590755"/>
                        <a:pt x="253674" y="2614567"/>
                      </a:cubicBezTo>
                      <a:cubicBezTo>
                        <a:pt x="220072" y="2638379"/>
                        <a:pt x="168749" y="2606719"/>
                        <a:pt x="131437" y="2609804"/>
                      </a:cubicBezTo>
                      <a:cubicBezTo>
                        <a:pt x="94125" y="2612889"/>
                        <a:pt x="51165" y="2672417"/>
                        <a:pt x="29801" y="2633077"/>
                      </a:cubicBezTo>
                      <a:cubicBezTo>
                        <a:pt x="19855" y="2458333"/>
                        <a:pt x="-1474" y="2532340"/>
                        <a:pt x="80" y="2416628"/>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60" name="Freeform: Shape 159">
                  <a:extLst>
                    <a:ext uri="{FF2B5EF4-FFF2-40B4-BE49-F238E27FC236}">
                      <a16:creationId xmlns:a16="http://schemas.microsoft.com/office/drawing/2014/main" id="{00C1B6B8-F60B-47F8-9E77-F9333A35B257}"/>
                    </a:ext>
                  </a:extLst>
                </p:cNvPr>
                <p:cNvSpPr/>
                <p:nvPr/>
              </p:nvSpPr>
              <p:spPr>
                <a:xfrm>
                  <a:off x="5593177" y="4043275"/>
                  <a:ext cx="242643" cy="256352"/>
                </a:xfrm>
                <a:custGeom>
                  <a:avLst/>
                  <a:gdLst>
                    <a:gd name="connsiteX0" fmla="*/ 523812 w 535923"/>
                    <a:gd name="connsiteY0" fmla="*/ 93863 h 566202"/>
                    <a:gd name="connsiteX1" fmla="*/ 436005 w 535923"/>
                    <a:gd name="connsiteY1" fmla="*/ 0 h 566202"/>
                    <a:gd name="connsiteX2" fmla="*/ 342143 w 535923"/>
                    <a:gd name="connsiteY2" fmla="*/ 118085 h 566202"/>
                    <a:gd name="connsiteX3" fmla="*/ 299753 w 535923"/>
                    <a:gd name="connsiteY3" fmla="*/ 118085 h 566202"/>
                    <a:gd name="connsiteX4" fmla="*/ 230114 w 535923"/>
                    <a:gd name="connsiteY4" fmla="*/ 230114 h 566202"/>
                    <a:gd name="connsiteX5" fmla="*/ 154418 w 535923"/>
                    <a:gd name="connsiteY5" fmla="*/ 230114 h 566202"/>
                    <a:gd name="connsiteX6" fmla="*/ 127168 w 535923"/>
                    <a:gd name="connsiteY6" fmla="*/ 302782 h 566202"/>
                    <a:gd name="connsiteX7" fmla="*/ 39361 w 535923"/>
                    <a:gd name="connsiteY7" fmla="*/ 275531 h 566202"/>
                    <a:gd name="connsiteX8" fmla="*/ 0 w 535923"/>
                    <a:gd name="connsiteY8" fmla="*/ 369394 h 566202"/>
                    <a:gd name="connsiteX9" fmla="*/ 69640 w 535923"/>
                    <a:gd name="connsiteY9" fmla="*/ 541979 h 566202"/>
                    <a:gd name="connsiteX10" fmla="*/ 375449 w 535923"/>
                    <a:gd name="connsiteY10" fmla="*/ 566202 h 566202"/>
                    <a:gd name="connsiteX11" fmla="*/ 399671 w 535923"/>
                    <a:gd name="connsiteY11" fmla="*/ 469312 h 566202"/>
                    <a:gd name="connsiteX12" fmla="*/ 451144 w 535923"/>
                    <a:gd name="connsiteY12" fmla="*/ 405728 h 566202"/>
                    <a:gd name="connsiteX13" fmla="*/ 484450 w 535923"/>
                    <a:gd name="connsiteY13" fmla="*/ 336088 h 566202"/>
                    <a:gd name="connsiteX14" fmla="*/ 535923 w 535923"/>
                    <a:gd name="connsiteY14" fmla="*/ 305810 h 566202"/>
                    <a:gd name="connsiteX15" fmla="*/ 496561 w 535923"/>
                    <a:gd name="connsiteY15" fmla="*/ 245253 h 566202"/>
                    <a:gd name="connsiteX16" fmla="*/ 523812 w 535923"/>
                    <a:gd name="connsiteY16" fmla="*/ 93863 h 566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35923" h="566202">
                      <a:moveTo>
                        <a:pt x="523812" y="93863"/>
                      </a:moveTo>
                      <a:lnTo>
                        <a:pt x="436005" y="0"/>
                      </a:lnTo>
                      <a:lnTo>
                        <a:pt x="342143" y="118085"/>
                      </a:lnTo>
                      <a:lnTo>
                        <a:pt x="299753" y="118085"/>
                      </a:lnTo>
                      <a:lnTo>
                        <a:pt x="230114" y="230114"/>
                      </a:lnTo>
                      <a:lnTo>
                        <a:pt x="154418" y="230114"/>
                      </a:lnTo>
                      <a:lnTo>
                        <a:pt x="127168" y="302782"/>
                      </a:lnTo>
                      <a:lnTo>
                        <a:pt x="39361" y="275531"/>
                      </a:lnTo>
                      <a:lnTo>
                        <a:pt x="0" y="369394"/>
                      </a:lnTo>
                      <a:lnTo>
                        <a:pt x="69640" y="541979"/>
                      </a:lnTo>
                      <a:lnTo>
                        <a:pt x="375449" y="566202"/>
                      </a:lnTo>
                      <a:lnTo>
                        <a:pt x="399671" y="469312"/>
                      </a:lnTo>
                      <a:lnTo>
                        <a:pt x="451144" y="405728"/>
                      </a:lnTo>
                      <a:lnTo>
                        <a:pt x="484450" y="336088"/>
                      </a:lnTo>
                      <a:lnTo>
                        <a:pt x="535923" y="305810"/>
                      </a:lnTo>
                      <a:lnTo>
                        <a:pt x="496561" y="245253"/>
                      </a:lnTo>
                      <a:lnTo>
                        <a:pt x="523812" y="93863"/>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61" name="Freeform: Shape 160">
                  <a:extLst>
                    <a:ext uri="{FF2B5EF4-FFF2-40B4-BE49-F238E27FC236}">
                      <a16:creationId xmlns:a16="http://schemas.microsoft.com/office/drawing/2014/main" id="{8780EF4A-0B7F-4FE1-859D-7F82E4A51C6A}"/>
                    </a:ext>
                  </a:extLst>
                </p:cNvPr>
                <p:cNvSpPr/>
                <p:nvPr/>
              </p:nvSpPr>
              <p:spPr>
                <a:xfrm>
                  <a:off x="5261428" y="4092626"/>
                  <a:ext cx="278285" cy="267318"/>
                </a:xfrm>
                <a:custGeom>
                  <a:avLst/>
                  <a:gdLst>
                    <a:gd name="connsiteX0" fmla="*/ 0 w 614646"/>
                    <a:gd name="connsiteY0" fmla="*/ 9083 h 590424"/>
                    <a:gd name="connsiteX1" fmla="*/ 233141 w 614646"/>
                    <a:gd name="connsiteY1" fmla="*/ 254336 h 590424"/>
                    <a:gd name="connsiteX2" fmla="*/ 508672 w 614646"/>
                    <a:gd name="connsiteY2" fmla="*/ 590424 h 590424"/>
                    <a:gd name="connsiteX3" fmla="*/ 614646 w 614646"/>
                    <a:gd name="connsiteY3" fmla="*/ 563173 h 590424"/>
                    <a:gd name="connsiteX4" fmla="*/ 608590 w 614646"/>
                    <a:gd name="connsiteY4" fmla="*/ 390588 h 590424"/>
                    <a:gd name="connsiteX5" fmla="*/ 436005 w 614646"/>
                    <a:gd name="connsiteY5" fmla="*/ 239197 h 590424"/>
                    <a:gd name="connsiteX6" fmla="*/ 254336 w 614646"/>
                    <a:gd name="connsiteY6" fmla="*/ 118084 h 590424"/>
                    <a:gd name="connsiteX7" fmla="*/ 112029 w 614646"/>
                    <a:gd name="connsiteY7" fmla="*/ 3028 h 590424"/>
                    <a:gd name="connsiteX8" fmla="*/ 69639 w 614646"/>
                    <a:gd name="connsiteY8" fmla="*/ 0 h 590424"/>
                    <a:gd name="connsiteX9" fmla="*/ 0 w 614646"/>
                    <a:gd name="connsiteY9" fmla="*/ 9083 h 59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4646" h="590424">
                      <a:moveTo>
                        <a:pt x="0" y="9083"/>
                      </a:moveTo>
                      <a:lnTo>
                        <a:pt x="233141" y="254336"/>
                      </a:lnTo>
                      <a:lnTo>
                        <a:pt x="508672" y="590424"/>
                      </a:lnTo>
                      <a:lnTo>
                        <a:pt x="614646" y="563173"/>
                      </a:lnTo>
                      <a:lnTo>
                        <a:pt x="608590" y="390588"/>
                      </a:lnTo>
                      <a:lnTo>
                        <a:pt x="436005" y="239197"/>
                      </a:lnTo>
                      <a:lnTo>
                        <a:pt x="254336" y="118084"/>
                      </a:lnTo>
                      <a:lnTo>
                        <a:pt x="112029" y="3028"/>
                      </a:lnTo>
                      <a:lnTo>
                        <a:pt x="69639" y="0"/>
                      </a:lnTo>
                      <a:lnTo>
                        <a:pt x="0" y="9083"/>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62" name="Freeform: Shape 161">
                  <a:extLst>
                    <a:ext uri="{FF2B5EF4-FFF2-40B4-BE49-F238E27FC236}">
                      <a16:creationId xmlns:a16="http://schemas.microsoft.com/office/drawing/2014/main" id="{129B2903-9AC9-4884-AB52-1BFF192166AF}"/>
                    </a:ext>
                  </a:extLst>
                </p:cNvPr>
                <p:cNvSpPr/>
                <p:nvPr/>
              </p:nvSpPr>
              <p:spPr>
                <a:xfrm>
                  <a:off x="5517779" y="4353090"/>
                  <a:ext cx="367391" cy="60318"/>
                </a:xfrm>
                <a:custGeom>
                  <a:avLst/>
                  <a:gdLst>
                    <a:gd name="connsiteX0" fmla="*/ 36334 w 811454"/>
                    <a:gd name="connsiteY0" fmla="*/ 81751 h 133224"/>
                    <a:gd name="connsiteX1" fmla="*/ 233142 w 811454"/>
                    <a:gd name="connsiteY1" fmla="*/ 102946 h 133224"/>
                    <a:gd name="connsiteX2" fmla="*/ 466283 w 811454"/>
                    <a:gd name="connsiteY2" fmla="*/ 121113 h 133224"/>
                    <a:gd name="connsiteX3" fmla="*/ 644924 w 811454"/>
                    <a:gd name="connsiteY3" fmla="*/ 133224 h 133224"/>
                    <a:gd name="connsiteX4" fmla="*/ 717592 w 811454"/>
                    <a:gd name="connsiteY4" fmla="*/ 102946 h 133224"/>
                    <a:gd name="connsiteX5" fmla="*/ 787232 w 811454"/>
                    <a:gd name="connsiteY5" fmla="*/ 133224 h 133224"/>
                    <a:gd name="connsiteX6" fmla="*/ 811454 w 811454"/>
                    <a:gd name="connsiteY6" fmla="*/ 75696 h 133224"/>
                    <a:gd name="connsiteX7" fmla="*/ 614646 w 811454"/>
                    <a:gd name="connsiteY7" fmla="*/ 63585 h 133224"/>
                    <a:gd name="connsiteX8" fmla="*/ 466283 w 811454"/>
                    <a:gd name="connsiteY8" fmla="*/ 81751 h 133224"/>
                    <a:gd name="connsiteX9" fmla="*/ 372421 w 811454"/>
                    <a:gd name="connsiteY9" fmla="*/ 78724 h 133224"/>
                    <a:gd name="connsiteX10" fmla="*/ 275531 w 811454"/>
                    <a:gd name="connsiteY10" fmla="*/ 18167 h 133224"/>
                    <a:gd name="connsiteX11" fmla="*/ 251309 w 811454"/>
                    <a:gd name="connsiteY11" fmla="*/ 42390 h 133224"/>
                    <a:gd name="connsiteX12" fmla="*/ 157446 w 811454"/>
                    <a:gd name="connsiteY12" fmla="*/ 42390 h 133224"/>
                    <a:gd name="connsiteX13" fmla="*/ 136252 w 811454"/>
                    <a:gd name="connsiteY13" fmla="*/ 9084 h 133224"/>
                    <a:gd name="connsiteX14" fmla="*/ 0 w 811454"/>
                    <a:gd name="connsiteY14" fmla="*/ 0 h 133224"/>
                    <a:gd name="connsiteX15" fmla="*/ 36334 w 811454"/>
                    <a:gd name="connsiteY15" fmla="*/ 81751 h 133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1454" h="133224">
                      <a:moveTo>
                        <a:pt x="36334" y="81751"/>
                      </a:moveTo>
                      <a:lnTo>
                        <a:pt x="233142" y="102946"/>
                      </a:lnTo>
                      <a:lnTo>
                        <a:pt x="466283" y="121113"/>
                      </a:lnTo>
                      <a:lnTo>
                        <a:pt x="644924" y="133224"/>
                      </a:lnTo>
                      <a:lnTo>
                        <a:pt x="717592" y="102946"/>
                      </a:lnTo>
                      <a:lnTo>
                        <a:pt x="787232" y="133224"/>
                      </a:lnTo>
                      <a:lnTo>
                        <a:pt x="811454" y="75696"/>
                      </a:lnTo>
                      <a:lnTo>
                        <a:pt x="614646" y="63585"/>
                      </a:lnTo>
                      <a:lnTo>
                        <a:pt x="466283" y="81751"/>
                      </a:lnTo>
                      <a:lnTo>
                        <a:pt x="372421" y="78724"/>
                      </a:lnTo>
                      <a:lnTo>
                        <a:pt x="275531" y="18167"/>
                      </a:lnTo>
                      <a:lnTo>
                        <a:pt x="251309" y="42390"/>
                      </a:lnTo>
                      <a:lnTo>
                        <a:pt x="157446" y="42390"/>
                      </a:lnTo>
                      <a:lnTo>
                        <a:pt x="136252" y="9084"/>
                      </a:lnTo>
                      <a:lnTo>
                        <a:pt x="0" y="0"/>
                      </a:lnTo>
                      <a:lnTo>
                        <a:pt x="36334" y="81751"/>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63" name="Freeform: Shape 162">
                  <a:extLst>
                    <a:ext uri="{FF2B5EF4-FFF2-40B4-BE49-F238E27FC236}">
                      <a16:creationId xmlns:a16="http://schemas.microsoft.com/office/drawing/2014/main" id="{D033A6D6-05C1-417F-BB15-D7D333DAB7BA}"/>
                    </a:ext>
                  </a:extLst>
                </p:cNvPr>
                <p:cNvSpPr/>
                <p:nvPr/>
              </p:nvSpPr>
              <p:spPr>
                <a:xfrm>
                  <a:off x="6085132" y="4183050"/>
                  <a:ext cx="260967" cy="153589"/>
                </a:xfrm>
                <a:custGeom>
                  <a:avLst/>
                  <a:gdLst>
                    <a:gd name="connsiteX0" fmla="*/ 51473 w 599507"/>
                    <a:gd name="connsiteY0" fmla="*/ 187725 h 390588"/>
                    <a:gd name="connsiteX1" fmla="*/ 0 w 599507"/>
                    <a:gd name="connsiteY1" fmla="*/ 54501 h 390588"/>
                    <a:gd name="connsiteX2" fmla="*/ 160474 w 599507"/>
                    <a:gd name="connsiteY2" fmla="*/ 15139 h 390588"/>
                    <a:gd name="connsiteX3" fmla="*/ 160474 w 599507"/>
                    <a:gd name="connsiteY3" fmla="*/ 154419 h 390588"/>
                    <a:gd name="connsiteX4" fmla="*/ 254336 w 599507"/>
                    <a:gd name="connsiteY4" fmla="*/ 0 h 390588"/>
                    <a:gd name="connsiteX5" fmla="*/ 323976 w 599507"/>
                    <a:gd name="connsiteY5" fmla="*/ 36334 h 390588"/>
                    <a:gd name="connsiteX6" fmla="*/ 445088 w 599507"/>
                    <a:gd name="connsiteY6" fmla="*/ 63584 h 390588"/>
                    <a:gd name="connsiteX7" fmla="*/ 481422 w 599507"/>
                    <a:gd name="connsiteY7" fmla="*/ 48445 h 390588"/>
                    <a:gd name="connsiteX8" fmla="*/ 526839 w 599507"/>
                    <a:gd name="connsiteY8" fmla="*/ 133224 h 390588"/>
                    <a:gd name="connsiteX9" fmla="*/ 578312 w 599507"/>
                    <a:gd name="connsiteY9" fmla="*/ 151391 h 390588"/>
                    <a:gd name="connsiteX10" fmla="*/ 535923 w 599507"/>
                    <a:gd name="connsiteY10" fmla="*/ 230114 h 390588"/>
                    <a:gd name="connsiteX11" fmla="*/ 599507 w 599507"/>
                    <a:gd name="connsiteY11" fmla="*/ 342143 h 390588"/>
                    <a:gd name="connsiteX12" fmla="*/ 511700 w 599507"/>
                    <a:gd name="connsiteY12" fmla="*/ 354255 h 390588"/>
                    <a:gd name="connsiteX13" fmla="*/ 469311 w 599507"/>
                    <a:gd name="connsiteY13" fmla="*/ 239198 h 390588"/>
                    <a:gd name="connsiteX14" fmla="*/ 390588 w 599507"/>
                    <a:gd name="connsiteY14" fmla="*/ 390588 h 390588"/>
                    <a:gd name="connsiteX15" fmla="*/ 357282 w 599507"/>
                    <a:gd name="connsiteY15" fmla="*/ 320949 h 390588"/>
                    <a:gd name="connsiteX16" fmla="*/ 290670 w 599507"/>
                    <a:gd name="connsiteY16" fmla="*/ 320949 h 390588"/>
                    <a:gd name="connsiteX17" fmla="*/ 239197 w 599507"/>
                    <a:gd name="connsiteY17" fmla="*/ 369394 h 390588"/>
                    <a:gd name="connsiteX18" fmla="*/ 205891 w 599507"/>
                    <a:gd name="connsiteY18" fmla="*/ 348199 h 390588"/>
                    <a:gd name="connsiteX19" fmla="*/ 287642 w 599507"/>
                    <a:gd name="connsiteY19" fmla="*/ 275531 h 390588"/>
                    <a:gd name="connsiteX20" fmla="*/ 248280 w 599507"/>
                    <a:gd name="connsiteY20" fmla="*/ 214975 h 390588"/>
                    <a:gd name="connsiteX21" fmla="*/ 118084 w 599507"/>
                    <a:gd name="connsiteY21" fmla="*/ 184697 h 390588"/>
                    <a:gd name="connsiteX22" fmla="*/ 51473 w 599507"/>
                    <a:gd name="connsiteY22" fmla="*/ 187725 h 390588"/>
                    <a:gd name="connsiteX0" fmla="*/ 51473 w 599507"/>
                    <a:gd name="connsiteY0" fmla="*/ 187725 h 390588"/>
                    <a:gd name="connsiteX1" fmla="*/ 0 w 599507"/>
                    <a:gd name="connsiteY1" fmla="*/ 54501 h 390588"/>
                    <a:gd name="connsiteX2" fmla="*/ 160474 w 599507"/>
                    <a:gd name="connsiteY2" fmla="*/ 15139 h 390588"/>
                    <a:gd name="connsiteX3" fmla="*/ 160474 w 599507"/>
                    <a:gd name="connsiteY3" fmla="*/ 154419 h 390588"/>
                    <a:gd name="connsiteX4" fmla="*/ 254336 w 599507"/>
                    <a:gd name="connsiteY4" fmla="*/ 0 h 390588"/>
                    <a:gd name="connsiteX5" fmla="*/ 323976 w 599507"/>
                    <a:gd name="connsiteY5" fmla="*/ 36334 h 390588"/>
                    <a:gd name="connsiteX6" fmla="*/ 445088 w 599507"/>
                    <a:gd name="connsiteY6" fmla="*/ 63584 h 390588"/>
                    <a:gd name="connsiteX7" fmla="*/ 481422 w 599507"/>
                    <a:gd name="connsiteY7" fmla="*/ 48445 h 390588"/>
                    <a:gd name="connsiteX8" fmla="*/ 526839 w 599507"/>
                    <a:gd name="connsiteY8" fmla="*/ 133224 h 390588"/>
                    <a:gd name="connsiteX9" fmla="*/ 578312 w 599507"/>
                    <a:gd name="connsiteY9" fmla="*/ 151391 h 390588"/>
                    <a:gd name="connsiteX10" fmla="*/ 535923 w 599507"/>
                    <a:gd name="connsiteY10" fmla="*/ 230114 h 390588"/>
                    <a:gd name="connsiteX11" fmla="*/ 599507 w 599507"/>
                    <a:gd name="connsiteY11" fmla="*/ 342143 h 390588"/>
                    <a:gd name="connsiteX12" fmla="*/ 511700 w 599507"/>
                    <a:gd name="connsiteY12" fmla="*/ 354255 h 390588"/>
                    <a:gd name="connsiteX13" fmla="*/ 469311 w 599507"/>
                    <a:gd name="connsiteY13" fmla="*/ 239198 h 390588"/>
                    <a:gd name="connsiteX14" fmla="*/ 390588 w 599507"/>
                    <a:gd name="connsiteY14" fmla="*/ 390588 h 390588"/>
                    <a:gd name="connsiteX15" fmla="*/ 357282 w 599507"/>
                    <a:gd name="connsiteY15" fmla="*/ 320949 h 390588"/>
                    <a:gd name="connsiteX16" fmla="*/ 290670 w 599507"/>
                    <a:gd name="connsiteY16" fmla="*/ 320949 h 390588"/>
                    <a:gd name="connsiteX17" fmla="*/ 239197 w 599507"/>
                    <a:gd name="connsiteY17" fmla="*/ 369394 h 390588"/>
                    <a:gd name="connsiteX18" fmla="*/ 205891 w 599507"/>
                    <a:gd name="connsiteY18" fmla="*/ 348199 h 390588"/>
                    <a:gd name="connsiteX19" fmla="*/ 287642 w 599507"/>
                    <a:gd name="connsiteY19" fmla="*/ 275531 h 390588"/>
                    <a:gd name="connsiteX20" fmla="*/ 248280 w 599507"/>
                    <a:gd name="connsiteY20" fmla="*/ 214975 h 390588"/>
                    <a:gd name="connsiteX21" fmla="*/ 118084 w 599507"/>
                    <a:gd name="connsiteY21" fmla="*/ 184697 h 390588"/>
                    <a:gd name="connsiteX22" fmla="*/ 51473 w 599507"/>
                    <a:gd name="connsiteY22" fmla="*/ 187725 h 390588"/>
                    <a:gd name="connsiteX0" fmla="*/ 51473 w 599507"/>
                    <a:gd name="connsiteY0" fmla="*/ 187725 h 390588"/>
                    <a:gd name="connsiteX1" fmla="*/ 0 w 599507"/>
                    <a:gd name="connsiteY1" fmla="*/ 54501 h 390588"/>
                    <a:gd name="connsiteX2" fmla="*/ 160474 w 599507"/>
                    <a:gd name="connsiteY2" fmla="*/ 15139 h 390588"/>
                    <a:gd name="connsiteX3" fmla="*/ 160474 w 599507"/>
                    <a:gd name="connsiteY3" fmla="*/ 154419 h 390588"/>
                    <a:gd name="connsiteX4" fmla="*/ 254336 w 599507"/>
                    <a:gd name="connsiteY4" fmla="*/ 0 h 390588"/>
                    <a:gd name="connsiteX5" fmla="*/ 323976 w 599507"/>
                    <a:gd name="connsiteY5" fmla="*/ 36334 h 390588"/>
                    <a:gd name="connsiteX6" fmla="*/ 445088 w 599507"/>
                    <a:gd name="connsiteY6" fmla="*/ 63584 h 390588"/>
                    <a:gd name="connsiteX7" fmla="*/ 481422 w 599507"/>
                    <a:gd name="connsiteY7" fmla="*/ 48445 h 390588"/>
                    <a:gd name="connsiteX8" fmla="*/ 526839 w 599507"/>
                    <a:gd name="connsiteY8" fmla="*/ 133224 h 390588"/>
                    <a:gd name="connsiteX9" fmla="*/ 578312 w 599507"/>
                    <a:gd name="connsiteY9" fmla="*/ 151391 h 390588"/>
                    <a:gd name="connsiteX10" fmla="*/ 535923 w 599507"/>
                    <a:gd name="connsiteY10" fmla="*/ 230114 h 390588"/>
                    <a:gd name="connsiteX11" fmla="*/ 599507 w 599507"/>
                    <a:gd name="connsiteY11" fmla="*/ 342143 h 390588"/>
                    <a:gd name="connsiteX12" fmla="*/ 511700 w 599507"/>
                    <a:gd name="connsiteY12" fmla="*/ 354255 h 390588"/>
                    <a:gd name="connsiteX13" fmla="*/ 469311 w 599507"/>
                    <a:gd name="connsiteY13" fmla="*/ 239198 h 390588"/>
                    <a:gd name="connsiteX14" fmla="*/ 390588 w 599507"/>
                    <a:gd name="connsiteY14" fmla="*/ 390588 h 390588"/>
                    <a:gd name="connsiteX15" fmla="*/ 357282 w 599507"/>
                    <a:gd name="connsiteY15" fmla="*/ 320949 h 390588"/>
                    <a:gd name="connsiteX16" fmla="*/ 290670 w 599507"/>
                    <a:gd name="connsiteY16" fmla="*/ 320949 h 390588"/>
                    <a:gd name="connsiteX17" fmla="*/ 239197 w 599507"/>
                    <a:gd name="connsiteY17" fmla="*/ 369394 h 390588"/>
                    <a:gd name="connsiteX18" fmla="*/ 205891 w 599507"/>
                    <a:gd name="connsiteY18" fmla="*/ 348199 h 390588"/>
                    <a:gd name="connsiteX19" fmla="*/ 287642 w 599507"/>
                    <a:gd name="connsiteY19" fmla="*/ 275531 h 390588"/>
                    <a:gd name="connsiteX20" fmla="*/ 248280 w 599507"/>
                    <a:gd name="connsiteY20" fmla="*/ 214975 h 390588"/>
                    <a:gd name="connsiteX21" fmla="*/ 118084 w 599507"/>
                    <a:gd name="connsiteY21" fmla="*/ 184697 h 390588"/>
                    <a:gd name="connsiteX22" fmla="*/ 51473 w 599507"/>
                    <a:gd name="connsiteY22" fmla="*/ 187725 h 390588"/>
                    <a:gd name="connsiteX0" fmla="*/ 51473 w 600547"/>
                    <a:gd name="connsiteY0" fmla="*/ 187725 h 390588"/>
                    <a:gd name="connsiteX1" fmla="*/ 0 w 600547"/>
                    <a:gd name="connsiteY1" fmla="*/ 54501 h 390588"/>
                    <a:gd name="connsiteX2" fmla="*/ 160474 w 600547"/>
                    <a:gd name="connsiteY2" fmla="*/ 15139 h 390588"/>
                    <a:gd name="connsiteX3" fmla="*/ 160474 w 600547"/>
                    <a:gd name="connsiteY3" fmla="*/ 154419 h 390588"/>
                    <a:gd name="connsiteX4" fmla="*/ 254336 w 600547"/>
                    <a:gd name="connsiteY4" fmla="*/ 0 h 390588"/>
                    <a:gd name="connsiteX5" fmla="*/ 323976 w 600547"/>
                    <a:gd name="connsiteY5" fmla="*/ 36334 h 390588"/>
                    <a:gd name="connsiteX6" fmla="*/ 445088 w 600547"/>
                    <a:gd name="connsiteY6" fmla="*/ 63584 h 390588"/>
                    <a:gd name="connsiteX7" fmla="*/ 481422 w 600547"/>
                    <a:gd name="connsiteY7" fmla="*/ 48445 h 390588"/>
                    <a:gd name="connsiteX8" fmla="*/ 526839 w 600547"/>
                    <a:gd name="connsiteY8" fmla="*/ 133224 h 390588"/>
                    <a:gd name="connsiteX9" fmla="*/ 578312 w 600547"/>
                    <a:gd name="connsiteY9" fmla="*/ 151391 h 390588"/>
                    <a:gd name="connsiteX10" fmla="*/ 535923 w 600547"/>
                    <a:gd name="connsiteY10" fmla="*/ 230114 h 390588"/>
                    <a:gd name="connsiteX11" fmla="*/ 599507 w 600547"/>
                    <a:gd name="connsiteY11" fmla="*/ 342143 h 390588"/>
                    <a:gd name="connsiteX12" fmla="*/ 511700 w 600547"/>
                    <a:gd name="connsiteY12" fmla="*/ 354255 h 390588"/>
                    <a:gd name="connsiteX13" fmla="*/ 469311 w 600547"/>
                    <a:gd name="connsiteY13" fmla="*/ 239198 h 390588"/>
                    <a:gd name="connsiteX14" fmla="*/ 390588 w 600547"/>
                    <a:gd name="connsiteY14" fmla="*/ 390588 h 390588"/>
                    <a:gd name="connsiteX15" fmla="*/ 357282 w 600547"/>
                    <a:gd name="connsiteY15" fmla="*/ 320949 h 390588"/>
                    <a:gd name="connsiteX16" fmla="*/ 290670 w 600547"/>
                    <a:gd name="connsiteY16" fmla="*/ 320949 h 390588"/>
                    <a:gd name="connsiteX17" fmla="*/ 239197 w 600547"/>
                    <a:gd name="connsiteY17" fmla="*/ 369394 h 390588"/>
                    <a:gd name="connsiteX18" fmla="*/ 205891 w 600547"/>
                    <a:gd name="connsiteY18" fmla="*/ 348199 h 390588"/>
                    <a:gd name="connsiteX19" fmla="*/ 287642 w 600547"/>
                    <a:gd name="connsiteY19" fmla="*/ 275531 h 390588"/>
                    <a:gd name="connsiteX20" fmla="*/ 248280 w 600547"/>
                    <a:gd name="connsiteY20" fmla="*/ 214975 h 390588"/>
                    <a:gd name="connsiteX21" fmla="*/ 118084 w 600547"/>
                    <a:gd name="connsiteY21" fmla="*/ 184697 h 390588"/>
                    <a:gd name="connsiteX22" fmla="*/ 51473 w 600547"/>
                    <a:gd name="connsiteY22" fmla="*/ 187725 h 390588"/>
                    <a:gd name="connsiteX0" fmla="*/ 51473 w 600547"/>
                    <a:gd name="connsiteY0" fmla="*/ 187725 h 390588"/>
                    <a:gd name="connsiteX1" fmla="*/ 0 w 600547"/>
                    <a:gd name="connsiteY1" fmla="*/ 54501 h 390588"/>
                    <a:gd name="connsiteX2" fmla="*/ 160474 w 600547"/>
                    <a:gd name="connsiteY2" fmla="*/ 15139 h 390588"/>
                    <a:gd name="connsiteX3" fmla="*/ 160474 w 600547"/>
                    <a:gd name="connsiteY3" fmla="*/ 154419 h 390588"/>
                    <a:gd name="connsiteX4" fmla="*/ 254336 w 600547"/>
                    <a:gd name="connsiteY4" fmla="*/ 0 h 390588"/>
                    <a:gd name="connsiteX5" fmla="*/ 323976 w 600547"/>
                    <a:gd name="connsiteY5" fmla="*/ 36334 h 390588"/>
                    <a:gd name="connsiteX6" fmla="*/ 445088 w 600547"/>
                    <a:gd name="connsiteY6" fmla="*/ 63584 h 390588"/>
                    <a:gd name="connsiteX7" fmla="*/ 481422 w 600547"/>
                    <a:gd name="connsiteY7" fmla="*/ 48445 h 390588"/>
                    <a:gd name="connsiteX8" fmla="*/ 526839 w 600547"/>
                    <a:gd name="connsiteY8" fmla="*/ 133224 h 390588"/>
                    <a:gd name="connsiteX9" fmla="*/ 578312 w 600547"/>
                    <a:gd name="connsiteY9" fmla="*/ 151391 h 390588"/>
                    <a:gd name="connsiteX10" fmla="*/ 535923 w 600547"/>
                    <a:gd name="connsiteY10" fmla="*/ 230114 h 390588"/>
                    <a:gd name="connsiteX11" fmla="*/ 599507 w 600547"/>
                    <a:gd name="connsiteY11" fmla="*/ 342143 h 390588"/>
                    <a:gd name="connsiteX12" fmla="*/ 511700 w 600547"/>
                    <a:gd name="connsiteY12" fmla="*/ 354255 h 390588"/>
                    <a:gd name="connsiteX13" fmla="*/ 469311 w 600547"/>
                    <a:gd name="connsiteY13" fmla="*/ 239198 h 390588"/>
                    <a:gd name="connsiteX14" fmla="*/ 390588 w 600547"/>
                    <a:gd name="connsiteY14" fmla="*/ 390588 h 390588"/>
                    <a:gd name="connsiteX15" fmla="*/ 357282 w 600547"/>
                    <a:gd name="connsiteY15" fmla="*/ 320949 h 390588"/>
                    <a:gd name="connsiteX16" fmla="*/ 290670 w 600547"/>
                    <a:gd name="connsiteY16" fmla="*/ 320949 h 390588"/>
                    <a:gd name="connsiteX17" fmla="*/ 239197 w 600547"/>
                    <a:gd name="connsiteY17" fmla="*/ 369394 h 390588"/>
                    <a:gd name="connsiteX18" fmla="*/ 205891 w 600547"/>
                    <a:gd name="connsiteY18" fmla="*/ 348199 h 390588"/>
                    <a:gd name="connsiteX19" fmla="*/ 287642 w 600547"/>
                    <a:gd name="connsiteY19" fmla="*/ 275531 h 390588"/>
                    <a:gd name="connsiteX20" fmla="*/ 248280 w 600547"/>
                    <a:gd name="connsiteY20" fmla="*/ 214975 h 390588"/>
                    <a:gd name="connsiteX21" fmla="*/ 118084 w 600547"/>
                    <a:gd name="connsiteY21" fmla="*/ 184697 h 390588"/>
                    <a:gd name="connsiteX22" fmla="*/ 51473 w 600547"/>
                    <a:gd name="connsiteY22" fmla="*/ 187725 h 390588"/>
                    <a:gd name="connsiteX0" fmla="*/ 51473 w 600547"/>
                    <a:gd name="connsiteY0" fmla="*/ 187725 h 390588"/>
                    <a:gd name="connsiteX1" fmla="*/ 0 w 600547"/>
                    <a:gd name="connsiteY1" fmla="*/ 54501 h 390588"/>
                    <a:gd name="connsiteX2" fmla="*/ 160474 w 600547"/>
                    <a:gd name="connsiteY2" fmla="*/ 15139 h 390588"/>
                    <a:gd name="connsiteX3" fmla="*/ 160474 w 600547"/>
                    <a:gd name="connsiteY3" fmla="*/ 154419 h 390588"/>
                    <a:gd name="connsiteX4" fmla="*/ 254336 w 600547"/>
                    <a:gd name="connsiteY4" fmla="*/ 0 h 390588"/>
                    <a:gd name="connsiteX5" fmla="*/ 323976 w 600547"/>
                    <a:gd name="connsiteY5" fmla="*/ 36334 h 390588"/>
                    <a:gd name="connsiteX6" fmla="*/ 445088 w 600547"/>
                    <a:gd name="connsiteY6" fmla="*/ 63584 h 390588"/>
                    <a:gd name="connsiteX7" fmla="*/ 481422 w 600547"/>
                    <a:gd name="connsiteY7" fmla="*/ 48445 h 390588"/>
                    <a:gd name="connsiteX8" fmla="*/ 526839 w 600547"/>
                    <a:gd name="connsiteY8" fmla="*/ 133224 h 390588"/>
                    <a:gd name="connsiteX9" fmla="*/ 578312 w 600547"/>
                    <a:gd name="connsiteY9" fmla="*/ 151391 h 390588"/>
                    <a:gd name="connsiteX10" fmla="*/ 535923 w 600547"/>
                    <a:gd name="connsiteY10" fmla="*/ 230114 h 390588"/>
                    <a:gd name="connsiteX11" fmla="*/ 599507 w 600547"/>
                    <a:gd name="connsiteY11" fmla="*/ 342143 h 390588"/>
                    <a:gd name="connsiteX12" fmla="*/ 511700 w 600547"/>
                    <a:gd name="connsiteY12" fmla="*/ 354255 h 390588"/>
                    <a:gd name="connsiteX13" fmla="*/ 469311 w 600547"/>
                    <a:gd name="connsiteY13" fmla="*/ 239198 h 390588"/>
                    <a:gd name="connsiteX14" fmla="*/ 390588 w 600547"/>
                    <a:gd name="connsiteY14" fmla="*/ 390588 h 390588"/>
                    <a:gd name="connsiteX15" fmla="*/ 357282 w 600547"/>
                    <a:gd name="connsiteY15" fmla="*/ 320949 h 390588"/>
                    <a:gd name="connsiteX16" fmla="*/ 290670 w 600547"/>
                    <a:gd name="connsiteY16" fmla="*/ 320949 h 390588"/>
                    <a:gd name="connsiteX17" fmla="*/ 239197 w 600547"/>
                    <a:gd name="connsiteY17" fmla="*/ 369394 h 390588"/>
                    <a:gd name="connsiteX18" fmla="*/ 205891 w 600547"/>
                    <a:gd name="connsiteY18" fmla="*/ 348199 h 390588"/>
                    <a:gd name="connsiteX19" fmla="*/ 287642 w 600547"/>
                    <a:gd name="connsiteY19" fmla="*/ 275531 h 390588"/>
                    <a:gd name="connsiteX20" fmla="*/ 248280 w 600547"/>
                    <a:gd name="connsiteY20" fmla="*/ 214975 h 390588"/>
                    <a:gd name="connsiteX21" fmla="*/ 118084 w 600547"/>
                    <a:gd name="connsiteY21" fmla="*/ 184697 h 390588"/>
                    <a:gd name="connsiteX22" fmla="*/ 51473 w 600547"/>
                    <a:gd name="connsiteY22" fmla="*/ 187725 h 390588"/>
                    <a:gd name="connsiteX0" fmla="*/ 51473 w 600547"/>
                    <a:gd name="connsiteY0" fmla="*/ 187725 h 390588"/>
                    <a:gd name="connsiteX1" fmla="*/ 0 w 600547"/>
                    <a:gd name="connsiteY1" fmla="*/ 54501 h 390588"/>
                    <a:gd name="connsiteX2" fmla="*/ 160474 w 600547"/>
                    <a:gd name="connsiteY2" fmla="*/ 15139 h 390588"/>
                    <a:gd name="connsiteX3" fmla="*/ 160474 w 600547"/>
                    <a:gd name="connsiteY3" fmla="*/ 154419 h 390588"/>
                    <a:gd name="connsiteX4" fmla="*/ 254336 w 600547"/>
                    <a:gd name="connsiteY4" fmla="*/ 0 h 390588"/>
                    <a:gd name="connsiteX5" fmla="*/ 323976 w 600547"/>
                    <a:gd name="connsiteY5" fmla="*/ 36334 h 390588"/>
                    <a:gd name="connsiteX6" fmla="*/ 445088 w 600547"/>
                    <a:gd name="connsiteY6" fmla="*/ 63584 h 390588"/>
                    <a:gd name="connsiteX7" fmla="*/ 481422 w 600547"/>
                    <a:gd name="connsiteY7" fmla="*/ 48445 h 390588"/>
                    <a:gd name="connsiteX8" fmla="*/ 526839 w 600547"/>
                    <a:gd name="connsiteY8" fmla="*/ 133224 h 390588"/>
                    <a:gd name="connsiteX9" fmla="*/ 578312 w 600547"/>
                    <a:gd name="connsiteY9" fmla="*/ 114879 h 390588"/>
                    <a:gd name="connsiteX10" fmla="*/ 535923 w 600547"/>
                    <a:gd name="connsiteY10" fmla="*/ 230114 h 390588"/>
                    <a:gd name="connsiteX11" fmla="*/ 599507 w 600547"/>
                    <a:gd name="connsiteY11" fmla="*/ 342143 h 390588"/>
                    <a:gd name="connsiteX12" fmla="*/ 511700 w 600547"/>
                    <a:gd name="connsiteY12" fmla="*/ 354255 h 390588"/>
                    <a:gd name="connsiteX13" fmla="*/ 469311 w 600547"/>
                    <a:gd name="connsiteY13" fmla="*/ 239198 h 390588"/>
                    <a:gd name="connsiteX14" fmla="*/ 390588 w 600547"/>
                    <a:gd name="connsiteY14" fmla="*/ 390588 h 390588"/>
                    <a:gd name="connsiteX15" fmla="*/ 357282 w 600547"/>
                    <a:gd name="connsiteY15" fmla="*/ 320949 h 390588"/>
                    <a:gd name="connsiteX16" fmla="*/ 290670 w 600547"/>
                    <a:gd name="connsiteY16" fmla="*/ 320949 h 390588"/>
                    <a:gd name="connsiteX17" fmla="*/ 239197 w 600547"/>
                    <a:gd name="connsiteY17" fmla="*/ 369394 h 390588"/>
                    <a:gd name="connsiteX18" fmla="*/ 205891 w 600547"/>
                    <a:gd name="connsiteY18" fmla="*/ 348199 h 390588"/>
                    <a:gd name="connsiteX19" fmla="*/ 287642 w 600547"/>
                    <a:gd name="connsiteY19" fmla="*/ 275531 h 390588"/>
                    <a:gd name="connsiteX20" fmla="*/ 248280 w 600547"/>
                    <a:gd name="connsiteY20" fmla="*/ 214975 h 390588"/>
                    <a:gd name="connsiteX21" fmla="*/ 118084 w 600547"/>
                    <a:gd name="connsiteY21" fmla="*/ 184697 h 390588"/>
                    <a:gd name="connsiteX22" fmla="*/ 51473 w 600547"/>
                    <a:gd name="connsiteY22" fmla="*/ 187725 h 390588"/>
                    <a:gd name="connsiteX0" fmla="*/ 51473 w 600547"/>
                    <a:gd name="connsiteY0" fmla="*/ 195088 h 397951"/>
                    <a:gd name="connsiteX1" fmla="*/ 0 w 600547"/>
                    <a:gd name="connsiteY1" fmla="*/ 61864 h 397951"/>
                    <a:gd name="connsiteX2" fmla="*/ 160474 w 600547"/>
                    <a:gd name="connsiteY2" fmla="*/ 22502 h 397951"/>
                    <a:gd name="connsiteX3" fmla="*/ 160474 w 600547"/>
                    <a:gd name="connsiteY3" fmla="*/ 161782 h 397951"/>
                    <a:gd name="connsiteX4" fmla="*/ 254336 w 600547"/>
                    <a:gd name="connsiteY4" fmla="*/ 7363 h 397951"/>
                    <a:gd name="connsiteX5" fmla="*/ 323976 w 600547"/>
                    <a:gd name="connsiteY5" fmla="*/ 43697 h 397951"/>
                    <a:gd name="connsiteX6" fmla="*/ 445088 w 600547"/>
                    <a:gd name="connsiteY6" fmla="*/ 70947 h 397951"/>
                    <a:gd name="connsiteX7" fmla="*/ 481422 w 600547"/>
                    <a:gd name="connsiteY7" fmla="*/ 55808 h 397951"/>
                    <a:gd name="connsiteX8" fmla="*/ 526839 w 600547"/>
                    <a:gd name="connsiteY8" fmla="*/ 140587 h 397951"/>
                    <a:gd name="connsiteX9" fmla="*/ 578312 w 600547"/>
                    <a:gd name="connsiteY9" fmla="*/ 122242 h 397951"/>
                    <a:gd name="connsiteX10" fmla="*/ 535923 w 600547"/>
                    <a:gd name="connsiteY10" fmla="*/ 237477 h 397951"/>
                    <a:gd name="connsiteX11" fmla="*/ 599507 w 600547"/>
                    <a:gd name="connsiteY11" fmla="*/ 349506 h 397951"/>
                    <a:gd name="connsiteX12" fmla="*/ 511700 w 600547"/>
                    <a:gd name="connsiteY12" fmla="*/ 361618 h 397951"/>
                    <a:gd name="connsiteX13" fmla="*/ 469311 w 600547"/>
                    <a:gd name="connsiteY13" fmla="*/ 246561 h 397951"/>
                    <a:gd name="connsiteX14" fmla="*/ 390588 w 600547"/>
                    <a:gd name="connsiteY14" fmla="*/ 397951 h 397951"/>
                    <a:gd name="connsiteX15" fmla="*/ 357282 w 600547"/>
                    <a:gd name="connsiteY15" fmla="*/ 328312 h 397951"/>
                    <a:gd name="connsiteX16" fmla="*/ 290670 w 600547"/>
                    <a:gd name="connsiteY16" fmla="*/ 328312 h 397951"/>
                    <a:gd name="connsiteX17" fmla="*/ 239197 w 600547"/>
                    <a:gd name="connsiteY17" fmla="*/ 376757 h 397951"/>
                    <a:gd name="connsiteX18" fmla="*/ 205891 w 600547"/>
                    <a:gd name="connsiteY18" fmla="*/ 355562 h 397951"/>
                    <a:gd name="connsiteX19" fmla="*/ 287642 w 600547"/>
                    <a:gd name="connsiteY19" fmla="*/ 282894 h 397951"/>
                    <a:gd name="connsiteX20" fmla="*/ 248280 w 600547"/>
                    <a:gd name="connsiteY20" fmla="*/ 222338 h 397951"/>
                    <a:gd name="connsiteX21" fmla="*/ 118084 w 600547"/>
                    <a:gd name="connsiteY21" fmla="*/ 192060 h 397951"/>
                    <a:gd name="connsiteX22" fmla="*/ 51473 w 600547"/>
                    <a:gd name="connsiteY22" fmla="*/ 195088 h 397951"/>
                    <a:gd name="connsiteX0" fmla="*/ 51473 w 600547"/>
                    <a:gd name="connsiteY0" fmla="*/ 195088 h 397951"/>
                    <a:gd name="connsiteX1" fmla="*/ 0 w 600547"/>
                    <a:gd name="connsiteY1" fmla="*/ 61864 h 397951"/>
                    <a:gd name="connsiteX2" fmla="*/ 160474 w 600547"/>
                    <a:gd name="connsiteY2" fmla="*/ 22502 h 397951"/>
                    <a:gd name="connsiteX3" fmla="*/ 160474 w 600547"/>
                    <a:gd name="connsiteY3" fmla="*/ 161782 h 397951"/>
                    <a:gd name="connsiteX4" fmla="*/ 254336 w 600547"/>
                    <a:gd name="connsiteY4" fmla="*/ 7363 h 397951"/>
                    <a:gd name="connsiteX5" fmla="*/ 323976 w 600547"/>
                    <a:gd name="connsiteY5" fmla="*/ 43697 h 397951"/>
                    <a:gd name="connsiteX6" fmla="*/ 445088 w 600547"/>
                    <a:gd name="connsiteY6" fmla="*/ 70947 h 397951"/>
                    <a:gd name="connsiteX7" fmla="*/ 481422 w 600547"/>
                    <a:gd name="connsiteY7" fmla="*/ 55808 h 397951"/>
                    <a:gd name="connsiteX8" fmla="*/ 526839 w 600547"/>
                    <a:gd name="connsiteY8" fmla="*/ 140587 h 397951"/>
                    <a:gd name="connsiteX9" fmla="*/ 578312 w 600547"/>
                    <a:gd name="connsiteY9" fmla="*/ 122242 h 397951"/>
                    <a:gd name="connsiteX10" fmla="*/ 535923 w 600547"/>
                    <a:gd name="connsiteY10" fmla="*/ 237477 h 397951"/>
                    <a:gd name="connsiteX11" fmla="*/ 599507 w 600547"/>
                    <a:gd name="connsiteY11" fmla="*/ 349506 h 397951"/>
                    <a:gd name="connsiteX12" fmla="*/ 511700 w 600547"/>
                    <a:gd name="connsiteY12" fmla="*/ 361618 h 397951"/>
                    <a:gd name="connsiteX13" fmla="*/ 469311 w 600547"/>
                    <a:gd name="connsiteY13" fmla="*/ 246561 h 397951"/>
                    <a:gd name="connsiteX14" fmla="*/ 390588 w 600547"/>
                    <a:gd name="connsiteY14" fmla="*/ 397951 h 397951"/>
                    <a:gd name="connsiteX15" fmla="*/ 357282 w 600547"/>
                    <a:gd name="connsiteY15" fmla="*/ 328312 h 397951"/>
                    <a:gd name="connsiteX16" fmla="*/ 290670 w 600547"/>
                    <a:gd name="connsiteY16" fmla="*/ 328312 h 397951"/>
                    <a:gd name="connsiteX17" fmla="*/ 239197 w 600547"/>
                    <a:gd name="connsiteY17" fmla="*/ 376757 h 397951"/>
                    <a:gd name="connsiteX18" fmla="*/ 205891 w 600547"/>
                    <a:gd name="connsiteY18" fmla="*/ 355562 h 397951"/>
                    <a:gd name="connsiteX19" fmla="*/ 287642 w 600547"/>
                    <a:gd name="connsiteY19" fmla="*/ 282894 h 397951"/>
                    <a:gd name="connsiteX20" fmla="*/ 248280 w 600547"/>
                    <a:gd name="connsiteY20" fmla="*/ 222338 h 397951"/>
                    <a:gd name="connsiteX21" fmla="*/ 118084 w 600547"/>
                    <a:gd name="connsiteY21" fmla="*/ 192060 h 397951"/>
                    <a:gd name="connsiteX22" fmla="*/ 51473 w 600547"/>
                    <a:gd name="connsiteY22" fmla="*/ 195088 h 397951"/>
                    <a:gd name="connsiteX0" fmla="*/ 51473 w 600547"/>
                    <a:gd name="connsiteY0" fmla="*/ 192708 h 395571"/>
                    <a:gd name="connsiteX1" fmla="*/ 0 w 600547"/>
                    <a:gd name="connsiteY1" fmla="*/ 59484 h 395571"/>
                    <a:gd name="connsiteX2" fmla="*/ 160474 w 600547"/>
                    <a:gd name="connsiteY2" fmla="*/ 20122 h 395571"/>
                    <a:gd name="connsiteX3" fmla="*/ 160474 w 600547"/>
                    <a:gd name="connsiteY3" fmla="*/ 159402 h 395571"/>
                    <a:gd name="connsiteX4" fmla="*/ 254336 w 600547"/>
                    <a:gd name="connsiteY4" fmla="*/ 4983 h 395571"/>
                    <a:gd name="connsiteX5" fmla="*/ 360488 w 600547"/>
                    <a:gd name="connsiteY5" fmla="*/ 74655 h 395571"/>
                    <a:gd name="connsiteX6" fmla="*/ 445088 w 600547"/>
                    <a:gd name="connsiteY6" fmla="*/ 68567 h 395571"/>
                    <a:gd name="connsiteX7" fmla="*/ 481422 w 600547"/>
                    <a:gd name="connsiteY7" fmla="*/ 53428 h 395571"/>
                    <a:gd name="connsiteX8" fmla="*/ 526839 w 600547"/>
                    <a:gd name="connsiteY8" fmla="*/ 138207 h 395571"/>
                    <a:gd name="connsiteX9" fmla="*/ 578312 w 600547"/>
                    <a:gd name="connsiteY9" fmla="*/ 119862 h 395571"/>
                    <a:gd name="connsiteX10" fmla="*/ 535923 w 600547"/>
                    <a:gd name="connsiteY10" fmla="*/ 235097 h 395571"/>
                    <a:gd name="connsiteX11" fmla="*/ 599507 w 600547"/>
                    <a:gd name="connsiteY11" fmla="*/ 347126 h 395571"/>
                    <a:gd name="connsiteX12" fmla="*/ 511700 w 600547"/>
                    <a:gd name="connsiteY12" fmla="*/ 359238 h 395571"/>
                    <a:gd name="connsiteX13" fmla="*/ 469311 w 600547"/>
                    <a:gd name="connsiteY13" fmla="*/ 244181 h 395571"/>
                    <a:gd name="connsiteX14" fmla="*/ 390588 w 600547"/>
                    <a:gd name="connsiteY14" fmla="*/ 395571 h 395571"/>
                    <a:gd name="connsiteX15" fmla="*/ 357282 w 600547"/>
                    <a:gd name="connsiteY15" fmla="*/ 325932 h 395571"/>
                    <a:gd name="connsiteX16" fmla="*/ 290670 w 600547"/>
                    <a:gd name="connsiteY16" fmla="*/ 325932 h 395571"/>
                    <a:gd name="connsiteX17" fmla="*/ 239197 w 600547"/>
                    <a:gd name="connsiteY17" fmla="*/ 374377 h 395571"/>
                    <a:gd name="connsiteX18" fmla="*/ 205891 w 600547"/>
                    <a:gd name="connsiteY18" fmla="*/ 353182 h 395571"/>
                    <a:gd name="connsiteX19" fmla="*/ 287642 w 600547"/>
                    <a:gd name="connsiteY19" fmla="*/ 280514 h 395571"/>
                    <a:gd name="connsiteX20" fmla="*/ 248280 w 600547"/>
                    <a:gd name="connsiteY20" fmla="*/ 219958 h 395571"/>
                    <a:gd name="connsiteX21" fmla="*/ 118084 w 600547"/>
                    <a:gd name="connsiteY21" fmla="*/ 189680 h 395571"/>
                    <a:gd name="connsiteX22" fmla="*/ 51473 w 600547"/>
                    <a:gd name="connsiteY22" fmla="*/ 192708 h 395571"/>
                    <a:gd name="connsiteX0" fmla="*/ 51473 w 600547"/>
                    <a:gd name="connsiteY0" fmla="*/ 172586 h 375449"/>
                    <a:gd name="connsiteX1" fmla="*/ 0 w 600547"/>
                    <a:gd name="connsiteY1" fmla="*/ 39362 h 375449"/>
                    <a:gd name="connsiteX2" fmla="*/ 160474 w 600547"/>
                    <a:gd name="connsiteY2" fmla="*/ 0 h 375449"/>
                    <a:gd name="connsiteX3" fmla="*/ 160474 w 600547"/>
                    <a:gd name="connsiteY3" fmla="*/ 139280 h 375449"/>
                    <a:gd name="connsiteX4" fmla="*/ 278149 w 600547"/>
                    <a:gd name="connsiteY4" fmla="*/ 15024 h 375449"/>
                    <a:gd name="connsiteX5" fmla="*/ 360488 w 600547"/>
                    <a:gd name="connsiteY5" fmla="*/ 54533 h 375449"/>
                    <a:gd name="connsiteX6" fmla="*/ 445088 w 600547"/>
                    <a:gd name="connsiteY6" fmla="*/ 48445 h 375449"/>
                    <a:gd name="connsiteX7" fmla="*/ 481422 w 600547"/>
                    <a:gd name="connsiteY7" fmla="*/ 33306 h 375449"/>
                    <a:gd name="connsiteX8" fmla="*/ 526839 w 600547"/>
                    <a:gd name="connsiteY8" fmla="*/ 118085 h 375449"/>
                    <a:gd name="connsiteX9" fmla="*/ 578312 w 600547"/>
                    <a:gd name="connsiteY9" fmla="*/ 99740 h 375449"/>
                    <a:gd name="connsiteX10" fmla="*/ 535923 w 600547"/>
                    <a:gd name="connsiteY10" fmla="*/ 214975 h 375449"/>
                    <a:gd name="connsiteX11" fmla="*/ 599507 w 600547"/>
                    <a:gd name="connsiteY11" fmla="*/ 327004 h 375449"/>
                    <a:gd name="connsiteX12" fmla="*/ 511700 w 600547"/>
                    <a:gd name="connsiteY12" fmla="*/ 339116 h 375449"/>
                    <a:gd name="connsiteX13" fmla="*/ 469311 w 600547"/>
                    <a:gd name="connsiteY13" fmla="*/ 224059 h 375449"/>
                    <a:gd name="connsiteX14" fmla="*/ 390588 w 600547"/>
                    <a:gd name="connsiteY14" fmla="*/ 375449 h 375449"/>
                    <a:gd name="connsiteX15" fmla="*/ 357282 w 600547"/>
                    <a:gd name="connsiteY15" fmla="*/ 305810 h 375449"/>
                    <a:gd name="connsiteX16" fmla="*/ 290670 w 600547"/>
                    <a:gd name="connsiteY16" fmla="*/ 305810 h 375449"/>
                    <a:gd name="connsiteX17" fmla="*/ 239197 w 600547"/>
                    <a:gd name="connsiteY17" fmla="*/ 354255 h 375449"/>
                    <a:gd name="connsiteX18" fmla="*/ 205891 w 600547"/>
                    <a:gd name="connsiteY18" fmla="*/ 333060 h 375449"/>
                    <a:gd name="connsiteX19" fmla="*/ 287642 w 600547"/>
                    <a:gd name="connsiteY19" fmla="*/ 260392 h 375449"/>
                    <a:gd name="connsiteX20" fmla="*/ 248280 w 600547"/>
                    <a:gd name="connsiteY20" fmla="*/ 199836 h 375449"/>
                    <a:gd name="connsiteX21" fmla="*/ 118084 w 600547"/>
                    <a:gd name="connsiteY21" fmla="*/ 169558 h 375449"/>
                    <a:gd name="connsiteX22" fmla="*/ 51473 w 600547"/>
                    <a:gd name="connsiteY22" fmla="*/ 172586 h 375449"/>
                    <a:gd name="connsiteX0" fmla="*/ 51473 w 600547"/>
                    <a:gd name="connsiteY0" fmla="*/ 172586 h 375449"/>
                    <a:gd name="connsiteX1" fmla="*/ 0 w 600547"/>
                    <a:gd name="connsiteY1" fmla="*/ 39362 h 375449"/>
                    <a:gd name="connsiteX2" fmla="*/ 160474 w 600547"/>
                    <a:gd name="connsiteY2" fmla="*/ 0 h 375449"/>
                    <a:gd name="connsiteX3" fmla="*/ 160474 w 600547"/>
                    <a:gd name="connsiteY3" fmla="*/ 139280 h 375449"/>
                    <a:gd name="connsiteX4" fmla="*/ 228053 w 600547"/>
                    <a:gd name="connsiteY4" fmla="*/ 74309 h 375449"/>
                    <a:gd name="connsiteX5" fmla="*/ 278149 w 600547"/>
                    <a:gd name="connsiteY5" fmla="*/ 15024 h 375449"/>
                    <a:gd name="connsiteX6" fmla="*/ 360488 w 600547"/>
                    <a:gd name="connsiteY6" fmla="*/ 54533 h 375449"/>
                    <a:gd name="connsiteX7" fmla="*/ 445088 w 600547"/>
                    <a:gd name="connsiteY7" fmla="*/ 48445 h 375449"/>
                    <a:gd name="connsiteX8" fmla="*/ 481422 w 600547"/>
                    <a:gd name="connsiteY8" fmla="*/ 33306 h 375449"/>
                    <a:gd name="connsiteX9" fmla="*/ 526839 w 600547"/>
                    <a:gd name="connsiteY9" fmla="*/ 118085 h 375449"/>
                    <a:gd name="connsiteX10" fmla="*/ 578312 w 600547"/>
                    <a:gd name="connsiteY10" fmla="*/ 99740 h 375449"/>
                    <a:gd name="connsiteX11" fmla="*/ 535923 w 600547"/>
                    <a:gd name="connsiteY11" fmla="*/ 214975 h 375449"/>
                    <a:gd name="connsiteX12" fmla="*/ 599507 w 600547"/>
                    <a:gd name="connsiteY12" fmla="*/ 327004 h 375449"/>
                    <a:gd name="connsiteX13" fmla="*/ 511700 w 600547"/>
                    <a:gd name="connsiteY13" fmla="*/ 339116 h 375449"/>
                    <a:gd name="connsiteX14" fmla="*/ 469311 w 600547"/>
                    <a:gd name="connsiteY14" fmla="*/ 224059 h 375449"/>
                    <a:gd name="connsiteX15" fmla="*/ 390588 w 600547"/>
                    <a:gd name="connsiteY15" fmla="*/ 375449 h 375449"/>
                    <a:gd name="connsiteX16" fmla="*/ 357282 w 600547"/>
                    <a:gd name="connsiteY16" fmla="*/ 305810 h 375449"/>
                    <a:gd name="connsiteX17" fmla="*/ 290670 w 600547"/>
                    <a:gd name="connsiteY17" fmla="*/ 305810 h 375449"/>
                    <a:gd name="connsiteX18" fmla="*/ 239197 w 600547"/>
                    <a:gd name="connsiteY18" fmla="*/ 354255 h 375449"/>
                    <a:gd name="connsiteX19" fmla="*/ 205891 w 600547"/>
                    <a:gd name="connsiteY19" fmla="*/ 333060 h 375449"/>
                    <a:gd name="connsiteX20" fmla="*/ 287642 w 600547"/>
                    <a:gd name="connsiteY20" fmla="*/ 260392 h 375449"/>
                    <a:gd name="connsiteX21" fmla="*/ 248280 w 600547"/>
                    <a:gd name="connsiteY21" fmla="*/ 199836 h 375449"/>
                    <a:gd name="connsiteX22" fmla="*/ 118084 w 600547"/>
                    <a:gd name="connsiteY22" fmla="*/ 169558 h 375449"/>
                    <a:gd name="connsiteX23" fmla="*/ 51473 w 600547"/>
                    <a:gd name="connsiteY23" fmla="*/ 172586 h 375449"/>
                    <a:gd name="connsiteX0" fmla="*/ 51473 w 600547"/>
                    <a:gd name="connsiteY0" fmla="*/ 172586 h 375449"/>
                    <a:gd name="connsiteX1" fmla="*/ 0 w 600547"/>
                    <a:gd name="connsiteY1" fmla="*/ 39362 h 375449"/>
                    <a:gd name="connsiteX2" fmla="*/ 160474 w 600547"/>
                    <a:gd name="connsiteY2" fmla="*/ 0 h 375449"/>
                    <a:gd name="connsiteX3" fmla="*/ 160474 w 600547"/>
                    <a:gd name="connsiteY3" fmla="*/ 139280 h 375449"/>
                    <a:gd name="connsiteX4" fmla="*/ 228053 w 600547"/>
                    <a:gd name="connsiteY4" fmla="*/ 74309 h 375449"/>
                    <a:gd name="connsiteX5" fmla="*/ 278149 w 600547"/>
                    <a:gd name="connsiteY5" fmla="*/ 15024 h 375449"/>
                    <a:gd name="connsiteX6" fmla="*/ 360488 w 600547"/>
                    <a:gd name="connsiteY6" fmla="*/ 54533 h 375449"/>
                    <a:gd name="connsiteX7" fmla="*/ 445088 w 600547"/>
                    <a:gd name="connsiteY7" fmla="*/ 48445 h 375449"/>
                    <a:gd name="connsiteX8" fmla="*/ 481422 w 600547"/>
                    <a:gd name="connsiteY8" fmla="*/ 33306 h 375449"/>
                    <a:gd name="connsiteX9" fmla="*/ 526839 w 600547"/>
                    <a:gd name="connsiteY9" fmla="*/ 118085 h 375449"/>
                    <a:gd name="connsiteX10" fmla="*/ 578312 w 600547"/>
                    <a:gd name="connsiteY10" fmla="*/ 99740 h 375449"/>
                    <a:gd name="connsiteX11" fmla="*/ 535923 w 600547"/>
                    <a:gd name="connsiteY11" fmla="*/ 214975 h 375449"/>
                    <a:gd name="connsiteX12" fmla="*/ 599507 w 600547"/>
                    <a:gd name="connsiteY12" fmla="*/ 327004 h 375449"/>
                    <a:gd name="connsiteX13" fmla="*/ 511700 w 600547"/>
                    <a:gd name="connsiteY13" fmla="*/ 339116 h 375449"/>
                    <a:gd name="connsiteX14" fmla="*/ 469311 w 600547"/>
                    <a:gd name="connsiteY14" fmla="*/ 224059 h 375449"/>
                    <a:gd name="connsiteX15" fmla="*/ 390588 w 600547"/>
                    <a:gd name="connsiteY15" fmla="*/ 375449 h 375449"/>
                    <a:gd name="connsiteX16" fmla="*/ 357282 w 600547"/>
                    <a:gd name="connsiteY16" fmla="*/ 305810 h 375449"/>
                    <a:gd name="connsiteX17" fmla="*/ 290670 w 600547"/>
                    <a:gd name="connsiteY17" fmla="*/ 305810 h 375449"/>
                    <a:gd name="connsiteX18" fmla="*/ 239197 w 600547"/>
                    <a:gd name="connsiteY18" fmla="*/ 354255 h 375449"/>
                    <a:gd name="connsiteX19" fmla="*/ 205891 w 600547"/>
                    <a:gd name="connsiteY19" fmla="*/ 333060 h 375449"/>
                    <a:gd name="connsiteX20" fmla="*/ 287642 w 600547"/>
                    <a:gd name="connsiteY20" fmla="*/ 260392 h 375449"/>
                    <a:gd name="connsiteX21" fmla="*/ 248280 w 600547"/>
                    <a:gd name="connsiteY21" fmla="*/ 199836 h 375449"/>
                    <a:gd name="connsiteX22" fmla="*/ 118084 w 600547"/>
                    <a:gd name="connsiteY22" fmla="*/ 169558 h 375449"/>
                    <a:gd name="connsiteX23" fmla="*/ 51473 w 600547"/>
                    <a:gd name="connsiteY23" fmla="*/ 172586 h 375449"/>
                    <a:gd name="connsiteX0" fmla="*/ 51473 w 600547"/>
                    <a:gd name="connsiteY0" fmla="*/ 164608 h 367471"/>
                    <a:gd name="connsiteX1" fmla="*/ 0 w 600547"/>
                    <a:gd name="connsiteY1" fmla="*/ 31384 h 367471"/>
                    <a:gd name="connsiteX2" fmla="*/ 109674 w 600547"/>
                    <a:gd name="connsiteY2" fmla="*/ 9484 h 367471"/>
                    <a:gd name="connsiteX3" fmla="*/ 160474 w 600547"/>
                    <a:gd name="connsiteY3" fmla="*/ 131302 h 367471"/>
                    <a:gd name="connsiteX4" fmla="*/ 228053 w 600547"/>
                    <a:gd name="connsiteY4" fmla="*/ 66331 h 367471"/>
                    <a:gd name="connsiteX5" fmla="*/ 278149 w 600547"/>
                    <a:gd name="connsiteY5" fmla="*/ 7046 h 367471"/>
                    <a:gd name="connsiteX6" fmla="*/ 360488 w 600547"/>
                    <a:gd name="connsiteY6" fmla="*/ 46555 h 367471"/>
                    <a:gd name="connsiteX7" fmla="*/ 445088 w 600547"/>
                    <a:gd name="connsiteY7" fmla="*/ 40467 h 367471"/>
                    <a:gd name="connsiteX8" fmla="*/ 481422 w 600547"/>
                    <a:gd name="connsiteY8" fmla="*/ 25328 h 367471"/>
                    <a:gd name="connsiteX9" fmla="*/ 526839 w 600547"/>
                    <a:gd name="connsiteY9" fmla="*/ 110107 h 367471"/>
                    <a:gd name="connsiteX10" fmla="*/ 578312 w 600547"/>
                    <a:gd name="connsiteY10" fmla="*/ 91762 h 367471"/>
                    <a:gd name="connsiteX11" fmla="*/ 535923 w 600547"/>
                    <a:gd name="connsiteY11" fmla="*/ 206997 h 367471"/>
                    <a:gd name="connsiteX12" fmla="*/ 599507 w 600547"/>
                    <a:gd name="connsiteY12" fmla="*/ 319026 h 367471"/>
                    <a:gd name="connsiteX13" fmla="*/ 511700 w 600547"/>
                    <a:gd name="connsiteY13" fmla="*/ 331138 h 367471"/>
                    <a:gd name="connsiteX14" fmla="*/ 469311 w 600547"/>
                    <a:gd name="connsiteY14" fmla="*/ 216081 h 367471"/>
                    <a:gd name="connsiteX15" fmla="*/ 390588 w 600547"/>
                    <a:gd name="connsiteY15" fmla="*/ 367471 h 367471"/>
                    <a:gd name="connsiteX16" fmla="*/ 357282 w 600547"/>
                    <a:gd name="connsiteY16" fmla="*/ 297832 h 367471"/>
                    <a:gd name="connsiteX17" fmla="*/ 290670 w 600547"/>
                    <a:gd name="connsiteY17" fmla="*/ 297832 h 367471"/>
                    <a:gd name="connsiteX18" fmla="*/ 239197 w 600547"/>
                    <a:gd name="connsiteY18" fmla="*/ 346277 h 367471"/>
                    <a:gd name="connsiteX19" fmla="*/ 205891 w 600547"/>
                    <a:gd name="connsiteY19" fmla="*/ 325082 h 367471"/>
                    <a:gd name="connsiteX20" fmla="*/ 287642 w 600547"/>
                    <a:gd name="connsiteY20" fmla="*/ 252414 h 367471"/>
                    <a:gd name="connsiteX21" fmla="*/ 248280 w 600547"/>
                    <a:gd name="connsiteY21" fmla="*/ 191858 h 367471"/>
                    <a:gd name="connsiteX22" fmla="*/ 118084 w 600547"/>
                    <a:gd name="connsiteY22" fmla="*/ 161580 h 367471"/>
                    <a:gd name="connsiteX23" fmla="*/ 51473 w 600547"/>
                    <a:gd name="connsiteY23" fmla="*/ 164608 h 367471"/>
                    <a:gd name="connsiteX0" fmla="*/ 51473 w 600547"/>
                    <a:gd name="connsiteY0" fmla="*/ 164608 h 367471"/>
                    <a:gd name="connsiteX1" fmla="*/ 0 w 600547"/>
                    <a:gd name="connsiteY1" fmla="*/ 31384 h 367471"/>
                    <a:gd name="connsiteX2" fmla="*/ 109674 w 600547"/>
                    <a:gd name="connsiteY2" fmla="*/ 9484 h 367471"/>
                    <a:gd name="connsiteX3" fmla="*/ 160474 w 600547"/>
                    <a:gd name="connsiteY3" fmla="*/ 131302 h 367471"/>
                    <a:gd name="connsiteX4" fmla="*/ 228053 w 600547"/>
                    <a:gd name="connsiteY4" fmla="*/ 66331 h 367471"/>
                    <a:gd name="connsiteX5" fmla="*/ 278149 w 600547"/>
                    <a:gd name="connsiteY5" fmla="*/ 7046 h 367471"/>
                    <a:gd name="connsiteX6" fmla="*/ 360488 w 600547"/>
                    <a:gd name="connsiteY6" fmla="*/ 46555 h 367471"/>
                    <a:gd name="connsiteX7" fmla="*/ 445088 w 600547"/>
                    <a:gd name="connsiteY7" fmla="*/ 40467 h 367471"/>
                    <a:gd name="connsiteX8" fmla="*/ 481422 w 600547"/>
                    <a:gd name="connsiteY8" fmla="*/ 25328 h 367471"/>
                    <a:gd name="connsiteX9" fmla="*/ 526839 w 600547"/>
                    <a:gd name="connsiteY9" fmla="*/ 110107 h 367471"/>
                    <a:gd name="connsiteX10" fmla="*/ 578312 w 600547"/>
                    <a:gd name="connsiteY10" fmla="*/ 91762 h 367471"/>
                    <a:gd name="connsiteX11" fmla="*/ 535923 w 600547"/>
                    <a:gd name="connsiteY11" fmla="*/ 206997 h 367471"/>
                    <a:gd name="connsiteX12" fmla="*/ 599507 w 600547"/>
                    <a:gd name="connsiteY12" fmla="*/ 319026 h 367471"/>
                    <a:gd name="connsiteX13" fmla="*/ 511700 w 600547"/>
                    <a:gd name="connsiteY13" fmla="*/ 331138 h 367471"/>
                    <a:gd name="connsiteX14" fmla="*/ 469311 w 600547"/>
                    <a:gd name="connsiteY14" fmla="*/ 216081 h 367471"/>
                    <a:gd name="connsiteX15" fmla="*/ 390588 w 600547"/>
                    <a:gd name="connsiteY15" fmla="*/ 367471 h 367471"/>
                    <a:gd name="connsiteX16" fmla="*/ 357282 w 600547"/>
                    <a:gd name="connsiteY16" fmla="*/ 297832 h 367471"/>
                    <a:gd name="connsiteX17" fmla="*/ 290670 w 600547"/>
                    <a:gd name="connsiteY17" fmla="*/ 297832 h 367471"/>
                    <a:gd name="connsiteX18" fmla="*/ 239197 w 600547"/>
                    <a:gd name="connsiteY18" fmla="*/ 346277 h 367471"/>
                    <a:gd name="connsiteX19" fmla="*/ 205891 w 600547"/>
                    <a:gd name="connsiteY19" fmla="*/ 325082 h 367471"/>
                    <a:gd name="connsiteX20" fmla="*/ 287642 w 600547"/>
                    <a:gd name="connsiteY20" fmla="*/ 252414 h 367471"/>
                    <a:gd name="connsiteX21" fmla="*/ 248280 w 600547"/>
                    <a:gd name="connsiteY21" fmla="*/ 191858 h 367471"/>
                    <a:gd name="connsiteX22" fmla="*/ 118084 w 600547"/>
                    <a:gd name="connsiteY22" fmla="*/ 161580 h 367471"/>
                    <a:gd name="connsiteX23" fmla="*/ 51473 w 600547"/>
                    <a:gd name="connsiteY23" fmla="*/ 164608 h 367471"/>
                    <a:gd name="connsiteX0" fmla="*/ 51473 w 600547"/>
                    <a:gd name="connsiteY0" fmla="*/ 164608 h 367471"/>
                    <a:gd name="connsiteX1" fmla="*/ 0 w 600547"/>
                    <a:gd name="connsiteY1" fmla="*/ 31384 h 367471"/>
                    <a:gd name="connsiteX2" fmla="*/ 109674 w 600547"/>
                    <a:gd name="connsiteY2" fmla="*/ 9484 h 367471"/>
                    <a:gd name="connsiteX3" fmla="*/ 160474 w 600547"/>
                    <a:gd name="connsiteY3" fmla="*/ 131302 h 367471"/>
                    <a:gd name="connsiteX4" fmla="*/ 228053 w 600547"/>
                    <a:gd name="connsiteY4" fmla="*/ 66331 h 367471"/>
                    <a:gd name="connsiteX5" fmla="*/ 278149 w 600547"/>
                    <a:gd name="connsiteY5" fmla="*/ 7046 h 367471"/>
                    <a:gd name="connsiteX6" fmla="*/ 360488 w 600547"/>
                    <a:gd name="connsiteY6" fmla="*/ 46555 h 367471"/>
                    <a:gd name="connsiteX7" fmla="*/ 445088 w 600547"/>
                    <a:gd name="connsiteY7" fmla="*/ 40467 h 367471"/>
                    <a:gd name="connsiteX8" fmla="*/ 481422 w 600547"/>
                    <a:gd name="connsiteY8" fmla="*/ 25328 h 367471"/>
                    <a:gd name="connsiteX9" fmla="*/ 526839 w 600547"/>
                    <a:gd name="connsiteY9" fmla="*/ 110107 h 367471"/>
                    <a:gd name="connsiteX10" fmla="*/ 578312 w 600547"/>
                    <a:gd name="connsiteY10" fmla="*/ 91762 h 367471"/>
                    <a:gd name="connsiteX11" fmla="*/ 535923 w 600547"/>
                    <a:gd name="connsiteY11" fmla="*/ 206997 h 367471"/>
                    <a:gd name="connsiteX12" fmla="*/ 599507 w 600547"/>
                    <a:gd name="connsiteY12" fmla="*/ 319026 h 367471"/>
                    <a:gd name="connsiteX13" fmla="*/ 511700 w 600547"/>
                    <a:gd name="connsiteY13" fmla="*/ 331138 h 367471"/>
                    <a:gd name="connsiteX14" fmla="*/ 469311 w 600547"/>
                    <a:gd name="connsiteY14" fmla="*/ 216081 h 367471"/>
                    <a:gd name="connsiteX15" fmla="*/ 390588 w 600547"/>
                    <a:gd name="connsiteY15" fmla="*/ 367471 h 367471"/>
                    <a:gd name="connsiteX16" fmla="*/ 357282 w 600547"/>
                    <a:gd name="connsiteY16" fmla="*/ 297832 h 367471"/>
                    <a:gd name="connsiteX17" fmla="*/ 290670 w 600547"/>
                    <a:gd name="connsiteY17" fmla="*/ 297832 h 367471"/>
                    <a:gd name="connsiteX18" fmla="*/ 239197 w 600547"/>
                    <a:gd name="connsiteY18" fmla="*/ 346277 h 367471"/>
                    <a:gd name="connsiteX19" fmla="*/ 205891 w 600547"/>
                    <a:gd name="connsiteY19" fmla="*/ 325082 h 367471"/>
                    <a:gd name="connsiteX20" fmla="*/ 287642 w 600547"/>
                    <a:gd name="connsiteY20" fmla="*/ 252414 h 367471"/>
                    <a:gd name="connsiteX21" fmla="*/ 248280 w 600547"/>
                    <a:gd name="connsiteY21" fmla="*/ 191858 h 367471"/>
                    <a:gd name="connsiteX22" fmla="*/ 118084 w 600547"/>
                    <a:gd name="connsiteY22" fmla="*/ 161580 h 367471"/>
                    <a:gd name="connsiteX23" fmla="*/ 51473 w 600547"/>
                    <a:gd name="connsiteY23" fmla="*/ 164608 h 367471"/>
                    <a:gd name="connsiteX0" fmla="*/ 27660 w 576734"/>
                    <a:gd name="connsiteY0" fmla="*/ 164608 h 367471"/>
                    <a:gd name="connsiteX1" fmla="*/ 0 w 576734"/>
                    <a:gd name="connsiteY1" fmla="*/ 31384 h 367471"/>
                    <a:gd name="connsiteX2" fmla="*/ 85861 w 576734"/>
                    <a:gd name="connsiteY2" fmla="*/ 9484 h 367471"/>
                    <a:gd name="connsiteX3" fmla="*/ 136661 w 576734"/>
                    <a:gd name="connsiteY3" fmla="*/ 131302 h 367471"/>
                    <a:gd name="connsiteX4" fmla="*/ 204240 w 576734"/>
                    <a:gd name="connsiteY4" fmla="*/ 66331 h 367471"/>
                    <a:gd name="connsiteX5" fmla="*/ 254336 w 576734"/>
                    <a:gd name="connsiteY5" fmla="*/ 7046 h 367471"/>
                    <a:gd name="connsiteX6" fmla="*/ 336675 w 576734"/>
                    <a:gd name="connsiteY6" fmla="*/ 46555 h 367471"/>
                    <a:gd name="connsiteX7" fmla="*/ 421275 w 576734"/>
                    <a:gd name="connsiteY7" fmla="*/ 40467 h 367471"/>
                    <a:gd name="connsiteX8" fmla="*/ 457609 w 576734"/>
                    <a:gd name="connsiteY8" fmla="*/ 25328 h 367471"/>
                    <a:gd name="connsiteX9" fmla="*/ 503026 w 576734"/>
                    <a:gd name="connsiteY9" fmla="*/ 110107 h 367471"/>
                    <a:gd name="connsiteX10" fmla="*/ 554499 w 576734"/>
                    <a:gd name="connsiteY10" fmla="*/ 91762 h 367471"/>
                    <a:gd name="connsiteX11" fmla="*/ 512110 w 576734"/>
                    <a:gd name="connsiteY11" fmla="*/ 206997 h 367471"/>
                    <a:gd name="connsiteX12" fmla="*/ 575694 w 576734"/>
                    <a:gd name="connsiteY12" fmla="*/ 319026 h 367471"/>
                    <a:gd name="connsiteX13" fmla="*/ 487887 w 576734"/>
                    <a:gd name="connsiteY13" fmla="*/ 331138 h 367471"/>
                    <a:gd name="connsiteX14" fmla="*/ 445498 w 576734"/>
                    <a:gd name="connsiteY14" fmla="*/ 216081 h 367471"/>
                    <a:gd name="connsiteX15" fmla="*/ 366775 w 576734"/>
                    <a:gd name="connsiteY15" fmla="*/ 367471 h 367471"/>
                    <a:gd name="connsiteX16" fmla="*/ 333469 w 576734"/>
                    <a:gd name="connsiteY16" fmla="*/ 297832 h 367471"/>
                    <a:gd name="connsiteX17" fmla="*/ 266857 w 576734"/>
                    <a:gd name="connsiteY17" fmla="*/ 297832 h 367471"/>
                    <a:gd name="connsiteX18" fmla="*/ 215384 w 576734"/>
                    <a:gd name="connsiteY18" fmla="*/ 346277 h 367471"/>
                    <a:gd name="connsiteX19" fmla="*/ 182078 w 576734"/>
                    <a:gd name="connsiteY19" fmla="*/ 325082 h 367471"/>
                    <a:gd name="connsiteX20" fmla="*/ 263829 w 576734"/>
                    <a:gd name="connsiteY20" fmla="*/ 252414 h 367471"/>
                    <a:gd name="connsiteX21" fmla="*/ 224467 w 576734"/>
                    <a:gd name="connsiteY21" fmla="*/ 191858 h 367471"/>
                    <a:gd name="connsiteX22" fmla="*/ 94271 w 576734"/>
                    <a:gd name="connsiteY22" fmla="*/ 161580 h 367471"/>
                    <a:gd name="connsiteX23" fmla="*/ 27660 w 576734"/>
                    <a:gd name="connsiteY23" fmla="*/ 164608 h 367471"/>
                    <a:gd name="connsiteX0" fmla="*/ 27660 w 576734"/>
                    <a:gd name="connsiteY0" fmla="*/ 164608 h 367471"/>
                    <a:gd name="connsiteX1" fmla="*/ 48664 w 576734"/>
                    <a:gd name="connsiteY1" fmla="*/ 126656 h 367471"/>
                    <a:gd name="connsiteX2" fmla="*/ 0 w 576734"/>
                    <a:gd name="connsiteY2" fmla="*/ 31384 h 367471"/>
                    <a:gd name="connsiteX3" fmla="*/ 85861 w 576734"/>
                    <a:gd name="connsiteY3" fmla="*/ 9484 h 367471"/>
                    <a:gd name="connsiteX4" fmla="*/ 136661 w 576734"/>
                    <a:gd name="connsiteY4" fmla="*/ 131302 h 367471"/>
                    <a:gd name="connsiteX5" fmla="*/ 204240 w 576734"/>
                    <a:gd name="connsiteY5" fmla="*/ 66331 h 367471"/>
                    <a:gd name="connsiteX6" fmla="*/ 254336 w 576734"/>
                    <a:gd name="connsiteY6" fmla="*/ 7046 h 367471"/>
                    <a:gd name="connsiteX7" fmla="*/ 336675 w 576734"/>
                    <a:gd name="connsiteY7" fmla="*/ 46555 h 367471"/>
                    <a:gd name="connsiteX8" fmla="*/ 421275 w 576734"/>
                    <a:gd name="connsiteY8" fmla="*/ 40467 h 367471"/>
                    <a:gd name="connsiteX9" fmla="*/ 457609 w 576734"/>
                    <a:gd name="connsiteY9" fmla="*/ 25328 h 367471"/>
                    <a:gd name="connsiteX10" fmla="*/ 503026 w 576734"/>
                    <a:gd name="connsiteY10" fmla="*/ 110107 h 367471"/>
                    <a:gd name="connsiteX11" fmla="*/ 554499 w 576734"/>
                    <a:gd name="connsiteY11" fmla="*/ 91762 h 367471"/>
                    <a:gd name="connsiteX12" fmla="*/ 512110 w 576734"/>
                    <a:gd name="connsiteY12" fmla="*/ 206997 h 367471"/>
                    <a:gd name="connsiteX13" fmla="*/ 575694 w 576734"/>
                    <a:gd name="connsiteY13" fmla="*/ 319026 h 367471"/>
                    <a:gd name="connsiteX14" fmla="*/ 487887 w 576734"/>
                    <a:gd name="connsiteY14" fmla="*/ 331138 h 367471"/>
                    <a:gd name="connsiteX15" fmla="*/ 445498 w 576734"/>
                    <a:gd name="connsiteY15" fmla="*/ 216081 h 367471"/>
                    <a:gd name="connsiteX16" fmla="*/ 366775 w 576734"/>
                    <a:gd name="connsiteY16" fmla="*/ 367471 h 367471"/>
                    <a:gd name="connsiteX17" fmla="*/ 333469 w 576734"/>
                    <a:gd name="connsiteY17" fmla="*/ 297832 h 367471"/>
                    <a:gd name="connsiteX18" fmla="*/ 266857 w 576734"/>
                    <a:gd name="connsiteY18" fmla="*/ 297832 h 367471"/>
                    <a:gd name="connsiteX19" fmla="*/ 215384 w 576734"/>
                    <a:gd name="connsiteY19" fmla="*/ 346277 h 367471"/>
                    <a:gd name="connsiteX20" fmla="*/ 182078 w 576734"/>
                    <a:gd name="connsiteY20" fmla="*/ 325082 h 367471"/>
                    <a:gd name="connsiteX21" fmla="*/ 263829 w 576734"/>
                    <a:gd name="connsiteY21" fmla="*/ 252414 h 367471"/>
                    <a:gd name="connsiteX22" fmla="*/ 224467 w 576734"/>
                    <a:gd name="connsiteY22" fmla="*/ 191858 h 367471"/>
                    <a:gd name="connsiteX23" fmla="*/ 94271 w 576734"/>
                    <a:gd name="connsiteY23" fmla="*/ 161580 h 367471"/>
                    <a:gd name="connsiteX24" fmla="*/ 27660 w 576734"/>
                    <a:gd name="connsiteY24" fmla="*/ 164608 h 367471"/>
                    <a:gd name="connsiteX0" fmla="*/ 27660 w 576734"/>
                    <a:gd name="connsiteY0" fmla="*/ 164608 h 367471"/>
                    <a:gd name="connsiteX1" fmla="*/ 48664 w 576734"/>
                    <a:gd name="connsiteY1" fmla="*/ 126656 h 367471"/>
                    <a:gd name="connsiteX2" fmla="*/ 0 w 576734"/>
                    <a:gd name="connsiteY2" fmla="*/ 31384 h 367471"/>
                    <a:gd name="connsiteX3" fmla="*/ 85861 w 576734"/>
                    <a:gd name="connsiteY3" fmla="*/ 9484 h 367471"/>
                    <a:gd name="connsiteX4" fmla="*/ 136661 w 576734"/>
                    <a:gd name="connsiteY4" fmla="*/ 131302 h 367471"/>
                    <a:gd name="connsiteX5" fmla="*/ 204240 w 576734"/>
                    <a:gd name="connsiteY5" fmla="*/ 66331 h 367471"/>
                    <a:gd name="connsiteX6" fmla="*/ 254336 w 576734"/>
                    <a:gd name="connsiteY6" fmla="*/ 7046 h 367471"/>
                    <a:gd name="connsiteX7" fmla="*/ 336675 w 576734"/>
                    <a:gd name="connsiteY7" fmla="*/ 46555 h 367471"/>
                    <a:gd name="connsiteX8" fmla="*/ 421275 w 576734"/>
                    <a:gd name="connsiteY8" fmla="*/ 40467 h 367471"/>
                    <a:gd name="connsiteX9" fmla="*/ 457609 w 576734"/>
                    <a:gd name="connsiteY9" fmla="*/ 25328 h 367471"/>
                    <a:gd name="connsiteX10" fmla="*/ 503026 w 576734"/>
                    <a:gd name="connsiteY10" fmla="*/ 110107 h 367471"/>
                    <a:gd name="connsiteX11" fmla="*/ 554499 w 576734"/>
                    <a:gd name="connsiteY11" fmla="*/ 91762 h 367471"/>
                    <a:gd name="connsiteX12" fmla="*/ 512110 w 576734"/>
                    <a:gd name="connsiteY12" fmla="*/ 206997 h 367471"/>
                    <a:gd name="connsiteX13" fmla="*/ 575694 w 576734"/>
                    <a:gd name="connsiteY13" fmla="*/ 319026 h 367471"/>
                    <a:gd name="connsiteX14" fmla="*/ 487887 w 576734"/>
                    <a:gd name="connsiteY14" fmla="*/ 331138 h 367471"/>
                    <a:gd name="connsiteX15" fmla="*/ 445498 w 576734"/>
                    <a:gd name="connsiteY15" fmla="*/ 216081 h 367471"/>
                    <a:gd name="connsiteX16" fmla="*/ 366775 w 576734"/>
                    <a:gd name="connsiteY16" fmla="*/ 367471 h 367471"/>
                    <a:gd name="connsiteX17" fmla="*/ 333469 w 576734"/>
                    <a:gd name="connsiteY17" fmla="*/ 297832 h 367471"/>
                    <a:gd name="connsiteX18" fmla="*/ 266857 w 576734"/>
                    <a:gd name="connsiteY18" fmla="*/ 297832 h 367471"/>
                    <a:gd name="connsiteX19" fmla="*/ 215384 w 576734"/>
                    <a:gd name="connsiteY19" fmla="*/ 346277 h 367471"/>
                    <a:gd name="connsiteX20" fmla="*/ 182078 w 576734"/>
                    <a:gd name="connsiteY20" fmla="*/ 325082 h 367471"/>
                    <a:gd name="connsiteX21" fmla="*/ 263829 w 576734"/>
                    <a:gd name="connsiteY21" fmla="*/ 252414 h 367471"/>
                    <a:gd name="connsiteX22" fmla="*/ 224467 w 576734"/>
                    <a:gd name="connsiteY22" fmla="*/ 191858 h 367471"/>
                    <a:gd name="connsiteX23" fmla="*/ 94271 w 576734"/>
                    <a:gd name="connsiteY23" fmla="*/ 161580 h 367471"/>
                    <a:gd name="connsiteX24" fmla="*/ 27660 w 576734"/>
                    <a:gd name="connsiteY24" fmla="*/ 164608 h 367471"/>
                    <a:gd name="connsiteX0" fmla="*/ 27660 w 576734"/>
                    <a:gd name="connsiteY0" fmla="*/ 164608 h 367471"/>
                    <a:gd name="connsiteX1" fmla="*/ 48664 w 576734"/>
                    <a:gd name="connsiteY1" fmla="*/ 126656 h 367471"/>
                    <a:gd name="connsiteX2" fmla="*/ 0 w 576734"/>
                    <a:gd name="connsiteY2" fmla="*/ 31384 h 367471"/>
                    <a:gd name="connsiteX3" fmla="*/ 85861 w 576734"/>
                    <a:gd name="connsiteY3" fmla="*/ 9484 h 367471"/>
                    <a:gd name="connsiteX4" fmla="*/ 136661 w 576734"/>
                    <a:gd name="connsiteY4" fmla="*/ 131302 h 367471"/>
                    <a:gd name="connsiteX5" fmla="*/ 204240 w 576734"/>
                    <a:gd name="connsiteY5" fmla="*/ 66331 h 367471"/>
                    <a:gd name="connsiteX6" fmla="*/ 254336 w 576734"/>
                    <a:gd name="connsiteY6" fmla="*/ 7046 h 367471"/>
                    <a:gd name="connsiteX7" fmla="*/ 336675 w 576734"/>
                    <a:gd name="connsiteY7" fmla="*/ 46555 h 367471"/>
                    <a:gd name="connsiteX8" fmla="*/ 421275 w 576734"/>
                    <a:gd name="connsiteY8" fmla="*/ 40467 h 367471"/>
                    <a:gd name="connsiteX9" fmla="*/ 457609 w 576734"/>
                    <a:gd name="connsiteY9" fmla="*/ 25328 h 367471"/>
                    <a:gd name="connsiteX10" fmla="*/ 503026 w 576734"/>
                    <a:gd name="connsiteY10" fmla="*/ 110107 h 367471"/>
                    <a:gd name="connsiteX11" fmla="*/ 554499 w 576734"/>
                    <a:gd name="connsiteY11" fmla="*/ 91762 h 367471"/>
                    <a:gd name="connsiteX12" fmla="*/ 512110 w 576734"/>
                    <a:gd name="connsiteY12" fmla="*/ 206997 h 367471"/>
                    <a:gd name="connsiteX13" fmla="*/ 575694 w 576734"/>
                    <a:gd name="connsiteY13" fmla="*/ 319026 h 367471"/>
                    <a:gd name="connsiteX14" fmla="*/ 487887 w 576734"/>
                    <a:gd name="connsiteY14" fmla="*/ 331138 h 367471"/>
                    <a:gd name="connsiteX15" fmla="*/ 445498 w 576734"/>
                    <a:gd name="connsiteY15" fmla="*/ 216081 h 367471"/>
                    <a:gd name="connsiteX16" fmla="*/ 366775 w 576734"/>
                    <a:gd name="connsiteY16" fmla="*/ 367471 h 367471"/>
                    <a:gd name="connsiteX17" fmla="*/ 333469 w 576734"/>
                    <a:gd name="connsiteY17" fmla="*/ 297832 h 367471"/>
                    <a:gd name="connsiteX18" fmla="*/ 266857 w 576734"/>
                    <a:gd name="connsiteY18" fmla="*/ 297832 h 367471"/>
                    <a:gd name="connsiteX19" fmla="*/ 215384 w 576734"/>
                    <a:gd name="connsiteY19" fmla="*/ 346277 h 367471"/>
                    <a:gd name="connsiteX20" fmla="*/ 182078 w 576734"/>
                    <a:gd name="connsiteY20" fmla="*/ 325082 h 367471"/>
                    <a:gd name="connsiteX21" fmla="*/ 263829 w 576734"/>
                    <a:gd name="connsiteY21" fmla="*/ 252414 h 367471"/>
                    <a:gd name="connsiteX22" fmla="*/ 224467 w 576734"/>
                    <a:gd name="connsiteY22" fmla="*/ 191858 h 367471"/>
                    <a:gd name="connsiteX23" fmla="*/ 94271 w 576734"/>
                    <a:gd name="connsiteY23" fmla="*/ 161580 h 367471"/>
                    <a:gd name="connsiteX24" fmla="*/ 27660 w 576734"/>
                    <a:gd name="connsiteY24" fmla="*/ 164608 h 367471"/>
                    <a:gd name="connsiteX0" fmla="*/ 27660 w 576734"/>
                    <a:gd name="connsiteY0" fmla="*/ 164608 h 367471"/>
                    <a:gd name="connsiteX1" fmla="*/ 48664 w 576734"/>
                    <a:gd name="connsiteY1" fmla="*/ 126656 h 367471"/>
                    <a:gd name="connsiteX2" fmla="*/ 0 w 576734"/>
                    <a:gd name="connsiteY2" fmla="*/ 31384 h 367471"/>
                    <a:gd name="connsiteX3" fmla="*/ 85861 w 576734"/>
                    <a:gd name="connsiteY3" fmla="*/ 9484 h 367471"/>
                    <a:gd name="connsiteX4" fmla="*/ 136661 w 576734"/>
                    <a:gd name="connsiteY4" fmla="*/ 131302 h 367471"/>
                    <a:gd name="connsiteX5" fmla="*/ 204240 w 576734"/>
                    <a:gd name="connsiteY5" fmla="*/ 66331 h 367471"/>
                    <a:gd name="connsiteX6" fmla="*/ 254336 w 576734"/>
                    <a:gd name="connsiteY6" fmla="*/ 7046 h 367471"/>
                    <a:gd name="connsiteX7" fmla="*/ 336675 w 576734"/>
                    <a:gd name="connsiteY7" fmla="*/ 46555 h 367471"/>
                    <a:gd name="connsiteX8" fmla="*/ 421275 w 576734"/>
                    <a:gd name="connsiteY8" fmla="*/ 40467 h 367471"/>
                    <a:gd name="connsiteX9" fmla="*/ 457609 w 576734"/>
                    <a:gd name="connsiteY9" fmla="*/ 25328 h 367471"/>
                    <a:gd name="connsiteX10" fmla="*/ 503026 w 576734"/>
                    <a:gd name="connsiteY10" fmla="*/ 110107 h 367471"/>
                    <a:gd name="connsiteX11" fmla="*/ 554499 w 576734"/>
                    <a:gd name="connsiteY11" fmla="*/ 91762 h 367471"/>
                    <a:gd name="connsiteX12" fmla="*/ 512110 w 576734"/>
                    <a:gd name="connsiteY12" fmla="*/ 206997 h 367471"/>
                    <a:gd name="connsiteX13" fmla="*/ 575694 w 576734"/>
                    <a:gd name="connsiteY13" fmla="*/ 319026 h 367471"/>
                    <a:gd name="connsiteX14" fmla="*/ 487887 w 576734"/>
                    <a:gd name="connsiteY14" fmla="*/ 331138 h 367471"/>
                    <a:gd name="connsiteX15" fmla="*/ 445498 w 576734"/>
                    <a:gd name="connsiteY15" fmla="*/ 216081 h 367471"/>
                    <a:gd name="connsiteX16" fmla="*/ 366775 w 576734"/>
                    <a:gd name="connsiteY16" fmla="*/ 367471 h 367471"/>
                    <a:gd name="connsiteX17" fmla="*/ 333469 w 576734"/>
                    <a:gd name="connsiteY17" fmla="*/ 297832 h 367471"/>
                    <a:gd name="connsiteX18" fmla="*/ 266857 w 576734"/>
                    <a:gd name="connsiteY18" fmla="*/ 297832 h 367471"/>
                    <a:gd name="connsiteX19" fmla="*/ 215384 w 576734"/>
                    <a:gd name="connsiteY19" fmla="*/ 346277 h 367471"/>
                    <a:gd name="connsiteX20" fmla="*/ 182078 w 576734"/>
                    <a:gd name="connsiteY20" fmla="*/ 325082 h 367471"/>
                    <a:gd name="connsiteX21" fmla="*/ 263829 w 576734"/>
                    <a:gd name="connsiteY21" fmla="*/ 252414 h 367471"/>
                    <a:gd name="connsiteX22" fmla="*/ 224467 w 576734"/>
                    <a:gd name="connsiteY22" fmla="*/ 191858 h 367471"/>
                    <a:gd name="connsiteX23" fmla="*/ 94271 w 576734"/>
                    <a:gd name="connsiteY23" fmla="*/ 161580 h 367471"/>
                    <a:gd name="connsiteX24" fmla="*/ 27660 w 576734"/>
                    <a:gd name="connsiteY24" fmla="*/ 164608 h 367471"/>
                    <a:gd name="connsiteX0" fmla="*/ 27660 w 576734"/>
                    <a:gd name="connsiteY0" fmla="*/ 164608 h 367471"/>
                    <a:gd name="connsiteX1" fmla="*/ 48664 w 576734"/>
                    <a:gd name="connsiteY1" fmla="*/ 126656 h 367471"/>
                    <a:gd name="connsiteX2" fmla="*/ 0 w 576734"/>
                    <a:gd name="connsiteY2" fmla="*/ 31384 h 367471"/>
                    <a:gd name="connsiteX3" fmla="*/ 85861 w 576734"/>
                    <a:gd name="connsiteY3" fmla="*/ 9484 h 367471"/>
                    <a:gd name="connsiteX4" fmla="*/ 136661 w 576734"/>
                    <a:gd name="connsiteY4" fmla="*/ 131302 h 367471"/>
                    <a:gd name="connsiteX5" fmla="*/ 204240 w 576734"/>
                    <a:gd name="connsiteY5" fmla="*/ 66331 h 367471"/>
                    <a:gd name="connsiteX6" fmla="*/ 254336 w 576734"/>
                    <a:gd name="connsiteY6" fmla="*/ 7046 h 367471"/>
                    <a:gd name="connsiteX7" fmla="*/ 336675 w 576734"/>
                    <a:gd name="connsiteY7" fmla="*/ 46555 h 367471"/>
                    <a:gd name="connsiteX8" fmla="*/ 421275 w 576734"/>
                    <a:gd name="connsiteY8" fmla="*/ 40467 h 367471"/>
                    <a:gd name="connsiteX9" fmla="*/ 457609 w 576734"/>
                    <a:gd name="connsiteY9" fmla="*/ 25328 h 367471"/>
                    <a:gd name="connsiteX10" fmla="*/ 503026 w 576734"/>
                    <a:gd name="connsiteY10" fmla="*/ 110107 h 367471"/>
                    <a:gd name="connsiteX11" fmla="*/ 554499 w 576734"/>
                    <a:gd name="connsiteY11" fmla="*/ 91762 h 367471"/>
                    <a:gd name="connsiteX12" fmla="*/ 512110 w 576734"/>
                    <a:gd name="connsiteY12" fmla="*/ 206997 h 367471"/>
                    <a:gd name="connsiteX13" fmla="*/ 575694 w 576734"/>
                    <a:gd name="connsiteY13" fmla="*/ 319026 h 367471"/>
                    <a:gd name="connsiteX14" fmla="*/ 487887 w 576734"/>
                    <a:gd name="connsiteY14" fmla="*/ 331138 h 367471"/>
                    <a:gd name="connsiteX15" fmla="*/ 445498 w 576734"/>
                    <a:gd name="connsiteY15" fmla="*/ 216081 h 367471"/>
                    <a:gd name="connsiteX16" fmla="*/ 366775 w 576734"/>
                    <a:gd name="connsiteY16" fmla="*/ 367471 h 367471"/>
                    <a:gd name="connsiteX17" fmla="*/ 333469 w 576734"/>
                    <a:gd name="connsiteY17" fmla="*/ 297832 h 367471"/>
                    <a:gd name="connsiteX18" fmla="*/ 266857 w 576734"/>
                    <a:gd name="connsiteY18" fmla="*/ 297832 h 367471"/>
                    <a:gd name="connsiteX19" fmla="*/ 215384 w 576734"/>
                    <a:gd name="connsiteY19" fmla="*/ 346277 h 367471"/>
                    <a:gd name="connsiteX20" fmla="*/ 209065 w 576734"/>
                    <a:gd name="connsiteY20" fmla="*/ 293332 h 367471"/>
                    <a:gd name="connsiteX21" fmla="*/ 263829 w 576734"/>
                    <a:gd name="connsiteY21" fmla="*/ 252414 h 367471"/>
                    <a:gd name="connsiteX22" fmla="*/ 224467 w 576734"/>
                    <a:gd name="connsiteY22" fmla="*/ 191858 h 367471"/>
                    <a:gd name="connsiteX23" fmla="*/ 94271 w 576734"/>
                    <a:gd name="connsiteY23" fmla="*/ 161580 h 367471"/>
                    <a:gd name="connsiteX24" fmla="*/ 27660 w 576734"/>
                    <a:gd name="connsiteY24" fmla="*/ 164608 h 367471"/>
                    <a:gd name="connsiteX0" fmla="*/ 27660 w 576734"/>
                    <a:gd name="connsiteY0" fmla="*/ 164608 h 367471"/>
                    <a:gd name="connsiteX1" fmla="*/ 48664 w 576734"/>
                    <a:gd name="connsiteY1" fmla="*/ 126656 h 367471"/>
                    <a:gd name="connsiteX2" fmla="*/ 0 w 576734"/>
                    <a:gd name="connsiteY2" fmla="*/ 31384 h 367471"/>
                    <a:gd name="connsiteX3" fmla="*/ 85861 w 576734"/>
                    <a:gd name="connsiteY3" fmla="*/ 9484 h 367471"/>
                    <a:gd name="connsiteX4" fmla="*/ 136661 w 576734"/>
                    <a:gd name="connsiteY4" fmla="*/ 131302 h 367471"/>
                    <a:gd name="connsiteX5" fmla="*/ 204240 w 576734"/>
                    <a:gd name="connsiteY5" fmla="*/ 66331 h 367471"/>
                    <a:gd name="connsiteX6" fmla="*/ 254336 w 576734"/>
                    <a:gd name="connsiteY6" fmla="*/ 7046 h 367471"/>
                    <a:gd name="connsiteX7" fmla="*/ 336675 w 576734"/>
                    <a:gd name="connsiteY7" fmla="*/ 46555 h 367471"/>
                    <a:gd name="connsiteX8" fmla="*/ 421275 w 576734"/>
                    <a:gd name="connsiteY8" fmla="*/ 40467 h 367471"/>
                    <a:gd name="connsiteX9" fmla="*/ 457609 w 576734"/>
                    <a:gd name="connsiteY9" fmla="*/ 25328 h 367471"/>
                    <a:gd name="connsiteX10" fmla="*/ 503026 w 576734"/>
                    <a:gd name="connsiteY10" fmla="*/ 110107 h 367471"/>
                    <a:gd name="connsiteX11" fmla="*/ 554499 w 576734"/>
                    <a:gd name="connsiteY11" fmla="*/ 91762 h 367471"/>
                    <a:gd name="connsiteX12" fmla="*/ 512110 w 576734"/>
                    <a:gd name="connsiteY12" fmla="*/ 206997 h 367471"/>
                    <a:gd name="connsiteX13" fmla="*/ 575694 w 576734"/>
                    <a:gd name="connsiteY13" fmla="*/ 319026 h 367471"/>
                    <a:gd name="connsiteX14" fmla="*/ 487887 w 576734"/>
                    <a:gd name="connsiteY14" fmla="*/ 331138 h 367471"/>
                    <a:gd name="connsiteX15" fmla="*/ 445498 w 576734"/>
                    <a:gd name="connsiteY15" fmla="*/ 216081 h 367471"/>
                    <a:gd name="connsiteX16" fmla="*/ 366775 w 576734"/>
                    <a:gd name="connsiteY16" fmla="*/ 367471 h 367471"/>
                    <a:gd name="connsiteX17" fmla="*/ 333469 w 576734"/>
                    <a:gd name="connsiteY17" fmla="*/ 297832 h 367471"/>
                    <a:gd name="connsiteX18" fmla="*/ 266857 w 576734"/>
                    <a:gd name="connsiteY18" fmla="*/ 297832 h 367471"/>
                    <a:gd name="connsiteX19" fmla="*/ 215384 w 576734"/>
                    <a:gd name="connsiteY19" fmla="*/ 346277 h 367471"/>
                    <a:gd name="connsiteX20" fmla="*/ 209065 w 576734"/>
                    <a:gd name="connsiteY20" fmla="*/ 293332 h 367471"/>
                    <a:gd name="connsiteX21" fmla="*/ 263829 w 576734"/>
                    <a:gd name="connsiteY21" fmla="*/ 252414 h 367471"/>
                    <a:gd name="connsiteX22" fmla="*/ 224467 w 576734"/>
                    <a:gd name="connsiteY22" fmla="*/ 191858 h 367471"/>
                    <a:gd name="connsiteX23" fmla="*/ 94271 w 576734"/>
                    <a:gd name="connsiteY23" fmla="*/ 161580 h 367471"/>
                    <a:gd name="connsiteX24" fmla="*/ 27660 w 576734"/>
                    <a:gd name="connsiteY24" fmla="*/ 164608 h 367471"/>
                    <a:gd name="connsiteX0" fmla="*/ 27660 w 576734"/>
                    <a:gd name="connsiteY0" fmla="*/ 164608 h 367471"/>
                    <a:gd name="connsiteX1" fmla="*/ 48664 w 576734"/>
                    <a:gd name="connsiteY1" fmla="*/ 126656 h 367471"/>
                    <a:gd name="connsiteX2" fmla="*/ 0 w 576734"/>
                    <a:gd name="connsiteY2" fmla="*/ 31384 h 367471"/>
                    <a:gd name="connsiteX3" fmla="*/ 85861 w 576734"/>
                    <a:gd name="connsiteY3" fmla="*/ 9484 h 367471"/>
                    <a:gd name="connsiteX4" fmla="*/ 136661 w 576734"/>
                    <a:gd name="connsiteY4" fmla="*/ 131302 h 367471"/>
                    <a:gd name="connsiteX5" fmla="*/ 204240 w 576734"/>
                    <a:gd name="connsiteY5" fmla="*/ 66331 h 367471"/>
                    <a:gd name="connsiteX6" fmla="*/ 254336 w 576734"/>
                    <a:gd name="connsiteY6" fmla="*/ 7046 h 367471"/>
                    <a:gd name="connsiteX7" fmla="*/ 336675 w 576734"/>
                    <a:gd name="connsiteY7" fmla="*/ 46555 h 367471"/>
                    <a:gd name="connsiteX8" fmla="*/ 421275 w 576734"/>
                    <a:gd name="connsiteY8" fmla="*/ 40467 h 367471"/>
                    <a:gd name="connsiteX9" fmla="*/ 457609 w 576734"/>
                    <a:gd name="connsiteY9" fmla="*/ 25328 h 367471"/>
                    <a:gd name="connsiteX10" fmla="*/ 503026 w 576734"/>
                    <a:gd name="connsiteY10" fmla="*/ 110107 h 367471"/>
                    <a:gd name="connsiteX11" fmla="*/ 554499 w 576734"/>
                    <a:gd name="connsiteY11" fmla="*/ 91762 h 367471"/>
                    <a:gd name="connsiteX12" fmla="*/ 512110 w 576734"/>
                    <a:gd name="connsiteY12" fmla="*/ 206997 h 367471"/>
                    <a:gd name="connsiteX13" fmla="*/ 575694 w 576734"/>
                    <a:gd name="connsiteY13" fmla="*/ 319026 h 367471"/>
                    <a:gd name="connsiteX14" fmla="*/ 487887 w 576734"/>
                    <a:gd name="connsiteY14" fmla="*/ 331138 h 367471"/>
                    <a:gd name="connsiteX15" fmla="*/ 445498 w 576734"/>
                    <a:gd name="connsiteY15" fmla="*/ 216081 h 367471"/>
                    <a:gd name="connsiteX16" fmla="*/ 366775 w 576734"/>
                    <a:gd name="connsiteY16" fmla="*/ 367471 h 367471"/>
                    <a:gd name="connsiteX17" fmla="*/ 290607 w 576734"/>
                    <a:gd name="connsiteY17" fmla="*/ 331170 h 367471"/>
                    <a:gd name="connsiteX18" fmla="*/ 266857 w 576734"/>
                    <a:gd name="connsiteY18" fmla="*/ 297832 h 367471"/>
                    <a:gd name="connsiteX19" fmla="*/ 215384 w 576734"/>
                    <a:gd name="connsiteY19" fmla="*/ 346277 h 367471"/>
                    <a:gd name="connsiteX20" fmla="*/ 209065 w 576734"/>
                    <a:gd name="connsiteY20" fmla="*/ 293332 h 367471"/>
                    <a:gd name="connsiteX21" fmla="*/ 263829 w 576734"/>
                    <a:gd name="connsiteY21" fmla="*/ 252414 h 367471"/>
                    <a:gd name="connsiteX22" fmla="*/ 224467 w 576734"/>
                    <a:gd name="connsiteY22" fmla="*/ 191858 h 367471"/>
                    <a:gd name="connsiteX23" fmla="*/ 94271 w 576734"/>
                    <a:gd name="connsiteY23" fmla="*/ 161580 h 367471"/>
                    <a:gd name="connsiteX24" fmla="*/ 27660 w 576734"/>
                    <a:gd name="connsiteY24" fmla="*/ 164608 h 367471"/>
                    <a:gd name="connsiteX0" fmla="*/ 27660 w 576734"/>
                    <a:gd name="connsiteY0" fmla="*/ 164608 h 346277"/>
                    <a:gd name="connsiteX1" fmla="*/ 48664 w 576734"/>
                    <a:gd name="connsiteY1" fmla="*/ 126656 h 346277"/>
                    <a:gd name="connsiteX2" fmla="*/ 0 w 576734"/>
                    <a:gd name="connsiteY2" fmla="*/ 31384 h 346277"/>
                    <a:gd name="connsiteX3" fmla="*/ 85861 w 576734"/>
                    <a:gd name="connsiteY3" fmla="*/ 9484 h 346277"/>
                    <a:gd name="connsiteX4" fmla="*/ 136661 w 576734"/>
                    <a:gd name="connsiteY4" fmla="*/ 131302 h 346277"/>
                    <a:gd name="connsiteX5" fmla="*/ 204240 w 576734"/>
                    <a:gd name="connsiteY5" fmla="*/ 66331 h 346277"/>
                    <a:gd name="connsiteX6" fmla="*/ 254336 w 576734"/>
                    <a:gd name="connsiteY6" fmla="*/ 7046 h 346277"/>
                    <a:gd name="connsiteX7" fmla="*/ 336675 w 576734"/>
                    <a:gd name="connsiteY7" fmla="*/ 46555 h 346277"/>
                    <a:gd name="connsiteX8" fmla="*/ 421275 w 576734"/>
                    <a:gd name="connsiteY8" fmla="*/ 40467 h 346277"/>
                    <a:gd name="connsiteX9" fmla="*/ 457609 w 576734"/>
                    <a:gd name="connsiteY9" fmla="*/ 25328 h 346277"/>
                    <a:gd name="connsiteX10" fmla="*/ 503026 w 576734"/>
                    <a:gd name="connsiteY10" fmla="*/ 110107 h 346277"/>
                    <a:gd name="connsiteX11" fmla="*/ 554499 w 576734"/>
                    <a:gd name="connsiteY11" fmla="*/ 91762 h 346277"/>
                    <a:gd name="connsiteX12" fmla="*/ 512110 w 576734"/>
                    <a:gd name="connsiteY12" fmla="*/ 206997 h 346277"/>
                    <a:gd name="connsiteX13" fmla="*/ 575694 w 576734"/>
                    <a:gd name="connsiteY13" fmla="*/ 319026 h 346277"/>
                    <a:gd name="connsiteX14" fmla="*/ 487887 w 576734"/>
                    <a:gd name="connsiteY14" fmla="*/ 331138 h 346277"/>
                    <a:gd name="connsiteX15" fmla="*/ 445498 w 576734"/>
                    <a:gd name="connsiteY15" fmla="*/ 216081 h 346277"/>
                    <a:gd name="connsiteX16" fmla="*/ 349312 w 576734"/>
                    <a:gd name="connsiteY16" fmla="*/ 343658 h 346277"/>
                    <a:gd name="connsiteX17" fmla="*/ 290607 w 576734"/>
                    <a:gd name="connsiteY17" fmla="*/ 331170 h 346277"/>
                    <a:gd name="connsiteX18" fmla="*/ 266857 w 576734"/>
                    <a:gd name="connsiteY18" fmla="*/ 297832 h 346277"/>
                    <a:gd name="connsiteX19" fmla="*/ 215384 w 576734"/>
                    <a:gd name="connsiteY19" fmla="*/ 346277 h 346277"/>
                    <a:gd name="connsiteX20" fmla="*/ 209065 w 576734"/>
                    <a:gd name="connsiteY20" fmla="*/ 293332 h 346277"/>
                    <a:gd name="connsiteX21" fmla="*/ 263829 w 576734"/>
                    <a:gd name="connsiteY21" fmla="*/ 252414 h 346277"/>
                    <a:gd name="connsiteX22" fmla="*/ 224467 w 576734"/>
                    <a:gd name="connsiteY22" fmla="*/ 191858 h 346277"/>
                    <a:gd name="connsiteX23" fmla="*/ 94271 w 576734"/>
                    <a:gd name="connsiteY23" fmla="*/ 161580 h 346277"/>
                    <a:gd name="connsiteX24" fmla="*/ 27660 w 576734"/>
                    <a:gd name="connsiteY24" fmla="*/ 164608 h 346277"/>
                    <a:gd name="connsiteX0" fmla="*/ 27660 w 576734"/>
                    <a:gd name="connsiteY0" fmla="*/ 164608 h 346277"/>
                    <a:gd name="connsiteX1" fmla="*/ 48664 w 576734"/>
                    <a:gd name="connsiteY1" fmla="*/ 126656 h 346277"/>
                    <a:gd name="connsiteX2" fmla="*/ 0 w 576734"/>
                    <a:gd name="connsiteY2" fmla="*/ 31384 h 346277"/>
                    <a:gd name="connsiteX3" fmla="*/ 85861 w 576734"/>
                    <a:gd name="connsiteY3" fmla="*/ 9484 h 346277"/>
                    <a:gd name="connsiteX4" fmla="*/ 136661 w 576734"/>
                    <a:gd name="connsiteY4" fmla="*/ 131302 h 346277"/>
                    <a:gd name="connsiteX5" fmla="*/ 204240 w 576734"/>
                    <a:gd name="connsiteY5" fmla="*/ 66331 h 346277"/>
                    <a:gd name="connsiteX6" fmla="*/ 254336 w 576734"/>
                    <a:gd name="connsiteY6" fmla="*/ 7046 h 346277"/>
                    <a:gd name="connsiteX7" fmla="*/ 336675 w 576734"/>
                    <a:gd name="connsiteY7" fmla="*/ 46555 h 346277"/>
                    <a:gd name="connsiteX8" fmla="*/ 421275 w 576734"/>
                    <a:gd name="connsiteY8" fmla="*/ 40467 h 346277"/>
                    <a:gd name="connsiteX9" fmla="*/ 457609 w 576734"/>
                    <a:gd name="connsiteY9" fmla="*/ 25328 h 346277"/>
                    <a:gd name="connsiteX10" fmla="*/ 503026 w 576734"/>
                    <a:gd name="connsiteY10" fmla="*/ 110107 h 346277"/>
                    <a:gd name="connsiteX11" fmla="*/ 554499 w 576734"/>
                    <a:gd name="connsiteY11" fmla="*/ 91762 h 346277"/>
                    <a:gd name="connsiteX12" fmla="*/ 512110 w 576734"/>
                    <a:gd name="connsiteY12" fmla="*/ 206997 h 346277"/>
                    <a:gd name="connsiteX13" fmla="*/ 575694 w 576734"/>
                    <a:gd name="connsiteY13" fmla="*/ 319026 h 346277"/>
                    <a:gd name="connsiteX14" fmla="*/ 487887 w 576734"/>
                    <a:gd name="connsiteY14" fmla="*/ 331138 h 346277"/>
                    <a:gd name="connsiteX15" fmla="*/ 445498 w 576734"/>
                    <a:gd name="connsiteY15" fmla="*/ 216081 h 346277"/>
                    <a:gd name="connsiteX16" fmla="*/ 349312 w 576734"/>
                    <a:gd name="connsiteY16" fmla="*/ 343658 h 346277"/>
                    <a:gd name="connsiteX17" fmla="*/ 290607 w 576734"/>
                    <a:gd name="connsiteY17" fmla="*/ 331170 h 346277"/>
                    <a:gd name="connsiteX18" fmla="*/ 266857 w 576734"/>
                    <a:gd name="connsiteY18" fmla="*/ 297832 h 346277"/>
                    <a:gd name="connsiteX19" fmla="*/ 215384 w 576734"/>
                    <a:gd name="connsiteY19" fmla="*/ 346277 h 346277"/>
                    <a:gd name="connsiteX20" fmla="*/ 209065 w 576734"/>
                    <a:gd name="connsiteY20" fmla="*/ 293332 h 346277"/>
                    <a:gd name="connsiteX21" fmla="*/ 263829 w 576734"/>
                    <a:gd name="connsiteY21" fmla="*/ 252414 h 346277"/>
                    <a:gd name="connsiteX22" fmla="*/ 224467 w 576734"/>
                    <a:gd name="connsiteY22" fmla="*/ 191858 h 346277"/>
                    <a:gd name="connsiteX23" fmla="*/ 94271 w 576734"/>
                    <a:gd name="connsiteY23" fmla="*/ 161580 h 346277"/>
                    <a:gd name="connsiteX24" fmla="*/ 27660 w 576734"/>
                    <a:gd name="connsiteY24" fmla="*/ 164608 h 346277"/>
                    <a:gd name="connsiteX0" fmla="*/ 27660 w 576734"/>
                    <a:gd name="connsiteY0" fmla="*/ 164608 h 346277"/>
                    <a:gd name="connsiteX1" fmla="*/ 48664 w 576734"/>
                    <a:gd name="connsiteY1" fmla="*/ 126656 h 346277"/>
                    <a:gd name="connsiteX2" fmla="*/ 0 w 576734"/>
                    <a:gd name="connsiteY2" fmla="*/ 31384 h 346277"/>
                    <a:gd name="connsiteX3" fmla="*/ 85861 w 576734"/>
                    <a:gd name="connsiteY3" fmla="*/ 9484 h 346277"/>
                    <a:gd name="connsiteX4" fmla="*/ 136661 w 576734"/>
                    <a:gd name="connsiteY4" fmla="*/ 131302 h 346277"/>
                    <a:gd name="connsiteX5" fmla="*/ 204240 w 576734"/>
                    <a:gd name="connsiteY5" fmla="*/ 66331 h 346277"/>
                    <a:gd name="connsiteX6" fmla="*/ 254336 w 576734"/>
                    <a:gd name="connsiteY6" fmla="*/ 7046 h 346277"/>
                    <a:gd name="connsiteX7" fmla="*/ 336675 w 576734"/>
                    <a:gd name="connsiteY7" fmla="*/ 46555 h 346277"/>
                    <a:gd name="connsiteX8" fmla="*/ 421275 w 576734"/>
                    <a:gd name="connsiteY8" fmla="*/ 40467 h 346277"/>
                    <a:gd name="connsiteX9" fmla="*/ 457609 w 576734"/>
                    <a:gd name="connsiteY9" fmla="*/ 25328 h 346277"/>
                    <a:gd name="connsiteX10" fmla="*/ 503026 w 576734"/>
                    <a:gd name="connsiteY10" fmla="*/ 110107 h 346277"/>
                    <a:gd name="connsiteX11" fmla="*/ 554499 w 576734"/>
                    <a:gd name="connsiteY11" fmla="*/ 91762 h 346277"/>
                    <a:gd name="connsiteX12" fmla="*/ 512110 w 576734"/>
                    <a:gd name="connsiteY12" fmla="*/ 206997 h 346277"/>
                    <a:gd name="connsiteX13" fmla="*/ 575694 w 576734"/>
                    <a:gd name="connsiteY13" fmla="*/ 319026 h 346277"/>
                    <a:gd name="connsiteX14" fmla="*/ 487887 w 576734"/>
                    <a:gd name="connsiteY14" fmla="*/ 331138 h 346277"/>
                    <a:gd name="connsiteX15" fmla="*/ 445498 w 576734"/>
                    <a:gd name="connsiteY15" fmla="*/ 216081 h 346277"/>
                    <a:gd name="connsiteX16" fmla="*/ 394739 w 576734"/>
                    <a:gd name="connsiteY16" fmla="*/ 258419 h 346277"/>
                    <a:gd name="connsiteX17" fmla="*/ 349312 w 576734"/>
                    <a:gd name="connsiteY17" fmla="*/ 343658 h 346277"/>
                    <a:gd name="connsiteX18" fmla="*/ 290607 w 576734"/>
                    <a:gd name="connsiteY18" fmla="*/ 331170 h 346277"/>
                    <a:gd name="connsiteX19" fmla="*/ 266857 w 576734"/>
                    <a:gd name="connsiteY19" fmla="*/ 297832 h 346277"/>
                    <a:gd name="connsiteX20" fmla="*/ 215384 w 576734"/>
                    <a:gd name="connsiteY20" fmla="*/ 346277 h 346277"/>
                    <a:gd name="connsiteX21" fmla="*/ 209065 w 576734"/>
                    <a:gd name="connsiteY21" fmla="*/ 293332 h 346277"/>
                    <a:gd name="connsiteX22" fmla="*/ 263829 w 576734"/>
                    <a:gd name="connsiteY22" fmla="*/ 252414 h 346277"/>
                    <a:gd name="connsiteX23" fmla="*/ 224467 w 576734"/>
                    <a:gd name="connsiteY23" fmla="*/ 191858 h 346277"/>
                    <a:gd name="connsiteX24" fmla="*/ 94271 w 576734"/>
                    <a:gd name="connsiteY24" fmla="*/ 161580 h 346277"/>
                    <a:gd name="connsiteX25" fmla="*/ 27660 w 576734"/>
                    <a:gd name="connsiteY25" fmla="*/ 164608 h 346277"/>
                    <a:gd name="connsiteX0" fmla="*/ 27660 w 576734"/>
                    <a:gd name="connsiteY0" fmla="*/ 164608 h 346277"/>
                    <a:gd name="connsiteX1" fmla="*/ 48664 w 576734"/>
                    <a:gd name="connsiteY1" fmla="*/ 126656 h 346277"/>
                    <a:gd name="connsiteX2" fmla="*/ 0 w 576734"/>
                    <a:gd name="connsiteY2" fmla="*/ 31384 h 346277"/>
                    <a:gd name="connsiteX3" fmla="*/ 85861 w 576734"/>
                    <a:gd name="connsiteY3" fmla="*/ 9484 h 346277"/>
                    <a:gd name="connsiteX4" fmla="*/ 136661 w 576734"/>
                    <a:gd name="connsiteY4" fmla="*/ 131302 h 346277"/>
                    <a:gd name="connsiteX5" fmla="*/ 204240 w 576734"/>
                    <a:gd name="connsiteY5" fmla="*/ 66331 h 346277"/>
                    <a:gd name="connsiteX6" fmla="*/ 254336 w 576734"/>
                    <a:gd name="connsiteY6" fmla="*/ 7046 h 346277"/>
                    <a:gd name="connsiteX7" fmla="*/ 336675 w 576734"/>
                    <a:gd name="connsiteY7" fmla="*/ 46555 h 346277"/>
                    <a:gd name="connsiteX8" fmla="*/ 421275 w 576734"/>
                    <a:gd name="connsiteY8" fmla="*/ 40467 h 346277"/>
                    <a:gd name="connsiteX9" fmla="*/ 457609 w 576734"/>
                    <a:gd name="connsiteY9" fmla="*/ 25328 h 346277"/>
                    <a:gd name="connsiteX10" fmla="*/ 503026 w 576734"/>
                    <a:gd name="connsiteY10" fmla="*/ 110107 h 346277"/>
                    <a:gd name="connsiteX11" fmla="*/ 554499 w 576734"/>
                    <a:gd name="connsiteY11" fmla="*/ 91762 h 346277"/>
                    <a:gd name="connsiteX12" fmla="*/ 512110 w 576734"/>
                    <a:gd name="connsiteY12" fmla="*/ 206997 h 346277"/>
                    <a:gd name="connsiteX13" fmla="*/ 575694 w 576734"/>
                    <a:gd name="connsiteY13" fmla="*/ 319026 h 346277"/>
                    <a:gd name="connsiteX14" fmla="*/ 487887 w 576734"/>
                    <a:gd name="connsiteY14" fmla="*/ 331138 h 346277"/>
                    <a:gd name="connsiteX15" fmla="*/ 445498 w 576734"/>
                    <a:gd name="connsiteY15" fmla="*/ 239893 h 346277"/>
                    <a:gd name="connsiteX16" fmla="*/ 394739 w 576734"/>
                    <a:gd name="connsiteY16" fmla="*/ 258419 h 346277"/>
                    <a:gd name="connsiteX17" fmla="*/ 349312 w 576734"/>
                    <a:gd name="connsiteY17" fmla="*/ 343658 h 346277"/>
                    <a:gd name="connsiteX18" fmla="*/ 290607 w 576734"/>
                    <a:gd name="connsiteY18" fmla="*/ 331170 h 346277"/>
                    <a:gd name="connsiteX19" fmla="*/ 266857 w 576734"/>
                    <a:gd name="connsiteY19" fmla="*/ 297832 h 346277"/>
                    <a:gd name="connsiteX20" fmla="*/ 215384 w 576734"/>
                    <a:gd name="connsiteY20" fmla="*/ 346277 h 346277"/>
                    <a:gd name="connsiteX21" fmla="*/ 209065 w 576734"/>
                    <a:gd name="connsiteY21" fmla="*/ 293332 h 346277"/>
                    <a:gd name="connsiteX22" fmla="*/ 263829 w 576734"/>
                    <a:gd name="connsiteY22" fmla="*/ 252414 h 346277"/>
                    <a:gd name="connsiteX23" fmla="*/ 224467 w 576734"/>
                    <a:gd name="connsiteY23" fmla="*/ 191858 h 346277"/>
                    <a:gd name="connsiteX24" fmla="*/ 94271 w 576734"/>
                    <a:gd name="connsiteY24" fmla="*/ 161580 h 346277"/>
                    <a:gd name="connsiteX25" fmla="*/ 27660 w 576734"/>
                    <a:gd name="connsiteY25" fmla="*/ 164608 h 346277"/>
                    <a:gd name="connsiteX0" fmla="*/ 27660 w 576734"/>
                    <a:gd name="connsiteY0" fmla="*/ 164608 h 346277"/>
                    <a:gd name="connsiteX1" fmla="*/ 48664 w 576734"/>
                    <a:gd name="connsiteY1" fmla="*/ 126656 h 346277"/>
                    <a:gd name="connsiteX2" fmla="*/ 0 w 576734"/>
                    <a:gd name="connsiteY2" fmla="*/ 31384 h 346277"/>
                    <a:gd name="connsiteX3" fmla="*/ 85861 w 576734"/>
                    <a:gd name="connsiteY3" fmla="*/ 9484 h 346277"/>
                    <a:gd name="connsiteX4" fmla="*/ 136661 w 576734"/>
                    <a:gd name="connsiteY4" fmla="*/ 131302 h 346277"/>
                    <a:gd name="connsiteX5" fmla="*/ 204240 w 576734"/>
                    <a:gd name="connsiteY5" fmla="*/ 66331 h 346277"/>
                    <a:gd name="connsiteX6" fmla="*/ 254336 w 576734"/>
                    <a:gd name="connsiteY6" fmla="*/ 7046 h 346277"/>
                    <a:gd name="connsiteX7" fmla="*/ 336675 w 576734"/>
                    <a:gd name="connsiteY7" fmla="*/ 46555 h 346277"/>
                    <a:gd name="connsiteX8" fmla="*/ 421275 w 576734"/>
                    <a:gd name="connsiteY8" fmla="*/ 40467 h 346277"/>
                    <a:gd name="connsiteX9" fmla="*/ 457609 w 576734"/>
                    <a:gd name="connsiteY9" fmla="*/ 25328 h 346277"/>
                    <a:gd name="connsiteX10" fmla="*/ 503026 w 576734"/>
                    <a:gd name="connsiteY10" fmla="*/ 110107 h 346277"/>
                    <a:gd name="connsiteX11" fmla="*/ 554499 w 576734"/>
                    <a:gd name="connsiteY11" fmla="*/ 91762 h 346277"/>
                    <a:gd name="connsiteX12" fmla="*/ 512110 w 576734"/>
                    <a:gd name="connsiteY12" fmla="*/ 206997 h 346277"/>
                    <a:gd name="connsiteX13" fmla="*/ 575694 w 576734"/>
                    <a:gd name="connsiteY13" fmla="*/ 319026 h 346277"/>
                    <a:gd name="connsiteX14" fmla="*/ 500587 w 576734"/>
                    <a:gd name="connsiteY14" fmla="*/ 321613 h 346277"/>
                    <a:gd name="connsiteX15" fmla="*/ 445498 w 576734"/>
                    <a:gd name="connsiteY15" fmla="*/ 239893 h 346277"/>
                    <a:gd name="connsiteX16" fmla="*/ 394739 w 576734"/>
                    <a:gd name="connsiteY16" fmla="*/ 258419 h 346277"/>
                    <a:gd name="connsiteX17" fmla="*/ 349312 w 576734"/>
                    <a:gd name="connsiteY17" fmla="*/ 343658 h 346277"/>
                    <a:gd name="connsiteX18" fmla="*/ 290607 w 576734"/>
                    <a:gd name="connsiteY18" fmla="*/ 331170 h 346277"/>
                    <a:gd name="connsiteX19" fmla="*/ 266857 w 576734"/>
                    <a:gd name="connsiteY19" fmla="*/ 297832 h 346277"/>
                    <a:gd name="connsiteX20" fmla="*/ 215384 w 576734"/>
                    <a:gd name="connsiteY20" fmla="*/ 346277 h 346277"/>
                    <a:gd name="connsiteX21" fmla="*/ 209065 w 576734"/>
                    <a:gd name="connsiteY21" fmla="*/ 293332 h 346277"/>
                    <a:gd name="connsiteX22" fmla="*/ 263829 w 576734"/>
                    <a:gd name="connsiteY22" fmla="*/ 252414 h 346277"/>
                    <a:gd name="connsiteX23" fmla="*/ 224467 w 576734"/>
                    <a:gd name="connsiteY23" fmla="*/ 191858 h 346277"/>
                    <a:gd name="connsiteX24" fmla="*/ 94271 w 576734"/>
                    <a:gd name="connsiteY24" fmla="*/ 161580 h 346277"/>
                    <a:gd name="connsiteX25" fmla="*/ 27660 w 576734"/>
                    <a:gd name="connsiteY25" fmla="*/ 164608 h 346277"/>
                    <a:gd name="connsiteX0" fmla="*/ 27660 w 576396"/>
                    <a:gd name="connsiteY0" fmla="*/ 164608 h 346277"/>
                    <a:gd name="connsiteX1" fmla="*/ 48664 w 576396"/>
                    <a:gd name="connsiteY1" fmla="*/ 126656 h 346277"/>
                    <a:gd name="connsiteX2" fmla="*/ 0 w 576396"/>
                    <a:gd name="connsiteY2" fmla="*/ 31384 h 346277"/>
                    <a:gd name="connsiteX3" fmla="*/ 85861 w 576396"/>
                    <a:gd name="connsiteY3" fmla="*/ 9484 h 346277"/>
                    <a:gd name="connsiteX4" fmla="*/ 136661 w 576396"/>
                    <a:gd name="connsiteY4" fmla="*/ 131302 h 346277"/>
                    <a:gd name="connsiteX5" fmla="*/ 204240 w 576396"/>
                    <a:gd name="connsiteY5" fmla="*/ 66331 h 346277"/>
                    <a:gd name="connsiteX6" fmla="*/ 254336 w 576396"/>
                    <a:gd name="connsiteY6" fmla="*/ 7046 h 346277"/>
                    <a:gd name="connsiteX7" fmla="*/ 336675 w 576396"/>
                    <a:gd name="connsiteY7" fmla="*/ 46555 h 346277"/>
                    <a:gd name="connsiteX8" fmla="*/ 421275 w 576396"/>
                    <a:gd name="connsiteY8" fmla="*/ 40467 h 346277"/>
                    <a:gd name="connsiteX9" fmla="*/ 457609 w 576396"/>
                    <a:gd name="connsiteY9" fmla="*/ 25328 h 346277"/>
                    <a:gd name="connsiteX10" fmla="*/ 503026 w 576396"/>
                    <a:gd name="connsiteY10" fmla="*/ 110107 h 346277"/>
                    <a:gd name="connsiteX11" fmla="*/ 554499 w 576396"/>
                    <a:gd name="connsiteY11" fmla="*/ 91762 h 346277"/>
                    <a:gd name="connsiteX12" fmla="*/ 512110 w 576396"/>
                    <a:gd name="connsiteY12" fmla="*/ 206997 h 346277"/>
                    <a:gd name="connsiteX13" fmla="*/ 575694 w 576396"/>
                    <a:gd name="connsiteY13" fmla="*/ 319026 h 346277"/>
                    <a:gd name="connsiteX14" fmla="*/ 500587 w 576396"/>
                    <a:gd name="connsiteY14" fmla="*/ 321613 h 346277"/>
                    <a:gd name="connsiteX15" fmla="*/ 445498 w 576396"/>
                    <a:gd name="connsiteY15" fmla="*/ 239893 h 346277"/>
                    <a:gd name="connsiteX16" fmla="*/ 394739 w 576396"/>
                    <a:gd name="connsiteY16" fmla="*/ 258419 h 346277"/>
                    <a:gd name="connsiteX17" fmla="*/ 349312 w 576396"/>
                    <a:gd name="connsiteY17" fmla="*/ 343658 h 346277"/>
                    <a:gd name="connsiteX18" fmla="*/ 290607 w 576396"/>
                    <a:gd name="connsiteY18" fmla="*/ 331170 h 346277"/>
                    <a:gd name="connsiteX19" fmla="*/ 266857 w 576396"/>
                    <a:gd name="connsiteY19" fmla="*/ 297832 h 346277"/>
                    <a:gd name="connsiteX20" fmla="*/ 215384 w 576396"/>
                    <a:gd name="connsiteY20" fmla="*/ 346277 h 346277"/>
                    <a:gd name="connsiteX21" fmla="*/ 209065 w 576396"/>
                    <a:gd name="connsiteY21" fmla="*/ 293332 h 346277"/>
                    <a:gd name="connsiteX22" fmla="*/ 263829 w 576396"/>
                    <a:gd name="connsiteY22" fmla="*/ 252414 h 346277"/>
                    <a:gd name="connsiteX23" fmla="*/ 224467 w 576396"/>
                    <a:gd name="connsiteY23" fmla="*/ 191858 h 346277"/>
                    <a:gd name="connsiteX24" fmla="*/ 94271 w 576396"/>
                    <a:gd name="connsiteY24" fmla="*/ 161580 h 346277"/>
                    <a:gd name="connsiteX25" fmla="*/ 27660 w 576396"/>
                    <a:gd name="connsiteY25" fmla="*/ 164608 h 346277"/>
                    <a:gd name="connsiteX0" fmla="*/ 27660 w 576396"/>
                    <a:gd name="connsiteY0" fmla="*/ 164608 h 346277"/>
                    <a:gd name="connsiteX1" fmla="*/ 48664 w 576396"/>
                    <a:gd name="connsiteY1" fmla="*/ 126656 h 346277"/>
                    <a:gd name="connsiteX2" fmla="*/ 0 w 576396"/>
                    <a:gd name="connsiteY2" fmla="*/ 31384 h 346277"/>
                    <a:gd name="connsiteX3" fmla="*/ 85861 w 576396"/>
                    <a:gd name="connsiteY3" fmla="*/ 9484 h 346277"/>
                    <a:gd name="connsiteX4" fmla="*/ 136661 w 576396"/>
                    <a:gd name="connsiteY4" fmla="*/ 131302 h 346277"/>
                    <a:gd name="connsiteX5" fmla="*/ 204240 w 576396"/>
                    <a:gd name="connsiteY5" fmla="*/ 66331 h 346277"/>
                    <a:gd name="connsiteX6" fmla="*/ 254336 w 576396"/>
                    <a:gd name="connsiteY6" fmla="*/ 7046 h 346277"/>
                    <a:gd name="connsiteX7" fmla="*/ 336675 w 576396"/>
                    <a:gd name="connsiteY7" fmla="*/ 46555 h 346277"/>
                    <a:gd name="connsiteX8" fmla="*/ 421275 w 576396"/>
                    <a:gd name="connsiteY8" fmla="*/ 40467 h 346277"/>
                    <a:gd name="connsiteX9" fmla="*/ 457609 w 576396"/>
                    <a:gd name="connsiteY9" fmla="*/ 25328 h 346277"/>
                    <a:gd name="connsiteX10" fmla="*/ 503026 w 576396"/>
                    <a:gd name="connsiteY10" fmla="*/ 110107 h 346277"/>
                    <a:gd name="connsiteX11" fmla="*/ 530687 w 576396"/>
                    <a:gd name="connsiteY11" fmla="*/ 129862 h 346277"/>
                    <a:gd name="connsiteX12" fmla="*/ 512110 w 576396"/>
                    <a:gd name="connsiteY12" fmla="*/ 206997 h 346277"/>
                    <a:gd name="connsiteX13" fmla="*/ 575694 w 576396"/>
                    <a:gd name="connsiteY13" fmla="*/ 319026 h 346277"/>
                    <a:gd name="connsiteX14" fmla="*/ 500587 w 576396"/>
                    <a:gd name="connsiteY14" fmla="*/ 321613 h 346277"/>
                    <a:gd name="connsiteX15" fmla="*/ 445498 w 576396"/>
                    <a:gd name="connsiteY15" fmla="*/ 239893 h 346277"/>
                    <a:gd name="connsiteX16" fmla="*/ 394739 w 576396"/>
                    <a:gd name="connsiteY16" fmla="*/ 258419 h 346277"/>
                    <a:gd name="connsiteX17" fmla="*/ 349312 w 576396"/>
                    <a:gd name="connsiteY17" fmla="*/ 343658 h 346277"/>
                    <a:gd name="connsiteX18" fmla="*/ 290607 w 576396"/>
                    <a:gd name="connsiteY18" fmla="*/ 331170 h 346277"/>
                    <a:gd name="connsiteX19" fmla="*/ 266857 w 576396"/>
                    <a:gd name="connsiteY19" fmla="*/ 297832 h 346277"/>
                    <a:gd name="connsiteX20" fmla="*/ 215384 w 576396"/>
                    <a:gd name="connsiteY20" fmla="*/ 346277 h 346277"/>
                    <a:gd name="connsiteX21" fmla="*/ 209065 w 576396"/>
                    <a:gd name="connsiteY21" fmla="*/ 293332 h 346277"/>
                    <a:gd name="connsiteX22" fmla="*/ 263829 w 576396"/>
                    <a:gd name="connsiteY22" fmla="*/ 252414 h 346277"/>
                    <a:gd name="connsiteX23" fmla="*/ 224467 w 576396"/>
                    <a:gd name="connsiteY23" fmla="*/ 191858 h 346277"/>
                    <a:gd name="connsiteX24" fmla="*/ 94271 w 576396"/>
                    <a:gd name="connsiteY24" fmla="*/ 161580 h 346277"/>
                    <a:gd name="connsiteX25" fmla="*/ 27660 w 576396"/>
                    <a:gd name="connsiteY25" fmla="*/ 164608 h 346277"/>
                    <a:gd name="connsiteX0" fmla="*/ 27660 w 576396"/>
                    <a:gd name="connsiteY0" fmla="*/ 164608 h 346277"/>
                    <a:gd name="connsiteX1" fmla="*/ 48664 w 576396"/>
                    <a:gd name="connsiteY1" fmla="*/ 126656 h 346277"/>
                    <a:gd name="connsiteX2" fmla="*/ 0 w 576396"/>
                    <a:gd name="connsiteY2" fmla="*/ 31384 h 346277"/>
                    <a:gd name="connsiteX3" fmla="*/ 85861 w 576396"/>
                    <a:gd name="connsiteY3" fmla="*/ 9484 h 346277"/>
                    <a:gd name="connsiteX4" fmla="*/ 136661 w 576396"/>
                    <a:gd name="connsiteY4" fmla="*/ 131302 h 346277"/>
                    <a:gd name="connsiteX5" fmla="*/ 204240 w 576396"/>
                    <a:gd name="connsiteY5" fmla="*/ 66331 h 346277"/>
                    <a:gd name="connsiteX6" fmla="*/ 254336 w 576396"/>
                    <a:gd name="connsiteY6" fmla="*/ 7046 h 346277"/>
                    <a:gd name="connsiteX7" fmla="*/ 336675 w 576396"/>
                    <a:gd name="connsiteY7" fmla="*/ 46555 h 346277"/>
                    <a:gd name="connsiteX8" fmla="*/ 421275 w 576396"/>
                    <a:gd name="connsiteY8" fmla="*/ 40467 h 346277"/>
                    <a:gd name="connsiteX9" fmla="*/ 457609 w 576396"/>
                    <a:gd name="connsiteY9" fmla="*/ 25328 h 346277"/>
                    <a:gd name="connsiteX10" fmla="*/ 487151 w 576396"/>
                    <a:gd name="connsiteY10" fmla="*/ 119632 h 346277"/>
                    <a:gd name="connsiteX11" fmla="*/ 530687 w 576396"/>
                    <a:gd name="connsiteY11" fmla="*/ 129862 h 346277"/>
                    <a:gd name="connsiteX12" fmla="*/ 512110 w 576396"/>
                    <a:gd name="connsiteY12" fmla="*/ 206997 h 346277"/>
                    <a:gd name="connsiteX13" fmla="*/ 575694 w 576396"/>
                    <a:gd name="connsiteY13" fmla="*/ 319026 h 346277"/>
                    <a:gd name="connsiteX14" fmla="*/ 500587 w 576396"/>
                    <a:gd name="connsiteY14" fmla="*/ 321613 h 346277"/>
                    <a:gd name="connsiteX15" fmla="*/ 445498 w 576396"/>
                    <a:gd name="connsiteY15" fmla="*/ 239893 h 346277"/>
                    <a:gd name="connsiteX16" fmla="*/ 394739 w 576396"/>
                    <a:gd name="connsiteY16" fmla="*/ 258419 h 346277"/>
                    <a:gd name="connsiteX17" fmla="*/ 349312 w 576396"/>
                    <a:gd name="connsiteY17" fmla="*/ 343658 h 346277"/>
                    <a:gd name="connsiteX18" fmla="*/ 290607 w 576396"/>
                    <a:gd name="connsiteY18" fmla="*/ 331170 h 346277"/>
                    <a:gd name="connsiteX19" fmla="*/ 266857 w 576396"/>
                    <a:gd name="connsiteY19" fmla="*/ 297832 h 346277"/>
                    <a:gd name="connsiteX20" fmla="*/ 215384 w 576396"/>
                    <a:gd name="connsiteY20" fmla="*/ 346277 h 346277"/>
                    <a:gd name="connsiteX21" fmla="*/ 209065 w 576396"/>
                    <a:gd name="connsiteY21" fmla="*/ 293332 h 346277"/>
                    <a:gd name="connsiteX22" fmla="*/ 263829 w 576396"/>
                    <a:gd name="connsiteY22" fmla="*/ 252414 h 346277"/>
                    <a:gd name="connsiteX23" fmla="*/ 224467 w 576396"/>
                    <a:gd name="connsiteY23" fmla="*/ 191858 h 346277"/>
                    <a:gd name="connsiteX24" fmla="*/ 94271 w 576396"/>
                    <a:gd name="connsiteY24" fmla="*/ 161580 h 346277"/>
                    <a:gd name="connsiteX25" fmla="*/ 27660 w 576396"/>
                    <a:gd name="connsiteY25" fmla="*/ 164608 h 346277"/>
                    <a:gd name="connsiteX0" fmla="*/ 27660 w 576396"/>
                    <a:gd name="connsiteY0" fmla="*/ 164608 h 346277"/>
                    <a:gd name="connsiteX1" fmla="*/ 48664 w 576396"/>
                    <a:gd name="connsiteY1" fmla="*/ 126656 h 346277"/>
                    <a:gd name="connsiteX2" fmla="*/ 0 w 576396"/>
                    <a:gd name="connsiteY2" fmla="*/ 31384 h 346277"/>
                    <a:gd name="connsiteX3" fmla="*/ 85861 w 576396"/>
                    <a:gd name="connsiteY3" fmla="*/ 9484 h 346277"/>
                    <a:gd name="connsiteX4" fmla="*/ 136661 w 576396"/>
                    <a:gd name="connsiteY4" fmla="*/ 131302 h 346277"/>
                    <a:gd name="connsiteX5" fmla="*/ 204240 w 576396"/>
                    <a:gd name="connsiteY5" fmla="*/ 66331 h 346277"/>
                    <a:gd name="connsiteX6" fmla="*/ 254336 w 576396"/>
                    <a:gd name="connsiteY6" fmla="*/ 7046 h 346277"/>
                    <a:gd name="connsiteX7" fmla="*/ 336675 w 576396"/>
                    <a:gd name="connsiteY7" fmla="*/ 46555 h 346277"/>
                    <a:gd name="connsiteX8" fmla="*/ 421275 w 576396"/>
                    <a:gd name="connsiteY8" fmla="*/ 40467 h 346277"/>
                    <a:gd name="connsiteX9" fmla="*/ 444909 w 576396"/>
                    <a:gd name="connsiteY9" fmla="*/ 72953 h 346277"/>
                    <a:gd name="connsiteX10" fmla="*/ 487151 w 576396"/>
                    <a:gd name="connsiteY10" fmla="*/ 119632 h 346277"/>
                    <a:gd name="connsiteX11" fmla="*/ 530687 w 576396"/>
                    <a:gd name="connsiteY11" fmla="*/ 129862 h 346277"/>
                    <a:gd name="connsiteX12" fmla="*/ 512110 w 576396"/>
                    <a:gd name="connsiteY12" fmla="*/ 206997 h 346277"/>
                    <a:gd name="connsiteX13" fmla="*/ 575694 w 576396"/>
                    <a:gd name="connsiteY13" fmla="*/ 319026 h 346277"/>
                    <a:gd name="connsiteX14" fmla="*/ 500587 w 576396"/>
                    <a:gd name="connsiteY14" fmla="*/ 321613 h 346277"/>
                    <a:gd name="connsiteX15" fmla="*/ 445498 w 576396"/>
                    <a:gd name="connsiteY15" fmla="*/ 239893 h 346277"/>
                    <a:gd name="connsiteX16" fmla="*/ 394739 w 576396"/>
                    <a:gd name="connsiteY16" fmla="*/ 258419 h 346277"/>
                    <a:gd name="connsiteX17" fmla="*/ 349312 w 576396"/>
                    <a:gd name="connsiteY17" fmla="*/ 343658 h 346277"/>
                    <a:gd name="connsiteX18" fmla="*/ 290607 w 576396"/>
                    <a:gd name="connsiteY18" fmla="*/ 331170 h 346277"/>
                    <a:gd name="connsiteX19" fmla="*/ 266857 w 576396"/>
                    <a:gd name="connsiteY19" fmla="*/ 297832 h 346277"/>
                    <a:gd name="connsiteX20" fmla="*/ 215384 w 576396"/>
                    <a:gd name="connsiteY20" fmla="*/ 346277 h 346277"/>
                    <a:gd name="connsiteX21" fmla="*/ 209065 w 576396"/>
                    <a:gd name="connsiteY21" fmla="*/ 293332 h 346277"/>
                    <a:gd name="connsiteX22" fmla="*/ 263829 w 576396"/>
                    <a:gd name="connsiteY22" fmla="*/ 252414 h 346277"/>
                    <a:gd name="connsiteX23" fmla="*/ 224467 w 576396"/>
                    <a:gd name="connsiteY23" fmla="*/ 191858 h 346277"/>
                    <a:gd name="connsiteX24" fmla="*/ 94271 w 576396"/>
                    <a:gd name="connsiteY24" fmla="*/ 161580 h 346277"/>
                    <a:gd name="connsiteX25" fmla="*/ 27660 w 576396"/>
                    <a:gd name="connsiteY25" fmla="*/ 164608 h 346277"/>
                    <a:gd name="connsiteX0" fmla="*/ 27660 w 576396"/>
                    <a:gd name="connsiteY0" fmla="*/ 164608 h 346277"/>
                    <a:gd name="connsiteX1" fmla="*/ 48664 w 576396"/>
                    <a:gd name="connsiteY1" fmla="*/ 126656 h 346277"/>
                    <a:gd name="connsiteX2" fmla="*/ 0 w 576396"/>
                    <a:gd name="connsiteY2" fmla="*/ 31384 h 346277"/>
                    <a:gd name="connsiteX3" fmla="*/ 85861 w 576396"/>
                    <a:gd name="connsiteY3" fmla="*/ 9484 h 346277"/>
                    <a:gd name="connsiteX4" fmla="*/ 136661 w 576396"/>
                    <a:gd name="connsiteY4" fmla="*/ 131302 h 346277"/>
                    <a:gd name="connsiteX5" fmla="*/ 204240 w 576396"/>
                    <a:gd name="connsiteY5" fmla="*/ 66331 h 346277"/>
                    <a:gd name="connsiteX6" fmla="*/ 254336 w 576396"/>
                    <a:gd name="connsiteY6" fmla="*/ 7046 h 346277"/>
                    <a:gd name="connsiteX7" fmla="*/ 336675 w 576396"/>
                    <a:gd name="connsiteY7" fmla="*/ 46555 h 346277"/>
                    <a:gd name="connsiteX8" fmla="*/ 400638 w 576396"/>
                    <a:gd name="connsiteY8" fmla="*/ 64279 h 346277"/>
                    <a:gd name="connsiteX9" fmla="*/ 444909 w 576396"/>
                    <a:gd name="connsiteY9" fmla="*/ 72953 h 346277"/>
                    <a:gd name="connsiteX10" fmla="*/ 487151 w 576396"/>
                    <a:gd name="connsiteY10" fmla="*/ 119632 h 346277"/>
                    <a:gd name="connsiteX11" fmla="*/ 530687 w 576396"/>
                    <a:gd name="connsiteY11" fmla="*/ 129862 h 346277"/>
                    <a:gd name="connsiteX12" fmla="*/ 512110 w 576396"/>
                    <a:gd name="connsiteY12" fmla="*/ 206997 h 346277"/>
                    <a:gd name="connsiteX13" fmla="*/ 575694 w 576396"/>
                    <a:gd name="connsiteY13" fmla="*/ 319026 h 346277"/>
                    <a:gd name="connsiteX14" fmla="*/ 500587 w 576396"/>
                    <a:gd name="connsiteY14" fmla="*/ 321613 h 346277"/>
                    <a:gd name="connsiteX15" fmla="*/ 445498 w 576396"/>
                    <a:gd name="connsiteY15" fmla="*/ 239893 h 346277"/>
                    <a:gd name="connsiteX16" fmla="*/ 394739 w 576396"/>
                    <a:gd name="connsiteY16" fmla="*/ 258419 h 346277"/>
                    <a:gd name="connsiteX17" fmla="*/ 349312 w 576396"/>
                    <a:gd name="connsiteY17" fmla="*/ 343658 h 346277"/>
                    <a:gd name="connsiteX18" fmla="*/ 290607 w 576396"/>
                    <a:gd name="connsiteY18" fmla="*/ 331170 h 346277"/>
                    <a:gd name="connsiteX19" fmla="*/ 266857 w 576396"/>
                    <a:gd name="connsiteY19" fmla="*/ 297832 h 346277"/>
                    <a:gd name="connsiteX20" fmla="*/ 215384 w 576396"/>
                    <a:gd name="connsiteY20" fmla="*/ 346277 h 346277"/>
                    <a:gd name="connsiteX21" fmla="*/ 209065 w 576396"/>
                    <a:gd name="connsiteY21" fmla="*/ 293332 h 346277"/>
                    <a:gd name="connsiteX22" fmla="*/ 263829 w 576396"/>
                    <a:gd name="connsiteY22" fmla="*/ 252414 h 346277"/>
                    <a:gd name="connsiteX23" fmla="*/ 224467 w 576396"/>
                    <a:gd name="connsiteY23" fmla="*/ 191858 h 346277"/>
                    <a:gd name="connsiteX24" fmla="*/ 94271 w 576396"/>
                    <a:gd name="connsiteY24" fmla="*/ 161580 h 346277"/>
                    <a:gd name="connsiteX25" fmla="*/ 27660 w 576396"/>
                    <a:gd name="connsiteY25" fmla="*/ 164608 h 346277"/>
                    <a:gd name="connsiteX0" fmla="*/ 27660 w 576396"/>
                    <a:gd name="connsiteY0" fmla="*/ 157562 h 339231"/>
                    <a:gd name="connsiteX1" fmla="*/ 48664 w 576396"/>
                    <a:gd name="connsiteY1" fmla="*/ 119610 h 339231"/>
                    <a:gd name="connsiteX2" fmla="*/ 0 w 576396"/>
                    <a:gd name="connsiteY2" fmla="*/ 24338 h 339231"/>
                    <a:gd name="connsiteX3" fmla="*/ 85861 w 576396"/>
                    <a:gd name="connsiteY3" fmla="*/ 2438 h 339231"/>
                    <a:gd name="connsiteX4" fmla="*/ 136661 w 576396"/>
                    <a:gd name="connsiteY4" fmla="*/ 124256 h 339231"/>
                    <a:gd name="connsiteX5" fmla="*/ 204240 w 576396"/>
                    <a:gd name="connsiteY5" fmla="*/ 59285 h 339231"/>
                    <a:gd name="connsiteX6" fmla="*/ 254336 w 576396"/>
                    <a:gd name="connsiteY6" fmla="*/ 0 h 339231"/>
                    <a:gd name="connsiteX7" fmla="*/ 336675 w 576396"/>
                    <a:gd name="connsiteY7" fmla="*/ 39509 h 339231"/>
                    <a:gd name="connsiteX8" fmla="*/ 400638 w 576396"/>
                    <a:gd name="connsiteY8" fmla="*/ 57233 h 339231"/>
                    <a:gd name="connsiteX9" fmla="*/ 444909 w 576396"/>
                    <a:gd name="connsiteY9" fmla="*/ 65907 h 339231"/>
                    <a:gd name="connsiteX10" fmla="*/ 487151 w 576396"/>
                    <a:gd name="connsiteY10" fmla="*/ 112586 h 339231"/>
                    <a:gd name="connsiteX11" fmla="*/ 530687 w 576396"/>
                    <a:gd name="connsiteY11" fmla="*/ 122816 h 339231"/>
                    <a:gd name="connsiteX12" fmla="*/ 512110 w 576396"/>
                    <a:gd name="connsiteY12" fmla="*/ 199951 h 339231"/>
                    <a:gd name="connsiteX13" fmla="*/ 575694 w 576396"/>
                    <a:gd name="connsiteY13" fmla="*/ 311980 h 339231"/>
                    <a:gd name="connsiteX14" fmla="*/ 500587 w 576396"/>
                    <a:gd name="connsiteY14" fmla="*/ 314567 h 339231"/>
                    <a:gd name="connsiteX15" fmla="*/ 445498 w 576396"/>
                    <a:gd name="connsiteY15" fmla="*/ 232847 h 339231"/>
                    <a:gd name="connsiteX16" fmla="*/ 394739 w 576396"/>
                    <a:gd name="connsiteY16" fmla="*/ 251373 h 339231"/>
                    <a:gd name="connsiteX17" fmla="*/ 349312 w 576396"/>
                    <a:gd name="connsiteY17" fmla="*/ 336612 h 339231"/>
                    <a:gd name="connsiteX18" fmla="*/ 290607 w 576396"/>
                    <a:gd name="connsiteY18" fmla="*/ 324124 h 339231"/>
                    <a:gd name="connsiteX19" fmla="*/ 266857 w 576396"/>
                    <a:gd name="connsiteY19" fmla="*/ 290786 h 339231"/>
                    <a:gd name="connsiteX20" fmla="*/ 215384 w 576396"/>
                    <a:gd name="connsiteY20" fmla="*/ 339231 h 339231"/>
                    <a:gd name="connsiteX21" fmla="*/ 209065 w 576396"/>
                    <a:gd name="connsiteY21" fmla="*/ 286286 h 339231"/>
                    <a:gd name="connsiteX22" fmla="*/ 263829 w 576396"/>
                    <a:gd name="connsiteY22" fmla="*/ 245368 h 339231"/>
                    <a:gd name="connsiteX23" fmla="*/ 224467 w 576396"/>
                    <a:gd name="connsiteY23" fmla="*/ 184812 h 339231"/>
                    <a:gd name="connsiteX24" fmla="*/ 94271 w 576396"/>
                    <a:gd name="connsiteY24" fmla="*/ 154534 h 339231"/>
                    <a:gd name="connsiteX25" fmla="*/ 27660 w 576396"/>
                    <a:gd name="connsiteY25" fmla="*/ 157562 h 339231"/>
                    <a:gd name="connsiteX0" fmla="*/ 27660 w 576396"/>
                    <a:gd name="connsiteY0" fmla="*/ 157562 h 339231"/>
                    <a:gd name="connsiteX1" fmla="*/ 48664 w 576396"/>
                    <a:gd name="connsiteY1" fmla="*/ 119610 h 339231"/>
                    <a:gd name="connsiteX2" fmla="*/ 0 w 576396"/>
                    <a:gd name="connsiteY2" fmla="*/ 24338 h 339231"/>
                    <a:gd name="connsiteX3" fmla="*/ 85861 w 576396"/>
                    <a:gd name="connsiteY3" fmla="*/ 2438 h 339231"/>
                    <a:gd name="connsiteX4" fmla="*/ 116927 w 576396"/>
                    <a:gd name="connsiteY4" fmla="*/ 70398 h 339231"/>
                    <a:gd name="connsiteX5" fmla="*/ 136661 w 576396"/>
                    <a:gd name="connsiteY5" fmla="*/ 124256 h 339231"/>
                    <a:gd name="connsiteX6" fmla="*/ 204240 w 576396"/>
                    <a:gd name="connsiteY6" fmla="*/ 59285 h 339231"/>
                    <a:gd name="connsiteX7" fmla="*/ 254336 w 576396"/>
                    <a:gd name="connsiteY7" fmla="*/ 0 h 339231"/>
                    <a:gd name="connsiteX8" fmla="*/ 336675 w 576396"/>
                    <a:gd name="connsiteY8" fmla="*/ 39509 h 339231"/>
                    <a:gd name="connsiteX9" fmla="*/ 400638 w 576396"/>
                    <a:gd name="connsiteY9" fmla="*/ 57233 h 339231"/>
                    <a:gd name="connsiteX10" fmla="*/ 444909 w 576396"/>
                    <a:gd name="connsiteY10" fmla="*/ 65907 h 339231"/>
                    <a:gd name="connsiteX11" fmla="*/ 487151 w 576396"/>
                    <a:gd name="connsiteY11" fmla="*/ 112586 h 339231"/>
                    <a:gd name="connsiteX12" fmla="*/ 530687 w 576396"/>
                    <a:gd name="connsiteY12" fmla="*/ 122816 h 339231"/>
                    <a:gd name="connsiteX13" fmla="*/ 512110 w 576396"/>
                    <a:gd name="connsiteY13" fmla="*/ 199951 h 339231"/>
                    <a:gd name="connsiteX14" fmla="*/ 575694 w 576396"/>
                    <a:gd name="connsiteY14" fmla="*/ 311980 h 339231"/>
                    <a:gd name="connsiteX15" fmla="*/ 500587 w 576396"/>
                    <a:gd name="connsiteY15" fmla="*/ 314567 h 339231"/>
                    <a:gd name="connsiteX16" fmla="*/ 445498 w 576396"/>
                    <a:gd name="connsiteY16" fmla="*/ 232847 h 339231"/>
                    <a:gd name="connsiteX17" fmla="*/ 394739 w 576396"/>
                    <a:gd name="connsiteY17" fmla="*/ 251373 h 339231"/>
                    <a:gd name="connsiteX18" fmla="*/ 349312 w 576396"/>
                    <a:gd name="connsiteY18" fmla="*/ 336612 h 339231"/>
                    <a:gd name="connsiteX19" fmla="*/ 290607 w 576396"/>
                    <a:gd name="connsiteY19" fmla="*/ 324124 h 339231"/>
                    <a:gd name="connsiteX20" fmla="*/ 266857 w 576396"/>
                    <a:gd name="connsiteY20" fmla="*/ 290786 h 339231"/>
                    <a:gd name="connsiteX21" fmla="*/ 215384 w 576396"/>
                    <a:gd name="connsiteY21" fmla="*/ 339231 h 339231"/>
                    <a:gd name="connsiteX22" fmla="*/ 209065 w 576396"/>
                    <a:gd name="connsiteY22" fmla="*/ 286286 h 339231"/>
                    <a:gd name="connsiteX23" fmla="*/ 263829 w 576396"/>
                    <a:gd name="connsiteY23" fmla="*/ 245368 h 339231"/>
                    <a:gd name="connsiteX24" fmla="*/ 224467 w 576396"/>
                    <a:gd name="connsiteY24" fmla="*/ 184812 h 339231"/>
                    <a:gd name="connsiteX25" fmla="*/ 94271 w 576396"/>
                    <a:gd name="connsiteY25" fmla="*/ 154534 h 339231"/>
                    <a:gd name="connsiteX26" fmla="*/ 27660 w 576396"/>
                    <a:gd name="connsiteY26" fmla="*/ 157562 h 339231"/>
                    <a:gd name="connsiteX0" fmla="*/ 27660 w 576396"/>
                    <a:gd name="connsiteY0" fmla="*/ 157562 h 339231"/>
                    <a:gd name="connsiteX1" fmla="*/ 80414 w 576396"/>
                    <a:gd name="connsiteY1" fmla="*/ 92622 h 339231"/>
                    <a:gd name="connsiteX2" fmla="*/ 0 w 576396"/>
                    <a:gd name="connsiteY2" fmla="*/ 24338 h 339231"/>
                    <a:gd name="connsiteX3" fmla="*/ 85861 w 576396"/>
                    <a:gd name="connsiteY3" fmla="*/ 2438 h 339231"/>
                    <a:gd name="connsiteX4" fmla="*/ 116927 w 576396"/>
                    <a:gd name="connsiteY4" fmla="*/ 70398 h 339231"/>
                    <a:gd name="connsiteX5" fmla="*/ 136661 w 576396"/>
                    <a:gd name="connsiteY5" fmla="*/ 124256 h 339231"/>
                    <a:gd name="connsiteX6" fmla="*/ 204240 w 576396"/>
                    <a:gd name="connsiteY6" fmla="*/ 59285 h 339231"/>
                    <a:gd name="connsiteX7" fmla="*/ 254336 w 576396"/>
                    <a:gd name="connsiteY7" fmla="*/ 0 h 339231"/>
                    <a:gd name="connsiteX8" fmla="*/ 336675 w 576396"/>
                    <a:gd name="connsiteY8" fmla="*/ 39509 h 339231"/>
                    <a:gd name="connsiteX9" fmla="*/ 400638 w 576396"/>
                    <a:gd name="connsiteY9" fmla="*/ 57233 h 339231"/>
                    <a:gd name="connsiteX10" fmla="*/ 444909 w 576396"/>
                    <a:gd name="connsiteY10" fmla="*/ 65907 h 339231"/>
                    <a:gd name="connsiteX11" fmla="*/ 487151 w 576396"/>
                    <a:gd name="connsiteY11" fmla="*/ 112586 h 339231"/>
                    <a:gd name="connsiteX12" fmla="*/ 530687 w 576396"/>
                    <a:gd name="connsiteY12" fmla="*/ 122816 h 339231"/>
                    <a:gd name="connsiteX13" fmla="*/ 512110 w 576396"/>
                    <a:gd name="connsiteY13" fmla="*/ 199951 h 339231"/>
                    <a:gd name="connsiteX14" fmla="*/ 575694 w 576396"/>
                    <a:gd name="connsiteY14" fmla="*/ 311980 h 339231"/>
                    <a:gd name="connsiteX15" fmla="*/ 500587 w 576396"/>
                    <a:gd name="connsiteY15" fmla="*/ 314567 h 339231"/>
                    <a:gd name="connsiteX16" fmla="*/ 445498 w 576396"/>
                    <a:gd name="connsiteY16" fmla="*/ 232847 h 339231"/>
                    <a:gd name="connsiteX17" fmla="*/ 394739 w 576396"/>
                    <a:gd name="connsiteY17" fmla="*/ 251373 h 339231"/>
                    <a:gd name="connsiteX18" fmla="*/ 349312 w 576396"/>
                    <a:gd name="connsiteY18" fmla="*/ 336612 h 339231"/>
                    <a:gd name="connsiteX19" fmla="*/ 290607 w 576396"/>
                    <a:gd name="connsiteY19" fmla="*/ 324124 h 339231"/>
                    <a:gd name="connsiteX20" fmla="*/ 266857 w 576396"/>
                    <a:gd name="connsiteY20" fmla="*/ 290786 h 339231"/>
                    <a:gd name="connsiteX21" fmla="*/ 215384 w 576396"/>
                    <a:gd name="connsiteY21" fmla="*/ 339231 h 339231"/>
                    <a:gd name="connsiteX22" fmla="*/ 209065 w 576396"/>
                    <a:gd name="connsiteY22" fmla="*/ 286286 h 339231"/>
                    <a:gd name="connsiteX23" fmla="*/ 263829 w 576396"/>
                    <a:gd name="connsiteY23" fmla="*/ 245368 h 339231"/>
                    <a:gd name="connsiteX24" fmla="*/ 224467 w 576396"/>
                    <a:gd name="connsiteY24" fmla="*/ 184812 h 339231"/>
                    <a:gd name="connsiteX25" fmla="*/ 94271 w 576396"/>
                    <a:gd name="connsiteY25" fmla="*/ 154534 h 339231"/>
                    <a:gd name="connsiteX26" fmla="*/ 27660 w 576396"/>
                    <a:gd name="connsiteY26" fmla="*/ 157562 h 339231"/>
                    <a:gd name="connsiteX0" fmla="*/ 27660 w 576396"/>
                    <a:gd name="connsiteY0" fmla="*/ 157562 h 339231"/>
                    <a:gd name="connsiteX1" fmla="*/ 80414 w 576396"/>
                    <a:gd name="connsiteY1" fmla="*/ 92622 h 339231"/>
                    <a:gd name="connsiteX2" fmla="*/ 0 w 576396"/>
                    <a:gd name="connsiteY2" fmla="*/ 24338 h 339231"/>
                    <a:gd name="connsiteX3" fmla="*/ 85861 w 576396"/>
                    <a:gd name="connsiteY3" fmla="*/ 2438 h 339231"/>
                    <a:gd name="connsiteX4" fmla="*/ 116927 w 576396"/>
                    <a:gd name="connsiteY4" fmla="*/ 70398 h 339231"/>
                    <a:gd name="connsiteX5" fmla="*/ 136661 w 576396"/>
                    <a:gd name="connsiteY5" fmla="*/ 124256 h 339231"/>
                    <a:gd name="connsiteX6" fmla="*/ 204240 w 576396"/>
                    <a:gd name="connsiteY6" fmla="*/ 59285 h 339231"/>
                    <a:gd name="connsiteX7" fmla="*/ 254336 w 576396"/>
                    <a:gd name="connsiteY7" fmla="*/ 0 h 339231"/>
                    <a:gd name="connsiteX8" fmla="*/ 336675 w 576396"/>
                    <a:gd name="connsiteY8" fmla="*/ 39509 h 339231"/>
                    <a:gd name="connsiteX9" fmla="*/ 400638 w 576396"/>
                    <a:gd name="connsiteY9" fmla="*/ 57233 h 339231"/>
                    <a:gd name="connsiteX10" fmla="*/ 444909 w 576396"/>
                    <a:gd name="connsiteY10" fmla="*/ 65907 h 339231"/>
                    <a:gd name="connsiteX11" fmla="*/ 487151 w 576396"/>
                    <a:gd name="connsiteY11" fmla="*/ 112586 h 339231"/>
                    <a:gd name="connsiteX12" fmla="*/ 530687 w 576396"/>
                    <a:gd name="connsiteY12" fmla="*/ 122816 h 339231"/>
                    <a:gd name="connsiteX13" fmla="*/ 512110 w 576396"/>
                    <a:gd name="connsiteY13" fmla="*/ 199951 h 339231"/>
                    <a:gd name="connsiteX14" fmla="*/ 575694 w 576396"/>
                    <a:gd name="connsiteY14" fmla="*/ 311980 h 339231"/>
                    <a:gd name="connsiteX15" fmla="*/ 500587 w 576396"/>
                    <a:gd name="connsiteY15" fmla="*/ 314567 h 339231"/>
                    <a:gd name="connsiteX16" fmla="*/ 445498 w 576396"/>
                    <a:gd name="connsiteY16" fmla="*/ 232847 h 339231"/>
                    <a:gd name="connsiteX17" fmla="*/ 394739 w 576396"/>
                    <a:gd name="connsiteY17" fmla="*/ 251373 h 339231"/>
                    <a:gd name="connsiteX18" fmla="*/ 349312 w 576396"/>
                    <a:gd name="connsiteY18" fmla="*/ 336612 h 339231"/>
                    <a:gd name="connsiteX19" fmla="*/ 290607 w 576396"/>
                    <a:gd name="connsiteY19" fmla="*/ 324124 h 339231"/>
                    <a:gd name="connsiteX20" fmla="*/ 266857 w 576396"/>
                    <a:gd name="connsiteY20" fmla="*/ 290786 h 339231"/>
                    <a:gd name="connsiteX21" fmla="*/ 215384 w 576396"/>
                    <a:gd name="connsiteY21" fmla="*/ 339231 h 339231"/>
                    <a:gd name="connsiteX22" fmla="*/ 209065 w 576396"/>
                    <a:gd name="connsiteY22" fmla="*/ 286286 h 339231"/>
                    <a:gd name="connsiteX23" fmla="*/ 263829 w 576396"/>
                    <a:gd name="connsiteY23" fmla="*/ 245368 h 339231"/>
                    <a:gd name="connsiteX24" fmla="*/ 224467 w 576396"/>
                    <a:gd name="connsiteY24" fmla="*/ 184812 h 339231"/>
                    <a:gd name="connsiteX25" fmla="*/ 94271 w 576396"/>
                    <a:gd name="connsiteY25" fmla="*/ 154534 h 339231"/>
                    <a:gd name="connsiteX26" fmla="*/ 27660 w 576396"/>
                    <a:gd name="connsiteY26" fmla="*/ 157562 h 339231"/>
                    <a:gd name="connsiteX0" fmla="*/ 34010 w 576396"/>
                    <a:gd name="connsiteY0" fmla="*/ 138512 h 339231"/>
                    <a:gd name="connsiteX1" fmla="*/ 80414 w 576396"/>
                    <a:gd name="connsiteY1" fmla="*/ 92622 h 339231"/>
                    <a:gd name="connsiteX2" fmla="*/ 0 w 576396"/>
                    <a:gd name="connsiteY2" fmla="*/ 24338 h 339231"/>
                    <a:gd name="connsiteX3" fmla="*/ 85861 w 576396"/>
                    <a:gd name="connsiteY3" fmla="*/ 2438 h 339231"/>
                    <a:gd name="connsiteX4" fmla="*/ 116927 w 576396"/>
                    <a:gd name="connsiteY4" fmla="*/ 70398 h 339231"/>
                    <a:gd name="connsiteX5" fmla="*/ 136661 w 576396"/>
                    <a:gd name="connsiteY5" fmla="*/ 124256 h 339231"/>
                    <a:gd name="connsiteX6" fmla="*/ 204240 w 576396"/>
                    <a:gd name="connsiteY6" fmla="*/ 59285 h 339231"/>
                    <a:gd name="connsiteX7" fmla="*/ 254336 w 576396"/>
                    <a:gd name="connsiteY7" fmla="*/ 0 h 339231"/>
                    <a:gd name="connsiteX8" fmla="*/ 336675 w 576396"/>
                    <a:gd name="connsiteY8" fmla="*/ 39509 h 339231"/>
                    <a:gd name="connsiteX9" fmla="*/ 400638 w 576396"/>
                    <a:gd name="connsiteY9" fmla="*/ 57233 h 339231"/>
                    <a:gd name="connsiteX10" fmla="*/ 444909 w 576396"/>
                    <a:gd name="connsiteY10" fmla="*/ 65907 h 339231"/>
                    <a:gd name="connsiteX11" fmla="*/ 487151 w 576396"/>
                    <a:gd name="connsiteY11" fmla="*/ 112586 h 339231"/>
                    <a:gd name="connsiteX12" fmla="*/ 530687 w 576396"/>
                    <a:gd name="connsiteY12" fmla="*/ 122816 h 339231"/>
                    <a:gd name="connsiteX13" fmla="*/ 512110 w 576396"/>
                    <a:gd name="connsiteY13" fmla="*/ 199951 h 339231"/>
                    <a:gd name="connsiteX14" fmla="*/ 575694 w 576396"/>
                    <a:gd name="connsiteY14" fmla="*/ 311980 h 339231"/>
                    <a:gd name="connsiteX15" fmla="*/ 500587 w 576396"/>
                    <a:gd name="connsiteY15" fmla="*/ 314567 h 339231"/>
                    <a:gd name="connsiteX16" fmla="*/ 445498 w 576396"/>
                    <a:gd name="connsiteY16" fmla="*/ 232847 h 339231"/>
                    <a:gd name="connsiteX17" fmla="*/ 394739 w 576396"/>
                    <a:gd name="connsiteY17" fmla="*/ 251373 h 339231"/>
                    <a:gd name="connsiteX18" fmla="*/ 349312 w 576396"/>
                    <a:gd name="connsiteY18" fmla="*/ 336612 h 339231"/>
                    <a:gd name="connsiteX19" fmla="*/ 290607 w 576396"/>
                    <a:gd name="connsiteY19" fmla="*/ 324124 h 339231"/>
                    <a:gd name="connsiteX20" fmla="*/ 266857 w 576396"/>
                    <a:gd name="connsiteY20" fmla="*/ 290786 h 339231"/>
                    <a:gd name="connsiteX21" fmla="*/ 215384 w 576396"/>
                    <a:gd name="connsiteY21" fmla="*/ 339231 h 339231"/>
                    <a:gd name="connsiteX22" fmla="*/ 209065 w 576396"/>
                    <a:gd name="connsiteY22" fmla="*/ 286286 h 339231"/>
                    <a:gd name="connsiteX23" fmla="*/ 263829 w 576396"/>
                    <a:gd name="connsiteY23" fmla="*/ 245368 h 339231"/>
                    <a:gd name="connsiteX24" fmla="*/ 224467 w 576396"/>
                    <a:gd name="connsiteY24" fmla="*/ 184812 h 339231"/>
                    <a:gd name="connsiteX25" fmla="*/ 94271 w 576396"/>
                    <a:gd name="connsiteY25" fmla="*/ 154534 h 339231"/>
                    <a:gd name="connsiteX26" fmla="*/ 34010 w 576396"/>
                    <a:gd name="connsiteY26" fmla="*/ 138512 h 339231"/>
                    <a:gd name="connsiteX0" fmla="*/ 34010 w 576396"/>
                    <a:gd name="connsiteY0" fmla="*/ 138512 h 339231"/>
                    <a:gd name="connsiteX1" fmla="*/ 80414 w 576396"/>
                    <a:gd name="connsiteY1" fmla="*/ 92622 h 339231"/>
                    <a:gd name="connsiteX2" fmla="*/ 0 w 576396"/>
                    <a:gd name="connsiteY2" fmla="*/ 24338 h 339231"/>
                    <a:gd name="connsiteX3" fmla="*/ 85861 w 576396"/>
                    <a:gd name="connsiteY3" fmla="*/ 2438 h 339231"/>
                    <a:gd name="connsiteX4" fmla="*/ 116927 w 576396"/>
                    <a:gd name="connsiteY4" fmla="*/ 70398 h 339231"/>
                    <a:gd name="connsiteX5" fmla="*/ 136661 w 576396"/>
                    <a:gd name="connsiteY5" fmla="*/ 124256 h 339231"/>
                    <a:gd name="connsiteX6" fmla="*/ 204240 w 576396"/>
                    <a:gd name="connsiteY6" fmla="*/ 59285 h 339231"/>
                    <a:gd name="connsiteX7" fmla="*/ 254336 w 576396"/>
                    <a:gd name="connsiteY7" fmla="*/ 0 h 339231"/>
                    <a:gd name="connsiteX8" fmla="*/ 336675 w 576396"/>
                    <a:gd name="connsiteY8" fmla="*/ 39509 h 339231"/>
                    <a:gd name="connsiteX9" fmla="*/ 400638 w 576396"/>
                    <a:gd name="connsiteY9" fmla="*/ 57233 h 339231"/>
                    <a:gd name="connsiteX10" fmla="*/ 444909 w 576396"/>
                    <a:gd name="connsiteY10" fmla="*/ 65907 h 339231"/>
                    <a:gd name="connsiteX11" fmla="*/ 487151 w 576396"/>
                    <a:gd name="connsiteY11" fmla="*/ 112586 h 339231"/>
                    <a:gd name="connsiteX12" fmla="*/ 530687 w 576396"/>
                    <a:gd name="connsiteY12" fmla="*/ 122816 h 339231"/>
                    <a:gd name="connsiteX13" fmla="*/ 512110 w 576396"/>
                    <a:gd name="connsiteY13" fmla="*/ 199951 h 339231"/>
                    <a:gd name="connsiteX14" fmla="*/ 575694 w 576396"/>
                    <a:gd name="connsiteY14" fmla="*/ 311980 h 339231"/>
                    <a:gd name="connsiteX15" fmla="*/ 500587 w 576396"/>
                    <a:gd name="connsiteY15" fmla="*/ 314567 h 339231"/>
                    <a:gd name="connsiteX16" fmla="*/ 445498 w 576396"/>
                    <a:gd name="connsiteY16" fmla="*/ 232847 h 339231"/>
                    <a:gd name="connsiteX17" fmla="*/ 394739 w 576396"/>
                    <a:gd name="connsiteY17" fmla="*/ 251373 h 339231"/>
                    <a:gd name="connsiteX18" fmla="*/ 349312 w 576396"/>
                    <a:gd name="connsiteY18" fmla="*/ 336612 h 339231"/>
                    <a:gd name="connsiteX19" fmla="*/ 290607 w 576396"/>
                    <a:gd name="connsiteY19" fmla="*/ 324124 h 339231"/>
                    <a:gd name="connsiteX20" fmla="*/ 266857 w 576396"/>
                    <a:gd name="connsiteY20" fmla="*/ 290786 h 339231"/>
                    <a:gd name="connsiteX21" fmla="*/ 215384 w 576396"/>
                    <a:gd name="connsiteY21" fmla="*/ 339231 h 339231"/>
                    <a:gd name="connsiteX22" fmla="*/ 209065 w 576396"/>
                    <a:gd name="connsiteY22" fmla="*/ 286286 h 339231"/>
                    <a:gd name="connsiteX23" fmla="*/ 263829 w 576396"/>
                    <a:gd name="connsiteY23" fmla="*/ 245368 h 339231"/>
                    <a:gd name="connsiteX24" fmla="*/ 224467 w 576396"/>
                    <a:gd name="connsiteY24" fmla="*/ 184812 h 339231"/>
                    <a:gd name="connsiteX25" fmla="*/ 94271 w 576396"/>
                    <a:gd name="connsiteY25" fmla="*/ 154534 h 339231"/>
                    <a:gd name="connsiteX26" fmla="*/ 34010 w 576396"/>
                    <a:gd name="connsiteY26" fmla="*/ 138512 h 339231"/>
                    <a:gd name="connsiteX0" fmla="*/ 34010 w 576396"/>
                    <a:gd name="connsiteY0" fmla="*/ 138512 h 339231"/>
                    <a:gd name="connsiteX1" fmla="*/ 80414 w 576396"/>
                    <a:gd name="connsiteY1" fmla="*/ 92622 h 339231"/>
                    <a:gd name="connsiteX2" fmla="*/ 0 w 576396"/>
                    <a:gd name="connsiteY2" fmla="*/ 24338 h 339231"/>
                    <a:gd name="connsiteX3" fmla="*/ 85861 w 576396"/>
                    <a:gd name="connsiteY3" fmla="*/ 2438 h 339231"/>
                    <a:gd name="connsiteX4" fmla="*/ 116927 w 576396"/>
                    <a:gd name="connsiteY4" fmla="*/ 70398 h 339231"/>
                    <a:gd name="connsiteX5" fmla="*/ 136661 w 576396"/>
                    <a:gd name="connsiteY5" fmla="*/ 124256 h 339231"/>
                    <a:gd name="connsiteX6" fmla="*/ 204240 w 576396"/>
                    <a:gd name="connsiteY6" fmla="*/ 59285 h 339231"/>
                    <a:gd name="connsiteX7" fmla="*/ 254336 w 576396"/>
                    <a:gd name="connsiteY7" fmla="*/ 0 h 339231"/>
                    <a:gd name="connsiteX8" fmla="*/ 336675 w 576396"/>
                    <a:gd name="connsiteY8" fmla="*/ 39509 h 339231"/>
                    <a:gd name="connsiteX9" fmla="*/ 400638 w 576396"/>
                    <a:gd name="connsiteY9" fmla="*/ 57233 h 339231"/>
                    <a:gd name="connsiteX10" fmla="*/ 444909 w 576396"/>
                    <a:gd name="connsiteY10" fmla="*/ 65907 h 339231"/>
                    <a:gd name="connsiteX11" fmla="*/ 487151 w 576396"/>
                    <a:gd name="connsiteY11" fmla="*/ 112586 h 339231"/>
                    <a:gd name="connsiteX12" fmla="*/ 530687 w 576396"/>
                    <a:gd name="connsiteY12" fmla="*/ 122816 h 339231"/>
                    <a:gd name="connsiteX13" fmla="*/ 512110 w 576396"/>
                    <a:gd name="connsiteY13" fmla="*/ 199951 h 339231"/>
                    <a:gd name="connsiteX14" fmla="*/ 575694 w 576396"/>
                    <a:gd name="connsiteY14" fmla="*/ 311980 h 339231"/>
                    <a:gd name="connsiteX15" fmla="*/ 500587 w 576396"/>
                    <a:gd name="connsiteY15" fmla="*/ 314567 h 339231"/>
                    <a:gd name="connsiteX16" fmla="*/ 445498 w 576396"/>
                    <a:gd name="connsiteY16" fmla="*/ 232847 h 339231"/>
                    <a:gd name="connsiteX17" fmla="*/ 394739 w 576396"/>
                    <a:gd name="connsiteY17" fmla="*/ 251373 h 339231"/>
                    <a:gd name="connsiteX18" fmla="*/ 349312 w 576396"/>
                    <a:gd name="connsiteY18" fmla="*/ 336612 h 339231"/>
                    <a:gd name="connsiteX19" fmla="*/ 290607 w 576396"/>
                    <a:gd name="connsiteY19" fmla="*/ 324124 h 339231"/>
                    <a:gd name="connsiteX20" fmla="*/ 266857 w 576396"/>
                    <a:gd name="connsiteY20" fmla="*/ 290786 h 339231"/>
                    <a:gd name="connsiteX21" fmla="*/ 215384 w 576396"/>
                    <a:gd name="connsiteY21" fmla="*/ 339231 h 339231"/>
                    <a:gd name="connsiteX22" fmla="*/ 209065 w 576396"/>
                    <a:gd name="connsiteY22" fmla="*/ 286286 h 339231"/>
                    <a:gd name="connsiteX23" fmla="*/ 263829 w 576396"/>
                    <a:gd name="connsiteY23" fmla="*/ 245368 h 339231"/>
                    <a:gd name="connsiteX24" fmla="*/ 289554 w 576396"/>
                    <a:gd name="connsiteY24" fmla="*/ 121312 h 339231"/>
                    <a:gd name="connsiteX25" fmla="*/ 94271 w 576396"/>
                    <a:gd name="connsiteY25" fmla="*/ 154534 h 339231"/>
                    <a:gd name="connsiteX26" fmla="*/ 34010 w 576396"/>
                    <a:gd name="connsiteY26" fmla="*/ 138512 h 339231"/>
                    <a:gd name="connsiteX0" fmla="*/ 34010 w 576396"/>
                    <a:gd name="connsiteY0" fmla="*/ 138512 h 339231"/>
                    <a:gd name="connsiteX1" fmla="*/ 80414 w 576396"/>
                    <a:gd name="connsiteY1" fmla="*/ 92622 h 339231"/>
                    <a:gd name="connsiteX2" fmla="*/ 0 w 576396"/>
                    <a:gd name="connsiteY2" fmla="*/ 24338 h 339231"/>
                    <a:gd name="connsiteX3" fmla="*/ 85861 w 576396"/>
                    <a:gd name="connsiteY3" fmla="*/ 2438 h 339231"/>
                    <a:gd name="connsiteX4" fmla="*/ 116927 w 576396"/>
                    <a:gd name="connsiteY4" fmla="*/ 70398 h 339231"/>
                    <a:gd name="connsiteX5" fmla="*/ 136661 w 576396"/>
                    <a:gd name="connsiteY5" fmla="*/ 124256 h 339231"/>
                    <a:gd name="connsiteX6" fmla="*/ 204240 w 576396"/>
                    <a:gd name="connsiteY6" fmla="*/ 59285 h 339231"/>
                    <a:gd name="connsiteX7" fmla="*/ 254336 w 576396"/>
                    <a:gd name="connsiteY7" fmla="*/ 0 h 339231"/>
                    <a:gd name="connsiteX8" fmla="*/ 336675 w 576396"/>
                    <a:gd name="connsiteY8" fmla="*/ 39509 h 339231"/>
                    <a:gd name="connsiteX9" fmla="*/ 400638 w 576396"/>
                    <a:gd name="connsiteY9" fmla="*/ 57233 h 339231"/>
                    <a:gd name="connsiteX10" fmla="*/ 444909 w 576396"/>
                    <a:gd name="connsiteY10" fmla="*/ 65907 h 339231"/>
                    <a:gd name="connsiteX11" fmla="*/ 487151 w 576396"/>
                    <a:gd name="connsiteY11" fmla="*/ 112586 h 339231"/>
                    <a:gd name="connsiteX12" fmla="*/ 530687 w 576396"/>
                    <a:gd name="connsiteY12" fmla="*/ 122816 h 339231"/>
                    <a:gd name="connsiteX13" fmla="*/ 512110 w 576396"/>
                    <a:gd name="connsiteY13" fmla="*/ 199951 h 339231"/>
                    <a:gd name="connsiteX14" fmla="*/ 575694 w 576396"/>
                    <a:gd name="connsiteY14" fmla="*/ 311980 h 339231"/>
                    <a:gd name="connsiteX15" fmla="*/ 500587 w 576396"/>
                    <a:gd name="connsiteY15" fmla="*/ 314567 h 339231"/>
                    <a:gd name="connsiteX16" fmla="*/ 445498 w 576396"/>
                    <a:gd name="connsiteY16" fmla="*/ 232847 h 339231"/>
                    <a:gd name="connsiteX17" fmla="*/ 394739 w 576396"/>
                    <a:gd name="connsiteY17" fmla="*/ 251373 h 339231"/>
                    <a:gd name="connsiteX18" fmla="*/ 349312 w 576396"/>
                    <a:gd name="connsiteY18" fmla="*/ 336612 h 339231"/>
                    <a:gd name="connsiteX19" fmla="*/ 290607 w 576396"/>
                    <a:gd name="connsiteY19" fmla="*/ 324124 h 339231"/>
                    <a:gd name="connsiteX20" fmla="*/ 266857 w 576396"/>
                    <a:gd name="connsiteY20" fmla="*/ 290786 h 339231"/>
                    <a:gd name="connsiteX21" fmla="*/ 215384 w 576396"/>
                    <a:gd name="connsiteY21" fmla="*/ 339231 h 339231"/>
                    <a:gd name="connsiteX22" fmla="*/ 209065 w 576396"/>
                    <a:gd name="connsiteY22" fmla="*/ 286286 h 339231"/>
                    <a:gd name="connsiteX23" fmla="*/ 263829 w 576396"/>
                    <a:gd name="connsiteY23" fmla="*/ 245368 h 339231"/>
                    <a:gd name="connsiteX24" fmla="*/ 224467 w 576396"/>
                    <a:gd name="connsiteY24" fmla="*/ 167350 h 339231"/>
                    <a:gd name="connsiteX25" fmla="*/ 94271 w 576396"/>
                    <a:gd name="connsiteY25" fmla="*/ 154534 h 339231"/>
                    <a:gd name="connsiteX26" fmla="*/ 34010 w 576396"/>
                    <a:gd name="connsiteY26" fmla="*/ 138512 h 33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76396" h="339231">
                      <a:moveTo>
                        <a:pt x="34010" y="138512"/>
                      </a:moveTo>
                      <a:cubicBezTo>
                        <a:pt x="5029" y="113691"/>
                        <a:pt x="82408" y="101568"/>
                        <a:pt x="80414" y="92622"/>
                      </a:cubicBezTo>
                      <a:cubicBezTo>
                        <a:pt x="30855" y="76741"/>
                        <a:pt x="16221" y="56095"/>
                        <a:pt x="0" y="24338"/>
                      </a:cubicBezTo>
                      <a:cubicBezTo>
                        <a:pt x="17508" y="-17887"/>
                        <a:pt x="49303" y="9738"/>
                        <a:pt x="85861" y="2438"/>
                      </a:cubicBezTo>
                      <a:cubicBezTo>
                        <a:pt x="105349" y="10115"/>
                        <a:pt x="108460" y="50095"/>
                        <a:pt x="116927" y="70398"/>
                      </a:cubicBezTo>
                      <a:cubicBezTo>
                        <a:pt x="125394" y="90701"/>
                        <a:pt x="122109" y="126108"/>
                        <a:pt x="136661" y="124256"/>
                      </a:cubicBezTo>
                      <a:cubicBezTo>
                        <a:pt x="146601" y="133995"/>
                        <a:pt x="184628" y="79994"/>
                        <a:pt x="204240" y="59285"/>
                      </a:cubicBezTo>
                      <a:cubicBezTo>
                        <a:pt x="223852" y="38576"/>
                        <a:pt x="230941" y="650"/>
                        <a:pt x="254336" y="0"/>
                      </a:cubicBezTo>
                      <a:cubicBezTo>
                        <a:pt x="295011" y="27986"/>
                        <a:pt x="313462" y="27398"/>
                        <a:pt x="336675" y="39509"/>
                      </a:cubicBezTo>
                      <a:lnTo>
                        <a:pt x="400638" y="57233"/>
                      </a:lnTo>
                      <a:lnTo>
                        <a:pt x="444909" y="65907"/>
                      </a:lnTo>
                      <a:lnTo>
                        <a:pt x="487151" y="112586"/>
                      </a:lnTo>
                      <a:lnTo>
                        <a:pt x="530687" y="122816"/>
                      </a:lnTo>
                      <a:cubicBezTo>
                        <a:pt x="519732" y="177632"/>
                        <a:pt x="526240" y="173710"/>
                        <a:pt x="512110" y="199951"/>
                      </a:cubicBezTo>
                      <a:cubicBezTo>
                        <a:pt x="504730" y="253169"/>
                        <a:pt x="584661" y="268287"/>
                        <a:pt x="575694" y="311980"/>
                      </a:cubicBezTo>
                      <a:cubicBezTo>
                        <a:pt x="536900" y="320780"/>
                        <a:pt x="529856" y="310530"/>
                        <a:pt x="500587" y="314567"/>
                      </a:cubicBezTo>
                      <a:cubicBezTo>
                        <a:pt x="457882" y="293678"/>
                        <a:pt x="459628" y="271199"/>
                        <a:pt x="445498" y="232847"/>
                      </a:cubicBezTo>
                      <a:cubicBezTo>
                        <a:pt x="432355" y="222844"/>
                        <a:pt x="410770" y="230110"/>
                        <a:pt x="394739" y="251373"/>
                      </a:cubicBezTo>
                      <a:cubicBezTo>
                        <a:pt x="378708" y="272636"/>
                        <a:pt x="369049" y="326604"/>
                        <a:pt x="349312" y="336612"/>
                      </a:cubicBezTo>
                      <a:cubicBezTo>
                        <a:pt x="298523" y="330861"/>
                        <a:pt x="301709" y="347337"/>
                        <a:pt x="290607" y="324124"/>
                      </a:cubicBezTo>
                      <a:lnTo>
                        <a:pt x="266857" y="290786"/>
                      </a:lnTo>
                      <a:lnTo>
                        <a:pt x="215384" y="339231"/>
                      </a:lnTo>
                      <a:cubicBezTo>
                        <a:pt x="192641" y="324758"/>
                        <a:pt x="211171" y="303934"/>
                        <a:pt x="209065" y="286286"/>
                      </a:cubicBezTo>
                      <a:lnTo>
                        <a:pt x="263829" y="245368"/>
                      </a:lnTo>
                      <a:lnTo>
                        <a:pt x="224467" y="167350"/>
                      </a:lnTo>
                      <a:lnTo>
                        <a:pt x="94271" y="154534"/>
                      </a:lnTo>
                      <a:cubicBezTo>
                        <a:pt x="72067" y="155543"/>
                        <a:pt x="56214" y="145441"/>
                        <a:pt x="34010" y="138512"/>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64" name="Freeform: Shape 163">
                  <a:extLst>
                    <a:ext uri="{FF2B5EF4-FFF2-40B4-BE49-F238E27FC236}">
                      <a16:creationId xmlns:a16="http://schemas.microsoft.com/office/drawing/2014/main" id="{17D0270E-C1AA-40FB-94E4-95C6B0DD0EE1}"/>
                    </a:ext>
                  </a:extLst>
                </p:cNvPr>
                <p:cNvSpPr/>
                <p:nvPr/>
              </p:nvSpPr>
              <p:spPr>
                <a:xfrm>
                  <a:off x="5651816" y="4354461"/>
                  <a:ext cx="621201" cy="499847"/>
                </a:xfrm>
                <a:custGeom>
                  <a:avLst/>
                  <a:gdLst>
                    <a:gd name="connsiteX0" fmla="*/ 236169 w 1356461"/>
                    <a:gd name="connsiteY0" fmla="*/ 772093 h 1096069"/>
                    <a:gd name="connsiteX1" fmla="*/ 169557 w 1356461"/>
                    <a:gd name="connsiteY1" fmla="*/ 611619 h 1096069"/>
                    <a:gd name="connsiteX2" fmla="*/ 393616 w 1356461"/>
                    <a:gd name="connsiteY2" fmla="*/ 563174 h 1096069"/>
                    <a:gd name="connsiteX3" fmla="*/ 457200 w 1356461"/>
                    <a:gd name="connsiteY3" fmla="*/ 375449 h 1096069"/>
                    <a:gd name="connsiteX4" fmla="*/ 575285 w 1356461"/>
                    <a:gd name="connsiteY4" fmla="*/ 360310 h 1096069"/>
                    <a:gd name="connsiteX5" fmla="*/ 678230 w 1356461"/>
                    <a:gd name="connsiteY5" fmla="*/ 260392 h 1096069"/>
                    <a:gd name="connsiteX6" fmla="*/ 811454 w 1356461"/>
                    <a:gd name="connsiteY6" fmla="*/ 251309 h 1096069"/>
                    <a:gd name="connsiteX7" fmla="*/ 935595 w 1356461"/>
                    <a:gd name="connsiteY7" fmla="*/ 90835 h 1096069"/>
                    <a:gd name="connsiteX8" fmla="*/ 1108180 w 1356461"/>
                    <a:gd name="connsiteY8" fmla="*/ 118085 h 1096069"/>
                    <a:gd name="connsiteX9" fmla="*/ 1074874 w 1356461"/>
                    <a:gd name="connsiteY9" fmla="*/ 260392 h 1096069"/>
                    <a:gd name="connsiteX10" fmla="*/ 1153597 w 1356461"/>
                    <a:gd name="connsiteY10" fmla="*/ 284615 h 1096069"/>
                    <a:gd name="connsiteX11" fmla="*/ 1295904 w 1356461"/>
                    <a:gd name="connsiteY11" fmla="*/ 0 h 1096069"/>
                    <a:gd name="connsiteX12" fmla="*/ 1317099 w 1356461"/>
                    <a:gd name="connsiteY12" fmla="*/ 139280 h 1096069"/>
                    <a:gd name="connsiteX13" fmla="*/ 1332238 w 1356461"/>
                    <a:gd name="connsiteY13" fmla="*/ 145335 h 1096069"/>
                    <a:gd name="connsiteX14" fmla="*/ 1317099 w 1356461"/>
                    <a:gd name="connsiteY14" fmla="*/ 269476 h 1096069"/>
                    <a:gd name="connsiteX15" fmla="*/ 1304988 w 1356461"/>
                    <a:gd name="connsiteY15" fmla="*/ 302782 h 1096069"/>
                    <a:gd name="connsiteX16" fmla="*/ 1356461 w 1356461"/>
                    <a:gd name="connsiteY16" fmla="*/ 393616 h 1096069"/>
                    <a:gd name="connsiteX17" fmla="*/ 838704 w 1356461"/>
                    <a:gd name="connsiteY17" fmla="*/ 1047624 h 1096069"/>
                    <a:gd name="connsiteX18" fmla="*/ 756953 w 1356461"/>
                    <a:gd name="connsiteY18" fmla="*/ 959817 h 1096069"/>
                    <a:gd name="connsiteX19" fmla="*/ 632813 w 1356461"/>
                    <a:gd name="connsiteY19" fmla="*/ 947706 h 1096069"/>
                    <a:gd name="connsiteX20" fmla="*/ 375449 w 1356461"/>
                    <a:gd name="connsiteY20" fmla="*/ 1020374 h 1096069"/>
                    <a:gd name="connsiteX21" fmla="*/ 121112 w 1356461"/>
                    <a:gd name="connsiteY21" fmla="*/ 1096069 h 1096069"/>
                    <a:gd name="connsiteX22" fmla="*/ 9083 w 1356461"/>
                    <a:gd name="connsiteY22" fmla="*/ 1077902 h 1096069"/>
                    <a:gd name="connsiteX23" fmla="*/ 75695 w 1356461"/>
                    <a:gd name="connsiteY23" fmla="*/ 944678 h 1096069"/>
                    <a:gd name="connsiteX24" fmla="*/ 0 w 1356461"/>
                    <a:gd name="connsiteY24" fmla="*/ 850816 h 1096069"/>
                    <a:gd name="connsiteX25" fmla="*/ 51473 w 1356461"/>
                    <a:gd name="connsiteY25" fmla="*/ 702453 h 1096069"/>
                    <a:gd name="connsiteX26" fmla="*/ 236169 w 1356461"/>
                    <a:gd name="connsiteY26" fmla="*/ 772093 h 1096069"/>
                    <a:gd name="connsiteX0" fmla="*/ 236169 w 1371600"/>
                    <a:gd name="connsiteY0" fmla="*/ 772093 h 1096069"/>
                    <a:gd name="connsiteX1" fmla="*/ 169557 w 1371600"/>
                    <a:gd name="connsiteY1" fmla="*/ 611619 h 1096069"/>
                    <a:gd name="connsiteX2" fmla="*/ 393616 w 1371600"/>
                    <a:gd name="connsiteY2" fmla="*/ 563174 h 1096069"/>
                    <a:gd name="connsiteX3" fmla="*/ 457200 w 1371600"/>
                    <a:gd name="connsiteY3" fmla="*/ 375449 h 1096069"/>
                    <a:gd name="connsiteX4" fmla="*/ 575285 w 1371600"/>
                    <a:gd name="connsiteY4" fmla="*/ 360310 h 1096069"/>
                    <a:gd name="connsiteX5" fmla="*/ 678230 w 1371600"/>
                    <a:gd name="connsiteY5" fmla="*/ 260392 h 1096069"/>
                    <a:gd name="connsiteX6" fmla="*/ 811454 w 1371600"/>
                    <a:gd name="connsiteY6" fmla="*/ 251309 h 1096069"/>
                    <a:gd name="connsiteX7" fmla="*/ 935595 w 1371600"/>
                    <a:gd name="connsiteY7" fmla="*/ 90835 h 1096069"/>
                    <a:gd name="connsiteX8" fmla="*/ 1108180 w 1371600"/>
                    <a:gd name="connsiteY8" fmla="*/ 118085 h 1096069"/>
                    <a:gd name="connsiteX9" fmla="*/ 1074874 w 1371600"/>
                    <a:gd name="connsiteY9" fmla="*/ 260392 h 1096069"/>
                    <a:gd name="connsiteX10" fmla="*/ 1153597 w 1371600"/>
                    <a:gd name="connsiteY10" fmla="*/ 284615 h 1096069"/>
                    <a:gd name="connsiteX11" fmla="*/ 1295904 w 1371600"/>
                    <a:gd name="connsiteY11" fmla="*/ 0 h 1096069"/>
                    <a:gd name="connsiteX12" fmla="*/ 1317099 w 1371600"/>
                    <a:gd name="connsiteY12" fmla="*/ 139280 h 1096069"/>
                    <a:gd name="connsiteX13" fmla="*/ 1332238 w 1371600"/>
                    <a:gd name="connsiteY13" fmla="*/ 145335 h 1096069"/>
                    <a:gd name="connsiteX14" fmla="*/ 1317099 w 1371600"/>
                    <a:gd name="connsiteY14" fmla="*/ 269476 h 1096069"/>
                    <a:gd name="connsiteX15" fmla="*/ 1304988 w 1371600"/>
                    <a:gd name="connsiteY15" fmla="*/ 302782 h 1096069"/>
                    <a:gd name="connsiteX16" fmla="*/ 1371600 w 1371600"/>
                    <a:gd name="connsiteY16" fmla="*/ 538951 h 1096069"/>
                    <a:gd name="connsiteX17" fmla="*/ 838704 w 1371600"/>
                    <a:gd name="connsiteY17" fmla="*/ 1047624 h 1096069"/>
                    <a:gd name="connsiteX18" fmla="*/ 756953 w 1371600"/>
                    <a:gd name="connsiteY18" fmla="*/ 959817 h 1096069"/>
                    <a:gd name="connsiteX19" fmla="*/ 632813 w 1371600"/>
                    <a:gd name="connsiteY19" fmla="*/ 947706 h 1096069"/>
                    <a:gd name="connsiteX20" fmla="*/ 375449 w 1371600"/>
                    <a:gd name="connsiteY20" fmla="*/ 1020374 h 1096069"/>
                    <a:gd name="connsiteX21" fmla="*/ 121112 w 1371600"/>
                    <a:gd name="connsiteY21" fmla="*/ 1096069 h 1096069"/>
                    <a:gd name="connsiteX22" fmla="*/ 9083 w 1371600"/>
                    <a:gd name="connsiteY22" fmla="*/ 1077902 h 1096069"/>
                    <a:gd name="connsiteX23" fmla="*/ 75695 w 1371600"/>
                    <a:gd name="connsiteY23" fmla="*/ 944678 h 1096069"/>
                    <a:gd name="connsiteX24" fmla="*/ 0 w 1371600"/>
                    <a:gd name="connsiteY24" fmla="*/ 850816 h 1096069"/>
                    <a:gd name="connsiteX25" fmla="*/ 51473 w 1371600"/>
                    <a:gd name="connsiteY25" fmla="*/ 702453 h 1096069"/>
                    <a:gd name="connsiteX26" fmla="*/ 236169 w 1371600"/>
                    <a:gd name="connsiteY26" fmla="*/ 772093 h 1096069"/>
                    <a:gd name="connsiteX0" fmla="*/ 236169 w 1371600"/>
                    <a:gd name="connsiteY0" fmla="*/ 772093 h 1096069"/>
                    <a:gd name="connsiteX1" fmla="*/ 169557 w 1371600"/>
                    <a:gd name="connsiteY1" fmla="*/ 611619 h 1096069"/>
                    <a:gd name="connsiteX2" fmla="*/ 393616 w 1371600"/>
                    <a:gd name="connsiteY2" fmla="*/ 563174 h 1096069"/>
                    <a:gd name="connsiteX3" fmla="*/ 457200 w 1371600"/>
                    <a:gd name="connsiteY3" fmla="*/ 375449 h 1096069"/>
                    <a:gd name="connsiteX4" fmla="*/ 575285 w 1371600"/>
                    <a:gd name="connsiteY4" fmla="*/ 360310 h 1096069"/>
                    <a:gd name="connsiteX5" fmla="*/ 678230 w 1371600"/>
                    <a:gd name="connsiteY5" fmla="*/ 260392 h 1096069"/>
                    <a:gd name="connsiteX6" fmla="*/ 811454 w 1371600"/>
                    <a:gd name="connsiteY6" fmla="*/ 251309 h 1096069"/>
                    <a:gd name="connsiteX7" fmla="*/ 935595 w 1371600"/>
                    <a:gd name="connsiteY7" fmla="*/ 90835 h 1096069"/>
                    <a:gd name="connsiteX8" fmla="*/ 1108180 w 1371600"/>
                    <a:gd name="connsiteY8" fmla="*/ 118085 h 1096069"/>
                    <a:gd name="connsiteX9" fmla="*/ 1074874 w 1371600"/>
                    <a:gd name="connsiteY9" fmla="*/ 260392 h 1096069"/>
                    <a:gd name="connsiteX10" fmla="*/ 1153597 w 1371600"/>
                    <a:gd name="connsiteY10" fmla="*/ 284615 h 1096069"/>
                    <a:gd name="connsiteX11" fmla="*/ 1295904 w 1371600"/>
                    <a:gd name="connsiteY11" fmla="*/ 0 h 1096069"/>
                    <a:gd name="connsiteX12" fmla="*/ 1317099 w 1371600"/>
                    <a:gd name="connsiteY12" fmla="*/ 139280 h 1096069"/>
                    <a:gd name="connsiteX13" fmla="*/ 1332238 w 1371600"/>
                    <a:gd name="connsiteY13" fmla="*/ 145335 h 1096069"/>
                    <a:gd name="connsiteX14" fmla="*/ 1317099 w 1371600"/>
                    <a:gd name="connsiteY14" fmla="*/ 269476 h 1096069"/>
                    <a:gd name="connsiteX15" fmla="*/ 1304988 w 1371600"/>
                    <a:gd name="connsiteY15" fmla="*/ 302782 h 1096069"/>
                    <a:gd name="connsiteX16" fmla="*/ 1371600 w 1371600"/>
                    <a:gd name="connsiteY16" fmla="*/ 538951 h 1096069"/>
                    <a:gd name="connsiteX17" fmla="*/ 838704 w 1371600"/>
                    <a:gd name="connsiteY17" fmla="*/ 1047624 h 1096069"/>
                    <a:gd name="connsiteX18" fmla="*/ 756953 w 1371600"/>
                    <a:gd name="connsiteY18" fmla="*/ 959817 h 1096069"/>
                    <a:gd name="connsiteX19" fmla="*/ 632813 w 1371600"/>
                    <a:gd name="connsiteY19" fmla="*/ 947706 h 1096069"/>
                    <a:gd name="connsiteX20" fmla="*/ 375449 w 1371600"/>
                    <a:gd name="connsiteY20" fmla="*/ 1020374 h 1096069"/>
                    <a:gd name="connsiteX21" fmla="*/ 121112 w 1371600"/>
                    <a:gd name="connsiteY21" fmla="*/ 1096069 h 1096069"/>
                    <a:gd name="connsiteX22" fmla="*/ 9083 w 1371600"/>
                    <a:gd name="connsiteY22" fmla="*/ 1077902 h 1096069"/>
                    <a:gd name="connsiteX23" fmla="*/ 75695 w 1371600"/>
                    <a:gd name="connsiteY23" fmla="*/ 944678 h 1096069"/>
                    <a:gd name="connsiteX24" fmla="*/ 0 w 1371600"/>
                    <a:gd name="connsiteY24" fmla="*/ 850816 h 1096069"/>
                    <a:gd name="connsiteX25" fmla="*/ 51473 w 1371600"/>
                    <a:gd name="connsiteY25" fmla="*/ 702453 h 1096069"/>
                    <a:gd name="connsiteX26" fmla="*/ 236169 w 1371600"/>
                    <a:gd name="connsiteY26" fmla="*/ 772093 h 1096069"/>
                    <a:gd name="connsiteX0" fmla="*/ 236169 w 1371600"/>
                    <a:gd name="connsiteY0" fmla="*/ 772093 h 1096069"/>
                    <a:gd name="connsiteX1" fmla="*/ 169557 w 1371600"/>
                    <a:gd name="connsiteY1" fmla="*/ 611619 h 1096069"/>
                    <a:gd name="connsiteX2" fmla="*/ 393616 w 1371600"/>
                    <a:gd name="connsiteY2" fmla="*/ 563174 h 1096069"/>
                    <a:gd name="connsiteX3" fmla="*/ 457200 w 1371600"/>
                    <a:gd name="connsiteY3" fmla="*/ 375449 h 1096069"/>
                    <a:gd name="connsiteX4" fmla="*/ 575285 w 1371600"/>
                    <a:gd name="connsiteY4" fmla="*/ 360310 h 1096069"/>
                    <a:gd name="connsiteX5" fmla="*/ 678230 w 1371600"/>
                    <a:gd name="connsiteY5" fmla="*/ 260392 h 1096069"/>
                    <a:gd name="connsiteX6" fmla="*/ 811454 w 1371600"/>
                    <a:gd name="connsiteY6" fmla="*/ 251309 h 1096069"/>
                    <a:gd name="connsiteX7" fmla="*/ 935595 w 1371600"/>
                    <a:gd name="connsiteY7" fmla="*/ 90835 h 1096069"/>
                    <a:gd name="connsiteX8" fmla="*/ 1108180 w 1371600"/>
                    <a:gd name="connsiteY8" fmla="*/ 118085 h 1096069"/>
                    <a:gd name="connsiteX9" fmla="*/ 1074874 w 1371600"/>
                    <a:gd name="connsiteY9" fmla="*/ 260392 h 1096069"/>
                    <a:gd name="connsiteX10" fmla="*/ 1153597 w 1371600"/>
                    <a:gd name="connsiteY10" fmla="*/ 284615 h 1096069"/>
                    <a:gd name="connsiteX11" fmla="*/ 1295904 w 1371600"/>
                    <a:gd name="connsiteY11" fmla="*/ 0 h 1096069"/>
                    <a:gd name="connsiteX12" fmla="*/ 1317099 w 1371600"/>
                    <a:gd name="connsiteY12" fmla="*/ 139280 h 1096069"/>
                    <a:gd name="connsiteX13" fmla="*/ 1332238 w 1371600"/>
                    <a:gd name="connsiteY13" fmla="*/ 145335 h 1096069"/>
                    <a:gd name="connsiteX14" fmla="*/ 1317099 w 1371600"/>
                    <a:gd name="connsiteY14" fmla="*/ 269476 h 1096069"/>
                    <a:gd name="connsiteX15" fmla="*/ 1304988 w 1371600"/>
                    <a:gd name="connsiteY15" fmla="*/ 302782 h 1096069"/>
                    <a:gd name="connsiteX16" fmla="*/ 1371600 w 1371600"/>
                    <a:gd name="connsiteY16" fmla="*/ 538951 h 1096069"/>
                    <a:gd name="connsiteX17" fmla="*/ 838704 w 1371600"/>
                    <a:gd name="connsiteY17" fmla="*/ 1047624 h 1096069"/>
                    <a:gd name="connsiteX18" fmla="*/ 756953 w 1371600"/>
                    <a:gd name="connsiteY18" fmla="*/ 959817 h 1096069"/>
                    <a:gd name="connsiteX19" fmla="*/ 632813 w 1371600"/>
                    <a:gd name="connsiteY19" fmla="*/ 947706 h 1096069"/>
                    <a:gd name="connsiteX20" fmla="*/ 375449 w 1371600"/>
                    <a:gd name="connsiteY20" fmla="*/ 1020374 h 1096069"/>
                    <a:gd name="connsiteX21" fmla="*/ 121112 w 1371600"/>
                    <a:gd name="connsiteY21" fmla="*/ 1096069 h 1096069"/>
                    <a:gd name="connsiteX22" fmla="*/ 9083 w 1371600"/>
                    <a:gd name="connsiteY22" fmla="*/ 1077902 h 1096069"/>
                    <a:gd name="connsiteX23" fmla="*/ 75695 w 1371600"/>
                    <a:gd name="connsiteY23" fmla="*/ 944678 h 1096069"/>
                    <a:gd name="connsiteX24" fmla="*/ 0 w 1371600"/>
                    <a:gd name="connsiteY24" fmla="*/ 850816 h 1096069"/>
                    <a:gd name="connsiteX25" fmla="*/ 51473 w 1371600"/>
                    <a:gd name="connsiteY25" fmla="*/ 702453 h 1096069"/>
                    <a:gd name="connsiteX26" fmla="*/ 236169 w 1371600"/>
                    <a:gd name="connsiteY26" fmla="*/ 772093 h 1096069"/>
                    <a:gd name="connsiteX0" fmla="*/ 236169 w 1371600"/>
                    <a:gd name="connsiteY0" fmla="*/ 772093 h 1096069"/>
                    <a:gd name="connsiteX1" fmla="*/ 169557 w 1371600"/>
                    <a:gd name="connsiteY1" fmla="*/ 611619 h 1096069"/>
                    <a:gd name="connsiteX2" fmla="*/ 393616 w 1371600"/>
                    <a:gd name="connsiteY2" fmla="*/ 563174 h 1096069"/>
                    <a:gd name="connsiteX3" fmla="*/ 457200 w 1371600"/>
                    <a:gd name="connsiteY3" fmla="*/ 375449 h 1096069"/>
                    <a:gd name="connsiteX4" fmla="*/ 575285 w 1371600"/>
                    <a:gd name="connsiteY4" fmla="*/ 360310 h 1096069"/>
                    <a:gd name="connsiteX5" fmla="*/ 678230 w 1371600"/>
                    <a:gd name="connsiteY5" fmla="*/ 260392 h 1096069"/>
                    <a:gd name="connsiteX6" fmla="*/ 811454 w 1371600"/>
                    <a:gd name="connsiteY6" fmla="*/ 251309 h 1096069"/>
                    <a:gd name="connsiteX7" fmla="*/ 935595 w 1371600"/>
                    <a:gd name="connsiteY7" fmla="*/ 90835 h 1096069"/>
                    <a:gd name="connsiteX8" fmla="*/ 1108180 w 1371600"/>
                    <a:gd name="connsiteY8" fmla="*/ 118085 h 1096069"/>
                    <a:gd name="connsiteX9" fmla="*/ 1074874 w 1371600"/>
                    <a:gd name="connsiteY9" fmla="*/ 260392 h 1096069"/>
                    <a:gd name="connsiteX10" fmla="*/ 1153597 w 1371600"/>
                    <a:gd name="connsiteY10" fmla="*/ 284615 h 1096069"/>
                    <a:gd name="connsiteX11" fmla="*/ 1295904 w 1371600"/>
                    <a:gd name="connsiteY11" fmla="*/ 0 h 1096069"/>
                    <a:gd name="connsiteX12" fmla="*/ 1317099 w 1371600"/>
                    <a:gd name="connsiteY12" fmla="*/ 139280 h 1096069"/>
                    <a:gd name="connsiteX13" fmla="*/ 1332238 w 1371600"/>
                    <a:gd name="connsiteY13" fmla="*/ 145335 h 1096069"/>
                    <a:gd name="connsiteX14" fmla="*/ 1317099 w 1371600"/>
                    <a:gd name="connsiteY14" fmla="*/ 269476 h 1096069"/>
                    <a:gd name="connsiteX15" fmla="*/ 1304988 w 1371600"/>
                    <a:gd name="connsiteY15" fmla="*/ 302782 h 1096069"/>
                    <a:gd name="connsiteX16" fmla="*/ 1371600 w 1371600"/>
                    <a:gd name="connsiteY16" fmla="*/ 538951 h 1096069"/>
                    <a:gd name="connsiteX17" fmla="*/ 829620 w 1371600"/>
                    <a:gd name="connsiteY17" fmla="*/ 1056707 h 1096069"/>
                    <a:gd name="connsiteX18" fmla="*/ 756953 w 1371600"/>
                    <a:gd name="connsiteY18" fmla="*/ 959817 h 1096069"/>
                    <a:gd name="connsiteX19" fmla="*/ 632813 w 1371600"/>
                    <a:gd name="connsiteY19" fmla="*/ 947706 h 1096069"/>
                    <a:gd name="connsiteX20" fmla="*/ 375449 w 1371600"/>
                    <a:gd name="connsiteY20" fmla="*/ 1020374 h 1096069"/>
                    <a:gd name="connsiteX21" fmla="*/ 121112 w 1371600"/>
                    <a:gd name="connsiteY21" fmla="*/ 1096069 h 1096069"/>
                    <a:gd name="connsiteX22" fmla="*/ 9083 w 1371600"/>
                    <a:gd name="connsiteY22" fmla="*/ 1077902 h 1096069"/>
                    <a:gd name="connsiteX23" fmla="*/ 75695 w 1371600"/>
                    <a:gd name="connsiteY23" fmla="*/ 944678 h 1096069"/>
                    <a:gd name="connsiteX24" fmla="*/ 0 w 1371600"/>
                    <a:gd name="connsiteY24" fmla="*/ 850816 h 1096069"/>
                    <a:gd name="connsiteX25" fmla="*/ 51473 w 1371600"/>
                    <a:gd name="connsiteY25" fmla="*/ 702453 h 1096069"/>
                    <a:gd name="connsiteX26" fmla="*/ 236169 w 1371600"/>
                    <a:gd name="connsiteY26" fmla="*/ 772093 h 1096069"/>
                    <a:gd name="connsiteX0" fmla="*/ 236169 w 1371600"/>
                    <a:gd name="connsiteY0" fmla="*/ 772093 h 1096069"/>
                    <a:gd name="connsiteX1" fmla="*/ 169557 w 1371600"/>
                    <a:gd name="connsiteY1" fmla="*/ 611619 h 1096069"/>
                    <a:gd name="connsiteX2" fmla="*/ 393616 w 1371600"/>
                    <a:gd name="connsiteY2" fmla="*/ 563174 h 1096069"/>
                    <a:gd name="connsiteX3" fmla="*/ 457200 w 1371600"/>
                    <a:gd name="connsiteY3" fmla="*/ 375449 h 1096069"/>
                    <a:gd name="connsiteX4" fmla="*/ 575285 w 1371600"/>
                    <a:gd name="connsiteY4" fmla="*/ 360310 h 1096069"/>
                    <a:gd name="connsiteX5" fmla="*/ 678230 w 1371600"/>
                    <a:gd name="connsiteY5" fmla="*/ 260392 h 1096069"/>
                    <a:gd name="connsiteX6" fmla="*/ 811454 w 1371600"/>
                    <a:gd name="connsiteY6" fmla="*/ 251309 h 1096069"/>
                    <a:gd name="connsiteX7" fmla="*/ 935595 w 1371600"/>
                    <a:gd name="connsiteY7" fmla="*/ 90835 h 1096069"/>
                    <a:gd name="connsiteX8" fmla="*/ 1108180 w 1371600"/>
                    <a:gd name="connsiteY8" fmla="*/ 118085 h 1096069"/>
                    <a:gd name="connsiteX9" fmla="*/ 1074874 w 1371600"/>
                    <a:gd name="connsiteY9" fmla="*/ 260392 h 1096069"/>
                    <a:gd name="connsiteX10" fmla="*/ 1153597 w 1371600"/>
                    <a:gd name="connsiteY10" fmla="*/ 284615 h 1096069"/>
                    <a:gd name="connsiteX11" fmla="*/ 1295904 w 1371600"/>
                    <a:gd name="connsiteY11" fmla="*/ 0 h 1096069"/>
                    <a:gd name="connsiteX12" fmla="*/ 1317099 w 1371600"/>
                    <a:gd name="connsiteY12" fmla="*/ 139280 h 1096069"/>
                    <a:gd name="connsiteX13" fmla="*/ 1332238 w 1371600"/>
                    <a:gd name="connsiteY13" fmla="*/ 145335 h 1096069"/>
                    <a:gd name="connsiteX14" fmla="*/ 1317099 w 1371600"/>
                    <a:gd name="connsiteY14" fmla="*/ 269476 h 1096069"/>
                    <a:gd name="connsiteX15" fmla="*/ 1304988 w 1371600"/>
                    <a:gd name="connsiteY15" fmla="*/ 302782 h 1096069"/>
                    <a:gd name="connsiteX16" fmla="*/ 1371600 w 1371600"/>
                    <a:gd name="connsiteY16" fmla="*/ 538951 h 1096069"/>
                    <a:gd name="connsiteX17" fmla="*/ 829620 w 1371600"/>
                    <a:gd name="connsiteY17" fmla="*/ 1056707 h 1096069"/>
                    <a:gd name="connsiteX18" fmla="*/ 756953 w 1371600"/>
                    <a:gd name="connsiteY18" fmla="*/ 959817 h 1096069"/>
                    <a:gd name="connsiteX19" fmla="*/ 632813 w 1371600"/>
                    <a:gd name="connsiteY19" fmla="*/ 947706 h 1096069"/>
                    <a:gd name="connsiteX20" fmla="*/ 375449 w 1371600"/>
                    <a:gd name="connsiteY20" fmla="*/ 1020374 h 1096069"/>
                    <a:gd name="connsiteX21" fmla="*/ 121112 w 1371600"/>
                    <a:gd name="connsiteY21" fmla="*/ 1096069 h 1096069"/>
                    <a:gd name="connsiteX22" fmla="*/ 9083 w 1371600"/>
                    <a:gd name="connsiteY22" fmla="*/ 1077902 h 1096069"/>
                    <a:gd name="connsiteX23" fmla="*/ 75695 w 1371600"/>
                    <a:gd name="connsiteY23" fmla="*/ 944678 h 1096069"/>
                    <a:gd name="connsiteX24" fmla="*/ 0 w 1371600"/>
                    <a:gd name="connsiteY24" fmla="*/ 850816 h 1096069"/>
                    <a:gd name="connsiteX25" fmla="*/ 51473 w 1371600"/>
                    <a:gd name="connsiteY25" fmla="*/ 702453 h 1096069"/>
                    <a:gd name="connsiteX26" fmla="*/ 236169 w 1371600"/>
                    <a:gd name="connsiteY26" fmla="*/ 772093 h 1096069"/>
                    <a:gd name="connsiteX0" fmla="*/ 236169 w 1410962"/>
                    <a:gd name="connsiteY0" fmla="*/ 772093 h 1096069"/>
                    <a:gd name="connsiteX1" fmla="*/ 169557 w 1410962"/>
                    <a:gd name="connsiteY1" fmla="*/ 611619 h 1096069"/>
                    <a:gd name="connsiteX2" fmla="*/ 393616 w 1410962"/>
                    <a:gd name="connsiteY2" fmla="*/ 563174 h 1096069"/>
                    <a:gd name="connsiteX3" fmla="*/ 457200 w 1410962"/>
                    <a:gd name="connsiteY3" fmla="*/ 375449 h 1096069"/>
                    <a:gd name="connsiteX4" fmla="*/ 575285 w 1410962"/>
                    <a:gd name="connsiteY4" fmla="*/ 360310 h 1096069"/>
                    <a:gd name="connsiteX5" fmla="*/ 678230 w 1410962"/>
                    <a:gd name="connsiteY5" fmla="*/ 260392 h 1096069"/>
                    <a:gd name="connsiteX6" fmla="*/ 811454 w 1410962"/>
                    <a:gd name="connsiteY6" fmla="*/ 251309 h 1096069"/>
                    <a:gd name="connsiteX7" fmla="*/ 935595 w 1410962"/>
                    <a:gd name="connsiteY7" fmla="*/ 90835 h 1096069"/>
                    <a:gd name="connsiteX8" fmla="*/ 1108180 w 1410962"/>
                    <a:gd name="connsiteY8" fmla="*/ 118085 h 1096069"/>
                    <a:gd name="connsiteX9" fmla="*/ 1074874 w 1410962"/>
                    <a:gd name="connsiteY9" fmla="*/ 260392 h 1096069"/>
                    <a:gd name="connsiteX10" fmla="*/ 1153597 w 1410962"/>
                    <a:gd name="connsiteY10" fmla="*/ 284615 h 1096069"/>
                    <a:gd name="connsiteX11" fmla="*/ 1295904 w 1410962"/>
                    <a:gd name="connsiteY11" fmla="*/ 0 h 1096069"/>
                    <a:gd name="connsiteX12" fmla="*/ 1317099 w 1410962"/>
                    <a:gd name="connsiteY12" fmla="*/ 139280 h 1096069"/>
                    <a:gd name="connsiteX13" fmla="*/ 1332238 w 1410962"/>
                    <a:gd name="connsiteY13" fmla="*/ 145335 h 1096069"/>
                    <a:gd name="connsiteX14" fmla="*/ 1317099 w 1410962"/>
                    <a:gd name="connsiteY14" fmla="*/ 269476 h 1096069"/>
                    <a:gd name="connsiteX15" fmla="*/ 1410962 w 1410962"/>
                    <a:gd name="connsiteY15" fmla="*/ 305810 h 1096069"/>
                    <a:gd name="connsiteX16" fmla="*/ 1371600 w 1410962"/>
                    <a:gd name="connsiteY16" fmla="*/ 538951 h 1096069"/>
                    <a:gd name="connsiteX17" fmla="*/ 829620 w 1410962"/>
                    <a:gd name="connsiteY17" fmla="*/ 1056707 h 1096069"/>
                    <a:gd name="connsiteX18" fmla="*/ 756953 w 1410962"/>
                    <a:gd name="connsiteY18" fmla="*/ 959817 h 1096069"/>
                    <a:gd name="connsiteX19" fmla="*/ 632813 w 1410962"/>
                    <a:gd name="connsiteY19" fmla="*/ 947706 h 1096069"/>
                    <a:gd name="connsiteX20" fmla="*/ 375449 w 1410962"/>
                    <a:gd name="connsiteY20" fmla="*/ 1020374 h 1096069"/>
                    <a:gd name="connsiteX21" fmla="*/ 121112 w 1410962"/>
                    <a:gd name="connsiteY21" fmla="*/ 1096069 h 1096069"/>
                    <a:gd name="connsiteX22" fmla="*/ 9083 w 1410962"/>
                    <a:gd name="connsiteY22" fmla="*/ 1077902 h 1096069"/>
                    <a:gd name="connsiteX23" fmla="*/ 75695 w 1410962"/>
                    <a:gd name="connsiteY23" fmla="*/ 944678 h 1096069"/>
                    <a:gd name="connsiteX24" fmla="*/ 0 w 1410962"/>
                    <a:gd name="connsiteY24" fmla="*/ 850816 h 1096069"/>
                    <a:gd name="connsiteX25" fmla="*/ 51473 w 1410962"/>
                    <a:gd name="connsiteY25" fmla="*/ 702453 h 1096069"/>
                    <a:gd name="connsiteX26" fmla="*/ 236169 w 1410962"/>
                    <a:gd name="connsiteY26" fmla="*/ 772093 h 1096069"/>
                    <a:gd name="connsiteX0" fmla="*/ 236169 w 1410962"/>
                    <a:gd name="connsiteY0" fmla="*/ 772093 h 1096069"/>
                    <a:gd name="connsiteX1" fmla="*/ 169557 w 1410962"/>
                    <a:gd name="connsiteY1" fmla="*/ 611619 h 1096069"/>
                    <a:gd name="connsiteX2" fmla="*/ 393616 w 1410962"/>
                    <a:gd name="connsiteY2" fmla="*/ 563174 h 1096069"/>
                    <a:gd name="connsiteX3" fmla="*/ 457200 w 1410962"/>
                    <a:gd name="connsiteY3" fmla="*/ 375449 h 1096069"/>
                    <a:gd name="connsiteX4" fmla="*/ 575285 w 1410962"/>
                    <a:gd name="connsiteY4" fmla="*/ 360310 h 1096069"/>
                    <a:gd name="connsiteX5" fmla="*/ 678230 w 1410962"/>
                    <a:gd name="connsiteY5" fmla="*/ 260392 h 1096069"/>
                    <a:gd name="connsiteX6" fmla="*/ 811454 w 1410962"/>
                    <a:gd name="connsiteY6" fmla="*/ 251309 h 1096069"/>
                    <a:gd name="connsiteX7" fmla="*/ 935595 w 1410962"/>
                    <a:gd name="connsiteY7" fmla="*/ 90835 h 1096069"/>
                    <a:gd name="connsiteX8" fmla="*/ 1108180 w 1410962"/>
                    <a:gd name="connsiteY8" fmla="*/ 118085 h 1096069"/>
                    <a:gd name="connsiteX9" fmla="*/ 1074874 w 1410962"/>
                    <a:gd name="connsiteY9" fmla="*/ 260392 h 1096069"/>
                    <a:gd name="connsiteX10" fmla="*/ 1153597 w 1410962"/>
                    <a:gd name="connsiteY10" fmla="*/ 284615 h 1096069"/>
                    <a:gd name="connsiteX11" fmla="*/ 1295904 w 1410962"/>
                    <a:gd name="connsiteY11" fmla="*/ 0 h 1096069"/>
                    <a:gd name="connsiteX12" fmla="*/ 1317099 w 1410962"/>
                    <a:gd name="connsiteY12" fmla="*/ 139280 h 1096069"/>
                    <a:gd name="connsiteX13" fmla="*/ 1332238 w 1410962"/>
                    <a:gd name="connsiteY13" fmla="*/ 145335 h 1096069"/>
                    <a:gd name="connsiteX14" fmla="*/ 1317099 w 1410962"/>
                    <a:gd name="connsiteY14" fmla="*/ 269476 h 1096069"/>
                    <a:gd name="connsiteX15" fmla="*/ 1410962 w 1410962"/>
                    <a:gd name="connsiteY15" fmla="*/ 305810 h 1096069"/>
                    <a:gd name="connsiteX16" fmla="*/ 1371600 w 1410962"/>
                    <a:gd name="connsiteY16" fmla="*/ 538951 h 1096069"/>
                    <a:gd name="connsiteX17" fmla="*/ 829620 w 1410962"/>
                    <a:gd name="connsiteY17" fmla="*/ 1056707 h 1096069"/>
                    <a:gd name="connsiteX18" fmla="*/ 756953 w 1410962"/>
                    <a:gd name="connsiteY18" fmla="*/ 959817 h 1096069"/>
                    <a:gd name="connsiteX19" fmla="*/ 632813 w 1410962"/>
                    <a:gd name="connsiteY19" fmla="*/ 947706 h 1096069"/>
                    <a:gd name="connsiteX20" fmla="*/ 375449 w 1410962"/>
                    <a:gd name="connsiteY20" fmla="*/ 1020374 h 1096069"/>
                    <a:gd name="connsiteX21" fmla="*/ 121112 w 1410962"/>
                    <a:gd name="connsiteY21" fmla="*/ 1096069 h 1096069"/>
                    <a:gd name="connsiteX22" fmla="*/ 9083 w 1410962"/>
                    <a:gd name="connsiteY22" fmla="*/ 1077902 h 1096069"/>
                    <a:gd name="connsiteX23" fmla="*/ 75695 w 1410962"/>
                    <a:gd name="connsiteY23" fmla="*/ 944678 h 1096069"/>
                    <a:gd name="connsiteX24" fmla="*/ 0 w 1410962"/>
                    <a:gd name="connsiteY24" fmla="*/ 850816 h 1096069"/>
                    <a:gd name="connsiteX25" fmla="*/ 51473 w 1410962"/>
                    <a:gd name="connsiteY25" fmla="*/ 702453 h 1096069"/>
                    <a:gd name="connsiteX26" fmla="*/ 236169 w 1410962"/>
                    <a:gd name="connsiteY26" fmla="*/ 772093 h 1096069"/>
                    <a:gd name="connsiteX0" fmla="*/ 236169 w 1410962"/>
                    <a:gd name="connsiteY0" fmla="*/ 772093 h 1096069"/>
                    <a:gd name="connsiteX1" fmla="*/ 169557 w 1410962"/>
                    <a:gd name="connsiteY1" fmla="*/ 611619 h 1096069"/>
                    <a:gd name="connsiteX2" fmla="*/ 393616 w 1410962"/>
                    <a:gd name="connsiteY2" fmla="*/ 563174 h 1096069"/>
                    <a:gd name="connsiteX3" fmla="*/ 457200 w 1410962"/>
                    <a:gd name="connsiteY3" fmla="*/ 375449 h 1096069"/>
                    <a:gd name="connsiteX4" fmla="*/ 575285 w 1410962"/>
                    <a:gd name="connsiteY4" fmla="*/ 360310 h 1096069"/>
                    <a:gd name="connsiteX5" fmla="*/ 678230 w 1410962"/>
                    <a:gd name="connsiteY5" fmla="*/ 260392 h 1096069"/>
                    <a:gd name="connsiteX6" fmla="*/ 811454 w 1410962"/>
                    <a:gd name="connsiteY6" fmla="*/ 251309 h 1096069"/>
                    <a:gd name="connsiteX7" fmla="*/ 935595 w 1410962"/>
                    <a:gd name="connsiteY7" fmla="*/ 90835 h 1096069"/>
                    <a:gd name="connsiteX8" fmla="*/ 1108180 w 1410962"/>
                    <a:gd name="connsiteY8" fmla="*/ 118085 h 1096069"/>
                    <a:gd name="connsiteX9" fmla="*/ 1074874 w 1410962"/>
                    <a:gd name="connsiteY9" fmla="*/ 260392 h 1096069"/>
                    <a:gd name="connsiteX10" fmla="*/ 1153597 w 1410962"/>
                    <a:gd name="connsiteY10" fmla="*/ 284615 h 1096069"/>
                    <a:gd name="connsiteX11" fmla="*/ 1295904 w 1410962"/>
                    <a:gd name="connsiteY11" fmla="*/ 0 h 1096069"/>
                    <a:gd name="connsiteX12" fmla="*/ 1317099 w 1410962"/>
                    <a:gd name="connsiteY12" fmla="*/ 139280 h 1096069"/>
                    <a:gd name="connsiteX13" fmla="*/ 1332238 w 1410962"/>
                    <a:gd name="connsiteY13" fmla="*/ 145335 h 1096069"/>
                    <a:gd name="connsiteX14" fmla="*/ 1317099 w 1410962"/>
                    <a:gd name="connsiteY14" fmla="*/ 269476 h 1096069"/>
                    <a:gd name="connsiteX15" fmla="*/ 1410962 w 1410962"/>
                    <a:gd name="connsiteY15" fmla="*/ 305810 h 1096069"/>
                    <a:gd name="connsiteX16" fmla="*/ 1371600 w 1410962"/>
                    <a:gd name="connsiteY16" fmla="*/ 538951 h 1096069"/>
                    <a:gd name="connsiteX17" fmla="*/ 829620 w 1410962"/>
                    <a:gd name="connsiteY17" fmla="*/ 1056707 h 1096069"/>
                    <a:gd name="connsiteX18" fmla="*/ 756953 w 1410962"/>
                    <a:gd name="connsiteY18" fmla="*/ 959817 h 1096069"/>
                    <a:gd name="connsiteX19" fmla="*/ 632813 w 1410962"/>
                    <a:gd name="connsiteY19" fmla="*/ 947706 h 1096069"/>
                    <a:gd name="connsiteX20" fmla="*/ 375449 w 1410962"/>
                    <a:gd name="connsiteY20" fmla="*/ 1020374 h 1096069"/>
                    <a:gd name="connsiteX21" fmla="*/ 121112 w 1410962"/>
                    <a:gd name="connsiteY21" fmla="*/ 1096069 h 1096069"/>
                    <a:gd name="connsiteX22" fmla="*/ 9083 w 1410962"/>
                    <a:gd name="connsiteY22" fmla="*/ 1077902 h 1096069"/>
                    <a:gd name="connsiteX23" fmla="*/ 75695 w 1410962"/>
                    <a:gd name="connsiteY23" fmla="*/ 944678 h 1096069"/>
                    <a:gd name="connsiteX24" fmla="*/ 0 w 1410962"/>
                    <a:gd name="connsiteY24" fmla="*/ 850816 h 1096069"/>
                    <a:gd name="connsiteX25" fmla="*/ 51473 w 1410962"/>
                    <a:gd name="connsiteY25" fmla="*/ 702453 h 1096069"/>
                    <a:gd name="connsiteX26" fmla="*/ 236169 w 1410962"/>
                    <a:gd name="connsiteY26" fmla="*/ 772093 h 1096069"/>
                    <a:gd name="connsiteX0" fmla="*/ 236169 w 1410962"/>
                    <a:gd name="connsiteY0" fmla="*/ 772093 h 1096069"/>
                    <a:gd name="connsiteX1" fmla="*/ 169557 w 1410962"/>
                    <a:gd name="connsiteY1" fmla="*/ 611619 h 1096069"/>
                    <a:gd name="connsiteX2" fmla="*/ 393616 w 1410962"/>
                    <a:gd name="connsiteY2" fmla="*/ 563174 h 1096069"/>
                    <a:gd name="connsiteX3" fmla="*/ 457200 w 1410962"/>
                    <a:gd name="connsiteY3" fmla="*/ 375449 h 1096069"/>
                    <a:gd name="connsiteX4" fmla="*/ 575285 w 1410962"/>
                    <a:gd name="connsiteY4" fmla="*/ 360310 h 1096069"/>
                    <a:gd name="connsiteX5" fmla="*/ 678230 w 1410962"/>
                    <a:gd name="connsiteY5" fmla="*/ 260392 h 1096069"/>
                    <a:gd name="connsiteX6" fmla="*/ 811454 w 1410962"/>
                    <a:gd name="connsiteY6" fmla="*/ 251309 h 1096069"/>
                    <a:gd name="connsiteX7" fmla="*/ 935595 w 1410962"/>
                    <a:gd name="connsiteY7" fmla="*/ 90835 h 1096069"/>
                    <a:gd name="connsiteX8" fmla="*/ 1108180 w 1410962"/>
                    <a:gd name="connsiteY8" fmla="*/ 118085 h 1096069"/>
                    <a:gd name="connsiteX9" fmla="*/ 1074874 w 1410962"/>
                    <a:gd name="connsiteY9" fmla="*/ 260392 h 1096069"/>
                    <a:gd name="connsiteX10" fmla="*/ 1153597 w 1410962"/>
                    <a:gd name="connsiteY10" fmla="*/ 284615 h 1096069"/>
                    <a:gd name="connsiteX11" fmla="*/ 1295904 w 1410962"/>
                    <a:gd name="connsiteY11" fmla="*/ 0 h 1096069"/>
                    <a:gd name="connsiteX12" fmla="*/ 1317099 w 1410962"/>
                    <a:gd name="connsiteY12" fmla="*/ 139280 h 1096069"/>
                    <a:gd name="connsiteX13" fmla="*/ 1332238 w 1410962"/>
                    <a:gd name="connsiteY13" fmla="*/ 145335 h 1096069"/>
                    <a:gd name="connsiteX14" fmla="*/ 1317099 w 1410962"/>
                    <a:gd name="connsiteY14" fmla="*/ 269476 h 1096069"/>
                    <a:gd name="connsiteX15" fmla="*/ 1410962 w 1410962"/>
                    <a:gd name="connsiteY15" fmla="*/ 305810 h 1096069"/>
                    <a:gd name="connsiteX16" fmla="*/ 1371600 w 1410962"/>
                    <a:gd name="connsiteY16" fmla="*/ 538951 h 1096069"/>
                    <a:gd name="connsiteX17" fmla="*/ 829620 w 1410962"/>
                    <a:gd name="connsiteY17" fmla="*/ 1056707 h 1096069"/>
                    <a:gd name="connsiteX18" fmla="*/ 756953 w 1410962"/>
                    <a:gd name="connsiteY18" fmla="*/ 959817 h 1096069"/>
                    <a:gd name="connsiteX19" fmla="*/ 632813 w 1410962"/>
                    <a:gd name="connsiteY19" fmla="*/ 947706 h 1096069"/>
                    <a:gd name="connsiteX20" fmla="*/ 375449 w 1410962"/>
                    <a:gd name="connsiteY20" fmla="*/ 1020374 h 1096069"/>
                    <a:gd name="connsiteX21" fmla="*/ 121112 w 1410962"/>
                    <a:gd name="connsiteY21" fmla="*/ 1096069 h 1096069"/>
                    <a:gd name="connsiteX22" fmla="*/ 9083 w 1410962"/>
                    <a:gd name="connsiteY22" fmla="*/ 1077902 h 1096069"/>
                    <a:gd name="connsiteX23" fmla="*/ 75695 w 1410962"/>
                    <a:gd name="connsiteY23" fmla="*/ 944678 h 1096069"/>
                    <a:gd name="connsiteX24" fmla="*/ 0 w 1410962"/>
                    <a:gd name="connsiteY24" fmla="*/ 850816 h 1096069"/>
                    <a:gd name="connsiteX25" fmla="*/ 51473 w 1410962"/>
                    <a:gd name="connsiteY25" fmla="*/ 702453 h 1096069"/>
                    <a:gd name="connsiteX26" fmla="*/ 236169 w 1410962"/>
                    <a:gd name="connsiteY26" fmla="*/ 772093 h 1096069"/>
                    <a:gd name="connsiteX0" fmla="*/ 236169 w 1410962"/>
                    <a:gd name="connsiteY0" fmla="*/ 772093 h 1096069"/>
                    <a:gd name="connsiteX1" fmla="*/ 169557 w 1410962"/>
                    <a:gd name="connsiteY1" fmla="*/ 611619 h 1096069"/>
                    <a:gd name="connsiteX2" fmla="*/ 393616 w 1410962"/>
                    <a:gd name="connsiteY2" fmla="*/ 563174 h 1096069"/>
                    <a:gd name="connsiteX3" fmla="*/ 457200 w 1410962"/>
                    <a:gd name="connsiteY3" fmla="*/ 375449 h 1096069"/>
                    <a:gd name="connsiteX4" fmla="*/ 575285 w 1410962"/>
                    <a:gd name="connsiteY4" fmla="*/ 360310 h 1096069"/>
                    <a:gd name="connsiteX5" fmla="*/ 678230 w 1410962"/>
                    <a:gd name="connsiteY5" fmla="*/ 260392 h 1096069"/>
                    <a:gd name="connsiteX6" fmla="*/ 811454 w 1410962"/>
                    <a:gd name="connsiteY6" fmla="*/ 251309 h 1096069"/>
                    <a:gd name="connsiteX7" fmla="*/ 935595 w 1410962"/>
                    <a:gd name="connsiteY7" fmla="*/ 90835 h 1096069"/>
                    <a:gd name="connsiteX8" fmla="*/ 1108180 w 1410962"/>
                    <a:gd name="connsiteY8" fmla="*/ 118085 h 1096069"/>
                    <a:gd name="connsiteX9" fmla="*/ 1074874 w 1410962"/>
                    <a:gd name="connsiteY9" fmla="*/ 260392 h 1096069"/>
                    <a:gd name="connsiteX10" fmla="*/ 1153597 w 1410962"/>
                    <a:gd name="connsiteY10" fmla="*/ 284615 h 1096069"/>
                    <a:gd name="connsiteX11" fmla="*/ 1295904 w 1410962"/>
                    <a:gd name="connsiteY11" fmla="*/ 0 h 1096069"/>
                    <a:gd name="connsiteX12" fmla="*/ 1317099 w 1410962"/>
                    <a:gd name="connsiteY12" fmla="*/ 139280 h 1096069"/>
                    <a:gd name="connsiteX13" fmla="*/ 1332238 w 1410962"/>
                    <a:gd name="connsiteY13" fmla="*/ 145335 h 1096069"/>
                    <a:gd name="connsiteX14" fmla="*/ 1317099 w 1410962"/>
                    <a:gd name="connsiteY14" fmla="*/ 269476 h 1096069"/>
                    <a:gd name="connsiteX15" fmla="*/ 1410962 w 1410962"/>
                    <a:gd name="connsiteY15" fmla="*/ 305810 h 1096069"/>
                    <a:gd name="connsiteX16" fmla="*/ 1371600 w 1410962"/>
                    <a:gd name="connsiteY16" fmla="*/ 538951 h 1096069"/>
                    <a:gd name="connsiteX17" fmla="*/ 829620 w 1410962"/>
                    <a:gd name="connsiteY17" fmla="*/ 1056707 h 1096069"/>
                    <a:gd name="connsiteX18" fmla="*/ 756953 w 1410962"/>
                    <a:gd name="connsiteY18" fmla="*/ 959817 h 1096069"/>
                    <a:gd name="connsiteX19" fmla="*/ 632813 w 1410962"/>
                    <a:gd name="connsiteY19" fmla="*/ 947706 h 1096069"/>
                    <a:gd name="connsiteX20" fmla="*/ 375449 w 1410962"/>
                    <a:gd name="connsiteY20" fmla="*/ 1020374 h 1096069"/>
                    <a:gd name="connsiteX21" fmla="*/ 121112 w 1410962"/>
                    <a:gd name="connsiteY21" fmla="*/ 1096069 h 1096069"/>
                    <a:gd name="connsiteX22" fmla="*/ 9083 w 1410962"/>
                    <a:gd name="connsiteY22" fmla="*/ 1077902 h 1096069"/>
                    <a:gd name="connsiteX23" fmla="*/ 75695 w 1410962"/>
                    <a:gd name="connsiteY23" fmla="*/ 944678 h 1096069"/>
                    <a:gd name="connsiteX24" fmla="*/ 0 w 1410962"/>
                    <a:gd name="connsiteY24" fmla="*/ 850816 h 1096069"/>
                    <a:gd name="connsiteX25" fmla="*/ 51473 w 1410962"/>
                    <a:gd name="connsiteY25" fmla="*/ 702453 h 1096069"/>
                    <a:gd name="connsiteX26" fmla="*/ 236169 w 1410962"/>
                    <a:gd name="connsiteY26" fmla="*/ 772093 h 1096069"/>
                    <a:gd name="connsiteX0" fmla="*/ 51473 w 1410962"/>
                    <a:gd name="connsiteY0" fmla="*/ 702453 h 1096069"/>
                    <a:gd name="connsiteX1" fmla="*/ 169557 w 1410962"/>
                    <a:gd name="connsiteY1" fmla="*/ 611619 h 1096069"/>
                    <a:gd name="connsiteX2" fmla="*/ 393616 w 1410962"/>
                    <a:gd name="connsiteY2" fmla="*/ 563174 h 1096069"/>
                    <a:gd name="connsiteX3" fmla="*/ 457200 w 1410962"/>
                    <a:gd name="connsiteY3" fmla="*/ 375449 h 1096069"/>
                    <a:gd name="connsiteX4" fmla="*/ 575285 w 1410962"/>
                    <a:gd name="connsiteY4" fmla="*/ 360310 h 1096069"/>
                    <a:gd name="connsiteX5" fmla="*/ 678230 w 1410962"/>
                    <a:gd name="connsiteY5" fmla="*/ 260392 h 1096069"/>
                    <a:gd name="connsiteX6" fmla="*/ 811454 w 1410962"/>
                    <a:gd name="connsiteY6" fmla="*/ 251309 h 1096069"/>
                    <a:gd name="connsiteX7" fmla="*/ 935595 w 1410962"/>
                    <a:gd name="connsiteY7" fmla="*/ 90835 h 1096069"/>
                    <a:gd name="connsiteX8" fmla="*/ 1108180 w 1410962"/>
                    <a:gd name="connsiteY8" fmla="*/ 118085 h 1096069"/>
                    <a:gd name="connsiteX9" fmla="*/ 1074874 w 1410962"/>
                    <a:gd name="connsiteY9" fmla="*/ 260392 h 1096069"/>
                    <a:gd name="connsiteX10" fmla="*/ 1153597 w 1410962"/>
                    <a:gd name="connsiteY10" fmla="*/ 284615 h 1096069"/>
                    <a:gd name="connsiteX11" fmla="*/ 1295904 w 1410962"/>
                    <a:gd name="connsiteY11" fmla="*/ 0 h 1096069"/>
                    <a:gd name="connsiteX12" fmla="*/ 1317099 w 1410962"/>
                    <a:gd name="connsiteY12" fmla="*/ 139280 h 1096069"/>
                    <a:gd name="connsiteX13" fmla="*/ 1332238 w 1410962"/>
                    <a:gd name="connsiteY13" fmla="*/ 145335 h 1096069"/>
                    <a:gd name="connsiteX14" fmla="*/ 1317099 w 1410962"/>
                    <a:gd name="connsiteY14" fmla="*/ 269476 h 1096069"/>
                    <a:gd name="connsiteX15" fmla="*/ 1410962 w 1410962"/>
                    <a:gd name="connsiteY15" fmla="*/ 305810 h 1096069"/>
                    <a:gd name="connsiteX16" fmla="*/ 1371600 w 1410962"/>
                    <a:gd name="connsiteY16" fmla="*/ 538951 h 1096069"/>
                    <a:gd name="connsiteX17" fmla="*/ 829620 w 1410962"/>
                    <a:gd name="connsiteY17" fmla="*/ 1056707 h 1096069"/>
                    <a:gd name="connsiteX18" fmla="*/ 756953 w 1410962"/>
                    <a:gd name="connsiteY18" fmla="*/ 959817 h 1096069"/>
                    <a:gd name="connsiteX19" fmla="*/ 632813 w 1410962"/>
                    <a:gd name="connsiteY19" fmla="*/ 947706 h 1096069"/>
                    <a:gd name="connsiteX20" fmla="*/ 375449 w 1410962"/>
                    <a:gd name="connsiteY20" fmla="*/ 1020374 h 1096069"/>
                    <a:gd name="connsiteX21" fmla="*/ 121112 w 1410962"/>
                    <a:gd name="connsiteY21" fmla="*/ 1096069 h 1096069"/>
                    <a:gd name="connsiteX22" fmla="*/ 9083 w 1410962"/>
                    <a:gd name="connsiteY22" fmla="*/ 1077902 h 1096069"/>
                    <a:gd name="connsiteX23" fmla="*/ 75695 w 1410962"/>
                    <a:gd name="connsiteY23" fmla="*/ 944678 h 1096069"/>
                    <a:gd name="connsiteX24" fmla="*/ 0 w 1410962"/>
                    <a:gd name="connsiteY24" fmla="*/ 850816 h 1096069"/>
                    <a:gd name="connsiteX25" fmla="*/ 51473 w 1410962"/>
                    <a:gd name="connsiteY25" fmla="*/ 702453 h 1096069"/>
                    <a:gd name="connsiteX0" fmla="*/ 51473 w 1410962"/>
                    <a:gd name="connsiteY0" fmla="*/ 702453 h 1099034"/>
                    <a:gd name="connsiteX1" fmla="*/ 169557 w 1410962"/>
                    <a:gd name="connsiteY1" fmla="*/ 611619 h 1099034"/>
                    <a:gd name="connsiteX2" fmla="*/ 393616 w 1410962"/>
                    <a:gd name="connsiteY2" fmla="*/ 563174 h 1099034"/>
                    <a:gd name="connsiteX3" fmla="*/ 457200 w 1410962"/>
                    <a:gd name="connsiteY3" fmla="*/ 375449 h 1099034"/>
                    <a:gd name="connsiteX4" fmla="*/ 575285 w 1410962"/>
                    <a:gd name="connsiteY4" fmla="*/ 360310 h 1099034"/>
                    <a:gd name="connsiteX5" fmla="*/ 678230 w 1410962"/>
                    <a:gd name="connsiteY5" fmla="*/ 260392 h 1099034"/>
                    <a:gd name="connsiteX6" fmla="*/ 811454 w 1410962"/>
                    <a:gd name="connsiteY6" fmla="*/ 251309 h 1099034"/>
                    <a:gd name="connsiteX7" fmla="*/ 935595 w 1410962"/>
                    <a:gd name="connsiteY7" fmla="*/ 90835 h 1099034"/>
                    <a:gd name="connsiteX8" fmla="*/ 1108180 w 1410962"/>
                    <a:gd name="connsiteY8" fmla="*/ 118085 h 1099034"/>
                    <a:gd name="connsiteX9" fmla="*/ 1074874 w 1410962"/>
                    <a:gd name="connsiteY9" fmla="*/ 260392 h 1099034"/>
                    <a:gd name="connsiteX10" fmla="*/ 1153597 w 1410962"/>
                    <a:gd name="connsiteY10" fmla="*/ 284615 h 1099034"/>
                    <a:gd name="connsiteX11" fmla="*/ 1295904 w 1410962"/>
                    <a:gd name="connsiteY11" fmla="*/ 0 h 1099034"/>
                    <a:gd name="connsiteX12" fmla="*/ 1317099 w 1410962"/>
                    <a:gd name="connsiteY12" fmla="*/ 139280 h 1099034"/>
                    <a:gd name="connsiteX13" fmla="*/ 1332238 w 1410962"/>
                    <a:gd name="connsiteY13" fmla="*/ 145335 h 1099034"/>
                    <a:gd name="connsiteX14" fmla="*/ 1317099 w 1410962"/>
                    <a:gd name="connsiteY14" fmla="*/ 269476 h 1099034"/>
                    <a:gd name="connsiteX15" fmla="*/ 1410962 w 1410962"/>
                    <a:gd name="connsiteY15" fmla="*/ 305810 h 1099034"/>
                    <a:gd name="connsiteX16" fmla="*/ 1371600 w 1410962"/>
                    <a:gd name="connsiteY16" fmla="*/ 538951 h 1099034"/>
                    <a:gd name="connsiteX17" fmla="*/ 829620 w 1410962"/>
                    <a:gd name="connsiteY17" fmla="*/ 1056707 h 1099034"/>
                    <a:gd name="connsiteX18" fmla="*/ 756953 w 1410962"/>
                    <a:gd name="connsiteY18" fmla="*/ 959817 h 1099034"/>
                    <a:gd name="connsiteX19" fmla="*/ 632813 w 1410962"/>
                    <a:gd name="connsiteY19" fmla="*/ 947706 h 1099034"/>
                    <a:gd name="connsiteX20" fmla="*/ 375449 w 1410962"/>
                    <a:gd name="connsiteY20" fmla="*/ 1011291 h 1099034"/>
                    <a:gd name="connsiteX21" fmla="*/ 121112 w 1410962"/>
                    <a:gd name="connsiteY21" fmla="*/ 1096069 h 1099034"/>
                    <a:gd name="connsiteX22" fmla="*/ 9083 w 1410962"/>
                    <a:gd name="connsiteY22" fmla="*/ 1077902 h 1099034"/>
                    <a:gd name="connsiteX23" fmla="*/ 75695 w 1410962"/>
                    <a:gd name="connsiteY23" fmla="*/ 944678 h 1099034"/>
                    <a:gd name="connsiteX24" fmla="*/ 0 w 1410962"/>
                    <a:gd name="connsiteY24" fmla="*/ 850816 h 1099034"/>
                    <a:gd name="connsiteX25" fmla="*/ 51473 w 1410962"/>
                    <a:gd name="connsiteY25" fmla="*/ 702453 h 1099034"/>
                    <a:gd name="connsiteX0" fmla="*/ 51473 w 1410962"/>
                    <a:gd name="connsiteY0" fmla="*/ 702453 h 1099034"/>
                    <a:gd name="connsiteX1" fmla="*/ 169557 w 1410962"/>
                    <a:gd name="connsiteY1" fmla="*/ 611619 h 1099034"/>
                    <a:gd name="connsiteX2" fmla="*/ 393616 w 1410962"/>
                    <a:gd name="connsiteY2" fmla="*/ 563174 h 1099034"/>
                    <a:gd name="connsiteX3" fmla="*/ 457200 w 1410962"/>
                    <a:gd name="connsiteY3" fmla="*/ 375449 h 1099034"/>
                    <a:gd name="connsiteX4" fmla="*/ 575285 w 1410962"/>
                    <a:gd name="connsiteY4" fmla="*/ 360310 h 1099034"/>
                    <a:gd name="connsiteX5" fmla="*/ 678230 w 1410962"/>
                    <a:gd name="connsiteY5" fmla="*/ 260392 h 1099034"/>
                    <a:gd name="connsiteX6" fmla="*/ 811454 w 1410962"/>
                    <a:gd name="connsiteY6" fmla="*/ 251309 h 1099034"/>
                    <a:gd name="connsiteX7" fmla="*/ 935595 w 1410962"/>
                    <a:gd name="connsiteY7" fmla="*/ 90835 h 1099034"/>
                    <a:gd name="connsiteX8" fmla="*/ 1108180 w 1410962"/>
                    <a:gd name="connsiteY8" fmla="*/ 118085 h 1099034"/>
                    <a:gd name="connsiteX9" fmla="*/ 1074874 w 1410962"/>
                    <a:gd name="connsiteY9" fmla="*/ 260392 h 1099034"/>
                    <a:gd name="connsiteX10" fmla="*/ 1153597 w 1410962"/>
                    <a:gd name="connsiteY10" fmla="*/ 284615 h 1099034"/>
                    <a:gd name="connsiteX11" fmla="*/ 1295904 w 1410962"/>
                    <a:gd name="connsiteY11" fmla="*/ 0 h 1099034"/>
                    <a:gd name="connsiteX12" fmla="*/ 1317099 w 1410962"/>
                    <a:gd name="connsiteY12" fmla="*/ 139280 h 1099034"/>
                    <a:gd name="connsiteX13" fmla="*/ 1332238 w 1410962"/>
                    <a:gd name="connsiteY13" fmla="*/ 145335 h 1099034"/>
                    <a:gd name="connsiteX14" fmla="*/ 1317099 w 1410962"/>
                    <a:gd name="connsiteY14" fmla="*/ 269476 h 1099034"/>
                    <a:gd name="connsiteX15" fmla="*/ 1410962 w 1410962"/>
                    <a:gd name="connsiteY15" fmla="*/ 305810 h 1099034"/>
                    <a:gd name="connsiteX16" fmla="*/ 1371600 w 1410962"/>
                    <a:gd name="connsiteY16" fmla="*/ 538951 h 1099034"/>
                    <a:gd name="connsiteX17" fmla="*/ 829620 w 1410962"/>
                    <a:gd name="connsiteY17" fmla="*/ 1056707 h 1099034"/>
                    <a:gd name="connsiteX18" fmla="*/ 756953 w 1410962"/>
                    <a:gd name="connsiteY18" fmla="*/ 959817 h 1099034"/>
                    <a:gd name="connsiteX19" fmla="*/ 632813 w 1410962"/>
                    <a:gd name="connsiteY19" fmla="*/ 947706 h 1099034"/>
                    <a:gd name="connsiteX20" fmla="*/ 375449 w 1410962"/>
                    <a:gd name="connsiteY20" fmla="*/ 1011291 h 1099034"/>
                    <a:gd name="connsiteX21" fmla="*/ 121112 w 1410962"/>
                    <a:gd name="connsiteY21" fmla="*/ 1096069 h 1099034"/>
                    <a:gd name="connsiteX22" fmla="*/ 9083 w 1410962"/>
                    <a:gd name="connsiteY22" fmla="*/ 1077902 h 1099034"/>
                    <a:gd name="connsiteX23" fmla="*/ 75695 w 1410962"/>
                    <a:gd name="connsiteY23" fmla="*/ 944678 h 1099034"/>
                    <a:gd name="connsiteX24" fmla="*/ 0 w 1410962"/>
                    <a:gd name="connsiteY24" fmla="*/ 850816 h 1099034"/>
                    <a:gd name="connsiteX25" fmla="*/ 51473 w 1410962"/>
                    <a:gd name="connsiteY25" fmla="*/ 702453 h 1099034"/>
                    <a:gd name="connsiteX0" fmla="*/ 51473 w 1410962"/>
                    <a:gd name="connsiteY0" fmla="*/ 702453 h 1099034"/>
                    <a:gd name="connsiteX1" fmla="*/ 169557 w 1410962"/>
                    <a:gd name="connsiteY1" fmla="*/ 611619 h 1099034"/>
                    <a:gd name="connsiteX2" fmla="*/ 393616 w 1410962"/>
                    <a:gd name="connsiteY2" fmla="*/ 563174 h 1099034"/>
                    <a:gd name="connsiteX3" fmla="*/ 457200 w 1410962"/>
                    <a:gd name="connsiteY3" fmla="*/ 375449 h 1099034"/>
                    <a:gd name="connsiteX4" fmla="*/ 575285 w 1410962"/>
                    <a:gd name="connsiteY4" fmla="*/ 360310 h 1099034"/>
                    <a:gd name="connsiteX5" fmla="*/ 678230 w 1410962"/>
                    <a:gd name="connsiteY5" fmla="*/ 260392 h 1099034"/>
                    <a:gd name="connsiteX6" fmla="*/ 811454 w 1410962"/>
                    <a:gd name="connsiteY6" fmla="*/ 251309 h 1099034"/>
                    <a:gd name="connsiteX7" fmla="*/ 935595 w 1410962"/>
                    <a:gd name="connsiteY7" fmla="*/ 90835 h 1099034"/>
                    <a:gd name="connsiteX8" fmla="*/ 1108180 w 1410962"/>
                    <a:gd name="connsiteY8" fmla="*/ 118085 h 1099034"/>
                    <a:gd name="connsiteX9" fmla="*/ 1074874 w 1410962"/>
                    <a:gd name="connsiteY9" fmla="*/ 260392 h 1099034"/>
                    <a:gd name="connsiteX10" fmla="*/ 1153597 w 1410962"/>
                    <a:gd name="connsiteY10" fmla="*/ 284615 h 1099034"/>
                    <a:gd name="connsiteX11" fmla="*/ 1295904 w 1410962"/>
                    <a:gd name="connsiteY11" fmla="*/ 0 h 1099034"/>
                    <a:gd name="connsiteX12" fmla="*/ 1317099 w 1410962"/>
                    <a:gd name="connsiteY12" fmla="*/ 139280 h 1099034"/>
                    <a:gd name="connsiteX13" fmla="*/ 1332238 w 1410962"/>
                    <a:gd name="connsiteY13" fmla="*/ 145335 h 1099034"/>
                    <a:gd name="connsiteX14" fmla="*/ 1317099 w 1410962"/>
                    <a:gd name="connsiteY14" fmla="*/ 269476 h 1099034"/>
                    <a:gd name="connsiteX15" fmla="*/ 1410962 w 1410962"/>
                    <a:gd name="connsiteY15" fmla="*/ 305810 h 1099034"/>
                    <a:gd name="connsiteX16" fmla="*/ 1371600 w 1410962"/>
                    <a:gd name="connsiteY16" fmla="*/ 538951 h 1099034"/>
                    <a:gd name="connsiteX17" fmla="*/ 829620 w 1410962"/>
                    <a:gd name="connsiteY17" fmla="*/ 1056707 h 1099034"/>
                    <a:gd name="connsiteX18" fmla="*/ 756953 w 1410962"/>
                    <a:gd name="connsiteY18" fmla="*/ 959817 h 1099034"/>
                    <a:gd name="connsiteX19" fmla="*/ 632813 w 1410962"/>
                    <a:gd name="connsiteY19" fmla="*/ 947706 h 1099034"/>
                    <a:gd name="connsiteX20" fmla="*/ 375449 w 1410962"/>
                    <a:gd name="connsiteY20" fmla="*/ 1011291 h 1099034"/>
                    <a:gd name="connsiteX21" fmla="*/ 121112 w 1410962"/>
                    <a:gd name="connsiteY21" fmla="*/ 1096069 h 1099034"/>
                    <a:gd name="connsiteX22" fmla="*/ 9083 w 1410962"/>
                    <a:gd name="connsiteY22" fmla="*/ 1077902 h 1099034"/>
                    <a:gd name="connsiteX23" fmla="*/ 75695 w 1410962"/>
                    <a:gd name="connsiteY23" fmla="*/ 944678 h 1099034"/>
                    <a:gd name="connsiteX24" fmla="*/ 0 w 1410962"/>
                    <a:gd name="connsiteY24" fmla="*/ 850816 h 1099034"/>
                    <a:gd name="connsiteX25" fmla="*/ 51473 w 1410962"/>
                    <a:gd name="connsiteY25" fmla="*/ 702453 h 1099034"/>
                    <a:gd name="connsiteX0" fmla="*/ 51473 w 1410962"/>
                    <a:gd name="connsiteY0" fmla="*/ 702453 h 1099034"/>
                    <a:gd name="connsiteX1" fmla="*/ 169557 w 1410962"/>
                    <a:gd name="connsiteY1" fmla="*/ 611619 h 1099034"/>
                    <a:gd name="connsiteX2" fmla="*/ 393616 w 1410962"/>
                    <a:gd name="connsiteY2" fmla="*/ 563174 h 1099034"/>
                    <a:gd name="connsiteX3" fmla="*/ 457200 w 1410962"/>
                    <a:gd name="connsiteY3" fmla="*/ 375449 h 1099034"/>
                    <a:gd name="connsiteX4" fmla="*/ 575285 w 1410962"/>
                    <a:gd name="connsiteY4" fmla="*/ 360310 h 1099034"/>
                    <a:gd name="connsiteX5" fmla="*/ 678230 w 1410962"/>
                    <a:gd name="connsiteY5" fmla="*/ 260392 h 1099034"/>
                    <a:gd name="connsiteX6" fmla="*/ 811454 w 1410962"/>
                    <a:gd name="connsiteY6" fmla="*/ 251309 h 1099034"/>
                    <a:gd name="connsiteX7" fmla="*/ 935595 w 1410962"/>
                    <a:gd name="connsiteY7" fmla="*/ 90835 h 1099034"/>
                    <a:gd name="connsiteX8" fmla="*/ 1108180 w 1410962"/>
                    <a:gd name="connsiteY8" fmla="*/ 118085 h 1099034"/>
                    <a:gd name="connsiteX9" fmla="*/ 1074874 w 1410962"/>
                    <a:gd name="connsiteY9" fmla="*/ 260392 h 1099034"/>
                    <a:gd name="connsiteX10" fmla="*/ 1153597 w 1410962"/>
                    <a:gd name="connsiteY10" fmla="*/ 284615 h 1099034"/>
                    <a:gd name="connsiteX11" fmla="*/ 1295904 w 1410962"/>
                    <a:gd name="connsiteY11" fmla="*/ 0 h 1099034"/>
                    <a:gd name="connsiteX12" fmla="*/ 1317099 w 1410962"/>
                    <a:gd name="connsiteY12" fmla="*/ 139280 h 1099034"/>
                    <a:gd name="connsiteX13" fmla="*/ 1332238 w 1410962"/>
                    <a:gd name="connsiteY13" fmla="*/ 145335 h 1099034"/>
                    <a:gd name="connsiteX14" fmla="*/ 1317099 w 1410962"/>
                    <a:gd name="connsiteY14" fmla="*/ 269476 h 1099034"/>
                    <a:gd name="connsiteX15" fmla="*/ 1410962 w 1410962"/>
                    <a:gd name="connsiteY15" fmla="*/ 305810 h 1099034"/>
                    <a:gd name="connsiteX16" fmla="*/ 1371600 w 1410962"/>
                    <a:gd name="connsiteY16" fmla="*/ 538951 h 1099034"/>
                    <a:gd name="connsiteX17" fmla="*/ 829620 w 1410962"/>
                    <a:gd name="connsiteY17" fmla="*/ 1056707 h 1099034"/>
                    <a:gd name="connsiteX18" fmla="*/ 756953 w 1410962"/>
                    <a:gd name="connsiteY18" fmla="*/ 959817 h 1099034"/>
                    <a:gd name="connsiteX19" fmla="*/ 632813 w 1410962"/>
                    <a:gd name="connsiteY19" fmla="*/ 947706 h 1099034"/>
                    <a:gd name="connsiteX20" fmla="*/ 375449 w 1410962"/>
                    <a:gd name="connsiteY20" fmla="*/ 1011291 h 1099034"/>
                    <a:gd name="connsiteX21" fmla="*/ 121112 w 1410962"/>
                    <a:gd name="connsiteY21" fmla="*/ 1096069 h 1099034"/>
                    <a:gd name="connsiteX22" fmla="*/ 9083 w 1410962"/>
                    <a:gd name="connsiteY22" fmla="*/ 1077902 h 1099034"/>
                    <a:gd name="connsiteX23" fmla="*/ 75695 w 1410962"/>
                    <a:gd name="connsiteY23" fmla="*/ 944678 h 1099034"/>
                    <a:gd name="connsiteX24" fmla="*/ 0 w 1410962"/>
                    <a:gd name="connsiteY24" fmla="*/ 850816 h 1099034"/>
                    <a:gd name="connsiteX25" fmla="*/ 51473 w 1410962"/>
                    <a:gd name="connsiteY25" fmla="*/ 702453 h 1099034"/>
                    <a:gd name="connsiteX0" fmla="*/ 51473 w 1410962"/>
                    <a:gd name="connsiteY0" fmla="*/ 702453 h 1104008"/>
                    <a:gd name="connsiteX1" fmla="*/ 169557 w 1410962"/>
                    <a:gd name="connsiteY1" fmla="*/ 611619 h 1104008"/>
                    <a:gd name="connsiteX2" fmla="*/ 393616 w 1410962"/>
                    <a:gd name="connsiteY2" fmla="*/ 563174 h 1104008"/>
                    <a:gd name="connsiteX3" fmla="*/ 457200 w 1410962"/>
                    <a:gd name="connsiteY3" fmla="*/ 375449 h 1104008"/>
                    <a:gd name="connsiteX4" fmla="*/ 575285 w 1410962"/>
                    <a:gd name="connsiteY4" fmla="*/ 360310 h 1104008"/>
                    <a:gd name="connsiteX5" fmla="*/ 678230 w 1410962"/>
                    <a:gd name="connsiteY5" fmla="*/ 260392 h 1104008"/>
                    <a:gd name="connsiteX6" fmla="*/ 811454 w 1410962"/>
                    <a:gd name="connsiteY6" fmla="*/ 251309 h 1104008"/>
                    <a:gd name="connsiteX7" fmla="*/ 935595 w 1410962"/>
                    <a:gd name="connsiteY7" fmla="*/ 90835 h 1104008"/>
                    <a:gd name="connsiteX8" fmla="*/ 1108180 w 1410962"/>
                    <a:gd name="connsiteY8" fmla="*/ 118085 h 1104008"/>
                    <a:gd name="connsiteX9" fmla="*/ 1074874 w 1410962"/>
                    <a:gd name="connsiteY9" fmla="*/ 260392 h 1104008"/>
                    <a:gd name="connsiteX10" fmla="*/ 1153597 w 1410962"/>
                    <a:gd name="connsiteY10" fmla="*/ 284615 h 1104008"/>
                    <a:gd name="connsiteX11" fmla="*/ 1295904 w 1410962"/>
                    <a:gd name="connsiteY11" fmla="*/ 0 h 1104008"/>
                    <a:gd name="connsiteX12" fmla="*/ 1317099 w 1410962"/>
                    <a:gd name="connsiteY12" fmla="*/ 139280 h 1104008"/>
                    <a:gd name="connsiteX13" fmla="*/ 1332238 w 1410962"/>
                    <a:gd name="connsiteY13" fmla="*/ 145335 h 1104008"/>
                    <a:gd name="connsiteX14" fmla="*/ 1317099 w 1410962"/>
                    <a:gd name="connsiteY14" fmla="*/ 269476 h 1104008"/>
                    <a:gd name="connsiteX15" fmla="*/ 1410962 w 1410962"/>
                    <a:gd name="connsiteY15" fmla="*/ 305810 h 1104008"/>
                    <a:gd name="connsiteX16" fmla="*/ 1371600 w 1410962"/>
                    <a:gd name="connsiteY16" fmla="*/ 538951 h 1104008"/>
                    <a:gd name="connsiteX17" fmla="*/ 829620 w 1410962"/>
                    <a:gd name="connsiteY17" fmla="*/ 1056707 h 1104008"/>
                    <a:gd name="connsiteX18" fmla="*/ 756953 w 1410962"/>
                    <a:gd name="connsiteY18" fmla="*/ 959817 h 1104008"/>
                    <a:gd name="connsiteX19" fmla="*/ 632813 w 1410962"/>
                    <a:gd name="connsiteY19" fmla="*/ 947706 h 1104008"/>
                    <a:gd name="connsiteX20" fmla="*/ 375449 w 1410962"/>
                    <a:gd name="connsiteY20" fmla="*/ 1011291 h 1104008"/>
                    <a:gd name="connsiteX21" fmla="*/ 121112 w 1410962"/>
                    <a:gd name="connsiteY21" fmla="*/ 1096069 h 1104008"/>
                    <a:gd name="connsiteX22" fmla="*/ 9083 w 1410962"/>
                    <a:gd name="connsiteY22" fmla="*/ 1077902 h 1104008"/>
                    <a:gd name="connsiteX23" fmla="*/ 75695 w 1410962"/>
                    <a:gd name="connsiteY23" fmla="*/ 944678 h 1104008"/>
                    <a:gd name="connsiteX24" fmla="*/ 0 w 1410962"/>
                    <a:gd name="connsiteY24" fmla="*/ 850816 h 1104008"/>
                    <a:gd name="connsiteX25" fmla="*/ 51473 w 1410962"/>
                    <a:gd name="connsiteY25" fmla="*/ 702453 h 1104008"/>
                    <a:gd name="connsiteX0" fmla="*/ 51473 w 1410962"/>
                    <a:gd name="connsiteY0" fmla="*/ 702453 h 1104008"/>
                    <a:gd name="connsiteX1" fmla="*/ 169557 w 1410962"/>
                    <a:gd name="connsiteY1" fmla="*/ 611619 h 1104008"/>
                    <a:gd name="connsiteX2" fmla="*/ 393616 w 1410962"/>
                    <a:gd name="connsiteY2" fmla="*/ 563174 h 1104008"/>
                    <a:gd name="connsiteX3" fmla="*/ 457200 w 1410962"/>
                    <a:gd name="connsiteY3" fmla="*/ 375449 h 1104008"/>
                    <a:gd name="connsiteX4" fmla="*/ 575285 w 1410962"/>
                    <a:gd name="connsiteY4" fmla="*/ 360310 h 1104008"/>
                    <a:gd name="connsiteX5" fmla="*/ 678230 w 1410962"/>
                    <a:gd name="connsiteY5" fmla="*/ 260392 h 1104008"/>
                    <a:gd name="connsiteX6" fmla="*/ 811454 w 1410962"/>
                    <a:gd name="connsiteY6" fmla="*/ 251309 h 1104008"/>
                    <a:gd name="connsiteX7" fmla="*/ 935595 w 1410962"/>
                    <a:gd name="connsiteY7" fmla="*/ 90835 h 1104008"/>
                    <a:gd name="connsiteX8" fmla="*/ 1108180 w 1410962"/>
                    <a:gd name="connsiteY8" fmla="*/ 118085 h 1104008"/>
                    <a:gd name="connsiteX9" fmla="*/ 1074874 w 1410962"/>
                    <a:gd name="connsiteY9" fmla="*/ 260392 h 1104008"/>
                    <a:gd name="connsiteX10" fmla="*/ 1153597 w 1410962"/>
                    <a:gd name="connsiteY10" fmla="*/ 284615 h 1104008"/>
                    <a:gd name="connsiteX11" fmla="*/ 1295904 w 1410962"/>
                    <a:gd name="connsiteY11" fmla="*/ 0 h 1104008"/>
                    <a:gd name="connsiteX12" fmla="*/ 1317099 w 1410962"/>
                    <a:gd name="connsiteY12" fmla="*/ 139280 h 1104008"/>
                    <a:gd name="connsiteX13" fmla="*/ 1332238 w 1410962"/>
                    <a:gd name="connsiteY13" fmla="*/ 145335 h 1104008"/>
                    <a:gd name="connsiteX14" fmla="*/ 1317099 w 1410962"/>
                    <a:gd name="connsiteY14" fmla="*/ 269476 h 1104008"/>
                    <a:gd name="connsiteX15" fmla="*/ 1410962 w 1410962"/>
                    <a:gd name="connsiteY15" fmla="*/ 305810 h 1104008"/>
                    <a:gd name="connsiteX16" fmla="*/ 1371600 w 1410962"/>
                    <a:gd name="connsiteY16" fmla="*/ 538951 h 1104008"/>
                    <a:gd name="connsiteX17" fmla="*/ 829620 w 1410962"/>
                    <a:gd name="connsiteY17" fmla="*/ 1056707 h 1104008"/>
                    <a:gd name="connsiteX18" fmla="*/ 756953 w 1410962"/>
                    <a:gd name="connsiteY18" fmla="*/ 959817 h 1104008"/>
                    <a:gd name="connsiteX19" fmla="*/ 632813 w 1410962"/>
                    <a:gd name="connsiteY19" fmla="*/ 947706 h 1104008"/>
                    <a:gd name="connsiteX20" fmla="*/ 375449 w 1410962"/>
                    <a:gd name="connsiteY20" fmla="*/ 1011291 h 1104008"/>
                    <a:gd name="connsiteX21" fmla="*/ 121112 w 1410962"/>
                    <a:gd name="connsiteY21" fmla="*/ 1096069 h 1104008"/>
                    <a:gd name="connsiteX22" fmla="*/ 9083 w 1410962"/>
                    <a:gd name="connsiteY22" fmla="*/ 1077902 h 1104008"/>
                    <a:gd name="connsiteX23" fmla="*/ 75695 w 1410962"/>
                    <a:gd name="connsiteY23" fmla="*/ 944678 h 1104008"/>
                    <a:gd name="connsiteX24" fmla="*/ 0 w 1410962"/>
                    <a:gd name="connsiteY24" fmla="*/ 850816 h 1104008"/>
                    <a:gd name="connsiteX25" fmla="*/ 51473 w 1410962"/>
                    <a:gd name="connsiteY25" fmla="*/ 702453 h 1104008"/>
                    <a:gd name="connsiteX0" fmla="*/ 51473 w 1410962"/>
                    <a:gd name="connsiteY0" fmla="*/ 702453 h 1104008"/>
                    <a:gd name="connsiteX1" fmla="*/ 169557 w 1410962"/>
                    <a:gd name="connsiteY1" fmla="*/ 611619 h 1104008"/>
                    <a:gd name="connsiteX2" fmla="*/ 393616 w 1410962"/>
                    <a:gd name="connsiteY2" fmla="*/ 563174 h 1104008"/>
                    <a:gd name="connsiteX3" fmla="*/ 457200 w 1410962"/>
                    <a:gd name="connsiteY3" fmla="*/ 375449 h 1104008"/>
                    <a:gd name="connsiteX4" fmla="*/ 575285 w 1410962"/>
                    <a:gd name="connsiteY4" fmla="*/ 360310 h 1104008"/>
                    <a:gd name="connsiteX5" fmla="*/ 678230 w 1410962"/>
                    <a:gd name="connsiteY5" fmla="*/ 260392 h 1104008"/>
                    <a:gd name="connsiteX6" fmla="*/ 811454 w 1410962"/>
                    <a:gd name="connsiteY6" fmla="*/ 251309 h 1104008"/>
                    <a:gd name="connsiteX7" fmla="*/ 935595 w 1410962"/>
                    <a:gd name="connsiteY7" fmla="*/ 90835 h 1104008"/>
                    <a:gd name="connsiteX8" fmla="*/ 1108180 w 1410962"/>
                    <a:gd name="connsiteY8" fmla="*/ 118085 h 1104008"/>
                    <a:gd name="connsiteX9" fmla="*/ 1074874 w 1410962"/>
                    <a:gd name="connsiteY9" fmla="*/ 260392 h 1104008"/>
                    <a:gd name="connsiteX10" fmla="*/ 1153597 w 1410962"/>
                    <a:gd name="connsiteY10" fmla="*/ 284615 h 1104008"/>
                    <a:gd name="connsiteX11" fmla="*/ 1295904 w 1410962"/>
                    <a:gd name="connsiteY11" fmla="*/ 0 h 1104008"/>
                    <a:gd name="connsiteX12" fmla="*/ 1317099 w 1410962"/>
                    <a:gd name="connsiteY12" fmla="*/ 139280 h 1104008"/>
                    <a:gd name="connsiteX13" fmla="*/ 1332238 w 1410962"/>
                    <a:gd name="connsiteY13" fmla="*/ 145335 h 1104008"/>
                    <a:gd name="connsiteX14" fmla="*/ 1317099 w 1410962"/>
                    <a:gd name="connsiteY14" fmla="*/ 269476 h 1104008"/>
                    <a:gd name="connsiteX15" fmla="*/ 1410962 w 1410962"/>
                    <a:gd name="connsiteY15" fmla="*/ 305810 h 1104008"/>
                    <a:gd name="connsiteX16" fmla="*/ 1371600 w 1410962"/>
                    <a:gd name="connsiteY16" fmla="*/ 538951 h 1104008"/>
                    <a:gd name="connsiteX17" fmla="*/ 829620 w 1410962"/>
                    <a:gd name="connsiteY17" fmla="*/ 1056707 h 1104008"/>
                    <a:gd name="connsiteX18" fmla="*/ 756953 w 1410962"/>
                    <a:gd name="connsiteY18" fmla="*/ 959817 h 1104008"/>
                    <a:gd name="connsiteX19" fmla="*/ 632813 w 1410962"/>
                    <a:gd name="connsiteY19" fmla="*/ 947706 h 1104008"/>
                    <a:gd name="connsiteX20" fmla="*/ 375449 w 1410962"/>
                    <a:gd name="connsiteY20" fmla="*/ 1011291 h 1104008"/>
                    <a:gd name="connsiteX21" fmla="*/ 121112 w 1410962"/>
                    <a:gd name="connsiteY21" fmla="*/ 1096069 h 1104008"/>
                    <a:gd name="connsiteX22" fmla="*/ 9083 w 1410962"/>
                    <a:gd name="connsiteY22" fmla="*/ 1077902 h 1104008"/>
                    <a:gd name="connsiteX23" fmla="*/ 75695 w 1410962"/>
                    <a:gd name="connsiteY23" fmla="*/ 944678 h 1104008"/>
                    <a:gd name="connsiteX24" fmla="*/ 0 w 1410962"/>
                    <a:gd name="connsiteY24" fmla="*/ 850816 h 1104008"/>
                    <a:gd name="connsiteX25" fmla="*/ 51473 w 1410962"/>
                    <a:gd name="connsiteY25" fmla="*/ 702453 h 1104008"/>
                    <a:gd name="connsiteX0" fmla="*/ 51473 w 1410962"/>
                    <a:gd name="connsiteY0" fmla="*/ 702453 h 1104008"/>
                    <a:gd name="connsiteX1" fmla="*/ 169557 w 1410962"/>
                    <a:gd name="connsiteY1" fmla="*/ 611619 h 1104008"/>
                    <a:gd name="connsiteX2" fmla="*/ 393616 w 1410962"/>
                    <a:gd name="connsiteY2" fmla="*/ 563174 h 1104008"/>
                    <a:gd name="connsiteX3" fmla="*/ 457200 w 1410962"/>
                    <a:gd name="connsiteY3" fmla="*/ 375449 h 1104008"/>
                    <a:gd name="connsiteX4" fmla="*/ 575285 w 1410962"/>
                    <a:gd name="connsiteY4" fmla="*/ 360310 h 1104008"/>
                    <a:gd name="connsiteX5" fmla="*/ 678230 w 1410962"/>
                    <a:gd name="connsiteY5" fmla="*/ 260392 h 1104008"/>
                    <a:gd name="connsiteX6" fmla="*/ 811454 w 1410962"/>
                    <a:gd name="connsiteY6" fmla="*/ 251309 h 1104008"/>
                    <a:gd name="connsiteX7" fmla="*/ 935595 w 1410962"/>
                    <a:gd name="connsiteY7" fmla="*/ 90835 h 1104008"/>
                    <a:gd name="connsiteX8" fmla="*/ 1108180 w 1410962"/>
                    <a:gd name="connsiteY8" fmla="*/ 118085 h 1104008"/>
                    <a:gd name="connsiteX9" fmla="*/ 1074874 w 1410962"/>
                    <a:gd name="connsiteY9" fmla="*/ 260392 h 1104008"/>
                    <a:gd name="connsiteX10" fmla="*/ 1153597 w 1410962"/>
                    <a:gd name="connsiteY10" fmla="*/ 284615 h 1104008"/>
                    <a:gd name="connsiteX11" fmla="*/ 1295904 w 1410962"/>
                    <a:gd name="connsiteY11" fmla="*/ 0 h 1104008"/>
                    <a:gd name="connsiteX12" fmla="*/ 1317099 w 1410962"/>
                    <a:gd name="connsiteY12" fmla="*/ 139280 h 1104008"/>
                    <a:gd name="connsiteX13" fmla="*/ 1332238 w 1410962"/>
                    <a:gd name="connsiteY13" fmla="*/ 145335 h 1104008"/>
                    <a:gd name="connsiteX14" fmla="*/ 1317099 w 1410962"/>
                    <a:gd name="connsiteY14" fmla="*/ 269476 h 1104008"/>
                    <a:gd name="connsiteX15" fmla="*/ 1410962 w 1410962"/>
                    <a:gd name="connsiteY15" fmla="*/ 305810 h 1104008"/>
                    <a:gd name="connsiteX16" fmla="*/ 1371600 w 1410962"/>
                    <a:gd name="connsiteY16" fmla="*/ 538951 h 1104008"/>
                    <a:gd name="connsiteX17" fmla="*/ 829620 w 1410962"/>
                    <a:gd name="connsiteY17" fmla="*/ 1056707 h 1104008"/>
                    <a:gd name="connsiteX18" fmla="*/ 756953 w 1410962"/>
                    <a:gd name="connsiteY18" fmla="*/ 959817 h 1104008"/>
                    <a:gd name="connsiteX19" fmla="*/ 632813 w 1410962"/>
                    <a:gd name="connsiteY19" fmla="*/ 947706 h 1104008"/>
                    <a:gd name="connsiteX20" fmla="*/ 375449 w 1410962"/>
                    <a:gd name="connsiteY20" fmla="*/ 1011291 h 1104008"/>
                    <a:gd name="connsiteX21" fmla="*/ 121112 w 1410962"/>
                    <a:gd name="connsiteY21" fmla="*/ 1096069 h 1104008"/>
                    <a:gd name="connsiteX22" fmla="*/ 9083 w 1410962"/>
                    <a:gd name="connsiteY22" fmla="*/ 1077902 h 1104008"/>
                    <a:gd name="connsiteX23" fmla="*/ 75695 w 1410962"/>
                    <a:gd name="connsiteY23" fmla="*/ 944678 h 1104008"/>
                    <a:gd name="connsiteX24" fmla="*/ 0 w 1410962"/>
                    <a:gd name="connsiteY24" fmla="*/ 850816 h 1104008"/>
                    <a:gd name="connsiteX25" fmla="*/ 51473 w 1410962"/>
                    <a:gd name="connsiteY25" fmla="*/ 702453 h 1104008"/>
                    <a:gd name="connsiteX0" fmla="*/ 51473 w 1410962"/>
                    <a:gd name="connsiteY0" fmla="*/ 702453 h 1104008"/>
                    <a:gd name="connsiteX1" fmla="*/ 169557 w 1410962"/>
                    <a:gd name="connsiteY1" fmla="*/ 611619 h 1104008"/>
                    <a:gd name="connsiteX2" fmla="*/ 393616 w 1410962"/>
                    <a:gd name="connsiteY2" fmla="*/ 563174 h 1104008"/>
                    <a:gd name="connsiteX3" fmla="*/ 457200 w 1410962"/>
                    <a:gd name="connsiteY3" fmla="*/ 375449 h 1104008"/>
                    <a:gd name="connsiteX4" fmla="*/ 575285 w 1410962"/>
                    <a:gd name="connsiteY4" fmla="*/ 360310 h 1104008"/>
                    <a:gd name="connsiteX5" fmla="*/ 678230 w 1410962"/>
                    <a:gd name="connsiteY5" fmla="*/ 260392 h 1104008"/>
                    <a:gd name="connsiteX6" fmla="*/ 811454 w 1410962"/>
                    <a:gd name="connsiteY6" fmla="*/ 251309 h 1104008"/>
                    <a:gd name="connsiteX7" fmla="*/ 935595 w 1410962"/>
                    <a:gd name="connsiteY7" fmla="*/ 90835 h 1104008"/>
                    <a:gd name="connsiteX8" fmla="*/ 1108180 w 1410962"/>
                    <a:gd name="connsiteY8" fmla="*/ 118085 h 1104008"/>
                    <a:gd name="connsiteX9" fmla="*/ 1074874 w 1410962"/>
                    <a:gd name="connsiteY9" fmla="*/ 260392 h 1104008"/>
                    <a:gd name="connsiteX10" fmla="*/ 1153597 w 1410962"/>
                    <a:gd name="connsiteY10" fmla="*/ 284615 h 1104008"/>
                    <a:gd name="connsiteX11" fmla="*/ 1295904 w 1410962"/>
                    <a:gd name="connsiteY11" fmla="*/ 0 h 1104008"/>
                    <a:gd name="connsiteX12" fmla="*/ 1317099 w 1410962"/>
                    <a:gd name="connsiteY12" fmla="*/ 139280 h 1104008"/>
                    <a:gd name="connsiteX13" fmla="*/ 1332238 w 1410962"/>
                    <a:gd name="connsiteY13" fmla="*/ 145335 h 1104008"/>
                    <a:gd name="connsiteX14" fmla="*/ 1317099 w 1410962"/>
                    <a:gd name="connsiteY14" fmla="*/ 269476 h 1104008"/>
                    <a:gd name="connsiteX15" fmla="*/ 1410962 w 1410962"/>
                    <a:gd name="connsiteY15" fmla="*/ 305810 h 1104008"/>
                    <a:gd name="connsiteX16" fmla="*/ 1371600 w 1410962"/>
                    <a:gd name="connsiteY16" fmla="*/ 538951 h 1104008"/>
                    <a:gd name="connsiteX17" fmla="*/ 829620 w 1410962"/>
                    <a:gd name="connsiteY17" fmla="*/ 1056707 h 1104008"/>
                    <a:gd name="connsiteX18" fmla="*/ 756953 w 1410962"/>
                    <a:gd name="connsiteY18" fmla="*/ 959817 h 1104008"/>
                    <a:gd name="connsiteX19" fmla="*/ 632813 w 1410962"/>
                    <a:gd name="connsiteY19" fmla="*/ 947706 h 1104008"/>
                    <a:gd name="connsiteX20" fmla="*/ 375449 w 1410962"/>
                    <a:gd name="connsiteY20" fmla="*/ 1011291 h 1104008"/>
                    <a:gd name="connsiteX21" fmla="*/ 121112 w 1410962"/>
                    <a:gd name="connsiteY21" fmla="*/ 1096069 h 1104008"/>
                    <a:gd name="connsiteX22" fmla="*/ 9083 w 1410962"/>
                    <a:gd name="connsiteY22" fmla="*/ 1077902 h 1104008"/>
                    <a:gd name="connsiteX23" fmla="*/ 75695 w 1410962"/>
                    <a:gd name="connsiteY23" fmla="*/ 944678 h 1104008"/>
                    <a:gd name="connsiteX24" fmla="*/ 0 w 1410962"/>
                    <a:gd name="connsiteY24" fmla="*/ 850816 h 1104008"/>
                    <a:gd name="connsiteX25" fmla="*/ 51473 w 1410962"/>
                    <a:gd name="connsiteY25" fmla="*/ 702453 h 1104008"/>
                    <a:gd name="connsiteX0" fmla="*/ 51473 w 1410962"/>
                    <a:gd name="connsiteY0" fmla="*/ 702453 h 1104008"/>
                    <a:gd name="connsiteX1" fmla="*/ 169557 w 1410962"/>
                    <a:gd name="connsiteY1" fmla="*/ 611619 h 1104008"/>
                    <a:gd name="connsiteX2" fmla="*/ 393616 w 1410962"/>
                    <a:gd name="connsiteY2" fmla="*/ 563174 h 1104008"/>
                    <a:gd name="connsiteX3" fmla="*/ 457200 w 1410962"/>
                    <a:gd name="connsiteY3" fmla="*/ 375449 h 1104008"/>
                    <a:gd name="connsiteX4" fmla="*/ 575285 w 1410962"/>
                    <a:gd name="connsiteY4" fmla="*/ 360310 h 1104008"/>
                    <a:gd name="connsiteX5" fmla="*/ 678230 w 1410962"/>
                    <a:gd name="connsiteY5" fmla="*/ 260392 h 1104008"/>
                    <a:gd name="connsiteX6" fmla="*/ 811454 w 1410962"/>
                    <a:gd name="connsiteY6" fmla="*/ 251309 h 1104008"/>
                    <a:gd name="connsiteX7" fmla="*/ 935595 w 1410962"/>
                    <a:gd name="connsiteY7" fmla="*/ 90835 h 1104008"/>
                    <a:gd name="connsiteX8" fmla="*/ 1108180 w 1410962"/>
                    <a:gd name="connsiteY8" fmla="*/ 118085 h 1104008"/>
                    <a:gd name="connsiteX9" fmla="*/ 1074874 w 1410962"/>
                    <a:gd name="connsiteY9" fmla="*/ 260392 h 1104008"/>
                    <a:gd name="connsiteX10" fmla="*/ 1153597 w 1410962"/>
                    <a:gd name="connsiteY10" fmla="*/ 284615 h 1104008"/>
                    <a:gd name="connsiteX11" fmla="*/ 1295904 w 1410962"/>
                    <a:gd name="connsiteY11" fmla="*/ 0 h 1104008"/>
                    <a:gd name="connsiteX12" fmla="*/ 1317099 w 1410962"/>
                    <a:gd name="connsiteY12" fmla="*/ 139280 h 1104008"/>
                    <a:gd name="connsiteX13" fmla="*/ 1332238 w 1410962"/>
                    <a:gd name="connsiteY13" fmla="*/ 145335 h 1104008"/>
                    <a:gd name="connsiteX14" fmla="*/ 1317099 w 1410962"/>
                    <a:gd name="connsiteY14" fmla="*/ 269476 h 1104008"/>
                    <a:gd name="connsiteX15" fmla="*/ 1410962 w 1410962"/>
                    <a:gd name="connsiteY15" fmla="*/ 305810 h 1104008"/>
                    <a:gd name="connsiteX16" fmla="*/ 1371600 w 1410962"/>
                    <a:gd name="connsiteY16" fmla="*/ 538951 h 1104008"/>
                    <a:gd name="connsiteX17" fmla="*/ 829620 w 1410962"/>
                    <a:gd name="connsiteY17" fmla="*/ 1056707 h 1104008"/>
                    <a:gd name="connsiteX18" fmla="*/ 756953 w 1410962"/>
                    <a:gd name="connsiteY18" fmla="*/ 959817 h 1104008"/>
                    <a:gd name="connsiteX19" fmla="*/ 632813 w 1410962"/>
                    <a:gd name="connsiteY19" fmla="*/ 947706 h 1104008"/>
                    <a:gd name="connsiteX20" fmla="*/ 375449 w 1410962"/>
                    <a:gd name="connsiteY20" fmla="*/ 1011291 h 1104008"/>
                    <a:gd name="connsiteX21" fmla="*/ 121112 w 1410962"/>
                    <a:gd name="connsiteY21" fmla="*/ 1096069 h 1104008"/>
                    <a:gd name="connsiteX22" fmla="*/ 9083 w 1410962"/>
                    <a:gd name="connsiteY22" fmla="*/ 1077902 h 1104008"/>
                    <a:gd name="connsiteX23" fmla="*/ 75695 w 1410962"/>
                    <a:gd name="connsiteY23" fmla="*/ 944678 h 1104008"/>
                    <a:gd name="connsiteX24" fmla="*/ 0 w 1410962"/>
                    <a:gd name="connsiteY24" fmla="*/ 850816 h 1104008"/>
                    <a:gd name="connsiteX25" fmla="*/ 51473 w 1410962"/>
                    <a:gd name="connsiteY25" fmla="*/ 702453 h 1104008"/>
                    <a:gd name="connsiteX0" fmla="*/ 51473 w 1410962"/>
                    <a:gd name="connsiteY0" fmla="*/ 702453 h 1104008"/>
                    <a:gd name="connsiteX1" fmla="*/ 169557 w 1410962"/>
                    <a:gd name="connsiteY1" fmla="*/ 611619 h 1104008"/>
                    <a:gd name="connsiteX2" fmla="*/ 393616 w 1410962"/>
                    <a:gd name="connsiteY2" fmla="*/ 563174 h 1104008"/>
                    <a:gd name="connsiteX3" fmla="*/ 457200 w 1410962"/>
                    <a:gd name="connsiteY3" fmla="*/ 375449 h 1104008"/>
                    <a:gd name="connsiteX4" fmla="*/ 575285 w 1410962"/>
                    <a:gd name="connsiteY4" fmla="*/ 360310 h 1104008"/>
                    <a:gd name="connsiteX5" fmla="*/ 678230 w 1410962"/>
                    <a:gd name="connsiteY5" fmla="*/ 260392 h 1104008"/>
                    <a:gd name="connsiteX6" fmla="*/ 811454 w 1410962"/>
                    <a:gd name="connsiteY6" fmla="*/ 251309 h 1104008"/>
                    <a:gd name="connsiteX7" fmla="*/ 935595 w 1410962"/>
                    <a:gd name="connsiteY7" fmla="*/ 90835 h 1104008"/>
                    <a:gd name="connsiteX8" fmla="*/ 1108180 w 1410962"/>
                    <a:gd name="connsiteY8" fmla="*/ 118085 h 1104008"/>
                    <a:gd name="connsiteX9" fmla="*/ 1074874 w 1410962"/>
                    <a:gd name="connsiteY9" fmla="*/ 260392 h 1104008"/>
                    <a:gd name="connsiteX10" fmla="*/ 1153597 w 1410962"/>
                    <a:gd name="connsiteY10" fmla="*/ 284615 h 1104008"/>
                    <a:gd name="connsiteX11" fmla="*/ 1295904 w 1410962"/>
                    <a:gd name="connsiteY11" fmla="*/ 0 h 1104008"/>
                    <a:gd name="connsiteX12" fmla="*/ 1317099 w 1410962"/>
                    <a:gd name="connsiteY12" fmla="*/ 139280 h 1104008"/>
                    <a:gd name="connsiteX13" fmla="*/ 1332238 w 1410962"/>
                    <a:gd name="connsiteY13" fmla="*/ 145335 h 1104008"/>
                    <a:gd name="connsiteX14" fmla="*/ 1317099 w 1410962"/>
                    <a:gd name="connsiteY14" fmla="*/ 269476 h 1104008"/>
                    <a:gd name="connsiteX15" fmla="*/ 1410962 w 1410962"/>
                    <a:gd name="connsiteY15" fmla="*/ 305810 h 1104008"/>
                    <a:gd name="connsiteX16" fmla="*/ 1371600 w 1410962"/>
                    <a:gd name="connsiteY16" fmla="*/ 538951 h 1104008"/>
                    <a:gd name="connsiteX17" fmla="*/ 829620 w 1410962"/>
                    <a:gd name="connsiteY17" fmla="*/ 1056707 h 1104008"/>
                    <a:gd name="connsiteX18" fmla="*/ 756953 w 1410962"/>
                    <a:gd name="connsiteY18" fmla="*/ 959817 h 1104008"/>
                    <a:gd name="connsiteX19" fmla="*/ 632813 w 1410962"/>
                    <a:gd name="connsiteY19" fmla="*/ 947706 h 1104008"/>
                    <a:gd name="connsiteX20" fmla="*/ 375449 w 1410962"/>
                    <a:gd name="connsiteY20" fmla="*/ 1011291 h 1104008"/>
                    <a:gd name="connsiteX21" fmla="*/ 121112 w 1410962"/>
                    <a:gd name="connsiteY21" fmla="*/ 1096069 h 1104008"/>
                    <a:gd name="connsiteX22" fmla="*/ 9083 w 1410962"/>
                    <a:gd name="connsiteY22" fmla="*/ 1077902 h 1104008"/>
                    <a:gd name="connsiteX23" fmla="*/ 75695 w 1410962"/>
                    <a:gd name="connsiteY23" fmla="*/ 944678 h 1104008"/>
                    <a:gd name="connsiteX24" fmla="*/ 0 w 1410962"/>
                    <a:gd name="connsiteY24" fmla="*/ 850816 h 1104008"/>
                    <a:gd name="connsiteX25" fmla="*/ 51473 w 1410962"/>
                    <a:gd name="connsiteY25" fmla="*/ 702453 h 1104008"/>
                    <a:gd name="connsiteX0" fmla="*/ 51473 w 1410962"/>
                    <a:gd name="connsiteY0" fmla="*/ 702453 h 1104008"/>
                    <a:gd name="connsiteX1" fmla="*/ 169557 w 1410962"/>
                    <a:gd name="connsiteY1" fmla="*/ 611619 h 1104008"/>
                    <a:gd name="connsiteX2" fmla="*/ 393616 w 1410962"/>
                    <a:gd name="connsiteY2" fmla="*/ 563174 h 1104008"/>
                    <a:gd name="connsiteX3" fmla="*/ 457200 w 1410962"/>
                    <a:gd name="connsiteY3" fmla="*/ 375449 h 1104008"/>
                    <a:gd name="connsiteX4" fmla="*/ 575285 w 1410962"/>
                    <a:gd name="connsiteY4" fmla="*/ 360310 h 1104008"/>
                    <a:gd name="connsiteX5" fmla="*/ 678230 w 1410962"/>
                    <a:gd name="connsiteY5" fmla="*/ 260392 h 1104008"/>
                    <a:gd name="connsiteX6" fmla="*/ 811454 w 1410962"/>
                    <a:gd name="connsiteY6" fmla="*/ 251309 h 1104008"/>
                    <a:gd name="connsiteX7" fmla="*/ 935595 w 1410962"/>
                    <a:gd name="connsiteY7" fmla="*/ 90835 h 1104008"/>
                    <a:gd name="connsiteX8" fmla="*/ 1108180 w 1410962"/>
                    <a:gd name="connsiteY8" fmla="*/ 118085 h 1104008"/>
                    <a:gd name="connsiteX9" fmla="*/ 1074874 w 1410962"/>
                    <a:gd name="connsiteY9" fmla="*/ 260392 h 1104008"/>
                    <a:gd name="connsiteX10" fmla="*/ 1153597 w 1410962"/>
                    <a:gd name="connsiteY10" fmla="*/ 284615 h 1104008"/>
                    <a:gd name="connsiteX11" fmla="*/ 1295904 w 1410962"/>
                    <a:gd name="connsiteY11" fmla="*/ 0 h 1104008"/>
                    <a:gd name="connsiteX12" fmla="*/ 1317099 w 1410962"/>
                    <a:gd name="connsiteY12" fmla="*/ 139280 h 1104008"/>
                    <a:gd name="connsiteX13" fmla="*/ 1332238 w 1410962"/>
                    <a:gd name="connsiteY13" fmla="*/ 145335 h 1104008"/>
                    <a:gd name="connsiteX14" fmla="*/ 1317099 w 1410962"/>
                    <a:gd name="connsiteY14" fmla="*/ 269476 h 1104008"/>
                    <a:gd name="connsiteX15" fmla="*/ 1410962 w 1410962"/>
                    <a:gd name="connsiteY15" fmla="*/ 305810 h 1104008"/>
                    <a:gd name="connsiteX16" fmla="*/ 1371600 w 1410962"/>
                    <a:gd name="connsiteY16" fmla="*/ 538951 h 1104008"/>
                    <a:gd name="connsiteX17" fmla="*/ 829620 w 1410962"/>
                    <a:gd name="connsiteY17" fmla="*/ 1056707 h 1104008"/>
                    <a:gd name="connsiteX18" fmla="*/ 756953 w 1410962"/>
                    <a:gd name="connsiteY18" fmla="*/ 959817 h 1104008"/>
                    <a:gd name="connsiteX19" fmla="*/ 632813 w 1410962"/>
                    <a:gd name="connsiteY19" fmla="*/ 947706 h 1104008"/>
                    <a:gd name="connsiteX20" fmla="*/ 375449 w 1410962"/>
                    <a:gd name="connsiteY20" fmla="*/ 1011291 h 1104008"/>
                    <a:gd name="connsiteX21" fmla="*/ 121112 w 1410962"/>
                    <a:gd name="connsiteY21" fmla="*/ 1096069 h 1104008"/>
                    <a:gd name="connsiteX22" fmla="*/ 9083 w 1410962"/>
                    <a:gd name="connsiteY22" fmla="*/ 1077902 h 1104008"/>
                    <a:gd name="connsiteX23" fmla="*/ 75695 w 1410962"/>
                    <a:gd name="connsiteY23" fmla="*/ 944678 h 1104008"/>
                    <a:gd name="connsiteX24" fmla="*/ 0 w 1410962"/>
                    <a:gd name="connsiteY24" fmla="*/ 850816 h 1104008"/>
                    <a:gd name="connsiteX25" fmla="*/ 51473 w 1410962"/>
                    <a:gd name="connsiteY25" fmla="*/ 702453 h 1104008"/>
                    <a:gd name="connsiteX0" fmla="*/ 51473 w 1413388"/>
                    <a:gd name="connsiteY0" fmla="*/ 702453 h 1104008"/>
                    <a:gd name="connsiteX1" fmla="*/ 169557 w 1413388"/>
                    <a:gd name="connsiteY1" fmla="*/ 611619 h 1104008"/>
                    <a:gd name="connsiteX2" fmla="*/ 393616 w 1413388"/>
                    <a:gd name="connsiteY2" fmla="*/ 563174 h 1104008"/>
                    <a:gd name="connsiteX3" fmla="*/ 457200 w 1413388"/>
                    <a:gd name="connsiteY3" fmla="*/ 375449 h 1104008"/>
                    <a:gd name="connsiteX4" fmla="*/ 575285 w 1413388"/>
                    <a:gd name="connsiteY4" fmla="*/ 360310 h 1104008"/>
                    <a:gd name="connsiteX5" fmla="*/ 678230 w 1413388"/>
                    <a:gd name="connsiteY5" fmla="*/ 260392 h 1104008"/>
                    <a:gd name="connsiteX6" fmla="*/ 811454 w 1413388"/>
                    <a:gd name="connsiteY6" fmla="*/ 251309 h 1104008"/>
                    <a:gd name="connsiteX7" fmla="*/ 935595 w 1413388"/>
                    <a:gd name="connsiteY7" fmla="*/ 90835 h 1104008"/>
                    <a:gd name="connsiteX8" fmla="*/ 1108180 w 1413388"/>
                    <a:gd name="connsiteY8" fmla="*/ 118085 h 1104008"/>
                    <a:gd name="connsiteX9" fmla="*/ 1074874 w 1413388"/>
                    <a:gd name="connsiteY9" fmla="*/ 260392 h 1104008"/>
                    <a:gd name="connsiteX10" fmla="*/ 1153597 w 1413388"/>
                    <a:gd name="connsiteY10" fmla="*/ 284615 h 1104008"/>
                    <a:gd name="connsiteX11" fmla="*/ 1295904 w 1413388"/>
                    <a:gd name="connsiteY11" fmla="*/ 0 h 1104008"/>
                    <a:gd name="connsiteX12" fmla="*/ 1317099 w 1413388"/>
                    <a:gd name="connsiteY12" fmla="*/ 139280 h 1104008"/>
                    <a:gd name="connsiteX13" fmla="*/ 1332238 w 1413388"/>
                    <a:gd name="connsiteY13" fmla="*/ 145335 h 1104008"/>
                    <a:gd name="connsiteX14" fmla="*/ 1317099 w 1413388"/>
                    <a:gd name="connsiteY14" fmla="*/ 269476 h 1104008"/>
                    <a:gd name="connsiteX15" fmla="*/ 1410962 w 1413388"/>
                    <a:gd name="connsiteY15" fmla="*/ 305810 h 1104008"/>
                    <a:gd name="connsiteX16" fmla="*/ 1371600 w 1413388"/>
                    <a:gd name="connsiteY16" fmla="*/ 538951 h 1104008"/>
                    <a:gd name="connsiteX17" fmla="*/ 829620 w 1413388"/>
                    <a:gd name="connsiteY17" fmla="*/ 1056707 h 1104008"/>
                    <a:gd name="connsiteX18" fmla="*/ 756953 w 1413388"/>
                    <a:gd name="connsiteY18" fmla="*/ 959817 h 1104008"/>
                    <a:gd name="connsiteX19" fmla="*/ 632813 w 1413388"/>
                    <a:gd name="connsiteY19" fmla="*/ 947706 h 1104008"/>
                    <a:gd name="connsiteX20" fmla="*/ 375449 w 1413388"/>
                    <a:gd name="connsiteY20" fmla="*/ 1011291 h 1104008"/>
                    <a:gd name="connsiteX21" fmla="*/ 121112 w 1413388"/>
                    <a:gd name="connsiteY21" fmla="*/ 1096069 h 1104008"/>
                    <a:gd name="connsiteX22" fmla="*/ 9083 w 1413388"/>
                    <a:gd name="connsiteY22" fmla="*/ 1077902 h 1104008"/>
                    <a:gd name="connsiteX23" fmla="*/ 75695 w 1413388"/>
                    <a:gd name="connsiteY23" fmla="*/ 944678 h 1104008"/>
                    <a:gd name="connsiteX24" fmla="*/ 0 w 1413388"/>
                    <a:gd name="connsiteY24" fmla="*/ 850816 h 1104008"/>
                    <a:gd name="connsiteX25" fmla="*/ 51473 w 1413388"/>
                    <a:gd name="connsiteY25" fmla="*/ 702453 h 1104008"/>
                    <a:gd name="connsiteX0" fmla="*/ 51473 w 1413388"/>
                    <a:gd name="connsiteY0" fmla="*/ 702453 h 1104008"/>
                    <a:gd name="connsiteX1" fmla="*/ 169557 w 1413388"/>
                    <a:gd name="connsiteY1" fmla="*/ 611619 h 1104008"/>
                    <a:gd name="connsiteX2" fmla="*/ 393616 w 1413388"/>
                    <a:gd name="connsiteY2" fmla="*/ 563174 h 1104008"/>
                    <a:gd name="connsiteX3" fmla="*/ 457200 w 1413388"/>
                    <a:gd name="connsiteY3" fmla="*/ 375449 h 1104008"/>
                    <a:gd name="connsiteX4" fmla="*/ 575285 w 1413388"/>
                    <a:gd name="connsiteY4" fmla="*/ 360310 h 1104008"/>
                    <a:gd name="connsiteX5" fmla="*/ 678230 w 1413388"/>
                    <a:gd name="connsiteY5" fmla="*/ 260392 h 1104008"/>
                    <a:gd name="connsiteX6" fmla="*/ 811454 w 1413388"/>
                    <a:gd name="connsiteY6" fmla="*/ 251309 h 1104008"/>
                    <a:gd name="connsiteX7" fmla="*/ 935595 w 1413388"/>
                    <a:gd name="connsiteY7" fmla="*/ 90835 h 1104008"/>
                    <a:gd name="connsiteX8" fmla="*/ 1108180 w 1413388"/>
                    <a:gd name="connsiteY8" fmla="*/ 118085 h 1104008"/>
                    <a:gd name="connsiteX9" fmla="*/ 1074874 w 1413388"/>
                    <a:gd name="connsiteY9" fmla="*/ 260392 h 1104008"/>
                    <a:gd name="connsiteX10" fmla="*/ 1153597 w 1413388"/>
                    <a:gd name="connsiteY10" fmla="*/ 284615 h 1104008"/>
                    <a:gd name="connsiteX11" fmla="*/ 1295904 w 1413388"/>
                    <a:gd name="connsiteY11" fmla="*/ 0 h 1104008"/>
                    <a:gd name="connsiteX12" fmla="*/ 1317099 w 1413388"/>
                    <a:gd name="connsiteY12" fmla="*/ 139280 h 1104008"/>
                    <a:gd name="connsiteX13" fmla="*/ 1332238 w 1413388"/>
                    <a:gd name="connsiteY13" fmla="*/ 145335 h 1104008"/>
                    <a:gd name="connsiteX14" fmla="*/ 1317099 w 1413388"/>
                    <a:gd name="connsiteY14" fmla="*/ 269476 h 1104008"/>
                    <a:gd name="connsiteX15" fmla="*/ 1410962 w 1413388"/>
                    <a:gd name="connsiteY15" fmla="*/ 305810 h 1104008"/>
                    <a:gd name="connsiteX16" fmla="*/ 1371600 w 1413388"/>
                    <a:gd name="connsiteY16" fmla="*/ 538951 h 1104008"/>
                    <a:gd name="connsiteX17" fmla="*/ 829620 w 1413388"/>
                    <a:gd name="connsiteY17" fmla="*/ 1056707 h 1104008"/>
                    <a:gd name="connsiteX18" fmla="*/ 756953 w 1413388"/>
                    <a:gd name="connsiteY18" fmla="*/ 959817 h 1104008"/>
                    <a:gd name="connsiteX19" fmla="*/ 632813 w 1413388"/>
                    <a:gd name="connsiteY19" fmla="*/ 947706 h 1104008"/>
                    <a:gd name="connsiteX20" fmla="*/ 375449 w 1413388"/>
                    <a:gd name="connsiteY20" fmla="*/ 1011291 h 1104008"/>
                    <a:gd name="connsiteX21" fmla="*/ 121112 w 1413388"/>
                    <a:gd name="connsiteY21" fmla="*/ 1096069 h 1104008"/>
                    <a:gd name="connsiteX22" fmla="*/ 9083 w 1413388"/>
                    <a:gd name="connsiteY22" fmla="*/ 1077902 h 1104008"/>
                    <a:gd name="connsiteX23" fmla="*/ 75695 w 1413388"/>
                    <a:gd name="connsiteY23" fmla="*/ 944678 h 1104008"/>
                    <a:gd name="connsiteX24" fmla="*/ 0 w 1413388"/>
                    <a:gd name="connsiteY24" fmla="*/ 850816 h 1104008"/>
                    <a:gd name="connsiteX25" fmla="*/ 51473 w 1413388"/>
                    <a:gd name="connsiteY25" fmla="*/ 702453 h 1104008"/>
                    <a:gd name="connsiteX0" fmla="*/ 51473 w 1413388"/>
                    <a:gd name="connsiteY0" fmla="*/ 702453 h 1104008"/>
                    <a:gd name="connsiteX1" fmla="*/ 169557 w 1413388"/>
                    <a:gd name="connsiteY1" fmla="*/ 611619 h 1104008"/>
                    <a:gd name="connsiteX2" fmla="*/ 393616 w 1413388"/>
                    <a:gd name="connsiteY2" fmla="*/ 563174 h 1104008"/>
                    <a:gd name="connsiteX3" fmla="*/ 457200 w 1413388"/>
                    <a:gd name="connsiteY3" fmla="*/ 375449 h 1104008"/>
                    <a:gd name="connsiteX4" fmla="*/ 575285 w 1413388"/>
                    <a:gd name="connsiteY4" fmla="*/ 360310 h 1104008"/>
                    <a:gd name="connsiteX5" fmla="*/ 678230 w 1413388"/>
                    <a:gd name="connsiteY5" fmla="*/ 260392 h 1104008"/>
                    <a:gd name="connsiteX6" fmla="*/ 811454 w 1413388"/>
                    <a:gd name="connsiteY6" fmla="*/ 251309 h 1104008"/>
                    <a:gd name="connsiteX7" fmla="*/ 935595 w 1413388"/>
                    <a:gd name="connsiteY7" fmla="*/ 90835 h 1104008"/>
                    <a:gd name="connsiteX8" fmla="*/ 1108180 w 1413388"/>
                    <a:gd name="connsiteY8" fmla="*/ 118085 h 1104008"/>
                    <a:gd name="connsiteX9" fmla="*/ 1074874 w 1413388"/>
                    <a:gd name="connsiteY9" fmla="*/ 260392 h 1104008"/>
                    <a:gd name="connsiteX10" fmla="*/ 1153597 w 1413388"/>
                    <a:gd name="connsiteY10" fmla="*/ 284615 h 1104008"/>
                    <a:gd name="connsiteX11" fmla="*/ 1295904 w 1413388"/>
                    <a:gd name="connsiteY11" fmla="*/ 0 h 1104008"/>
                    <a:gd name="connsiteX12" fmla="*/ 1317099 w 1413388"/>
                    <a:gd name="connsiteY12" fmla="*/ 139280 h 1104008"/>
                    <a:gd name="connsiteX13" fmla="*/ 1332238 w 1413388"/>
                    <a:gd name="connsiteY13" fmla="*/ 145335 h 1104008"/>
                    <a:gd name="connsiteX14" fmla="*/ 1317099 w 1413388"/>
                    <a:gd name="connsiteY14" fmla="*/ 269476 h 1104008"/>
                    <a:gd name="connsiteX15" fmla="*/ 1410962 w 1413388"/>
                    <a:gd name="connsiteY15" fmla="*/ 305810 h 1104008"/>
                    <a:gd name="connsiteX16" fmla="*/ 1371600 w 1413388"/>
                    <a:gd name="connsiteY16" fmla="*/ 538951 h 1104008"/>
                    <a:gd name="connsiteX17" fmla="*/ 829620 w 1413388"/>
                    <a:gd name="connsiteY17" fmla="*/ 1056707 h 1104008"/>
                    <a:gd name="connsiteX18" fmla="*/ 756953 w 1413388"/>
                    <a:gd name="connsiteY18" fmla="*/ 959817 h 1104008"/>
                    <a:gd name="connsiteX19" fmla="*/ 632813 w 1413388"/>
                    <a:gd name="connsiteY19" fmla="*/ 947706 h 1104008"/>
                    <a:gd name="connsiteX20" fmla="*/ 375449 w 1413388"/>
                    <a:gd name="connsiteY20" fmla="*/ 1011291 h 1104008"/>
                    <a:gd name="connsiteX21" fmla="*/ 121112 w 1413388"/>
                    <a:gd name="connsiteY21" fmla="*/ 1096069 h 1104008"/>
                    <a:gd name="connsiteX22" fmla="*/ 9083 w 1413388"/>
                    <a:gd name="connsiteY22" fmla="*/ 1077902 h 1104008"/>
                    <a:gd name="connsiteX23" fmla="*/ 75695 w 1413388"/>
                    <a:gd name="connsiteY23" fmla="*/ 944678 h 1104008"/>
                    <a:gd name="connsiteX24" fmla="*/ 0 w 1413388"/>
                    <a:gd name="connsiteY24" fmla="*/ 850816 h 1104008"/>
                    <a:gd name="connsiteX25" fmla="*/ 51473 w 1413388"/>
                    <a:gd name="connsiteY25" fmla="*/ 702453 h 1104008"/>
                    <a:gd name="connsiteX0" fmla="*/ 51473 w 1413388"/>
                    <a:gd name="connsiteY0" fmla="*/ 702453 h 1104008"/>
                    <a:gd name="connsiteX1" fmla="*/ 169557 w 1413388"/>
                    <a:gd name="connsiteY1" fmla="*/ 611619 h 1104008"/>
                    <a:gd name="connsiteX2" fmla="*/ 393616 w 1413388"/>
                    <a:gd name="connsiteY2" fmla="*/ 563174 h 1104008"/>
                    <a:gd name="connsiteX3" fmla="*/ 457200 w 1413388"/>
                    <a:gd name="connsiteY3" fmla="*/ 375449 h 1104008"/>
                    <a:gd name="connsiteX4" fmla="*/ 575285 w 1413388"/>
                    <a:gd name="connsiteY4" fmla="*/ 360310 h 1104008"/>
                    <a:gd name="connsiteX5" fmla="*/ 678230 w 1413388"/>
                    <a:gd name="connsiteY5" fmla="*/ 260392 h 1104008"/>
                    <a:gd name="connsiteX6" fmla="*/ 811454 w 1413388"/>
                    <a:gd name="connsiteY6" fmla="*/ 251309 h 1104008"/>
                    <a:gd name="connsiteX7" fmla="*/ 935595 w 1413388"/>
                    <a:gd name="connsiteY7" fmla="*/ 90835 h 1104008"/>
                    <a:gd name="connsiteX8" fmla="*/ 1108180 w 1413388"/>
                    <a:gd name="connsiteY8" fmla="*/ 118085 h 1104008"/>
                    <a:gd name="connsiteX9" fmla="*/ 1074874 w 1413388"/>
                    <a:gd name="connsiteY9" fmla="*/ 260392 h 1104008"/>
                    <a:gd name="connsiteX10" fmla="*/ 1153597 w 1413388"/>
                    <a:gd name="connsiteY10" fmla="*/ 284615 h 1104008"/>
                    <a:gd name="connsiteX11" fmla="*/ 1295904 w 1413388"/>
                    <a:gd name="connsiteY11" fmla="*/ 0 h 1104008"/>
                    <a:gd name="connsiteX12" fmla="*/ 1317099 w 1413388"/>
                    <a:gd name="connsiteY12" fmla="*/ 139280 h 1104008"/>
                    <a:gd name="connsiteX13" fmla="*/ 1332238 w 1413388"/>
                    <a:gd name="connsiteY13" fmla="*/ 145335 h 1104008"/>
                    <a:gd name="connsiteX14" fmla="*/ 1317099 w 1413388"/>
                    <a:gd name="connsiteY14" fmla="*/ 269476 h 1104008"/>
                    <a:gd name="connsiteX15" fmla="*/ 1410962 w 1413388"/>
                    <a:gd name="connsiteY15" fmla="*/ 305810 h 1104008"/>
                    <a:gd name="connsiteX16" fmla="*/ 1371600 w 1413388"/>
                    <a:gd name="connsiteY16" fmla="*/ 538951 h 1104008"/>
                    <a:gd name="connsiteX17" fmla="*/ 829620 w 1413388"/>
                    <a:gd name="connsiteY17" fmla="*/ 1056707 h 1104008"/>
                    <a:gd name="connsiteX18" fmla="*/ 756953 w 1413388"/>
                    <a:gd name="connsiteY18" fmla="*/ 959817 h 1104008"/>
                    <a:gd name="connsiteX19" fmla="*/ 632813 w 1413388"/>
                    <a:gd name="connsiteY19" fmla="*/ 947706 h 1104008"/>
                    <a:gd name="connsiteX20" fmla="*/ 375449 w 1413388"/>
                    <a:gd name="connsiteY20" fmla="*/ 1011291 h 1104008"/>
                    <a:gd name="connsiteX21" fmla="*/ 121112 w 1413388"/>
                    <a:gd name="connsiteY21" fmla="*/ 1096069 h 1104008"/>
                    <a:gd name="connsiteX22" fmla="*/ 9083 w 1413388"/>
                    <a:gd name="connsiteY22" fmla="*/ 1077902 h 1104008"/>
                    <a:gd name="connsiteX23" fmla="*/ 75695 w 1413388"/>
                    <a:gd name="connsiteY23" fmla="*/ 944678 h 1104008"/>
                    <a:gd name="connsiteX24" fmla="*/ 0 w 1413388"/>
                    <a:gd name="connsiteY24" fmla="*/ 850816 h 1104008"/>
                    <a:gd name="connsiteX25" fmla="*/ 51473 w 1413388"/>
                    <a:gd name="connsiteY25" fmla="*/ 702453 h 1104008"/>
                    <a:gd name="connsiteX0" fmla="*/ 51473 w 1413388"/>
                    <a:gd name="connsiteY0" fmla="*/ 702453 h 1104008"/>
                    <a:gd name="connsiteX1" fmla="*/ 169557 w 1413388"/>
                    <a:gd name="connsiteY1" fmla="*/ 611619 h 1104008"/>
                    <a:gd name="connsiteX2" fmla="*/ 393616 w 1413388"/>
                    <a:gd name="connsiteY2" fmla="*/ 563174 h 1104008"/>
                    <a:gd name="connsiteX3" fmla="*/ 457200 w 1413388"/>
                    <a:gd name="connsiteY3" fmla="*/ 375449 h 1104008"/>
                    <a:gd name="connsiteX4" fmla="*/ 575285 w 1413388"/>
                    <a:gd name="connsiteY4" fmla="*/ 360310 h 1104008"/>
                    <a:gd name="connsiteX5" fmla="*/ 678230 w 1413388"/>
                    <a:gd name="connsiteY5" fmla="*/ 260392 h 1104008"/>
                    <a:gd name="connsiteX6" fmla="*/ 811454 w 1413388"/>
                    <a:gd name="connsiteY6" fmla="*/ 251309 h 1104008"/>
                    <a:gd name="connsiteX7" fmla="*/ 935595 w 1413388"/>
                    <a:gd name="connsiteY7" fmla="*/ 90835 h 1104008"/>
                    <a:gd name="connsiteX8" fmla="*/ 1108180 w 1413388"/>
                    <a:gd name="connsiteY8" fmla="*/ 118085 h 1104008"/>
                    <a:gd name="connsiteX9" fmla="*/ 1074874 w 1413388"/>
                    <a:gd name="connsiteY9" fmla="*/ 260392 h 1104008"/>
                    <a:gd name="connsiteX10" fmla="*/ 1153597 w 1413388"/>
                    <a:gd name="connsiteY10" fmla="*/ 284615 h 1104008"/>
                    <a:gd name="connsiteX11" fmla="*/ 1295904 w 1413388"/>
                    <a:gd name="connsiteY11" fmla="*/ 0 h 1104008"/>
                    <a:gd name="connsiteX12" fmla="*/ 1317099 w 1413388"/>
                    <a:gd name="connsiteY12" fmla="*/ 139280 h 1104008"/>
                    <a:gd name="connsiteX13" fmla="*/ 1332238 w 1413388"/>
                    <a:gd name="connsiteY13" fmla="*/ 145335 h 1104008"/>
                    <a:gd name="connsiteX14" fmla="*/ 1317099 w 1413388"/>
                    <a:gd name="connsiteY14" fmla="*/ 269476 h 1104008"/>
                    <a:gd name="connsiteX15" fmla="*/ 1410962 w 1413388"/>
                    <a:gd name="connsiteY15" fmla="*/ 305810 h 1104008"/>
                    <a:gd name="connsiteX16" fmla="*/ 1371600 w 1413388"/>
                    <a:gd name="connsiteY16" fmla="*/ 538951 h 1104008"/>
                    <a:gd name="connsiteX17" fmla="*/ 829620 w 1413388"/>
                    <a:gd name="connsiteY17" fmla="*/ 1056707 h 1104008"/>
                    <a:gd name="connsiteX18" fmla="*/ 756953 w 1413388"/>
                    <a:gd name="connsiteY18" fmla="*/ 959817 h 1104008"/>
                    <a:gd name="connsiteX19" fmla="*/ 632813 w 1413388"/>
                    <a:gd name="connsiteY19" fmla="*/ 947706 h 1104008"/>
                    <a:gd name="connsiteX20" fmla="*/ 375449 w 1413388"/>
                    <a:gd name="connsiteY20" fmla="*/ 1011291 h 1104008"/>
                    <a:gd name="connsiteX21" fmla="*/ 121112 w 1413388"/>
                    <a:gd name="connsiteY21" fmla="*/ 1096069 h 1104008"/>
                    <a:gd name="connsiteX22" fmla="*/ 9083 w 1413388"/>
                    <a:gd name="connsiteY22" fmla="*/ 1077902 h 1104008"/>
                    <a:gd name="connsiteX23" fmla="*/ 75695 w 1413388"/>
                    <a:gd name="connsiteY23" fmla="*/ 944678 h 1104008"/>
                    <a:gd name="connsiteX24" fmla="*/ 0 w 1413388"/>
                    <a:gd name="connsiteY24" fmla="*/ 850816 h 1104008"/>
                    <a:gd name="connsiteX25" fmla="*/ 51473 w 1413388"/>
                    <a:gd name="connsiteY25" fmla="*/ 702453 h 1104008"/>
                    <a:gd name="connsiteX0" fmla="*/ 51473 w 1413388"/>
                    <a:gd name="connsiteY0" fmla="*/ 702453 h 1104008"/>
                    <a:gd name="connsiteX1" fmla="*/ 169557 w 1413388"/>
                    <a:gd name="connsiteY1" fmla="*/ 611619 h 1104008"/>
                    <a:gd name="connsiteX2" fmla="*/ 393616 w 1413388"/>
                    <a:gd name="connsiteY2" fmla="*/ 563174 h 1104008"/>
                    <a:gd name="connsiteX3" fmla="*/ 457200 w 1413388"/>
                    <a:gd name="connsiteY3" fmla="*/ 375449 h 1104008"/>
                    <a:gd name="connsiteX4" fmla="*/ 575285 w 1413388"/>
                    <a:gd name="connsiteY4" fmla="*/ 360310 h 1104008"/>
                    <a:gd name="connsiteX5" fmla="*/ 678230 w 1413388"/>
                    <a:gd name="connsiteY5" fmla="*/ 260392 h 1104008"/>
                    <a:gd name="connsiteX6" fmla="*/ 811454 w 1413388"/>
                    <a:gd name="connsiteY6" fmla="*/ 251309 h 1104008"/>
                    <a:gd name="connsiteX7" fmla="*/ 935595 w 1413388"/>
                    <a:gd name="connsiteY7" fmla="*/ 90835 h 1104008"/>
                    <a:gd name="connsiteX8" fmla="*/ 1108180 w 1413388"/>
                    <a:gd name="connsiteY8" fmla="*/ 118085 h 1104008"/>
                    <a:gd name="connsiteX9" fmla="*/ 1074874 w 1413388"/>
                    <a:gd name="connsiteY9" fmla="*/ 260392 h 1104008"/>
                    <a:gd name="connsiteX10" fmla="*/ 1153597 w 1413388"/>
                    <a:gd name="connsiteY10" fmla="*/ 284615 h 1104008"/>
                    <a:gd name="connsiteX11" fmla="*/ 1295904 w 1413388"/>
                    <a:gd name="connsiteY11" fmla="*/ 0 h 1104008"/>
                    <a:gd name="connsiteX12" fmla="*/ 1317099 w 1413388"/>
                    <a:gd name="connsiteY12" fmla="*/ 139280 h 1104008"/>
                    <a:gd name="connsiteX13" fmla="*/ 1332238 w 1413388"/>
                    <a:gd name="connsiteY13" fmla="*/ 145335 h 1104008"/>
                    <a:gd name="connsiteX14" fmla="*/ 1317099 w 1413388"/>
                    <a:gd name="connsiteY14" fmla="*/ 269476 h 1104008"/>
                    <a:gd name="connsiteX15" fmla="*/ 1410962 w 1413388"/>
                    <a:gd name="connsiteY15" fmla="*/ 305810 h 1104008"/>
                    <a:gd name="connsiteX16" fmla="*/ 1371600 w 1413388"/>
                    <a:gd name="connsiteY16" fmla="*/ 538951 h 1104008"/>
                    <a:gd name="connsiteX17" fmla="*/ 829620 w 1413388"/>
                    <a:gd name="connsiteY17" fmla="*/ 1056707 h 1104008"/>
                    <a:gd name="connsiteX18" fmla="*/ 756953 w 1413388"/>
                    <a:gd name="connsiteY18" fmla="*/ 959817 h 1104008"/>
                    <a:gd name="connsiteX19" fmla="*/ 632813 w 1413388"/>
                    <a:gd name="connsiteY19" fmla="*/ 947706 h 1104008"/>
                    <a:gd name="connsiteX20" fmla="*/ 375449 w 1413388"/>
                    <a:gd name="connsiteY20" fmla="*/ 1011291 h 1104008"/>
                    <a:gd name="connsiteX21" fmla="*/ 121112 w 1413388"/>
                    <a:gd name="connsiteY21" fmla="*/ 1096069 h 1104008"/>
                    <a:gd name="connsiteX22" fmla="*/ 9083 w 1413388"/>
                    <a:gd name="connsiteY22" fmla="*/ 1077902 h 1104008"/>
                    <a:gd name="connsiteX23" fmla="*/ 75695 w 1413388"/>
                    <a:gd name="connsiteY23" fmla="*/ 944678 h 1104008"/>
                    <a:gd name="connsiteX24" fmla="*/ 0 w 1413388"/>
                    <a:gd name="connsiteY24" fmla="*/ 850816 h 1104008"/>
                    <a:gd name="connsiteX25" fmla="*/ 51473 w 1413388"/>
                    <a:gd name="connsiteY25" fmla="*/ 702453 h 1104008"/>
                    <a:gd name="connsiteX0" fmla="*/ 51473 w 1413388"/>
                    <a:gd name="connsiteY0" fmla="*/ 702453 h 1104008"/>
                    <a:gd name="connsiteX1" fmla="*/ 169557 w 1413388"/>
                    <a:gd name="connsiteY1" fmla="*/ 611619 h 1104008"/>
                    <a:gd name="connsiteX2" fmla="*/ 393616 w 1413388"/>
                    <a:gd name="connsiteY2" fmla="*/ 563174 h 1104008"/>
                    <a:gd name="connsiteX3" fmla="*/ 457200 w 1413388"/>
                    <a:gd name="connsiteY3" fmla="*/ 375449 h 1104008"/>
                    <a:gd name="connsiteX4" fmla="*/ 575285 w 1413388"/>
                    <a:gd name="connsiteY4" fmla="*/ 360310 h 1104008"/>
                    <a:gd name="connsiteX5" fmla="*/ 678230 w 1413388"/>
                    <a:gd name="connsiteY5" fmla="*/ 260392 h 1104008"/>
                    <a:gd name="connsiteX6" fmla="*/ 811454 w 1413388"/>
                    <a:gd name="connsiteY6" fmla="*/ 251309 h 1104008"/>
                    <a:gd name="connsiteX7" fmla="*/ 935595 w 1413388"/>
                    <a:gd name="connsiteY7" fmla="*/ 90835 h 1104008"/>
                    <a:gd name="connsiteX8" fmla="*/ 1108180 w 1413388"/>
                    <a:gd name="connsiteY8" fmla="*/ 118085 h 1104008"/>
                    <a:gd name="connsiteX9" fmla="*/ 1074874 w 1413388"/>
                    <a:gd name="connsiteY9" fmla="*/ 260392 h 1104008"/>
                    <a:gd name="connsiteX10" fmla="*/ 1153597 w 1413388"/>
                    <a:gd name="connsiteY10" fmla="*/ 284615 h 1104008"/>
                    <a:gd name="connsiteX11" fmla="*/ 1295904 w 1413388"/>
                    <a:gd name="connsiteY11" fmla="*/ 0 h 1104008"/>
                    <a:gd name="connsiteX12" fmla="*/ 1317099 w 1413388"/>
                    <a:gd name="connsiteY12" fmla="*/ 139280 h 1104008"/>
                    <a:gd name="connsiteX13" fmla="*/ 1332238 w 1413388"/>
                    <a:gd name="connsiteY13" fmla="*/ 145335 h 1104008"/>
                    <a:gd name="connsiteX14" fmla="*/ 1317099 w 1413388"/>
                    <a:gd name="connsiteY14" fmla="*/ 269476 h 1104008"/>
                    <a:gd name="connsiteX15" fmla="*/ 1410962 w 1413388"/>
                    <a:gd name="connsiteY15" fmla="*/ 305810 h 1104008"/>
                    <a:gd name="connsiteX16" fmla="*/ 1371600 w 1413388"/>
                    <a:gd name="connsiteY16" fmla="*/ 538951 h 1104008"/>
                    <a:gd name="connsiteX17" fmla="*/ 829620 w 1413388"/>
                    <a:gd name="connsiteY17" fmla="*/ 1056707 h 1104008"/>
                    <a:gd name="connsiteX18" fmla="*/ 756953 w 1413388"/>
                    <a:gd name="connsiteY18" fmla="*/ 959817 h 1104008"/>
                    <a:gd name="connsiteX19" fmla="*/ 632813 w 1413388"/>
                    <a:gd name="connsiteY19" fmla="*/ 947706 h 1104008"/>
                    <a:gd name="connsiteX20" fmla="*/ 375449 w 1413388"/>
                    <a:gd name="connsiteY20" fmla="*/ 1011291 h 1104008"/>
                    <a:gd name="connsiteX21" fmla="*/ 121112 w 1413388"/>
                    <a:gd name="connsiteY21" fmla="*/ 1096069 h 1104008"/>
                    <a:gd name="connsiteX22" fmla="*/ 9083 w 1413388"/>
                    <a:gd name="connsiteY22" fmla="*/ 1077902 h 1104008"/>
                    <a:gd name="connsiteX23" fmla="*/ 75695 w 1413388"/>
                    <a:gd name="connsiteY23" fmla="*/ 944678 h 1104008"/>
                    <a:gd name="connsiteX24" fmla="*/ 0 w 1413388"/>
                    <a:gd name="connsiteY24" fmla="*/ 850816 h 1104008"/>
                    <a:gd name="connsiteX25" fmla="*/ 51473 w 1413388"/>
                    <a:gd name="connsiteY25" fmla="*/ 702453 h 1104008"/>
                    <a:gd name="connsiteX0" fmla="*/ 51473 w 1413388"/>
                    <a:gd name="connsiteY0" fmla="*/ 702453 h 1104008"/>
                    <a:gd name="connsiteX1" fmla="*/ 169557 w 1413388"/>
                    <a:gd name="connsiteY1" fmla="*/ 611619 h 1104008"/>
                    <a:gd name="connsiteX2" fmla="*/ 393616 w 1413388"/>
                    <a:gd name="connsiteY2" fmla="*/ 563174 h 1104008"/>
                    <a:gd name="connsiteX3" fmla="*/ 457200 w 1413388"/>
                    <a:gd name="connsiteY3" fmla="*/ 375449 h 1104008"/>
                    <a:gd name="connsiteX4" fmla="*/ 575285 w 1413388"/>
                    <a:gd name="connsiteY4" fmla="*/ 360310 h 1104008"/>
                    <a:gd name="connsiteX5" fmla="*/ 678230 w 1413388"/>
                    <a:gd name="connsiteY5" fmla="*/ 260392 h 1104008"/>
                    <a:gd name="connsiteX6" fmla="*/ 811454 w 1413388"/>
                    <a:gd name="connsiteY6" fmla="*/ 251309 h 1104008"/>
                    <a:gd name="connsiteX7" fmla="*/ 935595 w 1413388"/>
                    <a:gd name="connsiteY7" fmla="*/ 90835 h 1104008"/>
                    <a:gd name="connsiteX8" fmla="*/ 1103071 w 1413388"/>
                    <a:gd name="connsiteY8" fmla="*/ 124896 h 1104008"/>
                    <a:gd name="connsiteX9" fmla="*/ 1074874 w 1413388"/>
                    <a:gd name="connsiteY9" fmla="*/ 260392 h 1104008"/>
                    <a:gd name="connsiteX10" fmla="*/ 1153597 w 1413388"/>
                    <a:gd name="connsiteY10" fmla="*/ 284615 h 1104008"/>
                    <a:gd name="connsiteX11" fmla="*/ 1295904 w 1413388"/>
                    <a:gd name="connsiteY11" fmla="*/ 0 h 1104008"/>
                    <a:gd name="connsiteX12" fmla="*/ 1317099 w 1413388"/>
                    <a:gd name="connsiteY12" fmla="*/ 139280 h 1104008"/>
                    <a:gd name="connsiteX13" fmla="*/ 1332238 w 1413388"/>
                    <a:gd name="connsiteY13" fmla="*/ 145335 h 1104008"/>
                    <a:gd name="connsiteX14" fmla="*/ 1317099 w 1413388"/>
                    <a:gd name="connsiteY14" fmla="*/ 269476 h 1104008"/>
                    <a:gd name="connsiteX15" fmla="*/ 1410962 w 1413388"/>
                    <a:gd name="connsiteY15" fmla="*/ 305810 h 1104008"/>
                    <a:gd name="connsiteX16" fmla="*/ 1371600 w 1413388"/>
                    <a:gd name="connsiteY16" fmla="*/ 538951 h 1104008"/>
                    <a:gd name="connsiteX17" fmla="*/ 829620 w 1413388"/>
                    <a:gd name="connsiteY17" fmla="*/ 1056707 h 1104008"/>
                    <a:gd name="connsiteX18" fmla="*/ 756953 w 1413388"/>
                    <a:gd name="connsiteY18" fmla="*/ 959817 h 1104008"/>
                    <a:gd name="connsiteX19" fmla="*/ 632813 w 1413388"/>
                    <a:gd name="connsiteY19" fmla="*/ 947706 h 1104008"/>
                    <a:gd name="connsiteX20" fmla="*/ 375449 w 1413388"/>
                    <a:gd name="connsiteY20" fmla="*/ 1011291 h 1104008"/>
                    <a:gd name="connsiteX21" fmla="*/ 121112 w 1413388"/>
                    <a:gd name="connsiteY21" fmla="*/ 1096069 h 1104008"/>
                    <a:gd name="connsiteX22" fmla="*/ 9083 w 1413388"/>
                    <a:gd name="connsiteY22" fmla="*/ 1077902 h 1104008"/>
                    <a:gd name="connsiteX23" fmla="*/ 75695 w 1413388"/>
                    <a:gd name="connsiteY23" fmla="*/ 944678 h 1104008"/>
                    <a:gd name="connsiteX24" fmla="*/ 0 w 1413388"/>
                    <a:gd name="connsiteY24" fmla="*/ 850816 h 1104008"/>
                    <a:gd name="connsiteX25" fmla="*/ 51473 w 1413388"/>
                    <a:gd name="connsiteY25" fmla="*/ 702453 h 1104008"/>
                    <a:gd name="connsiteX0" fmla="*/ 51473 w 1413388"/>
                    <a:gd name="connsiteY0" fmla="*/ 702453 h 1104008"/>
                    <a:gd name="connsiteX1" fmla="*/ 169557 w 1413388"/>
                    <a:gd name="connsiteY1" fmla="*/ 611619 h 1104008"/>
                    <a:gd name="connsiteX2" fmla="*/ 393616 w 1413388"/>
                    <a:gd name="connsiteY2" fmla="*/ 563174 h 1104008"/>
                    <a:gd name="connsiteX3" fmla="*/ 457200 w 1413388"/>
                    <a:gd name="connsiteY3" fmla="*/ 375449 h 1104008"/>
                    <a:gd name="connsiteX4" fmla="*/ 575285 w 1413388"/>
                    <a:gd name="connsiteY4" fmla="*/ 360310 h 1104008"/>
                    <a:gd name="connsiteX5" fmla="*/ 678230 w 1413388"/>
                    <a:gd name="connsiteY5" fmla="*/ 260392 h 1104008"/>
                    <a:gd name="connsiteX6" fmla="*/ 811454 w 1413388"/>
                    <a:gd name="connsiteY6" fmla="*/ 251309 h 1104008"/>
                    <a:gd name="connsiteX7" fmla="*/ 935595 w 1413388"/>
                    <a:gd name="connsiteY7" fmla="*/ 90835 h 1104008"/>
                    <a:gd name="connsiteX8" fmla="*/ 1103071 w 1413388"/>
                    <a:gd name="connsiteY8" fmla="*/ 124896 h 1104008"/>
                    <a:gd name="connsiteX9" fmla="*/ 1040818 w 1413388"/>
                    <a:gd name="connsiteY9" fmla="*/ 274014 h 1104008"/>
                    <a:gd name="connsiteX10" fmla="*/ 1153597 w 1413388"/>
                    <a:gd name="connsiteY10" fmla="*/ 284615 h 1104008"/>
                    <a:gd name="connsiteX11" fmla="*/ 1295904 w 1413388"/>
                    <a:gd name="connsiteY11" fmla="*/ 0 h 1104008"/>
                    <a:gd name="connsiteX12" fmla="*/ 1317099 w 1413388"/>
                    <a:gd name="connsiteY12" fmla="*/ 139280 h 1104008"/>
                    <a:gd name="connsiteX13" fmla="*/ 1332238 w 1413388"/>
                    <a:gd name="connsiteY13" fmla="*/ 145335 h 1104008"/>
                    <a:gd name="connsiteX14" fmla="*/ 1317099 w 1413388"/>
                    <a:gd name="connsiteY14" fmla="*/ 269476 h 1104008"/>
                    <a:gd name="connsiteX15" fmla="*/ 1410962 w 1413388"/>
                    <a:gd name="connsiteY15" fmla="*/ 305810 h 1104008"/>
                    <a:gd name="connsiteX16" fmla="*/ 1371600 w 1413388"/>
                    <a:gd name="connsiteY16" fmla="*/ 538951 h 1104008"/>
                    <a:gd name="connsiteX17" fmla="*/ 829620 w 1413388"/>
                    <a:gd name="connsiteY17" fmla="*/ 1056707 h 1104008"/>
                    <a:gd name="connsiteX18" fmla="*/ 756953 w 1413388"/>
                    <a:gd name="connsiteY18" fmla="*/ 959817 h 1104008"/>
                    <a:gd name="connsiteX19" fmla="*/ 632813 w 1413388"/>
                    <a:gd name="connsiteY19" fmla="*/ 947706 h 1104008"/>
                    <a:gd name="connsiteX20" fmla="*/ 375449 w 1413388"/>
                    <a:gd name="connsiteY20" fmla="*/ 1011291 h 1104008"/>
                    <a:gd name="connsiteX21" fmla="*/ 121112 w 1413388"/>
                    <a:gd name="connsiteY21" fmla="*/ 1096069 h 1104008"/>
                    <a:gd name="connsiteX22" fmla="*/ 9083 w 1413388"/>
                    <a:gd name="connsiteY22" fmla="*/ 1077902 h 1104008"/>
                    <a:gd name="connsiteX23" fmla="*/ 75695 w 1413388"/>
                    <a:gd name="connsiteY23" fmla="*/ 944678 h 1104008"/>
                    <a:gd name="connsiteX24" fmla="*/ 0 w 1413388"/>
                    <a:gd name="connsiteY24" fmla="*/ 850816 h 1104008"/>
                    <a:gd name="connsiteX25" fmla="*/ 51473 w 1413388"/>
                    <a:gd name="connsiteY25" fmla="*/ 702453 h 1104008"/>
                    <a:gd name="connsiteX0" fmla="*/ 51473 w 1413388"/>
                    <a:gd name="connsiteY0" fmla="*/ 702453 h 1104008"/>
                    <a:gd name="connsiteX1" fmla="*/ 169557 w 1413388"/>
                    <a:gd name="connsiteY1" fmla="*/ 611619 h 1104008"/>
                    <a:gd name="connsiteX2" fmla="*/ 393616 w 1413388"/>
                    <a:gd name="connsiteY2" fmla="*/ 563174 h 1104008"/>
                    <a:gd name="connsiteX3" fmla="*/ 457200 w 1413388"/>
                    <a:gd name="connsiteY3" fmla="*/ 375449 h 1104008"/>
                    <a:gd name="connsiteX4" fmla="*/ 575285 w 1413388"/>
                    <a:gd name="connsiteY4" fmla="*/ 360310 h 1104008"/>
                    <a:gd name="connsiteX5" fmla="*/ 678230 w 1413388"/>
                    <a:gd name="connsiteY5" fmla="*/ 260392 h 1104008"/>
                    <a:gd name="connsiteX6" fmla="*/ 811454 w 1413388"/>
                    <a:gd name="connsiteY6" fmla="*/ 251309 h 1104008"/>
                    <a:gd name="connsiteX7" fmla="*/ 935595 w 1413388"/>
                    <a:gd name="connsiteY7" fmla="*/ 90835 h 1104008"/>
                    <a:gd name="connsiteX8" fmla="*/ 1103071 w 1413388"/>
                    <a:gd name="connsiteY8" fmla="*/ 124896 h 1104008"/>
                    <a:gd name="connsiteX9" fmla="*/ 1040818 w 1413388"/>
                    <a:gd name="connsiteY9" fmla="*/ 274014 h 1104008"/>
                    <a:gd name="connsiteX10" fmla="*/ 1141677 w 1413388"/>
                    <a:gd name="connsiteY10" fmla="*/ 318671 h 1104008"/>
                    <a:gd name="connsiteX11" fmla="*/ 1295904 w 1413388"/>
                    <a:gd name="connsiteY11" fmla="*/ 0 h 1104008"/>
                    <a:gd name="connsiteX12" fmla="*/ 1317099 w 1413388"/>
                    <a:gd name="connsiteY12" fmla="*/ 139280 h 1104008"/>
                    <a:gd name="connsiteX13" fmla="*/ 1332238 w 1413388"/>
                    <a:gd name="connsiteY13" fmla="*/ 145335 h 1104008"/>
                    <a:gd name="connsiteX14" fmla="*/ 1317099 w 1413388"/>
                    <a:gd name="connsiteY14" fmla="*/ 269476 h 1104008"/>
                    <a:gd name="connsiteX15" fmla="*/ 1410962 w 1413388"/>
                    <a:gd name="connsiteY15" fmla="*/ 305810 h 1104008"/>
                    <a:gd name="connsiteX16" fmla="*/ 1371600 w 1413388"/>
                    <a:gd name="connsiteY16" fmla="*/ 538951 h 1104008"/>
                    <a:gd name="connsiteX17" fmla="*/ 829620 w 1413388"/>
                    <a:gd name="connsiteY17" fmla="*/ 1056707 h 1104008"/>
                    <a:gd name="connsiteX18" fmla="*/ 756953 w 1413388"/>
                    <a:gd name="connsiteY18" fmla="*/ 959817 h 1104008"/>
                    <a:gd name="connsiteX19" fmla="*/ 632813 w 1413388"/>
                    <a:gd name="connsiteY19" fmla="*/ 947706 h 1104008"/>
                    <a:gd name="connsiteX20" fmla="*/ 375449 w 1413388"/>
                    <a:gd name="connsiteY20" fmla="*/ 1011291 h 1104008"/>
                    <a:gd name="connsiteX21" fmla="*/ 121112 w 1413388"/>
                    <a:gd name="connsiteY21" fmla="*/ 1096069 h 1104008"/>
                    <a:gd name="connsiteX22" fmla="*/ 9083 w 1413388"/>
                    <a:gd name="connsiteY22" fmla="*/ 1077902 h 1104008"/>
                    <a:gd name="connsiteX23" fmla="*/ 75695 w 1413388"/>
                    <a:gd name="connsiteY23" fmla="*/ 944678 h 1104008"/>
                    <a:gd name="connsiteX24" fmla="*/ 0 w 1413388"/>
                    <a:gd name="connsiteY24" fmla="*/ 850816 h 1104008"/>
                    <a:gd name="connsiteX25" fmla="*/ 51473 w 1413388"/>
                    <a:gd name="connsiteY25" fmla="*/ 702453 h 1104008"/>
                    <a:gd name="connsiteX0" fmla="*/ 51473 w 1413388"/>
                    <a:gd name="connsiteY0" fmla="*/ 702453 h 1104008"/>
                    <a:gd name="connsiteX1" fmla="*/ 169557 w 1413388"/>
                    <a:gd name="connsiteY1" fmla="*/ 611619 h 1104008"/>
                    <a:gd name="connsiteX2" fmla="*/ 393616 w 1413388"/>
                    <a:gd name="connsiteY2" fmla="*/ 563174 h 1104008"/>
                    <a:gd name="connsiteX3" fmla="*/ 498067 w 1413388"/>
                    <a:gd name="connsiteY3" fmla="*/ 377152 h 1104008"/>
                    <a:gd name="connsiteX4" fmla="*/ 575285 w 1413388"/>
                    <a:gd name="connsiteY4" fmla="*/ 360310 h 1104008"/>
                    <a:gd name="connsiteX5" fmla="*/ 678230 w 1413388"/>
                    <a:gd name="connsiteY5" fmla="*/ 260392 h 1104008"/>
                    <a:gd name="connsiteX6" fmla="*/ 811454 w 1413388"/>
                    <a:gd name="connsiteY6" fmla="*/ 251309 h 1104008"/>
                    <a:gd name="connsiteX7" fmla="*/ 935595 w 1413388"/>
                    <a:gd name="connsiteY7" fmla="*/ 90835 h 1104008"/>
                    <a:gd name="connsiteX8" fmla="*/ 1103071 w 1413388"/>
                    <a:gd name="connsiteY8" fmla="*/ 124896 h 1104008"/>
                    <a:gd name="connsiteX9" fmla="*/ 1040818 w 1413388"/>
                    <a:gd name="connsiteY9" fmla="*/ 274014 h 1104008"/>
                    <a:gd name="connsiteX10" fmla="*/ 1141677 w 1413388"/>
                    <a:gd name="connsiteY10" fmla="*/ 318671 h 1104008"/>
                    <a:gd name="connsiteX11" fmla="*/ 1295904 w 1413388"/>
                    <a:gd name="connsiteY11" fmla="*/ 0 h 1104008"/>
                    <a:gd name="connsiteX12" fmla="*/ 1317099 w 1413388"/>
                    <a:gd name="connsiteY12" fmla="*/ 139280 h 1104008"/>
                    <a:gd name="connsiteX13" fmla="*/ 1332238 w 1413388"/>
                    <a:gd name="connsiteY13" fmla="*/ 145335 h 1104008"/>
                    <a:gd name="connsiteX14" fmla="*/ 1317099 w 1413388"/>
                    <a:gd name="connsiteY14" fmla="*/ 269476 h 1104008"/>
                    <a:gd name="connsiteX15" fmla="*/ 1410962 w 1413388"/>
                    <a:gd name="connsiteY15" fmla="*/ 305810 h 1104008"/>
                    <a:gd name="connsiteX16" fmla="*/ 1371600 w 1413388"/>
                    <a:gd name="connsiteY16" fmla="*/ 538951 h 1104008"/>
                    <a:gd name="connsiteX17" fmla="*/ 829620 w 1413388"/>
                    <a:gd name="connsiteY17" fmla="*/ 1056707 h 1104008"/>
                    <a:gd name="connsiteX18" fmla="*/ 756953 w 1413388"/>
                    <a:gd name="connsiteY18" fmla="*/ 959817 h 1104008"/>
                    <a:gd name="connsiteX19" fmla="*/ 632813 w 1413388"/>
                    <a:gd name="connsiteY19" fmla="*/ 947706 h 1104008"/>
                    <a:gd name="connsiteX20" fmla="*/ 375449 w 1413388"/>
                    <a:gd name="connsiteY20" fmla="*/ 1011291 h 1104008"/>
                    <a:gd name="connsiteX21" fmla="*/ 121112 w 1413388"/>
                    <a:gd name="connsiteY21" fmla="*/ 1096069 h 1104008"/>
                    <a:gd name="connsiteX22" fmla="*/ 9083 w 1413388"/>
                    <a:gd name="connsiteY22" fmla="*/ 1077902 h 1104008"/>
                    <a:gd name="connsiteX23" fmla="*/ 75695 w 1413388"/>
                    <a:gd name="connsiteY23" fmla="*/ 944678 h 1104008"/>
                    <a:gd name="connsiteX24" fmla="*/ 0 w 1413388"/>
                    <a:gd name="connsiteY24" fmla="*/ 850816 h 1104008"/>
                    <a:gd name="connsiteX25" fmla="*/ 51473 w 1413388"/>
                    <a:gd name="connsiteY25" fmla="*/ 702453 h 1104008"/>
                    <a:gd name="connsiteX0" fmla="*/ 51473 w 1379757"/>
                    <a:gd name="connsiteY0" fmla="*/ 702453 h 1104008"/>
                    <a:gd name="connsiteX1" fmla="*/ 169557 w 1379757"/>
                    <a:gd name="connsiteY1" fmla="*/ 611619 h 1104008"/>
                    <a:gd name="connsiteX2" fmla="*/ 393616 w 1379757"/>
                    <a:gd name="connsiteY2" fmla="*/ 563174 h 1104008"/>
                    <a:gd name="connsiteX3" fmla="*/ 498067 w 1379757"/>
                    <a:gd name="connsiteY3" fmla="*/ 377152 h 1104008"/>
                    <a:gd name="connsiteX4" fmla="*/ 575285 w 1379757"/>
                    <a:gd name="connsiteY4" fmla="*/ 360310 h 1104008"/>
                    <a:gd name="connsiteX5" fmla="*/ 678230 w 1379757"/>
                    <a:gd name="connsiteY5" fmla="*/ 260392 h 1104008"/>
                    <a:gd name="connsiteX6" fmla="*/ 811454 w 1379757"/>
                    <a:gd name="connsiteY6" fmla="*/ 251309 h 1104008"/>
                    <a:gd name="connsiteX7" fmla="*/ 935595 w 1379757"/>
                    <a:gd name="connsiteY7" fmla="*/ 90835 h 1104008"/>
                    <a:gd name="connsiteX8" fmla="*/ 1103071 w 1379757"/>
                    <a:gd name="connsiteY8" fmla="*/ 124896 h 1104008"/>
                    <a:gd name="connsiteX9" fmla="*/ 1040818 w 1379757"/>
                    <a:gd name="connsiteY9" fmla="*/ 274014 h 1104008"/>
                    <a:gd name="connsiteX10" fmla="*/ 1141677 w 1379757"/>
                    <a:gd name="connsiteY10" fmla="*/ 318671 h 1104008"/>
                    <a:gd name="connsiteX11" fmla="*/ 1295904 w 1379757"/>
                    <a:gd name="connsiteY11" fmla="*/ 0 h 1104008"/>
                    <a:gd name="connsiteX12" fmla="*/ 1317099 w 1379757"/>
                    <a:gd name="connsiteY12" fmla="*/ 139280 h 1104008"/>
                    <a:gd name="connsiteX13" fmla="*/ 1332238 w 1379757"/>
                    <a:gd name="connsiteY13" fmla="*/ 145335 h 1104008"/>
                    <a:gd name="connsiteX14" fmla="*/ 1317099 w 1379757"/>
                    <a:gd name="connsiteY14" fmla="*/ 269476 h 1104008"/>
                    <a:gd name="connsiteX15" fmla="*/ 1368392 w 1379757"/>
                    <a:gd name="connsiteY15" fmla="*/ 353488 h 1104008"/>
                    <a:gd name="connsiteX16" fmla="*/ 1371600 w 1379757"/>
                    <a:gd name="connsiteY16" fmla="*/ 538951 h 1104008"/>
                    <a:gd name="connsiteX17" fmla="*/ 829620 w 1379757"/>
                    <a:gd name="connsiteY17" fmla="*/ 1056707 h 1104008"/>
                    <a:gd name="connsiteX18" fmla="*/ 756953 w 1379757"/>
                    <a:gd name="connsiteY18" fmla="*/ 959817 h 1104008"/>
                    <a:gd name="connsiteX19" fmla="*/ 632813 w 1379757"/>
                    <a:gd name="connsiteY19" fmla="*/ 947706 h 1104008"/>
                    <a:gd name="connsiteX20" fmla="*/ 375449 w 1379757"/>
                    <a:gd name="connsiteY20" fmla="*/ 1011291 h 1104008"/>
                    <a:gd name="connsiteX21" fmla="*/ 121112 w 1379757"/>
                    <a:gd name="connsiteY21" fmla="*/ 1096069 h 1104008"/>
                    <a:gd name="connsiteX22" fmla="*/ 9083 w 1379757"/>
                    <a:gd name="connsiteY22" fmla="*/ 1077902 h 1104008"/>
                    <a:gd name="connsiteX23" fmla="*/ 75695 w 1379757"/>
                    <a:gd name="connsiteY23" fmla="*/ 944678 h 1104008"/>
                    <a:gd name="connsiteX24" fmla="*/ 0 w 1379757"/>
                    <a:gd name="connsiteY24" fmla="*/ 850816 h 1104008"/>
                    <a:gd name="connsiteX25" fmla="*/ 51473 w 1379757"/>
                    <a:gd name="connsiteY25" fmla="*/ 702453 h 1104008"/>
                    <a:gd name="connsiteX0" fmla="*/ 51473 w 1379116"/>
                    <a:gd name="connsiteY0" fmla="*/ 702453 h 1104008"/>
                    <a:gd name="connsiteX1" fmla="*/ 169557 w 1379116"/>
                    <a:gd name="connsiteY1" fmla="*/ 611619 h 1104008"/>
                    <a:gd name="connsiteX2" fmla="*/ 393616 w 1379116"/>
                    <a:gd name="connsiteY2" fmla="*/ 563174 h 1104008"/>
                    <a:gd name="connsiteX3" fmla="*/ 498067 w 1379116"/>
                    <a:gd name="connsiteY3" fmla="*/ 377152 h 1104008"/>
                    <a:gd name="connsiteX4" fmla="*/ 575285 w 1379116"/>
                    <a:gd name="connsiteY4" fmla="*/ 360310 h 1104008"/>
                    <a:gd name="connsiteX5" fmla="*/ 678230 w 1379116"/>
                    <a:gd name="connsiteY5" fmla="*/ 260392 h 1104008"/>
                    <a:gd name="connsiteX6" fmla="*/ 811454 w 1379116"/>
                    <a:gd name="connsiteY6" fmla="*/ 251309 h 1104008"/>
                    <a:gd name="connsiteX7" fmla="*/ 935595 w 1379116"/>
                    <a:gd name="connsiteY7" fmla="*/ 90835 h 1104008"/>
                    <a:gd name="connsiteX8" fmla="*/ 1103071 w 1379116"/>
                    <a:gd name="connsiteY8" fmla="*/ 124896 h 1104008"/>
                    <a:gd name="connsiteX9" fmla="*/ 1040818 w 1379116"/>
                    <a:gd name="connsiteY9" fmla="*/ 274014 h 1104008"/>
                    <a:gd name="connsiteX10" fmla="*/ 1141677 w 1379116"/>
                    <a:gd name="connsiteY10" fmla="*/ 318671 h 1104008"/>
                    <a:gd name="connsiteX11" fmla="*/ 1295904 w 1379116"/>
                    <a:gd name="connsiteY11" fmla="*/ 0 h 1104008"/>
                    <a:gd name="connsiteX12" fmla="*/ 1317099 w 1379116"/>
                    <a:gd name="connsiteY12" fmla="*/ 139280 h 1104008"/>
                    <a:gd name="connsiteX13" fmla="*/ 1332238 w 1379116"/>
                    <a:gd name="connsiteY13" fmla="*/ 145335 h 1104008"/>
                    <a:gd name="connsiteX14" fmla="*/ 1317099 w 1379116"/>
                    <a:gd name="connsiteY14" fmla="*/ 269476 h 1104008"/>
                    <a:gd name="connsiteX15" fmla="*/ 1366689 w 1379116"/>
                    <a:gd name="connsiteY15" fmla="*/ 360299 h 1104008"/>
                    <a:gd name="connsiteX16" fmla="*/ 1371600 w 1379116"/>
                    <a:gd name="connsiteY16" fmla="*/ 538951 h 1104008"/>
                    <a:gd name="connsiteX17" fmla="*/ 829620 w 1379116"/>
                    <a:gd name="connsiteY17" fmla="*/ 1056707 h 1104008"/>
                    <a:gd name="connsiteX18" fmla="*/ 756953 w 1379116"/>
                    <a:gd name="connsiteY18" fmla="*/ 959817 h 1104008"/>
                    <a:gd name="connsiteX19" fmla="*/ 632813 w 1379116"/>
                    <a:gd name="connsiteY19" fmla="*/ 947706 h 1104008"/>
                    <a:gd name="connsiteX20" fmla="*/ 375449 w 1379116"/>
                    <a:gd name="connsiteY20" fmla="*/ 1011291 h 1104008"/>
                    <a:gd name="connsiteX21" fmla="*/ 121112 w 1379116"/>
                    <a:gd name="connsiteY21" fmla="*/ 1096069 h 1104008"/>
                    <a:gd name="connsiteX22" fmla="*/ 9083 w 1379116"/>
                    <a:gd name="connsiteY22" fmla="*/ 1077902 h 1104008"/>
                    <a:gd name="connsiteX23" fmla="*/ 75695 w 1379116"/>
                    <a:gd name="connsiteY23" fmla="*/ 944678 h 1104008"/>
                    <a:gd name="connsiteX24" fmla="*/ 0 w 1379116"/>
                    <a:gd name="connsiteY24" fmla="*/ 850816 h 1104008"/>
                    <a:gd name="connsiteX25" fmla="*/ 51473 w 1379116"/>
                    <a:gd name="connsiteY25" fmla="*/ 702453 h 1104008"/>
                    <a:gd name="connsiteX0" fmla="*/ 51473 w 1371362"/>
                    <a:gd name="connsiteY0" fmla="*/ 702453 h 1104008"/>
                    <a:gd name="connsiteX1" fmla="*/ 169557 w 1371362"/>
                    <a:gd name="connsiteY1" fmla="*/ 611619 h 1104008"/>
                    <a:gd name="connsiteX2" fmla="*/ 393616 w 1371362"/>
                    <a:gd name="connsiteY2" fmla="*/ 563174 h 1104008"/>
                    <a:gd name="connsiteX3" fmla="*/ 498067 w 1371362"/>
                    <a:gd name="connsiteY3" fmla="*/ 377152 h 1104008"/>
                    <a:gd name="connsiteX4" fmla="*/ 575285 w 1371362"/>
                    <a:gd name="connsiteY4" fmla="*/ 360310 h 1104008"/>
                    <a:gd name="connsiteX5" fmla="*/ 678230 w 1371362"/>
                    <a:gd name="connsiteY5" fmla="*/ 260392 h 1104008"/>
                    <a:gd name="connsiteX6" fmla="*/ 811454 w 1371362"/>
                    <a:gd name="connsiteY6" fmla="*/ 251309 h 1104008"/>
                    <a:gd name="connsiteX7" fmla="*/ 935595 w 1371362"/>
                    <a:gd name="connsiteY7" fmla="*/ 90835 h 1104008"/>
                    <a:gd name="connsiteX8" fmla="*/ 1103071 w 1371362"/>
                    <a:gd name="connsiteY8" fmla="*/ 124896 h 1104008"/>
                    <a:gd name="connsiteX9" fmla="*/ 1040818 w 1371362"/>
                    <a:gd name="connsiteY9" fmla="*/ 274014 h 1104008"/>
                    <a:gd name="connsiteX10" fmla="*/ 1141677 w 1371362"/>
                    <a:gd name="connsiteY10" fmla="*/ 318671 h 1104008"/>
                    <a:gd name="connsiteX11" fmla="*/ 1295904 w 1371362"/>
                    <a:gd name="connsiteY11" fmla="*/ 0 h 1104008"/>
                    <a:gd name="connsiteX12" fmla="*/ 1317099 w 1371362"/>
                    <a:gd name="connsiteY12" fmla="*/ 139280 h 1104008"/>
                    <a:gd name="connsiteX13" fmla="*/ 1332238 w 1371362"/>
                    <a:gd name="connsiteY13" fmla="*/ 145335 h 1104008"/>
                    <a:gd name="connsiteX14" fmla="*/ 1317099 w 1371362"/>
                    <a:gd name="connsiteY14" fmla="*/ 269476 h 1104008"/>
                    <a:gd name="connsiteX15" fmla="*/ 1366689 w 1371362"/>
                    <a:gd name="connsiteY15" fmla="*/ 360299 h 1104008"/>
                    <a:gd name="connsiteX16" fmla="*/ 1351166 w 1371362"/>
                    <a:gd name="connsiteY16" fmla="*/ 564493 h 1104008"/>
                    <a:gd name="connsiteX17" fmla="*/ 829620 w 1371362"/>
                    <a:gd name="connsiteY17" fmla="*/ 1056707 h 1104008"/>
                    <a:gd name="connsiteX18" fmla="*/ 756953 w 1371362"/>
                    <a:gd name="connsiteY18" fmla="*/ 959817 h 1104008"/>
                    <a:gd name="connsiteX19" fmla="*/ 632813 w 1371362"/>
                    <a:gd name="connsiteY19" fmla="*/ 947706 h 1104008"/>
                    <a:gd name="connsiteX20" fmla="*/ 375449 w 1371362"/>
                    <a:gd name="connsiteY20" fmla="*/ 1011291 h 1104008"/>
                    <a:gd name="connsiteX21" fmla="*/ 121112 w 1371362"/>
                    <a:gd name="connsiteY21" fmla="*/ 1096069 h 1104008"/>
                    <a:gd name="connsiteX22" fmla="*/ 9083 w 1371362"/>
                    <a:gd name="connsiteY22" fmla="*/ 1077902 h 1104008"/>
                    <a:gd name="connsiteX23" fmla="*/ 75695 w 1371362"/>
                    <a:gd name="connsiteY23" fmla="*/ 944678 h 1104008"/>
                    <a:gd name="connsiteX24" fmla="*/ 0 w 1371362"/>
                    <a:gd name="connsiteY24" fmla="*/ 850816 h 1104008"/>
                    <a:gd name="connsiteX25" fmla="*/ 51473 w 1371362"/>
                    <a:gd name="connsiteY25" fmla="*/ 702453 h 1104008"/>
                    <a:gd name="connsiteX0" fmla="*/ 51473 w 1371362"/>
                    <a:gd name="connsiteY0" fmla="*/ 702453 h 1104008"/>
                    <a:gd name="connsiteX1" fmla="*/ 169557 w 1371362"/>
                    <a:gd name="connsiteY1" fmla="*/ 611619 h 1104008"/>
                    <a:gd name="connsiteX2" fmla="*/ 393616 w 1371362"/>
                    <a:gd name="connsiteY2" fmla="*/ 563174 h 1104008"/>
                    <a:gd name="connsiteX3" fmla="*/ 498067 w 1371362"/>
                    <a:gd name="connsiteY3" fmla="*/ 377152 h 1104008"/>
                    <a:gd name="connsiteX4" fmla="*/ 575285 w 1371362"/>
                    <a:gd name="connsiteY4" fmla="*/ 360310 h 1104008"/>
                    <a:gd name="connsiteX5" fmla="*/ 678230 w 1371362"/>
                    <a:gd name="connsiteY5" fmla="*/ 260392 h 1104008"/>
                    <a:gd name="connsiteX6" fmla="*/ 811454 w 1371362"/>
                    <a:gd name="connsiteY6" fmla="*/ 251309 h 1104008"/>
                    <a:gd name="connsiteX7" fmla="*/ 935595 w 1371362"/>
                    <a:gd name="connsiteY7" fmla="*/ 90835 h 1104008"/>
                    <a:gd name="connsiteX8" fmla="*/ 1103071 w 1371362"/>
                    <a:gd name="connsiteY8" fmla="*/ 124896 h 1104008"/>
                    <a:gd name="connsiteX9" fmla="*/ 1040818 w 1371362"/>
                    <a:gd name="connsiteY9" fmla="*/ 274014 h 1104008"/>
                    <a:gd name="connsiteX10" fmla="*/ 1141677 w 1371362"/>
                    <a:gd name="connsiteY10" fmla="*/ 318671 h 1104008"/>
                    <a:gd name="connsiteX11" fmla="*/ 1295904 w 1371362"/>
                    <a:gd name="connsiteY11" fmla="*/ 0 h 1104008"/>
                    <a:gd name="connsiteX12" fmla="*/ 1317099 w 1371362"/>
                    <a:gd name="connsiteY12" fmla="*/ 139280 h 1104008"/>
                    <a:gd name="connsiteX13" fmla="*/ 1328833 w 1371362"/>
                    <a:gd name="connsiteY13" fmla="*/ 165769 h 1104008"/>
                    <a:gd name="connsiteX14" fmla="*/ 1317099 w 1371362"/>
                    <a:gd name="connsiteY14" fmla="*/ 269476 h 1104008"/>
                    <a:gd name="connsiteX15" fmla="*/ 1366689 w 1371362"/>
                    <a:gd name="connsiteY15" fmla="*/ 360299 h 1104008"/>
                    <a:gd name="connsiteX16" fmla="*/ 1351166 w 1371362"/>
                    <a:gd name="connsiteY16" fmla="*/ 564493 h 1104008"/>
                    <a:gd name="connsiteX17" fmla="*/ 829620 w 1371362"/>
                    <a:gd name="connsiteY17" fmla="*/ 1056707 h 1104008"/>
                    <a:gd name="connsiteX18" fmla="*/ 756953 w 1371362"/>
                    <a:gd name="connsiteY18" fmla="*/ 959817 h 1104008"/>
                    <a:gd name="connsiteX19" fmla="*/ 632813 w 1371362"/>
                    <a:gd name="connsiteY19" fmla="*/ 947706 h 1104008"/>
                    <a:gd name="connsiteX20" fmla="*/ 375449 w 1371362"/>
                    <a:gd name="connsiteY20" fmla="*/ 1011291 h 1104008"/>
                    <a:gd name="connsiteX21" fmla="*/ 121112 w 1371362"/>
                    <a:gd name="connsiteY21" fmla="*/ 1096069 h 1104008"/>
                    <a:gd name="connsiteX22" fmla="*/ 9083 w 1371362"/>
                    <a:gd name="connsiteY22" fmla="*/ 1077902 h 1104008"/>
                    <a:gd name="connsiteX23" fmla="*/ 75695 w 1371362"/>
                    <a:gd name="connsiteY23" fmla="*/ 944678 h 1104008"/>
                    <a:gd name="connsiteX24" fmla="*/ 0 w 1371362"/>
                    <a:gd name="connsiteY24" fmla="*/ 850816 h 1104008"/>
                    <a:gd name="connsiteX25" fmla="*/ 51473 w 1371362"/>
                    <a:gd name="connsiteY25" fmla="*/ 702453 h 1104008"/>
                    <a:gd name="connsiteX0" fmla="*/ 51473 w 1371362"/>
                    <a:gd name="connsiteY0" fmla="*/ 702453 h 1104008"/>
                    <a:gd name="connsiteX1" fmla="*/ 169557 w 1371362"/>
                    <a:gd name="connsiteY1" fmla="*/ 611619 h 1104008"/>
                    <a:gd name="connsiteX2" fmla="*/ 393616 w 1371362"/>
                    <a:gd name="connsiteY2" fmla="*/ 563174 h 1104008"/>
                    <a:gd name="connsiteX3" fmla="*/ 498067 w 1371362"/>
                    <a:gd name="connsiteY3" fmla="*/ 377152 h 1104008"/>
                    <a:gd name="connsiteX4" fmla="*/ 575285 w 1371362"/>
                    <a:gd name="connsiteY4" fmla="*/ 360310 h 1104008"/>
                    <a:gd name="connsiteX5" fmla="*/ 678230 w 1371362"/>
                    <a:gd name="connsiteY5" fmla="*/ 260392 h 1104008"/>
                    <a:gd name="connsiteX6" fmla="*/ 811454 w 1371362"/>
                    <a:gd name="connsiteY6" fmla="*/ 251309 h 1104008"/>
                    <a:gd name="connsiteX7" fmla="*/ 935595 w 1371362"/>
                    <a:gd name="connsiteY7" fmla="*/ 90835 h 1104008"/>
                    <a:gd name="connsiteX8" fmla="*/ 1103071 w 1371362"/>
                    <a:gd name="connsiteY8" fmla="*/ 124896 h 1104008"/>
                    <a:gd name="connsiteX9" fmla="*/ 1040818 w 1371362"/>
                    <a:gd name="connsiteY9" fmla="*/ 274014 h 1104008"/>
                    <a:gd name="connsiteX10" fmla="*/ 1141677 w 1371362"/>
                    <a:gd name="connsiteY10" fmla="*/ 318671 h 1104008"/>
                    <a:gd name="connsiteX11" fmla="*/ 1295904 w 1371362"/>
                    <a:gd name="connsiteY11" fmla="*/ 0 h 1104008"/>
                    <a:gd name="connsiteX12" fmla="*/ 1317099 w 1371362"/>
                    <a:gd name="connsiteY12" fmla="*/ 139280 h 1104008"/>
                    <a:gd name="connsiteX13" fmla="*/ 1328833 w 1371362"/>
                    <a:gd name="connsiteY13" fmla="*/ 165769 h 1104008"/>
                    <a:gd name="connsiteX14" fmla="*/ 1317099 w 1371362"/>
                    <a:gd name="connsiteY14" fmla="*/ 269476 h 1104008"/>
                    <a:gd name="connsiteX15" fmla="*/ 1366689 w 1371362"/>
                    <a:gd name="connsiteY15" fmla="*/ 360299 h 1104008"/>
                    <a:gd name="connsiteX16" fmla="*/ 1351166 w 1371362"/>
                    <a:gd name="connsiteY16" fmla="*/ 564493 h 1104008"/>
                    <a:gd name="connsiteX17" fmla="*/ 829620 w 1371362"/>
                    <a:gd name="connsiteY17" fmla="*/ 1056707 h 1104008"/>
                    <a:gd name="connsiteX18" fmla="*/ 756953 w 1371362"/>
                    <a:gd name="connsiteY18" fmla="*/ 959817 h 1104008"/>
                    <a:gd name="connsiteX19" fmla="*/ 632813 w 1371362"/>
                    <a:gd name="connsiteY19" fmla="*/ 947706 h 1104008"/>
                    <a:gd name="connsiteX20" fmla="*/ 375449 w 1371362"/>
                    <a:gd name="connsiteY20" fmla="*/ 1011291 h 1104008"/>
                    <a:gd name="connsiteX21" fmla="*/ 121112 w 1371362"/>
                    <a:gd name="connsiteY21" fmla="*/ 1096069 h 1104008"/>
                    <a:gd name="connsiteX22" fmla="*/ 9083 w 1371362"/>
                    <a:gd name="connsiteY22" fmla="*/ 1077902 h 1104008"/>
                    <a:gd name="connsiteX23" fmla="*/ 75695 w 1371362"/>
                    <a:gd name="connsiteY23" fmla="*/ 944678 h 1104008"/>
                    <a:gd name="connsiteX24" fmla="*/ 0 w 1371362"/>
                    <a:gd name="connsiteY24" fmla="*/ 850816 h 1104008"/>
                    <a:gd name="connsiteX25" fmla="*/ 51473 w 1371362"/>
                    <a:gd name="connsiteY25" fmla="*/ 702453 h 1104008"/>
                    <a:gd name="connsiteX0" fmla="*/ 51473 w 1371362"/>
                    <a:gd name="connsiteY0" fmla="*/ 702453 h 1104008"/>
                    <a:gd name="connsiteX1" fmla="*/ 169557 w 1371362"/>
                    <a:gd name="connsiteY1" fmla="*/ 611619 h 1104008"/>
                    <a:gd name="connsiteX2" fmla="*/ 393616 w 1371362"/>
                    <a:gd name="connsiteY2" fmla="*/ 563174 h 1104008"/>
                    <a:gd name="connsiteX3" fmla="*/ 498067 w 1371362"/>
                    <a:gd name="connsiteY3" fmla="*/ 377152 h 1104008"/>
                    <a:gd name="connsiteX4" fmla="*/ 575285 w 1371362"/>
                    <a:gd name="connsiteY4" fmla="*/ 360310 h 1104008"/>
                    <a:gd name="connsiteX5" fmla="*/ 678230 w 1371362"/>
                    <a:gd name="connsiteY5" fmla="*/ 260392 h 1104008"/>
                    <a:gd name="connsiteX6" fmla="*/ 811454 w 1371362"/>
                    <a:gd name="connsiteY6" fmla="*/ 251309 h 1104008"/>
                    <a:gd name="connsiteX7" fmla="*/ 932190 w 1371362"/>
                    <a:gd name="connsiteY7" fmla="*/ 109566 h 1104008"/>
                    <a:gd name="connsiteX8" fmla="*/ 1103071 w 1371362"/>
                    <a:gd name="connsiteY8" fmla="*/ 124896 h 1104008"/>
                    <a:gd name="connsiteX9" fmla="*/ 1040818 w 1371362"/>
                    <a:gd name="connsiteY9" fmla="*/ 274014 h 1104008"/>
                    <a:gd name="connsiteX10" fmla="*/ 1141677 w 1371362"/>
                    <a:gd name="connsiteY10" fmla="*/ 318671 h 1104008"/>
                    <a:gd name="connsiteX11" fmla="*/ 1295904 w 1371362"/>
                    <a:gd name="connsiteY11" fmla="*/ 0 h 1104008"/>
                    <a:gd name="connsiteX12" fmla="*/ 1317099 w 1371362"/>
                    <a:gd name="connsiteY12" fmla="*/ 139280 h 1104008"/>
                    <a:gd name="connsiteX13" fmla="*/ 1328833 w 1371362"/>
                    <a:gd name="connsiteY13" fmla="*/ 165769 h 1104008"/>
                    <a:gd name="connsiteX14" fmla="*/ 1317099 w 1371362"/>
                    <a:gd name="connsiteY14" fmla="*/ 269476 h 1104008"/>
                    <a:gd name="connsiteX15" fmla="*/ 1366689 w 1371362"/>
                    <a:gd name="connsiteY15" fmla="*/ 360299 h 1104008"/>
                    <a:gd name="connsiteX16" fmla="*/ 1351166 w 1371362"/>
                    <a:gd name="connsiteY16" fmla="*/ 564493 h 1104008"/>
                    <a:gd name="connsiteX17" fmla="*/ 829620 w 1371362"/>
                    <a:gd name="connsiteY17" fmla="*/ 1056707 h 1104008"/>
                    <a:gd name="connsiteX18" fmla="*/ 756953 w 1371362"/>
                    <a:gd name="connsiteY18" fmla="*/ 959817 h 1104008"/>
                    <a:gd name="connsiteX19" fmla="*/ 632813 w 1371362"/>
                    <a:gd name="connsiteY19" fmla="*/ 947706 h 1104008"/>
                    <a:gd name="connsiteX20" fmla="*/ 375449 w 1371362"/>
                    <a:gd name="connsiteY20" fmla="*/ 1011291 h 1104008"/>
                    <a:gd name="connsiteX21" fmla="*/ 121112 w 1371362"/>
                    <a:gd name="connsiteY21" fmla="*/ 1096069 h 1104008"/>
                    <a:gd name="connsiteX22" fmla="*/ 9083 w 1371362"/>
                    <a:gd name="connsiteY22" fmla="*/ 1077902 h 1104008"/>
                    <a:gd name="connsiteX23" fmla="*/ 75695 w 1371362"/>
                    <a:gd name="connsiteY23" fmla="*/ 944678 h 1104008"/>
                    <a:gd name="connsiteX24" fmla="*/ 0 w 1371362"/>
                    <a:gd name="connsiteY24" fmla="*/ 850816 h 1104008"/>
                    <a:gd name="connsiteX25" fmla="*/ 51473 w 1371362"/>
                    <a:gd name="connsiteY25" fmla="*/ 702453 h 1104008"/>
                    <a:gd name="connsiteX0" fmla="*/ 51473 w 1371362"/>
                    <a:gd name="connsiteY0" fmla="*/ 702453 h 1104008"/>
                    <a:gd name="connsiteX1" fmla="*/ 169557 w 1371362"/>
                    <a:gd name="connsiteY1" fmla="*/ 611619 h 1104008"/>
                    <a:gd name="connsiteX2" fmla="*/ 393616 w 1371362"/>
                    <a:gd name="connsiteY2" fmla="*/ 563174 h 1104008"/>
                    <a:gd name="connsiteX3" fmla="*/ 487850 w 1371362"/>
                    <a:gd name="connsiteY3" fmla="*/ 389071 h 1104008"/>
                    <a:gd name="connsiteX4" fmla="*/ 575285 w 1371362"/>
                    <a:gd name="connsiteY4" fmla="*/ 360310 h 1104008"/>
                    <a:gd name="connsiteX5" fmla="*/ 678230 w 1371362"/>
                    <a:gd name="connsiteY5" fmla="*/ 260392 h 1104008"/>
                    <a:gd name="connsiteX6" fmla="*/ 811454 w 1371362"/>
                    <a:gd name="connsiteY6" fmla="*/ 251309 h 1104008"/>
                    <a:gd name="connsiteX7" fmla="*/ 932190 w 1371362"/>
                    <a:gd name="connsiteY7" fmla="*/ 109566 h 1104008"/>
                    <a:gd name="connsiteX8" fmla="*/ 1103071 w 1371362"/>
                    <a:gd name="connsiteY8" fmla="*/ 124896 h 1104008"/>
                    <a:gd name="connsiteX9" fmla="*/ 1040818 w 1371362"/>
                    <a:gd name="connsiteY9" fmla="*/ 274014 h 1104008"/>
                    <a:gd name="connsiteX10" fmla="*/ 1141677 w 1371362"/>
                    <a:gd name="connsiteY10" fmla="*/ 318671 h 1104008"/>
                    <a:gd name="connsiteX11" fmla="*/ 1295904 w 1371362"/>
                    <a:gd name="connsiteY11" fmla="*/ 0 h 1104008"/>
                    <a:gd name="connsiteX12" fmla="*/ 1317099 w 1371362"/>
                    <a:gd name="connsiteY12" fmla="*/ 139280 h 1104008"/>
                    <a:gd name="connsiteX13" fmla="*/ 1328833 w 1371362"/>
                    <a:gd name="connsiteY13" fmla="*/ 165769 h 1104008"/>
                    <a:gd name="connsiteX14" fmla="*/ 1317099 w 1371362"/>
                    <a:gd name="connsiteY14" fmla="*/ 269476 h 1104008"/>
                    <a:gd name="connsiteX15" fmla="*/ 1366689 w 1371362"/>
                    <a:gd name="connsiteY15" fmla="*/ 360299 h 1104008"/>
                    <a:gd name="connsiteX16" fmla="*/ 1351166 w 1371362"/>
                    <a:gd name="connsiteY16" fmla="*/ 564493 h 1104008"/>
                    <a:gd name="connsiteX17" fmla="*/ 829620 w 1371362"/>
                    <a:gd name="connsiteY17" fmla="*/ 1056707 h 1104008"/>
                    <a:gd name="connsiteX18" fmla="*/ 756953 w 1371362"/>
                    <a:gd name="connsiteY18" fmla="*/ 959817 h 1104008"/>
                    <a:gd name="connsiteX19" fmla="*/ 632813 w 1371362"/>
                    <a:gd name="connsiteY19" fmla="*/ 947706 h 1104008"/>
                    <a:gd name="connsiteX20" fmla="*/ 375449 w 1371362"/>
                    <a:gd name="connsiteY20" fmla="*/ 1011291 h 1104008"/>
                    <a:gd name="connsiteX21" fmla="*/ 121112 w 1371362"/>
                    <a:gd name="connsiteY21" fmla="*/ 1096069 h 1104008"/>
                    <a:gd name="connsiteX22" fmla="*/ 9083 w 1371362"/>
                    <a:gd name="connsiteY22" fmla="*/ 1077902 h 1104008"/>
                    <a:gd name="connsiteX23" fmla="*/ 75695 w 1371362"/>
                    <a:gd name="connsiteY23" fmla="*/ 944678 h 1104008"/>
                    <a:gd name="connsiteX24" fmla="*/ 0 w 1371362"/>
                    <a:gd name="connsiteY24" fmla="*/ 850816 h 1104008"/>
                    <a:gd name="connsiteX25" fmla="*/ 51473 w 1371362"/>
                    <a:gd name="connsiteY25" fmla="*/ 702453 h 1104008"/>
                    <a:gd name="connsiteX0" fmla="*/ 51473 w 1371362"/>
                    <a:gd name="connsiteY0" fmla="*/ 702453 h 1104008"/>
                    <a:gd name="connsiteX1" fmla="*/ 169557 w 1371362"/>
                    <a:gd name="connsiteY1" fmla="*/ 611619 h 1104008"/>
                    <a:gd name="connsiteX2" fmla="*/ 393616 w 1371362"/>
                    <a:gd name="connsiteY2" fmla="*/ 563174 h 1104008"/>
                    <a:gd name="connsiteX3" fmla="*/ 487850 w 1371362"/>
                    <a:gd name="connsiteY3" fmla="*/ 389071 h 1104008"/>
                    <a:gd name="connsiteX4" fmla="*/ 575285 w 1371362"/>
                    <a:gd name="connsiteY4" fmla="*/ 360310 h 1104008"/>
                    <a:gd name="connsiteX5" fmla="*/ 678230 w 1371362"/>
                    <a:gd name="connsiteY5" fmla="*/ 260392 h 1104008"/>
                    <a:gd name="connsiteX6" fmla="*/ 811454 w 1371362"/>
                    <a:gd name="connsiteY6" fmla="*/ 251309 h 1104008"/>
                    <a:gd name="connsiteX7" fmla="*/ 932190 w 1371362"/>
                    <a:gd name="connsiteY7" fmla="*/ 109566 h 1104008"/>
                    <a:gd name="connsiteX8" fmla="*/ 1103071 w 1371362"/>
                    <a:gd name="connsiteY8" fmla="*/ 124896 h 1104008"/>
                    <a:gd name="connsiteX9" fmla="*/ 1040818 w 1371362"/>
                    <a:gd name="connsiteY9" fmla="*/ 274014 h 1104008"/>
                    <a:gd name="connsiteX10" fmla="*/ 1141677 w 1371362"/>
                    <a:gd name="connsiteY10" fmla="*/ 318671 h 1104008"/>
                    <a:gd name="connsiteX11" fmla="*/ 1295904 w 1371362"/>
                    <a:gd name="connsiteY11" fmla="*/ 0 h 1104008"/>
                    <a:gd name="connsiteX12" fmla="*/ 1317099 w 1371362"/>
                    <a:gd name="connsiteY12" fmla="*/ 139280 h 1104008"/>
                    <a:gd name="connsiteX13" fmla="*/ 1328833 w 1371362"/>
                    <a:gd name="connsiteY13" fmla="*/ 165769 h 1104008"/>
                    <a:gd name="connsiteX14" fmla="*/ 1317099 w 1371362"/>
                    <a:gd name="connsiteY14" fmla="*/ 269476 h 1104008"/>
                    <a:gd name="connsiteX15" fmla="*/ 1366689 w 1371362"/>
                    <a:gd name="connsiteY15" fmla="*/ 360299 h 1104008"/>
                    <a:gd name="connsiteX16" fmla="*/ 1351166 w 1371362"/>
                    <a:gd name="connsiteY16" fmla="*/ 564493 h 1104008"/>
                    <a:gd name="connsiteX17" fmla="*/ 829620 w 1371362"/>
                    <a:gd name="connsiteY17" fmla="*/ 1056707 h 1104008"/>
                    <a:gd name="connsiteX18" fmla="*/ 756953 w 1371362"/>
                    <a:gd name="connsiteY18" fmla="*/ 959817 h 1104008"/>
                    <a:gd name="connsiteX19" fmla="*/ 632813 w 1371362"/>
                    <a:gd name="connsiteY19" fmla="*/ 947706 h 1104008"/>
                    <a:gd name="connsiteX20" fmla="*/ 375449 w 1371362"/>
                    <a:gd name="connsiteY20" fmla="*/ 1011291 h 1104008"/>
                    <a:gd name="connsiteX21" fmla="*/ 121112 w 1371362"/>
                    <a:gd name="connsiteY21" fmla="*/ 1096069 h 1104008"/>
                    <a:gd name="connsiteX22" fmla="*/ 9083 w 1371362"/>
                    <a:gd name="connsiteY22" fmla="*/ 1077902 h 1104008"/>
                    <a:gd name="connsiteX23" fmla="*/ 75695 w 1371362"/>
                    <a:gd name="connsiteY23" fmla="*/ 944678 h 1104008"/>
                    <a:gd name="connsiteX24" fmla="*/ 0 w 1371362"/>
                    <a:gd name="connsiteY24" fmla="*/ 850816 h 1104008"/>
                    <a:gd name="connsiteX25" fmla="*/ 51473 w 1371362"/>
                    <a:gd name="connsiteY25" fmla="*/ 702453 h 1104008"/>
                    <a:gd name="connsiteX0" fmla="*/ 51473 w 1371362"/>
                    <a:gd name="connsiteY0" fmla="*/ 702453 h 1104008"/>
                    <a:gd name="connsiteX1" fmla="*/ 169557 w 1371362"/>
                    <a:gd name="connsiteY1" fmla="*/ 611619 h 1104008"/>
                    <a:gd name="connsiteX2" fmla="*/ 393616 w 1371362"/>
                    <a:gd name="connsiteY2" fmla="*/ 563174 h 1104008"/>
                    <a:gd name="connsiteX3" fmla="*/ 487850 w 1371362"/>
                    <a:gd name="connsiteY3" fmla="*/ 389071 h 1104008"/>
                    <a:gd name="connsiteX4" fmla="*/ 580394 w 1371362"/>
                    <a:gd name="connsiteY4" fmla="*/ 373932 h 1104008"/>
                    <a:gd name="connsiteX5" fmla="*/ 678230 w 1371362"/>
                    <a:gd name="connsiteY5" fmla="*/ 260392 h 1104008"/>
                    <a:gd name="connsiteX6" fmla="*/ 811454 w 1371362"/>
                    <a:gd name="connsiteY6" fmla="*/ 251309 h 1104008"/>
                    <a:gd name="connsiteX7" fmla="*/ 932190 w 1371362"/>
                    <a:gd name="connsiteY7" fmla="*/ 109566 h 1104008"/>
                    <a:gd name="connsiteX8" fmla="*/ 1103071 w 1371362"/>
                    <a:gd name="connsiteY8" fmla="*/ 124896 h 1104008"/>
                    <a:gd name="connsiteX9" fmla="*/ 1040818 w 1371362"/>
                    <a:gd name="connsiteY9" fmla="*/ 274014 h 1104008"/>
                    <a:gd name="connsiteX10" fmla="*/ 1141677 w 1371362"/>
                    <a:gd name="connsiteY10" fmla="*/ 318671 h 1104008"/>
                    <a:gd name="connsiteX11" fmla="*/ 1295904 w 1371362"/>
                    <a:gd name="connsiteY11" fmla="*/ 0 h 1104008"/>
                    <a:gd name="connsiteX12" fmla="*/ 1317099 w 1371362"/>
                    <a:gd name="connsiteY12" fmla="*/ 139280 h 1104008"/>
                    <a:gd name="connsiteX13" fmla="*/ 1328833 w 1371362"/>
                    <a:gd name="connsiteY13" fmla="*/ 165769 h 1104008"/>
                    <a:gd name="connsiteX14" fmla="*/ 1317099 w 1371362"/>
                    <a:gd name="connsiteY14" fmla="*/ 269476 h 1104008"/>
                    <a:gd name="connsiteX15" fmla="*/ 1366689 w 1371362"/>
                    <a:gd name="connsiteY15" fmla="*/ 360299 h 1104008"/>
                    <a:gd name="connsiteX16" fmla="*/ 1351166 w 1371362"/>
                    <a:gd name="connsiteY16" fmla="*/ 564493 h 1104008"/>
                    <a:gd name="connsiteX17" fmla="*/ 829620 w 1371362"/>
                    <a:gd name="connsiteY17" fmla="*/ 1056707 h 1104008"/>
                    <a:gd name="connsiteX18" fmla="*/ 756953 w 1371362"/>
                    <a:gd name="connsiteY18" fmla="*/ 959817 h 1104008"/>
                    <a:gd name="connsiteX19" fmla="*/ 632813 w 1371362"/>
                    <a:gd name="connsiteY19" fmla="*/ 947706 h 1104008"/>
                    <a:gd name="connsiteX20" fmla="*/ 375449 w 1371362"/>
                    <a:gd name="connsiteY20" fmla="*/ 1011291 h 1104008"/>
                    <a:gd name="connsiteX21" fmla="*/ 121112 w 1371362"/>
                    <a:gd name="connsiteY21" fmla="*/ 1096069 h 1104008"/>
                    <a:gd name="connsiteX22" fmla="*/ 9083 w 1371362"/>
                    <a:gd name="connsiteY22" fmla="*/ 1077902 h 1104008"/>
                    <a:gd name="connsiteX23" fmla="*/ 75695 w 1371362"/>
                    <a:gd name="connsiteY23" fmla="*/ 944678 h 1104008"/>
                    <a:gd name="connsiteX24" fmla="*/ 0 w 1371362"/>
                    <a:gd name="connsiteY24" fmla="*/ 850816 h 1104008"/>
                    <a:gd name="connsiteX25" fmla="*/ 51473 w 1371362"/>
                    <a:gd name="connsiteY25" fmla="*/ 702453 h 1104008"/>
                    <a:gd name="connsiteX0" fmla="*/ 51473 w 1371362"/>
                    <a:gd name="connsiteY0" fmla="*/ 702453 h 1104008"/>
                    <a:gd name="connsiteX1" fmla="*/ 169557 w 1371362"/>
                    <a:gd name="connsiteY1" fmla="*/ 611619 h 1104008"/>
                    <a:gd name="connsiteX2" fmla="*/ 393616 w 1371362"/>
                    <a:gd name="connsiteY2" fmla="*/ 563174 h 1104008"/>
                    <a:gd name="connsiteX3" fmla="*/ 487850 w 1371362"/>
                    <a:gd name="connsiteY3" fmla="*/ 389071 h 1104008"/>
                    <a:gd name="connsiteX4" fmla="*/ 580394 w 1371362"/>
                    <a:gd name="connsiteY4" fmla="*/ 373932 h 1104008"/>
                    <a:gd name="connsiteX5" fmla="*/ 678230 w 1371362"/>
                    <a:gd name="connsiteY5" fmla="*/ 260392 h 1104008"/>
                    <a:gd name="connsiteX6" fmla="*/ 811454 w 1371362"/>
                    <a:gd name="connsiteY6" fmla="*/ 251309 h 1104008"/>
                    <a:gd name="connsiteX7" fmla="*/ 932190 w 1371362"/>
                    <a:gd name="connsiteY7" fmla="*/ 109566 h 1104008"/>
                    <a:gd name="connsiteX8" fmla="*/ 1103071 w 1371362"/>
                    <a:gd name="connsiteY8" fmla="*/ 124896 h 1104008"/>
                    <a:gd name="connsiteX9" fmla="*/ 1040818 w 1371362"/>
                    <a:gd name="connsiteY9" fmla="*/ 274014 h 1104008"/>
                    <a:gd name="connsiteX10" fmla="*/ 1141677 w 1371362"/>
                    <a:gd name="connsiteY10" fmla="*/ 318671 h 1104008"/>
                    <a:gd name="connsiteX11" fmla="*/ 1295904 w 1371362"/>
                    <a:gd name="connsiteY11" fmla="*/ 0 h 1104008"/>
                    <a:gd name="connsiteX12" fmla="*/ 1317099 w 1371362"/>
                    <a:gd name="connsiteY12" fmla="*/ 139280 h 1104008"/>
                    <a:gd name="connsiteX13" fmla="*/ 1328833 w 1371362"/>
                    <a:gd name="connsiteY13" fmla="*/ 165769 h 1104008"/>
                    <a:gd name="connsiteX14" fmla="*/ 1317099 w 1371362"/>
                    <a:gd name="connsiteY14" fmla="*/ 269476 h 1104008"/>
                    <a:gd name="connsiteX15" fmla="*/ 1366689 w 1371362"/>
                    <a:gd name="connsiteY15" fmla="*/ 360299 h 1104008"/>
                    <a:gd name="connsiteX16" fmla="*/ 1351166 w 1371362"/>
                    <a:gd name="connsiteY16" fmla="*/ 564493 h 1104008"/>
                    <a:gd name="connsiteX17" fmla="*/ 829620 w 1371362"/>
                    <a:gd name="connsiteY17" fmla="*/ 1056707 h 1104008"/>
                    <a:gd name="connsiteX18" fmla="*/ 756953 w 1371362"/>
                    <a:gd name="connsiteY18" fmla="*/ 959817 h 1104008"/>
                    <a:gd name="connsiteX19" fmla="*/ 632813 w 1371362"/>
                    <a:gd name="connsiteY19" fmla="*/ 947706 h 1104008"/>
                    <a:gd name="connsiteX20" fmla="*/ 375449 w 1371362"/>
                    <a:gd name="connsiteY20" fmla="*/ 1011291 h 1104008"/>
                    <a:gd name="connsiteX21" fmla="*/ 121112 w 1371362"/>
                    <a:gd name="connsiteY21" fmla="*/ 1096069 h 1104008"/>
                    <a:gd name="connsiteX22" fmla="*/ 9083 w 1371362"/>
                    <a:gd name="connsiteY22" fmla="*/ 1077902 h 1104008"/>
                    <a:gd name="connsiteX23" fmla="*/ 75695 w 1371362"/>
                    <a:gd name="connsiteY23" fmla="*/ 944678 h 1104008"/>
                    <a:gd name="connsiteX24" fmla="*/ 0 w 1371362"/>
                    <a:gd name="connsiteY24" fmla="*/ 850816 h 1104008"/>
                    <a:gd name="connsiteX25" fmla="*/ 51473 w 1371362"/>
                    <a:gd name="connsiteY25" fmla="*/ 702453 h 1104008"/>
                    <a:gd name="connsiteX0" fmla="*/ 51473 w 1371362"/>
                    <a:gd name="connsiteY0" fmla="*/ 702453 h 1104008"/>
                    <a:gd name="connsiteX1" fmla="*/ 169557 w 1371362"/>
                    <a:gd name="connsiteY1" fmla="*/ 611619 h 1104008"/>
                    <a:gd name="connsiteX2" fmla="*/ 393616 w 1371362"/>
                    <a:gd name="connsiteY2" fmla="*/ 563174 h 1104008"/>
                    <a:gd name="connsiteX3" fmla="*/ 487850 w 1371362"/>
                    <a:gd name="connsiteY3" fmla="*/ 389071 h 1104008"/>
                    <a:gd name="connsiteX4" fmla="*/ 580394 w 1371362"/>
                    <a:gd name="connsiteY4" fmla="*/ 373932 h 1104008"/>
                    <a:gd name="connsiteX5" fmla="*/ 678230 w 1371362"/>
                    <a:gd name="connsiteY5" fmla="*/ 260392 h 1104008"/>
                    <a:gd name="connsiteX6" fmla="*/ 811454 w 1371362"/>
                    <a:gd name="connsiteY6" fmla="*/ 251309 h 1104008"/>
                    <a:gd name="connsiteX7" fmla="*/ 932190 w 1371362"/>
                    <a:gd name="connsiteY7" fmla="*/ 109566 h 1104008"/>
                    <a:gd name="connsiteX8" fmla="*/ 1103071 w 1371362"/>
                    <a:gd name="connsiteY8" fmla="*/ 124896 h 1104008"/>
                    <a:gd name="connsiteX9" fmla="*/ 1040818 w 1371362"/>
                    <a:gd name="connsiteY9" fmla="*/ 274014 h 1104008"/>
                    <a:gd name="connsiteX10" fmla="*/ 1141677 w 1371362"/>
                    <a:gd name="connsiteY10" fmla="*/ 318671 h 1104008"/>
                    <a:gd name="connsiteX11" fmla="*/ 1295904 w 1371362"/>
                    <a:gd name="connsiteY11" fmla="*/ 0 h 1104008"/>
                    <a:gd name="connsiteX12" fmla="*/ 1317099 w 1371362"/>
                    <a:gd name="connsiteY12" fmla="*/ 139280 h 1104008"/>
                    <a:gd name="connsiteX13" fmla="*/ 1328833 w 1371362"/>
                    <a:gd name="connsiteY13" fmla="*/ 165769 h 1104008"/>
                    <a:gd name="connsiteX14" fmla="*/ 1317099 w 1371362"/>
                    <a:gd name="connsiteY14" fmla="*/ 269476 h 1104008"/>
                    <a:gd name="connsiteX15" fmla="*/ 1366689 w 1371362"/>
                    <a:gd name="connsiteY15" fmla="*/ 360299 h 1104008"/>
                    <a:gd name="connsiteX16" fmla="*/ 1351166 w 1371362"/>
                    <a:gd name="connsiteY16" fmla="*/ 564493 h 1104008"/>
                    <a:gd name="connsiteX17" fmla="*/ 829620 w 1371362"/>
                    <a:gd name="connsiteY17" fmla="*/ 1056707 h 1104008"/>
                    <a:gd name="connsiteX18" fmla="*/ 756953 w 1371362"/>
                    <a:gd name="connsiteY18" fmla="*/ 959817 h 1104008"/>
                    <a:gd name="connsiteX19" fmla="*/ 632813 w 1371362"/>
                    <a:gd name="connsiteY19" fmla="*/ 947706 h 1104008"/>
                    <a:gd name="connsiteX20" fmla="*/ 375449 w 1371362"/>
                    <a:gd name="connsiteY20" fmla="*/ 1011291 h 1104008"/>
                    <a:gd name="connsiteX21" fmla="*/ 121112 w 1371362"/>
                    <a:gd name="connsiteY21" fmla="*/ 1096069 h 1104008"/>
                    <a:gd name="connsiteX22" fmla="*/ 9083 w 1371362"/>
                    <a:gd name="connsiteY22" fmla="*/ 1077902 h 1104008"/>
                    <a:gd name="connsiteX23" fmla="*/ 75695 w 1371362"/>
                    <a:gd name="connsiteY23" fmla="*/ 944678 h 1104008"/>
                    <a:gd name="connsiteX24" fmla="*/ 0 w 1371362"/>
                    <a:gd name="connsiteY24" fmla="*/ 850816 h 1104008"/>
                    <a:gd name="connsiteX25" fmla="*/ 51473 w 1371362"/>
                    <a:gd name="connsiteY25" fmla="*/ 702453 h 1104008"/>
                    <a:gd name="connsiteX0" fmla="*/ 52152 w 1372041"/>
                    <a:gd name="connsiteY0" fmla="*/ 702453 h 1104008"/>
                    <a:gd name="connsiteX1" fmla="*/ 170236 w 1372041"/>
                    <a:gd name="connsiteY1" fmla="*/ 611619 h 1104008"/>
                    <a:gd name="connsiteX2" fmla="*/ 394295 w 1372041"/>
                    <a:gd name="connsiteY2" fmla="*/ 563174 h 1104008"/>
                    <a:gd name="connsiteX3" fmla="*/ 488529 w 1372041"/>
                    <a:gd name="connsiteY3" fmla="*/ 389071 h 1104008"/>
                    <a:gd name="connsiteX4" fmla="*/ 581073 w 1372041"/>
                    <a:gd name="connsiteY4" fmla="*/ 373932 h 1104008"/>
                    <a:gd name="connsiteX5" fmla="*/ 678909 w 1372041"/>
                    <a:gd name="connsiteY5" fmla="*/ 260392 h 1104008"/>
                    <a:gd name="connsiteX6" fmla="*/ 812133 w 1372041"/>
                    <a:gd name="connsiteY6" fmla="*/ 251309 h 1104008"/>
                    <a:gd name="connsiteX7" fmla="*/ 932869 w 1372041"/>
                    <a:gd name="connsiteY7" fmla="*/ 109566 h 1104008"/>
                    <a:gd name="connsiteX8" fmla="*/ 1103750 w 1372041"/>
                    <a:gd name="connsiteY8" fmla="*/ 124896 h 1104008"/>
                    <a:gd name="connsiteX9" fmla="*/ 1041497 w 1372041"/>
                    <a:gd name="connsiteY9" fmla="*/ 274014 h 1104008"/>
                    <a:gd name="connsiteX10" fmla="*/ 1142356 w 1372041"/>
                    <a:gd name="connsiteY10" fmla="*/ 318671 h 1104008"/>
                    <a:gd name="connsiteX11" fmla="*/ 1296583 w 1372041"/>
                    <a:gd name="connsiteY11" fmla="*/ 0 h 1104008"/>
                    <a:gd name="connsiteX12" fmla="*/ 1317778 w 1372041"/>
                    <a:gd name="connsiteY12" fmla="*/ 139280 h 1104008"/>
                    <a:gd name="connsiteX13" fmla="*/ 1329512 w 1372041"/>
                    <a:gd name="connsiteY13" fmla="*/ 165769 h 1104008"/>
                    <a:gd name="connsiteX14" fmla="*/ 1317778 w 1372041"/>
                    <a:gd name="connsiteY14" fmla="*/ 269476 h 1104008"/>
                    <a:gd name="connsiteX15" fmla="*/ 1367368 w 1372041"/>
                    <a:gd name="connsiteY15" fmla="*/ 360299 h 1104008"/>
                    <a:gd name="connsiteX16" fmla="*/ 1351845 w 1372041"/>
                    <a:gd name="connsiteY16" fmla="*/ 564493 h 1104008"/>
                    <a:gd name="connsiteX17" fmla="*/ 830299 w 1372041"/>
                    <a:gd name="connsiteY17" fmla="*/ 1056707 h 1104008"/>
                    <a:gd name="connsiteX18" fmla="*/ 757632 w 1372041"/>
                    <a:gd name="connsiteY18" fmla="*/ 959817 h 1104008"/>
                    <a:gd name="connsiteX19" fmla="*/ 633492 w 1372041"/>
                    <a:gd name="connsiteY19" fmla="*/ 947706 h 1104008"/>
                    <a:gd name="connsiteX20" fmla="*/ 376128 w 1372041"/>
                    <a:gd name="connsiteY20" fmla="*/ 1011291 h 1104008"/>
                    <a:gd name="connsiteX21" fmla="*/ 121791 w 1372041"/>
                    <a:gd name="connsiteY21" fmla="*/ 1096069 h 1104008"/>
                    <a:gd name="connsiteX22" fmla="*/ 9762 w 1372041"/>
                    <a:gd name="connsiteY22" fmla="*/ 1077902 h 1104008"/>
                    <a:gd name="connsiteX23" fmla="*/ 76374 w 1372041"/>
                    <a:gd name="connsiteY23" fmla="*/ 944678 h 1104008"/>
                    <a:gd name="connsiteX24" fmla="*/ 679 w 1372041"/>
                    <a:gd name="connsiteY24" fmla="*/ 850816 h 1104008"/>
                    <a:gd name="connsiteX25" fmla="*/ 53809 w 1372041"/>
                    <a:gd name="connsiteY25" fmla="*/ 772926 h 1104008"/>
                    <a:gd name="connsiteX26" fmla="*/ 52152 w 1372041"/>
                    <a:gd name="connsiteY26" fmla="*/ 702453 h 1104008"/>
                    <a:gd name="connsiteX0" fmla="*/ 52152 w 1372041"/>
                    <a:gd name="connsiteY0" fmla="*/ 702453 h 1104008"/>
                    <a:gd name="connsiteX1" fmla="*/ 170236 w 1372041"/>
                    <a:gd name="connsiteY1" fmla="*/ 611619 h 1104008"/>
                    <a:gd name="connsiteX2" fmla="*/ 394295 w 1372041"/>
                    <a:gd name="connsiteY2" fmla="*/ 563174 h 1104008"/>
                    <a:gd name="connsiteX3" fmla="*/ 488529 w 1372041"/>
                    <a:gd name="connsiteY3" fmla="*/ 389071 h 1104008"/>
                    <a:gd name="connsiteX4" fmla="*/ 581073 w 1372041"/>
                    <a:gd name="connsiteY4" fmla="*/ 373932 h 1104008"/>
                    <a:gd name="connsiteX5" fmla="*/ 678909 w 1372041"/>
                    <a:gd name="connsiteY5" fmla="*/ 260392 h 1104008"/>
                    <a:gd name="connsiteX6" fmla="*/ 812133 w 1372041"/>
                    <a:gd name="connsiteY6" fmla="*/ 251309 h 1104008"/>
                    <a:gd name="connsiteX7" fmla="*/ 932869 w 1372041"/>
                    <a:gd name="connsiteY7" fmla="*/ 109566 h 1104008"/>
                    <a:gd name="connsiteX8" fmla="*/ 1103750 w 1372041"/>
                    <a:gd name="connsiteY8" fmla="*/ 124896 h 1104008"/>
                    <a:gd name="connsiteX9" fmla="*/ 1041497 w 1372041"/>
                    <a:gd name="connsiteY9" fmla="*/ 274014 h 1104008"/>
                    <a:gd name="connsiteX10" fmla="*/ 1142356 w 1372041"/>
                    <a:gd name="connsiteY10" fmla="*/ 318671 h 1104008"/>
                    <a:gd name="connsiteX11" fmla="*/ 1296583 w 1372041"/>
                    <a:gd name="connsiteY11" fmla="*/ 0 h 1104008"/>
                    <a:gd name="connsiteX12" fmla="*/ 1317778 w 1372041"/>
                    <a:gd name="connsiteY12" fmla="*/ 139280 h 1104008"/>
                    <a:gd name="connsiteX13" fmla="*/ 1329512 w 1372041"/>
                    <a:gd name="connsiteY13" fmla="*/ 165769 h 1104008"/>
                    <a:gd name="connsiteX14" fmla="*/ 1317778 w 1372041"/>
                    <a:gd name="connsiteY14" fmla="*/ 269476 h 1104008"/>
                    <a:gd name="connsiteX15" fmla="*/ 1367368 w 1372041"/>
                    <a:gd name="connsiteY15" fmla="*/ 360299 h 1104008"/>
                    <a:gd name="connsiteX16" fmla="*/ 1351845 w 1372041"/>
                    <a:gd name="connsiteY16" fmla="*/ 564493 h 1104008"/>
                    <a:gd name="connsiteX17" fmla="*/ 830299 w 1372041"/>
                    <a:gd name="connsiteY17" fmla="*/ 1056707 h 1104008"/>
                    <a:gd name="connsiteX18" fmla="*/ 757632 w 1372041"/>
                    <a:gd name="connsiteY18" fmla="*/ 959817 h 1104008"/>
                    <a:gd name="connsiteX19" fmla="*/ 633492 w 1372041"/>
                    <a:gd name="connsiteY19" fmla="*/ 947706 h 1104008"/>
                    <a:gd name="connsiteX20" fmla="*/ 448858 w 1372041"/>
                    <a:gd name="connsiteY20" fmla="*/ 973856 h 1104008"/>
                    <a:gd name="connsiteX21" fmla="*/ 376128 w 1372041"/>
                    <a:gd name="connsiteY21" fmla="*/ 1011291 h 1104008"/>
                    <a:gd name="connsiteX22" fmla="*/ 121791 w 1372041"/>
                    <a:gd name="connsiteY22" fmla="*/ 1096069 h 1104008"/>
                    <a:gd name="connsiteX23" fmla="*/ 9762 w 1372041"/>
                    <a:gd name="connsiteY23" fmla="*/ 1077902 h 1104008"/>
                    <a:gd name="connsiteX24" fmla="*/ 76374 w 1372041"/>
                    <a:gd name="connsiteY24" fmla="*/ 944678 h 1104008"/>
                    <a:gd name="connsiteX25" fmla="*/ 679 w 1372041"/>
                    <a:gd name="connsiteY25" fmla="*/ 850816 h 1104008"/>
                    <a:gd name="connsiteX26" fmla="*/ 53809 w 1372041"/>
                    <a:gd name="connsiteY26" fmla="*/ 772926 h 1104008"/>
                    <a:gd name="connsiteX27" fmla="*/ 52152 w 1372041"/>
                    <a:gd name="connsiteY27" fmla="*/ 702453 h 1104008"/>
                    <a:gd name="connsiteX0" fmla="*/ 52152 w 1372041"/>
                    <a:gd name="connsiteY0" fmla="*/ 702453 h 1104008"/>
                    <a:gd name="connsiteX1" fmla="*/ 170236 w 1372041"/>
                    <a:gd name="connsiteY1" fmla="*/ 611619 h 1104008"/>
                    <a:gd name="connsiteX2" fmla="*/ 394295 w 1372041"/>
                    <a:gd name="connsiteY2" fmla="*/ 563174 h 1104008"/>
                    <a:gd name="connsiteX3" fmla="*/ 488529 w 1372041"/>
                    <a:gd name="connsiteY3" fmla="*/ 389071 h 1104008"/>
                    <a:gd name="connsiteX4" fmla="*/ 581073 w 1372041"/>
                    <a:gd name="connsiteY4" fmla="*/ 373932 h 1104008"/>
                    <a:gd name="connsiteX5" fmla="*/ 678909 w 1372041"/>
                    <a:gd name="connsiteY5" fmla="*/ 260392 h 1104008"/>
                    <a:gd name="connsiteX6" fmla="*/ 812133 w 1372041"/>
                    <a:gd name="connsiteY6" fmla="*/ 251309 h 1104008"/>
                    <a:gd name="connsiteX7" fmla="*/ 932869 w 1372041"/>
                    <a:gd name="connsiteY7" fmla="*/ 109566 h 1104008"/>
                    <a:gd name="connsiteX8" fmla="*/ 1103750 w 1372041"/>
                    <a:gd name="connsiteY8" fmla="*/ 124896 h 1104008"/>
                    <a:gd name="connsiteX9" fmla="*/ 1041497 w 1372041"/>
                    <a:gd name="connsiteY9" fmla="*/ 274014 h 1104008"/>
                    <a:gd name="connsiteX10" fmla="*/ 1142356 w 1372041"/>
                    <a:gd name="connsiteY10" fmla="*/ 318671 h 1104008"/>
                    <a:gd name="connsiteX11" fmla="*/ 1296583 w 1372041"/>
                    <a:gd name="connsiteY11" fmla="*/ 0 h 1104008"/>
                    <a:gd name="connsiteX12" fmla="*/ 1317778 w 1372041"/>
                    <a:gd name="connsiteY12" fmla="*/ 139280 h 1104008"/>
                    <a:gd name="connsiteX13" fmla="*/ 1329512 w 1372041"/>
                    <a:gd name="connsiteY13" fmla="*/ 165769 h 1104008"/>
                    <a:gd name="connsiteX14" fmla="*/ 1317778 w 1372041"/>
                    <a:gd name="connsiteY14" fmla="*/ 269476 h 1104008"/>
                    <a:gd name="connsiteX15" fmla="*/ 1367368 w 1372041"/>
                    <a:gd name="connsiteY15" fmla="*/ 360299 h 1104008"/>
                    <a:gd name="connsiteX16" fmla="*/ 1351845 w 1372041"/>
                    <a:gd name="connsiteY16" fmla="*/ 564493 h 1104008"/>
                    <a:gd name="connsiteX17" fmla="*/ 830299 w 1372041"/>
                    <a:gd name="connsiteY17" fmla="*/ 1056707 h 1104008"/>
                    <a:gd name="connsiteX18" fmla="*/ 757632 w 1372041"/>
                    <a:gd name="connsiteY18" fmla="*/ 959817 h 1104008"/>
                    <a:gd name="connsiteX19" fmla="*/ 659034 w 1372041"/>
                    <a:gd name="connsiteY19" fmla="*/ 911948 h 1104008"/>
                    <a:gd name="connsiteX20" fmla="*/ 448858 w 1372041"/>
                    <a:gd name="connsiteY20" fmla="*/ 973856 h 1104008"/>
                    <a:gd name="connsiteX21" fmla="*/ 376128 w 1372041"/>
                    <a:gd name="connsiteY21" fmla="*/ 1011291 h 1104008"/>
                    <a:gd name="connsiteX22" fmla="*/ 121791 w 1372041"/>
                    <a:gd name="connsiteY22" fmla="*/ 1096069 h 1104008"/>
                    <a:gd name="connsiteX23" fmla="*/ 9762 w 1372041"/>
                    <a:gd name="connsiteY23" fmla="*/ 1077902 h 1104008"/>
                    <a:gd name="connsiteX24" fmla="*/ 76374 w 1372041"/>
                    <a:gd name="connsiteY24" fmla="*/ 944678 h 1104008"/>
                    <a:gd name="connsiteX25" fmla="*/ 679 w 1372041"/>
                    <a:gd name="connsiteY25" fmla="*/ 850816 h 1104008"/>
                    <a:gd name="connsiteX26" fmla="*/ 53809 w 1372041"/>
                    <a:gd name="connsiteY26" fmla="*/ 772926 h 1104008"/>
                    <a:gd name="connsiteX27" fmla="*/ 52152 w 1372041"/>
                    <a:gd name="connsiteY27" fmla="*/ 702453 h 1104008"/>
                    <a:gd name="connsiteX0" fmla="*/ 52152 w 1372041"/>
                    <a:gd name="connsiteY0" fmla="*/ 702453 h 1104008"/>
                    <a:gd name="connsiteX1" fmla="*/ 170236 w 1372041"/>
                    <a:gd name="connsiteY1" fmla="*/ 611619 h 1104008"/>
                    <a:gd name="connsiteX2" fmla="*/ 394295 w 1372041"/>
                    <a:gd name="connsiteY2" fmla="*/ 563174 h 1104008"/>
                    <a:gd name="connsiteX3" fmla="*/ 488529 w 1372041"/>
                    <a:gd name="connsiteY3" fmla="*/ 389071 h 1104008"/>
                    <a:gd name="connsiteX4" fmla="*/ 581073 w 1372041"/>
                    <a:gd name="connsiteY4" fmla="*/ 373932 h 1104008"/>
                    <a:gd name="connsiteX5" fmla="*/ 678909 w 1372041"/>
                    <a:gd name="connsiteY5" fmla="*/ 260392 h 1104008"/>
                    <a:gd name="connsiteX6" fmla="*/ 812133 w 1372041"/>
                    <a:gd name="connsiteY6" fmla="*/ 251309 h 1104008"/>
                    <a:gd name="connsiteX7" fmla="*/ 932869 w 1372041"/>
                    <a:gd name="connsiteY7" fmla="*/ 109566 h 1104008"/>
                    <a:gd name="connsiteX8" fmla="*/ 1103750 w 1372041"/>
                    <a:gd name="connsiteY8" fmla="*/ 124896 h 1104008"/>
                    <a:gd name="connsiteX9" fmla="*/ 1041497 w 1372041"/>
                    <a:gd name="connsiteY9" fmla="*/ 274014 h 1104008"/>
                    <a:gd name="connsiteX10" fmla="*/ 1142356 w 1372041"/>
                    <a:gd name="connsiteY10" fmla="*/ 318671 h 1104008"/>
                    <a:gd name="connsiteX11" fmla="*/ 1296583 w 1372041"/>
                    <a:gd name="connsiteY11" fmla="*/ 0 h 1104008"/>
                    <a:gd name="connsiteX12" fmla="*/ 1317778 w 1372041"/>
                    <a:gd name="connsiteY12" fmla="*/ 139280 h 1104008"/>
                    <a:gd name="connsiteX13" fmla="*/ 1329512 w 1372041"/>
                    <a:gd name="connsiteY13" fmla="*/ 165769 h 1104008"/>
                    <a:gd name="connsiteX14" fmla="*/ 1317778 w 1372041"/>
                    <a:gd name="connsiteY14" fmla="*/ 269476 h 1104008"/>
                    <a:gd name="connsiteX15" fmla="*/ 1367368 w 1372041"/>
                    <a:gd name="connsiteY15" fmla="*/ 360299 h 1104008"/>
                    <a:gd name="connsiteX16" fmla="*/ 1351845 w 1372041"/>
                    <a:gd name="connsiteY16" fmla="*/ 564493 h 1104008"/>
                    <a:gd name="connsiteX17" fmla="*/ 830299 w 1372041"/>
                    <a:gd name="connsiteY17" fmla="*/ 1056707 h 1104008"/>
                    <a:gd name="connsiteX18" fmla="*/ 757632 w 1372041"/>
                    <a:gd name="connsiteY18" fmla="*/ 959817 h 1104008"/>
                    <a:gd name="connsiteX19" fmla="*/ 659034 w 1372041"/>
                    <a:gd name="connsiteY19" fmla="*/ 911948 h 1104008"/>
                    <a:gd name="connsiteX20" fmla="*/ 448858 w 1372041"/>
                    <a:gd name="connsiteY20" fmla="*/ 973856 h 1104008"/>
                    <a:gd name="connsiteX21" fmla="*/ 376128 w 1372041"/>
                    <a:gd name="connsiteY21" fmla="*/ 1011291 h 1104008"/>
                    <a:gd name="connsiteX22" fmla="*/ 121791 w 1372041"/>
                    <a:gd name="connsiteY22" fmla="*/ 1096069 h 1104008"/>
                    <a:gd name="connsiteX23" fmla="*/ 9762 w 1372041"/>
                    <a:gd name="connsiteY23" fmla="*/ 1077902 h 1104008"/>
                    <a:gd name="connsiteX24" fmla="*/ 76374 w 1372041"/>
                    <a:gd name="connsiteY24" fmla="*/ 944678 h 1104008"/>
                    <a:gd name="connsiteX25" fmla="*/ 679 w 1372041"/>
                    <a:gd name="connsiteY25" fmla="*/ 850816 h 1104008"/>
                    <a:gd name="connsiteX26" fmla="*/ 53809 w 1372041"/>
                    <a:gd name="connsiteY26" fmla="*/ 772926 h 1104008"/>
                    <a:gd name="connsiteX27" fmla="*/ 52152 w 1372041"/>
                    <a:gd name="connsiteY27" fmla="*/ 702453 h 1104008"/>
                    <a:gd name="connsiteX0" fmla="*/ 52152 w 1372041"/>
                    <a:gd name="connsiteY0" fmla="*/ 702453 h 1104008"/>
                    <a:gd name="connsiteX1" fmla="*/ 170236 w 1372041"/>
                    <a:gd name="connsiteY1" fmla="*/ 611619 h 1104008"/>
                    <a:gd name="connsiteX2" fmla="*/ 394295 w 1372041"/>
                    <a:gd name="connsiteY2" fmla="*/ 563174 h 1104008"/>
                    <a:gd name="connsiteX3" fmla="*/ 488529 w 1372041"/>
                    <a:gd name="connsiteY3" fmla="*/ 389071 h 1104008"/>
                    <a:gd name="connsiteX4" fmla="*/ 581073 w 1372041"/>
                    <a:gd name="connsiteY4" fmla="*/ 373932 h 1104008"/>
                    <a:gd name="connsiteX5" fmla="*/ 678909 w 1372041"/>
                    <a:gd name="connsiteY5" fmla="*/ 260392 h 1104008"/>
                    <a:gd name="connsiteX6" fmla="*/ 812133 w 1372041"/>
                    <a:gd name="connsiteY6" fmla="*/ 251309 h 1104008"/>
                    <a:gd name="connsiteX7" fmla="*/ 932869 w 1372041"/>
                    <a:gd name="connsiteY7" fmla="*/ 109566 h 1104008"/>
                    <a:gd name="connsiteX8" fmla="*/ 1103750 w 1372041"/>
                    <a:gd name="connsiteY8" fmla="*/ 124896 h 1104008"/>
                    <a:gd name="connsiteX9" fmla="*/ 1041497 w 1372041"/>
                    <a:gd name="connsiteY9" fmla="*/ 274014 h 1104008"/>
                    <a:gd name="connsiteX10" fmla="*/ 1142356 w 1372041"/>
                    <a:gd name="connsiteY10" fmla="*/ 318671 h 1104008"/>
                    <a:gd name="connsiteX11" fmla="*/ 1296583 w 1372041"/>
                    <a:gd name="connsiteY11" fmla="*/ 0 h 1104008"/>
                    <a:gd name="connsiteX12" fmla="*/ 1317778 w 1372041"/>
                    <a:gd name="connsiteY12" fmla="*/ 139280 h 1104008"/>
                    <a:gd name="connsiteX13" fmla="*/ 1329512 w 1372041"/>
                    <a:gd name="connsiteY13" fmla="*/ 165769 h 1104008"/>
                    <a:gd name="connsiteX14" fmla="*/ 1317778 w 1372041"/>
                    <a:gd name="connsiteY14" fmla="*/ 269476 h 1104008"/>
                    <a:gd name="connsiteX15" fmla="*/ 1367368 w 1372041"/>
                    <a:gd name="connsiteY15" fmla="*/ 360299 h 1104008"/>
                    <a:gd name="connsiteX16" fmla="*/ 1351845 w 1372041"/>
                    <a:gd name="connsiteY16" fmla="*/ 564493 h 1104008"/>
                    <a:gd name="connsiteX17" fmla="*/ 830299 w 1372041"/>
                    <a:gd name="connsiteY17" fmla="*/ 1056707 h 1104008"/>
                    <a:gd name="connsiteX18" fmla="*/ 757632 w 1372041"/>
                    <a:gd name="connsiteY18" fmla="*/ 930870 h 1104008"/>
                    <a:gd name="connsiteX19" fmla="*/ 659034 w 1372041"/>
                    <a:gd name="connsiteY19" fmla="*/ 911948 h 1104008"/>
                    <a:gd name="connsiteX20" fmla="*/ 448858 w 1372041"/>
                    <a:gd name="connsiteY20" fmla="*/ 973856 h 1104008"/>
                    <a:gd name="connsiteX21" fmla="*/ 376128 w 1372041"/>
                    <a:gd name="connsiteY21" fmla="*/ 1011291 h 1104008"/>
                    <a:gd name="connsiteX22" fmla="*/ 121791 w 1372041"/>
                    <a:gd name="connsiteY22" fmla="*/ 1096069 h 1104008"/>
                    <a:gd name="connsiteX23" fmla="*/ 9762 w 1372041"/>
                    <a:gd name="connsiteY23" fmla="*/ 1077902 h 1104008"/>
                    <a:gd name="connsiteX24" fmla="*/ 76374 w 1372041"/>
                    <a:gd name="connsiteY24" fmla="*/ 944678 h 1104008"/>
                    <a:gd name="connsiteX25" fmla="*/ 679 w 1372041"/>
                    <a:gd name="connsiteY25" fmla="*/ 850816 h 1104008"/>
                    <a:gd name="connsiteX26" fmla="*/ 53809 w 1372041"/>
                    <a:gd name="connsiteY26" fmla="*/ 772926 h 1104008"/>
                    <a:gd name="connsiteX27" fmla="*/ 52152 w 1372041"/>
                    <a:gd name="connsiteY27" fmla="*/ 702453 h 1104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72041" h="1104008">
                      <a:moveTo>
                        <a:pt x="52152" y="702453"/>
                      </a:moveTo>
                      <a:cubicBezTo>
                        <a:pt x="91513" y="635841"/>
                        <a:pt x="130875" y="641897"/>
                        <a:pt x="170236" y="611619"/>
                      </a:cubicBezTo>
                      <a:cubicBezTo>
                        <a:pt x="254005" y="619694"/>
                        <a:pt x="319609" y="579322"/>
                        <a:pt x="394295" y="563174"/>
                      </a:cubicBezTo>
                      <a:cubicBezTo>
                        <a:pt x="439712" y="500599"/>
                        <a:pt x="431000" y="454674"/>
                        <a:pt x="488529" y="389071"/>
                      </a:cubicBezTo>
                      <a:cubicBezTo>
                        <a:pt x="532999" y="415242"/>
                        <a:pt x="551928" y="390330"/>
                        <a:pt x="581073" y="373932"/>
                      </a:cubicBezTo>
                      <a:lnTo>
                        <a:pt x="678909" y="260392"/>
                      </a:lnTo>
                      <a:cubicBezTo>
                        <a:pt x="723317" y="257364"/>
                        <a:pt x="747291" y="302016"/>
                        <a:pt x="812133" y="251309"/>
                      </a:cubicBezTo>
                      <a:cubicBezTo>
                        <a:pt x="853513" y="197818"/>
                        <a:pt x="827905" y="138835"/>
                        <a:pt x="932869" y="109566"/>
                      </a:cubicBezTo>
                      <a:cubicBezTo>
                        <a:pt x="990397" y="118649"/>
                        <a:pt x="1092952" y="86860"/>
                        <a:pt x="1103750" y="124896"/>
                      </a:cubicBezTo>
                      <a:cubicBezTo>
                        <a:pt x="1095676" y="190499"/>
                        <a:pt x="1052599" y="226578"/>
                        <a:pt x="1041497" y="274014"/>
                      </a:cubicBezTo>
                      <a:lnTo>
                        <a:pt x="1142356" y="318671"/>
                      </a:lnTo>
                      <a:cubicBezTo>
                        <a:pt x="1196411" y="290016"/>
                        <a:pt x="1267877" y="25057"/>
                        <a:pt x="1296583" y="0"/>
                      </a:cubicBezTo>
                      <a:cubicBezTo>
                        <a:pt x="1322379" y="10668"/>
                        <a:pt x="1310713" y="92853"/>
                        <a:pt x="1317778" y="139280"/>
                      </a:cubicBezTo>
                      <a:lnTo>
                        <a:pt x="1329512" y="165769"/>
                      </a:lnTo>
                      <a:cubicBezTo>
                        <a:pt x="1324466" y="207149"/>
                        <a:pt x="1333040" y="228096"/>
                        <a:pt x="1317778" y="269476"/>
                      </a:cubicBezTo>
                      <a:lnTo>
                        <a:pt x="1367368" y="360299"/>
                      </a:lnTo>
                      <a:cubicBezTo>
                        <a:pt x="1379789" y="420985"/>
                        <a:pt x="1364966" y="486779"/>
                        <a:pt x="1351845" y="564493"/>
                      </a:cubicBezTo>
                      <a:cubicBezTo>
                        <a:pt x="1189352" y="764329"/>
                        <a:pt x="1023069" y="914400"/>
                        <a:pt x="830299" y="1056707"/>
                      </a:cubicBezTo>
                      <a:cubicBezTo>
                        <a:pt x="766715" y="1030465"/>
                        <a:pt x="781854" y="963167"/>
                        <a:pt x="757632" y="930870"/>
                      </a:cubicBezTo>
                      <a:cubicBezTo>
                        <a:pt x="704896" y="906399"/>
                        <a:pt x="700414" y="915985"/>
                        <a:pt x="659034" y="911948"/>
                      </a:cubicBezTo>
                      <a:cubicBezTo>
                        <a:pt x="603165" y="925773"/>
                        <a:pt x="504727" y="960031"/>
                        <a:pt x="448858" y="973856"/>
                      </a:cubicBezTo>
                      <a:cubicBezTo>
                        <a:pt x="424615" y="986334"/>
                        <a:pt x="430639" y="990922"/>
                        <a:pt x="376128" y="1011291"/>
                      </a:cubicBezTo>
                      <a:cubicBezTo>
                        <a:pt x="321617" y="1031660"/>
                        <a:pt x="185880" y="1069828"/>
                        <a:pt x="121791" y="1096069"/>
                      </a:cubicBezTo>
                      <a:cubicBezTo>
                        <a:pt x="64357" y="1119585"/>
                        <a:pt x="47105" y="1083958"/>
                        <a:pt x="9762" y="1077902"/>
                      </a:cubicBezTo>
                      <a:cubicBezTo>
                        <a:pt x="50133" y="1009271"/>
                        <a:pt x="54170" y="989086"/>
                        <a:pt x="76374" y="944678"/>
                      </a:cubicBezTo>
                      <a:cubicBezTo>
                        <a:pt x="51142" y="913391"/>
                        <a:pt x="22883" y="933576"/>
                        <a:pt x="679" y="850816"/>
                      </a:cubicBezTo>
                      <a:cubicBezTo>
                        <a:pt x="-6487" y="818785"/>
                        <a:pt x="45230" y="797653"/>
                        <a:pt x="53809" y="772926"/>
                      </a:cubicBezTo>
                      <a:cubicBezTo>
                        <a:pt x="62388" y="748199"/>
                        <a:pt x="29342" y="725932"/>
                        <a:pt x="52152" y="702453"/>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65" name="Freeform: Shape 164">
                  <a:extLst>
                    <a:ext uri="{FF2B5EF4-FFF2-40B4-BE49-F238E27FC236}">
                      <a16:creationId xmlns:a16="http://schemas.microsoft.com/office/drawing/2014/main" id="{38E07254-648D-491E-A5F3-C06C93A49C8F}"/>
                    </a:ext>
                  </a:extLst>
                </p:cNvPr>
                <p:cNvSpPr/>
                <p:nvPr/>
              </p:nvSpPr>
              <p:spPr>
                <a:xfrm>
                  <a:off x="5822539" y="4158141"/>
                  <a:ext cx="136237" cy="175375"/>
                </a:xfrm>
                <a:custGeom>
                  <a:avLst/>
                  <a:gdLst>
                    <a:gd name="connsiteX0" fmla="*/ 295275 w 301625"/>
                    <a:gd name="connsiteY0" fmla="*/ 0 h 401638"/>
                    <a:gd name="connsiteX1" fmla="*/ 242888 w 301625"/>
                    <a:gd name="connsiteY1" fmla="*/ 44450 h 401638"/>
                    <a:gd name="connsiteX2" fmla="*/ 133350 w 301625"/>
                    <a:gd name="connsiteY2" fmla="*/ 26988 h 401638"/>
                    <a:gd name="connsiteX3" fmla="*/ 63500 w 301625"/>
                    <a:gd name="connsiteY3" fmla="*/ 58738 h 401638"/>
                    <a:gd name="connsiteX4" fmla="*/ 53975 w 301625"/>
                    <a:gd name="connsiteY4" fmla="*/ 153988 h 401638"/>
                    <a:gd name="connsiteX5" fmla="*/ 31750 w 301625"/>
                    <a:gd name="connsiteY5" fmla="*/ 163513 h 401638"/>
                    <a:gd name="connsiteX6" fmla="*/ 0 w 301625"/>
                    <a:gd name="connsiteY6" fmla="*/ 244475 h 401638"/>
                    <a:gd name="connsiteX7" fmla="*/ 4763 w 301625"/>
                    <a:gd name="connsiteY7" fmla="*/ 280988 h 401638"/>
                    <a:gd name="connsiteX8" fmla="*/ 39688 w 301625"/>
                    <a:gd name="connsiteY8" fmla="*/ 306388 h 401638"/>
                    <a:gd name="connsiteX9" fmla="*/ 39688 w 301625"/>
                    <a:gd name="connsiteY9" fmla="*/ 401638 h 401638"/>
                    <a:gd name="connsiteX10" fmla="*/ 76200 w 301625"/>
                    <a:gd name="connsiteY10" fmla="*/ 377825 h 401638"/>
                    <a:gd name="connsiteX11" fmla="*/ 100013 w 301625"/>
                    <a:gd name="connsiteY11" fmla="*/ 255588 h 401638"/>
                    <a:gd name="connsiteX12" fmla="*/ 157163 w 301625"/>
                    <a:gd name="connsiteY12" fmla="*/ 377825 h 401638"/>
                    <a:gd name="connsiteX13" fmla="*/ 217488 w 301625"/>
                    <a:gd name="connsiteY13" fmla="*/ 347663 h 401638"/>
                    <a:gd name="connsiteX14" fmla="*/ 165100 w 301625"/>
                    <a:gd name="connsiteY14" fmla="*/ 211138 h 401638"/>
                    <a:gd name="connsiteX15" fmla="*/ 190500 w 301625"/>
                    <a:gd name="connsiteY15" fmla="*/ 163513 h 401638"/>
                    <a:gd name="connsiteX16" fmla="*/ 268288 w 301625"/>
                    <a:gd name="connsiteY16" fmla="*/ 185738 h 401638"/>
                    <a:gd name="connsiteX17" fmla="*/ 196850 w 301625"/>
                    <a:gd name="connsiteY17" fmla="*/ 111125 h 401638"/>
                    <a:gd name="connsiteX18" fmla="*/ 125413 w 301625"/>
                    <a:gd name="connsiteY18" fmla="*/ 139700 h 401638"/>
                    <a:gd name="connsiteX19" fmla="*/ 103188 w 301625"/>
                    <a:gd name="connsiteY19" fmla="*/ 77788 h 401638"/>
                    <a:gd name="connsiteX20" fmla="*/ 242888 w 301625"/>
                    <a:gd name="connsiteY20" fmla="*/ 79375 h 401638"/>
                    <a:gd name="connsiteX21" fmla="*/ 301625 w 301625"/>
                    <a:gd name="connsiteY21" fmla="*/ 66675 h 401638"/>
                    <a:gd name="connsiteX22" fmla="*/ 295275 w 301625"/>
                    <a:gd name="connsiteY22" fmla="*/ 0 h 401638"/>
                    <a:gd name="connsiteX0" fmla="*/ 295275 w 301625"/>
                    <a:gd name="connsiteY0" fmla="*/ 0 h 401638"/>
                    <a:gd name="connsiteX1" fmla="*/ 242888 w 301625"/>
                    <a:gd name="connsiteY1" fmla="*/ 44450 h 401638"/>
                    <a:gd name="connsiteX2" fmla="*/ 133350 w 301625"/>
                    <a:gd name="connsiteY2" fmla="*/ 26988 h 401638"/>
                    <a:gd name="connsiteX3" fmla="*/ 63500 w 301625"/>
                    <a:gd name="connsiteY3" fmla="*/ 58738 h 401638"/>
                    <a:gd name="connsiteX4" fmla="*/ 53975 w 301625"/>
                    <a:gd name="connsiteY4" fmla="*/ 153988 h 401638"/>
                    <a:gd name="connsiteX5" fmla="*/ 31750 w 301625"/>
                    <a:gd name="connsiteY5" fmla="*/ 163513 h 401638"/>
                    <a:gd name="connsiteX6" fmla="*/ 0 w 301625"/>
                    <a:gd name="connsiteY6" fmla="*/ 244475 h 401638"/>
                    <a:gd name="connsiteX7" fmla="*/ 4763 w 301625"/>
                    <a:gd name="connsiteY7" fmla="*/ 280988 h 401638"/>
                    <a:gd name="connsiteX8" fmla="*/ 39688 w 301625"/>
                    <a:gd name="connsiteY8" fmla="*/ 306388 h 401638"/>
                    <a:gd name="connsiteX9" fmla="*/ 39688 w 301625"/>
                    <a:gd name="connsiteY9" fmla="*/ 401638 h 401638"/>
                    <a:gd name="connsiteX10" fmla="*/ 76200 w 301625"/>
                    <a:gd name="connsiteY10" fmla="*/ 377825 h 401638"/>
                    <a:gd name="connsiteX11" fmla="*/ 100013 w 301625"/>
                    <a:gd name="connsiteY11" fmla="*/ 255588 h 401638"/>
                    <a:gd name="connsiteX12" fmla="*/ 157163 w 301625"/>
                    <a:gd name="connsiteY12" fmla="*/ 377825 h 401638"/>
                    <a:gd name="connsiteX13" fmla="*/ 217488 w 301625"/>
                    <a:gd name="connsiteY13" fmla="*/ 347663 h 401638"/>
                    <a:gd name="connsiteX14" fmla="*/ 165100 w 301625"/>
                    <a:gd name="connsiteY14" fmla="*/ 211138 h 401638"/>
                    <a:gd name="connsiteX15" fmla="*/ 190500 w 301625"/>
                    <a:gd name="connsiteY15" fmla="*/ 163513 h 401638"/>
                    <a:gd name="connsiteX16" fmla="*/ 247650 w 301625"/>
                    <a:gd name="connsiteY16" fmla="*/ 150813 h 401638"/>
                    <a:gd name="connsiteX17" fmla="*/ 196850 w 301625"/>
                    <a:gd name="connsiteY17" fmla="*/ 111125 h 401638"/>
                    <a:gd name="connsiteX18" fmla="*/ 125413 w 301625"/>
                    <a:gd name="connsiteY18" fmla="*/ 139700 h 401638"/>
                    <a:gd name="connsiteX19" fmla="*/ 103188 w 301625"/>
                    <a:gd name="connsiteY19" fmla="*/ 77788 h 401638"/>
                    <a:gd name="connsiteX20" fmla="*/ 242888 w 301625"/>
                    <a:gd name="connsiteY20" fmla="*/ 79375 h 401638"/>
                    <a:gd name="connsiteX21" fmla="*/ 301625 w 301625"/>
                    <a:gd name="connsiteY21" fmla="*/ 66675 h 401638"/>
                    <a:gd name="connsiteX22" fmla="*/ 295275 w 301625"/>
                    <a:gd name="connsiteY22" fmla="*/ 0 h 401638"/>
                    <a:gd name="connsiteX0" fmla="*/ 295275 w 301625"/>
                    <a:gd name="connsiteY0" fmla="*/ 0 h 401638"/>
                    <a:gd name="connsiteX1" fmla="*/ 242888 w 301625"/>
                    <a:gd name="connsiteY1" fmla="*/ 44450 h 401638"/>
                    <a:gd name="connsiteX2" fmla="*/ 133350 w 301625"/>
                    <a:gd name="connsiteY2" fmla="*/ 26988 h 401638"/>
                    <a:gd name="connsiteX3" fmla="*/ 63500 w 301625"/>
                    <a:gd name="connsiteY3" fmla="*/ 58738 h 401638"/>
                    <a:gd name="connsiteX4" fmla="*/ 53975 w 301625"/>
                    <a:gd name="connsiteY4" fmla="*/ 153988 h 401638"/>
                    <a:gd name="connsiteX5" fmla="*/ 31750 w 301625"/>
                    <a:gd name="connsiteY5" fmla="*/ 163513 h 401638"/>
                    <a:gd name="connsiteX6" fmla="*/ 0 w 301625"/>
                    <a:gd name="connsiteY6" fmla="*/ 244475 h 401638"/>
                    <a:gd name="connsiteX7" fmla="*/ 4763 w 301625"/>
                    <a:gd name="connsiteY7" fmla="*/ 280988 h 401638"/>
                    <a:gd name="connsiteX8" fmla="*/ 39688 w 301625"/>
                    <a:gd name="connsiteY8" fmla="*/ 306388 h 401638"/>
                    <a:gd name="connsiteX9" fmla="*/ 39688 w 301625"/>
                    <a:gd name="connsiteY9" fmla="*/ 401638 h 401638"/>
                    <a:gd name="connsiteX10" fmla="*/ 76200 w 301625"/>
                    <a:gd name="connsiteY10" fmla="*/ 377825 h 401638"/>
                    <a:gd name="connsiteX11" fmla="*/ 100013 w 301625"/>
                    <a:gd name="connsiteY11" fmla="*/ 255588 h 401638"/>
                    <a:gd name="connsiteX12" fmla="*/ 157163 w 301625"/>
                    <a:gd name="connsiteY12" fmla="*/ 377825 h 401638"/>
                    <a:gd name="connsiteX13" fmla="*/ 217488 w 301625"/>
                    <a:gd name="connsiteY13" fmla="*/ 347663 h 401638"/>
                    <a:gd name="connsiteX14" fmla="*/ 165100 w 301625"/>
                    <a:gd name="connsiteY14" fmla="*/ 211138 h 401638"/>
                    <a:gd name="connsiteX15" fmla="*/ 190500 w 301625"/>
                    <a:gd name="connsiteY15" fmla="*/ 163513 h 401638"/>
                    <a:gd name="connsiteX16" fmla="*/ 247650 w 301625"/>
                    <a:gd name="connsiteY16" fmla="*/ 150813 h 401638"/>
                    <a:gd name="connsiteX17" fmla="*/ 190500 w 301625"/>
                    <a:gd name="connsiteY17" fmla="*/ 122237 h 401638"/>
                    <a:gd name="connsiteX18" fmla="*/ 125413 w 301625"/>
                    <a:gd name="connsiteY18" fmla="*/ 139700 h 401638"/>
                    <a:gd name="connsiteX19" fmla="*/ 103188 w 301625"/>
                    <a:gd name="connsiteY19" fmla="*/ 77788 h 401638"/>
                    <a:gd name="connsiteX20" fmla="*/ 242888 w 301625"/>
                    <a:gd name="connsiteY20" fmla="*/ 79375 h 401638"/>
                    <a:gd name="connsiteX21" fmla="*/ 301625 w 301625"/>
                    <a:gd name="connsiteY21" fmla="*/ 66675 h 401638"/>
                    <a:gd name="connsiteX22" fmla="*/ 295275 w 301625"/>
                    <a:gd name="connsiteY22" fmla="*/ 0 h 401638"/>
                    <a:gd name="connsiteX0" fmla="*/ 295275 w 301625"/>
                    <a:gd name="connsiteY0" fmla="*/ 0 h 401638"/>
                    <a:gd name="connsiteX1" fmla="*/ 242888 w 301625"/>
                    <a:gd name="connsiteY1" fmla="*/ 44450 h 401638"/>
                    <a:gd name="connsiteX2" fmla="*/ 133350 w 301625"/>
                    <a:gd name="connsiteY2" fmla="*/ 26988 h 401638"/>
                    <a:gd name="connsiteX3" fmla="*/ 63500 w 301625"/>
                    <a:gd name="connsiteY3" fmla="*/ 58738 h 401638"/>
                    <a:gd name="connsiteX4" fmla="*/ 53975 w 301625"/>
                    <a:gd name="connsiteY4" fmla="*/ 153988 h 401638"/>
                    <a:gd name="connsiteX5" fmla="*/ 31750 w 301625"/>
                    <a:gd name="connsiteY5" fmla="*/ 163513 h 401638"/>
                    <a:gd name="connsiteX6" fmla="*/ 0 w 301625"/>
                    <a:gd name="connsiteY6" fmla="*/ 244475 h 401638"/>
                    <a:gd name="connsiteX7" fmla="*/ 4763 w 301625"/>
                    <a:gd name="connsiteY7" fmla="*/ 280988 h 401638"/>
                    <a:gd name="connsiteX8" fmla="*/ 39688 w 301625"/>
                    <a:gd name="connsiteY8" fmla="*/ 306388 h 401638"/>
                    <a:gd name="connsiteX9" fmla="*/ 39688 w 301625"/>
                    <a:gd name="connsiteY9" fmla="*/ 401638 h 401638"/>
                    <a:gd name="connsiteX10" fmla="*/ 76200 w 301625"/>
                    <a:gd name="connsiteY10" fmla="*/ 377825 h 401638"/>
                    <a:gd name="connsiteX11" fmla="*/ 100013 w 301625"/>
                    <a:gd name="connsiteY11" fmla="*/ 255588 h 401638"/>
                    <a:gd name="connsiteX12" fmla="*/ 157163 w 301625"/>
                    <a:gd name="connsiteY12" fmla="*/ 377825 h 401638"/>
                    <a:gd name="connsiteX13" fmla="*/ 217488 w 301625"/>
                    <a:gd name="connsiteY13" fmla="*/ 347663 h 401638"/>
                    <a:gd name="connsiteX14" fmla="*/ 165100 w 301625"/>
                    <a:gd name="connsiteY14" fmla="*/ 211138 h 401638"/>
                    <a:gd name="connsiteX15" fmla="*/ 190500 w 301625"/>
                    <a:gd name="connsiteY15" fmla="*/ 163513 h 401638"/>
                    <a:gd name="connsiteX16" fmla="*/ 247650 w 301625"/>
                    <a:gd name="connsiteY16" fmla="*/ 150813 h 401638"/>
                    <a:gd name="connsiteX17" fmla="*/ 190500 w 301625"/>
                    <a:gd name="connsiteY17" fmla="*/ 122237 h 401638"/>
                    <a:gd name="connsiteX18" fmla="*/ 125413 w 301625"/>
                    <a:gd name="connsiteY18" fmla="*/ 139700 h 401638"/>
                    <a:gd name="connsiteX19" fmla="*/ 103188 w 301625"/>
                    <a:gd name="connsiteY19" fmla="*/ 77788 h 401638"/>
                    <a:gd name="connsiteX20" fmla="*/ 242888 w 301625"/>
                    <a:gd name="connsiteY20" fmla="*/ 79375 h 401638"/>
                    <a:gd name="connsiteX21" fmla="*/ 301625 w 301625"/>
                    <a:gd name="connsiteY21" fmla="*/ 66675 h 401638"/>
                    <a:gd name="connsiteX22" fmla="*/ 295275 w 301625"/>
                    <a:gd name="connsiteY22" fmla="*/ 0 h 401638"/>
                    <a:gd name="connsiteX0" fmla="*/ 295275 w 301625"/>
                    <a:gd name="connsiteY0" fmla="*/ 0 h 392113"/>
                    <a:gd name="connsiteX1" fmla="*/ 242888 w 301625"/>
                    <a:gd name="connsiteY1" fmla="*/ 44450 h 392113"/>
                    <a:gd name="connsiteX2" fmla="*/ 133350 w 301625"/>
                    <a:gd name="connsiteY2" fmla="*/ 26988 h 392113"/>
                    <a:gd name="connsiteX3" fmla="*/ 63500 w 301625"/>
                    <a:gd name="connsiteY3" fmla="*/ 58738 h 392113"/>
                    <a:gd name="connsiteX4" fmla="*/ 53975 w 301625"/>
                    <a:gd name="connsiteY4" fmla="*/ 153988 h 392113"/>
                    <a:gd name="connsiteX5" fmla="*/ 31750 w 301625"/>
                    <a:gd name="connsiteY5" fmla="*/ 163513 h 392113"/>
                    <a:gd name="connsiteX6" fmla="*/ 0 w 301625"/>
                    <a:gd name="connsiteY6" fmla="*/ 244475 h 392113"/>
                    <a:gd name="connsiteX7" fmla="*/ 4763 w 301625"/>
                    <a:gd name="connsiteY7" fmla="*/ 280988 h 392113"/>
                    <a:gd name="connsiteX8" fmla="*/ 39688 w 301625"/>
                    <a:gd name="connsiteY8" fmla="*/ 306388 h 392113"/>
                    <a:gd name="connsiteX9" fmla="*/ 26988 w 301625"/>
                    <a:gd name="connsiteY9" fmla="*/ 392113 h 392113"/>
                    <a:gd name="connsiteX10" fmla="*/ 76200 w 301625"/>
                    <a:gd name="connsiteY10" fmla="*/ 377825 h 392113"/>
                    <a:gd name="connsiteX11" fmla="*/ 100013 w 301625"/>
                    <a:gd name="connsiteY11" fmla="*/ 255588 h 392113"/>
                    <a:gd name="connsiteX12" fmla="*/ 157163 w 301625"/>
                    <a:gd name="connsiteY12" fmla="*/ 377825 h 392113"/>
                    <a:gd name="connsiteX13" fmla="*/ 217488 w 301625"/>
                    <a:gd name="connsiteY13" fmla="*/ 347663 h 392113"/>
                    <a:gd name="connsiteX14" fmla="*/ 165100 w 301625"/>
                    <a:gd name="connsiteY14" fmla="*/ 211138 h 392113"/>
                    <a:gd name="connsiteX15" fmla="*/ 190500 w 301625"/>
                    <a:gd name="connsiteY15" fmla="*/ 163513 h 392113"/>
                    <a:gd name="connsiteX16" fmla="*/ 247650 w 301625"/>
                    <a:gd name="connsiteY16" fmla="*/ 150813 h 392113"/>
                    <a:gd name="connsiteX17" fmla="*/ 190500 w 301625"/>
                    <a:gd name="connsiteY17" fmla="*/ 122237 h 392113"/>
                    <a:gd name="connsiteX18" fmla="*/ 125413 w 301625"/>
                    <a:gd name="connsiteY18" fmla="*/ 139700 h 392113"/>
                    <a:gd name="connsiteX19" fmla="*/ 103188 w 301625"/>
                    <a:gd name="connsiteY19" fmla="*/ 77788 h 392113"/>
                    <a:gd name="connsiteX20" fmla="*/ 242888 w 301625"/>
                    <a:gd name="connsiteY20" fmla="*/ 79375 h 392113"/>
                    <a:gd name="connsiteX21" fmla="*/ 301625 w 301625"/>
                    <a:gd name="connsiteY21" fmla="*/ 66675 h 392113"/>
                    <a:gd name="connsiteX22" fmla="*/ 295275 w 301625"/>
                    <a:gd name="connsiteY22" fmla="*/ 0 h 392113"/>
                    <a:gd name="connsiteX0" fmla="*/ 295275 w 301625"/>
                    <a:gd name="connsiteY0" fmla="*/ 0 h 392113"/>
                    <a:gd name="connsiteX1" fmla="*/ 242888 w 301625"/>
                    <a:gd name="connsiteY1" fmla="*/ 44450 h 392113"/>
                    <a:gd name="connsiteX2" fmla="*/ 133350 w 301625"/>
                    <a:gd name="connsiteY2" fmla="*/ 26988 h 392113"/>
                    <a:gd name="connsiteX3" fmla="*/ 63500 w 301625"/>
                    <a:gd name="connsiteY3" fmla="*/ 58738 h 392113"/>
                    <a:gd name="connsiteX4" fmla="*/ 53975 w 301625"/>
                    <a:gd name="connsiteY4" fmla="*/ 153988 h 392113"/>
                    <a:gd name="connsiteX5" fmla="*/ 31750 w 301625"/>
                    <a:gd name="connsiteY5" fmla="*/ 163513 h 392113"/>
                    <a:gd name="connsiteX6" fmla="*/ 0 w 301625"/>
                    <a:gd name="connsiteY6" fmla="*/ 244475 h 392113"/>
                    <a:gd name="connsiteX7" fmla="*/ 4763 w 301625"/>
                    <a:gd name="connsiteY7" fmla="*/ 280988 h 392113"/>
                    <a:gd name="connsiteX8" fmla="*/ 39688 w 301625"/>
                    <a:gd name="connsiteY8" fmla="*/ 306388 h 392113"/>
                    <a:gd name="connsiteX9" fmla="*/ 26988 w 301625"/>
                    <a:gd name="connsiteY9" fmla="*/ 392113 h 392113"/>
                    <a:gd name="connsiteX10" fmla="*/ 76200 w 301625"/>
                    <a:gd name="connsiteY10" fmla="*/ 377825 h 392113"/>
                    <a:gd name="connsiteX11" fmla="*/ 100013 w 301625"/>
                    <a:gd name="connsiteY11" fmla="*/ 255588 h 392113"/>
                    <a:gd name="connsiteX12" fmla="*/ 157163 w 301625"/>
                    <a:gd name="connsiteY12" fmla="*/ 377825 h 392113"/>
                    <a:gd name="connsiteX13" fmla="*/ 217488 w 301625"/>
                    <a:gd name="connsiteY13" fmla="*/ 347663 h 392113"/>
                    <a:gd name="connsiteX14" fmla="*/ 165100 w 301625"/>
                    <a:gd name="connsiteY14" fmla="*/ 211138 h 392113"/>
                    <a:gd name="connsiteX15" fmla="*/ 190500 w 301625"/>
                    <a:gd name="connsiteY15" fmla="*/ 163513 h 392113"/>
                    <a:gd name="connsiteX16" fmla="*/ 247650 w 301625"/>
                    <a:gd name="connsiteY16" fmla="*/ 150813 h 392113"/>
                    <a:gd name="connsiteX17" fmla="*/ 190500 w 301625"/>
                    <a:gd name="connsiteY17" fmla="*/ 122237 h 392113"/>
                    <a:gd name="connsiteX18" fmla="*/ 125413 w 301625"/>
                    <a:gd name="connsiteY18" fmla="*/ 139700 h 392113"/>
                    <a:gd name="connsiteX19" fmla="*/ 103188 w 301625"/>
                    <a:gd name="connsiteY19" fmla="*/ 77788 h 392113"/>
                    <a:gd name="connsiteX20" fmla="*/ 242888 w 301625"/>
                    <a:gd name="connsiteY20" fmla="*/ 79375 h 392113"/>
                    <a:gd name="connsiteX21" fmla="*/ 301625 w 301625"/>
                    <a:gd name="connsiteY21" fmla="*/ 66675 h 392113"/>
                    <a:gd name="connsiteX22" fmla="*/ 295275 w 301625"/>
                    <a:gd name="connsiteY22" fmla="*/ 0 h 392113"/>
                    <a:gd name="connsiteX0" fmla="*/ 295275 w 301625"/>
                    <a:gd name="connsiteY0" fmla="*/ 0 h 392113"/>
                    <a:gd name="connsiteX1" fmla="*/ 242888 w 301625"/>
                    <a:gd name="connsiteY1" fmla="*/ 44450 h 392113"/>
                    <a:gd name="connsiteX2" fmla="*/ 133350 w 301625"/>
                    <a:gd name="connsiteY2" fmla="*/ 26988 h 392113"/>
                    <a:gd name="connsiteX3" fmla="*/ 63500 w 301625"/>
                    <a:gd name="connsiteY3" fmla="*/ 58738 h 392113"/>
                    <a:gd name="connsiteX4" fmla="*/ 53975 w 301625"/>
                    <a:gd name="connsiteY4" fmla="*/ 153988 h 392113"/>
                    <a:gd name="connsiteX5" fmla="*/ 31750 w 301625"/>
                    <a:gd name="connsiteY5" fmla="*/ 163513 h 392113"/>
                    <a:gd name="connsiteX6" fmla="*/ 0 w 301625"/>
                    <a:gd name="connsiteY6" fmla="*/ 244475 h 392113"/>
                    <a:gd name="connsiteX7" fmla="*/ 4763 w 301625"/>
                    <a:gd name="connsiteY7" fmla="*/ 280988 h 392113"/>
                    <a:gd name="connsiteX8" fmla="*/ 39688 w 301625"/>
                    <a:gd name="connsiteY8" fmla="*/ 306388 h 392113"/>
                    <a:gd name="connsiteX9" fmla="*/ 26988 w 301625"/>
                    <a:gd name="connsiteY9" fmla="*/ 392113 h 392113"/>
                    <a:gd name="connsiteX10" fmla="*/ 76200 w 301625"/>
                    <a:gd name="connsiteY10" fmla="*/ 377825 h 392113"/>
                    <a:gd name="connsiteX11" fmla="*/ 100013 w 301625"/>
                    <a:gd name="connsiteY11" fmla="*/ 255588 h 392113"/>
                    <a:gd name="connsiteX12" fmla="*/ 157163 w 301625"/>
                    <a:gd name="connsiteY12" fmla="*/ 377825 h 392113"/>
                    <a:gd name="connsiteX13" fmla="*/ 217488 w 301625"/>
                    <a:gd name="connsiteY13" fmla="*/ 347663 h 392113"/>
                    <a:gd name="connsiteX14" fmla="*/ 165100 w 301625"/>
                    <a:gd name="connsiteY14" fmla="*/ 211138 h 392113"/>
                    <a:gd name="connsiteX15" fmla="*/ 190500 w 301625"/>
                    <a:gd name="connsiteY15" fmla="*/ 163513 h 392113"/>
                    <a:gd name="connsiteX16" fmla="*/ 247650 w 301625"/>
                    <a:gd name="connsiteY16" fmla="*/ 150813 h 392113"/>
                    <a:gd name="connsiteX17" fmla="*/ 190500 w 301625"/>
                    <a:gd name="connsiteY17" fmla="*/ 122237 h 392113"/>
                    <a:gd name="connsiteX18" fmla="*/ 125413 w 301625"/>
                    <a:gd name="connsiteY18" fmla="*/ 139700 h 392113"/>
                    <a:gd name="connsiteX19" fmla="*/ 103188 w 301625"/>
                    <a:gd name="connsiteY19" fmla="*/ 77788 h 392113"/>
                    <a:gd name="connsiteX20" fmla="*/ 242888 w 301625"/>
                    <a:gd name="connsiteY20" fmla="*/ 79375 h 392113"/>
                    <a:gd name="connsiteX21" fmla="*/ 301625 w 301625"/>
                    <a:gd name="connsiteY21" fmla="*/ 66675 h 392113"/>
                    <a:gd name="connsiteX22" fmla="*/ 295275 w 301625"/>
                    <a:gd name="connsiteY22" fmla="*/ 0 h 392113"/>
                    <a:gd name="connsiteX0" fmla="*/ 295275 w 301625"/>
                    <a:gd name="connsiteY0" fmla="*/ 0 h 392113"/>
                    <a:gd name="connsiteX1" fmla="*/ 242888 w 301625"/>
                    <a:gd name="connsiteY1" fmla="*/ 44450 h 392113"/>
                    <a:gd name="connsiteX2" fmla="*/ 133350 w 301625"/>
                    <a:gd name="connsiteY2" fmla="*/ 26988 h 392113"/>
                    <a:gd name="connsiteX3" fmla="*/ 63500 w 301625"/>
                    <a:gd name="connsiteY3" fmla="*/ 58738 h 392113"/>
                    <a:gd name="connsiteX4" fmla="*/ 53975 w 301625"/>
                    <a:gd name="connsiteY4" fmla="*/ 153988 h 392113"/>
                    <a:gd name="connsiteX5" fmla="*/ 31750 w 301625"/>
                    <a:gd name="connsiteY5" fmla="*/ 163513 h 392113"/>
                    <a:gd name="connsiteX6" fmla="*/ 0 w 301625"/>
                    <a:gd name="connsiteY6" fmla="*/ 244475 h 392113"/>
                    <a:gd name="connsiteX7" fmla="*/ 4763 w 301625"/>
                    <a:gd name="connsiteY7" fmla="*/ 280988 h 392113"/>
                    <a:gd name="connsiteX8" fmla="*/ 39688 w 301625"/>
                    <a:gd name="connsiteY8" fmla="*/ 306388 h 392113"/>
                    <a:gd name="connsiteX9" fmla="*/ 26988 w 301625"/>
                    <a:gd name="connsiteY9" fmla="*/ 392113 h 392113"/>
                    <a:gd name="connsiteX10" fmla="*/ 76200 w 301625"/>
                    <a:gd name="connsiteY10" fmla="*/ 377825 h 392113"/>
                    <a:gd name="connsiteX11" fmla="*/ 100013 w 301625"/>
                    <a:gd name="connsiteY11" fmla="*/ 255588 h 392113"/>
                    <a:gd name="connsiteX12" fmla="*/ 157163 w 301625"/>
                    <a:gd name="connsiteY12" fmla="*/ 377825 h 392113"/>
                    <a:gd name="connsiteX13" fmla="*/ 207963 w 301625"/>
                    <a:gd name="connsiteY13" fmla="*/ 295275 h 392113"/>
                    <a:gd name="connsiteX14" fmla="*/ 165100 w 301625"/>
                    <a:gd name="connsiteY14" fmla="*/ 211138 h 392113"/>
                    <a:gd name="connsiteX15" fmla="*/ 190500 w 301625"/>
                    <a:gd name="connsiteY15" fmla="*/ 163513 h 392113"/>
                    <a:gd name="connsiteX16" fmla="*/ 247650 w 301625"/>
                    <a:gd name="connsiteY16" fmla="*/ 150813 h 392113"/>
                    <a:gd name="connsiteX17" fmla="*/ 190500 w 301625"/>
                    <a:gd name="connsiteY17" fmla="*/ 122237 h 392113"/>
                    <a:gd name="connsiteX18" fmla="*/ 125413 w 301625"/>
                    <a:gd name="connsiteY18" fmla="*/ 139700 h 392113"/>
                    <a:gd name="connsiteX19" fmla="*/ 103188 w 301625"/>
                    <a:gd name="connsiteY19" fmla="*/ 77788 h 392113"/>
                    <a:gd name="connsiteX20" fmla="*/ 242888 w 301625"/>
                    <a:gd name="connsiteY20" fmla="*/ 79375 h 392113"/>
                    <a:gd name="connsiteX21" fmla="*/ 301625 w 301625"/>
                    <a:gd name="connsiteY21" fmla="*/ 66675 h 392113"/>
                    <a:gd name="connsiteX22" fmla="*/ 295275 w 301625"/>
                    <a:gd name="connsiteY22" fmla="*/ 0 h 392113"/>
                    <a:gd name="connsiteX0" fmla="*/ 295275 w 301625"/>
                    <a:gd name="connsiteY0" fmla="*/ 0 h 392113"/>
                    <a:gd name="connsiteX1" fmla="*/ 242888 w 301625"/>
                    <a:gd name="connsiteY1" fmla="*/ 44450 h 392113"/>
                    <a:gd name="connsiteX2" fmla="*/ 133350 w 301625"/>
                    <a:gd name="connsiteY2" fmla="*/ 26988 h 392113"/>
                    <a:gd name="connsiteX3" fmla="*/ 63500 w 301625"/>
                    <a:gd name="connsiteY3" fmla="*/ 58738 h 392113"/>
                    <a:gd name="connsiteX4" fmla="*/ 53975 w 301625"/>
                    <a:gd name="connsiteY4" fmla="*/ 153988 h 392113"/>
                    <a:gd name="connsiteX5" fmla="*/ 31750 w 301625"/>
                    <a:gd name="connsiteY5" fmla="*/ 163513 h 392113"/>
                    <a:gd name="connsiteX6" fmla="*/ 0 w 301625"/>
                    <a:gd name="connsiteY6" fmla="*/ 244475 h 392113"/>
                    <a:gd name="connsiteX7" fmla="*/ 4763 w 301625"/>
                    <a:gd name="connsiteY7" fmla="*/ 280988 h 392113"/>
                    <a:gd name="connsiteX8" fmla="*/ 39688 w 301625"/>
                    <a:gd name="connsiteY8" fmla="*/ 306388 h 392113"/>
                    <a:gd name="connsiteX9" fmla="*/ 26988 w 301625"/>
                    <a:gd name="connsiteY9" fmla="*/ 392113 h 392113"/>
                    <a:gd name="connsiteX10" fmla="*/ 76200 w 301625"/>
                    <a:gd name="connsiteY10" fmla="*/ 377825 h 392113"/>
                    <a:gd name="connsiteX11" fmla="*/ 100013 w 301625"/>
                    <a:gd name="connsiteY11" fmla="*/ 255588 h 392113"/>
                    <a:gd name="connsiteX12" fmla="*/ 157163 w 301625"/>
                    <a:gd name="connsiteY12" fmla="*/ 377825 h 392113"/>
                    <a:gd name="connsiteX13" fmla="*/ 207963 w 301625"/>
                    <a:gd name="connsiteY13" fmla="*/ 295275 h 392113"/>
                    <a:gd name="connsiteX14" fmla="*/ 165100 w 301625"/>
                    <a:gd name="connsiteY14" fmla="*/ 211138 h 392113"/>
                    <a:gd name="connsiteX15" fmla="*/ 190500 w 301625"/>
                    <a:gd name="connsiteY15" fmla="*/ 163513 h 392113"/>
                    <a:gd name="connsiteX16" fmla="*/ 247650 w 301625"/>
                    <a:gd name="connsiteY16" fmla="*/ 150813 h 392113"/>
                    <a:gd name="connsiteX17" fmla="*/ 190500 w 301625"/>
                    <a:gd name="connsiteY17" fmla="*/ 122237 h 392113"/>
                    <a:gd name="connsiteX18" fmla="*/ 125413 w 301625"/>
                    <a:gd name="connsiteY18" fmla="*/ 139700 h 392113"/>
                    <a:gd name="connsiteX19" fmla="*/ 103188 w 301625"/>
                    <a:gd name="connsiteY19" fmla="*/ 77788 h 392113"/>
                    <a:gd name="connsiteX20" fmla="*/ 242888 w 301625"/>
                    <a:gd name="connsiteY20" fmla="*/ 79375 h 392113"/>
                    <a:gd name="connsiteX21" fmla="*/ 301625 w 301625"/>
                    <a:gd name="connsiteY21" fmla="*/ 66675 h 392113"/>
                    <a:gd name="connsiteX22" fmla="*/ 295275 w 301625"/>
                    <a:gd name="connsiteY22" fmla="*/ 0 h 392113"/>
                    <a:gd name="connsiteX0" fmla="*/ 295275 w 301625"/>
                    <a:gd name="connsiteY0" fmla="*/ 0 h 392113"/>
                    <a:gd name="connsiteX1" fmla="*/ 242888 w 301625"/>
                    <a:gd name="connsiteY1" fmla="*/ 44450 h 392113"/>
                    <a:gd name="connsiteX2" fmla="*/ 133350 w 301625"/>
                    <a:gd name="connsiteY2" fmla="*/ 26988 h 392113"/>
                    <a:gd name="connsiteX3" fmla="*/ 63500 w 301625"/>
                    <a:gd name="connsiteY3" fmla="*/ 58738 h 392113"/>
                    <a:gd name="connsiteX4" fmla="*/ 53975 w 301625"/>
                    <a:gd name="connsiteY4" fmla="*/ 153988 h 392113"/>
                    <a:gd name="connsiteX5" fmla="*/ 31750 w 301625"/>
                    <a:gd name="connsiteY5" fmla="*/ 163513 h 392113"/>
                    <a:gd name="connsiteX6" fmla="*/ 0 w 301625"/>
                    <a:gd name="connsiteY6" fmla="*/ 244475 h 392113"/>
                    <a:gd name="connsiteX7" fmla="*/ 4763 w 301625"/>
                    <a:gd name="connsiteY7" fmla="*/ 280988 h 392113"/>
                    <a:gd name="connsiteX8" fmla="*/ 39688 w 301625"/>
                    <a:gd name="connsiteY8" fmla="*/ 306388 h 392113"/>
                    <a:gd name="connsiteX9" fmla="*/ 26988 w 301625"/>
                    <a:gd name="connsiteY9" fmla="*/ 392113 h 392113"/>
                    <a:gd name="connsiteX10" fmla="*/ 76200 w 301625"/>
                    <a:gd name="connsiteY10" fmla="*/ 377825 h 392113"/>
                    <a:gd name="connsiteX11" fmla="*/ 100013 w 301625"/>
                    <a:gd name="connsiteY11" fmla="*/ 255588 h 392113"/>
                    <a:gd name="connsiteX12" fmla="*/ 157163 w 301625"/>
                    <a:gd name="connsiteY12" fmla="*/ 377825 h 392113"/>
                    <a:gd name="connsiteX13" fmla="*/ 207963 w 301625"/>
                    <a:gd name="connsiteY13" fmla="*/ 295275 h 392113"/>
                    <a:gd name="connsiteX14" fmla="*/ 165100 w 301625"/>
                    <a:gd name="connsiteY14" fmla="*/ 211138 h 392113"/>
                    <a:gd name="connsiteX15" fmla="*/ 190500 w 301625"/>
                    <a:gd name="connsiteY15" fmla="*/ 163513 h 392113"/>
                    <a:gd name="connsiteX16" fmla="*/ 247650 w 301625"/>
                    <a:gd name="connsiteY16" fmla="*/ 150813 h 392113"/>
                    <a:gd name="connsiteX17" fmla="*/ 190500 w 301625"/>
                    <a:gd name="connsiteY17" fmla="*/ 122237 h 392113"/>
                    <a:gd name="connsiteX18" fmla="*/ 125413 w 301625"/>
                    <a:gd name="connsiteY18" fmla="*/ 139700 h 392113"/>
                    <a:gd name="connsiteX19" fmla="*/ 103188 w 301625"/>
                    <a:gd name="connsiteY19" fmla="*/ 77788 h 392113"/>
                    <a:gd name="connsiteX20" fmla="*/ 242888 w 301625"/>
                    <a:gd name="connsiteY20" fmla="*/ 79375 h 392113"/>
                    <a:gd name="connsiteX21" fmla="*/ 301625 w 301625"/>
                    <a:gd name="connsiteY21" fmla="*/ 66675 h 392113"/>
                    <a:gd name="connsiteX22" fmla="*/ 295275 w 301625"/>
                    <a:gd name="connsiteY22" fmla="*/ 0 h 392113"/>
                    <a:gd name="connsiteX0" fmla="*/ 295275 w 301625"/>
                    <a:gd name="connsiteY0" fmla="*/ 0 h 392113"/>
                    <a:gd name="connsiteX1" fmla="*/ 242888 w 301625"/>
                    <a:gd name="connsiteY1" fmla="*/ 44450 h 392113"/>
                    <a:gd name="connsiteX2" fmla="*/ 133350 w 301625"/>
                    <a:gd name="connsiteY2" fmla="*/ 26988 h 392113"/>
                    <a:gd name="connsiteX3" fmla="*/ 63500 w 301625"/>
                    <a:gd name="connsiteY3" fmla="*/ 58738 h 392113"/>
                    <a:gd name="connsiteX4" fmla="*/ 53975 w 301625"/>
                    <a:gd name="connsiteY4" fmla="*/ 153988 h 392113"/>
                    <a:gd name="connsiteX5" fmla="*/ 31750 w 301625"/>
                    <a:gd name="connsiteY5" fmla="*/ 163513 h 392113"/>
                    <a:gd name="connsiteX6" fmla="*/ 0 w 301625"/>
                    <a:gd name="connsiteY6" fmla="*/ 244475 h 392113"/>
                    <a:gd name="connsiteX7" fmla="*/ 4763 w 301625"/>
                    <a:gd name="connsiteY7" fmla="*/ 280988 h 392113"/>
                    <a:gd name="connsiteX8" fmla="*/ 39688 w 301625"/>
                    <a:gd name="connsiteY8" fmla="*/ 306388 h 392113"/>
                    <a:gd name="connsiteX9" fmla="*/ 26988 w 301625"/>
                    <a:gd name="connsiteY9" fmla="*/ 392113 h 392113"/>
                    <a:gd name="connsiteX10" fmla="*/ 76200 w 301625"/>
                    <a:gd name="connsiteY10" fmla="*/ 377825 h 392113"/>
                    <a:gd name="connsiteX11" fmla="*/ 100013 w 301625"/>
                    <a:gd name="connsiteY11" fmla="*/ 255588 h 392113"/>
                    <a:gd name="connsiteX12" fmla="*/ 157163 w 301625"/>
                    <a:gd name="connsiteY12" fmla="*/ 377825 h 392113"/>
                    <a:gd name="connsiteX13" fmla="*/ 207963 w 301625"/>
                    <a:gd name="connsiteY13" fmla="*/ 295275 h 392113"/>
                    <a:gd name="connsiteX14" fmla="*/ 165100 w 301625"/>
                    <a:gd name="connsiteY14" fmla="*/ 211138 h 392113"/>
                    <a:gd name="connsiteX15" fmla="*/ 190500 w 301625"/>
                    <a:gd name="connsiteY15" fmla="*/ 163513 h 392113"/>
                    <a:gd name="connsiteX16" fmla="*/ 247650 w 301625"/>
                    <a:gd name="connsiteY16" fmla="*/ 150813 h 392113"/>
                    <a:gd name="connsiteX17" fmla="*/ 190500 w 301625"/>
                    <a:gd name="connsiteY17" fmla="*/ 122237 h 392113"/>
                    <a:gd name="connsiteX18" fmla="*/ 125413 w 301625"/>
                    <a:gd name="connsiteY18" fmla="*/ 139700 h 392113"/>
                    <a:gd name="connsiteX19" fmla="*/ 103188 w 301625"/>
                    <a:gd name="connsiteY19" fmla="*/ 77788 h 392113"/>
                    <a:gd name="connsiteX20" fmla="*/ 242888 w 301625"/>
                    <a:gd name="connsiteY20" fmla="*/ 79375 h 392113"/>
                    <a:gd name="connsiteX21" fmla="*/ 301625 w 301625"/>
                    <a:gd name="connsiteY21" fmla="*/ 66675 h 392113"/>
                    <a:gd name="connsiteX22" fmla="*/ 295275 w 301625"/>
                    <a:gd name="connsiteY22" fmla="*/ 0 h 392113"/>
                    <a:gd name="connsiteX0" fmla="*/ 295275 w 301625"/>
                    <a:gd name="connsiteY0" fmla="*/ 0 h 392113"/>
                    <a:gd name="connsiteX1" fmla="*/ 242888 w 301625"/>
                    <a:gd name="connsiteY1" fmla="*/ 44450 h 392113"/>
                    <a:gd name="connsiteX2" fmla="*/ 133350 w 301625"/>
                    <a:gd name="connsiteY2" fmla="*/ 26988 h 392113"/>
                    <a:gd name="connsiteX3" fmla="*/ 63500 w 301625"/>
                    <a:gd name="connsiteY3" fmla="*/ 58738 h 392113"/>
                    <a:gd name="connsiteX4" fmla="*/ 53975 w 301625"/>
                    <a:gd name="connsiteY4" fmla="*/ 153988 h 392113"/>
                    <a:gd name="connsiteX5" fmla="*/ 31750 w 301625"/>
                    <a:gd name="connsiteY5" fmla="*/ 163513 h 392113"/>
                    <a:gd name="connsiteX6" fmla="*/ 0 w 301625"/>
                    <a:gd name="connsiteY6" fmla="*/ 244475 h 392113"/>
                    <a:gd name="connsiteX7" fmla="*/ 4763 w 301625"/>
                    <a:gd name="connsiteY7" fmla="*/ 280988 h 392113"/>
                    <a:gd name="connsiteX8" fmla="*/ 39688 w 301625"/>
                    <a:gd name="connsiteY8" fmla="*/ 306388 h 392113"/>
                    <a:gd name="connsiteX9" fmla="*/ 26988 w 301625"/>
                    <a:gd name="connsiteY9" fmla="*/ 392113 h 392113"/>
                    <a:gd name="connsiteX10" fmla="*/ 76200 w 301625"/>
                    <a:gd name="connsiteY10" fmla="*/ 377825 h 392113"/>
                    <a:gd name="connsiteX11" fmla="*/ 100013 w 301625"/>
                    <a:gd name="connsiteY11" fmla="*/ 255588 h 392113"/>
                    <a:gd name="connsiteX12" fmla="*/ 157163 w 301625"/>
                    <a:gd name="connsiteY12" fmla="*/ 369888 h 392113"/>
                    <a:gd name="connsiteX13" fmla="*/ 207963 w 301625"/>
                    <a:gd name="connsiteY13" fmla="*/ 295275 h 392113"/>
                    <a:gd name="connsiteX14" fmla="*/ 165100 w 301625"/>
                    <a:gd name="connsiteY14" fmla="*/ 211138 h 392113"/>
                    <a:gd name="connsiteX15" fmla="*/ 190500 w 301625"/>
                    <a:gd name="connsiteY15" fmla="*/ 163513 h 392113"/>
                    <a:gd name="connsiteX16" fmla="*/ 247650 w 301625"/>
                    <a:gd name="connsiteY16" fmla="*/ 150813 h 392113"/>
                    <a:gd name="connsiteX17" fmla="*/ 190500 w 301625"/>
                    <a:gd name="connsiteY17" fmla="*/ 122237 h 392113"/>
                    <a:gd name="connsiteX18" fmla="*/ 125413 w 301625"/>
                    <a:gd name="connsiteY18" fmla="*/ 139700 h 392113"/>
                    <a:gd name="connsiteX19" fmla="*/ 103188 w 301625"/>
                    <a:gd name="connsiteY19" fmla="*/ 77788 h 392113"/>
                    <a:gd name="connsiteX20" fmla="*/ 242888 w 301625"/>
                    <a:gd name="connsiteY20" fmla="*/ 79375 h 392113"/>
                    <a:gd name="connsiteX21" fmla="*/ 301625 w 301625"/>
                    <a:gd name="connsiteY21" fmla="*/ 66675 h 392113"/>
                    <a:gd name="connsiteX22" fmla="*/ 295275 w 301625"/>
                    <a:gd name="connsiteY22" fmla="*/ 0 h 392113"/>
                    <a:gd name="connsiteX0" fmla="*/ 295275 w 301625"/>
                    <a:gd name="connsiteY0" fmla="*/ 0 h 392113"/>
                    <a:gd name="connsiteX1" fmla="*/ 242888 w 301625"/>
                    <a:gd name="connsiteY1" fmla="*/ 44450 h 392113"/>
                    <a:gd name="connsiteX2" fmla="*/ 133350 w 301625"/>
                    <a:gd name="connsiteY2" fmla="*/ 26988 h 392113"/>
                    <a:gd name="connsiteX3" fmla="*/ 63500 w 301625"/>
                    <a:gd name="connsiteY3" fmla="*/ 58738 h 392113"/>
                    <a:gd name="connsiteX4" fmla="*/ 53975 w 301625"/>
                    <a:gd name="connsiteY4" fmla="*/ 153988 h 392113"/>
                    <a:gd name="connsiteX5" fmla="*/ 31750 w 301625"/>
                    <a:gd name="connsiteY5" fmla="*/ 163513 h 392113"/>
                    <a:gd name="connsiteX6" fmla="*/ 0 w 301625"/>
                    <a:gd name="connsiteY6" fmla="*/ 244475 h 392113"/>
                    <a:gd name="connsiteX7" fmla="*/ 4763 w 301625"/>
                    <a:gd name="connsiteY7" fmla="*/ 280988 h 392113"/>
                    <a:gd name="connsiteX8" fmla="*/ 39688 w 301625"/>
                    <a:gd name="connsiteY8" fmla="*/ 306388 h 392113"/>
                    <a:gd name="connsiteX9" fmla="*/ 26988 w 301625"/>
                    <a:gd name="connsiteY9" fmla="*/ 392113 h 392113"/>
                    <a:gd name="connsiteX10" fmla="*/ 76200 w 301625"/>
                    <a:gd name="connsiteY10" fmla="*/ 377825 h 392113"/>
                    <a:gd name="connsiteX11" fmla="*/ 100013 w 301625"/>
                    <a:gd name="connsiteY11" fmla="*/ 255588 h 392113"/>
                    <a:gd name="connsiteX12" fmla="*/ 157163 w 301625"/>
                    <a:gd name="connsiteY12" fmla="*/ 369888 h 392113"/>
                    <a:gd name="connsiteX13" fmla="*/ 207963 w 301625"/>
                    <a:gd name="connsiteY13" fmla="*/ 295275 h 392113"/>
                    <a:gd name="connsiteX14" fmla="*/ 182563 w 301625"/>
                    <a:gd name="connsiteY14" fmla="*/ 268289 h 392113"/>
                    <a:gd name="connsiteX15" fmla="*/ 165100 w 301625"/>
                    <a:gd name="connsiteY15" fmla="*/ 211138 h 392113"/>
                    <a:gd name="connsiteX16" fmla="*/ 190500 w 301625"/>
                    <a:gd name="connsiteY16" fmla="*/ 163513 h 392113"/>
                    <a:gd name="connsiteX17" fmla="*/ 247650 w 301625"/>
                    <a:gd name="connsiteY17" fmla="*/ 150813 h 392113"/>
                    <a:gd name="connsiteX18" fmla="*/ 190500 w 301625"/>
                    <a:gd name="connsiteY18" fmla="*/ 122237 h 392113"/>
                    <a:gd name="connsiteX19" fmla="*/ 125413 w 301625"/>
                    <a:gd name="connsiteY19" fmla="*/ 139700 h 392113"/>
                    <a:gd name="connsiteX20" fmla="*/ 103188 w 301625"/>
                    <a:gd name="connsiteY20" fmla="*/ 77788 h 392113"/>
                    <a:gd name="connsiteX21" fmla="*/ 242888 w 301625"/>
                    <a:gd name="connsiteY21" fmla="*/ 79375 h 392113"/>
                    <a:gd name="connsiteX22" fmla="*/ 301625 w 301625"/>
                    <a:gd name="connsiteY22" fmla="*/ 66675 h 392113"/>
                    <a:gd name="connsiteX23" fmla="*/ 295275 w 301625"/>
                    <a:gd name="connsiteY23" fmla="*/ 0 h 392113"/>
                    <a:gd name="connsiteX0" fmla="*/ 295275 w 301625"/>
                    <a:gd name="connsiteY0" fmla="*/ 0 h 392113"/>
                    <a:gd name="connsiteX1" fmla="*/ 242888 w 301625"/>
                    <a:gd name="connsiteY1" fmla="*/ 44450 h 392113"/>
                    <a:gd name="connsiteX2" fmla="*/ 133350 w 301625"/>
                    <a:gd name="connsiteY2" fmla="*/ 26988 h 392113"/>
                    <a:gd name="connsiteX3" fmla="*/ 63500 w 301625"/>
                    <a:gd name="connsiteY3" fmla="*/ 58738 h 392113"/>
                    <a:gd name="connsiteX4" fmla="*/ 53975 w 301625"/>
                    <a:gd name="connsiteY4" fmla="*/ 153988 h 392113"/>
                    <a:gd name="connsiteX5" fmla="*/ 31750 w 301625"/>
                    <a:gd name="connsiteY5" fmla="*/ 163513 h 392113"/>
                    <a:gd name="connsiteX6" fmla="*/ 0 w 301625"/>
                    <a:gd name="connsiteY6" fmla="*/ 244475 h 392113"/>
                    <a:gd name="connsiteX7" fmla="*/ 4763 w 301625"/>
                    <a:gd name="connsiteY7" fmla="*/ 280988 h 392113"/>
                    <a:gd name="connsiteX8" fmla="*/ 39688 w 301625"/>
                    <a:gd name="connsiteY8" fmla="*/ 306388 h 392113"/>
                    <a:gd name="connsiteX9" fmla="*/ 26988 w 301625"/>
                    <a:gd name="connsiteY9" fmla="*/ 392113 h 392113"/>
                    <a:gd name="connsiteX10" fmla="*/ 76200 w 301625"/>
                    <a:gd name="connsiteY10" fmla="*/ 377825 h 392113"/>
                    <a:gd name="connsiteX11" fmla="*/ 100013 w 301625"/>
                    <a:gd name="connsiteY11" fmla="*/ 255588 h 392113"/>
                    <a:gd name="connsiteX12" fmla="*/ 157163 w 301625"/>
                    <a:gd name="connsiteY12" fmla="*/ 369888 h 392113"/>
                    <a:gd name="connsiteX13" fmla="*/ 207963 w 301625"/>
                    <a:gd name="connsiteY13" fmla="*/ 295275 h 392113"/>
                    <a:gd name="connsiteX14" fmla="*/ 182563 w 301625"/>
                    <a:gd name="connsiteY14" fmla="*/ 268289 h 392113"/>
                    <a:gd name="connsiteX15" fmla="*/ 165100 w 301625"/>
                    <a:gd name="connsiteY15" fmla="*/ 211138 h 392113"/>
                    <a:gd name="connsiteX16" fmla="*/ 190500 w 301625"/>
                    <a:gd name="connsiteY16" fmla="*/ 163513 h 392113"/>
                    <a:gd name="connsiteX17" fmla="*/ 247650 w 301625"/>
                    <a:gd name="connsiteY17" fmla="*/ 150813 h 392113"/>
                    <a:gd name="connsiteX18" fmla="*/ 190500 w 301625"/>
                    <a:gd name="connsiteY18" fmla="*/ 122237 h 392113"/>
                    <a:gd name="connsiteX19" fmla="*/ 125413 w 301625"/>
                    <a:gd name="connsiteY19" fmla="*/ 139700 h 392113"/>
                    <a:gd name="connsiteX20" fmla="*/ 103188 w 301625"/>
                    <a:gd name="connsiteY20" fmla="*/ 77788 h 392113"/>
                    <a:gd name="connsiteX21" fmla="*/ 242888 w 301625"/>
                    <a:gd name="connsiteY21" fmla="*/ 79375 h 392113"/>
                    <a:gd name="connsiteX22" fmla="*/ 301625 w 301625"/>
                    <a:gd name="connsiteY22" fmla="*/ 66675 h 392113"/>
                    <a:gd name="connsiteX23" fmla="*/ 295275 w 301625"/>
                    <a:gd name="connsiteY23" fmla="*/ 0 h 392113"/>
                    <a:gd name="connsiteX0" fmla="*/ 295275 w 301625"/>
                    <a:gd name="connsiteY0" fmla="*/ 0 h 392113"/>
                    <a:gd name="connsiteX1" fmla="*/ 242888 w 301625"/>
                    <a:gd name="connsiteY1" fmla="*/ 44450 h 392113"/>
                    <a:gd name="connsiteX2" fmla="*/ 133350 w 301625"/>
                    <a:gd name="connsiteY2" fmla="*/ 26988 h 392113"/>
                    <a:gd name="connsiteX3" fmla="*/ 63500 w 301625"/>
                    <a:gd name="connsiteY3" fmla="*/ 58738 h 392113"/>
                    <a:gd name="connsiteX4" fmla="*/ 53975 w 301625"/>
                    <a:gd name="connsiteY4" fmla="*/ 153988 h 392113"/>
                    <a:gd name="connsiteX5" fmla="*/ 31750 w 301625"/>
                    <a:gd name="connsiteY5" fmla="*/ 163513 h 392113"/>
                    <a:gd name="connsiteX6" fmla="*/ 0 w 301625"/>
                    <a:gd name="connsiteY6" fmla="*/ 244475 h 392113"/>
                    <a:gd name="connsiteX7" fmla="*/ 4763 w 301625"/>
                    <a:gd name="connsiteY7" fmla="*/ 280988 h 392113"/>
                    <a:gd name="connsiteX8" fmla="*/ 39688 w 301625"/>
                    <a:gd name="connsiteY8" fmla="*/ 306388 h 392113"/>
                    <a:gd name="connsiteX9" fmla="*/ 26988 w 301625"/>
                    <a:gd name="connsiteY9" fmla="*/ 392113 h 392113"/>
                    <a:gd name="connsiteX10" fmla="*/ 76200 w 301625"/>
                    <a:gd name="connsiteY10" fmla="*/ 377825 h 392113"/>
                    <a:gd name="connsiteX11" fmla="*/ 100013 w 301625"/>
                    <a:gd name="connsiteY11" fmla="*/ 255588 h 392113"/>
                    <a:gd name="connsiteX12" fmla="*/ 157163 w 301625"/>
                    <a:gd name="connsiteY12" fmla="*/ 369888 h 392113"/>
                    <a:gd name="connsiteX13" fmla="*/ 207963 w 301625"/>
                    <a:gd name="connsiteY13" fmla="*/ 295275 h 392113"/>
                    <a:gd name="connsiteX14" fmla="*/ 182563 w 301625"/>
                    <a:gd name="connsiteY14" fmla="*/ 268289 h 392113"/>
                    <a:gd name="connsiteX15" fmla="*/ 165100 w 301625"/>
                    <a:gd name="connsiteY15" fmla="*/ 211138 h 392113"/>
                    <a:gd name="connsiteX16" fmla="*/ 190500 w 301625"/>
                    <a:gd name="connsiteY16" fmla="*/ 163513 h 392113"/>
                    <a:gd name="connsiteX17" fmla="*/ 247650 w 301625"/>
                    <a:gd name="connsiteY17" fmla="*/ 150813 h 392113"/>
                    <a:gd name="connsiteX18" fmla="*/ 190500 w 301625"/>
                    <a:gd name="connsiteY18" fmla="*/ 122237 h 392113"/>
                    <a:gd name="connsiteX19" fmla="*/ 125413 w 301625"/>
                    <a:gd name="connsiteY19" fmla="*/ 139700 h 392113"/>
                    <a:gd name="connsiteX20" fmla="*/ 103188 w 301625"/>
                    <a:gd name="connsiteY20" fmla="*/ 77788 h 392113"/>
                    <a:gd name="connsiteX21" fmla="*/ 242888 w 301625"/>
                    <a:gd name="connsiteY21" fmla="*/ 79375 h 392113"/>
                    <a:gd name="connsiteX22" fmla="*/ 301625 w 301625"/>
                    <a:gd name="connsiteY22" fmla="*/ 66675 h 392113"/>
                    <a:gd name="connsiteX23" fmla="*/ 295275 w 301625"/>
                    <a:gd name="connsiteY23" fmla="*/ 0 h 392113"/>
                    <a:gd name="connsiteX0" fmla="*/ 295275 w 301625"/>
                    <a:gd name="connsiteY0" fmla="*/ 0 h 392113"/>
                    <a:gd name="connsiteX1" fmla="*/ 242888 w 301625"/>
                    <a:gd name="connsiteY1" fmla="*/ 44450 h 392113"/>
                    <a:gd name="connsiteX2" fmla="*/ 133350 w 301625"/>
                    <a:gd name="connsiteY2" fmla="*/ 26988 h 392113"/>
                    <a:gd name="connsiteX3" fmla="*/ 63500 w 301625"/>
                    <a:gd name="connsiteY3" fmla="*/ 58738 h 392113"/>
                    <a:gd name="connsiteX4" fmla="*/ 53975 w 301625"/>
                    <a:gd name="connsiteY4" fmla="*/ 153988 h 392113"/>
                    <a:gd name="connsiteX5" fmla="*/ 31750 w 301625"/>
                    <a:gd name="connsiteY5" fmla="*/ 163513 h 392113"/>
                    <a:gd name="connsiteX6" fmla="*/ 0 w 301625"/>
                    <a:gd name="connsiteY6" fmla="*/ 244475 h 392113"/>
                    <a:gd name="connsiteX7" fmla="*/ 4763 w 301625"/>
                    <a:gd name="connsiteY7" fmla="*/ 280988 h 392113"/>
                    <a:gd name="connsiteX8" fmla="*/ 39688 w 301625"/>
                    <a:gd name="connsiteY8" fmla="*/ 306388 h 392113"/>
                    <a:gd name="connsiteX9" fmla="*/ 26988 w 301625"/>
                    <a:gd name="connsiteY9" fmla="*/ 392113 h 392113"/>
                    <a:gd name="connsiteX10" fmla="*/ 76200 w 301625"/>
                    <a:gd name="connsiteY10" fmla="*/ 377825 h 392113"/>
                    <a:gd name="connsiteX11" fmla="*/ 100013 w 301625"/>
                    <a:gd name="connsiteY11" fmla="*/ 255588 h 392113"/>
                    <a:gd name="connsiteX12" fmla="*/ 157163 w 301625"/>
                    <a:gd name="connsiteY12" fmla="*/ 369888 h 392113"/>
                    <a:gd name="connsiteX13" fmla="*/ 207963 w 301625"/>
                    <a:gd name="connsiteY13" fmla="*/ 295275 h 392113"/>
                    <a:gd name="connsiteX14" fmla="*/ 182563 w 301625"/>
                    <a:gd name="connsiteY14" fmla="*/ 268289 h 392113"/>
                    <a:gd name="connsiteX15" fmla="*/ 165100 w 301625"/>
                    <a:gd name="connsiteY15" fmla="*/ 211138 h 392113"/>
                    <a:gd name="connsiteX16" fmla="*/ 190500 w 301625"/>
                    <a:gd name="connsiteY16" fmla="*/ 163513 h 392113"/>
                    <a:gd name="connsiteX17" fmla="*/ 247650 w 301625"/>
                    <a:gd name="connsiteY17" fmla="*/ 150813 h 392113"/>
                    <a:gd name="connsiteX18" fmla="*/ 190500 w 301625"/>
                    <a:gd name="connsiteY18" fmla="*/ 122237 h 392113"/>
                    <a:gd name="connsiteX19" fmla="*/ 125413 w 301625"/>
                    <a:gd name="connsiteY19" fmla="*/ 139700 h 392113"/>
                    <a:gd name="connsiteX20" fmla="*/ 103188 w 301625"/>
                    <a:gd name="connsiteY20" fmla="*/ 77788 h 392113"/>
                    <a:gd name="connsiteX21" fmla="*/ 242888 w 301625"/>
                    <a:gd name="connsiteY21" fmla="*/ 79375 h 392113"/>
                    <a:gd name="connsiteX22" fmla="*/ 301625 w 301625"/>
                    <a:gd name="connsiteY22" fmla="*/ 66675 h 392113"/>
                    <a:gd name="connsiteX23" fmla="*/ 295275 w 301625"/>
                    <a:gd name="connsiteY23" fmla="*/ 0 h 392113"/>
                    <a:gd name="connsiteX0" fmla="*/ 295275 w 301625"/>
                    <a:gd name="connsiteY0" fmla="*/ 0 h 392113"/>
                    <a:gd name="connsiteX1" fmla="*/ 242888 w 301625"/>
                    <a:gd name="connsiteY1" fmla="*/ 44450 h 392113"/>
                    <a:gd name="connsiteX2" fmla="*/ 133350 w 301625"/>
                    <a:gd name="connsiteY2" fmla="*/ 26988 h 392113"/>
                    <a:gd name="connsiteX3" fmla="*/ 63500 w 301625"/>
                    <a:gd name="connsiteY3" fmla="*/ 58738 h 392113"/>
                    <a:gd name="connsiteX4" fmla="*/ 53975 w 301625"/>
                    <a:gd name="connsiteY4" fmla="*/ 153988 h 392113"/>
                    <a:gd name="connsiteX5" fmla="*/ 31750 w 301625"/>
                    <a:gd name="connsiteY5" fmla="*/ 163513 h 392113"/>
                    <a:gd name="connsiteX6" fmla="*/ 0 w 301625"/>
                    <a:gd name="connsiteY6" fmla="*/ 244475 h 392113"/>
                    <a:gd name="connsiteX7" fmla="*/ 4763 w 301625"/>
                    <a:gd name="connsiteY7" fmla="*/ 280988 h 392113"/>
                    <a:gd name="connsiteX8" fmla="*/ 39688 w 301625"/>
                    <a:gd name="connsiteY8" fmla="*/ 306388 h 392113"/>
                    <a:gd name="connsiteX9" fmla="*/ 26988 w 301625"/>
                    <a:gd name="connsiteY9" fmla="*/ 392113 h 392113"/>
                    <a:gd name="connsiteX10" fmla="*/ 76200 w 301625"/>
                    <a:gd name="connsiteY10" fmla="*/ 377825 h 392113"/>
                    <a:gd name="connsiteX11" fmla="*/ 100013 w 301625"/>
                    <a:gd name="connsiteY11" fmla="*/ 255588 h 392113"/>
                    <a:gd name="connsiteX12" fmla="*/ 157163 w 301625"/>
                    <a:gd name="connsiteY12" fmla="*/ 369888 h 392113"/>
                    <a:gd name="connsiteX13" fmla="*/ 207963 w 301625"/>
                    <a:gd name="connsiteY13" fmla="*/ 295275 h 392113"/>
                    <a:gd name="connsiteX14" fmla="*/ 182563 w 301625"/>
                    <a:gd name="connsiteY14" fmla="*/ 268289 h 392113"/>
                    <a:gd name="connsiteX15" fmla="*/ 165100 w 301625"/>
                    <a:gd name="connsiteY15" fmla="*/ 211138 h 392113"/>
                    <a:gd name="connsiteX16" fmla="*/ 190500 w 301625"/>
                    <a:gd name="connsiteY16" fmla="*/ 163513 h 392113"/>
                    <a:gd name="connsiteX17" fmla="*/ 247650 w 301625"/>
                    <a:gd name="connsiteY17" fmla="*/ 150813 h 392113"/>
                    <a:gd name="connsiteX18" fmla="*/ 190500 w 301625"/>
                    <a:gd name="connsiteY18" fmla="*/ 122237 h 392113"/>
                    <a:gd name="connsiteX19" fmla="*/ 125413 w 301625"/>
                    <a:gd name="connsiteY19" fmla="*/ 139700 h 392113"/>
                    <a:gd name="connsiteX20" fmla="*/ 103188 w 301625"/>
                    <a:gd name="connsiteY20" fmla="*/ 77788 h 392113"/>
                    <a:gd name="connsiteX21" fmla="*/ 225425 w 301625"/>
                    <a:gd name="connsiteY21" fmla="*/ 76200 h 392113"/>
                    <a:gd name="connsiteX22" fmla="*/ 301625 w 301625"/>
                    <a:gd name="connsiteY22" fmla="*/ 66675 h 392113"/>
                    <a:gd name="connsiteX23" fmla="*/ 295275 w 301625"/>
                    <a:gd name="connsiteY23" fmla="*/ 0 h 392113"/>
                    <a:gd name="connsiteX0" fmla="*/ 295275 w 301625"/>
                    <a:gd name="connsiteY0" fmla="*/ 0 h 392113"/>
                    <a:gd name="connsiteX1" fmla="*/ 242888 w 301625"/>
                    <a:gd name="connsiteY1" fmla="*/ 44450 h 392113"/>
                    <a:gd name="connsiteX2" fmla="*/ 133350 w 301625"/>
                    <a:gd name="connsiteY2" fmla="*/ 26988 h 392113"/>
                    <a:gd name="connsiteX3" fmla="*/ 63500 w 301625"/>
                    <a:gd name="connsiteY3" fmla="*/ 58738 h 392113"/>
                    <a:gd name="connsiteX4" fmla="*/ 53975 w 301625"/>
                    <a:gd name="connsiteY4" fmla="*/ 153988 h 392113"/>
                    <a:gd name="connsiteX5" fmla="*/ 31750 w 301625"/>
                    <a:gd name="connsiteY5" fmla="*/ 163513 h 392113"/>
                    <a:gd name="connsiteX6" fmla="*/ 0 w 301625"/>
                    <a:gd name="connsiteY6" fmla="*/ 244475 h 392113"/>
                    <a:gd name="connsiteX7" fmla="*/ 4763 w 301625"/>
                    <a:gd name="connsiteY7" fmla="*/ 280988 h 392113"/>
                    <a:gd name="connsiteX8" fmla="*/ 39688 w 301625"/>
                    <a:gd name="connsiteY8" fmla="*/ 306388 h 392113"/>
                    <a:gd name="connsiteX9" fmla="*/ 26988 w 301625"/>
                    <a:gd name="connsiteY9" fmla="*/ 392113 h 392113"/>
                    <a:gd name="connsiteX10" fmla="*/ 76200 w 301625"/>
                    <a:gd name="connsiteY10" fmla="*/ 377825 h 392113"/>
                    <a:gd name="connsiteX11" fmla="*/ 100013 w 301625"/>
                    <a:gd name="connsiteY11" fmla="*/ 255588 h 392113"/>
                    <a:gd name="connsiteX12" fmla="*/ 157163 w 301625"/>
                    <a:gd name="connsiteY12" fmla="*/ 369888 h 392113"/>
                    <a:gd name="connsiteX13" fmla="*/ 207963 w 301625"/>
                    <a:gd name="connsiteY13" fmla="*/ 295275 h 392113"/>
                    <a:gd name="connsiteX14" fmla="*/ 182563 w 301625"/>
                    <a:gd name="connsiteY14" fmla="*/ 268289 h 392113"/>
                    <a:gd name="connsiteX15" fmla="*/ 165100 w 301625"/>
                    <a:gd name="connsiteY15" fmla="*/ 211138 h 392113"/>
                    <a:gd name="connsiteX16" fmla="*/ 190500 w 301625"/>
                    <a:gd name="connsiteY16" fmla="*/ 163513 h 392113"/>
                    <a:gd name="connsiteX17" fmla="*/ 247650 w 301625"/>
                    <a:gd name="connsiteY17" fmla="*/ 150813 h 392113"/>
                    <a:gd name="connsiteX18" fmla="*/ 190500 w 301625"/>
                    <a:gd name="connsiteY18" fmla="*/ 122237 h 392113"/>
                    <a:gd name="connsiteX19" fmla="*/ 125413 w 301625"/>
                    <a:gd name="connsiteY19" fmla="*/ 139700 h 392113"/>
                    <a:gd name="connsiteX20" fmla="*/ 103188 w 301625"/>
                    <a:gd name="connsiteY20" fmla="*/ 77788 h 392113"/>
                    <a:gd name="connsiteX21" fmla="*/ 225425 w 301625"/>
                    <a:gd name="connsiteY21" fmla="*/ 76200 h 392113"/>
                    <a:gd name="connsiteX22" fmla="*/ 301625 w 301625"/>
                    <a:gd name="connsiteY22" fmla="*/ 66675 h 392113"/>
                    <a:gd name="connsiteX23" fmla="*/ 295275 w 301625"/>
                    <a:gd name="connsiteY23" fmla="*/ 0 h 392113"/>
                    <a:gd name="connsiteX0" fmla="*/ 295275 w 301625"/>
                    <a:gd name="connsiteY0" fmla="*/ 0 h 392113"/>
                    <a:gd name="connsiteX1" fmla="*/ 242888 w 301625"/>
                    <a:gd name="connsiteY1" fmla="*/ 44450 h 392113"/>
                    <a:gd name="connsiteX2" fmla="*/ 133350 w 301625"/>
                    <a:gd name="connsiteY2" fmla="*/ 26988 h 392113"/>
                    <a:gd name="connsiteX3" fmla="*/ 63500 w 301625"/>
                    <a:gd name="connsiteY3" fmla="*/ 58738 h 392113"/>
                    <a:gd name="connsiteX4" fmla="*/ 53975 w 301625"/>
                    <a:gd name="connsiteY4" fmla="*/ 153988 h 392113"/>
                    <a:gd name="connsiteX5" fmla="*/ 31750 w 301625"/>
                    <a:gd name="connsiteY5" fmla="*/ 163513 h 392113"/>
                    <a:gd name="connsiteX6" fmla="*/ 0 w 301625"/>
                    <a:gd name="connsiteY6" fmla="*/ 244475 h 392113"/>
                    <a:gd name="connsiteX7" fmla="*/ 4763 w 301625"/>
                    <a:gd name="connsiteY7" fmla="*/ 280988 h 392113"/>
                    <a:gd name="connsiteX8" fmla="*/ 39688 w 301625"/>
                    <a:gd name="connsiteY8" fmla="*/ 306388 h 392113"/>
                    <a:gd name="connsiteX9" fmla="*/ 26988 w 301625"/>
                    <a:gd name="connsiteY9" fmla="*/ 392113 h 392113"/>
                    <a:gd name="connsiteX10" fmla="*/ 76200 w 301625"/>
                    <a:gd name="connsiteY10" fmla="*/ 377825 h 392113"/>
                    <a:gd name="connsiteX11" fmla="*/ 100013 w 301625"/>
                    <a:gd name="connsiteY11" fmla="*/ 255588 h 392113"/>
                    <a:gd name="connsiteX12" fmla="*/ 157163 w 301625"/>
                    <a:gd name="connsiteY12" fmla="*/ 369888 h 392113"/>
                    <a:gd name="connsiteX13" fmla="*/ 207963 w 301625"/>
                    <a:gd name="connsiteY13" fmla="*/ 295275 h 392113"/>
                    <a:gd name="connsiteX14" fmla="*/ 182563 w 301625"/>
                    <a:gd name="connsiteY14" fmla="*/ 268289 h 392113"/>
                    <a:gd name="connsiteX15" fmla="*/ 165100 w 301625"/>
                    <a:gd name="connsiteY15" fmla="*/ 211138 h 392113"/>
                    <a:gd name="connsiteX16" fmla="*/ 190500 w 301625"/>
                    <a:gd name="connsiteY16" fmla="*/ 163513 h 392113"/>
                    <a:gd name="connsiteX17" fmla="*/ 247650 w 301625"/>
                    <a:gd name="connsiteY17" fmla="*/ 150813 h 392113"/>
                    <a:gd name="connsiteX18" fmla="*/ 190500 w 301625"/>
                    <a:gd name="connsiteY18" fmla="*/ 122237 h 392113"/>
                    <a:gd name="connsiteX19" fmla="*/ 125413 w 301625"/>
                    <a:gd name="connsiteY19" fmla="*/ 139700 h 392113"/>
                    <a:gd name="connsiteX20" fmla="*/ 103188 w 301625"/>
                    <a:gd name="connsiteY20" fmla="*/ 77788 h 392113"/>
                    <a:gd name="connsiteX21" fmla="*/ 225425 w 301625"/>
                    <a:gd name="connsiteY21" fmla="*/ 76200 h 392113"/>
                    <a:gd name="connsiteX22" fmla="*/ 301625 w 301625"/>
                    <a:gd name="connsiteY22" fmla="*/ 66675 h 392113"/>
                    <a:gd name="connsiteX23" fmla="*/ 295275 w 301625"/>
                    <a:gd name="connsiteY23" fmla="*/ 0 h 392113"/>
                    <a:gd name="connsiteX0" fmla="*/ 295275 w 303997"/>
                    <a:gd name="connsiteY0" fmla="*/ 0 h 392113"/>
                    <a:gd name="connsiteX1" fmla="*/ 242888 w 303997"/>
                    <a:gd name="connsiteY1" fmla="*/ 44450 h 392113"/>
                    <a:gd name="connsiteX2" fmla="*/ 133350 w 303997"/>
                    <a:gd name="connsiteY2" fmla="*/ 26988 h 392113"/>
                    <a:gd name="connsiteX3" fmla="*/ 63500 w 303997"/>
                    <a:gd name="connsiteY3" fmla="*/ 58738 h 392113"/>
                    <a:gd name="connsiteX4" fmla="*/ 53975 w 303997"/>
                    <a:gd name="connsiteY4" fmla="*/ 153988 h 392113"/>
                    <a:gd name="connsiteX5" fmla="*/ 31750 w 303997"/>
                    <a:gd name="connsiteY5" fmla="*/ 163513 h 392113"/>
                    <a:gd name="connsiteX6" fmla="*/ 0 w 303997"/>
                    <a:gd name="connsiteY6" fmla="*/ 244475 h 392113"/>
                    <a:gd name="connsiteX7" fmla="*/ 4763 w 303997"/>
                    <a:gd name="connsiteY7" fmla="*/ 280988 h 392113"/>
                    <a:gd name="connsiteX8" fmla="*/ 39688 w 303997"/>
                    <a:gd name="connsiteY8" fmla="*/ 306388 h 392113"/>
                    <a:gd name="connsiteX9" fmla="*/ 26988 w 303997"/>
                    <a:gd name="connsiteY9" fmla="*/ 392113 h 392113"/>
                    <a:gd name="connsiteX10" fmla="*/ 76200 w 303997"/>
                    <a:gd name="connsiteY10" fmla="*/ 377825 h 392113"/>
                    <a:gd name="connsiteX11" fmla="*/ 100013 w 303997"/>
                    <a:gd name="connsiteY11" fmla="*/ 255588 h 392113"/>
                    <a:gd name="connsiteX12" fmla="*/ 157163 w 303997"/>
                    <a:gd name="connsiteY12" fmla="*/ 369888 h 392113"/>
                    <a:gd name="connsiteX13" fmla="*/ 207963 w 303997"/>
                    <a:gd name="connsiteY13" fmla="*/ 295275 h 392113"/>
                    <a:gd name="connsiteX14" fmla="*/ 182563 w 303997"/>
                    <a:gd name="connsiteY14" fmla="*/ 268289 h 392113"/>
                    <a:gd name="connsiteX15" fmla="*/ 165100 w 303997"/>
                    <a:gd name="connsiteY15" fmla="*/ 211138 h 392113"/>
                    <a:gd name="connsiteX16" fmla="*/ 190500 w 303997"/>
                    <a:gd name="connsiteY16" fmla="*/ 163513 h 392113"/>
                    <a:gd name="connsiteX17" fmla="*/ 247650 w 303997"/>
                    <a:gd name="connsiteY17" fmla="*/ 150813 h 392113"/>
                    <a:gd name="connsiteX18" fmla="*/ 190500 w 303997"/>
                    <a:gd name="connsiteY18" fmla="*/ 122237 h 392113"/>
                    <a:gd name="connsiteX19" fmla="*/ 125413 w 303997"/>
                    <a:gd name="connsiteY19" fmla="*/ 139700 h 392113"/>
                    <a:gd name="connsiteX20" fmla="*/ 103188 w 303997"/>
                    <a:gd name="connsiteY20" fmla="*/ 77788 h 392113"/>
                    <a:gd name="connsiteX21" fmla="*/ 225425 w 303997"/>
                    <a:gd name="connsiteY21" fmla="*/ 76200 h 392113"/>
                    <a:gd name="connsiteX22" fmla="*/ 301625 w 303997"/>
                    <a:gd name="connsiteY22" fmla="*/ 66675 h 392113"/>
                    <a:gd name="connsiteX23" fmla="*/ 295275 w 303997"/>
                    <a:gd name="connsiteY23" fmla="*/ 0 h 392113"/>
                    <a:gd name="connsiteX0" fmla="*/ 295275 w 303997"/>
                    <a:gd name="connsiteY0" fmla="*/ 0 h 392113"/>
                    <a:gd name="connsiteX1" fmla="*/ 242888 w 303997"/>
                    <a:gd name="connsiteY1" fmla="*/ 44450 h 392113"/>
                    <a:gd name="connsiteX2" fmla="*/ 133350 w 303997"/>
                    <a:gd name="connsiteY2" fmla="*/ 26988 h 392113"/>
                    <a:gd name="connsiteX3" fmla="*/ 63500 w 303997"/>
                    <a:gd name="connsiteY3" fmla="*/ 58738 h 392113"/>
                    <a:gd name="connsiteX4" fmla="*/ 53975 w 303997"/>
                    <a:gd name="connsiteY4" fmla="*/ 153988 h 392113"/>
                    <a:gd name="connsiteX5" fmla="*/ 31750 w 303997"/>
                    <a:gd name="connsiteY5" fmla="*/ 163513 h 392113"/>
                    <a:gd name="connsiteX6" fmla="*/ 0 w 303997"/>
                    <a:gd name="connsiteY6" fmla="*/ 244475 h 392113"/>
                    <a:gd name="connsiteX7" fmla="*/ 4763 w 303997"/>
                    <a:gd name="connsiteY7" fmla="*/ 280988 h 392113"/>
                    <a:gd name="connsiteX8" fmla="*/ 39688 w 303997"/>
                    <a:gd name="connsiteY8" fmla="*/ 306388 h 392113"/>
                    <a:gd name="connsiteX9" fmla="*/ 26988 w 303997"/>
                    <a:gd name="connsiteY9" fmla="*/ 392113 h 392113"/>
                    <a:gd name="connsiteX10" fmla="*/ 76200 w 303997"/>
                    <a:gd name="connsiteY10" fmla="*/ 377825 h 392113"/>
                    <a:gd name="connsiteX11" fmla="*/ 100013 w 303997"/>
                    <a:gd name="connsiteY11" fmla="*/ 255588 h 392113"/>
                    <a:gd name="connsiteX12" fmla="*/ 157163 w 303997"/>
                    <a:gd name="connsiteY12" fmla="*/ 369888 h 392113"/>
                    <a:gd name="connsiteX13" fmla="*/ 207963 w 303997"/>
                    <a:gd name="connsiteY13" fmla="*/ 295275 h 392113"/>
                    <a:gd name="connsiteX14" fmla="*/ 182563 w 303997"/>
                    <a:gd name="connsiteY14" fmla="*/ 268289 h 392113"/>
                    <a:gd name="connsiteX15" fmla="*/ 165100 w 303997"/>
                    <a:gd name="connsiteY15" fmla="*/ 211138 h 392113"/>
                    <a:gd name="connsiteX16" fmla="*/ 190500 w 303997"/>
                    <a:gd name="connsiteY16" fmla="*/ 163513 h 392113"/>
                    <a:gd name="connsiteX17" fmla="*/ 247650 w 303997"/>
                    <a:gd name="connsiteY17" fmla="*/ 150813 h 392113"/>
                    <a:gd name="connsiteX18" fmla="*/ 190500 w 303997"/>
                    <a:gd name="connsiteY18" fmla="*/ 122237 h 392113"/>
                    <a:gd name="connsiteX19" fmla="*/ 125413 w 303997"/>
                    <a:gd name="connsiteY19" fmla="*/ 139700 h 392113"/>
                    <a:gd name="connsiteX20" fmla="*/ 103188 w 303997"/>
                    <a:gd name="connsiteY20" fmla="*/ 77788 h 392113"/>
                    <a:gd name="connsiteX21" fmla="*/ 225425 w 303997"/>
                    <a:gd name="connsiteY21" fmla="*/ 76200 h 392113"/>
                    <a:gd name="connsiteX22" fmla="*/ 301625 w 303997"/>
                    <a:gd name="connsiteY22" fmla="*/ 66675 h 392113"/>
                    <a:gd name="connsiteX23" fmla="*/ 295275 w 303997"/>
                    <a:gd name="connsiteY23" fmla="*/ 0 h 392113"/>
                    <a:gd name="connsiteX0" fmla="*/ 295275 w 303997"/>
                    <a:gd name="connsiteY0" fmla="*/ 0 h 392113"/>
                    <a:gd name="connsiteX1" fmla="*/ 242888 w 303997"/>
                    <a:gd name="connsiteY1" fmla="*/ 44450 h 392113"/>
                    <a:gd name="connsiteX2" fmla="*/ 133350 w 303997"/>
                    <a:gd name="connsiteY2" fmla="*/ 26988 h 392113"/>
                    <a:gd name="connsiteX3" fmla="*/ 63500 w 303997"/>
                    <a:gd name="connsiteY3" fmla="*/ 58738 h 392113"/>
                    <a:gd name="connsiteX4" fmla="*/ 53975 w 303997"/>
                    <a:gd name="connsiteY4" fmla="*/ 153988 h 392113"/>
                    <a:gd name="connsiteX5" fmla="*/ 31750 w 303997"/>
                    <a:gd name="connsiteY5" fmla="*/ 163513 h 392113"/>
                    <a:gd name="connsiteX6" fmla="*/ 0 w 303997"/>
                    <a:gd name="connsiteY6" fmla="*/ 244475 h 392113"/>
                    <a:gd name="connsiteX7" fmla="*/ 4763 w 303997"/>
                    <a:gd name="connsiteY7" fmla="*/ 280988 h 392113"/>
                    <a:gd name="connsiteX8" fmla="*/ 39688 w 303997"/>
                    <a:gd name="connsiteY8" fmla="*/ 306388 h 392113"/>
                    <a:gd name="connsiteX9" fmla="*/ 26988 w 303997"/>
                    <a:gd name="connsiteY9" fmla="*/ 392113 h 392113"/>
                    <a:gd name="connsiteX10" fmla="*/ 76200 w 303997"/>
                    <a:gd name="connsiteY10" fmla="*/ 377825 h 392113"/>
                    <a:gd name="connsiteX11" fmla="*/ 100013 w 303997"/>
                    <a:gd name="connsiteY11" fmla="*/ 255588 h 392113"/>
                    <a:gd name="connsiteX12" fmla="*/ 157163 w 303997"/>
                    <a:gd name="connsiteY12" fmla="*/ 369888 h 392113"/>
                    <a:gd name="connsiteX13" fmla="*/ 207963 w 303997"/>
                    <a:gd name="connsiteY13" fmla="*/ 295275 h 392113"/>
                    <a:gd name="connsiteX14" fmla="*/ 182563 w 303997"/>
                    <a:gd name="connsiteY14" fmla="*/ 268289 h 392113"/>
                    <a:gd name="connsiteX15" fmla="*/ 165100 w 303997"/>
                    <a:gd name="connsiteY15" fmla="*/ 211138 h 392113"/>
                    <a:gd name="connsiteX16" fmla="*/ 190500 w 303997"/>
                    <a:gd name="connsiteY16" fmla="*/ 163513 h 392113"/>
                    <a:gd name="connsiteX17" fmla="*/ 247650 w 303997"/>
                    <a:gd name="connsiteY17" fmla="*/ 150813 h 392113"/>
                    <a:gd name="connsiteX18" fmla="*/ 190500 w 303997"/>
                    <a:gd name="connsiteY18" fmla="*/ 122237 h 392113"/>
                    <a:gd name="connsiteX19" fmla="*/ 125413 w 303997"/>
                    <a:gd name="connsiteY19" fmla="*/ 139700 h 392113"/>
                    <a:gd name="connsiteX20" fmla="*/ 103188 w 303997"/>
                    <a:gd name="connsiteY20" fmla="*/ 77788 h 392113"/>
                    <a:gd name="connsiteX21" fmla="*/ 225425 w 303997"/>
                    <a:gd name="connsiteY21" fmla="*/ 76200 h 392113"/>
                    <a:gd name="connsiteX22" fmla="*/ 301625 w 303997"/>
                    <a:gd name="connsiteY22" fmla="*/ 66675 h 392113"/>
                    <a:gd name="connsiteX23" fmla="*/ 295275 w 303997"/>
                    <a:gd name="connsiteY23" fmla="*/ 0 h 392113"/>
                    <a:gd name="connsiteX0" fmla="*/ 295275 w 300905"/>
                    <a:gd name="connsiteY0" fmla="*/ 0 h 392113"/>
                    <a:gd name="connsiteX1" fmla="*/ 242888 w 300905"/>
                    <a:gd name="connsiteY1" fmla="*/ 44450 h 392113"/>
                    <a:gd name="connsiteX2" fmla="*/ 133350 w 300905"/>
                    <a:gd name="connsiteY2" fmla="*/ 26988 h 392113"/>
                    <a:gd name="connsiteX3" fmla="*/ 63500 w 300905"/>
                    <a:gd name="connsiteY3" fmla="*/ 58738 h 392113"/>
                    <a:gd name="connsiteX4" fmla="*/ 53975 w 300905"/>
                    <a:gd name="connsiteY4" fmla="*/ 153988 h 392113"/>
                    <a:gd name="connsiteX5" fmla="*/ 31750 w 300905"/>
                    <a:gd name="connsiteY5" fmla="*/ 163513 h 392113"/>
                    <a:gd name="connsiteX6" fmla="*/ 0 w 300905"/>
                    <a:gd name="connsiteY6" fmla="*/ 244475 h 392113"/>
                    <a:gd name="connsiteX7" fmla="*/ 4763 w 300905"/>
                    <a:gd name="connsiteY7" fmla="*/ 280988 h 392113"/>
                    <a:gd name="connsiteX8" fmla="*/ 39688 w 300905"/>
                    <a:gd name="connsiteY8" fmla="*/ 306388 h 392113"/>
                    <a:gd name="connsiteX9" fmla="*/ 26988 w 300905"/>
                    <a:gd name="connsiteY9" fmla="*/ 392113 h 392113"/>
                    <a:gd name="connsiteX10" fmla="*/ 76200 w 300905"/>
                    <a:gd name="connsiteY10" fmla="*/ 377825 h 392113"/>
                    <a:gd name="connsiteX11" fmla="*/ 100013 w 300905"/>
                    <a:gd name="connsiteY11" fmla="*/ 255588 h 392113"/>
                    <a:gd name="connsiteX12" fmla="*/ 157163 w 300905"/>
                    <a:gd name="connsiteY12" fmla="*/ 369888 h 392113"/>
                    <a:gd name="connsiteX13" fmla="*/ 207963 w 300905"/>
                    <a:gd name="connsiteY13" fmla="*/ 295275 h 392113"/>
                    <a:gd name="connsiteX14" fmla="*/ 182563 w 300905"/>
                    <a:gd name="connsiteY14" fmla="*/ 268289 h 392113"/>
                    <a:gd name="connsiteX15" fmla="*/ 165100 w 300905"/>
                    <a:gd name="connsiteY15" fmla="*/ 211138 h 392113"/>
                    <a:gd name="connsiteX16" fmla="*/ 190500 w 300905"/>
                    <a:gd name="connsiteY16" fmla="*/ 163513 h 392113"/>
                    <a:gd name="connsiteX17" fmla="*/ 247650 w 300905"/>
                    <a:gd name="connsiteY17" fmla="*/ 150813 h 392113"/>
                    <a:gd name="connsiteX18" fmla="*/ 190500 w 300905"/>
                    <a:gd name="connsiteY18" fmla="*/ 122237 h 392113"/>
                    <a:gd name="connsiteX19" fmla="*/ 125413 w 300905"/>
                    <a:gd name="connsiteY19" fmla="*/ 139700 h 392113"/>
                    <a:gd name="connsiteX20" fmla="*/ 103188 w 300905"/>
                    <a:gd name="connsiteY20" fmla="*/ 77788 h 392113"/>
                    <a:gd name="connsiteX21" fmla="*/ 225425 w 300905"/>
                    <a:gd name="connsiteY21" fmla="*/ 76200 h 392113"/>
                    <a:gd name="connsiteX22" fmla="*/ 288925 w 300905"/>
                    <a:gd name="connsiteY22" fmla="*/ 55562 h 392113"/>
                    <a:gd name="connsiteX23" fmla="*/ 295275 w 300905"/>
                    <a:gd name="connsiteY23" fmla="*/ 0 h 392113"/>
                    <a:gd name="connsiteX0" fmla="*/ 295275 w 300905"/>
                    <a:gd name="connsiteY0" fmla="*/ 0 h 392113"/>
                    <a:gd name="connsiteX1" fmla="*/ 242888 w 300905"/>
                    <a:gd name="connsiteY1" fmla="*/ 44450 h 392113"/>
                    <a:gd name="connsiteX2" fmla="*/ 133350 w 300905"/>
                    <a:gd name="connsiteY2" fmla="*/ 26988 h 392113"/>
                    <a:gd name="connsiteX3" fmla="*/ 63500 w 300905"/>
                    <a:gd name="connsiteY3" fmla="*/ 58738 h 392113"/>
                    <a:gd name="connsiteX4" fmla="*/ 53975 w 300905"/>
                    <a:gd name="connsiteY4" fmla="*/ 153988 h 392113"/>
                    <a:gd name="connsiteX5" fmla="*/ 31750 w 300905"/>
                    <a:gd name="connsiteY5" fmla="*/ 163513 h 392113"/>
                    <a:gd name="connsiteX6" fmla="*/ 0 w 300905"/>
                    <a:gd name="connsiteY6" fmla="*/ 244475 h 392113"/>
                    <a:gd name="connsiteX7" fmla="*/ 4763 w 300905"/>
                    <a:gd name="connsiteY7" fmla="*/ 280988 h 392113"/>
                    <a:gd name="connsiteX8" fmla="*/ 39688 w 300905"/>
                    <a:gd name="connsiteY8" fmla="*/ 306388 h 392113"/>
                    <a:gd name="connsiteX9" fmla="*/ 26988 w 300905"/>
                    <a:gd name="connsiteY9" fmla="*/ 392113 h 392113"/>
                    <a:gd name="connsiteX10" fmla="*/ 76200 w 300905"/>
                    <a:gd name="connsiteY10" fmla="*/ 377825 h 392113"/>
                    <a:gd name="connsiteX11" fmla="*/ 100013 w 300905"/>
                    <a:gd name="connsiteY11" fmla="*/ 255588 h 392113"/>
                    <a:gd name="connsiteX12" fmla="*/ 157163 w 300905"/>
                    <a:gd name="connsiteY12" fmla="*/ 369888 h 392113"/>
                    <a:gd name="connsiteX13" fmla="*/ 207963 w 300905"/>
                    <a:gd name="connsiteY13" fmla="*/ 295275 h 392113"/>
                    <a:gd name="connsiteX14" fmla="*/ 182563 w 300905"/>
                    <a:gd name="connsiteY14" fmla="*/ 268289 h 392113"/>
                    <a:gd name="connsiteX15" fmla="*/ 165100 w 300905"/>
                    <a:gd name="connsiteY15" fmla="*/ 211138 h 392113"/>
                    <a:gd name="connsiteX16" fmla="*/ 190500 w 300905"/>
                    <a:gd name="connsiteY16" fmla="*/ 163513 h 392113"/>
                    <a:gd name="connsiteX17" fmla="*/ 247650 w 300905"/>
                    <a:gd name="connsiteY17" fmla="*/ 150813 h 392113"/>
                    <a:gd name="connsiteX18" fmla="*/ 190500 w 300905"/>
                    <a:gd name="connsiteY18" fmla="*/ 122237 h 392113"/>
                    <a:gd name="connsiteX19" fmla="*/ 125413 w 300905"/>
                    <a:gd name="connsiteY19" fmla="*/ 139700 h 392113"/>
                    <a:gd name="connsiteX20" fmla="*/ 103188 w 300905"/>
                    <a:gd name="connsiteY20" fmla="*/ 77788 h 392113"/>
                    <a:gd name="connsiteX21" fmla="*/ 225425 w 300905"/>
                    <a:gd name="connsiteY21" fmla="*/ 76200 h 392113"/>
                    <a:gd name="connsiteX22" fmla="*/ 288925 w 300905"/>
                    <a:gd name="connsiteY22" fmla="*/ 55562 h 392113"/>
                    <a:gd name="connsiteX23" fmla="*/ 295275 w 300905"/>
                    <a:gd name="connsiteY23" fmla="*/ 0 h 392113"/>
                    <a:gd name="connsiteX0" fmla="*/ 295275 w 300905"/>
                    <a:gd name="connsiteY0" fmla="*/ 0 h 392113"/>
                    <a:gd name="connsiteX1" fmla="*/ 242888 w 300905"/>
                    <a:gd name="connsiteY1" fmla="*/ 44450 h 392113"/>
                    <a:gd name="connsiteX2" fmla="*/ 133350 w 300905"/>
                    <a:gd name="connsiteY2" fmla="*/ 26988 h 392113"/>
                    <a:gd name="connsiteX3" fmla="*/ 63500 w 300905"/>
                    <a:gd name="connsiteY3" fmla="*/ 58738 h 392113"/>
                    <a:gd name="connsiteX4" fmla="*/ 53975 w 300905"/>
                    <a:gd name="connsiteY4" fmla="*/ 153988 h 392113"/>
                    <a:gd name="connsiteX5" fmla="*/ 31750 w 300905"/>
                    <a:gd name="connsiteY5" fmla="*/ 163513 h 392113"/>
                    <a:gd name="connsiteX6" fmla="*/ 0 w 300905"/>
                    <a:gd name="connsiteY6" fmla="*/ 244475 h 392113"/>
                    <a:gd name="connsiteX7" fmla="*/ 4763 w 300905"/>
                    <a:gd name="connsiteY7" fmla="*/ 280988 h 392113"/>
                    <a:gd name="connsiteX8" fmla="*/ 39688 w 300905"/>
                    <a:gd name="connsiteY8" fmla="*/ 306388 h 392113"/>
                    <a:gd name="connsiteX9" fmla="*/ 26988 w 300905"/>
                    <a:gd name="connsiteY9" fmla="*/ 392113 h 392113"/>
                    <a:gd name="connsiteX10" fmla="*/ 76200 w 300905"/>
                    <a:gd name="connsiteY10" fmla="*/ 377825 h 392113"/>
                    <a:gd name="connsiteX11" fmla="*/ 100013 w 300905"/>
                    <a:gd name="connsiteY11" fmla="*/ 255588 h 392113"/>
                    <a:gd name="connsiteX12" fmla="*/ 157163 w 300905"/>
                    <a:gd name="connsiteY12" fmla="*/ 369888 h 392113"/>
                    <a:gd name="connsiteX13" fmla="*/ 207963 w 300905"/>
                    <a:gd name="connsiteY13" fmla="*/ 295275 h 392113"/>
                    <a:gd name="connsiteX14" fmla="*/ 182563 w 300905"/>
                    <a:gd name="connsiteY14" fmla="*/ 268289 h 392113"/>
                    <a:gd name="connsiteX15" fmla="*/ 165100 w 300905"/>
                    <a:gd name="connsiteY15" fmla="*/ 211138 h 392113"/>
                    <a:gd name="connsiteX16" fmla="*/ 190500 w 300905"/>
                    <a:gd name="connsiteY16" fmla="*/ 163513 h 392113"/>
                    <a:gd name="connsiteX17" fmla="*/ 247650 w 300905"/>
                    <a:gd name="connsiteY17" fmla="*/ 150813 h 392113"/>
                    <a:gd name="connsiteX18" fmla="*/ 190500 w 300905"/>
                    <a:gd name="connsiteY18" fmla="*/ 122237 h 392113"/>
                    <a:gd name="connsiteX19" fmla="*/ 125413 w 300905"/>
                    <a:gd name="connsiteY19" fmla="*/ 139700 h 392113"/>
                    <a:gd name="connsiteX20" fmla="*/ 103188 w 300905"/>
                    <a:gd name="connsiteY20" fmla="*/ 77788 h 392113"/>
                    <a:gd name="connsiteX21" fmla="*/ 225425 w 300905"/>
                    <a:gd name="connsiteY21" fmla="*/ 76200 h 392113"/>
                    <a:gd name="connsiteX22" fmla="*/ 288925 w 300905"/>
                    <a:gd name="connsiteY22" fmla="*/ 55562 h 392113"/>
                    <a:gd name="connsiteX23" fmla="*/ 295275 w 300905"/>
                    <a:gd name="connsiteY23" fmla="*/ 0 h 392113"/>
                    <a:gd name="connsiteX0" fmla="*/ 295275 w 300905"/>
                    <a:gd name="connsiteY0" fmla="*/ 0 h 392113"/>
                    <a:gd name="connsiteX1" fmla="*/ 242888 w 300905"/>
                    <a:gd name="connsiteY1" fmla="*/ 44450 h 392113"/>
                    <a:gd name="connsiteX2" fmla="*/ 144463 w 300905"/>
                    <a:gd name="connsiteY2" fmla="*/ 30163 h 392113"/>
                    <a:gd name="connsiteX3" fmla="*/ 63500 w 300905"/>
                    <a:gd name="connsiteY3" fmla="*/ 58738 h 392113"/>
                    <a:gd name="connsiteX4" fmla="*/ 53975 w 300905"/>
                    <a:gd name="connsiteY4" fmla="*/ 153988 h 392113"/>
                    <a:gd name="connsiteX5" fmla="*/ 31750 w 300905"/>
                    <a:gd name="connsiteY5" fmla="*/ 163513 h 392113"/>
                    <a:gd name="connsiteX6" fmla="*/ 0 w 300905"/>
                    <a:gd name="connsiteY6" fmla="*/ 244475 h 392113"/>
                    <a:gd name="connsiteX7" fmla="*/ 4763 w 300905"/>
                    <a:gd name="connsiteY7" fmla="*/ 280988 h 392113"/>
                    <a:gd name="connsiteX8" fmla="*/ 39688 w 300905"/>
                    <a:gd name="connsiteY8" fmla="*/ 306388 h 392113"/>
                    <a:gd name="connsiteX9" fmla="*/ 26988 w 300905"/>
                    <a:gd name="connsiteY9" fmla="*/ 392113 h 392113"/>
                    <a:gd name="connsiteX10" fmla="*/ 76200 w 300905"/>
                    <a:gd name="connsiteY10" fmla="*/ 377825 h 392113"/>
                    <a:gd name="connsiteX11" fmla="*/ 100013 w 300905"/>
                    <a:gd name="connsiteY11" fmla="*/ 255588 h 392113"/>
                    <a:gd name="connsiteX12" fmla="*/ 157163 w 300905"/>
                    <a:gd name="connsiteY12" fmla="*/ 369888 h 392113"/>
                    <a:gd name="connsiteX13" fmla="*/ 207963 w 300905"/>
                    <a:gd name="connsiteY13" fmla="*/ 295275 h 392113"/>
                    <a:gd name="connsiteX14" fmla="*/ 182563 w 300905"/>
                    <a:gd name="connsiteY14" fmla="*/ 268289 h 392113"/>
                    <a:gd name="connsiteX15" fmla="*/ 165100 w 300905"/>
                    <a:gd name="connsiteY15" fmla="*/ 211138 h 392113"/>
                    <a:gd name="connsiteX16" fmla="*/ 190500 w 300905"/>
                    <a:gd name="connsiteY16" fmla="*/ 163513 h 392113"/>
                    <a:gd name="connsiteX17" fmla="*/ 247650 w 300905"/>
                    <a:gd name="connsiteY17" fmla="*/ 150813 h 392113"/>
                    <a:gd name="connsiteX18" fmla="*/ 190500 w 300905"/>
                    <a:gd name="connsiteY18" fmla="*/ 122237 h 392113"/>
                    <a:gd name="connsiteX19" fmla="*/ 125413 w 300905"/>
                    <a:gd name="connsiteY19" fmla="*/ 139700 h 392113"/>
                    <a:gd name="connsiteX20" fmla="*/ 103188 w 300905"/>
                    <a:gd name="connsiteY20" fmla="*/ 77788 h 392113"/>
                    <a:gd name="connsiteX21" fmla="*/ 225425 w 300905"/>
                    <a:gd name="connsiteY21" fmla="*/ 76200 h 392113"/>
                    <a:gd name="connsiteX22" fmla="*/ 288925 w 300905"/>
                    <a:gd name="connsiteY22" fmla="*/ 55562 h 392113"/>
                    <a:gd name="connsiteX23" fmla="*/ 295275 w 300905"/>
                    <a:gd name="connsiteY23" fmla="*/ 0 h 392113"/>
                    <a:gd name="connsiteX0" fmla="*/ 295275 w 300905"/>
                    <a:gd name="connsiteY0" fmla="*/ 0 h 392113"/>
                    <a:gd name="connsiteX1" fmla="*/ 242888 w 300905"/>
                    <a:gd name="connsiteY1" fmla="*/ 44450 h 392113"/>
                    <a:gd name="connsiteX2" fmla="*/ 144463 w 300905"/>
                    <a:gd name="connsiteY2" fmla="*/ 30163 h 392113"/>
                    <a:gd name="connsiteX3" fmla="*/ 63500 w 300905"/>
                    <a:gd name="connsiteY3" fmla="*/ 58738 h 392113"/>
                    <a:gd name="connsiteX4" fmla="*/ 53975 w 300905"/>
                    <a:gd name="connsiteY4" fmla="*/ 153988 h 392113"/>
                    <a:gd name="connsiteX5" fmla="*/ 31750 w 300905"/>
                    <a:gd name="connsiteY5" fmla="*/ 163513 h 392113"/>
                    <a:gd name="connsiteX6" fmla="*/ 0 w 300905"/>
                    <a:gd name="connsiteY6" fmla="*/ 244475 h 392113"/>
                    <a:gd name="connsiteX7" fmla="*/ 4763 w 300905"/>
                    <a:gd name="connsiteY7" fmla="*/ 280988 h 392113"/>
                    <a:gd name="connsiteX8" fmla="*/ 39688 w 300905"/>
                    <a:gd name="connsiteY8" fmla="*/ 306388 h 392113"/>
                    <a:gd name="connsiteX9" fmla="*/ 26988 w 300905"/>
                    <a:gd name="connsiteY9" fmla="*/ 392113 h 392113"/>
                    <a:gd name="connsiteX10" fmla="*/ 76200 w 300905"/>
                    <a:gd name="connsiteY10" fmla="*/ 377825 h 392113"/>
                    <a:gd name="connsiteX11" fmla="*/ 100013 w 300905"/>
                    <a:gd name="connsiteY11" fmla="*/ 255588 h 392113"/>
                    <a:gd name="connsiteX12" fmla="*/ 157163 w 300905"/>
                    <a:gd name="connsiteY12" fmla="*/ 369888 h 392113"/>
                    <a:gd name="connsiteX13" fmla="*/ 207963 w 300905"/>
                    <a:gd name="connsiteY13" fmla="*/ 295275 h 392113"/>
                    <a:gd name="connsiteX14" fmla="*/ 182563 w 300905"/>
                    <a:gd name="connsiteY14" fmla="*/ 268289 h 392113"/>
                    <a:gd name="connsiteX15" fmla="*/ 165100 w 300905"/>
                    <a:gd name="connsiteY15" fmla="*/ 211138 h 392113"/>
                    <a:gd name="connsiteX16" fmla="*/ 190500 w 300905"/>
                    <a:gd name="connsiteY16" fmla="*/ 163513 h 392113"/>
                    <a:gd name="connsiteX17" fmla="*/ 247650 w 300905"/>
                    <a:gd name="connsiteY17" fmla="*/ 150813 h 392113"/>
                    <a:gd name="connsiteX18" fmla="*/ 190500 w 300905"/>
                    <a:gd name="connsiteY18" fmla="*/ 122237 h 392113"/>
                    <a:gd name="connsiteX19" fmla="*/ 125413 w 300905"/>
                    <a:gd name="connsiteY19" fmla="*/ 139700 h 392113"/>
                    <a:gd name="connsiteX20" fmla="*/ 103188 w 300905"/>
                    <a:gd name="connsiteY20" fmla="*/ 77788 h 392113"/>
                    <a:gd name="connsiteX21" fmla="*/ 225425 w 300905"/>
                    <a:gd name="connsiteY21" fmla="*/ 76200 h 392113"/>
                    <a:gd name="connsiteX22" fmla="*/ 288925 w 300905"/>
                    <a:gd name="connsiteY22" fmla="*/ 55562 h 392113"/>
                    <a:gd name="connsiteX23" fmla="*/ 295275 w 300905"/>
                    <a:gd name="connsiteY23" fmla="*/ 0 h 392113"/>
                    <a:gd name="connsiteX0" fmla="*/ 295275 w 300905"/>
                    <a:gd name="connsiteY0" fmla="*/ 0 h 392113"/>
                    <a:gd name="connsiteX1" fmla="*/ 242888 w 300905"/>
                    <a:gd name="connsiteY1" fmla="*/ 44450 h 392113"/>
                    <a:gd name="connsiteX2" fmla="*/ 144463 w 300905"/>
                    <a:gd name="connsiteY2" fmla="*/ 30163 h 392113"/>
                    <a:gd name="connsiteX3" fmla="*/ 63500 w 300905"/>
                    <a:gd name="connsiteY3" fmla="*/ 58738 h 392113"/>
                    <a:gd name="connsiteX4" fmla="*/ 53975 w 300905"/>
                    <a:gd name="connsiteY4" fmla="*/ 153988 h 392113"/>
                    <a:gd name="connsiteX5" fmla="*/ 31750 w 300905"/>
                    <a:gd name="connsiteY5" fmla="*/ 163513 h 392113"/>
                    <a:gd name="connsiteX6" fmla="*/ 0 w 300905"/>
                    <a:gd name="connsiteY6" fmla="*/ 244475 h 392113"/>
                    <a:gd name="connsiteX7" fmla="*/ 4763 w 300905"/>
                    <a:gd name="connsiteY7" fmla="*/ 280988 h 392113"/>
                    <a:gd name="connsiteX8" fmla="*/ 39688 w 300905"/>
                    <a:gd name="connsiteY8" fmla="*/ 306388 h 392113"/>
                    <a:gd name="connsiteX9" fmla="*/ 26988 w 300905"/>
                    <a:gd name="connsiteY9" fmla="*/ 392113 h 392113"/>
                    <a:gd name="connsiteX10" fmla="*/ 76200 w 300905"/>
                    <a:gd name="connsiteY10" fmla="*/ 377825 h 392113"/>
                    <a:gd name="connsiteX11" fmla="*/ 100013 w 300905"/>
                    <a:gd name="connsiteY11" fmla="*/ 255588 h 392113"/>
                    <a:gd name="connsiteX12" fmla="*/ 157163 w 300905"/>
                    <a:gd name="connsiteY12" fmla="*/ 369888 h 392113"/>
                    <a:gd name="connsiteX13" fmla="*/ 207963 w 300905"/>
                    <a:gd name="connsiteY13" fmla="*/ 295275 h 392113"/>
                    <a:gd name="connsiteX14" fmla="*/ 182563 w 300905"/>
                    <a:gd name="connsiteY14" fmla="*/ 268289 h 392113"/>
                    <a:gd name="connsiteX15" fmla="*/ 165100 w 300905"/>
                    <a:gd name="connsiteY15" fmla="*/ 211138 h 392113"/>
                    <a:gd name="connsiteX16" fmla="*/ 190500 w 300905"/>
                    <a:gd name="connsiteY16" fmla="*/ 163513 h 392113"/>
                    <a:gd name="connsiteX17" fmla="*/ 247650 w 300905"/>
                    <a:gd name="connsiteY17" fmla="*/ 150813 h 392113"/>
                    <a:gd name="connsiteX18" fmla="*/ 190500 w 300905"/>
                    <a:gd name="connsiteY18" fmla="*/ 122237 h 392113"/>
                    <a:gd name="connsiteX19" fmla="*/ 125413 w 300905"/>
                    <a:gd name="connsiteY19" fmla="*/ 139700 h 392113"/>
                    <a:gd name="connsiteX20" fmla="*/ 103188 w 300905"/>
                    <a:gd name="connsiteY20" fmla="*/ 77788 h 392113"/>
                    <a:gd name="connsiteX21" fmla="*/ 225425 w 300905"/>
                    <a:gd name="connsiteY21" fmla="*/ 76200 h 392113"/>
                    <a:gd name="connsiteX22" fmla="*/ 288925 w 300905"/>
                    <a:gd name="connsiteY22" fmla="*/ 55562 h 392113"/>
                    <a:gd name="connsiteX23" fmla="*/ 295275 w 300905"/>
                    <a:gd name="connsiteY23" fmla="*/ 0 h 392113"/>
                    <a:gd name="connsiteX0" fmla="*/ 295275 w 300905"/>
                    <a:gd name="connsiteY0" fmla="*/ 0 h 387350"/>
                    <a:gd name="connsiteX1" fmla="*/ 242888 w 300905"/>
                    <a:gd name="connsiteY1" fmla="*/ 44450 h 387350"/>
                    <a:gd name="connsiteX2" fmla="*/ 144463 w 300905"/>
                    <a:gd name="connsiteY2" fmla="*/ 30163 h 387350"/>
                    <a:gd name="connsiteX3" fmla="*/ 63500 w 300905"/>
                    <a:gd name="connsiteY3" fmla="*/ 58738 h 387350"/>
                    <a:gd name="connsiteX4" fmla="*/ 53975 w 300905"/>
                    <a:gd name="connsiteY4" fmla="*/ 153988 h 387350"/>
                    <a:gd name="connsiteX5" fmla="*/ 31750 w 300905"/>
                    <a:gd name="connsiteY5" fmla="*/ 163513 h 387350"/>
                    <a:gd name="connsiteX6" fmla="*/ 0 w 300905"/>
                    <a:gd name="connsiteY6" fmla="*/ 244475 h 387350"/>
                    <a:gd name="connsiteX7" fmla="*/ 4763 w 300905"/>
                    <a:gd name="connsiteY7" fmla="*/ 280988 h 387350"/>
                    <a:gd name="connsiteX8" fmla="*/ 39688 w 300905"/>
                    <a:gd name="connsiteY8" fmla="*/ 306388 h 387350"/>
                    <a:gd name="connsiteX9" fmla="*/ 34926 w 300905"/>
                    <a:gd name="connsiteY9" fmla="*/ 387350 h 387350"/>
                    <a:gd name="connsiteX10" fmla="*/ 76200 w 300905"/>
                    <a:gd name="connsiteY10" fmla="*/ 377825 h 387350"/>
                    <a:gd name="connsiteX11" fmla="*/ 100013 w 300905"/>
                    <a:gd name="connsiteY11" fmla="*/ 255588 h 387350"/>
                    <a:gd name="connsiteX12" fmla="*/ 157163 w 300905"/>
                    <a:gd name="connsiteY12" fmla="*/ 369888 h 387350"/>
                    <a:gd name="connsiteX13" fmla="*/ 207963 w 300905"/>
                    <a:gd name="connsiteY13" fmla="*/ 295275 h 387350"/>
                    <a:gd name="connsiteX14" fmla="*/ 182563 w 300905"/>
                    <a:gd name="connsiteY14" fmla="*/ 268289 h 387350"/>
                    <a:gd name="connsiteX15" fmla="*/ 165100 w 300905"/>
                    <a:gd name="connsiteY15" fmla="*/ 211138 h 387350"/>
                    <a:gd name="connsiteX16" fmla="*/ 190500 w 300905"/>
                    <a:gd name="connsiteY16" fmla="*/ 163513 h 387350"/>
                    <a:gd name="connsiteX17" fmla="*/ 247650 w 300905"/>
                    <a:gd name="connsiteY17" fmla="*/ 150813 h 387350"/>
                    <a:gd name="connsiteX18" fmla="*/ 190500 w 300905"/>
                    <a:gd name="connsiteY18" fmla="*/ 122237 h 387350"/>
                    <a:gd name="connsiteX19" fmla="*/ 125413 w 300905"/>
                    <a:gd name="connsiteY19" fmla="*/ 139700 h 387350"/>
                    <a:gd name="connsiteX20" fmla="*/ 103188 w 300905"/>
                    <a:gd name="connsiteY20" fmla="*/ 77788 h 387350"/>
                    <a:gd name="connsiteX21" fmla="*/ 225425 w 300905"/>
                    <a:gd name="connsiteY21" fmla="*/ 76200 h 387350"/>
                    <a:gd name="connsiteX22" fmla="*/ 288925 w 300905"/>
                    <a:gd name="connsiteY22" fmla="*/ 55562 h 387350"/>
                    <a:gd name="connsiteX23" fmla="*/ 295275 w 300905"/>
                    <a:gd name="connsiteY23" fmla="*/ 0 h 387350"/>
                    <a:gd name="connsiteX0" fmla="*/ 295275 w 300905"/>
                    <a:gd name="connsiteY0" fmla="*/ 0 h 387350"/>
                    <a:gd name="connsiteX1" fmla="*/ 242888 w 300905"/>
                    <a:gd name="connsiteY1" fmla="*/ 44450 h 387350"/>
                    <a:gd name="connsiteX2" fmla="*/ 144463 w 300905"/>
                    <a:gd name="connsiteY2" fmla="*/ 30163 h 387350"/>
                    <a:gd name="connsiteX3" fmla="*/ 63500 w 300905"/>
                    <a:gd name="connsiteY3" fmla="*/ 58738 h 387350"/>
                    <a:gd name="connsiteX4" fmla="*/ 53975 w 300905"/>
                    <a:gd name="connsiteY4" fmla="*/ 153988 h 387350"/>
                    <a:gd name="connsiteX5" fmla="*/ 31750 w 300905"/>
                    <a:gd name="connsiteY5" fmla="*/ 163513 h 387350"/>
                    <a:gd name="connsiteX6" fmla="*/ 0 w 300905"/>
                    <a:gd name="connsiteY6" fmla="*/ 244475 h 387350"/>
                    <a:gd name="connsiteX7" fmla="*/ 4763 w 300905"/>
                    <a:gd name="connsiteY7" fmla="*/ 280988 h 387350"/>
                    <a:gd name="connsiteX8" fmla="*/ 39688 w 300905"/>
                    <a:gd name="connsiteY8" fmla="*/ 306388 h 387350"/>
                    <a:gd name="connsiteX9" fmla="*/ 34926 w 300905"/>
                    <a:gd name="connsiteY9" fmla="*/ 387350 h 387350"/>
                    <a:gd name="connsiteX10" fmla="*/ 76200 w 300905"/>
                    <a:gd name="connsiteY10" fmla="*/ 377825 h 387350"/>
                    <a:gd name="connsiteX11" fmla="*/ 100013 w 300905"/>
                    <a:gd name="connsiteY11" fmla="*/ 255588 h 387350"/>
                    <a:gd name="connsiteX12" fmla="*/ 157163 w 300905"/>
                    <a:gd name="connsiteY12" fmla="*/ 369888 h 387350"/>
                    <a:gd name="connsiteX13" fmla="*/ 207963 w 300905"/>
                    <a:gd name="connsiteY13" fmla="*/ 295275 h 387350"/>
                    <a:gd name="connsiteX14" fmla="*/ 182563 w 300905"/>
                    <a:gd name="connsiteY14" fmla="*/ 268289 h 387350"/>
                    <a:gd name="connsiteX15" fmla="*/ 165100 w 300905"/>
                    <a:gd name="connsiteY15" fmla="*/ 211138 h 387350"/>
                    <a:gd name="connsiteX16" fmla="*/ 190500 w 300905"/>
                    <a:gd name="connsiteY16" fmla="*/ 163513 h 387350"/>
                    <a:gd name="connsiteX17" fmla="*/ 247650 w 300905"/>
                    <a:gd name="connsiteY17" fmla="*/ 150813 h 387350"/>
                    <a:gd name="connsiteX18" fmla="*/ 190500 w 300905"/>
                    <a:gd name="connsiteY18" fmla="*/ 122237 h 387350"/>
                    <a:gd name="connsiteX19" fmla="*/ 125413 w 300905"/>
                    <a:gd name="connsiteY19" fmla="*/ 139700 h 387350"/>
                    <a:gd name="connsiteX20" fmla="*/ 103188 w 300905"/>
                    <a:gd name="connsiteY20" fmla="*/ 77788 h 387350"/>
                    <a:gd name="connsiteX21" fmla="*/ 225425 w 300905"/>
                    <a:gd name="connsiteY21" fmla="*/ 76200 h 387350"/>
                    <a:gd name="connsiteX22" fmla="*/ 288925 w 300905"/>
                    <a:gd name="connsiteY22" fmla="*/ 55562 h 387350"/>
                    <a:gd name="connsiteX23" fmla="*/ 295275 w 300905"/>
                    <a:gd name="connsiteY23" fmla="*/ 0 h 387350"/>
                    <a:gd name="connsiteX0" fmla="*/ 295275 w 300905"/>
                    <a:gd name="connsiteY0" fmla="*/ 0 h 387350"/>
                    <a:gd name="connsiteX1" fmla="*/ 242888 w 300905"/>
                    <a:gd name="connsiteY1" fmla="*/ 44450 h 387350"/>
                    <a:gd name="connsiteX2" fmla="*/ 144463 w 300905"/>
                    <a:gd name="connsiteY2" fmla="*/ 30163 h 387350"/>
                    <a:gd name="connsiteX3" fmla="*/ 63500 w 300905"/>
                    <a:gd name="connsiteY3" fmla="*/ 58738 h 387350"/>
                    <a:gd name="connsiteX4" fmla="*/ 53975 w 300905"/>
                    <a:gd name="connsiteY4" fmla="*/ 153988 h 387350"/>
                    <a:gd name="connsiteX5" fmla="*/ 31750 w 300905"/>
                    <a:gd name="connsiteY5" fmla="*/ 163513 h 387350"/>
                    <a:gd name="connsiteX6" fmla="*/ 0 w 300905"/>
                    <a:gd name="connsiteY6" fmla="*/ 244475 h 387350"/>
                    <a:gd name="connsiteX7" fmla="*/ 4763 w 300905"/>
                    <a:gd name="connsiteY7" fmla="*/ 280988 h 387350"/>
                    <a:gd name="connsiteX8" fmla="*/ 39688 w 300905"/>
                    <a:gd name="connsiteY8" fmla="*/ 306388 h 387350"/>
                    <a:gd name="connsiteX9" fmla="*/ 34926 w 300905"/>
                    <a:gd name="connsiteY9" fmla="*/ 387350 h 387350"/>
                    <a:gd name="connsiteX10" fmla="*/ 76200 w 300905"/>
                    <a:gd name="connsiteY10" fmla="*/ 377825 h 387350"/>
                    <a:gd name="connsiteX11" fmla="*/ 100013 w 300905"/>
                    <a:gd name="connsiteY11" fmla="*/ 255588 h 387350"/>
                    <a:gd name="connsiteX12" fmla="*/ 157163 w 300905"/>
                    <a:gd name="connsiteY12" fmla="*/ 369888 h 387350"/>
                    <a:gd name="connsiteX13" fmla="*/ 207963 w 300905"/>
                    <a:gd name="connsiteY13" fmla="*/ 295275 h 387350"/>
                    <a:gd name="connsiteX14" fmla="*/ 182563 w 300905"/>
                    <a:gd name="connsiteY14" fmla="*/ 268289 h 387350"/>
                    <a:gd name="connsiteX15" fmla="*/ 165100 w 300905"/>
                    <a:gd name="connsiteY15" fmla="*/ 211138 h 387350"/>
                    <a:gd name="connsiteX16" fmla="*/ 190500 w 300905"/>
                    <a:gd name="connsiteY16" fmla="*/ 163513 h 387350"/>
                    <a:gd name="connsiteX17" fmla="*/ 247650 w 300905"/>
                    <a:gd name="connsiteY17" fmla="*/ 150813 h 387350"/>
                    <a:gd name="connsiteX18" fmla="*/ 190500 w 300905"/>
                    <a:gd name="connsiteY18" fmla="*/ 122237 h 387350"/>
                    <a:gd name="connsiteX19" fmla="*/ 125413 w 300905"/>
                    <a:gd name="connsiteY19" fmla="*/ 139700 h 387350"/>
                    <a:gd name="connsiteX20" fmla="*/ 103188 w 300905"/>
                    <a:gd name="connsiteY20" fmla="*/ 77788 h 387350"/>
                    <a:gd name="connsiteX21" fmla="*/ 225425 w 300905"/>
                    <a:gd name="connsiteY21" fmla="*/ 76200 h 387350"/>
                    <a:gd name="connsiteX22" fmla="*/ 288925 w 300905"/>
                    <a:gd name="connsiteY22" fmla="*/ 55562 h 387350"/>
                    <a:gd name="connsiteX23" fmla="*/ 295275 w 300905"/>
                    <a:gd name="connsiteY23" fmla="*/ 0 h 387350"/>
                    <a:gd name="connsiteX0" fmla="*/ 295275 w 300905"/>
                    <a:gd name="connsiteY0" fmla="*/ 0 h 387350"/>
                    <a:gd name="connsiteX1" fmla="*/ 242888 w 300905"/>
                    <a:gd name="connsiteY1" fmla="*/ 44450 h 387350"/>
                    <a:gd name="connsiteX2" fmla="*/ 144463 w 300905"/>
                    <a:gd name="connsiteY2" fmla="*/ 30163 h 387350"/>
                    <a:gd name="connsiteX3" fmla="*/ 63500 w 300905"/>
                    <a:gd name="connsiteY3" fmla="*/ 58738 h 387350"/>
                    <a:gd name="connsiteX4" fmla="*/ 53975 w 300905"/>
                    <a:gd name="connsiteY4" fmla="*/ 153988 h 387350"/>
                    <a:gd name="connsiteX5" fmla="*/ 31750 w 300905"/>
                    <a:gd name="connsiteY5" fmla="*/ 163513 h 387350"/>
                    <a:gd name="connsiteX6" fmla="*/ 0 w 300905"/>
                    <a:gd name="connsiteY6" fmla="*/ 244475 h 387350"/>
                    <a:gd name="connsiteX7" fmla="*/ 4763 w 300905"/>
                    <a:gd name="connsiteY7" fmla="*/ 280988 h 387350"/>
                    <a:gd name="connsiteX8" fmla="*/ 47626 w 300905"/>
                    <a:gd name="connsiteY8" fmla="*/ 285750 h 387350"/>
                    <a:gd name="connsiteX9" fmla="*/ 34926 w 300905"/>
                    <a:gd name="connsiteY9" fmla="*/ 387350 h 387350"/>
                    <a:gd name="connsiteX10" fmla="*/ 76200 w 300905"/>
                    <a:gd name="connsiteY10" fmla="*/ 377825 h 387350"/>
                    <a:gd name="connsiteX11" fmla="*/ 100013 w 300905"/>
                    <a:gd name="connsiteY11" fmla="*/ 255588 h 387350"/>
                    <a:gd name="connsiteX12" fmla="*/ 157163 w 300905"/>
                    <a:gd name="connsiteY12" fmla="*/ 369888 h 387350"/>
                    <a:gd name="connsiteX13" fmla="*/ 207963 w 300905"/>
                    <a:gd name="connsiteY13" fmla="*/ 295275 h 387350"/>
                    <a:gd name="connsiteX14" fmla="*/ 182563 w 300905"/>
                    <a:gd name="connsiteY14" fmla="*/ 268289 h 387350"/>
                    <a:gd name="connsiteX15" fmla="*/ 165100 w 300905"/>
                    <a:gd name="connsiteY15" fmla="*/ 211138 h 387350"/>
                    <a:gd name="connsiteX16" fmla="*/ 190500 w 300905"/>
                    <a:gd name="connsiteY16" fmla="*/ 163513 h 387350"/>
                    <a:gd name="connsiteX17" fmla="*/ 247650 w 300905"/>
                    <a:gd name="connsiteY17" fmla="*/ 150813 h 387350"/>
                    <a:gd name="connsiteX18" fmla="*/ 190500 w 300905"/>
                    <a:gd name="connsiteY18" fmla="*/ 122237 h 387350"/>
                    <a:gd name="connsiteX19" fmla="*/ 125413 w 300905"/>
                    <a:gd name="connsiteY19" fmla="*/ 139700 h 387350"/>
                    <a:gd name="connsiteX20" fmla="*/ 103188 w 300905"/>
                    <a:gd name="connsiteY20" fmla="*/ 77788 h 387350"/>
                    <a:gd name="connsiteX21" fmla="*/ 225425 w 300905"/>
                    <a:gd name="connsiteY21" fmla="*/ 76200 h 387350"/>
                    <a:gd name="connsiteX22" fmla="*/ 288925 w 300905"/>
                    <a:gd name="connsiteY22" fmla="*/ 55562 h 387350"/>
                    <a:gd name="connsiteX23" fmla="*/ 295275 w 300905"/>
                    <a:gd name="connsiteY23" fmla="*/ 0 h 387350"/>
                    <a:gd name="connsiteX0" fmla="*/ 295275 w 300905"/>
                    <a:gd name="connsiteY0" fmla="*/ 0 h 387350"/>
                    <a:gd name="connsiteX1" fmla="*/ 242888 w 300905"/>
                    <a:gd name="connsiteY1" fmla="*/ 44450 h 387350"/>
                    <a:gd name="connsiteX2" fmla="*/ 144463 w 300905"/>
                    <a:gd name="connsiteY2" fmla="*/ 30163 h 387350"/>
                    <a:gd name="connsiteX3" fmla="*/ 63500 w 300905"/>
                    <a:gd name="connsiteY3" fmla="*/ 58738 h 387350"/>
                    <a:gd name="connsiteX4" fmla="*/ 53975 w 300905"/>
                    <a:gd name="connsiteY4" fmla="*/ 153988 h 387350"/>
                    <a:gd name="connsiteX5" fmla="*/ 31750 w 300905"/>
                    <a:gd name="connsiteY5" fmla="*/ 163513 h 387350"/>
                    <a:gd name="connsiteX6" fmla="*/ 0 w 300905"/>
                    <a:gd name="connsiteY6" fmla="*/ 244475 h 387350"/>
                    <a:gd name="connsiteX7" fmla="*/ 4763 w 300905"/>
                    <a:gd name="connsiteY7" fmla="*/ 280988 h 387350"/>
                    <a:gd name="connsiteX8" fmla="*/ 47626 w 300905"/>
                    <a:gd name="connsiteY8" fmla="*/ 285750 h 387350"/>
                    <a:gd name="connsiteX9" fmla="*/ 34926 w 300905"/>
                    <a:gd name="connsiteY9" fmla="*/ 387350 h 387350"/>
                    <a:gd name="connsiteX10" fmla="*/ 76200 w 300905"/>
                    <a:gd name="connsiteY10" fmla="*/ 377825 h 387350"/>
                    <a:gd name="connsiteX11" fmla="*/ 100013 w 300905"/>
                    <a:gd name="connsiteY11" fmla="*/ 255588 h 387350"/>
                    <a:gd name="connsiteX12" fmla="*/ 134938 w 300905"/>
                    <a:gd name="connsiteY12" fmla="*/ 307976 h 387350"/>
                    <a:gd name="connsiteX13" fmla="*/ 157163 w 300905"/>
                    <a:gd name="connsiteY13" fmla="*/ 369888 h 387350"/>
                    <a:gd name="connsiteX14" fmla="*/ 207963 w 300905"/>
                    <a:gd name="connsiteY14" fmla="*/ 295275 h 387350"/>
                    <a:gd name="connsiteX15" fmla="*/ 182563 w 300905"/>
                    <a:gd name="connsiteY15" fmla="*/ 268289 h 387350"/>
                    <a:gd name="connsiteX16" fmla="*/ 165100 w 300905"/>
                    <a:gd name="connsiteY16" fmla="*/ 211138 h 387350"/>
                    <a:gd name="connsiteX17" fmla="*/ 190500 w 300905"/>
                    <a:gd name="connsiteY17" fmla="*/ 163513 h 387350"/>
                    <a:gd name="connsiteX18" fmla="*/ 247650 w 300905"/>
                    <a:gd name="connsiteY18" fmla="*/ 150813 h 387350"/>
                    <a:gd name="connsiteX19" fmla="*/ 190500 w 300905"/>
                    <a:gd name="connsiteY19" fmla="*/ 122237 h 387350"/>
                    <a:gd name="connsiteX20" fmla="*/ 125413 w 300905"/>
                    <a:gd name="connsiteY20" fmla="*/ 139700 h 387350"/>
                    <a:gd name="connsiteX21" fmla="*/ 103188 w 300905"/>
                    <a:gd name="connsiteY21" fmla="*/ 77788 h 387350"/>
                    <a:gd name="connsiteX22" fmla="*/ 225425 w 300905"/>
                    <a:gd name="connsiteY22" fmla="*/ 76200 h 387350"/>
                    <a:gd name="connsiteX23" fmla="*/ 288925 w 300905"/>
                    <a:gd name="connsiteY23" fmla="*/ 55562 h 387350"/>
                    <a:gd name="connsiteX24" fmla="*/ 295275 w 300905"/>
                    <a:gd name="connsiteY24" fmla="*/ 0 h 387350"/>
                    <a:gd name="connsiteX0" fmla="*/ 295275 w 300905"/>
                    <a:gd name="connsiteY0" fmla="*/ 0 h 387350"/>
                    <a:gd name="connsiteX1" fmla="*/ 242888 w 300905"/>
                    <a:gd name="connsiteY1" fmla="*/ 44450 h 387350"/>
                    <a:gd name="connsiteX2" fmla="*/ 144463 w 300905"/>
                    <a:gd name="connsiteY2" fmla="*/ 30163 h 387350"/>
                    <a:gd name="connsiteX3" fmla="*/ 63500 w 300905"/>
                    <a:gd name="connsiteY3" fmla="*/ 58738 h 387350"/>
                    <a:gd name="connsiteX4" fmla="*/ 53975 w 300905"/>
                    <a:gd name="connsiteY4" fmla="*/ 153988 h 387350"/>
                    <a:gd name="connsiteX5" fmla="*/ 31750 w 300905"/>
                    <a:gd name="connsiteY5" fmla="*/ 163513 h 387350"/>
                    <a:gd name="connsiteX6" fmla="*/ 0 w 300905"/>
                    <a:gd name="connsiteY6" fmla="*/ 244475 h 387350"/>
                    <a:gd name="connsiteX7" fmla="*/ 4763 w 300905"/>
                    <a:gd name="connsiteY7" fmla="*/ 280988 h 387350"/>
                    <a:gd name="connsiteX8" fmla="*/ 47626 w 300905"/>
                    <a:gd name="connsiteY8" fmla="*/ 285750 h 387350"/>
                    <a:gd name="connsiteX9" fmla="*/ 34926 w 300905"/>
                    <a:gd name="connsiteY9" fmla="*/ 387350 h 387350"/>
                    <a:gd name="connsiteX10" fmla="*/ 76200 w 300905"/>
                    <a:gd name="connsiteY10" fmla="*/ 377825 h 387350"/>
                    <a:gd name="connsiteX11" fmla="*/ 100013 w 300905"/>
                    <a:gd name="connsiteY11" fmla="*/ 255588 h 387350"/>
                    <a:gd name="connsiteX12" fmla="*/ 134938 w 300905"/>
                    <a:gd name="connsiteY12" fmla="*/ 307976 h 387350"/>
                    <a:gd name="connsiteX13" fmla="*/ 152400 w 300905"/>
                    <a:gd name="connsiteY13" fmla="*/ 361950 h 387350"/>
                    <a:gd name="connsiteX14" fmla="*/ 207963 w 300905"/>
                    <a:gd name="connsiteY14" fmla="*/ 295275 h 387350"/>
                    <a:gd name="connsiteX15" fmla="*/ 182563 w 300905"/>
                    <a:gd name="connsiteY15" fmla="*/ 268289 h 387350"/>
                    <a:gd name="connsiteX16" fmla="*/ 165100 w 300905"/>
                    <a:gd name="connsiteY16" fmla="*/ 211138 h 387350"/>
                    <a:gd name="connsiteX17" fmla="*/ 190500 w 300905"/>
                    <a:gd name="connsiteY17" fmla="*/ 163513 h 387350"/>
                    <a:gd name="connsiteX18" fmla="*/ 247650 w 300905"/>
                    <a:gd name="connsiteY18" fmla="*/ 150813 h 387350"/>
                    <a:gd name="connsiteX19" fmla="*/ 190500 w 300905"/>
                    <a:gd name="connsiteY19" fmla="*/ 122237 h 387350"/>
                    <a:gd name="connsiteX20" fmla="*/ 125413 w 300905"/>
                    <a:gd name="connsiteY20" fmla="*/ 139700 h 387350"/>
                    <a:gd name="connsiteX21" fmla="*/ 103188 w 300905"/>
                    <a:gd name="connsiteY21" fmla="*/ 77788 h 387350"/>
                    <a:gd name="connsiteX22" fmla="*/ 225425 w 300905"/>
                    <a:gd name="connsiteY22" fmla="*/ 76200 h 387350"/>
                    <a:gd name="connsiteX23" fmla="*/ 288925 w 300905"/>
                    <a:gd name="connsiteY23" fmla="*/ 55562 h 387350"/>
                    <a:gd name="connsiteX24" fmla="*/ 295275 w 300905"/>
                    <a:gd name="connsiteY24" fmla="*/ 0 h 387350"/>
                    <a:gd name="connsiteX0" fmla="*/ 295275 w 300905"/>
                    <a:gd name="connsiteY0" fmla="*/ 0 h 387350"/>
                    <a:gd name="connsiteX1" fmla="*/ 242888 w 300905"/>
                    <a:gd name="connsiteY1" fmla="*/ 44450 h 387350"/>
                    <a:gd name="connsiteX2" fmla="*/ 144463 w 300905"/>
                    <a:gd name="connsiteY2" fmla="*/ 30163 h 387350"/>
                    <a:gd name="connsiteX3" fmla="*/ 63500 w 300905"/>
                    <a:gd name="connsiteY3" fmla="*/ 58738 h 387350"/>
                    <a:gd name="connsiteX4" fmla="*/ 53975 w 300905"/>
                    <a:gd name="connsiteY4" fmla="*/ 153988 h 387350"/>
                    <a:gd name="connsiteX5" fmla="*/ 31750 w 300905"/>
                    <a:gd name="connsiteY5" fmla="*/ 163513 h 387350"/>
                    <a:gd name="connsiteX6" fmla="*/ 0 w 300905"/>
                    <a:gd name="connsiteY6" fmla="*/ 244475 h 387350"/>
                    <a:gd name="connsiteX7" fmla="*/ 4763 w 300905"/>
                    <a:gd name="connsiteY7" fmla="*/ 280988 h 387350"/>
                    <a:gd name="connsiteX8" fmla="*/ 47626 w 300905"/>
                    <a:gd name="connsiteY8" fmla="*/ 285750 h 387350"/>
                    <a:gd name="connsiteX9" fmla="*/ 34926 w 300905"/>
                    <a:gd name="connsiteY9" fmla="*/ 387350 h 387350"/>
                    <a:gd name="connsiteX10" fmla="*/ 76200 w 300905"/>
                    <a:gd name="connsiteY10" fmla="*/ 377825 h 387350"/>
                    <a:gd name="connsiteX11" fmla="*/ 100013 w 300905"/>
                    <a:gd name="connsiteY11" fmla="*/ 255588 h 387350"/>
                    <a:gd name="connsiteX12" fmla="*/ 134938 w 300905"/>
                    <a:gd name="connsiteY12" fmla="*/ 307976 h 387350"/>
                    <a:gd name="connsiteX13" fmla="*/ 152400 w 300905"/>
                    <a:gd name="connsiteY13" fmla="*/ 361950 h 387350"/>
                    <a:gd name="connsiteX14" fmla="*/ 207963 w 300905"/>
                    <a:gd name="connsiteY14" fmla="*/ 295275 h 387350"/>
                    <a:gd name="connsiteX15" fmla="*/ 182563 w 300905"/>
                    <a:gd name="connsiteY15" fmla="*/ 268289 h 387350"/>
                    <a:gd name="connsiteX16" fmla="*/ 165100 w 300905"/>
                    <a:gd name="connsiteY16" fmla="*/ 211138 h 387350"/>
                    <a:gd name="connsiteX17" fmla="*/ 190500 w 300905"/>
                    <a:gd name="connsiteY17" fmla="*/ 163513 h 387350"/>
                    <a:gd name="connsiteX18" fmla="*/ 247650 w 300905"/>
                    <a:gd name="connsiteY18" fmla="*/ 150813 h 387350"/>
                    <a:gd name="connsiteX19" fmla="*/ 190500 w 300905"/>
                    <a:gd name="connsiteY19" fmla="*/ 122237 h 387350"/>
                    <a:gd name="connsiteX20" fmla="*/ 125413 w 300905"/>
                    <a:gd name="connsiteY20" fmla="*/ 139700 h 387350"/>
                    <a:gd name="connsiteX21" fmla="*/ 103188 w 300905"/>
                    <a:gd name="connsiteY21" fmla="*/ 77788 h 387350"/>
                    <a:gd name="connsiteX22" fmla="*/ 225425 w 300905"/>
                    <a:gd name="connsiteY22" fmla="*/ 76200 h 387350"/>
                    <a:gd name="connsiteX23" fmla="*/ 288925 w 300905"/>
                    <a:gd name="connsiteY23" fmla="*/ 55562 h 387350"/>
                    <a:gd name="connsiteX24" fmla="*/ 295275 w 300905"/>
                    <a:gd name="connsiteY24" fmla="*/ 0 h 387350"/>
                    <a:gd name="connsiteX0" fmla="*/ 295275 w 300905"/>
                    <a:gd name="connsiteY0" fmla="*/ 0 h 387350"/>
                    <a:gd name="connsiteX1" fmla="*/ 242888 w 300905"/>
                    <a:gd name="connsiteY1" fmla="*/ 44450 h 387350"/>
                    <a:gd name="connsiteX2" fmla="*/ 144463 w 300905"/>
                    <a:gd name="connsiteY2" fmla="*/ 30163 h 387350"/>
                    <a:gd name="connsiteX3" fmla="*/ 63500 w 300905"/>
                    <a:gd name="connsiteY3" fmla="*/ 58738 h 387350"/>
                    <a:gd name="connsiteX4" fmla="*/ 53975 w 300905"/>
                    <a:gd name="connsiteY4" fmla="*/ 153988 h 387350"/>
                    <a:gd name="connsiteX5" fmla="*/ 31750 w 300905"/>
                    <a:gd name="connsiteY5" fmla="*/ 163513 h 387350"/>
                    <a:gd name="connsiteX6" fmla="*/ 0 w 300905"/>
                    <a:gd name="connsiteY6" fmla="*/ 244475 h 387350"/>
                    <a:gd name="connsiteX7" fmla="*/ 4763 w 300905"/>
                    <a:gd name="connsiteY7" fmla="*/ 280988 h 387350"/>
                    <a:gd name="connsiteX8" fmla="*/ 47626 w 300905"/>
                    <a:gd name="connsiteY8" fmla="*/ 285750 h 387350"/>
                    <a:gd name="connsiteX9" fmla="*/ 34926 w 300905"/>
                    <a:gd name="connsiteY9" fmla="*/ 387350 h 387350"/>
                    <a:gd name="connsiteX10" fmla="*/ 76200 w 300905"/>
                    <a:gd name="connsiteY10" fmla="*/ 377825 h 387350"/>
                    <a:gd name="connsiteX11" fmla="*/ 100013 w 300905"/>
                    <a:gd name="connsiteY11" fmla="*/ 255588 h 387350"/>
                    <a:gd name="connsiteX12" fmla="*/ 134938 w 300905"/>
                    <a:gd name="connsiteY12" fmla="*/ 307976 h 387350"/>
                    <a:gd name="connsiteX13" fmla="*/ 152400 w 300905"/>
                    <a:gd name="connsiteY13" fmla="*/ 361950 h 387350"/>
                    <a:gd name="connsiteX14" fmla="*/ 169863 w 300905"/>
                    <a:gd name="connsiteY14" fmla="*/ 319089 h 387350"/>
                    <a:gd name="connsiteX15" fmla="*/ 207963 w 300905"/>
                    <a:gd name="connsiteY15" fmla="*/ 295275 h 387350"/>
                    <a:gd name="connsiteX16" fmla="*/ 182563 w 300905"/>
                    <a:gd name="connsiteY16" fmla="*/ 268289 h 387350"/>
                    <a:gd name="connsiteX17" fmla="*/ 165100 w 300905"/>
                    <a:gd name="connsiteY17" fmla="*/ 211138 h 387350"/>
                    <a:gd name="connsiteX18" fmla="*/ 190500 w 300905"/>
                    <a:gd name="connsiteY18" fmla="*/ 163513 h 387350"/>
                    <a:gd name="connsiteX19" fmla="*/ 247650 w 300905"/>
                    <a:gd name="connsiteY19" fmla="*/ 150813 h 387350"/>
                    <a:gd name="connsiteX20" fmla="*/ 190500 w 300905"/>
                    <a:gd name="connsiteY20" fmla="*/ 122237 h 387350"/>
                    <a:gd name="connsiteX21" fmla="*/ 125413 w 300905"/>
                    <a:gd name="connsiteY21" fmla="*/ 139700 h 387350"/>
                    <a:gd name="connsiteX22" fmla="*/ 103188 w 300905"/>
                    <a:gd name="connsiteY22" fmla="*/ 77788 h 387350"/>
                    <a:gd name="connsiteX23" fmla="*/ 225425 w 300905"/>
                    <a:gd name="connsiteY23" fmla="*/ 76200 h 387350"/>
                    <a:gd name="connsiteX24" fmla="*/ 288925 w 300905"/>
                    <a:gd name="connsiteY24" fmla="*/ 55562 h 387350"/>
                    <a:gd name="connsiteX25" fmla="*/ 295275 w 300905"/>
                    <a:gd name="connsiteY25" fmla="*/ 0 h 387350"/>
                    <a:gd name="connsiteX0" fmla="*/ 295275 w 300905"/>
                    <a:gd name="connsiteY0" fmla="*/ 0 h 387350"/>
                    <a:gd name="connsiteX1" fmla="*/ 242888 w 300905"/>
                    <a:gd name="connsiteY1" fmla="*/ 44450 h 387350"/>
                    <a:gd name="connsiteX2" fmla="*/ 144463 w 300905"/>
                    <a:gd name="connsiteY2" fmla="*/ 30163 h 387350"/>
                    <a:gd name="connsiteX3" fmla="*/ 63500 w 300905"/>
                    <a:gd name="connsiteY3" fmla="*/ 58738 h 387350"/>
                    <a:gd name="connsiteX4" fmla="*/ 53975 w 300905"/>
                    <a:gd name="connsiteY4" fmla="*/ 153988 h 387350"/>
                    <a:gd name="connsiteX5" fmla="*/ 31750 w 300905"/>
                    <a:gd name="connsiteY5" fmla="*/ 163513 h 387350"/>
                    <a:gd name="connsiteX6" fmla="*/ 0 w 300905"/>
                    <a:gd name="connsiteY6" fmla="*/ 244475 h 387350"/>
                    <a:gd name="connsiteX7" fmla="*/ 4763 w 300905"/>
                    <a:gd name="connsiteY7" fmla="*/ 280988 h 387350"/>
                    <a:gd name="connsiteX8" fmla="*/ 47626 w 300905"/>
                    <a:gd name="connsiteY8" fmla="*/ 285750 h 387350"/>
                    <a:gd name="connsiteX9" fmla="*/ 34926 w 300905"/>
                    <a:gd name="connsiteY9" fmla="*/ 387350 h 387350"/>
                    <a:gd name="connsiteX10" fmla="*/ 76200 w 300905"/>
                    <a:gd name="connsiteY10" fmla="*/ 377825 h 387350"/>
                    <a:gd name="connsiteX11" fmla="*/ 100013 w 300905"/>
                    <a:gd name="connsiteY11" fmla="*/ 255588 h 387350"/>
                    <a:gd name="connsiteX12" fmla="*/ 134938 w 300905"/>
                    <a:gd name="connsiteY12" fmla="*/ 307976 h 387350"/>
                    <a:gd name="connsiteX13" fmla="*/ 152400 w 300905"/>
                    <a:gd name="connsiteY13" fmla="*/ 361950 h 387350"/>
                    <a:gd name="connsiteX14" fmla="*/ 169863 w 300905"/>
                    <a:gd name="connsiteY14" fmla="*/ 319089 h 387350"/>
                    <a:gd name="connsiteX15" fmla="*/ 207963 w 300905"/>
                    <a:gd name="connsiteY15" fmla="*/ 295275 h 387350"/>
                    <a:gd name="connsiteX16" fmla="*/ 182563 w 300905"/>
                    <a:gd name="connsiteY16" fmla="*/ 268289 h 387350"/>
                    <a:gd name="connsiteX17" fmla="*/ 165100 w 300905"/>
                    <a:gd name="connsiteY17" fmla="*/ 211138 h 387350"/>
                    <a:gd name="connsiteX18" fmla="*/ 190500 w 300905"/>
                    <a:gd name="connsiteY18" fmla="*/ 163513 h 387350"/>
                    <a:gd name="connsiteX19" fmla="*/ 247650 w 300905"/>
                    <a:gd name="connsiteY19" fmla="*/ 150813 h 387350"/>
                    <a:gd name="connsiteX20" fmla="*/ 190500 w 300905"/>
                    <a:gd name="connsiteY20" fmla="*/ 122237 h 387350"/>
                    <a:gd name="connsiteX21" fmla="*/ 125413 w 300905"/>
                    <a:gd name="connsiteY21" fmla="*/ 139700 h 387350"/>
                    <a:gd name="connsiteX22" fmla="*/ 103188 w 300905"/>
                    <a:gd name="connsiteY22" fmla="*/ 77788 h 387350"/>
                    <a:gd name="connsiteX23" fmla="*/ 225425 w 300905"/>
                    <a:gd name="connsiteY23" fmla="*/ 76200 h 387350"/>
                    <a:gd name="connsiteX24" fmla="*/ 288925 w 300905"/>
                    <a:gd name="connsiteY24" fmla="*/ 55562 h 387350"/>
                    <a:gd name="connsiteX25" fmla="*/ 295275 w 300905"/>
                    <a:gd name="connsiteY25" fmla="*/ 0 h 387350"/>
                    <a:gd name="connsiteX0" fmla="*/ 295275 w 300905"/>
                    <a:gd name="connsiteY0" fmla="*/ 0 h 387350"/>
                    <a:gd name="connsiteX1" fmla="*/ 242888 w 300905"/>
                    <a:gd name="connsiteY1" fmla="*/ 44450 h 387350"/>
                    <a:gd name="connsiteX2" fmla="*/ 144463 w 300905"/>
                    <a:gd name="connsiteY2" fmla="*/ 30163 h 387350"/>
                    <a:gd name="connsiteX3" fmla="*/ 63500 w 300905"/>
                    <a:gd name="connsiteY3" fmla="*/ 58738 h 387350"/>
                    <a:gd name="connsiteX4" fmla="*/ 53975 w 300905"/>
                    <a:gd name="connsiteY4" fmla="*/ 153988 h 387350"/>
                    <a:gd name="connsiteX5" fmla="*/ 31750 w 300905"/>
                    <a:gd name="connsiteY5" fmla="*/ 163513 h 387350"/>
                    <a:gd name="connsiteX6" fmla="*/ 0 w 300905"/>
                    <a:gd name="connsiteY6" fmla="*/ 244475 h 387350"/>
                    <a:gd name="connsiteX7" fmla="*/ 4763 w 300905"/>
                    <a:gd name="connsiteY7" fmla="*/ 280988 h 387350"/>
                    <a:gd name="connsiteX8" fmla="*/ 47626 w 300905"/>
                    <a:gd name="connsiteY8" fmla="*/ 285750 h 387350"/>
                    <a:gd name="connsiteX9" fmla="*/ 34926 w 300905"/>
                    <a:gd name="connsiteY9" fmla="*/ 387350 h 387350"/>
                    <a:gd name="connsiteX10" fmla="*/ 76200 w 300905"/>
                    <a:gd name="connsiteY10" fmla="*/ 377825 h 387350"/>
                    <a:gd name="connsiteX11" fmla="*/ 100013 w 300905"/>
                    <a:gd name="connsiteY11" fmla="*/ 255588 h 387350"/>
                    <a:gd name="connsiteX12" fmla="*/ 134938 w 300905"/>
                    <a:gd name="connsiteY12" fmla="*/ 307976 h 387350"/>
                    <a:gd name="connsiteX13" fmla="*/ 152400 w 300905"/>
                    <a:gd name="connsiteY13" fmla="*/ 361950 h 387350"/>
                    <a:gd name="connsiteX14" fmla="*/ 169863 w 300905"/>
                    <a:gd name="connsiteY14" fmla="*/ 319089 h 387350"/>
                    <a:gd name="connsiteX15" fmla="*/ 207963 w 300905"/>
                    <a:gd name="connsiteY15" fmla="*/ 295275 h 387350"/>
                    <a:gd name="connsiteX16" fmla="*/ 182563 w 300905"/>
                    <a:gd name="connsiteY16" fmla="*/ 268289 h 387350"/>
                    <a:gd name="connsiteX17" fmla="*/ 165100 w 300905"/>
                    <a:gd name="connsiteY17" fmla="*/ 211138 h 387350"/>
                    <a:gd name="connsiteX18" fmla="*/ 190500 w 300905"/>
                    <a:gd name="connsiteY18" fmla="*/ 163513 h 387350"/>
                    <a:gd name="connsiteX19" fmla="*/ 247650 w 300905"/>
                    <a:gd name="connsiteY19" fmla="*/ 150813 h 387350"/>
                    <a:gd name="connsiteX20" fmla="*/ 190500 w 300905"/>
                    <a:gd name="connsiteY20" fmla="*/ 122237 h 387350"/>
                    <a:gd name="connsiteX21" fmla="*/ 125413 w 300905"/>
                    <a:gd name="connsiteY21" fmla="*/ 139700 h 387350"/>
                    <a:gd name="connsiteX22" fmla="*/ 103188 w 300905"/>
                    <a:gd name="connsiteY22" fmla="*/ 77788 h 387350"/>
                    <a:gd name="connsiteX23" fmla="*/ 225425 w 300905"/>
                    <a:gd name="connsiteY23" fmla="*/ 76200 h 387350"/>
                    <a:gd name="connsiteX24" fmla="*/ 288925 w 300905"/>
                    <a:gd name="connsiteY24" fmla="*/ 55562 h 387350"/>
                    <a:gd name="connsiteX25" fmla="*/ 295275 w 300905"/>
                    <a:gd name="connsiteY25" fmla="*/ 0 h 387350"/>
                    <a:gd name="connsiteX0" fmla="*/ 295275 w 300905"/>
                    <a:gd name="connsiteY0" fmla="*/ 0 h 387350"/>
                    <a:gd name="connsiteX1" fmla="*/ 242888 w 300905"/>
                    <a:gd name="connsiteY1" fmla="*/ 44450 h 387350"/>
                    <a:gd name="connsiteX2" fmla="*/ 144463 w 300905"/>
                    <a:gd name="connsiteY2" fmla="*/ 30163 h 387350"/>
                    <a:gd name="connsiteX3" fmla="*/ 63500 w 300905"/>
                    <a:gd name="connsiteY3" fmla="*/ 58738 h 387350"/>
                    <a:gd name="connsiteX4" fmla="*/ 53975 w 300905"/>
                    <a:gd name="connsiteY4" fmla="*/ 153988 h 387350"/>
                    <a:gd name="connsiteX5" fmla="*/ 31750 w 300905"/>
                    <a:gd name="connsiteY5" fmla="*/ 163513 h 387350"/>
                    <a:gd name="connsiteX6" fmla="*/ 0 w 300905"/>
                    <a:gd name="connsiteY6" fmla="*/ 244475 h 387350"/>
                    <a:gd name="connsiteX7" fmla="*/ 4763 w 300905"/>
                    <a:gd name="connsiteY7" fmla="*/ 280988 h 387350"/>
                    <a:gd name="connsiteX8" fmla="*/ 47626 w 300905"/>
                    <a:gd name="connsiteY8" fmla="*/ 285750 h 387350"/>
                    <a:gd name="connsiteX9" fmla="*/ 34926 w 300905"/>
                    <a:gd name="connsiteY9" fmla="*/ 387350 h 387350"/>
                    <a:gd name="connsiteX10" fmla="*/ 76200 w 300905"/>
                    <a:gd name="connsiteY10" fmla="*/ 377825 h 387350"/>
                    <a:gd name="connsiteX11" fmla="*/ 100013 w 300905"/>
                    <a:gd name="connsiteY11" fmla="*/ 255588 h 387350"/>
                    <a:gd name="connsiteX12" fmla="*/ 134938 w 300905"/>
                    <a:gd name="connsiteY12" fmla="*/ 307976 h 387350"/>
                    <a:gd name="connsiteX13" fmla="*/ 152400 w 300905"/>
                    <a:gd name="connsiteY13" fmla="*/ 361950 h 387350"/>
                    <a:gd name="connsiteX14" fmla="*/ 169863 w 300905"/>
                    <a:gd name="connsiteY14" fmla="*/ 319089 h 387350"/>
                    <a:gd name="connsiteX15" fmla="*/ 207963 w 300905"/>
                    <a:gd name="connsiteY15" fmla="*/ 295275 h 387350"/>
                    <a:gd name="connsiteX16" fmla="*/ 182563 w 300905"/>
                    <a:gd name="connsiteY16" fmla="*/ 268289 h 387350"/>
                    <a:gd name="connsiteX17" fmla="*/ 165100 w 300905"/>
                    <a:gd name="connsiteY17" fmla="*/ 211138 h 387350"/>
                    <a:gd name="connsiteX18" fmla="*/ 190500 w 300905"/>
                    <a:gd name="connsiteY18" fmla="*/ 163513 h 387350"/>
                    <a:gd name="connsiteX19" fmla="*/ 236537 w 300905"/>
                    <a:gd name="connsiteY19" fmla="*/ 144463 h 387350"/>
                    <a:gd name="connsiteX20" fmla="*/ 190500 w 300905"/>
                    <a:gd name="connsiteY20" fmla="*/ 122237 h 387350"/>
                    <a:gd name="connsiteX21" fmla="*/ 125413 w 300905"/>
                    <a:gd name="connsiteY21" fmla="*/ 139700 h 387350"/>
                    <a:gd name="connsiteX22" fmla="*/ 103188 w 300905"/>
                    <a:gd name="connsiteY22" fmla="*/ 77788 h 387350"/>
                    <a:gd name="connsiteX23" fmla="*/ 225425 w 300905"/>
                    <a:gd name="connsiteY23" fmla="*/ 76200 h 387350"/>
                    <a:gd name="connsiteX24" fmla="*/ 288925 w 300905"/>
                    <a:gd name="connsiteY24" fmla="*/ 55562 h 387350"/>
                    <a:gd name="connsiteX25" fmla="*/ 295275 w 300905"/>
                    <a:gd name="connsiteY25" fmla="*/ 0 h 387350"/>
                    <a:gd name="connsiteX0" fmla="*/ 295275 w 300905"/>
                    <a:gd name="connsiteY0" fmla="*/ 0 h 387350"/>
                    <a:gd name="connsiteX1" fmla="*/ 242888 w 300905"/>
                    <a:gd name="connsiteY1" fmla="*/ 44450 h 387350"/>
                    <a:gd name="connsiteX2" fmla="*/ 144463 w 300905"/>
                    <a:gd name="connsiteY2" fmla="*/ 30163 h 387350"/>
                    <a:gd name="connsiteX3" fmla="*/ 63500 w 300905"/>
                    <a:gd name="connsiteY3" fmla="*/ 58738 h 387350"/>
                    <a:gd name="connsiteX4" fmla="*/ 53975 w 300905"/>
                    <a:gd name="connsiteY4" fmla="*/ 153988 h 387350"/>
                    <a:gd name="connsiteX5" fmla="*/ 31750 w 300905"/>
                    <a:gd name="connsiteY5" fmla="*/ 163513 h 387350"/>
                    <a:gd name="connsiteX6" fmla="*/ 0 w 300905"/>
                    <a:gd name="connsiteY6" fmla="*/ 244475 h 387350"/>
                    <a:gd name="connsiteX7" fmla="*/ 4763 w 300905"/>
                    <a:gd name="connsiteY7" fmla="*/ 280988 h 387350"/>
                    <a:gd name="connsiteX8" fmla="*/ 47626 w 300905"/>
                    <a:gd name="connsiteY8" fmla="*/ 285750 h 387350"/>
                    <a:gd name="connsiteX9" fmla="*/ 34926 w 300905"/>
                    <a:gd name="connsiteY9" fmla="*/ 387350 h 387350"/>
                    <a:gd name="connsiteX10" fmla="*/ 76200 w 300905"/>
                    <a:gd name="connsiteY10" fmla="*/ 377825 h 387350"/>
                    <a:gd name="connsiteX11" fmla="*/ 100013 w 300905"/>
                    <a:gd name="connsiteY11" fmla="*/ 255588 h 387350"/>
                    <a:gd name="connsiteX12" fmla="*/ 134938 w 300905"/>
                    <a:gd name="connsiteY12" fmla="*/ 307976 h 387350"/>
                    <a:gd name="connsiteX13" fmla="*/ 152400 w 300905"/>
                    <a:gd name="connsiteY13" fmla="*/ 361950 h 387350"/>
                    <a:gd name="connsiteX14" fmla="*/ 169863 w 300905"/>
                    <a:gd name="connsiteY14" fmla="*/ 319089 h 387350"/>
                    <a:gd name="connsiteX15" fmla="*/ 207963 w 300905"/>
                    <a:gd name="connsiteY15" fmla="*/ 295275 h 387350"/>
                    <a:gd name="connsiteX16" fmla="*/ 182563 w 300905"/>
                    <a:gd name="connsiteY16" fmla="*/ 268289 h 387350"/>
                    <a:gd name="connsiteX17" fmla="*/ 165100 w 300905"/>
                    <a:gd name="connsiteY17" fmla="*/ 211138 h 387350"/>
                    <a:gd name="connsiteX18" fmla="*/ 190500 w 300905"/>
                    <a:gd name="connsiteY18" fmla="*/ 163513 h 387350"/>
                    <a:gd name="connsiteX19" fmla="*/ 228600 w 300905"/>
                    <a:gd name="connsiteY19" fmla="*/ 141288 h 387350"/>
                    <a:gd name="connsiteX20" fmla="*/ 190500 w 300905"/>
                    <a:gd name="connsiteY20" fmla="*/ 122237 h 387350"/>
                    <a:gd name="connsiteX21" fmla="*/ 125413 w 300905"/>
                    <a:gd name="connsiteY21" fmla="*/ 139700 h 387350"/>
                    <a:gd name="connsiteX22" fmla="*/ 103188 w 300905"/>
                    <a:gd name="connsiteY22" fmla="*/ 77788 h 387350"/>
                    <a:gd name="connsiteX23" fmla="*/ 225425 w 300905"/>
                    <a:gd name="connsiteY23" fmla="*/ 76200 h 387350"/>
                    <a:gd name="connsiteX24" fmla="*/ 288925 w 300905"/>
                    <a:gd name="connsiteY24" fmla="*/ 55562 h 387350"/>
                    <a:gd name="connsiteX25" fmla="*/ 295275 w 300905"/>
                    <a:gd name="connsiteY25" fmla="*/ 0 h 387350"/>
                    <a:gd name="connsiteX0" fmla="*/ 295275 w 300905"/>
                    <a:gd name="connsiteY0" fmla="*/ 0 h 387350"/>
                    <a:gd name="connsiteX1" fmla="*/ 242888 w 300905"/>
                    <a:gd name="connsiteY1" fmla="*/ 44450 h 387350"/>
                    <a:gd name="connsiteX2" fmla="*/ 144463 w 300905"/>
                    <a:gd name="connsiteY2" fmla="*/ 30163 h 387350"/>
                    <a:gd name="connsiteX3" fmla="*/ 63500 w 300905"/>
                    <a:gd name="connsiteY3" fmla="*/ 58738 h 387350"/>
                    <a:gd name="connsiteX4" fmla="*/ 53975 w 300905"/>
                    <a:gd name="connsiteY4" fmla="*/ 153988 h 387350"/>
                    <a:gd name="connsiteX5" fmla="*/ 31750 w 300905"/>
                    <a:gd name="connsiteY5" fmla="*/ 163513 h 387350"/>
                    <a:gd name="connsiteX6" fmla="*/ 0 w 300905"/>
                    <a:gd name="connsiteY6" fmla="*/ 244475 h 387350"/>
                    <a:gd name="connsiteX7" fmla="*/ 4763 w 300905"/>
                    <a:gd name="connsiteY7" fmla="*/ 280988 h 387350"/>
                    <a:gd name="connsiteX8" fmla="*/ 47626 w 300905"/>
                    <a:gd name="connsiteY8" fmla="*/ 285750 h 387350"/>
                    <a:gd name="connsiteX9" fmla="*/ 34926 w 300905"/>
                    <a:gd name="connsiteY9" fmla="*/ 387350 h 387350"/>
                    <a:gd name="connsiteX10" fmla="*/ 76200 w 300905"/>
                    <a:gd name="connsiteY10" fmla="*/ 377825 h 387350"/>
                    <a:gd name="connsiteX11" fmla="*/ 100013 w 300905"/>
                    <a:gd name="connsiteY11" fmla="*/ 255588 h 387350"/>
                    <a:gd name="connsiteX12" fmla="*/ 134938 w 300905"/>
                    <a:gd name="connsiteY12" fmla="*/ 307976 h 387350"/>
                    <a:gd name="connsiteX13" fmla="*/ 152400 w 300905"/>
                    <a:gd name="connsiteY13" fmla="*/ 361950 h 387350"/>
                    <a:gd name="connsiteX14" fmla="*/ 169863 w 300905"/>
                    <a:gd name="connsiteY14" fmla="*/ 319089 h 387350"/>
                    <a:gd name="connsiteX15" fmla="*/ 207963 w 300905"/>
                    <a:gd name="connsiteY15" fmla="*/ 295275 h 387350"/>
                    <a:gd name="connsiteX16" fmla="*/ 182563 w 300905"/>
                    <a:gd name="connsiteY16" fmla="*/ 268289 h 387350"/>
                    <a:gd name="connsiteX17" fmla="*/ 131762 w 300905"/>
                    <a:gd name="connsiteY17" fmla="*/ 190500 h 387350"/>
                    <a:gd name="connsiteX18" fmla="*/ 190500 w 300905"/>
                    <a:gd name="connsiteY18" fmla="*/ 163513 h 387350"/>
                    <a:gd name="connsiteX19" fmla="*/ 228600 w 300905"/>
                    <a:gd name="connsiteY19" fmla="*/ 141288 h 387350"/>
                    <a:gd name="connsiteX20" fmla="*/ 190500 w 300905"/>
                    <a:gd name="connsiteY20" fmla="*/ 122237 h 387350"/>
                    <a:gd name="connsiteX21" fmla="*/ 125413 w 300905"/>
                    <a:gd name="connsiteY21" fmla="*/ 139700 h 387350"/>
                    <a:gd name="connsiteX22" fmla="*/ 103188 w 300905"/>
                    <a:gd name="connsiteY22" fmla="*/ 77788 h 387350"/>
                    <a:gd name="connsiteX23" fmla="*/ 225425 w 300905"/>
                    <a:gd name="connsiteY23" fmla="*/ 76200 h 387350"/>
                    <a:gd name="connsiteX24" fmla="*/ 288925 w 300905"/>
                    <a:gd name="connsiteY24" fmla="*/ 55562 h 387350"/>
                    <a:gd name="connsiteX25" fmla="*/ 295275 w 300905"/>
                    <a:gd name="connsiteY25" fmla="*/ 0 h 387350"/>
                    <a:gd name="connsiteX0" fmla="*/ 295275 w 300905"/>
                    <a:gd name="connsiteY0" fmla="*/ 0 h 387350"/>
                    <a:gd name="connsiteX1" fmla="*/ 242888 w 300905"/>
                    <a:gd name="connsiteY1" fmla="*/ 44450 h 387350"/>
                    <a:gd name="connsiteX2" fmla="*/ 144463 w 300905"/>
                    <a:gd name="connsiteY2" fmla="*/ 30163 h 387350"/>
                    <a:gd name="connsiteX3" fmla="*/ 63500 w 300905"/>
                    <a:gd name="connsiteY3" fmla="*/ 58738 h 387350"/>
                    <a:gd name="connsiteX4" fmla="*/ 53975 w 300905"/>
                    <a:gd name="connsiteY4" fmla="*/ 153988 h 387350"/>
                    <a:gd name="connsiteX5" fmla="*/ 31750 w 300905"/>
                    <a:gd name="connsiteY5" fmla="*/ 163513 h 387350"/>
                    <a:gd name="connsiteX6" fmla="*/ 0 w 300905"/>
                    <a:gd name="connsiteY6" fmla="*/ 244475 h 387350"/>
                    <a:gd name="connsiteX7" fmla="*/ 4763 w 300905"/>
                    <a:gd name="connsiteY7" fmla="*/ 280988 h 387350"/>
                    <a:gd name="connsiteX8" fmla="*/ 47626 w 300905"/>
                    <a:gd name="connsiteY8" fmla="*/ 285750 h 387350"/>
                    <a:gd name="connsiteX9" fmla="*/ 34926 w 300905"/>
                    <a:gd name="connsiteY9" fmla="*/ 387350 h 387350"/>
                    <a:gd name="connsiteX10" fmla="*/ 76200 w 300905"/>
                    <a:gd name="connsiteY10" fmla="*/ 377825 h 387350"/>
                    <a:gd name="connsiteX11" fmla="*/ 100013 w 300905"/>
                    <a:gd name="connsiteY11" fmla="*/ 255588 h 387350"/>
                    <a:gd name="connsiteX12" fmla="*/ 134938 w 300905"/>
                    <a:gd name="connsiteY12" fmla="*/ 307976 h 387350"/>
                    <a:gd name="connsiteX13" fmla="*/ 152400 w 300905"/>
                    <a:gd name="connsiteY13" fmla="*/ 361950 h 387350"/>
                    <a:gd name="connsiteX14" fmla="*/ 169863 w 300905"/>
                    <a:gd name="connsiteY14" fmla="*/ 319089 h 387350"/>
                    <a:gd name="connsiteX15" fmla="*/ 207963 w 300905"/>
                    <a:gd name="connsiteY15" fmla="*/ 295275 h 387350"/>
                    <a:gd name="connsiteX16" fmla="*/ 182563 w 300905"/>
                    <a:gd name="connsiteY16" fmla="*/ 268289 h 387350"/>
                    <a:gd name="connsiteX17" fmla="*/ 131762 w 300905"/>
                    <a:gd name="connsiteY17" fmla="*/ 190500 h 387350"/>
                    <a:gd name="connsiteX18" fmla="*/ 190500 w 300905"/>
                    <a:gd name="connsiteY18" fmla="*/ 163513 h 387350"/>
                    <a:gd name="connsiteX19" fmla="*/ 228600 w 300905"/>
                    <a:gd name="connsiteY19" fmla="*/ 141288 h 387350"/>
                    <a:gd name="connsiteX20" fmla="*/ 190500 w 300905"/>
                    <a:gd name="connsiteY20" fmla="*/ 122237 h 387350"/>
                    <a:gd name="connsiteX21" fmla="*/ 109538 w 300905"/>
                    <a:gd name="connsiteY21" fmla="*/ 153987 h 387350"/>
                    <a:gd name="connsiteX22" fmla="*/ 103188 w 300905"/>
                    <a:gd name="connsiteY22" fmla="*/ 77788 h 387350"/>
                    <a:gd name="connsiteX23" fmla="*/ 225425 w 300905"/>
                    <a:gd name="connsiteY23" fmla="*/ 76200 h 387350"/>
                    <a:gd name="connsiteX24" fmla="*/ 288925 w 300905"/>
                    <a:gd name="connsiteY24" fmla="*/ 55562 h 387350"/>
                    <a:gd name="connsiteX25" fmla="*/ 295275 w 300905"/>
                    <a:gd name="connsiteY25" fmla="*/ 0 h 38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0905" h="387350">
                      <a:moveTo>
                        <a:pt x="295275" y="0"/>
                      </a:moveTo>
                      <a:cubicBezTo>
                        <a:pt x="263526" y="10054"/>
                        <a:pt x="268023" y="39423"/>
                        <a:pt x="242888" y="44450"/>
                      </a:cubicBezTo>
                      <a:cubicBezTo>
                        <a:pt x="217753" y="49477"/>
                        <a:pt x="180976" y="35984"/>
                        <a:pt x="144463" y="30163"/>
                      </a:cubicBezTo>
                      <a:cubicBezTo>
                        <a:pt x="106892" y="40746"/>
                        <a:pt x="86783" y="48155"/>
                        <a:pt x="63500" y="58738"/>
                      </a:cubicBezTo>
                      <a:cubicBezTo>
                        <a:pt x="47625" y="103188"/>
                        <a:pt x="57150" y="122238"/>
                        <a:pt x="53975" y="153988"/>
                      </a:cubicBezTo>
                      <a:lnTo>
                        <a:pt x="31750" y="163513"/>
                      </a:lnTo>
                      <a:cubicBezTo>
                        <a:pt x="38630" y="206375"/>
                        <a:pt x="43921" y="220663"/>
                        <a:pt x="0" y="244475"/>
                      </a:cubicBezTo>
                      <a:lnTo>
                        <a:pt x="4763" y="280988"/>
                      </a:lnTo>
                      <a:lnTo>
                        <a:pt x="47626" y="285750"/>
                      </a:lnTo>
                      <a:cubicBezTo>
                        <a:pt x="43393" y="314325"/>
                        <a:pt x="21696" y="361950"/>
                        <a:pt x="34926" y="387350"/>
                      </a:cubicBezTo>
                      <a:lnTo>
                        <a:pt x="76200" y="377825"/>
                      </a:lnTo>
                      <a:cubicBezTo>
                        <a:pt x="71438" y="306916"/>
                        <a:pt x="80962" y="264584"/>
                        <a:pt x="100013" y="255588"/>
                      </a:cubicBezTo>
                      <a:cubicBezTo>
                        <a:pt x="108215" y="245270"/>
                        <a:pt x="125413" y="288926"/>
                        <a:pt x="134938" y="307976"/>
                      </a:cubicBezTo>
                      <a:cubicBezTo>
                        <a:pt x="144463" y="327026"/>
                        <a:pt x="146315" y="359040"/>
                        <a:pt x="152400" y="361950"/>
                      </a:cubicBezTo>
                      <a:cubicBezTo>
                        <a:pt x="158485" y="364860"/>
                        <a:pt x="160603" y="330201"/>
                        <a:pt x="169863" y="319089"/>
                      </a:cubicBezTo>
                      <a:cubicBezTo>
                        <a:pt x="179123" y="307977"/>
                        <a:pt x="206111" y="304800"/>
                        <a:pt x="207963" y="295275"/>
                      </a:cubicBezTo>
                      <a:cubicBezTo>
                        <a:pt x="200555" y="279930"/>
                        <a:pt x="189971" y="283634"/>
                        <a:pt x="182563" y="268289"/>
                      </a:cubicBezTo>
                      <a:lnTo>
                        <a:pt x="131762" y="190500"/>
                      </a:lnTo>
                      <a:lnTo>
                        <a:pt x="190500" y="163513"/>
                      </a:lnTo>
                      <a:cubicBezTo>
                        <a:pt x="209550" y="159280"/>
                        <a:pt x="206375" y="155046"/>
                        <a:pt x="228600" y="141288"/>
                      </a:cubicBezTo>
                      <a:cubicBezTo>
                        <a:pt x="206375" y="115888"/>
                        <a:pt x="209550" y="131762"/>
                        <a:pt x="190500" y="122237"/>
                      </a:cubicBezTo>
                      <a:lnTo>
                        <a:pt x="109538" y="153987"/>
                      </a:lnTo>
                      <a:cubicBezTo>
                        <a:pt x="76730" y="133350"/>
                        <a:pt x="110596" y="98425"/>
                        <a:pt x="103188" y="77788"/>
                      </a:cubicBezTo>
                      <a:cubicBezTo>
                        <a:pt x="143934" y="77259"/>
                        <a:pt x="149754" y="62441"/>
                        <a:pt x="225425" y="76200"/>
                      </a:cubicBezTo>
                      <a:cubicBezTo>
                        <a:pt x="252942" y="71967"/>
                        <a:pt x="262996" y="72495"/>
                        <a:pt x="288925" y="55562"/>
                      </a:cubicBezTo>
                      <a:cubicBezTo>
                        <a:pt x="286808" y="33337"/>
                        <a:pt x="311679" y="22225"/>
                        <a:pt x="295275" y="0"/>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66" name="Freeform: Shape 165">
                  <a:extLst>
                    <a:ext uri="{FF2B5EF4-FFF2-40B4-BE49-F238E27FC236}">
                      <a16:creationId xmlns:a16="http://schemas.microsoft.com/office/drawing/2014/main" id="{B752E372-BD09-42DB-B903-2E38C9EAEB3E}"/>
                    </a:ext>
                  </a:extLst>
                </p:cNvPr>
                <p:cNvSpPr/>
                <p:nvPr/>
              </p:nvSpPr>
              <p:spPr>
                <a:xfrm>
                  <a:off x="5921006" y="4373049"/>
                  <a:ext cx="57501" cy="40287"/>
                </a:xfrm>
                <a:custGeom>
                  <a:avLst/>
                  <a:gdLst>
                    <a:gd name="connsiteX0" fmla="*/ 0 w 165100"/>
                    <a:gd name="connsiteY0" fmla="*/ 88900 h 88900"/>
                    <a:gd name="connsiteX1" fmla="*/ 165100 w 165100"/>
                    <a:gd name="connsiteY1" fmla="*/ 34925 h 88900"/>
                    <a:gd name="connsiteX2" fmla="*/ 133350 w 165100"/>
                    <a:gd name="connsiteY2" fmla="*/ 0 h 88900"/>
                    <a:gd name="connsiteX3" fmla="*/ 0 w 165100"/>
                    <a:gd name="connsiteY3" fmla="*/ 88900 h 88900"/>
                    <a:gd name="connsiteX0" fmla="*/ 1 w 165101"/>
                    <a:gd name="connsiteY0" fmla="*/ 88900 h 105718"/>
                    <a:gd name="connsiteX1" fmla="*/ 165101 w 165101"/>
                    <a:gd name="connsiteY1" fmla="*/ 34925 h 105718"/>
                    <a:gd name="connsiteX2" fmla="*/ 133351 w 165101"/>
                    <a:gd name="connsiteY2" fmla="*/ 0 h 105718"/>
                    <a:gd name="connsiteX3" fmla="*/ 1 w 165101"/>
                    <a:gd name="connsiteY3" fmla="*/ 88900 h 105718"/>
                    <a:gd name="connsiteX0" fmla="*/ 1 w 165101"/>
                    <a:gd name="connsiteY0" fmla="*/ 65088 h 81906"/>
                    <a:gd name="connsiteX1" fmla="*/ 165101 w 165101"/>
                    <a:gd name="connsiteY1" fmla="*/ 11113 h 81906"/>
                    <a:gd name="connsiteX2" fmla="*/ 100014 w 165101"/>
                    <a:gd name="connsiteY2" fmla="*/ 0 h 81906"/>
                    <a:gd name="connsiteX3" fmla="*/ 1 w 165101"/>
                    <a:gd name="connsiteY3" fmla="*/ 65088 h 81906"/>
                    <a:gd name="connsiteX0" fmla="*/ 1 w 165101"/>
                    <a:gd name="connsiteY0" fmla="*/ 74897 h 91715"/>
                    <a:gd name="connsiteX1" fmla="*/ 165101 w 165101"/>
                    <a:gd name="connsiteY1" fmla="*/ 20922 h 91715"/>
                    <a:gd name="connsiteX2" fmla="*/ 100014 w 165101"/>
                    <a:gd name="connsiteY2" fmla="*/ 9809 h 91715"/>
                    <a:gd name="connsiteX3" fmla="*/ 1 w 165101"/>
                    <a:gd name="connsiteY3" fmla="*/ 74897 h 91715"/>
                    <a:gd name="connsiteX0" fmla="*/ 2 w 165102"/>
                    <a:gd name="connsiteY0" fmla="*/ 74897 h 93774"/>
                    <a:gd name="connsiteX1" fmla="*/ 165102 w 165102"/>
                    <a:gd name="connsiteY1" fmla="*/ 20922 h 93774"/>
                    <a:gd name="connsiteX2" fmla="*/ 100015 w 165102"/>
                    <a:gd name="connsiteY2" fmla="*/ 9809 h 93774"/>
                    <a:gd name="connsiteX3" fmla="*/ 2 w 165102"/>
                    <a:gd name="connsiteY3" fmla="*/ 74897 h 93774"/>
                    <a:gd name="connsiteX0" fmla="*/ 3 w 127003"/>
                    <a:gd name="connsiteY0" fmla="*/ 65088 h 88982"/>
                    <a:gd name="connsiteX1" fmla="*/ 127003 w 127003"/>
                    <a:gd name="connsiteY1" fmla="*/ 36513 h 88982"/>
                    <a:gd name="connsiteX2" fmla="*/ 100016 w 127003"/>
                    <a:gd name="connsiteY2" fmla="*/ 0 h 88982"/>
                    <a:gd name="connsiteX3" fmla="*/ 3 w 127003"/>
                    <a:gd name="connsiteY3" fmla="*/ 65088 h 88982"/>
                  </a:gdLst>
                  <a:ahLst/>
                  <a:cxnLst>
                    <a:cxn ang="0">
                      <a:pos x="connsiteX0" y="connsiteY0"/>
                    </a:cxn>
                    <a:cxn ang="0">
                      <a:pos x="connsiteX1" y="connsiteY1"/>
                    </a:cxn>
                    <a:cxn ang="0">
                      <a:pos x="connsiteX2" y="connsiteY2"/>
                    </a:cxn>
                    <a:cxn ang="0">
                      <a:pos x="connsiteX3" y="connsiteY3"/>
                    </a:cxn>
                  </a:cxnLst>
                  <a:rect l="l" t="t" r="r" b="b"/>
                  <a:pathLst>
                    <a:path w="127003" h="88982">
                      <a:moveTo>
                        <a:pt x="3" y="65088"/>
                      </a:moveTo>
                      <a:cubicBezTo>
                        <a:pt x="-527" y="118534"/>
                        <a:pt x="59270" y="70380"/>
                        <a:pt x="127003" y="36513"/>
                      </a:cubicBezTo>
                      <a:cubicBezTo>
                        <a:pt x="125945" y="-5291"/>
                        <a:pt x="121712" y="3704"/>
                        <a:pt x="100016" y="0"/>
                      </a:cubicBezTo>
                      <a:lnTo>
                        <a:pt x="3" y="65088"/>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67" name="Freeform: Shape 166">
                  <a:extLst>
                    <a:ext uri="{FF2B5EF4-FFF2-40B4-BE49-F238E27FC236}">
                      <a16:creationId xmlns:a16="http://schemas.microsoft.com/office/drawing/2014/main" id="{174A7047-952E-41CC-8B1C-3F2CA3BBB289}"/>
                    </a:ext>
                  </a:extLst>
                </p:cNvPr>
                <p:cNvSpPr/>
                <p:nvPr/>
              </p:nvSpPr>
              <p:spPr>
                <a:xfrm>
                  <a:off x="5946879" y="3177411"/>
                  <a:ext cx="137285" cy="290011"/>
                </a:xfrm>
                <a:custGeom>
                  <a:avLst/>
                  <a:gdLst>
                    <a:gd name="connsiteX0" fmla="*/ 69850 w 323850"/>
                    <a:gd name="connsiteY0" fmla="*/ 0 h 677862"/>
                    <a:gd name="connsiteX1" fmla="*/ 138112 w 323850"/>
                    <a:gd name="connsiteY1" fmla="*/ 112712 h 677862"/>
                    <a:gd name="connsiteX2" fmla="*/ 109537 w 323850"/>
                    <a:gd name="connsiteY2" fmla="*/ 190500 h 677862"/>
                    <a:gd name="connsiteX3" fmla="*/ 209550 w 323850"/>
                    <a:gd name="connsiteY3" fmla="*/ 344487 h 677862"/>
                    <a:gd name="connsiteX4" fmla="*/ 0 w 323850"/>
                    <a:gd name="connsiteY4" fmla="*/ 563562 h 677862"/>
                    <a:gd name="connsiteX5" fmla="*/ 96837 w 323850"/>
                    <a:gd name="connsiteY5" fmla="*/ 677862 h 677862"/>
                    <a:gd name="connsiteX6" fmla="*/ 323850 w 323850"/>
                    <a:gd name="connsiteY6" fmla="*/ 441325 h 677862"/>
                    <a:gd name="connsiteX7" fmla="*/ 198437 w 323850"/>
                    <a:gd name="connsiteY7" fmla="*/ 219075 h 677862"/>
                    <a:gd name="connsiteX8" fmla="*/ 193675 w 323850"/>
                    <a:gd name="connsiteY8" fmla="*/ 176212 h 677862"/>
                    <a:gd name="connsiteX9" fmla="*/ 241300 w 323850"/>
                    <a:gd name="connsiteY9" fmla="*/ 176212 h 677862"/>
                    <a:gd name="connsiteX10" fmla="*/ 241300 w 323850"/>
                    <a:gd name="connsiteY10" fmla="*/ 114300 h 677862"/>
                    <a:gd name="connsiteX11" fmla="*/ 69850 w 323850"/>
                    <a:gd name="connsiteY11" fmla="*/ 0 h 677862"/>
                    <a:gd name="connsiteX0" fmla="*/ 69850 w 323850"/>
                    <a:gd name="connsiteY0" fmla="*/ 0 h 677862"/>
                    <a:gd name="connsiteX1" fmla="*/ 138112 w 323850"/>
                    <a:gd name="connsiteY1" fmla="*/ 112712 h 677862"/>
                    <a:gd name="connsiteX2" fmla="*/ 109537 w 323850"/>
                    <a:gd name="connsiteY2" fmla="*/ 190500 h 677862"/>
                    <a:gd name="connsiteX3" fmla="*/ 209550 w 323850"/>
                    <a:gd name="connsiteY3" fmla="*/ 344487 h 677862"/>
                    <a:gd name="connsiteX4" fmla="*/ 0 w 323850"/>
                    <a:gd name="connsiteY4" fmla="*/ 563562 h 677862"/>
                    <a:gd name="connsiteX5" fmla="*/ 96837 w 323850"/>
                    <a:gd name="connsiteY5" fmla="*/ 677862 h 677862"/>
                    <a:gd name="connsiteX6" fmla="*/ 323850 w 323850"/>
                    <a:gd name="connsiteY6" fmla="*/ 441325 h 677862"/>
                    <a:gd name="connsiteX7" fmla="*/ 198437 w 323850"/>
                    <a:gd name="connsiteY7" fmla="*/ 219075 h 677862"/>
                    <a:gd name="connsiteX8" fmla="*/ 193675 w 323850"/>
                    <a:gd name="connsiteY8" fmla="*/ 176212 h 677862"/>
                    <a:gd name="connsiteX9" fmla="*/ 241300 w 323850"/>
                    <a:gd name="connsiteY9" fmla="*/ 176212 h 677862"/>
                    <a:gd name="connsiteX10" fmla="*/ 241300 w 323850"/>
                    <a:gd name="connsiteY10" fmla="*/ 114300 h 677862"/>
                    <a:gd name="connsiteX11" fmla="*/ 69850 w 323850"/>
                    <a:gd name="connsiteY11" fmla="*/ 0 h 677862"/>
                    <a:gd name="connsiteX0" fmla="*/ 69850 w 323850"/>
                    <a:gd name="connsiteY0" fmla="*/ 0 h 669924"/>
                    <a:gd name="connsiteX1" fmla="*/ 138112 w 323850"/>
                    <a:gd name="connsiteY1" fmla="*/ 112712 h 669924"/>
                    <a:gd name="connsiteX2" fmla="*/ 109537 w 323850"/>
                    <a:gd name="connsiteY2" fmla="*/ 190500 h 669924"/>
                    <a:gd name="connsiteX3" fmla="*/ 209550 w 323850"/>
                    <a:gd name="connsiteY3" fmla="*/ 344487 h 669924"/>
                    <a:gd name="connsiteX4" fmla="*/ 0 w 323850"/>
                    <a:gd name="connsiteY4" fmla="*/ 563562 h 669924"/>
                    <a:gd name="connsiteX5" fmla="*/ 82549 w 323850"/>
                    <a:gd name="connsiteY5" fmla="*/ 669924 h 669924"/>
                    <a:gd name="connsiteX6" fmla="*/ 323850 w 323850"/>
                    <a:gd name="connsiteY6" fmla="*/ 441325 h 669924"/>
                    <a:gd name="connsiteX7" fmla="*/ 198437 w 323850"/>
                    <a:gd name="connsiteY7" fmla="*/ 219075 h 669924"/>
                    <a:gd name="connsiteX8" fmla="*/ 193675 w 323850"/>
                    <a:gd name="connsiteY8" fmla="*/ 176212 h 669924"/>
                    <a:gd name="connsiteX9" fmla="*/ 241300 w 323850"/>
                    <a:gd name="connsiteY9" fmla="*/ 176212 h 669924"/>
                    <a:gd name="connsiteX10" fmla="*/ 241300 w 323850"/>
                    <a:gd name="connsiteY10" fmla="*/ 114300 h 669924"/>
                    <a:gd name="connsiteX11" fmla="*/ 69850 w 323850"/>
                    <a:gd name="connsiteY11" fmla="*/ 0 h 669924"/>
                    <a:gd name="connsiteX0" fmla="*/ 69850 w 323850"/>
                    <a:gd name="connsiteY0" fmla="*/ 0 h 669924"/>
                    <a:gd name="connsiteX1" fmla="*/ 138112 w 323850"/>
                    <a:gd name="connsiteY1" fmla="*/ 112712 h 669924"/>
                    <a:gd name="connsiteX2" fmla="*/ 109537 w 323850"/>
                    <a:gd name="connsiteY2" fmla="*/ 190500 h 669924"/>
                    <a:gd name="connsiteX3" fmla="*/ 209550 w 323850"/>
                    <a:gd name="connsiteY3" fmla="*/ 344487 h 669924"/>
                    <a:gd name="connsiteX4" fmla="*/ 0 w 323850"/>
                    <a:gd name="connsiteY4" fmla="*/ 563562 h 669924"/>
                    <a:gd name="connsiteX5" fmla="*/ 82549 w 323850"/>
                    <a:gd name="connsiteY5" fmla="*/ 669924 h 669924"/>
                    <a:gd name="connsiteX6" fmla="*/ 323850 w 323850"/>
                    <a:gd name="connsiteY6" fmla="*/ 441325 h 669924"/>
                    <a:gd name="connsiteX7" fmla="*/ 198437 w 323850"/>
                    <a:gd name="connsiteY7" fmla="*/ 219075 h 669924"/>
                    <a:gd name="connsiteX8" fmla="*/ 193675 w 323850"/>
                    <a:gd name="connsiteY8" fmla="*/ 176212 h 669924"/>
                    <a:gd name="connsiteX9" fmla="*/ 241300 w 323850"/>
                    <a:gd name="connsiteY9" fmla="*/ 176212 h 669924"/>
                    <a:gd name="connsiteX10" fmla="*/ 241300 w 323850"/>
                    <a:gd name="connsiteY10" fmla="*/ 114300 h 669924"/>
                    <a:gd name="connsiteX11" fmla="*/ 69850 w 323850"/>
                    <a:gd name="connsiteY11" fmla="*/ 0 h 669924"/>
                    <a:gd name="connsiteX0" fmla="*/ 69850 w 323850"/>
                    <a:gd name="connsiteY0" fmla="*/ 0 h 671854"/>
                    <a:gd name="connsiteX1" fmla="*/ 138112 w 323850"/>
                    <a:gd name="connsiteY1" fmla="*/ 112712 h 671854"/>
                    <a:gd name="connsiteX2" fmla="*/ 109537 w 323850"/>
                    <a:gd name="connsiteY2" fmla="*/ 190500 h 671854"/>
                    <a:gd name="connsiteX3" fmla="*/ 209550 w 323850"/>
                    <a:gd name="connsiteY3" fmla="*/ 344487 h 671854"/>
                    <a:gd name="connsiteX4" fmla="*/ 0 w 323850"/>
                    <a:gd name="connsiteY4" fmla="*/ 563562 h 671854"/>
                    <a:gd name="connsiteX5" fmla="*/ 82549 w 323850"/>
                    <a:gd name="connsiteY5" fmla="*/ 669924 h 671854"/>
                    <a:gd name="connsiteX6" fmla="*/ 106362 w 323850"/>
                    <a:gd name="connsiteY6" fmla="*/ 582612 h 671854"/>
                    <a:gd name="connsiteX7" fmla="*/ 323850 w 323850"/>
                    <a:gd name="connsiteY7" fmla="*/ 441325 h 671854"/>
                    <a:gd name="connsiteX8" fmla="*/ 198437 w 323850"/>
                    <a:gd name="connsiteY8" fmla="*/ 219075 h 671854"/>
                    <a:gd name="connsiteX9" fmla="*/ 193675 w 323850"/>
                    <a:gd name="connsiteY9" fmla="*/ 176212 h 671854"/>
                    <a:gd name="connsiteX10" fmla="*/ 241300 w 323850"/>
                    <a:gd name="connsiteY10" fmla="*/ 176212 h 671854"/>
                    <a:gd name="connsiteX11" fmla="*/ 241300 w 323850"/>
                    <a:gd name="connsiteY11" fmla="*/ 114300 h 671854"/>
                    <a:gd name="connsiteX12" fmla="*/ 69850 w 323850"/>
                    <a:gd name="connsiteY12" fmla="*/ 0 h 671854"/>
                    <a:gd name="connsiteX0" fmla="*/ 69850 w 323850"/>
                    <a:gd name="connsiteY0" fmla="*/ 0 h 669924"/>
                    <a:gd name="connsiteX1" fmla="*/ 138112 w 323850"/>
                    <a:gd name="connsiteY1" fmla="*/ 112712 h 669924"/>
                    <a:gd name="connsiteX2" fmla="*/ 109537 w 323850"/>
                    <a:gd name="connsiteY2" fmla="*/ 190500 h 669924"/>
                    <a:gd name="connsiteX3" fmla="*/ 209550 w 323850"/>
                    <a:gd name="connsiteY3" fmla="*/ 344487 h 669924"/>
                    <a:gd name="connsiteX4" fmla="*/ 0 w 323850"/>
                    <a:gd name="connsiteY4" fmla="*/ 563562 h 669924"/>
                    <a:gd name="connsiteX5" fmla="*/ 82549 w 323850"/>
                    <a:gd name="connsiteY5" fmla="*/ 669924 h 669924"/>
                    <a:gd name="connsiteX6" fmla="*/ 106362 w 323850"/>
                    <a:gd name="connsiteY6" fmla="*/ 582612 h 669924"/>
                    <a:gd name="connsiteX7" fmla="*/ 323850 w 323850"/>
                    <a:gd name="connsiteY7" fmla="*/ 441325 h 669924"/>
                    <a:gd name="connsiteX8" fmla="*/ 198437 w 323850"/>
                    <a:gd name="connsiteY8" fmla="*/ 219075 h 669924"/>
                    <a:gd name="connsiteX9" fmla="*/ 193675 w 323850"/>
                    <a:gd name="connsiteY9" fmla="*/ 176212 h 669924"/>
                    <a:gd name="connsiteX10" fmla="*/ 241300 w 323850"/>
                    <a:gd name="connsiteY10" fmla="*/ 176212 h 669924"/>
                    <a:gd name="connsiteX11" fmla="*/ 241300 w 323850"/>
                    <a:gd name="connsiteY11" fmla="*/ 114300 h 669924"/>
                    <a:gd name="connsiteX12" fmla="*/ 69850 w 323850"/>
                    <a:gd name="connsiteY12" fmla="*/ 0 h 669924"/>
                    <a:gd name="connsiteX0" fmla="*/ 69850 w 282575"/>
                    <a:gd name="connsiteY0" fmla="*/ 0 h 669924"/>
                    <a:gd name="connsiteX1" fmla="*/ 138112 w 282575"/>
                    <a:gd name="connsiteY1" fmla="*/ 112712 h 669924"/>
                    <a:gd name="connsiteX2" fmla="*/ 109537 w 282575"/>
                    <a:gd name="connsiteY2" fmla="*/ 190500 h 669924"/>
                    <a:gd name="connsiteX3" fmla="*/ 209550 w 282575"/>
                    <a:gd name="connsiteY3" fmla="*/ 344487 h 669924"/>
                    <a:gd name="connsiteX4" fmla="*/ 0 w 282575"/>
                    <a:gd name="connsiteY4" fmla="*/ 563562 h 669924"/>
                    <a:gd name="connsiteX5" fmla="*/ 82549 w 282575"/>
                    <a:gd name="connsiteY5" fmla="*/ 669924 h 669924"/>
                    <a:gd name="connsiteX6" fmla="*/ 106362 w 282575"/>
                    <a:gd name="connsiteY6" fmla="*/ 582612 h 669924"/>
                    <a:gd name="connsiteX7" fmla="*/ 282575 w 282575"/>
                    <a:gd name="connsiteY7" fmla="*/ 420687 h 669924"/>
                    <a:gd name="connsiteX8" fmla="*/ 198437 w 282575"/>
                    <a:gd name="connsiteY8" fmla="*/ 219075 h 669924"/>
                    <a:gd name="connsiteX9" fmla="*/ 193675 w 282575"/>
                    <a:gd name="connsiteY9" fmla="*/ 176212 h 669924"/>
                    <a:gd name="connsiteX10" fmla="*/ 241300 w 282575"/>
                    <a:gd name="connsiteY10" fmla="*/ 176212 h 669924"/>
                    <a:gd name="connsiteX11" fmla="*/ 241300 w 282575"/>
                    <a:gd name="connsiteY11" fmla="*/ 114300 h 669924"/>
                    <a:gd name="connsiteX12" fmla="*/ 69850 w 282575"/>
                    <a:gd name="connsiteY12" fmla="*/ 0 h 669924"/>
                    <a:gd name="connsiteX0" fmla="*/ 69850 w 282575"/>
                    <a:gd name="connsiteY0" fmla="*/ 0 h 669924"/>
                    <a:gd name="connsiteX1" fmla="*/ 138112 w 282575"/>
                    <a:gd name="connsiteY1" fmla="*/ 112712 h 669924"/>
                    <a:gd name="connsiteX2" fmla="*/ 109537 w 282575"/>
                    <a:gd name="connsiteY2" fmla="*/ 190500 h 669924"/>
                    <a:gd name="connsiteX3" fmla="*/ 209550 w 282575"/>
                    <a:gd name="connsiteY3" fmla="*/ 344487 h 669924"/>
                    <a:gd name="connsiteX4" fmla="*/ 0 w 282575"/>
                    <a:gd name="connsiteY4" fmla="*/ 563562 h 669924"/>
                    <a:gd name="connsiteX5" fmla="*/ 82549 w 282575"/>
                    <a:gd name="connsiteY5" fmla="*/ 669924 h 669924"/>
                    <a:gd name="connsiteX6" fmla="*/ 106362 w 282575"/>
                    <a:gd name="connsiteY6" fmla="*/ 582612 h 669924"/>
                    <a:gd name="connsiteX7" fmla="*/ 282575 w 282575"/>
                    <a:gd name="connsiteY7" fmla="*/ 420687 h 669924"/>
                    <a:gd name="connsiteX8" fmla="*/ 198437 w 282575"/>
                    <a:gd name="connsiteY8" fmla="*/ 219075 h 669924"/>
                    <a:gd name="connsiteX9" fmla="*/ 193675 w 282575"/>
                    <a:gd name="connsiteY9" fmla="*/ 176212 h 669924"/>
                    <a:gd name="connsiteX10" fmla="*/ 241300 w 282575"/>
                    <a:gd name="connsiteY10" fmla="*/ 176212 h 669924"/>
                    <a:gd name="connsiteX11" fmla="*/ 241300 w 282575"/>
                    <a:gd name="connsiteY11" fmla="*/ 114300 h 669924"/>
                    <a:gd name="connsiteX12" fmla="*/ 69850 w 282575"/>
                    <a:gd name="connsiteY12" fmla="*/ 0 h 669924"/>
                    <a:gd name="connsiteX0" fmla="*/ 69850 w 282575"/>
                    <a:gd name="connsiteY0" fmla="*/ 0 h 669924"/>
                    <a:gd name="connsiteX1" fmla="*/ 138112 w 282575"/>
                    <a:gd name="connsiteY1" fmla="*/ 112712 h 669924"/>
                    <a:gd name="connsiteX2" fmla="*/ 109537 w 282575"/>
                    <a:gd name="connsiteY2" fmla="*/ 190500 h 669924"/>
                    <a:gd name="connsiteX3" fmla="*/ 209550 w 282575"/>
                    <a:gd name="connsiteY3" fmla="*/ 344487 h 669924"/>
                    <a:gd name="connsiteX4" fmla="*/ 147638 w 282575"/>
                    <a:gd name="connsiteY4" fmla="*/ 452437 h 669924"/>
                    <a:gd name="connsiteX5" fmla="*/ 0 w 282575"/>
                    <a:gd name="connsiteY5" fmla="*/ 563562 h 669924"/>
                    <a:gd name="connsiteX6" fmla="*/ 82549 w 282575"/>
                    <a:gd name="connsiteY6" fmla="*/ 669924 h 669924"/>
                    <a:gd name="connsiteX7" fmla="*/ 106362 w 282575"/>
                    <a:gd name="connsiteY7" fmla="*/ 582612 h 669924"/>
                    <a:gd name="connsiteX8" fmla="*/ 282575 w 282575"/>
                    <a:gd name="connsiteY8" fmla="*/ 420687 h 669924"/>
                    <a:gd name="connsiteX9" fmla="*/ 198437 w 282575"/>
                    <a:gd name="connsiteY9" fmla="*/ 219075 h 669924"/>
                    <a:gd name="connsiteX10" fmla="*/ 193675 w 282575"/>
                    <a:gd name="connsiteY10" fmla="*/ 176212 h 669924"/>
                    <a:gd name="connsiteX11" fmla="*/ 241300 w 282575"/>
                    <a:gd name="connsiteY11" fmla="*/ 176212 h 669924"/>
                    <a:gd name="connsiteX12" fmla="*/ 241300 w 282575"/>
                    <a:gd name="connsiteY12" fmla="*/ 114300 h 669924"/>
                    <a:gd name="connsiteX13" fmla="*/ 69850 w 282575"/>
                    <a:gd name="connsiteY13" fmla="*/ 0 h 669924"/>
                    <a:gd name="connsiteX0" fmla="*/ 69850 w 282575"/>
                    <a:gd name="connsiteY0" fmla="*/ 0 h 669924"/>
                    <a:gd name="connsiteX1" fmla="*/ 138112 w 282575"/>
                    <a:gd name="connsiteY1" fmla="*/ 112712 h 669924"/>
                    <a:gd name="connsiteX2" fmla="*/ 109537 w 282575"/>
                    <a:gd name="connsiteY2" fmla="*/ 190500 h 669924"/>
                    <a:gd name="connsiteX3" fmla="*/ 209550 w 282575"/>
                    <a:gd name="connsiteY3" fmla="*/ 344487 h 669924"/>
                    <a:gd name="connsiteX4" fmla="*/ 147638 w 282575"/>
                    <a:gd name="connsiteY4" fmla="*/ 452437 h 669924"/>
                    <a:gd name="connsiteX5" fmla="*/ 0 w 282575"/>
                    <a:gd name="connsiteY5" fmla="*/ 563562 h 669924"/>
                    <a:gd name="connsiteX6" fmla="*/ 82549 w 282575"/>
                    <a:gd name="connsiteY6" fmla="*/ 669924 h 669924"/>
                    <a:gd name="connsiteX7" fmla="*/ 106362 w 282575"/>
                    <a:gd name="connsiteY7" fmla="*/ 582612 h 669924"/>
                    <a:gd name="connsiteX8" fmla="*/ 282575 w 282575"/>
                    <a:gd name="connsiteY8" fmla="*/ 420687 h 669924"/>
                    <a:gd name="connsiteX9" fmla="*/ 198437 w 282575"/>
                    <a:gd name="connsiteY9" fmla="*/ 219075 h 669924"/>
                    <a:gd name="connsiteX10" fmla="*/ 193675 w 282575"/>
                    <a:gd name="connsiteY10" fmla="*/ 176212 h 669924"/>
                    <a:gd name="connsiteX11" fmla="*/ 241300 w 282575"/>
                    <a:gd name="connsiteY11" fmla="*/ 176212 h 669924"/>
                    <a:gd name="connsiteX12" fmla="*/ 241300 w 282575"/>
                    <a:gd name="connsiteY12" fmla="*/ 114300 h 669924"/>
                    <a:gd name="connsiteX13" fmla="*/ 69850 w 282575"/>
                    <a:gd name="connsiteY13" fmla="*/ 0 h 669924"/>
                    <a:gd name="connsiteX0" fmla="*/ 69850 w 282575"/>
                    <a:gd name="connsiteY0" fmla="*/ 0 h 669924"/>
                    <a:gd name="connsiteX1" fmla="*/ 138112 w 282575"/>
                    <a:gd name="connsiteY1" fmla="*/ 112712 h 669924"/>
                    <a:gd name="connsiteX2" fmla="*/ 109537 w 282575"/>
                    <a:gd name="connsiteY2" fmla="*/ 190500 h 669924"/>
                    <a:gd name="connsiteX3" fmla="*/ 209550 w 282575"/>
                    <a:gd name="connsiteY3" fmla="*/ 344487 h 669924"/>
                    <a:gd name="connsiteX4" fmla="*/ 147638 w 282575"/>
                    <a:gd name="connsiteY4" fmla="*/ 452437 h 669924"/>
                    <a:gd name="connsiteX5" fmla="*/ 0 w 282575"/>
                    <a:gd name="connsiteY5" fmla="*/ 563562 h 669924"/>
                    <a:gd name="connsiteX6" fmla="*/ 82549 w 282575"/>
                    <a:gd name="connsiteY6" fmla="*/ 669924 h 669924"/>
                    <a:gd name="connsiteX7" fmla="*/ 106362 w 282575"/>
                    <a:gd name="connsiteY7" fmla="*/ 582612 h 669924"/>
                    <a:gd name="connsiteX8" fmla="*/ 282575 w 282575"/>
                    <a:gd name="connsiteY8" fmla="*/ 420687 h 669924"/>
                    <a:gd name="connsiteX9" fmla="*/ 260351 w 282575"/>
                    <a:gd name="connsiteY9" fmla="*/ 277812 h 669924"/>
                    <a:gd name="connsiteX10" fmla="*/ 198437 w 282575"/>
                    <a:gd name="connsiteY10" fmla="*/ 219075 h 669924"/>
                    <a:gd name="connsiteX11" fmla="*/ 193675 w 282575"/>
                    <a:gd name="connsiteY11" fmla="*/ 176212 h 669924"/>
                    <a:gd name="connsiteX12" fmla="*/ 241300 w 282575"/>
                    <a:gd name="connsiteY12" fmla="*/ 176212 h 669924"/>
                    <a:gd name="connsiteX13" fmla="*/ 241300 w 282575"/>
                    <a:gd name="connsiteY13" fmla="*/ 114300 h 669924"/>
                    <a:gd name="connsiteX14" fmla="*/ 69850 w 282575"/>
                    <a:gd name="connsiteY14" fmla="*/ 0 h 669924"/>
                    <a:gd name="connsiteX0" fmla="*/ 69850 w 303212"/>
                    <a:gd name="connsiteY0" fmla="*/ 0 h 669924"/>
                    <a:gd name="connsiteX1" fmla="*/ 138112 w 303212"/>
                    <a:gd name="connsiteY1" fmla="*/ 112712 h 669924"/>
                    <a:gd name="connsiteX2" fmla="*/ 109537 w 303212"/>
                    <a:gd name="connsiteY2" fmla="*/ 190500 h 669924"/>
                    <a:gd name="connsiteX3" fmla="*/ 209550 w 303212"/>
                    <a:gd name="connsiteY3" fmla="*/ 344487 h 669924"/>
                    <a:gd name="connsiteX4" fmla="*/ 147638 w 303212"/>
                    <a:gd name="connsiteY4" fmla="*/ 452437 h 669924"/>
                    <a:gd name="connsiteX5" fmla="*/ 0 w 303212"/>
                    <a:gd name="connsiteY5" fmla="*/ 563562 h 669924"/>
                    <a:gd name="connsiteX6" fmla="*/ 82549 w 303212"/>
                    <a:gd name="connsiteY6" fmla="*/ 669924 h 669924"/>
                    <a:gd name="connsiteX7" fmla="*/ 106362 w 303212"/>
                    <a:gd name="connsiteY7" fmla="*/ 582612 h 669924"/>
                    <a:gd name="connsiteX8" fmla="*/ 303212 w 303212"/>
                    <a:gd name="connsiteY8" fmla="*/ 404812 h 669924"/>
                    <a:gd name="connsiteX9" fmla="*/ 260351 w 303212"/>
                    <a:gd name="connsiteY9" fmla="*/ 277812 h 669924"/>
                    <a:gd name="connsiteX10" fmla="*/ 198437 w 303212"/>
                    <a:gd name="connsiteY10" fmla="*/ 219075 h 669924"/>
                    <a:gd name="connsiteX11" fmla="*/ 193675 w 303212"/>
                    <a:gd name="connsiteY11" fmla="*/ 176212 h 669924"/>
                    <a:gd name="connsiteX12" fmla="*/ 241300 w 303212"/>
                    <a:gd name="connsiteY12" fmla="*/ 176212 h 669924"/>
                    <a:gd name="connsiteX13" fmla="*/ 241300 w 303212"/>
                    <a:gd name="connsiteY13" fmla="*/ 114300 h 669924"/>
                    <a:gd name="connsiteX14" fmla="*/ 69850 w 303212"/>
                    <a:gd name="connsiteY14" fmla="*/ 0 h 669924"/>
                    <a:gd name="connsiteX0" fmla="*/ 69850 w 303212"/>
                    <a:gd name="connsiteY0" fmla="*/ 0 h 669924"/>
                    <a:gd name="connsiteX1" fmla="*/ 138112 w 303212"/>
                    <a:gd name="connsiteY1" fmla="*/ 112712 h 669924"/>
                    <a:gd name="connsiteX2" fmla="*/ 109537 w 303212"/>
                    <a:gd name="connsiteY2" fmla="*/ 190500 h 669924"/>
                    <a:gd name="connsiteX3" fmla="*/ 209550 w 303212"/>
                    <a:gd name="connsiteY3" fmla="*/ 344487 h 669924"/>
                    <a:gd name="connsiteX4" fmla="*/ 147638 w 303212"/>
                    <a:gd name="connsiteY4" fmla="*/ 452437 h 669924"/>
                    <a:gd name="connsiteX5" fmla="*/ 0 w 303212"/>
                    <a:gd name="connsiteY5" fmla="*/ 563562 h 669924"/>
                    <a:gd name="connsiteX6" fmla="*/ 82549 w 303212"/>
                    <a:gd name="connsiteY6" fmla="*/ 669924 h 669924"/>
                    <a:gd name="connsiteX7" fmla="*/ 106362 w 303212"/>
                    <a:gd name="connsiteY7" fmla="*/ 582612 h 669924"/>
                    <a:gd name="connsiteX8" fmla="*/ 203200 w 303212"/>
                    <a:gd name="connsiteY8" fmla="*/ 533400 h 669924"/>
                    <a:gd name="connsiteX9" fmla="*/ 303212 w 303212"/>
                    <a:gd name="connsiteY9" fmla="*/ 404812 h 669924"/>
                    <a:gd name="connsiteX10" fmla="*/ 260351 w 303212"/>
                    <a:gd name="connsiteY10" fmla="*/ 277812 h 669924"/>
                    <a:gd name="connsiteX11" fmla="*/ 198437 w 303212"/>
                    <a:gd name="connsiteY11" fmla="*/ 219075 h 669924"/>
                    <a:gd name="connsiteX12" fmla="*/ 193675 w 303212"/>
                    <a:gd name="connsiteY12" fmla="*/ 176212 h 669924"/>
                    <a:gd name="connsiteX13" fmla="*/ 241300 w 303212"/>
                    <a:gd name="connsiteY13" fmla="*/ 176212 h 669924"/>
                    <a:gd name="connsiteX14" fmla="*/ 241300 w 303212"/>
                    <a:gd name="connsiteY14" fmla="*/ 114300 h 669924"/>
                    <a:gd name="connsiteX15" fmla="*/ 69850 w 303212"/>
                    <a:gd name="connsiteY15" fmla="*/ 0 h 669924"/>
                    <a:gd name="connsiteX0" fmla="*/ 69850 w 303212"/>
                    <a:gd name="connsiteY0" fmla="*/ 0 h 669924"/>
                    <a:gd name="connsiteX1" fmla="*/ 138112 w 303212"/>
                    <a:gd name="connsiteY1" fmla="*/ 112712 h 669924"/>
                    <a:gd name="connsiteX2" fmla="*/ 109537 w 303212"/>
                    <a:gd name="connsiteY2" fmla="*/ 190500 h 669924"/>
                    <a:gd name="connsiteX3" fmla="*/ 209550 w 303212"/>
                    <a:gd name="connsiteY3" fmla="*/ 344487 h 669924"/>
                    <a:gd name="connsiteX4" fmla="*/ 147638 w 303212"/>
                    <a:gd name="connsiteY4" fmla="*/ 452437 h 669924"/>
                    <a:gd name="connsiteX5" fmla="*/ 0 w 303212"/>
                    <a:gd name="connsiteY5" fmla="*/ 563562 h 669924"/>
                    <a:gd name="connsiteX6" fmla="*/ 82549 w 303212"/>
                    <a:gd name="connsiteY6" fmla="*/ 669924 h 669924"/>
                    <a:gd name="connsiteX7" fmla="*/ 106362 w 303212"/>
                    <a:gd name="connsiteY7" fmla="*/ 582612 h 669924"/>
                    <a:gd name="connsiteX8" fmla="*/ 142875 w 303212"/>
                    <a:gd name="connsiteY8" fmla="*/ 542925 h 669924"/>
                    <a:gd name="connsiteX9" fmla="*/ 203200 w 303212"/>
                    <a:gd name="connsiteY9" fmla="*/ 533400 h 669924"/>
                    <a:gd name="connsiteX10" fmla="*/ 303212 w 303212"/>
                    <a:gd name="connsiteY10" fmla="*/ 404812 h 669924"/>
                    <a:gd name="connsiteX11" fmla="*/ 260351 w 303212"/>
                    <a:gd name="connsiteY11" fmla="*/ 277812 h 669924"/>
                    <a:gd name="connsiteX12" fmla="*/ 198437 w 303212"/>
                    <a:gd name="connsiteY12" fmla="*/ 219075 h 669924"/>
                    <a:gd name="connsiteX13" fmla="*/ 193675 w 303212"/>
                    <a:gd name="connsiteY13" fmla="*/ 176212 h 669924"/>
                    <a:gd name="connsiteX14" fmla="*/ 241300 w 303212"/>
                    <a:gd name="connsiteY14" fmla="*/ 176212 h 669924"/>
                    <a:gd name="connsiteX15" fmla="*/ 241300 w 303212"/>
                    <a:gd name="connsiteY15" fmla="*/ 114300 h 669924"/>
                    <a:gd name="connsiteX16" fmla="*/ 69850 w 303212"/>
                    <a:gd name="connsiteY16" fmla="*/ 0 h 669924"/>
                    <a:gd name="connsiteX0" fmla="*/ 69859 w 303221"/>
                    <a:gd name="connsiteY0" fmla="*/ 0 h 669924"/>
                    <a:gd name="connsiteX1" fmla="*/ 138121 w 303221"/>
                    <a:gd name="connsiteY1" fmla="*/ 112712 h 669924"/>
                    <a:gd name="connsiteX2" fmla="*/ 109546 w 303221"/>
                    <a:gd name="connsiteY2" fmla="*/ 190500 h 669924"/>
                    <a:gd name="connsiteX3" fmla="*/ 209559 w 303221"/>
                    <a:gd name="connsiteY3" fmla="*/ 344487 h 669924"/>
                    <a:gd name="connsiteX4" fmla="*/ 147647 w 303221"/>
                    <a:gd name="connsiteY4" fmla="*/ 452437 h 669924"/>
                    <a:gd name="connsiteX5" fmla="*/ 74621 w 303221"/>
                    <a:gd name="connsiteY5" fmla="*/ 463550 h 669924"/>
                    <a:gd name="connsiteX6" fmla="*/ 9 w 303221"/>
                    <a:gd name="connsiteY6" fmla="*/ 563562 h 669924"/>
                    <a:gd name="connsiteX7" fmla="*/ 82558 w 303221"/>
                    <a:gd name="connsiteY7" fmla="*/ 669924 h 669924"/>
                    <a:gd name="connsiteX8" fmla="*/ 106371 w 303221"/>
                    <a:gd name="connsiteY8" fmla="*/ 582612 h 669924"/>
                    <a:gd name="connsiteX9" fmla="*/ 142884 w 303221"/>
                    <a:gd name="connsiteY9" fmla="*/ 542925 h 669924"/>
                    <a:gd name="connsiteX10" fmla="*/ 203209 w 303221"/>
                    <a:gd name="connsiteY10" fmla="*/ 533400 h 669924"/>
                    <a:gd name="connsiteX11" fmla="*/ 303221 w 303221"/>
                    <a:gd name="connsiteY11" fmla="*/ 404812 h 669924"/>
                    <a:gd name="connsiteX12" fmla="*/ 260360 w 303221"/>
                    <a:gd name="connsiteY12" fmla="*/ 277812 h 669924"/>
                    <a:gd name="connsiteX13" fmla="*/ 198446 w 303221"/>
                    <a:gd name="connsiteY13" fmla="*/ 219075 h 669924"/>
                    <a:gd name="connsiteX14" fmla="*/ 193684 w 303221"/>
                    <a:gd name="connsiteY14" fmla="*/ 176212 h 669924"/>
                    <a:gd name="connsiteX15" fmla="*/ 241309 w 303221"/>
                    <a:gd name="connsiteY15" fmla="*/ 176212 h 669924"/>
                    <a:gd name="connsiteX16" fmla="*/ 241309 w 303221"/>
                    <a:gd name="connsiteY16" fmla="*/ 114300 h 669924"/>
                    <a:gd name="connsiteX17" fmla="*/ 69859 w 303221"/>
                    <a:gd name="connsiteY17" fmla="*/ 0 h 669924"/>
                    <a:gd name="connsiteX0" fmla="*/ 69859 w 303221"/>
                    <a:gd name="connsiteY0" fmla="*/ 0 h 669924"/>
                    <a:gd name="connsiteX1" fmla="*/ 138121 w 303221"/>
                    <a:gd name="connsiteY1" fmla="*/ 112712 h 669924"/>
                    <a:gd name="connsiteX2" fmla="*/ 109546 w 303221"/>
                    <a:gd name="connsiteY2" fmla="*/ 190500 h 669924"/>
                    <a:gd name="connsiteX3" fmla="*/ 209559 w 303221"/>
                    <a:gd name="connsiteY3" fmla="*/ 344487 h 669924"/>
                    <a:gd name="connsiteX4" fmla="*/ 184160 w 303221"/>
                    <a:gd name="connsiteY4" fmla="*/ 406400 h 669924"/>
                    <a:gd name="connsiteX5" fmla="*/ 147647 w 303221"/>
                    <a:gd name="connsiteY5" fmla="*/ 452437 h 669924"/>
                    <a:gd name="connsiteX6" fmla="*/ 74621 w 303221"/>
                    <a:gd name="connsiteY6" fmla="*/ 463550 h 669924"/>
                    <a:gd name="connsiteX7" fmla="*/ 9 w 303221"/>
                    <a:gd name="connsiteY7" fmla="*/ 563562 h 669924"/>
                    <a:gd name="connsiteX8" fmla="*/ 82558 w 303221"/>
                    <a:gd name="connsiteY8" fmla="*/ 669924 h 669924"/>
                    <a:gd name="connsiteX9" fmla="*/ 106371 w 303221"/>
                    <a:gd name="connsiteY9" fmla="*/ 582612 h 669924"/>
                    <a:gd name="connsiteX10" fmla="*/ 142884 w 303221"/>
                    <a:gd name="connsiteY10" fmla="*/ 542925 h 669924"/>
                    <a:gd name="connsiteX11" fmla="*/ 203209 w 303221"/>
                    <a:gd name="connsiteY11" fmla="*/ 533400 h 669924"/>
                    <a:gd name="connsiteX12" fmla="*/ 303221 w 303221"/>
                    <a:gd name="connsiteY12" fmla="*/ 404812 h 669924"/>
                    <a:gd name="connsiteX13" fmla="*/ 260360 w 303221"/>
                    <a:gd name="connsiteY13" fmla="*/ 277812 h 669924"/>
                    <a:gd name="connsiteX14" fmla="*/ 198446 w 303221"/>
                    <a:gd name="connsiteY14" fmla="*/ 219075 h 669924"/>
                    <a:gd name="connsiteX15" fmla="*/ 193684 w 303221"/>
                    <a:gd name="connsiteY15" fmla="*/ 176212 h 669924"/>
                    <a:gd name="connsiteX16" fmla="*/ 241309 w 303221"/>
                    <a:gd name="connsiteY16" fmla="*/ 176212 h 669924"/>
                    <a:gd name="connsiteX17" fmla="*/ 241309 w 303221"/>
                    <a:gd name="connsiteY17" fmla="*/ 114300 h 669924"/>
                    <a:gd name="connsiteX18" fmla="*/ 69859 w 303221"/>
                    <a:gd name="connsiteY18" fmla="*/ 0 h 669924"/>
                    <a:gd name="connsiteX0" fmla="*/ 69859 w 303221"/>
                    <a:gd name="connsiteY0" fmla="*/ 0 h 669924"/>
                    <a:gd name="connsiteX1" fmla="*/ 138121 w 303221"/>
                    <a:gd name="connsiteY1" fmla="*/ 112712 h 669924"/>
                    <a:gd name="connsiteX2" fmla="*/ 109546 w 303221"/>
                    <a:gd name="connsiteY2" fmla="*/ 190500 h 669924"/>
                    <a:gd name="connsiteX3" fmla="*/ 195272 w 303221"/>
                    <a:gd name="connsiteY3" fmla="*/ 274637 h 669924"/>
                    <a:gd name="connsiteX4" fmla="*/ 209559 w 303221"/>
                    <a:gd name="connsiteY4" fmla="*/ 344487 h 669924"/>
                    <a:gd name="connsiteX5" fmla="*/ 184160 w 303221"/>
                    <a:gd name="connsiteY5" fmla="*/ 406400 h 669924"/>
                    <a:gd name="connsiteX6" fmla="*/ 147647 w 303221"/>
                    <a:gd name="connsiteY6" fmla="*/ 452437 h 669924"/>
                    <a:gd name="connsiteX7" fmla="*/ 74621 w 303221"/>
                    <a:gd name="connsiteY7" fmla="*/ 463550 h 669924"/>
                    <a:gd name="connsiteX8" fmla="*/ 9 w 303221"/>
                    <a:gd name="connsiteY8" fmla="*/ 563562 h 669924"/>
                    <a:gd name="connsiteX9" fmla="*/ 82558 w 303221"/>
                    <a:gd name="connsiteY9" fmla="*/ 669924 h 669924"/>
                    <a:gd name="connsiteX10" fmla="*/ 106371 w 303221"/>
                    <a:gd name="connsiteY10" fmla="*/ 582612 h 669924"/>
                    <a:gd name="connsiteX11" fmla="*/ 142884 w 303221"/>
                    <a:gd name="connsiteY11" fmla="*/ 542925 h 669924"/>
                    <a:gd name="connsiteX12" fmla="*/ 203209 w 303221"/>
                    <a:gd name="connsiteY12" fmla="*/ 533400 h 669924"/>
                    <a:gd name="connsiteX13" fmla="*/ 303221 w 303221"/>
                    <a:gd name="connsiteY13" fmla="*/ 404812 h 669924"/>
                    <a:gd name="connsiteX14" fmla="*/ 260360 w 303221"/>
                    <a:gd name="connsiteY14" fmla="*/ 277812 h 669924"/>
                    <a:gd name="connsiteX15" fmla="*/ 198446 w 303221"/>
                    <a:gd name="connsiteY15" fmla="*/ 219075 h 669924"/>
                    <a:gd name="connsiteX16" fmla="*/ 193684 w 303221"/>
                    <a:gd name="connsiteY16" fmla="*/ 176212 h 669924"/>
                    <a:gd name="connsiteX17" fmla="*/ 241309 w 303221"/>
                    <a:gd name="connsiteY17" fmla="*/ 176212 h 669924"/>
                    <a:gd name="connsiteX18" fmla="*/ 241309 w 303221"/>
                    <a:gd name="connsiteY18" fmla="*/ 114300 h 669924"/>
                    <a:gd name="connsiteX19" fmla="*/ 69859 w 303221"/>
                    <a:gd name="connsiteY19" fmla="*/ 0 h 669924"/>
                    <a:gd name="connsiteX0" fmla="*/ 93671 w 303221"/>
                    <a:gd name="connsiteY0" fmla="*/ 0 h 639762"/>
                    <a:gd name="connsiteX1" fmla="*/ 138121 w 303221"/>
                    <a:gd name="connsiteY1" fmla="*/ 82550 h 639762"/>
                    <a:gd name="connsiteX2" fmla="*/ 109546 w 303221"/>
                    <a:gd name="connsiteY2" fmla="*/ 160338 h 639762"/>
                    <a:gd name="connsiteX3" fmla="*/ 195272 w 303221"/>
                    <a:gd name="connsiteY3" fmla="*/ 244475 h 639762"/>
                    <a:gd name="connsiteX4" fmla="*/ 209559 w 303221"/>
                    <a:gd name="connsiteY4" fmla="*/ 314325 h 639762"/>
                    <a:gd name="connsiteX5" fmla="*/ 184160 w 303221"/>
                    <a:gd name="connsiteY5" fmla="*/ 376238 h 639762"/>
                    <a:gd name="connsiteX6" fmla="*/ 147647 w 303221"/>
                    <a:gd name="connsiteY6" fmla="*/ 422275 h 639762"/>
                    <a:gd name="connsiteX7" fmla="*/ 74621 w 303221"/>
                    <a:gd name="connsiteY7" fmla="*/ 433388 h 639762"/>
                    <a:gd name="connsiteX8" fmla="*/ 9 w 303221"/>
                    <a:gd name="connsiteY8" fmla="*/ 533400 h 639762"/>
                    <a:gd name="connsiteX9" fmla="*/ 82558 w 303221"/>
                    <a:gd name="connsiteY9" fmla="*/ 639762 h 639762"/>
                    <a:gd name="connsiteX10" fmla="*/ 106371 w 303221"/>
                    <a:gd name="connsiteY10" fmla="*/ 552450 h 639762"/>
                    <a:gd name="connsiteX11" fmla="*/ 142884 w 303221"/>
                    <a:gd name="connsiteY11" fmla="*/ 512763 h 639762"/>
                    <a:gd name="connsiteX12" fmla="*/ 203209 w 303221"/>
                    <a:gd name="connsiteY12" fmla="*/ 503238 h 639762"/>
                    <a:gd name="connsiteX13" fmla="*/ 303221 w 303221"/>
                    <a:gd name="connsiteY13" fmla="*/ 374650 h 639762"/>
                    <a:gd name="connsiteX14" fmla="*/ 260360 w 303221"/>
                    <a:gd name="connsiteY14" fmla="*/ 247650 h 639762"/>
                    <a:gd name="connsiteX15" fmla="*/ 198446 w 303221"/>
                    <a:gd name="connsiteY15" fmla="*/ 188913 h 639762"/>
                    <a:gd name="connsiteX16" fmla="*/ 193684 w 303221"/>
                    <a:gd name="connsiteY16" fmla="*/ 146050 h 639762"/>
                    <a:gd name="connsiteX17" fmla="*/ 241309 w 303221"/>
                    <a:gd name="connsiteY17" fmla="*/ 146050 h 639762"/>
                    <a:gd name="connsiteX18" fmla="*/ 241309 w 303221"/>
                    <a:gd name="connsiteY18" fmla="*/ 84138 h 639762"/>
                    <a:gd name="connsiteX19" fmla="*/ 93671 w 303221"/>
                    <a:gd name="connsiteY19" fmla="*/ 0 h 639762"/>
                    <a:gd name="connsiteX0" fmla="*/ 93671 w 303221"/>
                    <a:gd name="connsiteY0" fmla="*/ 0 h 639762"/>
                    <a:gd name="connsiteX1" fmla="*/ 138121 w 303221"/>
                    <a:gd name="connsiteY1" fmla="*/ 82550 h 639762"/>
                    <a:gd name="connsiteX2" fmla="*/ 109546 w 303221"/>
                    <a:gd name="connsiteY2" fmla="*/ 160338 h 639762"/>
                    <a:gd name="connsiteX3" fmla="*/ 195272 w 303221"/>
                    <a:gd name="connsiteY3" fmla="*/ 244475 h 639762"/>
                    <a:gd name="connsiteX4" fmla="*/ 209559 w 303221"/>
                    <a:gd name="connsiteY4" fmla="*/ 314325 h 639762"/>
                    <a:gd name="connsiteX5" fmla="*/ 184160 w 303221"/>
                    <a:gd name="connsiteY5" fmla="*/ 376238 h 639762"/>
                    <a:gd name="connsiteX6" fmla="*/ 147647 w 303221"/>
                    <a:gd name="connsiteY6" fmla="*/ 422275 h 639762"/>
                    <a:gd name="connsiteX7" fmla="*/ 74621 w 303221"/>
                    <a:gd name="connsiteY7" fmla="*/ 433388 h 639762"/>
                    <a:gd name="connsiteX8" fmla="*/ 9 w 303221"/>
                    <a:gd name="connsiteY8" fmla="*/ 533400 h 639762"/>
                    <a:gd name="connsiteX9" fmla="*/ 82558 w 303221"/>
                    <a:gd name="connsiteY9" fmla="*/ 639762 h 639762"/>
                    <a:gd name="connsiteX10" fmla="*/ 106371 w 303221"/>
                    <a:gd name="connsiteY10" fmla="*/ 552450 h 639762"/>
                    <a:gd name="connsiteX11" fmla="*/ 142884 w 303221"/>
                    <a:gd name="connsiteY11" fmla="*/ 512763 h 639762"/>
                    <a:gd name="connsiteX12" fmla="*/ 203209 w 303221"/>
                    <a:gd name="connsiteY12" fmla="*/ 503238 h 639762"/>
                    <a:gd name="connsiteX13" fmla="*/ 303221 w 303221"/>
                    <a:gd name="connsiteY13" fmla="*/ 374650 h 639762"/>
                    <a:gd name="connsiteX14" fmla="*/ 260360 w 303221"/>
                    <a:gd name="connsiteY14" fmla="*/ 247650 h 639762"/>
                    <a:gd name="connsiteX15" fmla="*/ 198446 w 303221"/>
                    <a:gd name="connsiteY15" fmla="*/ 188913 h 639762"/>
                    <a:gd name="connsiteX16" fmla="*/ 193684 w 303221"/>
                    <a:gd name="connsiteY16" fmla="*/ 146050 h 639762"/>
                    <a:gd name="connsiteX17" fmla="*/ 241309 w 303221"/>
                    <a:gd name="connsiteY17" fmla="*/ 146050 h 639762"/>
                    <a:gd name="connsiteX18" fmla="*/ 241309 w 303221"/>
                    <a:gd name="connsiteY18" fmla="*/ 84138 h 639762"/>
                    <a:gd name="connsiteX19" fmla="*/ 93671 w 303221"/>
                    <a:gd name="connsiteY19" fmla="*/ 0 h 639762"/>
                    <a:gd name="connsiteX0" fmla="*/ 93671 w 303221"/>
                    <a:gd name="connsiteY0" fmla="*/ 758 h 640520"/>
                    <a:gd name="connsiteX1" fmla="*/ 138121 w 303221"/>
                    <a:gd name="connsiteY1" fmla="*/ 83308 h 640520"/>
                    <a:gd name="connsiteX2" fmla="*/ 109546 w 303221"/>
                    <a:gd name="connsiteY2" fmla="*/ 161096 h 640520"/>
                    <a:gd name="connsiteX3" fmla="*/ 195272 w 303221"/>
                    <a:gd name="connsiteY3" fmla="*/ 245233 h 640520"/>
                    <a:gd name="connsiteX4" fmla="*/ 209559 w 303221"/>
                    <a:gd name="connsiteY4" fmla="*/ 315083 h 640520"/>
                    <a:gd name="connsiteX5" fmla="*/ 184160 w 303221"/>
                    <a:gd name="connsiteY5" fmla="*/ 376996 h 640520"/>
                    <a:gd name="connsiteX6" fmla="*/ 147647 w 303221"/>
                    <a:gd name="connsiteY6" fmla="*/ 423033 h 640520"/>
                    <a:gd name="connsiteX7" fmla="*/ 74621 w 303221"/>
                    <a:gd name="connsiteY7" fmla="*/ 434146 h 640520"/>
                    <a:gd name="connsiteX8" fmla="*/ 9 w 303221"/>
                    <a:gd name="connsiteY8" fmla="*/ 534158 h 640520"/>
                    <a:gd name="connsiteX9" fmla="*/ 82558 w 303221"/>
                    <a:gd name="connsiteY9" fmla="*/ 640520 h 640520"/>
                    <a:gd name="connsiteX10" fmla="*/ 106371 w 303221"/>
                    <a:gd name="connsiteY10" fmla="*/ 553208 h 640520"/>
                    <a:gd name="connsiteX11" fmla="*/ 142884 w 303221"/>
                    <a:gd name="connsiteY11" fmla="*/ 513521 h 640520"/>
                    <a:gd name="connsiteX12" fmla="*/ 203209 w 303221"/>
                    <a:gd name="connsiteY12" fmla="*/ 503996 h 640520"/>
                    <a:gd name="connsiteX13" fmla="*/ 303221 w 303221"/>
                    <a:gd name="connsiteY13" fmla="*/ 375408 h 640520"/>
                    <a:gd name="connsiteX14" fmla="*/ 260360 w 303221"/>
                    <a:gd name="connsiteY14" fmla="*/ 248408 h 640520"/>
                    <a:gd name="connsiteX15" fmla="*/ 198446 w 303221"/>
                    <a:gd name="connsiteY15" fmla="*/ 189671 h 640520"/>
                    <a:gd name="connsiteX16" fmla="*/ 193684 w 303221"/>
                    <a:gd name="connsiteY16" fmla="*/ 146808 h 640520"/>
                    <a:gd name="connsiteX17" fmla="*/ 241309 w 303221"/>
                    <a:gd name="connsiteY17" fmla="*/ 146808 h 640520"/>
                    <a:gd name="connsiteX18" fmla="*/ 241309 w 303221"/>
                    <a:gd name="connsiteY18" fmla="*/ 84896 h 640520"/>
                    <a:gd name="connsiteX19" fmla="*/ 93671 w 303221"/>
                    <a:gd name="connsiteY19" fmla="*/ 758 h 640520"/>
                    <a:gd name="connsiteX0" fmla="*/ 93671 w 303221"/>
                    <a:gd name="connsiteY0" fmla="*/ 782 h 640544"/>
                    <a:gd name="connsiteX1" fmla="*/ 138121 w 303221"/>
                    <a:gd name="connsiteY1" fmla="*/ 83332 h 640544"/>
                    <a:gd name="connsiteX2" fmla="*/ 109546 w 303221"/>
                    <a:gd name="connsiteY2" fmla="*/ 161120 h 640544"/>
                    <a:gd name="connsiteX3" fmla="*/ 195272 w 303221"/>
                    <a:gd name="connsiteY3" fmla="*/ 245257 h 640544"/>
                    <a:gd name="connsiteX4" fmla="*/ 209559 w 303221"/>
                    <a:gd name="connsiteY4" fmla="*/ 315107 h 640544"/>
                    <a:gd name="connsiteX5" fmla="*/ 184160 w 303221"/>
                    <a:gd name="connsiteY5" fmla="*/ 377020 h 640544"/>
                    <a:gd name="connsiteX6" fmla="*/ 147647 w 303221"/>
                    <a:gd name="connsiteY6" fmla="*/ 423057 h 640544"/>
                    <a:gd name="connsiteX7" fmla="*/ 74621 w 303221"/>
                    <a:gd name="connsiteY7" fmla="*/ 434170 h 640544"/>
                    <a:gd name="connsiteX8" fmla="*/ 9 w 303221"/>
                    <a:gd name="connsiteY8" fmla="*/ 534182 h 640544"/>
                    <a:gd name="connsiteX9" fmla="*/ 82558 w 303221"/>
                    <a:gd name="connsiteY9" fmla="*/ 640544 h 640544"/>
                    <a:gd name="connsiteX10" fmla="*/ 106371 w 303221"/>
                    <a:gd name="connsiteY10" fmla="*/ 553232 h 640544"/>
                    <a:gd name="connsiteX11" fmla="*/ 142884 w 303221"/>
                    <a:gd name="connsiteY11" fmla="*/ 513545 h 640544"/>
                    <a:gd name="connsiteX12" fmla="*/ 203209 w 303221"/>
                    <a:gd name="connsiteY12" fmla="*/ 504020 h 640544"/>
                    <a:gd name="connsiteX13" fmla="*/ 303221 w 303221"/>
                    <a:gd name="connsiteY13" fmla="*/ 375432 h 640544"/>
                    <a:gd name="connsiteX14" fmla="*/ 260360 w 303221"/>
                    <a:gd name="connsiteY14" fmla="*/ 248432 h 640544"/>
                    <a:gd name="connsiteX15" fmla="*/ 198446 w 303221"/>
                    <a:gd name="connsiteY15" fmla="*/ 189695 h 640544"/>
                    <a:gd name="connsiteX16" fmla="*/ 193684 w 303221"/>
                    <a:gd name="connsiteY16" fmla="*/ 146832 h 640544"/>
                    <a:gd name="connsiteX17" fmla="*/ 241309 w 303221"/>
                    <a:gd name="connsiteY17" fmla="*/ 146832 h 640544"/>
                    <a:gd name="connsiteX18" fmla="*/ 241309 w 303221"/>
                    <a:gd name="connsiteY18" fmla="*/ 84920 h 640544"/>
                    <a:gd name="connsiteX19" fmla="*/ 171460 w 303221"/>
                    <a:gd name="connsiteY19" fmla="*/ 69045 h 640544"/>
                    <a:gd name="connsiteX20" fmla="*/ 93671 w 303221"/>
                    <a:gd name="connsiteY20" fmla="*/ 782 h 640544"/>
                    <a:gd name="connsiteX0" fmla="*/ 93671 w 303221"/>
                    <a:gd name="connsiteY0" fmla="*/ 782 h 640544"/>
                    <a:gd name="connsiteX1" fmla="*/ 138121 w 303221"/>
                    <a:gd name="connsiteY1" fmla="*/ 83332 h 640544"/>
                    <a:gd name="connsiteX2" fmla="*/ 109546 w 303221"/>
                    <a:gd name="connsiteY2" fmla="*/ 161120 h 640544"/>
                    <a:gd name="connsiteX3" fmla="*/ 195272 w 303221"/>
                    <a:gd name="connsiteY3" fmla="*/ 245257 h 640544"/>
                    <a:gd name="connsiteX4" fmla="*/ 209559 w 303221"/>
                    <a:gd name="connsiteY4" fmla="*/ 315107 h 640544"/>
                    <a:gd name="connsiteX5" fmla="*/ 184160 w 303221"/>
                    <a:gd name="connsiteY5" fmla="*/ 377020 h 640544"/>
                    <a:gd name="connsiteX6" fmla="*/ 147647 w 303221"/>
                    <a:gd name="connsiteY6" fmla="*/ 423057 h 640544"/>
                    <a:gd name="connsiteX7" fmla="*/ 74621 w 303221"/>
                    <a:gd name="connsiteY7" fmla="*/ 434170 h 640544"/>
                    <a:gd name="connsiteX8" fmla="*/ 9 w 303221"/>
                    <a:gd name="connsiteY8" fmla="*/ 534182 h 640544"/>
                    <a:gd name="connsiteX9" fmla="*/ 82558 w 303221"/>
                    <a:gd name="connsiteY9" fmla="*/ 640544 h 640544"/>
                    <a:gd name="connsiteX10" fmla="*/ 106371 w 303221"/>
                    <a:gd name="connsiteY10" fmla="*/ 553232 h 640544"/>
                    <a:gd name="connsiteX11" fmla="*/ 142884 w 303221"/>
                    <a:gd name="connsiteY11" fmla="*/ 513545 h 640544"/>
                    <a:gd name="connsiteX12" fmla="*/ 203209 w 303221"/>
                    <a:gd name="connsiteY12" fmla="*/ 504020 h 640544"/>
                    <a:gd name="connsiteX13" fmla="*/ 303221 w 303221"/>
                    <a:gd name="connsiteY13" fmla="*/ 375432 h 640544"/>
                    <a:gd name="connsiteX14" fmla="*/ 260360 w 303221"/>
                    <a:gd name="connsiteY14" fmla="*/ 248432 h 640544"/>
                    <a:gd name="connsiteX15" fmla="*/ 198446 w 303221"/>
                    <a:gd name="connsiteY15" fmla="*/ 189695 h 640544"/>
                    <a:gd name="connsiteX16" fmla="*/ 193684 w 303221"/>
                    <a:gd name="connsiteY16" fmla="*/ 146832 h 640544"/>
                    <a:gd name="connsiteX17" fmla="*/ 241309 w 303221"/>
                    <a:gd name="connsiteY17" fmla="*/ 146832 h 640544"/>
                    <a:gd name="connsiteX18" fmla="*/ 241309 w 303221"/>
                    <a:gd name="connsiteY18" fmla="*/ 84920 h 640544"/>
                    <a:gd name="connsiteX19" fmla="*/ 171460 w 303221"/>
                    <a:gd name="connsiteY19" fmla="*/ 69045 h 640544"/>
                    <a:gd name="connsiteX20" fmla="*/ 93671 w 303221"/>
                    <a:gd name="connsiteY20" fmla="*/ 782 h 640544"/>
                    <a:gd name="connsiteX0" fmla="*/ 93671 w 303221"/>
                    <a:gd name="connsiteY0" fmla="*/ 782 h 640544"/>
                    <a:gd name="connsiteX1" fmla="*/ 138121 w 303221"/>
                    <a:gd name="connsiteY1" fmla="*/ 83332 h 640544"/>
                    <a:gd name="connsiteX2" fmla="*/ 109546 w 303221"/>
                    <a:gd name="connsiteY2" fmla="*/ 161120 h 640544"/>
                    <a:gd name="connsiteX3" fmla="*/ 195272 w 303221"/>
                    <a:gd name="connsiteY3" fmla="*/ 245257 h 640544"/>
                    <a:gd name="connsiteX4" fmla="*/ 209559 w 303221"/>
                    <a:gd name="connsiteY4" fmla="*/ 315107 h 640544"/>
                    <a:gd name="connsiteX5" fmla="*/ 184160 w 303221"/>
                    <a:gd name="connsiteY5" fmla="*/ 377020 h 640544"/>
                    <a:gd name="connsiteX6" fmla="*/ 147647 w 303221"/>
                    <a:gd name="connsiteY6" fmla="*/ 423057 h 640544"/>
                    <a:gd name="connsiteX7" fmla="*/ 74621 w 303221"/>
                    <a:gd name="connsiteY7" fmla="*/ 434170 h 640544"/>
                    <a:gd name="connsiteX8" fmla="*/ 9 w 303221"/>
                    <a:gd name="connsiteY8" fmla="*/ 534182 h 640544"/>
                    <a:gd name="connsiteX9" fmla="*/ 82558 w 303221"/>
                    <a:gd name="connsiteY9" fmla="*/ 640544 h 640544"/>
                    <a:gd name="connsiteX10" fmla="*/ 106371 w 303221"/>
                    <a:gd name="connsiteY10" fmla="*/ 553232 h 640544"/>
                    <a:gd name="connsiteX11" fmla="*/ 142884 w 303221"/>
                    <a:gd name="connsiteY11" fmla="*/ 513545 h 640544"/>
                    <a:gd name="connsiteX12" fmla="*/ 203209 w 303221"/>
                    <a:gd name="connsiteY12" fmla="*/ 504020 h 640544"/>
                    <a:gd name="connsiteX13" fmla="*/ 303221 w 303221"/>
                    <a:gd name="connsiteY13" fmla="*/ 375432 h 640544"/>
                    <a:gd name="connsiteX14" fmla="*/ 260360 w 303221"/>
                    <a:gd name="connsiteY14" fmla="*/ 248432 h 640544"/>
                    <a:gd name="connsiteX15" fmla="*/ 198446 w 303221"/>
                    <a:gd name="connsiteY15" fmla="*/ 189695 h 640544"/>
                    <a:gd name="connsiteX16" fmla="*/ 193684 w 303221"/>
                    <a:gd name="connsiteY16" fmla="*/ 146832 h 640544"/>
                    <a:gd name="connsiteX17" fmla="*/ 241309 w 303221"/>
                    <a:gd name="connsiteY17" fmla="*/ 146832 h 640544"/>
                    <a:gd name="connsiteX18" fmla="*/ 241309 w 303221"/>
                    <a:gd name="connsiteY18" fmla="*/ 84920 h 640544"/>
                    <a:gd name="connsiteX19" fmla="*/ 171460 w 303221"/>
                    <a:gd name="connsiteY19" fmla="*/ 69045 h 640544"/>
                    <a:gd name="connsiteX20" fmla="*/ 93671 w 303221"/>
                    <a:gd name="connsiteY20" fmla="*/ 782 h 640544"/>
                    <a:gd name="connsiteX0" fmla="*/ 93671 w 303221"/>
                    <a:gd name="connsiteY0" fmla="*/ 782 h 640544"/>
                    <a:gd name="connsiteX1" fmla="*/ 138121 w 303221"/>
                    <a:gd name="connsiteY1" fmla="*/ 83332 h 640544"/>
                    <a:gd name="connsiteX2" fmla="*/ 109546 w 303221"/>
                    <a:gd name="connsiteY2" fmla="*/ 161120 h 640544"/>
                    <a:gd name="connsiteX3" fmla="*/ 195272 w 303221"/>
                    <a:gd name="connsiteY3" fmla="*/ 245257 h 640544"/>
                    <a:gd name="connsiteX4" fmla="*/ 209559 w 303221"/>
                    <a:gd name="connsiteY4" fmla="*/ 315107 h 640544"/>
                    <a:gd name="connsiteX5" fmla="*/ 184160 w 303221"/>
                    <a:gd name="connsiteY5" fmla="*/ 377020 h 640544"/>
                    <a:gd name="connsiteX6" fmla="*/ 147647 w 303221"/>
                    <a:gd name="connsiteY6" fmla="*/ 423057 h 640544"/>
                    <a:gd name="connsiteX7" fmla="*/ 74621 w 303221"/>
                    <a:gd name="connsiteY7" fmla="*/ 434170 h 640544"/>
                    <a:gd name="connsiteX8" fmla="*/ 9 w 303221"/>
                    <a:gd name="connsiteY8" fmla="*/ 534182 h 640544"/>
                    <a:gd name="connsiteX9" fmla="*/ 82558 w 303221"/>
                    <a:gd name="connsiteY9" fmla="*/ 640544 h 640544"/>
                    <a:gd name="connsiteX10" fmla="*/ 106371 w 303221"/>
                    <a:gd name="connsiteY10" fmla="*/ 553232 h 640544"/>
                    <a:gd name="connsiteX11" fmla="*/ 142884 w 303221"/>
                    <a:gd name="connsiteY11" fmla="*/ 513545 h 640544"/>
                    <a:gd name="connsiteX12" fmla="*/ 203209 w 303221"/>
                    <a:gd name="connsiteY12" fmla="*/ 504020 h 640544"/>
                    <a:gd name="connsiteX13" fmla="*/ 303221 w 303221"/>
                    <a:gd name="connsiteY13" fmla="*/ 375432 h 640544"/>
                    <a:gd name="connsiteX14" fmla="*/ 260360 w 303221"/>
                    <a:gd name="connsiteY14" fmla="*/ 248432 h 640544"/>
                    <a:gd name="connsiteX15" fmla="*/ 198446 w 303221"/>
                    <a:gd name="connsiteY15" fmla="*/ 189695 h 640544"/>
                    <a:gd name="connsiteX16" fmla="*/ 193684 w 303221"/>
                    <a:gd name="connsiteY16" fmla="*/ 146832 h 640544"/>
                    <a:gd name="connsiteX17" fmla="*/ 241309 w 303221"/>
                    <a:gd name="connsiteY17" fmla="*/ 146832 h 640544"/>
                    <a:gd name="connsiteX18" fmla="*/ 241309 w 303221"/>
                    <a:gd name="connsiteY18" fmla="*/ 84920 h 640544"/>
                    <a:gd name="connsiteX19" fmla="*/ 171460 w 303221"/>
                    <a:gd name="connsiteY19" fmla="*/ 69045 h 640544"/>
                    <a:gd name="connsiteX20" fmla="*/ 93671 w 303221"/>
                    <a:gd name="connsiteY20" fmla="*/ 782 h 640544"/>
                    <a:gd name="connsiteX0" fmla="*/ 93671 w 303221"/>
                    <a:gd name="connsiteY0" fmla="*/ 782 h 640544"/>
                    <a:gd name="connsiteX1" fmla="*/ 138121 w 303221"/>
                    <a:gd name="connsiteY1" fmla="*/ 83332 h 640544"/>
                    <a:gd name="connsiteX2" fmla="*/ 109546 w 303221"/>
                    <a:gd name="connsiteY2" fmla="*/ 161120 h 640544"/>
                    <a:gd name="connsiteX3" fmla="*/ 195272 w 303221"/>
                    <a:gd name="connsiteY3" fmla="*/ 245257 h 640544"/>
                    <a:gd name="connsiteX4" fmla="*/ 209559 w 303221"/>
                    <a:gd name="connsiteY4" fmla="*/ 315107 h 640544"/>
                    <a:gd name="connsiteX5" fmla="*/ 184160 w 303221"/>
                    <a:gd name="connsiteY5" fmla="*/ 377020 h 640544"/>
                    <a:gd name="connsiteX6" fmla="*/ 147647 w 303221"/>
                    <a:gd name="connsiteY6" fmla="*/ 423057 h 640544"/>
                    <a:gd name="connsiteX7" fmla="*/ 74621 w 303221"/>
                    <a:gd name="connsiteY7" fmla="*/ 434170 h 640544"/>
                    <a:gd name="connsiteX8" fmla="*/ 9 w 303221"/>
                    <a:gd name="connsiteY8" fmla="*/ 534182 h 640544"/>
                    <a:gd name="connsiteX9" fmla="*/ 82558 w 303221"/>
                    <a:gd name="connsiteY9" fmla="*/ 640544 h 640544"/>
                    <a:gd name="connsiteX10" fmla="*/ 106371 w 303221"/>
                    <a:gd name="connsiteY10" fmla="*/ 553232 h 640544"/>
                    <a:gd name="connsiteX11" fmla="*/ 142884 w 303221"/>
                    <a:gd name="connsiteY11" fmla="*/ 513545 h 640544"/>
                    <a:gd name="connsiteX12" fmla="*/ 203209 w 303221"/>
                    <a:gd name="connsiteY12" fmla="*/ 504020 h 640544"/>
                    <a:gd name="connsiteX13" fmla="*/ 303221 w 303221"/>
                    <a:gd name="connsiteY13" fmla="*/ 375432 h 640544"/>
                    <a:gd name="connsiteX14" fmla="*/ 260360 w 303221"/>
                    <a:gd name="connsiteY14" fmla="*/ 248432 h 640544"/>
                    <a:gd name="connsiteX15" fmla="*/ 198446 w 303221"/>
                    <a:gd name="connsiteY15" fmla="*/ 189695 h 640544"/>
                    <a:gd name="connsiteX16" fmla="*/ 193684 w 303221"/>
                    <a:gd name="connsiteY16" fmla="*/ 146832 h 640544"/>
                    <a:gd name="connsiteX17" fmla="*/ 231784 w 303221"/>
                    <a:gd name="connsiteY17" fmla="*/ 146832 h 640544"/>
                    <a:gd name="connsiteX18" fmla="*/ 241309 w 303221"/>
                    <a:gd name="connsiteY18" fmla="*/ 84920 h 640544"/>
                    <a:gd name="connsiteX19" fmla="*/ 171460 w 303221"/>
                    <a:gd name="connsiteY19" fmla="*/ 69045 h 640544"/>
                    <a:gd name="connsiteX20" fmla="*/ 93671 w 303221"/>
                    <a:gd name="connsiteY20" fmla="*/ 782 h 640544"/>
                    <a:gd name="connsiteX0" fmla="*/ 93671 w 303221"/>
                    <a:gd name="connsiteY0" fmla="*/ 782 h 640544"/>
                    <a:gd name="connsiteX1" fmla="*/ 138121 w 303221"/>
                    <a:gd name="connsiteY1" fmla="*/ 83332 h 640544"/>
                    <a:gd name="connsiteX2" fmla="*/ 109546 w 303221"/>
                    <a:gd name="connsiteY2" fmla="*/ 161120 h 640544"/>
                    <a:gd name="connsiteX3" fmla="*/ 195272 w 303221"/>
                    <a:gd name="connsiteY3" fmla="*/ 245257 h 640544"/>
                    <a:gd name="connsiteX4" fmla="*/ 209559 w 303221"/>
                    <a:gd name="connsiteY4" fmla="*/ 315107 h 640544"/>
                    <a:gd name="connsiteX5" fmla="*/ 184160 w 303221"/>
                    <a:gd name="connsiteY5" fmla="*/ 377020 h 640544"/>
                    <a:gd name="connsiteX6" fmla="*/ 147647 w 303221"/>
                    <a:gd name="connsiteY6" fmla="*/ 423057 h 640544"/>
                    <a:gd name="connsiteX7" fmla="*/ 74621 w 303221"/>
                    <a:gd name="connsiteY7" fmla="*/ 434170 h 640544"/>
                    <a:gd name="connsiteX8" fmla="*/ 9 w 303221"/>
                    <a:gd name="connsiteY8" fmla="*/ 534182 h 640544"/>
                    <a:gd name="connsiteX9" fmla="*/ 82558 w 303221"/>
                    <a:gd name="connsiteY9" fmla="*/ 640544 h 640544"/>
                    <a:gd name="connsiteX10" fmla="*/ 106371 w 303221"/>
                    <a:gd name="connsiteY10" fmla="*/ 553232 h 640544"/>
                    <a:gd name="connsiteX11" fmla="*/ 142884 w 303221"/>
                    <a:gd name="connsiteY11" fmla="*/ 513545 h 640544"/>
                    <a:gd name="connsiteX12" fmla="*/ 203209 w 303221"/>
                    <a:gd name="connsiteY12" fmla="*/ 504020 h 640544"/>
                    <a:gd name="connsiteX13" fmla="*/ 303221 w 303221"/>
                    <a:gd name="connsiteY13" fmla="*/ 375432 h 640544"/>
                    <a:gd name="connsiteX14" fmla="*/ 260360 w 303221"/>
                    <a:gd name="connsiteY14" fmla="*/ 248432 h 640544"/>
                    <a:gd name="connsiteX15" fmla="*/ 198446 w 303221"/>
                    <a:gd name="connsiteY15" fmla="*/ 189695 h 640544"/>
                    <a:gd name="connsiteX16" fmla="*/ 171459 w 303221"/>
                    <a:gd name="connsiteY16" fmla="*/ 143657 h 640544"/>
                    <a:gd name="connsiteX17" fmla="*/ 231784 w 303221"/>
                    <a:gd name="connsiteY17" fmla="*/ 146832 h 640544"/>
                    <a:gd name="connsiteX18" fmla="*/ 241309 w 303221"/>
                    <a:gd name="connsiteY18" fmla="*/ 84920 h 640544"/>
                    <a:gd name="connsiteX19" fmla="*/ 171460 w 303221"/>
                    <a:gd name="connsiteY19" fmla="*/ 69045 h 640544"/>
                    <a:gd name="connsiteX20" fmla="*/ 93671 w 303221"/>
                    <a:gd name="connsiteY20" fmla="*/ 782 h 640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3221" h="640544">
                      <a:moveTo>
                        <a:pt x="93671" y="782"/>
                      </a:moveTo>
                      <a:cubicBezTo>
                        <a:pt x="87850" y="28299"/>
                        <a:pt x="123304" y="55815"/>
                        <a:pt x="138121" y="83332"/>
                      </a:cubicBezTo>
                      <a:lnTo>
                        <a:pt x="109546" y="161120"/>
                      </a:lnTo>
                      <a:cubicBezTo>
                        <a:pt x="128596" y="192341"/>
                        <a:pt x="176222" y="214036"/>
                        <a:pt x="195272" y="245257"/>
                      </a:cubicBezTo>
                      <a:lnTo>
                        <a:pt x="209559" y="315107"/>
                      </a:lnTo>
                      <a:cubicBezTo>
                        <a:pt x="222788" y="351090"/>
                        <a:pt x="194479" y="359028"/>
                        <a:pt x="184160" y="377020"/>
                      </a:cubicBezTo>
                      <a:cubicBezTo>
                        <a:pt x="173841" y="395012"/>
                        <a:pt x="166697" y="413532"/>
                        <a:pt x="147647" y="423057"/>
                      </a:cubicBezTo>
                      <a:cubicBezTo>
                        <a:pt x="125687" y="445282"/>
                        <a:pt x="99227" y="415649"/>
                        <a:pt x="74621" y="434170"/>
                      </a:cubicBezTo>
                      <a:cubicBezTo>
                        <a:pt x="50015" y="452691"/>
                        <a:pt x="-785" y="502168"/>
                        <a:pt x="9" y="534182"/>
                      </a:cubicBezTo>
                      <a:cubicBezTo>
                        <a:pt x="32288" y="572282"/>
                        <a:pt x="-521" y="632607"/>
                        <a:pt x="82558" y="640544"/>
                      </a:cubicBezTo>
                      <a:cubicBezTo>
                        <a:pt x="114308" y="611439"/>
                        <a:pt x="66154" y="591332"/>
                        <a:pt x="106371" y="553232"/>
                      </a:cubicBezTo>
                      <a:cubicBezTo>
                        <a:pt x="116425" y="534711"/>
                        <a:pt x="126744" y="521747"/>
                        <a:pt x="142884" y="513545"/>
                      </a:cubicBezTo>
                      <a:cubicBezTo>
                        <a:pt x="159024" y="505343"/>
                        <a:pt x="176486" y="529684"/>
                        <a:pt x="203209" y="504020"/>
                      </a:cubicBezTo>
                      <a:cubicBezTo>
                        <a:pt x="229932" y="478356"/>
                        <a:pt x="292638" y="414590"/>
                        <a:pt x="303221" y="375432"/>
                      </a:cubicBezTo>
                      <a:cubicBezTo>
                        <a:pt x="285759" y="333099"/>
                        <a:pt x="277822" y="290765"/>
                        <a:pt x="260360" y="248432"/>
                      </a:cubicBezTo>
                      <a:lnTo>
                        <a:pt x="198446" y="189695"/>
                      </a:lnTo>
                      <a:lnTo>
                        <a:pt x="171459" y="143657"/>
                      </a:lnTo>
                      <a:lnTo>
                        <a:pt x="231784" y="146832"/>
                      </a:lnTo>
                      <a:cubicBezTo>
                        <a:pt x="255597" y="126195"/>
                        <a:pt x="220672" y="107144"/>
                        <a:pt x="241309" y="84920"/>
                      </a:cubicBezTo>
                      <a:cubicBezTo>
                        <a:pt x="217497" y="51582"/>
                        <a:pt x="196066" y="83068"/>
                        <a:pt x="171460" y="69045"/>
                      </a:cubicBezTo>
                      <a:cubicBezTo>
                        <a:pt x="146854" y="55022"/>
                        <a:pt x="98169" y="-7685"/>
                        <a:pt x="93671" y="782"/>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68" name="Freeform: Shape 167">
                  <a:extLst>
                    <a:ext uri="{FF2B5EF4-FFF2-40B4-BE49-F238E27FC236}">
                      <a16:creationId xmlns:a16="http://schemas.microsoft.com/office/drawing/2014/main" id="{1C439C05-E111-4783-8C4E-53178791D080}"/>
                    </a:ext>
                  </a:extLst>
                </p:cNvPr>
                <p:cNvSpPr/>
                <p:nvPr/>
              </p:nvSpPr>
              <p:spPr>
                <a:xfrm>
                  <a:off x="5835341" y="3751329"/>
                  <a:ext cx="158261" cy="302440"/>
                </a:xfrm>
                <a:custGeom>
                  <a:avLst/>
                  <a:gdLst>
                    <a:gd name="connsiteX0" fmla="*/ 42863 w 379413"/>
                    <a:gd name="connsiteY0" fmla="*/ 0 h 684213"/>
                    <a:gd name="connsiteX1" fmla="*/ 0 w 379413"/>
                    <a:gd name="connsiteY1" fmla="*/ 219075 h 684213"/>
                    <a:gd name="connsiteX2" fmla="*/ 96838 w 379413"/>
                    <a:gd name="connsiteY2" fmla="*/ 392113 h 684213"/>
                    <a:gd name="connsiteX3" fmla="*/ 149225 w 379413"/>
                    <a:gd name="connsiteY3" fmla="*/ 471488 h 684213"/>
                    <a:gd name="connsiteX4" fmla="*/ 153988 w 379413"/>
                    <a:gd name="connsiteY4" fmla="*/ 561975 h 684213"/>
                    <a:gd name="connsiteX5" fmla="*/ 242888 w 379413"/>
                    <a:gd name="connsiteY5" fmla="*/ 655638 h 684213"/>
                    <a:gd name="connsiteX6" fmla="*/ 339725 w 379413"/>
                    <a:gd name="connsiteY6" fmla="*/ 684213 h 684213"/>
                    <a:gd name="connsiteX7" fmla="*/ 379413 w 379413"/>
                    <a:gd name="connsiteY7" fmla="*/ 520700 h 684213"/>
                    <a:gd name="connsiteX8" fmla="*/ 314325 w 379413"/>
                    <a:gd name="connsiteY8" fmla="*/ 390525 h 684213"/>
                    <a:gd name="connsiteX9" fmla="*/ 319088 w 379413"/>
                    <a:gd name="connsiteY9" fmla="*/ 350838 h 684213"/>
                    <a:gd name="connsiteX10" fmla="*/ 236538 w 379413"/>
                    <a:gd name="connsiteY10" fmla="*/ 304800 h 684213"/>
                    <a:gd name="connsiteX11" fmla="*/ 239713 w 379413"/>
                    <a:gd name="connsiteY11" fmla="*/ 225425 h 684213"/>
                    <a:gd name="connsiteX12" fmla="*/ 98425 w 379413"/>
                    <a:gd name="connsiteY12" fmla="*/ 212725 h 684213"/>
                    <a:gd name="connsiteX13" fmla="*/ 147638 w 379413"/>
                    <a:gd name="connsiteY13" fmla="*/ 93663 h 684213"/>
                    <a:gd name="connsiteX14" fmla="*/ 136525 w 379413"/>
                    <a:gd name="connsiteY14" fmla="*/ 23813 h 684213"/>
                    <a:gd name="connsiteX15" fmla="*/ 42863 w 379413"/>
                    <a:gd name="connsiteY15" fmla="*/ 0 h 684213"/>
                    <a:gd name="connsiteX0" fmla="*/ 42863 w 379413"/>
                    <a:gd name="connsiteY0" fmla="*/ 0 h 688876"/>
                    <a:gd name="connsiteX1" fmla="*/ 0 w 379413"/>
                    <a:gd name="connsiteY1" fmla="*/ 219075 h 688876"/>
                    <a:gd name="connsiteX2" fmla="*/ 96838 w 379413"/>
                    <a:gd name="connsiteY2" fmla="*/ 392113 h 688876"/>
                    <a:gd name="connsiteX3" fmla="*/ 149225 w 379413"/>
                    <a:gd name="connsiteY3" fmla="*/ 471488 h 688876"/>
                    <a:gd name="connsiteX4" fmla="*/ 153988 w 379413"/>
                    <a:gd name="connsiteY4" fmla="*/ 561975 h 688876"/>
                    <a:gd name="connsiteX5" fmla="*/ 242888 w 379413"/>
                    <a:gd name="connsiteY5" fmla="*/ 655638 h 688876"/>
                    <a:gd name="connsiteX6" fmla="*/ 339725 w 379413"/>
                    <a:gd name="connsiteY6" fmla="*/ 684213 h 688876"/>
                    <a:gd name="connsiteX7" fmla="*/ 379413 w 379413"/>
                    <a:gd name="connsiteY7" fmla="*/ 520700 h 688876"/>
                    <a:gd name="connsiteX8" fmla="*/ 314325 w 379413"/>
                    <a:gd name="connsiteY8" fmla="*/ 390525 h 688876"/>
                    <a:gd name="connsiteX9" fmla="*/ 319088 w 379413"/>
                    <a:gd name="connsiteY9" fmla="*/ 350838 h 688876"/>
                    <a:gd name="connsiteX10" fmla="*/ 236538 w 379413"/>
                    <a:gd name="connsiteY10" fmla="*/ 304800 h 688876"/>
                    <a:gd name="connsiteX11" fmla="*/ 239713 w 379413"/>
                    <a:gd name="connsiteY11" fmla="*/ 225425 h 688876"/>
                    <a:gd name="connsiteX12" fmla="*/ 98425 w 379413"/>
                    <a:gd name="connsiteY12" fmla="*/ 212725 h 688876"/>
                    <a:gd name="connsiteX13" fmla="*/ 147638 w 379413"/>
                    <a:gd name="connsiteY13" fmla="*/ 93663 h 688876"/>
                    <a:gd name="connsiteX14" fmla="*/ 136525 w 379413"/>
                    <a:gd name="connsiteY14" fmla="*/ 23813 h 688876"/>
                    <a:gd name="connsiteX15" fmla="*/ 42863 w 379413"/>
                    <a:gd name="connsiteY15" fmla="*/ 0 h 688876"/>
                    <a:gd name="connsiteX0" fmla="*/ 42863 w 379413"/>
                    <a:gd name="connsiteY0" fmla="*/ 0 h 667996"/>
                    <a:gd name="connsiteX1" fmla="*/ 0 w 379413"/>
                    <a:gd name="connsiteY1" fmla="*/ 219075 h 667996"/>
                    <a:gd name="connsiteX2" fmla="*/ 96838 w 379413"/>
                    <a:gd name="connsiteY2" fmla="*/ 392113 h 667996"/>
                    <a:gd name="connsiteX3" fmla="*/ 149225 w 379413"/>
                    <a:gd name="connsiteY3" fmla="*/ 471488 h 667996"/>
                    <a:gd name="connsiteX4" fmla="*/ 153988 w 379413"/>
                    <a:gd name="connsiteY4" fmla="*/ 561975 h 667996"/>
                    <a:gd name="connsiteX5" fmla="*/ 242888 w 379413"/>
                    <a:gd name="connsiteY5" fmla="*/ 655638 h 667996"/>
                    <a:gd name="connsiteX6" fmla="*/ 312737 w 379413"/>
                    <a:gd name="connsiteY6" fmla="*/ 658813 h 667996"/>
                    <a:gd name="connsiteX7" fmla="*/ 379413 w 379413"/>
                    <a:gd name="connsiteY7" fmla="*/ 520700 h 667996"/>
                    <a:gd name="connsiteX8" fmla="*/ 314325 w 379413"/>
                    <a:gd name="connsiteY8" fmla="*/ 390525 h 667996"/>
                    <a:gd name="connsiteX9" fmla="*/ 319088 w 379413"/>
                    <a:gd name="connsiteY9" fmla="*/ 350838 h 667996"/>
                    <a:gd name="connsiteX10" fmla="*/ 236538 w 379413"/>
                    <a:gd name="connsiteY10" fmla="*/ 304800 h 667996"/>
                    <a:gd name="connsiteX11" fmla="*/ 239713 w 379413"/>
                    <a:gd name="connsiteY11" fmla="*/ 225425 h 667996"/>
                    <a:gd name="connsiteX12" fmla="*/ 98425 w 379413"/>
                    <a:gd name="connsiteY12" fmla="*/ 212725 h 667996"/>
                    <a:gd name="connsiteX13" fmla="*/ 147638 w 379413"/>
                    <a:gd name="connsiteY13" fmla="*/ 93663 h 667996"/>
                    <a:gd name="connsiteX14" fmla="*/ 136525 w 379413"/>
                    <a:gd name="connsiteY14" fmla="*/ 23813 h 667996"/>
                    <a:gd name="connsiteX15" fmla="*/ 42863 w 379413"/>
                    <a:gd name="connsiteY15" fmla="*/ 0 h 667996"/>
                    <a:gd name="connsiteX0" fmla="*/ 42863 w 379413"/>
                    <a:gd name="connsiteY0" fmla="*/ 0 h 667996"/>
                    <a:gd name="connsiteX1" fmla="*/ 0 w 379413"/>
                    <a:gd name="connsiteY1" fmla="*/ 219075 h 667996"/>
                    <a:gd name="connsiteX2" fmla="*/ 96838 w 379413"/>
                    <a:gd name="connsiteY2" fmla="*/ 392113 h 667996"/>
                    <a:gd name="connsiteX3" fmla="*/ 149225 w 379413"/>
                    <a:gd name="connsiteY3" fmla="*/ 471488 h 667996"/>
                    <a:gd name="connsiteX4" fmla="*/ 153988 w 379413"/>
                    <a:gd name="connsiteY4" fmla="*/ 561975 h 667996"/>
                    <a:gd name="connsiteX5" fmla="*/ 242888 w 379413"/>
                    <a:gd name="connsiteY5" fmla="*/ 655638 h 667996"/>
                    <a:gd name="connsiteX6" fmla="*/ 312737 w 379413"/>
                    <a:gd name="connsiteY6" fmla="*/ 658813 h 667996"/>
                    <a:gd name="connsiteX7" fmla="*/ 379413 w 379413"/>
                    <a:gd name="connsiteY7" fmla="*/ 520700 h 667996"/>
                    <a:gd name="connsiteX8" fmla="*/ 314325 w 379413"/>
                    <a:gd name="connsiteY8" fmla="*/ 390525 h 667996"/>
                    <a:gd name="connsiteX9" fmla="*/ 319088 w 379413"/>
                    <a:gd name="connsiteY9" fmla="*/ 350838 h 667996"/>
                    <a:gd name="connsiteX10" fmla="*/ 236538 w 379413"/>
                    <a:gd name="connsiteY10" fmla="*/ 304800 h 667996"/>
                    <a:gd name="connsiteX11" fmla="*/ 239713 w 379413"/>
                    <a:gd name="connsiteY11" fmla="*/ 225425 h 667996"/>
                    <a:gd name="connsiteX12" fmla="*/ 98425 w 379413"/>
                    <a:gd name="connsiteY12" fmla="*/ 212725 h 667996"/>
                    <a:gd name="connsiteX13" fmla="*/ 147638 w 379413"/>
                    <a:gd name="connsiteY13" fmla="*/ 93663 h 667996"/>
                    <a:gd name="connsiteX14" fmla="*/ 136525 w 379413"/>
                    <a:gd name="connsiteY14" fmla="*/ 23813 h 667996"/>
                    <a:gd name="connsiteX15" fmla="*/ 42863 w 379413"/>
                    <a:gd name="connsiteY15" fmla="*/ 0 h 667996"/>
                    <a:gd name="connsiteX0" fmla="*/ 42863 w 358775"/>
                    <a:gd name="connsiteY0" fmla="*/ 0 h 667996"/>
                    <a:gd name="connsiteX1" fmla="*/ 0 w 358775"/>
                    <a:gd name="connsiteY1" fmla="*/ 219075 h 667996"/>
                    <a:gd name="connsiteX2" fmla="*/ 96838 w 358775"/>
                    <a:gd name="connsiteY2" fmla="*/ 392113 h 667996"/>
                    <a:gd name="connsiteX3" fmla="*/ 149225 w 358775"/>
                    <a:gd name="connsiteY3" fmla="*/ 471488 h 667996"/>
                    <a:gd name="connsiteX4" fmla="*/ 153988 w 358775"/>
                    <a:gd name="connsiteY4" fmla="*/ 561975 h 667996"/>
                    <a:gd name="connsiteX5" fmla="*/ 242888 w 358775"/>
                    <a:gd name="connsiteY5" fmla="*/ 655638 h 667996"/>
                    <a:gd name="connsiteX6" fmla="*/ 312737 w 358775"/>
                    <a:gd name="connsiteY6" fmla="*/ 658813 h 667996"/>
                    <a:gd name="connsiteX7" fmla="*/ 358775 w 358775"/>
                    <a:gd name="connsiteY7" fmla="*/ 542925 h 667996"/>
                    <a:gd name="connsiteX8" fmla="*/ 314325 w 358775"/>
                    <a:gd name="connsiteY8" fmla="*/ 390525 h 667996"/>
                    <a:gd name="connsiteX9" fmla="*/ 319088 w 358775"/>
                    <a:gd name="connsiteY9" fmla="*/ 350838 h 667996"/>
                    <a:gd name="connsiteX10" fmla="*/ 236538 w 358775"/>
                    <a:gd name="connsiteY10" fmla="*/ 304800 h 667996"/>
                    <a:gd name="connsiteX11" fmla="*/ 239713 w 358775"/>
                    <a:gd name="connsiteY11" fmla="*/ 225425 h 667996"/>
                    <a:gd name="connsiteX12" fmla="*/ 98425 w 358775"/>
                    <a:gd name="connsiteY12" fmla="*/ 212725 h 667996"/>
                    <a:gd name="connsiteX13" fmla="*/ 147638 w 358775"/>
                    <a:gd name="connsiteY13" fmla="*/ 93663 h 667996"/>
                    <a:gd name="connsiteX14" fmla="*/ 136525 w 358775"/>
                    <a:gd name="connsiteY14" fmla="*/ 23813 h 667996"/>
                    <a:gd name="connsiteX15" fmla="*/ 42863 w 358775"/>
                    <a:gd name="connsiteY15" fmla="*/ 0 h 667996"/>
                    <a:gd name="connsiteX0" fmla="*/ 42863 w 358775"/>
                    <a:gd name="connsiteY0" fmla="*/ 0 h 667996"/>
                    <a:gd name="connsiteX1" fmla="*/ 0 w 358775"/>
                    <a:gd name="connsiteY1" fmla="*/ 219075 h 667996"/>
                    <a:gd name="connsiteX2" fmla="*/ 96838 w 358775"/>
                    <a:gd name="connsiteY2" fmla="*/ 392113 h 667996"/>
                    <a:gd name="connsiteX3" fmla="*/ 149225 w 358775"/>
                    <a:gd name="connsiteY3" fmla="*/ 471488 h 667996"/>
                    <a:gd name="connsiteX4" fmla="*/ 153988 w 358775"/>
                    <a:gd name="connsiteY4" fmla="*/ 561975 h 667996"/>
                    <a:gd name="connsiteX5" fmla="*/ 242888 w 358775"/>
                    <a:gd name="connsiteY5" fmla="*/ 655638 h 667996"/>
                    <a:gd name="connsiteX6" fmla="*/ 312737 w 358775"/>
                    <a:gd name="connsiteY6" fmla="*/ 658813 h 667996"/>
                    <a:gd name="connsiteX7" fmla="*/ 358775 w 358775"/>
                    <a:gd name="connsiteY7" fmla="*/ 542925 h 667996"/>
                    <a:gd name="connsiteX8" fmla="*/ 300038 w 358775"/>
                    <a:gd name="connsiteY8" fmla="*/ 463549 h 667996"/>
                    <a:gd name="connsiteX9" fmla="*/ 314325 w 358775"/>
                    <a:gd name="connsiteY9" fmla="*/ 390525 h 667996"/>
                    <a:gd name="connsiteX10" fmla="*/ 319088 w 358775"/>
                    <a:gd name="connsiteY10" fmla="*/ 350838 h 667996"/>
                    <a:gd name="connsiteX11" fmla="*/ 236538 w 358775"/>
                    <a:gd name="connsiteY11" fmla="*/ 304800 h 667996"/>
                    <a:gd name="connsiteX12" fmla="*/ 239713 w 358775"/>
                    <a:gd name="connsiteY12" fmla="*/ 225425 h 667996"/>
                    <a:gd name="connsiteX13" fmla="*/ 98425 w 358775"/>
                    <a:gd name="connsiteY13" fmla="*/ 212725 h 667996"/>
                    <a:gd name="connsiteX14" fmla="*/ 147638 w 358775"/>
                    <a:gd name="connsiteY14" fmla="*/ 93663 h 667996"/>
                    <a:gd name="connsiteX15" fmla="*/ 136525 w 358775"/>
                    <a:gd name="connsiteY15" fmla="*/ 23813 h 667996"/>
                    <a:gd name="connsiteX16" fmla="*/ 42863 w 358775"/>
                    <a:gd name="connsiteY16" fmla="*/ 0 h 667996"/>
                    <a:gd name="connsiteX0" fmla="*/ 42863 w 358775"/>
                    <a:gd name="connsiteY0" fmla="*/ 0 h 667996"/>
                    <a:gd name="connsiteX1" fmla="*/ 0 w 358775"/>
                    <a:gd name="connsiteY1" fmla="*/ 219075 h 667996"/>
                    <a:gd name="connsiteX2" fmla="*/ 96838 w 358775"/>
                    <a:gd name="connsiteY2" fmla="*/ 392113 h 667996"/>
                    <a:gd name="connsiteX3" fmla="*/ 149225 w 358775"/>
                    <a:gd name="connsiteY3" fmla="*/ 471488 h 667996"/>
                    <a:gd name="connsiteX4" fmla="*/ 153988 w 358775"/>
                    <a:gd name="connsiteY4" fmla="*/ 561975 h 667996"/>
                    <a:gd name="connsiteX5" fmla="*/ 242888 w 358775"/>
                    <a:gd name="connsiteY5" fmla="*/ 655638 h 667996"/>
                    <a:gd name="connsiteX6" fmla="*/ 312737 w 358775"/>
                    <a:gd name="connsiteY6" fmla="*/ 658813 h 667996"/>
                    <a:gd name="connsiteX7" fmla="*/ 358775 w 358775"/>
                    <a:gd name="connsiteY7" fmla="*/ 542925 h 667996"/>
                    <a:gd name="connsiteX8" fmla="*/ 300038 w 358775"/>
                    <a:gd name="connsiteY8" fmla="*/ 463549 h 667996"/>
                    <a:gd name="connsiteX9" fmla="*/ 314325 w 358775"/>
                    <a:gd name="connsiteY9" fmla="*/ 390525 h 667996"/>
                    <a:gd name="connsiteX10" fmla="*/ 319088 w 358775"/>
                    <a:gd name="connsiteY10" fmla="*/ 350838 h 667996"/>
                    <a:gd name="connsiteX11" fmla="*/ 236538 w 358775"/>
                    <a:gd name="connsiteY11" fmla="*/ 304800 h 667996"/>
                    <a:gd name="connsiteX12" fmla="*/ 239713 w 358775"/>
                    <a:gd name="connsiteY12" fmla="*/ 225425 h 667996"/>
                    <a:gd name="connsiteX13" fmla="*/ 98425 w 358775"/>
                    <a:gd name="connsiteY13" fmla="*/ 212725 h 667996"/>
                    <a:gd name="connsiteX14" fmla="*/ 147638 w 358775"/>
                    <a:gd name="connsiteY14" fmla="*/ 93663 h 667996"/>
                    <a:gd name="connsiteX15" fmla="*/ 136525 w 358775"/>
                    <a:gd name="connsiteY15" fmla="*/ 23813 h 667996"/>
                    <a:gd name="connsiteX16" fmla="*/ 42863 w 358775"/>
                    <a:gd name="connsiteY16" fmla="*/ 0 h 667996"/>
                    <a:gd name="connsiteX0" fmla="*/ 42863 w 358775"/>
                    <a:gd name="connsiteY0" fmla="*/ 0 h 667996"/>
                    <a:gd name="connsiteX1" fmla="*/ 0 w 358775"/>
                    <a:gd name="connsiteY1" fmla="*/ 219075 h 667996"/>
                    <a:gd name="connsiteX2" fmla="*/ 130176 w 358775"/>
                    <a:gd name="connsiteY2" fmla="*/ 339726 h 667996"/>
                    <a:gd name="connsiteX3" fmla="*/ 149225 w 358775"/>
                    <a:gd name="connsiteY3" fmla="*/ 471488 h 667996"/>
                    <a:gd name="connsiteX4" fmla="*/ 153988 w 358775"/>
                    <a:gd name="connsiteY4" fmla="*/ 561975 h 667996"/>
                    <a:gd name="connsiteX5" fmla="*/ 242888 w 358775"/>
                    <a:gd name="connsiteY5" fmla="*/ 655638 h 667996"/>
                    <a:gd name="connsiteX6" fmla="*/ 312737 w 358775"/>
                    <a:gd name="connsiteY6" fmla="*/ 658813 h 667996"/>
                    <a:gd name="connsiteX7" fmla="*/ 358775 w 358775"/>
                    <a:gd name="connsiteY7" fmla="*/ 542925 h 667996"/>
                    <a:gd name="connsiteX8" fmla="*/ 300038 w 358775"/>
                    <a:gd name="connsiteY8" fmla="*/ 463549 h 667996"/>
                    <a:gd name="connsiteX9" fmla="*/ 314325 w 358775"/>
                    <a:gd name="connsiteY9" fmla="*/ 390525 h 667996"/>
                    <a:gd name="connsiteX10" fmla="*/ 319088 w 358775"/>
                    <a:gd name="connsiteY10" fmla="*/ 350838 h 667996"/>
                    <a:gd name="connsiteX11" fmla="*/ 236538 w 358775"/>
                    <a:gd name="connsiteY11" fmla="*/ 304800 h 667996"/>
                    <a:gd name="connsiteX12" fmla="*/ 239713 w 358775"/>
                    <a:gd name="connsiteY12" fmla="*/ 225425 h 667996"/>
                    <a:gd name="connsiteX13" fmla="*/ 98425 w 358775"/>
                    <a:gd name="connsiteY13" fmla="*/ 212725 h 667996"/>
                    <a:gd name="connsiteX14" fmla="*/ 147638 w 358775"/>
                    <a:gd name="connsiteY14" fmla="*/ 93663 h 667996"/>
                    <a:gd name="connsiteX15" fmla="*/ 136525 w 358775"/>
                    <a:gd name="connsiteY15" fmla="*/ 23813 h 667996"/>
                    <a:gd name="connsiteX16" fmla="*/ 42863 w 358775"/>
                    <a:gd name="connsiteY16" fmla="*/ 0 h 667996"/>
                    <a:gd name="connsiteX0" fmla="*/ 26988 w 342900"/>
                    <a:gd name="connsiteY0" fmla="*/ 0 h 667996"/>
                    <a:gd name="connsiteX1" fmla="*/ 0 w 342900"/>
                    <a:gd name="connsiteY1" fmla="*/ 217488 h 667996"/>
                    <a:gd name="connsiteX2" fmla="*/ 114301 w 342900"/>
                    <a:gd name="connsiteY2" fmla="*/ 339726 h 667996"/>
                    <a:gd name="connsiteX3" fmla="*/ 133350 w 342900"/>
                    <a:gd name="connsiteY3" fmla="*/ 471488 h 667996"/>
                    <a:gd name="connsiteX4" fmla="*/ 138113 w 342900"/>
                    <a:gd name="connsiteY4" fmla="*/ 561975 h 667996"/>
                    <a:gd name="connsiteX5" fmla="*/ 227013 w 342900"/>
                    <a:gd name="connsiteY5" fmla="*/ 655638 h 667996"/>
                    <a:gd name="connsiteX6" fmla="*/ 296862 w 342900"/>
                    <a:gd name="connsiteY6" fmla="*/ 658813 h 667996"/>
                    <a:gd name="connsiteX7" fmla="*/ 342900 w 342900"/>
                    <a:gd name="connsiteY7" fmla="*/ 542925 h 667996"/>
                    <a:gd name="connsiteX8" fmla="*/ 284163 w 342900"/>
                    <a:gd name="connsiteY8" fmla="*/ 463549 h 667996"/>
                    <a:gd name="connsiteX9" fmla="*/ 298450 w 342900"/>
                    <a:gd name="connsiteY9" fmla="*/ 390525 h 667996"/>
                    <a:gd name="connsiteX10" fmla="*/ 303213 w 342900"/>
                    <a:gd name="connsiteY10" fmla="*/ 350838 h 667996"/>
                    <a:gd name="connsiteX11" fmla="*/ 220663 w 342900"/>
                    <a:gd name="connsiteY11" fmla="*/ 304800 h 667996"/>
                    <a:gd name="connsiteX12" fmla="*/ 223838 w 342900"/>
                    <a:gd name="connsiteY12" fmla="*/ 225425 h 667996"/>
                    <a:gd name="connsiteX13" fmla="*/ 82550 w 342900"/>
                    <a:gd name="connsiteY13" fmla="*/ 212725 h 667996"/>
                    <a:gd name="connsiteX14" fmla="*/ 131763 w 342900"/>
                    <a:gd name="connsiteY14" fmla="*/ 93663 h 667996"/>
                    <a:gd name="connsiteX15" fmla="*/ 120650 w 342900"/>
                    <a:gd name="connsiteY15" fmla="*/ 23813 h 667996"/>
                    <a:gd name="connsiteX16" fmla="*/ 26988 w 342900"/>
                    <a:gd name="connsiteY16" fmla="*/ 0 h 667996"/>
                    <a:gd name="connsiteX0" fmla="*/ 38999 w 354911"/>
                    <a:gd name="connsiteY0" fmla="*/ 0 h 667996"/>
                    <a:gd name="connsiteX1" fmla="*/ 12011 w 354911"/>
                    <a:gd name="connsiteY1" fmla="*/ 217488 h 667996"/>
                    <a:gd name="connsiteX2" fmla="*/ 126312 w 354911"/>
                    <a:gd name="connsiteY2" fmla="*/ 339726 h 667996"/>
                    <a:gd name="connsiteX3" fmla="*/ 145361 w 354911"/>
                    <a:gd name="connsiteY3" fmla="*/ 471488 h 667996"/>
                    <a:gd name="connsiteX4" fmla="*/ 150124 w 354911"/>
                    <a:gd name="connsiteY4" fmla="*/ 561975 h 667996"/>
                    <a:gd name="connsiteX5" fmla="*/ 239024 w 354911"/>
                    <a:gd name="connsiteY5" fmla="*/ 655638 h 667996"/>
                    <a:gd name="connsiteX6" fmla="*/ 308873 w 354911"/>
                    <a:gd name="connsiteY6" fmla="*/ 658813 h 667996"/>
                    <a:gd name="connsiteX7" fmla="*/ 354911 w 354911"/>
                    <a:gd name="connsiteY7" fmla="*/ 542925 h 667996"/>
                    <a:gd name="connsiteX8" fmla="*/ 296174 w 354911"/>
                    <a:gd name="connsiteY8" fmla="*/ 463549 h 667996"/>
                    <a:gd name="connsiteX9" fmla="*/ 310461 w 354911"/>
                    <a:gd name="connsiteY9" fmla="*/ 390525 h 667996"/>
                    <a:gd name="connsiteX10" fmla="*/ 315224 w 354911"/>
                    <a:gd name="connsiteY10" fmla="*/ 350838 h 667996"/>
                    <a:gd name="connsiteX11" fmla="*/ 232674 w 354911"/>
                    <a:gd name="connsiteY11" fmla="*/ 304800 h 667996"/>
                    <a:gd name="connsiteX12" fmla="*/ 235849 w 354911"/>
                    <a:gd name="connsiteY12" fmla="*/ 225425 h 667996"/>
                    <a:gd name="connsiteX13" fmla="*/ 94561 w 354911"/>
                    <a:gd name="connsiteY13" fmla="*/ 212725 h 667996"/>
                    <a:gd name="connsiteX14" fmla="*/ 143774 w 354911"/>
                    <a:gd name="connsiteY14" fmla="*/ 93663 h 667996"/>
                    <a:gd name="connsiteX15" fmla="*/ 132661 w 354911"/>
                    <a:gd name="connsiteY15" fmla="*/ 23813 h 667996"/>
                    <a:gd name="connsiteX16" fmla="*/ 38999 w 354911"/>
                    <a:gd name="connsiteY16" fmla="*/ 0 h 667996"/>
                    <a:gd name="connsiteX0" fmla="*/ 42408 w 358320"/>
                    <a:gd name="connsiteY0" fmla="*/ 0 h 667996"/>
                    <a:gd name="connsiteX1" fmla="*/ 15420 w 358320"/>
                    <a:gd name="connsiteY1" fmla="*/ 217488 h 667996"/>
                    <a:gd name="connsiteX2" fmla="*/ 129721 w 358320"/>
                    <a:gd name="connsiteY2" fmla="*/ 339726 h 667996"/>
                    <a:gd name="connsiteX3" fmla="*/ 148770 w 358320"/>
                    <a:gd name="connsiteY3" fmla="*/ 471488 h 667996"/>
                    <a:gd name="connsiteX4" fmla="*/ 153533 w 358320"/>
                    <a:gd name="connsiteY4" fmla="*/ 561975 h 667996"/>
                    <a:gd name="connsiteX5" fmla="*/ 242433 w 358320"/>
                    <a:gd name="connsiteY5" fmla="*/ 655638 h 667996"/>
                    <a:gd name="connsiteX6" fmla="*/ 312282 w 358320"/>
                    <a:gd name="connsiteY6" fmla="*/ 658813 h 667996"/>
                    <a:gd name="connsiteX7" fmla="*/ 358320 w 358320"/>
                    <a:gd name="connsiteY7" fmla="*/ 542925 h 667996"/>
                    <a:gd name="connsiteX8" fmla="*/ 299583 w 358320"/>
                    <a:gd name="connsiteY8" fmla="*/ 463549 h 667996"/>
                    <a:gd name="connsiteX9" fmla="*/ 313870 w 358320"/>
                    <a:gd name="connsiteY9" fmla="*/ 390525 h 667996"/>
                    <a:gd name="connsiteX10" fmla="*/ 318633 w 358320"/>
                    <a:gd name="connsiteY10" fmla="*/ 350838 h 667996"/>
                    <a:gd name="connsiteX11" fmla="*/ 236083 w 358320"/>
                    <a:gd name="connsiteY11" fmla="*/ 304800 h 667996"/>
                    <a:gd name="connsiteX12" fmla="*/ 239258 w 358320"/>
                    <a:gd name="connsiteY12" fmla="*/ 225425 h 667996"/>
                    <a:gd name="connsiteX13" fmla="*/ 97970 w 358320"/>
                    <a:gd name="connsiteY13" fmla="*/ 212725 h 667996"/>
                    <a:gd name="connsiteX14" fmla="*/ 147183 w 358320"/>
                    <a:gd name="connsiteY14" fmla="*/ 93663 h 667996"/>
                    <a:gd name="connsiteX15" fmla="*/ 136070 w 358320"/>
                    <a:gd name="connsiteY15" fmla="*/ 23813 h 667996"/>
                    <a:gd name="connsiteX16" fmla="*/ 42408 w 358320"/>
                    <a:gd name="connsiteY16" fmla="*/ 0 h 667996"/>
                    <a:gd name="connsiteX0" fmla="*/ 42408 w 358320"/>
                    <a:gd name="connsiteY0" fmla="*/ 0 h 667996"/>
                    <a:gd name="connsiteX1" fmla="*/ 15420 w 358320"/>
                    <a:gd name="connsiteY1" fmla="*/ 217488 h 667996"/>
                    <a:gd name="connsiteX2" fmla="*/ 129721 w 358320"/>
                    <a:gd name="connsiteY2" fmla="*/ 339726 h 667996"/>
                    <a:gd name="connsiteX3" fmla="*/ 148770 w 358320"/>
                    <a:gd name="connsiteY3" fmla="*/ 471488 h 667996"/>
                    <a:gd name="connsiteX4" fmla="*/ 153533 w 358320"/>
                    <a:gd name="connsiteY4" fmla="*/ 561975 h 667996"/>
                    <a:gd name="connsiteX5" fmla="*/ 242433 w 358320"/>
                    <a:gd name="connsiteY5" fmla="*/ 655638 h 667996"/>
                    <a:gd name="connsiteX6" fmla="*/ 312282 w 358320"/>
                    <a:gd name="connsiteY6" fmla="*/ 658813 h 667996"/>
                    <a:gd name="connsiteX7" fmla="*/ 358320 w 358320"/>
                    <a:gd name="connsiteY7" fmla="*/ 542925 h 667996"/>
                    <a:gd name="connsiteX8" fmla="*/ 299583 w 358320"/>
                    <a:gd name="connsiteY8" fmla="*/ 463549 h 667996"/>
                    <a:gd name="connsiteX9" fmla="*/ 313870 w 358320"/>
                    <a:gd name="connsiteY9" fmla="*/ 390525 h 667996"/>
                    <a:gd name="connsiteX10" fmla="*/ 318633 w 358320"/>
                    <a:gd name="connsiteY10" fmla="*/ 350838 h 667996"/>
                    <a:gd name="connsiteX11" fmla="*/ 236083 w 358320"/>
                    <a:gd name="connsiteY11" fmla="*/ 304800 h 667996"/>
                    <a:gd name="connsiteX12" fmla="*/ 239258 w 358320"/>
                    <a:gd name="connsiteY12" fmla="*/ 225425 h 667996"/>
                    <a:gd name="connsiteX13" fmla="*/ 97970 w 358320"/>
                    <a:gd name="connsiteY13" fmla="*/ 212725 h 667996"/>
                    <a:gd name="connsiteX14" fmla="*/ 147183 w 358320"/>
                    <a:gd name="connsiteY14" fmla="*/ 93663 h 667996"/>
                    <a:gd name="connsiteX15" fmla="*/ 136070 w 358320"/>
                    <a:gd name="connsiteY15" fmla="*/ 23813 h 667996"/>
                    <a:gd name="connsiteX16" fmla="*/ 42408 w 358320"/>
                    <a:gd name="connsiteY16" fmla="*/ 0 h 667996"/>
                    <a:gd name="connsiteX0" fmla="*/ 42408 w 358320"/>
                    <a:gd name="connsiteY0" fmla="*/ 0 h 667996"/>
                    <a:gd name="connsiteX1" fmla="*/ 15420 w 358320"/>
                    <a:gd name="connsiteY1" fmla="*/ 217488 h 667996"/>
                    <a:gd name="connsiteX2" fmla="*/ 129721 w 358320"/>
                    <a:gd name="connsiteY2" fmla="*/ 339726 h 667996"/>
                    <a:gd name="connsiteX3" fmla="*/ 148770 w 358320"/>
                    <a:gd name="connsiteY3" fmla="*/ 471488 h 667996"/>
                    <a:gd name="connsiteX4" fmla="*/ 153533 w 358320"/>
                    <a:gd name="connsiteY4" fmla="*/ 561975 h 667996"/>
                    <a:gd name="connsiteX5" fmla="*/ 242433 w 358320"/>
                    <a:gd name="connsiteY5" fmla="*/ 655638 h 667996"/>
                    <a:gd name="connsiteX6" fmla="*/ 312282 w 358320"/>
                    <a:gd name="connsiteY6" fmla="*/ 658813 h 667996"/>
                    <a:gd name="connsiteX7" fmla="*/ 358320 w 358320"/>
                    <a:gd name="connsiteY7" fmla="*/ 542925 h 667996"/>
                    <a:gd name="connsiteX8" fmla="*/ 299583 w 358320"/>
                    <a:gd name="connsiteY8" fmla="*/ 463549 h 667996"/>
                    <a:gd name="connsiteX9" fmla="*/ 313870 w 358320"/>
                    <a:gd name="connsiteY9" fmla="*/ 390525 h 667996"/>
                    <a:gd name="connsiteX10" fmla="*/ 318633 w 358320"/>
                    <a:gd name="connsiteY10" fmla="*/ 350838 h 667996"/>
                    <a:gd name="connsiteX11" fmla="*/ 236083 w 358320"/>
                    <a:gd name="connsiteY11" fmla="*/ 304800 h 667996"/>
                    <a:gd name="connsiteX12" fmla="*/ 207508 w 358320"/>
                    <a:gd name="connsiteY12" fmla="*/ 249238 h 667996"/>
                    <a:gd name="connsiteX13" fmla="*/ 97970 w 358320"/>
                    <a:gd name="connsiteY13" fmla="*/ 212725 h 667996"/>
                    <a:gd name="connsiteX14" fmla="*/ 147183 w 358320"/>
                    <a:gd name="connsiteY14" fmla="*/ 93663 h 667996"/>
                    <a:gd name="connsiteX15" fmla="*/ 136070 w 358320"/>
                    <a:gd name="connsiteY15" fmla="*/ 23813 h 667996"/>
                    <a:gd name="connsiteX16" fmla="*/ 42408 w 358320"/>
                    <a:gd name="connsiteY16" fmla="*/ 0 h 667996"/>
                    <a:gd name="connsiteX0" fmla="*/ 42408 w 358320"/>
                    <a:gd name="connsiteY0" fmla="*/ 0 h 667996"/>
                    <a:gd name="connsiteX1" fmla="*/ 15420 w 358320"/>
                    <a:gd name="connsiteY1" fmla="*/ 217488 h 667996"/>
                    <a:gd name="connsiteX2" fmla="*/ 129721 w 358320"/>
                    <a:gd name="connsiteY2" fmla="*/ 339726 h 667996"/>
                    <a:gd name="connsiteX3" fmla="*/ 148770 w 358320"/>
                    <a:gd name="connsiteY3" fmla="*/ 471488 h 667996"/>
                    <a:gd name="connsiteX4" fmla="*/ 153533 w 358320"/>
                    <a:gd name="connsiteY4" fmla="*/ 561975 h 667996"/>
                    <a:gd name="connsiteX5" fmla="*/ 242433 w 358320"/>
                    <a:gd name="connsiteY5" fmla="*/ 655638 h 667996"/>
                    <a:gd name="connsiteX6" fmla="*/ 312282 w 358320"/>
                    <a:gd name="connsiteY6" fmla="*/ 658813 h 667996"/>
                    <a:gd name="connsiteX7" fmla="*/ 358320 w 358320"/>
                    <a:gd name="connsiteY7" fmla="*/ 542925 h 667996"/>
                    <a:gd name="connsiteX8" fmla="*/ 299583 w 358320"/>
                    <a:gd name="connsiteY8" fmla="*/ 463549 h 667996"/>
                    <a:gd name="connsiteX9" fmla="*/ 313870 w 358320"/>
                    <a:gd name="connsiteY9" fmla="*/ 390525 h 667996"/>
                    <a:gd name="connsiteX10" fmla="*/ 296408 w 358320"/>
                    <a:gd name="connsiteY10" fmla="*/ 350838 h 667996"/>
                    <a:gd name="connsiteX11" fmla="*/ 236083 w 358320"/>
                    <a:gd name="connsiteY11" fmla="*/ 304800 h 667996"/>
                    <a:gd name="connsiteX12" fmla="*/ 207508 w 358320"/>
                    <a:gd name="connsiteY12" fmla="*/ 249238 h 667996"/>
                    <a:gd name="connsiteX13" fmla="*/ 97970 w 358320"/>
                    <a:gd name="connsiteY13" fmla="*/ 212725 h 667996"/>
                    <a:gd name="connsiteX14" fmla="*/ 147183 w 358320"/>
                    <a:gd name="connsiteY14" fmla="*/ 93663 h 667996"/>
                    <a:gd name="connsiteX15" fmla="*/ 136070 w 358320"/>
                    <a:gd name="connsiteY15" fmla="*/ 23813 h 667996"/>
                    <a:gd name="connsiteX16" fmla="*/ 42408 w 358320"/>
                    <a:gd name="connsiteY16" fmla="*/ 0 h 667996"/>
                    <a:gd name="connsiteX0" fmla="*/ 42408 w 358320"/>
                    <a:gd name="connsiteY0" fmla="*/ 0 h 667996"/>
                    <a:gd name="connsiteX1" fmla="*/ 15420 w 358320"/>
                    <a:gd name="connsiteY1" fmla="*/ 217488 h 667996"/>
                    <a:gd name="connsiteX2" fmla="*/ 129721 w 358320"/>
                    <a:gd name="connsiteY2" fmla="*/ 339726 h 667996"/>
                    <a:gd name="connsiteX3" fmla="*/ 148770 w 358320"/>
                    <a:gd name="connsiteY3" fmla="*/ 471488 h 667996"/>
                    <a:gd name="connsiteX4" fmla="*/ 153533 w 358320"/>
                    <a:gd name="connsiteY4" fmla="*/ 561975 h 667996"/>
                    <a:gd name="connsiteX5" fmla="*/ 242433 w 358320"/>
                    <a:gd name="connsiteY5" fmla="*/ 655638 h 667996"/>
                    <a:gd name="connsiteX6" fmla="*/ 312282 w 358320"/>
                    <a:gd name="connsiteY6" fmla="*/ 658813 h 667996"/>
                    <a:gd name="connsiteX7" fmla="*/ 358320 w 358320"/>
                    <a:gd name="connsiteY7" fmla="*/ 542925 h 667996"/>
                    <a:gd name="connsiteX8" fmla="*/ 264658 w 358320"/>
                    <a:gd name="connsiteY8" fmla="*/ 469899 h 667996"/>
                    <a:gd name="connsiteX9" fmla="*/ 313870 w 358320"/>
                    <a:gd name="connsiteY9" fmla="*/ 390525 h 667996"/>
                    <a:gd name="connsiteX10" fmla="*/ 296408 w 358320"/>
                    <a:gd name="connsiteY10" fmla="*/ 350838 h 667996"/>
                    <a:gd name="connsiteX11" fmla="*/ 236083 w 358320"/>
                    <a:gd name="connsiteY11" fmla="*/ 304800 h 667996"/>
                    <a:gd name="connsiteX12" fmla="*/ 207508 w 358320"/>
                    <a:gd name="connsiteY12" fmla="*/ 249238 h 667996"/>
                    <a:gd name="connsiteX13" fmla="*/ 97970 w 358320"/>
                    <a:gd name="connsiteY13" fmla="*/ 212725 h 667996"/>
                    <a:gd name="connsiteX14" fmla="*/ 147183 w 358320"/>
                    <a:gd name="connsiteY14" fmla="*/ 93663 h 667996"/>
                    <a:gd name="connsiteX15" fmla="*/ 136070 w 358320"/>
                    <a:gd name="connsiteY15" fmla="*/ 23813 h 667996"/>
                    <a:gd name="connsiteX16" fmla="*/ 42408 w 358320"/>
                    <a:gd name="connsiteY16" fmla="*/ 0 h 667996"/>
                    <a:gd name="connsiteX0" fmla="*/ 42408 w 358320"/>
                    <a:gd name="connsiteY0" fmla="*/ 0 h 667996"/>
                    <a:gd name="connsiteX1" fmla="*/ 15420 w 358320"/>
                    <a:gd name="connsiteY1" fmla="*/ 217488 h 667996"/>
                    <a:gd name="connsiteX2" fmla="*/ 129721 w 358320"/>
                    <a:gd name="connsiteY2" fmla="*/ 339726 h 667996"/>
                    <a:gd name="connsiteX3" fmla="*/ 148770 w 358320"/>
                    <a:gd name="connsiteY3" fmla="*/ 471488 h 667996"/>
                    <a:gd name="connsiteX4" fmla="*/ 153533 w 358320"/>
                    <a:gd name="connsiteY4" fmla="*/ 561975 h 667996"/>
                    <a:gd name="connsiteX5" fmla="*/ 242433 w 358320"/>
                    <a:gd name="connsiteY5" fmla="*/ 655638 h 667996"/>
                    <a:gd name="connsiteX6" fmla="*/ 312282 w 358320"/>
                    <a:gd name="connsiteY6" fmla="*/ 658813 h 667996"/>
                    <a:gd name="connsiteX7" fmla="*/ 358320 w 358320"/>
                    <a:gd name="connsiteY7" fmla="*/ 542925 h 667996"/>
                    <a:gd name="connsiteX8" fmla="*/ 264658 w 358320"/>
                    <a:gd name="connsiteY8" fmla="*/ 469899 h 667996"/>
                    <a:gd name="connsiteX9" fmla="*/ 313870 w 358320"/>
                    <a:gd name="connsiteY9" fmla="*/ 390525 h 667996"/>
                    <a:gd name="connsiteX10" fmla="*/ 296408 w 358320"/>
                    <a:gd name="connsiteY10" fmla="*/ 350838 h 667996"/>
                    <a:gd name="connsiteX11" fmla="*/ 236083 w 358320"/>
                    <a:gd name="connsiteY11" fmla="*/ 304800 h 667996"/>
                    <a:gd name="connsiteX12" fmla="*/ 207508 w 358320"/>
                    <a:gd name="connsiteY12" fmla="*/ 249238 h 667996"/>
                    <a:gd name="connsiteX13" fmla="*/ 97970 w 358320"/>
                    <a:gd name="connsiteY13" fmla="*/ 212725 h 667996"/>
                    <a:gd name="connsiteX14" fmla="*/ 147183 w 358320"/>
                    <a:gd name="connsiteY14" fmla="*/ 93663 h 667996"/>
                    <a:gd name="connsiteX15" fmla="*/ 136070 w 358320"/>
                    <a:gd name="connsiteY15" fmla="*/ 23813 h 667996"/>
                    <a:gd name="connsiteX16" fmla="*/ 42408 w 358320"/>
                    <a:gd name="connsiteY16" fmla="*/ 0 h 667996"/>
                    <a:gd name="connsiteX0" fmla="*/ 42408 w 358320"/>
                    <a:gd name="connsiteY0" fmla="*/ 0 h 667996"/>
                    <a:gd name="connsiteX1" fmla="*/ 15420 w 358320"/>
                    <a:gd name="connsiteY1" fmla="*/ 217488 h 667996"/>
                    <a:gd name="connsiteX2" fmla="*/ 129721 w 358320"/>
                    <a:gd name="connsiteY2" fmla="*/ 339726 h 667996"/>
                    <a:gd name="connsiteX3" fmla="*/ 148770 w 358320"/>
                    <a:gd name="connsiteY3" fmla="*/ 471488 h 667996"/>
                    <a:gd name="connsiteX4" fmla="*/ 153533 w 358320"/>
                    <a:gd name="connsiteY4" fmla="*/ 561975 h 667996"/>
                    <a:gd name="connsiteX5" fmla="*/ 242433 w 358320"/>
                    <a:gd name="connsiteY5" fmla="*/ 655638 h 667996"/>
                    <a:gd name="connsiteX6" fmla="*/ 312282 w 358320"/>
                    <a:gd name="connsiteY6" fmla="*/ 658813 h 667996"/>
                    <a:gd name="connsiteX7" fmla="*/ 358320 w 358320"/>
                    <a:gd name="connsiteY7" fmla="*/ 542925 h 667996"/>
                    <a:gd name="connsiteX8" fmla="*/ 264658 w 358320"/>
                    <a:gd name="connsiteY8" fmla="*/ 469899 h 667996"/>
                    <a:gd name="connsiteX9" fmla="*/ 302757 w 358320"/>
                    <a:gd name="connsiteY9" fmla="*/ 406400 h 667996"/>
                    <a:gd name="connsiteX10" fmla="*/ 296408 w 358320"/>
                    <a:gd name="connsiteY10" fmla="*/ 350838 h 667996"/>
                    <a:gd name="connsiteX11" fmla="*/ 236083 w 358320"/>
                    <a:gd name="connsiteY11" fmla="*/ 304800 h 667996"/>
                    <a:gd name="connsiteX12" fmla="*/ 207508 w 358320"/>
                    <a:gd name="connsiteY12" fmla="*/ 249238 h 667996"/>
                    <a:gd name="connsiteX13" fmla="*/ 97970 w 358320"/>
                    <a:gd name="connsiteY13" fmla="*/ 212725 h 667996"/>
                    <a:gd name="connsiteX14" fmla="*/ 147183 w 358320"/>
                    <a:gd name="connsiteY14" fmla="*/ 93663 h 667996"/>
                    <a:gd name="connsiteX15" fmla="*/ 136070 w 358320"/>
                    <a:gd name="connsiteY15" fmla="*/ 23813 h 667996"/>
                    <a:gd name="connsiteX16" fmla="*/ 42408 w 358320"/>
                    <a:gd name="connsiteY16" fmla="*/ 0 h 667996"/>
                    <a:gd name="connsiteX0" fmla="*/ 33638 w 349550"/>
                    <a:gd name="connsiteY0" fmla="*/ 0 h 667996"/>
                    <a:gd name="connsiteX1" fmla="*/ 22525 w 349550"/>
                    <a:gd name="connsiteY1" fmla="*/ 95249 h 667996"/>
                    <a:gd name="connsiteX2" fmla="*/ 6650 w 349550"/>
                    <a:gd name="connsiteY2" fmla="*/ 217488 h 667996"/>
                    <a:gd name="connsiteX3" fmla="*/ 120951 w 349550"/>
                    <a:gd name="connsiteY3" fmla="*/ 339726 h 667996"/>
                    <a:gd name="connsiteX4" fmla="*/ 140000 w 349550"/>
                    <a:gd name="connsiteY4" fmla="*/ 471488 h 667996"/>
                    <a:gd name="connsiteX5" fmla="*/ 144763 w 349550"/>
                    <a:gd name="connsiteY5" fmla="*/ 561975 h 667996"/>
                    <a:gd name="connsiteX6" fmla="*/ 233663 w 349550"/>
                    <a:gd name="connsiteY6" fmla="*/ 655638 h 667996"/>
                    <a:gd name="connsiteX7" fmla="*/ 303512 w 349550"/>
                    <a:gd name="connsiteY7" fmla="*/ 658813 h 667996"/>
                    <a:gd name="connsiteX8" fmla="*/ 349550 w 349550"/>
                    <a:gd name="connsiteY8" fmla="*/ 542925 h 667996"/>
                    <a:gd name="connsiteX9" fmla="*/ 255888 w 349550"/>
                    <a:gd name="connsiteY9" fmla="*/ 469899 h 667996"/>
                    <a:gd name="connsiteX10" fmla="*/ 293987 w 349550"/>
                    <a:gd name="connsiteY10" fmla="*/ 406400 h 667996"/>
                    <a:gd name="connsiteX11" fmla="*/ 287638 w 349550"/>
                    <a:gd name="connsiteY11" fmla="*/ 350838 h 667996"/>
                    <a:gd name="connsiteX12" fmla="*/ 227313 w 349550"/>
                    <a:gd name="connsiteY12" fmla="*/ 304800 h 667996"/>
                    <a:gd name="connsiteX13" fmla="*/ 198738 w 349550"/>
                    <a:gd name="connsiteY13" fmla="*/ 249238 h 667996"/>
                    <a:gd name="connsiteX14" fmla="*/ 89200 w 349550"/>
                    <a:gd name="connsiteY14" fmla="*/ 212725 h 667996"/>
                    <a:gd name="connsiteX15" fmla="*/ 138413 w 349550"/>
                    <a:gd name="connsiteY15" fmla="*/ 93663 h 667996"/>
                    <a:gd name="connsiteX16" fmla="*/ 127300 w 349550"/>
                    <a:gd name="connsiteY16" fmla="*/ 23813 h 667996"/>
                    <a:gd name="connsiteX17" fmla="*/ 33638 w 349550"/>
                    <a:gd name="connsiteY17" fmla="*/ 0 h 667996"/>
                    <a:gd name="connsiteX0" fmla="*/ 33638 w 349550"/>
                    <a:gd name="connsiteY0" fmla="*/ 0 h 667996"/>
                    <a:gd name="connsiteX1" fmla="*/ 22525 w 349550"/>
                    <a:gd name="connsiteY1" fmla="*/ 95249 h 667996"/>
                    <a:gd name="connsiteX2" fmla="*/ 6650 w 349550"/>
                    <a:gd name="connsiteY2" fmla="*/ 217488 h 667996"/>
                    <a:gd name="connsiteX3" fmla="*/ 120951 w 349550"/>
                    <a:gd name="connsiteY3" fmla="*/ 339726 h 667996"/>
                    <a:gd name="connsiteX4" fmla="*/ 140000 w 349550"/>
                    <a:gd name="connsiteY4" fmla="*/ 471488 h 667996"/>
                    <a:gd name="connsiteX5" fmla="*/ 144763 w 349550"/>
                    <a:gd name="connsiteY5" fmla="*/ 561975 h 667996"/>
                    <a:gd name="connsiteX6" fmla="*/ 233663 w 349550"/>
                    <a:gd name="connsiteY6" fmla="*/ 655638 h 667996"/>
                    <a:gd name="connsiteX7" fmla="*/ 303512 w 349550"/>
                    <a:gd name="connsiteY7" fmla="*/ 658813 h 667996"/>
                    <a:gd name="connsiteX8" fmla="*/ 349550 w 349550"/>
                    <a:gd name="connsiteY8" fmla="*/ 542925 h 667996"/>
                    <a:gd name="connsiteX9" fmla="*/ 255888 w 349550"/>
                    <a:gd name="connsiteY9" fmla="*/ 469899 h 667996"/>
                    <a:gd name="connsiteX10" fmla="*/ 293987 w 349550"/>
                    <a:gd name="connsiteY10" fmla="*/ 406400 h 667996"/>
                    <a:gd name="connsiteX11" fmla="*/ 287638 w 349550"/>
                    <a:gd name="connsiteY11" fmla="*/ 350838 h 667996"/>
                    <a:gd name="connsiteX12" fmla="*/ 227313 w 349550"/>
                    <a:gd name="connsiteY12" fmla="*/ 304800 h 667996"/>
                    <a:gd name="connsiteX13" fmla="*/ 198738 w 349550"/>
                    <a:gd name="connsiteY13" fmla="*/ 249238 h 667996"/>
                    <a:gd name="connsiteX14" fmla="*/ 89200 w 349550"/>
                    <a:gd name="connsiteY14" fmla="*/ 212725 h 667996"/>
                    <a:gd name="connsiteX15" fmla="*/ 92375 w 349550"/>
                    <a:gd name="connsiteY15" fmla="*/ 147637 h 667996"/>
                    <a:gd name="connsiteX16" fmla="*/ 138413 w 349550"/>
                    <a:gd name="connsiteY16" fmla="*/ 93663 h 667996"/>
                    <a:gd name="connsiteX17" fmla="*/ 127300 w 349550"/>
                    <a:gd name="connsiteY17" fmla="*/ 23813 h 667996"/>
                    <a:gd name="connsiteX18" fmla="*/ 33638 w 349550"/>
                    <a:gd name="connsiteY18" fmla="*/ 0 h 667996"/>
                    <a:gd name="connsiteX0" fmla="*/ 33638 w 349550"/>
                    <a:gd name="connsiteY0" fmla="*/ 0 h 667996"/>
                    <a:gd name="connsiteX1" fmla="*/ 22525 w 349550"/>
                    <a:gd name="connsiteY1" fmla="*/ 95249 h 667996"/>
                    <a:gd name="connsiteX2" fmla="*/ 6650 w 349550"/>
                    <a:gd name="connsiteY2" fmla="*/ 217488 h 667996"/>
                    <a:gd name="connsiteX3" fmla="*/ 120951 w 349550"/>
                    <a:gd name="connsiteY3" fmla="*/ 339726 h 667996"/>
                    <a:gd name="connsiteX4" fmla="*/ 140000 w 349550"/>
                    <a:gd name="connsiteY4" fmla="*/ 471488 h 667996"/>
                    <a:gd name="connsiteX5" fmla="*/ 144763 w 349550"/>
                    <a:gd name="connsiteY5" fmla="*/ 561975 h 667996"/>
                    <a:gd name="connsiteX6" fmla="*/ 233663 w 349550"/>
                    <a:gd name="connsiteY6" fmla="*/ 655638 h 667996"/>
                    <a:gd name="connsiteX7" fmla="*/ 303512 w 349550"/>
                    <a:gd name="connsiteY7" fmla="*/ 658813 h 667996"/>
                    <a:gd name="connsiteX8" fmla="*/ 349550 w 349550"/>
                    <a:gd name="connsiteY8" fmla="*/ 542925 h 667996"/>
                    <a:gd name="connsiteX9" fmla="*/ 255888 w 349550"/>
                    <a:gd name="connsiteY9" fmla="*/ 469899 h 667996"/>
                    <a:gd name="connsiteX10" fmla="*/ 293987 w 349550"/>
                    <a:gd name="connsiteY10" fmla="*/ 406400 h 667996"/>
                    <a:gd name="connsiteX11" fmla="*/ 287638 w 349550"/>
                    <a:gd name="connsiteY11" fmla="*/ 350838 h 667996"/>
                    <a:gd name="connsiteX12" fmla="*/ 227313 w 349550"/>
                    <a:gd name="connsiteY12" fmla="*/ 304800 h 667996"/>
                    <a:gd name="connsiteX13" fmla="*/ 198738 w 349550"/>
                    <a:gd name="connsiteY13" fmla="*/ 249238 h 667996"/>
                    <a:gd name="connsiteX14" fmla="*/ 89200 w 349550"/>
                    <a:gd name="connsiteY14" fmla="*/ 212725 h 667996"/>
                    <a:gd name="connsiteX15" fmla="*/ 92375 w 349550"/>
                    <a:gd name="connsiteY15" fmla="*/ 147637 h 667996"/>
                    <a:gd name="connsiteX16" fmla="*/ 138413 w 349550"/>
                    <a:gd name="connsiteY16" fmla="*/ 93663 h 667996"/>
                    <a:gd name="connsiteX17" fmla="*/ 127300 w 349550"/>
                    <a:gd name="connsiteY17" fmla="*/ 23813 h 667996"/>
                    <a:gd name="connsiteX18" fmla="*/ 71738 w 349550"/>
                    <a:gd name="connsiteY18" fmla="*/ 7937 h 667996"/>
                    <a:gd name="connsiteX19" fmla="*/ 33638 w 349550"/>
                    <a:gd name="connsiteY19" fmla="*/ 0 h 667996"/>
                    <a:gd name="connsiteX0" fmla="*/ 33638 w 349550"/>
                    <a:gd name="connsiteY0" fmla="*/ 0 h 667996"/>
                    <a:gd name="connsiteX1" fmla="*/ 22525 w 349550"/>
                    <a:gd name="connsiteY1" fmla="*/ 95249 h 667996"/>
                    <a:gd name="connsiteX2" fmla="*/ 6650 w 349550"/>
                    <a:gd name="connsiteY2" fmla="*/ 217488 h 667996"/>
                    <a:gd name="connsiteX3" fmla="*/ 120951 w 349550"/>
                    <a:gd name="connsiteY3" fmla="*/ 339726 h 667996"/>
                    <a:gd name="connsiteX4" fmla="*/ 140000 w 349550"/>
                    <a:gd name="connsiteY4" fmla="*/ 471488 h 667996"/>
                    <a:gd name="connsiteX5" fmla="*/ 217788 w 349550"/>
                    <a:gd name="connsiteY5" fmla="*/ 525462 h 667996"/>
                    <a:gd name="connsiteX6" fmla="*/ 144763 w 349550"/>
                    <a:gd name="connsiteY6" fmla="*/ 561975 h 667996"/>
                    <a:gd name="connsiteX7" fmla="*/ 233663 w 349550"/>
                    <a:gd name="connsiteY7" fmla="*/ 655638 h 667996"/>
                    <a:gd name="connsiteX8" fmla="*/ 303512 w 349550"/>
                    <a:gd name="connsiteY8" fmla="*/ 658813 h 667996"/>
                    <a:gd name="connsiteX9" fmla="*/ 349550 w 349550"/>
                    <a:gd name="connsiteY9" fmla="*/ 542925 h 667996"/>
                    <a:gd name="connsiteX10" fmla="*/ 255888 w 349550"/>
                    <a:gd name="connsiteY10" fmla="*/ 469899 h 667996"/>
                    <a:gd name="connsiteX11" fmla="*/ 293987 w 349550"/>
                    <a:gd name="connsiteY11" fmla="*/ 406400 h 667996"/>
                    <a:gd name="connsiteX12" fmla="*/ 287638 w 349550"/>
                    <a:gd name="connsiteY12" fmla="*/ 350838 h 667996"/>
                    <a:gd name="connsiteX13" fmla="*/ 227313 w 349550"/>
                    <a:gd name="connsiteY13" fmla="*/ 304800 h 667996"/>
                    <a:gd name="connsiteX14" fmla="*/ 198738 w 349550"/>
                    <a:gd name="connsiteY14" fmla="*/ 249238 h 667996"/>
                    <a:gd name="connsiteX15" fmla="*/ 89200 w 349550"/>
                    <a:gd name="connsiteY15" fmla="*/ 212725 h 667996"/>
                    <a:gd name="connsiteX16" fmla="*/ 92375 w 349550"/>
                    <a:gd name="connsiteY16" fmla="*/ 147637 h 667996"/>
                    <a:gd name="connsiteX17" fmla="*/ 138413 w 349550"/>
                    <a:gd name="connsiteY17" fmla="*/ 93663 h 667996"/>
                    <a:gd name="connsiteX18" fmla="*/ 127300 w 349550"/>
                    <a:gd name="connsiteY18" fmla="*/ 23813 h 667996"/>
                    <a:gd name="connsiteX19" fmla="*/ 71738 w 349550"/>
                    <a:gd name="connsiteY19" fmla="*/ 7937 h 667996"/>
                    <a:gd name="connsiteX20" fmla="*/ 33638 w 349550"/>
                    <a:gd name="connsiteY20" fmla="*/ 0 h 667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9550" h="667996">
                      <a:moveTo>
                        <a:pt x="33638" y="0"/>
                      </a:moveTo>
                      <a:cubicBezTo>
                        <a:pt x="12471" y="10583"/>
                        <a:pt x="27023" y="59001"/>
                        <a:pt x="22525" y="95249"/>
                      </a:cubicBezTo>
                      <a:cubicBezTo>
                        <a:pt x="18027" y="131497"/>
                        <a:pt x="-13458" y="175419"/>
                        <a:pt x="6650" y="217488"/>
                      </a:cubicBezTo>
                      <a:lnTo>
                        <a:pt x="120951" y="339726"/>
                      </a:lnTo>
                      <a:lnTo>
                        <a:pt x="140000" y="471488"/>
                      </a:lnTo>
                      <a:cubicBezTo>
                        <a:pt x="140529" y="489479"/>
                        <a:pt x="217259" y="507471"/>
                        <a:pt x="217788" y="525462"/>
                      </a:cubicBezTo>
                      <a:lnTo>
                        <a:pt x="144763" y="561975"/>
                      </a:lnTo>
                      <a:lnTo>
                        <a:pt x="233663" y="655638"/>
                      </a:lnTo>
                      <a:cubicBezTo>
                        <a:pt x="265942" y="665163"/>
                        <a:pt x="253771" y="676275"/>
                        <a:pt x="303512" y="658813"/>
                      </a:cubicBezTo>
                      <a:cubicBezTo>
                        <a:pt x="346375" y="611188"/>
                        <a:pt x="327325" y="588963"/>
                        <a:pt x="349550" y="542925"/>
                      </a:cubicBezTo>
                      <a:cubicBezTo>
                        <a:pt x="340025" y="508529"/>
                        <a:pt x="265413" y="504295"/>
                        <a:pt x="255888" y="469899"/>
                      </a:cubicBezTo>
                      <a:cubicBezTo>
                        <a:pt x="267530" y="421216"/>
                        <a:pt x="277583" y="432858"/>
                        <a:pt x="293987" y="406400"/>
                      </a:cubicBezTo>
                      <a:lnTo>
                        <a:pt x="287638" y="350838"/>
                      </a:lnTo>
                      <a:cubicBezTo>
                        <a:pt x="264884" y="287867"/>
                        <a:pt x="254830" y="320146"/>
                        <a:pt x="227313" y="304800"/>
                      </a:cubicBezTo>
                      <a:lnTo>
                        <a:pt x="198738" y="249238"/>
                      </a:lnTo>
                      <a:cubicBezTo>
                        <a:pt x="151642" y="245005"/>
                        <a:pt x="129946" y="258233"/>
                        <a:pt x="89200" y="212725"/>
                      </a:cubicBezTo>
                      <a:cubicBezTo>
                        <a:pt x="99783" y="187854"/>
                        <a:pt x="81792" y="172508"/>
                        <a:pt x="92375" y="147637"/>
                      </a:cubicBezTo>
                      <a:lnTo>
                        <a:pt x="138413" y="93663"/>
                      </a:lnTo>
                      <a:lnTo>
                        <a:pt x="127300" y="23813"/>
                      </a:lnTo>
                      <a:lnTo>
                        <a:pt x="71738" y="7937"/>
                      </a:lnTo>
                      <a:lnTo>
                        <a:pt x="33638" y="0"/>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69" name="Freeform: Shape 168">
                  <a:extLst>
                    <a:ext uri="{FF2B5EF4-FFF2-40B4-BE49-F238E27FC236}">
                      <a16:creationId xmlns:a16="http://schemas.microsoft.com/office/drawing/2014/main" id="{7FFC4B4C-95FB-4D60-BFB6-5D50DF05E29E}"/>
                    </a:ext>
                  </a:extLst>
                </p:cNvPr>
                <p:cNvSpPr/>
                <p:nvPr/>
              </p:nvSpPr>
              <p:spPr>
                <a:xfrm>
                  <a:off x="5337383" y="3859141"/>
                  <a:ext cx="145188" cy="327631"/>
                </a:xfrm>
                <a:custGeom>
                  <a:avLst/>
                  <a:gdLst>
                    <a:gd name="connsiteX0" fmla="*/ 322263 w 322263"/>
                    <a:gd name="connsiteY0" fmla="*/ 712788 h 712788"/>
                    <a:gd name="connsiteX1" fmla="*/ 138113 w 322263"/>
                    <a:gd name="connsiteY1" fmla="*/ 619125 h 712788"/>
                    <a:gd name="connsiteX2" fmla="*/ 111125 w 322263"/>
                    <a:gd name="connsiteY2" fmla="*/ 481013 h 712788"/>
                    <a:gd name="connsiteX3" fmla="*/ 0 w 322263"/>
                    <a:gd name="connsiteY3" fmla="*/ 333375 h 712788"/>
                    <a:gd name="connsiteX4" fmla="*/ 25400 w 322263"/>
                    <a:gd name="connsiteY4" fmla="*/ 3175 h 712788"/>
                    <a:gd name="connsiteX5" fmla="*/ 153988 w 322263"/>
                    <a:gd name="connsiteY5" fmla="*/ 0 h 712788"/>
                    <a:gd name="connsiteX6" fmla="*/ 47625 w 322263"/>
                    <a:gd name="connsiteY6" fmla="*/ 284163 h 712788"/>
                    <a:gd name="connsiteX7" fmla="*/ 100013 w 322263"/>
                    <a:gd name="connsiteY7" fmla="*/ 301625 h 712788"/>
                    <a:gd name="connsiteX8" fmla="*/ 111125 w 322263"/>
                    <a:gd name="connsiteY8" fmla="*/ 406400 h 712788"/>
                    <a:gd name="connsiteX9" fmla="*/ 284163 w 322263"/>
                    <a:gd name="connsiteY9" fmla="*/ 530225 h 712788"/>
                    <a:gd name="connsiteX10" fmla="*/ 293688 w 322263"/>
                    <a:gd name="connsiteY10" fmla="*/ 625475 h 712788"/>
                    <a:gd name="connsiteX11" fmla="*/ 322263 w 322263"/>
                    <a:gd name="connsiteY11" fmla="*/ 712788 h 712788"/>
                    <a:gd name="connsiteX0" fmla="*/ 322263 w 322263"/>
                    <a:gd name="connsiteY0" fmla="*/ 712788 h 723637"/>
                    <a:gd name="connsiteX1" fmla="*/ 138113 w 322263"/>
                    <a:gd name="connsiteY1" fmla="*/ 619125 h 723637"/>
                    <a:gd name="connsiteX2" fmla="*/ 111125 w 322263"/>
                    <a:gd name="connsiteY2" fmla="*/ 481013 h 723637"/>
                    <a:gd name="connsiteX3" fmla="*/ 0 w 322263"/>
                    <a:gd name="connsiteY3" fmla="*/ 333375 h 723637"/>
                    <a:gd name="connsiteX4" fmla="*/ 25400 w 322263"/>
                    <a:gd name="connsiteY4" fmla="*/ 3175 h 723637"/>
                    <a:gd name="connsiteX5" fmla="*/ 153988 w 322263"/>
                    <a:gd name="connsiteY5" fmla="*/ 0 h 723637"/>
                    <a:gd name="connsiteX6" fmla="*/ 47625 w 322263"/>
                    <a:gd name="connsiteY6" fmla="*/ 284163 h 723637"/>
                    <a:gd name="connsiteX7" fmla="*/ 100013 w 322263"/>
                    <a:gd name="connsiteY7" fmla="*/ 301625 h 723637"/>
                    <a:gd name="connsiteX8" fmla="*/ 111125 w 322263"/>
                    <a:gd name="connsiteY8" fmla="*/ 406400 h 723637"/>
                    <a:gd name="connsiteX9" fmla="*/ 284163 w 322263"/>
                    <a:gd name="connsiteY9" fmla="*/ 530225 h 723637"/>
                    <a:gd name="connsiteX10" fmla="*/ 293688 w 322263"/>
                    <a:gd name="connsiteY10" fmla="*/ 625475 h 723637"/>
                    <a:gd name="connsiteX11" fmla="*/ 322263 w 322263"/>
                    <a:gd name="connsiteY11" fmla="*/ 712788 h 723637"/>
                    <a:gd name="connsiteX0" fmla="*/ 322263 w 322263"/>
                    <a:gd name="connsiteY0" fmla="*/ 712788 h 723637"/>
                    <a:gd name="connsiteX1" fmla="*/ 138113 w 322263"/>
                    <a:gd name="connsiteY1" fmla="*/ 619125 h 723637"/>
                    <a:gd name="connsiteX2" fmla="*/ 111125 w 322263"/>
                    <a:gd name="connsiteY2" fmla="*/ 481013 h 723637"/>
                    <a:gd name="connsiteX3" fmla="*/ 0 w 322263"/>
                    <a:gd name="connsiteY3" fmla="*/ 333375 h 723637"/>
                    <a:gd name="connsiteX4" fmla="*/ 25400 w 322263"/>
                    <a:gd name="connsiteY4" fmla="*/ 3175 h 723637"/>
                    <a:gd name="connsiteX5" fmla="*/ 153988 w 322263"/>
                    <a:gd name="connsiteY5" fmla="*/ 0 h 723637"/>
                    <a:gd name="connsiteX6" fmla="*/ 47625 w 322263"/>
                    <a:gd name="connsiteY6" fmla="*/ 284163 h 723637"/>
                    <a:gd name="connsiteX7" fmla="*/ 100013 w 322263"/>
                    <a:gd name="connsiteY7" fmla="*/ 301625 h 723637"/>
                    <a:gd name="connsiteX8" fmla="*/ 111125 w 322263"/>
                    <a:gd name="connsiteY8" fmla="*/ 406400 h 723637"/>
                    <a:gd name="connsiteX9" fmla="*/ 284163 w 322263"/>
                    <a:gd name="connsiteY9" fmla="*/ 530225 h 723637"/>
                    <a:gd name="connsiteX10" fmla="*/ 293688 w 322263"/>
                    <a:gd name="connsiteY10" fmla="*/ 625475 h 723637"/>
                    <a:gd name="connsiteX11" fmla="*/ 322263 w 322263"/>
                    <a:gd name="connsiteY11" fmla="*/ 712788 h 723637"/>
                    <a:gd name="connsiteX0" fmla="*/ 322263 w 322263"/>
                    <a:gd name="connsiteY0" fmla="*/ 712788 h 723637"/>
                    <a:gd name="connsiteX1" fmla="*/ 138113 w 322263"/>
                    <a:gd name="connsiteY1" fmla="*/ 619125 h 723637"/>
                    <a:gd name="connsiteX2" fmla="*/ 111125 w 322263"/>
                    <a:gd name="connsiteY2" fmla="*/ 481013 h 723637"/>
                    <a:gd name="connsiteX3" fmla="*/ 0 w 322263"/>
                    <a:gd name="connsiteY3" fmla="*/ 333375 h 723637"/>
                    <a:gd name="connsiteX4" fmla="*/ 25400 w 322263"/>
                    <a:gd name="connsiteY4" fmla="*/ 3175 h 723637"/>
                    <a:gd name="connsiteX5" fmla="*/ 153988 w 322263"/>
                    <a:gd name="connsiteY5" fmla="*/ 0 h 723637"/>
                    <a:gd name="connsiteX6" fmla="*/ 47625 w 322263"/>
                    <a:gd name="connsiteY6" fmla="*/ 284163 h 723637"/>
                    <a:gd name="connsiteX7" fmla="*/ 100013 w 322263"/>
                    <a:gd name="connsiteY7" fmla="*/ 301625 h 723637"/>
                    <a:gd name="connsiteX8" fmla="*/ 111125 w 322263"/>
                    <a:gd name="connsiteY8" fmla="*/ 406400 h 723637"/>
                    <a:gd name="connsiteX9" fmla="*/ 284163 w 322263"/>
                    <a:gd name="connsiteY9" fmla="*/ 530225 h 723637"/>
                    <a:gd name="connsiteX10" fmla="*/ 293688 w 322263"/>
                    <a:gd name="connsiteY10" fmla="*/ 625475 h 723637"/>
                    <a:gd name="connsiteX11" fmla="*/ 322263 w 322263"/>
                    <a:gd name="connsiteY11" fmla="*/ 712788 h 723637"/>
                    <a:gd name="connsiteX0" fmla="*/ 322263 w 322263"/>
                    <a:gd name="connsiteY0" fmla="*/ 712788 h 723637"/>
                    <a:gd name="connsiteX1" fmla="*/ 138113 w 322263"/>
                    <a:gd name="connsiteY1" fmla="*/ 619125 h 723637"/>
                    <a:gd name="connsiteX2" fmla="*/ 111125 w 322263"/>
                    <a:gd name="connsiteY2" fmla="*/ 481013 h 723637"/>
                    <a:gd name="connsiteX3" fmla="*/ 0 w 322263"/>
                    <a:gd name="connsiteY3" fmla="*/ 333375 h 723637"/>
                    <a:gd name="connsiteX4" fmla="*/ 25400 w 322263"/>
                    <a:gd name="connsiteY4" fmla="*/ 3175 h 723637"/>
                    <a:gd name="connsiteX5" fmla="*/ 153988 w 322263"/>
                    <a:gd name="connsiteY5" fmla="*/ 0 h 723637"/>
                    <a:gd name="connsiteX6" fmla="*/ 47625 w 322263"/>
                    <a:gd name="connsiteY6" fmla="*/ 284163 h 723637"/>
                    <a:gd name="connsiteX7" fmla="*/ 100013 w 322263"/>
                    <a:gd name="connsiteY7" fmla="*/ 301625 h 723637"/>
                    <a:gd name="connsiteX8" fmla="*/ 111125 w 322263"/>
                    <a:gd name="connsiteY8" fmla="*/ 406400 h 723637"/>
                    <a:gd name="connsiteX9" fmla="*/ 284163 w 322263"/>
                    <a:gd name="connsiteY9" fmla="*/ 530225 h 723637"/>
                    <a:gd name="connsiteX10" fmla="*/ 276226 w 322263"/>
                    <a:gd name="connsiteY10" fmla="*/ 608013 h 723637"/>
                    <a:gd name="connsiteX11" fmla="*/ 322263 w 322263"/>
                    <a:gd name="connsiteY11" fmla="*/ 712788 h 723637"/>
                    <a:gd name="connsiteX0" fmla="*/ 322263 w 322263"/>
                    <a:gd name="connsiteY0" fmla="*/ 712788 h 723637"/>
                    <a:gd name="connsiteX1" fmla="*/ 138113 w 322263"/>
                    <a:gd name="connsiteY1" fmla="*/ 619125 h 723637"/>
                    <a:gd name="connsiteX2" fmla="*/ 111125 w 322263"/>
                    <a:gd name="connsiteY2" fmla="*/ 481013 h 723637"/>
                    <a:gd name="connsiteX3" fmla="*/ 0 w 322263"/>
                    <a:gd name="connsiteY3" fmla="*/ 333375 h 723637"/>
                    <a:gd name="connsiteX4" fmla="*/ 25400 w 322263"/>
                    <a:gd name="connsiteY4" fmla="*/ 3175 h 723637"/>
                    <a:gd name="connsiteX5" fmla="*/ 153988 w 322263"/>
                    <a:gd name="connsiteY5" fmla="*/ 0 h 723637"/>
                    <a:gd name="connsiteX6" fmla="*/ 47625 w 322263"/>
                    <a:gd name="connsiteY6" fmla="*/ 284163 h 723637"/>
                    <a:gd name="connsiteX7" fmla="*/ 100013 w 322263"/>
                    <a:gd name="connsiteY7" fmla="*/ 301625 h 723637"/>
                    <a:gd name="connsiteX8" fmla="*/ 111125 w 322263"/>
                    <a:gd name="connsiteY8" fmla="*/ 406400 h 723637"/>
                    <a:gd name="connsiteX9" fmla="*/ 284163 w 322263"/>
                    <a:gd name="connsiteY9" fmla="*/ 530225 h 723637"/>
                    <a:gd name="connsiteX10" fmla="*/ 276226 w 322263"/>
                    <a:gd name="connsiteY10" fmla="*/ 608013 h 723637"/>
                    <a:gd name="connsiteX11" fmla="*/ 322263 w 322263"/>
                    <a:gd name="connsiteY11" fmla="*/ 712788 h 723637"/>
                    <a:gd name="connsiteX0" fmla="*/ 322263 w 322263"/>
                    <a:gd name="connsiteY0" fmla="*/ 712788 h 723637"/>
                    <a:gd name="connsiteX1" fmla="*/ 138113 w 322263"/>
                    <a:gd name="connsiteY1" fmla="*/ 619125 h 723637"/>
                    <a:gd name="connsiteX2" fmla="*/ 111125 w 322263"/>
                    <a:gd name="connsiteY2" fmla="*/ 481013 h 723637"/>
                    <a:gd name="connsiteX3" fmla="*/ 0 w 322263"/>
                    <a:gd name="connsiteY3" fmla="*/ 333375 h 723637"/>
                    <a:gd name="connsiteX4" fmla="*/ 25400 w 322263"/>
                    <a:gd name="connsiteY4" fmla="*/ 3175 h 723637"/>
                    <a:gd name="connsiteX5" fmla="*/ 153988 w 322263"/>
                    <a:gd name="connsiteY5" fmla="*/ 0 h 723637"/>
                    <a:gd name="connsiteX6" fmla="*/ 47625 w 322263"/>
                    <a:gd name="connsiteY6" fmla="*/ 284163 h 723637"/>
                    <a:gd name="connsiteX7" fmla="*/ 100013 w 322263"/>
                    <a:gd name="connsiteY7" fmla="*/ 301625 h 723637"/>
                    <a:gd name="connsiteX8" fmla="*/ 111125 w 322263"/>
                    <a:gd name="connsiteY8" fmla="*/ 406400 h 723637"/>
                    <a:gd name="connsiteX9" fmla="*/ 284163 w 322263"/>
                    <a:gd name="connsiteY9" fmla="*/ 541337 h 723637"/>
                    <a:gd name="connsiteX10" fmla="*/ 276226 w 322263"/>
                    <a:gd name="connsiteY10" fmla="*/ 608013 h 723637"/>
                    <a:gd name="connsiteX11" fmla="*/ 322263 w 322263"/>
                    <a:gd name="connsiteY11" fmla="*/ 712788 h 723637"/>
                    <a:gd name="connsiteX0" fmla="*/ 322263 w 322263"/>
                    <a:gd name="connsiteY0" fmla="*/ 712788 h 723637"/>
                    <a:gd name="connsiteX1" fmla="*/ 138113 w 322263"/>
                    <a:gd name="connsiteY1" fmla="*/ 619125 h 723637"/>
                    <a:gd name="connsiteX2" fmla="*/ 111125 w 322263"/>
                    <a:gd name="connsiteY2" fmla="*/ 481013 h 723637"/>
                    <a:gd name="connsiteX3" fmla="*/ 0 w 322263"/>
                    <a:gd name="connsiteY3" fmla="*/ 333375 h 723637"/>
                    <a:gd name="connsiteX4" fmla="*/ 25400 w 322263"/>
                    <a:gd name="connsiteY4" fmla="*/ 3175 h 723637"/>
                    <a:gd name="connsiteX5" fmla="*/ 153988 w 322263"/>
                    <a:gd name="connsiteY5" fmla="*/ 0 h 723637"/>
                    <a:gd name="connsiteX6" fmla="*/ 47625 w 322263"/>
                    <a:gd name="connsiteY6" fmla="*/ 284163 h 723637"/>
                    <a:gd name="connsiteX7" fmla="*/ 100013 w 322263"/>
                    <a:gd name="connsiteY7" fmla="*/ 301625 h 723637"/>
                    <a:gd name="connsiteX8" fmla="*/ 111125 w 322263"/>
                    <a:gd name="connsiteY8" fmla="*/ 406400 h 723637"/>
                    <a:gd name="connsiteX9" fmla="*/ 284163 w 322263"/>
                    <a:gd name="connsiteY9" fmla="*/ 541337 h 723637"/>
                    <a:gd name="connsiteX10" fmla="*/ 276226 w 322263"/>
                    <a:gd name="connsiteY10" fmla="*/ 608013 h 723637"/>
                    <a:gd name="connsiteX11" fmla="*/ 322263 w 322263"/>
                    <a:gd name="connsiteY11" fmla="*/ 712788 h 723637"/>
                    <a:gd name="connsiteX0" fmla="*/ 322263 w 322263"/>
                    <a:gd name="connsiteY0" fmla="*/ 712788 h 723637"/>
                    <a:gd name="connsiteX1" fmla="*/ 138113 w 322263"/>
                    <a:gd name="connsiteY1" fmla="*/ 619125 h 723637"/>
                    <a:gd name="connsiteX2" fmla="*/ 111125 w 322263"/>
                    <a:gd name="connsiteY2" fmla="*/ 481013 h 723637"/>
                    <a:gd name="connsiteX3" fmla="*/ 0 w 322263"/>
                    <a:gd name="connsiteY3" fmla="*/ 333375 h 723637"/>
                    <a:gd name="connsiteX4" fmla="*/ 25400 w 322263"/>
                    <a:gd name="connsiteY4" fmla="*/ 3175 h 723637"/>
                    <a:gd name="connsiteX5" fmla="*/ 153988 w 322263"/>
                    <a:gd name="connsiteY5" fmla="*/ 0 h 723637"/>
                    <a:gd name="connsiteX6" fmla="*/ 47625 w 322263"/>
                    <a:gd name="connsiteY6" fmla="*/ 284163 h 723637"/>
                    <a:gd name="connsiteX7" fmla="*/ 100013 w 322263"/>
                    <a:gd name="connsiteY7" fmla="*/ 301625 h 723637"/>
                    <a:gd name="connsiteX8" fmla="*/ 111125 w 322263"/>
                    <a:gd name="connsiteY8" fmla="*/ 406400 h 723637"/>
                    <a:gd name="connsiteX9" fmla="*/ 284163 w 322263"/>
                    <a:gd name="connsiteY9" fmla="*/ 541337 h 723637"/>
                    <a:gd name="connsiteX10" fmla="*/ 276226 w 322263"/>
                    <a:gd name="connsiteY10" fmla="*/ 608013 h 723637"/>
                    <a:gd name="connsiteX11" fmla="*/ 322263 w 322263"/>
                    <a:gd name="connsiteY11" fmla="*/ 712788 h 723637"/>
                    <a:gd name="connsiteX0" fmla="*/ 322263 w 322263"/>
                    <a:gd name="connsiteY0" fmla="*/ 712788 h 723637"/>
                    <a:gd name="connsiteX1" fmla="*/ 138113 w 322263"/>
                    <a:gd name="connsiteY1" fmla="*/ 619125 h 723637"/>
                    <a:gd name="connsiteX2" fmla="*/ 111125 w 322263"/>
                    <a:gd name="connsiteY2" fmla="*/ 481013 h 723637"/>
                    <a:gd name="connsiteX3" fmla="*/ 0 w 322263"/>
                    <a:gd name="connsiteY3" fmla="*/ 333375 h 723637"/>
                    <a:gd name="connsiteX4" fmla="*/ 30163 w 322263"/>
                    <a:gd name="connsiteY4" fmla="*/ 200025 h 723637"/>
                    <a:gd name="connsiteX5" fmla="*/ 25400 w 322263"/>
                    <a:gd name="connsiteY5" fmla="*/ 3175 h 723637"/>
                    <a:gd name="connsiteX6" fmla="*/ 153988 w 322263"/>
                    <a:gd name="connsiteY6" fmla="*/ 0 h 723637"/>
                    <a:gd name="connsiteX7" fmla="*/ 47625 w 322263"/>
                    <a:gd name="connsiteY7" fmla="*/ 284163 h 723637"/>
                    <a:gd name="connsiteX8" fmla="*/ 100013 w 322263"/>
                    <a:gd name="connsiteY8" fmla="*/ 301625 h 723637"/>
                    <a:gd name="connsiteX9" fmla="*/ 111125 w 322263"/>
                    <a:gd name="connsiteY9" fmla="*/ 406400 h 723637"/>
                    <a:gd name="connsiteX10" fmla="*/ 284163 w 322263"/>
                    <a:gd name="connsiteY10" fmla="*/ 541337 h 723637"/>
                    <a:gd name="connsiteX11" fmla="*/ 276226 w 322263"/>
                    <a:gd name="connsiteY11" fmla="*/ 608013 h 723637"/>
                    <a:gd name="connsiteX12" fmla="*/ 322263 w 322263"/>
                    <a:gd name="connsiteY12" fmla="*/ 712788 h 723637"/>
                    <a:gd name="connsiteX0" fmla="*/ 322263 w 322263"/>
                    <a:gd name="connsiteY0" fmla="*/ 712788 h 723637"/>
                    <a:gd name="connsiteX1" fmla="*/ 138113 w 322263"/>
                    <a:gd name="connsiteY1" fmla="*/ 619125 h 723637"/>
                    <a:gd name="connsiteX2" fmla="*/ 111125 w 322263"/>
                    <a:gd name="connsiteY2" fmla="*/ 481013 h 723637"/>
                    <a:gd name="connsiteX3" fmla="*/ 0 w 322263"/>
                    <a:gd name="connsiteY3" fmla="*/ 333375 h 723637"/>
                    <a:gd name="connsiteX4" fmla="*/ 30163 w 322263"/>
                    <a:gd name="connsiteY4" fmla="*/ 200025 h 723637"/>
                    <a:gd name="connsiteX5" fmla="*/ 25400 w 322263"/>
                    <a:gd name="connsiteY5" fmla="*/ 3175 h 723637"/>
                    <a:gd name="connsiteX6" fmla="*/ 153988 w 322263"/>
                    <a:gd name="connsiteY6" fmla="*/ 0 h 723637"/>
                    <a:gd name="connsiteX7" fmla="*/ 47625 w 322263"/>
                    <a:gd name="connsiteY7" fmla="*/ 284163 h 723637"/>
                    <a:gd name="connsiteX8" fmla="*/ 100013 w 322263"/>
                    <a:gd name="connsiteY8" fmla="*/ 301625 h 723637"/>
                    <a:gd name="connsiteX9" fmla="*/ 111125 w 322263"/>
                    <a:gd name="connsiteY9" fmla="*/ 406400 h 723637"/>
                    <a:gd name="connsiteX10" fmla="*/ 284163 w 322263"/>
                    <a:gd name="connsiteY10" fmla="*/ 541337 h 723637"/>
                    <a:gd name="connsiteX11" fmla="*/ 276226 w 322263"/>
                    <a:gd name="connsiteY11" fmla="*/ 608013 h 723637"/>
                    <a:gd name="connsiteX12" fmla="*/ 322263 w 322263"/>
                    <a:gd name="connsiteY12" fmla="*/ 712788 h 723637"/>
                    <a:gd name="connsiteX0" fmla="*/ 320676 w 320676"/>
                    <a:gd name="connsiteY0" fmla="*/ 712788 h 723637"/>
                    <a:gd name="connsiteX1" fmla="*/ 136526 w 320676"/>
                    <a:gd name="connsiteY1" fmla="*/ 619125 h 723637"/>
                    <a:gd name="connsiteX2" fmla="*/ 109538 w 320676"/>
                    <a:gd name="connsiteY2" fmla="*/ 481013 h 723637"/>
                    <a:gd name="connsiteX3" fmla="*/ 0 w 320676"/>
                    <a:gd name="connsiteY3" fmla="*/ 317500 h 723637"/>
                    <a:gd name="connsiteX4" fmla="*/ 28576 w 320676"/>
                    <a:gd name="connsiteY4" fmla="*/ 200025 h 723637"/>
                    <a:gd name="connsiteX5" fmla="*/ 23813 w 320676"/>
                    <a:gd name="connsiteY5" fmla="*/ 3175 h 723637"/>
                    <a:gd name="connsiteX6" fmla="*/ 152401 w 320676"/>
                    <a:gd name="connsiteY6" fmla="*/ 0 h 723637"/>
                    <a:gd name="connsiteX7" fmla="*/ 46038 w 320676"/>
                    <a:gd name="connsiteY7" fmla="*/ 284163 h 723637"/>
                    <a:gd name="connsiteX8" fmla="*/ 98426 w 320676"/>
                    <a:gd name="connsiteY8" fmla="*/ 301625 h 723637"/>
                    <a:gd name="connsiteX9" fmla="*/ 109538 w 320676"/>
                    <a:gd name="connsiteY9" fmla="*/ 406400 h 723637"/>
                    <a:gd name="connsiteX10" fmla="*/ 282576 w 320676"/>
                    <a:gd name="connsiteY10" fmla="*/ 541337 h 723637"/>
                    <a:gd name="connsiteX11" fmla="*/ 274639 w 320676"/>
                    <a:gd name="connsiteY11" fmla="*/ 608013 h 723637"/>
                    <a:gd name="connsiteX12" fmla="*/ 320676 w 320676"/>
                    <a:gd name="connsiteY12" fmla="*/ 712788 h 72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0676" h="723637">
                      <a:moveTo>
                        <a:pt x="320676" y="712788"/>
                      </a:moveTo>
                      <a:cubicBezTo>
                        <a:pt x="265643" y="757767"/>
                        <a:pt x="197909" y="650346"/>
                        <a:pt x="136526" y="619125"/>
                      </a:cubicBezTo>
                      <a:lnTo>
                        <a:pt x="109538" y="481013"/>
                      </a:lnTo>
                      <a:cubicBezTo>
                        <a:pt x="104246" y="439738"/>
                        <a:pt x="6880" y="368300"/>
                        <a:pt x="0" y="317500"/>
                      </a:cubicBezTo>
                      <a:cubicBezTo>
                        <a:pt x="2646" y="278342"/>
                        <a:pt x="25930" y="239183"/>
                        <a:pt x="28576" y="200025"/>
                      </a:cubicBezTo>
                      <a:lnTo>
                        <a:pt x="23813" y="3175"/>
                      </a:lnTo>
                      <a:lnTo>
                        <a:pt x="152401" y="0"/>
                      </a:lnTo>
                      <a:lnTo>
                        <a:pt x="46038" y="284163"/>
                      </a:lnTo>
                      <a:lnTo>
                        <a:pt x="98426" y="301625"/>
                      </a:lnTo>
                      <a:cubicBezTo>
                        <a:pt x="122768" y="336550"/>
                        <a:pt x="105834" y="371475"/>
                        <a:pt x="109538" y="406400"/>
                      </a:cubicBezTo>
                      <a:cubicBezTo>
                        <a:pt x="167217" y="447675"/>
                        <a:pt x="242359" y="490537"/>
                        <a:pt x="282576" y="541337"/>
                      </a:cubicBezTo>
                      <a:cubicBezTo>
                        <a:pt x="300039" y="569912"/>
                        <a:pt x="271464" y="576263"/>
                        <a:pt x="274639" y="608013"/>
                      </a:cubicBezTo>
                      <a:lnTo>
                        <a:pt x="320676" y="712788"/>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dirty="0">
                    <a:solidFill>
                      <a:prstClr val="white"/>
                    </a:solidFill>
                    <a:latin typeface="Calibri" panose="020F0502020204030204"/>
                  </a:endParaRPr>
                </a:p>
              </p:txBody>
            </p:sp>
            <p:sp>
              <p:nvSpPr>
                <p:cNvPr id="170" name="Freeform: Shape 169">
                  <a:extLst>
                    <a:ext uri="{FF2B5EF4-FFF2-40B4-BE49-F238E27FC236}">
                      <a16:creationId xmlns:a16="http://schemas.microsoft.com/office/drawing/2014/main" id="{FA8C8595-9628-43A3-93FF-AB12A884305E}"/>
                    </a:ext>
                  </a:extLst>
                </p:cNvPr>
                <p:cNvSpPr/>
                <p:nvPr/>
              </p:nvSpPr>
              <p:spPr>
                <a:xfrm>
                  <a:off x="5933944" y="3013171"/>
                  <a:ext cx="159469" cy="132969"/>
                </a:xfrm>
                <a:custGeom>
                  <a:avLst/>
                  <a:gdLst>
                    <a:gd name="connsiteX0" fmla="*/ 0 w 381000"/>
                    <a:gd name="connsiteY0" fmla="*/ 33337 h 284162"/>
                    <a:gd name="connsiteX1" fmla="*/ 188912 w 381000"/>
                    <a:gd name="connsiteY1" fmla="*/ 215900 h 284162"/>
                    <a:gd name="connsiteX2" fmla="*/ 255587 w 381000"/>
                    <a:gd name="connsiteY2" fmla="*/ 211137 h 284162"/>
                    <a:gd name="connsiteX3" fmla="*/ 327025 w 381000"/>
                    <a:gd name="connsiteY3" fmla="*/ 284162 h 284162"/>
                    <a:gd name="connsiteX4" fmla="*/ 381000 w 381000"/>
                    <a:gd name="connsiteY4" fmla="*/ 273050 h 284162"/>
                    <a:gd name="connsiteX5" fmla="*/ 68262 w 381000"/>
                    <a:gd name="connsiteY5" fmla="*/ 0 h 284162"/>
                    <a:gd name="connsiteX6" fmla="*/ 0 w 381000"/>
                    <a:gd name="connsiteY6" fmla="*/ 33337 h 284162"/>
                    <a:gd name="connsiteX0" fmla="*/ 0 w 381000"/>
                    <a:gd name="connsiteY0" fmla="*/ 33337 h 293687"/>
                    <a:gd name="connsiteX1" fmla="*/ 188912 w 381000"/>
                    <a:gd name="connsiteY1" fmla="*/ 215900 h 293687"/>
                    <a:gd name="connsiteX2" fmla="*/ 255587 w 381000"/>
                    <a:gd name="connsiteY2" fmla="*/ 211137 h 293687"/>
                    <a:gd name="connsiteX3" fmla="*/ 314325 w 381000"/>
                    <a:gd name="connsiteY3" fmla="*/ 293687 h 293687"/>
                    <a:gd name="connsiteX4" fmla="*/ 381000 w 381000"/>
                    <a:gd name="connsiteY4" fmla="*/ 273050 h 293687"/>
                    <a:gd name="connsiteX5" fmla="*/ 68262 w 381000"/>
                    <a:gd name="connsiteY5" fmla="*/ 0 h 293687"/>
                    <a:gd name="connsiteX6" fmla="*/ 0 w 381000"/>
                    <a:gd name="connsiteY6" fmla="*/ 33337 h 293687"/>
                    <a:gd name="connsiteX0" fmla="*/ 0 w 350837"/>
                    <a:gd name="connsiteY0" fmla="*/ 33337 h 293687"/>
                    <a:gd name="connsiteX1" fmla="*/ 188912 w 350837"/>
                    <a:gd name="connsiteY1" fmla="*/ 215900 h 293687"/>
                    <a:gd name="connsiteX2" fmla="*/ 255587 w 350837"/>
                    <a:gd name="connsiteY2" fmla="*/ 211137 h 293687"/>
                    <a:gd name="connsiteX3" fmla="*/ 314325 w 350837"/>
                    <a:gd name="connsiteY3" fmla="*/ 293687 h 293687"/>
                    <a:gd name="connsiteX4" fmla="*/ 350837 w 350837"/>
                    <a:gd name="connsiteY4" fmla="*/ 244475 h 293687"/>
                    <a:gd name="connsiteX5" fmla="*/ 68262 w 350837"/>
                    <a:gd name="connsiteY5" fmla="*/ 0 h 293687"/>
                    <a:gd name="connsiteX6" fmla="*/ 0 w 350837"/>
                    <a:gd name="connsiteY6" fmla="*/ 33337 h 293687"/>
                    <a:gd name="connsiteX0" fmla="*/ 0 w 350837"/>
                    <a:gd name="connsiteY0" fmla="*/ 33337 h 293687"/>
                    <a:gd name="connsiteX1" fmla="*/ 188912 w 350837"/>
                    <a:gd name="connsiteY1" fmla="*/ 215900 h 293687"/>
                    <a:gd name="connsiteX2" fmla="*/ 255587 w 350837"/>
                    <a:gd name="connsiteY2" fmla="*/ 211137 h 293687"/>
                    <a:gd name="connsiteX3" fmla="*/ 314325 w 350837"/>
                    <a:gd name="connsiteY3" fmla="*/ 293687 h 293687"/>
                    <a:gd name="connsiteX4" fmla="*/ 350837 w 350837"/>
                    <a:gd name="connsiteY4" fmla="*/ 244475 h 293687"/>
                    <a:gd name="connsiteX5" fmla="*/ 171451 w 350837"/>
                    <a:gd name="connsiteY5" fmla="*/ 111125 h 293687"/>
                    <a:gd name="connsiteX6" fmla="*/ 68262 w 350837"/>
                    <a:gd name="connsiteY6" fmla="*/ 0 h 293687"/>
                    <a:gd name="connsiteX7" fmla="*/ 0 w 350837"/>
                    <a:gd name="connsiteY7" fmla="*/ 33337 h 293687"/>
                    <a:gd name="connsiteX0" fmla="*/ 0 w 350837"/>
                    <a:gd name="connsiteY0" fmla="*/ 33337 h 293687"/>
                    <a:gd name="connsiteX1" fmla="*/ 188912 w 350837"/>
                    <a:gd name="connsiteY1" fmla="*/ 215900 h 293687"/>
                    <a:gd name="connsiteX2" fmla="*/ 255587 w 350837"/>
                    <a:gd name="connsiteY2" fmla="*/ 211137 h 293687"/>
                    <a:gd name="connsiteX3" fmla="*/ 314325 w 350837"/>
                    <a:gd name="connsiteY3" fmla="*/ 293687 h 293687"/>
                    <a:gd name="connsiteX4" fmla="*/ 350837 w 350837"/>
                    <a:gd name="connsiteY4" fmla="*/ 244475 h 293687"/>
                    <a:gd name="connsiteX5" fmla="*/ 171451 w 350837"/>
                    <a:gd name="connsiteY5" fmla="*/ 111125 h 293687"/>
                    <a:gd name="connsiteX6" fmla="*/ 68262 w 350837"/>
                    <a:gd name="connsiteY6" fmla="*/ 0 h 293687"/>
                    <a:gd name="connsiteX7" fmla="*/ 0 w 350837"/>
                    <a:gd name="connsiteY7" fmla="*/ 33337 h 293687"/>
                    <a:gd name="connsiteX0" fmla="*/ 0 w 350837"/>
                    <a:gd name="connsiteY0" fmla="*/ 33337 h 293687"/>
                    <a:gd name="connsiteX1" fmla="*/ 188912 w 350837"/>
                    <a:gd name="connsiteY1" fmla="*/ 215900 h 293687"/>
                    <a:gd name="connsiteX2" fmla="*/ 255587 w 350837"/>
                    <a:gd name="connsiteY2" fmla="*/ 211137 h 293687"/>
                    <a:gd name="connsiteX3" fmla="*/ 314325 w 350837"/>
                    <a:gd name="connsiteY3" fmla="*/ 293687 h 293687"/>
                    <a:gd name="connsiteX4" fmla="*/ 350837 w 350837"/>
                    <a:gd name="connsiteY4" fmla="*/ 244475 h 293687"/>
                    <a:gd name="connsiteX5" fmla="*/ 171451 w 350837"/>
                    <a:gd name="connsiteY5" fmla="*/ 111125 h 293687"/>
                    <a:gd name="connsiteX6" fmla="*/ 68262 w 350837"/>
                    <a:gd name="connsiteY6" fmla="*/ 0 h 293687"/>
                    <a:gd name="connsiteX7" fmla="*/ 0 w 350837"/>
                    <a:gd name="connsiteY7" fmla="*/ 33337 h 293687"/>
                    <a:gd name="connsiteX0" fmla="*/ 0 w 350837"/>
                    <a:gd name="connsiteY0" fmla="*/ 33337 h 293687"/>
                    <a:gd name="connsiteX1" fmla="*/ 176212 w 350837"/>
                    <a:gd name="connsiteY1" fmla="*/ 190500 h 293687"/>
                    <a:gd name="connsiteX2" fmla="*/ 255587 w 350837"/>
                    <a:gd name="connsiteY2" fmla="*/ 211137 h 293687"/>
                    <a:gd name="connsiteX3" fmla="*/ 314325 w 350837"/>
                    <a:gd name="connsiteY3" fmla="*/ 293687 h 293687"/>
                    <a:gd name="connsiteX4" fmla="*/ 350837 w 350837"/>
                    <a:gd name="connsiteY4" fmla="*/ 244475 h 293687"/>
                    <a:gd name="connsiteX5" fmla="*/ 171451 w 350837"/>
                    <a:gd name="connsiteY5" fmla="*/ 111125 h 293687"/>
                    <a:gd name="connsiteX6" fmla="*/ 68262 w 350837"/>
                    <a:gd name="connsiteY6" fmla="*/ 0 h 293687"/>
                    <a:gd name="connsiteX7" fmla="*/ 0 w 350837"/>
                    <a:gd name="connsiteY7" fmla="*/ 33337 h 293687"/>
                    <a:gd name="connsiteX0" fmla="*/ 3 w 350840"/>
                    <a:gd name="connsiteY0" fmla="*/ 33337 h 293687"/>
                    <a:gd name="connsiteX1" fmla="*/ 90491 w 350840"/>
                    <a:gd name="connsiteY1" fmla="*/ 104775 h 293687"/>
                    <a:gd name="connsiteX2" fmla="*/ 176215 w 350840"/>
                    <a:gd name="connsiteY2" fmla="*/ 190500 h 293687"/>
                    <a:gd name="connsiteX3" fmla="*/ 255590 w 350840"/>
                    <a:gd name="connsiteY3" fmla="*/ 211137 h 293687"/>
                    <a:gd name="connsiteX4" fmla="*/ 314328 w 350840"/>
                    <a:gd name="connsiteY4" fmla="*/ 293687 h 293687"/>
                    <a:gd name="connsiteX5" fmla="*/ 350840 w 350840"/>
                    <a:gd name="connsiteY5" fmla="*/ 244475 h 293687"/>
                    <a:gd name="connsiteX6" fmla="*/ 171454 w 350840"/>
                    <a:gd name="connsiteY6" fmla="*/ 111125 h 293687"/>
                    <a:gd name="connsiteX7" fmla="*/ 68265 w 350840"/>
                    <a:gd name="connsiteY7" fmla="*/ 0 h 293687"/>
                    <a:gd name="connsiteX8" fmla="*/ 3 w 350840"/>
                    <a:gd name="connsiteY8" fmla="*/ 33337 h 293687"/>
                    <a:gd name="connsiteX0" fmla="*/ 3 w 350840"/>
                    <a:gd name="connsiteY0" fmla="*/ 33337 h 293687"/>
                    <a:gd name="connsiteX1" fmla="*/ 90491 w 350840"/>
                    <a:gd name="connsiteY1" fmla="*/ 104775 h 293687"/>
                    <a:gd name="connsiteX2" fmla="*/ 176215 w 350840"/>
                    <a:gd name="connsiteY2" fmla="*/ 190500 h 293687"/>
                    <a:gd name="connsiteX3" fmla="*/ 255590 w 350840"/>
                    <a:gd name="connsiteY3" fmla="*/ 211137 h 293687"/>
                    <a:gd name="connsiteX4" fmla="*/ 314328 w 350840"/>
                    <a:gd name="connsiteY4" fmla="*/ 293687 h 293687"/>
                    <a:gd name="connsiteX5" fmla="*/ 350840 w 350840"/>
                    <a:gd name="connsiteY5" fmla="*/ 244475 h 293687"/>
                    <a:gd name="connsiteX6" fmla="*/ 182566 w 350840"/>
                    <a:gd name="connsiteY6" fmla="*/ 127000 h 293687"/>
                    <a:gd name="connsiteX7" fmla="*/ 68265 w 350840"/>
                    <a:gd name="connsiteY7" fmla="*/ 0 h 293687"/>
                    <a:gd name="connsiteX8" fmla="*/ 3 w 350840"/>
                    <a:gd name="connsiteY8" fmla="*/ 33337 h 293687"/>
                    <a:gd name="connsiteX0" fmla="*/ 3 w 350840"/>
                    <a:gd name="connsiteY0" fmla="*/ 33337 h 293687"/>
                    <a:gd name="connsiteX1" fmla="*/ 90491 w 350840"/>
                    <a:gd name="connsiteY1" fmla="*/ 104775 h 293687"/>
                    <a:gd name="connsiteX2" fmla="*/ 176215 w 350840"/>
                    <a:gd name="connsiteY2" fmla="*/ 190500 h 293687"/>
                    <a:gd name="connsiteX3" fmla="*/ 255590 w 350840"/>
                    <a:gd name="connsiteY3" fmla="*/ 211137 h 293687"/>
                    <a:gd name="connsiteX4" fmla="*/ 314328 w 350840"/>
                    <a:gd name="connsiteY4" fmla="*/ 293687 h 293687"/>
                    <a:gd name="connsiteX5" fmla="*/ 350840 w 350840"/>
                    <a:gd name="connsiteY5" fmla="*/ 244475 h 293687"/>
                    <a:gd name="connsiteX6" fmla="*/ 182566 w 350840"/>
                    <a:gd name="connsiteY6" fmla="*/ 127000 h 293687"/>
                    <a:gd name="connsiteX7" fmla="*/ 68265 w 350840"/>
                    <a:gd name="connsiteY7" fmla="*/ 0 h 293687"/>
                    <a:gd name="connsiteX8" fmla="*/ 3 w 350840"/>
                    <a:gd name="connsiteY8" fmla="*/ 33337 h 293687"/>
                    <a:gd name="connsiteX0" fmla="*/ 3 w 352218"/>
                    <a:gd name="connsiteY0" fmla="*/ 33337 h 293687"/>
                    <a:gd name="connsiteX1" fmla="*/ 90491 w 352218"/>
                    <a:gd name="connsiteY1" fmla="*/ 104775 h 293687"/>
                    <a:gd name="connsiteX2" fmla="*/ 176215 w 352218"/>
                    <a:gd name="connsiteY2" fmla="*/ 190500 h 293687"/>
                    <a:gd name="connsiteX3" fmla="*/ 255590 w 352218"/>
                    <a:gd name="connsiteY3" fmla="*/ 211137 h 293687"/>
                    <a:gd name="connsiteX4" fmla="*/ 314328 w 352218"/>
                    <a:gd name="connsiteY4" fmla="*/ 293687 h 293687"/>
                    <a:gd name="connsiteX5" fmla="*/ 350840 w 352218"/>
                    <a:gd name="connsiteY5" fmla="*/ 244475 h 293687"/>
                    <a:gd name="connsiteX6" fmla="*/ 182566 w 352218"/>
                    <a:gd name="connsiteY6" fmla="*/ 127000 h 293687"/>
                    <a:gd name="connsiteX7" fmla="*/ 68265 w 352218"/>
                    <a:gd name="connsiteY7" fmla="*/ 0 h 293687"/>
                    <a:gd name="connsiteX8" fmla="*/ 3 w 352218"/>
                    <a:gd name="connsiteY8" fmla="*/ 33337 h 293687"/>
                    <a:gd name="connsiteX0" fmla="*/ 3 w 352218"/>
                    <a:gd name="connsiteY0" fmla="*/ 33337 h 293687"/>
                    <a:gd name="connsiteX1" fmla="*/ 90491 w 352218"/>
                    <a:gd name="connsiteY1" fmla="*/ 104775 h 293687"/>
                    <a:gd name="connsiteX2" fmla="*/ 176215 w 352218"/>
                    <a:gd name="connsiteY2" fmla="*/ 190500 h 293687"/>
                    <a:gd name="connsiteX3" fmla="*/ 255590 w 352218"/>
                    <a:gd name="connsiteY3" fmla="*/ 211137 h 293687"/>
                    <a:gd name="connsiteX4" fmla="*/ 314328 w 352218"/>
                    <a:gd name="connsiteY4" fmla="*/ 293687 h 293687"/>
                    <a:gd name="connsiteX5" fmla="*/ 350840 w 352218"/>
                    <a:gd name="connsiteY5" fmla="*/ 244475 h 293687"/>
                    <a:gd name="connsiteX6" fmla="*/ 182566 w 352218"/>
                    <a:gd name="connsiteY6" fmla="*/ 127000 h 293687"/>
                    <a:gd name="connsiteX7" fmla="*/ 68265 w 352218"/>
                    <a:gd name="connsiteY7" fmla="*/ 0 h 293687"/>
                    <a:gd name="connsiteX8" fmla="*/ 3 w 352218"/>
                    <a:gd name="connsiteY8" fmla="*/ 33337 h 293687"/>
                    <a:gd name="connsiteX0" fmla="*/ 3 w 352218"/>
                    <a:gd name="connsiteY0" fmla="*/ 33337 h 293687"/>
                    <a:gd name="connsiteX1" fmla="*/ 90491 w 352218"/>
                    <a:gd name="connsiteY1" fmla="*/ 104775 h 293687"/>
                    <a:gd name="connsiteX2" fmla="*/ 176215 w 352218"/>
                    <a:gd name="connsiteY2" fmla="*/ 190500 h 293687"/>
                    <a:gd name="connsiteX3" fmla="*/ 255590 w 352218"/>
                    <a:gd name="connsiteY3" fmla="*/ 211137 h 293687"/>
                    <a:gd name="connsiteX4" fmla="*/ 314328 w 352218"/>
                    <a:gd name="connsiteY4" fmla="*/ 293687 h 293687"/>
                    <a:gd name="connsiteX5" fmla="*/ 350840 w 352218"/>
                    <a:gd name="connsiteY5" fmla="*/ 244475 h 293687"/>
                    <a:gd name="connsiteX6" fmla="*/ 204791 w 352218"/>
                    <a:gd name="connsiteY6" fmla="*/ 111125 h 293687"/>
                    <a:gd name="connsiteX7" fmla="*/ 68265 w 352218"/>
                    <a:gd name="connsiteY7" fmla="*/ 0 h 293687"/>
                    <a:gd name="connsiteX8" fmla="*/ 3 w 352218"/>
                    <a:gd name="connsiteY8" fmla="*/ 33337 h 29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218" h="293687">
                      <a:moveTo>
                        <a:pt x="3" y="33337"/>
                      </a:moveTo>
                      <a:cubicBezTo>
                        <a:pt x="-526" y="50799"/>
                        <a:pt x="61122" y="78581"/>
                        <a:pt x="90491" y="104775"/>
                      </a:cubicBezTo>
                      <a:cubicBezTo>
                        <a:pt x="119860" y="130969"/>
                        <a:pt x="144465" y="172773"/>
                        <a:pt x="176215" y="190500"/>
                      </a:cubicBezTo>
                      <a:cubicBezTo>
                        <a:pt x="200028" y="209550"/>
                        <a:pt x="233365" y="212725"/>
                        <a:pt x="255590" y="211137"/>
                      </a:cubicBezTo>
                      <a:cubicBezTo>
                        <a:pt x="275169" y="238654"/>
                        <a:pt x="275699" y="261407"/>
                        <a:pt x="314328" y="293687"/>
                      </a:cubicBezTo>
                      <a:cubicBezTo>
                        <a:pt x="326499" y="277283"/>
                        <a:pt x="359307" y="265642"/>
                        <a:pt x="350840" y="244475"/>
                      </a:cubicBezTo>
                      <a:cubicBezTo>
                        <a:pt x="294749" y="195792"/>
                        <a:pt x="289457" y="161395"/>
                        <a:pt x="204791" y="111125"/>
                      </a:cubicBezTo>
                      <a:lnTo>
                        <a:pt x="68265" y="0"/>
                      </a:lnTo>
                      <a:lnTo>
                        <a:pt x="3" y="33337"/>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71" name="Freeform: Shape 170">
                  <a:extLst>
                    <a:ext uri="{FF2B5EF4-FFF2-40B4-BE49-F238E27FC236}">
                      <a16:creationId xmlns:a16="http://schemas.microsoft.com/office/drawing/2014/main" id="{0FD12DAA-BDB9-4601-9301-215621771036}"/>
                    </a:ext>
                  </a:extLst>
                </p:cNvPr>
                <p:cNvSpPr/>
                <p:nvPr/>
              </p:nvSpPr>
              <p:spPr>
                <a:xfrm>
                  <a:off x="5824696" y="3603985"/>
                  <a:ext cx="30906" cy="68281"/>
                </a:xfrm>
                <a:custGeom>
                  <a:avLst/>
                  <a:gdLst>
                    <a:gd name="connsiteX0" fmla="*/ 49212 w 80962"/>
                    <a:gd name="connsiteY0" fmla="*/ 0 h 150812"/>
                    <a:gd name="connsiteX1" fmla="*/ 0 w 80962"/>
                    <a:gd name="connsiteY1" fmla="*/ 112712 h 150812"/>
                    <a:gd name="connsiteX2" fmla="*/ 47625 w 80962"/>
                    <a:gd name="connsiteY2" fmla="*/ 150812 h 150812"/>
                    <a:gd name="connsiteX3" fmla="*/ 80962 w 80962"/>
                    <a:gd name="connsiteY3" fmla="*/ 96837 h 150812"/>
                    <a:gd name="connsiteX4" fmla="*/ 49212 w 80962"/>
                    <a:gd name="connsiteY4" fmla="*/ 0 h 150812"/>
                    <a:gd name="connsiteX0" fmla="*/ 49212 w 80962"/>
                    <a:gd name="connsiteY0" fmla="*/ 0 h 150812"/>
                    <a:gd name="connsiteX1" fmla="*/ 0 w 80962"/>
                    <a:gd name="connsiteY1" fmla="*/ 112712 h 150812"/>
                    <a:gd name="connsiteX2" fmla="*/ 47625 w 80962"/>
                    <a:gd name="connsiteY2" fmla="*/ 150812 h 150812"/>
                    <a:gd name="connsiteX3" fmla="*/ 80962 w 80962"/>
                    <a:gd name="connsiteY3" fmla="*/ 96837 h 150812"/>
                    <a:gd name="connsiteX4" fmla="*/ 49212 w 80962"/>
                    <a:gd name="connsiteY4" fmla="*/ 0 h 150812"/>
                    <a:gd name="connsiteX0" fmla="*/ 49212 w 80962"/>
                    <a:gd name="connsiteY0" fmla="*/ 0 h 150812"/>
                    <a:gd name="connsiteX1" fmla="*/ 0 w 80962"/>
                    <a:gd name="connsiteY1" fmla="*/ 112712 h 150812"/>
                    <a:gd name="connsiteX2" fmla="*/ 47625 w 80962"/>
                    <a:gd name="connsiteY2" fmla="*/ 150812 h 150812"/>
                    <a:gd name="connsiteX3" fmla="*/ 80962 w 80962"/>
                    <a:gd name="connsiteY3" fmla="*/ 96837 h 150812"/>
                    <a:gd name="connsiteX4" fmla="*/ 49212 w 80962"/>
                    <a:gd name="connsiteY4" fmla="*/ 0 h 150812"/>
                    <a:gd name="connsiteX0" fmla="*/ 49212 w 80962"/>
                    <a:gd name="connsiteY0" fmla="*/ 0 h 150812"/>
                    <a:gd name="connsiteX1" fmla="*/ 0 w 80962"/>
                    <a:gd name="connsiteY1" fmla="*/ 112712 h 150812"/>
                    <a:gd name="connsiteX2" fmla="*/ 47625 w 80962"/>
                    <a:gd name="connsiteY2" fmla="*/ 150812 h 150812"/>
                    <a:gd name="connsiteX3" fmla="*/ 80962 w 80962"/>
                    <a:gd name="connsiteY3" fmla="*/ 96837 h 150812"/>
                    <a:gd name="connsiteX4" fmla="*/ 49212 w 80962"/>
                    <a:gd name="connsiteY4" fmla="*/ 0 h 150812"/>
                    <a:gd name="connsiteX0" fmla="*/ 36512 w 68262"/>
                    <a:gd name="connsiteY0" fmla="*/ 0 h 150812"/>
                    <a:gd name="connsiteX1" fmla="*/ 0 w 68262"/>
                    <a:gd name="connsiteY1" fmla="*/ 87312 h 150812"/>
                    <a:gd name="connsiteX2" fmla="*/ 34925 w 68262"/>
                    <a:gd name="connsiteY2" fmla="*/ 150812 h 150812"/>
                    <a:gd name="connsiteX3" fmla="*/ 68262 w 68262"/>
                    <a:gd name="connsiteY3" fmla="*/ 96837 h 150812"/>
                    <a:gd name="connsiteX4" fmla="*/ 36512 w 68262"/>
                    <a:gd name="connsiteY4" fmla="*/ 0 h 150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262" h="150812">
                      <a:moveTo>
                        <a:pt x="36512" y="0"/>
                      </a:moveTo>
                      <a:lnTo>
                        <a:pt x="0" y="87312"/>
                      </a:lnTo>
                      <a:cubicBezTo>
                        <a:pt x="15875" y="100012"/>
                        <a:pt x="0" y="149224"/>
                        <a:pt x="34925" y="150812"/>
                      </a:cubicBezTo>
                      <a:cubicBezTo>
                        <a:pt x="49212" y="132820"/>
                        <a:pt x="57150" y="114829"/>
                        <a:pt x="68262" y="96837"/>
                      </a:cubicBezTo>
                      <a:cubicBezTo>
                        <a:pt x="57679" y="64558"/>
                        <a:pt x="67733" y="14817"/>
                        <a:pt x="36512" y="0"/>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72" name="Freeform: Shape 171">
                  <a:extLst>
                    <a:ext uri="{FF2B5EF4-FFF2-40B4-BE49-F238E27FC236}">
                      <a16:creationId xmlns:a16="http://schemas.microsoft.com/office/drawing/2014/main" id="{2A24557F-3169-4F9D-A7C7-F6115C189C5C}"/>
                    </a:ext>
                  </a:extLst>
                </p:cNvPr>
                <p:cNvSpPr/>
                <p:nvPr/>
              </p:nvSpPr>
              <p:spPr>
                <a:xfrm>
                  <a:off x="4449725" y="4315548"/>
                  <a:ext cx="116530" cy="278875"/>
                </a:xfrm>
                <a:custGeom>
                  <a:avLst/>
                  <a:gdLst>
                    <a:gd name="connsiteX0" fmla="*/ 0 w 257175"/>
                    <a:gd name="connsiteY0" fmla="*/ 142875 h 615950"/>
                    <a:gd name="connsiteX1" fmla="*/ 257175 w 257175"/>
                    <a:gd name="connsiteY1" fmla="*/ 615950 h 615950"/>
                    <a:gd name="connsiteX2" fmla="*/ 131763 w 257175"/>
                    <a:gd name="connsiteY2" fmla="*/ 100012 h 615950"/>
                    <a:gd name="connsiteX3" fmla="*/ 92075 w 257175"/>
                    <a:gd name="connsiteY3" fmla="*/ 152400 h 615950"/>
                    <a:gd name="connsiteX4" fmla="*/ 57150 w 257175"/>
                    <a:gd name="connsiteY4" fmla="*/ 0 h 615950"/>
                    <a:gd name="connsiteX5" fmla="*/ 0 w 257175"/>
                    <a:gd name="connsiteY5" fmla="*/ 142875 h 615950"/>
                    <a:gd name="connsiteX0" fmla="*/ 0 w 257175"/>
                    <a:gd name="connsiteY0" fmla="*/ 142875 h 615950"/>
                    <a:gd name="connsiteX1" fmla="*/ 257175 w 257175"/>
                    <a:gd name="connsiteY1" fmla="*/ 615950 h 615950"/>
                    <a:gd name="connsiteX2" fmla="*/ 131763 w 257175"/>
                    <a:gd name="connsiteY2" fmla="*/ 100012 h 615950"/>
                    <a:gd name="connsiteX3" fmla="*/ 92075 w 257175"/>
                    <a:gd name="connsiteY3" fmla="*/ 152400 h 615950"/>
                    <a:gd name="connsiteX4" fmla="*/ 57150 w 257175"/>
                    <a:gd name="connsiteY4" fmla="*/ 0 h 615950"/>
                    <a:gd name="connsiteX5" fmla="*/ 0 w 257175"/>
                    <a:gd name="connsiteY5" fmla="*/ 142875 h 615950"/>
                    <a:gd name="connsiteX0" fmla="*/ 0 w 257175"/>
                    <a:gd name="connsiteY0" fmla="*/ 142875 h 615950"/>
                    <a:gd name="connsiteX1" fmla="*/ 257175 w 257175"/>
                    <a:gd name="connsiteY1" fmla="*/ 615950 h 615950"/>
                    <a:gd name="connsiteX2" fmla="*/ 131763 w 257175"/>
                    <a:gd name="connsiteY2" fmla="*/ 100012 h 615950"/>
                    <a:gd name="connsiteX3" fmla="*/ 92075 w 257175"/>
                    <a:gd name="connsiteY3" fmla="*/ 152400 h 615950"/>
                    <a:gd name="connsiteX4" fmla="*/ 57150 w 257175"/>
                    <a:gd name="connsiteY4" fmla="*/ 0 h 615950"/>
                    <a:gd name="connsiteX5" fmla="*/ 0 w 257175"/>
                    <a:gd name="connsiteY5" fmla="*/ 142875 h 615950"/>
                    <a:gd name="connsiteX0" fmla="*/ 0 w 257175"/>
                    <a:gd name="connsiteY0" fmla="*/ 142875 h 615950"/>
                    <a:gd name="connsiteX1" fmla="*/ 257175 w 257175"/>
                    <a:gd name="connsiteY1" fmla="*/ 615950 h 615950"/>
                    <a:gd name="connsiteX2" fmla="*/ 131763 w 257175"/>
                    <a:gd name="connsiteY2" fmla="*/ 100012 h 615950"/>
                    <a:gd name="connsiteX3" fmla="*/ 92075 w 257175"/>
                    <a:gd name="connsiteY3" fmla="*/ 152400 h 615950"/>
                    <a:gd name="connsiteX4" fmla="*/ 57150 w 257175"/>
                    <a:gd name="connsiteY4" fmla="*/ 0 h 615950"/>
                    <a:gd name="connsiteX5" fmla="*/ 0 w 257175"/>
                    <a:gd name="connsiteY5" fmla="*/ 142875 h 615950"/>
                    <a:gd name="connsiteX0" fmla="*/ 0 w 257175"/>
                    <a:gd name="connsiteY0" fmla="*/ 142875 h 615950"/>
                    <a:gd name="connsiteX1" fmla="*/ 257175 w 257175"/>
                    <a:gd name="connsiteY1" fmla="*/ 615950 h 615950"/>
                    <a:gd name="connsiteX2" fmla="*/ 131763 w 257175"/>
                    <a:gd name="connsiteY2" fmla="*/ 100012 h 615950"/>
                    <a:gd name="connsiteX3" fmla="*/ 92075 w 257175"/>
                    <a:gd name="connsiteY3" fmla="*/ 152400 h 615950"/>
                    <a:gd name="connsiteX4" fmla="*/ 57150 w 257175"/>
                    <a:gd name="connsiteY4" fmla="*/ 0 h 615950"/>
                    <a:gd name="connsiteX5" fmla="*/ 0 w 257175"/>
                    <a:gd name="connsiteY5" fmla="*/ 142875 h 615950"/>
                    <a:gd name="connsiteX0" fmla="*/ 0 w 257175"/>
                    <a:gd name="connsiteY0" fmla="*/ 142875 h 615950"/>
                    <a:gd name="connsiteX1" fmla="*/ 257175 w 257175"/>
                    <a:gd name="connsiteY1" fmla="*/ 615950 h 615950"/>
                    <a:gd name="connsiteX2" fmla="*/ 131763 w 257175"/>
                    <a:gd name="connsiteY2" fmla="*/ 100012 h 615950"/>
                    <a:gd name="connsiteX3" fmla="*/ 92075 w 257175"/>
                    <a:gd name="connsiteY3" fmla="*/ 152400 h 615950"/>
                    <a:gd name="connsiteX4" fmla="*/ 57150 w 257175"/>
                    <a:gd name="connsiteY4" fmla="*/ 0 h 615950"/>
                    <a:gd name="connsiteX5" fmla="*/ 0 w 257175"/>
                    <a:gd name="connsiteY5" fmla="*/ 142875 h 615950"/>
                    <a:gd name="connsiteX0" fmla="*/ 0 w 257175"/>
                    <a:gd name="connsiteY0" fmla="*/ 142875 h 615950"/>
                    <a:gd name="connsiteX1" fmla="*/ 257175 w 257175"/>
                    <a:gd name="connsiteY1" fmla="*/ 615950 h 615950"/>
                    <a:gd name="connsiteX2" fmla="*/ 131763 w 257175"/>
                    <a:gd name="connsiteY2" fmla="*/ 100012 h 615950"/>
                    <a:gd name="connsiteX3" fmla="*/ 92075 w 257175"/>
                    <a:gd name="connsiteY3" fmla="*/ 152400 h 615950"/>
                    <a:gd name="connsiteX4" fmla="*/ 57150 w 257175"/>
                    <a:gd name="connsiteY4" fmla="*/ 0 h 615950"/>
                    <a:gd name="connsiteX5" fmla="*/ 0 w 257175"/>
                    <a:gd name="connsiteY5" fmla="*/ 142875 h 615950"/>
                    <a:gd name="connsiteX0" fmla="*/ 0 w 257175"/>
                    <a:gd name="connsiteY0" fmla="*/ 142875 h 615950"/>
                    <a:gd name="connsiteX1" fmla="*/ 257175 w 257175"/>
                    <a:gd name="connsiteY1" fmla="*/ 615950 h 615950"/>
                    <a:gd name="connsiteX2" fmla="*/ 131763 w 257175"/>
                    <a:gd name="connsiteY2" fmla="*/ 100012 h 615950"/>
                    <a:gd name="connsiteX3" fmla="*/ 92075 w 257175"/>
                    <a:gd name="connsiteY3" fmla="*/ 152400 h 615950"/>
                    <a:gd name="connsiteX4" fmla="*/ 57150 w 257175"/>
                    <a:gd name="connsiteY4" fmla="*/ 0 h 615950"/>
                    <a:gd name="connsiteX5" fmla="*/ 0 w 257175"/>
                    <a:gd name="connsiteY5" fmla="*/ 142875 h 615950"/>
                    <a:gd name="connsiteX0" fmla="*/ 0 w 257175"/>
                    <a:gd name="connsiteY0" fmla="*/ 142875 h 615950"/>
                    <a:gd name="connsiteX1" fmla="*/ 257175 w 257175"/>
                    <a:gd name="connsiteY1" fmla="*/ 615950 h 615950"/>
                    <a:gd name="connsiteX2" fmla="*/ 131763 w 257175"/>
                    <a:gd name="connsiteY2" fmla="*/ 100012 h 615950"/>
                    <a:gd name="connsiteX3" fmla="*/ 92075 w 257175"/>
                    <a:gd name="connsiteY3" fmla="*/ 152400 h 615950"/>
                    <a:gd name="connsiteX4" fmla="*/ 57150 w 257175"/>
                    <a:gd name="connsiteY4" fmla="*/ 0 h 615950"/>
                    <a:gd name="connsiteX5" fmla="*/ 0 w 257175"/>
                    <a:gd name="connsiteY5" fmla="*/ 142875 h 615950"/>
                    <a:gd name="connsiteX0" fmla="*/ 0 w 257175"/>
                    <a:gd name="connsiteY0" fmla="*/ 142875 h 615950"/>
                    <a:gd name="connsiteX1" fmla="*/ 257175 w 257175"/>
                    <a:gd name="connsiteY1" fmla="*/ 615950 h 615950"/>
                    <a:gd name="connsiteX2" fmla="*/ 131763 w 257175"/>
                    <a:gd name="connsiteY2" fmla="*/ 100012 h 615950"/>
                    <a:gd name="connsiteX3" fmla="*/ 92075 w 257175"/>
                    <a:gd name="connsiteY3" fmla="*/ 152400 h 615950"/>
                    <a:gd name="connsiteX4" fmla="*/ 57150 w 257175"/>
                    <a:gd name="connsiteY4" fmla="*/ 0 h 615950"/>
                    <a:gd name="connsiteX5" fmla="*/ 0 w 257175"/>
                    <a:gd name="connsiteY5" fmla="*/ 142875 h 615950"/>
                    <a:gd name="connsiteX0" fmla="*/ 0 w 257403"/>
                    <a:gd name="connsiteY0" fmla="*/ 142875 h 615950"/>
                    <a:gd name="connsiteX1" fmla="*/ 257175 w 257403"/>
                    <a:gd name="connsiteY1" fmla="*/ 615950 h 615950"/>
                    <a:gd name="connsiteX2" fmla="*/ 131763 w 257403"/>
                    <a:gd name="connsiteY2" fmla="*/ 100012 h 615950"/>
                    <a:gd name="connsiteX3" fmla="*/ 92075 w 257403"/>
                    <a:gd name="connsiteY3" fmla="*/ 152400 h 615950"/>
                    <a:gd name="connsiteX4" fmla="*/ 57150 w 257403"/>
                    <a:gd name="connsiteY4" fmla="*/ 0 h 615950"/>
                    <a:gd name="connsiteX5" fmla="*/ 0 w 257403"/>
                    <a:gd name="connsiteY5" fmla="*/ 142875 h 615950"/>
                    <a:gd name="connsiteX0" fmla="*/ 0 w 257378"/>
                    <a:gd name="connsiteY0" fmla="*/ 142875 h 615950"/>
                    <a:gd name="connsiteX1" fmla="*/ 257175 w 257378"/>
                    <a:gd name="connsiteY1" fmla="*/ 615950 h 615950"/>
                    <a:gd name="connsiteX2" fmla="*/ 131763 w 257378"/>
                    <a:gd name="connsiteY2" fmla="*/ 100012 h 615950"/>
                    <a:gd name="connsiteX3" fmla="*/ 92075 w 257378"/>
                    <a:gd name="connsiteY3" fmla="*/ 152400 h 615950"/>
                    <a:gd name="connsiteX4" fmla="*/ 57150 w 257378"/>
                    <a:gd name="connsiteY4" fmla="*/ 0 h 615950"/>
                    <a:gd name="connsiteX5" fmla="*/ 0 w 257378"/>
                    <a:gd name="connsiteY5" fmla="*/ 142875 h 61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378" h="615950">
                      <a:moveTo>
                        <a:pt x="0" y="142875"/>
                      </a:moveTo>
                      <a:cubicBezTo>
                        <a:pt x="73025" y="302155"/>
                        <a:pt x="160338" y="463020"/>
                        <a:pt x="257175" y="615950"/>
                      </a:cubicBezTo>
                      <a:cubicBezTo>
                        <a:pt x="262996" y="451908"/>
                        <a:pt x="141817" y="362479"/>
                        <a:pt x="131763" y="100012"/>
                      </a:cubicBezTo>
                      <a:cubicBezTo>
                        <a:pt x="105834" y="73025"/>
                        <a:pt x="105304" y="134937"/>
                        <a:pt x="92075" y="152400"/>
                      </a:cubicBezTo>
                      <a:cubicBezTo>
                        <a:pt x="51858" y="134938"/>
                        <a:pt x="87842" y="17462"/>
                        <a:pt x="57150" y="0"/>
                      </a:cubicBezTo>
                      <a:cubicBezTo>
                        <a:pt x="17463" y="19050"/>
                        <a:pt x="19050" y="95250"/>
                        <a:pt x="0" y="142875"/>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sp>
            <p:nvSpPr>
              <p:cNvPr id="157" name="Circle: Hollow 156">
                <a:extLst>
                  <a:ext uri="{FF2B5EF4-FFF2-40B4-BE49-F238E27FC236}">
                    <a16:creationId xmlns:a16="http://schemas.microsoft.com/office/drawing/2014/main" id="{6D694906-3372-46EE-90D8-A3BC6C2508B4}"/>
                  </a:ext>
                </a:extLst>
              </p:cNvPr>
              <p:cNvSpPr/>
              <p:nvPr/>
            </p:nvSpPr>
            <p:spPr>
              <a:xfrm>
                <a:off x="10482665" y="5233448"/>
                <a:ext cx="774000" cy="726787"/>
              </a:xfrm>
              <a:prstGeom prst="donut">
                <a:avLst>
                  <a:gd name="adj" fmla="val 2027"/>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grpSp>
        <p:grpSp>
          <p:nvGrpSpPr>
            <p:cNvPr id="40" name="Group 39">
              <a:extLst>
                <a:ext uri="{FF2B5EF4-FFF2-40B4-BE49-F238E27FC236}">
                  <a16:creationId xmlns:a16="http://schemas.microsoft.com/office/drawing/2014/main" id="{4AB04DC6-571E-49A4-ADE8-E3FDBE86FBC8}"/>
                </a:ext>
              </a:extLst>
            </p:cNvPr>
            <p:cNvGrpSpPr>
              <a:grpSpLocks noChangeAspect="1"/>
            </p:cNvGrpSpPr>
            <p:nvPr/>
          </p:nvGrpSpPr>
          <p:grpSpPr>
            <a:xfrm rot="19800000">
              <a:off x="7589719" y="3393369"/>
              <a:ext cx="1019832" cy="139513"/>
              <a:chOff x="7915519" y="-2138069"/>
              <a:chExt cx="1383251" cy="139513"/>
            </a:xfrm>
          </p:grpSpPr>
          <p:sp>
            <p:nvSpPr>
              <p:cNvPr id="153" name="Rectangle 152">
                <a:extLst>
                  <a:ext uri="{FF2B5EF4-FFF2-40B4-BE49-F238E27FC236}">
                    <a16:creationId xmlns:a16="http://schemas.microsoft.com/office/drawing/2014/main" id="{5227560D-19EE-48C3-8479-65F8377BD1C1}"/>
                  </a:ext>
                </a:extLst>
              </p:cNvPr>
              <p:cNvSpPr/>
              <p:nvPr/>
            </p:nvSpPr>
            <p:spPr>
              <a:xfrm>
                <a:off x="8031145" y="-2073712"/>
                <a:ext cx="1152000" cy="10800"/>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4" name="Isosceles Triangle 153">
                <a:extLst>
                  <a:ext uri="{FF2B5EF4-FFF2-40B4-BE49-F238E27FC236}">
                    <a16:creationId xmlns:a16="http://schemas.microsoft.com/office/drawing/2014/main" id="{7AFC7D04-8A91-4FC2-9D9D-7194CF446B6C}"/>
                  </a:ext>
                </a:extLst>
              </p:cNvPr>
              <p:cNvSpPr>
                <a:spLocks noChangeAspect="1"/>
              </p:cNvSpPr>
              <p:nvPr/>
            </p:nvSpPr>
            <p:spPr>
              <a:xfrm rot="5400000">
                <a:off x="9139013" y="-2158312"/>
                <a:ext cx="139513" cy="180000"/>
              </a:xfrm>
              <a:prstGeom prst="triangle">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5" name="Isosceles Triangle 154">
                <a:extLst>
                  <a:ext uri="{FF2B5EF4-FFF2-40B4-BE49-F238E27FC236}">
                    <a16:creationId xmlns:a16="http://schemas.microsoft.com/office/drawing/2014/main" id="{77DB9F74-5AF1-49F9-988C-F4E593BBE699}"/>
                  </a:ext>
                </a:extLst>
              </p:cNvPr>
              <p:cNvSpPr>
                <a:spLocks noChangeAspect="1"/>
              </p:cNvSpPr>
              <p:nvPr/>
            </p:nvSpPr>
            <p:spPr>
              <a:xfrm rot="16200000" flipH="1">
                <a:off x="7935762" y="-2158312"/>
                <a:ext cx="139513" cy="180000"/>
              </a:xfrm>
              <a:prstGeom prst="triangle">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1" name="Group 40">
              <a:extLst>
                <a:ext uri="{FF2B5EF4-FFF2-40B4-BE49-F238E27FC236}">
                  <a16:creationId xmlns:a16="http://schemas.microsoft.com/office/drawing/2014/main" id="{1453AEAA-2AE0-4C97-B042-87C44EB262FB}"/>
                </a:ext>
              </a:extLst>
            </p:cNvPr>
            <p:cNvGrpSpPr>
              <a:grpSpLocks noChangeAspect="1"/>
            </p:cNvGrpSpPr>
            <p:nvPr/>
          </p:nvGrpSpPr>
          <p:grpSpPr>
            <a:xfrm>
              <a:off x="6245747" y="1704052"/>
              <a:ext cx="2723071" cy="911332"/>
              <a:chOff x="1461304" y="4862892"/>
              <a:chExt cx="6897213" cy="1296164"/>
            </a:xfrm>
          </p:grpSpPr>
          <p:sp>
            <p:nvSpPr>
              <p:cNvPr id="147" name="Freeform: Shape 146">
                <a:extLst>
                  <a:ext uri="{FF2B5EF4-FFF2-40B4-BE49-F238E27FC236}">
                    <a16:creationId xmlns:a16="http://schemas.microsoft.com/office/drawing/2014/main" id="{F13EA258-9BF4-4BC7-BE8A-7F3B12CE1954}"/>
                  </a:ext>
                </a:extLst>
              </p:cNvPr>
              <p:cNvSpPr/>
              <p:nvPr/>
            </p:nvSpPr>
            <p:spPr>
              <a:xfrm>
                <a:off x="1461407" y="5870122"/>
                <a:ext cx="2539093" cy="288934"/>
              </a:xfrm>
              <a:custGeom>
                <a:avLst/>
                <a:gdLst>
                  <a:gd name="connsiteX0" fmla="*/ 0 w 2539093"/>
                  <a:gd name="connsiteY0" fmla="*/ 255815 h 255815"/>
                  <a:gd name="connsiteX1" fmla="*/ 0 w 2539093"/>
                  <a:gd name="connsiteY1" fmla="*/ 114300 h 255815"/>
                  <a:gd name="connsiteX2" fmla="*/ 59872 w 2539093"/>
                  <a:gd name="connsiteY2" fmla="*/ 127908 h 255815"/>
                  <a:gd name="connsiteX3" fmla="*/ 100693 w 2539093"/>
                  <a:gd name="connsiteY3" fmla="*/ 122465 h 255815"/>
                  <a:gd name="connsiteX4" fmla="*/ 141514 w 2539093"/>
                  <a:gd name="connsiteY4" fmla="*/ 127908 h 255815"/>
                  <a:gd name="connsiteX5" fmla="*/ 201386 w 2539093"/>
                  <a:gd name="connsiteY5" fmla="*/ 125186 h 255815"/>
                  <a:gd name="connsiteX6" fmla="*/ 244929 w 2539093"/>
                  <a:gd name="connsiteY6" fmla="*/ 136072 h 255815"/>
                  <a:gd name="connsiteX7" fmla="*/ 283029 w 2539093"/>
                  <a:gd name="connsiteY7" fmla="*/ 114300 h 255815"/>
                  <a:gd name="connsiteX8" fmla="*/ 342900 w 2539093"/>
                  <a:gd name="connsiteY8" fmla="*/ 119743 h 255815"/>
                  <a:gd name="connsiteX9" fmla="*/ 429986 w 2539093"/>
                  <a:gd name="connsiteY9" fmla="*/ 130629 h 255815"/>
                  <a:gd name="connsiteX10" fmla="*/ 473529 w 2539093"/>
                  <a:gd name="connsiteY10" fmla="*/ 108858 h 255815"/>
                  <a:gd name="connsiteX11" fmla="*/ 552450 w 2539093"/>
                  <a:gd name="connsiteY11" fmla="*/ 136072 h 255815"/>
                  <a:gd name="connsiteX12" fmla="*/ 601436 w 2539093"/>
                  <a:gd name="connsiteY12" fmla="*/ 130629 h 255815"/>
                  <a:gd name="connsiteX13" fmla="*/ 666750 w 2539093"/>
                  <a:gd name="connsiteY13" fmla="*/ 163286 h 255815"/>
                  <a:gd name="connsiteX14" fmla="*/ 723900 w 2539093"/>
                  <a:gd name="connsiteY14" fmla="*/ 160565 h 255815"/>
                  <a:gd name="connsiteX15" fmla="*/ 789214 w 2539093"/>
                  <a:gd name="connsiteY15" fmla="*/ 160565 h 255815"/>
                  <a:gd name="connsiteX16" fmla="*/ 830036 w 2539093"/>
                  <a:gd name="connsiteY16" fmla="*/ 160565 h 255815"/>
                  <a:gd name="connsiteX17" fmla="*/ 892629 w 2539093"/>
                  <a:gd name="connsiteY17" fmla="*/ 141515 h 255815"/>
                  <a:gd name="connsiteX18" fmla="*/ 993322 w 2539093"/>
                  <a:gd name="connsiteY18" fmla="*/ 130629 h 255815"/>
                  <a:gd name="connsiteX19" fmla="*/ 1083129 w 2539093"/>
                  <a:gd name="connsiteY19" fmla="*/ 133350 h 255815"/>
                  <a:gd name="connsiteX20" fmla="*/ 1143000 w 2539093"/>
                  <a:gd name="connsiteY20" fmla="*/ 133350 h 255815"/>
                  <a:gd name="connsiteX21" fmla="*/ 1213757 w 2539093"/>
                  <a:gd name="connsiteY21" fmla="*/ 119743 h 255815"/>
                  <a:gd name="connsiteX22" fmla="*/ 1238250 w 2539093"/>
                  <a:gd name="connsiteY22" fmla="*/ 130629 h 255815"/>
                  <a:gd name="connsiteX23" fmla="*/ 1420586 w 2539093"/>
                  <a:gd name="connsiteY23" fmla="*/ 95250 h 255815"/>
                  <a:gd name="connsiteX24" fmla="*/ 1515836 w 2539093"/>
                  <a:gd name="connsiteY24" fmla="*/ 130629 h 255815"/>
                  <a:gd name="connsiteX25" fmla="*/ 1611086 w 2539093"/>
                  <a:gd name="connsiteY25" fmla="*/ 106136 h 255815"/>
                  <a:gd name="connsiteX26" fmla="*/ 1657350 w 2539093"/>
                  <a:gd name="connsiteY26" fmla="*/ 119743 h 255815"/>
                  <a:gd name="connsiteX27" fmla="*/ 1695450 w 2539093"/>
                  <a:gd name="connsiteY27" fmla="*/ 103415 h 255815"/>
                  <a:gd name="connsiteX28" fmla="*/ 1752600 w 2539093"/>
                  <a:gd name="connsiteY28" fmla="*/ 92529 h 255815"/>
                  <a:gd name="connsiteX29" fmla="*/ 1801586 w 2539093"/>
                  <a:gd name="connsiteY29" fmla="*/ 84365 h 255815"/>
                  <a:gd name="connsiteX30" fmla="*/ 1842407 w 2539093"/>
                  <a:gd name="connsiteY30" fmla="*/ 70758 h 255815"/>
                  <a:gd name="connsiteX31" fmla="*/ 1899557 w 2539093"/>
                  <a:gd name="connsiteY31" fmla="*/ 95250 h 255815"/>
                  <a:gd name="connsiteX32" fmla="*/ 1934936 w 2539093"/>
                  <a:gd name="connsiteY32" fmla="*/ 114300 h 255815"/>
                  <a:gd name="connsiteX33" fmla="*/ 1994807 w 2539093"/>
                  <a:gd name="connsiteY33" fmla="*/ 97972 h 255815"/>
                  <a:gd name="connsiteX34" fmla="*/ 2032907 w 2539093"/>
                  <a:gd name="connsiteY34" fmla="*/ 97972 h 255815"/>
                  <a:gd name="connsiteX35" fmla="*/ 2111829 w 2539093"/>
                  <a:gd name="connsiteY35" fmla="*/ 73479 h 255815"/>
                  <a:gd name="connsiteX36" fmla="*/ 2168979 w 2539093"/>
                  <a:gd name="connsiteY36" fmla="*/ 54429 h 255815"/>
                  <a:gd name="connsiteX37" fmla="*/ 2228850 w 2539093"/>
                  <a:gd name="connsiteY37" fmla="*/ 54429 h 255815"/>
                  <a:gd name="connsiteX38" fmla="*/ 2364922 w 2539093"/>
                  <a:gd name="connsiteY38" fmla="*/ 35379 h 255815"/>
                  <a:gd name="connsiteX39" fmla="*/ 2419350 w 2539093"/>
                  <a:gd name="connsiteY39" fmla="*/ 27215 h 255815"/>
                  <a:gd name="connsiteX40" fmla="*/ 2492829 w 2539093"/>
                  <a:gd name="connsiteY40" fmla="*/ 16329 h 255815"/>
                  <a:gd name="connsiteX41" fmla="*/ 2539093 w 2539093"/>
                  <a:gd name="connsiteY41" fmla="*/ 0 h 255815"/>
                  <a:gd name="connsiteX42" fmla="*/ 2539093 w 2539093"/>
                  <a:gd name="connsiteY42" fmla="*/ 81643 h 255815"/>
                  <a:gd name="connsiteX43" fmla="*/ 2487386 w 2539093"/>
                  <a:gd name="connsiteY43" fmla="*/ 87086 h 255815"/>
                  <a:gd name="connsiteX44" fmla="*/ 2457450 w 2539093"/>
                  <a:gd name="connsiteY44" fmla="*/ 95250 h 255815"/>
                  <a:gd name="connsiteX45" fmla="*/ 2381250 w 2539093"/>
                  <a:gd name="connsiteY45" fmla="*/ 76200 h 255815"/>
                  <a:gd name="connsiteX46" fmla="*/ 2345872 w 2539093"/>
                  <a:gd name="connsiteY46" fmla="*/ 92529 h 255815"/>
                  <a:gd name="connsiteX47" fmla="*/ 2294164 w 2539093"/>
                  <a:gd name="connsiteY47" fmla="*/ 114300 h 255815"/>
                  <a:gd name="connsiteX48" fmla="*/ 2256064 w 2539093"/>
                  <a:gd name="connsiteY48" fmla="*/ 114300 h 255815"/>
                  <a:gd name="connsiteX49" fmla="*/ 2207079 w 2539093"/>
                  <a:gd name="connsiteY49" fmla="*/ 114300 h 255815"/>
                  <a:gd name="connsiteX50" fmla="*/ 2158093 w 2539093"/>
                  <a:gd name="connsiteY50" fmla="*/ 130629 h 255815"/>
                  <a:gd name="connsiteX51" fmla="*/ 2117272 w 2539093"/>
                  <a:gd name="connsiteY51" fmla="*/ 149679 h 255815"/>
                  <a:gd name="connsiteX52" fmla="*/ 2079172 w 2539093"/>
                  <a:gd name="connsiteY52" fmla="*/ 163286 h 255815"/>
                  <a:gd name="connsiteX53" fmla="*/ 2041072 w 2539093"/>
                  <a:gd name="connsiteY53" fmla="*/ 163286 h 255815"/>
                  <a:gd name="connsiteX54" fmla="*/ 2005693 w 2539093"/>
                  <a:gd name="connsiteY54" fmla="*/ 195943 h 255815"/>
                  <a:gd name="connsiteX55" fmla="*/ 1937657 w 2539093"/>
                  <a:gd name="connsiteY55" fmla="*/ 212272 h 255815"/>
                  <a:gd name="connsiteX0" fmla="*/ 0 w 2539093"/>
                  <a:gd name="connsiteY0" fmla="*/ 255815 h 255815"/>
                  <a:gd name="connsiteX1" fmla="*/ 0 w 2539093"/>
                  <a:gd name="connsiteY1" fmla="*/ 114300 h 255815"/>
                  <a:gd name="connsiteX2" fmla="*/ 59872 w 2539093"/>
                  <a:gd name="connsiteY2" fmla="*/ 127908 h 255815"/>
                  <a:gd name="connsiteX3" fmla="*/ 100693 w 2539093"/>
                  <a:gd name="connsiteY3" fmla="*/ 122465 h 255815"/>
                  <a:gd name="connsiteX4" fmla="*/ 141514 w 2539093"/>
                  <a:gd name="connsiteY4" fmla="*/ 127908 h 255815"/>
                  <a:gd name="connsiteX5" fmla="*/ 201386 w 2539093"/>
                  <a:gd name="connsiteY5" fmla="*/ 125186 h 255815"/>
                  <a:gd name="connsiteX6" fmla="*/ 244929 w 2539093"/>
                  <a:gd name="connsiteY6" fmla="*/ 136072 h 255815"/>
                  <a:gd name="connsiteX7" fmla="*/ 283029 w 2539093"/>
                  <a:gd name="connsiteY7" fmla="*/ 114300 h 255815"/>
                  <a:gd name="connsiteX8" fmla="*/ 342900 w 2539093"/>
                  <a:gd name="connsiteY8" fmla="*/ 119743 h 255815"/>
                  <a:gd name="connsiteX9" fmla="*/ 429986 w 2539093"/>
                  <a:gd name="connsiteY9" fmla="*/ 130629 h 255815"/>
                  <a:gd name="connsiteX10" fmla="*/ 473529 w 2539093"/>
                  <a:gd name="connsiteY10" fmla="*/ 108858 h 255815"/>
                  <a:gd name="connsiteX11" fmla="*/ 552450 w 2539093"/>
                  <a:gd name="connsiteY11" fmla="*/ 136072 h 255815"/>
                  <a:gd name="connsiteX12" fmla="*/ 601436 w 2539093"/>
                  <a:gd name="connsiteY12" fmla="*/ 130629 h 255815"/>
                  <a:gd name="connsiteX13" fmla="*/ 666750 w 2539093"/>
                  <a:gd name="connsiteY13" fmla="*/ 163286 h 255815"/>
                  <a:gd name="connsiteX14" fmla="*/ 723900 w 2539093"/>
                  <a:gd name="connsiteY14" fmla="*/ 160565 h 255815"/>
                  <a:gd name="connsiteX15" fmla="*/ 789214 w 2539093"/>
                  <a:gd name="connsiteY15" fmla="*/ 160565 h 255815"/>
                  <a:gd name="connsiteX16" fmla="*/ 830036 w 2539093"/>
                  <a:gd name="connsiteY16" fmla="*/ 160565 h 255815"/>
                  <a:gd name="connsiteX17" fmla="*/ 892629 w 2539093"/>
                  <a:gd name="connsiteY17" fmla="*/ 141515 h 255815"/>
                  <a:gd name="connsiteX18" fmla="*/ 993322 w 2539093"/>
                  <a:gd name="connsiteY18" fmla="*/ 130629 h 255815"/>
                  <a:gd name="connsiteX19" fmla="*/ 1083129 w 2539093"/>
                  <a:gd name="connsiteY19" fmla="*/ 133350 h 255815"/>
                  <a:gd name="connsiteX20" fmla="*/ 1143000 w 2539093"/>
                  <a:gd name="connsiteY20" fmla="*/ 133350 h 255815"/>
                  <a:gd name="connsiteX21" fmla="*/ 1213757 w 2539093"/>
                  <a:gd name="connsiteY21" fmla="*/ 119743 h 255815"/>
                  <a:gd name="connsiteX22" fmla="*/ 1238250 w 2539093"/>
                  <a:gd name="connsiteY22" fmla="*/ 130629 h 255815"/>
                  <a:gd name="connsiteX23" fmla="*/ 1420586 w 2539093"/>
                  <a:gd name="connsiteY23" fmla="*/ 95250 h 255815"/>
                  <a:gd name="connsiteX24" fmla="*/ 1515836 w 2539093"/>
                  <a:gd name="connsiteY24" fmla="*/ 130629 h 255815"/>
                  <a:gd name="connsiteX25" fmla="*/ 1611086 w 2539093"/>
                  <a:gd name="connsiteY25" fmla="*/ 106136 h 255815"/>
                  <a:gd name="connsiteX26" fmla="*/ 1657350 w 2539093"/>
                  <a:gd name="connsiteY26" fmla="*/ 119743 h 255815"/>
                  <a:gd name="connsiteX27" fmla="*/ 1695450 w 2539093"/>
                  <a:gd name="connsiteY27" fmla="*/ 103415 h 255815"/>
                  <a:gd name="connsiteX28" fmla="*/ 1752600 w 2539093"/>
                  <a:gd name="connsiteY28" fmla="*/ 92529 h 255815"/>
                  <a:gd name="connsiteX29" fmla="*/ 1801586 w 2539093"/>
                  <a:gd name="connsiteY29" fmla="*/ 84365 h 255815"/>
                  <a:gd name="connsiteX30" fmla="*/ 1842407 w 2539093"/>
                  <a:gd name="connsiteY30" fmla="*/ 70758 h 255815"/>
                  <a:gd name="connsiteX31" fmla="*/ 1899557 w 2539093"/>
                  <a:gd name="connsiteY31" fmla="*/ 95250 h 255815"/>
                  <a:gd name="connsiteX32" fmla="*/ 1934936 w 2539093"/>
                  <a:gd name="connsiteY32" fmla="*/ 114300 h 255815"/>
                  <a:gd name="connsiteX33" fmla="*/ 1994807 w 2539093"/>
                  <a:gd name="connsiteY33" fmla="*/ 97972 h 255815"/>
                  <a:gd name="connsiteX34" fmla="*/ 2032907 w 2539093"/>
                  <a:gd name="connsiteY34" fmla="*/ 97972 h 255815"/>
                  <a:gd name="connsiteX35" fmla="*/ 2111829 w 2539093"/>
                  <a:gd name="connsiteY35" fmla="*/ 73479 h 255815"/>
                  <a:gd name="connsiteX36" fmla="*/ 2168979 w 2539093"/>
                  <a:gd name="connsiteY36" fmla="*/ 54429 h 255815"/>
                  <a:gd name="connsiteX37" fmla="*/ 2228850 w 2539093"/>
                  <a:gd name="connsiteY37" fmla="*/ 54429 h 255815"/>
                  <a:gd name="connsiteX38" fmla="*/ 2364922 w 2539093"/>
                  <a:gd name="connsiteY38" fmla="*/ 35379 h 255815"/>
                  <a:gd name="connsiteX39" fmla="*/ 2419350 w 2539093"/>
                  <a:gd name="connsiteY39" fmla="*/ 27215 h 255815"/>
                  <a:gd name="connsiteX40" fmla="*/ 2492829 w 2539093"/>
                  <a:gd name="connsiteY40" fmla="*/ 16329 h 255815"/>
                  <a:gd name="connsiteX41" fmla="*/ 2539093 w 2539093"/>
                  <a:gd name="connsiteY41" fmla="*/ 0 h 255815"/>
                  <a:gd name="connsiteX42" fmla="*/ 2539093 w 2539093"/>
                  <a:gd name="connsiteY42" fmla="*/ 81643 h 255815"/>
                  <a:gd name="connsiteX43" fmla="*/ 2487386 w 2539093"/>
                  <a:gd name="connsiteY43" fmla="*/ 87086 h 255815"/>
                  <a:gd name="connsiteX44" fmla="*/ 2457450 w 2539093"/>
                  <a:gd name="connsiteY44" fmla="*/ 95250 h 255815"/>
                  <a:gd name="connsiteX45" fmla="*/ 2381250 w 2539093"/>
                  <a:gd name="connsiteY45" fmla="*/ 76200 h 255815"/>
                  <a:gd name="connsiteX46" fmla="*/ 2345872 w 2539093"/>
                  <a:gd name="connsiteY46" fmla="*/ 92529 h 255815"/>
                  <a:gd name="connsiteX47" fmla="*/ 2294164 w 2539093"/>
                  <a:gd name="connsiteY47" fmla="*/ 114300 h 255815"/>
                  <a:gd name="connsiteX48" fmla="*/ 2256064 w 2539093"/>
                  <a:gd name="connsiteY48" fmla="*/ 114300 h 255815"/>
                  <a:gd name="connsiteX49" fmla="*/ 2207079 w 2539093"/>
                  <a:gd name="connsiteY49" fmla="*/ 114300 h 255815"/>
                  <a:gd name="connsiteX50" fmla="*/ 2158093 w 2539093"/>
                  <a:gd name="connsiteY50" fmla="*/ 130629 h 255815"/>
                  <a:gd name="connsiteX51" fmla="*/ 2117272 w 2539093"/>
                  <a:gd name="connsiteY51" fmla="*/ 149679 h 255815"/>
                  <a:gd name="connsiteX52" fmla="*/ 2079172 w 2539093"/>
                  <a:gd name="connsiteY52" fmla="*/ 163286 h 255815"/>
                  <a:gd name="connsiteX53" fmla="*/ 2041072 w 2539093"/>
                  <a:gd name="connsiteY53" fmla="*/ 163286 h 255815"/>
                  <a:gd name="connsiteX54" fmla="*/ 2005693 w 2539093"/>
                  <a:gd name="connsiteY54" fmla="*/ 195943 h 255815"/>
                  <a:gd name="connsiteX55" fmla="*/ 21771 w 2539093"/>
                  <a:gd name="connsiteY55" fmla="*/ 255815 h 255815"/>
                  <a:gd name="connsiteX0" fmla="*/ 0 w 2539093"/>
                  <a:gd name="connsiteY0" fmla="*/ 255815 h 255815"/>
                  <a:gd name="connsiteX1" fmla="*/ 0 w 2539093"/>
                  <a:gd name="connsiteY1" fmla="*/ 114300 h 255815"/>
                  <a:gd name="connsiteX2" fmla="*/ 59872 w 2539093"/>
                  <a:gd name="connsiteY2" fmla="*/ 127908 h 255815"/>
                  <a:gd name="connsiteX3" fmla="*/ 100693 w 2539093"/>
                  <a:gd name="connsiteY3" fmla="*/ 122465 h 255815"/>
                  <a:gd name="connsiteX4" fmla="*/ 141514 w 2539093"/>
                  <a:gd name="connsiteY4" fmla="*/ 127908 h 255815"/>
                  <a:gd name="connsiteX5" fmla="*/ 201386 w 2539093"/>
                  <a:gd name="connsiteY5" fmla="*/ 125186 h 255815"/>
                  <a:gd name="connsiteX6" fmla="*/ 244929 w 2539093"/>
                  <a:gd name="connsiteY6" fmla="*/ 136072 h 255815"/>
                  <a:gd name="connsiteX7" fmla="*/ 283029 w 2539093"/>
                  <a:gd name="connsiteY7" fmla="*/ 114300 h 255815"/>
                  <a:gd name="connsiteX8" fmla="*/ 342900 w 2539093"/>
                  <a:gd name="connsiteY8" fmla="*/ 119743 h 255815"/>
                  <a:gd name="connsiteX9" fmla="*/ 429986 w 2539093"/>
                  <a:gd name="connsiteY9" fmla="*/ 130629 h 255815"/>
                  <a:gd name="connsiteX10" fmla="*/ 473529 w 2539093"/>
                  <a:gd name="connsiteY10" fmla="*/ 108858 h 255815"/>
                  <a:gd name="connsiteX11" fmla="*/ 552450 w 2539093"/>
                  <a:gd name="connsiteY11" fmla="*/ 136072 h 255815"/>
                  <a:gd name="connsiteX12" fmla="*/ 601436 w 2539093"/>
                  <a:gd name="connsiteY12" fmla="*/ 130629 h 255815"/>
                  <a:gd name="connsiteX13" fmla="*/ 666750 w 2539093"/>
                  <a:gd name="connsiteY13" fmla="*/ 163286 h 255815"/>
                  <a:gd name="connsiteX14" fmla="*/ 723900 w 2539093"/>
                  <a:gd name="connsiteY14" fmla="*/ 160565 h 255815"/>
                  <a:gd name="connsiteX15" fmla="*/ 789214 w 2539093"/>
                  <a:gd name="connsiteY15" fmla="*/ 160565 h 255815"/>
                  <a:gd name="connsiteX16" fmla="*/ 830036 w 2539093"/>
                  <a:gd name="connsiteY16" fmla="*/ 160565 h 255815"/>
                  <a:gd name="connsiteX17" fmla="*/ 892629 w 2539093"/>
                  <a:gd name="connsiteY17" fmla="*/ 141515 h 255815"/>
                  <a:gd name="connsiteX18" fmla="*/ 993322 w 2539093"/>
                  <a:gd name="connsiteY18" fmla="*/ 130629 h 255815"/>
                  <a:gd name="connsiteX19" fmla="*/ 1083129 w 2539093"/>
                  <a:gd name="connsiteY19" fmla="*/ 133350 h 255815"/>
                  <a:gd name="connsiteX20" fmla="*/ 1143000 w 2539093"/>
                  <a:gd name="connsiteY20" fmla="*/ 133350 h 255815"/>
                  <a:gd name="connsiteX21" fmla="*/ 1213757 w 2539093"/>
                  <a:gd name="connsiteY21" fmla="*/ 119743 h 255815"/>
                  <a:gd name="connsiteX22" fmla="*/ 1238250 w 2539093"/>
                  <a:gd name="connsiteY22" fmla="*/ 130629 h 255815"/>
                  <a:gd name="connsiteX23" fmla="*/ 1420586 w 2539093"/>
                  <a:gd name="connsiteY23" fmla="*/ 95250 h 255815"/>
                  <a:gd name="connsiteX24" fmla="*/ 1515836 w 2539093"/>
                  <a:gd name="connsiteY24" fmla="*/ 130629 h 255815"/>
                  <a:gd name="connsiteX25" fmla="*/ 1611086 w 2539093"/>
                  <a:gd name="connsiteY25" fmla="*/ 106136 h 255815"/>
                  <a:gd name="connsiteX26" fmla="*/ 1657350 w 2539093"/>
                  <a:gd name="connsiteY26" fmla="*/ 119743 h 255815"/>
                  <a:gd name="connsiteX27" fmla="*/ 1695450 w 2539093"/>
                  <a:gd name="connsiteY27" fmla="*/ 103415 h 255815"/>
                  <a:gd name="connsiteX28" fmla="*/ 1752600 w 2539093"/>
                  <a:gd name="connsiteY28" fmla="*/ 92529 h 255815"/>
                  <a:gd name="connsiteX29" fmla="*/ 1801586 w 2539093"/>
                  <a:gd name="connsiteY29" fmla="*/ 84365 h 255815"/>
                  <a:gd name="connsiteX30" fmla="*/ 1842407 w 2539093"/>
                  <a:gd name="connsiteY30" fmla="*/ 70758 h 255815"/>
                  <a:gd name="connsiteX31" fmla="*/ 1899557 w 2539093"/>
                  <a:gd name="connsiteY31" fmla="*/ 95250 h 255815"/>
                  <a:gd name="connsiteX32" fmla="*/ 1934936 w 2539093"/>
                  <a:gd name="connsiteY32" fmla="*/ 114300 h 255815"/>
                  <a:gd name="connsiteX33" fmla="*/ 1994807 w 2539093"/>
                  <a:gd name="connsiteY33" fmla="*/ 97972 h 255815"/>
                  <a:gd name="connsiteX34" fmla="*/ 2032907 w 2539093"/>
                  <a:gd name="connsiteY34" fmla="*/ 97972 h 255815"/>
                  <a:gd name="connsiteX35" fmla="*/ 2111829 w 2539093"/>
                  <a:gd name="connsiteY35" fmla="*/ 73479 h 255815"/>
                  <a:gd name="connsiteX36" fmla="*/ 2168979 w 2539093"/>
                  <a:gd name="connsiteY36" fmla="*/ 54429 h 255815"/>
                  <a:gd name="connsiteX37" fmla="*/ 2228850 w 2539093"/>
                  <a:gd name="connsiteY37" fmla="*/ 54429 h 255815"/>
                  <a:gd name="connsiteX38" fmla="*/ 2364922 w 2539093"/>
                  <a:gd name="connsiteY38" fmla="*/ 35379 h 255815"/>
                  <a:gd name="connsiteX39" fmla="*/ 2419350 w 2539093"/>
                  <a:gd name="connsiteY39" fmla="*/ 27215 h 255815"/>
                  <a:gd name="connsiteX40" fmla="*/ 2492829 w 2539093"/>
                  <a:gd name="connsiteY40" fmla="*/ 16329 h 255815"/>
                  <a:gd name="connsiteX41" fmla="*/ 2539093 w 2539093"/>
                  <a:gd name="connsiteY41" fmla="*/ 0 h 255815"/>
                  <a:gd name="connsiteX42" fmla="*/ 2539093 w 2539093"/>
                  <a:gd name="connsiteY42" fmla="*/ 81643 h 255815"/>
                  <a:gd name="connsiteX43" fmla="*/ 2487386 w 2539093"/>
                  <a:gd name="connsiteY43" fmla="*/ 87086 h 255815"/>
                  <a:gd name="connsiteX44" fmla="*/ 2457450 w 2539093"/>
                  <a:gd name="connsiteY44" fmla="*/ 95250 h 255815"/>
                  <a:gd name="connsiteX45" fmla="*/ 2381250 w 2539093"/>
                  <a:gd name="connsiteY45" fmla="*/ 76200 h 255815"/>
                  <a:gd name="connsiteX46" fmla="*/ 2345872 w 2539093"/>
                  <a:gd name="connsiteY46" fmla="*/ 92529 h 255815"/>
                  <a:gd name="connsiteX47" fmla="*/ 2294164 w 2539093"/>
                  <a:gd name="connsiteY47" fmla="*/ 114300 h 255815"/>
                  <a:gd name="connsiteX48" fmla="*/ 2256064 w 2539093"/>
                  <a:gd name="connsiteY48" fmla="*/ 114300 h 255815"/>
                  <a:gd name="connsiteX49" fmla="*/ 2207079 w 2539093"/>
                  <a:gd name="connsiteY49" fmla="*/ 114300 h 255815"/>
                  <a:gd name="connsiteX50" fmla="*/ 2158093 w 2539093"/>
                  <a:gd name="connsiteY50" fmla="*/ 130629 h 255815"/>
                  <a:gd name="connsiteX51" fmla="*/ 2117272 w 2539093"/>
                  <a:gd name="connsiteY51" fmla="*/ 149679 h 255815"/>
                  <a:gd name="connsiteX52" fmla="*/ 2079172 w 2539093"/>
                  <a:gd name="connsiteY52" fmla="*/ 163286 h 255815"/>
                  <a:gd name="connsiteX53" fmla="*/ 2041072 w 2539093"/>
                  <a:gd name="connsiteY53" fmla="*/ 163286 h 255815"/>
                  <a:gd name="connsiteX54" fmla="*/ 2005693 w 2539093"/>
                  <a:gd name="connsiteY54" fmla="*/ 195943 h 255815"/>
                  <a:gd name="connsiteX55" fmla="*/ 21771 w 2539093"/>
                  <a:gd name="connsiteY55" fmla="*/ 255815 h 255815"/>
                  <a:gd name="connsiteX0" fmla="*/ 0 w 2539093"/>
                  <a:gd name="connsiteY0" fmla="*/ 255815 h 288472"/>
                  <a:gd name="connsiteX1" fmla="*/ 0 w 2539093"/>
                  <a:gd name="connsiteY1" fmla="*/ 114300 h 288472"/>
                  <a:gd name="connsiteX2" fmla="*/ 59872 w 2539093"/>
                  <a:gd name="connsiteY2" fmla="*/ 127908 h 288472"/>
                  <a:gd name="connsiteX3" fmla="*/ 100693 w 2539093"/>
                  <a:gd name="connsiteY3" fmla="*/ 122465 h 288472"/>
                  <a:gd name="connsiteX4" fmla="*/ 141514 w 2539093"/>
                  <a:gd name="connsiteY4" fmla="*/ 127908 h 288472"/>
                  <a:gd name="connsiteX5" fmla="*/ 201386 w 2539093"/>
                  <a:gd name="connsiteY5" fmla="*/ 125186 h 288472"/>
                  <a:gd name="connsiteX6" fmla="*/ 244929 w 2539093"/>
                  <a:gd name="connsiteY6" fmla="*/ 136072 h 288472"/>
                  <a:gd name="connsiteX7" fmla="*/ 283029 w 2539093"/>
                  <a:gd name="connsiteY7" fmla="*/ 114300 h 288472"/>
                  <a:gd name="connsiteX8" fmla="*/ 342900 w 2539093"/>
                  <a:gd name="connsiteY8" fmla="*/ 119743 h 288472"/>
                  <a:gd name="connsiteX9" fmla="*/ 429986 w 2539093"/>
                  <a:gd name="connsiteY9" fmla="*/ 130629 h 288472"/>
                  <a:gd name="connsiteX10" fmla="*/ 473529 w 2539093"/>
                  <a:gd name="connsiteY10" fmla="*/ 108858 h 288472"/>
                  <a:gd name="connsiteX11" fmla="*/ 552450 w 2539093"/>
                  <a:gd name="connsiteY11" fmla="*/ 136072 h 288472"/>
                  <a:gd name="connsiteX12" fmla="*/ 601436 w 2539093"/>
                  <a:gd name="connsiteY12" fmla="*/ 130629 h 288472"/>
                  <a:gd name="connsiteX13" fmla="*/ 666750 w 2539093"/>
                  <a:gd name="connsiteY13" fmla="*/ 163286 h 288472"/>
                  <a:gd name="connsiteX14" fmla="*/ 723900 w 2539093"/>
                  <a:gd name="connsiteY14" fmla="*/ 160565 h 288472"/>
                  <a:gd name="connsiteX15" fmla="*/ 789214 w 2539093"/>
                  <a:gd name="connsiteY15" fmla="*/ 160565 h 288472"/>
                  <a:gd name="connsiteX16" fmla="*/ 830036 w 2539093"/>
                  <a:gd name="connsiteY16" fmla="*/ 160565 h 288472"/>
                  <a:gd name="connsiteX17" fmla="*/ 892629 w 2539093"/>
                  <a:gd name="connsiteY17" fmla="*/ 141515 h 288472"/>
                  <a:gd name="connsiteX18" fmla="*/ 993322 w 2539093"/>
                  <a:gd name="connsiteY18" fmla="*/ 130629 h 288472"/>
                  <a:gd name="connsiteX19" fmla="*/ 1083129 w 2539093"/>
                  <a:gd name="connsiteY19" fmla="*/ 133350 h 288472"/>
                  <a:gd name="connsiteX20" fmla="*/ 1143000 w 2539093"/>
                  <a:gd name="connsiteY20" fmla="*/ 133350 h 288472"/>
                  <a:gd name="connsiteX21" fmla="*/ 1213757 w 2539093"/>
                  <a:gd name="connsiteY21" fmla="*/ 119743 h 288472"/>
                  <a:gd name="connsiteX22" fmla="*/ 1238250 w 2539093"/>
                  <a:gd name="connsiteY22" fmla="*/ 130629 h 288472"/>
                  <a:gd name="connsiteX23" fmla="*/ 1420586 w 2539093"/>
                  <a:gd name="connsiteY23" fmla="*/ 95250 h 288472"/>
                  <a:gd name="connsiteX24" fmla="*/ 1515836 w 2539093"/>
                  <a:gd name="connsiteY24" fmla="*/ 130629 h 288472"/>
                  <a:gd name="connsiteX25" fmla="*/ 1611086 w 2539093"/>
                  <a:gd name="connsiteY25" fmla="*/ 106136 h 288472"/>
                  <a:gd name="connsiteX26" fmla="*/ 1657350 w 2539093"/>
                  <a:gd name="connsiteY26" fmla="*/ 119743 h 288472"/>
                  <a:gd name="connsiteX27" fmla="*/ 1695450 w 2539093"/>
                  <a:gd name="connsiteY27" fmla="*/ 103415 h 288472"/>
                  <a:gd name="connsiteX28" fmla="*/ 1752600 w 2539093"/>
                  <a:gd name="connsiteY28" fmla="*/ 92529 h 288472"/>
                  <a:gd name="connsiteX29" fmla="*/ 1801586 w 2539093"/>
                  <a:gd name="connsiteY29" fmla="*/ 84365 h 288472"/>
                  <a:gd name="connsiteX30" fmla="*/ 1842407 w 2539093"/>
                  <a:gd name="connsiteY30" fmla="*/ 70758 h 288472"/>
                  <a:gd name="connsiteX31" fmla="*/ 1899557 w 2539093"/>
                  <a:gd name="connsiteY31" fmla="*/ 95250 h 288472"/>
                  <a:gd name="connsiteX32" fmla="*/ 1934936 w 2539093"/>
                  <a:gd name="connsiteY32" fmla="*/ 114300 h 288472"/>
                  <a:gd name="connsiteX33" fmla="*/ 1994807 w 2539093"/>
                  <a:gd name="connsiteY33" fmla="*/ 97972 h 288472"/>
                  <a:gd name="connsiteX34" fmla="*/ 2032907 w 2539093"/>
                  <a:gd name="connsiteY34" fmla="*/ 97972 h 288472"/>
                  <a:gd name="connsiteX35" fmla="*/ 2111829 w 2539093"/>
                  <a:gd name="connsiteY35" fmla="*/ 73479 h 288472"/>
                  <a:gd name="connsiteX36" fmla="*/ 2168979 w 2539093"/>
                  <a:gd name="connsiteY36" fmla="*/ 54429 h 288472"/>
                  <a:gd name="connsiteX37" fmla="*/ 2228850 w 2539093"/>
                  <a:gd name="connsiteY37" fmla="*/ 54429 h 288472"/>
                  <a:gd name="connsiteX38" fmla="*/ 2364922 w 2539093"/>
                  <a:gd name="connsiteY38" fmla="*/ 35379 h 288472"/>
                  <a:gd name="connsiteX39" fmla="*/ 2419350 w 2539093"/>
                  <a:gd name="connsiteY39" fmla="*/ 27215 h 288472"/>
                  <a:gd name="connsiteX40" fmla="*/ 2492829 w 2539093"/>
                  <a:gd name="connsiteY40" fmla="*/ 16329 h 288472"/>
                  <a:gd name="connsiteX41" fmla="*/ 2539093 w 2539093"/>
                  <a:gd name="connsiteY41" fmla="*/ 0 h 288472"/>
                  <a:gd name="connsiteX42" fmla="*/ 2539093 w 2539093"/>
                  <a:gd name="connsiteY42" fmla="*/ 81643 h 288472"/>
                  <a:gd name="connsiteX43" fmla="*/ 2487386 w 2539093"/>
                  <a:gd name="connsiteY43" fmla="*/ 87086 h 288472"/>
                  <a:gd name="connsiteX44" fmla="*/ 2457450 w 2539093"/>
                  <a:gd name="connsiteY44" fmla="*/ 95250 h 288472"/>
                  <a:gd name="connsiteX45" fmla="*/ 2381250 w 2539093"/>
                  <a:gd name="connsiteY45" fmla="*/ 76200 h 288472"/>
                  <a:gd name="connsiteX46" fmla="*/ 2345872 w 2539093"/>
                  <a:gd name="connsiteY46" fmla="*/ 92529 h 288472"/>
                  <a:gd name="connsiteX47" fmla="*/ 2294164 w 2539093"/>
                  <a:gd name="connsiteY47" fmla="*/ 114300 h 288472"/>
                  <a:gd name="connsiteX48" fmla="*/ 2256064 w 2539093"/>
                  <a:gd name="connsiteY48" fmla="*/ 114300 h 288472"/>
                  <a:gd name="connsiteX49" fmla="*/ 2207079 w 2539093"/>
                  <a:gd name="connsiteY49" fmla="*/ 114300 h 288472"/>
                  <a:gd name="connsiteX50" fmla="*/ 2158093 w 2539093"/>
                  <a:gd name="connsiteY50" fmla="*/ 130629 h 288472"/>
                  <a:gd name="connsiteX51" fmla="*/ 2117272 w 2539093"/>
                  <a:gd name="connsiteY51" fmla="*/ 149679 h 288472"/>
                  <a:gd name="connsiteX52" fmla="*/ 2079172 w 2539093"/>
                  <a:gd name="connsiteY52" fmla="*/ 163286 h 288472"/>
                  <a:gd name="connsiteX53" fmla="*/ 2041072 w 2539093"/>
                  <a:gd name="connsiteY53" fmla="*/ 163286 h 288472"/>
                  <a:gd name="connsiteX54" fmla="*/ 2005693 w 2539093"/>
                  <a:gd name="connsiteY54" fmla="*/ 195943 h 288472"/>
                  <a:gd name="connsiteX55" fmla="*/ 666750 w 2539093"/>
                  <a:gd name="connsiteY55" fmla="*/ 288472 h 288472"/>
                  <a:gd name="connsiteX56" fmla="*/ 21771 w 2539093"/>
                  <a:gd name="connsiteY56" fmla="*/ 255815 h 288472"/>
                  <a:gd name="connsiteX0" fmla="*/ 0 w 2539093"/>
                  <a:gd name="connsiteY0" fmla="*/ 255815 h 288472"/>
                  <a:gd name="connsiteX1" fmla="*/ 0 w 2539093"/>
                  <a:gd name="connsiteY1" fmla="*/ 114300 h 288472"/>
                  <a:gd name="connsiteX2" fmla="*/ 59872 w 2539093"/>
                  <a:gd name="connsiteY2" fmla="*/ 127908 h 288472"/>
                  <a:gd name="connsiteX3" fmla="*/ 100693 w 2539093"/>
                  <a:gd name="connsiteY3" fmla="*/ 122465 h 288472"/>
                  <a:gd name="connsiteX4" fmla="*/ 141514 w 2539093"/>
                  <a:gd name="connsiteY4" fmla="*/ 127908 h 288472"/>
                  <a:gd name="connsiteX5" fmla="*/ 201386 w 2539093"/>
                  <a:gd name="connsiteY5" fmla="*/ 125186 h 288472"/>
                  <a:gd name="connsiteX6" fmla="*/ 244929 w 2539093"/>
                  <a:gd name="connsiteY6" fmla="*/ 136072 h 288472"/>
                  <a:gd name="connsiteX7" fmla="*/ 283029 w 2539093"/>
                  <a:gd name="connsiteY7" fmla="*/ 114300 h 288472"/>
                  <a:gd name="connsiteX8" fmla="*/ 342900 w 2539093"/>
                  <a:gd name="connsiteY8" fmla="*/ 119743 h 288472"/>
                  <a:gd name="connsiteX9" fmla="*/ 429986 w 2539093"/>
                  <a:gd name="connsiteY9" fmla="*/ 130629 h 288472"/>
                  <a:gd name="connsiteX10" fmla="*/ 473529 w 2539093"/>
                  <a:gd name="connsiteY10" fmla="*/ 108858 h 288472"/>
                  <a:gd name="connsiteX11" fmla="*/ 552450 w 2539093"/>
                  <a:gd name="connsiteY11" fmla="*/ 136072 h 288472"/>
                  <a:gd name="connsiteX12" fmla="*/ 601436 w 2539093"/>
                  <a:gd name="connsiteY12" fmla="*/ 130629 h 288472"/>
                  <a:gd name="connsiteX13" fmla="*/ 666750 w 2539093"/>
                  <a:gd name="connsiteY13" fmla="*/ 163286 h 288472"/>
                  <a:gd name="connsiteX14" fmla="*/ 723900 w 2539093"/>
                  <a:gd name="connsiteY14" fmla="*/ 160565 h 288472"/>
                  <a:gd name="connsiteX15" fmla="*/ 789214 w 2539093"/>
                  <a:gd name="connsiteY15" fmla="*/ 160565 h 288472"/>
                  <a:gd name="connsiteX16" fmla="*/ 830036 w 2539093"/>
                  <a:gd name="connsiteY16" fmla="*/ 160565 h 288472"/>
                  <a:gd name="connsiteX17" fmla="*/ 892629 w 2539093"/>
                  <a:gd name="connsiteY17" fmla="*/ 141515 h 288472"/>
                  <a:gd name="connsiteX18" fmla="*/ 993322 w 2539093"/>
                  <a:gd name="connsiteY18" fmla="*/ 130629 h 288472"/>
                  <a:gd name="connsiteX19" fmla="*/ 1083129 w 2539093"/>
                  <a:gd name="connsiteY19" fmla="*/ 133350 h 288472"/>
                  <a:gd name="connsiteX20" fmla="*/ 1143000 w 2539093"/>
                  <a:gd name="connsiteY20" fmla="*/ 133350 h 288472"/>
                  <a:gd name="connsiteX21" fmla="*/ 1213757 w 2539093"/>
                  <a:gd name="connsiteY21" fmla="*/ 119743 h 288472"/>
                  <a:gd name="connsiteX22" fmla="*/ 1238250 w 2539093"/>
                  <a:gd name="connsiteY22" fmla="*/ 130629 h 288472"/>
                  <a:gd name="connsiteX23" fmla="*/ 1420586 w 2539093"/>
                  <a:gd name="connsiteY23" fmla="*/ 95250 h 288472"/>
                  <a:gd name="connsiteX24" fmla="*/ 1515836 w 2539093"/>
                  <a:gd name="connsiteY24" fmla="*/ 130629 h 288472"/>
                  <a:gd name="connsiteX25" fmla="*/ 1611086 w 2539093"/>
                  <a:gd name="connsiteY25" fmla="*/ 106136 h 288472"/>
                  <a:gd name="connsiteX26" fmla="*/ 1657350 w 2539093"/>
                  <a:gd name="connsiteY26" fmla="*/ 119743 h 288472"/>
                  <a:gd name="connsiteX27" fmla="*/ 1695450 w 2539093"/>
                  <a:gd name="connsiteY27" fmla="*/ 103415 h 288472"/>
                  <a:gd name="connsiteX28" fmla="*/ 1752600 w 2539093"/>
                  <a:gd name="connsiteY28" fmla="*/ 92529 h 288472"/>
                  <a:gd name="connsiteX29" fmla="*/ 1801586 w 2539093"/>
                  <a:gd name="connsiteY29" fmla="*/ 84365 h 288472"/>
                  <a:gd name="connsiteX30" fmla="*/ 1842407 w 2539093"/>
                  <a:gd name="connsiteY30" fmla="*/ 70758 h 288472"/>
                  <a:gd name="connsiteX31" fmla="*/ 1899557 w 2539093"/>
                  <a:gd name="connsiteY31" fmla="*/ 95250 h 288472"/>
                  <a:gd name="connsiteX32" fmla="*/ 1934936 w 2539093"/>
                  <a:gd name="connsiteY32" fmla="*/ 114300 h 288472"/>
                  <a:gd name="connsiteX33" fmla="*/ 1994807 w 2539093"/>
                  <a:gd name="connsiteY33" fmla="*/ 97972 h 288472"/>
                  <a:gd name="connsiteX34" fmla="*/ 2032907 w 2539093"/>
                  <a:gd name="connsiteY34" fmla="*/ 97972 h 288472"/>
                  <a:gd name="connsiteX35" fmla="*/ 2111829 w 2539093"/>
                  <a:gd name="connsiteY35" fmla="*/ 73479 h 288472"/>
                  <a:gd name="connsiteX36" fmla="*/ 2168979 w 2539093"/>
                  <a:gd name="connsiteY36" fmla="*/ 54429 h 288472"/>
                  <a:gd name="connsiteX37" fmla="*/ 2228850 w 2539093"/>
                  <a:gd name="connsiteY37" fmla="*/ 54429 h 288472"/>
                  <a:gd name="connsiteX38" fmla="*/ 2364922 w 2539093"/>
                  <a:gd name="connsiteY38" fmla="*/ 35379 h 288472"/>
                  <a:gd name="connsiteX39" fmla="*/ 2419350 w 2539093"/>
                  <a:gd name="connsiteY39" fmla="*/ 27215 h 288472"/>
                  <a:gd name="connsiteX40" fmla="*/ 2492829 w 2539093"/>
                  <a:gd name="connsiteY40" fmla="*/ 16329 h 288472"/>
                  <a:gd name="connsiteX41" fmla="*/ 2539093 w 2539093"/>
                  <a:gd name="connsiteY41" fmla="*/ 0 h 288472"/>
                  <a:gd name="connsiteX42" fmla="*/ 2539093 w 2539093"/>
                  <a:gd name="connsiteY42" fmla="*/ 81643 h 288472"/>
                  <a:gd name="connsiteX43" fmla="*/ 2487386 w 2539093"/>
                  <a:gd name="connsiteY43" fmla="*/ 87086 h 288472"/>
                  <a:gd name="connsiteX44" fmla="*/ 2457450 w 2539093"/>
                  <a:gd name="connsiteY44" fmla="*/ 95250 h 288472"/>
                  <a:gd name="connsiteX45" fmla="*/ 2381250 w 2539093"/>
                  <a:gd name="connsiteY45" fmla="*/ 76200 h 288472"/>
                  <a:gd name="connsiteX46" fmla="*/ 2345872 w 2539093"/>
                  <a:gd name="connsiteY46" fmla="*/ 92529 h 288472"/>
                  <a:gd name="connsiteX47" fmla="*/ 2294164 w 2539093"/>
                  <a:gd name="connsiteY47" fmla="*/ 114300 h 288472"/>
                  <a:gd name="connsiteX48" fmla="*/ 2256064 w 2539093"/>
                  <a:gd name="connsiteY48" fmla="*/ 114300 h 288472"/>
                  <a:gd name="connsiteX49" fmla="*/ 2207079 w 2539093"/>
                  <a:gd name="connsiteY49" fmla="*/ 114300 h 288472"/>
                  <a:gd name="connsiteX50" fmla="*/ 2158093 w 2539093"/>
                  <a:gd name="connsiteY50" fmla="*/ 130629 h 288472"/>
                  <a:gd name="connsiteX51" fmla="*/ 2117272 w 2539093"/>
                  <a:gd name="connsiteY51" fmla="*/ 149679 h 288472"/>
                  <a:gd name="connsiteX52" fmla="*/ 2079172 w 2539093"/>
                  <a:gd name="connsiteY52" fmla="*/ 163286 h 288472"/>
                  <a:gd name="connsiteX53" fmla="*/ 2041072 w 2539093"/>
                  <a:gd name="connsiteY53" fmla="*/ 163286 h 288472"/>
                  <a:gd name="connsiteX54" fmla="*/ 2005693 w 2539093"/>
                  <a:gd name="connsiteY54" fmla="*/ 195943 h 288472"/>
                  <a:gd name="connsiteX55" fmla="*/ 666750 w 2539093"/>
                  <a:gd name="connsiteY55" fmla="*/ 288472 h 288472"/>
                  <a:gd name="connsiteX56" fmla="*/ 223157 w 2539093"/>
                  <a:gd name="connsiteY56" fmla="*/ 247649 h 288472"/>
                  <a:gd name="connsiteX57" fmla="*/ 21771 w 2539093"/>
                  <a:gd name="connsiteY57" fmla="*/ 255815 h 288472"/>
                  <a:gd name="connsiteX0" fmla="*/ 0 w 2539093"/>
                  <a:gd name="connsiteY0" fmla="*/ 255815 h 288472"/>
                  <a:gd name="connsiteX1" fmla="*/ 0 w 2539093"/>
                  <a:gd name="connsiteY1" fmla="*/ 114300 h 288472"/>
                  <a:gd name="connsiteX2" fmla="*/ 59872 w 2539093"/>
                  <a:gd name="connsiteY2" fmla="*/ 127908 h 288472"/>
                  <a:gd name="connsiteX3" fmla="*/ 100693 w 2539093"/>
                  <a:gd name="connsiteY3" fmla="*/ 122465 h 288472"/>
                  <a:gd name="connsiteX4" fmla="*/ 141514 w 2539093"/>
                  <a:gd name="connsiteY4" fmla="*/ 127908 h 288472"/>
                  <a:gd name="connsiteX5" fmla="*/ 201386 w 2539093"/>
                  <a:gd name="connsiteY5" fmla="*/ 125186 h 288472"/>
                  <a:gd name="connsiteX6" fmla="*/ 244929 w 2539093"/>
                  <a:gd name="connsiteY6" fmla="*/ 136072 h 288472"/>
                  <a:gd name="connsiteX7" fmla="*/ 283029 w 2539093"/>
                  <a:gd name="connsiteY7" fmla="*/ 114300 h 288472"/>
                  <a:gd name="connsiteX8" fmla="*/ 342900 w 2539093"/>
                  <a:gd name="connsiteY8" fmla="*/ 119743 h 288472"/>
                  <a:gd name="connsiteX9" fmla="*/ 429986 w 2539093"/>
                  <a:gd name="connsiteY9" fmla="*/ 130629 h 288472"/>
                  <a:gd name="connsiteX10" fmla="*/ 473529 w 2539093"/>
                  <a:gd name="connsiteY10" fmla="*/ 108858 h 288472"/>
                  <a:gd name="connsiteX11" fmla="*/ 552450 w 2539093"/>
                  <a:gd name="connsiteY11" fmla="*/ 136072 h 288472"/>
                  <a:gd name="connsiteX12" fmla="*/ 601436 w 2539093"/>
                  <a:gd name="connsiteY12" fmla="*/ 130629 h 288472"/>
                  <a:gd name="connsiteX13" fmla="*/ 666750 w 2539093"/>
                  <a:gd name="connsiteY13" fmla="*/ 163286 h 288472"/>
                  <a:gd name="connsiteX14" fmla="*/ 723900 w 2539093"/>
                  <a:gd name="connsiteY14" fmla="*/ 160565 h 288472"/>
                  <a:gd name="connsiteX15" fmla="*/ 789214 w 2539093"/>
                  <a:gd name="connsiteY15" fmla="*/ 160565 h 288472"/>
                  <a:gd name="connsiteX16" fmla="*/ 830036 w 2539093"/>
                  <a:gd name="connsiteY16" fmla="*/ 160565 h 288472"/>
                  <a:gd name="connsiteX17" fmla="*/ 892629 w 2539093"/>
                  <a:gd name="connsiteY17" fmla="*/ 141515 h 288472"/>
                  <a:gd name="connsiteX18" fmla="*/ 993322 w 2539093"/>
                  <a:gd name="connsiteY18" fmla="*/ 130629 h 288472"/>
                  <a:gd name="connsiteX19" fmla="*/ 1083129 w 2539093"/>
                  <a:gd name="connsiteY19" fmla="*/ 133350 h 288472"/>
                  <a:gd name="connsiteX20" fmla="*/ 1143000 w 2539093"/>
                  <a:gd name="connsiteY20" fmla="*/ 133350 h 288472"/>
                  <a:gd name="connsiteX21" fmla="*/ 1213757 w 2539093"/>
                  <a:gd name="connsiteY21" fmla="*/ 119743 h 288472"/>
                  <a:gd name="connsiteX22" fmla="*/ 1238250 w 2539093"/>
                  <a:gd name="connsiteY22" fmla="*/ 130629 h 288472"/>
                  <a:gd name="connsiteX23" fmla="*/ 1420586 w 2539093"/>
                  <a:gd name="connsiteY23" fmla="*/ 95250 h 288472"/>
                  <a:gd name="connsiteX24" fmla="*/ 1515836 w 2539093"/>
                  <a:gd name="connsiteY24" fmla="*/ 130629 h 288472"/>
                  <a:gd name="connsiteX25" fmla="*/ 1611086 w 2539093"/>
                  <a:gd name="connsiteY25" fmla="*/ 106136 h 288472"/>
                  <a:gd name="connsiteX26" fmla="*/ 1657350 w 2539093"/>
                  <a:gd name="connsiteY26" fmla="*/ 119743 h 288472"/>
                  <a:gd name="connsiteX27" fmla="*/ 1695450 w 2539093"/>
                  <a:gd name="connsiteY27" fmla="*/ 103415 h 288472"/>
                  <a:gd name="connsiteX28" fmla="*/ 1752600 w 2539093"/>
                  <a:gd name="connsiteY28" fmla="*/ 92529 h 288472"/>
                  <a:gd name="connsiteX29" fmla="*/ 1801586 w 2539093"/>
                  <a:gd name="connsiteY29" fmla="*/ 84365 h 288472"/>
                  <a:gd name="connsiteX30" fmla="*/ 1842407 w 2539093"/>
                  <a:gd name="connsiteY30" fmla="*/ 70758 h 288472"/>
                  <a:gd name="connsiteX31" fmla="*/ 1899557 w 2539093"/>
                  <a:gd name="connsiteY31" fmla="*/ 95250 h 288472"/>
                  <a:gd name="connsiteX32" fmla="*/ 1934936 w 2539093"/>
                  <a:gd name="connsiteY32" fmla="*/ 114300 h 288472"/>
                  <a:gd name="connsiteX33" fmla="*/ 1994807 w 2539093"/>
                  <a:gd name="connsiteY33" fmla="*/ 97972 h 288472"/>
                  <a:gd name="connsiteX34" fmla="*/ 2032907 w 2539093"/>
                  <a:gd name="connsiteY34" fmla="*/ 97972 h 288472"/>
                  <a:gd name="connsiteX35" fmla="*/ 2111829 w 2539093"/>
                  <a:gd name="connsiteY35" fmla="*/ 73479 h 288472"/>
                  <a:gd name="connsiteX36" fmla="*/ 2168979 w 2539093"/>
                  <a:gd name="connsiteY36" fmla="*/ 54429 h 288472"/>
                  <a:gd name="connsiteX37" fmla="*/ 2228850 w 2539093"/>
                  <a:gd name="connsiteY37" fmla="*/ 54429 h 288472"/>
                  <a:gd name="connsiteX38" fmla="*/ 2364922 w 2539093"/>
                  <a:gd name="connsiteY38" fmla="*/ 35379 h 288472"/>
                  <a:gd name="connsiteX39" fmla="*/ 2419350 w 2539093"/>
                  <a:gd name="connsiteY39" fmla="*/ 27215 h 288472"/>
                  <a:gd name="connsiteX40" fmla="*/ 2492829 w 2539093"/>
                  <a:gd name="connsiteY40" fmla="*/ 16329 h 288472"/>
                  <a:gd name="connsiteX41" fmla="*/ 2539093 w 2539093"/>
                  <a:gd name="connsiteY41" fmla="*/ 0 h 288472"/>
                  <a:gd name="connsiteX42" fmla="*/ 2539093 w 2539093"/>
                  <a:gd name="connsiteY42" fmla="*/ 81643 h 288472"/>
                  <a:gd name="connsiteX43" fmla="*/ 2487386 w 2539093"/>
                  <a:gd name="connsiteY43" fmla="*/ 87086 h 288472"/>
                  <a:gd name="connsiteX44" fmla="*/ 2457450 w 2539093"/>
                  <a:gd name="connsiteY44" fmla="*/ 95250 h 288472"/>
                  <a:gd name="connsiteX45" fmla="*/ 2381250 w 2539093"/>
                  <a:gd name="connsiteY45" fmla="*/ 76200 h 288472"/>
                  <a:gd name="connsiteX46" fmla="*/ 2345872 w 2539093"/>
                  <a:gd name="connsiteY46" fmla="*/ 92529 h 288472"/>
                  <a:gd name="connsiteX47" fmla="*/ 2294164 w 2539093"/>
                  <a:gd name="connsiteY47" fmla="*/ 114300 h 288472"/>
                  <a:gd name="connsiteX48" fmla="*/ 2256064 w 2539093"/>
                  <a:gd name="connsiteY48" fmla="*/ 114300 h 288472"/>
                  <a:gd name="connsiteX49" fmla="*/ 2207079 w 2539093"/>
                  <a:gd name="connsiteY49" fmla="*/ 114300 h 288472"/>
                  <a:gd name="connsiteX50" fmla="*/ 2158093 w 2539093"/>
                  <a:gd name="connsiteY50" fmla="*/ 130629 h 288472"/>
                  <a:gd name="connsiteX51" fmla="*/ 2117272 w 2539093"/>
                  <a:gd name="connsiteY51" fmla="*/ 149679 h 288472"/>
                  <a:gd name="connsiteX52" fmla="*/ 2079172 w 2539093"/>
                  <a:gd name="connsiteY52" fmla="*/ 163286 h 288472"/>
                  <a:gd name="connsiteX53" fmla="*/ 2041072 w 2539093"/>
                  <a:gd name="connsiteY53" fmla="*/ 163286 h 288472"/>
                  <a:gd name="connsiteX54" fmla="*/ 2005693 w 2539093"/>
                  <a:gd name="connsiteY54" fmla="*/ 195943 h 288472"/>
                  <a:gd name="connsiteX55" fmla="*/ 666750 w 2539093"/>
                  <a:gd name="connsiteY55" fmla="*/ 288472 h 288472"/>
                  <a:gd name="connsiteX56" fmla="*/ 223157 w 2539093"/>
                  <a:gd name="connsiteY56" fmla="*/ 247649 h 288472"/>
                  <a:gd name="connsiteX57" fmla="*/ 21771 w 2539093"/>
                  <a:gd name="connsiteY57" fmla="*/ 255815 h 288472"/>
                  <a:gd name="connsiteX0" fmla="*/ 0 w 2539093"/>
                  <a:gd name="connsiteY0" fmla="*/ 255815 h 290649"/>
                  <a:gd name="connsiteX1" fmla="*/ 0 w 2539093"/>
                  <a:gd name="connsiteY1" fmla="*/ 114300 h 290649"/>
                  <a:gd name="connsiteX2" fmla="*/ 59872 w 2539093"/>
                  <a:gd name="connsiteY2" fmla="*/ 127908 h 290649"/>
                  <a:gd name="connsiteX3" fmla="*/ 100693 w 2539093"/>
                  <a:gd name="connsiteY3" fmla="*/ 122465 h 290649"/>
                  <a:gd name="connsiteX4" fmla="*/ 141514 w 2539093"/>
                  <a:gd name="connsiteY4" fmla="*/ 127908 h 290649"/>
                  <a:gd name="connsiteX5" fmla="*/ 201386 w 2539093"/>
                  <a:gd name="connsiteY5" fmla="*/ 125186 h 290649"/>
                  <a:gd name="connsiteX6" fmla="*/ 244929 w 2539093"/>
                  <a:gd name="connsiteY6" fmla="*/ 136072 h 290649"/>
                  <a:gd name="connsiteX7" fmla="*/ 283029 w 2539093"/>
                  <a:gd name="connsiteY7" fmla="*/ 114300 h 290649"/>
                  <a:gd name="connsiteX8" fmla="*/ 342900 w 2539093"/>
                  <a:gd name="connsiteY8" fmla="*/ 119743 h 290649"/>
                  <a:gd name="connsiteX9" fmla="*/ 429986 w 2539093"/>
                  <a:gd name="connsiteY9" fmla="*/ 130629 h 290649"/>
                  <a:gd name="connsiteX10" fmla="*/ 473529 w 2539093"/>
                  <a:gd name="connsiteY10" fmla="*/ 108858 h 290649"/>
                  <a:gd name="connsiteX11" fmla="*/ 552450 w 2539093"/>
                  <a:gd name="connsiteY11" fmla="*/ 136072 h 290649"/>
                  <a:gd name="connsiteX12" fmla="*/ 601436 w 2539093"/>
                  <a:gd name="connsiteY12" fmla="*/ 130629 h 290649"/>
                  <a:gd name="connsiteX13" fmla="*/ 666750 w 2539093"/>
                  <a:gd name="connsiteY13" fmla="*/ 163286 h 290649"/>
                  <a:gd name="connsiteX14" fmla="*/ 723900 w 2539093"/>
                  <a:gd name="connsiteY14" fmla="*/ 160565 h 290649"/>
                  <a:gd name="connsiteX15" fmla="*/ 789214 w 2539093"/>
                  <a:gd name="connsiteY15" fmla="*/ 160565 h 290649"/>
                  <a:gd name="connsiteX16" fmla="*/ 830036 w 2539093"/>
                  <a:gd name="connsiteY16" fmla="*/ 160565 h 290649"/>
                  <a:gd name="connsiteX17" fmla="*/ 892629 w 2539093"/>
                  <a:gd name="connsiteY17" fmla="*/ 141515 h 290649"/>
                  <a:gd name="connsiteX18" fmla="*/ 993322 w 2539093"/>
                  <a:gd name="connsiteY18" fmla="*/ 130629 h 290649"/>
                  <a:gd name="connsiteX19" fmla="*/ 1083129 w 2539093"/>
                  <a:gd name="connsiteY19" fmla="*/ 133350 h 290649"/>
                  <a:gd name="connsiteX20" fmla="*/ 1143000 w 2539093"/>
                  <a:gd name="connsiteY20" fmla="*/ 133350 h 290649"/>
                  <a:gd name="connsiteX21" fmla="*/ 1213757 w 2539093"/>
                  <a:gd name="connsiteY21" fmla="*/ 119743 h 290649"/>
                  <a:gd name="connsiteX22" fmla="*/ 1238250 w 2539093"/>
                  <a:gd name="connsiteY22" fmla="*/ 130629 h 290649"/>
                  <a:gd name="connsiteX23" fmla="*/ 1420586 w 2539093"/>
                  <a:gd name="connsiteY23" fmla="*/ 95250 h 290649"/>
                  <a:gd name="connsiteX24" fmla="*/ 1515836 w 2539093"/>
                  <a:gd name="connsiteY24" fmla="*/ 130629 h 290649"/>
                  <a:gd name="connsiteX25" fmla="*/ 1611086 w 2539093"/>
                  <a:gd name="connsiteY25" fmla="*/ 106136 h 290649"/>
                  <a:gd name="connsiteX26" fmla="*/ 1657350 w 2539093"/>
                  <a:gd name="connsiteY26" fmla="*/ 119743 h 290649"/>
                  <a:gd name="connsiteX27" fmla="*/ 1695450 w 2539093"/>
                  <a:gd name="connsiteY27" fmla="*/ 103415 h 290649"/>
                  <a:gd name="connsiteX28" fmla="*/ 1752600 w 2539093"/>
                  <a:gd name="connsiteY28" fmla="*/ 92529 h 290649"/>
                  <a:gd name="connsiteX29" fmla="*/ 1801586 w 2539093"/>
                  <a:gd name="connsiteY29" fmla="*/ 84365 h 290649"/>
                  <a:gd name="connsiteX30" fmla="*/ 1842407 w 2539093"/>
                  <a:gd name="connsiteY30" fmla="*/ 70758 h 290649"/>
                  <a:gd name="connsiteX31" fmla="*/ 1899557 w 2539093"/>
                  <a:gd name="connsiteY31" fmla="*/ 95250 h 290649"/>
                  <a:gd name="connsiteX32" fmla="*/ 1934936 w 2539093"/>
                  <a:gd name="connsiteY32" fmla="*/ 114300 h 290649"/>
                  <a:gd name="connsiteX33" fmla="*/ 1994807 w 2539093"/>
                  <a:gd name="connsiteY33" fmla="*/ 97972 h 290649"/>
                  <a:gd name="connsiteX34" fmla="*/ 2032907 w 2539093"/>
                  <a:gd name="connsiteY34" fmla="*/ 97972 h 290649"/>
                  <a:gd name="connsiteX35" fmla="*/ 2111829 w 2539093"/>
                  <a:gd name="connsiteY35" fmla="*/ 73479 h 290649"/>
                  <a:gd name="connsiteX36" fmla="*/ 2168979 w 2539093"/>
                  <a:gd name="connsiteY36" fmla="*/ 54429 h 290649"/>
                  <a:gd name="connsiteX37" fmla="*/ 2228850 w 2539093"/>
                  <a:gd name="connsiteY37" fmla="*/ 54429 h 290649"/>
                  <a:gd name="connsiteX38" fmla="*/ 2364922 w 2539093"/>
                  <a:gd name="connsiteY38" fmla="*/ 35379 h 290649"/>
                  <a:gd name="connsiteX39" fmla="*/ 2419350 w 2539093"/>
                  <a:gd name="connsiteY39" fmla="*/ 27215 h 290649"/>
                  <a:gd name="connsiteX40" fmla="*/ 2492829 w 2539093"/>
                  <a:gd name="connsiteY40" fmla="*/ 16329 h 290649"/>
                  <a:gd name="connsiteX41" fmla="*/ 2539093 w 2539093"/>
                  <a:gd name="connsiteY41" fmla="*/ 0 h 290649"/>
                  <a:gd name="connsiteX42" fmla="*/ 2539093 w 2539093"/>
                  <a:gd name="connsiteY42" fmla="*/ 81643 h 290649"/>
                  <a:gd name="connsiteX43" fmla="*/ 2487386 w 2539093"/>
                  <a:gd name="connsiteY43" fmla="*/ 87086 h 290649"/>
                  <a:gd name="connsiteX44" fmla="*/ 2457450 w 2539093"/>
                  <a:gd name="connsiteY44" fmla="*/ 95250 h 290649"/>
                  <a:gd name="connsiteX45" fmla="*/ 2381250 w 2539093"/>
                  <a:gd name="connsiteY45" fmla="*/ 76200 h 290649"/>
                  <a:gd name="connsiteX46" fmla="*/ 2345872 w 2539093"/>
                  <a:gd name="connsiteY46" fmla="*/ 92529 h 290649"/>
                  <a:gd name="connsiteX47" fmla="*/ 2294164 w 2539093"/>
                  <a:gd name="connsiteY47" fmla="*/ 114300 h 290649"/>
                  <a:gd name="connsiteX48" fmla="*/ 2256064 w 2539093"/>
                  <a:gd name="connsiteY48" fmla="*/ 114300 h 290649"/>
                  <a:gd name="connsiteX49" fmla="*/ 2207079 w 2539093"/>
                  <a:gd name="connsiteY49" fmla="*/ 114300 h 290649"/>
                  <a:gd name="connsiteX50" fmla="*/ 2158093 w 2539093"/>
                  <a:gd name="connsiteY50" fmla="*/ 130629 h 290649"/>
                  <a:gd name="connsiteX51" fmla="*/ 2117272 w 2539093"/>
                  <a:gd name="connsiteY51" fmla="*/ 149679 h 290649"/>
                  <a:gd name="connsiteX52" fmla="*/ 2079172 w 2539093"/>
                  <a:gd name="connsiteY52" fmla="*/ 163286 h 290649"/>
                  <a:gd name="connsiteX53" fmla="*/ 2041072 w 2539093"/>
                  <a:gd name="connsiteY53" fmla="*/ 163286 h 290649"/>
                  <a:gd name="connsiteX54" fmla="*/ 2005693 w 2539093"/>
                  <a:gd name="connsiteY54" fmla="*/ 195943 h 290649"/>
                  <a:gd name="connsiteX55" fmla="*/ 666750 w 2539093"/>
                  <a:gd name="connsiteY55" fmla="*/ 288472 h 290649"/>
                  <a:gd name="connsiteX56" fmla="*/ 468086 w 2539093"/>
                  <a:gd name="connsiteY56" fmla="*/ 247649 h 290649"/>
                  <a:gd name="connsiteX57" fmla="*/ 223157 w 2539093"/>
                  <a:gd name="connsiteY57" fmla="*/ 247649 h 290649"/>
                  <a:gd name="connsiteX58" fmla="*/ 21771 w 2539093"/>
                  <a:gd name="connsiteY58" fmla="*/ 255815 h 290649"/>
                  <a:gd name="connsiteX0" fmla="*/ 0 w 2539093"/>
                  <a:gd name="connsiteY0" fmla="*/ 255815 h 289707"/>
                  <a:gd name="connsiteX1" fmla="*/ 0 w 2539093"/>
                  <a:gd name="connsiteY1" fmla="*/ 114300 h 289707"/>
                  <a:gd name="connsiteX2" fmla="*/ 59872 w 2539093"/>
                  <a:gd name="connsiteY2" fmla="*/ 127908 h 289707"/>
                  <a:gd name="connsiteX3" fmla="*/ 100693 w 2539093"/>
                  <a:gd name="connsiteY3" fmla="*/ 122465 h 289707"/>
                  <a:gd name="connsiteX4" fmla="*/ 141514 w 2539093"/>
                  <a:gd name="connsiteY4" fmla="*/ 127908 h 289707"/>
                  <a:gd name="connsiteX5" fmla="*/ 201386 w 2539093"/>
                  <a:gd name="connsiteY5" fmla="*/ 125186 h 289707"/>
                  <a:gd name="connsiteX6" fmla="*/ 244929 w 2539093"/>
                  <a:gd name="connsiteY6" fmla="*/ 136072 h 289707"/>
                  <a:gd name="connsiteX7" fmla="*/ 283029 w 2539093"/>
                  <a:gd name="connsiteY7" fmla="*/ 114300 h 289707"/>
                  <a:gd name="connsiteX8" fmla="*/ 342900 w 2539093"/>
                  <a:gd name="connsiteY8" fmla="*/ 119743 h 289707"/>
                  <a:gd name="connsiteX9" fmla="*/ 429986 w 2539093"/>
                  <a:gd name="connsiteY9" fmla="*/ 130629 h 289707"/>
                  <a:gd name="connsiteX10" fmla="*/ 473529 w 2539093"/>
                  <a:gd name="connsiteY10" fmla="*/ 108858 h 289707"/>
                  <a:gd name="connsiteX11" fmla="*/ 552450 w 2539093"/>
                  <a:gd name="connsiteY11" fmla="*/ 136072 h 289707"/>
                  <a:gd name="connsiteX12" fmla="*/ 601436 w 2539093"/>
                  <a:gd name="connsiteY12" fmla="*/ 130629 h 289707"/>
                  <a:gd name="connsiteX13" fmla="*/ 666750 w 2539093"/>
                  <a:gd name="connsiteY13" fmla="*/ 163286 h 289707"/>
                  <a:gd name="connsiteX14" fmla="*/ 723900 w 2539093"/>
                  <a:gd name="connsiteY14" fmla="*/ 160565 h 289707"/>
                  <a:gd name="connsiteX15" fmla="*/ 789214 w 2539093"/>
                  <a:gd name="connsiteY15" fmla="*/ 160565 h 289707"/>
                  <a:gd name="connsiteX16" fmla="*/ 830036 w 2539093"/>
                  <a:gd name="connsiteY16" fmla="*/ 160565 h 289707"/>
                  <a:gd name="connsiteX17" fmla="*/ 892629 w 2539093"/>
                  <a:gd name="connsiteY17" fmla="*/ 141515 h 289707"/>
                  <a:gd name="connsiteX18" fmla="*/ 993322 w 2539093"/>
                  <a:gd name="connsiteY18" fmla="*/ 130629 h 289707"/>
                  <a:gd name="connsiteX19" fmla="*/ 1083129 w 2539093"/>
                  <a:gd name="connsiteY19" fmla="*/ 133350 h 289707"/>
                  <a:gd name="connsiteX20" fmla="*/ 1143000 w 2539093"/>
                  <a:gd name="connsiteY20" fmla="*/ 133350 h 289707"/>
                  <a:gd name="connsiteX21" fmla="*/ 1213757 w 2539093"/>
                  <a:gd name="connsiteY21" fmla="*/ 119743 h 289707"/>
                  <a:gd name="connsiteX22" fmla="*/ 1238250 w 2539093"/>
                  <a:gd name="connsiteY22" fmla="*/ 130629 h 289707"/>
                  <a:gd name="connsiteX23" fmla="*/ 1420586 w 2539093"/>
                  <a:gd name="connsiteY23" fmla="*/ 95250 h 289707"/>
                  <a:gd name="connsiteX24" fmla="*/ 1515836 w 2539093"/>
                  <a:gd name="connsiteY24" fmla="*/ 130629 h 289707"/>
                  <a:gd name="connsiteX25" fmla="*/ 1611086 w 2539093"/>
                  <a:gd name="connsiteY25" fmla="*/ 106136 h 289707"/>
                  <a:gd name="connsiteX26" fmla="*/ 1657350 w 2539093"/>
                  <a:gd name="connsiteY26" fmla="*/ 119743 h 289707"/>
                  <a:gd name="connsiteX27" fmla="*/ 1695450 w 2539093"/>
                  <a:gd name="connsiteY27" fmla="*/ 103415 h 289707"/>
                  <a:gd name="connsiteX28" fmla="*/ 1752600 w 2539093"/>
                  <a:gd name="connsiteY28" fmla="*/ 92529 h 289707"/>
                  <a:gd name="connsiteX29" fmla="*/ 1801586 w 2539093"/>
                  <a:gd name="connsiteY29" fmla="*/ 84365 h 289707"/>
                  <a:gd name="connsiteX30" fmla="*/ 1842407 w 2539093"/>
                  <a:gd name="connsiteY30" fmla="*/ 70758 h 289707"/>
                  <a:gd name="connsiteX31" fmla="*/ 1899557 w 2539093"/>
                  <a:gd name="connsiteY31" fmla="*/ 95250 h 289707"/>
                  <a:gd name="connsiteX32" fmla="*/ 1934936 w 2539093"/>
                  <a:gd name="connsiteY32" fmla="*/ 114300 h 289707"/>
                  <a:gd name="connsiteX33" fmla="*/ 1994807 w 2539093"/>
                  <a:gd name="connsiteY33" fmla="*/ 97972 h 289707"/>
                  <a:gd name="connsiteX34" fmla="*/ 2032907 w 2539093"/>
                  <a:gd name="connsiteY34" fmla="*/ 97972 h 289707"/>
                  <a:gd name="connsiteX35" fmla="*/ 2111829 w 2539093"/>
                  <a:gd name="connsiteY35" fmla="*/ 73479 h 289707"/>
                  <a:gd name="connsiteX36" fmla="*/ 2168979 w 2539093"/>
                  <a:gd name="connsiteY36" fmla="*/ 54429 h 289707"/>
                  <a:gd name="connsiteX37" fmla="*/ 2228850 w 2539093"/>
                  <a:gd name="connsiteY37" fmla="*/ 54429 h 289707"/>
                  <a:gd name="connsiteX38" fmla="*/ 2364922 w 2539093"/>
                  <a:gd name="connsiteY38" fmla="*/ 35379 h 289707"/>
                  <a:gd name="connsiteX39" fmla="*/ 2419350 w 2539093"/>
                  <a:gd name="connsiteY39" fmla="*/ 27215 h 289707"/>
                  <a:gd name="connsiteX40" fmla="*/ 2492829 w 2539093"/>
                  <a:gd name="connsiteY40" fmla="*/ 16329 h 289707"/>
                  <a:gd name="connsiteX41" fmla="*/ 2539093 w 2539093"/>
                  <a:gd name="connsiteY41" fmla="*/ 0 h 289707"/>
                  <a:gd name="connsiteX42" fmla="*/ 2539093 w 2539093"/>
                  <a:gd name="connsiteY42" fmla="*/ 81643 h 289707"/>
                  <a:gd name="connsiteX43" fmla="*/ 2487386 w 2539093"/>
                  <a:gd name="connsiteY43" fmla="*/ 87086 h 289707"/>
                  <a:gd name="connsiteX44" fmla="*/ 2457450 w 2539093"/>
                  <a:gd name="connsiteY44" fmla="*/ 95250 h 289707"/>
                  <a:gd name="connsiteX45" fmla="*/ 2381250 w 2539093"/>
                  <a:gd name="connsiteY45" fmla="*/ 76200 h 289707"/>
                  <a:gd name="connsiteX46" fmla="*/ 2345872 w 2539093"/>
                  <a:gd name="connsiteY46" fmla="*/ 92529 h 289707"/>
                  <a:gd name="connsiteX47" fmla="*/ 2294164 w 2539093"/>
                  <a:gd name="connsiteY47" fmla="*/ 114300 h 289707"/>
                  <a:gd name="connsiteX48" fmla="*/ 2256064 w 2539093"/>
                  <a:gd name="connsiteY48" fmla="*/ 114300 h 289707"/>
                  <a:gd name="connsiteX49" fmla="*/ 2207079 w 2539093"/>
                  <a:gd name="connsiteY49" fmla="*/ 114300 h 289707"/>
                  <a:gd name="connsiteX50" fmla="*/ 2158093 w 2539093"/>
                  <a:gd name="connsiteY50" fmla="*/ 130629 h 289707"/>
                  <a:gd name="connsiteX51" fmla="*/ 2117272 w 2539093"/>
                  <a:gd name="connsiteY51" fmla="*/ 149679 h 289707"/>
                  <a:gd name="connsiteX52" fmla="*/ 2079172 w 2539093"/>
                  <a:gd name="connsiteY52" fmla="*/ 163286 h 289707"/>
                  <a:gd name="connsiteX53" fmla="*/ 2041072 w 2539093"/>
                  <a:gd name="connsiteY53" fmla="*/ 163286 h 289707"/>
                  <a:gd name="connsiteX54" fmla="*/ 2005693 w 2539093"/>
                  <a:gd name="connsiteY54" fmla="*/ 195943 h 289707"/>
                  <a:gd name="connsiteX55" fmla="*/ 666750 w 2539093"/>
                  <a:gd name="connsiteY55" fmla="*/ 288472 h 289707"/>
                  <a:gd name="connsiteX56" fmla="*/ 468086 w 2539093"/>
                  <a:gd name="connsiteY56" fmla="*/ 247649 h 289707"/>
                  <a:gd name="connsiteX57" fmla="*/ 223157 w 2539093"/>
                  <a:gd name="connsiteY57" fmla="*/ 247649 h 289707"/>
                  <a:gd name="connsiteX58" fmla="*/ 21771 w 2539093"/>
                  <a:gd name="connsiteY58" fmla="*/ 255815 h 289707"/>
                  <a:gd name="connsiteX0" fmla="*/ 0 w 2539093"/>
                  <a:gd name="connsiteY0" fmla="*/ 255815 h 294774"/>
                  <a:gd name="connsiteX1" fmla="*/ 0 w 2539093"/>
                  <a:gd name="connsiteY1" fmla="*/ 114300 h 294774"/>
                  <a:gd name="connsiteX2" fmla="*/ 59872 w 2539093"/>
                  <a:gd name="connsiteY2" fmla="*/ 127908 h 294774"/>
                  <a:gd name="connsiteX3" fmla="*/ 100693 w 2539093"/>
                  <a:gd name="connsiteY3" fmla="*/ 122465 h 294774"/>
                  <a:gd name="connsiteX4" fmla="*/ 141514 w 2539093"/>
                  <a:gd name="connsiteY4" fmla="*/ 127908 h 294774"/>
                  <a:gd name="connsiteX5" fmla="*/ 201386 w 2539093"/>
                  <a:gd name="connsiteY5" fmla="*/ 125186 h 294774"/>
                  <a:gd name="connsiteX6" fmla="*/ 244929 w 2539093"/>
                  <a:gd name="connsiteY6" fmla="*/ 136072 h 294774"/>
                  <a:gd name="connsiteX7" fmla="*/ 283029 w 2539093"/>
                  <a:gd name="connsiteY7" fmla="*/ 114300 h 294774"/>
                  <a:gd name="connsiteX8" fmla="*/ 342900 w 2539093"/>
                  <a:gd name="connsiteY8" fmla="*/ 119743 h 294774"/>
                  <a:gd name="connsiteX9" fmla="*/ 429986 w 2539093"/>
                  <a:gd name="connsiteY9" fmla="*/ 130629 h 294774"/>
                  <a:gd name="connsiteX10" fmla="*/ 473529 w 2539093"/>
                  <a:gd name="connsiteY10" fmla="*/ 108858 h 294774"/>
                  <a:gd name="connsiteX11" fmla="*/ 552450 w 2539093"/>
                  <a:gd name="connsiteY11" fmla="*/ 136072 h 294774"/>
                  <a:gd name="connsiteX12" fmla="*/ 601436 w 2539093"/>
                  <a:gd name="connsiteY12" fmla="*/ 130629 h 294774"/>
                  <a:gd name="connsiteX13" fmla="*/ 666750 w 2539093"/>
                  <a:gd name="connsiteY13" fmla="*/ 163286 h 294774"/>
                  <a:gd name="connsiteX14" fmla="*/ 723900 w 2539093"/>
                  <a:gd name="connsiteY14" fmla="*/ 160565 h 294774"/>
                  <a:gd name="connsiteX15" fmla="*/ 789214 w 2539093"/>
                  <a:gd name="connsiteY15" fmla="*/ 160565 h 294774"/>
                  <a:gd name="connsiteX16" fmla="*/ 830036 w 2539093"/>
                  <a:gd name="connsiteY16" fmla="*/ 160565 h 294774"/>
                  <a:gd name="connsiteX17" fmla="*/ 892629 w 2539093"/>
                  <a:gd name="connsiteY17" fmla="*/ 141515 h 294774"/>
                  <a:gd name="connsiteX18" fmla="*/ 993322 w 2539093"/>
                  <a:gd name="connsiteY18" fmla="*/ 130629 h 294774"/>
                  <a:gd name="connsiteX19" fmla="*/ 1083129 w 2539093"/>
                  <a:gd name="connsiteY19" fmla="*/ 133350 h 294774"/>
                  <a:gd name="connsiteX20" fmla="*/ 1143000 w 2539093"/>
                  <a:gd name="connsiteY20" fmla="*/ 133350 h 294774"/>
                  <a:gd name="connsiteX21" fmla="*/ 1213757 w 2539093"/>
                  <a:gd name="connsiteY21" fmla="*/ 119743 h 294774"/>
                  <a:gd name="connsiteX22" fmla="*/ 1238250 w 2539093"/>
                  <a:gd name="connsiteY22" fmla="*/ 130629 h 294774"/>
                  <a:gd name="connsiteX23" fmla="*/ 1420586 w 2539093"/>
                  <a:gd name="connsiteY23" fmla="*/ 95250 h 294774"/>
                  <a:gd name="connsiteX24" fmla="*/ 1515836 w 2539093"/>
                  <a:gd name="connsiteY24" fmla="*/ 130629 h 294774"/>
                  <a:gd name="connsiteX25" fmla="*/ 1611086 w 2539093"/>
                  <a:gd name="connsiteY25" fmla="*/ 106136 h 294774"/>
                  <a:gd name="connsiteX26" fmla="*/ 1657350 w 2539093"/>
                  <a:gd name="connsiteY26" fmla="*/ 119743 h 294774"/>
                  <a:gd name="connsiteX27" fmla="*/ 1695450 w 2539093"/>
                  <a:gd name="connsiteY27" fmla="*/ 103415 h 294774"/>
                  <a:gd name="connsiteX28" fmla="*/ 1752600 w 2539093"/>
                  <a:gd name="connsiteY28" fmla="*/ 92529 h 294774"/>
                  <a:gd name="connsiteX29" fmla="*/ 1801586 w 2539093"/>
                  <a:gd name="connsiteY29" fmla="*/ 84365 h 294774"/>
                  <a:gd name="connsiteX30" fmla="*/ 1842407 w 2539093"/>
                  <a:gd name="connsiteY30" fmla="*/ 70758 h 294774"/>
                  <a:gd name="connsiteX31" fmla="*/ 1899557 w 2539093"/>
                  <a:gd name="connsiteY31" fmla="*/ 95250 h 294774"/>
                  <a:gd name="connsiteX32" fmla="*/ 1934936 w 2539093"/>
                  <a:gd name="connsiteY32" fmla="*/ 114300 h 294774"/>
                  <a:gd name="connsiteX33" fmla="*/ 1994807 w 2539093"/>
                  <a:gd name="connsiteY33" fmla="*/ 97972 h 294774"/>
                  <a:gd name="connsiteX34" fmla="*/ 2032907 w 2539093"/>
                  <a:gd name="connsiteY34" fmla="*/ 97972 h 294774"/>
                  <a:gd name="connsiteX35" fmla="*/ 2111829 w 2539093"/>
                  <a:gd name="connsiteY35" fmla="*/ 73479 h 294774"/>
                  <a:gd name="connsiteX36" fmla="*/ 2168979 w 2539093"/>
                  <a:gd name="connsiteY36" fmla="*/ 54429 h 294774"/>
                  <a:gd name="connsiteX37" fmla="*/ 2228850 w 2539093"/>
                  <a:gd name="connsiteY37" fmla="*/ 54429 h 294774"/>
                  <a:gd name="connsiteX38" fmla="*/ 2364922 w 2539093"/>
                  <a:gd name="connsiteY38" fmla="*/ 35379 h 294774"/>
                  <a:gd name="connsiteX39" fmla="*/ 2419350 w 2539093"/>
                  <a:gd name="connsiteY39" fmla="*/ 27215 h 294774"/>
                  <a:gd name="connsiteX40" fmla="*/ 2492829 w 2539093"/>
                  <a:gd name="connsiteY40" fmla="*/ 16329 h 294774"/>
                  <a:gd name="connsiteX41" fmla="*/ 2539093 w 2539093"/>
                  <a:gd name="connsiteY41" fmla="*/ 0 h 294774"/>
                  <a:gd name="connsiteX42" fmla="*/ 2539093 w 2539093"/>
                  <a:gd name="connsiteY42" fmla="*/ 81643 h 294774"/>
                  <a:gd name="connsiteX43" fmla="*/ 2487386 w 2539093"/>
                  <a:gd name="connsiteY43" fmla="*/ 87086 h 294774"/>
                  <a:gd name="connsiteX44" fmla="*/ 2457450 w 2539093"/>
                  <a:gd name="connsiteY44" fmla="*/ 95250 h 294774"/>
                  <a:gd name="connsiteX45" fmla="*/ 2381250 w 2539093"/>
                  <a:gd name="connsiteY45" fmla="*/ 76200 h 294774"/>
                  <a:gd name="connsiteX46" fmla="*/ 2345872 w 2539093"/>
                  <a:gd name="connsiteY46" fmla="*/ 92529 h 294774"/>
                  <a:gd name="connsiteX47" fmla="*/ 2294164 w 2539093"/>
                  <a:gd name="connsiteY47" fmla="*/ 114300 h 294774"/>
                  <a:gd name="connsiteX48" fmla="*/ 2256064 w 2539093"/>
                  <a:gd name="connsiteY48" fmla="*/ 114300 h 294774"/>
                  <a:gd name="connsiteX49" fmla="*/ 2207079 w 2539093"/>
                  <a:gd name="connsiteY49" fmla="*/ 114300 h 294774"/>
                  <a:gd name="connsiteX50" fmla="*/ 2158093 w 2539093"/>
                  <a:gd name="connsiteY50" fmla="*/ 130629 h 294774"/>
                  <a:gd name="connsiteX51" fmla="*/ 2117272 w 2539093"/>
                  <a:gd name="connsiteY51" fmla="*/ 149679 h 294774"/>
                  <a:gd name="connsiteX52" fmla="*/ 2079172 w 2539093"/>
                  <a:gd name="connsiteY52" fmla="*/ 163286 h 294774"/>
                  <a:gd name="connsiteX53" fmla="*/ 2041072 w 2539093"/>
                  <a:gd name="connsiteY53" fmla="*/ 163286 h 294774"/>
                  <a:gd name="connsiteX54" fmla="*/ 2005693 w 2539093"/>
                  <a:gd name="connsiteY54" fmla="*/ 195943 h 294774"/>
                  <a:gd name="connsiteX55" fmla="*/ 666750 w 2539093"/>
                  <a:gd name="connsiteY55" fmla="*/ 288472 h 294774"/>
                  <a:gd name="connsiteX56" fmla="*/ 468086 w 2539093"/>
                  <a:gd name="connsiteY56" fmla="*/ 247649 h 294774"/>
                  <a:gd name="connsiteX57" fmla="*/ 223157 w 2539093"/>
                  <a:gd name="connsiteY57" fmla="*/ 247649 h 294774"/>
                  <a:gd name="connsiteX58" fmla="*/ 21771 w 2539093"/>
                  <a:gd name="connsiteY58" fmla="*/ 255815 h 294774"/>
                  <a:gd name="connsiteX0" fmla="*/ 0 w 2539093"/>
                  <a:gd name="connsiteY0" fmla="*/ 255815 h 290921"/>
                  <a:gd name="connsiteX1" fmla="*/ 0 w 2539093"/>
                  <a:gd name="connsiteY1" fmla="*/ 114300 h 290921"/>
                  <a:gd name="connsiteX2" fmla="*/ 59872 w 2539093"/>
                  <a:gd name="connsiteY2" fmla="*/ 127908 h 290921"/>
                  <a:gd name="connsiteX3" fmla="*/ 100693 w 2539093"/>
                  <a:gd name="connsiteY3" fmla="*/ 122465 h 290921"/>
                  <a:gd name="connsiteX4" fmla="*/ 141514 w 2539093"/>
                  <a:gd name="connsiteY4" fmla="*/ 127908 h 290921"/>
                  <a:gd name="connsiteX5" fmla="*/ 201386 w 2539093"/>
                  <a:gd name="connsiteY5" fmla="*/ 125186 h 290921"/>
                  <a:gd name="connsiteX6" fmla="*/ 244929 w 2539093"/>
                  <a:gd name="connsiteY6" fmla="*/ 136072 h 290921"/>
                  <a:gd name="connsiteX7" fmla="*/ 283029 w 2539093"/>
                  <a:gd name="connsiteY7" fmla="*/ 114300 h 290921"/>
                  <a:gd name="connsiteX8" fmla="*/ 342900 w 2539093"/>
                  <a:gd name="connsiteY8" fmla="*/ 119743 h 290921"/>
                  <a:gd name="connsiteX9" fmla="*/ 429986 w 2539093"/>
                  <a:gd name="connsiteY9" fmla="*/ 130629 h 290921"/>
                  <a:gd name="connsiteX10" fmla="*/ 473529 w 2539093"/>
                  <a:gd name="connsiteY10" fmla="*/ 108858 h 290921"/>
                  <a:gd name="connsiteX11" fmla="*/ 552450 w 2539093"/>
                  <a:gd name="connsiteY11" fmla="*/ 136072 h 290921"/>
                  <a:gd name="connsiteX12" fmla="*/ 601436 w 2539093"/>
                  <a:gd name="connsiteY12" fmla="*/ 130629 h 290921"/>
                  <a:gd name="connsiteX13" fmla="*/ 666750 w 2539093"/>
                  <a:gd name="connsiteY13" fmla="*/ 163286 h 290921"/>
                  <a:gd name="connsiteX14" fmla="*/ 723900 w 2539093"/>
                  <a:gd name="connsiteY14" fmla="*/ 160565 h 290921"/>
                  <a:gd name="connsiteX15" fmla="*/ 789214 w 2539093"/>
                  <a:gd name="connsiteY15" fmla="*/ 160565 h 290921"/>
                  <a:gd name="connsiteX16" fmla="*/ 830036 w 2539093"/>
                  <a:gd name="connsiteY16" fmla="*/ 160565 h 290921"/>
                  <a:gd name="connsiteX17" fmla="*/ 892629 w 2539093"/>
                  <a:gd name="connsiteY17" fmla="*/ 141515 h 290921"/>
                  <a:gd name="connsiteX18" fmla="*/ 993322 w 2539093"/>
                  <a:gd name="connsiteY18" fmla="*/ 130629 h 290921"/>
                  <a:gd name="connsiteX19" fmla="*/ 1083129 w 2539093"/>
                  <a:gd name="connsiteY19" fmla="*/ 133350 h 290921"/>
                  <a:gd name="connsiteX20" fmla="*/ 1143000 w 2539093"/>
                  <a:gd name="connsiteY20" fmla="*/ 133350 h 290921"/>
                  <a:gd name="connsiteX21" fmla="*/ 1213757 w 2539093"/>
                  <a:gd name="connsiteY21" fmla="*/ 119743 h 290921"/>
                  <a:gd name="connsiteX22" fmla="*/ 1238250 w 2539093"/>
                  <a:gd name="connsiteY22" fmla="*/ 130629 h 290921"/>
                  <a:gd name="connsiteX23" fmla="*/ 1420586 w 2539093"/>
                  <a:gd name="connsiteY23" fmla="*/ 95250 h 290921"/>
                  <a:gd name="connsiteX24" fmla="*/ 1515836 w 2539093"/>
                  <a:gd name="connsiteY24" fmla="*/ 130629 h 290921"/>
                  <a:gd name="connsiteX25" fmla="*/ 1611086 w 2539093"/>
                  <a:gd name="connsiteY25" fmla="*/ 106136 h 290921"/>
                  <a:gd name="connsiteX26" fmla="*/ 1657350 w 2539093"/>
                  <a:gd name="connsiteY26" fmla="*/ 119743 h 290921"/>
                  <a:gd name="connsiteX27" fmla="*/ 1695450 w 2539093"/>
                  <a:gd name="connsiteY27" fmla="*/ 103415 h 290921"/>
                  <a:gd name="connsiteX28" fmla="*/ 1752600 w 2539093"/>
                  <a:gd name="connsiteY28" fmla="*/ 92529 h 290921"/>
                  <a:gd name="connsiteX29" fmla="*/ 1801586 w 2539093"/>
                  <a:gd name="connsiteY29" fmla="*/ 84365 h 290921"/>
                  <a:gd name="connsiteX30" fmla="*/ 1842407 w 2539093"/>
                  <a:gd name="connsiteY30" fmla="*/ 70758 h 290921"/>
                  <a:gd name="connsiteX31" fmla="*/ 1899557 w 2539093"/>
                  <a:gd name="connsiteY31" fmla="*/ 95250 h 290921"/>
                  <a:gd name="connsiteX32" fmla="*/ 1934936 w 2539093"/>
                  <a:gd name="connsiteY32" fmla="*/ 114300 h 290921"/>
                  <a:gd name="connsiteX33" fmla="*/ 1994807 w 2539093"/>
                  <a:gd name="connsiteY33" fmla="*/ 97972 h 290921"/>
                  <a:gd name="connsiteX34" fmla="*/ 2032907 w 2539093"/>
                  <a:gd name="connsiteY34" fmla="*/ 97972 h 290921"/>
                  <a:gd name="connsiteX35" fmla="*/ 2111829 w 2539093"/>
                  <a:gd name="connsiteY35" fmla="*/ 73479 h 290921"/>
                  <a:gd name="connsiteX36" fmla="*/ 2168979 w 2539093"/>
                  <a:gd name="connsiteY36" fmla="*/ 54429 h 290921"/>
                  <a:gd name="connsiteX37" fmla="*/ 2228850 w 2539093"/>
                  <a:gd name="connsiteY37" fmla="*/ 54429 h 290921"/>
                  <a:gd name="connsiteX38" fmla="*/ 2364922 w 2539093"/>
                  <a:gd name="connsiteY38" fmla="*/ 35379 h 290921"/>
                  <a:gd name="connsiteX39" fmla="*/ 2419350 w 2539093"/>
                  <a:gd name="connsiteY39" fmla="*/ 27215 h 290921"/>
                  <a:gd name="connsiteX40" fmla="*/ 2492829 w 2539093"/>
                  <a:gd name="connsiteY40" fmla="*/ 16329 h 290921"/>
                  <a:gd name="connsiteX41" fmla="*/ 2539093 w 2539093"/>
                  <a:gd name="connsiteY41" fmla="*/ 0 h 290921"/>
                  <a:gd name="connsiteX42" fmla="*/ 2539093 w 2539093"/>
                  <a:gd name="connsiteY42" fmla="*/ 81643 h 290921"/>
                  <a:gd name="connsiteX43" fmla="*/ 2487386 w 2539093"/>
                  <a:gd name="connsiteY43" fmla="*/ 87086 h 290921"/>
                  <a:gd name="connsiteX44" fmla="*/ 2457450 w 2539093"/>
                  <a:gd name="connsiteY44" fmla="*/ 95250 h 290921"/>
                  <a:gd name="connsiteX45" fmla="*/ 2381250 w 2539093"/>
                  <a:gd name="connsiteY45" fmla="*/ 76200 h 290921"/>
                  <a:gd name="connsiteX46" fmla="*/ 2345872 w 2539093"/>
                  <a:gd name="connsiteY46" fmla="*/ 92529 h 290921"/>
                  <a:gd name="connsiteX47" fmla="*/ 2294164 w 2539093"/>
                  <a:gd name="connsiteY47" fmla="*/ 114300 h 290921"/>
                  <a:gd name="connsiteX48" fmla="*/ 2256064 w 2539093"/>
                  <a:gd name="connsiteY48" fmla="*/ 114300 h 290921"/>
                  <a:gd name="connsiteX49" fmla="*/ 2207079 w 2539093"/>
                  <a:gd name="connsiteY49" fmla="*/ 114300 h 290921"/>
                  <a:gd name="connsiteX50" fmla="*/ 2158093 w 2539093"/>
                  <a:gd name="connsiteY50" fmla="*/ 130629 h 290921"/>
                  <a:gd name="connsiteX51" fmla="*/ 2117272 w 2539093"/>
                  <a:gd name="connsiteY51" fmla="*/ 149679 h 290921"/>
                  <a:gd name="connsiteX52" fmla="*/ 2079172 w 2539093"/>
                  <a:gd name="connsiteY52" fmla="*/ 163286 h 290921"/>
                  <a:gd name="connsiteX53" fmla="*/ 2041072 w 2539093"/>
                  <a:gd name="connsiteY53" fmla="*/ 163286 h 290921"/>
                  <a:gd name="connsiteX54" fmla="*/ 2005693 w 2539093"/>
                  <a:gd name="connsiteY54" fmla="*/ 195943 h 290921"/>
                  <a:gd name="connsiteX55" fmla="*/ 666750 w 2539093"/>
                  <a:gd name="connsiteY55" fmla="*/ 288472 h 290921"/>
                  <a:gd name="connsiteX56" fmla="*/ 541564 w 2539093"/>
                  <a:gd name="connsiteY56" fmla="*/ 231320 h 290921"/>
                  <a:gd name="connsiteX57" fmla="*/ 468086 w 2539093"/>
                  <a:gd name="connsiteY57" fmla="*/ 247649 h 290921"/>
                  <a:gd name="connsiteX58" fmla="*/ 223157 w 2539093"/>
                  <a:gd name="connsiteY58" fmla="*/ 247649 h 290921"/>
                  <a:gd name="connsiteX59" fmla="*/ 21771 w 2539093"/>
                  <a:gd name="connsiteY59" fmla="*/ 255815 h 290921"/>
                  <a:gd name="connsiteX0" fmla="*/ 0 w 2539093"/>
                  <a:gd name="connsiteY0" fmla="*/ 255815 h 290921"/>
                  <a:gd name="connsiteX1" fmla="*/ 0 w 2539093"/>
                  <a:gd name="connsiteY1" fmla="*/ 114300 h 290921"/>
                  <a:gd name="connsiteX2" fmla="*/ 59872 w 2539093"/>
                  <a:gd name="connsiteY2" fmla="*/ 127908 h 290921"/>
                  <a:gd name="connsiteX3" fmla="*/ 100693 w 2539093"/>
                  <a:gd name="connsiteY3" fmla="*/ 122465 h 290921"/>
                  <a:gd name="connsiteX4" fmla="*/ 141514 w 2539093"/>
                  <a:gd name="connsiteY4" fmla="*/ 127908 h 290921"/>
                  <a:gd name="connsiteX5" fmla="*/ 201386 w 2539093"/>
                  <a:gd name="connsiteY5" fmla="*/ 125186 h 290921"/>
                  <a:gd name="connsiteX6" fmla="*/ 244929 w 2539093"/>
                  <a:gd name="connsiteY6" fmla="*/ 136072 h 290921"/>
                  <a:gd name="connsiteX7" fmla="*/ 283029 w 2539093"/>
                  <a:gd name="connsiteY7" fmla="*/ 114300 h 290921"/>
                  <a:gd name="connsiteX8" fmla="*/ 342900 w 2539093"/>
                  <a:gd name="connsiteY8" fmla="*/ 119743 h 290921"/>
                  <a:gd name="connsiteX9" fmla="*/ 429986 w 2539093"/>
                  <a:gd name="connsiteY9" fmla="*/ 130629 h 290921"/>
                  <a:gd name="connsiteX10" fmla="*/ 473529 w 2539093"/>
                  <a:gd name="connsiteY10" fmla="*/ 108858 h 290921"/>
                  <a:gd name="connsiteX11" fmla="*/ 552450 w 2539093"/>
                  <a:gd name="connsiteY11" fmla="*/ 136072 h 290921"/>
                  <a:gd name="connsiteX12" fmla="*/ 601436 w 2539093"/>
                  <a:gd name="connsiteY12" fmla="*/ 130629 h 290921"/>
                  <a:gd name="connsiteX13" fmla="*/ 666750 w 2539093"/>
                  <a:gd name="connsiteY13" fmla="*/ 163286 h 290921"/>
                  <a:gd name="connsiteX14" fmla="*/ 723900 w 2539093"/>
                  <a:gd name="connsiteY14" fmla="*/ 160565 h 290921"/>
                  <a:gd name="connsiteX15" fmla="*/ 789214 w 2539093"/>
                  <a:gd name="connsiteY15" fmla="*/ 160565 h 290921"/>
                  <a:gd name="connsiteX16" fmla="*/ 830036 w 2539093"/>
                  <a:gd name="connsiteY16" fmla="*/ 160565 h 290921"/>
                  <a:gd name="connsiteX17" fmla="*/ 892629 w 2539093"/>
                  <a:gd name="connsiteY17" fmla="*/ 141515 h 290921"/>
                  <a:gd name="connsiteX18" fmla="*/ 993322 w 2539093"/>
                  <a:gd name="connsiteY18" fmla="*/ 130629 h 290921"/>
                  <a:gd name="connsiteX19" fmla="*/ 1083129 w 2539093"/>
                  <a:gd name="connsiteY19" fmla="*/ 133350 h 290921"/>
                  <a:gd name="connsiteX20" fmla="*/ 1143000 w 2539093"/>
                  <a:gd name="connsiteY20" fmla="*/ 133350 h 290921"/>
                  <a:gd name="connsiteX21" fmla="*/ 1213757 w 2539093"/>
                  <a:gd name="connsiteY21" fmla="*/ 119743 h 290921"/>
                  <a:gd name="connsiteX22" fmla="*/ 1238250 w 2539093"/>
                  <a:gd name="connsiteY22" fmla="*/ 130629 h 290921"/>
                  <a:gd name="connsiteX23" fmla="*/ 1420586 w 2539093"/>
                  <a:gd name="connsiteY23" fmla="*/ 95250 h 290921"/>
                  <a:gd name="connsiteX24" fmla="*/ 1515836 w 2539093"/>
                  <a:gd name="connsiteY24" fmla="*/ 130629 h 290921"/>
                  <a:gd name="connsiteX25" fmla="*/ 1611086 w 2539093"/>
                  <a:gd name="connsiteY25" fmla="*/ 106136 h 290921"/>
                  <a:gd name="connsiteX26" fmla="*/ 1657350 w 2539093"/>
                  <a:gd name="connsiteY26" fmla="*/ 119743 h 290921"/>
                  <a:gd name="connsiteX27" fmla="*/ 1695450 w 2539093"/>
                  <a:gd name="connsiteY27" fmla="*/ 103415 h 290921"/>
                  <a:gd name="connsiteX28" fmla="*/ 1752600 w 2539093"/>
                  <a:gd name="connsiteY28" fmla="*/ 92529 h 290921"/>
                  <a:gd name="connsiteX29" fmla="*/ 1801586 w 2539093"/>
                  <a:gd name="connsiteY29" fmla="*/ 84365 h 290921"/>
                  <a:gd name="connsiteX30" fmla="*/ 1842407 w 2539093"/>
                  <a:gd name="connsiteY30" fmla="*/ 70758 h 290921"/>
                  <a:gd name="connsiteX31" fmla="*/ 1899557 w 2539093"/>
                  <a:gd name="connsiteY31" fmla="*/ 95250 h 290921"/>
                  <a:gd name="connsiteX32" fmla="*/ 1934936 w 2539093"/>
                  <a:gd name="connsiteY32" fmla="*/ 114300 h 290921"/>
                  <a:gd name="connsiteX33" fmla="*/ 1994807 w 2539093"/>
                  <a:gd name="connsiteY33" fmla="*/ 97972 h 290921"/>
                  <a:gd name="connsiteX34" fmla="*/ 2032907 w 2539093"/>
                  <a:gd name="connsiteY34" fmla="*/ 97972 h 290921"/>
                  <a:gd name="connsiteX35" fmla="*/ 2111829 w 2539093"/>
                  <a:gd name="connsiteY35" fmla="*/ 73479 h 290921"/>
                  <a:gd name="connsiteX36" fmla="*/ 2168979 w 2539093"/>
                  <a:gd name="connsiteY36" fmla="*/ 54429 h 290921"/>
                  <a:gd name="connsiteX37" fmla="*/ 2228850 w 2539093"/>
                  <a:gd name="connsiteY37" fmla="*/ 54429 h 290921"/>
                  <a:gd name="connsiteX38" fmla="*/ 2364922 w 2539093"/>
                  <a:gd name="connsiteY38" fmla="*/ 35379 h 290921"/>
                  <a:gd name="connsiteX39" fmla="*/ 2419350 w 2539093"/>
                  <a:gd name="connsiteY39" fmla="*/ 27215 h 290921"/>
                  <a:gd name="connsiteX40" fmla="*/ 2492829 w 2539093"/>
                  <a:gd name="connsiteY40" fmla="*/ 16329 h 290921"/>
                  <a:gd name="connsiteX41" fmla="*/ 2539093 w 2539093"/>
                  <a:gd name="connsiteY41" fmla="*/ 0 h 290921"/>
                  <a:gd name="connsiteX42" fmla="*/ 2539093 w 2539093"/>
                  <a:gd name="connsiteY42" fmla="*/ 81643 h 290921"/>
                  <a:gd name="connsiteX43" fmla="*/ 2487386 w 2539093"/>
                  <a:gd name="connsiteY43" fmla="*/ 87086 h 290921"/>
                  <a:gd name="connsiteX44" fmla="*/ 2457450 w 2539093"/>
                  <a:gd name="connsiteY44" fmla="*/ 95250 h 290921"/>
                  <a:gd name="connsiteX45" fmla="*/ 2381250 w 2539093"/>
                  <a:gd name="connsiteY45" fmla="*/ 76200 h 290921"/>
                  <a:gd name="connsiteX46" fmla="*/ 2345872 w 2539093"/>
                  <a:gd name="connsiteY46" fmla="*/ 92529 h 290921"/>
                  <a:gd name="connsiteX47" fmla="*/ 2294164 w 2539093"/>
                  <a:gd name="connsiteY47" fmla="*/ 114300 h 290921"/>
                  <a:gd name="connsiteX48" fmla="*/ 2256064 w 2539093"/>
                  <a:gd name="connsiteY48" fmla="*/ 114300 h 290921"/>
                  <a:gd name="connsiteX49" fmla="*/ 2207079 w 2539093"/>
                  <a:gd name="connsiteY49" fmla="*/ 114300 h 290921"/>
                  <a:gd name="connsiteX50" fmla="*/ 2158093 w 2539093"/>
                  <a:gd name="connsiteY50" fmla="*/ 130629 h 290921"/>
                  <a:gd name="connsiteX51" fmla="*/ 2117272 w 2539093"/>
                  <a:gd name="connsiteY51" fmla="*/ 149679 h 290921"/>
                  <a:gd name="connsiteX52" fmla="*/ 2079172 w 2539093"/>
                  <a:gd name="connsiteY52" fmla="*/ 163286 h 290921"/>
                  <a:gd name="connsiteX53" fmla="*/ 2041072 w 2539093"/>
                  <a:gd name="connsiteY53" fmla="*/ 163286 h 290921"/>
                  <a:gd name="connsiteX54" fmla="*/ 2005693 w 2539093"/>
                  <a:gd name="connsiteY54" fmla="*/ 195943 h 290921"/>
                  <a:gd name="connsiteX55" fmla="*/ 1532164 w 2539093"/>
                  <a:gd name="connsiteY55" fmla="*/ 225878 h 290921"/>
                  <a:gd name="connsiteX56" fmla="*/ 666750 w 2539093"/>
                  <a:gd name="connsiteY56" fmla="*/ 288472 h 290921"/>
                  <a:gd name="connsiteX57" fmla="*/ 541564 w 2539093"/>
                  <a:gd name="connsiteY57" fmla="*/ 231320 h 290921"/>
                  <a:gd name="connsiteX58" fmla="*/ 468086 w 2539093"/>
                  <a:gd name="connsiteY58" fmla="*/ 247649 h 290921"/>
                  <a:gd name="connsiteX59" fmla="*/ 223157 w 2539093"/>
                  <a:gd name="connsiteY59" fmla="*/ 247649 h 290921"/>
                  <a:gd name="connsiteX60" fmla="*/ 21771 w 2539093"/>
                  <a:gd name="connsiteY60" fmla="*/ 255815 h 290921"/>
                  <a:gd name="connsiteX0" fmla="*/ 0 w 2539093"/>
                  <a:gd name="connsiteY0" fmla="*/ 255815 h 290921"/>
                  <a:gd name="connsiteX1" fmla="*/ 0 w 2539093"/>
                  <a:gd name="connsiteY1" fmla="*/ 114300 h 290921"/>
                  <a:gd name="connsiteX2" fmla="*/ 59872 w 2539093"/>
                  <a:gd name="connsiteY2" fmla="*/ 127908 h 290921"/>
                  <a:gd name="connsiteX3" fmla="*/ 100693 w 2539093"/>
                  <a:gd name="connsiteY3" fmla="*/ 122465 h 290921"/>
                  <a:gd name="connsiteX4" fmla="*/ 141514 w 2539093"/>
                  <a:gd name="connsiteY4" fmla="*/ 127908 h 290921"/>
                  <a:gd name="connsiteX5" fmla="*/ 201386 w 2539093"/>
                  <a:gd name="connsiteY5" fmla="*/ 125186 h 290921"/>
                  <a:gd name="connsiteX6" fmla="*/ 244929 w 2539093"/>
                  <a:gd name="connsiteY6" fmla="*/ 136072 h 290921"/>
                  <a:gd name="connsiteX7" fmla="*/ 283029 w 2539093"/>
                  <a:gd name="connsiteY7" fmla="*/ 114300 h 290921"/>
                  <a:gd name="connsiteX8" fmla="*/ 342900 w 2539093"/>
                  <a:gd name="connsiteY8" fmla="*/ 119743 h 290921"/>
                  <a:gd name="connsiteX9" fmla="*/ 429986 w 2539093"/>
                  <a:gd name="connsiteY9" fmla="*/ 130629 h 290921"/>
                  <a:gd name="connsiteX10" fmla="*/ 473529 w 2539093"/>
                  <a:gd name="connsiteY10" fmla="*/ 108858 h 290921"/>
                  <a:gd name="connsiteX11" fmla="*/ 552450 w 2539093"/>
                  <a:gd name="connsiteY11" fmla="*/ 136072 h 290921"/>
                  <a:gd name="connsiteX12" fmla="*/ 601436 w 2539093"/>
                  <a:gd name="connsiteY12" fmla="*/ 130629 h 290921"/>
                  <a:gd name="connsiteX13" fmla="*/ 666750 w 2539093"/>
                  <a:gd name="connsiteY13" fmla="*/ 163286 h 290921"/>
                  <a:gd name="connsiteX14" fmla="*/ 723900 w 2539093"/>
                  <a:gd name="connsiteY14" fmla="*/ 160565 h 290921"/>
                  <a:gd name="connsiteX15" fmla="*/ 789214 w 2539093"/>
                  <a:gd name="connsiteY15" fmla="*/ 160565 h 290921"/>
                  <a:gd name="connsiteX16" fmla="*/ 830036 w 2539093"/>
                  <a:gd name="connsiteY16" fmla="*/ 160565 h 290921"/>
                  <a:gd name="connsiteX17" fmla="*/ 892629 w 2539093"/>
                  <a:gd name="connsiteY17" fmla="*/ 141515 h 290921"/>
                  <a:gd name="connsiteX18" fmla="*/ 993322 w 2539093"/>
                  <a:gd name="connsiteY18" fmla="*/ 130629 h 290921"/>
                  <a:gd name="connsiteX19" fmla="*/ 1083129 w 2539093"/>
                  <a:gd name="connsiteY19" fmla="*/ 133350 h 290921"/>
                  <a:gd name="connsiteX20" fmla="*/ 1143000 w 2539093"/>
                  <a:gd name="connsiteY20" fmla="*/ 133350 h 290921"/>
                  <a:gd name="connsiteX21" fmla="*/ 1213757 w 2539093"/>
                  <a:gd name="connsiteY21" fmla="*/ 119743 h 290921"/>
                  <a:gd name="connsiteX22" fmla="*/ 1238250 w 2539093"/>
                  <a:gd name="connsiteY22" fmla="*/ 130629 h 290921"/>
                  <a:gd name="connsiteX23" fmla="*/ 1420586 w 2539093"/>
                  <a:gd name="connsiteY23" fmla="*/ 95250 h 290921"/>
                  <a:gd name="connsiteX24" fmla="*/ 1515836 w 2539093"/>
                  <a:gd name="connsiteY24" fmla="*/ 130629 h 290921"/>
                  <a:gd name="connsiteX25" fmla="*/ 1611086 w 2539093"/>
                  <a:gd name="connsiteY25" fmla="*/ 106136 h 290921"/>
                  <a:gd name="connsiteX26" fmla="*/ 1657350 w 2539093"/>
                  <a:gd name="connsiteY26" fmla="*/ 119743 h 290921"/>
                  <a:gd name="connsiteX27" fmla="*/ 1695450 w 2539093"/>
                  <a:gd name="connsiteY27" fmla="*/ 103415 h 290921"/>
                  <a:gd name="connsiteX28" fmla="*/ 1752600 w 2539093"/>
                  <a:gd name="connsiteY28" fmla="*/ 92529 h 290921"/>
                  <a:gd name="connsiteX29" fmla="*/ 1801586 w 2539093"/>
                  <a:gd name="connsiteY29" fmla="*/ 84365 h 290921"/>
                  <a:gd name="connsiteX30" fmla="*/ 1842407 w 2539093"/>
                  <a:gd name="connsiteY30" fmla="*/ 70758 h 290921"/>
                  <a:gd name="connsiteX31" fmla="*/ 1899557 w 2539093"/>
                  <a:gd name="connsiteY31" fmla="*/ 95250 h 290921"/>
                  <a:gd name="connsiteX32" fmla="*/ 1934936 w 2539093"/>
                  <a:gd name="connsiteY32" fmla="*/ 114300 h 290921"/>
                  <a:gd name="connsiteX33" fmla="*/ 1994807 w 2539093"/>
                  <a:gd name="connsiteY33" fmla="*/ 97972 h 290921"/>
                  <a:gd name="connsiteX34" fmla="*/ 2032907 w 2539093"/>
                  <a:gd name="connsiteY34" fmla="*/ 97972 h 290921"/>
                  <a:gd name="connsiteX35" fmla="*/ 2111829 w 2539093"/>
                  <a:gd name="connsiteY35" fmla="*/ 73479 h 290921"/>
                  <a:gd name="connsiteX36" fmla="*/ 2168979 w 2539093"/>
                  <a:gd name="connsiteY36" fmla="*/ 54429 h 290921"/>
                  <a:gd name="connsiteX37" fmla="*/ 2228850 w 2539093"/>
                  <a:gd name="connsiteY37" fmla="*/ 54429 h 290921"/>
                  <a:gd name="connsiteX38" fmla="*/ 2364922 w 2539093"/>
                  <a:gd name="connsiteY38" fmla="*/ 35379 h 290921"/>
                  <a:gd name="connsiteX39" fmla="*/ 2419350 w 2539093"/>
                  <a:gd name="connsiteY39" fmla="*/ 27215 h 290921"/>
                  <a:gd name="connsiteX40" fmla="*/ 2492829 w 2539093"/>
                  <a:gd name="connsiteY40" fmla="*/ 16329 h 290921"/>
                  <a:gd name="connsiteX41" fmla="*/ 2539093 w 2539093"/>
                  <a:gd name="connsiteY41" fmla="*/ 0 h 290921"/>
                  <a:gd name="connsiteX42" fmla="*/ 2539093 w 2539093"/>
                  <a:gd name="connsiteY42" fmla="*/ 81643 h 290921"/>
                  <a:gd name="connsiteX43" fmla="*/ 2487386 w 2539093"/>
                  <a:gd name="connsiteY43" fmla="*/ 87086 h 290921"/>
                  <a:gd name="connsiteX44" fmla="*/ 2457450 w 2539093"/>
                  <a:gd name="connsiteY44" fmla="*/ 95250 h 290921"/>
                  <a:gd name="connsiteX45" fmla="*/ 2381250 w 2539093"/>
                  <a:gd name="connsiteY45" fmla="*/ 76200 h 290921"/>
                  <a:gd name="connsiteX46" fmla="*/ 2345872 w 2539093"/>
                  <a:gd name="connsiteY46" fmla="*/ 92529 h 290921"/>
                  <a:gd name="connsiteX47" fmla="*/ 2294164 w 2539093"/>
                  <a:gd name="connsiteY47" fmla="*/ 114300 h 290921"/>
                  <a:gd name="connsiteX48" fmla="*/ 2256064 w 2539093"/>
                  <a:gd name="connsiteY48" fmla="*/ 114300 h 290921"/>
                  <a:gd name="connsiteX49" fmla="*/ 2207079 w 2539093"/>
                  <a:gd name="connsiteY49" fmla="*/ 114300 h 290921"/>
                  <a:gd name="connsiteX50" fmla="*/ 2158093 w 2539093"/>
                  <a:gd name="connsiteY50" fmla="*/ 130629 h 290921"/>
                  <a:gd name="connsiteX51" fmla="*/ 2117272 w 2539093"/>
                  <a:gd name="connsiteY51" fmla="*/ 149679 h 290921"/>
                  <a:gd name="connsiteX52" fmla="*/ 2079172 w 2539093"/>
                  <a:gd name="connsiteY52" fmla="*/ 163286 h 290921"/>
                  <a:gd name="connsiteX53" fmla="*/ 2041072 w 2539093"/>
                  <a:gd name="connsiteY53" fmla="*/ 163286 h 290921"/>
                  <a:gd name="connsiteX54" fmla="*/ 2005693 w 2539093"/>
                  <a:gd name="connsiteY54" fmla="*/ 195943 h 290921"/>
                  <a:gd name="connsiteX55" fmla="*/ 1532164 w 2539093"/>
                  <a:gd name="connsiteY55" fmla="*/ 225878 h 290921"/>
                  <a:gd name="connsiteX56" fmla="*/ 666750 w 2539093"/>
                  <a:gd name="connsiteY56" fmla="*/ 288472 h 290921"/>
                  <a:gd name="connsiteX57" fmla="*/ 541564 w 2539093"/>
                  <a:gd name="connsiteY57" fmla="*/ 231320 h 290921"/>
                  <a:gd name="connsiteX58" fmla="*/ 468086 w 2539093"/>
                  <a:gd name="connsiteY58" fmla="*/ 247649 h 290921"/>
                  <a:gd name="connsiteX59" fmla="*/ 223157 w 2539093"/>
                  <a:gd name="connsiteY59" fmla="*/ 247649 h 290921"/>
                  <a:gd name="connsiteX60" fmla="*/ 21771 w 2539093"/>
                  <a:gd name="connsiteY60" fmla="*/ 255815 h 290921"/>
                  <a:gd name="connsiteX0" fmla="*/ 0 w 2539093"/>
                  <a:gd name="connsiteY0" fmla="*/ 255815 h 290921"/>
                  <a:gd name="connsiteX1" fmla="*/ 0 w 2539093"/>
                  <a:gd name="connsiteY1" fmla="*/ 114300 h 290921"/>
                  <a:gd name="connsiteX2" fmla="*/ 59872 w 2539093"/>
                  <a:gd name="connsiteY2" fmla="*/ 127908 h 290921"/>
                  <a:gd name="connsiteX3" fmla="*/ 100693 w 2539093"/>
                  <a:gd name="connsiteY3" fmla="*/ 122465 h 290921"/>
                  <a:gd name="connsiteX4" fmla="*/ 141514 w 2539093"/>
                  <a:gd name="connsiteY4" fmla="*/ 127908 h 290921"/>
                  <a:gd name="connsiteX5" fmla="*/ 201386 w 2539093"/>
                  <a:gd name="connsiteY5" fmla="*/ 125186 h 290921"/>
                  <a:gd name="connsiteX6" fmla="*/ 244929 w 2539093"/>
                  <a:gd name="connsiteY6" fmla="*/ 136072 h 290921"/>
                  <a:gd name="connsiteX7" fmla="*/ 283029 w 2539093"/>
                  <a:gd name="connsiteY7" fmla="*/ 114300 h 290921"/>
                  <a:gd name="connsiteX8" fmla="*/ 342900 w 2539093"/>
                  <a:gd name="connsiteY8" fmla="*/ 119743 h 290921"/>
                  <a:gd name="connsiteX9" fmla="*/ 429986 w 2539093"/>
                  <a:gd name="connsiteY9" fmla="*/ 130629 h 290921"/>
                  <a:gd name="connsiteX10" fmla="*/ 473529 w 2539093"/>
                  <a:gd name="connsiteY10" fmla="*/ 108858 h 290921"/>
                  <a:gd name="connsiteX11" fmla="*/ 552450 w 2539093"/>
                  <a:gd name="connsiteY11" fmla="*/ 136072 h 290921"/>
                  <a:gd name="connsiteX12" fmla="*/ 601436 w 2539093"/>
                  <a:gd name="connsiteY12" fmla="*/ 130629 h 290921"/>
                  <a:gd name="connsiteX13" fmla="*/ 666750 w 2539093"/>
                  <a:gd name="connsiteY13" fmla="*/ 163286 h 290921"/>
                  <a:gd name="connsiteX14" fmla="*/ 723900 w 2539093"/>
                  <a:gd name="connsiteY14" fmla="*/ 160565 h 290921"/>
                  <a:gd name="connsiteX15" fmla="*/ 789214 w 2539093"/>
                  <a:gd name="connsiteY15" fmla="*/ 160565 h 290921"/>
                  <a:gd name="connsiteX16" fmla="*/ 830036 w 2539093"/>
                  <a:gd name="connsiteY16" fmla="*/ 160565 h 290921"/>
                  <a:gd name="connsiteX17" fmla="*/ 892629 w 2539093"/>
                  <a:gd name="connsiteY17" fmla="*/ 141515 h 290921"/>
                  <a:gd name="connsiteX18" fmla="*/ 993322 w 2539093"/>
                  <a:gd name="connsiteY18" fmla="*/ 130629 h 290921"/>
                  <a:gd name="connsiteX19" fmla="*/ 1083129 w 2539093"/>
                  <a:gd name="connsiteY19" fmla="*/ 133350 h 290921"/>
                  <a:gd name="connsiteX20" fmla="*/ 1143000 w 2539093"/>
                  <a:gd name="connsiteY20" fmla="*/ 133350 h 290921"/>
                  <a:gd name="connsiteX21" fmla="*/ 1213757 w 2539093"/>
                  <a:gd name="connsiteY21" fmla="*/ 119743 h 290921"/>
                  <a:gd name="connsiteX22" fmla="*/ 1238250 w 2539093"/>
                  <a:gd name="connsiteY22" fmla="*/ 130629 h 290921"/>
                  <a:gd name="connsiteX23" fmla="*/ 1420586 w 2539093"/>
                  <a:gd name="connsiteY23" fmla="*/ 95250 h 290921"/>
                  <a:gd name="connsiteX24" fmla="*/ 1515836 w 2539093"/>
                  <a:gd name="connsiteY24" fmla="*/ 130629 h 290921"/>
                  <a:gd name="connsiteX25" fmla="*/ 1611086 w 2539093"/>
                  <a:gd name="connsiteY25" fmla="*/ 106136 h 290921"/>
                  <a:gd name="connsiteX26" fmla="*/ 1657350 w 2539093"/>
                  <a:gd name="connsiteY26" fmla="*/ 119743 h 290921"/>
                  <a:gd name="connsiteX27" fmla="*/ 1695450 w 2539093"/>
                  <a:gd name="connsiteY27" fmla="*/ 103415 h 290921"/>
                  <a:gd name="connsiteX28" fmla="*/ 1752600 w 2539093"/>
                  <a:gd name="connsiteY28" fmla="*/ 92529 h 290921"/>
                  <a:gd name="connsiteX29" fmla="*/ 1801586 w 2539093"/>
                  <a:gd name="connsiteY29" fmla="*/ 84365 h 290921"/>
                  <a:gd name="connsiteX30" fmla="*/ 1842407 w 2539093"/>
                  <a:gd name="connsiteY30" fmla="*/ 70758 h 290921"/>
                  <a:gd name="connsiteX31" fmla="*/ 1899557 w 2539093"/>
                  <a:gd name="connsiteY31" fmla="*/ 95250 h 290921"/>
                  <a:gd name="connsiteX32" fmla="*/ 1934936 w 2539093"/>
                  <a:gd name="connsiteY32" fmla="*/ 114300 h 290921"/>
                  <a:gd name="connsiteX33" fmla="*/ 1994807 w 2539093"/>
                  <a:gd name="connsiteY33" fmla="*/ 97972 h 290921"/>
                  <a:gd name="connsiteX34" fmla="*/ 2032907 w 2539093"/>
                  <a:gd name="connsiteY34" fmla="*/ 97972 h 290921"/>
                  <a:gd name="connsiteX35" fmla="*/ 2111829 w 2539093"/>
                  <a:gd name="connsiteY35" fmla="*/ 73479 h 290921"/>
                  <a:gd name="connsiteX36" fmla="*/ 2168979 w 2539093"/>
                  <a:gd name="connsiteY36" fmla="*/ 54429 h 290921"/>
                  <a:gd name="connsiteX37" fmla="*/ 2228850 w 2539093"/>
                  <a:gd name="connsiteY37" fmla="*/ 54429 h 290921"/>
                  <a:gd name="connsiteX38" fmla="*/ 2364922 w 2539093"/>
                  <a:gd name="connsiteY38" fmla="*/ 35379 h 290921"/>
                  <a:gd name="connsiteX39" fmla="*/ 2419350 w 2539093"/>
                  <a:gd name="connsiteY39" fmla="*/ 27215 h 290921"/>
                  <a:gd name="connsiteX40" fmla="*/ 2492829 w 2539093"/>
                  <a:gd name="connsiteY40" fmla="*/ 16329 h 290921"/>
                  <a:gd name="connsiteX41" fmla="*/ 2539093 w 2539093"/>
                  <a:gd name="connsiteY41" fmla="*/ 0 h 290921"/>
                  <a:gd name="connsiteX42" fmla="*/ 2539093 w 2539093"/>
                  <a:gd name="connsiteY42" fmla="*/ 81643 h 290921"/>
                  <a:gd name="connsiteX43" fmla="*/ 2487386 w 2539093"/>
                  <a:gd name="connsiteY43" fmla="*/ 87086 h 290921"/>
                  <a:gd name="connsiteX44" fmla="*/ 2457450 w 2539093"/>
                  <a:gd name="connsiteY44" fmla="*/ 95250 h 290921"/>
                  <a:gd name="connsiteX45" fmla="*/ 2381250 w 2539093"/>
                  <a:gd name="connsiteY45" fmla="*/ 76200 h 290921"/>
                  <a:gd name="connsiteX46" fmla="*/ 2345872 w 2539093"/>
                  <a:gd name="connsiteY46" fmla="*/ 92529 h 290921"/>
                  <a:gd name="connsiteX47" fmla="*/ 2294164 w 2539093"/>
                  <a:gd name="connsiteY47" fmla="*/ 114300 h 290921"/>
                  <a:gd name="connsiteX48" fmla="*/ 2256064 w 2539093"/>
                  <a:gd name="connsiteY48" fmla="*/ 114300 h 290921"/>
                  <a:gd name="connsiteX49" fmla="*/ 2207079 w 2539093"/>
                  <a:gd name="connsiteY49" fmla="*/ 114300 h 290921"/>
                  <a:gd name="connsiteX50" fmla="*/ 2158093 w 2539093"/>
                  <a:gd name="connsiteY50" fmla="*/ 130629 h 290921"/>
                  <a:gd name="connsiteX51" fmla="*/ 2117272 w 2539093"/>
                  <a:gd name="connsiteY51" fmla="*/ 149679 h 290921"/>
                  <a:gd name="connsiteX52" fmla="*/ 2079172 w 2539093"/>
                  <a:gd name="connsiteY52" fmla="*/ 163286 h 290921"/>
                  <a:gd name="connsiteX53" fmla="*/ 2041072 w 2539093"/>
                  <a:gd name="connsiteY53" fmla="*/ 163286 h 290921"/>
                  <a:gd name="connsiteX54" fmla="*/ 2005693 w 2539093"/>
                  <a:gd name="connsiteY54" fmla="*/ 195943 h 290921"/>
                  <a:gd name="connsiteX55" fmla="*/ 1532164 w 2539093"/>
                  <a:gd name="connsiteY55" fmla="*/ 225878 h 290921"/>
                  <a:gd name="connsiteX56" fmla="*/ 666750 w 2539093"/>
                  <a:gd name="connsiteY56" fmla="*/ 288472 h 290921"/>
                  <a:gd name="connsiteX57" fmla="*/ 541564 w 2539093"/>
                  <a:gd name="connsiteY57" fmla="*/ 231320 h 290921"/>
                  <a:gd name="connsiteX58" fmla="*/ 468086 w 2539093"/>
                  <a:gd name="connsiteY58" fmla="*/ 247649 h 290921"/>
                  <a:gd name="connsiteX59" fmla="*/ 223157 w 2539093"/>
                  <a:gd name="connsiteY59" fmla="*/ 247649 h 290921"/>
                  <a:gd name="connsiteX60" fmla="*/ 21771 w 2539093"/>
                  <a:gd name="connsiteY60" fmla="*/ 255815 h 290921"/>
                  <a:gd name="connsiteX0" fmla="*/ 0 w 2539093"/>
                  <a:gd name="connsiteY0" fmla="*/ 255815 h 290921"/>
                  <a:gd name="connsiteX1" fmla="*/ 0 w 2539093"/>
                  <a:gd name="connsiteY1" fmla="*/ 114300 h 290921"/>
                  <a:gd name="connsiteX2" fmla="*/ 59872 w 2539093"/>
                  <a:gd name="connsiteY2" fmla="*/ 127908 h 290921"/>
                  <a:gd name="connsiteX3" fmla="*/ 100693 w 2539093"/>
                  <a:gd name="connsiteY3" fmla="*/ 122465 h 290921"/>
                  <a:gd name="connsiteX4" fmla="*/ 141514 w 2539093"/>
                  <a:gd name="connsiteY4" fmla="*/ 127908 h 290921"/>
                  <a:gd name="connsiteX5" fmla="*/ 201386 w 2539093"/>
                  <a:gd name="connsiteY5" fmla="*/ 125186 h 290921"/>
                  <a:gd name="connsiteX6" fmla="*/ 244929 w 2539093"/>
                  <a:gd name="connsiteY6" fmla="*/ 136072 h 290921"/>
                  <a:gd name="connsiteX7" fmla="*/ 283029 w 2539093"/>
                  <a:gd name="connsiteY7" fmla="*/ 114300 h 290921"/>
                  <a:gd name="connsiteX8" fmla="*/ 342900 w 2539093"/>
                  <a:gd name="connsiteY8" fmla="*/ 119743 h 290921"/>
                  <a:gd name="connsiteX9" fmla="*/ 429986 w 2539093"/>
                  <a:gd name="connsiteY9" fmla="*/ 130629 h 290921"/>
                  <a:gd name="connsiteX10" fmla="*/ 473529 w 2539093"/>
                  <a:gd name="connsiteY10" fmla="*/ 108858 h 290921"/>
                  <a:gd name="connsiteX11" fmla="*/ 552450 w 2539093"/>
                  <a:gd name="connsiteY11" fmla="*/ 136072 h 290921"/>
                  <a:gd name="connsiteX12" fmla="*/ 601436 w 2539093"/>
                  <a:gd name="connsiteY12" fmla="*/ 130629 h 290921"/>
                  <a:gd name="connsiteX13" fmla="*/ 666750 w 2539093"/>
                  <a:gd name="connsiteY13" fmla="*/ 163286 h 290921"/>
                  <a:gd name="connsiteX14" fmla="*/ 723900 w 2539093"/>
                  <a:gd name="connsiteY14" fmla="*/ 160565 h 290921"/>
                  <a:gd name="connsiteX15" fmla="*/ 789214 w 2539093"/>
                  <a:gd name="connsiteY15" fmla="*/ 160565 h 290921"/>
                  <a:gd name="connsiteX16" fmla="*/ 830036 w 2539093"/>
                  <a:gd name="connsiteY16" fmla="*/ 160565 h 290921"/>
                  <a:gd name="connsiteX17" fmla="*/ 892629 w 2539093"/>
                  <a:gd name="connsiteY17" fmla="*/ 141515 h 290921"/>
                  <a:gd name="connsiteX18" fmla="*/ 993322 w 2539093"/>
                  <a:gd name="connsiteY18" fmla="*/ 130629 h 290921"/>
                  <a:gd name="connsiteX19" fmla="*/ 1083129 w 2539093"/>
                  <a:gd name="connsiteY19" fmla="*/ 133350 h 290921"/>
                  <a:gd name="connsiteX20" fmla="*/ 1143000 w 2539093"/>
                  <a:gd name="connsiteY20" fmla="*/ 133350 h 290921"/>
                  <a:gd name="connsiteX21" fmla="*/ 1213757 w 2539093"/>
                  <a:gd name="connsiteY21" fmla="*/ 119743 h 290921"/>
                  <a:gd name="connsiteX22" fmla="*/ 1238250 w 2539093"/>
                  <a:gd name="connsiteY22" fmla="*/ 130629 h 290921"/>
                  <a:gd name="connsiteX23" fmla="*/ 1420586 w 2539093"/>
                  <a:gd name="connsiteY23" fmla="*/ 95250 h 290921"/>
                  <a:gd name="connsiteX24" fmla="*/ 1515836 w 2539093"/>
                  <a:gd name="connsiteY24" fmla="*/ 130629 h 290921"/>
                  <a:gd name="connsiteX25" fmla="*/ 1611086 w 2539093"/>
                  <a:gd name="connsiteY25" fmla="*/ 106136 h 290921"/>
                  <a:gd name="connsiteX26" fmla="*/ 1657350 w 2539093"/>
                  <a:gd name="connsiteY26" fmla="*/ 119743 h 290921"/>
                  <a:gd name="connsiteX27" fmla="*/ 1695450 w 2539093"/>
                  <a:gd name="connsiteY27" fmla="*/ 103415 h 290921"/>
                  <a:gd name="connsiteX28" fmla="*/ 1752600 w 2539093"/>
                  <a:gd name="connsiteY28" fmla="*/ 92529 h 290921"/>
                  <a:gd name="connsiteX29" fmla="*/ 1801586 w 2539093"/>
                  <a:gd name="connsiteY29" fmla="*/ 84365 h 290921"/>
                  <a:gd name="connsiteX30" fmla="*/ 1842407 w 2539093"/>
                  <a:gd name="connsiteY30" fmla="*/ 70758 h 290921"/>
                  <a:gd name="connsiteX31" fmla="*/ 1899557 w 2539093"/>
                  <a:gd name="connsiteY31" fmla="*/ 95250 h 290921"/>
                  <a:gd name="connsiteX32" fmla="*/ 1934936 w 2539093"/>
                  <a:gd name="connsiteY32" fmla="*/ 114300 h 290921"/>
                  <a:gd name="connsiteX33" fmla="*/ 1994807 w 2539093"/>
                  <a:gd name="connsiteY33" fmla="*/ 97972 h 290921"/>
                  <a:gd name="connsiteX34" fmla="*/ 2032907 w 2539093"/>
                  <a:gd name="connsiteY34" fmla="*/ 97972 h 290921"/>
                  <a:gd name="connsiteX35" fmla="*/ 2111829 w 2539093"/>
                  <a:gd name="connsiteY35" fmla="*/ 73479 h 290921"/>
                  <a:gd name="connsiteX36" fmla="*/ 2168979 w 2539093"/>
                  <a:gd name="connsiteY36" fmla="*/ 54429 h 290921"/>
                  <a:gd name="connsiteX37" fmla="*/ 2228850 w 2539093"/>
                  <a:gd name="connsiteY37" fmla="*/ 54429 h 290921"/>
                  <a:gd name="connsiteX38" fmla="*/ 2364922 w 2539093"/>
                  <a:gd name="connsiteY38" fmla="*/ 35379 h 290921"/>
                  <a:gd name="connsiteX39" fmla="*/ 2419350 w 2539093"/>
                  <a:gd name="connsiteY39" fmla="*/ 27215 h 290921"/>
                  <a:gd name="connsiteX40" fmla="*/ 2492829 w 2539093"/>
                  <a:gd name="connsiteY40" fmla="*/ 16329 h 290921"/>
                  <a:gd name="connsiteX41" fmla="*/ 2539093 w 2539093"/>
                  <a:gd name="connsiteY41" fmla="*/ 0 h 290921"/>
                  <a:gd name="connsiteX42" fmla="*/ 2539093 w 2539093"/>
                  <a:gd name="connsiteY42" fmla="*/ 81643 h 290921"/>
                  <a:gd name="connsiteX43" fmla="*/ 2487386 w 2539093"/>
                  <a:gd name="connsiteY43" fmla="*/ 87086 h 290921"/>
                  <a:gd name="connsiteX44" fmla="*/ 2457450 w 2539093"/>
                  <a:gd name="connsiteY44" fmla="*/ 95250 h 290921"/>
                  <a:gd name="connsiteX45" fmla="*/ 2381250 w 2539093"/>
                  <a:gd name="connsiteY45" fmla="*/ 76200 h 290921"/>
                  <a:gd name="connsiteX46" fmla="*/ 2345872 w 2539093"/>
                  <a:gd name="connsiteY46" fmla="*/ 92529 h 290921"/>
                  <a:gd name="connsiteX47" fmla="*/ 2294164 w 2539093"/>
                  <a:gd name="connsiteY47" fmla="*/ 114300 h 290921"/>
                  <a:gd name="connsiteX48" fmla="*/ 2256064 w 2539093"/>
                  <a:gd name="connsiteY48" fmla="*/ 114300 h 290921"/>
                  <a:gd name="connsiteX49" fmla="*/ 2207079 w 2539093"/>
                  <a:gd name="connsiteY49" fmla="*/ 114300 h 290921"/>
                  <a:gd name="connsiteX50" fmla="*/ 2158093 w 2539093"/>
                  <a:gd name="connsiteY50" fmla="*/ 130629 h 290921"/>
                  <a:gd name="connsiteX51" fmla="*/ 2117272 w 2539093"/>
                  <a:gd name="connsiteY51" fmla="*/ 149679 h 290921"/>
                  <a:gd name="connsiteX52" fmla="*/ 2079172 w 2539093"/>
                  <a:gd name="connsiteY52" fmla="*/ 163286 h 290921"/>
                  <a:gd name="connsiteX53" fmla="*/ 2041072 w 2539093"/>
                  <a:gd name="connsiteY53" fmla="*/ 163286 h 290921"/>
                  <a:gd name="connsiteX54" fmla="*/ 2005693 w 2539093"/>
                  <a:gd name="connsiteY54" fmla="*/ 195943 h 290921"/>
                  <a:gd name="connsiteX55" fmla="*/ 1532164 w 2539093"/>
                  <a:gd name="connsiteY55" fmla="*/ 225878 h 290921"/>
                  <a:gd name="connsiteX56" fmla="*/ 1379764 w 2539093"/>
                  <a:gd name="connsiteY56" fmla="*/ 204107 h 290921"/>
                  <a:gd name="connsiteX57" fmla="*/ 666750 w 2539093"/>
                  <a:gd name="connsiteY57" fmla="*/ 288472 h 290921"/>
                  <a:gd name="connsiteX58" fmla="*/ 541564 w 2539093"/>
                  <a:gd name="connsiteY58" fmla="*/ 231320 h 290921"/>
                  <a:gd name="connsiteX59" fmla="*/ 468086 w 2539093"/>
                  <a:gd name="connsiteY59" fmla="*/ 247649 h 290921"/>
                  <a:gd name="connsiteX60" fmla="*/ 223157 w 2539093"/>
                  <a:gd name="connsiteY60" fmla="*/ 247649 h 290921"/>
                  <a:gd name="connsiteX61" fmla="*/ 21771 w 2539093"/>
                  <a:gd name="connsiteY61" fmla="*/ 255815 h 290921"/>
                  <a:gd name="connsiteX0" fmla="*/ 0 w 2539093"/>
                  <a:gd name="connsiteY0" fmla="*/ 255815 h 290921"/>
                  <a:gd name="connsiteX1" fmla="*/ 0 w 2539093"/>
                  <a:gd name="connsiteY1" fmla="*/ 114300 h 290921"/>
                  <a:gd name="connsiteX2" fmla="*/ 59872 w 2539093"/>
                  <a:gd name="connsiteY2" fmla="*/ 127908 h 290921"/>
                  <a:gd name="connsiteX3" fmla="*/ 100693 w 2539093"/>
                  <a:gd name="connsiteY3" fmla="*/ 122465 h 290921"/>
                  <a:gd name="connsiteX4" fmla="*/ 141514 w 2539093"/>
                  <a:gd name="connsiteY4" fmla="*/ 127908 h 290921"/>
                  <a:gd name="connsiteX5" fmla="*/ 201386 w 2539093"/>
                  <a:gd name="connsiteY5" fmla="*/ 125186 h 290921"/>
                  <a:gd name="connsiteX6" fmla="*/ 244929 w 2539093"/>
                  <a:gd name="connsiteY6" fmla="*/ 136072 h 290921"/>
                  <a:gd name="connsiteX7" fmla="*/ 283029 w 2539093"/>
                  <a:gd name="connsiteY7" fmla="*/ 114300 h 290921"/>
                  <a:gd name="connsiteX8" fmla="*/ 342900 w 2539093"/>
                  <a:gd name="connsiteY8" fmla="*/ 119743 h 290921"/>
                  <a:gd name="connsiteX9" fmla="*/ 429986 w 2539093"/>
                  <a:gd name="connsiteY9" fmla="*/ 130629 h 290921"/>
                  <a:gd name="connsiteX10" fmla="*/ 473529 w 2539093"/>
                  <a:gd name="connsiteY10" fmla="*/ 108858 h 290921"/>
                  <a:gd name="connsiteX11" fmla="*/ 552450 w 2539093"/>
                  <a:gd name="connsiteY11" fmla="*/ 136072 h 290921"/>
                  <a:gd name="connsiteX12" fmla="*/ 601436 w 2539093"/>
                  <a:gd name="connsiteY12" fmla="*/ 130629 h 290921"/>
                  <a:gd name="connsiteX13" fmla="*/ 666750 w 2539093"/>
                  <a:gd name="connsiteY13" fmla="*/ 163286 h 290921"/>
                  <a:gd name="connsiteX14" fmla="*/ 723900 w 2539093"/>
                  <a:gd name="connsiteY14" fmla="*/ 160565 h 290921"/>
                  <a:gd name="connsiteX15" fmla="*/ 789214 w 2539093"/>
                  <a:gd name="connsiteY15" fmla="*/ 160565 h 290921"/>
                  <a:gd name="connsiteX16" fmla="*/ 830036 w 2539093"/>
                  <a:gd name="connsiteY16" fmla="*/ 160565 h 290921"/>
                  <a:gd name="connsiteX17" fmla="*/ 892629 w 2539093"/>
                  <a:gd name="connsiteY17" fmla="*/ 141515 h 290921"/>
                  <a:gd name="connsiteX18" fmla="*/ 993322 w 2539093"/>
                  <a:gd name="connsiteY18" fmla="*/ 130629 h 290921"/>
                  <a:gd name="connsiteX19" fmla="*/ 1083129 w 2539093"/>
                  <a:gd name="connsiteY19" fmla="*/ 133350 h 290921"/>
                  <a:gd name="connsiteX20" fmla="*/ 1143000 w 2539093"/>
                  <a:gd name="connsiteY20" fmla="*/ 133350 h 290921"/>
                  <a:gd name="connsiteX21" fmla="*/ 1213757 w 2539093"/>
                  <a:gd name="connsiteY21" fmla="*/ 119743 h 290921"/>
                  <a:gd name="connsiteX22" fmla="*/ 1238250 w 2539093"/>
                  <a:gd name="connsiteY22" fmla="*/ 130629 h 290921"/>
                  <a:gd name="connsiteX23" fmla="*/ 1420586 w 2539093"/>
                  <a:gd name="connsiteY23" fmla="*/ 95250 h 290921"/>
                  <a:gd name="connsiteX24" fmla="*/ 1515836 w 2539093"/>
                  <a:gd name="connsiteY24" fmla="*/ 130629 h 290921"/>
                  <a:gd name="connsiteX25" fmla="*/ 1611086 w 2539093"/>
                  <a:gd name="connsiteY25" fmla="*/ 106136 h 290921"/>
                  <a:gd name="connsiteX26" fmla="*/ 1657350 w 2539093"/>
                  <a:gd name="connsiteY26" fmla="*/ 119743 h 290921"/>
                  <a:gd name="connsiteX27" fmla="*/ 1695450 w 2539093"/>
                  <a:gd name="connsiteY27" fmla="*/ 103415 h 290921"/>
                  <a:gd name="connsiteX28" fmla="*/ 1752600 w 2539093"/>
                  <a:gd name="connsiteY28" fmla="*/ 92529 h 290921"/>
                  <a:gd name="connsiteX29" fmla="*/ 1801586 w 2539093"/>
                  <a:gd name="connsiteY29" fmla="*/ 84365 h 290921"/>
                  <a:gd name="connsiteX30" fmla="*/ 1842407 w 2539093"/>
                  <a:gd name="connsiteY30" fmla="*/ 70758 h 290921"/>
                  <a:gd name="connsiteX31" fmla="*/ 1899557 w 2539093"/>
                  <a:gd name="connsiteY31" fmla="*/ 95250 h 290921"/>
                  <a:gd name="connsiteX32" fmla="*/ 1934936 w 2539093"/>
                  <a:gd name="connsiteY32" fmla="*/ 114300 h 290921"/>
                  <a:gd name="connsiteX33" fmla="*/ 1994807 w 2539093"/>
                  <a:gd name="connsiteY33" fmla="*/ 97972 h 290921"/>
                  <a:gd name="connsiteX34" fmla="*/ 2032907 w 2539093"/>
                  <a:gd name="connsiteY34" fmla="*/ 97972 h 290921"/>
                  <a:gd name="connsiteX35" fmla="*/ 2111829 w 2539093"/>
                  <a:gd name="connsiteY35" fmla="*/ 73479 h 290921"/>
                  <a:gd name="connsiteX36" fmla="*/ 2168979 w 2539093"/>
                  <a:gd name="connsiteY36" fmla="*/ 54429 h 290921"/>
                  <a:gd name="connsiteX37" fmla="*/ 2228850 w 2539093"/>
                  <a:gd name="connsiteY37" fmla="*/ 54429 h 290921"/>
                  <a:gd name="connsiteX38" fmla="*/ 2364922 w 2539093"/>
                  <a:gd name="connsiteY38" fmla="*/ 35379 h 290921"/>
                  <a:gd name="connsiteX39" fmla="*/ 2419350 w 2539093"/>
                  <a:gd name="connsiteY39" fmla="*/ 27215 h 290921"/>
                  <a:gd name="connsiteX40" fmla="*/ 2492829 w 2539093"/>
                  <a:gd name="connsiteY40" fmla="*/ 16329 h 290921"/>
                  <a:gd name="connsiteX41" fmla="*/ 2539093 w 2539093"/>
                  <a:gd name="connsiteY41" fmla="*/ 0 h 290921"/>
                  <a:gd name="connsiteX42" fmla="*/ 2539093 w 2539093"/>
                  <a:gd name="connsiteY42" fmla="*/ 81643 h 290921"/>
                  <a:gd name="connsiteX43" fmla="*/ 2487386 w 2539093"/>
                  <a:gd name="connsiteY43" fmla="*/ 87086 h 290921"/>
                  <a:gd name="connsiteX44" fmla="*/ 2457450 w 2539093"/>
                  <a:gd name="connsiteY44" fmla="*/ 95250 h 290921"/>
                  <a:gd name="connsiteX45" fmla="*/ 2381250 w 2539093"/>
                  <a:gd name="connsiteY45" fmla="*/ 76200 h 290921"/>
                  <a:gd name="connsiteX46" fmla="*/ 2345872 w 2539093"/>
                  <a:gd name="connsiteY46" fmla="*/ 92529 h 290921"/>
                  <a:gd name="connsiteX47" fmla="*/ 2294164 w 2539093"/>
                  <a:gd name="connsiteY47" fmla="*/ 114300 h 290921"/>
                  <a:gd name="connsiteX48" fmla="*/ 2256064 w 2539093"/>
                  <a:gd name="connsiteY48" fmla="*/ 114300 h 290921"/>
                  <a:gd name="connsiteX49" fmla="*/ 2207079 w 2539093"/>
                  <a:gd name="connsiteY49" fmla="*/ 114300 h 290921"/>
                  <a:gd name="connsiteX50" fmla="*/ 2158093 w 2539093"/>
                  <a:gd name="connsiteY50" fmla="*/ 130629 h 290921"/>
                  <a:gd name="connsiteX51" fmla="*/ 2117272 w 2539093"/>
                  <a:gd name="connsiteY51" fmla="*/ 149679 h 290921"/>
                  <a:gd name="connsiteX52" fmla="*/ 2079172 w 2539093"/>
                  <a:gd name="connsiteY52" fmla="*/ 163286 h 290921"/>
                  <a:gd name="connsiteX53" fmla="*/ 2041072 w 2539093"/>
                  <a:gd name="connsiteY53" fmla="*/ 163286 h 290921"/>
                  <a:gd name="connsiteX54" fmla="*/ 2005693 w 2539093"/>
                  <a:gd name="connsiteY54" fmla="*/ 195943 h 290921"/>
                  <a:gd name="connsiteX55" fmla="*/ 1532164 w 2539093"/>
                  <a:gd name="connsiteY55" fmla="*/ 225878 h 290921"/>
                  <a:gd name="connsiteX56" fmla="*/ 1379764 w 2539093"/>
                  <a:gd name="connsiteY56" fmla="*/ 204107 h 290921"/>
                  <a:gd name="connsiteX57" fmla="*/ 666750 w 2539093"/>
                  <a:gd name="connsiteY57" fmla="*/ 288472 h 290921"/>
                  <a:gd name="connsiteX58" fmla="*/ 541564 w 2539093"/>
                  <a:gd name="connsiteY58" fmla="*/ 231320 h 290921"/>
                  <a:gd name="connsiteX59" fmla="*/ 468086 w 2539093"/>
                  <a:gd name="connsiteY59" fmla="*/ 247649 h 290921"/>
                  <a:gd name="connsiteX60" fmla="*/ 223157 w 2539093"/>
                  <a:gd name="connsiteY60" fmla="*/ 247649 h 290921"/>
                  <a:gd name="connsiteX61" fmla="*/ 21771 w 2539093"/>
                  <a:gd name="connsiteY61" fmla="*/ 255815 h 290921"/>
                  <a:gd name="connsiteX0" fmla="*/ 0 w 2539093"/>
                  <a:gd name="connsiteY0" fmla="*/ 255815 h 290921"/>
                  <a:gd name="connsiteX1" fmla="*/ 0 w 2539093"/>
                  <a:gd name="connsiteY1" fmla="*/ 114300 h 290921"/>
                  <a:gd name="connsiteX2" fmla="*/ 59872 w 2539093"/>
                  <a:gd name="connsiteY2" fmla="*/ 127908 h 290921"/>
                  <a:gd name="connsiteX3" fmla="*/ 100693 w 2539093"/>
                  <a:gd name="connsiteY3" fmla="*/ 122465 h 290921"/>
                  <a:gd name="connsiteX4" fmla="*/ 141514 w 2539093"/>
                  <a:gd name="connsiteY4" fmla="*/ 127908 h 290921"/>
                  <a:gd name="connsiteX5" fmla="*/ 201386 w 2539093"/>
                  <a:gd name="connsiteY5" fmla="*/ 125186 h 290921"/>
                  <a:gd name="connsiteX6" fmla="*/ 244929 w 2539093"/>
                  <a:gd name="connsiteY6" fmla="*/ 136072 h 290921"/>
                  <a:gd name="connsiteX7" fmla="*/ 283029 w 2539093"/>
                  <a:gd name="connsiteY7" fmla="*/ 114300 h 290921"/>
                  <a:gd name="connsiteX8" fmla="*/ 342900 w 2539093"/>
                  <a:gd name="connsiteY8" fmla="*/ 119743 h 290921"/>
                  <a:gd name="connsiteX9" fmla="*/ 429986 w 2539093"/>
                  <a:gd name="connsiteY9" fmla="*/ 130629 h 290921"/>
                  <a:gd name="connsiteX10" fmla="*/ 473529 w 2539093"/>
                  <a:gd name="connsiteY10" fmla="*/ 108858 h 290921"/>
                  <a:gd name="connsiteX11" fmla="*/ 552450 w 2539093"/>
                  <a:gd name="connsiteY11" fmla="*/ 136072 h 290921"/>
                  <a:gd name="connsiteX12" fmla="*/ 601436 w 2539093"/>
                  <a:gd name="connsiteY12" fmla="*/ 130629 h 290921"/>
                  <a:gd name="connsiteX13" fmla="*/ 666750 w 2539093"/>
                  <a:gd name="connsiteY13" fmla="*/ 163286 h 290921"/>
                  <a:gd name="connsiteX14" fmla="*/ 723900 w 2539093"/>
                  <a:gd name="connsiteY14" fmla="*/ 160565 h 290921"/>
                  <a:gd name="connsiteX15" fmla="*/ 789214 w 2539093"/>
                  <a:gd name="connsiteY15" fmla="*/ 160565 h 290921"/>
                  <a:gd name="connsiteX16" fmla="*/ 830036 w 2539093"/>
                  <a:gd name="connsiteY16" fmla="*/ 160565 h 290921"/>
                  <a:gd name="connsiteX17" fmla="*/ 892629 w 2539093"/>
                  <a:gd name="connsiteY17" fmla="*/ 141515 h 290921"/>
                  <a:gd name="connsiteX18" fmla="*/ 993322 w 2539093"/>
                  <a:gd name="connsiteY18" fmla="*/ 130629 h 290921"/>
                  <a:gd name="connsiteX19" fmla="*/ 1083129 w 2539093"/>
                  <a:gd name="connsiteY19" fmla="*/ 133350 h 290921"/>
                  <a:gd name="connsiteX20" fmla="*/ 1143000 w 2539093"/>
                  <a:gd name="connsiteY20" fmla="*/ 133350 h 290921"/>
                  <a:gd name="connsiteX21" fmla="*/ 1213757 w 2539093"/>
                  <a:gd name="connsiteY21" fmla="*/ 119743 h 290921"/>
                  <a:gd name="connsiteX22" fmla="*/ 1238250 w 2539093"/>
                  <a:gd name="connsiteY22" fmla="*/ 130629 h 290921"/>
                  <a:gd name="connsiteX23" fmla="*/ 1420586 w 2539093"/>
                  <a:gd name="connsiteY23" fmla="*/ 95250 h 290921"/>
                  <a:gd name="connsiteX24" fmla="*/ 1515836 w 2539093"/>
                  <a:gd name="connsiteY24" fmla="*/ 130629 h 290921"/>
                  <a:gd name="connsiteX25" fmla="*/ 1611086 w 2539093"/>
                  <a:gd name="connsiteY25" fmla="*/ 106136 h 290921"/>
                  <a:gd name="connsiteX26" fmla="*/ 1657350 w 2539093"/>
                  <a:gd name="connsiteY26" fmla="*/ 119743 h 290921"/>
                  <a:gd name="connsiteX27" fmla="*/ 1695450 w 2539093"/>
                  <a:gd name="connsiteY27" fmla="*/ 103415 h 290921"/>
                  <a:gd name="connsiteX28" fmla="*/ 1752600 w 2539093"/>
                  <a:gd name="connsiteY28" fmla="*/ 92529 h 290921"/>
                  <a:gd name="connsiteX29" fmla="*/ 1801586 w 2539093"/>
                  <a:gd name="connsiteY29" fmla="*/ 84365 h 290921"/>
                  <a:gd name="connsiteX30" fmla="*/ 1842407 w 2539093"/>
                  <a:gd name="connsiteY30" fmla="*/ 70758 h 290921"/>
                  <a:gd name="connsiteX31" fmla="*/ 1899557 w 2539093"/>
                  <a:gd name="connsiteY31" fmla="*/ 95250 h 290921"/>
                  <a:gd name="connsiteX32" fmla="*/ 1934936 w 2539093"/>
                  <a:gd name="connsiteY32" fmla="*/ 114300 h 290921"/>
                  <a:gd name="connsiteX33" fmla="*/ 1994807 w 2539093"/>
                  <a:gd name="connsiteY33" fmla="*/ 97972 h 290921"/>
                  <a:gd name="connsiteX34" fmla="*/ 2032907 w 2539093"/>
                  <a:gd name="connsiteY34" fmla="*/ 97972 h 290921"/>
                  <a:gd name="connsiteX35" fmla="*/ 2111829 w 2539093"/>
                  <a:gd name="connsiteY35" fmla="*/ 73479 h 290921"/>
                  <a:gd name="connsiteX36" fmla="*/ 2168979 w 2539093"/>
                  <a:gd name="connsiteY36" fmla="*/ 54429 h 290921"/>
                  <a:gd name="connsiteX37" fmla="*/ 2228850 w 2539093"/>
                  <a:gd name="connsiteY37" fmla="*/ 54429 h 290921"/>
                  <a:gd name="connsiteX38" fmla="*/ 2364922 w 2539093"/>
                  <a:gd name="connsiteY38" fmla="*/ 35379 h 290921"/>
                  <a:gd name="connsiteX39" fmla="*/ 2419350 w 2539093"/>
                  <a:gd name="connsiteY39" fmla="*/ 27215 h 290921"/>
                  <a:gd name="connsiteX40" fmla="*/ 2492829 w 2539093"/>
                  <a:gd name="connsiteY40" fmla="*/ 16329 h 290921"/>
                  <a:gd name="connsiteX41" fmla="*/ 2539093 w 2539093"/>
                  <a:gd name="connsiteY41" fmla="*/ 0 h 290921"/>
                  <a:gd name="connsiteX42" fmla="*/ 2539093 w 2539093"/>
                  <a:gd name="connsiteY42" fmla="*/ 81643 h 290921"/>
                  <a:gd name="connsiteX43" fmla="*/ 2487386 w 2539093"/>
                  <a:gd name="connsiteY43" fmla="*/ 87086 h 290921"/>
                  <a:gd name="connsiteX44" fmla="*/ 2457450 w 2539093"/>
                  <a:gd name="connsiteY44" fmla="*/ 95250 h 290921"/>
                  <a:gd name="connsiteX45" fmla="*/ 2381250 w 2539093"/>
                  <a:gd name="connsiteY45" fmla="*/ 76200 h 290921"/>
                  <a:gd name="connsiteX46" fmla="*/ 2345872 w 2539093"/>
                  <a:gd name="connsiteY46" fmla="*/ 92529 h 290921"/>
                  <a:gd name="connsiteX47" fmla="*/ 2294164 w 2539093"/>
                  <a:gd name="connsiteY47" fmla="*/ 114300 h 290921"/>
                  <a:gd name="connsiteX48" fmla="*/ 2256064 w 2539093"/>
                  <a:gd name="connsiteY48" fmla="*/ 114300 h 290921"/>
                  <a:gd name="connsiteX49" fmla="*/ 2207079 w 2539093"/>
                  <a:gd name="connsiteY49" fmla="*/ 114300 h 290921"/>
                  <a:gd name="connsiteX50" fmla="*/ 2158093 w 2539093"/>
                  <a:gd name="connsiteY50" fmla="*/ 130629 h 290921"/>
                  <a:gd name="connsiteX51" fmla="*/ 2117272 w 2539093"/>
                  <a:gd name="connsiteY51" fmla="*/ 149679 h 290921"/>
                  <a:gd name="connsiteX52" fmla="*/ 2079172 w 2539093"/>
                  <a:gd name="connsiteY52" fmla="*/ 163286 h 290921"/>
                  <a:gd name="connsiteX53" fmla="*/ 2041072 w 2539093"/>
                  <a:gd name="connsiteY53" fmla="*/ 163286 h 290921"/>
                  <a:gd name="connsiteX54" fmla="*/ 2005693 w 2539093"/>
                  <a:gd name="connsiteY54" fmla="*/ 195943 h 290921"/>
                  <a:gd name="connsiteX55" fmla="*/ 1703614 w 2539093"/>
                  <a:gd name="connsiteY55" fmla="*/ 187778 h 290921"/>
                  <a:gd name="connsiteX56" fmla="*/ 1532164 w 2539093"/>
                  <a:gd name="connsiteY56" fmla="*/ 225878 h 290921"/>
                  <a:gd name="connsiteX57" fmla="*/ 1379764 w 2539093"/>
                  <a:gd name="connsiteY57" fmla="*/ 204107 h 290921"/>
                  <a:gd name="connsiteX58" fmla="*/ 666750 w 2539093"/>
                  <a:gd name="connsiteY58" fmla="*/ 288472 h 290921"/>
                  <a:gd name="connsiteX59" fmla="*/ 541564 w 2539093"/>
                  <a:gd name="connsiteY59" fmla="*/ 231320 h 290921"/>
                  <a:gd name="connsiteX60" fmla="*/ 468086 w 2539093"/>
                  <a:gd name="connsiteY60" fmla="*/ 247649 h 290921"/>
                  <a:gd name="connsiteX61" fmla="*/ 223157 w 2539093"/>
                  <a:gd name="connsiteY61" fmla="*/ 247649 h 290921"/>
                  <a:gd name="connsiteX62" fmla="*/ 21771 w 2539093"/>
                  <a:gd name="connsiteY62" fmla="*/ 255815 h 290921"/>
                  <a:gd name="connsiteX0" fmla="*/ 0 w 2539093"/>
                  <a:gd name="connsiteY0" fmla="*/ 255815 h 290921"/>
                  <a:gd name="connsiteX1" fmla="*/ 0 w 2539093"/>
                  <a:gd name="connsiteY1" fmla="*/ 114300 h 290921"/>
                  <a:gd name="connsiteX2" fmla="*/ 59872 w 2539093"/>
                  <a:gd name="connsiteY2" fmla="*/ 127908 h 290921"/>
                  <a:gd name="connsiteX3" fmla="*/ 100693 w 2539093"/>
                  <a:gd name="connsiteY3" fmla="*/ 122465 h 290921"/>
                  <a:gd name="connsiteX4" fmla="*/ 141514 w 2539093"/>
                  <a:gd name="connsiteY4" fmla="*/ 127908 h 290921"/>
                  <a:gd name="connsiteX5" fmla="*/ 201386 w 2539093"/>
                  <a:gd name="connsiteY5" fmla="*/ 125186 h 290921"/>
                  <a:gd name="connsiteX6" fmla="*/ 244929 w 2539093"/>
                  <a:gd name="connsiteY6" fmla="*/ 136072 h 290921"/>
                  <a:gd name="connsiteX7" fmla="*/ 283029 w 2539093"/>
                  <a:gd name="connsiteY7" fmla="*/ 114300 h 290921"/>
                  <a:gd name="connsiteX8" fmla="*/ 342900 w 2539093"/>
                  <a:gd name="connsiteY8" fmla="*/ 119743 h 290921"/>
                  <a:gd name="connsiteX9" fmla="*/ 429986 w 2539093"/>
                  <a:gd name="connsiteY9" fmla="*/ 130629 h 290921"/>
                  <a:gd name="connsiteX10" fmla="*/ 473529 w 2539093"/>
                  <a:gd name="connsiteY10" fmla="*/ 108858 h 290921"/>
                  <a:gd name="connsiteX11" fmla="*/ 552450 w 2539093"/>
                  <a:gd name="connsiteY11" fmla="*/ 136072 h 290921"/>
                  <a:gd name="connsiteX12" fmla="*/ 601436 w 2539093"/>
                  <a:gd name="connsiteY12" fmla="*/ 130629 h 290921"/>
                  <a:gd name="connsiteX13" fmla="*/ 666750 w 2539093"/>
                  <a:gd name="connsiteY13" fmla="*/ 163286 h 290921"/>
                  <a:gd name="connsiteX14" fmla="*/ 723900 w 2539093"/>
                  <a:gd name="connsiteY14" fmla="*/ 160565 h 290921"/>
                  <a:gd name="connsiteX15" fmla="*/ 789214 w 2539093"/>
                  <a:gd name="connsiteY15" fmla="*/ 160565 h 290921"/>
                  <a:gd name="connsiteX16" fmla="*/ 830036 w 2539093"/>
                  <a:gd name="connsiteY16" fmla="*/ 160565 h 290921"/>
                  <a:gd name="connsiteX17" fmla="*/ 892629 w 2539093"/>
                  <a:gd name="connsiteY17" fmla="*/ 141515 h 290921"/>
                  <a:gd name="connsiteX18" fmla="*/ 993322 w 2539093"/>
                  <a:gd name="connsiteY18" fmla="*/ 130629 h 290921"/>
                  <a:gd name="connsiteX19" fmla="*/ 1083129 w 2539093"/>
                  <a:gd name="connsiteY19" fmla="*/ 133350 h 290921"/>
                  <a:gd name="connsiteX20" fmla="*/ 1143000 w 2539093"/>
                  <a:gd name="connsiteY20" fmla="*/ 133350 h 290921"/>
                  <a:gd name="connsiteX21" fmla="*/ 1213757 w 2539093"/>
                  <a:gd name="connsiteY21" fmla="*/ 119743 h 290921"/>
                  <a:gd name="connsiteX22" fmla="*/ 1238250 w 2539093"/>
                  <a:gd name="connsiteY22" fmla="*/ 130629 h 290921"/>
                  <a:gd name="connsiteX23" fmla="*/ 1420586 w 2539093"/>
                  <a:gd name="connsiteY23" fmla="*/ 95250 h 290921"/>
                  <a:gd name="connsiteX24" fmla="*/ 1515836 w 2539093"/>
                  <a:gd name="connsiteY24" fmla="*/ 130629 h 290921"/>
                  <a:gd name="connsiteX25" fmla="*/ 1611086 w 2539093"/>
                  <a:gd name="connsiteY25" fmla="*/ 106136 h 290921"/>
                  <a:gd name="connsiteX26" fmla="*/ 1657350 w 2539093"/>
                  <a:gd name="connsiteY26" fmla="*/ 119743 h 290921"/>
                  <a:gd name="connsiteX27" fmla="*/ 1695450 w 2539093"/>
                  <a:gd name="connsiteY27" fmla="*/ 103415 h 290921"/>
                  <a:gd name="connsiteX28" fmla="*/ 1752600 w 2539093"/>
                  <a:gd name="connsiteY28" fmla="*/ 92529 h 290921"/>
                  <a:gd name="connsiteX29" fmla="*/ 1801586 w 2539093"/>
                  <a:gd name="connsiteY29" fmla="*/ 84365 h 290921"/>
                  <a:gd name="connsiteX30" fmla="*/ 1842407 w 2539093"/>
                  <a:gd name="connsiteY30" fmla="*/ 70758 h 290921"/>
                  <a:gd name="connsiteX31" fmla="*/ 1899557 w 2539093"/>
                  <a:gd name="connsiteY31" fmla="*/ 95250 h 290921"/>
                  <a:gd name="connsiteX32" fmla="*/ 1934936 w 2539093"/>
                  <a:gd name="connsiteY32" fmla="*/ 114300 h 290921"/>
                  <a:gd name="connsiteX33" fmla="*/ 1994807 w 2539093"/>
                  <a:gd name="connsiteY33" fmla="*/ 97972 h 290921"/>
                  <a:gd name="connsiteX34" fmla="*/ 2032907 w 2539093"/>
                  <a:gd name="connsiteY34" fmla="*/ 97972 h 290921"/>
                  <a:gd name="connsiteX35" fmla="*/ 2111829 w 2539093"/>
                  <a:gd name="connsiteY35" fmla="*/ 73479 h 290921"/>
                  <a:gd name="connsiteX36" fmla="*/ 2168979 w 2539093"/>
                  <a:gd name="connsiteY36" fmla="*/ 54429 h 290921"/>
                  <a:gd name="connsiteX37" fmla="*/ 2228850 w 2539093"/>
                  <a:gd name="connsiteY37" fmla="*/ 54429 h 290921"/>
                  <a:gd name="connsiteX38" fmla="*/ 2364922 w 2539093"/>
                  <a:gd name="connsiteY38" fmla="*/ 35379 h 290921"/>
                  <a:gd name="connsiteX39" fmla="*/ 2419350 w 2539093"/>
                  <a:gd name="connsiteY39" fmla="*/ 27215 h 290921"/>
                  <a:gd name="connsiteX40" fmla="*/ 2492829 w 2539093"/>
                  <a:gd name="connsiteY40" fmla="*/ 16329 h 290921"/>
                  <a:gd name="connsiteX41" fmla="*/ 2539093 w 2539093"/>
                  <a:gd name="connsiteY41" fmla="*/ 0 h 290921"/>
                  <a:gd name="connsiteX42" fmla="*/ 2539093 w 2539093"/>
                  <a:gd name="connsiteY42" fmla="*/ 81643 h 290921"/>
                  <a:gd name="connsiteX43" fmla="*/ 2487386 w 2539093"/>
                  <a:gd name="connsiteY43" fmla="*/ 87086 h 290921"/>
                  <a:gd name="connsiteX44" fmla="*/ 2457450 w 2539093"/>
                  <a:gd name="connsiteY44" fmla="*/ 95250 h 290921"/>
                  <a:gd name="connsiteX45" fmla="*/ 2381250 w 2539093"/>
                  <a:gd name="connsiteY45" fmla="*/ 76200 h 290921"/>
                  <a:gd name="connsiteX46" fmla="*/ 2345872 w 2539093"/>
                  <a:gd name="connsiteY46" fmla="*/ 92529 h 290921"/>
                  <a:gd name="connsiteX47" fmla="*/ 2294164 w 2539093"/>
                  <a:gd name="connsiteY47" fmla="*/ 114300 h 290921"/>
                  <a:gd name="connsiteX48" fmla="*/ 2256064 w 2539093"/>
                  <a:gd name="connsiteY48" fmla="*/ 114300 h 290921"/>
                  <a:gd name="connsiteX49" fmla="*/ 2207079 w 2539093"/>
                  <a:gd name="connsiteY49" fmla="*/ 114300 h 290921"/>
                  <a:gd name="connsiteX50" fmla="*/ 2158093 w 2539093"/>
                  <a:gd name="connsiteY50" fmla="*/ 130629 h 290921"/>
                  <a:gd name="connsiteX51" fmla="*/ 2117272 w 2539093"/>
                  <a:gd name="connsiteY51" fmla="*/ 149679 h 290921"/>
                  <a:gd name="connsiteX52" fmla="*/ 2079172 w 2539093"/>
                  <a:gd name="connsiteY52" fmla="*/ 163286 h 290921"/>
                  <a:gd name="connsiteX53" fmla="*/ 2041072 w 2539093"/>
                  <a:gd name="connsiteY53" fmla="*/ 163286 h 290921"/>
                  <a:gd name="connsiteX54" fmla="*/ 2005693 w 2539093"/>
                  <a:gd name="connsiteY54" fmla="*/ 195943 h 290921"/>
                  <a:gd name="connsiteX55" fmla="*/ 1934936 w 2539093"/>
                  <a:gd name="connsiteY55" fmla="*/ 217714 h 290921"/>
                  <a:gd name="connsiteX56" fmla="*/ 1703614 w 2539093"/>
                  <a:gd name="connsiteY56" fmla="*/ 187778 h 290921"/>
                  <a:gd name="connsiteX57" fmla="*/ 1532164 w 2539093"/>
                  <a:gd name="connsiteY57" fmla="*/ 225878 h 290921"/>
                  <a:gd name="connsiteX58" fmla="*/ 1379764 w 2539093"/>
                  <a:gd name="connsiteY58" fmla="*/ 204107 h 290921"/>
                  <a:gd name="connsiteX59" fmla="*/ 666750 w 2539093"/>
                  <a:gd name="connsiteY59" fmla="*/ 288472 h 290921"/>
                  <a:gd name="connsiteX60" fmla="*/ 541564 w 2539093"/>
                  <a:gd name="connsiteY60" fmla="*/ 231320 h 290921"/>
                  <a:gd name="connsiteX61" fmla="*/ 468086 w 2539093"/>
                  <a:gd name="connsiteY61" fmla="*/ 247649 h 290921"/>
                  <a:gd name="connsiteX62" fmla="*/ 223157 w 2539093"/>
                  <a:gd name="connsiteY62" fmla="*/ 247649 h 290921"/>
                  <a:gd name="connsiteX63" fmla="*/ 21771 w 2539093"/>
                  <a:gd name="connsiteY63" fmla="*/ 255815 h 290921"/>
                  <a:gd name="connsiteX0" fmla="*/ 0 w 2539093"/>
                  <a:gd name="connsiteY0" fmla="*/ 255815 h 290921"/>
                  <a:gd name="connsiteX1" fmla="*/ 0 w 2539093"/>
                  <a:gd name="connsiteY1" fmla="*/ 114300 h 290921"/>
                  <a:gd name="connsiteX2" fmla="*/ 59872 w 2539093"/>
                  <a:gd name="connsiteY2" fmla="*/ 127908 h 290921"/>
                  <a:gd name="connsiteX3" fmla="*/ 100693 w 2539093"/>
                  <a:gd name="connsiteY3" fmla="*/ 122465 h 290921"/>
                  <a:gd name="connsiteX4" fmla="*/ 141514 w 2539093"/>
                  <a:gd name="connsiteY4" fmla="*/ 127908 h 290921"/>
                  <a:gd name="connsiteX5" fmla="*/ 201386 w 2539093"/>
                  <a:gd name="connsiteY5" fmla="*/ 125186 h 290921"/>
                  <a:gd name="connsiteX6" fmla="*/ 244929 w 2539093"/>
                  <a:gd name="connsiteY6" fmla="*/ 136072 h 290921"/>
                  <a:gd name="connsiteX7" fmla="*/ 283029 w 2539093"/>
                  <a:gd name="connsiteY7" fmla="*/ 114300 h 290921"/>
                  <a:gd name="connsiteX8" fmla="*/ 342900 w 2539093"/>
                  <a:gd name="connsiteY8" fmla="*/ 119743 h 290921"/>
                  <a:gd name="connsiteX9" fmla="*/ 429986 w 2539093"/>
                  <a:gd name="connsiteY9" fmla="*/ 130629 h 290921"/>
                  <a:gd name="connsiteX10" fmla="*/ 473529 w 2539093"/>
                  <a:gd name="connsiteY10" fmla="*/ 108858 h 290921"/>
                  <a:gd name="connsiteX11" fmla="*/ 552450 w 2539093"/>
                  <a:gd name="connsiteY11" fmla="*/ 136072 h 290921"/>
                  <a:gd name="connsiteX12" fmla="*/ 601436 w 2539093"/>
                  <a:gd name="connsiteY12" fmla="*/ 130629 h 290921"/>
                  <a:gd name="connsiteX13" fmla="*/ 666750 w 2539093"/>
                  <a:gd name="connsiteY13" fmla="*/ 163286 h 290921"/>
                  <a:gd name="connsiteX14" fmla="*/ 723900 w 2539093"/>
                  <a:gd name="connsiteY14" fmla="*/ 160565 h 290921"/>
                  <a:gd name="connsiteX15" fmla="*/ 789214 w 2539093"/>
                  <a:gd name="connsiteY15" fmla="*/ 160565 h 290921"/>
                  <a:gd name="connsiteX16" fmla="*/ 830036 w 2539093"/>
                  <a:gd name="connsiteY16" fmla="*/ 160565 h 290921"/>
                  <a:gd name="connsiteX17" fmla="*/ 892629 w 2539093"/>
                  <a:gd name="connsiteY17" fmla="*/ 141515 h 290921"/>
                  <a:gd name="connsiteX18" fmla="*/ 993322 w 2539093"/>
                  <a:gd name="connsiteY18" fmla="*/ 130629 h 290921"/>
                  <a:gd name="connsiteX19" fmla="*/ 1083129 w 2539093"/>
                  <a:gd name="connsiteY19" fmla="*/ 133350 h 290921"/>
                  <a:gd name="connsiteX20" fmla="*/ 1143000 w 2539093"/>
                  <a:gd name="connsiteY20" fmla="*/ 133350 h 290921"/>
                  <a:gd name="connsiteX21" fmla="*/ 1213757 w 2539093"/>
                  <a:gd name="connsiteY21" fmla="*/ 119743 h 290921"/>
                  <a:gd name="connsiteX22" fmla="*/ 1238250 w 2539093"/>
                  <a:gd name="connsiteY22" fmla="*/ 130629 h 290921"/>
                  <a:gd name="connsiteX23" fmla="*/ 1420586 w 2539093"/>
                  <a:gd name="connsiteY23" fmla="*/ 95250 h 290921"/>
                  <a:gd name="connsiteX24" fmla="*/ 1515836 w 2539093"/>
                  <a:gd name="connsiteY24" fmla="*/ 130629 h 290921"/>
                  <a:gd name="connsiteX25" fmla="*/ 1611086 w 2539093"/>
                  <a:gd name="connsiteY25" fmla="*/ 106136 h 290921"/>
                  <a:gd name="connsiteX26" fmla="*/ 1657350 w 2539093"/>
                  <a:gd name="connsiteY26" fmla="*/ 119743 h 290921"/>
                  <a:gd name="connsiteX27" fmla="*/ 1695450 w 2539093"/>
                  <a:gd name="connsiteY27" fmla="*/ 103415 h 290921"/>
                  <a:gd name="connsiteX28" fmla="*/ 1752600 w 2539093"/>
                  <a:gd name="connsiteY28" fmla="*/ 92529 h 290921"/>
                  <a:gd name="connsiteX29" fmla="*/ 1801586 w 2539093"/>
                  <a:gd name="connsiteY29" fmla="*/ 84365 h 290921"/>
                  <a:gd name="connsiteX30" fmla="*/ 1842407 w 2539093"/>
                  <a:gd name="connsiteY30" fmla="*/ 70758 h 290921"/>
                  <a:gd name="connsiteX31" fmla="*/ 1899557 w 2539093"/>
                  <a:gd name="connsiteY31" fmla="*/ 95250 h 290921"/>
                  <a:gd name="connsiteX32" fmla="*/ 1934936 w 2539093"/>
                  <a:gd name="connsiteY32" fmla="*/ 114300 h 290921"/>
                  <a:gd name="connsiteX33" fmla="*/ 1994807 w 2539093"/>
                  <a:gd name="connsiteY33" fmla="*/ 97972 h 290921"/>
                  <a:gd name="connsiteX34" fmla="*/ 2032907 w 2539093"/>
                  <a:gd name="connsiteY34" fmla="*/ 97972 h 290921"/>
                  <a:gd name="connsiteX35" fmla="*/ 2111829 w 2539093"/>
                  <a:gd name="connsiteY35" fmla="*/ 73479 h 290921"/>
                  <a:gd name="connsiteX36" fmla="*/ 2168979 w 2539093"/>
                  <a:gd name="connsiteY36" fmla="*/ 54429 h 290921"/>
                  <a:gd name="connsiteX37" fmla="*/ 2228850 w 2539093"/>
                  <a:gd name="connsiteY37" fmla="*/ 54429 h 290921"/>
                  <a:gd name="connsiteX38" fmla="*/ 2364922 w 2539093"/>
                  <a:gd name="connsiteY38" fmla="*/ 35379 h 290921"/>
                  <a:gd name="connsiteX39" fmla="*/ 2419350 w 2539093"/>
                  <a:gd name="connsiteY39" fmla="*/ 27215 h 290921"/>
                  <a:gd name="connsiteX40" fmla="*/ 2492829 w 2539093"/>
                  <a:gd name="connsiteY40" fmla="*/ 16329 h 290921"/>
                  <a:gd name="connsiteX41" fmla="*/ 2539093 w 2539093"/>
                  <a:gd name="connsiteY41" fmla="*/ 0 h 290921"/>
                  <a:gd name="connsiteX42" fmla="*/ 2539093 w 2539093"/>
                  <a:gd name="connsiteY42" fmla="*/ 81643 h 290921"/>
                  <a:gd name="connsiteX43" fmla="*/ 2487386 w 2539093"/>
                  <a:gd name="connsiteY43" fmla="*/ 87086 h 290921"/>
                  <a:gd name="connsiteX44" fmla="*/ 2457450 w 2539093"/>
                  <a:gd name="connsiteY44" fmla="*/ 95250 h 290921"/>
                  <a:gd name="connsiteX45" fmla="*/ 2381250 w 2539093"/>
                  <a:gd name="connsiteY45" fmla="*/ 76200 h 290921"/>
                  <a:gd name="connsiteX46" fmla="*/ 2345872 w 2539093"/>
                  <a:gd name="connsiteY46" fmla="*/ 92529 h 290921"/>
                  <a:gd name="connsiteX47" fmla="*/ 2294164 w 2539093"/>
                  <a:gd name="connsiteY47" fmla="*/ 114300 h 290921"/>
                  <a:gd name="connsiteX48" fmla="*/ 2256064 w 2539093"/>
                  <a:gd name="connsiteY48" fmla="*/ 114300 h 290921"/>
                  <a:gd name="connsiteX49" fmla="*/ 2207079 w 2539093"/>
                  <a:gd name="connsiteY49" fmla="*/ 114300 h 290921"/>
                  <a:gd name="connsiteX50" fmla="*/ 2158093 w 2539093"/>
                  <a:gd name="connsiteY50" fmla="*/ 130629 h 290921"/>
                  <a:gd name="connsiteX51" fmla="*/ 2117272 w 2539093"/>
                  <a:gd name="connsiteY51" fmla="*/ 149679 h 290921"/>
                  <a:gd name="connsiteX52" fmla="*/ 2079172 w 2539093"/>
                  <a:gd name="connsiteY52" fmla="*/ 163286 h 290921"/>
                  <a:gd name="connsiteX53" fmla="*/ 2041072 w 2539093"/>
                  <a:gd name="connsiteY53" fmla="*/ 163286 h 290921"/>
                  <a:gd name="connsiteX54" fmla="*/ 2005693 w 2539093"/>
                  <a:gd name="connsiteY54" fmla="*/ 195943 h 290921"/>
                  <a:gd name="connsiteX55" fmla="*/ 1934936 w 2539093"/>
                  <a:gd name="connsiteY55" fmla="*/ 217714 h 290921"/>
                  <a:gd name="connsiteX56" fmla="*/ 1858736 w 2539093"/>
                  <a:gd name="connsiteY56" fmla="*/ 157842 h 290921"/>
                  <a:gd name="connsiteX57" fmla="*/ 1703614 w 2539093"/>
                  <a:gd name="connsiteY57" fmla="*/ 187778 h 290921"/>
                  <a:gd name="connsiteX58" fmla="*/ 1532164 w 2539093"/>
                  <a:gd name="connsiteY58" fmla="*/ 225878 h 290921"/>
                  <a:gd name="connsiteX59" fmla="*/ 1379764 w 2539093"/>
                  <a:gd name="connsiteY59" fmla="*/ 204107 h 290921"/>
                  <a:gd name="connsiteX60" fmla="*/ 666750 w 2539093"/>
                  <a:gd name="connsiteY60" fmla="*/ 288472 h 290921"/>
                  <a:gd name="connsiteX61" fmla="*/ 541564 w 2539093"/>
                  <a:gd name="connsiteY61" fmla="*/ 231320 h 290921"/>
                  <a:gd name="connsiteX62" fmla="*/ 468086 w 2539093"/>
                  <a:gd name="connsiteY62" fmla="*/ 247649 h 290921"/>
                  <a:gd name="connsiteX63" fmla="*/ 223157 w 2539093"/>
                  <a:gd name="connsiteY63" fmla="*/ 247649 h 290921"/>
                  <a:gd name="connsiteX64" fmla="*/ 21771 w 2539093"/>
                  <a:gd name="connsiteY64" fmla="*/ 255815 h 290921"/>
                  <a:gd name="connsiteX0" fmla="*/ 0 w 2539093"/>
                  <a:gd name="connsiteY0" fmla="*/ 255815 h 290921"/>
                  <a:gd name="connsiteX1" fmla="*/ 0 w 2539093"/>
                  <a:gd name="connsiteY1" fmla="*/ 114300 h 290921"/>
                  <a:gd name="connsiteX2" fmla="*/ 59872 w 2539093"/>
                  <a:gd name="connsiteY2" fmla="*/ 127908 h 290921"/>
                  <a:gd name="connsiteX3" fmla="*/ 100693 w 2539093"/>
                  <a:gd name="connsiteY3" fmla="*/ 122465 h 290921"/>
                  <a:gd name="connsiteX4" fmla="*/ 141514 w 2539093"/>
                  <a:gd name="connsiteY4" fmla="*/ 127908 h 290921"/>
                  <a:gd name="connsiteX5" fmla="*/ 201386 w 2539093"/>
                  <a:gd name="connsiteY5" fmla="*/ 125186 h 290921"/>
                  <a:gd name="connsiteX6" fmla="*/ 244929 w 2539093"/>
                  <a:gd name="connsiteY6" fmla="*/ 136072 h 290921"/>
                  <a:gd name="connsiteX7" fmla="*/ 283029 w 2539093"/>
                  <a:gd name="connsiteY7" fmla="*/ 114300 h 290921"/>
                  <a:gd name="connsiteX8" fmla="*/ 342900 w 2539093"/>
                  <a:gd name="connsiteY8" fmla="*/ 119743 h 290921"/>
                  <a:gd name="connsiteX9" fmla="*/ 429986 w 2539093"/>
                  <a:gd name="connsiteY9" fmla="*/ 130629 h 290921"/>
                  <a:gd name="connsiteX10" fmla="*/ 473529 w 2539093"/>
                  <a:gd name="connsiteY10" fmla="*/ 108858 h 290921"/>
                  <a:gd name="connsiteX11" fmla="*/ 552450 w 2539093"/>
                  <a:gd name="connsiteY11" fmla="*/ 136072 h 290921"/>
                  <a:gd name="connsiteX12" fmla="*/ 601436 w 2539093"/>
                  <a:gd name="connsiteY12" fmla="*/ 130629 h 290921"/>
                  <a:gd name="connsiteX13" fmla="*/ 666750 w 2539093"/>
                  <a:gd name="connsiteY13" fmla="*/ 163286 h 290921"/>
                  <a:gd name="connsiteX14" fmla="*/ 723900 w 2539093"/>
                  <a:gd name="connsiteY14" fmla="*/ 160565 h 290921"/>
                  <a:gd name="connsiteX15" fmla="*/ 789214 w 2539093"/>
                  <a:gd name="connsiteY15" fmla="*/ 160565 h 290921"/>
                  <a:gd name="connsiteX16" fmla="*/ 830036 w 2539093"/>
                  <a:gd name="connsiteY16" fmla="*/ 160565 h 290921"/>
                  <a:gd name="connsiteX17" fmla="*/ 892629 w 2539093"/>
                  <a:gd name="connsiteY17" fmla="*/ 141515 h 290921"/>
                  <a:gd name="connsiteX18" fmla="*/ 993322 w 2539093"/>
                  <a:gd name="connsiteY18" fmla="*/ 130629 h 290921"/>
                  <a:gd name="connsiteX19" fmla="*/ 1083129 w 2539093"/>
                  <a:gd name="connsiteY19" fmla="*/ 133350 h 290921"/>
                  <a:gd name="connsiteX20" fmla="*/ 1143000 w 2539093"/>
                  <a:gd name="connsiteY20" fmla="*/ 133350 h 290921"/>
                  <a:gd name="connsiteX21" fmla="*/ 1213757 w 2539093"/>
                  <a:gd name="connsiteY21" fmla="*/ 119743 h 290921"/>
                  <a:gd name="connsiteX22" fmla="*/ 1238250 w 2539093"/>
                  <a:gd name="connsiteY22" fmla="*/ 130629 h 290921"/>
                  <a:gd name="connsiteX23" fmla="*/ 1420586 w 2539093"/>
                  <a:gd name="connsiteY23" fmla="*/ 95250 h 290921"/>
                  <a:gd name="connsiteX24" fmla="*/ 1515836 w 2539093"/>
                  <a:gd name="connsiteY24" fmla="*/ 130629 h 290921"/>
                  <a:gd name="connsiteX25" fmla="*/ 1611086 w 2539093"/>
                  <a:gd name="connsiteY25" fmla="*/ 106136 h 290921"/>
                  <a:gd name="connsiteX26" fmla="*/ 1657350 w 2539093"/>
                  <a:gd name="connsiteY26" fmla="*/ 119743 h 290921"/>
                  <a:gd name="connsiteX27" fmla="*/ 1695450 w 2539093"/>
                  <a:gd name="connsiteY27" fmla="*/ 103415 h 290921"/>
                  <a:gd name="connsiteX28" fmla="*/ 1752600 w 2539093"/>
                  <a:gd name="connsiteY28" fmla="*/ 92529 h 290921"/>
                  <a:gd name="connsiteX29" fmla="*/ 1801586 w 2539093"/>
                  <a:gd name="connsiteY29" fmla="*/ 84365 h 290921"/>
                  <a:gd name="connsiteX30" fmla="*/ 1842407 w 2539093"/>
                  <a:gd name="connsiteY30" fmla="*/ 70758 h 290921"/>
                  <a:gd name="connsiteX31" fmla="*/ 1899557 w 2539093"/>
                  <a:gd name="connsiteY31" fmla="*/ 95250 h 290921"/>
                  <a:gd name="connsiteX32" fmla="*/ 1934936 w 2539093"/>
                  <a:gd name="connsiteY32" fmla="*/ 114300 h 290921"/>
                  <a:gd name="connsiteX33" fmla="*/ 1994807 w 2539093"/>
                  <a:gd name="connsiteY33" fmla="*/ 97972 h 290921"/>
                  <a:gd name="connsiteX34" fmla="*/ 2032907 w 2539093"/>
                  <a:gd name="connsiteY34" fmla="*/ 97972 h 290921"/>
                  <a:gd name="connsiteX35" fmla="*/ 2111829 w 2539093"/>
                  <a:gd name="connsiteY35" fmla="*/ 73479 h 290921"/>
                  <a:gd name="connsiteX36" fmla="*/ 2168979 w 2539093"/>
                  <a:gd name="connsiteY36" fmla="*/ 54429 h 290921"/>
                  <a:gd name="connsiteX37" fmla="*/ 2228850 w 2539093"/>
                  <a:gd name="connsiteY37" fmla="*/ 54429 h 290921"/>
                  <a:gd name="connsiteX38" fmla="*/ 2364922 w 2539093"/>
                  <a:gd name="connsiteY38" fmla="*/ 35379 h 290921"/>
                  <a:gd name="connsiteX39" fmla="*/ 2419350 w 2539093"/>
                  <a:gd name="connsiteY39" fmla="*/ 27215 h 290921"/>
                  <a:gd name="connsiteX40" fmla="*/ 2492829 w 2539093"/>
                  <a:gd name="connsiteY40" fmla="*/ 16329 h 290921"/>
                  <a:gd name="connsiteX41" fmla="*/ 2539093 w 2539093"/>
                  <a:gd name="connsiteY41" fmla="*/ 0 h 290921"/>
                  <a:gd name="connsiteX42" fmla="*/ 2539093 w 2539093"/>
                  <a:gd name="connsiteY42" fmla="*/ 81643 h 290921"/>
                  <a:gd name="connsiteX43" fmla="*/ 2487386 w 2539093"/>
                  <a:gd name="connsiteY43" fmla="*/ 87086 h 290921"/>
                  <a:gd name="connsiteX44" fmla="*/ 2457450 w 2539093"/>
                  <a:gd name="connsiteY44" fmla="*/ 95250 h 290921"/>
                  <a:gd name="connsiteX45" fmla="*/ 2381250 w 2539093"/>
                  <a:gd name="connsiteY45" fmla="*/ 76200 h 290921"/>
                  <a:gd name="connsiteX46" fmla="*/ 2345872 w 2539093"/>
                  <a:gd name="connsiteY46" fmla="*/ 92529 h 290921"/>
                  <a:gd name="connsiteX47" fmla="*/ 2294164 w 2539093"/>
                  <a:gd name="connsiteY47" fmla="*/ 114300 h 290921"/>
                  <a:gd name="connsiteX48" fmla="*/ 2256064 w 2539093"/>
                  <a:gd name="connsiteY48" fmla="*/ 114300 h 290921"/>
                  <a:gd name="connsiteX49" fmla="*/ 2207079 w 2539093"/>
                  <a:gd name="connsiteY49" fmla="*/ 114300 h 290921"/>
                  <a:gd name="connsiteX50" fmla="*/ 2158093 w 2539093"/>
                  <a:gd name="connsiteY50" fmla="*/ 130629 h 290921"/>
                  <a:gd name="connsiteX51" fmla="*/ 2117272 w 2539093"/>
                  <a:gd name="connsiteY51" fmla="*/ 149679 h 290921"/>
                  <a:gd name="connsiteX52" fmla="*/ 2079172 w 2539093"/>
                  <a:gd name="connsiteY52" fmla="*/ 163286 h 290921"/>
                  <a:gd name="connsiteX53" fmla="*/ 2041072 w 2539093"/>
                  <a:gd name="connsiteY53" fmla="*/ 163286 h 290921"/>
                  <a:gd name="connsiteX54" fmla="*/ 2005693 w 2539093"/>
                  <a:gd name="connsiteY54" fmla="*/ 195943 h 290921"/>
                  <a:gd name="connsiteX55" fmla="*/ 1934936 w 2539093"/>
                  <a:gd name="connsiteY55" fmla="*/ 217714 h 290921"/>
                  <a:gd name="connsiteX56" fmla="*/ 1858736 w 2539093"/>
                  <a:gd name="connsiteY56" fmla="*/ 157842 h 290921"/>
                  <a:gd name="connsiteX57" fmla="*/ 1703614 w 2539093"/>
                  <a:gd name="connsiteY57" fmla="*/ 187778 h 290921"/>
                  <a:gd name="connsiteX58" fmla="*/ 1532164 w 2539093"/>
                  <a:gd name="connsiteY58" fmla="*/ 225878 h 290921"/>
                  <a:gd name="connsiteX59" fmla="*/ 1379764 w 2539093"/>
                  <a:gd name="connsiteY59" fmla="*/ 204107 h 290921"/>
                  <a:gd name="connsiteX60" fmla="*/ 1023257 w 2539093"/>
                  <a:gd name="connsiteY60" fmla="*/ 231321 h 290921"/>
                  <a:gd name="connsiteX61" fmla="*/ 666750 w 2539093"/>
                  <a:gd name="connsiteY61" fmla="*/ 288472 h 290921"/>
                  <a:gd name="connsiteX62" fmla="*/ 541564 w 2539093"/>
                  <a:gd name="connsiteY62" fmla="*/ 231320 h 290921"/>
                  <a:gd name="connsiteX63" fmla="*/ 468086 w 2539093"/>
                  <a:gd name="connsiteY63" fmla="*/ 247649 h 290921"/>
                  <a:gd name="connsiteX64" fmla="*/ 223157 w 2539093"/>
                  <a:gd name="connsiteY64" fmla="*/ 247649 h 290921"/>
                  <a:gd name="connsiteX65" fmla="*/ 21771 w 2539093"/>
                  <a:gd name="connsiteY65" fmla="*/ 255815 h 290921"/>
                  <a:gd name="connsiteX0" fmla="*/ 0 w 2539093"/>
                  <a:gd name="connsiteY0" fmla="*/ 255815 h 290921"/>
                  <a:gd name="connsiteX1" fmla="*/ 0 w 2539093"/>
                  <a:gd name="connsiteY1" fmla="*/ 114300 h 290921"/>
                  <a:gd name="connsiteX2" fmla="*/ 59872 w 2539093"/>
                  <a:gd name="connsiteY2" fmla="*/ 127908 h 290921"/>
                  <a:gd name="connsiteX3" fmla="*/ 100693 w 2539093"/>
                  <a:gd name="connsiteY3" fmla="*/ 122465 h 290921"/>
                  <a:gd name="connsiteX4" fmla="*/ 141514 w 2539093"/>
                  <a:gd name="connsiteY4" fmla="*/ 127908 h 290921"/>
                  <a:gd name="connsiteX5" fmla="*/ 201386 w 2539093"/>
                  <a:gd name="connsiteY5" fmla="*/ 125186 h 290921"/>
                  <a:gd name="connsiteX6" fmla="*/ 244929 w 2539093"/>
                  <a:gd name="connsiteY6" fmla="*/ 136072 h 290921"/>
                  <a:gd name="connsiteX7" fmla="*/ 283029 w 2539093"/>
                  <a:gd name="connsiteY7" fmla="*/ 114300 h 290921"/>
                  <a:gd name="connsiteX8" fmla="*/ 342900 w 2539093"/>
                  <a:gd name="connsiteY8" fmla="*/ 119743 h 290921"/>
                  <a:gd name="connsiteX9" fmla="*/ 429986 w 2539093"/>
                  <a:gd name="connsiteY9" fmla="*/ 130629 h 290921"/>
                  <a:gd name="connsiteX10" fmla="*/ 473529 w 2539093"/>
                  <a:gd name="connsiteY10" fmla="*/ 108858 h 290921"/>
                  <a:gd name="connsiteX11" fmla="*/ 552450 w 2539093"/>
                  <a:gd name="connsiteY11" fmla="*/ 136072 h 290921"/>
                  <a:gd name="connsiteX12" fmla="*/ 601436 w 2539093"/>
                  <a:gd name="connsiteY12" fmla="*/ 130629 h 290921"/>
                  <a:gd name="connsiteX13" fmla="*/ 666750 w 2539093"/>
                  <a:gd name="connsiteY13" fmla="*/ 163286 h 290921"/>
                  <a:gd name="connsiteX14" fmla="*/ 723900 w 2539093"/>
                  <a:gd name="connsiteY14" fmla="*/ 160565 h 290921"/>
                  <a:gd name="connsiteX15" fmla="*/ 789214 w 2539093"/>
                  <a:gd name="connsiteY15" fmla="*/ 160565 h 290921"/>
                  <a:gd name="connsiteX16" fmla="*/ 830036 w 2539093"/>
                  <a:gd name="connsiteY16" fmla="*/ 160565 h 290921"/>
                  <a:gd name="connsiteX17" fmla="*/ 892629 w 2539093"/>
                  <a:gd name="connsiteY17" fmla="*/ 141515 h 290921"/>
                  <a:gd name="connsiteX18" fmla="*/ 993322 w 2539093"/>
                  <a:gd name="connsiteY18" fmla="*/ 130629 h 290921"/>
                  <a:gd name="connsiteX19" fmla="*/ 1083129 w 2539093"/>
                  <a:gd name="connsiteY19" fmla="*/ 133350 h 290921"/>
                  <a:gd name="connsiteX20" fmla="*/ 1143000 w 2539093"/>
                  <a:gd name="connsiteY20" fmla="*/ 133350 h 290921"/>
                  <a:gd name="connsiteX21" fmla="*/ 1213757 w 2539093"/>
                  <a:gd name="connsiteY21" fmla="*/ 119743 h 290921"/>
                  <a:gd name="connsiteX22" fmla="*/ 1238250 w 2539093"/>
                  <a:gd name="connsiteY22" fmla="*/ 130629 h 290921"/>
                  <a:gd name="connsiteX23" fmla="*/ 1420586 w 2539093"/>
                  <a:gd name="connsiteY23" fmla="*/ 95250 h 290921"/>
                  <a:gd name="connsiteX24" fmla="*/ 1515836 w 2539093"/>
                  <a:gd name="connsiteY24" fmla="*/ 130629 h 290921"/>
                  <a:gd name="connsiteX25" fmla="*/ 1611086 w 2539093"/>
                  <a:gd name="connsiteY25" fmla="*/ 106136 h 290921"/>
                  <a:gd name="connsiteX26" fmla="*/ 1657350 w 2539093"/>
                  <a:gd name="connsiteY26" fmla="*/ 119743 h 290921"/>
                  <a:gd name="connsiteX27" fmla="*/ 1695450 w 2539093"/>
                  <a:gd name="connsiteY27" fmla="*/ 103415 h 290921"/>
                  <a:gd name="connsiteX28" fmla="*/ 1752600 w 2539093"/>
                  <a:gd name="connsiteY28" fmla="*/ 92529 h 290921"/>
                  <a:gd name="connsiteX29" fmla="*/ 1801586 w 2539093"/>
                  <a:gd name="connsiteY29" fmla="*/ 84365 h 290921"/>
                  <a:gd name="connsiteX30" fmla="*/ 1842407 w 2539093"/>
                  <a:gd name="connsiteY30" fmla="*/ 70758 h 290921"/>
                  <a:gd name="connsiteX31" fmla="*/ 1899557 w 2539093"/>
                  <a:gd name="connsiteY31" fmla="*/ 95250 h 290921"/>
                  <a:gd name="connsiteX32" fmla="*/ 1934936 w 2539093"/>
                  <a:gd name="connsiteY32" fmla="*/ 114300 h 290921"/>
                  <a:gd name="connsiteX33" fmla="*/ 1994807 w 2539093"/>
                  <a:gd name="connsiteY33" fmla="*/ 97972 h 290921"/>
                  <a:gd name="connsiteX34" fmla="*/ 2032907 w 2539093"/>
                  <a:gd name="connsiteY34" fmla="*/ 97972 h 290921"/>
                  <a:gd name="connsiteX35" fmla="*/ 2111829 w 2539093"/>
                  <a:gd name="connsiteY35" fmla="*/ 73479 h 290921"/>
                  <a:gd name="connsiteX36" fmla="*/ 2168979 w 2539093"/>
                  <a:gd name="connsiteY36" fmla="*/ 54429 h 290921"/>
                  <a:gd name="connsiteX37" fmla="*/ 2228850 w 2539093"/>
                  <a:gd name="connsiteY37" fmla="*/ 54429 h 290921"/>
                  <a:gd name="connsiteX38" fmla="*/ 2364922 w 2539093"/>
                  <a:gd name="connsiteY38" fmla="*/ 35379 h 290921"/>
                  <a:gd name="connsiteX39" fmla="*/ 2419350 w 2539093"/>
                  <a:gd name="connsiteY39" fmla="*/ 27215 h 290921"/>
                  <a:gd name="connsiteX40" fmla="*/ 2492829 w 2539093"/>
                  <a:gd name="connsiteY40" fmla="*/ 16329 h 290921"/>
                  <a:gd name="connsiteX41" fmla="*/ 2539093 w 2539093"/>
                  <a:gd name="connsiteY41" fmla="*/ 0 h 290921"/>
                  <a:gd name="connsiteX42" fmla="*/ 2539093 w 2539093"/>
                  <a:gd name="connsiteY42" fmla="*/ 81643 h 290921"/>
                  <a:gd name="connsiteX43" fmla="*/ 2487386 w 2539093"/>
                  <a:gd name="connsiteY43" fmla="*/ 87086 h 290921"/>
                  <a:gd name="connsiteX44" fmla="*/ 2457450 w 2539093"/>
                  <a:gd name="connsiteY44" fmla="*/ 95250 h 290921"/>
                  <a:gd name="connsiteX45" fmla="*/ 2381250 w 2539093"/>
                  <a:gd name="connsiteY45" fmla="*/ 76200 h 290921"/>
                  <a:gd name="connsiteX46" fmla="*/ 2345872 w 2539093"/>
                  <a:gd name="connsiteY46" fmla="*/ 92529 h 290921"/>
                  <a:gd name="connsiteX47" fmla="*/ 2294164 w 2539093"/>
                  <a:gd name="connsiteY47" fmla="*/ 114300 h 290921"/>
                  <a:gd name="connsiteX48" fmla="*/ 2256064 w 2539093"/>
                  <a:gd name="connsiteY48" fmla="*/ 114300 h 290921"/>
                  <a:gd name="connsiteX49" fmla="*/ 2207079 w 2539093"/>
                  <a:gd name="connsiteY49" fmla="*/ 114300 h 290921"/>
                  <a:gd name="connsiteX50" fmla="*/ 2158093 w 2539093"/>
                  <a:gd name="connsiteY50" fmla="*/ 130629 h 290921"/>
                  <a:gd name="connsiteX51" fmla="*/ 2117272 w 2539093"/>
                  <a:gd name="connsiteY51" fmla="*/ 149679 h 290921"/>
                  <a:gd name="connsiteX52" fmla="*/ 2079172 w 2539093"/>
                  <a:gd name="connsiteY52" fmla="*/ 163286 h 290921"/>
                  <a:gd name="connsiteX53" fmla="*/ 2041072 w 2539093"/>
                  <a:gd name="connsiteY53" fmla="*/ 163286 h 290921"/>
                  <a:gd name="connsiteX54" fmla="*/ 2005693 w 2539093"/>
                  <a:gd name="connsiteY54" fmla="*/ 195943 h 290921"/>
                  <a:gd name="connsiteX55" fmla="*/ 1934936 w 2539093"/>
                  <a:gd name="connsiteY55" fmla="*/ 217714 h 290921"/>
                  <a:gd name="connsiteX56" fmla="*/ 1858736 w 2539093"/>
                  <a:gd name="connsiteY56" fmla="*/ 157842 h 290921"/>
                  <a:gd name="connsiteX57" fmla="*/ 1703614 w 2539093"/>
                  <a:gd name="connsiteY57" fmla="*/ 187778 h 290921"/>
                  <a:gd name="connsiteX58" fmla="*/ 1532164 w 2539093"/>
                  <a:gd name="connsiteY58" fmla="*/ 225878 h 290921"/>
                  <a:gd name="connsiteX59" fmla="*/ 1379764 w 2539093"/>
                  <a:gd name="connsiteY59" fmla="*/ 204107 h 290921"/>
                  <a:gd name="connsiteX60" fmla="*/ 1023257 w 2539093"/>
                  <a:gd name="connsiteY60" fmla="*/ 231321 h 290921"/>
                  <a:gd name="connsiteX61" fmla="*/ 794657 w 2539093"/>
                  <a:gd name="connsiteY61" fmla="*/ 255814 h 290921"/>
                  <a:gd name="connsiteX62" fmla="*/ 666750 w 2539093"/>
                  <a:gd name="connsiteY62" fmla="*/ 288472 h 290921"/>
                  <a:gd name="connsiteX63" fmla="*/ 541564 w 2539093"/>
                  <a:gd name="connsiteY63" fmla="*/ 231320 h 290921"/>
                  <a:gd name="connsiteX64" fmla="*/ 468086 w 2539093"/>
                  <a:gd name="connsiteY64" fmla="*/ 247649 h 290921"/>
                  <a:gd name="connsiteX65" fmla="*/ 223157 w 2539093"/>
                  <a:gd name="connsiteY65" fmla="*/ 247649 h 290921"/>
                  <a:gd name="connsiteX66" fmla="*/ 21771 w 2539093"/>
                  <a:gd name="connsiteY66" fmla="*/ 255815 h 290921"/>
                  <a:gd name="connsiteX0" fmla="*/ 0 w 2539093"/>
                  <a:gd name="connsiteY0" fmla="*/ 255815 h 288934"/>
                  <a:gd name="connsiteX1" fmla="*/ 0 w 2539093"/>
                  <a:gd name="connsiteY1" fmla="*/ 114300 h 288934"/>
                  <a:gd name="connsiteX2" fmla="*/ 59872 w 2539093"/>
                  <a:gd name="connsiteY2" fmla="*/ 127908 h 288934"/>
                  <a:gd name="connsiteX3" fmla="*/ 100693 w 2539093"/>
                  <a:gd name="connsiteY3" fmla="*/ 122465 h 288934"/>
                  <a:gd name="connsiteX4" fmla="*/ 141514 w 2539093"/>
                  <a:gd name="connsiteY4" fmla="*/ 127908 h 288934"/>
                  <a:gd name="connsiteX5" fmla="*/ 201386 w 2539093"/>
                  <a:gd name="connsiteY5" fmla="*/ 125186 h 288934"/>
                  <a:gd name="connsiteX6" fmla="*/ 244929 w 2539093"/>
                  <a:gd name="connsiteY6" fmla="*/ 136072 h 288934"/>
                  <a:gd name="connsiteX7" fmla="*/ 283029 w 2539093"/>
                  <a:gd name="connsiteY7" fmla="*/ 114300 h 288934"/>
                  <a:gd name="connsiteX8" fmla="*/ 342900 w 2539093"/>
                  <a:gd name="connsiteY8" fmla="*/ 119743 h 288934"/>
                  <a:gd name="connsiteX9" fmla="*/ 429986 w 2539093"/>
                  <a:gd name="connsiteY9" fmla="*/ 130629 h 288934"/>
                  <a:gd name="connsiteX10" fmla="*/ 473529 w 2539093"/>
                  <a:gd name="connsiteY10" fmla="*/ 108858 h 288934"/>
                  <a:gd name="connsiteX11" fmla="*/ 552450 w 2539093"/>
                  <a:gd name="connsiteY11" fmla="*/ 136072 h 288934"/>
                  <a:gd name="connsiteX12" fmla="*/ 601436 w 2539093"/>
                  <a:gd name="connsiteY12" fmla="*/ 130629 h 288934"/>
                  <a:gd name="connsiteX13" fmla="*/ 666750 w 2539093"/>
                  <a:gd name="connsiteY13" fmla="*/ 163286 h 288934"/>
                  <a:gd name="connsiteX14" fmla="*/ 723900 w 2539093"/>
                  <a:gd name="connsiteY14" fmla="*/ 160565 h 288934"/>
                  <a:gd name="connsiteX15" fmla="*/ 789214 w 2539093"/>
                  <a:gd name="connsiteY15" fmla="*/ 160565 h 288934"/>
                  <a:gd name="connsiteX16" fmla="*/ 830036 w 2539093"/>
                  <a:gd name="connsiteY16" fmla="*/ 160565 h 288934"/>
                  <a:gd name="connsiteX17" fmla="*/ 892629 w 2539093"/>
                  <a:gd name="connsiteY17" fmla="*/ 141515 h 288934"/>
                  <a:gd name="connsiteX18" fmla="*/ 993322 w 2539093"/>
                  <a:gd name="connsiteY18" fmla="*/ 130629 h 288934"/>
                  <a:gd name="connsiteX19" fmla="*/ 1083129 w 2539093"/>
                  <a:gd name="connsiteY19" fmla="*/ 133350 h 288934"/>
                  <a:gd name="connsiteX20" fmla="*/ 1143000 w 2539093"/>
                  <a:gd name="connsiteY20" fmla="*/ 133350 h 288934"/>
                  <a:gd name="connsiteX21" fmla="*/ 1213757 w 2539093"/>
                  <a:gd name="connsiteY21" fmla="*/ 119743 h 288934"/>
                  <a:gd name="connsiteX22" fmla="*/ 1238250 w 2539093"/>
                  <a:gd name="connsiteY22" fmla="*/ 130629 h 288934"/>
                  <a:gd name="connsiteX23" fmla="*/ 1420586 w 2539093"/>
                  <a:gd name="connsiteY23" fmla="*/ 95250 h 288934"/>
                  <a:gd name="connsiteX24" fmla="*/ 1515836 w 2539093"/>
                  <a:gd name="connsiteY24" fmla="*/ 130629 h 288934"/>
                  <a:gd name="connsiteX25" fmla="*/ 1611086 w 2539093"/>
                  <a:gd name="connsiteY25" fmla="*/ 106136 h 288934"/>
                  <a:gd name="connsiteX26" fmla="*/ 1657350 w 2539093"/>
                  <a:gd name="connsiteY26" fmla="*/ 119743 h 288934"/>
                  <a:gd name="connsiteX27" fmla="*/ 1695450 w 2539093"/>
                  <a:gd name="connsiteY27" fmla="*/ 103415 h 288934"/>
                  <a:gd name="connsiteX28" fmla="*/ 1752600 w 2539093"/>
                  <a:gd name="connsiteY28" fmla="*/ 92529 h 288934"/>
                  <a:gd name="connsiteX29" fmla="*/ 1801586 w 2539093"/>
                  <a:gd name="connsiteY29" fmla="*/ 84365 h 288934"/>
                  <a:gd name="connsiteX30" fmla="*/ 1842407 w 2539093"/>
                  <a:gd name="connsiteY30" fmla="*/ 70758 h 288934"/>
                  <a:gd name="connsiteX31" fmla="*/ 1899557 w 2539093"/>
                  <a:gd name="connsiteY31" fmla="*/ 95250 h 288934"/>
                  <a:gd name="connsiteX32" fmla="*/ 1934936 w 2539093"/>
                  <a:gd name="connsiteY32" fmla="*/ 114300 h 288934"/>
                  <a:gd name="connsiteX33" fmla="*/ 1994807 w 2539093"/>
                  <a:gd name="connsiteY33" fmla="*/ 97972 h 288934"/>
                  <a:gd name="connsiteX34" fmla="*/ 2032907 w 2539093"/>
                  <a:gd name="connsiteY34" fmla="*/ 97972 h 288934"/>
                  <a:gd name="connsiteX35" fmla="*/ 2111829 w 2539093"/>
                  <a:gd name="connsiteY35" fmla="*/ 73479 h 288934"/>
                  <a:gd name="connsiteX36" fmla="*/ 2168979 w 2539093"/>
                  <a:gd name="connsiteY36" fmla="*/ 54429 h 288934"/>
                  <a:gd name="connsiteX37" fmla="*/ 2228850 w 2539093"/>
                  <a:gd name="connsiteY37" fmla="*/ 54429 h 288934"/>
                  <a:gd name="connsiteX38" fmla="*/ 2364922 w 2539093"/>
                  <a:gd name="connsiteY38" fmla="*/ 35379 h 288934"/>
                  <a:gd name="connsiteX39" fmla="*/ 2419350 w 2539093"/>
                  <a:gd name="connsiteY39" fmla="*/ 27215 h 288934"/>
                  <a:gd name="connsiteX40" fmla="*/ 2492829 w 2539093"/>
                  <a:gd name="connsiteY40" fmla="*/ 16329 h 288934"/>
                  <a:gd name="connsiteX41" fmla="*/ 2539093 w 2539093"/>
                  <a:gd name="connsiteY41" fmla="*/ 0 h 288934"/>
                  <a:gd name="connsiteX42" fmla="*/ 2539093 w 2539093"/>
                  <a:gd name="connsiteY42" fmla="*/ 81643 h 288934"/>
                  <a:gd name="connsiteX43" fmla="*/ 2487386 w 2539093"/>
                  <a:gd name="connsiteY43" fmla="*/ 87086 h 288934"/>
                  <a:gd name="connsiteX44" fmla="*/ 2457450 w 2539093"/>
                  <a:gd name="connsiteY44" fmla="*/ 95250 h 288934"/>
                  <a:gd name="connsiteX45" fmla="*/ 2381250 w 2539093"/>
                  <a:gd name="connsiteY45" fmla="*/ 76200 h 288934"/>
                  <a:gd name="connsiteX46" fmla="*/ 2345872 w 2539093"/>
                  <a:gd name="connsiteY46" fmla="*/ 92529 h 288934"/>
                  <a:gd name="connsiteX47" fmla="*/ 2294164 w 2539093"/>
                  <a:gd name="connsiteY47" fmla="*/ 114300 h 288934"/>
                  <a:gd name="connsiteX48" fmla="*/ 2256064 w 2539093"/>
                  <a:gd name="connsiteY48" fmla="*/ 114300 h 288934"/>
                  <a:gd name="connsiteX49" fmla="*/ 2207079 w 2539093"/>
                  <a:gd name="connsiteY49" fmla="*/ 114300 h 288934"/>
                  <a:gd name="connsiteX50" fmla="*/ 2158093 w 2539093"/>
                  <a:gd name="connsiteY50" fmla="*/ 130629 h 288934"/>
                  <a:gd name="connsiteX51" fmla="*/ 2117272 w 2539093"/>
                  <a:gd name="connsiteY51" fmla="*/ 149679 h 288934"/>
                  <a:gd name="connsiteX52" fmla="*/ 2079172 w 2539093"/>
                  <a:gd name="connsiteY52" fmla="*/ 163286 h 288934"/>
                  <a:gd name="connsiteX53" fmla="*/ 2041072 w 2539093"/>
                  <a:gd name="connsiteY53" fmla="*/ 163286 h 288934"/>
                  <a:gd name="connsiteX54" fmla="*/ 2005693 w 2539093"/>
                  <a:gd name="connsiteY54" fmla="*/ 195943 h 288934"/>
                  <a:gd name="connsiteX55" fmla="*/ 1934936 w 2539093"/>
                  <a:gd name="connsiteY55" fmla="*/ 217714 h 288934"/>
                  <a:gd name="connsiteX56" fmla="*/ 1858736 w 2539093"/>
                  <a:gd name="connsiteY56" fmla="*/ 157842 h 288934"/>
                  <a:gd name="connsiteX57" fmla="*/ 1703614 w 2539093"/>
                  <a:gd name="connsiteY57" fmla="*/ 187778 h 288934"/>
                  <a:gd name="connsiteX58" fmla="*/ 1532164 w 2539093"/>
                  <a:gd name="connsiteY58" fmla="*/ 225878 h 288934"/>
                  <a:gd name="connsiteX59" fmla="*/ 1379764 w 2539093"/>
                  <a:gd name="connsiteY59" fmla="*/ 204107 h 288934"/>
                  <a:gd name="connsiteX60" fmla="*/ 1023257 w 2539093"/>
                  <a:gd name="connsiteY60" fmla="*/ 231321 h 288934"/>
                  <a:gd name="connsiteX61" fmla="*/ 794657 w 2539093"/>
                  <a:gd name="connsiteY61" fmla="*/ 255814 h 288934"/>
                  <a:gd name="connsiteX62" fmla="*/ 666750 w 2539093"/>
                  <a:gd name="connsiteY62" fmla="*/ 288472 h 288934"/>
                  <a:gd name="connsiteX63" fmla="*/ 585107 w 2539093"/>
                  <a:gd name="connsiteY63" fmla="*/ 263978 h 288934"/>
                  <a:gd name="connsiteX64" fmla="*/ 541564 w 2539093"/>
                  <a:gd name="connsiteY64" fmla="*/ 231320 h 288934"/>
                  <a:gd name="connsiteX65" fmla="*/ 468086 w 2539093"/>
                  <a:gd name="connsiteY65" fmla="*/ 247649 h 288934"/>
                  <a:gd name="connsiteX66" fmla="*/ 223157 w 2539093"/>
                  <a:gd name="connsiteY66" fmla="*/ 247649 h 288934"/>
                  <a:gd name="connsiteX67" fmla="*/ 21771 w 2539093"/>
                  <a:gd name="connsiteY67" fmla="*/ 255815 h 288934"/>
                  <a:gd name="connsiteX0" fmla="*/ 0 w 2539093"/>
                  <a:gd name="connsiteY0" fmla="*/ 255815 h 288934"/>
                  <a:gd name="connsiteX1" fmla="*/ 0 w 2539093"/>
                  <a:gd name="connsiteY1" fmla="*/ 114300 h 288934"/>
                  <a:gd name="connsiteX2" fmla="*/ 59872 w 2539093"/>
                  <a:gd name="connsiteY2" fmla="*/ 127908 h 288934"/>
                  <a:gd name="connsiteX3" fmla="*/ 100693 w 2539093"/>
                  <a:gd name="connsiteY3" fmla="*/ 122465 h 288934"/>
                  <a:gd name="connsiteX4" fmla="*/ 141514 w 2539093"/>
                  <a:gd name="connsiteY4" fmla="*/ 127908 h 288934"/>
                  <a:gd name="connsiteX5" fmla="*/ 201386 w 2539093"/>
                  <a:gd name="connsiteY5" fmla="*/ 125186 h 288934"/>
                  <a:gd name="connsiteX6" fmla="*/ 244929 w 2539093"/>
                  <a:gd name="connsiteY6" fmla="*/ 136072 h 288934"/>
                  <a:gd name="connsiteX7" fmla="*/ 283029 w 2539093"/>
                  <a:gd name="connsiteY7" fmla="*/ 114300 h 288934"/>
                  <a:gd name="connsiteX8" fmla="*/ 342900 w 2539093"/>
                  <a:gd name="connsiteY8" fmla="*/ 119743 h 288934"/>
                  <a:gd name="connsiteX9" fmla="*/ 429986 w 2539093"/>
                  <a:gd name="connsiteY9" fmla="*/ 130629 h 288934"/>
                  <a:gd name="connsiteX10" fmla="*/ 473529 w 2539093"/>
                  <a:gd name="connsiteY10" fmla="*/ 108858 h 288934"/>
                  <a:gd name="connsiteX11" fmla="*/ 552450 w 2539093"/>
                  <a:gd name="connsiteY11" fmla="*/ 136072 h 288934"/>
                  <a:gd name="connsiteX12" fmla="*/ 601436 w 2539093"/>
                  <a:gd name="connsiteY12" fmla="*/ 130629 h 288934"/>
                  <a:gd name="connsiteX13" fmla="*/ 666750 w 2539093"/>
                  <a:gd name="connsiteY13" fmla="*/ 163286 h 288934"/>
                  <a:gd name="connsiteX14" fmla="*/ 723900 w 2539093"/>
                  <a:gd name="connsiteY14" fmla="*/ 160565 h 288934"/>
                  <a:gd name="connsiteX15" fmla="*/ 789214 w 2539093"/>
                  <a:gd name="connsiteY15" fmla="*/ 160565 h 288934"/>
                  <a:gd name="connsiteX16" fmla="*/ 830036 w 2539093"/>
                  <a:gd name="connsiteY16" fmla="*/ 160565 h 288934"/>
                  <a:gd name="connsiteX17" fmla="*/ 892629 w 2539093"/>
                  <a:gd name="connsiteY17" fmla="*/ 141515 h 288934"/>
                  <a:gd name="connsiteX18" fmla="*/ 993322 w 2539093"/>
                  <a:gd name="connsiteY18" fmla="*/ 130629 h 288934"/>
                  <a:gd name="connsiteX19" fmla="*/ 1083129 w 2539093"/>
                  <a:gd name="connsiteY19" fmla="*/ 133350 h 288934"/>
                  <a:gd name="connsiteX20" fmla="*/ 1143000 w 2539093"/>
                  <a:gd name="connsiteY20" fmla="*/ 133350 h 288934"/>
                  <a:gd name="connsiteX21" fmla="*/ 1213757 w 2539093"/>
                  <a:gd name="connsiteY21" fmla="*/ 119743 h 288934"/>
                  <a:gd name="connsiteX22" fmla="*/ 1238250 w 2539093"/>
                  <a:gd name="connsiteY22" fmla="*/ 130629 h 288934"/>
                  <a:gd name="connsiteX23" fmla="*/ 1420586 w 2539093"/>
                  <a:gd name="connsiteY23" fmla="*/ 95250 h 288934"/>
                  <a:gd name="connsiteX24" fmla="*/ 1515836 w 2539093"/>
                  <a:gd name="connsiteY24" fmla="*/ 130629 h 288934"/>
                  <a:gd name="connsiteX25" fmla="*/ 1611086 w 2539093"/>
                  <a:gd name="connsiteY25" fmla="*/ 106136 h 288934"/>
                  <a:gd name="connsiteX26" fmla="*/ 1657350 w 2539093"/>
                  <a:gd name="connsiteY26" fmla="*/ 119743 h 288934"/>
                  <a:gd name="connsiteX27" fmla="*/ 1695450 w 2539093"/>
                  <a:gd name="connsiteY27" fmla="*/ 103415 h 288934"/>
                  <a:gd name="connsiteX28" fmla="*/ 1752600 w 2539093"/>
                  <a:gd name="connsiteY28" fmla="*/ 92529 h 288934"/>
                  <a:gd name="connsiteX29" fmla="*/ 1801586 w 2539093"/>
                  <a:gd name="connsiteY29" fmla="*/ 84365 h 288934"/>
                  <a:gd name="connsiteX30" fmla="*/ 1842407 w 2539093"/>
                  <a:gd name="connsiteY30" fmla="*/ 70758 h 288934"/>
                  <a:gd name="connsiteX31" fmla="*/ 1899557 w 2539093"/>
                  <a:gd name="connsiteY31" fmla="*/ 95250 h 288934"/>
                  <a:gd name="connsiteX32" fmla="*/ 1934936 w 2539093"/>
                  <a:gd name="connsiteY32" fmla="*/ 114300 h 288934"/>
                  <a:gd name="connsiteX33" fmla="*/ 1994807 w 2539093"/>
                  <a:gd name="connsiteY33" fmla="*/ 97972 h 288934"/>
                  <a:gd name="connsiteX34" fmla="*/ 2032907 w 2539093"/>
                  <a:gd name="connsiteY34" fmla="*/ 97972 h 288934"/>
                  <a:gd name="connsiteX35" fmla="*/ 2111829 w 2539093"/>
                  <a:gd name="connsiteY35" fmla="*/ 73479 h 288934"/>
                  <a:gd name="connsiteX36" fmla="*/ 2168979 w 2539093"/>
                  <a:gd name="connsiteY36" fmla="*/ 54429 h 288934"/>
                  <a:gd name="connsiteX37" fmla="*/ 2228850 w 2539093"/>
                  <a:gd name="connsiteY37" fmla="*/ 54429 h 288934"/>
                  <a:gd name="connsiteX38" fmla="*/ 2364922 w 2539093"/>
                  <a:gd name="connsiteY38" fmla="*/ 35379 h 288934"/>
                  <a:gd name="connsiteX39" fmla="*/ 2419350 w 2539093"/>
                  <a:gd name="connsiteY39" fmla="*/ 27215 h 288934"/>
                  <a:gd name="connsiteX40" fmla="*/ 2492829 w 2539093"/>
                  <a:gd name="connsiteY40" fmla="*/ 16329 h 288934"/>
                  <a:gd name="connsiteX41" fmla="*/ 2539093 w 2539093"/>
                  <a:gd name="connsiteY41" fmla="*/ 0 h 288934"/>
                  <a:gd name="connsiteX42" fmla="*/ 2539093 w 2539093"/>
                  <a:gd name="connsiteY42" fmla="*/ 81643 h 288934"/>
                  <a:gd name="connsiteX43" fmla="*/ 2487386 w 2539093"/>
                  <a:gd name="connsiteY43" fmla="*/ 87086 h 288934"/>
                  <a:gd name="connsiteX44" fmla="*/ 2457450 w 2539093"/>
                  <a:gd name="connsiteY44" fmla="*/ 95250 h 288934"/>
                  <a:gd name="connsiteX45" fmla="*/ 2381250 w 2539093"/>
                  <a:gd name="connsiteY45" fmla="*/ 76200 h 288934"/>
                  <a:gd name="connsiteX46" fmla="*/ 2345872 w 2539093"/>
                  <a:gd name="connsiteY46" fmla="*/ 92529 h 288934"/>
                  <a:gd name="connsiteX47" fmla="*/ 2294164 w 2539093"/>
                  <a:gd name="connsiteY47" fmla="*/ 114300 h 288934"/>
                  <a:gd name="connsiteX48" fmla="*/ 2256064 w 2539093"/>
                  <a:gd name="connsiteY48" fmla="*/ 114300 h 288934"/>
                  <a:gd name="connsiteX49" fmla="*/ 2207079 w 2539093"/>
                  <a:gd name="connsiteY49" fmla="*/ 114300 h 288934"/>
                  <a:gd name="connsiteX50" fmla="*/ 2158093 w 2539093"/>
                  <a:gd name="connsiteY50" fmla="*/ 130629 h 288934"/>
                  <a:gd name="connsiteX51" fmla="*/ 2117272 w 2539093"/>
                  <a:gd name="connsiteY51" fmla="*/ 149679 h 288934"/>
                  <a:gd name="connsiteX52" fmla="*/ 2079172 w 2539093"/>
                  <a:gd name="connsiteY52" fmla="*/ 163286 h 288934"/>
                  <a:gd name="connsiteX53" fmla="*/ 2041072 w 2539093"/>
                  <a:gd name="connsiteY53" fmla="*/ 163286 h 288934"/>
                  <a:gd name="connsiteX54" fmla="*/ 2005693 w 2539093"/>
                  <a:gd name="connsiteY54" fmla="*/ 195943 h 288934"/>
                  <a:gd name="connsiteX55" fmla="*/ 1934936 w 2539093"/>
                  <a:gd name="connsiteY55" fmla="*/ 217714 h 288934"/>
                  <a:gd name="connsiteX56" fmla="*/ 1858736 w 2539093"/>
                  <a:gd name="connsiteY56" fmla="*/ 157842 h 288934"/>
                  <a:gd name="connsiteX57" fmla="*/ 1703614 w 2539093"/>
                  <a:gd name="connsiteY57" fmla="*/ 187778 h 288934"/>
                  <a:gd name="connsiteX58" fmla="*/ 1532164 w 2539093"/>
                  <a:gd name="connsiteY58" fmla="*/ 225878 h 288934"/>
                  <a:gd name="connsiteX59" fmla="*/ 1379764 w 2539093"/>
                  <a:gd name="connsiteY59" fmla="*/ 204107 h 288934"/>
                  <a:gd name="connsiteX60" fmla="*/ 1023257 w 2539093"/>
                  <a:gd name="connsiteY60" fmla="*/ 231321 h 288934"/>
                  <a:gd name="connsiteX61" fmla="*/ 894443 w 2539093"/>
                  <a:gd name="connsiteY61" fmla="*/ 265566 h 288934"/>
                  <a:gd name="connsiteX62" fmla="*/ 794657 w 2539093"/>
                  <a:gd name="connsiteY62" fmla="*/ 255814 h 288934"/>
                  <a:gd name="connsiteX63" fmla="*/ 666750 w 2539093"/>
                  <a:gd name="connsiteY63" fmla="*/ 288472 h 288934"/>
                  <a:gd name="connsiteX64" fmla="*/ 585107 w 2539093"/>
                  <a:gd name="connsiteY64" fmla="*/ 263978 h 288934"/>
                  <a:gd name="connsiteX65" fmla="*/ 541564 w 2539093"/>
                  <a:gd name="connsiteY65" fmla="*/ 231320 h 288934"/>
                  <a:gd name="connsiteX66" fmla="*/ 468086 w 2539093"/>
                  <a:gd name="connsiteY66" fmla="*/ 247649 h 288934"/>
                  <a:gd name="connsiteX67" fmla="*/ 223157 w 2539093"/>
                  <a:gd name="connsiteY67" fmla="*/ 247649 h 288934"/>
                  <a:gd name="connsiteX68" fmla="*/ 21771 w 2539093"/>
                  <a:gd name="connsiteY68" fmla="*/ 255815 h 288934"/>
                  <a:gd name="connsiteX0" fmla="*/ 0 w 2539093"/>
                  <a:gd name="connsiteY0" fmla="*/ 255815 h 288934"/>
                  <a:gd name="connsiteX1" fmla="*/ 0 w 2539093"/>
                  <a:gd name="connsiteY1" fmla="*/ 114300 h 288934"/>
                  <a:gd name="connsiteX2" fmla="*/ 59872 w 2539093"/>
                  <a:gd name="connsiteY2" fmla="*/ 127908 h 288934"/>
                  <a:gd name="connsiteX3" fmla="*/ 100693 w 2539093"/>
                  <a:gd name="connsiteY3" fmla="*/ 122465 h 288934"/>
                  <a:gd name="connsiteX4" fmla="*/ 141514 w 2539093"/>
                  <a:gd name="connsiteY4" fmla="*/ 127908 h 288934"/>
                  <a:gd name="connsiteX5" fmla="*/ 201386 w 2539093"/>
                  <a:gd name="connsiteY5" fmla="*/ 125186 h 288934"/>
                  <a:gd name="connsiteX6" fmla="*/ 244929 w 2539093"/>
                  <a:gd name="connsiteY6" fmla="*/ 136072 h 288934"/>
                  <a:gd name="connsiteX7" fmla="*/ 283029 w 2539093"/>
                  <a:gd name="connsiteY7" fmla="*/ 114300 h 288934"/>
                  <a:gd name="connsiteX8" fmla="*/ 342900 w 2539093"/>
                  <a:gd name="connsiteY8" fmla="*/ 119743 h 288934"/>
                  <a:gd name="connsiteX9" fmla="*/ 429986 w 2539093"/>
                  <a:gd name="connsiteY9" fmla="*/ 130629 h 288934"/>
                  <a:gd name="connsiteX10" fmla="*/ 473529 w 2539093"/>
                  <a:gd name="connsiteY10" fmla="*/ 108858 h 288934"/>
                  <a:gd name="connsiteX11" fmla="*/ 552450 w 2539093"/>
                  <a:gd name="connsiteY11" fmla="*/ 136072 h 288934"/>
                  <a:gd name="connsiteX12" fmla="*/ 601436 w 2539093"/>
                  <a:gd name="connsiteY12" fmla="*/ 130629 h 288934"/>
                  <a:gd name="connsiteX13" fmla="*/ 666750 w 2539093"/>
                  <a:gd name="connsiteY13" fmla="*/ 163286 h 288934"/>
                  <a:gd name="connsiteX14" fmla="*/ 723900 w 2539093"/>
                  <a:gd name="connsiteY14" fmla="*/ 160565 h 288934"/>
                  <a:gd name="connsiteX15" fmla="*/ 789214 w 2539093"/>
                  <a:gd name="connsiteY15" fmla="*/ 160565 h 288934"/>
                  <a:gd name="connsiteX16" fmla="*/ 830036 w 2539093"/>
                  <a:gd name="connsiteY16" fmla="*/ 160565 h 288934"/>
                  <a:gd name="connsiteX17" fmla="*/ 892629 w 2539093"/>
                  <a:gd name="connsiteY17" fmla="*/ 141515 h 288934"/>
                  <a:gd name="connsiteX18" fmla="*/ 993322 w 2539093"/>
                  <a:gd name="connsiteY18" fmla="*/ 130629 h 288934"/>
                  <a:gd name="connsiteX19" fmla="*/ 1083129 w 2539093"/>
                  <a:gd name="connsiteY19" fmla="*/ 133350 h 288934"/>
                  <a:gd name="connsiteX20" fmla="*/ 1143000 w 2539093"/>
                  <a:gd name="connsiteY20" fmla="*/ 133350 h 288934"/>
                  <a:gd name="connsiteX21" fmla="*/ 1213757 w 2539093"/>
                  <a:gd name="connsiteY21" fmla="*/ 119743 h 288934"/>
                  <a:gd name="connsiteX22" fmla="*/ 1238250 w 2539093"/>
                  <a:gd name="connsiteY22" fmla="*/ 130629 h 288934"/>
                  <a:gd name="connsiteX23" fmla="*/ 1420586 w 2539093"/>
                  <a:gd name="connsiteY23" fmla="*/ 95250 h 288934"/>
                  <a:gd name="connsiteX24" fmla="*/ 1515836 w 2539093"/>
                  <a:gd name="connsiteY24" fmla="*/ 130629 h 288934"/>
                  <a:gd name="connsiteX25" fmla="*/ 1611086 w 2539093"/>
                  <a:gd name="connsiteY25" fmla="*/ 106136 h 288934"/>
                  <a:gd name="connsiteX26" fmla="*/ 1657350 w 2539093"/>
                  <a:gd name="connsiteY26" fmla="*/ 119743 h 288934"/>
                  <a:gd name="connsiteX27" fmla="*/ 1695450 w 2539093"/>
                  <a:gd name="connsiteY27" fmla="*/ 103415 h 288934"/>
                  <a:gd name="connsiteX28" fmla="*/ 1752600 w 2539093"/>
                  <a:gd name="connsiteY28" fmla="*/ 92529 h 288934"/>
                  <a:gd name="connsiteX29" fmla="*/ 1801586 w 2539093"/>
                  <a:gd name="connsiteY29" fmla="*/ 84365 h 288934"/>
                  <a:gd name="connsiteX30" fmla="*/ 1842407 w 2539093"/>
                  <a:gd name="connsiteY30" fmla="*/ 70758 h 288934"/>
                  <a:gd name="connsiteX31" fmla="*/ 1899557 w 2539093"/>
                  <a:gd name="connsiteY31" fmla="*/ 95250 h 288934"/>
                  <a:gd name="connsiteX32" fmla="*/ 1934936 w 2539093"/>
                  <a:gd name="connsiteY32" fmla="*/ 114300 h 288934"/>
                  <a:gd name="connsiteX33" fmla="*/ 1994807 w 2539093"/>
                  <a:gd name="connsiteY33" fmla="*/ 97972 h 288934"/>
                  <a:gd name="connsiteX34" fmla="*/ 2032907 w 2539093"/>
                  <a:gd name="connsiteY34" fmla="*/ 97972 h 288934"/>
                  <a:gd name="connsiteX35" fmla="*/ 2111829 w 2539093"/>
                  <a:gd name="connsiteY35" fmla="*/ 73479 h 288934"/>
                  <a:gd name="connsiteX36" fmla="*/ 2168979 w 2539093"/>
                  <a:gd name="connsiteY36" fmla="*/ 54429 h 288934"/>
                  <a:gd name="connsiteX37" fmla="*/ 2228850 w 2539093"/>
                  <a:gd name="connsiteY37" fmla="*/ 54429 h 288934"/>
                  <a:gd name="connsiteX38" fmla="*/ 2364922 w 2539093"/>
                  <a:gd name="connsiteY38" fmla="*/ 35379 h 288934"/>
                  <a:gd name="connsiteX39" fmla="*/ 2419350 w 2539093"/>
                  <a:gd name="connsiteY39" fmla="*/ 27215 h 288934"/>
                  <a:gd name="connsiteX40" fmla="*/ 2492829 w 2539093"/>
                  <a:gd name="connsiteY40" fmla="*/ 16329 h 288934"/>
                  <a:gd name="connsiteX41" fmla="*/ 2539093 w 2539093"/>
                  <a:gd name="connsiteY41" fmla="*/ 0 h 288934"/>
                  <a:gd name="connsiteX42" fmla="*/ 2539093 w 2539093"/>
                  <a:gd name="connsiteY42" fmla="*/ 81643 h 288934"/>
                  <a:gd name="connsiteX43" fmla="*/ 2487386 w 2539093"/>
                  <a:gd name="connsiteY43" fmla="*/ 87086 h 288934"/>
                  <a:gd name="connsiteX44" fmla="*/ 2457450 w 2539093"/>
                  <a:gd name="connsiteY44" fmla="*/ 95250 h 288934"/>
                  <a:gd name="connsiteX45" fmla="*/ 2381250 w 2539093"/>
                  <a:gd name="connsiteY45" fmla="*/ 76200 h 288934"/>
                  <a:gd name="connsiteX46" fmla="*/ 2345872 w 2539093"/>
                  <a:gd name="connsiteY46" fmla="*/ 92529 h 288934"/>
                  <a:gd name="connsiteX47" fmla="*/ 2294164 w 2539093"/>
                  <a:gd name="connsiteY47" fmla="*/ 114300 h 288934"/>
                  <a:gd name="connsiteX48" fmla="*/ 2256064 w 2539093"/>
                  <a:gd name="connsiteY48" fmla="*/ 114300 h 288934"/>
                  <a:gd name="connsiteX49" fmla="*/ 2207079 w 2539093"/>
                  <a:gd name="connsiteY49" fmla="*/ 114300 h 288934"/>
                  <a:gd name="connsiteX50" fmla="*/ 2158093 w 2539093"/>
                  <a:gd name="connsiteY50" fmla="*/ 130629 h 288934"/>
                  <a:gd name="connsiteX51" fmla="*/ 2117272 w 2539093"/>
                  <a:gd name="connsiteY51" fmla="*/ 149679 h 288934"/>
                  <a:gd name="connsiteX52" fmla="*/ 2079172 w 2539093"/>
                  <a:gd name="connsiteY52" fmla="*/ 163286 h 288934"/>
                  <a:gd name="connsiteX53" fmla="*/ 2041072 w 2539093"/>
                  <a:gd name="connsiteY53" fmla="*/ 163286 h 288934"/>
                  <a:gd name="connsiteX54" fmla="*/ 2005693 w 2539093"/>
                  <a:gd name="connsiteY54" fmla="*/ 195943 h 288934"/>
                  <a:gd name="connsiteX55" fmla="*/ 1934936 w 2539093"/>
                  <a:gd name="connsiteY55" fmla="*/ 217714 h 288934"/>
                  <a:gd name="connsiteX56" fmla="*/ 1858736 w 2539093"/>
                  <a:gd name="connsiteY56" fmla="*/ 157842 h 288934"/>
                  <a:gd name="connsiteX57" fmla="*/ 1703614 w 2539093"/>
                  <a:gd name="connsiteY57" fmla="*/ 187778 h 288934"/>
                  <a:gd name="connsiteX58" fmla="*/ 1532164 w 2539093"/>
                  <a:gd name="connsiteY58" fmla="*/ 225878 h 288934"/>
                  <a:gd name="connsiteX59" fmla="*/ 1379764 w 2539093"/>
                  <a:gd name="connsiteY59" fmla="*/ 204107 h 288934"/>
                  <a:gd name="connsiteX60" fmla="*/ 1204006 w 2539093"/>
                  <a:gd name="connsiteY60" fmla="*/ 236991 h 288934"/>
                  <a:gd name="connsiteX61" fmla="*/ 1023257 w 2539093"/>
                  <a:gd name="connsiteY61" fmla="*/ 231321 h 288934"/>
                  <a:gd name="connsiteX62" fmla="*/ 894443 w 2539093"/>
                  <a:gd name="connsiteY62" fmla="*/ 265566 h 288934"/>
                  <a:gd name="connsiteX63" fmla="*/ 794657 w 2539093"/>
                  <a:gd name="connsiteY63" fmla="*/ 255814 h 288934"/>
                  <a:gd name="connsiteX64" fmla="*/ 666750 w 2539093"/>
                  <a:gd name="connsiteY64" fmla="*/ 288472 h 288934"/>
                  <a:gd name="connsiteX65" fmla="*/ 585107 w 2539093"/>
                  <a:gd name="connsiteY65" fmla="*/ 263978 h 288934"/>
                  <a:gd name="connsiteX66" fmla="*/ 541564 w 2539093"/>
                  <a:gd name="connsiteY66" fmla="*/ 231320 h 288934"/>
                  <a:gd name="connsiteX67" fmla="*/ 468086 w 2539093"/>
                  <a:gd name="connsiteY67" fmla="*/ 247649 h 288934"/>
                  <a:gd name="connsiteX68" fmla="*/ 223157 w 2539093"/>
                  <a:gd name="connsiteY68" fmla="*/ 247649 h 288934"/>
                  <a:gd name="connsiteX69" fmla="*/ 21771 w 2539093"/>
                  <a:gd name="connsiteY69" fmla="*/ 255815 h 288934"/>
                  <a:gd name="connsiteX0" fmla="*/ 0 w 2539093"/>
                  <a:gd name="connsiteY0" fmla="*/ 255815 h 288934"/>
                  <a:gd name="connsiteX1" fmla="*/ 0 w 2539093"/>
                  <a:gd name="connsiteY1" fmla="*/ 114300 h 288934"/>
                  <a:gd name="connsiteX2" fmla="*/ 59872 w 2539093"/>
                  <a:gd name="connsiteY2" fmla="*/ 127908 h 288934"/>
                  <a:gd name="connsiteX3" fmla="*/ 100693 w 2539093"/>
                  <a:gd name="connsiteY3" fmla="*/ 122465 h 288934"/>
                  <a:gd name="connsiteX4" fmla="*/ 141514 w 2539093"/>
                  <a:gd name="connsiteY4" fmla="*/ 127908 h 288934"/>
                  <a:gd name="connsiteX5" fmla="*/ 201386 w 2539093"/>
                  <a:gd name="connsiteY5" fmla="*/ 125186 h 288934"/>
                  <a:gd name="connsiteX6" fmla="*/ 244929 w 2539093"/>
                  <a:gd name="connsiteY6" fmla="*/ 136072 h 288934"/>
                  <a:gd name="connsiteX7" fmla="*/ 283029 w 2539093"/>
                  <a:gd name="connsiteY7" fmla="*/ 114300 h 288934"/>
                  <a:gd name="connsiteX8" fmla="*/ 342900 w 2539093"/>
                  <a:gd name="connsiteY8" fmla="*/ 119743 h 288934"/>
                  <a:gd name="connsiteX9" fmla="*/ 429986 w 2539093"/>
                  <a:gd name="connsiteY9" fmla="*/ 130629 h 288934"/>
                  <a:gd name="connsiteX10" fmla="*/ 473529 w 2539093"/>
                  <a:gd name="connsiteY10" fmla="*/ 108858 h 288934"/>
                  <a:gd name="connsiteX11" fmla="*/ 552450 w 2539093"/>
                  <a:gd name="connsiteY11" fmla="*/ 136072 h 288934"/>
                  <a:gd name="connsiteX12" fmla="*/ 601436 w 2539093"/>
                  <a:gd name="connsiteY12" fmla="*/ 130629 h 288934"/>
                  <a:gd name="connsiteX13" fmla="*/ 666750 w 2539093"/>
                  <a:gd name="connsiteY13" fmla="*/ 163286 h 288934"/>
                  <a:gd name="connsiteX14" fmla="*/ 723900 w 2539093"/>
                  <a:gd name="connsiteY14" fmla="*/ 160565 h 288934"/>
                  <a:gd name="connsiteX15" fmla="*/ 789214 w 2539093"/>
                  <a:gd name="connsiteY15" fmla="*/ 160565 h 288934"/>
                  <a:gd name="connsiteX16" fmla="*/ 830036 w 2539093"/>
                  <a:gd name="connsiteY16" fmla="*/ 160565 h 288934"/>
                  <a:gd name="connsiteX17" fmla="*/ 892629 w 2539093"/>
                  <a:gd name="connsiteY17" fmla="*/ 141515 h 288934"/>
                  <a:gd name="connsiteX18" fmla="*/ 993322 w 2539093"/>
                  <a:gd name="connsiteY18" fmla="*/ 130629 h 288934"/>
                  <a:gd name="connsiteX19" fmla="*/ 1083129 w 2539093"/>
                  <a:gd name="connsiteY19" fmla="*/ 133350 h 288934"/>
                  <a:gd name="connsiteX20" fmla="*/ 1143000 w 2539093"/>
                  <a:gd name="connsiteY20" fmla="*/ 133350 h 288934"/>
                  <a:gd name="connsiteX21" fmla="*/ 1213757 w 2539093"/>
                  <a:gd name="connsiteY21" fmla="*/ 119743 h 288934"/>
                  <a:gd name="connsiteX22" fmla="*/ 1238250 w 2539093"/>
                  <a:gd name="connsiteY22" fmla="*/ 130629 h 288934"/>
                  <a:gd name="connsiteX23" fmla="*/ 1420586 w 2539093"/>
                  <a:gd name="connsiteY23" fmla="*/ 95250 h 288934"/>
                  <a:gd name="connsiteX24" fmla="*/ 1515836 w 2539093"/>
                  <a:gd name="connsiteY24" fmla="*/ 130629 h 288934"/>
                  <a:gd name="connsiteX25" fmla="*/ 1611086 w 2539093"/>
                  <a:gd name="connsiteY25" fmla="*/ 106136 h 288934"/>
                  <a:gd name="connsiteX26" fmla="*/ 1657350 w 2539093"/>
                  <a:gd name="connsiteY26" fmla="*/ 119743 h 288934"/>
                  <a:gd name="connsiteX27" fmla="*/ 1695450 w 2539093"/>
                  <a:gd name="connsiteY27" fmla="*/ 103415 h 288934"/>
                  <a:gd name="connsiteX28" fmla="*/ 1752600 w 2539093"/>
                  <a:gd name="connsiteY28" fmla="*/ 92529 h 288934"/>
                  <a:gd name="connsiteX29" fmla="*/ 1801586 w 2539093"/>
                  <a:gd name="connsiteY29" fmla="*/ 84365 h 288934"/>
                  <a:gd name="connsiteX30" fmla="*/ 1842407 w 2539093"/>
                  <a:gd name="connsiteY30" fmla="*/ 70758 h 288934"/>
                  <a:gd name="connsiteX31" fmla="*/ 1899557 w 2539093"/>
                  <a:gd name="connsiteY31" fmla="*/ 95250 h 288934"/>
                  <a:gd name="connsiteX32" fmla="*/ 1934936 w 2539093"/>
                  <a:gd name="connsiteY32" fmla="*/ 114300 h 288934"/>
                  <a:gd name="connsiteX33" fmla="*/ 1994807 w 2539093"/>
                  <a:gd name="connsiteY33" fmla="*/ 97972 h 288934"/>
                  <a:gd name="connsiteX34" fmla="*/ 2032907 w 2539093"/>
                  <a:gd name="connsiteY34" fmla="*/ 97972 h 288934"/>
                  <a:gd name="connsiteX35" fmla="*/ 2111829 w 2539093"/>
                  <a:gd name="connsiteY35" fmla="*/ 73479 h 288934"/>
                  <a:gd name="connsiteX36" fmla="*/ 2168979 w 2539093"/>
                  <a:gd name="connsiteY36" fmla="*/ 54429 h 288934"/>
                  <a:gd name="connsiteX37" fmla="*/ 2228850 w 2539093"/>
                  <a:gd name="connsiteY37" fmla="*/ 54429 h 288934"/>
                  <a:gd name="connsiteX38" fmla="*/ 2364922 w 2539093"/>
                  <a:gd name="connsiteY38" fmla="*/ 35379 h 288934"/>
                  <a:gd name="connsiteX39" fmla="*/ 2419350 w 2539093"/>
                  <a:gd name="connsiteY39" fmla="*/ 27215 h 288934"/>
                  <a:gd name="connsiteX40" fmla="*/ 2492829 w 2539093"/>
                  <a:gd name="connsiteY40" fmla="*/ 16329 h 288934"/>
                  <a:gd name="connsiteX41" fmla="*/ 2539093 w 2539093"/>
                  <a:gd name="connsiteY41" fmla="*/ 0 h 288934"/>
                  <a:gd name="connsiteX42" fmla="*/ 2539093 w 2539093"/>
                  <a:gd name="connsiteY42" fmla="*/ 81643 h 288934"/>
                  <a:gd name="connsiteX43" fmla="*/ 2487386 w 2539093"/>
                  <a:gd name="connsiteY43" fmla="*/ 87086 h 288934"/>
                  <a:gd name="connsiteX44" fmla="*/ 2457450 w 2539093"/>
                  <a:gd name="connsiteY44" fmla="*/ 95250 h 288934"/>
                  <a:gd name="connsiteX45" fmla="*/ 2381250 w 2539093"/>
                  <a:gd name="connsiteY45" fmla="*/ 76200 h 288934"/>
                  <a:gd name="connsiteX46" fmla="*/ 2345872 w 2539093"/>
                  <a:gd name="connsiteY46" fmla="*/ 92529 h 288934"/>
                  <a:gd name="connsiteX47" fmla="*/ 2294164 w 2539093"/>
                  <a:gd name="connsiteY47" fmla="*/ 114300 h 288934"/>
                  <a:gd name="connsiteX48" fmla="*/ 2256064 w 2539093"/>
                  <a:gd name="connsiteY48" fmla="*/ 114300 h 288934"/>
                  <a:gd name="connsiteX49" fmla="*/ 2207079 w 2539093"/>
                  <a:gd name="connsiteY49" fmla="*/ 114300 h 288934"/>
                  <a:gd name="connsiteX50" fmla="*/ 2158093 w 2539093"/>
                  <a:gd name="connsiteY50" fmla="*/ 130629 h 288934"/>
                  <a:gd name="connsiteX51" fmla="*/ 2117272 w 2539093"/>
                  <a:gd name="connsiteY51" fmla="*/ 149679 h 288934"/>
                  <a:gd name="connsiteX52" fmla="*/ 2079172 w 2539093"/>
                  <a:gd name="connsiteY52" fmla="*/ 163286 h 288934"/>
                  <a:gd name="connsiteX53" fmla="*/ 2041072 w 2539093"/>
                  <a:gd name="connsiteY53" fmla="*/ 163286 h 288934"/>
                  <a:gd name="connsiteX54" fmla="*/ 2005693 w 2539093"/>
                  <a:gd name="connsiteY54" fmla="*/ 195943 h 288934"/>
                  <a:gd name="connsiteX55" fmla="*/ 1934936 w 2539093"/>
                  <a:gd name="connsiteY55" fmla="*/ 217714 h 288934"/>
                  <a:gd name="connsiteX56" fmla="*/ 1858736 w 2539093"/>
                  <a:gd name="connsiteY56" fmla="*/ 157842 h 288934"/>
                  <a:gd name="connsiteX57" fmla="*/ 1703614 w 2539093"/>
                  <a:gd name="connsiteY57" fmla="*/ 187778 h 288934"/>
                  <a:gd name="connsiteX58" fmla="*/ 1532164 w 2539093"/>
                  <a:gd name="connsiteY58" fmla="*/ 225878 h 288934"/>
                  <a:gd name="connsiteX59" fmla="*/ 1434193 w 2539093"/>
                  <a:gd name="connsiteY59" fmla="*/ 187778 h 288934"/>
                  <a:gd name="connsiteX60" fmla="*/ 1379764 w 2539093"/>
                  <a:gd name="connsiteY60" fmla="*/ 204107 h 288934"/>
                  <a:gd name="connsiteX61" fmla="*/ 1204006 w 2539093"/>
                  <a:gd name="connsiteY61" fmla="*/ 236991 h 288934"/>
                  <a:gd name="connsiteX62" fmla="*/ 1023257 w 2539093"/>
                  <a:gd name="connsiteY62" fmla="*/ 231321 h 288934"/>
                  <a:gd name="connsiteX63" fmla="*/ 894443 w 2539093"/>
                  <a:gd name="connsiteY63" fmla="*/ 265566 h 288934"/>
                  <a:gd name="connsiteX64" fmla="*/ 794657 w 2539093"/>
                  <a:gd name="connsiteY64" fmla="*/ 255814 h 288934"/>
                  <a:gd name="connsiteX65" fmla="*/ 666750 w 2539093"/>
                  <a:gd name="connsiteY65" fmla="*/ 288472 h 288934"/>
                  <a:gd name="connsiteX66" fmla="*/ 585107 w 2539093"/>
                  <a:gd name="connsiteY66" fmla="*/ 263978 h 288934"/>
                  <a:gd name="connsiteX67" fmla="*/ 541564 w 2539093"/>
                  <a:gd name="connsiteY67" fmla="*/ 231320 h 288934"/>
                  <a:gd name="connsiteX68" fmla="*/ 468086 w 2539093"/>
                  <a:gd name="connsiteY68" fmla="*/ 247649 h 288934"/>
                  <a:gd name="connsiteX69" fmla="*/ 223157 w 2539093"/>
                  <a:gd name="connsiteY69" fmla="*/ 247649 h 288934"/>
                  <a:gd name="connsiteX70" fmla="*/ 21771 w 2539093"/>
                  <a:gd name="connsiteY70" fmla="*/ 255815 h 288934"/>
                  <a:gd name="connsiteX0" fmla="*/ 0 w 2539093"/>
                  <a:gd name="connsiteY0" fmla="*/ 255815 h 288934"/>
                  <a:gd name="connsiteX1" fmla="*/ 0 w 2539093"/>
                  <a:gd name="connsiteY1" fmla="*/ 114300 h 288934"/>
                  <a:gd name="connsiteX2" fmla="*/ 59872 w 2539093"/>
                  <a:gd name="connsiteY2" fmla="*/ 127908 h 288934"/>
                  <a:gd name="connsiteX3" fmla="*/ 100693 w 2539093"/>
                  <a:gd name="connsiteY3" fmla="*/ 122465 h 288934"/>
                  <a:gd name="connsiteX4" fmla="*/ 141514 w 2539093"/>
                  <a:gd name="connsiteY4" fmla="*/ 127908 h 288934"/>
                  <a:gd name="connsiteX5" fmla="*/ 201386 w 2539093"/>
                  <a:gd name="connsiteY5" fmla="*/ 125186 h 288934"/>
                  <a:gd name="connsiteX6" fmla="*/ 244929 w 2539093"/>
                  <a:gd name="connsiteY6" fmla="*/ 136072 h 288934"/>
                  <a:gd name="connsiteX7" fmla="*/ 283029 w 2539093"/>
                  <a:gd name="connsiteY7" fmla="*/ 114300 h 288934"/>
                  <a:gd name="connsiteX8" fmla="*/ 342900 w 2539093"/>
                  <a:gd name="connsiteY8" fmla="*/ 119743 h 288934"/>
                  <a:gd name="connsiteX9" fmla="*/ 429986 w 2539093"/>
                  <a:gd name="connsiteY9" fmla="*/ 130629 h 288934"/>
                  <a:gd name="connsiteX10" fmla="*/ 473529 w 2539093"/>
                  <a:gd name="connsiteY10" fmla="*/ 108858 h 288934"/>
                  <a:gd name="connsiteX11" fmla="*/ 552450 w 2539093"/>
                  <a:gd name="connsiteY11" fmla="*/ 136072 h 288934"/>
                  <a:gd name="connsiteX12" fmla="*/ 601436 w 2539093"/>
                  <a:gd name="connsiteY12" fmla="*/ 130629 h 288934"/>
                  <a:gd name="connsiteX13" fmla="*/ 666750 w 2539093"/>
                  <a:gd name="connsiteY13" fmla="*/ 163286 h 288934"/>
                  <a:gd name="connsiteX14" fmla="*/ 723900 w 2539093"/>
                  <a:gd name="connsiteY14" fmla="*/ 160565 h 288934"/>
                  <a:gd name="connsiteX15" fmla="*/ 789214 w 2539093"/>
                  <a:gd name="connsiteY15" fmla="*/ 160565 h 288934"/>
                  <a:gd name="connsiteX16" fmla="*/ 830036 w 2539093"/>
                  <a:gd name="connsiteY16" fmla="*/ 160565 h 288934"/>
                  <a:gd name="connsiteX17" fmla="*/ 892629 w 2539093"/>
                  <a:gd name="connsiteY17" fmla="*/ 141515 h 288934"/>
                  <a:gd name="connsiteX18" fmla="*/ 993322 w 2539093"/>
                  <a:gd name="connsiteY18" fmla="*/ 130629 h 288934"/>
                  <a:gd name="connsiteX19" fmla="*/ 1083129 w 2539093"/>
                  <a:gd name="connsiteY19" fmla="*/ 133350 h 288934"/>
                  <a:gd name="connsiteX20" fmla="*/ 1143000 w 2539093"/>
                  <a:gd name="connsiteY20" fmla="*/ 133350 h 288934"/>
                  <a:gd name="connsiteX21" fmla="*/ 1213757 w 2539093"/>
                  <a:gd name="connsiteY21" fmla="*/ 119743 h 288934"/>
                  <a:gd name="connsiteX22" fmla="*/ 1238250 w 2539093"/>
                  <a:gd name="connsiteY22" fmla="*/ 130629 h 288934"/>
                  <a:gd name="connsiteX23" fmla="*/ 1420586 w 2539093"/>
                  <a:gd name="connsiteY23" fmla="*/ 95250 h 288934"/>
                  <a:gd name="connsiteX24" fmla="*/ 1515836 w 2539093"/>
                  <a:gd name="connsiteY24" fmla="*/ 130629 h 288934"/>
                  <a:gd name="connsiteX25" fmla="*/ 1611086 w 2539093"/>
                  <a:gd name="connsiteY25" fmla="*/ 106136 h 288934"/>
                  <a:gd name="connsiteX26" fmla="*/ 1657350 w 2539093"/>
                  <a:gd name="connsiteY26" fmla="*/ 119743 h 288934"/>
                  <a:gd name="connsiteX27" fmla="*/ 1695450 w 2539093"/>
                  <a:gd name="connsiteY27" fmla="*/ 103415 h 288934"/>
                  <a:gd name="connsiteX28" fmla="*/ 1752600 w 2539093"/>
                  <a:gd name="connsiteY28" fmla="*/ 92529 h 288934"/>
                  <a:gd name="connsiteX29" fmla="*/ 1801586 w 2539093"/>
                  <a:gd name="connsiteY29" fmla="*/ 84365 h 288934"/>
                  <a:gd name="connsiteX30" fmla="*/ 1842407 w 2539093"/>
                  <a:gd name="connsiteY30" fmla="*/ 70758 h 288934"/>
                  <a:gd name="connsiteX31" fmla="*/ 1899557 w 2539093"/>
                  <a:gd name="connsiteY31" fmla="*/ 95250 h 288934"/>
                  <a:gd name="connsiteX32" fmla="*/ 1934936 w 2539093"/>
                  <a:gd name="connsiteY32" fmla="*/ 114300 h 288934"/>
                  <a:gd name="connsiteX33" fmla="*/ 1994807 w 2539093"/>
                  <a:gd name="connsiteY33" fmla="*/ 97972 h 288934"/>
                  <a:gd name="connsiteX34" fmla="*/ 2032907 w 2539093"/>
                  <a:gd name="connsiteY34" fmla="*/ 97972 h 288934"/>
                  <a:gd name="connsiteX35" fmla="*/ 2111829 w 2539093"/>
                  <a:gd name="connsiteY35" fmla="*/ 73479 h 288934"/>
                  <a:gd name="connsiteX36" fmla="*/ 2168979 w 2539093"/>
                  <a:gd name="connsiteY36" fmla="*/ 54429 h 288934"/>
                  <a:gd name="connsiteX37" fmla="*/ 2228850 w 2539093"/>
                  <a:gd name="connsiteY37" fmla="*/ 54429 h 288934"/>
                  <a:gd name="connsiteX38" fmla="*/ 2364922 w 2539093"/>
                  <a:gd name="connsiteY38" fmla="*/ 35379 h 288934"/>
                  <a:gd name="connsiteX39" fmla="*/ 2419350 w 2539093"/>
                  <a:gd name="connsiteY39" fmla="*/ 27215 h 288934"/>
                  <a:gd name="connsiteX40" fmla="*/ 2492829 w 2539093"/>
                  <a:gd name="connsiteY40" fmla="*/ 16329 h 288934"/>
                  <a:gd name="connsiteX41" fmla="*/ 2539093 w 2539093"/>
                  <a:gd name="connsiteY41" fmla="*/ 0 h 288934"/>
                  <a:gd name="connsiteX42" fmla="*/ 2539093 w 2539093"/>
                  <a:gd name="connsiteY42" fmla="*/ 81643 h 288934"/>
                  <a:gd name="connsiteX43" fmla="*/ 2487386 w 2539093"/>
                  <a:gd name="connsiteY43" fmla="*/ 87086 h 288934"/>
                  <a:gd name="connsiteX44" fmla="*/ 2457450 w 2539093"/>
                  <a:gd name="connsiteY44" fmla="*/ 95250 h 288934"/>
                  <a:gd name="connsiteX45" fmla="*/ 2381250 w 2539093"/>
                  <a:gd name="connsiteY45" fmla="*/ 76200 h 288934"/>
                  <a:gd name="connsiteX46" fmla="*/ 2345872 w 2539093"/>
                  <a:gd name="connsiteY46" fmla="*/ 92529 h 288934"/>
                  <a:gd name="connsiteX47" fmla="*/ 2294164 w 2539093"/>
                  <a:gd name="connsiteY47" fmla="*/ 114300 h 288934"/>
                  <a:gd name="connsiteX48" fmla="*/ 2256064 w 2539093"/>
                  <a:gd name="connsiteY48" fmla="*/ 114300 h 288934"/>
                  <a:gd name="connsiteX49" fmla="*/ 2207079 w 2539093"/>
                  <a:gd name="connsiteY49" fmla="*/ 114300 h 288934"/>
                  <a:gd name="connsiteX50" fmla="*/ 2158093 w 2539093"/>
                  <a:gd name="connsiteY50" fmla="*/ 130629 h 288934"/>
                  <a:gd name="connsiteX51" fmla="*/ 2117272 w 2539093"/>
                  <a:gd name="connsiteY51" fmla="*/ 149679 h 288934"/>
                  <a:gd name="connsiteX52" fmla="*/ 2079172 w 2539093"/>
                  <a:gd name="connsiteY52" fmla="*/ 163286 h 288934"/>
                  <a:gd name="connsiteX53" fmla="*/ 2041072 w 2539093"/>
                  <a:gd name="connsiteY53" fmla="*/ 163286 h 288934"/>
                  <a:gd name="connsiteX54" fmla="*/ 2005693 w 2539093"/>
                  <a:gd name="connsiteY54" fmla="*/ 195943 h 288934"/>
                  <a:gd name="connsiteX55" fmla="*/ 1934936 w 2539093"/>
                  <a:gd name="connsiteY55" fmla="*/ 217714 h 288934"/>
                  <a:gd name="connsiteX56" fmla="*/ 1858736 w 2539093"/>
                  <a:gd name="connsiteY56" fmla="*/ 157842 h 288934"/>
                  <a:gd name="connsiteX57" fmla="*/ 1703614 w 2539093"/>
                  <a:gd name="connsiteY57" fmla="*/ 187778 h 288934"/>
                  <a:gd name="connsiteX58" fmla="*/ 1578656 w 2539093"/>
                  <a:gd name="connsiteY58" fmla="*/ 206828 h 288934"/>
                  <a:gd name="connsiteX59" fmla="*/ 1532164 w 2539093"/>
                  <a:gd name="connsiteY59" fmla="*/ 225878 h 288934"/>
                  <a:gd name="connsiteX60" fmla="*/ 1434193 w 2539093"/>
                  <a:gd name="connsiteY60" fmla="*/ 187778 h 288934"/>
                  <a:gd name="connsiteX61" fmla="*/ 1379764 w 2539093"/>
                  <a:gd name="connsiteY61" fmla="*/ 204107 h 288934"/>
                  <a:gd name="connsiteX62" fmla="*/ 1204006 w 2539093"/>
                  <a:gd name="connsiteY62" fmla="*/ 236991 h 288934"/>
                  <a:gd name="connsiteX63" fmla="*/ 1023257 w 2539093"/>
                  <a:gd name="connsiteY63" fmla="*/ 231321 h 288934"/>
                  <a:gd name="connsiteX64" fmla="*/ 894443 w 2539093"/>
                  <a:gd name="connsiteY64" fmla="*/ 265566 h 288934"/>
                  <a:gd name="connsiteX65" fmla="*/ 794657 w 2539093"/>
                  <a:gd name="connsiteY65" fmla="*/ 255814 h 288934"/>
                  <a:gd name="connsiteX66" fmla="*/ 666750 w 2539093"/>
                  <a:gd name="connsiteY66" fmla="*/ 288472 h 288934"/>
                  <a:gd name="connsiteX67" fmla="*/ 585107 w 2539093"/>
                  <a:gd name="connsiteY67" fmla="*/ 263978 h 288934"/>
                  <a:gd name="connsiteX68" fmla="*/ 541564 w 2539093"/>
                  <a:gd name="connsiteY68" fmla="*/ 231320 h 288934"/>
                  <a:gd name="connsiteX69" fmla="*/ 468086 w 2539093"/>
                  <a:gd name="connsiteY69" fmla="*/ 247649 h 288934"/>
                  <a:gd name="connsiteX70" fmla="*/ 223157 w 2539093"/>
                  <a:gd name="connsiteY70" fmla="*/ 247649 h 288934"/>
                  <a:gd name="connsiteX71" fmla="*/ 21771 w 2539093"/>
                  <a:gd name="connsiteY71" fmla="*/ 255815 h 288934"/>
                  <a:gd name="connsiteX0" fmla="*/ 0 w 2539093"/>
                  <a:gd name="connsiteY0" fmla="*/ 255815 h 288934"/>
                  <a:gd name="connsiteX1" fmla="*/ 0 w 2539093"/>
                  <a:gd name="connsiteY1" fmla="*/ 114300 h 288934"/>
                  <a:gd name="connsiteX2" fmla="*/ 59872 w 2539093"/>
                  <a:gd name="connsiteY2" fmla="*/ 127908 h 288934"/>
                  <a:gd name="connsiteX3" fmla="*/ 100693 w 2539093"/>
                  <a:gd name="connsiteY3" fmla="*/ 122465 h 288934"/>
                  <a:gd name="connsiteX4" fmla="*/ 141514 w 2539093"/>
                  <a:gd name="connsiteY4" fmla="*/ 127908 h 288934"/>
                  <a:gd name="connsiteX5" fmla="*/ 201386 w 2539093"/>
                  <a:gd name="connsiteY5" fmla="*/ 125186 h 288934"/>
                  <a:gd name="connsiteX6" fmla="*/ 244929 w 2539093"/>
                  <a:gd name="connsiteY6" fmla="*/ 136072 h 288934"/>
                  <a:gd name="connsiteX7" fmla="*/ 283029 w 2539093"/>
                  <a:gd name="connsiteY7" fmla="*/ 114300 h 288934"/>
                  <a:gd name="connsiteX8" fmla="*/ 342900 w 2539093"/>
                  <a:gd name="connsiteY8" fmla="*/ 119743 h 288934"/>
                  <a:gd name="connsiteX9" fmla="*/ 429986 w 2539093"/>
                  <a:gd name="connsiteY9" fmla="*/ 130629 h 288934"/>
                  <a:gd name="connsiteX10" fmla="*/ 473529 w 2539093"/>
                  <a:gd name="connsiteY10" fmla="*/ 108858 h 288934"/>
                  <a:gd name="connsiteX11" fmla="*/ 552450 w 2539093"/>
                  <a:gd name="connsiteY11" fmla="*/ 136072 h 288934"/>
                  <a:gd name="connsiteX12" fmla="*/ 601436 w 2539093"/>
                  <a:gd name="connsiteY12" fmla="*/ 130629 h 288934"/>
                  <a:gd name="connsiteX13" fmla="*/ 666750 w 2539093"/>
                  <a:gd name="connsiteY13" fmla="*/ 163286 h 288934"/>
                  <a:gd name="connsiteX14" fmla="*/ 723900 w 2539093"/>
                  <a:gd name="connsiteY14" fmla="*/ 160565 h 288934"/>
                  <a:gd name="connsiteX15" fmla="*/ 789214 w 2539093"/>
                  <a:gd name="connsiteY15" fmla="*/ 160565 h 288934"/>
                  <a:gd name="connsiteX16" fmla="*/ 830036 w 2539093"/>
                  <a:gd name="connsiteY16" fmla="*/ 160565 h 288934"/>
                  <a:gd name="connsiteX17" fmla="*/ 892629 w 2539093"/>
                  <a:gd name="connsiteY17" fmla="*/ 141515 h 288934"/>
                  <a:gd name="connsiteX18" fmla="*/ 993322 w 2539093"/>
                  <a:gd name="connsiteY18" fmla="*/ 130629 h 288934"/>
                  <a:gd name="connsiteX19" fmla="*/ 1083129 w 2539093"/>
                  <a:gd name="connsiteY19" fmla="*/ 133350 h 288934"/>
                  <a:gd name="connsiteX20" fmla="*/ 1143000 w 2539093"/>
                  <a:gd name="connsiteY20" fmla="*/ 133350 h 288934"/>
                  <a:gd name="connsiteX21" fmla="*/ 1213757 w 2539093"/>
                  <a:gd name="connsiteY21" fmla="*/ 119743 h 288934"/>
                  <a:gd name="connsiteX22" fmla="*/ 1238250 w 2539093"/>
                  <a:gd name="connsiteY22" fmla="*/ 130629 h 288934"/>
                  <a:gd name="connsiteX23" fmla="*/ 1420586 w 2539093"/>
                  <a:gd name="connsiteY23" fmla="*/ 95250 h 288934"/>
                  <a:gd name="connsiteX24" fmla="*/ 1515836 w 2539093"/>
                  <a:gd name="connsiteY24" fmla="*/ 130629 h 288934"/>
                  <a:gd name="connsiteX25" fmla="*/ 1611086 w 2539093"/>
                  <a:gd name="connsiteY25" fmla="*/ 106136 h 288934"/>
                  <a:gd name="connsiteX26" fmla="*/ 1657350 w 2539093"/>
                  <a:gd name="connsiteY26" fmla="*/ 119743 h 288934"/>
                  <a:gd name="connsiteX27" fmla="*/ 1695450 w 2539093"/>
                  <a:gd name="connsiteY27" fmla="*/ 103415 h 288934"/>
                  <a:gd name="connsiteX28" fmla="*/ 1752600 w 2539093"/>
                  <a:gd name="connsiteY28" fmla="*/ 92529 h 288934"/>
                  <a:gd name="connsiteX29" fmla="*/ 1801586 w 2539093"/>
                  <a:gd name="connsiteY29" fmla="*/ 84365 h 288934"/>
                  <a:gd name="connsiteX30" fmla="*/ 1842407 w 2539093"/>
                  <a:gd name="connsiteY30" fmla="*/ 70758 h 288934"/>
                  <a:gd name="connsiteX31" fmla="*/ 1899557 w 2539093"/>
                  <a:gd name="connsiteY31" fmla="*/ 95250 h 288934"/>
                  <a:gd name="connsiteX32" fmla="*/ 1934936 w 2539093"/>
                  <a:gd name="connsiteY32" fmla="*/ 114300 h 288934"/>
                  <a:gd name="connsiteX33" fmla="*/ 1994807 w 2539093"/>
                  <a:gd name="connsiteY33" fmla="*/ 97972 h 288934"/>
                  <a:gd name="connsiteX34" fmla="*/ 2032907 w 2539093"/>
                  <a:gd name="connsiteY34" fmla="*/ 97972 h 288934"/>
                  <a:gd name="connsiteX35" fmla="*/ 2111829 w 2539093"/>
                  <a:gd name="connsiteY35" fmla="*/ 73479 h 288934"/>
                  <a:gd name="connsiteX36" fmla="*/ 2168979 w 2539093"/>
                  <a:gd name="connsiteY36" fmla="*/ 54429 h 288934"/>
                  <a:gd name="connsiteX37" fmla="*/ 2228850 w 2539093"/>
                  <a:gd name="connsiteY37" fmla="*/ 54429 h 288934"/>
                  <a:gd name="connsiteX38" fmla="*/ 2364922 w 2539093"/>
                  <a:gd name="connsiteY38" fmla="*/ 35379 h 288934"/>
                  <a:gd name="connsiteX39" fmla="*/ 2419350 w 2539093"/>
                  <a:gd name="connsiteY39" fmla="*/ 27215 h 288934"/>
                  <a:gd name="connsiteX40" fmla="*/ 2492829 w 2539093"/>
                  <a:gd name="connsiteY40" fmla="*/ 16329 h 288934"/>
                  <a:gd name="connsiteX41" fmla="*/ 2539093 w 2539093"/>
                  <a:gd name="connsiteY41" fmla="*/ 0 h 288934"/>
                  <a:gd name="connsiteX42" fmla="*/ 2539093 w 2539093"/>
                  <a:gd name="connsiteY42" fmla="*/ 81643 h 288934"/>
                  <a:gd name="connsiteX43" fmla="*/ 2487386 w 2539093"/>
                  <a:gd name="connsiteY43" fmla="*/ 87086 h 288934"/>
                  <a:gd name="connsiteX44" fmla="*/ 2457450 w 2539093"/>
                  <a:gd name="connsiteY44" fmla="*/ 95250 h 288934"/>
                  <a:gd name="connsiteX45" fmla="*/ 2381250 w 2539093"/>
                  <a:gd name="connsiteY45" fmla="*/ 76200 h 288934"/>
                  <a:gd name="connsiteX46" fmla="*/ 2345872 w 2539093"/>
                  <a:gd name="connsiteY46" fmla="*/ 92529 h 288934"/>
                  <a:gd name="connsiteX47" fmla="*/ 2294164 w 2539093"/>
                  <a:gd name="connsiteY47" fmla="*/ 114300 h 288934"/>
                  <a:gd name="connsiteX48" fmla="*/ 2256064 w 2539093"/>
                  <a:gd name="connsiteY48" fmla="*/ 114300 h 288934"/>
                  <a:gd name="connsiteX49" fmla="*/ 2207079 w 2539093"/>
                  <a:gd name="connsiteY49" fmla="*/ 114300 h 288934"/>
                  <a:gd name="connsiteX50" fmla="*/ 2158093 w 2539093"/>
                  <a:gd name="connsiteY50" fmla="*/ 130629 h 288934"/>
                  <a:gd name="connsiteX51" fmla="*/ 2117272 w 2539093"/>
                  <a:gd name="connsiteY51" fmla="*/ 149679 h 288934"/>
                  <a:gd name="connsiteX52" fmla="*/ 2079172 w 2539093"/>
                  <a:gd name="connsiteY52" fmla="*/ 163286 h 288934"/>
                  <a:gd name="connsiteX53" fmla="*/ 2041072 w 2539093"/>
                  <a:gd name="connsiteY53" fmla="*/ 163286 h 288934"/>
                  <a:gd name="connsiteX54" fmla="*/ 2005693 w 2539093"/>
                  <a:gd name="connsiteY54" fmla="*/ 195943 h 288934"/>
                  <a:gd name="connsiteX55" fmla="*/ 1934936 w 2539093"/>
                  <a:gd name="connsiteY55" fmla="*/ 217714 h 288934"/>
                  <a:gd name="connsiteX56" fmla="*/ 1858736 w 2539093"/>
                  <a:gd name="connsiteY56" fmla="*/ 157842 h 288934"/>
                  <a:gd name="connsiteX57" fmla="*/ 1703614 w 2539093"/>
                  <a:gd name="connsiteY57" fmla="*/ 187778 h 288934"/>
                  <a:gd name="connsiteX58" fmla="*/ 1658031 w 2539093"/>
                  <a:gd name="connsiteY58" fmla="*/ 179841 h 288934"/>
                  <a:gd name="connsiteX59" fmla="*/ 1578656 w 2539093"/>
                  <a:gd name="connsiteY59" fmla="*/ 206828 h 288934"/>
                  <a:gd name="connsiteX60" fmla="*/ 1532164 w 2539093"/>
                  <a:gd name="connsiteY60" fmla="*/ 225878 h 288934"/>
                  <a:gd name="connsiteX61" fmla="*/ 1434193 w 2539093"/>
                  <a:gd name="connsiteY61" fmla="*/ 187778 h 288934"/>
                  <a:gd name="connsiteX62" fmla="*/ 1379764 w 2539093"/>
                  <a:gd name="connsiteY62" fmla="*/ 204107 h 288934"/>
                  <a:gd name="connsiteX63" fmla="*/ 1204006 w 2539093"/>
                  <a:gd name="connsiteY63" fmla="*/ 236991 h 288934"/>
                  <a:gd name="connsiteX64" fmla="*/ 1023257 w 2539093"/>
                  <a:gd name="connsiteY64" fmla="*/ 231321 h 288934"/>
                  <a:gd name="connsiteX65" fmla="*/ 894443 w 2539093"/>
                  <a:gd name="connsiteY65" fmla="*/ 265566 h 288934"/>
                  <a:gd name="connsiteX66" fmla="*/ 794657 w 2539093"/>
                  <a:gd name="connsiteY66" fmla="*/ 255814 h 288934"/>
                  <a:gd name="connsiteX67" fmla="*/ 666750 w 2539093"/>
                  <a:gd name="connsiteY67" fmla="*/ 288472 h 288934"/>
                  <a:gd name="connsiteX68" fmla="*/ 585107 w 2539093"/>
                  <a:gd name="connsiteY68" fmla="*/ 263978 h 288934"/>
                  <a:gd name="connsiteX69" fmla="*/ 541564 w 2539093"/>
                  <a:gd name="connsiteY69" fmla="*/ 231320 h 288934"/>
                  <a:gd name="connsiteX70" fmla="*/ 468086 w 2539093"/>
                  <a:gd name="connsiteY70" fmla="*/ 247649 h 288934"/>
                  <a:gd name="connsiteX71" fmla="*/ 223157 w 2539093"/>
                  <a:gd name="connsiteY71" fmla="*/ 247649 h 288934"/>
                  <a:gd name="connsiteX72" fmla="*/ 21771 w 2539093"/>
                  <a:gd name="connsiteY72" fmla="*/ 255815 h 288934"/>
                  <a:gd name="connsiteX0" fmla="*/ 0 w 2539093"/>
                  <a:gd name="connsiteY0" fmla="*/ 255815 h 288934"/>
                  <a:gd name="connsiteX1" fmla="*/ 0 w 2539093"/>
                  <a:gd name="connsiteY1" fmla="*/ 114300 h 288934"/>
                  <a:gd name="connsiteX2" fmla="*/ 59872 w 2539093"/>
                  <a:gd name="connsiteY2" fmla="*/ 127908 h 288934"/>
                  <a:gd name="connsiteX3" fmla="*/ 100693 w 2539093"/>
                  <a:gd name="connsiteY3" fmla="*/ 122465 h 288934"/>
                  <a:gd name="connsiteX4" fmla="*/ 141514 w 2539093"/>
                  <a:gd name="connsiteY4" fmla="*/ 127908 h 288934"/>
                  <a:gd name="connsiteX5" fmla="*/ 201386 w 2539093"/>
                  <a:gd name="connsiteY5" fmla="*/ 125186 h 288934"/>
                  <a:gd name="connsiteX6" fmla="*/ 244929 w 2539093"/>
                  <a:gd name="connsiteY6" fmla="*/ 136072 h 288934"/>
                  <a:gd name="connsiteX7" fmla="*/ 283029 w 2539093"/>
                  <a:gd name="connsiteY7" fmla="*/ 114300 h 288934"/>
                  <a:gd name="connsiteX8" fmla="*/ 342900 w 2539093"/>
                  <a:gd name="connsiteY8" fmla="*/ 119743 h 288934"/>
                  <a:gd name="connsiteX9" fmla="*/ 429986 w 2539093"/>
                  <a:gd name="connsiteY9" fmla="*/ 130629 h 288934"/>
                  <a:gd name="connsiteX10" fmla="*/ 473529 w 2539093"/>
                  <a:gd name="connsiteY10" fmla="*/ 108858 h 288934"/>
                  <a:gd name="connsiteX11" fmla="*/ 552450 w 2539093"/>
                  <a:gd name="connsiteY11" fmla="*/ 136072 h 288934"/>
                  <a:gd name="connsiteX12" fmla="*/ 601436 w 2539093"/>
                  <a:gd name="connsiteY12" fmla="*/ 130629 h 288934"/>
                  <a:gd name="connsiteX13" fmla="*/ 666750 w 2539093"/>
                  <a:gd name="connsiteY13" fmla="*/ 163286 h 288934"/>
                  <a:gd name="connsiteX14" fmla="*/ 723900 w 2539093"/>
                  <a:gd name="connsiteY14" fmla="*/ 160565 h 288934"/>
                  <a:gd name="connsiteX15" fmla="*/ 789214 w 2539093"/>
                  <a:gd name="connsiteY15" fmla="*/ 160565 h 288934"/>
                  <a:gd name="connsiteX16" fmla="*/ 830036 w 2539093"/>
                  <a:gd name="connsiteY16" fmla="*/ 160565 h 288934"/>
                  <a:gd name="connsiteX17" fmla="*/ 892629 w 2539093"/>
                  <a:gd name="connsiteY17" fmla="*/ 141515 h 288934"/>
                  <a:gd name="connsiteX18" fmla="*/ 993322 w 2539093"/>
                  <a:gd name="connsiteY18" fmla="*/ 130629 h 288934"/>
                  <a:gd name="connsiteX19" fmla="*/ 1083129 w 2539093"/>
                  <a:gd name="connsiteY19" fmla="*/ 133350 h 288934"/>
                  <a:gd name="connsiteX20" fmla="*/ 1143000 w 2539093"/>
                  <a:gd name="connsiteY20" fmla="*/ 133350 h 288934"/>
                  <a:gd name="connsiteX21" fmla="*/ 1213757 w 2539093"/>
                  <a:gd name="connsiteY21" fmla="*/ 119743 h 288934"/>
                  <a:gd name="connsiteX22" fmla="*/ 1238250 w 2539093"/>
                  <a:gd name="connsiteY22" fmla="*/ 130629 h 288934"/>
                  <a:gd name="connsiteX23" fmla="*/ 1420586 w 2539093"/>
                  <a:gd name="connsiteY23" fmla="*/ 95250 h 288934"/>
                  <a:gd name="connsiteX24" fmla="*/ 1515836 w 2539093"/>
                  <a:gd name="connsiteY24" fmla="*/ 130629 h 288934"/>
                  <a:gd name="connsiteX25" fmla="*/ 1611086 w 2539093"/>
                  <a:gd name="connsiteY25" fmla="*/ 106136 h 288934"/>
                  <a:gd name="connsiteX26" fmla="*/ 1657350 w 2539093"/>
                  <a:gd name="connsiteY26" fmla="*/ 119743 h 288934"/>
                  <a:gd name="connsiteX27" fmla="*/ 1695450 w 2539093"/>
                  <a:gd name="connsiteY27" fmla="*/ 103415 h 288934"/>
                  <a:gd name="connsiteX28" fmla="*/ 1752600 w 2539093"/>
                  <a:gd name="connsiteY28" fmla="*/ 92529 h 288934"/>
                  <a:gd name="connsiteX29" fmla="*/ 1801586 w 2539093"/>
                  <a:gd name="connsiteY29" fmla="*/ 84365 h 288934"/>
                  <a:gd name="connsiteX30" fmla="*/ 1842407 w 2539093"/>
                  <a:gd name="connsiteY30" fmla="*/ 70758 h 288934"/>
                  <a:gd name="connsiteX31" fmla="*/ 1899557 w 2539093"/>
                  <a:gd name="connsiteY31" fmla="*/ 95250 h 288934"/>
                  <a:gd name="connsiteX32" fmla="*/ 1934936 w 2539093"/>
                  <a:gd name="connsiteY32" fmla="*/ 114300 h 288934"/>
                  <a:gd name="connsiteX33" fmla="*/ 1994807 w 2539093"/>
                  <a:gd name="connsiteY33" fmla="*/ 97972 h 288934"/>
                  <a:gd name="connsiteX34" fmla="*/ 2032907 w 2539093"/>
                  <a:gd name="connsiteY34" fmla="*/ 97972 h 288934"/>
                  <a:gd name="connsiteX35" fmla="*/ 2111829 w 2539093"/>
                  <a:gd name="connsiteY35" fmla="*/ 73479 h 288934"/>
                  <a:gd name="connsiteX36" fmla="*/ 2168979 w 2539093"/>
                  <a:gd name="connsiteY36" fmla="*/ 54429 h 288934"/>
                  <a:gd name="connsiteX37" fmla="*/ 2228850 w 2539093"/>
                  <a:gd name="connsiteY37" fmla="*/ 54429 h 288934"/>
                  <a:gd name="connsiteX38" fmla="*/ 2364922 w 2539093"/>
                  <a:gd name="connsiteY38" fmla="*/ 35379 h 288934"/>
                  <a:gd name="connsiteX39" fmla="*/ 2419350 w 2539093"/>
                  <a:gd name="connsiteY39" fmla="*/ 27215 h 288934"/>
                  <a:gd name="connsiteX40" fmla="*/ 2492829 w 2539093"/>
                  <a:gd name="connsiteY40" fmla="*/ 16329 h 288934"/>
                  <a:gd name="connsiteX41" fmla="*/ 2539093 w 2539093"/>
                  <a:gd name="connsiteY41" fmla="*/ 0 h 288934"/>
                  <a:gd name="connsiteX42" fmla="*/ 2539093 w 2539093"/>
                  <a:gd name="connsiteY42" fmla="*/ 81643 h 288934"/>
                  <a:gd name="connsiteX43" fmla="*/ 2487386 w 2539093"/>
                  <a:gd name="connsiteY43" fmla="*/ 87086 h 288934"/>
                  <a:gd name="connsiteX44" fmla="*/ 2457450 w 2539093"/>
                  <a:gd name="connsiteY44" fmla="*/ 95250 h 288934"/>
                  <a:gd name="connsiteX45" fmla="*/ 2381250 w 2539093"/>
                  <a:gd name="connsiteY45" fmla="*/ 76200 h 288934"/>
                  <a:gd name="connsiteX46" fmla="*/ 2345872 w 2539093"/>
                  <a:gd name="connsiteY46" fmla="*/ 92529 h 288934"/>
                  <a:gd name="connsiteX47" fmla="*/ 2294164 w 2539093"/>
                  <a:gd name="connsiteY47" fmla="*/ 114300 h 288934"/>
                  <a:gd name="connsiteX48" fmla="*/ 2256064 w 2539093"/>
                  <a:gd name="connsiteY48" fmla="*/ 114300 h 288934"/>
                  <a:gd name="connsiteX49" fmla="*/ 2207079 w 2539093"/>
                  <a:gd name="connsiteY49" fmla="*/ 114300 h 288934"/>
                  <a:gd name="connsiteX50" fmla="*/ 2158093 w 2539093"/>
                  <a:gd name="connsiteY50" fmla="*/ 130629 h 288934"/>
                  <a:gd name="connsiteX51" fmla="*/ 2117272 w 2539093"/>
                  <a:gd name="connsiteY51" fmla="*/ 149679 h 288934"/>
                  <a:gd name="connsiteX52" fmla="*/ 2079172 w 2539093"/>
                  <a:gd name="connsiteY52" fmla="*/ 163286 h 288934"/>
                  <a:gd name="connsiteX53" fmla="*/ 2041072 w 2539093"/>
                  <a:gd name="connsiteY53" fmla="*/ 163286 h 288934"/>
                  <a:gd name="connsiteX54" fmla="*/ 2005693 w 2539093"/>
                  <a:gd name="connsiteY54" fmla="*/ 195943 h 288934"/>
                  <a:gd name="connsiteX55" fmla="*/ 1934936 w 2539093"/>
                  <a:gd name="connsiteY55" fmla="*/ 217714 h 288934"/>
                  <a:gd name="connsiteX56" fmla="*/ 1858736 w 2539093"/>
                  <a:gd name="connsiteY56" fmla="*/ 157842 h 288934"/>
                  <a:gd name="connsiteX57" fmla="*/ 1751693 w 2539093"/>
                  <a:gd name="connsiteY57" fmla="*/ 167141 h 288934"/>
                  <a:gd name="connsiteX58" fmla="*/ 1703614 w 2539093"/>
                  <a:gd name="connsiteY58" fmla="*/ 187778 h 288934"/>
                  <a:gd name="connsiteX59" fmla="*/ 1658031 w 2539093"/>
                  <a:gd name="connsiteY59" fmla="*/ 179841 h 288934"/>
                  <a:gd name="connsiteX60" fmla="*/ 1578656 w 2539093"/>
                  <a:gd name="connsiteY60" fmla="*/ 206828 h 288934"/>
                  <a:gd name="connsiteX61" fmla="*/ 1532164 w 2539093"/>
                  <a:gd name="connsiteY61" fmla="*/ 225878 h 288934"/>
                  <a:gd name="connsiteX62" fmla="*/ 1434193 w 2539093"/>
                  <a:gd name="connsiteY62" fmla="*/ 187778 h 288934"/>
                  <a:gd name="connsiteX63" fmla="*/ 1379764 w 2539093"/>
                  <a:gd name="connsiteY63" fmla="*/ 204107 h 288934"/>
                  <a:gd name="connsiteX64" fmla="*/ 1204006 w 2539093"/>
                  <a:gd name="connsiteY64" fmla="*/ 236991 h 288934"/>
                  <a:gd name="connsiteX65" fmla="*/ 1023257 w 2539093"/>
                  <a:gd name="connsiteY65" fmla="*/ 231321 h 288934"/>
                  <a:gd name="connsiteX66" fmla="*/ 894443 w 2539093"/>
                  <a:gd name="connsiteY66" fmla="*/ 265566 h 288934"/>
                  <a:gd name="connsiteX67" fmla="*/ 794657 w 2539093"/>
                  <a:gd name="connsiteY67" fmla="*/ 255814 h 288934"/>
                  <a:gd name="connsiteX68" fmla="*/ 666750 w 2539093"/>
                  <a:gd name="connsiteY68" fmla="*/ 288472 h 288934"/>
                  <a:gd name="connsiteX69" fmla="*/ 585107 w 2539093"/>
                  <a:gd name="connsiteY69" fmla="*/ 263978 h 288934"/>
                  <a:gd name="connsiteX70" fmla="*/ 541564 w 2539093"/>
                  <a:gd name="connsiteY70" fmla="*/ 231320 h 288934"/>
                  <a:gd name="connsiteX71" fmla="*/ 468086 w 2539093"/>
                  <a:gd name="connsiteY71" fmla="*/ 247649 h 288934"/>
                  <a:gd name="connsiteX72" fmla="*/ 223157 w 2539093"/>
                  <a:gd name="connsiteY72" fmla="*/ 247649 h 288934"/>
                  <a:gd name="connsiteX73" fmla="*/ 21771 w 2539093"/>
                  <a:gd name="connsiteY73" fmla="*/ 255815 h 288934"/>
                  <a:gd name="connsiteX0" fmla="*/ 0 w 2539093"/>
                  <a:gd name="connsiteY0" fmla="*/ 255815 h 288934"/>
                  <a:gd name="connsiteX1" fmla="*/ 0 w 2539093"/>
                  <a:gd name="connsiteY1" fmla="*/ 114300 h 288934"/>
                  <a:gd name="connsiteX2" fmla="*/ 59872 w 2539093"/>
                  <a:gd name="connsiteY2" fmla="*/ 127908 h 288934"/>
                  <a:gd name="connsiteX3" fmla="*/ 100693 w 2539093"/>
                  <a:gd name="connsiteY3" fmla="*/ 122465 h 288934"/>
                  <a:gd name="connsiteX4" fmla="*/ 141514 w 2539093"/>
                  <a:gd name="connsiteY4" fmla="*/ 127908 h 288934"/>
                  <a:gd name="connsiteX5" fmla="*/ 201386 w 2539093"/>
                  <a:gd name="connsiteY5" fmla="*/ 125186 h 288934"/>
                  <a:gd name="connsiteX6" fmla="*/ 244929 w 2539093"/>
                  <a:gd name="connsiteY6" fmla="*/ 136072 h 288934"/>
                  <a:gd name="connsiteX7" fmla="*/ 283029 w 2539093"/>
                  <a:gd name="connsiteY7" fmla="*/ 114300 h 288934"/>
                  <a:gd name="connsiteX8" fmla="*/ 342900 w 2539093"/>
                  <a:gd name="connsiteY8" fmla="*/ 119743 h 288934"/>
                  <a:gd name="connsiteX9" fmla="*/ 429986 w 2539093"/>
                  <a:gd name="connsiteY9" fmla="*/ 130629 h 288934"/>
                  <a:gd name="connsiteX10" fmla="*/ 473529 w 2539093"/>
                  <a:gd name="connsiteY10" fmla="*/ 108858 h 288934"/>
                  <a:gd name="connsiteX11" fmla="*/ 552450 w 2539093"/>
                  <a:gd name="connsiteY11" fmla="*/ 136072 h 288934"/>
                  <a:gd name="connsiteX12" fmla="*/ 601436 w 2539093"/>
                  <a:gd name="connsiteY12" fmla="*/ 130629 h 288934"/>
                  <a:gd name="connsiteX13" fmla="*/ 666750 w 2539093"/>
                  <a:gd name="connsiteY13" fmla="*/ 163286 h 288934"/>
                  <a:gd name="connsiteX14" fmla="*/ 723900 w 2539093"/>
                  <a:gd name="connsiteY14" fmla="*/ 160565 h 288934"/>
                  <a:gd name="connsiteX15" fmla="*/ 789214 w 2539093"/>
                  <a:gd name="connsiteY15" fmla="*/ 160565 h 288934"/>
                  <a:gd name="connsiteX16" fmla="*/ 830036 w 2539093"/>
                  <a:gd name="connsiteY16" fmla="*/ 160565 h 288934"/>
                  <a:gd name="connsiteX17" fmla="*/ 892629 w 2539093"/>
                  <a:gd name="connsiteY17" fmla="*/ 141515 h 288934"/>
                  <a:gd name="connsiteX18" fmla="*/ 993322 w 2539093"/>
                  <a:gd name="connsiteY18" fmla="*/ 130629 h 288934"/>
                  <a:gd name="connsiteX19" fmla="*/ 1083129 w 2539093"/>
                  <a:gd name="connsiteY19" fmla="*/ 133350 h 288934"/>
                  <a:gd name="connsiteX20" fmla="*/ 1143000 w 2539093"/>
                  <a:gd name="connsiteY20" fmla="*/ 133350 h 288934"/>
                  <a:gd name="connsiteX21" fmla="*/ 1213757 w 2539093"/>
                  <a:gd name="connsiteY21" fmla="*/ 119743 h 288934"/>
                  <a:gd name="connsiteX22" fmla="*/ 1238250 w 2539093"/>
                  <a:gd name="connsiteY22" fmla="*/ 130629 h 288934"/>
                  <a:gd name="connsiteX23" fmla="*/ 1420586 w 2539093"/>
                  <a:gd name="connsiteY23" fmla="*/ 95250 h 288934"/>
                  <a:gd name="connsiteX24" fmla="*/ 1515836 w 2539093"/>
                  <a:gd name="connsiteY24" fmla="*/ 130629 h 288934"/>
                  <a:gd name="connsiteX25" fmla="*/ 1611086 w 2539093"/>
                  <a:gd name="connsiteY25" fmla="*/ 106136 h 288934"/>
                  <a:gd name="connsiteX26" fmla="*/ 1657350 w 2539093"/>
                  <a:gd name="connsiteY26" fmla="*/ 119743 h 288934"/>
                  <a:gd name="connsiteX27" fmla="*/ 1695450 w 2539093"/>
                  <a:gd name="connsiteY27" fmla="*/ 103415 h 288934"/>
                  <a:gd name="connsiteX28" fmla="*/ 1752600 w 2539093"/>
                  <a:gd name="connsiteY28" fmla="*/ 92529 h 288934"/>
                  <a:gd name="connsiteX29" fmla="*/ 1801586 w 2539093"/>
                  <a:gd name="connsiteY29" fmla="*/ 84365 h 288934"/>
                  <a:gd name="connsiteX30" fmla="*/ 1842407 w 2539093"/>
                  <a:gd name="connsiteY30" fmla="*/ 70758 h 288934"/>
                  <a:gd name="connsiteX31" fmla="*/ 1899557 w 2539093"/>
                  <a:gd name="connsiteY31" fmla="*/ 95250 h 288934"/>
                  <a:gd name="connsiteX32" fmla="*/ 1934936 w 2539093"/>
                  <a:gd name="connsiteY32" fmla="*/ 114300 h 288934"/>
                  <a:gd name="connsiteX33" fmla="*/ 1994807 w 2539093"/>
                  <a:gd name="connsiteY33" fmla="*/ 97972 h 288934"/>
                  <a:gd name="connsiteX34" fmla="*/ 2032907 w 2539093"/>
                  <a:gd name="connsiteY34" fmla="*/ 97972 h 288934"/>
                  <a:gd name="connsiteX35" fmla="*/ 2111829 w 2539093"/>
                  <a:gd name="connsiteY35" fmla="*/ 73479 h 288934"/>
                  <a:gd name="connsiteX36" fmla="*/ 2168979 w 2539093"/>
                  <a:gd name="connsiteY36" fmla="*/ 54429 h 288934"/>
                  <a:gd name="connsiteX37" fmla="*/ 2228850 w 2539093"/>
                  <a:gd name="connsiteY37" fmla="*/ 54429 h 288934"/>
                  <a:gd name="connsiteX38" fmla="*/ 2364922 w 2539093"/>
                  <a:gd name="connsiteY38" fmla="*/ 35379 h 288934"/>
                  <a:gd name="connsiteX39" fmla="*/ 2419350 w 2539093"/>
                  <a:gd name="connsiteY39" fmla="*/ 27215 h 288934"/>
                  <a:gd name="connsiteX40" fmla="*/ 2492829 w 2539093"/>
                  <a:gd name="connsiteY40" fmla="*/ 16329 h 288934"/>
                  <a:gd name="connsiteX41" fmla="*/ 2539093 w 2539093"/>
                  <a:gd name="connsiteY41" fmla="*/ 0 h 288934"/>
                  <a:gd name="connsiteX42" fmla="*/ 2539093 w 2539093"/>
                  <a:gd name="connsiteY42" fmla="*/ 81643 h 288934"/>
                  <a:gd name="connsiteX43" fmla="*/ 2487386 w 2539093"/>
                  <a:gd name="connsiteY43" fmla="*/ 87086 h 288934"/>
                  <a:gd name="connsiteX44" fmla="*/ 2457450 w 2539093"/>
                  <a:gd name="connsiteY44" fmla="*/ 95250 h 288934"/>
                  <a:gd name="connsiteX45" fmla="*/ 2381250 w 2539093"/>
                  <a:gd name="connsiteY45" fmla="*/ 76200 h 288934"/>
                  <a:gd name="connsiteX46" fmla="*/ 2345872 w 2539093"/>
                  <a:gd name="connsiteY46" fmla="*/ 92529 h 288934"/>
                  <a:gd name="connsiteX47" fmla="*/ 2294164 w 2539093"/>
                  <a:gd name="connsiteY47" fmla="*/ 114300 h 288934"/>
                  <a:gd name="connsiteX48" fmla="*/ 2256064 w 2539093"/>
                  <a:gd name="connsiteY48" fmla="*/ 114300 h 288934"/>
                  <a:gd name="connsiteX49" fmla="*/ 2207079 w 2539093"/>
                  <a:gd name="connsiteY49" fmla="*/ 114300 h 288934"/>
                  <a:gd name="connsiteX50" fmla="*/ 2158093 w 2539093"/>
                  <a:gd name="connsiteY50" fmla="*/ 130629 h 288934"/>
                  <a:gd name="connsiteX51" fmla="*/ 2117272 w 2539093"/>
                  <a:gd name="connsiteY51" fmla="*/ 149679 h 288934"/>
                  <a:gd name="connsiteX52" fmla="*/ 2079172 w 2539093"/>
                  <a:gd name="connsiteY52" fmla="*/ 163286 h 288934"/>
                  <a:gd name="connsiteX53" fmla="*/ 2041072 w 2539093"/>
                  <a:gd name="connsiteY53" fmla="*/ 163286 h 288934"/>
                  <a:gd name="connsiteX54" fmla="*/ 2005693 w 2539093"/>
                  <a:gd name="connsiteY54" fmla="*/ 195943 h 288934"/>
                  <a:gd name="connsiteX55" fmla="*/ 1934936 w 2539093"/>
                  <a:gd name="connsiteY55" fmla="*/ 217714 h 288934"/>
                  <a:gd name="connsiteX56" fmla="*/ 1855561 w 2539093"/>
                  <a:gd name="connsiteY56" fmla="*/ 141967 h 288934"/>
                  <a:gd name="connsiteX57" fmla="*/ 1751693 w 2539093"/>
                  <a:gd name="connsiteY57" fmla="*/ 167141 h 288934"/>
                  <a:gd name="connsiteX58" fmla="*/ 1703614 w 2539093"/>
                  <a:gd name="connsiteY58" fmla="*/ 187778 h 288934"/>
                  <a:gd name="connsiteX59" fmla="*/ 1658031 w 2539093"/>
                  <a:gd name="connsiteY59" fmla="*/ 179841 h 288934"/>
                  <a:gd name="connsiteX60" fmla="*/ 1578656 w 2539093"/>
                  <a:gd name="connsiteY60" fmla="*/ 206828 h 288934"/>
                  <a:gd name="connsiteX61" fmla="*/ 1532164 w 2539093"/>
                  <a:gd name="connsiteY61" fmla="*/ 225878 h 288934"/>
                  <a:gd name="connsiteX62" fmla="*/ 1434193 w 2539093"/>
                  <a:gd name="connsiteY62" fmla="*/ 187778 h 288934"/>
                  <a:gd name="connsiteX63" fmla="*/ 1379764 w 2539093"/>
                  <a:gd name="connsiteY63" fmla="*/ 204107 h 288934"/>
                  <a:gd name="connsiteX64" fmla="*/ 1204006 w 2539093"/>
                  <a:gd name="connsiteY64" fmla="*/ 236991 h 288934"/>
                  <a:gd name="connsiteX65" fmla="*/ 1023257 w 2539093"/>
                  <a:gd name="connsiteY65" fmla="*/ 231321 h 288934"/>
                  <a:gd name="connsiteX66" fmla="*/ 894443 w 2539093"/>
                  <a:gd name="connsiteY66" fmla="*/ 265566 h 288934"/>
                  <a:gd name="connsiteX67" fmla="*/ 794657 w 2539093"/>
                  <a:gd name="connsiteY67" fmla="*/ 255814 h 288934"/>
                  <a:gd name="connsiteX68" fmla="*/ 666750 w 2539093"/>
                  <a:gd name="connsiteY68" fmla="*/ 288472 h 288934"/>
                  <a:gd name="connsiteX69" fmla="*/ 585107 w 2539093"/>
                  <a:gd name="connsiteY69" fmla="*/ 263978 h 288934"/>
                  <a:gd name="connsiteX70" fmla="*/ 541564 w 2539093"/>
                  <a:gd name="connsiteY70" fmla="*/ 231320 h 288934"/>
                  <a:gd name="connsiteX71" fmla="*/ 468086 w 2539093"/>
                  <a:gd name="connsiteY71" fmla="*/ 247649 h 288934"/>
                  <a:gd name="connsiteX72" fmla="*/ 223157 w 2539093"/>
                  <a:gd name="connsiteY72" fmla="*/ 247649 h 288934"/>
                  <a:gd name="connsiteX73" fmla="*/ 21771 w 2539093"/>
                  <a:gd name="connsiteY73" fmla="*/ 255815 h 288934"/>
                  <a:gd name="connsiteX0" fmla="*/ 0 w 2539093"/>
                  <a:gd name="connsiteY0" fmla="*/ 255815 h 288934"/>
                  <a:gd name="connsiteX1" fmla="*/ 0 w 2539093"/>
                  <a:gd name="connsiteY1" fmla="*/ 114300 h 288934"/>
                  <a:gd name="connsiteX2" fmla="*/ 59872 w 2539093"/>
                  <a:gd name="connsiteY2" fmla="*/ 127908 h 288934"/>
                  <a:gd name="connsiteX3" fmla="*/ 100693 w 2539093"/>
                  <a:gd name="connsiteY3" fmla="*/ 122465 h 288934"/>
                  <a:gd name="connsiteX4" fmla="*/ 141514 w 2539093"/>
                  <a:gd name="connsiteY4" fmla="*/ 127908 h 288934"/>
                  <a:gd name="connsiteX5" fmla="*/ 201386 w 2539093"/>
                  <a:gd name="connsiteY5" fmla="*/ 125186 h 288934"/>
                  <a:gd name="connsiteX6" fmla="*/ 244929 w 2539093"/>
                  <a:gd name="connsiteY6" fmla="*/ 136072 h 288934"/>
                  <a:gd name="connsiteX7" fmla="*/ 283029 w 2539093"/>
                  <a:gd name="connsiteY7" fmla="*/ 114300 h 288934"/>
                  <a:gd name="connsiteX8" fmla="*/ 342900 w 2539093"/>
                  <a:gd name="connsiteY8" fmla="*/ 119743 h 288934"/>
                  <a:gd name="connsiteX9" fmla="*/ 429986 w 2539093"/>
                  <a:gd name="connsiteY9" fmla="*/ 130629 h 288934"/>
                  <a:gd name="connsiteX10" fmla="*/ 473529 w 2539093"/>
                  <a:gd name="connsiteY10" fmla="*/ 108858 h 288934"/>
                  <a:gd name="connsiteX11" fmla="*/ 552450 w 2539093"/>
                  <a:gd name="connsiteY11" fmla="*/ 136072 h 288934"/>
                  <a:gd name="connsiteX12" fmla="*/ 601436 w 2539093"/>
                  <a:gd name="connsiteY12" fmla="*/ 130629 h 288934"/>
                  <a:gd name="connsiteX13" fmla="*/ 666750 w 2539093"/>
                  <a:gd name="connsiteY13" fmla="*/ 163286 h 288934"/>
                  <a:gd name="connsiteX14" fmla="*/ 723900 w 2539093"/>
                  <a:gd name="connsiteY14" fmla="*/ 160565 h 288934"/>
                  <a:gd name="connsiteX15" fmla="*/ 789214 w 2539093"/>
                  <a:gd name="connsiteY15" fmla="*/ 160565 h 288934"/>
                  <a:gd name="connsiteX16" fmla="*/ 830036 w 2539093"/>
                  <a:gd name="connsiteY16" fmla="*/ 160565 h 288934"/>
                  <a:gd name="connsiteX17" fmla="*/ 892629 w 2539093"/>
                  <a:gd name="connsiteY17" fmla="*/ 141515 h 288934"/>
                  <a:gd name="connsiteX18" fmla="*/ 993322 w 2539093"/>
                  <a:gd name="connsiteY18" fmla="*/ 130629 h 288934"/>
                  <a:gd name="connsiteX19" fmla="*/ 1083129 w 2539093"/>
                  <a:gd name="connsiteY19" fmla="*/ 133350 h 288934"/>
                  <a:gd name="connsiteX20" fmla="*/ 1143000 w 2539093"/>
                  <a:gd name="connsiteY20" fmla="*/ 133350 h 288934"/>
                  <a:gd name="connsiteX21" fmla="*/ 1213757 w 2539093"/>
                  <a:gd name="connsiteY21" fmla="*/ 119743 h 288934"/>
                  <a:gd name="connsiteX22" fmla="*/ 1238250 w 2539093"/>
                  <a:gd name="connsiteY22" fmla="*/ 130629 h 288934"/>
                  <a:gd name="connsiteX23" fmla="*/ 1420586 w 2539093"/>
                  <a:gd name="connsiteY23" fmla="*/ 95250 h 288934"/>
                  <a:gd name="connsiteX24" fmla="*/ 1515836 w 2539093"/>
                  <a:gd name="connsiteY24" fmla="*/ 130629 h 288934"/>
                  <a:gd name="connsiteX25" fmla="*/ 1611086 w 2539093"/>
                  <a:gd name="connsiteY25" fmla="*/ 106136 h 288934"/>
                  <a:gd name="connsiteX26" fmla="*/ 1657350 w 2539093"/>
                  <a:gd name="connsiteY26" fmla="*/ 119743 h 288934"/>
                  <a:gd name="connsiteX27" fmla="*/ 1695450 w 2539093"/>
                  <a:gd name="connsiteY27" fmla="*/ 103415 h 288934"/>
                  <a:gd name="connsiteX28" fmla="*/ 1752600 w 2539093"/>
                  <a:gd name="connsiteY28" fmla="*/ 92529 h 288934"/>
                  <a:gd name="connsiteX29" fmla="*/ 1801586 w 2539093"/>
                  <a:gd name="connsiteY29" fmla="*/ 84365 h 288934"/>
                  <a:gd name="connsiteX30" fmla="*/ 1842407 w 2539093"/>
                  <a:gd name="connsiteY30" fmla="*/ 70758 h 288934"/>
                  <a:gd name="connsiteX31" fmla="*/ 1899557 w 2539093"/>
                  <a:gd name="connsiteY31" fmla="*/ 95250 h 288934"/>
                  <a:gd name="connsiteX32" fmla="*/ 1934936 w 2539093"/>
                  <a:gd name="connsiteY32" fmla="*/ 114300 h 288934"/>
                  <a:gd name="connsiteX33" fmla="*/ 1994807 w 2539093"/>
                  <a:gd name="connsiteY33" fmla="*/ 97972 h 288934"/>
                  <a:gd name="connsiteX34" fmla="*/ 2032907 w 2539093"/>
                  <a:gd name="connsiteY34" fmla="*/ 97972 h 288934"/>
                  <a:gd name="connsiteX35" fmla="*/ 2111829 w 2539093"/>
                  <a:gd name="connsiteY35" fmla="*/ 73479 h 288934"/>
                  <a:gd name="connsiteX36" fmla="*/ 2168979 w 2539093"/>
                  <a:gd name="connsiteY36" fmla="*/ 54429 h 288934"/>
                  <a:gd name="connsiteX37" fmla="*/ 2228850 w 2539093"/>
                  <a:gd name="connsiteY37" fmla="*/ 54429 h 288934"/>
                  <a:gd name="connsiteX38" fmla="*/ 2364922 w 2539093"/>
                  <a:gd name="connsiteY38" fmla="*/ 35379 h 288934"/>
                  <a:gd name="connsiteX39" fmla="*/ 2419350 w 2539093"/>
                  <a:gd name="connsiteY39" fmla="*/ 27215 h 288934"/>
                  <a:gd name="connsiteX40" fmla="*/ 2492829 w 2539093"/>
                  <a:gd name="connsiteY40" fmla="*/ 16329 h 288934"/>
                  <a:gd name="connsiteX41" fmla="*/ 2539093 w 2539093"/>
                  <a:gd name="connsiteY41" fmla="*/ 0 h 288934"/>
                  <a:gd name="connsiteX42" fmla="*/ 2539093 w 2539093"/>
                  <a:gd name="connsiteY42" fmla="*/ 81643 h 288934"/>
                  <a:gd name="connsiteX43" fmla="*/ 2487386 w 2539093"/>
                  <a:gd name="connsiteY43" fmla="*/ 87086 h 288934"/>
                  <a:gd name="connsiteX44" fmla="*/ 2457450 w 2539093"/>
                  <a:gd name="connsiteY44" fmla="*/ 95250 h 288934"/>
                  <a:gd name="connsiteX45" fmla="*/ 2381250 w 2539093"/>
                  <a:gd name="connsiteY45" fmla="*/ 76200 h 288934"/>
                  <a:gd name="connsiteX46" fmla="*/ 2345872 w 2539093"/>
                  <a:gd name="connsiteY46" fmla="*/ 92529 h 288934"/>
                  <a:gd name="connsiteX47" fmla="*/ 2294164 w 2539093"/>
                  <a:gd name="connsiteY47" fmla="*/ 114300 h 288934"/>
                  <a:gd name="connsiteX48" fmla="*/ 2256064 w 2539093"/>
                  <a:gd name="connsiteY48" fmla="*/ 114300 h 288934"/>
                  <a:gd name="connsiteX49" fmla="*/ 2207079 w 2539093"/>
                  <a:gd name="connsiteY49" fmla="*/ 114300 h 288934"/>
                  <a:gd name="connsiteX50" fmla="*/ 2158093 w 2539093"/>
                  <a:gd name="connsiteY50" fmla="*/ 130629 h 288934"/>
                  <a:gd name="connsiteX51" fmla="*/ 2117272 w 2539093"/>
                  <a:gd name="connsiteY51" fmla="*/ 149679 h 288934"/>
                  <a:gd name="connsiteX52" fmla="*/ 2079172 w 2539093"/>
                  <a:gd name="connsiteY52" fmla="*/ 163286 h 288934"/>
                  <a:gd name="connsiteX53" fmla="*/ 2041072 w 2539093"/>
                  <a:gd name="connsiteY53" fmla="*/ 163286 h 288934"/>
                  <a:gd name="connsiteX54" fmla="*/ 2005693 w 2539093"/>
                  <a:gd name="connsiteY54" fmla="*/ 195943 h 288934"/>
                  <a:gd name="connsiteX55" fmla="*/ 1934936 w 2539093"/>
                  <a:gd name="connsiteY55" fmla="*/ 217714 h 288934"/>
                  <a:gd name="connsiteX56" fmla="*/ 1894568 w 2539093"/>
                  <a:gd name="connsiteY56" fmla="*/ 168728 h 288934"/>
                  <a:gd name="connsiteX57" fmla="*/ 1855561 w 2539093"/>
                  <a:gd name="connsiteY57" fmla="*/ 141967 h 288934"/>
                  <a:gd name="connsiteX58" fmla="*/ 1751693 w 2539093"/>
                  <a:gd name="connsiteY58" fmla="*/ 167141 h 288934"/>
                  <a:gd name="connsiteX59" fmla="*/ 1703614 w 2539093"/>
                  <a:gd name="connsiteY59" fmla="*/ 187778 h 288934"/>
                  <a:gd name="connsiteX60" fmla="*/ 1658031 w 2539093"/>
                  <a:gd name="connsiteY60" fmla="*/ 179841 h 288934"/>
                  <a:gd name="connsiteX61" fmla="*/ 1578656 w 2539093"/>
                  <a:gd name="connsiteY61" fmla="*/ 206828 h 288934"/>
                  <a:gd name="connsiteX62" fmla="*/ 1532164 w 2539093"/>
                  <a:gd name="connsiteY62" fmla="*/ 225878 h 288934"/>
                  <a:gd name="connsiteX63" fmla="*/ 1434193 w 2539093"/>
                  <a:gd name="connsiteY63" fmla="*/ 187778 h 288934"/>
                  <a:gd name="connsiteX64" fmla="*/ 1379764 w 2539093"/>
                  <a:gd name="connsiteY64" fmla="*/ 204107 h 288934"/>
                  <a:gd name="connsiteX65" fmla="*/ 1204006 w 2539093"/>
                  <a:gd name="connsiteY65" fmla="*/ 236991 h 288934"/>
                  <a:gd name="connsiteX66" fmla="*/ 1023257 w 2539093"/>
                  <a:gd name="connsiteY66" fmla="*/ 231321 h 288934"/>
                  <a:gd name="connsiteX67" fmla="*/ 894443 w 2539093"/>
                  <a:gd name="connsiteY67" fmla="*/ 265566 h 288934"/>
                  <a:gd name="connsiteX68" fmla="*/ 794657 w 2539093"/>
                  <a:gd name="connsiteY68" fmla="*/ 255814 h 288934"/>
                  <a:gd name="connsiteX69" fmla="*/ 666750 w 2539093"/>
                  <a:gd name="connsiteY69" fmla="*/ 288472 h 288934"/>
                  <a:gd name="connsiteX70" fmla="*/ 585107 w 2539093"/>
                  <a:gd name="connsiteY70" fmla="*/ 263978 h 288934"/>
                  <a:gd name="connsiteX71" fmla="*/ 541564 w 2539093"/>
                  <a:gd name="connsiteY71" fmla="*/ 231320 h 288934"/>
                  <a:gd name="connsiteX72" fmla="*/ 468086 w 2539093"/>
                  <a:gd name="connsiteY72" fmla="*/ 247649 h 288934"/>
                  <a:gd name="connsiteX73" fmla="*/ 223157 w 2539093"/>
                  <a:gd name="connsiteY73" fmla="*/ 247649 h 288934"/>
                  <a:gd name="connsiteX74" fmla="*/ 21771 w 2539093"/>
                  <a:gd name="connsiteY74" fmla="*/ 255815 h 288934"/>
                  <a:gd name="connsiteX0" fmla="*/ 0 w 2539093"/>
                  <a:gd name="connsiteY0" fmla="*/ 255815 h 288934"/>
                  <a:gd name="connsiteX1" fmla="*/ 0 w 2539093"/>
                  <a:gd name="connsiteY1" fmla="*/ 114300 h 288934"/>
                  <a:gd name="connsiteX2" fmla="*/ 59872 w 2539093"/>
                  <a:gd name="connsiteY2" fmla="*/ 127908 h 288934"/>
                  <a:gd name="connsiteX3" fmla="*/ 100693 w 2539093"/>
                  <a:gd name="connsiteY3" fmla="*/ 122465 h 288934"/>
                  <a:gd name="connsiteX4" fmla="*/ 141514 w 2539093"/>
                  <a:gd name="connsiteY4" fmla="*/ 127908 h 288934"/>
                  <a:gd name="connsiteX5" fmla="*/ 201386 w 2539093"/>
                  <a:gd name="connsiteY5" fmla="*/ 125186 h 288934"/>
                  <a:gd name="connsiteX6" fmla="*/ 244929 w 2539093"/>
                  <a:gd name="connsiteY6" fmla="*/ 136072 h 288934"/>
                  <a:gd name="connsiteX7" fmla="*/ 283029 w 2539093"/>
                  <a:gd name="connsiteY7" fmla="*/ 114300 h 288934"/>
                  <a:gd name="connsiteX8" fmla="*/ 342900 w 2539093"/>
                  <a:gd name="connsiteY8" fmla="*/ 119743 h 288934"/>
                  <a:gd name="connsiteX9" fmla="*/ 429986 w 2539093"/>
                  <a:gd name="connsiteY9" fmla="*/ 130629 h 288934"/>
                  <a:gd name="connsiteX10" fmla="*/ 473529 w 2539093"/>
                  <a:gd name="connsiteY10" fmla="*/ 108858 h 288934"/>
                  <a:gd name="connsiteX11" fmla="*/ 552450 w 2539093"/>
                  <a:gd name="connsiteY11" fmla="*/ 136072 h 288934"/>
                  <a:gd name="connsiteX12" fmla="*/ 601436 w 2539093"/>
                  <a:gd name="connsiteY12" fmla="*/ 130629 h 288934"/>
                  <a:gd name="connsiteX13" fmla="*/ 666750 w 2539093"/>
                  <a:gd name="connsiteY13" fmla="*/ 163286 h 288934"/>
                  <a:gd name="connsiteX14" fmla="*/ 723900 w 2539093"/>
                  <a:gd name="connsiteY14" fmla="*/ 160565 h 288934"/>
                  <a:gd name="connsiteX15" fmla="*/ 789214 w 2539093"/>
                  <a:gd name="connsiteY15" fmla="*/ 160565 h 288934"/>
                  <a:gd name="connsiteX16" fmla="*/ 830036 w 2539093"/>
                  <a:gd name="connsiteY16" fmla="*/ 160565 h 288934"/>
                  <a:gd name="connsiteX17" fmla="*/ 892629 w 2539093"/>
                  <a:gd name="connsiteY17" fmla="*/ 141515 h 288934"/>
                  <a:gd name="connsiteX18" fmla="*/ 993322 w 2539093"/>
                  <a:gd name="connsiteY18" fmla="*/ 130629 h 288934"/>
                  <a:gd name="connsiteX19" fmla="*/ 1083129 w 2539093"/>
                  <a:gd name="connsiteY19" fmla="*/ 133350 h 288934"/>
                  <a:gd name="connsiteX20" fmla="*/ 1143000 w 2539093"/>
                  <a:gd name="connsiteY20" fmla="*/ 133350 h 288934"/>
                  <a:gd name="connsiteX21" fmla="*/ 1213757 w 2539093"/>
                  <a:gd name="connsiteY21" fmla="*/ 119743 h 288934"/>
                  <a:gd name="connsiteX22" fmla="*/ 1238250 w 2539093"/>
                  <a:gd name="connsiteY22" fmla="*/ 130629 h 288934"/>
                  <a:gd name="connsiteX23" fmla="*/ 1420586 w 2539093"/>
                  <a:gd name="connsiteY23" fmla="*/ 95250 h 288934"/>
                  <a:gd name="connsiteX24" fmla="*/ 1515836 w 2539093"/>
                  <a:gd name="connsiteY24" fmla="*/ 130629 h 288934"/>
                  <a:gd name="connsiteX25" fmla="*/ 1611086 w 2539093"/>
                  <a:gd name="connsiteY25" fmla="*/ 106136 h 288934"/>
                  <a:gd name="connsiteX26" fmla="*/ 1657350 w 2539093"/>
                  <a:gd name="connsiteY26" fmla="*/ 119743 h 288934"/>
                  <a:gd name="connsiteX27" fmla="*/ 1695450 w 2539093"/>
                  <a:gd name="connsiteY27" fmla="*/ 103415 h 288934"/>
                  <a:gd name="connsiteX28" fmla="*/ 1752600 w 2539093"/>
                  <a:gd name="connsiteY28" fmla="*/ 92529 h 288934"/>
                  <a:gd name="connsiteX29" fmla="*/ 1801586 w 2539093"/>
                  <a:gd name="connsiteY29" fmla="*/ 84365 h 288934"/>
                  <a:gd name="connsiteX30" fmla="*/ 1842407 w 2539093"/>
                  <a:gd name="connsiteY30" fmla="*/ 70758 h 288934"/>
                  <a:gd name="connsiteX31" fmla="*/ 1899557 w 2539093"/>
                  <a:gd name="connsiteY31" fmla="*/ 95250 h 288934"/>
                  <a:gd name="connsiteX32" fmla="*/ 1934936 w 2539093"/>
                  <a:gd name="connsiteY32" fmla="*/ 114300 h 288934"/>
                  <a:gd name="connsiteX33" fmla="*/ 1994807 w 2539093"/>
                  <a:gd name="connsiteY33" fmla="*/ 97972 h 288934"/>
                  <a:gd name="connsiteX34" fmla="*/ 2032907 w 2539093"/>
                  <a:gd name="connsiteY34" fmla="*/ 97972 h 288934"/>
                  <a:gd name="connsiteX35" fmla="*/ 2111829 w 2539093"/>
                  <a:gd name="connsiteY35" fmla="*/ 73479 h 288934"/>
                  <a:gd name="connsiteX36" fmla="*/ 2168979 w 2539093"/>
                  <a:gd name="connsiteY36" fmla="*/ 54429 h 288934"/>
                  <a:gd name="connsiteX37" fmla="*/ 2228850 w 2539093"/>
                  <a:gd name="connsiteY37" fmla="*/ 54429 h 288934"/>
                  <a:gd name="connsiteX38" fmla="*/ 2364922 w 2539093"/>
                  <a:gd name="connsiteY38" fmla="*/ 35379 h 288934"/>
                  <a:gd name="connsiteX39" fmla="*/ 2419350 w 2539093"/>
                  <a:gd name="connsiteY39" fmla="*/ 27215 h 288934"/>
                  <a:gd name="connsiteX40" fmla="*/ 2492829 w 2539093"/>
                  <a:gd name="connsiteY40" fmla="*/ 16329 h 288934"/>
                  <a:gd name="connsiteX41" fmla="*/ 2539093 w 2539093"/>
                  <a:gd name="connsiteY41" fmla="*/ 0 h 288934"/>
                  <a:gd name="connsiteX42" fmla="*/ 2539093 w 2539093"/>
                  <a:gd name="connsiteY42" fmla="*/ 81643 h 288934"/>
                  <a:gd name="connsiteX43" fmla="*/ 2487386 w 2539093"/>
                  <a:gd name="connsiteY43" fmla="*/ 87086 h 288934"/>
                  <a:gd name="connsiteX44" fmla="*/ 2457450 w 2539093"/>
                  <a:gd name="connsiteY44" fmla="*/ 95250 h 288934"/>
                  <a:gd name="connsiteX45" fmla="*/ 2381250 w 2539093"/>
                  <a:gd name="connsiteY45" fmla="*/ 76200 h 288934"/>
                  <a:gd name="connsiteX46" fmla="*/ 2345872 w 2539093"/>
                  <a:gd name="connsiteY46" fmla="*/ 92529 h 288934"/>
                  <a:gd name="connsiteX47" fmla="*/ 2294164 w 2539093"/>
                  <a:gd name="connsiteY47" fmla="*/ 114300 h 288934"/>
                  <a:gd name="connsiteX48" fmla="*/ 2256064 w 2539093"/>
                  <a:gd name="connsiteY48" fmla="*/ 114300 h 288934"/>
                  <a:gd name="connsiteX49" fmla="*/ 2207079 w 2539093"/>
                  <a:gd name="connsiteY49" fmla="*/ 114300 h 288934"/>
                  <a:gd name="connsiteX50" fmla="*/ 2158093 w 2539093"/>
                  <a:gd name="connsiteY50" fmla="*/ 130629 h 288934"/>
                  <a:gd name="connsiteX51" fmla="*/ 2117272 w 2539093"/>
                  <a:gd name="connsiteY51" fmla="*/ 149679 h 288934"/>
                  <a:gd name="connsiteX52" fmla="*/ 2079172 w 2539093"/>
                  <a:gd name="connsiteY52" fmla="*/ 163286 h 288934"/>
                  <a:gd name="connsiteX53" fmla="*/ 2041072 w 2539093"/>
                  <a:gd name="connsiteY53" fmla="*/ 163286 h 288934"/>
                  <a:gd name="connsiteX54" fmla="*/ 2005693 w 2539093"/>
                  <a:gd name="connsiteY54" fmla="*/ 195943 h 288934"/>
                  <a:gd name="connsiteX55" fmla="*/ 1972356 w 2539093"/>
                  <a:gd name="connsiteY55" fmla="*/ 205241 h 288934"/>
                  <a:gd name="connsiteX56" fmla="*/ 1934936 w 2539093"/>
                  <a:gd name="connsiteY56" fmla="*/ 217714 h 288934"/>
                  <a:gd name="connsiteX57" fmla="*/ 1894568 w 2539093"/>
                  <a:gd name="connsiteY57" fmla="*/ 168728 h 288934"/>
                  <a:gd name="connsiteX58" fmla="*/ 1855561 w 2539093"/>
                  <a:gd name="connsiteY58" fmla="*/ 141967 h 288934"/>
                  <a:gd name="connsiteX59" fmla="*/ 1751693 w 2539093"/>
                  <a:gd name="connsiteY59" fmla="*/ 167141 h 288934"/>
                  <a:gd name="connsiteX60" fmla="*/ 1703614 w 2539093"/>
                  <a:gd name="connsiteY60" fmla="*/ 187778 h 288934"/>
                  <a:gd name="connsiteX61" fmla="*/ 1658031 w 2539093"/>
                  <a:gd name="connsiteY61" fmla="*/ 179841 h 288934"/>
                  <a:gd name="connsiteX62" fmla="*/ 1578656 w 2539093"/>
                  <a:gd name="connsiteY62" fmla="*/ 206828 h 288934"/>
                  <a:gd name="connsiteX63" fmla="*/ 1532164 w 2539093"/>
                  <a:gd name="connsiteY63" fmla="*/ 225878 h 288934"/>
                  <a:gd name="connsiteX64" fmla="*/ 1434193 w 2539093"/>
                  <a:gd name="connsiteY64" fmla="*/ 187778 h 288934"/>
                  <a:gd name="connsiteX65" fmla="*/ 1379764 w 2539093"/>
                  <a:gd name="connsiteY65" fmla="*/ 204107 h 288934"/>
                  <a:gd name="connsiteX66" fmla="*/ 1204006 w 2539093"/>
                  <a:gd name="connsiteY66" fmla="*/ 236991 h 288934"/>
                  <a:gd name="connsiteX67" fmla="*/ 1023257 w 2539093"/>
                  <a:gd name="connsiteY67" fmla="*/ 231321 h 288934"/>
                  <a:gd name="connsiteX68" fmla="*/ 894443 w 2539093"/>
                  <a:gd name="connsiteY68" fmla="*/ 265566 h 288934"/>
                  <a:gd name="connsiteX69" fmla="*/ 794657 w 2539093"/>
                  <a:gd name="connsiteY69" fmla="*/ 255814 h 288934"/>
                  <a:gd name="connsiteX70" fmla="*/ 666750 w 2539093"/>
                  <a:gd name="connsiteY70" fmla="*/ 288472 h 288934"/>
                  <a:gd name="connsiteX71" fmla="*/ 585107 w 2539093"/>
                  <a:gd name="connsiteY71" fmla="*/ 263978 h 288934"/>
                  <a:gd name="connsiteX72" fmla="*/ 541564 w 2539093"/>
                  <a:gd name="connsiteY72" fmla="*/ 231320 h 288934"/>
                  <a:gd name="connsiteX73" fmla="*/ 468086 w 2539093"/>
                  <a:gd name="connsiteY73" fmla="*/ 247649 h 288934"/>
                  <a:gd name="connsiteX74" fmla="*/ 223157 w 2539093"/>
                  <a:gd name="connsiteY74" fmla="*/ 247649 h 288934"/>
                  <a:gd name="connsiteX75" fmla="*/ 21771 w 2539093"/>
                  <a:gd name="connsiteY75" fmla="*/ 255815 h 288934"/>
                  <a:gd name="connsiteX0" fmla="*/ 0 w 2539093"/>
                  <a:gd name="connsiteY0" fmla="*/ 255815 h 289378"/>
                  <a:gd name="connsiteX1" fmla="*/ 0 w 2539093"/>
                  <a:gd name="connsiteY1" fmla="*/ 114300 h 289378"/>
                  <a:gd name="connsiteX2" fmla="*/ 59872 w 2539093"/>
                  <a:gd name="connsiteY2" fmla="*/ 127908 h 289378"/>
                  <a:gd name="connsiteX3" fmla="*/ 100693 w 2539093"/>
                  <a:gd name="connsiteY3" fmla="*/ 122465 h 289378"/>
                  <a:gd name="connsiteX4" fmla="*/ 141514 w 2539093"/>
                  <a:gd name="connsiteY4" fmla="*/ 127908 h 289378"/>
                  <a:gd name="connsiteX5" fmla="*/ 201386 w 2539093"/>
                  <a:gd name="connsiteY5" fmla="*/ 125186 h 289378"/>
                  <a:gd name="connsiteX6" fmla="*/ 244929 w 2539093"/>
                  <a:gd name="connsiteY6" fmla="*/ 136072 h 289378"/>
                  <a:gd name="connsiteX7" fmla="*/ 283029 w 2539093"/>
                  <a:gd name="connsiteY7" fmla="*/ 114300 h 289378"/>
                  <a:gd name="connsiteX8" fmla="*/ 342900 w 2539093"/>
                  <a:gd name="connsiteY8" fmla="*/ 119743 h 289378"/>
                  <a:gd name="connsiteX9" fmla="*/ 429986 w 2539093"/>
                  <a:gd name="connsiteY9" fmla="*/ 130629 h 289378"/>
                  <a:gd name="connsiteX10" fmla="*/ 473529 w 2539093"/>
                  <a:gd name="connsiteY10" fmla="*/ 108858 h 289378"/>
                  <a:gd name="connsiteX11" fmla="*/ 552450 w 2539093"/>
                  <a:gd name="connsiteY11" fmla="*/ 136072 h 289378"/>
                  <a:gd name="connsiteX12" fmla="*/ 601436 w 2539093"/>
                  <a:gd name="connsiteY12" fmla="*/ 130629 h 289378"/>
                  <a:gd name="connsiteX13" fmla="*/ 666750 w 2539093"/>
                  <a:gd name="connsiteY13" fmla="*/ 163286 h 289378"/>
                  <a:gd name="connsiteX14" fmla="*/ 723900 w 2539093"/>
                  <a:gd name="connsiteY14" fmla="*/ 160565 h 289378"/>
                  <a:gd name="connsiteX15" fmla="*/ 789214 w 2539093"/>
                  <a:gd name="connsiteY15" fmla="*/ 160565 h 289378"/>
                  <a:gd name="connsiteX16" fmla="*/ 830036 w 2539093"/>
                  <a:gd name="connsiteY16" fmla="*/ 160565 h 289378"/>
                  <a:gd name="connsiteX17" fmla="*/ 892629 w 2539093"/>
                  <a:gd name="connsiteY17" fmla="*/ 141515 h 289378"/>
                  <a:gd name="connsiteX18" fmla="*/ 993322 w 2539093"/>
                  <a:gd name="connsiteY18" fmla="*/ 130629 h 289378"/>
                  <a:gd name="connsiteX19" fmla="*/ 1083129 w 2539093"/>
                  <a:gd name="connsiteY19" fmla="*/ 133350 h 289378"/>
                  <a:gd name="connsiteX20" fmla="*/ 1143000 w 2539093"/>
                  <a:gd name="connsiteY20" fmla="*/ 133350 h 289378"/>
                  <a:gd name="connsiteX21" fmla="*/ 1213757 w 2539093"/>
                  <a:gd name="connsiteY21" fmla="*/ 119743 h 289378"/>
                  <a:gd name="connsiteX22" fmla="*/ 1238250 w 2539093"/>
                  <a:gd name="connsiteY22" fmla="*/ 130629 h 289378"/>
                  <a:gd name="connsiteX23" fmla="*/ 1420586 w 2539093"/>
                  <a:gd name="connsiteY23" fmla="*/ 95250 h 289378"/>
                  <a:gd name="connsiteX24" fmla="*/ 1515836 w 2539093"/>
                  <a:gd name="connsiteY24" fmla="*/ 130629 h 289378"/>
                  <a:gd name="connsiteX25" fmla="*/ 1611086 w 2539093"/>
                  <a:gd name="connsiteY25" fmla="*/ 106136 h 289378"/>
                  <a:gd name="connsiteX26" fmla="*/ 1657350 w 2539093"/>
                  <a:gd name="connsiteY26" fmla="*/ 119743 h 289378"/>
                  <a:gd name="connsiteX27" fmla="*/ 1695450 w 2539093"/>
                  <a:gd name="connsiteY27" fmla="*/ 103415 h 289378"/>
                  <a:gd name="connsiteX28" fmla="*/ 1752600 w 2539093"/>
                  <a:gd name="connsiteY28" fmla="*/ 92529 h 289378"/>
                  <a:gd name="connsiteX29" fmla="*/ 1801586 w 2539093"/>
                  <a:gd name="connsiteY29" fmla="*/ 84365 h 289378"/>
                  <a:gd name="connsiteX30" fmla="*/ 1842407 w 2539093"/>
                  <a:gd name="connsiteY30" fmla="*/ 70758 h 289378"/>
                  <a:gd name="connsiteX31" fmla="*/ 1899557 w 2539093"/>
                  <a:gd name="connsiteY31" fmla="*/ 95250 h 289378"/>
                  <a:gd name="connsiteX32" fmla="*/ 1934936 w 2539093"/>
                  <a:gd name="connsiteY32" fmla="*/ 114300 h 289378"/>
                  <a:gd name="connsiteX33" fmla="*/ 1994807 w 2539093"/>
                  <a:gd name="connsiteY33" fmla="*/ 97972 h 289378"/>
                  <a:gd name="connsiteX34" fmla="*/ 2032907 w 2539093"/>
                  <a:gd name="connsiteY34" fmla="*/ 97972 h 289378"/>
                  <a:gd name="connsiteX35" fmla="*/ 2111829 w 2539093"/>
                  <a:gd name="connsiteY35" fmla="*/ 73479 h 289378"/>
                  <a:gd name="connsiteX36" fmla="*/ 2168979 w 2539093"/>
                  <a:gd name="connsiteY36" fmla="*/ 54429 h 289378"/>
                  <a:gd name="connsiteX37" fmla="*/ 2228850 w 2539093"/>
                  <a:gd name="connsiteY37" fmla="*/ 54429 h 289378"/>
                  <a:gd name="connsiteX38" fmla="*/ 2364922 w 2539093"/>
                  <a:gd name="connsiteY38" fmla="*/ 35379 h 289378"/>
                  <a:gd name="connsiteX39" fmla="*/ 2419350 w 2539093"/>
                  <a:gd name="connsiteY39" fmla="*/ 27215 h 289378"/>
                  <a:gd name="connsiteX40" fmla="*/ 2492829 w 2539093"/>
                  <a:gd name="connsiteY40" fmla="*/ 16329 h 289378"/>
                  <a:gd name="connsiteX41" fmla="*/ 2539093 w 2539093"/>
                  <a:gd name="connsiteY41" fmla="*/ 0 h 289378"/>
                  <a:gd name="connsiteX42" fmla="*/ 2539093 w 2539093"/>
                  <a:gd name="connsiteY42" fmla="*/ 81643 h 289378"/>
                  <a:gd name="connsiteX43" fmla="*/ 2487386 w 2539093"/>
                  <a:gd name="connsiteY43" fmla="*/ 87086 h 289378"/>
                  <a:gd name="connsiteX44" fmla="*/ 2457450 w 2539093"/>
                  <a:gd name="connsiteY44" fmla="*/ 95250 h 289378"/>
                  <a:gd name="connsiteX45" fmla="*/ 2381250 w 2539093"/>
                  <a:gd name="connsiteY45" fmla="*/ 76200 h 289378"/>
                  <a:gd name="connsiteX46" fmla="*/ 2345872 w 2539093"/>
                  <a:gd name="connsiteY46" fmla="*/ 92529 h 289378"/>
                  <a:gd name="connsiteX47" fmla="*/ 2294164 w 2539093"/>
                  <a:gd name="connsiteY47" fmla="*/ 114300 h 289378"/>
                  <a:gd name="connsiteX48" fmla="*/ 2256064 w 2539093"/>
                  <a:gd name="connsiteY48" fmla="*/ 114300 h 289378"/>
                  <a:gd name="connsiteX49" fmla="*/ 2207079 w 2539093"/>
                  <a:gd name="connsiteY49" fmla="*/ 114300 h 289378"/>
                  <a:gd name="connsiteX50" fmla="*/ 2158093 w 2539093"/>
                  <a:gd name="connsiteY50" fmla="*/ 130629 h 289378"/>
                  <a:gd name="connsiteX51" fmla="*/ 2117272 w 2539093"/>
                  <a:gd name="connsiteY51" fmla="*/ 149679 h 289378"/>
                  <a:gd name="connsiteX52" fmla="*/ 2079172 w 2539093"/>
                  <a:gd name="connsiteY52" fmla="*/ 163286 h 289378"/>
                  <a:gd name="connsiteX53" fmla="*/ 2041072 w 2539093"/>
                  <a:gd name="connsiteY53" fmla="*/ 163286 h 289378"/>
                  <a:gd name="connsiteX54" fmla="*/ 2005693 w 2539093"/>
                  <a:gd name="connsiteY54" fmla="*/ 195943 h 289378"/>
                  <a:gd name="connsiteX55" fmla="*/ 1972356 w 2539093"/>
                  <a:gd name="connsiteY55" fmla="*/ 205241 h 289378"/>
                  <a:gd name="connsiteX56" fmla="*/ 1934936 w 2539093"/>
                  <a:gd name="connsiteY56" fmla="*/ 217714 h 289378"/>
                  <a:gd name="connsiteX57" fmla="*/ 1894568 w 2539093"/>
                  <a:gd name="connsiteY57" fmla="*/ 168728 h 289378"/>
                  <a:gd name="connsiteX58" fmla="*/ 1855561 w 2539093"/>
                  <a:gd name="connsiteY58" fmla="*/ 141967 h 289378"/>
                  <a:gd name="connsiteX59" fmla="*/ 1751693 w 2539093"/>
                  <a:gd name="connsiteY59" fmla="*/ 167141 h 289378"/>
                  <a:gd name="connsiteX60" fmla="*/ 1703614 w 2539093"/>
                  <a:gd name="connsiteY60" fmla="*/ 187778 h 289378"/>
                  <a:gd name="connsiteX61" fmla="*/ 1658031 w 2539093"/>
                  <a:gd name="connsiteY61" fmla="*/ 179841 h 289378"/>
                  <a:gd name="connsiteX62" fmla="*/ 1578656 w 2539093"/>
                  <a:gd name="connsiteY62" fmla="*/ 206828 h 289378"/>
                  <a:gd name="connsiteX63" fmla="*/ 1532164 w 2539093"/>
                  <a:gd name="connsiteY63" fmla="*/ 225878 h 289378"/>
                  <a:gd name="connsiteX64" fmla="*/ 1434193 w 2539093"/>
                  <a:gd name="connsiteY64" fmla="*/ 187778 h 289378"/>
                  <a:gd name="connsiteX65" fmla="*/ 1379764 w 2539093"/>
                  <a:gd name="connsiteY65" fmla="*/ 204107 h 289378"/>
                  <a:gd name="connsiteX66" fmla="*/ 1204006 w 2539093"/>
                  <a:gd name="connsiteY66" fmla="*/ 236991 h 289378"/>
                  <a:gd name="connsiteX67" fmla="*/ 1023257 w 2539093"/>
                  <a:gd name="connsiteY67" fmla="*/ 231321 h 289378"/>
                  <a:gd name="connsiteX68" fmla="*/ 894443 w 2539093"/>
                  <a:gd name="connsiteY68" fmla="*/ 265566 h 289378"/>
                  <a:gd name="connsiteX69" fmla="*/ 794657 w 2539093"/>
                  <a:gd name="connsiteY69" fmla="*/ 255814 h 289378"/>
                  <a:gd name="connsiteX70" fmla="*/ 666750 w 2539093"/>
                  <a:gd name="connsiteY70" fmla="*/ 288472 h 289378"/>
                  <a:gd name="connsiteX71" fmla="*/ 585107 w 2539093"/>
                  <a:gd name="connsiteY71" fmla="*/ 263978 h 289378"/>
                  <a:gd name="connsiteX72" fmla="*/ 541564 w 2539093"/>
                  <a:gd name="connsiteY72" fmla="*/ 231320 h 289378"/>
                  <a:gd name="connsiteX73" fmla="*/ 468086 w 2539093"/>
                  <a:gd name="connsiteY73" fmla="*/ 247649 h 289378"/>
                  <a:gd name="connsiteX74" fmla="*/ 223157 w 2539093"/>
                  <a:gd name="connsiteY74" fmla="*/ 247649 h 289378"/>
                  <a:gd name="connsiteX75" fmla="*/ 140381 w 2539093"/>
                  <a:gd name="connsiteY75" fmla="*/ 289378 h 289378"/>
                  <a:gd name="connsiteX76" fmla="*/ 21771 w 2539093"/>
                  <a:gd name="connsiteY76" fmla="*/ 255815 h 289378"/>
                  <a:gd name="connsiteX0" fmla="*/ 0 w 2539093"/>
                  <a:gd name="connsiteY0" fmla="*/ 255815 h 288934"/>
                  <a:gd name="connsiteX1" fmla="*/ 0 w 2539093"/>
                  <a:gd name="connsiteY1" fmla="*/ 114300 h 288934"/>
                  <a:gd name="connsiteX2" fmla="*/ 59872 w 2539093"/>
                  <a:gd name="connsiteY2" fmla="*/ 127908 h 288934"/>
                  <a:gd name="connsiteX3" fmla="*/ 100693 w 2539093"/>
                  <a:gd name="connsiteY3" fmla="*/ 122465 h 288934"/>
                  <a:gd name="connsiteX4" fmla="*/ 141514 w 2539093"/>
                  <a:gd name="connsiteY4" fmla="*/ 127908 h 288934"/>
                  <a:gd name="connsiteX5" fmla="*/ 201386 w 2539093"/>
                  <a:gd name="connsiteY5" fmla="*/ 125186 h 288934"/>
                  <a:gd name="connsiteX6" fmla="*/ 244929 w 2539093"/>
                  <a:gd name="connsiteY6" fmla="*/ 136072 h 288934"/>
                  <a:gd name="connsiteX7" fmla="*/ 283029 w 2539093"/>
                  <a:gd name="connsiteY7" fmla="*/ 114300 h 288934"/>
                  <a:gd name="connsiteX8" fmla="*/ 342900 w 2539093"/>
                  <a:gd name="connsiteY8" fmla="*/ 119743 h 288934"/>
                  <a:gd name="connsiteX9" fmla="*/ 429986 w 2539093"/>
                  <a:gd name="connsiteY9" fmla="*/ 130629 h 288934"/>
                  <a:gd name="connsiteX10" fmla="*/ 473529 w 2539093"/>
                  <a:gd name="connsiteY10" fmla="*/ 108858 h 288934"/>
                  <a:gd name="connsiteX11" fmla="*/ 552450 w 2539093"/>
                  <a:gd name="connsiteY11" fmla="*/ 136072 h 288934"/>
                  <a:gd name="connsiteX12" fmla="*/ 601436 w 2539093"/>
                  <a:gd name="connsiteY12" fmla="*/ 130629 h 288934"/>
                  <a:gd name="connsiteX13" fmla="*/ 666750 w 2539093"/>
                  <a:gd name="connsiteY13" fmla="*/ 163286 h 288934"/>
                  <a:gd name="connsiteX14" fmla="*/ 723900 w 2539093"/>
                  <a:gd name="connsiteY14" fmla="*/ 160565 h 288934"/>
                  <a:gd name="connsiteX15" fmla="*/ 789214 w 2539093"/>
                  <a:gd name="connsiteY15" fmla="*/ 160565 h 288934"/>
                  <a:gd name="connsiteX16" fmla="*/ 830036 w 2539093"/>
                  <a:gd name="connsiteY16" fmla="*/ 160565 h 288934"/>
                  <a:gd name="connsiteX17" fmla="*/ 892629 w 2539093"/>
                  <a:gd name="connsiteY17" fmla="*/ 141515 h 288934"/>
                  <a:gd name="connsiteX18" fmla="*/ 993322 w 2539093"/>
                  <a:gd name="connsiteY18" fmla="*/ 130629 h 288934"/>
                  <a:gd name="connsiteX19" fmla="*/ 1083129 w 2539093"/>
                  <a:gd name="connsiteY19" fmla="*/ 133350 h 288934"/>
                  <a:gd name="connsiteX20" fmla="*/ 1143000 w 2539093"/>
                  <a:gd name="connsiteY20" fmla="*/ 133350 h 288934"/>
                  <a:gd name="connsiteX21" fmla="*/ 1213757 w 2539093"/>
                  <a:gd name="connsiteY21" fmla="*/ 119743 h 288934"/>
                  <a:gd name="connsiteX22" fmla="*/ 1238250 w 2539093"/>
                  <a:gd name="connsiteY22" fmla="*/ 130629 h 288934"/>
                  <a:gd name="connsiteX23" fmla="*/ 1420586 w 2539093"/>
                  <a:gd name="connsiteY23" fmla="*/ 95250 h 288934"/>
                  <a:gd name="connsiteX24" fmla="*/ 1515836 w 2539093"/>
                  <a:gd name="connsiteY24" fmla="*/ 130629 h 288934"/>
                  <a:gd name="connsiteX25" fmla="*/ 1611086 w 2539093"/>
                  <a:gd name="connsiteY25" fmla="*/ 106136 h 288934"/>
                  <a:gd name="connsiteX26" fmla="*/ 1657350 w 2539093"/>
                  <a:gd name="connsiteY26" fmla="*/ 119743 h 288934"/>
                  <a:gd name="connsiteX27" fmla="*/ 1695450 w 2539093"/>
                  <a:gd name="connsiteY27" fmla="*/ 103415 h 288934"/>
                  <a:gd name="connsiteX28" fmla="*/ 1752600 w 2539093"/>
                  <a:gd name="connsiteY28" fmla="*/ 92529 h 288934"/>
                  <a:gd name="connsiteX29" fmla="*/ 1801586 w 2539093"/>
                  <a:gd name="connsiteY29" fmla="*/ 84365 h 288934"/>
                  <a:gd name="connsiteX30" fmla="*/ 1842407 w 2539093"/>
                  <a:gd name="connsiteY30" fmla="*/ 70758 h 288934"/>
                  <a:gd name="connsiteX31" fmla="*/ 1899557 w 2539093"/>
                  <a:gd name="connsiteY31" fmla="*/ 95250 h 288934"/>
                  <a:gd name="connsiteX32" fmla="*/ 1934936 w 2539093"/>
                  <a:gd name="connsiteY32" fmla="*/ 114300 h 288934"/>
                  <a:gd name="connsiteX33" fmla="*/ 1994807 w 2539093"/>
                  <a:gd name="connsiteY33" fmla="*/ 97972 h 288934"/>
                  <a:gd name="connsiteX34" fmla="*/ 2032907 w 2539093"/>
                  <a:gd name="connsiteY34" fmla="*/ 97972 h 288934"/>
                  <a:gd name="connsiteX35" fmla="*/ 2111829 w 2539093"/>
                  <a:gd name="connsiteY35" fmla="*/ 73479 h 288934"/>
                  <a:gd name="connsiteX36" fmla="*/ 2168979 w 2539093"/>
                  <a:gd name="connsiteY36" fmla="*/ 54429 h 288934"/>
                  <a:gd name="connsiteX37" fmla="*/ 2228850 w 2539093"/>
                  <a:gd name="connsiteY37" fmla="*/ 54429 h 288934"/>
                  <a:gd name="connsiteX38" fmla="*/ 2364922 w 2539093"/>
                  <a:gd name="connsiteY38" fmla="*/ 35379 h 288934"/>
                  <a:gd name="connsiteX39" fmla="*/ 2419350 w 2539093"/>
                  <a:gd name="connsiteY39" fmla="*/ 27215 h 288934"/>
                  <a:gd name="connsiteX40" fmla="*/ 2492829 w 2539093"/>
                  <a:gd name="connsiteY40" fmla="*/ 16329 h 288934"/>
                  <a:gd name="connsiteX41" fmla="*/ 2539093 w 2539093"/>
                  <a:gd name="connsiteY41" fmla="*/ 0 h 288934"/>
                  <a:gd name="connsiteX42" fmla="*/ 2539093 w 2539093"/>
                  <a:gd name="connsiteY42" fmla="*/ 81643 h 288934"/>
                  <a:gd name="connsiteX43" fmla="*/ 2487386 w 2539093"/>
                  <a:gd name="connsiteY43" fmla="*/ 87086 h 288934"/>
                  <a:gd name="connsiteX44" fmla="*/ 2457450 w 2539093"/>
                  <a:gd name="connsiteY44" fmla="*/ 95250 h 288934"/>
                  <a:gd name="connsiteX45" fmla="*/ 2381250 w 2539093"/>
                  <a:gd name="connsiteY45" fmla="*/ 76200 h 288934"/>
                  <a:gd name="connsiteX46" fmla="*/ 2345872 w 2539093"/>
                  <a:gd name="connsiteY46" fmla="*/ 92529 h 288934"/>
                  <a:gd name="connsiteX47" fmla="*/ 2294164 w 2539093"/>
                  <a:gd name="connsiteY47" fmla="*/ 114300 h 288934"/>
                  <a:gd name="connsiteX48" fmla="*/ 2256064 w 2539093"/>
                  <a:gd name="connsiteY48" fmla="*/ 114300 h 288934"/>
                  <a:gd name="connsiteX49" fmla="*/ 2207079 w 2539093"/>
                  <a:gd name="connsiteY49" fmla="*/ 114300 h 288934"/>
                  <a:gd name="connsiteX50" fmla="*/ 2158093 w 2539093"/>
                  <a:gd name="connsiteY50" fmla="*/ 130629 h 288934"/>
                  <a:gd name="connsiteX51" fmla="*/ 2117272 w 2539093"/>
                  <a:gd name="connsiteY51" fmla="*/ 149679 h 288934"/>
                  <a:gd name="connsiteX52" fmla="*/ 2079172 w 2539093"/>
                  <a:gd name="connsiteY52" fmla="*/ 163286 h 288934"/>
                  <a:gd name="connsiteX53" fmla="*/ 2041072 w 2539093"/>
                  <a:gd name="connsiteY53" fmla="*/ 163286 h 288934"/>
                  <a:gd name="connsiteX54" fmla="*/ 2005693 w 2539093"/>
                  <a:gd name="connsiteY54" fmla="*/ 195943 h 288934"/>
                  <a:gd name="connsiteX55" fmla="*/ 1972356 w 2539093"/>
                  <a:gd name="connsiteY55" fmla="*/ 205241 h 288934"/>
                  <a:gd name="connsiteX56" fmla="*/ 1934936 w 2539093"/>
                  <a:gd name="connsiteY56" fmla="*/ 217714 h 288934"/>
                  <a:gd name="connsiteX57" fmla="*/ 1894568 w 2539093"/>
                  <a:gd name="connsiteY57" fmla="*/ 168728 h 288934"/>
                  <a:gd name="connsiteX58" fmla="*/ 1855561 w 2539093"/>
                  <a:gd name="connsiteY58" fmla="*/ 141967 h 288934"/>
                  <a:gd name="connsiteX59" fmla="*/ 1751693 w 2539093"/>
                  <a:gd name="connsiteY59" fmla="*/ 167141 h 288934"/>
                  <a:gd name="connsiteX60" fmla="*/ 1703614 w 2539093"/>
                  <a:gd name="connsiteY60" fmla="*/ 187778 h 288934"/>
                  <a:gd name="connsiteX61" fmla="*/ 1658031 w 2539093"/>
                  <a:gd name="connsiteY61" fmla="*/ 179841 h 288934"/>
                  <a:gd name="connsiteX62" fmla="*/ 1578656 w 2539093"/>
                  <a:gd name="connsiteY62" fmla="*/ 206828 h 288934"/>
                  <a:gd name="connsiteX63" fmla="*/ 1532164 w 2539093"/>
                  <a:gd name="connsiteY63" fmla="*/ 225878 h 288934"/>
                  <a:gd name="connsiteX64" fmla="*/ 1434193 w 2539093"/>
                  <a:gd name="connsiteY64" fmla="*/ 187778 h 288934"/>
                  <a:gd name="connsiteX65" fmla="*/ 1379764 w 2539093"/>
                  <a:gd name="connsiteY65" fmla="*/ 204107 h 288934"/>
                  <a:gd name="connsiteX66" fmla="*/ 1204006 w 2539093"/>
                  <a:gd name="connsiteY66" fmla="*/ 236991 h 288934"/>
                  <a:gd name="connsiteX67" fmla="*/ 1023257 w 2539093"/>
                  <a:gd name="connsiteY67" fmla="*/ 231321 h 288934"/>
                  <a:gd name="connsiteX68" fmla="*/ 894443 w 2539093"/>
                  <a:gd name="connsiteY68" fmla="*/ 265566 h 288934"/>
                  <a:gd name="connsiteX69" fmla="*/ 794657 w 2539093"/>
                  <a:gd name="connsiteY69" fmla="*/ 255814 h 288934"/>
                  <a:gd name="connsiteX70" fmla="*/ 666750 w 2539093"/>
                  <a:gd name="connsiteY70" fmla="*/ 288472 h 288934"/>
                  <a:gd name="connsiteX71" fmla="*/ 585107 w 2539093"/>
                  <a:gd name="connsiteY71" fmla="*/ 263978 h 288934"/>
                  <a:gd name="connsiteX72" fmla="*/ 541564 w 2539093"/>
                  <a:gd name="connsiteY72" fmla="*/ 231320 h 288934"/>
                  <a:gd name="connsiteX73" fmla="*/ 468086 w 2539093"/>
                  <a:gd name="connsiteY73" fmla="*/ 247649 h 288934"/>
                  <a:gd name="connsiteX74" fmla="*/ 223157 w 2539093"/>
                  <a:gd name="connsiteY74" fmla="*/ 247649 h 288934"/>
                  <a:gd name="connsiteX75" fmla="*/ 126093 w 2539093"/>
                  <a:gd name="connsiteY75" fmla="*/ 259216 h 288934"/>
                  <a:gd name="connsiteX76" fmla="*/ 21771 w 2539093"/>
                  <a:gd name="connsiteY76" fmla="*/ 255815 h 288934"/>
                  <a:gd name="connsiteX0" fmla="*/ 0 w 2539093"/>
                  <a:gd name="connsiteY0" fmla="*/ 255815 h 288934"/>
                  <a:gd name="connsiteX1" fmla="*/ 0 w 2539093"/>
                  <a:gd name="connsiteY1" fmla="*/ 114300 h 288934"/>
                  <a:gd name="connsiteX2" fmla="*/ 59872 w 2539093"/>
                  <a:gd name="connsiteY2" fmla="*/ 127908 h 288934"/>
                  <a:gd name="connsiteX3" fmla="*/ 100693 w 2539093"/>
                  <a:gd name="connsiteY3" fmla="*/ 122465 h 288934"/>
                  <a:gd name="connsiteX4" fmla="*/ 141514 w 2539093"/>
                  <a:gd name="connsiteY4" fmla="*/ 127908 h 288934"/>
                  <a:gd name="connsiteX5" fmla="*/ 201386 w 2539093"/>
                  <a:gd name="connsiteY5" fmla="*/ 125186 h 288934"/>
                  <a:gd name="connsiteX6" fmla="*/ 244929 w 2539093"/>
                  <a:gd name="connsiteY6" fmla="*/ 136072 h 288934"/>
                  <a:gd name="connsiteX7" fmla="*/ 283029 w 2539093"/>
                  <a:gd name="connsiteY7" fmla="*/ 114300 h 288934"/>
                  <a:gd name="connsiteX8" fmla="*/ 342900 w 2539093"/>
                  <a:gd name="connsiteY8" fmla="*/ 119743 h 288934"/>
                  <a:gd name="connsiteX9" fmla="*/ 429986 w 2539093"/>
                  <a:gd name="connsiteY9" fmla="*/ 130629 h 288934"/>
                  <a:gd name="connsiteX10" fmla="*/ 473529 w 2539093"/>
                  <a:gd name="connsiteY10" fmla="*/ 108858 h 288934"/>
                  <a:gd name="connsiteX11" fmla="*/ 552450 w 2539093"/>
                  <a:gd name="connsiteY11" fmla="*/ 136072 h 288934"/>
                  <a:gd name="connsiteX12" fmla="*/ 601436 w 2539093"/>
                  <a:gd name="connsiteY12" fmla="*/ 130629 h 288934"/>
                  <a:gd name="connsiteX13" fmla="*/ 666750 w 2539093"/>
                  <a:gd name="connsiteY13" fmla="*/ 163286 h 288934"/>
                  <a:gd name="connsiteX14" fmla="*/ 723900 w 2539093"/>
                  <a:gd name="connsiteY14" fmla="*/ 160565 h 288934"/>
                  <a:gd name="connsiteX15" fmla="*/ 789214 w 2539093"/>
                  <a:gd name="connsiteY15" fmla="*/ 160565 h 288934"/>
                  <a:gd name="connsiteX16" fmla="*/ 830036 w 2539093"/>
                  <a:gd name="connsiteY16" fmla="*/ 160565 h 288934"/>
                  <a:gd name="connsiteX17" fmla="*/ 892629 w 2539093"/>
                  <a:gd name="connsiteY17" fmla="*/ 141515 h 288934"/>
                  <a:gd name="connsiteX18" fmla="*/ 993322 w 2539093"/>
                  <a:gd name="connsiteY18" fmla="*/ 130629 h 288934"/>
                  <a:gd name="connsiteX19" fmla="*/ 1083129 w 2539093"/>
                  <a:gd name="connsiteY19" fmla="*/ 133350 h 288934"/>
                  <a:gd name="connsiteX20" fmla="*/ 1143000 w 2539093"/>
                  <a:gd name="connsiteY20" fmla="*/ 133350 h 288934"/>
                  <a:gd name="connsiteX21" fmla="*/ 1213757 w 2539093"/>
                  <a:gd name="connsiteY21" fmla="*/ 119743 h 288934"/>
                  <a:gd name="connsiteX22" fmla="*/ 1238250 w 2539093"/>
                  <a:gd name="connsiteY22" fmla="*/ 130629 h 288934"/>
                  <a:gd name="connsiteX23" fmla="*/ 1420586 w 2539093"/>
                  <a:gd name="connsiteY23" fmla="*/ 95250 h 288934"/>
                  <a:gd name="connsiteX24" fmla="*/ 1515836 w 2539093"/>
                  <a:gd name="connsiteY24" fmla="*/ 130629 h 288934"/>
                  <a:gd name="connsiteX25" fmla="*/ 1611086 w 2539093"/>
                  <a:gd name="connsiteY25" fmla="*/ 106136 h 288934"/>
                  <a:gd name="connsiteX26" fmla="*/ 1657350 w 2539093"/>
                  <a:gd name="connsiteY26" fmla="*/ 119743 h 288934"/>
                  <a:gd name="connsiteX27" fmla="*/ 1695450 w 2539093"/>
                  <a:gd name="connsiteY27" fmla="*/ 103415 h 288934"/>
                  <a:gd name="connsiteX28" fmla="*/ 1752600 w 2539093"/>
                  <a:gd name="connsiteY28" fmla="*/ 92529 h 288934"/>
                  <a:gd name="connsiteX29" fmla="*/ 1801586 w 2539093"/>
                  <a:gd name="connsiteY29" fmla="*/ 84365 h 288934"/>
                  <a:gd name="connsiteX30" fmla="*/ 1842407 w 2539093"/>
                  <a:gd name="connsiteY30" fmla="*/ 70758 h 288934"/>
                  <a:gd name="connsiteX31" fmla="*/ 1899557 w 2539093"/>
                  <a:gd name="connsiteY31" fmla="*/ 95250 h 288934"/>
                  <a:gd name="connsiteX32" fmla="*/ 1934936 w 2539093"/>
                  <a:gd name="connsiteY32" fmla="*/ 114300 h 288934"/>
                  <a:gd name="connsiteX33" fmla="*/ 1994807 w 2539093"/>
                  <a:gd name="connsiteY33" fmla="*/ 97972 h 288934"/>
                  <a:gd name="connsiteX34" fmla="*/ 2032907 w 2539093"/>
                  <a:gd name="connsiteY34" fmla="*/ 97972 h 288934"/>
                  <a:gd name="connsiteX35" fmla="*/ 2111829 w 2539093"/>
                  <a:gd name="connsiteY35" fmla="*/ 73479 h 288934"/>
                  <a:gd name="connsiteX36" fmla="*/ 2168979 w 2539093"/>
                  <a:gd name="connsiteY36" fmla="*/ 54429 h 288934"/>
                  <a:gd name="connsiteX37" fmla="*/ 2228850 w 2539093"/>
                  <a:gd name="connsiteY37" fmla="*/ 54429 h 288934"/>
                  <a:gd name="connsiteX38" fmla="*/ 2364922 w 2539093"/>
                  <a:gd name="connsiteY38" fmla="*/ 35379 h 288934"/>
                  <a:gd name="connsiteX39" fmla="*/ 2419350 w 2539093"/>
                  <a:gd name="connsiteY39" fmla="*/ 27215 h 288934"/>
                  <a:gd name="connsiteX40" fmla="*/ 2492829 w 2539093"/>
                  <a:gd name="connsiteY40" fmla="*/ 16329 h 288934"/>
                  <a:gd name="connsiteX41" fmla="*/ 2539093 w 2539093"/>
                  <a:gd name="connsiteY41" fmla="*/ 0 h 288934"/>
                  <a:gd name="connsiteX42" fmla="*/ 2539093 w 2539093"/>
                  <a:gd name="connsiteY42" fmla="*/ 81643 h 288934"/>
                  <a:gd name="connsiteX43" fmla="*/ 2487386 w 2539093"/>
                  <a:gd name="connsiteY43" fmla="*/ 87086 h 288934"/>
                  <a:gd name="connsiteX44" fmla="*/ 2457450 w 2539093"/>
                  <a:gd name="connsiteY44" fmla="*/ 95250 h 288934"/>
                  <a:gd name="connsiteX45" fmla="*/ 2381250 w 2539093"/>
                  <a:gd name="connsiteY45" fmla="*/ 76200 h 288934"/>
                  <a:gd name="connsiteX46" fmla="*/ 2345872 w 2539093"/>
                  <a:gd name="connsiteY46" fmla="*/ 92529 h 288934"/>
                  <a:gd name="connsiteX47" fmla="*/ 2294164 w 2539093"/>
                  <a:gd name="connsiteY47" fmla="*/ 114300 h 288934"/>
                  <a:gd name="connsiteX48" fmla="*/ 2256064 w 2539093"/>
                  <a:gd name="connsiteY48" fmla="*/ 114300 h 288934"/>
                  <a:gd name="connsiteX49" fmla="*/ 2207079 w 2539093"/>
                  <a:gd name="connsiteY49" fmla="*/ 114300 h 288934"/>
                  <a:gd name="connsiteX50" fmla="*/ 2158093 w 2539093"/>
                  <a:gd name="connsiteY50" fmla="*/ 130629 h 288934"/>
                  <a:gd name="connsiteX51" fmla="*/ 2117272 w 2539093"/>
                  <a:gd name="connsiteY51" fmla="*/ 149679 h 288934"/>
                  <a:gd name="connsiteX52" fmla="*/ 2079172 w 2539093"/>
                  <a:gd name="connsiteY52" fmla="*/ 163286 h 288934"/>
                  <a:gd name="connsiteX53" fmla="*/ 2041072 w 2539093"/>
                  <a:gd name="connsiteY53" fmla="*/ 163286 h 288934"/>
                  <a:gd name="connsiteX54" fmla="*/ 2005693 w 2539093"/>
                  <a:gd name="connsiteY54" fmla="*/ 195943 h 288934"/>
                  <a:gd name="connsiteX55" fmla="*/ 1972356 w 2539093"/>
                  <a:gd name="connsiteY55" fmla="*/ 205241 h 288934"/>
                  <a:gd name="connsiteX56" fmla="*/ 1934936 w 2539093"/>
                  <a:gd name="connsiteY56" fmla="*/ 217714 h 288934"/>
                  <a:gd name="connsiteX57" fmla="*/ 1894568 w 2539093"/>
                  <a:gd name="connsiteY57" fmla="*/ 168728 h 288934"/>
                  <a:gd name="connsiteX58" fmla="*/ 1855561 w 2539093"/>
                  <a:gd name="connsiteY58" fmla="*/ 141967 h 288934"/>
                  <a:gd name="connsiteX59" fmla="*/ 1751693 w 2539093"/>
                  <a:gd name="connsiteY59" fmla="*/ 167141 h 288934"/>
                  <a:gd name="connsiteX60" fmla="*/ 1703614 w 2539093"/>
                  <a:gd name="connsiteY60" fmla="*/ 187778 h 288934"/>
                  <a:gd name="connsiteX61" fmla="*/ 1658031 w 2539093"/>
                  <a:gd name="connsiteY61" fmla="*/ 179841 h 288934"/>
                  <a:gd name="connsiteX62" fmla="*/ 1578656 w 2539093"/>
                  <a:gd name="connsiteY62" fmla="*/ 206828 h 288934"/>
                  <a:gd name="connsiteX63" fmla="*/ 1532164 w 2539093"/>
                  <a:gd name="connsiteY63" fmla="*/ 225878 h 288934"/>
                  <a:gd name="connsiteX64" fmla="*/ 1434193 w 2539093"/>
                  <a:gd name="connsiteY64" fmla="*/ 187778 h 288934"/>
                  <a:gd name="connsiteX65" fmla="*/ 1379764 w 2539093"/>
                  <a:gd name="connsiteY65" fmla="*/ 204107 h 288934"/>
                  <a:gd name="connsiteX66" fmla="*/ 1204006 w 2539093"/>
                  <a:gd name="connsiteY66" fmla="*/ 236991 h 288934"/>
                  <a:gd name="connsiteX67" fmla="*/ 1023257 w 2539093"/>
                  <a:gd name="connsiteY67" fmla="*/ 231321 h 288934"/>
                  <a:gd name="connsiteX68" fmla="*/ 894443 w 2539093"/>
                  <a:gd name="connsiteY68" fmla="*/ 265566 h 288934"/>
                  <a:gd name="connsiteX69" fmla="*/ 794657 w 2539093"/>
                  <a:gd name="connsiteY69" fmla="*/ 255814 h 288934"/>
                  <a:gd name="connsiteX70" fmla="*/ 666750 w 2539093"/>
                  <a:gd name="connsiteY70" fmla="*/ 288472 h 288934"/>
                  <a:gd name="connsiteX71" fmla="*/ 585107 w 2539093"/>
                  <a:gd name="connsiteY71" fmla="*/ 263978 h 288934"/>
                  <a:gd name="connsiteX72" fmla="*/ 541564 w 2539093"/>
                  <a:gd name="connsiteY72" fmla="*/ 231320 h 288934"/>
                  <a:gd name="connsiteX73" fmla="*/ 468086 w 2539093"/>
                  <a:gd name="connsiteY73" fmla="*/ 247649 h 288934"/>
                  <a:gd name="connsiteX74" fmla="*/ 284843 w 2539093"/>
                  <a:gd name="connsiteY74" fmla="*/ 252866 h 288934"/>
                  <a:gd name="connsiteX75" fmla="*/ 223157 w 2539093"/>
                  <a:gd name="connsiteY75" fmla="*/ 247649 h 288934"/>
                  <a:gd name="connsiteX76" fmla="*/ 126093 w 2539093"/>
                  <a:gd name="connsiteY76" fmla="*/ 259216 h 288934"/>
                  <a:gd name="connsiteX77" fmla="*/ 21771 w 2539093"/>
                  <a:gd name="connsiteY77" fmla="*/ 255815 h 288934"/>
                  <a:gd name="connsiteX0" fmla="*/ 0 w 2539093"/>
                  <a:gd name="connsiteY0" fmla="*/ 255815 h 288934"/>
                  <a:gd name="connsiteX1" fmla="*/ 0 w 2539093"/>
                  <a:gd name="connsiteY1" fmla="*/ 114300 h 288934"/>
                  <a:gd name="connsiteX2" fmla="*/ 59872 w 2539093"/>
                  <a:gd name="connsiteY2" fmla="*/ 127908 h 288934"/>
                  <a:gd name="connsiteX3" fmla="*/ 100693 w 2539093"/>
                  <a:gd name="connsiteY3" fmla="*/ 122465 h 288934"/>
                  <a:gd name="connsiteX4" fmla="*/ 141514 w 2539093"/>
                  <a:gd name="connsiteY4" fmla="*/ 127908 h 288934"/>
                  <a:gd name="connsiteX5" fmla="*/ 201386 w 2539093"/>
                  <a:gd name="connsiteY5" fmla="*/ 125186 h 288934"/>
                  <a:gd name="connsiteX6" fmla="*/ 244929 w 2539093"/>
                  <a:gd name="connsiteY6" fmla="*/ 136072 h 288934"/>
                  <a:gd name="connsiteX7" fmla="*/ 283029 w 2539093"/>
                  <a:gd name="connsiteY7" fmla="*/ 114300 h 288934"/>
                  <a:gd name="connsiteX8" fmla="*/ 342900 w 2539093"/>
                  <a:gd name="connsiteY8" fmla="*/ 119743 h 288934"/>
                  <a:gd name="connsiteX9" fmla="*/ 429986 w 2539093"/>
                  <a:gd name="connsiteY9" fmla="*/ 130629 h 288934"/>
                  <a:gd name="connsiteX10" fmla="*/ 473529 w 2539093"/>
                  <a:gd name="connsiteY10" fmla="*/ 108858 h 288934"/>
                  <a:gd name="connsiteX11" fmla="*/ 552450 w 2539093"/>
                  <a:gd name="connsiteY11" fmla="*/ 136072 h 288934"/>
                  <a:gd name="connsiteX12" fmla="*/ 601436 w 2539093"/>
                  <a:gd name="connsiteY12" fmla="*/ 130629 h 288934"/>
                  <a:gd name="connsiteX13" fmla="*/ 666750 w 2539093"/>
                  <a:gd name="connsiteY13" fmla="*/ 163286 h 288934"/>
                  <a:gd name="connsiteX14" fmla="*/ 723900 w 2539093"/>
                  <a:gd name="connsiteY14" fmla="*/ 160565 h 288934"/>
                  <a:gd name="connsiteX15" fmla="*/ 789214 w 2539093"/>
                  <a:gd name="connsiteY15" fmla="*/ 160565 h 288934"/>
                  <a:gd name="connsiteX16" fmla="*/ 830036 w 2539093"/>
                  <a:gd name="connsiteY16" fmla="*/ 160565 h 288934"/>
                  <a:gd name="connsiteX17" fmla="*/ 892629 w 2539093"/>
                  <a:gd name="connsiteY17" fmla="*/ 141515 h 288934"/>
                  <a:gd name="connsiteX18" fmla="*/ 993322 w 2539093"/>
                  <a:gd name="connsiteY18" fmla="*/ 130629 h 288934"/>
                  <a:gd name="connsiteX19" fmla="*/ 1083129 w 2539093"/>
                  <a:gd name="connsiteY19" fmla="*/ 133350 h 288934"/>
                  <a:gd name="connsiteX20" fmla="*/ 1143000 w 2539093"/>
                  <a:gd name="connsiteY20" fmla="*/ 133350 h 288934"/>
                  <a:gd name="connsiteX21" fmla="*/ 1213757 w 2539093"/>
                  <a:gd name="connsiteY21" fmla="*/ 119743 h 288934"/>
                  <a:gd name="connsiteX22" fmla="*/ 1238250 w 2539093"/>
                  <a:gd name="connsiteY22" fmla="*/ 130629 h 288934"/>
                  <a:gd name="connsiteX23" fmla="*/ 1420586 w 2539093"/>
                  <a:gd name="connsiteY23" fmla="*/ 95250 h 288934"/>
                  <a:gd name="connsiteX24" fmla="*/ 1515836 w 2539093"/>
                  <a:gd name="connsiteY24" fmla="*/ 130629 h 288934"/>
                  <a:gd name="connsiteX25" fmla="*/ 1611086 w 2539093"/>
                  <a:gd name="connsiteY25" fmla="*/ 106136 h 288934"/>
                  <a:gd name="connsiteX26" fmla="*/ 1657350 w 2539093"/>
                  <a:gd name="connsiteY26" fmla="*/ 119743 h 288934"/>
                  <a:gd name="connsiteX27" fmla="*/ 1695450 w 2539093"/>
                  <a:gd name="connsiteY27" fmla="*/ 103415 h 288934"/>
                  <a:gd name="connsiteX28" fmla="*/ 1752600 w 2539093"/>
                  <a:gd name="connsiteY28" fmla="*/ 92529 h 288934"/>
                  <a:gd name="connsiteX29" fmla="*/ 1801586 w 2539093"/>
                  <a:gd name="connsiteY29" fmla="*/ 84365 h 288934"/>
                  <a:gd name="connsiteX30" fmla="*/ 1842407 w 2539093"/>
                  <a:gd name="connsiteY30" fmla="*/ 70758 h 288934"/>
                  <a:gd name="connsiteX31" fmla="*/ 1899557 w 2539093"/>
                  <a:gd name="connsiteY31" fmla="*/ 95250 h 288934"/>
                  <a:gd name="connsiteX32" fmla="*/ 1934936 w 2539093"/>
                  <a:gd name="connsiteY32" fmla="*/ 114300 h 288934"/>
                  <a:gd name="connsiteX33" fmla="*/ 1994807 w 2539093"/>
                  <a:gd name="connsiteY33" fmla="*/ 97972 h 288934"/>
                  <a:gd name="connsiteX34" fmla="*/ 2032907 w 2539093"/>
                  <a:gd name="connsiteY34" fmla="*/ 97972 h 288934"/>
                  <a:gd name="connsiteX35" fmla="*/ 2111829 w 2539093"/>
                  <a:gd name="connsiteY35" fmla="*/ 73479 h 288934"/>
                  <a:gd name="connsiteX36" fmla="*/ 2168979 w 2539093"/>
                  <a:gd name="connsiteY36" fmla="*/ 54429 h 288934"/>
                  <a:gd name="connsiteX37" fmla="*/ 2228850 w 2539093"/>
                  <a:gd name="connsiteY37" fmla="*/ 54429 h 288934"/>
                  <a:gd name="connsiteX38" fmla="*/ 2364922 w 2539093"/>
                  <a:gd name="connsiteY38" fmla="*/ 35379 h 288934"/>
                  <a:gd name="connsiteX39" fmla="*/ 2419350 w 2539093"/>
                  <a:gd name="connsiteY39" fmla="*/ 27215 h 288934"/>
                  <a:gd name="connsiteX40" fmla="*/ 2492829 w 2539093"/>
                  <a:gd name="connsiteY40" fmla="*/ 16329 h 288934"/>
                  <a:gd name="connsiteX41" fmla="*/ 2539093 w 2539093"/>
                  <a:gd name="connsiteY41" fmla="*/ 0 h 288934"/>
                  <a:gd name="connsiteX42" fmla="*/ 2539093 w 2539093"/>
                  <a:gd name="connsiteY42" fmla="*/ 81643 h 288934"/>
                  <a:gd name="connsiteX43" fmla="*/ 2487386 w 2539093"/>
                  <a:gd name="connsiteY43" fmla="*/ 87086 h 288934"/>
                  <a:gd name="connsiteX44" fmla="*/ 2457450 w 2539093"/>
                  <a:gd name="connsiteY44" fmla="*/ 95250 h 288934"/>
                  <a:gd name="connsiteX45" fmla="*/ 2381250 w 2539093"/>
                  <a:gd name="connsiteY45" fmla="*/ 76200 h 288934"/>
                  <a:gd name="connsiteX46" fmla="*/ 2345872 w 2539093"/>
                  <a:gd name="connsiteY46" fmla="*/ 92529 h 288934"/>
                  <a:gd name="connsiteX47" fmla="*/ 2294164 w 2539093"/>
                  <a:gd name="connsiteY47" fmla="*/ 114300 h 288934"/>
                  <a:gd name="connsiteX48" fmla="*/ 2256064 w 2539093"/>
                  <a:gd name="connsiteY48" fmla="*/ 114300 h 288934"/>
                  <a:gd name="connsiteX49" fmla="*/ 2207079 w 2539093"/>
                  <a:gd name="connsiteY49" fmla="*/ 114300 h 288934"/>
                  <a:gd name="connsiteX50" fmla="*/ 2158093 w 2539093"/>
                  <a:gd name="connsiteY50" fmla="*/ 130629 h 288934"/>
                  <a:gd name="connsiteX51" fmla="*/ 2117272 w 2539093"/>
                  <a:gd name="connsiteY51" fmla="*/ 149679 h 288934"/>
                  <a:gd name="connsiteX52" fmla="*/ 2079172 w 2539093"/>
                  <a:gd name="connsiteY52" fmla="*/ 163286 h 288934"/>
                  <a:gd name="connsiteX53" fmla="*/ 2041072 w 2539093"/>
                  <a:gd name="connsiteY53" fmla="*/ 163286 h 288934"/>
                  <a:gd name="connsiteX54" fmla="*/ 2005693 w 2539093"/>
                  <a:gd name="connsiteY54" fmla="*/ 195943 h 288934"/>
                  <a:gd name="connsiteX55" fmla="*/ 1972356 w 2539093"/>
                  <a:gd name="connsiteY55" fmla="*/ 205241 h 288934"/>
                  <a:gd name="connsiteX56" fmla="*/ 1934936 w 2539093"/>
                  <a:gd name="connsiteY56" fmla="*/ 217714 h 288934"/>
                  <a:gd name="connsiteX57" fmla="*/ 1894568 w 2539093"/>
                  <a:gd name="connsiteY57" fmla="*/ 168728 h 288934"/>
                  <a:gd name="connsiteX58" fmla="*/ 1855561 w 2539093"/>
                  <a:gd name="connsiteY58" fmla="*/ 141967 h 288934"/>
                  <a:gd name="connsiteX59" fmla="*/ 1751693 w 2539093"/>
                  <a:gd name="connsiteY59" fmla="*/ 167141 h 288934"/>
                  <a:gd name="connsiteX60" fmla="*/ 1703614 w 2539093"/>
                  <a:gd name="connsiteY60" fmla="*/ 187778 h 288934"/>
                  <a:gd name="connsiteX61" fmla="*/ 1658031 w 2539093"/>
                  <a:gd name="connsiteY61" fmla="*/ 179841 h 288934"/>
                  <a:gd name="connsiteX62" fmla="*/ 1578656 w 2539093"/>
                  <a:gd name="connsiteY62" fmla="*/ 206828 h 288934"/>
                  <a:gd name="connsiteX63" fmla="*/ 1532164 w 2539093"/>
                  <a:gd name="connsiteY63" fmla="*/ 225878 h 288934"/>
                  <a:gd name="connsiteX64" fmla="*/ 1434193 w 2539093"/>
                  <a:gd name="connsiteY64" fmla="*/ 187778 h 288934"/>
                  <a:gd name="connsiteX65" fmla="*/ 1379764 w 2539093"/>
                  <a:gd name="connsiteY65" fmla="*/ 204107 h 288934"/>
                  <a:gd name="connsiteX66" fmla="*/ 1204006 w 2539093"/>
                  <a:gd name="connsiteY66" fmla="*/ 236991 h 288934"/>
                  <a:gd name="connsiteX67" fmla="*/ 1023257 w 2539093"/>
                  <a:gd name="connsiteY67" fmla="*/ 231321 h 288934"/>
                  <a:gd name="connsiteX68" fmla="*/ 894443 w 2539093"/>
                  <a:gd name="connsiteY68" fmla="*/ 265566 h 288934"/>
                  <a:gd name="connsiteX69" fmla="*/ 794657 w 2539093"/>
                  <a:gd name="connsiteY69" fmla="*/ 255814 h 288934"/>
                  <a:gd name="connsiteX70" fmla="*/ 666750 w 2539093"/>
                  <a:gd name="connsiteY70" fmla="*/ 288472 h 288934"/>
                  <a:gd name="connsiteX71" fmla="*/ 585107 w 2539093"/>
                  <a:gd name="connsiteY71" fmla="*/ 263978 h 288934"/>
                  <a:gd name="connsiteX72" fmla="*/ 541564 w 2539093"/>
                  <a:gd name="connsiteY72" fmla="*/ 231320 h 288934"/>
                  <a:gd name="connsiteX73" fmla="*/ 468086 w 2539093"/>
                  <a:gd name="connsiteY73" fmla="*/ 247649 h 288934"/>
                  <a:gd name="connsiteX74" fmla="*/ 376918 w 2539093"/>
                  <a:gd name="connsiteY74" fmla="*/ 238578 h 288934"/>
                  <a:gd name="connsiteX75" fmla="*/ 284843 w 2539093"/>
                  <a:gd name="connsiteY75" fmla="*/ 252866 h 288934"/>
                  <a:gd name="connsiteX76" fmla="*/ 223157 w 2539093"/>
                  <a:gd name="connsiteY76" fmla="*/ 247649 h 288934"/>
                  <a:gd name="connsiteX77" fmla="*/ 126093 w 2539093"/>
                  <a:gd name="connsiteY77" fmla="*/ 259216 h 288934"/>
                  <a:gd name="connsiteX78" fmla="*/ 21771 w 2539093"/>
                  <a:gd name="connsiteY78" fmla="*/ 255815 h 288934"/>
                  <a:gd name="connsiteX0" fmla="*/ 0 w 2539093"/>
                  <a:gd name="connsiteY0" fmla="*/ 255815 h 288934"/>
                  <a:gd name="connsiteX1" fmla="*/ 0 w 2539093"/>
                  <a:gd name="connsiteY1" fmla="*/ 114300 h 288934"/>
                  <a:gd name="connsiteX2" fmla="*/ 59872 w 2539093"/>
                  <a:gd name="connsiteY2" fmla="*/ 127908 h 288934"/>
                  <a:gd name="connsiteX3" fmla="*/ 100693 w 2539093"/>
                  <a:gd name="connsiteY3" fmla="*/ 122465 h 288934"/>
                  <a:gd name="connsiteX4" fmla="*/ 141514 w 2539093"/>
                  <a:gd name="connsiteY4" fmla="*/ 127908 h 288934"/>
                  <a:gd name="connsiteX5" fmla="*/ 201386 w 2539093"/>
                  <a:gd name="connsiteY5" fmla="*/ 125186 h 288934"/>
                  <a:gd name="connsiteX6" fmla="*/ 244929 w 2539093"/>
                  <a:gd name="connsiteY6" fmla="*/ 136072 h 288934"/>
                  <a:gd name="connsiteX7" fmla="*/ 283029 w 2539093"/>
                  <a:gd name="connsiteY7" fmla="*/ 114300 h 288934"/>
                  <a:gd name="connsiteX8" fmla="*/ 342900 w 2539093"/>
                  <a:gd name="connsiteY8" fmla="*/ 119743 h 288934"/>
                  <a:gd name="connsiteX9" fmla="*/ 429986 w 2539093"/>
                  <a:gd name="connsiteY9" fmla="*/ 130629 h 288934"/>
                  <a:gd name="connsiteX10" fmla="*/ 473529 w 2539093"/>
                  <a:gd name="connsiteY10" fmla="*/ 108858 h 288934"/>
                  <a:gd name="connsiteX11" fmla="*/ 552450 w 2539093"/>
                  <a:gd name="connsiteY11" fmla="*/ 136072 h 288934"/>
                  <a:gd name="connsiteX12" fmla="*/ 601436 w 2539093"/>
                  <a:gd name="connsiteY12" fmla="*/ 130629 h 288934"/>
                  <a:gd name="connsiteX13" fmla="*/ 666750 w 2539093"/>
                  <a:gd name="connsiteY13" fmla="*/ 163286 h 288934"/>
                  <a:gd name="connsiteX14" fmla="*/ 723900 w 2539093"/>
                  <a:gd name="connsiteY14" fmla="*/ 160565 h 288934"/>
                  <a:gd name="connsiteX15" fmla="*/ 789214 w 2539093"/>
                  <a:gd name="connsiteY15" fmla="*/ 160565 h 288934"/>
                  <a:gd name="connsiteX16" fmla="*/ 830036 w 2539093"/>
                  <a:gd name="connsiteY16" fmla="*/ 160565 h 288934"/>
                  <a:gd name="connsiteX17" fmla="*/ 892629 w 2539093"/>
                  <a:gd name="connsiteY17" fmla="*/ 141515 h 288934"/>
                  <a:gd name="connsiteX18" fmla="*/ 993322 w 2539093"/>
                  <a:gd name="connsiteY18" fmla="*/ 130629 h 288934"/>
                  <a:gd name="connsiteX19" fmla="*/ 1083129 w 2539093"/>
                  <a:gd name="connsiteY19" fmla="*/ 133350 h 288934"/>
                  <a:gd name="connsiteX20" fmla="*/ 1143000 w 2539093"/>
                  <a:gd name="connsiteY20" fmla="*/ 133350 h 288934"/>
                  <a:gd name="connsiteX21" fmla="*/ 1213757 w 2539093"/>
                  <a:gd name="connsiteY21" fmla="*/ 119743 h 288934"/>
                  <a:gd name="connsiteX22" fmla="*/ 1238250 w 2539093"/>
                  <a:gd name="connsiteY22" fmla="*/ 130629 h 288934"/>
                  <a:gd name="connsiteX23" fmla="*/ 1420586 w 2539093"/>
                  <a:gd name="connsiteY23" fmla="*/ 95250 h 288934"/>
                  <a:gd name="connsiteX24" fmla="*/ 1515836 w 2539093"/>
                  <a:gd name="connsiteY24" fmla="*/ 130629 h 288934"/>
                  <a:gd name="connsiteX25" fmla="*/ 1611086 w 2539093"/>
                  <a:gd name="connsiteY25" fmla="*/ 106136 h 288934"/>
                  <a:gd name="connsiteX26" fmla="*/ 1657350 w 2539093"/>
                  <a:gd name="connsiteY26" fmla="*/ 119743 h 288934"/>
                  <a:gd name="connsiteX27" fmla="*/ 1695450 w 2539093"/>
                  <a:gd name="connsiteY27" fmla="*/ 103415 h 288934"/>
                  <a:gd name="connsiteX28" fmla="*/ 1752600 w 2539093"/>
                  <a:gd name="connsiteY28" fmla="*/ 92529 h 288934"/>
                  <a:gd name="connsiteX29" fmla="*/ 1801586 w 2539093"/>
                  <a:gd name="connsiteY29" fmla="*/ 84365 h 288934"/>
                  <a:gd name="connsiteX30" fmla="*/ 1842407 w 2539093"/>
                  <a:gd name="connsiteY30" fmla="*/ 70758 h 288934"/>
                  <a:gd name="connsiteX31" fmla="*/ 1899557 w 2539093"/>
                  <a:gd name="connsiteY31" fmla="*/ 95250 h 288934"/>
                  <a:gd name="connsiteX32" fmla="*/ 1934936 w 2539093"/>
                  <a:gd name="connsiteY32" fmla="*/ 114300 h 288934"/>
                  <a:gd name="connsiteX33" fmla="*/ 1994807 w 2539093"/>
                  <a:gd name="connsiteY33" fmla="*/ 97972 h 288934"/>
                  <a:gd name="connsiteX34" fmla="*/ 2032907 w 2539093"/>
                  <a:gd name="connsiteY34" fmla="*/ 97972 h 288934"/>
                  <a:gd name="connsiteX35" fmla="*/ 2111829 w 2539093"/>
                  <a:gd name="connsiteY35" fmla="*/ 73479 h 288934"/>
                  <a:gd name="connsiteX36" fmla="*/ 2168979 w 2539093"/>
                  <a:gd name="connsiteY36" fmla="*/ 54429 h 288934"/>
                  <a:gd name="connsiteX37" fmla="*/ 2228850 w 2539093"/>
                  <a:gd name="connsiteY37" fmla="*/ 54429 h 288934"/>
                  <a:gd name="connsiteX38" fmla="*/ 2364922 w 2539093"/>
                  <a:gd name="connsiteY38" fmla="*/ 35379 h 288934"/>
                  <a:gd name="connsiteX39" fmla="*/ 2419350 w 2539093"/>
                  <a:gd name="connsiteY39" fmla="*/ 27215 h 288934"/>
                  <a:gd name="connsiteX40" fmla="*/ 2492829 w 2539093"/>
                  <a:gd name="connsiteY40" fmla="*/ 16329 h 288934"/>
                  <a:gd name="connsiteX41" fmla="*/ 2539093 w 2539093"/>
                  <a:gd name="connsiteY41" fmla="*/ 0 h 288934"/>
                  <a:gd name="connsiteX42" fmla="*/ 2539093 w 2539093"/>
                  <a:gd name="connsiteY42" fmla="*/ 81643 h 288934"/>
                  <a:gd name="connsiteX43" fmla="*/ 2487386 w 2539093"/>
                  <a:gd name="connsiteY43" fmla="*/ 87086 h 288934"/>
                  <a:gd name="connsiteX44" fmla="*/ 2457450 w 2539093"/>
                  <a:gd name="connsiteY44" fmla="*/ 95250 h 288934"/>
                  <a:gd name="connsiteX45" fmla="*/ 2381250 w 2539093"/>
                  <a:gd name="connsiteY45" fmla="*/ 76200 h 288934"/>
                  <a:gd name="connsiteX46" fmla="*/ 2345872 w 2539093"/>
                  <a:gd name="connsiteY46" fmla="*/ 92529 h 288934"/>
                  <a:gd name="connsiteX47" fmla="*/ 2294164 w 2539093"/>
                  <a:gd name="connsiteY47" fmla="*/ 114300 h 288934"/>
                  <a:gd name="connsiteX48" fmla="*/ 2256064 w 2539093"/>
                  <a:gd name="connsiteY48" fmla="*/ 114300 h 288934"/>
                  <a:gd name="connsiteX49" fmla="*/ 2207079 w 2539093"/>
                  <a:gd name="connsiteY49" fmla="*/ 114300 h 288934"/>
                  <a:gd name="connsiteX50" fmla="*/ 2158093 w 2539093"/>
                  <a:gd name="connsiteY50" fmla="*/ 130629 h 288934"/>
                  <a:gd name="connsiteX51" fmla="*/ 2117272 w 2539093"/>
                  <a:gd name="connsiteY51" fmla="*/ 149679 h 288934"/>
                  <a:gd name="connsiteX52" fmla="*/ 2079172 w 2539093"/>
                  <a:gd name="connsiteY52" fmla="*/ 163286 h 288934"/>
                  <a:gd name="connsiteX53" fmla="*/ 2041072 w 2539093"/>
                  <a:gd name="connsiteY53" fmla="*/ 163286 h 288934"/>
                  <a:gd name="connsiteX54" fmla="*/ 2005693 w 2539093"/>
                  <a:gd name="connsiteY54" fmla="*/ 195943 h 288934"/>
                  <a:gd name="connsiteX55" fmla="*/ 1972356 w 2539093"/>
                  <a:gd name="connsiteY55" fmla="*/ 205241 h 288934"/>
                  <a:gd name="connsiteX56" fmla="*/ 1934936 w 2539093"/>
                  <a:gd name="connsiteY56" fmla="*/ 217714 h 288934"/>
                  <a:gd name="connsiteX57" fmla="*/ 1894568 w 2539093"/>
                  <a:gd name="connsiteY57" fmla="*/ 168728 h 288934"/>
                  <a:gd name="connsiteX58" fmla="*/ 1855561 w 2539093"/>
                  <a:gd name="connsiteY58" fmla="*/ 141967 h 288934"/>
                  <a:gd name="connsiteX59" fmla="*/ 1751693 w 2539093"/>
                  <a:gd name="connsiteY59" fmla="*/ 167141 h 288934"/>
                  <a:gd name="connsiteX60" fmla="*/ 1703614 w 2539093"/>
                  <a:gd name="connsiteY60" fmla="*/ 187778 h 288934"/>
                  <a:gd name="connsiteX61" fmla="*/ 1658031 w 2539093"/>
                  <a:gd name="connsiteY61" fmla="*/ 179841 h 288934"/>
                  <a:gd name="connsiteX62" fmla="*/ 1578656 w 2539093"/>
                  <a:gd name="connsiteY62" fmla="*/ 206828 h 288934"/>
                  <a:gd name="connsiteX63" fmla="*/ 1532164 w 2539093"/>
                  <a:gd name="connsiteY63" fmla="*/ 225878 h 288934"/>
                  <a:gd name="connsiteX64" fmla="*/ 1434193 w 2539093"/>
                  <a:gd name="connsiteY64" fmla="*/ 187778 h 288934"/>
                  <a:gd name="connsiteX65" fmla="*/ 1379764 w 2539093"/>
                  <a:gd name="connsiteY65" fmla="*/ 204107 h 288934"/>
                  <a:gd name="connsiteX66" fmla="*/ 1204006 w 2539093"/>
                  <a:gd name="connsiteY66" fmla="*/ 236991 h 288934"/>
                  <a:gd name="connsiteX67" fmla="*/ 1023257 w 2539093"/>
                  <a:gd name="connsiteY67" fmla="*/ 231321 h 288934"/>
                  <a:gd name="connsiteX68" fmla="*/ 894443 w 2539093"/>
                  <a:gd name="connsiteY68" fmla="*/ 265566 h 288934"/>
                  <a:gd name="connsiteX69" fmla="*/ 794657 w 2539093"/>
                  <a:gd name="connsiteY69" fmla="*/ 255814 h 288934"/>
                  <a:gd name="connsiteX70" fmla="*/ 666750 w 2539093"/>
                  <a:gd name="connsiteY70" fmla="*/ 288472 h 288934"/>
                  <a:gd name="connsiteX71" fmla="*/ 594632 w 2539093"/>
                  <a:gd name="connsiteY71" fmla="*/ 263978 h 288934"/>
                  <a:gd name="connsiteX72" fmla="*/ 541564 w 2539093"/>
                  <a:gd name="connsiteY72" fmla="*/ 231320 h 288934"/>
                  <a:gd name="connsiteX73" fmla="*/ 468086 w 2539093"/>
                  <a:gd name="connsiteY73" fmla="*/ 247649 h 288934"/>
                  <a:gd name="connsiteX74" fmla="*/ 376918 w 2539093"/>
                  <a:gd name="connsiteY74" fmla="*/ 238578 h 288934"/>
                  <a:gd name="connsiteX75" fmla="*/ 284843 w 2539093"/>
                  <a:gd name="connsiteY75" fmla="*/ 252866 h 288934"/>
                  <a:gd name="connsiteX76" fmla="*/ 223157 w 2539093"/>
                  <a:gd name="connsiteY76" fmla="*/ 247649 h 288934"/>
                  <a:gd name="connsiteX77" fmla="*/ 126093 w 2539093"/>
                  <a:gd name="connsiteY77" fmla="*/ 259216 h 288934"/>
                  <a:gd name="connsiteX78" fmla="*/ 21771 w 2539093"/>
                  <a:gd name="connsiteY78" fmla="*/ 255815 h 288934"/>
                  <a:gd name="connsiteX0" fmla="*/ 0 w 2539093"/>
                  <a:gd name="connsiteY0" fmla="*/ 255815 h 313366"/>
                  <a:gd name="connsiteX1" fmla="*/ 0 w 2539093"/>
                  <a:gd name="connsiteY1" fmla="*/ 114300 h 313366"/>
                  <a:gd name="connsiteX2" fmla="*/ 59872 w 2539093"/>
                  <a:gd name="connsiteY2" fmla="*/ 127908 h 313366"/>
                  <a:gd name="connsiteX3" fmla="*/ 100693 w 2539093"/>
                  <a:gd name="connsiteY3" fmla="*/ 122465 h 313366"/>
                  <a:gd name="connsiteX4" fmla="*/ 141514 w 2539093"/>
                  <a:gd name="connsiteY4" fmla="*/ 127908 h 313366"/>
                  <a:gd name="connsiteX5" fmla="*/ 201386 w 2539093"/>
                  <a:gd name="connsiteY5" fmla="*/ 125186 h 313366"/>
                  <a:gd name="connsiteX6" fmla="*/ 244929 w 2539093"/>
                  <a:gd name="connsiteY6" fmla="*/ 136072 h 313366"/>
                  <a:gd name="connsiteX7" fmla="*/ 283029 w 2539093"/>
                  <a:gd name="connsiteY7" fmla="*/ 114300 h 313366"/>
                  <a:gd name="connsiteX8" fmla="*/ 342900 w 2539093"/>
                  <a:gd name="connsiteY8" fmla="*/ 119743 h 313366"/>
                  <a:gd name="connsiteX9" fmla="*/ 429986 w 2539093"/>
                  <a:gd name="connsiteY9" fmla="*/ 130629 h 313366"/>
                  <a:gd name="connsiteX10" fmla="*/ 473529 w 2539093"/>
                  <a:gd name="connsiteY10" fmla="*/ 108858 h 313366"/>
                  <a:gd name="connsiteX11" fmla="*/ 552450 w 2539093"/>
                  <a:gd name="connsiteY11" fmla="*/ 136072 h 313366"/>
                  <a:gd name="connsiteX12" fmla="*/ 601436 w 2539093"/>
                  <a:gd name="connsiteY12" fmla="*/ 130629 h 313366"/>
                  <a:gd name="connsiteX13" fmla="*/ 666750 w 2539093"/>
                  <a:gd name="connsiteY13" fmla="*/ 163286 h 313366"/>
                  <a:gd name="connsiteX14" fmla="*/ 723900 w 2539093"/>
                  <a:gd name="connsiteY14" fmla="*/ 160565 h 313366"/>
                  <a:gd name="connsiteX15" fmla="*/ 789214 w 2539093"/>
                  <a:gd name="connsiteY15" fmla="*/ 160565 h 313366"/>
                  <a:gd name="connsiteX16" fmla="*/ 830036 w 2539093"/>
                  <a:gd name="connsiteY16" fmla="*/ 160565 h 313366"/>
                  <a:gd name="connsiteX17" fmla="*/ 892629 w 2539093"/>
                  <a:gd name="connsiteY17" fmla="*/ 141515 h 313366"/>
                  <a:gd name="connsiteX18" fmla="*/ 993322 w 2539093"/>
                  <a:gd name="connsiteY18" fmla="*/ 130629 h 313366"/>
                  <a:gd name="connsiteX19" fmla="*/ 1083129 w 2539093"/>
                  <a:gd name="connsiteY19" fmla="*/ 133350 h 313366"/>
                  <a:gd name="connsiteX20" fmla="*/ 1143000 w 2539093"/>
                  <a:gd name="connsiteY20" fmla="*/ 133350 h 313366"/>
                  <a:gd name="connsiteX21" fmla="*/ 1213757 w 2539093"/>
                  <a:gd name="connsiteY21" fmla="*/ 119743 h 313366"/>
                  <a:gd name="connsiteX22" fmla="*/ 1238250 w 2539093"/>
                  <a:gd name="connsiteY22" fmla="*/ 130629 h 313366"/>
                  <a:gd name="connsiteX23" fmla="*/ 1420586 w 2539093"/>
                  <a:gd name="connsiteY23" fmla="*/ 95250 h 313366"/>
                  <a:gd name="connsiteX24" fmla="*/ 1515836 w 2539093"/>
                  <a:gd name="connsiteY24" fmla="*/ 130629 h 313366"/>
                  <a:gd name="connsiteX25" fmla="*/ 1611086 w 2539093"/>
                  <a:gd name="connsiteY25" fmla="*/ 106136 h 313366"/>
                  <a:gd name="connsiteX26" fmla="*/ 1657350 w 2539093"/>
                  <a:gd name="connsiteY26" fmla="*/ 119743 h 313366"/>
                  <a:gd name="connsiteX27" fmla="*/ 1695450 w 2539093"/>
                  <a:gd name="connsiteY27" fmla="*/ 103415 h 313366"/>
                  <a:gd name="connsiteX28" fmla="*/ 1752600 w 2539093"/>
                  <a:gd name="connsiteY28" fmla="*/ 92529 h 313366"/>
                  <a:gd name="connsiteX29" fmla="*/ 1801586 w 2539093"/>
                  <a:gd name="connsiteY29" fmla="*/ 84365 h 313366"/>
                  <a:gd name="connsiteX30" fmla="*/ 1842407 w 2539093"/>
                  <a:gd name="connsiteY30" fmla="*/ 70758 h 313366"/>
                  <a:gd name="connsiteX31" fmla="*/ 1899557 w 2539093"/>
                  <a:gd name="connsiteY31" fmla="*/ 95250 h 313366"/>
                  <a:gd name="connsiteX32" fmla="*/ 1934936 w 2539093"/>
                  <a:gd name="connsiteY32" fmla="*/ 114300 h 313366"/>
                  <a:gd name="connsiteX33" fmla="*/ 1994807 w 2539093"/>
                  <a:gd name="connsiteY33" fmla="*/ 97972 h 313366"/>
                  <a:gd name="connsiteX34" fmla="*/ 2032907 w 2539093"/>
                  <a:gd name="connsiteY34" fmla="*/ 97972 h 313366"/>
                  <a:gd name="connsiteX35" fmla="*/ 2111829 w 2539093"/>
                  <a:gd name="connsiteY35" fmla="*/ 73479 h 313366"/>
                  <a:gd name="connsiteX36" fmla="*/ 2168979 w 2539093"/>
                  <a:gd name="connsiteY36" fmla="*/ 54429 h 313366"/>
                  <a:gd name="connsiteX37" fmla="*/ 2228850 w 2539093"/>
                  <a:gd name="connsiteY37" fmla="*/ 54429 h 313366"/>
                  <a:gd name="connsiteX38" fmla="*/ 2364922 w 2539093"/>
                  <a:gd name="connsiteY38" fmla="*/ 35379 h 313366"/>
                  <a:gd name="connsiteX39" fmla="*/ 2419350 w 2539093"/>
                  <a:gd name="connsiteY39" fmla="*/ 27215 h 313366"/>
                  <a:gd name="connsiteX40" fmla="*/ 2492829 w 2539093"/>
                  <a:gd name="connsiteY40" fmla="*/ 16329 h 313366"/>
                  <a:gd name="connsiteX41" fmla="*/ 2539093 w 2539093"/>
                  <a:gd name="connsiteY41" fmla="*/ 0 h 313366"/>
                  <a:gd name="connsiteX42" fmla="*/ 2539093 w 2539093"/>
                  <a:gd name="connsiteY42" fmla="*/ 81643 h 313366"/>
                  <a:gd name="connsiteX43" fmla="*/ 2487386 w 2539093"/>
                  <a:gd name="connsiteY43" fmla="*/ 87086 h 313366"/>
                  <a:gd name="connsiteX44" fmla="*/ 2457450 w 2539093"/>
                  <a:gd name="connsiteY44" fmla="*/ 95250 h 313366"/>
                  <a:gd name="connsiteX45" fmla="*/ 2381250 w 2539093"/>
                  <a:gd name="connsiteY45" fmla="*/ 76200 h 313366"/>
                  <a:gd name="connsiteX46" fmla="*/ 2345872 w 2539093"/>
                  <a:gd name="connsiteY46" fmla="*/ 92529 h 313366"/>
                  <a:gd name="connsiteX47" fmla="*/ 2294164 w 2539093"/>
                  <a:gd name="connsiteY47" fmla="*/ 114300 h 313366"/>
                  <a:gd name="connsiteX48" fmla="*/ 2256064 w 2539093"/>
                  <a:gd name="connsiteY48" fmla="*/ 114300 h 313366"/>
                  <a:gd name="connsiteX49" fmla="*/ 2207079 w 2539093"/>
                  <a:gd name="connsiteY49" fmla="*/ 114300 h 313366"/>
                  <a:gd name="connsiteX50" fmla="*/ 2158093 w 2539093"/>
                  <a:gd name="connsiteY50" fmla="*/ 130629 h 313366"/>
                  <a:gd name="connsiteX51" fmla="*/ 2117272 w 2539093"/>
                  <a:gd name="connsiteY51" fmla="*/ 149679 h 313366"/>
                  <a:gd name="connsiteX52" fmla="*/ 2079172 w 2539093"/>
                  <a:gd name="connsiteY52" fmla="*/ 163286 h 313366"/>
                  <a:gd name="connsiteX53" fmla="*/ 2041072 w 2539093"/>
                  <a:gd name="connsiteY53" fmla="*/ 163286 h 313366"/>
                  <a:gd name="connsiteX54" fmla="*/ 2005693 w 2539093"/>
                  <a:gd name="connsiteY54" fmla="*/ 195943 h 313366"/>
                  <a:gd name="connsiteX55" fmla="*/ 1972356 w 2539093"/>
                  <a:gd name="connsiteY55" fmla="*/ 205241 h 313366"/>
                  <a:gd name="connsiteX56" fmla="*/ 1934936 w 2539093"/>
                  <a:gd name="connsiteY56" fmla="*/ 217714 h 313366"/>
                  <a:gd name="connsiteX57" fmla="*/ 1894568 w 2539093"/>
                  <a:gd name="connsiteY57" fmla="*/ 168728 h 313366"/>
                  <a:gd name="connsiteX58" fmla="*/ 1855561 w 2539093"/>
                  <a:gd name="connsiteY58" fmla="*/ 141967 h 313366"/>
                  <a:gd name="connsiteX59" fmla="*/ 1751693 w 2539093"/>
                  <a:gd name="connsiteY59" fmla="*/ 167141 h 313366"/>
                  <a:gd name="connsiteX60" fmla="*/ 1703614 w 2539093"/>
                  <a:gd name="connsiteY60" fmla="*/ 187778 h 313366"/>
                  <a:gd name="connsiteX61" fmla="*/ 1658031 w 2539093"/>
                  <a:gd name="connsiteY61" fmla="*/ 179841 h 313366"/>
                  <a:gd name="connsiteX62" fmla="*/ 1578656 w 2539093"/>
                  <a:gd name="connsiteY62" fmla="*/ 206828 h 313366"/>
                  <a:gd name="connsiteX63" fmla="*/ 1532164 w 2539093"/>
                  <a:gd name="connsiteY63" fmla="*/ 225878 h 313366"/>
                  <a:gd name="connsiteX64" fmla="*/ 1434193 w 2539093"/>
                  <a:gd name="connsiteY64" fmla="*/ 187778 h 313366"/>
                  <a:gd name="connsiteX65" fmla="*/ 1379764 w 2539093"/>
                  <a:gd name="connsiteY65" fmla="*/ 204107 h 313366"/>
                  <a:gd name="connsiteX66" fmla="*/ 1204006 w 2539093"/>
                  <a:gd name="connsiteY66" fmla="*/ 236991 h 313366"/>
                  <a:gd name="connsiteX67" fmla="*/ 1023257 w 2539093"/>
                  <a:gd name="connsiteY67" fmla="*/ 231321 h 313366"/>
                  <a:gd name="connsiteX68" fmla="*/ 873806 w 2539093"/>
                  <a:gd name="connsiteY68" fmla="*/ 313191 h 313366"/>
                  <a:gd name="connsiteX69" fmla="*/ 794657 w 2539093"/>
                  <a:gd name="connsiteY69" fmla="*/ 255814 h 313366"/>
                  <a:gd name="connsiteX70" fmla="*/ 666750 w 2539093"/>
                  <a:gd name="connsiteY70" fmla="*/ 288472 h 313366"/>
                  <a:gd name="connsiteX71" fmla="*/ 594632 w 2539093"/>
                  <a:gd name="connsiteY71" fmla="*/ 263978 h 313366"/>
                  <a:gd name="connsiteX72" fmla="*/ 541564 w 2539093"/>
                  <a:gd name="connsiteY72" fmla="*/ 231320 h 313366"/>
                  <a:gd name="connsiteX73" fmla="*/ 468086 w 2539093"/>
                  <a:gd name="connsiteY73" fmla="*/ 247649 h 313366"/>
                  <a:gd name="connsiteX74" fmla="*/ 376918 w 2539093"/>
                  <a:gd name="connsiteY74" fmla="*/ 238578 h 313366"/>
                  <a:gd name="connsiteX75" fmla="*/ 284843 w 2539093"/>
                  <a:gd name="connsiteY75" fmla="*/ 252866 h 313366"/>
                  <a:gd name="connsiteX76" fmla="*/ 223157 w 2539093"/>
                  <a:gd name="connsiteY76" fmla="*/ 247649 h 313366"/>
                  <a:gd name="connsiteX77" fmla="*/ 126093 w 2539093"/>
                  <a:gd name="connsiteY77" fmla="*/ 259216 h 313366"/>
                  <a:gd name="connsiteX78" fmla="*/ 21771 w 2539093"/>
                  <a:gd name="connsiteY78" fmla="*/ 255815 h 313366"/>
                  <a:gd name="connsiteX0" fmla="*/ 0 w 2539093"/>
                  <a:gd name="connsiteY0" fmla="*/ 255815 h 288934"/>
                  <a:gd name="connsiteX1" fmla="*/ 0 w 2539093"/>
                  <a:gd name="connsiteY1" fmla="*/ 114300 h 288934"/>
                  <a:gd name="connsiteX2" fmla="*/ 59872 w 2539093"/>
                  <a:gd name="connsiteY2" fmla="*/ 127908 h 288934"/>
                  <a:gd name="connsiteX3" fmla="*/ 100693 w 2539093"/>
                  <a:gd name="connsiteY3" fmla="*/ 122465 h 288934"/>
                  <a:gd name="connsiteX4" fmla="*/ 141514 w 2539093"/>
                  <a:gd name="connsiteY4" fmla="*/ 127908 h 288934"/>
                  <a:gd name="connsiteX5" fmla="*/ 201386 w 2539093"/>
                  <a:gd name="connsiteY5" fmla="*/ 125186 h 288934"/>
                  <a:gd name="connsiteX6" fmla="*/ 244929 w 2539093"/>
                  <a:gd name="connsiteY6" fmla="*/ 136072 h 288934"/>
                  <a:gd name="connsiteX7" fmla="*/ 283029 w 2539093"/>
                  <a:gd name="connsiteY7" fmla="*/ 114300 h 288934"/>
                  <a:gd name="connsiteX8" fmla="*/ 342900 w 2539093"/>
                  <a:gd name="connsiteY8" fmla="*/ 119743 h 288934"/>
                  <a:gd name="connsiteX9" fmla="*/ 429986 w 2539093"/>
                  <a:gd name="connsiteY9" fmla="*/ 130629 h 288934"/>
                  <a:gd name="connsiteX10" fmla="*/ 473529 w 2539093"/>
                  <a:gd name="connsiteY10" fmla="*/ 108858 h 288934"/>
                  <a:gd name="connsiteX11" fmla="*/ 552450 w 2539093"/>
                  <a:gd name="connsiteY11" fmla="*/ 136072 h 288934"/>
                  <a:gd name="connsiteX12" fmla="*/ 601436 w 2539093"/>
                  <a:gd name="connsiteY12" fmla="*/ 130629 h 288934"/>
                  <a:gd name="connsiteX13" fmla="*/ 666750 w 2539093"/>
                  <a:gd name="connsiteY13" fmla="*/ 163286 h 288934"/>
                  <a:gd name="connsiteX14" fmla="*/ 723900 w 2539093"/>
                  <a:gd name="connsiteY14" fmla="*/ 160565 h 288934"/>
                  <a:gd name="connsiteX15" fmla="*/ 789214 w 2539093"/>
                  <a:gd name="connsiteY15" fmla="*/ 160565 h 288934"/>
                  <a:gd name="connsiteX16" fmla="*/ 830036 w 2539093"/>
                  <a:gd name="connsiteY16" fmla="*/ 160565 h 288934"/>
                  <a:gd name="connsiteX17" fmla="*/ 892629 w 2539093"/>
                  <a:gd name="connsiteY17" fmla="*/ 141515 h 288934"/>
                  <a:gd name="connsiteX18" fmla="*/ 993322 w 2539093"/>
                  <a:gd name="connsiteY18" fmla="*/ 130629 h 288934"/>
                  <a:gd name="connsiteX19" fmla="*/ 1083129 w 2539093"/>
                  <a:gd name="connsiteY19" fmla="*/ 133350 h 288934"/>
                  <a:gd name="connsiteX20" fmla="*/ 1143000 w 2539093"/>
                  <a:gd name="connsiteY20" fmla="*/ 133350 h 288934"/>
                  <a:gd name="connsiteX21" fmla="*/ 1213757 w 2539093"/>
                  <a:gd name="connsiteY21" fmla="*/ 119743 h 288934"/>
                  <a:gd name="connsiteX22" fmla="*/ 1238250 w 2539093"/>
                  <a:gd name="connsiteY22" fmla="*/ 130629 h 288934"/>
                  <a:gd name="connsiteX23" fmla="*/ 1420586 w 2539093"/>
                  <a:gd name="connsiteY23" fmla="*/ 95250 h 288934"/>
                  <a:gd name="connsiteX24" fmla="*/ 1515836 w 2539093"/>
                  <a:gd name="connsiteY24" fmla="*/ 130629 h 288934"/>
                  <a:gd name="connsiteX25" fmla="*/ 1611086 w 2539093"/>
                  <a:gd name="connsiteY25" fmla="*/ 106136 h 288934"/>
                  <a:gd name="connsiteX26" fmla="*/ 1657350 w 2539093"/>
                  <a:gd name="connsiteY26" fmla="*/ 119743 h 288934"/>
                  <a:gd name="connsiteX27" fmla="*/ 1695450 w 2539093"/>
                  <a:gd name="connsiteY27" fmla="*/ 103415 h 288934"/>
                  <a:gd name="connsiteX28" fmla="*/ 1752600 w 2539093"/>
                  <a:gd name="connsiteY28" fmla="*/ 92529 h 288934"/>
                  <a:gd name="connsiteX29" fmla="*/ 1801586 w 2539093"/>
                  <a:gd name="connsiteY29" fmla="*/ 84365 h 288934"/>
                  <a:gd name="connsiteX30" fmla="*/ 1842407 w 2539093"/>
                  <a:gd name="connsiteY30" fmla="*/ 70758 h 288934"/>
                  <a:gd name="connsiteX31" fmla="*/ 1899557 w 2539093"/>
                  <a:gd name="connsiteY31" fmla="*/ 95250 h 288934"/>
                  <a:gd name="connsiteX32" fmla="*/ 1934936 w 2539093"/>
                  <a:gd name="connsiteY32" fmla="*/ 114300 h 288934"/>
                  <a:gd name="connsiteX33" fmla="*/ 1994807 w 2539093"/>
                  <a:gd name="connsiteY33" fmla="*/ 97972 h 288934"/>
                  <a:gd name="connsiteX34" fmla="*/ 2032907 w 2539093"/>
                  <a:gd name="connsiteY34" fmla="*/ 97972 h 288934"/>
                  <a:gd name="connsiteX35" fmla="*/ 2111829 w 2539093"/>
                  <a:gd name="connsiteY35" fmla="*/ 73479 h 288934"/>
                  <a:gd name="connsiteX36" fmla="*/ 2168979 w 2539093"/>
                  <a:gd name="connsiteY36" fmla="*/ 54429 h 288934"/>
                  <a:gd name="connsiteX37" fmla="*/ 2228850 w 2539093"/>
                  <a:gd name="connsiteY37" fmla="*/ 54429 h 288934"/>
                  <a:gd name="connsiteX38" fmla="*/ 2364922 w 2539093"/>
                  <a:gd name="connsiteY38" fmla="*/ 35379 h 288934"/>
                  <a:gd name="connsiteX39" fmla="*/ 2419350 w 2539093"/>
                  <a:gd name="connsiteY39" fmla="*/ 27215 h 288934"/>
                  <a:gd name="connsiteX40" fmla="*/ 2492829 w 2539093"/>
                  <a:gd name="connsiteY40" fmla="*/ 16329 h 288934"/>
                  <a:gd name="connsiteX41" fmla="*/ 2539093 w 2539093"/>
                  <a:gd name="connsiteY41" fmla="*/ 0 h 288934"/>
                  <a:gd name="connsiteX42" fmla="*/ 2539093 w 2539093"/>
                  <a:gd name="connsiteY42" fmla="*/ 81643 h 288934"/>
                  <a:gd name="connsiteX43" fmla="*/ 2487386 w 2539093"/>
                  <a:gd name="connsiteY43" fmla="*/ 87086 h 288934"/>
                  <a:gd name="connsiteX44" fmla="*/ 2457450 w 2539093"/>
                  <a:gd name="connsiteY44" fmla="*/ 95250 h 288934"/>
                  <a:gd name="connsiteX45" fmla="*/ 2381250 w 2539093"/>
                  <a:gd name="connsiteY45" fmla="*/ 76200 h 288934"/>
                  <a:gd name="connsiteX46" fmla="*/ 2345872 w 2539093"/>
                  <a:gd name="connsiteY46" fmla="*/ 92529 h 288934"/>
                  <a:gd name="connsiteX47" fmla="*/ 2294164 w 2539093"/>
                  <a:gd name="connsiteY47" fmla="*/ 114300 h 288934"/>
                  <a:gd name="connsiteX48" fmla="*/ 2256064 w 2539093"/>
                  <a:gd name="connsiteY48" fmla="*/ 114300 h 288934"/>
                  <a:gd name="connsiteX49" fmla="*/ 2207079 w 2539093"/>
                  <a:gd name="connsiteY49" fmla="*/ 114300 h 288934"/>
                  <a:gd name="connsiteX50" fmla="*/ 2158093 w 2539093"/>
                  <a:gd name="connsiteY50" fmla="*/ 130629 h 288934"/>
                  <a:gd name="connsiteX51" fmla="*/ 2117272 w 2539093"/>
                  <a:gd name="connsiteY51" fmla="*/ 149679 h 288934"/>
                  <a:gd name="connsiteX52" fmla="*/ 2079172 w 2539093"/>
                  <a:gd name="connsiteY52" fmla="*/ 163286 h 288934"/>
                  <a:gd name="connsiteX53" fmla="*/ 2041072 w 2539093"/>
                  <a:gd name="connsiteY53" fmla="*/ 163286 h 288934"/>
                  <a:gd name="connsiteX54" fmla="*/ 2005693 w 2539093"/>
                  <a:gd name="connsiteY54" fmla="*/ 195943 h 288934"/>
                  <a:gd name="connsiteX55" fmla="*/ 1972356 w 2539093"/>
                  <a:gd name="connsiteY55" fmla="*/ 205241 h 288934"/>
                  <a:gd name="connsiteX56" fmla="*/ 1934936 w 2539093"/>
                  <a:gd name="connsiteY56" fmla="*/ 217714 h 288934"/>
                  <a:gd name="connsiteX57" fmla="*/ 1894568 w 2539093"/>
                  <a:gd name="connsiteY57" fmla="*/ 168728 h 288934"/>
                  <a:gd name="connsiteX58" fmla="*/ 1855561 w 2539093"/>
                  <a:gd name="connsiteY58" fmla="*/ 141967 h 288934"/>
                  <a:gd name="connsiteX59" fmla="*/ 1751693 w 2539093"/>
                  <a:gd name="connsiteY59" fmla="*/ 167141 h 288934"/>
                  <a:gd name="connsiteX60" fmla="*/ 1703614 w 2539093"/>
                  <a:gd name="connsiteY60" fmla="*/ 187778 h 288934"/>
                  <a:gd name="connsiteX61" fmla="*/ 1658031 w 2539093"/>
                  <a:gd name="connsiteY61" fmla="*/ 179841 h 288934"/>
                  <a:gd name="connsiteX62" fmla="*/ 1578656 w 2539093"/>
                  <a:gd name="connsiteY62" fmla="*/ 206828 h 288934"/>
                  <a:gd name="connsiteX63" fmla="*/ 1532164 w 2539093"/>
                  <a:gd name="connsiteY63" fmla="*/ 225878 h 288934"/>
                  <a:gd name="connsiteX64" fmla="*/ 1434193 w 2539093"/>
                  <a:gd name="connsiteY64" fmla="*/ 187778 h 288934"/>
                  <a:gd name="connsiteX65" fmla="*/ 1379764 w 2539093"/>
                  <a:gd name="connsiteY65" fmla="*/ 204107 h 288934"/>
                  <a:gd name="connsiteX66" fmla="*/ 1204006 w 2539093"/>
                  <a:gd name="connsiteY66" fmla="*/ 236991 h 288934"/>
                  <a:gd name="connsiteX67" fmla="*/ 1023257 w 2539093"/>
                  <a:gd name="connsiteY67" fmla="*/ 231321 h 288934"/>
                  <a:gd name="connsiteX68" fmla="*/ 872218 w 2539093"/>
                  <a:gd name="connsiteY68" fmla="*/ 257628 h 288934"/>
                  <a:gd name="connsiteX69" fmla="*/ 794657 w 2539093"/>
                  <a:gd name="connsiteY69" fmla="*/ 255814 h 288934"/>
                  <a:gd name="connsiteX70" fmla="*/ 666750 w 2539093"/>
                  <a:gd name="connsiteY70" fmla="*/ 288472 h 288934"/>
                  <a:gd name="connsiteX71" fmla="*/ 594632 w 2539093"/>
                  <a:gd name="connsiteY71" fmla="*/ 263978 h 288934"/>
                  <a:gd name="connsiteX72" fmla="*/ 541564 w 2539093"/>
                  <a:gd name="connsiteY72" fmla="*/ 231320 h 288934"/>
                  <a:gd name="connsiteX73" fmla="*/ 468086 w 2539093"/>
                  <a:gd name="connsiteY73" fmla="*/ 247649 h 288934"/>
                  <a:gd name="connsiteX74" fmla="*/ 376918 w 2539093"/>
                  <a:gd name="connsiteY74" fmla="*/ 238578 h 288934"/>
                  <a:gd name="connsiteX75" fmla="*/ 284843 w 2539093"/>
                  <a:gd name="connsiteY75" fmla="*/ 252866 h 288934"/>
                  <a:gd name="connsiteX76" fmla="*/ 223157 w 2539093"/>
                  <a:gd name="connsiteY76" fmla="*/ 247649 h 288934"/>
                  <a:gd name="connsiteX77" fmla="*/ 126093 w 2539093"/>
                  <a:gd name="connsiteY77" fmla="*/ 259216 h 288934"/>
                  <a:gd name="connsiteX78" fmla="*/ 21771 w 2539093"/>
                  <a:gd name="connsiteY78" fmla="*/ 255815 h 288934"/>
                  <a:gd name="connsiteX0" fmla="*/ 0 w 2539093"/>
                  <a:gd name="connsiteY0" fmla="*/ 255815 h 288934"/>
                  <a:gd name="connsiteX1" fmla="*/ 0 w 2539093"/>
                  <a:gd name="connsiteY1" fmla="*/ 114300 h 288934"/>
                  <a:gd name="connsiteX2" fmla="*/ 59872 w 2539093"/>
                  <a:gd name="connsiteY2" fmla="*/ 127908 h 288934"/>
                  <a:gd name="connsiteX3" fmla="*/ 100693 w 2539093"/>
                  <a:gd name="connsiteY3" fmla="*/ 122465 h 288934"/>
                  <a:gd name="connsiteX4" fmla="*/ 141514 w 2539093"/>
                  <a:gd name="connsiteY4" fmla="*/ 127908 h 288934"/>
                  <a:gd name="connsiteX5" fmla="*/ 201386 w 2539093"/>
                  <a:gd name="connsiteY5" fmla="*/ 125186 h 288934"/>
                  <a:gd name="connsiteX6" fmla="*/ 244929 w 2539093"/>
                  <a:gd name="connsiteY6" fmla="*/ 136072 h 288934"/>
                  <a:gd name="connsiteX7" fmla="*/ 283029 w 2539093"/>
                  <a:gd name="connsiteY7" fmla="*/ 114300 h 288934"/>
                  <a:gd name="connsiteX8" fmla="*/ 342900 w 2539093"/>
                  <a:gd name="connsiteY8" fmla="*/ 119743 h 288934"/>
                  <a:gd name="connsiteX9" fmla="*/ 429986 w 2539093"/>
                  <a:gd name="connsiteY9" fmla="*/ 130629 h 288934"/>
                  <a:gd name="connsiteX10" fmla="*/ 473529 w 2539093"/>
                  <a:gd name="connsiteY10" fmla="*/ 108858 h 288934"/>
                  <a:gd name="connsiteX11" fmla="*/ 552450 w 2539093"/>
                  <a:gd name="connsiteY11" fmla="*/ 136072 h 288934"/>
                  <a:gd name="connsiteX12" fmla="*/ 601436 w 2539093"/>
                  <a:gd name="connsiteY12" fmla="*/ 130629 h 288934"/>
                  <a:gd name="connsiteX13" fmla="*/ 666750 w 2539093"/>
                  <a:gd name="connsiteY13" fmla="*/ 163286 h 288934"/>
                  <a:gd name="connsiteX14" fmla="*/ 723900 w 2539093"/>
                  <a:gd name="connsiteY14" fmla="*/ 160565 h 288934"/>
                  <a:gd name="connsiteX15" fmla="*/ 789214 w 2539093"/>
                  <a:gd name="connsiteY15" fmla="*/ 160565 h 288934"/>
                  <a:gd name="connsiteX16" fmla="*/ 830036 w 2539093"/>
                  <a:gd name="connsiteY16" fmla="*/ 160565 h 288934"/>
                  <a:gd name="connsiteX17" fmla="*/ 892629 w 2539093"/>
                  <a:gd name="connsiteY17" fmla="*/ 141515 h 288934"/>
                  <a:gd name="connsiteX18" fmla="*/ 993322 w 2539093"/>
                  <a:gd name="connsiteY18" fmla="*/ 130629 h 288934"/>
                  <a:gd name="connsiteX19" fmla="*/ 1083129 w 2539093"/>
                  <a:gd name="connsiteY19" fmla="*/ 133350 h 288934"/>
                  <a:gd name="connsiteX20" fmla="*/ 1143000 w 2539093"/>
                  <a:gd name="connsiteY20" fmla="*/ 133350 h 288934"/>
                  <a:gd name="connsiteX21" fmla="*/ 1213757 w 2539093"/>
                  <a:gd name="connsiteY21" fmla="*/ 119743 h 288934"/>
                  <a:gd name="connsiteX22" fmla="*/ 1238250 w 2539093"/>
                  <a:gd name="connsiteY22" fmla="*/ 130629 h 288934"/>
                  <a:gd name="connsiteX23" fmla="*/ 1420586 w 2539093"/>
                  <a:gd name="connsiteY23" fmla="*/ 95250 h 288934"/>
                  <a:gd name="connsiteX24" fmla="*/ 1515836 w 2539093"/>
                  <a:gd name="connsiteY24" fmla="*/ 130629 h 288934"/>
                  <a:gd name="connsiteX25" fmla="*/ 1611086 w 2539093"/>
                  <a:gd name="connsiteY25" fmla="*/ 106136 h 288934"/>
                  <a:gd name="connsiteX26" fmla="*/ 1657350 w 2539093"/>
                  <a:gd name="connsiteY26" fmla="*/ 119743 h 288934"/>
                  <a:gd name="connsiteX27" fmla="*/ 1695450 w 2539093"/>
                  <a:gd name="connsiteY27" fmla="*/ 103415 h 288934"/>
                  <a:gd name="connsiteX28" fmla="*/ 1752600 w 2539093"/>
                  <a:gd name="connsiteY28" fmla="*/ 92529 h 288934"/>
                  <a:gd name="connsiteX29" fmla="*/ 1801586 w 2539093"/>
                  <a:gd name="connsiteY29" fmla="*/ 84365 h 288934"/>
                  <a:gd name="connsiteX30" fmla="*/ 1842407 w 2539093"/>
                  <a:gd name="connsiteY30" fmla="*/ 70758 h 288934"/>
                  <a:gd name="connsiteX31" fmla="*/ 1899557 w 2539093"/>
                  <a:gd name="connsiteY31" fmla="*/ 95250 h 288934"/>
                  <a:gd name="connsiteX32" fmla="*/ 1934936 w 2539093"/>
                  <a:gd name="connsiteY32" fmla="*/ 114300 h 288934"/>
                  <a:gd name="connsiteX33" fmla="*/ 1994807 w 2539093"/>
                  <a:gd name="connsiteY33" fmla="*/ 97972 h 288934"/>
                  <a:gd name="connsiteX34" fmla="*/ 2032907 w 2539093"/>
                  <a:gd name="connsiteY34" fmla="*/ 97972 h 288934"/>
                  <a:gd name="connsiteX35" fmla="*/ 2111829 w 2539093"/>
                  <a:gd name="connsiteY35" fmla="*/ 73479 h 288934"/>
                  <a:gd name="connsiteX36" fmla="*/ 2168979 w 2539093"/>
                  <a:gd name="connsiteY36" fmla="*/ 54429 h 288934"/>
                  <a:gd name="connsiteX37" fmla="*/ 2228850 w 2539093"/>
                  <a:gd name="connsiteY37" fmla="*/ 54429 h 288934"/>
                  <a:gd name="connsiteX38" fmla="*/ 2364922 w 2539093"/>
                  <a:gd name="connsiteY38" fmla="*/ 35379 h 288934"/>
                  <a:gd name="connsiteX39" fmla="*/ 2419350 w 2539093"/>
                  <a:gd name="connsiteY39" fmla="*/ 27215 h 288934"/>
                  <a:gd name="connsiteX40" fmla="*/ 2492829 w 2539093"/>
                  <a:gd name="connsiteY40" fmla="*/ 16329 h 288934"/>
                  <a:gd name="connsiteX41" fmla="*/ 2539093 w 2539093"/>
                  <a:gd name="connsiteY41" fmla="*/ 0 h 288934"/>
                  <a:gd name="connsiteX42" fmla="*/ 2539093 w 2539093"/>
                  <a:gd name="connsiteY42" fmla="*/ 81643 h 288934"/>
                  <a:gd name="connsiteX43" fmla="*/ 2487386 w 2539093"/>
                  <a:gd name="connsiteY43" fmla="*/ 87086 h 288934"/>
                  <a:gd name="connsiteX44" fmla="*/ 2457450 w 2539093"/>
                  <a:gd name="connsiteY44" fmla="*/ 95250 h 288934"/>
                  <a:gd name="connsiteX45" fmla="*/ 2381250 w 2539093"/>
                  <a:gd name="connsiteY45" fmla="*/ 76200 h 288934"/>
                  <a:gd name="connsiteX46" fmla="*/ 2345872 w 2539093"/>
                  <a:gd name="connsiteY46" fmla="*/ 92529 h 288934"/>
                  <a:gd name="connsiteX47" fmla="*/ 2294164 w 2539093"/>
                  <a:gd name="connsiteY47" fmla="*/ 114300 h 288934"/>
                  <a:gd name="connsiteX48" fmla="*/ 2256064 w 2539093"/>
                  <a:gd name="connsiteY48" fmla="*/ 114300 h 288934"/>
                  <a:gd name="connsiteX49" fmla="*/ 2207079 w 2539093"/>
                  <a:gd name="connsiteY49" fmla="*/ 114300 h 288934"/>
                  <a:gd name="connsiteX50" fmla="*/ 2158093 w 2539093"/>
                  <a:gd name="connsiteY50" fmla="*/ 130629 h 288934"/>
                  <a:gd name="connsiteX51" fmla="*/ 2117272 w 2539093"/>
                  <a:gd name="connsiteY51" fmla="*/ 149679 h 288934"/>
                  <a:gd name="connsiteX52" fmla="*/ 2079172 w 2539093"/>
                  <a:gd name="connsiteY52" fmla="*/ 163286 h 288934"/>
                  <a:gd name="connsiteX53" fmla="*/ 2041072 w 2539093"/>
                  <a:gd name="connsiteY53" fmla="*/ 163286 h 288934"/>
                  <a:gd name="connsiteX54" fmla="*/ 2005693 w 2539093"/>
                  <a:gd name="connsiteY54" fmla="*/ 195943 h 288934"/>
                  <a:gd name="connsiteX55" fmla="*/ 1972356 w 2539093"/>
                  <a:gd name="connsiteY55" fmla="*/ 205241 h 288934"/>
                  <a:gd name="connsiteX56" fmla="*/ 1934936 w 2539093"/>
                  <a:gd name="connsiteY56" fmla="*/ 217714 h 288934"/>
                  <a:gd name="connsiteX57" fmla="*/ 1894568 w 2539093"/>
                  <a:gd name="connsiteY57" fmla="*/ 168728 h 288934"/>
                  <a:gd name="connsiteX58" fmla="*/ 1855561 w 2539093"/>
                  <a:gd name="connsiteY58" fmla="*/ 141967 h 288934"/>
                  <a:gd name="connsiteX59" fmla="*/ 1751693 w 2539093"/>
                  <a:gd name="connsiteY59" fmla="*/ 167141 h 288934"/>
                  <a:gd name="connsiteX60" fmla="*/ 1703614 w 2539093"/>
                  <a:gd name="connsiteY60" fmla="*/ 187778 h 288934"/>
                  <a:gd name="connsiteX61" fmla="*/ 1658031 w 2539093"/>
                  <a:gd name="connsiteY61" fmla="*/ 179841 h 288934"/>
                  <a:gd name="connsiteX62" fmla="*/ 1578656 w 2539093"/>
                  <a:gd name="connsiteY62" fmla="*/ 206828 h 288934"/>
                  <a:gd name="connsiteX63" fmla="*/ 1532164 w 2539093"/>
                  <a:gd name="connsiteY63" fmla="*/ 225878 h 288934"/>
                  <a:gd name="connsiteX64" fmla="*/ 1434193 w 2539093"/>
                  <a:gd name="connsiteY64" fmla="*/ 187778 h 288934"/>
                  <a:gd name="connsiteX65" fmla="*/ 1379764 w 2539093"/>
                  <a:gd name="connsiteY65" fmla="*/ 204107 h 288934"/>
                  <a:gd name="connsiteX66" fmla="*/ 1204006 w 2539093"/>
                  <a:gd name="connsiteY66" fmla="*/ 236991 h 288934"/>
                  <a:gd name="connsiteX67" fmla="*/ 1115106 w 2539093"/>
                  <a:gd name="connsiteY67" fmla="*/ 224291 h 288934"/>
                  <a:gd name="connsiteX68" fmla="*/ 1023257 w 2539093"/>
                  <a:gd name="connsiteY68" fmla="*/ 231321 h 288934"/>
                  <a:gd name="connsiteX69" fmla="*/ 872218 w 2539093"/>
                  <a:gd name="connsiteY69" fmla="*/ 257628 h 288934"/>
                  <a:gd name="connsiteX70" fmla="*/ 794657 w 2539093"/>
                  <a:gd name="connsiteY70" fmla="*/ 255814 h 288934"/>
                  <a:gd name="connsiteX71" fmla="*/ 666750 w 2539093"/>
                  <a:gd name="connsiteY71" fmla="*/ 288472 h 288934"/>
                  <a:gd name="connsiteX72" fmla="*/ 594632 w 2539093"/>
                  <a:gd name="connsiteY72" fmla="*/ 263978 h 288934"/>
                  <a:gd name="connsiteX73" fmla="*/ 541564 w 2539093"/>
                  <a:gd name="connsiteY73" fmla="*/ 231320 h 288934"/>
                  <a:gd name="connsiteX74" fmla="*/ 468086 w 2539093"/>
                  <a:gd name="connsiteY74" fmla="*/ 247649 h 288934"/>
                  <a:gd name="connsiteX75" fmla="*/ 376918 w 2539093"/>
                  <a:gd name="connsiteY75" fmla="*/ 238578 h 288934"/>
                  <a:gd name="connsiteX76" fmla="*/ 284843 w 2539093"/>
                  <a:gd name="connsiteY76" fmla="*/ 252866 h 288934"/>
                  <a:gd name="connsiteX77" fmla="*/ 223157 w 2539093"/>
                  <a:gd name="connsiteY77" fmla="*/ 247649 h 288934"/>
                  <a:gd name="connsiteX78" fmla="*/ 126093 w 2539093"/>
                  <a:gd name="connsiteY78" fmla="*/ 259216 h 288934"/>
                  <a:gd name="connsiteX79" fmla="*/ 21771 w 2539093"/>
                  <a:gd name="connsiteY79" fmla="*/ 255815 h 288934"/>
                  <a:gd name="connsiteX0" fmla="*/ 0 w 2539093"/>
                  <a:gd name="connsiteY0" fmla="*/ 255815 h 288934"/>
                  <a:gd name="connsiteX1" fmla="*/ 0 w 2539093"/>
                  <a:gd name="connsiteY1" fmla="*/ 114300 h 288934"/>
                  <a:gd name="connsiteX2" fmla="*/ 59872 w 2539093"/>
                  <a:gd name="connsiteY2" fmla="*/ 127908 h 288934"/>
                  <a:gd name="connsiteX3" fmla="*/ 100693 w 2539093"/>
                  <a:gd name="connsiteY3" fmla="*/ 122465 h 288934"/>
                  <a:gd name="connsiteX4" fmla="*/ 141514 w 2539093"/>
                  <a:gd name="connsiteY4" fmla="*/ 127908 h 288934"/>
                  <a:gd name="connsiteX5" fmla="*/ 201386 w 2539093"/>
                  <a:gd name="connsiteY5" fmla="*/ 125186 h 288934"/>
                  <a:gd name="connsiteX6" fmla="*/ 244929 w 2539093"/>
                  <a:gd name="connsiteY6" fmla="*/ 136072 h 288934"/>
                  <a:gd name="connsiteX7" fmla="*/ 283029 w 2539093"/>
                  <a:gd name="connsiteY7" fmla="*/ 114300 h 288934"/>
                  <a:gd name="connsiteX8" fmla="*/ 342900 w 2539093"/>
                  <a:gd name="connsiteY8" fmla="*/ 119743 h 288934"/>
                  <a:gd name="connsiteX9" fmla="*/ 429986 w 2539093"/>
                  <a:gd name="connsiteY9" fmla="*/ 130629 h 288934"/>
                  <a:gd name="connsiteX10" fmla="*/ 473529 w 2539093"/>
                  <a:gd name="connsiteY10" fmla="*/ 108858 h 288934"/>
                  <a:gd name="connsiteX11" fmla="*/ 552450 w 2539093"/>
                  <a:gd name="connsiteY11" fmla="*/ 136072 h 288934"/>
                  <a:gd name="connsiteX12" fmla="*/ 601436 w 2539093"/>
                  <a:gd name="connsiteY12" fmla="*/ 130629 h 288934"/>
                  <a:gd name="connsiteX13" fmla="*/ 666750 w 2539093"/>
                  <a:gd name="connsiteY13" fmla="*/ 163286 h 288934"/>
                  <a:gd name="connsiteX14" fmla="*/ 723900 w 2539093"/>
                  <a:gd name="connsiteY14" fmla="*/ 160565 h 288934"/>
                  <a:gd name="connsiteX15" fmla="*/ 789214 w 2539093"/>
                  <a:gd name="connsiteY15" fmla="*/ 160565 h 288934"/>
                  <a:gd name="connsiteX16" fmla="*/ 830036 w 2539093"/>
                  <a:gd name="connsiteY16" fmla="*/ 160565 h 288934"/>
                  <a:gd name="connsiteX17" fmla="*/ 892629 w 2539093"/>
                  <a:gd name="connsiteY17" fmla="*/ 141515 h 288934"/>
                  <a:gd name="connsiteX18" fmla="*/ 993322 w 2539093"/>
                  <a:gd name="connsiteY18" fmla="*/ 130629 h 288934"/>
                  <a:gd name="connsiteX19" fmla="*/ 1083129 w 2539093"/>
                  <a:gd name="connsiteY19" fmla="*/ 133350 h 288934"/>
                  <a:gd name="connsiteX20" fmla="*/ 1143000 w 2539093"/>
                  <a:gd name="connsiteY20" fmla="*/ 133350 h 288934"/>
                  <a:gd name="connsiteX21" fmla="*/ 1213757 w 2539093"/>
                  <a:gd name="connsiteY21" fmla="*/ 119743 h 288934"/>
                  <a:gd name="connsiteX22" fmla="*/ 1238250 w 2539093"/>
                  <a:gd name="connsiteY22" fmla="*/ 130629 h 288934"/>
                  <a:gd name="connsiteX23" fmla="*/ 1420586 w 2539093"/>
                  <a:gd name="connsiteY23" fmla="*/ 95250 h 288934"/>
                  <a:gd name="connsiteX24" fmla="*/ 1515836 w 2539093"/>
                  <a:gd name="connsiteY24" fmla="*/ 130629 h 288934"/>
                  <a:gd name="connsiteX25" fmla="*/ 1611086 w 2539093"/>
                  <a:gd name="connsiteY25" fmla="*/ 106136 h 288934"/>
                  <a:gd name="connsiteX26" fmla="*/ 1657350 w 2539093"/>
                  <a:gd name="connsiteY26" fmla="*/ 119743 h 288934"/>
                  <a:gd name="connsiteX27" fmla="*/ 1695450 w 2539093"/>
                  <a:gd name="connsiteY27" fmla="*/ 103415 h 288934"/>
                  <a:gd name="connsiteX28" fmla="*/ 1752600 w 2539093"/>
                  <a:gd name="connsiteY28" fmla="*/ 92529 h 288934"/>
                  <a:gd name="connsiteX29" fmla="*/ 1801586 w 2539093"/>
                  <a:gd name="connsiteY29" fmla="*/ 84365 h 288934"/>
                  <a:gd name="connsiteX30" fmla="*/ 1842407 w 2539093"/>
                  <a:gd name="connsiteY30" fmla="*/ 70758 h 288934"/>
                  <a:gd name="connsiteX31" fmla="*/ 1899557 w 2539093"/>
                  <a:gd name="connsiteY31" fmla="*/ 95250 h 288934"/>
                  <a:gd name="connsiteX32" fmla="*/ 1934936 w 2539093"/>
                  <a:gd name="connsiteY32" fmla="*/ 114300 h 288934"/>
                  <a:gd name="connsiteX33" fmla="*/ 1994807 w 2539093"/>
                  <a:gd name="connsiteY33" fmla="*/ 97972 h 288934"/>
                  <a:gd name="connsiteX34" fmla="*/ 2032907 w 2539093"/>
                  <a:gd name="connsiteY34" fmla="*/ 97972 h 288934"/>
                  <a:gd name="connsiteX35" fmla="*/ 2111829 w 2539093"/>
                  <a:gd name="connsiteY35" fmla="*/ 73479 h 288934"/>
                  <a:gd name="connsiteX36" fmla="*/ 2168979 w 2539093"/>
                  <a:gd name="connsiteY36" fmla="*/ 54429 h 288934"/>
                  <a:gd name="connsiteX37" fmla="*/ 2228850 w 2539093"/>
                  <a:gd name="connsiteY37" fmla="*/ 54429 h 288934"/>
                  <a:gd name="connsiteX38" fmla="*/ 2364922 w 2539093"/>
                  <a:gd name="connsiteY38" fmla="*/ 35379 h 288934"/>
                  <a:gd name="connsiteX39" fmla="*/ 2419350 w 2539093"/>
                  <a:gd name="connsiteY39" fmla="*/ 27215 h 288934"/>
                  <a:gd name="connsiteX40" fmla="*/ 2492829 w 2539093"/>
                  <a:gd name="connsiteY40" fmla="*/ 16329 h 288934"/>
                  <a:gd name="connsiteX41" fmla="*/ 2539093 w 2539093"/>
                  <a:gd name="connsiteY41" fmla="*/ 0 h 288934"/>
                  <a:gd name="connsiteX42" fmla="*/ 2539093 w 2539093"/>
                  <a:gd name="connsiteY42" fmla="*/ 81643 h 288934"/>
                  <a:gd name="connsiteX43" fmla="*/ 2487386 w 2539093"/>
                  <a:gd name="connsiteY43" fmla="*/ 87086 h 288934"/>
                  <a:gd name="connsiteX44" fmla="*/ 2457450 w 2539093"/>
                  <a:gd name="connsiteY44" fmla="*/ 95250 h 288934"/>
                  <a:gd name="connsiteX45" fmla="*/ 2381250 w 2539093"/>
                  <a:gd name="connsiteY45" fmla="*/ 76200 h 288934"/>
                  <a:gd name="connsiteX46" fmla="*/ 2345872 w 2539093"/>
                  <a:gd name="connsiteY46" fmla="*/ 92529 h 288934"/>
                  <a:gd name="connsiteX47" fmla="*/ 2294164 w 2539093"/>
                  <a:gd name="connsiteY47" fmla="*/ 114300 h 288934"/>
                  <a:gd name="connsiteX48" fmla="*/ 2256064 w 2539093"/>
                  <a:gd name="connsiteY48" fmla="*/ 114300 h 288934"/>
                  <a:gd name="connsiteX49" fmla="*/ 2207079 w 2539093"/>
                  <a:gd name="connsiteY49" fmla="*/ 114300 h 288934"/>
                  <a:gd name="connsiteX50" fmla="*/ 2158093 w 2539093"/>
                  <a:gd name="connsiteY50" fmla="*/ 130629 h 288934"/>
                  <a:gd name="connsiteX51" fmla="*/ 2117272 w 2539093"/>
                  <a:gd name="connsiteY51" fmla="*/ 149679 h 288934"/>
                  <a:gd name="connsiteX52" fmla="*/ 2079172 w 2539093"/>
                  <a:gd name="connsiteY52" fmla="*/ 163286 h 288934"/>
                  <a:gd name="connsiteX53" fmla="*/ 2041072 w 2539093"/>
                  <a:gd name="connsiteY53" fmla="*/ 163286 h 288934"/>
                  <a:gd name="connsiteX54" fmla="*/ 2005693 w 2539093"/>
                  <a:gd name="connsiteY54" fmla="*/ 195943 h 288934"/>
                  <a:gd name="connsiteX55" fmla="*/ 1972356 w 2539093"/>
                  <a:gd name="connsiteY55" fmla="*/ 205241 h 288934"/>
                  <a:gd name="connsiteX56" fmla="*/ 1934936 w 2539093"/>
                  <a:gd name="connsiteY56" fmla="*/ 217714 h 288934"/>
                  <a:gd name="connsiteX57" fmla="*/ 1894568 w 2539093"/>
                  <a:gd name="connsiteY57" fmla="*/ 168728 h 288934"/>
                  <a:gd name="connsiteX58" fmla="*/ 1855561 w 2539093"/>
                  <a:gd name="connsiteY58" fmla="*/ 141967 h 288934"/>
                  <a:gd name="connsiteX59" fmla="*/ 1751693 w 2539093"/>
                  <a:gd name="connsiteY59" fmla="*/ 167141 h 288934"/>
                  <a:gd name="connsiteX60" fmla="*/ 1703614 w 2539093"/>
                  <a:gd name="connsiteY60" fmla="*/ 179840 h 288934"/>
                  <a:gd name="connsiteX61" fmla="*/ 1658031 w 2539093"/>
                  <a:gd name="connsiteY61" fmla="*/ 179841 h 288934"/>
                  <a:gd name="connsiteX62" fmla="*/ 1578656 w 2539093"/>
                  <a:gd name="connsiteY62" fmla="*/ 206828 h 288934"/>
                  <a:gd name="connsiteX63" fmla="*/ 1532164 w 2539093"/>
                  <a:gd name="connsiteY63" fmla="*/ 225878 h 288934"/>
                  <a:gd name="connsiteX64" fmla="*/ 1434193 w 2539093"/>
                  <a:gd name="connsiteY64" fmla="*/ 187778 h 288934"/>
                  <a:gd name="connsiteX65" fmla="*/ 1379764 w 2539093"/>
                  <a:gd name="connsiteY65" fmla="*/ 204107 h 288934"/>
                  <a:gd name="connsiteX66" fmla="*/ 1204006 w 2539093"/>
                  <a:gd name="connsiteY66" fmla="*/ 236991 h 288934"/>
                  <a:gd name="connsiteX67" fmla="*/ 1115106 w 2539093"/>
                  <a:gd name="connsiteY67" fmla="*/ 224291 h 288934"/>
                  <a:gd name="connsiteX68" fmla="*/ 1023257 w 2539093"/>
                  <a:gd name="connsiteY68" fmla="*/ 231321 h 288934"/>
                  <a:gd name="connsiteX69" fmla="*/ 872218 w 2539093"/>
                  <a:gd name="connsiteY69" fmla="*/ 257628 h 288934"/>
                  <a:gd name="connsiteX70" fmla="*/ 794657 w 2539093"/>
                  <a:gd name="connsiteY70" fmla="*/ 255814 h 288934"/>
                  <a:gd name="connsiteX71" fmla="*/ 666750 w 2539093"/>
                  <a:gd name="connsiteY71" fmla="*/ 288472 h 288934"/>
                  <a:gd name="connsiteX72" fmla="*/ 594632 w 2539093"/>
                  <a:gd name="connsiteY72" fmla="*/ 263978 h 288934"/>
                  <a:gd name="connsiteX73" fmla="*/ 541564 w 2539093"/>
                  <a:gd name="connsiteY73" fmla="*/ 231320 h 288934"/>
                  <a:gd name="connsiteX74" fmla="*/ 468086 w 2539093"/>
                  <a:gd name="connsiteY74" fmla="*/ 247649 h 288934"/>
                  <a:gd name="connsiteX75" fmla="*/ 376918 w 2539093"/>
                  <a:gd name="connsiteY75" fmla="*/ 238578 h 288934"/>
                  <a:gd name="connsiteX76" fmla="*/ 284843 w 2539093"/>
                  <a:gd name="connsiteY76" fmla="*/ 252866 h 288934"/>
                  <a:gd name="connsiteX77" fmla="*/ 223157 w 2539093"/>
                  <a:gd name="connsiteY77" fmla="*/ 247649 h 288934"/>
                  <a:gd name="connsiteX78" fmla="*/ 126093 w 2539093"/>
                  <a:gd name="connsiteY78" fmla="*/ 259216 h 288934"/>
                  <a:gd name="connsiteX79" fmla="*/ 21771 w 2539093"/>
                  <a:gd name="connsiteY79" fmla="*/ 255815 h 288934"/>
                  <a:gd name="connsiteX0" fmla="*/ 0 w 2539093"/>
                  <a:gd name="connsiteY0" fmla="*/ 255815 h 288934"/>
                  <a:gd name="connsiteX1" fmla="*/ 0 w 2539093"/>
                  <a:gd name="connsiteY1" fmla="*/ 114300 h 288934"/>
                  <a:gd name="connsiteX2" fmla="*/ 59872 w 2539093"/>
                  <a:gd name="connsiteY2" fmla="*/ 127908 h 288934"/>
                  <a:gd name="connsiteX3" fmla="*/ 100693 w 2539093"/>
                  <a:gd name="connsiteY3" fmla="*/ 122465 h 288934"/>
                  <a:gd name="connsiteX4" fmla="*/ 141514 w 2539093"/>
                  <a:gd name="connsiteY4" fmla="*/ 127908 h 288934"/>
                  <a:gd name="connsiteX5" fmla="*/ 201386 w 2539093"/>
                  <a:gd name="connsiteY5" fmla="*/ 125186 h 288934"/>
                  <a:gd name="connsiteX6" fmla="*/ 244929 w 2539093"/>
                  <a:gd name="connsiteY6" fmla="*/ 136072 h 288934"/>
                  <a:gd name="connsiteX7" fmla="*/ 283029 w 2539093"/>
                  <a:gd name="connsiteY7" fmla="*/ 114300 h 288934"/>
                  <a:gd name="connsiteX8" fmla="*/ 342900 w 2539093"/>
                  <a:gd name="connsiteY8" fmla="*/ 119743 h 288934"/>
                  <a:gd name="connsiteX9" fmla="*/ 429986 w 2539093"/>
                  <a:gd name="connsiteY9" fmla="*/ 130629 h 288934"/>
                  <a:gd name="connsiteX10" fmla="*/ 473529 w 2539093"/>
                  <a:gd name="connsiteY10" fmla="*/ 108858 h 288934"/>
                  <a:gd name="connsiteX11" fmla="*/ 552450 w 2539093"/>
                  <a:gd name="connsiteY11" fmla="*/ 136072 h 288934"/>
                  <a:gd name="connsiteX12" fmla="*/ 593498 w 2539093"/>
                  <a:gd name="connsiteY12" fmla="*/ 132216 h 288934"/>
                  <a:gd name="connsiteX13" fmla="*/ 666750 w 2539093"/>
                  <a:gd name="connsiteY13" fmla="*/ 163286 h 288934"/>
                  <a:gd name="connsiteX14" fmla="*/ 723900 w 2539093"/>
                  <a:gd name="connsiteY14" fmla="*/ 160565 h 288934"/>
                  <a:gd name="connsiteX15" fmla="*/ 789214 w 2539093"/>
                  <a:gd name="connsiteY15" fmla="*/ 160565 h 288934"/>
                  <a:gd name="connsiteX16" fmla="*/ 830036 w 2539093"/>
                  <a:gd name="connsiteY16" fmla="*/ 160565 h 288934"/>
                  <a:gd name="connsiteX17" fmla="*/ 892629 w 2539093"/>
                  <a:gd name="connsiteY17" fmla="*/ 141515 h 288934"/>
                  <a:gd name="connsiteX18" fmla="*/ 993322 w 2539093"/>
                  <a:gd name="connsiteY18" fmla="*/ 130629 h 288934"/>
                  <a:gd name="connsiteX19" fmla="*/ 1083129 w 2539093"/>
                  <a:gd name="connsiteY19" fmla="*/ 133350 h 288934"/>
                  <a:gd name="connsiteX20" fmla="*/ 1143000 w 2539093"/>
                  <a:gd name="connsiteY20" fmla="*/ 133350 h 288934"/>
                  <a:gd name="connsiteX21" fmla="*/ 1213757 w 2539093"/>
                  <a:gd name="connsiteY21" fmla="*/ 119743 h 288934"/>
                  <a:gd name="connsiteX22" fmla="*/ 1238250 w 2539093"/>
                  <a:gd name="connsiteY22" fmla="*/ 130629 h 288934"/>
                  <a:gd name="connsiteX23" fmla="*/ 1420586 w 2539093"/>
                  <a:gd name="connsiteY23" fmla="*/ 95250 h 288934"/>
                  <a:gd name="connsiteX24" fmla="*/ 1515836 w 2539093"/>
                  <a:gd name="connsiteY24" fmla="*/ 130629 h 288934"/>
                  <a:gd name="connsiteX25" fmla="*/ 1611086 w 2539093"/>
                  <a:gd name="connsiteY25" fmla="*/ 106136 h 288934"/>
                  <a:gd name="connsiteX26" fmla="*/ 1657350 w 2539093"/>
                  <a:gd name="connsiteY26" fmla="*/ 119743 h 288934"/>
                  <a:gd name="connsiteX27" fmla="*/ 1695450 w 2539093"/>
                  <a:gd name="connsiteY27" fmla="*/ 103415 h 288934"/>
                  <a:gd name="connsiteX28" fmla="*/ 1752600 w 2539093"/>
                  <a:gd name="connsiteY28" fmla="*/ 92529 h 288934"/>
                  <a:gd name="connsiteX29" fmla="*/ 1801586 w 2539093"/>
                  <a:gd name="connsiteY29" fmla="*/ 84365 h 288934"/>
                  <a:gd name="connsiteX30" fmla="*/ 1842407 w 2539093"/>
                  <a:gd name="connsiteY30" fmla="*/ 70758 h 288934"/>
                  <a:gd name="connsiteX31" fmla="*/ 1899557 w 2539093"/>
                  <a:gd name="connsiteY31" fmla="*/ 95250 h 288934"/>
                  <a:gd name="connsiteX32" fmla="*/ 1934936 w 2539093"/>
                  <a:gd name="connsiteY32" fmla="*/ 114300 h 288934"/>
                  <a:gd name="connsiteX33" fmla="*/ 1994807 w 2539093"/>
                  <a:gd name="connsiteY33" fmla="*/ 97972 h 288934"/>
                  <a:gd name="connsiteX34" fmla="*/ 2032907 w 2539093"/>
                  <a:gd name="connsiteY34" fmla="*/ 97972 h 288934"/>
                  <a:gd name="connsiteX35" fmla="*/ 2111829 w 2539093"/>
                  <a:gd name="connsiteY35" fmla="*/ 73479 h 288934"/>
                  <a:gd name="connsiteX36" fmla="*/ 2168979 w 2539093"/>
                  <a:gd name="connsiteY36" fmla="*/ 54429 h 288934"/>
                  <a:gd name="connsiteX37" fmla="*/ 2228850 w 2539093"/>
                  <a:gd name="connsiteY37" fmla="*/ 54429 h 288934"/>
                  <a:gd name="connsiteX38" fmla="*/ 2364922 w 2539093"/>
                  <a:gd name="connsiteY38" fmla="*/ 35379 h 288934"/>
                  <a:gd name="connsiteX39" fmla="*/ 2419350 w 2539093"/>
                  <a:gd name="connsiteY39" fmla="*/ 27215 h 288934"/>
                  <a:gd name="connsiteX40" fmla="*/ 2492829 w 2539093"/>
                  <a:gd name="connsiteY40" fmla="*/ 16329 h 288934"/>
                  <a:gd name="connsiteX41" fmla="*/ 2539093 w 2539093"/>
                  <a:gd name="connsiteY41" fmla="*/ 0 h 288934"/>
                  <a:gd name="connsiteX42" fmla="*/ 2539093 w 2539093"/>
                  <a:gd name="connsiteY42" fmla="*/ 81643 h 288934"/>
                  <a:gd name="connsiteX43" fmla="*/ 2487386 w 2539093"/>
                  <a:gd name="connsiteY43" fmla="*/ 87086 h 288934"/>
                  <a:gd name="connsiteX44" fmla="*/ 2457450 w 2539093"/>
                  <a:gd name="connsiteY44" fmla="*/ 95250 h 288934"/>
                  <a:gd name="connsiteX45" fmla="*/ 2381250 w 2539093"/>
                  <a:gd name="connsiteY45" fmla="*/ 76200 h 288934"/>
                  <a:gd name="connsiteX46" fmla="*/ 2345872 w 2539093"/>
                  <a:gd name="connsiteY46" fmla="*/ 92529 h 288934"/>
                  <a:gd name="connsiteX47" fmla="*/ 2294164 w 2539093"/>
                  <a:gd name="connsiteY47" fmla="*/ 114300 h 288934"/>
                  <a:gd name="connsiteX48" fmla="*/ 2256064 w 2539093"/>
                  <a:gd name="connsiteY48" fmla="*/ 114300 h 288934"/>
                  <a:gd name="connsiteX49" fmla="*/ 2207079 w 2539093"/>
                  <a:gd name="connsiteY49" fmla="*/ 114300 h 288934"/>
                  <a:gd name="connsiteX50" fmla="*/ 2158093 w 2539093"/>
                  <a:gd name="connsiteY50" fmla="*/ 130629 h 288934"/>
                  <a:gd name="connsiteX51" fmla="*/ 2117272 w 2539093"/>
                  <a:gd name="connsiteY51" fmla="*/ 149679 h 288934"/>
                  <a:gd name="connsiteX52" fmla="*/ 2079172 w 2539093"/>
                  <a:gd name="connsiteY52" fmla="*/ 163286 h 288934"/>
                  <a:gd name="connsiteX53" fmla="*/ 2041072 w 2539093"/>
                  <a:gd name="connsiteY53" fmla="*/ 163286 h 288934"/>
                  <a:gd name="connsiteX54" fmla="*/ 2005693 w 2539093"/>
                  <a:gd name="connsiteY54" fmla="*/ 195943 h 288934"/>
                  <a:gd name="connsiteX55" fmla="*/ 1972356 w 2539093"/>
                  <a:gd name="connsiteY55" fmla="*/ 205241 h 288934"/>
                  <a:gd name="connsiteX56" fmla="*/ 1934936 w 2539093"/>
                  <a:gd name="connsiteY56" fmla="*/ 217714 h 288934"/>
                  <a:gd name="connsiteX57" fmla="*/ 1894568 w 2539093"/>
                  <a:gd name="connsiteY57" fmla="*/ 168728 h 288934"/>
                  <a:gd name="connsiteX58" fmla="*/ 1855561 w 2539093"/>
                  <a:gd name="connsiteY58" fmla="*/ 141967 h 288934"/>
                  <a:gd name="connsiteX59" fmla="*/ 1751693 w 2539093"/>
                  <a:gd name="connsiteY59" fmla="*/ 167141 h 288934"/>
                  <a:gd name="connsiteX60" fmla="*/ 1703614 w 2539093"/>
                  <a:gd name="connsiteY60" fmla="*/ 179840 h 288934"/>
                  <a:gd name="connsiteX61" fmla="*/ 1658031 w 2539093"/>
                  <a:gd name="connsiteY61" fmla="*/ 179841 h 288934"/>
                  <a:gd name="connsiteX62" fmla="*/ 1578656 w 2539093"/>
                  <a:gd name="connsiteY62" fmla="*/ 206828 h 288934"/>
                  <a:gd name="connsiteX63" fmla="*/ 1532164 w 2539093"/>
                  <a:gd name="connsiteY63" fmla="*/ 225878 h 288934"/>
                  <a:gd name="connsiteX64" fmla="*/ 1434193 w 2539093"/>
                  <a:gd name="connsiteY64" fmla="*/ 187778 h 288934"/>
                  <a:gd name="connsiteX65" fmla="*/ 1379764 w 2539093"/>
                  <a:gd name="connsiteY65" fmla="*/ 204107 h 288934"/>
                  <a:gd name="connsiteX66" fmla="*/ 1204006 w 2539093"/>
                  <a:gd name="connsiteY66" fmla="*/ 236991 h 288934"/>
                  <a:gd name="connsiteX67" fmla="*/ 1115106 w 2539093"/>
                  <a:gd name="connsiteY67" fmla="*/ 224291 h 288934"/>
                  <a:gd name="connsiteX68" fmla="*/ 1023257 w 2539093"/>
                  <a:gd name="connsiteY68" fmla="*/ 231321 h 288934"/>
                  <a:gd name="connsiteX69" fmla="*/ 872218 w 2539093"/>
                  <a:gd name="connsiteY69" fmla="*/ 257628 h 288934"/>
                  <a:gd name="connsiteX70" fmla="*/ 794657 w 2539093"/>
                  <a:gd name="connsiteY70" fmla="*/ 255814 h 288934"/>
                  <a:gd name="connsiteX71" fmla="*/ 666750 w 2539093"/>
                  <a:gd name="connsiteY71" fmla="*/ 288472 h 288934"/>
                  <a:gd name="connsiteX72" fmla="*/ 594632 w 2539093"/>
                  <a:gd name="connsiteY72" fmla="*/ 263978 h 288934"/>
                  <a:gd name="connsiteX73" fmla="*/ 541564 w 2539093"/>
                  <a:gd name="connsiteY73" fmla="*/ 231320 h 288934"/>
                  <a:gd name="connsiteX74" fmla="*/ 468086 w 2539093"/>
                  <a:gd name="connsiteY74" fmla="*/ 247649 h 288934"/>
                  <a:gd name="connsiteX75" fmla="*/ 376918 w 2539093"/>
                  <a:gd name="connsiteY75" fmla="*/ 238578 h 288934"/>
                  <a:gd name="connsiteX76" fmla="*/ 284843 w 2539093"/>
                  <a:gd name="connsiteY76" fmla="*/ 252866 h 288934"/>
                  <a:gd name="connsiteX77" fmla="*/ 223157 w 2539093"/>
                  <a:gd name="connsiteY77" fmla="*/ 247649 h 288934"/>
                  <a:gd name="connsiteX78" fmla="*/ 126093 w 2539093"/>
                  <a:gd name="connsiteY78" fmla="*/ 259216 h 288934"/>
                  <a:gd name="connsiteX79" fmla="*/ 21771 w 2539093"/>
                  <a:gd name="connsiteY79" fmla="*/ 255815 h 288934"/>
                  <a:gd name="connsiteX0" fmla="*/ 0 w 2539093"/>
                  <a:gd name="connsiteY0" fmla="*/ 255815 h 288934"/>
                  <a:gd name="connsiteX1" fmla="*/ 0 w 2539093"/>
                  <a:gd name="connsiteY1" fmla="*/ 114300 h 288934"/>
                  <a:gd name="connsiteX2" fmla="*/ 59872 w 2539093"/>
                  <a:gd name="connsiteY2" fmla="*/ 127908 h 288934"/>
                  <a:gd name="connsiteX3" fmla="*/ 100693 w 2539093"/>
                  <a:gd name="connsiteY3" fmla="*/ 122465 h 288934"/>
                  <a:gd name="connsiteX4" fmla="*/ 141514 w 2539093"/>
                  <a:gd name="connsiteY4" fmla="*/ 127908 h 288934"/>
                  <a:gd name="connsiteX5" fmla="*/ 201386 w 2539093"/>
                  <a:gd name="connsiteY5" fmla="*/ 125186 h 288934"/>
                  <a:gd name="connsiteX6" fmla="*/ 244929 w 2539093"/>
                  <a:gd name="connsiteY6" fmla="*/ 136072 h 288934"/>
                  <a:gd name="connsiteX7" fmla="*/ 283029 w 2539093"/>
                  <a:gd name="connsiteY7" fmla="*/ 114300 h 288934"/>
                  <a:gd name="connsiteX8" fmla="*/ 342900 w 2539093"/>
                  <a:gd name="connsiteY8" fmla="*/ 119743 h 288934"/>
                  <a:gd name="connsiteX9" fmla="*/ 429986 w 2539093"/>
                  <a:gd name="connsiteY9" fmla="*/ 130629 h 288934"/>
                  <a:gd name="connsiteX10" fmla="*/ 473529 w 2539093"/>
                  <a:gd name="connsiteY10" fmla="*/ 108858 h 288934"/>
                  <a:gd name="connsiteX11" fmla="*/ 552450 w 2539093"/>
                  <a:gd name="connsiteY11" fmla="*/ 136072 h 288934"/>
                  <a:gd name="connsiteX12" fmla="*/ 593498 w 2539093"/>
                  <a:gd name="connsiteY12" fmla="*/ 132216 h 288934"/>
                  <a:gd name="connsiteX13" fmla="*/ 660400 w 2539093"/>
                  <a:gd name="connsiteY13" fmla="*/ 164873 h 288934"/>
                  <a:gd name="connsiteX14" fmla="*/ 723900 w 2539093"/>
                  <a:gd name="connsiteY14" fmla="*/ 160565 h 288934"/>
                  <a:gd name="connsiteX15" fmla="*/ 789214 w 2539093"/>
                  <a:gd name="connsiteY15" fmla="*/ 160565 h 288934"/>
                  <a:gd name="connsiteX16" fmla="*/ 830036 w 2539093"/>
                  <a:gd name="connsiteY16" fmla="*/ 160565 h 288934"/>
                  <a:gd name="connsiteX17" fmla="*/ 892629 w 2539093"/>
                  <a:gd name="connsiteY17" fmla="*/ 141515 h 288934"/>
                  <a:gd name="connsiteX18" fmla="*/ 993322 w 2539093"/>
                  <a:gd name="connsiteY18" fmla="*/ 130629 h 288934"/>
                  <a:gd name="connsiteX19" fmla="*/ 1083129 w 2539093"/>
                  <a:gd name="connsiteY19" fmla="*/ 133350 h 288934"/>
                  <a:gd name="connsiteX20" fmla="*/ 1143000 w 2539093"/>
                  <a:gd name="connsiteY20" fmla="*/ 133350 h 288934"/>
                  <a:gd name="connsiteX21" fmla="*/ 1213757 w 2539093"/>
                  <a:gd name="connsiteY21" fmla="*/ 119743 h 288934"/>
                  <a:gd name="connsiteX22" fmla="*/ 1238250 w 2539093"/>
                  <a:gd name="connsiteY22" fmla="*/ 130629 h 288934"/>
                  <a:gd name="connsiteX23" fmla="*/ 1420586 w 2539093"/>
                  <a:gd name="connsiteY23" fmla="*/ 95250 h 288934"/>
                  <a:gd name="connsiteX24" fmla="*/ 1515836 w 2539093"/>
                  <a:gd name="connsiteY24" fmla="*/ 130629 h 288934"/>
                  <a:gd name="connsiteX25" fmla="*/ 1611086 w 2539093"/>
                  <a:gd name="connsiteY25" fmla="*/ 106136 h 288934"/>
                  <a:gd name="connsiteX26" fmla="*/ 1657350 w 2539093"/>
                  <a:gd name="connsiteY26" fmla="*/ 119743 h 288934"/>
                  <a:gd name="connsiteX27" fmla="*/ 1695450 w 2539093"/>
                  <a:gd name="connsiteY27" fmla="*/ 103415 h 288934"/>
                  <a:gd name="connsiteX28" fmla="*/ 1752600 w 2539093"/>
                  <a:gd name="connsiteY28" fmla="*/ 92529 h 288934"/>
                  <a:gd name="connsiteX29" fmla="*/ 1801586 w 2539093"/>
                  <a:gd name="connsiteY29" fmla="*/ 84365 h 288934"/>
                  <a:gd name="connsiteX30" fmla="*/ 1842407 w 2539093"/>
                  <a:gd name="connsiteY30" fmla="*/ 70758 h 288934"/>
                  <a:gd name="connsiteX31" fmla="*/ 1899557 w 2539093"/>
                  <a:gd name="connsiteY31" fmla="*/ 95250 h 288934"/>
                  <a:gd name="connsiteX32" fmla="*/ 1934936 w 2539093"/>
                  <a:gd name="connsiteY32" fmla="*/ 114300 h 288934"/>
                  <a:gd name="connsiteX33" fmla="*/ 1994807 w 2539093"/>
                  <a:gd name="connsiteY33" fmla="*/ 97972 h 288934"/>
                  <a:gd name="connsiteX34" fmla="*/ 2032907 w 2539093"/>
                  <a:gd name="connsiteY34" fmla="*/ 97972 h 288934"/>
                  <a:gd name="connsiteX35" fmla="*/ 2111829 w 2539093"/>
                  <a:gd name="connsiteY35" fmla="*/ 73479 h 288934"/>
                  <a:gd name="connsiteX36" fmla="*/ 2168979 w 2539093"/>
                  <a:gd name="connsiteY36" fmla="*/ 54429 h 288934"/>
                  <a:gd name="connsiteX37" fmla="*/ 2228850 w 2539093"/>
                  <a:gd name="connsiteY37" fmla="*/ 54429 h 288934"/>
                  <a:gd name="connsiteX38" fmla="*/ 2364922 w 2539093"/>
                  <a:gd name="connsiteY38" fmla="*/ 35379 h 288934"/>
                  <a:gd name="connsiteX39" fmla="*/ 2419350 w 2539093"/>
                  <a:gd name="connsiteY39" fmla="*/ 27215 h 288934"/>
                  <a:gd name="connsiteX40" fmla="*/ 2492829 w 2539093"/>
                  <a:gd name="connsiteY40" fmla="*/ 16329 h 288934"/>
                  <a:gd name="connsiteX41" fmla="*/ 2539093 w 2539093"/>
                  <a:gd name="connsiteY41" fmla="*/ 0 h 288934"/>
                  <a:gd name="connsiteX42" fmla="*/ 2539093 w 2539093"/>
                  <a:gd name="connsiteY42" fmla="*/ 81643 h 288934"/>
                  <a:gd name="connsiteX43" fmla="*/ 2487386 w 2539093"/>
                  <a:gd name="connsiteY43" fmla="*/ 87086 h 288934"/>
                  <a:gd name="connsiteX44" fmla="*/ 2457450 w 2539093"/>
                  <a:gd name="connsiteY44" fmla="*/ 95250 h 288934"/>
                  <a:gd name="connsiteX45" fmla="*/ 2381250 w 2539093"/>
                  <a:gd name="connsiteY45" fmla="*/ 76200 h 288934"/>
                  <a:gd name="connsiteX46" fmla="*/ 2345872 w 2539093"/>
                  <a:gd name="connsiteY46" fmla="*/ 92529 h 288934"/>
                  <a:gd name="connsiteX47" fmla="*/ 2294164 w 2539093"/>
                  <a:gd name="connsiteY47" fmla="*/ 114300 h 288934"/>
                  <a:gd name="connsiteX48" fmla="*/ 2256064 w 2539093"/>
                  <a:gd name="connsiteY48" fmla="*/ 114300 h 288934"/>
                  <a:gd name="connsiteX49" fmla="*/ 2207079 w 2539093"/>
                  <a:gd name="connsiteY49" fmla="*/ 114300 h 288934"/>
                  <a:gd name="connsiteX50" fmla="*/ 2158093 w 2539093"/>
                  <a:gd name="connsiteY50" fmla="*/ 130629 h 288934"/>
                  <a:gd name="connsiteX51" fmla="*/ 2117272 w 2539093"/>
                  <a:gd name="connsiteY51" fmla="*/ 149679 h 288934"/>
                  <a:gd name="connsiteX52" fmla="*/ 2079172 w 2539093"/>
                  <a:gd name="connsiteY52" fmla="*/ 163286 h 288934"/>
                  <a:gd name="connsiteX53" fmla="*/ 2041072 w 2539093"/>
                  <a:gd name="connsiteY53" fmla="*/ 163286 h 288934"/>
                  <a:gd name="connsiteX54" fmla="*/ 2005693 w 2539093"/>
                  <a:gd name="connsiteY54" fmla="*/ 195943 h 288934"/>
                  <a:gd name="connsiteX55" fmla="*/ 1972356 w 2539093"/>
                  <a:gd name="connsiteY55" fmla="*/ 205241 h 288934"/>
                  <a:gd name="connsiteX56" fmla="*/ 1934936 w 2539093"/>
                  <a:gd name="connsiteY56" fmla="*/ 217714 h 288934"/>
                  <a:gd name="connsiteX57" fmla="*/ 1894568 w 2539093"/>
                  <a:gd name="connsiteY57" fmla="*/ 168728 h 288934"/>
                  <a:gd name="connsiteX58" fmla="*/ 1855561 w 2539093"/>
                  <a:gd name="connsiteY58" fmla="*/ 141967 h 288934"/>
                  <a:gd name="connsiteX59" fmla="*/ 1751693 w 2539093"/>
                  <a:gd name="connsiteY59" fmla="*/ 167141 h 288934"/>
                  <a:gd name="connsiteX60" fmla="*/ 1703614 w 2539093"/>
                  <a:gd name="connsiteY60" fmla="*/ 179840 h 288934"/>
                  <a:gd name="connsiteX61" fmla="*/ 1658031 w 2539093"/>
                  <a:gd name="connsiteY61" fmla="*/ 179841 h 288934"/>
                  <a:gd name="connsiteX62" fmla="*/ 1578656 w 2539093"/>
                  <a:gd name="connsiteY62" fmla="*/ 206828 h 288934"/>
                  <a:gd name="connsiteX63" fmla="*/ 1532164 w 2539093"/>
                  <a:gd name="connsiteY63" fmla="*/ 225878 h 288934"/>
                  <a:gd name="connsiteX64" fmla="*/ 1434193 w 2539093"/>
                  <a:gd name="connsiteY64" fmla="*/ 187778 h 288934"/>
                  <a:gd name="connsiteX65" fmla="*/ 1379764 w 2539093"/>
                  <a:gd name="connsiteY65" fmla="*/ 204107 h 288934"/>
                  <a:gd name="connsiteX66" fmla="*/ 1204006 w 2539093"/>
                  <a:gd name="connsiteY66" fmla="*/ 236991 h 288934"/>
                  <a:gd name="connsiteX67" fmla="*/ 1115106 w 2539093"/>
                  <a:gd name="connsiteY67" fmla="*/ 224291 h 288934"/>
                  <a:gd name="connsiteX68" fmla="*/ 1023257 w 2539093"/>
                  <a:gd name="connsiteY68" fmla="*/ 231321 h 288934"/>
                  <a:gd name="connsiteX69" fmla="*/ 872218 w 2539093"/>
                  <a:gd name="connsiteY69" fmla="*/ 257628 h 288934"/>
                  <a:gd name="connsiteX70" fmla="*/ 794657 w 2539093"/>
                  <a:gd name="connsiteY70" fmla="*/ 255814 h 288934"/>
                  <a:gd name="connsiteX71" fmla="*/ 666750 w 2539093"/>
                  <a:gd name="connsiteY71" fmla="*/ 288472 h 288934"/>
                  <a:gd name="connsiteX72" fmla="*/ 594632 w 2539093"/>
                  <a:gd name="connsiteY72" fmla="*/ 263978 h 288934"/>
                  <a:gd name="connsiteX73" fmla="*/ 541564 w 2539093"/>
                  <a:gd name="connsiteY73" fmla="*/ 231320 h 288934"/>
                  <a:gd name="connsiteX74" fmla="*/ 468086 w 2539093"/>
                  <a:gd name="connsiteY74" fmla="*/ 247649 h 288934"/>
                  <a:gd name="connsiteX75" fmla="*/ 376918 w 2539093"/>
                  <a:gd name="connsiteY75" fmla="*/ 238578 h 288934"/>
                  <a:gd name="connsiteX76" fmla="*/ 284843 w 2539093"/>
                  <a:gd name="connsiteY76" fmla="*/ 252866 h 288934"/>
                  <a:gd name="connsiteX77" fmla="*/ 223157 w 2539093"/>
                  <a:gd name="connsiteY77" fmla="*/ 247649 h 288934"/>
                  <a:gd name="connsiteX78" fmla="*/ 126093 w 2539093"/>
                  <a:gd name="connsiteY78" fmla="*/ 259216 h 288934"/>
                  <a:gd name="connsiteX79" fmla="*/ 21771 w 2539093"/>
                  <a:gd name="connsiteY79" fmla="*/ 255815 h 288934"/>
                  <a:gd name="connsiteX0" fmla="*/ 0 w 2539093"/>
                  <a:gd name="connsiteY0" fmla="*/ 255815 h 288934"/>
                  <a:gd name="connsiteX1" fmla="*/ 0 w 2539093"/>
                  <a:gd name="connsiteY1" fmla="*/ 114300 h 288934"/>
                  <a:gd name="connsiteX2" fmla="*/ 59872 w 2539093"/>
                  <a:gd name="connsiteY2" fmla="*/ 127908 h 288934"/>
                  <a:gd name="connsiteX3" fmla="*/ 100693 w 2539093"/>
                  <a:gd name="connsiteY3" fmla="*/ 122465 h 288934"/>
                  <a:gd name="connsiteX4" fmla="*/ 141514 w 2539093"/>
                  <a:gd name="connsiteY4" fmla="*/ 127908 h 288934"/>
                  <a:gd name="connsiteX5" fmla="*/ 201386 w 2539093"/>
                  <a:gd name="connsiteY5" fmla="*/ 125186 h 288934"/>
                  <a:gd name="connsiteX6" fmla="*/ 244929 w 2539093"/>
                  <a:gd name="connsiteY6" fmla="*/ 136072 h 288934"/>
                  <a:gd name="connsiteX7" fmla="*/ 283029 w 2539093"/>
                  <a:gd name="connsiteY7" fmla="*/ 119063 h 288934"/>
                  <a:gd name="connsiteX8" fmla="*/ 342900 w 2539093"/>
                  <a:gd name="connsiteY8" fmla="*/ 119743 h 288934"/>
                  <a:gd name="connsiteX9" fmla="*/ 429986 w 2539093"/>
                  <a:gd name="connsiteY9" fmla="*/ 130629 h 288934"/>
                  <a:gd name="connsiteX10" fmla="*/ 473529 w 2539093"/>
                  <a:gd name="connsiteY10" fmla="*/ 108858 h 288934"/>
                  <a:gd name="connsiteX11" fmla="*/ 552450 w 2539093"/>
                  <a:gd name="connsiteY11" fmla="*/ 136072 h 288934"/>
                  <a:gd name="connsiteX12" fmla="*/ 593498 w 2539093"/>
                  <a:gd name="connsiteY12" fmla="*/ 132216 h 288934"/>
                  <a:gd name="connsiteX13" fmla="*/ 660400 w 2539093"/>
                  <a:gd name="connsiteY13" fmla="*/ 164873 h 288934"/>
                  <a:gd name="connsiteX14" fmla="*/ 723900 w 2539093"/>
                  <a:gd name="connsiteY14" fmla="*/ 160565 h 288934"/>
                  <a:gd name="connsiteX15" fmla="*/ 789214 w 2539093"/>
                  <a:gd name="connsiteY15" fmla="*/ 160565 h 288934"/>
                  <a:gd name="connsiteX16" fmla="*/ 830036 w 2539093"/>
                  <a:gd name="connsiteY16" fmla="*/ 160565 h 288934"/>
                  <a:gd name="connsiteX17" fmla="*/ 892629 w 2539093"/>
                  <a:gd name="connsiteY17" fmla="*/ 141515 h 288934"/>
                  <a:gd name="connsiteX18" fmla="*/ 993322 w 2539093"/>
                  <a:gd name="connsiteY18" fmla="*/ 130629 h 288934"/>
                  <a:gd name="connsiteX19" fmla="*/ 1083129 w 2539093"/>
                  <a:gd name="connsiteY19" fmla="*/ 133350 h 288934"/>
                  <a:gd name="connsiteX20" fmla="*/ 1143000 w 2539093"/>
                  <a:gd name="connsiteY20" fmla="*/ 133350 h 288934"/>
                  <a:gd name="connsiteX21" fmla="*/ 1213757 w 2539093"/>
                  <a:gd name="connsiteY21" fmla="*/ 119743 h 288934"/>
                  <a:gd name="connsiteX22" fmla="*/ 1238250 w 2539093"/>
                  <a:gd name="connsiteY22" fmla="*/ 130629 h 288934"/>
                  <a:gd name="connsiteX23" fmla="*/ 1420586 w 2539093"/>
                  <a:gd name="connsiteY23" fmla="*/ 95250 h 288934"/>
                  <a:gd name="connsiteX24" fmla="*/ 1515836 w 2539093"/>
                  <a:gd name="connsiteY24" fmla="*/ 130629 h 288934"/>
                  <a:gd name="connsiteX25" fmla="*/ 1611086 w 2539093"/>
                  <a:gd name="connsiteY25" fmla="*/ 106136 h 288934"/>
                  <a:gd name="connsiteX26" fmla="*/ 1657350 w 2539093"/>
                  <a:gd name="connsiteY26" fmla="*/ 119743 h 288934"/>
                  <a:gd name="connsiteX27" fmla="*/ 1695450 w 2539093"/>
                  <a:gd name="connsiteY27" fmla="*/ 103415 h 288934"/>
                  <a:gd name="connsiteX28" fmla="*/ 1752600 w 2539093"/>
                  <a:gd name="connsiteY28" fmla="*/ 92529 h 288934"/>
                  <a:gd name="connsiteX29" fmla="*/ 1801586 w 2539093"/>
                  <a:gd name="connsiteY29" fmla="*/ 84365 h 288934"/>
                  <a:gd name="connsiteX30" fmla="*/ 1842407 w 2539093"/>
                  <a:gd name="connsiteY30" fmla="*/ 70758 h 288934"/>
                  <a:gd name="connsiteX31" fmla="*/ 1899557 w 2539093"/>
                  <a:gd name="connsiteY31" fmla="*/ 95250 h 288934"/>
                  <a:gd name="connsiteX32" fmla="*/ 1934936 w 2539093"/>
                  <a:gd name="connsiteY32" fmla="*/ 114300 h 288934"/>
                  <a:gd name="connsiteX33" fmla="*/ 1994807 w 2539093"/>
                  <a:gd name="connsiteY33" fmla="*/ 97972 h 288934"/>
                  <a:gd name="connsiteX34" fmla="*/ 2032907 w 2539093"/>
                  <a:gd name="connsiteY34" fmla="*/ 97972 h 288934"/>
                  <a:gd name="connsiteX35" fmla="*/ 2111829 w 2539093"/>
                  <a:gd name="connsiteY35" fmla="*/ 73479 h 288934"/>
                  <a:gd name="connsiteX36" fmla="*/ 2168979 w 2539093"/>
                  <a:gd name="connsiteY36" fmla="*/ 54429 h 288934"/>
                  <a:gd name="connsiteX37" fmla="*/ 2228850 w 2539093"/>
                  <a:gd name="connsiteY37" fmla="*/ 54429 h 288934"/>
                  <a:gd name="connsiteX38" fmla="*/ 2364922 w 2539093"/>
                  <a:gd name="connsiteY38" fmla="*/ 35379 h 288934"/>
                  <a:gd name="connsiteX39" fmla="*/ 2419350 w 2539093"/>
                  <a:gd name="connsiteY39" fmla="*/ 27215 h 288934"/>
                  <a:gd name="connsiteX40" fmla="*/ 2492829 w 2539093"/>
                  <a:gd name="connsiteY40" fmla="*/ 16329 h 288934"/>
                  <a:gd name="connsiteX41" fmla="*/ 2539093 w 2539093"/>
                  <a:gd name="connsiteY41" fmla="*/ 0 h 288934"/>
                  <a:gd name="connsiteX42" fmla="*/ 2539093 w 2539093"/>
                  <a:gd name="connsiteY42" fmla="*/ 81643 h 288934"/>
                  <a:gd name="connsiteX43" fmla="*/ 2487386 w 2539093"/>
                  <a:gd name="connsiteY43" fmla="*/ 87086 h 288934"/>
                  <a:gd name="connsiteX44" fmla="*/ 2457450 w 2539093"/>
                  <a:gd name="connsiteY44" fmla="*/ 95250 h 288934"/>
                  <a:gd name="connsiteX45" fmla="*/ 2381250 w 2539093"/>
                  <a:gd name="connsiteY45" fmla="*/ 76200 h 288934"/>
                  <a:gd name="connsiteX46" fmla="*/ 2345872 w 2539093"/>
                  <a:gd name="connsiteY46" fmla="*/ 92529 h 288934"/>
                  <a:gd name="connsiteX47" fmla="*/ 2294164 w 2539093"/>
                  <a:gd name="connsiteY47" fmla="*/ 114300 h 288934"/>
                  <a:gd name="connsiteX48" fmla="*/ 2256064 w 2539093"/>
                  <a:gd name="connsiteY48" fmla="*/ 114300 h 288934"/>
                  <a:gd name="connsiteX49" fmla="*/ 2207079 w 2539093"/>
                  <a:gd name="connsiteY49" fmla="*/ 114300 h 288934"/>
                  <a:gd name="connsiteX50" fmla="*/ 2158093 w 2539093"/>
                  <a:gd name="connsiteY50" fmla="*/ 130629 h 288934"/>
                  <a:gd name="connsiteX51" fmla="*/ 2117272 w 2539093"/>
                  <a:gd name="connsiteY51" fmla="*/ 149679 h 288934"/>
                  <a:gd name="connsiteX52" fmla="*/ 2079172 w 2539093"/>
                  <a:gd name="connsiteY52" fmla="*/ 163286 h 288934"/>
                  <a:gd name="connsiteX53" fmla="*/ 2041072 w 2539093"/>
                  <a:gd name="connsiteY53" fmla="*/ 163286 h 288934"/>
                  <a:gd name="connsiteX54" fmla="*/ 2005693 w 2539093"/>
                  <a:gd name="connsiteY54" fmla="*/ 195943 h 288934"/>
                  <a:gd name="connsiteX55" fmla="*/ 1972356 w 2539093"/>
                  <a:gd name="connsiteY55" fmla="*/ 205241 h 288934"/>
                  <a:gd name="connsiteX56" fmla="*/ 1934936 w 2539093"/>
                  <a:gd name="connsiteY56" fmla="*/ 217714 h 288934"/>
                  <a:gd name="connsiteX57" fmla="*/ 1894568 w 2539093"/>
                  <a:gd name="connsiteY57" fmla="*/ 168728 h 288934"/>
                  <a:gd name="connsiteX58" fmla="*/ 1855561 w 2539093"/>
                  <a:gd name="connsiteY58" fmla="*/ 141967 h 288934"/>
                  <a:gd name="connsiteX59" fmla="*/ 1751693 w 2539093"/>
                  <a:gd name="connsiteY59" fmla="*/ 167141 h 288934"/>
                  <a:gd name="connsiteX60" fmla="*/ 1703614 w 2539093"/>
                  <a:gd name="connsiteY60" fmla="*/ 179840 h 288934"/>
                  <a:gd name="connsiteX61" fmla="*/ 1658031 w 2539093"/>
                  <a:gd name="connsiteY61" fmla="*/ 179841 h 288934"/>
                  <a:gd name="connsiteX62" fmla="*/ 1578656 w 2539093"/>
                  <a:gd name="connsiteY62" fmla="*/ 206828 h 288934"/>
                  <a:gd name="connsiteX63" fmla="*/ 1532164 w 2539093"/>
                  <a:gd name="connsiteY63" fmla="*/ 225878 h 288934"/>
                  <a:gd name="connsiteX64" fmla="*/ 1434193 w 2539093"/>
                  <a:gd name="connsiteY64" fmla="*/ 187778 h 288934"/>
                  <a:gd name="connsiteX65" fmla="*/ 1379764 w 2539093"/>
                  <a:gd name="connsiteY65" fmla="*/ 204107 h 288934"/>
                  <a:gd name="connsiteX66" fmla="*/ 1204006 w 2539093"/>
                  <a:gd name="connsiteY66" fmla="*/ 236991 h 288934"/>
                  <a:gd name="connsiteX67" fmla="*/ 1115106 w 2539093"/>
                  <a:gd name="connsiteY67" fmla="*/ 224291 h 288934"/>
                  <a:gd name="connsiteX68" fmla="*/ 1023257 w 2539093"/>
                  <a:gd name="connsiteY68" fmla="*/ 231321 h 288934"/>
                  <a:gd name="connsiteX69" fmla="*/ 872218 w 2539093"/>
                  <a:gd name="connsiteY69" fmla="*/ 257628 h 288934"/>
                  <a:gd name="connsiteX70" fmla="*/ 794657 w 2539093"/>
                  <a:gd name="connsiteY70" fmla="*/ 255814 h 288934"/>
                  <a:gd name="connsiteX71" fmla="*/ 666750 w 2539093"/>
                  <a:gd name="connsiteY71" fmla="*/ 288472 h 288934"/>
                  <a:gd name="connsiteX72" fmla="*/ 594632 w 2539093"/>
                  <a:gd name="connsiteY72" fmla="*/ 263978 h 288934"/>
                  <a:gd name="connsiteX73" fmla="*/ 541564 w 2539093"/>
                  <a:gd name="connsiteY73" fmla="*/ 231320 h 288934"/>
                  <a:gd name="connsiteX74" fmla="*/ 468086 w 2539093"/>
                  <a:gd name="connsiteY74" fmla="*/ 247649 h 288934"/>
                  <a:gd name="connsiteX75" fmla="*/ 376918 w 2539093"/>
                  <a:gd name="connsiteY75" fmla="*/ 238578 h 288934"/>
                  <a:gd name="connsiteX76" fmla="*/ 284843 w 2539093"/>
                  <a:gd name="connsiteY76" fmla="*/ 252866 h 288934"/>
                  <a:gd name="connsiteX77" fmla="*/ 223157 w 2539093"/>
                  <a:gd name="connsiteY77" fmla="*/ 247649 h 288934"/>
                  <a:gd name="connsiteX78" fmla="*/ 126093 w 2539093"/>
                  <a:gd name="connsiteY78" fmla="*/ 259216 h 288934"/>
                  <a:gd name="connsiteX79" fmla="*/ 21771 w 2539093"/>
                  <a:gd name="connsiteY79" fmla="*/ 255815 h 28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2539093" h="288934">
                    <a:moveTo>
                      <a:pt x="0" y="255815"/>
                    </a:moveTo>
                    <a:lnTo>
                      <a:pt x="0" y="114300"/>
                    </a:lnTo>
                    <a:lnTo>
                      <a:pt x="59872" y="127908"/>
                    </a:lnTo>
                    <a:lnTo>
                      <a:pt x="100693" y="122465"/>
                    </a:lnTo>
                    <a:lnTo>
                      <a:pt x="141514" y="127908"/>
                    </a:lnTo>
                    <a:lnTo>
                      <a:pt x="201386" y="125186"/>
                    </a:lnTo>
                    <a:lnTo>
                      <a:pt x="244929" y="136072"/>
                    </a:lnTo>
                    <a:lnTo>
                      <a:pt x="283029" y="119063"/>
                    </a:lnTo>
                    <a:lnTo>
                      <a:pt x="342900" y="119743"/>
                    </a:lnTo>
                    <a:lnTo>
                      <a:pt x="429986" y="130629"/>
                    </a:lnTo>
                    <a:lnTo>
                      <a:pt x="473529" y="108858"/>
                    </a:lnTo>
                    <a:lnTo>
                      <a:pt x="552450" y="136072"/>
                    </a:lnTo>
                    <a:lnTo>
                      <a:pt x="593498" y="132216"/>
                    </a:lnTo>
                    <a:lnTo>
                      <a:pt x="660400" y="164873"/>
                    </a:lnTo>
                    <a:lnTo>
                      <a:pt x="723900" y="160565"/>
                    </a:lnTo>
                    <a:lnTo>
                      <a:pt x="789214" y="160565"/>
                    </a:lnTo>
                    <a:lnTo>
                      <a:pt x="830036" y="160565"/>
                    </a:lnTo>
                    <a:lnTo>
                      <a:pt x="892629" y="141515"/>
                    </a:lnTo>
                    <a:lnTo>
                      <a:pt x="993322" y="130629"/>
                    </a:lnTo>
                    <a:lnTo>
                      <a:pt x="1083129" y="133350"/>
                    </a:lnTo>
                    <a:lnTo>
                      <a:pt x="1143000" y="133350"/>
                    </a:lnTo>
                    <a:lnTo>
                      <a:pt x="1213757" y="119743"/>
                    </a:lnTo>
                    <a:lnTo>
                      <a:pt x="1238250" y="130629"/>
                    </a:lnTo>
                    <a:lnTo>
                      <a:pt x="1420586" y="95250"/>
                    </a:lnTo>
                    <a:lnTo>
                      <a:pt x="1515836" y="130629"/>
                    </a:lnTo>
                    <a:lnTo>
                      <a:pt x="1611086" y="106136"/>
                    </a:lnTo>
                    <a:lnTo>
                      <a:pt x="1657350" y="119743"/>
                    </a:lnTo>
                    <a:lnTo>
                      <a:pt x="1695450" y="103415"/>
                    </a:lnTo>
                    <a:lnTo>
                      <a:pt x="1752600" y="92529"/>
                    </a:lnTo>
                    <a:lnTo>
                      <a:pt x="1801586" y="84365"/>
                    </a:lnTo>
                    <a:lnTo>
                      <a:pt x="1842407" y="70758"/>
                    </a:lnTo>
                    <a:lnTo>
                      <a:pt x="1899557" y="95250"/>
                    </a:lnTo>
                    <a:lnTo>
                      <a:pt x="1934936" y="114300"/>
                    </a:lnTo>
                    <a:lnTo>
                      <a:pt x="1994807" y="97972"/>
                    </a:lnTo>
                    <a:lnTo>
                      <a:pt x="2032907" y="97972"/>
                    </a:lnTo>
                    <a:lnTo>
                      <a:pt x="2111829" y="73479"/>
                    </a:lnTo>
                    <a:lnTo>
                      <a:pt x="2168979" y="54429"/>
                    </a:lnTo>
                    <a:lnTo>
                      <a:pt x="2228850" y="54429"/>
                    </a:lnTo>
                    <a:lnTo>
                      <a:pt x="2364922" y="35379"/>
                    </a:lnTo>
                    <a:lnTo>
                      <a:pt x="2419350" y="27215"/>
                    </a:lnTo>
                    <a:lnTo>
                      <a:pt x="2492829" y="16329"/>
                    </a:lnTo>
                    <a:lnTo>
                      <a:pt x="2539093" y="0"/>
                    </a:lnTo>
                    <a:lnTo>
                      <a:pt x="2539093" y="81643"/>
                    </a:lnTo>
                    <a:lnTo>
                      <a:pt x="2487386" y="87086"/>
                    </a:lnTo>
                    <a:lnTo>
                      <a:pt x="2457450" y="95250"/>
                    </a:lnTo>
                    <a:lnTo>
                      <a:pt x="2381250" y="76200"/>
                    </a:lnTo>
                    <a:lnTo>
                      <a:pt x="2345872" y="92529"/>
                    </a:lnTo>
                    <a:lnTo>
                      <a:pt x="2294164" y="114300"/>
                    </a:lnTo>
                    <a:lnTo>
                      <a:pt x="2256064" y="114300"/>
                    </a:lnTo>
                    <a:lnTo>
                      <a:pt x="2207079" y="114300"/>
                    </a:lnTo>
                    <a:lnTo>
                      <a:pt x="2158093" y="130629"/>
                    </a:lnTo>
                    <a:lnTo>
                      <a:pt x="2117272" y="149679"/>
                    </a:lnTo>
                    <a:lnTo>
                      <a:pt x="2079172" y="163286"/>
                    </a:lnTo>
                    <a:lnTo>
                      <a:pt x="2041072" y="163286"/>
                    </a:lnTo>
                    <a:lnTo>
                      <a:pt x="2005693" y="195943"/>
                    </a:lnTo>
                    <a:cubicBezTo>
                      <a:pt x="1994240" y="203994"/>
                      <a:pt x="1984149" y="201613"/>
                      <a:pt x="1972356" y="205241"/>
                    </a:cubicBezTo>
                    <a:cubicBezTo>
                      <a:pt x="1960563" y="208869"/>
                      <a:pt x="1947901" y="224858"/>
                      <a:pt x="1934936" y="217714"/>
                    </a:cubicBezTo>
                    <a:cubicBezTo>
                      <a:pt x="1916151" y="213972"/>
                      <a:pt x="1907797" y="181352"/>
                      <a:pt x="1894568" y="168728"/>
                    </a:cubicBezTo>
                    <a:cubicBezTo>
                      <a:pt x="1881339" y="156104"/>
                      <a:pt x="1879109" y="143025"/>
                      <a:pt x="1855561" y="141967"/>
                    </a:cubicBezTo>
                    <a:cubicBezTo>
                      <a:pt x="1824227" y="135126"/>
                      <a:pt x="1777547" y="162152"/>
                      <a:pt x="1751693" y="167141"/>
                    </a:cubicBezTo>
                    <a:cubicBezTo>
                      <a:pt x="1725839" y="172130"/>
                      <a:pt x="1718431" y="179311"/>
                      <a:pt x="1703614" y="179840"/>
                    </a:cubicBezTo>
                    <a:cubicBezTo>
                      <a:pt x="1688797" y="180369"/>
                      <a:pt x="1678857" y="176666"/>
                      <a:pt x="1658031" y="179841"/>
                    </a:cubicBezTo>
                    <a:cubicBezTo>
                      <a:pt x="1637205" y="183016"/>
                      <a:pt x="1599369" y="202066"/>
                      <a:pt x="1578656" y="206828"/>
                    </a:cubicBezTo>
                    <a:cubicBezTo>
                      <a:pt x="1557943" y="211590"/>
                      <a:pt x="1556241" y="229053"/>
                      <a:pt x="1532164" y="225878"/>
                    </a:cubicBezTo>
                    <a:cubicBezTo>
                      <a:pt x="1508087" y="222703"/>
                      <a:pt x="1459593" y="191406"/>
                      <a:pt x="1434193" y="187778"/>
                    </a:cubicBezTo>
                    <a:cubicBezTo>
                      <a:pt x="1408793" y="184150"/>
                      <a:pt x="1418922" y="199345"/>
                      <a:pt x="1379764" y="204107"/>
                    </a:cubicBezTo>
                    <a:cubicBezTo>
                      <a:pt x="1340606" y="208870"/>
                      <a:pt x="1248116" y="232569"/>
                      <a:pt x="1204006" y="236991"/>
                    </a:cubicBezTo>
                    <a:cubicBezTo>
                      <a:pt x="1159896" y="241413"/>
                      <a:pt x="1145231" y="225236"/>
                      <a:pt x="1115106" y="224291"/>
                    </a:cubicBezTo>
                    <a:cubicBezTo>
                      <a:pt x="1084981" y="223346"/>
                      <a:pt x="1063738" y="226823"/>
                      <a:pt x="1023257" y="231321"/>
                    </a:cubicBezTo>
                    <a:cubicBezTo>
                      <a:pt x="982776" y="235819"/>
                      <a:pt x="910318" y="253546"/>
                      <a:pt x="872218" y="257628"/>
                    </a:cubicBezTo>
                    <a:cubicBezTo>
                      <a:pt x="834118" y="261710"/>
                      <a:pt x="832606" y="248557"/>
                      <a:pt x="794657" y="255814"/>
                    </a:cubicBezTo>
                    <a:cubicBezTo>
                      <a:pt x="756708" y="263071"/>
                      <a:pt x="709839" y="284844"/>
                      <a:pt x="666750" y="288472"/>
                    </a:cubicBezTo>
                    <a:cubicBezTo>
                      <a:pt x="623661" y="292100"/>
                      <a:pt x="615496" y="273503"/>
                      <a:pt x="594632" y="263978"/>
                    </a:cubicBezTo>
                    <a:cubicBezTo>
                      <a:pt x="573768" y="254453"/>
                      <a:pt x="552903" y="236309"/>
                      <a:pt x="541564" y="231320"/>
                    </a:cubicBezTo>
                    <a:cubicBezTo>
                      <a:pt x="530225" y="226331"/>
                      <a:pt x="493675" y="244587"/>
                      <a:pt x="468086" y="247649"/>
                    </a:cubicBezTo>
                    <a:cubicBezTo>
                      <a:pt x="442497" y="250711"/>
                      <a:pt x="407458" y="237709"/>
                      <a:pt x="376918" y="238578"/>
                    </a:cubicBezTo>
                    <a:cubicBezTo>
                      <a:pt x="346378" y="239447"/>
                      <a:pt x="312322" y="253206"/>
                      <a:pt x="284843" y="252866"/>
                    </a:cubicBezTo>
                    <a:cubicBezTo>
                      <a:pt x="257364" y="252526"/>
                      <a:pt x="249880" y="245532"/>
                      <a:pt x="223157" y="247649"/>
                    </a:cubicBezTo>
                    <a:cubicBezTo>
                      <a:pt x="192390" y="249388"/>
                      <a:pt x="156860" y="257477"/>
                      <a:pt x="126093" y="259216"/>
                    </a:cubicBezTo>
                    <a:lnTo>
                      <a:pt x="21771" y="255815"/>
                    </a:lnTo>
                  </a:path>
                </a:pathLst>
              </a:cu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8" name="Freeform: Shape 147">
                <a:extLst>
                  <a:ext uri="{FF2B5EF4-FFF2-40B4-BE49-F238E27FC236}">
                    <a16:creationId xmlns:a16="http://schemas.microsoft.com/office/drawing/2014/main" id="{EADF03B0-685F-4F69-92CC-409FC43401A2}"/>
                  </a:ext>
                </a:extLst>
              </p:cNvPr>
              <p:cNvSpPr/>
              <p:nvPr/>
            </p:nvSpPr>
            <p:spPr>
              <a:xfrm>
                <a:off x="3999326" y="4862892"/>
                <a:ext cx="4342353" cy="1099039"/>
              </a:xfrm>
              <a:custGeom>
                <a:avLst/>
                <a:gdLst>
                  <a:gd name="connsiteX0" fmla="*/ 0 w 4340469"/>
                  <a:gd name="connsiteY0" fmla="*/ 1011116 h 1099039"/>
                  <a:gd name="connsiteX1" fmla="*/ 82061 w 4340469"/>
                  <a:gd name="connsiteY1" fmla="*/ 1016977 h 1099039"/>
                  <a:gd name="connsiteX2" fmla="*/ 211015 w 4340469"/>
                  <a:gd name="connsiteY2" fmla="*/ 990600 h 1099039"/>
                  <a:gd name="connsiteX3" fmla="*/ 278423 w 4340469"/>
                  <a:gd name="connsiteY3" fmla="*/ 984739 h 1099039"/>
                  <a:gd name="connsiteX4" fmla="*/ 404446 w 4340469"/>
                  <a:gd name="connsiteY4" fmla="*/ 967154 h 1099039"/>
                  <a:gd name="connsiteX5" fmla="*/ 562707 w 4340469"/>
                  <a:gd name="connsiteY5" fmla="*/ 929054 h 1099039"/>
                  <a:gd name="connsiteX6" fmla="*/ 750277 w 4340469"/>
                  <a:gd name="connsiteY6" fmla="*/ 908539 h 1099039"/>
                  <a:gd name="connsiteX7" fmla="*/ 835269 w 4340469"/>
                  <a:gd name="connsiteY7" fmla="*/ 888023 h 1099039"/>
                  <a:gd name="connsiteX8" fmla="*/ 882161 w 4340469"/>
                  <a:gd name="connsiteY8" fmla="*/ 888023 h 1099039"/>
                  <a:gd name="connsiteX9" fmla="*/ 967154 w 4340469"/>
                  <a:gd name="connsiteY9" fmla="*/ 844062 h 1099039"/>
                  <a:gd name="connsiteX10" fmla="*/ 1066800 w 4340469"/>
                  <a:gd name="connsiteY10" fmla="*/ 852854 h 1099039"/>
                  <a:gd name="connsiteX11" fmla="*/ 1380392 w 4340469"/>
                  <a:gd name="connsiteY11" fmla="*/ 779585 h 1099039"/>
                  <a:gd name="connsiteX12" fmla="*/ 1421423 w 4340469"/>
                  <a:gd name="connsiteY12" fmla="*/ 788377 h 1099039"/>
                  <a:gd name="connsiteX13" fmla="*/ 1767254 w 4340469"/>
                  <a:gd name="connsiteY13" fmla="*/ 697523 h 1099039"/>
                  <a:gd name="connsiteX14" fmla="*/ 1817077 w 4340469"/>
                  <a:gd name="connsiteY14" fmla="*/ 697523 h 1099039"/>
                  <a:gd name="connsiteX15" fmla="*/ 1922584 w 4340469"/>
                  <a:gd name="connsiteY15" fmla="*/ 653562 h 1099039"/>
                  <a:gd name="connsiteX16" fmla="*/ 2004646 w 4340469"/>
                  <a:gd name="connsiteY16" fmla="*/ 647700 h 1099039"/>
                  <a:gd name="connsiteX17" fmla="*/ 2072054 w 4340469"/>
                  <a:gd name="connsiteY17" fmla="*/ 630116 h 1099039"/>
                  <a:gd name="connsiteX18" fmla="*/ 2086707 w 4340469"/>
                  <a:gd name="connsiteY18" fmla="*/ 630116 h 1099039"/>
                  <a:gd name="connsiteX19" fmla="*/ 2209800 w 4340469"/>
                  <a:gd name="connsiteY19" fmla="*/ 586154 h 1099039"/>
                  <a:gd name="connsiteX20" fmla="*/ 2294792 w 4340469"/>
                  <a:gd name="connsiteY20" fmla="*/ 574431 h 1099039"/>
                  <a:gd name="connsiteX21" fmla="*/ 2379784 w 4340469"/>
                  <a:gd name="connsiteY21" fmla="*/ 542193 h 1099039"/>
                  <a:gd name="connsiteX22" fmla="*/ 2420815 w 4340469"/>
                  <a:gd name="connsiteY22" fmla="*/ 515816 h 1099039"/>
                  <a:gd name="connsiteX23" fmla="*/ 2520461 w 4340469"/>
                  <a:gd name="connsiteY23" fmla="*/ 515816 h 1099039"/>
                  <a:gd name="connsiteX24" fmla="*/ 2649415 w 4340469"/>
                  <a:gd name="connsiteY24" fmla="*/ 460131 h 1099039"/>
                  <a:gd name="connsiteX25" fmla="*/ 2696307 w 4340469"/>
                  <a:gd name="connsiteY25" fmla="*/ 460131 h 1099039"/>
                  <a:gd name="connsiteX26" fmla="*/ 2857500 w 4340469"/>
                  <a:gd name="connsiteY26" fmla="*/ 398585 h 1099039"/>
                  <a:gd name="connsiteX27" fmla="*/ 2936631 w 4340469"/>
                  <a:gd name="connsiteY27" fmla="*/ 392723 h 1099039"/>
                  <a:gd name="connsiteX28" fmla="*/ 3132992 w 4340469"/>
                  <a:gd name="connsiteY28" fmla="*/ 334108 h 1099039"/>
                  <a:gd name="connsiteX29" fmla="*/ 3305907 w 4340469"/>
                  <a:gd name="connsiteY29" fmla="*/ 278423 h 1099039"/>
                  <a:gd name="connsiteX30" fmla="*/ 3414346 w 4340469"/>
                  <a:gd name="connsiteY30" fmla="*/ 246185 h 1099039"/>
                  <a:gd name="connsiteX31" fmla="*/ 3490546 w 4340469"/>
                  <a:gd name="connsiteY31" fmla="*/ 243254 h 1099039"/>
                  <a:gd name="connsiteX32" fmla="*/ 3716215 w 4340469"/>
                  <a:gd name="connsiteY32" fmla="*/ 164123 h 1099039"/>
                  <a:gd name="connsiteX33" fmla="*/ 3812931 w 4340469"/>
                  <a:gd name="connsiteY33" fmla="*/ 152400 h 1099039"/>
                  <a:gd name="connsiteX34" fmla="*/ 3965331 w 4340469"/>
                  <a:gd name="connsiteY34" fmla="*/ 90854 h 1099039"/>
                  <a:gd name="connsiteX35" fmla="*/ 4208584 w 4340469"/>
                  <a:gd name="connsiteY35" fmla="*/ 38100 h 1099039"/>
                  <a:gd name="connsiteX36" fmla="*/ 4328746 w 4340469"/>
                  <a:gd name="connsiteY36" fmla="*/ 0 h 1099039"/>
                  <a:gd name="connsiteX37" fmla="*/ 4340469 w 4340469"/>
                  <a:gd name="connsiteY37" fmla="*/ 527539 h 1099039"/>
                  <a:gd name="connsiteX38" fmla="*/ 4258407 w 4340469"/>
                  <a:gd name="connsiteY38" fmla="*/ 533400 h 1099039"/>
                  <a:gd name="connsiteX39" fmla="*/ 4208584 w 4340469"/>
                  <a:gd name="connsiteY39" fmla="*/ 533400 h 1099039"/>
                  <a:gd name="connsiteX40" fmla="*/ 4135315 w 4340469"/>
                  <a:gd name="connsiteY40" fmla="*/ 548054 h 1099039"/>
                  <a:gd name="connsiteX41" fmla="*/ 4064977 w 4340469"/>
                  <a:gd name="connsiteY41" fmla="*/ 556847 h 1099039"/>
                  <a:gd name="connsiteX42" fmla="*/ 3994638 w 4340469"/>
                  <a:gd name="connsiteY42" fmla="*/ 568570 h 1099039"/>
                  <a:gd name="connsiteX43" fmla="*/ 3900854 w 4340469"/>
                  <a:gd name="connsiteY43" fmla="*/ 589085 h 1099039"/>
                  <a:gd name="connsiteX44" fmla="*/ 3807069 w 4340469"/>
                  <a:gd name="connsiteY44" fmla="*/ 592016 h 1099039"/>
                  <a:gd name="connsiteX45" fmla="*/ 3730869 w 4340469"/>
                  <a:gd name="connsiteY45" fmla="*/ 606670 h 1099039"/>
                  <a:gd name="connsiteX46" fmla="*/ 3637084 w 4340469"/>
                  <a:gd name="connsiteY46" fmla="*/ 641839 h 1099039"/>
                  <a:gd name="connsiteX47" fmla="*/ 3572607 w 4340469"/>
                  <a:gd name="connsiteY47" fmla="*/ 650631 h 1099039"/>
                  <a:gd name="connsiteX48" fmla="*/ 3502269 w 4340469"/>
                  <a:gd name="connsiteY48" fmla="*/ 641839 h 1099039"/>
                  <a:gd name="connsiteX49" fmla="*/ 3440723 w 4340469"/>
                  <a:gd name="connsiteY49" fmla="*/ 674077 h 1099039"/>
                  <a:gd name="connsiteX50" fmla="*/ 3387969 w 4340469"/>
                  <a:gd name="connsiteY50" fmla="*/ 668216 h 1099039"/>
                  <a:gd name="connsiteX51" fmla="*/ 3320561 w 4340469"/>
                  <a:gd name="connsiteY51" fmla="*/ 682870 h 1099039"/>
                  <a:gd name="connsiteX52" fmla="*/ 3241431 w 4340469"/>
                  <a:gd name="connsiteY52" fmla="*/ 685800 h 1099039"/>
                  <a:gd name="connsiteX53" fmla="*/ 3179884 w 4340469"/>
                  <a:gd name="connsiteY53" fmla="*/ 700454 h 1099039"/>
                  <a:gd name="connsiteX54" fmla="*/ 3036277 w 4340469"/>
                  <a:gd name="connsiteY54" fmla="*/ 726831 h 1099039"/>
                  <a:gd name="connsiteX55" fmla="*/ 2989384 w 4340469"/>
                  <a:gd name="connsiteY55" fmla="*/ 726831 h 1099039"/>
                  <a:gd name="connsiteX56" fmla="*/ 2924907 w 4340469"/>
                  <a:gd name="connsiteY56" fmla="*/ 726831 h 1099039"/>
                  <a:gd name="connsiteX57" fmla="*/ 2878015 w 4340469"/>
                  <a:gd name="connsiteY57" fmla="*/ 753208 h 1099039"/>
                  <a:gd name="connsiteX58" fmla="*/ 2819400 w 4340469"/>
                  <a:gd name="connsiteY58" fmla="*/ 753208 h 1099039"/>
                  <a:gd name="connsiteX59" fmla="*/ 2772507 w 4340469"/>
                  <a:gd name="connsiteY59" fmla="*/ 756139 h 1099039"/>
                  <a:gd name="connsiteX60" fmla="*/ 2716823 w 4340469"/>
                  <a:gd name="connsiteY60" fmla="*/ 756139 h 1099039"/>
                  <a:gd name="connsiteX61" fmla="*/ 2669931 w 4340469"/>
                  <a:gd name="connsiteY61" fmla="*/ 770793 h 1099039"/>
                  <a:gd name="connsiteX62" fmla="*/ 2605454 w 4340469"/>
                  <a:gd name="connsiteY62" fmla="*/ 785447 h 1099039"/>
                  <a:gd name="connsiteX63" fmla="*/ 2535115 w 4340469"/>
                  <a:gd name="connsiteY63" fmla="*/ 794239 h 1099039"/>
                  <a:gd name="connsiteX64" fmla="*/ 2461846 w 4340469"/>
                  <a:gd name="connsiteY64" fmla="*/ 814754 h 1099039"/>
                  <a:gd name="connsiteX65" fmla="*/ 2335823 w 4340469"/>
                  <a:gd name="connsiteY65" fmla="*/ 835270 h 1099039"/>
                  <a:gd name="connsiteX66" fmla="*/ 2277207 w 4340469"/>
                  <a:gd name="connsiteY66" fmla="*/ 835270 h 1099039"/>
                  <a:gd name="connsiteX67" fmla="*/ 2189284 w 4340469"/>
                  <a:gd name="connsiteY67" fmla="*/ 844062 h 1099039"/>
                  <a:gd name="connsiteX68" fmla="*/ 2104292 w 4340469"/>
                  <a:gd name="connsiteY68" fmla="*/ 873370 h 1099039"/>
                  <a:gd name="connsiteX69" fmla="*/ 1992923 w 4340469"/>
                  <a:gd name="connsiteY69" fmla="*/ 890954 h 1099039"/>
                  <a:gd name="connsiteX70" fmla="*/ 1855177 w 4340469"/>
                  <a:gd name="connsiteY70" fmla="*/ 899747 h 1099039"/>
                  <a:gd name="connsiteX71" fmla="*/ 1740877 w 4340469"/>
                  <a:gd name="connsiteY71" fmla="*/ 908539 h 1099039"/>
                  <a:gd name="connsiteX72" fmla="*/ 1606061 w 4340469"/>
                  <a:gd name="connsiteY72" fmla="*/ 917331 h 1099039"/>
                  <a:gd name="connsiteX73" fmla="*/ 1532792 w 4340469"/>
                  <a:gd name="connsiteY73" fmla="*/ 943708 h 1099039"/>
                  <a:gd name="connsiteX74" fmla="*/ 1480038 w 4340469"/>
                  <a:gd name="connsiteY74" fmla="*/ 955431 h 1099039"/>
                  <a:gd name="connsiteX75" fmla="*/ 1421423 w 4340469"/>
                  <a:gd name="connsiteY75" fmla="*/ 940777 h 1099039"/>
                  <a:gd name="connsiteX76" fmla="*/ 1386254 w 4340469"/>
                  <a:gd name="connsiteY76" fmla="*/ 958362 h 1099039"/>
                  <a:gd name="connsiteX77" fmla="*/ 1318846 w 4340469"/>
                  <a:gd name="connsiteY77" fmla="*/ 975947 h 1099039"/>
                  <a:gd name="connsiteX78" fmla="*/ 1245577 w 4340469"/>
                  <a:gd name="connsiteY78" fmla="*/ 990600 h 1099039"/>
                  <a:gd name="connsiteX79" fmla="*/ 1186961 w 4340469"/>
                  <a:gd name="connsiteY79" fmla="*/ 1002323 h 1099039"/>
                  <a:gd name="connsiteX80" fmla="*/ 1122484 w 4340469"/>
                  <a:gd name="connsiteY80" fmla="*/ 1002323 h 1099039"/>
                  <a:gd name="connsiteX81" fmla="*/ 1090246 w 4340469"/>
                  <a:gd name="connsiteY81" fmla="*/ 993531 h 1099039"/>
                  <a:gd name="connsiteX82" fmla="*/ 1046284 w 4340469"/>
                  <a:gd name="connsiteY82" fmla="*/ 999393 h 1099039"/>
                  <a:gd name="connsiteX83" fmla="*/ 946638 w 4340469"/>
                  <a:gd name="connsiteY83" fmla="*/ 1011116 h 1099039"/>
                  <a:gd name="connsiteX84" fmla="*/ 873369 w 4340469"/>
                  <a:gd name="connsiteY84" fmla="*/ 1025770 h 1099039"/>
                  <a:gd name="connsiteX85" fmla="*/ 814754 w 4340469"/>
                  <a:gd name="connsiteY85" fmla="*/ 1037493 h 1099039"/>
                  <a:gd name="connsiteX86" fmla="*/ 762000 w 4340469"/>
                  <a:gd name="connsiteY86" fmla="*/ 1016977 h 1099039"/>
                  <a:gd name="connsiteX87" fmla="*/ 718038 w 4340469"/>
                  <a:gd name="connsiteY87" fmla="*/ 1031631 h 1099039"/>
                  <a:gd name="connsiteX88" fmla="*/ 641838 w 4340469"/>
                  <a:gd name="connsiteY88" fmla="*/ 1049216 h 1099039"/>
                  <a:gd name="connsiteX89" fmla="*/ 553915 w 4340469"/>
                  <a:gd name="connsiteY89" fmla="*/ 1060939 h 1099039"/>
                  <a:gd name="connsiteX90" fmla="*/ 460131 w 4340469"/>
                  <a:gd name="connsiteY90" fmla="*/ 1066800 h 1099039"/>
                  <a:gd name="connsiteX91" fmla="*/ 395654 w 4340469"/>
                  <a:gd name="connsiteY91" fmla="*/ 1066800 h 1099039"/>
                  <a:gd name="connsiteX92" fmla="*/ 316523 w 4340469"/>
                  <a:gd name="connsiteY92" fmla="*/ 1084385 h 1099039"/>
                  <a:gd name="connsiteX93" fmla="*/ 246184 w 4340469"/>
                  <a:gd name="connsiteY93" fmla="*/ 1087316 h 1099039"/>
                  <a:gd name="connsiteX94" fmla="*/ 193431 w 4340469"/>
                  <a:gd name="connsiteY94" fmla="*/ 1090247 h 1099039"/>
                  <a:gd name="connsiteX95" fmla="*/ 117231 w 4340469"/>
                  <a:gd name="connsiteY95" fmla="*/ 1099039 h 1099039"/>
                  <a:gd name="connsiteX96" fmla="*/ 0 w 4340469"/>
                  <a:gd name="connsiteY96" fmla="*/ 1093177 h 1099039"/>
                  <a:gd name="connsiteX0" fmla="*/ 0 w 4342353"/>
                  <a:gd name="connsiteY0" fmla="*/ 1011116 h 1099039"/>
                  <a:gd name="connsiteX1" fmla="*/ 82061 w 4342353"/>
                  <a:gd name="connsiteY1" fmla="*/ 1016977 h 1099039"/>
                  <a:gd name="connsiteX2" fmla="*/ 211015 w 4342353"/>
                  <a:gd name="connsiteY2" fmla="*/ 990600 h 1099039"/>
                  <a:gd name="connsiteX3" fmla="*/ 278423 w 4342353"/>
                  <a:gd name="connsiteY3" fmla="*/ 984739 h 1099039"/>
                  <a:gd name="connsiteX4" fmla="*/ 404446 w 4342353"/>
                  <a:gd name="connsiteY4" fmla="*/ 967154 h 1099039"/>
                  <a:gd name="connsiteX5" fmla="*/ 562707 w 4342353"/>
                  <a:gd name="connsiteY5" fmla="*/ 929054 h 1099039"/>
                  <a:gd name="connsiteX6" fmla="*/ 750277 w 4342353"/>
                  <a:gd name="connsiteY6" fmla="*/ 908539 h 1099039"/>
                  <a:gd name="connsiteX7" fmla="*/ 835269 w 4342353"/>
                  <a:gd name="connsiteY7" fmla="*/ 888023 h 1099039"/>
                  <a:gd name="connsiteX8" fmla="*/ 882161 w 4342353"/>
                  <a:gd name="connsiteY8" fmla="*/ 888023 h 1099039"/>
                  <a:gd name="connsiteX9" fmla="*/ 967154 w 4342353"/>
                  <a:gd name="connsiteY9" fmla="*/ 844062 h 1099039"/>
                  <a:gd name="connsiteX10" fmla="*/ 1066800 w 4342353"/>
                  <a:gd name="connsiteY10" fmla="*/ 852854 h 1099039"/>
                  <a:gd name="connsiteX11" fmla="*/ 1380392 w 4342353"/>
                  <a:gd name="connsiteY11" fmla="*/ 779585 h 1099039"/>
                  <a:gd name="connsiteX12" fmla="*/ 1421423 w 4342353"/>
                  <a:gd name="connsiteY12" fmla="*/ 788377 h 1099039"/>
                  <a:gd name="connsiteX13" fmla="*/ 1767254 w 4342353"/>
                  <a:gd name="connsiteY13" fmla="*/ 697523 h 1099039"/>
                  <a:gd name="connsiteX14" fmla="*/ 1817077 w 4342353"/>
                  <a:gd name="connsiteY14" fmla="*/ 697523 h 1099039"/>
                  <a:gd name="connsiteX15" fmla="*/ 1922584 w 4342353"/>
                  <a:gd name="connsiteY15" fmla="*/ 653562 h 1099039"/>
                  <a:gd name="connsiteX16" fmla="*/ 2004646 w 4342353"/>
                  <a:gd name="connsiteY16" fmla="*/ 647700 h 1099039"/>
                  <a:gd name="connsiteX17" fmla="*/ 2072054 w 4342353"/>
                  <a:gd name="connsiteY17" fmla="*/ 630116 h 1099039"/>
                  <a:gd name="connsiteX18" fmla="*/ 2086707 w 4342353"/>
                  <a:gd name="connsiteY18" fmla="*/ 630116 h 1099039"/>
                  <a:gd name="connsiteX19" fmla="*/ 2209800 w 4342353"/>
                  <a:gd name="connsiteY19" fmla="*/ 586154 h 1099039"/>
                  <a:gd name="connsiteX20" fmla="*/ 2294792 w 4342353"/>
                  <a:gd name="connsiteY20" fmla="*/ 574431 h 1099039"/>
                  <a:gd name="connsiteX21" fmla="*/ 2379784 w 4342353"/>
                  <a:gd name="connsiteY21" fmla="*/ 542193 h 1099039"/>
                  <a:gd name="connsiteX22" fmla="*/ 2420815 w 4342353"/>
                  <a:gd name="connsiteY22" fmla="*/ 515816 h 1099039"/>
                  <a:gd name="connsiteX23" fmla="*/ 2520461 w 4342353"/>
                  <a:gd name="connsiteY23" fmla="*/ 515816 h 1099039"/>
                  <a:gd name="connsiteX24" fmla="*/ 2649415 w 4342353"/>
                  <a:gd name="connsiteY24" fmla="*/ 460131 h 1099039"/>
                  <a:gd name="connsiteX25" fmla="*/ 2696307 w 4342353"/>
                  <a:gd name="connsiteY25" fmla="*/ 460131 h 1099039"/>
                  <a:gd name="connsiteX26" fmla="*/ 2857500 w 4342353"/>
                  <a:gd name="connsiteY26" fmla="*/ 398585 h 1099039"/>
                  <a:gd name="connsiteX27" fmla="*/ 2936631 w 4342353"/>
                  <a:gd name="connsiteY27" fmla="*/ 392723 h 1099039"/>
                  <a:gd name="connsiteX28" fmla="*/ 3132992 w 4342353"/>
                  <a:gd name="connsiteY28" fmla="*/ 334108 h 1099039"/>
                  <a:gd name="connsiteX29" fmla="*/ 3305907 w 4342353"/>
                  <a:gd name="connsiteY29" fmla="*/ 278423 h 1099039"/>
                  <a:gd name="connsiteX30" fmla="*/ 3414346 w 4342353"/>
                  <a:gd name="connsiteY30" fmla="*/ 246185 h 1099039"/>
                  <a:gd name="connsiteX31" fmla="*/ 3490546 w 4342353"/>
                  <a:gd name="connsiteY31" fmla="*/ 243254 h 1099039"/>
                  <a:gd name="connsiteX32" fmla="*/ 3716215 w 4342353"/>
                  <a:gd name="connsiteY32" fmla="*/ 164123 h 1099039"/>
                  <a:gd name="connsiteX33" fmla="*/ 3812931 w 4342353"/>
                  <a:gd name="connsiteY33" fmla="*/ 152400 h 1099039"/>
                  <a:gd name="connsiteX34" fmla="*/ 3965331 w 4342353"/>
                  <a:gd name="connsiteY34" fmla="*/ 90854 h 1099039"/>
                  <a:gd name="connsiteX35" fmla="*/ 4208584 w 4342353"/>
                  <a:gd name="connsiteY35" fmla="*/ 38100 h 1099039"/>
                  <a:gd name="connsiteX36" fmla="*/ 4342353 w 4342353"/>
                  <a:gd name="connsiteY36" fmla="*/ 0 h 1099039"/>
                  <a:gd name="connsiteX37" fmla="*/ 4340469 w 4342353"/>
                  <a:gd name="connsiteY37" fmla="*/ 527539 h 1099039"/>
                  <a:gd name="connsiteX38" fmla="*/ 4258407 w 4342353"/>
                  <a:gd name="connsiteY38" fmla="*/ 533400 h 1099039"/>
                  <a:gd name="connsiteX39" fmla="*/ 4208584 w 4342353"/>
                  <a:gd name="connsiteY39" fmla="*/ 533400 h 1099039"/>
                  <a:gd name="connsiteX40" fmla="*/ 4135315 w 4342353"/>
                  <a:gd name="connsiteY40" fmla="*/ 548054 h 1099039"/>
                  <a:gd name="connsiteX41" fmla="*/ 4064977 w 4342353"/>
                  <a:gd name="connsiteY41" fmla="*/ 556847 h 1099039"/>
                  <a:gd name="connsiteX42" fmla="*/ 3994638 w 4342353"/>
                  <a:gd name="connsiteY42" fmla="*/ 568570 h 1099039"/>
                  <a:gd name="connsiteX43" fmla="*/ 3900854 w 4342353"/>
                  <a:gd name="connsiteY43" fmla="*/ 589085 h 1099039"/>
                  <a:gd name="connsiteX44" fmla="*/ 3807069 w 4342353"/>
                  <a:gd name="connsiteY44" fmla="*/ 592016 h 1099039"/>
                  <a:gd name="connsiteX45" fmla="*/ 3730869 w 4342353"/>
                  <a:gd name="connsiteY45" fmla="*/ 606670 h 1099039"/>
                  <a:gd name="connsiteX46" fmla="*/ 3637084 w 4342353"/>
                  <a:gd name="connsiteY46" fmla="*/ 641839 h 1099039"/>
                  <a:gd name="connsiteX47" fmla="*/ 3572607 w 4342353"/>
                  <a:gd name="connsiteY47" fmla="*/ 650631 h 1099039"/>
                  <a:gd name="connsiteX48" fmla="*/ 3502269 w 4342353"/>
                  <a:gd name="connsiteY48" fmla="*/ 641839 h 1099039"/>
                  <a:gd name="connsiteX49" fmla="*/ 3440723 w 4342353"/>
                  <a:gd name="connsiteY49" fmla="*/ 674077 h 1099039"/>
                  <a:gd name="connsiteX50" fmla="*/ 3387969 w 4342353"/>
                  <a:gd name="connsiteY50" fmla="*/ 668216 h 1099039"/>
                  <a:gd name="connsiteX51" fmla="*/ 3320561 w 4342353"/>
                  <a:gd name="connsiteY51" fmla="*/ 682870 h 1099039"/>
                  <a:gd name="connsiteX52" fmla="*/ 3241431 w 4342353"/>
                  <a:gd name="connsiteY52" fmla="*/ 685800 h 1099039"/>
                  <a:gd name="connsiteX53" fmla="*/ 3179884 w 4342353"/>
                  <a:gd name="connsiteY53" fmla="*/ 700454 h 1099039"/>
                  <a:gd name="connsiteX54" fmla="*/ 3036277 w 4342353"/>
                  <a:gd name="connsiteY54" fmla="*/ 726831 h 1099039"/>
                  <a:gd name="connsiteX55" fmla="*/ 2989384 w 4342353"/>
                  <a:gd name="connsiteY55" fmla="*/ 726831 h 1099039"/>
                  <a:gd name="connsiteX56" fmla="*/ 2924907 w 4342353"/>
                  <a:gd name="connsiteY56" fmla="*/ 726831 h 1099039"/>
                  <a:gd name="connsiteX57" fmla="*/ 2878015 w 4342353"/>
                  <a:gd name="connsiteY57" fmla="*/ 753208 h 1099039"/>
                  <a:gd name="connsiteX58" fmla="*/ 2819400 w 4342353"/>
                  <a:gd name="connsiteY58" fmla="*/ 753208 h 1099039"/>
                  <a:gd name="connsiteX59" fmla="*/ 2772507 w 4342353"/>
                  <a:gd name="connsiteY59" fmla="*/ 756139 h 1099039"/>
                  <a:gd name="connsiteX60" fmla="*/ 2716823 w 4342353"/>
                  <a:gd name="connsiteY60" fmla="*/ 756139 h 1099039"/>
                  <a:gd name="connsiteX61" fmla="*/ 2669931 w 4342353"/>
                  <a:gd name="connsiteY61" fmla="*/ 770793 h 1099039"/>
                  <a:gd name="connsiteX62" fmla="*/ 2605454 w 4342353"/>
                  <a:gd name="connsiteY62" fmla="*/ 785447 h 1099039"/>
                  <a:gd name="connsiteX63" fmla="*/ 2535115 w 4342353"/>
                  <a:gd name="connsiteY63" fmla="*/ 794239 h 1099039"/>
                  <a:gd name="connsiteX64" fmla="*/ 2461846 w 4342353"/>
                  <a:gd name="connsiteY64" fmla="*/ 814754 h 1099039"/>
                  <a:gd name="connsiteX65" fmla="*/ 2335823 w 4342353"/>
                  <a:gd name="connsiteY65" fmla="*/ 835270 h 1099039"/>
                  <a:gd name="connsiteX66" fmla="*/ 2277207 w 4342353"/>
                  <a:gd name="connsiteY66" fmla="*/ 835270 h 1099039"/>
                  <a:gd name="connsiteX67" fmla="*/ 2189284 w 4342353"/>
                  <a:gd name="connsiteY67" fmla="*/ 844062 h 1099039"/>
                  <a:gd name="connsiteX68" fmla="*/ 2104292 w 4342353"/>
                  <a:gd name="connsiteY68" fmla="*/ 873370 h 1099039"/>
                  <a:gd name="connsiteX69" fmla="*/ 1992923 w 4342353"/>
                  <a:gd name="connsiteY69" fmla="*/ 890954 h 1099039"/>
                  <a:gd name="connsiteX70" fmla="*/ 1855177 w 4342353"/>
                  <a:gd name="connsiteY70" fmla="*/ 899747 h 1099039"/>
                  <a:gd name="connsiteX71" fmla="*/ 1740877 w 4342353"/>
                  <a:gd name="connsiteY71" fmla="*/ 908539 h 1099039"/>
                  <a:gd name="connsiteX72" fmla="*/ 1606061 w 4342353"/>
                  <a:gd name="connsiteY72" fmla="*/ 917331 h 1099039"/>
                  <a:gd name="connsiteX73" fmla="*/ 1532792 w 4342353"/>
                  <a:gd name="connsiteY73" fmla="*/ 943708 h 1099039"/>
                  <a:gd name="connsiteX74" fmla="*/ 1480038 w 4342353"/>
                  <a:gd name="connsiteY74" fmla="*/ 955431 h 1099039"/>
                  <a:gd name="connsiteX75" fmla="*/ 1421423 w 4342353"/>
                  <a:gd name="connsiteY75" fmla="*/ 940777 h 1099039"/>
                  <a:gd name="connsiteX76" fmla="*/ 1386254 w 4342353"/>
                  <a:gd name="connsiteY76" fmla="*/ 958362 h 1099039"/>
                  <a:gd name="connsiteX77" fmla="*/ 1318846 w 4342353"/>
                  <a:gd name="connsiteY77" fmla="*/ 975947 h 1099039"/>
                  <a:gd name="connsiteX78" fmla="*/ 1245577 w 4342353"/>
                  <a:gd name="connsiteY78" fmla="*/ 990600 h 1099039"/>
                  <a:gd name="connsiteX79" fmla="*/ 1186961 w 4342353"/>
                  <a:gd name="connsiteY79" fmla="*/ 1002323 h 1099039"/>
                  <a:gd name="connsiteX80" fmla="*/ 1122484 w 4342353"/>
                  <a:gd name="connsiteY80" fmla="*/ 1002323 h 1099039"/>
                  <a:gd name="connsiteX81" fmla="*/ 1090246 w 4342353"/>
                  <a:gd name="connsiteY81" fmla="*/ 993531 h 1099039"/>
                  <a:gd name="connsiteX82" fmla="*/ 1046284 w 4342353"/>
                  <a:gd name="connsiteY82" fmla="*/ 999393 h 1099039"/>
                  <a:gd name="connsiteX83" fmla="*/ 946638 w 4342353"/>
                  <a:gd name="connsiteY83" fmla="*/ 1011116 h 1099039"/>
                  <a:gd name="connsiteX84" fmla="*/ 873369 w 4342353"/>
                  <a:gd name="connsiteY84" fmla="*/ 1025770 h 1099039"/>
                  <a:gd name="connsiteX85" fmla="*/ 814754 w 4342353"/>
                  <a:gd name="connsiteY85" fmla="*/ 1037493 h 1099039"/>
                  <a:gd name="connsiteX86" fmla="*/ 762000 w 4342353"/>
                  <a:gd name="connsiteY86" fmla="*/ 1016977 h 1099039"/>
                  <a:gd name="connsiteX87" fmla="*/ 718038 w 4342353"/>
                  <a:gd name="connsiteY87" fmla="*/ 1031631 h 1099039"/>
                  <a:gd name="connsiteX88" fmla="*/ 641838 w 4342353"/>
                  <a:gd name="connsiteY88" fmla="*/ 1049216 h 1099039"/>
                  <a:gd name="connsiteX89" fmla="*/ 553915 w 4342353"/>
                  <a:gd name="connsiteY89" fmla="*/ 1060939 h 1099039"/>
                  <a:gd name="connsiteX90" fmla="*/ 460131 w 4342353"/>
                  <a:gd name="connsiteY90" fmla="*/ 1066800 h 1099039"/>
                  <a:gd name="connsiteX91" fmla="*/ 395654 w 4342353"/>
                  <a:gd name="connsiteY91" fmla="*/ 1066800 h 1099039"/>
                  <a:gd name="connsiteX92" fmla="*/ 316523 w 4342353"/>
                  <a:gd name="connsiteY92" fmla="*/ 1084385 h 1099039"/>
                  <a:gd name="connsiteX93" fmla="*/ 246184 w 4342353"/>
                  <a:gd name="connsiteY93" fmla="*/ 1087316 h 1099039"/>
                  <a:gd name="connsiteX94" fmla="*/ 193431 w 4342353"/>
                  <a:gd name="connsiteY94" fmla="*/ 1090247 h 1099039"/>
                  <a:gd name="connsiteX95" fmla="*/ 117231 w 4342353"/>
                  <a:gd name="connsiteY95" fmla="*/ 1099039 h 1099039"/>
                  <a:gd name="connsiteX96" fmla="*/ 0 w 4342353"/>
                  <a:gd name="connsiteY96" fmla="*/ 1093177 h 1099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342353" h="1099039">
                    <a:moveTo>
                      <a:pt x="0" y="1011116"/>
                    </a:moveTo>
                    <a:lnTo>
                      <a:pt x="82061" y="1016977"/>
                    </a:lnTo>
                    <a:lnTo>
                      <a:pt x="211015" y="990600"/>
                    </a:lnTo>
                    <a:lnTo>
                      <a:pt x="278423" y="984739"/>
                    </a:lnTo>
                    <a:lnTo>
                      <a:pt x="404446" y="967154"/>
                    </a:lnTo>
                    <a:lnTo>
                      <a:pt x="562707" y="929054"/>
                    </a:lnTo>
                    <a:lnTo>
                      <a:pt x="750277" y="908539"/>
                    </a:lnTo>
                    <a:lnTo>
                      <a:pt x="835269" y="888023"/>
                    </a:lnTo>
                    <a:lnTo>
                      <a:pt x="882161" y="888023"/>
                    </a:lnTo>
                    <a:lnTo>
                      <a:pt x="967154" y="844062"/>
                    </a:lnTo>
                    <a:lnTo>
                      <a:pt x="1066800" y="852854"/>
                    </a:lnTo>
                    <a:lnTo>
                      <a:pt x="1380392" y="779585"/>
                    </a:lnTo>
                    <a:lnTo>
                      <a:pt x="1421423" y="788377"/>
                    </a:lnTo>
                    <a:lnTo>
                      <a:pt x="1767254" y="697523"/>
                    </a:lnTo>
                    <a:lnTo>
                      <a:pt x="1817077" y="697523"/>
                    </a:lnTo>
                    <a:lnTo>
                      <a:pt x="1922584" y="653562"/>
                    </a:lnTo>
                    <a:lnTo>
                      <a:pt x="2004646" y="647700"/>
                    </a:lnTo>
                    <a:lnTo>
                      <a:pt x="2072054" y="630116"/>
                    </a:lnTo>
                    <a:lnTo>
                      <a:pt x="2086707" y="630116"/>
                    </a:lnTo>
                    <a:lnTo>
                      <a:pt x="2209800" y="586154"/>
                    </a:lnTo>
                    <a:lnTo>
                      <a:pt x="2294792" y="574431"/>
                    </a:lnTo>
                    <a:lnTo>
                      <a:pt x="2379784" y="542193"/>
                    </a:lnTo>
                    <a:lnTo>
                      <a:pt x="2420815" y="515816"/>
                    </a:lnTo>
                    <a:lnTo>
                      <a:pt x="2520461" y="515816"/>
                    </a:lnTo>
                    <a:lnTo>
                      <a:pt x="2649415" y="460131"/>
                    </a:lnTo>
                    <a:lnTo>
                      <a:pt x="2696307" y="460131"/>
                    </a:lnTo>
                    <a:lnTo>
                      <a:pt x="2857500" y="398585"/>
                    </a:lnTo>
                    <a:lnTo>
                      <a:pt x="2936631" y="392723"/>
                    </a:lnTo>
                    <a:lnTo>
                      <a:pt x="3132992" y="334108"/>
                    </a:lnTo>
                    <a:lnTo>
                      <a:pt x="3305907" y="278423"/>
                    </a:lnTo>
                    <a:lnTo>
                      <a:pt x="3414346" y="246185"/>
                    </a:lnTo>
                    <a:lnTo>
                      <a:pt x="3490546" y="243254"/>
                    </a:lnTo>
                    <a:lnTo>
                      <a:pt x="3716215" y="164123"/>
                    </a:lnTo>
                    <a:lnTo>
                      <a:pt x="3812931" y="152400"/>
                    </a:lnTo>
                    <a:lnTo>
                      <a:pt x="3965331" y="90854"/>
                    </a:lnTo>
                    <a:lnTo>
                      <a:pt x="4208584" y="38100"/>
                    </a:lnTo>
                    <a:lnTo>
                      <a:pt x="4342353" y="0"/>
                    </a:lnTo>
                    <a:lnTo>
                      <a:pt x="4340469" y="527539"/>
                    </a:lnTo>
                    <a:lnTo>
                      <a:pt x="4258407" y="533400"/>
                    </a:lnTo>
                    <a:lnTo>
                      <a:pt x="4208584" y="533400"/>
                    </a:lnTo>
                    <a:lnTo>
                      <a:pt x="4135315" y="548054"/>
                    </a:lnTo>
                    <a:lnTo>
                      <a:pt x="4064977" y="556847"/>
                    </a:lnTo>
                    <a:lnTo>
                      <a:pt x="3994638" y="568570"/>
                    </a:lnTo>
                    <a:lnTo>
                      <a:pt x="3900854" y="589085"/>
                    </a:lnTo>
                    <a:lnTo>
                      <a:pt x="3807069" y="592016"/>
                    </a:lnTo>
                    <a:lnTo>
                      <a:pt x="3730869" y="606670"/>
                    </a:lnTo>
                    <a:lnTo>
                      <a:pt x="3637084" y="641839"/>
                    </a:lnTo>
                    <a:lnTo>
                      <a:pt x="3572607" y="650631"/>
                    </a:lnTo>
                    <a:lnTo>
                      <a:pt x="3502269" y="641839"/>
                    </a:lnTo>
                    <a:lnTo>
                      <a:pt x="3440723" y="674077"/>
                    </a:lnTo>
                    <a:lnTo>
                      <a:pt x="3387969" y="668216"/>
                    </a:lnTo>
                    <a:lnTo>
                      <a:pt x="3320561" y="682870"/>
                    </a:lnTo>
                    <a:lnTo>
                      <a:pt x="3241431" y="685800"/>
                    </a:lnTo>
                    <a:lnTo>
                      <a:pt x="3179884" y="700454"/>
                    </a:lnTo>
                    <a:lnTo>
                      <a:pt x="3036277" y="726831"/>
                    </a:lnTo>
                    <a:lnTo>
                      <a:pt x="2989384" y="726831"/>
                    </a:lnTo>
                    <a:lnTo>
                      <a:pt x="2924907" y="726831"/>
                    </a:lnTo>
                    <a:lnTo>
                      <a:pt x="2878015" y="753208"/>
                    </a:lnTo>
                    <a:lnTo>
                      <a:pt x="2819400" y="753208"/>
                    </a:lnTo>
                    <a:lnTo>
                      <a:pt x="2772507" y="756139"/>
                    </a:lnTo>
                    <a:lnTo>
                      <a:pt x="2716823" y="756139"/>
                    </a:lnTo>
                    <a:lnTo>
                      <a:pt x="2669931" y="770793"/>
                    </a:lnTo>
                    <a:lnTo>
                      <a:pt x="2605454" y="785447"/>
                    </a:lnTo>
                    <a:lnTo>
                      <a:pt x="2535115" y="794239"/>
                    </a:lnTo>
                    <a:lnTo>
                      <a:pt x="2461846" y="814754"/>
                    </a:lnTo>
                    <a:lnTo>
                      <a:pt x="2335823" y="835270"/>
                    </a:lnTo>
                    <a:lnTo>
                      <a:pt x="2277207" y="835270"/>
                    </a:lnTo>
                    <a:lnTo>
                      <a:pt x="2189284" y="844062"/>
                    </a:lnTo>
                    <a:lnTo>
                      <a:pt x="2104292" y="873370"/>
                    </a:lnTo>
                    <a:lnTo>
                      <a:pt x="1992923" y="890954"/>
                    </a:lnTo>
                    <a:lnTo>
                      <a:pt x="1855177" y="899747"/>
                    </a:lnTo>
                    <a:lnTo>
                      <a:pt x="1740877" y="908539"/>
                    </a:lnTo>
                    <a:lnTo>
                      <a:pt x="1606061" y="917331"/>
                    </a:lnTo>
                    <a:lnTo>
                      <a:pt x="1532792" y="943708"/>
                    </a:lnTo>
                    <a:lnTo>
                      <a:pt x="1480038" y="955431"/>
                    </a:lnTo>
                    <a:lnTo>
                      <a:pt x="1421423" y="940777"/>
                    </a:lnTo>
                    <a:lnTo>
                      <a:pt x="1386254" y="958362"/>
                    </a:lnTo>
                    <a:lnTo>
                      <a:pt x="1318846" y="975947"/>
                    </a:lnTo>
                    <a:lnTo>
                      <a:pt x="1245577" y="990600"/>
                    </a:lnTo>
                    <a:lnTo>
                      <a:pt x="1186961" y="1002323"/>
                    </a:lnTo>
                    <a:lnTo>
                      <a:pt x="1122484" y="1002323"/>
                    </a:lnTo>
                    <a:lnTo>
                      <a:pt x="1090246" y="993531"/>
                    </a:lnTo>
                    <a:lnTo>
                      <a:pt x="1046284" y="999393"/>
                    </a:lnTo>
                    <a:lnTo>
                      <a:pt x="946638" y="1011116"/>
                    </a:lnTo>
                    <a:lnTo>
                      <a:pt x="873369" y="1025770"/>
                    </a:lnTo>
                    <a:lnTo>
                      <a:pt x="814754" y="1037493"/>
                    </a:lnTo>
                    <a:lnTo>
                      <a:pt x="762000" y="1016977"/>
                    </a:lnTo>
                    <a:lnTo>
                      <a:pt x="718038" y="1031631"/>
                    </a:lnTo>
                    <a:lnTo>
                      <a:pt x="641838" y="1049216"/>
                    </a:lnTo>
                    <a:lnTo>
                      <a:pt x="553915" y="1060939"/>
                    </a:lnTo>
                    <a:lnTo>
                      <a:pt x="460131" y="1066800"/>
                    </a:lnTo>
                    <a:lnTo>
                      <a:pt x="395654" y="1066800"/>
                    </a:lnTo>
                    <a:lnTo>
                      <a:pt x="316523" y="1084385"/>
                    </a:lnTo>
                    <a:lnTo>
                      <a:pt x="246184" y="1087316"/>
                    </a:lnTo>
                    <a:lnTo>
                      <a:pt x="193431" y="1090247"/>
                    </a:lnTo>
                    <a:lnTo>
                      <a:pt x="117231" y="1099039"/>
                    </a:lnTo>
                    <a:lnTo>
                      <a:pt x="0" y="1093177"/>
                    </a:lnTo>
                  </a:path>
                </a:pathLst>
              </a:cu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9" name="Freeform: Shape 148">
                <a:extLst>
                  <a:ext uri="{FF2B5EF4-FFF2-40B4-BE49-F238E27FC236}">
                    <a16:creationId xmlns:a16="http://schemas.microsoft.com/office/drawing/2014/main" id="{3FCB552A-513A-44B7-9A7A-DAAF2282A84D}"/>
                  </a:ext>
                </a:extLst>
              </p:cNvPr>
              <p:cNvSpPr/>
              <p:nvPr/>
            </p:nvSpPr>
            <p:spPr>
              <a:xfrm>
                <a:off x="4003393" y="5616752"/>
                <a:ext cx="4355124" cy="339970"/>
              </a:xfrm>
              <a:custGeom>
                <a:avLst/>
                <a:gdLst>
                  <a:gd name="connsiteX0" fmla="*/ 2931 w 4355124"/>
                  <a:gd name="connsiteY0" fmla="*/ 339970 h 339970"/>
                  <a:gd name="connsiteX1" fmla="*/ 243254 w 4355124"/>
                  <a:gd name="connsiteY1" fmla="*/ 334108 h 339970"/>
                  <a:gd name="connsiteX2" fmla="*/ 410308 w 4355124"/>
                  <a:gd name="connsiteY2" fmla="*/ 316523 h 339970"/>
                  <a:gd name="connsiteX3" fmla="*/ 518747 w 4355124"/>
                  <a:gd name="connsiteY3" fmla="*/ 304800 h 339970"/>
                  <a:gd name="connsiteX4" fmla="*/ 597877 w 4355124"/>
                  <a:gd name="connsiteY4" fmla="*/ 331177 h 339970"/>
                  <a:gd name="connsiteX5" fmla="*/ 691662 w 4355124"/>
                  <a:gd name="connsiteY5" fmla="*/ 313593 h 339970"/>
                  <a:gd name="connsiteX6" fmla="*/ 811824 w 4355124"/>
                  <a:gd name="connsiteY6" fmla="*/ 301870 h 339970"/>
                  <a:gd name="connsiteX7" fmla="*/ 890954 w 4355124"/>
                  <a:gd name="connsiteY7" fmla="*/ 293077 h 339970"/>
                  <a:gd name="connsiteX8" fmla="*/ 1069731 w 4355124"/>
                  <a:gd name="connsiteY8" fmla="*/ 278423 h 339970"/>
                  <a:gd name="connsiteX9" fmla="*/ 1143000 w 4355124"/>
                  <a:gd name="connsiteY9" fmla="*/ 275493 h 339970"/>
                  <a:gd name="connsiteX10" fmla="*/ 1263162 w 4355124"/>
                  <a:gd name="connsiteY10" fmla="*/ 290146 h 339970"/>
                  <a:gd name="connsiteX11" fmla="*/ 1324708 w 4355124"/>
                  <a:gd name="connsiteY11" fmla="*/ 290146 h 339970"/>
                  <a:gd name="connsiteX12" fmla="*/ 1359877 w 4355124"/>
                  <a:gd name="connsiteY12" fmla="*/ 272562 h 339970"/>
                  <a:gd name="connsiteX13" fmla="*/ 1433147 w 4355124"/>
                  <a:gd name="connsiteY13" fmla="*/ 272562 h 339970"/>
                  <a:gd name="connsiteX14" fmla="*/ 1518139 w 4355124"/>
                  <a:gd name="connsiteY14" fmla="*/ 266700 h 339970"/>
                  <a:gd name="connsiteX15" fmla="*/ 1553308 w 4355124"/>
                  <a:gd name="connsiteY15" fmla="*/ 275493 h 339970"/>
                  <a:gd name="connsiteX16" fmla="*/ 1620716 w 4355124"/>
                  <a:gd name="connsiteY16" fmla="*/ 249116 h 339970"/>
                  <a:gd name="connsiteX17" fmla="*/ 1705708 w 4355124"/>
                  <a:gd name="connsiteY17" fmla="*/ 266700 h 339970"/>
                  <a:gd name="connsiteX18" fmla="*/ 1761393 w 4355124"/>
                  <a:gd name="connsiteY18" fmla="*/ 281354 h 339970"/>
                  <a:gd name="connsiteX19" fmla="*/ 1799493 w 4355124"/>
                  <a:gd name="connsiteY19" fmla="*/ 263770 h 339970"/>
                  <a:gd name="connsiteX20" fmla="*/ 1837593 w 4355124"/>
                  <a:gd name="connsiteY20" fmla="*/ 269631 h 339970"/>
                  <a:gd name="connsiteX21" fmla="*/ 1893277 w 4355124"/>
                  <a:gd name="connsiteY21" fmla="*/ 257908 h 339970"/>
                  <a:gd name="connsiteX22" fmla="*/ 2031024 w 4355124"/>
                  <a:gd name="connsiteY22" fmla="*/ 272562 h 339970"/>
                  <a:gd name="connsiteX23" fmla="*/ 2072054 w 4355124"/>
                  <a:gd name="connsiteY23" fmla="*/ 266700 h 339970"/>
                  <a:gd name="connsiteX24" fmla="*/ 2098431 w 4355124"/>
                  <a:gd name="connsiteY24" fmla="*/ 272562 h 339970"/>
                  <a:gd name="connsiteX25" fmla="*/ 2221524 w 4355124"/>
                  <a:gd name="connsiteY25" fmla="*/ 263770 h 339970"/>
                  <a:gd name="connsiteX26" fmla="*/ 2259624 w 4355124"/>
                  <a:gd name="connsiteY26" fmla="*/ 281354 h 339970"/>
                  <a:gd name="connsiteX27" fmla="*/ 2356339 w 4355124"/>
                  <a:gd name="connsiteY27" fmla="*/ 263770 h 339970"/>
                  <a:gd name="connsiteX28" fmla="*/ 2499947 w 4355124"/>
                  <a:gd name="connsiteY28" fmla="*/ 287216 h 339970"/>
                  <a:gd name="connsiteX29" fmla="*/ 2593731 w 4355124"/>
                  <a:gd name="connsiteY29" fmla="*/ 281354 h 339970"/>
                  <a:gd name="connsiteX30" fmla="*/ 2637693 w 4355124"/>
                  <a:gd name="connsiteY30" fmla="*/ 290146 h 339970"/>
                  <a:gd name="connsiteX31" fmla="*/ 2710962 w 4355124"/>
                  <a:gd name="connsiteY31" fmla="*/ 293077 h 339970"/>
                  <a:gd name="connsiteX32" fmla="*/ 2763716 w 4355124"/>
                  <a:gd name="connsiteY32" fmla="*/ 269631 h 339970"/>
                  <a:gd name="connsiteX33" fmla="*/ 2798885 w 4355124"/>
                  <a:gd name="connsiteY33" fmla="*/ 281354 h 339970"/>
                  <a:gd name="connsiteX34" fmla="*/ 2957147 w 4355124"/>
                  <a:gd name="connsiteY34" fmla="*/ 287216 h 339970"/>
                  <a:gd name="connsiteX35" fmla="*/ 3056793 w 4355124"/>
                  <a:gd name="connsiteY35" fmla="*/ 290146 h 339970"/>
                  <a:gd name="connsiteX36" fmla="*/ 3121270 w 4355124"/>
                  <a:gd name="connsiteY36" fmla="*/ 290146 h 339970"/>
                  <a:gd name="connsiteX37" fmla="*/ 3168162 w 4355124"/>
                  <a:gd name="connsiteY37" fmla="*/ 304800 h 339970"/>
                  <a:gd name="connsiteX38" fmla="*/ 3200400 w 4355124"/>
                  <a:gd name="connsiteY38" fmla="*/ 293077 h 339970"/>
                  <a:gd name="connsiteX39" fmla="*/ 3302977 w 4355124"/>
                  <a:gd name="connsiteY39" fmla="*/ 287216 h 339970"/>
                  <a:gd name="connsiteX40" fmla="*/ 3367454 w 4355124"/>
                  <a:gd name="connsiteY40" fmla="*/ 310662 h 339970"/>
                  <a:gd name="connsiteX41" fmla="*/ 3405554 w 4355124"/>
                  <a:gd name="connsiteY41" fmla="*/ 310662 h 339970"/>
                  <a:gd name="connsiteX42" fmla="*/ 3534508 w 4355124"/>
                  <a:gd name="connsiteY42" fmla="*/ 298939 h 339970"/>
                  <a:gd name="connsiteX43" fmla="*/ 3581400 w 4355124"/>
                  <a:gd name="connsiteY43" fmla="*/ 313593 h 339970"/>
                  <a:gd name="connsiteX44" fmla="*/ 3619500 w 4355124"/>
                  <a:gd name="connsiteY44" fmla="*/ 298939 h 339970"/>
                  <a:gd name="connsiteX45" fmla="*/ 3675185 w 4355124"/>
                  <a:gd name="connsiteY45" fmla="*/ 307731 h 339970"/>
                  <a:gd name="connsiteX46" fmla="*/ 3812931 w 4355124"/>
                  <a:gd name="connsiteY46" fmla="*/ 298939 h 339970"/>
                  <a:gd name="connsiteX47" fmla="*/ 3889131 w 4355124"/>
                  <a:gd name="connsiteY47" fmla="*/ 319454 h 339970"/>
                  <a:gd name="connsiteX48" fmla="*/ 3956539 w 4355124"/>
                  <a:gd name="connsiteY48" fmla="*/ 301870 h 339970"/>
                  <a:gd name="connsiteX49" fmla="*/ 4038600 w 4355124"/>
                  <a:gd name="connsiteY49" fmla="*/ 316523 h 339970"/>
                  <a:gd name="connsiteX50" fmla="*/ 4135316 w 4355124"/>
                  <a:gd name="connsiteY50" fmla="*/ 310662 h 339970"/>
                  <a:gd name="connsiteX51" fmla="*/ 4164624 w 4355124"/>
                  <a:gd name="connsiteY51" fmla="*/ 307731 h 339970"/>
                  <a:gd name="connsiteX52" fmla="*/ 4226170 w 4355124"/>
                  <a:gd name="connsiteY52" fmla="*/ 316523 h 339970"/>
                  <a:gd name="connsiteX53" fmla="*/ 4346331 w 4355124"/>
                  <a:gd name="connsiteY53" fmla="*/ 316523 h 339970"/>
                  <a:gd name="connsiteX54" fmla="*/ 4355124 w 4355124"/>
                  <a:gd name="connsiteY54" fmla="*/ 14654 h 339970"/>
                  <a:gd name="connsiteX55" fmla="*/ 4305300 w 4355124"/>
                  <a:gd name="connsiteY55" fmla="*/ 14654 h 339970"/>
                  <a:gd name="connsiteX56" fmla="*/ 4232031 w 4355124"/>
                  <a:gd name="connsiteY56" fmla="*/ 0 h 339970"/>
                  <a:gd name="connsiteX57" fmla="*/ 4191000 w 4355124"/>
                  <a:gd name="connsiteY57" fmla="*/ 8793 h 339970"/>
                  <a:gd name="connsiteX58" fmla="*/ 4147039 w 4355124"/>
                  <a:gd name="connsiteY58" fmla="*/ 17585 h 339970"/>
                  <a:gd name="connsiteX59" fmla="*/ 4106008 w 4355124"/>
                  <a:gd name="connsiteY59" fmla="*/ 17585 h 339970"/>
                  <a:gd name="connsiteX60" fmla="*/ 4059116 w 4355124"/>
                  <a:gd name="connsiteY60" fmla="*/ 5862 h 339970"/>
                  <a:gd name="connsiteX61" fmla="*/ 4009293 w 4355124"/>
                  <a:gd name="connsiteY61" fmla="*/ 5862 h 339970"/>
                  <a:gd name="connsiteX62" fmla="*/ 3944816 w 4355124"/>
                  <a:gd name="connsiteY62" fmla="*/ 23446 h 339970"/>
                  <a:gd name="connsiteX63" fmla="*/ 3894993 w 4355124"/>
                  <a:gd name="connsiteY63" fmla="*/ 0 h 339970"/>
                  <a:gd name="connsiteX64" fmla="*/ 3795347 w 4355124"/>
                  <a:gd name="connsiteY64" fmla="*/ 14654 h 339970"/>
                  <a:gd name="connsiteX65" fmla="*/ 3710354 w 4355124"/>
                  <a:gd name="connsiteY65" fmla="*/ 26377 h 339970"/>
                  <a:gd name="connsiteX66" fmla="*/ 3628293 w 4355124"/>
                  <a:gd name="connsiteY66" fmla="*/ 41031 h 339970"/>
                  <a:gd name="connsiteX67" fmla="*/ 3578470 w 4355124"/>
                  <a:gd name="connsiteY67" fmla="*/ 20516 h 339970"/>
                  <a:gd name="connsiteX68" fmla="*/ 3502270 w 4355124"/>
                  <a:gd name="connsiteY68" fmla="*/ 20516 h 339970"/>
                  <a:gd name="connsiteX69" fmla="*/ 3467100 w 4355124"/>
                  <a:gd name="connsiteY69" fmla="*/ 29308 h 339970"/>
                  <a:gd name="connsiteX70" fmla="*/ 3379177 w 4355124"/>
                  <a:gd name="connsiteY70" fmla="*/ 20516 h 339970"/>
                  <a:gd name="connsiteX71" fmla="*/ 3288324 w 4355124"/>
                  <a:gd name="connsiteY71" fmla="*/ 20516 h 339970"/>
                  <a:gd name="connsiteX72" fmla="*/ 3215054 w 4355124"/>
                  <a:gd name="connsiteY72" fmla="*/ 20516 h 339970"/>
                  <a:gd name="connsiteX73" fmla="*/ 3153508 w 4355124"/>
                  <a:gd name="connsiteY73" fmla="*/ 8793 h 339970"/>
                  <a:gd name="connsiteX74" fmla="*/ 3094893 w 4355124"/>
                  <a:gd name="connsiteY74" fmla="*/ 41031 h 339970"/>
                  <a:gd name="connsiteX75" fmla="*/ 3036277 w 4355124"/>
                  <a:gd name="connsiteY75" fmla="*/ 23446 h 339970"/>
                  <a:gd name="connsiteX76" fmla="*/ 2919047 w 4355124"/>
                  <a:gd name="connsiteY76" fmla="*/ 29308 h 339970"/>
                  <a:gd name="connsiteX77" fmla="*/ 2807677 w 4355124"/>
                  <a:gd name="connsiteY77" fmla="*/ 35170 h 339970"/>
                  <a:gd name="connsiteX78" fmla="*/ 2728547 w 4355124"/>
                  <a:gd name="connsiteY78" fmla="*/ 38100 h 339970"/>
                  <a:gd name="connsiteX79" fmla="*/ 2625970 w 4355124"/>
                  <a:gd name="connsiteY79" fmla="*/ 32239 h 339970"/>
                  <a:gd name="connsiteX80" fmla="*/ 2505808 w 4355124"/>
                  <a:gd name="connsiteY80" fmla="*/ 20516 h 339970"/>
                  <a:gd name="connsiteX81" fmla="*/ 2412024 w 4355124"/>
                  <a:gd name="connsiteY81" fmla="*/ 46893 h 339970"/>
                  <a:gd name="connsiteX82" fmla="*/ 2335824 w 4355124"/>
                  <a:gd name="connsiteY82" fmla="*/ 32239 h 339970"/>
                  <a:gd name="connsiteX83" fmla="*/ 2236177 w 4355124"/>
                  <a:gd name="connsiteY83" fmla="*/ 32239 h 339970"/>
                  <a:gd name="connsiteX84" fmla="*/ 2130670 w 4355124"/>
                  <a:gd name="connsiteY84" fmla="*/ 61546 h 339970"/>
                  <a:gd name="connsiteX85" fmla="*/ 2101362 w 4355124"/>
                  <a:gd name="connsiteY85" fmla="*/ 52754 h 339970"/>
                  <a:gd name="connsiteX86" fmla="*/ 1946031 w 4355124"/>
                  <a:gd name="connsiteY86" fmla="*/ 41031 h 339970"/>
                  <a:gd name="connsiteX87" fmla="*/ 1905000 w 4355124"/>
                  <a:gd name="connsiteY87" fmla="*/ 58616 h 339970"/>
                  <a:gd name="connsiteX88" fmla="*/ 1802424 w 4355124"/>
                  <a:gd name="connsiteY88" fmla="*/ 58616 h 339970"/>
                  <a:gd name="connsiteX89" fmla="*/ 1746739 w 4355124"/>
                  <a:gd name="connsiteY89" fmla="*/ 58616 h 339970"/>
                  <a:gd name="connsiteX90" fmla="*/ 1685193 w 4355124"/>
                  <a:gd name="connsiteY90" fmla="*/ 70339 h 339970"/>
                  <a:gd name="connsiteX91" fmla="*/ 1600200 w 4355124"/>
                  <a:gd name="connsiteY91" fmla="*/ 87923 h 339970"/>
                  <a:gd name="connsiteX92" fmla="*/ 1565031 w 4355124"/>
                  <a:gd name="connsiteY92" fmla="*/ 73270 h 339970"/>
                  <a:gd name="connsiteX93" fmla="*/ 1485900 w 4355124"/>
                  <a:gd name="connsiteY93" fmla="*/ 76200 h 339970"/>
                  <a:gd name="connsiteX94" fmla="*/ 1412631 w 4355124"/>
                  <a:gd name="connsiteY94" fmla="*/ 79131 h 339970"/>
                  <a:gd name="connsiteX95" fmla="*/ 1371600 w 4355124"/>
                  <a:gd name="connsiteY95" fmla="*/ 111370 h 339970"/>
                  <a:gd name="connsiteX96" fmla="*/ 1295400 w 4355124"/>
                  <a:gd name="connsiteY96" fmla="*/ 96716 h 339970"/>
                  <a:gd name="connsiteX97" fmla="*/ 1222131 w 4355124"/>
                  <a:gd name="connsiteY97" fmla="*/ 117231 h 339970"/>
                  <a:gd name="connsiteX98" fmla="*/ 1157654 w 4355124"/>
                  <a:gd name="connsiteY98" fmla="*/ 131885 h 339970"/>
                  <a:gd name="connsiteX99" fmla="*/ 1090247 w 4355124"/>
                  <a:gd name="connsiteY99" fmla="*/ 140677 h 339970"/>
                  <a:gd name="connsiteX100" fmla="*/ 1022839 w 4355124"/>
                  <a:gd name="connsiteY100" fmla="*/ 137746 h 339970"/>
                  <a:gd name="connsiteX101" fmla="*/ 870439 w 4355124"/>
                  <a:gd name="connsiteY101" fmla="*/ 146539 h 339970"/>
                  <a:gd name="connsiteX102" fmla="*/ 817685 w 4355124"/>
                  <a:gd name="connsiteY102" fmla="*/ 152400 h 339970"/>
                  <a:gd name="connsiteX103" fmla="*/ 697524 w 4355124"/>
                  <a:gd name="connsiteY103" fmla="*/ 161193 h 339970"/>
                  <a:gd name="connsiteX104" fmla="*/ 644770 w 4355124"/>
                  <a:gd name="connsiteY104" fmla="*/ 175846 h 339970"/>
                  <a:gd name="connsiteX105" fmla="*/ 565639 w 4355124"/>
                  <a:gd name="connsiteY105" fmla="*/ 172916 h 339970"/>
                  <a:gd name="connsiteX106" fmla="*/ 477716 w 4355124"/>
                  <a:gd name="connsiteY106" fmla="*/ 193431 h 339970"/>
                  <a:gd name="connsiteX107" fmla="*/ 392724 w 4355124"/>
                  <a:gd name="connsiteY107" fmla="*/ 222739 h 339970"/>
                  <a:gd name="connsiteX108" fmla="*/ 316524 w 4355124"/>
                  <a:gd name="connsiteY108" fmla="*/ 216877 h 339970"/>
                  <a:gd name="connsiteX109" fmla="*/ 252047 w 4355124"/>
                  <a:gd name="connsiteY109" fmla="*/ 243254 h 339970"/>
                  <a:gd name="connsiteX110" fmla="*/ 175847 w 4355124"/>
                  <a:gd name="connsiteY110" fmla="*/ 254977 h 339970"/>
                  <a:gd name="connsiteX111" fmla="*/ 41031 w 4355124"/>
                  <a:gd name="connsiteY111" fmla="*/ 260839 h 339970"/>
                  <a:gd name="connsiteX112" fmla="*/ 0 w 4355124"/>
                  <a:gd name="connsiteY112" fmla="*/ 272562 h 33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4355124" h="339970">
                    <a:moveTo>
                      <a:pt x="2931" y="339970"/>
                    </a:moveTo>
                    <a:lnTo>
                      <a:pt x="243254" y="334108"/>
                    </a:lnTo>
                    <a:lnTo>
                      <a:pt x="410308" y="316523"/>
                    </a:lnTo>
                    <a:lnTo>
                      <a:pt x="518747" y="304800"/>
                    </a:lnTo>
                    <a:lnTo>
                      <a:pt x="597877" y="331177"/>
                    </a:lnTo>
                    <a:lnTo>
                      <a:pt x="691662" y="313593"/>
                    </a:lnTo>
                    <a:lnTo>
                      <a:pt x="811824" y="301870"/>
                    </a:lnTo>
                    <a:lnTo>
                      <a:pt x="890954" y="293077"/>
                    </a:lnTo>
                    <a:lnTo>
                      <a:pt x="1069731" y="278423"/>
                    </a:lnTo>
                    <a:lnTo>
                      <a:pt x="1143000" y="275493"/>
                    </a:lnTo>
                    <a:lnTo>
                      <a:pt x="1263162" y="290146"/>
                    </a:lnTo>
                    <a:lnTo>
                      <a:pt x="1324708" y="290146"/>
                    </a:lnTo>
                    <a:lnTo>
                      <a:pt x="1359877" y="272562"/>
                    </a:lnTo>
                    <a:lnTo>
                      <a:pt x="1433147" y="272562"/>
                    </a:lnTo>
                    <a:lnTo>
                      <a:pt x="1518139" y="266700"/>
                    </a:lnTo>
                    <a:lnTo>
                      <a:pt x="1553308" y="275493"/>
                    </a:lnTo>
                    <a:lnTo>
                      <a:pt x="1620716" y="249116"/>
                    </a:lnTo>
                    <a:lnTo>
                      <a:pt x="1705708" y="266700"/>
                    </a:lnTo>
                    <a:lnTo>
                      <a:pt x="1761393" y="281354"/>
                    </a:lnTo>
                    <a:lnTo>
                      <a:pt x="1799493" y="263770"/>
                    </a:lnTo>
                    <a:lnTo>
                      <a:pt x="1837593" y="269631"/>
                    </a:lnTo>
                    <a:lnTo>
                      <a:pt x="1893277" y="257908"/>
                    </a:lnTo>
                    <a:lnTo>
                      <a:pt x="2031024" y="272562"/>
                    </a:lnTo>
                    <a:lnTo>
                      <a:pt x="2072054" y="266700"/>
                    </a:lnTo>
                    <a:lnTo>
                      <a:pt x="2098431" y="272562"/>
                    </a:lnTo>
                    <a:lnTo>
                      <a:pt x="2221524" y="263770"/>
                    </a:lnTo>
                    <a:lnTo>
                      <a:pt x="2259624" y="281354"/>
                    </a:lnTo>
                    <a:lnTo>
                      <a:pt x="2356339" y="263770"/>
                    </a:lnTo>
                    <a:lnTo>
                      <a:pt x="2499947" y="287216"/>
                    </a:lnTo>
                    <a:lnTo>
                      <a:pt x="2593731" y="281354"/>
                    </a:lnTo>
                    <a:lnTo>
                      <a:pt x="2637693" y="290146"/>
                    </a:lnTo>
                    <a:lnTo>
                      <a:pt x="2710962" y="293077"/>
                    </a:lnTo>
                    <a:lnTo>
                      <a:pt x="2763716" y="269631"/>
                    </a:lnTo>
                    <a:lnTo>
                      <a:pt x="2798885" y="281354"/>
                    </a:lnTo>
                    <a:lnTo>
                      <a:pt x="2957147" y="287216"/>
                    </a:lnTo>
                    <a:lnTo>
                      <a:pt x="3056793" y="290146"/>
                    </a:lnTo>
                    <a:lnTo>
                      <a:pt x="3121270" y="290146"/>
                    </a:lnTo>
                    <a:lnTo>
                      <a:pt x="3168162" y="304800"/>
                    </a:lnTo>
                    <a:lnTo>
                      <a:pt x="3200400" y="293077"/>
                    </a:lnTo>
                    <a:lnTo>
                      <a:pt x="3302977" y="287216"/>
                    </a:lnTo>
                    <a:lnTo>
                      <a:pt x="3367454" y="310662"/>
                    </a:lnTo>
                    <a:lnTo>
                      <a:pt x="3405554" y="310662"/>
                    </a:lnTo>
                    <a:lnTo>
                      <a:pt x="3534508" y="298939"/>
                    </a:lnTo>
                    <a:lnTo>
                      <a:pt x="3581400" y="313593"/>
                    </a:lnTo>
                    <a:lnTo>
                      <a:pt x="3619500" y="298939"/>
                    </a:lnTo>
                    <a:lnTo>
                      <a:pt x="3675185" y="307731"/>
                    </a:lnTo>
                    <a:lnTo>
                      <a:pt x="3812931" y="298939"/>
                    </a:lnTo>
                    <a:lnTo>
                      <a:pt x="3889131" y="319454"/>
                    </a:lnTo>
                    <a:lnTo>
                      <a:pt x="3956539" y="301870"/>
                    </a:lnTo>
                    <a:lnTo>
                      <a:pt x="4038600" y="316523"/>
                    </a:lnTo>
                    <a:lnTo>
                      <a:pt x="4135316" y="310662"/>
                    </a:lnTo>
                    <a:lnTo>
                      <a:pt x="4164624" y="307731"/>
                    </a:lnTo>
                    <a:lnTo>
                      <a:pt x="4226170" y="316523"/>
                    </a:lnTo>
                    <a:lnTo>
                      <a:pt x="4346331" y="316523"/>
                    </a:lnTo>
                    <a:lnTo>
                      <a:pt x="4355124" y="14654"/>
                    </a:lnTo>
                    <a:lnTo>
                      <a:pt x="4305300" y="14654"/>
                    </a:lnTo>
                    <a:lnTo>
                      <a:pt x="4232031" y="0"/>
                    </a:lnTo>
                    <a:lnTo>
                      <a:pt x="4191000" y="8793"/>
                    </a:lnTo>
                    <a:lnTo>
                      <a:pt x="4147039" y="17585"/>
                    </a:lnTo>
                    <a:lnTo>
                      <a:pt x="4106008" y="17585"/>
                    </a:lnTo>
                    <a:lnTo>
                      <a:pt x="4059116" y="5862"/>
                    </a:lnTo>
                    <a:lnTo>
                      <a:pt x="4009293" y="5862"/>
                    </a:lnTo>
                    <a:lnTo>
                      <a:pt x="3944816" y="23446"/>
                    </a:lnTo>
                    <a:lnTo>
                      <a:pt x="3894993" y="0"/>
                    </a:lnTo>
                    <a:lnTo>
                      <a:pt x="3795347" y="14654"/>
                    </a:lnTo>
                    <a:lnTo>
                      <a:pt x="3710354" y="26377"/>
                    </a:lnTo>
                    <a:lnTo>
                      <a:pt x="3628293" y="41031"/>
                    </a:lnTo>
                    <a:lnTo>
                      <a:pt x="3578470" y="20516"/>
                    </a:lnTo>
                    <a:lnTo>
                      <a:pt x="3502270" y="20516"/>
                    </a:lnTo>
                    <a:lnTo>
                      <a:pt x="3467100" y="29308"/>
                    </a:lnTo>
                    <a:lnTo>
                      <a:pt x="3379177" y="20516"/>
                    </a:lnTo>
                    <a:lnTo>
                      <a:pt x="3288324" y="20516"/>
                    </a:lnTo>
                    <a:lnTo>
                      <a:pt x="3215054" y="20516"/>
                    </a:lnTo>
                    <a:lnTo>
                      <a:pt x="3153508" y="8793"/>
                    </a:lnTo>
                    <a:lnTo>
                      <a:pt x="3094893" y="41031"/>
                    </a:lnTo>
                    <a:lnTo>
                      <a:pt x="3036277" y="23446"/>
                    </a:lnTo>
                    <a:lnTo>
                      <a:pt x="2919047" y="29308"/>
                    </a:lnTo>
                    <a:lnTo>
                      <a:pt x="2807677" y="35170"/>
                    </a:lnTo>
                    <a:lnTo>
                      <a:pt x="2728547" y="38100"/>
                    </a:lnTo>
                    <a:lnTo>
                      <a:pt x="2625970" y="32239"/>
                    </a:lnTo>
                    <a:lnTo>
                      <a:pt x="2505808" y="20516"/>
                    </a:lnTo>
                    <a:lnTo>
                      <a:pt x="2412024" y="46893"/>
                    </a:lnTo>
                    <a:lnTo>
                      <a:pt x="2335824" y="32239"/>
                    </a:lnTo>
                    <a:lnTo>
                      <a:pt x="2236177" y="32239"/>
                    </a:lnTo>
                    <a:lnTo>
                      <a:pt x="2130670" y="61546"/>
                    </a:lnTo>
                    <a:lnTo>
                      <a:pt x="2101362" y="52754"/>
                    </a:lnTo>
                    <a:lnTo>
                      <a:pt x="1946031" y="41031"/>
                    </a:lnTo>
                    <a:lnTo>
                      <a:pt x="1905000" y="58616"/>
                    </a:lnTo>
                    <a:lnTo>
                      <a:pt x="1802424" y="58616"/>
                    </a:lnTo>
                    <a:lnTo>
                      <a:pt x="1746739" y="58616"/>
                    </a:lnTo>
                    <a:lnTo>
                      <a:pt x="1685193" y="70339"/>
                    </a:lnTo>
                    <a:lnTo>
                      <a:pt x="1600200" y="87923"/>
                    </a:lnTo>
                    <a:lnTo>
                      <a:pt x="1565031" y="73270"/>
                    </a:lnTo>
                    <a:lnTo>
                      <a:pt x="1485900" y="76200"/>
                    </a:lnTo>
                    <a:lnTo>
                      <a:pt x="1412631" y="79131"/>
                    </a:lnTo>
                    <a:lnTo>
                      <a:pt x="1371600" y="111370"/>
                    </a:lnTo>
                    <a:lnTo>
                      <a:pt x="1295400" y="96716"/>
                    </a:lnTo>
                    <a:lnTo>
                      <a:pt x="1222131" y="117231"/>
                    </a:lnTo>
                    <a:lnTo>
                      <a:pt x="1157654" y="131885"/>
                    </a:lnTo>
                    <a:lnTo>
                      <a:pt x="1090247" y="140677"/>
                    </a:lnTo>
                    <a:lnTo>
                      <a:pt x="1022839" y="137746"/>
                    </a:lnTo>
                    <a:lnTo>
                      <a:pt x="870439" y="146539"/>
                    </a:lnTo>
                    <a:lnTo>
                      <a:pt x="817685" y="152400"/>
                    </a:lnTo>
                    <a:lnTo>
                      <a:pt x="697524" y="161193"/>
                    </a:lnTo>
                    <a:lnTo>
                      <a:pt x="644770" y="175846"/>
                    </a:lnTo>
                    <a:lnTo>
                      <a:pt x="565639" y="172916"/>
                    </a:lnTo>
                    <a:lnTo>
                      <a:pt x="477716" y="193431"/>
                    </a:lnTo>
                    <a:lnTo>
                      <a:pt x="392724" y="222739"/>
                    </a:lnTo>
                    <a:lnTo>
                      <a:pt x="316524" y="216877"/>
                    </a:lnTo>
                    <a:lnTo>
                      <a:pt x="252047" y="243254"/>
                    </a:lnTo>
                    <a:lnTo>
                      <a:pt x="175847" y="254977"/>
                    </a:lnTo>
                    <a:lnTo>
                      <a:pt x="41031" y="260839"/>
                    </a:lnTo>
                    <a:lnTo>
                      <a:pt x="0" y="272562"/>
                    </a:lnTo>
                  </a:path>
                </a:pathLst>
              </a:cu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0" name="Freeform: Shape 149">
                <a:extLst>
                  <a:ext uri="{FF2B5EF4-FFF2-40B4-BE49-F238E27FC236}">
                    <a16:creationId xmlns:a16="http://schemas.microsoft.com/office/drawing/2014/main" id="{A2A7A049-1F74-4932-8B1A-3C3BA96694D5}"/>
                  </a:ext>
                </a:extLst>
              </p:cNvPr>
              <p:cNvSpPr/>
              <p:nvPr/>
            </p:nvSpPr>
            <p:spPr>
              <a:xfrm>
                <a:off x="1461304" y="5911770"/>
                <a:ext cx="2531962" cy="185195"/>
              </a:xfrm>
              <a:custGeom>
                <a:avLst/>
                <a:gdLst>
                  <a:gd name="connsiteX0" fmla="*/ 0 w 2531962"/>
                  <a:gd name="connsiteY0" fmla="*/ 138896 h 185195"/>
                  <a:gd name="connsiteX1" fmla="*/ 109959 w 2531962"/>
                  <a:gd name="connsiteY1" fmla="*/ 156258 h 185195"/>
                  <a:gd name="connsiteX2" fmla="*/ 234387 w 2531962"/>
                  <a:gd name="connsiteY2" fmla="*/ 147577 h 185195"/>
                  <a:gd name="connsiteX3" fmla="*/ 321197 w 2531962"/>
                  <a:gd name="connsiteY3" fmla="*/ 141789 h 185195"/>
                  <a:gd name="connsiteX4" fmla="*/ 442731 w 2531962"/>
                  <a:gd name="connsiteY4" fmla="*/ 141789 h 185195"/>
                  <a:gd name="connsiteX5" fmla="*/ 517967 w 2531962"/>
                  <a:gd name="connsiteY5" fmla="*/ 127321 h 185195"/>
                  <a:gd name="connsiteX6" fmla="*/ 616352 w 2531962"/>
                  <a:gd name="connsiteY6" fmla="*/ 164939 h 185195"/>
                  <a:gd name="connsiteX7" fmla="*/ 656863 w 2531962"/>
                  <a:gd name="connsiteY7" fmla="*/ 185195 h 185195"/>
                  <a:gd name="connsiteX8" fmla="*/ 755248 w 2531962"/>
                  <a:gd name="connsiteY8" fmla="*/ 173620 h 185195"/>
                  <a:gd name="connsiteX9" fmla="*/ 859420 w 2531962"/>
                  <a:gd name="connsiteY9" fmla="*/ 164939 h 185195"/>
                  <a:gd name="connsiteX10" fmla="*/ 925974 w 2531962"/>
                  <a:gd name="connsiteY10" fmla="*/ 156258 h 185195"/>
                  <a:gd name="connsiteX11" fmla="*/ 1004104 w 2531962"/>
                  <a:gd name="connsiteY11" fmla="*/ 136002 h 185195"/>
                  <a:gd name="connsiteX12" fmla="*/ 1125638 w 2531962"/>
                  <a:gd name="connsiteY12" fmla="*/ 136002 h 185195"/>
                  <a:gd name="connsiteX13" fmla="*/ 1189299 w 2531962"/>
                  <a:gd name="connsiteY13" fmla="*/ 138896 h 185195"/>
                  <a:gd name="connsiteX14" fmla="*/ 1267428 w 2531962"/>
                  <a:gd name="connsiteY14" fmla="*/ 130215 h 185195"/>
                  <a:gd name="connsiteX15" fmla="*/ 1388962 w 2531962"/>
                  <a:gd name="connsiteY15" fmla="*/ 101278 h 185195"/>
                  <a:gd name="connsiteX16" fmla="*/ 1420792 w 2531962"/>
                  <a:gd name="connsiteY16" fmla="*/ 92597 h 185195"/>
                  <a:gd name="connsiteX17" fmla="*/ 1522071 w 2531962"/>
                  <a:gd name="connsiteY17" fmla="*/ 127321 h 185195"/>
                  <a:gd name="connsiteX18" fmla="*/ 1611774 w 2531962"/>
                  <a:gd name="connsiteY18" fmla="*/ 107065 h 185195"/>
                  <a:gd name="connsiteX19" fmla="*/ 1701478 w 2531962"/>
                  <a:gd name="connsiteY19" fmla="*/ 95491 h 185195"/>
                  <a:gd name="connsiteX20" fmla="*/ 1768033 w 2531962"/>
                  <a:gd name="connsiteY20" fmla="*/ 83916 h 185195"/>
                  <a:gd name="connsiteX21" fmla="*/ 1854843 w 2531962"/>
                  <a:gd name="connsiteY21" fmla="*/ 60767 h 185195"/>
                  <a:gd name="connsiteX22" fmla="*/ 1918504 w 2531962"/>
                  <a:gd name="connsiteY22" fmla="*/ 104172 h 185195"/>
                  <a:gd name="connsiteX23" fmla="*/ 1938759 w 2531962"/>
                  <a:gd name="connsiteY23" fmla="*/ 121534 h 185195"/>
                  <a:gd name="connsiteX24" fmla="*/ 2034250 w 2531962"/>
                  <a:gd name="connsiteY24" fmla="*/ 86810 h 185195"/>
                  <a:gd name="connsiteX25" fmla="*/ 2077655 w 2531962"/>
                  <a:gd name="connsiteY25" fmla="*/ 83916 h 185195"/>
                  <a:gd name="connsiteX26" fmla="*/ 2158678 w 2531962"/>
                  <a:gd name="connsiteY26" fmla="*/ 49192 h 185195"/>
                  <a:gd name="connsiteX27" fmla="*/ 2245488 w 2531962"/>
                  <a:gd name="connsiteY27" fmla="*/ 34724 h 185195"/>
                  <a:gd name="connsiteX28" fmla="*/ 2320724 w 2531962"/>
                  <a:gd name="connsiteY28" fmla="*/ 31830 h 185195"/>
                  <a:gd name="connsiteX29" fmla="*/ 2369916 w 2531962"/>
                  <a:gd name="connsiteY29" fmla="*/ 2893 h 185195"/>
                  <a:gd name="connsiteX30" fmla="*/ 2482769 w 2531962"/>
                  <a:gd name="connsiteY30" fmla="*/ 2893 h 185195"/>
                  <a:gd name="connsiteX31" fmla="*/ 2531962 w 2531962"/>
                  <a:gd name="connsiteY31" fmla="*/ 0 h 18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531962" h="185195">
                    <a:moveTo>
                      <a:pt x="0" y="138896"/>
                    </a:moveTo>
                    <a:lnTo>
                      <a:pt x="109959" y="156258"/>
                    </a:lnTo>
                    <a:lnTo>
                      <a:pt x="234387" y="147577"/>
                    </a:lnTo>
                    <a:lnTo>
                      <a:pt x="321197" y="141789"/>
                    </a:lnTo>
                    <a:lnTo>
                      <a:pt x="442731" y="141789"/>
                    </a:lnTo>
                    <a:lnTo>
                      <a:pt x="517967" y="127321"/>
                    </a:lnTo>
                    <a:lnTo>
                      <a:pt x="616352" y="164939"/>
                    </a:lnTo>
                    <a:lnTo>
                      <a:pt x="656863" y="185195"/>
                    </a:lnTo>
                    <a:lnTo>
                      <a:pt x="755248" y="173620"/>
                    </a:lnTo>
                    <a:lnTo>
                      <a:pt x="859420" y="164939"/>
                    </a:lnTo>
                    <a:lnTo>
                      <a:pt x="925974" y="156258"/>
                    </a:lnTo>
                    <a:lnTo>
                      <a:pt x="1004104" y="136002"/>
                    </a:lnTo>
                    <a:lnTo>
                      <a:pt x="1125638" y="136002"/>
                    </a:lnTo>
                    <a:lnTo>
                      <a:pt x="1189299" y="138896"/>
                    </a:lnTo>
                    <a:lnTo>
                      <a:pt x="1267428" y="130215"/>
                    </a:lnTo>
                    <a:lnTo>
                      <a:pt x="1388962" y="101278"/>
                    </a:lnTo>
                    <a:lnTo>
                      <a:pt x="1420792" y="92597"/>
                    </a:lnTo>
                    <a:lnTo>
                      <a:pt x="1522071" y="127321"/>
                    </a:lnTo>
                    <a:lnTo>
                      <a:pt x="1611774" y="107065"/>
                    </a:lnTo>
                    <a:lnTo>
                      <a:pt x="1701478" y="95491"/>
                    </a:lnTo>
                    <a:lnTo>
                      <a:pt x="1768033" y="83916"/>
                    </a:lnTo>
                    <a:lnTo>
                      <a:pt x="1854843" y="60767"/>
                    </a:lnTo>
                    <a:lnTo>
                      <a:pt x="1918504" y="104172"/>
                    </a:lnTo>
                    <a:lnTo>
                      <a:pt x="1938759" y="121534"/>
                    </a:lnTo>
                    <a:lnTo>
                      <a:pt x="2034250" y="86810"/>
                    </a:lnTo>
                    <a:lnTo>
                      <a:pt x="2077655" y="83916"/>
                    </a:lnTo>
                    <a:lnTo>
                      <a:pt x="2158678" y="49192"/>
                    </a:lnTo>
                    <a:lnTo>
                      <a:pt x="2245488" y="34724"/>
                    </a:lnTo>
                    <a:lnTo>
                      <a:pt x="2320724" y="31830"/>
                    </a:lnTo>
                    <a:lnTo>
                      <a:pt x="2369916" y="2893"/>
                    </a:lnTo>
                    <a:lnTo>
                      <a:pt x="2482769" y="2893"/>
                    </a:lnTo>
                    <a:lnTo>
                      <a:pt x="2531962" y="0"/>
                    </a:lnTo>
                  </a:path>
                </a:pathLst>
              </a:custGeom>
              <a:noFill/>
              <a:ln w="19050">
                <a:solidFill>
                  <a:srgbClr val="2774A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1" name="Freeform: Shape 150">
                <a:extLst>
                  <a:ext uri="{FF2B5EF4-FFF2-40B4-BE49-F238E27FC236}">
                    <a16:creationId xmlns:a16="http://schemas.microsoft.com/office/drawing/2014/main" id="{36CA3A1E-292D-44FF-B8FF-48ED38A0A5F3}"/>
                  </a:ext>
                </a:extLst>
              </p:cNvPr>
              <p:cNvSpPr/>
              <p:nvPr/>
            </p:nvSpPr>
            <p:spPr>
              <a:xfrm>
                <a:off x="3990374" y="5116009"/>
                <a:ext cx="4350205" cy="798652"/>
              </a:xfrm>
              <a:custGeom>
                <a:avLst/>
                <a:gdLst>
                  <a:gd name="connsiteX0" fmla="*/ 0 w 4343400"/>
                  <a:gd name="connsiteY0" fmla="*/ 798653 h 798653"/>
                  <a:gd name="connsiteX1" fmla="*/ 107066 w 4343400"/>
                  <a:gd name="connsiteY1" fmla="*/ 792866 h 798653"/>
                  <a:gd name="connsiteX2" fmla="*/ 237281 w 4343400"/>
                  <a:gd name="connsiteY2" fmla="*/ 775504 h 798653"/>
                  <a:gd name="connsiteX3" fmla="*/ 312517 w 4343400"/>
                  <a:gd name="connsiteY3" fmla="*/ 778398 h 798653"/>
                  <a:gd name="connsiteX4" fmla="*/ 445625 w 4343400"/>
                  <a:gd name="connsiteY4" fmla="*/ 743674 h 798653"/>
                  <a:gd name="connsiteX5" fmla="*/ 593203 w 4343400"/>
                  <a:gd name="connsiteY5" fmla="*/ 737886 h 798653"/>
                  <a:gd name="connsiteX6" fmla="*/ 723418 w 4343400"/>
                  <a:gd name="connsiteY6" fmla="*/ 720524 h 798653"/>
                  <a:gd name="connsiteX7" fmla="*/ 827590 w 4343400"/>
                  <a:gd name="connsiteY7" fmla="*/ 700268 h 798653"/>
                  <a:gd name="connsiteX8" fmla="*/ 879676 w 4343400"/>
                  <a:gd name="connsiteY8" fmla="*/ 700268 h 798653"/>
                  <a:gd name="connsiteX9" fmla="*/ 960699 w 4343400"/>
                  <a:gd name="connsiteY9" fmla="*/ 674225 h 798653"/>
                  <a:gd name="connsiteX10" fmla="*/ 1076446 w 4343400"/>
                  <a:gd name="connsiteY10" fmla="*/ 656863 h 798653"/>
                  <a:gd name="connsiteX11" fmla="*/ 1119851 w 4343400"/>
                  <a:gd name="connsiteY11" fmla="*/ 659757 h 798653"/>
                  <a:gd name="connsiteX12" fmla="*/ 1163256 w 4343400"/>
                  <a:gd name="connsiteY12" fmla="*/ 662651 h 798653"/>
                  <a:gd name="connsiteX13" fmla="*/ 1281896 w 4343400"/>
                  <a:gd name="connsiteY13" fmla="*/ 633714 h 798653"/>
                  <a:gd name="connsiteX14" fmla="*/ 1409218 w 4343400"/>
                  <a:gd name="connsiteY14" fmla="*/ 616352 h 798653"/>
                  <a:gd name="connsiteX15" fmla="*/ 1522071 w 4343400"/>
                  <a:gd name="connsiteY15" fmla="*/ 610565 h 798653"/>
                  <a:gd name="connsiteX16" fmla="*/ 1571263 w 4343400"/>
                  <a:gd name="connsiteY16" fmla="*/ 578734 h 798653"/>
                  <a:gd name="connsiteX17" fmla="*/ 1753565 w 4343400"/>
                  <a:gd name="connsiteY17" fmla="*/ 555585 h 798653"/>
                  <a:gd name="connsiteX18" fmla="*/ 1831694 w 4343400"/>
                  <a:gd name="connsiteY18" fmla="*/ 546904 h 798653"/>
                  <a:gd name="connsiteX19" fmla="*/ 1944547 w 4343400"/>
                  <a:gd name="connsiteY19" fmla="*/ 512180 h 798653"/>
                  <a:gd name="connsiteX20" fmla="*/ 2031357 w 4343400"/>
                  <a:gd name="connsiteY20" fmla="*/ 512180 h 798653"/>
                  <a:gd name="connsiteX21" fmla="*/ 2089231 w 4343400"/>
                  <a:gd name="connsiteY21" fmla="*/ 489031 h 798653"/>
                  <a:gd name="connsiteX22" fmla="*/ 2173147 w 4343400"/>
                  <a:gd name="connsiteY22" fmla="*/ 474562 h 798653"/>
                  <a:gd name="connsiteX23" fmla="*/ 2271532 w 4343400"/>
                  <a:gd name="connsiteY23" fmla="*/ 442732 h 798653"/>
                  <a:gd name="connsiteX24" fmla="*/ 2404641 w 4343400"/>
                  <a:gd name="connsiteY24" fmla="*/ 425370 h 798653"/>
                  <a:gd name="connsiteX25" fmla="*/ 2511706 w 4343400"/>
                  <a:gd name="connsiteY25" fmla="*/ 405114 h 798653"/>
                  <a:gd name="connsiteX26" fmla="*/ 2615879 w 4343400"/>
                  <a:gd name="connsiteY26" fmla="*/ 376177 h 798653"/>
                  <a:gd name="connsiteX27" fmla="*/ 2714263 w 4343400"/>
                  <a:gd name="connsiteY27" fmla="*/ 358815 h 798653"/>
                  <a:gd name="connsiteX28" fmla="*/ 2763456 w 4343400"/>
                  <a:gd name="connsiteY28" fmla="*/ 332772 h 798653"/>
                  <a:gd name="connsiteX29" fmla="*/ 2841585 w 4343400"/>
                  <a:gd name="connsiteY29" fmla="*/ 321198 h 798653"/>
                  <a:gd name="connsiteX30" fmla="*/ 2939970 w 4343400"/>
                  <a:gd name="connsiteY30" fmla="*/ 312517 h 798653"/>
                  <a:gd name="connsiteX31" fmla="*/ 3090441 w 4343400"/>
                  <a:gd name="connsiteY31" fmla="*/ 274899 h 798653"/>
                  <a:gd name="connsiteX32" fmla="*/ 3177251 w 4343400"/>
                  <a:gd name="connsiteY32" fmla="*/ 251749 h 798653"/>
                  <a:gd name="connsiteX33" fmla="*/ 3266955 w 4343400"/>
                  <a:gd name="connsiteY33" fmla="*/ 240175 h 798653"/>
                  <a:gd name="connsiteX34" fmla="*/ 3362446 w 4343400"/>
                  <a:gd name="connsiteY34" fmla="*/ 217025 h 798653"/>
                  <a:gd name="connsiteX35" fmla="*/ 3443469 w 4343400"/>
                  <a:gd name="connsiteY35" fmla="*/ 193876 h 798653"/>
                  <a:gd name="connsiteX36" fmla="*/ 3521598 w 4343400"/>
                  <a:gd name="connsiteY36" fmla="*/ 182301 h 798653"/>
                  <a:gd name="connsiteX37" fmla="*/ 3608408 w 4343400"/>
                  <a:gd name="connsiteY37" fmla="*/ 164939 h 798653"/>
                  <a:gd name="connsiteX38" fmla="*/ 3738623 w 4343400"/>
                  <a:gd name="connsiteY38" fmla="*/ 127322 h 798653"/>
                  <a:gd name="connsiteX39" fmla="*/ 3842795 w 4343400"/>
                  <a:gd name="connsiteY39" fmla="*/ 112853 h 798653"/>
                  <a:gd name="connsiteX40" fmla="*/ 3967223 w 4343400"/>
                  <a:gd name="connsiteY40" fmla="*/ 78129 h 798653"/>
                  <a:gd name="connsiteX41" fmla="*/ 4068501 w 4343400"/>
                  <a:gd name="connsiteY41" fmla="*/ 57874 h 798653"/>
                  <a:gd name="connsiteX42" fmla="*/ 4224760 w 4343400"/>
                  <a:gd name="connsiteY42" fmla="*/ 20256 h 798653"/>
                  <a:gd name="connsiteX43" fmla="*/ 4343400 w 4343400"/>
                  <a:gd name="connsiteY43" fmla="*/ 0 h 798653"/>
                  <a:gd name="connsiteX0" fmla="*/ 0 w 4350204"/>
                  <a:gd name="connsiteY0" fmla="*/ 798653 h 798653"/>
                  <a:gd name="connsiteX1" fmla="*/ 107066 w 4350204"/>
                  <a:gd name="connsiteY1" fmla="*/ 792866 h 798653"/>
                  <a:gd name="connsiteX2" fmla="*/ 237281 w 4350204"/>
                  <a:gd name="connsiteY2" fmla="*/ 775504 h 798653"/>
                  <a:gd name="connsiteX3" fmla="*/ 312517 w 4350204"/>
                  <a:gd name="connsiteY3" fmla="*/ 778398 h 798653"/>
                  <a:gd name="connsiteX4" fmla="*/ 445625 w 4350204"/>
                  <a:gd name="connsiteY4" fmla="*/ 743674 h 798653"/>
                  <a:gd name="connsiteX5" fmla="*/ 593203 w 4350204"/>
                  <a:gd name="connsiteY5" fmla="*/ 737886 h 798653"/>
                  <a:gd name="connsiteX6" fmla="*/ 723418 w 4350204"/>
                  <a:gd name="connsiteY6" fmla="*/ 720524 h 798653"/>
                  <a:gd name="connsiteX7" fmla="*/ 827590 w 4350204"/>
                  <a:gd name="connsiteY7" fmla="*/ 700268 h 798653"/>
                  <a:gd name="connsiteX8" fmla="*/ 879676 w 4350204"/>
                  <a:gd name="connsiteY8" fmla="*/ 700268 h 798653"/>
                  <a:gd name="connsiteX9" fmla="*/ 960699 w 4350204"/>
                  <a:gd name="connsiteY9" fmla="*/ 674225 h 798653"/>
                  <a:gd name="connsiteX10" fmla="*/ 1076446 w 4350204"/>
                  <a:gd name="connsiteY10" fmla="*/ 656863 h 798653"/>
                  <a:gd name="connsiteX11" fmla="*/ 1119851 w 4350204"/>
                  <a:gd name="connsiteY11" fmla="*/ 659757 h 798653"/>
                  <a:gd name="connsiteX12" fmla="*/ 1163256 w 4350204"/>
                  <a:gd name="connsiteY12" fmla="*/ 662651 h 798653"/>
                  <a:gd name="connsiteX13" fmla="*/ 1281896 w 4350204"/>
                  <a:gd name="connsiteY13" fmla="*/ 633714 h 798653"/>
                  <a:gd name="connsiteX14" fmla="*/ 1409218 w 4350204"/>
                  <a:gd name="connsiteY14" fmla="*/ 616352 h 798653"/>
                  <a:gd name="connsiteX15" fmla="*/ 1522071 w 4350204"/>
                  <a:gd name="connsiteY15" fmla="*/ 610565 h 798653"/>
                  <a:gd name="connsiteX16" fmla="*/ 1571263 w 4350204"/>
                  <a:gd name="connsiteY16" fmla="*/ 578734 h 798653"/>
                  <a:gd name="connsiteX17" fmla="*/ 1753565 w 4350204"/>
                  <a:gd name="connsiteY17" fmla="*/ 555585 h 798653"/>
                  <a:gd name="connsiteX18" fmla="*/ 1831694 w 4350204"/>
                  <a:gd name="connsiteY18" fmla="*/ 546904 h 798653"/>
                  <a:gd name="connsiteX19" fmla="*/ 1944547 w 4350204"/>
                  <a:gd name="connsiteY19" fmla="*/ 512180 h 798653"/>
                  <a:gd name="connsiteX20" fmla="*/ 2031357 w 4350204"/>
                  <a:gd name="connsiteY20" fmla="*/ 512180 h 798653"/>
                  <a:gd name="connsiteX21" fmla="*/ 2089231 w 4350204"/>
                  <a:gd name="connsiteY21" fmla="*/ 489031 h 798653"/>
                  <a:gd name="connsiteX22" fmla="*/ 2173147 w 4350204"/>
                  <a:gd name="connsiteY22" fmla="*/ 474562 h 798653"/>
                  <a:gd name="connsiteX23" fmla="*/ 2271532 w 4350204"/>
                  <a:gd name="connsiteY23" fmla="*/ 442732 h 798653"/>
                  <a:gd name="connsiteX24" fmla="*/ 2404641 w 4350204"/>
                  <a:gd name="connsiteY24" fmla="*/ 425370 h 798653"/>
                  <a:gd name="connsiteX25" fmla="*/ 2511706 w 4350204"/>
                  <a:gd name="connsiteY25" fmla="*/ 405114 h 798653"/>
                  <a:gd name="connsiteX26" fmla="*/ 2615879 w 4350204"/>
                  <a:gd name="connsiteY26" fmla="*/ 376177 h 798653"/>
                  <a:gd name="connsiteX27" fmla="*/ 2714263 w 4350204"/>
                  <a:gd name="connsiteY27" fmla="*/ 358815 h 798653"/>
                  <a:gd name="connsiteX28" fmla="*/ 2763456 w 4350204"/>
                  <a:gd name="connsiteY28" fmla="*/ 332772 h 798653"/>
                  <a:gd name="connsiteX29" fmla="*/ 2841585 w 4350204"/>
                  <a:gd name="connsiteY29" fmla="*/ 321198 h 798653"/>
                  <a:gd name="connsiteX30" fmla="*/ 2939970 w 4350204"/>
                  <a:gd name="connsiteY30" fmla="*/ 312517 h 798653"/>
                  <a:gd name="connsiteX31" fmla="*/ 3090441 w 4350204"/>
                  <a:gd name="connsiteY31" fmla="*/ 274899 h 798653"/>
                  <a:gd name="connsiteX32" fmla="*/ 3177251 w 4350204"/>
                  <a:gd name="connsiteY32" fmla="*/ 251749 h 798653"/>
                  <a:gd name="connsiteX33" fmla="*/ 3266955 w 4350204"/>
                  <a:gd name="connsiteY33" fmla="*/ 240175 h 798653"/>
                  <a:gd name="connsiteX34" fmla="*/ 3362446 w 4350204"/>
                  <a:gd name="connsiteY34" fmla="*/ 217025 h 798653"/>
                  <a:gd name="connsiteX35" fmla="*/ 3443469 w 4350204"/>
                  <a:gd name="connsiteY35" fmla="*/ 193876 h 798653"/>
                  <a:gd name="connsiteX36" fmla="*/ 3521598 w 4350204"/>
                  <a:gd name="connsiteY36" fmla="*/ 182301 h 798653"/>
                  <a:gd name="connsiteX37" fmla="*/ 3608408 w 4350204"/>
                  <a:gd name="connsiteY37" fmla="*/ 164939 h 798653"/>
                  <a:gd name="connsiteX38" fmla="*/ 3738623 w 4350204"/>
                  <a:gd name="connsiteY38" fmla="*/ 127322 h 798653"/>
                  <a:gd name="connsiteX39" fmla="*/ 3842795 w 4350204"/>
                  <a:gd name="connsiteY39" fmla="*/ 112853 h 798653"/>
                  <a:gd name="connsiteX40" fmla="*/ 3967223 w 4350204"/>
                  <a:gd name="connsiteY40" fmla="*/ 78129 h 798653"/>
                  <a:gd name="connsiteX41" fmla="*/ 4068501 w 4350204"/>
                  <a:gd name="connsiteY41" fmla="*/ 57874 h 798653"/>
                  <a:gd name="connsiteX42" fmla="*/ 4224760 w 4350204"/>
                  <a:gd name="connsiteY42" fmla="*/ 20256 h 798653"/>
                  <a:gd name="connsiteX43" fmla="*/ 4350204 w 4350204"/>
                  <a:gd name="connsiteY43" fmla="*/ 0 h 798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350204" h="798653">
                    <a:moveTo>
                      <a:pt x="0" y="798653"/>
                    </a:moveTo>
                    <a:lnTo>
                      <a:pt x="107066" y="792866"/>
                    </a:lnTo>
                    <a:lnTo>
                      <a:pt x="237281" y="775504"/>
                    </a:lnTo>
                    <a:lnTo>
                      <a:pt x="312517" y="778398"/>
                    </a:lnTo>
                    <a:lnTo>
                      <a:pt x="445625" y="743674"/>
                    </a:lnTo>
                    <a:lnTo>
                      <a:pt x="593203" y="737886"/>
                    </a:lnTo>
                    <a:lnTo>
                      <a:pt x="723418" y="720524"/>
                    </a:lnTo>
                    <a:lnTo>
                      <a:pt x="827590" y="700268"/>
                    </a:lnTo>
                    <a:lnTo>
                      <a:pt x="879676" y="700268"/>
                    </a:lnTo>
                    <a:lnTo>
                      <a:pt x="960699" y="674225"/>
                    </a:lnTo>
                    <a:lnTo>
                      <a:pt x="1076446" y="656863"/>
                    </a:lnTo>
                    <a:lnTo>
                      <a:pt x="1119851" y="659757"/>
                    </a:lnTo>
                    <a:lnTo>
                      <a:pt x="1163256" y="662651"/>
                    </a:lnTo>
                    <a:lnTo>
                      <a:pt x="1281896" y="633714"/>
                    </a:lnTo>
                    <a:lnTo>
                      <a:pt x="1409218" y="616352"/>
                    </a:lnTo>
                    <a:lnTo>
                      <a:pt x="1522071" y="610565"/>
                    </a:lnTo>
                    <a:lnTo>
                      <a:pt x="1571263" y="578734"/>
                    </a:lnTo>
                    <a:lnTo>
                      <a:pt x="1753565" y="555585"/>
                    </a:lnTo>
                    <a:lnTo>
                      <a:pt x="1831694" y="546904"/>
                    </a:lnTo>
                    <a:lnTo>
                      <a:pt x="1944547" y="512180"/>
                    </a:lnTo>
                    <a:lnTo>
                      <a:pt x="2031357" y="512180"/>
                    </a:lnTo>
                    <a:lnTo>
                      <a:pt x="2089231" y="489031"/>
                    </a:lnTo>
                    <a:lnTo>
                      <a:pt x="2173147" y="474562"/>
                    </a:lnTo>
                    <a:lnTo>
                      <a:pt x="2271532" y="442732"/>
                    </a:lnTo>
                    <a:lnTo>
                      <a:pt x="2404641" y="425370"/>
                    </a:lnTo>
                    <a:lnTo>
                      <a:pt x="2511706" y="405114"/>
                    </a:lnTo>
                    <a:lnTo>
                      <a:pt x="2615879" y="376177"/>
                    </a:lnTo>
                    <a:lnTo>
                      <a:pt x="2714263" y="358815"/>
                    </a:lnTo>
                    <a:lnTo>
                      <a:pt x="2763456" y="332772"/>
                    </a:lnTo>
                    <a:lnTo>
                      <a:pt x="2841585" y="321198"/>
                    </a:lnTo>
                    <a:lnTo>
                      <a:pt x="2939970" y="312517"/>
                    </a:lnTo>
                    <a:lnTo>
                      <a:pt x="3090441" y="274899"/>
                    </a:lnTo>
                    <a:lnTo>
                      <a:pt x="3177251" y="251749"/>
                    </a:lnTo>
                    <a:lnTo>
                      <a:pt x="3266955" y="240175"/>
                    </a:lnTo>
                    <a:lnTo>
                      <a:pt x="3362446" y="217025"/>
                    </a:lnTo>
                    <a:lnTo>
                      <a:pt x="3443469" y="193876"/>
                    </a:lnTo>
                    <a:lnTo>
                      <a:pt x="3521598" y="182301"/>
                    </a:lnTo>
                    <a:lnTo>
                      <a:pt x="3608408" y="164939"/>
                    </a:lnTo>
                    <a:lnTo>
                      <a:pt x="3738623" y="127322"/>
                    </a:lnTo>
                    <a:lnTo>
                      <a:pt x="3842795" y="112853"/>
                    </a:lnTo>
                    <a:lnTo>
                      <a:pt x="3967223" y="78129"/>
                    </a:lnTo>
                    <a:lnTo>
                      <a:pt x="4068501" y="57874"/>
                    </a:lnTo>
                    <a:lnTo>
                      <a:pt x="4224760" y="20256"/>
                    </a:lnTo>
                    <a:lnTo>
                      <a:pt x="4350204" y="0"/>
                    </a:lnTo>
                  </a:path>
                </a:pathLst>
              </a:custGeom>
              <a:noFill/>
              <a:ln w="19050">
                <a:solidFill>
                  <a:srgbClr val="2774A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2" name="Freeform: Shape 151">
                <a:extLst>
                  <a:ext uri="{FF2B5EF4-FFF2-40B4-BE49-F238E27FC236}">
                    <a16:creationId xmlns:a16="http://schemas.microsoft.com/office/drawing/2014/main" id="{987C841A-2C7A-48E8-B025-645D3D934D08}"/>
                  </a:ext>
                </a:extLst>
              </p:cNvPr>
              <p:cNvSpPr/>
              <p:nvPr/>
            </p:nvSpPr>
            <p:spPr>
              <a:xfrm>
                <a:off x="3996159" y="5749724"/>
                <a:ext cx="4337613" cy="173620"/>
              </a:xfrm>
              <a:custGeom>
                <a:avLst/>
                <a:gdLst>
                  <a:gd name="connsiteX0" fmla="*/ 0 w 4337613"/>
                  <a:gd name="connsiteY0" fmla="*/ 173620 h 173620"/>
                  <a:gd name="connsiteX1" fmla="*/ 138897 w 4337613"/>
                  <a:gd name="connsiteY1" fmla="*/ 156258 h 173620"/>
                  <a:gd name="connsiteX2" fmla="*/ 289368 w 4337613"/>
                  <a:gd name="connsiteY2" fmla="*/ 138896 h 173620"/>
                  <a:gd name="connsiteX3" fmla="*/ 370390 w 4337613"/>
                  <a:gd name="connsiteY3" fmla="*/ 127322 h 173620"/>
                  <a:gd name="connsiteX4" fmla="*/ 564266 w 4337613"/>
                  <a:gd name="connsiteY4" fmla="*/ 107066 h 173620"/>
                  <a:gd name="connsiteX5" fmla="*/ 685800 w 4337613"/>
                  <a:gd name="connsiteY5" fmla="*/ 86810 h 173620"/>
                  <a:gd name="connsiteX6" fmla="*/ 772611 w 4337613"/>
                  <a:gd name="connsiteY6" fmla="*/ 83917 h 173620"/>
                  <a:gd name="connsiteX7" fmla="*/ 905719 w 4337613"/>
                  <a:gd name="connsiteY7" fmla="*/ 81023 h 173620"/>
                  <a:gd name="connsiteX8" fmla="*/ 998317 w 4337613"/>
                  <a:gd name="connsiteY8" fmla="*/ 72342 h 173620"/>
                  <a:gd name="connsiteX9" fmla="*/ 1171937 w 4337613"/>
                  <a:gd name="connsiteY9" fmla="*/ 66554 h 173620"/>
                  <a:gd name="connsiteX10" fmla="*/ 1244279 w 4337613"/>
                  <a:gd name="connsiteY10" fmla="*/ 57873 h 173620"/>
                  <a:gd name="connsiteX11" fmla="*/ 1316621 w 4337613"/>
                  <a:gd name="connsiteY11" fmla="*/ 54980 h 173620"/>
                  <a:gd name="connsiteX12" fmla="*/ 1458411 w 4337613"/>
                  <a:gd name="connsiteY12" fmla="*/ 37618 h 173620"/>
                  <a:gd name="connsiteX13" fmla="*/ 1516284 w 4337613"/>
                  <a:gd name="connsiteY13" fmla="*/ 28937 h 173620"/>
                  <a:gd name="connsiteX14" fmla="*/ 1571264 w 4337613"/>
                  <a:gd name="connsiteY14" fmla="*/ 28937 h 173620"/>
                  <a:gd name="connsiteX15" fmla="*/ 1629137 w 4337613"/>
                  <a:gd name="connsiteY15" fmla="*/ 14468 h 173620"/>
                  <a:gd name="connsiteX16" fmla="*/ 1698585 w 4337613"/>
                  <a:gd name="connsiteY16" fmla="*/ 17362 h 173620"/>
                  <a:gd name="connsiteX17" fmla="*/ 1791183 w 4337613"/>
                  <a:gd name="connsiteY17" fmla="*/ 23149 h 173620"/>
                  <a:gd name="connsiteX18" fmla="*/ 1834588 w 4337613"/>
                  <a:gd name="connsiteY18" fmla="*/ 20256 h 173620"/>
                  <a:gd name="connsiteX19" fmla="*/ 1886674 w 4337613"/>
                  <a:gd name="connsiteY19" fmla="*/ 8681 h 173620"/>
                  <a:gd name="connsiteX20" fmla="*/ 1930079 w 4337613"/>
                  <a:gd name="connsiteY20" fmla="*/ 14468 h 173620"/>
                  <a:gd name="connsiteX21" fmla="*/ 2048719 w 4337613"/>
                  <a:gd name="connsiteY21" fmla="*/ 5787 h 173620"/>
                  <a:gd name="connsiteX22" fmla="*/ 2123955 w 4337613"/>
                  <a:gd name="connsiteY22" fmla="*/ 26043 h 173620"/>
                  <a:gd name="connsiteX23" fmla="*/ 2178935 w 4337613"/>
                  <a:gd name="connsiteY23" fmla="*/ 17362 h 173620"/>
                  <a:gd name="connsiteX24" fmla="*/ 2251276 w 4337613"/>
                  <a:gd name="connsiteY24" fmla="*/ 5787 h 173620"/>
                  <a:gd name="connsiteX25" fmla="*/ 2317831 w 4337613"/>
                  <a:gd name="connsiteY25" fmla="*/ 5787 h 173620"/>
                  <a:gd name="connsiteX26" fmla="*/ 2346768 w 4337613"/>
                  <a:gd name="connsiteY26" fmla="*/ 0 h 173620"/>
                  <a:gd name="connsiteX27" fmla="*/ 2367023 w 4337613"/>
                  <a:gd name="connsiteY27" fmla="*/ 11575 h 173620"/>
                  <a:gd name="connsiteX28" fmla="*/ 2491451 w 4337613"/>
                  <a:gd name="connsiteY28" fmla="*/ 11575 h 173620"/>
                  <a:gd name="connsiteX29" fmla="*/ 2595623 w 4337613"/>
                  <a:gd name="connsiteY29" fmla="*/ 2894 h 173620"/>
                  <a:gd name="connsiteX30" fmla="*/ 2667965 w 4337613"/>
                  <a:gd name="connsiteY30" fmla="*/ 11575 h 173620"/>
                  <a:gd name="connsiteX31" fmla="*/ 2699795 w 4337613"/>
                  <a:gd name="connsiteY31" fmla="*/ 17362 h 173620"/>
                  <a:gd name="connsiteX32" fmla="*/ 2748988 w 4337613"/>
                  <a:gd name="connsiteY32" fmla="*/ 5787 h 173620"/>
                  <a:gd name="connsiteX33" fmla="*/ 2830011 w 4337613"/>
                  <a:gd name="connsiteY33" fmla="*/ 14468 h 173620"/>
                  <a:gd name="connsiteX34" fmla="*/ 2960226 w 4337613"/>
                  <a:gd name="connsiteY34" fmla="*/ 20256 h 173620"/>
                  <a:gd name="connsiteX35" fmla="*/ 3012312 w 4337613"/>
                  <a:gd name="connsiteY35" fmla="*/ 14468 h 173620"/>
                  <a:gd name="connsiteX36" fmla="*/ 3090441 w 4337613"/>
                  <a:gd name="connsiteY36" fmla="*/ 23149 h 173620"/>
                  <a:gd name="connsiteX37" fmla="*/ 3223550 w 4337613"/>
                  <a:gd name="connsiteY37" fmla="*/ 11575 h 173620"/>
                  <a:gd name="connsiteX38" fmla="*/ 3353765 w 4337613"/>
                  <a:gd name="connsiteY38" fmla="*/ 17362 h 173620"/>
                  <a:gd name="connsiteX39" fmla="*/ 3394276 w 4337613"/>
                  <a:gd name="connsiteY39" fmla="*/ 20256 h 173620"/>
                  <a:gd name="connsiteX40" fmla="*/ 3515811 w 4337613"/>
                  <a:gd name="connsiteY40" fmla="*/ 28937 h 173620"/>
                  <a:gd name="connsiteX41" fmla="*/ 3556322 w 4337613"/>
                  <a:gd name="connsiteY41" fmla="*/ 23149 h 173620"/>
                  <a:gd name="connsiteX42" fmla="*/ 3672069 w 4337613"/>
                  <a:gd name="connsiteY42" fmla="*/ 28937 h 173620"/>
                  <a:gd name="connsiteX43" fmla="*/ 3773347 w 4337613"/>
                  <a:gd name="connsiteY43" fmla="*/ 11575 h 173620"/>
                  <a:gd name="connsiteX44" fmla="*/ 3880413 w 4337613"/>
                  <a:gd name="connsiteY44" fmla="*/ 28937 h 173620"/>
                  <a:gd name="connsiteX45" fmla="*/ 3975904 w 4337613"/>
                  <a:gd name="connsiteY45" fmla="*/ 23149 h 173620"/>
                  <a:gd name="connsiteX46" fmla="*/ 4077183 w 4337613"/>
                  <a:gd name="connsiteY46" fmla="*/ 20256 h 173620"/>
                  <a:gd name="connsiteX47" fmla="*/ 4126375 w 4337613"/>
                  <a:gd name="connsiteY47" fmla="*/ 23149 h 173620"/>
                  <a:gd name="connsiteX48" fmla="*/ 4175568 w 4337613"/>
                  <a:gd name="connsiteY48" fmla="*/ 17362 h 173620"/>
                  <a:gd name="connsiteX49" fmla="*/ 4227654 w 4337613"/>
                  <a:gd name="connsiteY49" fmla="*/ 5787 h 173620"/>
                  <a:gd name="connsiteX50" fmla="*/ 4337613 w 4337613"/>
                  <a:gd name="connsiteY50" fmla="*/ 14468 h 173620"/>
                  <a:gd name="connsiteX51" fmla="*/ 4337613 w 4337613"/>
                  <a:gd name="connsiteY51" fmla="*/ 14468 h 173620"/>
                  <a:gd name="connsiteX0" fmla="*/ 0 w 4337613"/>
                  <a:gd name="connsiteY0" fmla="*/ 173620 h 173620"/>
                  <a:gd name="connsiteX1" fmla="*/ 138897 w 4337613"/>
                  <a:gd name="connsiteY1" fmla="*/ 156258 h 173620"/>
                  <a:gd name="connsiteX2" fmla="*/ 289368 w 4337613"/>
                  <a:gd name="connsiteY2" fmla="*/ 138896 h 173620"/>
                  <a:gd name="connsiteX3" fmla="*/ 370390 w 4337613"/>
                  <a:gd name="connsiteY3" fmla="*/ 127322 h 173620"/>
                  <a:gd name="connsiteX4" fmla="*/ 564266 w 4337613"/>
                  <a:gd name="connsiteY4" fmla="*/ 107066 h 173620"/>
                  <a:gd name="connsiteX5" fmla="*/ 685800 w 4337613"/>
                  <a:gd name="connsiteY5" fmla="*/ 86810 h 173620"/>
                  <a:gd name="connsiteX6" fmla="*/ 772611 w 4337613"/>
                  <a:gd name="connsiteY6" fmla="*/ 83917 h 173620"/>
                  <a:gd name="connsiteX7" fmla="*/ 905719 w 4337613"/>
                  <a:gd name="connsiteY7" fmla="*/ 81023 h 173620"/>
                  <a:gd name="connsiteX8" fmla="*/ 998317 w 4337613"/>
                  <a:gd name="connsiteY8" fmla="*/ 72342 h 173620"/>
                  <a:gd name="connsiteX9" fmla="*/ 1171937 w 4337613"/>
                  <a:gd name="connsiteY9" fmla="*/ 66554 h 173620"/>
                  <a:gd name="connsiteX10" fmla="*/ 1244279 w 4337613"/>
                  <a:gd name="connsiteY10" fmla="*/ 57873 h 173620"/>
                  <a:gd name="connsiteX11" fmla="*/ 1316621 w 4337613"/>
                  <a:gd name="connsiteY11" fmla="*/ 54980 h 173620"/>
                  <a:gd name="connsiteX12" fmla="*/ 1458411 w 4337613"/>
                  <a:gd name="connsiteY12" fmla="*/ 37618 h 173620"/>
                  <a:gd name="connsiteX13" fmla="*/ 1516284 w 4337613"/>
                  <a:gd name="connsiteY13" fmla="*/ 28937 h 173620"/>
                  <a:gd name="connsiteX14" fmla="*/ 1571264 w 4337613"/>
                  <a:gd name="connsiteY14" fmla="*/ 28937 h 173620"/>
                  <a:gd name="connsiteX15" fmla="*/ 1629137 w 4337613"/>
                  <a:gd name="connsiteY15" fmla="*/ 14468 h 173620"/>
                  <a:gd name="connsiteX16" fmla="*/ 1698585 w 4337613"/>
                  <a:gd name="connsiteY16" fmla="*/ 17362 h 173620"/>
                  <a:gd name="connsiteX17" fmla="*/ 1791183 w 4337613"/>
                  <a:gd name="connsiteY17" fmla="*/ 23149 h 173620"/>
                  <a:gd name="connsiteX18" fmla="*/ 1834588 w 4337613"/>
                  <a:gd name="connsiteY18" fmla="*/ 20256 h 173620"/>
                  <a:gd name="connsiteX19" fmla="*/ 1886674 w 4337613"/>
                  <a:gd name="connsiteY19" fmla="*/ 8681 h 173620"/>
                  <a:gd name="connsiteX20" fmla="*/ 1930079 w 4337613"/>
                  <a:gd name="connsiteY20" fmla="*/ 14468 h 173620"/>
                  <a:gd name="connsiteX21" fmla="*/ 2048719 w 4337613"/>
                  <a:gd name="connsiteY21" fmla="*/ 5787 h 173620"/>
                  <a:gd name="connsiteX22" fmla="*/ 2123955 w 4337613"/>
                  <a:gd name="connsiteY22" fmla="*/ 26043 h 173620"/>
                  <a:gd name="connsiteX23" fmla="*/ 2178935 w 4337613"/>
                  <a:gd name="connsiteY23" fmla="*/ 17362 h 173620"/>
                  <a:gd name="connsiteX24" fmla="*/ 2251276 w 4337613"/>
                  <a:gd name="connsiteY24" fmla="*/ 5787 h 173620"/>
                  <a:gd name="connsiteX25" fmla="*/ 2317831 w 4337613"/>
                  <a:gd name="connsiteY25" fmla="*/ 5787 h 173620"/>
                  <a:gd name="connsiteX26" fmla="*/ 2346768 w 4337613"/>
                  <a:gd name="connsiteY26" fmla="*/ 0 h 173620"/>
                  <a:gd name="connsiteX27" fmla="*/ 2367023 w 4337613"/>
                  <a:gd name="connsiteY27" fmla="*/ 11575 h 173620"/>
                  <a:gd name="connsiteX28" fmla="*/ 2491451 w 4337613"/>
                  <a:gd name="connsiteY28" fmla="*/ 11575 h 173620"/>
                  <a:gd name="connsiteX29" fmla="*/ 2595623 w 4337613"/>
                  <a:gd name="connsiteY29" fmla="*/ 2894 h 173620"/>
                  <a:gd name="connsiteX30" fmla="*/ 2667965 w 4337613"/>
                  <a:gd name="connsiteY30" fmla="*/ 11575 h 173620"/>
                  <a:gd name="connsiteX31" fmla="*/ 2699795 w 4337613"/>
                  <a:gd name="connsiteY31" fmla="*/ 17362 h 173620"/>
                  <a:gd name="connsiteX32" fmla="*/ 2748988 w 4337613"/>
                  <a:gd name="connsiteY32" fmla="*/ 5787 h 173620"/>
                  <a:gd name="connsiteX33" fmla="*/ 2830011 w 4337613"/>
                  <a:gd name="connsiteY33" fmla="*/ 14468 h 173620"/>
                  <a:gd name="connsiteX34" fmla="*/ 2960226 w 4337613"/>
                  <a:gd name="connsiteY34" fmla="*/ 20256 h 173620"/>
                  <a:gd name="connsiteX35" fmla="*/ 3012312 w 4337613"/>
                  <a:gd name="connsiteY35" fmla="*/ 14468 h 173620"/>
                  <a:gd name="connsiteX36" fmla="*/ 3090441 w 4337613"/>
                  <a:gd name="connsiteY36" fmla="*/ 23149 h 173620"/>
                  <a:gd name="connsiteX37" fmla="*/ 3223550 w 4337613"/>
                  <a:gd name="connsiteY37" fmla="*/ 11575 h 173620"/>
                  <a:gd name="connsiteX38" fmla="*/ 3353765 w 4337613"/>
                  <a:gd name="connsiteY38" fmla="*/ 17362 h 173620"/>
                  <a:gd name="connsiteX39" fmla="*/ 3394276 w 4337613"/>
                  <a:gd name="connsiteY39" fmla="*/ 20256 h 173620"/>
                  <a:gd name="connsiteX40" fmla="*/ 3515811 w 4337613"/>
                  <a:gd name="connsiteY40" fmla="*/ 28937 h 173620"/>
                  <a:gd name="connsiteX41" fmla="*/ 3556322 w 4337613"/>
                  <a:gd name="connsiteY41" fmla="*/ 23149 h 173620"/>
                  <a:gd name="connsiteX42" fmla="*/ 3672069 w 4337613"/>
                  <a:gd name="connsiteY42" fmla="*/ 28937 h 173620"/>
                  <a:gd name="connsiteX43" fmla="*/ 3773347 w 4337613"/>
                  <a:gd name="connsiteY43" fmla="*/ 11575 h 173620"/>
                  <a:gd name="connsiteX44" fmla="*/ 3880413 w 4337613"/>
                  <a:gd name="connsiteY44" fmla="*/ 28937 h 173620"/>
                  <a:gd name="connsiteX45" fmla="*/ 3975904 w 4337613"/>
                  <a:gd name="connsiteY45" fmla="*/ 23149 h 173620"/>
                  <a:gd name="connsiteX46" fmla="*/ 4077183 w 4337613"/>
                  <a:gd name="connsiteY46" fmla="*/ 20256 h 173620"/>
                  <a:gd name="connsiteX47" fmla="*/ 4126375 w 4337613"/>
                  <a:gd name="connsiteY47" fmla="*/ 23149 h 173620"/>
                  <a:gd name="connsiteX48" fmla="*/ 4175568 w 4337613"/>
                  <a:gd name="connsiteY48" fmla="*/ 17362 h 173620"/>
                  <a:gd name="connsiteX49" fmla="*/ 4239229 w 4337613"/>
                  <a:gd name="connsiteY49" fmla="*/ 26043 h 173620"/>
                  <a:gd name="connsiteX50" fmla="*/ 4337613 w 4337613"/>
                  <a:gd name="connsiteY50" fmla="*/ 14468 h 173620"/>
                  <a:gd name="connsiteX51" fmla="*/ 4337613 w 4337613"/>
                  <a:gd name="connsiteY51" fmla="*/ 14468 h 173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337613" h="173620">
                    <a:moveTo>
                      <a:pt x="0" y="173620"/>
                    </a:moveTo>
                    <a:lnTo>
                      <a:pt x="138897" y="156258"/>
                    </a:lnTo>
                    <a:lnTo>
                      <a:pt x="289368" y="138896"/>
                    </a:lnTo>
                    <a:lnTo>
                      <a:pt x="370390" y="127322"/>
                    </a:lnTo>
                    <a:lnTo>
                      <a:pt x="564266" y="107066"/>
                    </a:lnTo>
                    <a:lnTo>
                      <a:pt x="685800" y="86810"/>
                    </a:lnTo>
                    <a:lnTo>
                      <a:pt x="772611" y="83917"/>
                    </a:lnTo>
                    <a:lnTo>
                      <a:pt x="905719" y="81023"/>
                    </a:lnTo>
                    <a:lnTo>
                      <a:pt x="998317" y="72342"/>
                    </a:lnTo>
                    <a:lnTo>
                      <a:pt x="1171937" y="66554"/>
                    </a:lnTo>
                    <a:lnTo>
                      <a:pt x="1244279" y="57873"/>
                    </a:lnTo>
                    <a:lnTo>
                      <a:pt x="1316621" y="54980"/>
                    </a:lnTo>
                    <a:lnTo>
                      <a:pt x="1458411" y="37618"/>
                    </a:lnTo>
                    <a:lnTo>
                      <a:pt x="1516284" y="28937"/>
                    </a:lnTo>
                    <a:lnTo>
                      <a:pt x="1571264" y="28937"/>
                    </a:lnTo>
                    <a:lnTo>
                      <a:pt x="1629137" y="14468"/>
                    </a:lnTo>
                    <a:lnTo>
                      <a:pt x="1698585" y="17362"/>
                    </a:lnTo>
                    <a:lnTo>
                      <a:pt x="1791183" y="23149"/>
                    </a:lnTo>
                    <a:lnTo>
                      <a:pt x="1834588" y="20256"/>
                    </a:lnTo>
                    <a:lnTo>
                      <a:pt x="1886674" y="8681"/>
                    </a:lnTo>
                    <a:lnTo>
                      <a:pt x="1930079" y="14468"/>
                    </a:lnTo>
                    <a:lnTo>
                      <a:pt x="2048719" y="5787"/>
                    </a:lnTo>
                    <a:lnTo>
                      <a:pt x="2123955" y="26043"/>
                    </a:lnTo>
                    <a:lnTo>
                      <a:pt x="2178935" y="17362"/>
                    </a:lnTo>
                    <a:lnTo>
                      <a:pt x="2251276" y="5787"/>
                    </a:lnTo>
                    <a:lnTo>
                      <a:pt x="2317831" y="5787"/>
                    </a:lnTo>
                    <a:lnTo>
                      <a:pt x="2346768" y="0"/>
                    </a:lnTo>
                    <a:lnTo>
                      <a:pt x="2367023" y="11575"/>
                    </a:lnTo>
                    <a:lnTo>
                      <a:pt x="2491451" y="11575"/>
                    </a:lnTo>
                    <a:lnTo>
                      <a:pt x="2595623" y="2894"/>
                    </a:lnTo>
                    <a:lnTo>
                      <a:pt x="2667965" y="11575"/>
                    </a:lnTo>
                    <a:lnTo>
                      <a:pt x="2699795" y="17362"/>
                    </a:lnTo>
                    <a:lnTo>
                      <a:pt x="2748988" y="5787"/>
                    </a:lnTo>
                    <a:lnTo>
                      <a:pt x="2830011" y="14468"/>
                    </a:lnTo>
                    <a:lnTo>
                      <a:pt x="2960226" y="20256"/>
                    </a:lnTo>
                    <a:lnTo>
                      <a:pt x="3012312" y="14468"/>
                    </a:lnTo>
                    <a:lnTo>
                      <a:pt x="3090441" y="23149"/>
                    </a:lnTo>
                    <a:lnTo>
                      <a:pt x="3223550" y="11575"/>
                    </a:lnTo>
                    <a:lnTo>
                      <a:pt x="3353765" y="17362"/>
                    </a:lnTo>
                    <a:lnTo>
                      <a:pt x="3394276" y="20256"/>
                    </a:lnTo>
                    <a:lnTo>
                      <a:pt x="3515811" y="28937"/>
                    </a:lnTo>
                    <a:lnTo>
                      <a:pt x="3556322" y="23149"/>
                    </a:lnTo>
                    <a:lnTo>
                      <a:pt x="3672069" y="28937"/>
                    </a:lnTo>
                    <a:lnTo>
                      <a:pt x="3773347" y="11575"/>
                    </a:lnTo>
                    <a:lnTo>
                      <a:pt x="3880413" y="28937"/>
                    </a:lnTo>
                    <a:lnTo>
                      <a:pt x="3975904" y="23149"/>
                    </a:lnTo>
                    <a:lnTo>
                      <a:pt x="4077183" y="20256"/>
                    </a:lnTo>
                    <a:lnTo>
                      <a:pt x="4126375" y="23149"/>
                    </a:lnTo>
                    <a:lnTo>
                      <a:pt x="4175568" y="17362"/>
                    </a:lnTo>
                    <a:lnTo>
                      <a:pt x="4239229" y="26043"/>
                    </a:lnTo>
                    <a:lnTo>
                      <a:pt x="4337613" y="14468"/>
                    </a:lnTo>
                    <a:lnTo>
                      <a:pt x="4337613" y="14468"/>
                    </a:lnTo>
                  </a:path>
                </a:pathLst>
              </a:custGeom>
              <a:noFill/>
              <a:ln w="19050">
                <a:solidFill>
                  <a:srgbClr val="2774A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2" name="Group 41">
              <a:extLst>
                <a:ext uri="{FF2B5EF4-FFF2-40B4-BE49-F238E27FC236}">
                  <a16:creationId xmlns:a16="http://schemas.microsoft.com/office/drawing/2014/main" id="{97FEA5B5-1B94-4382-A17D-BD5FC361E4C1}"/>
                </a:ext>
              </a:extLst>
            </p:cNvPr>
            <p:cNvGrpSpPr/>
            <p:nvPr/>
          </p:nvGrpSpPr>
          <p:grpSpPr>
            <a:xfrm>
              <a:off x="9040375" y="1690913"/>
              <a:ext cx="36000" cy="936000"/>
              <a:chOff x="1782107" y="-3302536"/>
              <a:chExt cx="36000" cy="936000"/>
            </a:xfrm>
          </p:grpSpPr>
          <p:sp>
            <p:nvSpPr>
              <p:cNvPr id="140" name="Rectangle 139">
                <a:extLst>
                  <a:ext uri="{FF2B5EF4-FFF2-40B4-BE49-F238E27FC236}">
                    <a16:creationId xmlns:a16="http://schemas.microsoft.com/office/drawing/2014/main" id="{A78202D8-870D-41AB-9E96-10871103FE90}"/>
                  </a:ext>
                </a:extLst>
              </p:cNvPr>
              <p:cNvSpPr/>
              <p:nvPr/>
            </p:nvSpPr>
            <p:spPr>
              <a:xfrm rot="5400000" flipH="1">
                <a:off x="1320565" y="-2840993"/>
                <a:ext cx="936000" cy="12914"/>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141" name="Rectangle 140">
                <a:extLst>
                  <a:ext uri="{FF2B5EF4-FFF2-40B4-BE49-F238E27FC236}">
                    <a16:creationId xmlns:a16="http://schemas.microsoft.com/office/drawing/2014/main" id="{A2F5D4CE-BD45-4FFD-9237-F8ABB4DF48AC}"/>
                  </a:ext>
                </a:extLst>
              </p:cNvPr>
              <p:cNvSpPr/>
              <p:nvPr/>
            </p:nvSpPr>
            <p:spPr>
              <a:xfrm rot="10800000" flipH="1">
                <a:off x="1782107" y="-3302536"/>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142" name="Rectangle 141">
                <a:extLst>
                  <a:ext uri="{FF2B5EF4-FFF2-40B4-BE49-F238E27FC236}">
                    <a16:creationId xmlns:a16="http://schemas.microsoft.com/office/drawing/2014/main" id="{9A21506B-32B3-4A80-8C19-BADF4A6FA3D1}"/>
                  </a:ext>
                </a:extLst>
              </p:cNvPr>
              <p:cNvSpPr/>
              <p:nvPr/>
            </p:nvSpPr>
            <p:spPr>
              <a:xfrm rot="10800000" flipH="1">
                <a:off x="1782107" y="-3117945"/>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143" name="Rectangle 142">
                <a:extLst>
                  <a:ext uri="{FF2B5EF4-FFF2-40B4-BE49-F238E27FC236}">
                    <a16:creationId xmlns:a16="http://schemas.microsoft.com/office/drawing/2014/main" id="{BE12D2BD-B9C4-4C8B-A5A9-75EA2D7DA82F}"/>
                  </a:ext>
                </a:extLst>
              </p:cNvPr>
              <p:cNvSpPr/>
              <p:nvPr/>
            </p:nvSpPr>
            <p:spPr>
              <a:xfrm rot="10800000" flipH="1">
                <a:off x="1782107" y="-2933354"/>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144" name="Rectangle 143">
                <a:extLst>
                  <a:ext uri="{FF2B5EF4-FFF2-40B4-BE49-F238E27FC236}">
                    <a16:creationId xmlns:a16="http://schemas.microsoft.com/office/drawing/2014/main" id="{AFC3A31D-610D-4BFD-A89C-E5B4FC911544}"/>
                  </a:ext>
                </a:extLst>
              </p:cNvPr>
              <p:cNvSpPr/>
              <p:nvPr/>
            </p:nvSpPr>
            <p:spPr>
              <a:xfrm rot="10800000" flipH="1">
                <a:off x="1782107" y="-2748763"/>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145" name="Rectangle 144">
                <a:extLst>
                  <a:ext uri="{FF2B5EF4-FFF2-40B4-BE49-F238E27FC236}">
                    <a16:creationId xmlns:a16="http://schemas.microsoft.com/office/drawing/2014/main" id="{34647C9E-A640-4A2A-8F9F-7B93FE915FA6}"/>
                  </a:ext>
                </a:extLst>
              </p:cNvPr>
              <p:cNvSpPr/>
              <p:nvPr/>
            </p:nvSpPr>
            <p:spPr>
              <a:xfrm rot="10800000" flipH="1">
                <a:off x="1782107" y="-2564172"/>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146" name="Rectangle 145">
                <a:extLst>
                  <a:ext uri="{FF2B5EF4-FFF2-40B4-BE49-F238E27FC236}">
                    <a16:creationId xmlns:a16="http://schemas.microsoft.com/office/drawing/2014/main" id="{A9900B9F-7542-4D3D-AA0F-128A18F7E91C}"/>
                  </a:ext>
                </a:extLst>
              </p:cNvPr>
              <p:cNvSpPr/>
              <p:nvPr/>
            </p:nvSpPr>
            <p:spPr>
              <a:xfrm rot="10800000" flipH="1">
                <a:off x="1782107" y="-2379583"/>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grpSp>
        <p:grpSp>
          <p:nvGrpSpPr>
            <p:cNvPr id="43" name="Group 42">
              <a:extLst>
                <a:ext uri="{FF2B5EF4-FFF2-40B4-BE49-F238E27FC236}">
                  <a16:creationId xmlns:a16="http://schemas.microsoft.com/office/drawing/2014/main" id="{956315A5-37E4-4270-92AC-99C70112E33C}"/>
                </a:ext>
              </a:extLst>
            </p:cNvPr>
            <p:cNvGrpSpPr>
              <a:grpSpLocks noChangeAspect="1"/>
            </p:cNvGrpSpPr>
            <p:nvPr/>
          </p:nvGrpSpPr>
          <p:grpSpPr>
            <a:xfrm>
              <a:off x="6175098" y="1249981"/>
              <a:ext cx="2781207" cy="1026025"/>
              <a:chOff x="6107238" y="1129913"/>
              <a:chExt cx="2944327" cy="1086202"/>
            </a:xfrm>
          </p:grpSpPr>
          <p:grpSp>
            <p:nvGrpSpPr>
              <p:cNvPr id="68" name="Group 67">
                <a:extLst>
                  <a:ext uri="{FF2B5EF4-FFF2-40B4-BE49-F238E27FC236}">
                    <a16:creationId xmlns:a16="http://schemas.microsoft.com/office/drawing/2014/main" id="{D9C3BBC8-2200-4A00-A1DF-D6563D0DD3C7}"/>
                  </a:ext>
                </a:extLst>
              </p:cNvPr>
              <p:cNvGrpSpPr>
                <a:grpSpLocks noChangeAspect="1"/>
              </p:cNvGrpSpPr>
              <p:nvPr/>
            </p:nvGrpSpPr>
            <p:grpSpPr>
              <a:xfrm rot="4275399">
                <a:off x="8856355" y="1200424"/>
                <a:ext cx="156821" cy="233599"/>
                <a:chOff x="7707591" y="689635"/>
                <a:chExt cx="3494087" cy="5634810"/>
              </a:xfrm>
              <a:solidFill>
                <a:srgbClr val="2774AA"/>
              </a:solidFill>
            </p:grpSpPr>
            <p:sp>
              <p:nvSpPr>
                <p:cNvPr id="132" name="Freeform: Shape 131">
                  <a:extLst>
                    <a:ext uri="{FF2B5EF4-FFF2-40B4-BE49-F238E27FC236}">
                      <a16:creationId xmlns:a16="http://schemas.microsoft.com/office/drawing/2014/main" id="{21DD1F3B-88C2-41DB-8FFC-976D92B1437A}"/>
                    </a:ext>
                  </a:extLst>
                </p:cNvPr>
                <p:cNvSpPr/>
                <p:nvPr/>
              </p:nvSpPr>
              <p:spPr>
                <a:xfrm>
                  <a:off x="7707591" y="689635"/>
                  <a:ext cx="3494087" cy="2142748"/>
                </a:xfrm>
                <a:custGeom>
                  <a:avLst/>
                  <a:gdLst>
                    <a:gd name="connsiteX0" fmla="*/ 1607419 w 3474720"/>
                    <a:gd name="connsiteY0" fmla="*/ 2136808 h 2136808"/>
                    <a:gd name="connsiteX1" fmla="*/ 0 w 3474720"/>
                    <a:gd name="connsiteY1" fmla="*/ 1405288 h 2136808"/>
                    <a:gd name="connsiteX2" fmla="*/ 1183907 w 3474720"/>
                    <a:gd name="connsiteY2" fmla="*/ 0 h 2136808"/>
                    <a:gd name="connsiteX3" fmla="*/ 2743200 w 3474720"/>
                    <a:gd name="connsiteY3" fmla="*/ 182880 h 2136808"/>
                    <a:gd name="connsiteX4" fmla="*/ 3474720 w 3474720"/>
                    <a:gd name="connsiteY4" fmla="*/ 1549667 h 2136808"/>
                    <a:gd name="connsiteX5" fmla="*/ 1607419 w 3474720"/>
                    <a:gd name="connsiteY5" fmla="*/ 2136808 h 2136808"/>
                    <a:gd name="connsiteX0" fmla="*/ 1607419 w 3474720"/>
                    <a:gd name="connsiteY0" fmla="*/ 2136808 h 2136808"/>
                    <a:gd name="connsiteX1" fmla="*/ 0 w 3474720"/>
                    <a:gd name="connsiteY1" fmla="*/ 1405288 h 2136808"/>
                    <a:gd name="connsiteX2" fmla="*/ 1183907 w 3474720"/>
                    <a:gd name="connsiteY2" fmla="*/ 0 h 2136808"/>
                    <a:gd name="connsiteX3" fmla="*/ 2743200 w 3474720"/>
                    <a:gd name="connsiteY3" fmla="*/ 182880 h 2136808"/>
                    <a:gd name="connsiteX4" fmla="*/ 3474720 w 3474720"/>
                    <a:gd name="connsiteY4" fmla="*/ 1549667 h 2136808"/>
                    <a:gd name="connsiteX5" fmla="*/ 1607419 w 3474720"/>
                    <a:gd name="connsiteY5" fmla="*/ 2136808 h 2136808"/>
                    <a:gd name="connsiteX0" fmla="*/ 1607419 w 3474720"/>
                    <a:gd name="connsiteY0" fmla="*/ 2136808 h 2136808"/>
                    <a:gd name="connsiteX1" fmla="*/ 0 w 3474720"/>
                    <a:gd name="connsiteY1" fmla="*/ 1405288 h 2136808"/>
                    <a:gd name="connsiteX2" fmla="*/ 1183907 w 3474720"/>
                    <a:gd name="connsiteY2" fmla="*/ 0 h 2136808"/>
                    <a:gd name="connsiteX3" fmla="*/ 2743200 w 3474720"/>
                    <a:gd name="connsiteY3" fmla="*/ 182880 h 2136808"/>
                    <a:gd name="connsiteX4" fmla="*/ 3474720 w 3474720"/>
                    <a:gd name="connsiteY4" fmla="*/ 1549667 h 2136808"/>
                    <a:gd name="connsiteX5" fmla="*/ 1607419 w 3474720"/>
                    <a:gd name="connsiteY5" fmla="*/ 2136808 h 2136808"/>
                    <a:gd name="connsiteX0" fmla="*/ 1607419 w 3503297"/>
                    <a:gd name="connsiteY0" fmla="*/ 2136808 h 2136808"/>
                    <a:gd name="connsiteX1" fmla="*/ 0 w 3503297"/>
                    <a:gd name="connsiteY1" fmla="*/ 1405288 h 2136808"/>
                    <a:gd name="connsiteX2" fmla="*/ 1183907 w 3503297"/>
                    <a:gd name="connsiteY2" fmla="*/ 0 h 2136808"/>
                    <a:gd name="connsiteX3" fmla="*/ 2743200 w 3503297"/>
                    <a:gd name="connsiteY3" fmla="*/ 182880 h 2136808"/>
                    <a:gd name="connsiteX4" fmla="*/ 3474720 w 3503297"/>
                    <a:gd name="connsiteY4" fmla="*/ 1549667 h 2136808"/>
                    <a:gd name="connsiteX5" fmla="*/ 1607419 w 3503297"/>
                    <a:gd name="connsiteY5" fmla="*/ 2136808 h 2136808"/>
                    <a:gd name="connsiteX0" fmla="*/ 1607419 w 3503297"/>
                    <a:gd name="connsiteY0" fmla="*/ 2136808 h 2136808"/>
                    <a:gd name="connsiteX1" fmla="*/ 0 w 3503297"/>
                    <a:gd name="connsiteY1" fmla="*/ 1405288 h 2136808"/>
                    <a:gd name="connsiteX2" fmla="*/ 1183907 w 3503297"/>
                    <a:gd name="connsiteY2" fmla="*/ 0 h 2136808"/>
                    <a:gd name="connsiteX3" fmla="*/ 2743200 w 3503297"/>
                    <a:gd name="connsiteY3" fmla="*/ 182880 h 2136808"/>
                    <a:gd name="connsiteX4" fmla="*/ 3474720 w 3503297"/>
                    <a:gd name="connsiteY4" fmla="*/ 1549667 h 2136808"/>
                    <a:gd name="connsiteX5" fmla="*/ 1607419 w 3503297"/>
                    <a:gd name="connsiteY5" fmla="*/ 2136808 h 2136808"/>
                    <a:gd name="connsiteX0" fmla="*/ 1607419 w 3503297"/>
                    <a:gd name="connsiteY0" fmla="*/ 2136808 h 2136808"/>
                    <a:gd name="connsiteX1" fmla="*/ 0 w 3503297"/>
                    <a:gd name="connsiteY1" fmla="*/ 1405288 h 2136808"/>
                    <a:gd name="connsiteX2" fmla="*/ 1183907 w 3503297"/>
                    <a:gd name="connsiteY2" fmla="*/ 0 h 2136808"/>
                    <a:gd name="connsiteX3" fmla="*/ 2743200 w 3503297"/>
                    <a:gd name="connsiteY3" fmla="*/ 182880 h 2136808"/>
                    <a:gd name="connsiteX4" fmla="*/ 3474720 w 3503297"/>
                    <a:gd name="connsiteY4" fmla="*/ 1549667 h 2136808"/>
                    <a:gd name="connsiteX5" fmla="*/ 1607419 w 3503297"/>
                    <a:gd name="connsiteY5" fmla="*/ 2136808 h 2136808"/>
                    <a:gd name="connsiteX0" fmla="*/ 1607419 w 3503297"/>
                    <a:gd name="connsiteY0" fmla="*/ 2136808 h 2136808"/>
                    <a:gd name="connsiteX1" fmla="*/ 0 w 3503297"/>
                    <a:gd name="connsiteY1" fmla="*/ 1405288 h 2136808"/>
                    <a:gd name="connsiteX2" fmla="*/ 1183907 w 3503297"/>
                    <a:gd name="connsiteY2" fmla="*/ 0 h 2136808"/>
                    <a:gd name="connsiteX3" fmla="*/ 2743200 w 3503297"/>
                    <a:gd name="connsiteY3" fmla="*/ 182880 h 2136808"/>
                    <a:gd name="connsiteX4" fmla="*/ 3474720 w 3503297"/>
                    <a:gd name="connsiteY4" fmla="*/ 1549667 h 2136808"/>
                    <a:gd name="connsiteX5" fmla="*/ 1607419 w 3503297"/>
                    <a:gd name="connsiteY5" fmla="*/ 2136808 h 2136808"/>
                    <a:gd name="connsiteX0" fmla="*/ 1607419 w 3503297"/>
                    <a:gd name="connsiteY0" fmla="*/ 2187120 h 2187120"/>
                    <a:gd name="connsiteX1" fmla="*/ 0 w 3503297"/>
                    <a:gd name="connsiteY1" fmla="*/ 1455600 h 2187120"/>
                    <a:gd name="connsiteX2" fmla="*/ 1183907 w 3503297"/>
                    <a:gd name="connsiteY2" fmla="*/ 50312 h 2187120"/>
                    <a:gd name="connsiteX3" fmla="*/ 2743200 w 3503297"/>
                    <a:gd name="connsiteY3" fmla="*/ 233192 h 2187120"/>
                    <a:gd name="connsiteX4" fmla="*/ 3474720 w 3503297"/>
                    <a:gd name="connsiteY4" fmla="*/ 1599979 h 2187120"/>
                    <a:gd name="connsiteX5" fmla="*/ 1607419 w 3503297"/>
                    <a:gd name="connsiteY5" fmla="*/ 2187120 h 2187120"/>
                    <a:gd name="connsiteX0" fmla="*/ 1607419 w 3503297"/>
                    <a:gd name="connsiteY0" fmla="*/ 2129440 h 2129440"/>
                    <a:gd name="connsiteX1" fmla="*/ 0 w 3503297"/>
                    <a:gd name="connsiteY1" fmla="*/ 1397920 h 2129440"/>
                    <a:gd name="connsiteX2" fmla="*/ 1106905 w 3503297"/>
                    <a:gd name="connsiteY2" fmla="*/ 79259 h 2129440"/>
                    <a:gd name="connsiteX3" fmla="*/ 2743200 w 3503297"/>
                    <a:gd name="connsiteY3" fmla="*/ 175512 h 2129440"/>
                    <a:gd name="connsiteX4" fmla="*/ 3474720 w 3503297"/>
                    <a:gd name="connsiteY4" fmla="*/ 1542299 h 2129440"/>
                    <a:gd name="connsiteX5" fmla="*/ 1607419 w 3503297"/>
                    <a:gd name="connsiteY5" fmla="*/ 2129440 h 2129440"/>
                    <a:gd name="connsiteX0" fmla="*/ 1607419 w 3500398"/>
                    <a:gd name="connsiteY0" fmla="*/ 2117975 h 2117975"/>
                    <a:gd name="connsiteX1" fmla="*/ 0 w 3500398"/>
                    <a:gd name="connsiteY1" fmla="*/ 1386455 h 2117975"/>
                    <a:gd name="connsiteX2" fmla="*/ 1106905 w 3500398"/>
                    <a:gd name="connsiteY2" fmla="*/ 67794 h 2117975"/>
                    <a:gd name="connsiteX3" fmla="*/ 2695074 w 3500398"/>
                    <a:gd name="connsiteY3" fmla="*/ 192922 h 2117975"/>
                    <a:gd name="connsiteX4" fmla="*/ 3474720 w 3500398"/>
                    <a:gd name="connsiteY4" fmla="*/ 1530834 h 2117975"/>
                    <a:gd name="connsiteX5" fmla="*/ 1607419 w 3500398"/>
                    <a:gd name="connsiteY5" fmla="*/ 2117975 h 2117975"/>
                    <a:gd name="connsiteX0" fmla="*/ 1607419 w 3500398"/>
                    <a:gd name="connsiteY0" fmla="*/ 2136507 h 2136507"/>
                    <a:gd name="connsiteX1" fmla="*/ 0 w 3500398"/>
                    <a:gd name="connsiteY1" fmla="*/ 1404987 h 2136507"/>
                    <a:gd name="connsiteX2" fmla="*/ 1106905 w 3500398"/>
                    <a:gd name="connsiteY2" fmla="*/ 86326 h 2136507"/>
                    <a:gd name="connsiteX3" fmla="*/ 2695074 w 3500398"/>
                    <a:gd name="connsiteY3" fmla="*/ 211454 h 2136507"/>
                    <a:gd name="connsiteX4" fmla="*/ 3474720 w 3500398"/>
                    <a:gd name="connsiteY4" fmla="*/ 1549366 h 2136507"/>
                    <a:gd name="connsiteX5" fmla="*/ 1607419 w 3500398"/>
                    <a:gd name="connsiteY5" fmla="*/ 2136507 h 2136507"/>
                    <a:gd name="connsiteX0" fmla="*/ 1607419 w 3500398"/>
                    <a:gd name="connsiteY0" fmla="*/ 2136507 h 2136507"/>
                    <a:gd name="connsiteX1" fmla="*/ 0 w 3500398"/>
                    <a:gd name="connsiteY1" fmla="*/ 1404987 h 2136507"/>
                    <a:gd name="connsiteX2" fmla="*/ 1106905 w 3500398"/>
                    <a:gd name="connsiteY2" fmla="*/ 86326 h 2136507"/>
                    <a:gd name="connsiteX3" fmla="*/ 2695074 w 3500398"/>
                    <a:gd name="connsiteY3" fmla="*/ 211454 h 2136507"/>
                    <a:gd name="connsiteX4" fmla="*/ 3474720 w 3500398"/>
                    <a:gd name="connsiteY4" fmla="*/ 1549366 h 2136507"/>
                    <a:gd name="connsiteX5" fmla="*/ 1607419 w 3500398"/>
                    <a:gd name="connsiteY5" fmla="*/ 2136507 h 2136507"/>
                    <a:gd name="connsiteX0" fmla="*/ 1607419 w 3500398"/>
                    <a:gd name="connsiteY0" fmla="*/ 2136507 h 2136507"/>
                    <a:gd name="connsiteX1" fmla="*/ 0 w 3500398"/>
                    <a:gd name="connsiteY1" fmla="*/ 1404987 h 2136507"/>
                    <a:gd name="connsiteX2" fmla="*/ 1106905 w 3500398"/>
                    <a:gd name="connsiteY2" fmla="*/ 86326 h 2136507"/>
                    <a:gd name="connsiteX3" fmla="*/ 2695074 w 3500398"/>
                    <a:gd name="connsiteY3" fmla="*/ 211454 h 2136507"/>
                    <a:gd name="connsiteX4" fmla="*/ 3474720 w 3500398"/>
                    <a:gd name="connsiteY4" fmla="*/ 1549366 h 2136507"/>
                    <a:gd name="connsiteX5" fmla="*/ 1607419 w 3500398"/>
                    <a:gd name="connsiteY5" fmla="*/ 2136507 h 2136507"/>
                    <a:gd name="connsiteX0" fmla="*/ 1607419 w 3500398"/>
                    <a:gd name="connsiteY0" fmla="*/ 2136507 h 2136507"/>
                    <a:gd name="connsiteX1" fmla="*/ 0 w 3500398"/>
                    <a:gd name="connsiteY1" fmla="*/ 1404987 h 2136507"/>
                    <a:gd name="connsiteX2" fmla="*/ 1106905 w 3500398"/>
                    <a:gd name="connsiteY2" fmla="*/ 86326 h 2136507"/>
                    <a:gd name="connsiteX3" fmla="*/ 2695074 w 3500398"/>
                    <a:gd name="connsiteY3" fmla="*/ 211454 h 2136507"/>
                    <a:gd name="connsiteX4" fmla="*/ 3474720 w 3500398"/>
                    <a:gd name="connsiteY4" fmla="*/ 1549366 h 2136507"/>
                    <a:gd name="connsiteX5" fmla="*/ 1607419 w 3500398"/>
                    <a:gd name="connsiteY5" fmla="*/ 2136507 h 2136507"/>
                    <a:gd name="connsiteX0" fmla="*/ 1607419 w 3500398"/>
                    <a:gd name="connsiteY0" fmla="*/ 2136507 h 2157529"/>
                    <a:gd name="connsiteX1" fmla="*/ 1180946 w 3500398"/>
                    <a:gd name="connsiteY1" fmla="*/ 1943015 h 2157529"/>
                    <a:gd name="connsiteX2" fmla="*/ 0 w 3500398"/>
                    <a:gd name="connsiteY2" fmla="*/ 1404987 h 2157529"/>
                    <a:gd name="connsiteX3" fmla="*/ 1106905 w 3500398"/>
                    <a:gd name="connsiteY3" fmla="*/ 86326 h 2157529"/>
                    <a:gd name="connsiteX4" fmla="*/ 2695074 w 3500398"/>
                    <a:gd name="connsiteY4" fmla="*/ 211454 h 2157529"/>
                    <a:gd name="connsiteX5" fmla="*/ 3474720 w 3500398"/>
                    <a:gd name="connsiteY5" fmla="*/ 1549366 h 2157529"/>
                    <a:gd name="connsiteX6" fmla="*/ 1607419 w 3500398"/>
                    <a:gd name="connsiteY6" fmla="*/ 2136507 h 2157529"/>
                    <a:gd name="connsiteX0" fmla="*/ 1609209 w 3502188"/>
                    <a:gd name="connsiteY0" fmla="*/ 2136507 h 2157529"/>
                    <a:gd name="connsiteX1" fmla="*/ 1182736 w 3502188"/>
                    <a:gd name="connsiteY1" fmla="*/ 1943015 h 2157529"/>
                    <a:gd name="connsiteX2" fmla="*/ 877936 w 3502188"/>
                    <a:gd name="connsiteY2" fmla="*/ 1966461 h 2157529"/>
                    <a:gd name="connsiteX3" fmla="*/ 1790 w 3502188"/>
                    <a:gd name="connsiteY3" fmla="*/ 1404987 h 2157529"/>
                    <a:gd name="connsiteX4" fmla="*/ 1108695 w 3502188"/>
                    <a:gd name="connsiteY4" fmla="*/ 86326 h 2157529"/>
                    <a:gd name="connsiteX5" fmla="*/ 2696864 w 3502188"/>
                    <a:gd name="connsiteY5" fmla="*/ 211454 h 2157529"/>
                    <a:gd name="connsiteX6" fmla="*/ 3476510 w 3502188"/>
                    <a:gd name="connsiteY6" fmla="*/ 1549366 h 2157529"/>
                    <a:gd name="connsiteX7" fmla="*/ 1609209 w 3502188"/>
                    <a:gd name="connsiteY7" fmla="*/ 2136507 h 2157529"/>
                    <a:gd name="connsiteX0" fmla="*/ 1616364 w 3509343"/>
                    <a:gd name="connsiteY0" fmla="*/ 2136507 h 2157529"/>
                    <a:gd name="connsiteX1" fmla="*/ 1189891 w 3509343"/>
                    <a:gd name="connsiteY1" fmla="*/ 1943015 h 2157529"/>
                    <a:gd name="connsiteX2" fmla="*/ 885091 w 3509343"/>
                    <a:gd name="connsiteY2" fmla="*/ 1966461 h 2157529"/>
                    <a:gd name="connsiteX3" fmla="*/ 660007 w 3509343"/>
                    <a:gd name="connsiteY3" fmla="*/ 1783581 h 2157529"/>
                    <a:gd name="connsiteX4" fmla="*/ 8945 w 3509343"/>
                    <a:gd name="connsiteY4" fmla="*/ 1404987 h 2157529"/>
                    <a:gd name="connsiteX5" fmla="*/ 1115850 w 3509343"/>
                    <a:gd name="connsiteY5" fmla="*/ 86326 h 2157529"/>
                    <a:gd name="connsiteX6" fmla="*/ 2704019 w 3509343"/>
                    <a:gd name="connsiteY6" fmla="*/ 211454 h 2157529"/>
                    <a:gd name="connsiteX7" fmla="*/ 3483665 w 3509343"/>
                    <a:gd name="connsiteY7" fmla="*/ 1549366 h 2157529"/>
                    <a:gd name="connsiteX8" fmla="*/ 1616364 w 3509343"/>
                    <a:gd name="connsiteY8" fmla="*/ 2136507 h 2157529"/>
                    <a:gd name="connsiteX0" fmla="*/ 1633536 w 3526515"/>
                    <a:gd name="connsiteY0" fmla="*/ 2136507 h 2157529"/>
                    <a:gd name="connsiteX1" fmla="*/ 1207063 w 3526515"/>
                    <a:gd name="connsiteY1" fmla="*/ 1943015 h 2157529"/>
                    <a:gd name="connsiteX2" fmla="*/ 902263 w 3526515"/>
                    <a:gd name="connsiteY2" fmla="*/ 1966461 h 2157529"/>
                    <a:gd name="connsiteX3" fmla="*/ 677179 w 3526515"/>
                    <a:gd name="connsiteY3" fmla="*/ 1783581 h 2157529"/>
                    <a:gd name="connsiteX4" fmla="*/ 409894 w 3526515"/>
                    <a:gd name="connsiteY4" fmla="*/ 1624147 h 2157529"/>
                    <a:gd name="connsiteX5" fmla="*/ 26117 w 3526515"/>
                    <a:gd name="connsiteY5" fmla="*/ 1404987 h 2157529"/>
                    <a:gd name="connsiteX6" fmla="*/ 1133022 w 3526515"/>
                    <a:gd name="connsiteY6" fmla="*/ 86326 h 2157529"/>
                    <a:gd name="connsiteX7" fmla="*/ 2721191 w 3526515"/>
                    <a:gd name="connsiteY7" fmla="*/ 211454 h 2157529"/>
                    <a:gd name="connsiteX8" fmla="*/ 3500837 w 3526515"/>
                    <a:gd name="connsiteY8" fmla="*/ 1549366 h 2157529"/>
                    <a:gd name="connsiteX9" fmla="*/ 1633536 w 3526515"/>
                    <a:gd name="connsiteY9"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624147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1658591 w 3551570"/>
                    <a:gd name="connsiteY10"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1658591 w 3551570"/>
                    <a:gd name="connsiteY10"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1912057 w 3551570"/>
                    <a:gd name="connsiteY10" fmla="*/ 2046178 h 2157529"/>
                    <a:gd name="connsiteX11" fmla="*/ 1658591 w 3551570"/>
                    <a:gd name="connsiteY11"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2113694 w 3551570"/>
                    <a:gd name="connsiteY10" fmla="*/ 2088381 h 2157529"/>
                    <a:gd name="connsiteX11" fmla="*/ 1912057 w 3551570"/>
                    <a:gd name="connsiteY11" fmla="*/ 2046178 h 2157529"/>
                    <a:gd name="connsiteX12" fmla="*/ 1658591 w 3551570"/>
                    <a:gd name="connsiteY12"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2296574 w 3551570"/>
                    <a:gd name="connsiteY10" fmla="*/ 1989907 h 2157529"/>
                    <a:gd name="connsiteX11" fmla="*/ 2113694 w 3551570"/>
                    <a:gd name="connsiteY11" fmla="*/ 2088381 h 2157529"/>
                    <a:gd name="connsiteX12" fmla="*/ 1912057 w 3551570"/>
                    <a:gd name="connsiteY12" fmla="*/ 2046178 h 2157529"/>
                    <a:gd name="connsiteX13" fmla="*/ 1658591 w 3551570"/>
                    <a:gd name="connsiteY13"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2502900 w 3551570"/>
                    <a:gd name="connsiteY10" fmla="*/ 2027421 h 2157529"/>
                    <a:gd name="connsiteX11" fmla="*/ 2296574 w 3551570"/>
                    <a:gd name="connsiteY11" fmla="*/ 1989907 h 2157529"/>
                    <a:gd name="connsiteX12" fmla="*/ 2113694 w 3551570"/>
                    <a:gd name="connsiteY12" fmla="*/ 2088381 h 2157529"/>
                    <a:gd name="connsiteX13" fmla="*/ 1912057 w 3551570"/>
                    <a:gd name="connsiteY13" fmla="*/ 2046178 h 2157529"/>
                    <a:gd name="connsiteX14" fmla="*/ 1658591 w 3551570"/>
                    <a:gd name="connsiteY14"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2774875 w 3551570"/>
                    <a:gd name="connsiteY10" fmla="*/ 1905501 h 2157529"/>
                    <a:gd name="connsiteX11" fmla="*/ 2502900 w 3551570"/>
                    <a:gd name="connsiteY11" fmla="*/ 2027421 h 2157529"/>
                    <a:gd name="connsiteX12" fmla="*/ 2296574 w 3551570"/>
                    <a:gd name="connsiteY12" fmla="*/ 1989907 h 2157529"/>
                    <a:gd name="connsiteX13" fmla="*/ 2113694 w 3551570"/>
                    <a:gd name="connsiteY13" fmla="*/ 2088381 h 2157529"/>
                    <a:gd name="connsiteX14" fmla="*/ 1912057 w 3551570"/>
                    <a:gd name="connsiteY14" fmla="*/ 2046178 h 2157529"/>
                    <a:gd name="connsiteX15" fmla="*/ 1658591 w 3551570"/>
                    <a:gd name="connsiteY15"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2999959 w 3551570"/>
                    <a:gd name="connsiteY10" fmla="*/ 1910190 h 2157529"/>
                    <a:gd name="connsiteX11" fmla="*/ 2774875 w 3551570"/>
                    <a:gd name="connsiteY11" fmla="*/ 1905501 h 2157529"/>
                    <a:gd name="connsiteX12" fmla="*/ 2502900 w 3551570"/>
                    <a:gd name="connsiteY12" fmla="*/ 2027421 h 2157529"/>
                    <a:gd name="connsiteX13" fmla="*/ 2296574 w 3551570"/>
                    <a:gd name="connsiteY13" fmla="*/ 1989907 h 2157529"/>
                    <a:gd name="connsiteX14" fmla="*/ 2113694 w 3551570"/>
                    <a:gd name="connsiteY14" fmla="*/ 2088381 h 2157529"/>
                    <a:gd name="connsiteX15" fmla="*/ 1912057 w 3551570"/>
                    <a:gd name="connsiteY15" fmla="*/ 2046178 h 2157529"/>
                    <a:gd name="connsiteX16" fmla="*/ 1658591 w 3551570"/>
                    <a:gd name="connsiteY16"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3225042 w 3551570"/>
                    <a:gd name="connsiteY10" fmla="*/ 1788270 h 2157529"/>
                    <a:gd name="connsiteX11" fmla="*/ 2999959 w 3551570"/>
                    <a:gd name="connsiteY11" fmla="*/ 1910190 h 2157529"/>
                    <a:gd name="connsiteX12" fmla="*/ 2774875 w 3551570"/>
                    <a:gd name="connsiteY12" fmla="*/ 1905501 h 2157529"/>
                    <a:gd name="connsiteX13" fmla="*/ 2502900 w 3551570"/>
                    <a:gd name="connsiteY13" fmla="*/ 2027421 h 2157529"/>
                    <a:gd name="connsiteX14" fmla="*/ 2296574 w 3551570"/>
                    <a:gd name="connsiteY14" fmla="*/ 1989907 h 2157529"/>
                    <a:gd name="connsiteX15" fmla="*/ 2113694 w 3551570"/>
                    <a:gd name="connsiteY15" fmla="*/ 2088381 h 2157529"/>
                    <a:gd name="connsiteX16" fmla="*/ 1912057 w 3551570"/>
                    <a:gd name="connsiteY16" fmla="*/ 2046178 h 2157529"/>
                    <a:gd name="connsiteX17" fmla="*/ 1658591 w 3551570"/>
                    <a:gd name="connsiteY17"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3225042 w 3551570"/>
                    <a:gd name="connsiteY10" fmla="*/ 1788270 h 2157529"/>
                    <a:gd name="connsiteX11" fmla="*/ 2999959 w 3551570"/>
                    <a:gd name="connsiteY11" fmla="*/ 1910190 h 2157529"/>
                    <a:gd name="connsiteX12" fmla="*/ 2774875 w 3551570"/>
                    <a:gd name="connsiteY12" fmla="*/ 1905501 h 2157529"/>
                    <a:gd name="connsiteX13" fmla="*/ 2502900 w 3551570"/>
                    <a:gd name="connsiteY13" fmla="*/ 2027421 h 2157529"/>
                    <a:gd name="connsiteX14" fmla="*/ 2296574 w 3551570"/>
                    <a:gd name="connsiteY14" fmla="*/ 1989907 h 2157529"/>
                    <a:gd name="connsiteX15" fmla="*/ 2113694 w 3551570"/>
                    <a:gd name="connsiteY15" fmla="*/ 2088381 h 2157529"/>
                    <a:gd name="connsiteX16" fmla="*/ 1912057 w 3551570"/>
                    <a:gd name="connsiteY16" fmla="*/ 2046178 h 2157529"/>
                    <a:gd name="connsiteX17" fmla="*/ 1658591 w 3551570"/>
                    <a:gd name="connsiteY17"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3390106 w 3551570"/>
                    <a:gd name="connsiteY10" fmla="*/ 1838051 h 2157529"/>
                    <a:gd name="connsiteX11" fmla="*/ 2999959 w 3551570"/>
                    <a:gd name="connsiteY11" fmla="*/ 1910190 h 2157529"/>
                    <a:gd name="connsiteX12" fmla="*/ 2774875 w 3551570"/>
                    <a:gd name="connsiteY12" fmla="*/ 1905501 h 2157529"/>
                    <a:gd name="connsiteX13" fmla="*/ 2502900 w 3551570"/>
                    <a:gd name="connsiteY13" fmla="*/ 2027421 h 2157529"/>
                    <a:gd name="connsiteX14" fmla="*/ 2296574 w 3551570"/>
                    <a:gd name="connsiteY14" fmla="*/ 1989907 h 2157529"/>
                    <a:gd name="connsiteX15" fmla="*/ 2113694 w 3551570"/>
                    <a:gd name="connsiteY15" fmla="*/ 2088381 h 2157529"/>
                    <a:gd name="connsiteX16" fmla="*/ 1912057 w 3551570"/>
                    <a:gd name="connsiteY16" fmla="*/ 2046178 h 2157529"/>
                    <a:gd name="connsiteX17" fmla="*/ 1658591 w 3551570"/>
                    <a:gd name="connsiteY17"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3379626 w 3551570"/>
                    <a:gd name="connsiteY10" fmla="*/ 1861632 h 2157529"/>
                    <a:gd name="connsiteX11" fmla="*/ 2999959 w 3551570"/>
                    <a:gd name="connsiteY11" fmla="*/ 1910190 h 2157529"/>
                    <a:gd name="connsiteX12" fmla="*/ 2774875 w 3551570"/>
                    <a:gd name="connsiteY12" fmla="*/ 1905501 h 2157529"/>
                    <a:gd name="connsiteX13" fmla="*/ 2502900 w 3551570"/>
                    <a:gd name="connsiteY13" fmla="*/ 2027421 h 2157529"/>
                    <a:gd name="connsiteX14" fmla="*/ 2296574 w 3551570"/>
                    <a:gd name="connsiteY14" fmla="*/ 1989907 h 2157529"/>
                    <a:gd name="connsiteX15" fmla="*/ 2113694 w 3551570"/>
                    <a:gd name="connsiteY15" fmla="*/ 2088381 h 2157529"/>
                    <a:gd name="connsiteX16" fmla="*/ 1912057 w 3551570"/>
                    <a:gd name="connsiteY16" fmla="*/ 2046178 h 2157529"/>
                    <a:gd name="connsiteX17" fmla="*/ 1658591 w 3551570"/>
                    <a:gd name="connsiteY17"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3379626 w 3551570"/>
                    <a:gd name="connsiteY10" fmla="*/ 1861632 h 2157529"/>
                    <a:gd name="connsiteX11" fmla="*/ 2999959 w 3551570"/>
                    <a:gd name="connsiteY11" fmla="*/ 1910190 h 2157529"/>
                    <a:gd name="connsiteX12" fmla="*/ 2774875 w 3551570"/>
                    <a:gd name="connsiteY12" fmla="*/ 1905501 h 2157529"/>
                    <a:gd name="connsiteX13" fmla="*/ 2502900 w 3551570"/>
                    <a:gd name="connsiteY13" fmla="*/ 2027421 h 2157529"/>
                    <a:gd name="connsiteX14" fmla="*/ 2296574 w 3551570"/>
                    <a:gd name="connsiteY14" fmla="*/ 1989907 h 2157529"/>
                    <a:gd name="connsiteX15" fmla="*/ 2113694 w 3551570"/>
                    <a:gd name="connsiteY15" fmla="*/ 2088381 h 2157529"/>
                    <a:gd name="connsiteX16" fmla="*/ 1912057 w 3551570"/>
                    <a:gd name="connsiteY16" fmla="*/ 2046178 h 2157529"/>
                    <a:gd name="connsiteX17" fmla="*/ 1658591 w 3551570"/>
                    <a:gd name="connsiteY17" fmla="*/ 2136507 h 2157529"/>
                    <a:gd name="connsiteX0" fmla="*/ 1658591 w 3535363"/>
                    <a:gd name="connsiteY0" fmla="*/ 2136507 h 2157529"/>
                    <a:gd name="connsiteX1" fmla="*/ 1232118 w 3535363"/>
                    <a:gd name="connsiteY1" fmla="*/ 1943015 h 2157529"/>
                    <a:gd name="connsiteX2" fmla="*/ 927318 w 3535363"/>
                    <a:gd name="connsiteY2" fmla="*/ 1966461 h 2157529"/>
                    <a:gd name="connsiteX3" fmla="*/ 702234 w 3535363"/>
                    <a:gd name="connsiteY3" fmla="*/ 1783581 h 2157529"/>
                    <a:gd name="connsiteX4" fmla="*/ 434949 w 3535363"/>
                    <a:gd name="connsiteY4" fmla="*/ 1727310 h 2157529"/>
                    <a:gd name="connsiteX5" fmla="*/ 219245 w 3535363"/>
                    <a:gd name="connsiteY5" fmla="*/ 1553809 h 2157529"/>
                    <a:gd name="connsiteX6" fmla="*/ 51172 w 3535363"/>
                    <a:gd name="connsiteY6" fmla="*/ 1404987 h 2157529"/>
                    <a:gd name="connsiteX7" fmla="*/ 1158077 w 3535363"/>
                    <a:gd name="connsiteY7" fmla="*/ 86326 h 2157529"/>
                    <a:gd name="connsiteX8" fmla="*/ 2746246 w 3535363"/>
                    <a:gd name="connsiteY8" fmla="*/ 211454 h 2157529"/>
                    <a:gd name="connsiteX9" fmla="*/ 3525892 w 3535363"/>
                    <a:gd name="connsiteY9" fmla="*/ 1549366 h 2157529"/>
                    <a:gd name="connsiteX10" fmla="*/ 3379626 w 3535363"/>
                    <a:gd name="connsiteY10" fmla="*/ 1861632 h 2157529"/>
                    <a:gd name="connsiteX11" fmla="*/ 2999959 w 3535363"/>
                    <a:gd name="connsiteY11" fmla="*/ 1910190 h 2157529"/>
                    <a:gd name="connsiteX12" fmla="*/ 2774875 w 3535363"/>
                    <a:gd name="connsiteY12" fmla="*/ 1905501 h 2157529"/>
                    <a:gd name="connsiteX13" fmla="*/ 2502900 w 3535363"/>
                    <a:gd name="connsiteY13" fmla="*/ 2027421 h 2157529"/>
                    <a:gd name="connsiteX14" fmla="*/ 2296574 w 3535363"/>
                    <a:gd name="connsiteY14" fmla="*/ 1989907 h 2157529"/>
                    <a:gd name="connsiteX15" fmla="*/ 2113694 w 3535363"/>
                    <a:gd name="connsiteY15" fmla="*/ 2088381 h 2157529"/>
                    <a:gd name="connsiteX16" fmla="*/ 1912057 w 3535363"/>
                    <a:gd name="connsiteY16" fmla="*/ 2046178 h 2157529"/>
                    <a:gd name="connsiteX17" fmla="*/ 1658591 w 3535363"/>
                    <a:gd name="connsiteY17"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379626 w 3543016"/>
                    <a:gd name="connsiteY10" fmla="*/ 1861632 h 2157529"/>
                    <a:gd name="connsiteX11" fmla="*/ 2999959 w 3543016"/>
                    <a:gd name="connsiteY11" fmla="*/ 1910190 h 2157529"/>
                    <a:gd name="connsiteX12" fmla="*/ 2774875 w 3543016"/>
                    <a:gd name="connsiteY12" fmla="*/ 1905501 h 2157529"/>
                    <a:gd name="connsiteX13" fmla="*/ 2502900 w 3543016"/>
                    <a:gd name="connsiteY13" fmla="*/ 2027421 h 2157529"/>
                    <a:gd name="connsiteX14" fmla="*/ 2296574 w 3543016"/>
                    <a:gd name="connsiteY14" fmla="*/ 1989907 h 2157529"/>
                    <a:gd name="connsiteX15" fmla="*/ 2113694 w 3543016"/>
                    <a:gd name="connsiteY15" fmla="*/ 2088381 h 2157529"/>
                    <a:gd name="connsiteX16" fmla="*/ 1912057 w 3543016"/>
                    <a:gd name="connsiteY16" fmla="*/ 2046178 h 2157529"/>
                    <a:gd name="connsiteX17" fmla="*/ 1658591 w 3543016"/>
                    <a:gd name="connsiteY17"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21547 w 3543016"/>
                    <a:gd name="connsiteY10" fmla="*/ 1827571 h 2157529"/>
                    <a:gd name="connsiteX11" fmla="*/ 2999959 w 3543016"/>
                    <a:gd name="connsiteY11" fmla="*/ 1910190 h 2157529"/>
                    <a:gd name="connsiteX12" fmla="*/ 2774875 w 3543016"/>
                    <a:gd name="connsiteY12" fmla="*/ 1905501 h 2157529"/>
                    <a:gd name="connsiteX13" fmla="*/ 2502900 w 3543016"/>
                    <a:gd name="connsiteY13" fmla="*/ 2027421 h 2157529"/>
                    <a:gd name="connsiteX14" fmla="*/ 2296574 w 3543016"/>
                    <a:gd name="connsiteY14" fmla="*/ 1989907 h 2157529"/>
                    <a:gd name="connsiteX15" fmla="*/ 2113694 w 3543016"/>
                    <a:gd name="connsiteY15" fmla="*/ 2088381 h 2157529"/>
                    <a:gd name="connsiteX16" fmla="*/ 1912057 w 3543016"/>
                    <a:gd name="connsiteY16" fmla="*/ 2046178 h 2157529"/>
                    <a:gd name="connsiteX17" fmla="*/ 1658591 w 3543016"/>
                    <a:gd name="connsiteY17"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21547 w 3543016"/>
                    <a:gd name="connsiteY10" fmla="*/ 1827571 h 2157529"/>
                    <a:gd name="connsiteX11" fmla="*/ 2999959 w 3543016"/>
                    <a:gd name="connsiteY11" fmla="*/ 1910190 h 2157529"/>
                    <a:gd name="connsiteX12" fmla="*/ 2774875 w 3543016"/>
                    <a:gd name="connsiteY12" fmla="*/ 1905501 h 2157529"/>
                    <a:gd name="connsiteX13" fmla="*/ 2502900 w 3543016"/>
                    <a:gd name="connsiteY13" fmla="*/ 2027421 h 2157529"/>
                    <a:gd name="connsiteX14" fmla="*/ 2296574 w 3543016"/>
                    <a:gd name="connsiteY14" fmla="*/ 1989907 h 2157529"/>
                    <a:gd name="connsiteX15" fmla="*/ 2113694 w 3543016"/>
                    <a:gd name="connsiteY15" fmla="*/ 2088381 h 2157529"/>
                    <a:gd name="connsiteX16" fmla="*/ 1912057 w 3543016"/>
                    <a:gd name="connsiteY16" fmla="*/ 2046178 h 2157529"/>
                    <a:gd name="connsiteX17" fmla="*/ 1658591 w 3543016"/>
                    <a:gd name="connsiteY17"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21547 w 3543016"/>
                    <a:gd name="connsiteY10" fmla="*/ 1827571 h 2157529"/>
                    <a:gd name="connsiteX11" fmla="*/ 2999959 w 3543016"/>
                    <a:gd name="connsiteY11" fmla="*/ 1910190 h 2157529"/>
                    <a:gd name="connsiteX12" fmla="*/ 2774875 w 3543016"/>
                    <a:gd name="connsiteY12" fmla="*/ 1905501 h 2157529"/>
                    <a:gd name="connsiteX13" fmla="*/ 2502900 w 3543016"/>
                    <a:gd name="connsiteY13" fmla="*/ 2027421 h 2157529"/>
                    <a:gd name="connsiteX14" fmla="*/ 2296574 w 3543016"/>
                    <a:gd name="connsiteY14" fmla="*/ 1989907 h 2157529"/>
                    <a:gd name="connsiteX15" fmla="*/ 2113694 w 3543016"/>
                    <a:gd name="connsiteY15" fmla="*/ 2088381 h 2157529"/>
                    <a:gd name="connsiteX16" fmla="*/ 1912057 w 3543016"/>
                    <a:gd name="connsiteY16" fmla="*/ 2046178 h 2157529"/>
                    <a:gd name="connsiteX17" fmla="*/ 1658591 w 3543016"/>
                    <a:gd name="connsiteY17"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21547 w 3543016"/>
                    <a:gd name="connsiteY10" fmla="*/ 1827571 h 2157529"/>
                    <a:gd name="connsiteX11" fmla="*/ 3212184 w 3543016"/>
                    <a:gd name="connsiteY11" fmla="*/ 1946871 h 2157529"/>
                    <a:gd name="connsiteX12" fmla="*/ 2774875 w 3543016"/>
                    <a:gd name="connsiteY12" fmla="*/ 1905501 h 2157529"/>
                    <a:gd name="connsiteX13" fmla="*/ 2502900 w 3543016"/>
                    <a:gd name="connsiteY13" fmla="*/ 2027421 h 2157529"/>
                    <a:gd name="connsiteX14" fmla="*/ 2296574 w 3543016"/>
                    <a:gd name="connsiteY14" fmla="*/ 1989907 h 2157529"/>
                    <a:gd name="connsiteX15" fmla="*/ 2113694 w 3543016"/>
                    <a:gd name="connsiteY15" fmla="*/ 2088381 h 2157529"/>
                    <a:gd name="connsiteX16" fmla="*/ 1912057 w 3543016"/>
                    <a:gd name="connsiteY16" fmla="*/ 2046178 h 2157529"/>
                    <a:gd name="connsiteX17" fmla="*/ 1658591 w 3543016"/>
                    <a:gd name="connsiteY17"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21547 w 3543016"/>
                    <a:gd name="connsiteY10" fmla="*/ 1827571 h 2157529"/>
                    <a:gd name="connsiteX11" fmla="*/ 3212184 w 3543016"/>
                    <a:gd name="connsiteY11" fmla="*/ 1946871 h 2157529"/>
                    <a:gd name="connsiteX12" fmla="*/ 2992340 w 3543016"/>
                    <a:gd name="connsiteY12" fmla="*/ 1968382 h 2157529"/>
                    <a:gd name="connsiteX13" fmla="*/ 2502900 w 3543016"/>
                    <a:gd name="connsiteY13" fmla="*/ 2027421 h 2157529"/>
                    <a:gd name="connsiteX14" fmla="*/ 2296574 w 3543016"/>
                    <a:gd name="connsiteY14" fmla="*/ 1989907 h 2157529"/>
                    <a:gd name="connsiteX15" fmla="*/ 2113694 w 3543016"/>
                    <a:gd name="connsiteY15" fmla="*/ 2088381 h 2157529"/>
                    <a:gd name="connsiteX16" fmla="*/ 1912057 w 3543016"/>
                    <a:gd name="connsiteY16" fmla="*/ 2046178 h 2157529"/>
                    <a:gd name="connsiteX17" fmla="*/ 1658591 w 3543016"/>
                    <a:gd name="connsiteY17"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21547 w 3543016"/>
                    <a:gd name="connsiteY10" fmla="*/ 1827571 h 2157529"/>
                    <a:gd name="connsiteX11" fmla="*/ 3212184 w 3543016"/>
                    <a:gd name="connsiteY11" fmla="*/ 1946871 h 2157529"/>
                    <a:gd name="connsiteX12" fmla="*/ 2992340 w 3543016"/>
                    <a:gd name="connsiteY12" fmla="*/ 1968382 h 2157529"/>
                    <a:gd name="connsiteX13" fmla="*/ 2502900 w 3543016"/>
                    <a:gd name="connsiteY13" fmla="*/ 2027421 h 2157529"/>
                    <a:gd name="connsiteX14" fmla="*/ 2296574 w 3543016"/>
                    <a:gd name="connsiteY14" fmla="*/ 1989907 h 2157529"/>
                    <a:gd name="connsiteX15" fmla="*/ 2113694 w 3543016"/>
                    <a:gd name="connsiteY15" fmla="*/ 2088381 h 2157529"/>
                    <a:gd name="connsiteX16" fmla="*/ 1912057 w 3543016"/>
                    <a:gd name="connsiteY16" fmla="*/ 2046178 h 2157529"/>
                    <a:gd name="connsiteX17" fmla="*/ 1658591 w 3543016"/>
                    <a:gd name="connsiteY17"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21547 w 3543016"/>
                    <a:gd name="connsiteY10" fmla="*/ 1827571 h 2157529"/>
                    <a:gd name="connsiteX11" fmla="*/ 3212184 w 3543016"/>
                    <a:gd name="connsiteY11" fmla="*/ 1946871 h 2157529"/>
                    <a:gd name="connsiteX12" fmla="*/ 3055222 w 3543016"/>
                    <a:gd name="connsiteY12" fmla="*/ 1989343 h 2157529"/>
                    <a:gd name="connsiteX13" fmla="*/ 2502900 w 3543016"/>
                    <a:gd name="connsiteY13" fmla="*/ 2027421 h 2157529"/>
                    <a:gd name="connsiteX14" fmla="*/ 2296574 w 3543016"/>
                    <a:gd name="connsiteY14" fmla="*/ 1989907 h 2157529"/>
                    <a:gd name="connsiteX15" fmla="*/ 2113694 w 3543016"/>
                    <a:gd name="connsiteY15" fmla="*/ 2088381 h 2157529"/>
                    <a:gd name="connsiteX16" fmla="*/ 1912057 w 3543016"/>
                    <a:gd name="connsiteY16" fmla="*/ 2046178 h 2157529"/>
                    <a:gd name="connsiteX17" fmla="*/ 1658591 w 3543016"/>
                    <a:gd name="connsiteY17"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21547 w 3543016"/>
                    <a:gd name="connsiteY10" fmla="*/ 1827571 h 2157529"/>
                    <a:gd name="connsiteX11" fmla="*/ 3212184 w 3543016"/>
                    <a:gd name="connsiteY11" fmla="*/ 1946871 h 2157529"/>
                    <a:gd name="connsiteX12" fmla="*/ 3055222 w 3543016"/>
                    <a:gd name="connsiteY12" fmla="*/ 1989343 h 2157529"/>
                    <a:gd name="connsiteX13" fmla="*/ 2986630 w 3543016"/>
                    <a:gd name="connsiteY13" fmla="*/ 1983579 h 2157529"/>
                    <a:gd name="connsiteX14" fmla="*/ 2502900 w 3543016"/>
                    <a:gd name="connsiteY14" fmla="*/ 2027421 h 2157529"/>
                    <a:gd name="connsiteX15" fmla="*/ 2296574 w 3543016"/>
                    <a:gd name="connsiteY15" fmla="*/ 1989907 h 2157529"/>
                    <a:gd name="connsiteX16" fmla="*/ 2113694 w 3543016"/>
                    <a:gd name="connsiteY16" fmla="*/ 2088381 h 2157529"/>
                    <a:gd name="connsiteX17" fmla="*/ 1912057 w 3543016"/>
                    <a:gd name="connsiteY17" fmla="*/ 2046178 h 2157529"/>
                    <a:gd name="connsiteX18" fmla="*/ 1658591 w 3543016"/>
                    <a:gd name="connsiteY18"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21547 w 3543016"/>
                    <a:gd name="connsiteY10" fmla="*/ 1827571 h 2157529"/>
                    <a:gd name="connsiteX11" fmla="*/ 3212184 w 3543016"/>
                    <a:gd name="connsiteY11" fmla="*/ 1946871 h 2157529"/>
                    <a:gd name="connsiteX12" fmla="*/ 3055222 w 3543016"/>
                    <a:gd name="connsiteY12" fmla="*/ 1989343 h 2157529"/>
                    <a:gd name="connsiteX13" fmla="*/ 2986630 w 3543016"/>
                    <a:gd name="connsiteY13" fmla="*/ 1983579 h 2157529"/>
                    <a:gd name="connsiteX14" fmla="*/ 2910648 w 3543016"/>
                    <a:gd name="connsiteY14" fmla="*/ 2035980 h 2157529"/>
                    <a:gd name="connsiteX15" fmla="*/ 2502900 w 3543016"/>
                    <a:gd name="connsiteY15" fmla="*/ 2027421 h 2157529"/>
                    <a:gd name="connsiteX16" fmla="*/ 2296574 w 3543016"/>
                    <a:gd name="connsiteY16" fmla="*/ 1989907 h 2157529"/>
                    <a:gd name="connsiteX17" fmla="*/ 2113694 w 3543016"/>
                    <a:gd name="connsiteY17" fmla="*/ 2088381 h 2157529"/>
                    <a:gd name="connsiteX18" fmla="*/ 1912057 w 3543016"/>
                    <a:gd name="connsiteY18" fmla="*/ 2046178 h 2157529"/>
                    <a:gd name="connsiteX19" fmla="*/ 1658591 w 3543016"/>
                    <a:gd name="connsiteY19"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21547 w 3543016"/>
                    <a:gd name="connsiteY10" fmla="*/ 1827571 h 2157529"/>
                    <a:gd name="connsiteX11" fmla="*/ 3212184 w 3543016"/>
                    <a:gd name="connsiteY11" fmla="*/ 1946871 h 2157529"/>
                    <a:gd name="connsiteX12" fmla="*/ 3055222 w 3543016"/>
                    <a:gd name="connsiteY12" fmla="*/ 1989343 h 2157529"/>
                    <a:gd name="connsiteX13" fmla="*/ 2986630 w 3543016"/>
                    <a:gd name="connsiteY13" fmla="*/ 1983579 h 2157529"/>
                    <a:gd name="connsiteX14" fmla="*/ 2910648 w 3543016"/>
                    <a:gd name="connsiteY14" fmla="*/ 2035980 h 2157529"/>
                    <a:gd name="connsiteX15" fmla="*/ 2693183 w 3543016"/>
                    <a:gd name="connsiteY15" fmla="*/ 2093621 h 2157529"/>
                    <a:gd name="connsiteX16" fmla="*/ 2502900 w 3543016"/>
                    <a:gd name="connsiteY16" fmla="*/ 2027421 h 2157529"/>
                    <a:gd name="connsiteX17" fmla="*/ 2296574 w 3543016"/>
                    <a:gd name="connsiteY17" fmla="*/ 1989907 h 2157529"/>
                    <a:gd name="connsiteX18" fmla="*/ 2113694 w 3543016"/>
                    <a:gd name="connsiteY18" fmla="*/ 2088381 h 2157529"/>
                    <a:gd name="connsiteX19" fmla="*/ 1912057 w 3543016"/>
                    <a:gd name="connsiteY19" fmla="*/ 2046178 h 2157529"/>
                    <a:gd name="connsiteX20" fmla="*/ 1658591 w 3543016"/>
                    <a:gd name="connsiteY20" fmla="*/ 2136507 h 2157529"/>
                    <a:gd name="connsiteX0" fmla="*/ 1658591 w 3572550"/>
                    <a:gd name="connsiteY0" fmla="*/ 2136507 h 2157529"/>
                    <a:gd name="connsiteX1" fmla="*/ 1232118 w 3572550"/>
                    <a:gd name="connsiteY1" fmla="*/ 1943015 h 2157529"/>
                    <a:gd name="connsiteX2" fmla="*/ 927318 w 3572550"/>
                    <a:gd name="connsiteY2" fmla="*/ 1966461 h 2157529"/>
                    <a:gd name="connsiteX3" fmla="*/ 702234 w 3572550"/>
                    <a:gd name="connsiteY3" fmla="*/ 1783581 h 2157529"/>
                    <a:gd name="connsiteX4" fmla="*/ 434949 w 3572550"/>
                    <a:gd name="connsiteY4" fmla="*/ 1727310 h 2157529"/>
                    <a:gd name="connsiteX5" fmla="*/ 219245 w 3572550"/>
                    <a:gd name="connsiteY5" fmla="*/ 1553809 h 2157529"/>
                    <a:gd name="connsiteX6" fmla="*/ 51172 w 3572550"/>
                    <a:gd name="connsiteY6" fmla="*/ 1404987 h 2157529"/>
                    <a:gd name="connsiteX7" fmla="*/ 1158077 w 3572550"/>
                    <a:gd name="connsiteY7" fmla="*/ 86326 h 2157529"/>
                    <a:gd name="connsiteX8" fmla="*/ 2746246 w 3572550"/>
                    <a:gd name="connsiteY8" fmla="*/ 211454 h 2157529"/>
                    <a:gd name="connsiteX9" fmla="*/ 3533753 w 3572550"/>
                    <a:gd name="connsiteY9" fmla="*/ 1549366 h 2157529"/>
                    <a:gd name="connsiteX10" fmla="*/ 3444766 w 3572550"/>
                    <a:gd name="connsiteY10" fmla="*/ 1696495 h 2157529"/>
                    <a:gd name="connsiteX11" fmla="*/ 3421547 w 3572550"/>
                    <a:gd name="connsiteY11" fmla="*/ 1827571 h 2157529"/>
                    <a:gd name="connsiteX12" fmla="*/ 3212184 w 3572550"/>
                    <a:gd name="connsiteY12" fmla="*/ 1946871 h 2157529"/>
                    <a:gd name="connsiteX13" fmla="*/ 3055222 w 3572550"/>
                    <a:gd name="connsiteY13" fmla="*/ 1989343 h 2157529"/>
                    <a:gd name="connsiteX14" fmla="*/ 2986630 w 3572550"/>
                    <a:gd name="connsiteY14" fmla="*/ 1983579 h 2157529"/>
                    <a:gd name="connsiteX15" fmla="*/ 2910648 w 3572550"/>
                    <a:gd name="connsiteY15" fmla="*/ 2035980 h 2157529"/>
                    <a:gd name="connsiteX16" fmla="*/ 2693183 w 3572550"/>
                    <a:gd name="connsiteY16" fmla="*/ 2093621 h 2157529"/>
                    <a:gd name="connsiteX17" fmla="*/ 2502900 w 3572550"/>
                    <a:gd name="connsiteY17" fmla="*/ 2027421 h 2157529"/>
                    <a:gd name="connsiteX18" fmla="*/ 2296574 w 3572550"/>
                    <a:gd name="connsiteY18" fmla="*/ 1989907 h 2157529"/>
                    <a:gd name="connsiteX19" fmla="*/ 2113694 w 3572550"/>
                    <a:gd name="connsiteY19" fmla="*/ 2088381 h 2157529"/>
                    <a:gd name="connsiteX20" fmla="*/ 1912057 w 3572550"/>
                    <a:gd name="connsiteY20" fmla="*/ 2046178 h 2157529"/>
                    <a:gd name="connsiteX21" fmla="*/ 1658591 w 3572550"/>
                    <a:gd name="connsiteY21"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212184 w 3543016"/>
                    <a:gd name="connsiteY12" fmla="*/ 1946871 h 2157529"/>
                    <a:gd name="connsiteX13" fmla="*/ 3055222 w 3543016"/>
                    <a:gd name="connsiteY13" fmla="*/ 1989343 h 2157529"/>
                    <a:gd name="connsiteX14" fmla="*/ 2986630 w 3543016"/>
                    <a:gd name="connsiteY14" fmla="*/ 1983579 h 2157529"/>
                    <a:gd name="connsiteX15" fmla="*/ 2910648 w 3543016"/>
                    <a:gd name="connsiteY15" fmla="*/ 2035980 h 2157529"/>
                    <a:gd name="connsiteX16" fmla="*/ 2693183 w 3543016"/>
                    <a:gd name="connsiteY16" fmla="*/ 2093621 h 2157529"/>
                    <a:gd name="connsiteX17" fmla="*/ 2502900 w 3543016"/>
                    <a:gd name="connsiteY17" fmla="*/ 2027421 h 2157529"/>
                    <a:gd name="connsiteX18" fmla="*/ 2296574 w 3543016"/>
                    <a:gd name="connsiteY18" fmla="*/ 1989907 h 2157529"/>
                    <a:gd name="connsiteX19" fmla="*/ 2113694 w 3543016"/>
                    <a:gd name="connsiteY19" fmla="*/ 2088381 h 2157529"/>
                    <a:gd name="connsiteX20" fmla="*/ 1912057 w 3543016"/>
                    <a:gd name="connsiteY20" fmla="*/ 2046178 h 2157529"/>
                    <a:gd name="connsiteX21" fmla="*/ 1658591 w 3543016"/>
                    <a:gd name="connsiteY21"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355388 w 3543016"/>
                    <a:gd name="connsiteY12" fmla="*/ 1851187 h 2157529"/>
                    <a:gd name="connsiteX13" fmla="*/ 3212184 w 3543016"/>
                    <a:gd name="connsiteY13" fmla="*/ 1946871 h 2157529"/>
                    <a:gd name="connsiteX14" fmla="*/ 3055222 w 3543016"/>
                    <a:gd name="connsiteY14" fmla="*/ 1989343 h 2157529"/>
                    <a:gd name="connsiteX15" fmla="*/ 2986630 w 3543016"/>
                    <a:gd name="connsiteY15" fmla="*/ 1983579 h 2157529"/>
                    <a:gd name="connsiteX16" fmla="*/ 2910648 w 3543016"/>
                    <a:gd name="connsiteY16" fmla="*/ 2035980 h 2157529"/>
                    <a:gd name="connsiteX17" fmla="*/ 2693183 w 3543016"/>
                    <a:gd name="connsiteY17" fmla="*/ 2093621 h 2157529"/>
                    <a:gd name="connsiteX18" fmla="*/ 2502900 w 3543016"/>
                    <a:gd name="connsiteY18" fmla="*/ 2027421 h 2157529"/>
                    <a:gd name="connsiteX19" fmla="*/ 2296574 w 3543016"/>
                    <a:gd name="connsiteY19" fmla="*/ 1989907 h 2157529"/>
                    <a:gd name="connsiteX20" fmla="*/ 2113694 w 3543016"/>
                    <a:gd name="connsiteY20" fmla="*/ 2088381 h 2157529"/>
                    <a:gd name="connsiteX21" fmla="*/ 1912057 w 3543016"/>
                    <a:gd name="connsiteY21" fmla="*/ 2046178 h 2157529"/>
                    <a:gd name="connsiteX22" fmla="*/ 1658591 w 3543016"/>
                    <a:gd name="connsiteY22"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355388 w 3543016"/>
                    <a:gd name="connsiteY12" fmla="*/ 1851187 h 2157529"/>
                    <a:gd name="connsiteX13" fmla="*/ 3212184 w 3543016"/>
                    <a:gd name="connsiteY13" fmla="*/ 1946871 h 2157529"/>
                    <a:gd name="connsiteX14" fmla="*/ 3161164 w 3543016"/>
                    <a:gd name="connsiteY14" fmla="*/ 1911345 h 2157529"/>
                    <a:gd name="connsiteX15" fmla="*/ 3055222 w 3543016"/>
                    <a:gd name="connsiteY15" fmla="*/ 1989343 h 2157529"/>
                    <a:gd name="connsiteX16" fmla="*/ 2986630 w 3543016"/>
                    <a:gd name="connsiteY16" fmla="*/ 1983579 h 2157529"/>
                    <a:gd name="connsiteX17" fmla="*/ 2910648 w 3543016"/>
                    <a:gd name="connsiteY17" fmla="*/ 2035980 h 2157529"/>
                    <a:gd name="connsiteX18" fmla="*/ 2693183 w 3543016"/>
                    <a:gd name="connsiteY18" fmla="*/ 2093621 h 2157529"/>
                    <a:gd name="connsiteX19" fmla="*/ 2502900 w 3543016"/>
                    <a:gd name="connsiteY19" fmla="*/ 2027421 h 2157529"/>
                    <a:gd name="connsiteX20" fmla="*/ 2296574 w 3543016"/>
                    <a:gd name="connsiteY20" fmla="*/ 1989907 h 2157529"/>
                    <a:gd name="connsiteX21" fmla="*/ 2113694 w 3543016"/>
                    <a:gd name="connsiteY21" fmla="*/ 2088381 h 2157529"/>
                    <a:gd name="connsiteX22" fmla="*/ 1912057 w 3543016"/>
                    <a:gd name="connsiteY22" fmla="*/ 2046178 h 2157529"/>
                    <a:gd name="connsiteX23" fmla="*/ 1658591 w 3543016"/>
                    <a:gd name="connsiteY23"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355388 w 3543016"/>
                    <a:gd name="connsiteY12" fmla="*/ 1851187 h 2157529"/>
                    <a:gd name="connsiteX13" fmla="*/ 3212184 w 3543016"/>
                    <a:gd name="connsiteY13" fmla="*/ 1946871 h 2157529"/>
                    <a:gd name="connsiteX14" fmla="*/ 3161164 w 3543016"/>
                    <a:gd name="connsiteY14" fmla="*/ 1911345 h 2157529"/>
                    <a:gd name="connsiteX15" fmla="*/ 3081004 w 3543016"/>
                    <a:gd name="connsiteY15" fmla="*/ 1999655 h 2157529"/>
                    <a:gd name="connsiteX16" fmla="*/ 2986630 w 3543016"/>
                    <a:gd name="connsiteY16" fmla="*/ 1983579 h 2157529"/>
                    <a:gd name="connsiteX17" fmla="*/ 2910648 w 3543016"/>
                    <a:gd name="connsiteY17" fmla="*/ 2035980 h 2157529"/>
                    <a:gd name="connsiteX18" fmla="*/ 2693183 w 3543016"/>
                    <a:gd name="connsiteY18" fmla="*/ 2093621 h 2157529"/>
                    <a:gd name="connsiteX19" fmla="*/ 2502900 w 3543016"/>
                    <a:gd name="connsiteY19" fmla="*/ 2027421 h 2157529"/>
                    <a:gd name="connsiteX20" fmla="*/ 2296574 w 3543016"/>
                    <a:gd name="connsiteY20" fmla="*/ 1989907 h 2157529"/>
                    <a:gd name="connsiteX21" fmla="*/ 2113694 w 3543016"/>
                    <a:gd name="connsiteY21" fmla="*/ 2088381 h 2157529"/>
                    <a:gd name="connsiteX22" fmla="*/ 1912057 w 3543016"/>
                    <a:gd name="connsiteY22" fmla="*/ 2046178 h 2157529"/>
                    <a:gd name="connsiteX23" fmla="*/ 1658591 w 3543016"/>
                    <a:gd name="connsiteY23"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355388 w 3543016"/>
                    <a:gd name="connsiteY12" fmla="*/ 1851187 h 2157529"/>
                    <a:gd name="connsiteX13" fmla="*/ 3212184 w 3543016"/>
                    <a:gd name="connsiteY13" fmla="*/ 1946871 h 2157529"/>
                    <a:gd name="connsiteX14" fmla="*/ 3161164 w 3543016"/>
                    <a:gd name="connsiteY14" fmla="*/ 1911345 h 2157529"/>
                    <a:gd name="connsiteX15" fmla="*/ 3081004 w 3543016"/>
                    <a:gd name="connsiteY15" fmla="*/ 1999655 h 2157529"/>
                    <a:gd name="connsiteX16" fmla="*/ 2986630 w 3543016"/>
                    <a:gd name="connsiteY16" fmla="*/ 1983579 h 2157529"/>
                    <a:gd name="connsiteX17" fmla="*/ 2910648 w 3543016"/>
                    <a:gd name="connsiteY17" fmla="*/ 2035980 h 2157529"/>
                    <a:gd name="connsiteX18" fmla="*/ 2817405 w 3543016"/>
                    <a:gd name="connsiteY18" fmla="*/ 2033379 h 2157529"/>
                    <a:gd name="connsiteX19" fmla="*/ 2693183 w 3543016"/>
                    <a:gd name="connsiteY19" fmla="*/ 2093621 h 2157529"/>
                    <a:gd name="connsiteX20" fmla="*/ 2502900 w 3543016"/>
                    <a:gd name="connsiteY20" fmla="*/ 2027421 h 2157529"/>
                    <a:gd name="connsiteX21" fmla="*/ 2296574 w 3543016"/>
                    <a:gd name="connsiteY21" fmla="*/ 1989907 h 2157529"/>
                    <a:gd name="connsiteX22" fmla="*/ 2113694 w 3543016"/>
                    <a:gd name="connsiteY22" fmla="*/ 2088381 h 2157529"/>
                    <a:gd name="connsiteX23" fmla="*/ 1912057 w 3543016"/>
                    <a:gd name="connsiteY23" fmla="*/ 2046178 h 2157529"/>
                    <a:gd name="connsiteX24" fmla="*/ 1658591 w 3543016"/>
                    <a:gd name="connsiteY24"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355388 w 3543016"/>
                    <a:gd name="connsiteY12" fmla="*/ 1851187 h 2157529"/>
                    <a:gd name="connsiteX13" fmla="*/ 3212184 w 3543016"/>
                    <a:gd name="connsiteY13" fmla="*/ 1946871 h 2157529"/>
                    <a:gd name="connsiteX14" fmla="*/ 3161164 w 3543016"/>
                    <a:gd name="connsiteY14" fmla="*/ 1911345 h 2157529"/>
                    <a:gd name="connsiteX15" fmla="*/ 3081004 w 3543016"/>
                    <a:gd name="connsiteY15" fmla="*/ 1999655 h 2157529"/>
                    <a:gd name="connsiteX16" fmla="*/ 2986630 w 3543016"/>
                    <a:gd name="connsiteY16" fmla="*/ 1983579 h 2157529"/>
                    <a:gd name="connsiteX17" fmla="*/ 2910648 w 3543016"/>
                    <a:gd name="connsiteY17" fmla="*/ 2035980 h 2157529"/>
                    <a:gd name="connsiteX18" fmla="*/ 2817405 w 3543016"/>
                    <a:gd name="connsiteY18" fmla="*/ 2033379 h 2157529"/>
                    <a:gd name="connsiteX19" fmla="*/ 2693183 w 3543016"/>
                    <a:gd name="connsiteY19" fmla="*/ 2093621 h 2157529"/>
                    <a:gd name="connsiteX20" fmla="*/ 2502900 w 3543016"/>
                    <a:gd name="connsiteY20" fmla="*/ 2027421 h 2157529"/>
                    <a:gd name="connsiteX21" fmla="*/ 2296574 w 3543016"/>
                    <a:gd name="connsiteY21" fmla="*/ 1989907 h 2157529"/>
                    <a:gd name="connsiteX22" fmla="*/ 2113694 w 3543016"/>
                    <a:gd name="connsiteY22" fmla="*/ 2088381 h 2157529"/>
                    <a:gd name="connsiteX23" fmla="*/ 1912057 w 3543016"/>
                    <a:gd name="connsiteY23" fmla="*/ 2046178 h 2157529"/>
                    <a:gd name="connsiteX24" fmla="*/ 1658591 w 3543016"/>
                    <a:gd name="connsiteY24"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355388 w 3543016"/>
                    <a:gd name="connsiteY12" fmla="*/ 1851187 h 2157529"/>
                    <a:gd name="connsiteX13" fmla="*/ 3212184 w 3543016"/>
                    <a:gd name="connsiteY13" fmla="*/ 1946871 h 2157529"/>
                    <a:gd name="connsiteX14" fmla="*/ 3161164 w 3543016"/>
                    <a:gd name="connsiteY14" fmla="*/ 1911345 h 2157529"/>
                    <a:gd name="connsiteX15" fmla="*/ 3081004 w 3543016"/>
                    <a:gd name="connsiteY15" fmla="*/ 1999655 h 2157529"/>
                    <a:gd name="connsiteX16" fmla="*/ 2986630 w 3543016"/>
                    <a:gd name="connsiteY16" fmla="*/ 1983579 h 2157529"/>
                    <a:gd name="connsiteX17" fmla="*/ 2910648 w 3543016"/>
                    <a:gd name="connsiteY17" fmla="*/ 2035980 h 2157529"/>
                    <a:gd name="connsiteX18" fmla="*/ 2817405 w 3543016"/>
                    <a:gd name="connsiteY18" fmla="*/ 2033379 h 2157529"/>
                    <a:gd name="connsiteX19" fmla="*/ 2693183 w 3543016"/>
                    <a:gd name="connsiteY19" fmla="*/ 2093621 h 2157529"/>
                    <a:gd name="connsiteX20" fmla="*/ 2502900 w 3543016"/>
                    <a:gd name="connsiteY20" fmla="*/ 2027421 h 2157529"/>
                    <a:gd name="connsiteX21" fmla="*/ 2296574 w 3543016"/>
                    <a:gd name="connsiteY21" fmla="*/ 1989907 h 2157529"/>
                    <a:gd name="connsiteX22" fmla="*/ 2113694 w 3543016"/>
                    <a:gd name="connsiteY22" fmla="*/ 2088381 h 2157529"/>
                    <a:gd name="connsiteX23" fmla="*/ 1912057 w 3543016"/>
                    <a:gd name="connsiteY23" fmla="*/ 2046178 h 2157529"/>
                    <a:gd name="connsiteX24" fmla="*/ 1658591 w 3543016"/>
                    <a:gd name="connsiteY24"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355388 w 3543016"/>
                    <a:gd name="connsiteY12" fmla="*/ 1851187 h 2157529"/>
                    <a:gd name="connsiteX13" fmla="*/ 3212184 w 3543016"/>
                    <a:gd name="connsiteY13" fmla="*/ 1946871 h 2157529"/>
                    <a:gd name="connsiteX14" fmla="*/ 3161164 w 3543016"/>
                    <a:gd name="connsiteY14" fmla="*/ 1911345 h 2157529"/>
                    <a:gd name="connsiteX15" fmla="*/ 3081004 w 3543016"/>
                    <a:gd name="connsiteY15" fmla="*/ 1999655 h 2157529"/>
                    <a:gd name="connsiteX16" fmla="*/ 2986630 w 3543016"/>
                    <a:gd name="connsiteY16" fmla="*/ 1983579 h 2157529"/>
                    <a:gd name="connsiteX17" fmla="*/ 2910648 w 3543016"/>
                    <a:gd name="connsiteY17" fmla="*/ 2035980 h 2157529"/>
                    <a:gd name="connsiteX18" fmla="*/ 2817405 w 3543016"/>
                    <a:gd name="connsiteY18" fmla="*/ 2033379 h 2157529"/>
                    <a:gd name="connsiteX19" fmla="*/ 2693183 w 3543016"/>
                    <a:gd name="connsiteY19" fmla="*/ 2093621 h 2157529"/>
                    <a:gd name="connsiteX20" fmla="*/ 2502900 w 3543016"/>
                    <a:gd name="connsiteY20" fmla="*/ 2027421 h 2157529"/>
                    <a:gd name="connsiteX21" fmla="*/ 2296574 w 3543016"/>
                    <a:gd name="connsiteY21" fmla="*/ 1989907 h 2157529"/>
                    <a:gd name="connsiteX22" fmla="*/ 2113694 w 3543016"/>
                    <a:gd name="connsiteY22" fmla="*/ 2088381 h 2157529"/>
                    <a:gd name="connsiteX23" fmla="*/ 1912057 w 3543016"/>
                    <a:gd name="connsiteY23" fmla="*/ 2046178 h 2157529"/>
                    <a:gd name="connsiteX24" fmla="*/ 1658591 w 3543016"/>
                    <a:gd name="connsiteY24"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355388 w 3543016"/>
                    <a:gd name="connsiteY12" fmla="*/ 1851187 h 2157529"/>
                    <a:gd name="connsiteX13" fmla="*/ 3212184 w 3543016"/>
                    <a:gd name="connsiteY13" fmla="*/ 1946871 h 2157529"/>
                    <a:gd name="connsiteX14" fmla="*/ 3161164 w 3543016"/>
                    <a:gd name="connsiteY14" fmla="*/ 1911345 h 2157529"/>
                    <a:gd name="connsiteX15" fmla="*/ 3081004 w 3543016"/>
                    <a:gd name="connsiteY15" fmla="*/ 1999655 h 2157529"/>
                    <a:gd name="connsiteX16" fmla="*/ 2986630 w 3543016"/>
                    <a:gd name="connsiteY16" fmla="*/ 1983579 h 2157529"/>
                    <a:gd name="connsiteX17" fmla="*/ 2910648 w 3543016"/>
                    <a:gd name="connsiteY17" fmla="*/ 2035980 h 2157529"/>
                    <a:gd name="connsiteX18" fmla="*/ 2817405 w 3543016"/>
                    <a:gd name="connsiteY18" fmla="*/ 2033379 h 2157529"/>
                    <a:gd name="connsiteX19" fmla="*/ 2693183 w 3543016"/>
                    <a:gd name="connsiteY19" fmla="*/ 2093621 h 2157529"/>
                    <a:gd name="connsiteX20" fmla="*/ 2523526 w 3543016"/>
                    <a:gd name="connsiteY20" fmla="*/ 2108204 h 2157529"/>
                    <a:gd name="connsiteX21" fmla="*/ 2296574 w 3543016"/>
                    <a:gd name="connsiteY21" fmla="*/ 1989907 h 2157529"/>
                    <a:gd name="connsiteX22" fmla="*/ 2113694 w 3543016"/>
                    <a:gd name="connsiteY22" fmla="*/ 2088381 h 2157529"/>
                    <a:gd name="connsiteX23" fmla="*/ 1912057 w 3543016"/>
                    <a:gd name="connsiteY23" fmla="*/ 2046178 h 2157529"/>
                    <a:gd name="connsiteX24" fmla="*/ 1658591 w 3543016"/>
                    <a:gd name="connsiteY24"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355388 w 3543016"/>
                    <a:gd name="connsiteY12" fmla="*/ 1851187 h 2157529"/>
                    <a:gd name="connsiteX13" fmla="*/ 3212184 w 3543016"/>
                    <a:gd name="connsiteY13" fmla="*/ 1946871 h 2157529"/>
                    <a:gd name="connsiteX14" fmla="*/ 3161164 w 3543016"/>
                    <a:gd name="connsiteY14" fmla="*/ 1911345 h 2157529"/>
                    <a:gd name="connsiteX15" fmla="*/ 3081004 w 3543016"/>
                    <a:gd name="connsiteY15" fmla="*/ 1999655 h 2157529"/>
                    <a:gd name="connsiteX16" fmla="*/ 2986630 w 3543016"/>
                    <a:gd name="connsiteY16" fmla="*/ 1983579 h 2157529"/>
                    <a:gd name="connsiteX17" fmla="*/ 2910648 w 3543016"/>
                    <a:gd name="connsiteY17" fmla="*/ 2035980 h 2157529"/>
                    <a:gd name="connsiteX18" fmla="*/ 2817405 w 3543016"/>
                    <a:gd name="connsiteY18" fmla="*/ 2033379 h 2157529"/>
                    <a:gd name="connsiteX19" fmla="*/ 2693183 w 3543016"/>
                    <a:gd name="connsiteY19" fmla="*/ 2093621 h 2157529"/>
                    <a:gd name="connsiteX20" fmla="*/ 2523526 w 3543016"/>
                    <a:gd name="connsiteY20" fmla="*/ 2108204 h 2157529"/>
                    <a:gd name="connsiteX21" fmla="*/ 2296574 w 3543016"/>
                    <a:gd name="connsiteY21" fmla="*/ 1989907 h 2157529"/>
                    <a:gd name="connsiteX22" fmla="*/ 2113694 w 3543016"/>
                    <a:gd name="connsiteY22" fmla="*/ 2088381 h 2157529"/>
                    <a:gd name="connsiteX23" fmla="*/ 1912057 w 3543016"/>
                    <a:gd name="connsiteY23" fmla="*/ 2046178 h 2157529"/>
                    <a:gd name="connsiteX24" fmla="*/ 1658591 w 3543016"/>
                    <a:gd name="connsiteY24"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355388 w 3543016"/>
                    <a:gd name="connsiteY12" fmla="*/ 1851187 h 2157529"/>
                    <a:gd name="connsiteX13" fmla="*/ 3212184 w 3543016"/>
                    <a:gd name="connsiteY13" fmla="*/ 1946871 h 2157529"/>
                    <a:gd name="connsiteX14" fmla="*/ 3161164 w 3543016"/>
                    <a:gd name="connsiteY14" fmla="*/ 1911345 h 2157529"/>
                    <a:gd name="connsiteX15" fmla="*/ 3081004 w 3543016"/>
                    <a:gd name="connsiteY15" fmla="*/ 1999655 h 2157529"/>
                    <a:gd name="connsiteX16" fmla="*/ 2986630 w 3543016"/>
                    <a:gd name="connsiteY16" fmla="*/ 1983579 h 2157529"/>
                    <a:gd name="connsiteX17" fmla="*/ 2910648 w 3543016"/>
                    <a:gd name="connsiteY17" fmla="*/ 2035980 h 2157529"/>
                    <a:gd name="connsiteX18" fmla="*/ 2817405 w 3543016"/>
                    <a:gd name="connsiteY18" fmla="*/ 2033379 h 2157529"/>
                    <a:gd name="connsiteX19" fmla="*/ 2693183 w 3543016"/>
                    <a:gd name="connsiteY19" fmla="*/ 2093621 h 2157529"/>
                    <a:gd name="connsiteX20" fmla="*/ 2523526 w 3543016"/>
                    <a:gd name="connsiteY20" fmla="*/ 2108204 h 2157529"/>
                    <a:gd name="connsiteX21" fmla="*/ 2342982 w 3543016"/>
                    <a:gd name="connsiteY21" fmla="*/ 2136005 h 2157529"/>
                    <a:gd name="connsiteX22" fmla="*/ 2113694 w 3543016"/>
                    <a:gd name="connsiteY22" fmla="*/ 2088381 h 2157529"/>
                    <a:gd name="connsiteX23" fmla="*/ 1912057 w 3543016"/>
                    <a:gd name="connsiteY23" fmla="*/ 2046178 h 2157529"/>
                    <a:gd name="connsiteX24" fmla="*/ 1658591 w 3543016"/>
                    <a:gd name="connsiteY24" fmla="*/ 2136507 h 2157529"/>
                    <a:gd name="connsiteX0" fmla="*/ 1658591 w 3543016"/>
                    <a:gd name="connsiteY0" fmla="*/ 2136507 h 2164518"/>
                    <a:gd name="connsiteX1" fmla="*/ 1232118 w 3543016"/>
                    <a:gd name="connsiteY1" fmla="*/ 1943015 h 2164518"/>
                    <a:gd name="connsiteX2" fmla="*/ 927318 w 3543016"/>
                    <a:gd name="connsiteY2" fmla="*/ 1966461 h 2164518"/>
                    <a:gd name="connsiteX3" fmla="*/ 702234 w 3543016"/>
                    <a:gd name="connsiteY3" fmla="*/ 1783581 h 2164518"/>
                    <a:gd name="connsiteX4" fmla="*/ 434949 w 3543016"/>
                    <a:gd name="connsiteY4" fmla="*/ 1727310 h 2164518"/>
                    <a:gd name="connsiteX5" fmla="*/ 219245 w 3543016"/>
                    <a:gd name="connsiteY5" fmla="*/ 1553809 h 2164518"/>
                    <a:gd name="connsiteX6" fmla="*/ 51172 w 3543016"/>
                    <a:gd name="connsiteY6" fmla="*/ 1404987 h 2164518"/>
                    <a:gd name="connsiteX7" fmla="*/ 1158077 w 3543016"/>
                    <a:gd name="connsiteY7" fmla="*/ 86326 h 2164518"/>
                    <a:gd name="connsiteX8" fmla="*/ 2746246 w 3543016"/>
                    <a:gd name="connsiteY8" fmla="*/ 211454 h 2164518"/>
                    <a:gd name="connsiteX9" fmla="*/ 3533753 w 3543016"/>
                    <a:gd name="connsiteY9" fmla="*/ 1549366 h 2164518"/>
                    <a:gd name="connsiteX10" fmla="*/ 3444766 w 3543016"/>
                    <a:gd name="connsiteY10" fmla="*/ 1696495 h 2164518"/>
                    <a:gd name="connsiteX11" fmla="*/ 3421547 w 3543016"/>
                    <a:gd name="connsiteY11" fmla="*/ 1827571 h 2164518"/>
                    <a:gd name="connsiteX12" fmla="*/ 3355388 w 3543016"/>
                    <a:gd name="connsiteY12" fmla="*/ 1851187 h 2164518"/>
                    <a:gd name="connsiteX13" fmla="*/ 3212184 w 3543016"/>
                    <a:gd name="connsiteY13" fmla="*/ 1946871 h 2164518"/>
                    <a:gd name="connsiteX14" fmla="*/ 3161164 w 3543016"/>
                    <a:gd name="connsiteY14" fmla="*/ 1911345 h 2164518"/>
                    <a:gd name="connsiteX15" fmla="*/ 3081004 w 3543016"/>
                    <a:gd name="connsiteY15" fmla="*/ 1999655 h 2164518"/>
                    <a:gd name="connsiteX16" fmla="*/ 2986630 w 3543016"/>
                    <a:gd name="connsiteY16" fmla="*/ 1983579 h 2164518"/>
                    <a:gd name="connsiteX17" fmla="*/ 2910648 w 3543016"/>
                    <a:gd name="connsiteY17" fmla="*/ 2035980 h 2164518"/>
                    <a:gd name="connsiteX18" fmla="*/ 2817405 w 3543016"/>
                    <a:gd name="connsiteY18" fmla="*/ 2033379 h 2164518"/>
                    <a:gd name="connsiteX19" fmla="*/ 2693183 w 3543016"/>
                    <a:gd name="connsiteY19" fmla="*/ 2093621 h 2164518"/>
                    <a:gd name="connsiteX20" fmla="*/ 2523526 w 3543016"/>
                    <a:gd name="connsiteY20" fmla="*/ 2108204 h 2164518"/>
                    <a:gd name="connsiteX21" fmla="*/ 2439269 w 3543016"/>
                    <a:gd name="connsiteY21" fmla="*/ 2164008 h 2164518"/>
                    <a:gd name="connsiteX22" fmla="*/ 2342982 w 3543016"/>
                    <a:gd name="connsiteY22" fmla="*/ 2136005 h 2164518"/>
                    <a:gd name="connsiteX23" fmla="*/ 2113694 w 3543016"/>
                    <a:gd name="connsiteY23" fmla="*/ 2088381 h 2164518"/>
                    <a:gd name="connsiteX24" fmla="*/ 1912057 w 3543016"/>
                    <a:gd name="connsiteY24" fmla="*/ 2046178 h 2164518"/>
                    <a:gd name="connsiteX25" fmla="*/ 1658591 w 3543016"/>
                    <a:gd name="connsiteY25" fmla="*/ 2136507 h 2164518"/>
                    <a:gd name="connsiteX0" fmla="*/ 1658591 w 3543016"/>
                    <a:gd name="connsiteY0" fmla="*/ 2136507 h 2164518"/>
                    <a:gd name="connsiteX1" fmla="*/ 1232118 w 3543016"/>
                    <a:gd name="connsiteY1" fmla="*/ 1943015 h 2164518"/>
                    <a:gd name="connsiteX2" fmla="*/ 927318 w 3543016"/>
                    <a:gd name="connsiteY2" fmla="*/ 1966461 h 2164518"/>
                    <a:gd name="connsiteX3" fmla="*/ 702234 w 3543016"/>
                    <a:gd name="connsiteY3" fmla="*/ 1783581 h 2164518"/>
                    <a:gd name="connsiteX4" fmla="*/ 434949 w 3543016"/>
                    <a:gd name="connsiteY4" fmla="*/ 1727310 h 2164518"/>
                    <a:gd name="connsiteX5" fmla="*/ 219245 w 3543016"/>
                    <a:gd name="connsiteY5" fmla="*/ 1553809 h 2164518"/>
                    <a:gd name="connsiteX6" fmla="*/ 51172 w 3543016"/>
                    <a:gd name="connsiteY6" fmla="*/ 1404987 h 2164518"/>
                    <a:gd name="connsiteX7" fmla="*/ 1158077 w 3543016"/>
                    <a:gd name="connsiteY7" fmla="*/ 86326 h 2164518"/>
                    <a:gd name="connsiteX8" fmla="*/ 2746246 w 3543016"/>
                    <a:gd name="connsiteY8" fmla="*/ 211454 h 2164518"/>
                    <a:gd name="connsiteX9" fmla="*/ 3533753 w 3543016"/>
                    <a:gd name="connsiteY9" fmla="*/ 1549366 h 2164518"/>
                    <a:gd name="connsiteX10" fmla="*/ 3444766 w 3543016"/>
                    <a:gd name="connsiteY10" fmla="*/ 1696495 h 2164518"/>
                    <a:gd name="connsiteX11" fmla="*/ 3421547 w 3543016"/>
                    <a:gd name="connsiteY11" fmla="*/ 1827571 h 2164518"/>
                    <a:gd name="connsiteX12" fmla="*/ 3355388 w 3543016"/>
                    <a:gd name="connsiteY12" fmla="*/ 1851187 h 2164518"/>
                    <a:gd name="connsiteX13" fmla="*/ 3212184 w 3543016"/>
                    <a:gd name="connsiteY13" fmla="*/ 1946871 h 2164518"/>
                    <a:gd name="connsiteX14" fmla="*/ 3161164 w 3543016"/>
                    <a:gd name="connsiteY14" fmla="*/ 1911345 h 2164518"/>
                    <a:gd name="connsiteX15" fmla="*/ 3081004 w 3543016"/>
                    <a:gd name="connsiteY15" fmla="*/ 1999655 h 2164518"/>
                    <a:gd name="connsiteX16" fmla="*/ 2986630 w 3543016"/>
                    <a:gd name="connsiteY16" fmla="*/ 1983579 h 2164518"/>
                    <a:gd name="connsiteX17" fmla="*/ 2910648 w 3543016"/>
                    <a:gd name="connsiteY17" fmla="*/ 2035980 h 2164518"/>
                    <a:gd name="connsiteX18" fmla="*/ 2817405 w 3543016"/>
                    <a:gd name="connsiteY18" fmla="*/ 2033379 h 2164518"/>
                    <a:gd name="connsiteX19" fmla="*/ 2693183 w 3543016"/>
                    <a:gd name="connsiteY19" fmla="*/ 2093621 h 2164518"/>
                    <a:gd name="connsiteX20" fmla="*/ 2523526 w 3543016"/>
                    <a:gd name="connsiteY20" fmla="*/ 2108204 h 2164518"/>
                    <a:gd name="connsiteX21" fmla="*/ 2439269 w 3543016"/>
                    <a:gd name="connsiteY21" fmla="*/ 2164008 h 2164518"/>
                    <a:gd name="connsiteX22" fmla="*/ 2342982 w 3543016"/>
                    <a:gd name="connsiteY22" fmla="*/ 2136005 h 2164518"/>
                    <a:gd name="connsiteX23" fmla="*/ 2113694 w 3543016"/>
                    <a:gd name="connsiteY23" fmla="*/ 2088381 h 2164518"/>
                    <a:gd name="connsiteX24" fmla="*/ 1912057 w 3543016"/>
                    <a:gd name="connsiteY24" fmla="*/ 2046178 h 2164518"/>
                    <a:gd name="connsiteX25" fmla="*/ 1658591 w 3543016"/>
                    <a:gd name="connsiteY25" fmla="*/ 2136507 h 2164518"/>
                    <a:gd name="connsiteX0" fmla="*/ 1658591 w 3543016"/>
                    <a:gd name="connsiteY0" fmla="*/ 2136507 h 2166607"/>
                    <a:gd name="connsiteX1" fmla="*/ 1232118 w 3543016"/>
                    <a:gd name="connsiteY1" fmla="*/ 1943015 h 2166607"/>
                    <a:gd name="connsiteX2" fmla="*/ 927318 w 3543016"/>
                    <a:gd name="connsiteY2" fmla="*/ 1966461 h 2166607"/>
                    <a:gd name="connsiteX3" fmla="*/ 702234 w 3543016"/>
                    <a:gd name="connsiteY3" fmla="*/ 1783581 h 2166607"/>
                    <a:gd name="connsiteX4" fmla="*/ 434949 w 3543016"/>
                    <a:gd name="connsiteY4" fmla="*/ 1727310 h 2166607"/>
                    <a:gd name="connsiteX5" fmla="*/ 219245 w 3543016"/>
                    <a:gd name="connsiteY5" fmla="*/ 1553809 h 2166607"/>
                    <a:gd name="connsiteX6" fmla="*/ 51172 w 3543016"/>
                    <a:gd name="connsiteY6" fmla="*/ 1404987 h 2166607"/>
                    <a:gd name="connsiteX7" fmla="*/ 1158077 w 3543016"/>
                    <a:gd name="connsiteY7" fmla="*/ 86326 h 2166607"/>
                    <a:gd name="connsiteX8" fmla="*/ 2746246 w 3543016"/>
                    <a:gd name="connsiteY8" fmla="*/ 211454 h 2166607"/>
                    <a:gd name="connsiteX9" fmla="*/ 3533753 w 3543016"/>
                    <a:gd name="connsiteY9" fmla="*/ 1549366 h 2166607"/>
                    <a:gd name="connsiteX10" fmla="*/ 3444766 w 3543016"/>
                    <a:gd name="connsiteY10" fmla="*/ 1696495 h 2166607"/>
                    <a:gd name="connsiteX11" fmla="*/ 3421547 w 3543016"/>
                    <a:gd name="connsiteY11" fmla="*/ 1827571 h 2166607"/>
                    <a:gd name="connsiteX12" fmla="*/ 3355388 w 3543016"/>
                    <a:gd name="connsiteY12" fmla="*/ 1851187 h 2166607"/>
                    <a:gd name="connsiteX13" fmla="*/ 3212184 w 3543016"/>
                    <a:gd name="connsiteY13" fmla="*/ 1946871 h 2166607"/>
                    <a:gd name="connsiteX14" fmla="*/ 3161164 w 3543016"/>
                    <a:gd name="connsiteY14" fmla="*/ 1911345 h 2166607"/>
                    <a:gd name="connsiteX15" fmla="*/ 3081004 w 3543016"/>
                    <a:gd name="connsiteY15" fmla="*/ 1999655 h 2166607"/>
                    <a:gd name="connsiteX16" fmla="*/ 2986630 w 3543016"/>
                    <a:gd name="connsiteY16" fmla="*/ 1983579 h 2166607"/>
                    <a:gd name="connsiteX17" fmla="*/ 2910648 w 3543016"/>
                    <a:gd name="connsiteY17" fmla="*/ 2035980 h 2166607"/>
                    <a:gd name="connsiteX18" fmla="*/ 2817405 w 3543016"/>
                    <a:gd name="connsiteY18" fmla="*/ 2033379 h 2166607"/>
                    <a:gd name="connsiteX19" fmla="*/ 2693183 w 3543016"/>
                    <a:gd name="connsiteY19" fmla="*/ 2093621 h 2166607"/>
                    <a:gd name="connsiteX20" fmla="*/ 2523526 w 3543016"/>
                    <a:gd name="connsiteY20" fmla="*/ 2108204 h 2166607"/>
                    <a:gd name="connsiteX21" fmla="*/ 2439269 w 3543016"/>
                    <a:gd name="connsiteY21" fmla="*/ 2164008 h 2166607"/>
                    <a:gd name="connsiteX22" fmla="*/ 2342982 w 3543016"/>
                    <a:gd name="connsiteY22" fmla="*/ 2136005 h 2166607"/>
                    <a:gd name="connsiteX23" fmla="*/ 2207232 w 3543016"/>
                    <a:gd name="connsiteY23" fmla="*/ 2165726 h 2166607"/>
                    <a:gd name="connsiteX24" fmla="*/ 2113694 w 3543016"/>
                    <a:gd name="connsiteY24" fmla="*/ 2088381 h 2166607"/>
                    <a:gd name="connsiteX25" fmla="*/ 1912057 w 3543016"/>
                    <a:gd name="connsiteY25" fmla="*/ 2046178 h 2166607"/>
                    <a:gd name="connsiteX26" fmla="*/ 1658591 w 3543016"/>
                    <a:gd name="connsiteY26" fmla="*/ 2136507 h 2166607"/>
                    <a:gd name="connsiteX0" fmla="*/ 1658591 w 3543016"/>
                    <a:gd name="connsiteY0" fmla="*/ 2136507 h 2171417"/>
                    <a:gd name="connsiteX1" fmla="*/ 1232118 w 3543016"/>
                    <a:gd name="connsiteY1" fmla="*/ 1943015 h 2171417"/>
                    <a:gd name="connsiteX2" fmla="*/ 927318 w 3543016"/>
                    <a:gd name="connsiteY2" fmla="*/ 1966461 h 2171417"/>
                    <a:gd name="connsiteX3" fmla="*/ 702234 w 3543016"/>
                    <a:gd name="connsiteY3" fmla="*/ 1783581 h 2171417"/>
                    <a:gd name="connsiteX4" fmla="*/ 434949 w 3543016"/>
                    <a:gd name="connsiteY4" fmla="*/ 1727310 h 2171417"/>
                    <a:gd name="connsiteX5" fmla="*/ 219245 w 3543016"/>
                    <a:gd name="connsiteY5" fmla="*/ 1553809 h 2171417"/>
                    <a:gd name="connsiteX6" fmla="*/ 51172 w 3543016"/>
                    <a:gd name="connsiteY6" fmla="*/ 1404987 h 2171417"/>
                    <a:gd name="connsiteX7" fmla="*/ 1158077 w 3543016"/>
                    <a:gd name="connsiteY7" fmla="*/ 86326 h 2171417"/>
                    <a:gd name="connsiteX8" fmla="*/ 2746246 w 3543016"/>
                    <a:gd name="connsiteY8" fmla="*/ 211454 h 2171417"/>
                    <a:gd name="connsiteX9" fmla="*/ 3533753 w 3543016"/>
                    <a:gd name="connsiteY9" fmla="*/ 1549366 h 2171417"/>
                    <a:gd name="connsiteX10" fmla="*/ 3444766 w 3543016"/>
                    <a:gd name="connsiteY10" fmla="*/ 1696495 h 2171417"/>
                    <a:gd name="connsiteX11" fmla="*/ 3421547 w 3543016"/>
                    <a:gd name="connsiteY11" fmla="*/ 1827571 h 2171417"/>
                    <a:gd name="connsiteX12" fmla="*/ 3355388 w 3543016"/>
                    <a:gd name="connsiteY12" fmla="*/ 1851187 h 2171417"/>
                    <a:gd name="connsiteX13" fmla="*/ 3212184 w 3543016"/>
                    <a:gd name="connsiteY13" fmla="*/ 1946871 h 2171417"/>
                    <a:gd name="connsiteX14" fmla="*/ 3161164 w 3543016"/>
                    <a:gd name="connsiteY14" fmla="*/ 1911345 h 2171417"/>
                    <a:gd name="connsiteX15" fmla="*/ 3081004 w 3543016"/>
                    <a:gd name="connsiteY15" fmla="*/ 1999655 h 2171417"/>
                    <a:gd name="connsiteX16" fmla="*/ 2986630 w 3543016"/>
                    <a:gd name="connsiteY16" fmla="*/ 1983579 h 2171417"/>
                    <a:gd name="connsiteX17" fmla="*/ 2910648 w 3543016"/>
                    <a:gd name="connsiteY17" fmla="*/ 2035980 h 2171417"/>
                    <a:gd name="connsiteX18" fmla="*/ 2817405 w 3543016"/>
                    <a:gd name="connsiteY18" fmla="*/ 2033379 h 2171417"/>
                    <a:gd name="connsiteX19" fmla="*/ 2693183 w 3543016"/>
                    <a:gd name="connsiteY19" fmla="*/ 2093621 h 2171417"/>
                    <a:gd name="connsiteX20" fmla="*/ 2523526 w 3543016"/>
                    <a:gd name="connsiteY20" fmla="*/ 2108204 h 2171417"/>
                    <a:gd name="connsiteX21" fmla="*/ 2439269 w 3543016"/>
                    <a:gd name="connsiteY21" fmla="*/ 2164008 h 2171417"/>
                    <a:gd name="connsiteX22" fmla="*/ 2342982 w 3543016"/>
                    <a:gd name="connsiteY22" fmla="*/ 2136005 h 2171417"/>
                    <a:gd name="connsiteX23" fmla="*/ 2207232 w 3543016"/>
                    <a:gd name="connsiteY23" fmla="*/ 2165726 h 2171417"/>
                    <a:gd name="connsiteX24" fmla="*/ 2014004 w 3543016"/>
                    <a:gd name="connsiteY24" fmla="*/ 2169165 h 2171417"/>
                    <a:gd name="connsiteX25" fmla="*/ 1912057 w 3543016"/>
                    <a:gd name="connsiteY25" fmla="*/ 2046178 h 2171417"/>
                    <a:gd name="connsiteX26" fmla="*/ 1658591 w 3543016"/>
                    <a:gd name="connsiteY26" fmla="*/ 2136507 h 2171417"/>
                    <a:gd name="connsiteX0" fmla="*/ 1658591 w 3543016"/>
                    <a:gd name="connsiteY0" fmla="*/ 2136507 h 2169165"/>
                    <a:gd name="connsiteX1" fmla="*/ 1232118 w 3543016"/>
                    <a:gd name="connsiteY1" fmla="*/ 1943015 h 2169165"/>
                    <a:gd name="connsiteX2" fmla="*/ 927318 w 3543016"/>
                    <a:gd name="connsiteY2" fmla="*/ 1966461 h 2169165"/>
                    <a:gd name="connsiteX3" fmla="*/ 702234 w 3543016"/>
                    <a:gd name="connsiteY3" fmla="*/ 1783581 h 2169165"/>
                    <a:gd name="connsiteX4" fmla="*/ 434949 w 3543016"/>
                    <a:gd name="connsiteY4" fmla="*/ 1727310 h 2169165"/>
                    <a:gd name="connsiteX5" fmla="*/ 219245 w 3543016"/>
                    <a:gd name="connsiteY5" fmla="*/ 1553809 h 2169165"/>
                    <a:gd name="connsiteX6" fmla="*/ 51172 w 3543016"/>
                    <a:gd name="connsiteY6" fmla="*/ 1404987 h 2169165"/>
                    <a:gd name="connsiteX7" fmla="*/ 1158077 w 3543016"/>
                    <a:gd name="connsiteY7" fmla="*/ 86326 h 2169165"/>
                    <a:gd name="connsiteX8" fmla="*/ 2746246 w 3543016"/>
                    <a:gd name="connsiteY8" fmla="*/ 211454 h 2169165"/>
                    <a:gd name="connsiteX9" fmla="*/ 3533753 w 3543016"/>
                    <a:gd name="connsiteY9" fmla="*/ 1549366 h 2169165"/>
                    <a:gd name="connsiteX10" fmla="*/ 3444766 w 3543016"/>
                    <a:gd name="connsiteY10" fmla="*/ 1696495 h 2169165"/>
                    <a:gd name="connsiteX11" fmla="*/ 3421547 w 3543016"/>
                    <a:gd name="connsiteY11" fmla="*/ 1827571 h 2169165"/>
                    <a:gd name="connsiteX12" fmla="*/ 3355388 w 3543016"/>
                    <a:gd name="connsiteY12" fmla="*/ 1851187 h 2169165"/>
                    <a:gd name="connsiteX13" fmla="*/ 3212184 w 3543016"/>
                    <a:gd name="connsiteY13" fmla="*/ 1946871 h 2169165"/>
                    <a:gd name="connsiteX14" fmla="*/ 3161164 w 3543016"/>
                    <a:gd name="connsiteY14" fmla="*/ 1911345 h 2169165"/>
                    <a:gd name="connsiteX15" fmla="*/ 3081004 w 3543016"/>
                    <a:gd name="connsiteY15" fmla="*/ 1999655 h 2169165"/>
                    <a:gd name="connsiteX16" fmla="*/ 2986630 w 3543016"/>
                    <a:gd name="connsiteY16" fmla="*/ 1983579 h 2169165"/>
                    <a:gd name="connsiteX17" fmla="*/ 2910648 w 3543016"/>
                    <a:gd name="connsiteY17" fmla="*/ 2035980 h 2169165"/>
                    <a:gd name="connsiteX18" fmla="*/ 2817405 w 3543016"/>
                    <a:gd name="connsiteY18" fmla="*/ 2033379 h 2169165"/>
                    <a:gd name="connsiteX19" fmla="*/ 2693183 w 3543016"/>
                    <a:gd name="connsiteY19" fmla="*/ 2093621 h 2169165"/>
                    <a:gd name="connsiteX20" fmla="*/ 2523526 w 3543016"/>
                    <a:gd name="connsiteY20" fmla="*/ 2108204 h 2169165"/>
                    <a:gd name="connsiteX21" fmla="*/ 2439269 w 3543016"/>
                    <a:gd name="connsiteY21" fmla="*/ 2164008 h 2169165"/>
                    <a:gd name="connsiteX22" fmla="*/ 2342982 w 3543016"/>
                    <a:gd name="connsiteY22" fmla="*/ 2136005 h 2169165"/>
                    <a:gd name="connsiteX23" fmla="*/ 2207232 w 3543016"/>
                    <a:gd name="connsiteY23" fmla="*/ 2165726 h 2169165"/>
                    <a:gd name="connsiteX24" fmla="*/ 2014004 w 3543016"/>
                    <a:gd name="connsiteY24" fmla="*/ 2169165 h 2169165"/>
                    <a:gd name="connsiteX25" fmla="*/ 1912057 w 3543016"/>
                    <a:gd name="connsiteY25" fmla="*/ 2046178 h 2169165"/>
                    <a:gd name="connsiteX26" fmla="*/ 1658591 w 3543016"/>
                    <a:gd name="connsiteY26" fmla="*/ 2136507 h 2169165"/>
                    <a:gd name="connsiteX0" fmla="*/ 1658591 w 3543016"/>
                    <a:gd name="connsiteY0" fmla="*/ 2136507 h 2169165"/>
                    <a:gd name="connsiteX1" fmla="*/ 1238993 w 3543016"/>
                    <a:gd name="connsiteY1" fmla="*/ 1984266 h 2169165"/>
                    <a:gd name="connsiteX2" fmla="*/ 927318 w 3543016"/>
                    <a:gd name="connsiteY2" fmla="*/ 1966461 h 2169165"/>
                    <a:gd name="connsiteX3" fmla="*/ 702234 w 3543016"/>
                    <a:gd name="connsiteY3" fmla="*/ 1783581 h 2169165"/>
                    <a:gd name="connsiteX4" fmla="*/ 434949 w 3543016"/>
                    <a:gd name="connsiteY4" fmla="*/ 1727310 h 2169165"/>
                    <a:gd name="connsiteX5" fmla="*/ 219245 w 3543016"/>
                    <a:gd name="connsiteY5" fmla="*/ 1553809 h 2169165"/>
                    <a:gd name="connsiteX6" fmla="*/ 51172 w 3543016"/>
                    <a:gd name="connsiteY6" fmla="*/ 1404987 h 2169165"/>
                    <a:gd name="connsiteX7" fmla="*/ 1158077 w 3543016"/>
                    <a:gd name="connsiteY7" fmla="*/ 86326 h 2169165"/>
                    <a:gd name="connsiteX8" fmla="*/ 2746246 w 3543016"/>
                    <a:gd name="connsiteY8" fmla="*/ 211454 h 2169165"/>
                    <a:gd name="connsiteX9" fmla="*/ 3533753 w 3543016"/>
                    <a:gd name="connsiteY9" fmla="*/ 1549366 h 2169165"/>
                    <a:gd name="connsiteX10" fmla="*/ 3444766 w 3543016"/>
                    <a:gd name="connsiteY10" fmla="*/ 1696495 h 2169165"/>
                    <a:gd name="connsiteX11" fmla="*/ 3421547 w 3543016"/>
                    <a:gd name="connsiteY11" fmla="*/ 1827571 h 2169165"/>
                    <a:gd name="connsiteX12" fmla="*/ 3355388 w 3543016"/>
                    <a:gd name="connsiteY12" fmla="*/ 1851187 h 2169165"/>
                    <a:gd name="connsiteX13" fmla="*/ 3212184 w 3543016"/>
                    <a:gd name="connsiteY13" fmla="*/ 1946871 h 2169165"/>
                    <a:gd name="connsiteX14" fmla="*/ 3161164 w 3543016"/>
                    <a:gd name="connsiteY14" fmla="*/ 1911345 h 2169165"/>
                    <a:gd name="connsiteX15" fmla="*/ 3081004 w 3543016"/>
                    <a:gd name="connsiteY15" fmla="*/ 1999655 h 2169165"/>
                    <a:gd name="connsiteX16" fmla="*/ 2986630 w 3543016"/>
                    <a:gd name="connsiteY16" fmla="*/ 1983579 h 2169165"/>
                    <a:gd name="connsiteX17" fmla="*/ 2910648 w 3543016"/>
                    <a:gd name="connsiteY17" fmla="*/ 2035980 h 2169165"/>
                    <a:gd name="connsiteX18" fmla="*/ 2817405 w 3543016"/>
                    <a:gd name="connsiteY18" fmla="*/ 2033379 h 2169165"/>
                    <a:gd name="connsiteX19" fmla="*/ 2693183 w 3543016"/>
                    <a:gd name="connsiteY19" fmla="*/ 2093621 h 2169165"/>
                    <a:gd name="connsiteX20" fmla="*/ 2523526 w 3543016"/>
                    <a:gd name="connsiteY20" fmla="*/ 2108204 h 2169165"/>
                    <a:gd name="connsiteX21" fmla="*/ 2439269 w 3543016"/>
                    <a:gd name="connsiteY21" fmla="*/ 2164008 h 2169165"/>
                    <a:gd name="connsiteX22" fmla="*/ 2342982 w 3543016"/>
                    <a:gd name="connsiteY22" fmla="*/ 2136005 h 2169165"/>
                    <a:gd name="connsiteX23" fmla="*/ 2207232 w 3543016"/>
                    <a:gd name="connsiteY23" fmla="*/ 2165726 h 2169165"/>
                    <a:gd name="connsiteX24" fmla="*/ 2014004 w 3543016"/>
                    <a:gd name="connsiteY24" fmla="*/ 2169165 h 2169165"/>
                    <a:gd name="connsiteX25" fmla="*/ 1912057 w 3543016"/>
                    <a:gd name="connsiteY25" fmla="*/ 2046178 h 2169165"/>
                    <a:gd name="connsiteX26" fmla="*/ 1658591 w 3543016"/>
                    <a:gd name="connsiteY26" fmla="*/ 2136507 h 2169165"/>
                    <a:gd name="connsiteX0" fmla="*/ 1658591 w 3543016"/>
                    <a:gd name="connsiteY0" fmla="*/ 2136507 h 2177562"/>
                    <a:gd name="connsiteX1" fmla="*/ 1281963 w 3543016"/>
                    <a:gd name="connsiteY1" fmla="*/ 2058175 h 2177562"/>
                    <a:gd name="connsiteX2" fmla="*/ 927318 w 3543016"/>
                    <a:gd name="connsiteY2" fmla="*/ 1966461 h 2177562"/>
                    <a:gd name="connsiteX3" fmla="*/ 702234 w 3543016"/>
                    <a:gd name="connsiteY3" fmla="*/ 1783581 h 2177562"/>
                    <a:gd name="connsiteX4" fmla="*/ 434949 w 3543016"/>
                    <a:gd name="connsiteY4" fmla="*/ 1727310 h 2177562"/>
                    <a:gd name="connsiteX5" fmla="*/ 219245 w 3543016"/>
                    <a:gd name="connsiteY5" fmla="*/ 1553809 h 2177562"/>
                    <a:gd name="connsiteX6" fmla="*/ 51172 w 3543016"/>
                    <a:gd name="connsiteY6" fmla="*/ 1404987 h 2177562"/>
                    <a:gd name="connsiteX7" fmla="*/ 1158077 w 3543016"/>
                    <a:gd name="connsiteY7" fmla="*/ 86326 h 2177562"/>
                    <a:gd name="connsiteX8" fmla="*/ 2746246 w 3543016"/>
                    <a:gd name="connsiteY8" fmla="*/ 211454 h 2177562"/>
                    <a:gd name="connsiteX9" fmla="*/ 3533753 w 3543016"/>
                    <a:gd name="connsiteY9" fmla="*/ 1549366 h 2177562"/>
                    <a:gd name="connsiteX10" fmla="*/ 3444766 w 3543016"/>
                    <a:gd name="connsiteY10" fmla="*/ 1696495 h 2177562"/>
                    <a:gd name="connsiteX11" fmla="*/ 3421547 w 3543016"/>
                    <a:gd name="connsiteY11" fmla="*/ 1827571 h 2177562"/>
                    <a:gd name="connsiteX12" fmla="*/ 3355388 w 3543016"/>
                    <a:gd name="connsiteY12" fmla="*/ 1851187 h 2177562"/>
                    <a:gd name="connsiteX13" fmla="*/ 3212184 w 3543016"/>
                    <a:gd name="connsiteY13" fmla="*/ 1946871 h 2177562"/>
                    <a:gd name="connsiteX14" fmla="*/ 3161164 w 3543016"/>
                    <a:gd name="connsiteY14" fmla="*/ 1911345 h 2177562"/>
                    <a:gd name="connsiteX15" fmla="*/ 3081004 w 3543016"/>
                    <a:gd name="connsiteY15" fmla="*/ 1999655 h 2177562"/>
                    <a:gd name="connsiteX16" fmla="*/ 2986630 w 3543016"/>
                    <a:gd name="connsiteY16" fmla="*/ 1983579 h 2177562"/>
                    <a:gd name="connsiteX17" fmla="*/ 2910648 w 3543016"/>
                    <a:gd name="connsiteY17" fmla="*/ 2035980 h 2177562"/>
                    <a:gd name="connsiteX18" fmla="*/ 2817405 w 3543016"/>
                    <a:gd name="connsiteY18" fmla="*/ 2033379 h 2177562"/>
                    <a:gd name="connsiteX19" fmla="*/ 2693183 w 3543016"/>
                    <a:gd name="connsiteY19" fmla="*/ 2093621 h 2177562"/>
                    <a:gd name="connsiteX20" fmla="*/ 2523526 w 3543016"/>
                    <a:gd name="connsiteY20" fmla="*/ 2108204 h 2177562"/>
                    <a:gd name="connsiteX21" fmla="*/ 2439269 w 3543016"/>
                    <a:gd name="connsiteY21" fmla="*/ 2164008 h 2177562"/>
                    <a:gd name="connsiteX22" fmla="*/ 2342982 w 3543016"/>
                    <a:gd name="connsiteY22" fmla="*/ 2136005 h 2177562"/>
                    <a:gd name="connsiteX23" fmla="*/ 2207232 w 3543016"/>
                    <a:gd name="connsiteY23" fmla="*/ 2165726 h 2177562"/>
                    <a:gd name="connsiteX24" fmla="*/ 2014004 w 3543016"/>
                    <a:gd name="connsiteY24" fmla="*/ 2169165 h 2177562"/>
                    <a:gd name="connsiteX25" fmla="*/ 1912057 w 3543016"/>
                    <a:gd name="connsiteY25" fmla="*/ 2046178 h 2177562"/>
                    <a:gd name="connsiteX26" fmla="*/ 1658591 w 3543016"/>
                    <a:gd name="connsiteY26" fmla="*/ 2136507 h 2177562"/>
                    <a:gd name="connsiteX0" fmla="*/ 1658591 w 3543016"/>
                    <a:gd name="connsiteY0" fmla="*/ 2136507 h 2177562"/>
                    <a:gd name="connsiteX1" fmla="*/ 1281963 w 3543016"/>
                    <a:gd name="connsiteY1" fmla="*/ 2058175 h 2177562"/>
                    <a:gd name="connsiteX2" fmla="*/ 1198298 w 3543016"/>
                    <a:gd name="connsiteY2" fmla="*/ 2066035 h 2177562"/>
                    <a:gd name="connsiteX3" fmla="*/ 927318 w 3543016"/>
                    <a:gd name="connsiteY3" fmla="*/ 1966461 h 2177562"/>
                    <a:gd name="connsiteX4" fmla="*/ 702234 w 3543016"/>
                    <a:gd name="connsiteY4" fmla="*/ 1783581 h 2177562"/>
                    <a:gd name="connsiteX5" fmla="*/ 434949 w 3543016"/>
                    <a:gd name="connsiteY5" fmla="*/ 1727310 h 2177562"/>
                    <a:gd name="connsiteX6" fmla="*/ 219245 w 3543016"/>
                    <a:gd name="connsiteY6" fmla="*/ 1553809 h 2177562"/>
                    <a:gd name="connsiteX7" fmla="*/ 51172 w 3543016"/>
                    <a:gd name="connsiteY7" fmla="*/ 1404987 h 2177562"/>
                    <a:gd name="connsiteX8" fmla="*/ 1158077 w 3543016"/>
                    <a:gd name="connsiteY8" fmla="*/ 86326 h 2177562"/>
                    <a:gd name="connsiteX9" fmla="*/ 2746246 w 3543016"/>
                    <a:gd name="connsiteY9" fmla="*/ 211454 h 2177562"/>
                    <a:gd name="connsiteX10" fmla="*/ 3533753 w 3543016"/>
                    <a:gd name="connsiteY10" fmla="*/ 1549366 h 2177562"/>
                    <a:gd name="connsiteX11" fmla="*/ 3444766 w 3543016"/>
                    <a:gd name="connsiteY11" fmla="*/ 1696495 h 2177562"/>
                    <a:gd name="connsiteX12" fmla="*/ 3421547 w 3543016"/>
                    <a:gd name="connsiteY12" fmla="*/ 1827571 h 2177562"/>
                    <a:gd name="connsiteX13" fmla="*/ 3355388 w 3543016"/>
                    <a:gd name="connsiteY13" fmla="*/ 1851187 h 2177562"/>
                    <a:gd name="connsiteX14" fmla="*/ 3212184 w 3543016"/>
                    <a:gd name="connsiteY14" fmla="*/ 1946871 h 2177562"/>
                    <a:gd name="connsiteX15" fmla="*/ 3161164 w 3543016"/>
                    <a:gd name="connsiteY15" fmla="*/ 1911345 h 2177562"/>
                    <a:gd name="connsiteX16" fmla="*/ 3081004 w 3543016"/>
                    <a:gd name="connsiteY16" fmla="*/ 1999655 h 2177562"/>
                    <a:gd name="connsiteX17" fmla="*/ 2986630 w 3543016"/>
                    <a:gd name="connsiteY17" fmla="*/ 1983579 h 2177562"/>
                    <a:gd name="connsiteX18" fmla="*/ 2910648 w 3543016"/>
                    <a:gd name="connsiteY18" fmla="*/ 2035980 h 2177562"/>
                    <a:gd name="connsiteX19" fmla="*/ 2817405 w 3543016"/>
                    <a:gd name="connsiteY19" fmla="*/ 2033379 h 2177562"/>
                    <a:gd name="connsiteX20" fmla="*/ 2693183 w 3543016"/>
                    <a:gd name="connsiteY20" fmla="*/ 2093621 h 2177562"/>
                    <a:gd name="connsiteX21" fmla="*/ 2523526 w 3543016"/>
                    <a:gd name="connsiteY21" fmla="*/ 2108204 h 2177562"/>
                    <a:gd name="connsiteX22" fmla="*/ 2439269 w 3543016"/>
                    <a:gd name="connsiteY22" fmla="*/ 2164008 h 2177562"/>
                    <a:gd name="connsiteX23" fmla="*/ 2342982 w 3543016"/>
                    <a:gd name="connsiteY23" fmla="*/ 2136005 h 2177562"/>
                    <a:gd name="connsiteX24" fmla="*/ 2207232 w 3543016"/>
                    <a:gd name="connsiteY24" fmla="*/ 2165726 h 2177562"/>
                    <a:gd name="connsiteX25" fmla="*/ 2014004 w 3543016"/>
                    <a:gd name="connsiteY25" fmla="*/ 2169165 h 2177562"/>
                    <a:gd name="connsiteX26" fmla="*/ 1912057 w 3543016"/>
                    <a:gd name="connsiteY26" fmla="*/ 2046178 h 2177562"/>
                    <a:gd name="connsiteX27" fmla="*/ 1658591 w 3543016"/>
                    <a:gd name="connsiteY27" fmla="*/ 2136507 h 2177562"/>
                    <a:gd name="connsiteX0" fmla="*/ 1658591 w 3543016"/>
                    <a:gd name="connsiteY0" fmla="*/ 2136507 h 2177562"/>
                    <a:gd name="connsiteX1" fmla="*/ 1281963 w 3543016"/>
                    <a:gd name="connsiteY1" fmla="*/ 2058175 h 2177562"/>
                    <a:gd name="connsiteX2" fmla="*/ 1198298 w 3543016"/>
                    <a:gd name="connsiteY2" fmla="*/ 2066035 h 2177562"/>
                    <a:gd name="connsiteX3" fmla="*/ 1098608 w 3543016"/>
                    <a:gd name="connsiteY3" fmla="*/ 2012752 h 2177562"/>
                    <a:gd name="connsiteX4" fmla="*/ 927318 w 3543016"/>
                    <a:gd name="connsiteY4" fmla="*/ 1966461 h 2177562"/>
                    <a:gd name="connsiteX5" fmla="*/ 702234 w 3543016"/>
                    <a:gd name="connsiteY5" fmla="*/ 1783581 h 2177562"/>
                    <a:gd name="connsiteX6" fmla="*/ 434949 w 3543016"/>
                    <a:gd name="connsiteY6" fmla="*/ 1727310 h 2177562"/>
                    <a:gd name="connsiteX7" fmla="*/ 219245 w 3543016"/>
                    <a:gd name="connsiteY7" fmla="*/ 1553809 h 2177562"/>
                    <a:gd name="connsiteX8" fmla="*/ 51172 w 3543016"/>
                    <a:gd name="connsiteY8" fmla="*/ 1404987 h 2177562"/>
                    <a:gd name="connsiteX9" fmla="*/ 1158077 w 3543016"/>
                    <a:gd name="connsiteY9" fmla="*/ 86326 h 2177562"/>
                    <a:gd name="connsiteX10" fmla="*/ 2746246 w 3543016"/>
                    <a:gd name="connsiteY10" fmla="*/ 211454 h 2177562"/>
                    <a:gd name="connsiteX11" fmla="*/ 3533753 w 3543016"/>
                    <a:gd name="connsiteY11" fmla="*/ 1549366 h 2177562"/>
                    <a:gd name="connsiteX12" fmla="*/ 3444766 w 3543016"/>
                    <a:gd name="connsiteY12" fmla="*/ 1696495 h 2177562"/>
                    <a:gd name="connsiteX13" fmla="*/ 3421547 w 3543016"/>
                    <a:gd name="connsiteY13" fmla="*/ 1827571 h 2177562"/>
                    <a:gd name="connsiteX14" fmla="*/ 3355388 w 3543016"/>
                    <a:gd name="connsiteY14" fmla="*/ 1851187 h 2177562"/>
                    <a:gd name="connsiteX15" fmla="*/ 3212184 w 3543016"/>
                    <a:gd name="connsiteY15" fmla="*/ 1946871 h 2177562"/>
                    <a:gd name="connsiteX16" fmla="*/ 3161164 w 3543016"/>
                    <a:gd name="connsiteY16" fmla="*/ 1911345 h 2177562"/>
                    <a:gd name="connsiteX17" fmla="*/ 3081004 w 3543016"/>
                    <a:gd name="connsiteY17" fmla="*/ 1999655 h 2177562"/>
                    <a:gd name="connsiteX18" fmla="*/ 2986630 w 3543016"/>
                    <a:gd name="connsiteY18" fmla="*/ 1983579 h 2177562"/>
                    <a:gd name="connsiteX19" fmla="*/ 2910648 w 3543016"/>
                    <a:gd name="connsiteY19" fmla="*/ 2035980 h 2177562"/>
                    <a:gd name="connsiteX20" fmla="*/ 2817405 w 3543016"/>
                    <a:gd name="connsiteY20" fmla="*/ 2033379 h 2177562"/>
                    <a:gd name="connsiteX21" fmla="*/ 2693183 w 3543016"/>
                    <a:gd name="connsiteY21" fmla="*/ 2093621 h 2177562"/>
                    <a:gd name="connsiteX22" fmla="*/ 2523526 w 3543016"/>
                    <a:gd name="connsiteY22" fmla="*/ 2108204 h 2177562"/>
                    <a:gd name="connsiteX23" fmla="*/ 2439269 w 3543016"/>
                    <a:gd name="connsiteY23" fmla="*/ 2164008 h 2177562"/>
                    <a:gd name="connsiteX24" fmla="*/ 2342982 w 3543016"/>
                    <a:gd name="connsiteY24" fmla="*/ 2136005 h 2177562"/>
                    <a:gd name="connsiteX25" fmla="*/ 2207232 w 3543016"/>
                    <a:gd name="connsiteY25" fmla="*/ 2165726 h 2177562"/>
                    <a:gd name="connsiteX26" fmla="*/ 2014004 w 3543016"/>
                    <a:gd name="connsiteY26" fmla="*/ 2169165 h 2177562"/>
                    <a:gd name="connsiteX27" fmla="*/ 1912057 w 3543016"/>
                    <a:gd name="connsiteY27" fmla="*/ 2046178 h 2177562"/>
                    <a:gd name="connsiteX28" fmla="*/ 1658591 w 3543016"/>
                    <a:gd name="connsiteY28" fmla="*/ 2136507 h 2177562"/>
                    <a:gd name="connsiteX0" fmla="*/ 1658591 w 3543016"/>
                    <a:gd name="connsiteY0" fmla="*/ 2136507 h 2177562"/>
                    <a:gd name="connsiteX1" fmla="*/ 1281963 w 3543016"/>
                    <a:gd name="connsiteY1" fmla="*/ 2058175 h 2177562"/>
                    <a:gd name="connsiteX2" fmla="*/ 1198298 w 3543016"/>
                    <a:gd name="connsiteY2" fmla="*/ 2066035 h 2177562"/>
                    <a:gd name="connsiteX3" fmla="*/ 1098608 w 3543016"/>
                    <a:gd name="connsiteY3" fmla="*/ 2012752 h 2177562"/>
                    <a:gd name="connsiteX4" fmla="*/ 927318 w 3543016"/>
                    <a:gd name="connsiteY4" fmla="*/ 1966461 h 2177562"/>
                    <a:gd name="connsiteX5" fmla="*/ 705671 w 3543016"/>
                    <a:gd name="connsiteY5" fmla="*/ 1812801 h 2177562"/>
                    <a:gd name="connsiteX6" fmla="*/ 434949 w 3543016"/>
                    <a:gd name="connsiteY6" fmla="*/ 1727310 h 2177562"/>
                    <a:gd name="connsiteX7" fmla="*/ 219245 w 3543016"/>
                    <a:gd name="connsiteY7" fmla="*/ 1553809 h 2177562"/>
                    <a:gd name="connsiteX8" fmla="*/ 51172 w 3543016"/>
                    <a:gd name="connsiteY8" fmla="*/ 1404987 h 2177562"/>
                    <a:gd name="connsiteX9" fmla="*/ 1158077 w 3543016"/>
                    <a:gd name="connsiteY9" fmla="*/ 86326 h 2177562"/>
                    <a:gd name="connsiteX10" fmla="*/ 2746246 w 3543016"/>
                    <a:gd name="connsiteY10" fmla="*/ 211454 h 2177562"/>
                    <a:gd name="connsiteX11" fmla="*/ 3533753 w 3543016"/>
                    <a:gd name="connsiteY11" fmla="*/ 1549366 h 2177562"/>
                    <a:gd name="connsiteX12" fmla="*/ 3444766 w 3543016"/>
                    <a:gd name="connsiteY12" fmla="*/ 1696495 h 2177562"/>
                    <a:gd name="connsiteX13" fmla="*/ 3421547 w 3543016"/>
                    <a:gd name="connsiteY13" fmla="*/ 1827571 h 2177562"/>
                    <a:gd name="connsiteX14" fmla="*/ 3355388 w 3543016"/>
                    <a:gd name="connsiteY14" fmla="*/ 1851187 h 2177562"/>
                    <a:gd name="connsiteX15" fmla="*/ 3212184 w 3543016"/>
                    <a:gd name="connsiteY15" fmla="*/ 1946871 h 2177562"/>
                    <a:gd name="connsiteX16" fmla="*/ 3161164 w 3543016"/>
                    <a:gd name="connsiteY16" fmla="*/ 1911345 h 2177562"/>
                    <a:gd name="connsiteX17" fmla="*/ 3081004 w 3543016"/>
                    <a:gd name="connsiteY17" fmla="*/ 1999655 h 2177562"/>
                    <a:gd name="connsiteX18" fmla="*/ 2986630 w 3543016"/>
                    <a:gd name="connsiteY18" fmla="*/ 1983579 h 2177562"/>
                    <a:gd name="connsiteX19" fmla="*/ 2910648 w 3543016"/>
                    <a:gd name="connsiteY19" fmla="*/ 2035980 h 2177562"/>
                    <a:gd name="connsiteX20" fmla="*/ 2817405 w 3543016"/>
                    <a:gd name="connsiteY20" fmla="*/ 2033379 h 2177562"/>
                    <a:gd name="connsiteX21" fmla="*/ 2693183 w 3543016"/>
                    <a:gd name="connsiteY21" fmla="*/ 2093621 h 2177562"/>
                    <a:gd name="connsiteX22" fmla="*/ 2523526 w 3543016"/>
                    <a:gd name="connsiteY22" fmla="*/ 2108204 h 2177562"/>
                    <a:gd name="connsiteX23" fmla="*/ 2439269 w 3543016"/>
                    <a:gd name="connsiteY23" fmla="*/ 2164008 h 2177562"/>
                    <a:gd name="connsiteX24" fmla="*/ 2342982 w 3543016"/>
                    <a:gd name="connsiteY24" fmla="*/ 2136005 h 2177562"/>
                    <a:gd name="connsiteX25" fmla="*/ 2207232 w 3543016"/>
                    <a:gd name="connsiteY25" fmla="*/ 2165726 h 2177562"/>
                    <a:gd name="connsiteX26" fmla="*/ 2014004 w 3543016"/>
                    <a:gd name="connsiteY26" fmla="*/ 2169165 h 2177562"/>
                    <a:gd name="connsiteX27" fmla="*/ 1912057 w 3543016"/>
                    <a:gd name="connsiteY27" fmla="*/ 2046178 h 2177562"/>
                    <a:gd name="connsiteX28" fmla="*/ 1658591 w 3543016"/>
                    <a:gd name="connsiteY28" fmla="*/ 2136507 h 2177562"/>
                    <a:gd name="connsiteX0" fmla="*/ 1658591 w 3543016"/>
                    <a:gd name="connsiteY0" fmla="*/ 2136507 h 2177562"/>
                    <a:gd name="connsiteX1" fmla="*/ 1281963 w 3543016"/>
                    <a:gd name="connsiteY1" fmla="*/ 2058175 h 2177562"/>
                    <a:gd name="connsiteX2" fmla="*/ 1198298 w 3543016"/>
                    <a:gd name="connsiteY2" fmla="*/ 2066035 h 2177562"/>
                    <a:gd name="connsiteX3" fmla="*/ 1098608 w 3543016"/>
                    <a:gd name="connsiteY3" fmla="*/ 2012752 h 2177562"/>
                    <a:gd name="connsiteX4" fmla="*/ 927318 w 3543016"/>
                    <a:gd name="connsiteY4" fmla="*/ 1966461 h 2177562"/>
                    <a:gd name="connsiteX5" fmla="*/ 742817 w 3543016"/>
                    <a:gd name="connsiteY5" fmla="*/ 1904468 h 2177562"/>
                    <a:gd name="connsiteX6" fmla="*/ 705671 w 3543016"/>
                    <a:gd name="connsiteY6" fmla="*/ 1812801 h 2177562"/>
                    <a:gd name="connsiteX7" fmla="*/ 434949 w 3543016"/>
                    <a:gd name="connsiteY7" fmla="*/ 1727310 h 2177562"/>
                    <a:gd name="connsiteX8" fmla="*/ 219245 w 3543016"/>
                    <a:gd name="connsiteY8" fmla="*/ 1553809 h 2177562"/>
                    <a:gd name="connsiteX9" fmla="*/ 51172 w 3543016"/>
                    <a:gd name="connsiteY9" fmla="*/ 1404987 h 2177562"/>
                    <a:gd name="connsiteX10" fmla="*/ 1158077 w 3543016"/>
                    <a:gd name="connsiteY10" fmla="*/ 86326 h 2177562"/>
                    <a:gd name="connsiteX11" fmla="*/ 2746246 w 3543016"/>
                    <a:gd name="connsiteY11" fmla="*/ 211454 h 2177562"/>
                    <a:gd name="connsiteX12" fmla="*/ 3533753 w 3543016"/>
                    <a:gd name="connsiteY12" fmla="*/ 1549366 h 2177562"/>
                    <a:gd name="connsiteX13" fmla="*/ 3444766 w 3543016"/>
                    <a:gd name="connsiteY13" fmla="*/ 1696495 h 2177562"/>
                    <a:gd name="connsiteX14" fmla="*/ 3421547 w 3543016"/>
                    <a:gd name="connsiteY14" fmla="*/ 1827571 h 2177562"/>
                    <a:gd name="connsiteX15" fmla="*/ 3355388 w 3543016"/>
                    <a:gd name="connsiteY15" fmla="*/ 1851187 h 2177562"/>
                    <a:gd name="connsiteX16" fmla="*/ 3212184 w 3543016"/>
                    <a:gd name="connsiteY16" fmla="*/ 1946871 h 2177562"/>
                    <a:gd name="connsiteX17" fmla="*/ 3161164 w 3543016"/>
                    <a:gd name="connsiteY17" fmla="*/ 1911345 h 2177562"/>
                    <a:gd name="connsiteX18" fmla="*/ 3081004 w 3543016"/>
                    <a:gd name="connsiteY18" fmla="*/ 1999655 h 2177562"/>
                    <a:gd name="connsiteX19" fmla="*/ 2986630 w 3543016"/>
                    <a:gd name="connsiteY19" fmla="*/ 1983579 h 2177562"/>
                    <a:gd name="connsiteX20" fmla="*/ 2910648 w 3543016"/>
                    <a:gd name="connsiteY20" fmla="*/ 2035980 h 2177562"/>
                    <a:gd name="connsiteX21" fmla="*/ 2817405 w 3543016"/>
                    <a:gd name="connsiteY21" fmla="*/ 2033379 h 2177562"/>
                    <a:gd name="connsiteX22" fmla="*/ 2693183 w 3543016"/>
                    <a:gd name="connsiteY22" fmla="*/ 2093621 h 2177562"/>
                    <a:gd name="connsiteX23" fmla="*/ 2523526 w 3543016"/>
                    <a:gd name="connsiteY23" fmla="*/ 2108204 h 2177562"/>
                    <a:gd name="connsiteX24" fmla="*/ 2439269 w 3543016"/>
                    <a:gd name="connsiteY24" fmla="*/ 2164008 h 2177562"/>
                    <a:gd name="connsiteX25" fmla="*/ 2342982 w 3543016"/>
                    <a:gd name="connsiteY25" fmla="*/ 2136005 h 2177562"/>
                    <a:gd name="connsiteX26" fmla="*/ 2207232 w 3543016"/>
                    <a:gd name="connsiteY26" fmla="*/ 2165726 h 2177562"/>
                    <a:gd name="connsiteX27" fmla="*/ 2014004 w 3543016"/>
                    <a:gd name="connsiteY27" fmla="*/ 2169165 h 2177562"/>
                    <a:gd name="connsiteX28" fmla="*/ 1912057 w 3543016"/>
                    <a:gd name="connsiteY28" fmla="*/ 2046178 h 2177562"/>
                    <a:gd name="connsiteX29" fmla="*/ 1658591 w 3543016"/>
                    <a:gd name="connsiteY29" fmla="*/ 2136507 h 2177562"/>
                    <a:gd name="connsiteX0" fmla="*/ 1658591 w 3543016"/>
                    <a:gd name="connsiteY0" fmla="*/ 2136507 h 2177562"/>
                    <a:gd name="connsiteX1" fmla="*/ 1281963 w 3543016"/>
                    <a:gd name="connsiteY1" fmla="*/ 2058175 h 2177562"/>
                    <a:gd name="connsiteX2" fmla="*/ 1198298 w 3543016"/>
                    <a:gd name="connsiteY2" fmla="*/ 2066035 h 2177562"/>
                    <a:gd name="connsiteX3" fmla="*/ 1098608 w 3543016"/>
                    <a:gd name="connsiteY3" fmla="*/ 2012752 h 2177562"/>
                    <a:gd name="connsiteX4" fmla="*/ 927318 w 3543016"/>
                    <a:gd name="connsiteY4" fmla="*/ 1966461 h 2177562"/>
                    <a:gd name="connsiteX5" fmla="*/ 742817 w 3543016"/>
                    <a:gd name="connsiteY5" fmla="*/ 1904468 h 2177562"/>
                    <a:gd name="connsiteX6" fmla="*/ 705671 w 3543016"/>
                    <a:gd name="connsiteY6" fmla="*/ 1812801 h 2177562"/>
                    <a:gd name="connsiteX7" fmla="*/ 434949 w 3543016"/>
                    <a:gd name="connsiteY7" fmla="*/ 1727310 h 2177562"/>
                    <a:gd name="connsiteX8" fmla="*/ 219245 w 3543016"/>
                    <a:gd name="connsiteY8" fmla="*/ 1553809 h 2177562"/>
                    <a:gd name="connsiteX9" fmla="*/ 51172 w 3543016"/>
                    <a:gd name="connsiteY9" fmla="*/ 1404987 h 2177562"/>
                    <a:gd name="connsiteX10" fmla="*/ 1158077 w 3543016"/>
                    <a:gd name="connsiteY10" fmla="*/ 86326 h 2177562"/>
                    <a:gd name="connsiteX11" fmla="*/ 2746246 w 3543016"/>
                    <a:gd name="connsiteY11" fmla="*/ 211454 h 2177562"/>
                    <a:gd name="connsiteX12" fmla="*/ 3533753 w 3543016"/>
                    <a:gd name="connsiteY12" fmla="*/ 1549366 h 2177562"/>
                    <a:gd name="connsiteX13" fmla="*/ 3444766 w 3543016"/>
                    <a:gd name="connsiteY13" fmla="*/ 1696495 h 2177562"/>
                    <a:gd name="connsiteX14" fmla="*/ 3421547 w 3543016"/>
                    <a:gd name="connsiteY14" fmla="*/ 1827571 h 2177562"/>
                    <a:gd name="connsiteX15" fmla="*/ 3355388 w 3543016"/>
                    <a:gd name="connsiteY15" fmla="*/ 1851187 h 2177562"/>
                    <a:gd name="connsiteX16" fmla="*/ 3212184 w 3543016"/>
                    <a:gd name="connsiteY16" fmla="*/ 1946871 h 2177562"/>
                    <a:gd name="connsiteX17" fmla="*/ 3161164 w 3543016"/>
                    <a:gd name="connsiteY17" fmla="*/ 1911345 h 2177562"/>
                    <a:gd name="connsiteX18" fmla="*/ 3081004 w 3543016"/>
                    <a:gd name="connsiteY18" fmla="*/ 1999655 h 2177562"/>
                    <a:gd name="connsiteX19" fmla="*/ 2986630 w 3543016"/>
                    <a:gd name="connsiteY19" fmla="*/ 1983579 h 2177562"/>
                    <a:gd name="connsiteX20" fmla="*/ 2910648 w 3543016"/>
                    <a:gd name="connsiteY20" fmla="*/ 2035980 h 2177562"/>
                    <a:gd name="connsiteX21" fmla="*/ 2817405 w 3543016"/>
                    <a:gd name="connsiteY21" fmla="*/ 2033379 h 2177562"/>
                    <a:gd name="connsiteX22" fmla="*/ 2693183 w 3543016"/>
                    <a:gd name="connsiteY22" fmla="*/ 2093621 h 2177562"/>
                    <a:gd name="connsiteX23" fmla="*/ 2523526 w 3543016"/>
                    <a:gd name="connsiteY23" fmla="*/ 2108204 h 2177562"/>
                    <a:gd name="connsiteX24" fmla="*/ 2439269 w 3543016"/>
                    <a:gd name="connsiteY24" fmla="*/ 2164008 h 2177562"/>
                    <a:gd name="connsiteX25" fmla="*/ 2342982 w 3543016"/>
                    <a:gd name="connsiteY25" fmla="*/ 2136005 h 2177562"/>
                    <a:gd name="connsiteX26" fmla="*/ 2207232 w 3543016"/>
                    <a:gd name="connsiteY26" fmla="*/ 2165726 h 2177562"/>
                    <a:gd name="connsiteX27" fmla="*/ 2014004 w 3543016"/>
                    <a:gd name="connsiteY27" fmla="*/ 2169165 h 2177562"/>
                    <a:gd name="connsiteX28" fmla="*/ 1912057 w 3543016"/>
                    <a:gd name="connsiteY28" fmla="*/ 2046178 h 2177562"/>
                    <a:gd name="connsiteX29" fmla="*/ 1658591 w 3543016"/>
                    <a:gd name="connsiteY29" fmla="*/ 2136507 h 2177562"/>
                    <a:gd name="connsiteX0" fmla="*/ 1658591 w 3543016"/>
                    <a:gd name="connsiteY0" fmla="*/ 2136507 h 2177562"/>
                    <a:gd name="connsiteX1" fmla="*/ 1281963 w 3543016"/>
                    <a:gd name="connsiteY1" fmla="*/ 2058175 h 2177562"/>
                    <a:gd name="connsiteX2" fmla="*/ 1198298 w 3543016"/>
                    <a:gd name="connsiteY2" fmla="*/ 2066035 h 2177562"/>
                    <a:gd name="connsiteX3" fmla="*/ 1098608 w 3543016"/>
                    <a:gd name="connsiteY3" fmla="*/ 2012752 h 2177562"/>
                    <a:gd name="connsiteX4" fmla="*/ 927318 w 3543016"/>
                    <a:gd name="connsiteY4" fmla="*/ 1966461 h 2177562"/>
                    <a:gd name="connsiteX5" fmla="*/ 742817 w 3543016"/>
                    <a:gd name="connsiteY5" fmla="*/ 1904468 h 2177562"/>
                    <a:gd name="connsiteX6" fmla="*/ 705671 w 3543016"/>
                    <a:gd name="connsiteY6" fmla="*/ 1812801 h 2177562"/>
                    <a:gd name="connsiteX7" fmla="*/ 607032 w 3543016"/>
                    <a:gd name="connsiteY7" fmla="*/ 1825403 h 2177562"/>
                    <a:gd name="connsiteX8" fmla="*/ 434949 w 3543016"/>
                    <a:gd name="connsiteY8" fmla="*/ 1727310 h 2177562"/>
                    <a:gd name="connsiteX9" fmla="*/ 219245 w 3543016"/>
                    <a:gd name="connsiteY9" fmla="*/ 1553809 h 2177562"/>
                    <a:gd name="connsiteX10" fmla="*/ 51172 w 3543016"/>
                    <a:gd name="connsiteY10" fmla="*/ 1404987 h 2177562"/>
                    <a:gd name="connsiteX11" fmla="*/ 1158077 w 3543016"/>
                    <a:gd name="connsiteY11" fmla="*/ 86326 h 2177562"/>
                    <a:gd name="connsiteX12" fmla="*/ 2746246 w 3543016"/>
                    <a:gd name="connsiteY12" fmla="*/ 211454 h 2177562"/>
                    <a:gd name="connsiteX13" fmla="*/ 3533753 w 3543016"/>
                    <a:gd name="connsiteY13" fmla="*/ 1549366 h 2177562"/>
                    <a:gd name="connsiteX14" fmla="*/ 3444766 w 3543016"/>
                    <a:gd name="connsiteY14" fmla="*/ 1696495 h 2177562"/>
                    <a:gd name="connsiteX15" fmla="*/ 3421547 w 3543016"/>
                    <a:gd name="connsiteY15" fmla="*/ 1827571 h 2177562"/>
                    <a:gd name="connsiteX16" fmla="*/ 3355388 w 3543016"/>
                    <a:gd name="connsiteY16" fmla="*/ 1851187 h 2177562"/>
                    <a:gd name="connsiteX17" fmla="*/ 3212184 w 3543016"/>
                    <a:gd name="connsiteY17" fmla="*/ 1946871 h 2177562"/>
                    <a:gd name="connsiteX18" fmla="*/ 3161164 w 3543016"/>
                    <a:gd name="connsiteY18" fmla="*/ 1911345 h 2177562"/>
                    <a:gd name="connsiteX19" fmla="*/ 3081004 w 3543016"/>
                    <a:gd name="connsiteY19" fmla="*/ 1999655 h 2177562"/>
                    <a:gd name="connsiteX20" fmla="*/ 2986630 w 3543016"/>
                    <a:gd name="connsiteY20" fmla="*/ 1983579 h 2177562"/>
                    <a:gd name="connsiteX21" fmla="*/ 2910648 w 3543016"/>
                    <a:gd name="connsiteY21" fmla="*/ 2035980 h 2177562"/>
                    <a:gd name="connsiteX22" fmla="*/ 2817405 w 3543016"/>
                    <a:gd name="connsiteY22" fmla="*/ 2033379 h 2177562"/>
                    <a:gd name="connsiteX23" fmla="*/ 2693183 w 3543016"/>
                    <a:gd name="connsiteY23" fmla="*/ 2093621 h 2177562"/>
                    <a:gd name="connsiteX24" fmla="*/ 2523526 w 3543016"/>
                    <a:gd name="connsiteY24" fmla="*/ 2108204 h 2177562"/>
                    <a:gd name="connsiteX25" fmla="*/ 2439269 w 3543016"/>
                    <a:gd name="connsiteY25" fmla="*/ 2164008 h 2177562"/>
                    <a:gd name="connsiteX26" fmla="*/ 2342982 w 3543016"/>
                    <a:gd name="connsiteY26" fmla="*/ 2136005 h 2177562"/>
                    <a:gd name="connsiteX27" fmla="*/ 2207232 w 3543016"/>
                    <a:gd name="connsiteY27" fmla="*/ 2165726 h 2177562"/>
                    <a:gd name="connsiteX28" fmla="*/ 2014004 w 3543016"/>
                    <a:gd name="connsiteY28" fmla="*/ 2169165 h 2177562"/>
                    <a:gd name="connsiteX29" fmla="*/ 1912057 w 3543016"/>
                    <a:gd name="connsiteY29" fmla="*/ 2046178 h 2177562"/>
                    <a:gd name="connsiteX30" fmla="*/ 1658591 w 3543016"/>
                    <a:gd name="connsiteY30" fmla="*/ 2136507 h 2177562"/>
                    <a:gd name="connsiteX0" fmla="*/ 1658591 w 3543016"/>
                    <a:gd name="connsiteY0" fmla="*/ 2136507 h 2177562"/>
                    <a:gd name="connsiteX1" fmla="*/ 1281963 w 3543016"/>
                    <a:gd name="connsiteY1" fmla="*/ 2058175 h 2177562"/>
                    <a:gd name="connsiteX2" fmla="*/ 1198298 w 3543016"/>
                    <a:gd name="connsiteY2" fmla="*/ 2066035 h 2177562"/>
                    <a:gd name="connsiteX3" fmla="*/ 1098608 w 3543016"/>
                    <a:gd name="connsiteY3" fmla="*/ 2012752 h 2177562"/>
                    <a:gd name="connsiteX4" fmla="*/ 927318 w 3543016"/>
                    <a:gd name="connsiteY4" fmla="*/ 1966461 h 2177562"/>
                    <a:gd name="connsiteX5" fmla="*/ 742817 w 3543016"/>
                    <a:gd name="connsiteY5" fmla="*/ 1904468 h 2177562"/>
                    <a:gd name="connsiteX6" fmla="*/ 705671 w 3543016"/>
                    <a:gd name="connsiteY6" fmla="*/ 1812801 h 2177562"/>
                    <a:gd name="connsiteX7" fmla="*/ 607032 w 3543016"/>
                    <a:gd name="connsiteY7" fmla="*/ 1825403 h 2177562"/>
                    <a:gd name="connsiteX8" fmla="*/ 555468 w 3543016"/>
                    <a:gd name="connsiteY8" fmla="*/ 1765245 h 2177562"/>
                    <a:gd name="connsiteX9" fmla="*/ 434949 w 3543016"/>
                    <a:gd name="connsiteY9" fmla="*/ 1727310 h 2177562"/>
                    <a:gd name="connsiteX10" fmla="*/ 219245 w 3543016"/>
                    <a:gd name="connsiteY10" fmla="*/ 1553809 h 2177562"/>
                    <a:gd name="connsiteX11" fmla="*/ 51172 w 3543016"/>
                    <a:gd name="connsiteY11" fmla="*/ 1404987 h 2177562"/>
                    <a:gd name="connsiteX12" fmla="*/ 1158077 w 3543016"/>
                    <a:gd name="connsiteY12" fmla="*/ 86326 h 2177562"/>
                    <a:gd name="connsiteX13" fmla="*/ 2746246 w 3543016"/>
                    <a:gd name="connsiteY13" fmla="*/ 211454 h 2177562"/>
                    <a:gd name="connsiteX14" fmla="*/ 3533753 w 3543016"/>
                    <a:gd name="connsiteY14" fmla="*/ 1549366 h 2177562"/>
                    <a:gd name="connsiteX15" fmla="*/ 3444766 w 3543016"/>
                    <a:gd name="connsiteY15" fmla="*/ 1696495 h 2177562"/>
                    <a:gd name="connsiteX16" fmla="*/ 3421547 w 3543016"/>
                    <a:gd name="connsiteY16" fmla="*/ 1827571 h 2177562"/>
                    <a:gd name="connsiteX17" fmla="*/ 3355388 w 3543016"/>
                    <a:gd name="connsiteY17" fmla="*/ 1851187 h 2177562"/>
                    <a:gd name="connsiteX18" fmla="*/ 3212184 w 3543016"/>
                    <a:gd name="connsiteY18" fmla="*/ 1946871 h 2177562"/>
                    <a:gd name="connsiteX19" fmla="*/ 3161164 w 3543016"/>
                    <a:gd name="connsiteY19" fmla="*/ 1911345 h 2177562"/>
                    <a:gd name="connsiteX20" fmla="*/ 3081004 w 3543016"/>
                    <a:gd name="connsiteY20" fmla="*/ 1999655 h 2177562"/>
                    <a:gd name="connsiteX21" fmla="*/ 2986630 w 3543016"/>
                    <a:gd name="connsiteY21" fmla="*/ 1983579 h 2177562"/>
                    <a:gd name="connsiteX22" fmla="*/ 2910648 w 3543016"/>
                    <a:gd name="connsiteY22" fmla="*/ 2035980 h 2177562"/>
                    <a:gd name="connsiteX23" fmla="*/ 2817405 w 3543016"/>
                    <a:gd name="connsiteY23" fmla="*/ 2033379 h 2177562"/>
                    <a:gd name="connsiteX24" fmla="*/ 2693183 w 3543016"/>
                    <a:gd name="connsiteY24" fmla="*/ 2093621 h 2177562"/>
                    <a:gd name="connsiteX25" fmla="*/ 2523526 w 3543016"/>
                    <a:gd name="connsiteY25" fmla="*/ 2108204 h 2177562"/>
                    <a:gd name="connsiteX26" fmla="*/ 2439269 w 3543016"/>
                    <a:gd name="connsiteY26" fmla="*/ 2164008 h 2177562"/>
                    <a:gd name="connsiteX27" fmla="*/ 2342982 w 3543016"/>
                    <a:gd name="connsiteY27" fmla="*/ 2136005 h 2177562"/>
                    <a:gd name="connsiteX28" fmla="*/ 2207232 w 3543016"/>
                    <a:gd name="connsiteY28" fmla="*/ 2165726 h 2177562"/>
                    <a:gd name="connsiteX29" fmla="*/ 2014004 w 3543016"/>
                    <a:gd name="connsiteY29" fmla="*/ 2169165 h 2177562"/>
                    <a:gd name="connsiteX30" fmla="*/ 1912057 w 3543016"/>
                    <a:gd name="connsiteY30" fmla="*/ 2046178 h 2177562"/>
                    <a:gd name="connsiteX31" fmla="*/ 1658591 w 3543016"/>
                    <a:gd name="connsiteY31" fmla="*/ 2136507 h 2177562"/>
                    <a:gd name="connsiteX0" fmla="*/ 1658591 w 3543016"/>
                    <a:gd name="connsiteY0" fmla="*/ 2136507 h 2177562"/>
                    <a:gd name="connsiteX1" fmla="*/ 1281963 w 3543016"/>
                    <a:gd name="connsiteY1" fmla="*/ 2058175 h 2177562"/>
                    <a:gd name="connsiteX2" fmla="*/ 1198298 w 3543016"/>
                    <a:gd name="connsiteY2" fmla="*/ 2066035 h 2177562"/>
                    <a:gd name="connsiteX3" fmla="*/ 1098608 w 3543016"/>
                    <a:gd name="connsiteY3" fmla="*/ 2012752 h 2177562"/>
                    <a:gd name="connsiteX4" fmla="*/ 927318 w 3543016"/>
                    <a:gd name="connsiteY4" fmla="*/ 1966461 h 2177562"/>
                    <a:gd name="connsiteX5" fmla="*/ 742817 w 3543016"/>
                    <a:gd name="connsiteY5" fmla="*/ 1904468 h 2177562"/>
                    <a:gd name="connsiteX6" fmla="*/ 705671 w 3543016"/>
                    <a:gd name="connsiteY6" fmla="*/ 1812801 h 2177562"/>
                    <a:gd name="connsiteX7" fmla="*/ 607032 w 3543016"/>
                    <a:gd name="connsiteY7" fmla="*/ 1825403 h 2177562"/>
                    <a:gd name="connsiteX8" fmla="*/ 555468 w 3543016"/>
                    <a:gd name="connsiteY8" fmla="*/ 1765245 h 2177562"/>
                    <a:gd name="connsiteX9" fmla="*/ 383385 w 3543016"/>
                    <a:gd name="connsiteY9" fmla="*/ 1703247 h 2177562"/>
                    <a:gd name="connsiteX10" fmla="*/ 219245 w 3543016"/>
                    <a:gd name="connsiteY10" fmla="*/ 1553809 h 2177562"/>
                    <a:gd name="connsiteX11" fmla="*/ 51172 w 3543016"/>
                    <a:gd name="connsiteY11" fmla="*/ 1404987 h 2177562"/>
                    <a:gd name="connsiteX12" fmla="*/ 1158077 w 3543016"/>
                    <a:gd name="connsiteY12" fmla="*/ 86326 h 2177562"/>
                    <a:gd name="connsiteX13" fmla="*/ 2746246 w 3543016"/>
                    <a:gd name="connsiteY13" fmla="*/ 211454 h 2177562"/>
                    <a:gd name="connsiteX14" fmla="*/ 3533753 w 3543016"/>
                    <a:gd name="connsiteY14" fmla="*/ 1549366 h 2177562"/>
                    <a:gd name="connsiteX15" fmla="*/ 3444766 w 3543016"/>
                    <a:gd name="connsiteY15" fmla="*/ 1696495 h 2177562"/>
                    <a:gd name="connsiteX16" fmla="*/ 3421547 w 3543016"/>
                    <a:gd name="connsiteY16" fmla="*/ 1827571 h 2177562"/>
                    <a:gd name="connsiteX17" fmla="*/ 3355388 w 3543016"/>
                    <a:gd name="connsiteY17" fmla="*/ 1851187 h 2177562"/>
                    <a:gd name="connsiteX18" fmla="*/ 3212184 w 3543016"/>
                    <a:gd name="connsiteY18" fmla="*/ 1946871 h 2177562"/>
                    <a:gd name="connsiteX19" fmla="*/ 3161164 w 3543016"/>
                    <a:gd name="connsiteY19" fmla="*/ 1911345 h 2177562"/>
                    <a:gd name="connsiteX20" fmla="*/ 3081004 w 3543016"/>
                    <a:gd name="connsiteY20" fmla="*/ 1999655 h 2177562"/>
                    <a:gd name="connsiteX21" fmla="*/ 2986630 w 3543016"/>
                    <a:gd name="connsiteY21" fmla="*/ 1983579 h 2177562"/>
                    <a:gd name="connsiteX22" fmla="*/ 2910648 w 3543016"/>
                    <a:gd name="connsiteY22" fmla="*/ 2035980 h 2177562"/>
                    <a:gd name="connsiteX23" fmla="*/ 2817405 w 3543016"/>
                    <a:gd name="connsiteY23" fmla="*/ 2033379 h 2177562"/>
                    <a:gd name="connsiteX24" fmla="*/ 2693183 w 3543016"/>
                    <a:gd name="connsiteY24" fmla="*/ 2093621 h 2177562"/>
                    <a:gd name="connsiteX25" fmla="*/ 2523526 w 3543016"/>
                    <a:gd name="connsiteY25" fmla="*/ 2108204 h 2177562"/>
                    <a:gd name="connsiteX26" fmla="*/ 2439269 w 3543016"/>
                    <a:gd name="connsiteY26" fmla="*/ 2164008 h 2177562"/>
                    <a:gd name="connsiteX27" fmla="*/ 2342982 w 3543016"/>
                    <a:gd name="connsiteY27" fmla="*/ 2136005 h 2177562"/>
                    <a:gd name="connsiteX28" fmla="*/ 2207232 w 3543016"/>
                    <a:gd name="connsiteY28" fmla="*/ 2165726 h 2177562"/>
                    <a:gd name="connsiteX29" fmla="*/ 2014004 w 3543016"/>
                    <a:gd name="connsiteY29" fmla="*/ 2169165 h 2177562"/>
                    <a:gd name="connsiteX30" fmla="*/ 1912057 w 3543016"/>
                    <a:gd name="connsiteY30" fmla="*/ 2046178 h 2177562"/>
                    <a:gd name="connsiteX31" fmla="*/ 1658591 w 3543016"/>
                    <a:gd name="connsiteY31" fmla="*/ 2136507 h 2177562"/>
                    <a:gd name="connsiteX0" fmla="*/ 1658591 w 3543016"/>
                    <a:gd name="connsiteY0" fmla="*/ 2136507 h 2177562"/>
                    <a:gd name="connsiteX1" fmla="*/ 1281963 w 3543016"/>
                    <a:gd name="connsiteY1" fmla="*/ 2058175 h 2177562"/>
                    <a:gd name="connsiteX2" fmla="*/ 1198298 w 3543016"/>
                    <a:gd name="connsiteY2" fmla="*/ 2066035 h 2177562"/>
                    <a:gd name="connsiteX3" fmla="*/ 1098608 w 3543016"/>
                    <a:gd name="connsiteY3" fmla="*/ 2012752 h 2177562"/>
                    <a:gd name="connsiteX4" fmla="*/ 927318 w 3543016"/>
                    <a:gd name="connsiteY4" fmla="*/ 1966461 h 2177562"/>
                    <a:gd name="connsiteX5" fmla="*/ 742817 w 3543016"/>
                    <a:gd name="connsiteY5" fmla="*/ 1904468 h 2177562"/>
                    <a:gd name="connsiteX6" fmla="*/ 705671 w 3543016"/>
                    <a:gd name="connsiteY6" fmla="*/ 1812801 h 2177562"/>
                    <a:gd name="connsiteX7" fmla="*/ 607032 w 3543016"/>
                    <a:gd name="connsiteY7" fmla="*/ 1825403 h 2177562"/>
                    <a:gd name="connsiteX8" fmla="*/ 555468 w 3543016"/>
                    <a:gd name="connsiteY8" fmla="*/ 1765245 h 2177562"/>
                    <a:gd name="connsiteX9" fmla="*/ 474684 w 3543016"/>
                    <a:gd name="connsiteY9" fmla="*/ 1799621 h 2177562"/>
                    <a:gd name="connsiteX10" fmla="*/ 383385 w 3543016"/>
                    <a:gd name="connsiteY10" fmla="*/ 1703247 h 2177562"/>
                    <a:gd name="connsiteX11" fmla="*/ 219245 w 3543016"/>
                    <a:gd name="connsiteY11" fmla="*/ 1553809 h 2177562"/>
                    <a:gd name="connsiteX12" fmla="*/ 51172 w 3543016"/>
                    <a:gd name="connsiteY12" fmla="*/ 1404987 h 2177562"/>
                    <a:gd name="connsiteX13" fmla="*/ 1158077 w 3543016"/>
                    <a:gd name="connsiteY13" fmla="*/ 86326 h 2177562"/>
                    <a:gd name="connsiteX14" fmla="*/ 2746246 w 3543016"/>
                    <a:gd name="connsiteY14" fmla="*/ 211454 h 2177562"/>
                    <a:gd name="connsiteX15" fmla="*/ 3533753 w 3543016"/>
                    <a:gd name="connsiteY15" fmla="*/ 1549366 h 2177562"/>
                    <a:gd name="connsiteX16" fmla="*/ 3444766 w 3543016"/>
                    <a:gd name="connsiteY16" fmla="*/ 1696495 h 2177562"/>
                    <a:gd name="connsiteX17" fmla="*/ 3421547 w 3543016"/>
                    <a:gd name="connsiteY17" fmla="*/ 1827571 h 2177562"/>
                    <a:gd name="connsiteX18" fmla="*/ 3355388 w 3543016"/>
                    <a:gd name="connsiteY18" fmla="*/ 1851187 h 2177562"/>
                    <a:gd name="connsiteX19" fmla="*/ 3212184 w 3543016"/>
                    <a:gd name="connsiteY19" fmla="*/ 1946871 h 2177562"/>
                    <a:gd name="connsiteX20" fmla="*/ 3161164 w 3543016"/>
                    <a:gd name="connsiteY20" fmla="*/ 1911345 h 2177562"/>
                    <a:gd name="connsiteX21" fmla="*/ 3081004 w 3543016"/>
                    <a:gd name="connsiteY21" fmla="*/ 1999655 h 2177562"/>
                    <a:gd name="connsiteX22" fmla="*/ 2986630 w 3543016"/>
                    <a:gd name="connsiteY22" fmla="*/ 1983579 h 2177562"/>
                    <a:gd name="connsiteX23" fmla="*/ 2910648 w 3543016"/>
                    <a:gd name="connsiteY23" fmla="*/ 2035980 h 2177562"/>
                    <a:gd name="connsiteX24" fmla="*/ 2817405 w 3543016"/>
                    <a:gd name="connsiteY24" fmla="*/ 2033379 h 2177562"/>
                    <a:gd name="connsiteX25" fmla="*/ 2693183 w 3543016"/>
                    <a:gd name="connsiteY25" fmla="*/ 2093621 h 2177562"/>
                    <a:gd name="connsiteX26" fmla="*/ 2523526 w 3543016"/>
                    <a:gd name="connsiteY26" fmla="*/ 2108204 h 2177562"/>
                    <a:gd name="connsiteX27" fmla="*/ 2439269 w 3543016"/>
                    <a:gd name="connsiteY27" fmla="*/ 2164008 h 2177562"/>
                    <a:gd name="connsiteX28" fmla="*/ 2342982 w 3543016"/>
                    <a:gd name="connsiteY28" fmla="*/ 2136005 h 2177562"/>
                    <a:gd name="connsiteX29" fmla="*/ 2207232 w 3543016"/>
                    <a:gd name="connsiteY29" fmla="*/ 2165726 h 2177562"/>
                    <a:gd name="connsiteX30" fmla="*/ 2014004 w 3543016"/>
                    <a:gd name="connsiteY30" fmla="*/ 2169165 h 2177562"/>
                    <a:gd name="connsiteX31" fmla="*/ 1912057 w 3543016"/>
                    <a:gd name="connsiteY31" fmla="*/ 2046178 h 2177562"/>
                    <a:gd name="connsiteX32" fmla="*/ 1658591 w 3543016"/>
                    <a:gd name="connsiteY32" fmla="*/ 2136507 h 2177562"/>
                    <a:gd name="connsiteX0" fmla="*/ 1658591 w 3543016"/>
                    <a:gd name="connsiteY0" fmla="*/ 2136507 h 2177562"/>
                    <a:gd name="connsiteX1" fmla="*/ 1281963 w 3543016"/>
                    <a:gd name="connsiteY1" fmla="*/ 2058175 h 2177562"/>
                    <a:gd name="connsiteX2" fmla="*/ 1198298 w 3543016"/>
                    <a:gd name="connsiteY2" fmla="*/ 2066035 h 2177562"/>
                    <a:gd name="connsiteX3" fmla="*/ 1098608 w 3543016"/>
                    <a:gd name="connsiteY3" fmla="*/ 2012752 h 2177562"/>
                    <a:gd name="connsiteX4" fmla="*/ 927318 w 3543016"/>
                    <a:gd name="connsiteY4" fmla="*/ 1966461 h 2177562"/>
                    <a:gd name="connsiteX5" fmla="*/ 742817 w 3543016"/>
                    <a:gd name="connsiteY5" fmla="*/ 1904468 h 2177562"/>
                    <a:gd name="connsiteX6" fmla="*/ 705671 w 3543016"/>
                    <a:gd name="connsiteY6" fmla="*/ 1812801 h 2177562"/>
                    <a:gd name="connsiteX7" fmla="*/ 607032 w 3543016"/>
                    <a:gd name="connsiteY7" fmla="*/ 1825403 h 2177562"/>
                    <a:gd name="connsiteX8" fmla="*/ 555468 w 3543016"/>
                    <a:gd name="connsiteY8" fmla="*/ 1765245 h 2177562"/>
                    <a:gd name="connsiteX9" fmla="*/ 474684 w 3543016"/>
                    <a:gd name="connsiteY9" fmla="*/ 1799621 h 2177562"/>
                    <a:gd name="connsiteX10" fmla="*/ 383385 w 3543016"/>
                    <a:gd name="connsiteY10" fmla="*/ 1703247 h 2177562"/>
                    <a:gd name="connsiteX11" fmla="*/ 219245 w 3543016"/>
                    <a:gd name="connsiteY11" fmla="*/ 1553809 h 2177562"/>
                    <a:gd name="connsiteX12" fmla="*/ 51172 w 3543016"/>
                    <a:gd name="connsiteY12" fmla="*/ 1404987 h 2177562"/>
                    <a:gd name="connsiteX13" fmla="*/ 1158077 w 3543016"/>
                    <a:gd name="connsiteY13" fmla="*/ 86326 h 2177562"/>
                    <a:gd name="connsiteX14" fmla="*/ 2746246 w 3543016"/>
                    <a:gd name="connsiteY14" fmla="*/ 211454 h 2177562"/>
                    <a:gd name="connsiteX15" fmla="*/ 3533753 w 3543016"/>
                    <a:gd name="connsiteY15" fmla="*/ 1549366 h 2177562"/>
                    <a:gd name="connsiteX16" fmla="*/ 3444766 w 3543016"/>
                    <a:gd name="connsiteY16" fmla="*/ 1696495 h 2177562"/>
                    <a:gd name="connsiteX17" fmla="*/ 3421547 w 3543016"/>
                    <a:gd name="connsiteY17" fmla="*/ 1827571 h 2177562"/>
                    <a:gd name="connsiteX18" fmla="*/ 3355388 w 3543016"/>
                    <a:gd name="connsiteY18" fmla="*/ 1851187 h 2177562"/>
                    <a:gd name="connsiteX19" fmla="*/ 3212184 w 3543016"/>
                    <a:gd name="connsiteY19" fmla="*/ 1946871 h 2177562"/>
                    <a:gd name="connsiteX20" fmla="*/ 3161164 w 3543016"/>
                    <a:gd name="connsiteY20" fmla="*/ 1911345 h 2177562"/>
                    <a:gd name="connsiteX21" fmla="*/ 3081004 w 3543016"/>
                    <a:gd name="connsiteY21" fmla="*/ 1999655 h 2177562"/>
                    <a:gd name="connsiteX22" fmla="*/ 2986630 w 3543016"/>
                    <a:gd name="connsiteY22" fmla="*/ 1983579 h 2177562"/>
                    <a:gd name="connsiteX23" fmla="*/ 2910648 w 3543016"/>
                    <a:gd name="connsiteY23" fmla="*/ 2035980 h 2177562"/>
                    <a:gd name="connsiteX24" fmla="*/ 2817405 w 3543016"/>
                    <a:gd name="connsiteY24" fmla="*/ 2033379 h 2177562"/>
                    <a:gd name="connsiteX25" fmla="*/ 2693183 w 3543016"/>
                    <a:gd name="connsiteY25" fmla="*/ 2093621 h 2177562"/>
                    <a:gd name="connsiteX26" fmla="*/ 2523526 w 3543016"/>
                    <a:gd name="connsiteY26" fmla="*/ 2108204 h 2177562"/>
                    <a:gd name="connsiteX27" fmla="*/ 2439269 w 3543016"/>
                    <a:gd name="connsiteY27" fmla="*/ 2164008 h 2177562"/>
                    <a:gd name="connsiteX28" fmla="*/ 2342982 w 3543016"/>
                    <a:gd name="connsiteY28" fmla="*/ 2136005 h 2177562"/>
                    <a:gd name="connsiteX29" fmla="*/ 2207232 w 3543016"/>
                    <a:gd name="connsiteY29" fmla="*/ 2165726 h 2177562"/>
                    <a:gd name="connsiteX30" fmla="*/ 2014004 w 3543016"/>
                    <a:gd name="connsiteY30" fmla="*/ 2169165 h 2177562"/>
                    <a:gd name="connsiteX31" fmla="*/ 1912057 w 3543016"/>
                    <a:gd name="connsiteY31" fmla="*/ 2046178 h 2177562"/>
                    <a:gd name="connsiteX32" fmla="*/ 1658591 w 3543016"/>
                    <a:gd name="connsiteY32" fmla="*/ 2136507 h 2177562"/>
                    <a:gd name="connsiteX0" fmla="*/ 1655825 w 3540250"/>
                    <a:gd name="connsiteY0" fmla="*/ 2136507 h 2177562"/>
                    <a:gd name="connsiteX1" fmla="*/ 1279197 w 3540250"/>
                    <a:gd name="connsiteY1" fmla="*/ 2058175 h 2177562"/>
                    <a:gd name="connsiteX2" fmla="*/ 1195532 w 3540250"/>
                    <a:gd name="connsiteY2" fmla="*/ 2066035 h 2177562"/>
                    <a:gd name="connsiteX3" fmla="*/ 1095842 w 3540250"/>
                    <a:gd name="connsiteY3" fmla="*/ 2012752 h 2177562"/>
                    <a:gd name="connsiteX4" fmla="*/ 924552 w 3540250"/>
                    <a:gd name="connsiteY4" fmla="*/ 1966461 h 2177562"/>
                    <a:gd name="connsiteX5" fmla="*/ 740051 w 3540250"/>
                    <a:gd name="connsiteY5" fmla="*/ 1904468 h 2177562"/>
                    <a:gd name="connsiteX6" fmla="*/ 702905 w 3540250"/>
                    <a:gd name="connsiteY6" fmla="*/ 1812801 h 2177562"/>
                    <a:gd name="connsiteX7" fmla="*/ 604266 w 3540250"/>
                    <a:gd name="connsiteY7" fmla="*/ 1825403 h 2177562"/>
                    <a:gd name="connsiteX8" fmla="*/ 552702 w 3540250"/>
                    <a:gd name="connsiteY8" fmla="*/ 1765245 h 2177562"/>
                    <a:gd name="connsiteX9" fmla="*/ 471918 w 3540250"/>
                    <a:gd name="connsiteY9" fmla="*/ 1799621 h 2177562"/>
                    <a:gd name="connsiteX10" fmla="*/ 380619 w 3540250"/>
                    <a:gd name="connsiteY10" fmla="*/ 1703247 h 2177562"/>
                    <a:gd name="connsiteX11" fmla="*/ 265663 w 3540250"/>
                    <a:gd name="connsiteY11" fmla="*/ 1674149 h 2177562"/>
                    <a:gd name="connsiteX12" fmla="*/ 216479 w 3540250"/>
                    <a:gd name="connsiteY12" fmla="*/ 1553809 h 2177562"/>
                    <a:gd name="connsiteX13" fmla="*/ 48406 w 3540250"/>
                    <a:gd name="connsiteY13" fmla="*/ 1404987 h 2177562"/>
                    <a:gd name="connsiteX14" fmla="*/ 1155311 w 3540250"/>
                    <a:gd name="connsiteY14" fmla="*/ 86326 h 2177562"/>
                    <a:gd name="connsiteX15" fmla="*/ 2743480 w 3540250"/>
                    <a:gd name="connsiteY15" fmla="*/ 211454 h 2177562"/>
                    <a:gd name="connsiteX16" fmla="*/ 3530987 w 3540250"/>
                    <a:gd name="connsiteY16" fmla="*/ 1549366 h 2177562"/>
                    <a:gd name="connsiteX17" fmla="*/ 3442000 w 3540250"/>
                    <a:gd name="connsiteY17" fmla="*/ 1696495 h 2177562"/>
                    <a:gd name="connsiteX18" fmla="*/ 3418781 w 3540250"/>
                    <a:gd name="connsiteY18" fmla="*/ 1827571 h 2177562"/>
                    <a:gd name="connsiteX19" fmla="*/ 3352622 w 3540250"/>
                    <a:gd name="connsiteY19" fmla="*/ 1851187 h 2177562"/>
                    <a:gd name="connsiteX20" fmla="*/ 3209418 w 3540250"/>
                    <a:gd name="connsiteY20" fmla="*/ 1946871 h 2177562"/>
                    <a:gd name="connsiteX21" fmla="*/ 3158398 w 3540250"/>
                    <a:gd name="connsiteY21" fmla="*/ 1911345 h 2177562"/>
                    <a:gd name="connsiteX22" fmla="*/ 3078238 w 3540250"/>
                    <a:gd name="connsiteY22" fmla="*/ 1999655 h 2177562"/>
                    <a:gd name="connsiteX23" fmla="*/ 2983864 w 3540250"/>
                    <a:gd name="connsiteY23" fmla="*/ 1983579 h 2177562"/>
                    <a:gd name="connsiteX24" fmla="*/ 2907882 w 3540250"/>
                    <a:gd name="connsiteY24" fmla="*/ 2035980 h 2177562"/>
                    <a:gd name="connsiteX25" fmla="*/ 2814639 w 3540250"/>
                    <a:gd name="connsiteY25" fmla="*/ 2033379 h 2177562"/>
                    <a:gd name="connsiteX26" fmla="*/ 2690417 w 3540250"/>
                    <a:gd name="connsiteY26" fmla="*/ 2093621 h 2177562"/>
                    <a:gd name="connsiteX27" fmla="*/ 2520760 w 3540250"/>
                    <a:gd name="connsiteY27" fmla="*/ 2108204 h 2177562"/>
                    <a:gd name="connsiteX28" fmla="*/ 2436503 w 3540250"/>
                    <a:gd name="connsiteY28" fmla="*/ 2164008 h 2177562"/>
                    <a:gd name="connsiteX29" fmla="*/ 2340216 w 3540250"/>
                    <a:gd name="connsiteY29" fmla="*/ 2136005 h 2177562"/>
                    <a:gd name="connsiteX30" fmla="*/ 2204466 w 3540250"/>
                    <a:gd name="connsiteY30" fmla="*/ 2165726 h 2177562"/>
                    <a:gd name="connsiteX31" fmla="*/ 2011238 w 3540250"/>
                    <a:gd name="connsiteY31" fmla="*/ 2169165 h 2177562"/>
                    <a:gd name="connsiteX32" fmla="*/ 1909291 w 3540250"/>
                    <a:gd name="connsiteY32" fmla="*/ 2046178 h 2177562"/>
                    <a:gd name="connsiteX33" fmla="*/ 1655825 w 3540250"/>
                    <a:gd name="connsiteY33" fmla="*/ 2136507 h 2177562"/>
                    <a:gd name="connsiteX0" fmla="*/ 1655825 w 3540250"/>
                    <a:gd name="connsiteY0" fmla="*/ 2136507 h 2177562"/>
                    <a:gd name="connsiteX1" fmla="*/ 1279197 w 3540250"/>
                    <a:gd name="connsiteY1" fmla="*/ 2058175 h 2177562"/>
                    <a:gd name="connsiteX2" fmla="*/ 1195532 w 3540250"/>
                    <a:gd name="connsiteY2" fmla="*/ 2066035 h 2177562"/>
                    <a:gd name="connsiteX3" fmla="*/ 1095842 w 3540250"/>
                    <a:gd name="connsiteY3" fmla="*/ 2012752 h 2177562"/>
                    <a:gd name="connsiteX4" fmla="*/ 924552 w 3540250"/>
                    <a:gd name="connsiteY4" fmla="*/ 1966461 h 2177562"/>
                    <a:gd name="connsiteX5" fmla="*/ 740051 w 3540250"/>
                    <a:gd name="connsiteY5" fmla="*/ 1904468 h 2177562"/>
                    <a:gd name="connsiteX6" fmla="*/ 702905 w 3540250"/>
                    <a:gd name="connsiteY6" fmla="*/ 1812801 h 2177562"/>
                    <a:gd name="connsiteX7" fmla="*/ 604266 w 3540250"/>
                    <a:gd name="connsiteY7" fmla="*/ 1825403 h 2177562"/>
                    <a:gd name="connsiteX8" fmla="*/ 552702 w 3540250"/>
                    <a:gd name="connsiteY8" fmla="*/ 1765245 h 2177562"/>
                    <a:gd name="connsiteX9" fmla="*/ 471918 w 3540250"/>
                    <a:gd name="connsiteY9" fmla="*/ 1799621 h 2177562"/>
                    <a:gd name="connsiteX10" fmla="*/ 380619 w 3540250"/>
                    <a:gd name="connsiteY10" fmla="*/ 1703247 h 2177562"/>
                    <a:gd name="connsiteX11" fmla="*/ 265663 w 3540250"/>
                    <a:gd name="connsiteY11" fmla="*/ 1674149 h 2177562"/>
                    <a:gd name="connsiteX12" fmla="*/ 216479 w 3540250"/>
                    <a:gd name="connsiteY12" fmla="*/ 1553809 h 2177562"/>
                    <a:gd name="connsiteX13" fmla="*/ 48406 w 3540250"/>
                    <a:gd name="connsiteY13" fmla="*/ 1404987 h 2177562"/>
                    <a:gd name="connsiteX14" fmla="*/ 1155311 w 3540250"/>
                    <a:gd name="connsiteY14" fmla="*/ 86326 h 2177562"/>
                    <a:gd name="connsiteX15" fmla="*/ 2743480 w 3540250"/>
                    <a:gd name="connsiteY15" fmla="*/ 211454 h 2177562"/>
                    <a:gd name="connsiteX16" fmla="*/ 3530987 w 3540250"/>
                    <a:gd name="connsiteY16" fmla="*/ 1549366 h 2177562"/>
                    <a:gd name="connsiteX17" fmla="*/ 3442000 w 3540250"/>
                    <a:gd name="connsiteY17" fmla="*/ 1696495 h 2177562"/>
                    <a:gd name="connsiteX18" fmla="*/ 3418781 w 3540250"/>
                    <a:gd name="connsiteY18" fmla="*/ 1827571 h 2177562"/>
                    <a:gd name="connsiteX19" fmla="*/ 3352622 w 3540250"/>
                    <a:gd name="connsiteY19" fmla="*/ 1851187 h 2177562"/>
                    <a:gd name="connsiteX20" fmla="*/ 3209418 w 3540250"/>
                    <a:gd name="connsiteY20" fmla="*/ 1946871 h 2177562"/>
                    <a:gd name="connsiteX21" fmla="*/ 3158398 w 3540250"/>
                    <a:gd name="connsiteY21" fmla="*/ 1911345 h 2177562"/>
                    <a:gd name="connsiteX22" fmla="*/ 3078238 w 3540250"/>
                    <a:gd name="connsiteY22" fmla="*/ 1999655 h 2177562"/>
                    <a:gd name="connsiteX23" fmla="*/ 2983864 w 3540250"/>
                    <a:gd name="connsiteY23" fmla="*/ 1983579 h 2177562"/>
                    <a:gd name="connsiteX24" fmla="*/ 2907882 w 3540250"/>
                    <a:gd name="connsiteY24" fmla="*/ 2035980 h 2177562"/>
                    <a:gd name="connsiteX25" fmla="*/ 2814639 w 3540250"/>
                    <a:gd name="connsiteY25" fmla="*/ 2033379 h 2177562"/>
                    <a:gd name="connsiteX26" fmla="*/ 2690417 w 3540250"/>
                    <a:gd name="connsiteY26" fmla="*/ 2093621 h 2177562"/>
                    <a:gd name="connsiteX27" fmla="*/ 2520760 w 3540250"/>
                    <a:gd name="connsiteY27" fmla="*/ 2108204 h 2177562"/>
                    <a:gd name="connsiteX28" fmla="*/ 2436503 w 3540250"/>
                    <a:gd name="connsiteY28" fmla="*/ 2164008 h 2177562"/>
                    <a:gd name="connsiteX29" fmla="*/ 2340216 w 3540250"/>
                    <a:gd name="connsiteY29" fmla="*/ 2136005 h 2177562"/>
                    <a:gd name="connsiteX30" fmla="*/ 2204466 w 3540250"/>
                    <a:gd name="connsiteY30" fmla="*/ 2165726 h 2177562"/>
                    <a:gd name="connsiteX31" fmla="*/ 2011238 w 3540250"/>
                    <a:gd name="connsiteY31" fmla="*/ 2169165 h 2177562"/>
                    <a:gd name="connsiteX32" fmla="*/ 1909291 w 3540250"/>
                    <a:gd name="connsiteY32" fmla="*/ 2046178 h 2177562"/>
                    <a:gd name="connsiteX33" fmla="*/ 1655825 w 3540250"/>
                    <a:gd name="connsiteY33" fmla="*/ 2136507 h 2177562"/>
                    <a:gd name="connsiteX0" fmla="*/ 1655825 w 3540250"/>
                    <a:gd name="connsiteY0" fmla="*/ 2136507 h 2177562"/>
                    <a:gd name="connsiteX1" fmla="*/ 1279197 w 3540250"/>
                    <a:gd name="connsiteY1" fmla="*/ 2058175 h 2177562"/>
                    <a:gd name="connsiteX2" fmla="*/ 1195532 w 3540250"/>
                    <a:gd name="connsiteY2" fmla="*/ 2066035 h 2177562"/>
                    <a:gd name="connsiteX3" fmla="*/ 1095842 w 3540250"/>
                    <a:gd name="connsiteY3" fmla="*/ 2012752 h 2177562"/>
                    <a:gd name="connsiteX4" fmla="*/ 924552 w 3540250"/>
                    <a:gd name="connsiteY4" fmla="*/ 1966461 h 2177562"/>
                    <a:gd name="connsiteX5" fmla="*/ 740051 w 3540250"/>
                    <a:gd name="connsiteY5" fmla="*/ 1904468 h 2177562"/>
                    <a:gd name="connsiteX6" fmla="*/ 702905 w 3540250"/>
                    <a:gd name="connsiteY6" fmla="*/ 1812801 h 2177562"/>
                    <a:gd name="connsiteX7" fmla="*/ 604266 w 3540250"/>
                    <a:gd name="connsiteY7" fmla="*/ 1825403 h 2177562"/>
                    <a:gd name="connsiteX8" fmla="*/ 552702 w 3540250"/>
                    <a:gd name="connsiteY8" fmla="*/ 1765245 h 2177562"/>
                    <a:gd name="connsiteX9" fmla="*/ 471918 w 3540250"/>
                    <a:gd name="connsiteY9" fmla="*/ 1799621 h 2177562"/>
                    <a:gd name="connsiteX10" fmla="*/ 380619 w 3540250"/>
                    <a:gd name="connsiteY10" fmla="*/ 1703247 h 2177562"/>
                    <a:gd name="connsiteX11" fmla="*/ 265663 w 3540250"/>
                    <a:gd name="connsiteY11" fmla="*/ 1674149 h 2177562"/>
                    <a:gd name="connsiteX12" fmla="*/ 216479 w 3540250"/>
                    <a:gd name="connsiteY12" fmla="*/ 1553809 h 2177562"/>
                    <a:gd name="connsiteX13" fmla="*/ 48406 w 3540250"/>
                    <a:gd name="connsiteY13" fmla="*/ 1404987 h 2177562"/>
                    <a:gd name="connsiteX14" fmla="*/ 1155311 w 3540250"/>
                    <a:gd name="connsiteY14" fmla="*/ 86326 h 2177562"/>
                    <a:gd name="connsiteX15" fmla="*/ 2743480 w 3540250"/>
                    <a:gd name="connsiteY15" fmla="*/ 211454 h 2177562"/>
                    <a:gd name="connsiteX16" fmla="*/ 3530987 w 3540250"/>
                    <a:gd name="connsiteY16" fmla="*/ 1549366 h 2177562"/>
                    <a:gd name="connsiteX17" fmla="*/ 3442000 w 3540250"/>
                    <a:gd name="connsiteY17" fmla="*/ 1696495 h 2177562"/>
                    <a:gd name="connsiteX18" fmla="*/ 3418781 w 3540250"/>
                    <a:gd name="connsiteY18" fmla="*/ 1827571 h 2177562"/>
                    <a:gd name="connsiteX19" fmla="*/ 3352622 w 3540250"/>
                    <a:gd name="connsiteY19" fmla="*/ 1851187 h 2177562"/>
                    <a:gd name="connsiteX20" fmla="*/ 3209418 w 3540250"/>
                    <a:gd name="connsiteY20" fmla="*/ 1946871 h 2177562"/>
                    <a:gd name="connsiteX21" fmla="*/ 3158398 w 3540250"/>
                    <a:gd name="connsiteY21" fmla="*/ 1911345 h 2177562"/>
                    <a:gd name="connsiteX22" fmla="*/ 3078238 w 3540250"/>
                    <a:gd name="connsiteY22" fmla="*/ 1999655 h 2177562"/>
                    <a:gd name="connsiteX23" fmla="*/ 2983864 w 3540250"/>
                    <a:gd name="connsiteY23" fmla="*/ 1983579 h 2177562"/>
                    <a:gd name="connsiteX24" fmla="*/ 2907882 w 3540250"/>
                    <a:gd name="connsiteY24" fmla="*/ 2035980 h 2177562"/>
                    <a:gd name="connsiteX25" fmla="*/ 2814639 w 3540250"/>
                    <a:gd name="connsiteY25" fmla="*/ 2033379 h 2177562"/>
                    <a:gd name="connsiteX26" fmla="*/ 2690417 w 3540250"/>
                    <a:gd name="connsiteY26" fmla="*/ 2093621 h 2177562"/>
                    <a:gd name="connsiteX27" fmla="*/ 2520760 w 3540250"/>
                    <a:gd name="connsiteY27" fmla="*/ 2108204 h 2177562"/>
                    <a:gd name="connsiteX28" fmla="*/ 2436503 w 3540250"/>
                    <a:gd name="connsiteY28" fmla="*/ 2164008 h 2177562"/>
                    <a:gd name="connsiteX29" fmla="*/ 2340216 w 3540250"/>
                    <a:gd name="connsiteY29" fmla="*/ 2136005 h 2177562"/>
                    <a:gd name="connsiteX30" fmla="*/ 2204466 w 3540250"/>
                    <a:gd name="connsiteY30" fmla="*/ 2165726 h 2177562"/>
                    <a:gd name="connsiteX31" fmla="*/ 2011238 w 3540250"/>
                    <a:gd name="connsiteY31" fmla="*/ 2169165 h 2177562"/>
                    <a:gd name="connsiteX32" fmla="*/ 1909291 w 3540250"/>
                    <a:gd name="connsiteY32" fmla="*/ 2046178 h 2177562"/>
                    <a:gd name="connsiteX33" fmla="*/ 1655825 w 3540250"/>
                    <a:gd name="connsiteY33" fmla="*/ 2136507 h 2177562"/>
                    <a:gd name="connsiteX0" fmla="*/ 1656442 w 3540867"/>
                    <a:gd name="connsiteY0" fmla="*/ 2136507 h 2177562"/>
                    <a:gd name="connsiteX1" fmla="*/ 1279814 w 3540867"/>
                    <a:gd name="connsiteY1" fmla="*/ 2058175 h 2177562"/>
                    <a:gd name="connsiteX2" fmla="*/ 1196149 w 3540867"/>
                    <a:gd name="connsiteY2" fmla="*/ 2066035 h 2177562"/>
                    <a:gd name="connsiteX3" fmla="*/ 1096459 w 3540867"/>
                    <a:gd name="connsiteY3" fmla="*/ 2012752 h 2177562"/>
                    <a:gd name="connsiteX4" fmla="*/ 925169 w 3540867"/>
                    <a:gd name="connsiteY4" fmla="*/ 1966461 h 2177562"/>
                    <a:gd name="connsiteX5" fmla="*/ 740668 w 3540867"/>
                    <a:gd name="connsiteY5" fmla="*/ 1904468 h 2177562"/>
                    <a:gd name="connsiteX6" fmla="*/ 703522 w 3540867"/>
                    <a:gd name="connsiteY6" fmla="*/ 1812801 h 2177562"/>
                    <a:gd name="connsiteX7" fmla="*/ 604883 w 3540867"/>
                    <a:gd name="connsiteY7" fmla="*/ 1825403 h 2177562"/>
                    <a:gd name="connsiteX8" fmla="*/ 553319 w 3540867"/>
                    <a:gd name="connsiteY8" fmla="*/ 1765245 h 2177562"/>
                    <a:gd name="connsiteX9" fmla="*/ 472535 w 3540867"/>
                    <a:gd name="connsiteY9" fmla="*/ 1799621 h 2177562"/>
                    <a:gd name="connsiteX10" fmla="*/ 381236 w 3540867"/>
                    <a:gd name="connsiteY10" fmla="*/ 1703247 h 2177562"/>
                    <a:gd name="connsiteX11" fmla="*/ 266280 w 3540867"/>
                    <a:gd name="connsiteY11" fmla="*/ 1674149 h 2177562"/>
                    <a:gd name="connsiteX12" fmla="*/ 211940 w 3540867"/>
                    <a:gd name="connsiteY12" fmla="*/ 1574434 h 2177562"/>
                    <a:gd name="connsiteX13" fmla="*/ 49023 w 3540867"/>
                    <a:gd name="connsiteY13" fmla="*/ 1404987 h 2177562"/>
                    <a:gd name="connsiteX14" fmla="*/ 1155928 w 3540867"/>
                    <a:gd name="connsiteY14" fmla="*/ 86326 h 2177562"/>
                    <a:gd name="connsiteX15" fmla="*/ 2744097 w 3540867"/>
                    <a:gd name="connsiteY15" fmla="*/ 211454 h 2177562"/>
                    <a:gd name="connsiteX16" fmla="*/ 3531604 w 3540867"/>
                    <a:gd name="connsiteY16" fmla="*/ 1549366 h 2177562"/>
                    <a:gd name="connsiteX17" fmla="*/ 3442617 w 3540867"/>
                    <a:gd name="connsiteY17" fmla="*/ 1696495 h 2177562"/>
                    <a:gd name="connsiteX18" fmla="*/ 3419398 w 3540867"/>
                    <a:gd name="connsiteY18" fmla="*/ 1827571 h 2177562"/>
                    <a:gd name="connsiteX19" fmla="*/ 3353239 w 3540867"/>
                    <a:gd name="connsiteY19" fmla="*/ 1851187 h 2177562"/>
                    <a:gd name="connsiteX20" fmla="*/ 3210035 w 3540867"/>
                    <a:gd name="connsiteY20" fmla="*/ 1946871 h 2177562"/>
                    <a:gd name="connsiteX21" fmla="*/ 3159015 w 3540867"/>
                    <a:gd name="connsiteY21" fmla="*/ 1911345 h 2177562"/>
                    <a:gd name="connsiteX22" fmla="*/ 3078855 w 3540867"/>
                    <a:gd name="connsiteY22" fmla="*/ 1999655 h 2177562"/>
                    <a:gd name="connsiteX23" fmla="*/ 2984481 w 3540867"/>
                    <a:gd name="connsiteY23" fmla="*/ 1983579 h 2177562"/>
                    <a:gd name="connsiteX24" fmla="*/ 2908499 w 3540867"/>
                    <a:gd name="connsiteY24" fmla="*/ 2035980 h 2177562"/>
                    <a:gd name="connsiteX25" fmla="*/ 2815256 w 3540867"/>
                    <a:gd name="connsiteY25" fmla="*/ 2033379 h 2177562"/>
                    <a:gd name="connsiteX26" fmla="*/ 2691034 w 3540867"/>
                    <a:gd name="connsiteY26" fmla="*/ 2093621 h 2177562"/>
                    <a:gd name="connsiteX27" fmla="*/ 2521377 w 3540867"/>
                    <a:gd name="connsiteY27" fmla="*/ 2108204 h 2177562"/>
                    <a:gd name="connsiteX28" fmla="*/ 2437120 w 3540867"/>
                    <a:gd name="connsiteY28" fmla="*/ 2164008 h 2177562"/>
                    <a:gd name="connsiteX29" fmla="*/ 2340833 w 3540867"/>
                    <a:gd name="connsiteY29" fmla="*/ 2136005 h 2177562"/>
                    <a:gd name="connsiteX30" fmla="*/ 2205083 w 3540867"/>
                    <a:gd name="connsiteY30" fmla="*/ 2165726 h 2177562"/>
                    <a:gd name="connsiteX31" fmla="*/ 2011855 w 3540867"/>
                    <a:gd name="connsiteY31" fmla="*/ 2169165 h 2177562"/>
                    <a:gd name="connsiteX32" fmla="*/ 1909908 w 3540867"/>
                    <a:gd name="connsiteY32" fmla="*/ 2046178 h 2177562"/>
                    <a:gd name="connsiteX33" fmla="*/ 1656442 w 3540867"/>
                    <a:gd name="connsiteY33" fmla="*/ 2136507 h 2177562"/>
                    <a:gd name="connsiteX0" fmla="*/ 1607419 w 3491844"/>
                    <a:gd name="connsiteY0" fmla="*/ 2136507 h 2177562"/>
                    <a:gd name="connsiteX1" fmla="*/ 1230791 w 3491844"/>
                    <a:gd name="connsiteY1" fmla="*/ 2058175 h 2177562"/>
                    <a:gd name="connsiteX2" fmla="*/ 1147126 w 3491844"/>
                    <a:gd name="connsiteY2" fmla="*/ 2066035 h 2177562"/>
                    <a:gd name="connsiteX3" fmla="*/ 1047436 w 3491844"/>
                    <a:gd name="connsiteY3" fmla="*/ 2012752 h 2177562"/>
                    <a:gd name="connsiteX4" fmla="*/ 876146 w 3491844"/>
                    <a:gd name="connsiteY4" fmla="*/ 1966461 h 2177562"/>
                    <a:gd name="connsiteX5" fmla="*/ 691645 w 3491844"/>
                    <a:gd name="connsiteY5" fmla="*/ 1904468 h 2177562"/>
                    <a:gd name="connsiteX6" fmla="*/ 654499 w 3491844"/>
                    <a:gd name="connsiteY6" fmla="*/ 1812801 h 2177562"/>
                    <a:gd name="connsiteX7" fmla="*/ 555860 w 3491844"/>
                    <a:gd name="connsiteY7" fmla="*/ 1825403 h 2177562"/>
                    <a:gd name="connsiteX8" fmla="*/ 504296 w 3491844"/>
                    <a:gd name="connsiteY8" fmla="*/ 1765245 h 2177562"/>
                    <a:gd name="connsiteX9" fmla="*/ 423512 w 3491844"/>
                    <a:gd name="connsiteY9" fmla="*/ 1799621 h 2177562"/>
                    <a:gd name="connsiteX10" fmla="*/ 332213 w 3491844"/>
                    <a:gd name="connsiteY10" fmla="*/ 1703247 h 2177562"/>
                    <a:gd name="connsiteX11" fmla="*/ 217257 w 3491844"/>
                    <a:gd name="connsiteY11" fmla="*/ 1674149 h 2177562"/>
                    <a:gd name="connsiteX12" fmla="*/ 162917 w 3491844"/>
                    <a:gd name="connsiteY12" fmla="*/ 1574434 h 2177562"/>
                    <a:gd name="connsiteX13" fmla="*/ 0 w 3491844"/>
                    <a:gd name="connsiteY13" fmla="*/ 1404987 h 2177562"/>
                    <a:gd name="connsiteX14" fmla="*/ 1106905 w 3491844"/>
                    <a:gd name="connsiteY14" fmla="*/ 86326 h 2177562"/>
                    <a:gd name="connsiteX15" fmla="*/ 2695074 w 3491844"/>
                    <a:gd name="connsiteY15" fmla="*/ 211454 h 2177562"/>
                    <a:gd name="connsiteX16" fmla="*/ 3482581 w 3491844"/>
                    <a:gd name="connsiteY16" fmla="*/ 1549366 h 2177562"/>
                    <a:gd name="connsiteX17" fmla="*/ 3393594 w 3491844"/>
                    <a:gd name="connsiteY17" fmla="*/ 1696495 h 2177562"/>
                    <a:gd name="connsiteX18" fmla="*/ 3370375 w 3491844"/>
                    <a:gd name="connsiteY18" fmla="*/ 1827571 h 2177562"/>
                    <a:gd name="connsiteX19" fmla="*/ 3304216 w 3491844"/>
                    <a:gd name="connsiteY19" fmla="*/ 1851187 h 2177562"/>
                    <a:gd name="connsiteX20" fmla="*/ 3161012 w 3491844"/>
                    <a:gd name="connsiteY20" fmla="*/ 1946871 h 2177562"/>
                    <a:gd name="connsiteX21" fmla="*/ 3109992 w 3491844"/>
                    <a:gd name="connsiteY21" fmla="*/ 1911345 h 2177562"/>
                    <a:gd name="connsiteX22" fmla="*/ 3029832 w 3491844"/>
                    <a:gd name="connsiteY22" fmla="*/ 1999655 h 2177562"/>
                    <a:gd name="connsiteX23" fmla="*/ 2935458 w 3491844"/>
                    <a:gd name="connsiteY23" fmla="*/ 1983579 h 2177562"/>
                    <a:gd name="connsiteX24" fmla="*/ 2859476 w 3491844"/>
                    <a:gd name="connsiteY24" fmla="*/ 2035980 h 2177562"/>
                    <a:gd name="connsiteX25" fmla="*/ 2766233 w 3491844"/>
                    <a:gd name="connsiteY25" fmla="*/ 2033379 h 2177562"/>
                    <a:gd name="connsiteX26" fmla="*/ 2642011 w 3491844"/>
                    <a:gd name="connsiteY26" fmla="*/ 2093621 h 2177562"/>
                    <a:gd name="connsiteX27" fmla="*/ 2472354 w 3491844"/>
                    <a:gd name="connsiteY27" fmla="*/ 2108204 h 2177562"/>
                    <a:gd name="connsiteX28" fmla="*/ 2388097 w 3491844"/>
                    <a:gd name="connsiteY28" fmla="*/ 2164008 h 2177562"/>
                    <a:gd name="connsiteX29" fmla="*/ 2291810 w 3491844"/>
                    <a:gd name="connsiteY29" fmla="*/ 2136005 h 2177562"/>
                    <a:gd name="connsiteX30" fmla="*/ 2156060 w 3491844"/>
                    <a:gd name="connsiteY30" fmla="*/ 2165726 h 2177562"/>
                    <a:gd name="connsiteX31" fmla="*/ 1962832 w 3491844"/>
                    <a:gd name="connsiteY31" fmla="*/ 2169165 h 2177562"/>
                    <a:gd name="connsiteX32" fmla="*/ 1860885 w 3491844"/>
                    <a:gd name="connsiteY32" fmla="*/ 2046178 h 2177562"/>
                    <a:gd name="connsiteX33" fmla="*/ 1607419 w 3491844"/>
                    <a:gd name="connsiteY33" fmla="*/ 2136507 h 2177562"/>
                    <a:gd name="connsiteX0" fmla="*/ 1609662 w 3494087"/>
                    <a:gd name="connsiteY0" fmla="*/ 2136507 h 2177562"/>
                    <a:gd name="connsiteX1" fmla="*/ 1233034 w 3494087"/>
                    <a:gd name="connsiteY1" fmla="*/ 2058175 h 2177562"/>
                    <a:gd name="connsiteX2" fmla="*/ 1149369 w 3494087"/>
                    <a:gd name="connsiteY2" fmla="*/ 2066035 h 2177562"/>
                    <a:gd name="connsiteX3" fmla="*/ 1049679 w 3494087"/>
                    <a:gd name="connsiteY3" fmla="*/ 2012752 h 2177562"/>
                    <a:gd name="connsiteX4" fmla="*/ 878389 w 3494087"/>
                    <a:gd name="connsiteY4" fmla="*/ 1966461 h 2177562"/>
                    <a:gd name="connsiteX5" fmla="*/ 693888 w 3494087"/>
                    <a:gd name="connsiteY5" fmla="*/ 1904468 h 2177562"/>
                    <a:gd name="connsiteX6" fmla="*/ 656742 w 3494087"/>
                    <a:gd name="connsiteY6" fmla="*/ 1812801 h 2177562"/>
                    <a:gd name="connsiteX7" fmla="*/ 558103 w 3494087"/>
                    <a:gd name="connsiteY7" fmla="*/ 1825403 h 2177562"/>
                    <a:gd name="connsiteX8" fmla="*/ 506539 w 3494087"/>
                    <a:gd name="connsiteY8" fmla="*/ 1765245 h 2177562"/>
                    <a:gd name="connsiteX9" fmla="*/ 425755 w 3494087"/>
                    <a:gd name="connsiteY9" fmla="*/ 1799621 h 2177562"/>
                    <a:gd name="connsiteX10" fmla="*/ 334456 w 3494087"/>
                    <a:gd name="connsiteY10" fmla="*/ 1703247 h 2177562"/>
                    <a:gd name="connsiteX11" fmla="*/ 219500 w 3494087"/>
                    <a:gd name="connsiteY11" fmla="*/ 1674149 h 2177562"/>
                    <a:gd name="connsiteX12" fmla="*/ 165160 w 3494087"/>
                    <a:gd name="connsiteY12" fmla="*/ 1574434 h 2177562"/>
                    <a:gd name="connsiteX13" fmla="*/ 2243 w 3494087"/>
                    <a:gd name="connsiteY13" fmla="*/ 1404987 h 2177562"/>
                    <a:gd name="connsiteX14" fmla="*/ 1109148 w 3494087"/>
                    <a:gd name="connsiteY14" fmla="*/ 86326 h 2177562"/>
                    <a:gd name="connsiteX15" fmla="*/ 2697317 w 3494087"/>
                    <a:gd name="connsiteY15" fmla="*/ 211454 h 2177562"/>
                    <a:gd name="connsiteX16" fmla="*/ 3484824 w 3494087"/>
                    <a:gd name="connsiteY16" fmla="*/ 1549366 h 2177562"/>
                    <a:gd name="connsiteX17" fmla="*/ 3395837 w 3494087"/>
                    <a:gd name="connsiteY17" fmla="*/ 1696495 h 2177562"/>
                    <a:gd name="connsiteX18" fmla="*/ 3372618 w 3494087"/>
                    <a:gd name="connsiteY18" fmla="*/ 1827571 h 2177562"/>
                    <a:gd name="connsiteX19" fmla="*/ 3306459 w 3494087"/>
                    <a:gd name="connsiteY19" fmla="*/ 1851187 h 2177562"/>
                    <a:gd name="connsiteX20" fmla="*/ 3163255 w 3494087"/>
                    <a:gd name="connsiteY20" fmla="*/ 1946871 h 2177562"/>
                    <a:gd name="connsiteX21" fmla="*/ 3112235 w 3494087"/>
                    <a:gd name="connsiteY21" fmla="*/ 1911345 h 2177562"/>
                    <a:gd name="connsiteX22" fmla="*/ 3032075 w 3494087"/>
                    <a:gd name="connsiteY22" fmla="*/ 1999655 h 2177562"/>
                    <a:gd name="connsiteX23" fmla="*/ 2937701 w 3494087"/>
                    <a:gd name="connsiteY23" fmla="*/ 1983579 h 2177562"/>
                    <a:gd name="connsiteX24" fmla="*/ 2861719 w 3494087"/>
                    <a:gd name="connsiteY24" fmla="*/ 2035980 h 2177562"/>
                    <a:gd name="connsiteX25" fmla="*/ 2768476 w 3494087"/>
                    <a:gd name="connsiteY25" fmla="*/ 2033379 h 2177562"/>
                    <a:gd name="connsiteX26" fmla="*/ 2644254 w 3494087"/>
                    <a:gd name="connsiteY26" fmla="*/ 2093621 h 2177562"/>
                    <a:gd name="connsiteX27" fmla="*/ 2474597 w 3494087"/>
                    <a:gd name="connsiteY27" fmla="*/ 2108204 h 2177562"/>
                    <a:gd name="connsiteX28" fmla="*/ 2390340 w 3494087"/>
                    <a:gd name="connsiteY28" fmla="*/ 2164008 h 2177562"/>
                    <a:gd name="connsiteX29" fmla="*/ 2294053 w 3494087"/>
                    <a:gd name="connsiteY29" fmla="*/ 2136005 h 2177562"/>
                    <a:gd name="connsiteX30" fmla="*/ 2158303 w 3494087"/>
                    <a:gd name="connsiteY30" fmla="*/ 2165726 h 2177562"/>
                    <a:gd name="connsiteX31" fmla="*/ 1965075 w 3494087"/>
                    <a:gd name="connsiteY31" fmla="*/ 2169165 h 2177562"/>
                    <a:gd name="connsiteX32" fmla="*/ 1863128 w 3494087"/>
                    <a:gd name="connsiteY32" fmla="*/ 2046178 h 2177562"/>
                    <a:gd name="connsiteX33" fmla="*/ 1609662 w 3494087"/>
                    <a:gd name="connsiteY33" fmla="*/ 2136507 h 2177562"/>
                    <a:gd name="connsiteX0" fmla="*/ 1609662 w 3494087"/>
                    <a:gd name="connsiteY0" fmla="*/ 2138198 h 2179253"/>
                    <a:gd name="connsiteX1" fmla="*/ 1233034 w 3494087"/>
                    <a:gd name="connsiteY1" fmla="*/ 2059866 h 2179253"/>
                    <a:gd name="connsiteX2" fmla="*/ 1149369 w 3494087"/>
                    <a:gd name="connsiteY2" fmla="*/ 2067726 h 2179253"/>
                    <a:gd name="connsiteX3" fmla="*/ 1049679 w 3494087"/>
                    <a:gd name="connsiteY3" fmla="*/ 2014443 h 2179253"/>
                    <a:gd name="connsiteX4" fmla="*/ 878389 w 3494087"/>
                    <a:gd name="connsiteY4" fmla="*/ 1968152 h 2179253"/>
                    <a:gd name="connsiteX5" fmla="*/ 693888 w 3494087"/>
                    <a:gd name="connsiteY5" fmla="*/ 1906159 h 2179253"/>
                    <a:gd name="connsiteX6" fmla="*/ 656742 w 3494087"/>
                    <a:gd name="connsiteY6" fmla="*/ 1814492 h 2179253"/>
                    <a:gd name="connsiteX7" fmla="*/ 558103 w 3494087"/>
                    <a:gd name="connsiteY7" fmla="*/ 1827094 h 2179253"/>
                    <a:gd name="connsiteX8" fmla="*/ 506539 w 3494087"/>
                    <a:gd name="connsiteY8" fmla="*/ 1766936 h 2179253"/>
                    <a:gd name="connsiteX9" fmla="*/ 425755 w 3494087"/>
                    <a:gd name="connsiteY9" fmla="*/ 1801312 h 2179253"/>
                    <a:gd name="connsiteX10" fmla="*/ 334456 w 3494087"/>
                    <a:gd name="connsiteY10" fmla="*/ 1704938 h 2179253"/>
                    <a:gd name="connsiteX11" fmla="*/ 219500 w 3494087"/>
                    <a:gd name="connsiteY11" fmla="*/ 1675840 h 2179253"/>
                    <a:gd name="connsiteX12" fmla="*/ 165160 w 3494087"/>
                    <a:gd name="connsiteY12" fmla="*/ 1576125 h 2179253"/>
                    <a:gd name="connsiteX13" fmla="*/ 2243 w 3494087"/>
                    <a:gd name="connsiteY13" fmla="*/ 1406678 h 2179253"/>
                    <a:gd name="connsiteX14" fmla="*/ 1109148 w 3494087"/>
                    <a:gd name="connsiteY14" fmla="*/ 88017 h 2179253"/>
                    <a:gd name="connsiteX15" fmla="*/ 2697317 w 3494087"/>
                    <a:gd name="connsiteY15" fmla="*/ 213145 h 2179253"/>
                    <a:gd name="connsiteX16" fmla="*/ 3484824 w 3494087"/>
                    <a:gd name="connsiteY16" fmla="*/ 1551057 h 2179253"/>
                    <a:gd name="connsiteX17" fmla="*/ 3395837 w 3494087"/>
                    <a:gd name="connsiteY17" fmla="*/ 1698186 h 2179253"/>
                    <a:gd name="connsiteX18" fmla="*/ 3372618 w 3494087"/>
                    <a:gd name="connsiteY18" fmla="*/ 1829262 h 2179253"/>
                    <a:gd name="connsiteX19" fmla="*/ 3306459 w 3494087"/>
                    <a:gd name="connsiteY19" fmla="*/ 1852878 h 2179253"/>
                    <a:gd name="connsiteX20" fmla="*/ 3163255 w 3494087"/>
                    <a:gd name="connsiteY20" fmla="*/ 1948562 h 2179253"/>
                    <a:gd name="connsiteX21" fmla="*/ 3112235 w 3494087"/>
                    <a:gd name="connsiteY21" fmla="*/ 1913036 h 2179253"/>
                    <a:gd name="connsiteX22" fmla="*/ 3032075 w 3494087"/>
                    <a:gd name="connsiteY22" fmla="*/ 2001346 h 2179253"/>
                    <a:gd name="connsiteX23" fmla="*/ 2937701 w 3494087"/>
                    <a:gd name="connsiteY23" fmla="*/ 1985270 h 2179253"/>
                    <a:gd name="connsiteX24" fmla="*/ 2861719 w 3494087"/>
                    <a:gd name="connsiteY24" fmla="*/ 2037671 h 2179253"/>
                    <a:gd name="connsiteX25" fmla="*/ 2768476 w 3494087"/>
                    <a:gd name="connsiteY25" fmla="*/ 2035070 h 2179253"/>
                    <a:gd name="connsiteX26" fmla="*/ 2644254 w 3494087"/>
                    <a:gd name="connsiteY26" fmla="*/ 2095312 h 2179253"/>
                    <a:gd name="connsiteX27" fmla="*/ 2474597 w 3494087"/>
                    <a:gd name="connsiteY27" fmla="*/ 2109895 h 2179253"/>
                    <a:gd name="connsiteX28" fmla="*/ 2390340 w 3494087"/>
                    <a:gd name="connsiteY28" fmla="*/ 2165699 h 2179253"/>
                    <a:gd name="connsiteX29" fmla="*/ 2294053 w 3494087"/>
                    <a:gd name="connsiteY29" fmla="*/ 2137696 h 2179253"/>
                    <a:gd name="connsiteX30" fmla="*/ 2158303 w 3494087"/>
                    <a:gd name="connsiteY30" fmla="*/ 2167417 h 2179253"/>
                    <a:gd name="connsiteX31" fmla="*/ 1965075 w 3494087"/>
                    <a:gd name="connsiteY31" fmla="*/ 2170856 h 2179253"/>
                    <a:gd name="connsiteX32" fmla="*/ 1863128 w 3494087"/>
                    <a:gd name="connsiteY32" fmla="*/ 2047869 h 2179253"/>
                    <a:gd name="connsiteX33" fmla="*/ 1609662 w 3494087"/>
                    <a:gd name="connsiteY33" fmla="*/ 2138198 h 2179253"/>
                    <a:gd name="connsiteX0" fmla="*/ 1609662 w 3494087"/>
                    <a:gd name="connsiteY0" fmla="*/ 2101693 h 2142748"/>
                    <a:gd name="connsiteX1" fmla="*/ 1233034 w 3494087"/>
                    <a:gd name="connsiteY1" fmla="*/ 2023361 h 2142748"/>
                    <a:gd name="connsiteX2" fmla="*/ 1149369 w 3494087"/>
                    <a:gd name="connsiteY2" fmla="*/ 2031221 h 2142748"/>
                    <a:gd name="connsiteX3" fmla="*/ 1049679 w 3494087"/>
                    <a:gd name="connsiteY3" fmla="*/ 1977938 h 2142748"/>
                    <a:gd name="connsiteX4" fmla="*/ 878389 w 3494087"/>
                    <a:gd name="connsiteY4" fmla="*/ 1931647 h 2142748"/>
                    <a:gd name="connsiteX5" fmla="*/ 693888 w 3494087"/>
                    <a:gd name="connsiteY5" fmla="*/ 1869654 h 2142748"/>
                    <a:gd name="connsiteX6" fmla="*/ 656742 w 3494087"/>
                    <a:gd name="connsiteY6" fmla="*/ 1777987 h 2142748"/>
                    <a:gd name="connsiteX7" fmla="*/ 558103 w 3494087"/>
                    <a:gd name="connsiteY7" fmla="*/ 1790589 h 2142748"/>
                    <a:gd name="connsiteX8" fmla="*/ 506539 w 3494087"/>
                    <a:gd name="connsiteY8" fmla="*/ 1730431 h 2142748"/>
                    <a:gd name="connsiteX9" fmla="*/ 425755 w 3494087"/>
                    <a:gd name="connsiteY9" fmla="*/ 1764807 h 2142748"/>
                    <a:gd name="connsiteX10" fmla="*/ 334456 w 3494087"/>
                    <a:gd name="connsiteY10" fmla="*/ 1668433 h 2142748"/>
                    <a:gd name="connsiteX11" fmla="*/ 219500 w 3494087"/>
                    <a:gd name="connsiteY11" fmla="*/ 1639335 h 2142748"/>
                    <a:gd name="connsiteX12" fmla="*/ 165160 w 3494087"/>
                    <a:gd name="connsiteY12" fmla="*/ 1539620 h 2142748"/>
                    <a:gd name="connsiteX13" fmla="*/ 2243 w 3494087"/>
                    <a:gd name="connsiteY13" fmla="*/ 1370173 h 2142748"/>
                    <a:gd name="connsiteX14" fmla="*/ 1109148 w 3494087"/>
                    <a:gd name="connsiteY14" fmla="*/ 51512 h 2142748"/>
                    <a:gd name="connsiteX15" fmla="*/ 2697317 w 3494087"/>
                    <a:gd name="connsiteY15" fmla="*/ 176640 h 2142748"/>
                    <a:gd name="connsiteX16" fmla="*/ 3484824 w 3494087"/>
                    <a:gd name="connsiteY16" fmla="*/ 1514552 h 2142748"/>
                    <a:gd name="connsiteX17" fmla="*/ 3395837 w 3494087"/>
                    <a:gd name="connsiteY17" fmla="*/ 1661681 h 2142748"/>
                    <a:gd name="connsiteX18" fmla="*/ 3372618 w 3494087"/>
                    <a:gd name="connsiteY18" fmla="*/ 1792757 h 2142748"/>
                    <a:gd name="connsiteX19" fmla="*/ 3306459 w 3494087"/>
                    <a:gd name="connsiteY19" fmla="*/ 1816373 h 2142748"/>
                    <a:gd name="connsiteX20" fmla="*/ 3163255 w 3494087"/>
                    <a:gd name="connsiteY20" fmla="*/ 1912057 h 2142748"/>
                    <a:gd name="connsiteX21" fmla="*/ 3112235 w 3494087"/>
                    <a:gd name="connsiteY21" fmla="*/ 1876531 h 2142748"/>
                    <a:gd name="connsiteX22" fmla="*/ 3032075 w 3494087"/>
                    <a:gd name="connsiteY22" fmla="*/ 1964841 h 2142748"/>
                    <a:gd name="connsiteX23" fmla="*/ 2937701 w 3494087"/>
                    <a:gd name="connsiteY23" fmla="*/ 1948765 h 2142748"/>
                    <a:gd name="connsiteX24" fmla="*/ 2861719 w 3494087"/>
                    <a:gd name="connsiteY24" fmla="*/ 2001166 h 2142748"/>
                    <a:gd name="connsiteX25" fmla="*/ 2768476 w 3494087"/>
                    <a:gd name="connsiteY25" fmla="*/ 1998565 h 2142748"/>
                    <a:gd name="connsiteX26" fmla="*/ 2644254 w 3494087"/>
                    <a:gd name="connsiteY26" fmla="*/ 2058807 h 2142748"/>
                    <a:gd name="connsiteX27" fmla="*/ 2474597 w 3494087"/>
                    <a:gd name="connsiteY27" fmla="*/ 2073390 h 2142748"/>
                    <a:gd name="connsiteX28" fmla="*/ 2390340 w 3494087"/>
                    <a:gd name="connsiteY28" fmla="*/ 2129194 h 2142748"/>
                    <a:gd name="connsiteX29" fmla="*/ 2294053 w 3494087"/>
                    <a:gd name="connsiteY29" fmla="*/ 2101191 h 2142748"/>
                    <a:gd name="connsiteX30" fmla="*/ 2158303 w 3494087"/>
                    <a:gd name="connsiteY30" fmla="*/ 2130912 h 2142748"/>
                    <a:gd name="connsiteX31" fmla="*/ 1965075 w 3494087"/>
                    <a:gd name="connsiteY31" fmla="*/ 2134351 h 2142748"/>
                    <a:gd name="connsiteX32" fmla="*/ 1863128 w 3494087"/>
                    <a:gd name="connsiteY32" fmla="*/ 2011364 h 2142748"/>
                    <a:gd name="connsiteX33" fmla="*/ 1609662 w 3494087"/>
                    <a:gd name="connsiteY33" fmla="*/ 2101693 h 2142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494087" h="2142748">
                      <a:moveTo>
                        <a:pt x="1609662" y="2101693"/>
                      </a:moveTo>
                      <a:cubicBezTo>
                        <a:pt x="1225803" y="2178243"/>
                        <a:pt x="1500937" y="2145281"/>
                        <a:pt x="1233034" y="2023361"/>
                      </a:cubicBezTo>
                      <a:cubicBezTo>
                        <a:pt x="1156032" y="2006746"/>
                        <a:pt x="1208476" y="2046507"/>
                        <a:pt x="1149369" y="2031221"/>
                      </a:cubicBezTo>
                      <a:cubicBezTo>
                        <a:pt x="1115086" y="2026802"/>
                        <a:pt x="1094842" y="1994534"/>
                        <a:pt x="1049679" y="1977938"/>
                      </a:cubicBezTo>
                      <a:cubicBezTo>
                        <a:pt x="1004516" y="1961342"/>
                        <a:pt x="930239" y="1954278"/>
                        <a:pt x="878389" y="1931647"/>
                      </a:cubicBezTo>
                      <a:cubicBezTo>
                        <a:pt x="826539" y="1909016"/>
                        <a:pt x="730829" y="1895264"/>
                        <a:pt x="693888" y="1869654"/>
                      </a:cubicBezTo>
                      <a:cubicBezTo>
                        <a:pt x="656947" y="1844044"/>
                        <a:pt x="683097" y="1799472"/>
                        <a:pt x="656742" y="1777987"/>
                      </a:cubicBezTo>
                      <a:cubicBezTo>
                        <a:pt x="630387" y="1756502"/>
                        <a:pt x="587147" y="1795077"/>
                        <a:pt x="558103" y="1790589"/>
                      </a:cubicBezTo>
                      <a:cubicBezTo>
                        <a:pt x="529059" y="1786101"/>
                        <a:pt x="528597" y="1744181"/>
                        <a:pt x="506539" y="1730431"/>
                      </a:cubicBezTo>
                      <a:cubicBezTo>
                        <a:pt x="484481" y="1716681"/>
                        <a:pt x="454435" y="1775140"/>
                        <a:pt x="425755" y="1764807"/>
                      </a:cubicBezTo>
                      <a:cubicBezTo>
                        <a:pt x="371293" y="1752755"/>
                        <a:pt x="377029" y="1699948"/>
                        <a:pt x="334456" y="1668433"/>
                      </a:cubicBezTo>
                      <a:cubicBezTo>
                        <a:pt x="289767" y="1646089"/>
                        <a:pt x="260607" y="1677992"/>
                        <a:pt x="219500" y="1639335"/>
                      </a:cubicBezTo>
                      <a:cubicBezTo>
                        <a:pt x="192143" y="1614429"/>
                        <a:pt x="204807" y="1576173"/>
                        <a:pt x="165160" y="1539620"/>
                      </a:cubicBezTo>
                      <a:cubicBezTo>
                        <a:pt x="125513" y="1503067"/>
                        <a:pt x="-19695" y="1427719"/>
                        <a:pt x="2243" y="1370173"/>
                      </a:cubicBezTo>
                      <a:cubicBezTo>
                        <a:pt x="31119" y="930620"/>
                        <a:pt x="387253" y="471815"/>
                        <a:pt x="1109148" y="51512"/>
                      </a:cubicBezTo>
                      <a:cubicBezTo>
                        <a:pt x="1298828" y="-55352"/>
                        <a:pt x="2478011" y="12605"/>
                        <a:pt x="2697317" y="176640"/>
                      </a:cubicBezTo>
                      <a:cubicBezTo>
                        <a:pt x="3278041" y="680363"/>
                        <a:pt x="3549102" y="1370164"/>
                        <a:pt x="3484824" y="1514552"/>
                      </a:cubicBezTo>
                      <a:cubicBezTo>
                        <a:pt x="3441682" y="1650910"/>
                        <a:pt x="3414538" y="1615314"/>
                        <a:pt x="3395837" y="1661681"/>
                      </a:cubicBezTo>
                      <a:cubicBezTo>
                        <a:pt x="3377136" y="1708048"/>
                        <a:pt x="3388087" y="1764110"/>
                        <a:pt x="3372618" y="1792757"/>
                      </a:cubicBezTo>
                      <a:cubicBezTo>
                        <a:pt x="3357149" y="1821404"/>
                        <a:pt x="3341353" y="1796490"/>
                        <a:pt x="3306459" y="1816373"/>
                      </a:cubicBezTo>
                      <a:cubicBezTo>
                        <a:pt x="3271565" y="1836256"/>
                        <a:pt x="3196485" y="1892577"/>
                        <a:pt x="3163255" y="1912057"/>
                      </a:cubicBezTo>
                      <a:cubicBezTo>
                        <a:pt x="3130025" y="1931537"/>
                        <a:pt x="3138395" y="1869452"/>
                        <a:pt x="3112235" y="1876531"/>
                      </a:cubicBezTo>
                      <a:cubicBezTo>
                        <a:pt x="3086075" y="1883610"/>
                        <a:pt x="3060305" y="1962255"/>
                        <a:pt x="3032075" y="1964841"/>
                      </a:cubicBezTo>
                      <a:cubicBezTo>
                        <a:pt x="3005564" y="1977740"/>
                        <a:pt x="2987561" y="1945359"/>
                        <a:pt x="2937701" y="1948765"/>
                      </a:cubicBezTo>
                      <a:cubicBezTo>
                        <a:pt x="2915343" y="1952171"/>
                        <a:pt x="2923440" y="1993153"/>
                        <a:pt x="2861719" y="2001166"/>
                      </a:cubicBezTo>
                      <a:cubicBezTo>
                        <a:pt x="2834374" y="2014336"/>
                        <a:pt x="2804720" y="1988958"/>
                        <a:pt x="2768476" y="1998565"/>
                      </a:cubicBezTo>
                      <a:cubicBezTo>
                        <a:pt x="2732232" y="2008172"/>
                        <a:pt x="2697531" y="2064670"/>
                        <a:pt x="2644254" y="2058807"/>
                      </a:cubicBezTo>
                      <a:cubicBezTo>
                        <a:pt x="2590977" y="2052944"/>
                        <a:pt x="2516916" y="2069966"/>
                        <a:pt x="2474597" y="2073390"/>
                      </a:cubicBezTo>
                      <a:cubicBezTo>
                        <a:pt x="2432278" y="2076814"/>
                        <a:pt x="2420431" y="2124561"/>
                        <a:pt x="2390340" y="2129194"/>
                      </a:cubicBezTo>
                      <a:cubicBezTo>
                        <a:pt x="2351655" y="2133827"/>
                        <a:pt x="2348315" y="2105488"/>
                        <a:pt x="2294053" y="2101191"/>
                      </a:cubicBezTo>
                      <a:cubicBezTo>
                        <a:pt x="2253375" y="2090305"/>
                        <a:pt x="2196518" y="2138849"/>
                        <a:pt x="2158303" y="2130912"/>
                      </a:cubicBezTo>
                      <a:cubicBezTo>
                        <a:pt x="2120088" y="2122975"/>
                        <a:pt x="2070704" y="2091539"/>
                        <a:pt x="1965075" y="2134351"/>
                      </a:cubicBezTo>
                      <a:cubicBezTo>
                        <a:pt x="1917885" y="2125599"/>
                        <a:pt x="1943668" y="1988494"/>
                        <a:pt x="1863128" y="2011364"/>
                      </a:cubicBezTo>
                      <a:cubicBezTo>
                        <a:pt x="1551911" y="2109221"/>
                        <a:pt x="1719077" y="2130610"/>
                        <a:pt x="1609662" y="21016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33" name="Freeform: Shape 132">
                  <a:extLst>
                    <a:ext uri="{FF2B5EF4-FFF2-40B4-BE49-F238E27FC236}">
                      <a16:creationId xmlns:a16="http://schemas.microsoft.com/office/drawing/2014/main" id="{AA07A2B1-97CA-432D-9CF3-3F925C0E7CAB}"/>
                    </a:ext>
                  </a:extLst>
                </p:cNvPr>
                <p:cNvSpPr/>
                <p:nvPr/>
              </p:nvSpPr>
              <p:spPr>
                <a:xfrm>
                  <a:off x="10175049" y="2405270"/>
                  <a:ext cx="841225" cy="1991139"/>
                </a:xfrm>
                <a:custGeom>
                  <a:avLst/>
                  <a:gdLst>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04191 w 824947"/>
                    <a:gd name="connsiteY5" fmla="*/ 1265582 h 1991139"/>
                    <a:gd name="connsiteX6" fmla="*/ 453887 w 824947"/>
                    <a:gd name="connsiteY6" fmla="*/ 1434547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304800 w 824947"/>
                    <a:gd name="connsiteY14" fmla="*/ 1338469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04191 w 824947"/>
                    <a:gd name="connsiteY5" fmla="*/ 1265582 h 1991139"/>
                    <a:gd name="connsiteX6" fmla="*/ 453887 w 824947"/>
                    <a:gd name="connsiteY6" fmla="*/ 1434547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304800 w 824947"/>
                    <a:gd name="connsiteY14" fmla="*/ 1338469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04191 w 824947"/>
                    <a:gd name="connsiteY5" fmla="*/ 1265582 h 1991139"/>
                    <a:gd name="connsiteX6" fmla="*/ 453887 w 824947"/>
                    <a:gd name="connsiteY6" fmla="*/ 1434547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304800 w 824947"/>
                    <a:gd name="connsiteY14" fmla="*/ 1338469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53887 w 824947"/>
                    <a:gd name="connsiteY6" fmla="*/ 1434547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304800 w 824947"/>
                    <a:gd name="connsiteY14" fmla="*/ 1338469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53887 w 824947"/>
                    <a:gd name="connsiteY6" fmla="*/ 1434547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304800 w 824947"/>
                    <a:gd name="connsiteY14" fmla="*/ 1338469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53887 w 824947"/>
                    <a:gd name="connsiteY6" fmla="*/ 1434547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304800 w 824947"/>
                    <a:gd name="connsiteY14" fmla="*/ 1338469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31985 w 824947"/>
                    <a:gd name="connsiteY6" fmla="*/ 1469225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304800 w 824947"/>
                    <a:gd name="connsiteY14" fmla="*/ 1338469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31985 w 824947"/>
                    <a:gd name="connsiteY6" fmla="*/ 1469225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304800 w 824947"/>
                    <a:gd name="connsiteY14" fmla="*/ 1338469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31985 w 824947"/>
                    <a:gd name="connsiteY6" fmla="*/ 1469225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304800 w 824947"/>
                    <a:gd name="connsiteY14" fmla="*/ 1338469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31985 w 824947"/>
                    <a:gd name="connsiteY6" fmla="*/ 1469225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304800 w 824947"/>
                    <a:gd name="connsiteY14" fmla="*/ 1338469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31985 w 824947"/>
                    <a:gd name="connsiteY6" fmla="*/ 1469225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277423 w 824947"/>
                    <a:gd name="connsiteY14" fmla="*/ 1332994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31985 w 824947"/>
                    <a:gd name="connsiteY6" fmla="*/ 1469225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38406 w 824947"/>
                    <a:gd name="connsiteY13" fmla="*/ 1460239 h 1991139"/>
                    <a:gd name="connsiteX14" fmla="*/ 277423 w 824947"/>
                    <a:gd name="connsiteY14" fmla="*/ 1332994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31985 w 824947"/>
                    <a:gd name="connsiteY6" fmla="*/ 1469225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38406 w 824947"/>
                    <a:gd name="connsiteY13" fmla="*/ 1460239 h 1991139"/>
                    <a:gd name="connsiteX14" fmla="*/ 277423 w 824947"/>
                    <a:gd name="connsiteY14" fmla="*/ 1332994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31985 w 824947"/>
                    <a:gd name="connsiteY6" fmla="*/ 1469225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38406 w 824947"/>
                    <a:gd name="connsiteY13" fmla="*/ 1460239 h 1991139"/>
                    <a:gd name="connsiteX14" fmla="*/ 277423 w 824947"/>
                    <a:gd name="connsiteY14" fmla="*/ 1332994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7532 w 827532"/>
                    <a:gd name="connsiteY0" fmla="*/ 0 h 1991139"/>
                    <a:gd name="connsiteX1" fmla="*/ 814280 w 827532"/>
                    <a:gd name="connsiteY1" fmla="*/ 301487 h 1991139"/>
                    <a:gd name="connsiteX2" fmla="*/ 595619 w 827532"/>
                    <a:gd name="connsiteY2" fmla="*/ 616226 h 1991139"/>
                    <a:gd name="connsiteX3" fmla="*/ 82098 w 827532"/>
                    <a:gd name="connsiteY3" fmla="*/ 1080052 h 1991139"/>
                    <a:gd name="connsiteX4" fmla="*/ 145046 w 827532"/>
                    <a:gd name="connsiteY4" fmla="*/ 1239078 h 1991139"/>
                    <a:gd name="connsiteX5" fmla="*/ 423202 w 827532"/>
                    <a:gd name="connsiteY5" fmla="*/ 1294785 h 1991139"/>
                    <a:gd name="connsiteX6" fmla="*/ 434570 w 827532"/>
                    <a:gd name="connsiteY6" fmla="*/ 1469225 h 1991139"/>
                    <a:gd name="connsiteX7" fmla="*/ 284193 w 827532"/>
                    <a:gd name="connsiteY7" fmla="*/ 1623391 h 1991139"/>
                    <a:gd name="connsiteX8" fmla="*/ 237811 w 827532"/>
                    <a:gd name="connsiteY8" fmla="*/ 1845365 h 1991139"/>
                    <a:gd name="connsiteX9" fmla="*/ 148359 w 827532"/>
                    <a:gd name="connsiteY9" fmla="*/ 1991139 h 1991139"/>
                    <a:gd name="connsiteX10" fmla="*/ 138419 w 827532"/>
                    <a:gd name="connsiteY10" fmla="*/ 1921565 h 1991139"/>
                    <a:gd name="connsiteX11" fmla="*/ 204680 w 827532"/>
                    <a:gd name="connsiteY11" fmla="*/ 1825487 h 1991139"/>
                    <a:gd name="connsiteX12" fmla="*/ 181489 w 827532"/>
                    <a:gd name="connsiteY12" fmla="*/ 1613452 h 1991139"/>
                    <a:gd name="connsiteX13" fmla="*/ 340991 w 827532"/>
                    <a:gd name="connsiteY13" fmla="*/ 1460239 h 1991139"/>
                    <a:gd name="connsiteX14" fmla="*/ 280008 w 827532"/>
                    <a:gd name="connsiteY14" fmla="*/ 1332994 h 1991139"/>
                    <a:gd name="connsiteX15" fmla="*/ 52280 w 827532"/>
                    <a:gd name="connsiteY15" fmla="*/ 1311965 h 1991139"/>
                    <a:gd name="connsiteX16" fmla="*/ 2585 w 827532"/>
                    <a:gd name="connsiteY16" fmla="*/ 1080052 h 1991139"/>
                    <a:gd name="connsiteX17" fmla="*/ 704950 w 827532"/>
                    <a:gd name="connsiteY17" fmla="*/ 347869 h 1991139"/>
                    <a:gd name="connsiteX18" fmla="*/ 734767 w 827532"/>
                    <a:gd name="connsiteY18" fmla="*/ 231913 h 1991139"/>
                    <a:gd name="connsiteX19" fmla="*/ 612185 w 827532"/>
                    <a:gd name="connsiteY19" fmla="*/ 29817 h 1991139"/>
                    <a:gd name="connsiteX20" fmla="*/ 827532 w 827532"/>
                    <a:gd name="connsiteY20" fmla="*/ 0 h 1991139"/>
                    <a:gd name="connsiteX0" fmla="*/ 845053 w 845053"/>
                    <a:gd name="connsiteY0" fmla="*/ 0 h 1991139"/>
                    <a:gd name="connsiteX1" fmla="*/ 831801 w 845053"/>
                    <a:gd name="connsiteY1" fmla="*/ 301487 h 1991139"/>
                    <a:gd name="connsiteX2" fmla="*/ 613140 w 845053"/>
                    <a:gd name="connsiteY2" fmla="*/ 616226 h 1991139"/>
                    <a:gd name="connsiteX3" fmla="*/ 99619 w 845053"/>
                    <a:gd name="connsiteY3" fmla="*/ 1080052 h 1991139"/>
                    <a:gd name="connsiteX4" fmla="*/ 162567 w 845053"/>
                    <a:gd name="connsiteY4" fmla="*/ 1239078 h 1991139"/>
                    <a:gd name="connsiteX5" fmla="*/ 440723 w 845053"/>
                    <a:gd name="connsiteY5" fmla="*/ 1294785 h 1991139"/>
                    <a:gd name="connsiteX6" fmla="*/ 452091 w 845053"/>
                    <a:gd name="connsiteY6" fmla="*/ 1469225 h 1991139"/>
                    <a:gd name="connsiteX7" fmla="*/ 301714 w 845053"/>
                    <a:gd name="connsiteY7" fmla="*/ 1623391 h 1991139"/>
                    <a:gd name="connsiteX8" fmla="*/ 255332 w 845053"/>
                    <a:gd name="connsiteY8" fmla="*/ 1845365 h 1991139"/>
                    <a:gd name="connsiteX9" fmla="*/ 165880 w 845053"/>
                    <a:gd name="connsiteY9" fmla="*/ 1991139 h 1991139"/>
                    <a:gd name="connsiteX10" fmla="*/ 155940 w 845053"/>
                    <a:gd name="connsiteY10" fmla="*/ 1921565 h 1991139"/>
                    <a:gd name="connsiteX11" fmla="*/ 222201 w 845053"/>
                    <a:gd name="connsiteY11" fmla="*/ 1825487 h 1991139"/>
                    <a:gd name="connsiteX12" fmla="*/ 199010 w 845053"/>
                    <a:gd name="connsiteY12" fmla="*/ 1613452 h 1991139"/>
                    <a:gd name="connsiteX13" fmla="*/ 358512 w 845053"/>
                    <a:gd name="connsiteY13" fmla="*/ 1460239 h 1991139"/>
                    <a:gd name="connsiteX14" fmla="*/ 297529 w 845053"/>
                    <a:gd name="connsiteY14" fmla="*/ 1332994 h 1991139"/>
                    <a:gd name="connsiteX15" fmla="*/ 69801 w 845053"/>
                    <a:gd name="connsiteY15" fmla="*/ 1311965 h 1991139"/>
                    <a:gd name="connsiteX16" fmla="*/ 20106 w 845053"/>
                    <a:gd name="connsiteY16" fmla="*/ 1080052 h 1991139"/>
                    <a:gd name="connsiteX17" fmla="*/ 722471 w 845053"/>
                    <a:gd name="connsiteY17" fmla="*/ 347869 h 1991139"/>
                    <a:gd name="connsiteX18" fmla="*/ 752288 w 845053"/>
                    <a:gd name="connsiteY18" fmla="*/ 231913 h 1991139"/>
                    <a:gd name="connsiteX19" fmla="*/ 629706 w 845053"/>
                    <a:gd name="connsiteY19" fmla="*/ 29817 h 1991139"/>
                    <a:gd name="connsiteX20" fmla="*/ 845053 w 845053"/>
                    <a:gd name="connsiteY20" fmla="*/ 0 h 1991139"/>
                    <a:gd name="connsiteX0" fmla="*/ 827356 w 827356"/>
                    <a:gd name="connsiteY0" fmla="*/ 0 h 1991139"/>
                    <a:gd name="connsiteX1" fmla="*/ 814104 w 827356"/>
                    <a:gd name="connsiteY1" fmla="*/ 301487 h 1991139"/>
                    <a:gd name="connsiteX2" fmla="*/ 595443 w 827356"/>
                    <a:gd name="connsiteY2" fmla="*/ 616226 h 1991139"/>
                    <a:gd name="connsiteX3" fmla="*/ 81922 w 827356"/>
                    <a:gd name="connsiteY3" fmla="*/ 1080052 h 1991139"/>
                    <a:gd name="connsiteX4" fmla="*/ 144870 w 827356"/>
                    <a:gd name="connsiteY4" fmla="*/ 1239078 h 1991139"/>
                    <a:gd name="connsiteX5" fmla="*/ 423026 w 827356"/>
                    <a:gd name="connsiteY5" fmla="*/ 1294785 h 1991139"/>
                    <a:gd name="connsiteX6" fmla="*/ 434394 w 827356"/>
                    <a:gd name="connsiteY6" fmla="*/ 1469225 h 1991139"/>
                    <a:gd name="connsiteX7" fmla="*/ 284017 w 827356"/>
                    <a:gd name="connsiteY7" fmla="*/ 1623391 h 1991139"/>
                    <a:gd name="connsiteX8" fmla="*/ 237635 w 827356"/>
                    <a:gd name="connsiteY8" fmla="*/ 1845365 h 1991139"/>
                    <a:gd name="connsiteX9" fmla="*/ 148183 w 827356"/>
                    <a:gd name="connsiteY9" fmla="*/ 1991139 h 1991139"/>
                    <a:gd name="connsiteX10" fmla="*/ 138243 w 827356"/>
                    <a:gd name="connsiteY10" fmla="*/ 1921565 h 1991139"/>
                    <a:gd name="connsiteX11" fmla="*/ 204504 w 827356"/>
                    <a:gd name="connsiteY11" fmla="*/ 1825487 h 1991139"/>
                    <a:gd name="connsiteX12" fmla="*/ 181313 w 827356"/>
                    <a:gd name="connsiteY12" fmla="*/ 1613452 h 1991139"/>
                    <a:gd name="connsiteX13" fmla="*/ 340815 w 827356"/>
                    <a:gd name="connsiteY13" fmla="*/ 1460239 h 1991139"/>
                    <a:gd name="connsiteX14" fmla="*/ 279832 w 827356"/>
                    <a:gd name="connsiteY14" fmla="*/ 1332994 h 1991139"/>
                    <a:gd name="connsiteX15" fmla="*/ 52104 w 827356"/>
                    <a:gd name="connsiteY15" fmla="*/ 1311965 h 1991139"/>
                    <a:gd name="connsiteX16" fmla="*/ 37087 w 827356"/>
                    <a:gd name="connsiteY16" fmla="*/ 1032598 h 1991139"/>
                    <a:gd name="connsiteX17" fmla="*/ 704774 w 827356"/>
                    <a:gd name="connsiteY17" fmla="*/ 347869 h 1991139"/>
                    <a:gd name="connsiteX18" fmla="*/ 734591 w 827356"/>
                    <a:gd name="connsiteY18" fmla="*/ 231913 h 1991139"/>
                    <a:gd name="connsiteX19" fmla="*/ 612009 w 827356"/>
                    <a:gd name="connsiteY19" fmla="*/ 29817 h 1991139"/>
                    <a:gd name="connsiteX20" fmla="*/ 827356 w 827356"/>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88760 w 834194"/>
                    <a:gd name="connsiteY3" fmla="*/ 1080052 h 1991139"/>
                    <a:gd name="connsiteX4" fmla="*/ 151708 w 834194"/>
                    <a:gd name="connsiteY4" fmla="*/ 1239078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1 w 834194"/>
                    <a:gd name="connsiteY12" fmla="*/ 1613452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88760 w 834194"/>
                    <a:gd name="connsiteY3" fmla="*/ 1080052 h 1991139"/>
                    <a:gd name="connsiteX4" fmla="*/ 151708 w 834194"/>
                    <a:gd name="connsiteY4" fmla="*/ 1239078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1 w 834194"/>
                    <a:gd name="connsiteY12" fmla="*/ 1613452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151708 w 834194"/>
                    <a:gd name="connsiteY4" fmla="*/ 1239078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1 w 834194"/>
                    <a:gd name="connsiteY12" fmla="*/ 1613452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151708 w 834194"/>
                    <a:gd name="connsiteY4" fmla="*/ 1239078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1 w 834194"/>
                    <a:gd name="connsiteY12" fmla="*/ 1613452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151708 w 834194"/>
                    <a:gd name="connsiteY4" fmla="*/ 1239078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1 w 834194"/>
                    <a:gd name="connsiteY12" fmla="*/ 1613452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1 w 834194"/>
                    <a:gd name="connsiteY12" fmla="*/ 1613452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1 w 834194"/>
                    <a:gd name="connsiteY12" fmla="*/ 1613452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1 w 834194"/>
                    <a:gd name="connsiteY12" fmla="*/ 1613452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1 w 834194"/>
                    <a:gd name="connsiteY12" fmla="*/ 1613452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9976 w 834194"/>
                    <a:gd name="connsiteY12" fmla="*/ 1640830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9976 w 834194"/>
                    <a:gd name="connsiteY12" fmla="*/ 1640830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874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594980 w 834194"/>
                    <a:gd name="connsiteY2" fmla="*/ 608925 h 1991139"/>
                    <a:gd name="connsiteX3" fmla="*/ 125263 w 834194"/>
                    <a:gd name="connsiteY3" fmla="*/ 1049024 h 1991139"/>
                    <a:gd name="connsiteX4" fmla="*/ 210112 w 834194"/>
                    <a:gd name="connsiteY4" fmla="*/ 1250029 h 1991139"/>
                    <a:gd name="connsiteX5" fmla="*/ 429864 w 834194"/>
                    <a:gd name="connsiteY5" fmla="*/ 12874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594980 w 834194"/>
                    <a:gd name="connsiteY2" fmla="*/ 608925 h 1991139"/>
                    <a:gd name="connsiteX3" fmla="*/ 125263 w 834194"/>
                    <a:gd name="connsiteY3" fmla="*/ 1049024 h 1991139"/>
                    <a:gd name="connsiteX4" fmla="*/ 210112 w 834194"/>
                    <a:gd name="connsiteY4" fmla="*/ 1250029 h 1991139"/>
                    <a:gd name="connsiteX5" fmla="*/ 429864 w 834194"/>
                    <a:gd name="connsiteY5" fmla="*/ 12874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41225"/>
                    <a:gd name="connsiteY0" fmla="*/ 0 h 1991139"/>
                    <a:gd name="connsiteX1" fmla="*/ 820942 w 841225"/>
                    <a:gd name="connsiteY1" fmla="*/ 301487 h 1991139"/>
                    <a:gd name="connsiteX2" fmla="*/ 594980 w 841225"/>
                    <a:gd name="connsiteY2" fmla="*/ 608925 h 1991139"/>
                    <a:gd name="connsiteX3" fmla="*/ 125263 w 841225"/>
                    <a:gd name="connsiteY3" fmla="*/ 1049024 h 1991139"/>
                    <a:gd name="connsiteX4" fmla="*/ 210112 w 841225"/>
                    <a:gd name="connsiteY4" fmla="*/ 1250029 h 1991139"/>
                    <a:gd name="connsiteX5" fmla="*/ 429864 w 841225"/>
                    <a:gd name="connsiteY5" fmla="*/ 1287485 h 1991139"/>
                    <a:gd name="connsiteX6" fmla="*/ 441232 w 841225"/>
                    <a:gd name="connsiteY6" fmla="*/ 1469225 h 1991139"/>
                    <a:gd name="connsiteX7" fmla="*/ 290855 w 841225"/>
                    <a:gd name="connsiteY7" fmla="*/ 1623391 h 1991139"/>
                    <a:gd name="connsiteX8" fmla="*/ 255424 w 841225"/>
                    <a:gd name="connsiteY8" fmla="*/ 1847190 h 1991139"/>
                    <a:gd name="connsiteX9" fmla="*/ 155021 w 841225"/>
                    <a:gd name="connsiteY9" fmla="*/ 1991139 h 1991139"/>
                    <a:gd name="connsiteX10" fmla="*/ 145081 w 841225"/>
                    <a:gd name="connsiteY10" fmla="*/ 1921565 h 1991139"/>
                    <a:gd name="connsiteX11" fmla="*/ 211342 w 841225"/>
                    <a:gd name="connsiteY11" fmla="*/ 1825487 h 1991139"/>
                    <a:gd name="connsiteX12" fmla="*/ 188150 w 841225"/>
                    <a:gd name="connsiteY12" fmla="*/ 1679158 h 1991139"/>
                    <a:gd name="connsiteX13" fmla="*/ 347653 w 841225"/>
                    <a:gd name="connsiteY13" fmla="*/ 1460239 h 1991139"/>
                    <a:gd name="connsiteX14" fmla="*/ 286670 w 841225"/>
                    <a:gd name="connsiteY14" fmla="*/ 1332994 h 1991139"/>
                    <a:gd name="connsiteX15" fmla="*/ 58942 w 841225"/>
                    <a:gd name="connsiteY15" fmla="*/ 1311965 h 1991139"/>
                    <a:gd name="connsiteX16" fmla="*/ 43925 w 841225"/>
                    <a:gd name="connsiteY16" fmla="*/ 1032598 h 1991139"/>
                    <a:gd name="connsiteX17" fmla="*/ 711612 w 841225"/>
                    <a:gd name="connsiteY17" fmla="*/ 347869 h 1991139"/>
                    <a:gd name="connsiteX18" fmla="*/ 741429 w 841225"/>
                    <a:gd name="connsiteY18" fmla="*/ 231913 h 1991139"/>
                    <a:gd name="connsiteX19" fmla="*/ 618847 w 841225"/>
                    <a:gd name="connsiteY19" fmla="*/ 29817 h 1991139"/>
                    <a:gd name="connsiteX20" fmla="*/ 834194 w 841225"/>
                    <a:gd name="connsiteY20" fmla="*/ 0 h 1991139"/>
                    <a:gd name="connsiteX0" fmla="*/ 834194 w 841225"/>
                    <a:gd name="connsiteY0" fmla="*/ 0 h 1991139"/>
                    <a:gd name="connsiteX1" fmla="*/ 820942 w 841225"/>
                    <a:gd name="connsiteY1" fmla="*/ 301487 h 1991139"/>
                    <a:gd name="connsiteX2" fmla="*/ 594980 w 841225"/>
                    <a:gd name="connsiteY2" fmla="*/ 608925 h 1991139"/>
                    <a:gd name="connsiteX3" fmla="*/ 125263 w 841225"/>
                    <a:gd name="connsiteY3" fmla="*/ 1049024 h 1991139"/>
                    <a:gd name="connsiteX4" fmla="*/ 210112 w 841225"/>
                    <a:gd name="connsiteY4" fmla="*/ 1250029 h 1991139"/>
                    <a:gd name="connsiteX5" fmla="*/ 429864 w 841225"/>
                    <a:gd name="connsiteY5" fmla="*/ 1287485 h 1991139"/>
                    <a:gd name="connsiteX6" fmla="*/ 441232 w 841225"/>
                    <a:gd name="connsiteY6" fmla="*/ 1469225 h 1991139"/>
                    <a:gd name="connsiteX7" fmla="*/ 290855 w 841225"/>
                    <a:gd name="connsiteY7" fmla="*/ 1623391 h 1991139"/>
                    <a:gd name="connsiteX8" fmla="*/ 255424 w 841225"/>
                    <a:gd name="connsiteY8" fmla="*/ 1847190 h 1991139"/>
                    <a:gd name="connsiteX9" fmla="*/ 155021 w 841225"/>
                    <a:gd name="connsiteY9" fmla="*/ 1991139 h 1991139"/>
                    <a:gd name="connsiteX10" fmla="*/ 145081 w 841225"/>
                    <a:gd name="connsiteY10" fmla="*/ 1921565 h 1991139"/>
                    <a:gd name="connsiteX11" fmla="*/ 211342 w 841225"/>
                    <a:gd name="connsiteY11" fmla="*/ 1825487 h 1991139"/>
                    <a:gd name="connsiteX12" fmla="*/ 188150 w 841225"/>
                    <a:gd name="connsiteY12" fmla="*/ 1679158 h 1991139"/>
                    <a:gd name="connsiteX13" fmla="*/ 347653 w 841225"/>
                    <a:gd name="connsiteY13" fmla="*/ 1460239 h 1991139"/>
                    <a:gd name="connsiteX14" fmla="*/ 286670 w 841225"/>
                    <a:gd name="connsiteY14" fmla="*/ 1332994 h 1991139"/>
                    <a:gd name="connsiteX15" fmla="*/ 58942 w 841225"/>
                    <a:gd name="connsiteY15" fmla="*/ 1311965 h 1991139"/>
                    <a:gd name="connsiteX16" fmla="*/ 43925 w 841225"/>
                    <a:gd name="connsiteY16" fmla="*/ 1032598 h 1991139"/>
                    <a:gd name="connsiteX17" fmla="*/ 711612 w 841225"/>
                    <a:gd name="connsiteY17" fmla="*/ 347869 h 1991139"/>
                    <a:gd name="connsiteX18" fmla="*/ 741429 w 841225"/>
                    <a:gd name="connsiteY18" fmla="*/ 231913 h 1991139"/>
                    <a:gd name="connsiteX19" fmla="*/ 618847 w 841225"/>
                    <a:gd name="connsiteY19" fmla="*/ 29817 h 1991139"/>
                    <a:gd name="connsiteX20" fmla="*/ 834194 w 841225"/>
                    <a:gd name="connsiteY20" fmla="*/ 0 h 1991139"/>
                    <a:gd name="connsiteX0" fmla="*/ 834194 w 841225"/>
                    <a:gd name="connsiteY0" fmla="*/ 0 h 1991139"/>
                    <a:gd name="connsiteX1" fmla="*/ 820942 w 841225"/>
                    <a:gd name="connsiteY1" fmla="*/ 301487 h 1991139"/>
                    <a:gd name="connsiteX2" fmla="*/ 594980 w 841225"/>
                    <a:gd name="connsiteY2" fmla="*/ 608925 h 1991139"/>
                    <a:gd name="connsiteX3" fmla="*/ 125263 w 841225"/>
                    <a:gd name="connsiteY3" fmla="*/ 1049024 h 1991139"/>
                    <a:gd name="connsiteX4" fmla="*/ 210112 w 841225"/>
                    <a:gd name="connsiteY4" fmla="*/ 1250029 h 1991139"/>
                    <a:gd name="connsiteX5" fmla="*/ 429864 w 841225"/>
                    <a:gd name="connsiteY5" fmla="*/ 1287485 h 1991139"/>
                    <a:gd name="connsiteX6" fmla="*/ 441232 w 841225"/>
                    <a:gd name="connsiteY6" fmla="*/ 1469225 h 1991139"/>
                    <a:gd name="connsiteX7" fmla="*/ 290855 w 841225"/>
                    <a:gd name="connsiteY7" fmla="*/ 1623391 h 1991139"/>
                    <a:gd name="connsiteX8" fmla="*/ 255424 w 841225"/>
                    <a:gd name="connsiteY8" fmla="*/ 1847190 h 1991139"/>
                    <a:gd name="connsiteX9" fmla="*/ 155021 w 841225"/>
                    <a:gd name="connsiteY9" fmla="*/ 1991139 h 1991139"/>
                    <a:gd name="connsiteX10" fmla="*/ 145081 w 841225"/>
                    <a:gd name="connsiteY10" fmla="*/ 1921565 h 1991139"/>
                    <a:gd name="connsiteX11" fmla="*/ 211342 w 841225"/>
                    <a:gd name="connsiteY11" fmla="*/ 1825487 h 1991139"/>
                    <a:gd name="connsiteX12" fmla="*/ 188150 w 841225"/>
                    <a:gd name="connsiteY12" fmla="*/ 1679158 h 1991139"/>
                    <a:gd name="connsiteX13" fmla="*/ 347653 w 841225"/>
                    <a:gd name="connsiteY13" fmla="*/ 1460239 h 1991139"/>
                    <a:gd name="connsiteX14" fmla="*/ 286670 w 841225"/>
                    <a:gd name="connsiteY14" fmla="*/ 1332994 h 1991139"/>
                    <a:gd name="connsiteX15" fmla="*/ 58942 w 841225"/>
                    <a:gd name="connsiteY15" fmla="*/ 1311965 h 1991139"/>
                    <a:gd name="connsiteX16" fmla="*/ 43925 w 841225"/>
                    <a:gd name="connsiteY16" fmla="*/ 1032598 h 1991139"/>
                    <a:gd name="connsiteX17" fmla="*/ 711612 w 841225"/>
                    <a:gd name="connsiteY17" fmla="*/ 347869 h 1991139"/>
                    <a:gd name="connsiteX18" fmla="*/ 741429 w 841225"/>
                    <a:gd name="connsiteY18" fmla="*/ 231913 h 1991139"/>
                    <a:gd name="connsiteX19" fmla="*/ 618847 w 841225"/>
                    <a:gd name="connsiteY19" fmla="*/ 29817 h 1991139"/>
                    <a:gd name="connsiteX20" fmla="*/ 834194 w 841225"/>
                    <a:gd name="connsiteY20" fmla="*/ 0 h 1991139"/>
                    <a:gd name="connsiteX0" fmla="*/ 834194 w 841225"/>
                    <a:gd name="connsiteY0" fmla="*/ 0 h 1991139"/>
                    <a:gd name="connsiteX1" fmla="*/ 820942 w 841225"/>
                    <a:gd name="connsiteY1" fmla="*/ 301487 h 1991139"/>
                    <a:gd name="connsiteX2" fmla="*/ 594980 w 841225"/>
                    <a:gd name="connsiteY2" fmla="*/ 608925 h 1991139"/>
                    <a:gd name="connsiteX3" fmla="*/ 125263 w 841225"/>
                    <a:gd name="connsiteY3" fmla="*/ 1049024 h 1991139"/>
                    <a:gd name="connsiteX4" fmla="*/ 210112 w 841225"/>
                    <a:gd name="connsiteY4" fmla="*/ 1250029 h 1991139"/>
                    <a:gd name="connsiteX5" fmla="*/ 429864 w 841225"/>
                    <a:gd name="connsiteY5" fmla="*/ 1287485 h 1991139"/>
                    <a:gd name="connsiteX6" fmla="*/ 441232 w 841225"/>
                    <a:gd name="connsiteY6" fmla="*/ 1469225 h 1991139"/>
                    <a:gd name="connsiteX7" fmla="*/ 290855 w 841225"/>
                    <a:gd name="connsiteY7" fmla="*/ 1623391 h 1991139"/>
                    <a:gd name="connsiteX8" fmla="*/ 255424 w 841225"/>
                    <a:gd name="connsiteY8" fmla="*/ 1847190 h 1991139"/>
                    <a:gd name="connsiteX9" fmla="*/ 155021 w 841225"/>
                    <a:gd name="connsiteY9" fmla="*/ 1991139 h 1991139"/>
                    <a:gd name="connsiteX10" fmla="*/ 145081 w 841225"/>
                    <a:gd name="connsiteY10" fmla="*/ 1921565 h 1991139"/>
                    <a:gd name="connsiteX11" fmla="*/ 211342 w 841225"/>
                    <a:gd name="connsiteY11" fmla="*/ 1825487 h 1991139"/>
                    <a:gd name="connsiteX12" fmla="*/ 188150 w 841225"/>
                    <a:gd name="connsiteY12" fmla="*/ 1679158 h 1991139"/>
                    <a:gd name="connsiteX13" fmla="*/ 347653 w 841225"/>
                    <a:gd name="connsiteY13" fmla="*/ 1460239 h 1991139"/>
                    <a:gd name="connsiteX14" fmla="*/ 286670 w 841225"/>
                    <a:gd name="connsiteY14" fmla="*/ 1332994 h 1991139"/>
                    <a:gd name="connsiteX15" fmla="*/ 58942 w 841225"/>
                    <a:gd name="connsiteY15" fmla="*/ 1311965 h 1991139"/>
                    <a:gd name="connsiteX16" fmla="*/ 43925 w 841225"/>
                    <a:gd name="connsiteY16" fmla="*/ 1032598 h 1991139"/>
                    <a:gd name="connsiteX17" fmla="*/ 711612 w 841225"/>
                    <a:gd name="connsiteY17" fmla="*/ 347869 h 1991139"/>
                    <a:gd name="connsiteX18" fmla="*/ 723178 w 841225"/>
                    <a:gd name="connsiteY18" fmla="*/ 195410 h 1991139"/>
                    <a:gd name="connsiteX19" fmla="*/ 618847 w 841225"/>
                    <a:gd name="connsiteY19" fmla="*/ 29817 h 1991139"/>
                    <a:gd name="connsiteX20" fmla="*/ 834194 w 841225"/>
                    <a:gd name="connsiteY20" fmla="*/ 0 h 1991139"/>
                    <a:gd name="connsiteX0" fmla="*/ 834194 w 841225"/>
                    <a:gd name="connsiteY0" fmla="*/ 0 h 1991139"/>
                    <a:gd name="connsiteX1" fmla="*/ 820942 w 841225"/>
                    <a:gd name="connsiteY1" fmla="*/ 301487 h 1991139"/>
                    <a:gd name="connsiteX2" fmla="*/ 594980 w 841225"/>
                    <a:gd name="connsiteY2" fmla="*/ 608925 h 1991139"/>
                    <a:gd name="connsiteX3" fmla="*/ 125263 w 841225"/>
                    <a:gd name="connsiteY3" fmla="*/ 1049024 h 1991139"/>
                    <a:gd name="connsiteX4" fmla="*/ 210112 w 841225"/>
                    <a:gd name="connsiteY4" fmla="*/ 1250029 h 1991139"/>
                    <a:gd name="connsiteX5" fmla="*/ 429864 w 841225"/>
                    <a:gd name="connsiteY5" fmla="*/ 1287485 h 1991139"/>
                    <a:gd name="connsiteX6" fmla="*/ 441232 w 841225"/>
                    <a:gd name="connsiteY6" fmla="*/ 1469225 h 1991139"/>
                    <a:gd name="connsiteX7" fmla="*/ 290855 w 841225"/>
                    <a:gd name="connsiteY7" fmla="*/ 1623391 h 1991139"/>
                    <a:gd name="connsiteX8" fmla="*/ 255424 w 841225"/>
                    <a:gd name="connsiteY8" fmla="*/ 1847190 h 1991139"/>
                    <a:gd name="connsiteX9" fmla="*/ 155021 w 841225"/>
                    <a:gd name="connsiteY9" fmla="*/ 1991139 h 1991139"/>
                    <a:gd name="connsiteX10" fmla="*/ 145081 w 841225"/>
                    <a:gd name="connsiteY10" fmla="*/ 1921565 h 1991139"/>
                    <a:gd name="connsiteX11" fmla="*/ 211342 w 841225"/>
                    <a:gd name="connsiteY11" fmla="*/ 1825487 h 1991139"/>
                    <a:gd name="connsiteX12" fmla="*/ 188150 w 841225"/>
                    <a:gd name="connsiteY12" fmla="*/ 1679158 h 1991139"/>
                    <a:gd name="connsiteX13" fmla="*/ 347653 w 841225"/>
                    <a:gd name="connsiteY13" fmla="*/ 1460239 h 1991139"/>
                    <a:gd name="connsiteX14" fmla="*/ 286670 w 841225"/>
                    <a:gd name="connsiteY14" fmla="*/ 1332994 h 1991139"/>
                    <a:gd name="connsiteX15" fmla="*/ 58942 w 841225"/>
                    <a:gd name="connsiteY15" fmla="*/ 1311965 h 1991139"/>
                    <a:gd name="connsiteX16" fmla="*/ 43925 w 841225"/>
                    <a:gd name="connsiteY16" fmla="*/ 1032598 h 1991139"/>
                    <a:gd name="connsiteX17" fmla="*/ 711612 w 841225"/>
                    <a:gd name="connsiteY17" fmla="*/ 347869 h 1991139"/>
                    <a:gd name="connsiteX18" fmla="*/ 723178 w 841225"/>
                    <a:gd name="connsiteY18" fmla="*/ 195410 h 1991139"/>
                    <a:gd name="connsiteX19" fmla="*/ 618847 w 841225"/>
                    <a:gd name="connsiteY19" fmla="*/ 29817 h 1991139"/>
                    <a:gd name="connsiteX20" fmla="*/ 834194 w 841225"/>
                    <a:gd name="connsiteY20" fmla="*/ 0 h 1991139"/>
                    <a:gd name="connsiteX0" fmla="*/ 834194 w 841225"/>
                    <a:gd name="connsiteY0" fmla="*/ 0 h 1991139"/>
                    <a:gd name="connsiteX1" fmla="*/ 820942 w 841225"/>
                    <a:gd name="connsiteY1" fmla="*/ 301487 h 1991139"/>
                    <a:gd name="connsiteX2" fmla="*/ 594980 w 841225"/>
                    <a:gd name="connsiteY2" fmla="*/ 608925 h 1991139"/>
                    <a:gd name="connsiteX3" fmla="*/ 125263 w 841225"/>
                    <a:gd name="connsiteY3" fmla="*/ 1049024 h 1991139"/>
                    <a:gd name="connsiteX4" fmla="*/ 210112 w 841225"/>
                    <a:gd name="connsiteY4" fmla="*/ 1250029 h 1991139"/>
                    <a:gd name="connsiteX5" fmla="*/ 429864 w 841225"/>
                    <a:gd name="connsiteY5" fmla="*/ 1287485 h 1991139"/>
                    <a:gd name="connsiteX6" fmla="*/ 441232 w 841225"/>
                    <a:gd name="connsiteY6" fmla="*/ 1469225 h 1991139"/>
                    <a:gd name="connsiteX7" fmla="*/ 290855 w 841225"/>
                    <a:gd name="connsiteY7" fmla="*/ 1623391 h 1991139"/>
                    <a:gd name="connsiteX8" fmla="*/ 255424 w 841225"/>
                    <a:gd name="connsiteY8" fmla="*/ 1847190 h 1991139"/>
                    <a:gd name="connsiteX9" fmla="*/ 155021 w 841225"/>
                    <a:gd name="connsiteY9" fmla="*/ 1991139 h 1991139"/>
                    <a:gd name="connsiteX10" fmla="*/ 145081 w 841225"/>
                    <a:gd name="connsiteY10" fmla="*/ 1921565 h 1991139"/>
                    <a:gd name="connsiteX11" fmla="*/ 211342 w 841225"/>
                    <a:gd name="connsiteY11" fmla="*/ 1825487 h 1991139"/>
                    <a:gd name="connsiteX12" fmla="*/ 188150 w 841225"/>
                    <a:gd name="connsiteY12" fmla="*/ 1679158 h 1991139"/>
                    <a:gd name="connsiteX13" fmla="*/ 347653 w 841225"/>
                    <a:gd name="connsiteY13" fmla="*/ 1460239 h 1991139"/>
                    <a:gd name="connsiteX14" fmla="*/ 286670 w 841225"/>
                    <a:gd name="connsiteY14" fmla="*/ 1332994 h 1991139"/>
                    <a:gd name="connsiteX15" fmla="*/ 58942 w 841225"/>
                    <a:gd name="connsiteY15" fmla="*/ 1311965 h 1991139"/>
                    <a:gd name="connsiteX16" fmla="*/ 43925 w 841225"/>
                    <a:gd name="connsiteY16" fmla="*/ 1032598 h 1991139"/>
                    <a:gd name="connsiteX17" fmla="*/ 711612 w 841225"/>
                    <a:gd name="connsiteY17" fmla="*/ 347869 h 1991139"/>
                    <a:gd name="connsiteX18" fmla="*/ 723178 w 841225"/>
                    <a:gd name="connsiteY18" fmla="*/ 195410 h 1991139"/>
                    <a:gd name="connsiteX19" fmla="*/ 618847 w 841225"/>
                    <a:gd name="connsiteY19" fmla="*/ 29817 h 1991139"/>
                    <a:gd name="connsiteX20" fmla="*/ 834194 w 841225"/>
                    <a:gd name="connsiteY20" fmla="*/ 0 h 1991139"/>
                    <a:gd name="connsiteX0" fmla="*/ 834194 w 841225"/>
                    <a:gd name="connsiteY0" fmla="*/ 0 h 1991139"/>
                    <a:gd name="connsiteX1" fmla="*/ 820942 w 841225"/>
                    <a:gd name="connsiteY1" fmla="*/ 301487 h 1991139"/>
                    <a:gd name="connsiteX2" fmla="*/ 594980 w 841225"/>
                    <a:gd name="connsiteY2" fmla="*/ 608925 h 1991139"/>
                    <a:gd name="connsiteX3" fmla="*/ 125263 w 841225"/>
                    <a:gd name="connsiteY3" fmla="*/ 1049024 h 1991139"/>
                    <a:gd name="connsiteX4" fmla="*/ 210112 w 841225"/>
                    <a:gd name="connsiteY4" fmla="*/ 1250029 h 1991139"/>
                    <a:gd name="connsiteX5" fmla="*/ 429864 w 841225"/>
                    <a:gd name="connsiteY5" fmla="*/ 1287485 h 1991139"/>
                    <a:gd name="connsiteX6" fmla="*/ 441232 w 841225"/>
                    <a:gd name="connsiteY6" fmla="*/ 1469225 h 1991139"/>
                    <a:gd name="connsiteX7" fmla="*/ 290855 w 841225"/>
                    <a:gd name="connsiteY7" fmla="*/ 1623391 h 1991139"/>
                    <a:gd name="connsiteX8" fmla="*/ 255424 w 841225"/>
                    <a:gd name="connsiteY8" fmla="*/ 1847190 h 1991139"/>
                    <a:gd name="connsiteX9" fmla="*/ 155021 w 841225"/>
                    <a:gd name="connsiteY9" fmla="*/ 1991139 h 1991139"/>
                    <a:gd name="connsiteX10" fmla="*/ 145081 w 841225"/>
                    <a:gd name="connsiteY10" fmla="*/ 1921565 h 1991139"/>
                    <a:gd name="connsiteX11" fmla="*/ 211342 w 841225"/>
                    <a:gd name="connsiteY11" fmla="*/ 1825487 h 1991139"/>
                    <a:gd name="connsiteX12" fmla="*/ 188150 w 841225"/>
                    <a:gd name="connsiteY12" fmla="*/ 1679158 h 1991139"/>
                    <a:gd name="connsiteX13" fmla="*/ 347653 w 841225"/>
                    <a:gd name="connsiteY13" fmla="*/ 1460239 h 1991139"/>
                    <a:gd name="connsiteX14" fmla="*/ 286670 w 841225"/>
                    <a:gd name="connsiteY14" fmla="*/ 1332994 h 1991139"/>
                    <a:gd name="connsiteX15" fmla="*/ 58942 w 841225"/>
                    <a:gd name="connsiteY15" fmla="*/ 1311965 h 1991139"/>
                    <a:gd name="connsiteX16" fmla="*/ 43925 w 841225"/>
                    <a:gd name="connsiteY16" fmla="*/ 1032598 h 1991139"/>
                    <a:gd name="connsiteX17" fmla="*/ 711612 w 841225"/>
                    <a:gd name="connsiteY17" fmla="*/ 347869 h 1991139"/>
                    <a:gd name="connsiteX18" fmla="*/ 723178 w 841225"/>
                    <a:gd name="connsiteY18" fmla="*/ 195410 h 1991139"/>
                    <a:gd name="connsiteX19" fmla="*/ 618847 w 841225"/>
                    <a:gd name="connsiteY19" fmla="*/ 29817 h 1991139"/>
                    <a:gd name="connsiteX20" fmla="*/ 834194 w 841225"/>
                    <a:gd name="connsiteY20" fmla="*/ 0 h 1991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41225" h="1991139">
                      <a:moveTo>
                        <a:pt x="834194" y="0"/>
                      </a:moveTo>
                      <a:cubicBezTo>
                        <a:pt x="829777" y="100496"/>
                        <a:pt x="860037" y="199166"/>
                        <a:pt x="820942" y="301487"/>
                      </a:cubicBezTo>
                      <a:cubicBezTo>
                        <a:pt x="772998" y="411266"/>
                        <a:pt x="699503" y="522873"/>
                        <a:pt x="594980" y="608925"/>
                      </a:cubicBezTo>
                      <a:lnTo>
                        <a:pt x="125263" y="1049024"/>
                      </a:lnTo>
                      <a:cubicBezTo>
                        <a:pt x="56814" y="1162264"/>
                        <a:pt x="138024" y="1246300"/>
                        <a:pt x="210112" y="1250029"/>
                      </a:cubicBezTo>
                      <a:cubicBezTo>
                        <a:pt x="297355" y="1258864"/>
                        <a:pt x="393726" y="1251273"/>
                        <a:pt x="429864" y="1287485"/>
                      </a:cubicBezTo>
                      <a:cubicBezTo>
                        <a:pt x="479282" y="1380310"/>
                        <a:pt x="468470" y="1427504"/>
                        <a:pt x="441232" y="1469225"/>
                      </a:cubicBezTo>
                      <a:cubicBezTo>
                        <a:pt x="391106" y="1520614"/>
                        <a:pt x="328205" y="1559226"/>
                        <a:pt x="290855" y="1623391"/>
                      </a:cubicBezTo>
                      <a:cubicBezTo>
                        <a:pt x="268094" y="1699816"/>
                        <a:pt x="270884" y="1772590"/>
                        <a:pt x="255424" y="1847190"/>
                      </a:cubicBezTo>
                      <a:cubicBezTo>
                        <a:pt x="229257" y="1899431"/>
                        <a:pt x="186663" y="1962624"/>
                        <a:pt x="155021" y="1991139"/>
                      </a:cubicBezTo>
                      <a:cubicBezTo>
                        <a:pt x="129806" y="1980724"/>
                        <a:pt x="135618" y="1953882"/>
                        <a:pt x="145081" y="1921565"/>
                      </a:cubicBezTo>
                      <a:cubicBezTo>
                        <a:pt x="158043" y="1878588"/>
                        <a:pt x="203856" y="1872114"/>
                        <a:pt x="211342" y="1825487"/>
                      </a:cubicBezTo>
                      <a:cubicBezTo>
                        <a:pt x="194486" y="1740208"/>
                        <a:pt x="179453" y="1764437"/>
                        <a:pt x="188150" y="1679158"/>
                      </a:cubicBezTo>
                      <a:cubicBezTo>
                        <a:pt x="188388" y="1576983"/>
                        <a:pt x="292661" y="1536862"/>
                        <a:pt x="347653" y="1460239"/>
                      </a:cubicBezTo>
                      <a:cubicBezTo>
                        <a:pt x="385121" y="1409915"/>
                        <a:pt x="366011" y="1346815"/>
                        <a:pt x="286670" y="1332994"/>
                      </a:cubicBezTo>
                      <a:cubicBezTo>
                        <a:pt x="210761" y="1325984"/>
                        <a:pt x="114774" y="1351828"/>
                        <a:pt x="58942" y="1311965"/>
                      </a:cubicBezTo>
                      <a:cubicBezTo>
                        <a:pt x="-30629" y="1192682"/>
                        <a:pt x="-3391" y="1120853"/>
                        <a:pt x="43925" y="1032598"/>
                      </a:cubicBezTo>
                      <a:cubicBezTo>
                        <a:pt x="231809" y="818956"/>
                        <a:pt x="560231" y="570637"/>
                        <a:pt x="711612" y="347869"/>
                      </a:cubicBezTo>
                      <a:cubicBezTo>
                        <a:pt x="721551" y="309217"/>
                        <a:pt x="757042" y="248663"/>
                        <a:pt x="723178" y="195410"/>
                      </a:cubicBezTo>
                      <a:lnTo>
                        <a:pt x="618847" y="29817"/>
                      </a:lnTo>
                      <a:lnTo>
                        <a:pt x="834194"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34" name="Freeform: Shape 133">
                  <a:extLst>
                    <a:ext uri="{FF2B5EF4-FFF2-40B4-BE49-F238E27FC236}">
                      <a16:creationId xmlns:a16="http://schemas.microsoft.com/office/drawing/2014/main" id="{53D73492-B122-41E1-8331-1E5973D86AAC}"/>
                    </a:ext>
                  </a:extLst>
                </p:cNvPr>
                <p:cNvSpPr/>
                <p:nvPr/>
              </p:nvSpPr>
              <p:spPr>
                <a:xfrm>
                  <a:off x="9007937" y="2428262"/>
                  <a:ext cx="1265022" cy="3051507"/>
                </a:xfrm>
                <a:custGeom>
                  <a:avLst/>
                  <a:gdLst>
                    <a:gd name="connsiteX0" fmla="*/ 1066800 w 1219200"/>
                    <a:gd name="connsiteY0" fmla="*/ 192157 h 2809461"/>
                    <a:gd name="connsiteX1" fmla="*/ 1109869 w 1219200"/>
                    <a:gd name="connsiteY1" fmla="*/ 420757 h 2809461"/>
                    <a:gd name="connsiteX2" fmla="*/ 745435 w 1219200"/>
                    <a:gd name="connsiteY2" fmla="*/ 924339 h 2809461"/>
                    <a:gd name="connsiteX3" fmla="*/ 586409 w 1219200"/>
                    <a:gd name="connsiteY3" fmla="*/ 1099931 h 2809461"/>
                    <a:gd name="connsiteX4" fmla="*/ 434009 w 1219200"/>
                    <a:gd name="connsiteY4" fmla="*/ 1351722 h 2809461"/>
                    <a:gd name="connsiteX5" fmla="*/ 477078 w 1219200"/>
                    <a:gd name="connsiteY5" fmla="*/ 1633331 h 2809461"/>
                    <a:gd name="connsiteX6" fmla="*/ 334617 w 1219200"/>
                    <a:gd name="connsiteY6" fmla="*/ 2037522 h 2809461"/>
                    <a:gd name="connsiteX7" fmla="*/ 255104 w 1219200"/>
                    <a:gd name="connsiteY7" fmla="*/ 2461591 h 2809461"/>
                    <a:gd name="connsiteX8" fmla="*/ 53009 w 1219200"/>
                    <a:gd name="connsiteY8" fmla="*/ 2706757 h 2809461"/>
                    <a:gd name="connsiteX9" fmla="*/ 0 w 1219200"/>
                    <a:gd name="connsiteY9" fmla="*/ 2809461 h 2809461"/>
                    <a:gd name="connsiteX10" fmla="*/ 112643 w 1219200"/>
                    <a:gd name="connsiteY10" fmla="*/ 2746513 h 2809461"/>
                    <a:gd name="connsiteX11" fmla="*/ 324678 w 1219200"/>
                    <a:gd name="connsiteY11" fmla="*/ 2448339 h 2809461"/>
                    <a:gd name="connsiteX12" fmla="*/ 414130 w 1219200"/>
                    <a:gd name="connsiteY12" fmla="*/ 2213113 h 2809461"/>
                    <a:gd name="connsiteX13" fmla="*/ 400878 w 1219200"/>
                    <a:gd name="connsiteY13" fmla="*/ 2060713 h 2809461"/>
                    <a:gd name="connsiteX14" fmla="*/ 546652 w 1219200"/>
                    <a:gd name="connsiteY14" fmla="*/ 1795670 h 2809461"/>
                    <a:gd name="connsiteX15" fmla="*/ 593035 w 1219200"/>
                    <a:gd name="connsiteY15" fmla="*/ 1540565 h 2809461"/>
                    <a:gd name="connsiteX16" fmla="*/ 622852 w 1219200"/>
                    <a:gd name="connsiteY16" fmla="*/ 1225826 h 2809461"/>
                    <a:gd name="connsiteX17" fmla="*/ 821635 w 1219200"/>
                    <a:gd name="connsiteY17" fmla="*/ 974035 h 2809461"/>
                    <a:gd name="connsiteX18" fmla="*/ 1136374 w 1219200"/>
                    <a:gd name="connsiteY18" fmla="*/ 616226 h 2809461"/>
                    <a:gd name="connsiteX19" fmla="*/ 1219200 w 1219200"/>
                    <a:gd name="connsiteY19" fmla="*/ 457200 h 2809461"/>
                    <a:gd name="connsiteX20" fmla="*/ 1215887 w 1219200"/>
                    <a:gd name="connsiteY20" fmla="*/ 0 h 2809461"/>
                    <a:gd name="connsiteX21" fmla="*/ 1066800 w 1219200"/>
                    <a:gd name="connsiteY21" fmla="*/ 192157 h 2809461"/>
                    <a:gd name="connsiteX0" fmla="*/ 1066800 w 1234343"/>
                    <a:gd name="connsiteY0" fmla="*/ 192157 h 2809461"/>
                    <a:gd name="connsiteX1" fmla="*/ 1109869 w 1234343"/>
                    <a:gd name="connsiteY1" fmla="*/ 420757 h 2809461"/>
                    <a:gd name="connsiteX2" fmla="*/ 745435 w 1234343"/>
                    <a:gd name="connsiteY2" fmla="*/ 924339 h 2809461"/>
                    <a:gd name="connsiteX3" fmla="*/ 586409 w 1234343"/>
                    <a:gd name="connsiteY3" fmla="*/ 1099931 h 2809461"/>
                    <a:gd name="connsiteX4" fmla="*/ 434009 w 1234343"/>
                    <a:gd name="connsiteY4" fmla="*/ 1351722 h 2809461"/>
                    <a:gd name="connsiteX5" fmla="*/ 477078 w 1234343"/>
                    <a:gd name="connsiteY5" fmla="*/ 1633331 h 2809461"/>
                    <a:gd name="connsiteX6" fmla="*/ 334617 w 1234343"/>
                    <a:gd name="connsiteY6" fmla="*/ 2037522 h 2809461"/>
                    <a:gd name="connsiteX7" fmla="*/ 255104 w 1234343"/>
                    <a:gd name="connsiteY7" fmla="*/ 2461591 h 2809461"/>
                    <a:gd name="connsiteX8" fmla="*/ 53009 w 1234343"/>
                    <a:gd name="connsiteY8" fmla="*/ 2706757 h 2809461"/>
                    <a:gd name="connsiteX9" fmla="*/ 0 w 1234343"/>
                    <a:gd name="connsiteY9" fmla="*/ 2809461 h 2809461"/>
                    <a:gd name="connsiteX10" fmla="*/ 112643 w 1234343"/>
                    <a:gd name="connsiteY10" fmla="*/ 2746513 h 2809461"/>
                    <a:gd name="connsiteX11" fmla="*/ 324678 w 1234343"/>
                    <a:gd name="connsiteY11" fmla="*/ 2448339 h 2809461"/>
                    <a:gd name="connsiteX12" fmla="*/ 414130 w 1234343"/>
                    <a:gd name="connsiteY12" fmla="*/ 2213113 h 2809461"/>
                    <a:gd name="connsiteX13" fmla="*/ 400878 w 1234343"/>
                    <a:gd name="connsiteY13" fmla="*/ 2060713 h 2809461"/>
                    <a:gd name="connsiteX14" fmla="*/ 546652 w 1234343"/>
                    <a:gd name="connsiteY14" fmla="*/ 1795670 h 2809461"/>
                    <a:gd name="connsiteX15" fmla="*/ 593035 w 1234343"/>
                    <a:gd name="connsiteY15" fmla="*/ 1540565 h 2809461"/>
                    <a:gd name="connsiteX16" fmla="*/ 622852 w 1234343"/>
                    <a:gd name="connsiteY16" fmla="*/ 1225826 h 2809461"/>
                    <a:gd name="connsiteX17" fmla="*/ 821635 w 1234343"/>
                    <a:gd name="connsiteY17" fmla="*/ 974035 h 2809461"/>
                    <a:gd name="connsiteX18" fmla="*/ 1136374 w 1234343"/>
                    <a:gd name="connsiteY18" fmla="*/ 616226 h 2809461"/>
                    <a:gd name="connsiteX19" fmla="*/ 1219200 w 1234343"/>
                    <a:gd name="connsiteY19" fmla="*/ 457200 h 2809461"/>
                    <a:gd name="connsiteX20" fmla="*/ 1215887 w 1234343"/>
                    <a:gd name="connsiteY20" fmla="*/ 0 h 2809461"/>
                    <a:gd name="connsiteX21" fmla="*/ 1066800 w 1234343"/>
                    <a:gd name="connsiteY21" fmla="*/ 192157 h 2809461"/>
                    <a:gd name="connsiteX0" fmla="*/ 1066800 w 1234343"/>
                    <a:gd name="connsiteY0" fmla="*/ 192157 h 2809461"/>
                    <a:gd name="connsiteX1" fmla="*/ 1109869 w 1234343"/>
                    <a:gd name="connsiteY1" fmla="*/ 420757 h 2809461"/>
                    <a:gd name="connsiteX2" fmla="*/ 745435 w 1234343"/>
                    <a:gd name="connsiteY2" fmla="*/ 924339 h 2809461"/>
                    <a:gd name="connsiteX3" fmla="*/ 586409 w 1234343"/>
                    <a:gd name="connsiteY3" fmla="*/ 1099931 h 2809461"/>
                    <a:gd name="connsiteX4" fmla="*/ 434009 w 1234343"/>
                    <a:gd name="connsiteY4" fmla="*/ 1351722 h 2809461"/>
                    <a:gd name="connsiteX5" fmla="*/ 477078 w 1234343"/>
                    <a:gd name="connsiteY5" fmla="*/ 1633331 h 2809461"/>
                    <a:gd name="connsiteX6" fmla="*/ 334617 w 1234343"/>
                    <a:gd name="connsiteY6" fmla="*/ 2037522 h 2809461"/>
                    <a:gd name="connsiteX7" fmla="*/ 255104 w 1234343"/>
                    <a:gd name="connsiteY7" fmla="*/ 2461591 h 2809461"/>
                    <a:gd name="connsiteX8" fmla="*/ 53009 w 1234343"/>
                    <a:gd name="connsiteY8" fmla="*/ 2706757 h 2809461"/>
                    <a:gd name="connsiteX9" fmla="*/ 0 w 1234343"/>
                    <a:gd name="connsiteY9" fmla="*/ 2809461 h 2809461"/>
                    <a:gd name="connsiteX10" fmla="*/ 112643 w 1234343"/>
                    <a:gd name="connsiteY10" fmla="*/ 2746513 h 2809461"/>
                    <a:gd name="connsiteX11" fmla="*/ 324678 w 1234343"/>
                    <a:gd name="connsiteY11" fmla="*/ 2448339 h 2809461"/>
                    <a:gd name="connsiteX12" fmla="*/ 414130 w 1234343"/>
                    <a:gd name="connsiteY12" fmla="*/ 2213113 h 2809461"/>
                    <a:gd name="connsiteX13" fmla="*/ 400878 w 1234343"/>
                    <a:gd name="connsiteY13" fmla="*/ 2060713 h 2809461"/>
                    <a:gd name="connsiteX14" fmla="*/ 546652 w 1234343"/>
                    <a:gd name="connsiteY14" fmla="*/ 1795670 h 2809461"/>
                    <a:gd name="connsiteX15" fmla="*/ 593035 w 1234343"/>
                    <a:gd name="connsiteY15" fmla="*/ 1540565 h 2809461"/>
                    <a:gd name="connsiteX16" fmla="*/ 622852 w 1234343"/>
                    <a:gd name="connsiteY16" fmla="*/ 1225826 h 2809461"/>
                    <a:gd name="connsiteX17" fmla="*/ 821635 w 1234343"/>
                    <a:gd name="connsiteY17" fmla="*/ 974035 h 2809461"/>
                    <a:gd name="connsiteX18" fmla="*/ 1136374 w 1234343"/>
                    <a:gd name="connsiteY18" fmla="*/ 616226 h 2809461"/>
                    <a:gd name="connsiteX19" fmla="*/ 1219200 w 1234343"/>
                    <a:gd name="connsiteY19" fmla="*/ 457200 h 2809461"/>
                    <a:gd name="connsiteX20" fmla="*/ 1215887 w 1234343"/>
                    <a:gd name="connsiteY20" fmla="*/ 0 h 2809461"/>
                    <a:gd name="connsiteX21" fmla="*/ 1066800 w 1234343"/>
                    <a:gd name="connsiteY21" fmla="*/ 192157 h 2809461"/>
                    <a:gd name="connsiteX0" fmla="*/ 1066800 w 1227763"/>
                    <a:gd name="connsiteY0" fmla="*/ 192157 h 2809461"/>
                    <a:gd name="connsiteX1" fmla="*/ 1109869 w 1227763"/>
                    <a:gd name="connsiteY1" fmla="*/ 420757 h 2809461"/>
                    <a:gd name="connsiteX2" fmla="*/ 745435 w 1227763"/>
                    <a:gd name="connsiteY2" fmla="*/ 924339 h 2809461"/>
                    <a:gd name="connsiteX3" fmla="*/ 586409 w 1227763"/>
                    <a:gd name="connsiteY3" fmla="*/ 1099931 h 2809461"/>
                    <a:gd name="connsiteX4" fmla="*/ 434009 w 1227763"/>
                    <a:gd name="connsiteY4" fmla="*/ 1351722 h 2809461"/>
                    <a:gd name="connsiteX5" fmla="*/ 477078 w 1227763"/>
                    <a:gd name="connsiteY5" fmla="*/ 1633331 h 2809461"/>
                    <a:gd name="connsiteX6" fmla="*/ 334617 w 1227763"/>
                    <a:gd name="connsiteY6" fmla="*/ 2037522 h 2809461"/>
                    <a:gd name="connsiteX7" fmla="*/ 255104 w 1227763"/>
                    <a:gd name="connsiteY7" fmla="*/ 2461591 h 2809461"/>
                    <a:gd name="connsiteX8" fmla="*/ 53009 w 1227763"/>
                    <a:gd name="connsiteY8" fmla="*/ 2706757 h 2809461"/>
                    <a:gd name="connsiteX9" fmla="*/ 0 w 1227763"/>
                    <a:gd name="connsiteY9" fmla="*/ 2809461 h 2809461"/>
                    <a:gd name="connsiteX10" fmla="*/ 112643 w 1227763"/>
                    <a:gd name="connsiteY10" fmla="*/ 2746513 h 2809461"/>
                    <a:gd name="connsiteX11" fmla="*/ 324678 w 1227763"/>
                    <a:gd name="connsiteY11" fmla="*/ 2448339 h 2809461"/>
                    <a:gd name="connsiteX12" fmla="*/ 414130 w 1227763"/>
                    <a:gd name="connsiteY12" fmla="*/ 2213113 h 2809461"/>
                    <a:gd name="connsiteX13" fmla="*/ 400878 w 1227763"/>
                    <a:gd name="connsiteY13" fmla="*/ 2060713 h 2809461"/>
                    <a:gd name="connsiteX14" fmla="*/ 546652 w 1227763"/>
                    <a:gd name="connsiteY14" fmla="*/ 1795670 h 2809461"/>
                    <a:gd name="connsiteX15" fmla="*/ 593035 w 1227763"/>
                    <a:gd name="connsiteY15" fmla="*/ 1540565 h 2809461"/>
                    <a:gd name="connsiteX16" fmla="*/ 622852 w 1227763"/>
                    <a:gd name="connsiteY16" fmla="*/ 1225826 h 2809461"/>
                    <a:gd name="connsiteX17" fmla="*/ 821635 w 1227763"/>
                    <a:gd name="connsiteY17" fmla="*/ 974035 h 2809461"/>
                    <a:gd name="connsiteX18" fmla="*/ 1136374 w 1227763"/>
                    <a:gd name="connsiteY18" fmla="*/ 616226 h 2809461"/>
                    <a:gd name="connsiteX19" fmla="*/ 1210075 w 1227763"/>
                    <a:gd name="connsiteY19" fmla="*/ 457200 h 2809461"/>
                    <a:gd name="connsiteX20" fmla="*/ 1215887 w 1227763"/>
                    <a:gd name="connsiteY20" fmla="*/ 0 h 2809461"/>
                    <a:gd name="connsiteX21" fmla="*/ 1066800 w 1227763"/>
                    <a:gd name="connsiteY21" fmla="*/ 192157 h 2809461"/>
                    <a:gd name="connsiteX0" fmla="*/ 1066800 w 1218412"/>
                    <a:gd name="connsiteY0" fmla="*/ 212234 h 2829538"/>
                    <a:gd name="connsiteX1" fmla="*/ 1109869 w 1218412"/>
                    <a:gd name="connsiteY1" fmla="*/ 440834 h 2829538"/>
                    <a:gd name="connsiteX2" fmla="*/ 745435 w 1218412"/>
                    <a:gd name="connsiteY2" fmla="*/ 944416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2852 w 1218412"/>
                    <a:gd name="connsiteY16" fmla="*/ 1245903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45435 w 1218412"/>
                    <a:gd name="connsiteY2" fmla="*/ 944416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2852 w 1218412"/>
                    <a:gd name="connsiteY16" fmla="*/ 1245903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45435 w 1218412"/>
                    <a:gd name="connsiteY2" fmla="*/ 944416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2852 w 1218412"/>
                    <a:gd name="connsiteY16" fmla="*/ 1245903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45435 w 1218412"/>
                    <a:gd name="connsiteY2" fmla="*/ 944416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2852 w 1218412"/>
                    <a:gd name="connsiteY16" fmla="*/ 1245903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2852 w 1218412"/>
                    <a:gd name="connsiteY16" fmla="*/ 1245903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2852 w 1218412"/>
                    <a:gd name="connsiteY16" fmla="*/ 1245903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2852 w 1218412"/>
                    <a:gd name="connsiteY16" fmla="*/ 1245903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2852 w 1218412"/>
                    <a:gd name="connsiteY16" fmla="*/ 1245903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2852 w 1218412"/>
                    <a:gd name="connsiteY16" fmla="*/ 1245903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386752 w 1218412"/>
                    <a:gd name="connsiteY12" fmla="*/ 2271518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386752 w 1218412"/>
                    <a:gd name="connsiteY12" fmla="*/ 2271518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386752 w 1218412"/>
                    <a:gd name="connsiteY12" fmla="*/ 2271518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386752 w 1218412"/>
                    <a:gd name="connsiteY12" fmla="*/ 2271518 h 2829538"/>
                    <a:gd name="connsiteX13" fmla="*/ 404529 w 1218412"/>
                    <a:gd name="connsiteY13" fmla="*/ 2088091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386752 w 1218412"/>
                    <a:gd name="connsiteY12" fmla="*/ 2271518 h 2829538"/>
                    <a:gd name="connsiteX13" fmla="*/ 404529 w 1218412"/>
                    <a:gd name="connsiteY13" fmla="*/ 2088091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386752 w 1218412"/>
                    <a:gd name="connsiteY12" fmla="*/ 2271518 h 2829538"/>
                    <a:gd name="connsiteX13" fmla="*/ 404529 w 1218412"/>
                    <a:gd name="connsiteY13" fmla="*/ 2088091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386752 w 1218412"/>
                    <a:gd name="connsiteY12" fmla="*/ 2271518 h 2829538"/>
                    <a:gd name="connsiteX13" fmla="*/ 420956 w 1218412"/>
                    <a:gd name="connsiteY13" fmla="*/ 2057064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386752 w 1218412"/>
                    <a:gd name="connsiteY12" fmla="*/ 2271518 h 2829538"/>
                    <a:gd name="connsiteX13" fmla="*/ 420956 w 1218412"/>
                    <a:gd name="connsiteY13" fmla="*/ 2057064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47803 w 1218412"/>
                    <a:gd name="connsiteY7" fmla="*/ 2468892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386752 w 1218412"/>
                    <a:gd name="connsiteY12" fmla="*/ 2271518 h 2829538"/>
                    <a:gd name="connsiteX13" fmla="*/ 420956 w 1218412"/>
                    <a:gd name="connsiteY13" fmla="*/ 2057064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47803 w 1218412"/>
                    <a:gd name="connsiteY7" fmla="*/ 2468892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386752 w 1218412"/>
                    <a:gd name="connsiteY12" fmla="*/ 2271518 h 2829538"/>
                    <a:gd name="connsiteX13" fmla="*/ 420956 w 1218412"/>
                    <a:gd name="connsiteY13" fmla="*/ 2057064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47803 w 1218412"/>
                    <a:gd name="connsiteY7" fmla="*/ 2468892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13727 w 1218412"/>
                    <a:gd name="connsiteY11" fmla="*/ 2468416 h 2829538"/>
                    <a:gd name="connsiteX12" fmla="*/ 386752 w 1218412"/>
                    <a:gd name="connsiteY12" fmla="*/ 2271518 h 2829538"/>
                    <a:gd name="connsiteX13" fmla="*/ 420956 w 1218412"/>
                    <a:gd name="connsiteY13" fmla="*/ 2057064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80093 w 1231705"/>
                    <a:gd name="connsiteY0" fmla="*/ 212234 h 3064089"/>
                    <a:gd name="connsiteX1" fmla="*/ 1123162 w 1231705"/>
                    <a:gd name="connsiteY1" fmla="*/ 440834 h 3064089"/>
                    <a:gd name="connsiteX2" fmla="*/ 744127 w 1231705"/>
                    <a:gd name="connsiteY2" fmla="*/ 942591 h 3064089"/>
                    <a:gd name="connsiteX3" fmla="*/ 599702 w 1231705"/>
                    <a:gd name="connsiteY3" fmla="*/ 1120008 h 3064089"/>
                    <a:gd name="connsiteX4" fmla="*/ 447302 w 1231705"/>
                    <a:gd name="connsiteY4" fmla="*/ 1371799 h 3064089"/>
                    <a:gd name="connsiteX5" fmla="*/ 490371 w 1231705"/>
                    <a:gd name="connsiteY5" fmla="*/ 1653408 h 3064089"/>
                    <a:gd name="connsiteX6" fmla="*/ 347910 w 1231705"/>
                    <a:gd name="connsiteY6" fmla="*/ 2057599 h 3064089"/>
                    <a:gd name="connsiteX7" fmla="*/ 261096 w 1231705"/>
                    <a:gd name="connsiteY7" fmla="*/ 2468892 h 3064089"/>
                    <a:gd name="connsiteX8" fmla="*/ 66302 w 1231705"/>
                    <a:gd name="connsiteY8" fmla="*/ 2726834 h 3064089"/>
                    <a:gd name="connsiteX9" fmla="*/ 13293 w 1231705"/>
                    <a:gd name="connsiteY9" fmla="*/ 2829538 h 3064089"/>
                    <a:gd name="connsiteX10" fmla="*/ 0 w 1231705"/>
                    <a:gd name="connsiteY10" fmla="*/ 3064089 h 3064089"/>
                    <a:gd name="connsiteX11" fmla="*/ 327020 w 1231705"/>
                    <a:gd name="connsiteY11" fmla="*/ 2468416 h 3064089"/>
                    <a:gd name="connsiteX12" fmla="*/ 400045 w 1231705"/>
                    <a:gd name="connsiteY12" fmla="*/ 2271518 h 3064089"/>
                    <a:gd name="connsiteX13" fmla="*/ 434249 w 1231705"/>
                    <a:gd name="connsiteY13" fmla="*/ 2057064 h 3064089"/>
                    <a:gd name="connsiteX14" fmla="*/ 559945 w 1231705"/>
                    <a:gd name="connsiteY14" fmla="*/ 1815747 h 3064089"/>
                    <a:gd name="connsiteX15" fmla="*/ 606328 w 1231705"/>
                    <a:gd name="connsiteY15" fmla="*/ 1560642 h 3064089"/>
                    <a:gd name="connsiteX16" fmla="*/ 639796 w 1231705"/>
                    <a:gd name="connsiteY16" fmla="*/ 1273280 h 3064089"/>
                    <a:gd name="connsiteX17" fmla="*/ 834928 w 1231705"/>
                    <a:gd name="connsiteY17" fmla="*/ 994112 h 3064089"/>
                    <a:gd name="connsiteX18" fmla="*/ 1149667 w 1231705"/>
                    <a:gd name="connsiteY18" fmla="*/ 636303 h 3064089"/>
                    <a:gd name="connsiteX19" fmla="*/ 1223368 w 1231705"/>
                    <a:gd name="connsiteY19" fmla="*/ 477277 h 3064089"/>
                    <a:gd name="connsiteX20" fmla="*/ 1168950 w 1231705"/>
                    <a:gd name="connsiteY20" fmla="*/ 0 h 3064089"/>
                    <a:gd name="connsiteX21" fmla="*/ 1080093 w 1231705"/>
                    <a:gd name="connsiteY21" fmla="*/ 212234 h 3064089"/>
                    <a:gd name="connsiteX0" fmla="*/ 1110725 w 1262337"/>
                    <a:gd name="connsiteY0" fmla="*/ 212234 h 3064239"/>
                    <a:gd name="connsiteX1" fmla="*/ 1153794 w 1262337"/>
                    <a:gd name="connsiteY1" fmla="*/ 440834 h 3064239"/>
                    <a:gd name="connsiteX2" fmla="*/ 774759 w 1262337"/>
                    <a:gd name="connsiteY2" fmla="*/ 942591 h 3064239"/>
                    <a:gd name="connsiteX3" fmla="*/ 630334 w 1262337"/>
                    <a:gd name="connsiteY3" fmla="*/ 1120008 h 3064239"/>
                    <a:gd name="connsiteX4" fmla="*/ 477934 w 1262337"/>
                    <a:gd name="connsiteY4" fmla="*/ 1371799 h 3064239"/>
                    <a:gd name="connsiteX5" fmla="*/ 521003 w 1262337"/>
                    <a:gd name="connsiteY5" fmla="*/ 1653408 h 3064239"/>
                    <a:gd name="connsiteX6" fmla="*/ 378542 w 1262337"/>
                    <a:gd name="connsiteY6" fmla="*/ 2057599 h 3064239"/>
                    <a:gd name="connsiteX7" fmla="*/ 291728 w 1262337"/>
                    <a:gd name="connsiteY7" fmla="*/ 2468892 h 3064239"/>
                    <a:gd name="connsiteX8" fmla="*/ 96934 w 1262337"/>
                    <a:gd name="connsiteY8" fmla="*/ 2726834 h 3064239"/>
                    <a:gd name="connsiteX9" fmla="*/ 43925 w 1262337"/>
                    <a:gd name="connsiteY9" fmla="*/ 2829538 h 3064239"/>
                    <a:gd name="connsiteX10" fmla="*/ 30632 w 1262337"/>
                    <a:gd name="connsiteY10" fmla="*/ 3064089 h 3064239"/>
                    <a:gd name="connsiteX11" fmla="*/ 357652 w 1262337"/>
                    <a:gd name="connsiteY11" fmla="*/ 2468416 h 3064239"/>
                    <a:gd name="connsiteX12" fmla="*/ 430677 w 1262337"/>
                    <a:gd name="connsiteY12" fmla="*/ 2271518 h 3064239"/>
                    <a:gd name="connsiteX13" fmla="*/ 464881 w 1262337"/>
                    <a:gd name="connsiteY13" fmla="*/ 2057064 h 3064239"/>
                    <a:gd name="connsiteX14" fmla="*/ 590577 w 1262337"/>
                    <a:gd name="connsiteY14" fmla="*/ 1815747 h 3064239"/>
                    <a:gd name="connsiteX15" fmla="*/ 636960 w 1262337"/>
                    <a:gd name="connsiteY15" fmla="*/ 1560642 h 3064239"/>
                    <a:gd name="connsiteX16" fmla="*/ 670428 w 1262337"/>
                    <a:gd name="connsiteY16" fmla="*/ 1273280 h 3064239"/>
                    <a:gd name="connsiteX17" fmla="*/ 865560 w 1262337"/>
                    <a:gd name="connsiteY17" fmla="*/ 994112 h 3064239"/>
                    <a:gd name="connsiteX18" fmla="*/ 1180299 w 1262337"/>
                    <a:gd name="connsiteY18" fmla="*/ 636303 h 3064239"/>
                    <a:gd name="connsiteX19" fmla="*/ 1254000 w 1262337"/>
                    <a:gd name="connsiteY19" fmla="*/ 477277 h 3064239"/>
                    <a:gd name="connsiteX20" fmla="*/ 1199582 w 1262337"/>
                    <a:gd name="connsiteY20" fmla="*/ 0 h 3064239"/>
                    <a:gd name="connsiteX21" fmla="*/ 1110725 w 1262337"/>
                    <a:gd name="connsiteY21" fmla="*/ 212234 h 3064239"/>
                    <a:gd name="connsiteX0" fmla="*/ 1105149 w 1256761"/>
                    <a:gd name="connsiteY0" fmla="*/ 212234 h 3051475"/>
                    <a:gd name="connsiteX1" fmla="*/ 1148218 w 1256761"/>
                    <a:gd name="connsiteY1" fmla="*/ 440834 h 3051475"/>
                    <a:gd name="connsiteX2" fmla="*/ 769183 w 1256761"/>
                    <a:gd name="connsiteY2" fmla="*/ 942591 h 3051475"/>
                    <a:gd name="connsiteX3" fmla="*/ 624758 w 1256761"/>
                    <a:gd name="connsiteY3" fmla="*/ 1120008 h 3051475"/>
                    <a:gd name="connsiteX4" fmla="*/ 472358 w 1256761"/>
                    <a:gd name="connsiteY4" fmla="*/ 1371799 h 3051475"/>
                    <a:gd name="connsiteX5" fmla="*/ 515427 w 1256761"/>
                    <a:gd name="connsiteY5" fmla="*/ 1653408 h 3051475"/>
                    <a:gd name="connsiteX6" fmla="*/ 372966 w 1256761"/>
                    <a:gd name="connsiteY6" fmla="*/ 2057599 h 3051475"/>
                    <a:gd name="connsiteX7" fmla="*/ 286152 w 1256761"/>
                    <a:gd name="connsiteY7" fmla="*/ 2468892 h 3051475"/>
                    <a:gd name="connsiteX8" fmla="*/ 91358 w 1256761"/>
                    <a:gd name="connsiteY8" fmla="*/ 2726834 h 3051475"/>
                    <a:gd name="connsiteX9" fmla="*/ 38349 w 1256761"/>
                    <a:gd name="connsiteY9" fmla="*/ 2829538 h 3051475"/>
                    <a:gd name="connsiteX10" fmla="*/ 32357 w 1256761"/>
                    <a:gd name="connsiteY10" fmla="*/ 3051313 h 3051475"/>
                    <a:gd name="connsiteX11" fmla="*/ 352076 w 1256761"/>
                    <a:gd name="connsiteY11" fmla="*/ 2468416 h 3051475"/>
                    <a:gd name="connsiteX12" fmla="*/ 425101 w 1256761"/>
                    <a:gd name="connsiteY12" fmla="*/ 2271518 h 3051475"/>
                    <a:gd name="connsiteX13" fmla="*/ 459305 w 1256761"/>
                    <a:gd name="connsiteY13" fmla="*/ 2057064 h 3051475"/>
                    <a:gd name="connsiteX14" fmla="*/ 585001 w 1256761"/>
                    <a:gd name="connsiteY14" fmla="*/ 1815747 h 3051475"/>
                    <a:gd name="connsiteX15" fmla="*/ 631384 w 1256761"/>
                    <a:gd name="connsiteY15" fmla="*/ 1560642 h 3051475"/>
                    <a:gd name="connsiteX16" fmla="*/ 664852 w 1256761"/>
                    <a:gd name="connsiteY16" fmla="*/ 1273280 h 3051475"/>
                    <a:gd name="connsiteX17" fmla="*/ 859984 w 1256761"/>
                    <a:gd name="connsiteY17" fmla="*/ 994112 h 3051475"/>
                    <a:gd name="connsiteX18" fmla="*/ 1174723 w 1256761"/>
                    <a:gd name="connsiteY18" fmla="*/ 636303 h 3051475"/>
                    <a:gd name="connsiteX19" fmla="*/ 1248424 w 1256761"/>
                    <a:gd name="connsiteY19" fmla="*/ 477277 h 3051475"/>
                    <a:gd name="connsiteX20" fmla="*/ 1194006 w 1256761"/>
                    <a:gd name="connsiteY20" fmla="*/ 0 h 3051475"/>
                    <a:gd name="connsiteX21" fmla="*/ 1105149 w 1256761"/>
                    <a:gd name="connsiteY21" fmla="*/ 212234 h 3051475"/>
                    <a:gd name="connsiteX0" fmla="*/ 1113410 w 1265022"/>
                    <a:gd name="connsiteY0" fmla="*/ 212234 h 3051507"/>
                    <a:gd name="connsiteX1" fmla="*/ 1156479 w 1265022"/>
                    <a:gd name="connsiteY1" fmla="*/ 440834 h 3051507"/>
                    <a:gd name="connsiteX2" fmla="*/ 777444 w 1265022"/>
                    <a:gd name="connsiteY2" fmla="*/ 942591 h 3051507"/>
                    <a:gd name="connsiteX3" fmla="*/ 633019 w 1265022"/>
                    <a:gd name="connsiteY3" fmla="*/ 1120008 h 3051507"/>
                    <a:gd name="connsiteX4" fmla="*/ 480619 w 1265022"/>
                    <a:gd name="connsiteY4" fmla="*/ 1371799 h 3051507"/>
                    <a:gd name="connsiteX5" fmla="*/ 523688 w 1265022"/>
                    <a:gd name="connsiteY5" fmla="*/ 1653408 h 3051507"/>
                    <a:gd name="connsiteX6" fmla="*/ 381227 w 1265022"/>
                    <a:gd name="connsiteY6" fmla="*/ 2057599 h 3051507"/>
                    <a:gd name="connsiteX7" fmla="*/ 294413 w 1265022"/>
                    <a:gd name="connsiteY7" fmla="*/ 2468892 h 3051507"/>
                    <a:gd name="connsiteX8" fmla="*/ 99619 w 1265022"/>
                    <a:gd name="connsiteY8" fmla="*/ 2726834 h 3051507"/>
                    <a:gd name="connsiteX9" fmla="*/ 46610 w 1265022"/>
                    <a:gd name="connsiteY9" fmla="*/ 2829538 h 3051507"/>
                    <a:gd name="connsiteX10" fmla="*/ 40618 w 1265022"/>
                    <a:gd name="connsiteY10" fmla="*/ 3051313 h 3051507"/>
                    <a:gd name="connsiteX11" fmla="*/ 360337 w 1265022"/>
                    <a:gd name="connsiteY11" fmla="*/ 2468416 h 3051507"/>
                    <a:gd name="connsiteX12" fmla="*/ 433362 w 1265022"/>
                    <a:gd name="connsiteY12" fmla="*/ 2271518 h 3051507"/>
                    <a:gd name="connsiteX13" fmla="*/ 467566 w 1265022"/>
                    <a:gd name="connsiteY13" fmla="*/ 2057064 h 3051507"/>
                    <a:gd name="connsiteX14" fmla="*/ 593262 w 1265022"/>
                    <a:gd name="connsiteY14" fmla="*/ 1815747 h 3051507"/>
                    <a:gd name="connsiteX15" fmla="*/ 639645 w 1265022"/>
                    <a:gd name="connsiteY15" fmla="*/ 1560642 h 3051507"/>
                    <a:gd name="connsiteX16" fmla="*/ 673113 w 1265022"/>
                    <a:gd name="connsiteY16" fmla="*/ 1273280 h 3051507"/>
                    <a:gd name="connsiteX17" fmla="*/ 868245 w 1265022"/>
                    <a:gd name="connsiteY17" fmla="*/ 994112 h 3051507"/>
                    <a:gd name="connsiteX18" fmla="*/ 1182984 w 1265022"/>
                    <a:gd name="connsiteY18" fmla="*/ 636303 h 3051507"/>
                    <a:gd name="connsiteX19" fmla="*/ 1256685 w 1265022"/>
                    <a:gd name="connsiteY19" fmla="*/ 477277 h 3051507"/>
                    <a:gd name="connsiteX20" fmla="*/ 1202267 w 1265022"/>
                    <a:gd name="connsiteY20" fmla="*/ 0 h 3051507"/>
                    <a:gd name="connsiteX21" fmla="*/ 1113410 w 1265022"/>
                    <a:gd name="connsiteY21" fmla="*/ 212234 h 3051507"/>
                    <a:gd name="connsiteX0" fmla="*/ 1113410 w 1265022"/>
                    <a:gd name="connsiteY0" fmla="*/ 212234 h 3051507"/>
                    <a:gd name="connsiteX1" fmla="*/ 1156479 w 1265022"/>
                    <a:gd name="connsiteY1" fmla="*/ 440834 h 3051507"/>
                    <a:gd name="connsiteX2" fmla="*/ 777444 w 1265022"/>
                    <a:gd name="connsiteY2" fmla="*/ 942591 h 3051507"/>
                    <a:gd name="connsiteX3" fmla="*/ 633019 w 1265022"/>
                    <a:gd name="connsiteY3" fmla="*/ 1120008 h 3051507"/>
                    <a:gd name="connsiteX4" fmla="*/ 480619 w 1265022"/>
                    <a:gd name="connsiteY4" fmla="*/ 1371799 h 3051507"/>
                    <a:gd name="connsiteX5" fmla="*/ 523688 w 1265022"/>
                    <a:gd name="connsiteY5" fmla="*/ 1653408 h 3051507"/>
                    <a:gd name="connsiteX6" fmla="*/ 381227 w 1265022"/>
                    <a:gd name="connsiteY6" fmla="*/ 2057599 h 3051507"/>
                    <a:gd name="connsiteX7" fmla="*/ 294413 w 1265022"/>
                    <a:gd name="connsiteY7" fmla="*/ 2468892 h 3051507"/>
                    <a:gd name="connsiteX8" fmla="*/ 99619 w 1265022"/>
                    <a:gd name="connsiteY8" fmla="*/ 2726834 h 3051507"/>
                    <a:gd name="connsiteX9" fmla="*/ 46610 w 1265022"/>
                    <a:gd name="connsiteY9" fmla="*/ 2829538 h 3051507"/>
                    <a:gd name="connsiteX10" fmla="*/ 40618 w 1265022"/>
                    <a:gd name="connsiteY10" fmla="*/ 3051313 h 3051507"/>
                    <a:gd name="connsiteX11" fmla="*/ 134238 w 1265022"/>
                    <a:gd name="connsiteY11" fmla="*/ 2809918 h 3051507"/>
                    <a:gd name="connsiteX12" fmla="*/ 360337 w 1265022"/>
                    <a:gd name="connsiteY12" fmla="*/ 2468416 h 3051507"/>
                    <a:gd name="connsiteX13" fmla="*/ 433362 w 1265022"/>
                    <a:gd name="connsiteY13" fmla="*/ 2271518 h 3051507"/>
                    <a:gd name="connsiteX14" fmla="*/ 467566 w 1265022"/>
                    <a:gd name="connsiteY14" fmla="*/ 2057064 h 3051507"/>
                    <a:gd name="connsiteX15" fmla="*/ 593262 w 1265022"/>
                    <a:gd name="connsiteY15" fmla="*/ 1815747 h 3051507"/>
                    <a:gd name="connsiteX16" fmla="*/ 639645 w 1265022"/>
                    <a:gd name="connsiteY16" fmla="*/ 1560642 h 3051507"/>
                    <a:gd name="connsiteX17" fmla="*/ 673113 w 1265022"/>
                    <a:gd name="connsiteY17" fmla="*/ 1273280 h 3051507"/>
                    <a:gd name="connsiteX18" fmla="*/ 868245 w 1265022"/>
                    <a:gd name="connsiteY18" fmla="*/ 994112 h 3051507"/>
                    <a:gd name="connsiteX19" fmla="*/ 1182984 w 1265022"/>
                    <a:gd name="connsiteY19" fmla="*/ 636303 h 3051507"/>
                    <a:gd name="connsiteX20" fmla="*/ 1256685 w 1265022"/>
                    <a:gd name="connsiteY20" fmla="*/ 477277 h 3051507"/>
                    <a:gd name="connsiteX21" fmla="*/ 1202267 w 1265022"/>
                    <a:gd name="connsiteY21" fmla="*/ 0 h 3051507"/>
                    <a:gd name="connsiteX22" fmla="*/ 1113410 w 1265022"/>
                    <a:gd name="connsiteY22" fmla="*/ 212234 h 3051507"/>
                    <a:gd name="connsiteX0" fmla="*/ 1113410 w 1265022"/>
                    <a:gd name="connsiteY0" fmla="*/ 212234 h 3051507"/>
                    <a:gd name="connsiteX1" fmla="*/ 1156479 w 1265022"/>
                    <a:gd name="connsiteY1" fmla="*/ 440834 h 3051507"/>
                    <a:gd name="connsiteX2" fmla="*/ 777444 w 1265022"/>
                    <a:gd name="connsiteY2" fmla="*/ 942591 h 3051507"/>
                    <a:gd name="connsiteX3" fmla="*/ 633019 w 1265022"/>
                    <a:gd name="connsiteY3" fmla="*/ 1120008 h 3051507"/>
                    <a:gd name="connsiteX4" fmla="*/ 480619 w 1265022"/>
                    <a:gd name="connsiteY4" fmla="*/ 1371799 h 3051507"/>
                    <a:gd name="connsiteX5" fmla="*/ 523688 w 1265022"/>
                    <a:gd name="connsiteY5" fmla="*/ 1653408 h 3051507"/>
                    <a:gd name="connsiteX6" fmla="*/ 381227 w 1265022"/>
                    <a:gd name="connsiteY6" fmla="*/ 2057599 h 3051507"/>
                    <a:gd name="connsiteX7" fmla="*/ 294413 w 1265022"/>
                    <a:gd name="connsiteY7" fmla="*/ 2468892 h 3051507"/>
                    <a:gd name="connsiteX8" fmla="*/ 99619 w 1265022"/>
                    <a:gd name="connsiteY8" fmla="*/ 2726834 h 3051507"/>
                    <a:gd name="connsiteX9" fmla="*/ 46610 w 1265022"/>
                    <a:gd name="connsiteY9" fmla="*/ 2829538 h 3051507"/>
                    <a:gd name="connsiteX10" fmla="*/ 40618 w 1265022"/>
                    <a:gd name="connsiteY10" fmla="*/ 3051313 h 3051507"/>
                    <a:gd name="connsiteX11" fmla="*/ 134238 w 1265022"/>
                    <a:gd name="connsiteY11" fmla="*/ 2809918 h 3051507"/>
                    <a:gd name="connsiteX12" fmla="*/ 360337 w 1265022"/>
                    <a:gd name="connsiteY12" fmla="*/ 2468416 h 3051507"/>
                    <a:gd name="connsiteX13" fmla="*/ 433362 w 1265022"/>
                    <a:gd name="connsiteY13" fmla="*/ 2271518 h 3051507"/>
                    <a:gd name="connsiteX14" fmla="*/ 467566 w 1265022"/>
                    <a:gd name="connsiteY14" fmla="*/ 2057064 h 3051507"/>
                    <a:gd name="connsiteX15" fmla="*/ 593262 w 1265022"/>
                    <a:gd name="connsiteY15" fmla="*/ 1815747 h 3051507"/>
                    <a:gd name="connsiteX16" fmla="*/ 639645 w 1265022"/>
                    <a:gd name="connsiteY16" fmla="*/ 1560642 h 3051507"/>
                    <a:gd name="connsiteX17" fmla="*/ 673113 w 1265022"/>
                    <a:gd name="connsiteY17" fmla="*/ 1273280 h 3051507"/>
                    <a:gd name="connsiteX18" fmla="*/ 868245 w 1265022"/>
                    <a:gd name="connsiteY18" fmla="*/ 994112 h 3051507"/>
                    <a:gd name="connsiteX19" fmla="*/ 1182984 w 1265022"/>
                    <a:gd name="connsiteY19" fmla="*/ 636303 h 3051507"/>
                    <a:gd name="connsiteX20" fmla="*/ 1256685 w 1265022"/>
                    <a:gd name="connsiteY20" fmla="*/ 477277 h 3051507"/>
                    <a:gd name="connsiteX21" fmla="*/ 1202267 w 1265022"/>
                    <a:gd name="connsiteY21" fmla="*/ 0 h 3051507"/>
                    <a:gd name="connsiteX22" fmla="*/ 1113410 w 1265022"/>
                    <a:gd name="connsiteY22" fmla="*/ 212234 h 3051507"/>
                    <a:gd name="connsiteX0" fmla="*/ 1113410 w 1265022"/>
                    <a:gd name="connsiteY0" fmla="*/ 212234 h 3051507"/>
                    <a:gd name="connsiteX1" fmla="*/ 1156479 w 1265022"/>
                    <a:gd name="connsiteY1" fmla="*/ 440834 h 3051507"/>
                    <a:gd name="connsiteX2" fmla="*/ 777444 w 1265022"/>
                    <a:gd name="connsiteY2" fmla="*/ 942591 h 3051507"/>
                    <a:gd name="connsiteX3" fmla="*/ 633019 w 1265022"/>
                    <a:gd name="connsiteY3" fmla="*/ 1120008 h 3051507"/>
                    <a:gd name="connsiteX4" fmla="*/ 480619 w 1265022"/>
                    <a:gd name="connsiteY4" fmla="*/ 1371799 h 3051507"/>
                    <a:gd name="connsiteX5" fmla="*/ 523688 w 1265022"/>
                    <a:gd name="connsiteY5" fmla="*/ 1653408 h 3051507"/>
                    <a:gd name="connsiteX6" fmla="*/ 381227 w 1265022"/>
                    <a:gd name="connsiteY6" fmla="*/ 2057599 h 3051507"/>
                    <a:gd name="connsiteX7" fmla="*/ 294413 w 1265022"/>
                    <a:gd name="connsiteY7" fmla="*/ 2468892 h 3051507"/>
                    <a:gd name="connsiteX8" fmla="*/ 99619 w 1265022"/>
                    <a:gd name="connsiteY8" fmla="*/ 2726834 h 3051507"/>
                    <a:gd name="connsiteX9" fmla="*/ 46610 w 1265022"/>
                    <a:gd name="connsiteY9" fmla="*/ 2829538 h 3051507"/>
                    <a:gd name="connsiteX10" fmla="*/ 40618 w 1265022"/>
                    <a:gd name="connsiteY10" fmla="*/ 3051313 h 3051507"/>
                    <a:gd name="connsiteX11" fmla="*/ 134238 w 1265022"/>
                    <a:gd name="connsiteY11" fmla="*/ 2809918 h 3051507"/>
                    <a:gd name="connsiteX12" fmla="*/ 360337 w 1265022"/>
                    <a:gd name="connsiteY12" fmla="*/ 2468416 h 3051507"/>
                    <a:gd name="connsiteX13" fmla="*/ 433362 w 1265022"/>
                    <a:gd name="connsiteY13" fmla="*/ 2271518 h 3051507"/>
                    <a:gd name="connsiteX14" fmla="*/ 467566 w 1265022"/>
                    <a:gd name="connsiteY14" fmla="*/ 2057064 h 3051507"/>
                    <a:gd name="connsiteX15" fmla="*/ 593262 w 1265022"/>
                    <a:gd name="connsiteY15" fmla="*/ 1815747 h 3051507"/>
                    <a:gd name="connsiteX16" fmla="*/ 639645 w 1265022"/>
                    <a:gd name="connsiteY16" fmla="*/ 1560642 h 3051507"/>
                    <a:gd name="connsiteX17" fmla="*/ 673113 w 1265022"/>
                    <a:gd name="connsiteY17" fmla="*/ 1273280 h 3051507"/>
                    <a:gd name="connsiteX18" fmla="*/ 868245 w 1265022"/>
                    <a:gd name="connsiteY18" fmla="*/ 994112 h 3051507"/>
                    <a:gd name="connsiteX19" fmla="*/ 1182984 w 1265022"/>
                    <a:gd name="connsiteY19" fmla="*/ 636303 h 3051507"/>
                    <a:gd name="connsiteX20" fmla="*/ 1256685 w 1265022"/>
                    <a:gd name="connsiteY20" fmla="*/ 477277 h 3051507"/>
                    <a:gd name="connsiteX21" fmla="*/ 1202267 w 1265022"/>
                    <a:gd name="connsiteY21" fmla="*/ 0 h 3051507"/>
                    <a:gd name="connsiteX22" fmla="*/ 1113410 w 1265022"/>
                    <a:gd name="connsiteY22" fmla="*/ 212234 h 3051507"/>
                    <a:gd name="connsiteX0" fmla="*/ 1113410 w 1265022"/>
                    <a:gd name="connsiteY0" fmla="*/ 212234 h 3051507"/>
                    <a:gd name="connsiteX1" fmla="*/ 1156479 w 1265022"/>
                    <a:gd name="connsiteY1" fmla="*/ 440834 h 3051507"/>
                    <a:gd name="connsiteX2" fmla="*/ 777444 w 1265022"/>
                    <a:gd name="connsiteY2" fmla="*/ 942591 h 3051507"/>
                    <a:gd name="connsiteX3" fmla="*/ 633019 w 1265022"/>
                    <a:gd name="connsiteY3" fmla="*/ 1120008 h 3051507"/>
                    <a:gd name="connsiteX4" fmla="*/ 480619 w 1265022"/>
                    <a:gd name="connsiteY4" fmla="*/ 1371799 h 3051507"/>
                    <a:gd name="connsiteX5" fmla="*/ 523688 w 1265022"/>
                    <a:gd name="connsiteY5" fmla="*/ 1653408 h 3051507"/>
                    <a:gd name="connsiteX6" fmla="*/ 381227 w 1265022"/>
                    <a:gd name="connsiteY6" fmla="*/ 2057599 h 3051507"/>
                    <a:gd name="connsiteX7" fmla="*/ 294413 w 1265022"/>
                    <a:gd name="connsiteY7" fmla="*/ 2468892 h 3051507"/>
                    <a:gd name="connsiteX8" fmla="*/ 99619 w 1265022"/>
                    <a:gd name="connsiteY8" fmla="*/ 2726834 h 3051507"/>
                    <a:gd name="connsiteX9" fmla="*/ 46610 w 1265022"/>
                    <a:gd name="connsiteY9" fmla="*/ 2829538 h 3051507"/>
                    <a:gd name="connsiteX10" fmla="*/ 40618 w 1265022"/>
                    <a:gd name="connsiteY10" fmla="*/ 3051313 h 3051507"/>
                    <a:gd name="connsiteX11" fmla="*/ 134238 w 1265022"/>
                    <a:gd name="connsiteY11" fmla="*/ 2809918 h 3051507"/>
                    <a:gd name="connsiteX12" fmla="*/ 360337 w 1265022"/>
                    <a:gd name="connsiteY12" fmla="*/ 2468416 h 3051507"/>
                    <a:gd name="connsiteX13" fmla="*/ 433362 w 1265022"/>
                    <a:gd name="connsiteY13" fmla="*/ 2271518 h 3051507"/>
                    <a:gd name="connsiteX14" fmla="*/ 467566 w 1265022"/>
                    <a:gd name="connsiteY14" fmla="*/ 2057064 h 3051507"/>
                    <a:gd name="connsiteX15" fmla="*/ 593262 w 1265022"/>
                    <a:gd name="connsiteY15" fmla="*/ 1815747 h 3051507"/>
                    <a:gd name="connsiteX16" fmla="*/ 639645 w 1265022"/>
                    <a:gd name="connsiteY16" fmla="*/ 1560642 h 3051507"/>
                    <a:gd name="connsiteX17" fmla="*/ 673113 w 1265022"/>
                    <a:gd name="connsiteY17" fmla="*/ 1273280 h 3051507"/>
                    <a:gd name="connsiteX18" fmla="*/ 868245 w 1265022"/>
                    <a:gd name="connsiteY18" fmla="*/ 994112 h 3051507"/>
                    <a:gd name="connsiteX19" fmla="*/ 1182984 w 1265022"/>
                    <a:gd name="connsiteY19" fmla="*/ 636303 h 3051507"/>
                    <a:gd name="connsiteX20" fmla="*/ 1256685 w 1265022"/>
                    <a:gd name="connsiteY20" fmla="*/ 477277 h 3051507"/>
                    <a:gd name="connsiteX21" fmla="*/ 1202267 w 1265022"/>
                    <a:gd name="connsiteY21" fmla="*/ 0 h 3051507"/>
                    <a:gd name="connsiteX22" fmla="*/ 1113410 w 1265022"/>
                    <a:gd name="connsiteY22" fmla="*/ 212234 h 305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65022" h="3051507">
                      <a:moveTo>
                        <a:pt x="1113410" y="212234"/>
                      </a:moveTo>
                      <a:cubicBezTo>
                        <a:pt x="1127766" y="288434"/>
                        <a:pt x="1156724" y="289803"/>
                        <a:pt x="1156479" y="440834"/>
                      </a:cubicBezTo>
                      <a:cubicBezTo>
                        <a:pt x="1100706" y="674400"/>
                        <a:pt x="918999" y="780205"/>
                        <a:pt x="777444" y="942591"/>
                      </a:cubicBezTo>
                      <a:lnTo>
                        <a:pt x="633019" y="1120008"/>
                      </a:lnTo>
                      <a:lnTo>
                        <a:pt x="480619" y="1371799"/>
                      </a:lnTo>
                      <a:lnTo>
                        <a:pt x="523688" y="1653408"/>
                      </a:lnTo>
                      <a:cubicBezTo>
                        <a:pt x="527305" y="1799089"/>
                        <a:pt x="428714" y="1922869"/>
                        <a:pt x="381227" y="2057599"/>
                      </a:cubicBezTo>
                      <a:cubicBezTo>
                        <a:pt x="352898" y="2120474"/>
                        <a:pt x="382972" y="2312935"/>
                        <a:pt x="294413" y="2468892"/>
                      </a:cubicBezTo>
                      <a:cubicBezTo>
                        <a:pt x="229482" y="2554873"/>
                        <a:pt x="193752" y="2644504"/>
                        <a:pt x="99619" y="2726834"/>
                      </a:cubicBezTo>
                      <a:lnTo>
                        <a:pt x="46610" y="2829538"/>
                      </a:lnTo>
                      <a:cubicBezTo>
                        <a:pt x="9326" y="2933274"/>
                        <a:pt x="-33432" y="3057086"/>
                        <a:pt x="40618" y="3051313"/>
                      </a:cubicBezTo>
                      <a:cubicBezTo>
                        <a:pt x="83384" y="2974498"/>
                        <a:pt x="100598" y="2903159"/>
                        <a:pt x="134238" y="2809918"/>
                      </a:cubicBezTo>
                      <a:cubicBezTo>
                        <a:pt x="204129" y="2688784"/>
                        <a:pt x="284971" y="2582250"/>
                        <a:pt x="360337" y="2468416"/>
                      </a:cubicBezTo>
                      <a:cubicBezTo>
                        <a:pt x="381028" y="2402783"/>
                        <a:pt x="414496" y="2346277"/>
                        <a:pt x="433362" y="2271518"/>
                      </a:cubicBezTo>
                      <a:cubicBezTo>
                        <a:pt x="450847" y="2198816"/>
                        <a:pt x="435480" y="2146192"/>
                        <a:pt x="467566" y="2057064"/>
                      </a:cubicBezTo>
                      <a:cubicBezTo>
                        <a:pt x="512506" y="1957766"/>
                        <a:pt x="559273" y="1924172"/>
                        <a:pt x="593262" y="1815747"/>
                      </a:cubicBezTo>
                      <a:cubicBezTo>
                        <a:pt x="645226" y="1703335"/>
                        <a:pt x="624184" y="1645677"/>
                        <a:pt x="639645" y="1560642"/>
                      </a:cubicBezTo>
                      <a:cubicBezTo>
                        <a:pt x="649584" y="1455729"/>
                        <a:pt x="643097" y="1409221"/>
                        <a:pt x="673113" y="1273280"/>
                      </a:cubicBezTo>
                      <a:cubicBezTo>
                        <a:pt x="715647" y="1167448"/>
                        <a:pt x="760006" y="1083518"/>
                        <a:pt x="868245" y="994112"/>
                      </a:cubicBezTo>
                      <a:cubicBezTo>
                        <a:pt x="973158" y="874842"/>
                        <a:pt x="1114574" y="775649"/>
                        <a:pt x="1182984" y="636303"/>
                      </a:cubicBezTo>
                      <a:cubicBezTo>
                        <a:pt x="1210593" y="583294"/>
                        <a:pt x="1232726" y="566789"/>
                        <a:pt x="1256685" y="477277"/>
                      </a:cubicBezTo>
                      <a:cubicBezTo>
                        <a:pt x="1292084" y="337653"/>
                        <a:pt x="1203371" y="152400"/>
                        <a:pt x="1202267" y="0"/>
                      </a:cubicBezTo>
                      <a:lnTo>
                        <a:pt x="1113410" y="21223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35" name="Freeform: Shape 134">
                  <a:extLst>
                    <a:ext uri="{FF2B5EF4-FFF2-40B4-BE49-F238E27FC236}">
                      <a16:creationId xmlns:a16="http://schemas.microsoft.com/office/drawing/2014/main" id="{1C7191E0-A13A-4C22-9B85-9AEF68A19C51}"/>
                    </a:ext>
                  </a:extLst>
                </p:cNvPr>
                <p:cNvSpPr/>
                <p:nvPr/>
              </p:nvSpPr>
              <p:spPr>
                <a:xfrm>
                  <a:off x="7857649" y="2392042"/>
                  <a:ext cx="2206982" cy="3932403"/>
                </a:xfrm>
                <a:custGeom>
                  <a:avLst/>
                  <a:gdLst>
                    <a:gd name="connsiteX0" fmla="*/ 1258604 w 2218202"/>
                    <a:gd name="connsiteY0" fmla="*/ 0 h 3838393"/>
                    <a:gd name="connsiteX1" fmla="*/ 1025658 w 2218202"/>
                    <a:gd name="connsiteY1" fmla="*/ 698838 h 3838393"/>
                    <a:gd name="connsiteX2" fmla="*/ 987413 w 2218202"/>
                    <a:gd name="connsiteY2" fmla="*/ 1404629 h 3838393"/>
                    <a:gd name="connsiteX3" fmla="*/ 427647 w 2218202"/>
                    <a:gd name="connsiteY3" fmla="*/ 1773171 h 3838393"/>
                    <a:gd name="connsiteX4" fmla="*/ 271191 w 2218202"/>
                    <a:gd name="connsiteY4" fmla="*/ 2023501 h 3838393"/>
                    <a:gd name="connsiteX5" fmla="*/ 121688 w 2218202"/>
                    <a:gd name="connsiteY5" fmla="*/ 2353797 h 3838393"/>
                    <a:gd name="connsiteX6" fmla="*/ 0 w 2218202"/>
                    <a:gd name="connsiteY6" fmla="*/ 2753630 h 3838393"/>
                    <a:gd name="connsiteX7" fmla="*/ 674500 w 2218202"/>
                    <a:gd name="connsiteY7" fmla="*/ 2315552 h 3838393"/>
                    <a:gd name="connsiteX8" fmla="*/ 639732 w 2218202"/>
                    <a:gd name="connsiteY8" fmla="*/ 1978302 h 3838393"/>
                    <a:gd name="connsiteX9" fmla="*/ 1053472 w 2218202"/>
                    <a:gd name="connsiteY9" fmla="*/ 1856614 h 3838393"/>
                    <a:gd name="connsiteX10" fmla="*/ 1189067 w 2218202"/>
                    <a:gd name="connsiteY10" fmla="*/ 1790555 h 3838393"/>
                    <a:gd name="connsiteX11" fmla="*/ 723175 w 2218202"/>
                    <a:gd name="connsiteY11" fmla="*/ 2465055 h 3838393"/>
                    <a:gd name="connsiteX12" fmla="*/ 632778 w 2218202"/>
                    <a:gd name="connsiteY12" fmla="*/ 2976146 h 3838393"/>
                    <a:gd name="connsiteX13" fmla="*/ 288575 w 2218202"/>
                    <a:gd name="connsiteY13" fmla="*/ 3448991 h 3838393"/>
                    <a:gd name="connsiteX14" fmla="*/ 302482 w 2218202"/>
                    <a:gd name="connsiteY14" fmla="*/ 3838393 h 3838393"/>
                    <a:gd name="connsiteX15" fmla="*/ 851817 w 2218202"/>
                    <a:gd name="connsiteY15" fmla="*/ 3115218 h 3838393"/>
                    <a:gd name="connsiteX16" fmla="*/ 1084763 w 2218202"/>
                    <a:gd name="connsiteY16" fmla="*/ 2454625 h 3838393"/>
                    <a:gd name="connsiteX17" fmla="*/ 1484596 w 2218202"/>
                    <a:gd name="connsiteY17" fmla="*/ 1870521 h 3838393"/>
                    <a:gd name="connsiteX18" fmla="*/ 1519364 w 2218202"/>
                    <a:gd name="connsiteY18" fmla="*/ 1418536 h 3838393"/>
                    <a:gd name="connsiteX19" fmla="*/ 1512410 w 2218202"/>
                    <a:gd name="connsiteY19" fmla="*/ 747513 h 3838393"/>
                    <a:gd name="connsiteX20" fmla="*/ 1602807 w 2218202"/>
                    <a:gd name="connsiteY20" fmla="*/ 1022181 h 3838393"/>
                    <a:gd name="connsiteX21" fmla="*/ 1564562 w 2218202"/>
                    <a:gd name="connsiteY21" fmla="*/ 1355954 h 3838393"/>
                    <a:gd name="connsiteX22" fmla="*/ 1870521 w 2218202"/>
                    <a:gd name="connsiteY22" fmla="*/ 1654959 h 3838393"/>
                    <a:gd name="connsiteX23" fmla="*/ 1978302 w 2218202"/>
                    <a:gd name="connsiteY23" fmla="*/ 2044362 h 3838393"/>
                    <a:gd name="connsiteX24" fmla="*/ 1814893 w 2218202"/>
                    <a:gd name="connsiteY24" fmla="*/ 2371181 h 3838393"/>
                    <a:gd name="connsiteX25" fmla="*/ 2037408 w 2218202"/>
                    <a:gd name="connsiteY25" fmla="*/ 2510254 h 3838393"/>
                    <a:gd name="connsiteX26" fmla="*/ 2218202 w 2218202"/>
                    <a:gd name="connsiteY26" fmla="*/ 1661913 h 3838393"/>
                    <a:gd name="connsiteX27" fmla="*/ 1787078 w 2218202"/>
                    <a:gd name="connsiteY27" fmla="*/ 1095193 h 3838393"/>
                    <a:gd name="connsiteX28" fmla="*/ 1797508 w 2218202"/>
                    <a:gd name="connsiteY28" fmla="*/ 323343 h 3838393"/>
                    <a:gd name="connsiteX29" fmla="*/ 1860091 w 2218202"/>
                    <a:gd name="connsiteY29" fmla="*/ 0 h 3838393"/>
                    <a:gd name="connsiteX30" fmla="*/ 1258604 w 2218202"/>
                    <a:gd name="connsiteY30" fmla="*/ 0 h 3838393"/>
                    <a:gd name="connsiteX0" fmla="*/ 1209929 w 2218202"/>
                    <a:gd name="connsiteY0" fmla="*/ 0 h 3928790"/>
                    <a:gd name="connsiteX1" fmla="*/ 1025658 w 2218202"/>
                    <a:gd name="connsiteY1" fmla="*/ 789235 h 3928790"/>
                    <a:gd name="connsiteX2" fmla="*/ 987413 w 2218202"/>
                    <a:gd name="connsiteY2" fmla="*/ 1495026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25658 w 2218202"/>
                    <a:gd name="connsiteY1" fmla="*/ 789235 h 3928790"/>
                    <a:gd name="connsiteX2" fmla="*/ 987413 w 2218202"/>
                    <a:gd name="connsiteY2" fmla="*/ 1495026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87413 w 2218202"/>
                    <a:gd name="connsiteY2" fmla="*/ 1495026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87413 w 2218202"/>
                    <a:gd name="connsiteY2" fmla="*/ 1495026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87413 w 2218202"/>
                    <a:gd name="connsiteY2" fmla="*/ 1495026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98655 w 2218202"/>
                    <a:gd name="connsiteY2" fmla="*/ 1476288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98655 w 2218202"/>
                    <a:gd name="connsiteY2" fmla="*/ 1476288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52325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52325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52325 h 3928790"/>
                    <a:gd name="connsiteX4" fmla="*/ 271191 w 2218202"/>
                    <a:gd name="connsiteY4" fmla="*/ 2113898 h 3928790"/>
                    <a:gd name="connsiteX5" fmla="*/ 383261 w 2218202"/>
                    <a:gd name="connsiteY5" fmla="*/ 2346723 h 3928790"/>
                    <a:gd name="connsiteX6" fmla="*/ 121688 w 2218202"/>
                    <a:gd name="connsiteY6" fmla="*/ 2444194 h 3928790"/>
                    <a:gd name="connsiteX7" fmla="*/ 0 w 2218202"/>
                    <a:gd name="connsiteY7" fmla="*/ 2844027 h 3928790"/>
                    <a:gd name="connsiteX8" fmla="*/ 674500 w 2218202"/>
                    <a:gd name="connsiteY8" fmla="*/ 2405949 h 3928790"/>
                    <a:gd name="connsiteX9" fmla="*/ 639732 w 2218202"/>
                    <a:gd name="connsiteY9" fmla="*/ 2068699 h 3928790"/>
                    <a:gd name="connsiteX10" fmla="*/ 1053472 w 2218202"/>
                    <a:gd name="connsiteY10" fmla="*/ 1947011 h 3928790"/>
                    <a:gd name="connsiteX11" fmla="*/ 1189067 w 2218202"/>
                    <a:gd name="connsiteY11" fmla="*/ 1880952 h 3928790"/>
                    <a:gd name="connsiteX12" fmla="*/ 723175 w 2218202"/>
                    <a:gd name="connsiteY12" fmla="*/ 2555452 h 3928790"/>
                    <a:gd name="connsiteX13" fmla="*/ 632778 w 2218202"/>
                    <a:gd name="connsiteY13" fmla="*/ 3066543 h 3928790"/>
                    <a:gd name="connsiteX14" fmla="*/ 288575 w 2218202"/>
                    <a:gd name="connsiteY14" fmla="*/ 3539388 h 3928790"/>
                    <a:gd name="connsiteX15" fmla="*/ 302482 w 2218202"/>
                    <a:gd name="connsiteY15" fmla="*/ 3928790 h 3928790"/>
                    <a:gd name="connsiteX16" fmla="*/ 851817 w 2218202"/>
                    <a:gd name="connsiteY16" fmla="*/ 3205615 h 3928790"/>
                    <a:gd name="connsiteX17" fmla="*/ 1084763 w 2218202"/>
                    <a:gd name="connsiteY17" fmla="*/ 2545022 h 3928790"/>
                    <a:gd name="connsiteX18" fmla="*/ 1484596 w 2218202"/>
                    <a:gd name="connsiteY18" fmla="*/ 1960918 h 3928790"/>
                    <a:gd name="connsiteX19" fmla="*/ 1519364 w 2218202"/>
                    <a:gd name="connsiteY19" fmla="*/ 1508933 h 3928790"/>
                    <a:gd name="connsiteX20" fmla="*/ 1512410 w 2218202"/>
                    <a:gd name="connsiteY20" fmla="*/ 837910 h 3928790"/>
                    <a:gd name="connsiteX21" fmla="*/ 1602807 w 2218202"/>
                    <a:gd name="connsiteY21" fmla="*/ 1112578 h 3928790"/>
                    <a:gd name="connsiteX22" fmla="*/ 1564562 w 2218202"/>
                    <a:gd name="connsiteY22" fmla="*/ 1446351 h 3928790"/>
                    <a:gd name="connsiteX23" fmla="*/ 1870521 w 2218202"/>
                    <a:gd name="connsiteY23" fmla="*/ 1745356 h 3928790"/>
                    <a:gd name="connsiteX24" fmla="*/ 1978302 w 2218202"/>
                    <a:gd name="connsiteY24" fmla="*/ 2134759 h 3928790"/>
                    <a:gd name="connsiteX25" fmla="*/ 1814893 w 2218202"/>
                    <a:gd name="connsiteY25" fmla="*/ 2461578 h 3928790"/>
                    <a:gd name="connsiteX26" fmla="*/ 2037408 w 2218202"/>
                    <a:gd name="connsiteY26" fmla="*/ 2600651 h 3928790"/>
                    <a:gd name="connsiteX27" fmla="*/ 2218202 w 2218202"/>
                    <a:gd name="connsiteY27" fmla="*/ 1752310 h 3928790"/>
                    <a:gd name="connsiteX28" fmla="*/ 1787078 w 2218202"/>
                    <a:gd name="connsiteY28" fmla="*/ 1185590 h 3928790"/>
                    <a:gd name="connsiteX29" fmla="*/ 1797508 w 2218202"/>
                    <a:gd name="connsiteY29" fmla="*/ 413740 h 3928790"/>
                    <a:gd name="connsiteX30" fmla="*/ 1860091 w 2218202"/>
                    <a:gd name="connsiteY30" fmla="*/ 90397 h 3928790"/>
                    <a:gd name="connsiteX31" fmla="*/ 1209929 w 2218202"/>
                    <a:gd name="connsiteY31"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52325 h 3928790"/>
                    <a:gd name="connsiteX4" fmla="*/ 271191 w 2218202"/>
                    <a:gd name="connsiteY4" fmla="*/ 2113898 h 3928790"/>
                    <a:gd name="connsiteX5" fmla="*/ 383261 w 2218202"/>
                    <a:gd name="connsiteY5" fmla="*/ 2346723 h 3928790"/>
                    <a:gd name="connsiteX6" fmla="*/ 121688 w 2218202"/>
                    <a:gd name="connsiteY6" fmla="*/ 2444194 h 3928790"/>
                    <a:gd name="connsiteX7" fmla="*/ 0 w 2218202"/>
                    <a:gd name="connsiteY7" fmla="*/ 2844027 h 3928790"/>
                    <a:gd name="connsiteX8" fmla="*/ 674500 w 2218202"/>
                    <a:gd name="connsiteY8" fmla="*/ 2405949 h 3928790"/>
                    <a:gd name="connsiteX9" fmla="*/ 639732 w 2218202"/>
                    <a:gd name="connsiteY9" fmla="*/ 2068699 h 3928790"/>
                    <a:gd name="connsiteX10" fmla="*/ 1053472 w 2218202"/>
                    <a:gd name="connsiteY10" fmla="*/ 1947011 h 3928790"/>
                    <a:gd name="connsiteX11" fmla="*/ 1189067 w 2218202"/>
                    <a:gd name="connsiteY11" fmla="*/ 1880952 h 3928790"/>
                    <a:gd name="connsiteX12" fmla="*/ 723175 w 2218202"/>
                    <a:gd name="connsiteY12" fmla="*/ 2555452 h 3928790"/>
                    <a:gd name="connsiteX13" fmla="*/ 632778 w 2218202"/>
                    <a:gd name="connsiteY13" fmla="*/ 3066543 h 3928790"/>
                    <a:gd name="connsiteX14" fmla="*/ 288575 w 2218202"/>
                    <a:gd name="connsiteY14" fmla="*/ 3539388 h 3928790"/>
                    <a:gd name="connsiteX15" fmla="*/ 302482 w 2218202"/>
                    <a:gd name="connsiteY15" fmla="*/ 3928790 h 3928790"/>
                    <a:gd name="connsiteX16" fmla="*/ 851817 w 2218202"/>
                    <a:gd name="connsiteY16" fmla="*/ 3205615 h 3928790"/>
                    <a:gd name="connsiteX17" fmla="*/ 1084763 w 2218202"/>
                    <a:gd name="connsiteY17" fmla="*/ 2545022 h 3928790"/>
                    <a:gd name="connsiteX18" fmla="*/ 1484596 w 2218202"/>
                    <a:gd name="connsiteY18" fmla="*/ 1960918 h 3928790"/>
                    <a:gd name="connsiteX19" fmla="*/ 1519364 w 2218202"/>
                    <a:gd name="connsiteY19" fmla="*/ 1508933 h 3928790"/>
                    <a:gd name="connsiteX20" fmla="*/ 1512410 w 2218202"/>
                    <a:gd name="connsiteY20" fmla="*/ 837910 h 3928790"/>
                    <a:gd name="connsiteX21" fmla="*/ 1602807 w 2218202"/>
                    <a:gd name="connsiteY21" fmla="*/ 1112578 h 3928790"/>
                    <a:gd name="connsiteX22" fmla="*/ 1564562 w 2218202"/>
                    <a:gd name="connsiteY22" fmla="*/ 1446351 h 3928790"/>
                    <a:gd name="connsiteX23" fmla="*/ 1870521 w 2218202"/>
                    <a:gd name="connsiteY23" fmla="*/ 1745356 h 3928790"/>
                    <a:gd name="connsiteX24" fmla="*/ 1978302 w 2218202"/>
                    <a:gd name="connsiteY24" fmla="*/ 2134759 h 3928790"/>
                    <a:gd name="connsiteX25" fmla="*/ 1814893 w 2218202"/>
                    <a:gd name="connsiteY25" fmla="*/ 2461578 h 3928790"/>
                    <a:gd name="connsiteX26" fmla="*/ 2037408 w 2218202"/>
                    <a:gd name="connsiteY26" fmla="*/ 2600651 h 3928790"/>
                    <a:gd name="connsiteX27" fmla="*/ 2218202 w 2218202"/>
                    <a:gd name="connsiteY27" fmla="*/ 1752310 h 3928790"/>
                    <a:gd name="connsiteX28" fmla="*/ 1787078 w 2218202"/>
                    <a:gd name="connsiteY28" fmla="*/ 1185590 h 3928790"/>
                    <a:gd name="connsiteX29" fmla="*/ 1797508 w 2218202"/>
                    <a:gd name="connsiteY29" fmla="*/ 413740 h 3928790"/>
                    <a:gd name="connsiteX30" fmla="*/ 1860091 w 2218202"/>
                    <a:gd name="connsiteY30" fmla="*/ 90397 h 3928790"/>
                    <a:gd name="connsiteX31" fmla="*/ 1209929 w 2218202"/>
                    <a:gd name="connsiteY31"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52325 h 3928790"/>
                    <a:gd name="connsiteX4" fmla="*/ 271191 w 2218202"/>
                    <a:gd name="connsiteY4" fmla="*/ 2113898 h 3928790"/>
                    <a:gd name="connsiteX5" fmla="*/ 383261 w 2218202"/>
                    <a:gd name="connsiteY5" fmla="*/ 2346723 h 3928790"/>
                    <a:gd name="connsiteX6" fmla="*/ 121688 w 2218202"/>
                    <a:gd name="connsiteY6" fmla="*/ 2444194 h 3928790"/>
                    <a:gd name="connsiteX7" fmla="*/ 0 w 2218202"/>
                    <a:gd name="connsiteY7" fmla="*/ 2844027 h 3928790"/>
                    <a:gd name="connsiteX8" fmla="*/ 674500 w 2218202"/>
                    <a:gd name="connsiteY8" fmla="*/ 2405949 h 3928790"/>
                    <a:gd name="connsiteX9" fmla="*/ 639732 w 2218202"/>
                    <a:gd name="connsiteY9" fmla="*/ 2068699 h 3928790"/>
                    <a:gd name="connsiteX10" fmla="*/ 1053472 w 2218202"/>
                    <a:gd name="connsiteY10" fmla="*/ 1947011 h 3928790"/>
                    <a:gd name="connsiteX11" fmla="*/ 1189067 w 2218202"/>
                    <a:gd name="connsiteY11" fmla="*/ 1880952 h 3928790"/>
                    <a:gd name="connsiteX12" fmla="*/ 723175 w 2218202"/>
                    <a:gd name="connsiteY12" fmla="*/ 2555452 h 3928790"/>
                    <a:gd name="connsiteX13" fmla="*/ 632778 w 2218202"/>
                    <a:gd name="connsiteY13" fmla="*/ 3066543 h 3928790"/>
                    <a:gd name="connsiteX14" fmla="*/ 288575 w 2218202"/>
                    <a:gd name="connsiteY14" fmla="*/ 3539388 h 3928790"/>
                    <a:gd name="connsiteX15" fmla="*/ 302482 w 2218202"/>
                    <a:gd name="connsiteY15" fmla="*/ 3928790 h 3928790"/>
                    <a:gd name="connsiteX16" fmla="*/ 851817 w 2218202"/>
                    <a:gd name="connsiteY16" fmla="*/ 3205615 h 3928790"/>
                    <a:gd name="connsiteX17" fmla="*/ 1084763 w 2218202"/>
                    <a:gd name="connsiteY17" fmla="*/ 2545022 h 3928790"/>
                    <a:gd name="connsiteX18" fmla="*/ 1484596 w 2218202"/>
                    <a:gd name="connsiteY18" fmla="*/ 1960918 h 3928790"/>
                    <a:gd name="connsiteX19" fmla="*/ 1519364 w 2218202"/>
                    <a:gd name="connsiteY19" fmla="*/ 1508933 h 3928790"/>
                    <a:gd name="connsiteX20" fmla="*/ 1512410 w 2218202"/>
                    <a:gd name="connsiteY20" fmla="*/ 837910 h 3928790"/>
                    <a:gd name="connsiteX21" fmla="*/ 1602807 w 2218202"/>
                    <a:gd name="connsiteY21" fmla="*/ 1112578 h 3928790"/>
                    <a:gd name="connsiteX22" fmla="*/ 1564562 w 2218202"/>
                    <a:gd name="connsiteY22" fmla="*/ 1446351 h 3928790"/>
                    <a:gd name="connsiteX23" fmla="*/ 1870521 w 2218202"/>
                    <a:gd name="connsiteY23" fmla="*/ 1745356 h 3928790"/>
                    <a:gd name="connsiteX24" fmla="*/ 1978302 w 2218202"/>
                    <a:gd name="connsiteY24" fmla="*/ 2134759 h 3928790"/>
                    <a:gd name="connsiteX25" fmla="*/ 1814893 w 2218202"/>
                    <a:gd name="connsiteY25" fmla="*/ 2461578 h 3928790"/>
                    <a:gd name="connsiteX26" fmla="*/ 2037408 w 2218202"/>
                    <a:gd name="connsiteY26" fmla="*/ 2600651 h 3928790"/>
                    <a:gd name="connsiteX27" fmla="*/ 2218202 w 2218202"/>
                    <a:gd name="connsiteY27" fmla="*/ 1752310 h 3928790"/>
                    <a:gd name="connsiteX28" fmla="*/ 1787078 w 2218202"/>
                    <a:gd name="connsiteY28" fmla="*/ 1185590 h 3928790"/>
                    <a:gd name="connsiteX29" fmla="*/ 1797508 w 2218202"/>
                    <a:gd name="connsiteY29" fmla="*/ 413740 h 3928790"/>
                    <a:gd name="connsiteX30" fmla="*/ 1860091 w 2218202"/>
                    <a:gd name="connsiteY30" fmla="*/ 90397 h 3928790"/>
                    <a:gd name="connsiteX31" fmla="*/ 1209929 w 2218202"/>
                    <a:gd name="connsiteY31"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52325 h 3928790"/>
                    <a:gd name="connsiteX4" fmla="*/ 271191 w 2218202"/>
                    <a:gd name="connsiteY4" fmla="*/ 2113898 h 3928790"/>
                    <a:gd name="connsiteX5" fmla="*/ 383261 w 2218202"/>
                    <a:gd name="connsiteY5" fmla="*/ 2346723 h 3928790"/>
                    <a:gd name="connsiteX6" fmla="*/ 121688 w 2218202"/>
                    <a:gd name="connsiteY6" fmla="*/ 2444194 h 3928790"/>
                    <a:gd name="connsiteX7" fmla="*/ 0 w 2218202"/>
                    <a:gd name="connsiteY7" fmla="*/ 2844027 h 3928790"/>
                    <a:gd name="connsiteX8" fmla="*/ 674500 w 2218202"/>
                    <a:gd name="connsiteY8" fmla="*/ 2405949 h 3928790"/>
                    <a:gd name="connsiteX9" fmla="*/ 639732 w 2218202"/>
                    <a:gd name="connsiteY9" fmla="*/ 2068699 h 3928790"/>
                    <a:gd name="connsiteX10" fmla="*/ 1053472 w 2218202"/>
                    <a:gd name="connsiteY10" fmla="*/ 1947011 h 3928790"/>
                    <a:gd name="connsiteX11" fmla="*/ 1189067 w 2218202"/>
                    <a:gd name="connsiteY11" fmla="*/ 1880952 h 3928790"/>
                    <a:gd name="connsiteX12" fmla="*/ 723175 w 2218202"/>
                    <a:gd name="connsiteY12" fmla="*/ 2555452 h 3928790"/>
                    <a:gd name="connsiteX13" fmla="*/ 632778 w 2218202"/>
                    <a:gd name="connsiteY13" fmla="*/ 3066543 h 3928790"/>
                    <a:gd name="connsiteX14" fmla="*/ 288575 w 2218202"/>
                    <a:gd name="connsiteY14" fmla="*/ 3539388 h 3928790"/>
                    <a:gd name="connsiteX15" fmla="*/ 302482 w 2218202"/>
                    <a:gd name="connsiteY15" fmla="*/ 3928790 h 3928790"/>
                    <a:gd name="connsiteX16" fmla="*/ 851817 w 2218202"/>
                    <a:gd name="connsiteY16" fmla="*/ 3205615 h 3928790"/>
                    <a:gd name="connsiteX17" fmla="*/ 1084763 w 2218202"/>
                    <a:gd name="connsiteY17" fmla="*/ 2545022 h 3928790"/>
                    <a:gd name="connsiteX18" fmla="*/ 1484596 w 2218202"/>
                    <a:gd name="connsiteY18" fmla="*/ 1960918 h 3928790"/>
                    <a:gd name="connsiteX19" fmla="*/ 1519364 w 2218202"/>
                    <a:gd name="connsiteY19" fmla="*/ 1508933 h 3928790"/>
                    <a:gd name="connsiteX20" fmla="*/ 1512410 w 2218202"/>
                    <a:gd name="connsiteY20" fmla="*/ 837910 h 3928790"/>
                    <a:gd name="connsiteX21" fmla="*/ 1602807 w 2218202"/>
                    <a:gd name="connsiteY21" fmla="*/ 1112578 h 3928790"/>
                    <a:gd name="connsiteX22" fmla="*/ 1564562 w 2218202"/>
                    <a:gd name="connsiteY22" fmla="*/ 1446351 h 3928790"/>
                    <a:gd name="connsiteX23" fmla="*/ 1870521 w 2218202"/>
                    <a:gd name="connsiteY23" fmla="*/ 1745356 h 3928790"/>
                    <a:gd name="connsiteX24" fmla="*/ 1978302 w 2218202"/>
                    <a:gd name="connsiteY24" fmla="*/ 2134759 h 3928790"/>
                    <a:gd name="connsiteX25" fmla="*/ 1814893 w 2218202"/>
                    <a:gd name="connsiteY25" fmla="*/ 2461578 h 3928790"/>
                    <a:gd name="connsiteX26" fmla="*/ 2037408 w 2218202"/>
                    <a:gd name="connsiteY26" fmla="*/ 2600651 h 3928790"/>
                    <a:gd name="connsiteX27" fmla="*/ 2218202 w 2218202"/>
                    <a:gd name="connsiteY27" fmla="*/ 1752310 h 3928790"/>
                    <a:gd name="connsiteX28" fmla="*/ 1787078 w 2218202"/>
                    <a:gd name="connsiteY28" fmla="*/ 1185590 h 3928790"/>
                    <a:gd name="connsiteX29" fmla="*/ 1797508 w 2218202"/>
                    <a:gd name="connsiteY29" fmla="*/ 413740 h 3928790"/>
                    <a:gd name="connsiteX30" fmla="*/ 1860091 w 2218202"/>
                    <a:gd name="connsiteY30" fmla="*/ 90397 h 3928790"/>
                    <a:gd name="connsiteX31" fmla="*/ 1209929 w 2218202"/>
                    <a:gd name="connsiteY31"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52325 h 3928790"/>
                    <a:gd name="connsiteX4" fmla="*/ 273065 w 2218202"/>
                    <a:gd name="connsiteY4" fmla="*/ 2070801 h 3928790"/>
                    <a:gd name="connsiteX5" fmla="*/ 383261 w 2218202"/>
                    <a:gd name="connsiteY5" fmla="*/ 2346723 h 3928790"/>
                    <a:gd name="connsiteX6" fmla="*/ 121688 w 2218202"/>
                    <a:gd name="connsiteY6" fmla="*/ 2444194 h 3928790"/>
                    <a:gd name="connsiteX7" fmla="*/ 0 w 2218202"/>
                    <a:gd name="connsiteY7" fmla="*/ 2844027 h 3928790"/>
                    <a:gd name="connsiteX8" fmla="*/ 674500 w 2218202"/>
                    <a:gd name="connsiteY8" fmla="*/ 2405949 h 3928790"/>
                    <a:gd name="connsiteX9" fmla="*/ 639732 w 2218202"/>
                    <a:gd name="connsiteY9" fmla="*/ 2068699 h 3928790"/>
                    <a:gd name="connsiteX10" fmla="*/ 1053472 w 2218202"/>
                    <a:gd name="connsiteY10" fmla="*/ 1947011 h 3928790"/>
                    <a:gd name="connsiteX11" fmla="*/ 1189067 w 2218202"/>
                    <a:gd name="connsiteY11" fmla="*/ 1880952 h 3928790"/>
                    <a:gd name="connsiteX12" fmla="*/ 723175 w 2218202"/>
                    <a:gd name="connsiteY12" fmla="*/ 2555452 h 3928790"/>
                    <a:gd name="connsiteX13" fmla="*/ 632778 w 2218202"/>
                    <a:gd name="connsiteY13" fmla="*/ 3066543 h 3928790"/>
                    <a:gd name="connsiteX14" fmla="*/ 288575 w 2218202"/>
                    <a:gd name="connsiteY14" fmla="*/ 3539388 h 3928790"/>
                    <a:gd name="connsiteX15" fmla="*/ 302482 w 2218202"/>
                    <a:gd name="connsiteY15" fmla="*/ 3928790 h 3928790"/>
                    <a:gd name="connsiteX16" fmla="*/ 851817 w 2218202"/>
                    <a:gd name="connsiteY16" fmla="*/ 3205615 h 3928790"/>
                    <a:gd name="connsiteX17" fmla="*/ 1084763 w 2218202"/>
                    <a:gd name="connsiteY17" fmla="*/ 2545022 h 3928790"/>
                    <a:gd name="connsiteX18" fmla="*/ 1484596 w 2218202"/>
                    <a:gd name="connsiteY18" fmla="*/ 1960918 h 3928790"/>
                    <a:gd name="connsiteX19" fmla="*/ 1519364 w 2218202"/>
                    <a:gd name="connsiteY19" fmla="*/ 1508933 h 3928790"/>
                    <a:gd name="connsiteX20" fmla="*/ 1512410 w 2218202"/>
                    <a:gd name="connsiteY20" fmla="*/ 837910 h 3928790"/>
                    <a:gd name="connsiteX21" fmla="*/ 1602807 w 2218202"/>
                    <a:gd name="connsiteY21" fmla="*/ 1112578 h 3928790"/>
                    <a:gd name="connsiteX22" fmla="*/ 1564562 w 2218202"/>
                    <a:gd name="connsiteY22" fmla="*/ 1446351 h 3928790"/>
                    <a:gd name="connsiteX23" fmla="*/ 1870521 w 2218202"/>
                    <a:gd name="connsiteY23" fmla="*/ 1745356 h 3928790"/>
                    <a:gd name="connsiteX24" fmla="*/ 1978302 w 2218202"/>
                    <a:gd name="connsiteY24" fmla="*/ 2134759 h 3928790"/>
                    <a:gd name="connsiteX25" fmla="*/ 1814893 w 2218202"/>
                    <a:gd name="connsiteY25" fmla="*/ 2461578 h 3928790"/>
                    <a:gd name="connsiteX26" fmla="*/ 2037408 w 2218202"/>
                    <a:gd name="connsiteY26" fmla="*/ 2600651 h 3928790"/>
                    <a:gd name="connsiteX27" fmla="*/ 2218202 w 2218202"/>
                    <a:gd name="connsiteY27" fmla="*/ 1752310 h 3928790"/>
                    <a:gd name="connsiteX28" fmla="*/ 1787078 w 2218202"/>
                    <a:gd name="connsiteY28" fmla="*/ 1185590 h 3928790"/>
                    <a:gd name="connsiteX29" fmla="*/ 1797508 w 2218202"/>
                    <a:gd name="connsiteY29" fmla="*/ 413740 h 3928790"/>
                    <a:gd name="connsiteX30" fmla="*/ 1860091 w 2218202"/>
                    <a:gd name="connsiteY30" fmla="*/ 90397 h 3928790"/>
                    <a:gd name="connsiteX31" fmla="*/ 1209929 w 2218202"/>
                    <a:gd name="connsiteY31"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52325 h 3928790"/>
                    <a:gd name="connsiteX4" fmla="*/ 273065 w 2218202"/>
                    <a:gd name="connsiteY4" fmla="*/ 2070801 h 3928790"/>
                    <a:gd name="connsiteX5" fmla="*/ 383261 w 2218202"/>
                    <a:gd name="connsiteY5" fmla="*/ 2346723 h 3928790"/>
                    <a:gd name="connsiteX6" fmla="*/ 121688 w 2218202"/>
                    <a:gd name="connsiteY6" fmla="*/ 2444194 h 3928790"/>
                    <a:gd name="connsiteX7" fmla="*/ 0 w 2218202"/>
                    <a:gd name="connsiteY7" fmla="*/ 2844027 h 3928790"/>
                    <a:gd name="connsiteX8" fmla="*/ 674500 w 2218202"/>
                    <a:gd name="connsiteY8" fmla="*/ 2405949 h 3928790"/>
                    <a:gd name="connsiteX9" fmla="*/ 639732 w 2218202"/>
                    <a:gd name="connsiteY9" fmla="*/ 2068699 h 3928790"/>
                    <a:gd name="connsiteX10" fmla="*/ 1053472 w 2218202"/>
                    <a:gd name="connsiteY10" fmla="*/ 1947011 h 3928790"/>
                    <a:gd name="connsiteX11" fmla="*/ 1189067 w 2218202"/>
                    <a:gd name="connsiteY11" fmla="*/ 1880952 h 3928790"/>
                    <a:gd name="connsiteX12" fmla="*/ 723175 w 2218202"/>
                    <a:gd name="connsiteY12" fmla="*/ 2555452 h 3928790"/>
                    <a:gd name="connsiteX13" fmla="*/ 632778 w 2218202"/>
                    <a:gd name="connsiteY13" fmla="*/ 3066543 h 3928790"/>
                    <a:gd name="connsiteX14" fmla="*/ 288575 w 2218202"/>
                    <a:gd name="connsiteY14" fmla="*/ 3539388 h 3928790"/>
                    <a:gd name="connsiteX15" fmla="*/ 302482 w 2218202"/>
                    <a:gd name="connsiteY15" fmla="*/ 3928790 h 3928790"/>
                    <a:gd name="connsiteX16" fmla="*/ 851817 w 2218202"/>
                    <a:gd name="connsiteY16" fmla="*/ 3205615 h 3928790"/>
                    <a:gd name="connsiteX17" fmla="*/ 1084763 w 2218202"/>
                    <a:gd name="connsiteY17" fmla="*/ 2545022 h 3928790"/>
                    <a:gd name="connsiteX18" fmla="*/ 1484596 w 2218202"/>
                    <a:gd name="connsiteY18" fmla="*/ 1960918 h 3928790"/>
                    <a:gd name="connsiteX19" fmla="*/ 1519364 w 2218202"/>
                    <a:gd name="connsiteY19" fmla="*/ 1508933 h 3928790"/>
                    <a:gd name="connsiteX20" fmla="*/ 1512410 w 2218202"/>
                    <a:gd name="connsiteY20" fmla="*/ 837910 h 3928790"/>
                    <a:gd name="connsiteX21" fmla="*/ 1602807 w 2218202"/>
                    <a:gd name="connsiteY21" fmla="*/ 1112578 h 3928790"/>
                    <a:gd name="connsiteX22" fmla="*/ 1564562 w 2218202"/>
                    <a:gd name="connsiteY22" fmla="*/ 1446351 h 3928790"/>
                    <a:gd name="connsiteX23" fmla="*/ 1870521 w 2218202"/>
                    <a:gd name="connsiteY23" fmla="*/ 1745356 h 3928790"/>
                    <a:gd name="connsiteX24" fmla="*/ 1978302 w 2218202"/>
                    <a:gd name="connsiteY24" fmla="*/ 2134759 h 3928790"/>
                    <a:gd name="connsiteX25" fmla="*/ 1814893 w 2218202"/>
                    <a:gd name="connsiteY25" fmla="*/ 2461578 h 3928790"/>
                    <a:gd name="connsiteX26" fmla="*/ 2037408 w 2218202"/>
                    <a:gd name="connsiteY26" fmla="*/ 2600651 h 3928790"/>
                    <a:gd name="connsiteX27" fmla="*/ 2218202 w 2218202"/>
                    <a:gd name="connsiteY27" fmla="*/ 1752310 h 3928790"/>
                    <a:gd name="connsiteX28" fmla="*/ 1787078 w 2218202"/>
                    <a:gd name="connsiteY28" fmla="*/ 1185590 h 3928790"/>
                    <a:gd name="connsiteX29" fmla="*/ 1797508 w 2218202"/>
                    <a:gd name="connsiteY29" fmla="*/ 413740 h 3928790"/>
                    <a:gd name="connsiteX30" fmla="*/ 1860091 w 2218202"/>
                    <a:gd name="connsiteY30" fmla="*/ 90397 h 3928790"/>
                    <a:gd name="connsiteX31" fmla="*/ 1209929 w 2218202"/>
                    <a:gd name="connsiteY31"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52325 h 3928790"/>
                    <a:gd name="connsiteX4" fmla="*/ 273065 w 2218202"/>
                    <a:gd name="connsiteY4" fmla="*/ 2070801 h 3928790"/>
                    <a:gd name="connsiteX5" fmla="*/ 383261 w 2218202"/>
                    <a:gd name="connsiteY5" fmla="*/ 2346723 h 3928790"/>
                    <a:gd name="connsiteX6" fmla="*/ 121688 w 2218202"/>
                    <a:gd name="connsiteY6" fmla="*/ 2444194 h 3928790"/>
                    <a:gd name="connsiteX7" fmla="*/ 0 w 2218202"/>
                    <a:gd name="connsiteY7" fmla="*/ 2844027 h 3928790"/>
                    <a:gd name="connsiteX8" fmla="*/ 674500 w 2218202"/>
                    <a:gd name="connsiteY8" fmla="*/ 2405949 h 3928790"/>
                    <a:gd name="connsiteX9" fmla="*/ 639732 w 2218202"/>
                    <a:gd name="connsiteY9" fmla="*/ 2068699 h 3928790"/>
                    <a:gd name="connsiteX10" fmla="*/ 1053472 w 2218202"/>
                    <a:gd name="connsiteY10" fmla="*/ 1947011 h 3928790"/>
                    <a:gd name="connsiteX11" fmla="*/ 1189067 w 2218202"/>
                    <a:gd name="connsiteY11" fmla="*/ 1880952 h 3928790"/>
                    <a:gd name="connsiteX12" fmla="*/ 723175 w 2218202"/>
                    <a:gd name="connsiteY12" fmla="*/ 2555452 h 3928790"/>
                    <a:gd name="connsiteX13" fmla="*/ 632778 w 2218202"/>
                    <a:gd name="connsiteY13" fmla="*/ 3066543 h 3928790"/>
                    <a:gd name="connsiteX14" fmla="*/ 288575 w 2218202"/>
                    <a:gd name="connsiteY14" fmla="*/ 3539388 h 3928790"/>
                    <a:gd name="connsiteX15" fmla="*/ 302482 w 2218202"/>
                    <a:gd name="connsiteY15" fmla="*/ 3928790 h 3928790"/>
                    <a:gd name="connsiteX16" fmla="*/ 851817 w 2218202"/>
                    <a:gd name="connsiteY16" fmla="*/ 3205615 h 3928790"/>
                    <a:gd name="connsiteX17" fmla="*/ 1084763 w 2218202"/>
                    <a:gd name="connsiteY17" fmla="*/ 2545022 h 3928790"/>
                    <a:gd name="connsiteX18" fmla="*/ 1484596 w 2218202"/>
                    <a:gd name="connsiteY18" fmla="*/ 1960918 h 3928790"/>
                    <a:gd name="connsiteX19" fmla="*/ 1519364 w 2218202"/>
                    <a:gd name="connsiteY19" fmla="*/ 1508933 h 3928790"/>
                    <a:gd name="connsiteX20" fmla="*/ 1512410 w 2218202"/>
                    <a:gd name="connsiteY20" fmla="*/ 837910 h 3928790"/>
                    <a:gd name="connsiteX21" fmla="*/ 1602807 w 2218202"/>
                    <a:gd name="connsiteY21" fmla="*/ 1112578 h 3928790"/>
                    <a:gd name="connsiteX22" fmla="*/ 1564562 w 2218202"/>
                    <a:gd name="connsiteY22" fmla="*/ 1446351 h 3928790"/>
                    <a:gd name="connsiteX23" fmla="*/ 1870521 w 2218202"/>
                    <a:gd name="connsiteY23" fmla="*/ 1745356 h 3928790"/>
                    <a:gd name="connsiteX24" fmla="*/ 1978302 w 2218202"/>
                    <a:gd name="connsiteY24" fmla="*/ 2134759 h 3928790"/>
                    <a:gd name="connsiteX25" fmla="*/ 1814893 w 2218202"/>
                    <a:gd name="connsiteY25" fmla="*/ 2461578 h 3928790"/>
                    <a:gd name="connsiteX26" fmla="*/ 2037408 w 2218202"/>
                    <a:gd name="connsiteY26" fmla="*/ 2600651 h 3928790"/>
                    <a:gd name="connsiteX27" fmla="*/ 2218202 w 2218202"/>
                    <a:gd name="connsiteY27" fmla="*/ 1752310 h 3928790"/>
                    <a:gd name="connsiteX28" fmla="*/ 1787078 w 2218202"/>
                    <a:gd name="connsiteY28" fmla="*/ 1185590 h 3928790"/>
                    <a:gd name="connsiteX29" fmla="*/ 1797508 w 2218202"/>
                    <a:gd name="connsiteY29" fmla="*/ 413740 h 3928790"/>
                    <a:gd name="connsiteX30" fmla="*/ 1860091 w 2218202"/>
                    <a:gd name="connsiteY30" fmla="*/ 90397 h 3928790"/>
                    <a:gd name="connsiteX31" fmla="*/ 1209929 w 2218202"/>
                    <a:gd name="connsiteY31"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52325 h 3928790"/>
                    <a:gd name="connsiteX4" fmla="*/ 273065 w 2218202"/>
                    <a:gd name="connsiteY4" fmla="*/ 2070801 h 3928790"/>
                    <a:gd name="connsiteX5" fmla="*/ 383261 w 2218202"/>
                    <a:gd name="connsiteY5" fmla="*/ 2346723 h 3928790"/>
                    <a:gd name="connsiteX6" fmla="*/ 121688 w 2218202"/>
                    <a:gd name="connsiteY6" fmla="*/ 2444194 h 3928790"/>
                    <a:gd name="connsiteX7" fmla="*/ 0 w 2218202"/>
                    <a:gd name="connsiteY7" fmla="*/ 2844027 h 3928790"/>
                    <a:gd name="connsiteX8" fmla="*/ 674500 w 2218202"/>
                    <a:gd name="connsiteY8" fmla="*/ 2405949 h 3928790"/>
                    <a:gd name="connsiteX9" fmla="*/ 639732 w 2218202"/>
                    <a:gd name="connsiteY9" fmla="*/ 2068699 h 3928790"/>
                    <a:gd name="connsiteX10" fmla="*/ 1053472 w 2218202"/>
                    <a:gd name="connsiteY10" fmla="*/ 1947011 h 3928790"/>
                    <a:gd name="connsiteX11" fmla="*/ 1189067 w 2218202"/>
                    <a:gd name="connsiteY11" fmla="*/ 1880952 h 3928790"/>
                    <a:gd name="connsiteX12" fmla="*/ 723175 w 2218202"/>
                    <a:gd name="connsiteY12" fmla="*/ 2555452 h 3928790"/>
                    <a:gd name="connsiteX13" fmla="*/ 632778 w 2218202"/>
                    <a:gd name="connsiteY13" fmla="*/ 3066543 h 3928790"/>
                    <a:gd name="connsiteX14" fmla="*/ 288575 w 2218202"/>
                    <a:gd name="connsiteY14" fmla="*/ 3539388 h 3928790"/>
                    <a:gd name="connsiteX15" fmla="*/ 302482 w 2218202"/>
                    <a:gd name="connsiteY15" fmla="*/ 3928790 h 3928790"/>
                    <a:gd name="connsiteX16" fmla="*/ 851817 w 2218202"/>
                    <a:gd name="connsiteY16" fmla="*/ 3205615 h 3928790"/>
                    <a:gd name="connsiteX17" fmla="*/ 1084763 w 2218202"/>
                    <a:gd name="connsiteY17" fmla="*/ 2545022 h 3928790"/>
                    <a:gd name="connsiteX18" fmla="*/ 1484596 w 2218202"/>
                    <a:gd name="connsiteY18" fmla="*/ 1960918 h 3928790"/>
                    <a:gd name="connsiteX19" fmla="*/ 1519364 w 2218202"/>
                    <a:gd name="connsiteY19" fmla="*/ 1508933 h 3928790"/>
                    <a:gd name="connsiteX20" fmla="*/ 1512410 w 2218202"/>
                    <a:gd name="connsiteY20" fmla="*/ 837910 h 3928790"/>
                    <a:gd name="connsiteX21" fmla="*/ 1602807 w 2218202"/>
                    <a:gd name="connsiteY21" fmla="*/ 1112578 h 3928790"/>
                    <a:gd name="connsiteX22" fmla="*/ 1564562 w 2218202"/>
                    <a:gd name="connsiteY22" fmla="*/ 1446351 h 3928790"/>
                    <a:gd name="connsiteX23" fmla="*/ 1870521 w 2218202"/>
                    <a:gd name="connsiteY23" fmla="*/ 1745356 h 3928790"/>
                    <a:gd name="connsiteX24" fmla="*/ 1978302 w 2218202"/>
                    <a:gd name="connsiteY24" fmla="*/ 2134759 h 3928790"/>
                    <a:gd name="connsiteX25" fmla="*/ 1814893 w 2218202"/>
                    <a:gd name="connsiteY25" fmla="*/ 2461578 h 3928790"/>
                    <a:gd name="connsiteX26" fmla="*/ 2037408 w 2218202"/>
                    <a:gd name="connsiteY26" fmla="*/ 2600651 h 3928790"/>
                    <a:gd name="connsiteX27" fmla="*/ 2218202 w 2218202"/>
                    <a:gd name="connsiteY27" fmla="*/ 1752310 h 3928790"/>
                    <a:gd name="connsiteX28" fmla="*/ 1787078 w 2218202"/>
                    <a:gd name="connsiteY28" fmla="*/ 1185590 h 3928790"/>
                    <a:gd name="connsiteX29" fmla="*/ 1797508 w 2218202"/>
                    <a:gd name="connsiteY29" fmla="*/ 413740 h 3928790"/>
                    <a:gd name="connsiteX30" fmla="*/ 1860091 w 2218202"/>
                    <a:gd name="connsiteY30" fmla="*/ 90397 h 3928790"/>
                    <a:gd name="connsiteX31" fmla="*/ 1209929 w 2218202"/>
                    <a:gd name="connsiteY31" fmla="*/ 0 h 3928790"/>
                    <a:gd name="connsiteX0" fmla="*/ 1244320 w 2252593"/>
                    <a:gd name="connsiteY0" fmla="*/ 0 h 3928790"/>
                    <a:gd name="connsiteX1" fmla="*/ 1069418 w 2252593"/>
                    <a:gd name="connsiteY1" fmla="*/ 791108 h 3928790"/>
                    <a:gd name="connsiteX2" fmla="*/ 1031172 w 2252593"/>
                    <a:gd name="connsiteY2" fmla="*/ 1335756 h 3928790"/>
                    <a:gd name="connsiteX3" fmla="*/ 462038 w 2252593"/>
                    <a:gd name="connsiteY3" fmla="*/ 1852325 h 3928790"/>
                    <a:gd name="connsiteX4" fmla="*/ 307456 w 2252593"/>
                    <a:gd name="connsiteY4" fmla="*/ 2070801 h 3928790"/>
                    <a:gd name="connsiteX5" fmla="*/ 417652 w 2252593"/>
                    <a:gd name="connsiteY5" fmla="*/ 2346723 h 3928790"/>
                    <a:gd name="connsiteX6" fmla="*/ 156079 w 2252593"/>
                    <a:gd name="connsiteY6" fmla="*/ 2444194 h 3928790"/>
                    <a:gd name="connsiteX7" fmla="*/ 115975 w 2252593"/>
                    <a:gd name="connsiteY7" fmla="*/ 2646526 h 3928790"/>
                    <a:gd name="connsiteX8" fmla="*/ 34391 w 2252593"/>
                    <a:gd name="connsiteY8" fmla="*/ 2844027 h 3928790"/>
                    <a:gd name="connsiteX9" fmla="*/ 708891 w 2252593"/>
                    <a:gd name="connsiteY9" fmla="*/ 2405949 h 3928790"/>
                    <a:gd name="connsiteX10" fmla="*/ 674123 w 2252593"/>
                    <a:gd name="connsiteY10" fmla="*/ 2068699 h 3928790"/>
                    <a:gd name="connsiteX11" fmla="*/ 1087863 w 2252593"/>
                    <a:gd name="connsiteY11" fmla="*/ 1947011 h 3928790"/>
                    <a:gd name="connsiteX12" fmla="*/ 1223458 w 2252593"/>
                    <a:gd name="connsiteY12" fmla="*/ 1880952 h 3928790"/>
                    <a:gd name="connsiteX13" fmla="*/ 757566 w 2252593"/>
                    <a:gd name="connsiteY13" fmla="*/ 2555452 h 3928790"/>
                    <a:gd name="connsiteX14" fmla="*/ 667169 w 2252593"/>
                    <a:gd name="connsiteY14" fmla="*/ 3066543 h 3928790"/>
                    <a:gd name="connsiteX15" fmla="*/ 322966 w 2252593"/>
                    <a:gd name="connsiteY15" fmla="*/ 3539388 h 3928790"/>
                    <a:gd name="connsiteX16" fmla="*/ 336873 w 2252593"/>
                    <a:gd name="connsiteY16" fmla="*/ 3928790 h 3928790"/>
                    <a:gd name="connsiteX17" fmla="*/ 886208 w 2252593"/>
                    <a:gd name="connsiteY17" fmla="*/ 3205615 h 3928790"/>
                    <a:gd name="connsiteX18" fmla="*/ 1119154 w 2252593"/>
                    <a:gd name="connsiteY18" fmla="*/ 2545022 h 3928790"/>
                    <a:gd name="connsiteX19" fmla="*/ 1518987 w 2252593"/>
                    <a:gd name="connsiteY19" fmla="*/ 1960918 h 3928790"/>
                    <a:gd name="connsiteX20" fmla="*/ 1553755 w 2252593"/>
                    <a:gd name="connsiteY20" fmla="*/ 1508933 h 3928790"/>
                    <a:gd name="connsiteX21" fmla="*/ 1546801 w 2252593"/>
                    <a:gd name="connsiteY21" fmla="*/ 837910 h 3928790"/>
                    <a:gd name="connsiteX22" fmla="*/ 1637198 w 2252593"/>
                    <a:gd name="connsiteY22" fmla="*/ 1112578 h 3928790"/>
                    <a:gd name="connsiteX23" fmla="*/ 1598953 w 2252593"/>
                    <a:gd name="connsiteY23" fmla="*/ 1446351 h 3928790"/>
                    <a:gd name="connsiteX24" fmla="*/ 1904912 w 2252593"/>
                    <a:gd name="connsiteY24" fmla="*/ 1745356 h 3928790"/>
                    <a:gd name="connsiteX25" fmla="*/ 2012693 w 2252593"/>
                    <a:gd name="connsiteY25" fmla="*/ 2134759 h 3928790"/>
                    <a:gd name="connsiteX26" fmla="*/ 1849284 w 2252593"/>
                    <a:gd name="connsiteY26" fmla="*/ 2461578 h 3928790"/>
                    <a:gd name="connsiteX27" fmla="*/ 2071799 w 2252593"/>
                    <a:gd name="connsiteY27" fmla="*/ 2600651 h 3928790"/>
                    <a:gd name="connsiteX28" fmla="*/ 2252593 w 2252593"/>
                    <a:gd name="connsiteY28" fmla="*/ 1752310 h 3928790"/>
                    <a:gd name="connsiteX29" fmla="*/ 1821469 w 2252593"/>
                    <a:gd name="connsiteY29" fmla="*/ 1185590 h 3928790"/>
                    <a:gd name="connsiteX30" fmla="*/ 1831899 w 2252593"/>
                    <a:gd name="connsiteY30" fmla="*/ 413740 h 3928790"/>
                    <a:gd name="connsiteX31" fmla="*/ 1894482 w 2252593"/>
                    <a:gd name="connsiteY31" fmla="*/ 90397 h 3928790"/>
                    <a:gd name="connsiteX32" fmla="*/ 1244320 w 2252593"/>
                    <a:gd name="connsiteY32" fmla="*/ 0 h 3928790"/>
                    <a:gd name="connsiteX0" fmla="*/ 1210067 w 2218340"/>
                    <a:gd name="connsiteY0" fmla="*/ 0 h 3928790"/>
                    <a:gd name="connsiteX1" fmla="*/ 1035165 w 2218340"/>
                    <a:gd name="connsiteY1" fmla="*/ 791108 h 3928790"/>
                    <a:gd name="connsiteX2" fmla="*/ 996919 w 2218340"/>
                    <a:gd name="connsiteY2" fmla="*/ 1335756 h 3928790"/>
                    <a:gd name="connsiteX3" fmla="*/ 427785 w 2218340"/>
                    <a:gd name="connsiteY3" fmla="*/ 1852325 h 3928790"/>
                    <a:gd name="connsiteX4" fmla="*/ 273203 w 2218340"/>
                    <a:gd name="connsiteY4" fmla="*/ 2070801 h 3928790"/>
                    <a:gd name="connsiteX5" fmla="*/ 383399 w 2218340"/>
                    <a:gd name="connsiteY5" fmla="*/ 2346723 h 3928790"/>
                    <a:gd name="connsiteX6" fmla="*/ 121826 w 2218340"/>
                    <a:gd name="connsiteY6" fmla="*/ 2444194 h 3928790"/>
                    <a:gd name="connsiteX7" fmla="*/ 81722 w 2218340"/>
                    <a:gd name="connsiteY7" fmla="*/ 2646526 h 3928790"/>
                    <a:gd name="connsiteX8" fmla="*/ 41361 w 2218340"/>
                    <a:gd name="connsiteY8" fmla="*/ 2862764 h 3928790"/>
                    <a:gd name="connsiteX9" fmla="*/ 674638 w 2218340"/>
                    <a:gd name="connsiteY9" fmla="*/ 2405949 h 3928790"/>
                    <a:gd name="connsiteX10" fmla="*/ 639870 w 2218340"/>
                    <a:gd name="connsiteY10" fmla="*/ 2068699 h 3928790"/>
                    <a:gd name="connsiteX11" fmla="*/ 1053610 w 2218340"/>
                    <a:gd name="connsiteY11" fmla="*/ 1947011 h 3928790"/>
                    <a:gd name="connsiteX12" fmla="*/ 1189205 w 2218340"/>
                    <a:gd name="connsiteY12" fmla="*/ 1880952 h 3928790"/>
                    <a:gd name="connsiteX13" fmla="*/ 723313 w 2218340"/>
                    <a:gd name="connsiteY13" fmla="*/ 2555452 h 3928790"/>
                    <a:gd name="connsiteX14" fmla="*/ 632916 w 2218340"/>
                    <a:gd name="connsiteY14" fmla="*/ 3066543 h 3928790"/>
                    <a:gd name="connsiteX15" fmla="*/ 288713 w 2218340"/>
                    <a:gd name="connsiteY15" fmla="*/ 3539388 h 3928790"/>
                    <a:gd name="connsiteX16" fmla="*/ 302620 w 2218340"/>
                    <a:gd name="connsiteY16" fmla="*/ 3928790 h 3928790"/>
                    <a:gd name="connsiteX17" fmla="*/ 851955 w 2218340"/>
                    <a:gd name="connsiteY17" fmla="*/ 3205615 h 3928790"/>
                    <a:gd name="connsiteX18" fmla="*/ 1084901 w 2218340"/>
                    <a:gd name="connsiteY18" fmla="*/ 2545022 h 3928790"/>
                    <a:gd name="connsiteX19" fmla="*/ 1484734 w 2218340"/>
                    <a:gd name="connsiteY19" fmla="*/ 1960918 h 3928790"/>
                    <a:gd name="connsiteX20" fmla="*/ 1519502 w 2218340"/>
                    <a:gd name="connsiteY20" fmla="*/ 1508933 h 3928790"/>
                    <a:gd name="connsiteX21" fmla="*/ 1512548 w 2218340"/>
                    <a:gd name="connsiteY21" fmla="*/ 837910 h 3928790"/>
                    <a:gd name="connsiteX22" fmla="*/ 1602945 w 2218340"/>
                    <a:gd name="connsiteY22" fmla="*/ 1112578 h 3928790"/>
                    <a:gd name="connsiteX23" fmla="*/ 1564700 w 2218340"/>
                    <a:gd name="connsiteY23" fmla="*/ 1446351 h 3928790"/>
                    <a:gd name="connsiteX24" fmla="*/ 1870659 w 2218340"/>
                    <a:gd name="connsiteY24" fmla="*/ 1745356 h 3928790"/>
                    <a:gd name="connsiteX25" fmla="*/ 1978440 w 2218340"/>
                    <a:gd name="connsiteY25" fmla="*/ 2134759 h 3928790"/>
                    <a:gd name="connsiteX26" fmla="*/ 1815031 w 2218340"/>
                    <a:gd name="connsiteY26" fmla="*/ 2461578 h 3928790"/>
                    <a:gd name="connsiteX27" fmla="*/ 2037546 w 2218340"/>
                    <a:gd name="connsiteY27" fmla="*/ 2600651 h 3928790"/>
                    <a:gd name="connsiteX28" fmla="*/ 2218340 w 2218340"/>
                    <a:gd name="connsiteY28" fmla="*/ 1752310 h 3928790"/>
                    <a:gd name="connsiteX29" fmla="*/ 1787216 w 2218340"/>
                    <a:gd name="connsiteY29" fmla="*/ 1185590 h 3928790"/>
                    <a:gd name="connsiteX30" fmla="*/ 1797646 w 2218340"/>
                    <a:gd name="connsiteY30" fmla="*/ 413740 h 3928790"/>
                    <a:gd name="connsiteX31" fmla="*/ 1860229 w 2218340"/>
                    <a:gd name="connsiteY31" fmla="*/ 90397 h 3928790"/>
                    <a:gd name="connsiteX32" fmla="*/ 1210067 w 2218340"/>
                    <a:gd name="connsiteY32" fmla="*/ 0 h 3928790"/>
                    <a:gd name="connsiteX0" fmla="*/ 1189876 w 2198149"/>
                    <a:gd name="connsiteY0" fmla="*/ 0 h 3928790"/>
                    <a:gd name="connsiteX1" fmla="*/ 1014974 w 2198149"/>
                    <a:gd name="connsiteY1" fmla="*/ 791108 h 3928790"/>
                    <a:gd name="connsiteX2" fmla="*/ 976728 w 2198149"/>
                    <a:gd name="connsiteY2" fmla="*/ 1335756 h 3928790"/>
                    <a:gd name="connsiteX3" fmla="*/ 407594 w 2198149"/>
                    <a:gd name="connsiteY3" fmla="*/ 1852325 h 3928790"/>
                    <a:gd name="connsiteX4" fmla="*/ 253012 w 2198149"/>
                    <a:gd name="connsiteY4" fmla="*/ 2070801 h 3928790"/>
                    <a:gd name="connsiteX5" fmla="*/ 363208 w 2198149"/>
                    <a:gd name="connsiteY5" fmla="*/ 2346723 h 3928790"/>
                    <a:gd name="connsiteX6" fmla="*/ 101635 w 2198149"/>
                    <a:gd name="connsiteY6" fmla="*/ 2444194 h 3928790"/>
                    <a:gd name="connsiteX7" fmla="*/ 61531 w 2198149"/>
                    <a:gd name="connsiteY7" fmla="*/ 2646526 h 3928790"/>
                    <a:gd name="connsiteX8" fmla="*/ 47403 w 2198149"/>
                    <a:gd name="connsiteY8" fmla="*/ 2845900 h 3928790"/>
                    <a:gd name="connsiteX9" fmla="*/ 654447 w 2198149"/>
                    <a:gd name="connsiteY9" fmla="*/ 2405949 h 3928790"/>
                    <a:gd name="connsiteX10" fmla="*/ 619679 w 2198149"/>
                    <a:gd name="connsiteY10" fmla="*/ 2068699 h 3928790"/>
                    <a:gd name="connsiteX11" fmla="*/ 1033419 w 2198149"/>
                    <a:gd name="connsiteY11" fmla="*/ 1947011 h 3928790"/>
                    <a:gd name="connsiteX12" fmla="*/ 1169014 w 2198149"/>
                    <a:gd name="connsiteY12" fmla="*/ 1880952 h 3928790"/>
                    <a:gd name="connsiteX13" fmla="*/ 703122 w 2198149"/>
                    <a:gd name="connsiteY13" fmla="*/ 2555452 h 3928790"/>
                    <a:gd name="connsiteX14" fmla="*/ 612725 w 2198149"/>
                    <a:gd name="connsiteY14" fmla="*/ 3066543 h 3928790"/>
                    <a:gd name="connsiteX15" fmla="*/ 268522 w 2198149"/>
                    <a:gd name="connsiteY15" fmla="*/ 3539388 h 3928790"/>
                    <a:gd name="connsiteX16" fmla="*/ 282429 w 2198149"/>
                    <a:gd name="connsiteY16" fmla="*/ 3928790 h 3928790"/>
                    <a:gd name="connsiteX17" fmla="*/ 831764 w 2198149"/>
                    <a:gd name="connsiteY17" fmla="*/ 3205615 h 3928790"/>
                    <a:gd name="connsiteX18" fmla="*/ 1064710 w 2198149"/>
                    <a:gd name="connsiteY18" fmla="*/ 2545022 h 3928790"/>
                    <a:gd name="connsiteX19" fmla="*/ 1464543 w 2198149"/>
                    <a:gd name="connsiteY19" fmla="*/ 1960918 h 3928790"/>
                    <a:gd name="connsiteX20" fmla="*/ 1499311 w 2198149"/>
                    <a:gd name="connsiteY20" fmla="*/ 1508933 h 3928790"/>
                    <a:gd name="connsiteX21" fmla="*/ 1492357 w 2198149"/>
                    <a:gd name="connsiteY21" fmla="*/ 837910 h 3928790"/>
                    <a:gd name="connsiteX22" fmla="*/ 1582754 w 2198149"/>
                    <a:gd name="connsiteY22" fmla="*/ 1112578 h 3928790"/>
                    <a:gd name="connsiteX23" fmla="*/ 1544509 w 2198149"/>
                    <a:gd name="connsiteY23" fmla="*/ 1446351 h 3928790"/>
                    <a:gd name="connsiteX24" fmla="*/ 1850468 w 2198149"/>
                    <a:gd name="connsiteY24" fmla="*/ 1745356 h 3928790"/>
                    <a:gd name="connsiteX25" fmla="*/ 1958249 w 2198149"/>
                    <a:gd name="connsiteY25" fmla="*/ 2134759 h 3928790"/>
                    <a:gd name="connsiteX26" fmla="*/ 1794840 w 2198149"/>
                    <a:gd name="connsiteY26" fmla="*/ 2461578 h 3928790"/>
                    <a:gd name="connsiteX27" fmla="*/ 2017355 w 2198149"/>
                    <a:gd name="connsiteY27" fmla="*/ 2600651 h 3928790"/>
                    <a:gd name="connsiteX28" fmla="*/ 2198149 w 2198149"/>
                    <a:gd name="connsiteY28" fmla="*/ 1752310 h 3928790"/>
                    <a:gd name="connsiteX29" fmla="*/ 1767025 w 2198149"/>
                    <a:gd name="connsiteY29" fmla="*/ 1185590 h 3928790"/>
                    <a:gd name="connsiteX30" fmla="*/ 1777455 w 2198149"/>
                    <a:gd name="connsiteY30" fmla="*/ 413740 h 3928790"/>
                    <a:gd name="connsiteX31" fmla="*/ 1840038 w 2198149"/>
                    <a:gd name="connsiteY31" fmla="*/ 90397 h 3928790"/>
                    <a:gd name="connsiteX32" fmla="*/ 1189876 w 2198149"/>
                    <a:gd name="connsiteY32"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2998 w 2218135"/>
                    <a:gd name="connsiteY4" fmla="*/ 2070801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89000 w 2218135"/>
                    <a:gd name="connsiteY12" fmla="*/ 1880952 h 3928790"/>
                    <a:gd name="connsiteX13" fmla="*/ 723108 w 2218135"/>
                    <a:gd name="connsiteY13" fmla="*/ 2555452 h 3928790"/>
                    <a:gd name="connsiteX14" fmla="*/ 632711 w 2218135"/>
                    <a:gd name="connsiteY14" fmla="*/ 3066543 h 3928790"/>
                    <a:gd name="connsiteX15" fmla="*/ 288508 w 2218135"/>
                    <a:gd name="connsiteY15" fmla="*/ 3539388 h 3928790"/>
                    <a:gd name="connsiteX16" fmla="*/ 302415 w 2218135"/>
                    <a:gd name="connsiteY16" fmla="*/ 3928790 h 3928790"/>
                    <a:gd name="connsiteX17" fmla="*/ 851750 w 2218135"/>
                    <a:gd name="connsiteY17" fmla="*/ 3205615 h 3928790"/>
                    <a:gd name="connsiteX18" fmla="*/ 1084696 w 2218135"/>
                    <a:gd name="connsiteY18" fmla="*/ 2545022 h 3928790"/>
                    <a:gd name="connsiteX19" fmla="*/ 1484529 w 2218135"/>
                    <a:gd name="connsiteY19" fmla="*/ 1960918 h 3928790"/>
                    <a:gd name="connsiteX20" fmla="*/ 1519297 w 2218135"/>
                    <a:gd name="connsiteY20" fmla="*/ 1508933 h 3928790"/>
                    <a:gd name="connsiteX21" fmla="*/ 1512343 w 2218135"/>
                    <a:gd name="connsiteY21" fmla="*/ 837910 h 3928790"/>
                    <a:gd name="connsiteX22" fmla="*/ 1602740 w 2218135"/>
                    <a:gd name="connsiteY22" fmla="*/ 1112578 h 3928790"/>
                    <a:gd name="connsiteX23" fmla="*/ 1564495 w 2218135"/>
                    <a:gd name="connsiteY23" fmla="*/ 1446351 h 3928790"/>
                    <a:gd name="connsiteX24" fmla="*/ 1870454 w 2218135"/>
                    <a:gd name="connsiteY24" fmla="*/ 1745356 h 3928790"/>
                    <a:gd name="connsiteX25" fmla="*/ 1978235 w 2218135"/>
                    <a:gd name="connsiteY25" fmla="*/ 2134759 h 3928790"/>
                    <a:gd name="connsiteX26" fmla="*/ 1814826 w 2218135"/>
                    <a:gd name="connsiteY26" fmla="*/ 2461578 h 3928790"/>
                    <a:gd name="connsiteX27" fmla="*/ 2037341 w 2218135"/>
                    <a:gd name="connsiteY27" fmla="*/ 2600651 h 3928790"/>
                    <a:gd name="connsiteX28" fmla="*/ 2218135 w 2218135"/>
                    <a:gd name="connsiteY28" fmla="*/ 1752310 h 3928790"/>
                    <a:gd name="connsiteX29" fmla="*/ 1787011 w 2218135"/>
                    <a:gd name="connsiteY29" fmla="*/ 1185590 h 3928790"/>
                    <a:gd name="connsiteX30" fmla="*/ 1797441 w 2218135"/>
                    <a:gd name="connsiteY30" fmla="*/ 413740 h 3928790"/>
                    <a:gd name="connsiteX31" fmla="*/ 1860024 w 2218135"/>
                    <a:gd name="connsiteY31" fmla="*/ 90397 h 3928790"/>
                    <a:gd name="connsiteX32" fmla="*/ 1209862 w 2218135"/>
                    <a:gd name="connsiteY32"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2998 w 2218135"/>
                    <a:gd name="connsiteY4" fmla="*/ 2070801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89000 w 2218135"/>
                    <a:gd name="connsiteY12" fmla="*/ 1880952 h 3928790"/>
                    <a:gd name="connsiteX13" fmla="*/ 723108 w 2218135"/>
                    <a:gd name="connsiteY13" fmla="*/ 2555452 h 3928790"/>
                    <a:gd name="connsiteX14" fmla="*/ 632711 w 2218135"/>
                    <a:gd name="connsiteY14" fmla="*/ 3066543 h 3928790"/>
                    <a:gd name="connsiteX15" fmla="*/ 288508 w 2218135"/>
                    <a:gd name="connsiteY15" fmla="*/ 3539388 h 3928790"/>
                    <a:gd name="connsiteX16" fmla="*/ 302415 w 2218135"/>
                    <a:gd name="connsiteY16" fmla="*/ 3928790 h 3928790"/>
                    <a:gd name="connsiteX17" fmla="*/ 851750 w 2218135"/>
                    <a:gd name="connsiteY17" fmla="*/ 3205615 h 3928790"/>
                    <a:gd name="connsiteX18" fmla="*/ 1084696 w 2218135"/>
                    <a:gd name="connsiteY18" fmla="*/ 2545022 h 3928790"/>
                    <a:gd name="connsiteX19" fmla="*/ 1484529 w 2218135"/>
                    <a:gd name="connsiteY19" fmla="*/ 1960918 h 3928790"/>
                    <a:gd name="connsiteX20" fmla="*/ 1519297 w 2218135"/>
                    <a:gd name="connsiteY20" fmla="*/ 1508933 h 3928790"/>
                    <a:gd name="connsiteX21" fmla="*/ 1512343 w 2218135"/>
                    <a:gd name="connsiteY21" fmla="*/ 837910 h 3928790"/>
                    <a:gd name="connsiteX22" fmla="*/ 1602740 w 2218135"/>
                    <a:gd name="connsiteY22" fmla="*/ 1112578 h 3928790"/>
                    <a:gd name="connsiteX23" fmla="*/ 1564495 w 2218135"/>
                    <a:gd name="connsiteY23" fmla="*/ 1446351 h 3928790"/>
                    <a:gd name="connsiteX24" fmla="*/ 1870454 w 2218135"/>
                    <a:gd name="connsiteY24" fmla="*/ 1745356 h 3928790"/>
                    <a:gd name="connsiteX25" fmla="*/ 1978235 w 2218135"/>
                    <a:gd name="connsiteY25" fmla="*/ 2134759 h 3928790"/>
                    <a:gd name="connsiteX26" fmla="*/ 1814826 w 2218135"/>
                    <a:gd name="connsiteY26" fmla="*/ 2461578 h 3928790"/>
                    <a:gd name="connsiteX27" fmla="*/ 2037341 w 2218135"/>
                    <a:gd name="connsiteY27" fmla="*/ 2600651 h 3928790"/>
                    <a:gd name="connsiteX28" fmla="*/ 2218135 w 2218135"/>
                    <a:gd name="connsiteY28" fmla="*/ 1752310 h 3928790"/>
                    <a:gd name="connsiteX29" fmla="*/ 1787011 w 2218135"/>
                    <a:gd name="connsiteY29" fmla="*/ 1185590 h 3928790"/>
                    <a:gd name="connsiteX30" fmla="*/ 1797441 w 2218135"/>
                    <a:gd name="connsiteY30" fmla="*/ 413740 h 3928790"/>
                    <a:gd name="connsiteX31" fmla="*/ 1860024 w 2218135"/>
                    <a:gd name="connsiteY31" fmla="*/ 90397 h 3928790"/>
                    <a:gd name="connsiteX32" fmla="*/ 1209862 w 2218135"/>
                    <a:gd name="connsiteY32"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2998 w 2218135"/>
                    <a:gd name="connsiteY4" fmla="*/ 2070801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89000 w 2218135"/>
                    <a:gd name="connsiteY12" fmla="*/ 1880952 h 3928790"/>
                    <a:gd name="connsiteX13" fmla="*/ 723108 w 2218135"/>
                    <a:gd name="connsiteY13" fmla="*/ 2555452 h 3928790"/>
                    <a:gd name="connsiteX14" fmla="*/ 632711 w 2218135"/>
                    <a:gd name="connsiteY14" fmla="*/ 3066543 h 3928790"/>
                    <a:gd name="connsiteX15" fmla="*/ 288508 w 2218135"/>
                    <a:gd name="connsiteY15" fmla="*/ 3539388 h 3928790"/>
                    <a:gd name="connsiteX16" fmla="*/ 302415 w 2218135"/>
                    <a:gd name="connsiteY16" fmla="*/ 3928790 h 3928790"/>
                    <a:gd name="connsiteX17" fmla="*/ 851750 w 2218135"/>
                    <a:gd name="connsiteY17" fmla="*/ 3205615 h 3928790"/>
                    <a:gd name="connsiteX18" fmla="*/ 1084696 w 2218135"/>
                    <a:gd name="connsiteY18" fmla="*/ 2545022 h 3928790"/>
                    <a:gd name="connsiteX19" fmla="*/ 1484529 w 2218135"/>
                    <a:gd name="connsiteY19" fmla="*/ 1960918 h 3928790"/>
                    <a:gd name="connsiteX20" fmla="*/ 1519297 w 2218135"/>
                    <a:gd name="connsiteY20" fmla="*/ 1508933 h 3928790"/>
                    <a:gd name="connsiteX21" fmla="*/ 1512343 w 2218135"/>
                    <a:gd name="connsiteY21" fmla="*/ 837910 h 3928790"/>
                    <a:gd name="connsiteX22" fmla="*/ 1602740 w 2218135"/>
                    <a:gd name="connsiteY22" fmla="*/ 1112578 h 3928790"/>
                    <a:gd name="connsiteX23" fmla="*/ 1564495 w 2218135"/>
                    <a:gd name="connsiteY23" fmla="*/ 1446351 h 3928790"/>
                    <a:gd name="connsiteX24" fmla="*/ 1870454 w 2218135"/>
                    <a:gd name="connsiteY24" fmla="*/ 1745356 h 3928790"/>
                    <a:gd name="connsiteX25" fmla="*/ 1978235 w 2218135"/>
                    <a:gd name="connsiteY25" fmla="*/ 2134759 h 3928790"/>
                    <a:gd name="connsiteX26" fmla="*/ 1814826 w 2218135"/>
                    <a:gd name="connsiteY26" fmla="*/ 2461578 h 3928790"/>
                    <a:gd name="connsiteX27" fmla="*/ 2037341 w 2218135"/>
                    <a:gd name="connsiteY27" fmla="*/ 2600651 h 3928790"/>
                    <a:gd name="connsiteX28" fmla="*/ 2218135 w 2218135"/>
                    <a:gd name="connsiteY28" fmla="*/ 1752310 h 3928790"/>
                    <a:gd name="connsiteX29" fmla="*/ 1787011 w 2218135"/>
                    <a:gd name="connsiteY29" fmla="*/ 1185590 h 3928790"/>
                    <a:gd name="connsiteX30" fmla="*/ 1797441 w 2218135"/>
                    <a:gd name="connsiteY30" fmla="*/ 413740 h 3928790"/>
                    <a:gd name="connsiteX31" fmla="*/ 1860024 w 2218135"/>
                    <a:gd name="connsiteY31" fmla="*/ 90397 h 3928790"/>
                    <a:gd name="connsiteX32" fmla="*/ 1209862 w 2218135"/>
                    <a:gd name="connsiteY32"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2998 w 2218135"/>
                    <a:gd name="connsiteY4" fmla="*/ 2070801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89000 w 2218135"/>
                    <a:gd name="connsiteY12" fmla="*/ 1880952 h 3928790"/>
                    <a:gd name="connsiteX13" fmla="*/ 723108 w 2218135"/>
                    <a:gd name="connsiteY13" fmla="*/ 2555452 h 3928790"/>
                    <a:gd name="connsiteX14" fmla="*/ 632711 w 2218135"/>
                    <a:gd name="connsiteY14" fmla="*/ 3066543 h 3928790"/>
                    <a:gd name="connsiteX15" fmla="*/ 288508 w 2218135"/>
                    <a:gd name="connsiteY15" fmla="*/ 3539388 h 3928790"/>
                    <a:gd name="connsiteX16" fmla="*/ 302415 w 2218135"/>
                    <a:gd name="connsiteY16" fmla="*/ 3928790 h 3928790"/>
                    <a:gd name="connsiteX17" fmla="*/ 851750 w 2218135"/>
                    <a:gd name="connsiteY17" fmla="*/ 3205615 h 3928790"/>
                    <a:gd name="connsiteX18" fmla="*/ 1084696 w 2218135"/>
                    <a:gd name="connsiteY18" fmla="*/ 2545022 h 3928790"/>
                    <a:gd name="connsiteX19" fmla="*/ 1484529 w 2218135"/>
                    <a:gd name="connsiteY19" fmla="*/ 1960918 h 3928790"/>
                    <a:gd name="connsiteX20" fmla="*/ 1519297 w 2218135"/>
                    <a:gd name="connsiteY20" fmla="*/ 1508933 h 3928790"/>
                    <a:gd name="connsiteX21" fmla="*/ 1512343 w 2218135"/>
                    <a:gd name="connsiteY21" fmla="*/ 837910 h 3928790"/>
                    <a:gd name="connsiteX22" fmla="*/ 1602740 w 2218135"/>
                    <a:gd name="connsiteY22" fmla="*/ 1112578 h 3928790"/>
                    <a:gd name="connsiteX23" fmla="*/ 1564495 w 2218135"/>
                    <a:gd name="connsiteY23" fmla="*/ 1446351 h 3928790"/>
                    <a:gd name="connsiteX24" fmla="*/ 1870454 w 2218135"/>
                    <a:gd name="connsiteY24" fmla="*/ 1745356 h 3928790"/>
                    <a:gd name="connsiteX25" fmla="*/ 1978235 w 2218135"/>
                    <a:gd name="connsiteY25" fmla="*/ 2134759 h 3928790"/>
                    <a:gd name="connsiteX26" fmla="*/ 1814826 w 2218135"/>
                    <a:gd name="connsiteY26" fmla="*/ 2461578 h 3928790"/>
                    <a:gd name="connsiteX27" fmla="*/ 2037341 w 2218135"/>
                    <a:gd name="connsiteY27" fmla="*/ 2600651 h 3928790"/>
                    <a:gd name="connsiteX28" fmla="*/ 2218135 w 2218135"/>
                    <a:gd name="connsiteY28" fmla="*/ 1752310 h 3928790"/>
                    <a:gd name="connsiteX29" fmla="*/ 1787011 w 2218135"/>
                    <a:gd name="connsiteY29" fmla="*/ 1185590 h 3928790"/>
                    <a:gd name="connsiteX30" fmla="*/ 1797441 w 2218135"/>
                    <a:gd name="connsiteY30" fmla="*/ 413740 h 3928790"/>
                    <a:gd name="connsiteX31" fmla="*/ 1860024 w 2218135"/>
                    <a:gd name="connsiteY31" fmla="*/ 90397 h 3928790"/>
                    <a:gd name="connsiteX32" fmla="*/ 1209862 w 2218135"/>
                    <a:gd name="connsiteY32"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89000 w 2218135"/>
                    <a:gd name="connsiteY12" fmla="*/ 1880952 h 3928790"/>
                    <a:gd name="connsiteX13" fmla="*/ 723108 w 2218135"/>
                    <a:gd name="connsiteY13" fmla="*/ 2555452 h 3928790"/>
                    <a:gd name="connsiteX14" fmla="*/ 632711 w 2218135"/>
                    <a:gd name="connsiteY14" fmla="*/ 3066543 h 3928790"/>
                    <a:gd name="connsiteX15" fmla="*/ 288508 w 2218135"/>
                    <a:gd name="connsiteY15" fmla="*/ 3539388 h 3928790"/>
                    <a:gd name="connsiteX16" fmla="*/ 302415 w 2218135"/>
                    <a:gd name="connsiteY16" fmla="*/ 3928790 h 3928790"/>
                    <a:gd name="connsiteX17" fmla="*/ 851750 w 2218135"/>
                    <a:gd name="connsiteY17" fmla="*/ 3205615 h 3928790"/>
                    <a:gd name="connsiteX18" fmla="*/ 1084696 w 2218135"/>
                    <a:gd name="connsiteY18" fmla="*/ 2545022 h 3928790"/>
                    <a:gd name="connsiteX19" fmla="*/ 1484529 w 2218135"/>
                    <a:gd name="connsiteY19" fmla="*/ 1960918 h 3928790"/>
                    <a:gd name="connsiteX20" fmla="*/ 1519297 w 2218135"/>
                    <a:gd name="connsiteY20" fmla="*/ 1508933 h 3928790"/>
                    <a:gd name="connsiteX21" fmla="*/ 1512343 w 2218135"/>
                    <a:gd name="connsiteY21" fmla="*/ 837910 h 3928790"/>
                    <a:gd name="connsiteX22" fmla="*/ 1602740 w 2218135"/>
                    <a:gd name="connsiteY22" fmla="*/ 1112578 h 3928790"/>
                    <a:gd name="connsiteX23" fmla="*/ 1564495 w 2218135"/>
                    <a:gd name="connsiteY23" fmla="*/ 1446351 h 3928790"/>
                    <a:gd name="connsiteX24" fmla="*/ 1870454 w 2218135"/>
                    <a:gd name="connsiteY24" fmla="*/ 1745356 h 3928790"/>
                    <a:gd name="connsiteX25" fmla="*/ 1978235 w 2218135"/>
                    <a:gd name="connsiteY25" fmla="*/ 2134759 h 3928790"/>
                    <a:gd name="connsiteX26" fmla="*/ 1814826 w 2218135"/>
                    <a:gd name="connsiteY26" fmla="*/ 2461578 h 3928790"/>
                    <a:gd name="connsiteX27" fmla="*/ 2037341 w 2218135"/>
                    <a:gd name="connsiteY27" fmla="*/ 2600651 h 3928790"/>
                    <a:gd name="connsiteX28" fmla="*/ 2218135 w 2218135"/>
                    <a:gd name="connsiteY28" fmla="*/ 1752310 h 3928790"/>
                    <a:gd name="connsiteX29" fmla="*/ 1787011 w 2218135"/>
                    <a:gd name="connsiteY29" fmla="*/ 1185590 h 3928790"/>
                    <a:gd name="connsiteX30" fmla="*/ 1797441 w 2218135"/>
                    <a:gd name="connsiteY30" fmla="*/ 413740 h 3928790"/>
                    <a:gd name="connsiteX31" fmla="*/ 1860024 w 2218135"/>
                    <a:gd name="connsiteY31" fmla="*/ 90397 h 3928790"/>
                    <a:gd name="connsiteX32" fmla="*/ 1209862 w 2218135"/>
                    <a:gd name="connsiteY32"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79546 w 2218135"/>
                    <a:gd name="connsiteY12" fmla="*/ 1792087 h 3928790"/>
                    <a:gd name="connsiteX13" fmla="*/ 1189000 w 2218135"/>
                    <a:gd name="connsiteY13" fmla="*/ 1880952 h 3928790"/>
                    <a:gd name="connsiteX14" fmla="*/ 723108 w 2218135"/>
                    <a:gd name="connsiteY14" fmla="*/ 2555452 h 3928790"/>
                    <a:gd name="connsiteX15" fmla="*/ 632711 w 2218135"/>
                    <a:gd name="connsiteY15" fmla="*/ 3066543 h 3928790"/>
                    <a:gd name="connsiteX16" fmla="*/ 288508 w 2218135"/>
                    <a:gd name="connsiteY16" fmla="*/ 3539388 h 3928790"/>
                    <a:gd name="connsiteX17" fmla="*/ 302415 w 2218135"/>
                    <a:gd name="connsiteY17" fmla="*/ 3928790 h 3928790"/>
                    <a:gd name="connsiteX18" fmla="*/ 851750 w 2218135"/>
                    <a:gd name="connsiteY18" fmla="*/ 3205615 h 3928790"/>
                    <a:gd name="connsiteX19" fmla="*/ 1084696 w 2218135"/>
                    <a:gd name="connsiteY19" fmla="*/ 2545022 h 3928790"/>
                    <a:gd name="connsiteX20" fmla="*/ 1484529 w 2218135"/>
                    <a:gd name="connsiteY20" fmla="*/ 1960918 h 3928790"/>
                    <a:gd name="connsiteX21" fmla="*/ 1519297 w 2218135"/>
                    <a:gd name="connsiteY21" fmla="*/ 1508933 h 3928790"/>
                    <a:gd name="connsiteX22" fmla="*/ 1512343 w 2218135"/>
                    <a:gd name="connsiteY22" fmla="*/ 837910 h 3928790"/>
                    <a:gd name="connsiteX23" fmla="*/ 1602740 w 2218135"/>
                    <a:gd name="connsiteY23" fmla="*/ 1112578 h 3928790"/>
                    <a:gd name="connsiteX24" fmla="*/ 1564495 w 2218135"/>
                    <a:gd name="connsiteY24" fmla="*/ 1446351 h 3928790"/>
                    <a:gd name="connsiteX25" fmla="*/ 1870454 w 2218135"/>
                    <a:gd name="connsiteY25" fmla="*/ 1745356 h 3928790"/>
                    <a:gd name="connsiteX26" fmla="*/ 1978235 w 2218135"/>
                    <a:gd name="connsiteY26" fmla="*/ 2134759 h 3928790"/>
                    <a:gd name="connsiteX27" fmla="*/ 1814826 w 2218135"/>
                    <a:gd name="connsiteY27" fmla="*/ 2461578 h 3928790"/>
                    <a:gd name="connsiteX28" fmla="*/ 2037341 w 2218135"/>
                    <a:gd name="connsiteY28" fmla="*/ 2600651 h 3928790"/>
                    <a:gd name="connsiteX29" fmla="*/ 2218135 w 2218135"/>
                    <a:gd name="connsiteY29" fmla="*/ 1752310 h 3928790"/>
                    <a:gd name="connsiteX30" fmla="*/ 1787011 w 2218135"/>
                    <a:gd name="connsiteY30" fmla="*/ 1185590 h 3928790"/>
                    <a:gd name="connsiteX31" fmla="*/ 1797441 w 2218135"/>
                    <a:gd name="connsiteY31" fmla="*/ 413740 h 3928790"/>
                    <a:gd name="connsiteX32" fmla="*/ 1860024 w 2218135"/>
                    <a:gd name="connsiteY32" fmla="*/ 90397 h 3928790"/>
                    <a:gd name="connsiteX33" fmla="*/ 1209862 w 2218135"/>
                    <a:gd name="connsiteY33"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79546 w 2218135"/>
                    <a:gd name="connsiteY12" fmla="*/ 1792087 h 3928790"/>
                    <a:gd name="connsiteX13" fmla="*/ 1189000 w 2218135"/>
                    <a:gd name="connsiteY13" fmla="*/ 1880952 h 3928790"/>
                    <a:gd name="connsiteX14" fmla="*/ 723108 w 2218135"/>
                    <a:gd name="connsiteY14" fmla="*/ 2555452 h 3928790"/>
                    <a:gd name="connsiteX15" fmla="*/ 632711 w 2218135"/>
                    <a:gd name="connsiteY15" fmla="*/ 3066543 h 3928790"/>
                    <a:gd name="connsiteX16" fmla="*/ 288508 w 2218135"/>
                    <a:gd name="connsiteY16" fmla="*/ 3539388 h 3928790"/>
                    <a:gd name="connsiteX17" fmla="*/ 302415 w 2218135"/>
                    <a:gd name="connsiteY17" fmla="*/ 3928790 h 3928790"/>
                    <a:gd name="connsiteX18" fmla="*/ 851750 w 2218135"/>
                    <a:gd name="connsiteY18" fmla="*/ 3205615 h 3928790"/>
                    <a:gd name="connsiteX19" fmla="*/ 1084696 w 2218135"/>
                    <a:gd name="connsiteY19" fmla="*/ 2545022 h 3928790"/>
                    <a:gd name="connsiteX20" fmla="*/ 1484529 w 2218135"/>
                    <a:gd name="connsiteY20" fmla="*/ 1960918 h 3928790"/>
                    <a:gd name="connsiteX21" fmla="*/ 1519297 w 2218135"/>
                    <a:gd name="connsiteY21" fmla="*/ 1508933 h 3928790"/>
                    <a:gd name="connsiteX22" fmla="*/ 1512343 w 2218135"/>
                    <a:gd name="connsiteY22" fmla="*/ 837910 h 3928790"/>
                    <a:gd name="connsiteX23" fmla="*/ 1602740 w 2218135"/>
                    <a:gd name="connsiteY23" fmla="*/ 1112578 h 3928790"/>
                    <a:gd name="connsiteX24" fmla="*/ 1564495 w 2218135"/>
                    <a:gd name="connsiteY24" fmla="*/ 1446351 h 3928790"/>
                    <a:gd name="connsiteX25" fmla="*/ 1870454 w 2218135"/>
                    <a:gd name="connsiteY25" fmla="*/ 1745356 h 3928790"/>
                    <a:gd name="connsiteX26" fmla="*/ 1978235 w 2218135"/>
                    <a:gd name="connsiteY26" fmla="*/ 2134759 h 3928790"/>
                    <a:gd name="connsiteX27" fmla="*/ 1814826 w 2218135"/>
                    <a:gd name="connsiteY27" fmla="*/ 2461578 h 3928790"/>
                    <a:gd name="connsiteX28" fmla="*/ 2037341 w 2218135"/>
                    <a:gd name="connsiteY28" fmla="*/ 2600651 h 3928790"/>
                    <a:gd name="connsiteX29" fmla="*/ 2218135 w 2218135"/>
                    <a:gd name="connsiteY29" fmla="*/ 1752310 h 3928790"/>
                    <a:gd name="connsiteX30" fmla="*/ 1787011 w 2218135"/>
                    <a:gd name="connsiteY30" fmla="*/ 1185590 h 3928790"/>
                    <a:gd name="connsiteX31" fmla="*/ 1797441 w 2218135"/>
                    <a:gd name="connsiteY31" fmla="*/ 413740 h 3928790"/>
                    <a:gd name="connsiteX32" fmla="*/ 1860024 w 2218135"/>
                    <a:gd name="connsiteY32" fmla="*/ 90397 h 3928790"/>
                    <a:gd name="connsiteX33" fmla="*/ 1209862 w 2218135"/>
                    <a:gd name="connsiteY33"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79546 w 2218135"/>
                    <a:gd name="connsiteY12" fmla="*/ 1792087 h 3928790"/>
                    <a:gd name="connsiteX13" fmla="*/ 1189000 w 2218135"/>
                    <a:gd name="connsiteY13" fmla="*/ 1880952 h 3928790"/>
                    <a:gd name="connsiteX14" fmla="*/ 723108 w 2218135"/>
                    <a:gd name="connsiteY14" fmla="*/ 2555452 h 3928790"/>
                    <a:gd name="connsiteX15" fmla="*/ 632711 w 2218135"/>
                    <a:gd name="connsiteY15" fmla="*/ 3066543 h 3928790"/>
                    <a:gd name="connsiteX16" fmla="*/ 288508 w 2218135"/>
                    <a:gd name="connsiteY16" fmla="*/ 3539388 h 3928790"/>
                    <a:gd name="connsiteX17" fmla="*/ 302415 w 2218135"/>
                    <a:gd name="connsiteY17" fmla="*/ 3928790 h 3928790"/>
                    <a:gd name="connsiteX18" fmla="*/ 851750 w 2218135"/>
                    <a:gd name="connsiteY18" fmla="*/ 3205615 h 3928790"/>
                    <a:gd name="connsiteX19" fmla="*/ 1084696 w 2218135"/>
                    <a:gd name="connsiteY19" fmla="*/ 2545022 h 3928790"/>
                    <a:gd name="connsiteX20" fmla="*/ 1484529 w 2218135"/>
                    <a:gd name="connsiteY20" fmla="*/ 1960918 h 3928790"/>
                    <a:gd name="connsiteX21" fmla="*/ 1519297 w 2218135"/>
                    <a:gd name="connsiteY21" fmla="*/ 1508933 h 3928790"/>
                    <a:gd name="connsiteX22" fmla="*/ 1512343 w 2218135"/>
                    <a:gd name="connsiteY22" fmla="*/ 837910 h 3928790"/>
                    <a:gd name="connsiteX23" fmla="*/ 1602740 w 2218135"/>
                    <a:gd name="connsiteY23" fmla="*/ 1112578 h 3928790"/>
                    <a:gd name="connsiteX24" fmla="*/ 1564495 w 2218135"/>
                    <a:gd name="connsiteY24" fmla="*/ 1446351 h 3928790"/>
                    <a:gd name="connsiteX25" fmla="*/ 1870454 w 2218135"/>
                    <a:gd name="connsiteY25" fmla="*/ 1745356 h 3928790"/>
                    <a:gd name="connsiteX26" fmla="*/ 1978235 w 2218135"/>
                    <a:gd name="connsiteY26" fmla="*/ 2134759 h 3928790"/>
                    <a:gd name="connsiteX27" fmla="*/ 1814826 w 2218135"/>
                    <a:gd name="connsiteY27" fmla="*/ 2461578 h 3928790"/>
                    <a:gd name="connsiteX28" fmla="*/ 2037341 w 2218135"/>
                    <a:gd name="connsiteY28" fmla="*/ 2600651 h 3928790"/>
                    <a:gd name="connsiteX29" fmla="*/ 2218135 w 2218135"/>
                    <a:gd name="connsiteY29" fmla="*/ 1752310 h 3928790"/>
                    <a:gd name="connsiteX30" fmla="*/ 1787011 w 2218135"/>
                    <a:gd name="connsiteY30" fmla="*/ 1185590 h 3928790"/>
                    <a:gd name="connsiteX31" fmla="*/ 1797441 w 2218135"/>
                    <a:gd name="connsiteY31" fmla="*/ 413740 h 3928790"/>
                    <a:gd name="connsiteX32" fmla="*/ 1860024 w 2218135"/>
                    <a:gd name="connsiteY32" fmla="*/ 90397 h 3928790"/>
                    <a:gd name="connsiteX33" fmla="*/ 1209862 w 2218135"/>
                    <a:gd name="connsiteY33"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23108 w 2218135"/>
                    <a:gd name="connsiteY14" fmla="*/ 2555452 h 3928790"/>
                    <a:gd name="connsiteX15" fmla="*/ 632711 w 2218135"/>
                    <a:gd name="connsiteY15" fmla="*/ 3066543 h 3928790"/>
                    <a:gd name="connsiteX16" fmla="*/ 288508 w 2218135"/>
                    <a:gd name="connsiteY16" fmla="*/ 3539388 h 3928790"/>
                    <a:gd name="connsiteX17" fmla="*/ 302415 w 2218135"/>
                    <a:gd name="connsiteY17" fmla="*/ 3928790 h 3928790"/>
                    <a:gd name="connsiteX18" fmla="*/ 851750 w 2218135"/>
                    <a:gd name="connsiteY18" fmla="*/ 3205615 h 3928790"/>
                    <a:gd name="connsiteX19" fmla="*/ 1084696 w 2218135"/>
                    <a:gd name="connsiteY19" fmla="*/ 2545022 h 3928790"/>
                    <a:gd name="connsiteX20" fmla="*/ 1484529 w 2218135"/>
                    <a:gd name="connsiteY20" fmla="*/ 1960918 h 3928790"/>
                    <a:gd name="connsiteX21" fmla="*/ 1519297 w 2218135"/>
                    <a:gd name="connsiteY21" fmla="*/ 1508933 h 3928790"/>
                    <a:gd name="connsiteX22" fmla="*/ 1512343 w 2218135"/>
                    <a:gd name="connsiteY22" fmla="*/ 837910 h 3928790"/>
                    <a:gd name="connsiteX23" fmla="*/ 1602740 w 2218135"/>
                    <a:gd name="connsiteY23" fmla="*/ 1112578 h 3928790"/>
                    <a:gd name="connsiteX24" fmla="*/ 1564495 w 2218135"/>
                    <a:gd name="connsiteY24" fmla="*/ 1446351 h 3928790"/>
                    <a:gd name="connsiteX25" fmla="*/ 1870454 w 2218135"/>
                    <a:gd name="connsiteY25" fmla="*/ 1745356 h 3928790"/>
                    <a:gd name="connsiteX26" fmla="*/ 1978235 w 2218135"/>
                    <a:gd name="connsiteY26" fmla="*/ 2134759 h 3928790"/>
                    <a:gd name="connsiteX27" fmla="*/ 1814826 w 2218135"/>
                    <a:gd name="connsiteY27" fmla="*/ 2461578 h 3928790"/>
                    <a:gd name="connsiteX28" fmla="*/ 2037341 w 2218135"/>
                    <a:gd name="connsiteY28" fmla="*/ 2600651 h 3928790"/>
                    <a:gd name="connsiteX29" fmla="*/ 2218135 w 2218135"/>
                    <a:gd name="connsiteY29" fmla="*/ 1752310 h 3928790"/>
                    <a:gd name="connsiteX30" fmla="*/ 1787011 w 2218135"/>
                    <a:gd name="connsiteY30" fmla="*/ 1185590 h 3928790"/>
                    <a:gd name="connsiteX31" fmla="*/ 1797441 w 2218135"/>
                    <a:gd name="connsiteY31" fmla="*/ 413740 h 3928790"/>
                    <a:gd name="connsiteX32" fmla="*/ 1860024 w 2218135"/>
                    <a:gd name="connsiteY32" fmla="*/ 90397 h 3928790"/>
                    <a:gd name="connsiteX33" fmla="*/ 1209862 w 2218135"/>
                    <a:gd name="connsiteY33"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23108 w 2218135"/>
                    <a:gd name="connsiteY14" fmla="*/ 2555452 h 3928790"/>
                    <a:gd name="connsiteX15" fmla="*/ 632711 w 2218135"/>
                    <a:gd name="connsiteY15" fmla="*/ 3066543 h 3928790"/>
                    <a:gd name="connsiteX16" fmla="*/ 288508 w 2218135"/>
                    <a:gd name="connsiteY16" fmla="*/ 3539388 h 3928790"/>
                    <a:gd name="connsiteX17" fmla="*/ 302415 w 2218135"/>
                    <a:gd name="connsiteY17" fmla="*/ 3928790 h 3928790"/>
                    <a:gd name="connsiteX18" fmla="*/ 851750 w 2218135"/>
                    <a:gd name="connsiteY18" fmla="*/ 3205615 h 3928790"/>
                    <a:gd name="connsiteX19" fmla="*/ 1084696 w 2218135"/>
                    <a:gd name="connsiteY19" fmla="*/ 2545022 h 3928790"/>
                    <a:gd name="connsiteX20" fmla="*/ 1484529 w 2218135"/>
                    <a:gd name="connsiteY20" fmla="*/ 1960918 h 3928790"/>
                    <a:gd name="connsiteX21" fmla="*/ 1519297 w 2218135"/>
                    <a:gd name="connsiteY21" fmla="*/ 1508933 h 3928790"/>
                    <a:gd name="connsiteX22" fmla="*/ 1512343 w 2218135"/>
                    <a:gd name="connsiteY22" fmla="*/ 837910 h 3928790"/>
                    <a:gd name="connsiteX23" fmla="*/ 1602740 w 2218135"/>
                    <a:gd name="connsiteY23" fmla="*/ 1112578 h 3928790"/>
                    <a:gd name="connsiteX24" fmla="*/ 1564495 w 2218135"/>
                    <a:gd name="connsiteY24" fmla="*/ 1446351 h 3928790"/>
                    <a:gd name="connsiteX25" fmla="*/ 1870454 w 2218135"/>
                    <a:gd name="connsiteY25" fmla="*/ 1745356 h 3928790"/>
                    <a:gd name="connsiteX26" fmla="*/ 1978235 w 2218135"/>
                    <a:gd name="connsiteY26" fmla="*/ 2134759 h 3928790"/>
                    <a:gd name="connsiteX27" fmla="*/ 1814826 w 2218135"/>
                    <a:gd name="connsiteY27" fmla="*/ 2461578 h 3928790"/>
                    <a:gd name="connsiteX28" fmla="*/ 2037341 w 2218135"/>
                    <a:gd name="connsiteY28" fmla="*/ 2600651 h 3928790"/>
                    <a:gd name="connsiteX29" fmla="*/ 2218135 w 2218135"/>
                    <a:gd name="connsiteY29" fmla="*/ 1752310 h 3928790"/>
                    <a:gd name="connsiteX30" fmla="*/ 1787011 w 2218135"/>
                    <a:gd name="connsiteY30" fmla="*/ 1185590 h 3928790"/>
                    <a:gd name="connsiteX31" fmla="*/ 1797441 w 2218135"/>
                    <a:gd name="connsiteY31" fmla="*/ 413740 h 3928790"/>
                    <a:gd name="connsiteX32" fmla="*/ 1860024 w 2218135"/>
                    <a:gd name="connsiteY32" fmla="*/ 90397 h 3928790"/>
                    <a:gd name="connsiteX33" fmla="*/ 1209862 w 2218135"/>
                    <a:gd name="connsiteY33"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23108 w 2218135"/>
                    <a:gd name="connsiteY14" fmla="*/ 2555452 h 3928790"/>
                    <a:gd name="connsiteX15" fmla="*/ 632711 w 2218135"/>
                    <a:gd name="connsiteY15" fmla="*/ 3066543 h 3928790"/>
                    <a:gd name="connsiteX16" fmla="*/ 288508 w 2218135"/>
                    <a:gd name="connsiteY16" fmla="*/ 3539388 h 3928790"/>
                    <a:gd name="connsiteX17" fmla="*/ 302415 w 2218135"/>
                    <a:gd name="connsiteY17" fmla="*/ 3928790 h 3928790"/>
                    <a:gd name="connsiteX18" fmla="*/ 851750 w 2218135"/>
                    <a:gd name="connsiteY18" fmla="*/ 3205615 h 3928790"/>
                    <a:gd name="connsiteX19" fmla="*/ 1084696 w 2218135"/>
                    <a:gd name="connsiteY19" fmla="*/ 2545022 h 3928790"/>
                    <a:gd name="connsiteX20" fmla="*/ 1484529 w 2218135"/>
                    <a:gd name="connsiteY20" fmla="*/ 1960918 h 3928790"/>
                    <a:gd name="connsiteX21" fmla="*/ 1519297 w 2218135"/>
                    <a:gd name="connsiteY21" fmla="*/ 1508933 h 3928790"/>
                    <a:gd name="connsiteX22" fmla="*/ 1512343 w 2218135"/>
                    <a:gd name="connsiteY22" fmla="*/ 837910 h 3928790"/>
                    <a:gd name="connsiteX23" fmla="*/ 1602740 w 2218135"/>
                    <a:gd name="connsiteY23" fmla="*/ 1112578 h 3928790"/>
                    <a:gd name="connsiteX24" fmla="*/ 1564495 w 2218135"/>
                    <a:gd name="connsiteY24" fmla="*/ 1446351 h 3928790"/>
                    <a:gd name="connsiteX25" fmla="*/ 1870454 w 2218135"/>
                    <a:gd name="connsiteY25" fmla="*/ 1745356 h 3928790"/>
                    <a:gd name="connsiteX26" fmla="*/ 1978235 w 2218135"/>
                    <a:gd name="connsiteY26" fmla="*/ 2134759 h 3928790"/>
                    <a:gd name="connsiteX27" fmla="*/ 1814826 w 2218135"/>
                    <a:gd name="connsiteY27" fmla="*/ 2461578 h 3928790"/>
                    <a:gd name="connsiteX28" fmla="*/ 2037341 w 2218135"/>
                    <a:gd name="connsiteY28" fmla="*/ 2600651 h 3928790"/>
                    <a:gd name="connsiteX29" fmla="*/ 2218135 w 2218135"/>
                    <a:gd name="connsiteY29" fmla="*/ 1752310 h 3928790"/>
                    <a:gd name="connsiteX30" fmla="*/ 1787011 w 2218135"/>
                    <a:gd name="connsiteY30" fmla="*/ 1185590 h 3928790"/>
                    <a:gd name="connsiteX31" fmla="*/ 1797441 w 2218135"/>
                    <a:gd name="connsiteY31" fmla="*/ 413740 h 3928790"/>
                    <a:gd name="connsiteX32" fmla="*/ 1860024 w 2218135"/>
                    <a:gd name="connsiteY32" fmla="*/ 90397 h 3928790"/>
                    <a:gd name="connsiteX33" fmla="*/ 1209862 w 2218135"/>
                    <a:gd name="connsiteY33"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23108 w 2218135"/>
                    <a:gd name="connsiteY14" fmla="*/ 2555452 h 3928790"/>
                    <a:gd name="connsiteX15" fmla="*/ 632711 w 2218135"/>
                    <a:gd name="connsiteY15" fmla="*/ 3066543 h 3928790"/>
                    <a:gd name="connsiteX16" fmla="*/ 288508 w 2218135"/>
                    <a:gd name="connsiteY16" fmla="*/ 3539388 h 3928790"/>
                    <a:gd name="connsiteX17" fmla="*/ 302415 w 2218135"/>
                    <a:gd name="connsiteY17" fmla="*/ 3928790 h 3928790"/>
                    <a:gd name="connsiteX18" fmla="*/ 851750 w 2218135"/>
                    <a:gd name="connsiteY18" fmla="*/ 3205615 h 3928790"/>
                    <a:gd name="connsiteX19" fmla="*/ 1084696 w 2218135"/>
                    <a:gd name="connsiteY19" fmla="*/ 2545022 h 3928790"/>
                    <a:gd name="connsiteX20" fmla="*/ 1484529 w 2218135"/>
                    <a:gd name="connsiteY20" fmla="*/ 1960918 h 3928790"/>
                    <a:gd name="connsiteX21" fmla="*/ 1519297 w 2218135"/>
                    <a:gd name="connsiteY21" fmla="*/ 1508933 h 3928790"/>
                    <a:gd name="connsiteX22" fmla="*/ 1512343 w 2218135"/>
                    <a:gd name="connsiteY22" fmla="*/ 837910 h 3928790"/>
                    <a:gd name="connsiteX23" fmla="*/ 1602740 w 2218135"/>
                    <a:gd name="connsiteY23" fmla="*/ 1112578 h 3928790"/>
                    <a:gd name="connsiteX24" fmla="*/ 1564495 w 2218135"/>
                    <a:gd name="connsiteY24" fmla="*/ 1446351 h 3928790"/>
                    <a:gd name="connsiteX25" fmla="*/ 1870454 w 2218135"/>
                    <a:gd name="connsiteY25" fmla="*/ 1745356 h 3928790"/>
                    <a:gd name="connsiteX26" fmla="*/ 1978235 w 2218135"/>
                    <a:gd name="connsiteY26" fmla="*/ 2134759 h 3928790"/>
                    <a:gd name="connsiteX27" fmla="*/ 1814826 w 2218135"/>
                    <a:gd name="connsiteY27" fmla="*/ 2461578 h 3928790"/>
                    <a:gd name="connsiteX28" fmla="*/ 2037341 w 2218135"/>
                    <a:gd name="connsiteY28" fmla="*/ 2600651 h 3928790"/>
                    <a:gd name="connsiteX29" fmla="*/ 2218135 w 2218135"/>
                    <a:gd name="connsiteY29" fmla="*/ 1752310 h 3928790"/>
                    <a:gd name="connsiteX30" fmla="*/ 1787011 w 2218135"/>
                    <a:gd name="connsiteY30" fmla="*/ 1185590 h 3928790"/>
                    <a:gd name="connsiteX31" fmla="*/ 1797441 w 2218135"/>
                    <a:gd name="connsiteY31" fmla="*/ 413740 h 3928790"/>
                    <a:gd name="connsiteX32" fmla="*/ 1860024 w 2218135"/>
                    <a:gd name="connsiteY32" fmla="*/ 90397 h 3928790"/>
                    <a:gd name="connsiteX33" fmla="*/ 1209862 w 2218135"/>
                    <a:gd name="connsiteY33"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62457 w 2218135"/>
                    <a:gd name="connsiteY14" fmla="*/ 2491743 h 3928790"/>
                    <a:gd name="connsiteX15" fmla="*/ 632711 w 2218135"/>
                    <a:gd name="connsiteY15" fmla="*/ 3066543 h 3928790"/>
                    <a:gd name="connsiteX16" fmla="*/ 288508 w 2218135"/>
                    <a:gd name="connsiteY16" fmla="*/ 3539388 h 3928790"/>
                    <a:gd name="connsiteX17" fmla="*/ 302415 w 2218135"/>
                    <a:gd name="connsiteY17" fmla="*/ 3928790 h 3928790"/>
                    <a:gd name="connsiteX18" fmla="*/ 851750 w 2218135"/>
                    <a:gd name="connsiteY18" fmla="*/ 3205615 h 3928790"/>
                    <a:gd name="connsiteX19" fmla="*/ 1084696 w 2218135"/>
                    <a:gd name="connsiteY19" fmla="*/ 2545022 h 3928790"/>
                    <a:gd name="connsiteX20" fmla="*/ 1484529 w 2218135"/>
                    <a:gd name="connsiteY20" fmla="*/ 1960918 h 3928790"/>
                    <a:gd name="connsiteX21" fmla="*/ 1519297 w 2218135"/>
                    <a:gd name="connsiteY21" fmla="*/ 1508933 h 3928790"/>
                    <a:gd name="connsiteX22" fmla="*/ 1512343 w 2218135"/>
                    <a:gd name="connsiteY22" fmla="*/ 837910 h 3928790"/>
                    <a:gd name="connsiteX23" fmla="*/ 1602740 w 2218135"/>
                    <a:gd name="connsiteY23" fmla="*/ 1112578 h 3928790"/>
                    <a:gd name="connsiteX24" fmla="*/ 1564495 w 2218135"/>
                    <a:gd name="connsiteY24" fmla="*/ 1446351 h 3928790"/>
                    <a:gd name="connsiteX25" fmla="*/ 1870454 w 2218135"/>
                    <a:gd name="connsiteY25" fmla="*/ 1745356 h 3928790"/>
                    <a:gd name="connsiteX26" fmla="*/ 1978235 w 2218135"/>
                    <a:gd name="connsiteY26" fmla="*/ 2134759 h 3928790"/>
                    <a:gd name="connsiteX27" fmla="*/ 1814826 w 2218135"/>
                    <a:gd name="connsiteY27" fmla="*/ 2461578 h 3928790"/>
                    <a:gd name="connsiteX28" fmla="*/ 2037341 w 2218135"/>
                    <a:gd name="connsiteY28" fmla="*/ 2600651 h 3928790"/>
                    <a:gd name="connsiteX29" fmla="*/ 2218135 w 2218135"/>
                    <a:gd name="connsiteY29" fmla="*/ 1752310 h 3928790"/>
                    <a:gd name="connsiteX30" fmla="*/ 1787011 w 2218135"/>
                    <a:gd name="connsiteY30" fmla="*/ 1185590 h 3928790"/>
                    <a:gd name="connsiteX31" fmla="*/ 1797441 w 2218135"/>
                    <a:gd name="connsiteY31" fmla="*/ 413740 h 3928790"/>
                    <a:gd name="connsiteX32" fmla="*/ 1860024 w 2218135"/>
                    <a:gd name="connsiteY32" fmla="*/ 90397 h 3928790"/>
                    <a:gd name="connsiteX33" fmla="*/ 1209862 w 2218135"/>
                    <a:gd name="connsiteY33"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62457 w 2218135"/>
                    <a:gd name="connsiteY14" fmla="*/ 2491743 h 3928790"/>
                    <a:gd name="connsiteX15" fmla="*/ 632711 w 2218135"/>
                    <a:gd name="connsiteY15" fmla="*/ 3066543 h 3928790"/>
                    <a:gd name="connsiteX16" fmla="*/ 288508 w 2218135"/>
                    <a:gd name="connsiteY16" fmla="*/ 3539388 h 3928790"/>
                    <a:gd name="connsiteX17" fmla="*/ 302415 w 2218135"/>
                    <a:gd name="connsiteY17" fmla="*/ 3928790 h 3928790"/>
                    <a:gd name="connsiteX18" fmla="*/ 851750 w 2218135"/>
                    <a:gd name="connsiteY18" fmla="*/ 3205615 h 3928790"/>
                    <a:gd name="connsiteX19" fmla="*/ 1084696 w 2218135"/>
                    <a:gd name="connsiteY19" fmla="*/ 2545022 h 3928790"/>
                    <a:gd name="connsiteX20" fmla="*/ 1484529 w 2218135"/>
                    <a:gd name="connsiteY20" fmla="*/ 1960918 h 3928790"/>
                    <a:gd name="connsiteX21" fmla="*/ 1519297 w 2218135"/>
                    <a:gd name="connsiteY21" fmla="*/ 1508933 h 3928790"/>
                    <a:gd name="connsiteX22" fmla="*/ 1512343 w 2218135"/>
                    <a:gd name="connsiteY22" fmla="*/ 837910 h 3928790"/>
                    <a:gd name="connsiteX23" fmla="*/ 1602740 w 2218135"/>
                    <a:gd name="connsiteY23" fmla="*/ 1112578 h 3928790"/>
                    <a:gd name="connsiteX24" fmla="*/ 1564495 w 2218135"/>
                    <a:gd name="connsiteY24" fmla="*/ 1446351 h 3928790"/>
                    <a:gd name="connsiteX25" fmla="*/ 1870454 w 2218135"/>
                    <a:gd name="connsiteY25" fmla="*/ 1745356 h 3928790"/>
                    <a:gd name="connsiteX26" fmla="*/ 1978235 w 2218135"/>
                    <a:gd name="connsiteY26" fmla="*/ 2134759 h 3928790"/>
                    <a:gd name="connsiteX27" fmla="*/ 1814826 w 2218135"/>
                    <a:gd name="connsiteY27" fmla="*/ 2461578 h 3928790"/>
                    <a:gd name="connsiteX28" fmla="*/ 2037341 w 2218135"/>
                    <a:gd name="connsiteY28" fmla="*/ 2600651 h 3928790"/>
                    <a:gd name="connsiteX29" fmla="*/ 2218135 w 2218135"/>
                    <a:gd name="connsiteY29" fmla="*/ 1752310 h 3928790"/>
                    <a:gd name="connsiteX30" fmla="*/ 1787011 w 2218135"/>
                    <a:gd name="connsiteY30" fmla="*/ 1185590 h 3928790"/>
                    <a:gd name="connsiteX31" fmla="*/ 1797441 w 2218135"/>
                    <a:gd name="connsiteY31" fmla="*/ 413740 h 3928790"/>
                    <a:gd name="connsiteX32" fmla="*/ 1860024 w 2218135"/>
                    <a:gd name="connsiteY32" fmla="*/ 90397 h 3928790"/>
                    <a:gd name="connsiteX33" fmla="*/ 1209862 w 2218135"/>
                    <a:gd name="connsiteY33"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62457 w 2218135"/>
                    <a:gd name="connsiteY14" fmla="*/ 2491743 h 3928790"/>
                    <a:gd name="connsiteX15" fmla="*/ 632711 w 2218135"/>
                    <a:gd name="connsiteY15" fmla="*/ 3066543 h 3928790"/>
                    <a:gd name="connsiteX16" fmla="*/ 288508 w 2218135"/>
                    <a:gd name="connsiteY16" fmla="*/ 3539388 h 3928790"/>
                    <a:gd name="connsiteX17" fmla="*/ 302415 w 2218135"/>
                    <a:gd name="connsiteY17" fmla="*/ 3928790 h 3928790"/>
                    <a:gd name="connsiteX18" fmla="*/ 851750 w 2218135"/>
                    <a:gd name="connsiteY18" fmla="*/ 3205615 h 3928790"/>
                    <a:gd name="connsiteX19" fmla="*/ 1084696 w 2218135"/>
                    <a:gd name="connsiteY19" fmla="*/ 2545022 h 3928790"/>
                    <a:gd name="connsiteX20" fmla="*/ 1484529 w 2218135"/>
                    <a:gd name="connsiteY20" fmla="*/ 1960918 h 3928790"/>
                    <a:gd name="connsiteX21" fmla="*/ 1519297 w 2218135"/>
                    <a:gd name="connsiteY21" fmla="*/ 1508933 h 3928790"/>
                    <a:gd name="connsiteX22" fmla="*/ 1512343 w 2218135"/>
                    <a:gd name="connsiteY22" fmla="*/ 837910 h 3928790"/>
                    <a:gd name="connsiteX23" fmla="*/ 1602740 w 2218135"/>
                    <a:gd name="connsiteY23" fmla="*/ 1112578 h 3928790"/>
                    <a:gd name="connsiteX24" fmla="*/ 1564495 w 2218135"/>
                    <a:gd name="connsiteY24" fmla="*/ 1446351 h 3928790"/>
                    <a:gd name="connsiteX25" fmla="*/ 1870454 w 2218135"/>
                    <a:gd name="connsiteY25" fmla="*/ 1745356 h 3928790"/>
                    <a:gd name="connsiteX26" fmla="*/ 1978235 w 2218135"/>
                    <a:gd name="connsiteY26" fmla="*/ 2134759 h 3928790"/>
                    <a:gd name="connsiteX27" fmla="*/ 1814826 w 2218135"/>
                    <a:gd name="connsiteY27" fmla="*/ 2461578 h 3928790"/>
                    <a:gd name="connsiteX28" fmla="*/ 2037341 w 2218135"/>
                    <a:gd name="connsiteY28" fmla="*/ 2600651 h 3928790"/>
                    <a:gd name="connsiteX29" fmla="*/ 2218135 w 2218135"/>
                    <a:gd name="connsiteY29" fmla="*/ 1752310 h 3928790"/>
                    <a:gd name="connsiteX30" fmla="*/ 1787011 w 2218135"/>
                    <a:gd name="connsiteY30" fmla="*/ 1185590 h 3928790"/>
                    <a:gd name="connsiteX31" fmla="*/ 1797441 w 2218135"/>
                    <a:gd name="connsiteY31" fmla="*/ 413740 h 3928790"/>
                    <a:gd name="connsiteX32" fmla="*/ 1860024 w 2218135"/>
                    <a:gd name="connsiteY32" fmla="*/ 90397 h 3928790"/>
                    <a:gd name="connsiteX33" fmla="*/ 1209862 w 2218135"/>
                    <a:gd name="connsiteY33"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62457 w 2218135"/>
                    <a:gd name="connsiteY14" fmla="*/ 2491743 h 3928790"/>
                    <a:gd name="connsiteX15" fmla="*/ 656764 w 2218135"/>
                    <a:gd name="connsiteY15" fmla="*/ 2764573 h 3928790"/>
                    <a:gd name="connsiteX16" fmla="*/ 632711 w 2218135"/>
                    <a:gd name="connsiteY16" fmla="*/ 3066543 h 3928790"/>
                    <a:gd name="connsiteX17" fmla="*/ 288508 w 2218135"/>
                    <a:gd name="connsiteY17" fmla="*/ 3539388 h 3928790"/>
                    <a:gd name="connsiteX18" fmla="*/ 302415 w 2218135"/>
                    <a:gd name="connsiteY18" fmla="*/ 3928790 h 3928790"/>
                    <a:gd name="connsiteX19" fmla="*/ 851750 w 2218135"/>
                    <a:gd name="connsiteY19" fmla="*/ 3205615 h 3928790"/>
                    <a:gd name="connsiteX20" fmla="*/ 1084696 w 2218135"/>
                    <a:gd name="connsiteY20" fmla="*/ 2545022 h 3928790"/>
                    <a:gd name="connsiteX21" fmla="*/ 1484529 w 2218135"/>
                    <a:gd name="connsiteY21" fmla="*/ 1960918 h 3928790"/>
                    <a:gd name="connsiteX22" fmla="*/ 1519297 w 2218135"/>
                    <a:gd name="connsiteY22" fmla="*/ 1508933 h 3928790"/>
                    <a:gd name="connsiteX23" fmla="*/ 1512343 w 2218135"/>
                    <a:gd name="connsiteY23" fmla="*/ 837910 h 3928790"/>
                    <a:gd name="connsiteX24" fmla="*/ 1602740 w 2218135"/>
                    <a:gd name="connsiteY24" fmla="*/ 1112578 h 3928790"/>
                    <a:gd name="connsiteX25" fmla="*/ 1564495 w 2218135"/>
                    <a:gd name="connsiteY25" fmla="*/ 1446351 h 3928790"/>
                    <a:gd name="connsiteX26" fmla="*/ 1870454 w 2218135"/>
                    <a:gd name="connsiteY26" fmla="*/ 1745356 h 3928790"/>
                    <a:gd name="connsiteX27" fmla="*/ 1978235 w 2218135"/>
                    <a:gd name="connsiteY27" fmla="*/ 2134759 h 3928790"/>
                    <a:gd name="connsiteX28" fmla="*/ 1814826 w 2218135"/>
                    <a:gd name="connsiteY28" fmla="*/ 2461578 h 3928790"/>
                    <a:gd name="connsiteX29" fmla="*/ 2037341 w 2218135"/>
                    <a:gd name="connsiteY29" fmla="*/ 2600651 h 3928790"/>
                    <a:gd name="connsiteX30" fmla="*/ 2218135 w 2218135"/>
                    <a:gd name="connsiteY30" fmla="*/ 1752310 h 3928790"/>
                    <a:gd name="connsiteX31" fmla="*/ 1787011 w 2218135"/>
                    <a:gd name="connsiteY31" fmla="*/ 1185590 h 3928790"/>
                    <a:gd name="connsiteX32" fmla="*/ 1797441 w 2218135"/>
                    <a:gd name="connsiteY32" fmla="*/ 413740 h 3928790"/>
                    <a:gd name="connsiteX33" fmla="*/ 1860024 w 2218135"/>
                    <a:gd name="connsiteY33" fmla="*/ 90397 h 3928790"/>
                    <a:gd name="connsiteX34" fmla="*/ 1209862 w 2218135"/>
                    <a:gd name="connsiteY34"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71826 w 2218135"/>
                    <a:gd name="connsiteY14" fmla="*/ 2489869 h 3928790"/>
                    <a:gd name="connsiteX15" fmla="*/ 656764 w 2218135"/>
                    <a:gd name="connsiteY15" fmla="*/ 2764573 h 3928790"/>
                    <a:gd name="connsiteX16" fmla="*/ 632711 w 2218135"/>
                    <a:gd name="connsiteY16" fmla="*/ 3066543 h 3928790"/>
                    <a:gd name="connsiteX17" fmla="*/ 288508 w 2218135"/>
                    <a:gd name="connsiteY17" fmla="*/ 3539388 h 3928790"/>
                    <a:gd name="connsiteX18" fmla="*/ 302415 w 2218135"/>
                    <a:gd name="connsiteY18" fmla="*/ 3928790 h 3928790"/>
                    <a:gd name="connsiteX19" fmla="*/ 851750 w 2218135"/>
                    <a:gd name="connsiteY19" fmla="*/ 3205615 h 3928790"/>
                    <a:gd name="connsiteX20" fmla="*/ 1084696 w 2218135"/>
                    <a:gd name="connsiteY20" fmla="*/ 2545022 h 3928790"/>
                    <a:gd name="connsiteX21" fmla="*/ 1484529 w 2218135"/>
                    <a:gd name="connsiteY21" fmla="*/ 1960918 h 3928790"/>
                    <a:gd name="connsiteX22" fmla="*/ 1519297 w 2218135"/>
                    <a:gd name="connsiteY22" fmla="*/ 1508933 h 3928790"/>
                    <a:gd name="connsiteX23" fmla="*/ 1512343 w 2218135"/>
                    <a:gd name="connsiteY23" fmla="*/ 837910 h 3928790"/>
                    <a:gd name="connsiteX24" fmla="*/ 1602740 w 2218135"/>
                    <a:gd name="connsiteY24" fmla="*/ 1112578 h 3928790"/>
                    <a:gd name="connsiteX25" fmla="*/ 1564495 w 2218135"/>
                    <a:gd name="connsiteY25" fmla="*/ 1446351 h 3928790"/>
                    <a:gd name="connsiteX26" fmla="*/ 1870454 w 2218135"/>
                    <a:gd name="connsiteY26" fmla="*/ 1745356 h 3928790"/>
                    <a:gd name="connsiteX27" fmla="*/ 1978235 w 2218135"/>
                    <a:gd name="connsiteY27" fmla="*/ 2134759 h 3928790"/>
                    <a:gd name="connsiteX28" fmla="*/ 1814826 w 2218135"/>
                    <a:gd name="connsiteY28" fmla="*/ 2461578 h 3928790"/>
                    <a:gd name="connsiteX29" fmla="*/ 2037341 w 2218135"/>
                    <a:gd name="connsiteY29" fmla="*/ 2600651 h 3928790"/>
                    <a:gd name="connsiteX30" fmla="*/ 2218135 w 2218135"/>
                    <a:gd name="connsiteY30" fmla="*/ 1752310 h 3928790"/>
                    <a:gd name="connsiteX31" fmla="*/ 1787011 w 2218135"/>
                    <a:gd name="connsiteY31" fmla="*/ 1185590 h 3928790"/>
                    <a:gd name="connsiteX32" fmla="*/ 1797441 w 2218135"/>
                    <a:gd name="connsiteY32" fmla="*/ 413740 h 3928790"/>
                    <a:gd name="connsiteX33" fmla="*/ 1860024 w 2218135"/>
                    <a:gd name="connsiteY33" fmla="*/ 90397 h 3928790"/>
                    <a:gd name="connsiteX34" fmla="*/ 1209862 w 2218135"/>
                    <a:gd name="connsiteY34"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71826 w 2218135"/>
                    <a:gd name="connsiteY14" fmla="*/ 2489869 h 3928790"/>
                    <a:gd name="connsiteX15" fmla="*/ 656764 w 2218135"/>
                    <a:gd name="connsiteY15" fmla="*/ 2764573 h 3928790"/>
                    <a:gd name="connsiteX16" fmla="*/ 632711 w 2218135"/>
                    <a:gd name="connsiteY16" fmla="*/ 3066543 h 3928790"/>
                    <a:gd name="connsiteX17" fmla="*/ 288508 w 2218135"/>
                    <a:gd name="connsiteY17" fmla="*/ 3539388 h 3928790"/>
                    <a:gd name="connsiteX18" fmla="*/ 302415 w 2218135"/>
                    <a:gd name="connsiteY18" fmla="*/ 3928790 h 3928790"/>
                    <a:gd name="connsiteX19" fmla="*/ 851750 w 2218135"/>
                    <a:gd name="connsiteY19" fmla="*/ 3205615 h 3928790"/>
                    <a:gd name="connsiteX20" fmla="*/ 1084696 w 2218135"/>
                    <a:gd name="connsiteY20" fmla="*/ 2545022 h 3928790"/>
                    <a:gd name="connsiteX21" fmla="*/ 1484529 w 2218135"/>
                    <a:gd name="connsiteY21" fmla="*/ 1960918 h 3928790"/>
                    <a:gd name="connsiteX22" fmla="*/ 1519297 w 2218135"/>
                    <a:gd name="connsiteY22" fmla="*/ 1508933 h 3928790"/>
                    <a:gd name="connsiteX23" fmla="*/ 1512343 w 2218135"/>
                    <a:gd name="connsiteY23" fmla="*/ 837910 h 3928790"/>
                    <a:gd name="connsiteX24" fmla="*/ 1602740 w 2218135"/>
                    <a:gd name="connsiteY24" fmla="*/ 1112578 h 3928790"/>
                    <a:gd name="connsiteX25" fmla="*/ 1564495 w 2218135"/>
                    <a:gd name="connsiteY25" fmla="*/ 1446351 h 3928790"/>
                    <a:gd name="connsiteX26" fmla="*/ 1870454 w 2218135"/>
                    <a:gd name="connsiteY26" fmla="*/ 1745356 h 3928790"/>
                    <a:gd name="connsiteX27" fmla="*/ 1978235 w 2218135"/>
                    <a:gd name="connsiteY27" fmla="*/ 2134759 h 3928790"/>
                    <a:gd name="connsiteX28" fmla="*/ 1814826 w 2218135"/>
                    <a:gd name="connsiteY28" fmla="*/ 2461578 h 3928790"/>
                    <a:gd name="connsiteX29" fmla="*/ 2037341 w 2218135"/>
                    <a:gd name="connsiteY29" fmla="*/ 2600651 h 3928790"/>
                    <a:gd name="connsiteX30" fmla="*/ 2218135 w 2218135"/>
                    <a:gd name="connsiteY30" fmla="*/ 1752310 h 3928790"/>
                    <a:gd name="connsiteX31" fmla="*/ 1787011 w 2218135"/>
                    <a:gd name="connsiteY31" fmla="*/ 1185590 h 3928790"/>
                    <a:gd name="connsiteX32" fmla="*/ 1797441 w 2218135"/>
                    <a:gd name="connsiteY32" fmla="*/ 413740 h 3928790"/>
                    <a:gd name="connsiteX33" fmla="*/ 1860024 w 2218135"/>
                    <a:gd name="connsiteY33" fmla="*/ 90397 h 3928790"/>
                    <a:gd name="connsiteX34" fmla="*/ 1209862 w 2218135"/>
                    <a:gd name="connsiteY34"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71826 w 2218135"/>
                    <a:gd name="connsiteY14" fmla="*/ 2489869 h 3928790"/>
                    <a:gd name="connsiteX15" fmla="*/ 656764 w 2218135"/>
                    <a:gd name="connsiteY15" fmla="*/ 2764573 h 3928790"/>
                    <a:gd name="connsiteX16" fmla="*/ 632711 w 2218135"/>
                    <a:gd name="connsiteY16" fmla="*/ 3066543 h 3928790"/>
                    <a:gd name="connsiteX17" fmla="*/ 333479 w 2218135"/>
                    <a:gd name="connsiteY17" fmla="*/ 3456942 h 3928790"/>
                    <a:gd name="connsiteX18" fmla="*/ 302415 w 2218135"/>
                    <a:gd name="connsiteY18" fmla="*/ 3928790 h 3928790"/>
                    <a:gd name="connsiteX19" fmla="*/ 851750 w 2218135"/>
                    <a:gd name="connsiteY19" fmla="*/ 3205615 h 3928790"/>
                    <a:gd name="connsiteX20" fmla="*/ 1084696 w 2218135"/>
                    <a:gd name="connsiteY20" fmla="*/ 2545022 h 3928790"/>
                    <a:gd name="connsiteX21" fmla="*/ 1484529 w 2218135"/>
                    <a:gd name="connsiteY21" fmla="*/ 1960918 h 3928790"/>
                    <a:gd name="connsiteX22" fmla="*/ 1519297 w 2218135"/>
                    <a:gd name="connsiteY22" fmla="*/ 1508933 h 3928790"/>
                    <a:gd name="connsiteX23" fmla="*/ 1512343 w 2218135"/>
                    <a:gd name="connsiteY23" fmla="*/ 837910 h 3928790"/>
                    <a:gd name="connsiteX24" fmla="*/ 1602740 w 2218135"/>
                    <a:gd name="connsiteY24" fmla="*/ 1112578 h 3928790"/>
                    <a:gd name="connsiteX25" fmla="*/ 1564495 w 2218135"/>
                    <a:gd name="connsiteY25" fmla="*/ 1446351 h 3928790"/>
                    <a:gd name="connsiteX26" fmla="*/ 1870454 w 2218135"/>
                    <a:gd name="connsiteY26" fmla="*/ 1745356 h 3928790"/>
                    <a:gd name="connsiteX27" fmla="*/ 1978235 w 2218135"/>
                    <a:gd name="connsiteY27" fmla="*/ 2134759 h 3928790"/>
                    <a:gd name="connsiteX28" fmla="*/ 1814826 w 2218135"/>
                    <a:gd name="connsiteY28" fmla="*/ 2461578 h 3928790"/>
                    <a:gd name="connsiteX29" fmla="*/ 2037341 w 2218135"/>
                    <a:gd name="connsiteY29" fmla="*/ 2600651 h 3928790"/>
                    <a:gd name="connsiteX30" fmla="*/ 2218135 w 2218135"/>
                    <a:gd name="connsiteY30" fmla="*/ 1752310 h 3928790"/>
                    <a:gd name="connsiteX31" fmla="*/ 1787011 w 2218135"/>
                    <a:gd name="connsiteY31" fmla="*/ 1185590 h 3928790"/>
                    <a:gd name="connsiteX32" fmla="*/ 1797441 w 2218135"/>
                    <a:gd name="connsiteY32" fmla="*/ 413740 h 3928790"/>
                    <a:gd name="connsiteX33" fmla="*/ 1860024 w 2218135"/>
                    <a:gd name="connsiteY33" fmla="*/ 90397 h 3928790"/>
                    <a:gd name="connsiteX34" fmla="*/ 1209862 w 2218135"/>
                    <a:gd name="connsiteY34"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71826 w 2218135"/>
                    <a:gd name="connsiteY14" fmla="*/ 2489869 h 3928790"/>
                    <a:gd name="connsiteX15" fmla="*/ 656764 w 2218135"/>
                    <a:gd name="connsiteY15" fmla="*/ 2764573 h 3928790"/>
                    <a:gd name="connsiteX16" fmla="*/ 632711 w 2218135"/>
                    <a:gd name="connsiteY16" fmla="*/ 3066543 h 3928790"/>
                    <a:gd name="connsiteX17" fmla="*/ 333479 w 2218135"/>
                    <a:gd name="connsiteY17" fmla="*/ 3456942 h 3928790"/>
                    <a:gd name="connsiteX18" fmla="*/ 302415 w 2218135"/>
                    <a:gd name="connsiteY18" fmla="*/ 3928790 h 3928790"/>
                    <a:gd name="connsiteX19" fmla="*/ 851750 w 2218135"/>
                    <a:gd name="connsiteY19" fmla="*/ 3205615 h 3928790"/>
                    <a:gd name="connsiteX20" fmla="*/ 1084696 w 2218135"/>
                    <a:gd name="connsiteY20" fmla="*/ 2545022 h 3928790"/>
                    <a:gd name="connsiteX21" fmla="*/ 1484529 w 2218135"/>
                    <a:gd name="connsiteY21" fmla="*/ 1960918 h 3928790"/>
                    <a:gd name="connsiteX22" fmla="*/ 1519297 w 2218135"/>
                    <a:gd name="connsiteY22" fmla="*/ 1508933 h 3928790"/>
                    <a:gd name="connsiteX23" fmla="*/ 1512343 w 2218135"/>
                    <a:gd name="connsiteY23" fmla="*/ 837910 h 3928790"/>
                    <a:gd name="connsiteX24" fmla="*/ 1602740 w 2218135"/>
                    <a:gd name="connsiteY24" fmla="*/ 1112578 h 3928790"/>
                    <a:gd name="connsiteX25" fmla="*/ 1564495 w 2218135"/>
                    <a:gd name="connsiteY25" fmla="*/ 1446351 h 3928790"/>
                    <a:gd name="connsiteX26" fmla="*/ 1870454 w 2218135"/>
                    <a:gd name="connsiteY26" fmla="*/ 1745356 h 3928790"/>
                    <a:gd name="connsiteX27" fmla="*/ 1978235 w 2218135"/>
                    <a:gd name="connsiteY27" fmla="*/ 2134759 h 3928790"/>
                    <a:gd name="connsiteX28" fmla="*/ 1814826 w 2218135"/>
                    <a:gd name="connsiteY28" fmla="*/ 2461578 h 3928790"/>
                    <a:gd name="connsiteX29" fmla="*/ 2037341 w 2218135"/>
                    <a:gd name="connsiteY29" fmla="*/ 2600651 h 3928790"/>
                    <a:gd name="connsiteX30" fmla="*/ 2218135 w 2218135"/>
                    <a:gd name="connsiteY30" fmla="*/ 1752310 h 3928790"/>
                    <a:gd name="connsiteX31" fmla="*/ 1787011 w 2218135"/>
                    <a:gd name="connsiteY31" fmla="*/ 1185590 h 3928790"/>
                    <a:gd name="connsiteX32" fmla="*/ 1797441 w 2218135"/>
                    <a:gd name="connsiteY32" fmla="*/ 413740 h 3928790"/>
                    <a:gd name="connsiteX33" fmla="*/ 1860024 w 2218135"/>
                    <a:gd name="connsiteY33" fmla="*/ 90397 h 3928790"/>
                    <a:gd name="connsiteX34" fmla="*/ 1209862 w 2218135"/>
                    <a:gd name="connsiteY34"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71826 w 2218135"/>
                    <a:gd name="connsiteY14" fmla="*/ 2489869 h 3928790"/>
                    <a:gd name="connsiteX15" fmla="*/ 656764 w 2218135"/>
                    <a:gd name="connsiteY15" fmla="*/ 2764573 h 3928790"/>
                    <a:gd name="connsiteX16" fmla="*/ 632711 w 2218135"/>
                    <a:gd name="connsiteY16" fmla="*/ 3066543 h 3928790"/>
                    <a:gd name="connsiteX17" fmla="*/ 333479 w 2218135"/>
                    <a:gd name="connsiteY17" fmla="*/ 3456942 h 3928790"/>
                    <a:gd name="connsiteX18" fmla="*/ 302415 w 2218135"/>
                    <a:gd name="connsiteY18" fmla="*/ 3928790 h 3928790"/>
                    <a:gd name="connsiteX19" fmla="*/ 851750 w 2218135"/>
                    <a:gd name="connsiteY19" fmla="*/ 3205615 h 3928790"/>
                    <a:gd name="connsiteX20" fmla="*/ 1084696 w 2218135"/>
                    <a:gd name="connsiteY20" fmla="*/ 2545022 h 3928790"/>
                    <a:gd name="connsiteX21" fmla="*/ 1484529 w 2218135"/>
                    <a:gd name="connsiteY21" fmla="*/ 1960918 h 3928790"/>
                    <a:gd name="connsiteX22" fmla="*/ 1519297 w 2218135"/>
                    <a:gd name="connsiteY22" fmla="*/ 1508933 h 3928790"/>
                    <a:gd name="connsiteX23" fmla="*/ 1512343 w 2218135"/>
                    <a:gd name="connsiteY23" fmla="*/ 837910 h 3928790"/>
                    <a:gd name="connsiteX24" fmla="*/ 1602740 w 2218135"/>
                    <a:gd name="connsiteY24" fmla="*/ 1112578 h 3928790"/>
                    <a:gd name="connsiteX25" fmla="*/ 1564495 w 2218135"/>
                    <a:gd name="connsiteY25" fmla="*/ 1446351 h 3928790"/>
                    <a:gd name="connsiteX26" fmla="*/ 1870454 w 2218135"/>
                    <a:gd name="connsiteY26" fmla="*/ 1745356 h 3928790"/>
                    <a:gd name="connsiteX27" fmla="*/ 1978235 w 2218135"/>
                    <a:gd name="connsiteY27" fmla="*/ 2134759 h 3928790"/>
                    <a:gd name="connsiteX28" fmla="*/ 1814826 w 2218135"/>
                    <a:gd name="connsiteY28" fmla="*/ 2461578 h 3928790"/>
                    <a:gd name="connsiteX29" fmla="*/ 2037341 w 2218135"/>
                    <a:gd name="connsiteY29" fmla="*/ 2600651 h 3928790"/>
                    <a:gd name="connsiteX30" fmla="*/ 2218135 w 2218135"/>
                    <a:gd name="connsiteY30" fmla="*/ 1752310 h 3928790"/>
                    <a:gd name="connsiteX31" fmla="*/ 1787011 w 2218135"/>
                    <a:gd name="connsiteY31" fmla="*/ 1185590 h 3928790"/>
                    <a:gd name="connsiteX32" fmla="*/ 1797441 w 2218135"/>
                    <a:gd name="connsiteY32" fmla="*/ 413740 h 3928790"/>
                    <a:gd name="connsiteX33" fmla="*/ 1860024 w 2218135"/>
                    <a:gd name="connsiteY33" fmla="*/ 90397 h 3928790"/>
                    <a:gd name="connsiteX34" fmla="*/ 1209862 w 2218135"/>
                    <a:gd name="connsiteY34" fmla="*/ 0 h 3928790"/>
                    <a:gd name="connsiteX0" fmla="*/ 1209862 w 2218135"/>
                    <a:gd name="connsiteY0" fmla="*/ 0 h 3949402"/>
                    <a:gd name="connsiteX1" fmla="*/ 1034960 w 2218135"/>
                    <a:gd name="connsiteY1" fmla="*/ 791108 h 3949402"/>
                    <a:gd name="connsiteX2" fmla="*/ 996714 w 2218135"/>
                    <a:gd name="connsiteY2" fmla="*/ 1335756 h 3949402"/>
                    <a:gd name="connsiteX3" fmla="*/ 427580 w 2218135"/>
                    <a:gd name="connsiteY3" fmla="*/ 1852325 h 3949402"/>
                    <a:gd name="connsiteX4" fmla="*/ 276745 w 2218135"/>
                    <a:gd name="connsiteY4" fmla="*/ 2097034 h 3949402"/>
                    <a:gd name="connsiteX5" fmla="*/ 383194 w 2218135"/>
                    <a:gd name="connsiteY5" fmla="*/ 2346723 h 3949402"/>
                    <a:gd name="connsiteX6" fmla="*/ 121621 w 2218135"/>
                    <a:gd name="connsiteY6" fmla="*/ 2444194 h 3949402"/>
                    <a:gd name="connsiteX7" fmla="*/ 81517 w 2218135"/>
                    <a:gd name="connsiteY7" fmla="*/ 2646526 h 3949402"/>
                    <a:gd name="connsiteX8" fmla="*/ 67389 w 2218135"/>
                    <a:gd name="connsiteY8" fmla="*/ 2845900 h 3949402"/>
                    <a:gd name="connsiteX9" fmla="*/ 674433 w 2218135"/>
                    <a:gd name="connsiteY9" fmla="*/ 2405949 h 3949402"/>
                    <a:gd name="connsiteX10" fmla="*/ 639665 w 2218135"/>
                    <a:gd name="connsiteY10" fmla="*/ 2068699 h 3949402"/>
                    <a:gd name="connsiteX11" fmla="*/ 1053405 w 2218135"/>
                    <a:gd name="connsiteY11" fmla="*/ 1947011 h 3949402"/>
                    <a:gd name="connsiteX12" fmla="*/ 1162682 w 2218135"/>
                    <a:gd name="connsiteY12" fmla="*/ 1795834 h 3949402"/>
                    <a:gd name="connsiteX13" fmla="*/ 1189000 w 2218135"/>
                    <a:gd name="connsiteY13" fmla="*/ 1880952 h 3949402"/>
                    <a:gd name="connsiteX14" fmla="*/ 771826 w 2218135"/>
                    <a:gd name="connsiteY14" fmla="*/ 2489869 h 3949402"/>
                    <a:gd name="connsiteX15" fmla="*/ 656764 w 2218135"/>
                    <a:gd name="connsiteY15" fmla="*/ 2764573 h 3949402"/>
                    <a:gd name="connsiteX16" fmla="*/ 632711 w 2218135"/>
                    <a:gd name="connsiteY16" fmla="*/ 3066543 h 3949402"/>
                    <a:gd name="connsiteX17" fmla="*/ 333479 w 2218135"/>
                    <a:gd name="connsiteY17" fmla="*/ 3456942 h 3949402"/>
                    <a:gd name="connsiteX18" fmla="*/ 326981 w 2218135"/>
                    <a:gd name="connsiteY18" fmla="*/ 3742682 h 3949402"/>
                    <a:gd name="connsiteX19" fmla="*/ 302415 w 2218135"/>
                    <a:gd name="connsiteY19" fmla="*/ 3928790 h 3949402"/>
                    <a:gd name="connsiteX20" fmla="*/ 851750 w 2218135"/>
                    <a:gd name="connsiteY20" fmla="*/ 3205615 h 3949402"/>
                    <a:gd name="connsiteX21" fmla="*/ 1084696 w 2218135"/>
                    <a:gd name="connsiteY21" fmla="*/ 2545022 h 3949402"/>
                    <a:gd name="connsiteX22" fmla="*/ 1484529 w 2218135"/>
                    <a:gd name="connsiteY22" fmla="*/ 1960918 h 3949402"/>
                    <a:gd name="connsiteX23" fmla="*/ 1519297 w 2218135"/>
                    <a:gd name="connsiteY23" fmla="*/ 1508933 h 3949402"/>
                    <a:gd name="connsiteX24" fmla="*/ 1512343 w 2218135"/>
                    <a:gd name="connsiteY24" fmla="*/ 837910 h 3949402"/>
                    <a:gd name="connsiteX25" fmla="*/ 1602740 w 2218135"/>
                    <a:gd name="connsiteY25" fmla="*/ 1112578 h 3949402"/>
                    <a:gd name="connsiteX26" fmla="*/ 1564495 w 2218135"/>
                    <a:gd name="connsiteY26" fmla="*/ 1446351 h 3949402"/>
                    <a:gd name="connsiteX27" fmla="*/ 1870454 w 2218135"/>
                    <a:gd name="connsiteY27" fmla="*/ 1745356 h 3949402"/>
                    <a:gd name="connsiteX28" fmla="*/ 1978235 w 2218135"/>
                    <a:gd name="connsiteY28" fmla="*/ 2134759 h 3949402"/>
                    <a:gd name="connsiteX29" fmla="*/ 1814826 w 2218135"/>
                    <a:gd name="connsiteY29" fmla="*/ 2461578 h 3949402"/>
                    <a:gd name="connsiteX30" fmla="*/ 2037341 w 2218135"/>
                    <a:gd name="connsiteY30" fmla="*/ 2600651 h 3949402"/>
                    <a:gd name="connsiteX31" fmla="*/ 2218135 w 2218135"/>
                    <a:gd name="connsiteY31" fmla="*/ 1752310 h 3949402"/>
                    <a:gd name="connsiteX32" fmla="*/ 1787011 w 2218135"/>
                    <a:gd name="connsiteY32" fmla="*/ 1185590 h 3949402"/>
                    <a:gd name="connsiteX33" fmla="*/ 1797441 w 2218135"/>
                    <a:gd name="connsiteY33" fmla="*/ 413740 h 3949402"/>
                    <a:gd name="connsiteX34" fmla="*/ 1860024 w 2218135"/>
                    <a:gd name="connsiteY34" fmla="*/ 90397 h 3949402"/>
                    <a:gd name="connsiteX35" fmla="*/ 1209862 w 2218135"/>
                    <a:gd name="connsiteY35" fmla="*/ 0 h 3949402"/>
                    <a:gd name="connsiteX0" fmla="*/ 1209862 w 2218135"/>
                    <a:gd name="connsiteY0" fmla="*/ 0 h 3949402"/>
                    <a:gd name="connsiteX1" fmla="*/ 1034960 w 2218135"/>
                    <a:gd name="connsiteY1" fmla="*/ 791108 h 3949402"/>
                    <a:gd name="connsiteX2" fmla="*/ 996714 w 2218135"/>
                    <a:gd name="connsiteY2" fmla="*/ 1335756 h 3949402"/>
                    <a:gd name="connsiteX3" fmla="*/ 427580 w 2218135"/>
                    <a:gd name="connsiteY3" fmla="*/ 1852325 h 3949402"/>
                    <a:gd name="connsiteX4" fmla="*/ 276745 w 2218135"/>
                    <a:gd name="connsiteY4" fmla="*/ 2097034 h 3949402"/>
                    <a:gd name="connsiteX5" fmla="*/ 383194 w 2218135"/>
                    <a:gd name="connsiteY5" fmla="*/ 2346723 h 3949402"/>
                    <a:gd name="connsiteX6" fmla="*/ 121621 w 2218135"/>
                    <a:gd name="connsiteY6" fmla="*/ 2444194 h 3949402"/>
                    <a:gd name="connsiteX7" fmla="*/ 81517 w 2218135"/>
                    <a:gd name="connsiteY7" fmla="*/ 2646526 h 3949402"/>
                    <a:gd name="connsiteX8" fmla="*/ 67389 w 2218135"/>
                    <a:gd name="connsiteY8" fmla="*/ 2845900 h 3949402"/>
                    <a:gd name="connsiteX9" fmla="*/ 674433 w 2218135"/>
                    <a:gd name="connsiteY9" fmla="*/ 2405949 h 3949402"/>
                    <a:gd name="connsiteX10" fmla="*/ 639665 w 2218135"/>
                    <a:gd name="connsiteY10" fmla="*/ 2068699 h 3949402"/>
                    <a:gd name="connsiteX11" fmla="*/ 1053405 w 2218135"/>
                    <a:gd name="connsiteY11" fmla="*/ 1947011 h 3949402"/>
                    <a:gd name="connsiteX12" fmla="*/ 1162682 w 2218135"/>
                    <a:gd name="connsiteY12" fmla="*/ 1795834 h 3949402"/>
                    <a:gd name="connsiteX13" fmla="*/ 1189000 w 2218135"/>
                    <a:gd name="connsiteY13" fmla="*/ 1880952 h 3949402"/>
                    <a:gd name="connsiteX14" fmla="*/ 771826 w 2218135"/>
                    <a:gd name="connsiteY14" fmla="*/ 2489869 h 3949402"/>
                    <a:gd name="connsiteX15" fmla="*/ 656764 w 2218135"/>
                    <a:gd name="connsiteY15" fmla="*/ 2764573 h 3949402"/>
                    <a:gd name="connsiteX16" fmla="*/ 632711 w 2218135"/>
                    <a:gd name="connsiteY16" fmla="*/ 3066543 h 3949402"/>
                    <a:gd name="connsiteX17" fmla="*/ 333479 w 2218135"/>
                    <a:gd name="connsiteY17" fmla="*/ 3456942 h 3949402"/>
                    <a:gd name="connsiteX18" fmla="*/ 326981 w 2218135"/>
                    <a:gd name="connsiteY18" fmla="*/ 3742682 h 3949402"/>
                    <a:gd name="connsiteX19" fmla="*/ 302415 w 2218135"/>
                    <a:gd name="connsiteY19" fmla="*/ 3928790 h 3949402"/>
                    <a:gd name="connsiteX20" fmla="*/ 851750 w 2218135"/>
                    <a:gd name="connsiteY20" fmla="*/ 3205615 h 3949402"/>
                    <a:gd name="connsiteX21" fmla="*/ 1084696 w 2218135"/>
                    <a:gd name="connsiteY21" fmla="*/ 2545022 h 3949402"/>
                    <a:gd name="connsiteX22" fmla="*/ 1484529 w 2218135"/>
                    <a:gd name="connsiteY22" fmla="*/ 1960918 h 3949402"/>
                    <a:gd name="connsiteX23" fmla="*/ 1519297 w 2218135"/>
                    <a:gd name="connsiteY23" fmla="*/ 1508933 h 3949402"/>
                    <a:gd name="connsiteX24" fmla="*/ 1512343 w 2218135"/>
                    <a:gd name="connsiteY24" fmla="*/ 837910 h 3949402"/>
                    <a:gd name="connsiteX25" fmla="*/ 1602740 w 2218135"/>
                    <a:gd name="connsiteY25" fmla="*/ 1112578 h 3949402"/>
                    <a:gd name="connsiteX26" fmla="*/ 1564495 w 2218135"/>
                    <a:gd name="connsiteY26" fmla="*/ 1446351 h 3949402"/>
                    <a:gd name="connsiteX27" fmla="*/ 1870454 w 2218135"/>
                    <a:gd name="connsiteY27" fmla="*/ 1745356 h 3949402"/>
                    <a:gd name="connsiteX28" fmla="*/ 1978235 w 2218135"/>
                    <a:gd name="connsiteY28" fmla="*/ 2134759 h 3949402"/>
                    <a:gd name="connsiteX29" fmla="*/ 1814826 w 2218135"/>
                    <a:gd name="connsiteY29" fmla="*/ 2461578 h 3949402"/>
                    <a:gd name="connsiteX30" fmla="*/ 2037341 w 2218135"/>
                    <a:gd name="connsiteY30" fmla="*/ 2600651 h 3949402"/>
                    <a:gd name="connsiteX31" fmla="*/ 2218135 w 2218135"/>
                    <a:gd name="connsiteY31" fmla="*/ 1752310 h 3949402"/>
                    <a:gd name="connsiteX32" fmla="*/ 1787011 w 2218135"/>
                    <a:gd name="connsiteY32" fmla="*/ 1185590 h 3949402"/>
                    <a:gd name="connsiteX33" fmla="*/ 1797441 w 2218135"/>
                    <a:gd name="connsiteY33" fmla="*/ 413740 h 3949402"/>
                    <a:gd name="connsiteX34" fmla="*/ 1860024 w 2218135"/>
                    <a:gd name="connsiteY34" fmla="*/ 90397 h 3949402"/>
                    <a:gd name="connsiteX35" fmla="*/ 1209862 w 2218135"/>
                    <a:gd name="connsiteY35" fmla="*/ 0 h 3949402"/>
                    <a:gd name="connsiteX0" fmla="*/ 1209862 w 2218135"/>
                    <a:gd name="connsiteY0" fmla="*/ 0 h 3933189"/>
                    <a:gd name="connsiteX1" fmla="*/ 1034960 w 2218135"/>
                    <a:gd name="connsiteY1" fmla="*/ 791108 h 3933189"/>
                    <a:gd name="connsiteX2" fmla="*/ 996714 w 2218135"/>
                    <a:gd name="connsiteY2" fmla="*/ 1335756 h 3933189"/>
                    <a:gd name="connsiteX3" fmla="*/ 427580 w 2218135"/>
                    <a:gd name="connsiteY3" fmla="*/ 1852325 h 3933189"/>
                    <a:gd name="connsiteX4" fmla="*/ 276745 w 2218135"/>
                    <a:gd name="connsiteY4" fmla="*/ 2097034 h 3933189"/>
                    <a:gd name="connsiteX5" fmla="*/ 383194 w 2218135"/>
                    <a:gd name="connsiteY5" fmla="*/ 2346723 h 3933189"/>
                    <a:gd name="connsiteX6" fmla="*/ 121621 w 2218135"/>
                    <a:gd name="connsiteY6" fmla="*/ 2444194 h 3933189"/>
                    <a:gd name="connsiteX7" fmla="*/ 81517 w 2218135"/>
                    <a:gd name="connsiteY7" fmla="*/ 2646526 h 3933189"/>
                    <a:gd name="connsiteX8" fmla="*/ 67389 w 2218135"/>
                    <a:gd name="connsiteY8" fmla="*/ 2845900 h 3933189"/>
                    <a:gd name="connsiteX9" fmla="*/ 674433 w 2218135"/>
                    <a:gd name="connsiteY9" fmla="*/ 2405949 h 3933189"/>
                    <a:gd name="connsiteX10" fmla="*/ 639665 w 2218135"/>
                    <a:gd name="connsiteY10" fmla="*/ 2068699 h 3933189"/>
                    <a:gd name="connsiteX11" fmla="*/ 1053405 w 2218135"/>
                    <a:gd name="connsiteY11" fmla="*/ 1947011 h 3933189"/>
                    <a:gd name="connsiteX12" fmla="*/ 1162682 w 2218135"/>
                    <a:gd name="connsiteY12" fmla="*/ 1795834 h 3933189"/>
                    <a:gd name="connsiteX13" fmla="*/ 1189000 w 2218135"/>
                    <a:gd name="connsiteY13" fmla="*/ 1880952 h 3933189"/>
                    <a:gd name="connsiteX14" fmla="*/ 771826 w 2218135"/>
                    <a:gd name="connsiteY14" fmla="*/ 2489869 h 3933189"/>
                    <a:gd name="connsiteX15" fmla="*/ 656764 w 2218135"/>
                    <a:gd name="connsiteY15" fmla="*/ 2764573 h 3933189"/>
                    <a:gd name="connsiteX16" fmla="*/ 632711 w 2218135"/>
                    <a:gd name="connsiteY16" fmla="*/ 3066543 h 3933189"/>
                    <a:gd name="connsiteX17" fmla="*/ 333479 w 2218135"/>
                    <a:gd name="connsiteY17" fmla="*/ 3456942 h 3933189"/>
                    <a:gd name="connsiteX18" fmla="*/ 326981 w 2218135"/>
                    <a:gd name="connsiteY18" fmla="*/ 3742682 h 3933189"/>
                    <a:gd name="connsiteX19" fmla="*/ 302415 w 2218135"/>
                    <a:gd name="connsiteY19" fmla="*/ 3928790 h 3933189"/>
                    <a:gd name="connsiteX20" fmla="*/ 851750 w 2218135"/>
                    <a:gd name="connsiteY20" fmla="*/ 3205615 h 3933189"/>
                    <a:gd name="connsiteX21" fmla="*/ 1084696 w 2218135"/>
                    <a:gd name="connsiteY21" fmla="*/ 2545022 h 3933189"/>
                    <a:gd name="connsiteX22" fmla="*/ 1484529 w 2218135"/>
                    <a:gd name="connsiteY22" fmla="*/ 1960918 h 3933189"/>
                    <a:gd name="connsiteX23" fmla="*/ 1519297 w 2218135"/>
                    <a:gd name="connsiteY23" fmla="*/ 1508933 h 3933189"/>
                    <a:gd name="connsiteX24" fmla="*/ 1512343 w 2218135"/>
                    <a:gd name="connsiteY24" fmla="*/ 837910 h 3933189"/>
                    <a:gd name="connsiteX25" fmla="*/ 1602740 w 2218135"/>
                    <a:gd name="connsiteY25" fmla="*/ 1112578 h 3933189"/>
                    <a:gd name="connsiteX26" fmla="*/ 1564495 w 2218135"/>
                    <a:gd name="connsiteY26" fmla="*/ 1446351 h 3933189"/>
                    <a:gd name="connsiteX27" fmla="*/ 1870454 w 2218135"/>
                    <a:gd name="connsiteY27" fmla="*/ 1745356 h 3933189"/>
                    <a:gd name="connsiteX28" fmla="*/ 1978235 w 2218135"/>
                    <a:gd name="connsiteY28" fmla="*/ 2134759 h 3933189"/>
                    <a:gd name="connsiteX29" fmla="*/ 1814826 w 2218135"/>
                    <a:gd name="connsiteY29" fmla="*/ 2461578 h 3933189"/>
                    <a:gd name="connsiteX30" fmla="*/ 2037341 w 2218135"/>
                    <a:gd name="connsiteY30" fmla="*/ 2600651 h 3933189"/>
                    <a:gd name="connsiteX31" fmla="*/ 2218135 w 2218135"/>
                    <a:gd name="connsiteY31" fmla="*/ 1752310 h 3933189"/>
                    <a:gd name="connsiteX32" fmla="*/ 1787011 w 2218135"/>
                    <a:gd name="connsiteY32" fmla="*/ 1185590 h 3933189"/>
                    <a:gd name="connsiteX33" fmla="*/ 1797441 w 2218135"/>
                    <a:gd name="connsiteY33" fmla="*/ 413740 h 3933189"/>
                    <a:gd name="connsiteX34" fmla="*/ 1860024 w 2218135"/>
                    <a:gd name="connsiteY34" fmla="*/ 90397 h 3933189"/>
                    <a:gd name="connsiteX35" fmla="*/ 1209862 w 2218135"/>
                    <a:gd name="connsiteY35" fmla="*/ 0 h 3933189"/>
                    <a:gd name="connsiteX0" fmla="*/ 1209862 w 2218135"/>
                    <a:gd name="connsiteY0" fmla="*/ 0 h 3900584"/>
                    <a:gd name="connsiteX1" fmla="*/ 1034960 w 2218135"/>
                    <a:gd name="connsiteY1" fmla="*/ 791108 h 3900584"/>
                    <a:gd name="connsiteX2" fmla="*/ 996714 w 2218135"/>
                    <a:gd name="connsiteY2" fmla="*/ 1335756 h 3900584"/>
                    <a:gd name="connsiteX3" fmla="*/ 427580 w 2218135"/>
                    <a:gd name="connsiteY3" fmla="*/ 1852325 h 3900584"/>
                    <a:gd name="connsiteX4" fmla="*/ 276745 w 2218135"/>
                    <a:gd name="connsiteY4" fmla="*/ 2097034 h 3900584"/>
                    <a:gd name="connsiteX5" fmla="*/ 383194 w 2218135"/>
                    <a:gd name="connsiteY5" fmla="*/ 2346723 h 3900584"/>
                    <a:gd name="connsiteX6" fmla="*/ 121621 w 2218135"/>
                    <a:gd name="connsiteY6" fmla="*/ 2444194 h 3900584"/>
                    <a:gd name="connsiteX7" fmla="*/ 81517 w 2218135"/>
                    <a:gd name="connsiteY7" fmla="*/ 2646526 h 3900584"/>
                    <a:gd name="connsiteX8" fmla="*/ 67389 w 2218135"/>
                    <a:gd name="connsiteY8" fmla="*/ 2845900 h 3900584"/>
                    <a:gd name="connsiteX9" fmla="*/ 674433 w 2218135"/>
                    <a:gd name="connsiteY9" fmla="*/ 2405949 h 3900584"/>
                    <a:gd name="connsiteX10" fmla="*/ 639665 w 2218135"/>
                    <a:gd name="connsiteY10" fmla="*/ 2068699 h 3900584"/>
                    <a:gd name="connsiteX11" fmla="*/ 1053405 w 2218135"/>
                    <a:gd name="connsiteY11" fmla="*/ 1947011 h 3900584"/>
                    <a:gd name="connsiteX12" fmla="*/ 1162682 w 2218135"/>
                    <a:gd name="connsiteY12" fmla="*/ 1795834 h 3900584"/>
                    <a:gd name="connsiteX13" fmla="*/ 1189000 w 2218135"/>
                    <a:gd name="connsiteY13" fmla="*/ 1880952 h 3900584"/>
                    <a:gd name="connsiteX14" fmla="*/ 771826 w 2218135"/>
                    <a:gd name="connsiteY14" fmla="*/ 2489869 h 3900584"/>
                    <a:gd name="connsiteX15" fmla="*/ 656764 w 2218135"/>
                    <a:gd name="connsiteY15" fmla="*/ 2764573 h 3900584"/>
                    <a:gd name="connsiteX16" fmla="*/ 632711 w 2218135"/>
                    <a:gd name="connsiteY16" fmla="*/ 3066543 h 3900584"/>
                    <a:gd name="connsiteX17" fmla="*/ 333479 w 2218135"/>
                    <a:gd name="connsiteY17" fmla="*/ 3456942 h 3900584"/>
                    <a:gd name="connsiteX18" fmla="*/ 326981 w 2218135"/>
                    <a:gd name="connsiteY18" fmla="*/ 3742682 h 3900584"/>
                    <a:gd name="connsiteX19" fmla="*/ 390482 w 2218135"/>
                    <a:gd name="connsiteY19" fmla="*/ 3895062 h 3900584"/>
                    <a:gd name="connsiteX20" fmla="*/ 851750 w 2218135"/>
                    <a:gd name="connsiteY20" fmla="*/ 3205615 h 3900584"/>
                    <a:gd name="connsiteX21" fmla="*/ 1084696 w 2218135"/>
                    <a:gd name="connsiteY21" fmla="*/ 2545022 h 3900584"/>
                    <a:gd name="connsiteX22" fmla="*/ 1484529 w 2218135"/>
                    <a:gd name="connsiteY22" fmla="*/ 1960918 h 3900584"/>
                    <a:gd name="connsiteX23" fmla="*/ 1519297 w 2218135"/>
                    <a:gd name="connsiteY23" fmla="*/ 1508933 h 3900584"/>
                    <a:gd name="connsiteX24" fmla="*/ 1512343 w 2218135"/>
                    <a:gd name="connsiteY24" fmla="*/ 837910 h 3900584"/>
                    <a:gd name="connsiteX25" fmla="*/ 1602740 w 2218135"/>
                    <a:gd name="connsiteY25" fmla="*/ 1112578 h 3900584"/>
                    <a:gd name="connsiteX26" fmla="*/ 1564495 w 2218135"/>
                    <a:gd name="connsiteY26" fmla="*/ 1446351 h 3900584"/>
                    <a:gd name="connsiteX27" fmla="*/ 1870454 w 2218135"/>
                    <a:gd name="connsiteY27" fmla="*/ 1745356 h 3900584"/>
                    <a:gd name="connsiteX28" fmla="*/ 1978235 w 2218135"/>
                    <a:gd name="connsiteY28" fmla="*/ 2134759 h 3900584"/>
                    <a:gd name="connsiteX29" fmla="*/ 1814826 w 2218135"/>
                    <a:gd name="connsiteY29" fmla="*/ 2461578 h 3900584"/>
                    <a:gd name="connsiteX30" fmla="*/ 2037341 w 2218135"/>
                    <a:gd name="connsiteY30" fmla="*/ 2600651 h 3900584"/>
                    <a:gd name="connsiteX31" fmla="*/ 2218135 w 2218135"/>
                    <a:gd name="connsiteY31" fmla="*/ 1752310 h 3900584"/>
                    <a:gd name="connsiteX32" fmla="*/ 1787011 w 2218135"/>
                    <a:gd name="connsiteY32" fmla="*/ 1185590 h 3900584"/>
                    <a:gd name="connsiteX33" fmla="*/ 1797441 w 2218135"/>
                    <a:gd name="connsiteY33" fmla="*/ 413740 h 3900584"/>
                    <a:gd name="connsiteX34" fmla="*/ 1860024 w 2218135"/>
                    <a:gd name="connsiteY34" fmla="*/ 90397 h 3900584"/>
                    <a:gd name="connsiteX35" fmla="*/ 1209862 w 2218135"/>
                    <a:gd name="connsiteY35" fmla="*/ 0 h 3900584"/>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851750 w 2218135"/>
                    <a:gd name="connsiteY20" fmla="*/ 3205615 h 3919458"/>
                    <a:gd name="connsiteX21" fmla="*/ 1084696 w 2218135"/>
                    <a:gd name="connsiteY21" fmla="*/ 2545022 h 3919458"/>
                    <a:gd name="connsiteX22" fmla="*/ 1484529 w 2218135"/>
                    <a:gd name="connsiteY22" fmla="*/ 1960918 h 3919458"/>
                    <a:gd name="connsiteX23" fmla="*/ 1519297 w 2218135"/>
                    <a:gd name="connsiteY23" fmla="*/ 1508933 h 3919458"/>
                    <a:gd name="connsiteX24" fmla="*/ 1512343 w 2218135"/>
                    <a:gd name="connsiteY24" fmla="*/ 837910 h 3919458"/>
                    <a:gd name="connsiteX25" fmla="*/ 1602740 w 2218135"/>
                    <a:gd name="connsiteY25" fmla="*/ 1112578 h 3919458"/>
                    <a:gd name="connsiteX26" fmla="*/ 1564495 w 2218135"/>
                    <a:gd name="connsiteY26" fmla="*/ 1446351 h 3919458"/>
                    <a:gd name="connsiteX27" fmla="*/ 1870454 w 2218135"/>
                    <a:gd name="connsiteY27" fmla="*/ 1745356 h 3919458"/>
                    <a:gd name="connsiteX28" fmla="*/ 1978235 w 2218135"/>
                    <a:gd name="connsiteY28" fmla="*/ 2134759 h 3919458"/>
                    <a:gd name="connsiteX29" fmla="*/ 1814826 w 2218135"/>
                    <a:gd name="connsiteY29" fmla="*/ 2461578 h 3919458"/>
                    <a:gd name="connsiteX30" fmla="*/ 2037341 w 2218135"/>
                    <a:gd name="connsiteY30" fmla="*/ 2600651 h 3919458"/>
                    <a:gd name="connsiteX31" fmla="*/ 2218135 w 2218135"/>
                    <a:gd name="connsiteY31" fmla="*/ 1752310 h 3919458"/>
                    <a:gd name="connsiteX32" fmla="*/ 1787011 w 2218135"/>
                    <a:gd name="connsiteY32" fmla="*/ 1185590 h 3919458"/>
                    <a:gd name="connsiteX33" fmla="*/ 1797441 w 2218135"/>
                    <a:gd name="connsiteY33" fmla="*/ 413740 h 3919458"/>
                    <a:gd name="connsiteX34" fmla="*/ 1860024 w 2218135"/>
                    <a:gd name="connsiteY34" fmla="*/ 90397 h 3919458"/>
                    <a:gd name="connsiteX35" fmla="*/ 1209862 w 2218135"/>
                    <a:gd name="connsiteY35"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611794 w 2218135"/>
                    <a:gd name="connsiteY20" fmla="*/ 3446627 h 3919458"/>
                    <a:gd name="connsiteX21" fmla="*/ 851750 w 2218135"/>
                    <a:gd name="connsiteY21" fmla="*/ 3205615 h 3919458"/>
                    <a:gd name="connsiteX22" fmla="*/ 1084696 w 2218135"/>
                    <a:gd name="connsiteY22" fmla="*/ 2545022 h 3919458"/>
                    <a:gd name="connsiteX23" fmla="*/ 1484529 w 2218135"/>
                    <a:gd name="connsiteY23" fmla="*/ 1960918 h 3919458"/>
                    <a:gd name="connsiteX24" fmla="*/ 1519297 w 2218135"/>
                    <a:gd name="connsiteY24" fmla="*/ 1508933 h 3919458"/>
                    <a:gd name="connsiteX25" fmla="*/ 1512343 w 2218135"/>
                    <a:gd name="connsiteY25" fmla="*/ 837910 h 3919458"/>
                    <a:gd name="connsiteX26" fmla="*/ 1602740 w 2218135"/>
                    <a:gd name="connsiteY26" fmla="*/ 1112578 h 3919458"/>
                    <a:gd name="connsiteX27" fmla="*/ 1564495 w 2218135"/>
                    <a:gd name="connsiteY27" fmla="*/ 1446351 h 3919458"/>
                    <a:gd name="connsiteX28" fmla="*/ 1870454 w 2218135"/>
                    <a:gd name="connsiteY28" fmla="*/ 1745356 h 3919458"/>
                    <a:gd name="connsiteX29" fmla="*/ 1978235 w 2218135"/>
                    <a:gd name="connsiteY29" fmla="*/ 2134759 h 3919458"/>
                    <a:gd name="connsiteX30" fmla="*/ 1814826 w 2218135"/>
                    <a:gd name="connsiteY30" fmla="*/ 2461578 h 3919458"/>
                    <a:gd name="connsiteX31" fmla="*/ 2037341 w 2218135"/>
                    <a:gd name="connsiteY31" fmla="*/ 2600651 h 3919458"/>
                    <a:gd name="connsiteX32" fmla="*/ 2218135 w 2218135"/>
                    <a:gd name="connsiteY32" fmla="*/ 1752310 h 3919458"/>
                    <a:gd name="connsiteX33" fmla="*/ 1787011 w 2218135"/>
                    <a:gd name="connsiteY33" fmla="*/ 1185590 h 3919458"/>
                    <a:gd name="connsiteX34" fmla="*/ 1797441 w 2218135"/>
                    <a:gd name="connsiteY34" fmla="*/ 413740 h 3919458"/>
                    <a:gd name="connsiteX35" fmla="*/ 1860024 w 2218135"/>
                    <a:gd name="connsiteY35" fmla="*/ 90397 h 3919458"/>
                    <a:gd name="connsiteX36" fmla="*/ 1209862 w 2218135"/>
                    <a:gd name="connsiteY36"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596803 w 2218135"/>
                    <a:gd name="connsiteY20" fmla="*/ 3512209 h 3919458"/>
                    <a:gd name="connsiteX21" fmla="*/ 611794 w 2218135"/>
                    <a:gd name="connsiteY21" fmla="*/ 3446627 h 3919458"/>
                    <a:gd name="connsiteX22" fmla="*/ 851750 w 2218135"/>
                    <a:gd name="connsiteY22" fmla="*/ 3205615 h 3919458"/>
                    <a:gd name="connsiteX23" fmla="*/ 1084696 w 2218135"/>
                    <a:gd name="connsiteY23" fmla="*/ 2545022 h 3919458"/>
                    <a:gd name="connsiteX24" fmla="*/ 1484529 w 2218135"/>
                    <a:gd name="connsiteY24" fmla="*/ 1960918 h 3919458"/>
                    <a:gd name="connsiteX25" fmla="*/ 1519297 w 2218135"/>
                    <a:gd name="connsiteY25" fmla="*/ 1508933 h 3919458"/>
                    <a:gd name="connsiteX26" fmla="*/ 1512343 w 2218135"/>
                    <a:gd name="connsiteY26" fmla="*/ 837910 h 3919458"/>
                    <a:gd name="connsiteX27" fmla="*/ 1602740 w 2218135"/>
                    <a:gd name="connsiteY27" fmla="*/ 1112578 h 3919458"/>
                    <a:gd name="connsiteX28" fmla="*/ 1564495 w 2218135"/>
                    <a:gd name="connsiteY28" fmla="*/ 1446351 h 3919458"/>
                    <a:gd name="connsiteX29" fmla="*/ 1870454 w 2218135"/>
                    <a:gd name="connsiteY29" fmla="*/ 1745356 h 3919458"/>
                    <a:gd name="connsiteX30" fmla="*/ 1978235 w 2218135"/>
                    <a:gd name="connsiteY30" fmla="*/ 2134759 h 3919458"/>
                    <a:gd name="connsiteX31" fmla="*/ 1814826 w 2218135"/>
                    <a:gd name="connsiteY31" fmla="*/ 2461578 h 3919458"/>
                    <a:gd name="connsiteX32" fmla="*/ 2037341 w 2218135"/>
                    <a:gd name="connsiteY32" fmla="*/ 2600651 h 3919458"/>
                    <a:gd name="connsiteX33" fmla="*/ 2218135 w 2218135"/>
                    <a:gd name="connsiteY33" fmla="*/ 1752310 h 3919458"/>
                    <a:gd name="connsiteX34" fmla="*/ 1787011 w 2218135"/>
                    <a:gd name="connsiteY34" fmla="*/ 1185590 h 3919458"/>
                    <a:gd name="connsiteX35" fmla="*/ 1797441 w 2218135"/>
                    <a:gd name="connsiteY35" fmla="*/ 413740 h 3919458"/>
                    <a:gd name="connsiteX36" fmla="*/ 1860024 w 2218135"/>
                    <a:gd name="connsiteY36" fmla="*/ 90397 h 3919458"/>
                    <a:gd name="connsiteX37" fmla="*/ 1209862 w 2218135"/>
                    <a:gd name="connsiteY37"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533095 w 2218135"/>
                    <a:gd name="connsiteY20" fmla="*/ 3545937 h 3919458"/>
                    <a:gd name="connsiteX21" fmla="*/ 596803 w 2218135"/>
                    <a:gd name="connsiteY21" fmla="*/ 3512209 h 3919458"/>
                    <a:gd name="connsiteX22" fmla="*/ 611794 w 2218135"/>
                    <a:gd name="connsiteY22" fmla="*/ 3446627 h 3919458"/>
                    <a:gd name="connsiteX23" fmla="*/ 851750 w 2218135"/>
                    <a:gd name="connsiteY23" fmla="*/ 3205615 h 3919458"/>
                    <a:gd name="connsiteX24" fmla="*/ 1084696 w 2218135"/>
                    <a:gd name="connsiteY24" fmla="*/ 2545022 h 3919458"/>
                    <a:gd name="connsiteX25" fmla="*/ 1484529 w 2218135"/>
                    <a:gd name="connsiteY25" fmla="*/ 1960918 h 3919458"/>
                    <a:gd name="connsiteX26" fmla="*/ 1519297 w 2218135"/>
                    <a:gd name="connsiteY26" fmla="*/ 1508933 h 3919458"/>
                    <a:gd name="connsiteX27" fmla="*/ 1512343 w 2218135"/>
                    <a:gd name="connsiteY27" fmla="*/ 837910 h 3919458"/>
                    <a:gd name="connsiteX28" fmla="*/ 1602740 w 2218135"/>
                    <a:gd name="connsiteY28" fmla="*/ 1112578 h 3919458"/>
                    <a:gd name="connsiteX29" fmla="*/ 1564495 w 2218135"/>
                    <a:gd name="connsiteY29" fmla="*/ 1446351 h 3919458"/>
                    <a:gd name="connsiteX30" fmla="*/ 1870454 w 2218135"/>
                    <a:gd name="connsiteY30" fmla="*/ 1745356 h 3919458"/>
                    <a:gd name="connsiteX31" fmla="*/ 1978235 w 2218135"/>
                    <a:gd name="connsiteY31" fmla="*/ 2134759 h 3919458"/>
                    <a:gd name="connsiteX32" fmla="*/ 1814826 w 2218135"/>
                    <a:gd name="connsiteY32" fmla="*/ 2461578 h 3919458"/>
                    <a:gd name="connsiteX33" fmla="*/ 2037341 w 2218135"/>
                    <a:gd name="connsiteY33" fmla="*/ 2600651 h 3919458"/>
                    <a:gd name="connsiteX34" fmla="*/ 2218135 w 2218135"/>
                    <a:gd name="connsiteY34" fmla="*/ 1752310 h 3919458"/>
                    <a:gd name="connsiteX35" fmla="*/ 1787011 w 2218135"/>
                    <a:gd name="connsiteY35" fmla="*/ 1185590 h 3919458"/>
                    <a:gd name="connsiteX36" fmla="*/ 1797441 w 2218135"/>
                    <a:gd name="connsiteY36" fmla="*/ 413740 h 3919458"/>
                    <a:gd name="connsiteX37" fmla="*/ 1860024 w 2218135"/>
                    <a:gd name="connsiteY37" fmla="*/ 90397 h 3919458"/>
                    <a:gd name="connsiteX38" fmla="*/ 1209862 w 2218135"/>
                    <a:gd name="connsiteY38"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551833 w 2218135"/>
                    <a:gd name="connsiteY20" fmla="*/ 3632130 h 3919458"/>
                    <a:gd name="connsiteX21" fmla="*/ 533095 w 2218135"/>
                    <a:gd name="connsiteY21" fmla="*/ 3545937 h 3919458"/>
                    <a:gd name="connsiteX22" fmla="*/ 596803 w 2218135"/>
                    <a:gd name="connsiteY22" fmla="*/ 3512209 h 3919458"/>
                    <a:gd name="connsiteX23" fmla="*/ 611794 w 2218135"/>
                    <a:gd name="connsiteY23" fmla="*/ 3446627 h 3919458"/>
                    <a:gd name="connsiteX24" fmla="*/ 851750 w 2218135"/>
                    <a:gd name="connsiteY24" fmla="*/ 3205615 h 3919458"/>
                    <a:gd name="connsiteX25" fmla="*/ 1084696 w 2218135"/>
                    <a:gd name="connsiteY25" fmla="*/ 2545022 h 3919458"/>
                    <a:gd name="connsiteX26" fmla="*/ 1484529 w 2218135"/>
                    <a:gd name="connsiteY26" fmla="*/ 1960918 h 3919458"/>
                    <a:gd name="connsiteX27" fmla="*/ 1519297 w 2218135"/>
                    <a:gd name="connsiteY27" fmla="*/ 1508933 h 3919458"/>
                    <a:gd name="connsiteX28" fmla="*/ 1512343 w 2218135"/>
                    <a:gd name="connsiteY28" fmla="*/ 837910 h 3919458"/>
                    <a:gd name="connsiteX29" fmla="*/ 1602740 w 2218135"/>
                    <a:gd name="connsiteY29" fmla="*/ 1112578 h 3919458"/>
                    <a:gd name="connsiteX30" fmla="*/ 1564495 w 2218135"/>
                    <a:gd name="connsiteY30" fmla="*/ 1446351 h 3919458"/>
                    <a:gd name="connsiteX31" fmla="*/ 1870454 w 2218135"/>
                    <a:gd name="connsiteY31" fmla="*/ 1745356 h 3919458"/>
                    <a:gd name="connsiteX32" fmla="*/ 1978235 w 2218135"/>
                    <a:gd name="connsiteY32" fmla="*/ 2134759 h 3919458"/>
                    <a:gd name="connsiteX33" fmla="*/ 1814826 w 2218135"/>
                    <a:gd name="connsiteY33" fmla="*/ 2461578 h 3919458"/>
                    <a:gd name="connsiteX34" fmla="*/ 2037341 w 2218135"/>
                    <a:gd name="connsiteY34" fmla="*/ 2600651 h 3919458"/>
                    <a:gd name="connsiteX35" fmla="*/ 2218135 w 2218135"/>
                    <a:gd name="connsiteY35" fmla="*/ 1752310 h 3919458"/>
                    <a:gd name="connsiteX36" fmla="*/ 1787011 w 2218135"/>
                    <a:gd name="connsiteY36" fmla="*/ 1185590 h 3919458"/>
                    <a:gd name="connsiteX37" fmla="*/ 1797441 w 2218135"/>
                    <a:gd name="connsiteY37" fmla="*/ 413740 h 3919458"/>
                    <a:gd name="connsiteX38" fmla="*/ 1860024 w 2218135"/>
                    <a:gd name="connsiteY38" fmla="*/ 90397 h 3919458"/>
                    <a:gd name="connsiteX39" fmla="*/ 1209862 w 2218135"/>
                    <a:gd name="connsiteY39"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51833 w 2218135"/>
                    <a:gd name="connsiteY21" fmla="*/ 3632130 h 3919458"/>
                    <a:gd name="connsiteX22" fmla="*/ 533095 w 2218135"/>
                    <a:gd name="connsiteY22" fmla="*/ 3545937 h 3919458"/>
                    <a:gd name="connsiteX23" fmla="*/ 596803 w 2218135"/>
                    <a:gd name="connsiteY23" fmla="*/ 3512209 h 3919458"/>
                    <a:gd name="connsiteX24" fmla="*/ 611794 w 2218135"/>
                    <a:gd name="connsiteY24" fmla="*/ 3446627 h 3919458"/>
                    <a:gd name="connsiteX25" fmla="*/ 851750 w 2218135"/>
                    <a:gd name="connsiteY25" fmla="*/ 3205615 h 3919458"/>
                    <a:gd name="connsiteX26" fmla="*/ 1084696 w 2218135"/>
                    <a:gd name="connsiteY26" fmla="*/ 2545022 h 3919458"/>
                    <a:gd name="connsiteX27" fmla="*/ 1484529 w 2218135"/>
                    <a:gd name="connsiteY27" fmla="*/ 1960918 h 3919458"/>
                    <a:gd name="connsiteX28" fmla="*/ 1519297 w 2218135"/>
                    <a:gd name="connsiteY28" fmla="*/ 1508933 h 3919458"/>
                    <a:gd name="connsiteX29" fmla="*/ 1512343 w 2218135"/>
                    <a:gd name="connsiteY29" fmla="*/ 837910 h 3919458"/>
                    <a:gd name="connsiteX30" fmla="*/ 1602740 w 2218135"/>
                    <a:gd name="connsiteY30" fmla="*/ 1112578 h 3919458"/>
                    <a:gd name="connsiteX31" fmla="*/ 1564495 w 2218135"/>
                    <a:gd name="connsiteY31" fmla="*/ 1446351 h 3919458"/>
                    <a:gd name="connsiteX32" fmla="*/ 1870454 w 2218135"/>
                    <a:gd name="connsiteY32" fmla="*/ 1745356 h 3919458"/>
                    <a:gd name="connsiteX33" fmla="*/ 1978235 w 2218135"/>
                    <a:gd name="connsiteY33" fmla="*/ 2134759 h 3919458"/>
                    <a:gd name="connsiteX34" fmla="*/ 1814826 w 2218135"/>
                    <a:gd name="connsiteY34" fmla="*/ 2461578 h 3919458"/>
                    <a:gd name="connsiteX35" fmla="*/ 2037341 w 2218135"/>
                    <a:gd name="connsiteY35" fmla="*/ 2600651 h 3919458"/>
                    <a:gd name="connsiteX36" fmla="*/ 2218135 w 2218135"/>
                    <a:gd name="connsiteY36" fmla="*/ 1752310 h 3919458"/>
                    <a:gd name="connsiteX37" fmla="*/ 1787011 w 2218135"/>
                    <a:gd name="connsiteY37" fmla="*/ 1185590 h 3919458"/>
                    <a:gd name="connsiteX38" fmla="*/ 1797441 w 2218135"/>
                    <a:gd name="connsiteY38" fmla="*/ 413740 h 3919458"/>
                    <a:gd name="connsiteX39" fmla="*/ 1860024 w 2218135"/>
                    <a:gd name="connsiteY39" fmla="*/ 90397 h 3919458"/>
                    <a:gd name="connsiteX40" fmla="*/ 1209862 w 2218135"/>
                    <a:gd name="connsiteY40"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45022 h 3919458"/>
                    <a:gd name="connsiteX28" fmla="*/ 1484529 w 2218135"/>
                    <a:gd name="connsiteY28" fmla="*/ 1960918 h 3919458"/>
                    <a:gd name="connsiteX29" fmla="*/ 1519297 w 2218135"/>
                    <a:gd name="connsiteY29" fmla="*/ 1508933 h 3919458"/>
                    <a:gd name="connsiteX30" fmla="*/ 1512343 w 2218135"/>
                    <a:gd name="connsiteY30" fmla="*/ 837910 h 3919458"/>
                    <a:gd name="connsiteX31" fmla="*/ 1602740 w 2218135"/>
                    <a:gd name="connsiteY31" fmla="*/ 1112578 h 3919458"/>
                    <a:gd name="connsiteX32" fmla="*/ 1564495 w 2218135"/>
                    <a:gd name="connsiteY32" fmla="*/ 1446351 h 3919458"/>
                    <a:gd name="connsiteX33" fmla="*/ 1870454 w 2218135"/>
                    <a:gd name="connsiteY33" fmla="*/ 1745356 h 3919458"/>
                    <a:gd name="connsiteX34" fmla="*/ 1978235 w 2218135"/>
                    <a:gd name="connsiteY34" fmla="*/ 2134759 h 3919458"/>
                    <a:gd name="connsiteX35" fmla="*/ 1814826 w 2218135"/>
                    <a:gd name="connsiteY35" fmla="*/ 2461578 h 3919458"/>
                    <a:gd name="connsiteX36" fmla="*/ 2037341 w 2218135"/>
                    <a:gd name="connsiteY36" fmla="*/ 2600651 h 3919458"/>
                    <a:gd name="connsiteX37" fmla="*/ 2218135 w 2218135"/>
                    <a:gd name="connsiteY37" fmla="*/ 1752310 h 3919458"/>
                    <a:gd name="connsiteX38" fmla="*/ 1787011 w 2218135"/>
                    <a:gd name="connsiteY38" fmla="*/ 1185590 h 3919458"/>
                    <a:gd name="connsiteX39" fmla="*/ 1797441 w 2218135"/>
                    <a:gd name="connsiteY39" fmla="*/ 413740 h 3919458"/>
                    <a:gd name="connsiteX40" fmla="*/ 1860024 w 2218135"/>
                    <a:gd name="connsiteY40" fmla="*/ 90397 h 3919458"/>
                    <a:gd name="connsiteX41" fmla="*/ 1209862 w 2218135"/>
                    <a:gd name="connsiteY41"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484529 w 2218135"/>
                    <a:gd name="connsiteY28" fmla="*/ 1960918 h 3919458"/>
                    <a:gd name="connsiteX29" fmla="*/ 1519297 w 2218135"/>
                    <a:gd name="connsiteY29" fmla="*/ 1508933 h 3919458"/>
                    <a:gd name="connsiteX30" fmla="*/ 1512343 w 2218135"/>
                    <a:gd name="connsiteY30" fmla="*/ 837910 h 3919458"/>
                    <a:gd name="connsiteX31" fmla="*/ 1602740 w 2218135"/>
                    <a:gd name="connsiteY31" fmla="*/ 1112578 h 3919458"/>
                    <a:gd name="connsiteX32" fmla="*/ 1564495 w 2218135"/>
                    <a:gd name="connsiteY32" fmla="*/ 1446351 h 3919458"/>
                    <a:gd name="connsiteX33" fmla="*/ 1870454 w 2218135"/>
                    <a:gd name="connsiteY33" fmla="*/ 1745356 h 3919458"/>
                    <a:gd name="connsiteX34" fmla="*/ 1978235 w 2218135"/>
                    <a:gd name="connsiteY34" fmla="*/ 2134759 h 3919458"/>
                    <a:gd name="connsiteX35" fmla="*/ 1814826 w 2218135"/>
                    <a:gd name="connsiteY35" fmla="*/ 2461578 h 3919458"/>
                    <a:gd name="connsiteX36" fmla="*/ 2037341 w 2218135"/>
                    <a:gd name="connsiteY36" fmla="*/ 2600651 h 3919458"/>
                    <a:gd name="connsiteX37" fmla="*/ 2218135 w 2218135"/>
                    <a:gd name="connsiteY37" fmla="*/ 1752310 h 3919458"/>
                    <a:gd name="connsiteX38" fmla="*/ 1787011 w 2218135"/>
                    <a:gd name="connsiteY38" fmla="*/ 1185590 h 3919458"/>
                    <a:gd name="connsiteX39" fmla="*/ 1797441 w 2218135"/>
                    <a:gd name="connsiteY39" fmla="*/ 413740 h 3919458"/>
                    <a:gd name="connsiteX40" fmla="*/ 1860024 w 2218135"/>
                    <a:gd name="connsiteY40" fmla="*/ 90397 h 3919458"/>
                    <a:gd name="connsiteX41" fmla="*/ 1209862 w 2218135"/>
                    <a:gd name="connsiteY41"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391282 w 2218135"/>
                    <a:gd name="connsiteY28" fmla="*/ 2163094 h 3919458"/>
                    <a:gd name="connsiteX29" fmla="*/ 1484529 w 2218135"/>
                    <a:gd name="connsiteY29" fmla="*/ 1960918 h 3919458"/>
                    <a:gd name="connsiteX30" fmla="*/ 1519297 w 2218135"/>
                    <a:gd name="connsiteY30" fmla="*/ 1508933 h 3919458"/>
                    <a:gd name="connsiteX31" fmla="*/ 1512343 w 2218135"/>
                    <a:gd name="connsiteY31" fmla="*/ 837910 h 3919458"/>
                    <a:gd name="connsiteX32" fmla="*/ 1602740 w 2218135"/>
                    <a:gd name="connsiteY32" fmla="*/ 1112578 h 3919458"/>
                    <a:gd name="connsiteX33" fmla="*/ 1564495 w 2218135"/>
                    <a:gd name="connsiteY33" fmla="*/ 1446351 h 3919458"/>
                    <a:gd name="connsiteX34" fmla="*/ 1870454 w 2218135"/>
                    <a:gd name="connsiteY34" fmla="*/ 1745356 h 3919458"/>
                    <a:gd name="connsiteX35" fmla="*/ 1978235 w 2218135"/>
                    <a:gd name="connsiteY35" fmla="*/ 2134759 h 3919458"/>
                    <a:gd name="connsiteX36" fmla="*/ 1814826 w 2218135"/>
                    <a:gd name="connsiteY36" fmla="*/ 2461578 h 3919458"/>
                    <a:gd name="connsiteX37" fmla="*/ 2037341 w 2218135"/>
                    <a:gd name="connsiteY37" fmla="*/ 2600651 h 3919458"/>
                    <a:gd name="connsiteX38" fmla="*/ 2218135 w 2218135"/>
                    <a:gd name="connsiteY38" fmla="*/ 1752310 h 3919458"/>
                    <a:gd name="connsiteX39" fmla="*/ 1787011 w 2218135"/>
                    <a:gd name="connsiteY39" fmla="*/ 1185590 h 3919458"/>
                    <a:gd name="connsiteX40" fmla="*/ 1797441 w 2218135"/>
                    <a:gd name="connsiteY40" fmla="*/ 413740 h 3919458"/>
                    <a:gd name="connsiteX41" fmla="*/ 1860024 w 2218135"/>
                    <a:gd name="connsiteY41" fmla="*/ 90397 h 3919458"/>
                    <a:gd name="connsiteX42" fmla="*/ 1209862 w 2218135"/>
                    <a:gd name="connsiteY42"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391282 w 2218135"/>
                    <a:gd name="connsiteY28" fmla="*/ 2163094 h 3919458"/>
                    <a:gd name="connsiteX29" fmla="*/ 1484529 w 2218135"/>
                    <a:gd name="connsiteY29" fmla="*/ 1960918 h 3919458"/>
                    <a:gd name="connsiteX30" fmla="*/ 1528067 w 2218135"/>
                    <a:gd name="connsiteY30" fmla="*/ 1778971 h 3919458"/>
                    <a:gd name="connsiteX31" fmla="*/ 1519297 w 2218135"/>
                    <a:gd name="connsiteY31" fmla="*/ 1508933 h 3919458"/>
                    <a:gd name="connsiteX32" fmla="*/ 1512343 w 2218135"/>
                    <a:gd name="connsiteY32" fmla="*/ 837910 h 3919458"/>
                    <a:gd name="connsiteX33" fmla="*/ 1602740 w 2218135"/>
                    <a:gd name="connsiteY33" fmla="*/ 1112578 h 3919458"/>
                    <a:gd name="connsiteX34" fmla="*/ 1564495 w 2218135"/>
                    <a:gd name="connsiteY34" fmla="*/ 1446351 h 3919458"/>
                    <a:gd name="connsiteX35" fmla="*/ 1870454 w 2218135"/>
                    <a:gd name="connsiteY35" fmla="*/ 1745356 h 3919458"/>
                    <a:gd name="connsiteX36" fmla="*/ 1978235 w 2218135"/>
                    <a:gd name="connsiteY36" fmla="*/ 2134759 h 3919458"/>
                    <a:gd name="connsiteX37" fmla="*/ 1814826 w 2218135"/>
                    <a:gd name="connsiteY37" fmla="*/ 2461578 h 3919458"/>
                    <a:gd name="connsiteX38" fmla="*/ 2037341 w 2218135"/>
                    <a:gd name="connsiteY38" fmla="*/ 2600651 h 3919458"/>
                    <a:gd name="connsiteX39" fmla="*/ 2218135 w 2218135"/>
                    <a:gd name="connsiteY39" fmla="*/ 1752310 h 3919458"/>
                    <a:gd name="connsiteX40" fmla="*/ 1787011 w 2218135"/>
                    <a:gd name="connsiteY40" fmla="*/ 1185590 h 3919458"/>
                    <a:gd name="connsiteX41" fmla="*/ 1797441 w 2218135"/>
                    <a:gd name="connsiteY41" fmla="*/ 413740 h 3919458"/>
                    <a:gd name="connsiteX42" fmla="*/ 1860024 w 2218135"/>
                    <a:gd name="connsiteY42" fmla="*/ 90397 h 3919458"/>
                    <a:gd name="connsiteX43" fmla="*/ 1209862 w 2218135"/>
                    <a:gd name="connsiteY43"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391282 w 2218135"/>
                    <a:gd name="connsiteY28" fmla="*/ 2163094 h 3919458"/>
                    <a:gd name="connsiteX29" fmla="*/ 1484529 w 2218135"/>
                    <a:gd name="connsiteY29" fmla="*/ 1960918 h 3919458"/>
                    <a:gd name="connsiteX30" fmla="*/ 1528067 w 2218135"/>
                    <a:gd name="connsiteY30" fmla="*/ 1778971 h 3919458"/>
                    <a:gd name="connsiteX31" fmla="*/ 1505582 w 2218135"/>
                    <a:gd name="connsiteY31" fmla="*/ 1647807 h 3919458"/>
                    <a:gd name="connsiteX32" fmla="*/ 1519297 w 2218135"/>
                    <a:gd name="connsiteY32" fmla="*/ 1508933 h 3919458"/>
                    <a:gd name="connsiteX33" fmla="*/ 1512343 w 2218135"/>
                    <a:gd name="connsiteY33" fmla="*/ 837910 h 3919458"/>
                    <a:gd name="connsiteX34" fmla="*/ 1602740 w 2218135"/>
                    <a:gd name="connsiteY34" fmla="*/ 1112578 h 3919458"/>
                    <a:gd name="connsiteX35" fmla="*/ 1564495 w 2218135"/>
                    <a:gd name="connsiteY35" fmla="*/ 1446351 h 3919458"/>
                    <a:gd name="connsiteX36" fmla="*/ 1870454 w 2218135"/>
                    <a:gd name="connsiteY36" fmla="*/ 1745356 h 3919458"/>
                    <a:gd name="connsiteX37" fmla="*/ 1978235 w 2218135"/>
                    <a:gd name="connsiteY37" fmla="*/ 2134759 h 3919458"/>
                    <a:gd name="connsiteX38" fmla="*/ 1814826 w 2218135"/>
                    <a:gd name="connsiteY38" fmla="*/ 2461578 h 3919458"/>
                    <a:gd name="connsiteX39" fmla="*/ 2037341 w 2218135"/>
                    <a:gd name="connsiteY39" fmla="*/ 2600651 h 3919458"/>
                    <a:gd name="connsiteX40" fmla="*/ 2218135 w 2218135"/>
                    <a:gd name="connsiteY40" fmla="*/ 1752310 h 3919458"/>
                    <a:gd name="connsiteX41" fmla="*/ 1787011 w 2218135"/>
                    <a:gd name="connsiteY41" fmla="*/ 1185590 h 3919458"/>
                    <a:gd name="connsiteX42" fmla="*/ 1797441 w 2218135"/>
                    <a:gd name="connsiteY42" fmla="*/ 413740 h 3919458"/>
                    <a:gd name="connsiteX43" fmla="*/ 1860024 w 2218135"/>
                    <a:gd name="connsiteY43" fmla="*/ 90397 h 3919458"/>
                    <a:gd name="connsiteX44" fmla="*/ 1209862 w 2218135"/>
                    <a:gd name="connsiteY44"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391282 w 2218135"/>
                    <a:gd name="connsiteY28" fmla="*/ 2163094 h 3919458"/>
                    <a:gd name="connsiteX29" fmla="*/ 1484529 w 2218135"/>
                    <a:gd name="connsiteY29" fmla="*/ 1960918 h 3919458"/>
                    <a:gd name="connsiteX30" fmla="*/ 1528067 w 2218135"/>
                    <a:gd name="connsiteY30" fmla="*/ 1778971 h 3919458"/>
                    <a:gd name="connsiteX31" fmla="*/ 1505582 w 2218135"/>
                    <a:gd name="connsiteY31" fmla="*/ 1647807 h 3919458"/>
                    <a:gd name="connsiteX32" fmla="*/ 1511801 w 2218135"/>
                    <a:gd name="connsiteY32" fmla="*/ 1520175 h 3919458"/>
                    <a:gd name="connsiteX33" fmla="*/ 1512343 w 2218135"/>
                    <a:gd name="connsiteY33" fmla="*/ 837910 h 3919458"/>
                    <a:gd name="connsiteX34" fmla="*/ 1602740 w 2218135"/>
                    <a:gd name="connsiteY34" fmla="*/ 1112578 h 3919458"/>
                    <a:gd name="connsiteX35" fmla="*/ 1564495 w 2218135"/>
                    <a:gd name="connsiteY35" fmla="*/ 1446351 h 3919458"/>
                    <a:gd name="connsiteX36" fmla="*/ 1870454 w 2218135"/>
                    <a:gd name="connsiteY36" fmla="*/ 1745356 h 3919458"/>
                    <a:gd name="connsiteX37" fmla="*/ 1978235 w 2218135"/>
                    <a:gd name="connsiteY37" fmla="*/ 2134759 h 3919458"/>
                    <a:gd name="connsiteX38" fmla="*/ 1814826 w 2218135"/>
                    <a:gd name="connsiteY38" fmla="*/ 2461578 h 3919458"/>
                    <a:gd name="connsiteX39" fmla="*/ 2037341 w 2218135"/>
                    <a:gd name="connsiteY39" fmla="*/ 2600651 h 3919458"/>
                    <a:gd name="connsiteX40" fmla="*/ 2218135 w 2218135"/>
                    <a:gd name="connsiteY40" fmla="*/ 1752310 h 3919458"/>
                    <a:gd name="connsiteX41" fmla="*/ 1787011 w 2218135"/>
                    <a:gd name="connsiteY41" fmla="*/ 1185590 h 3919458"/>
                    <a:gd name="connsiteX42" fmla="*/ 1797441 w 2218135"/>
                    <a:gd name="connsiteY42" fmla="*/ 413740 h 3919458"/>
                    <a:gd name="connsiteX43" fmla="*/ 1860024 w 2218135"/>
                    <a:gd name="connsiteY43" fmla="*/ 90397 h 3919458"/>
                    <a:gd name="connsiteX44" fmla="*/ 1209862 w 2218135"/>
                    <a:gd name="connsiteY44"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391282 w 2218135"/>
                    <a:gd name="connsiteY28" fmla="*/ 2163094 h 3919458"/>
                    <a:gd name="connsiteX29" fmla="*/ 1484529 w 2218135"/>
                    <a:gd name="connsiteY29" fmla="*/ 1960918 h 3919458"/>
                    <a:gd name="connsiteX30" fmla="*/ 1528067 w 2218135"/>
                    <a:gd name="connsiteY30" fmla="*/ 1778971 h 3919458"/>
                    <a:gd name="connsiteX31" fmla="*/ 1505582 w 2218135"/>
                    <a:gd name="connsiteY31" fmla="*/ 1647807 h 3919458"/>
                    <a:gd name="connsiteX32" fmla="*/ 1511801 w 2218135"/>
                    <a:gd name="connsiteY32" fmla="*/ 1520175 h 3919458"/>
                    <a:gd name="connsiteX33" fmla="*/ 1466233 w 2218135"/>
                    <a:gd name="connsiteY33" fmla="*/ 1415460 h 3919458"/>
                    <a:gd name="connsiteX34" fmla="*/ 1512343 w 2218135"/>
                    <a:gd name="connsiteY34" fmla="*/ 837910 h 3919458"/>
                    <a:gd name="connsiteX35" fmla="*/ 1602740 w 2218135"/>
                    <a:gd name="connsiteY35" fmla="*/ 1112578 h 3919458"/>
                    <a:gd name="connsiteX36" fmla="*/ 1564495 w 2218135"/>
                    <a:gd name="connsiteY36" fmla="*/ 1446351 h 3919458"/>
                    <a:gd name="connsiteX37" fmla="*/ 1870454 w 2218135"/>
                    <a:gd name="connsiteY37" fmla="*/ 1745356 h 3919458"/>
                    <a:gd name="connsiteX38" fmla="*/ 1978235 w 2218135"/>
                    <a:gd name="connsiteY38" fmla="*/ 2134759 h 3919458"/>
                    <a:gd name="connsiteX39" fmla="*/ 1814826 w 2218135"/>
                    <a:gd name="connsiteY39" fmla="*/ 2461578 h 3919458"/>
                    <a:gd name="connsiteX40" fmla="*/ 2037341 w 2218135"/>
                    <a:gd name="connsiteY40" fmla="*/ 2600651 h 3919458"/>
                    <a:gd name="connsiteX41" fmla="*/ 2218135 w 2218135"/>
                    <a:gd name="connsiteY41" fmla="*/ 1752310 h 3919458"/>
                    <a:gd name="connsiteX42" fmla="*/ 1787011 w 2218135"/>
                    <a:gd name="connsiteY42" fmla="*/ 1185590 h 3919458"/>
                    <a:gd name="connsiteX43" fmla="*/ 1797441 w 2218135"/>
                    <a:gd name="connsiteY43" fmla="*/ 413740 h 3919458"/>
                    <a:gd name="connsiteX44" fmla="*/ 1860024 w 2218135"/>
                    <a:gd name="connsiteY44" fmla="*/ 90397 h 3919458"/>
                    <a:gd name="connsiteX45" fmla="*/ 1209862 w 2218135"/>
                    <a:gd name="connsiteY45"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297594 w 2218135"/>
                    <a:gd name="connsiteY28" fmla="*/ 2206191 h 3919458"/>
                    <a:gd name="connsiteX29" fmla="*/ 1391282 w 2218135"/>
                    <a:gd name="connsiteY29" fmla="*/ 2163094 h 3919458"/>
                    <a:gd name="connsiteX30" fmla="*/ 1484529 w 2218135"/>
                    <a:gd name="connsiteY30" fmla="*/ 1960918 h 3919458"/>
                    <a:gd name="connsiteX31" fmla="*/ 1528067 w 2218135"/>
                    <a:gd name="connsiteY31" fmla="*/ 1778971 h 3919458"/>
                    <a:gd name="connsiteX32" fmla="*/ 1505582 w 2218135"/>
                    <a:gd name="connsiteY32" fmla="*/ 1647807 h 3919458"/>
                    <a:gd name="connsiteX33" fmla="*/ 1511801 w 2218135"/>
                    <a:gd name="connsiteY33" fmla="*/ 1520175 h 3919458"/>
                    <a:gd name="connsiteX34" fmla="*/ 1466233 w 2218135"/>
                    <a:gd name="connsiteY34" fmla="*/ 1415460 h 3919458"/>
                    <a:gd name="connsiteX35" fmla="*/ 1512343 w 2218135"/>
                    <a:gd name="connsiteY35" fmla="*/ 837910 h 3919458"/>
                    <a:gd name="connsiteX36" fmla="*/ 1602740 w 2218135"/>
                    <a:gd name="connsiteY36" fmla="*/ 1112578 h 3919458"/>
                    <a:gd name="connsiteX37" fmla="*/ 1564495 w 2218135"/>
                    <a:gd name="connsiteY37" fmla="*/ 1446351 h 3919458"/>
                    <a:gd name="connsiteX38" fmla="*/ 1870454 w 2218135"/>
                    <a:gd name="connsiteY38" fmla="*/ 1745356 h 3919458"/>
                    <a:gd name="connsiteX39" fmla="*/ 1978235 w 2218135"/>
                    <a:gd name="connsiteY39" fmla="*/ 2134759 h 3919458"/>
                    <a:gd name="connsiteX40" fmla="*/ 1814826 w 2218135"/>
                    <a:gd name="connsiteY40" fmla="*/ 2461578 h 3919458"/>
                    <a:gd name="connsiteX41" fmla="*/ 2037341 w 2218135"/>
                    <a:gd name="connsiteY41" fmla="*/ 2600651 h 3919458"/>
                    <a:gd name="connsiteX42" fmla="*/ 2218135 w 2218135"/>
                    <a:gd name="connsiteY42" fmla="*/ 1752310 h 3919458"/>
                    <a:gd name="connsiteX43" fmla="*/ 1787011 w 2218135"/>
                    <a:gd name="connsiteY43" fmla="*/ 1185590 h 3919458"/>
                    <a:gd name="connsiteX44" fmla="*/ 1797441 w 2218135"/>
                    <a:gd name="connsiteY44" fmla="*/ 413740 h 3919458"/>
                    <a:gd name="connsiteX45" fmla="*/ 1860024 w 2218135"/>
                    <a:gd name="connsiteY45" fmla="*/ 90397 h 3919458"/>
                    <a:gd name="connsiteX46" fmla="*/ 1209862 w 2218135"/>
                    <a:gd name="connsiteY46"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074615 w 2218135"/>
                    <a:gd name="connsiteY28" fmla="*/ 2504120 h 3919458"/>
                    <a:gd name="connsiteX29" fmla="*/ 1297594 w 2218135"/>
                    <a:gd name="connsiteY29" fmla="*/ 2206191 h 3919458"/>
                    <a:gd name="connsiteX30" fmla="*/ 1391282 w 2218135"/>
                    <a:gd name="connsiteY30" fmla="*/ 2163094 h 3919458"/>
                    <a:gd name="connsiteX31" fmla="*/ 1484529 w 2218135"/>
                    <a:gd name="connsiteY31" fmla="*/ 1960918 h 3919458"/>
                    <a:gd name="connsiteX32" fmla="*/ 1528067 w 2218135"/>
                    <a:gd name="connsiteY32" fmla="*/ 1778971 h 3919458"/>
                    <a:gd name="connsiteX33" fmla="*/ 1505582 w 2218135"/>
                    <a:gd name="connsiteY33" fmla="*/ 1647807 h 3919458"/>
                    <a:gd name="connsiteX34" fmla="*/ 1511801 w 2218135"/>
                    <a:gd name="connsiteY34" fmla="*/ 1520175 h 3919458"/>
                    <a:gd name="connsiteX35" fmla="*/ 1466233 w 2218135"/>
                    <a:gd name="connsiteY35" fmla="*/ 1415460 h 3919458"/>
                    <a:gd name="connsiteX36" fmla="*/ 1512343 w 2218135"/>
                    <a:gd name="connsiteY36" fmla="*/ 837910 h 3919458"/>
                    <a:gd name="connsiteX37" fmla="*/ 1602740 w 2218135"/>
                    <a:gd name="connsiteY37" fmla="*/ 1112578 h 3919458"/>
                    <a:gd name="connsiteX38" fmla="*/ 1564495 w 2218135"/>
                    <a:gd name="connsiteY38" fmla="*/ 1446351 h 3919458"/>
                    <a:gd name="connsiteX39" fmla="*/ 1870454 w 2218135"/>
                    <a:gd name="connsiteY39" fmla="*/ 1745356 h 3919458"/>
                    <a:gd name="connsiteX40" fmla="*/ 1978235 w 2218135"/>
                    <a:gd name="connsiteY40" fmla="*/ 2134759 h 3919458"/>
                    <a:gd name="connsiteX41" fmla="*/ 1814826 w 2218135"/>
                    <a:gd name="connsiteY41" fmla="*/ 2461578 h 3919458"/>
                    <a:gd name="connsiteX42" fmla="*/ 2037341 w 2218135"/>
                    <a:gd name="connsiteY42" fmla="*/ 2600651 h 3919458"/>
                    <a:gd name="connsiteX43" fmla="*/ 2218135 w 2218135"/>
                    <a:gd name="connsiteY43" fmla="*/ 1752310 h 3919458"/>
                    <a:gd name="connsiteX44" fmla="*/ 1787011 w 2218135"/>
                    <a:gd name="connsiteY44" fmla="*/ 1185590 h 3919458"/>
                    <a:gd name="connsiteX45" fmla="*/ 1797441 w 2218135"/>
                    <a:gd name="connsiteY45" fmla="*/ 413740 h 3919458"/>
                    <a:gd name="connsiteX46" fmla="*/ 1860024 w 2218135"/>
                    <a:gd name="connsiteY46" fmla="*/ 90397 h 3919458"/>
                    <a:gd name="connsiteX47" fmla="*/ 1209862 w 2218135"/>
                    <a:gd name="connsiteY47"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074615 w 2218135"/>
                    <a:gd name="connsiteY28" fmla="*/ 2504120 h 3919458"/>
                    <a:gd name="connsiteX29" fmla="*/ 1164556 w 2218135"/>
                    <a:gd name="connsiteY29" fmla="*/ 2423548 h 3919458"/>
                    <a:gd name="connsiteX30" fmla="*/ 1297594 w 2218135"/>
                    <a:gd name="connsiteY30" fmla="*/ 2206191 h 3919458"/>
                    <a:gd name="connsiteX31" fmla="*/ 1391282 w 2218135"/>
                    <a:gd name="connsiteY31" fmla="*/ 2163094 h 3919458"/>
                    <a:gd name="connsiteX32" fmla="*/ 1484529 w 2218135"/>
                    <a:gd name="connsiteY32" fmla="*/ 1960918 h 3919458"/>
                    <a:gd name="connsiteX33" fmla="*/ 1528067 w 2218135"/>
                    <a:gd name="connsiteY33" fmla="*/ 1778971 h 3919458"/>
                    <a:gd name="connsiteX34" fmla="*/ 1505582 w 2218135"/>
                    <a:gd name="connsiteY34" fmla="*/ 1647807 h 3919458"/>
                    <a:gd name="connsiteX35" fmla="*/ 1511801 w 2218135"/>
                    <a:gd name="connsiteY35" fmla="*/ 1520175 h 3919458"/>
                    <a:gd name="connsiteX36" fmla="*/ 1466233 w 2218135"/>
                    <a:gd name="connsiteY36" fmla="*/ 1415460 h 3919458"/>
                    <a:gd name="connsiteX37" fmla="*/ 1512343 w 2218135"/>
                    <a:gd name="connsiteY37" fmla="*/ 837910 h 3919458"/>
                    <a:gd name="connsiteX38" fmla="*/ 1602740 w 2218135"/>
                    <a:gd name="connsiteY38" fmla="*/ 1112578 h 3919458"/>
                    <a:gd name="connsiteX39" fmla="*/ 1564495 w 2218135"/>
                    <a:gd name="connsiteY39" fmla="*/ 1446351 h 3919458"/>
                    <a:gd name="connsiteX40" fmla="*/ 1870454 w 2218135"/>
                    <a:gd name="connsiteY40" fmla="*/ 1745356 h 3919458"/>
                    <a:gd name="connsiteX41" fmla="*/ 1978235 w 2218135"/>
                    <a:gd name="connsiteY41" fmla="*/ 2134759 h 3919458"/>
                    <a:gd name="connsiteX42" fmla="*/ 1814826 w 2218135"/>
                    <a:gd name="connsiteY42" fmla="*/ 2461578 h 3919458"/>
                    <a:gd name="connsiteX43" fmla="*/ 2037341 w 2218135"/>
                    <a:gd name="connsiteY43" fmla="*/ 2600651 h 3919458"/>
                    <a:gd name="connsiteX44" fmla="*/ 2218135 w 2218135"/>
                    <a:gd name="connsiteY44" fmla="*/ 1752310 h 3919458"/>
                    <a:gd name="connsiteX45" fmla="*/ 1787011 w 2218135"/>
                    <a:gd name="connsiteY45" fmla="*/ 1185590 h 3919458"/>
                    <a:gd name="connsiteX46" fmla="*/ 1797441 w 2218135"/>
                    <a:gd name="connsiteY46" fmla="*/ 413740 h 3919458"/>
                    <a:gd name="connsiteX47" fmla="*/ 1860024 w 2218135"/>
                    <a:gd name="connsiteY47" fmla="*/ 90397 h 3919458"/>
                    <a:gd name="connsiteX48" fmla="*/ 1209862 w 2218135"/>
                    <a:gd name="connsiteY48"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074615 w 2218135"/>
                    <a:gd name="connsiteY28" fmla="*/ 2504120 h 3919458"/>
                    <a:gd name="connsiteX29" fmla="*/ 1164556 w 2218135"/>
                    <a:gd name="connsiteY29" fmla="*/ 2423548 h 3919458"/>
                    <a:gd name="connsiteX30" fmla="*/ 1261992 w 2218135"/>
                    <a:gd name="connsiteY30" fmla="*/ 2301753 h 3919458"/>
                    <a:gd name="connsiteX31" fmla="*/ 1297594 w 2218135"/>
                    <a:gd name="connsiteY31" fmla="*/ 2206191 h 3919458"/>
                    <a:gd name="connsiteX32" fmla="*/ 1391282 w 2218135"/>
                    <a:gd name="connsiteY32" fmla="*/ 2163094 h 3919458"/>
                    <a:gd name="connsiteX33" fmla="*/ 1484529 w 2218135"/>
                    <a:gd name="connsiteY33" fmla="*/ 1960918 h 3919458"/>
                    <a:gd name="connsiteX34" fmla="*/ 1528067 w 2218135"/>
                    <a:gd name="connsiteY34" fmla="*/ 1778971 h 3919458"/>
                    <a:gd name="connsiteX35" fmla="*/ 1505582 w 2218135"/>
                    <a:gd name="connsiteY35" fmla="*/ 1647807 h 3919458"/>
                    <a:gd name="connsiteX36" fmla="*/ 1511801 w 2218135"/>
                    <a:gd name="connsiteY36" fmla="*/ 1520175 h 3919458"/>
                    <a:gd name="connsiteX37" fmla="*/ 1466233 w 2218135"/>
                    <a:gd name="connsiteY37" fmla="*/ 1415460 h 3919458"/>
                    <a:gd name="connsiteX38" fmla="*/ 1512343 w 2218135"/>
                    <a:gd name="connsiteY38" fmla="*/ 837910 h 3919458"/>
                    <a:gd name="connsiteX39" fmla="*/ 1602740 w 2218135"/>
                    <a:gd name="connsiteY39" fmla="*/ 1112578 h 3919458"/>
                    <a:gd name="connsiteX40" fmla="*/ 1564495 w 2218135"/>
                    <a:gd name="connsiteY40" fmla="*/ 1446351 h 3919458"/>
                    <a:gd name="connsiteX41" fmla="*/ 1870454 w 2218135"/>
                    <a:gd name="connsiteY41" fmla="*/ 1745356 h 3919458"/>
                    <a:gd name="connsiteX42" fmla="*/ 1978235 w 2218135"/>
                    <a:gd name="connsiteY42" fmla="*/ 2134759 h 3919458"/>
                    <a:gd name="connsiteX43" fmla="*/ 1814826 w 2218135"/>
                    <a:gd name="connsiteY43" fmla="*/ 2461578 h 3919458"/>
                    <a:gd name="connsiteX44" fmla="*/ 2037341 w 2218135"/>
                    <a:gd name="connsiteY44" fmla="*/ 2600651 h 3919458"/>
                    <a:gd name="connsiteX45" fmla="*/ 2218135 w 2218135"/>
                    <a:gd name="connsiteY45" fmla="*/ 1752310 h 3919458"/>
                    <a:gd name="connsiteX46" fmla="*/ 1787011 w 2218135"/>
                    <a:gd name="connsiteY46" fmla="*/ 1185590 h 3919458"/>
                    <a:gd name="connsiteX47" fmla="*/ 1797441 w 2218135"/>
                    <a:gd name="connsiteY47" fmla="*/ 413740 h 3919458"/>
                    <a:gd name="connsiteX48" fmla="*/ 1860024 w 2218135"/>
                    <a:gd name="connsiteY48" fmla="*/ 90397 h 3919458"/>
                    <a:gd name="connsiteX49" fmla="*/ 1209862 w 2218135"/>
                    <a:gd name="connsiteY49"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074615 w 2218135"/>
                    <a:gd name="connsiteY28" fmla="*/ 2504120 h 3919458"/>
                    <a:gd name="connsiteX29" fmla="*/ 1164556 w 2218135"/>
                    <a:gd name="connsiteY29" fmla="*/ 2423548 h 3919458"/>
                    <a:gd name="connsiteX30" fmla="*/ 1207653 w 2218135"/>
                    <a:gd name="connsiteY30" fmla="*/ 2346724 h 3919458"/>
                    <a:gd name="connsiteX31" fmla="*/ 1261992 w 2218135"/>
                    <a:gd name="connsiteY31" fmla="*/ 2301753 h 3919458"/>
                    <a:gd name="connsiteX32" fmla="*/ 1297594 w 2218135"/>
                    <a:gd name="connsiteY32" fmla="*/ 2206191 h 3919458"/>
                    <a:gd name="connsiteX33" fmla="*/ 1391282 w 2218135"/>
                    <a:gd name="connsiteY33" fmla="*/ 2163094 h 3919458"/>
                    <a:gd name="connsiteX34" fmla="*/ 1484529 w 2218135"/>
                    <a:gd name="connsiteY34" fmla="*/ 1960918 h 3919458"/>
                    <a:gd name="connsiteX35" fmla="*/ 1528067 w 2218135"/>
                    <a:gd name="connsiteY35" fmla="*/ 1778971 h 3919458"/>
                    <a:gd name="connsiteX36" fmla="*/ 1505582 w 2218135"/>
                    <a:gd name="connsiteY36" fmla="*/ 1647807 h 3919458"/>
                    <a:gd name="connsiteX37" fmla="*/ 1511801 w 2218135"/>
                    <a:gd name="connsiteY37" fmla="*/ 1520175 h 3919458"/>
                    <a:gd name="connsiteX38" fmla="*/ 1466233 w 2218135"/>
                    <a:gd name="connsiteY38" fmla="*/ 1415460 h 3919458"/>
                    <a:gd name="connsiteX39" fmla="*/ 1512343 w 2218135"/>
                    <a:gd name="connsiteY39" fmla="*/ 837910 h 3919458"/>
                    <a:gd name="connsiteX40" fmla="*/ 1602740 w 2218135"/>
                    <a:gd name="connsiteY40" fmla="*/ 1112578 h 3919458"/>
                    <a:gd name="connsiteX41" fmla="*/ 1564495 w 2218135"/>
                    <a:gd name="connsiteY41" fmla="*/ 1446351 h 3919458"/>
                    <a:gd name="connsiteX42" fmla="*/ 1870454 w 2218135"/>
                    <a:gd name="connsiteY42" fmla="*/ 1745356 h 3919458"/>
                    <a:gd name="connsiteX43" fmla="*/ 1978235 w 2218135"/>
                    <a:gd name="connsiteY43" fmla="*/ 2134759 h 3919458"/>
                    <a:gd name="connsiteX44" fmla="*/ 1814826 w 2218135"/>
                    <a:gd name="connsiteY44" fmla="*/ 2461578 h 3919458"/>
                    <a:gd name="connsiteX45" fmla="*/ 2037341 w 2218135"/>
                    <a:gd name="connsiteY45" fmla="*/ 2600651 h 3919458"/>
                    <a:gd name="connsiteX46" fmla="*/ 2218135 w 2218135"/>
                    <a:gd name="connsiteY46" fmla="*/ 1752310 h 3919458"/>
                    <a:gd name="connsiteX47" fmla="*/ 1787011 w 2218135"/>
                    <a:gd name="connsiteY47" fmla="*/ 1185590 h 3919458"/>
                    <a:gd name="connsiteX48" fmla="*/ 1797441 w 2218135"/>
                    <a:gd name="connsiteY48" fmla="*/ 413740 h 3919458"/>
                    <a:gd name="connsiteX49" fmla="*/ 1860024 w 2218135"/>
                    <a:gd name="connsiteY49" fmla="*/ 90397 h 3919458"/>
                    <a:gd name="connsiteX50" fmla="*/ 1209862 w 2218135"/>
                    <a:gd name="connsiteY50"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074615 w 2218135"/>
                    <a:gd name="connsiteY28" fmla="*/ 2504120 h 3919458"/>
                    <a:gd name="connsiteX29" fmla="*/ 1164556 w 2218135"/>
                    <a:gd name="connsiteY29" fmla="*/ 2423548 h 3919458"/>
                    <a:gd name="connsiteX30" fmla="*/ 1207653 w 2218135"/>
                    <a:gd name="connsiteY30" fmla="*/ 2346724 h 3919458"/>
                    <a:gd name="connsiteX31" fmla="*/ 1261992 w 2218135"/>
                    <a:gd name="connsiteY31" fmla="*/ 2301753 h 3919458"/>
                    <a:gd name="connsiteX32" fmla="*/ 1297594 w 2218135"/>
                    <a:gd name="connsiteY32" fmla="*/ 2206191 h 3919458"/>
                    <a:gd name="connsiteX33" fmla="*/ 1391282 w 2218135"/>
                    <a:gd name="connsiteY33" fmla="*/ 2163094 h 3919458"/>
                    <a:gd name="connsiteX34" fmla="*/ 1408146 w 2218135"/>
                    <a:gd name="connsiteY34" fmla="*/ 2075027 h 3919458"/>
                    <a:gd name="connsiteX35" fmla="*/ 1484529 w 2218135"/>
                    <a:gd name="connsiteY35" fmla="*/ 1960918 h 3919458"/>
                    <a:gd name="connsiteX36" fmla="*/ 1528067 w 2218135"/>
                    <a:gd name="connsiteY36" fmla="*/ 1778971 h 3919458"/>
                    <a:gd name="connsiteX37" fmla="*/ 1505582 w 2218135"/>
                    <a:gd name="connsiteY37" fmla="*/ 1647807 h 3919458"/>
                    <a:gd name="connsiteX38" fmla="*/ 1511801 w 2218135"/>
                    <a:gd name="connsiteY38" fmla="*/ 1520175 h 3919458"/>
                    <a:gd name="connsiteX39" fmla="*/ 1466233 w 2218135"/>
                    <a:gd name="connsiteY39" fmla="*/ 1415460 h 3919458"/>
                    <a:gd name="connsiteX40" fmla="*/ 1512343 w 2218135"/>
                    <a:gd name="connsiteY40" fmla="*/ 837910 h 3919458"/>
                    <a:gd name="connsiteX41" fmla="*/ 1602740 w 2218135"/>
                    <a:gd name="connsiteY41" fmla="*/ 1112578 h 3919458"/>
                    <a:gd name="connsiteX42" fmla="*/ 1564495 w 2218135"/>
                    <a:gd name="connsiteY42" fmla="*/ 1446351 h 3919458"/>
                    <a:gd name="connsiteX43" fmla="*/ 1870454 w 2218135"/>
                    <a:gd name="connsiteY43" fmla="*/ 1745356 h 3919458"/>
                    <a:gd name="connsiteX44" fmla="*/ 1978235 w 2218135"/>
                    <a:gd name="connsiteY44" fmla="*/ 2134759 h 3919458"/>
                    <a:gd name="connsiteX45" fmla="*/ 1814826 w 2218135"/>
                    <a:gd name="connsiteY45" fmla="*/ 2461578 h 3919458"/>
                    <a:gd name="connsiteX46" fmla="*/ 2037341 w 2218135"/>
                    <a:gd name="connsiteY46" fmla="*/ 2600651 h 3919458"/>
                    <a:gd name="connsiteX47" fmla="*/ 2218135 w 2218135"/>
                    <a:gd name="connsiteY47" fmla="*/ 1752310 h 3919458"/>
                    <a:gd name="connsiteX48" fmla="*/ 1787011 w 2218135"/>
                    <a:gd name="connsiteY48" fmla="*/ 1185590 h 3919458"/>
                    <a:gd name="connsiteX49" fmla="*/ 1797441 w 2218135"/>
                    <a:gd name="connsiteY49" fmla="*/ 413740 h 3919458"/>
                    <a:gd name="connsiteX50" fmla="*/ 1860024 w 2218135"/>
                    <a:gd name="connsiteY50" fmla="*/ 90397 h 3919458"/>
                    <a:gd name="connsiteX51" fmla="*/ 1209862 w 2218135"/>
                    <a:gd name="connsiteY51"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074615 w 2218135"/>
                    <a:gd name="connsiteY28" fmla="*/ 2504120 h 3919458"/>
                    <a:gd name="connsiteX29" fmla="*/ 1164556 w 2218135"/>
                    <a:gd name="connsiteY29" fmla="*/ 2423548 h 3919458"/>
                    <a:gd name="connsiteX30" fmla="*/ 1207653 w 2218135"/>
                    <a:gd name="connsiteY30" fmla="*/ 2346724 h 3919458"/>
                    <a:gd name="connsiteX31" fmla="*/ 1261992 w 2218135"/>
                    <a:gd name="connsiteY31" fmla="*/ 2301753 h 3919458"/>
                    <a:gd name="connsiteX32" fmla="*/ 1297594 w 2218135"/>
                    <a:gd name="connsiteY32" fmla="*/ 2206191 h 3919458"/>
                    <a:gd name="connsiteX33" fmla="*/ 1391282 w 2218135"/>
                    <a:gd name="connsiteY33" fmla="*/ 2163094 h 3919458"/>
                    <a:gd name="connsiteX34" fmla="*/ 1408146 w 2218135"/>
                    <a:gd name="connsiteY34" fmla="*/ 2075027 h 3919458"/>
                    <a:gd name="connsiteX35" fmla="*/ 1484529 w 2218135"/>
                    <a:gd name="connsiteY35" fmla="*/ 1960918 h 3919458"/>
                    <a:gd name="connsiteX36" fmla="*/ 1447495 w 2218135"/>
                    <a:gd name="connsiteY36" fmla="*/ 1857669 h 3919458"/>
                    <a:gd name="connsiteX37" fmla="*/ 1528067 w 2218135"/>
                    <a:gd name="connsiteY37" fmla="*/ 1778971 h 3919458"/>
                    <a:gd name="connsiteX38" fmla="*/ 1505582 w 2218135"/>
                    <a:gd name="connsiteY38" fmla="*/ 1647807 h 3919458"/>
                    <a:gd name="connsiteX39" fmla="*/ 1511801 w 2218135"/>
                    <a:gd name="connsiteY39" fmla="*/ 1520175 h 3919458"/>
                    <a:gd name="connsiteX40" fmla="*/ 1466233 w 2218135"/>
                    <a:gd name="connsiteY40" fmla="*/ 1415460 h 3919458"/>
                    <a:gd name="connsiteX41" fmla="*/ 1512343 w 2218135"/>
                    <a:gd name="connsiteY41" fmla="*/ 837910 h 3919458"/>
                    <a:gd name="connsiteX42" fmla="*/ 1602740 w 2218135"/>
                    <a:gd name="connsiteY42" fmla="*/ 1112578 h 3919458"/>
                    <a:gd name="connsiteX43" fmla="*/ 1564495 w 2218135"/>
                    <a:gd name="connsiteY43" fmla="*/ 1446351 h 3919458"/>
                    <a:gd name="connsiteX44" fmla="*/ 1870454 w 2218135"/>
                    <a:gd name="connsiteY44" fmla="*/ 1745356 h 3919458"/>
                    <a:gd name="connsiteX45" fmla="*/ 1978235 w 2218135"/>
                    <a:gd name="connsiteY45" fmla="*/ 2134759 h 3919458"/>
                    <a:gd name="connsiteX46" fmla="*/ 1814826 w 2218135"/>
                    <a:gd name="connsiteY46" fmla="*/ 2461578 h 3919458"/>
                    <a:gd name="connsiteX47" fmla="*/ 2037341 w 2218135"/>
                    <a:gd name="connsiteY47" fmla="*/ 2600651 h 3919458"/>
                    <a:gd name="connsiteX48" fmla="*/ 2218135 w 2218135"/>
                    <a:gd name="connsiteY48" fmla="*/ 1752310 h 3919458"/>
                    <a:gd name="connsiteX49" fmla="*/ 1787011 w 2218135"/>
                    <a:gd name="connsiteY49" fmla="*/ 1185590 h 3919458"/>
                    <a:gd name="connsiteX50" fmla="*/ 1797441 w 2218135"/>
                    <a:gd name="connsiteY50" fmla="*/ 413740 h 3919458"/>
                    <a:gd name="connsiteX51" fmla="*/ 1860024 w 2218135"/>
                    <a:gd name="connsiteY51" fmla="*/ 90397 h 3919458"/>
                    <a:gd name="connsiteX52" fmla="*/ 1209862 w 2218135"/>
                    <a:gd name="connsiteY52"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969684 w 2218135"/>
                    <a:gd name="connsiteY27" fmla="*/ 2689624 h 3919458"/>
                    <a:gd name="connsiteX28" fmla="*/ 1084696 w 2218135"/>
                    <a:gd name="connsiteY28" fmla="*/ 2565634 h 3919458"/>
                    <a:gd name="connsiteX29" fmla="*/ 1074615 w 2218135"/>
                    <a:gd name="connsiteY29" fmla="*/ 2504120 h 3919458"/>
                    <a:gd name="connsiteX30" fmla="*/ 1164556 w 2218135"/>
                    <a:gd name="connsiteY30" fmla="*/ 2423548 h 3919458"/>
                    <a:gd name="connsiteX31" fmla="*/ 1207653 w 2218135"/>
                    <a:gd name="connsiteY31" fmla="*/ 2346724 h 3919458"/>
                    <a:gd name="connsiteX32" fmla="*/ 1261992 w 2218135"/>
                    <a:gd name="connsiteY32" fmla="*/ 2301753 h 3919458"/>
                    <a:gd name="connsiteX33" fmla="*/ 1297594 w 2218135"/>
                    <a:gd name="connsiteY33" fmla="*/ 2206191 h 3919458"/>
                    <a:gd name="connsiteX34" fmla="*/ 1391282 w 2218135"/>
                    <a:gd name="connsiteY34" fmla="*/ 2163094 h 3919458"/>
                    <a:gd name="connsiteX35" fmla="*/ 1408146 w 2218135"/>
                    <a:gd name="connsiteY35" fmla="*/ 2075027 h 3919458"/>
                    <a:gd name="connsiteX36" fmla="*/ 1484529 w 2218135"/>
                    <a:gd name="connsiteY36" fmla="*/ 1960918 h 3919458"/>
                    <a:gd name="connsiteX37" fmla="*/ 1447495 w 2218135"/>
                    <a:gd name="connsiteY37" fmla="*/ 1857669 h 3919458"/>
                    <a:gd name="connsiteX38" fmla="*/ 1528067 w 2218135"/>
                    <a:gd name="connsiteY38" fmla="*/ 1778971 h 3919458"/>
                    <a:gd name="connsiteX39" fmla="*/ 1505582 w 2218135"/>
                    <a:gd name="connsiteY39" fmla="*/ 1647807 h 3919458"/>
                    <a:gd name="connsiteX40" fmla="*/ 1511801 w 2218135"/>
                    <a:gd name="connsiteY40" fmla="*/ 1520175 h 3919458"/>
                    <a:gd name="connsiteX41" fmla="*/ 1466233 w 2218135"/>
                    <a:gd name="connsiteY41" fmla="*/ 1415460 h 3919458"/>
                    <a:gd name="connsiteX42" fmla="*/ 1512343 w 2218135"/>
                    <a:gd name="connsiteY42" fmla="*/ 837910 h 3919458"/>
                    <a:gd name="connsiteX43" fmla="*/ 1602740 w 2218135"/>
                    <a:gd name="connsiteY43" fmla="*/ 1112578 h 3919458"/>
                    <a:gd name="connsiteX44" fmla="*/ 1564495 w 2218135"/>
                    <a:gd name="connsiteY44" fmla="*/ 1446351 h 3919458"/>
                    <a:gd name="connsiteX45" fmla="*/ 1870454 w 2218135"/>
                    <a:gd name="connsiteY45" fmla="*/ 1745356 h 3919458"/>
                    <a:gd name="connsiteX46" fmla="*/ 1978235 w 2218135"/>
                    <a:gd name="connsiteY46" fmla="*/ 2134759 h 3919458"/>
                    <a:gd name="connsiteX47" fmla="*/ 1814826 w 2218135"/>
                    <a:gd name="connsiteY47" fmla="*/ 2461578 h 3919458"/>
                    <a:gd name="connsiteX48" fmla="*/ 2037341 w 2218135"/>
                    <a:gd name="connsiteY48" fmla="*/ 2600651 h 3919458"/>
                    <a:gd name="connsiteX49" fmla="*/ 2218135 w 2218135"/>
                    <a:gd name="connsiteY49" fmla="*/ 1752310 h 3919458"/>
                    <a:gd name="connsiteX50" fmla="*/ 1787011 w 2218135"/>
                    <a:gd name="connsiteY50" fmla="*/ 1185590 h 3919458"/>
                    <a:gd name="connsiteX51" fmla="*/ 1797441 w 2218135"/>
                    <a:gd name="connsiteY51" fmla="*/ 413740 h 3919458"/>
                    <a:gd name="connsiteX52" fmla="*/ 1860024 w 2218135"/>
                    <a:gd name="connsiteY52" fmla="*/ 90397 h 3919458"/>
                    <a:gd name="connsiteX53" fmla="*/ 1209862 w 2218135"/>
                    <a:gd name="connsiteY53"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969684 w 2218135"/>
                    <a:gd name="connsiteY27" fmla="*/ 2689624 h 3919458"/>
                    <a:gd name="connsiteX28" fmla="*/ 1033392 w 2218135"/>
                    <a:gd name="connsiteY28" fmla="*/ 2652148 h 3919458"/>
                    <a:gd name="connsiteX29" fmla="*/ 1084696 w 2218135"/>
                    <a:gd name="connsiteY29" fmla="*/ 2565634 h 3919458"/>
                    <a:gd name="connsiteX30" fmla="*/ 1074615 w 2218135"/>
                    <a:gd name="connsiteY30" fmla="*/ 2504120 h 3919458"/>
                    <a:gd name="connsiteX31" fmla="*/ 1164556 w 2218135"/>
                    <a:gd name="connsiteY31" fmla="*/ 2423548 h 3919458"/>
                    <a:gd name="connsiteX32" fmla="*/ 1207653 w 2218135"/>
                    <a:gd name="connsiteY32" fmla="*/ 2346724 h 3919458"/>
                    <a:gd name="connsiteX33" fmla="*/ 1261992 w 2218135"/>
                    <a:gd name="connsiteY33" fmla="*/ 2301753 h 3919458"/>
                    <a:gd name="connsiteX34" fmla="*/ 1297594 w 2218135"/>
                    <a:gd name="connsiteY34" fmla="*/ 2206191 h 3919458"/>
                    <a:gd name="connsiteX35" fmla="*/ 1391282 w 2218135"/>
                    <a:gd name="connsiteY35" fmla="*/ 2163094 h 3919458"/>
                    <a:gd name="connsiteX36" fmla="*/ 1408146 w 2218135"/>
                    <a:gd name="connsiteY36" fmla="*/ 2075027 h 3919458"/>
                    <a:gd name="connsiteX37" fmla="*/ 1484529 w 2218135"/>
                    <a:gd name="connsiteY37" fmla="*/ 1960918 h 3919458"/>
                    <a:gd name="connsiteX38" fmla="*/ 1447495 w 2218135"/>
                    <a:gd name="connsiteY38" fmla="*/ 1857669 h 3919458"/>
                    <a:gd name="connsiteX39" fmla="*/ 1528067 w 2218135"/>
                    <a:gd name="connsiteY39" fmla="*/ 1778971 h 3919458"/>
                    <a:gd name="connsiteX40" fmla="*/ 1505582 w 2218135"/>
                    <a:gd name="connsiteY40" fmla="*/ 1647807 h 3919458"/>
                    <a:gd name="connsiteX41" fmla="*/ 1511801 w 2218135"/>
                    <a:gd name="connsiteY41" fmla="*/ 1520175 h 3919458"/>
                    <a:gd name="connsiteX42" fmla="*/ 1466233 w 2218135"/>
                    <a:gd name="connsiteY42" fmla="*/ 1415460 h 3919458"/>
                    <a:gd name="connsiteX43" fmla="*/ 1512343 w 2218135"/>
                    <a:gd name="connsiteY43" fmla="*/ 837910 h 3919458"/>
                    <a:gd name="connsiteX44" fmla="*/ 1602740 w 2218135"/>
                    <a:gd name="connsiteY44" fmla="*/ 1112578 h 3919458"/>
                    <a:gd name="connsiteX45" fmla="*/ 1564495 w 2218135"/>
                    <a:gd name="connsiteY45" fmla="*/ 1446351 h 3919458"/>
                    <a:gd name="connsiteX46" fmla="*/ 1870454 w 2218135"/>
                    <a:gd name="connsiteY46" fmla="*/ 1745356 h 3919458"/>
                    <a:gd name="connsiteX47" fmla="*/ 1978235 w 2218135"/>
                    <a:gd name="connsiteY47" fmla="*/ 2134759 h 3919458"/>
                    <a:gd name="connsiteX48" fmla="*/ 1814826 w 2218135"/>
                    <a:gd name="connsiteY48" fmla="*/ 2461578 h 3919458"/>
                    <a:gd name="connsiteX49" fmla="*/ 2037341 w 2218135"/>
                    <a:gd name="connsiteY49" fmla="*/ 2600651 h 3919458"/>
                    <a:gd name="connsiteX50" fmla="*/ 2218135 w 2218135"/>
                    <a:gd name="connsiteY50" fmla="*/ 1752310 h 3919458"/>
                    <a:gd name="connsiteX51" fmla="*/ 1787011 w 2218135"/>
                    <a:gd name="connsiteY51" fmla="*/ 1185590 h 3919458"/>
                    <a:gd name="connsiteX52" fmla="*/ 1797441 w 2218135"/>
                    <a:gd name="connsiteY52" fmla="*/ 413740 h 3919458"/>
                    <a:gd name="connsiteX53" fmla="*/ 1860024 w 2218135"/>
                    <a:gd name="connsiteY53" fmla="*/ 90397 h 3919458"/>
                    <a:gd name="connsiteX54" fmla="*/ 1209862 w 2218135"/>
                    <a:gd name="connsiteY54"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971558 w 2218135"/>
                    <a:gd name="connsiteY27" fmla="*/ 2751458 h 3919458"/>
                    <a:gd name="connsiteX28" fmla="*/ 969684 w 2218135"/>
                    <a:gd name="connsiteY28" fmla="*/ 2689624 h 3919458"/>
                    <a:gd name="connsiteX29" fmla="*/ 1033392 w 2218135"/>
                    <a:gd name="connsiteY29" fmla="*/ 2652148 h 3919458"/>
                    <a:gd name="connsiteX30" fmla="*/ 1084696 w 2218135"/>
                    <a:gd name="connsiteY30" fmla="*/ 2565634 h 3919458"/>
                    <a:gd name="connsiteX31" fmla="*/ 1074615 w 2218135"/>
                    <a:gd name="connsiteY31" fmla="*/ 2504120 h 3919458"/>
                    <a:gd name="connsiteX32" fmla="*/ 1164556 w 2218135"/>
                    <a:gd name="connsiteY32" fmla="*/ 2423548 h 3919458"/>
                    <a:gd name="connsiteX33" fmla="*/ 1207653 w 2218135"/>
                    <a:gd name="connsiteY33" fmla="*/ 2346724 h 3919458"/>
                    <a:gd name="connsiteX34" fmla="*/ 1261992 w 2218135"/>
                    <a:gd name="connsiteY34" fmla="*/ 2301753 h 3919458"/>
                    <a:gd name="connsiteX35" fmla="*/ 1297594 w 2218135"/>
                    <a:gd name="connsiteY35" fmla="*/ 2206191 h 3919458"/>
                    <a:gd name="connsiteX36" fmla="*/ 1391282 w 2218135"/>
                    <a:gd name="connsiteY36" fmla="*/ 2163094 h 3919458"/>
                    <a:gd name="connsiteX37" fmla="*/ 1408146 w 2218135"/>
                    <a:gd name="connsiteY37" fmla="*/ 2075027 h 3919458"/>
                    <a:gd name="connsiteX38" fmla="*/ 1484529 w 2218135"/>
                    <a:gd name="connsiteY38" fmla="*/ 1960918 h 3919458"/>
                    <a:gd name="connsiteX39" fmla="*/ 1447495 w 2218135"/>
                    <a:gd name="connsiteY39" fmla="*/ 1857669 h 3919458"/>
                    <a:gd name="connsiteX40" fmla="*/ 1528067 w 2218135"/>
                    <a:gd name="connsiteY40" fmla="*/ 1778971 h 3919458"/>
                    <a:gd name="connsiteX41" fmla="*/ 1505582 w 2218135"/>
                    <a:gd name="connsiteY41" fmla="*/ 1647807 h 3919458"/>
                    <a:gd name="connsiteX42" fmla="*/ 1511801 w 2218135"/>
                    <a:gd name="connsiteY42" fmla="*/ 1520175 h 3919458"/>
                    <a:gd name="connsiteX43" fmla="*/ 1466233 w 2218135"/>
                    <a:gd name="connsiteY43" fmla="*/ 1415460 h 3919458"/>
                    <a:gd name="connsiteX44" fmla="*/ 1512343 w 2218135"/>
                    <a:gd name="connsiteY44" fmla="*/ 837910 h 3919458"/>
                    <a:gd name="connsiteX45" fmla="*/ 1602740 w 2218135"/>
                    <a:gd name="connsiteY45" fmla="*/ 1112578 h 3919458"/>
                    <a:gd name="connsiteX46" fmla="*/ 1564495 w 2218135"/>
                    <a:gd name="connsiteY46" fmla="*/ 1446351 h 3919458"/>
                    <a:gd name="connsiteX47" fmla="*/ 1870454 w 2218135"/>
                    <a:gd name="connsiteY47" fmla="*/ 1745356 h 3919458"/>
                    <a:gd name="connsiteX48" fmla="*/ 1978235 w 2218135"/>
                    <a:gd name="connsiteY48" fmla="*/ 2134759 h 3919458"/>
                    <a:gd name="connsiteX49" fmla="*/ 1814826 w 2218135"/>
                    <a:gd name="connsiteY49" fmla="*/ 2461578 h 3919458"/>
                    <a:gd name="connsiteX50" fmla="*/ 2037341 w 2218135"/>
                    <a:gd name="connsiteY50" fmla="*/ 2600651 h 3919458"/>
                    <a:gd name="connsiteX51" fmla="*/ 2218135 w 2218135"/>
                    <a:gd name="connsiteY51" fmla="*/ 1752310 h 3919458"/>
                    <a:gd name="connsiteX52" fmla="*/ 1787011 w 2218135"/>
                    <a:gd name="connsiteY52" fmla="*/ 1185590 h 3919458"/>
                    <a:gd name="connsiteX53" fmla="*/ 1797441 w 2218135"/>
                    <a:gd name="connsiteY53" fmla="*/ 413740 h 3919458"/>
                    <a:gd name="connsiteX54" fmla="*/ 1860024 w 2218135"/>
                    <a:gd name="connsiteY54" fmla="*/ 90397 h 3919458"/>
                    <a:gd name="connsiteX55" fmla="*/ 1209862 w 2218135"/>
                    <a:gd name="connsiteY55"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930335 w 2218135"/>
                    <a:gd name="connsiteY27" fmla="*/ 2805797 h 3919458"/>
                    <a:gd name="connsiteX28" fmla="*/ 971558 w 2218135"/>
                    <a:gd name="connsiteY28" fmla="*/ 2751458 h 3919458"/>
                    <a:gd name="connsiteX29" fmla="*/ 969684 w 2218135"/>
                    <a:gd name="connsiteY29" fmla="*/ 2689624 h 3919458"/>
                    <a:gd name="connsiteX30" fmla="*/ 1033392 w 2218135"/>
                    <a:gd name="connsiteY30" fmla="*/ 2652148 h 3919458"/>
                    <a:gd name="connsiteX31" fmla="*/ 1084696 w 2218135"/>
                    <a:gd name="connsiteY31" fmla="*/ 2565634 h 3919458"/>
                    <a:gd name="connsiteX32" fmla="*/ 1074615 w 2218135"/>
                    <a:gd name="connsiteY32" fmla="*/ 2504120 h 3919458"/>
                    <a:gd name="connsiteX33" fmla="*/ 1164556 w 2218135"/>
                    <a:gd name="connsiteY33" fmla="*/ 2423548 h 3919458"/>
                    <a:gd name="connsiteX34" fmla="*/ 1207653 w 2218135"/>
                    <a:gd name="connsiteY34" fmla="*/ 2346724 h 3919458"/>
                    <a:gd name="connsiteX35" fmla="*/ 1261992 w 2218135"/>
                    <a:gd name="connsiteY35" fmla="*/ 2301753 h 3919458"/>
                    <a:gd name="connsiteX36" fmla="*/ 1297594 w 2218135"/>
                    <a:gd name="connsiteY36" fmla="*/ 2206191 h 3919458"/>
                    <a:gd name="connsiteX37" fmla="*/ 1391282 w 2218135"/>
                    <a:gd name="connsiteY37" fmla="*/ 2163094 h 3919458"/>
                    <a:gd name="connsiteX38" fmla="*/ 1408146 w 2218135"/>
                    <a:gd name="connsiteY38" fmla="*/ 2075027 h 3919458"/>
                    <a:gd name="connsiteX39" fmla="*/ 1484529 w 2218135"/>
                    <a:gd name="connsiteY39" fmla="*/ 1960918 h 3919458"/>
                    <a:gd name="connsiteX40" fmla="*/ 1447495 w 2218135"/>
                    <a:gd name="connsiteY40" fmla="*/ 1857669 h 3919458"/>
                    <a:gd name="connsiteX41" fmla="*/ 1528067 w 2218135"/>
                    <a:gd name="connsiteY41" fmla="*/ 1778971 h 3919458"/>
                    <a:gd name="connsiteX42" fmla="*/ 1505582 w 2218135"/>
                    <a:gd name="connsiteY42" fmla="*/ 1647807 h 3919458"/>
                    <a:gd name="connsiteX43" fmla="*/ 1511801 w 2218135"/>
                    <a:gd name="connsiteY43" fmla="*/ 1520175 h 3919458"/>
                    <a:gd name="connsiteX44" fmla="*/ 1466233 w 2218135"/>
                    <a:gd name="connsiteY44" fmla="*/ 1415460 h 3919458"/>
                    <a:gd name="connsiteX45" fmla="*/ 1512343 w 2218135"/>
                    <a:gd name="connsiteY45" fmla="*/ 837910 h 3919458"/>
                    <a:gd name="connsiteX46" fmla="*/ 1602740 w 2218135"/>
                    <a:gd name="connsiteY46" fmla="*/ 1112578 h 3919458"/>
                    <a:gd name="connsiteX47" fmla="*/ 1564495 w 2218135"/>
                    <a:gd name="connsiteY47" fmla="*/ 1446351 h 3919458"/>
                    <a:gd name="connsiteX48" fmla="*/ 1870454 w 2218135"/>
                    <a:gd name="connsiteY48" fmla="*/ 1745356 h 3919458"/>
                    <a:gd name="connsiteX49" fmla="*/ 1978235 w 2218135"/>
                    <a:gd name="connsiteY49" fmla="*/ 2134759 h 3919458"/>
                    <a:gd name="connsiteX50" fmla="*/ 1814826 w 2218135"/>
                    <a:gd name="connsiteY50" fmla="*/ 2461578 h 3919458"/>
                    <a:gd name="connsiteX51" fmla="*/ 2037341 w 2218135"/>
                    <a:gd name="connsiteY51" fmla="*/ 2600651 h 3919458"/>
                    <a:gd name="connsiteX52" fmla="*/ 2218135 w 2218135"/>
                    <a:gd name="connsiteY52" fmla="*/ 1752310 h 3919458"/>
                    <a:gd name="connsiteX53" fmla="*/ 1787011 w 2218135"/>
                    <a:gd name="connsiteY53" fmla="*/ 1185590 h 3919458"/>
                    <a:gd name="connsiteX54" fmla="*/ 1797441 w 2218135"/>
                    <a:gd name="connsiteY54" fmla="*/ 413740 h 3919458"/>
                    <a:gd name="connsiteX55" fmla="*/ 1860024 w 2218135"/>
                    <a:gd name="connsiteY55" fmla="*/ 90397 h 3919458"/>
                    <a:gd name="connsiteX56" fmla="*/ 1209862 w 2218135"/>
                    <a:gd name="connsiteY56"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941577 w 2218135"/>
                    <a:gd name="connsiteY27" fmla="*/ 2858263 h 3919458"/>
                    <a:gd name="connsiteX28" fmla="*/ 930335 w 2218135"/>
                    <a:gd name="connsiteY28" fmla="*/ 2805797 h 3919458"/>
                    <a:gd name="connsiteX29" fmla="*/ 971558 w 2218135"/>
                    <a:gd name="connsiteY29" fmla="*/ 2751458 h 3919458"/>
                    <a:gd name="connsiteX30" fmla="*/ 969684 w 2218135"/>
                    <a:gd name="connsiteY30" fmla="*/ 2689624 h 3919458"/>
                    <a:gd name="connsiteX31" fmla="*/ 1033392 w 2218135"/>
                    <a:gd name="connsiteY31" fmla="*/ 2652148 h 3919458"/>
                    <a:gd name="connsiteX32" fmla="*/ 1084696 w 2218135"/>
                    <a:gd name="connsiteY32" fmla="*/ 2565634 h 3919458"/>
                    <a:gd name="connsiteX33" fmla="*/ 1074615 w 2218135"/>
                    <a:gd name="connsiteY33" fmla="*/ 2504120 h 3919458"/>
                    <a:gd name="connsiteX34" fmla="*/ 1164556 w 2218135"/>
                    <a:gd name="connsiteY34" fmla="*/ 2423548 h 3919458"/>
                    <a:gd name="connsiteX35" fmla="*/ 1207653 w 2218135"/>
                    <a:gd name="connsiteY35" fmla="*/ 2346724 h 3919458"/>
                    <a:gd name="connsiteX36" fmla="*/ 1261992 w 2218135"/>
                    <a:gd name="connsiteY36" fmla="*/ 2301753 h 3919458"/>
                    <a:gd name="connsiteX37" fmla="*/ 1297594 w 2218135"/>
                    <a:gd name="connsiteY37" fmla="*/ 2206191 h 3919458"/>
                    <a:gd name="connsiteX38" fmla="*/ 1391282 w 2218135"/>
                    <a:gd name="connsiteY38" fmla="*/ 2163094 h 3919458"/>
                    <a:gd name="connsiteX39" fmla="*/ 1408146 w 2218135"/>
                    <a:gd name="connsiteY39" fmla="*/ 2075027 h 3919458"/>
                    <a:gd name="connsiteX40" fmla="*/ 1484529 w 2218135"/>
                    <a:gd name="connsiteY40" fmla="*/ 1960918 h 3919458"/>
                    <a:gd name="connsiteX41" fmla="*/ 1447495 w 2218135"/>
                    <a:gd name="connsiteY41" fmla="*/ 1857669 h 3919458"/>
                    <a:gd name="connsiteX42" fmla="*/ 1528067 w 2218135"/>
                    <a:gd name="connsiteY42" fmla="*/ 1778971 h 3919458"/>
                    <a:gd name="connsiteX43" fmla="*/ 1505582 w 2218135"/>
                    <a:gd name="connsiteY43" fmla="*/ 1647807 h 3919458"/>
                    <a:gd name="connsiteX44" fmla="*/ 1511801 w 2218135"/>
                    <a:gd name="connsiteY44" fmla="*/ 1520175 h 3919458"/>
                    <a:gd name="connsiteX45" fmla="*/ 1466233 w 2218135"/>
                    <a:gd name="connsiteY45" fmla="*/ 1415460 h 3919458"/>
                    <a:gd name="connsiteX46" fmla="*/ 1512343 w 2218135"/>
                    <a:gd name="connsiteY46" fmla="*/ 837910 h 3919458"/>
                    <a:gd name="connsiteX47" fmla="*/ 1602740 w 2218135"/>
                    <a:gd name="connsiteY47" fmla="*/ 1112578 h 3919458"/>
                    <a:gd name="connsiteX48" fmla="*/ 1564495 w 2218135"/>
                    <a:gd name="connsiteY48" fmla="*/ 1446351 h 3919458"/>
                    <a:gd name="connsiteX49" fmla="*/ 1870454 w 2218135"/>
                    <a:gd name="connsiteY49" fmla="*/ 1745356 h 3919458"/>
                    <a:gd name="connsiteX50" fmla="*/ 1978235 w 2218135"/>
                    <a:gd name="connsiteY50" fmla="*/ 2134759 h 3919458"/>
                    <a:gd name="connsiteX51" fmla="*/ 1814826 w 2218135"/>
                    <a:gd name="connsiteY51" fmla="*/ 2461578 h 3919458"/>
                    <a:gd name="connsiteX52" fmla="*/ 2037341 w 2218135"/>
                    <a:gd name="connsiteY52" fmla="*/ 2600651 h 3919458"/>
                    <a:gd name="connsiteX53" fmla="*/ 2218135 w 2218135"/>
                    <a:gd name="connsiteY53" fmla="*/ 1752310 h 3919458"/>
                    <a:gd name="connsiteX54" fmla="*/ 1787011 w 2218135"/>
                    <a:gd name="connsiteY54" fmla="*/ 1185590 h 3919458"/>
                    <a:gd name="connsiteX55" fmla="*/ 1797441 w 2218135"/>
                    <a:gd name="connsiteY55" fmla="*/ 413740 h 3919458"/>
                    <a:gd name="connsiteX56" fmla="*/ 1860024 w 2218135"/>
                    <a:gd name="connsiteY56" fmla="*/ 90397 h 3919458"/>
                    <a:gd name="connsiteX57" fmla="*/ 1209862 w 2218135"/>
                    <a:gd name="connsiteY57"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902228 w 2218135"/>
                    <a:gd name="connsiteY27" fmla="*/ 2916350 h 3919458"/>
                    <a:gd name="connsiteX28" fmla="*/ 941577 w 2218135"/>
                    <a:gd name="connsiteY28" fmla="*/ 2858263 h 3919458"/>
                    <a:gd name="connsiteX29" fmla="*/ 930335 w 2218135"/>
                    <a:gd name="connsiteY29" fmla="*/ 2805797 h 3919458"/>
                    <a:gd name="connsiteX30" fmla="*/ 971558 w 2218135"/>
                    <a:gd name="connsiteY30" fmla="*/ 2751458 h 3919458"/>
                    <a:gd name="connsiteX31" fmla="*/ 969684 w 2218135"/>
                    <a:gd name="connsiteY31" fmla="*/ 2689624 h 3919458"/>
                    <a:gd name="connsiteX32" fmla="*/ 1033392 w 2218135"/>
                    <a:gd name="connsiteY32" fmla="*/ 2652148 h 3919458"/>
                    <a:gd name="connsiteX33" fmla="*/ 1084696 w 2218135"/>
                    <a:gd name="connsiteY33" fmla="*/ 2565634 h 3919458"/>
                    <a:gd name="connsiteX34" fmla="*/ 1074615 w 2218135"/>
                    <a:gd name="connsiteY34" fmla="*/ 2504120 h 3919458"/>
                    <a:gd name="connsiteX35" fmla="*/ 1164556 w 2218135"/>
                    <a:gd name="connsiteY35" fmla="*/ 2423548 h 3919458"/>
                    <a:gd name="connsiteX36" fmla="*/ 1207653 w 2218135"/>
                    <a:gd name="connsiteY36" fmla="*/ 2346724 h 3919458"/>
                    <a:gd name="connsiteX37" fmla="*/ 1261992 w 2218135"/>
                    <a:gd name="connsiteY37" fmla="*/ 2301753 h 3919458"/>
                    <a:gd name="connsiteX38" fmla="*/ 1297594 w 2218135"/>
                    <a:gd name="connsiteY38" fmla="*/ 2206191 h 3919458"/>
                    <a:gd name="connsiteX39" fmla="*/ 1391282 w 2218135"/>
                    <a:gd name="connsiteY39" fmla="*/ 2163094 h 3919458"/>
                    <a:gd name="connsiteX40" fmla="*/ 1408146 w 2218135"/>
                    <a:gd name="connsiteY40" fmla="*/ 2075027 h 3919458"/>
                    <a:gd name="connsiteX41" fmla="*/ 1484529 w 2218135"/>
                    <a:gd name="connsiteY41" fmla="*/ 1960918 h 3919458"/>
                    <a:gd name="connsiteX42" fmla="*/ 1447495 w 2218135"/>
                    <a:gd name="connsiteY42" fmla="*/ 1857669 h 3919458"/>
                    <a:gd name="connsiteX43" fmla="*/ 1528067 w 2218135"/>
                    <a:gd name="connsiteY43" fmla="*/ 1778971 h 3919458"/>
                    <a:gd name="connsiteX44" fmla="*/ 1505582 w 2218135"/>
                    <a:gd name="connsiteY44" fmla="*/ 1647807 h 3919458"/>
                    <a:gd name="connsiteX45" fmla="*/ 1511801 w 2218135"/>
                    <a:gd name="connsiteY45" fmla="*/ 1520175 h 3919458"/>
                    <a:gd name="connsiteX46" fmla="*/ 1466233 w 2218135"/>
                    <a:gd name="connsiteY46" fmla="*/ 1415460 h 3919458"/>
                    <a:gd name="connsiteX47" fmla="*/ 1512343 w 2218135"/>
                    <a:gd name="connsiteY47" fmla="*/ 837910 h 3919458"/>
                    <a:gd name="connsiteX48" fmla="*/ 1602740 w 2218135"/>
                    <a:gd name="connsiteY48" fmla="*/ 1112578 h 3919458"/>
                    <a:gd name="connsiteX49" fmla="*/ 1564495 w 2218135"/>
                    <a:gd name="connsiteY49" fmla="*/ 1446351 h 3919458"/>
                    <a:gd name="connsiteX50" fmla="*/ 1870454 w 2218135"/>
                    <a:gd name="connsiteY50" fmla="*/ 1745356 h 3919458"/>
                    <a:gd name="connsiteX51" fmla="*/ 1978235 w 2218135"/>
                    <a:gd name="connsiteY51" fmla="*/ 2134759 h 3919458"/>
                    <a:gd name="connsiteX52" fmla="*/ 1814826 w 2218135"/>
                    <a:gd name="connsiteY52" fmla="*/ 2461578 h 3919458"/>
                    <a:gd name="connsiteX53" fmla="*/ 2037341 w 2218135"/>
                    <a:gd name="connsiteY53" fmla="*/ 2600651 h 3919458"/>
                    <a:gd name="connsiteX54" fmla="*/ 2218135 w 2218135"/>
                    <a:gd name="connsiteY54" fmla="*/ 1752310 h 3919458"/>
                    <a:gd name="connsiteX55" fmla="*/ 1787011 w 2218135"/>
                    <a:gd name="connsiteY55" fmla="*/ 1185590 h 3919458"/>
                    <a:gd name="connsiteX56" fmla="*/ 1797441 w 2218135"/>
                    <a:gd name="connsiteY56" fmla="*/ 413740 h 3919458"/>
                    <a:gd name="connsiteX57" fmla="*/ 1860024 w 2218135"/>
                    <a:gd name="connsiteY57" fmla="*/ 90397 h 3919458"/>
                    <a:gd name="connsiteX58" fmla="*/ 1209862 w 2218135"/>
                    <a:gd name="connsiteY58"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911597 w 2218135"/>
                    <a:gd name="connsiteY27" fmla="*/ 3122465 h 3919458"/>
                    <a:gd name="connsiteX28" fmla="*/ 902228 w 2218135"/>
                    <a:gd name="connsiteY28" fmla="*/ 2916350 h 3919458"/>
                    <a:gd name="connsiteX29" fmla="*/ 941577 w 2218135"/>
                    <a:gd name="connsiteY29" fmla="*/ 2858263 h 3919458"/>
                    <a:gd name="connsiteX30" fmla="*/ 930335 w 2218135"/>
                    <a:gd name="connsiteY30" fmla="*/ 2805797 h 3919458"/>
                    <a:gd name="connsiteX31" fmla="*/ 971558 w 2218135"/>
                    <a:gd name="connsiteY31" fmla="*/ 2751458 h 3919458"/>
                    <a:gd name="connsiteX32" fmla="*/ 969684 w 2218135"/>
                    <a:gd name="connsiteY32" fmla="*/ 2689624 h 3919458"/>
                    <a:gd name="connsiteX33" fmla="*/ 1033392 w 2218135"/>
                    <a:gd name="connsiteY33" fmla="*/ 2652148 h 3919458"/>
                    <a:gd name="connsiteX34" fmla="*/ 1084696 w 2218135"/>
                    <a:gd name="connsiteY34" fmla="*/ 2565634 h 3919458"/>
                    <a:gd name="connsiteX35" fmla="*/ 1074615 w 2218135"/>
                    <a:gd name="connsiteY35" fmla="*/ 2504120 h 3919458"/>
                    <a:gd name="connsiteX36" fmla="*/ 1164556 w 2218135"/>
                    <a:gd name="connsiteY36" fmla="*/ 2423548 h 3919458"/>
                    <a:gd name="connsiteX37" fmla="*/ 1207653 w 2218135"/>
                    <a:gd name="connsiteY37" fmla="*/ 2346724 h 3919458"/>
                    <a:gd name="connsiteX38" fmla="*/ 1261992 w 2218135"/>
                    <a:gd name="connsiteY38" fmla="*/ 2301753 h 3919458"/>
                    <a:gd name="connsiteX39" fmla="*/ 1297594 w 2218135"/>
                    <a:gd name="connsiteY39" fmla="*/ 2206191 h 3919458"/>
                    <a:gd name="connsiteX40" fmla="*/ 1391282 w 2218135"/>
                    <a:gd name="connsiteY40" fmla="*/ 2163094 h 3919458"/>
                    <a:gd name="connsiteX41" fmla="*/ 1408146 w 2218135"/>
                    <a:gd name="connsiteY41" fmla="*/ 2075027 h 3919458"/>
                    <a:gd name="connsiteX42" fmla="*/ 1484529 w 2218135"/>
                    <a:gd name="connsiteY42" fmla="*/ 1960918 h 3919458"/>
                    <a:gd name="connsiteX43" fmla="*/ 1447495 w 2218135"/>
                    <a:gd name="connsiteY43" fmla="*/ 1857669 h 3919458"/>
                    <a:gd name="connsiteX44" fmla="*/ 1528067 w 2218135"/>
                    <a:gd name="connsiteY44" fmla="*/ 1778971 h 3919458"/>
                    <a:gd name="connsiteX45" fmla="*/ 1505582 w 2218135"/>
                    <a:gd name="connsiteY45" fmla="*/ 1647807 h 3919458"/>
                    <a:gd name="connsiteX46" fmla="*/ 1511801 w 2218135"/>
                    <a:gd name="connsiteY46" fmla="*/ 1520175 h 3919458"/>
                    <a:gd name="connsiteX47" fmla="*/ 1466233 w 2218135"/>
                    <a:gd name="connsiteY47" fmla="*/ 1415460 h 3919458"/>
                    <a:gd name="connsiteX48" fmla="*/ 1512343 w 2218135"/>
                    <a:gd name="connsiteY48" fmla="*/ 837910 h 3919458"/>
                    <a:gd name="connsiteX49" fmla="*/ 1602740 w 2218135"/>
                    <a:gd name="connsiteY49" fmla="*/ 1112578 h 3919458"/>
                    <a:gd name="connsiteX50" fmla="*/ 1564495 w 2218135"/>
                    <a:gd name="connsiteY50" fmla="*/ 1446351 h 3919458"/>
                    <a:gd name="connsiteX51" fmla="*/ 1870454 w 2218135"/>
                    <a:gd name="connsiteY51" fmla="*/ 1745356 h 3919458"/>
                    <a:gd name="connsiteX52" fmla="*/ 1978235 w 2218135"/>
                    <a:gd name="connsiteY52" fmla="*/ 2134759 h 3919458"/>
                    <a:gd name="connsiteX53" fmla="*/ 1814826 w 2218135"/>
                    <a:gd name="connsiteY53" fmla="*/ 2461578 h 3919458"/>
                    <a:gd name="connsiteX54" fmla="*/ 2037341 w 2218135"/>
                    <a:gd name="connsiteY54" fmla="*/ 2600651 h 3919458"/>
                    <a:gd name="connsiteX55" fmla="*/ 2218135 w 2218135"/>
                    <a:gd name="connsiteY55" fmla="*/ 1752310 h 3919458"/>
                    <a:gd name="connsiteX56" fmla="*/ 1787011 w 2218135"/>
                    <a:gd name="connsiteY56" fmla="*/ 1185590 h 3919458"/>
                    <a:gd name="connsiteX57" fmla="*/ 1797441 w 2218135"/>
                    <a:gd name="connsiteY57" fmla="*/ 413740 h 3919458"/>
                    <a:gd name="connsiteX58" fmla="*/ 1860024 w 2218135"/>
                    <a:gd name="connsiteY58" fmla="*/ 90397 h 3919458"/>
                    <a:gd name="connsiteX59" fmla="*/ 1209862 w 2218135"/>
                    <a:gd name="connsiteY59"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911597 w 2218135"/>
                    <a:gd name="connsiteY27" fmla="*/ 3122465 h 3919458"/>
                    <a:gd name="connsiteX28" fmla="*/ 877869 w 2218135"/>
                    <a:gd name="connsiteY28" fmla="*/ 3062504 h 3919458"/>
                    <a:gd name="connsiteX29" fmla="*/ 902228 w 2218135"/>
                    <a:gd name="connsiteY29" fmla="*/ 2916350 h 3919458"/>
                    <a:gd name="connsiteX30" fmla="*/ 941577 w 2218135"/>
                    <a:gd name="connsiteY30" fmla="*/ 2858263 h 3919458"/>
                    <a:gd name="connsiteX31" fmla="*/ 930335 w 2218135"/>
                    <a:gd name="connsiteY31" fmla="*/ 2805797 h 3919458"/>
                    <a:gd name="connsiteX32" fmla="*/ 971558 w 2218135"/>
                    <a:gd name="connsiteY32" fmla="*/ 2751458 h 3919458"/>
                    <a:gd name="connsiteX33" fmla="*/ 969684 w 2218135"/>
                    <a:gd name="connsiteY33" fmla="*/ 2689624 h 3919458"/>
                    <a:gd name="connsiteX34" fmla="*/ 1033392 w 2218135"/>
                    <a:gd name="connsiteY34" fmla="*/ 2652148 h 3919458"/>
                    <a:gd name="connsiteX35" fmla="*/ 1084696 w 2218135"/>
                    <a:gd name="connsiteY35" fmla="*/ 2565634 h 3919458"/>
                    <a:gd name="connsiteX36" fmla="*/ 1074615 w 2218135"/>
                    <a:gd name="connsiteY36" fmla="*/ 2504120 h 3919458"/>
                    <a:gd name="connsiteX37" fmla="*/ 1164556 w 2218135"/>
                    <a:gd name="connsiteY37" fmla="*/ 2423548 h 3919458"/>
                    <a:gd name="connsiteX38" fmla="*/ 1207653 w 2218135"/>
                    <a:gd name="connsiteY38" fmla="*/ 2346724 h 3919458"/>
                    <a:gd name="connsiteX39" fmla="*/ 1261992 w 2218135"/>
                    <a:gd name="connsiteY39" fmla="*/ 2301753 h 3919458"/>
                    <a:gd name="connsiteX40" fmla="*/ 1297594 w 2218135"/>
                    <a:gd name="connsiteY40" fmla="*/ 2206191 h 3919458"/>
                    <a:gd name="connsiteX41" fmla="*/ 1391282 w 2218135"/>
                    <a:gd name="connsiteY41" fmla="*/ 2163094 h 3919458"/>
                    <a:gd name="connsiteX42" fmla="*/ 1408146 w 2218135"/>
                    <a:gd name="connsiteY42" fmla="*/ 2075027 h 3919458"/>
                    <a:gd name="connsiteX43" fmla="*/ 1484529 w 2218135"/>
                    <a:gd name="connsiteY43" fmla="*/ 1960918 h 3919458"/>
                    <a:gd name="connsiteX44" fmla="*/ 1447495 w 2218135"/>
                    <a:gd name="connsiteY44" fmla="*/ 1857669 h 3919458"/>
                    <a:gd name="connsiteX45" fmla="*/ 1528067 w 2218135"/>
                    <a:gd name="connsiteY45" fmla="*/ 1778971 h 3919458"/>
                    <a:gd name="connsiteX46" fmla="*/ 1505582 w 2218135"/>
                    <a:gd name="connsiteY46" fmla="*/ 1647807 h 3919458"/>
                    <a:gd name="connsiteX47" fmla="*/ 1511801 w 2218135"/>
                    <a:gd name="connsiteY47" fmla="*/ 1520175 h 3919458"/>
                    <a:gd name="connsiteX48" fmla="*/ 1466233 w 2218135"/>
                    <a:gd name="connsiteY48" fmla="*/ 1415460 h 3919458"/>
                    <a:gd name="connsiteX49" fmla="*/ 1512343 w 2218135"/>
                    <a:gd name="connsiteY49" fmla="*/ 837910 h 3919458"/>
                    <a:gd name="connsiteX50" fmla="*/ 1602740 w 2218135"/>
                    <a:gd name="connsiteY50" fmla="*/ 1112578 h 3919458"/>
                    <a:gd name="connsiteX51" fmla="*/ 1564495 w 2218135"/>
                    <a:gd name="connsiteY51" fmla="*/ 1446351 h 3919458"/>
                    <a:gd name="connsiteX52" fmla="*/ 1870454 w 2218135"/>
                    <a:gd name="connsiteY52" fmla="*/ 1745356 h 3919458"/>
                    <a:gd name="connsiteX53" fmla="*/ 1978235 w 2218135"/>
                    <a:gd name="connsiteY53" fmla="*/ 2134759 h 3919458"/>
                    <a:gd name="connsiteX54" fmla="*/ 1814826 w 2218135"/>
                    <a:gd name="connsiteY54" fmla="*/ 2461578 h 3919458"/>
                    <a:gd name="connsiteX55" fmla="*/ 2037341 w 2218135"/>
                    <a:gd name="connsiteY55" fmla="*/ 2600651 h 3919458"/>
                    <a:gd name="connsiteX56" fmla="*/ 2218135 w 2218135"/>
                    <a:gd name="connsiteY56" fmla="*/ 1752310 h 3919458"/>
                    <a:gd name="connsiteX57" fmla="*/ 1787011 w 2218135"/>
                    <a:gd name="connsiteY57" fmla="*/ 1185590 h 3919458"/>
                    <a:gd name="connsiteX58" fmla="*/ 1797441 w 2218135"/>
                    <a:gd name="connsiteY58" fmla="*/ 413740 h 3919458"/>
                    <a:gd name="connsiteX59" fmla="*/ 1860024 w 2218135"/>
                    <a:gd name="connsiteY59" fmla="*/ 90397 h 3919458"/>
                    <a:gd name="connsiteX60" fmla="*/ 1209862 w 2218135"/>
                    <a:gd name="connsiteY60"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911597 w 2218135"/>
                    <a:gd name="connsiteY27" fmla="*/ 3122465 h 3919458"/>
                    <a:gd name="connsiteX28" fmla="*/ 877869 w 2218135"/>
                    <a:gd name="connsiteY28" fmla="*/ 3062504 h 3919458"/>
                    <a:gd name="connsiteX29" fmla="*/ 917218 w 2218135"/>
                    <a:gd name="connsiteY29" fmla="*/ 3000669 h 3919458"/>
                    <a:gd name="connsiteX30" fmla="*/ 902228 w 2218135"/>
                    <a:gd name="connsiteY30" fmla="*/ 2916350 h 3919458"/>
                    <a:gd name="connsiteX31" fmla="*/ 941577 w 2218135"/>
                    <a:gd name="connsiteY31" fmla="*/ 2858263 h 3919458"/>
                    <a:gd name="connsiteX32" fmla="*/ 930335 w 2218135"/>
                    <a:gd name="connsiteY32" fmla="*/ 2805797 h 3919458"/>
                    <a:gd name="connsiteX33" fmla="*/ 971558 w 2218135"/>
                    <a:gd name="connsiteY33" fmla="*/ 2751458 h 3919458"/>
                    <a:gd name="connsiteX34" fmla="*/ 969684 w 2218135"/>
                    <a:gd name="connsiteY34" fmla="*/ 2689624 h 3919458"/>
                    <a:gd name="connsiteX35" fmla="*/ 1033392 w 2218135"/>
                    <a:gd name="connsiteY35" fmla="*/ 2652148 h 3919458"/>
                    <a:gd name="connsiteX36" fmla="*/ 1084696 w 2218135"/>
                    <a:gd name="connsiteY36" fmla="*/ 2565634 h 3919458"/>
                    <a:gd name="connsiteX37" fmla="*/ 1074615 w 2218135"/>
                    <a:gd name="connsiteY37" fmla="*/ 2504120 h 3919458"/>
                    <a:gd name="connsiteX38" fmla="*/ 1164556 w 2218135"/>
                    <a:gd name="connsiteY38" fmla="*/ 2423548 h 3919458"/>
                    <a:gd name="connsiteX39" fmla="*/ 1207653 w 2218135"/>
                    <a:gd name="connsiteY39" fmla="*/ 2346724 h 3919458"/>
                    <a:gd name="connsiteX40" fmla="*/ 1261992 w 2218135"/>
                    <a:gd name="connsiteY40" fmla="*/ 2301753 h 3919458"/>
                    <a:gd name="connsiteX41" fmla="*/ 1297594 w 2218135"/>
                    <a:gd name="connsiteY41" fmla="*/ 2206191 h 3919458"/>
                    <a:gd name="connsiteX42" fmla="*/ 1391282 w 2218135"/>
                    <a:gd name="connsiteY42" fmla="*/ 2163094 h 3919458"/>
                    <a:gd name="connsiteX43" fmla="*/ 1408146 w 2218135"/>
                    <a:gd name="connsiteY43" fmla="*/ 2075027 h 3919458"/>
                    <a:gd name="connsiteX44" fmla="*/ 1484529 w 2218135"/>
                    <a:gd name="connsiteY44" fmla="*/ 1960918 h 3919458"/>
                    <a:gd name="connsiteX45" fmla="*/ 1447495 w 2218135"/>
                    <a:gd name="connsiteY45" fmla="*/ 1857669 h 3919458"/>
                    <a:gd name="connsiteX46" fmla="*/ 1528067 w 2218135"/>
                    <a:gd name="connsiteY46" fmla="*/ 1778971 h 3919458"/>
                    <a:gd name="connsiteX47" fmla="*/ 1505582 w 2218135"/>
                    <a:gd name="connsiteY47" fmla="*/ 1647807 h 3919458"/>
                    <a:gd name="connsiteX48" fmla="*/ 1511801 w 2218135"/>
                    <a:gd name="connsiteY48" fmla="*/ 1520175 h 3919458"/>
                    <a:gd name="connsiteX49" fmla="*/ 1466233 w 2218135"/>
                    <a:gd name="connsiteY49" fmla="*/ 1415460 h 3919458"/>
                    <a:gd name="connsiteX50" fmla="*/ 1512343 w 2218135"/>
                    <a:gd name="connsiteY50" fmla="*/ 837910 h 3919458"/>
                    <a:gd name="connsiteX51" fmla="*/ 1602740 w 2218135"/>
                    <a:gd name="connsiteY51" fmla="*/ 1112578 h 3919458"/>
                    <a:gd name="connsiteX52" fmla="*/ 1564495 w 2218135"/>
                    <a:gd name="connsiteY52" fmla="*/ 1446351 h 3919458"/>
                    <a:gd name="connsiteX53" fmla="*/ 1870454 w 2218135"/>
                    <a:gd name="connsiteY53" fmla="*/ 1745356 h 3919458"/>
                    <a:gd name="connsiteX54" fmla="*/ 1978235 w 2218135"/>
                    <a:gd name="connsiteY54" fmla="*/ 2134759 h 3919458"/>
                    <a:gd name="connsiteX55" fmla="*/ 1814826 w 2218135"/>
                    <a:gd name="connsiteY55" fmla="*/ 2461578 h 3919458"/>
                    <a:gd name="connsiteX56" fmla="*/ 2037341 w 2218135"/>
                    <a:gd name="connsiteY56" fmla="*/ 2600651 h 3919458"/>
                    <a:gd name="connsiteX57" fmla="*/ 2218135 w 2218135"/>
                    <a:gd name="connsiteY57" fmla="*/ 1752310 h 3919458"/>
                    <a:gd name="connsiteX58" fmla="*/ 1787011 w 2218135"/>
                    <a:gd name="connsiteY58" fmla="*/ 1185590 h 3919458"/>
                    <a:gd name="connsiteX59" fmla="*/ 1797441 w 2218135"/>
                    <a:gd name="connsiteY59" fmla="*/ 413740 h 3919458"/>
                    <a:gd name="connsiteX60" fmla="*/ 1860024 w 2218135"/>
                    <a:gd name="connsiteY60" fmla="*/ 90397 h 3919458"/>
                    <a:gd name="connsiteX61" fmla="*/ 1209862 w 2218135"/>
                    <a:gd name="connsiteY61"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27391 w 2218135"/>
                    <a:gd name="connsiteY26" fmla="*/ 3256206 h 3919458"/>
                    <a:gd name="connsiteX27" fmla="*/ 911597 w 2218135"/>
                    <a:gd name="connsiteY27" fmla="*/ 3122465 h 3919458"/>
                    <a:gd name="connsiteX28" fmla="*/ 877869 w 2218135"/>
                    <a:gd name="connsiteY28" fmla="*/ 3062504 h 3919458"/>
                    <a:gd name="connsiteX29" fmla="*/ 917218 w 2218135"/>
                    <a:gd name="connsiteY29" fmla="*/ 3000669 h 3919458"/>
                    <a:gd name="connsiteX30" fmla="*/ 902228 w 2218135"/>
                    <a:gd name="connsiteY30" fmla="*/ 2916350 h 3919458"/>
                    <a:gd name="connsiteX31" fmla="*/ 941577 w 2218135"/>
                    <a:gd name="connsiteY31" fmla="*/ 2858263 h 3919458"/>
                    <a:gd name="connsiteX32" fmla="*/ 930335 w 2218135"/>
                    <a:gd name="connsiteY32" fmla="*/ 2805797 h 3919458"/>
                    <a:gd name="connsiteX33" fmla="*/ 971558 w 2218135"/>
                    <a:gd name="connsiteY33" fmla="*/ 2751458 h 3919458"/>
                    <a:gd name="connsiteX34" fmla="*/ 969684 w 2218135"/>
                    <a:gd name="connsiteY34" fmla="*/ 2689624 h 3919458"/>
                    <a:gd name="connsiteX35" fmla="*/ 1033392 w 2218135"/>
                    <a:gd name="connsiteY35" fmla="*/ 2652148 h 3919458"/>
                    <a:gd name="connsiteX36" fmla="*/ 1084696 w 2218135"/>
                    <a:gd name="connsiteY36" fmla="*/ 2565634 h 3919458"/>
                    <a:gd name="connsiteX37" fmla="*/ 1074615 w 2218135"/>
                    <a:gd name="connsiteY37" fmla="*/ 2504120 h 3919458"/>
                    <a:gd name="connsiteX38" fmla="*/ 1164556 w 2218135"/>
                    <a:gd name="connsiteY38" fmla="*/ 2423548 h 3919458"/>
                    <a:gd name="connsiteX39" fmla="*/ 1207653 w 2218135"/>
                    <a:gd name="connsiteY39" fmla="*/ 2346724 h 3919458"/>
                    <a:gd name="connsiteX40" fmla="*/ 1261992 w 2218135"/>
                    <a:gd name="connsiteY40" fmla="*/ 2301753 h 3919458"/>
                    <a:gd name="connsiteX41" fmla="*/ 1297594 w 2218135"/>
                    <a:gd name="connsiteY41" fmla="*/ 2206191 h 3919458"/>
                    <a:gd name="connsiteX42" fmla="*/ 1391282 w 2218135"/>
                    <a:gd name="connsiteY42" fmla="*/ 2163094 h 3919458"/>
                    <a:gd name="connsiteX43" fmla="*/ 1408146 w 2218135"/>
                    <a:gd name="connsiteY43" fmla="*/ 2075027 h 3919458"/>
                    <a:gd name="connsiteX44" fmla="*/ 1484529 w 2218135"/>
                    <a:gd name="connsiteY44" fmla="*/ 1960918 h 3919458"/>
                    <a:gd name="connsiteX45" fmla="*/ 1447495 w 2218135"/>
                    <a:gd name="connsiteY45" fmla="*/ 1857669 h 3919458"/>
                    <a:gd name="connsiteX46" fmla="*/ 1528067 w 2218135"/>
                    <a:gd name="connsiteY46" fmla="*/ 1778971 h 3919458"/>
                    <a:gd name="connsiteX47" fmla="*/ 1505582 w 2218135"/>
                    <a:gd name="connsiteY47" fmla="*/ 1647807 h 3919458"/>
                    <a:gd name="connsiteX48" fmla="*/ 1511801 w 2218135"/>
                    <a:gd name="connsiteY48" fmla="*/ 1520175 h 3919458"/>
                    <a:gd name="connsiteX49" fmla="*/ 1466233 w 2218135"/>
                    <a:gd name="connsiteY49" fmla="*/ 1415460 h 3919458"/>
                    <a:gd name="connsiteX50" fmla="*/ 1512343 w 2218135"/>
                    <a:gd name="connsiteY50" fmla="*/ 837910 h 3919458"/>
                    <a:gd name="connsiteX51" fmla="*/ 1602740 w 2218135"/>
                    <a:gd name="connsiteY51" fmla="*/ 1112578 h 3919458"/>
                    <a:gd name="connsiteX52" fmla="*/ 1564495 w 2218135"/>
                    <a:gd name="connsiteY52" fmla="*/ 1446351 h 3919458"/>
                    <a:gd name="connsiteX53" fmla="*/ 1870454 w 2218135"/>
                    <a:gd name="connsiteY53" fmla="*/ 1745356 h 3919458"/>
                    <a:gd name="connsiteX54" fmla="*/ 1978235 w 2218135"/>
                    <a:gd name="connsiteY54" fmla="*/ 2134759 h 3919458"/>
                    <a:gd name="connsiteX55" fmla="*/ 1814826 w 2218135"/>
                    <a:gd name="connsiteY55" fmla="*/ 2461578 h 3919458"/>
                    <a:gd name="connsiteX56" fmla="*/ 2037341 w 2218135"/>
                    <a:gd name="connsiteY56" fmla="*/ 2600651 h 3919458"/>
                    <a:gd name="connsiteX57" fmla="*/ 2218135 w 2218135"/>
                    <a:gd name="connsiteY57" fmla="*/ 1752310 h 3919458"/>
                    <a:gd name="connsiteX58" fmla="*/ 1787011 w 2218135"/>
                    <a:gd name="connsiteY58" fmla="*/ 1185590 h 3919458"/>
                    <a:gd name="connsiteX59" fmla="*/ 1797441 w 2218135"/>
                    <a:gd name="connsiteY59" fmla="*/ 413740 h 3919458"/>
                    <a:gd name="connsiteX60" fmla="*/ 1860024 w 2218135"/>
                    <a:gd name="connsiteY60" fmla="*/ 90397 h 3919458"/>
                    <a:gd name="connsiteX61" fmla="*/ 1209862 w 2218135"/>
                    <a:gd name="connsiteY61"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27391 w 2218135"/>
                    <a:gd name="connsiteY26" fmla="*/ 3256206 h 3919458"/>
                    <a:gd name="connsiteX27" fmla="*/ 829151 w 2218135"/>
                    <a:gd name="connsiteY27" fmla="*/ 3169309 h 3919458"/>
                    <a:gd name="connsiteX28" fmla="*/ 911597 w 2218135"/>
                    <a:gd name="connsiteY28" fmla="*/ 3122465 h 3919458"/>
                    <a:gd name="connsiteX29" fmla="*/ 877869 w 2218135"/>
                    <a:gd name="connsiteY29" fmla="*/ 3062504 h 3919458"/>
                    <a:gd name="connsiteX30" fmla="*/ 917218 w 2218135"/>
                    <a:gd name="connsiteY30" fmla="*/ 3000669 h 3919458"/>
                    <a:gd name="connsiteX31" fmla="*/ 902228 w 2218135"/>
                    <a:gd name="connsiteY31" fmla="*/ 2916350 h 3919458"/>
                    <a:gd name="connsiteX32" fmla="*/ 941577 w 2218135"/>
                    <a:gd name="connsiteY32" fmla="*/ 2858263 h 3919458"/>
                    <a:gd name="connsiteX33" fmla="*/ 930335 w 2218135"/>
                    <a:gd name="connsiteY33" fmla="*/ 2805797 h 3919458"/>
                    <a:gd name="connsiteX34" fmla="*/ 971558 w 2218135"/>
                    <a:gd name="connsiteY34" fmla="*/ 2751458 h 3919458"/>
                    <a:gd name="connsiteX35" fmla="*/ 969684 w 2218135"/>
                    <a:gd name="connsiteY35" fmla="*/ 2689624 h 3919458"/>
                    <a:gd name="connsiteX36" fmla="*/ 1033392 w 2218135"/>
                    <a:gd name="connsiteY36" fmla="*/ 2652148 h 3919458"/>
                    <a:gd name="connsiteX37" fmla="*/ 1084696 w 2218135"/>
                    <a:gd name="connsiteY37" fmla="*/ 2565634 h 3919458"/>
                    <a:gd name="connsiteX38" fmla="*/ 1074615 w 2218135"/>
                    <a:gd name="connsiteY38" fmla="*/ 2504120 h 3919458"/>
                    <a:gd name="connsiteX39" fmla="*/ 1164556 w 2218135"/>
                    <a:gd name="connsiteY39" fmla="*/ 2423548 h 3919458"/>
                    <a:gd name="connsiteX40" fmla="*/ 1207653 w 2218135"/>
                    <a:gd name="connsiteY40" fmla="*/ 2346724 h 3919458"/>
                    <a:gd name="connsiteX41" fmla="*/ 1261992 w 2218135"/>
                    <a:gd name="connsiteY41" fmla="*/ 2301753 h 3919458"/>
                    <a:gd name="connsiteX42" fmla="*/ 1297594 w 2218135"/>
                    <a:gd name="connsiteY42" fmla="*/ 2206191 h 3919458"/>
                    <a:gd name="connsiteX43" fmla="*/ 1391282 w 2218135"/>
                    <a:gd name="connsiteY43" fmla="*/ 2163094 h 3919458"/>
                    <a:gd name="connsiteX44" fmla="*/ 1408146 w 2218135"/>
                    <a:gd name="connsiteY44" fmla="*/ 2075027 h 3919458"/>
                    <a:gd name="connsiteX45" fmla="*/ 1484529 w 2218135"/>
                    <a:gd name="connsiteY45" fmla="*/ 1960918 h 3919458"/>
                    <a:gd name="connsiteX46" fmla="*/ 1447495 w 2218135"/>
                    <a:gd name="connsiteY46" fmla="*/ 1857669 h 3919458"/>
                    <a:gd name="connsiteX47" fmla="*/ 1528067 w 2218135"/>
                    <a:gd name="connsiteY47" fmla="*/ 1778971 h 3919458"/>
                    <a:gd name="connsiteX48" fmla="*/ 1505582 w 2218135"/>
                    <a:gd name="connsiteY48" fmla="*/ 1647807 h 3919458"/>
                    <a:gd name="connsiteX49" fmla="*/ 1511801 w 2218135"/>
                    <a:gd name="connsiteY49" fmla="*/ 1520175 h 3919458"/>
                    <a:gd name="connsiteX50" fmla="*/ 1466233 w 2218135"/>
                    <a:gd name="connsiteY50" fmla="*/ 1415460 h 3919458"/>
                    <a:gd name="connsiteX51" fmla="*/ 1512343 w 2218135"/>
                    <a:gd name="connsiteY51" fmla="*/ 837910 h 3919458"/>
                    <a:gd name="connsiteX52" fmla="*/ 1602740 w 2218135"/>
                    <a:gd name="connsiteY52" fmla="*/ 1112578 h 3919458"/>
                    <a:gd name="connsiteX53" fmla="*/ 1564495 w 2218135"/>
                    <a:gd name="connsiteY53" fmla="*/ 1446351 h 3919458"/>
                    <a:gd name="connsiteX54" fmla="*/ 1870454 w 2218135"/>
                    <a:gd name="connsiteY54" fmla="*/ 1745356 h 3919458"/>
                    <a:gd name="connsiteX55" fmla="*/ 1978235 w 2218135"/>
                    <a:gd name="connsiteY55" fmla="*/ 2134759 h 3919458"/>
                    <a:gd name="connsiteX56" fmla="*/ 1814826 w 2218135"/>
                    <a:gd name="connsiteY56" fmla="*/ 2461578 h 3919458"/>
                    <a:gd name="connsiteX57" fmla="*/ 2037341 w 2218135"/>
                    <a:gd name="connsiteY57" fmla="*/ 2600651 h 3919458"/>
                    <a:gd name="connsiteX58" fmla="*/ 2218135 w 2218135"/>
                    <a:gd name="connsiteY58" fmla="*/ 1752310 h 3919458"/>
                    <a:gd name="connsiteX59" fmla="*/ 1787011 w 2218135"/>
                    <a:gd name="connsiteY59" fmla="*/ 1185590 h 3919458"/>
                    <a:gd name="connsiteX60" fmla="*/ 1797441 w 2218135"/>
                    <a:gd name="connsiteY60" fmla="*/ 413740 h 3919458"/>
                    <a:gd name="connsiteX61" fmla="*/ 1860024 w 2218135"/>
                    <a:gd name="connsiteY61" fmla="*/ 90397 h 3919458"/>
                    <a:gd name="connsiteX62" fmla="*/ 1209862 w 2218135"/>
                    <a:gd name="connsiteY62"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694240 w 2218135"/>
                    <a:gd name="connsiteY26" fmla="*/ 3435384 h 3919458"/>
                    <a:gd name="connsiteX27" fmla="*/ 827391 w 2218135"/>
                    <a:gd name="connsiteY27" fmla="*/ 3256206 h 3919458"/>
                    <a:gd name="connsiteX28" fmla="*/ 829151 w 2218135"/>
                    <a:gd name="connsiteY28" fmla="*/ 3169309 h 3919458"/>
                    <a:gd name="connsiteX29" fmla="*/ 911597 w 2218135"/>
                    <a:gd name="connsiteY29" fmla="*/ 3122465 h 3919458"/>
                    <a:gd name="connsiteX30" fmla="*/ 877869 w 2218135"/>
                    <a:gd name="connsiteY30" fmla="*/ 3062504 h 3919458"/>
                    <a:gd name="connsiteX31" fmla="*/ 917218 w 2218135"/>
                    <a:gd name="connsiteY31" fmla="*/ 3000669 h 3919458"/>
                    <a:gd name="connsiteX32" fmla="*/ 902228 w 2218135"/>
                    <a:gd name="connsiteY32" fmla="*/ 2916350 h 3919458"/>
                    <a:gd name="connsiteX33" fmla="*/ 941577 w 2218135"/>
                    <a:gd name="connsiteY33" fmla="*/ 2858263 h 3919458"/>
                    <a:gd name="connsiteX34" fmla="*/ 930335 w 2218135"/>
                    <a:gd name="connsiteY34" fmla="*/ 2805797 h 3919458"/>
                    <a:gd name="connsiteX35" fmla="*/ 971558 w 2218135"/>
                    <a:gd name="connsiteY35" fmla="*/ 2751458 h 3919458"/>
                    <a:gd name="connsiteX36" fmla="*/ 969684 w 2218135"/>
                    <a:gd name="connsiteY36" fmla="*/ 2689624 h 3919458"/>
                    <a:gd name="connsiteX37" fmla="*/ 1033392 w 2218135"/>
                    <a:gd name="connsiteY37" fmla="*/ 2652148 h 3919458"/>
                    <a:gd name="connsiteX38" fmla="*/ 1084696 w 2218135"/>
                    <a:gd name="connsiteY38" fmla="*/ 2565634 h 3919458"/>
                    <a:gd name="connsiteX39" fmla="*/ 1074615 w 2218135"/>
                    <a:gd name="connsiteY39" fmla="*/ 2504120 h 3919458"/>
                    <a:gd name="connsiteX40" fmla="*/ 1164556 w 2218135"/>
                    <a:gd name="connsiteY40" fmla="*/ 2423548 h 3919458"/>
                    <a:gd name="connsiteX41" fmla="*/ 1207653 w 2218135"/>
                    <a:gd name="connsiteY41" fmla="*/ 2346724 h 3919458"/>
                    <a:gd name="connsiteX42" fmla="*/ 1261992 w 2218135"/>
                    <a:gd name="connsiteY42" fmla="*/ 2301753 h 3919458"/>
                    <a:gd name="connsiteX43" fmla="*/ 1297594 w 2218135"/>
                    <a:gd name="connsiteY43" fmla="*/ 2206191 h 3919458"/>
                    <a:gd name="connsiteX44" fmla="*/ 1391282 w 2218135"/>
                    <a:gd name="connsiteY44" fmla="*/ 2163094 h 3919458"/>
                    <a:gd name="connsiteX45" fmla="*/ 1408146 w 2218135"/>
                    <a:gd name="connsiteY45" fmla="*/ 2075027 h 3919458"/>
                    <a:gd name="connsiteX46" fmla="*/ 1484529 w 2218135"/>
                    <a:gd name="connsiteY46" fmla="*/ 1960918 h 3919458"/>
                    <a:gd name="connsiteX47" fmla="*/ 1447495 w 2218135"/>
                    <a:gd name="connsiteY47" fmla="*/ 1857669 h 3919458"/>
                    <a:gd name="connsiteX48" fmla="*/ 1528067 w 2218135"/>
                    <a:gd name="connsiteY48" fmla="*/ 1778971 h 3919458"/>
                    <a:gd name="connsiteX49" fmla="*/ 1505582 w 2218135"/>
                    <a:gd name="connsiteY49" fmla="*/ 1647807 h 3919458"/>
                    <a:gd name="connsiteX50" fmla="*/ 1511801 w 2218135"/>
                    <a:gd name="connsiteY50" fmla="*/ 1520175 h 3919458"/>
                    <a:gd name="connsiteX51" fmla="*/ 1466233 w 2218135"/>
                    <a:gd name="connsiteY51" fmla="*/ 1415460 h 3919458"/>
                    <a:gd name="connsiteX52" fmla="*/ 1512343 w 2218135"/>
                    <a:gd name="connsiteY52" fmla="*/ 837910 h 3919458"/>
                    <a:gd name="connsiteX53" fmla="*/ 1602740 w 2218135"/>
                    <a:gd name="connsiteY53" fmla="*/ 1112578 h 3919458"/>
                    <a:gd name="connsiteX54" fmla="*/ 1564495 w 2218135"/>
                    <a:gd name="connsiteY54" fmla="*/ 1446351 h 3919458"/>
                    <a:gd name="connsiteX55" fmla="*/ 1870454 w 2218135"/>
                    <a:gd name="connsiteY55" fmla="*/ 1745356 h 3919458"/>
                    <a:gd name="connsiteX56" fmla="*/ 1978235 w 2218135"/>
                    <a:gd name="connsiteY56" fmla="*/ 2134759 h 3919458"/>
                    <a:gd name="connsiteX57" fmla="*/ 1814826 w 2218135"/>
                    <a:gd name="connsiteY57" fmla="*/ 2461578 h 3919458"/>
                    <a:gd name="connsiteX58" fmla="*/ 2037341 w 2218135"/>
                    <a:gd name="connsiteY58" fmla="*/ 2600651 h 3919458"/>
                    <a:gd name="connsiteX59" fmla="*/ 2218135 w 2218135"/>
                    <a:gd name="connsiteY59" fmla="*/ 1752310 h 3919458"/>
                    <a:gd name="connsiteX60" fmla="*/ 1787011 w 2218135"/>
                    <a:gd name="connsiteY60" fmla="*/ 1185590 h 3919458"/>
                    <a:gd name="connsiteX61" fmla="*/ 1797441 w 2218135"/>
                    <a:gd name="connsiteY61" fmla="*/ 413740 h 3919458"/>
                    <a:gd name="connsiteX62" fmla="*/ 1860024 w 2218135"/>
                    <a:gd name="connsiteY62" fmla="*/ 90397 h 3919458"/>
                    <a:gd name="connsiteX63" fmla="*/ 1209862 w 2218135"/>
                    <a:gd name="connsiteY63"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694240 w 2218135"/>
                    <a:gd name="connsiteY26" fmla="*/ 3435384 h 3919458"/>
                    <a:gd name="connsiteX27" fmla="*/ 742958 w 2218135"/>
                    <a:gd name="connsiteY27" fmla="*/ 3317337 h 3919458"/>
                    <a:gd name="connsiteX28" fmla="*/ 827391 w 2218135"/>
                    <a:gd name="connsiteY28" fmla="*/ 3256206 h 3919458"/>
                    <a:gd name="connsiteX29" fmla="*/ 829151 w 2218135"/>
                    <a:gd name="connsiteY29" fmla="*/ 3169309 h 3919458"/>
                    <a:gd name="connsiteX30" fmla="*/ 911597 w 2218135"/>
                    <a:gd name="connsiteY30" fmla="*/ 3122465 h 3919458"/>
                    <a:gd name="connsiteX31" fmla="*/ 877869 w 2218135"/>
                    <a:gd name="connsiteY31" fmla="*/ 3062504 h 3919458"/>
                    <a:gd name="connsiteX32" fmla="*/ 917218 w 2218135"/>
                    <a:gd name="connsiteY32" fmla="*/ 3000669 h 3919458"/>
                    <a:gd name="connsiteX33" fmla="*/ 902228 w 2218135"/>
                    <a:gd name="connsiteY33" fmla="*/ 2916350 h 3919458"/>
                    <a:gd name="connsiteX34" fmla="*/ 941577 w 2218135"/>
                    <a:gd name="connsiteY34" fmla="*/ 2858263 h 3919458"/>
                    <a:gd name="connsiteX35" fmla="*/ 930335 w 2218135"/>
                    <a:gd name="connsiteY35" fmla="*/ 2805797 h 3919458"/>
                    <a:gd name="connsiteX36" fmla="*/ 971558 w 2218135"/>
                    <a:gd name="connsiteY36" fmla="*/ 2751458 h 3919458"/>
                    <a:gd name="connsiteX37" fmla="*/ 969684 w 2218135"/>
                    <a:gd name="connsiteY37" fmla="*/ 2689624 h 3919458"/>
                    <a:gd name="connsiteX38" fmla="*/ 1033392 w 2218135"/>
                    <a:gd name="connsiteY38" fmla="*/ 2652148 h 3919458"/>
                    <a:gd name="connsiteX39" fmla="*/ 1084696 w 2218135"/>
                    <a:gd name="connsiteY39" fmla="*/ 2565634 h 3919458"/>
                    <a:gd name="connsiteX40" fmla="*/ 1074615 w 2218135"/>
                    <a:gd name="connsiteY40" fmla="*/ 2504120 h 3919458"/>
                    <a:gd name="connsiteX41" fmla="*/ 1164556 w 2218135"/>
                    <a:gd name="connsiteY41" fmla="*/ 2423548 h 3919458"/>
                    <a:gd name="connsiteX42" fmla="*/ 1207653 w 2218135"/>
                    <a:gd name="connsiteY42" fmla="*/ 2346724 h 3919458"/>
                    <a:gd name="connsiteX43" fmla="*/ 1261992 w 2218135"/>
                    <a:gd name="connsiteY43" fmla="*/ 2301753 h 3919458"/>
                    <a:gd name="connsiteX44" fmla="*/ 1297594 w 2218135"/>
                    <a:gd name="connsiteY44" fmla="*/ 2206191 h 3919458"/>
                    <a:gd name="connsiteX45" fmla="*/ 1391282 w 2218135"/>
                    <a:gd name="connsiteY45" fmla="*/ 2163094 h 3919458"/>
                    <a:gd name="connsiteX46" fmla="*/ 1408146 w 2218135"/>
                    <a:gd name="connsiteY46" fmla="*/ 2075027 h 3919458"/>
                    <a:gd name="connsiteX47" fmla="*/ 1484529 w 2218135"/>
                    <a:gd name="connsiteY47" fmla="*/ 1960918 h 3919458"/>
                    <a:gd name="connsiteX48" fmla="*/ 1447495 w 2218135"/>
                    <a:gd name="connsiteY48" fmla="*/ 1857669 h 3919458"/>
                    <a:gd name="connsiteX49" fmla="*/ 1528067 w 2218135"/>
                    <a:gd name="connsiteY49" fmla="*/ 1778971 h 3919458"/>
                    <a:gd name="connsiteX50" fmla="*/ 1505582 w 2218135"/>
                    <a:gd name="connsiteY50" fmla="*/ 1647807 h 3919458"/>
                    <a:gd name="connsiteX51" fmla="*/ 1511801 w 2218135"/>
                    <a:gd name="connsiteY51" fmla="*/ 1520175 h 3919458"/>
                    <a:gd name="connsiteX52" fmla="*/ 1466233 w 2218135"/>
                    <a:gd name="connsiteY52" fmla="*/ 1415460 h 3919458"/>
                    <a:gd name="connsiteX53" fmla="*/ 1512343 w 2218135"/>
                    <a:gd name="connsiteY53" fmla="*/ 837910 h 3919458"/>
                    <a:gd name="connsiteX54" fmla="*/ 1602740 w 2218135"/>
                    <a:gd name="connsiteY54" fmla="*/ 1112578 h 3919458"/>
                    <a:gd name="connsiteX55" fmla="*/ 1564495 w 2218135"/>
                    <a:gd name="connsiteY55" fmla="*/ 1446351 h 3919458"/>
                    <a:gd name="connsiteX56" fmla="*/ 1870454 w 2218135"/>
                    <a:gd name="connsiteY56" fmla="*/ 1745356 h 3919458"/>
                    <a:gd name="connsiteX57" fmla="*/ 1978235 w 2218135"/>
                    <a:gd name="connsiteY57" fmla="*/ 2134759 h 3919458"/>
                    <a:gd name="connsiteX58" fmla="*/ 1814826 w 2218135"/>
                    <a:gd name="connsiteY58" fmla="*/ 2461578 h 3919458"/>
                    <a:gd name="connsiteX59" fmla="*/ 2037341 w 2218135"/>
                    <a:gd name="connsiteY59" fmla="*/ 2600651 h 3919458"/>
                    <a:gd name="connsiteX60" fmla="*/ 2218135 w 2218135"/>
                    <a:gd name="connsiteY60" fmla="*/ 1752310 h 3919458"/>
                    <a:gd name="connsiteX61" fmla="*/ 1787011 w 2218135"/>
                    <a:gd name="connsiteY61" fmla="*/ 1185590 h 3919458"/>
                    <a:gd name="connsiteX62" fmla="*/ 1797441 w 2218135"/>
                    <a:gd name="connsiteY62" fmla="*/ 413740 h 3919458"/>
                    <a:gd name="connsiteX63" fmla="*/ 1860024 w 2218135"/>
                    <a:gd name="connsiteY63" fmla="*/ 90397 h 3919458"/>
                    <a:gd name="connsiteX64" fmla="*/ 1209862 w 2218135"/>
                    <a:gd name="connsiteY64"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694240 w 2218135"/>
                    <a:gd name="connsiteY26" fmla="*/ 3435384 h 3919458"/>
                    <a:gd name="connsiteX27" fmla="*/ 737336 w 2218135"/>
                    <a:gd name="connsiteY27" fmla="*/ 3377297 h 3919458"/>
                    <a:gd name="connsiteX28" fmla="*/ 742958 w 2218135"/>
                    <a:gd name="connsiteY28" fmla="*/ 3317337 h 3919458"/>
                    <a:gd name="connsiteX29" fmla="*/ 827391 w 2218135"/>
                    <a:gd name="connsiteY29" fmla="*/ 3256206 h 3919458"/>
                    <a:gd name="connsiteX30" fmla="*/ 829151 w 2218135"/>
                    <a:gd name="connsiteY30" fmla="*/ 3169309 h 3919458"/>
                    <a:gd name="connsiteX31" fmla="*/ 911597 w 2218135"/>
                    <a:gd name="connsiteY31" fmla="*/ 3122465 h 3919458"/>
                    <a:gd name="connsiteX32" fmla="*/ 877869 w 2218135"/>
                    <a:gd name="connsiteY32" fmla="*/ 3062504 h 3919458"/>
                    <a:gd name="connsiteX33" fmla="*/ 917218 w 2218135"/>
                    <a:gd name="connsiteY33" fmla="*/ 3000669 h 3919458"/>
                    <a:gd name="connsiteX34" fmla="*/ 902228 w 2218135"/>
                    <a:gd name="connsiteY34" fmla="*/ 2916350 h 3919458"/>
                    <a:gd name="connsiteX35" fmla="*/ 941577 w 2218135"/>
                    <a:gd name="connsiteY35" fmla="*/ 2858263 h 3919458"/>
                    <a:gd name="connsiteX36" fmla="*/ 930335 w 2218135"/>
                    <a:gd name="connsiteY36" fmla="*/ 2805797 h 3919458"/>
                    <a:gd name="connsiteX37" fmla="*/ 971558 w 2218135"/>
                    <a:gd name="connsiteY37" fmla="*/ 2751458 h 3919458"/>
                    <a:gd name="connsiteX38" fmla="*/ 969684 w 2218135"/>
                    <a:gd name="connsiteY38" fmla="*/ 2689624 h 3919458"/>
                    <a:gd name="connsiteX39" fmla="*/ 1033392 w 2218135"/>
                    <a:gd name="connsiteY39" fmla="*/ 2652148 h 3919458"/>
                    <a:gd name="connsiteX40" fmla="*/ 1084696 w 2218135"/>
                    <a:gd name="connsiteY40" fmla="*/ 2565634 h 3919458"/>
                    <a:gd name="connsiteX41" fmla="*/ 1074615 w 2218135"/>
                    <a:gd name="connsiteY41" fmla="*/ 2504120 h 3919458"/>
                    <a:gd name="connsiteX42" fmla="*/ 1164556 w 2218135"/>
                    <a:gd name="connsiteY42" fmla="*/ 2423548 h 3919458"/>
                    <a:gd name="connsiteX43" fmla="*/ 1207653 w 2218135"/>
                    <a:gd name="connsiteY43" fmla="*/ 2346724 h 3919458"/>
                    <a:gd name="connsiteX44" fmla="*/ 1261992 w 2218135"/>
                    <a:gd name="connsiteY44" fmla="*/ 2301753 h 3919458"/>
                    <a:gd name="connsiteX45" fmla="*/ 1297594 w 2218135"/>
                    <a:gd name="connsiteY45" fmla="*/ 2206191 h 3919458"/>
                    <a:gd name="connsiteX46" fmla="*/ 1391282 w 2218135"/>
                    <a:gd name="connsiteY46" fmla="*/ 2163094 h 3919458"/>
                    <a:gd name="connsiteX47" fmla="*/ 1408146 w 2218135"/>
                    <a:gd name="connsiteY47" fmla="*/ 2075027 h 3919458"/>
                    <a:gd name="connsiteX48" fmla="*/ 1484529 w 2218135"/>
                    <a:gd name="connsiteY48" fmla="*/ 1960918 h 3919458"/>
                    <a:gd name="connsiteX49" fmla="*/ 1447495 w 2218135"/>
                    <a:gd name="connsiteY49" fmla="*/ 1857669 h 3919458"/>
                    <a:gd name="connsiteX50" fmla="*/ 1528067 w 2218135"/>
                    <a:gd name="connsiteY50" fmla="*/ 1778971 h 3919458"/>
                    <a:gd name="connsiteX51" fmla="*/ 1505582 w 2218135"/>
                    <a:gd name="connsiteY51" fmla="*/ 1647807 h 3919458"/>
                    <a:gd name="connsiteX52" fmla="*/ 1511801 w 2218135"/>
                    <a:gd name="connsiteY52" fmla="*/ 1520175 h 3919458"/>
                    <a:gd name="connsiteX53" fmla="*/ 1466233 w 2218135"/>
                    <a:gd name="connsiteY53" fmla="*/ 1415460 h 3919458"/>
                    <a:gd name="connsiteX54" fmla="*/ 1512343 w 2218135"/>
                    <a:gd name="connsiteY54" fmla="*/ 837910 h 3919458"/>
                    <a:gd name="connsiteX55" fmla="*/ 1602740 w 2218135"/>
                    <a:gd name="connsiteY55" fmla="*/ 1112578 h 3919458"/>
                    <a:gd name="connsiteX56" fmla="*/ 1564495 w 2218135"/>
                    <a:gd name="connsiteY56" fmla="*/ 1446351 h 3919458"/>
                    <a:gd name="connsiteX57" fmla="*/ 1870454 w 2218135"/>
                    <a:gd name="connsiteY57" fmla="*/ 1745356 h 3919458"/>
                    <a:gd name="connsiteX58" fmla="*/ 1978235 w 2218135"/>
                    <a:gd name="connsiteY58" fmla="*/ 2134759 h 3919458"/>
                    <a:gd name="connsiteX59" fmla="*/ 1814826 w 2218135"/>
                    <a:gd name="connsiteY59" fmla="*/ 2461578 h 3919458"/>
                    <a:gd name="connsiteX60" fmla="*/ 2037341 w 2218135"/>
                    <a:gd name="connsiteY60" fmla="*/ 2600651 h 3919458"/>
                    <a:gd name="connsiteX61" fmla="*/ 2218135 w 2218135"/>
                    <a:gd name="connsiteY61" fmla="*/ 1752310 h 3919458"/>
                    <a:gd name="connsiteX62" fmla="*/ 1787011 w 2218135"/>
                    <a:gd name="connsiteY62" fmla="*/ 1185590 h 3919458"/>
                    <a:gd name="connsiteX63" fmla="*/ 1797441 w 2218135"/>
                    <a:gd name="connsiteY63" fmla="*/ 413740 h 3919458"/>
                    <a:gd name="connsiteX64" fmla="*/ 1860024 w 2218135"/>
                    <a:gd name="connsiteY64" fmla="*/ 90397 h 3919458"/>
                    <a:gd name="connsiteX65" fmla="*/ 1209862 w 2218135"/>
                    <a:gd name="connsiteY65"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33785 w 2218135"/>
                    <a:gd name="connsiteY20" fmla="*/ 3823255 h 3919458"/>
                    <a:gd name="connsiteX21" fmla="*/ 499367 w 2218135"/>
                    <a:gd name="connsiteY21" fmla="*/ 3767042 h 3919458"/>
                    <a:gd name="connsiteX22" fmla="*/ 510610 w 2218135"/>
                    <a:gd name="connsiteY22" fmla="*/ 3703333 h 3919458"/>
                    <a:gd name="connsiteX23" fmla="*/ 551833 w 2218135"/>
                    <a:gd name="connsiteY23" fmla="*/ 3632130 h 3919458"/>
                    <a:gd name="connsiteX24" fmla="*/ 533095 w 2218135"/>
                    <a:gd name="connsiteY24" fmla="*/ 3545937 h 3919458"/>
                    <a:gd name="connsiteX25" fmla="*/ 596803 w 2218135"/>
                    <a:gd name="connsiteY25" fmla="*/ 3512209 h 3919458"/>
                    <a:gd name="connsiteX26" fmla="*/ 611794 w 2218135"/>
                    <a:gd name="connsiteY26" fmla="*/ 3446627 h 3919458"/>
                    <a:gd name="connsiteX27" fmla="*/ 694240 w 2218135"/>
                    <a:gd name="connsiteY27" fmla="*/ 3435384 h 3919458"/>
                    <a:gd name="connsiteX28" fmla="*/ 737336 w 2218135"/>
                    <a:gd name="connsiteY28" fmla="*/ 3377297 h 3919458"/>
                    <a:gd name="connsiteX29" fmla="*/ 742958 w 2218135"/>
                    <a:gd name="connsiteY29" fmla="*/ 3317337 h 3919458"/>
                    <a:gd name="connsiteX30" fmla="*/ 827391 w 2218135"/>
                    <a:gd name="connsiteY30" fmla="*/ 3256206 h 3919458"/>
                    <a:gd name="connsiteX31" fmla="*/ 829151 w 2218135"/>
                    <a:gd name="connsiteY31" fmla="*/ 3169309 h 3919458"/>
                    <a:gd name="connsiteX32" fmla="*/ 911597 w 2218135"/>
                    <a:gd name="connsiteY32" fmla="*/ 3122465 h 3919458"/>
                    <a:gd name="connsiteX33" fmla="*/ 877869 w 2218135"/>
                    <a:gd name="connsiteY33" fmla="*/ 3062504 h 3919458"/>
                    <a:gd name="connsiteX34" fmla="*/ 917218 w 2218135"/>
                    <a:gd name="connsiteY34" fmla="*/ 3000669 h 3919458"/>
                    <a:gd name="connsiteX35" fmla="*/ 902228 w 2218135"/>
                    <a:gd name="connsiteY35" fmla="*/ 2916350 h 3919458"/>
                    <a:gd name="connsiteX36" fmla="*/ 941577 w 2218135"/>
                    <a:gd name="connsiteY36" fmla="*/ 2858263 h 3919458"/>
                    <a:gd name="connsiteX37" fmla="*/ 930335 w 2218135"/>
                    <a:gd name="connsiteY37" fmla="*/ 2805797 h 3919458"/>
                    <a:gd name="connsiteX38" fmla="*/ 971558 w 2218135"/>
                    <a:gd name="connsiteY38" fmla="*/ 2751458 h 3919458"/>
                    <a:gd name="connsiteX39" fmla="*/ 969684 w 2218135"/>
                    <a:gd name="connsiteY39" fmla="*/ 2689624 h 3919458"/>
                    <a:gd name="connsiteX40" fmla="*/ 1033392 w 2218135"/>
                    <a:gd name="connsiteY40" fmla="*/ 2652148 h 3919458"/>
                    <a:gd name="connsiteX41" fmla="*/ 1084696 w 2218135"/>
                    <a:gd name="connsiteY41" fmla="*/ 2565634 h 3919458"/>
                    <a:gd name="connsiteX42" fmla="*/ 1074615 w 2218135"/>
                    <a:gd name="connsiteY42" fmla="*/ 2504120 h 3919458"/>
                    <a:gd name="connsiteX43" fmla="*/ 1164556 w 2218135"/>
                    <a:gd name="connsiteY43" fmla="*/ 2423548 h 3919458"/>
                    <a:gd name="connsiteX44" fmla="*/ 1207653 w 2218135"/>
                    <a:gd name="connsiteY44" fmla="*/ 2346724 h 3919458"/>
                    <a:gd name="connsiteX45" fmla="*/ 1261992 w 2218135"/>
                    <a:gd name="connsiteY45" fmla="*/ 2301753 h 3919458"/>
                    <a:gd name="connsiteX46" fmla="*/ 1297594 w 2218135"/>
                    <a:gd name="connsiteY46" fmla="*/ 2206191 h 3919458"/>
                    <a:gd name="connsiteX47" fmla="*/ 1391282 w 2218135"/>
                    <a:gd name="connsiteY47" fmla="*/ 2163094 h 3919458"/>
                    <a:gd name="connsiteX48" fmla="*/ 1408146 w 2218135"/>
                    <a:gd name="connsiteY48" fmla="*/ 2075027 h 3919458"/>
                    <a:gd name="connsiteX49" fmla="*/ 1484529 w 2218135"/>
                    <a:gd name="connsiteY49" fmla="*/ 1960918 h 3919458"/>
                    <a:gd name="connsiteX50" fmla="*/ 1447495 w 2218135"/>
                    <a:gd name="connsiteY50" fmla="*/ 1857669 h 3919458"/>
                    <a:gd name="connsiteX51" fmla="*/ 1528067 w 2218135"/>
                    <a:gd name="connsiteY51" fmla="*/ 1778971 h 3919458"/>
                    <a:gd name="connsiteX52" fmla="*/ 1505582 w 2218135"/>
                    <a:gd name="connsiteY52" fmla="*/ 1647807 h 3919458"/>
                    <a:gd name="connsiteX53" fmla="*/ 1511801 w 2218135"/>
                    <a:gd name="connsiteY53" fmla="*/ 1520175 h 3919458"/>
                    <a:gd name="connsiteX54" fmla="*/ 1466233 w 2218135"/>
                    <a:gd name="connsiteY54" fmla="*/ 1415460 h 3919458"/>
                    <a:gd name="connsiteX55" fmla="*/ 1512343 w 2218135"/>
                    <a:gd name="connsiteY55" fmla="*/ 837910 h 3919458"/>
                    <a:gd name="connsiteX56" fmla="*/ 1602740 w 2218135"/>
                    <a:gd name="connsiteY56" fmla="*/ 1112578 h 3919458"/>
                    <a:gd name="connsiteX57" fmla="*/ 1564495 w 2218135"/>
                    <a:gd name="connsiteY57" fmla="*/ 1446351 h 3919458"/>
                    <a:gd name="connsiteX58" fmla="*/ 1870454 w 2218135"/>
                    <a:gd name="connsiteY58" fmla="*/ 1745356 h 3919458"/>
                    <a:gd name="connsiteX59" fmla="*/ 1978235 w 2218135"/>
                    <a:gd name="connsiteY59" fmla="*/ 2134759 h 3919458"/>
                    <a:gd name="connsiteX60" fmla="*/ 1814826 w 2218135"/>
                    <a:gd name="connsiteY60" fmla="*/ 2461578 h 3919458"/>
                    <a:gd name="connsiteX61" fmla="*/ 2037341 w 2218135"/>
                    <a:gd name="connsiteY61" fmla="*/ 2600651 h 3919458"/>
                    <a:gd name="connsiteX62" fmla="*/ 2218135 w 2218135"/>
                    <a:gd name="connsiteY62" fmla="*/ 1752310 h 3919458"/>
                    <a:gd name="connsiteX63" fmla="*/ 1787011 w 2218135"/>
                    <a:gd name="connsiteY63" fmla="*/ 1185590 h 3919458"/>
                    <a:gd name="connsiteX64" fmla="*/ 1797441 w 2218135"/>
                    <a:gd name="connsiteY64" fmla="*/ 413740 h 3919458"/>
                    <a:gd name="connsiteX65" fmla="*/ 1860024 w 2218135"/>
                    <a:gd name="connsiteY65" fmla="*/ 90397 h 3919458"/>
                    <a:gd name="connsiteX66" fmla="*/ 1209862 w 2218135"/>
                    <a:gd name="connsiteY66" fmla="*/ 0 h 3919458"/>
                    <a:gd name="connsiteX0" fmla="*/ 1209862 w 2218135"/>
                    <a:gd name="connsiteY0" fmla="*/ 0 h 3931227"/>
                    <a:gd name="connsiteX1" fmla="*/ 1034960 w 2218135"/>
                    <a:gd name="connsiteY1" fmla="*/ 791108 h 3931227"/>
                    <a:gd name="connsiteX2" fmla="*/ 996714 w 2218135"/>
                    <a:gd name="connsiteY2" fmla="*/ 1335756 h 3931227"/>
                    <a:gd name="connsiteX3" fmla="*/ 427580 w 2218135"/>
                    <a:gd name="connsiteY3" fmla="*/ 1852325 h 3931227"/>
                    <a:gd name="connsiteX4" fmla="*/ 276745 w 2218135"/>
                    <a:gd name="connsiteY4" fmla="*/ 2097034 h 3931227"/>
                    <a:gd name="connsiteX5" fmla="*/ 383194 w 2218135"/>
                    <a:gd name="connsiteY5" fmla="*/ 2346723 h 3931227"/>
                    <a:gd name="connsiteX6" fmla="*/ 121621 w 2218135"/>
                    <a:gd name="connsiteY6" fmla="*/ 2444194 h 3931227"/>
                    <a:gd name="connsiteX7" fmla="*/ 81517 w 2218135"/>
                    <a:gd name="connsiteY7" fmla="*/ 2646526 h 3931227"/>
                    <a:gd name="connsiteX8" fmla="*/ 67389 w 2218135"/>
                    <a:gd name="connsiteY8" fmla="*/ 2845900 h 3931227"/>
                    <a:gd name="connsiteX9" fmla="*/ 674433 w 2218135"/>
                    <a:gd name="connsiteY9" fmla="*/ 2405949 h 3931227"/>
                    <a:gd name="connsiteX10" fmla="*/ 639665 w 2218135"/>
                    <a:gd name="connsiteY10" fmla="*/ 2068699 h 3931227"/>
                    <a:gd name="connsiteX11" fmla="*/ 1053405 w 2218135"/>
                    <a:gd name="connsiteY11" fmla="*/ 1947011 h 3931227"/>
                    <a:gd name="connsiteX12" fmla="*/ 1162682 w 2218135"/>
                    <a:gd name="connsiteY12" fmla="*/ 1795834 h 3931227"/>
                    <a:gd name="connsiteX13" fmla="*/ 1189000 w 2218135"/>
                    <a:gd name="connsiteY13" fmla="*/ 1880952 h 3931227"/>
                    <a:gd name="connsiteX14" fmla="*/ 771826 w 2218135"/>
                    <a:gd name="connsiteY14" fmla="*/ 2489869 h 3931227"/>
                    <a:gd name="connsiteX15" fmla="*/ 656764 w 2218135"/>
                    <a:gd name="connsiteY15" fmla="*/ 2764573 h 3931227"/>
                    <a:gd name="connsiteX16" fmla="*/ 632711 w 2218135"/>
                    <a:gd name="connsiteY16" fmla="*/ 3066543 h 3931227"/>
                    <a:gd name="connsiteX17" fmla="*/ 333479 w 2218135"/>
                    <a:gd name="connsiteY17" fmla="*/ 3456942 h 3931227"/>
                    <a:gd name="connsiteX18" fmla="*/ 326981 w 2218135"/>
                    <a:gd name="connsiteY18" fmla="*/ 3742682 h 3931227"/>
                    <a:gd name="connsiteX19" fmla="*/ 297000 w 2218135"/>
                    <a:gd name="connsiteY19" fmla="*/ 3922565 h 3931227"/>
                    <a:gd name="connsiteX20" fmla="*/ 390482 w 2218135"/>
                    <a:gd name="connsiteY20" fmla="*/ 3895062 h 3931227"/>
                    <a:gd name="connsiteX21" fmla="*/ 433785 w 2218135"/>
                    <a:gd name="connsiteY21" fmla="*/ 3823255 h 3931227"/>
                    <a:gd name="connsiteX22" fmla="*/ 499367 w 2218135"/>
                    <a:gd name="connsiteY22" fmla="*/ 3767042 h 3931227"/>
                    <a:gd name="connsiteX23" fmla="*/ 510610 w 2218135"/>
                    <a:gd name="connsiteY23" fmla="*/ 3703333 h 3931227"/>
                    <a:gd name="connsiteX24" fmla="*/ 551833 w 2218135"/>
                    <a:gd name="connsiteY24" fmla="*/ 3632130 h 3931227"/>
                    <a:gd name="connsiteX25" fmla="*/ 533095 w 2218135"/>
                    <a:gd name="connsiteY25" fmla="*/ 3545937 h 3931227"/>
                    <a:gd name="connsiteX26" fmla="*/ 596803 w 2218135"/>
                    <a:gd name="connsiteY26" fmla="*/ 3512209 h 3931227"/>
                    <a:gd name="connsiteX27" fmla="*/ 611794 w 2218135"/>
                    <a:gd name="connsiteY27" fmla="*/ 3446627 h 3931227"/>
                    <a:gd name="connsiteX28" fmla="*/ 694240 w 2218135"/>
                    <a:gd name="connsiteY28" fmla="*/ 3435384 h 3931227"/>
                    <a:gd name="connsiteX29" fmla="*/ 737336 w 2218135"/>
                    <a:gd name="connsiteY29" fmla="*/ 3377297 h 3931227"/>
                    <a:gd name="connsiteX30" fmla="*/ 742958 w 2218135"/>
                    <a:gd name="connsiteY30" fmla="*/ 3317337 h 3931227"/>
                    <a:gd name="connsiteX31" fmla="*/ 827391 w 2218135"/>
                    <a:gd name="connsiteY31" fmla="*/ 3256206 h 3931227"/>
                    <a:gd name="connsiteX32" fmla="*/ 829151 w 2218135"/>
                    <a:gd name="connsiteY32" fmla="*/ 3169309 h 3931227"/>
                    <a:gd name="connsiteX33" fmla="*/ 911597 w 2218135"/>
                    <a:gd name="connsiteY33" fmla="*/ 3122465 h 3931227"/>
                    <a:gd name="connsiteX34" fmla="*/ 877869 w 2218135"/>
                    <a:gd name="connsiteY34" fmla="*/ 3062504 h 3931227"/>
                    <a:gd name="connsiteX35" fmla="*/ 917218 w 2218135"/>
                    <a:gd name="connsiteY35" fmla="*/ 3000669 h 3931227"/>
                    <a:gd name="connsiteX36" fmla="*/ 902228 w 2218135"/>
                    <a:gd name="connsiteY36" fmla="*/ 2916350 h 3931227"/>
                    <a:gd name="connsiteX37" fmla="*/ 941577 w 2218135"/>
                    <a:gd name="connsiteY37" fmla="*/ 2858263 h 3931227"/>
                    <a:gd name="connsiteX38" fmla="*/ 930335 w 2218135"/>
                    <a:gd name="connsiteY38" fmla="*/ 2805797 h 3931227"/>
                    <a:gd name="connsiteX39" fmla="*/ 971558 w 2218135"/>
                    <a:gd name="connsiteY39" fmla="*/ 2751458 h 3931227"/>
                    <a:gd name="connsiteX40" fmla="*/ 969684 w 2218135"/>
                    <a:gd name="connsiteY40" fmla="*/ 2689624 h 3931227"/>
                    <a:gd name="connsiteX41" fmla="*/ 1033392 w 2218135"/>
                    <a:gd name="connsiteY41" fmla="*/ 2652148 h 3931227"/>
                    <a:gd name="connsiteX42" fmla="*/ 1084696 w 2218135"/>
                    <a:gd name="connsiteY42" fmla="*/ 2565634 h 3931227"/>
                    <a:gd name="connsiteX43" fmla="*/ 1074615 w 2218135"/>
                    <a:gd name="connsiteY43" fmla="*/ 2504120 h 3931227"/>
                    <a:gd name="connsiteX44" fmla="*/ 1164556 w 2218135"/>
                    <a:gd name="connsiteY44" fmla="*/ 2423548 h 3931227"/>
                    <a:gd name="connsiteX45" fmla="*/ 1207653 w 2218135"/>
                    <a:gd name="connsiteY45" fmla="*/ 2346724 h 3931227"/>
                    <a:gd name="connsiteX46" fmla="*/ 1261992 w 2218135"/>
                    <a:gd name="connsiteY46" fmla="*/ 2301753 h 3931227"/>
                    <a:gd name="connsiteX47" fmla="*/ 1297594 w 2218135"/>
                    <a:gd name="connsiteY47" fmla="*/ 2206191 h 3931227"/>
                    <a:gd name="connsiteX48" fmla="*/ 1391282 w 2218135"/>
                    <a:gd name="connsiteY48" fmla="*/ 2163094 h 3931227"/>
                    <a:gd name="connsiteX49" fmla="*/ 1408146 w 2218135"/>
                    <a:gd name="connsiteY49" fmla="*/ 2075027 h 3931227"/>
                    <a:gd name="connsiteX50" fmla="*/ 1484529 w 2218135"/>
                    <a:gd name="connsiteY50" fmla="*/ 1960918 h 3931227"/>
                    <a:gd name="connsiteX51" fmla="*/ 1447495 w 2218135"/>
                    <a:gd name="connsiteY51" fmla="*/ 1857669 h 3931227"/>
                    <a:gd name="connsiteX52" fmla="*/ 1528067 w 2218135"/>
                    <a:gd name="connsiteY52" fmla="*/ 1778971 h 3931227"/>
                    <a:gd name="connsiteX53" fmla="*/ 1505582 w 2218135"/>
                    <a:gd name="connsiteY53" fmla="*/ 1647807 h 3931227"/>
                    <a:gd name="connsiteX54" fmla="*/ 1511801 w 2218135"/>
                    <a:gd name="connsiteY54" fmla="*/ 1520175 h 3931227"/>
                    <a:gd name="connsiteX55" fmla="*/ 1466233 w 2218135"/>
                    <a:gd name="connsiteY55" fmla="*/ 1415460 h 3931227"/>
                    <a:gd name="connsiteX56" fmla="*/ 1512343 w 2218135"/>
                    <a:gd name="connsiteY56" fmla="*/ 837910 h 3931227"/>
                    <a:gd name="connsiteX57" fmla="*/ 1602740 w 2218135"/>
                    <a:gd name="connsiteY57" fmla="*/ 1112578 h 3931227"/>
                    <a:gd name="connsiteX58" fmla="*/ 1564495 w 2218135"/>
                    <a:gd name="connsiteY58" fmla="*/ 1446351 h 3931227"/>
                    <a:gd name="connsiteX59" fmla="*/ 1870454 w 2218135"/>
                    <a:gd name="connsiteY59" fmla="*/ 1745356 h 3931227"/>
                    <a:gd name="connsiteX60" fmla="*/ 1978235 w 2218135"/>
                    <a:gd name="connsiteY60" fmla="*/ 2134759 h 3931227"/>
                    <a:gd name="connsiteX61" fmla="*/ 1814826 w 2218135"/>
                    <a:gd name="connsiteY61" fmla="*/ 2461578 h 3931227"/>
                    <a:gd name="connsiteX62" fmla="*/ 2037341 w 2218135"/>
                    <a:gd name="connsiteY62" fmla="*/ 2600651 h 3931227"/>
                    <a:gd name="connsiteX63" fmla="*/ 2218135 w 2218135"/>
                    <a:gd name="connsiteY63" fmla="*/ 1752310 h 3931227"/>
                    <a:gd name="connsiteX64" fmla="*/ 1787011 w 2218135"/>
                    <a:gd name="connsiteY64" fmla="*/ 1185590 h 3931227"/>
                    <a:gd name="connsiteX65" fmla="*/ 1797441 w 2218135"/>
                    <a:gd name="connsiteY65" fmla="*/ 413740 h 3931227"/>
                    <a:gd name="connsiteX66" fmla="*/ 1860024 w 2218135"/>
                    <a:gd name="connsiteY66" fmla="*/ 90397 h 3931227"/>
                    <a:gd name="connsiteX67" fmla="*/ 1209862 w 2218135"/>
                    <a:gd name="connsiteY67" fmla="*/ 0 h 3931227"/>
                    <a:gd name="connsiteX0" fmla="*/ 1209862 w 2218135"/>
                    <a:gd name="connsiteY0" fmla="*/ 0 h 3931227"/>
                    <a:gd name="connsiteX1" fmla="*/ 1034960 w 2218135"/>
                    <a:gd name="connsiteY1" fmla="*/ 791108 h 3931227"/>
                    <a:gd name="connsiteX2" fmla="*/ 996714 w 2218135"/>
                    <a:gd name="connsiteY2" fmla="*/ 1335756 h 3931227"/>
                    <a:gd name="connsiteX3" fmla="*/ 427580 w 2218135"/>
                    <a:gd name="connsiteY3" fmla="*/ 1852325 h 3931227"/>
                    <a:gd name="connsiteX4" fmla="*/ 276745 w 2218135"/>
                    <a:gd name="connsiteY4" fmla="*/ 2097034 h 3931227"/>
                    <a:gd name="connsiteX5" fmla="*/ 383194 w 2218135"/>
                    <a:gd name="connsiteY5" fmla="*/ 2346723 h 3931227"/>
                    <a:gd name="connsiteX6" fmla="*/ 121621 w 2218135"/>
                    <a:gd name="connsiteY6" fmla="*/ 2444194 h 3931227"/>
                    <a:gd name="connsiteX7" fmla="*/ 81517 w 2218135"/>
                    <a:gd name="connsiteY7" fmla="*/ 2646526 h 3931227"/>
                    <a:gd name="connsiteX8" fmla="*/ 67389 w 2218135"/>
                    <a:gd name="connsiteY8" fmla="*/ 2845900 h 3931227"/>
                    <a:gd name="connsiteX9" fmla="*/ 674433 w 2218135"/>
                    <a:gd name="connsiteY9" fmla="*/ 2405949 h 3931227"/>
                    <a:gd name="connsiteX10" fmla="*/ 639665 w 2218135"/>
                    <a:gd name="connsiteY10" fmla="*/ 2068699 h 3931227"/>
                    <a:gd name="connsiteX11" fmla="*/ 1053405 w 2218135"/>
                    <a:gd name="connsiteY11" fmla="*/ 1947011 h 3931227"/>
                    <a:gd name="connsiteX12" fmla="*/ 1162682 w 2218135"/>
                    <a:gd name="connsiteY12" fmla="*/ 1795834 h 3931227"/>
                    <a:gd name="connsiteX13" fmla="*/ 1189000 w 2218135"/>
                    <a:gd name="connsiteY13" fmla="*/ 1880952 h 3931227"/>
                    <a:gd name="connsiteX14" fmla="*/ 771826 w 2218135"/>
                    <a:gd name="connsiteY14" fmla="*/ 2489869 h 3931227"/>
                    <a:gd name="connsiteX15" fmla="*/ 656764 w 2218135"/>
                    <a:gd name="connsiteY15" fmla="*/ 2764573 h 3931227"/>
                    <a:gd name="connsiteX16" fmla="*/ 632711 w 2218135"/>
                    <a:gd name="connsiteY16" fmla="*/ 3066543 h 3931227"/>
                    <a:gd name="connsiteX17" fmla="*/ 333479 w 2218135"/>
                    <a:gd name="connsiteY17" fmla="*/ 3456942 h 3931227"/>
                    <a:gd name="connsiteX18" fmla="*/ 326981 w 2218135"/>
                    <a:gd name="connsiteY18" fmla="*/ 3742682 h 3931227"/>
                    <a:gd name="connsiteX19" fmla="*/ 297000 w 2218135"/>
                    <a:gd name="connsiteY19" fmla="*/ 3922565 h 3931227"/>
                    <a:gd name="connsiteX20" fmla="*/ 390482 w 2218135"/>
                    <a:gd name="connsiteY20" fmla="*/ 3895062 h 3931227"/>
                    <a:gd name="connsiteX21" fmla="*/ 433785 w 2218135"/>
                    <a:gd name="connsiteY21" fmla="*/ 3823255 h 3931227"/>
                    <a:gd name="connsiteX22" fmla="*/ 499367 w 2218135"/>
                    <a:gd name="connsiteY22" fmla="*/ 3767042 h 3931227"/>
                    <a:gd name="connsiteX23" fmla="*/ 510610 w 2218135"/>
                    <a:gd name="connsiteY23" fmla="*/ 3703333 h 3931227"/>
                    <a:gd name="connsiteX24" fmla="*/ 551833 w 2218135"/>
                    <a:gd name="connsiteY24" fmla="*/ 3632130 h 3931227"/>
                    <a:gd name="connsiteX25" fmla="*/ 533095 w 2218135"/>
                    <a:gd name="connsiteY25" fmla="*/ 3545937 h 3931227"/>
                    <a:gd name="connsiteX26" fmla="*/ 596803 w 2218135"/>
                    <a:gd name="connsiteY26" fmla="*/ 3512209 h 3931227"/>
                    <a:gd name="connsiteX27" fmla="*/ 611794 w 2218135"/>
                    <a:gd name="connsiteY27" fmla="*/ 3446627 h 3931227"/>
                    <a:gd name="connsiteX28" fmla="*/ 694240 w 2218135"/>
                    <a:gd name="connsiteY28" fmla="*/ 3435384 h 3931227"/>
                    <a:gd name="connsiteX29" fmla="*/ 737336 w 2218135"/>
                    <a:gd name="connsiteY29" fmla="*/ 3377297 h 3931227"/>
                    <a:gd name="connsiteX30" fmla="*/ 742958 w 2218135"/>
                    <a:gd name="connsiteY30" fmla="*/ 3317337 h 3931227"/>
                    <a:gd name="connsiteX31" fmla="*/ 827391 w 2218135"/>
                    <a:gd name="connsiteY31" fmla="*/ 3256206 h 3931227"/>
                    <a:gd name="connsiteX32" fmla="*/ 829151 w 2218135"/>
                    <a:gd name="connsiteY32" fmla="*/ 3169309 h 3931227"/>
                    <a:gd name="connsiteX33" fmla="*/ 911597 w 2218135"/>
                    <a:gd name="connsiteY33" fmla="*/ 3122465 h 3931227"/>
                    <a:gd name="connsiteX34" fmla="*/ 877869 w 2218135"/>
                    <a:gd name="connsiteY34" fmla="*/ 3062504 h 3931227"/>
                    <a:gd name="connsiteX35" fmla="*/ 917218 w 2218135"/>
                    <a:gd name="connsiteY35" fmla="*/ 3000669 h 3931227"/>
                    <a:gd name="connsiteX36" fmla="*/ 902228 w 2218135"/>
                    <a:gd name="connsiteY36" fmla="*/ 2916350 h 3931227"/>
                    <a:gd name="connsiteX37" fmla="*/ 941577 w 2218135"/>
                    <a:gd name="connsiteY37" fmla="*/ 2858263 h 3931227"/>
                    <a:gd name="connsiteX38" fmla="*/ 930335 w 2218135"/>
                    <a:gd name="connsiteY38" fmla="*/ 2805797 h 3931227"/>
                    <a:gd name="connsiteX39" fmla="*/ 971558 w 2218135"/>
                    <a:gd name="connsiteY39" fmla="*/ 2751458 h 3931227"/>
                    <a:gd name="connsiteX40" fmla="*/ 969684 w 2218135"/>
                    <a:gd name="connsiteY40" fmla="*/ 2689624 h 3931227"/>
                    <a:gd name="connsiteX41" fmla="*/ 1033392 w 2218135"/>
                    <a:gd name="connsiteY41" fmla="*/ 2652148 h 3931227"/>
                    <a:gd name="connsiteX42" fmla="*/ 1084696 w 2218135"/>
                    <a:gd name="connsiteY42" fmla="*/ 2565634 h 3931227"/>
                    <a:gd name="connsiteX43" fmla="*/ 1074615 w 2218135"/>
                    <a:gd name="connsiteY43" fmla="*/ 2504120 h 3931227"/>
                    <a:gd name="connsiteX44" fmla="*/ 1164556 w 2218135"/>
                    <a:gd name="connsiteY44" fmla="*/ 2423548 h 3931227"/>
                    <a:gd name="connsiteX45" fmla="*/ 1207653 w 2218135"/>
                    <a:gd name="connsiteY45" fmla="*/ 2346724 h 3931227"/>
                    <a:gd name="connsiteX46" fmla="*/ 1261992 w 2218135"/>
                    <a:gd name="connsiteY46" fmla="*/ 2301753 h 3931227"/>
                    <a:gd name="connsiteX47" fmla="*/ 1297594 w 2218135"/>
                    <a:gd name="connsiteY47" fmla="*/ 2206191 h 3931227"/>
                    <a:gd name="connsiteX48" fmla="*/ 1391282 w 2218135"/>
                    <a:gd name="connsiteY48" fmla="*/ 2163094 h 3931227"/>
                    <a:gd name="connsiteX49" fmla="*/ 1408146 w 2218135"/>
                    <a:gd name="connsiteY49" fmla="*/ 2075027 h 3931227"/>
                    <a:gd name="connsiteX50" fmla="*/ 1484529 w 2218135"/>
                    <a:gd name="connsiteY50" fmla="*/ 1960918 h 3931227"/>
                    <a:gd name="connsiteX51" fmla="*/ 1447495 w 2218135"/>
                    <a:gd name="connsiteY51" fmla="*/ 1857669 h 3931227"/>
                    <a:gd name="connsiteX52" fmla="*/ 1528067 w 2218135"/>
                    <a:gd name="connsiteY52" fmla="*/ 1778971 h 3931227"/>
                    <a:gd name="connsiteX53" fmla="*/ 1505582 w 2218135"/>
                    <a:gd name="connsiteY53" fmla="*/ 1647807 h 3931227"/>
                    <a:gd name="connsiteX54" fmla="*/ 1511801 w 2218135"/>
                    <a:gd name="connsiteY54" fmla="*/ 1520175 h 3931227"/>
                    <a:gd name="connsiteX55" fmla="*/ 1466233 w 2218135"/>
                    <a:gd name="connsiteY55" fmla="*/ 1415460 h 3931227"/>
                    <a:gd name="connsiteX56" fmla="*/ 1512343 w 2218135"/>
                    <a:gd name="connsiteY56" fmla="*/ 837910 h 3931227"/>
                    <a:gd name="connsiteX57" fmla="*/ 1602740 w 2218135"/>
                    <a:gd name="connsiteY57" fmla="*/ 1112578 h 3931227"/>
                    <a:gd name="connsiteX58" fmla="*/ 1564495 w 2218135"/>
                    <a:gd name="connsiteY58" fmla="*/ 1446351 h 3931227"/>
                    <a:gd name="connsiteX59" fmla="*/ 1870454 w 2218135"/>
                    <a:gd name="connsiteY59" fmla="*/ 1745356 h 3931227"/>
                    <a:gd name="connsiteX60" fmla="*/ 1978235 w 2218135"/>
                    <a:gd name="connsiteY60" fmla="*/ 2134759 h 3931227"/>
                    <a:gd name="connsiteX61" fmla="*/ 1814826 w 2218135"/>
                    <a:gd name="connsiteY61" fmla="*/ 2461578 h 3931227"/>
                    <a:gd name="connsiteX62" fmla="*/ 2037341 w 2218135"/>
                    <a:gd name="connsiteY62" fmla="*/ 2600651 h 3931227"/>
                    <a:gd name="connsiteX63" fmla="*/ 2218135 w 2218135"/>
                    <a:gd name="connsiteY63" fmla="*/ 1752310 h 3931227"/>
                    <a:gd name="connsiteX64" fmla="*/ 1787011 w 2218135"/>
                    <a:gd name="connsiteY64" fmla="*/ 1185590 h 3931227"/>
                    <a:gd name="connsiteX65" fmla="*/ 1797441 w 2218135"/>
                    <a:gd name="connsiteY65" fmla="*/ 413740 h 3931227"/>
                    <a:gd name="connsiteX66" fmla="*/ 1860024 w 2218135"/>
                    <a:gd name="connsiteY66" fmla="*/ 90397 h 3931227"/>
                    <a:gd name="connsiteX67" fmla="*/ 1209862 w 2218135"/>
                    <a:gd name="connsiteY67" fmla="*/ 0 h 3931227"/>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674433 w 2218135"/>
                    <a:gd name="connsiteY9" fmla="*/ 2405949 h 3932403"/>
                    <a:gd name="connsiteX10" fmla="*/ 639665 w 2218135"/>
                    <a:gd name="connsiteY10" fmla="*/ 2068699 h 3932403"/>
                    <a:gd name="connsiteX11" fmla="*/ 1053405 w 2218135"/>
                    <a:gd name="connsiteY11" fmla="*/ 1947011 h 3932403"/>
                    <a:gd name="connsiteX12" fmla="*/ 1162682 w 2218135"/>
                    <a:gd name="connsiteY12" fmla="*/ 1795834 h 3932403"/>
                    <a:gd name="connsiteX13" fmla="*/ 1189000 w 2218135"/>
                    <a:gd name="connsiteY13" fmla="*/ 1880952 h 3932403"/>
                    <a:gd name="connsiteX14" fmla="*/ 771826 w 2218135"/>
                    <a:gd name="connsiteY14" fmla="*/ 2489869 h 3932403"/>
                    <a:gd name="connsiteX15" fmla="*/ 656764 w 2218135"/>
                    <a:gd name="connsiteY15" fmla="*/ 2764573 h 3932403"/>
                    <a:gd name="connsiteX16" fmla="*/ 632711 w 2218135"/>
                    <a:gd name="connsiteY16" fmla="*/ 3066543 h 3932403"/>
                    <a:gd name="connsiteX17" fmla="*/ 333479 w 2218135"/>
                    <a:gd name="connsiteY17" fmla="*/ 3456942 h 3932403"/>
                    <a:gd name="connsiteX18" fmla="*/ 326981 w 2218135"/>
                    <a:gd name="connsiteY18" fmla="*/ 3742682 h 3932403"/>
                    <a:gd name="connsiteX19" fmla="*/ 297000 w 2218135"/>
                    <a:gd name="connsiteY19" fmla="*/ 3922565 h 3932403"/>
                    <a:gd name="connsiteX20" fmla="*/ 353213 w 2218135"/>
                    <a:gd name="connsiteY20" fmla="*/ 3903827 h 3932403"/>
                    <a:gd name="connsiteX21" fmla="*/ 390482 w 2218135"/>
                    <a:gd name="connsiteY21" fmla="*/ 3895062 h 3932403"/>
                    <a:gd name="connsiteX22" fmla="*/ 433785 w 2218135"/>
                    <a:gd name="connsiteY22" fmla="*/ 3823255 h 3932403"/>
                    <a:gd name="connsiteX23" fmla="*/ 499367 w 2218135"/>
                    <a:gd name="connsiteY23" fmla="*/ 3767042 h 3932403"/>
                    <a:gd name="connsiteX24" fmla="*/ 510610 w 2218135"/>
                    <a:gd name="connsiteY24" fmla="*/ 3703333 h 3932403"/>
                    <a:gd name="connsiteX25" fmla="*/ 551833 w 2218135"/>
                    <a:gd name="connsiteY25" fmla="*/ 3632130 h 3932403"/>
                    <a:gd name="connsiteX26" fmla="*/ 533095 w 2218135"/>
                    <a:gd name="connsiteY26" fmla="*/ 3545937 h 3932403"/>
                    <a:gd name="connsiteX27" fmla="*/ 596803 w 2218135"/>
                    <a:gd name="connsiteY27" fmla="*/ 3512209 h 3932403"/>
                    <a:gd name="connsiteX28" fmla="*/ 611794 w 2218135"/>
                    <a:gd name="connsiteY28" fmla="*/ 3446627 h 3932403"/>
                    <a:gd name="connsiteX29" fmla="*/ 694240 w 2218135"/>
                    <a:gd name="connsiteY29" fmla="*/ 3435384 h 3932403"/>
                    <a:gd name="connsiteX30" fmla="*/ 737336 w 2218135"/>
                    <a:gd name="connsiteY30" fmla="*/ 3377297 h 3932403"/>
                    <a:gd name="connsiteX31" fmla="*/ 742958 w 2218135"/>
                    <a:gd name="connsiteY31" fmla="*/ 3317337 h 3932403"/>
                    <a:gd name="connsiteX32" fmla="*/ 827391 w 2218135"/>
                    <a:gd name="connsiteY32" fmla="*/ 3256206 h 3932403"/>
                    <a:gd name="connsiteX33" fmla="*/ 829151 w 2218135"/>
                    <a:gd name="connsiteY33" fmla="*/ 3169309 h 3932403"/>
                    <a:gd name="connsiteX34" fmla="*/ 911597 w 2218135"/>
                    <a:gd name="connsiteY34" fmla="*/ 3122465 h 3932403"/>
                    <a:gd name="connsiteX35" fmla="*/ 877869 w 2218135"/>
                    <a:gd name="connsiteY35" fmla="*/ 3062504 h 3932403"/>
                    <a:gd name="connsiteX36" fmla="*/ 917218 w 2218135"/>
                    <a:gd name="connsiteY36" fmla="*/ 3000669 h 3932403"/>
                    <a:gd name="connsiteX37" fmla="*/ 902228 w 2218135"/>
                    <a:gd name="connsiteY37" fmla="*/ 2916350 h 3932403"/>
                    <a:gd name="connsiteX38" fmla="*/ 941577 w 2218135"/>
                    <a:gd name="connsiteY38" fmla="*/ 2858263 h 3932403"/>
                    <a:gd name="connsiteX39" fmla="*/ 930335 w 2218135"/>
                    <a:gd name="connsiteY39" fmla="*/ 2805797 h 3932403"/>
                    <a:gd name="connsiteX40" fmla="*/ 971558 w 2218135"/>
                    <a:gd name="connsiteY40" fmla="*/ 2751458 h 3932403"/>
                    <a:gd name="connsiteX41" fmla="*/ 969684 w 2218135"/>
                    <a:gd name="connsiteY41" fmla="*/ 2689624 h 3932403"/>
                    <a:gd name="connsiteX42" fmla="*/ 1033392 w 2218135"/>
                    <a:gd name="connsiteY42" fmla="*/ 2652148 h 3932403"/>
                    <a:gd name="connsiteX43" fmla="*/ 1084696 w 2218135"/>
                    <a:gd name="connsiteY43" fmla="*/ 2565634 h 3932403"/>
                    <a:gd name="connsiteX44" fmla="*/ 1074615 w 2218135"/>
                    <a:gd name="connsiteY44" fmla="*/ 2504120 h 3932403"/>
                    <a:gd name="connsiteX45" fmla="*/ 1164556 w 2218135"/>
                    <a:gd name="connsiteY45" fmla="*/ 2423548 h 3932403"/>
                    <a:gd name="connsiteX46" fmla="*/ 1207653 w 2218135"/>
                    <a:gd name="connsiteY46" fmla="*/ 2346724 h 3932403"/>
                    <a:gd name="connsiteX47" fmla="*/ 1261992 w 2218135"/>
                    <a:gd name="connsiteY47" fmla="*/ 2301753 h 3932403"/>
                    <a:gd name="connsiteX48" fmla="*/ 1297594 w 2218135"/>
                    <a:gd name="connsiteY48" fmla="*/ 2206191 h 3932403"/>
                    <a:gd name="connsiteX49" fmla="*/ 1391282 w 2218135"/>
                    <a:gd name="connsiteY49" fmla="*/ 2163094 h 3932403"/>
                    <a:gd name="connsiteX50" fmla="*/ 1408146 w 2218135"/>
                    <a:gd name="connsiteY50" fmla="*/ 2075027 h 3932403"/>
                    <a:gd name="connsiteX51" fmla="*/ 1484529 w 2218135"/>
                    <a:gd name="connsiteY51" fmla="*/ 1960918 h 3932403"/>
                    <a:gd name="connsiteX52" fmla="*/ 1447495 w 2218135"/>
                    <a:gd name="connsiteY52" fmla="*/ 1857669 h 3932403"/>
                    <a:gd name="connsiteX53" fmla="*/ 1528067 w 2218135"/>
                    <a:gd name="connsiteY53" fmla="*/ 1778971 h 3932403"/>
                    <a:gd name="connsiteX54" fmla="*/ 1505582 w 2218135"/>
                    <a:gd name="connsiteY54" fmla="*/ 1647807 h 3932403"/>
                    <a:gd name="connsiteX55" fmla="*/ 1511801 w 2218135"/>
                    <a:gd name="connsiteY55" fmla="*/ 1520175 h 3932403"/>
                    <a:gd name="connsiteX56" fmla="*/ 1466233 w 2218135"/>
                    <a:gd name="connsiteY56" fmla="*/ 1415460 h 3932403"/>
                    <a:gd name="connsiteX57" fmla="*/ 1512343 w 2218135"/>
                    <a:gd name="connsiteY57" fmla="*/ 837910 h 3932403"/>
                    <a:gd name="connsiteX58" fmla="*/ 1602740 w 2218135"/>
                    <a:gd name="connsiteY58" fmla="*/ 1112578 h 3932403"/>
                    <a:gd name="connsiteX59" fmla="*/ 1564495 w 2218135"/>
                    <a:gd name="connsiteY59" fmla="*/ 1446351 h 3932403"/>
                    <a:gd name="connsiteX60" fmla="*/ 1870454 w 2218135"/>
                    <a:gd name="connsiteY60" fmla="*/ 1745356 h 3932403"/>
                    <a:gd name="connsiteX61" fmla="*/ 1978235 w 2218135"/>
                    <a:gd name="connsiteY61" fmla="*/ 2134759 h 3932403"/>
                    <a:gd name="connsiteX62" fmla="*/ 1814826 w 2218135"/>
                    <a:gd name="connsiteY62" fmla="*/ 2461578 h 3932403"/>
                    <a:gd name="connsiteX63" fmla="*/ 2037341 w 2218135"/>
                    <a:gd name="connsiteY63" fmla="*/ 2600651 h 3932403"/>
                    <a:gd name="connsiteX64" fmla="*/ 2218135 w 2218135"/>
                    <a:gd name="connsiteY64" fmla="*/ 1752310 h 3932403"/>
                    <a:gd name="connsiteX65" fmla="*/ 1787011 w 2218135"/>
                    <a:gd name="connsiteY65" fmla="*/ 1185590 h 3932403"/>
                    <a:gd name="connsiteX66" fmla="*/ 1797441 w 2218135"/>
                    <a:gd name="connsiteY66" fmla="*/ 413740 h 3932403"/>
                    <a:gd name="connsiteX67" fmla="*/ 1860024 w 2218135"/>
                    <a:gd name="connsiteY67" fmla="*/ 90397 h 3932403"/>
                    <a:gd name="connsiteX68" fmla="*/ 1209862 w 2218135"/>
                    <a:gd name="connsiteY68"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341971 w 2218135"/>
                    <a:gd name="connsiteY9" fmla="*/ 2579071 h 3932403"/>
                    <a:gd name="connsiteX10" fmla="*/ 674433 w 2218135"/>
                    <a:gd name="connsiteY10" fmla="*/ 2405949 h 3932403"/>
                    <a:gd name="connsiteX11" fmla="*/ 639665 w 2218135"/>
                    <a:gd name="connsiteY11" fmla="*/ 2068699 h 3932403"/>
                    <a:gd name="connsiteX12" fmla="*/ 1053405 w 2218135"/>
                    <a:gd name="connsiteY12" fmla="*/ 1947011 h 3932403"/>
                    <a:gd name="connsiteX13" fmla="*/ 1162682 w 2218135"/>
                    <a:gd name="connsiteY13" fmla="*/ 1795834 h 3932403"/>
                    <a:gd name="connsiteX14" fmla="*/ 1189000 w 2218135"/>
                    <a:gd name="connsiteY14" fmla="*/ 1880952 h 3932403"/>
                    <a:gd name="connsiteX15" fmla="*/ 771826 w 2218135"/>
                    <a:gd name="connsiteY15" fmla="*/ 2489869 h 3932403"/>
                    <a:gd name="connsiteX16" fmla="*/ 656764 w 2218135"/>
                    <a:gd name="connsiteY16" fmla="*/ 2764573 h 3932403"/>
                    <a:gd name="connsiteX17" fmla="*/ 632711 w 2218135"/>
                    <a:gd name="connsiteY17" fmla="*/ 3066543 h 3932403"/>
                    <a:gd name="connsiteX18" fmla="*/ 333479 w 2218135"/>
                    <a:gd name="connsiteY18" fmla="*/ 3456942 h 3932403"/>
                    <a:gd name="connsiteX19" fmla="*/ 326981 w 2218135"/>
                    <a:gd name="connsiteY19" fmla="*/ 3742682 h 3932403"/>
                    <a:gd name="connsiteX20" fmla="*/ 297000 w 2218135"/>
                    <a:gd name="connsiteY20" fmla="*/ 3922565 h 3932403"/>
                    <a:gd name="connsiteX21" fmla="*/ 353213 w 2218135"/>
                    <a:gd name="connsiteY21" fmla="*/ 3903827 h 3932403"/>
                    <a:gd name="connsiteX22" fmla="*/ 390482 w 2218135"/>
                    <a:gd name="connsiteY22" fmla="*/ 3895062 h 3932403"/>
                    <a:gd name="connsiteX23" fmla="*/ 433785 w 2218135"/>
                    <a:gd name="connsiteY23" fmla="*/ 3823255 h 3932403"/>
                    <a:gd name="connsiteX24" fmla="*/ 499367 w 2218135"/>
                    <a:gd name="connsiteY24" fmla="*/ 3767042 h 3932403"/>
                    <a:gd name="connsiteX25" fmla="*/ 510610 w 2218135"/>
                    <a:gd name="connsiteY25" fmla="*/ 3703333 h 3932403"/>
                    <a:gd name="connsiteX26" fmla="*/ 551833 w 2218135"/>
                    <a:gd name="connsiteY26" fmla="*/ 3632130 h 3932403"/>
                    <a:gd name="connsiteX27" fmla="*/ 533095 w 2218135"/>
                    <a:gd name="connsiteY27" fmla="*/ 3545937 h 3932403"/>
                    <a:gd name="connsiteX28" fmla="*/ 596803 w 2218135"/>
                    <a:gd name="connsiteY28" fmla="*/ 3512209 h 3932403"/>
                    <a:gd name="connsiteX29" fmla="*/ 611794 w 2218135"/>
                    <a:gd name="connsiteY29" fmla="*/ 3446627 h 3932403"/>
                    <a:gd name="connsiteX30" fmla="*/ 694240 w 2218135"/>
                    <a:gd name="connsiteY30" fmla="*/ 3435384 h 3932403"/>
                    <a:gd name="connsiteX31" fmla="*/ 737336 w 2218135"/>
                    <a:gd name="connsiteY31" fmla="*/ 3377297 h 3932403"/>
                    <a:gd name="connsiteX32" fmla="*/ 742958 w 2218135"/>
                    <a:gd name="connsiteY32" fmla="*/ 3317337 h 3932403"/>
                    <a:gd name="connsiteX33" fmla="*/ 827391 w 2218135"/>
                    <a:gd name="connsiteY33" fmla="*/ 3256206 h 3932403"/>
                    <a:gd name="connsiteX34" fmla="*/ 829151 w 2218135"/>
                    <a:gd name="connsiteY34" fmla="*/ 3169309 h 3932403"/>
                    <a:gd name="connsiteX35" fmla="*/ 911597 w 2218135"/>
                    <a:gd name="connsiteY35" fmla="*/ 3122465 h 3932403"/>
                    <a:gd name="connsiteX36" fmla="*/ 877869 w 2218135"/>
                    <a:gd name="connsiteY36" fmla="*/ 3062504 h 3932403"/>
                    <a:gd name="connsiteX37" fmla="*/ 917218 w 2218135"/>
                    <a:gd name="connsiteY37" fmla="*/ 3000669 h 3932403"/>
                    <a:gd name="connsiteX38" fmla="*/ 902228 w 2218135"/>
                    <a:gd name="connsiteY38" fmla="*/ 2916350 h 3932403"/>
                    <a:gd name="connsiteX39" fmla="*/ 941577 w 2218135"/>
                    <a:gd name="connsiteY39" fmla="*/ 2858263 h 3932403"/>
                    <a:gd name="connsiteX40" fmla="*/ 930335 w 2218135"/>
                    <a:gd name="connsiteY40" fmla="*/ 2805797 h 3932403"/>
                    <a:gd name="connsiteX41" fmla="*/ 971558 w 2218135"/>
                    <a:gd name="connsiteY41" fmla="*/ 2751458 h 3932403"/>
                    <a:gd name="connsiteX42" fmla="*/ 969684 w 2218135"/>
                    <a:gd name="connsiteY42" fmla="*/ 2689624 h 3932403"/>
                    <a:gd name="connsiteX43" fmla="*/ 1033392 w 2218135"/>
                    <a:gd name="connsiteY43" fmla="*/ 2652148 h 3932403"/>
                    <a:gd name="connsiteX44" fmla="*/ 1084696 w 2218135"/>
                    <a:gd name="connsiteY44" fmla="*/ 2565634 h 3932403"/>
                    <a:gd name="connsiteX45" fmla="*/ 1074615 w 2218135"/>
                    <a:gd name="connsiteY45" fmla="*/ 2504120 h 3932403"/>
                    <a:gd name="connsiteX46" fmla="*/ 1164556 w 2218135"/>
                    <a:gd name="connsiteY46" fmla="*/ 2423548 h 3932403"/>
                    <a:gd name="connsiteX47" fmla="*/ 1207653 w 2218135"/>
                    <a:gd name="connsiteY47" fmla="*/ 2346724 h 3932403"/>
                    <a:gd name="connsiteX48" fmla="*/ 1261992 w 2218135"/>
                    <a:gd name="connsiteY48" fmla="*/ 2301753 h 3932403"/>
                    <a:gd name="connsiteX49" fmla="*/ 1297594 w 2218135"/>
                    <a:gd name="connsiteY49" fmla="*/ 2206191 h 3932403"/>
                    <a:gd name="connsiteX50" fmla="*/ 1391282 w 2218135"/>
                    <a:gd name="connsiteY50" fmla="*/ 2163094 h 3932403"/>
                    <a:gd name="connsiteX51" fmla="*/ 1408146 w 2218135"/>
                    <a:gd name="connsiteY51" fmla="*/ 2075027 h 3932403"/>
                    <a:gd name="connsiteX52" fmla="*/ 1484529 w 2218135"/>
                    <a:gd name="connsiteY52" fmla="*/ 1960918 h 3932403"/>
                    <a:gd name="connsiteX53" fmla="*/ 1447495 w 2218135"/>
                    <a:gd name="connsiteY53" fmla="*/ 1857669 h 3932403"/>
                    <a:gd name="connsiteX54" fmla="*/ 1528067 w 2218135"/>
                    <a:gd name="connsiteY54" fmla="*/ 1778971 h 3932403"/>
                    <a:gd name="connsiteX55" fmla="*/ 1505582 w 2218135"/>
                    <a:gd name="connsiteY55" fmla="*/ 1647807 h 3932403"/>
                    <a:gd name="connsiteX56" fmla="*/ 1511801 w 2218135"/>
                    <a:gd name="connsiteY56" fmla="*/ 1520175 h 3932403"/>
                    <a:gd name="connsiteX57" fmla="*/ 1466233 w 2218135"/>
                    <a:gd name="connsiteY57" fmla="*/ 1415460 h 3932403"/>
                    <a:gd name="connsiteX58" fmla="*/ 1512343 w 2218135"/>
                    <a:gd name="connsiteY58" fmla="*/ 837910 h 3932403"/>
                    <a:gd name="connsiteX59" fmla="*/ 1602740 w 2218135"/>
                    <a:gd name="connsiteY59" fmla="*/ 1112578 h 3932403"/>
                    <a:gd name="connsiteX60" fmla="*/ 1564495 w 2218135"/>
                    <a:gd name="connsiteY60" fmla="*/ 1446351 h 3932403"/>
                    <a:gd name="connsiteX61" fmla="*/ 1870454 w 2218135"/>
                    <a:gd name="connsiteY61" fmla="*/ 1745356 h 3932403"/>
                    <a:gd name="connsiteX62" fmla="*/ 1978235 w 2218135"/>
                    <a:gd name="connsiteY62" fmla="*/ 2134759 h 3932403"/>
                    <a:gd name="connsiteX63" fmla="*/ 1814826 w 2218135"/>
                    <a:gd name="connsiteY63" fmla="*/ 2461578 h 3932403"/>
                    <a:gd name="connsiteX64" fmla="*/ 2037341 w 2218135"/>
                    <a:gd name="connsiteY64" fmla="*/ 2600651 h 3932403"/>
                    <a:gd name="connsiteX65" fmla="*/ 2218135 w 2218135"/>
                    <a:gd name="connsiteY65" fmla="*/ 1752310 h 3932403"/>
                    <a:gd name="connsiteX66" fmla="*/ 1787011 w 2218135"/>
                    <a:gd name="connsiteY66" fmla="*/ 1185590 h 3932403"/>
                    <a:gd name="connsiteX67" fmla="*/ 1797441 w 2218135"/>
                    <a:gd name="connsiteY67" fmla="*/ 413740 h 3932403"/>
                    <a:gd name="connsiteX68" fmla="*/ 1860024 w 2218135"/>
                    <a:gd name="connsiteY68" fmla="*/ 90397 h 3932403"/>
                    <a:gd name="connsiteX69" fmla="*/ 1209862 w 2218135"/>
                    <a:gd name="connsiteY69"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169584 w 2218135"/>
                    <a:gd name="connsiteY9" fmla="*/ 2818914 h 3932403"/>
                    <a:gd name="connsiteX10" fmla="*/ 341971 w 2218135"/>
                    <a:gd name="connsiteY10" fmla="*/ 2579071 h 3932403"/>
                    <a:gd name="connsiteX11" fmla="*/ 674433 w 2218135"/>
                    <a:gd name="connsiteY11" fmla="*/ 2405949 h 3932403"/>
                    <a:gd name="connsiteX12" fmla="*/ 639665 w 2218135"/>
                    <a:gd name="connsiteY12" fmla="*/ 2068699 h 3932403"/>
                    <a:gd name="connsiteX13" fmla="*/ 1053405 w 2218135"/>
                    <a:gd name="connsiteY13" fmla="*/ 1947011 h 3932403"/>
                    <a:gd name="connsiteX14" fmla="*/ 1162682 w 2218135"/>
                    <a:gd name="connsiteY14" fmla="*/ 1795834 h 3932403"/>
                    <a:gd name="connsiteX15" fmla="*/ 1189000 w 2218135"/>
                    <a:gd name="connsiteY15" fmla="*/ 1880952 h 3932403"/>
                    <a:gd name="connsiteX16" fmla="*/ 771826 w 2218135"/>
                    <a:gd name="connsiteY16" fmla="*/ 2489869 h 3932403"/>
                    <a:gd name="connsiteX17" fmla="*/ 656764 w 2218135"/>
                    <a:gd name="connsiteY17" fmla="*/ 2764573 h 3932403"/>
                    <a:gd name="connsiteX18" fmla="*/ 632711 w 2218135"/>
                    <a:gd name="connsiteY18" fmla="*/ 3066543 h 3932403"/>
                    <a:gd name="connsiteX19" fmla="*/ 333479 w 2218135"/>
                    <a:gd name="connsiteY19" fmla="*/ 3456942 h 3932403"/>
                    <a:gd name="connsiteX20" fmla="*/ 326981 w 2218135"/>
                    <a:gd name="connsiteY20" fmla="*/ 3742682 h 3932403"/>
                    <a:gd name="connsiteX21" fmla="*/ 297000 w 2218135"/>
                    <a:gd name="connsiteY21" fmla="*/ 3922565 h 3932403"/>
                    <a:gd name="connsiteX22" fmla="*/ 353213 w 2218135"/>
                    <a:gd name="connsiteY22" fmla="*/ 3903827 h 3932403"/>
                    <a:gd name="connsiteX23" fmla="*/ 390482 w 2218135"/>
                    <a:gd name="connsiteY23" fmla="*/ 3895062 h 3932403"/>
                    <a:gd name="connsiteX24" fmla="*/ 433785 w 2218135"/>
                    <a:gd name="connsiteY24" fmla="*/ 3823255 h 3932403"/>
                    <a:gd name="connsiteX25" fmla="*/ 499367 w 2218135"/>
                    <a:gd name="connsiteY25" fmla="*/ 3767042 h 3932403"/>
                    <a:gd name="connsiteX26" fmla="*/ 510610 w 2218135"/>
                    <a:gd name="connsiteY26" fmla="*/ 3703333 h 3932403"/>
                    <a:gd name="connsiteX27" fmla="*/ 551833 w 2218135"/>
                    <a:gd name="connsiteY27" fmla="*/ 3632130 h 3932403"/>
                    <a:gd name="connsiteX28" fmla="*/ 533095 w 2218135"/>
                    <a:gd name="connsiteY28" fmla="*/ 3545937 h 3932403"/>
                    <a:gd name="connsiteX29" fmla="*/ 596803 w 2218135"/>
                    <a:gd name="connsiteY29" fmla="*/ 3512209 h 3932403"/>
                    <a:gd name="connsiteX30" fmla="*/ 611794 w 2218135"/>
                    <a:gd name="connsiteY30" fmla="*/ 3446627 h 3932403"/>
                    <a:gd name="connsiteX31" fmla="*/ 694240 w 2218135"/>
                    <a:gd name="connsiteY31" fmla="*/ 3435384 h 3932403"/>
                    <a:gd name="connsiteX32" fmla="*/ 737336 w 2218135"/>
                    <a:gd name="connsiteY32" fmla="*/ 3377297 h 3932403"/>
                    <a:gd name="connsiteX33" fmla="*/ 742958 w 2218135"/>
                    <a:gd name="connsiteY33" fmla="*/ 3317337 h 3932403"/>
                    <a:gd name="connsiteX34" fmla="*/ 827391 w 2218135"/>
                    <a:gd name="connsiteY34" fmla="*/ 3256206 h 3932403"/>
                    <a:gd name="connsiteX35" fmla="*/ 829151 w 2218135"/>
                    <a:gd name="connsiteY35" fmla="*/ 3169309 h 3932403"/>
                    <a:gd name="connsiteX36" fmla="*/ 911597 w 2218135"/>
                    <a:gd name="connsiteY36" fmla="*/ 3122465 h 3932403"/>
                    <a:gd name="connsiteX37" fmla="*/ 877869 w 2218135"/>
                    <a:gd name="connsiteY37" fmla="*/ 3062504 h 3932403"/>
                    <a:gd name="connsiteX38" fmla="*/ 917218 w 2218135"/>
                    <a:gd name="connsiteY38" fmla="*/ 3000669 h 3932403"/>
                    <a:gd name="connsiteX39" fmla="*/ 902228 w 2218135"/>
                    <a:gd name="connsiteY39" fmla="*/ 2916350 h 3932403"/>
                    <a:gd name="connsiteX40" fmla="*/ 941577 w 2218135"/>
                    <a:gd name="connsiteY40" fmla="*/ 2858263 h 3932403"/>
                    <a:gd name="connsiteX41" fmla="*/ 930335 w 2218135"/>
                    <a:gd name="connsiteY41" fmla="*/ 2805797 h 3932403"/>
                    <a:gd name="connsiteX42" fmla="*/ 971558 w 2218135"/>
                    <a:gd name="connsiteY42" fmla="*/ 2751458 h 3932403"/>
                    <a:gd name="connsiteX43" fmla="*/ 969684 w 2218135"/>
                    <a:gd name="connsiteY43" fmla="*/ 2689624 h 3932403"/>
                    <a:gd name="connsiteX44" fmla="*/ 1033392 w 2218135"/>
                    <a:gd name="connsiteY44" fmla="*/ 2652148 h 3932403"/>
                    <a:gd name="connsiteX45" fmla="*/ 1084696 w 2218135"/>
                    <a:gd name="connsiteY45" fmla="*/ 2565634 h 3932403"/>
                    <a:gd name="connsiteX46" fmla="*/ 1074615 w 2218135"/>
                    <a:gd name="connsiteY46" fmla="*/ 2504120 h 3932403"/>
                    <a:gd name="connsiteX47" fmla="*/ 1164556 w 2218135"/>
                    <a:gd name="connsiteY47" fmla="*/ 2423548 h 3932403"/>
                    <a:gd name="connsiteX48" fmla="*/ 1207653 w 2218135"/>
                    <a:gd name="connsiteY48" fmla="*/ 2346724 h 3932403"/>
                    <a:gd name="connsiteX49" fmla="*/ 1261992 w 2218135"/>
                    <a:gd name="connsiteY49" fmla="*/ 2301753 h 3932403"/>
                    <a:gd name="connsiteX50" fmla="*/ 1297594 w 2218135"/>
                    <a:gd name="connsiteY50" fmla="*/ 2206191 h 3932403"/>
                    <a:gd name="connsiteX51" fmla="*/ 1391282 w 2218135"/>
                    <a:gd name="connsiteY51" fmla="*/ 2163094 h 3932403"/>
                    <a:gd name="connsiteX52" fmla="*/ 1408146 w 2218135"/>
                    <a:gd name="connsiteY52" fmla="*/ 2075027 h 3932403"/>
                    <a:gd name="connsiteX53" fmla="*/ 1484529 w 2218135"/>
                    <a:gd name="connsiteY53" fmla="*/ 1960918 h 3932403"/>
                    <a:gd name="connsiteX54" fmla="*/ 1447495 w 2218135"/>
                    <a:gd name="connsiteY54" fmla="*/ 1857669 h 3932403"/>
                    <a:gd name="connsiteX55" fmla="*/ 1528067 w 2218135"/>
                    <a:gd name="connsiteY55" fmla="*/ 1778971 h 3932403"/>
                    <a:gd name="connsiteX56" fmla="*/ 1505582 w 2218135"/>
                    <a:gd name="connsiteY56" fmla="*/ 1647807 h 3932403"/>
                    <a:gd name="connsiteX57" fmla="*/ 1511801 w 2218135"/>
                    <a:gd name="connsiteY57" fmla="*/ 1520175 h 3932403"/>
                    <a:gd name="connsiteX58" fmla="*/ 1466233 w 2218135"/>
                    <a:gd name="connsiteY58" fmla="*/ 1415460 h 3932403"/>
                    <a:gd name="connsiteX59" fmla="*/ 1512343 w 2218135"/>
                    <a:gd name="connsiteY59" fmla="*/ 837910 h 3932403"/>
                    <a:gd name="connsiteX60" fmla="*/ 1602740 w 2218135"/>
                    <a:gd name="connsiteY60" fmla="*/ 1112578 h 3932403"/>
                    <a:gd name="connsiteX61" fmla="*/ 1564495 w 2218135"/>
                    <a:gd name="connsiteY61" fmla="*/ 1446351 h 3932403"/>
                    <a:gd name="connsiteX62" fmla="*/ 1870454 w 2218135"/>
                    <a:gd name="connsiteY62" fmla="*/ 1745356 h 3932403"/>
                    <a:gd name="connsiteX63" fmla="*/ 1978235 w 2218135"/>
                    <a:gd name="connsiteY63" fmla="*/ 2134759 h 3932403"/>
                    <a:gd name="connsiteX64" fmla="*/ 1814826 w 2218135"/>
                    <a:gd name="connsiteY64" fmla="*/ 2461578 h 3932403"/>
                    <a:gd name="connsiteX65" fmla="*/ 2037341 w 2218135"/>
                    <a:gd name="connsiteY65" fmla="*/ 2600651 h 3932403"/>
                    <a:gd name="connsiteX66" fmla="*/ 2218135 w 2218135"/>
                    <a:gd name="connsiteY66" fmla="*/ 1752310 h 3932403"/>
                    <a:gd name="connsiteX67" fmla="*/ 1787011 w 2218135"/>
                    <a:gd name="connsiteY67" fmla="*/ 1185590 h 3932403"/>
                    <a:gd name="connsiteX68" fmla="*/ 1797441 w 2218135"/>
                    <a:gd name="connsiteY68" fmla="*/ 413740 h 3932403"/>
                    <a:gd name="connsiteX69" fmla="*/ 1860024 w 2218135"/>
                    <a:gd name="connsiteY69" fmla="*/ 90397 h 3932403"/>
                    <a:gd name="connsiteX70" fmla="*/ 1209862 w 2218135"/>
                    <a:gd name="connsiteY70"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341971 w 2218135"/>
                    <a:gd name="connsiteY11" fmla="*/ 2579071 h 3932403"/>
                    <a:gd name="connsiteX12" fmla="*/ 674433 w 2218135"/>
                    <a:gd name="connsiteY12" fmla="*/ 2405949 h 3932403"/>
                    <a:gd name="connsiteX13" fmla="*/ 639665 w 2218135"/>
                    <a:gd name="connsiteY13" fmla="*/ 2068699 h 3932403"/>
                    <a:gd name="connsiteX14" fmla="*/ 1053405 w 2218135"/>
                    <a:gd name="connsiteY14" fmla="*/ 1947011 h 3932403"/>
                    <a:gd name="connsiteX15" fmla="*/ 1162682 w 2218135"/>
                    <a:gd name="connsiteY15" fmla="*/ 1795834 h 3932403"/>
                    <a:gd name="connsiteX16" fmla="*/ 1189000 w 2218135"/>
                    <a:gd name="connsiteY16" fmla="*/ 1880952 h 3932403"/>
                    <a:gd name="connsiteX17" fmla="*/ 771826 w 2218135"/>
                    <a:gd name="connsiteY17" fmla="*/ 2489869 h 3932403"/>
                    <a:gd name="connsiteX18" fmla="*/ 656764 w 2218135"/>
                    <a:gd name="connsiteY18" fmla="*/ 2764573 h 3932403"/>
                    <a:gd name="connsiteX19" fmla="*/ 632711 w 2218135"/>
                    <a:gd name="connsiteY19" fmla="*/ 3066543 h 3932403"/>
                    <a:gd name="connsiteX20" fmla="*/ 333479 w 2218135"/>
                    <a:gd name="connsiteY20" fmla="*/ 3456942 h 3932403"/>
                    <a:gd name="connsiteX21" fmla="*/ 326981 w 2218135"/>
                    <a:gd name="connsiteY21" fmla="*/ 3742682 h 3932403"/>
                    <a:gd name="connsiteX22" fmla="*/ 297000 w 2218135"/>
                    <a:gd name="connsiteY22" fmla="*/ 3922565 h 3932403"/>
                    <a:gd name="connsiteX23" fmla="*/ 353213 w 2218135"/>
                    <a:gd name="connsiteY23" fmla="*/ 3903827 h 3932403"/>
                    <a:gd name="connsiteX24" fmla="*/ 390482 w 2218135"/>
                    <a:gd name="connsiteY24" fmla="*/ 3895062 h 3932403"/>
                    <a:gd name="connsiteX25" fmla="*/ 433785 w 2218135"/>
                    <a:gd name="connsiteY25" fmla="*/ 3823255 h 3932403"/>
                    <a:gd name="connsiteX26" fmla="*/ 499367 w 2218135"/>
                    <a:gd name="connsiteY26" fmla="*/ 3767042 h 3932403"/>
                    <a:gd name="connsiteX27" fmla="*/ 510610 w 2218135"/>
                    <a:gd name="connsiteY27" fmla="*/ 3703333 h 3932403"/>
                    <a:gd name="connsiteX28" fmla="*/ 551833 w 2218135"/>
                    <a:gd name="connsiteY28" fmla="*/ 3632130 h 3932403"/>
                    <a:gd name="connsiteX29" fmla="*/ 533095 w 2218135"/>
                    <a:gd name="connsiteY29" fmla="*/ 3545937 h 3932403"/>
                    <a:gd name="connsiteX30" fmla="*/ 596803 w 2218135"/>
                    <a:gd name="connsiteY30" fmla="*/ 3512209 h 3932403"/>
                    <a:gd name="connsiteX31" fmla="*/ 611794 w 2218135"/>
                    <a:gd name="connsiteY31" fmla="*/ 3446627 h 3932403"/>
                    <a:gd name="connsiteX32" fmla="*/ 694240 w 2218135"/>
                    <a:gd name="connsiteY32" fmla="*/ 3435384 h 3932403"/>
                    <a:gd name="connsiteX33" fmla="*/ 737336 w 2218135"/>
                    <a:gd name="connsiteY33" fmla="*/ 3377297 h 3932403"/>
                    <a:gd name="connsiteX34" fmla="*/ 742958 w 2218135"/>
                    <a:gd name="connsiteY34" fmla="*/ 3317337 h 3932403"/>
                    <a:gd name="connsiteX35" fmla="*/ 827391 w 2218135"/>
                    <a:gd name="connsiteY35" fmla="*/ 3256206 h 3932403"/>
                    <a:gd name="connsiteX36" fmla="*/ 829151 w 2218135"/>
                    <a:gd name="connsiteY36" fmla="*/ 3169309 h 3932403"/>
                    <a:gd name="connsiteX37" fmla="*/ 911597 w 2218135"/>
                    <a:gd name="connsiteY37" fmla="*/ 3122465 h 3932403"/>
                    <a:gd name="connsiteX38" fmla="*/ 877869 w 2218135"/>
                    <a:gd name="connsiteY38" fmla="*/ 3062504 h 3932403"/>
                    <a:gd name="connsiteX39" fmla="*/ 917218 w 2218135"/>
                    <a:gd name="connsiteY39" fmla="*/ 3000669 h 3932403"/>
                    <a:gd name="connsiteX40" fmla="*/ 902228 w 2218135"/>
                    <a:gd name="connsiteY40" fmla="*/ 2916350 h 3932403"/>
                    <a:gd name="connsiteX41" fmla="*/ 941577 w 2218135"/>
                    <a:gd name="connsiteY41" fmla="*/ 2858263 h 3932403"/>
                    <a:gd name="connsiteX42" fmla="*/ 930335 w 2218135"/>
                    <a:gd name="connsiteY42" fmla="*/ 2805797 h 3932403"/>
                    <a:gd name="connsiteX43" fmla="*/ 971558 w 2218135"/>
                    <a:gd name="connsiteY43" fmla="*/ 2751458 h 3932403"/>
                    <a:gd name="connsiteX44" fmla="*/ 969684 w 2218135"/>
                    <a:gd name="connsiteY44" fmla="*/ 2689624 h 3932403"/>
                    <a:gd name="connsiteX45" fmla="*/ 1033392 w 2218135"/>
                    <a:gd name="connsiteY45" fmla="*/ 2652148 h 3932403"/>
                    <a:gd name="connsiteX46" fmla="*/ 1084696 w 2218135"/>
                    <a:gd name="connsiteY46" fmla="*/ 2565634 h 3932403"/>
                    <a:gd name="connsiteX47" fmla="*/ 1074615 w 2218135"/>
                    <a:gd name="connsiteY47" fmla="*/ 2504120 h 3932403"/>
                    <a:gd name="connsiteX48" fmla="*/ 1164556 w 2218135"/>
                    <a:gd name="connsiteY48" fmla="*/ 2423548 h 3932403"/>
                    <a:gd name="connsiteX49" fmla="*/ 1207653 w 2218135"/>
                    <a:gd name="connsiteY49" fmla="*/ 2346724 h 3932403"/>
                    <a:gd name="connsiteX50" fmla="*/ 1261992 w 2218135"/>
                    <a:gd name="connsiteY50" fmla="*/ 2301753 h 3932403"/>
                    <a:gd name="connsiteX51" fmla="*/ 1297594 w 2218135"/>
                    <a:gd name="connsiteY51" fmla="*/ 2206191 h 3932403"/>
                    <a:gd name="connsiteX52" fmla="*/ 1391282 w 2218135"/>
                    <a:gd name="connsiteY52" fmla="*/ 2163094 h 3932403"/>
                    <a:gd name="connsiteX53" fmla="*/ 1408146 w 2218135"/>
                    <a:gd name="connsiteY53" fmla="*/ 2075027 h 3932403"/>
                    <a:gd name="connsiteX54" fmla="*/ 1484529 w 2218135"/>
                    <a:gd name="connsiteY54" fmla="*/ 1960918 h 3932403"/>
                    <a:gd name="connsiteX55" fmla="*/ 1447495 w 2218135"/>
                    <a:gd name="connsiteY55" fmla="*/ 1857669 h 3932403"/>
                    <a:gd name="connsiteX56" fmla="*/ 1528067 w 2218135"/>
                    <a:gd name="connsiteY56" fmla="*/ 1778971 h 3932403"/>
                    <a:gd name="connsiteX57" fmla="*/ 1505582 w 2218135"/>
                    <a:gd name="connsiteY57" fmla="*/ 1647807 h 3932403"/>
                    <a:gd name="connsiteX58" fmla="*/ 1511801 w 2218135"/>
                    <a:gd name="connsiteY58" fmla="*/ 1520175 h 3932403"/>
                    <a:gd name="connsiteX59" fmla="*/ 1466233 w 2218135"/>
                    <a:gd name="connsiteY59" fmla="*/ 1415460 h 3932403"/>
                    <a:gd name="connsiteX60" fmla="*/ 1512343 w 2218135"/>
                    <a:gd name="connsiteY60" fmla="*/ 837910 h 3932403"/>
                    <a:gd name="connsiteX61" fmla="*/ 1602740 w 2218135"/>
                    <a:gd name="connsiteY61" fmla="*/ 1112578 h 3932403"/>
                    <a:gd name="connsiteX62" fmla="*/ 1564495 w 2218135"/>
                    <a:gd name="connsiteY62" fmla="*/ 1446351 h 3932403"/>
                    <a:gd name="connsiteX63" fmla="*/ 1870454 w 2218135"/>
                    <a:gd name="connsiteY63" fmla="*/ 1745356 h 3932403"/>
                    <a:gd name="connsiteX64" fmla="*/ 1978235 w 2218135"/>
                    <a:gd name="connsiteY64" fmla="*/ 2134759 h 3932403"/>
                    <a:gd name="connsiteX65" fmla="*/ 1814826 w 2218135"/>
                    <a:gd name="connsiteY65" fmla="*/ 2461578 h 3932403"/>
                    <a:gd name="connsiteX66" fmla="*/ 2037341 w 2218135"/>
                    <a:gd name="connsiteY66" fmla="*/ 2600651 h 3932403"/>
                    <a:gd name="connsiteX67" fmla="*/ 2218135 w 2218135"/>
                    <a:gd name="connsiteY67" fmla="*/ 1752310 h 3932403"/>
                    <a:gd name="connsiteX68" fmla="*/ 1787011 w 2218135"/>
                    <a:gd name="connsiteY68" fmla="*/ 1185590 h 3932403"/>
                    <a:gd name="connsiteX69" fmla="*/ 1797441 w 2218135"/>
                    <a:gd name="connsiteY69" fmla="*/ 413740 h 3932403"/>
                    <a:gd name="connsiteX70" fmla="*/ 1860024 w 2218135"/>
                    <a:gd name="connsiteY70" fmla="*/ 90397 h 3932403"/>
                    <a:gd name="connsiteX71" fmla="*/ 1209862 w 2218135"/>
                    <a:gd name="connsiteY71"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341971 w 2218135"/>
                    <a:gd name="connsiteY12" fmla="*/ 2579071 h 3932403"/>
                    <a:gd name="connsiteX13" fmla="*/ 674433 w 2218135"/>
                    <a:gd name="connsiteY13" fmla="*/ 2405949 h 3932403"/>
                    <a:gd name="connsiteX14" fmla="*/ 639665 w 2218135"/>
                    <a:gd name="connsiteY14" fmla="*/ 2068699 h 3932403"/>
                    <a:gd name="connsiteX15" fmla="*/ 1053405 w 2218135"/>
                    <a:gd name="connsiteY15" fmla="*/ 1947011 h 3932403"/>
                    <a:gd name="connsiteX16" fmla="*/ 1162682 w 2218135"/>
                    <a:gd name="connsiteY16" fmla="*/ 1795834 h 3932403"/>
                    <a:gd name="connsiteX17" fmla="*/ 1189000 w 2218135"/>
                    <a:gd name="connsiteY17" fmla="*/ 1880952 h 3932403"/>
                    <a:gd name="connsiteX18" fmla="*/ 771826 w 2218135"/>
                    <a:gd name="connsiteY18" fmla="*/ 2489869 h 3932403"/>
                    <a:gd name="connsiteX19" fmla="*/ 656764 w 2218135"/>
                    <a:gd name="connsiteY19" fmla="*/ 2764573 h 3932403"/>
                    <a:gd name="connsiteX20" fmla="*/ 632711 w 2218135"/>
                    <a:gd name="connsiteY20" fmla="*/ 3066543 h 3932403"/>
                    <a:gd name="connsiteX21" fmla="*/ 333479 w 2218135"/>
                    <a:gd name="connsiteY21" fmla="*/ 3456942 h 3932403"/>
                    <a:gd name="connsiteX22" fmla="*/ 326981 w 2218135"/>
                    <a:gd name="connsiteY22" fmla="*/ 3742682 h 3932403"/>
                    <a:gd name="connsiteX23" fmla="*/ 297000 w 2218135"/>
                    <a:gd name="connsiteY23" fmla="*/ 3922565 h 3932403"/>
                    <a:gd name="connsiteX24" fmla="*/ 353213 w 2218135"/>
                    <a:gd name="connsiteY24" fmla="*/ 3903827 h 3932403"/>
                    <a:gd name="connsiteX25" fmla="*/ 390482 w 2218135"/>
                    <a:gd name="connsiteY25" fmla="*/ 3895062 h 3932403"/>
                    <a:gd name="connsiteX26" fmla="*/ 433785 w 2218135"/>
                    <a:gd name="connsiteY26" fmla="*/ 3823255 h 3932403"/>
                    <a:gd name="connsiteX27" fmla="*/ 499367 w 2218135"/>
                    <a:gd name="connsiteY27" fmla="*/ 3767042 h 3932403"/>
                    <a:gd name="connsiteX28" fmla="*/ 510610 w 2218135"/>
                    <a:gd name="connsiteY28" fmla="*/ 3703333 h 3932403"/>
                    <a:gd name="connsiteX29" fmla="*/ 551833 w 2218135"/>
                    <a:gd name="connsiteY29" fmla="*/ 3632130 h 3932403"/>
                    <a:gd name="connsiteX30" fmla="*/ 533095 w 2218135"/>
                    <a:gd name="connsiteY30" fmla="*/ 3545937 h 3932403"/>
                    <a:gd name="connsiteX31" fmla="*/ 596803 w 2218135"/>
                    <a:gd name="connsiteY31" fmla="*/ 3512209 h 3932403"/>
                    <a:gd name="connsiteX32" fmla="*/ 611794 w 2218135"/>
                    <a:gd name="connsiteY32" fmla="*/ 3446627 h 3932403"/>
                    <a:gd name="connsiteX33" fmla="*/ 694240 w 2218135"/>
                    <a:gd name="connsiteY33" fmla="*/ 3435384 h 3932403"/>
                    <a:gd name="connsiteX34" fmla="*/ 737336 w 2218135"/>
                    <a:gd name="connsiteY34" fmla="*/ 3377297 h 3932403"/>
                    <a:gd name="connsiteX35" fmla="*/ 742958 w 2218135"/>
                    <a:gd name="connsiteY35" fmla="*/ 3317337 h 3932403"/>
                    <a:gd name="connsiteX36" fmla="*/ 827391 w 2218135"/>
                    <a:gd name="connsiteY36" fmla="*/ 3256206 h 3932403"/>
                    <a:gd name="connsiteX37" fmla="*/ 829151 w 2218135"/>
                    <a:gd name="connsiteY37" fmla="*/ 3169309 h 3932403"/>
                    <a:gd name="connsiteX38" fmla="*/ 911597 w 2218135"/>
                    <a:gd name="connsiteY38" fmla="*/ 3122465 h 3932403"/>
                    <a:gd name="connsiteX39" fmla="*/ 877869 w 2218135"/>
                    <a:gd name="connsiteY39" fmla="*/ 3062504 h 3932403"/>
                    <a:gd name="connsiteX40" fmla="*/ 917218 w 2218135"/>
                    <a:gd name="connsiteY40" fmla="*/ 3000669 h 3932403"/>
                    <a:gd name="connsiteX41" fmla="*/ 902228 w 2218135"/>
                    <a:gd name="connsiteY41" fmla="*/ 2916350 h 3932403"/>
                    <a:gd name="connsiteX42" fmla="*/ 941577 w 2218135"/>
                    <a:gd name="connsiteY42" fmla="*/ 2858263 h 3932403"/>
                    <a:gd name="connsiteX43" fmla="*/ 930335 w 2218135"/>
                    <a:gd name="connsiteY43" fmla="*/ 2805797 h 3932403"/>
                    <a:gd name="connsiteX44" fmla="*/ 971558 w 2218135"/>
                    <a:gd name="connsiteY44" fmla="*/ 2751458 h 3932403"/>
                    <a:gd name="connsiteX45" fmla="*/ 969684 w 2218135"/>
                    <a:gd name="connsiteY45" fmla="*/ 2689624 h 3932403"/>
                    <a:gd name="connsiteX46" fmla="*/ 1033392 w 2218135"/>
                    <a:gd name="connsiteY46" fmla="*/ 2652148 h 3932403"/>
                    <a:gd name="connsiteX47" fmla="*/ 1084696 w 2218135"/>
                    <a:gd name="connsiteY47" fmla="*/ 2565634 h 3932403"/>
                    <a:gd name="connsiteX48" fmla="*/ 1074615 w 2218135"/>
                    <a:gd name="connsiteY48" fmla="*/ 2504120 h 3932403"/>
                    <a:gd name="connsiteX49" fmla="*/ 1164556 w 2218135"/>
                    <a:gd name="connsiteY49" fmla="*/ 2423548 h 3932403"/>
                    <a:gd name="connsiteX50" fmla="*/ 1207653 w 2218135"/>
                    <a:gd name="connsiteY50" fmla="*/ 2346724 h 3932403"/>
                    <a:gd name="connsiteX51" fmla="*/ 1261992 w 2218135"/>
                    <a:gd name="connsiteY51" fmla="*/ 2301753 h 3932403"/>
                    <a:gd name="connsiteX52" fmla="*/ 1297594 w 2218135"/>
                    <a:gd name="connsiteY52" fmla="*/ 2206191 h 3932403"/>
                    <a:gd name="connsiteX53" fmla="*/ 1391282 w 2218135"/>
                    <a:gd name="connsiteY53" fmla="*/ 2163094 h 3932403"/>
                    <a:gd name="connsiteX54" fmla="*/ 1408146 w 2218135"/>
                    <a:gd name="connsiteY54" fmla="*/ 2075027 h 3932403"/>
                    <a:gd name="connsiteX55" fmla="*/ 1484529 w 2218135"/>
                    <a:gd name="connsiteY55" fmla="*/ 1960918 h 3932403"/>
                    <a:gd name="connsiteX56" fmla="*/ 1447495 w 2218135"/>
                    <a:gd name="connsiteY56" fmla="*/ 1857669 h 3932403"/>
                    <a:gd name="connsiteX57" fmla="*/ 1528067 w 2218135"/>
                    <a:gd name="connsiteY57" fmla="*/ 1778971 h 3932403"/>
                    <a:gd name="connsiteX58" fmla="*/ 1505582 w 2218135"/>
                    <a:gd name="connsiteY58" fmla="*/ 1647807 h 3932403"/>
                    <a:gd name="connsiteX59" fmla="*/ 1511801 w 2218135"/>
                    <a:gd name="connsiteY59" fmla="*/ 1520175 h 3932403"/>
                    <a:gd name="connsiteX60" fmla="*/ 1466233 w 2218135"/>
                    <a:gd name="connsiteY60" fmla="*/ 1415460 h 3932403"/>
                    <a:gd name="connsiteX61" fmla="*/ 1512343 w 2218135"/>
                    <a:gd name="connsiteY61" fmla="*/ 837910 h 3932403"/>
                    <a:gd name="connsiteX62" fmla="*/ 1602740 w 2218135"/>
                    <a:gd name="connsiteY62" fmla="*/ 1112578 h 3932403"/>
                    <a:gd name="connsiteX63" fmla="*/ 1564495 w 2218135"/>
                    <a:gd name="connsiteY63" fmla="*/ 1446351 h 3932403"/>
                    <a:gd name="connsiteX64" fmla="*/ 1870454 w 2218135"/>
                    <a:gd name="connsiteY64" fmla="*/ 1745356 h 3932403"/>
                    <a:gd name="connsiteX65" fmla="*/ 1978235 w 2218135"/>
                    <a:gd name="connsiteY65" fmla="*/ 2134759 h 3932403"/>
                    <a:gd name="connsiteX66" fmla="*/ 1814826 w 2218135"/>
                    <a:gd name="connsiteY66" fmla="*/ 2461578 h 3932403"/>
                    <a:gd name="connsiteX67" fmla="*/ 2037341 w 2218135"/>
                    <a:gd name="connsiteY67" fmla="*/ 2600651 h 3932403"/>
                    <a:gd name="connsiteX68" fmla="*/ 2218135 w 2218135"/>
                    <a:gd name="connsiteY68" fmla="*/ 1752310 h 3932403"/>
                    <a:gd name="connsiteX69" fmla="*/ 1787011 w 2218135"/>
                    <a:gd name="connsiteY69" fmla="*/ 1185590 h 3932403"/>
                    <a:gd name="connsiteX70" fmla="*/ 1797441 w 2218135"/>
                    <a:gd name="connsiteY70" fmla="*/ 413740 h 3932403"/>
                    <a:gd name="connsiteX71" fmla="*/ 1860024 w 2218135"/>
                    <a:gd name="connsiteY71" fmla="*/ 90397 h 3932403"/>
                    <a:gd name="connsiteX72" fmla="*/ 1209862 w 2218135"/>
                    <a:gd name="connsiteY72"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341971 w 2218135"/>
                    <a:gd name="connsiteY12" fmla="*/ 2579071 h 3932403"/>
                    <a:gd name="connsiteX13" fmla="*/ 674433 w 2218135"/>
                    <a:gd name="connsiteY13" fmla="*/ 2405949 h 3932403"/>
                    <a:gd name="connsiteX14" fmla="*/ 639665 w 2218135"/>
                    <a:gd name="connsiteY14" fmla="*/ 2068699 h 3932403"/>
                    <a:gd name="connsiteX15" fmla="*/ 1053405 w 2218135"/>
                    <a:gd name="connsiteY15" fmla="*/ 1947011 h 3932403"/>
                    <a:gd name="connsiteX16" fmla="*/ 1162682 w 2218135"/>
                    <a:gd name="connsiteY16" fmla="*/ 1795834 h 3932403"/>
                    <a:gd name="connsiteX17" fmla="*/ 1189000 w 2218135"/>
                    <a:gd name="connsiteY17" fmla="*/ 1880952 h 3932403"/>
                    <a:gd name="connsiteX18" fmla="*/ 771826 w 2218135"/>
                    <a:gd name="connsiteY18" fmla="*/ 2489869 h 3932403"/>
                    <a:gd name="connsiteX19" fmla="*/ 656764 w 2218135"/>
                    <a:gd name="connsiteY19" fmla="*/ 2764573 h 3932403"/>
                    <a:gd name="connsiteX20" fmla="*/ 632711 w 2218135"/>
                    <a:gd name="connsiteY20" fmla="*/ 3066543 h 3932403"/>
                    <a:gd name="connsiteX21" fmla="*/ 333479 w 2218135"/>
                    <a:gd name="connsiteY21" fmla="*/ 3456942 h 3932403"/>
                    <a:gd name="connsiteX22" fmla="*/ 326981 w 2218135"/>
                    <a:gd name="connsiteY22" fmla="*/ 3742682 h 3932403"/>
                    <a:gd name="connsiteX23" fmla="*/ 297000 w 2218135"/>
                    <a:gd name="connsiteY23" fmla="*/ 3922565 h 3932403"/>
                    <a:gd name="connsiteX24" fmla="*/ 353213 w 2218135"/>
                    <a:gd name="connsiteY24" fmla="*/ 3903827 h 3932403"/>
                    <a:gd name="connsiteX25" fmla="*/ 390482 w 2218135"/>
                    <a:gd name="connsiteY25" fmla="*/ 3895062 h 3932403"/>
                    <a:gd name="connsiteX26" fmla="*/ 433785 w 2218135"/>
                    <a:gd name="connsiteY26" fmla="*/ 3823255 h 3932403"/>
                    <a:gd name="connsiteX27" fmla="*/ 499367 w 2218135"/>
                    <a:gd name="connsiteY27" fmla="*/ 3767042 h 3932403"/>
                    <a:gd name="connsiteX28" fmla="*/ 510610 w 2218135"/>
                    <a:gd name="connsiteY28" fmla="*/ 3703333 h 3932403"/>
                    <a:gd name="connsiteX29" fmla="*/ 551833 w 2218135"/>
                    <a:gd name="connsiteY29" fmla="*/ 3632130 h 3932403"/>
                    <a:gd name="connsiteX30" fmla="*/ 533095 w 2218135"/>
                    <a:gd name="connsiteY30" fmla="*/ 3545937 h 3932403"/>
                    <a:gd name="connsiteX31" fmla="*/ 596803 w 2218135"/>
                    <a:gd name="connsiteY31" fmla="*/ 3512209 h 3932403"/>
                    <a:gd name="connsiteX32" fmla="*/ 611794 w 2218135"/>
                    <a:gd name="connsiteY32" fmla="*/ 3446627 h 3932403"/>
                    <a:gd name="connsiteX33" fmla="*/ 694240 w 2218135"/>
                    <a:gd name="connsiteY33" fmla="*/ 3435384 h 3932403"/>
                    <a:gd name="connsiteX34" fmla="*/ 737336 w 2218135"/>
                    <a:gd name="connsiteY34" fmla="*/ 3377297 h 3932403"/>
                    <a:gd name="connsiteX35" fmla="*/ 742958 w 2218135"/>
                    <a:gd name="connsiteY35" fmla="*/ 3317337 h 3932403"/>
                    <a:gd name="connsiteX36" fmla="*/ 827391 w 2218135"/>
                    <a:gd name="connsiteY36" fmla="*/ 3256206 h 3932403"/>
                    <a:gd name="connsiteX37" fmla="*/ 829151 w 2218135"/>
                    <a:gd name="connsiteY37" fmla="*/ 3169309 h 3932403"/>
                    <a:gd name="connsiteX38" fmla="*/ 911597 w 2218135"/>
                    <a:gd name="connsiteY38" fmla="*/ 3122465 h 3932403"/>
                    <a:gd name="connsiteX39" fmla="*/ 877869 w 2218135"/>
                    <a:gd name="connsiteY39" fmla="*/ 3062504 h 3932403"/>
                    <a:gd name="connsiteX40" fmla="*/ 917218 w 2218135"/>
                    <a:gd name="connsiteY40" fmla="*/ 3000669 h 3932403"/>
                    <a:gd name="connsiteX41" fmla="*/ 902228 w 2218135"/>
                    <a:gd name="connsiteY41" fmla="*/ 2916350 h 3932403"/>
                    <a:gd name="connsiteX42" fmla="*/ 941577 w 2218135"/>
                    <a:gd name="connsiteY42" fmla="*/ 2858263 h 3932403"/>
                    <a:gd name="connsiteX43" fmla="*/ 930335 w 2218135"/>
                    <a:gd name="connsiteY43" fmla="*/ 2805797 h 3932403"/>
                    <a:gd name="connsiteX44" fmla="*/ 971558 w 2218135"/>
                    <a:gd name="connsiteY44" fmla="*/ 2751458 h 3932403"/>
                    <a:gd name="connsiteX45" fmla="*/ 969684 w 2218135"/>
                    <a:gd name="connsiteY45" fmla="*/ 2689624 h 3932403"/>
                    <a:gd name="connsiteX46" fmla="*/ 1033392 w 2218135"/>
                    <a:gd name="connsiteY46" fmla="*/ 2652148 h 3932403"/>
                    <a:gd name="connsiteX47" fmla="*/ 1084696 w 2218135"/>
                    <a:gd name="connsiteY47" fmla="*/ 2565634 h 3932403"/>
                    <a:gd name="connsiteX48" fmla="*/ 1074615 w 2218135"/>
                    <a:gd name="connsiteY48" fmla="*/ 2504120 h 3932403"/>
                    <a:gd name="connsiteX49" fmla="*/ 1164556 w 2218135"/>
                    <a:gd name="connsiteY49" fmla="*/ 2423548 h 3932403"/>
                    <a:gd name="connsiteX50" fmla="*/ 1207653 w 2218135"/>
                    <a:gd name="connsiteY50" fmla="*/ 2346724 h 3932403"/>
                    <a:gd name="connsiteX51" fmla="*/ 1261992 w 2218135"/>
                    <a:gd name="connsiteY51" fmla="*/ 2301753 h 3932403"/>
                    <a:gd name="connsiteX52" fmla="*/ 1297594 w 2218135"/>
                    <a:gd name="connsiteY52" fmla="*/ 2206191 h 3932403"/>
                    <a:gd name="connsiteX53" fmla="*/ 1391282 w 2218135"/>
                    <a:gd name="connsiteY53" fmla="*/ 2163094 h 3932403"/>
                    <a:gd name="connsiteX54" fmla="*/ 1408146 w 2218135"/>
                    <a:gd name="connsiteY54" fmla="*/ 2075027 h 3932403"/>
                    <a:gd name="connsiteX55" fmla="*/ 1484529 w 2218135"/>
                    <a:gd name="connsiteY55" fmla="*/ 1960918 h 3932403"/>
                    <a:gd name="connsiteX56" fmla="*/ 1447495 w 2218135"/>
                    <a:gd name="connsiteY56" fmla="*/ 1857669 h 3932403"/>
                    <a:gd name="connsiteX57" fmla="*/ 1528067 w 2218135"/>
                    <a:gd name="connsiteY57" fmla="*/ 1778971 h 3932403"/>
                    <a:gd name="connsiteX58" fmla="*/ 1505582 w 2218135"/>
                    <a:gd name="connsiteY58" fmla="*/ 1647807 h 3932403"/>
                    <a:gd name="connsiteX59" fmla="*/ 1511801 w 2218135"/>
                    <a:gd name="connsiteY59" fmla="*/ 1520175 h 3932403"/>
                    <a:gd name="connsiteX60" fmla="*/ 1466233 w 2218135"/>
                    <a:gd name="connsiteY60" fmla="*/ 1415460 h 3932403"/>
                    <a:gd name="connsiteX61" fmla="*/ 1512343 w 2218135"/>
                    <a:gd name="connsiteY61" fmla="*/ 837910 h 3932403"/>
                    <a:gd name="connsiteX62" fmla="*/ 1602740 w 2218135"/>
                    <a:gd name="connsiteY62" fmla="*/ 1112578 h 3932403"/>
                    <a:gd name="connsiteX63" fmla="*/ 1564495 w 2218135"/>
                    <a:gd name="connsiteY63" fmla="*/ 1446351 h 3932403"/>
                    <a:gd name="connsiteX64" fmla="*/ 1870454 w 2218135"/>
                    <a:gd name="connsiteY64" fmla="*/ 1745356 h 3932403"/>
                    <a:gd name="connsiteX65" fmla="*/ 1978235 w 2218135"/>
                    <a:gd name="connsiteY65" fmla="*/ 2134759 h 3932403"/>
                    <a:gd name="connsiteX66" fmla="*/ 1814826 w 2218135"/>
                    <a:gd name="connsiteY66" fmla="*/ 2461578 h 3932403"/>
                    <a:gd name="connsiteX67" fmla="*/ 2037341 w 2218135"/>
                    <a:gd name="connsiteY67" fmla="*/ 2600651 h 3932403"/>
                    <a:gd name="connsiteX68" fmla="*/ 2218135 w 2218135"/>
                    <a:gd name="connsiteY68" fmla="*/ 1752310 h 3932403"/>
                    <a:gd name="connsiteX69" fmla="*/ 1787011 w 2218135"/>
                    <a:gd name="connsiteY69" fmla="*/ 1185590 h 3932403"/>
                    <a:gd name="connsiteX70" fmla="*/ 1797441 w 2218135"/>
                    <a:gd name="connsiteY70" fmla="*/ 413740 h 3932403"/>
                    <a:gd name="connsiteX71" fmla="*/ 1860024 w 2218135"/>
                    <a:gd name="connsiteY71" fmla="*/ 90397 h 3932403"/>
                    <a:gd name="connsiteX72" fmla="*/ 1209862 w 2218135"/>
                    <a:gd name="connsiteY72"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341971 w 2218135"/>
                    <a:gd name="connsiteY12" fmla="*/ 2579071 h 3932403"/>
                    <a:gd name="connsiteX13" fmla="*/ 674433 w 2218135"/>
                    <a:gd name="connsiteY13" fmla="*/ 2405949 h 3932403"/>
                    <a:gd name="connsiteX14" fmla="*/ 639665 w 2218135"/>
                    <a:gd name="connsiteY14" fmla="*/ 2068699 h 3932403"/>
                    <a:gd name="connsiteX15" fmla="*/ 1053405 w 2218135"/>
                    <a:gd name="connsiteY15" fmla="*/ 1947011 h 3932403"/>
                    <a:gd name="connsiteX16" fmla="*/ 1162682 w 2218135"/>
                    <a:gd name="connsiteY16" fmla="*/ 1795834 h 3932403"/>
                    <a:gd name="connsiteX17" fmla="*/ 1189000 w 2218135"/>
                    <a:gd name="connsiteY17" fmla="*/ 1880952 h 3932403"/>
                    <a:gd name="connsiteX18" fmla="*/ 771826 w 2218135"/>
                    <a:gd name="connsiteY18" fmla="*/ 2489869 h 3932403"/>
                    <a:gd name="connsiteX19" fmla="*/ 656764 w 2218135"/>
                    <a:gd name="connsiteY19" fmla="*/ 2764573 h 3932403"/>
                    <a:gd name="connsiteX20" fmla="*/ 632711 w 2218135"/>
                    <a:gd name="connsiteY20" fmla="*/ 3066543 h 3932403"/>
                    <a:gd name="connsiteX21" fmla="*/ 333479 w 2218135"/>
                    <a:gd name="connsiteY21" fmla="*/ 3456942 h 3932403"/>
                    <a:gd name="connsiteX22" fmla="*/ 326981 w 2218135"/>
                    <a:gd name="connsiteY22" fmla="*/ 3742682 h 3932403"/>
                    <a:gd name="connsiteX23" fmla="*/ 297000 w 2218135"/>
                    <a:gd name="connsiteY23" fmla="*/ 3922565 h 3932403"/>
                    <a:gd name="connsiteX24" fmla="*/ 353213 w 2218135"/>
                    <a:gd name="connsiteY24" fmla="*/ 3903827 h 3932403"/>
                    <a:gd name="connsiteX25" fmla="*/ 390482 w 2218135"/>
                    <a:gd name="connsiteY25" fmla="*/ 3895062 h 3932403"/>
                    <a:gd name="connsiteX26" fmla="*/ 433785 w 2218135"/>
                    <a:gd name="connsiteY26" fmla="*/ 3823255 h 3932403"/>
                    <a:gd name="connsiteX27" fmla="*/ 499367 w 2218135"/>
                    <a:gd name="connsiteY27" fmla="*/ 3767042 h 3932403"/>
                    <a:gd name="connsiteX28" fmla="*/ 510610 w 2218135"/>
                    <a:gd name="connsiteY28" fmla="*/ 3703333 h 3932403"/>
                    <a:gd name="connsiteX29" fmla="*/ 551833 w 2218135"/>
                    <a:gd name="connsiteY29" fmla="*/ 3632130 h 3932403"/>
                    <a:gd name="connsiteX30" fmla="*/ 533095 w 2218135"/>
                    <a:gd name="connsiteY30" fmla="*/ 3545937 h 3932403"/>
                    <a:gd name="connsiteX31" fmla="*/ 596803 w 2218135"/>
                    <a:gd name="connsiteY31" fmla="*/ 3512209 h 3932403"/>
                    <a:gd name="connsiteX32" fmla="*/ 611794 w 2218135"/>
                    <a:gd name="connsiteY32" fmla="*/ 3446627 h 3932403"/>
                    <a:gd name="connsiteX33" fmla="*/ 694240 w 2218135"/>
                    <a:gd name="connsiteY33" fmla="*/ 3435384 h 3932403"/>
                    <a:gd name="connsiteX34" fmla="*/ 737336 w 2218135"/>
                    <a:gd name="connsiteY34" fmla="*/ 3377297 h 3932403"/>
                    <a:gd name="connsiteX35" fmla="*/ 742958 w 2218135"/>
                    <a:gd name="connsiteY35" fmla="*/ 3317337 h 3932403"/>
                    <a:gd name="connsiteX36" fmla="*/ 827391 w 2218135"/>
                    <a:gd name="connsiteY36" fmla="*/ 3256206 h 3932403"/>
                    <a:gd name="connsiteX37" fmla="*/ 829151 w 2218135"/>
                    <a:gd name="connsiteY37" fmla="*/ 3169309 h 3932403"/>
                    <a:gd name="connsiteX38" fmla="*/ 911597 w 2218135"/>
                    <a:gd name="connsiteY38" fmla="*/ 3122465 h 3932403"/>
                    <a:gd name="connsiteX39" fmla="*/ 877869 w 2218135"/>
                    <a:gd name="connsiteY39" fmla="*/ 3062504 h 3932403"/>
                    <a:gd name="connsiteX40" fmla="*/ 917218 w 2218135"/>
                    <a:gd name="connsiteY40" fmla="*/ 3000669 h 3932403"/>
                    <a:gd name="connsiteX41" fmla="*/ 902228 w 2218135"/>
                    <a:gd name="connsiteY41" fmla="*/ 2916350 h 3932403"/>
                    <a:gd name="connsiteX42" fmla="*/ 941577 w 2218135"/>
                    <a:gd name="connsiteY42" fmla="*/ 2858263 h 3932403"/>
                    <a:gd name="connsiteX43" fmla="*/ 930335 w 2218135"/>
                    <a:gd name="connsiteY43" fmla="*/ 2805797 h 3932403"/>
                    <a:gd name="connsiteX44" fmla="*/ 971558 w 2218135"/>
                    <a:gd name="connsiteY44" fmla="*/ 2751458 h 3932403"/>
                    <a:gd name="connsiteX45" fmla="*/ 969684 w 2218135"/>
                    <a:gd name="connsiteY45" fmla="*/ 2689624 h 3932403"/>
                    <a:gd name="connsiteX46" fmla="*/ 1033392 w 2218135"/>
                    <a:gd name="connsiteY46" fmla="*/ 2652148 h 3932403"/>
                    <a:gd name="connsiteX47" fmla="*/ 1084696 w 2218135"/>
                    <a:gd name="connsiteY47" fmla="*/ 2565634 h 3932403"/>
                    <a:gd name="connsiteX48" fmla="*/ 1074615 w 2218135"/>
                    <a:gd name="connsiteY48" fmla="*/ 2504120 h 3932403"/>
                    <a:gd name="connsiteX49" fmla="*/ 1164556 w 2218135"/>
                    <a:gd name="connsiteY49" fmla="*/ 2423548 h 3932403"/>
                    <a:gd name="connsiteX50" fmla="*/ 1207653 w 2218135"/>
                    <a:gd name="connsiteY50" fmla="*/ 2346724 h 3932403"/>
                    <a:gd name="connsiteX51" fmla="*/ 1261992 w 2218135"/>
                    <a:gd name="connsiteY51" fmla="*/ 2301753 h 3932403"/>
                    <a:gd name="connsiteX52" fmla="*/ 1297594 w 2218135"/>
                    <a:gd name="connsiteY52" fmla="*/ 2206191 h 3932403"/>
                    <a:gd name="connsiteX53" fmla="*/ 1391282 w 2218135"/>
                    <a:gd name="connsiteY53" fmla="*/ 2163094 h 3932403"/>
                    <a:gd name="connsiteX54" fmla="*/ 1408146 w 2218135"/>
                    <a:gd name="connsiteY54" fmla="*/ 2075027 h 3932403"/>
                    <a:gd name="connsiteX55" fmla="*/ 1484529 w 2218135"/>
                    <a:gd name="connsiteY55" fmla="*/ 1960918 h 3932403"/>
                    <a:gd name="connsiteX56" fmla="*/ 1447495 w 2218135"/>
                    <a:gd name="connsiteY56" fmla="*/ 1857669 h 3932403"/>
                    <a:gd name="connsiteX57" fmla="*/ 1528067 w 2218135"/>
                    <a:gd name="connsiteY57" fmla="*/ 1778971 h 3932403"/>
                    <a:gd name="connsiteX58" fmla="*/ 1505582 w 2218135"/>
                    <a:gd name="connsiteY58" fmla="*/ 1647807 h 3932403"/>
                    <a:gd name="connsiteX59" fmla="*/ 1511801 w 2218135"/>
                    <a:gd name="connsiteY59" fmla="*/ 1520175 h 3932403"/>
                    <a:gd name="connsiteX60" fmla="*/ 1466233 w 2218135"/>
                    <a:gd name="connsiteY60" fmla="*/ 1415460 h 3932403"/>
                    <a:gd name="connsiteX61" fmla="*/ 1512343 w 2218135"/>
                    <a:gd name="connsiteY61" fmla="*/ 837910 h 3932403"/>
                    <a:gd name="connsiteX62" fmla="*/ 1602740 w 2218135"/>
                    <a:gd name="connsiteY62" fmla="*/ 1112578 h 3932403"/>
                    <a:gd name="connsiteX63" fmla="*/ 1564495 w 2218135"/>
                    <a:gd name="connsiteY63" fmla="*/ 1446351 h 3932403"/>
                    <a:gd name="connsiteX64" fmla="*/ 1870454 w 2218135"/>
                    <a:gd name="connsiteY64" fmla="*/ 1745356 h 3932403"/>
                    <a:gd name="connsiteX65" fmla="*/ 1978235 w 2218135"/>
                    <a:gd name="connsiteY65" fmla="*/ 2134759 h 3932403"/>
                    <a:gd name="connsiteX66" fmla="*/ 1814826 w 2218135"/>
                    <a:gd name="connsiteY66" fmla="*/ 2461578 h 3932403"/>
                    <a:gd name="connsiteX67" fmla="*/ 2037341 w 2218135"/>
                    <a:gd name="connsiteY67" fmla="*/ 2600651 h 3932403"/>
                    <a:gd name="connsiteX68" fmla="*/ 2218135 w 2218135"/>
                    <a:gd name="connsiteY68" fmla="*/ 1752310 h 3932403"/>
                    <a:gd name="connsiteX69" fmla="*/ 1787011 w 2218135"/>
                    <a:gd name="connsiteY69" fmla="*/ 1185590 h 3932403"/>
                    <a:gd name="connsiteX70" fmla="*/ 1797441 w 2218135"/>
                    <a:gd name="connsiteY70" fmla="*/ 413740 h 3932403"/>
                    <a:gd name="connsiteX71" fmla="*/ 1860024 w 2218135"/>
                    <a:gd name="connsiteY71" fmla="*/ 90397 h 3932403"/>
                    <a:gd name="connsiteX72" fmla="*/ 1209862 w 2218135"/>
                    <a:gd name="connsiteY72"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674433 w 2218135"/>
                    <a:gd name="connsiteY14" fmla="*/ 2405949 h 3932403"/>
                    <a:gd name="connsiteX15" fmla="*/ 639665 w 2218135"/>
                    <a:gd name="connsiteY15" fmla="*/ 2068699 h 3932403"/>
                    <a:gd name="connsiteX16" fmla="*/ 1053405 w 2218135"/>
                    <a:gd name="connsiteY16" fmla="*/ 1947011 h 3932403"/>
                    <a:gd name="connsiteX17" fmla="*/ 1162682 w 2218135"/>
                    <a:gd name="connsiteY17" fmla="*/ 1795834 h 3932403"/>
                    <a:gd name="connsiteX18" fmla="*/ 1189000 w 2218135"/>
                    <a:gd name="connsiteY18" fmla="*/ 1880952 h 3932403"/>
                    <a:gd name="connsiteX19" fmla="*/ 771826 w 2218135"/>
                    <a:gd name="connsiteY19" fmla="*/ 2489869 h 3932403"/>
                    <a:gd name="connsiteX20" fmla="*/ 656764 w 2218135"/>
                    <a:gd name="connsiteY20" fmla="*/ 2764573 h 3932403"/>
                    <a:gd name="connsiteX21" fmla="*/ 632711 w 2218135"/>
                    <a:gd name="connsiteY21" fmla="*/ 3066543 h 3932403"/>
                    <a:gd name="connsiteX22" fmla="*/ 333479 w 2218135"/>
                    <a:gd name="connsiteY22" fmla="*/ 3456942 h 3932403"/>
                    <a:gd name="connsiteX23" fmla="*/ 326981 w 2218135"/>
                    <a:gd name="connsiteY23" fmla="*/ 3742682 h 3932403"/>
                    <a:gd name="connsiteX24" fmla="*/ 297000 w 2218135"/>
                    <a:gd name="connsiteY24" fmla="*/ 3922565 h 3932403"/>
                    <a:gd name="connsiteX25" fmla="*/ 353213 w 2218135"/>
                    <a:gd name="connsiteY25" fmla="*/ 3903827 h 3932403"/>
                    <a:gd name="connsiteX26" fmla="*/ 390482 w 2218135"/>
                    <a:gd name="connsiteY26" fmla="*/ 3895062 h 3932403"/>
                    <a:gd name="connsiteX27" fmla="*/ 433785 w 2218135"/>
                    <a:gd name="connsiteY27" fmla="*/ 3823255 h 3932403"/>
                    <a:gd name="connsiteX28" fmla="*/ 499367 w 2218135"/>
                    <a:gd name="connsiteY28" fmla="*/ 3767042 h 3932403"/>
                    <a:gd name="connsiteX29" fmla="*/ 510610 w 2218135"/>
                    <a:gd name="connsiteY29" fmla="*/ 3703333 h 3932403"/>
                    <a:gd name="connsiteX30" fmla="*/ 551833 w 2218135"/>
                    <a:gd name="connsiteY30" fmla="*/ 3632130 h 3932403"/>
                    <a:gd name="connsiteX31" fmla="*/ 533095 w 2218135"/>
                    <a:gd name="connsiteY31" fmla="*/ 3545937 h 3932403"/>
                    <a:gd name="connsiteX32" fmla="*/ 596803 w 2218135"/>
                    <a:gd name="connsiteY32" fmla="*/ 3512209 h 3932403"/>
                    <a:gd name="connsiteX33" fmla="*/ 611794 w 2218135"/>
                    <a:gd name="connsiteY33" fmla="*/ 3446627 h 3932403"/>
                    <a:gd name="connsiteX34" fmla="*/ 694240 w 2218135"/>
                    <a:gd name="connsiteY34" fmla="*/ 3435384 h 3932403"/>
                    <a:gd name="connsiteX35" fmla="*/ 737336 w 2218135"/>
                    <a:gd name="connsiteY35" fmla="*/ 3377297 h 3932403"/>
                    <a:gd name="connsiteX36" fmla="*/ 742958 w 2218135"/>
                    <a:gd name="connsiteY36" fmla="*/ 3317337 h 3932403"/>
                    <a:gd name="connsiteX37" fmla="*/ 827391 w 2218135"/>
                    <a:gd name="connsiteY37" fmla="*/ 3256206 h 3932403"/>
                    <a:gd name="connsiteX38" fmla="*/ 829151 w 2218135"/>
                    <a:gd name="connsiteY38" fmla="*/ 3169309 h 3932403"/>
                    <a:gd name="connsiteX39" fmla="*/ 911597 w 2218135"/>
                    <a:gd name="connsiteY39" fmla="*/ 3122465 h 3932403"/>
                    <a:gd name="connsiteX40" fmla="*/ 877869 w 2218135"/>
                    <a:gd name="connsiteY40" fmla="*/ 3062504 h 3932403"/>
                    <a:gd name="connsiteX41" fmla="*/ 917218 w 2218135"/>
                    <a:gd name="connsiteY41" fmla="*/ 3000669 h 3932403"/>
                    <a:gd name="connsiteX42" fmla="*/ 902228 w 2218135"/>
                    <a:gd name="connsiteY42" fmla="*/ 2916350 h 3932403"/>
                    <a:gd name="connsiteX43" fmla="*/ 941577 w 2218135"/>
                    <a:gd name="connsiteY43" fmla="*/ 2858263 h 3932403"/>
                    <a:gd name="connsiteX44" fmla="*/ 930335 w 2218135"/>
                    <a:gd name="connsiteY44" fmla="*/ 2805797 h 3932403"/>
                    <a:gd name="connsiteX45" fmla="*/ 971558 w 2218135"/>
                    <a:gd name="connsiteY45" fmla="*/ 2751458 h 3932403"/>
                    <a:gd name="connsiteX46" fmla="*/ 969684 w 2218135"/>
                    <a:gd name="connsiteY46" fmla="*/ 2689624 h 3932403"/>
                    <a:gd name="connsiteX47" fmla="*/ 1033392 w 2218135"/>
                    <a:gd name="connsiteY47" fmla="*/ 2652148 h 3932403"/>
                    <a:gd name="connsiteX48" fmla="*/ 1084696 w 2218135"/>
                    <a:gd name="connsiteY48" fmla="*/ 2565634 h 3932403"/>
                    <a:gd name="connsiteX49" fmla="*/ 1074615 w 2218135"/>
                    <a:gd name="connsiteY49" fmla="*/ 2504120 h 3932403"/>
                    <a:gd name="connsiteX50" fmla="*/ 1164556 w 2218135"/>
                    <a:gd name="connsiteY50" fmla="*/ 2423548 h 3932403"/>
                    <a:gd name="connsiteX51" fmla="*/ 1207653 w 2218135"/>
                    <a:gd name="connsiteY51" fmla="*/ 2346724 h 3932403"/>
                    <a:gd name="connsiteX52" fmla="*/ 1261992 w 2218135"/>
                    <a:gd name="connsiteY52" fmla="*/ 2301753 h 3932403"/>
                    <a:gd name="connsiteX53" fmla="*/ 1297594 w 2218135"/>
                    <a:gd name="connsiteY53" fmla="*/ 2206191 h 3932403"/>
                    <a:gd name="connsiteX54" fmla="*/ 1391282 w 2218135"/>
                    <a:gd name="connsiteY54" fmla="*/ 2163094 h 3932403"/>
                    <a:gd name="connsiteX55" fmla="*/ 1408146 w 2218135"/>
                    <a:gd name="connsiteY55" fmla="*/ 2075027 h 3932403"/>
                    <a:gd name="connsiteX56" fmla="*/ 1484529 w 2218135"/>
                    <a:gd name="connsiteY56" fmla="*/ 1960918 h 3932403"/>
                    <a:gd name="connsiteX57" fmla="*/ 1447495 w 2218135"/>
                    <a:gd name="connsiteY57" fmla="*/ 1857669 h 3932403"/>
                    <a:gd name="connsiteX58" fmla="*/ 1528067 w 2218135"/>
                    <a:gd name="connsiteY58" fmla="*/ 1778971 h 3932403"/>
                    <a:gd name="connsiteX59" fmla="*/ 1505582 w 2218135"/>
                    <a:gd name="connsiteY59" fmla="*/ 1647807 h 3932403"/>
                    <a:gd name="connsiteX60" fmla="*/ 1511801 w 2218135"/>
                    <a:gd name="connsiteY60" fmla="*/ 1520175 h 3932403"/>
                    <a:gd name="connsiteX61" fmla="*/ 1466233 w 2218135"/>
                    <a:gd name="connsiteY61" fmla="*/ 1415460 h 3932403"/>
                    <a:gd name="connsiteX62" fmla="*/ 1512343 w 2218135"/>
                    <a:gd name="connsiteY62" fmla="*/ 837910 h 3932403"/>
                    <a:gd name="connsiteX63" fmla="*/ 1602740 w 2218135"/>
                    <a:gd name="connsiteY63" fmla="*/ 1112578 h 3932403"/>
                    <a:gd name="connsiteX64" fmla="*/ 1564495 w 2218135"/>
                    <a:gd name="connsiteY64" fmla="*/ 1446351 h 3932403"/>
                    <a:gd name="connsiteX65" fmla="*/ 1870454 w 2218135"/>
                    <a:gd name="connsiteY65" fmla="*/ 1745356 h 3932403"/>
                    <a:gd name="connsiteX66" fmla="*/ 1978235 w 2218135"/>
                    <a:gd name="connsiteY66" fmla="*/ 2134759 h 3932403"/>
                    <a:gd name="connsiteX67" fmla="*/ 1814826 w 2218135"/>
                    <a:gd name="connsiteY67" fmla="*/ 2461578 h 3932403"/>
                    <a:gd name="connsiteX68" fmla="*/ 2037341 w 2218135"/>
                    <a:gd name="connsiteY68" fmla="*/ 2600651 h 3932403"/>
                    <a:gd name="connsiteX69" fmla="*/ 2218135 w 2218135"/>
                    <a:gd name="connsiteY69" fmla="*/ 1752310 h 3932403"/>
                    <a:gd name="connsiteX70" fmla="*/ 1787011 w 2218135"/>
                    <a:gd name="connsiteY70" fmla="*/ 1185590 h 3932403"/>
                    <a:gd name="connsiteX71" fmla="*/ 1797441 w 2218135"/>
                    <a:gd name="connsiteY71" fmla="*/ 413740 h 3932403"/>
                    <a:gd name="connsiteX72" fmla="*/ 1860024 w 2218135"/>
                    <a:gd name="connsiteY72" fmla="*/ 90397 h 3932403"/>
                    <a:gd name="connsiteX73" fmla="*/ 1209862 w 2218135"/>
                    <a:gd name="connsiteY73"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674433 w 2218135"/>
                    <a:gd name="connsiteY15" fmla="*/ 2405949 h 3932403"/>
                    <a:gd name="connsiteX16" fmla="*/ 639665 w 2218135"/>
                    <a:gd name="connsiteY16" fmla="*/ 2068699 h 3932403"/>
                    <a:gd name="connsiteX17" fmla="*/ 1053405 w 2218135"/>
                    <a:gd name="connsiteY17" fmla="*/ 1947011 h 3932403"/>
                    <a:gd name="connsiteX18" fmla="*/ 1162682 w 2218135"/>
                    <a:gd name="connsiteY18" fmla="*/ 1795834 h 3932403"/>
                    <a:gd name="connsiteX19" fmla="*/ 1189000 w 2218135"/>
                    <a:gd name="connsiteY19" fmla="*/ 1880952 h 3932403"/>
                    <a:gd name="connsiteX20" fmla="*/ 771826 w 2218135"/>
                    <a:gd name="connsiteY20" fmla="*/ 2489869 h 3932403"/>
                    <a:gd name="connsiteX21" fmla="*/ 656764 w 2218135"/>
                    <a:gd name="connsiteY21" fmla="*/ 2764573 h 3932403"/>
                    <a:gd name="connsiteX22" fmla="*/ 632711 w 2218135"/>
                    <a:gd name="connsiteY22" fmla="*/ 3066543 h 3932403"/>
                    <a:gd name="connsiteX23" fmla="*/ 333479 w 2218135"/>
                    <a:gd name="connsiteY23" fmla="*/ 3456942 h 3932403"/>
                    <a:gd name="connsiteX24" fmla="*/ 326981 w 2218135"/>
                    <a:gd name="connsiteY24" fmla="*/ 3742682 h 3932403"/>
                    <a:gd name="connsiteX25" fmla="*/ 297000 w 2218135"/>
                    <a:gd name="connsiteY25" fmla="*/ 3922565 h 3932403"/>
                    <a:gd name="connsiteX26" fmla="*/ 353213 w 2218135"/>
                    <a:gd name="connsiteY26" fmla="*/ 3903827 h 3932403"/>
                    <a:gd name="connsiteX27" fmla="*/ 390482 w 2218135"/>
                    <a:gd name="connsiteY27" fmla="*/ 3895062 h 3932403"/>
                    <a:gd name="connsiteX28" fmla="*/ 433785 w 2218135"/>
                    <a:gd name="connsiteY28" fmla="*/ 3823255 h 3932403"/>
                    <a:gd name="connsiteX29" fmla="*/ 499367 w 2218135"/>
                    <a:gd name="connsiteY29" fmla="*/ 3767042 h 3932403"/>
                    <a:gd name="connsiteX30" fmla="*/ 510610 w 2218135"/>
                    <a:gd name="connsiteY30" fmla="*/ 3703333 h 3932403"/>
                    <a:gd name="connsiteX31" fmla="*/ 551833 w 2218135"/>
                    <a:gd name="connsiteY31" fmla="*/ 3632130 h 3932403"/>
                    <a:gd name="connsiteX32" fmla="*/ 533095 w 2218135"/>
                    <a:gd name="connsiteY32" fmla="*/ 3545937 h 3932403"/>
                    <a:gd name="connsiteX33" fmla="*/ 596803 w 2218135"/>
                    <a:gd name="connsiteY33" fmla="*/ 3512209 h 3932403"/>
                    <a:gd name="connsiteX34" fmla="*/ 611794 w 2218135"/>
                    <a:gd name="connsiteY34" fmla="*/ 3446627 h 3932403"/>
                    <a:gd name="connsiteX35" fmla="*/ 694240 w 2218135"/>
                    <a:gd name="connsiteY35" fmla="*/ 3435384 h 3932403"/>
                    <a:gd name="connsiteX36" fmla="*/ 737336 w 2218135"/>
                    <a:gd name="connsiteY36" fmla="*/ 3377297 h 3932403"/>
                    <a:gd name="connsiteX37" fmla="*/ 742958 w 2218135"/>
                    <a:gd name="connsiteY37" fmla="*/ 3317337 h 3932403"/>
                    <a:gd name="connsiteX38" fmla="*/ 827391 w 2218135"/>
                    <a:gd name="connsiteY38" fmla="*/ 3256206 h 3932403"/>
                    <a:gd name="connsiteX39" fmla="*/ 829151 w 2218135"/>
                    <a:gd name="connsiteY39" fmla="*/ 3169309 h 3932403"/>
                    <a:gd name="connsiteX40" fmla="*/ 911597 w 2218135"/>
                    <a:gd name="connsiteY40" fmla="*/ 3122465 h 3932403"/>
                    <a:gd name="connsiteX41" fmla="*/ 877869 w 2218135"/>
                    <a:gd name="connsiteY41" fmla="*/ 3062504 h 3932403"/>
                    <a:gd name="connsiteX42" fmla="*/ 917218 w 2218135"/>
                    <a:gd name="connsiteY42" fmla="*/ 3000669 h 3932403"/>
                    <a:gd name="connsiteX43" fmla="*/ 902228 w 2218135"/>
                    <a:gd name="connsiteY43" fmla="*/ 2916350 h 3932403"/>
                    <a:gd name="connsiteX44" fmla="*/ 941577 w 2218135"/>
                    <a:gd name="connsiteY44" fmla="*/ 2858263 h 3932403"/>
                    <a:gd name="connsiteX45" fmla="*/ 930335 w 2218135"/>
                    <a:gd name="connsiteY45" fmla="*/ 2805797 h 3932403"/>
                    <a:gd name="connsiteX46" fmla="*/ 971558 w 2218135"/>
                    <a:gd name="connsiteY46" fmla="*/ 2751458 h 3932403"/>
                    <a:gd name="connsiteX47" fmla="*/ 969684 w 2218135"/>
                    <a:gd name="connsiteY47" fmla="*/ 2689624 h 3932403"/>
                    <a:gd name="connsiteX48" fmla="*/ 1033392 w 2218135"/>
                    <a:gd name="connsiteY48" fmla="*/ 2652148 h 3932403"/>
                    <a:gd name="connsiteX49" fmla="*/ 1084696 w 2218135"/>
                    <a:gd name="connsiteY49" fmla="*/ 2565634 h 3932403"/>
                    <a:gd name="connsiteX50" fmla="*/ 1074615 w 2218135"/>
                    <a:gd name="connsiteY50" fmla="*/ 2504120 h 3932403"/>
                    <a:gd name="connsiteX51" fmla="*/ 1164556 w 2218135"/>
                    <a:gd name="connsiteY51" fmla="*/ 2423548 h 3932403"/>
                    <a:gd name="connsiteX52" fmla="*/ 1207653 w 2218135"/>
                    <a:gd name="connsiteY52" fmla="*/ 2346724 h 3932403"/>
                    <a:gd name="connsiteX53" fmla="*/ 1261992 w 2218135"/>
                    <a:gd name="connsiteY53" fmla="*/ 2301753 h 3932403"/>
                    <a:gd name="connsiteX54" fmla="*/ 1297594 w 2218135"/>
                    <a:gd name="connsiteY54" fmla="*/ 2206191 h 3932403"/>
                    <a:gd name="connsiteX55" fmla="*/ 1391282 w 2218135"/>
                    <a:gd name="connsiteY55" fmla="*/ 2163094 h 3932403"/>
                    <a:gd name="connsiteX56" fmla="*/ 1408146 w 2218135"/>
                    <a:gd name="connsiteY56" fmla="*/ 2075027 h 3932403"/>
                    <a:gd name="connsiteX57" fmla="*/ 1484529 w 2218135"/>
                    <a:gd name="connsiteY57" fmla="*/ 1960918 h 3932403"/>
                    <a:gd name="connsiteX58" fmla="*/ 1447495 w 2218135"/>
                    <a:gd name="connsiteY58" fmla="*/ 1857669 h 3932403"/>
                    <a:gd name="connsiteX59" fmla="*/ 1528067 w 2218135"/>
                    <a:gd name="connsiteY59" fmla="*/ 1778971 h 3932403"/>
                    <a:gd name="connsiteX60" fmla="*/ 1505582 w 2218135"/>
                    <a:gd name="connsiteY60" fmla="*/ 1647807 h 3932403"/>
                    <a:gd name="connsiteX61" fmla="*/ 1511801 w 2218135"/>
                    <a:gd name="connsiteY61" fmla="*/ 1520175 h 3932403"/>
                    <a:gd name="connsiteX62" fmla="*/ 1466233 w 2218135"/>
                    <a:gd name="connsiteY62" fmla="*/ 1415460 h 3932403"/>
                    <a:gd name="connsiteX63" fmla="*/ 1512343 w 2218135"/>
                    <a:gd name="connsiteY63" fmla="*/ 837910 h 3932403"/>
                    <a:gd name="connsiteX64" fmla="*/ 1602740 w 2218135"/>
                    <a:gd name="connsiteY64" fmla="*/ 1112578 h 3932403"/>
                    <a:gd name="connsiteX65" fmla="*/ 1564495 w 2218135"/>
                    <a:gd name="connsiteY65" fmla="*/ 1446351 h 3932403"/>
                    <a:gd name="connsiteX66" fmla="*/ 1870454 w 2218135"/>
                    <a:gd name="connsiteY66" fmla="*/ 1745356 h 3932403"/>
                    <a:gd name="connsiteX67" fmla="*/ 1978235 w 2218135"/>
                    <a:gd name="connsiteY67" fmla="*/ 2134759 h 3932403"/>
                    <a:gd name="connsiteX68" fmla="*/ 1814826 w 2218135"/>
                    <a:gd name="connsiteY68" fmla="*/ 2461578 h 3932403"/>
                    <a:gd name="connsiteX69" fmla="*/ 2037341 w 2218135"/>
                    <a:gd name="connsiteY69" fmla="*/ 2600651 h 3932403"/>
                    <a:gd name="connsiteX70" fmla="*/ 2218135 w 2218135"/>
                    <a:gd name="connsiteY70" fmla="*/ 1752310 h 3932403"/>
                    <a:gd name="connsiteX71" fmla="*/ 1787011 w 2218135"/>
                    <a:gd name="connsiteY71" fmla="*/ 1185590 h 3932403"/>
                    <a:gd name="connsiteX72" fmla="*/ 1797441 w 2218135"/>
                    <a:gd name="connsiteY72" fmla="*/ 413740 h 3932403"/>
                    <a:gd name="connsiteX73" fmla="*/ 1860024 w 2218135"/>
                    <a:gd name="connsiteY73" fmla="*/ 90397 h 3932403"/>
                    <a:gd name="connsiteX74" fmla="*/ 1209862 w 2218135"/>
                    <a:gd name="connsiteY74"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674433 w 2218135"/>
                    <a:gd name="connsiteY16" fmla="*/ 2405949 h 3932403"/>
                    <a:gd name="connsiteX17" fmla="*/ 639665 w 2218135"/>
                    <a:gd name="connsiteY17" fmla="*/ 2068699 h 3932403"/>
                    <a:gd name="connsiteX18" fmla="*/ 1053405 w 2218135"/>
                    <a:gd name="connsiteY18" fmla="*/ 1947011 h 3932403"/>
                    <a:gd name="connsiteX19" fmla="*/ 1162682 w 2218135"/>
                    <a:gd name="connsiteY19" fmla="*/ 1795834 h 3932403"/>
                    <a:gd name="connsiteX20" fmla="*/ 1189000 w 2218135"/>
                    <a:gd name="connsiteY20" fmla="*/ 1880952 h 3932403"/>
                    <a:gd name="connsiteX21" fmla="*/ 771826 w 2218135"/>
                    <a:gd name="connsiteY21" fmla="*/ 2489869 h 3932403"/>
                    <a:gd name="connsiteX22" fmla="*/ 656764 w 2218135"/>
                    <a:gd name="connsiteY22" fmla="*/ 2764573 h 3932403"/>
                    <a:gd name="connsiteX23" fmla="*/ 632711 w 2218135"/>
                    <a:gd name="connsiteY23" fmla="*/ 3066543 h 3932403"/>
                    <a:gd name="connsiteX24" fmla="*/ 333479 w 2218135"/>
                    <a:gd name="connsiteY24" fmla="*/ 3456942 h 3932403"/>
                    <a:gd name="connsiteX25" fmla="*/ 326981 w 2218135"/>
                    <a:gd name="connsiteY25" fmla="*/ 3742682 h 3932403"/>
                    <a:gd name="connsiteX26" fmla="*/ 297000 w 2218135"/>
                    <a:gd name="connsiteY26" fmla="*/ 3922565 h 3932403"/>
                    <a:gd name="connsiteX27" fmla="*/ 353213 w 2218135"/>
                    <a:gd name="connsiteY27" fmla="*/ 3903827 h 3932403"/>
                    <a:gd name="connsiteX28" fmla="*/ 390482 w 2218135"/>
                    <a:gd name="connsiteY28" fmla="*/ 3895062 h 3932403"/>
                    <a:gd name="connsiteX29" fmla="*/ 433785 w 2218135"/>
                    <a:gd name="connsiteY29" fmla="*/ 3823255 h 3932403"/>
                    <a:gd name="connsiteX30" fmla="*/ 499367 w 2218135"/>
                    <a:gd name="connsiteY30" fmla="*/ 3767042 h 3932403"/>
                    <a:gd name="connsiteX31" fmla="*/ 510610 w 2218135"/>
                    <a:gd name="connsiteY31" fmla="*/ 3703333 h 3932403"/>
                    <a:gd name="connsiteX32" fmla="*/ 551833 w 2218135"/>
                    <a:gd name="connsiteY32" fmla="*/ 3632130 h 3932403"/>
                    <a:gd name="connsiteX33" fmla="*/ 533095 w 2218135"/>
                    <a:gd name="connsiteY33" fmla="*/ 3545937 h 3932403"/>
                    <a:gd name="connsiteX34" fmla="*/ 596803 w 2218135"/>
                    <a:gd name="connsiteY34" fmla="*/ 3512209 h 3932403"/>
                    <a:gd name="connsiteX35" fmla="*/ 611794 w 2218135"/>
                    <a:gd name="connsiteY35" fmla="*/ 3446627 h 3932403"/>
                    <a:gd name="connsiteX36" fmla="*/ 694240 w 2218135"/>
                    <a:gd name="connsiteY36" fmla="*/ 3435384 h 3932403"/>
                    <a:gd name="connsiteX37" fmla="*/ 737336 w 2218135"/>
                    <a:gd name="connsiteY37" fmla="*/ 3377297 h 3932403"/>
                    <a:gd name="connsiteX38" fmla="*/ 742958 w 2218135"/>
                    <a:gd name="connsiteY38" fmla="*/ 3317337 h 3932403"/>
                    <a:gd name="connsiteX39" fmla="*/ 827391 w 2218135"/>
                    <a:gd name="connsiteY39" fmla="*/ 3256206 h 3932403"/>
                    <a:gd name="connsiteX40" fmla="*/ 829151 w 2218135"/>
                    <a:gd name="connsiteY40" fmla="*/ 3169309 h 3932403"/>
                    <a:gd name="connsiteX41" fmla="*/ 911597 w 2218135"/>
                    <a:gd name="connsiteY41" fmla="*/ 3122465 h 3932403"/>
                    <a:gd name="connsiteX42" fmla="*/ 877869 w 2218135"/>
                    <a:gd name="connsiteY42" fmla="*/ 3062504 h 3932403"/>
                    <a:gd name="connsiteX43" fmla="*/ 917218 w 2218135"/>
                    <a:gd name="connsiteY43" fmla="*/ 3000669 h 3932403"/>
                    <a:gd name="connsiteX44" fmla="*/ 902228 w 2218135"/>
                    <a:gd name="connsiteY44" fmla="*/ 2916350 h 3932403"/>
                    <a:gd name="connsiteX45" fmla="*/ 941577 w 2218135"/>
                    <a:gd name="connsiteY45" fmla="*/ 2858263 h 3932403"/>
                    <a:gd name="connsiteX46" fmla="*/ 930335 w 2218135"/>
                    <a:gd name="connsiteY46" fmla="*/ 2805797 h 3932403"/>
                    <a:gd name="connsiteX47" fmla="*/ 971558 w 2218135"/>
                    <a:gd name="connsiteY47" fmla="*/ 2751458 h 3932403"/>
                    <a:gd name="connsiteX48" fmla="*/ 969684 w 2218135"/>
                    <a:gd name="connsiteY48" fmla="*/ 2689624 h 3932403"/>
                    <a:gd name="connsiteX49" fmla="*/ 1033392 w 2218135"/>
                    <a:gd name="connsiteY49" fmla="*/ 2652148 h 3932403"/>
                    <a:gd name="connsiteX50" fmla="*/ 1084696 w 2218135"/>
                    <a:gd name="connsiteY50" fmla="*/ 2565634 h 3932403"/>
                    <a:gd name="connsiteX51" fmla="*/ 1074615 w 2218135"/>
                    <a:gd name="connsiteY51" fmla="*/ 2504120 h 3932403"/>
                    <a:gd name="connsiteX52" fmla="*/ 1164556 w 2218135"/>
                    <a:gd name="connsiteY52" fmla="*/ 2423548 h 3932403"/>
                    <a:gd name="connsiteX53" fmla="*/ 1207653 w 2218135"/>
                    <a:gd name="connsiteY53" fmla="*/ 2346724 h 3932403"/>
                    <a:gd name="connsiteX54" fmla="*/ 1261992 w 2218135"/>
                    <a:gd name="connsiteY54" fmla="*/ 2301753 h 3932403"/>
                    <a:gd name="connsiteX55" fmla="*/ 1297594 w 2218135"/>
                    <a:gd name="connsiteY55" fmla="*/ 2206191 h 3932403"/>
                    <a:gd name="connsiteX56" fmla="*/ 1391282 w 2218135"/>
                    <a:gd name="connsiteY56" fmla="*/ 2163094 h 3932403"/>
                    <a:gd name="connsiteX57" fmla="*/ 1408146 w 2218135"/>
                    <a:gd name="connsiteY57" fmla="*/ 2075027 h 3932403"/>
                    <a:gd name="connsiteX58" fmla="*/ 1484529 w 2218135"/>
                    <a:gd name="connsiteY58" fmla="*/ 1960918 h 3932403"/>
                    <a:gd name="connsiteX59" fmla="*/ 1447495 w 2218135"/>
                    <a:gd name="connsiteY59" fmla="*/ 1857669 h 3932403"/>
                    <a:gd name="connsiteX60" fmla="*/ 1528067 w 2218135"/>
                    <a:gd name="connsiteY60" fmla="*/ 1778971 h 3932403"/>
                    <a:gd name="connsiteX61" fmla="*/ 1505582 w 2218135"/>
                    <a:gd name="connsiteY61" fmla="*/ 1647807 h 3932403"/>
                    <a:gd name="connsiteX62" fmla="*/ 1511801 w 2218135"/>
                    <a:gd name="connsiteY62" fmla="*/ 1520175 h 3932403"/>
                    <a:gd name="connsiteX63" fmla="*/ 1466233 w 2218135"/>
                    <a:gd name="connsiteY63" fmla="*/ 1415460 h 3932403"/>
                    <a:gd name="connsiteX64" fmla="*/ 1512343 w 2218135"/>
                    <a:gd name="connsiteY64" fmla="*/ 837910 h 3932403"/>
                    <a:gd name="connsiteX65" fmla="*/ 1602740 w 2218135"/>
                    <a:gd name="connsiteY65" fmla="*/ 1112578 h 3932403"/>
                    <a:gd name="connsiteX66" fmla="*/ 1564495 w 2218135"/>
                    <a:gd name="connsiteY66" fmla="*/ 1446351 h 3932403"/>
                    <a:gd name="connsiteX67" fmla="*/ 1870454 w 2218135"/>
                    <a:gd name="connsiteY67" fmla="*/ 1745356 h 3932403"/>
                    <a:gd name="connsiteX68" fmla="*/ 1978235 w 2218135"/>
                    <a:gd name="connsiteY68" fmla="*/ 2134759 h 3932403"/>
                    <a:gd name="connsiteX69" fmla="*/ 1814826 w 2218135"/>
                    <a:gd name="connsiteY69" fmla="*/ 2461578 h 3932403"/>
                    <a:gd name="connsiteX70" fmla="*/ 2037341 w 2218135"/>
                    <a:gd name="connsiteY70" fmla="*/ 2600651 h 3932403"/>
                    <a:gd name="connsiteX71" fmla="*/ 2218135 w 2218135"/>
                    <a:gd name="connsiteY71" fmla="*/ 1752310 h 3932403"/>
                    <a:gd name="connsiteX72" fmla="*/ 1787011 w 2218135"/>
                    <a:gd name="connsiteY72" fmla="*/ 1185590 h 3932403"/>
                    <a:gd name="connsiteX73" fmla="*/ 1797441 w 2218135"/>
                    <a:gd name="connsiteY73" fmla="*/ 413740 h 3932403"/>
                    <a:gd name="connsiteX74" fmla="*/ 1860024 w 2218135"/>
                    <a:gd name="connsiteY74" fmla="*/ 90397 h 3932403"/>
                    <a:gd name="connsiteX75" fmla="*/ 1209862 w 2218135"/>
                    <a:gd name="connsiteY75"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74433 w 2218135"/>
                    <a:gd name="connsiteY17" fmla="*/ 2405949 h 3932403"/>
                    <a:gd name="connsiteX18" fmla="*/ 639665 w 2218135"/>
                    <a:gd name="connsiteY18" fmla="*/ 2068699 h 3932403"/>
                    <a:gd name="connsiteX19" fmla="*/ 1053405 w 2218135"/>
                    <a:gd name="connsiteY19" fmla="*/ 1947011 h 3932403"/>
                    <a:gd name="connsiteX20" fmla="*/ 1162682 w 2218135"/>
                    <a:gd name="connsiteY20" fmla="*/ 1795834 h 3932403"/>
                    <a:gd name="connsiteX21" fmla="*/ 1189000 w 2218135"/>
                    <a:gd name="connsiteY21" fmla="*/ 1880952 h 3932403"/>
                    <a:gd name="connsiteX22" fmla="*/ 771826 w 2218135"/>
                    <a:gd name="connsiteY22" fmla="*/ 2489869 h 3932403"/>
                    <a:gd name="connsiteX23" fmla="*/ 656764 w 2218135"/>
                    <a:gd name="connsiteY23" fmla="*/ 2764573 h 3932403"/>
                    <a:gd name="connsiteX24" fmla="*/ 632711 w 2218135"/>
                    <a:gd name="connsiteY24" fmla="*/ 3066543 h 3932403"/>
                    <a:gd name="connsiteX25" fmla="*/ 333479 w 2218135"/>
                    <a:gd name="connsiteY25" fmla="*/ 3456942 h 3932403"/>
                    <a:gd name="connsiteX26" fmla="*/ 326981 w 2218135"/>
                    <a:gd name="connsiteY26" fmla="*/ 3742682 h 3932403"/>
                    <a:gd name="connsiteX27" fmla="*/ 297000 w 2218135"/>
                    <a:gd name="connsiteY27" fmla="*/ 3922565 h 3932403"/>
                    <a:gd name="connsiteX28" fmla="*/ 353213 w 2218135"/>
                    <a:gd name="connsiteY28" fmla="*/ 3903827 h 3932403"/>
                    <a:gd name="connsiteX29" fmla="*/ 390482 w 2218135"/>
                    <a:gd name="connsiteY29" fmla="*/ 3895062 h 3932403"/>
                    <a:gd name="connsiteX30" fmla="*/ 433785 w 2218135"/>
                    <a:gd name="connsiteY30" fmla="*/ 3823255 h 3932403"/>
                    <a:gd name="connsiteX31" fmla="*/ 499367 w 2218135"/>
                    <a:gd name="connsiteY31" fmla="*/ 3767042 h 3932403"/>
                    <a:gd name="connsiteX32" fmla="*/ 510610 w 2218135"/>
                    <a:gd name="connsiteY32" fmla="*/ 3703333 h 3932403"/>
                    <a:gd name="connsiteX33" fmla="*/ 551833 w 2218135"/>
                    <a:gd name="connsiteY33" fmla="*/ 3632130 h 3932403"/>
                    <a:gd name="connsiteX34" fmla="*/ 533095 w 2218135"/>
                    <a:gd name="connsiteY34" fmla="*/ 3545937 h 3932403"/>
                    <a:gd name="connsiteX35" fmla="*/ 596803 w 2218135"/>
                    <a:gd name="connsiteY35" fmla="*/ 3512209 h 3932403"/>
                    <a:gd name="connsiteX36" fmla="*/ 611794 w 2218135"/>
                    <a:gd name="connsiteY36" fmla="*/ 3446627 h 3932403"/>
                    <a:gd name="connsiteX37" fmla="*/ 694240 w 2218135"/>
                    <a:gd name="connsiteY37" fmla="*/ 3435384 h 3932403"/>
                    <a:gd name="connsiteX38" fmla="*/ 737336 w 2218135"/>
                    <a:gd name="connsiteY38" fmla="*/ 3377297 h 3932403"/>
                    <a:gd name="connsiteX39" fmla="*/ 742958 w 2218135"/>
                    <a:gd name="connsiteY39" fmla="*/ 3317337 h 3932403"/>
                    <a:gd name="connsiteX40" fmla="*/ 827391 w 2218135"/>
                    <a:gd name="connsiteY40" fmla="*/ 3256206 h 3932403"/>
                    <a:gd name="connsiteX41" fmla="*/ 829151 w 2218135"/>
                    <a:gd name="connsiteY41" fmla="*/ 3169309 h 3932403"/>
                    <a:gd name="connsiteX42" fmla="*/ 911597 w 2218135"/>
                    <a:gd name="connsiteY42" fmla="*/ 3122465 h 3932403"/>
                    <a:gd name="connsiteX43" fmla="*/ 877869 w 2218135"/>
                    <a:gd name="connsiteY43" fmla="*/ 3062504 h 3932403"/>
                    <a:gd name="connsiteX44" fmla="*/ 917218 w 2218135"/>
                    <a:gd name="connsiteY44" fmla="*/ 3000669 h 3932403"/>
                    <a:gd name="connsiteX45" fmla="*/ 902228 w 2218135"/>
                    <a:gd name="connsiteY45" fmla="*/ 2916350 h 3932403"/>
                    <a:gd name="connsiteX46" fmla="*/ 941577 w 2218135"/>
                    <a:gd name="connsiteY46" fmla="*/ 2858263 h 3932403"/>
                    <a:gd name="connsiteX47" fmla="*/ 930335 w 2218135"/>
                    <a:gd name="connsiteY47" fmla="*/ 2805797 h 3932403"/>
                    <a:gd name="connsiteX48" fmla="*/ 971558 w 2218135"/>
                    <a:gd name="connsiteY48" fmla="*/ 2751458 h 3932403"/>
                    <a:gd name="connsiteX49" fmla="*/ 969684 w 2218135"/>
                    <a:gd name="connsiteY49" fmla="*/ 2689624 h 3932403"/>
                    <a:gd name="connsiteX50" fmla="*/ 1033392 w 2218135"/>
                    <a:gd name="connsiteY50" fmla="*/ 2652148 h 3932403"/>
                    <a:gd name="connsiteX51" fmla="*/ 1084696 w 2218135"/>
                    <a:gd name="connsiteY51" fmla="*/ 2565634 h 3932403"/>
                    <a:gd name="connsiteX52" fmla="*/ 1074615 w 2218135"/>
                    <a:gd name="connsiteY52" fmla="*/ 2504120 h 3932403"/>
                    <a:gd name="connsiteX53" fmla="*/ 1164556 w 2218135"/>
                    <a:gd name="connsiteY53" fmla="*/ 2423548 h 3932403"/>
                    <a:gd name="connsiteX54" fmla="*/ 1207653 w 2218135"/>
                    <a:gd name="connsiteY54" fmla="*/ 2346724 h 3932403"/>
                    <a:gd name="connsiteX55" fmla="*/ 1261992 w 2218135"/>
                    <a:gd name="connsiteY55" fmla="*/ 2301753 h 3932403"/>
                    <a:gd name="connsiteX56" fmla="*/ 1297594 w 2218135"/>
                    <a:gd name="connsiteY56" fmla="*/ 2206191 h 3932403"/>
                    <a:gd name="connsiteX57" fmla="*/ 1391282 w 2218135"/>
                    <a:gd name="connsiteY57" fmla="*/ 2163094 h 3932403"/>
                    <a:gd name="connsiteX58" fmla="*/ 1408146 w 2218135"/>
                    <a:gd name="connsiteY58" fmla="*/ 2075027 h 3932403"/>
                    <a:gd name="connsiteX59" fmla="*/ 1484529 w 2218135"/>
                    <a:gd name="connsiteY59" fmla="*/ 1960918 h 3932403"/>
                    <a:gd name="connsiteX60" fmla="*/ 1447495 w 2218135"/>
                    <a:gd name="connsiteY60" fmla="*/ 1857669 h 3932403"/>
                    <a:gd name="connsiteX61" fmla="*/ 1528067 w 2218135"/>
                    <a:gd name="connsiteY61" fmla="*/ 1778971 h 3932403"/>
                    <a:gd name="connsiteX62" fmla="*/ 1505582 w 2218135"/>
                    <a:gd name="connsiteY62" fmla="*/ 1647807 h 3932403"/>
                    <a:gd name="connsiteX63" fmla="*/ 1511801 w 2218135"/>
                    <a:gd name="connsiteY63" fmla="*/ 1520175 h 3932403"/>
                    <a:gd name="connsiteX64" fmla="*/ 1466233 w 2218135"/>
                    <a:gd name="connsiteY64" fmla="*/ 1415460 h 3932403"/>
                    <a:gd name="connsiteX65" fmla="*/ 1512343 w 2218135"/>
                    <a:gd name="connsiteY65" fmla="*/ 837910 h 3932403"/>
                    <a:gd name="connsiteX66" fmla="*/ 1602740 w 2218135"/>
                    <a:gd name="connsiteY66" fmla="*/ 1112578 h 3932403"/>
                    <a:gd name="connsiteX67" fmla="*/ 1564495 w 2218135"/>
                    <a:gd name="connsiteY67" fmla="*/ 1446351 h 3932403"/>
                    <a:gd name="connsiteX68" fmla="*/ 1870454 w 2218135"/>
                    <a:gd name="connsiteY68" fmla="*/ 1745356 h 3932403"/>
                    <a:gd name="connsiteX69" fmla="*/ 1978235 w 2218135"/>
                    <a:gd name="connsiteY69" fmla="*/ 2134759 h 3932403"/>
                    <a:gd name="connsiteX70" fmla="*/ 1814826 w 2218135"/>
                    <a:gd name="connsiteY70" fmla="*/ 2461578 h 3932403"/>
                    <a:gd name="connsiteX71" fmla="*/ 2037341 w 2218135"/>
                    <a:gd name="connsiteY71" fmla="*/ 2600651 h 3932403"/>
                    <a:gd name="connsiteX72" fmla="*/ 2218135 w 2218135"/>
                    <a:gd name="connsiteY72" fmla="*/ 1752310 h 3932403"/>
                    <a:gd name="connsiteX73" fmla="*/ 1787011 w 2218135"/>
                    <a:gd name="connsiteY73" fmla="*/ 1185590 h 3932403"/>
                    <a:gd name="connsiteX74" fmla="*/ 1797441 w 2218135"/>
                    <a:gd name="connsiteY74" fmla="*/ 413740 h 3932403"/>
                    <a:gd name="connsiteX75" fmla="*/ 1860024 w 2218135"/>
                    <a:gd name="connsiteY75" fmla="*/ 90397 h 3932403"/>
                    <a:gd name="connsiteX76" fmla="*/ 1209862 w 2218135"/>
                    <a:gd name="connsiteY76"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74433 w 2218135"/>
                    <a:gd name="connsiteY18" fmla="*/ 2405949 h 3932403"/>
                    <a:gd name="connsiteX19" fmla="*/ 639665 w 2218135"/>
                    <a:gd name="connsiteY19" fmla="*/ 2068699 h 3932403"/>
                    <a:gd name="connsiteX20" fmla="*/ 1053405 w 2218135"/>
                    <a:gd name="connsiteY20" fmla="*/ 1947011 h 3932403"/>
                    <a:gd name="connsiteX21" fmla="*/ 1162682 w 2218135"/>
                    <a:gd name="connsiteY21" fmla="*/ 1795834 h 3932403"/>
                    <a:gd name="connsiteX22" fmla="*/ 1189000 w 2218135"/>
                    <a:gd name="connsiteY22" fmla="*/ 1880952 h 3932403"/>
                    <a:gd name="connsiteX23" fmla="*/ 771826 w 2218135"/>
                    <a:gd name="connsiteY23" fmla="*/ 2489869 h 3932403"/>
                    <a:gd name="connsiteX24" fmla="*/ 656764 w 2218135"/>
                    <a:gd name="connsiteY24" fmla="*/ 2764573 h 3932403"/>
                    <a:gd name="connsiteX25" fmla="*/ 632711 w 2218135"/>
                    <a:gd name="connsiteY25" fmla="*/ 3066543 h 3932403"/>
                    <a:gd name="connsiteX26" fmla="*/ 333479 w 2218135"/>
                    <a:gd name="connsiteY26" fmla="*/ 3456942 h 3932403"/>
                    <a:gd name="connsiteX27" fmla="*/ 326981 w 2218135"/>
                    <a:gd name="connsiteY27" fmla="*/ 3742682 h 3932403"/>
                    <a:gd name="connsiteX28" fmla="*/ 297000 w 2218135"/>
                    <a:gd name="connsiteY28" fmla="*/ 3922565 h 3932403"/>
                    <a:gd name="connsiteX29" fmla="*/ 353213 w 2218135"/>
                    <a:gd name="connsiteY29" fmla="*/ 3903827 h 3932403"/>
                    <a:gd name="connsiteX30" fmla="*/ 390482 w 2218135"/>
                    <a:gd name="connsiteY30" fmla="*/ 3895062 h 3932403"/>
                    <a:gd name="connsiteX31" fmla="*/ 433785 w 2218135"/>
                    <a:gd name="connsiteY31" fmla="*/ 3823255 h 3932403"/>
                    <a:gd name="connsiteX32" fmla="*/ 499367 w 2218135"/>
                    <a:gd name="connsiteY32" fmla="*/ 3767042 h 3932403"/>
                    <a:gd name="connsiteX33" fmla="*/ 510610 w 2218135"/>
                    <a:gd name="connsiteY33" fmla="*/ 3703333 h 3932403"/>
                    <a:gd name="connsiteX34" fmla="*/ 551833 w 2218135"/>
                    <a:gd name="connsiteY34" fmla="*/ 3632130 h 3932403"/>
                    <a:gd name="connsiteX35" fmla="*/ 533095 w 2218135"/>
                    <a:gd name="connsiteY35" fmla="*/ 3545937 h 3932403"/>
                    <a:gd name="connsiteX36" fmla="*/ 596803 w 2218135"/>
                    <a:gd name="connsiteY36" fmla="*/ 3512209 h 3932403"/>
                    <a:gd name="connsiteX37" fmla="*/ 611794 w 2218135"/>
                    <a:gd name="connsiteY37" fmla="*/ 3446627 h 3932403"/>
                    <a:gd name="connsiteX38" fmla="*/ 694240 w 2218135"/>
                    <a:gd name="connsiteY38" fmla="*/ 3435384 h 3932403"/>
                    <a:gd name="connsiteX39" fmla="*/ 737336 w 2218135"/>
                    <a:gd name="connsiteY39" fmla="*/ 3377297 h 3932403"/>
                    <a:gd name="connsiteX40" fmla="*/ 742958 w 2218135"/>
                    <a:gd name="connsiteY40" fmla="*/ 3317337 h 3932403"/>
                    <a:gd name="connsiteX41" fmla="*/ 827391 w 2218135"/>
                    <a:gd name="connsiteY41" fmla="*/ 3256206 h 3932403"/>
                    <a:gd name="connsiteX42" fmla="*/ 829151 w 2218135"/>
                    <a:gd name="connsiteY42" fmla="*/ 3169309 h 3932403"/>
                    <a:gd name="connsiteX43" fmla="*/ 911597 w 2218135"/>
                    <a:gd name="connsiteY43" fmla="*/ 3122465 h 3932403"/>
                    <a:gd name="connsiteX44" fmla="*/ 877869 w 2218135"/>
                    <a:gd name="connsiteY44" fmla="*/ 3062504 h 3932403"/>
                    <a:gd name="connsiteX45" fmla="*/ 917218 w 2218135"/>
                    <a:gd name="connsiteY45" fmla="*/ 3000669 h 3932403"/>
                    <a:gd name="connsiteX46" fmla="*/ 902228 w 2218135"/>
                    <a:gd name="connsiteY46" fmla="*/ 2916350 h 3932403"/>
                    <a:gd name="connsiteX47" fmla="*/ 941577 w 2218135"/>
                    <a:gd name="connsiteY47" fmla="*/ 2858263 h 3932403"/>
                    <a:gd name="connsiteX48" fmla="*/ 930335 w 2218135"/>
                    <a:gd name="connsiteY48" fmla="*/ 2805797 h 3932403"/>
                    <a:gd name="connsiteX49" fmla="*/ 971558 w 2218135"/>
                    <a:gd name="connsiteY49" fmla="*/ 2751458 h 3932403"/>
                    <a:gd name="connsiteX50" fmla="*/ 969684 w 2218135"/>
                    <a:gd name="connsiteY50" fmla="*/ 2689624 h 3932403"/>
                    <a:gd name="connsiteX51" fmla="*/ 1033392 w 2218135"/>
                    <a:gd name="connsiteY51" fmla="*/ 2652148 h 3932403"/>
                    <a:gd name="connsiteX52" fmla="*/ 1084696 w 2218135"/>
                    <a:gd name="connsiteY52" fmla="*/ 2565634 h 3932403"/>
                    <a:gd name="connsiteX53" fmla="*/ 1074615 w 2218135"/>
                    <a:gd name="connsiteY53" fmla="*/ 2504120 h 3932403"/>
                    <a:gd name="connsiteX54" fmla="*/ 1164556 w 2218135"/>
                    <a:gd name="connsiteY54" fmla="*/ 2423548 h 3932403"/>
                    <a:gd name="connsiteX55" fmla="*/ 1207653 w 2218135"/>
                    <a:gd name="connsiteY55" fmla="*/ 2346724 h 3932403"/>
                    <a:gd name="connsiteX56" fmla="*/ 1261992 w 2218135"/>
                    <a:gd name="connsiteY56" fmla="*/ 2301753 h 3932403"/>
                    <a:gd name="connsiteX57" fmla="*/ 1297594 w 2218135"/>
                    <a:gd name="connsiteY57" fmla="*/ 2206191 h 3932403"/>
                    <a:gd name="connsiteX58" fmla="*/ 1391282 w 2218135"/>
                    <a:gd name="connsiteY58" fmla="*/ 2163094 h 3932403"/>
                    <a:gd name="connsiteX59" fmla="*/ 1408146 w 2218135"/>
                    <a:gd name="connsiteY59" fmla="*/ 2075027 h 3932403"/>
                    <a:gd name="connsiteX60" fmla="*/ 1484529 w 2218135"/>
                    <a:gd name="connsiteY60" fmla="*/ 1960918 h 3932403"/>
                    <a:gd name="connsiteX61" fmla="*/ 1447495 w 2218135"/>
                    <a:gd name="connsiteY61" fmla="*/ 1857669 h 3932403"/>
                    <a:gd name="connsiteX62" fmla="*/ 1528067 w 2218135"/>
                    <a:gd name="connsiteY62" fmla="*/ 1778971 h 3932403"/>
                    <a:gd name="connsiteX63" fmla="*/ 1505582 w 2218135"/>
                    <a:gd name="connsiteY63" fmla="*/ 1647807 h 3932403"/>
                    <a:gd name="connsiteX64" fmla="*/ 1511801 w 2218135"/>
                    <a:gd name="connsiteY64" fmla="*/ 1520175 h 3932403"/>
                    <a:gd name="connsiteX65" fmla="*/ 1466233 w 2218135"/>
                    <a:gd name="connsiteY65" fmla="*/ 1415460 h 3932403"/>
                    <a:gd name="connsiteX66" fmla="*/ 1512343 w 2218135"/>
                    <a:gd name="connsiteY66" fmla="*/ 837910 h 3932403"/>
                    <a:gd name="connsiteX67" fmla="*/ 1602740 w 2218135"/>
                    <a:gd name="connsiteY67" fmla="*/ 1112578 h 3932403"/>
                    <a:gd name="connsiteX68" fmla="*/ 1564495 w 2218135"/>
                    <a:gd name="connsiteY68" fmla="*/ 1446351 h 3932403"/>
                    <a:gd name="connsiteX69" fmla="*/ 1870454 w 2218135"/>
                    <a:gd name="connsiteY69" fmla="*/ 1745356 h 3932403"/>
                    <a:gd name="connsiteX70" fmla="*/ 1978235 w 2218135"/>
                    <a:gd name="connsiteY70" fmla="*/ 2134759 h 3932403"/>
                    <a:gd name="connsiteX71" fmla="*/ 1814826 w 2218135"/>
                    <a:gd name="connsiteY71" fmla="*/ 2461578 h 3932403"/>
                    <a:gd name="connsiteX72" fmla="*/ 2037341 w 2218135"/>
                    <a:gd name="connsiteY72" fmla="*/ 2600651 h 3932403"/>
                    <a:gd name="connsiteX73" fmla="*/ 2218135 w 2218135"/>
                    <a:gd name="connsiteY73" fmla="*/ 1752310 h 3932403"/>
                    <a:gd name="connsiteX74" fmla="*/ 1787011 w 2218135"/>
                    <a:gd name="connsiteY74" fmla="*/ 1185590 h 3932403"/>
                    <a:gd name="connsiteX75" fmla="*/ 1797441 w 2218135"/>
                    <a:gd name="connsiteY75" fmla="*/ 413740 h 3932403"/>
                    <a:gd name="connsiteX76" fmla="*/ 1860024 w 2218135"/>
                    <a:gd name="connsiteY76" fmla="*/ 90397 h 3932403"/>
                    <a:gd name="connsiteX77" fmla="*/ 1209862 w 2218135"/>
                    <a:gd name="connsiteY77"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74433 w 2218135"/>
                    <a:gd name="connsiteY18" fmla="*/ 2405949 h 3932403"/>
                    <a:gd name="connsiteX19" fmla="*/ 639665 w 2218135"/>
                    <a:gd name="connsiteY19" fmla="*/ 2068699 h 3932403"/>
                    <a:gd name="connsiteX20" fmla="*/ 1053405 w 2218135"/>
                    <a:gd name="connsiteY20" fmla="*/ 1947011 h 3932403"/>
                    <a:gd name="connsiteX21" fmla="*/ 1162682 w 2218135"/>
                    <a:gd name="connsiteY21" fmla="*/ 1795834 h 3932403"/>
                    <a:gd name="connsiteX22" fmla="*/ 1189000 w 2218135"/>
                    <a:gd name="connsiteY22" fmla="*/ 1880952 h 3932403"/>
                    <a:gd name="connsiteX23" fmla="*/ 771826 w 2218135"/>
                    <a:gd name="connsiteY23" fmla="*/ 2489869 h 3932403"/>
                    <a:gd name="connsiteX24" fmla="*/ 656764 w 2218135"/>
                    <a:gd name="connsiteY24" fmla="*/ 2764573 h 3932403"/>
                    <a:gd name="connsiteX25" fmla="*/ 632711 w 2218135"/>
                    <a:gd name="connsiteY25" fmla="*/ 3066543 h 3932403"/>
                    <a:gd name="connsiteX26" fmla="*/ 333479 w 2218135"/>
                    <a:gd name="connsiteY26" fmla="*/ 3456942 h 3932403"/>
                    <a:gd name="connsiteX27" fmla="*/ 326981 w 2218135"/>
                    <a:gd name="connsiteY27" fmla="*/ 3742682 h 3932403"/>
                    <a:gd name="connsiteX28" fmla="*/ 297000 w 2218135"/>
                    <a:gd name="connsiteY28" fmla="*/ 3922565 h 3932403"/>
                    <a:gd name="connsiteX29" fmla="*/ 353213 w 2218135"/>
                    <a:gd name="connsiteY29" fmla="*/ 3903827 h 3932403"/>
                    <a:gd name="connsiteX30" fmla="*/ 390482 w 2218135"/>
                    <a:gd name="connsiteY30" fmla="*/ 3895062 h 3932403"/>
                    <a:gd name="connsiteX31" fmla="*/ 433785 w 2218135"/>
                    <a:gd name="connsiteY31" fmla="*/ 3823255 h 3932403"/>
                    <a:gd name="connsiteX32" fmla="*/ 499367 w 2218135"/>
                    <a:gd name="connsiteY32" fmla="*/ 3767042 h 3932403"/>
                    <a:gd name="connsiteX33" fmla="*/ 510610 w 2218135"/>
                    <a:gd name="connsiteY33" fmla="*/ 3703333 h 3932403"/>
                    <a:gd name="connsiteX34" fmla="*/ 551833 w 2218135"/>
                    <a:gd name="connsiteY34" fmla="*/ 3632130 h 3932403"/>
                    <a:gd name="connsiteX35" fmla="*/ 533095 w 2218135"/>
                    <a:gd name="connsiteY35" fmla="*/ 3545937 h 3932403"/>
                    <a:gd name="connsiteX36" fmla="*/ 596803 w 2218135"/>
                    <a:gd name="connsiteY36" fmla="*/ 3512209 h 3932403"/>
                    <a:gd name="connsiteX37" fmla="*/ 611794 w 2218135"/>
                    <a:gd name="connsiteY37" fmla="*/ 3446627 h 3932403"/>
                    <a:gd name="connsiteX38" fmla="*/ 694240 w 2218135"/>
                    <a:gd name="connsiteY38" fmla="*/ 3435384 h 3932403"/>
                    <a:gd name="connsiteX39" fmla="*/ 737336 w 2218135"/>
                    <a:gd name="connsiteY39" fmla="*/ 3377297 h 3932403"/>
                    <a:gd name="connsiteX40" fmla="*/ 742958 w 2218135"/>
                    <a:gd name="connsiteY40" fmla="*/ 3317337 h 3932403"/>
                    <a:gd name="connsiteX41" fmla="*/ 827391 w 2218135"/>
                    <a:gd name="connsiteY41" fmla="*/ 3256206 h 3932403"/>
                    <a:gd name="connsiteX42" fmla="*/ 829151 w 2218135"/>
                    <a:gd name="connsiteY42" fmla="*/ 3169309 h 3932403"/>
                    <a:gd name="connsiteX43" fmla="*/ 911597 w 2218135"/>
                    <a:gd name="connsiteY43" fmla="*/ 3122465 h 3932403"/>
                    <a:gd name="connsiteX44" fmla="*/ 877869 w 2218135"/>
                    <a:gd name="connsiteY44" fmla="*/ 3062504 h 3932403"/>
                    <a:gd name="connsiteX45" fmla="*/ 917218 w 2218135"/>
                    <a:gd name="connsiteY45" fmla="*/ 3000669 h 3932403"/>
                    <a:gd name="connsiteX46" fmla="*/ 902228 w 2218135"/>
                    <a:gd name="connsiteY46" fmla="*/ 2916350 h 3932403"/>
                    <a:gd name="connsiteX47" fmla="*/ 941577 w 2218135"/>
                    <a:gd name="connsiteY47" fmla="*/ 2858263 h 3932403"/>
                    <a:gd name="connsiteX48" fmla="*/ 930335 w 2218135"/>
                    <a:gd name="connsiteY48" fmla="*/ 2805797 h 3932403"/>
                    <a:gd name="connsiteX49" fmla="*/ 971558 w 2218135"/>
                    <a:gd name="connsiteY49" fmla="*/ 2751458 h 3932403"/>
                    <a:gd name="connsiteX50" fmla="*/ 969684 w 2218135"/>
                    <a:gd name="connsiteY50" fmla="*/ 2689624 h 3932403"/>
                    <a:gd name="connsiteX51" fmla="*/ 1033392 w 2218135"/>
                    <a:gd name="connsiteY51" fmla="*/ 2652148 h 3932403"/>
                    <a:gd name="connsiteX52" fmla="*/ 1084696 w 2218135"/>
                    <a:gd name="connsiteY52" fmla="*/ 2565634 h 3932403"/>
                    <a:gd name="connsiteX53" fmla="*/ 1074615 w 2218135"/>
                    <a:gd name="connsiteY53" fmla="*/ 2504120 h 3932403"/>
                    <a:gd name="connsiteX54" fmla="*/ 1164556 w 2218135"/>
                    <a:gd name="connsiteY54" fmla="*/ 2423548 h 3932403"/>
                    <a:gd name="connsiteX55" fmla="*/ 1207653 w 2218135"/>
                    <a:gd name="connsiteY55" fmla="*/ 2346724 h 3932403"/>
                    <a:gd name="connsiteX56" fmla="*/ 1261992 w 2218135"/>
                    <a:gd name="connsiteY56" fmla="*/ 2301753 h 3932403"/>
                    <a:gd name="connsiteX57" fmla="*/ 1297594 w 2218135"/>
                    <a:gd name="connsiteY57" fmla="*/ 2206191 h 3932403"/>
                    <a:gd name="connsiteX58" fmla="*/ 1391282 w 2218135"/>
                    <a:gd name="connsiteY58" fmla="*/ 2163094 h 3932403"/>
                    <a:gd name="connsiteX59" fmla="*/ 1408146 w 2218135"/>
                    <a:gd name="connsiteY59" fmla="*/ 2075027 h 3932403"/>
                    <a:gd name="connsiteX60" fmla="*/ 1484529 w 2218135"/>
                    <a:gd name="connsiteY60" fmla="*/ 1960918 h 3932403"/>
                    <a:gd name="connsiteX61" fmla="*/ 1447495 w 2218135"/>
                    <a:gd name="connsiteY61" fmla="*/ 1857669 h 3932403"/>
                    <a:gd name="connsiteX62" fmla="*/ 1528067 w 2218135"/>
                    <a:gd name="connsiteY62" fmla="*/ 1778971 h 3932403"/>
                    <a:gd name="connsiteX63" fmla="*/ 1505582 w 2218135"/>
                    <a:gd name="connsiteY63" fmla="*/ 1647807 h 3932403"/>
                    <a:gd name="connsiteX64" fmla="*/ 1511801 w 2218135"/>
                    <a:gd name="connsiteY64" fmla="*/ 1520175 h 3932403"/>
                    <a:gd name="connsiteX65" fmla="*/ 1466233 w 2218135"/>
                    <a:gd name="connsiteY65" fmla="*/ 1415460 h 3932403"/>
                    <a:gd name="connsiteX66" fmla="*/ 1512343 w 2218135"/>
                    <a:gd name="connsiteY66" fmla="*/ 837910 h 3932403"/>
                    <a:gd name="connsiteX67" fmla="*/ 1602740 w 2218135"/>
                    <a:gd name="connsiteY67" fmla="*/ 1112578 h 3932403"/>
                    <a:gd name="connsiteX68" fmla="*/ 1564495 w 2218135"/>
                    <a:gd name="connsiteY68" fmla="*/ 1446351 h 3932403"/>
                    <a:gd name="connsiteX69" fmla="*/ 1870454 w 2218135"/>
                    <a:gd name="connsiteY69" fmla="*/ 1745356 h 3932403"/>
                    <a:gd name="connsiteX70" fmla="*/ 1978235 w 2218135"/>
                    <a:gd name="connsiteY70" fmla="*/ 2134759 h 3932403"/>
                    <a:gd name="connsiteX71" fmla="*/ 1814826 w 2218135"/>
                    <a:gd name="connsiteY71" fmla="*/ 2461578 h 3932403"/>
                    <a:gd name="connsiteX72" fmla="*/ 2037341 w 2218135"/>
                    <a:gd name="connsiteY72" fmla="*/ 2600651 h 3932403"/>
                    <a:gd name="connsiteX73" fmla="*/ 2218135 w 2218135"/>
                    <a:gd name="connsiteY73" fmla="*/ 1752310 h 3932403"/>
                    <a:gd name="connsiteX74" fmla="*/ 1787011 w 2218135"/>
                    <a:gd name="connsiteY74" fmla="*/ 1185590 h 3932403"/>
                    <a:gd name="connsiteX75" fmla="*/ 1797441 w 2218135"/>
                    <a:gd name="connsiteY75" fmla="*/ 413740 h 3932403"/>
                    <a:gd name="connsiteX76" fmla="*/ 1860024 w 2218135"/>
                    <a:gd name="connsiteY76" fmla="*/ 90397 h 3932403"/>
                    <a:gd name="connsiteX77" fmla="*/ 1209862 w 2218135"/>
                    <a:gd name="connsiteY77"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74433 w 2218135"/>
                    <a:gd name="connsiteY18" fmla="*/ 2405949 h 3932403"/>
                    <a:gd name="connsiteX19" fmla="*/ 639665 w 2218135"/>
                    <a:gd name="connsiteY19" fmla="*/ 2068699 h 3932403"/>
                    <a:gd name="connsiteX20" fmla="*/ 1053405 w 2218135"/>
                    <a:gd name="connsiteY20" fmla="*/ 1947011 h 3932403"/>
                    <a:gd name="connsiteX21" fmla="*/ 1162682 w 2218135"/>
                    <a:gd name="connsiteY21" fmla="*/ 1795834 h 3932403"/>
                    <a:gd name="connsiteX22" fmla="*/ 1189000 w 2218135"/>
                    <a:gd name="connsiteY22" fmla="*/ 1880952 h 3932403"/>
                    <a:gd name="connsiteX23" fmla="*/ 771826 w 2218135"/>
                    <a:gd name="connsiteY23" fmla="*/ 2489869 h 3932403"/>
                    <a:gd name="connsiteX24" fmla="*/ 656764 w 2218135"/>
                    <a:gd name="connsiteY24" fmla="*/ 2764573 h 3932403"/>
                    <a:gd name="connsiteX25" fmla="*/ 632711 w 2218135"/>
                    <a:gd name="connsiteY25" fmla="*/ 3066543 h 3932403"/>
                    <a:gd name="connsiteX26" fmla="*/ 333479 w 2218135"/>
                    <a:gd name="connsiteY26" fmla="*/ 3456942 h 3932403"/>
                    <a:gd name="connsiteX27" fmla="*/ 326981 w 2218135"/>
                    <a:gd name="connsiteY27" fmla="*/ 3742682 h 3932403"/>
                    <a:gd name="connsiteX28" fmla="*/ 297000 w 2218135"/>
                    <a:gd name="connsiteY28" fmla="*/ 3922565 h 3932403"/>
                    <a:gd name="connsiteX29" fmla="*/ 353213 w 2218135"/>
                    <a:gd name="connsiteY29" fmla="*/ 3903827 h 3932403"/>
                    <a:gd name="connsiteX30" fmla="*/ 390482 w 2218135"/>
                    <a:gd name="connsiteY30" fmla="*/ 3895062 h 3932403"/>
                    <a:gd name="connsiteX31" fmla="*/ 433785 w 2218135"/>
                    <a:gd name="connsiteY31" fmla="*/ 3823255 h 3932403"/>
                    <a:gd name="connsiteX32" fmla="*/ 499367 w 2218135"/>
                    <a:gd name="connsiteY32" fmla="*/ 3767042 h 3932403"/>
                    <a:gd name="connsiteX33" fmla="*/ 510610 w 2218135"/>
                    <a:gd name="connsiteY33" fmla="*/ 3703333 h 3932403"/>
                    <a:gd name="connsiteX34" fmla="*/ 551833 w 2218135"/>
                    <a:gd name="connsiteY34" fmla="*/ 3632130 h 3932403"/>
                    <a:gd name="connsiteX35" fmla="*/ 533095 w 2218135"/>
                    <a:gd name="connsiteY35" fmla="*/ 3545937 h 3932403"/>
                    <a:gd name="connsiteX36" fmla="*/ 596803 w 2218135"/>
                    <a:gd name="connsiteY36" fmla="*/ 3512209 h 3932403"/>
                    <a:gd name="connsiteX37" fmla="*/ 611794 w 2218135"/>
                    <a:gd name="connsiteY37" fmla="*/ 3446627 h 3932403"/>
                    <a:gd name="connsiteX38" fmla="*/ 694240 w 2218135"/>
                    <a:gd name="connsiteY38" fmla="*/ 3435384 h 3932403"/>
                    <a:gd name="connsiteX39" fmla="*/ 737336 w 2218135"/>
                    <a:gd name="connsiteY39" fmla="*/ 3377297 h 3932403"/>
                    <a:gd name="connsiteX40" fmla="*/ 742958 w 2218135"/>
                    <a:gd name="connsiteY40" fmla="*/ 3317337 h 3932403"/>
                    <a:gd name="connsiteX41" fmla="*/ 827391 w 2218135"/>
                    <a:gd name="connsiteY41" fmla="*/ 3256206 h 3932403"/>
                    <a:gd name="connsiteX42" fmla="*/ 829151 w 2218135"/>
                    <a:gd name="connsiteY42" fmla="*/ 3169309 h 3932403"/>
                    <a:gd name="connsiteX43" fmla="*/ 911597 w 2218135"/>
                    <a:gd name="connsiteY43" fmla="*/ 3122465 h 3932403"/>
                    <a:gd name="connsiteX44" fmla="*/ 877869 w 2218135"/>
                    <a:gd name="connsiteY44" fmla="*/ 3062504 h 3932403"/>
                    <a:gd name="connsiteX45" fmla="*/ 917218 w 2218135"/>
                    <a:gd name="connsiteY45" fmla="*/ 3000669 h 3932403"/>
                    <a:gd name="connsiteX46" fmla="*/ 902228 w 2218135"/>
                    <a:gd name="connsiteY46" fmla="*/ 2916350 h 3932403"/>
                    <a:gd name="connsiteX47" fmla="*/ 941577 w 2218135"/>
                    <a:gd name="connsiteY47" fmla="*/ 2858263 h 3932403"/>
                    <a:gd name="connsiteX48" fmla="*/ 930335 w 2218135"/>
                    <a:gd name="connsiteY48" fmla="*/ 2805797 h 3932403"/>
                    <a:gd name="connsiteX49" fmla="*/ 971558 w 2218135"/>
                    <a:gd name="connsiteY49" fmla="*/ 2751458 h 3932403"/>
                    <a:gd name="connsiteX50" fmla="*/ 969684 w 2218135"/>
                    <a:gd name="connsiteY50" fmla="*/ 2689624 h 3932403"/>
                    <a:gd name="connsiteX51" fmla="*/ 1033392 w 2218135"/>
                    <a:gd name="connsiteY51" fmla="*/ 2652148 h 3932403"/>
                    <a:gd name="connsiteX52" fmla="*/ 1084696 w 2218135"/>
                    <a:gd name="connsiteY52" fmla="*/ 2565634 h 3932403"/>
                    <a:gd name="connsiteX53" fmla="*/ 1074615 w 2218135"/>
                    <a:gd name="connsiteY53" fmla="*/ 2504120 h 3932403"/>
                    <a:gd name="connsiteX54" fmla="*/ 1164556 w 2218135"/>
                    <a:gd name="connsiteY54" fmla="*/ 2423548 h 3932403"/>
                    <a:gd name="connsiteX55" fmla="*/ 1207653 w 2218135"/>
                    <a:gd name="connsiteY55" fmla="*/ 2346724 h 3932403"/>
                    <a:gd name="connsiteX56" fmla="*/ 1261992 w 2218135"/>
                    <a:gd name="connsiteY56" fmla="*/ 2301753 h 3932403"/>
                    <a:gd name="connsiteX57" fmla="*/ 1297594 w 2218135"/>
                    <a:gd name="connsiteY57" fmla="*/ 2206191 h 3932403"/>
                    <a:gd name="connsiteX58" fmla="*/ 1391282 w 2218135"/>
                    <a:gd name="connsiteY58" fmla="*/ 2163094 h 3932403"/>
                    <a:gd name="connsiteX59" fmla="*/ 1408146 w 2218135"/>
                    <a:gd name="connsiteY59" fmla="*/ 2075027 h 3932403"/>
                    <a:gd name="connsiteX60" fmla="*/ 1484529 w 2218135"/>
                    <a:gd name="connsiteY60" fmla="*/ 1960918 h 3932403"/>
                    <a:gd name="connsiteX61" fmla="*/ 1447495 w 2218135"/>
                    <a:gd name="connsiteY61" fmla="*/ 1857669 h 3932403"/>
                    <a:gd name="connsiteX62" fmla="*/ 1528067 w 2218135"/>
                    <a:gd name="connsiteY62" fmla="*/ 1778971 h 3932403"/>
                    <a:gd name="connsiteX63" fmla="*/ 1505582 w 2218135"/>
                    <a:gd name="connsiteY63" fmla="*/ 1647807 h 3932403"/>
                    <a:gd name="connsiteX64" fmla="*/ 1511801 w 2218135"/>
                    <a:gd name="connsiteY64" fmla="*/ 1520175 h 3932403"/>
                    <a:gd name="connsiteX65" fmla="*/ 1466233 w 2218135"/>
                    <a:gd name="connsiteY65" fmla="*/ 1415460 h 3932403"/>
                    <a:gd name="connsiteX66" fmla="*/ 1512343 w 2218135"/>
                    <a:gd name="connsiteY66" fmla="*/ 837910 h 3932403"/>
                    <a:gd name="connsiteX67" fmla="*/ 1602740 w 2218135"/>
                    <a:gd name="connsiteY67" fmla="*/ 1112578 h 3932403"/>
                    <a:gd name="connsiteX68" fmla="*/ 1564495 w 2218135"/>
                    <a:gd name="connsiteY68" fmla="*/ 1446351 h 3932403"/>
                    <a:gd name="connsiteX69" fmla="*/ 1870454 w 2218135"/>
                    <a:gd name="connsiteY69" fmla="*/ 1745356 h 3932403"/>
                    <a:gd name="connsiteX70" fmla="*/ 1978235 w 2218135"/>
                    <a:gd name="connsiteY70" fmla="*/ 2134759 h 3932403"/>
                    <a:gd name="connsiteX71" fmla="*/ 1814826 w 2218135"/>
                    <a:gd name="connsiteY71" fmla="*/ 2461578 h 3932403"/>
                    <a:gd name="connsiteX72" fmla="*/ 2037341 w 2218135"/>
                    <a:gd name="connsiteY72" fmla="*/ 2600651 h 3932403"/>
                    <a:gd name="connsiteX73" fmla="*/ 2218135 w 2218135"/>
                    <a:gd name="connsiteY73" fmla="*/ 1752310 h 3932403"/>
                    <a:gd name="connsiteX74" fmla="*/ 1787011 w 2218135"/>
                    <a:gd name="connsiteY74" fmla="*/ 1185590 h 3932403"/>
                    <a:gd name="connsiteX75" fmla="*/ 1797441 w 2218135"/>
                    <a:gd name="connsiteY75" fmla="*/ 413740 h 3932403"/>
                    <a:gd name="connsiteX76" fmla="*/ 1860024 w 2218135"/>
                    <a:gd name="connsiteY76" fmla="*/ 90397 h 3932403"/>
                    <a:gd name="connsiteX77" fmla="*/ 1209862 w 2218135"/>
                    <a:gd name="connsiteY77"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39665 w 2218135"/>
                    <a:gd name="connsiteY20" fmla="*/ 2068699 h 3932403"/>
                    <a:gd name="connsiteX21" fmla="*/ 1053405 w 2218135"/>
                    <a:gd name="connsiteY21" fmla="*/ 1947011 h 3932403"/>
                    <a:gd name="connsiteX22" fmla="*/ 1162682 w 2218135"/>
                    <a:gd name="connsiteY22" fmla="*/ 1795834 h 3932403"/>
                    <a:gd name="connsiteX23" fmla="*/ 1189000 w 2218135"/>
                    <a:gd name="connsiteY23" fmla="*/ 1880952 h 3932403"/>
                    <a:gd name="connsiteX24" fmla="*/ 771826 w 2218135"/>
                    <a:gd name="connsiteY24" fmla="*/ 2489869 h 3932403"/>
                    <a:gd name="connsiteX25" fmla="*/ 656764 w 2218135"/>
                    <a:gd name="connsiteY25" fmla="*/ 2764573 h 3932403"/>
                    <a:gd name="connsiteX26" fmla="*/ 632711 w 2218135"/>
                    <a:gd name="connsiteY26" fmla="*/ 3066543 h 3932403"/>
                    <a:gd name="connsiteX27" fmla="*/ 333479 w 2218135"/>
                    <a:gd name="connsiteY27" fmla="*/ 3456942 h 3932403"/>
                    <a:gd name="connsiteX28" fmla="*/ 326981 w 2218135"/>
                    <a:gd name="connsiteY28" fmla="*/ 3742682 h 3932403"/>
                    <a:gd name="connsiteX29" fmla="*/ 297000 w 2218135"/>
                    <a:gd name="connsiteY29" fmla="*/ 3922565 h 3932403"/>
                    <a:gd name="connsiteX30" fmla="*/ 353213 w 2218135"/>
                    <a:gd name="connsiteY30" fmla="*/ 3903827 h 3932403"/>
                    <a:gd name="connsiteX31" fmla="*/ 390482 w 2218135"/>
                    <a:gd name="connsiteY31" fmla="*/ 3895062 h 3932403"/>
                    <a:gd name="connsiteX32" fmla="*/ 433785 w 2218135"/>
                    <a:gd name="connsiteY32" fmla="*/ 3823255 h 3932403"/>
                    <a:gd name="connsiteX33" fmla="*/ 499367 w 2218135"/>
                    <a:gd name="connsiteY33" fmla="*/ 3767042 h 3932403"/>
                    <a:gd name="connsiteX34" fmla="*/ 510610 w 2218135"/>
                    <a:gd name="connsiteY34" fmla="*/ 3703333 h 3932403"/>
                    <a:gd name="connsiteX35" fmla="*/ 551833 w 2218135"/>
                    <a:gd name="connsiteY35" fmla="*/ 3632130 h 3932403"/>
                    <a:gd name="connsiteX36" fmla="*/ 533095 w 2218135"/>
                    <a:gd name="connsiteY36" fmla="*/ 3545937 h 3932403"/>
                    <a:gd name="connsiteX37" fmla="*/ 596803 w 2218135"/>
                    <a:gd name="connsiteY37" fmla="*/ 3512209 h 3932403"/>
                    <a:gd name="connsiteX38" fmla="*/ 611794 w 2218135"/>
                    <a:gd name="connsiteY38" fmla="*/ 3446627 h 3932403"/>
                    <a:gd name="connsiteX39" fmla="*/ 694240 w 2218135"/>
                    <a:gd name="connsiteY39" fmla="*/ 3435384 h 3932403"/>
                    <a:gd name="connsiteX40" fmla="*/ 737336 w 2218135"/>
                    <a:gd name="connsiteY40" fmla="*/ 3377297 h 3932403"/>
                    <a:gd name="connsiteX41" fmla="*/ 742958 w 2218135"/>
                    <a:gd name="connsiteY41" fmla="*/ 3317337 h 3932403"/>
                    <a:gd name="connsiteX42" fmla="*/ 827391 w 2218135"/>
                    <a:gd name="connsiteY42" fmla="*/ 3256206 h 3932403"/>
                    <a:gd name="connsiteX43" fmla="*/ 829151 w 2218135"/>
                    <a:gd name="connsiteY43" fmla="*/ 3169309 h 3932403"/>
                    <a:gd name="connsiteX44" fmla="*/ 911597 w 2218135"/>
                    <a:gd name="connsiteY44" fmla="*/ 3122465 h 3932403"/>
                    <a:gd name="connsiteX45" fmla="*/ 877869 w 2218135"/>
                    <a:gd name="connsiteY45" fmla="*/ 3062504 h 3932403"/>
                    <a:gd name="connsiteX46" fmla="*/ 917218 w 2218135"/>
                    <a:gd name="connsiteY46" fmla="*/ 3000669 h 3932403"/>
                    <a:gd name="connsiteX47" fmla="*/ 902228 w 2218135"/>
                    <a:gd name="connsiteY47" fmla="*/ 2916350 h 3932403"/>
                    <a:gd name="connsiteX48" fmla="*/ 941577 w 2218135"/>
                    <a:gd name="connsiteY48" fmla="*/ 2858263 h 3932403"/>
                    <a:gd name="connsiteX49" fmla="*/ 930335 w 2218135"/>
                    <a:gd name="connsiteY49" fmla="*/ 2805797 h 3932403"/>
                    <a:gd name="connsiteX50" fmla="*/ 971558 w 2218135"/>
                    <a:gd name="connsiteY50" fmla="*/ 2751458 h 3932403"/>
                    <a:gd name="connsiteX51" fmla="*/ 969684 w 2218135"/>
                    <a:gd name="connsiteY51" fmla="*/ 2689624 h 3932403"/>
                    <a:gd name="connsiteX52" fmla="*/ 1033392 w 2218135"/>
                    <a:gd name="connsiteY52" fmla="*/ 2652148 h 3932403"/>
                    <a:gd name="connsiteX53" fmla="*/ 1084696 w 2218135"/>
                    <a:gd name="connsiteY53" fmla="*/ 2565634 h 3932403"/>
                    <a:gd name="connsiteX54" fmla="*/ 1074615 w 2218135"/>
                    <a:gd name="connsiteY54" fmla="*/ 2504120 h 3932403"/>
                    <a:gd name="connsiteX55" fmla="*/ 1164556 w 2218135"/>
                    <a:gd name="connsiteY55" fmla="*/ 2423548 h 3932403"/>
                    <a:gd name="connsiteX56" fmla="*/ 1207653 w 2218135"/>
                    <a:gd name="connsiteY56" fmla="*/ 2346724 h 3932403"/>
                    <a:gd name="connsiteX57" fmla="*/ 1261992 w 2218135"/>
                    <a:gd name="connsiteY57" fmla="*/ 2301753 h 3932403"/>
                    <a:gd name="connsiteX58" fmla="*/ 1297594 w 2218135"/>
                    <a:gd name="connsiteY58" fmla="*/ 2206191 h 3932403"/>
                    <a:gd name="connsiteX59" fmla="*/ 1391282 w 2218135"/>
                    <a:gd name="connsiteY59" fmla="*/ 2163094 h 3932403"/>
                    <a:gd name="connsiteX60" fmla="*/ 1408146 w 2218135"/>
                    <a:gd name="connsiteY60" fmla="*/ 2075027 h 3932403"/>
                    <a:gd name="connsiteX61" fmla="*/ 1484529 w 2218135"/>
                    <a:gd name="connsiteY61" fmla="*/ 1960918 h 3932403"/>
                    <a:gd name="connsiteX62" fmla="*/ 1447495 w 2218135"/>
                    <a:gd name="connsiteY62" fmla="*/ 1857669 h 3932403"/>
                    <a:gd name="connsiteX63" fmla="*/ 1528067 w 2218135"/>
                    <a:gd name="connsiteY63" fmla="*/ 1778971 h 3932403"/>
                    <a:gd name="connsiteX64" fmla="*/ 1505582 w 2218135"/>
                    <a:gd name="connsiteY64" fmla="*/ 1647807 h 3932403"/>
                    <a:gd name="connsiteX65" fmla="*/ 1511801 w 2218135"/>
                    <a:gd name="connsiteY65" fmla="*/ 1520175 h 3932403"/>
                    <a:gd name="connsiteX66" fmla="*/ 1466233 w 2218135"/>
                    <a:gd name="connsiteY66" fmla="*/ 1415460 h 3932403"/>
                    <a:gd name="connsiteX67" fmla="*/ 1512343 w 2218135"/>
                    <a:gd name="connsiteY67" fmla="*/ 837910 h 3932403"/>
                    <a:gd name="connsiteX68" fmla="*/ 1602740 w 2218135"/>
                    <a:gd name="connsiteY68" fmla="*/ 1112578 h 3932403"/>
                    <a:gd name="connsiteX69" fmla="*/ 1564495 w 2218135"/>
                    <a:gd name="connsiteY69" fmla="*/ 1446351 h 3932403"/>
                    <a:gd name="connsiteX70" fmla="*/ 1870454 w 2218135"/>
                    <a:gd name="connsiteY70" fmla="*/ 1745356 h 3932403"/>
                    <a:gd name="connsiteX71" fmla="*/ 1978235 w 2218135"/>
                    <a:gd name="connsiteY71" fmla="*/ 2134759 h 3932403"/>
                    <a:gd name="connsiteX72" fmla="*/ 1814826 w 2218135"/>
                    <a:gd name="connsiteY72" fmla="*/ 2461578 h 3932403"/>
                    <a:gd name="connsiteX73" fmla="*/ 2037341 w 2218135"/>
                    <a:gd name="connsiteY73" fmla="*/ 2600651 h 3932403"/>
                    <a:gd name="connsiteX74" fmla="*/ 2218135 w 2218135"/>
                    <a:gd name="connsiteY74" fmla="*/ 1752310 h 3932403"/>
                    <a:gd name="connsiteX75" fmla="*/ 1787011 w 2218135"/>
                    <a:gd name="connsiteY75" fmla="*/ 1185590 h 3932403"/>
                    <a:gd name="connsiteX76" fmla="*/ 1797441 w 2218135"/>
                    <a:gd name="connsiteY76" fmla="*/ 413740 h 3932403"/>
                    <a:gd name="connsiteX77" fmla="*/ 1860024 w 2218135"/>
                    <a:gd name="connsiteY77" fmla="*/ 90397 h 3932403"/>
                    <a:gd name="connsiteX78" fmla="*/ 1209862 w 2218135"/>
                    <a:gd name="connsiteY78"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39665 w 2218135"/>
                    <a:gd name="connsiteY21" fmla="*/ 2068699 h 3932403"/>
                    <a:gd name="connsiteX22" fmla="*/ 1053405 w 2218135"/>
                    <a:gd name="connsiteY22" fmla="*/ 1947011 h 3932403"/>
                    <a:gd name="connsiteX23" fmla="*/ 1162682 w 2218135"/>
                    <a:gd name="connsiteY23" fmla="*/ 1795834 h 3932403"/>
                    <a:gd name="connsiteX24" fmla="*/ 1189000 w 2218135"/>
                    <a:gd name="connsiteY24" fmla="*/ 1880952 h 3932403"/>
                    <a:gd name="connsiteX25" fmla="*/ 771826 w 2218135"/>
                    <a:gd name="connsiteY25" fmla="*/ 2489869 h 3932403"/>
                    <a:gd name="connsiteX26" fmla="*/ 656764 w 2218135"/>
                    <a:gd name="connsiteY26" fmla="*/ 2764573 h 3932403"/>
                    <a:gd name="connsiteX27" fmla="*/ 632711 w 2218135"/>
                    <a:gd name="connsiteY27" fmla="*/ 3066543 h 3932403"/>
                    <a:gd name="connsiteX28" fmla="*/ 333479 w 2218135"/>
                    <a:gd name="connsiteY28" fmla="*/ 3456942 h 3932403"/>
                    <a:gd name="connsiteX29" fmla="*/ 326981 w 2218135"/>
                    <a:gd name="connsiteY29" fmla="*/ 3742682 h 3932403"/>
                    <a:gd name="connsiteX30" fmla="*/ 297000 w 2218135"/>
                    <a:gd name="connsiteY30" fmla="*/ 3922565 h 3932403"/>
                    <a:gd name="connsiteX31" fmla="*/ 353213 w 2218135"/>
                    <a:gd name="connsiteY31" fmla="*/ 3903827 h 3932403"/>
                    <a:gd name="connsiteX32" fmla="*/ 390482 w 2218135"/>
                    <a:gd name="connsiteY32" fmla="*/ 3895062 h 3932403"/>
                    <a:gd name="connsiteX33" fmla="*/ 433785 w 2218135"/>
                    <a:gd name="connsiteY33" fmla="*/ 3823255 h 3932403"/>
                    <a:gd name="connsiteX34" fmla="*/ 499367 w 2218135"/>
                    <a:gd name="connsiteY34" fmla="*/ 3767042 h 3932403"/>
                    <a:gd name="connsiteX35" fmla="*/ 510610 w 2218135"/>
                    <a:gd name="connsiteY35" fmla="*/ 3703333 h 3932403"/>
                    <a:gd name="connsiteX36" fmla="*/ 551833 w 2218135"/>
                    <a:gd name="connsiteY36" fmla="*/ 3632130 h 3932403"/>
                    <a:gd name="connsiteX37" fmla="*/ 533095 w 2218135"/>
                    <a:gd name="connsiteY37" fmla="*/ 3545937 h 3932403"/>
                    <a:gd name="connsiteX38" fmla="*/ 596803 w 2218135"/>
                    <a:gd name="connsiteY38" fmla="*/ 3512209 h 3932403"/>
                    <a:gd name="connsiteX39" fmla="*/ 611794 w 2218135"/>
                    <a:gd name="connsiteY39" fmla="*/ 3446627 h 3932403"/>
                    <a:gd name="connsiteX40" fmla="*/ 694240 w 2218135"/>
                    <a:gd name="connsiteY40" fmla="*/ 3435384 h 3932403"/>
                    <a:gd name="connsiteX41" fmla="*/ 737336 w 2218135"/>
                    <a:gd name="connsiteY41" fmla="*/ 3377297 h 3932403"/>
                    <a:gd name="connsiteX42" fmla="*/ 742958 w 2218135"/>
                    <a:gd name="connsiteY42" fmla="*/ 3317337 h 3932403"/>
                    <a:gd name="connsiteX43" fmla="*/ 827391 w 2218135"/>
                    <a:gd name="connsiteY43" fmla="*/ 3256206 h 3932403"/>
                    <a:gd name="connsiteX44" fmla="*/ 829151 w 2218135"/>
                    <a:gd name="connsiteY44" fmla="*/ 3169309 h 3932403"/>
                    <a:gd name="connsiteX45" fmla="*/ 911597 w 2218135"/>
                    <a:gd name="connsiteY45" fmla="*/ 3122465 h 3932403"/>
                    <a:gd name="connsiteX46" fmla="*/ 877869 w 2218135"/>
                    <a:gd name="connsiteY46" fmla="*/ 3062504 h 3932403"/>
                    <a:gd name="connsiteX47" fmla="*/ 917218 w 2218135"/>
                    <a:gd name="connsiteY47" fmla="*/ 3000669 h 3932403"/>
                    <a:gd name="connsiteX48" fmla="*/ 902228 w 2218135"/>
                    <a:gd name="connsiteY48" fmla="*/ 2916350 h 3932403"/>
                    <a:gd name="connsiteX49" fmla="*/ 941577 w 2218135"/>
                    <a:gd name="connsiteY49" fmla="*/ 2858263 h 3932403"/>
                    <a:gd name="connsiteX50" fmla="*/ 930335 w 2218135"/>
                    <a:gd name="connsiteY50" fmla="*/ 2805797 h 3932403"/>
                    <a:gd name="connsiteX51" fmla="*/ 971558 w 2218135"/>
                    <a:gd name="connsiteY51" fmla="*/ 2751458 h 3932403"/>
                    <a:gd name="connsiteX52" fmla="*/ 969684 w 2218135"/>
                    <a:gd name="connsiteY52" fmla="*/ 2689624 h 3932403"/>
                    <a:gd name="connsiteX53" fmla="*/ 1033392 w 2218135"/>
                    <a:gd name="connsiteY53" fmla="*/ 2652148 h 3932403"/>
                    <a:gd name="connsiteX54" fmla="*/ 1084696 w 2218135"/>
                    <a:gd name="connsiteY54" fmla="*/ 2565634 h 3932403"/>
                    <a:gd name="connsiteX55" fmla="*/ 1074615 w 2218135"/>
                    <a:gd name="connsiteY55" fmla="*/ 2504120 h 3932403"/>
                    <a:gd name="connsiteX56" fmla="*/ 1164556 w 2218135"/>
                    <a:gd name="connsiteY56" fmla="*/ 2423548 h 3932403"/>
                    <a:gd name="connsiteX57" fmla="*/ 1207653 w 2218135"/>
                    <a:gd name="connsiteY57" fmla="*/ 2346724 h 3932403"/>
                    <a:gd name="connsiteX58" fmla="*/ 1261992 w 2218135"/>
                    <a:gd name="connsiteY58" fmla="*/ 2301753 h 3932403"/>
                    <a:gd name="connsiteX59" fmla="*/ 1297594 w 2218135"/>
                    <a:gd name="connsiteY59" fmla="*/ 2206191 h 3932403"/>
                    <a:gd name="connsiteX60" fmla="*/ 1391282 w 2218135"/>
                    <a:gd name="connsiteY60" fmla="*/ 2163094 h 3932403"/>
                    <a:gd name="connsiteX61" fmla="*/ 1408146 w 2218135"/>
                    <a:gd name="connsiteY61" fmla="*/ 2075027 h 3932403"/>
                    <a:gd name="connsiteX62" fmla="*/ 1484529 w 2218135"/>
                    <a:gd name="connsiteY62" fmla="*/ 1960918 h 3932403"/>
                    <a:gd name="connsiteX63" fmla="*/ 1447495 w 2218135"/>
                    <a:gd name="connsiteY63" fmla="*/ 1857669 h 3932403"/>
                    <a:gd name="connsiteX64" fmla="*/ 1528067 w 2218135"/>
                    <a:gd name="connsiteY64" fmla="*/ 1778971 h 3932403"/>
                    <a:gd name="connsiteX65" fmla="*/ 1505582 w 2218135"/>
                    <a:gd name="connsiteY65" fmla="*/ 1647807 h 3932403"/>
                    <a:gd name="connsiteX66" fmla="*/ 1511801 w 2218135"/>
                    <a:gd name="connsiteY66" fmla="*/ 1520175 h 3932403"/>
                    <a:gd name="connsiteX67" fmla="*/ 1466233 w 2218135"/>
                    <a:gd name="connsiteY67" fmla="*/ 1415460 h 3932403"/>
                    <a:gd name="connsiteX68" fmla="*/ 1512343 w 2218135"/>
                    <a:gd name="connsiteY68" fmla="*/ 837910 h 3932403"/>
                    <a:gd name="connsiteX69" fmla="*/ 1602740 w 2218135"/>
                    <a:gd name="connsiteY69" fmla="*/ 1112578 h 3932403"/>
                    <a:gd name="connsiteX70" fmla="*/ 1564495 w 2218135"/>
                    <a:gd name="connsiteY70" fmla="*/ 1446351 h 3932403"/>
                    <a:gd name="connsiteX71" fmla="*/ 1870454 w 2218135"/>
                    <a:gd name="connsiteY71" fmla="*/ 1745356 h 3932403"/>
                    <a:gd name="connsiteX72" fmla="*/ 1978235 w 2218135"/>
                    <a:gd name="connsiteY72" fmla="*/ 2134759 h 3932403"/>
                    <a:gd name="connsiteX73" fmla="*/ 1814826 w 2218135"/>
                    <a:gd name="connsiteY73" fmla="*/ 2461578 h 3932403"/>
                    <a:gd name="connsiteX74" fmla="*/ 2037341 w 2218135"/>
                    <a:gd name="connsiteY74" fmla="*/ 2600651 h 3932403"/>
                    <a:gd name="connsiteX75" fmla="*/ 2218135 w 2218135"/>
                    <a:gd name="connsiteY75" fmla="*/ 1752310 h 3932403"/>
                    <a:gd name="connsiteX76" fmla="*/ 1787011 w 2218135"/>
                    <a:gd name="connsiteY76" fmla="*/ 1185590 h 3932403"/>
                    <a:gd name="connsiteX77" fmla="*/ 1797441 w 2218135"/>
                    <a:gd name="connsiteY77" fmla="*/ 413740 h 3932403"/>
                    <a:gd name="connsiteX78" fmla="*/ 1860024 w 2218135"/>
                    <a:gd name="connsiteY78" fmla="*/ 90397 h 3932403"/>
                    <a:gd name="connsiteX79" fmla="*/ 1209862 w 2218135"/>
                    <a:gd name="connsiteY79"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39665 w 2218135"/>
                    <a:gd name="connsiteY22" fmla="*/ 2068699 h 3932403"/>
                    <a:gd name="connsiteX23" fmla="*/ 1053405 w 2218135"/>
                    <a:gd name="connsiteY23" fmla="*/ 1947011 h 3932403"/>
                    <a:gd name="connsiteX24" fmla="*/ 1162682 w 2218135"/>
                    <a:gd name="connsiteY24" fmla="*/ 1795834 h 3932403"/>
                    <a:gd name="connsiteX25" fmla="*/ 1189000 w 2218135"/>
                    <a:gd name="connsiteY25" fmla="*/ 1880952 h 3932403"/>
                    <a:gd name="connsiteX26" fmla="*/ 771826 w 2218135"/>
                    <a:gd name="connsiteY26" fmla="*/ 2489869 h 3932403"/>
                    <a:gd name="connsiteX27" fmla="*/ 656764 w 2218135"/>
                    <a:gd name="connsiteY27" fmla="*/ 2764573 h 3932403"/>
                    <a:gd name="connsiteX28" fmla="*/ 632711 w 2218135"/>
                    <a:gd name="connsiteY28" fmla="*/ 3066543 h 3932403"/>
                    <a:gd name="connsiteX29" fmla="*/ 333479 w 2218135"/>
                    <a:gd name="connsiteY29" fmla="*/ 3456942 h 3932403"/>
                    <a:gd name="connsiteX30" fmla="*/ 326981 w 2218135"/>
                    <a:gd name="connsiteY30" fmla="*/ 3742682 h 3932403"/>
                    <a:gd name="connsiteX31" fmla="*/ 297000 w 2218135"/>
                    <a:gd name="connsiteY31" fmla="*/ 3922565 h 3932403"/>
                    <a:gd name="connsiteX32" fmla="*/ 353213 w 2218135"/>
                    <a:gd name="connsiteY32" fmla="*/ 3903827 h 3932403"/>
                    <a:gd name="connsiteX33" fmla="*/ 390482 w 2218135"/>
                    <a:gd name="connsiteY33" fmla="*/ 3895062 h 3932403"/>
                    <a:gd name="connsiteX34" fmla="*/ 433785 w 2218135"/>
                    <a:gd name="connsiteY34" fmla="*/ 3823255 h 3932403"/>
                    <a:gd name="connsiteX35" fmla="*/ 499367 w 2218135"/>
                    <a:gd name="connsiteY35" fmla="*/ 3767042 h 3932403"/>
                    <a:gd name="connsiteX36" fmla="*/ 510610 w 2218135"/>
                    <a:gd name="connsiteY36" fmla="*/ 3703333 h 3932403"/>
                    <a:gd name="connsiteX37" fmla="*/ 551833 w 2218135"/>
                    <a:gd name="connsiteY37" fmla="*/ 3632130 h 3932403"/>
                    <a:gd name="connsiteX38" fmla="*/ 533095 w 2218135"/>
                    <a:gd name="connsiteY38" fmla="*/ 3545937 h 3932403"/>
                    <a:gd name="connsiteX39" fmla="*/ 596803 w 2218135"/>
                    <a:gd name="connsiteY39" fmla="*/ 3512209 h 3932403"/>
                    <a:gd name="connsiteX40" fmla="*/ 611794 w 2218135"/>
                    <a:gd name="connsiteY40" fmla="*/ 3446627 h 3932403"/>
                    <a:gd name="connsiteX41" fmla="*/ 694240 w 2218135"/>
                    <a:gd name="connsiteY41" fmla="*/ 3435384 h 3932403"/>
                    <a:gd name="connsiteX42" fmla="*/ 737336 w 2218135"/>
                    <a:gd name="connsiteY42" fmla="*/ 3377297 h 3932403"/>
                    <a:gd name="connsiteX43" fmla="*/ 742958 w 2218135"/>
                    <a:gd name="connsiteY43" fmla="*/ 3317337 h 3932403"/>
                    <a:gd name="connsiteX44" fmla="*/ 827391 w 2218135"/>
                    <a:gd name="connsiteY44" fmla="*/ 3256206 h 3932403"/>
                    <a:gd name="connsiteX45" fmla="*/ 829151 w 2218135"/>
                    <a:gd name="connsiteY45" fmla="*/ 3169309 h 3932403"/>
                    <a:gd name="connsiteX46" fmla="*/ 911597 w 2218135"/>
                    <a:gd name="connsiteY46" fmla="*/ 3122465 h 3932403"/>
                    <a:gd name="connsiteX47" fmla="*/ 877869 w 2218135"/>
                    <a:gd name="connsiteY47" fmla="*/ 3062504 h 3932403"/>
                    <a:gd name="connsiteX48" fmla="*/ 917218 w 2218135"/>
                    <a:gd name="connsiteY48" fmla="*/ 3000669 h 3932403"/>
                    <a:gd name="connsiteX49" fmla="*/ 902228 w 2218135"/>
                    <a:gd name="connsiteY49" fmla="*/ 2916350 h 3932403"/>
                    <a:gd name="connsiteX50" fmla="*/ 941577 w 2218135"/>
                    <a:gd name="connsiteY50" fmla="*/ 2858263 h 3932403"/>
                    <a:gd name="connsiteX51" fmla="*/ 930335 w 2218135"/>
                    <a:gd name="connsiteY51" fmla="*/ 2805797 h 3932403"/>
                    <a:gd name="connsiteX52" fmla="*/ 971558 w 2218135"/>
                    <a:gd name="connsiteY52" fmla="*/ 2751458 h 3932403"/>
                    <a:gd name="connsiteX53" fmla="*/ 969684 w 2218135"/>
                    <a:gd name="connsiteY53" fmla="*/ 2689624 h 3932403"/>
                    <a:gd name="connsiteX54" fmla="*/ 1033392 w 2218135"/>
                    <a:gd name="connsiteY54" fmla="*/ 2652148 h 3932403"/>
                    <a:gd name="connsiteX55" fmla="*/ 1084696 w 2218135"/>
                    <a:gd name="connsiteY55" fmla="*/ 2565634 h 3932403"/>
                    <a:gd name="connsiteX56" fmla="*/ 1074615 w 2218135"/>
                    <a:gd name="connsiteY56" fmla="*/ 2504120 h 3932403"/>
                    <a:gd name="connsiteX57" fmla="*/ 1164556 w 2218135"/>
                    <a:gd name="connsiteY57" fmla="*/ 2423548 h 3932403"/>
                    <a:gd name="connsiteX58" fmla="*/ 1207653 w 2218135"/>
                    <a:gd name="connsiteY58" fmla="*/ 2346724 h 3932403"/>
                    <a:gd name="connsiteX59" fmla="*/ 1261992 w 2218135"/>
                    <a:gd name="connsiteY59" fmla="*/ 2301753 h 3932403"/>
                    <a:gd name="connsiteX60" fmla="*/ 1297594 w 2218135"/>
                    <a:gd name="connsiteY60" fmla="*/ 2206191 h 3932403"/>
                    <a:gd name="connsiteX61" fmla="*/ 1391282 w 2218135"/>
                    <a:gd name="connsiteY61" fmla="*/ 2163094 h 3932403"/>
                    <a:gd name="connsiteX62" fmla="*/ 1408146 w 2218135"/>
                    <a:gd name="connsiteY62" fmla="*/ 2075027 h 3932403"/>
                    <a:gd name="connsiteX63" fmla="*/ 1484529 w 2218135"/>
                    <a:gd name="connsiteY63" fmla="*/ 1960918 h 3932403"/>
                    <a:gd name="connsiteX64" fmla="*/ 1447495 w 2218135"/>
                    <a:gd name="connsiteY64" fmla="*/ 1857669 h 3932403"/>
                    <a:gd name="connsiteX65" fmla="*/ 1528067 w 2218135"/>
                    <a:gd name="connsiteY65" fmla="*/ 1778971 h 3932403"/>
                    <a:gd name="connsiteX66" fmla="*/ 1505582 w 2218135"/>
                    <a:gd name="connsiteY66" fmla="*/ 1647807 h 3932403"/>
                    <a:gd name="connsiteX67" fmla="*/ 1511801 w 2218135"/>
                    <a:gd name="connsiteY67" fmla="*/ 1520175 h 3932403"/>
                    <a:gd name="connsiteX68" fmla="*/ 1466233 w 2218135"/>
                    <a:gd name="connsiteY68" fmla="*/ 1415460 h 3932403"/>
                    <a:gd name="connsiteX69" fmla="*/ 1512343 w 2218135"/>
                    <a:gd name="connsiteY69" fmla="*/ 837910 h 3932403"/>
                    <a:gd name="connsiteX70" fmla="*/ 1602740 w 2218135"/>
                    <a:gd name="connsiteY70" fmla="*/ 1112578 h 3932403"/>
                    <a:gd name="connsiteX71" fmla="*/ 1564495 w 2218135"/>
                    <a:gd name="connsiteY71" fmla="*/ 1446351 h 3932403"/>
                    <a:gd name="connsiteX72" fmla="*/ 1870454 w 2218135"/>
                    <a:gd name="connsiteY72" fmla="*/ 1745356 h 3932403"/>
                    <a:gd name="connsiteX73" fmla="*/ 1978235 w 2218135"/>
                    <a:gd name="connsiteY73" fmla="*/ 2134759 h 3932403"/>
                    <a:gd name="connsiteX74" fmla="*/ 1814826 w 2218135"/>
                    <a:gd name="connsiteY74" fmla="*/ 2461578 h 3932403"/>
                    <a:gd name="connsiteX75" fmla="*/ 2037341 w 2218135"/>
                    <a:gd name="connsiteY75" fmla="*/ 2600651 h 3932403"/>
                    <a:gd name="connsiteX76" fmla="*/ 2218135 w 2218135"/>
                    <a:gd name="connsiteY76" fmla="*/ 1752310 h 3932403"/>
                    <a:gd name="connsiteX77" fmla="*/ 1787011 w 2218135"/>
                    <a:gd name="connsiteY77" fmla="*/ 1185590 h 3932403"/>
                    <a:gd name="connsiteX78" fmla="*/ 1797441 w 2218135"/>
                    <a:gd name="connsiteY78" fmla="*/ 413740 h 3932403"/>
                    <a:gd name="connsiteX79" fmla="*/ 1860024 w 2218135"/>
                    <a:gd name="connsiteY79" fmla="*/ 90397 h 3932403"/>
                    <a:gd name="connsiteX80" fmla="*/ 1209862 w 2218135"/>
                    <a:gd name="connsiteY80"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665 w 2218135"/>
                    <a:gd name="connsiteY23" fmla="*/ 2068699 h 3932403"/>
                    <a:gd name="connsiteX24" fmla="*/ 1053405 w 2218135"/>
                    <a:gd name="connsiteY24" fmla="*/ 1947011 h 3932403"/>
                    <a:gd name="connsiteX25" fmla="*/ 1162682 w 2218135"/>
                    <a:gd name="connsiteY25" fmla="*/ 1795834 h 3932403"/>
                    <a:gd name="connsiteX26" fmla="*/ 1189000 w 2218135"/>
                    <a:gd name="connsiteY26" fmla="*/ 1880952 h 3932403"/>
                    <a:gd name="connsiteX27" fmla="*/ 771826 w 2218135"/>
                    <a:gd name="connsiteY27" fmla="*/ 2489869 h 3932403"/>
                    <a:gd name="connsiteX28" fmla="*/ 656764 w 2218135"/>
                    <a:gd name="connsiteY28" fmla="*/ 2764573 h 3932403"/>
                    <a:gd name="connsiteX29" fmla="*/ 632711 w 2218135"/>
                    <a:gd name="connsiteY29" fmla="*/ 3066543 h 3932403"/>
                    <a:gd name="connsiteX30" fmla="*/ 333479 w 2218135"/>
                    <a:gd name="connsiteY30" fmla="*/ 3456942 h 3932403"/>
                    <a:gd name="connsiteX31" fmla="*/ 326981 w 2218135"/>
                    <a:gd name="connsiteY31" fmla="*/ 3742682 h 3932403"/>
                    <a:gd name="connsiteX32" fmla="*/ 297000 w 2218135"/>
                    <a:gd name="connsiteY32" fmla="*/ 3922565 h 3932403"/>
                    <a:gd name="connsiteX33" fmla="*/ 353213 w 2218135"/>
                    <a:gd name="connsiteY33" fmla="*/ 3903827 h 3932403"/>
                    <a:gd name="connsiteX34" fmla="*/ 390482 w 2218135"/>
                    <a:gd name="connsiteY34" fmla="*/ 3895062 h 3932403"/>
                    <a:gd name="connsiteX35" fmla="*/ 433785 w 2218135"/>
                    <a:gd name="connsiteY35" fmla="*/ 3823255 h 3932403"/>
                    <a:gd name="connsiteX36" fmla="*/ 499367 w 2218135"/>
                    <a:gd name="connsiteY36" fmla="*/ 3767042 h 3932403"/>
                    <a:gd name="connsiteX37" fmla="*/ 510610 w 2218135"/>
                    <a:gd name="connsiteY37" fmla="*/ 3703333 h 3932403"/>
                    <a:gd name="connsiteX38" fmla="*/ 551833 w 2218135"/>
                    <a:gd name="connsiteY38" fmla="*/ 3632130 h 3932403"/>
                    <a:gd name="connsiteX39" fmla="*/ 533095 w 2218135"/>
                    <a:gd name="connsiteY39" fmla="*/ 3545937 h 3932403"/>
                    <a:gd name="connsiteX40" fmla="*/ 596803 w 2218135"/>
                    <a:gd name="connsiteY40" fmla="*/ 3512209 h 3932403"/>
                    <a:gd name="connsiteX41" fmla="*/ 611794 w 2218135"/>
                    <a:gd name="connsiteY41" fmla="*/ 3446627 h 3932403"/>
                    <a:gd name="connsiteX42" fmla="*/ 694240 w 2218135"/>
                    <a:gd name="connsiteY42" fmla="*/ 3435384 h 3932403"/>
                    <a:gd name="connsiteX43" fmla="*/ 737336 w 2218135"/>
                    <a:gd name="connsiteY43" fmla="*/ 3377297 h 3932403"/>
                    <a:gd name="connsiteX44" fmla="*/ 742958 w 2218135"/>
                    <a:gd name="connsiteY44" fmla="*/ 3317337 h 3932403"/>
                    <a:gd name="connsiteX45" fmla="*/ 827391 w 2218135"/>
                    <a:gd name="connsiteY45" fmla="*/ 3256206 h 3932403"/>
                    <a:gd name="connsiteX46" fmla="*/ 829151 w 2218135"/>
                    <a:gd name="connsiteY46" fmla="*/ 3169309 h 3932403"/>
                    <a:gd name="connsiteX47" fmla="*/ 911597 w 2218135"/>
                    <a:gd name="connsiteY47" fmla="*/ 3122465 h 3932403"/>
                    <a:gd name="connsiteX48" fmla="*/ 877869 w 2218135"/>
                    <a:gd name="connsiteY48" fmla="*/ 3062504 h 3932403"/>
                    <a:gd name="connsiteX49" fmla="*/ 917218 w 2218135"/>
                    <a:gd name="connsiteY49" fmla="*/ 3000669 h 3932403"/>
                    <a:gd name="connsiteX50" fmla="*/ 902228 w 2218135"/>
                    <a:gd name="connsiteY50" fmla="*/ 2916350 h 3932403"/>
                    <a:gd name="connsiteX51" fmla="*/ 941577 w 2218135"/>
                    <a:gd name="connsiteY51" fmla="*/ 2858263 h 3932403"/>
                    <a:gd name="connsiteX52" fmla="*/ 930335 w 2218135"/>
                    <a:gd name="connsiteY52" fmla="*/ 2805797 h 3932403"/>
                    <a:gd name="connsiteX53" fmla="*/ 971558 w 2218135"/>
                    <a:gd name="connsiteY53" fmla="*/ 2751458 h 3932403"/>
                    <a:gd name="connsiteX54" fmla="*/ 969684 w 2218135"/>
                    <a:gd name="connsiteY54" fmla="*/ 2689624 h 3932403"/>
                    <a:gd name="connsiteX55" fmla="*/ 1033392 w 2218135"/>
                    <a:gd name="connsiteY55" fmla="*/ 2652148 h 3932403"/>
                    <a:gd name="connsiteX56" fmla="*/ 1084696 w 2218135"/>
                    <a:gd name="connsiteY56" fmla="*/ 2565634 h 3932403"/>
                    <a:gd name="connsiteX57" fmla="*/ 1074615 w 2218135"/>
                    <a:gd name="connsiteY57" fmla="*/ 2504120 h 3932403"/>
                    <a:gd name="connsiteX58" fmla="*/ 1164556 w 2218135"/>
                    <a:gd name="connsiteY58" fmla="*/ 2423548 h 3932403"/>
                    <a:gd name="connsiteX59" fmla="*/ 1207653 w 2218135"/>
                    <a:gd name="connsiteY59" fmla="*/ 2346724 h 3932403"/>
                    <a:gd name="connsiteX60" fmla="*/ 1261992 w 2218135"/>
                    <a:gd name="connsiteY60" fmla="*/ 2301753 h 3932403"/>
                    <a:gd name="connsiteX61" fmla="*/ 1297594 w 2218135"/>
                    <a:gd name="connsiteY61" fmla="*/ 2206191 h 3932403"/>
                    <a:gd name="connsiteX62" fmla="*/ 1391282 w 2218135"/>
                    <a:gd name="connsiteY62" fmla="*/ 2163094 h 3932403"/>
                    <a:gd name="connsiteX63" fmla="*/ 1408146 w 2218135"/>
                    <a:gd name="connsiteY63" fmla="*/ 2075027 h 3932403"/>
                    <a:gd name="connsiteX64" fmla="*/ 1484529 w 2218135"/>
                    <a:gd name="connsiteY64" fmla="*/ 1960918 h 3932403"/>
                    <a:gd name="connsiteX65" fmla="*/ 1447495 w 2218135"/>
                    <a:gd name="connsiteY65" fmla="*/ 1857669 h 3932403"/>
                    <a:gd name="connsiteX66" fmla="*/ 1528067 w 2218135"/>
                    <a:gd name="connsiteY66" fmla="*/ 1778971 h 3932403"/>
                    <a:gd name="connsiteX67" fmla="*/ 1505582 w 2218135"/>
                    <a:gd name="connsiteY67" fmla="*/ 1647807 h 3932403"/>
                    <a:gd name="connsiteX68" fmla="*/ 1511801 w 2218135"/>
                    <a:gd name="connsiteY68" fmla="*/ 1520175 h 3932403"/>
                    <a:gd name="connsiteX69" fmla="*/ 1466233 w 2218135"/>
                    <a:gd name="connsiteY69" fmla="*/ 1415460 h 3932403"/>
                    <a:gd name="connsiteX70" fmla="*/ 1512343 w 2218135"/>
                    <a:gd name="connsiteY70" fmla="*/ 837910 h 3932403"/>
                    <a:gd name="connsiteX71" fmla="*/ 1602740 w 2218135"/>
                    <a:gd name="connsiteY71" fmla="*/ 1112578 h 3932403"/>
                    <a:gd name="connsiteX72" fmla="*/ 1564495 w 2218135"/>
                    <a:gd name="connsiteY72" fmla="*/ 1446351 h 3932403"/>
                    <a:gd name="connsiteX73" fmla="*/ 1870454 w 2218135"/>
                    <a:gd name="connsiteY73" fmla="*/ 1745356 h 3932403"/>
                    <a:gd name="connsiteX74" fmla="*/ 1978235 w 2218135"/>
                    <a:gd name="connsiteY74" fmla="*/ 2134759 h 3932403"/>
                    <a:gd name="connsiteX75" fmla="*/ 1814826 w 2218135"/>
                    <a:gd name="connsiteY75" fmla="*/ 2461578 h 3932403"/>
                    <a:gd name="connsiteX76" fmla="*/ 2037341 w 2218135"/>
                    <a:gd name="connsiteY76" fmla="*/ 2600651 h 3932403"/>
                    <a:gd name="connsiteX77" fmla="*/ 2218135 w 2218135"/>
                    <a:gd name="connsiteY77" fmla="*/ 1752310 h 3932403"/>
                    <a:gd name="connsiteX78" fmla="*/ 1787011 w 2218135"/>
                    <a:gd name="connsiteY78" fmla="*/ 1185590 h 3932403"/>
                    <a:gd name="connsiteX79" fmla="*/ 1797441 w 2218135"/>
                    <a:gd name="connsiteY79" fmla="*/ 413740 h 3932403"/>
                    <a:gd name="connsiteX80" fmla="*/ 1860024 w 2218135"/>
                    <a:gd name="connsiteY80" fmla="*/ 90397 h 3932403"/>
                    <a:gd name="connsiteX81" fmla="*/ 1209862 w 2218135"/>
                    <a:gd name="connsiteY81"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900 w 2218135"/>
                    <a:gd name="connsiteY23" fmla="*/ 2206191 h 3932403"/>
                    <a:gd name="connsiteX24" fmla="*/ 639665 w 2218135"/>
                    <a:gd name="connsiteY24" fmla="*/ 2068699 h 3932403"/>
                    <a:gd name="connsiteX25" fmla="*/ 1053405 w 2218135"/>
                    <a:gd name="connsiteY25" fmla="*/ 1947011 h 3932403"/>
                    <a:gd name="connsiteX26" fmla="*/ 1162682 w 2218135"/>
                    <a:gd name="connsiteY26" fmla="*/ 1795834 h 3932403"/>
                    <a:gd name="connsiteX27" fmla="*/ 1189000 w 2218135"/>
                    <a:gd name="connsiteY27" fmla="*/ 1880952 h 3932403"/>
                    <a:gd name="connsiteX28" fmla="*/ 771826 w 2218135"/>
                    <a:gd name="connsiteY28" fmla="*/ 2489869 h 3932403"/>
                    <a:gd name="connsiteX29" fmla="*/ 656764 w 2218135"/>
                    <a:gd name="connsiteY29" fmla="*/ 2764573 h 3932403"/>
                    <a:gd name="connsiteX30" fmla="*/ 632711 w 2218135"/>
                    <a:gd name="connsiteY30" fmla="*/ 3066543 h 3932403"/>
                    <a:gd name="connsiteX31" fmla="*/ 333479 w 2218135"/>
                    <a:gd name="connsiteY31" fmla="*/ 3456942 h 3932403"/>
                    <a:gd name="connsiteX32" fmla="*/ 326981 w 2218135"/>
                    <a:gd name="connsiteY32" fmla="*/ 3742682 h 3932403"/>
                    <a:gd name="connsiteX33" fmla="*/ 297000 w 2218135"/>
                    <a:gd name="connsiteY33" fmla="*/ 3922565 h 3932403"/>
                    <a:gd name="connsiteX34" fmla="*/ 353213 w 2218135"/>
                    <a:gd name="connsiteY34" fmla="*/ 3903827 h 3932403"/>
                    <a:gd name="connsiteX35" fmla="*/ 390482 w 2218135"/>
                    <a:gd name="connsiteY35" fmla="*/ 3895062 h 3932403"/>
                    <a:gd name="connsiteX36" fmla="*/ 433785 w 2218135"/>
                    <a:gd name="connsiteY36" fmla="*/ 3823255 h 3932403"/>
                    <a:gd name="connsiteX37" fmla="*/ 499367 w 2218135"/>
                    <a:gd name="connsiteY37" fmla="*/ 3767042 h 3932403"/>
                    <a:gd name="connsiteX38" fmla="*/ 510610 w 2218135"/>
                    <a:gd name="connsiteY38" fmla="*/ 3703333 h 3932403"/>
                    <a:gd name="connsiteX39" fmla="*/ 551833 w 2218135"/>
                    <a:gd name="connsiteY39" fmla="*/ 3632130 h 3932403"/>
                    <a:gd name="connsiteX40" fmla="*/ 533095 w 2218135"/>
                    <a:gd name="connsiteY40" fmla="*/ 3545937 h 3932403"/>
                    <a:gd name="connsiteX41" fmla="*/ 596803 w 2218135"/>
                    <a:gd name="connsiteY41" fmla="*/ 3512209 h 3932403"/>
                    <a:gd name="connsiteX42" fmla="*/ 611794 w 2218135"/>
                    <a:gd name="connsiteY42" fmla="*/ 3446627 h 3932403"/>
                    <a:gd name="connsiteX43" fmla="*/ 694240 w 2218135"/>
                    <a:gd name="connsiteY43" fmla="*/ 3435384 h 3932403"/>
                    <a:gd name="connsiteX44" fmla="*/ 737336 w 2218135"/>
                    <a:gd name="connsiteY44" fmla="*/ 3377297 h 3932403"/>
                    <a:gd name="connsiteX45" fmla="*/ 742958 w 2218135"/>
                    <a:gd name="connsiteY45" fmla="*/ 3317337 h 3932403"/>
                    <a:gd name="connsiteX46" fmla="*/ 827391 w 2218135"/>
                    <a:gd name="connsiteY46" fmla="*/ 3256206 h 3932403"/>
                    <a:gd name="connsiteX47" fmla="*/ 829151 w 2218135"/>
                    <a:gd name="connsiteY47" fmla="*/ 3169309 h 3932403"/>
                    <a:gd name="connsiteX48" fmla="*/ 911597 w 2218135"/>
                    <a:gd name="connsiteY48" fmla="*/ 3122465 h 3932403"/>
                    <a:gd name="connsiteX49" fmla="*/ 877869 w 2218135"/>
                    <a:gd name="connsiteY49" fmla="*/ 3062504 h 3932403"/>
                    <a:gd name="connsiteX50" fmla="*/ 917218 w 2218135"/>
                    <a:gd name="connsiteY50" fmla="*/ 3000669 h 3932403"/>
                    <a:gd name="connsiteX51" fmla="*/ 902228 w 2218135"/>
                    <a:gd name="connsiteY51" fmla="*/ 2916350 h 3932403"/>
                    <a:gd name="connsiteX52" fmla="*/ 941577 w 2218135"/>
                    <a:gd name="connsiteY52" fmla="*/ 2858263 h 3932403"/>
                    <a:gd name="connsiteX53" fmla="*/ 930335 w 2218135"/>
                    <a:gd name="connsiteY53" fmla="*/ 2805797 h 3932403"/>
                    <a:gd name="connsiteX54" fmla="*/ 971558 w 2218135"/>
                    <a:gd name="connsiteY54" fmla="*/ 2751458 h 3932403"/>
                    <a:gd name="connsiteX55" fmla="*/ 969684 w 2218135"/>
                    <a:gd name="connsiteY55" fmla="*/ 2689624 h 3932403"/>
                    <a:gd name="connsiteX56" fmla="*/ 1033392 w 2218135"/>
                    <a:gd name="connsiteY56" fmla="*/ 2652148 h 3932403"/>
                    <a:gd name="connsiteX57" fmla="*/ 1084696 w 2218135"/>
                    <a:gd name="connsiteY57" fmla="*/ 2565634 h 3932403"/>
                    <a:gd name="connsiteX58" fmla="*/ 1074615 w 2218135"/>
                    <a:gd name="connsiteY58" fmla="*/ 2504120 h 3932403"/>
                    <a:gd name="connsiteX59" fmla="*/ 1164556 w 2218135"/>
                    <a:gd name="connsiteY59" fmla="*/ 2423548 h 3932403"/>
                    <a:gd name="connsiteX60" fmla="*/ 1207653 w 2218135"/>
                    <a:gd name="connsiteY60" fmla="*/ 2346724 h 3932403"/>
                    <a:gd name="connsiteX61" fmla="*/ 1261992 w 2218135"/>
                    <a:gd name="connsiteY61" fmla="*/ 2301753 h 3932403"/>
                    <a:gd name="connsiteX62" fmla="*/ 1297594 w 2218135"/>
                    <a:gd name="connsiteY62" fmla="*/ 2206191 h 3932403"/>
                    <a:gd name="connsiteX63" fmla="*/ 1391282 w 2218135"/>
                    <a:gd name="connsiteY63" fmla="*/ 2163094 h 3932403"/>
                    <a:gd name="connsiteX64" fmla="*/ 1408146 w 2218135"/>
                    <a:gd name="connsiteY64" fmla="*/ 2075027 h 3932403"/>
                    <a:gd name="connsiteX65" fmla="*/ 1484529 w 2218135"/>
                    <a:gd name="connsiteY65" fmla="*/ 1960918 h 3932403"/>
                    <a:gd name="connsiteX66" fmla="*/ 1447495 w 2218135"/>
                    <a:gd name="connsiteY66" fmla="*/ 1857669 h 3932403"/>
                    <a:gd name="connsiteX67" fmla="*/ 1528067 w 2218135"/>
                    <a:gd name="connsiteY67" fmla="*/ 1778971 h 3932403"/>
                    <a:gd name="connsiteX68" fmla="*/ 1505582 w 2218135"/>
                    <a:gd name="connsiteY68" fmla="*/ 1647807 h 3932403"/>
                    <a:gd name="connsiteX69" fmla="*/ 1511801 w 2218135"/>
                    <a:gd name="connsiteY69" fmla="*/ 1520175 h 3932403"/>
                    <a:gd name="connsiteX70" fmla="*/ 1466233 w 2218135"/>
                    <a:gd name="connsiteY70" fmla="*/ 1415460 h 3932403"/>
                    <a:gd name="connsiteX71" fmla="*/ 1512343 w 2218135"/>
                    <a:gd name="connsiteY71" fmla="*/ 837910 h 3932403"/>
                    <a:gd name="connsiteX72" fmla="*/ 1602740 w 2218135"/>
                    <a:gd name="connsiteY72" fmla="*/ 1112578 h 3932403"/>
                    <a:gd name="connsiteX73" fmla="*/ 1564495 w 2218135"/>
                    <a:gd name="connsiteY73" fmla="*/ 1446351 h 3932403"/>
                    <a:gd name="connsiteX74" fmla="*/ 1870454 w 2218135"/>
                    <a:gd name="connsiteY74" fmla="*/ 1745356 h 3932403"/>
                    <a:gd name="connsiteX75" fmla="*/ 1978235 w 2218135"/>
                    <a:gd name="connsiteY75" fmla="*/ 2134759 h 3932403"/>
                    <a:gd name="connsiteX76" fmla="*/ 1814826 w 2218135"/>
                    <a:gd name="connsiteY76" fmla="*/ 2461578 h 3932403"/>
                    <a:gd name="connsiteX77" fmla="*/ 2037341 w 2218135"/>
                    <a:gd name="connsiteY77" fmla="*/ 2600651 h 3932403"/>
                    <a:gd name="connsiteX78" fmla="*/ 2218135 w 2218135"/>
                    <a:gd name="connsiteY78" fmla="*/ 1752310 h 3932403"/>
                    <a:gd name="connsiteX79" fmla="*/ 1787011 w 2218135"/>
                    <a:gd name="connsiteY79" fmla="*/ 1185590 h 3932403"/>
                    <a:gd name="connsiteX80" fmla="*/ 1797441 w 2218135"/>
                    <a:gd name="connsiteY80" fmla="*/ 413740 h 3932403"/>
                    <a:gd name="connsiteX81" fmla="*/ 1860024 w 2218135"/>
                    <a:gd name="connsiteY81" fmla="*/ 90397 h 3932403"/>
                    <a:gd name="connsiteX82" fmla="*/ 1209862 w 2218135"/>
                    <a:gd name="connsiteY82"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900 w 2218135"/>
                    <a:gd name="connsiteY23" fmla="*/ 2206191 h 3932403"/>
                    <a:gd name="connsiteX24" fmla="*/ 639665 w 2218135"/>
                    <a:gd name="connsiteY24" fmla="*/ 2068699 h 3932403"/>
                    <a:gd name="connsiteX25" fmla="*/ 1053405 w 2218135"/>
                    <a:gd name="connsiteY25" fmla="*/ 1947011 h 3932403"/>
                    <a:gd name="connsiteX26" fmla="*/ 1162682 w 2218135"/>
                    <a:gd name="connsiteY26" fmla="*/ 1795834 h 3932403"/>
                    <a:gd name="connsiteX27" fmla="*/ 1189000 w 2218135"/>
                    <a:gd name="connsiteY27" fmla="*/ 1880952 h 3932403"/>
                    <a:gd name="connsiteX28" fmla="*/ 771826 w 2218135"/>
                    <a:gd name="connsiteY28" fmla="*/ 2489869 h 3932403"/>
                    <a:gd name="connsiteX29" fmla="*/ 656764 w 2218135"/>
                    <a:gd name="connsiteY29" fmla="*/ 2764573 h 3932403"/>
                    <a:gd name="connsiteX30" fmla="*/ 632711 w 2218135"/>
                    <a:gd name="connsiteY30" fmla="*/ 3066543 h 3932403"/>
                    <a:gd name="connsiteX31" fmla="*/ 333479 w 2218135"/>
                    <a:gd name="connsiteY31" fmla="*/ 3456942 h 3932403"/>
                    <a:gd name="connsiteX32" fmla="*/ 326981 w 2218135"/>
                    <a:gd name="connsiteY32" fmla="*/ 3742682 h 3932403"/>
                    <a:gd name="connsiteX33" fmla="*/ 297000 w 2218135"/>
                    <a:gd name="connsiteY33" fmla="*/ 3922565 h 3932403"/>
                    <a:gd name="connsiteX34" fmla="*/ 353213 w 2218135"/>
                    <a:gd name="connsiteY34" fmla="*/ 3903827 h 3932403"/>
                    <a:gd name="connsiteX35" fmla="*/ 390482 w 2218135"/>
                    <a:gd name="connsiteY35" fmla="*/ 3895062 h 3932403"/>
                    <a:gd name="connsiteX36" fmla="*/ 433785 w 2218135"/>
                    <a:gd name="connsiteY36" fmla="*/ 3823255 h 3932403"/>
                    <a:gd name="connsiteX37" fmla="*/ 499367 w 2218135"/>
                    <a:gd name="connsiteY37" fmla="*/ 3767042 h 3932403"/>
                    <a:gd name="connsiteX38" fmla="*/ 510610 w 2218135"/>
                    <a:gd name="connsiteY38" fmla="*/ 3703333 h 3932403"/>
                    <a:gd name="connsiteX39" fmla="*/ 551833 w 2218135"/>
                    <a:gd name="connsiteY39" fmla="*/ 3632130 h 3932403"/>
                    <a:gd name="connsiteX40" fmla="*/ 533095 w 2218135"/>
                    <a:gd name="connsiteY40" fmla="*/ 3545937 h 3932403"/>
                    <a:gd name="connsiteX41" fmla="*/ 596803 w 2218135"/>
                    <a:gd name="connsiteY41" fmla="*/ 3512209 h 3932403"/>
                    <a:gd name="connsiteX42" fmla="*/ 611794 w 2218135"/>
                    <a:gd name="connsiteY42" fmla="*/ 3446627 h 3932403"/>
                    <a:gd name="connsiteX43" fmla="*/ 694240 w 2218135"/>
                    <a:gd name="connsiteY43" fmla="*/ 3435384 h 3932403"/>
                    <a:gd name="connsiteX44" fmla="*/ 737336 w 2218135"/>
                    <a:gd name="connsiteY44" fmla="*/ 3377297 h 3932403"/>
                    <a:gd name="connsiteX45" fmla="*/ 742958 w 2218135"/>
                    <a:gd name="connsiteY45" fmla="*/ 3317337 h 3932403"/>
                    <a:gd name="connsiteX46" fmla="*/ 827391 w 2218135"/>
                    <a:gd name="connsiteY46" fmla="*/ 3256206 h 3932403"/>
                    <a:gd name="connsiteX47" fmla="*/ 829151 w 2218135"/>
                    <a:gd name="connsiteY47" fmla="*/ 3169309 h 3932403"/>
                    <a:gd name="connsiteX48" fmla="*/ 911597 w 2218135"/>
                    <a:gd name="connsiteY48" fmla="*/ 3122465 h 3932403"/>
                    <a:gd name="connsiteX49" fmla="*/ 877869 w 2218135"/>
                    <a:gd name="connsiteY49" fmla="*/ 3062504 h 3932403"/>
                    <a:gd name="connsiteX50" fmla="*/ 917218 w 2218135"/>
                    <a:gd name="connsiteY50" fmla="*/ 3000669 h 3932403"/>
                    <a:gd name="connsiteX51" fmla="*/ 902228 w 2218135"/>
                    <a:gd name="connsiteY51" fmla="*/ 2916350 h 3932403"/>
                    <a:gd name="connsiteX52" fmla="*/ 941577 w 2218135"/>
                    <a:gd name="connsiteY52" fmla="*/ 2858263 h 3932403"/>
                    <a:gd name="connsiteX53" fmla="*/ 930335 w 2218135"/>
                    <a:gd name="connsiteY53" fmla="*/ 2805797 h 3932403"/>
                    <a:gd name="connsiteX54" fmla="*/ 971558 w 2218135"/>
                    <a:gd name="connsiteY54" fmla="*/ 2751458 h 3932403"/>
                    <a:gd name="connsiteX55" fmla="*/ 969684 w 2218135"/>
                    <a:gd name="connsiteY55" fmla="*/ 2689624 h 3932403"/>
                    <a:gd name="connsiteX56" fmla="*/ 1033392 w 2218135"/>
                    <a:gd name="connsiteY56" fmla="*/ 2652148 h 3932403"/>
                    <a:gd name="connsiteX57" fmla="*/ 1084696 w 2218135"/>
                    <a:gd name="connsiteY57" fmla="*/ 2565634 h 3932403"/>
                    <a:gd name="connsiteX58" fmla="*/ 1074615 w 2218135"/>
                    <a:gd name="connsiteY58" fmla="*/ 2504120 h 3932403"/>
                    <a:gd name="connsiteX59" fmla="*/ 1164556 w 2218135"/>
                    <a:gd name="connsiteY59" fmla="*/ 2423548 h 3932403"/>
                    <a:gd name="connsiteX60" fmla="*/ 1207653 w 2218135"/>
                    <a:gd name="connsiteY60" fmla="*/ 2346724 h 3932403"/>
                    <a:gd name="connsiteX61" fmla="*/ 1261992 w 2218135"/>
                    <a:gd name="connsiteY61" fmla="*/ 2301753 h 3932403"/>
                    <a:gd name="connsiteX62" fmla="*/ 1297594 w 2218135"/>
                    <a:gd name="connsiteY62" fmla="*/ 2206191 h 3932403"/>
                    <a:gd name="connsiteX63" fmla="*/ 1391282 w 2218135"/>
                    <a:gd name="connsiteY63" fmla="*/ 2163094 h 3932403"/>
                    <a:gd name="connsiteX64" fmla="*/ 1408146 w 2218135"/>
                    <a:gd name="connsiteY64" fmla="*/ 2075027 h 3932403"/>
                    <a:gd name="connsiteX65" fmla="*/ 1484529 w 2218135"/>
                    <a:gd name="connsiteY65" fmla="*/ 1960918 h 3932403"/>
                    <a:gd name="connsiteX66" fmla="*/ 1447495 w 2218135"/>
                    <a:gd name="connsiteY66" fmla="*/ 1857669 h 3932403"/>
                    <a:gd name="connsiteX67" fmla="*/ 1528067 w 2218135"/>
                    <a:gd name="connsiteY67" fmla="*/ 1778971 h 3932403"/>
                    <a:gd name="connsiteX68" fmla="*/ 1505582 w 2218135"/>
                    <a:gd name="connsiteY68" fmla="*/ 1647807 h 3932403"/>
                    <a:gd name="connsiteX69" fmla="*/ 1511801 w 2218135"/>
                    <a:gd name="connsiteY69" fmla="*/ 1520175 h 3932403"/>
                    <a:gd name="connsiteX70" fmla="*/ 1466233 w 2218135"/>
                    <a:gd name="connsiteY70" fmla="*/ 1415460 h 3932403"/>
                    <a:gd name="connsiteX71" fmla="*/ 1512343 w 2218135"/>
                    <a:gd name="connsiteY71" fmla="*/ 837910 h 3932403"/>
                    <a:gd name="connsiteX72" fmla="*/ 1602740 w 2218135"/>
                    <a:gd name="connsiteY72" fmla="*/ 1112578 h 3932403"/>
                    <a:gd name="connsiteX73" fmla="*/ 1564495 w 2218135"/>
                    <a:gd name="connsiteY73" fmla="*/ 1446351 h 3932403"/>
                    <a:gd name="connsiteX74" fmla="*/ 1870454 w 2218135"/>
                    <a:gd name="connsiteY74" fmla="*/ 1745356 h 3932403"/>
                    <a:gd name="connsiteX75" fmla="*/ 1978235 w 2218135"/>
                    <a:gd name="connsiteY75" fmla="*/ 2134759 h 3932403"/>
                    <a:gd name="connsiteX76" fmla="*/ 1814826 w 2218135"/>
                    <a:gd name="connsiteY76" fmla="*/ 2461578 h 3932403"/>
                    <a:gd name="connsiteX77" fmla="*/ 2037341 w 2218135"/>
                    <a:gd name="connsiteY77" fmla="*/ 2600651 h 3932403"/>
                    <a:gd name="connsiteX78" fmla="*/ 2218135 w 2218135"/>
                    <a:gd name="connsiteY78" fmla="*/ 1752310 h 3932403"/>
                    <a:gd name="connsiteX79" fmla="*/ 1787011 w 2218135"/>
                    <a:gd name="connsiteY79" fmla="*/ 1185590 h 3932403"/>
                    <a:gd name="connsiteX80" fmla="*/ 1797441 w 2218135"/>
                    <a:gd name="connsiteY80" fmla="*/ 413740 h 3932403"/>
                    <a:gd name="connsiteX81" fmla="*/ 1860024 w 2218135"/>
                    <a:gd name="connsiteY81" fmla="*/ 90397 h 3932403"/>
                    <a:gd name="connsiteX82" fmla="*/ 1209862 w 2218135"/>
                    <a:gd name="connsiteY82"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900 w 2218135"/>
                    <a:gd name="connsiteY23" fmla="*/ 2206191 h 3932403"/>
                    <a:gd name="connsiteX24" fmla="*/ 626784 w 2218135"/>
                    <a:gd name="connsiteY24" fmla="*/ 2091891 h 3932403"/>
                    <a:gd name="connsiteX25" fmla="*/ 639665 w 2218135"/>
                    <a:gd name="connsiteY25" fmla="*/ 2068699 h 3932403"/>
                    <a:gd name="connsiteX26" fmla="*/ 1053405 w 2218135"/>
                    <a:gd name="connsiteY26" fmla="*/ 1947011 h 3932403"/>
                    <a:gd name="connsiteX27" fmla="*/ 1162682 w 2218135"/>
                    <a:gd name="connsiteY27" fmla="*/ 1795834 h 3932403"/>
                    <a:gd name="connsiteX28" fmla="*/ 1189000 w 2218135"/>
                    <a:gd name="connsiteY28" fmla="*/ 1880952 h 3932403"/>
                    <a:gd name="connsiteX29" fmla="*/ 771826 w 2218135"/>
                    <a:gd name="connsiteY29" fmla="*/ 2489869 h 3932403"/>
                    <a:gd name="connsiteX30" fmla="*/ 656764 w 2218135"/>
                    <a:gd name="connsiteY30" fmla="*/ 2764573 h 3932403"/>
                    <a:gd name="connsiteX31" fmla="*/ 632711 w 2218135"/>
                    <a:gd name="connsiteY31" fmla="*/ 3066543 h 3932403"/>
                    <a:gd name="connsiteX32" fmla="*/ 333479 w 2218135"/>
                    <a:gd name="connsiteY32" fmla="*/ 3456942 h 3932403"/>
                    <a:gd name="connsiteX33" fmla="*/ 326981 w 2218135"/>
                    <a:gd name="connsiteY33" fmla="*/ 3742682 h 3932403"/>
                    <a:gd name="connsiteX34" fmla="*/ 297000 w 2218135"/>
                    <a:gd name="connsiteY34" fmla="*/ 3922565 h 3932403"/>
                    <a:gd name="connsiteX35" fmla="*/ 353213 w 2218135"/>
                    <a:gd name="connsiteY35" fmla="*/ 3903827 h 3932403"/>
                    <a:gd name="connsiteX36" fmla="*/ 390482 w 2218135"/>
                    <a:gd name="connsiteY36" fmla="*/ 3895062 h 3932403"/>
                    <a:gd name="connsiteX37" fmla="*/ 433785 w 2218135"/>
                    <a:gd name="connsiteY37" fmla="*/ 3823255 h 3932403"/>
                    <a:gd name="connsiteX38" fmla="*/ 499367 w 2218135"/>
                    <a:gd name="connsiteY38" fmla="*/ 3767042 h 3932403"/>
                    <a:gd name="connsiteX39" fmla="*/ 510610 w 2218135"/>
                    <a:gd name="connsiteY39" fmla="*/ 3703333 h 3932403"/>
                    <a:gd name="connsiteX40" fmla="*/ 551833 w 2218135"/>
                    <a:gd name="connsiteY40" fmla="*/ 3632130 h 3932403"/>
                    <a:gd name="connsiteX41" fmla="*/ 533095 w 2218135"/>
                    <a:gd name="connsiteY41" fmla="*/ 3545937 h 3932403"/>
                    <a:gd name="connsiteX42" fmla="*/ 596803 w 2218135"/>
                    <a:gd name="connsiteY42" fmla="*/ 3512209 h 3932403"/>
                    <a:gd name="connsiteX43" fmla="*/ 611794 w 2218135"/>
                    <a:gd name="connsiteY43" fmla="*/ 3446627 h 3932403"/>
                    <a:gd name="connsiteX44" fmla="*/ 694240 w 2218135"/>
                    <a:gd name="connsiteY44" fmla="*/ 3435384 h 3932403"/>
                    <a:gd name="connsiteX45" fmla="*/ 737336 w 2218135"/>
                    <a:gd name="connsiteY45" fmla="*/ 3377297 h 3932403"/>
                    <a:gd name="connsiteX46" fmla="*/ 742958 w 2218135"/>
                    <a:gd name="connsiteY46" fmla="*/ 3317337 h 3932403"/>
                    <a:gd name="connsiteX47" fmla="*/ 827391 w 2218135"/>
                    <a:gd name="connsiteY47" fmla="*/ 3256206 h 3932403"/>
                    <a:gd name="connsiteX48" fmla="*/ 829151 w 2218135"/>
                    <a:gd name="connsiteY48" fmla="*/ 3169309 h 3932403"/>
                    <a:gd name="connsiteX49" fmla="*/ 911597 w 2218135"/>
                    <a:gd name="connsiteY49" fmla="*/ 3122465 h 3932403"/>
                    <a:gd name="connsiteX50" fmla="*/ 877869 w 2218135"/>
                    <a:gd name="connsiteY50" fmla="*/ 3062504 h 3932403"/>
                    <a:gd name="connsiteX51" fmla="*/ 917218 w 2218135"/>
                    <a:gd name="connsiteY51" fmla="*/ 3000669 h 3932403"/>
                    <a:gd name="connsiteX52" fmla="*/ 902228 w 2218135"/>
                    <a:gd name="connsiteY52" fmla="*/ 2916350 h 3932403"/>
                    <a:gd name="connsiteX53" fmla="*/ 941577 w 2218135"/>
                    <a:gd name="connsiteY53" fmla="*/ 2858263 h 3932403"/>
                    <a:gd name="connsiteX54" fmla="*/ 930335 w 2218135"/>
                    <a:gd name="connsiteY54" fmla="*/ 2805797 h 3932403"/>
                    <a:gd name="connsiteX55" fmla="*/ 971558 w 2218135"/>
                    <a:gd name="connsiteY55" fmla="*/ 2751458 h 3932403"/>
                    <a:gd name="connsiteX56" fmla="*/ 969684 w 2218135"/>
                    <a:gd name="connsiteY56" fmla="*/ 2689624 h 3932403"/>
                    <a:gd name="connsiteX57" fmla="*/ 1033392 w 2218135"/>
                    <a:gd name="connsiteY57" fmla="*/ 2652148 h 3932403"/>
                    <a:gd name="connsiteX58" fmla="*/ 1084696 w 2218135"/>
                    <a:gd name="connsiteY58" fmla="*/ 2565634 h 3932403"/>
                    <a:gd name="connsiteX59" fmla="*/ 1074615 w 2218135"/>
                    <a:gd name="connsiteY59" fmla="*/ 2504120 h 3932403"/>
                    <a:gd name="connsiteX60" fmla="*/ 1164556 w 2218135"/>
                    <a:gd name="connsiteY60" fmla="*/ 2423548 h 3932403"/>
                    <a:gd name="connsiteX61" fmla="*/ 1207653 w 2218135"/>
                    <a:gd name="connsiteY61" fmla="*/ 2346724 h 3932403"/>
                    <a:gd name="connsiteX62" fmla="*/ 1261992 w 2218135"/>
                    <a:gd name="connsiteY62" fmla="*/ 2301753 h 3932403"/>
                    <a:gd name="connsiteX63" fmla="*/ 1297594 w 2218135"/>
                    <a:gd name="connsiteY63" fmla="*/ 2206191 h 3932403"/>
                    <a:gd name="connsiteX64" fmla="*/ 1391282 w 2218135"/>
                    <a:gd name="connsiteY64" fmla="*/ 2163094 h 3932403"/>
                    <a:gd name="connsiteX65" fmla="*/ 1408146 w 2218135"/>
                    <a:gd name="connsiteY65" fmla="*/ 2075027 h 3932403"/>
                    <a:gd name="connsiteX66" fmla="*/ 1484529 w 2218135"/>
                    <a:gd name="connsiteY66" fmla="*/ 1960918 h 3932403"/>
                    <a:gd name="connsiteX67" fmla="*/ 1447495 w 2218135"/>
                    <a:gd name="connsiteY67" fmla="*/ 1857669 h 3932403"/>
                    <a:gd name="connsiteX68" fmla="*/ 1528067 w 2218135"/>
                    <a:gd name="connsiteY68" fmla="*/ 1778971 h 3932403"/>
                    <a:gd name="connsiteX69" fmla="*/ 1505582 w 2218135"/>
                    <a:gd name="connsiteY69" fmla="*/ 1647807 h 3932403"/>
                    <a:gd name="connsiteX70" fmla="*/ 1511801 w 2218135"/>
                    <a:gd name="connsiteY70" fmla="*/ 1520175 h 3932403"/>
                    <a:gd name="connsiteX71" fmla="*/ 1466233 w 2218135"/>
                    <a:gd name="connsiteY71" fmla="*/ 1415460 h 3932403"/>
                    <a:gd name="connsiteX72" fmla="*/ 1512343 w 2218135"/>
                    <a:gd name="connsiteY72" fmla="*/ 837910 h 3932403"/>
                    <a:gd name="connsiteX73" fmla="*/ 1602740 w 2218135"/>
                    <a:gd name="connsiteY73" fmla="*/ 1112578 h 3932403"/>
                    <a:gd name="connsiteX74" fmla="*/ 1564495 w 2218135"/>
                    <a:gd name="connsiteY74" fmla="*/ 1446351 h 3932403"/>
                    <a:gd name="connsiteX75" fmla="*/ 1870454 w 2218135"/>
                    <a:gd name="connsiteY75" fmla="*/ 1745356 h 3932403"/>
                    <a:gd name="connsiteX76" fmla="*/ 1978235 w 2218135"/>
                    <a:gd name="connsiteY76" fmla="*/ 2134759 h 3932403"/>
                    <a:gd name="connsiteX77" fmla="*/ 1814826 w 2218135"/>
                    <a:gd name="connsiteY77" fmla="*/ 2461578 h 3932403"/>
                    <a:gd name="connsiteX78" fmla="*/ 2037341 w 2218135"/>
                    <a:gd name="connsiteY78" fmla="*/ 2600651 h 3932403"/>
                    <a:gd name="connsiteX79" fmla="*/ 2218135 w 2218135"/>
                    <a:gd name="connsiteY79" fmla="*/ 1752310 h 3932403"/>
                    <a:gd name="connsiteX80" fmla="*/ 1787011 w 2218135"/>
                    <a:gd name="connsiteY80" fmla="*/ 1185590 h 3932403"/>
                    <a:gd name="connsiteX81" fmla="*/ 1797441 w 2218135"/>
                    <a:gd name="connsiteY81" fmla="*/ 413740 h 3932403"/>
                    <a:gd name="connsiteX82" fmla="*/ 1860024 w 2218135"/>
                    <a:gd name="connsiteY82" fmla="*/ 90397 h 3932403"/>
                    <a:gd name="connsiteX83" fmla="*/ 1209862 w 2218135"/>
                    <a:gd name="connsiteY83"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900 w 2218135"/>
                    <a:gd name="connsiteY23" fmla="*/ 2206191 h 3932403"/>
                    <a:gd name="connsiteX24" fmla="*/ 660512 w 2218135"/>
                    <a:gd name="connsiteY24" fmla="*/ 2140609 h 3932403"/>
                    <a:gd name="connsiteX25" fmla="*/ 626784 w 2218135"/>
                    <a:gd name="connsiteY25" fmla="*/ 2091891 h 3932403"/>
                    <a:gd name="connsiteX26" fmla="*/ 639665 w 2218135"/>
                    <a:gd name="connsiteY26" fmla="*/ 2068699 h 3932403"/>
                    <a:gd name="connsiteX27" fmla="*/ 1053405 w 2218135"/>
                    <a:gd name="connsiteY27" fmla="*/ 1947011 h 3932403"/>
                    <a:gd name="connsiteX28" fmla="*/ 1162682 w 2218135"/>
                    <a:gd name="connsiteY28" fmla="*/ 1795834 h 3932403"/>
                    <a:gd name="connsiteX29" fmla="*/ 1189000 w 2218135"/>
                    <a:gd name="connsiteY29" fmla="*/ 1880952 h 3932403"/>
                    <a:gd name="connsiteX30" fmla="*/ 771826 w 2218135"/>
                    <a:gd name="connsiteY30" fmla="*/ 2489869 h 3932403"/>
                    <a:gd name="connsiteX31" fmla="*/ 656764 w 2218135"/>
                    <a:gd name="connsiteY31" fmla="*/ 2764573 h 3932403"/>
                    <a:gd name="connsiteX32" fmla="*/ 632711 w 2218135"/>
                    <a:gd name="connsiteY32" fmla="*/ 3066543 h 3932403"/>
                    <a:gd name="connsiteX33" fmla="*/ 333479 w 2218135"/>
                    <a:gd name="connsiteY33" fmla="*/ 3456942 h 3932403"/>
                    <a:gd name="connsiteX34" fmla="*/ 326981 w 2218135"/>
                    <a:gd name="connsiteY34" fmla="*/ 3742682 h 3932403"/>
                    <a:gd name="connsiteX35" fmla="*/ 297000 w 2218135"/>
                    <a:gd name="connsiteY35" fmla="*/ 3922565 h 3932403"/>
                    <a:gd name="connsiteX36" fmla="*/ 353213 w 2218135"/>
                    <a:gd name="connsiteY36" fmla="*/ 3903827 h 3932403"/>
                    <a:gd name="connsiteX37" fmla="*/ 390482 w 2218135"/>
                    <a:gd name="connsiteY37" fmla="*/ 3895062 h 3932403"/>
                    <a:gd name="connsiteX38" fmla="*/ 433785 w 2218135"/>
                    <a:gd name="connsiteY38" fmla="*/ 3823255 h 3932403"/>
                    <a:gd name="connsiteX39" fmla="*/ 499367 w 2218135"/>
                    <a:gd name="connsiteY39" fmla="*/ 3767042 h 3932403"/>
                    <a:gd name="connsiteX40" fmla="*/ 510610 w 2218135"/>
                    <a:gd name="connsiteY40" fmla="*/ 3703333 h 3932403"/>
                    <a:gd name="connsiteX41" fmla="*/ 551833 w 2218135"/>
                    <a:gd name="connsiteY41" fmla="*/ 3632130 h 3932403"/>
                    <a:gd name="connsiteX42" fmla="*/ 533095 w 2218135"/>
                    <a:gd name="connsiteY42" fmla="*/ 3545937 h 3932403"/>
                    <a:gd name="connsiteX43" fmla="*/ 596803 w 2218135"/>
                    <a:gd name="connsiteY43" fmla="*/ 3512209 h 3932403"/>
                    <a:gd name="connsiteX44" fmla="*/ 611794 w 2218135"/>
                    <a:gd name="connsiteY44" fmla="*/ 3446627 h 3932403"/>
                    <a:gd name="connsiteX45" fmla="*/ 694240 w 2218135"/>
                    <a:gd name="connsiteY45" fmla="*/ 3435384 h 3932403"/>
                    <a:gd name="connsiteX46" fmla="*/ 737336 w 2218135"/>
                    <a:gd name="connsiteY46" fmla="*/ 3377297 h 3932403"/>
                    <a:gd name="connsiteX47" fmla="*/ 742958 w 2218135"/>
                    <a:gd name="connsiteY47" fmla="*/ 3317337 h 3932403"/>
                    <a:gd name="connsiteX48" fmla="*/ 827391 w 2218135"/>
                    <a:gd name="connsiteY48" fmla="*/ 3256206 h 3932403"/>
                    <a:gd name="connsiteX49" fmla="*/ 829151 w 2218135"/>
                    <a:gd name="connsiteY49" fmla="*/ 3169309 h 3932403"/>
                    <a:gd name="connsiteX50" fmla="*/ 911597 w 2218135"/>
                    <a:gd name="connsiteY50" fmla="*/ 3122465 h 3932403"/>
                    <a:gd name="connsiteX51" fmla="*/ 877869 w 2218135"/>
                    <a:gd name="connsiteY51" fmla="*/ 3062504 h 3932403"/>
                    <a:gd name="connsiteX52" fmla="*/ 917218 w 2218135"/>
                    <a:gd name="connsiteY52" fmla="*/ 3000669 h 3932403"/>
                    <a:gd name="connsiteX53" fmla="*/ 902228 w 2218135"/>
                    <a:gd name="connsiteY53" fmla="*/ 2916350 h 3932403"/>
                    <a:gd name="connsiteX54" fmla="*/ 941577 w 2218135"/>
                    <a:gd name="connsiteY54" fmla="*/ 2858263 h 3932403"/>
                    <a:gd name="connsiteX55" fmla="*/ 930335 w 2218135"/>
                    <a:gd name="connsiteY55" fmla="*/ 2805797 h 3932403"/>
                    <a:gd name="connsiteX56" fmla="*/ 971558 w 2218135"/>
                    <a:gd name="connsiteY56" fmla="*/ 2751458 h 3932403"/>
                    <a:gd name="connsiteX57" fmla="*/ 969684 w 2218135"/>
                    <a:gd name="connsiteY57" fmla="*/ 2689624 h 3932403"/>
                    <a:gd name="connsiteX58" fmla="*/ 1033392 w 2218135"/>
                    <a:gd name="connsiteY58" fmla="*/ 2652148 h 3932403"/>
                    <a:gd name="connsiteX59" fmla="*/ 1084696 w 2218135"/>
                    <a:gd name="connsiteY59" fmla="*/ 2565634 h 3932403"/>
                    <a:gd name="connsiteX60" fmla="*/ 1074615 w 2218135"/>
                    <a:gd name="connsiteY60" fmla="*/ 2504120 h 3932403"/>
                    <a:gd name="connsiteX61" fmla="*/ 1164556 w 2218135"/>
                    <a:gd name="connsiteY61" fmla="*/ 2423548 h 3932403"/>
                    <a:gd name="connsiteX62" fmla="*/ 1207653 w 2218135"/>
                    <a:gd name="connsiteY62" fmla="*/ 2346724 h 3932403"/>
                    <a:gd name="connsiteX63" fmla="*/ 1261992 w 2218135"/>
                    <a:gd name="connsiteY63" fmla="*/ 2301753 h 3932403"/>
                    <a:gd name="connsiteX64" fmla="*/ 1297594 w 2218135"/>
                    <a:gd name="connsiteY64" fmla="*/ 2206191 h 3932403"/>
                    <a:gd name="connsiteX65" fmla="*/ 1391282 w 2218135"/>
                    <a:gd name="connsiteY65" fmla="*/ 2163094 h 3932403"/>
                    <a:gd name="connsiteX66" fmla="*/ 1408146 w 2218135"/>
                    <a:gd name="connsiteY66" fmla="*/ 2075027 h 3932403"/>
                    <a:gd name="connsiteX67" fmla="*/ 1484529 w 2218135"/>
                    <a:gd name="connsiteY67" fmla="*/ 1960918 h 3932403"/>
                    <a:gd name="connsiteX68" fmla="*/ 1447495 w 2218135"/>
                    <a:gd name="connsiteY68" fmla="*/ 1857669 h 3932403"/>
                    <a:gd name="connsiteX69" fmla="*/ 1528067 w 2218135"/>
                    <a:gd name="connsiteY69" fmla="*/ 1778971 h 3932403"/>
                    <a:gd name="connsiteX70" fmla="*/ 1505582 w 2218135"/>
                    <a:gd name="connsiteY70" fmla="*/ 1647807 h 3932403"/>
                    <a:gd name="connsiteX71" fmla="*/ 1511801 w 2218135"/>
                    <a:gd name="connsiteY71" fmla="*/ 1520175 h 3932403"/>
                    <a:gd name="connsiteX72" fmla="*/ 1466233 w 2218135"/>
                    <a:gd name="connsiteY72" fmla="*/ 1415460 h 3932403"/>
                    <a:gd name="connsiteX73" fmla="*/ 1512343 w 2218135"/>
                    <a:gd name="connsiteY73" fmla="*/ 837910 h 3932403"/>
                    <a:gd name="connsiteX74" fmla="*/ 1602740 w 2218135"/>
                    <a:gd name="connsiteY74" fmla="*/ 1112578 h 3932403"/>
                    <a:gd name="connsiteX75" fmla="*/ 1564495 w 2218135"/>
                    <a:gd name="connsiteY75" fmla="*/ 1446351 h 3932403"/>
                    <a:gd name="connsiteX76" fmla="*/ 1870454 w 2218135"/>
                    <a:gd name="connsiteY76" fmla="*/ 1745356 h 3932403"/>
                    <a:gd name="connsiteX77" fmla="*/ 1978235 w 2218135"/>
                    <a:gd name="connsiteY77" fmla="*/ 2134759 h 3932403"/>
                    <a:gd name="connsiteX78" fmla="*/ 1814826 w 2218135"/>
                    <a:gd name="connsiteY78" fmla="*/ 2461578 h 3932403"/>
                    <a:gd name="connsiteX79" fmla="*/ 2037341 w 2218135"/>
                    <a:gd name="connsiteY79" fmla="*/ 2600651 h 3932403"/>
                    <a:gd name="connsiteX80" fmla="*/ 2218135 w 2218135"/>
                    <a:gd name="connsiteY80" fmla="*/ 1752310 h 3932403"/>
                    <a:gd name="connsiteX81" fmla="*/ 1787011 w 2218135"/>
                    <a:gd name="connsiteY81" fmla="*/ 1185590 h 3932403"/>
                    <a:gd name="connsiteX82" fmla="*/ 1797441 w 2218135"/>
                    <a:gd name="connsiteY82" fmla="*/ 413740 h 3932403"/>
                    <a:gd name="connsiteX83" fmla="*/ 1860024 w 2218135"/>
                    <a:gd name="connsiteY83" fmla="*/ 90397 h 3932403"/>
                    <a:gd name="connsiteX84" fmla="*/ 1209862 w 2218135"/>
                    <a:gd name="connsiteY84"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900 w 2218135"/>
                    <a:gd name="connsiteY23" fmla="*/ 2206191 h 3932403"/>
                    <a:gd name="connsiteX24" fmla="*/ 660512 w 2218135"/>
                    <a:gd name="connsiteY24" fmla="*/ 2140609 h 3932403"/>
                    <a:gd name="connsiteX25" fmla="*/ 626784 w 2218135"/>
                    <a:gd name="connsiteY25" fmla="*/ 2091891 h 3932403"/>
                    <a:gd name="connsiteX26" fmla="*/ 639665 w 2218135"/>
                    <a:gd name="connsiteY26" fmla="*/ 2068699 h 3932403"/>
                    <a:gd name="connsiteX27" fmla="*/ 774812 w 2218135"/>
                    <a:gd name="connsiteY27" fmla="*/ 2275520 h 3932403"/>
                    <a:gd name="connsiteX28" fmla="*/ 1053405 w 2218135"/>
                    <a:gd name="connsiteY28" fmla="*/ 1947011 h 3932403"/>
                    <a:gd name="connsiteX29" fmla="*/ 1162682 w 2218135"/>
                    <a:gd name="connsiteY29" fmla="*/ 1795834 h 3932403"/>
                    <a:gd name="connsiteX30" fmla="*/ 1189000 w 2218135"/>
                    <a:gd name="connsiteY30" fmla="*/ 1880952 h 3932403"/>
                    <a:gd name="connsiteX31" fmla="*/ 771826 w 2218135"/>
                    <a:gd name="connsiteY31" fmla="*/ 2489869 h 3932403"/>
                    <a:gd name="connsiteX32" fmla="*/ 656764 w 2218135"/>
                    <a:gd name="connsiteY32" fmla="*/ 2764573 h 3932403"/>
                    <a:gd name="connsiteX33" fmla="*/ 632711 w 2218135"/>
                    <a:gd name="connsiteY33" fmla="*/ 3066543 h 3932403"/>
                    <a:gd name="connsiteX34" fmla="*/ 333479 w 2218135"/>
                    <a:gd name="connsiteY34" fmla="*/ 3456942 h 3932403"/>
                    <a:gd name="connsiteX35" fmla="*/ 326981 w 2218135"/>
                    <a:gd name="connsiteY35" fmla="*/ 3742682 h 3932403"/>
                    <a:gd name="connsiteX36" fmla="*/ 297000 w 2218135"/>
                    <a:gd name="connsiteY36" fmla="*/ 3922565 h 3932403"/>
                    <a:gd name="connsiteX37" fmla="*/ 353213 w 2218135"/>
                    <a:gd name="connsiteY37" fmla="*/ 3903827 h 3932403"/>
                    <a:gd name="connsiteX38" fmla="*/ 390482 w 2218135"/>
                    <a:gd name="connsiteY38" fmla="*/ 3895062 h 3932403"/>
                    <a:gd name="connsiteX39" fmla="*/ 433785 w 2218135"/>
                    <a:gd name="connsiteY39" fmla="*/ 3823255 h 3932403"/>
                    <a:gd name="connsiteX40" fmla="*/ 499367 w 2218135"/>
                    <a:gd name="connsiteY40" fmla="*/ 3767042 h 3932403"/>
                    <a:gd name="connsiteX41" fmla="*/ 510610 w 2218135"/>
                    <a:gd name="connsiteY41" fmla="*/ 3703333 h 3932403"/>
                    <a:gd name="connsiteX42" fmla="*/ 551833 w 2218135"/>
                    <a:gd name="connsiteY42" fmla="*/ 3632130 h 3932403"/>
                    <a:gd name="connsiteX43" fmla="*/ 533095 w 2218135"/>
                    <a:gd name="connsiteY43" fmla="*/ 3545937 h 3932403"/>
                    <a:gd name="connsiteX44" fmla="*/ 596803 w 2218135"/>
                    <a:gd name="connsiteY44" fmla="*/ 3512209 h 3932403"/>
                    <a:gd name="connsiteX45" fmla="*/ 611794 w 2218135"/>
                    <a:gd name="connsiteY45" fmla="*/ 3446627 h 3932403"/>
                    <a:gd name="connsiteX46" fmla="*/ 694240 w 2218135"/>
                    <a:gd name="connsiteY46" fmla="*/ 3435384 h 3932403"/>
                    <a:gd name="connsiteX47" fmla="*/ 737336 w 2218135"/>
                    <a:gd name="connsiteY47" fmla="*/ 3377297 h 3932403"/>
                    <a:gd name="connsiteX48" fmla="*/ 742958 w 2218135"/>
                    <a:gd name="connsiteY48" fmla="*/ 3317337 h 3932403"/>
                    <a:gd name="connsiteX49" fmla="*/ 827391 w 2218135"/>
                    <a:gd name="connsiteY49" fmla="*/ 3256206 h 3932403"/>
                    <a:gd name="connsiteX50" fmla="*/ 829151 w 2218135"/>
                    <a:gd name="connsiteY50" fmla="*/ 3169309 h 3932403"/>
                    <a:gd name="connsiteX51" fmla="*/ 911597 w 2218135"/>
                    <a:gd name="connsiteY51" fmla="*/ 3122465 h 3932403"/>
                    <a:gd name="connsiteX52" fmla="*/ 877869 w 2218135"/>
                    <a:gd name="connsiteY52" fmla="*/ 3062504 h 3932403"/>
                    <a:gd name="connsiteX53" fmla="*/ 917218 w 2218135"/>
                    <a:gd name="connsiteY53" fmla="*/ 3000669 h 3932403"/>
                    <a:gd name="connsiteX54" fmla="*/ 902228 w 2218135"/>
                    <a:gd name="connsiteY54" fmla="*/ 2916350 h 3932403"/>
                    <a:gd name="connsiteX55" fmla="*/ 941577 w 2218135"/>
                    <a:gd name="connsiteY55" fmla="*/ 2858263 h 3932403"/>
                    <a:gd name="connsiteX56" fmla="*/ 930335 w 2218135"/>
                    <a:gd name="connsiteY56" fmla="*/ 2805797 h 3932403"/>
                    <a:gd name="connsiteX57" fmla="*/ 971558 w 2218135"/>
                    <a:gd name="connsiteY57" fmla="*/ 2751458 h 3932403"/>
                    <a:gd name="connsiteX58" fmla="*/ 969684 w 2218135"/>
                    <a:gd name="connsiteY58" fmla="*/ 2689624 h 3932403"/>
                    <a:gd name="connsiteX59" fmla="*/ 1033392 w 2218135"/>
                    <a:gd name="connsiteY59" fmla="*/ 2652148 h 3932403"/>
                    <a:gd name="connsiteX60" fmla="*/ 1084696 w 2218135"/>
                    <a:gd name="connsiteY60" fmla="*/ 2565634 h 3932403"/>
                    <a:gd name="connsiteX61" fmla="*/ 1074615 w 2218135"/>
                    <a:gd name="connsiteY61" fmla="*/ 2504120 h 3932403"/>
                    <a:gd name="connsiteX62" fmla="*/ 1164556 w 2218135"/>
                    <a:gd name="connsiteY62" fmla="*/ 2423548 h 3932403"/>
                    <a:gd name="connsiteX63" fmla="*/ 1207653 w 2218135"/>
                    <a:gd name="connsiteY63" fmla="*/ 2346724 h 3932403"/>
                    <a:gd name="connsiteX64" fmla="*/ 1261992 w 2218135"/>
                    <a:gd name="connsiteY64" fmla="*/ 2301753 h 3932403"/>
                    <a:gd name="connsiteX65" fmla="*/ 1297594 w 2218135"/>
                    <a:gd name="connsiteY65" fmla="*/ 2206191 h 3932403"/>
                    <a:gd name="connsiteX66" fmla="*/ 1391282 w 2218135"/>
                    <a:gd name="connsiteY66" fmla="*/ 2163094 h 3932403"/>
                    <a:gd name="connsiteX67" fmla="*/ 1408146 w 2218135"/>
                    <a:gd name="connsiteY67" fmla="*/ 2075027 h 3932403"/>
                    <a:gd name="connsiteX68" fmla="*/ 1484529 w 2218135"/>
                    <a:gd name="connsiteY68" fmla="*/ 1960918 h 3932403"/>
                    <a:gd name="connsiteX69" fmla="*/ 1447495 w 2218135"/>
                    <a:gd name="connsiteY69" fmla="*/ 1857669 h 3932403"/>
                    <a:gd name="connsiteX70" fmla="*/ 1528067 w 2218135"/>
                    <a:gd name="connsiteY70" fmla="*/ 1778971 h 3932403"/>
                    <a:gd name="connsiteX71" fmla="*/ 1505582 w 2218135"/>
                    <a:gd name="connsiteY71" fmla="*/ 1647807 h 3932403"/>
                    <a:gd name="connsiteX72" fmla="*/ 1511801 w 2218135"/>
                    <a:gd name="connsiteY72" fmla="*/ 1520175 h 3932403"/>
                    <a:gd name="connsiteX73" fmla="*/ 1466233 w 2218135"/>
                    <a:gd name="connsiteY73" fmla="*/ 1415460 h 3932403"/>
                    <a:gd name="connsiteX74" fmla="*/ 1512343 w 2218135"/>
                    <a:gd name="connsiteY74" fmla="*/ 837910 h 3932403"/>
                    <a:gd name="connsiteX75" fmla="*/ 1602740 w 2218135"/>
                    <a:gd name="connsiteY75" fmla="*/ 1112578 h 3932403"/>
                    <a:gd name="connsiteX76" fmla="*/ 1564495 w 2218135"/>
                    <a:gd name="connsiteY76" fmla="*/ 1446351 h 3932403"/>
                    <a:gd name="connsiteX77" fmla="*/ 1870454 w 2218135"/>
                    <a:gd name="connsiteY77" fmla="*/ 1745356 h 3932403"/>
                    <a:gd name="connsiteX78" fmla="*/ 1978235 w 2218135"/>
                    <a:gd name="connsiteY78" fmla="*/ 2134759 h 3932403"/>
                    <a:gd name="connsiteX79" fmla="*/ 1814826 w 2218135"/>
                    <a:gd name="connsiteY79" fmla="*/ 2461578 h 3932403"/>
                    <a:gd name="connsiteX80" fmla="*/ 2037341 w 2218135"/>
                    <a:gd name="connsiteY80" fmla="*/ 2600651 h 3932403"/>
                    <a:gd name="connsiteX81" fmla="*/ 2218135 w 2218135"/>
                    <a:gd name="connsiteY81" fmla="*/ 1752310 h 3932403"/>
                    <a:gd name="connsiteX82" fmla="*/ 1787011 w 2218135"/>
                    <a:gd name="connsiteY82" fmla="*/ 1185590 h 3932403"/>
                    <a:gd name="connsiteX83" fmla="*/ 1797441 w 2218135"/>
                    <a:gd name="connsiteY83" fmla="*/ 413740 h 3932403"/>
                    <a:gd name="connsiteX84" fmla="*/ 1860024 w 2218135"/>
                    <a:gd name="connsiteY84" fmla="*/ 90397 h 3932403"/>
                    <a:gd name="connsiteX85" fmla="*/ 1209862 w 2218135"/>
                    <a:gd name="connsiteY85"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900 w 2218135"/>
                    <a:gd name="connsiteY23" fmla="*/ 2206191 h 3932403"/>
                    <a:gd name="connsiteX24" fmla="*/ 660512 w 2218135"/>
                    <a:gd name="connsiteY24" fmla="*/ 2140609 h 3932403"/>
                    <a:gd name="connsiteX25" fmla="*/ 626784 w 2218135"/>
                    <a:gd name="connsiteY25" fmla="*/ 2091891 h 3932403"/>
                    <a:gd name="connsiteX26" fmla="*/ 639665 w 2218135"/>
                    <a:gd name="connsiteY26" fmla="*/ 2068699 h 3932403"/>
                    <a:gd name="connsiteX27" fmla="*/ 712977 w 2218135"/>
                    <a:gd name="connsiteY27" fmla="*/ 2097512 h 3932403"/>
                    <a:gd name="connsiteX28" fmla="*/ 774812 w 2218135"/>
                    <a:gd name="connsiteY28" fmla="*/ 2275520 h 3932403"/>
                    <a:gd name="connsiteX29" fmla="*/ 1053405 w 2218135"/>
                    <a:gd name="connsiteY29" fmla="*/ 1947011 h 3932403"/>
                    <a:gd name="connsiteX30" fmla="*/ 1162682 w 2218135"/>
                    <a:gd name="connsiteY30" fmla="*/ 1795834 h 3932403"/>
                    <a:gd name="connsiteX31" fmla="*/ 1189000 w 2218135"/>
                    <a:gd name="connsiteY31" fmla="*/ 1880952 h 3932403"/>
                    <a:gd name="connsiteX32" fmla="*/ 771826 w 2218135"/>
                    <a:gd name="connsiteY32" fmla="*/ 2489869 h 3932403"/>
                    <a:gd name="connsiteX33" fmla="*/ 656764 w 2218135"/>
                    <a:gd name="connsiteY33" fmla="*/ 2764573 h 3932403"/>
                    <a:gd name="connsiteX34" fmla="*/ 632711 w 2218135"/>
                    <a:gd name="connsiteY34" fmla="*/ 3066543 h 3932403"/>
                    <a:gd name="connsiteX35" fmla="*/ 333479 w 2218135"/>
                    <a:gd name="connsiteY35" fmla="*/ 3456942 h 3932403"/>
                    <a:gd name="connsiteX36" fmla="*/ 326981 w 2218135"/>
                    <a:gd name="connsiteY36" fmla="*/ 3742682 h 3932403"/>
                    <a:gd name="connsiteX37" fmla="*/ 297000 w 2218135"/>
                    <a:gd name="connsiteY37" fmla="*/ 3922565 h 3932403"/>
                    <a:gd name="connsiteX38" fmla="*/ 353213 w 2218135"/>
                    <a:gd name="connsiteY38" fmla="*/ 3903827 h 3932403"/>
                    <a:gd name="connsiteX39" fmla="*/ 390482 w 2218135"/>
                    <a:gd name="connsiteY39" fmla="*/ 3895062 h 3932403"/>
                    <a:gd name="connsiteX40" fmla="*/ 433785 w 2218135"/>
                    <a:gd name="connsiteY40" fmla="*/ 3823255 h 3932403"/>
                    <a:gd name="connsiteX41" fmla="*/ 499367 w 2218135"/>
                    <a:gd name="connsiteY41" fmla="*/ 3767042 h 3932403"/>
                    <a:gd name="connsiteX42" fmla="*/ 510610 w 2218135"/>
                    <a:gd name="connsiteY42" fmla="*/ 3703333 h 3932403"/>
                    <a:gd name="connsiteX43" fmla="*/ 551833 w 2218135"/>
                    <a:gd name="connsiteY43" fmla="*/ 3632130 h 3932403"/>
                    <a:gd name="connsiteX44" fmla="*/ 533095 w 2218135"/>
                    <a:gd name="connsiteY44" fmla="*/ 3545937 h 3932403"/>
                    <a:gd name="connsiteX45" fmla="*/ 596803 w 2218135"/>
                    <a:gd name="connsiteY45" fmla="*/ 3512209 h 3932403"/>
                    <a:gd name="connsiteX46" fmla="*/ 611794 w 2218135"/>
                    <a:gd name="connsiteY46" fmla="*/ 3446627 h 3932403"/>
                    <a:gd name="connsiteX47" fmla="*/ 694240 w 2218135"/>
                    <a:gd name="connsiteY47" fmla="*/ 3435384 h 3932403"/>
                    <a:gd name="connsiteX48" fmla="*/ 737336 w 2218135"/>
                    <a:gd name="connsiteY48" fmla="*/ 3377297 h 3932403"/>
                    <a:gd name="connsiteX49" fmla="*/ 742958 w 2218135"/>
                    <a:gd name="connsiteY49" fmla="*/ 3317337 h 3932403"/>
                    <a:gd name="connsiteX50" fmla="*/ 827391 w 2218135"/>
                    <a:gd name="connsiteY50" fmla="*/ 3256206 h 3932403"/>
                    <a:gd name="connsiteX51" fmla="*/ 829151 w 2218135"/>
                    <a:gd name="connsiteY51" fmla="*/ 3169309 h 3932403"/>
                    <a:gd name="connsiteX52" fmla="*/ 911597 w 2218135"/>
                    <a:gd name="connsiteY52" fmla="*/ 3122465 h 3932403"/>
                    <a:gd name="connsiteX53" fmla="*/ 877869 w 2218135"/>
                    <a:gd name="connsiteY53" fmla="*/ 3062504 h 3932403"/>
                    <a:gd name="connsiteX54" fmla="*/ 917218 w 2218135"/>
                    <a:gd name="connsiteY54" fmla="*/ 3000669 h 3932403"/>
                    <a:gd name="connsiteX55" fmla="*/ 902228 w 2218135"/>
                    <a:gd name="connsiteY55" fmla="*/ 2916350 h 3932403"/>
                    <a:gd name="connsiteX56" fmla="*/ 941577 w 2218135"/>
                    <a:gd name="connsiteY56" fmla="*/ 2858263 h 3932403"/>
                    <a:gd name="connsiteX57" fmla="*/ 930335 w 2218135"/>
                    <a:gd name="connsiteY57" fmla="*/ 2805797 h 3932403"/>
                    <a:gd name="connsiteX58" fmla="*/ 971558 w 2218135"/>
                    <a:gd name="connsiteY58" fmla="*/ 2751458 h 3932403"/>
                    <a:gd name="connsiteX59" fmla="*/ 969684 w 2218135"/>
                    <a:gd name="connsiteY59" fmla="*/ 2689624 h 3932403"/>
                    <a:gd name="connsiteX60" fmla="*/ 1033392 w 2218135"/>
                    <a:gd name="connsiteY60" fmla="*/ 2652148 h 3932403"/>
                    <a:gd name="connsiteX61" fmla="*/ 1084696 w 2218135"/>
                    <a:gd name="connsiteY61" fmla="*/ 2565634 h 3932403"/>
                    <a:gd name="connsiteX62" fmla="*/ 1074615 w 2218135"/>
                    <a:gd name="connsiteY62" fmla="*/ 2504120 h 3932403"/>
                    <a:gd name="connsiteX63" fmla="*/ 1164556 w 2218135"/>
                    <a:gd name="connsiteY63" fmla="*/ 2423548 h 3932403"/>
                    <a:gd name="connsiteX64" fmla="*/ 1207653 w 2218135"/>
                    <a:gd name="connsiteY64" fmla="*/ 2346724 h 3932403"/>
                    <a:gd name="connsiteX65" fmla="*/ 1261992 w 2218135"/>
                    <a:gd name="connsiteY65" fmla="*/ 2301753 h 3932403"/>
                    <a:gd name="connsiteX66" fmla="*/ 1297594 w 2218135"/>
                    <a:gd name="connsiteY66" fmla="*/ 2206191 h 3932403"/>
                    <a:gd name="connsiteX67" fmla="*/ 1391282 w 2218135"/>
                    <a:gd name="connsiteY67" fmla="*/ 2163094 h 3932403"/>
                    <a:gd name="connsiteX68" fmla="*/ 1408146 w 2218135"/>
                    <a:gd name="connsiteY68" fmla="*/ 2075027 h 3932403"/>
                    <a:gd name="connsiteX69" fmla="*/ 1484529 w 2218135"/>
                    <a:gd name="connsiteY69" fmla="*/ 1960918 h 3932403"/>
                    <a:gd name="connsiteX70" fmla="*/ 1447495 w 2218135"/>
                    <a:gd name="connsiteY70" fmla="*/ 1857669 h 3932403"/>
                    <a:gd name="connsiteX71" fmla="*/ 1528067 w 2218135"/>
                    <a:gd name="connsiteY71" fmla="*/ 1778971 h 3932403"/>
                    <a:gd name="connsiteX72" fmla="*/ 1505582 w 2218135"/>
                    <a:gd name="connsiteY72" fmla="*/ 1647807 h 3932403"/>
                    <a:gd name="connsiteX73" fmla="*/ 1511801 w 2218135"/>
                    <a:gd name="connsiteY73" fmla="*/ 1520175 h 3932403"/>
                    <a:gd name="connsiteX74" fmla="*/ 1466233 w 2218135"/>
                    <a:gd name="connsiteY74" fmla="*/ 1415460 h 3932403"/>
                    <a:gd name="connsiteX75" fmla="*/ 1512343 w 2218135"/>
                    <a:gd name="connsiteY75" fmla="*/ 837910 h 3932403"/>
                    <a:gd name="connsiteX76" fmla="*/ 1602740 w 2218135"/>
                    <a:gd name="connsiteY76" fmla="*/ 1112578 h 3932403"/>
                    <a:gd name="connsiteX77" fmla="*/ 1564495 w 2218135"/>
                    <a:gd name="connsiteY77" fmla="*/ 1446351 h 3932403"/>
                    <a:gd name="connsiteX78" fmla="*/ 1870454 w 2218135"/>
                    <a:gd name="connsiteY78" fmla="*/ 1745356 h 3932403"/>
                    <a:gd name="connsiteX79" fmla="*/ 1978235 w 2218135"/>
                    <a:gd name="connsiteY79" fmla="*/ 2134759 h 3932403"/>
                    <a:gd name="connsiteX80" fmla="*/ 1814826 w 2218135"/>
                    <a:gd name="connsiteY80" fmla="*/ 2461578 h 3932403"/>
                    <a:gd name="connsiteX81" fmla="*/ 2037341 w 2218135"/>
                    <a:gd name="connsiteY81" fmla="*/ 2600651 h 3932403"/>
                    <a:gd name="connsiteX82" fmla="*/ 2218135 w 2218135"/>
                    <a:gd name="connsiteY82" fmla="*/ 1752310 h 3932403"/>
                    <a:gd name="connsiteX83" fmla="*/ 1787011 w 2218135"/>
                    <a:gd name="connsiteY83" fmla="*/ 1185590 h 3932403"/>
                    <a:gd name="connsiteX84" fmla="*/ 1797441 w 2218135"/>
                    <a:gd name="connsiteY84" fmla="*/ 413740 h 3932403"/>
                    <a:gd name="connsiteX85" fmla="*/ 1860024 w 2218135"/>
                    <a:gd name="connsiteY85" fmla="*/ 90397 h 3932403"/>
                    <a:gd name="connsiteX86" fmla="*/ 1209862 w 2218135"/>
                    <a:gd name="connsiteY86"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900 w 2218135"/>
                    <a:gd name="connsiteY23" fmla="*/ 2206191 h 3932403"/>
                    <a:gd name="connsiteX24" fmla="*/ 660512 w 2218135"/>
                    <a:gd name="connsiteY24" fmla="*/ 2140609 h 3932403"/>
                    <a:gd name="connsiteX25" fmla="*/ 626784 w 2218135"/>
                    <a:gd name="connsiteY25" fmla="*/ 2091891 h 3932403"/>
                    <a:gd name="connsiteX26" fmla="*/ 639665 w 2218135"/>
                    <a:gd name="connsiteY26" fmla="*/ 2068699 h 3932403"/>
                    <a:gd name="connsiteX27" fmla="*/ 707356 w 2218135"/>
                    <a:gd name="connsiteY27" fmla="*/ 2097512 h 3932403"/>
                    <a:gd name="connsiteX28" fmla="*/ 774812 w 2218135"/>
                    <a:gd name="connsiteY28" fmla="*/ 2275520 h 3932403"/>
                    <a:gd name="connsiteX29" fmla="*/ 1053405 w 2218135"/>
                    <a:gd name="connsiteY29" fmla="*/ 1947011 h 3932403"/>
                    <a:gd name="connsiteX30" fmla="*/ 1162682 w 2218135"/>
                    <a:gd name="connsiteY30" fmla="*/ 1795834 h 3932403"/>
                    <a:gd name="connsiteX31" fmla="*/ 1189000 w 2218135"/>
                    <a:gd name="connsiteY31" fmla="*/ 1880952 h 3932403"/>
                    <a:gd name="connsiteX32" fmla="*/ 771826 w 2218135"/>
                    <a:gd name="connsiteY32" fmla="*/ 2489869 h 3932403"/>
                    <a:gd name="connsiteX33" fmla="*/ 656764 w 2218135"/>
                    <a:gd name="connsiteY33" fmla="*/ 2764573 h 3932403"/>
                    <a:gd name="connsiteX34" fmla="*/ 632711 w 2218135"/>
                    <a:gd name="connsiteY34" fmla="*/ 3066543 h 3932403"/>
                    <a:gd name="connsiteX35" fmla="*/ 333479 w 2218135"/>
                    <a:gd name="connsiteY35" fmla="*/ 3456942 h 3932403"/>
                    <a:gd name="connsiteX36" fmla="*/ 326981 w 2218135"/>
                    <a:gd name="connsiteY36" fmla="*/ 3742682 h 3932403"/>
                    <a:gd name="connsiteX37" fmla="*/ 297000 w 2218135"/>
                    <a:gd name="connsiteY37" fmla="*/ 3922565 h 3932403"/>
                    <a:gd name="connsiteX38" fmla="*/ 353213 w 2218135"/>
                    <a:gd name="connsiteY38" fmla="*/ 3903827 h 3932403"/>
                    <a:gd name="connsiteX39" fmla="*/ 390482 w 2218135"/>
                    <a:gd name="connsiteY39" fmla="*/ 3895062 h 3932403"/>
                    <a:gd name="connsiteX40" fmla="*/ 433785 w 2218135"/>
                    <a:gd name="connsiteY40" fmla="*/ 3823255 h 3932403"/>
                    <a:gd name="connsiteX41" fmla="*/ 499367 w 2218135"/>
                    <a:gd name="connsiteY41" fmla="*/ 3767042 h 3932403"/>
                    <a:gd name="connsiteX42" fmla="*/ 510610 w 2218135"/>
                    <a:gd name="connsiteY42" fmla="*/ 3703333 h 3932403"/>
                    <a:gd name="connsiteX43" fmla="*/ 551833 w 2218135"/>
                    <a:gd name="connsiteY43" fmla="*/ 3632130 h 3932403"/>
                    <a:gd name="connsiteX44" fmla="*/ 533095 w 2218135"/>
                    <a:gd name="connsiteY44" fmla="*/ 3545937 h 3932403"/>
                    <a:gd name="connsiteX45" fmla="*/ 596803 w 2218135"/>
                    <a:gd name="connsiteY45" fmla="*/ 3512209 h 3932403"/>
                    <a:gd name="connsiteX46" fmla="*/ 611794 w 2218135"/>
                    <a:gd name="connsiteY46" fmla="*/ 3446627 h 3932403"/>
                    <a:gd name="connsiteX47" fmla="*/ 694240 w 2218135"/>
                    <a:gd name="connsiteY47" fmla="*/ 3435384 h 3932403"/>
                    <a:gd name="connsiteX48" fmla="*/ 737336 w 2218135"/>
                    <a:gd name="connsiteY48" fmla="*/ 3377297 h 3932403"/>
                    <a:gd name="connsiteX49" fmla="*/ 742958 w 2218135"/>
                    <a:gd name="connsiteY49" fmla="*/ 3317337 h 3932403"/>
                    <a:gd name="connsiteX50" fmla="*/ 827391 w 2218135"/>
                    <a:gd name="connsiteY50" fmla="*/ 3256206 h 3932403"/>
                    <a:gd name="connsiteX51" fmla="*/ 829151 w 2218135"/>
                    <a:gd name="connsiteY51" fmla="*/ 3169309 h 3932403"/>
                    <a:gd name="connsiteX52" fmla="*/ 911597 w 2218135"/>
                    <a:gd name="connsiteY52" fmla="*/ 3122465 h 3932403"/>
                    <a:gd name="connsiteX53" fmla="*/ 877869 w 2218135"/>
                    <a:gd name="connsiteY53" fmla="*/ 3062504 h 3932403"/>
                    <a:gd name="connsiteX54" fmla="*/ 917218 w 2218135"/>
                    <a:gd name="connsiteY54" fmla="*/ 3000669 h 3932403"/>
                    <a:gd name="connsiteX55" fmla="*/ 902228 w 2218135"/>
                    <a:gd name="connsiteY55" fmla="*/ 2916350 h 3932403"/>
                    <a:gd name="connsiteX56" fmla="*/ 941577 w 2218135"/>
                    <a:gd name="connsiteY56" fmla="*/ 2858263 h 3932403"/>
                    <a:gd name="connsiteX57" fmla="*/ 930335 w 2218135"/>
                    <a:gd name="connsiteY57" fmla="*/ 2805797 h 3932403"/>
                    <a:gd name="connsiteX58" fmla="*/ 971558 w 2218135"/>
                    <a:gd name="connsiteY58" fmla="*/ 2751458 h 3932403"/>
                    <a:gd name="connsiteX59" fmla="*/ 969684 w 2218135"/>
                    <a:gd name="connsiteY59" fmla="*/ 2689624 h 3932403"/>
                    <a:gd name="connsiteX60" fmla="*/ 1033392 w 2218135"/>
                    <a:gd name="connsiteY60" fmla="*/ 2652148 h 3932403"/>
                    <a:gd name="connsiteX61" fmla="*/ 1084696 w 2218135"/>
                    <a:gd name="connsiteY61" fmla="*/ 2565634 h 3932403"/>
                    <a:gd name="connsiteX62" fmla="*/ 1074615 w 2218135"/>
                    <a:gd name="connsiteY62" fmla="*/ 2504120 h 3932403"/>
                    <a:gd name="connsiteX63" fmla="*/ 1164556 w 2218135"/>
                    <a:gd name="connsiteY63" fmla="*/ 2423548 h 3932403"/>
                    <a:gd name="connsiteX64" fmla="*/ 1207653 w 2218135"/>
                    <a:gd name="connsiteY64" fmla="*/ 2346724 h 3932403"/>
                    <a:gd name="connsiteX65" fmla="*/ 1261992 w 2218135"/>
                    <a:gd name="connsiteY65" fmla="*/ 2301753 h 3932403"/>
                    <a:gd name="connsiteX66" fmla="*/ 1297594 w 2218135"/>
                    <a:gd name="connsiteY66" fmla="*/ 2206191 h 3932403"/>
                    <a:gd name="connsiteX67" fmla="*/ 1391282 w 2218135"/>
                    <a:gd name="connsiteY67" fmla="*/ 2163094 h 3932403"/>
                    <a:gd name="connsiteX68" fmla="*/ 1408146 w 2218135"/>
                    <a:gd name="connsiteY68" fmla="*/ 2075027 h 3932403"/>
                    <a:gd name="connsiteX69" fmla="*/ 1484529 w 2218135"/>
                    <a:gd name="connsiteY69" fmla="*/ 1960918 h 3932403"/>
                    <a:gd name="connsiteX70" fmla="*/ 1447495 w 2218135"/>
                    <a:gd name="connsiteY70" fmla="*/ 1857669 h 3932403"/>
                    <a:gd name="connsiteX71" fmla="*/ 1528067 w 2218135"/>
                    <a:gd name="connsiteY71" fmla="*/ 1778971 h 3932403"/>
                    <a:gd name="connsiteX72" fmla="*/ 1505582 w 2218135"/>
                    <a:gd name="connsiteY72" fmla="*/ 1647807 h 3932403"/>
                    <a:gd name="connsiteX73" fmla="*/ 1511801 w 2218135"/>
                    <a:gd name="connsiteY73" fmla="*/ 1520175 h 3932403"/>
                    <a:gd name="connsiteX74" fmla="*/ 1466233 w 2218135"/>
                    <a:gd name="connsiteY74" fmla="*/ 1415460 h 3932403"/>
                    <a:gd name="connsiteX75" fmla="*/ 1512343 w 2218135"/>
                    <a:gd name="connsiteY75" fmla="*/ 837910 h 3932403"/>
                    <a:gd name="connsiteX76" fmla="*/ 1602740 w 2218135"/>
                    <a:gd name="connsiteY76" fmla="*/ 1112578 h 3932403"/>
                    <a:gd name="connsiteX77" fmla="*/ 1564495 w 2218135"/>
                    <a:gd name="connsiteY77" fmla="*/ 1446351 h 3932403"/>
                    <a:gd name="connsiteX78" fmla="*/ 1870454 w 2218135"/>
                    <a:gd name="connsiteY78" fmla="*/ 1745356 h 3932403"/>
                    <a:gd name="connsiteX79" fmla="*/ 1978235 w 2218135"/>
                    <a:gd name="connsiteY79" fmla="*/ 2134759 h 3932403"/>
                    <a:gd name="connsiteX80" fmla="*/ 1814826 w 2218135"/>
                    <a:gd name="connsiteY80" fmla="*/ 2461578 h 3932403"/>
                    <a:gd name="connsiteX81" fmla="*/ 2037341 w 2218135"/>
                    <a:gd name="connsiteY81" fmla="*/ 2600651 h 3932403"/>
                    <a:gd name="connsiteX82" fmla="*/ 2218135 w 2218135"/>
                    <a:gd name="connsiteY82" fmla="*/ 1752310 h 3932403"/>
                    <a:gd name="connsiteX83" fmla="*/ 1787011 w 2218135"/>
                    <a:gd name="connsiteY83" fmla="*/ 1185590 h 3932403"/>
                    <a:gd name="connsiteX84" fmla="*/ 1797441 w 2218135"/>
                    <a:gd name="connsiteY84" fmla="*/ 413740 h 3932403"/>
                    <a:gd name="connsiteX85" fmla="*/ 1860024 w 2218135"/>
                    <a:gd name="connsiteY85" fmla="*/ 90397 h 3932403"/>
                    <a:gd name="connsiteX86" fmla="*/ 1209862 w 2218135"/>
                    <a:gd name="connsiteY86"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900 w 2218135"/>
                    <a:gd name="connsiteY23" fmla="*/ 2206191 h 3932403"/>
                    <a:gd name="connsiteX24" fmla="*/ 660512 w 2218135"/>
                    <a:gd name="connsiteY24" fmla="*/ 2140609 h 3932403"/>
                    <a:gd name="connsiteX25" fmla="*/ 626784 w 2218135"/>
                    <a:gd name="connsiteY25" fmla="*/ 2091891 h 3932403"/>
                    <a:gd name="connsiteX26" fmla="*/ 639665 w 2218135"/>
                    <a:gd name="connsiteY26" fmla="*/ 2068699 h 3932403"/>
                    <a:gd name="connsiteX27" fmla="*/ 707356 w 2218135"/>
                    <a:gd name="connsiteY27" fmla="*/ 2097512 h 3932403"/>
                    <a:gd name="connsiteX28" fmla="*/ 774812 w 2218135"/>
                    <a:gd name="connsiteY28" fmla="*/ 2275520 h 3932403"/>
                    <a:gd name="connsiteX29" fmla="*/ 801044 w 2218135"/>
                    <a:gd name="connsiteY29" fmla="*/ 2011319 h 3932403"/>
                    <a:gd name="connsiteX30" fmla="*/ 1053405 w 2218135"/>
                    <a:gd name="connsiteY30" fmla="*/ 1947011 h 3932403"/>
                    <a:gd name="connsiteX31" fmla="*/ 1162682 w 2218135"/>
                    <a:gd name="connsiteY31" fmla="*/ 1795834 h 3932403"/>
                    <a:gd name="connsiteX32" fmla="*/ 1189000 w 2218135"/>
                    <a:gd name="connsiteY32" fmla="*/ 1880952 h 3932403"/>
                    <a:gd name="connsiteX33" fmla="*/ 771826 w 2218135"/>
                    <a:gd name="connsiteY33" fmla="*/ 2489869 h 3932403"/>
                    <a:gd name="connsiteX34" fmla="*/ 656764 w 2218135"/>
                    <a:gd name="connsiteY34" fmla="*/ 2764573 h 3932403"/>
                    <a:gd name="connsiteX35" fmla="*/ 632711 w 2218135"/>
                    <a:gd name="connsiteY35" fmla="*/ 3066543 h 3932403"/>
                    <a:gd name="connsiteX36" fmla="*/ 333479 w 2218135"/>
                    <a:gd name="connsiteY36" fmla="*/ 3456942 h 3932403"/>
                    <a:gd name="connsiteX37" fmla="*/ 326981 w 2218135"/>
                    <a:gd name="connsiteY37" fmla="*/ 3742682 h 3932403"/>
                    <a:gd name="connsiteX38" fmla="*/ 297000 w 2218135"/>
                    <a:gd name="connsiteY38" fmla="*/ 3922565 h 3932403"/>
                    <a:gd name="connsiteX39" fmla="*/ 353213 w 2218135"/>
                    <a:gd name="connsiteY39" fmla="*/ 3903827 h 3932403"/>
                    <a:gd name="connsiteX40" fmla="*/ 390482 w 2218135"/>
                    <a:gd name="connsiteY40" fmla="*/ 3895062 h 3932403"/>
                    <a:gd name="connsiteX41" fmla="*/ 433785 w 2218135"/>
                    <a:gd name="connsiteY41" fmla="*/ 3823255 h 3932403"/>
                    <a:gd name="connsiteX42" fmla="*/ 499367 w 2218135"/>
                    <a:gd name="connsiteY42" fmla="*/ 3767042 h 3932403"/>
                    <a:gd name="connsiteX43" fmla="*/ 510610 w 2218135"/>
                    <a:gd name="connsiteY43" fmla="*/ 3703333 h 3932403"/>
                    <a:gd name="connsiteX44" fmla="*/ 551833 w 2218135"/>
                    <a:gd name="connsiteY44" fmla="*/ 3632130 h 3932403"/>
                    <a:gd name="connsiteX45" fmla="*/ 533095 w 2218135"/>
                    <a:gd name="connsiteY45" fmla="*/ 3545937 h 3932403"/>
                    <a:gd name="connsiteX46" fmla="*/ 596803 w 2218135"/>
                    <a:gd name="connsiteY46" fmla="*/ 3512209 h 3932403"/>
                    <a:gd name="connsiteX47" fmla="*/ 611794 w 2218135"/>
                    <a:gd name="connsiteY47" fmla="*/ 3446627 h 3932403"/>
                    <a:gd name="connsiteX48" fmla="*/ 694240 w 2218135"/>
                    <a:gd name="connsiteY48" fmla="*/ 3435384 h 3932403"/>
                    <a:gd name="connsiteX49" fmla="*/ 737336 w 2218135"/>
                    <a:gd name="connsiteY49" fmla="*/ 3377297 h 3932403"/>
                    <a:gd name="connsiteX50" fmla="*/ 742958 w 2218135"/>
                    <a:gd name="connsiteY50" fmla="*/ 3317337 h 3932403"/>
                    <a:gd name="connsiteX51" fmla="*/ 827391 w 2218135"/>
                    <a:gd name="connsiteY51" fmla="*/ 3256206 h 3932403"/>
                    <a:gd name="connsiteX52" fmla="*/ 829151 w 2218135"/>
                    <a:gd name="connsiteY52" fmla="*/ 3169309 h 3932403"/>
                    <a:gd name="connsiteX53" fmla="*/ 911597 w 2218135"/>
                    <a:gd name="connsiteY53" fmla="*/ 3122465 h 3932403"/>
                    <a:gd name="connsiteX54" fmla="*/ 877869 w 2218135"/>
                    <a:gd name="connsiteY54" fmla="*/ 3062504 h 3932403"/>
                    <a:gd name="connsiteX55" fmla="*/ 917218 w 2218135"/>
                    <a:gd name="connsiteY55" fmla="*/ 3000669 h 3932403"/>
                    <a:gd name="connsiteX56" fmla="*/ 902228 w 2218135"/>
                    <a:gd name="connsiteY56" fmla="*/ 2916350 h 3932403"/>
                    <a:gd name="connsiteX57" fmla="*/ 941577 w 2218135"/>
                    <a:gd name="connsiteY57" fmla="*/ 2858263 h 3932403"/>
                    <a:gd name="connsiteX58" fmla="*/ 930335 w 2218135"/>
                    <a:gd name="connsiteY58" fmla="*/ 2805797 h 3932403"/>
                    <a:gd name="connsiteX59" fmla="*/ 971558 w 2218135"/>
                    <a:gd name="connsiteY59" fmla="*/ 2751458 h 3932403"/>
                    <a:gd name="connsiteX60" fmla="*/ 969684 w 2218135"/>
                    <a:gd name="connsiteY60" fmla="*/ 2689624 h 3932403"/>
                    <a:gd name="connsiteX61" fmla="*/ 1033392 w 2218135"/>
                    <a:gd name="connsiteY61" fmla="*/ 2652148 h 3932403"/>
                    <a:gd name="connsiteX62" fmla="*/ 1084696 w 2218135"/>
                    <a:gd name="connsiteY62" fmla="*/ 2565634 h 3932403"/>
                    <a:gd name="connsiteX63" fmla="*/ 1074615 w 2218135"/>
                    <a:gd name="connsiteY63" fmla="*/ 2504120 h 3932403"/>
                    <a:gd name="connsiteX64" fmla="*/ 1164556 w 2218135"/>
                    <a:gd name="connsiteY64" fmla="*/ 2423548 h 3932403"/>
                    <a:gd name="connsiteX65" fmla="*/ 1207653 w 2218135"/>
                    <a:gd name="connsiteY65" fmla="*/ 2346724 h 3932403"/>
                    <a:gd name="connsiteX66" fmla="*/ 1261992 w 2218135"/>
                    <a:gd name="connsiteY66" fmla="*/ 2301753 h 3932403"/>
                    <a:gd name="connsiteX67" fmla="*/ 1297594 w 2218135"/>
                    <a:gd name="connsiteY67" fmla="*/ 2206191 h 3932403"/>
                    <a:gd name="connsiteX68" fmla="*/ 1391282 w 2218135"/>
                    <a:gd name="connsiteY68" fmla="*/ 2163094 h 3932403"/>
                    <a:gd name="connsiteX69" fmla="*/ 1408146 w 2218135"/>
                    <a:gd name="connsiteY69" fmla="*/ 2075027 h 3932403"/>
                    <a:gd name="connsiteX70" fmla="*/ 1484529 w 2218135"/>
                    <a:gd name="connsiteY70" fmla="*/ 1960918 h 3932403"/>
                    <a:gd name="connsiteX71" fmla="*/ 1447495 w 2218135"/>
                    <a:gd name="connsiteY71" fmla="*/ 1857669 h 3932403"/>
                    <a:gd name="connsiteX72" fmla="*/ 1528067 w 2218135"/>
                    <a:gd name="connsiteY72" fmla="*/ 1778971 h 3932403"/>
                    <a:gd name="connsiteX73" fmla="*/ 1505582 w 2218135"/>
                    <a:gd name="connsiteY73" fmla="*/ 1647807 h 3932403"/>
                    <a:gd name="connsiteX74" fmla="*/ 1511801 w 2218135"/>
                    <a:gd name="connsiteY74" fmla="*/ 1520175 h 3932403"/>
                    <a:gd name="connsiteX75" fmla="*/ 1466233 w 2218135"/>
                    <a:gd name="connsiteY75" fmla="*/ 1415460 h 3932403"/>
                    <a:gd name="connsiteX76" fmla="*/ 1512343 w 2218135"/>
                    <a:gd name="connsiteY76" fmla="*/ 837910 h 3932403"/>
                    <a:gd name="connsiteX77" fmla="*/ 1602740 w 2218135"/>
                    <a:gd name="connsiteY77" fmla="*/ 1112578 h 3932403"/>
                    <a:gd name="connsiteX78" fmla="*/ 1564495 w 2218135"/>
                    <a:gd name="connsiteY78" fmla="*/ 1446351 h 3932403"/>
                    <a:gd name="connsiteX79" fmla="*/ 1870454 w 2218135"/>
                    <a:gd name="connsiteY79" fmla="*/ 1745356 h 3932403"/>
                    <a:gd name="connsiteX80" fmla="*/ 1978235 w 2218135"/>
                    <a:gd name="connsiteY80" fmla="*/ 2134759 h 3932403"/>
                    <a:gd name="connsiteX81" fmla="*/ 1814826 w 2218135"/>
                    <a:gd name="connsiteY81" fmla="*/ 2461578 h 3932403"/>
                    <a:gd name="connsiteX82" fmla="*/ 2037341 w 2218135"/>
                    <a:gd name="connsiteY82" fmla="*/ 2600651 h 3932403"/>
                    <a:gd name="connsiteX83" fmla="*/ 2218135 w 2218135"/>
                    <a:gd name="connsiteY83" fmla="*/ 1752310 h 3932403"/>
                    <a:gd name="connsiteX84" fmla="*/ 1787011 w 2218135"/>
                    <a:gd name="connsiteY84" fmla="*/ 1185590 h 3932403"/>
                    <a:gd name="connsiteX85" fmla="*/ 1797441 w 2218135"/>
                    <a:gd name="connsiteY85" fmla="*/ 413740 h 3932403"/>
                    <a:gd name="connsiteX86" fmla="*/ 1860024 w 2218135"/>
                    <a:gd name="connsiteY86" fmla="*/ 90397 h 3932403"/>
                    <a:gd name="connsiteX87" fmla="*/ 1209862 w 2218135"/>
                    <a:gd name="connsiteY87"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900 w 2218135"/>
                    <a:gd name="connsiteY23" fmla="*/ 2206191 h 3932403"/>
                    <a:gd name="connsiteX24" fmla="*/ 660512 w 2218135"/>
                    <a:gd name="connsiteY24" fmla="*/ 2140609 h 3932403"/>
                    <a:gd name="connsiteX25" fmla="*/ 626784 w 2218135"/>
                    <a:gd name="connsiteY25" fmla="*/ 2091891 h 3932403"/>
                    <a:gd name="connsiteX26" fmla="*/ 639665 w 2218135"/>
                    <a:gd name="connsiteY26" fmla="*/ 2068699 h 3932403"/>
                    <a:gd name="connsiteX27" fmla="*/ 707356 w 2218135"/>
                    <a:gd name="connsiteY27" fmla="*/ 2097512 h 3932403"/>
                    <a:gd name="connsiteX28" fmla="*/ 774812 w 2218135"/>
                    <a:gd name="connsiteY28" fmla="*/ 2275520 h 3932403"/>
                    <a:gd name="connsiteX29" fmla="*/ 801044 w 2218135"/>
                    <a:gd name="connsiteY29" fmla="*/ 2011319 h 3932403"/>
                    <a:gd name="connsiteX30" fmla="*/ 920966 w 2218135"/>
                    <a:gd name="connsiteY30" fmla="*/ 2031930 h 3932403"/>
                    <a:gd name="connsiteX31" fmla="*/ 1053405 w 2218135"/>
                    <a:gd name="connsiteY31" fmla="*/ 1947011 h 3932403"/>
                    <a:gd name="connsiteX32" fmla="*/ 1162682 w 2218135"/>
                    <a:gd name="connsiteY32" fmla="*/ 1795834 h 3932403"/>
                    <a:gd name="connsiteX33" fmla="*/ 1189000 w 2218135"/>
                    <a:gd name="connsiteY33" fmla="*/ 1880952 h 3932403"/>
                    <a:gd name="connsiteX34" fmla="*/ 771826 w 2218135"/>
                    <a:gd name="connsiteY34" fmla="*/ 2489869 h 3932403"/>
                    <a:gd name="connsiteX35" fmla="*/ 656764 w 2218135"/>
                    <a:gd name="connsiteY35" fmla="*/ 2764573 h 3932403"/>
                    <a:gd name="connsiteX36" fmla="*/ 632711 w 2218135"/>
                    <a:gd name="connsiteY36" fmla="*/ 3066543 h 3932403"/>
                    <a:gd name="connsiteX37" fmla="*/ 333479 w 2218135"/>
                    <a:gd name="connsiteY37" fmla="*/ 3456942 h 3932403"/>
                    <a:gd name="connsiteX38" fmla="*/ 326981 w 2218135"/>
                    <a:gd name="connsiteY38" fmla="*/ 3742682 h 3932403"/>
                    <a:gd name="connsiteX39" fmla="*/ 297000 w 2218135"/>
                    <a:gd name="connsiteY39" fmla="*/ 3922565 h 3932403"/>
                    <a:gd name="connsiteX40" fmla="*/ 353213 w 2218135"/>
                    <a:gd name="connsiteY40" fmla="*/ 3903827 h 3932403"/>
                    <a:gd name="connsiteX41" fmla="*/ 390482 w 2218135"/>
                    <a:gd name="connsiteY41" fmla="*/ 3895062 h 3932403"/>
                    <a:gd name="connsiteX42" fmla="*/ 433785 w 2218135"/>
                    <a:gd name="connsiteY42" fmla="*/ 3823255 h 3932403"/>
                    <a:gd name="connsiteX43" fmla="*/ 499367 w 2218135"/>
                    <a:gd name="connsiteY43" fmla="*/ 3767042 h 3932403"/>
                    <a:gd name="connsiteX44" fmla="*/ 510610 w 2218135"/>
                    <a:gd name="connsiteY44" fmla="*/ 3703333 h 3932403"/>
                    <a:gd name="connsiteX45" fmla="*/ 551833 w 2218135"/>
                    <a:gd name="connsiteY45" fmla="*/ 3632130 h 3932403"/>
                    <a:gd name="connsiteX46" fmla="*/ 533095 w 2218135"/>
                    <a:gd name="connsiteY46" fmla="*/ 3545937 h 3932403"/>
                    <a:gd name="connsiteX47" fmla="*/ 596803 w 2218135"/>
                    <a:gd name="connsiteY47" fmla="*/ 3512209 h 3932403"/>
                    <a:gd name="connsiteX48" fmla="*/ 611794 w 2218135"/>
                    <a:gd name="connsiteY48" fmla="*/ 3446627 h 3932403"/>
                    <a:gd name="connsiteX49" fmla="*/ 694240 w 2218135"/>
                    <a:gd name="connsiteY49" fmla="*/ 3435384 h 3932403"/>
                    <a:gd name="connsiteX50" fmla="*/ 737336 w 2218135"/>
                    <a:gd name="connsiteY50" fmla="*/ 3377297 h 3932403"/>
                    <a:gd name="connsiteX51" fmla="*/ 742958 w 2218135"/>
                    <a:gd name="connsiteY51" fmla="*/ 3317337 h 3932403"/>
                    <a:gd name="connsiteX52" fmla="*/ 827391 w 2218135"/>
                    <a:gd name="connsiteY52" fmla="*/ 3256206 h 3932403"/>
                    <a:gd name="connsiteX53" fmla="*/ 829151 w 2218135"/>
                    <a:gd name="connsiteY53" fmla="*/ 3169309 h 3932403"/>
                    <a:gd name="connsiteX54" fmla="*/ 911597 w 2218135"/>
                    <a:gd name="connsiteY54" fmla="*/ 3122465 h 3932403"/>
                    <a:gd name="connsiteX55" fmla="*/ 877869 w 2218135"/>
                    <a:gd name="connsiteY55" fmla="*/ 3062504 h 3932403"/>
                    <a:gd name="connsiteX56" fmla="*/ 917218 w 2218135"/>
                    <a:gd name="connsiteY56" fmla="*/ 3000669 h 3932403"/>
                    <a:gd name="connsiteX57" fmla="*/ 902228 w 2218135"/>
                    <a:gd name="connsiteY57" fmla="*/ 2916350 h 3932403"/>
                    <a:gd name="connsiteX58" fmla="*/ 941577 w 2218135"/>
                    <a:gd name="connsiteY58" fmla="*/ 2858263 h 3932403"/>
                    <a:gd name="connsiteX59" fmla="*/ 930335 w 2218135"/>
                    <a:gd name="connsiteY59" fmla="*/ 2805797 h 3932403"/>
                    <a:gd name="connsiteX60" fmla="*/ 971558 w 2218135"/>
                    <a:gd name="connsiteY60" fmla="*/ 2751458 h 3932403"/>
                    <a:gd name="connsiteX61" fmla="*/ 969684 w 2218135"/>
                    <a:gd name="connsiteY61" fmla="*/ 2689624 h 3932403"/>
                    <a:gd name="connsiteX62" fmla="*/ 1033392 w 2218135"/>
                    <a:gd name="connsiteY62" fmla="*/ 2652148 h 3932403"/>
                    <a:gd name="connsiteX63" fmla="*/ 1084696 w 2218135"/>
                    <a:gd name="connsiteY63" fmla="*/ 2565634 h 3932403"/>
                    <a:gd name="connsiteX64" fmla="*/ 1074615 w 2218135"/>
                    <a:gd name="connsiteY64" fmla="*/ 2504120 h 3932403"/>
                    <a:gd name="connsiteX65" fmla="*/ 1164556 w 2218135"/>
                    <a:gd name="connsiteY65" fmla="*/ 2423548 h 3932403"/>
                    <a:gd name="connsiteX66" fmla="*/ 1207653 w 2218135"/>
                    <a:gd name="connsiteY66" fmla="*/ 2346724 h 3932403"/>
                    <a:gd name="connsiteX67" fmla="*/ 1261992 w 2218135"/>
                    <a:gd name="connsiteY67" fmla="*/ 2301753 h 3932403"/>
                    <a:gd name="connsiteX68" fmla="*/ 1297594 w 2218135"/>
                    <a:gd name="connsiteY68" fmla="*/ 2206191 h 3932403"/>
                    <a:gd name="connsiteX69" fmla="*/ 1391282 w 2218135"/>
                    <a:gd name="connsiteY69" fmla="*/ 2163094 h 3932403"/>
                    <a:gd name="connsiteX70" fmla="*/ 1408146 w 2218135"/>
                    <a:gd name="connsiteY70" fmla="*/ 2075027 h 3932403"/>
                    <a:gd name="connsiteX71" fmla="*/ 1484529 w 2218135"/>
                    <a:gd name="connsiteY71" fmla="*/ 1960918 h 3932403"/>
                    <a:gd name="connsiteX72" fmla="*/ 1447495 w 2218135"/>
                    <a:gd name="connsiteY72" fmla="*/ 1857669 h 3932403"/>
                    <a:gd name="connsiteX73" fmla="*/ 1528067 w 2218135"/>
                    <a:gd name="connsiteY73" fmla="*/ 1778971 h 3932403"/>
                    <a:gd name="connsiteX74" fmla="*/ 1505582 w 2218135"/>
                    <a:gd name="connsiteY74" fmla="*/ 1647807 h 3932403"/>
                    <a:gd name="connsiteX75" fmla="*/ 1511801 w 2218135"/>
                    <a:gd name="connsiteY75" fmla="*/ 1520175 h 3932403"/>
                    <a:gd name="connsiteX76" fmla="*/ 1466233 w 2218135"/>
                    <a:gd name="connsiteY76" fmla="*/ 1415460 h 3932403"/>
                    <a:gd name="connsiteX77" fmla="*/ 1512343 w 2218135"/>
                    <a:gd name="connsiteY77" fmla="*/ 837910 h 3932403"/>
                    <a:gd name="connsiteX78" fmla="*/ 1602740 w 2218135"/>
                    <a:gd name="connsiteY78" fmla="*/ 1112578 h 3932403"/>
                    <a:gd name="connsiteX79" fmla="*/ 1564495 w 2218135"/>
                    <a:gd name="connsiteY79" fmla="*/ 1446351 h 3932403"/>
                    <a:gd name="connsiteX80" fmla="*/ 1870454 w 2218135"/>
                    <a:gd name="connsiteY80" fmla="*/ 1745356 h 3932403"/>
                    <a:gd name="connsiteX81" fmla="*/ 1978235 w 2218135"/>
                    <a:gd name="connsiteY81" fmla="*/ 2134759 h 3932403"/>
                    <a:gd name="connsiteX82" fmla="*/ 1814826 w 2218135"/>
                    <a:gd name="connsiteY82" fmla="*/ 2461578 h 3932403"/>
                    <a:gd name="connsiteX83" fmla="*/ 2037341 w 2218135"/>
                    <a:gd name="connsiteY83" fmla="*/ 2600651 h 3932403"/>
                    <a:gd name="connsiteX84" fmla="*/ 2218135 w 2218135"/>
                    <a:gd name="connsiteY84" fmla="*/ 1752310 h 3932403"/>
                    <a:gd name="connsiteX85" fmla="*/ 1787011 w 2218135"/>
                    <a:gd name="connsiteY85" fmla="*/ 1185590 h 3932403"/>
                    <a:gd name="connsiteX86" fmla="*/ 1797441 w 2218135"/>
                    <a:gd name="connsiteY86" fmla="*/ 413740 h 3932403"/>
                    <a:gd name="connsiteX87" fmla="*/ 1860024 w 2218135"/>
                    <a:gd name="connsiteY87" fmla="*/ 90397 h 3932403"/>
                    <a:gd name="connsiteX88" fmla="*/ 1209862 w 2218135"/>
                    <a:gd name="connsiteY88"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900 w 2218135"/>
                    <a:gd name="connsiteY23" fmla="*/ 2206191 h 3932403"/>
                    <a:gd name="connsiteX24" fmla="*/ 660512 w 2218135"/>
                    <a:gd name="connsiteY24" fmla="*/ 2140609 h 3932403"/>
                    <a:gd name="connsiteX25" fmla="*/ 626784 w 2218135"/>
                    <a:gd name="connsiteY25" fmla="*/ 2091891 h 3932403"/>
                    <a:gd name="connsiteX26" fmla="*/ 639665 w 2218135"/>
                    <a:gd name="connsiteY26" fmla="*/ 2068699 h 3932403"/>
                    <a:gd name="connsiteX27" fmla="*/ 707356 w 2218135"/>
                    <a:gd name="connsiteY27" fmla="*/ 2097512 h 3932403"/>
                    <a:gd name="connsiteX28" fmla="*/ 774812 w 2218135"/>
                    <a:gd name="connsiteY28" fmla="*/ 2275520 h 3932403"/>
                    <a:gd name="connsiteX29" fmla="*/ 801044 w 2218135"/>
                    <a:gd name="connsiteY29" fmla="*/ 2011319 h 3932403"/>
                    <a:gd name="connsiteX30" fmla="*/ 920966 w 2218135"/>
                    <a:gd name="connsiteY30" fmla="*/ 2031930 h 3932403"/>
                    <a:gd name="connsiteX31" fmla="*/ 975305 w 2218135"/>
                    <a:gd name="connsiteY31" fmla="*/ 1971969 h 3932403"/>
                    <a:gd name="connsiteX32" fmla="*/ 1053405 w 2218135"/>
                    <a:gd name="connsiteY32" fmla="*/ 1947011 h 3932403"/>
                    <a:gd name="connsiteX33" fmla="*/ 1162682 w 2218135"/>
                    <a:gd name="connsiteY33" fmla="*/ 1795834 h 3932403"/>
                    <a:gd name="connsiteX34" fmla="*/ 1189000 w 2218135"/>
                    <a:gd name="connsiteY34" fmla="*/ 1880952 h 3932403"/>
                    <a:gd name="connsiteX35" fmla="*/ 771826 w 2218135"/>
                    <a:gd name="connsiteY35" fmla="*/ 2489869 h 3932403"/>
                    <a:gd name="connsiteX36" fmla="*/ 656764 w 2218135"/>
                    <a:gd name="connsiteY36" fmla="*/ 2764573 h 3932403"/>
                    <a:gd name="connsiteX37" fmla="*/ 632711 w 2218135"/>
                    <a:gd name="connsiteY37" fmla="*/ 3066543 h 3932403"/>
                    <a:gd name="connsiteX38" fmla="*/ 333479 w 2218135"/>
                    <a:gd name="connsiteY38" fmla="*/ 3456942 h 3932403"/>
                    <a:gd name="connsiteX39" fmla="*/ 326981 w 2218135"/>
                    <a:gd name="connsiteY39" fmla="*/ 3742682 h 3932403"/>
                    <a:gd name="connsiteX40" fmla="*/ 297000 w 2218135"/>
                    <a:gd name="connsiteY40" fmla="*/ 3922565 h 3932403"/>
                    <a:gd name="connsiteX41" fmla="*/ 353213 w 2218135"/>
                    <a:gd name="connsiteY41" fmla="*/ 3903827 h 3932403"/>
                    <a:gd name="connsiteX42" fmla="*/ 390482 w 2218135"/>
                    <a:gd name="connsiteY42" fmla="*/ 3895062 h 3932403"/>
                    <a:gd name="connsiteX43" fmla="*/ 433785 w 2218135"/>
                    <a:gd name="connsiteY43" fmla="*/ 3823255 h 3932403"/>
                    <a:gd name="connsiteX44" fmla="*/ 499367 w 2218135"/>
                    <a:gd name="connsiteY44" fmla="*/ 3767042 h 3932403"/>
                    <a:gd name="connsiteX45" fmla="*/ 510610 w 2218135"/>
                    <a:gd name="connsiteY45" fmla="*/ 3703333 h 3932403"/>
                    <a:gd name="connsiteX46" fmla="*/ 551833 w 2218135"/>
                    <a:gd name="connsiteY46" fmla="*/ 3632130 h 3932403"/>
                    <a:gd name="connsiteX47" fmla="*/ 533095 w 2218135"/>
                    <a:gd name="connsiteY47" fmla="*/ 3545937 h 3932403"/>
                    <a:gd name="connsiteX48" fmla="*/ 596803 w 2218135"/>
                    <a:gd name="connsiteY48" fmla="*/ 3512209 h 3932403"/>
                    <a:gd name="connsiteX49" fmla="*/ 611794 w 2218135"/>
                    <a:gd name="connsiteY49" fmla="*/ 3446627 h 3932403"/>
                    <a:gd name="connsiteX50" fmla="*/ 694240 w 2218135"/>
                    <a:gd name="connsiteY50" fmla="*/ 3435384 h 3932403"/>
                    <a:gd name="connsiteX51" fmla="*/ 737336 w 2218135"/>
                    <a:gd name="connsiteY51" fmla="*/ 3377297 h 3932403"/>
                    <a:gd name="connsiteX52" fmla="*/ 742958 w 2218135"/>
                    <a:gd name="connsiteY52" fmla="*/ 3317337 h 3932403"/>
                    <a:gd name="connsiteX53" fmla="*/ 827391 w 2218135"/>
                    <a:gd name="connsiteY53" fmla="*/ 3256206 h 3932403"/>
                    <a:gd name="connsiteX54" fmla="*/ 829151 w 2218135"/>
                    <a:gd name="connsiteY54" fmla="*/ 3169309 h 3932403"/>
                    <a:gd name="connsiteX55" fmla="*/ 911597 w 2218135"/>
                    <a:gd name="connsiteY55" fmla="*/ 3122465 h 3932403"/>
                    <a:gd name="connsiteX56" fmla="*/ 877869 w 2218135"/>
                    <a:gd name="connsiteY56" fmla="*/ 3062504 h 3932403"/>
                    <a:gd name="connsiteX57" fmla="*/ 917218 w 2218135"/>
                    <a:gd name="connsiteY57" fmla="*/ 3000669 h 3932403"/>
                    <a:gd name="connsiteX58" fmla="*/ 902228 w 2218135"/>
                    <a:gd name="connsiteY58" fmla="*/ 2916350 h 3932403"/>
                    <a:gd name="connsiteX59" fmla="*/ 941577 w 2218135"/>
                    <a:gd name="connsiteY59" fmla="*/ 2858263 h 3932403"/>
                    <a:gd name="connsiteX60" fmla="*/ 930335 w 2218135"/>
                    <a:gd name="connsiteY60" fmla="*/ 2805797 h 3932403"/>
                    <a:gd name="connsiteX61" fmla="*/ 971558 w 2218135"/>
                    <a:gd name="connsiteY61" fmla="*/ 2751458 h 3932403"/>
                    <a:gd name="connsiteX62" fmla="*/ 969684 w 2218135"/>
                    <a:gd name="connsiteY62" fmla="*/ 2689624 h 3932403"/>
                    <a:gd name="connsiteX63" fmla="*/ 1033392 w 2218135"/>
                    <a:gd name="connsiteY63" fmla="*/ 2652148 h 3932403"/>
                    <a:gd name="connsiteX64" fmla="*/ 1084696 w 2218135"/>
                    <a:gd name="connsiteY64" fmla="*/ 2565634 h 3932403"/>
                    <a:gd name="connsiteX65" fmla="*/ 1074615 w 2218135"/>
                    <a:gd name="connsiteY65" fmla="*/ 2504120 h 3932403"/>
                    <a:gd name="connsiteX66" fmla="*/ 1164556 w 2218135"/>
                    <a:gd name="connsiteY66" fmla="*/ 2423548 h 3932403"/>
                    <a:gd name="connsiteX67" fmla="*/ 1207653 w 2218135"/>
                    <a:gd name="connsiteY67" fmla="*/ 2346724 h 3932403"/>
                    <a:gd name="connsiteX68" fmla="*/ 1261992 w 2218135"/>
                    <a:gd name="connsiteY68" fmla="*/ 2301753 h 3932403"/>
                    <a:gd name="connsiteX69" fmla="*/ 1297594 w 2218135"/>
                    <a:gd name="connsiteY69" fmla="*/ 2206191 h 3932403"/>
                    <a:gd name="connsiteX70" fmla="*/ 1391282 w 2218135"/>
                    <a:gd name="connsiteY70" fmla="*/ 2163094 h 3932403"/>
                    <a:gd name="connsiteX71" fmla="*/ 1408146 w 2218135"/>
                    <a:gd name="connsiteY71" fmla="*/ 2075027 h 3932403"/>
                    <a:gd name="connsiteX72" fmla="*/ 1484529 w 2218135"/>
                    <a:gd name="connsiteY72" fmla="*/ 1960918 h 3932403"/>
                    <a:gd name="connsiteX73" fmla="*/ 1447495 w 2218135"/>
                    <a:gd name="connsiteY73" fmla="*/ 1857669 h 3932403"/>
                    <a:gd name="connsiteX74" fmla="*/ 1528067 w 2218135"/>
                    <a:gd name="connsiteY74" fmla="*/ 1778971 h 3932403"/>
                    <a:gd name="connsiteX75" fmla="*/ 1505582 w 2218135"/>
                    <a:gd name="connsiteY75" fmla="*/ 1647807 h 3932403"/>
                    <a:gd name="connsiteX76" fmla="*/ 1511801 w 2218135"/>
                    <a:gd name="connsiteY76" fmla="*/ 1520175 h 3932403"/>
                    <a:gd name="connsiteX77" fmla="*/ 1466233 w 2218135"/>
                    <a:gd name="connsiteY77" fmla="*/ 1415460 h 3932403"/>
                    <a:gd name="connsiteX78" fmla="*/ 1512343 w 2218135"/>
                    <a:gd name="connsiteY78" fmla="*/ 837910 h 3932403"/>
                    <a:gd name="connsiteX79" fmla="*/ 1602740 w 2218135"/>
                    <a:gd name="connsiteY79" fmla="*/ 1112578 h 3932403"/>
                    <a:gd name="connsiteX80" fmla="*/ 1564495 w 2218135"/>
                    <a:gd name="connsiteY80" fmla="*/ 1446351 h 3932403"/>
                    <a:gd name="connsiteX81" fmla="*/ 1870454 w 2218135"/>
                    <a:gd name="connsiteY81" fmla="*/ 1745356 h 3932403"/>
                    <a:gd name="connsiteX82" fmla="*/ 1978235 w 2218135"/>
                    <a:gd name="connsiteY82" fmla="*/ 2134759 h 3932403"/>
                    <a:gd name="connsiteX83" fmla="*/ 1814826 w 2218135"/>
                    <a:gd name="connsiteY83" fmla="*/ 2461578 h 3932403"/>
                    <a:gd name="connsiteX84" fmla="*/ 2037341 w 2218135"/>
                    <a:gd name="connsiteY84" fmla="*/ 2600651 h 3932403"/>
                    <a:gd name="connsiteX85" fmla="*/ 2218135 w 2218135"/>
                    <a:gd name="connsiteY85" fmla="*/ 1752310 h 3932403"/>
                    <a:gd name="connsiteX86" fmla="*/ 1787011 w 2218135"/>
                    <a:gd name="connsiteY86" fmla="*/ 1185590 h 3932403"/>
                    <a:gd name="connsiteX87" fmla="*/ 1797441 w 2218135"/>
                    <a:gd name="connsiteY87" fmla="*/ 413740 h 3932403"/>
                    <a:gd name="connsiteX88" fmla="*/ 1860024 w 2218135"/>
                    <a:gd name="connsiteY88" fmla="*/ 90397 h 3932403"/>
                    <a:gd name="connsiteX89" fmla="*/ 1209862 w 2218135"/>
                    <a:gd name="connsiteY89"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178953 w 2218135"/>
                    <a:gd name="connsiteY11" fmla="*/ 2783312 h 3932403"/>
                    <a:gd name="connsiteX12" fmla="*/ 248282 w 2218135"/>
                    <a:gd name="connsiteY12" fmla="*/ 2762701 h 3932403"/>
                    <a:gd name="connsiteX13" fmla="*/ 282010 w 2218135"/>
                    <a:gd name="connsiteY13" fmla="*/ 2684002 h 3932403"/>
                    <a:gd name="connsiteX14" fmla="*/ 341971 w 2218135"/>
                    <a:gd name="connsiteY14" fmla="*/ 2579071 h 3932403"/>
                    <a:gd name="connsiteX15" fmla="*/ 446902 w 2218135"/>
                    <a:gd name="connsiteY15" fmla="*/ 2588440 h 3932403"/>
                    <a:gd name="connsiteX16" fmla="*/ 486251 w 2218135"/>
                    <a:gd name="connsiteY16" fmla="*/ 2515363 h 3932403"/>
                    <a:gd name="connsiteX17" fmla="*/ 538717 w 2218135"/>
                    <a:gd name="connsiteY17" fmla="*/ 2545343 h 3932403"/>
                    <a:gd name="connsiteX18" fmla="*/ 611794 w 2218135"/>
                    <a:gd name="connsiteY18" fmla="*/ 2485383 h 3932403"/>
                    <a:gd name="connsiteX19" fmla="*/ 602425 w 2218135"/>
                    <a:gd name="connsiteY19" fmla="*/ 2434791 h 3932403"/>
                    <a:gd name="connsiteX20" fmla="*/ 674433 w 2218135"/>
                    <a:gd name="connsiteY20" fmla="*/ 2405949 h 3932403"/>
                    <a:gd name="connsiteX21" fmla="*/ 684871 w 2218135"/>
                    <a:gd name="connsiteY21" fmla="*/ 2348597 h 3932403"/>
                    <a:gd name="connsiteX22" fmla="*/ 649269 w 2218135"/>
                    <a:gd name="connsiteY22" fmla="*/ 2311122 h 3932403"/>
                    <a:gd name="connsiteX23" fmla="*/ 675502 w 2218135"/>
                    <a:gd name="connsiteY23" fmla="*/ 2236171 h 3932403"/>
                    <a:gd name="connsiteX24" fmla="*/ 639900 w 2218135"/>
                    <a:gd name="connsiteY24" fmla="*/ 2206191 h 3932403"/>
                    <a:gd name="connsiteX25" fmla="*/ 660512 w 2218135"/>
                    <a:gd name="connsiteY25" fmla="*/ 2140609 h 3932403"/>
                    <a:gd name="connsiteX26" fmla="*/ 626784 w 2218135"/>
                    <a:gd name="connsiteY26" fmla="*/ 2091891 h 3932403"/>
                    <a:gd name="connsiteX27" fmla="*/ 639665 w 2218135"/>
                    <a:gd name="connsiteY27" fmla="*/ 2068699 h 3932403"/>
                    <a:gd name="connsiteX28" fmla="*/ 707356 w 2218135"/>
                    <a:gd name="connsiteY28" fmla="*/ 2097512 h 3932403"/>
                    <a:gd name="connsiteX29" fmla="*/ 774812 w 2218135"/>
                    <a:gd name="connsiteY29" fmla="*/ 2275520 h 3932403"/>
                    <a:gd name="connsiteX30" fmla="*/ 801044 w 2218135"/>
                    <a:gd name="connsiteY30" fmla="*/ 2011319 h 3932403"/>
                    <a:gd name="connsiteX31" fmla="*/ 920966 w 2218135"/>
                    <a:gd name="connsiteY31" fmla="*/ 2031930 h 3932403"/>
                    <a:gd name="connsiteX32" fmla="*/ 975305 w 2218135"/>
                    <a:gd name="connsiteY32" fmla="*/ 1971969 h 3932403"/>
                    <a:gd name="connsiteX33" fmla="*/ 1053405 w 2218135"/>
                    <a:gd name="connsiteY33" fmla="*/ 1947011 h 3932403"/>
                    <a:gd name="connsiteX34" fmla="*/ 1162682 w 2218135"/>
                    <a:gd name="connsiteY34" fmla="*/ 1795834 h 3932403"/>
                    <a:gd name="connsiteX35" fmla="*/ 1189000 w 2218135"/>
                    <a:gd name="connsiteY35" fmla="*/ 1880952 h 3932403"/>
                    <a:gd name="connsiteX36" fmla="*/ 771826 w 2218135"/>
                    <a:gd name="connsiteY36" fmla="*/ 2489869 h 3932403"/>
                    <a:gd name="connsiteX37" fmla="*/ 656764 w 2218135"/>
                    <a:gd name="connsiteY37" fmla="*/ 2764573 h 3932403"/>
                    <a:gd name="connsiteX38" fmla="*/ 632711 w 2218135"/>
                    <a:gd name="connsiteY38" fmla="*/ 3066543 h 3932403"/>
                    <a:gd name="connsiteX39" fmla="*/ 333479 w 2218135"/>
                    <a:gd name="connsiteY39" fmla="*/ 3456942 h 3932403"/>
                    <a:gd name="connsiteX40" fmla="*/ 326981 w 2218135"/>
                    <a:gd name="connsiteY40" fmla="*/ 3742682 h 3932403"/>
                    <a:gd name="connsiteX41" fmla="*/ 297000 w 2218135"/>
                    <a:gd name="connsiteY41" fmla="*/ 3922565 h 3932403"/>
                    <a:gd name="connsiteX42" fmla="*/ 353213 w 2218135"/>
                    <a:gd name="connsiteY42" fmla="*/ 3903827 h 3932403"/>
                    <a:gd name="connsiteX43" fmla="*/ 390482 w 2218135"/>
                    <a:gd name="connsiteY43" fmla="*/ 3895062 h 3932403"/>
                    <a:gd name="connsiteX44" fmla="*/ 433785 w 2218135"/>
                    <a:gd name="connsiteY44" fmla="*/ 3823255 h 3932403"/>
                    <a:gd name="connsiteX45" fmla="*/ 499367 w 2218135"/>
                    <a:gd name="connsiteY45" fmla="*/ 3767042 h 3932403"/>
                    <a:gd name="connsiteX46" fmla="*/ 510610 w 2218135"/>
                    <a:gd name="connsiteY46" fmla="*/ 3703333 h 3932403"/>
                    <a:gd name="connsiteX47" fmla="*/ 551833 w 2218135"/>
                    <a:gd name="connsiteY47" fmla="*/ 3632130 h 3932403"/>
                    <a:gd name="connsiteX48" fmla="*/ 533095 w 2218135"/>
                    <a:gd name="connsiteY48" fmla="*/ 3545937 h 3932403"/>
                    <a:gd name="connsiteX49" fmla="*/ 596803 w 2218135"/>
                    <a:gd name="connsiteY49" fmla="*/ 3512209 h 3932403"/>
                    <a:gd name="connsiteX50" fmla="*/ 611794 w 2218135"/>
                    <a:gd name="connsiteY50" fmla="*/ 3446627 h 3932403"/>
                    <a:gd name="connsiteX51" fmla="*/ 694240 w 2218135"/>
                    <a:gd name="connsiteY51" fmla="*/ 3435384 h 3932403"/>
                    <a:gd name="connsiteX52" fmla="*/ 737336 w 2218135"/>
                    <a:gd name="connsiteY52" fmla="*/ 3377297 h 3932403"/>
                    <a:gd name="connsiteX53" fmla="*/ 742958 w 2218135"/>
                    <a:gd name="connsiteY53" fmla="*/ 3317337 h 3932403"/>
                    <a:gd name="connsiteX54" fmla="*/ 827391 w 2218135"/>
                    <a:gd name="connsiteY54" fmla="*/ 3256206 h 3932403"/>
                    <a:gd name="connsiteX55" fmla="*/ 829151 w 2218135"/>
                    <a:gd name="connsiteY55" fmla="*/ 3169309 h 3932403"/>
                    <a:gd name="connsiteX56" fmla="*/ 911597 w 2218135"/>
                    <a:gd name="connsiteY56" fmla="*/ 3122465 h 3932403"/>
                    <a:gd name="connsiteX57" fmla="*/ 877869 w 2218135"/>
                    <a:gd name="connsiteY57" fmla="*/ 3062504 h 3932403"/>
                    <a:gd name="connsiteX58" fmla="*/ 917218 w 2218135"/>
                    <a:gd name="connsiteY58" fmla="*/ 3000669 h 3932403"/>
                    <a:gd name="connsiteX59" fmla="*/ 902228 w 2218135"/>
                    <a:gd name="connsiteY59" fmla="*/ 2916350 h 3932403"/>
                    <a:gd name="connsiteX60" fmla="*/ 941577 w 2218135"/>
                    <a:gd name="connsiteY60" fmla="*/ 2858263 h 3932403"/>
                    <a:gd name="connsiteX61" fmla="*/ 930335 w 2218135"/>
                    <a:gd name="connsiteY61" fmla="*/ 2805797 h 3932403"/>
                    <a:gd name="connsiteX62" fmla="*/ 971558 w 2218135"/>
                    <a:gd name="connsiteY62" fmla="*/ 2751458 h 3932403"/>
                    <a:gd name="connsiteX63" fmla="*/ 969684 w 2218135"/>
                    <a:gd name="connsiteY63" fmla="*/ 2689624 h 3932403"/>
                    <a:gd name="connsiteX64" fmla="*/ 1033392 w 2218135"/>
                    <a:gd name="connsiteY64" fmla="*/ 2652148 h 3932403"/>
                    <a:gd name="connsiteX65" fmla="*/ 1084696 w 2218135"/>
                    <a:gd name="connsiteY65" fmla="*/ 2565634 h 3932403"/>
                    <a:gd name="connsiteX66" fmla="*/ 1074615 w 2218135"/>
                    <a:gd name="connsiteY66" fmla="*/ 2504120 h 3932403"/>
                    <a:gd name="connsiteX67" fmla="*/ 1164556 w 2218135"/>
                    <a:gd name="connsiteY67" fmla="*/ 2423548 h 3932403"/>
                    <a:gd name="connsiteX68" fmla="*/ 1207653 w 2218135"/>
                    <a:gd name="connsiteY68" fmla="*/ 2346724 h 3932403"/>
                    <a:gd name="connsiteX69" fmla="*/ 1261992 w 2218135"/>
                    <a:gd name="connsiteY69" fmla="*/ 2301753 h 3932403"/>
                    <a:gd name="connsiteX70" fmla="*/ 1297594 w 2218135"/>
                    <a:gd name="connsiteY70" fmla="*/ 2206191 h 3932403"/>
                    <a:gd name="connsiteX71" fmla="*/ 1391282 w 2218135"/>
                    <a:gd name="connsiteY71" fmla="*/ 2163094 h 3932403"/>
                    <a:gd name="connsiteX72" fmla="*/ 1408146 w 2218135"/>
                    <a:gd name="connsiteY72" fmla="*/ 2075027 h 3932403"/>
                    <a:gd name="connsiteX73" fmla="*/ 1484529 w 2218135"/>
                    <a:gd name="connsiteY73" fmla="*/ 1960918 h 3932403"/>
                    <a:gd name="connsiteX74" fmla="*/ 1447495 w 2218135"/>
                    <a:gd name="connsiteY74" fmla="*/ 1857669 h 3932403"/>
                    <a:gd name="connsiteX75" fmla="*/ 1528067 w 2218135"/>
                    <a:gd name="connsiteY75" fmla="*/ 1778971 h 3932403"/>
                    <a:gd name="connsiteX76" fmla="*/ 1505582 w 2218135"/>
                    <a:gd name="connsiteY76" fmla="*/ 1647807 h 3932403"/>
                    <a:gd name="connsiteX77" fmla="*/ 1511801 w 2218135"/>
                    <a:gd name="connsiteY77" fmla="*/ 1520175 h 3932403"/>
                    <a:gd name="connsiteX78" fmla="*/ 1466233 w 2218135"/>
                    <a:gd name="connsiteY78" fmla="*/ 1415460 h 3932403"/>
                    <a:gd name="connsiteX79" fmla="*/ 1512343 w 2218135"/>
                    <a:gd name="connsiteY79" fmla="*/ 837910 h 3932403"/>
                    <a:gd name="connsiteX80" fmla="*/ 1602740 w 2218135"/>
                    <a:gd name="connsiteY80" fmla="*/ 1112578 h 3932403"/>
                    <a:gd name="connsiteX81" fmla="*/ 1564495 w 2218135"/>
                    <a:gd name="connsiteY81" fmla="*/ 1446351 h 3932403"/>
                    <a:gd name="connsiteX82" fmla="*/ 1870454 w 2218135"/>
                    <a:gd name="connsiteY82" fmla="*/ 1745356 h 3932403"/>
                    <a:gd name="connsiteX83" fmla="*/ 1978235 w 2218135"/>
                    <a:gd name="connsiteY83" fmla="*/ 2134759 h 3932403"/>
                    <a:gd name="connsiteX84" fmla="*/ 1814826 w 2218135"/>
                    <a:gd name="connsiteY84" fmla="*/ 2461578 h 3932403"/>
                    <a:gd name="connsiteX85" fmla="*/ 2037341 w 2218135"/>
                    <a:gd name="connsiteY85" fmla="*/ 2600651 h 3932403"/>
                    <a:gd name="connsiteX86" fmla="*/ 2218135 w 2218135"/>
                    <a:gd name="connsiteY86" fmla="*/ 1752310 h 3932403"/>
                    <a:gd name="connsiteX87" fmla="*/ 1787011 w 2218135"/>
                    <a:gd name="connsiteY87" fmla="*/ 1185590 h 3932403"/>
                    <a:gd name="connsiteX88" fmla="*/ 1797441 w 2218135"/>
                    <a:gd name="connsiteY88" fmla="*/ 413740 h 3932403"/>
                    <a:gd name="connsiteX89" fmla="*/ 1860024 w 2218135"/>
                    <a:gd name="connsiteY89" fmla="*/ 90397 h 3932403"/>
                    <a:gd name="connsiteX90" fmla="*/ 1209862 w 2218135"/>
                    <a:gd name="connsiteY90"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178953 w 2218135"/>
                    <a:gd name="connsiteY11" fmla="*/ 2783312 h 3932403"/>
                    <a:gd name="connsiteX12" fmla="*/ 248282 w 2218135"/>
                    <a:gd name="connsiteY12" fmla="*/ 2762701 h 3932403"/>
                    <a:gd name="connsiteX13" fmla="*/ 246408 w 2218135"/>
                    <a:gd name="connsiteY13" fmla="*/ 2706488 h 3932403"/>
                    <a:gd name="connsiteX14" fmla="*/ 282010 w 2218135"/>
                    <a:gd name="connsiteY14" fmla="*/ 2684002 h 3932403"/>
                    <a:gd name="connsiteX15" fmla="*/ 341971 w 2218135"/>
                    <a:gd name="connsiteY15" fmla="*/ 2579071 h 3932403"/>
                    <a:gd name="connsiteX16" fmla="*/ 446902 w 2218135"/>
                    <a:gd name="connsiteY16" fmla="*/ 2588440 h 3932403"/>
                    <a:gd name="connsiteX17" fmla="*/ 486251 w 2218135"/>
                    <a:gd name="connsiteY17" fmla="*/ 2515363 h 3932403"/>
                    <a:gd name="connsiteX18" fmla="*/ 538717 w 2218135"/>
                    <a:gd name="connsiteY18" fmla="*/ 2545343 h 3932403"/>
                    <a:gd name="connsiteX19" fmla="*/ 611794 w 2218135"/>
                    <a:gd name="connsiteY19" fmla="*/ 2485383 h 3932403"/>
                    <a:gd name="connsiteX20" fmla="*/ 602425 w 2218135"/>
                    <a:gd name="connsiteY20" fmla="*/ 2434791 h 3932403"/>
                    <a:gd name="connsiteX21" fmla="*/ 674433 w 2218135"/>
                    <a:gd name="connsiteY21" fmla="*/ 2405949 h 3932403"/>
                    <a:gd name="connsiteX22" fmla="*/ 684871 w 2218135"/>
                    <a:gd name="connsiteY22" fmla="*/ 2348597 h 3932403"/>
                    <a:gd name="connsiteX23" fmla="*/ 649269 w 2218135"/>
                    <a:gd name="connsiteY23" fmla="*/ 2311122 h 3932403"/>
                    <a:gd name="connsiteX24" fmla="*/ 675502 w 2218135"/>
                    <a:gd name="connsiteY24" fmla="*/ 2236171 h 3932403"/>
                    <a:gd name="connsiteX25" fmla="*/ 639900 w 2218135"/>
                    <a:gd name="connsiteY25" fmla="*/ 2206191 h 3932403"/>
                    <a:gd name="connsiteX26" fmla="*/ 660512 w 2218135"/>
                    <a:gd name="connsiteY26" fmla="*/ 2140609 h 3932403"/>
                    <a:gd name="connsiteX27" fmla="*/ 626784 w 2218135"/>
                    <a:gd name="connsiteY27" fmla="*/ 2091891 h 3932403"/>
                    <a:gd name="connsiteX28" fmla="*/ 639665 w 2218135"/>
                    <a:gd name="connsiteY28" fmla="*/ 2068699 h 3932403"/>
                    <a:gd name="connsiteX29" fmla="*/ 707356 w 2218135"/>
                    <a:gd name="connsiteY29" fmla="*/ 2097512 h 3932403"/>
                    <a:gd name="connsiteX30" fmla="*/ 774812 w 2218135"/>
                    <a:gd name="connsiteY30" fmla="*/ 2275520 h 3932403"/>
                    <a:gd name="connsiteX31" fmla="*/ 801044 w 2218135"/>
                    <a:gd name="connsiteY31" fmla="*/ 2011319 h 3932403"/>
                    <a:gd name="connsiteX32" fmla="*/ 920966 w 2218135"/>
                    <a:gd name="connsiteY32" fmla="*/ 2031930 h 3932403"/>
                    <a:gd name="connsiteX33" fmla="*/ 975305 w 2218135"/>
                    <a:gd name="connsiteY33" fmla="*/ 1971969 h 3932403"/>
                    <a:gd name="connsiteX34" fmla="*/ 1053405 w 2218135"/>
                    <a:gd name="connsiteY34" fmla="*/ 1947011 h 3932403"/>
                    <a:gd name="connsiteX35" fmla="*/ 1162682 w 2218135"/>
                    <a:gd name="connsiteY35" fmla="*/ 1795834 h 3932403"/>
                    <a:gd name="connsiteX36" fmla="*/ 1189000 w 2218135"/>
                    <a:gd name="connsiteY36" fmla="*/ 1880952 h 3932403"/>
                    <a:gd name="connsiteX37" fmla="*/ 771826 w 2218135"/>
                    <a:gd name="connsiteY37" fmla="*/ 2489869 h 3932403"/>
                    <a:gd name="connsiteX38" fmla="*/ 656764 w 2218135"/>
                    <a:gd name="connsiteY38" fmla="*/ 2764573 h 3932403"/>
                    <a:gd name="connsiteX39" fmla="*/ 632711 w 2218135"/>
                    <a:gd name="connsiteY39" fmla="*/ 3066543 h 3932403"/>
                    <a:gd name="connsiteX40" fmla="*/ 333479 w 2218135"/>
                    <a:gd name="connsiteY40" fmla="*/ 3456942 h 3932403"/>
                    <a:gd name="connsiteX41" fmla="*/ 326981 w 2218135"/>
                    <a:gd name="connsiteY41" fmla="*/ 3742682 h 3932403"/>
                    <a:gd name="connsiteX42" fmla="*/ 297000 w 2218135"/>
                    <a:gd name="connsiteY42" fmla="*/ 3922565 h 3932403"/>
                    <a:gd name="connsiteX43" fmla="*/ 353213 w 2218135"/>
                    <a:gd name="connsiteY43" fmla="*/ 3903827 h 3932403"/>
                    <a:gd name="connsiteX44" fmla="*/ 390482 w 2218135"/>
                    <a:gd name="connsiteY44" fmla="*/ 3895062 h 3932403"/>
                    <a:gd name="connsiteX45" fmla="*/ 433785 w 2218135"/>
                    <a:gd name="connsiteY45" fmla="*/ 3823255 h 3932403"/>
                    <a:gd name="connsiteX46" fmla="*/ 499367 w 2218135"/>
                    <a:gd name="connsiteY46" fmla="*/ 3767042 h 3932403"/>
                    <a:gd name="connsiteX47" fmla="*/ 510610 w 2218135"/>
                    <a:gd name="connsiteY47" fmla="*/ 3703333 h 3932403"/>
                    <a:gd name="connsiteX48" fmla="*/ 551833 w 2218135"/>
                    <a:gd name="connsiteY48" fmla="*/ 3632130 h 3932403"/>
                    <a:gd name="connsiteX49" fmla="*/ 533095 w 2218135"/>
                    <a:gd name="connsiteY49" fmla="*/ 3545937 h 3932403"/>
                    <a:gd name="connsiteX50" fmla="*/ 596803 w 2218135"/>
                    <a:gd name="connsiteY50" fmla="*/ 3512209 h 3932403"/>
                    <a:gd name="connsiteX51" fmla="*/ 611794 w 2218135"/>
                    <a:gd name="connsiteY51" fmla="*/ 3446627 h 3932403"/>
                    <a:gd name="connsiteX52" fmla="*/ 694240 w 2218135"/>
                    <a:gd name="connsiteY52" fmla="*/ 3435384 h 3932403"/>
                    <a:gd name="connsiteX53" fmla="*/ 737336 w 2218135"/>
                    <a:gd name="connsiteY53" fmla="*/ 3377297 h 3932403"/>
                    <a:gd name="connsiteX54" fmla="*/ 742958 w 2218135"/>
                    <a:gd name="connsiteY54" fmla="*/ 3317337 h 3932403"/>
                    <a:gd name="connsiteX55" fmla="*/ 827391 w 2218135"/>
                    <a:gd name="connsiteY55" fmla="*/ 3256206 h 3932403"/>
                    <a:gd name="connsiteX56" fmla="*/ 829151 w 2218135"/>
                    <a:gd name="connsiteY56" fmla="*/ 3169309 h 3932403"/>
                    <a:gd name="connsiteX57" fmla="*/ 911597 w 2218135"/>
                    <a:gd name="connsiteY57" fmla="*/ 3122465 h 3932403"/>
                    <a:gd name="connsiteX58" fmla="*/ 877869 w 2218135"/>
                    <a:gd name="connsiteY58" fmla="*/ 3062504 h 3932403"/>
                    <a:gd name="connsiteX59" fmla="*/ 917218 w 2218135"/>
                    <a:gd name="connsiteY59" fmla="*/ 3000669 h 3932403"/>
                    <a:gd name="connsiteX60" fmla="*/ 902228 w 2218135"/>
                    <a:gd name="connsiteY60" fmla="*/ 2916350 h 3932403"/>
                    <a:gd name="connsiteX61" fmla="*/ 941577 w 2218135"/>
                    <a:gd name="connsiteY61" fmla="*/ 2858263 h 3932403"/>
                    <a:gd name="connsiteX62" fmla="*/ 930335 w 2218135"/>
                    <a:gd name="connsiteY62" fmla="*/ 2805797 h 3932403"/>
                    <a:gd name="connsiteX63" fmla="*/ 971558 w 2218135"/>
                    <a:gd name="connsiteY63" fmla="*/ 2751458 h 3932403"/>
                    <a:gd name="connsiteX64" fmla="*/ 969684 w 2218135"/>
                    <a:gd name="connsiteY64" fmla="*/ 2689624 h 3932403"/>
                    <a:gd name="connsiteX65" fmla="*/ 1033392 w 2218135"/>
                    <a:gd name="connsiteY65" fmla="*/ 2652148 h 3932403"/>
                    <a:gd name="connsiteX66" fmla="*/ 1084696 w 2218135"/>
                    <a:gd name="connsiteY66" fmla="*/ 2565634 h 3932403"/>
                    <a:gd name="connsiteX67" fmla="*/ 1074615 w 2218135"/>
                    <a:gd name="connsiteY67" fmla="*/ 2504120 h 3932403"/>
                    <a:gd name="connsiteX68" fmla="*/ 1164556 w 2218135"/>
                    <a:gd name="connsiteY68" fmla="*/ 2423548 h 3932403"/>
                    <a:gd name="connsiteX69" fmla="*/ 1207653 w 2218135"/>
                    <a:gd name="connsiteY69" fmla="*/ 2346724 h 3932403"/>
                    <a:gd name="connsiteX70" fmla="*/ 1261992 w 2218135"/>
                    <a:gd name="connsiteY70" fmla="*/ 2301753 h 3932403"/>
                    <a:gd name="connsiteX71" fmla="*/ 1297594 w 2218135"/>
                    <a:gd name="connsiteY71" fmla="*/ 2206191 h 3932403"/>
                    <a:gd name="connsiteX72" fmla="*/ 1391282 w 2218135"/>
                    <a:gd name="connsiteY72" fmla="*/ 2163094 h 3932403"/>
                    <a:gd name="connsiteX73" fmla="*/ 1408146 w 2218135"/>
                    <a:gd name="connsiteY73" fmla="*/ 2075027 h 3932403"/>
                    <a:gd name="connsiteX74" fmla="*/ 1484529 w 2218135"/>
                    <a:gd name="connsiteY74" fmla="*/ 1960918 h 3932403"/>
                    <a:gd name="connsiteX75" fmla="*/ 1447495 w 2218135"/>
                    <a:gd name="connsiteY75" fmla="*/ 1857669 h 3932403"/>
                    <a:gd name="connsiteX76" fmla="*/ 1528067 w 2218135"/>
                    <a:gd name="connsiteY76" fmla="*/ 1778971 h 3932403"/>
                    <a:gd name="connsiteX77" fmla="*/ 1505582 w 2218135"/>
                    <a:gd name="connsiteY77" fmla="*/ 1647807 h 3932403"/>
                    <a:gd name="connsiteX78" fmla="*/ 1511801 w 2218135"/>
                    <a:gd name="connsiteY78" fmla="*/ 1520175 h 3932403"/>
                    <a:gd name="connsiteX79" fmla="*/ 1466233 w 2218135"/>
                    <a:gd name="connsiteY79" fmla="*/ 1415460 h 3932403"/>
                    <a:gd name="connsiteX80" fmla="*/ 1512343 w 2218135"/>
                    <a:gd name="connsiteY80" fmla="*/ 837910 h 3932403"/>
                    <a:gd name="connsiteX81" fmla="*/ 1602740 w 2218135"/>
                    <a:gd name="connsiteY81" fmla="*/ 1112578 h 3932403"/>
                    <a:gd name="connsiteX82" fmla="*/ 1564495 w 2218135"/>
                    <a:gd name="connsiteY82" fmla="*/ 1446351 h 3932403"/>
                    <a:gd name="connsiteX83" fmla="*/ 1870454 w 2218135"/>
                    <a:gd name="connsiteY83" fmla="*/ 1745356 h 3932403"/>
                    <a:gd name="connsiteX84" fmla="*/ 1978235 w 2218135"/>
                    <a:gd name="connsiteY84" fmla="*/ 2134759 h 3932403"/>
                    <a:gd name="connsiteX85" fmla="*/ 1814826 w 2218135"/>
                    <a:gd name="connsiteY85" fmla="*/ 2461578 h 3932403"/>
                    <a:gd name="connsiteX86" fmla="*/ 2037341 w 2218135"/>
                    <a:gd name="connsiteY86" fmla="*/ 2600651 h 3932403"/>
                    <a:gd name="connsiteX87" fmla="*/ 2218135 w 2218135"/>
                    <a:gd name="connsiteY87" fmla="*/ 1752310 h 3932403"/>
                    <a:gd name="connsiteX88" fmla="*/ 1787011 w 2218135"/>
                    <a:gd name="connsiteY88" fmla="*/ 1185590 h 3932403"/>
                    <a:gd name="connsiteX89" fmla="*/ 1797441 w 2218135"/>
                    <a:gd name="connsiteY89" fmla="*/ 413740 h 3932403"/>
                    <a:gd name="connsiteX90" fmla="*/ 1860024 w 2218135"/>
                    <a:gd name="connsiteY90" fmla="*/ 90397 h 3932403"/>
                    <a:gd name="connsiteX91" fmla="*/ 1209862 w 2218135"/>
                    <a:gd name="connsiteY91"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178953 w 2218135"/>
                    <a:gd name="connsiteY11" fmla="*/ 2783312 h 3932403"/>
                    <a:gd name="connsiteX12" fmla="*/ 248282 w 2218135"/>
                    <a:gd name="connsiteY12" fmla="*/ 2762701 h 3932403"/>
                    <a:gd name="connsiteX13" fmla="*/ 246408 w 2218135"/>
                    <a:gd name="connsiteY13" fmla="*/ 2706488 h 3932403"/>
                    <a:gd name="connsiteX14" fmla="*/ 282010 w 2218135"/>
                    <a:gd name="connsiteY14" fmla="*/ 2684002 h 3932403"/>
                    <a:gd name="connsiteX15" fmla="*/ 287631 w 2218135"/>
                    <a:gd name="connsiteY15" fmla="*/ 2650274 h 3932403"/>
                    <a:gd name="connsiteX16" fmla="*/ 341971 w 2218135"/>
                    <a:gd name="connsiteY16" fmla="*/ 2579071 h 3932403"/>
                    <a:gd name="connsiteX17" fmla="*/ 446902 w 2218135"/>
                    <a:gd name="connsiteY17" fmla="*/ 2588440 h 3932403"/>
                    <a:gd name="connsiteX18" fmla="*/ 486251 w 2218135"/>
                    <a:gd name="connsiteY18" fmla="*/ 2515363 h 3932403"/>
                    <a:gd name="connsiteX19" fmla="*/ 538717 w 2218135"/>
                    <a:gd name="connsiteY19" fmla="*/ 2545343 h 3932403"/>
                    <a:gd name="connsiteX20" fmla="*/ 611794 w 2218135"/>
                    <a:gd name="connsiteY20" fmla="*/ 2485383 h 3932403"/>
                    <a:gd name="connsiteX21" fmla="*/ 602425 w 2218135"/>
                    <a:gd name="connsiteY21" fmla="*/ 2434791 h 3932403"/>
                    <a:gd name="connsiteX22" fmla="*/ 674433 w 2218135"/>
                    <a:gd name="connsiteY22" fmla="*/ 2405949 h 3932403"/>
                    <a:gd name="connsiteX23" fmla="*/ 684871 w 2218135"/>
                    <a:gd name="connsiteY23" fmla="*/ 2348597 h 3932403"/>
                    <a:gd name="connsiteX24" fmla="*/ 649269 w 2218135"/>
                    <a:gd name="connsiteY24" fmla="*/ 2311122 h 3932403"/>
                    <a:gd name="connsiteX25" fmla="*/ 675502 w 2218135"/>
                    <a:gd name="connsiteY25" fmla="*/ 2236171 h 3932403"/>
                    <a:gd name="connsiteX26" fmla="*/ 639900 w 2218135"/>
                    <a:gd name="connsiteY26" fmla="*/ 2206191 h 3932403"/>
                    <a:gd name="connsiteX27" fmla="*/ 660512 w 2218135"/>
                    <a:gd name="connsiteY27" fmla="*/ 2140609 h 3932403"/>
                    <a:gd name="connsiteX28" fmla="*/ 626784 w 2218135"/>
                    <a:gd name="connsiteY28" fmla="*/ 2091891 h 3932403"/>
                    <a:gd name="connsiteX29" fmla="*/ 639665 w 2218135"/>
                    <a:gd name="connsiteY29" fmla="*/ 2068699 h 3932403"/>
                    <a:gd name="connsiteX30" fmla="*/ 707356 w 2218135"/>
                    <a:gd name="connsiteY30" fmla="*/ 2097512 h 3932403"/>
                    <a:gd name="connsiteX31" fmla="*/ 774812 w 2218135"/>
                    <a:gd name="connsiteY31" fmla="*/ 2275520 h 3932403"/>
                    <a:gd name="connsiteX32" fmla="*/ 801044 w 2218135"/>
                    <a:gd name="connsiteY32" fmla="*/ 2011319 h 3932403"/>
                    <a:gd name="connsiteX33" fmla="*/ 920966 w 2218135"/>
                    <a:gd name="connsiteY33" fmla="*/ 2031930 h 3932403"/>
                    <a:gd name="connsiteX34" fmla="*/ 975305 w 2218135"/>
                    <a:gd name="connsiteY34" fmla="*/ 1971969 h 3932403"/>
                    <a:gd name="connsiteX35" fmla="*/ 1053405 w 2218135"/>
                    <a:gd name="connsiteY35" fmla="*/ 1947011 h 3932403"/>
                    <a:gd name="connsiteX36" fmla="*/ 1162682 w 2218135"/>
                    <a:gd name="connsiteY36" fmla="*/ 1795834 h 3932403"/>
                    <a:gd name="connsiteX37" fmla="*/ 1189000 w 2218135"/>
                    <a:gd name="connsiteY37" fmla="*/ 1880952 h 3932403"/>
                    <a:gd name="connsiteX38" fmla="*/ 771826 w 2218135"/>
                    <a:gd name="connsiteY38" fmla="*/ 2489869 h 3932403"/>
                    <a:gd name="connsiteX39" fmla="*/ 656764 w 2218135"/>
                    <a:gd name="connsiteY39" fmla="*/ 2764573 h 3932403"/>
                    <a:gd name="connsiteX40" fmla="*/ 632711 w 2218135"/>
                    <a:gd name="connsiteY40" fmla="*/ 3066543 h 3932403"/>
                    <a:gd name="connsiteX41" fmla="*/ 333479 w 2218135"/>
                    <a:gd name="connsiteY41" fmla="*/ 3456942 h 3932403"/>
                    <a:gd name="connsiteX42" fmla="*/ 326981 w 2218135"/>
                    <a:gd name="connsiteY42" fmla="*/ 3742682 h 3932403"/>
                    <a:gd name="connsiteX43" fmla="*/ 297000 w 2218135"/>
                    <a:gd name="connsiteY43" fmla="*/ 3922565 h 3932403"/>
                    <a:gd name="connsiteX44" fmla="*/ 353213 w 2218135"/>
                    <a:gd name="connsiteY44" fmla="*/ 3903827 h 3932403"/>
                    <a:gd name="connsiteX45" fmla="*/ 390482 w 2218135"/>
                    <a:gd name="connsiteY45" fmla="*/ 3895062 h 3932403"/>
                    <a:gd name="connsiteX46" fmla="*/ 433785 w 2218135"/>
                    <a:gd name="connsiteY46" fmla="*/ 3823255 h 3932403"/>
                    <a:gd name="connsiteX47" fmla="*/ 499367 w 2218135"/>
                    <a:gd name="connsiteY47" fmla="*/ 3767042 h 3932403"/>
                    <a:gd name="connsiteX48" fmla="*/ 510610 w 2218135"/>
                    <a:gd name="connsiteY48" fmla="*/ 3703333 h 3932403"/>
                    <a:gd name="connsiteX49" fmla="*/ 551833 w 2218135"/>
                    <a:gd name="connsiteY49" fmla="*/ 3632130 h 3932403"/>
                    <a:gd name="connsiteX50" fmla="*/ 533095 w 2218135"/>
                    <a:gd name="connsiteY50" fmla="*/ 3545937 h 3932403"/>
                    <a:gd name="connsiteX51" fmla="*/ 596803 w 2218135"/>
                    <a:gd name="connsiteY51" fmla="*/ 3512209 h 3932403"/>
                    <a:gd name="connsiteX52" fmla="*/ 611794 w 2218135"/>
                    <a:gd name="connsiteY52" fmla="*/ 3446627 h 3932403"/>
                    <a:gd name="connsiteX53" fmla="*/ 694240 w 2218135"/>
                    <a:gd name="connsiteY53" fmla="*/ 3435384 h 3932403"/>
                    <a:gd name="connsiteX54" fmla="*/ 737336 w 2218135"/>
                    <a:gd name="connsiteY54" fmla="*/ 3377297 h 3932403"/>
                    <a:gd name="connsiteX55" fmla="*/ 742958 w 2218135"/>
                    <a:gd name="connsiteY55" fmla="*/ 3317337 h 3932403"/>
                    <a:gd name="connsiteX56" fmla="*/ 827391 w 2218135"/>
                    <a:gd name="connsiteY56" fmla="*/ 3256206 h 3932403"/>
                    <a:gd name="connsiteX57" fmla="*/ 829151 w 2218135"/>
                    <a:gd name="connsiteY57" fmla="*/ 3169309 h 3932403"/>
                    <a:gd name="connsiteX58" fmla="*/ 911597 w 2218135"/>
                    <a:gd name="connsiteY58" fmla="*/ 3122465 h 3932403"/>
                    <a:gd name="connsiteX59" fmla="*/ 877869 w 2218135"/>
                    <a:gd name="connsiteY59" fmla="*/ 3062504 h 3932403"/>
                    <a:gd name="connsiteX60" fmla="*/ 917218 w 2218135"/>
                    <a:gd name="connsiteY60" fmla="*/ 3000669 h 3932403"/>
                    <a:gd name="connsiteX61" fmla="*/ 902228 w 2218135"/>
                    <a:gd name="connsiteY61" fmla="*/ 2916350 h 3932403"/>
                    <a:gd name="connsiteX62" fmla="*/ 941577 w 2218135"/>
                    <a:gd name="connsiteY62" fmla="*/ 2858263 h 3932403"/>
                    <a:gd name="connsiteX63" fmla="*/ 930335 w 2218135"/>
                    <a:gd name="connsiteY63" fmla="*/ 2805797 h 3932403"/>
                    <a:gd name="connsiteX64" fmla="*/ 971558 w 2218135"/>
                    <a:gd name="connsiteY64" fmla="*/ 2751458 h 3932403"/>
                    <a:gd name="connsiteX65" fmla="*/ 969684 w 2218135"/>
                    <a:gd name="connsiteY65" fmla="*/ 2689624 h 3932403"/>
                    <a:gd name="connsiteX66" fmla="*/ 1033392 w 2218135"/>
                    <a:gd name="connsiteY66" fmla="*/ 2652148 h 3932403"/>
                    <a:gd name="connsiteX67" fmla="*/ 1084696 w 2218135"/>
                    <a:gd name="connsiteY67" fmla="*/ 2565634 h 3932403"/>
                    <a:gd name="connsiteX68" fmla="*/ 1074615 w 2218135"/>
                    <a:gd name="connsiteY68" fmla="*/ 2504120 h 3932403"/>
                    <a:gd name="connsiteX69" fmla="*/ 1164556 w 2218135"/>
                    <a:gd name="connsiteY69" fmla="*/ 2423548 h 3932403"/>
                    <a:gd name="connsiteX70" fmla="*/ 1207653 w 2218135"/>
                    <a:gd name="connsiteY70" fmla="*/ 2346724 h 3932403"/>
                    <a:gd name="connsiteX71" fmla="*/ 1261992 w 2218135"/>
                    <a:gd name="connsiteY71" fmla="*/ 2301753 h 3932403"/>
                    <a:gd name="connsiteX72" fmla="*/ 1297594 w 2218135"/>
                    <a:gd name="connsiteY72" fmla="*/ 2206191 h 3932403"/>
                    <a:gd name="connsiteX73" fmla="*/ 1391282 w 2218135"/>
                    <a:gd name="connsiteY73" fmla="*/ 2163094 h 3932403"/>
                    <a:gd name="connsiteX74" fmla="*/ 1408146 w 2218135"/>
                    <a:gd name="connsiteY74" fmla="*/ 2075027 h 3932403"/>
                    <a:gd name="connsiteX75" fmla="*/ 1484529 w 2218135"/>
                    <a:gd name="connsiteY75" fmla="*/ 1960918 h 3932403"/>
                    <a:gd name="connsiteX76" fmla="*/ 1447495 w 2218135"/>
                    <a:gd name="connsiteY76" fmla="*/ 1857669 h 3932403"/>
                    <a:gd name="connsiteX77" fmla="*/ 1528067 w 2218135"/>
                    <a:gd name="connsiteY77" fmla="*/ 1778971 h 3932403"/>
                    <a:gd name="connsiteX78" fmla="*/ 1505582 w 2218135"/>
                    <a:gd name="connsiteY78" fmla="*/ 1647807 h 3932403"/>
                    <a:gd name="connsiteX79" fmla="*/ 1511801 w 2218135"/>
                    <a:gd name="connsiteY79" fmla="*/ 1520175 h 3932403"/>
                    <a:gd name="connsiteX80" fmla="*/ 1466233 w 2218135"/>
                    <a:gd name="connsiteY80" fmla="*/ 1415460 h 3932403"/>
                    <a:gd name="connsiteX81" fmla="*/ 1512343 w 2218135"/>
                    <a:gd name="connsiteY81" fmla="*/ 837910 h 3932403"/>
                    <a:gd name="connsiteX82" fmla="*/ 1602740 w 2218135"/>
                    <a:gd name="connsiteY82" fmla="*/ 1112578 h 3932403"/>
                    <a:gd name="connsiteX83" fmla="*/ 1564495 w 2218135"/>
                    <a:gd name="connsiteY83" fmla="*/ 1446351 h 3932403"/>
                    <a:gd name="connsiteX84" fmla="*/ 1870454 w 2218135"/>
                    <a:gd name="connsiteY84" fmla="*/ 1745356 h 3932403"/>
                    <a:gd name="connsiteX85" fmla="*/ 1978235 w 2218135"/>
                    <a:gd name="connsiteY85" fmla="*/ 2134759 h 3932403"/>
                    <a:gd name="connsiteX86" fmla="*/ 1814826 w 2218135"/>
                    <a:gd name="connsiteY86" fmla="*/ 2461578 h 3932403"/>
                    <a:gd name="connsiteX87" fmla="*/ 2037341 w 2218135"/>
                    <a:gd name="connsiteY87" fmla="*/ 2600651 h 3932403"/>
                    <a:gd name="connsiteX88" fmla="*/ 2218135 w 2218135"/>
                    <a:gd name="connsiteY88" fmla="*/ 1752310 h 3932403"/>
                    <a:gd name="connsiteX89" fmla="*/ 1787011 w 2218135"/>
                    <a:gd name="connsiteY89" fmla="*/ 1185590 h 3932403"/>
                    <a:gd name="connsiteX90" fmla="*/ 1797441 w 2218135"/>
                    <a:gd name="connsiteY90" fmla="*/ 413740 h 3932403"/>
                    <a:gd name="connsiteX91" fmla="*/ 1860024 w 2218135"/>
                    <a:gd name="connsiteY91" fmla="*/ 90397 h 3932403"/>
                    <a:gd name="connsiteX92" fmla="*/ 1209862 w 2218135"/>
                    <a:gd name="connsiteY92"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178953 w 2218135"/>
                    <a:gd name="connsiteY11" fmla="*/ 2783312 h 3932403"/>
                    <a:gd name="connsiteX12" fmla="*/ 248282 w 2218135"/>
                    <a:gd name="connsiteY12" fmla="*/ 2762701 h 3932403"/>
                    <a:gd name="connsiteX13" fmla="*/ 246408 w 2218135"/>
                    <a:gd name="connsiteY13" fmla="*/ 2706488 h 3932403"/>
                    <a:gd name="connsiteX14" fmla="*/ 282010 w 2218135"/>
                    <a:gd name="connsiteY14" fmla="*/ 2684002 h 3932403"/>
                    <a:gd name="connsiteX15" fmla="*/ 287631 w 2218135"/>
                    <a:gd name="connsiteY15" fmla="*/ 2650274 h 3932403"/>
                    <a:gd name="connsiteX16" fmla="*/ 341971 w 2218135"/>
                    <a:gd name="connsiteY16" fmla="*/ 2579071 h 3932403"/>
                    <a:gd name="connsiteX17" fmla="*/ 388815 w 2218135"/>
                    <a:gd name="connsiteY17" fmla="*/ 2594061 h 3932403"/>
                    <a:gd name="connsiteX18" fmla="*/ 446902 w 2218135"/>
                    <a:gd name="connsiteY18" fmla="*/ 2588440 h 3932403"/>
                    <a:gd name="connsiteX19" fmla="*/ 486251 w 2218135"/>
                    <a:gd name="connsiteY19" fmla="*/ 2515363 h 3932403"/>
                    <a:gd name="connsiteX20" fmla="*/ 538717 w 2218135"/>
                    <a:gd name="connsiteY20" fmla="*/ 2545343 h 3932403"/>
                    <a:gd name="connsiteX21" fmla="*/ 611794 w 2218135"/>
                    <a:gd name="connsiteY21" fmla="*/ 2485383 h 3932403"/>
                    <a:gd name="connsiteX22" fmla="*/ 602425 w 2218135"/>
                    <a:gd name="connsiteY22" fmla="*/ 2434791 h 3932403"/>
                    <a:gd name="connsiteX23" fmla="*/ 674433 w 2218135"/>
                    <a:gd name="connsiteY23" fmla="*/ 2405949 h 3932403"/>
                    <a:gd name="connsiteX24" fmla="*/ 684871 w 2218135"/>
                    <a:gd name="connsiteY24" fmla="*/ 2348597 h 3932403"/>
                    <a:gd name="connsiteX25" fmla="*/ 649269 w 2218135"/>
                    <a:gd name="connsiteY25" fmla="*/ 2311122 h 3932403"/>
                    <a:gd name="connsiteX26" fmla="*/ 675502 w 2218135"/>
                    <a:gd name="connsiteY26" fmla="*/ 2236171 h 3932403"/>
                    <a:gd name="connsiteX27" fmla="*/ 639900 w 2218135"/>
                    <a:gd name="connsiteY27" fmla="*/ 2206191 h 3932403"/>
                    <a:gd name="connsiteX28" fmla="*/ 660512 w 2218135"/>
                    <a:gd name="connsiteY28" fmla="*/ 2140609 h 3932403"/>
                    <a:gd name="connsiteX29" fmla="*/ 626784 w 2218135"/>
                    <a:gd name="connsiteY29" fmla="*/ 2091891 h 3932403"/>
                    <a:gd name="connsiteX30" fmla="*/ 639665 w 2218135"/>
                    <a:gd name="connsiteY30" fmla="*/ 2068699 h 3932403"/>
                    <a:gd name="connsiteX31" fmla="*/ 707356 w 2218135"/>
                    <a:gd name="connsiteY31" fmla="*/ 2097512 h 3932403"/>
                    <a:gd name="connsiteX32" fmla="*/ 774812 w 2218135"/>
                    <a:gd name="connsiteY32" fmla="*/ 2275520 h 3932403"/>
                    <a:gd name="connsiteX33" fmla="*/ 801044 w 2218135"/>
                    <a:gd name="connsiteY33" fmla="*/ 2011319 h 3932403"/>
                    <a:gd name="connsiteX34" fmla="*/ 920966 w 2218135"/>
                    <a:gd name="connsiteY34" fmla="*/ 2031930 h 3932403"/>
                    <a:gd name="connsiteX35" fmla="*/ 975305 w 2218135"/>
                    <a:gd name="connsiteY35" fmla="*/ 1971969 h 3932403"/>
                    <a:gd name="connsiteX36" fmla="*/ 1053405 w 2218135"/>
                    <a:gd name="connsiteY36" fmla="*/ 1947011 h 3932403"/>
                    <a:gd name="connsiteX37" fmla="*/ 1162682 w 2218135"/>
                    <a:gd name="connsiteY37" fmla="*/ 1795834 h 3932403"/>
                    <a:gd name="connsiteX38" fmla="*/ 1189000 w 2218135"/>
                    <a:gd name="connsiteY38" fmla="*/ 1880952 h 3932403"/>
                    <a:gd name="connsiteX39" fmla="*/ 771826 w 2218135"/>
                    <a:gd name="connsiteY39" fmla="*/ 2489869 h 3932403"/>
                    <a:gd name="connsiteX40" fmla="*/ 656764 w 2218135"/>
                    <a:gd name="connsiteY40" fmla="*/ 2764573 h 3932403"/>
                    <a:gd name="connsiteX41" fmla="*/ 632711 w 2218135"/>
                    <a:gd name="connsiteY41" fmla="*/ 3066543 h 3932403"/>
                    <a:gd name="connsiteX42" fmla="*/ 333479 w 2218135"/>
                    <a:gd name="connsiteY42" fmla="*/ 3456942 h 3932403"/>
                    <a:gd name="connsiteX43" fmla="*/ 326981 w 2218135"/>
                    <a:gd name="connsiteY43" fmla="*/ 3742682 h 3932403"/>
                    <a:gd name="connsiteX44" fmla="*/ 297000 w 2218135"/>
                    <a:gd name="connsiteY44" fmla="*/ 3922565 h 3932403"/>
                    <a:gd name="connsiteX45" fmla="*/ 353213 w 2218135"/>
                    <a:gd name="connsiteY45" fmla="*/ 3903827 h 3932403"/>
                    <a:gd name="connsiteX46" fmla="*/ 390482 w 2218135"/>
                    <a:gd name="connsiteY46" fmla="*/ 3895062 h 3932403"/>
                    <a:gd name="connsiteX47" fmla="*/ 433785 w 2218135"/>
                    <a:gd name="connsiteY47" fmla="*/ 3823255 h 3932403"/>
                    <a:gd name="connsiteX48" fmla="*/ 499367 w 2218135"/>
                    <a:gd name="connsiteY48" fmla="*/ 3767042 h 3932403"/>
                    <a:gd name="connsiteX49" fmla="*/ 510610 w 2218135"/>
                    <a:gd name="connsiteY49" fmla="*/ 3703333 h 3932403"/>
                    <a:gd name="connsiteX50" fmla="*/ 551833 w 2218135"/>
                    <a:gd name="connsiteY50" fmla="*/ 3632130 h 3932403"/>
                    <a:gd name="connsiteX51" fmla="*/ 533095 w 2218135"/>
                    <a:gd name="connsiteY51" fmla="*/ 3545937 h 3932403"/>
                    <a:gd name="connsiteX52" fmla="*/ 596803 w 2218135"/>
                    <a:gd name="connsiteY52" fmla="*/ 3512209 h 3932403"/>
                    <a:gd name="connsiteX53" fmla="*/ 611794 w 2218135"/>
                    <a:gd name="connsiteY53" fmla="*/ 3446627 h 3932403"/>
                    <a:gd name="connsiteX54" fmla="*/ 694240 w 2218135"/>
                    <a:gd name="connsiteY54" fmla="*/ 3435384 h 3932403"/>
                    <a:gd name="connsiteX55" fmla="*/ 737336 w 2218135"/>
                    <a:gd name="connsiteY55" fmla="*/ 3377297 h 3932403"/>
                    <a:gd name="connsiteX56" fmla="*/ 742958 w 2218135"/>
                    <a:gd name="connsiteY56" fmla="*/ 3317337 h 3932403"/>
                    <a:gd name="connsiteX57" fmla="*/ 827391 w 2218135"/>
                    <a:gd name="connsiteY57" fmla="*/ 3256206 h 3932403"/>
                    <a:gd name="connsiteX58" fmla="*/ 829151 w 2218135"/>
                    <a:gd name="connsiteY58" fmla="*/ 3169309 h 3932403"/>
                    <a:gd name="connsiteX59" fmla="*/ 911597 w 2218135"/>
                    <a:gd name="connsiteY59" fmla="*/ 3122465 h 3932403"/>
                    <a:gd name="connsiteX60" fmla="*/ 877869 w 2218135"/>
                    <a:gd name="connsiteY60" fmla="*/ 3062504 h 3932403"/>
                    <a:gd name="connsiteX61" fmla="*/ 917218 w 2218135"/>
                    <a:gd name="connsiteY61" fmla="*/ 3000669 h 3932403"/>
                    <a:gd name="connsiteX62" fmla="*/ 902228 w 2218135"/>
                    <a:gd name="connsiteY62" fmla="*/ 2916350 h 3932403"/>
                    <a:gd name="connsiteX63" fmla="*/ 941577 w 2218135"/>
                    <a:gd name="connsiteY63" fmla="*/ 2858263 h 3932403"/>
                    <a:gd name="connsiteX64" fmla="*/ 930335 w 2218135"/>
                    <a:gd name="connsiteY64" fmla="*/ 2805797 h 3932403"/>
                    <a:gd name="connsiteX65" fmla="*/ 971558 w 2218135"/>
                    <a:gd name="connsiteY65" fmla="*/ 2751458 h 3932403"/>
                    <a:gd name="connsiteX66" fmla="*/ 969684 w 2218135"/>
                    <a:gd name="connsiteY66" fmla="*/ 2689624 h 3932403"/>
                    <a:gd name="connsiteX67" fmla="*/ 1033392 w 2218135"/>
                    <a:gd name="connsiteY67" fmla="*/ 2652148 h 3932403"/>
                    <a:gd name="connsiteX68" fmla="*/ 1084696 w 2218135"/>
                    <a:gd name="connsiteY68" fmla="*/ 2565634 h 3932403"/>
                    <a:gd name="connsiteX69" fmla="*/ 1074615 w 2218135"/>
                    <a:gd name="connsiteY69" fmla="*/ 2504120 h 3932403"/>
                    <a:gd name="connsiteX70" fmla="*/ 1164556 w 2218135"/>
                    <a:gd name="connsiteY70" fmla="*/ 2423548 h 3932403"/>
                    <a:gd name="connsiteX71" fmla="*/ 1207653 w 2218135"/>
                    <a:gd name="connsiteY71" fmla="*/ 2346724 h 3932403"/>
                    <a:gd name="connsiteX72" fmla="*/ 1261992 w 2218135"/>
                    <a:gd name="connsiteY72" fmla="*/ 2301753 h 3932403"/>
                    <a:gd name="connsiteX73" fmla="*/ 1297594 w 2218135"/>
                    <a:gd name="connsiteY73" fmla="*/ 2206191 h 3932403"/>
                    <a:gd name="connsiteX74" fmla="*/ 1391282 w 2218135"/>
                    <a:gd name="connsiteY74" fmla="*/ 2163094 h 3932403"/>
                    <a:gd name="connsiteX75" fmla="*/ 1408146 w 2218135"/>
                    <a:gd name="connsiteY75" fmla="*/ 2075027 h 3932403"/>
                    <a:gd name="connsiteX76" fmla="*/ 1484529 w 2218135"/>
                    <a:gd name="connsiteY76" fmla="*/ 1960918 h 3932403"/>
                    <a:gd name="connsiteX77" fmla="*/ 1447495 w 2218135"/>
                    <a:gd name="connsiteY77" fmla="*/ 1857669 h 3932403"/>
                    <a:gd name="connsiteX78" fmla="*/ 1528067 w 2218135"/>
                    <a:gd name="connsiteY78" fmla="*/ 1778971 h 3932403"/>
                    <a:gd name="connsiteX79" fmla="*/ 1505582 w 2218135"/>
                    <a:gd name="connsiteY79" fmla="*/ 1647807 h 3932403"/>
                    <a:gd name="connsiteX80" fmla="*/ 1511801 w 2218135"/>
                    <a:gd name="connsiteY80" fmla="*/ 1520175 h 3932403"/>
                    <a:gd name="connsiteX81" fmla="*/ 1466233 w 2218135"/>
                    <a:gd name="connsiteY81" fmla="*/ 1415460 h 3932403"/>
                    <a:gd name="connsiteX82" fmla="*/ 1512343 w 2218135"/>
                    <a:gd name="connsiteY82" fmla="*/ 837910 h 3932403"/>
                    <a:gd name="connsiteX83" fmla="*/ 1602740 w 2218135"/>
                    <a:gd name="connsiteY83" fmla="*/ 1112578 h 3932403"/>
                    <a:gd name="connsiteX84" fmla="*/ 1564495 w 2218135"/>
                    <a:gd name="connsiteY84" fmla="*/ 1446351 h 3932403"/>
                    <a:gd name="connsiteX85" fmla="*/ 1870454 w 2218135"/>
                    <a:gd name="connsiteY85" fmla="*/ 1745356 h 3932403"/>
                    <a:gd name="connsiteX86" fmla="*/ 1978235 w 2218135"/>
                    <a:gd name="connsiteY86" fmla="*/ 2134759 h 3932403"/>
                    <a:gd name="connsiteX87" fmla="*/ 1814826 w 2218135"/>
                    <a:gd name="connsiteY87" fmla="*/ 2461578 h 3932403"/>
                    <a:gd name="connsiteX88" fmla="*/ 2037341 w 2218135"/>
                    <a:gd name="connsiteY88" fmla="*/ 2600651 h 3932403"/>
                    <a:gd name="connsiteX89" fmla="*/ 2218135 w 2218135"/>
                    <a:gd name="connsiteY89" fmla="*/ 1752310 h 3932403"/>
                    <a:gd name="connsiteX90" fmla="*/ 1787011 w 2218135"/>
                    <a:gd name="connsiteY90" fmla="*/ 1185590 h 3932403"/>
                    <a:gd name="connsiteX91" fmla="*/ 1797441 w 2218135"/>
                    <a:gd name="connsiteY91" fmla="*/ 413740 h 3932403"/>
                    <a:gd name="connsiteX92" fmla="*/ 1860024 w 2218135"/>
                    <a:gd name="connsiteY92" fmla="*/ 90397 h 3932403"/>
                    <a:gd name="connsiteX93" fmla="*/ 1209862 w 2218135"/>
                    <a:gd name="connsiteY93"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178953 w 2218135"/>
                    <a:gd name="connsiteY11" fmla="*/ 2783312 h 3932403"/>
                    <a:gd name="connsiteX12" fmla="*/ 248282 w 2218135"/>
                    <a:gd name="connsiteY12" fmla="*/ 2762701 h 3932403"/>
                    <a:gd name="connsiteX13" fmla="*/ 246408 w 2218135"/>
                    <a:gd name="connsiteY13" fmla="*/ 2706488 h 3932403"/>
                    <a:gd name="connsiteX14" fmla="*/ 282010 w 2218135"/>
                    <a:gd name="connsiteY14" fmla="*/ 2684002 h 3932403"/>
                    <a:gd name="connsiteX15" fmla="*/ 287631 w 2218135"/>
                    <a:gd name="connsiteY15" fmla="*/ 2650274 h 3932403"/>
                    <a:gd name="connsiteX16" fmla="*/ 341971 w 2218135"/>
                    <a:gd name="connsiteY16" fmla="*/ 2579071 h 3932403"/>
                    <a:gd name="connsiteX17" fmla="*/ 388815 w 2218135"/>
                    <a:gd name="connsiteY17" fmla="*/ 2594061 h 3932403"/>
                    <a:gd name="connsiteX18" fmla="*/ 416921 w 2218135"/>
                    <a:gd name="connsiteY18" fmla="*/ 2580945 h 3932403"/>
                    <a:gd name="connsiteX19" fmla="*/ 446902 w 2218135"/>
                    <a:gd name="connsiteY19" fmla="*/ 2588440 h 3932403"/>
                    <a:gd name="connsiteX20" fmla="*/ 486251 w 2218135"/>
                    <a:gd name="connsiteY20" fmla="*/ 2515363 h 3932403"/>
                    <a:gd name="connsiteX21" fmla="*/ 538717 w 2218135"/>
                    <a:gd name="connsiteY21" fmla="*/ 2545343 h 3932403"/>
                    <a:gd name="connsiteX22" fmla="*/ 611794 w 2218135"/>
                    <a:gd name="connsiteY22" fmla="*/ 2485383 h 3932403"/>
                    <a:gd name="connsiteX23" fmla="*/ 602425 w 2218135"/>
                    <a:gd name="connsiteY23" fmla="*/ 2434791 h 3932403"/>
                    <a:gd name="connsiteX24" fmla="*/ 674433 w 2218135"/>
                    <a:gd name="connsiteY24" fmla="*/ 2405949 h 3932403"/>
                    <a:gd name="connsiteX25" fmla="*/ 684871 w 2218135"/>
                    <a:gd name="connsiteY25" fmla="*/ 2348597 h 3932403"/>
                    <a:gd name="connsiteX26" fmla="*/ 649269 w 2218135"/>
                    <a:gd name="connsiteY26" fmla="*/ 2311122 h 3932403"/>
                    <a:gd name="connsiteX27" fmla="*/ 675502 w 2218135"/>
                    <a:gd name="connsiteY27" fmla="*/ 2236171 h 3932403"/>
                    <a:gd name="connsiteX28" fmla="*/ 639900 w 2218135"/>
                    <a:gd name="connsiteY28" fmla="*/ 2206191 h 3932403"/>
                    <a:gd name="connsiteX29" fmla="*/ 660512 w 2218135"/>
                    <a:gd name="connsiteY29" fmla="*/ 2140609 h 3932403"/>
                    <a:gd name="connsiteX30" fmla="*/ 626784 w 2218135"/>
                    <a:gd name="connsiteY30" fmla="*/ 2091891 h 3932403"/>
                    <a:gd name="connsiteX31" fmla="*/ 639665 w 2218135"/>
                    <a:gd name="connsiteY31" fmla="*/ 2068699 h 3932403"/>
                    <a:gd name="connsiteX32" fmla="*/ 707356 w 2218135"/>
                    <a:gd name="connsiteY32" fmla="*/ 2097512 h 3932403"/>
                    <a:gd name="connsiteX33" fmla="*/ 774812 w 2218135"/>
                    <a:gd name="connsiteY33" fmla="*/ 2275520 h 3932403"/>
                    <a:gd name="connsiteX34" fmla="*/ 801044 w 2218135"/>
                    <a:gd name="connsiteY34" fmla="*/ 2011319 h 3932403"/>
                    <a:gd name="connsiteX35" fmla="*/ 920966 w 2218135"/>
                    <a:gd name="connsiteY35" fmla="*/ 2031930 h 3932403"/>
                    <a:gd name="connsiteX36" fmla="*/ 975305 w 2218135"/>
                    <a:gd name="connsiteY36" fmla="*/ 1971969 h 3932403"/>
                    <a:gd name="connsiteX37" fmla="*/ 1053405 w 2218135"/>
                    <a:gd name="connsiteY37" fmla="*/ 1947011 h 3932403"/>
                    <a:gd name="connsiteX38" fmla="*/ 1162682 w 2218135"/>
                    <a:gd name="connsiteY38" fmla="*/ 1795834 h 3932403"/>
                    <a:gd name="connsiteX39" fmla="*/ 1189000 w 2218135"/>
                    <a:gd name="connsiteY39" fmla="*/ 1880952 h 3932403"/>
                    <a:gd name="connsiteX40" fmla="*/ 771826 w 2218135"/>
                    <a:gd name="connsiteY40" fmla="*/ 2489869 h 3932403"/>
                    <a:gd name="connsiteX41" fmla="*/ 656764 w 2218135"/>
                    <a:gd name="connsiteY41" fmla="*/ 2764573 h 3932403"/>
                    <a:gd name="connsiteX42" fmla="*/ 632711 w 2218135"/>
                    <a:gd name="connsiteY42" fmla="*/ 3066543 h 3932403"/>
                    <a:gd name="connsiteX43" fmla="*/ 333479 w 2218135"/>
                    <a:gd name="connsiteY43" fmla="*/ 3456942 h 3932403"/>
                    <a:gd name="connsiteX44" fmla="*/ 326981 w 2218135"/>
                    <a:gd name="connsiteY44" fmla="*/ 3742682 h 3932403"/>
                    <a:gd name="connsiteX45" fmla="*/ 297000 w 2218135"/>
                    <a:gd name="connsiteY45" fmla="*/ 3922565 h 3932403"/>
                    <a:gd name="connsiteX46" fmla="*/ 353213 w 2218135"/>
                    <a:gd name="connsiteY46" fmla="*/ 3903827 h 3932403"/>
                    <a:gd name="connsiteX47" fmla="*/ 390482 w 2218135"/>
                    <a:gd name="connsiteY47" fmla="*/ 3895062 h 3932403"/>
                    <a:gd name="connsiteX48" fmla="*/ 433785 w 2218135"/>
                    <a:gd name="connsiteY48" fmla="*/ 3823255 h 3932403"/>
                    <a:gd name="connsiteX49" fmla="*/ 499367 w 2218135"/>
                    <a:gd name="connsiteY49" fmla="*/ 3767042 h 3932403"/>
                    <a:gd name="connsiteX50" fmla="*/ 510610 w 2218135"/>
                    <a:gd name="connsiteY50" fmla="*/ 3703333 h 3932403"/>
                    <a:gd name="connsiteX51" fmla="*/ 551833 w 2218135"/>
                    <a:gd name="connsiteY51" fmla="*/ 3632130 h 3932403"/>
                    <a:gd name="connsiteX52" fmla="*/ 533095 w 2218135"/>
                    <a:gd name="connsiteY52" fmla="*/ 3545937 h 3932403"/>
                    <a:gd name="connsiteX53" fmla="*/ 596803 w 2218135"/>
                    <a:gd name="connsiteY53" fmla="*/ 3512209 h 3932403"/>
                    <a:gd name="connsiteX54" fmla="*/ 611794 w 2218135"/>
                    <a:gd name="connsiteY54" fmla="*/ 3446627 h 3932403"/>
                    <a:gd name="connsiteX55" fmla="*/ 694240 w 2218135"/>
                    <a:gd name="connsiteY55" fmla="*/ 3435384 h 3932403"/>
                    <a:gd name="connsiteX56" fmla="*/ 737336 w 2218135"/>
                    <a:gd name="connsiteY56" fmla="*/ 3377297 h 3932403"/>
                    <a:gd name="connsiteX57" fmla="*/ 742958 w 2218135"/>
                    <a:gd name="connsiteY57" fmla="*/ 3317337 h 3932403"/>
                    <a:gd name="connsiteX58" fmla="*/ 827391 w 2218135"/>
                    <a:gd name="connsiteY58" fmla="*/ 3256206 h 3932403"/>
                    <a:gd name="connsiteX59" fmla="*/ 829151 w 2218135"/>
                    <a:gd name="connsiteY59" fmla="*/ 3169309 h 3932403"/>
                    <a:gd name="connsiteX60" fmla="*/ 911597 w 2218135"/>
                    <a:gd name="connsiteY60" fmla="*/ 3122465 h 3932403"/>
                    <a:gd name="connsiteX61" fmla="*/ 877869 w 2218135"/>
                    <a:gd name="connsiteY61" fmla="*/ 3062504 h 3932403"/>
                    <a:gd name="connsiteX62" fmla="*/ 917218 w 2218135"/>
                    <a:gd name="connsiteY62" fmla="*/ 3000669 h 3932403"/>
                    <a:gd name="connsiteX63" fmla="*/ 902228 w 2218135"/>
                    <a:gd name="connsiteY63" fmla="*/ 2916350 h 3932403"/>
                    <a:gd name="connsiteX64" fmla="*/ 941577 w 2218135"/>
                    <a:gd name="connsiteY64" fmla="*/ 2858263 h 3932403"/>
                    <a:gd name="connsiteX65" fmla="*/ 930335 w 2218135"/>
                    <a:gd name="connsiteY65" fmla="*/ 2805797 h 3932403"/>
                    <a:gd name="connsiteX66" fmla="*/ 971558 w 2218135"/>
                    <a:gd name="connsiteY66" fmla="*/ 2751458 h 3932403"/>
                    <a:gd name="connsiteX67" fmla="*/ 969684 w 2218135"/>
                    <a:gd name="connsiteY67" fmla="*/ 2689624 h 3932403"/>
                    <a:gd name="connsiteX68" fmla="*/ 1033392 w 2218135"/>
                    <a:gd name="connsiteY68" fmla="*/ 2652148 h 3932403"/>
                    <a:gd name="connsiteX69" fmla="*/ 1084696 w 2218135"/>
                    <a:gd name="connsiteY69" fmla="*/ 2565634 h 3932403"/>
                    <a:gd name="connsiteX70" fmla="*/ 1074615 w 2218135"/>
                    <a:gd name="connsiteY70" fmla="*/ 2504120 h 3932403"/>
                    <a:gd name="connsiteX71" fmla="*/ 1164556 w 2218135"/>
                    <a:gd name="connsiteY71" fmla="*/ 2423548 h 3932403"/>
                    <a:gd name="connsiteX72" fmla="*/ 1207653 w 2218135"/>
                    <a:gd name="connsiteY72" fmla="*/ 2346724 h 3932403"/>
                    <a:gd name="connsiteX73" fmla="*/ 1261992 w 2218135"/>
                    <a:gd name="connsiteY73" fmla="*/ 2301753 h 3932403"/>
                    <a:gd name="connsiteX74" fmla="*/ 1297594 w 2218135"/>
                    <a:gd name="connsiteY74" fmla="*/ 2206191 h 3932403"/>
                    <a:gd name="connsiteX75" fmla="*/ 1391282 w 2218135"/>
                    <a:gd name="connsiteY75" fmla="*/ 2163094 h 3932403"/>
                    <a:gd name="connsiteX76" fmla="*/ 1408146 w 2218135"/>
                    <a:gd name="connsiteY76" fmla="*/ 2075027 h 3932403"/>
                    <a:gd name="connsiteX77" fmla="*/ 1484529 w 2218135"/>
                    <a:gd name="connsiteY77" fmla="*/ 1960918 h 3932403"/>
                    <a:gd name="connsiteX78" fmla="*/ 1447495 w 2218135"/>
                    <a:gd name="connsiteY78" fmla="*/ 1857669 h 3932403"/>
                    <a:gd name="connsiteX79" fmla="*/ 1528067 w 2218135"/>
                    <a:gd name="connsiteY79" fmla="*/ 1778971 h 3932403"/>
                    <a:gd name="connsiteX80" fmla="*/ 1505582 w 2218135"/>
                    <a:gd name="connsiteY80" fmla="*/ 1647807 h 3932403"/>
                    <a:gd name="connsiteX81" fmla="*/ 1511801 w 2218135"/>
                    <a:gd name="connsiteY81" fmla="*/ 1520175 h 3932403"/>
                    <a:gd name="connsiteX82" fmla="*/ 1466233 w 2218135"/>
                    <a:gd name="connsiteY82" fmla="*/ 1415460 h 3932403"/>
                    <a:gd name="connsiteX83" fmla="*/ 1512343 w 2218135"/>
                    <a:gd name="connsiteY83" fmla="*/ 837910 h 3932403"/>
                    <a:gd name="connsiteX84" fmla="*/ 1602740 w 2218135"/>
                    <a:gd name="connsiteY84" fmla="*/ 1112578 h 3932403"/>
                    <a:gd name="connsiteX85" fmla="*/ 1564495 w 2218135"/>
                    <a:gd name="connsiteY85" fmla="*/ 1446351 h 3932403"/>
                    <a:gd name="connsiteX86" fmla="*/ 1870454 w 2218135"/>
                    <a:gd name="connsiteY86" fmla="*/ 1745356 h 3932403"/>
                    <a:gd name="connsiteX87" fmla="*/ 1978235 w 2218135"/>
                    <a:gd name="connsiteY87" fmla="*/ 2134759 h 3932403"/>
                    <a:gd name="connsiteX88" fmla="*/ 1814826 w 2218135"/>
                    <a:gd name="connsiteY88" fmla="*/ 2461578 h 3932403"/>
                    <a:gd name="connsiteX89" fmla="*/ 2037341 w 2218135"/>
                    <a:gd name="connsiteY89" fmla="*/ 2600651 h 3932403"/>
                    <a:gd name="connsiteX90" fmla="*/ 2218135 w 2218135"/>
                    <a:gd name="connsiteY90" fmla="*/ 1752310 h 3932403"/>
                    <a:gd name="connsiteX91" fmla="*/ 1787011 w 2218135"/>
                    <a:gd name="connsiteY91" fmla="*/ 1185590 h 3932403"/>
                    <a:gd name="connsiteX92" fmla="*/ 1797441 w 2218135"/>
                    <a:gd name="connsiteY92" fmla="*/ 413740 h 3932403"/>
                    <a:gd name="connsiteX93" fmla="*/ 1860024 w 2218135"/>
                    <a:gd name="connsiteY93" fmla="*/ 90397 h 3932403"/>
                    <a:gd name="connsiteX94" fmla="*/ 1209862 w 2218135"/>
                    <a:gd name="connsiteY94"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178953 w 2218135"/>
                    <a:gd name="connsiteY11" fmla="*/ 2783312 h 3932403"/>
                    <a:gd name="connsiteX12" fmla="*/ 248282 w 2218135"/>
                    <a:gd name="connsiteY12" fmla="*/ 2762701 h 3932403"/>
                    <a:gd name="connsiteX13" fmla="*/ 246408 w 2218135"/>
                    <a:gd name="connsiteY13" fmla="*/ 2706488 h 3932403"/>
                    <a:gd name="connsiteX14" fmla="*/ 282010 w 2218135"/>
                    <a:gd name="connsiteY14" fmla="*/ 2684002 h 3932403"/>
                    <a:gd name="connsiteX15" fmla="*/ 287631 w 2218135"/>
                    <a:gd name="connsiteY15" fmla="*/ 2650274 h 3932403"/>
                    <a:gd name="connsiteX16" fmla="*/ 341971 w 2218135"/>
                    <a:gd name="connsiteY16" fmla="*/ 2579071 h 3932403"/>
                    <a:gd name="connsiteX17" fmla="*/ 388815 w 2218135"/>
                    <a:gd name="connsiteY17" fmla="*/ 2594061 h 3932403"/>
                    <a:gd name="connsiteX18" fmla="*/ 416921 w 2218135"/>
                    <a:gd name="connsiteY18" fmla="*/ 2580945 h 3932403"/>
                    <a:gd name="connsiteX19" fmla="*/ 446902 w 2218135"/>
                    <a:gd name="connsiteY19" fmla="*/ 2588440 h 3932403"/>
                    <a:gd name="connsiteX20" fmla="*/ 486251 w 2218135"/>
                    <a:gd name="connsiteY20" fmla="*/ 2515363 h 3932403"/>
                    <a:gd name="connsiteX21" fmla="*/ 538717 w 2218135"/>
                    <a:gd name="connsiteY21" fmla="*/ 2545343 h 3932403"/>
                    <a:gd name="connsiteX22" fmla="*/ 553707 w 2218135"/>
                    <a:gd name="connsiteY22" fmla="*/ 2507868 h 3932403"/>
                    <a:gd name="connsiteX23" fmla="*/ 611794 w 2218135"/>
                    <a:gd name="connsiteY23" fmla="*/ 2485383 h 3932403"/>
                    <a:gd name="connsiteX24" fmla="*/ 602425 w 2218135"/>
                    <a:gd name="connsiteY24" fmla="*/ 2434791 h 3932403"/>
                    <a:gd name="connsiteX25" fmla="*/ 674433 w 2218135"/>
                    <a:gd name="connsiteY25" fmla="*/ 2405949 h 3932403"/>
                    <a:gd name="connsiteX26" fmla="*/ 684871 w 2218135"/>
                    <a:gd name="connsiteY26" fmla="*/ 2348597 h 3932403"/>
                    <a:gd name="connsiteX27" fmla="*/ 649269 w 2218135"/>
                    <a:gd name="connsiteY27" fmla="*/ 2311122 h 3932403"/>
                    <a:gd name="connsiteX28" fmla="*/ 675502 w 2218135"/>
                    <a:gd name="connsiteY28" fmla="*/ 2236171 h 3932403"/>
                    <a:gd name="connsiteX29" fmla="*/ 639900 w 2218135"/>
                    <a:gd name="connsiteY29" fmla="*/ 2206191 h 3932403"/>
                    <a:gd name="connsiteX30" fmla="*/ 660512 w 2218135"/>
                    <a:gd name="connsiteY30" fmla="*/ 2140609 h 3932403"/>
                    <a:gd name="connsiteX31" fmla="*/ 626784 w 2218135"/>
                    <a:gd name="connsiteY31" fmla="*/ 2091891 h 3932403"/>
                    <a:gd name="connsiteX32" fmla="*/ 639665 w 2218135"/>
                    <a:gd name="connsiteY32" fmla="*/ 2068699 h 3932403"/>
                    <a:gd name="connsiteX33" fmla="*/ 707356 w 2218135"/>
                    <a:gd name="connsiteY33" fmla="*/ 2097512 h 3932403"/>
                    <a:gd name="connsiteX34" fmla="*/ 774812 w 2218135"/>
                    <a:gd name="connsiteY34" fmla="*/ 2275520 h 3932403"/>
                    <a:gd name="connsiteX35" fmla="*/ 801044 w 2218135"/>
                    <a:gd name="connsiteY35" fmla="*/ 2011319 h 3932403"/>
                    <a:gd name="connsiteX36" fmla="*/ 920966 w 2218135"/>
                    <a:gd name="connsiteY36" fmla="*/ 2031930 h 3932403"/>
                    <a:gd name="connsiteX37" fmla="*/ 975305 w 2218135"/>
                    <a:gd name="connsiteY37" fmla="*/ 1971969 h 3932403"/>
                    <a:gd name="connsiteX38" fmla="*/ 1053405 w 2218135"/>
                    <a:gd name="connsiteY38" fmla="*/ 1947011 h 3932403"/>
                    <a:gd name="connsiteX39" fmla="*/ 1162682 w 2218135"/>
                    <a:gd name="connsiteY39" fmla="*/ 1795834 h 3932403"/>
                    <a:gd name="connsiteX40" fmla="*/ 1189000 w 2218135"/>
                    <a:gd name="connsiteY40" fmla="*/ 1880952 h 3932403"/>
                    <a:gd name="connsiteX41" fmla="*/ 771826 w 2218135"/>
                    <a:gd name="connsiteY41" fmla="*/ 2489869 h 3932403"/>
                    <a:gd name="connsiteX42" fmla="*/ 656764 w 2218135"/>
                    <a:gd name="connsiteY42" fmla="*/ 2764573 h 3932403"/>
                    <a:gd name="connsiteX43" fmla="*/ 632711 w 2218135"/>
                    <a:gd name="connsiteY43" fmla="*/ 3066543 h 3932403"/>
                    <a:gd name="connsiteX44" fmla="*/ 333479 w 2218135"/>
                    <a:gd name="connsiteY44" fmla="*/ 3456942 h 3932403"/>
                    <a:gd name="connsiteX45" fmla="*/ 326981 w 2218135"/>
                    <a:gd name="connsiteY45" fmla="*/ 3742682 h 3932403"/>
                    <a:gd name="connsiteX46" fmla="*/ 297000 w 2218135"/>
                    <a:gd name="connsiteY46" fmla="*/ 3922565 h 3932403"/>
                    <a:gd name="connsiteX47" fmla="*/ 353213 w 2218135"/>
                    <a:gd name="connsiteY47" fmla="*/ 3903827 h 3932403"/>
                    <a:gd name="connsiteX48" fmla="*/ 390482 w 2218135"/>
                    <a:gd name="connsiteY48" fmla="*/ 3895062 h 3932403"/>
                    <a:gd name="connsiteX49" fmla="*/ 433785 w 2218135"/>
                    <a:gd name="connsiteY49" fmla="*/ 3823255 h 3932403"/>
                    <a:gd name="connsiteX50" fmla="*/ 499367 w 2218135"/>
                    <a:gd name="connsiteY50" fmla="*/ 3767042 h 3932403"/>
                    <a:gd name="connsiteX51" fmla="*/ 510610 w 2218135"/>
                    <a:gd name="connsiteY51" fmla="*/ 3703333 h 3932403"/>
                    <a:gd name="connsiteX52" fmla="*/ 551833 w 2218135"/>
                    <a:gd name="connsiteY52" fmla="*/ 3632130 h 3932403"/>
                    <a:gd name="connsiteX53" fmla="*/ 533095 w 2218135"/>
                    <a:gd name="connsiteY53" fmla="*/ 3545937 h 3932403"/>
                    <a:gd name="connsiteX54" fmla="*/ 596803 w 2218135"/>
                    <a:gd name="connsiteY54" fmla="*/ 3512209 h 3932403"/>
                    <a:gd name="connsiteX55" fmla="*/ 611794 w 2218135"/>
                    <a:gd name="connsiteY55" fmla="*/ 3446627 h 3932403"/>
                    <a:gd name="connsiteX56" fmla="*/ 694240 w 2218135"/>
                    <a:gd name="connsiteY56" fmla="*/ 3435384 h 3932403"/>
                    <a:gd name="connsiteX57" fmla="*/ 737336 w 2218135"/>
                    <a:gd name="connsiteY57" fmla="*/ 3377297 h 3932403"/>
                    <a:gd name="connsiteX58" fmla="*/ 742958 w 2218135"/>
                    <a:gd name="connsiteY58" fmla="*/ 3317337 h 3932403"/>
                    <a:gd name="connsiteX59" fmla="*/ 827391 w 2218135"/>
                    <a:gd name="connsiteY59" fmla="*/ 3256206 h 3932403"/>
                    <a:gd name="connsiteX60" fmla="*/ 829151 w 2218135"/>
                    <a:gd name="connsiteY60" fmla="*/ 3169309 h 3932403"/>
                    <a:gd name="connsiteX61" fmla="*/ 911597 w 2218135"/>
                    <a:gd name="connsiteY61" fmla="*/ 3122465 h 3932403"/>
                    <a:gd name="connsiteX62" fmla="*/ 877869 w 2218135"/>
                    <a:gd name="connsiteY62" fmla="*/ 3062504 h 3932403"/>
                    <a:gd name="connsiteX63" fmla="*/ 917218 w 2218135"/>
                    <a:gd name="connsiteY63" fmla="*/ 3000669 h 3932403"/>
                    <a:gd name="connsiteX64" fmla="*/ 902228 w 2218135"/>
                    <a:gd name="connsiteY64" fmla="*/ 2916350 h 3932403"/>
                    <a:gd name="connsiteX65" fmla="*/ 941577 w 2218135"/>
                    <a:gd name="connsiteY65" fmla="*/ 2858263 h 3932403"/>
                    <a:gd name="connsiteX66" fmla="*/ 930335 w 2218135"/>
                    <a:gd name="connsiteY66" fmla="*/ 2805797 h 3932403"/>
                    <a:gd name="connsiteX67" fmla="*/ 971558 w 2218135"/>
                    <a:gd name="connsiteY67" fmla="*/ 2751458 h 3932403"/>
                    <a:gd name="connsiteX68" fmla="*/ 969684 w 2218135"/>
                    <a:gd name="connsiteY68" fmla="*/ 2689624 h 3932403"/>
                    <a:gd name="connsiteX69" fmla="*/ 1033392 w 2218135"/>
                    <a:gd name="connsiteY69" fmla="*/ 2652148 h 3932403"/>
                    <a:gd name="connsiteX70" fmla="*/ 1084696 w 2218135"/>
                    <a:gd name="connsiteY70" fmla="*/ 2565634 h 3932403"/>
                    <a:gd name="connsiteX71" fmla="*/ 1074615 w 2218135"/>
                    <a:gd name="connsiteY71" fmla="*/ 2504120 h 3932403"/>
                    <a:gd name="connsiteX72" fmla="*/ 1164556 w 2218135"/>
                    <a:gd name="connsiteY72" fmla="*/ 2423548 h 3932403"/>
                    <a:gd name="connsiteX73" fmla="*/ 1207653 w 2218135"/>
                    <a:gd name="connsiteY73" fmla="*/ 2346724 h 3932403"/>
                    <a:gd name="connsiteX74" fmla="*/ 1261992 w 2218135"/>
                    <a:gd name="connsiteY74" fmla="*/ 2301753 h 3932403"/>
                    <a:gd name="connsiteX75" fmla="*/ 1297594 w 2218135"/>
                    <a:gd name="connsiteY75" fmla="*/ 2206191 h 3932403"/>
                    <a:gd name="connsiteX76" fmla="*/ 1391282 w 2218135"/>
                    <a:gd name="connsiteY76" fmla="*/ 2163094 h 3932403"/>
                    <a:gd name="connsiteX77" fmla="*/ 1408146 w 2218135"/>
                    <a:gd name="connsiteY77" fmla="*/ 2075027 h 3932403"/>
                    <a:gd name="connsiteX78" fmla="*/ 1484529 w 2218135"/>
                    <a:gd name="connsiteY78" fmla="*/ 1960918 h 3932403"/>
                    <a:gd name="connsiteX79" fmla="*/ 1447495 w 2218135"/>
                    <a:gd name="connsiteY79" fmla="*/ 1857669 h 3932403"/>
                    <a:gd name="connsiteX80" fmla="*/ 1528067 w 2218135"/>
                    <a:gd name="connsiteY80" fmla="*/ 1778971 h 3932403"/>
                    <a:gd name="connsiteX81" fmla="*/ 1505582 w 2218135"/>
                    <a:gd name="connsiteY81" fmla="*/ 1647807 h 3932403"/>
                    <a:gd name="connsiteX82" fmla="*/ 1511801 w 2218135"/>
                    <a:gd name="connsiteY82" fmla="*/ 1520175 h 3932403"/>
                    <a:gd name="connsiteX83" fmla="*/ 1466233 w 2218135"/>
                    <a:gd name="connsiteY83" fmla="*/ 1415460 h 3932403"/>
                    <a:gd name="connsiteX84" fmla="*/ 1512343 w 2218135"/>
                    <a:gd name="connsiteY84" fmla="*/ 837910 h 3932403"/>
                    <a:gd name="connsiteX85" fmla="*/ 1602740 w 2218135"/>
                    <a:gd name="connsiteY85" fmla="*/ 1112578 h 3932403"/>
                    <a:gd name="connsiteX86" fmla="*/ 1564495 w 2218135"/>
                    <a:gd name="connsiteY86" fmla="*/ 1446351 h 3932403"/>
                    <a:gd name="connsiteX87" fmla="*/ 1870454 w 2218135"/>
                    <a:gd name="connsiteY87" fmla="*/ 1745356 h 3932403"/>
                    <a:gd name="connsiteX88" fmla="*/ 1978235 w 2218135"/>
                    <a:gd name="connsiteY88" fmla="*/ 2134759 h 3932403"/>
                    <a:gd name="connsiteX89" fmla="*/ 1814826 w 2218135"/>
                    <a:gd name="connsiteY89" fmla="*/ 2461578 h 3932403"/>
                    <a:gd name="connsiteX90" fmla="*/ 2037341 w 2218135"/>
                    <a:gd name="connsiteY90" fmla="*/ 2600651 h 3932403"/>
                    <a:gd name="connsiteX91" fmla="*/ 2218135 w 2218135"/>
                    <a:gd name="connsiteY91" fmla="*/ 1752310 h 3932403"/>
                    <a:gd name="connsiteX92" fmla="*/ 1787011 w 2218135"/>
                    <a:gd name="connsiteY92" fmla="*/ 1185590 h 3932403"/>
                    <a:gd name="connsiteX93" fmla="*/ 1797441 w 2218135"/>
                    <a:gd name="connsiteY93" fmla="*/ 413740 h 3932403"/>
                    <a:gd name="connsiteX94" fmla="*/ 1860024 w 2218135"/>
                    <a:gd name="connsiteY94" fmla="*/ 90397 h 3932403"/>
                    <a:gd name="connsiteX95" fmla="*/ 1209862 w 2218135"/>
                    <a:gd name="connsiteY95"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178953 w 2218135"/>
                    <a:gd name="connsiteY11" fmla="*/ 2783312 h 3932403"/>
                    <a:gd name="connsiteX12" fmla="*/ 248282 w 2218135"/>
                    <a:gd name="connsiteY12" fmla="*/ 2762701 h 3932403"/>
                    <a:gd name="connsiteX13" fmla="*/ 246408 w 2218135"/>
                    <a:gd name="connsiteY13" fmla="*/ 2706488 h 3932403"/>
                    <a:gd name="connsiteX14" fmla="*/ 282010 w 2218135"/>
                    <a:gd name="connsiteY14" fmla="*/ 2684002 h 3932403"/>
                    <a:gd name="connsiteX15" fmla="*/ 287631 w 2218135"/>
                    <a:gd name="connsiteY15" fmla="*/ 2650274 h 3932403"/>
                    <a:gd name="connsiteX16" fmla="*/ 341971 w 2218135"/>
                    <a:gd name="connsiteY16" fmla="*/ 2579071 h 3932403"/>
                    <a:gd name="connsiteX17" fmla="*/ 388815 w 2218135"/>
                    <a:gd name="connsiteY17" fmla="*/ 2594061 h 3932403"/>
                    <a:gd name="connsiteX18" fmla="*/ 416921 w 2218135"/>
                    <a:gd name="connsiteY18" fmla="*/ 2580945 h 3932403"/>
                    <a:gd name="connsiteX19" fmla="*/ 446902 w 2218135"/>
                    <a:gd name="connsiteY19" fmla="*/ 2588440 h 3932403"/>
                    <a:gd name="connsiteX20" fmla="*/ 486251 w 2218135"/>
                    <a:gd name="connsiteY20" fmla="*/ 2515363 h 3932403"/>
                    <a:gd name="connsiteX21" fmla="*/ 538717 w 2218135"/>
                    <a:gd name="connsiteY21" fmla="*/ 2545343 h 3932403"/>
                    <a:gd name="connsiteX22" fmla="*/ 553707 w 2218135"/>
                    <a:gd name="connsiteY22" fmla="*/ 2507868 h 3932403"/>
                    <a:gd name="connsiteX23" fmla="*/ 611794 w 2218135"/>
                    <a:gd name="connsiteY23" fmla="*/ 2485383 h 3932403"/>
                    <a:gd name="connsiteX24" fmla="*/ 602425 w 2218135"/>
                    <a:gd name="connsiteY24" fmla="*/ 2434791 h 3932403"/>
                    <a:gd name="connsiteX25" fmla="*/ 674433 w 2218135"/>
                    <a:gd name="connsiteY25" fmla="*/ 2405949 h 3932403"/>
                    <a:gd name="connsiteX26" fmla="*/ 684871 w 2218135"/>
                    <a:gd name="connsiteY26" fmla="*/ 2348597 h 3932403"/>
                    <a:gd name="connsiteX27" fmla="*/ 649269 w 2218135"/>
                    <a:gd name="connsiteY27" fmla="*/ 2311122 h 3932403"/>
                    <a:gd name="connsiteX28" fmla="*/ 675502 w 2218135"/>
                    <a:gd name="connsiteY28" fmla="*/ 2236171 h 3932403"/>
                    <a:gd name="connsiteX29" fmla="*/ 639900 w 2218135"/>
                    <a:gd name="connsiteY29" fmla="*/ 2206191 h 3932403"/>
                    <a:gd name="connsiteX30" fmla="*/ 660512 w 2218135"/>
                    <a:gd name="connsiteY30" fmla="*/ 2140609 h 3932403"/>
                    <a:gd name="connsiteX31" fmla="*/ 626784 w 2218135"/>
                    <a:gd name="connsiteY31" fmla="*/ 2091891 h 3932403"/>
                    <a:gd name="connsiteX32" fmla="*/ 639665 w 2218135"/>
                    <a:gd name="connsiteY32" fmla="*/ 2068699 h 3932403"/>
                    <a:gd name="connsiteX33" fmla="*/ 707356 w 2218135"/>
                    <a:gd name="connsiteY33" fmla="*/ 2097512 h 3932403"/>
                    <a:gd name="connsiteX34" fmla="*/ 774812 w 2218135"/>
                    <a:gd name="connsiteY34" fmla="*/ 2275520 h 3932403"/>
                    <a:gd name="connsiteX35" fmla="*/ 801044 w 2218135"/>
                    <a:gd name="connsiteY35" fmla="*/ 2011319 h 3932403"/>
                    <a:gd name="connsiteX36" fmla="*/ 920966 w 2218135"/>
                    <a:gd name="connsiteY36" fmla="*/ 2031930 h 3932403"/>
                    <a:gd name="connsiteX37" fmla="*/ 975305 w 2218135"/>
                    <a:gd name="connsiteY37" fmla="*/ 1971969 h 3932403"/>
                    <a:gd name="connsiteX38" fmla="*/ 1053405 w 2218135"/>
                    <a:gd name="connsiteY38" fmla="*/ 1947011 h 3932403"/>
                    <a:gd name="connsiteX39" fmla="*/ 1162682 w 2218135"/>
                    <a:gd name="connsiteY39" fmla="*/ 1795834 h 3932403"/>
                    <a:gd name="connsiteX40" fmla="*/ 1189000 w 2218135"/>
                    <a:gd name="connsiteY40" fmla="*/ 1880952 h 3932403"/>
                    <a:gd name="connsiteX41" fmla="*/ 771826 w 2218135"/>
                    <a:gd name="connsiteY41" fmla="*/ 2489869 h 3932403"/>
                    <a:gd name="connsiteX42" fmla="*/ 656764 w 2218135"/>
                    <a:gd name="connsiteY42" fmla="*/ 2764573 h 3932403"/>
                    <a:gd name="connsiteX43" fmla="*/ 632711 w 2218135"/>
                    <a:gd name="connsiteY43" fmla="*/ 3066543 h 3932403"/>
                    <a:gd name="connsiteX44" fmla="*/ 333479 w 2218135"/>
                    <a:gd name="connsiteY44" fmla="*/ 3456942 h 3932403"/>
                    <a:gd name="connsiteX45" fmla="*/ 326981 w 2218135"/>
                    <a:gd name="connsiteY45" fmla="*/ 3742682 h 3932403"/>
                    <a:gd name="connsiteX46" fmla="*/ 297000 w 2218135"/>
                    <a:gd name="connsiteY46" fmla="*/ 3922565 h 3932403"/>
                    <a:gd name="connsiteX47" fmla="*/ 353213 w 2218135"/>
                    <a:gd name="connsiteY47" fmla="*/ 3903827 h 3932403"/>
                    <a:gd name="connsiteX48" fmla="*/ 390482 w 2218135"/>
                    <a:gd name="connsiteY48" fmla="*/ 3895062 h 3932403"/>
                    <a:gd name="connsiteX49" fmla="*/ 433785 w 2218135"/>
                    <a:gd name="connsiteY49" fmla="*/ 3823255 h 3932403"/>
                    <a:gd name="connsiteX50" fmla="*/ 499367 w 2218135"/>
                    <a:gd name="connsiteY50" fmla="*/ 3767042 h 3932403"/>
                    <a:gd name="connsiteX51" fmla="*/ 510610 w 2218135"/>
                    <a:gd name="connsiteY51" fmla="*/ 3703333 h 3932403"/>
                    <a:gd name="connsiteX52" fmla="*/ 551833 w 2218135"/>
                    <a:gd name="connsiteY52" fmla="*/ 3632130 h 3932403"/>
                    <a:gd name="connsiteX53" fmla="*/ 533095 w 2218135"/>
                    <a:gd name="connsiteY53" fmla="*/ 3545937 h 3932403"/>
                    <a:gd name="connsiteX54" fmla="*/ 596803 w 2218135"/>
                    <a:gd name="connsiteY54" fmla="*/ 3512209 h 3932403"/>
                    <a:gd name="connsiteX55" fmla="*/ 611794 w 2218135"/>
                    <a:gd name="connsiteY55" fmla="*/ 3446627 h 3932403"/>
                    <a:gd name="connsiteX56" fmla="*/ 694240 w 2218135"/>
                    <a:gd name="connsiteY56" fmla="*/ 3435384 h 3932403"/>
                    <a:gd name="connsiteX57" fmla="*/ 737336 w 2218135"/>
                    <a:gd name="connsiteY57" fmla="*/ 3377297 h 3932403"/>
                    <a:gd name="connsiteX58" fmla="*/ 742958 w 2218135"/>
                    <a:gd name="connsiteY58" fmla="*/ 3317337 h 3932403"/>
                    <a:gd name="connsiteX59" fmla="*/ 827391 w 2218135"/>
                    <a:gd name="connsiteY59" fmla="*/ 3256206 h 3932403"/>
                    <a:gd name="connsiteX60" fmla="*/ 829151 w 2218135"/>
                    <a:gd name="connsiteY60" fmla="*/ 3169309 h 3932403"/>
                    <a:gd name="connsiteX61" fmla="*/ 911597 w 2218135"/>
                    <a:gd name="connsiteY61" fmla="*/ 3122465 h 3932403"/>
                    <a:gd name="connsiteX62" fmla="*/ 877869 w 2218135"/>
                    <a:gd name="connsiteY62" fmla="*/ 3062504 h 3932403"/>
                    <a:gd name="connsiteX63" fmla="*/ 917218 w 2218135"/>
                    <a:gd name="connsiteY63" fmla="*/ 3000669 h 3932403"/>
                    <a:gd name="connsiteX64" fmla="*/ 902228 w 2218135"/>
                    <a:gd name="connsiteY64" fmla="*/ 2916350 h 3932403"/>
                    <a:gd name="connsiteX65" fmla="*/ 941577 w 2218135"/>
                    <a:gd name="connsiteY65" fmla="*/ 2858263 h 3932403"/>
                    <a:gd name="connsiteX66" fmla="*/ 930335 w 2218135"/>
                    <a:gd name="connsiteY66" fmla="*/ 2805797 h 3932403"/>
                    <a:gd name="connsiteX67" fmla="*/ 971558 w 2218135"/>
                    <a:gd name="connsiteY67" fmla="*/ 2751458 h 3932403"/>
                    <a:gd name="connsiteX68" fmla="*/ 969684 w 2218135"/>
                    <a:gd name="connsiteY68" fmla="*/ 2689624 h 3932403"/>
                    <a:gd name="connsiteX69" fmla="*/ 1033392 w 2218135"/>
                    <a:gd name="connsiteY69" fmla="*/ 2652148 h 3932403"/>
                    <a:gd name="connsiteX70" fmla="*/ 1084696 w 2218135"/>
                    <a:gd name="connsiteY70" fmla="*/ 2565634 h 3932403"/>
                    <a:gd name="connsiteX71" fmla="*/ 1074615 w 2218135"/>
                    <a:gd name="connsiteY71" fmla="*/ 2504120 h 3932403"/>
                    <a:gd name="connsiteX72" fmla="*/ 1164556 w 2218135"/>
                    <a:gd name="connsiteY72" fmla="*/ 2423548 h 3932403"/>
                    <a:gd name="connsiteX73" fmla="*/ 1207653 w 2218135"/>
                    <a:gd name="connsiteY73" fmla="*/ 2346724 h 3932403"/>
                    <a:gd name="connsiteX74" fmla="*/ 1261992 w 2218135"/>
                    <a:gd name="connsiteY74" fmla="*/ 2301753 h 3932403"/>
                    <a:gd name="connsiteX75" fmla="*/ 1297594 w 2218135"/>
                    <a:gd name="connsiteY75" fmla="*/ 2206191 h 3932403"/>
                    <a:gd name="connsiteX76" fmla="*/ 1391282 w 2218135"/>
                    <a:gd name="connsiteY76" fmla="*/ 2163094 h 3932403"/>
                    <a:gd name="connsiteX77" fmla="*/ 1408146 w 2218135"/>
                    <a:gd name="connsiteY77" fmla="*/ 2075027 h 3932403"/>
                    <a:gd name="connsiteX78" fmla="*/ 1484529 w 2218135"/>
                    <a:gd name="connsiteY78" fmla="*/ 1960918 h 3932403"/>
                    <a:gd name="connsiteX79" fmla="*/ 1447495 w 2218135"/>
                    <a:gd name="connsiteY79" fmla="*/ 1857669 h 3932403"/>
                    <a:gd name="connsiteX80" fmla="*/ 1528067 w 2218135"/>
                    <a:gd name="connsiteY80" fmla="*/ 1778971 h 3932403"/>
                    <a:gd name="connsiteX81" fmla="*/ 1505582 w 2218135"/>
                    <a:gd name="connsiteY81" fmla="*/ 1647807 h 3932403"/>
                    <a:gd name="connsiteX82" fmla="*/ 1511801 w 2218135"/>
                    <a:gd name="connsiteY82" fmla="*/ 1520175 h 3932403"/>
                    <a:gd name="connsiteX83" fmla="*/ 1466233 w 2218135"/>
                    <a:gd name="connsiteY83" fmla="*/ 1415460 h 3932403"/>
                    <a:gd name="connsiteX84" fmla="*/ 1512343 w 2218135"/>
                    <a:gd name="connsiteY84" fmla="*/ 837910 h 3932403"/>
                    <a:gd name="connsiteX85" fmla="*/ 1602740 w 2218135"/>
                    <a:gd name="connsiteY85" fmla="*/ 1112578 h 3932403"/>
                    <a:gd name="connsiteX86" fmla="*/ 1564495 w 2218135"/>
                    <a:gd name="connsiteY86" fmla="*/ 1446351 h 3932403"/>
                    <a:gd name="connsiteX87" fmla="*/ 1870454 w 2218135"/>
                    <a:gd name="connsiteY87" fmla="*/ 1745356 h 3932403"/>
                    <a:gd name="connsiteX88" fmla="*/ 1978235 w 2218135"/>
                    <a:gd name="connsiteY88" fmla="*/ 2134759 h 3932403"/>
                    <a:gd name="connsiteX89" fmla="*/ 1814826 w 2218135"/>
                    <a:gd name="connsiteY89" fmla="*/ 2461578 h 3932403"/>
                    <a:gd name="connsiteX90" fmla="*/ 2037341 w 2218135"/>
                    <a:gd name="connsiteY90" fmla="*/ 2600651 h 3932403"/>
                    <a:gd name="connsiteX91" fmla="*/ 2218135 w 2218135"/>
                    <a:gd name="connsiteY91" fmla="*/ 1752310 h 3932403"/>
                    <a:gd name="connsiteX92" fmla="*/ 1787011 w 2218135"/>
                    <a:gd name="connsiteY92" fmla="*/ 1185590 h 3932403"/>
                    <a:gd name="connsiteX93" fmla="*/ 1797441 w 2218135"/>
                    <a:gd name="connsiteY93" fmla="*/ 413740 h 3932403"/>
                    <a:gd name="connsiteX94" fmla="*/ 1860024 w 2218135"/>
                    <a:gd name="connsiteY94" fmla="*/ 90397 h 3932403"/>
                    <a:gd name="connsiteX95" fmla="*/ 1209862 w 2218135"/>
                    <a:gd name="connsiteY95"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178953 w 2218135"/>
                    <a:gd name="connsiteY11" fmla="*/ 2783312 h 3932403"/>
                    <a:gd name="connsiteX12" fmla="*/ 248282 w 2218135"/>
                    <a:gd name="connsiteY12" fmla="*/ 2762701 h 3932403"/>
                    <a:gd name="connsiteX13" fmla="*/ 246408 w 2218135"/>
                    <a:gd name="connsiteY13" fmla="*/ 2706488 h 3932403"/>
                    <a:gd name="connsiteX14" fmla="*/ 282010 w 2218135"/>
                    <a:gd name="connsiteY14" fmla="*/ 2684002 h 3932403"/>
                    <a:gd name="connsiteX15" fmla="*/ 287631 w 2218135"/>
                    <a:gd name="connsiteY15" fmla="*/ 2650274 h 3932403"/>
                    <a:gd name="connsiteX16" fmla="*/ 341971 w 2218135"/>
                    <a:gd name="connsiteY16" fmla="*/ 2579071 h 3932403"/>
                    <a:gd name="connsiteX17" fmla="*/ 388815 w 2218135"/>
                    <a:gd name="connsiteY17" fmla="*/ 2594061 h 3932403"/>
                    <a:gd name="connsiteX18" fmla="*/ 416921 w 2218135"/>
                    <a:gd name="connsiteY18" fmla="*/ 2580945 h 3932403"/>
                    <a:gd name="connsiteX19" fmla="*/ 446902 w 2218135"/>
                    <a:gd name="connsiteY19" fmla="*/ 2588440 h 3932403"/>
                    <a:gd name="connsiteX20" fmla="*/ 486251 w 2218135"/>
                    <a:gd name="connsiteY20" fmla="*/ 2515363 h 3932403"/>
                    <a:gd name="connsiteX21" fmla="*/ 538717 w 2218135"/>
                    <a:gd name="connsiteY21" fmla="*/ 2545343 h 3932403"/>
                    <a:gd name="connsiteX22" fmla="*/ 553707 w 2218135"/>
                    <a:gd name="connsiteY22" fmla="*/ 2507868 h 3932403"/>
                    <a:gd name="connsiteX23" fmla="*/ 611794 w 2218135"/>
                    <a:gd name="connsiteY23" fmla="*/ 2485383 h 3932403"/>
                    <a:gd name="connsiteX24" fmla="*/ 602425 w 2218135"/>
                    <a:gd name="connsiteY24" fmla="*/ 2434791 h 3932403"/>
                    <a:gd name="connsiteX25" fmla="*/ 674433 w 2218135"/>
                    <a:gd name="connsiteY25" fmla="*/ 2405949 h 3932403"/>
                    <a:gd name="connsiteX26" fmla="*/ 684871 w 2218135"/>
                    <a:gd name="connsiteY26" fmla="*/ 2348597 h 3932403"/>
                    <a:gd name="connsiteX27" fmla="*/ 649269 w 2218135"/>
                    <a:gd name="connsiteY27" fmla="*/ 2311122 h 3932403"/>
                    <a:gd name="connsiteX28" fmla="*/ 675502 w 2218135"/>
                    <a:gd name="connsiteY28" fmla="*/ 2236171 h 3932403"/>
                    <a:gd name="connsiteX29" fmla="*/ 639900 w 2218135"/>
                    <a:gd name="connsiteY29" fmla="*/ 2206191 h 3932403"/>
                    <a:gd name="connsiteX30" fmla="*/ 660512 w 2218135"/>
                    <a:gd name="connsiteY30" fmla="*/ 2140609 h 3932403"/>
                    <a:gd name="connsiteX31" fmla="*/ 626784 w 2218135"/>
                    <a:gd name="connsiteY31" fmla="*/ 2091891 h 3932403"/>
                    <a:gd name="connsiteX32" fmla="*/ 639665 w 2218135"/>
                    <a:gd name="connsiteY32" fmla="*/ 2068699 h 3932403"/>
                    <a:gd name="connsiteX33" fmla="*/ 707356 w 2218135"/>
                    <a:gd name="connsiteY33" fmla="*/ 2097512 h 3932403"/>
                    <a:gd name="connsiteX34" fmla="*/ 774812 w 2218135"/>
                    <a:gd name="connsiteY34" fmla="*/ 2275520 h 3932403"/>
                    <a:gd name="connsiteX35" fmla="*/ 801044 w 2218135"/>
                    <a:gd name="connsiteY35" fmla="*/ 2011319 h 3932403"/>
                    <a:gd name="connsiteX36" fmla="*/ 920966 w 2218135"/>
                    <a:gd name="connsiteY36" fmla="*/ 2031930 h 3932403"/>
                    <a:gd name="connsiteX37" fmla="*/ 975305 w 2218135"/>
                    <a:gd name="connsiteY37" fmla="*/ 1971969 h 3932403"/>
                    <a:gd name="connsiteX38" fmla="*/ 1053405 w 2218135"/>
                    <a:gd name="connsiteY38" fmla="*/ 1947011 h 3932403"/>
                    <a:gd name="connsiteX39" fmla="*/ 1162682 w 2218135"/>
                    <a:gd name="connsiteY39" fmla="*/ 1795834 h 3932403"/>
                    <a:gd name="connsiteX40" fmla="*/ 1189000 w 2218135"/>
                    <a:gd name="connsiteY40" fmla="*/ 1880952 h 3932403"/>
                    <a:gd name="connsiteX41" fmla="*/ 771826 w 2218135"/>
                    <a:gd name="connsiteY41" fmla="*/ 2489869 h 3932403"/>
                    <a:gd name="connsiteX42" fmla="*/ 656764 w 2218135"/>
                    <a:gd name="connsiteY42" fmla="*/ 2764573 h 3932403"/>
                    <a:gd name="connsiteX43" fmla="*/ 632711 w 2218135"/>
                    <a:gd name="connsiteY43" fmla="*/ 3066543 h 3932403"/>
                    <a:gd name="connsiteX44" fmla="*/ 333479 w 2218135"/>
                    <a:gd name="connsiteY44" fmla="*/ 3456942 h 3932403"/>
                    <a:gd name="connsiteX45" fmla="*/ 326981 w 2218135"/>
                    <a:gd name="connsiteY45" fmla="*/ 3742682 h 3932403"/>
                    <a:gd name="connsiteX46" fmla="*/ 297000 w 2218135"/>
                    <a:gd name="connsiteY46" fmla="*/ 3922565 h 3932403"/>
                    <a:gd name="connsiteX47" fmla="*/ 353213 w 2218135"/>
                    <a:gd name="connsiteY47" fmla="*/ 3903827 h 3932403"/>
                    <a:gd name="connsiteX48" fmla="*/ 390482 w 2218135"/>
                    <a:gd name="connsiteY48" fmla="*/ 3895062 h 3932403"/>
                    <a:gd name="connsiteX49" fmla="*/ 433785 w 2218135"/>
                    <a:gd name="connsiteY49" fmla="*/ 3823255 h 3932403"/>
                    <a:gd name="connsiteX50" fmla="*/ 499367 w 2218135"/>
                    <a:gd name="connsiteY50" fmla="*/ 3767042 h 3932403"/>
                    <a:gd name="connsiteX51" fmla="*/ 510610 w 2218135"/>
                    <a:gd name="connsiteY51" fmla="*/ 3703333 h 3932403"/>
                    <a:gd name="connsiteX52" fmla="*/ 551833 w 2218135"/>
                    <a:gd name="connsiteY52" fmla="*/ 3632130 h 3932403"/>
                    <a:gd name="connsiteX53" fmla="*/ 533095 w 2218135"/>
                    <a:gd name="connsiteY53" fmla="*/ 3545937 h 3932403"/>
                    <a:gd name="connsiteX54" fmla="*/ 596803 w 2218135"/>
                    <a:gd name="connsiteY54" fmla="*/ 3512209 h 3932403"/>
                    <a:gd name="connsiteX55" fmla="*/ 611794 w 2218135"/>
                    <a:gd name="connsiteY55" fmla="*/ 3446627 h 3932403"/>
                    <a:gd name="connsiteX56" fmla="*/ 694240 w 2218135"/>
                    <a:gd name="connsiteY56" fmla="*/ 3435384 h 3932403"/>
                    <a:gd name="connsiteX57" fmla="*/ 737336 w 2218135"/>
                    <a:gd name="connsiteY57" fmla="*/ 3377297 h 3932403"/>
                    <a:gd name="connsiteX58" fmla="*/ 742958 w 2218135"/>
                    <a:gd name="connsiteY58" fmla="*/ 3317337 h 3932403"/>
                    <a:gd name="connsiteX59" fmla="*/ 827391 w 2218135"/>
                    <a:gd name="connsiteY59" fmla="*/ 3256206 h 3932403"/>
                    <a:gd name="connsiteX60" fmla="*/ 829151 w 2218135"/>
                    <a:gd name="connsiteY60" fmla="*/ 3169309 h 3932403"/>
                    <a:gd name="connsiteX61" fmla="*/ 911597 w 2218135"/>
                    <a:gd name="connsiteY61" fmla="*/ 3122465 h 3932403"/>
                    <a:gd name="connsiteX62" fmla="*/ 877869 w 2218135"/>
                    <a:gd name="connsiteY62" fmla="*/ 3062504 h 3932403"/>
                    <a:gd name="connsiteX63" fmla="*/ 917218 w 2218135"/>
                    <a:gd name="connsiteY63" fmla="*/ 3000669 h 3932403"/>
                    <a:gd name="connsiteX64" fmla="*/ 902228 w 2218135"/>
                    <a:gd name="connsiteY64" fmla="*/ 2916350 h 3932403"/>
                    <a:gd name="connsiteX65" fmla="*/ 941577 w 2218135"/>
                    <a:gd name="connsiteY65" fmla="*/ 2858263 h 3932403"/>
                    <a:gd name="connsiteX66" fmla="*/ 930335 w 2218135"/>
                    <a:gd name="connsiteY66" fmla="*/ 2805797 h 3932403"/>
                    <a:gd name="connsiteX67" fmla="*/ 971558 w 2218135"/>
                    <a:gd name="connsiteY67" fmla="*/ 2751458 h 3932403"/>
                    <a:gd name="connsiteX68" fmla="*/ 969684 w 2218135"/>
                    <a:gd name="connsiteY68" fmla="*/ 2689624 h 3932403"/>
                    <a:gd name="connsiteX69" fmla="*/ 1033392 w 2218135"/>
                    <a:gd name="connsiteY69" fmla="*/ 2652148 h 3932403"/>
                    <a:gd name="connsiteX70" fmla="*/ 1084696 w 2218135"/>
                    <a:gd name="connsiteY70" fmla="*/ 2565634 h 3932403"/>
                    <a:gd name="connsiteX71" fmla="*/ 1074615 w 2218135"/>
                    <a:gd name="connsiteY71" fmla="*/ 2504120 h 3932403"/>
                    <a:gd name="connsiteX72" fmla="*/ 1164556 w 2218135"/>
                    <a:gd name="connsiteY72" fmla="*/ 2423548 h 3932403"/>
                    <a:gd name="connsiteX73" fmla="*/ 1207653 w 2218135"/>
                    <a:gd name="connsiteY73" fmla="*/ 2346724 h 3932403"/>
                    <a:gd name="connsiteX74" fmla="*/ 1261992 w 2218135"/>
                    <a:gd name="connsiteY74" fmla="*/ 2301753 h 3932403"/>
                    <a:gd name="connsiteX75" fmla="*/ 1297594 w 2218135"/>
                    <a:gd name="connsiteY75" fmla="*/ 2206191 h 3932403"/>
                    <a:gd name="connsiteX76" fmla="*/ 1391282 w 2218135"/>
                    <a:gd name="connsiteY76" fmla="*/ 2163094 h 3932403"/>
                    <a:gd name="connsiteX77" fmla="*/ 1408146 w 2218135"/>
                    <a:gd name="connsiteY77" fmla="*/ 2075027 h 3932403"/>
                    <a:gd name="connsiteX78" fmla="*/ 1484529 w 2218135"/>
                    <a:gd name="connsiteY78" fmla="*/ 1960918 h 3932403"/>
                    <a:gd name="connsiteX79" fmla="*/ 1447495 w 2218135"/>
                    <a:gd name="connsiteY79" fmla="*/ 1857669 h 3932403"/>
                    <a:gd name="connsiteX80" fmla="*/ 1528067 w 2218135"/>
                    <a:gd name="connsiteY80" fmla="*/ 1778971 h 3932403"/>
                    <a:gd name="connsiteX81" fmla="*/ 1505582 w 2218135"/>
                    <a:gd name="connsiteY81" fmla="*/ 1647807 h 3932403"/>
                    <a:gd name="connsiteX82" fmla="*/ 1511801 w 2218135"/>
                    <a:gd name="connsiteY82" fmla="*/ 1520175 h 3932403"/>
                    <a:gd name="connsiteX83" fmla="*/ 1466233 w 2218135"/>
                    <a:gd name="connsiteY83" fmla="*/ 1415460 h 3932403"/>
                    <a:gd name="connsiteX84" fmla="*/ 1512343 w 2218135"/>
                    <a:gd name="connsiteY84" fmla="*/ 837910 h 3932403"/>
                    <a:gd name="connsiteX85" fmla="*/ 1602740 w 2218135"/>
                    <a:gd name="connsiteY85" fmla="*/ 1112578 h 3932403"/>
                    <a:gd name="connsiteX86" fmla="*/ 1564495 w 2218135"/>
                    <a:gd name="connsiteY86" fmla="*/ 1446351 h 3932403"/>
                    <a:gd name="connsiteX87" fmla="*/ 1870454 w 2218135"/>
                    <a:gd name="connsiteY87" fmla="*/ 1745356 h 3932403"/>
                    <a:gd name="connsiteX88" fmla="*/ 1978235 w 2218135"/>
                    <a:gd name="connsiteY88" fmla="*/ 2134759 h 3932403"/>
                    <a:gd name="connsiteX89" fmla="*/ 1814826 w 2218135"/>
                    <a:gd name="connsiteY89" fmla="*/ 2461578 h 3932403"/>
                    <a:gd name="connsiteX90" fmla="*/ 2037341 w 2218135"/>
                    <a:gd name="connsiteY90" fmla="*/ 2600651 h 3932403"/>
                    <a:gd name="connsiteX91" fmla="*/ 2018995 w 2218135"/>
                    <a:gd name="connsiteY91" fmla="*/ 2440412 h 3932403"/>
                    <a:gd name="connsiteX92" fmla="*/ 2218135 w 2218135"/>
                    <a:gd name="connsiteY92" fmla="*/ 1752310 h 3932403"/>
                    <a:gd name="connsiteX93" fmla="*/ 1787011 w 2218135"/>
                    <a:gd name="connsiteY93" fmla="*/ 1185590 h 3932403"/>
                    <a:gd name="connsiteX94" fmla="*/ 1797441 w 2218135"/>
                    <a:gd name="connsiteY94" fmla="*/ 413740 h 3932403"/>
                    <a:gd name="connsiteX95" fmla="*/ 1860024 w 2218135"/>
                    <a:gd name="connsiteY95" fmla="*/ 90397 h 3932403"/>
                    <a:gd name="connsiteX96" fmla="*/ 1209862 w 2218135"/>
                    <a:gd name="connsiteY96"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178953 w 2218135"/>
                    <a:gd name="connsiteY11" fmla="*/ 2783312 h 3932403"/>
                    <a:gd name="connsiteX12" fmla="*/ 248282 w 2218135"/>
                    <a:gd name="connsiteY12" fmla="*/ 2762701 h 3932403"/>
                    <a:gd name="connsiteX13" fmla="*/ 246408 w 2218135"/>
                    <a:gd name="connsiteY13" fmla="*/ 2706488 h 3932403"/>
                    <a:gd name="connsiteX14" fmla="*/ 282010 w 2218135"/>
                    <a:gd name="connsiteY14" fmla="*/ 2684002 h 3932403"/>
                    <a:gd name="connsiteX15" fmla="*/ 287631 w 2218135"/>
                    <a:gd name="connsiteY15" fmla="*/ 2650274 h 3932403"/>
                    <a:gd name="connsiteX16" fmla="*/ 341971 w 2218135"/>
                    <a:gd name="connsiteY16" fmla="*/ 2579071 h 3932403"/>
                    <a:gd name="connsiteX17" fmla="*/ 388815 w 2218135"/>
                    <a:gd name="connsiteY17" fmla="*/ 2594061 h 3932403"/>
                    <a:gd name="connsiteX18" fmla="*/ 416921 w 2218135"/>
                    <a:gd name="connsiteY18" fmla="*/ 2580945 h 3932403"/>
                    <a:gd name="connsiteX19" fmla="*/ 446902 w 2218135"/>
                    <a:gd name="connsiteY19" fmla="*/ 2588440 h 3932403"/>
                    <a:gd name="connsiteX20" fmla="*/ 486251 w 2218135"/>
                    <a:gd name="connsiteY20" fmla="*/ 2515363 h 3932403"/>
                    <a:gd name="connsiteX21" fmla="*/ 538717 w 2218135"/>
                    <a:gd name="connsiteY21" fmla="*/ 2545343 h 3932403"/>
                    <a:gd name="connsiteX22" fmla="*/ 553707 w 2218135"/>
                    <a:gd name="connsiteY22" fmla="*/ 2507868 h 3932403"/>
                    <a:gd name="connsiteX23" fmla="*/ 611794 w 2218135"/>
                    <a:gd name="connsiteY23" fmla="*/ 2485383 h 3932403"/>
                    <a:gd name="connsiteX24" fmla="*/ 602425 w 2218135"/>
                    <a:gd name="connsiteY24" fmla="*/ 2434791 h 3932403"/>
                    <a:gd name="connsiteX25" fmla="*/ 674433 w 2218135"/>
                    <a:gd name="connsiteY25" fmla="*/ 2405949 h 3932403"/>
                    <a:gd name="connsiteX26" fmla="*/ 684871 w 2218135"/>
                    <a:gd name="connsiteY26" fmla="*/ 2348597 h 3932403"/>
                    <a:gd name="connsiteX27" fmla="*/ 649269 w 2218135"/>
                    <a:gd name="connsiteY27" fmla="*/ 2311122 h 3932403"/>
                    <a:gd name="connsiteX28" fmla="*/ 675502 w 2218135"/>
                    <a:gd name="connsiteY28" fmla="*/ 2236171 h 3932403"/>
                    <a:gd name="connsiteX29" fmla="*/ 639900 w 2218135"/>
                    <a:gd name="connsiteY29" fmla="*/ 2206191 h 3932403"/>
                    <a:gd name="connsiteX30" fmla="*/ 660512 w 2218135"/>
                    <a:gd name="connsiteY30" fmla="*/ 2140609 h 3932403"/>
                    <a:gd name="connsiteX31" fmla="*/ 626784 w 2218135"/>
                    <a:gd name="connsiteY31" fmla="*/ 2091891 h 3932403"/>
                    <a:gd name="connsiteX32" fmla="*/ 639665 w 2218135"/>
                    <a:gd name="connsiteY32" fmla="*/ 2068699 h 3932403"/>
                    <a:gd name="connsiteX33" fmla="*/ 707356 w 2218135"/>
                    <a:gd name="connsiteY33" fmla="*/ 2097512 h 3932403"/>
                    <a:gd name="connsiteX34" fmla="*/ 774812 w 2218135"/>
                    <a:gd name="connsiteY34" fmla="*/ 2275520 h 3932403"/>
                    <a:gd name="connsiteX35" fmla="*/ 801044 w 2218135"/>
                    <a:gd name="connsiteY35" fmla="*/ 2011319 h 3932403"/>
                    <a:gd name="connsiteX36" fmla="*/ 920966 w 2218135"/>
                    <a:gd name="connsiteY36" fmla="*/ 2031930 h 3932403"/>
                    <a:gd name="connsiteX37" fmla="*/ 975305 w 2218135"/>
                    <a:gd name="connsiteY37" fmla="*/ 1971969 h 3932403"/>
                    <a:gd name="connsiteX38" fmla="*/ 1053405 w 2218135"/>
                    <a:gd name="connsiteY38" fmla="*/ 1947011 h 3932403"/>
                    <a:gd name="connsiteX39" fmla="*/ 1162682 w 2218135"/>
                    <a:gd name="connsiteY39" fmla="*/ 1795834 h 3932403"/>
                    <a:gd name="connsiteX40" fmla="*/ 1189000 w 2218135"/>
                    <a:gd name="connsiteY40" fmla="*/ 1880952 h 3932403"/>
                    <a:gd name="connsiteX41" fmla="*/ 771826 w 2218135"/>
                    <a:gd name="connsiteY41" fmla="*/ 2489869 h 3932403"/>
                    <a:gd name="connsiteX42" fmla="*/ 656764 w 2218135"/>
                    <a:gd name="connsiteY42" fmla="*/ 2764573 h 3932403"/>
                    <a:gd name="connsiteX43" fmla="*/ 632711 w 2218135"/>
                    <a:gd name="connsiteY43" fmla="*/ 3066543 h 3932403"/>
                    <a:gd name="connsiteX44" fmla="*/ 333479 w 2218135"/>
                    <a:gd name="connsiteY44" fmla="*/ 3456942 h 3932403"/>
                    <a:gd name="connsiteX45" fmla="*/ 326981 w 2218135"/>
                    <a:gd name="connsiteY45" fmla="*/ 3742682 h 3932403"/>
                    <a:gd name="connsiteX46" fmla="*/ 297000 w 2218135"/>
                    <a:gd name="connsiteY46" fmla="*/ 3922565 h 3932403"/>
                    <a:gd name="connsiteX47" fmla="*/ 353213 w 2218135"/>
                    <a:gd name="connsiteY47" fmla="*/ 3903827 h 3932403"/>
                    <a:gd name="connsiteX48" fmla="*/ 390482 w 2218135"/>
                    <a:gd name="connsiteY48" fmla="*/ 3895062 h 3932403"/>
                    <a:gd name="connsiteX49" fmla="*/ 433785 w 2218135"/>
                    <a:gd name="connsiteY49" fmla="*/ 3823255 h 3932403"/>
                    <a:gd name="connsiteX50" fmla="*/ 499367 w 2218135"/>
                    <a:gd name="connsiteY50" fmla="*/ 3767042 h 3932403"/>
                    <a:gd name="connsiteX51" fmla="*/ 510610 w 2218135"/>
                    <a:gd name="connsiteY51" fmla="*/ 3703333 h 3932403"/>
                    <a:gd name="connsiteX52" fmla="*/ 551833 w 2218135"/>
                    <a:gd name="connsiteY52" fmla="*/ 3632130 h 3932403"/>
                    <a:gd name="connsiteX53" fmla="*/ 533095 w 2218135"/>
                    <a:gd name="connsiteY53" fmla="*/ 3545937 h 3932403"/>
                    <a:gd name="connsiteX54" fmla="*/ 596803 w 2218135"/>
                    <a:gd name="connsiteY54" fmla="*/ 3512209 h 3932403"/>
                    <a:gd name="connsiteX55" fmla="*/ 611794 w 2218135"/>
                    <a:gd name="connsiteY55" fmla="*/ 3446627 h 3932403"/>
                    <a:gd name="connsiteX56" fmla="*/ 694240 w 2218135"/>
                    <a:gd name="connsiteY56" fmla="*/ 3435384 h 3932403"/>
                    <a:gd name="connsiteX57" fmla="*/ 737336 w 2218135"/>
                    <a:gd name="connsiteY57" fmla="*/ 3377297 h 3932403"/>
                    <a:gd name="connsiteX58" fmla="*/ 742958 w 2218135"/>
                    <a:gd name="connsiteY58" fmla="*/ 3317337 h 3932403"/>
                    <a:gd name="connsiteX59" fmla="*/ 827391 w 2218135"/>
                    <a:gd name="connsiteY59" fmla="*/ 3256206 h 3932403"/>
                    <a:gd name="connsiteX60" fmla="*/ 829151 w 2218135"/>
                    <a:gd name="connsiteY60" fmla="*/ 3169309 h 3932403"/>
                    <a:gd name="connsiteX61" fmla="*/ 911597 w 2218135"/>
                    <a:gd name="connsiteY61" fmla="*/ 3122465 h 3932403"/>
                    <a:gd name="connsiteX62" fmla="*/ 877869 w 2218135"/>
                    <a:gd name="connsiteY62" fmla="*/ 3062504 h 3932403"/>
                    <a:gd name="connsiteX63" fmla="*/ 917218 w 2218135"/>
                    <a:gd name="connsiteY63" fmla="*/ 3000669 h 3932403"/>
                    <a:gd name="connsiteX64" fmla="*/ 902228 w 2218135"/>
                    <a:gd name="connsiteY64" fmla="*/ 2916350 h 3932403"/>
                    <a:gd name="connsiteX65" fmla="*/ 941577 w 2218135"/>
                    <a:gd name="connsiteY65" fmla="*/ 2858263 h 3932403"/>
                    <a:gd name="connsiteX66" fmla="*/ 930335 w 2218135"/>
                    <a:gd name="connsiteY66" fmla="*/ 2805797 h 3932403"/>
                    <a:gd name="connsiteX67" fmla="*/ 971558 w 2218135"/>
                    <a:gd name="connsiteY67" fmla="*/ 2751458 h 3932403"/>
                    <a:gd name="connsiteX68" fmla="*/ 969684 w 2218135"/>
                    <a:gd name="connsiteY68" fmla="*/ 2689624 h 3932403"/>
                    <a:gd name="connsiteX69" fmla="*/ 1033392 w 2218135"/>
                    <a:gd name="connsiteY69" fmla="*/ 2652148 h 3932403"/>
                    <a:gd name="connsiteX70" fmla="*/ 1084696 w 2218135"/>
                    <a:gd name="connsiteY70" fmla="*/ 2565634 h 3932403"/>
                    <a:gd name="connsiteX71" fmla="*/ 1074615 w 2218135"/>
                    <a:gd name="connsiteY71" fmla="*/ 2504120 h 3932403"/>
                    <a:gd name="connsiteX72" fmla="*/ 1164556 w 2218135"/>
                    <a:gd name="connsiteY72" fmla="*/ 2423548 h 3932403"/>
                    <a:gd name="connsiteX73" fmla="*/ 1207653 w 2218135"/>
                    <a:gd name="connsiteY73" fmla="*/ 2346724 h 3932403"/>
                    <a:gd name="connsiteX74" fmla="*/ 1261992 w 2218135"/>
                    <a:gd name="connsiteY74" fmla="*/ 2301753 h 3932403"/>
                    <a:gd name="connsiteX75" fmla="*/ 1297594 w 2218135"/>
                    <a:gd name="connsiteY75" fmla="*/ 2206191 h 3932403"/>
                    <a:gd name="connsiteX76" fmla="*/ 1391282 w 2218135"/>
                    <a:gd name="connsiteY76" fmla="*/ 2163094 h 3932403"/>
                    <a:gd name="connsiteX77" fmla="*/ 1408146 w 2218135"/>
                    <a:gd name="connsiteY77" fmla="*/ 2075027 h 3932403"/>
                    <a:gd name="connsiteX78" fmla="*/ 1484529 w 2218135"/>
                    <a:gd name="connsiteY78" fmla="*/ 1960918 h 3932403"/>
                    <a:gd name="connsiteX79" fmla="*/ 1447495 w 2218135"/>
                    <a:gd name="connsiteY79" fmla="*/ 1857669 h 3932403"/>
                    <a:gd name="connsiteX80" fmla="*/ 1528067 w 2218135"/>
                    <a:gd name="connsiteY80" fmla="*/ 1778971 h 3932403"/>
                    <a:gd name="connsiteX81" fmla="*/ 1505582 w 2218135"/>
                    <a:gd name="connsiteY81" fmla="*/ 1647807 h 3932403"/>
                    <a:gd name="connsiteX82" fmla="*/ 1511801 w 2218135"/>
                    <a:gd name="connsiteY82" fmla="*/ 1520175 h 3932403"/>
                    <a:gd name="connsiteX83" fmla="*/ 1466233 w 2218135"/>
                    <a:gd name="connsiteY83" fmla="*/ 1415460 h 3932403"/>
                    <a:gd name="connsiteX84" fmla="*/ 1512343 w 2218135"/>
                    <a:gd name="connsiteY84" fmla="*/ 837910 h 3932403"/>
                    <a:gd name="connsiteX85" fmla="*/ 1602740 w 2218135"/>
                    <a:gd name="connsiteY85" fmla="*/ 1112578 h 3932403"/>
                    <a:gd name="connsiteX86" fmla="*/ 1564495 w 2218135"/>
                    <a:gd name="connsiteY86" fmla="*/ 1446351 h 3932403"/>
                    <a:gd name="connsiteX87" fmla="*/ 1870454 w 2218135"/>
                    <a:gd name="connsiteY87" fmla="*/ 1745356 h 3932403"/>
                    <a:gd name="connsiteX88" fmla="*/ 1978235 w 2218135"/>
                    <a:gd name="connsiteY88" fmla="*/ 2134759 h 3932403"/>
                    <a:gd name="connsiteX89" fmla="*/ 1814826 w 2218135"/>
                    <a:gd name="connsiteY89" fmla="*/ 2461578 h 3932403"/>
                    <a:gd name="connsiteX90" fmla="*/ 2037341 w 2218135"/>
                    <a:gd name="connsiteY90" fmla="*/ 2600651 h 3932403"/>
                    <a:gd name="connsiteX91" fmla="*/ 2018995 w 2218135"/>
                    <a:gd name="connsiteY91" fmla="*/ 2440412 h 3932403"/>
                    <a:gd name="connsiteX92" fmla="*/ 2218135 w 2218135"/>
                    <a:gd name="connsiteY92" fmla="*/ 1752310 h 3932403"/>
                    <a:gd name="connsiteX93" fmla="*/ 1787011 w 2218135"/>
                    <a:gd name="connsiteY93" fmla="*/ 1185590 h 3932403"/>
                    <a:gd name="connsiteX94" fmla="*/ 1797441 w 2218135"/>
                    <a:gd name="connsiteY94" fmla="*/ 413740 h 3932403"/>
                    <a:gd name="connsiteX95" fmla="*/ 1860024 w 2218135"/>
                    <a:gd name="connsiteY95" fmla="*/ 90397 h 3932403"/>
                    <a:gd name="connsiteX96" fmla="*/ 1209862 w 2218135"/>
                    <a:gd name="connsiteY96" fmla="*/ 0 h 3932403"/>
                    <a:gd name="connsiteX0" fmla="*/ 1209862 w 2218147"/>
                    <a:gd name="connsiteY0" fmla="*/ 0 h 3932403"/>
                    <a:gd name="connsiteX1" fmla="*/ 1034960 w 2218147"/>
                    <a:gd name="connsiteY1" fmla="*/ 791108 h 3932403"/>
                    <a:gd name="connsiteX2" fmla="*/ 996714 w 2218147"/>
                    <a:gd name="connsiteY2" fmla="*/ 1335756 h 3932403"/>
                    <a:gd name="connsiteX3" fmla="*/ 427580 w 2218147"/>
                    <a:gd name="connsiteY3" fmla="*/ 1852325 h 3932403"/>
                    <a:gd name="connsiteX4" fmla="*/ 276745 w 2218147"/>
                    <a:gd name="connsiteY4" fmla="*/ 2097034 h 3932403"/>
                    <a:gd name="connsiteX5" fmla="*/ 383194 w 2218147"/>
                    <a:gd name="connsiteY5" fmla="*/ 2346723 h 3932403"/>
                    <a:gd name="connsiteX6" fmla="*/ 121621 w 2218147"/>
                    <a:gd name="connsiteY6" fmla="*/ 2444194 h 3932403"/>
                    <a:gd name="connsiteX7" fmla="*/ 81517 w 2218147"/>
                    <a:gd name="connsiteY7" fmla="*/ 2646526 h 3932403"/>
                    <a:gd name="connsiteX8" fmla="*/ 67389 w 2218147"/>
                    <a:gd name="connsiteY8" fmla="*/ 2845900 h 3932403"/>
                    <a:gd name="connsiteX9" fmla="*/ 98381 w 2218147"/>
                    <a:gd name="connsiteY9" fmla="*/ 2826409 h 3932403"/>
                    <a:gd name="connsiteX10" fmla="*/ 169584 w 2218147"/>
                    <a:gd name="connsiteY10" fmla="*/ 2818914 h 3932403"/>
                    <a:gd name="connsiteX11" fmla="*/ 178953 w 2218147"/>
                    <a:gd name="connsiteY11" fmla="*/ 2783312 h 3932403"/>
                    <a:gd name="connsiteX12" fmla="*/ 248282 w 2218147"/>
                    <a:gd name="connsiteY12" fmla="*/ 2762701 h 3932403"/>
                    <a:gd name="connsiteX13" fmla="*/ 246408 w 2218147"/>
                    <a:gd name="connsiteY13" fmla="*/ 2706488 h 3932403"/>
                    <a:gd name="connsiteX14" fmla="*/ 282010 w 2218147"/>
                    <a:gd name="connsiteY14" fmla="*/ 2684002 h 3932403"/>
                    <a:gd name="connsiteX15" fmla="*/ 287631 w 2218147"/>
                    <a:gd name="connsiteY15" fmla="*/ 2650274 h 3932403"/>
                    <a:gd name="connsiteX16" fmla="*/ 341971 w 2218147"/>
                    <a:gd name="connsiteY16" fmla="*/ 2579071 h 3932403"/>
                    <a:gd name="connsiteX17" fmla="*/ 388815 w 2218147"/>
                    <a:gd name="connsiteY17" fmla="*/ 2594061 h 3932403"/>
                    <a:gd name="connsiteX18" fmla="*/ 416921 w 2218147"/>
                    <a:gd name="connsiteY18" fmla="*/ 2580945 h 3932403"/>
                    <a:gd name="connsiteX19" fmla="*/ 446902 w 2218147"/>
                    <a:gd name="connsiteY19" fmla="*/ 2588440 h 3932403"/>
                    <a:gd name="connsiteX20" fmla="*/ 486251 w 2218147"/>
                    <a:gd name="connsiteY20" fmla="*/ 2515363 h 3932403"/>
                    <a:gd name="connsiteX21" fmla="*/ 538717 w 2218147"/>
                    <a:gd name="connsiteY21" fmla="*/ 2545343 h 3932403"/>
                    <a:gd name="connsiteX22" fmla="*/ 553707 w 2218147"/>
                    <a:gd name="connsiteY22" fmla="*/ 2507868 h 3932403"/>
                    <a:gd name="connsiteX23" fmla="*/ 611794 w 2218147"/>
                    <a:gd name="connsiteY23" fmla="*/ 2485383 h 3932403"/>
                    <a:gd name="connsiteX24" fmla="*/ 602425 w 2218147"/>
                    <a:gd name="connsiteY24" fmla="*/ 2434791 h 3932403"/>
                    <a:gd name="connsiteX25" fmla="*/ 674433 w 2218147"/>
                    <a:gd name="connsiteY25" fmla="*/ 2405949 h 3932403"/>
                    <a:gd name="connsiteX26" fmla="*/ 684871 w 2218147"/>
                    <a:gd name="connsiteY26" fmla="*/ 2348597 h 3932403"/>
                    <a:gd name="connsiteX27" fmla="*/ 649269 w 2218147"/>
                    <a:gd name="connsiteY27" fmla="*/ 2311122 h 3932403"/>
                    <a:gd name="connsiteX28" fmla="*/ 675502 w 2218147"/>
                    <a:gd name="connsiteY28" fmla="*/ 2236171 h 3932403"/>
                    <a:gd name="connsiteX29" fmla="*/ 639900 w 2218147"/>
                    <a:gd name="connsiteY29" fmla="*/ 2206191 h 3932403"/>
                    <a:gd name="connsiteX30" fmla="*/ 660512 w 2218147"/>
                    <a:gd name="connsiteY30" fmla="*/ 2140609 h 3932403"/>
                    <a:gd name="connsiteX31" fmla="*/ 626784 w 2218147"/>
                    <a:gd name="connsiteY31" fmla="*/ 2091891 h 3932403"/>
                    <a:gd name="connsiteX32" fmla="*/ 639665 w 2218147"/>
                    <a:gd name="connsiteY32" fmla="*/ 2068699 h 3932403"/>
                    <a:gd name="connsiteX33" fmla="*/ 707356 w 2218147"/>
                    <a:gd name="connsiteY33" fmla="*/ 2097512 h 3932403"/>
                    <a:gd name="connsiteX34" fmla="*/ 774812 w 2218147"/>
                    <a:gd name="connsiteY34" fmla="*/ 2275520 h 3932403"/>
                    <a:gd name="connsiteX35" fmla="*/ 801044 w 2218147"/>
                    <a:gd name="connsiteY35" fmla="*/ 2011319 h 3932403"/>
                    <a:gd name="connsiteX36" fmla="*/ 920966 w 2218147"/>
                    <a:gd name="connsiteY36" fmla="*/ 2031930 h 3932403"/>
                    <a:gd name="connsiteX37" fmla="*/ 975305 w 2218147"/>
                    <a:gd name="connsiteY37" fmla="*/ 1971969 h 3932403"/>
                    <a:gd name="connsiteX38" fmla="*/ 1053405 w 2218147"/>
                    <a:gd name="connsiteY38" fmla="*/ 1947011 h 3932403"/>
                    <a:gd name="connsiteX39" fmla="*/ 1162682 w 2218147"/>
                    <a:gd name="connsiteY39" fmla="*/ 1795834 h 3932403"/>
                    <a:gd name="connsiteX40" fmla="*/ 1189000 w 2218147"/>
                    <a:gd name="connsiteY40" fmla="*/ 1880952 h 3932403"/>
                    <a:gd name="connsiteX41" fmla="*/ 771826 w 2218147"/>
                    <a:gd name="connsiteY41" fmla="*/ 2489869 h 3932403"/>
                    <a:gd name="connsiteX42" fmla="*/ 656764 w 2218147"/>
                    <a:gd name="connsiteY42" fmla="*/ 2764573 h 3932403"/>
                    <a:gd name="connsiteX43" fmla="*/ 632711 w 2218147"/>
                    <a:gd name="connsiteY43" fmla="*/ 3066543 h 3932403"/>
                    <a:gd name="connsiteX44" fmla="*/ 333479 w 2218147"/>
                    <a:gd name="connsiteY44" fmla="*/ 3456942 h 3932403"/>
                    <a:gd name="connsiteX45" fmla="*/ 326981 w 2218147"/>
                    <a:gd name="connsiteY45" fmla="*/ 3742682 h 3932403"/>
                    <a:gd name="connsiteX46" fmla="*/ 297000 w 2218147"/>
                    <a:gd name="connsiteY46" fmla="*/ 3922565 h 3932403"/>
                    <a:gd name="connsiteX47" fmla="*/ 353213 w 2218147"/>
                    <a:gd name="connsiteY47" fmla="*/ 3903827 h 3932403"/>
                    <a:gd name="connsiteX48" fmla="*/ 390482 w 2218147"/>
                    <a:gd name="connsiteY48" fmla="*/ 3895062 h 3932403"/>
                    <a:gd name="connsiteX49" fmla="*/ 433785 w 2218147"/>
                    <a:gd name="connsiteY49" fmla="*/ 3823255 h 3932403"/>
                    <a:gd name="connsiteX50" fmla="*/ 499367 w 2218147"/>
                    <a:gd name="connsiteY50" fmla="*/ 3767042 h 3932403"/>
                    <a:gd name="connsiteX51" fmla="*/ 510610 w 2218147"/>
                    <a:gd name="connsiteY51" fmla="*/ 3703333 h 3932403"/>
                    <a:gd name="connsiteX52" fmla="*/ 551833 w 2218147"/>
                    <a:gd name="connsiteY52" fmla="*/ 3632130 h 3932403"/>
                    <a:gd name="connsiteX53" fmla="*/ 533095 w 2218147"/>
                    <a:gd name="connsiteY53" fmla="*/ 3545937 h 3932403"/>
                    <a:gd name="connsiteX54" fmla="*/ 596803 w 2218147"/>
                    <a:gd name="connsiteY54" fmla="*/ 3512209 h 3932403"/>
                    <a:gd name="connsiteX55" fmla="*/ 611794 w 2218147"/>
                    <a:gd name="connsiteY55" fmla="*/ 3446627 h 3932403"/>
                    <a:gd name="connsiteX56" fmla="*/ 694240 w 2218147"/>
                    <a:gd name="connsiteY56" fmla="*/ 3435384 h 3932403"/>
                    <a:gd name="connsiteX57" fmla="*/ 737336 w 2218147"/>
                    <a:gd name="connsiteY57" fmla="*/ 3377297 h 3932403"/>
                    <a:gd name="connsiteX58" fmla="*/ 742958 w 2218147"/>
                    <a:gd name="connsiteY58" fmla="*/ 3317337 h 3932403"/>
                    <a:gd name="connsiteX59" fmla="*/ 827391 w 2218147"/>
                    <a:gd name="connsiteY59" fmla="*/ 3256206 h 3932403"/>
                    <a:gd name="connsiteX60" fmla="*/ 829151 w 2218147"/>
                    <a:gd name="connsiteY60" fmla="*/ 3169309 h 3932403"/>
                    <a:gd name="connsiteX61" fmla="*/ 911597 w 2218147"/>
                    <a:gd name="connsiteY61" fmla="*/ 3122465 h 3932403"/>
                    <a:gd name="connsiteX62" fmla="*/ 877869 w 2218147"/>
                    <a:gd name="connsiteY62" fmla="*/ 3062504 h 3932403"/>
                    <a:gd name="connsiteX63" fmla="*/ 917218 w 2218147"/>
                    <a:gd name="connsiteY63" fmla="*/ 3000669 h 3932403"/>
                    <a:gd name="connsiteX64" fmla="*/ 902228 w 2218147"/>
                    <a:gd name="connsiteY64" fmla="*/ 2916350 h 3932403"/>
                    <a:gd name="connsiteX65" fmla="*/ 941577 w 2218147"/>
                    <a:gd name="connsiteY65" fmla="*/ 2858263 h 3932403"/>
                    <a:gd name="connsiteX66" fmla="*/ 930335 w 2218147"/>
                    <a:gd name="connsiteY66" fmla="*/ 2805797 h 3932403"/>
                    <a:gd name="connsiteX67" fmla="*/ 971558 w 2218147"/>
                    <a:gd name="connsiteY67" fmla="*/ 2751458 h 3932403"/>
                    <a:gd name="connsiteX68" fmla="*/ 969684 w 2218147"/>
                    <a:gd name="connsiteY68" fmla="*/ 2689624 h 3932403"/>
                    <a:gd name="connsiteX69" fmla="*/ 1033392 w 2218147"/>
                    <a:gd name="connsiteY69" fmla="*/ 2652148 h 3932403"/>
                    <a:gd name="connsiteX70" fmla="*/ 1084696 w 2218147"/>
                    <a:gd name="connsiteY70" fmla="*/ 2565634 h 3932403"/>
                    <a:gd name="connsiteX71" fmla="*/ 1074615 w 2218147"/>
                    <a:gd name="connsiteY71" fmla="*/ 2504120 h 3932403"/>
                    <a:gd name="connsiteX72" fmla="*/ 1164556 w 2218147"/>
                    <a:gd name="connsiteY72" fmla="*/ 2423548 h 3932403"/>
                    <a:gd name="connsiteX73" fmla="*/ 1207653 w 2218147"/>
                    <a:gd name="connsiteY73" fmla="*/ 2346724 h 3932403"/>
                    <a:gd name="connsiteX74" fmla="*/ 1261992 w 2218147"/>
                    <a:gd name="connsiteY74" fmla="*/ 2301753 h 3932403"/>
                    <a:gd name="connsiteX75" fmla="*/ 1297594 w 2218147"/>
                    <a:gd name="connsiteY75" fmla="*/ 2206191 h 3932403"/>
                    <a:gd name="connsiteX76" fmla="*/ 1391282 w 2218147"/>
                    <a:gd name="connsiteY76" fmla="*/ 2163094 h 3932403"/>
                    <a:gd name="connsiteX77" fmla="*/ 1408146 w 2218147"/>
                    <a:gd name="connsiteY77" fmla="*/ 2075027 h 3932403"/>
                    <a:gd name="connsiteX78" fmla="*/ 1484529 w 2218147"/>
                    <a:gd name="connsiteY78" fmla="*/ 1960918 h 3932403"/>
                    <a:gd name="connsiteX79" fmla="*/ 1447495 w 2218147"/>
                    <a:gd name="connsiteY79" fmla="*/ 1857669 h 3932403"/>
                    <a:gd name="connsiteX80" fmla="*/ 1528067 w 2218147"/>
                    <a:gd name="connsiteY80" fmla="*/ 1778971 h 3932403"/>
                    <a:gd name="connsiteX81" fmla="*/ 1505582 w 2218147"/>
                    <a:gd name="connsiteY81" fmla="*/ 1647807 h 3932403"/>
                    <a:gd name="connsiteX82" fmla="*/ 1511801 w 2218147"/>
                    <a:gd name="connsiteY82" fmla="*/ 1520175 h 3932403"/>
                    <a:gd name="connsiteX83" fmla="*/ 1466233 w 2218147"/>
                    <a:gd name="connsiteY83" fmla="*/ 1415460 h 3932403"/>
                    <a:gd name="connsiteX84" fmla="*/ 1512343 w 2218147"/>
                    <a:gd name="connsiteY84" fmla="*/ 837910 h 3932403"/>
                    <a:gd name="connsiteX85" fmla="*/ 1602740 w 2218147"/>
                    <a:gd name="connsiteY85" fmla="*/ 1112578 h 3932403"/>
                    <a:gd name="connsiteX86" fmla="*/ 1564495 w 2218147"/>
                    <a:gd name="connsiteY86" fmla="*/ 1446351 h 3932403"/>
                    <a:gd name="connsiteX87" fmla="*/ 1870454 w 2218147"/>
                    <a:gd name="connsiteY87" fmla="*/ 1745356 h 3932403"/>
                    <a:gd name="connsiteX88" fmla="*/ 1978235 w 2218147"/>
                    <a:gd name="connsiteY88" fmla="*/ 2134759 h 3932403"/>
                    <a:gd name="connsiteX89" fmla="*/ 1814826 w 2218147"/>
                    <a:gd name="connsiteY89" fmla="*/ 2461578 h 3932403"/>
                    <a:gd name="connsiteX90" fmla="*/ 2037341 w 2218147"/>
                    <a:gd name="connsiteY90" fmla="*/ 2600651 h 3932403"/>
                    <a:gd name="connsiteX91" fmla="*/ 2018995 w 2218147"/>
                    <a:gd name="connsiteY91" fmla="*/ 2440412 h 3932403"/>
                    <a:gd name="connsiteX92" fmla="*/ 2218135 w 2218147"/>
                    <a:gd name="connsiteY92" fmla="*/ 1752310 h 3932403"/>
                    <a:gd name="connsiteX93" fmla="*/ 1787011 w 2218147"/>
                    <a:gd name="connsiteY93" fmla="*/ 1185590 h 3932403"/>
                    <a:gd name="connsiteX94" fmla="*/ 1797441 w 2218147"/>
                    <a:gd name="connsiteY94" fmla="*/ 413740 h 3932403"/>
                    <a:gd name="connsiteX95" fmla="*/ 1860024 w 2218147"/>
                    <a:gd name="connsiteY95" fmla="*/ 90397 h 3932403"/>
                    <a:gd name="connsiteX96" fmla="*/ 1209862 w 2218147"/>
                    <a:gd name="connsiteY96" fmla="*/ 0 h 3932403"/>
                    <a:gd name="connsiteX0" fmla="*/ 1209862 w 2218147"/>
                    <a:gd name="connsiteY0" fmla="*/ 0 h 3932403"/>
                    <a:gd name="connsiteX1" fmla="*/ 1034960 w 2218147"/>
                    <a:gd name="connsiteY1" fmla="*/ 791108 h 3932403"/>
                    <a:gd name="connsiteX2" fmla="*/ 996714 w 2218147"/>
                    <a:gd name="connsiteY2" fmla="*/ 1335756 h 3932403"/>
                    <a:gd name="connsiteX3" fmla="*/ 427580 w 2218147"/>
                    <a:gd name="connsiteY3" fmla="*/ 1852325 h 3932403"/>
                    <a:gd name="connsiteX4" fmla="*/ 276745 w 2218147"/>
                    <a:gd name="connsiteY4" fmla="*/ 2097034 h 3932403"/>
                    <a:gd name="connsiteX5" fmla="*/ 383194 w 2218147"/>
                    <a:gd name="connsiteY5" fmla="*/ 2346723 h 3932403"/>
                    <a:gd name="connsiteX6" fmla="*/ 121621 w 2218147"/>
                    <a:gd name="connsiteY6" fmla="*/ 2444194 h 3932403"/>
                    <a:gd name="connsiteX7" fmla="*/ 81517 w 2218147"/>
                    <a:gd name="connsiteY7" fmla="*/ 2646526 h 3932403"/>
                    <a:gd name="connsiteX8" fmla="*/ 67389 w 2218147"/>
                    <a:gd name="connsiteY8" fmla="*/ 2845900 h 3932403"/>
                    <a:gd name="connsiteX9" fmla="*/ 98381 w 2218147"/>
                    <a:gd name="connsiteY9" fmla="*/ 2826409 h 3932403"/>
                    <a:gd name="connsiteX10" fmla="*/ 169584 w 2218147"/>
                    <a:gd name="connsiteY10" fmla="*/ 2818914 h 3932403"/>
                    <a:gd name="connsiteX11" fmla="*/ 178953 w 2218147"/>
                    <a:gd name="connsiteY11" fmla="*/ 2783312 h 3932403"/>
                    <a:gd name="connsiteX12" fmla="*/ 248282 w 2218147"/>
                    <a:gd name="connsiteY12" fmla="*/ 2762701 h 3932403"/>
                    <a:gd name="connsiteX13" fmla="*/ 246408 w 2218147"/>
                    <a:gd name="connsiteY13" fmla="*/ 2706488 h 3932403"/>
                    <a:gd name="connsiteX14" fmla="*/ 282010 w 2218147"/>
                    <a:gd name="connsiteY14" fmla="*/ 2684002 h 3932403"/>
                    <a:gd name="connsiteX15" fmla="*/ 287631 w 2218147"/>
                    <a:gd name="connsiteY15" fmla="*/ 2650274 h 3932403"/>
                    <a:gd name="connsiteX16" fmla="*/ 341971 w 2218147"/>
                    <a:gd name="connsiteY16" fmla="*/ 2579071 h 3932403"/>
                    <a:gd name="connsiteX17" fmla="*/ 388815 w 2218147"/>
                    <a:gd name="connsiteY17" fmla="*/ 2594061 h 3932403"/>
                    <a:gd name="connsiteX18" fmla="*/ 416921 w 2218147"/>
                    <a:gd name="connsiteY18" fmla="*/ 2580945 h 3932403"/>
                    <a:gd name="connsiteX19" fmla="*/ 446902 w 2218147"/>
                    <a:gd name="connsiteY19" fmla="*/ 2588440 h 3932403"/>
                    <a:gd name="connsiteX20" fmla="*/ 486251 w 2218147"/>
                    <a:gd name="connsiteY20" fmla="*/ 2515363 h 3932403"/>
                    <a:gd name="connsiteX21" fmla="*/ 538717 w 2218147"/>
                    <a:gd name="connsiteY21" fmla="*/ 2545343 h 3932403"/>
                    <a:gd name="connsiteX22" fmla="*/ 553707 w 2218147"/>
                    <a:gd name="connsiteY22" fmla="*/ 2507868 h 3932403"/>
                    <a:gd name="connsiteX23" fmla="*/ 611794 w 2218147"/>
                    <a:gd name="connsiteY23" fmla="*/ 2485383 h 3932403"/>
                    <a:gd name="connsiteX24" fmla="*/ 602425 w 2218147"/>
                    <a:gd name="connsiteY24" fmla="*/ 2434791 h 3932403"/>
                    <a:gd name="connsiteX25" fmla="*/ 674433 w 2218147"/>
                    <a:gd name="connsiteY25" fmla="*/ 2405949 h 3932403"/>
                    <a:gd name="connsiteX26" fmla="*/ 684871 w 2218147"/>
                    <a:gd name="connsiteY26" fmla="*/ 2348597 h 3932403"/>
                    <a:gd name="connsiteX27" fmla="*/ 649269 w 2218147"/>
                    <a:gd name="connsiteY27" fmla="*/ 2311122 h 3932403"/>
                    <a:gd name="connsiteX28" fmla="*/ 675502 w 2218147"/>
                    <a:gd name="connsiteY28" fmla="*/ 2236171 h 3932403"/>
                    <a:gd name="connsiteX29" fmla="*/ 639900 w 2218147"/>
                    <a:gd name="connsiteY29" fmla="*/ 2206191 h 3932403"/>
                    <a:gd name="connsiteX30" fmla="*/ 660512 w 2218147"/>
                    <a:gd name="connsiteY30" fmla="*/ 2140609 h 3932403"/>
                    <a:gd name="connsiteX31" fmla="*/ 626784 w 2218147"/>
                    <a:gd name="connsiteY31" fmla="*/ 2091891 h 3932403"/>
                    <a:gd name="connsiteX32" fmla="*/ 639665 w 2218147"/>
                    <a:gd name="connsiteY32" fmla="*/ 2068699 h 3932403"/>
                    <a:gd name="connsiteX33" fmla="*/ 707356 w 2218147"/>
                    <a:gd name="connsiteY33" fmla="*/ 2097512 h 3932403"/>
                    <a:gd name="connsiteX34" fmla="*/ 774812 w 2218147"/>
                    <a:gd name="connsiteY34" fmla="*/ 2275520 h 3932403"/>
                    <a:gd name="connsiteX35" fmla="*/ 801044 w 2218147"/>
                    <a:gd name="connsiteY35" fmla="*/ 2011319 h 3932403"/>
                    <a:gd name="connsiteX36" fmla="*/ 920966 w 2218147"/>
                    <a:gd name="connsiteY36" fmla="*/ 2031930 h 3932403"/>
                    <a:gd name="connsiteX37" fmla="*/ 975305 w 2218147"/>
                    <a:gd name="connsiteY37" fmla="*/ 1971969 h 3932403"/>
                    <a:gd name="connsiteX38" fmla="*/ 1053405 w 2218147"/>
                    <a:gd name="connsiteY38" fmla="*/ 1947011 h 3932403"/>
                    <a:gd name="connsiteX39" fmla="*/ 1162682 w 2218147"/>
                    <a:gd name="connsiteY39" fmla="*/ 1795834 h 3932403"/>
                    <a:gd name="connsiteX40" fmla="*/ 1189000 w 2218147"/>
                    <a:gd name="connsiteY40" fmla="*/ 1880952 h 3932403"/>
                    <a:gd name="connsiteX41" fmla="*/ 771826 w 2218147"/>
                    <a:gd name="connsiteY41" fmla="*/ 2489869 h 3932403"/>
                    <a:gd name="connsiteX42" fmla="*/ 656764 w 2218147"/>
                    <a:gd name="connsiteY42" fmla="*/ 2764573 h 3932403"/>
                    <a:gd name="connsiteX43" fmla="*/ 632711 w 2218147"/>
                    <a:gd name="connsiteY43" fmla="*/ 3066543 h 3932403"/>
                    <a:gd name="connsiteX44" fmla="*/ 333479 w 2218147"/>
                    <a:gd name="connsiteY44" fmla="*/ 3456942 h 3932403"/>
                    <a:gd name="connsiteX45" fmla="*/ 326981 w 2218147"/>
                    <a:gd name="connsiteY45" fmla="*/ 3742682 h 3932403"/>
                    <a:gd name="connsiteX46" fmla="*/ 297000 w 2218147"/>
                    <a:gd name="connsiteY46" fmla="*/ 3922565 h 3932403"/>
                    <a:gd name="connsiteX47" fmla="*/ 353213 w 2218147"/>
                    <a:gd name="connsiteY47" fmla="*/ 3903827 h 3932403"/>
                    <a:gd name="connsiteX48" fmla="*/ 390482 w 2218147"/>
                    <a:gd name="connsiteY48" fmla="*/ 3895062 h 3932403"/>
                    <a:gd name="connsiteX49" fmla="*/ 433785 w 2218147"/>
                    <a:gd name="connsiteY49" fmla="*/ 3823255 h 3932403"/>
                    <a:gd name="connsiteX50" fmla="*/ 499367 w 2218147"/>
                    <a:gd name="connsiteY50" fmla="*/ 3767042 h 3932403"/>
                    <a:gd name="connsiteX51" fmla="*/ 510610 w 2218147"/>
                    <a:gd name="connsiteY51" fmla="*/ 3703333 h 3932403"/>
                    <a:gd name="connsiteX52" fmla="*/ 551833 w 2218147"/>
                    <a:gd name="connsiteY52" fmla="*/ 3632130 h 3932403"/>
                    <a:gd name="connsiteX53" fmla="*/ 533095 w 2218147"/>
                    <a:gd name="connsiteY53" fmla="*/ 3545937 h 3932403"/>
                    <a:gd name="connsiteX54" fmla="*/ 596803 w 2218147"/>
                    <a:gd name="connsiteY54" fmla="*/ 3512209 h 3932403"/>
                    <a:gd name="connsiteX55" fmla="*/ 611794 w 2218147"/>
                    <a:gd name="connsiteY55" fmla="*/ 3446627 h 3932403"/>
                    <a:gd name="connsiteX56" fmla="*/ 694240 w 2218147"/>
                    <a:gd name="connsiteY56" fmla="*/ 3435384 h 3932403"/>
                    <a:gd name="connsiteX57" fmla="*/ 737336 w 2218147"/>
                    <a:gd name="connsiteY57" fmla="*/ 3377297 h 3932403"/>
                    <a:gd name="connsiteX58" fmla="*/ 742958 w 2218147"/>
                    <a:gd name="connsiteY58" fmla="*/ 3317337 h 3932403"/>
                    <a:gd name="connsiteX59" fmla="*/ 827391 w 2218147"/>
                    <a:gd name="connsiteY59" fmla="*/ 3256206 h 3932403"/>
                    <a:gd name="connsiteX60" fmla="*/ 829151 w 2218147"/>
                    <a:gd name="connsiteY60" fmla="*/ 3169309 h 3932403"/>
                    <a:gd name="connsiteX61" fmla="*/ 911597 w 2218147"/>
                    <a:gd name="connsiteY61" fmla="*/ 3122465 h 3932403"/>
                    <a:gd name="connsiteX62" fmla="*/ 877869 w 2218147"/>
                    <a:gd name="connsiteY62" fmla="*/ 3062504 h 3932403"/>
                    <a:gd name="connsiteX63" fmla="*/ 917218 w 2218147"/>
                    <a:gd name="connsiteY63" fmla="*/ 3000669 h 3932403"/>
                    <a:gd name="connsiteX64" fmla="*/ 902228 w 2218147"/>
                    <a:gd name="connsiteY64" fmla="*/ 2916350 h 3932403"/>
                    <a:gd name="connsiteX65" fmla="*/ 941577 w 2218147"/>
                    <a:gd name="connsiteY65" fmla="*/ 2858263 h 3932403"/>
                    <a:gd name="connsiteX66" fmla="*/ 930335 w 2218147"/>
                    <a:gd name="connsiteY66" fmla="*/ 2805797 h 3932403"/>
                    <a:gd name="connsiteX67" fmla="*/ 971558 w 2218147"/>
                    <a:gd name="connsiteY67" fmla="*/ 2751458 h 3932403"/>
                    <a:gd name="connsiteX68" fmla="*/ 969684 w 2218147"/>
                    <a:gd name="connsiteY68" fmla="*/ 2689624 h 3932403"/>
                    <a:gd name="connsiteX69" fmla="*/ 1033392 w 2218147"/>
                    <a:gd name="connsiteY69" fmla="*/ 2652148 h 3932403"/>
                    <a:gd name="connsiteX70" fmla="*/ 1084696 w 2218147"/>
                    <a:gd name="connsiteY70" fmla="*/ 2565634 h 3932403"/>
                    <a:gd name="connsiteX71" fmla="*/ 1074615 w 2218147"/>
                    <a:gd name="connsiteY71" fmla="*/ 2504120 h 3932403"/>
                    <a:gd name="connsiteX72" fmla="*/ 1164556 w 2218147"/>
                    <a:gd name="connsiteY72" fmla="*/ 2423548 h 3932403"/>
                    <a:gd name="connsiteX73" fmla="*/ 1207653 w 2218147"/>
                    <a:gd name="connsiteY73" fmla="*/ 2346724 h 3932403"/>
                    <a:gd name="connsiteX74" fmla="*/ 1261992 w 2218147"/>
                    <a:gd name="connsiteY74" fmla="*/ 2301753 h 3932403"/>
                    <a:gd name="connsiteX75" fmla="*/ 1297594 w 2218147"/>
                    <a:gd name="connsiteY75" fmla="*/ 2206191 h 3932403"/>
                    <a:gd name="connsiteX76" fmla="*/ 1391282 w 2218147"/>
                    <a:gd name="connsiteY76" fmla="*/ 2163094 h 3932403"/>
                    <a:gd name="connsiteX77" fmla="*/ 1408146 w 2218147"/>
                    <a:gd name="connsiteY77" fmla="*/ 2075027 h 3932403"/>
                    <a:gd name="connsiteX78" fmla="*/ 1484529 w 2218147"/>
                    <a:gd name="connsiteY78" fmla="*/ 1960918 h 3932403"/>
                    <a:gd name="connsiteX79" fmla="*/ 1447495 w 2218147"/>
                    <a:gd name="connsiteY79" fmla="*/ 1857669 h 3932403"/>
                    <a:gd name="connsiteX80" fmla="*/ 1528067 w 2218147"/>
                    <a:gd name="connsiteY80" fmla="*/ 1778971 h 3932403"/>
                    <a:gd name="connsiteX81" fmla="*/ 1505582 w 2218147"/>
                    <a:gd name="connsiteY81" fmla="*/ 1647807 h 3932403"/>
                    <a:gd name="connsiteX82" fmla="*/ 1511801 w 2218147"/>
                    <a:gd name="connsiteY82" fmla="*/ 1520175 h 3932403"/>
                    <a:gd name="connsiteX83" fmla="*/ 1466233 w 2218147"/>
                    <a:gd name="connsiteY83" fmla="*/ 1415460 h 3932403"/>
                    <a:gd name="connsiteX84" fmla="*/ 1512343 w 2218147"/>
                    <a:gd name="connsiteY84" fmla="*/ 837910 h 3932403"/>
                    <a:gd name="connsiteX85" fmla="*/ 1602740 w 2218147"/>
                    <a:gd name="connsiteY85" fmla="*/ 1112578 h 3932403"/>
                    <a:gd name="connsiteX86" fmla="*/ 1564495 w 2218147"/>
                    <a:gd name="connsiteY86" fmla="*/ 1446351 h 3932403"/>
                    <a:gd name="connsiteX87" fmla="*/ 1870454 w 2218147"/>
                    <a:gd name="connsiteY87" fmla="*/ 1745356 h 3932403"/>
                    <a:gd name="connsiteX88" fmla="*/ 1978235 w 2218147"/>
                    <a:gd name="connsiteY88" fmla="*/ 2134759 h 3932403"/>
                    <a:gd name="connsiteX89" fmla="*/ 1814826 w 2218147"/>
                    <a:gd name="connsiteY89" fmla="*/ 2461578 h 3932403"/>
                    <a:gd name="connsiteX90" fmla="*/ 2037341 w 2218147"/>
                    <a:gd name="connsiteY90" fmla="*/ 2600651 h 3932403"/>
                    <a:gd name="connsiteX91" fmla="*/ 2018995 w 2218147"/>
                    <a:gd name="connsiteY91" fmla="*/ 2440412 h 3932403"/>
                    <a:gd name="connsiteX92" fmla="*/ 2218135 w 2218147"/>
                    <a:gd name="connsiteY92" fmla="*/ 1752310 h 3932403"/>
                    <a:gd name="connsiteX93" fmla="*/ 1787011 w 2218147"/>
                    <a:gd name="connsiteY93" fmla="*/ 1185590 h 3932403"/>
                    <a:gd name="connsiteX94" fmla="*/ 1797441 w 2218147"/>
                    <a:gd name="connsiteY94" fmla="*/ 413740 h 3932403"/>
                    <a:gd name="connsiteX95" fmla="*/ 1860024 w 2218147"/>
                    <a:gd name="connsiteY95" fmla="*/ 90397 h 3932403"/>
                    <a:gd name="connsiteX96" fmla="*/ 1209862 w 2218147"/>
                    <a:gd name="connsiteY96" fmla="*/ 0 h 3932403"/>
                    <a:gd name="connsiteX0" fmla="*/ 1209862 w 2218217"/>
                    <a:gd name="connsiteY0" fmla="*/ 0 h 3932403"/>
                    <a:gd name="connsiteX1" fmla="*/ 1034960 w 2218217"/>
                    <a:gd name="connsiteY1" fmla="*/ 791108 h 3932403"/>
                    <a:gd name="connsiteX2" fmla="*/ 996714 w 2218217"/>
                    <a:gd name="connsiteY2" fmla="*/ 1335756 h 3932403"/>
                    <a:gd name="connsiteX3" fmla="*/ 427580 w 2218217"/>
                    <a:gd name="connsiteY3" fmla="*/ 1852325 h 3932403"/>
                    <a:gd name="connsiteX4" fmla="*/ 276745 w 2218217"/>
                    <a:gd name="connsiteY4" fmla="*/ 2097034 h 3932403"/>
                    <a:gd name="connsiteX5" fmla="*/ 383194 w 2218217"/>
                    <a:gd name="connsiteY5" fmla="*/ 2346723 h 3932403"/>
                    <a:gd name="connsiteX6" fmla="*/ 121621 w 2218217"/>
                    <a:gd name="connsiteY6" fmla="*/ 2444194 h 3932403"/>
                    <a:gd name="connsiteX7" fmla="*/ 81517 w 2218217"/>
                    <a:gd name="connsiteY7" fmla="*/ 2646526 h 3932403"/>
                    <a:gd name="connsiteX8" fmla="*/ 67389 w 2218217"/>
                    <a:gd name="connsiteY8" fmla="*/ 2845900 h 3932403"/>
                    <a:gd name="connsiteX9" fmla="*/ 98381 w 2218217"/>
                    <a:gd name="connsiteY9" fmla="*/ 2826409 h 3932403"/>
                    <a:gd name="connsiteX10" fmla="*/ 169584 w 2218217"/>
                    <a:gd name="connsiteY10" fmla="*/ 2818914 h 3932403"/>
                    <a:gd name="connsiteX11" fmla="*/ 178953 w 2218217"/>
                    <a:gd name="connsiteY11" fmla="*/ 2783312 h 3932403"/>
                    <a:gd name="connsiteX12" fmla="*/ 248282 w 2218217"/>
                    <a:gd name="connsiteY12" fmla="*/ 2762701 h 3932403"/>
                    <a:gd name="connsiteX13" fmla="*/ 246408 w 2218217"/>
                    <a:gd name="connsiteY13" fmla="*/ 2706488 h 3932403"/>
                    <a:gd name="connsiteX14" fmla="*/ 282010 w 2218217"/>
                    <a:gd name="connsiteY14" fmla="*/ 2684002 h 3932403"/>
                    <a:gd name="connsiteX15" fmla="*/ 287631 w 2218217"/>
                    <a:gd name="connsiteY15" fmla="*/ 2650274 h 3932403"/>
                    <a:gd name="connsiteX16" fmla="*/ 341971 w 2218217"/>
                    <a:gd name="connsiteY16" fmla="*/ 2579071 h 3932403"/>
                    <a:gd name="connsiteX17" fmla="*/ 388815 w 2218217"/>
                    <a:gd name="connsiteY17" fmla="*/ 2594061 h 3932403"/>
                    <a:gd name="connsiteX18" fmla="*/ 416921 w 2218217"/>
                    <a:gd name="connsiteY18" fmla="*/ 2580945 h 3932403"/>
                    <a:gd name="connsiteX19" fmla="*/ 446902 w 2218217"/>
                    <a:gd name="connsiteY19" fmla="*/ 2588440 h 3932403"/>
                    <a:gd name="connsiteX20" fmla="*/ 486251 w 2218217"/>
                    <a:gd name="connsiteY20" fmla="*/ 2515363 h 3932403"/>
                    <a:gd name="connsiteX21" fmla="*/ 538717 w 2218217"/>
                    <a:gd name="connsiteY21" fmla="*/ 2545343 h 3932403"/>
                    <a:gd name="connsiteX22" fmla="*/ 553707 w 2218217"/>
                    <a:gd name="connsiteY22" fmla="*/ 2507868 h 3932403"/>
                    <a:gd name="connsiteX23" fmla="*/ 611794 w 2218217"/>
                    <a:gd name="connsiteY23" fmla="*/ 2485383 h 3932403"/>
                    <a:gd name="connsiteX24" fmla="*/ 602425 w 2218217"/>
                    <a:gd name="connsiteY24" fmla="*/ 2434791 h 3932403"/>
                    <a:gd name="connsiteX25" fmla="*/ 674433 w 2218217"/>
                    <a:gd name="connsiteY25" fmla="*/ 2405949 h 3932403"/>
                    <a:gd name="connsiteX26" fmla="*/ 684871 w 2218217"/>
                    <a:gd name="connsiteY26" fmla="*/ 2348597 h 3932403"/>
                    <a:gd name="connsiteX27" fmla="*/ 649269 w 2218217"/>
                    <a:gd name="connsiteY27" fmla="*/ 2311122 h 3932403"/>
                    <a:gd name="connsiteX28" fmla="*/ 675502 w 2218217"/>
                    <a:gd name="connsiteY28" fmla="*/ 2236171 h 3932403"/>
                    <a:gd name="connsiteX29" fmla="*/ 639900 w 2218217"/>
                    <a:gd name="connsiteY29" fmla="*/ 2206191 h 3932403"/>
                    <a:gd name="connsiteX30" fmla="*/ 660512 w 2218217"/>
                    <a:gd name="connsiteY30" fmla="*/ 2140609 h 3932403"/>
                    <a:gd name="connsiteX31" fmla="*/ 626784 w 2218217"/>
                    <a:gd name="connsiteY31" fmla="*/ 2091891 h 3932403"/>
                    <a:gd name="connsiteX32" fmla="*/ 639665 w 2218217"/>
                    <a:gd name="connsiteY32" fmla="*/ 2068699 h 3932403"/>
                    <a:gd name="connsiteX33" fmla="*/ 707356 w 2218217"/>
                    <a:gd name="connsiteY33" fmla="*/ 2097512 h 3932403"/>
                    <a:gd name="connsiteX34" fmla="*/ 774812 w 2218217"/>
                    <a:gd name="connsiteY34" fmla="*/ 2275520 h 3932403"/>
                    <a:gd name="connsiteX35" fmla="*/ 801044 w 2218217"/>
                    <a:gd name="connsiteY35" fmla="*/ 2011319 h 3932403"/>
                    <a:gd name="connsiteX36" fmla="*/ 920966 w 2218217"/>
                    <a:gd name="connsiteY36" fmla="*/ 2031930 h 3932403"/>
                    <a:gd name="connsiteX37" fmla="*/ 975305 w 2218217"/>
                    <a:gd name="connsiteY37" fmla="*/ 1971969 h 3932403"/>
                    <a:gd name="connsiteX38" fmla="*/ 1053405 w 2218217"/>
                    <a:gd name="connsiteY38" fmla="*/ 1947011 h 3932403"/>
                    <a:gd name="connsiteX39" fmla="*/ 1162682 w 2218217"/>
                    <a:gd name="connsiteY39" fmla="*/ 1795834 h 3932403"/>
                    <a:gd name="connsiteX40" fmla="*/ 1189000 w 2218217"/>
                    <a:gd name="connsiteY40" fmla="*/ 1880952 h 3932403"/>
                    <a:gd name="connsiteX41" fmla="*/ 771826 w 2218217"/>
                    <a:gd name="connsiteY41" fmla="*/ 2489869 h 3932403"/>
                    <a:gd name="connsiteX42" fmla="*/ 656764 w 2218217"/>
                    <a:gd name="connsiteY42" fmla="*/ 2764573 h 3932403"/>
                    <a:gd name="connsiteX43" fmla="*/ 632711 w 2218217"/>
                    <a:gd name="connsiteY43" fmla="*/ 3066543 h 3932403"/>
                    <a:gd name="connsiteX44" fmla="*/ 333479 w 2218217"/>
                    <a:gd name="connsiteY44" fmla="*/ 3456942 h 3932403"/>
                    <a:gd name="connsiteX45" fmla="*/ 326981 w 2218217"/>
                    <a:gd name="connsiteY45" fmla="*/ 3742682 h 3932403"/>
                    <a:gd name="connsiteX46" fmla="*/ 297000 w 2218217"/>
                    <a:gd name="connsiteY46" fmla="*/ 3922565 h 3932403"/>
                    <a:gd name="connsiteX47" fmla="*/ 353213 w 2218217"/>
                    <a:gd name="connsiteY47" fmla="*/ 3903827 h 3932403"/>
                    <a:gd name="connsiteX48" fmla="*/ 390482 w 2218217"/>
                    <a:gd name="connsiteY48" fmla="*/ 3895062 h 3932403"/>
                    <a:gd name="connsiteX49" fmla="*/ 433785 w 2218217"/>
                    <a:gd name="connsiteY49" fmla="*/ 3823255 h 3932403"/>
                    <a:gd name="connsiteX50" fmla="*/ 499367 w 2218217"/>
                    <a:gd name="connsiteY50" fmla="*/ 3767042 h 3932403"/>
                    <a:gd name="connsiteX51" fmla="*/ 510610 w 2218217"/>
                    <a:gd name="connsiteY51" fmla="*/ 3703333 h 3932403"/>
                    <a:gd name="connsiteX52" fmla="*/ 551833 w 2218217"/>
                    <a:gd name="connsiteY52" fmla="*/ 3632130 h 3932403"/>
                    <a:gd name="connsiteX53" fmla="*/ 533095 w 2218217"/>
                    <a:gd name="connsiteY53" fmla="*/ 3545937 h 3932403"/>
                    <a:gd name="connsiteX54" fmla="*/ 596803 w 2218217"/>
                    <a:gd name="connsiteY54" fmla="*/ 3512209 h 3932403"/>
                    <a:gd name="connsiteX55" fmla="*/ 611794 w 2218217"/>
                    <a:gd name="connsiteY55" fmla="*/ 3446627 h 3932403"/>
                    <a:gd name="connsiteX56" fmla="*/ 694240 w 2218217"/>
                    <a:gd name="connsiteY56" fmla="*/ 3435384 h 3932403"/>
                    <a:gd name="connsiteX57" fmla="*/ 737336 w 2218217"/>
                    <a:gd name="connsiteY57" fmla="*/ 3377297 h 3932403"/>
                    <a:gd name="connsiteX58" fmla="*/ 742958 w 2218217"/>
                    <a:gd name="connsiteY58" fmla="*/ 3317337 h 3932403"/>
                    <a:gd name="connsiteX59" fmla="*/ 827391 w 2218217"/>
                    <a:gd name="connsiteY59" fmla="*/ 3256206 h 3932403"/>
                    <a:gd name="connsiteX60" fmla="*/ 829151 w 2218217"/>
                    <a:gd name="connsiteY60" fmla="*/ 3169309 h 3932403"/>
                    <a:gd name="connsiteX61" fmla="*/ 911597 w 2218217"/>
                    <a:gd name="connsiteY61" fmla="*/ 3122465 h 3932403"/>
                    <a:gd name="connsiteX62" fmla="*/ 877869 w 2218217"/>
                    <a:gd name="connsiteY62" fmla="*/ 3062504 h 3932403"/>
                    <a:gd name="connsiteX63" fmla="*/ 917218 w 2218217"/>
                    <a:gd name="connsiteY63" fmla="*/ 3000669 h 3932403"/>
                    <a:gd name="connsiteX64" fmla="*/ 902228 w 2218217"/>
                    <a:gd name="connsiteY64" fmla="*/ 2916350 h 3932403"/>
                    <a:gd name="connsiteX65" fmla="*/ 941577 w 2218217"/>
                    <a:gd name="connsiteY65" fmla="*/ 2858263 h 3932403"/>
                    <a:gd name="connsiteX66" fmla="*/ 930335 w 2218217"/>
                    <a:gd name="connsiteY66" fmla="*/ 2805797 h 3932403"/>
                    <a:gd name="connsiteX67" fmla="*/ 971558 w 2218217"/>
                    <a:gd name="connsiteY67" fmla="*/ 2751458 h 3932403"/>
                    <a:gd name="connsiteX68" fmla="*/ 969684 w 2218217"/>
                    <a:gd name="connsiteY68" fmla="*/ 2689624 h 3932403"/>
                    <a:gd name="connsiteX69" fmla="*/ 1033392 w 2218217"/>
                    <a:gd name="connsiteY69" fmla="*/ 2652148 h 3932403"/>
                    <a:gd name="connsiteX70" fmla="*/ 1084696 w 2218217"/>
                    <a:gd name="connsiteY70" fmla="*/ 2565634 h 3932403"/>
                    <a:gd name="connsiteX71" fmla="*/ 1074615 w 2218217"/>
                    <a:gd name="connsiteY71" fmla="*/ 2504120 h 3932403"/>
                    <a:gd name="connsiteX72" fmla="*/ 1164556 w 2218217"/>
                    <a:gd name="connsiteY72" fmla="*/ 2423548 h 3932403"/>
                    <a:gd name="connsiteX73" fmla="*/ 1207653 w 2218217"/>
                    <a:gd name="connsiteY73" fmla="*/ 2346724 h 3932403"/>
                    <a:gd name="connsiteX74" fmla="*/ 1261992 w 2218217"/>
                    <a:gd name="connsiteY74" fmla="*/ 2301753 h 3932403"/>
                    <a:gd name="connsiteX75" fmla="*/ 1297594 w 2218217"/>
                    <a:gd name="connsiteY75" fmla="*/ 2206191 h 3932403"/>
                    <a:gd name="connsiteX76" fmla="*/ 1391282 w 2218217"/>
                    <a:gd name="connsiteY76" fmla="*/ 2163094 h 3932403"/>
                    <a:gd name="connsiteX77" fmla="*/ 1408146 w 2218217"/>
                    <a:gd name="connsiteY77" fmla="*/ 2075027 h 3932403"/>
                    <a:gd name="connsiteX78" fmla="*/ 1484529 w 2218217"/>
                    <a:gd name="connsiteY78" fmla="*/ 1960918 h 3932403"/>
                    <a:gd name="connsiteX79" fmla="*/ 1447495 w 2218217"/>
                    <a:gd name="connsiteY79" fmla="*/ 1857669 h 3932403"/>
                    <a:gd name="connsiteX80" fmla="*/ 1528067 w 2218217"/>
                    <a:gd name="connsiteY80" fmla="*/ 1778971 h 3932403"/>
                    <a:gd name="connsiteX81" fmla="*/ 1505582 w 2218217"/>
                    <a:gd name="connsiteY81" fmla="*/ 1647807 h 3932403"/>
                    <a:gd name="connsiteX82" fmla="*/ 1511801 w 2218217"/>
                    <a:gd name="connsiteY82" fmla="*/ 1520175 h 3932403"/>
                    <a:gd name="connsiteX83" fmla="*/ 1466233 w 2218217"/>
                    <a:gd name="connsiteY83" fmla="*/ 1415460 h 3932403"/>
                    <a:gd name="connsiteX84" fmla="*/ 1512343 w 2218217"/>
                    <a:gd name="connsiteY84" fmla="*/ 837910 h 3932403"/>
                    <a:gd name="connsiteX85" fmla="*/ 1602740 w 2218217"/>
                    <a:gd name="connsiteY85" fmla="*/ 1112578 h 3932403"/>
                    <a:gd name="connsiteX86" fmla="*/ 1564495 w 2218217"/>
                    <a:gd name="connsiteY86" fmla="*/ 1446351 h 3932403"/>
                    <a:gd name="connsiteX87" fmla="*/ 1870454 w 2218217"/>
                    <a:gd name="connsiteY87" fmla="*/ 1745356 h 3932403"/>
                    <a:gd name="connsiteX88" fmla="*/ 1978235 w 2218217"/>
                    <a:gd name="connsiteY88" fmla="*/ 2134759 h 3932403"/>
                    <a:gd name="connsiteX89" fmla="*/ 1814826 w 2218217"/>
                    <a:gd name="connsiteY89" fmla="*/ 2461578 h 3932403"/>
                    <a:gd name="connsiteX90" fmla="*/ 2037341 w 2218217"/>
                    <a:gd name="connsiteY90" fmla="*/ 2600651 h 3932403"/>
                    <a:gd name="connsiteX91" fmla="*/ 2018995 w 2218217"/>
                    <a:gd name="connsiteY91" fmla="*/ 2440412 h 3932403"/>
                    <a:gd name="connsiteX92" fmla="*/ 2218135 w 2218217"/>
                    <a:gd name="connsiteY92" fmla="*/ 1752310 h 3932403"/>
                    <a:gd name="connsiteX93" fmla="*/ 2004005 w 2218217"/>
                    <a:gd name="connsiteY93" fmla="*/ 1475420 h 3932403"/>
                    <a:gd name="connsiteX94" fmla="*/ 1787011 w 2218217"/>
                    <a:gd name="connsiteY94" fmla="*/ 1185590 h 3932403"/>
                    <a:gd name="connsiteX95" fmla="*/ 1797441 w 2218217"/>
                    <a:gd name="connsiteY95" fmla="*/ 413740 h 3932403"/>
                    <a:gd name="connsiteX96" fmla="*/ 1860024 w 2218217"/>
                    <a:gd name="connsiteY96" fmla="*/ 90397 h 3932403"/>
                    <a:gd name="connsiteX97" fmla="*/ 1209862 w 2218217"/>
                    <a:gd name="connsiteY97"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78235 w 2206982"/>
                    <a:gd name="connsiteY88" fmla="*/ 2134759 h 3932403"/>
                    <a:gd name="connsiteX89" fmla="*/ 1814826 w 2206982"/>
                    <a:gd name="connsiteY89" fmla="*/ 2461578 h 3932403"/>
                    <a:gd name="connsiteX90" fmla="*/ 2037341 w 2206982"/>
                    <a:gd name="connsiteY90" fmla="*/ 2600651 h 3932403"/>
                    <a:gd name="connsiteX91" fmla="*/ 2018995 w 2206982"/>
                    <a:gd name="connsiteY91" fmla="*/ 2440412 h 3932403"/>
                    <a:gd name="connsiteX92" fmla="*/ 2206893 w 2206982"/>
                    <a:gd name="connsiteY92" fmla="*/ 1797281 h 3932403"/>
                    <a:gd name="connsiteX93" fmla="*/ 2004005 w 2206982"/>
                    <a:gd name="connsiteY93" fmla="*/ 1475420 h 3932403"/>
                    <a:gd name="connsiteX94" fmla="*/ 1787011 w 2206982"/>
                    <a:gd name="connsiteY94" fmla="*/ 1185590 h 3932403"/>
                    <a:gd name="connsiteX95" fmla="*/ 1797441 w 2206982"/>
                    <a:gd name="connsiteY95" fmla="*/ 413740 h 3932403"/>
                    <a:gd name="connsiteX96" fmla="*/ 1860024 w 2206982"/>
                    <a:gd name="connsiteY96" fmla="*/ 90397 h 3932403"/>
                    <a:gd name="connsiteX97" fmla="*/ 1209862 w 2206982"/>
                    <a:gd name="connsiteY97"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10317 w 2206982"/>
                    <a:gd name="connsiteY88" fmla="*/ 2033804 h 3932403"/>
                    <a:gd name="connsiteX89" fmla="*/ 1978235 w 2206982"/>
                    <a:gd name="connsiteY89" fmla="*/ 2134759 h 3932403"/>
                    <a:gd name="connsiteX90" fmla="*/ 1814826 w 2206982"/>
                    <a:gd name="connsiteY90" fmla="*/ 2461578 h 3932403"/>
                    <a:gd name="connsiteX91" fmla="*/ 2037341 w 2206982"/>
                    <a:gd name="connsiteY91" fmla="*/ 2600651 h 3932403"/>
                    <a:gd name="connsiteX92" fmla="*/ 2018995 w 2206982"/>
                    <a:gd name="connsiteY92" fmla="*/ 2440412 h 3932403"/>
                    <a:gd name="connsiteX93" fmla="*/ 2206893 w 2206982"/>
                    <a:gd name="connsiteY93" fmla="*/ 1797281 h 3932403"/>
                    <a:gd name="connsiteX94" fmla="*/ 2004005 w 2206982"/>
                    <a:gd name="connsiteY94" fmla="*/ 1475420 h 3932403"/>
                    <a:gd name="connsiteX95" fmla="*/ 1787011 w 2206982"/>
                    <a:gd name="connsiteY95" fmla="*/ 1185590 h 3932403"/>
                    <a:gd name="connsiteX96" fmla="*/ 1797441 w 2206982"/>
                    <a:gd name="connsiteY96" fmla="*/ 413740 h 3932403"/>
                    <a:gd name="connsiteX97" fmla="*/ 1860024 w 2206982"/>
                    <a:gd name="connsiteY97" fmla="*/ 90397 h 3932403"/>
                    <a:gd name="connsiteX98" fmla="*/ 1209862 w 2206982"/>
                    <a:gd name="connsiteY98"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10317 w 2206982"/>
                    <a:gd name="connsiteY88" fmla="*/ 2033804 h 3932403"/>
                    <a:gd name="connsiteX89" fmla="*/ 1957161 w 2206982"/>
                    <a:gd name="connsiteY89" fmla="*/ 2061910 h 3932403"/>
                    <a:gd name="connsiteX90" fmla="*/ 1978235 w 2206982"/>
                    <a:gd name="connsiteY90" fmla="*/ 2134759 h 3932403"/>
                    <a:gd name="connsiteX91" fmla="*/ 1814826 w 2206982"/>
                    <a:gd name="connsiteY91" fmla="*/ 2461578 h 3932403"/>
                    <a:gd name="connsiteX92" fmla="*/ 2037341 w 2206982"/>
                    <a:gd name="connsiteY92" fmla="*/ 2600651 h 3932403"/>
                    <a:gd name="connsiteX93" fmla="*/ 2018995 w 2206982"/>
                    <a:gd name="connsiteY93" fmla="*/ 2440412 h 3932403"/>
                    <a:gd name="connsiteX94" fmla="*/ 2206893 w 2206982"/>
                    <a:gd name="connsiteY94" fmla="*/ 1797281 h 3932403"/>
                    <a:gd name="connsiteX95" fmla="*/ 2004005 w 2206982"/>
                    <a:gd name="connsiteY95" fmla="*/ 1475420 h 3932403"/>
                    <a:gd name="connsiteX96" fmla="*/ 1787011 w 2206982"/>
                    <a:gd name="connsiteY96" fmla="*/ 1185590 h 3932403"/>
                    <a:gd name="connsiteX97" fmla="*/ 1797441 w 2206982"/>
                    <a:gd name="connsiteY97" fmla="*/ 413740 h 3932403"/>
                    <a:gd name="connsiteX98" fmla="*/ 1860024 w 2206982"/>
                    <a:gd name="connsiteY98" fmla="*/ 90397 h 3932403"/>
                    <a:gd name="connsiteX99" fmla="*/ 1209862 w 2206982"/>
                    <a:gd name="connsiteY99"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10317 w 2206982"/>
                    <a:gd name="connsiteY88" fmla="*/ 2033804 h 3932403"/>
                    <a:gd name="connsiteX89" fmla="*/ 1957161 w 2206982"/>
                    <a:gd name="connsiteY89" fmla="*/ 2061910 h 3932403"/>
                    <a:gd name="connsiteX90" fmla="*/ 2006341 w 2206982"/>
                    <a:gd name="connsiteY90" fmla="*/ 2134759 h 3932403"/>
                    <a:gd name="connsiteX91" fmla="*/ 1814826 w 2206982"/>
                    <a:gd name="connsiteY91" fmla="*/ 2461578 h 3932403"/>
                    <a:gd name="connsiteX92" fmla="*/ 2037341 w 2206982"/>
                    <a:gd name="connsiteY92" fmla="*/ 2600651 h 3932403"/>
                    <a:gd name="connsiteX93" fmla="*/ 2018995 w 2206982"/>
                    <a:gd name="connsiteY93" fmla="*/ 2440412 h 3932403"/>
                    <a:gd name="connsiteX94" fmla="*/ 2206893 w 2206982"/>
                    <a:gd name="connsiteY94" fmla="*/ 1797281 h 3932403"/>
                    <a:gd name="connsiteX95" fmla="*/ 2004005 w 2206982"/>
                    <a:gd name="connsiteY95" fmla="*/ 1475420 h 3932403"/>
                    <a:gd name="connsiteX96" fmla="*/ 1787011 w 2206982"/>
                    <a:gd name="connsiteY96" fmla="*/ 1185590 h 3932403"/>
                    <a:gd name="connsiteX97" fmla="*/ 1797441 w 2206982"/>
                    <a:gd name="connsiteY97" fmla="*/ 413740 h 3932403"/>
                    <a:gd name="connsiteX98" fmla="*/ 1860024 w 2206982"/>
                    <a:gd name="connsiteY98" fmla="*/ 90397 h 3932403"/>
                    <a:gd name="connsiteX99" fmla="*/ 1209862 w 2206982"/>
                    <a:gd name="connsiteY99"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10317 w 2206982"/>
                    <a:gd name="connsiteY88" fmla="*/ 2033804 h 3932403"/>
                    <a:gd name="connsiteX89" fmla="*/ 1957161 w 2206982"/>
                    <a:gd name="connsiteY89" fmla="*/ 2061910 h 3932403"/>
                    <a:gd name="connsiteX90" fmla="*/ 2006341 w 2206982"/>
                    <a:gd name="connsiteY90" fmla="*/ 2134759 h 3932403"/>
                    <a:gd name="connsiteX91" fmla="*/ 1867220 w 2206982"/>
                    <a:gd name="connsiteY91" fmla="*/ 2290510 h 3932403"/>
                    <a:gd name="connsiteX92" fmla="*/ 1814826 w 2206982"/>
                    <a:gd name="connsiteY92" fmla="*/ 2461578 h 3932403"/>
                    <a:gd name="connsiteX93" fmla="*/ 2037341 w 2206982"/>
                    <a:gd name="connsiteY93" fmla="*/ 2600651 h 3932403"/>
                    <a:gd name="connsiteX94" fmla="*/ 2018995 w 2206982"/>
                    <a:gd name="connsiteY94" fmla="*/ 2440412 h 3932403"/>
                    <a:gd name="connsiteX95" fmla="*/ 2206893 w 2206982"/>
                    <a:gd name="connsiteY95" fmla="*/ 1797281 h 3932403"/>
                    <a:gd name="connsiteX96" fmla="*/ 2004005 w 2206982"/>
                    <a:gd name="connsiteY96" fmla="*/ 1475420 h 3932403"/>
                    <a:gd name="connsiteX97" fmla="*/ 1787011 w 2206982"/>
                    <a:gd name="connsiteY97" fmla="*/ 1185590 h 3932403"/>
                    <a:gd name="connsiteX98" fmla="*/ 1797441 w 2206982"/>
                    <a:gd name="connsiteY98" fmla="*/ 413740 h 3932403"/>
                    <a:gd name="connsiteX99" fmla="*/ 1860024 w 2206982"/>
                    <a:gd name="connsiteY99" fmla="*/ 90397 h 3932403"/>
                    <a:gd name="connsiteX100" fmla="*/ 1209862 w 2206982"/>
                    <a:gd name="connsiteY100"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10317 w 2206982"/>
                    <a:gd name="connsiteY88" fmla="*/ 2033804 h 3932403"/>
                    <a:gd name="connsiteX89" fmla="*/ 1957161 w 2206982"/>
                    <a:gd name="connsiteY89" fmla="*/ 2061910 h 3932403"/>
                    <a:gd name="connsiteX90" fmla="*/ 2006341 w 2206982"/>
                    <a:gd name="connsiteY90" fmla="*/ 2134759 h 3932403"/>
                    <a:gd name="connsiteX91" fmla="*/ 1867220 w 2206982"/>
                    <a:gd name="connsiteY91" fmla="*/ 2290510 h 3932403"/>
                    <a:gd name="connsiteX92" fmla="*/ 1799764 w 2206982"/>
                    <a:gd name="connsiteY92" fmla="*/ 2380451 h 3932403"/>
                    <a:gd name="connsiteX93" fmla="*/ 1814826 w 2206982"/>
                    <a:gd name="connsiteY93" fmla="*/ 2461578 h 3932403"/>
                    <a:gd name="connsiteX94" fmla="*/ 2037341 w 2206982"/>
                    <a:gd name="connsiteY94" fmla="*/ 2600651 h 3932403"/>
                    <a:gd name="connsiteX95" fmla="*/ 2018995 w 2206982"/>
                    <a:gd name="connsiteY95" fmla="*/ 2440412 h 3932403"/>
                    <a:gd name="connsiteX96" fmla="*/ 2206893 w 2206982"/>
                    <a:gd name="connsiteY96" fmla="*/ 1797281 h 3932403"/>
                    <a:gd name="connsiteX97" fmla="*/ 2004005 w 2206982"/>
                    <a:gd name="connsiteY97" fmla="*/ 1475420 h 3932403"/>
                    <a:gd name="connsiteX98" fmla="*/ 1787011 w 2206982"/>
                    <a:gd name="connsiteY98" fmla="*/ 1185590 h 3932403"/>
                    <a:gd name="connsiteX99" fmla="*/ 1797441 w 2206982"/>
                    <a:gd name="connsiteY99" fmla="*/ 413740 h 3932403"/>
                    <a:gd name="connsiteX100" fmla="*/ 1860024 w 2206982"/>
                    <a:gd name="connsiteY100" fmla="*/ 90397 h 3932403"/>
                    <a:gd name="connsiteX101" fmla="*/ 1209862 w 2206982"/>
                    <a:gd name="connsiteY101"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10317 w 2206982"/>
                    <a:gd name="connsiteY88" fmla="*/ 2033804 h 3932403"/>
                    <a:gd name="connsiteX89" fmla="*/ 1957161 w 2206982"/>
                    <a:gd name="connsiteY89" fmla="*/ 2061910 h 3932403"/>
                    <a:gd name="connsiteX90" fmla="*/ 2006341 w 2206982"/>
                    <a:gd name="connsiteY90" fmla="*/ 2134759 h 3932403"/>
                    <a:gd name="connsiteX91" fmla="*/ 1867220 w 2206982"/>
                    <a:gd name="connsiteY91" fmla="*/ 2290510 h 3932403"/>
                    <a:gd name="connsiteX92" fmla="*/ 1863472 w 2206982"/>
                    <a:gd name="connsiteY92" fmla="*/ 2331733 h 3932403"/>
                    <a:gd name="connsiteX93" fmla="*/ 1799764 w 2206982"/>
                    <a:gd name="connsiteY93" fmla="*/ 2380451 h 3932403"/>
                    <a:gd name="connsiteX94" fmla="*/ 1814826 w 2206982"/>
                    <a:gd name="connsiteY94" fmla="*/ 2461578 h 3932403"/>
                    <a:gd name="connsiteX95" fmla="*/ 2037341 w 2206982"/>
                    <a:gd name="connsiteY95" fmla="*/ 2600651 h 3932403"/>
                    <a:gd name="connsiteX96" fmla="*/ 2018995 w 2206982"/>
                    <a:gd name="connsiteY96" fmla="*/ 2440412 h 3932403"/>
                    <a:gd name="connsiteX97" fmla="*/ 2206893 w 2206982"/>
                    <a:gd name="connsiteY97" fmla="*/ 1797281 h 3932403"/>
                    <a:gd name="connsiteX98" fmla="*/ 2004005 w 2206982"/>
                    <a:gd name="connsiteY98" fmla="*/ 1475420 h 3932403"/>
                    <a:gd name="connsiteX99" fmla="*/ 1787011 w 2206982"/>
                    <a:gd name="connsiteY99" fmla="*/ 1185590 h 3932403"/>
                    <a:gd name="connsiteX100" fmla="*/ 1797441 w 2206982"/>
                    <a:gd name="connsiteY100" fmla="*/ 413740 h 3932403"/>
                    <a:gd name="connsiteX101" fmla="*/ 1860024 w 2206982"/>
                    <a:gd name="connsiteY101" fmla="*/ 90397 h 3932403"/>
                    <a:gd name="connsiteX102" fmla="*/ 1209862 w 2206982"/>
                    <a:gd name="connsiteY102"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60908 w 2206982"/>
                    <a:gd name="connsiteY88" fmla="*/ 1865165 h 3932403"/>
                    <a:gd name="connsiteX89" fmla="*/ 1910317 w 2206982"/>
                    <a:gd name="connsiteY89" fmla="*/ 2033804 h 3932403"/>
                    <a:gd name="connsiteX90" fmla="*/ 1957161 w 2206982"/>
                    <a:gd name="connsiteY90" fmla="*/ 2061910 h 3932403"/>
                    <a:gd name="connsiteX91" fmla="*/ 2006341 w 2206982"/>
                    <a:gd name="connsiteY91" fmla="*/ 2134759 h 3932403"/>
                    <a:gd name="connsiteX92" fmla="*/ 1867220 w 2206982"/>
                    <a:gd name="connsiteY92" fmla="*/ 2290510 h 3932403"/>
                    <a:gd name="connsiteX93" fmla="*/ 1863472 w 2206982"/>
                    <a:gd name="connsiteY93" fmla="*/ 2331733 h 3932403"/>
                    <a:gd name="connsiteX94" fmla="*/ 1799764 w 2206982"/>
                    <a:gd name="connsiteY94" fmla="*/ 2380451 h 3932403"/>
                    <a:gd name="connsiteX95" fmla="*/ 1814826 w 2206982"/>
                    <a:gd name="connsiteY95" fmla="*/ 2461578 h 3932403"/>
                    <a:gd name="connsiteX96" fmla="*/ 2037341 w 2206982"/>
                    <a:gd name="connsiteY96" fmla="*/ 2600651 h 3932403"/>
                    <a:gd name="connsiteX97" fmla="*/ 2018995 w 2206982"/>
                    <a:gd name="connsiteY97" fmla="*/ 2440412 h 3932403"/>
                    <a:gd name="connsiteX98" fmla="*/ 2206893 w 2206982"/>
                    <a:gd name="connsiteY98" fmla="*/ 1797281 h 3932403"/>
                    <a:gd name="connsiteX99" fmla="*/ 2004005 w 2206982"/>
                    <a:gd name="connsiteY99" fmla="*/ 1475420 h 3932403"/>
                    <a:gd name="connsiteX100" fmla="*/ 1787011 w 2206982"/>
                    <a:gd name="connsiteY100" fmla="*/ 1185590 h 3932403"/>
                    <a:gd name="connsiteX101" fmla="*/ 1797441 w 2206982"/>
                    <a:gd name="connsiteY101" fmla="*/ 413740 h 3932403"/>
                    <a:gd name="connsiteX102" fmla="*/ 1860024 w 2206982"/>
                    <a:gd name="connsiteY102" fmla="*/ 90397 h 3932403"/>
                    <a:gd name="connsiteX103" fmla="*/ 1209862 w 2206982"/>
                    <a:gd name="connsiteY103"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60908 w 2206982"/>
                    <a:gd name="connsiteY88" fmla="*/ 1865165 h 3932403"/>
                    <a:gd name="connsiteX89" fmla="*/ 1940297 w 2206982"/>
                    <a:gd name="connsiteY89" fmla="*/ 1891397 h 3932403"/>
                    <a:gd name="connsiteX90" fmla="*/ 1910317 w 2206982"/>
                    <a:gd name="connsiteY90" fmla="*/ 2033804 h 3932403"/>
                    <a:gd name="connsiteX91" fmla="*/ 1957161 w 2206982"/>
                    <a:gd name="connsiteY91" fmla="*/ 2061910 h 3932403"/>
                    <a:gd name="connsiteX92" fmla="*/ 2006341 w 2206982"/>
                    <a:gd name="connsiteY92" fmla="*/ 2134759 h 3932403"/>
                    <a:gd name="connsiteX93" fmla="*/ 1867220 w 2206982"/>
                    <a:gd name="connsiteY93" fmla="*/ 2290510 h 3932403"/>
                    <a:gd name="connsiteX94" fmla="*/ 1863472 w 2206982"/>
                    <a:gd name="connsiteY94" fmla="*/ 2331733 h 3932403"/>
                    <a:gd name="connsiteX95" fmla="*/ 1799764 w 2206982"/>
                    <a:gd name="connsiteY95" fmla="*/ 2380451 h 3932403"/>
                    <a:gd name="connsiteX96" fmla="*/ 1814826 w 2206982"/>
                    <a:gd name="connsiteY96" fmla="*/ 2461578 h 3932403"/>
                    <a:gd name="connsiteX97" fmla="*/ 2037341 w 2206982"/>
                    <a:gd name="connsiteY97" fmla="*/ 2600651 h 3932403"/>
                    <a:gd name="connsiteX98" fmla="*/ 2018995 w 2206982"/>
                    <a:gd name="connsiteY98" fmla="*/ 2440412 h 3932403"/>
                    <a:gd name="connsiteX99" fmla="*/ 2206893 w 2206982"/>
                    <a:gd name="connsiteY99" fmla="*/ 1797281 h 3932403"/>
                    <a:gd name="connsiteX100" fmla="*/ 2004005 w 2206982"/>
                    <a:gd name="connsiteY100" fmla="*/ 1475420 h 3932403"/>
                    <a:gd name="connsiteX101" fmla="*/ 1787011 w 2206982"/>
                    <a:gd name="connsiteY101" fmla="*/ 1185590 h 3932403"/>
                    <a:gd name="connsiteX102" fmla="*/ 1797441 w 2206982"/>
                    <a:gd name="connsiteY102" fmla="*/ 413740 h 3932403"/>
                    <a:gd name="connsiteX103" fmla="*/ 1860024 w 2206982"/>
                    <a:gd name="connsiteY103" fmla="*/ 90397 h 3932403"/>
                    <a:gd name="connsiteX104" fmla="*/ 1209862 w 2206982"/>
                    <a:gd name="connsiteY104"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60908 w 2206982"/>
                    <a:gd name="connsiteY88" fmla="*/ 1865165 h 3932403"/>
                    <a:gd name="connsiteX89" fmla="*/ 1940297 w 2206982"/>
                    <a:gd name="connsiteY89" fmla="*/ 1891397 h 3932403"/>
                    <a:gd name="connsiteX90" fmla="*/ 1942171 w 2206982"/>
                    <a:gd name="connsiteY90" fmla="*/ 1979465 h 3932403"/>
                    <a:gd name="connsiteX91" fmla="*/ 1910317 w 2206982"/>
                    <a:gd name="connsiteY91" fmla="*/ 2033804 h 3932403"/>
                    <a:gd name="connsiteX92" fmla="*/ 1957161 w 2206982"/>
                    <a:gd name="connsiteY92" fmla="*/ 2061910 h 3932403"/>
                    <a:gd name="connsiteX93" fmla="*/ 2006341 w 2206982"/>
                    <a:gd name="connsiteY93" fmla="*/ 2134759 h 3932403"/>
                    <a:gd name="connsiteX94" fmla="*/ 1867220 w 2206982"/>
                    <a:gd name="connsiteY94" fmla="*/ 2290510 h 3932403"/>
                    <a:gd name="connsiteX95" fmla="*/ 1863472 w 2206982"/>
                    <a:gd name="connsiteY95" fmla="*/ 2331733 h 3932403"/>
                    <a:gd name="connsiteX96" fmla="*/ 1799764 w 2206982"/>
                    <a:gd name="connsiteY96" fmla="*/ 2380451 h 3932403"/>
                    <a:gd name="connsiteX97" fmla="*/ 1814826 w 2206982"/>
                    <a:gd name="connsiteY97" fmla="*/ 2461578 h 3932403"/>
                    <a:gd name="connsiteX98" fmla="*/ 2037341 w 2206982"/>
                    <a:gd name="connsiteY98" fmla="*/ 2600651 h 3932403"/>
                    <a:gd name="connsiteX99" fmla="*/ 2018995 w 2206982"/>
                    <a:gd name="connsiteY99" fmla="*/ 2440412 h 3932403"/>
                    <a:gd name="connsiteX100" fmla="*/ 2206893 w 2206982"/>
                    <a:gd name="connsiteY100" fmla="*/ 1797281 h 3932403"/>
                    <a:gd name="connsiteX101" fmla="*/ 2004005 w 2206982"/>
                    <a:gd name="connsiteY101" fmla="*/ 1475420 h 3932403"/>
                    <a:gd name="connsiteX102" fmla="*/ 1787011 w 2206982"/>
                    <a:gd name="connsiteY102" fmla="*/ 1185590 h 3932403"/>
                    <a:gd name="connsiteX103" fmla="*/ 1797441 w 2206982"/>
                    <a:gd name="connsiteY103" fmla="*/ 413740 h 3932403"/>
                    <a:gd name="connsiteX104" fmla="*/ 1860024 w 2206982"/>
                    <a:gd name="connsiteY104" fmla="*/ 90397 h 3932403"/>
                    <a:gd name="connsiteX105" fmla="*/ 1209862 w 2206982"/>
                    <a:gd name="connsiteY105"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25307 w 2206982"/>
                    <a:gd name="connsiteY88" fmla="*/ 1840806 h 3932403"/>
                    <a:gd name="connsiteX89" fmla="*/ 1960908 w 2206982"/>
                    <a:gd name="connsiteY89" fmla="*/ 1865165 h 3932403"/>
                    <a:gd name="connsiteX90" fmla="*/ 1940297 w 2206982"/>
                    <a:gd name="connsiteY90" fmla="*/ 1891397 h 3932403"/>
                    <a:gd name="connsiteX91" fmla="*/ 1942171 w 2206982"/>
                    <a:gd name="connsiteY91" fmla="*/ 1979465 h 3932403"/>
                    <a:gd name="connsiteX92" fmla="*/ 1910317 w 2206982"/>
                    <a:gd name="connsiteY92" fmla="*/ 2033804 h 3932403"/>
                    <a:gd name="connsiteX93" fmla="*/ 1957161 w 2206982"/>
                    <a:gd name="connsiteY93" fmla="*/ 2061910 h 3932403"/>
                    <a:gd name="connsiteX94" fmla="*/ 2006341 w 2206982"/>
                    <a:gd name="connsiteY94" fmla="*/ 2134759 h 3932403"/>
                    <a:gd name="connsiteX95" fmla="*/ 1867220 w 2206982"/>
                    <a:gd name="connsiteY95" fmla="*/ 2290510 h 3932403"/>
                    <a:gd name="connsiteX96" fmla="*/ 1863472 w 2206982"/>
                    <a:gd name="connsiteY96" fmla="*/ 2331733 h 3932403"/>
                    <a:gd name="connsiteX97" fmla="*/ 1799764 w 2206982"/>
                    <a:gd name="connsiteY97" fmla="*/ 2380451 h 3932403"/>
                    <a:gd name="connsiteX98" fmla="*/ 1814826 w 2206982"/>
                    <a:gd name="connsiteY98" fmla="*/ 2461578 h 3932403"/>
                    <a:gd name="connsiteX99" fmla="*/ 2037341 w 2206982"/>
                    <a:gd name="connsiteY99" fmla="*/ 2600651 h 3932403"/>
                    <a:gd name="connsiteX100" fmla="*/ 2018995 w 2206982"/>
                    <a:gd name="connsiteY100" fmla="*/ 2440412 h 3932403"/>
                    <a:gd name="connsiteX101" fmla="*/ 2206893 w 2206982"/>
                    <a:gd name="connsiteY101" fmla="*/ 1797281 h 3932403"/>
                    <a:gd name="connsiteX102" fmla="*/ 2004005 w 2206982"/>
                    <a:gd name="connsiteY102" fmla="*/ 1475420 h 3932403"/>
                    <a:gd name="connsiteX103" fmla="*/ 1787011 w 2206982"/>
                    <a:gd name="connsiteY103" fmla="*/ 1185590 h 3932403"/>
                    <a:gd name="connsiteX104" fmla="*/ 1797441 w 2206982"/>
                    <a:gd name="connsiteY104" fmla="*/ 413740 h 3932403"/>
                    <a:gd name="connsiteX105" fmla="*/ 1860024 w 2206982"/>
                    <a:gd name="connsiteY105" fmla="*/ 90397 h 3932403"/>
                    <a:gd name="connsiteX106" fmla="*/ 1209862 w 2206982"/>
                    <a:gd name="connsiteY106"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08443 w 2206982"/>
                    <a:gd name="connsiteY88" fmla="*/ 1786466 h 3932403"/>
                    <a:gd name="connsiteX89" fmla="*/ 1925307 w 2206982"/>
                    <a:gd name="connsiteY89" fmla="*/ 1840806 h 3932403"/>
                    <a:gd name="connsiteX90" fmla="*/ 1960908 w 2206982"/>
                    <a:gd name="connsiteY90" fmla="*/ 1865165 h 3932403"/>
                    <a:gd name="connsiteX91" fmla="*/ 1940297 w 2206982"/>
                    <a:gd name="connsiteY91" fmla="*/ 1891397 h 3932403"/>
                    <a:gd name="connsiteX92" fmla="*/ 1942171 w 2206982"/>
                    <a:gd name="connsiteY92" fmla="*/ 1979465 h 3932403"/>
                    <a:gd name="connsiteX93" fmla="*/ 1910317 w 2206982"/>
                    <a:gd name="connsiteY93" fmla="*/ 2033804 h 3932403"/>
                    <a:gd name="connsiteX94" fmla="*/ 1957161 w 2206982"/>
                    <a:gd name="connsiteY94" fmla="*/ 2061910 h 3932403"/>
                    <a:gd name="connsiteX95" fmla="*/ 2006341 w 2206982"/>
                    <a:gd name="connsiteY95" fmla="*/ 2134759 h 3932403"/>
                    <a:gd name="connsiteX96" fmla="*/ 1867220 w 2206982"/>
                    <a:gd name="connsiteY96" fmla="*/ 2290510 h 3932403"/>
                    <a:gd name="connsiteX97" fmla="*/ 1863472 w 2206982"/>
                    <a:gd name="connsiteY97" fmla="*/ 2331733 h 3932403"/>
                    <a:gd name="connsiteX98" fmla="*/ 1799764 w 2206982"/>
                    <a:gd name="connsiteY98" fmla="*/ 2380451 h 3932403"/>
                    <a:gd name="connsiteX99" fmla="*/ 1814826 w 2206982"/>
                    <a:gd name="connsiteY99" fmla="*/ 2461578 h 3932403"/>
                    <a:gd name="connsiteX100" fmla="*/ 2037341 w 2206982"/>
                    <a:gd name="connsiteY100" fmla="*/ 2600651 h 3932403"/>
                    <a:gd name="connsiteX101" fmla="*/ 2018995 w 2206982"/>
                    <a:gd name="connsiteY101" fmla="*/ 2440412 h 3932403"/>
                    <a:gd name="connsiteX102" fmla="*/ 2206893 w 2206982"/>
                    <a:gd name="connsiteY102" fmla="*/ 1797281 h 3932403"/>
                    <a:gd name="connsiteX103" fmla="*/ 2004005 w 2206982"/>
                    <a:gd name="connsiteY103" fmla="*/ 1475420 h 3932403"/>
                    <a:gd name="connsiteX104" fmla="*/ 1787011 w 2206982"/>
                    <a:gd name="connsiteY104" fmla="*/ 1185590 h 3932403"/>
                    <a:gd name="connsiteX105" fmla="*/ 1797441 w 2206982"/>
                    <a:gd name="connsiteY105" fmla="*/ 413740 h 3932403"/>
                    <a:gd name="connsiteX106" fmla="*/ 1860024 w 2206982"/>
                    <a:gd name="connsiteY106" fmla="*/ 90397 h 3932403"/>
                    <a:gd name="connsiteX107" fmla="*/ 1209862 w 2206982"/>
                    <a:gd name="connsiteY107"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49843 w 2206982"/>
                    <a:gd name="connsiteY87" fmla="*/ 1752851 h 3932403"/>
                    <a:gd name="connsiteX88" fmla="*/ 1908443 w 2206982"/>
                    <a:gd name="connsiteY88" fmla="*/ 1786466 h 3932403"/>
                    <a:gd name="connsiteX89" fmla="*/ 1925307 w 2206982"/>
                    <a:gd name="connsiteY89" fmla="*/ 1840806 h 3932403"/>
                    <a:gd name="connsiteX90" fmla="*/ 1960908 w 2206982"/>
                    <a:gd name="connsiteY90" fmla="*/ 1865165 h 3932403"/>
                    <a:gd name="connsiteX91" fmla="*/ 1940297 w 2206982"/>
                    <a:gd name="connsiteY91" fmla="*/ 1891397 h 3932403"/>
                    <a:gd name="connsiteX92" fmla="*/ 1942171 w 2206982"/>
                    <a:gd name="connsiteY92" fmla="*/ 1979465 h 3932403"/>
                    <a:gd name="connsiteX93" fmla="*/ 1910317 w 2206982"/>
                    <a:gd name="connsiteY93" fmla="*/ 2033804 h 3932403"/>
                    <a:gd name="connsiteX94" fmla="*/ 1957161 w 2206982"/>
                    <a:gd name="connsiteY94" fmla="*/ 2061910 h 3932403"/>
                    <a:gd name="connsiteX95" fmla="*/ 2006341 w 2206982"/>
                    <a:gd name="connsiteY95" fmla="*/ 2134759 h 3932403"/>
                    <a:gd name="connsiteX96" fmla="*/ 1867220 w 2206982"/>
                    <a:gd name="connsiteY96" fmla="*/ 2290510 h 3932403"/>
                    <a:gd name="connsiteX97" fmla="*/ 1863472 w 2206982"/>
                    <a:gd name="connsiteY97" fmla="*/ 2331733 h 3932403"/>
                    <a:gd name="connsiteX98" fmla="*/ 1799764 w 2206982"/>
                    <a:gd name="connsiteY98" fmla="*/ 2380451 h 3932403"/>
                    <a:gd name="connsiteX99" fmla="*/ 1814826 w 2206982"/>
                    <a:gd name="connsiteY99" fmla="*/ 2461578 h 3932403"/>
                    <a:gd name="connsiteX100" fmla="*/ 2037341 w 2206982"/>
                    <a:gd name="connsiteY100" fmla="*/ 2600651 h 3932403"/>
                    <a:gd name="connsiteX101" fmla="*/ 2018995 w 2206982"/>
                    <a:gd name="connsiteY101" fmla="*/ 2440412 h 3932403"/>
                    <a:gd name="connsiteX102" fmla="*/ 2206893 w 2206982"/>
                    <a:gd name="connsiteY102" fmla="*/ 1797281 h 3932403"/>
                    <a:gd name="connsiteX103" fmla="*/ 2004005 w 2206982"/>
                    <a:gd name="connsiteY103" fmla="*/ 1475420 h 3932403"/>
                    <a:gd name="connsiteX104" fmla="*/ 1787011 w 2206982"/>
                    <a:gd name="connsiteY104" fmla="*/ 1185590 h 3932403"/>
                    <a:gd name="connsiteX105" fmla="*/ 1797441 w 2206982"/>
                    <a:gd name="connsiteY105" fmla="*/ 413740 h 3932403"/>
                    <a:gd name="connsiteX106" fmla="*/ 1860024 w 2206982"/>
                    <a:gd name="connsiteY106" fmla="*/ 90397 h 3932403"/>
                    <a:gd name="connsiteX107" fmla="*/ 1209862 w 2206982"/>
                    <a:gd name="connsiteY107"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40987 w 2206982"/>
                    <a:gd name="connsiteY87" fmla="*/ 1660924 h 3932403"/>
                    <a:gd name="connsiteX88" fmla="*/ 1849843 w 2206982"/>
                    <a:gd name="connsiteY88" fmla="*/ 1752851 h 3932403"/>
                    <a:gd name="connsiteX89" fmla="*/ 1908443 w 2206982"/>
                    <a:gd name="connsiteY89" fmla="*/ 1786466 h 3932403"/>
                    <a:gd name="connsiteX90" fmla="*/ 1925307 w 2206982"/>
                    <a:gd name="connsiteY90" fmla="*/ 1840806 h 3932403"/>
                    <a:gd name="connsiteX91" fmla="*/ 1960908 w 2206982"/>
                    <a:gd name="connsiteY91" fmla="*/ 1865165 h 3932403"/>
                    <a:gd name="connsiteX92" fmla="*/ 1940297 w 2206982"/>
                    <a:gd name="connsiteY92" fmla="*/ 1891397 h 3932403"/>
                    <a:gd name="connsiteX93" fmla="*/ 1942171 w 2206982"/>
                    <a:gd name="connsiteY93" fmla="*/ 1979465 h 3932403"/>
                    <a:gd name="connsiteX94" fmla="*/ 1910317 w 2206982"/>
                    <a:gd name="connsiteY94" fmla="*/ 2033804 h 3932403"/>
                    <a:gd name="connsiteX95" fmla="*/ 1957161 w 2206982"/>
                    <a:gd name="connsiteY95" fmla="*/ 2061910 h 3932403"/>
                    <a:gd name="connsiteX96" fmla="*/ 2006341 w 2206982"/>
                    <a:gd name="connsiteY96" fmla="*/ 2134759 h 3932403"/>
                    <a:gd name="connsiteX97" fmla="*/ 1867220 w 2206982"/>
                    <a:gd name="connsiteY97" fmla="*/ 2290510 h 3932403"/>
                    <a:gd name="connsiteX98" fmla="*/ 1863472 w 2206982"/>
                    <a:gd name="connsiteY98" fmla="*/ 2331733 h 3932403"/>
                    <a:gd name="connsiteX99" fmla="*/ 1799764 w 2206982"/>
                    <a:gd name="connsiteY99" fmla="*/ 2380451 h 3932403"/>
                    <a:gd name="connsiteX100" fmla="*/ 1814826 w 2206982"/>
                    <a:gd name="connsiteY100" fmla="*/ 2461578 h 3932403"/>
                    <a:gd name="connsiteX101" fmla="*/ 2037341 w 2206982"/>
                    <a:gd name="connsiteY101" fmla="*/ 2600651 h 3932403"/>
                    <a:gd name="connsiteX102" fmla="*/ 2018995 w 2206982"/>
                    <a:gd name="connsiteY102" fmla="*/ 2440412 h 3932403"/>
                    <a:gd name="connsiteX103" fmla="*/ 2206893 w 2206982"/>
                    <a:gd name="connsiteY103" fmla="*/ 1797281 h 3932403"/>
                    <a:gd name="connsiteX104" fmla="*/ 2004005 w 2206982"/>
                    <a:gd name="connsiteY104" fmla="*/ 1475420 h 3932403"/>
                    <a:gd name="connsiteX105" fmla="*/ 1787011 w 2206982"/>
                    <a:gd name="connsiteY105" fmla="*/ 1185590 h 3932403"/>
                    <a:gd name="connsiteX106" fmla="*/ 1797441 w 2206982"/>
                    <a:gd name="connsiteY106" fmla="*/ 413740 h 3932403"/>
                    <a:gd name="connsiteX107" fmla="*/ 1860024 w 2206982"/>
                    <a:gd name="connsiteY107" fmla="*/ 90397 h 3932403"/>
                    <a:gd name="connsiteX108" fmla="*/ 1209862 w 2206982"/>
                    <a:gd name="connsiteY108"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764162 w 2206982"/>
                    <a:gd name="connsiteY87" fmla="*/ 1636565 h 3932403"/>
                    <a:gd name="connsiteX88" fmla="*/ 1840987 w 2206982"/>
                    <a:gd name="connsiteY88" fmla="*/ 1660924 h 3932403"/>
                    <a:gd name="connsiteX89" fmla="*/ 1849843 w 2206982"/>
                    <a:gd name="connsiteY89" fmla="*/ 1752851 h 3932403"/>
                    <a:gd name="connsiteX90" fmla="*/ 1908443 w 2206982"/>
                    <a:gd name="connsiteY90" fmla="*/ 1786466 h 3932403"/>
                    <a:gd name="connsiteX91" fmla="*/ 1925307 w 2206982"/>
                    <a:gd name="connsiteY91" fmla="*/ 1840806 h 3932403"/>
                    <a:gd name="connsiteX92" fmla="*/ 1960908 w 2206982"/>
                    <a:gd name="connsiteY92" fmla="*/ 1865165 h 3932403"/>
                    <a:gd name="connsiteX93" fmla="*/ 1940297 w 2206982"/>
                    <a:gd name="connsiteY93" fmla="*/ 1891397 h 3932403"/>
                    <a:gd name="connsiteX94" fmla="*/ 1942171 w 2206982"/>
                    <a:gd name="connsiteY94" fmla="*/ 1979465 h 3932403"/>
                    <a:gd name="connsiteX95" fmla="*/ 1910317 w 2206982"/>
                    <a:gd name="connsiteY95" fmla="*/ 2033804 h 3932403"/>
                    <a:gd name="connsiteX96" fmla="*/ 1957161 w 2206982"/>
                    <a:gd name="connsiteY96" fmla="*/ 2061910 h 3932403"/>
                    <a:gd name="connsiteX97" fmla="*/ 2006341 w 2206982"/>
                    <a:gd name="connsiteY97" fmla="*/ 2134759 h 3932403"/>
                    <a:gd name="connsiteX98" fmla="*/ 1867220 w 2206982"/>
                    <a:gd name="connsiteY98" fmla="*/ 2290510 h 3932403"/>
                    <a:gd name="connsiteX99" fmla="*/ 1863472 w 2206982"/>
                    <a:gd name="connsiteY99" fmla="*/ 2331733 h 3932403"/>
                    <a:gd name="connsiteX100" fmla="*/ 1799764 w 2206982"/>
                    <a:gd name="connsiteY100" fmla="*/ 2380451 h 3932403"/>
                    <a:gd name="connsiteX101" fmla="*/ 1814826 w 2206982"/>
                    <a:gd name="connsiteY101" fmla="*/ 2461578 h 3932403"/>
                    <a:gd name="connsiteX102" fmla="*/ 2037341 w 2206982"/>
                    <a:gd name="connsiteY102" fmla="*/ 2600651 h 3932403"/>
                    <a:gd name="connsiteX103" fmla="*/ 2018995 w 2206982"/>
                    <a:gd name="connsiteY103" fmla="*/ 2440412 h 3932403"/>
                    <a:gd name="connsiteX104" fmla="*/ 2206893 w 2206982"/>
                    <a:gd name="connsiteY104" fmla="*/ 1797281 h 3932403"/>
                    <a:gd name="connsiteX105" fmla="*/ 2004005 w 2206982"/>
                    <a:gd name="connsiteY105" fmla="*/ 1475420 h 3932403"/>
                    <a:gd name="connsiteX106" fmla="*/ 1787011 w 2206982"/>
                    <a:gd name="connsiteY106" fmla="*/ 1185590 h 3932403"/>
                    <a:gd name="connsiteX107" fmla="*/ 1797441 w 2206982"/>
                    <a:gd name="connsiteY107" fmla="*/ 413740 h 3932403"/>
                    <a:gd name="connsiteX108" fmla="*/ 1860024 w 2206982"/>
                    <a:gd name="connsiteY108" fmla="*/ 90397 h 3932403"/>
                    <a:gd name="connsiteX109" fmla="*/ 1209862 w 2206982"/>
                    <a:gd name="connsiteY109"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31125 w 2206982"/>
                    <a:gd name="connsiteY87" fmla="*/ 1542876 h 3932403"/>
                    <a:gd name="connsiteX88" fmla="*/ 1764162 w 2206982"/>
                    <a:gd name="connsiteY88" fmla="*/ 1636565 h 3932403"/>
                    <a:gd name="connsiteX89" fmla="*/ 1840987 w 2206982"/>
                    <a:gd name="connsiteY89" fmla="*/ 1660924 h 3932403"/>
                    <a:gd name="connsiteX90" fmla="*/ 1849843 w 2206982"/>
                    <a:gd name="connsiteY90" fmla="*/ 1752851 h 3932403"/>
                    <a:gd name="connsiteX91" fmla="*/ 1908443 w 2206982"/>
                    <a:gd name="connsiteY91" fmla="*/ 1786466 h 3932403"/>
                    <a:gd name="connsiteX92" fmla="*/ 1925307 w 2206982"/>
                    <a:gd name="connsiteY92" fmla="*/ 1840806 h 3932403"/>
                    <a:gd name="connsiteX93" fmla="*/ 1960908 w 2206982"/>
                    <a:gd name="connsiteY93" fmla="*/ 1865165 h 3932403"/>
                    <a:gd name="connsiteX94" fmla="*/ 1940297 w 2206982"/>
                    <a:gd name="connsiteY94" fmla="*/ 1891397 h 3932403"/>
                    <a:gd name="connsiteX95" fmla="*/ 1942171 w 2206982"/>
                    <a:gd name="connsiteY95" fmla="*/ 1979465 h 3932403"/>
                    <a:gd name="connsiteX96" fmla="*/ 1910317 w 2206982"/>
                    <a:gd name="connsiteY96" fmla="*/ 2033804 h 3932403"/>
                    <a:gd name="connsiteX97" fmla="*/ 1957161 w 2206982"/>
                    <a:gd name="connsiteY97" fmla="*/ 2061910 h 3932403"/>
                    <a:gd name="connsiteX98" fmla="*/ 2006341 w 2206982"/>
                    <a:gd name="connsiteY98" fmla="*/ 2134759 h 3932403"/>
                    <a:gd name="connsiteX99" fmla="*/ 1867220 w 2206982"/>
                    <a:gd name="connsiteY99" fmla="*/ 2290510 h 3932403"/>
                    <a:gd name="connsiteX100" fmla="*/ 1863472 w 2206982"/>
                    <a:gd name="connsiteY100" fmla="*/ 2331733 h 3932403"/>
                    <a:gd name="connsiteX101" fmla="*/ 1799764 w 2206982"/>
                    <a:gd name="connsiteY101" fmla="*/ 2380451 h 3932403"/>
                    <a:gd name="connsiteX102" fmla="*/ 1814826 w 2206982"/>
                    <a:gd name="connsiteY102" fmla="*/ 2461578 h 3932403"/>
                    <a:gd name="connsiteX103" fmla="*/ 2037341 w 2206982"/>
                    <a:gd name="connsiteY103" fmla="*/ 2600651 h 3932403"/>
                    <a:gd name="connsiteX104" fmla="*/ 2018995 w 2206982"/>
                    <a:gd name="connsiteY104" fmla="*/ 2440412 h 3932403"/>
                    <a:gd name="connsiteX105" fmla="*/ 2206893 w 2206982"/>
                    <a:gd name="connsiteY105" fmla="*/ 1797281 h 3932403"/>
                    <a:gd name="connsiteX106" fmla="*/ 2004005 w 2206982"/>
                    <a:gd name="connsiteY106" fmla="*/ 1475420 h 3932403"/>
                    <a:gd name="connsiteX107" fmla="*/ 1787011 w 2206982"/>
                    <a:gd name="connsiteY107" fmla="*/ 1185590 h 3932403"/>
                    <a:gd name="connsiteX108" fmla="*/ 1797441 w 2206982"/>
                    <a:gd name="connsiteY108" fmla="*/ 413740 h 3932403"/>
                    <a:gd name="connsiteX109" fmla="*/ 1860024 w 2206982"/>
                    <a:gd name="connsiteY109" fmla="*/ 90397 h 3932403"/>
                    <a:gd name="connsiteX110" fmla="*/ 1209862 w 2206982"/>
                    <a:gd name="connsiteY110"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31125 w 2206982"/>
                    <a:gd name="connsiteY87" fmla="*/ 1542876 h 3932403"/>
                    <a:gd name="connsiteX88" fmla="*/ 1764162 w 2206982"/>
                    <a:gd name="connsiteY88" fmla="*/ 1636565 h 3932403"/>
                    <a:gd name="connsiteX89" fmla="*/ 1840987 w 2206982"/>
                    <a:gd name="connsiteY89" fmla="*/ 1660924 h 3932403"/>
                    <a:gd name="connsiteX90" fmla="*/ 1849843 w 2206982"/>
                    <a:gd name="connsiteY90" fmla="*/ 1752851 h 3932403"/>
                    <a:gd name="connsiteX91" fmla="*/ 1908443 w 2206982"/>
                    <a:gd name="connsiteY91" fmla="*/ 1786466 h 3932403"/>
                    <a:gd name="connsiteX92" fmla="*/ 1925307 w 2206982"/>
                    <a:gd name="connsiteY92" fmla="*/ 1840806 h 3932403"/>
                    <a:gd name="connsiteX93" fmla="*/ 1960908 w 2206982"/>
                    <a:gd name="connsiteY93" fmla="*/ 1865165 h 3932403"/>
                    <a:gd name="connsiteX94" fmla="*/ 1940297 w 2206982"/>
                    <a:gd name="connsiteY94" fmla="*/ 1891397 h 3932403"/>
                    <a:gd name="connsiteX95" fmla="*/ 1942171 w 2206982"/>
                    <a:gd name="connsiteY95" fmla="*/ 1979465 h 3932403"/>
                    <a:gd name="connsiteX96" fmla="*/ 1910317 w 2206982"/>
                    <a:gd name="connsiteY96" fmla="*/ 2033804 h 3932403"/>
                    <a:gd name="connsiteX97" fmla="*/ 1957161 w 2206982"/>
                    <a:gd name="connsiteY97" fmla="*/ 2061910 h 3932403"/>
                    <a:gd name="connsiteX98" fmla="*/ 2006341 w 2206982"/>
                    <a:gd name="connsiteY98" fmla="*/ 2134759 h 3932403"/>
                    <a:gd name="connsiteX99" fmla="*/ 1867220 w 2206982"/>
                    <a:gd name="connsiteY99" fmla="*/ 2290510 h 3932403"/>
                    <a:gd name="connsiteX100" fmla="*/ 1863472 w 2206982"/>
                    <a:gd name="connsiteY100" fmla="*/ 2331733 h 3932403"/>
                    <a:gd name="connsiteX101" fmla="*/ 1799764 w 2206982"/>
                    <a:gd name="connsiteY101" fmla="*/ 2380451 h 3932403"/>
                    <a:gd name="connsiteX102" fmla="*/ 1814826 w 2206982"/>
                    <a:gd name="connsiteY102" fmla="*/ 2461578 h 3932403"/>
                    <a:gd name="connsiteX103" fmla="*/ 2037341 w 2206982"/>
                    <a:gd name="connsiteY103" fmla="*/ 2600651 h 3932403"/>
                    <a:gd name="connsiteX104" fmla="*/ 2018995 w 2206982"/>
                    <a:gd name="connsiteY104" fmla="*/ 2440412 h 3932403"/>
                    <a:gd name="connsiteX105" fmla="*/ 2206893 w 2206982"/>
                    <a:gd name="connsiteY105" fmla="*/ 1797281 h 3932403"/>
                    <a:gd name="connsiteX106" fmla="*/ 2004005 w 2206982"/>
                    <a:gd name="connsiteY106" fmla="*/ 1475420 h 3932403"/>
                    <a:gd name="connsiteX107" fmla="*/ 1787011 w 2206982"/>
                    <a:gd name="connsiteY107" fmla="*/ 1185590 h 3932403"/>
                    <a:gd name="connsiteX108" fmla="*/ 1797441 w 2206982"/>
                    <a:gd name="connsiteY108" fmla="*/ 413740 h 3932403"/>
                    <a:gd name="connsiteX109" fmla="*/ 1860024 w 2206982"/>
                    <a:gd name="connsiteY109" fmla="*/ 90397 h 3932403"/>
                    <a:gd name="connsiteX110" fmla="*/ 1209862 w 2206982"/>
                    <a:gd name="connsiteY110"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867220 w 2206982"/>
                    <a:gd name="connsiteY100" fmla="*/ 2290510 h 3932403"/>
                    <a:gd name="connsiteX101" fmla="*/ 1863472 w 2206982"/>
                    <a:gd name="connsiteY101" fmla="*/ 2331733 h 3932403"/>
                    <a:gd name="connsiteX102" fmla="*/ 1799764 w 2206982"/>
                    <a:gd name="connsiteY102" fmla="*/ 2380451 h 3932403"/>
                    <a:gd name="connsiteX103" fmla="*/ 1814826 w 2206982"/>
                    <a:gd name="connsiteY103" fmla="*/ 2461578 h 3932403"/>
                    <a:gd name="connsiteX104" fmla="*/ 2037341 w 2206982"/>
                    <a:gd name="connsiteY104" fmla="*/ 2600651 h 3932403"/>
                    <a:gd name="connsiteX105" fmla="*/ 2018995 w 2206982"/>
                    <a:gd name="connsiteY105" fmla="*/ 2440412 h 3932403"/>
                    <a:gd name="connsiteX106" fmla="*/ 2206893 w 2206982"/>
                    <a:gd name="connsiteY106" fmla="*/ 1797281 h 3932403"/>
                    <a:gd name="connsiteX107" fmla="*/ 2004005 w 2206982"/>
                    <a:gd name="connsiteY107" fmla="*/ 1475420 h 3932403"/>
                    <a:gd name="connsiteX108" fmla="*/ 1787011 w 2206982"/>
                    <a:gd name="connsiteY108" fmla="*/ 1185590 h 3932403"/>
                    <a:gd name="connsiteX109" fmla="*/ 1797441 w 2206982"/>
                    <a:gd name="connsiteY109" fmla="*/ 413740 h 3932403"/>
                    <a:gd name="connsiteX110" fmla="*/ 1860024 w 2206982"/>
                    <a:gd name="connsiteY110" fmla="*/ 90397 h 3932403"/>
                    <a:gd name="connsiteX111" fmla="*/ 1209862 w 2206982"/>
                    <a:gd name="connsiteY111"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867220 w 2206982"/>
                    <a:gd name="connsiteY100" fmla="*/ 2290510 h 3932403"/>
                    <a:gd name="connsiteX101" fmla="*/ 1863472 w 2206982"/>
                    <a:gd name="connsiteY101" fmla="*/ 2331733 h 3932403"/>
                    <a:gd name="connsiteX102" fmla="*/ 1799764 w 2206982"/>
                    <a:gd name="connsiteY102" fmla="*/ 2380451 h 3932403"/>
                    <a:gd name="connsiteX103" fmla="*/ 1814826 w 2206982"/>
                    <a:gd name="connsiteY103" fmla="*/ 2461578 h 3932403"/>
                    <a:gd name="connsiteX104" fmla="*/ 1833492 w 2206982"/>
                    <a:gd name="connsiteY104" fmla="*/ 2547217 h 3932403"/>
                    <a:gd name="connsiteX105" fmla="*/ 2037341 w 2206982"/>
                    <a:gd name="connsiteY105" fmla="*/ 2600651 h 3932403"/>
                    <a:gd name="connsiteX106" fmla="*/ 2018995 w 2206982"/>
                    <a:gd name="connsiteY106" fmla="*/ 2440412 h 3932403"/>
                    <a:gd name="connsiteX107" fmla="*/ 2206893 w 2206982"/>
                    <a:gd name="connsiteY107" fmla="*/ 1797281 h 3932403"/>
                    <a:gd name="connsiteX108" fmla="*/ 2004005 w 2206982"/>
                    <a:gd name="connsiteY108" fmla="*/ 1475420 h 3932403"/>
                    <a:gd name="connsiteX109" fmla="*/ 1787011 w 2206982"/>
                    <a:gd name="connsiteY109" fmla="*/ 1185590 h 3932403"/>
                    <a:gd name="connsiteX110" fmla="*/ 1797441 w 2206982"/>
                    <a:gd name="connsiteY110" fmla="*/ 413740 h 3932403"/>
                    <a:gd name="connsiteX111" fmla="*/ 1860024 w 2206982"/>
                    <a:gd name="connsiteY111" fmla="*/ 90397 h 3932403"/>
                    <a:gd name="connsiteX112" fmla="*/ 1209862 w 2206982"/>
                    <a:gd name="connsiteY112"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867220 w 2206982"/>
                    <a:gd name="connsiteY100" fmla="*/ 2290510 h 3932403"/>
                    <a:gd name="connsiteX101" fmla="*/ 1863472 w 2206982"/>
                    <a:gd name="connsiteY101" fmla="*/ 2331733 h 3932403"/>
                    <a:gd name="connsiteX102" fmla="*/ 1799764 w 2206982"/>
                    <a:gd name="connsiteY102" fmla="*/ 2380451 h 3932403"/>
                    <a:gd name="connsiteX103" fmla="*/ 1814826 w 2206982"/>
                    <a:gd name="connsiteY103" fmla="*/ 2461578 h 3932403"/>
                    <a:gd name="connsiteX104" fmla="*/ 1833492 w 2206982"/>
                    <a:gd name="connsiteY104" fmla="*/ 2547217 h 3932403"/>
                    <a:gd name="connsiteX105" fmla="*/ 1919685 w 2206982"/>
                    <a:gd name="connsiteY105" fmla="*/ 2603430 h 3932403"/>
                    <a:gd name="connsiteX106" fmla="*/ 2037341 w 2206982"/>
                    <a:gd name="connsiteY106" fmla="*/ 2600651 h 3932403"/>
                    <a:gd name="connsiteX107" fmla="*/ 2018995 w 2206982"/>
                    <a:gd name="connsiteY107" fmla="*/ 2440412 h 3932403"/>
                    <a:gd name="connsiteX108" fmla="*/ 2206893 w 2206982"/>
                    <a:gd name="connsiteY108" fmla="*/ 1797281 h 3932403"/>
                    <a:gd name="connsiteX109" fmla="*/ 2004005 w 2206982"/>
                    <a:gd name="connsiteY109" fmla="*/ 1475420 h 3932403"/>
                    <a:gd name="connsiteX110" fmla="*/ 1787011 w 2206982"/>
                    <a:gd name="connsiteY110" fmla="*/ 1185590 h 3932403"/>
                    <a:gd name="connsiteX111" fmla="*/ 1797441 w 2206982"/>
                    <a:gd name="connsiteY111" fmla="*/ 413740 h 3932403"/>
                    <a:gd name="connsiteX112" fmla="*/ 1860024 w 2206982"/>
                    <a:gd name="connsiteY112" fmla="*/ 90397 h 3932403"/>
                    <a:gd name="connsiteX113" fmla="*/ 1209862 w 2206982"/>
                    <a:gd name="connsiteY113"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867220 w 2206982"/>
                    <a:gd name="connsiteY100" fmla="*/ 2290510 h 3932403"/>
                    <a:gd name="connsiteX101" fmla="*/ 1863472 w 2206982"/>
                    <a:gd name="connsiteY101" fmla="*/ 2331733 h 3932403"/>
                    <a:gd name="connsiteX102" fmla="*/ 1799764 w 2206982"/>
                    <a:gd name="connsiteY102" fmla="*/ 2380451 h 3932403"/>
                    <a:gd name="connsiteX103" fmla="*/ 1814826 w 2206982"/>
                    <a:gd name="connsiteY103" fmla="*/ 2461578 h 3932403"/>
                    <a:gd name="connsiteX104" fmla="*/ 1833492 w 2206982"/>
                    <a:gd name="connsiteY104" fmla="*/ 2547217 h 3932403"/>
                    <a:gd name="connsiteX105" fmla="*/ 1919685 w 2206982"/>
                    <a:gd name="connsiteY105" fmla="*/ 2603430 h 3932403"/>
                    <a:gd name="connsiteX106" fmla="*/ 1964656 w 2206982"/>
                    <a:gd name="connsiteY106" fmla="*/ 2633410 h 3932403"/>
                    <a:gd name="connsiteX107" fmla="*/ 2037341 w 2206982"/>
                    <a:gd name="connsiteY107" fmla="*/ 2600651 h 3932403"/>
                    <a:gd name="connsiteX108" fmla="*/ 2018995 w 2206982"/>
                    <a:gd name="connsiteY108" fmla="*/ 2440412 h 3932403"/>
                    <a:gd name="connsiteX109" fmla="*/ 2206893 w 2206982"/>
                    <a:gd name="connsiteY109" fmla="*/ 1797281 h 3932403"/>
                    <a:gd name="connsiteX110" fmla="*/ 2004005 w 2206982"/>
                    <a:gd name="connsiteY110" fmla="*/ 1475420 h 3932403"/>
                    <a:gd name="connsiteX111" fmla="*/ 1787011 w 2206982"/>
                    <a:gd name="connsiteY111" fmla="*/ 1185590 h 3932403"/>
                    <a:gd name="connsiteX112" fmla="*/ 1797441 w 2206982"/>
                    <a:gd name="connsiteY112" fmla="*/ 413740 h 3932403"/>
                    <a:gd name="connsiteX113" fmla="*/ 1860024 w 2206982"/>
                    <a:gd name="connsiteY113" fmla="*/ 90397 h 3932403"/>
                    <a:gd name="connsiteX114" fmla="*/ 1209862 w 2206982"/>
                    <a:gd name="connsiteY114"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867220 w 2206982"/>
                    <a:gd name="connsiteY100" fmla="*/ 2290510 h 3932403"/>
                    <a:gd name="connsiteX101" fmla="*/ 1863472 w 2206982"/>
                    <a:gd name="connsiteY101" fmla="*/ 2331733 h 3932403"/>
                    <a:gd name="connsiteX102" fmla="*/ 1799764 w 2206982"/>
                    <a:gd name="connsiteY102" fmla="*/ 2380451 h 3932403"/>
                    <a:gd name="connsiteX103" fmla="*/ 1814826 w 2206982"/>
                    <a:gd name="connsiteY103" fmla="*/ 2461578 h 3932403"/>
                    <a:gd name="connsiteX104" fmla="*/ 1833492 w 2206982"/>
                    <a:gd name="connsiteY104" fmla="*/ 2547217 h 3932403"/>
                    <a:gd name="connsiteX105" fmla="*/ 1893453 w 2206982"/>
                    <a:gd name="connsiteY105" fmla="*/ 2610925 h 3932403"/>
                    <a:gd name="connsiteX106" fmla="*/ 1919685 w 2206982"/>
                    <a:gd name="connsiteY106" fmla="*/ 2603430 h 3932403"/>
                    <a:gd name="connsiteX107" fmla="*/ 1964656 w 2206982"/>
                    <a:gd name="connsiteY107" fmla="*/ 2633410 h 3932403"/>
                    <a:gd name="connsiteX108" fmla="*/ 2037341 w 2206982"/>
                    <a:gd name="connsiteY108" fmla="*/ 2600651 h 3932403"/>
                    <a:gd name="connsiteX109" fmla="*/ 2018995 w 2206982"/>
                    <a:gd name="connsiteY109" fmla="*/ 2440412 h 3932403"/>
                    <a:gd name="connsiteX110" fmla="*/ 2206893 w 2206982"/>
                    <a:gd name="connsiteY110" fmla="*/ 1797281 h 3932403"/>
                    <a:gd name="connsiteX111" fmla="*/ 2004005 w 2206982"/>
                    <a:gd name="connsiteY111" fmla="*/ 1475420 h 3932403"/>
                    <a:gd name="connsiteX112" fmla="*/ 1787011 w 2206982"/>
                    <a:gd name="connsiteY112" fmla="*/ 1185590 h 3932403"/>
                    <a:gd name="connsiteX113" fmla="*/ 1797441 w 2206982"/>
                    <a:gd name="connsiteY113" fmla="*/ 413740 h 3932403"/>
                    <a:gd name="connsiteX114" fmla="*/ 1860024 w 2206982"/>
                    <a:gd name="connsiteY114" fmla="*/ 90397 h 3932403"/>
                    <a:gd name="connsiteX115" fmla="*/ 1209862 w 2206982"/>
                    <a:gd name="connsiteY115"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867220 w 2206982"/>
                    <a:gd name="connsiteY100" fmla="*/ 2290510 h 3932403"/>
                    <a:gd name="connsiteX101" fmla="*/ 1863472 w 2206982"/>
                    <a:gd name="connsiteY101" fmla="*/ 2331733 h 3932403"/>
                    <a:gd name="connsiteX102" fmla="*/ 1799764 w 2206982"/>
                    <a:gd name="connsiteY102" fmla="*/ 2380451 h 3932403"/>
                    <a:gd name="connsiteX103" fmla="*/ 1814826 w 2206982"/>
                    <a:gd name="connsiteY103" fmla="*/ 2461578 h 3932403"/>
                    <a:gd name="connsiteX104" fmla="*/ 1833492 w 2206982"/>
                    <a:gd name="connsiteY104" fmla="*/ 2547217 h 3932403"/>
                    <a:gd name="connsiteX105" fmla="*/ 1869094 w 2206982"/>
                    <a:gd name="connsiteY105" fmla="*/ 2560333 h 3932403"/>
                    <a:gd name="connsiteX106" fmla="*/ 1893453 w 2206982"/>
                    <a:gd name="connsiteY106" fmla="*/ 2610925 h 3932403"/>
                    <a:gd name="connsiteX107" fmla="*/ 1919685 w 2206982"/>
                    <a:gd name="connsiteY107" fmla="*/ 2603430 h 3932403"/>
                    <a:gd name="connsiteX108" fmla="*/ 1964656 w 2206982"/>
                    <a:gd name="connsiteY108" fmla="*/ 2633410 h 3932403"/>
                    <a:gd name="connsiteX109" fmla="*/ 2037341 w 2206982"/>
                    <a:gd name="connsiteY109" fmla="*/ 2600651 h 3932403"/>
                    <a:gd name="connsiteX110" fmla="*/ 2018995 w 2206982"/>
                    <a:gd name="connsiteY110" fmla="*/ 2440412 h 3932403"/>
                    <a:gd name="connsiteX111" fmla="*/ 2206893 w 2206982"/>
                    <a:gd name="connsiteY111" fmla="*/ 1797281 h 3932403"/>
                    <a:gd name="connsiteX112" fmla="*/ 2004005 w 2206982"/>
                    <a:gd name="connsiteY112" fmla="*/ 1475420 h 3932403"/>
                    <a:gd name="connsiteX113" fmla="*/ 1787011 w 2206982"/>
                    <a:gd name="connsiteY113" fmla="*/ 1185590 h 3932403"/>
                    <a:gd name="connsiteX114" fmla="*/ 1797441 w 2206982"/>
                    <a:gd name="connsiteY114" fmla="*/ 413740 h 3932403"/>
                    <a:gd name="connsiteX115" fmla="*/ 1860024 w 2206982"/>
                    <a:gd name="connsiteY115" fmla="*/ 90397 h 3932403"/>
                    <a:gd name="connsiteX116" fmla="*/ 1209862 w 2206982"/>
                    <a:gd name="connsiteY116"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867220 w 2206982"/>
                    <a:gd name="connsiteY100" fmla="*/ 2290510 h 3932403"/>
                    <a:gd name="connsiteX101" fmla="*/ 1863472 w 2206982"/>
                    <a:gd name="connsiteY101" fmla="*/ 2331733 h 3932403"/>
                    <a:gd name="connsiteX102" fmla="*/ 1799764 w 2206982"/>
                    <a:gd name="connsiteY102" fmla="*/ 2380451 h 3932403"/>
                    <a:gd name="connsiteX103" fmla="*/ 1814826 w 2206982"/>
                    <a:gd name="connsiteY103" fmla="*/ 2461578 h 3932403"/>
                    <a:gd name="connsiteX104" fmla="*/ 1846608 w 2206982"/>
                    <a:gd name="connsiteY104" fmla="*/ 2489130 h 3932403"/>
                    <a:gd name="connsiteX105" fmla="*/ 1833492 w 2206982"/>
                    <a:gd name="connsiteY105" fmla="*/ 2547217 h 3932403"/>
                    <a:gd name="connsiteX106" fmla="*/ 1869094 w 2206982"/>
                    <a:gd name="connsiteY106" fmla="*/ 2560333 h 3932403"/>
                    <a:gd name="connsiteX107" fmla="*/ 1893453 w 2206982"/>
                    <a:gd name="connsiteY107" fmla="*/ 2610925 h 3932403"/>
                    <a:gd name="connsiteX108" fmla="*/ 1919685 w 2206982"/>
                    <a:gd name="connsiteY108" fmla="*/ 2603430 h 3932403"/>
                    <a:gd name="connsiteX109" fmla="*/ 1964656 w 2206982"/>
                    <a:gd name="connsiteY109" fmla="*/ 2633410 h 3932403"/>
                    <a:gd name="connsiteX110" fmla="*/ 2037341 w 2206982"/>
                    <a:gd name="connsiteY110" fmla="*/ 2600651 h 3932403"/>
                    <a:gd name="connsiteX111" fmla="*/ 2018995 w 2206982"/>
                    <a:gd name="connsiteY111" fmla="*/ 2440412 h 3932403"/>
                    <a:gd name="connsiteX112" fmla="*/ 2206893 w 2206982"/>
                    <a:gd name="connsiteY112" fmla="*/ 1797281 h 3932403"/>
                    <a:gd name="connsiteX113" fmla="*/ 2004005 w 2206982"/>
                    <a:gd name="connsiteY113" fmla="*/ 1475420 h 3932403"/>
                    <a:gd name="connsiteX114" fmla="*/ 1787011 w 2206982"/>
                    <a:gd name="connsiteY114" fmla="*/ 1185590 h 3932403"/>
                    <a:gd name="connsiteX115" fmla="*/ 1797441 w 2206982"/>
                    <a:gd name="connsiteY115" fmla="*/ 413740 h 3932403"/>
                    <a:gd name="connsiteX116" fmla="*/ 1860024 w 2206982"/>
                    <a:gd name="connsiteY116" fmla="*/ 90397 h 3932403"/>
                    <a:gd name="connsiteX117" fmla="*/ 1209862 w 2206982"/>
                    <a:gd name="connsiteY117"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867220 w 2206982"/>
                    <a:gd name="connsiteY100" fmla="*/ 2290510 h 3932403"/>
                    <a:gd name="connsiteX101" fmla="*/ 1863472 w 2206982"/>
                    <a:gd name="connsiteY101" fmla="*/ 2331733 h 3932403"/>
                    <a:gd name="connsiteX102" fmla="*/ 1799764 w 2206982"/>
                    <a:gd name="connsiteY102" fmla="*/ 2380451 h 3932403"/>
                    <a:gd name="connsiteX103" fmla="*/ 1814826 w 2206982"/>
                    <a:gd name="connsiteY103" fmla="*/ 2461578 h 3932403"/>
                    <a:gd name="connsiteX104" fmla="*/ 1846608 w 2206982"/>
                    <a:gd name="connsiteY104" fmla="*/ 2489130 h 3932403"/>
                    <a:gd name="connsiteX105" fmla="*/ 1833492 w 2206982"/>
                    <a:gd name="connsiteY105" fmla="*/ 2547217 h 3932403"/>
                    <a:gd name="connsiteX106" fmla="*/ 1869094 w 2206982"/>
                    <a:gd name="connsiteY106" fmla="*/ 2560333 h 3932403"/>
                    <a:gd name="connsiteX107" fmla="*/ 1893453 w 2206982"/>
                    <a:gd name="connsiteY107" fmla="*/ 2610925 h 3932403"/>
                    <a:gd name="connsiteX108" fmla="*/ 1919685 w 2206982"/>
                    <a:gd name="connsiteY108" fmla="*/ 2603430 h 3932403"/>
                    <a:gd name="connsiteX109" fmla="*/ 1964656 w 2206982"/>
                    <a:gd name="connsiteY109" fmla="*/ 2633410 h 3932403"/>
                    <a:gd name="connsiteX110" fmla="*/ 1994636 w 2206982"/>
                    <a:gd name="connsiteY110" fmla="*/ 2607178 h 3932403"/>
                    <a:gd name="connsiteX111" fmla="*/ 2037341 w 2206982"/>
                    <a:gd name="connsiteY111" fmla="*/ 2600651 h 3932403"/>
                    <a:gd name="connsiteX112" fmla="*/ 2018995 w 2206982"/>
                    <a:gd name="connsiteY112" fmla="*/ 2440412 h 3932403"/>
                    <a:gd name="connsiteX113" fmla="*/ 2206893 w 2206982"/>
                    <a:gd name="connsiteY113" fmla="*/ 1797281 h 3932403"/>
                    <a:gd name="connsiteX114" fmla="*/ 2004005 w 2206982"/>
                    <a:gd name="connsiteY114" fmla="*/ 1475420 h 3932403"/>
                    <a:gd name="connsiteX115" fmla="*/ 1787011 w 2206982"/>
                    <a:gd name="connsiteY115" fmla="*/ 1185590 h 3932403"/>
                    <a:gd name="connsiteX116" fmla="*/ 1797441 w 2206982"/>
                    <a:gd name="connsiteY116" fmla="*/ 413740 h 3932403"/>
                    <a:gd name="connsiteX117" fmla="*/ 1860024 w 2206982"/>
                    <a:gd name="connsiteY117" fmla="*/ 90397 h 3932403"/>
                    <a:gd name="connsiteX118" fmla="*/ 1209862 w 2206982"/>
                    <a:gd name="connsiteY118"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917812 w 2206982"/>
                    <a:gd name="connsiteY100" fmla="*/ 2202443 h 3932403"/>
                    <a:gd name="connsiteX101" fmla="*/ 1867220 w 2206982"/>
                    <a:gd name="connsiteY101" fmla="*/ 2290510 h 3932403"/>
                    <a:gd name="connsiteX102" fmla="*/ 1863472 w 2206982"/>
                    <a:gd name="connsiteY102" fmla="*/ 2331733 h 3932403"/>
                    <a:gd name="connsiteX103" fmla="*/ 1799764 w 2206982"/>
                    <a:gd name="connsiteY103" fmla="*/ 2380451 h 3932403"/>
                    <a:gd name="connsiteX104" fmla="*/ 1814826 w 2206982"/>
                    <a:gd name="connsiteY104" fmla="*/ 2461578 h 3932403"/>
                    <a:gd name="connsiteX105" fmla="*/ 1846608 w 2206982"/>
                    <a:gd name="connsiteY105" fmla="*/ 2489130 h 3932403"/>
                    <a:gd name="connsiteX106" fmla="*/ 1833492 w 2206982"/>
                    <a:gd name="connsiteY106" fmla="*/ 2547217 h 3932403"/>
                    <a:gd name="connsiteX107" fmla="*/ 1869094 w 2206982"/>
                    <a:gd name="connsiteY107" fmla="*/ 2560333 h 3932403"/>
                    <a:gd name="connsiteX108" fmla="*/ 1893453 w 2206982"/>
                    <a:gd name="connsiteY108" fmla="*/ 2610925 h 3932403"/>
                    <a:gd name="connsiteX109" fmla="*/ 1919685 w 2206982"/>
                    <a:gd name="connsiteY109" fmla="*/ 2603430 h 3932403"/>
                    <a:gd name="connsiteX110" fmla="*/ 1964656 w 2206982"/>
                    <a:gd name="connsiteY110" fmla="*/ 2633410 h 3932403"/>
                    <a:gd name="connsiteX111" fmla="*/ 1994636 w 2206982"/>
                    <a:gd name="connsiteY111" fmla="*/ 2607178 h 3932403"/>
                    <a:gd name="connsiteX112" fmla="*/ 2037341 w 2206982"/>
                    <a:gd name="connsiteY112" fmla="*/ 2600651 h 3932403"/>
                    <a:gd name="connsiteX113" fmla="*/ 2018995 w 2206982"/>
                    <a:gd name="connsiteY113" fmla="*/ 2440412 h 3932403"/>
                    <a:gd name="connsiteX114" fmla="*/ 2206893 w 2206982"/>
                    <a:gd name="connsiteY114" fmla="*/ 1797281 h 3932403"/>
                    <a:gd name="connsiteX115" fmla="*/ 2004005 w 2206982"/>
                    <a:gd name="connsiteY115" fmla="*/ 1475420 h 3932403"/>
                    <a:gd name="connsiteX116" fmla="*/ 1787011 w 2206982"/>
                    <a:gd name="connsiteY116" fmla="*/ 1185590 h 3932403"/>
                    <a:gd name="connsiteX117" fmla="*/ 1797441 w 2206982"/>
                    <a:gd name="connsiteY117" fmla="*/ 413740 h 3932403"/>
                    <a:gd name="connsiteX118" fmla="*/ 1860024 w 2206982"/>
                    <a:gd name="connsiteY118" fmla="*/ 90397 h 3932403"/>
                    <a:gd name="connsiteX119" fmla="*/ 1209862 w 2206982"/>
                    <a:gd name="connsiteY119"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917812 w 2206982"/>
                    <a:gd name="connsiteY100" fmla="*/ 2202443 h 3932403"/>
                    <a:gd name="connsiteX101" fmla="*/ 1906569 w 2206982"/>
                    <a:gd name="connsiteY101" fmla="*/ 2254909 h 3932403"/>
                    <a:gd name="connsiteX102" fmla="*/ 1867220 w 2206982"/>
                    <a:gd name="connsiteY102" fmla="*/ 2290510 h 3932403"/>
                    <a:gd name="connsiteX103" fmla="*/ 1863472 w 2206982"/>
                    <a:gd name="connsiteY103" fmla="*/ 2331733 h 3932403"/>
                    <a:gd name="connsiteX104" fmla="*/ 1799764 w 2206982"/>
                    <a:gd name="connsiteY104" fmla="*/ 2380451 h 3932403"/>
                    <a:gd name="connsiteX105" fmla="*/ 1814826 w 2206982"/>
                    <a:gd name="connsiteY105" fmla="*/ 2461578 h 3932403"/>
                    <a:gd name="connsiteX106" fmla="*/ 1846608 w 2206982"/>
                    <a:gd name="connsiteY106" fmla="*/ 2489130 h 3932403"/>
                    <a:gd name="connsiteX107" fmla="*/ 1833492 w 2206982"/>
                    <a:gd name="connsiteY107" fmla="*/ 2547217 h 3932403"/>
                    <a:gd name="connsiteX108" fmla="*/ 1869094 w 2206982"/>
                    <a:gd name="connsiteY108" fmla="*/ 2560333 h 3932403"/>
                    <a:gd name="connsiteX109" fmla="*/ 1893453 w 2206982"/>
                    <a:gd name="connsiteY109" fmla="*/ 2610925 h 3932403"/>
                    <a:gd name="connsiteX110" fmla="*/ 1919685 w 2206982"/>
                    <a:gd name="connsiteY110" fmla="*/ 2603430 h 3932403"/>
                    <a:gd name="connsiteX111" fmla="*/ 1964656 w 2206982"/>
                    <a:gd name="connsiteY111" fmla="*/ 2633410 h 3932403"/>
                    <a:gd name="connsiteX112" fmla="*/ 1994636 w 2206982"/>
                    <a:gd name="connsiteY112" fmla="*/ 2607178 h 3932403"/>
                    <a:gd name="connsiteX113" fmla="*/ 2037341 w 2206982"/>
                    <a:gd name="connsiteY113" fmla="*/ 2600651 h 3932403"/>
                    <a:gd name="connsiteX114" fmla="*/ 2018995 w 2206982"/>
                    <a:gd name="connsiteY114" fmla="*/ 2440412 h 3932403"/>
                    <a:gd name="connsiteX115" fmla="*/ 2206893 w 2206982"/>
                    <a:gd name="connsiteY115" fmla="*/ 1797281 h 3932403"/>
                    <a:gd name="connsiteX116" fmla="*/ 2004005 w 2206982"/>
                    <a:gd name="connsiteY116" fmla="*/ 1475420 h 3932403"/>
                    <a:gd name="connsiteX117" fmla="*/ 1787011 w 2206982"/>
                    <a:gd name="connsiteY117" fmla="*/ 1185590 h 3932403"/>
                    <a:gd name="connsiteX118" fmla="*/ 1797441 w 2206982"/>
                    <a:gd name="connsiteY118" fmla="*/ 413740 h 3932403"/>
                    <a:gd name="connsiteX119" fmla="*/ 1860024 w 2206982"/>
                    <a:gd name="connsiteY119" fmla="*/ 90397 h 3932403"/>
                    <a:gd name="connsiteX120" fmla="*/ 1209862 w 2206982"/>
                    <a:gd name="connsiteY120"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917812 w 2206982"/>
                    <a:gd name="connsiteY100" fmla="*/ 2202443 h 3932403"/>
                    <a:gd name="connsiteX101" fmla="*/ 1906569 w 2206982"/>
                    <a:gd name="connsiteY101" fmla="*/ 2254909 h 3932403"/>
                    <a:gd name="connsiteX102" fmla="*/ 1867220 w 2206982"/>
                    <a:gd name="connsiteY102" fmla="*/ 2290510 h 3932403"/>
                    <a:gd name="connsiteX103" fmla="*/ 1863472 w 2206982"/>
                    <a:gd name="connsiteY103" fmla="*/ 2331733 h 3932403"/>
                    <a:gd name="connsiteX104" fmla="*/ 1799764 w 2206982"/>
                    <a:gd name="connsiteY104" fmla="*/ 2380451 h 3932403"/>
                    <a:gd name="connsiteX105" fmla="*/ 1814826 w 2206982"/>
                    <a:gd name="connsiteY105" fmla="*/ 2461578 h 3932403"/>
                    <a:gd name="connsiteX106" fmla="*/ 1846608 w 2206982"/>
                    <a:gd name="connsiteY106" fmla="*/ 2489130 h 3932403"/>
                    <a:gd name="connsiteX107" fmla="*/ 1833492 w 2206982"/>
                    <a:gd name="connsiteY107" fmla="*/ 2547217 h 3932403"/>
                    <a:gd name="connsiteX108" fmla="*/ 1869094 w 2206982"/>
                    <a:gd name="connsiteY108" fmla="*/ 2560333 h 3932403"/>
                    <a:gd name="connsiteX109" fmla="*/ 1893453 w 2206982"/>
                    <a:gd name="connsiteY109" fmla="*/ 2610925 h 3932403"/>
                    <a:gd name="connsiteX110" fmla="*/ 1919685 w 2206982"/>
                    <a:gd name="connsiteY110" fmla="*/ 2603430 h 3932403"/>
                    <a:gd name="connsiteX111" fmla="*/ 1964656 w 2206982"/>
                    <a:gd name="connsiteY111" fmla="*/ 2633410 h 3932403"/>
                    <a:gd name="connsiteX112" fmla="*/ 1994636 w 2206982"/>
                    <a:gd name="connsiteY112" fmla="*/ 2607178 h 3932403"/>
                    <a:gd name="connsiteX113" fmla="*/ 2037341 w 2206982"/>
                    <a:gd name="connsiteY113" fmla="*/ 2600651 h 3932403"/>
                    <a:gd name="connsiteX114" fmla="*/ 2018995 w 2206982"/>
                    <a:gd name="connsiteY114" fmla="*/ 2440412 h 3932403"/>
                    <a:gd name="connsiteX115" fmla="*/ 2206893 w 2206982"/>
                    <a:gd name="connsiteY115" fmla="*/ 1797281 h 3932403"/>
                    <a:gd name="connsiteX116" fmla="*/ 2004005 w 2206982"/>
                    <a:gd name="connsiteY116" fmla="*/ 1475420 h 3932403"/>
                    <a:gd name="connsiteX117" fmla="*/ 1787011 w 2206982"/>
                    <a:gd name="connsiteY117" fmla="*/ 1185590 h 3932403"/>
                    <a:gd name="connsiteX118" fmla="*/ 1751046 w 2206982"/>
                    <a:gd name="connsiteY118" fmla="*/ 881435 h 3932403"/>
                    <a:gd name="connsiteX119" fmla="*/ 1797441 w 2206982"/>
                    <a:gd name="connsiteY119" fmla="*/ 413740 h 3932403"/>
                    <a:gd name="connsiteX120" fmla="*/ 1860024 w 2206982"/>
                    <a:gd name="connsiteY120" fmla="*/ 90397 h 3932403"/>
                    <a:gd name="connsiteX121" fmla="*/ 1209862 w 2206982"/>
                    <a:gd name="connsiteY121"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917812 w 2206982"/>
                    <a:gd name="connsiteY100" fmla="*/ 2202443 h 3932403"/>
                    <a:gd name="connsiteX101" fmla="*/ 1906569 w 2206982"/>
                    <a:gd name="connsiteY101" fmla="*/ 2254909 h 3932403"/>
                    <a:gd name="connsiteX102" fmla="*/ 1867220 w 2206982"/>
                    <a:gd name="connsiteY102" fmla="*/ 2290510 h 3932403"/>
                    <a:gd name="connsiteX103" fmla="*/ 1863472 w 2206982"/>
                    <a:gd name="connsiteY103" fmla="*/ 2331733 h 3932403"/>
                    <a:gd name="connsiteX104" fmla="*/ 1799764 w 2206982"/>
                    <a:gd name="connsiteY104" fmla="*/ 2380451 h 3932403"/>
                    <a:gd name="connsiteX105" fmla="*/ 1814826 w 2206982"/>
                    <a:gd name="connsiteY105" fmla="*/ 2461578 h 3932403"/>
                    <a:gd name="connsiteX106" fmla="*/ 1846608 w 2206982"/>
                    <a:gd name="connsiteY106" fmla="*/ 2489130 h 3932403"/>
                    <a:gd name="connsiteX107" fmla="*/ 1833492 w 2206982"/>
                    <a:gd name="connsiteY107" fmla="*/ 2547217 h 3932403"/>
                    <a:gd name="connsiteX108" fmla="*/ 1869094 w 2206982"/>
                    <a:gd name="connsiteY108" fmla="*/ 2560333 h 3932403"/>
                    <a:gd name="connsiteX109" fmla="*/ 1893453 w 2206982"/>
                    <a:gd name="connsiteY109" fmla="*/ 2610925 h 3932403"/>
                    <a:gd name="connsiteX110" fmla="*/ 1919685 w 2206982"/>
                    <a:gd name="connsiteY110" fmla="*/ 2603430 h 3932403"/>
                    <a:gd name="connsiteX111" fmla="*/ 1964656 w 2206982"/>
                    <a:gd name="connsiteY111" fmla="*/ 2633410 h 3932403"/>
                    <a:gd name="connsiteX112" fmla="*/ 1994636 w 2206982"/>
                    <a:gd name="connsiteY112" fmla="*/ 2607178 h 3932403"/>
                    <a:gd name="connsiteX113" fmla="*/ 2037341 w 2206982"/>
                    <a:gd name="connsiteY113" fmla="*/ 2600651 h 3932403"/>
                    <a:gd name="connsiteX114" fmla="*/ 2018995 w 2206982"/>
                    <a:gd name="connsiteY114" fmla="*/ 2440412 h 3932403"/>
                    <a:gd name="connsiteX115" fmla="*/ 2206893 w 2206982"/>
                    <a:gd name="connsiteY115" fmla="*/ 1797281 h 3932403"/>
                    <a:gd name="connsiteX116" fmla="*/ 2004005 w 2206982"/>
                    <a:gd name="connsiteY116" fmla="*/ 1475420 h 3932403"/>
                    <a:gd name="connsiteX117" fmla="*/ 1787011 w 2206982"/>
                    <a:gd name="connsiteY117" fmla="*/ 1185590 h 3932403"/>
                    <a:gd name="connsiteX118" fmla="*/ 1751046 w 2206982"/>
                    <a:gd name="connsiteY118" fmla="*/ 881435 h 3932403"/>
                    <a:gd name="connsiteX119" fmla="*/ 1797441 w 2206982"/>
                    <a:gd name="connsiteY119" fmla="*/ 413740 h 3932403"/>
                    <a:gd name="connsiteX120" fmla="*/ 1860024 w 2206982"/>
                    <a:gd name="connsiteY120" fmla="*/ 90397 h 3932403"/>
                    <a:gd name="connsiteX121" fmla="*/ 1209862 w 2206982"/>
                    <a:gd name="connsiteY121"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27967 w 2206982"/>
                    <a:gd name="connsiteY34" fmla="*/ 2224928 h 3932403"/>
                    <a:gd name="connsiteX35" fmla="*/ 774812 w 2206982"/>
                    <a:gd name="connsiteY35" fmla="*/ 2275520 h 3932403"/>
                    <a:gd name="connsiteX36" fmla="*/ 801044 w 2206982"/>
                    <a:gd name="connsiteY36" fmla="*/ 2011319 h 3932403"/>
                    <a:gd name="connsiteX37" fmla="*/ 920966 w 2206982"/>
                    <a:gd name="connsiteY37" fmla="*/ 2031930 h 3932403"/>
                    <a:gd name="connsiteX38" fmla="*/ 975305 w 2206982"/>
                    <a:gd name="connsiteY38" fmla="*/ 1971969 h 3932403"/>
                    <a:gd name="connsiteX39" fmla="*/ 1053405 w 2206982"/>
                    <a:gd name="connsiteY39" fmla="*/ 1947011 h 3932403"/>
                    <a:gd name="connsiteX40" fmla="*/ 1162682 w 2206982"/>
                    <a:gd name="connsiteY40" fmla="*/ 1795834 h 3932403"/>
                    <a:gd name="connsiteX41" fmla="*/ 1189000 w 2206982"/>
                    <a:gd name="connsiteY41" fmla="*/ 1880952 h 3932403"/>
                    <a:gd name="connsiteX42" fmla="*/ 771826 w 2206982"/>
                    <a:gd name="connsiteY42" fmla="*/ 2489869 h 3932403"/>
                    <a:gd name="connsiteX43" fmla="*/ 656764 w 2206982"/>
                    <a:gd name="connsiteY43" fmla="*/ 2764573 h 3932403"/>
                    <a:gd name="connsiteX44" fmla="*/ 632711 w 2206982"/>
                    <a:gd name="connsiteY44" fmla="*/ 3066543 h 3932403"/>
                    <a:gd name="connsiteX45" fmla="*/ 333479 w 2206982"/>
                    <a:gd name="connsiteY45" fmla="*/ 3456942 h 3932403"/>
                    <a:gd name="connsiteX46" fmla="*/ 326981 w 2206982"/>
                    <a:gd name="connsiteY46" fmla="*/ 3742682 h 3932403"/>
                    <a:gd name="connsiteX47" fmla="*/ 297000 w 2206982"/>
                    <a:gd name="connsiteY47" fmla="*/ 3922565 h 3932403"/>
                    <a:gd name="connsiteX48" fmla="*/ 353213 w 2206982"/>
                    <a:gd name="connsiteY48" fmla="*/ 3903827 h 3932403"/>
                    <a:gd name="connsiteX49" fmla="*/ 390482 w 2206982"/>
                    <a:gd name="connsiteY49" fmla="*/ 3895062 h 3932403"/>
                    <a:gd name="connsiteX50" fmla="*/ 433785 w 2206982"/>
                    <a:gd name="connsiteY50" fmla="*/ 3823255 h 3932403"/>
                    <a:gd name="connsiteX51" fmla="*/ 499367 w 2206982"/>
                    <a:gd name="connsiteY51" fmla="*/ 3767042 h 3932403"/>
                    <a:gd name="connsiteX52" fmla="*/ 510610 w 2206982"/>
                    <a:gd name="connsiteY52" fmla="*/ 3703333 h 3932403"/>
                    <a:gd name="connsiteX53" fmla="*/ 551833 w 2206982"/>
                    <a:gd name="connsiteY53" fmla="*/ 3632130 h 3932403"/>
                    <a:gd name="connsiteX54" fmla="*/ 533095 w 2206982"/>
                    <a:gd name="connsiteY54" fmla="*/ 3545937 h 3932403"/>
                    <a:gd name="connsiteX55" fmla="*/ 596803 w 2206982"/>
                    <a:gd name="connsiteY55" fmla="*/ 3512209 h 3932403"/>
                    <a:gd name="connsiteX56" fmla="*/ 611794 w 2206982"/>
                    <a:gd name="connsiteY56" fmla="*/ 3446627 h 3932403"/>
                    <a:gd name="connsiteX57" fmla="*/ 694240 w 2206982"/>
                    <a:gd name="connsiteY57" fmla="*/ 3435384 h 3932403"/>
                    <a:gd name="connsiteX58" fmla="*/ 737336 w 2206982"/>
                    <a:gd name="connsiteY58" fmla="*/ 3377297 h 3932403"/>
                    <a:gd name="connsiteX59" fmla="*/ 742958 w 2206982"/>
                    <a:gd name="connsiteY59" fmla="*/ 3317337 h 3932403"/>
                    <a:gd name="connsiteX60" fmla="*/ 827391 w 2206982"/>
                    <a:gd name="connsiteY60" fmla="*/ 3256206 h 3932403"/>
                    <a:gd name="connsiteX61" fmla="*/ 829151 w 2206982"/>
                    <a:gd name="connsiteY61" fmla="*/ 3169309 h 3932403"/>
                    <a:gd name="connsiteX62" fmla="*/ 911597 w 2206982"/>
                    <a:gd name="connsiteY62" fmla="*/ 3122465 h 3932403"/>
                    <a:gd name="connsiteX63" fmla="*/ 877869 w 2206982"/>
                    <a:gd name="connsiteY63" fmla="*/ 3062504 h 3932403"/>
                    <a:gd name="connsiteX64" fmla="*/ 917218 w 2206982"/>
                    <a:gd name="connsiteY64" fmla="*/ 3000669 h 3932403"/>
                    <a:gd name="connsiteX65" fmla="*/ 902228 w 2206982"/>
                    <a:gd name="connsiteY65" fmla="*/ 2916350 h 3932403"/>
                    <a:gd name="connsiteX66" fmla="*/ 941577 w 2206982"/>
                    <a:gd name="connsiteY66" fmla="*/ 2858263 h 3932403"/>
                    <a:gd name="connsiteX67" fmla="*/ 930335 w 2206982"/>
                    <a:gd name="connsiteY67" fmla="*/ 2805797 h 3932403"/>
                    <a:gd name="connsiteX68" fmla="*/ 971558 w 2206982"/>
                    <a:gd name="connsiteY68" fmla="*/ 2751458 h 3932403"/>
                    <a:gd name="connsiteX69" fmla="*/ 969684 w 2206982"/>
                    <a:gd name="connsiteY69" fmla="*/ 2689624 h 3932403"/>
                    <a:gd name="connsiteX70" fmla="*/ 1033392 w 2206982"/>
                    <a:gd name="connsiteY70" fmla="*/ 2652148 h 3932403"/>
                    <a:gd name="connsiteX71" fmla="*/ 1084696 w 2206982"/>
                    <a:gd name="connsiteY71" fmla="*/ 2565634 h 3932403"/>
                    <a:gd name="connsiteX72" fmla="*/ 1074615 w 2206982"/>
                    <a:gd name="connsiteY72" fmla="*/ 2504120 h 3932403"/>
                    <a:gd name="connsiteX73" fmla="*/ 1164556 w 2206982"/>
                    <a:gd name="connsiteY73" fmla="*/ 2423548 h 3932403"/>
                    <a:gd name="connsiteX74" fmla="*/ 1207653 w 2206982"/>
                    <a:gd name="connsiteY74" fmla="*/ 2346724 h 3932403"/>
                    <a:gd name="connsiteX75" fmla="*/ 1261992 w 2206982"/>
                    <a:gd name="connsiteY75" fmla="*/ 2301753 h 3932403"/>
                    <a:gd name="connsiteX76" fmla="*/ 1297594 w 2206982"/>
                    <a:gd name="connsiteY76" fmla="*/ 2206191 h 3932403"/>
                    <a:gd name="connsiteX77" fmla="*/ 1391282 w 2206982"/>
                    <a:gd name="connsiteY77" fmla="*/ 2163094 h 3932403"/>
                    <a:gd name="connsiteX78" fmla="*/ 1408146 w 2206982"/>
                    <a:gd name="connsiteY78" fmla="*/ 2075027 h 3932403"/>
                    <a:gd name="connsiteX79" fmla="*/ 1484529 w 2206982"/>
                    <a:gd name="connsiteY79" fmla="*/ 1960918 h 3932403"/>
                    <a:gd name="connsiteX80" fmla="*/ 1447495 w 2206982"/>
                    <a:gd name="connsiteY80" fmla="*/ 1857669 h 3932403"/>
                    <a:gd name="connsiteX81" fmla="*/ 1528067 w 2206982"/>
                    <a:gd name="connsiteY81" fmla="*/ 1778971 h 3932403"/>
                    <a:gd name="connsiteX82" fmla="*/ 1505582 w 2206982"/>
                    <a:gd name="connsiteY82" fmla="*/ 1647807 h 3932403"/>
                    <a:gd name="connsiteX83" fmla="*/ 1511801 w 2206982"/>
                    <a:gd name="connsiteY83" fmla="*/ 1520175 h 3932403"/>
                    <a:gd name="connsiteX84" fmla="*/ 1466233 w 2206982"/>
                    <a:gd name="connsiteY84" fmla="*/ 1415460 h 3932403"/>
                    <a:gd name="connsiteX85" fmla="*/ 1512343 w 2206982"/>
                    <a:gd name="connsiteY85" fmla="*/ 837910 h 3932403"/>
                    <a:gd name="connsiteX86" fmla="*/ 1602740 w 2206982"/>
                    <a:gd name="connsiteY86" fmla="*/ 1112578 h 3932403"/>
                    <a:gd name="connsiteX87" fmla="*/ 1564495 w 2206982"/>
                    <a:gd name="connsiteY87" fmla="*/ 1446351 h 3932403"/>
                    <a:gd name="connsiteX88" fmla="*/ 1606766 w 2206982"/>
                    <a:gd name="connsiteY88" fmla="*/ 1473547 h 3932403"/>
                    <a:gd name="connsiteX89" fmla="*/ 1631125 w 2206982"/>
                    <a:gd name="connsiteY89" fmla="*/ 1542876 h 3932403"/>
                    <a:gd name="connsiteX90" fmla="*/ 1764162 w 2206982"/>
                    <a:gd name="connsiteY90" fmla="*/ 1636565 h 3932403"/>
                    <a:gd name="connsiteX91" fmla="*/ 1840987 w 2206982"/>
                    <a:gd name="connsiteY91" fmla="*/ 1660924 h 3932403"/>
                    <a:gd name="connsiteX92" fmla="*/ 1849843 w 2206982"/>
                    <a:gd name="connsiteY92" fmla="*/ 1752851 h 3932403"/>
                    <a:gd name="connsiteX93" fmla="*/ 1908443 w 2206982"/>
                    <a:gd name="connsiteY93" fmla="*/ 1786466 h 3932403"/>
                    <a:gd name="connsiteX94" fmla="*/ 1925307 w 2206982"/>
                    <a:gd name="connsiteY94" fmla="*/ 1840806 h 3932403"/>
                    <a:gd name="connsiteX95" fmla="*/ 1960908 w 2206982"/>
                    <a:gd name="connsiteY95" fmla="*/ 1865165 h 3932403"/>
                    <a:gd name="connsiteX96" fmla="*/ 1940297 w 2206982"/>
                    <a:gd name="connsiteY96" fmla="*/ 1891397 h 3932403"/>
                    <a:gd name="connsiteX97" fmla="*/ 1942171 w 2206982"/>
                    <a:gd name="connsiteY97" fmla="*/ 1979465 h 3932403"/>
                    <a:gd name="connsiteX98" fmla="*/ 1910317 w 2206982"/>
                    <a:gd name="connsiteY98" fmla="*/ 2033804 h 3932403"/>
                    <a:gd name="connsiteX99" fmla="*/ 1957161 w 2206982"/>
                    <a:gd name="connsiteY99" fmla="*/ 2061910 h 3932403"/>
                    <a:gd name="connsiteX100" fmla="*/ 2006341 w 2206982"/>
                    <a:gd name="connsiteY100" fmla="*/ 2134759 h 3932403"/>
                    <a:gd name="connsiteX101" fmla="*/ 1917812 w 2206982"/>
                    <a:gd name="connsiteY101" fmla="*/ 2202443 h 3932403"/>
                    <a:gd name="connsiteX102" fmla="*/ 1906569 w 2206982"/>
                    <a:gd name="connsiteY102" fmla="*/ 2254909 h 3932403"/>
                    <a:gd name="connsiteX103" fmla="*/ 1867220 w 2206982"/>
                    <a:gd name="connsiteY103" fmla="*/ 2290510 h 3932403"/>
                    <a:gd name="connsiteX104" fmla="*/ 1863472 w 2206982"/>
                    <a:gd name="connsiteY104" fmla="*/ 2331733 h 3932403"/>
                    <a:gd name="connsiteX105" fmla="*/ 1799764 w 2206982"/>
                    <a:gd name="connsiteY105" fmla="*/ 2380451 h 3932403"/>
                    <a:gd name="connsiteX106" fmla="*/ 1814826 w 2206982"/>
                    <a:gd name="connsiteY106" fmla="*/ 2461578 h 3932403"/>
                    <a:gd name="connsiteX107" fmla="*/ 1846608 w 2206982"/>
                    <a:gd name="connsiteY107" fmla="*/ 2489130 h 3932403"/>
                    <a:gd name="connsiteX108" fmla="*/ 1833492 w 2206982"/>
                    <a:gd name="connsiteY108" fmla="*/ 2547217 h 3932403"/>
                    <a:gd name="connsiteX109" fmla="*/ 1869094 w 2206982"/>
                    <a:gd name="connsiteY109" fmla="*/ 2560333 h 3932403"/>
                    <a:gd name="connsiteX110" fmla="*/ 1893453 w 2206982"/>
                    <a:gd name="connsiteY110" fmla="*/ 2610925 h 3932403"/>
                    <a:gd name="connsiteX111" fmla="*/ 1919685 w 2206982"/>
                    <a:gd name="connsiteY111" fmla="*/ 2603430 h 3932403"/>
                    <a:gd name="connsiteX112" fmla="*/ 1964656 w 2206982"/>
                    <a:gd name="connsiteY112" fmla="*/ 2633410 h 3932403"/>
                    <a:gd name="connsiteX113" fmla="*/ 1994636 w 2206982"/>
                    <a:gd name="connsiteY113" fmla="*/ 2607178 h 3932403"/>
                    <a:gd name="connsiteX114" fmla="*/ 2037341 w 2206982"/>
                    <a:gd name="connsiteY114" fmla="*/ 2600651 h 3932403"/>
                    <a:gd name="connsiteX115" fmla="*/ 2018995 w 2206982"/>
                    <a:gd name="connsiteY115" fmla="*/ 2440412 h 3932403"/>
                    <a:gd name="connsiteX116" fmla="*/ 2206893 w 2206982"/>
                    <a:gd name="connsiteY116" fmla="*/ 1797281 h 3932403"/>
                    <a:gd name="connsiteX117" fmla="*/ 2004005 w 2206982"/>
                    <a:gd name="connsiteY117" fmla="*/ 1475420 h 3932403"/>
                    <a:gd name="connsiteX118" fmla="*/ 1787011 w 2206982"/>
                    <a:gd name="connsiteY118" fmla="*/ 1185590 h 3932403"/>
                    <a:gd name="connsiteX119" fmla="*/ 1751046 w 2206982"/>
                    <a:gd name="connsiteY119" fmla="*/ 881435 h 3932403"/>
                    <a:gd name="connsiteX120" fmla="*/ 1797441 w 2206982"/>
                    <a:gd name="connsiteY120" fmla="*/ 413740 h 3932403"/>
                    <a:gd name="connsiteX121" fmla="*/ 1860024 w 2206982"/>
                    <a:gd name="connsiteY121" fmla="*/ 90397 h 3932403"/>
                    <a:gd name="connsiteX122" fmla="*/ 1209862 w 2206982"/>
                    <a:gd name="connsiteY122"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27967 w 2206982"/>
                    <a:gd name="connsiteY34" fmla="*/ 2224928 h 3932403"/>
                    <a:gd name="connsiteX35" fmla="*/ 774812 w 2206982"/>
                    <a:gd name="connsiteY35" fmla="*/ 2275520 h 3932403"/>
                    <a:gd name="connsiteX36" fmla="*/ 804792 w 2206982"/>
                    <a:gd name="connsiteY36" fmla="*/ 2168715 h 3932403"/>
                    <a:gd name="connsiteX37" fmla="*/ 801044 w 2206982"/>
                    <a:gd name="connsiteY37" fmla="*/ 2011319 h 3932403"/>
                    <a:gd name="connsiteX38" fmla="*/ 920966 w 2206982"/>
                    <a:gd name="connsiteY38" fmla="*/ 2031930 h 3932403"/>
                    <a:gd name="connsiteX39" fmla="*/ 975305 w 2206982"/>
                    <a:gd name="connsiteY39" fmla="*/ 1971969 h 3932403"/>
                    <a:gd name="connsiteX40" fmla="*/ 1053405 w 2206982"/>
                    <a:gd name="connsiteY40" fmla="*/ 1947011 h 3932403"/>
                    <a:gd name="connsiteX41" fmla="*/ 1162682 w 2206982"/>
                    <a:gd name="connsiteY41" fmla="*/ 1795834 h 3932403"/>
                    <a:gd name="connsiteX42" fmla="*/ 1189000 w 2206982"/>
                    <a:gd name="connsiteY42" fmla="*/ 1880952 h 3932403"/>
                    <a:gd name="connsiteX43" fmla="*/ 771826 w 2206982"/>
                    <a:gd name="connsiteY43" fmla="*/ 2489869 h 3932403"/>
                    <a:gd name="connsiteX44" fmla="*/ 656764 w 2206982"/>
                    <a:gd name="connsiteY44" fmla="*/ 2764573 h 3932403"/>
                    <a:gd name="connsiteX45" fmla="*/ 632711 w 2206982"/>
                    <a:gd name="connsiteY45" fmla="*/ 3066543 h 3932403"/>
                    <a:gd name="connsiteX46" fmla="*/ 333479 w 2206982"/>
                    <a:gd name="connsiteY46" fmla="*/ 3456942 h 3932403"/>
                    <a:gd name="connsiteX47" fmla="*/ 326981 w 2206982"/>
                    <a:gd name="connsiteY47" fmla="*/ 3742682 h 3932403"/>
                    <a:gd name="connsiteX48" fmla="*/ 297000 w 2206982"/>
                    <a:gd name="connsiteY48" fmla="*/ 3922565 h 3932403"/>
                    <a:gd name="connsiteX49" fmla="*/ 353213 w 2206982"/>
                    <a:gd name="connsiteY49" fmla="*/ 3903827 h 3932403"/>
                    <a:gd name="connsiteX50" fmla="*/ 390482 w 2206982"/>
                    <a:gd name="connsiteY50" fmla="*/ 3895062 h 3932403"/>
                    <a:gd name="connsiteX51" fmla="*/ 433785 w 2206982"/>
                    <a:gd name="connsiteY51" fmla="*/ 3823255 h 3932403"/>
                    <a:gd name="connsiteX52" fmla="*/ 499367 w 2206982"/>
                    <a:gd name="connsiteY52" fmla="*/ 3767042 h 3932403"/>
                    <a:gd name="connsiteX53" fmla="*/ 510610 w 2206982"/>
                    <a:gd name="connsiteY53" fmla="*/ 3703333 h 3932403"/>
                    <a:gd name="connsiteX54" fmla="*/ 551833 w 2206982"/>
                    <a:gd name="connsiteY54" fmla="*/ 3632130 h 3932403"/>
                    <a:gd name="connsiteX55" fmla="*/ 533095 w 2206982"/>
                    <a:gd name="connsiteY55" fmla="*/ 3545937 h 3932403"/>
                    <a:gd name="connsiteX56" fmla="*/ 596803 w 2206982"/>
                    <a:gd name="connsiteY56" fmla="*/ 3512209 h 3932403"/>
                    <a:gd name="connsiteX57" fmla="*/ 611794 w 2206982"/>
                    <a:gd name="connsiteY57" fmla="*/ 3446627 h 3932403"/>
                    <a:gd name="connsiteX58" fmla="*/ 694240 w 2206982"/>
                    <a:gd name="connsiteY58" fmla="*/ 3435384 h 3932403"/>
                    <a:gd name="connsiteX59" fmla="*/ 737336 w 2206982"/>
                    <a:gd name="connsiteY59" fmla="*/ 3377297 h 3932403"/>
                    <a:gd name="connsiteX60" fmla="*/ 742958 w 2206982"/>
                    <a:gd name="connsiteY60" fmla="*/ 3317337 h 3932403"/>
                    <a:gd name="connsiteX61" fmla="*/ 827391 w 2206982"/>
                    <a:gd name="connsiteY61" fmla="*/ 3256206 h 3932403"/>
                    <a:gd name="connsiteX62" fmla="*/ 829151 w 2206982"/>
                    <a:gd name="connsiteY62" fmla="*/ 3169309 h 3932403"/>
                    <a:gd name="connsiteX63" fmla="*/ 911597 w 2206982"/>
                    <a:gd name="connsiteY63" fmla="*/ 3122465 h 3932403"/>
                    <a:gd name="connsiteX64" fmla="*/ 877869 w 2206982"/>
                    <a:gd name="connsiteY64" fmla="*/ 3062504 h 3932403"/>
                    <a:gd name="connsiteX65" fmla="*/ 917218 w 2206982"/>
                    <a:gd name="connsiteY65" fmla="*/ 3000669 h 3932403"/>
                    <a:gd name="connsiteX66" fmla="*/ 902228 w 2206982"/>
                    <a:gd name="connsiteY66" fmla="*/ 2916350 h 3932403"/>
                    <a:gd name="connsiteX67" fmla="*/ 941577 w 2206982"/>
                    <a:gd name="connsiteY67" fmla="*/ 2858263 h 3932403"/>
                    <a:gd name="connsiteX68" fmla="*/ 930335 w 2206982"/>
                    <a:gd name="connsiteY68" fmla="*/ 2805797 h 3932403"/>
                    <a:gd name="connsiteX69" fmla="*/ 971558 w 2206982"/>
                    <a:gd name="connsiteY69" fmla="*/ 2751458 h 3932403"/>
                    <a:gd name="connsiteX70" fmla="*/ 969684 w 2206982"/>
                    <a:gd name="connsiteY70" fmla="*/ 2689624 h 3932403"/>
                    <a:gd name="connsiteX71" fmla="*/ 1033392 w 2206982"/>
                    <a:gd name="connsiteY71" fmla="*/ 2652148 h 3932403"/>
                    <a:gd name="connsiteX72" fmla="*/ 1084696 w 2206982"/>
                    <a:gd name="connsiteY72" fmla="*/ 2565634 h 3932403"/>
                    <a:gd name="connsiteX73" fmla="*/ 1074615 w 2206982"/>
                    <a:gd name="connsiteY73" fmla="*/ 2504120 h 3932403"/>
                    <a:gd name="connsiteX74" fmla="*/ 1164556 w 2206982"/>
                    <a:gd name="connsiteY74" fmla="*/ 2423548 h 3932403"/>
                    <a:gd name="connsiteX75" fmla="*/ 1207653 w 2206982"/>
                    <a:gd name="connsiteY75" fmla="*/ 2346724 h 3932403"/>
                    <a:gd name="connsiteX76" fmla="*/ 1261992 w 2206982"/>
                    <a:gd name="connsiteY76" fmla="*/ 2301753 h 3932403"/>
                    <a:gd name="connsiteX77" fmla="*/ 1297594 w 2206982"/>
                    <a:gd name="connsiteY77" fmla="*/ 2206191 h 3932403"/>
                    <a:gd name="connsiteX78" fmla="*/ 1391282 w 2206982"/>
                    <a:gd name="connsiteY78" fmla="*/ 2163094 h 3932403"/>
                    <a:gd name="connsiteX79" fmla="*/ 1408146 w 2206982"/>
                    <a:gd name="connsiteY79" fmla="*/ 2075027 h 3932403"/>
                    <a:gd name="connsiteX80" fmla="*/ 1484529 w 2206982"/>
                    <a:gd name="connsiteY80" fmla="*/ 1960918 h 3932403"/>
                    <a:gd name="connsiteX81" fmla="*/ 1447495 w 2206982"/>
                    <a:gd name="connsiteY81" fmla="*/ 1857669 h 3932403"/>
                    <a:gd name="connsiteX82" fmla="*/ 1528067 w 2206982"/>
                    <a:gd name="connsiteY82" fmla="*/ 1778971 h 3932403"/>
                    <a:gd name="connsiteX83" fmla="*/ 1505582 w 2206982"/>
                    <a:gd name="connsiteY83" fmla="*/ 1647807 h 3932403"/>
                    <a:gd name="connsiteX84" fmla="*/ 1511801 w 2206982"/>
                    <a:gd name="connsiteY84" fmla="*/ 1520175 h 3932403"/>
                    <a:gd name="connsiteX85" fmla="*/ 1466233 w 2206982"/>
                    <a:gd name="connsiteY85" fmla="*/ 1415460 h 3932403"/>
                    <a:gd name="connsiteX86" fmla="*/ 1512343 w 2206982"/>
                    <a:gd name="connsiteY86" fmla="*/ 837910 h 3932403"/>
                    <a:gd name="connsiteX87" fmla="*/ 1602740 w 2206982"/>
                    <a:gd name="connsiteY87" fmla="*/ 1112578 h 3932403"/>
                    <a:gd name="connsiteX88" fmla="*/ 1564495 w 2206982"/>
                    <a:gd name="connsiteY88" fmla="*/ 1446351 h 3932403"/>
                    <a:gd name="connsiteX89" fmla="*/ 1606766 w 2206982"/>
                    <a:gd name="connsiteY89" fmla="*/ 1473547 h 3932403"/>
                    <a:gd name="connsiteX90" fmla="*/ 1631125 w 2206982"/>
                    <a:gd name="connsiteY90" fmla="*/ 1542876 h 3932403"/>
                    <a:gd name="connsiteX91" fmla="*/ 1764162 w 2206982"/>
                    <a:gd name="connsiteY91" fmla="*/ 1636565 h 3932403"/>
                    <a:gd name="connsiteX92" fmla="*/ 1840987 w 2206982"/>
                    <a:gd name="connsiteY92" fmla="*/ 1660924 h 3932403"/>
                    <a:gd name="connsiteX93" fmla="*/ 1849843 w 2206982"/>
                    <a:gd name="connsiteY93" fmla="*/ 1752851 h 3932403"/>
                    <a:gd name="connsiteX94" fmla="*/ 1908443 w 2206982"/>
                    <a:gd name="connsiteY94" fmla="*/ 1786466 h 3932403"/>
                    <a:gd name="connsiteX95" fmla="*/ 1925307 w 2206982"/>
                    <a:gd name="connsiteY95" fmla="*/ 1840806 h 3932403"/>
                    <a:gd name="connsiteX96" fmla="*/ 1960908 w 2206982"/>
                    <a:gd name="connsiteY96" fmla="*/ 1865165 h 3932403"/>
                    <a:gd name="connsiteX97" fmla="*/ 1940297 w 2206982"/>
                    <a:gd name="connsiteY97" fmla="*/ 1891397 h 3932403"/>
                    <a:gd name="connsiteX98" fmla="*/ 1942171 w 2206982"/>
                    <a:gd name="connsiteY98" fmla="*/ 1979465 h 3932403"/>
                    <a:gd name="connsiteX99" fmla="*/ 1910317 w 2206982"/>
                    <a:gd name="connsiteY99" fmla="*/ 2033804 h 3932403"/>
                    <a:gd name="connsiteX100" fmla="*/ 1957161 w 2206982"/>
                    <a:gd name="connsiteY100" fmla="*/ 2061910 h 3932403"/>
                    <a:gd name="connsiteX101" fmla="*/ 2006341 w 2206982"/>
                    <a:gd name="connsiteY101" fmla="*/ 2134759 h 3932403"/>
                    <a:gd name="connsiteX102" fmla="*/ 1917812 w 2206982"/>
                    <a:gd name="connsiteY102" fmla="*/ 2202443 h 3932403"/>
                    <a:gd name="connsiteX103" fmla="*/ 1906569 w 2206982"/>
                    <a:gd name="connsiteY103" fmla="*/ 2254909 h 3932403"/>
                    <a:gd name="connsiteX104" fmla="*/ 1867220 w 2206982"/>
                    <a:gd name="connsiteY104" fmla="*/ 2290510 h 3932403"/>
                    <a:gd name="connsiteX105" fmla="*/ 1863472 w 2206982"/>
                    <a:gd name="connsiteY105" fmla="*/ 2331733 h 3932403"/>
                    <a:gd name="connsiteX106" fmla="*/ 1799764 w 2206982"/>
                    <a:gd name="connsiteY106" fmla="*/ 2380451 h 3932403"/>
                    <a:gd name="connsiteX107" fmla="*/ 1814826 w 2206982"/>
                    <a:gd name="connsiteY107" fmla="*/ 2461578 h 3932403"/>
                    <a:gd name="connsiteX108" fmla="*/ 1846608 w 2206982"/>
                    <a:gd name="connsiteY108" fmla="*/ 2489130 h 3932403"/>
                    <a:gd name="connsiteX109" fmla="*/ 1833492 w 2206982"/>
                    <a:gd name="connsiteY109" fmla="*/ 2547217 h 3932403"/>
                    <a:gd name="connsiteX110" fmla="*/ 1869094 w 2206982"/>
                    <a:gd name="connsiteY110" fmla="*/ 2560333 h 3932403"/>
                    <a:gd name="connsiteX111" fmla="*/ 1893453 w 2206982"/>
                    <a:gd name="connsiteY111" fmla="*/ 2610925 h 3932403"/>
                    <a:gd name="connsiteX112" fmla="*/ 1919685 w 2206982"/>
                    <a:gd name="connsiteY112" fmla="*/ 2603430 h 3932403"/>
                    <a:gd name="connsiteX113" fmla="*/ 1964656 w 2206982"/>
                    <a:gd name="connsiteY113" fmla="*/ 2633410 h 3932403"/>
                    <a:gd name="connsiteX114" fmla="*/ 1994636 w 2206982"/>
                    <a:gd name="connsiteY114" fmla="*/ 2607178 h 3932403"/>
                    <a:gd name="connsiteX115" fmla="*/ 2037341 w 2206982"/>
                    <a:gd name="connsiteY115" fmla="*/ 2600651 h 3932403"/>
                    <a:gd name="connsiteX116" fmla="*/ 2018995 w 2206982"/>
                    <a:gd name="connsiteY116" fmla="*/ 2440412 h 3932403"/>
                    <a:gd name="connsiteX117" fmla="*/ 2206893 w 2206982"/>
                    <a:gd name="connsiteY117" fmla="*/ 1797281 h 3932403"/>
                    <a:gd name="connsiteX118" fmla="*/ 2004005 w 2206982"/>
                    <a:gd name="connsiteY118" fmla="*/ 1475420 h 3932403"/>
                    <a:gd name="connsiteX119" fmla="*/ 1787011 w 2206982"/>
                    <a:gd name="connsiteY119" fmla="*/ 1185590 h 3932403"/>
                    <a:gd name="connsiteX120" fmla="*/ 1751046 w 2206982"/>
                    <a:gd name="connsiteY120" fmla="*/ 881435 h 3932403"/>
                    <a:gd name="connsiteX121" fmla="*/ 1797441 w 2206982"/>
                    <a:gd name="connsiteY121" fmla="*/ 413740 h 3932403"/>
                    <a:gd name="connsiteX122" fmla="*/ 1860024 w 2206982"/>
                    <a:gd name="connsiteY122" fmla="*/ 90397 h 3932403"/>
                    <a:gd name="connsiteX123" fmla="*/ 1209862 w 2206982"/>
                    <a:gd name="connsiteY123" fmla="*/ 0 h 393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206982" h="3932403">
                      <a:moveTo>
                        <a:pt x="1209862" y="0"/>
                      </a:moveTo>
                      <a:cubicBezTo>
                        <a:pt x="1148438" y="263078"/>
                        <a:pt x="1058909" y="518661"/>
                        <a:pt x="1034960" y="791108"/>
                      </a:cubicBezTo>
                      <a:cubicBezTo>
                        <a:pt x="989109" y="1025747"/>
                        <a:pt x="1008837" y="1121728"/>
                        <a:pt x="996714" y="1335756"/>
                      </a:cubicBezTo>
                      <a:cubicBezTo>
                        <a:pt x="1053715" y="1664718"/>
                        <a:pt x="655392" y="1736973"/>
                        <a:pt x="427580" y="1852325"/>
                      </a:cubicBezTo>
                      <a:cubicBezTo>
                        <a:pt x="259254" y="1903914"/>
                        <a:pt x="278305" y="2034202"/>
                        <a:pt x="276745" y="2097034"/>
                      </a:cubicBezTo>
                      <a:cubicBezTo>
                        <a:pt x="279125" y="2162151"/>
                        <a:pt x="422037" y="2249752"/>
                        <a:pt x="383194" y="2346723"/>
                      </a:cubicBezTo>
                      <a:cubicBezTo>
                        <a:pt x="296003" y="2405446"/>
                        <a:pt x="184453" y="2381724"/>
                        <a:pt x="121621" y="2444194"/>
                      </a:cubicBezTo>
                      <a:cubicBezTo>
                        <a:pt x="69155" y="2508840"/>
                        <a:pt x="81187" y="2574266"/>
                        <a:pt x="81517" y="2646526"/>
                      </a:cubicBezTo>
                      <a:cubicBezTo>
                        <a:pt x="61236" y="2713165"/>
                        <a:pt x="-82335" y="2898801"/>
                        <a:pt x="67389" y="2845900"/>
                      </a:cubicBezTo>
                      <a:cubicBezTo>
                        <a:pt x="69575" y="2880877"/>
                        <a:pt x="81349" y="2830907"/>
                        <a:pt x="98381" y="2826409"/>
                      </a:cubicBezTo>
                      <a:cubicBezTo>
                        <a:pt x="115413" y="2821911"/>
                        <a:pt x="150846" y="2824223"/>
                        <a:pt x="169584" y="2818914"/>
                      </a:cubicBezTo>
                      <a:cubicBezTo>
                        <a:pt x="188322" y="2813605"/>
                        <a:pt x="165837" y="2792681"/>
                        <a:pt x="178953" y="2783312"/>
                      </a:cubicBezTo>
                      <a:cubicBezTo>
                        <a:pt x="192069" y="2773943"/>
                        <a:pt x="233292" y="2772694"/>
                        <a:pt x="248282" y="2762701"/>
                      </a:cubicBezTo>
                      <a:cubicBezTo>
                        <a:pt x="263272" y="2752708"/>
                        <a:pt x="240787" y="2719604"/>
                        <a:pt x="246408" y="2706488"/>
                      </a:cubicBezTo>
                      <a:cubicBezTo>
                        <a:pt x="252029" y="2693372"/>
                        <a:pt x="273578" y="2692122"/>
                        <a:pt x="282010" y="2684002"/>
                      </a:cubicBezTo>
                      <a:cubicBezTo>
                        <a:pt x="290442" y="2675882"/>
                        <a:pt x="277638" y="2667762"/>
                        <a:pt x="287631" y="2650274"/>
                      </a:cubicBezTo>
                      <a:cubicBezTo>
                        <a:pt x="297624" y="2632786"/>
                        <a:pt x="323858" y="2590938"/>
                        <a:pt x="341971" y="2579071"/>
                      </a:cubicBezTo>
                      <a:cubicBezTo>
                        <a:pt x="360084" y="2567204"/>
                        <a:pt x="374762" y="2592187"/>
                        <a:pt x="388815" y="2594061"/>
                      </a:cubicBezTo>
                      <a:cubicBezTo>
                        <a:pt x="402868" y="2595935"/>
                        <a:pt x="407240" y="2581882"/>
                        <a:pt x="416921" y="2580945"/>
                      </a:cubicBezTo>
                      <a:cubicBezTo>
                        <a:pt x="426602" y="2580008"/>
                        <a:pt x="436909" y="2600932"/>
                        <a:pt x="446902" y="2588440"/>
                      </a:cubicBezTo>
                      <a:cubicBezTo>
                        <a:pt x="461892" y="2576573"/>
                        <a:pt x="471261" y="2527230"/>
                        <a:pt x="486251" y="2515363"/>
                      </a:cubicBezTo>
                      <a:cubicBezTo>
                        <a:pt x="518730" y="2497874"/>
                        <a:pt x="506238" y="2562832"/>
                        <a:pt x="538717" y="2545343"/>
                      </a:cubicBezTo>
                      <a:cubicBezTo>
                        <a:pt x="551521" y="2545343"/>
                        <a:pt x="541527" y="2517861"/>
                        <a:pt x="553707" y="2507868"/>
                      </a:cubicBezTo>
                      <a:cubicBezTo>
                        <a:pt x="565887" y="2497875"/>
                        <a:pt x="605236" y="2498812"/>
                        <a:pt x="611794" y="2485383"/>
                      </a:cubicBezTo>
                      <a:cubicBezTo>
                        <a:pt x="624598" y="2469456"/>
                        <a:pt x="591985" y="2448030"/>
                        <a:pt x="602425" y="2434791"/>
                      </a:cubicBezTo>
                      <a:cubicBezTo>
                        <a:pt x="612865" y="2421552"/>
                        <a:pt x="662878" y="2420315"/>
                        <a:pt x="674433" y="2405949"/>
                      </a:cubicBezTo>
                      <a:cubicBezTo>
                        <a:pt x="673540" y="2386832"/>
                        <a:pt x="685764" y="2367714"/>
                        <a:pt x="684871" y="2348597"/>
                      </a:cubicBezTo>
                      <a:cubicBezTo>
                        <a:pt x="682373" y="2332982"/>
                        <a:pt x="651767" y="2326737"/>
                        <a:pt x="649269" y="2311122"/>
                      </a:cubicBezTo>
                      <a:cubicBezTo>
                        <a:pt x="646146" y="2272397"/>
                        <a:pt x="678625" y="2274896"/>
                        <a:pt x="675502" y="2236171"/>
                      </a:cubicBezTo>
                      <a:cubicBezTo>
                        <a:pt x="669256" y="2209938"/>
                        <a:pt x="646146" y="2232424"/>
                        <a:pt x="639900" y="2206191"/>
                      </a:cubicBezTo>
                      <a:cubicBezTo>
                        <a:pt x="631780" y="2191201"/>
                        <a:pt x="662698" y="2159659"/>
                        <a:pt x="660512" y="2140609"/>
                      </a:cubicBezTo>
                      <a:cubicBezTo>
                        <a:pt x="658326" y="2121559"/>
                        <a:pt x="624637" y="2104813"/>
                        <a:pt x="626784" y="2091891"/>
                      </a:cubicBezTo>
                      <a:cubicBezTo>
                        <a:pt x="628931" y="2078969"/>
                        <a:pt x="627173" y="2058706"/>
                        <a:pt x="639665" y="2068699"/>
                      </a:cubicBezTo>
                      <a:cubicBezTo>
                        <a:pt x="652157" y="2078692"/>
                        <a:pt x="692327" y="2079281"/>
                        <a:pt x="707356" y="2097512"/>
                      </a:cubicBezTo>
                      <a:cubicBezTo>
                        <a:pt x="722385" y="2115743"/>
                        <a:pt x="716724" y="2195260"/>
                        <a:pt x="727967" y="2224928"/>
                      </a:cubicBezTo>
                      <a:cubicBezTo>
                        <a:pt x="739210" y="2254596"/>
                        <a:pt x="764818" y="2283327"/>
                        <a:pt x="774812" y="2275520"/>
                      </a:cubicBezTo>
                      <a:cubicBezTo>
                        <a:pt x="784806" y="2267713"/>
                        <a:pt x="800420" y="2212749"/>
                        <a:pt x="804792" y="2168715"/>
                      </a:cubicBezTo>
                      <a:cubicBezTo>
                        <a:pt x="809164" y="2124682"/>
                        <a:pt x="778871" y="2035678"/>
                        <a:pt x="801044" y="2011319"/>
                      </a:cubicBezTo>
                      <a:cubicBezTo>
                        <a:pt x="845390" y="1999452"/>
                        <a:pt x="876620" y="2043797"/>
                        <a:pt x="920966" y="2031930"/>
                      </a:cubicBezTo>
                      <a:cubicBezTo>
                        <a:pt x="946574" y="2014442"/>
                        <a:pt x="949697" y="1989457"/>
                        <a:pt x="975305" y="1971969"/>
                      </a:cubicBezTo>
                      <a:lnTo>
                        <a:pt x="1053405" y="1947011"/>
                      </a:lnTo>
                      <a:cubicBezTo>
                        <a:pt x="1124183" y="1894745"/>
                        <a:pt x="1063798" y="1825615"/>
                        <a:pt x="1162682" y="1795834"/>
                      </a:cubicBezTo>
                      <a:cubicBezTo>
                        <a:pt x="1197687" y="1812340"/>
                        <a:pt x="1185849" y="1851330"/>
                        <a:pt x="1189000" y="1880952"/>
                      </a:cubicBezTo>
                      <a:cubicBezTo>
                        <a:pt x="1125518" y="2122649"/>
                        <a:pt x="957103" y="2265036"/>
                        <a:pt x="771826" y="2489869"/>
                      </a:cubicBezTo>
                      <a:cubicBezTo>
                        <a:pt x="685931" y="2636827"/>
                        <a:pt x="678388" y="2668773"/>
                        <a:pt x="656764" y="2764573"/>
                      </a:cubicBezTo>
                      <a:cubicBezTo>
                        <a:pt x="635140" y="2860373"/>
                        <a:pt x="696898" y="2937095"/>
                        <a:pt x="632711" y="3066543"/>
                      </a:cubicBezTo>
                      <a:cubicBezTo>
                        <a:pt x="517977" y="3224158"/>
                        <a:pt x="446340" y="3271221"/>
                        <a:pt x="333479" y="3456942"/>
                      </a:cubicBezTo>
                      <a:cubicBezTo>
                        <a:pt x="276590" y="3563386"/>
                        <a:pt x="305925" y="3626566"/>
                        <a:pt x="326981" y="3742682"/>
                      </a:cubicBezTo>
                      <a:cubicBezTo>
                        <a:pt x="324024" y="3819661"/>
                        <a:pt x="239572" y="3884052"/>
                        <a:pt x="297000" y="3922565"/>
                      </a:cubicBezTo>
                      <a:cubicBezTo>
                        <a:pt x="301372" y="3951296"/>
                        <a:pt x="337633" y="3908411"/>
                        <a:pt x="353213" y="3903827"/>
                      </a:cubicBezTo>
                      <a:cubicBezTo>
                        <a:pt x="368793" y="3899243"/>
                        <a:pt x="377053" y="3910364"/>
                        <a:pt x="390482" y="3895062"/>
                      </a:cubicBezTo>
                      <a:cubicBezTo>
                        <a:pt x="412030" y="3910364"/>
                        <a:pt x="415638" y="3844592"/>
                        <a:pt x="433785" y="3823255"/>
                      </a:cubicBezTo>
                      <a:cubicBezTo>
                        <a:pt x="451932" y="3801918"/>
                        <a:pt x="490310" y="3788903"/>
                        <a:pt x="499367" y="3767042"/>
                      </a:cubicBezTo>
                      <a:cubicBezTo>
                        <a:pt x="523761" y="3733838"/>
                        <a:pt x="501866" y="3725818"/>
                        <a:pt x="510610" y="3703333"/>
                      </a:cubicBezTo>
                      <a:cubicBezTo>
                        <a:pt x="519354" y="3680848"/>
                        <a:pt x="552458" y="3657114"/>
                        <a:pt x="551833" y="3632130"/>
                      </a:cubicBezTo>
                      <a:cubicBezTo>
                        <a:pt x="551208" y="3607147"/>
                        <a:pt x="519979" y="3558117"/>
                        <a:pt x="533095" y="3545937"/>
                      </a:cubicBezTo>
                      <a:cubicBezTo>
                        <a:pt x="546211" y="3533757"/>
                        <a:pt x="590557" y="3531571"/>
                        <a:pt x="596803" y="3512209"/>
                      </a:cubicBezTo>
                      <a:cubicBezTo>
                        <a:pt x="603049" y="3492847"/>
                        <a:pt x="599614" y="3466926"/>
                        <a:pt x="611794" y="3446627"/>
                      </a:cubicBezTo>
                      <a:cubicBezTo>
                        <a:pt x="631156" y="3427889"/>
                        <a:pt x="674878" y="3454122"/>
                        <a:pt x="694240" y="3435384"/>
                      </a:cubicBezTo>
                      <a:cubicBezTo>
                        <a:pt x="711729" y="3424454"/>
                        <a:pt x="729216" y="3396971"/>
                        <a:pt x="737336" y="3377297"/>
                      </a:cubicBezTo>
                      <a:cubicBezTo>
                        <a:pt x="745456" y="3357623"/>
                        <a:pt x="724514" y="3338143"/>
                        <a:pt x="742958" y="3317337"/>
                      </a:cubicBezTo>
                      <a:lnTo>
                        <a:pt x="827391" y="3256206"/>
                      </a:lnTo>
                      <a:cubicBezTo>
                        <a:pt x="873611" y="3211860"/>
                        <a:pt x="815117" y="3191599"/>
                        <a:pt x="829151" y="3169309"/>
                      </a:cubicBezTo>
                      <a:cubicBezTo>
                        <a:pt x="843185" y="3147019"/>
                        <a:pt x="913471" y="3142139"/>
                        <a:pt x="911597" y="3122465"/>
                      </a:cubicBezTo>
                      <a:cubicBezTo>
                        <a:pt x="921571" y="3094553"/>
                        <a:pt x="879430" y="3096856"/>
                        <a:pt x="877869" y="3062504"/>
                      </a:cubicBezTo>
                      <a:cubicBezTo>
                        <a:pt x="874122" y="3042205"/>
                        <a:pt x="913158" y="3025028"/>
                        <a:pt x="917218" y="3000669"/>
                      </a:cubicBezTo>
                      <a:cubicBezTo>
                        <a:pt x="921278" y="2976310"/>
                        <a:pt x="893484" y="2940084"/>
                        <a:pt x="902228" y="2916350"/>
                      </a:cubicBezTo>
                      <a:cubicBezTo>
                        <a:pt x="910972" y="2892616"/>
                        <a:pt x="940328" y="2881373"/>
                        <a:pt x="941577" y="2858263"/>
                      </a:cubicBezTo>
                      <a:cubicBezTo>
                        <a:pt x="942826" y="2835153"/>
                        <a:pt x="922215" y="2822349"/>
                        <a:pt x="930335" y="2805797"/>
                      </a:cubicBezTo>
                      <a:cubicBezTo>
                        <a:pt x="938455" y="2789245"/>
                        <a:pt x="970309" y="2770820"/>
                        <a:pt x="971558" y="2751458"/>
                      </a:cubicBezTo>
                      <a:cubicBezTo>
                        <a:pt x="972807" y="2732096"/>
                        <a:pt x="955943" y="2705239"/>
                        <a:pt x="969684" y="2689624"/>
                      </a:cubicBezTo>
                      <a:cubicBezTo>
                        <a:pt x="990295" y="2667763"/>
                        <a:pt x="1012781" y="2674009"/>
                        <a:pt x="1033392" y="2652148"/>
                      </a:cubicBezTo>
                      <a:lnTo>
                        <a:pt x="1084696" y="2565634"/>
                      </a:lnTo>
                      <a:cubicBezTo>
                        <a:pt x="1128398" y="2447781"/>
                        <a:pt x="1039132" y="2564027"/>
                        <a:pt x="1074615" y="2504120"/>
                      </a:cubicBezTo>
                      <a:cubicBezTo>
                        <a:pt x="1082928" y="2478253"/>
                        <a:pt x="1127393" y="2473203"/>
                        <a:pt x="1164556" y="2423548"/>
                      </a:cubicBezTo>
                      <a:cubicBezTo>
                        <a:pt x="1187353" y="2400126"/>
                        <a:pt x="1191414" y="2367023"/>
                        <a:pt x="1207653" y="2346724"/>
                      </a:cubicBezTo>
                      <a:cubicBezTo>
                        <a:pt x="1223892" y="2326425"/>
                        <a:pt x="1247626" y="2327986"/>
                        <a:pt x="1261992" y="2301753"/>
                      </a:cubicBezTo>
                      <a:cubicBezTo>
                        <a:pt x="1276358" y="2275520"/>
                        <a:pt x="1273235" y="2225866"/>
                        <a:pt x="1297594" y="2206191"/>
                      </a:cubicBezTo>
                      <a:cubicBezTo>
                        <a:pt x="1321953" y="2186516"/>
                        <a:pt x="1370046" y="2182456"/>
                        <a:pt x="1391282" y="2163094"/>
                      </a:cubicBezTo>
                      <a:cubicBezTo>
                        <a:pt x="1402525" y="2138735"/>
                        <a:pt x="1396903" y="2099386"/>
                        <a:pt x="1408146" y="2075027"/>
                      </a:cubicBezTo>
                      <a:lnTo>
                        <a:pt x="1484529" y="1960918"/>
                      </a:lnTo>
                      <a:cubicBezTo>
                        <a:pt x="1499519" y="1929688"/>
                        <a:pt x="1440239" y="1887993"/>
                        <a:pt x="1447495" y="1857669"/>
                      </a:cubicBezTo>
                      <a:cubicBezTo>
                        <a:pt x="1454751" y="1827345"/>
                        <a:pt x="1526818" y="1818945"/>
                        <a:pt x="1528067" y="1778971"/>
                      </a:cubicBezTo>
                      <a:cubicBezTo>
                        <a:pt x="1526193" y="1733376"/>
                        <a:pt x="1507456" y="1693402"/>
                        <a:pt x="1505582" y="1647807"/>
                      </a:cubicBezTo>
                      <a:lnTo>
                        <a:pt x="1511801" y="1520175"/>
                      </a:lnTo>
                      <a:cubicBezTo>
                        <a:pt x="1512738" y="1480826"/>
                        <a:pt x="1466143" y="1529171"/>
                        <a:pt x="1466233" y="1415460"/>
                      </a:cubicBezTo>
                      <a:cubicBezTo>
                        <a:pt x="1466323" y="1301749"/>
                        <a:pt x="1497087" y="887766"/>
                        <a:pt x="1512343" y="837910"/>
                      </a:cubicBezTo>
                      <a:lnTo>
                        <a:pt x="1602740" y="1112578"/>
                      </a:lnTo>
                      <a:lnTo>
                        <a:pt x="1564495" y="1446351"/>
                      </a:lnTo>
                      <a:cubicBezTo>
                        <a:pt x="1563605" y="1509948"/>
                        <a:pt x="1595661" y="1457460"/>
                        <a:pt x="1606766" y="1473547"/>
                      </a:cubicBezTo>
                      <a:cubicBezTo>
                        <a:pt x="1617871" y="1489634"/>
                        <a:pt x="1603331" y="1519142"/>
                        <a:pt x="1631125" y="1542876"/>
                      </a:cubicBezTo>
                      <a:cubicBezTo>
                        <a:pt x="1664403" y="1574578"/>
                        <a:pt x="1730746" y="1616890"/>
                        <a:pt x="1764162" y="1636565"/>
                      </a:cubicBezTo>
                      <a:cubicBezTo>
                        <a:pt x="1797578" y="1656240"/>
                        <a:pt x="1832641" y="1638420"/>
                        <a:pt x="1840987" y="1660924"/>
                      </a:cubicBezTo>
                      <a:lnTo>
                        <a:pt x="1849843" y="1752851"/>
                      </a:lnTo>
                      <a:cubicBezTo>
                        <a:pt x="1905606" y="1809537"/>
                        <a:pt x="1899301" y="1770558"/>
                        <a:pt x="1908443" y="1786466"/>
                      </a:cubicBezTo>
                      <a:cubicBezTo>
                        <a:pt x="1917585" y="1802374"/>
                        <a:pt x="1915001" y="1827690"/>
                        <a:pt x="1925307" y="1840806"/>
                      </a:cubicBezTo>
                      <a:cubicBezTo>
                        <a:pt x="1935613" y="1853922"/>
                        <a:pt x="1961532" y="1852986"/>
                        <a:pt x="1960908" y="1865165"/>
                      </a:cubicBezTo>
                      <a:cubicBezTo>
                        <a:pt x="1972548" y="1898874"/>
                        <a:pt x="1948729" y="1863290"/>
                        <a:pt x="1940297" y="1891397"/>
                      </a:cubicBezTo>
                      <a:cubicBezTo>
                        <a:pt x="1933739" y="1907324"/>
                        <a:pt x="1947168" y="1955731"/>
                        <a:pt x="1942171" y="1979465"/>
                      </a:cubicBezTo>
                      <a:cubicBezTo>
                        <a:pt x="1937174" y="2003199"/>
                        <a:pt x="1904383" y="2016940"/>
                        <a:pt x="1910317" y="2033804"/>
                      </a:cubicBezTo>
                      <a:cubicBezTo>
                        <a:pt x="1924058" y="2052542"/>
                        <a:pt x="1943420" y="2043172"/>
                        <a:pt x="1957161" y="2061910"/>
                      </a:cubicBezTo>
                      <a:lnTo>
                        <a:pt x="2006341" y="2134759"/>
                      </a:lnTo>
                      <a:cubicBezTo>
                        <a:pt x="2001969" y="2160992"/>
                        <a:pt x="1940999" y="2176485"/>
                        <a:pt x="1917812" y="2202443"/>
                      </a:cubicBezTo>
                      <a:cubicBezTo>
                        <a:pt x="1898373" y="2221219"/>
                        <a:pt x="1915001" y="2240231"/>
                        <a:pt x="1906569" y="2254909"/>
                      </a:cubicBezTo>
                      <a:cubicBezTo>
                        <a:pt x="1898137" y="2269587"/>
                        <a:pt x="1871592" y="2276457"/>
                        <a:pt x="1867220" y="2290510"/>
                      </a:cubicBezTo>
                      <a:cubicBezTo>
                        <a:pt x="1839037" y="2322090"/>
                        <a:pt x="1874715" y="2316743"/>
                        <a:pt x="1863472" y="2331733"/>
                      </a:cubicBezTo>
                      <a:cubicBezTo>
                        <a:pt x="1852229" y="2346723"/>
                        <a:pt x="1803500" y="2357561"/>
                        <a:pt x="1799764" y="2380451"/>
                      </a:cubicBezTo>
                      <a:lnTo>
                        <a:pt x="1814826" y="2461578"/>
                      </a:lnTo>
                      <a:cubicBezTo>
                        <a:pt x="1817012" y="2480940"/>
                        <a:pt x="1843497" y="2474857"/>
                        <a:pt x="1846608" y="2489130"/>
                      </a:cubicBezTo>
                      <a:cubicBezTo>
                        <a:pt x="1849719" y="2503403"/>
                        <a:pt x="1824123" y="2536599"/>
                        <a:pt x="1833492" y="2547217"/>
                      </a:cubicBezTo>
                      <a:cubicBezTo>
                        <a:pt x="1840663" y="2565550"/>
                        <a:pt x="1859101" y="2549715"/>
                        <a:pt x="1869094" y="2560333"/>
                      </a:cubicBezTo>
                      <a:cubicBezTo>
                        <a:pt x="1879087" y="2570951"/>
                        <a:pt x="1883147" y="2605616"/>
                        <a:pt x="1893453" y="2610925"/>
                      </a:cubicBezTo>
                      <a:cubicBezTo>
                        <a:pt x="1903759" y="2616234"/>
                        <a:pt x="1906256" y="2595935"/>
                        <a:pt x="1919685" y="2603430"/>
                      </a:cubicBezTo>
                      <a:cubicBezTo>
                        <a:pt x="1945918" y="2614360"/>
                        <a:pt x="1945047" y="2633873"/>
                        <a:pt x="1964656" y="2633410"/>
                      </a:cubicBezTo>
                      <a:cubicBezTo>
                        <a:pt x="1978085" y="2637158"/>
                        <a:pt x="1982522" y="2612638"/>
                        <a:pt x="1994636" y="2607178"/>
                      </a:cubicBezTo>
                      <a:cubicBezTo>
                        <a:pt x="2006750" y="2601718"/>
                        <a:pt x="2034218" y="2631568"/>
                        <a:pt x="2037341" y="2600651"/>
                      </a:cubicBezTo>
                      <a:cubicBezTo>
                        <a:pt x="2051213" y="2535371"/>
                        <a:pt x="2005123" y="2505692"/>
                        <a:pt x="2018995" y="2440412"/>
                      </a:cubicBezTo>
                      <a:cubicBezTo>
                        <a:pt x="2150957" y="2214793"/>
                        <a:pt x="2207969" y="2054754"/>
                        <a:pt x="2206893" y="1797281"/>
                      </a:cubicBezTo>
                      <a:cubicBezTo>
                        <a:pt x="2210953" y="1634575"/>
                        <a:pt x="2075859" y="1569873"/>
                        <a:pt x="2004005" y="1475420"/>
                      </a:cubicBezTo>
                      <a:cubicBezTo>
                        <a:pt x="1932151" y="1380967"/>
                        <a:pt x="1822925" y="1283963"/>
                        <a:pt x="1787011" y="1185590"/>
                      </a:cubicBezTo>
                      <a:cubicBezTo>
                        <a:pt x="1787514" y="1085454"/>
                        <a:pt x="1750543" y="981571"/>
                        <a:pt x="1751046" y="881435"/>
                      </a:cubicBezTo>
                      <a:cubicBezTo>
                        <a:pt x="1753395" y="725537"/>
                        <a:pt x="1781976" y="569638"/>
                        <a:pt x="1797441" y="413740"/>
                      </a:cubicBezTo>
                      <a:lnTo>
                        <a:pt x="1860024" y="90397"/>
                      </a:lnTo>
                      <a:lnTo>
                        <a:pt x="120986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dirty="0">
                    <a:solidFill>
                      <a:prstClr val="white"/>
                    </a:solidFill>
                    <a:latin typeface="Calibri" panose="020F0502020204030204"/>
                  </a:endParaRPr>
                </a:p>
              </p:txBody>
            </p:sp>
            <p:sp>
              <p:nvSpPr>
                <p:cNvPr id="136" name="Freeform: Shape 135">
                  <a:extLst>
                    <a:ext uri="{FF2B5EF4-FFF2-40B4-BE49-F238E27FC236}">
                      <a16:creationId xmlns:a16="http://schemas.microsoft.com/office/drawing/2014/main" id="{24B8C7AA-2BB0-49EC-B47E-71187CC1F1E2}"/>
                    </a:ext>
                  </a:extLst>
                </p:cNvPr>
                <p:cNvSpPr/>
                <p:nvPr/>
              </p:nvSpPr>
              <p:spPr>
                <a:xfrm>
                  <a:off x="7762324" y="2069103"/>
                  <a:ext cx="613321" cy="2454444"/>
                </a:xfrm>
                <a:custGeom>
                  <a:avLst/>
                  <a:gdLst>
                    <a:gd name="connsiteX0" fmla="*/ 137316 w 639768"/>
                    <a:gd name="connsiteY0" fmla="*/ 56175 h 2459206"/>
                    <a:gd name="connsiteX1" fmla="*/ 0 w 639768"/>
                    <a:gd name="connsiteY1" fmla="*/ 305840 h 2459206"/>
                    <a:gd name="connsiteX2" fmla="*/ 352652 w 639768"/>
                    <a:gd name="connsiteY2" fmla="*/ 755238 h 2459206"/>
                    <a:gd name="connsiteX3" fmla="*/ 474364 w 639768"/>
                    <a:gd name="connsiteY3" fmla="*/ 1070441 h 2459206"/>
                    <a:gd name="connsiteX4" fmla="*/ 227820 w 639768"/>
                    <a:gd name="connsiteY4" fmla="*/ 1557289 h 2459206"/>
                    <a:gd name="connsiteX5" fmla="*/ 386981 w 639768"/>
                    <a:gd name="connsiteY5" fmla="*/ 1953633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74364 w 639768"/>
                    <a:gd name="connsiteY3" fmla="*/ 1070441 h 2459206"/>
                    <a:gd name="connsiteX4" fmla="*/ 227820 w 639768"/>
                    <a:gd name="connsiteY4" fmla="*/ 1557289 h 2459206"/>
                    <a:gd name="connsiteX5" fmla="*/ 386981 w 639768"/>
                    <a:gd name="connsiteY5" fmla="*/ 1953633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74364 w 639768"/>
                    <a:gd name="connsiteY3" fmla="*/ 1070441 h 2459206"/>
                    <a:gd name="connsiteX4" fmla="*/ 227820 w 639768"/>
                    <a:gd name="connsiteY4" fmla="*/ 1557289 h 2459206"/>
                    <a:gd name="connsiteX5" fmla="*/ 386981 w 639768"/>
                    <a:gd name="connsiteY5" fmla="*/ 1953633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74364 w 639768"/>
                    <a:gd name="connsiteY3" fmla="*/ 1070441 h 2459206"/>
                    <a:gd name="connsiteX4" fmla="*/ 227820 w 639768"/>
                    <a:gd name="connsiteY4" fmla="*/ 1557289 h 2459206"/>
                    <a:gd name="connsiteX5" fmla="*/ 386981 w 639768"/>
                    <a:gd name="connsiteY5" fmla="*/ 1953633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27820 w 639768"/>
                    <a:gd name="connsiteY4" fmla="*/ 1557289 h 2459206"/>
                    <a:gd name="connsiteX5" fmla="*/ 386981 w 639768"/>
                    <a:gd name="connsiteY5" fmla="*/ 1953633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27820 w 639768"/>
                    <a:gd name="connsiteY4" fmla="*/ 1557289 h 2459206"/>
                    <a:gd name="connsiteX5" fmla="*/ 386981 w 639768"/>
                    <a:gd name="connsiteY5" fmla="*/ 1953633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27820 w 639768"/>
                    <a:gd name="connsiteY4" fmla="*/ 1557289 h 2459206"/>
                    <a:gd name="connsiteX5" fmla="*/ 386981 w 639768"/>
                    <a:gd name="connsiteY5" fmla="*/ 1953633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27820 w 639768"/>
                    <a:gd name="connsiteY4" fmla="*/ 1557289 h 2459206"/>
                    <a:gd name="connsiteX5" fmla="*/ 386981 w 639768"/>
                    <a:gd name="connsiteY5" fmla="*/ 1953633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86981 w 639768"/>
                    <a:gd name="connsiteY5" fmla="*/ 1953633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86981 w 639768"/>
                    <a:gd name="connsiteY5" fmla="*/ 1953633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94919 w 639768"/>
                    <a:gd name="connsiteY5" fmla="*/ 1937758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94919 w 639768"/>
                    <a:gd name="connsiteY5" fmla="*/ 1937758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94919 w 639768"/>
                    <a:gd name="connsiteY5" fmla="*/ 1937758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94919 w 639768"/>
                    <a:gd name="connsiteY5" fmla="*/ 1937758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94919 w 639768"/>
                    <a:gd name="connsiteY5" fmla="*/ 1937758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94919 w 639768"/>
                    <a:gd name="connsiteY5" fmla="*/ 1937758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94919 w 639768"/>
                    <a:gd name="connsiteY5" fmla="*/ 1937758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45493 w 639768"/>
                    <a:gd name="connsiteY9" fmla="*/ 192812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94919 w 639768"/>
                    <a:gd name="connsiteY5" fmla="*/ 1937758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45493 w 639768"/>
                    <a:gd name="connsiteY9" fmla="*/ 192812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94919 w 639768"/>
                    <a:gd name="connsiteY5" fmla="*/ 1937758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45493 w 639768"/>
                    <a:gd name="connsiteY9" fmla="*/ 192812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42949"/>
                    <a:gd name="connsiteY0" fmla="*/ 56175 h 2459206"/>
                    <a:gd name="connsiteX1" fmla="*/ 0 w 642949"/>
                    <a:gd name="connsiteY1" fmla="*/ 305840 h 2459206"/>
                    <a:gd name="connsiteX2" fmla="*/ 352652 w 642949"/>
                    <a:gd name="connsiteY2" fmla="*/ 755238 h 2459206"/>
                    <a:gd name="connsiteX3" fmla="*/ 437851 w 642949"/>
                    <a:gd name="connsiteY3" fmla="*/ 1132353 h 2459206"/>
                    <a:gd name="connsiteX4" fmla="*/ 238933 w 642949"/>
                    <a:gd name="connsiteY4" fmla="*/ 1531889 h 2459206"/>
                    <a:gd name="connsiteX5" fmla="*/ 394919 w 642949"/>
                    <a:gd name="connsiteY5" fmla="*/ 1937758 h 2459206"/>
                    <a:gd name="connsiteX6" fmla="*/ 555506 w 642949"/>
                    <a:gd name="connsiteY6" fmla="*/ 2053499 h 2459206"/>
                    <a:gd name="connsiteX7" fmla="*/ 555506 w 642949"/>
                    <a:gd name="connsiteY7" fmla="*/ 2459206 h 2459206"/>
                    <a:gd name="connsiteX8" fmla="*/ 639768 w 642949"/>
                    <a:gd name="connsiteY8" fmla="*/ 2122157 h 2459206"/>
                    <a:gd name="connsiteX9" fmla="*/ 545493 w 642949"/>
                    <a:gd name="connsiteY9" fmla="*/ 1928124 h 2459206"/>
                    <a:gd name="connsiteX10" fmla="*/ 365136 w 642949"/>
                    <a:gd name="connsiteY10" fmla="*/ 1566651 h 2459206"/>
                    <a:gd name="connsiteX11" fmla="*/ 583593 w 642949"/>
                    <a:gd name="connsiteY11" fmla="*/ 914400 h 2459206"/>
                    <a:gd name="connsiteX12" fmla="*/ 143557 w 642949"/>
                    <a:gd name="connsiteY12" fmla="*/ 280874 h 2459206"/>
                    <a:gd name="connsiteX13" fmla="*/ 162282 w 642949"/>
                    <a:gd name="connsiteY13" fmla="*/ 249666 h 2459206"/>
                    <a:gd name="connsiteX14" fmla="*/ 399465 w 642949"/>
                    <a:gd name="connsiteY14" fmla="*/ 0 h 2459206"/>
                    <a:gd name="connsiteX15" fmla="*/ 137316 w 642949"/>
                    <a:gd name="connsiteY15" fmla="*/ 56175 h 2459206"/>
                    <a:gd name="connsiteX0" fmla="*/ 137316 w 642949"/>
                    <a:gd name="connsiteY0" fmla="*/ 56175 h 2459206"/>
                    <a:gd name="connsiteX1" fmla="*/ 0 w 642949"/>
                    <a:gd name="connsiteY1" fmla="*/ 305840 h 2459206"/>
                    <a:gd name="connsiteX2" fmla="*/ 352652 w 642949"/>
                    <a:gd name="connsiteY2" fmla="*/ 755238 h 2459206"/>
                    <a:gd name="connsiteX3" fmla="*/ 437851 w 642949"/>
                    <a:gd name="connsiteY3" fmla="*/ 1132353 h 2459206"/>
                    <a:gd name="connsiteX4" fmla="*/ 238933 w 642949"/>
                    <a:gd name="connsiteY4" fmla="*/ 1531889 h 2459206"/>
                    <a:gd name="connsiteX5" fmla="*/ 394919 w 642949"/>
                    <a:gd name="connsiteY5" fmla="*/ 1937758 h 2459206"/>
                    <a:gd name="connsiteX6" fmla="*/ 555506 w 642949"/>
                    <a:gd name="connsiteY6" fmla="*/ 2053499 h 2459206"/>
                    <a:gd name="connsiteX7" fmla="*/ 555506 w 642949"/>
                    <a:gd name="connsiteY7" fmla="*/ 2459206 h 2459206"/>
                    <a:gd name="connsiteX8" fmla="*/ 639768 w 642949"/>
                    <a:gd name="connsiteY8" fmla="*/ 2122157 h 2459206"/>
                    <a:gd name="connsiteX9" fmla="*/ 545493 w 642949"/>
                    <a:gd name="connsiteY9" fmla="*/ 1928124 h 2459206"/>
                    <a:gd name="connsiteX10" fmla="*/ 365136 w 642949"/>
                    <a:gd name="connsiteY10" fmla="*/ 1566651 h 2459206"/>
                    <a:gd name="connsiteX11" fmla="*/ 583593 w 642949"/>
                    <a:gd name="connsiteY11" fmla="*/ 914400 h 2459206"/>
                    <a:gd name="connsiteX12" fmla="*/ 143557 w 642949"/>
                    <a:gd name="connsiteY12" fmla="*/ 280874 h 2459206"/>
                    <a:gd name="connsiteX13" fmla="*/ 162282 w 642949"/>
                    <a:gd name="connsiteY13" fmla="*/ 249666 h 2459206"/>
                    <a:gd name="connsiteX14" fmla="*/ 399465 w 642949"/>
                    <a:gd name="connsiteY14" fmla="*/ 0 h 2459206"/>
                    <a:gd name="connsiteX15" fmla="*/ 137316 w 642949"/>
                    <a:gd name="connsiteY15" fmla="*/ 56175 h 2459206"/>
                    <a:gd name="connsiteX0" fmla="*/ 137316 w 642949"/>
                    <a:gd name="connsiteY0" fmla="*/ 56175 h 2459206"/>
                    <a:gd name="connsiteX1" fmla="*/ 0 w 642949"/>
                    <a:gd name="connsiteY1" fmla="*/ 305840 h 2459206"/>
                    <a:gd name="connsiteX2" fmla="*/ 352652 w 642949"/>
                    <a:gd name="connsiteY2" fmla="*/ 755238 h 2459206"/>
                    <a:gd name="connsiteX3" fmla="*/ 437851 w 642949"/>
                    <a:gd name="connsiteY3" fmla="*/ 1132353 h 2459206"/>
                    <a:gd name="connsiteX4" fmla="*/ 238933 w 642949"/>
                    <a:gd name="connsiteY4" fmla="*/ 1531889 h 2459206"/>
                    <a:gd name="connsiteX5" fmla="*/ 394919 w 642949"/>
                    <a:gd name="connsiteY5" fmla="*/ 1937758 h 2459206"/>
                    <a:gd name="connsiteX6" fmla="*/ 538044 w 642949"/>
                    <a:gd name="connsiteY6" fmla="*/ 2039212 h 2459206"/>
                    <a:gd name="connsiteX7" fmla="*/ 555506 w 642949"/>
                    <a:gd name="connsiteY7" fmla="*/ 2459206 h 2459206"/>
                    <a:gd name="connsiteX8" fmla="*/ 639768 w 642949"/>
                    <a:gd name="connsiteY8" fmla="*/ 2122157 h 2459206"/>
                    <a:gd name="connsiteX9" fmla="*/ 545493 w 642949"/>
                    <a:gd name="connsiteY9" fmla="*/ 1928124 h 2459206"/>
                    <a:gd name="connsiteX10" fmla="*/ 365136 w 642949"/>
                    <a:gd name="connsiteY10" fmla="*/ 1566651 h 2459206"/>
                    <a:gd name="connsiteX11" fmla="*/ 583593 w 642949"/>
                    <a:gd name="connsiteY11" fmla="*/ 914400 h 2459206"/>
                    <a:gd name="connsiteX12" fmla="*/ 143557 w 642949"/>
                    <a:gd name="connsiteY12" fmla="*/ 280874 h 2459206"/>
                    <a:gd name="connsiteX13" fmla="*/ 162282 w 642949"/>
                    <a:gd name="connsiteY13" fmla="*/ 249666 h 2459206"/>
                    <a:gd name="connsiteX14" fmla="*/ 399465 w 642949"/>
                    <a:gd name="connsiteY14" fmla="*/ 0 h 2459206"/>
                    <a:gd name="connsiteX15" fmla="*/ 137316 w 642949"/>
                    <a:gd name="connsiteY15" fmla="*/ 56175 h 2459206"/>
                    <a:gd name="connsiteX0" fmla="*/ 137316 w 642255"/>
                    <a:gd name="connsiteY0" fmla="*/ 56175 h 2454444"/>
                    <a:gd name="connsiteX1" fmla="*/ 0 w 642255"/>
                    <a:gd name="connsiteY1" fmla="*/ 305840 h 2454444"/>
                    <a:gd name="connsiteX2" fmla="*/ 352652 w 642255"/>
                    <a:gd name="connsiteY2" fmla="*/ 755238 h 2454444"/>
                    <a:gd name="connsiteX3" fmla="*/ 437851 w 642255"/>
                    <a:gd name="connsiteY3" fmla="*/ 1132353 h 2454444"/>
                    <a:gd name="connsiteX4" fmla="*/ 238933 w 642255"/>
                    <a:gd name="connsiteY4" fmla="*/ 1531889 h 2454444"/>
                    <a:gd name="connsiteX5" fmla="*/ 394919 w 642255"/>
                    <a:gd name="connsiteY5" fmla="*/ 1937758 h 2454444"/>
                    <a:gd name="connsiteX6" fmla="*/ 538044 w 642255"/>
                    <a:gd name="connsiteY6" fmla="*/ 2039212 h 2454444"/>
                    <a:gd name="connsiteX7" fmla="*/ 530106 w 642255"/>
                    <a:gd name="connsiteY7" fmla="*/ 2454444 h 2454444"/>
                    <a:gd name="connsiteX8" fmla="*/ 639768 w 642255"/>
                    <a:gd name="connsiteY8" fmla="*/ 2122157 h 2454444"/>
                    <a:gd name="connsiteX9" fmla="*/ 545493 w 642255"/>
                    <a:gd name="connsiteY9" fmla="*/ 1928124 h 2454444"/>
                    <a:gd name="connsiteX10" fmla="*/ 365136 w 642255"/>
                    <a:gd name="connsiteY10" fmla="*/ 1566651 h 2454444"/>
                    <a:gd name="connsiteX11" fmla="*/ 583593 w 642255"/>
                    <a:gd name="connsiteY11" fmla="*/ 914400 h 2454444"/>
                    <a:gd name="connsiteX12" fmla="*/ 143557 w 642255"/>
                    <a:gd name="connsiteY12" fmla="*/ 280874 h 2454444"/>
                    <a:gd name="connsiteX13" fmla="*/ 162282 w 642255"/>
                    <a:gd name="connsiteY13" fmla="*/ 249666 h 2454444"/>
                    <a:gd name="connsiteX14" fmla="*/ 399465 w 642255"/>
                    <a:gd name="connsiteY14" fmla="*/ 0 h 2454444"/>
                    <a:gd name="connsiteX15" fmla="*/ 137316 w 642255"/>
                    <a:gd name="connsiteY15" fmla="*/ 56175 h 2454444"/>
                    <a:gd name="connsiteX0" fmla="*/ 137316 w 642255"/>
                    <a:gd name="connsiteY0" fmla="*/ 56175 h 2454444"/>
                    <a:gd name="connsiteX1" fmla="*/ 0 w 642255"/>
                    <a:gd name="connsiteY1" fmla="*/ 305840 h 2454444"/>
                    <a:gd name="connsiteX2" fmla="*/ 352652 w 642255"/>
                    <a:gd name="connsiteY2" fmla="*/ 755238 h 2454444"/>
                    <a:gd name="connsiteX3" fmla="*/ 437851 w 642255"/>
                    <a:gd name="connsiteY3" fmla="*/ 1132353 h 2454444"/>
                    <a:gd name="connsiteX4" fmla="*/ 238933 w 642255"/>
                    <a:gd name="connsiteY4" fmla="*/ 1531889 h 2454444"/>
                    <a:gd name="connsiteX5" fmla="*/ 394919 w 642255"/>
                    <a:gd name="connsiteY5" fmla="*/ 1937758 h 2454444"/>
                    <a:gd name="connsiteX6" fmla="*/ 538044 w 642255"/>
                    <a:gd name="connsiteY6" fmla="*/ 2039212 h 2454444"/>
                    <a:gd name="connsiteX7" fmla="*/ 530106 w 642255"/>
                    <a:gd name="connsiteY7" fmla="*/ 2454444 h 2454444"/>
                    <a:gd name="connsiteX8" fmla="*/ 639768 w 642255"/>
                    <a:gd name="connsiteY8" fmla="*/ 2122157 h 2454444"/>
                    <a:gd name="connsiteX9" fmla="*/ 545493 w 642255"/>
                    <a:gd name="connsiteY9" fmla="*/ 1928124 h 2454444"/>
                    <a:gd name="connsiteX10" fmla="*/ 365136 w 642255"/>
                    <a:gd name="connsiteY10" fmla="*/ 1566651 h 2454444"/>
                    <a:gd name="connsiteX11" fmla="*/ 583593 w 642255"/>
                    <a:gd name="connsiteY11" fmla="*/ 914400 h 2454444"/>
                    <a:gd name="connsiteX12" fmla="*/ 143557 w 642255"/>
                    <a:gd name="connsiteY12" fmla="*/ 280874 h 2454444"/>
                    <a:gd name="connsiteX13" fmla="*/ 162282 w 642255"/>
                    <a:gd name="connsiteY13" fmla="*/ 249666 h 2454444"/>
                    <a:gd name="connsiteX14" fmla="*/ 399465 w 642255"/>
                    <a:gd name="connsiteY14" fmla="*/ 0 h 2454444"/>
                    <a:gd name="connsiteX15" fmla="*/ 137316 w 642255"/>
                    <a:gd name="connsiteY15" fmla="*/ 56175 h 2454444"/>
                    <a:gd name="connsiteX0" fmla="*/ 137316 w 642255"/>
                    <a:gd name="connsiteY0" fmla="*/ 56175 h 2454444"/>
                    <a:gd name="connsiteX1" fmla="*/ 0 w 642255"/>
                    <a:gd name="connsiteY1" fmla="*/ 305840 h 2454444"/>
                    <a:gd name="connsiteX2" fmla="*/ 352652 w 642255"/>
                    <a:gd name="connsiteY2" fmla="*/ 755238 h 2454444"/>
                    <a:gd name="connsiteX3" fmla="*/ 437851 w 642255"/>
                    <a:gd name="connsiteY3" fmla="*/ 1132353 h 2454444"/>
                    <a:gd name="connsiteX4" fmla="*/ 238933 w 642255"/>
                    <a:gd name="connsiteY4" fmla="*/ 1531889 h 2454444"/>
                    <a:gd name="connsiteX5" fmla="*/ 394919 w 642255"/>
                    <a:gd name="connsiteY5" fmla="*/ 1937758 h 2454444"/>
                    <a:gd name="connsiteX6" fmla="*/ 538044 w 642255"/>
                    <a:gd name="connsiteY6" fmla="*/ 2039212 h 2454444"/>
                    <a:gd name="connsiteX7" fmla="*/ 530106 w 642255"/>
                    <a:gd name="connsiteY7" fmla="*/ 2454444 h 2454444"/>
                    <a:gd name="connsiteX8" fmla="*/ 639768 w 642255"/>
                    <a:gd name="connsiteY8" fmla="*/ 2122157 h 2454444"/>
                    <a:gd name="connsiteX9" fmla="*/ 545493 w 642255"/>
                    <a:gd name="connsiteY9" fmla="*/ 1928124 h 2454444"/>
                    <a:gd name="connsiteX10" fmla="*/ 365136 w 642255"/>
                    <a:gd name="connsiteY10" fmla="*/ 1566651 h 2454444"/>
                    <a:gd name="connsiteX11" fmla="*/ 583593 w 642255"/>
                    <a:gd name="connsiteY11" fmla="*/ 914400 h 2454444"/>
                    <a:gd name="connsiteX12" fmla="*/ 143557 w 642255"/>
                    <a:gd name="connsiteY12" fmla="*/ 280874 h 2454444"/>
                    <a:gd name="connsiteX13" fmla="*/ 162282 w 642255"/>
                    <a:gd name="connsiteY13" fmla="*/ 249666 h 2454444"/>
                    <a:gd name="connsiteX14" fmla="*/ 399465 w 642255"/>
                    <a:gd name="connsiteY14" fmla="*/ 0 h 2454444"/>
                    <a:gd name="connsiteX15" fmla="*/ 137316 w 642255"/>
                    <a:gd name="connsiteY15" fmla="*/ 56175 h 2454444"/>
                    <a:gd name="connsiteX0" fmla="*/ 137316 w 642255"/>
                    <a:gd name="connsiteY0" fmla="*/ 56175 h 2454444"/>
                    <a:gd name="connsiteX1" fmla="*/ 0 w 642255"/>
                    <a:gd name="connsiteY1" fmla="*/ 305840 h 2454444"/>
                    <a:gd name="connsiteX2" fmla="*/ 352652 w 642255"/>
                    <a:gd name="connsiteY2" fmla="*/ 755238 h 2454444"/>
                    <a:gd name="connsiteX3" fmla="*/ 437851 w 642255"/>
                    <a:gd name="connsiteY3" fmla="*/ 1132353 h 2454444"/>
                    <a:gd name="connsiteX4" fmla="*/ 238933 w 642255"/>
                    <a:gd name="connsiteY4" fmla="*/ 1531889 h 2454444"/>
                    <a:gd name="connsiteX5" fmla="*/ 394919 w 642255"/>
                    <a:gd name="connsiteY5" fmla="*/ 1937758 h 2454444"/>
                    <a:gd name="connsiteX6" fmla="*/ 538044 w 642255"/>
                    <a:gd name="connsiteY6" fmla="*/ 2039212 h 2454444"/>
                    <a:gd name="connsiteX7" fmla="*/ 530106 w 642255"/>
                    <a:gd name="connsiteY7" fmla="*/ 2454444 h 2454444"/>
                    <a:gd name="connsiteX8" fmla="*/ 639768 w 642255"/>
                    <a:gd name="connsiteY8" fmla="*/ 2122157 h 2454444"/>
                    <a:gd name="connsiteX9" fmla="*/ 545493 w 642255"/>
                    <a:gd name="connsiteY9" fmla="*/ 1928124 h 2454444"/>
                    <a:gd name="connsiteX10" fmla="*/ 365136 w 642255"/>
                    <a:gd name="connsiteY10" fmla="*/ 1566651 h 2454444"/>
                    <a:gd name="connsiteX11" fmla="*/ 583593 w 642255"/>
                    <a:gd name="connsiteY11" fmla="*/ 914400 h 2454444"/>
                    <a:gd name="connsiteX12" fmla="*/ 143557 w 642255"/>
                    <a:gd name="connsiteY12" fmla="*/ 280874 h 2454444"/>
                    <a:gd name="connsiteX13" fmla="*/ 162282 w 642255"/>
                    <a:gd name="connsiteY13" fmla="*/ 249666 h 2454444"/>
                    <a:gd name="connsiteX14" fmla="*/ 399465 w 642255"/>
                    <a:gd name="connsiteY14" fmla="*/ 0 h 2454444"/>
                    <a:gd name="connsiteX15" fmla="*/ 137316 w 642255"/>
                    <a:gd name="connsiteY15" fmla="*/ 56175 h 2454444"/>
                    <a:gd name="connsiteX0" fmla="*/ 107153 w 612092"/>
                    <a:gd name="connsiteY0" fmla="*/ 56175 h 2454444"/>
                    <a:gd name="connsiteX1" fmla="*/ 0 w 612092"/>
                    <a:gd name="connsiteY1" fmla="*/ 251865 h 2454444"/>
                    <a:gd name="connsiteX2" fmla="*/ 322489 w 612092"/>
                    <a:gd name="connsiteY2" fmla="*/ 755238 h 2454444"/>
                    <a:gd name="connsiteX3" fmla="*/ 407688 w 612092"/>
                    <a:gd name="connsiteY3" fmla="*/ 1132353 h 2454444"/>
                    <a:gd name="connsiteX4" fmla="*/ 208770 w 612092"/>
                    <a:gd name="connsiteY4" fmla="*/ 1531889 h 2454444"/>
                    <a:gd name="connsiteX5" fmla="*/ 364756 w 612092"/>
                    <a:gd name="connsiteY5" fmla="*/ 1937758 h 2454444"/>
                    <a:gd name="connsiteX6" fmla="*/ 507881 w 612092"/>
                    <a:gd name="connsiteY6" fmla="*/ 2039212 h 2454444"/>
                    <a:gd name="connsiteX7" fmla="*/ 499943 w 612092"/>
                    <a:gd name="connsiteY7" fmla="*/ 2454444 h 2454444"/>
                    <a:gd name="connsiteX8" fmla="*/ 609605 w 612092"/>
                    <a:gd name="connsiteY8" fmla="*/ 2122157 h 2454444"/>
                    <a:gd name="connsiteX9" fmla="*/ 515330 w 612092"/>
                    <a:gd name="connsiteY9" fmla="*/ 1928124 h 2454444"/>
                    <a:gd name="connsiteX10" fmla="*/ 334973 w 612092"/>
                    <a:gd name="connsiteY10" fmla="*/ 1566651 h 2454444"/>
                    <a:gd name="connsiteX11" fmla="*/ 553430 w 612092"/>
                    <a:gd name="connsiteY11" fmla="*/ 914400 h 2454444"/>
                    <a:gd name="connsiteX12" fmla="*/ 113394 w 612092"/>
                    <a:gd name="connsiteY12" fmla="*/ 280874 h 2454444"/>
                    <a:gd name="connsiteX13" fmla="*/ 132119 w 612092"/>
                    <a:gd name="connsiteY13" fmla="*/ 249666 h 2454444"/>
                    <a:gd name="connsiteX14" fmla="*/ 369302 w 612092"/>
                    <a:gd name="connsiteY14" fmla="*/ 0 h 2454444"/>
                    <a:gd name="connsiteX15" fmla="*/ 107153 w 612092"/>
                    <a:gd name="connsiteY15" fmla="*/ 56175 h 2454444"/>
                    <a:gd name="connsiteX0" fmla="*/ 108382 w 613321"/>
                    <a:gd name="connsiteY0" fmla="*/ 56175 h 2454444"/>
                    <a:gd name="connsiteX1" fmla="*/ 1229 w 613321"/>
                    <a:gd name="connsiteY1" fmla="*/ 251865 h 2454444"/>
                    <a:gd name="connsiteX2" fmla="*/ 323718 w 613321"/>
                    <a:gd name="connsiteY2" fmla="*/ 755238 h 2454444"/>
                    <a:gd name="connsiteX3" fmla="*/ 408917 w 613321"/>
                    <a:gd name="connsiteY3" fmla="*/ 1132353 h 2454444"/>
                    <a:gd name="connsiteX4" fmla="*/ 209999 w 613321"/>
                    <a:gd name="connsiteY4" fmla="*/ 1531889 h 2454444"/>
                    <a:gd name="connsiteX5" fmla="*/ 365985 w 613321"/>
                    <a:gd name="connsiteY5" fmla="*/ 1937758 h 2454444"/>
                    <a:gd name="connsiteX6" fmla="*/ 509110 w 613321"/>
                    <a:gd name="connsiteY6" fmla="*/ 2039212 h 2454444"/>
                    <a:gd name="connsiteX7" fmla="*/ 501172 w 613321"/>
                    <a:gd name="connsiteY7" fmla="*/ 2454444 h 2454444"/>
                    <a:gd name="connsiteX8" fmla="*/ 610834 w 613321"/>
                    <a:gd name="connsiteY8" fmla="*/ 2122157 h 2454444"/>
                    <a:gd name="connsiteX9" fmla="*/ 516559 w 613321"/>
                    <a:gd name="connsiteY9" fmla="*/ 1928124 h 2454444"/>
                    <a:gd name="connsiteX10" fmla="*/ 336202 w 613321"/>
                    <a:gd name="connsiteY10" fmla="*/ 1566651 h 2454444"/>
                    <a:gd name="connsiteX11" fmla="*/ 554659 w 613321"/>
                    <a:gd name="connsiteY11" fmla="*/ 914400 h 2454444"/>
                    <a:gd name="connsiteX12" fmla="*/ 114623 w 613321"/>
                    <a:gd name="connsiteY12" fmla="*/ 280874 h 2454444"/>
                    <a:gd name="connsiteX13" fmla="*/ 133348 w 613321"/>
                    <a:gd name="connsiteY13" fmla="*/ 249666 h 2454444"/>
                    <a:gd name="connsiteX14" fmla="*/ 370531 w 613321"/>
                    <a:gd name="connsiteY14" fmla="*/ 0 h 2454444"/>
                    <a:gd name="connsiteX15" fmla="*/ 108382 w 613321"/>
                    <a:gd name="connsiteY15" fmla="*/ 56175 h 2454444"/>
                    <a:gd name="connsiteX0" fmla="*/ 108382 w 613321"/>
                    <a:gd name="connsiteY0" fmla="*/ 56175 h 2454444"/>
                    <a:gd name="connsiteX1" fmla="*/ 1229 w 613321"/>
                    <a:gd name="connsiteY1" fmla="*/ 251865 h 2454444"/>
                    <a:gd name="connsiteX2" fmla="*/ 323718 w 613321"/>
                    <a:gd name="connsiteY2" fmla="*/ 755238 h 2454444"/>
                    <a:gd name="connsiteX3" fmla="*/ 408917 w 613321"/>
                    <a:gd name="connsiteY3" fmla="*/ 1132353 h 2454444"/>
                    <a:gd name="connsiteX4" fmla="*/ 209999 w 613321"/>
                    <a:gd name="connsiteY4" fmla="*/ 1531889 h 2454444"/>
                    <a:gd name="connsiteX5" fmla="*/ 365985 w 613321"/>
                    <a:gd name="connsiteY5" fmla="*/ 1937758 h 2454444"/>
                    <a:gd name="connsiteX6" fmla="*/ 509110 w 613321"/>
                    <a:gd name="connsiteY6" fmla="*/ 2039212 h 2454444"/>
                    <a:gd name="connsiteX7" fmla="*/ 501172 w 613321"/>
                    <a:gd name="connsiteY7" fmla="*/ 2454444 h 2454444"/>
                    <a:gd name="connsiteX8" fmla="*/ 610834 w 613321"/>
                    <a:gd name="connsiteY8" fmla="*/ 2122157 h 2454444"/>
                    <a:gd name="connsiteX9" fmla="*/ 516559 w 613321"/>
                    <a:gd name="connsiteY9" fmla="*/ 1928124 h 2454444"/>
                    <a:gd name="connsiteX10" fmla="*/ 336202 w 613321"/>
                    <a:gd name="connsiteY10" fmla="*/ 1566651 h 2454444"/>
                    <a:gd name="connsiteX11" fmla="*/ 554659 w 613321"/>
                    <a:gd name="connsiteY11" fmla="*/ 914400 h 2454444"/>
                    <a:gd name="connsiteX12" fmla="*/ 114623 w 613321"/>
                    <a:gd name="connsiteY12" fmla="*/ 280874 h 2454444"/>
                    <a:gd name="connsiteX13" fmla="*/ 133348 w 613321"/>
                    <a:gd name="connsiteY13" fmla="*/ 249666 h 2454444"/>
                    <a:gd name="connsiteX14" fmla="*/ 370531 w 613321"/>
                    <a:gd name="connsiteY14" fmla="*/ 0 h 2454444"/>
                    <a:gd name="connsiteX15" fmla="*/ 108382 w 613321"/>
                    <a:gd name="connsiteY15" fmla="*/ 56175 h 2454444"/>
                    <a:gd name="connsiteX0" fmla="*/ 108382 w 613321"/>
                    <a:gd name="connsiteY0" fmla="*/ 56175 h 2454444"/>
                    <a:gd name="connsiteX1" fmla="*/ 1229 w 613321"/>
                    <a:gd name="connsiteY1" fmla="*/ 251865 h 2454444"/>
                    <a:gd name="connsiteX2" fmla="*/ 323718 w 613321"/>
                    <a:gd name="connsiteY2" fmla="*/ 755238 h 2454444"/>
                    <a:gd name="connsiteX3" fmla="*/ 408917 w 613321"/>
                    <a:gd name="connsiteY3" fmla="*/ 1132353 h 2454444"/>
                    <a:gd name="connsiteX4" fmla="*/ 209999 w 613321"/>
                    <a:gd name="connsiteY4" fmla="*/ 1531889 h 2454444"/>
                    <a:gd name="connsiteX5" fmla="*/ 365985 w 613321"/>
                    <a:gd name="connsiteY5" fmla="*/ 1937758 h 2454444"/>
                    <a:gd name="connsiteX6" fmla="*/ 509110 w 613321"/>
                    <a:gd name="connsiteY6" fmla="*/ 2039212 h 2454444"/>
                    <a:gd name="connsiteX7" fmla="*/ 501172 w 613321"/>
                    <a:gd name="connsiteY7" fmla="*/ 2454444 h 2454444"/>
                    <a:gd name="connsiteX8" fmla="*/ 610834 w 613321"/>
                    <a:gd name="connsiteY8" fmla="*/ 2122157 h 2454444"/>
                    <a:gd name="connsiteX9" fmla="*/ 516559 w 613321"/>
                    <a:gd name="connsiteY9" fmla="*/ 1928124 h 2454444"/>
                    <a:gd name="connsiteX10" fmla="*/ 336202 w 613321"/>
                    <a:gd name="connsiteY10" fmla="*/ 1566651 h 2454444"/>
                    <a:gd name="connsiteX11" fmla="*/ 554659 w 613321"/>
                    <a:gd name="connsiteY11" fmla="*/ 914400 h 2454444"/>
                    <a:gd name="connsiteX12" fmla="*/ 114623 w 613321"/>
                    <a:gd name="connsiteY12" fmla="*/ 280874 h 2454444"/>
                    <a:gd name="connsiteX13" fmla="*/ 133348 w 613321"/>
                    <a:gd name="connsiteY13" fmla="*/ 249666 h 2454444"/>
                    <a:gd name="connsiteX14" fmla="*/ 370531 w 613321"/>
                    <a:gd name="connsiteY14" fmla="*/ 0 h 2454444"/>
                    <a:gd name="connsiteX15" fmla="*/ 108382 w 613321"/>
                    <a:gd name="connsiteY15" fmla="*/ 56175 h 2454444"/>
                    <a:gd name="connsiteX0" fmla="*/ 108382 w 613321"/>
                    <a:gd name="connsiteY0" fmla="*/ 56175 h 2454444"/>
                    <a:gd name="connsiteX1" fmla="*/ 1229 w 613321"/>
                    <a:gd name="connsiteY1" fmla="*/ 251865 h 2454444"/>
                    <a:gd name="connsiteX2" fmla="*/ 323718 w 613321"/>
                    <a:gd name="connsiteY2" fmla="*/ 755238 h 2454444"/>
                    <a:gd name="connsiteX3" fmla="*/ 408917 w 613321"/>
                    <a:gd name="connsiteY3" fmla="*/ 1132353 h 2454444"/>
                    <a:gd name="connsiteX4" fmla="*/ 209999 w 613321"/>
                    <a:gd name="connsiteY4" fmla="*/ 1531889 h 2454444"/>
                    <a:gd name="connsiteX5" fmla="*/ 365985 w 613321"/>
                    <a:gd name="connsiteY5" fmla="*/ 1937758 h 2454444"/>
                    <a:gd name="connsiteX6" fmla="*/ 509110 w 613321"/>
                    <a:gd name="connsiteY6" fmla="*/ 2039212 h 2454444"/>
                    <a:gd name="connsiteX7" fmla="*/ 501172 w 613321"/>
                    <a:gd name="connsiteY7" fmla="*/ 2454444 h 2454444"/>
                    <a:gd name="connsiteX8" fmla="*/ 610834 w 613321"/>
                    <a:gd name="connsiteY8" fmla="*/ 2122157 h 2454444"/>
                    <a:gd name="connsiteX9" fmla="*/ 516559 w 613321"/>
                    <a:gd name="connsiteY9" fmla="*/ 1928124 h 2454444"/>
                    <a:gd name="connsiteX10" fmla="*/ 336202 w 613321"/>
                    <a:gd name="connsiteY10" fmla="*/ 1566651 h 2454444"/>
                    <a:gd name="connsiteX11" fmla="*/ 554659 w 613321"/>
                    <a:gd name="connsiteY11" fmla="*/ 914400 h 2454444"/>
                    <a:gd name="connsiteX12" fmla="*/ 114623 w 613321"/>
                    <a:gd name="connsiteY12" fmla="*/ 280874 h 2454444"/>
                    <a:gd name="connsiteX13" fmla="*/ 153986 w 613321"/>
                    <a:gd name="connsiteY13" fmla="*/ 184579 h 2454444"/>
                    <a:gd name="connsiteX14" fmla="*/ 370531 w 613321"/>
                    <a:gd name="connsiteY14" fmla="*/ 0 h 2454444"/>
                    <a:gd name="connsiteX15" fmla="*/ 108382 w 613321"/>
                    <a:gd name="connsiteY15" fmla="*/ 56175 h 2454444"/>
                    <a:gd name="connsiteX0" fmla="*/ 108382 w 613321"/>
                    <a:gd name="connsiteY0" fmla="*/ 56175 h 2454444"/>
                    <a:gd name="connsiteX1" fmla="*/ 1229 w 613321"/>
                    <a:gd name="connsiteY1" fmla="*/ 251865 h 2454444"/>
                    <a:gd name="connsiteX2" fmla="*/ 323718 w 613321"/>
                    <a:gd name="connsiteY2" fmla="*/ 755238 h 2454444"/>
                    <a:gd name="connsiteX3" fmla="*/ 408917 w 613321"/>
                    <a:gd name="connsiteY3" fmla="*/ 1132353 h 2454444"/>
                    <a:gd name="connsiteX4" fmla="*/ 209999 w 613321"/>
                    <a:gd name="connsiteY4" fmla="*/ 1531889 h 2454444"/>
                    <a:gd name="connsiteX5" fmla="*/ 365985 w 613321"/>
                    <a:gd name="connsiteY5" fmla="*/ 1937758 h 2454444"/>
                    <a:gd name="connsiteX6" fmla="*/ 509110 w 613321"/>
                    <a:gd name="connsiteY6" fmla="*/ 2039212 h 2454444"/>
                    <a:gd name="connsiteX7" fmla="*/ 501172 w 613321"/>
                    <a:gd name="connsiteY7" fmla="*/ 2454444 h 2454444"/>
                    <a:gd name="connsiteX8" fmla="*/ 610834 w 613321"/>
                    <a:gd name="connsiteY8" fmla="*/ 2122157 h 2454444"/>
                    <a:gd name="connsiteX9" fmla="*/ 516559 w 613321"/>
                    <a:gd name="connsiteY9" fmla="*/ 1928124 h 2454444"/>
                    <a:gd name="connsiteX10" fmla="*/ 336202 w 613321"/>
                    <a:gd name="connsiteY10" fmla="*/ 1566651 h 2454444"/>
                    <a:gd name="connsiteX11" fmla="*/ 554659 w 613321"/>
                    <a:gd name="connsiteY11" fmla="*/ 914400 h 2454444"/>
                    <a:gd name="connsiteX12" fmla="*/ 114623 w 613321"/>
                    <a:gd name="connsiteY12" fmla="*/ 280874 h 2454444"/>
                    <a:gd name="connsiteX13" fmla="*/ 168273 w 613321"/>
                    <a:gd name="connsiteY13" fmla="*/ 170292 h 2454444"/>
                    <a:gd name="connsiteX14" fmla="*/ 370531 w 613321"/>
                    <a:gd name="connsiteY14" fmla="*/ 0 h 2454444"/>
                    <a:gd name="connsiteX15" fmla="*/ 108382 w 613321"/>
                    <a:gd name="connsiteY15" fmla="*/ 56175 h 2454444"/>
                    <a:gd name="connsiteX0" fmla="*/ 108382 w 613321"/>
                    <a:gd name="connsiteY0" fmla="*/ 56175 h 2454444"/>
                    <a:gd name="connsiteX1" fmla="*/ 1229 w 613321"/>
                    <a:gd name="connsiteY1" fmla="*/ 251865 h 2454444"/>
                    <a:gd name="connsiteX2" fmla="*/ 323718 w 613321"/>
                    <a:gd name="connsiteY2" fmla="*/ 755238 h 2454444"/>
                    <a:gd name="connsiteX3" fmla="*/ 408917 w 613321"/>
                    <a:gd name="connsiteY3" fmla="*/ 1132353 h 2454444"/>
                    <a:gd name="connsiteX4" fmla="*/ 209999 w 613321"/>
                    <a:gd name="connsiteY4" fmla="*/ 1531889 h 2454444"/>
                    <a:gd name="connsiteX5" fmla="*/ 365985 w 613321"/>
                    <a:gd name="connsiteY5" fmla="*/ 1937758 h 2454444"/>
                    <a:gd name="connsiteX6" fmla="*/ 509110 w 613321"/>
                    <a:gd name="connsiteY6" fmla="*/ 2039212 h 2454444"/>
                    <a:gd name="connsiteX7" fmla="*/ 501172 w 613321"/>
                    <a:gd name="connsiteY7" fmla="*/ 2454444 h 2454444"/>
                    <a:gd name="connsiteX8" fmla="*/ 610834 w 613321"/>
                    <a:gd name="connsiteY8" fmla="*/ 2122157 h 2454444"/>
                    <a:gd name="connsiteX9" fmla="*/ 516559 w 613321"/>
                    <a:gd name="connsiteY9" fmla="*/ 1928124 h 2454444"/>
                    <a:gd name="connsiteX10" fmla="*/ 336202 w 613321"/>
                    <a:gd name="connsiteY10" fmla="*/ 1566651 h 2454444"/>
                    <a:gd name="connsiteX11" fmla="*/ 554659 w 613321"/>
                    <a:gd name="connsiteY11" fmla="*/ 914400 h 2454444"/>
                    <a:gd name="connsiteX12" fmla="*/ 114623 w 613321"/>
                    <a:gd name="connsiteY12" fmla="*/ 280874 h 2454444"/>
                    <a:gd name="connsiteX13" fmla="*/ 168273 w 613321"/>
                    <a:gd name="connsiteY13" fmla="*/ 170292 h 2454444"/>
                    <a:gd name="connsiteX14" fmla="*/ 370531 w 613321"/>
                    <a:gd name="connsiteY14" fmla="*/ 0 h 2454444"/>
                    <a:gd name="connsiteX15" fmla="*/ 108382 w 613321"/>
                    <a:gd name="connsiteY15" fmla="*/ 56175 h 2454444"/>
                    <a:gd name="connsiteX0" fmla="*/ 108382 w 613321"/>
                    <a:gd name="connsiteY0" fmla="*/ 56175 h 2454444"/>
                    <a:gd name="connsiteX1" fmla="*/ 1229 w 613321"/>
                    <a:gd name="connsiteY1" fmla="*/ 251865 h 2454444"/>
                    <a:gd name="connsiteX2" fmla="*/ 323718 w 613321"/>
                    <a:gd name="connsiteY2" fmla="*/ 755238 h 2454444"/>
                    <a:gd name="connsiteX3" fmla="*/ 408917 w 613321"/>
                    <a:gd name="connsiteY3" fmla="*/ 1132353 h 2454444"/>
                    <a:gd name="connsiteX4" fmla="*/ 209999 w 613321"/>
                    <a:gd name="connsiteY4" fmla="*/ 1531889 h 2454444"/>
                    <a:gd name="connsiteX5" fmla="*/ 365985 w 613321"/>
                    <a:gd name="connsiteY5" fmla="*/ 1937758 h 2454444"/>
                    <a:gd name="connsiteX6" fmla="*/ 509110 w 613321"/>
                    <a:gd name="connsiteY6" fmla="*/ 2039212 h 2454444"/>
                    <a:gd name="connsiteX7" fmla="*/ 501172 w 613321"/>
                    <a:gd name="connsiteY7" fmla="*/ 2454444 h 2454444"/>
                    <a:gd name="connsiteX8" fmla="*/ 610834 w 613321"/>
                    <a:gd name="connsiteY8" fmla="*/ 2122157 h 2454444"/>
                    <a:gd name="connsiteX9" fmla="*/ 516559 w 613321"/>
                    <a:gd name="connsiteY9" fmla="*/ 1928124 h 2454444"/>
                    <a:gd name="connsiteX10" fmla="*/ 336202 w 613321"/>
                    <a:gd name="connsiteY10" fmla="*/ 1566651 h 2454444"/>
                    <a:gd name="connsiteX11" fmla="*/ 554659 w 613321"/>
                    <a:gd name="connsiteY11" fmla="*/ 914400 h 2454444"/>
                    <a:gd name="connsiteX12" fmla="*/ 114623 w 613321"/>
                    <a:gd name="connsiteY12" fmla="*/ 280874 h 2454444"/>
                    <a:gd name="connsiteX13" fmla="*/ 168273 w 613321"/>
                    <a:gd name="connsiteY13" fmla="*/ 170292 h 2454444"/>
                    <a:gd name="connsiteX14" fmla="*/ 370531 w 613321"/>
                    <a:gd name="connsiteY14" fmla="*/ 0 h 2454444"/>
                    <a:gd name="connsiteX15" fmla="*/ 108382 w 613321"/>
                    <a:gd name="connsiteY15" fmla="*/ 56175 h 2454444"/>
                    <a:gd name="connsiteX0" fmla="*/ 108382 w 613321"/>
                    <a:gd name="connsiteY0" fmla="*/ 56175 h 2454444"/>
                    <a:gd name="connsiteX1" fmla="*/ 1229 w 613321"/>
                    <a:gd name="connsiteY1" fmla="*/ 251865 h 2454444"/>
                    <a:gd name="connsiteX2" fmla="*/ 323718 w 613321"/>
                    <a:gd name="connsiteY2" fmla="*/ 755238 h 2454444"/>
                    <a:gd name="connsiteX3" fmla="*/ 408917 w 613321"/>
                    <a:gd name="connsiteY3" fmla="*/ 1132353 h 2454444"/>
                    <a:gd name="connsiteX4" fmla="*/ 209999 w 613321"/>
                    <a:gd name="connsiteY4" fmla="*/ 1531889 h 2454444"/>
                    <a:gd name="connsiteX5" fmla="*/ 365985 w 613321"/>
                    <a:gd name="connsiteY5" fmla="*/ 1937758 h 2454444"/>
                    <a:gd name="connsiteX6" fmla="*/ 509110 w 613321"/>
                    <a:gd name="connsiteY6" fmla="*/ 2039212 h 2454444"/>
                    <a:gd name="connsiteX7" fmla="*/ 501172 w 613321"/>
                    <a:gd name="connsiteY7" fmla="*/ 2454444 h 2454444"/>
                    <a:gd name="connsiteX8" fmla="*/ 610834 w 613321"/>
                    <a:gd name="connsiteY8" fmla="*/ 2122157 h 2454444"/>
                    <a:gd name="connsiteX9" fmla="*/ 516559 w 613321"/>
                    <a:gd name="connsiteY9" fmla="*/ 1928124 h 2454444"/>
                    <a:gd name="connsiteX10" fmla="*/ 336202 w 613321"/>
                    <a:gd name="connsiteY10" fmla="*/ 1566651 h 2454444"/>
                    <a:gd name="connsiteX11" fmla="*/ 554659 w 613321"/>
                    <a:gd name="connsiteY11" fmla="*/ 914400 h 2454444"/>
                    <a:gd name="connsiteX12" fmla="*/ 114623 w 613321"/>
                    <a:gd name="connsiteY12" fmla="*/ 280874 h 2454444"/>
                    <a:gd name="connsiteX13" fmla="*/ 168273 w 613321"/>
                    <a:gd name="connsiteY13" fmla="*/ 170292 h 2454444"/>
                    <a:gd name="connsiteX14" fmla="*/ 370531 w 613321"/>
                    <a:gd name="connsiteY14" fmla="*/ 0 h 2454444"/>
                    <a:gd name="connsiteX15" fmla="*/ 108382 w 613321"/>
                    <a:gd name="connsiteY15" fmla="*/ 56175 h 2454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13321" h="2454444">
                      <a:moveTo>
                        <a:pt x="108382" y="56175"/>
                      </a:moveTo>
                      <a:cubicBezTo>
                        <a:pt x="72664" y="121405"/>
                        <a:pt x="19485" y="146948"/>
                        <a:pt x="1229" y="251865"/>
                      </a:cubicBezTo>
                      <a:cubicBezTo>
                        <a:pt x="-17745" y="457227"/>
                        <a:pt x="187117" y="592739"/>
                        <a:pt x="323718" y="755238"/>
                      </a:cubicBezTo>
                      <a:cubicBezTo>
                        <a:pt x="475414" y="882531"/>
                        <a:pt x="444546" y="1044747"/>
                        <a:pt x="408917" y="1132353"/>
                      </a:cubicBezTo>
                      <a:cubicBezTo>
                        <a:pt x="338907" y="1273998"/>
                        <a:pt x="224447" y="1410881"/>
                        <a:pt x="209999" y="1531889"/>
                      </a:cubicBezTo>
                      <a:cubicBezTo>
                        <a:pt x="202728" y="1659242"/>
                        <a:pt x="233556" y="1804056"/>
                        <a:pt x="365985" y="1937758"/>
                      </a:cubicBezTo>
                      <a:lnTo>
                        <a:pt x="509110" y="2039212"/>
                      </a:lnTo>
                      <a:cubicBezTo>
                        <a:pt x="548797" y="2182385"/>
                        <a:pt x="536097" y="2293808"/>
                        <a:pt x="501172" y="2454444"/>
                      </a:cubicBezTo>
                      <a:cubicBezTo>
                        <a:pt x="529259" y="2342094"/>
                        <a:pt x="630372" y="2253557"/>
                        <a:pt x="610834" y="2122157"/>
                      </a:cubicBezTo>
                      <a:cubicBezTo>
                        <a:pt x="592109" y="2068063"/>
                        <a:pt x="589259" y="1974281"/>
                        <a:pt x="516559" y="1928124"/>
                      </a:cubicBezTo>
                      <a:cubicBezTo>
                        <a:pt x="407228" y="1801813"/>
                        <a:pt x="335996" y="1737412"/>
                        <a:pt x="336202" y="1566651"/>
                      </a:cubicBezTo>
                      <a:cubicBezTo>
                        <a:pt x="377271" y="1360346"/>
                        <a:pt x="602490" y="1152454"/>
                        <a:pt x="554659" y="914400"/>
                      </a:cubicBezTo>
                      <a:cubicBezTo>
                        <a:pt x="544505" y="736563"/>
                        <a:pt x="213676" y="512687"/>
                        <a:pt x="114623" y="280874"/>
                      </a:cubicBezTo>
                      <a:cubicBezTo>
                        <a:pt x="93127" y="222086"/>
                        <a:pt x="122706" y="189106"/>
                        <a:pt x="168273" y="170292"/>
                      </a:cubicBezTo>
                      <a:lnTo>
                        <a:pt x="370531" y="0"/>
                      </a:lnTo>
                      <a:lnTo>
                        <a:pt x="108382" y="5617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37" name="Freeform: Shape 136">
                  <a:extLst>
                    <a:ext uri="{FF2B5EF4-FFF2-40B4-BE49-F238E27FC236}">
                      <a16:creationId xmlns:a16="http://schemas.microsoft.com/office/drawing/2014/main" id="{A2DBCC42-7441-496D-8A31-3EE2A0F6C3AF}"/>
                    </a:ext>
                  </a:extLst>
                </p:cNvPr>
                <p:cNvSpPr/>
                <p:nvPr/>
              </p:nvSpPr>
              <p:spPr>
                <a:xfrm>
                  <a:off x="8287468" y="2445907"/>
                  <a:ext cx="478160" cy="1909880"/>
                </a:xfrm>
                <a:custGeom>
                  <a:avLst/>
                  <a:gdLst>
                    <a:gd name="connsiteX0" fmla="*/ 283779 w 468461"/>
                    <a:gd name="connsiteY0" fmla="*/ 78828 h 1909880"/>
                    <a:gd name="connsiteX1" fmla="*/ 168916 w 468461"/>
                    <a:gd name="connsiteY1" fmla="*/ 227474 h 1909880"/>
                    <a:gd name="connsiteX2" fmla="*/ 299544 w 468461"/>
                    <a:gd name="connsiteY2" fmla="*/ 632873 h 1909880"/>
                    <a:gd name="connsiteX3" fmla="*/ 0 w 468461"/>
                    <a:gd name="connsiteY3" fmla="*/ 1036020 h 1909880"/>
                    <a:gd name="connsiteX4" fmla="*/ 13513 w 468461"/>
                    <a:gd name="connsiteY4" fmla="*/ 1340069 h 1909880"/>
                    <a:gd name="connsiteX5" fmla="*/ 216212 w 468461"/>
                    <a:gd name="connsiteY5" fmla="*/ 1707181 h 1909880"/>
                    <a:gd name="connsiteX6" fmla="*/ 218465 w 468461"/>
                    <a:gd name="connsiteY6" fmla="*/ 1909880 h 1909880"/>
                    <a:gd name="connsiteX7" fmla="*/ 326571 w 468461"/>
                    <a:gd name="connsiteY7" fmla="*/ 1876097 h 1909880"/>
                    <a:gd name="connsiteX8" fmla="*/ 295040 w 468461"/>
                    <a:gd name="connsiteY8" fmla="*/ 1488716 h 1909880"/>
                    <a:gd name="connsiteX9" fmla="*/ 110358 w 468461"/>
                    <a:gd name="connsiteY9" fmla="*/ 1182414 h 1909880"/>
                    <a:gd name="connsiteX10" fmla="*/ 409903 w 468461"/>
                    <a:gd name="connsiteY10" fmla="*/ 707196 h 1909880"/>
                    <a:gd name="connsiteX11" fmla="*/ 299544 w 468461"/>
                    <a:gd name="connsiteY11" fmla="*/ 243240 h 1909880"/>
                    <a:gd name="connsiteX12" fmla="*/ 468461 w 468461"/>
                    <a:gd name="connsiteY12" fmla="*/ 0 h 1909880"/>
                    <a:gd name="connsiteX13" fmla="*/ 290535 w 468461"/>
                    <a:gd name="connsiteY13" fmla="*/ 15766 h 1909880"/>
                    <a:gd name="connsiteX14" fmla="*/ 283779 w 468461"/>
                    <a:gd name="connsiteY14" fmla="*/ 78828 h 1909880"/>
                    <a:gd name="connsiteX0" fmla="*/ 240987 w 468461"/>
                    <a:gd name="connsiteY0" fmla="*/ 40540 h 1909880"/>
                    <a:gd name="connsiteX1" fmla="*/ 168916 w 468461"/>
                    <a:gd name="connsiteY1" fmla="*/ 227474 h 1909880"/>
                    <a:gd name="connsiteX2" fmla="*/ 299544 w 468461"/>
                    <a:gd name="connsiteY2" fmla="*/ 632873 h 1909880"/>
                    <a:gd name="connsiteX3" fmla="*/ 0 w 468461"/>
                    <a:gd name="connsiteY3" fmla="*/ 1036020 h 1909880"/>
                    <a:gd name="connsiteX4" fmla="*/ 13513 w 468461"/>
                    <a:gd name="connsiteY4" fmla="*/ 1340069 h 1909880"/>
                    <a:gd name="connsiteX5" fmla="*/ 216212 w 468461"/>
                    <a:gd name="connsiteY5" fmla="*/ 1707181 h 1909880"/>
                    <a:gd name="connsiteX6" fmla="*/ 218465 w 468461"/>
                    <a:gd name="connsiteY6" fmla="*/ 1909880 h 1909880"/>
                    <a:gd name="connsiteX7" fmla="*/ 326571 w 468461"/>
                    <a:gd name="connsiteY7" fmla="*/ 1876097 h 1909880"/>
                    <a:gd name="connsiteX8" fmla="*/ 295040 w 468461"/>
                    <a:gd name="connsiteY8" fmla="*/ 1488716 h 1909880"/>
                    <a:gd name="connsiteX9" fmla="*/ 110358 w 468461"/>
                    <a:gd name="connsiteY9" fmla="*/ 1182414 h 1909880"/>
                    <a:gd name="connsiteX10" fmla="*/ 409903 w 468461"/>
                    <a:gd name="connsiteY10" fmla="*/ 707196 h 1909880"/>
                    <a:gd name="connsiteX11" fmla="*/ 299544 w 468461"/>
                    <a:gd name="connsiteY11" fmla="*/ 243240 h 1909880"/>
                    <a:gd name="connsiteX12" fmla="*/ 468461 w 468461"/>
                    <a:gd name="connsiteY12" fmla="*/ 0 h 1909880"/>
                    <a:gd name="connsiteX13" fmla="*/ 290535 w 468461"/>
                    <a:gd name="connsiteY13" fmla="*/ 15766 h 1909880"/>
                    <a:gd name="connsiteX14" fmla="*/ 240987 w 468461"/>
                    <a:gd name="connsiteY14" fmla="*/ 40540 h 1909880"/>
                    <a:gd name="connsiteX0" fmla="*/ 240987 w 468461"/>
                    <a:gd name="connsiteY0" fmla="*/ 40540 h 1909880"/>
                    <a:gd name="connsiteX1" fmla="*/ 168916 w 468461"/>
                    <a:gd name="connsiteY1" fmla="*/ 227474 h 1909880"/>
                    <a:gd name="connsiteX2" fmla="*/ 299544 w 468461"/>
                    <a:gd name="connsiteY2" fmla="*/ 632873 h 1909880"/>
                    <a:gd name="connsiteX3" fmla="*/ 0 w 468461"/>
                    <a:gd name="connsiteY3" fmla="*/ 1036020 h 1909880"/>
                    <a:gd name="connsiteX4" fmla="*/ 13513 w 468461"/>
                    <a:gd name="connsiteY4" fmla="*/ 1340069 h 1909880"/>
                    <a:gd name="connsiteX5" fmla="*/ 216212 w 468461"/>
                    <a:gd name="connsiteY5" fmla="*/ 1707181 h 1909880"/>
                    <a:gd name="connsiteX6" fmla="*/ 218465 w 468461"/>
                    <a:gd name="connsiteY6" fmla="*/ 1909880 h 1909880"/>
                    <a:gd name="connsiteX7" fmla="*/ 326571 w 468461"/>
                    <a:gd name="connsiteY7" fmla="*/ 1876097 h 1909880"/>
                    <a:gd name="connsiteX8" fmla="*/ 295040 w 468461"/>
                    <a:gd name="connsiteY8" fmla="*/ 1488716 h 1909880"/>
                    <a:gd name="connsiteX9" fmla="*/ 110358 w 468461"/>
                    <a:gd name="connsiteY9" fmla="*/ 1182414 h 1909880"/>
                    <a:gd name="connsiteX10" fmla="*/ 409903 w 468461"/>
                    <a:gd name="connsiteY10" fmla="*/ 707196 h 1909880"/>
                    <a:gd name="connsiteX11" fmla="*/ 299544 w 468461"/>
                    <a:gd name="connsiteY11" fmla="*/ 243240 h 1909880"/>
                    <a:gd name="connsiteX12" fmla="*/ 468461 w 468461"/>
                    <a:gd name="connsiteY12" fmla="*/ 0 h 1909880"/>
                    <a:gd name="connsiteX13" fmla="*/ 290535 w 468461"/>
                    <a:gd name="connsiteY13" fmla="*/ 15766 h 1909880"/>
                    <a:gd name="connsiteX14" fmla="*/ 240987 w 468461"/>
                    <a:gd name="connsiteY14" fmla="*/ 40540 h 1909880"/>
                    <a:gd name="connsiteX0" fmla="*/ 240987 w 468461"/>
                    <a:gd name="connsiteY0" fmla="*/ 40540 h 1909880"/>
                    <a:gd name="connsiteX1" fmla="*/ 168916 w 468461"/>
                    <a:gd name="connsiteY1" fmla="*/ 227474 h 1909880"/>
                    <a:gd name="connsiteX2" fmla="*/ 299544 w 468461"/>
                    <a:gd name="connsiteY2" fmla="*/ 632873 h 1909880"/>
                    <a:gd name="connsiteX3" fmla="*/ 0 w 468461"/>
                    <a:gd name="connsiteY3" fmla="*/ 1036020 h 1909880"/>
                    <a:gd name="connsiteX4" fmla="*/ 13513 w 468461"/>
                    <a:gd name="connsiteY4" fmla="*/ 1340069 h 1909880"/>
                    <a:gd name="connsiteX5" fmla="*/ 216212 w 468461"/>
                    <a:gd name="connsiteY5" fmla="*/ 1707181 h 1909880"/>
                    <a:gd name="connsiteX6" fmla="*/ 218465 w 468461"/>
                    <a:gd name="connsiteY6" fmla="*/ 1909880 h 1909880"/>
                    <a:gd name="connsiteX7" fmla="*/ 326571 w 468461"/>
                    <a:gd name="connsiteY7" fmla="*/ 1876097 h 1909880"/>
                    <a:gd name="connsiteX8" fmla="*/ 295040 w 468461"/>
                    <a:gd name="connsiteY8" fmla="*/ 1488716 h 1909880"/>
                    <a:gd name="connsiteX9" fmla="*/ 110358 w 468461"/>
                    <a:gd name="connsiteY9" fmla="*/ 1182414 h 1909880"/>
                    <a:gd name="connsiteX10" fmla="*/ 409903 w 468461"/>
                    <a:gd name="connsiteY10" fmla="*/ 707196 h 1909880"/>
                    <a:gd name="connsiteX11" fmla="*/ 299544 w 468461"/>
                    <a:gd name="connsiteY11" fmla="*/ 243240 h 1909880"/>
                    <a:gd name="connsiteX12" fmla="*/ 468461 w 468461"/>
                    <a:gd name="connsiteY12" fmla="*/ 0 h 1909880"/>
                    <a:gd name="connsiteX13" fmla="*/ 290535 w 468461"/>
                    <a:gd name="connsiteY13" fmla="*/ 15766 h 1909880"/>
                    <a:gd name="connsiteX14" fmla="*/ 240987 w 468461"/>
                    <a:gd name="connsiteY14" fmla="*/ 40540 h 1909880"/>
                    <a:gd name="connsiteX0" fmla="*/ 240987 w 468461"/>
                    <a:gd name="connsiteY0" fmla="*/ 40540 h 1909880"/>
                    <a:gd name="connsiteX1" fmla="*/ 168916 w 468461"/>
                    <a:gd name="connsiteY1" fmla="*/ 227474 h 1909880"/>
                    <a:gd name="connsiteX2" fmla="*/ 299544 w 468461"/>
                    <a:gd name="connsiteY2" fmla="*/ 632873 h 1909880"/>
                    <a:gd name="connsiteX3" fmla="*/ 0 w 468461"/>
                    <a:gd name="connsiteY3" fmla="*/ 1036020 h 1909880"/>
                    <a:gd name="connsiteX4" fmla="*/ 13513 w 468461"/>
                    <a:gd name="connsiteY4" fmla="*/ 1340069 h 1909880"/>
                    <a:gd name="connsiteX5" fmla="*/ 216212 w 468461"/>
                    <a:gd name="connsiteY5" fmla="*/ 1707181 h 1909880"/>
                    <a:gd name="connsiteX6" fmla="*/ 218465 w 468461"/>
                    <a:gd name="connsiteY6" fmla="*/ 1909880 h 1909880"/>
                    <a:gd name="connsiteX7" fmla="*/ 326571 w 468461"/>
                    <a:gd name="connsiteY7" fmla="*/ 1876097 h 1909880"/>
                    <a:gd name="connsiteX8" fmla="*/ 295040 w 468461"/>
                    <a:gd name="connsiteY8" fmla="*/ 1488716 h 1909880"/>
                    <a:gd name="connsiteX9" fmla="*/ 110358 w 468461"/>
                    <a:gd name="connsiteY9" fmla="*/ 1182414 h 1909880"/>
                    <a:gd name="connsiteX10" fmla="*/ 409903 w 468461"/>
                    <a:gd name="connsiteY10" fmla="*/ 707196 h 1909880"/>
                    <a:gd name="connsiteX11" fmla="*/ 299544 w 468461"/>
                    <a:gd name="connsiteY11" fmla="*/ 243240 h 1909880"/>
                    <a:gd name="connsiteX12" fmla="*/ 468461 w 468461"/>
                    <a:gd name="connsiteY12" fmla="*/ 0 h 1909880"/>
                    <a:gd name="connsiteX13" fmla="*/ 290535 w 468461"/>
                    <a:gd name="connsiteY13" fmla="*/ 15766 h 1909880"/>
                    <a:gd name="connsiteX14" fmla="*/ 240987 w 468461"/>
                    <a:gd name="connsiteY14" fmla="*/ 40540 h 1909880"/>
                    <a:gd name="connsiteX0" fmla="*/ 240987 w 468461"/>
                    <a:gd name="connsiteY0" fmla="*/ 40540 h 1909880"/>
                    <a:gd name="connsiteX1" fmla="*/ 168916 w 468461"/>
                    <a:gd name="connsiteY1" fmla="*/ 227474 h 1909880"/>
                    <a:gd name="connsiteX2" fmla="*/ 299544 w 468461"/>
                    <a:gd name="connsiteY2" fmla="*/ 632873 h 1909880"/>
                    <a:gd name="connsiteX3" fmla="*/ 0 w 468461"/>
                    <a:gd name="connsiteY3" fmla="*/ 1036020 h 1909880"/>
                    <a:gd name="connsiteX4" fmla="*/ 13513 w 468461"/>
                    <a:gd name="connsiteY4" fmla="*/ 1340069 h 1909880"/>
                    <a:gd name="connsiteX5" fmla="*/ 216212 w 468461"/>
                    <a:gd name="connsiteY5" fmla="*/ 1707181 h 1909880"/>
                    <a:gd name="connsiteX6" fmla="*/ 218465 w 468461"/>
                    <a:gd name="connsiteY6" fmla="*/ 1909880 h 1909880"/>
                    <a:gd name="connsiteX7" fmla="*/ 326571 w 468461"/>
                    <a:gd name="connsiteY7" fmla="*/ 1876097 h 1909880"/>
                    <a:gd name="connsiteX8" fmla="*/ 295040 w 468461"/>
                    <a:gd name="connsiteY8" fmla="*/ 1488716 h 1909880"/>
                    <a:gd name="connsiteX9" fmla="*/ 110358 w 468461"/>
                    <a:gd name="connsiteY9" fmla="*/ 1182414 h 1909880"/>
                    <a:gd name="connsiteX10" fmla="*/ 409903 w 468461"/>
                    <a:gd name="connsiteY10" fmla="*/ 707196 h 1909880"/>
                    <a:gd name="connsiteX11" fmla="*/ 299544 w 468461"/>
                    <a:gd name="connsiteY11" fmla="*/ 243240 h 1909880"/>
                    <a:gd name="connsiteX12" fmla="*/ 468461 w 468461"/>
                    <a:gd name="connsiteY12" fmla="*/ 0 h 1909880"/>
                    <a:gd name="connsiteX13" fmla="*/ 290535 w 468461"/>
                    <a:gd name="connsiteY13" fmla="*/ 15766 h 1909880"/>
                    <a:gd name="connsiteX14" fmla="*/ 240987 w 468461"/>
                    <a:gd name="connsiteY14" fmla="*/ 40540 h 1909880"/>
                    <a:gd name="connsiteX0" fmla="*/ 240987 w 468461"/>
                    <a:gd name="connsiteY0" fmla="*/ 40540 h 1909880"/>
                    <a:gd name="connsiteX1" fmla="*/ 168916 w 468461"/>
                    <a:gd name="connsiteY1" fmla="*/ 227474 h 1909880"/>
                    <a:gd name="connsiteX2" fmla="*/ 299544 w 468461"/>
                    <a:gd name="connsiteY2" fmla="*/ 632873 h 1909880"/>
                    <a:gd name="connsiteX3" fmla="*/ 0 w 468461"/>
                    <a:gd name="connsiteY3" fmla="*/ 1036020 h 1909880"/>
                    <a:gd name="connsiteX4" fmla="*/ 13513 w 468461"/>
                    <a:gd name="connsiteY4" fmla="*/ 1340069 h 1909880"/>
                    <a:gd name="connsiteX5" fmla="*/ 216212 w 468461"/>
                    <a:gd name="connsiteY5" fmla="*/ 1707181 h 1909880"/>
                    <a:gd name="connsiteX6" fmla="*/ 218465 w 468461"/>
                    <a:gd name="connsiteY6" fmla="*/ 1909880 h 1909880"/>
                    <a:gd name="connsiteX7" fmla="*/ 326571 w 468461"/>
                    <a:gd name="connsiteY7" fmla="*/ 1876097 h 1909880"/>
                    <a:gd name="connsiteX8" fmla="*/ 295040 w 468461"/>
                    <a:gd name="connsiteY8" fmla="*/ 1488716 h 1909880"/>
                    <a:gd name="connsiteX9" fmla="*/ 110358 w 468461"/>
                    <a:gd name="connsiteY9" fmla="*/ 1182414 h 1909880"/>
                    <a:gd name="connsiteX10" fmla="*/ 409903 w 468461"/>
                    <a:gd name="connsiteY10" fmla="*/ 707196 h 1909880"/>
                    <a:gd name="connsiteX11" fmla="*/ 299544 w 468461"/>
                    <a:gd name="connsiteY11" fmla="*/ 243240 h 1909880"/>
                    <a:gd name="connsiteX12" fmla="*/ 468461 w 468461"/>
                    <a:gd name="connsiteY12" fmla="*/ 0 h 1909880"/>
                    <a:gd name="connsiteX13" fmla="*/ 290535 w 468461"/>
                    <a:gd name="connsiteY13" fmla="*/ 15766 h 1909880"/>
                    <a:gd name="connsiteX14" fmla="*/ 240987 w 468461"/>
                    <a:gd name="connsiteY14" fmla="*/ 40540 h 1909880"/>
                    <a:gd name="connsiteX0" fmla="*/ 261767 w 489241"/>
                    <a:gd name="connsiteY0" fmla="*/ 40540 h 1909880"/>
                    <a:gd name="connsiteX1" fmla="*/ 189696 w 489241"/>
                    <a:gd name="connsiteY1" fmla="*/ 227474 h 1909880"/>
                    <a:gd name="connsiteX2" fmla="*/ 320324 w 489241"/>
                    <a:gd name="connsiteY2" fmla="*/ 632873 h 1909880"/>
                    <a:gd name="connsiteX3" fmla="*/ 20780 w 489241"/>
                    <a:gd name="connsiteY3" fmla="*/ 1036020 h 1909880"/>
                    <a:gd name="connsiteX4" fmla="*/ 34293 w 489241"/>
                    <a:gd name="connsiteY4" fmla="*/ 1340069 h 1909880"/>
                    <a:gd name="connsiteX5" fmla="*/ 236992 w 489241"/>
                    <a:gd name="connsiteY5" fmla="*/ 1707181 h 1909880"/>
                    <a:gd name="connsiteX6" fmla="*/ 239245 w 489241"/>
                    <a:gd name="connsiteY6" fmla="*/ 1909880 h 1909880"/>
                    <a:gd name="connsiteX7" fmla="*/ 347351 w 489241"/>
                    <a:gd name="connsiteY7" fmla="*/ 1876097 h 1909880"/>
                    <a:gd name="connsiteX8" fmla="*/ 315820 w 489241"/>
                    <a:gd name="connsiteY8" fmla="*/ 1488716 h 1909880"/>
                    <a:gd name="connsiteX9" fmla="*/ 131138 w 489241"/>
                    <a:gd name="connsiteY9" fmla="*/ 1182414 h 1909880"/>
                    <a:gd name="connsiteX10" fmla="*/ 430683 w 489241"/>
                    <a:gd name="connsiteY10" fmla="*/ 707196 h 1909880"/>
                    <a:gd name="connsiteX11" fmla="*/ 320324 w 489241"/>
                    <a:gd name="connsiteY11" fmla="*/ 243240 h 1909880"/>
                    <a:gd name="connsiteX12" fmla="*/ 489241 w 489241"/>
                    <a:gd name="connsiteY12" fmla="*/ 0 h 1909880"/>
                    <a:gd name="connsiteX13" fmla="*/ 311315 w 489241"/>
                    <a:gd name="connsiteY13" fmla="*/ 15766 h 1909880"/>
                    <a:gd name="connsiteX14" fmla="*/ 261767 w 489241"/>
                    <a:gd name="connsiteY14" fmla="*/ 40540 h 1909880"/>
                    <a:gd name="connsiteX0" fmla="*/ 231713 w 459187"/>
                    <a:gd name="connsiteY0" fmla="*/ 40540 h 1909880"/>
                    <a:gd name="connsiteX1" fmla="*/ 159642 w 459187"/>
                    <a:gd name="connsiteY1" fmla="*/ 227474 h 1909880"/>
                    <a:gd name="connsiteX2" fmla="*/ 290270 w 459187"/>
                    <a:gd name="connsiteY2" fmla="*/ 632873 h 1909880"/>
                    <a:gd name="connsiteX3" fmla="*/ 40275 w 459187"/>
                    <a:gd name="connsiteY3" fmla="*/ 975210 h 1909880"/>
                    <a:gd name="connsiteX4" fmla="*/ 4239 w 459187"/>
                    <a:gd name="connsiteY4" fmla="*/ 1340069 h 1909880"/>
                    <a:gd name="connsiteX5" fmla="*/ 206938 w 459187"/>
                    <a:gd name="connsiteY5" fmla="*/ 1707181 h 1909880"/>
                    <a:gd name="connsiteX6" fmla="*/ 209191 w 459187"/>
                    <a:gd name="connsiteY6" fmla="*/ 1909880 h 1909880"/>
                    <a:gd name="connsiteX7" fmla="*/ 317297 w 459187"/>
                    <a:gd name="connsiteY7" fmla="*/ 1876097 h 1909880"/>
                    <a:gd name="connsiteX8" fmla="*/ 285766 w 459187"/>
                    <a:gd name="connsiteY8" fmla="*/ 1488716 h 1909880"/>
                    <a:gd name="connsiteX9" fmla="*/ 101084 w 459187"/>
                    <a:gd name="connsiteY9" fmla="*/ 1182414 h 1909880"/>
                    <a:gd name="connsiteX10" fmla="*/ 400629 w 459187"/>
                    <a:gd name="connsiteY10" fmla="*/ 707196 h 1909880"/>
                    <a:gd name="connsiteX11" fmla="*/ 290270 w 459187"/>
                    <a:gd name="connsiteY11" fmla="*/ 243240 h 1909880"/>
                    <a:gd name="connsiteX12" fmla="*/ 459187 w 459187"/>
                    <a:gd name="connsiteY12" fmla="*/ 0 h 1909880"/>
                    <a:gd name="connsiteX13" fmla="*/ 281261 w 459187"/>
                    <a:gd name="connsiteY13" fmla="*/ 15766 h 1909880"/>
                    <a:gd name="connsiteX14" fmla="*/ 231713 w 459187"/>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7434 w 480855"/>
                    <a:gd name="connsiteY8" fmla="*/ 1488716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7434 w 480855"/>
                    <a:gd name="connsiteY8" fmla="*/ 1488716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7434 w 480855"/>
                    <a:gd name="connsiteY8" fmla="*/ 1488716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7434 w 480855"/>
                    <a:gd name="connsiteY8" fmla="*/ 1488716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7434 w 480855"/>
                    <a:gd name="connsiteY8" fmla="*/ 1488716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7434 w 480855"/>
                    <a:gd name="connsiteY8" fmla="*/ 1488716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7434 w 480855"/>
                    <a:gd name="connsiteY8" fmla="*/ 1488716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7434 w 480855"/>
                    <a:gd name="connsiteY8" fmla="*/ 1488716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7434 w 480855"/>
                    <a:gd name="connsiteY8" fmla="*/ 1488716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7434 w 480855"/>
                    <a:gd name="connsiteY8" fmla="*/ 1488716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9687 w 480855"/>
                    <a:gd name="connsiteY8" fmla="*/ 1563039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9687 w 480855"/>
                    <a:gd name="connsiteY8" fmla="*/ 1563039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9687 w 480855"/>
                    <a:gd name="connsiteY8" fmla="*/ 1563039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9687 w 480855"/>
                    <a:gd name="connsiteY8" fmla="*/ 1563039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45405 w 472879"/>
                    <a:gd name="connsiteY0" fmla="*/ 40540 h 1909880"/>
                    <a:gd name="connsiteX1" fmla="*/ 173334 w 472879"/>
                    <a:gd name="connsiteY1" fmla="*/ 227474 h 1909880"/>
                    <a:gd name="connsiteX2" fmla="*/ 303962 w 472879"/>
                    <a:gd name="connsiteY2" fmla="*/ 632873 h 1909880"/>
                    <a:gd name="connsiteX3" fmla="*/ 53967 w 472879"/>
                    <a:gd name="connsiteY3" fmla="*/ 975210 h 1909880"/>
                    <a:gd name="connsiteX4" fmla="*/ 40453 w 472879"/>
                    <a:gd name="connsiteY4" fmla="*/ 1353582 h 1909880"/>
                    <a:gd name="connsiteX5" fmla="*/ 220630 w 472879"/>
                    <a:gd name="connsiteY5" fmla="*/ 1707181 h 1909880"/>
                    <a:gd name="connsiteX6" fmla="*/ 222883 w 472879"/>
                    <a:gd name="connsiteY6" fmla="*/ 1909880 h 1909880"/>
                    <a:gd name="connsiteX7" fmla="*/ 330989 w 472879"/>
                    <a:gd name="connsiteY7" fmla="*/ 1876097 h 1909880"/>
                    <a:gd name="connsiteX8" fmla="*/ 301711 w 472879"/>
                    <a:gd name="connsiteY8" fmla="*/ 1563039 h 1909880"/>
                    <a:gd name="connsiteX9" fmla="*/ 114776 w 472879"/>
                    <a:gd name="connsiteY9" fmla="*/ 1182414 h 1909880"/>
                    <a:gd name="connsiteX10" fmla="*/ 414321 w 472879"/>
                    <a:gd name="connsiteY10" fmla="*/ 707196 h 1909880"/>
                    <a:gd name="connsiteX11" fmla="*/ 303962 w 472879"/>
                    <a:gd name="connsiteY11" fmla="*/ 243240 h 1909880"/>
                    <a:gd name="connsiteX12" fmla="*/ 472879 w 472879"/>
                    <a:gd name="connsiteY12" fmla="*/ 0 h 1909880"/>
                    <a:gd name="connsiteX13" fmla="*/ 294953 w 472879"/>
                    <a:gd name="connsiteY13" fmla="*/ 15766 h 1909880"/>
                    <a:gd name="connsiteX14" fmla="*/ 245405 w 472879"/>
                    <a:gd name="connsiteY14" fmla="*/ 40540 h 1909880"/>
                    <a:gd name="connsiteX0" fmla="*/ 254436 w 481910"/>
                    <a:gd name="connsiteY0" fmla="*/ 40540 h 1909880"/>
                    <a:gd name="connsiteX1" fmla="*/ 182365 w 481910"/>
                    <a:gd name="connsiteY1" fmla="*/ 227474 h 1909880"/>
                    <a:gd name="connsiteX2" fmla="*/ 312993 w 481910"/>
                    <a:gd name="connsiteY2" fmla="*/ 632873 h 1909880"/>
                    <a:gd name="connsiteX3" fmla="*/ 62998 w 481910"/>
                    <a:gd name="connsiteY3" fmla="*/ 975210 h 1909880"/>
                    <a:gd name="connsiteX4" fmla="*/ 49484 w 481910"/>
                    <a:gd name="connsiteY4" fmla="*/ 1353582 h 1909880"/>
                    <a:gd name="connsiteX5" fmla="*/ 229661 w 481910"/>
                    <a:gd name="connsiteY5" fmla="*/ 1707181 h 1909880"/>
                    <a:gd name="connsiteX6" fmla="*/ 231914 w 481910"/>
                    <a:gd name="connsiteY6" fmla="*/ 1909880 h 1909880"/>
                    <a:gd name="connsiteX7" fmla="*/ 340020 w 481910"/>
                    <a:gd name="connsiteY7" fmla="*/ 1876097 h 1909880"/>
                    <a:gd name="connsiteX8" fmla="*/ 310742 w 481910"/>
                    <a:gd name="connsiteY8" fmla="*/ 1563039 h 1909880"/>
                    <a:gd name="connsiteX9" fmla="*/ 123807 w 481910"/>
                    <a:gd name="connsiteY9" fmla="*/ 1182414 h 1909880"/>
                    <a:gd name="connsiteX10" fmla="*/ 423352 w 481910"/>
                    <a:gd name="connsiteY10" fmla="*/ 707196 h 1909880"/>
                    <a:gd name="connsiteX11" fmla="*/ 312993 w 481910"/>
                    <a:gd name="connsiteY11" fmla="*/ 243240 h 1909880"/>
                    <a:gd name="connsiteX12" fmla="*/ 481910 w 481910"/>
                    <a:gd name="connsiteY12" fmla="*/ 0 h 1909880"/>
                    <a:gd name="connsiteX13" fmla="*/ 303984 w 481910"/>
                    <a:gd name="connsiteY13" fmla="*/ 15766 h 1909880"/>
                    <a:gd name="connsiteX14" fmla="*/ 254436 w 481910"/>
                    <a:gd name="connsiteY14" fmla="*/ 40540 h 1909880"/>
                    <a:gd name="connsiteX0" fmla="*/ 250288 w 477762"/>
                    <a:gd name="connsiteY0" fmla="*/ 40540 h 1909880"/>
                    <a:gd name="connsiteX1" fmla="*/ 178217 w 477762"/>
                    <a:gd name="connsiteY1" fmla="*/ 227474 h 1909880"/>
                    <a:gd name="connsiteX2" fmla="*/ 308845 w 477762"/>
                    <a:gd name="connsiteY2" fmla="*/ 632873 h 1909880"/>
                    <a:gd name="connsiteX3" fmla="*/ 58850 w 477762"/>
                    <a:gd name="connsiteY3" fmla="*/ 975210 h 1909880"/>
                    <a:gd name="connsiteX4" fmla="*/ 56597 w 477762"/>
                    <a:gd name="connsiteY4" fmla="*/ 1371599 h 1909880"/>
                    <a:gd name="connsiteX5" fmla="*/ 225513 w 477762"/>
                    <a:gd name="connsiteY5" fmla="*/ 1707181 h 1909880"/>
                    <a:gd name="connsiteX6" fmla="*/ 227766 w 477762"/>
                    <a:gd name="connsiteY6" fmla="*/ 1909880 h 1909880"/>
                    <a:gd name="connsiteX7" fmla="*/ 335872 w 477762"/>
                    <a:gd name="connsiteY7" fmla="*/ 1876097 h 1909880"/>
                    <a:gd name="connsiteX8" fmla="*/ 306594 w 477762"/>
                    <a:gd name="connsiteY8" fmla="*/ 1563039 h 1909880"/>
                    <a:gd name="connsiteX9" fmla="*/ 119659 w 477762"/>
                    <a:gd name="connsiteY9" fmla="*/ 1182414 h 1909880"/>
                    <a:gd name="connsiteX10" fmla="*/ 419204 w 477762"/>
                    <a:gd name="connsiteY10" fmla="*/ 707196 h 1909880"/>
                    <a:gd name="connsiteX11" fmla="*/ 308845 w 477762"/>
                    <a:gd name="connsiteY11" fmla="*/ 243240 h 1909880"/>
                    <a:gd name="connsiteX12" fmla="*/ 477762 w 477762"/>
                    <a:gd name="connsiteY12" fmla="*/ 0 h 1909880"/>
                    <a:gd name="connsiteX13" fmla="*/ 299836 w 477762"/>
                    <a:gd name="connsiteY13" fmla="*/ 15766 h 1909880"/>
                    <a:gd name="connsiteX14" fmla="*/ 250288 w 477762"/>
                    <a:gd name="connsiteY14" fmla="*/ 40540 h 1909880"/>
                    <a:gd name="connsiteX0" fmla="*/ 250288 w 477762"/>
                    <a:gd name="connsiteY0" fmla="*/ 40540 h 1909880"/>
                    <a:gd name="connsiteX1" fmla="*/ 178217 w 477762"/>
                    <a:gd name="connsiteY1" fmla="*/ 227474 h 1909880"/>
                    <a:gd name="connsiteX2" fmla="*/ 308845 w 477762"/>
                    <a:gd name="connsiteY2" fmla="*/ 632873 h 1909880"/>
                    <a:gd name="connsiteX3" fmla="*/ 58850 w 477762"/>
                    <a:gd name="connsiteY3" fmla="*/ 975210 h 1909880"/>
                    <a:gd name="connsiteX4" fmla="*/ 56597 w 477762"/>
                    <a:gd name="connsiteY4" fmla="*/ 1371599 h 1909880"/>
                    <a:gd name="connsiteX5" fmla="*/ 225513 w 477762"/>
                    <a:gd name="connsiteY5" fmla="*/ 1707181 h 1909880"/>
                    <a:gd name="connsiteX6" fmla="*/ 227766 w 477762"/>
                    <a:gd name="connsiteY6" fmla="*/ 1909880 h 1909880"/>
                    <a:gd name="connsiteX7" fmla="*/ 335872 w 477762"/>
                    <a:gd name="connsiteY7" fmla="*/ 1876097 h 1909880"/>
                    <a:gd name="connsiteX8" fmla="*/ 306594 w 477762"/>
                    <a:gd name="connsiteY8" fmla="*/ 1563039 h 1909880"/>
                    <a:gd name="connsiteX9" fmla="*/ 119659 w 477762"/>
                    <a:gd name="connsiteY9" fmla="*/ 1182414 h 1909880"/>
                    <a:gd name="connsiteX10" fmla="*/ 419204 w 477762"/>
                    <a:gd name="connsiteY10" fmla="*/ 707196 h 1909880"/>
                    <a:gd name="connsiteX11" fmla="*/ 308845 w 477762"/>
                    <a:gd name="connsiteY11" fmla="*/ 243240 h 1909880"/>
                    <a:gd name="connsiteX12" fmla="*/ 477762 w 477762"/>
                    <a:gd name="connsiteY12" fmla="*/ 0 h 1909880"/>
                    <a:gd name="connsiteX13" fmla="*/ 299836 w 477762"/>
                    <a:gd name="connsiteY13" fmla="*/ 15766 h 1909880"/>
                    <a:gd name="connsiteX14" fmla="*/ 250288 w 477762"/>
                    <a:gd name="connsiteY14" fmla="*/ 40540 h 1909880"/>
                    <a:gd name="connsiteX0" fmla="*/ 242682 w 470156"/>
                    <a:gd name="connsiteY0" fmla="*/ 40540 h 1909880"/>
                    <a:gd name="connsiteX1" fmla="*/ 170611 w 470156"/>
                    <a:gd name="connsiteY1" fmla="*/ 227474 h 1909880"/>
                    <a:gd name="connsiteX2" fmla="*/ 301239 w 470156"/>
                    <a:gd name="connsiteY2" fmla="*/ 632873 h 1909880"/>
                    <a:gd name="connsiteX3" fmla="*/ 51244 w 470156"/>
                    <a:gd name="connsiteY3" fmla="*/ 975210 h 1909880"/>
                    <a:gd name="connsiteX4" fmla="*/ 73766 w 470156"/>
                    <a:gd name="connsiteY4" fmla="*/ 1394121 h 1909880"/>
                    <a:gd name="connsiteX5" fmla="*/ 217907 w 470156"/>
                    <a:gd name="connsiteY5" fmla="*/ 1707181 h 1909880"/>
                    <a:gd name="connsiteX6" fmla="*/ 220160 w 470156"/>
                    <a:gd name="connsiteY6" fmla="*/ 1909880 h 1909880"/>
                    <a:gd name="connsiteX7" fmla="*/ 328266 w 470156"/>
                    <a:gd name="connsiteY7" fmla="*/ 1876097 h 1909880"/>
                    <a:gd name="connsiteX8" fmla="*/ 298988 w 470156"/>
                    <a:gd name="connsiteY8" fmla="*/ 1563039 h 1909880"/>
                    <a:gd name="connsiteX9" fmla="*/ 112053 w 470156"/>
                    <a:gd name="connsiteY9" fmla="*/ 1182414 h 1909880"/>
                    <a:gd name="connsiteX10" fmla="*/ 411598 w 470156"/>
                    <a:gd name="connsiteY10" fmla="*/ 707196 h 1909880"/>
                    <a:gd name="connsiteX11" fmla="*/ 301239 w 470156"/>
                    <a:gd name="connsiteY11" fmla="*/ 243240 h 1909880"/>
                    <a:gd name="connsiteX12" fmla="*/ 470156 w 470156"/>
                    <a:gd name="connsiteY12" fmla="*/ 0 h 1909880"/>
                    <a:gd name="connsiteX13" fmla="*/ 292230 w 470156"/>
                    <a:gd name="connsiteY13" fmla="*/ 15766 h 1909880"/>
                    <a:gd name="connsiteX14" fmla="*/ 242682 w 470156"/>
                    <a:gd name="connsiteY14" fmla="*/ 40540 h 1909880"/>
                    <a:gd name="connsiteX0" fmla="*/ 250686 w 478160"/>
                    <a:gd name="connsiteY0" fmla="*/ 40540 h 1909880"/>
                    <a:gd name="connsiteX1" fmla="*/ 178615 w 478160"/>
                    <a:gd name="connsiteY1" fmla="*/ 227474 h 1909880"/>
                    <a:gd name="connsiteX2" fmla="*/ 309243 w 478160"/>
                    <a:gd name="connsiteY2" fmla="*/ 632873 h 1909880"/>
                    <a:gd name="connsiteX3" fmla="*/ 59248 w 478160"/>
                    <a:gd name="connsiteY3" fmla="*/ 975210 h 1909880"/>
                    <a:gd name="connsiteX4" fmla="*/ 81770 w 478160"/>
                    <a:gd name="connsiteY4" fmla="*/ 1394121 h 1909880"/>
                    <a:gd name="connsiteX5" fmla="*/ 225911 w 478160"/>
                    <a:gd name="connsiteY5" fmla="*/ 1707181 h 1909880"/>
                    <a:gd name="connsiteX6" fmla="*/ 228164 w 478160"/>
                    <a:gd name="connsiteY6" fmla="*/ 1909880 h 1909880"/>
                    <a:gd name="connsiteX7" fmla="*/ 336270 w 478160"/>
                    <a:gd name="connsiteY7" fmla="*/ 1876097 h 1909880"/>
                    <a:gd name="connsiteX8" fmla="*/ 306992 w 478160"/>
                    <a:gd name="connsiteY8" fmla="*/ 1563039 h 1909880"/>
                    <a:gd name="connsiteX9" fmla="*/ 120057 w 478160"/>
                    <a:gd name="connsiteY9" fmla="*/ 1182414 h 1909880"/>
                    <a:gd name="connsiteX10" fmla="*/ 419602 w 478160"/>
                    <a:gd name="connsiteY10" fmla="*/ 707196 h 1909880"/>
                    <a:gd name="connsiteX11" fmla="*/ 309243 w 478160"/>
                    <a:gd name="connsiteY11" fmla="*/ 243240 h 1909880"/>
                    <a:gd name="connsiteX12" fmla="*/ 478160 w 478160"/>
                    <a:gd name="connsiteY12" fmla="*/ 0 h 1909880"/>
                    <a:gd name="connsiteX13" fmla="*/ 300234 w 478160"/>
                    <a:gd name="connsiteY13" fmla="*/ 15766 h 1909880"/>
                    <a:gd name="connsiteX14" fmla="*/ 250686 w 478160"/>
                    <a:gd name="connsiteY14" fmla="*/ 40540 h 1909880"/>
                    <a:gd name="connsiteX0" fmla="*/ 250686 w 478160"/>
                    <a:gd name="connsiteY0" fmla="*/ 40540 h 1909880"/>
                    <a:gd name="connsiteX1" fmla="*/ 178615 w 478160"/>
                    <a:gd name="connsiteY1" fmla="*/ 227474 h 1909880"/>
                    <a:gd name="connsiteX2" fmla="*/ 309243 w 478160"/>
                    <a:gd name="connsiteY2" fmla="*/ 632873 h 1909880"/>
                    <a:gd name="connsiteX3" fmla="*/ 59248 w 478160"/>
                    <a:gd name="connsiteY3" fmla="*/ 975210 h 1909880"/>
                    <a:gd name="connsiteX4" fmla="*/ 81770 w 478160"/>
                    <a:gd name="connsiteY4" fmla="*/ 1394121 h 1909880"/>
                    <a:gd name="connsiteX5" fmla="*/ 225911 w 478160"/>
                    <a:gd name="connsiteY5" fmla="*/ 1707181 h 1909880"/>
                    <a:gd name="connsiteX6" fmla="*/ 228164 w 478160"/>
                    <a:gd name="connsiteY6" fmla="*/ 1909880 h 1909880"/>
                    <a:gd name="connsiteX7" fmla="*/ 336270 w 478160"/>
                    <a:gd name="connsiteY7" fmla="*/ 1876097 h 1909880"/>
                    <a:gd name="connsiteX8" fmla="*/ 306992 w 478160"/>
                    <a:gd name="connsiteY8" fmla="*/ 1563039 h 1909880"/>
                    <a:gd name="connsiteX9" fmla="*/ 122310 w 478160"/>
                    <a:gd name="connsiteY9" fmla="*/ 1195927 h 1909880"/>
                    <a:gd name="connsiteX10" fmla="*/ 419602 w 478160"/>
                    <a:gd name="connsiteY10" fmla="*/ 707196 h 1909880"/>
                    <a:gd name="connsiteX11" fmla="*/ 309243 w 478160"/>
                    <a:gd name="connsiteY11" fmla="*/ 243240 h 1909880"/>
                    <a:gd name="connsiteX12" fmla="*/ 478160 w 478160"/>
                    <a:gd name="connsiteY12" fmla="*/ 0 h 1909880"/>
                    <a:gd name="connsiteX13" fmla="*/ 300234 w 478160"/>
                    <a:gd name="connsiteY13" fmla="*/ 15766 h 1909880"/>
                    <a:gd name="connsiteX14" fmla="*/ 250686 w 478160"/>
                    <a:gd name="connsiteY14" fmla="*/ 40540 h 1909880"/>
                    <a:gd name="connsiteX0" fmla="*/ 250686 w 478160"/>
                    <a:gd name="connsiteY0" fmla="*/ 40540 h 1909880"/>
                    <a:gd name="connsiteX1" fmla="*/ 178615 w 478160"/>
                    <a:gd name="connsiteY1" fmla="*/ 227474 h 1909880"/>
                    <a:gd name="connsiteX2" fmla="*/ 309243 w 478160"/>
                    <a:gd name="connsiteY2" fmla="*/ 632873 h 1909880"/>
                    <a:gd name="connsiteX3" fmla="*/ 59248 w 478160"/>
                    <a:gd name="connsiteY3" fmla="*/ 975210 h 1909880"/>
                    <a:gd name="connsiteX4" fmla="*/ 81770 w 478160"/>
                    <a:gd name="connsiteY4" fmla="*/ 1394121 h 1909880"/>
                    <a:gd name="connsiteX5" fmla="*/ 225911 w 478160"/>
                    <a:gd name="connsiteY5" fmla="*/ 1707181 h 1909880"/>
                    <a:gd name="connsiteX6" fmla="*/ 228164 w 478160"/>
                    <a:gd name="connsiteY6" fmla="*/ 1909880 h 1909880"/>
                    <a:gd name="connsiteX7" fmla="*/ 336270 w 478160"/>
                    <a:gd name="connsiteY7" fmla="*/ 1876097 h 1909880"/>
                    <a:gd name="connsiteX8" fmla="*/ 306992 w 478160"/>
                    <a:gd name="connsiteY8" fmla="*/ 1563039 h 1909880"/>
                    <a:gd name="connsiteX9" fmla="*/ 122310 w 478160"/>
                    <a:gd name="connsiteY9" fmla="*/ 1195927 h 1909880"/>
                    <a:gd name="connsiteX10" fmla="*/ 419602 w 478160"/>
                    <a:gd name="connsiteY10" fmla="*/ 707196 h 1909880"/>
                    <a:gd name="connsiteX11" fmla="*/ 309243 w 478160"/>
                    <a:gd name="connsiteY11" fmla="*/ 243240 h 1909880"/>
                    <a:gd name="connsiteX12" fmla="*/ 478160 w 478160"/>
                    <a:gd name="connsiteY12" fmla="*/ 0 h 1909880"/>
                    <a:gd name="connsiteX13" fmla="*/ 300234 w 478160"/>
                    <a:gd name="connsiteY13" fmla="*/ 15766 h 1909880"/>
                    <a:gd name="connsiteX14" fmla="*/ 250686 w 478160"/>
                    <a:gd name="connsiteY14" fmla="*/ 40540 h 190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8160" h="1909880">
                      <a:moveTo>
                        <a:pt x="250686" y="40540"/>
                      </a:moveTo>
                      <a:cubicBezTo>
                        <a:pt x="226662" y="102851"/>
                        <a:pt x="164351" y="162911"/>
                        <a:pt x="178615" y="227474"/>
                      </a:cubicBezTo>
                      <a:cubicBezTo>
                        <a:pt x="168105" y="333329"/>
                        <a:pt x="328762" y="527019"/>
                        <a:pt x="309243" y="632873"/>
                      </a:cubicBezTo>
                      <a:cubicBezTo>
                        <a:pt x="254439" y="783021"/>
                        <a:pt x="152339" y="840828"/>
                        <a:pt x="59248" y="975210"/>
                      </a:cubicBezTo>
                      <a:cubicBezTo>
                        <a:pt x="-51112" y="1108091"/>
                        <a:pt x="14204" y="1319797"/>
                        <a:pt x="81770" y="1394121"/>
                      </a:cubicBezTo>
                      <a:cubicBezTo>
                        <a:pt x="194381" y="1505231"/>
                        <a:pt x="219155" y="1512739"/>
                        <a:pt x="225911" y="1707181"/>
                      </a:cubicBezTo>
                      <a:lnTo>
                        <a:pt x="228164" y="1909880"/>
                      </a:lnTo>
                      <a:lnTo>
                        <a:pt x="336270" y="1876097"/>
                      </a:lnTo>
                      <a:cubicBezTo>
                        <a:pt x="325760" y="1746970"/>
                        <a:pt x="326511" y="1703427"/>
                        <a:pt x="306992" y="1563039"/>
                      </a:cubicBezTo>
                      <a:cubicBezTo>
                        <a:pt x="315250" y="1447425"/>
                        <a:pt x="163601" y="1331812"/>
                        <a:pt x="122310" y="1195927"/>
                      </a:cubicBezTo>
                      <a:cubicBezTo>
                        <a:pt x="123061" y="1037521"/>
                        <a:pt x="360294" y="867854"/>
                        <a:pt x="419602" y="707196"/>
                      </a:cubicBezTo>
                      <a:cubicBezTo>
                        <a:pt x="461643" y="584075"/>
                        <a:pt x="427109" y="458702"/>
                        <a:pt x="309243" y="243240"/>
                      </a:cubicBezTo>
                      <a:lnTo>
                        <a:pt x="478160" y="0"/>
                      </a:lnTo>
                      <a:lnTo>
                        <a:pt x="300234" y="15766"/>
                      </a:lnTo>
                      <a:lnTo>
                        <a:pt x="250686" y="4054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38" name="Freeform: Shape 137">
                  <a:extLst>
                    <a:ext uri="{FF2B5EF4-FFF2-40B4-BE49-F238E27FC236}">
                      <a16:creationId xmlns:a16="http://schemas.microsoft.com/office/drawing/2014/main" id="{FD11C23A-448F-4321-B788-F6D7CDA5A54A}"/>
                    </a:ext>
                  </a:extLst>
                </p:cNvPr>
                <p:cNvSpPr/>
                <p:nvPr/>
              </p:nvSpPr>
              <p:spPr>
                <a:xfrm>
                  <a:off x="8628834" y="3033735"/>
                  <a:ext cx="612011" cy="1869341"/>
                </a:xfrm>
                <a:custGeom>
                  <a:avLst/>
                  <a:gdLst>
                    <a:gd name="connsiteX0" fmla="*/ 506749 w 592333"/>
                    <a:gd name="connsiteY0" fmla="*/ 0 h 1772495"/>
                    <a:gd name="connsiteX1" fmla="*/ 6757 w 592333"/>
                    <a:gd name="connsiteY1" fmla="*/ 344589 h 1772495"/>
                    <a:gd name="connsiteX2" fmla="*/ 0 w 592333"/>
                    <a:gd name="connsiteY2" fmla="*/ 608099 h 1772495"/>
                    <a:gd name="connsiteX3" fmla="*/ 171169 w 592333"/>
                    <a:gd name="connsiteY3" fmla="*/ 970706 h 1772495"/>
                    <a:gd name="connsiteX4" fmla="*/ 67567 w 592333"/>
                    <a:gd name="connsiteY4" fmla="*/ 1270251 h 1772495"/>
                    <a:gd name="connsiteX5" fmla="*/ 103602 w 592333"/>
                    <a:gd name="connsiteY5" fmla="*/ 1423401 h 1772495"/>
                    <a:gd name="connsiteX6" fmla="*/ 110359 w 592333"/>
                    <a:gd name="connsiteY6" fmla="*/ 1772495 h 1772495"/>
                    <a:gd name="connsiteX7" fmla="*/ 265762 w 592333"/>
                    <a:gd name="connsiteY7" fmla="*/ 1702676 h 1772495"/>
                    <a:gd name="connsiteX8" fmla="*/ 198195 w 592333"/>
                    <a:gd name="connsiteY8" fmla="*/ 1506733 h 1772495"/>
                    <a:gd name="connsiteX9" fmla="*/ 137386 w 592333"/>
                    <a:gd name="connsiteY9" fmla="*/ 1409888 h 1772495"/>
                    <a:gd name="connsiteX10" fmla="*/ 218465 w 592333"/>
                    <a:gd name="connsiteY10" fmla="*/ 984219 h 1772495"/>
                    <a:gd name="connsiteX11" fmla="*/ 268014 w 592333"/>
                    <a:gd name="connsiteY11" fmla="*/ 745484 h 1772495"/>
                    <a:gd name="connsiteX12" fmla="*/ 99098 w 592333"/>
                    <a:gd name="connsiteY12" fmla="*/ 470714 h 1772495"/>
                    <a:gd name="connsiteX13" fmla="*/ 225222 w 592333"/>
                    <a:gd name="connsiteY13" fmla="*/ 279275 h 1772495"/>
                    <a:gd name="connsiteX14" fmla="*/ 592333 w 592333"/>
                    <a:gd name="connsiteY14" fmla="*/ 128377 h 1772495"/>
                    <a:gd name="connsiteX15" fmla="*/ 506749 w 592333"/>
                    <a:gd name="connsiteY15" fmla="*/ 0 h 1772495"/>
                    <a:gd name="connsiteX0" fmla="*/ 394138 w 592333"/>
                    <a:gd name="connsiteY0" fmla="*/ 0 h 1869341"/>
                    <a:gd name="connsiteX1" fmla="*/ 6757 w 592333"/>
                    <a:gd name="connsiteY1" fmla="*/ 441435 h 1869341"/>
                    <a:gd name="connsiteX2" fmla="*/ 0 w 592333"/>
                    <a:gd name="connsiteY2" fmla="*/ 704945 h 1869341"/>
                    <a:gd name="connsiteX3" fmla="*/ 171169 w 592333"/>
                    <a:gd name="connsiteY3" fmla="*/ 1067552 h 1869341"/>
                    <a:gd name="connsiteX4" fmla="*/ 67567 w 592333"/>
                    <a:gd name="connsiteY4" fmla="*/ 1367097 h 1869341"/>
                    <a:gd name="connsiteX5" fmla="*/ 103602 w 592333"/>
                    <a:gd name="connsiteY5" fmla="*/ 1520247 h 1869341"/>
                    <a:gd name="connsiteX6" fmla="*/ 110359 w 592333"/>
                    <a:gd name="connsiteY6" fmla="*/ 1869341 h 1869341"/>
                    <a:gd name="connsiteX7" fmla="*/ 265762 w 592333"/>
                    <a:gd name="connsiteY7" fmla="*/ 1799522 h 1869341"/>
                    <a:gd name="connsiteX8" fmla="*/ 198195 w 592333"/>
                    <a:gd name="connsiteY8" fmla="*/ 1603579 h 1869341"/>
                    <a:gd name="connsiteX9" fmla="*/ 137386 w 592333"/>
                    <a:gd name="connsiteY9" fmla="*/ 1506734 h 1869341"/>
                    <a:gd name="connsiteX10" fmla="*/ 218465 w 592333"/>
                    <a:gd name="connsiteY10" fmla="*/ 1081065 h 1869341"/>
                    <a:gd name="connsiteX11" fmla="*/ 268014 w 592333"/>
                    <a:gd name="connsiteY11" fmla="*/ 842330 h 1869341"/>
                    <a:gd name="connsiteX12" fmla="*/ 99098 w 592333"/>
                    <a:gd name="connsiteY12" fmla="*/ 567560 h 1869341"/>
                    <a:gd name="connsiteX13" fmla="*/ 225222 w 592333"/>
                    <a:gd name="connsiteY13" fmla="*/ 376121 h 1869341"/>
                    <a:gd name="connsiteX14" fmla="*/ 592333 w 592333"/>
                    <a:gd name="connsiteY14" fmla="*/ 225223 h 1869341"/>
                    <a:gd name="connsiteX15" fmla="*/ 394138 w 592333"/>
                    <a:gd name="connsiteY15" fmla="*/ 0 h 1869341"/>
                    <a:gd name="connsiteX0" fmla="*/ 423717 w 621912"/>
                    <a:gd name="connsiteY0" fmla="*/ 0 h 1869341"/>
                    <a:gd name="connsiteX1" fmla="*/ 36336 w 621912"/>
                    <a:gd name="connsiteY1" fmla="*/ 441435 h 1869341"/>
                    <a:gd name="connsiteX2" fmla="*/ 29579 w 621912"/>
                    <a:gd name="connsiteY2" fmla="*/ 704945 h 1869341"/>
                    <a:gd name="connsiteX3" fmla="*/ 200748 w 621912"/>
                    <a:gd name="connsiteY3" fmla="*/ 1067552 h 1869341"/>
                    <a:gd name="connsiteX4" fmla="*/ 97146 w 621912"/>
                    <a:gd name="connsiteY4" fmla="*/ 1367097 h 1869341"/>
                    <a:gd name="connsiteX5" fmla="*/ 133181 w 621912"/>
                    <a:gd name="connsiteY5" fmla="*/ 1520247 h 1869341"/>
                    <a:gd name="connsiteX6" fmla="*/ 139938 w 621912"/>
                    <a:gd name="connsiteY6" fmla="*/ 1869341 h 1869341"/>
                    <a:gd name="connsiteX7" fmla="*/ 295341 w 621912"/>
                    <a:gd name="connsiteY7" fmla="*/ 1799522 h 1869341"/>
                    <a:gd name="connsiteX8" fmla="*/ 227774 w 621912"/>
                    <a:gd name="connsiteY8" fmla="*/ 1603579 h 1869341"/>
                    <a:gd name="connsiteX9" fmla="*/ 166965 w 621912"/>
                    <a:gd name="connsiteY9" fmla="*/ 1506734 h 1869341"/>
                    <a:gd name="connsiteX10" fmla="*/ 248044 w 621912"/>
                    <a:gd name="connsiteY10" fmla="*/ 1081065 h 1869341"/>
                    <a:gd name="connsiteX11" fmla="*/ 297593 w 621912"/>
                    <a:gd name="connsiteY11" fmla="*/ 842330 h 1869341"/>
                    <a:gd name="connsiteX12" fmla="*/ 128677 w 621912"/>
                    <a:gd name="connsiteY12" fmla="*/ 567560 h 1869341"/>
                    <a:gd name="connsiteX13" fmla="*/ 254801 w 621912"/>
                    <a:gd name="connsiteY13" fmla="*/ 376121 h 1869341"/>
                    <a:gd name="connsiteX14" fmla="*/ 621912 w 621912"/>
                    <a:gd name="connsiteY14" fmla="*/ 225223 h 1869341"/>
                    <a:gd name="connsiteX15" fmla="*/ 423717 w 621912"/>
                    <a:gd name="connsiteY15" fmla="*/ 0 h 1869341"/>
                    <a:gd name="connsiteX0" fmla="*/ 423717 w 621912"/>
                    <a:gd name="connsiteY0" fmla="*/ 0 h 1869341"/>
                    <a:gd name="connsiteX1" fmla="*/ 36336 w 621912"/>
                    <a:gd name="connsiteY1" fmla="*/ 441435 h 1869341"/>
                    <a:gd name="connsiteX2" fmla="*/ 29579 w 621912"/>
                    <a:gd name="connsiteY2" fmla="*/ 704945 h 1869341"/>
                    <a:gd name="connsiteX3" fmla="*/ 200748 w 621912"/>
                    <a:gd name="connsiteY3" fmla="*/ 1067552 h 1869341"/>
                    <a:gd name="connsiteX4" fmla="*/ 97146 w 621912"/>
                    <a:gd name="connsiteY4" fmla="*/ 1367097 h 1869341"/>
                    <a:gd name="connsiteX5" fmla="*/ 133181 w 621912"/>
                    <a:gd name="connsiteY5" fmla="*/ 1520247 h 1869341"/>
                    <a:gd name="connsiteX6" fmla="*/ 139938 w 621912"/>
                    <a:gd name="connsiteY6" fmla="*/ 1869341 h 1869341"/>
                    <a:gd name="connsiteX7" fmla="*/ 295341 w 621912"/>
                    <a:gd name="connsiteY7" fmla="*/ 1799522 h 1869341"/>
                    <a:gd name="connsiteX8" fmla="*/ 227774 w 621912"/>
                    <a:gd name="connsiteY8" fmla="*/ 1603579 h 1869341"/>
                    <a:gd name="connsiteX9" fmla="*/ 166965 w 621912"/>
                    <a:gd name="connsiteY9" fmla="*/ 1506734 h 1869341"/>
                    <a:gd name="connsiteX10" fmla="*/ 248044 w 621912"/>
                    <a:gd name="connsiteY10" fmla="*/ 1081065 h 1869341"/>
                    <a:gd name="connsiteX11" fmla="*/ 297593 w 621912"/>
                    <a:gd name="connsiteY11" fmla="*/ 842330 h 1869341"/>
                    <a:gd name="connsiteX12" fmla="*/ 128677 w 621912"/>
                    <a:gd name="connsiteY12" fmla="*/ 567560 h 1869341"/>
                    <a:gd name="connsiteX13" fmla="*/ 254801 w 621912"/>
                    <a:gd name="connsiteY13" fmla="*/ 376121 h 1869341"/>
                    <a:gd name="connsiteX14" fmla="*/ 621912 w 621912"/>
                    <a:gd name="connsiteY14" fmla="*/ 225223 h 1869341"/>
                    <a:gd name="connsiteX15" fmla="*/ 423717 w 621912"/>
                    <a:gd name="connsiteY15" fmla="*/ 0 h 1869341"/>
                    <a:gd name="connsiteX0" fmla="*/ 426535 w 624730"/>
                    <a:gd name="connsiteY0" fmla="*/ 0 h 1869341"/>
                    <a:gd name="connsiteX1" fmla="*/ 39154 w 624730"/>
                    <a:gd name="connsiteY1" fmla="*/ 441435 h 1869341"/>
                    <a:gd name="connsiteX2" fmla="*/ 32397 w 624730"/>
                    <a:gd name="connsiteY2" fmla="*/ 704945 h 1869341"/>
                    <a:gd name="connsiteX3" fmla="*/ 203566 w 624730"/>
                    <a:gd name="connsiteY3" fmla="*/ 1067552 h 1869341"/>
                    <a:gd name="connsiteX4" fmla="*/ 99964 w 624730"/>
                    <a:gd name="connsiteY4" fmla="*/ 1367097 h 1869341"/>
                    <a:gd name="connsiteX5" fmla="*/ 135999 w 624730"/>
                    <a:gd name="connsiteY5" fmla="*/ 1520247 h 1869341"/>
                    <a:gd name="connsiteX6" fmla="*/ 142756 w 624730"/>
                    <a:gd name="connsiteY6" fmla="*/ 1869341 h 1869341"/>
                    <a:gd name="connsiteX7" fmla="*/ 298159 w 624730"/>
                    <a:gd name="connsiteY7" fmla="*/ 1799522 h 1869341"/>
                    <a:gd name="connsiteX8" fmla="*/ 230592 w 624730"/>
                    <a:gd name="connsiteY8" fmla="*/ 1603579 h 1869341"/>
                    <a:gd name="connsiteX9" fmla="*/ 169783 w 624730"/>
                    <a:gd name="connsiteY9" fmla="*/ 1506734 h 1869341"/>
                    <a:gd name="connsiteX10" fmla="*/ 250862 w 624730"/>
                    <a:gd name="connsiteY10" fmla="*/ 1081065 h 1869341"/>
                    <a:gd name="connsiteX11" fmla="*/ 300411 w 624730"/>
                    <a:gd name="connsiteY11" fmla="*/ 842330 h 1869341"/>
                    <a:gd name="connsiteX12" fmla="*/ 131495 w 624730"/>
                    <a:gd name="connsiteY12" fmla="*/ 567560 h 1869341"/>
                    <a:gd name="connsiteX13" fmla="*/ 257619 w 624730"/>
                    <a:gd name="connsiteY13" fmla="*/ 376121 h 1869341"/>
                    <a:gd name="connsiteX14" fmla="*/ 624730 w 624730"/>
                    <a:gd name="connsiteY14" fmla="*/ 225223 h 1869341"/>
                    <a:gd name="connsiteX15" fmla="*/ 426535 w 624730"/>
                    <a:gd name="connsiteY15" fmla="*/ 0 h 1869341"/>
                    <a:gd name="connsiteX0" fmla="*/ 426535 w 624730"/>
                    <a:gd name="connsiteY0" fmla="*/ 0 h 1869341"/>
                    <a:gd name="connsiteX1" fmla="*/ 39154 w 624730"/>
                    <a:gd name="connsiteY1" fmla="*/ 441435 h 1869341"/>
                    <a:gd name="connsiteX2" fmla="*/ 32397 w 624730"/>
                    <a:gd name="connsiteY2" fmla="*/ 704945 h 1869341"/>
                    <a:gd name="connsiteX3" fmla="*/ 203566 w 624730"/>
                    <a:gd name="connsiteY3" fmla="*/ 1067552 h 1869341"/>
                    <a:gd name="connsiteX4" fmla="*/ 99964 w 624730"/>
                    <a:gd name="connsiteY4" fmla="*/ 1367097 h 1869341"/>
                    <a:gd name="connsiteX5" fmla="*/ 135999 w 624730"/>
                    <a:gd name="connsiteY5" fmla="*/ 1520247 h 1869341"/>
                    <a:gd name="connsiteX6" fmla="*/ 142756 w 624730"/>
                    <a:gd name="connsiteY6" fmla="*/ 1869341 h 1869341"/>
                    <a:gd name="connsiteX7" fmla="*/ 298159 w 624730"/>
                    <a:gd name="connsiteY7" fmla="*/ 1799522 h 1869341"/>
                    <a:gd name="connsiteX8" fmla="*/ 230592 w 624730"/>
                    <a:gd name="connsiteY8" fmla="*/ 1603579 h 1869341"/>
                    <a:gd name="connsiteX9" fmla="*/ 169783 w 624730"/>
                    <a:gd name="connsiteY9" fmla="*/ 1506734 h 1869341"/>
                    <a:gd name="connsiteX10" fmla="*/ 250862 w 624730"/>
                    <a:gd name="connsiteY10" fmla="*/ 1081065 h 1869341"/>
                    <a:gd name="connsiteX11" fmla="*/ 300411 w 624730"/>
                    <a:gd name="connsiteY11" fmla="*/ 842330 h 1869341"/>
                    <a:gd name="connsiteX12" fmla="*/ 131495 w 624730"/>
                    <a:gd name="connsiteY12" fmla="*/ 567560 h 1869341"/>
                    <a:gd name="connsiteX13" fmla="*/ 257619 w 624730"/>
                    <a:gd name="connsiteY13" fmla="*/ 376121 h 1869341"/>
                    <a:gd name="connsiteX14" fmla="*/ 624730 w 624730"/>
                    <a:gd name="connsiteY14" fmla="*/ 225223 h 1869341"/>
                    <a:gd name="connsiteX15" fmla="*/ 426535 w 624730"/>
                    <a:gd name="connsiteY15" fmla="*/ 0 h 1869341"/>
                    <a:gd name="connsiteX0" fmla="*/ 426535 w 624730"/>
                    <a:gd name="connsiteY0" fmla="*/ 0 h 1869341"/>
                    <a:gd name="connsiteX1" fmla="*/ 39154 w 624730"/>
                    <a:gd name="connsiteY1" fmla="*/ 441435 h 1869341"/>
                    <a:gd name="connsiteX2" fmla="*/ 32397 w 624730"/>
                    <a:gd name="connsiteY2" fmla="*/ 704945 h 1869341"/>
                    <a:gd name="connsiteX3" fmla="*/ 203566 w 624730"/>
                    <a:gd name="connsiteY3" fmla="*/ 1067552 h 1869341"/>
                    <a:gd name="connsiteX4" fmla="*/ 99964 w 624730"/>
                    <a:gd name="connsiteY4" fmla="*/ 1367097 h 1869341"/>
                    <a:gd name="connsiteX5" fmla="*/ 135999 w 624730"/>
                    <a:gd name="connsiteY5" fmla="*/ 1520247 h 1869341"/>
                    <a:gd name="connsiteX6" fmla="*/ 142756 w 624730"/>
                    <a:gd name="connsiteY6" fmla="*/ 1869341 h 1869341"/>
                    <a:gd name="connsiteX7" fmla="*/ 298159 w 624730"/>
                    <a:gd name="connsiteY7" fmla="*/ 1799522 h 1869341"/>
                    <a:gd name="connsiteX8" fmla="*/ 230592 w 624730"/>
                    <a:gd name="connsiteY8" fmla="*/ 1603579 h 1869341"/>
                    <a:gd name="connsiteX9" fmla="*/ 169783 w 624730"/>
                    <a:gd name="connsiteY9" fmla="*/ 1506734 h 1869341"/>
                    <a:gd name="connsiteX10" fmla="*/ 250862 w 624730"/>
                    <a:gd name="connsiteY10" fmla="*/ 1081065 h 1869341"/>
                    <a:gd name="connsiteX11" fmla="*/ 275637 w 624730"/>
                    <a:gd name="connsiteY11" fmla="*/ 909896 h 1869341"/>
                    <a:gd name="connsiteX12" fmla="*/ 131495 w 624730"/>
                    <a:gd name="connsiteY12" fmla="*/ 567560 h 1869341"/>
                    <a:gd name="connsiteX13" fmla="*/ 257619 w 624730"/>
                    <a:gd name="connsiteY13" fmla="*/ 376121 h 1869341"/>
                    <a:gd name="connsiteX14" fmla="*/ 624730 w 624730"/>
                    <a:gd name="connsiteY14" fmla="*/ 225223 h 1869341"/>
                    <a:gd name="connsiteX15" fmla="*/ 426535 w 624730"/>
                    <a:gd name="connsiteY15" fmla="*/ 0 h 1869341"/>
                    <a:gd name="connsiteX0" fmla="*/ 426535 w 624730"/>
                    <a:gd name="connsiteY0" fmla="*/ 0 h 1869341"/>
                    <a:gd name="connsiteX1" fmla="*/ 39154 w 624730"/>
                    <a:gd name="connsiteY1" fmla="*/ 441435 h 1869341"/>
                    <a:gd name="connsiteX2" fmla="*/ 32397 w 624730"/>
                    <a:gd name="connsiteY2" fmla="*/ 704945 h 1869341"/>
                    <a:gd name="connsiteX3" fmla="*/ 203566 w 624730"/>
                    <a:gd name="connsiteY3" fmla="*/ 1067552 h 1869341"/>
                    <a:gd name="connsiteX4" fmla="*/ 99964 w 624730"/>
                    <a:gd name="connsiteY4" fmla="*/ 1367097 h 1869341"/>
                    <a:gd name="connsiteX5" fmla="*/ 135999 w 624730"/>
                    <a:gd name="connsiteY5" fmla="*/ 1520247 h 1869341"/>
                    <a:gd name="connsiteX6" fmla="*/ 142756 w 624730"/>
                    <a:gd name="connsiteY6" fmla="*/ 1869341 h 1869341"/>
                    <a:gd name="connsiteX7" fmla="*/ 298159 w 624730"/>
                    <a:gd name="connsiteY7" fmla="*/ 1799522 h 1869341"/>
                    <a:gd name="connsiteX8" fmla="*/ 230592 w 624730"/>
                    <a:gd name="connsiteY8" fmla="*/ 1603579 h 1869341"/>
                    <a:gd name="connsiteX9" fmla="*/ 169783 w 624730"/>
                    <a:gd name="connsiteY9" fmla="*/ 1506734 h 1869341"/>
                    <a:gd name="connsiteX10" fmla="*/ 250862 w 624730"/>
                    <a:gd name="connsiteY10" fmla="*/ 1081065 h 1869341"/>
                    <a:gd name="connsiteX11" fmla="*/ 275637 w 624730"/>
                    <a:gd name="connsiteY11" fmla="*/ 909896 h 1869341"/>
                    <a:gd name="connsiteX12" fmla="*/ 131495 w 624730"/>
                    <a:gd name="connsiteY12" fmla="*/ 567560 h 1869341"/>
                    <a:gd name="connsiteX13" fmla="*/ 257619 w 624730"/>
                    <a:gd name="connsiteY13" fmla="*/ 376121 h 1869341"/>
                    <a:gd name="connsiteX14" fmla="*/ 624730 w 624730"/>
                    <a:gd name="connsiteY14" fmla="*/ 225223 h 1869341"/>
                    <a:gd name="connsiteX15" fmla="*/ 426535 w 624730"/>
                    <a:gd name="connsiteY15" fmla="*/ 0 h 1869341"/>
                    <a:gd name="connsiteX0" fmla="*/ 426535 w 624730"/>
                    <a:gd name="connsiteY0" fmla="*/ 0 h 1869341"/>
                    <a:gd name="connsiteX1" fmla="*/ 39154 w 624730"/>
                    <a:gd name="connsiteY1" fmla="*/ 441435 h 1869341"/>
                    <a:gd name="connsiteX2" fmla="*/ 32397 w 624730"/>
                    <a:gd name="connsiteY2" fmla="*/ 704945 h 1869341"/>
                    <a:gd name="connsiteX3" fmla="*/ 203566 w 624730"/>
                    <a:gd name="connsiteY3" fmla="*/ 1067552 h 1869341"/>
                    <a:gd name="connsiteX4" fmla="*/ 99964 w 624730"/>
                    <a:gd name="connsiteY4" fmla="*/ 1367097 h 1869341"/>
                    <a:gd name="connsiteX5" fmla="*/ 135999 w 624730"/>
                    <a:gd name="connsiteY5" fmla="*/ 1520247 h 1869341"/>
                    <a:gd name="connsiteX6" fmla="*/ 142756 w 624730"/>
                    <a:gd name="connsiteY6" fmla="*/ 1869341 h 1869341"/>
                    <a:gd name="connsiteX7" fmla="*/ 298159 w 624730"/>
                    <a:gd name="connsiteY7" fmla="*/ 1799522 h 1869341"/>
                    <a:gd name="connsiteX8" fmla="*/ 230592 w 624730"/>
                    <a:gd name="connsiteY8" fmla="*/ 1603579 h 1869341"/>
                    <a:gd name="connsiteX9" fmla="*/ 169783 w 624730"/>
                    <a:gd name="connsiteY9" fmla="*/ 1506734 h 1869341"/>
                    <a:gd name="connsiteX10" fmla="*/ 250862 w 624730"/>
                    <a:gd name="connsiteY10" fmla="*/ 1081065 h 1869341"/>
                    <a:gd name="connsiteX11" fmla="*/ 275637 w 624730"/>
                    <a:gd name="connsiteY11" fmla="*/ 909896 h 1869341"/>
                    <a:gd name="connsiteX12" fmla="*/ 131495 w 624730"/>
                    <a:gd name="connsiteY12" fmla="*/ 567560 h 1869341"/>
                    <a:gd name="connsiteX13" fmla="*/ 257619 w 624730"/>
                    <a:gd name="connsiteY13" fmla="*/ 376121 h 1869341"/>
                    <a:gd name="connsiteX14" fmla="*/ 624730 w 624730"/>
                    <a:gd name="connsiteY14" fmla="*/ 225223 h 1869341"/>
                    <a:gd name="connsiteX15" fmla="*/ 426535 w 624730"/>
                    <a:gd name="connsiteY15" fmla="*/ 0 h 1869341"/>
                    <a:gd name="connsiteX0" fmla="*/ 413816 w 612011"/>
                    <a:gd name="connsiteY0" fmla="*/ 0 h 1869341"/>
                    <a:gd name="connsiteX1" fmla="*/ 46705 w 612011"/>
                    <a:gd name="connsiteY1" fmla="*/ 391887 h 1869341"/>
                    <a:gd name="connsiteX2" fmla="*/ 19678 w 612011"/>
                    <a:gd name="connsiteY2" fmla="*/ 704945 h 1869341"/>
                    <a:gd name="connsiteX3" fmla="*/ 190847 w 612011"/>
                    <a:gd name="connsiteY3" fmla="*/ 1067552 h 1869341"/>
                    <a:gd name="connsiteX4" fmla="*/ 87245 w 612011"/>
                    <a:gd name="connsiteY4" fmla="*/ 1367097 h 1869341"/>
                    <a:gd name="connsiteX5" fmla="*/ 123280 w 612011"/>
                    <a:gd name="connsiteY5" fmla="*/ 1520247 h 1869341"/>
                    <a:gd name="connsiteX6" fmla="*/ 130037 w 612011"/>
                    <a:gd name="connsiteY6" fmla="*/ 1869341 h 1869341"/>
                    <a:gd name="connsiteX7" fmla="*/ 285440 w 612011"/>
                    <a:gd name="connsiteY7" fmla="*/ 1799522 h 1869341"/>
                    <a:gd name="connsiteX8" fmla="*/ 217873 w 612011"/>
                    <a:gd name="connsiteY8" fmla="*/ 1603579 h 1869341"/>
                    <a:gd name="connsiteX9" fmla="*/ 157064 w 612011"/>
                    <a:gd name="connsiteY9" fmla="*/ 1506734 h 1869341"/>
                    <a:gd name="connsiteX10" fmla="*/ 238143 w 612011"/>
                    <a:gd name="connsiteY10" fmla="*/ 1081065 h 1869341"/>
                    <a:gd name="connsiteX11" fmla="*/ 262918 w 612011"/>
                    <a:gd name="connsiteY11" fmla="*/ 909896 h 1869341"/>
                    <a:gd name="connsiteX12" fmla="*/ 118776 w 612011"/>
                    <a:gd name="connsiteY12" fmla="*/ 567560 h 1869341"/>
                    <a:gd name="connsiteX13" fmla="*/ 244900 w 612011"/>
                    <a:gd name="connsiteY13" fmla="*/ 376121 h 1869341"/>
                    <a:gd name="connsiteX14" fmla="*/ 612011 w 612011"/>
                    <a:gd name="connsiteY14" fmla="*/ 225223 h 1869341"/>
                    <a:gd name="connsiteX15" fmla="*/ 413816 w 612011"/>
                    <a:gd name="connsiteY15" fmla="*/ 0 h 1869341"/>
                    <a:gd name="connsiteX0" fmla="*/ 413816 w 612011"/>
                    <a:gd name="connsiteY0" fmla="*/ 0 h 1869341"/>
                    <a:gd name="connsiteX1" fmla="*/ 46705 w 612011"/>
                    <a:gd name="connsiteY1" fmla="*/ 391887 h 1869341"/>
                    <a:gd name="connsiteX2" fmla="*/ 19678 w 612011"/>
                    <a:gd name="connsiteY2" fmla="*/ 704945 h 1869341"/>
                    <a:gd name="connsiteX3" fmla="*/ 190847 w 612011"/>
                    <a:gd name="connsiteY3" fmla="*/ 1067552 h 1869341"/>
                    <a:gd name="connsiteX4" fmla="*/ 87245 w 612011"/>
                    <a:gd name="connsiteY4" fmla="*/ 1367097 h 1869341"/>
                    <a:gd name="connsiteX5" fmla="*/ 123280 w 612011"/>
                    <a:gd name="connsiteY5" fmla="*/ 1520247 h 1869341"/>
                    <a:gd name="connsiteX6" fmla="*/ 130037 w 612011"/>
                    <a:gd name="connsiteY6" fmla="*/ 1869341 h 1869341"/>
                    <a:gd name="connsiteX7" fmla="*/ 285440 w 612011"/>
                    <a:gd name="connsiteY7" fmla="*/ 1799522 h 1869341"/>
                    <a:gd name="connsiteX8" fmla="*/ 217873 w 612011"/>
                    <a:gd name="connsiteY8" fmla="*/ 1603579 h 1869341"/>
                    <a:gd name="connsiteX9" fmla="*/ 157064 w 612011"/>
                    <a:gd name="connsiteY9" fmla="*/ 1506734 h 1869341"/>
                    <a:gd name="connsiteX10" fmla="*/ 238143 w 612011"/>
                    <a:gd name="connsiteY10" fmla="*/ 1081065 h 1869341"/>
                    <a:gd name="connsiteX11" fmla="*/ 262918 w 612011"/>
                    <a:gd name="connsiteY11" fmla="*/ 909896 h 1869341"/>
                    <a:gd name="connsiteX12" fmla="*/ 118776 w 612011"/>
                    <a:gd name="connsiteY12" fmla="*/ 567560 h 1869341"/>
                    <a:gd name="connsiteX13" fmla="*/ 244900 w 612011"/>
                    <a:gd name="connsiteY13" fmla="*/ 376121 h 1869341"/>
                    <a:gd name="connsiteX14" fmla="*/ 612011 w 612011"/>
                    <a:gd name="connsiteY14" fmla="*/ 225223 h 1869341"/>
                    <a:gd name="connsiteX15" fmla="*/ 413816 w 612011"/>
                    <a:gd name="connsiteY15" fmla="*/ 0 h 1869341"/>
                    <a:gd name="connsiteX0" fmla="*/ 413816 w 612011"/>
                    <a:gd name="connsiteY0" fmla="*/ 0 h 1869341"/>
                    <a:gd name="connsiteX1" fmla="*/ 46705 w 612011"/>
                    <a:gd name="connsiteY1" fmla="*/ 391887 h 1869341"/>
                    <a:gd name="connsiteX2" fmla="*/ 19678 w 612011"/>
                    <a:gd name="connsiteY2" fmla="*/ 704945 h 1869341"/>
                    <a:gd name="connsiteX3" fmla="*/ 190847 w 612011"/>
                    <a:gd name="connsiteY3" fmla="*/ 1067552 h 1869341"/>
                    <a:gd name="connsiteX4" fmla="*/ 87245 w 612011"/>
                    <a:gd name="connsiteY4" fmla="*/ 1367097 h 1869341"/>
                    <a:gd name="connsiteX5" fmla="*/ 123280 w 612011"/>
                    <a:gd name="connsiteY5" fmla="*/ 1520247 h 1869341"/>
                    <a:gd name="connsiteX6" fmla="*/ 130037 w 612011"/>
                    <a:gd name="connsiteY6" fmla="*/ 1869341 h 1869341"/>
                    <a:gd name="connsiteX7" fmla="*/ 285440 w 612011"/>
                    <a:gd name="connsiteY7" fmla="*/ 1799522 h 1869341"/>
                    <a:gd name="connsiteX8" fmla="*/ 217873 w 612011"/>
                    <a:gd name="connsiteY8" fmla="*/ 1603579 h 1869341"/>
                    <a:gd name="connsiteX9" fmla="*/ 157064 w 612011"/>
                    <a:gd name="connsiteY9" fmla="*/ 1506734 h 1869341"/>
                    <a:gd name="connsiteX10" fmla="*/ 238143 w 612011"/>
                    <a:gd name="connsiteY10" fmla="*/ 1081065 h 1869341"/>
                    <a:gd name="connsiteX11" fmla="*/ 285440 w 612011"/>
                    <a:gd name="connsiteY11" fmla="*/ 914400 h 1869341"/>
                    <a:gd name="connsiteX12" fmla="*/ 118776 w 612011"/>
                    <a:gd name="connsiteY12" fmla="*/ 567560 h 1869341"/>
                    <a:gd name="connsiteX13" fmla="*/ 244900 w 612011"/>
                    <a:gd name="connsiteY13" fmla="*/ 376121 h 1869341"/>
                    <a:gd name="connsiteX14" fmla="*/ 612011 w 612011"/>
                    <a:gd name="connsiteY14" fmla="*/ 225223 h 1869341"/>
                    <a:gd name="connsiteX15" fmla="*/ 413816 w 612011"/>
                    <a:gd name="connsiteY15" fmla="*/ 0 h 1869341"/>
                    <a:gd name="connsiteX0" fmla="*/ 413816 w 612011"/>
                    <a:gd name="connsiteY0" fmla="*/ 0 h 1869341"/>
                    <a:gd name="connsiteX1" fmla="*/ 46705 w 612011"/>
                    <a:gd name="connsiteY1" fmla="*/ 391887 h 1869341"/>
                    <a:gd name="connsiteX2" fmla="*/ 19678 w 612011"/>
                    <a:gd name="connsiteY2" fmla="*/ 704945 h 1869341"/>
                    <a:gd name="connsiteX3" fmla="*/ 190847 w 612011"/>
                    <a:gd name="connsiteY3" fmla="*/ 1067552 h 1869341"/>
                    <a:gd name="connsiteX4" fmla="*/ 78236 w 612011"/>
                    <a:gd name="connsiteY4" fmla="*/ 1337818 h 1869341"/>
                    <a:gd name="connsiteX5" fmla="*/ 123280 w 612011"/>
                    <a:gd name="connsiteY5" fmla="*/ 1520247 h 1869341"/>
                    <a:gd name="connsiteX6" fmla="*/ 130037 w 612011"/>
                    <a:gd name="connsiteY6" fmla="*/ 1869341 h 1869341"/>
                    <a:gd name="connsiteX7" fmla="*/ 285440 w 612011"/>
                    <a:gd name="connsiteY7" fmla="*/ 1799522 h 1869341"/>
                    <a:gd name="connsiteX8" fmla="*/ 217873 w 612011"/>
                    <a:gd name="connsiteY8" fmla="*/ 1603579 h 1869341"/>
                    <a:gd name="connsiteX9" fmla="*/ 157064 w 612011"/>
                    <a:gd name="connsiteY9" fmla="*/ 1506734 h 1869341"/>
                    <a:gd name="connsiteX10" fmla="*/ 238143 w 612011"/>
                    <a:gd name="connsiteY10" fmla="*/ 1081065 h 1869341"/>
                    <a:gd name="connsiteX11" fmla="*/ 285440 w 612011"/>
                    <a:gd name="connsiteY11" fmla="*/ 914400 h 1869341"/>
                    <a:gd name="connsiteX12" fmla="*/ 118776 w 612011"/>
                    <a:gd name="connsiteY12" fmla="*/ 567560 h 1869341"/>
                    <a:gd name="connsiteX13" fmla="*/ 244900 w 612011"/>
                    <a:gd name="connsiteY13" fmla="*/ 376121 h 1869341"/>
                    <a:gd name="connsiteX14" fmla="*/ 612011 w 612011"/>
                    <a:gd name="connsiteY14" fmla="*/ 225223 h 1869341"/>
                    <a:gd name="connsiteX15" fmla="*/ 413816 w 612011"/>
                    <a:gd name="connsiteY15" fmla="*/ 0 h 1869341"/>
                    <a:gd name="connsiteX0" fmla="*/ 413816 w 612011"/>
                    <a:gd name="connsiteY0" fmla="*/ 0 h 1869341"/>
                    <a:gd name="connsiteX1" fmla="*/ 46705 w 612011"/>
                    <a:gd name="connsiteY1" fmla="*/ 391887 h 1869341"/>
                    <a:gd name="connsiteX2" fmla="*/ 19678 w 612011"/>
                    <a:gd name="connsiteY2" fmla="*/ 704945 h 1869341"/>
                    <a:gd name="connsiteX3" fmla="*/ 190847 w 612011"/>
                    <a:gd name="connsiteY3" fmla="*/ 1067552 h 1869341"/>
                    <a:gd name="connsiteX4" fmla="*/ 78236 w 612011"/>
                    <a:gd name="connsiteY4" fmla="*/ 1337818 h 1869341"/>
                    <a:gd name="connsiteX5" fmla="*/ 123280 w 612011"/>
                    <a:gd name="connsiteY5" fmla="*/ 1520247 h 1869341"/>
                    <a:gd name="connsiteX6" fmla="*/ 130037 w 612011"/>
                    <a:gd name="connsiteY6" fmla="*/ 1869341 h 1869341"/>
                    <a:gd name="connsiteX7" fmla="*/ 285440 w 612011"/>
                    <a:gd name="connsiteY7" fmla="*/ 1799522 h 1869341"/>
                    <a:gd name="connsiteX8" fmla="*/ 217873 w 612011"/>
                    <a:gd name="connsiteY8" fmla="*/ 1603579 h 1869341"/>
                    <a:gd name="connsiteX9" fmla="*/ 157064 w 612011"/>
                    <a:gd name="connsiteY9" fmla="*/ 1506734 h 1869341"/>
                    <a:gd name="connsiteX10" fmla="*/ 238143 w 612011"/>
                    <a:gd name="connsiteY10" fmla="*/ 1081065 h 1869341"/>
                    <a:gd name="connsiteX11" fmla="*/ 285440 w 612011"/>
                    <a:gd name="connsiteY11" fmla="*/ 914400 h 1869341"/>
                    <a:gd name="connsiteX12" fmla="*/ 118776 w 612011"/>
                    <a:gd name="connsiteY12" fmla="*/ 567560 h 1869341"/>
                    <a:gd name="connsiteX13" fmla="*/ 244900 w 612011"/>
                    <a:gd name="connsiteY13" fmla="*/ 376121 h 1869341"/>
                    <a:gd name="connsiteX14" fmla="*/ 612011 w 612011"/>
                    <a:gd name="connsiteY14" fmla="*/ 225223 h 1869341"/>
                    <a:gd name="connsiteX15" fmla="*/ 413816 w 612011"/>
                    <a:gd name="connsiteY15" fmla="*/ 0 h 1869341"/>
                    <a:gd name="connsiteX0" fmla="*/ 413816 w 612011"/>
                    <a:gd name="connsiteY0" fmla="*/ 0 h 1869341"/>
                    <a:gd name="connsiteX1" fmla="*/ 46705 w 612011"/>
                    <a:gd name="connsiteY1" fmla="*/ 391887 h 1869341"/>
                    <a:gd name="connsiteX2" fmla="*/ 19678 w 612011"/>
                    <a:gd name="connsiteY2" fmla="*/ 704945 h 1869341"/>
                    <a:gd name="connsiteX3" fmla="*/ 190847 w 612011"/>
                    <a:gd name="connsiteY3" fmla="*/ 1067552 h 1869341"/>
                    <a:gd name="connsiteX4" fmla="*/ 78236 w 612011"/>
                    <a:gd name="connsiteY4" fmla="*/ 1337818 h 1869341"/>
                    <a:gd name="connsiteX5" fmla="*/ 123280 w 612011"/>
                    <a:gd name="connsiteY5" fmla="*/ 1520247 h 1869341"/>
                    <a:gd name="connsiteX6" fmla="*/ 130037 w 612011"/>
                    <a:gd name="connsiteY6" fmla="*/ 1869341 h 1869341"/>
                    <a:gd name="connsiteX7" fmla="*/ 285440 w 612011"/>
                    <a:gd name="connsiteY7" fmla="*/ 1799522 h 1869341"/>
                    <a:gd name="connsiteX8" fmla="*/ 217873 w 612011"/>
                    <a:gd name="connsiteY8" fmla="*/ 1603579 h 1869341"/>
                    <a:gd name="connsiteX9" fmla="*/ 157064 w 612011"/>
                    <a:gd name="connsiteY9" fmla="*/ 1506734 h 1869341"/>
                    <a:gd name="connsiteX10" fmla="*/ 238143 w 612011"/>
                    <a:gd name="connsiteY10" fmla="*/ 1081065 h 1869341"/>
                    <a:gd name="connsiteX11" fmla="*/ 285440 w 612011"/>
                    <a:gd name="connsiteY11" fmla="*/ 914400 h 1869341"/>
                    <a:gd name="connsiteX12" fmla="*/ 118776 w 612011"/>
                    <a:gd name="connsiteY12" fmla="*/ 567560 h 1869341"/>
                    <a:gd name="connsiteX13" fmla="*/ 244900 w 612011"/>
                    <a:gd name="connsiteY13" fmla="*/ 376121 h 1869341"/>
                    <a:gd name="connsiteX14" fmla="*/ 612011 w 612011"/>
                    <a:gd name="connsiteY14" fmla="*/ 225223 h 1869341"/>
                    <a:gd name="connsiteX15" fmla="*/ 413816 w 612011"/>
                    <a:gd name="connsiteY15" fmla="*/ 0 h 1869341"/>
                    <a:gd name="connsiteX0" fmla="*/ 413816 w 612011"/>
                    <a:gd name="connsiteY0" fmla="*/ 0 h 1869341"/>
                    <a:gd name="connsiteX1" fmla="*/ 46705 w 612011"/>
                    <a:gd name="connsiteY1" fmla="*/ 391887 h 1869341"/>
                    <a:gd name="connsiteX2" fmla="*/ 19678 w 612011"/>
                    <a:gd name="connsiteY2" fmla="*/ 704945 h 1869341"/>
                    <a:gd name="connsiteX3" fmla="*/ 190847 w 612011"/>
                    <a:gd name="connsiteY3" fmla="*/ 1067552 h 1869341"/>
                    <a:gd name="connsiteX4" fmla="*/ 78236 w 612011"/>
                    <a:gd name="connsiteY4" fmla="*/ 1337818 h 1869341"/>
                    <a:gd name="connsiteX5" fmla="*/ 123280 w 612011"/>
                    <a:gd name="connsiteY5" fmla="*/ 1520247 h 1869341"/>
                    <a:gd name="connsiteX6" fmla="*/ 130037 w 612011"/>
                    <a:gd name="connsiteY6" fmla="*/ 1869341 h 1869341"/>
                    <a:gd name="connsiteX7" fmla="*/ 285440 w 612011"/>
                    <a:gd name="connsiteY7" fmla="*/ 1799522 h 1869341"/>
                    <a:gd name="connsiteX8" fmla="*/ 217873 w 612011"/>
                    <a:gd name="connsiteY8" fmla="*/ 1603579 h 1869341"/>
                    <a:gd name="connsiteX9" fmla="*/ 157064 w 612011"/>
                    <a:gd name="connsiteY9" fmla="*/ 1506734 h 1869341"/>
                    <a:gd name="connsiteX10" fmla="*/ 238143 w 612011"/>
                    <a:gd name="connsiteY10" fmla="*/ 1081065 h 1869341"/>
                    <a:gd name="connsiteX11" fmla="*/ 285440 w 612011"/>
                    <a:gd name="connsiteY11" fmla="*/ 914400 h 1869341"/>
                    <a:gd name="connsiteX12" fmla="*/ 118776 w 612011"/>
                    <a:gd name="connsiteY12" fmla="*/ 567560 h 1869341"/>
                    <a:gd name="connsiteX13" fmla="*/ 244900 w 612011"/>
                    <a:gd name="connsiteY13" fmla="*/ 376121 h 1869341"/>
                    <a:gd name="connsiteX14" fmla="*/ 612011 w 612011"/>
                    <a:gd name="connsiteY14" fmla="*/ 225223 h 1869341"/>
                    <a:gd name="connsiteX15" fmla="*/ 413816 w 612011"/>
                    <a:gd name="connsiteY15" fmla="*/ 0 h 1869341"/>
                    <a:gd name="connsiteX0" fmla="*/ 413816 w 612011"/>
                    <a:gd name="connsiteY0" fmla="*/ 0 h 1869341"/>
                    <a:gd name="connsiteX1" fmla="*/ 46705 w 612011"/>
                    <a:gd name="connsiteY1" fmla="*/ 391887 h 1869341"/>
                    <a:gd name="connsiteX2" fmla="*/ 19678 w 612011"/>
                    <a:gd name="connsiteY2" fmla="*/ 704945 h 1869341"/>
                    <a:gd name="connsiteX3" fmla="*/ 190847 w 612011"/>
                    <a:gd name="connsiteY3" fmla="*/ 1067552 h 1869341"/>
                    <a:gd name="connsiteX4" fmla="*/ 78236 w 612011"/>
                    <a:gd name="connsiteY4" fmla="*/ 1337818 h 1869341"/>
                    <a:gd name="connsiteX5" fmla="*/ 123280 w 612011"/>
                    <a:gd name="connsiteY5" fmla="*/ 1520247 h 1869341"/>
                    <a:gd name="connsiteX6" fmla="*/ 130037 w 612011"/>
                    <a:gd name="connsiteY6" fmla="*/ 1869341 h 1869341"/>
                    <a:gd name="connsiteX7" fmla="*/ 285440 w 612011"/>
                    <a:gd name="connsiteY7" fmla="*/ 1799522 h 1869341"/>
                    <a:gd name="connsiteX8" fmla="*/ 217873 w 612011"/>
                    <a:gd name="connsiteY8" fmla="*/ 1603579 h 1869341"/>
                    <a:gd name="connsiteX9" fmla="*/ 157064 w 612011"/>
                    <a:gd name="connsiteY9" fmla="*/ 1506734 h 1869341"/>
                    <a:gd name="connsiteX10" fmla="*/ 238143 w 612011"/>
                    <a:gd name="connsiteY10" fmla="*/ 1081065 h 1869341"/>
                    <a:gd name="connsiteX11" fmla="*/ 285440 w 612011"/>
                    <a:gd name="connsiteY11" fmla="*/ 914400 h 1869341"/>
                    <a:gd name="connsiteX12" fmla="*/ 118776 w 612011"/>
                    <a:gd name="connsiteY12" fmla="*/ 567560 h 1869341"/>
                    <a:gd name="connsiteX13" fmla="*/ 244900 w 612011"/>
                    <a:gd name="connsiteY13" fmla="*/ 376121 h 1869341"/>
                    <a:gd name="connsiteX14" fmla="*/ 612011 w 612011"/>
                    <a:gd name="connsiteY14" fmla="*/ 225223 h 1869341"/>
                    <a:gd name="connsiteX15" fmla="*/ 413816 w 612011"/>
                    <a:gd name="connsiteY15" fmla="*/ 0 h 1869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12011" h="1869341">
                      <a:moveTo>
                        <a:pt x="413816" y="0"/>
                      </a:moveTo>
                      <a:lnTo>
                        <a:pt x="46705" y="391887"/>
                      </a:lnTo>
                      <a:cubicBezTo>
                        <a:pt x="-32122" y="569812"/>
                        <a:pt x="10668" y="648639"/>
                        <a:pt x="19678" y="704945"/>
                      </a:cubicBezTo>
                      <a:cubicBezTo>
                        <a:pt x="128535" y="861850"/>
                        <a:pt x="133791" y="946683"/>
                        <a:pt x="190847" y="1067552"/>
                      </a:cubicBezTo>
                      <a:lnTo>
                        <a:pt x="78236" y="1337818"/>
                      </a:lnTo>
                      <a:cubicBezTo>
                        <a:pt x="75234" y="1448176"/>
                        <a:pt x="94751" y="1472951"/>
                        <a:pt x="123280" y="1520247"/>
                      </a:cubicBezTo>
                      <a:cubicBezTo>
                        <a:pt x="114270" y="1654629"/>
                        <a:pt x="127785" y="1752976"/>
                        <a:pt x="130037" y="1869341"/>
                      </a:cubicBezTo>
                      <a:lnTo>
                        <a:pt x="285440" y="1799522"/>
                      </a:lnTo>
                      <a:lnTo>
                        <a:pt x="217873" y="1603579"/>
                      </a:lnTo>
                      <a:cubicBezTo>
                        <a:pt x="188594" y="1582558"/>
                        <a:pt x="177334" y="1539016"/>
                        <a:pt x="157064" y="1506734"/>
                      </a:cubicBezTo>
                      <a:lnTo>
                        <a:pt x="238143" y="1081065"/>
                      </a:lnTo>
                      <a:lnTo>
                        <a:pt x="285440" y="914400"/>
                      </a:lnTo>
                      <a:cubicBezTo>
                        <a:pt x="229135" y="822810"/>
                        <a:pt x="136794" y="731221"/>
                        <a:pt x="118776" y="567560"/>
                      </a:cubicBezTo>
                      <a:cubicBezTo>
                        <a:pt x="147304" y="496990"/>
                        <a:pt x="110519" y="403900"/>
                        <a:pt x="244900" y="376121"/>
                      </a:cubicBezTo>
                      <a:lnTo>
                        <a:pt x="612011" y="225223"/>
                      </a:lnTo>
                      <a:lnTo>
                        <a:pt x="413816"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39" name="Freeform: Shape 138">
                  <a:extLst>
                    <a:ext uri="{FF2B5EF4-FFF2-40B4-BE49-F238E27FC236}">
                      <a16:creationId xmlns:a16="http://schemas.microsoft.com/office/drawing/2014/main" id="{704F65B7-73E8-4C26-8718-F355C6774519}"/>
                    </a:ext>
                  </a:extLst>
                </p:cNvPr>
                <p:cNvSpPr/>
                <p:nvPr/>
              </p:nvSpPr>
              <p:spPr>
                <a:xfrm>
                  <a:off x="9107965" y="3184634"/>
                  <a:ext cx="434677" cy="840077"/>
                </a:xfrm>
                <a:custGeom>
                  <a:avLst/>
                  <a:gdLst>
                    <a:gd name="connsiteX0" fmla="*/ 175672 w 434677"/>
                    <a:gd name="connsiteY0" fmla="*/ 0 h 840077"/>
                    <a:gd name="connsiteX1" fmla="*/ 299544 w 434677"/>
                    <a:gd name="connsiteY1" fmla="*/ 355851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9544 w 434677"/>
                    <a:gd name="connsiteY10" fmla="*/ 452696 h 840077"/>
                    <a:gd name="connsiteX11" fmla="*/ 252248 w 434677"/>
                    <a:gd name="connsiteY11" fmla="*/ 4346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301797 w 434677"/>
                    <a:gd name="connsiteY16" fmla="*/ 380625 h 840077"/>
                    <a:gd name="connsiteX17" fmla="*/ 119367 w 434677"/>
                    <a:gd name="connsiteY17" fmla="*/ 191439 h 840077"/>
                    <a:gd name="connsiteX18" fmla="*/ 175672 w 434677"/>
                    <a:gd name="connsiteY18" fmla="*/ 0 h 840077"/>
                    <a:gd name="connsiteX0" fmla="*/ 175672 w 434677"/>
                    <a:gd name="connsiteY0" fmla="*/ 0 h 840077"/>
                    <a:gd name="connsiteX1" fmla="*/ 299544 w 434677"/>
                    <a:gd name="connsiteY1" fmla="*/ 355851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9544 w 434677"/>
                    <a:gd name="connsiteY10" fmla="*/ 452696 h 840077"/>
                    <a:gd name="connsiteX11" fmla="*/ 252248 w 434677"/>
                    <a:gd name="connsiteY11" fmla="*/ 4346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301797 w 434677"/>
                    <a:gd name="connsiteY16" fmla="*/ 380625 h 840077"/>
                    <a:gd name="connsiteX17" fmla="*/ 119367 w 434677"/>
                    <a:gd name="connsiteY17" fmla="*/ 191439 h 840077"/>
                    <a:gd name="connsiteX18" fmla="*/ 175672 w 434677"/>
                    <a:gd name="connsiteY18" fmla="*/ 0 h 840077"/>
                    <a:gd name="connsiteX0" fmla="*/ 175672 w 434677"/>
                    <a:gd name="connsiteY0" fmla="*/ 0 h 840077"/>
                    <a:gd name="connsiteX1" fmla="*/ 309069 w 434677"/>
                    <a:gd name="connsiteY1" fmla="*/ 357439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9544 w 434677"/>
                    <a:gd name="connsiteY10" fmla="*/ 452696 h 840077"/>
                    <a:gd name="connsiteX11" fmla="*/ 252248 w 434677"/>
                    <a:gd name="connsiteY11" fmla="*/ 4346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301797 w 434677"/>
                    <a:gd name="connsiteY16" fmla="*/ 380625 h 840077"/>
                    <a:gd name="connsiteX17" fmla="*/ 119367 w 434677"/>
                    <a:gd name="connsiteY17" fmla="*/ 191439 h 840077"/>
                    <a:gd name="connsiteX18" fmla="*/ 175672 w 434677"/>
                    <a:gd name="connsiteY18" fmla="*/ 0 h 840077"/>
                    <a:gd name="connsiteX0" fmla="*/ 175672 w 434677"/>
                    <a:gd name="connsiteY0" fmla="*/ 0 h 840077"/>
                    <a:gd name="connsiteX1" fmla="*/ 309069 w 434677"/>
                    <a:gd name="connsiteY1" fmla="*/ 357439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9544 w 434677"/>
                    <a:gd name="connsiteY10" fmla="*/ 452696 h 840077"/>
                    <a:gd name="connsiteX11" fmla="*/ 252248 w 434677"/>
                    <a:gd name="connsiteY11" fmla="*/ 4346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301797 w 434677"/>
                    <a:gd name="connsiteY16" fmla="*/ 380625 h 840077"/>
                    <a:gd name="connsiteX17" fmla="*/ 119367 w 434677"/>
                    <a:gd name="connsiteY17" fmla="*/ 191439 h 840077"/>
                    <a:gd name="connsiteX18" fmla="*/ 175672 w 434677"/>
                    <a:gd name="connsiteY18"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9544 w 434677"/>
                    <a:gd name="connsiteY10" fmla="*/ 452696 h 840077"/>
                    <a:gd name="connsiteX11" fmla="*/ 252248 w 434677"/>
                    <a:gd name="connsiteY11" fmla="*/ 4346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301797 w 434677"/>
                    <a:gd name="connsiteY16" fmla="*/ 380625 h 840077"/>
                    <a:gd name="connsiteX17" fmla="*/ 119367 w 434677"/>
                    <a:gd name="connsiteY17" fmla="*/ 191439 h 840077"/>
                    <a:gd name="connsiteX18" fmla="*/ 175672 w 434677"/>
                    <a:gd name="connsiteY18"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9544 w 434677"/>
                    <a:gd name="connsiteY10" fmla="*/ 452696 h 840077"/>
                    <a:gd name="connsiteX11" fmla="*/ 252248 w 434677"/>
                    <a:gd name="connsiteY11" fmla="*/ 4346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279572 w 434677"/>
                    <a:gd name="connsiteY16" fmla="*/ 366338 h 840077"/>
                    <a:gd name="connsiteX17" fmla="*/ 119367 w 434677"/>
                    <a:gd name="connsiteY17" fmla="*/ 191439 h 840077"/>
                    <a:gd name="connsiteX18" fmla="*/ 175672 w 434677"/>
                    <a:gd name="connsiteY18"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9544 w 434677"/>
                    <a:gd name="connsiteY10" fmla="*/ 452696 h 840077"/>
                    <a:gd name="connsiteX11" fmla="*/ 252248 w 434677"/>
                    <a:gd name="connsiteY11" fmla="*/ 4346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279572 w 434677"/>
                    <a:gd name="connsiteY16" fmla="*/ 366338 h 840077"/>
                    <a:gd name="connsiteX17" fmla="*/ 119367 w 434677"/>
                    <a:gd name="connsiteY17" fmla="*/ 191439 h 840077"/>
                    <a:gd name="connsiteX18" fmla="*/ 175672 w 434677"/>
                    <a:gd name="connsiteY18"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4782 w 434677"/>
                    <a:gd name="connsiteY10" fmla="*/ 468571 h 840077"/>
                    <a:gd name="connsiteX11" fmla="*/ 252248 w 434677"/>
                    <a:gd name="connsiteY11" fmla="*/ 4346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279572 w 434677"/>
                    <a:gd name="connsiteY16" fmla="*/ 366338 h 840077"/>
                    <a:gd name="connsiteX17" fmla="*/ 119367 w 434677"/>
                    <a:gd name="connsiteY17" fmla="*/ 191439 h 840077"/>
                    <a:gd name="connsiteX18" fmla="*/ 175672 w 434677"/>
                    <a:gd name="connsiteY18"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4782 w 434677"/>
                    <a:gd name="connsiteY10" fmla="*/ 468571 h 840077"/>
                    <a:gd name="connsiteX11" fmla="*/ 252248 w 434677"/>
                    <a:gd name="connsiteY11" fmla="*/ 4346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279572 w 434677"/>
                    <a:gd name="connsiteY16" fmla="*/ 366338 h 840077"/>
                    <a:gd name="connsiteX17" fmla="*/ 119367 w 434677"/>
                    <a:gd name="connsiteY17" fmla="*/ 191439 h 840077"/>
                    <a:gd name="connsiteX18" fmla="*/ 175672 w 434677"/>
                    <a:gd name="connsiteY18"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4782 w 434677"/>
                    <a:gd name="connsiteY10" fmla="*/ 468571 h 840077"/>
                    <a:gd name="connsiteX11" fmla="*/ 191923 w 434677"/>
                    <a:gd name="connsiteY11" fmla="*/ 4473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279572 w 434677"/>
                    <a:gd name="connsiteY16" fmla="*/ 366338 h 840077"/>
                    <a:gd name="connsiteX17" fmla="*/ 119367 w 434677"/>
                    <a:gd name="connsiteY17" fmla="*/ 191439 h 840077"/>
                    <a:gd name="connsiteX18" fmla="*/ 175672 w 434677"/>
                    <a:gd name="connsiteY18"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4782 w 434677"/>
                    <a:gd name="connsiteY10" fmla="*/ 468571 h 840077"/>
                    <a:gd name="connsiteX11" fmla="*/ 191923 w 434677"/>
                    <a:gd name="connsiteY11" fmla="*/ 4473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279572 w 434677"/>
                    <a:gd name="connsiteY16" fmla="*/ 366338 h 840077"/>
                    <a:gd name="connsiteX17" fmla="*/ 119367 w 434677"/>
                    <a:gd name="connsiteY17" fmla="*/ 191439 h 840077"/>
                    <a:gd name="connsiteX18" fmla="*/ 175672 w 434677"/>
                    <a:gd name="connsiteY18"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3194 w 434677"/>
                    <a:gd name="connsiteY10" fmla="*/ 465396 h 840077"/>
                    <a:gd name="connsiteX11" fmla="*/ 191923 w 434677"/>
                    <a:gd name="connsiteY11" fmla="*/ 4473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279572 w 434677"/>
                    <a:gd name="connsiteY16" fmla="*/ 366338 h 840077"/>
                    <a:gd name="connsiteX17" fmla="*/ 119367 w 434677"/>
                    <a:gd name="connsiteY17" fmla="*/ 191439 h 840077"/>
                    <a:gd name="connsiteX18" fmla="*/ 175672 w 434677"/>
                    <a:gd name="connsiteY18"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72573 w 434677"/>
                    <a:gd name="connsiteY10" fmla="*/ 504716 h 840077"/>
                    <a:gd name="connsiteX11" fmla="*/ 293194 w 434677"/>
                    <a:gd name="connsiteY11" fmla="*/ 465396 h 840077"/>
                    <a:gd name="connsiteX12" fmla="*/ 191923 w 434677"/>
                    <a:gd name="connsiteY12" fmla="*/ 447378 h 840077"/>
                    <a:gd name="connsiteX13" fmla="*/ 13513 w 434677"/>
                    <a:gd name="connsiteY13" fmla="*/ 585577 h 840077"/>
                    <a:gd name="connsiteX14" fmla="*/ 0 w 434677"/>
                    <a:gd name="connsiteY14" fmla="*/ 328824 h 840077"/>
                    <a:gd name="connsiteX15" fmla="*/ 191438 w 434677"/>
                    <a:gd name="connsiteY15" fmla="*/ 335581 h 840077"/>
                    <a:gd name="connsiteX16" fmla="*/ 286031 w 434677"/>
                    <a:gd name="connsiteY16" fmla="*/ 421165 h 840077"/>
                    <a:gd name="connsiteX17" fmla="*/ 279572 w 434677"/>
                    <a:gd name="connsiteY17" fmla="*/ 366338 h 840077"/>
                    <a:gd name="connsiteX18" fmla="*/ 119367 w 434677"/>
                    <a:gd name="connsiteY18" fmla="*/ 191439 h 840077"/>
                    <a:gd name="connsiteX19" fmla="*/ 175672 w 434677"/>
                    <a:gd name="connsiteY19"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39954 w 434677"/>
                    <a:gd name="connsiteY8" fmla="*/ 650742 h 840077"/>
                    <a:gd name="connsiteX9" fmla="*/ 263509 w 434677"/>
                    <a:gd name="connsiteY9" fmla="*/ 538280 h 840077"/>
                    <a:gd name="connsiteX10" fmla="*/ 272573 w 434677"/>
                    <a:gd name="connsiteY10" fmla="*/ 504716 h 840077"/>
                    <a:gd name="connsiteX11" fmla="*/ 293194 w 434677"/>
                    <a:gd name="connsiteY11" fmla="*/ 465396 h 840077"/>
                    <a:gd name="connsiteX12" fmla="*/ 191923 w 434677"/>
                    <a:gd name="connsiteY12" fmla="*/ 447378 h 840077"/>
                    <a:gd name="connsiteX13" fmla="*/ 13513 w 434677"/>
                    <a:gd name="connsiteY13" fmla="*/ 585577 h 840077"/>
                    <a:gd name="connsiteX14" fmla="*/ 0 w 434677"/>
                    <a:gd name="connsiteY14" fmla="*/ 328824 h 840077"/>
                    <a:gd name="connsiteX15" fmla="*/ 191438 w 434677"/>
                    <a:gd name="connsiteY15" fmla="*/ 335581 h 840077"/>
                    <a:gd name="connsiteX16" fmla="*/ 286031 w 434677"/>
                    <a:gd name="connsiteY16" fmla="*/ 421165 h 840077"/>
                    <a:gd name="connsiteX17" fmla="*/ 279572 w 434677"/>
                    <a:gd name="connsiteY17" fmla="*/ 366338 h 840077"/>
                    <a:gd name="connsiteX18" fmla="*/ 119367 w 434677"/>
                    <a:gd name="connsiteY18" fmla="*/ 191439 h 840077"/>
                    <a:gd name="connsiteX19" fmla="*/ 175672 w 434677"/>
                    <a:gd name="connsiteY19"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39954 w 434677"/>
                    <a:gd name="connsiteY8" fmla="*/ 650742 h 840077"/>
                    <a:gd name="connsiteX9" fmla="*/ 263509 w 434677"/>
                    <a:gd name="connsiteY9" fmla="*/ 538280 h 840077"/>
                    <a:gd name="connsiteX10" fmla="*/ 272573 w 434677"/>
                    <a:gd name="connsiteY10" fmla="*/ 504716 h 840077"/>
                    <a:gd name="connsiteX11" fmla="*/ 293194 w 434677"/>
                    <a:gd name="connsiteY11" fmla="*/ 465396 h 840077"/>
                    <a:gd name="connsiteX12" fmla="*/ 191923 w 434677"/>
                    <a:gd name="connsiteY12" fmla="*/ 447378 h 840077"/>
                    <a:gd name="connsiteX13" fmla="*/ 13513 w 434677"/>
                    <a:gd name="connsiteY13" fmla="*/ 585577 h 840077"/>
                    <a:gd name="connsiteX14" fmla="*/ 0 w 434677"/>
                    <a:gd name="connsiteY14" fmla="*/ 328824 h 840077"/>
                    <a:gd name="connsiteX15" fmla="*/ 191438 w 434677"/>
                    <a:gd name="connsiteY15" fmla="*/ 335581 h 840077"/>
                    <a:gd name="connsiteX16" fmla="*/ 286031 w 434677"/>
                    <a:gd name="connsiteY16" fmla="*/ 421165 h 840077"/>
                    <a:gd name="connsiteX17" fmla="*/ 279572 w 434677"/>
                    <a:gd name="connsiteY17" fmla="*/ 366338 h 840077"/>
                    <a:gd name="connsiteX18" fmla="*/ 119367 w 434677"/>
                    <a:gd name="connsiteY18" fmla="*/ 191439 h 840077"/>
                    <a:gd name="connsiteX19" fmla="*/ 175672 w 434677"/>
                    <a:gd name="connsiteY19"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39954 w 434677"/>
                    <a:gd name="connsiteY8" fmla="*/ 650742 h 840077"/>
                    <a:gd name="connsiteX9" fmla="*/ 261921 w 434677"/>
                    <a:gd name="connsiteY9" fmla="*/ 554155 h 840077"/>
                    <a:gd name="connsiteX10" fmla="*/ 272573 w 434677"/>
                    <a:gd name="connsiteY10" fmla="*/ 504716 h 840077"/>
                    <a:gd name="connsiteX11" fmla="*/ 293194 w 434677"/>
                    <a:gd name="connsiteY11" fmla="*/ 465396 h 840077"/>
                    <a:gd name="connsiteX12" fmla="*/ 191923 w 434677"/>
                    <a:gd name="connsiteY12" fmla="*/ 447378 h 840077"/>
                    <a:gd name="connsiteX13" fmla="*/ 13513 w 434677"/>
                    <a:gd name="connsiteY13" fmla="*/ 585577 h 840077"/>
                    <a:gd name="connsiteX14" fmla="*/ 0 w 434677"/>
                    <a:gd name="connsiteY14" fmla="*/ 328824 h 840077"/>
                    <a:gd name="connsiteX15" fmla="*/ 191438 w 434677"/>
                    <a:gd name="connsiteY15" fmla="*/ 335581 h 840077"/>
                    <a:gd name="connsiteX16" fmla="*/ 286031 w 434677"/>
                    <a:gd name="connsiteY16" fmla="*/ 421165 h 840077"/>
                    <a:gd name="connsiteX17" fmla="*/ 279572 w 434677"/>
                    <a:gd name="connsiteY17" fmla="*/ 366338 h 840077"/>
                    <a:gd name="connsiteX18" fmla="*/ 119367 w 434677"/>
                    <a:gd name="connsiteY18" fmla="*/ 191439 h 840077"/>
                    <a:gd name="connsiteX19" fmla="*/ 175672 w 434677"/>
                    <a:gd name="connsiteY19"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39954 w 434677"/>
                    <a:gd name="connsiteY8" fmla="*/ 650742 h 840077"/>
                    <a:gd name="connsiteX9" fmla="*/ 261921 w 434677"/>
                    <a:gd name="connsiteY9" fmla="*/ 554155 h 840077"/>
                    <a:gd name="connsiteX10" fmla="*/ 291623 w 434677"/>
                    <a:gd name="connsiteY10" fmla="*/ 511066 h 840077"/>
                    <a:gd name="connsiteX11" fmla="*/ 293194 w 434677"/>
                    <a:gd name="connsiteY11" fmla="*/ 465396 h 840077"/>
                    <a:gd name="connsiteX12" fmla="*/ 191923 w 434677"/>
                    <a:gd name="connsiteY12" fmla="*/ 447378 h 840077"/>
                    <a:gd name="connsiteX13" fmla="*/ 13513 w 434677"/>
                    <a:gd name="connsiteY13" fmla="*/ 585577 h 840077"/>
                    <a:gd name="connsiteX14" fmla="*/ 0 w 434677"/>
                    <a:gd name="connsiteY14" fmla="*/ 328824 h 840077"/>
                    <a:gd name="connsiteX15" fmla="*/ 191438 w 434677"/>
                    <a:gd name="connsiteY15" fmla="*/ 335581 h 840077"/>
                    <a:gd name="connsiteX16" fmla="*/ 286031 w 434677"/>
                    <a:gd name="connsiteY16" fmla="*/ 421165 h 840077"/>
                    <a:gd name="connsiteX17" fmla="*/ 279572 w 434677"/>
                    <a:gd name="connsiteY17" fmla="*/ 366338 h 840077"/>
                    <a:gd name="connsiteX18" fmla="*/ 119367 w 434677"/>
                    <a:gd name="connsiteY18" fmla="*/ 191439 h 840077"/>
                    <a:gd name="connsiteX19" fmla="*/ 175672 w 434677"/>
                    <a:gd name="connsiteY19"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39954 w 434677"/>
                    <a:gd name="connsiteY8" fmla="*/ 650742 h 840077"/>
                    <a:gd name="connsiteX9" fmla="*/ 261921 w 434677"/>
                    <a:gd name="connsiteY9" fmla="*/ 554155 h 840077"/>
                    <a:gd name="connsiteX10" fmla="*/ 280510 w 434677"/>
                    <a:gd name="connsiteY10" fmla="*/ 511066 h 840077"/>
                    <a:gd name="connsiteX11" fmla="*/ 293194 w 434677"/>
                    <a:gd name="connsiteY11" fmla="*/ 465396 h 840077"/>
                    <a:gd name="connsiteX12" fmla="*/ 191923 w 434677"/>
                    <a:gd name="connsiteY12" fmla="*/ 447378 h 840077"/>
                    <a:gd name="connsiteX13" fmla="*/ 13513 w 434677"/>
                    <a:gd name="connsiteY13" fmla="*/ 585577 h 840077"/>
                    <a:gd name="connsiteX14" fmla="*/ 0 w 434677"/>
                    <a:gd name="connsiteY14" fmla="*/ 328824 h 840077"/>
                    <a:gd name="connsiteX15" fmla="*/ 191438 w 434677"/>
                    <a:gd name="connsiteY15" fmla="*/ 335581 h 840077"/>
                    <a:gd name="connsiteX16" fmla="*/ 286031 w 434677"/>
                    <a:gd name="connsiteY16" fmla="*/ 421165 h 840077"/>
                    <a:gd name="connsiteX17" fmla="*/ 279572 w 434677"/>
                    <a:gd name="connsiteY17" fmla="*/ 366338 h 840077"/>
                    <a:gd name="connsiteX18" fmla="*/ 119367 w 434677"/>
                    <a:gd name="connsiteY18" fmla="*/ 191439 h 840077"/>
                    <a:gd name="connsiteX19" fmla="*/ 175672 w 434677"/>
                    <a:gd name="connsiteY19" fmla="*/ 0 h 840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34677" h="840077">
                      <a:moveTo>
                        <a:pt x="175672" y="0"/>
                      </a:moveTo>
                      <a:lnTo>
                        <a:pt x="285257" y="333627"/>
                      </a:lnTo>
                      <a:cubicBezTo>
                        <a:pt x="320776" y="375233"/>
                        <a:pt x="392808" y="326350"/>
                        <a:pt x="434677" y="310806"/>
                      </a:cubicBezTo>
                      <a:lnTo>
                        <a:pt x="360354" y="655396"/>
                      </a:lnTo>
                      <a:lnTo>
                        <a:pt x="308553" y="664404"/>
                      </a:lnTo>
                      <a:lnTo>
                        <a:pt x="277022" y="655396"/>
                      </a:lnTo>
                      <a:lnTo>
                        <a:pt x="130628" y="840077"/>
                      </a:lnTo>
                      <a:lnTo>
                        <a:pt x="42792" y="786024"/>
                      </a:lnTo>
                      <a:lnTo>
                        <a:pt x="239954" y="650742"/>
                      </a:lnTo>
                      <a:cubicBezTo>
                        <a:pt x="265269" y="613784"/>
                        <a:pt x="228669" y="619688"/>
                        <a:pt x="261921" y="554155"/>
                      </a:cubicBezTo>
                      <a:cubicBezTo>
                        <a:pt x="265241" y="532992"/>
                        <a:pt x="275563" y="523213"/>
                        <a:pt x="280510" y="511066"/>
                      </a:cubicBezTo>
                      <a:cubicBezTo>
                        <a:pt x="285457" y="498919"/>
                        <a:pt x="307694" y="476275"/>
                        <a:pt x="293194" y="465396"/>
                      </a:cubicBezTo>
                      <a:cubicBezTo>
                        <a:pt x="258908" y="458332"/>
                        <a:pt x="234147" y="417930"/>
                        <a:pt x="191923" y="447378"/>
                      </a:cubicBezTo>
                      <a:lnTo>
                        <a:pt x="13513" y="585577"/>
                      </a:lnTo>
                      <a:lnTo>
                        <a:pt x="0" y="328824"/>
                      </a:lnTo>
                      <a:lnTo>
                        <a:pt x="191438" y="335581"/>
                      </a:lnTo>
                      <a:lnTo>
                        <a:pt x="286031" y="421165"/>
                      </a:lnTo>
                      <a:cubicBezTo>
                        <a:pt x="283878" y="402889"/>
                        <a:pt x="319825" y="398901"/>
                        <a:pt x="279572" y="366338"/>
                      </a:cubicBezTo>
                      <a:lnTo>
                        <a:pt x="119367" y="191439"/>
                      </a:lnTo>
                      <a:lnTo>
                        <a:pt x="17567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grpSp>
            <p:nvGrpSpPr>
              <p:cNvPr id="69" name="Group 68">
                <a:extLst>
                  <a:ext uri="{FF2B5EF4-FFF2-40B4-BE49-F238E27FC236}">
                    <a16:creationId xmlns:a16="http://schemas.microsoft.com/office/drawing/2014/main" id="{E59DDB9B-840C-4BE3-AF22-8AA64BBE7813}"/>
                  </a:ext>
                </a:extLst>
              </p:cNvPr>
              <p:cNvGrpSpPr>
                <a:grpSpLocks noChangeAspect="1"/>
              </p:cNvGrpSpPr>
              <p:nvPr/>
            </p:nvGrpSpPr>
            <p:grpSpPr>
              <a:xfrm rot="4119618">
                <a:off x="8116155" y="1264813"/>
                <a:ext cx="132193" cy="196913"/>
                <a:chOff x="7707591" y="689635"/>
                <a:chExt cx="3494087" cy="5634810"/>
              </a:xfrm>
              <a:solidFill>
                <a:srgbClr val="C6DCF0"/>
              </a:solidFill>
            </p:grpSpPr>
            <p:sp>
              <p:nvSpPr>
                <p:cNvPr id="124" name="Freeform: Shape 123">
                  <a:extLst>
                    <a:ext uri="{FF2B5EF4-FFF2-40B4-BE49-F238E27FC236}">
                      <a16:creationId xmlns:a16="http://schemas.microsoft.com/office/drawing/2014/main" id="{8A70C2D1-39D5-475F-9143-816333D2C400}"/>
                    </a:ext>
                  </a:extLst>
                </p:cNvPr>
                <p:cNvSpPr/>
                <p:nvPr/>
              </p:nvSpPr>
              <p:spPr>
                <a:xfrm>
                  <a:off x="7707591" y="689635"/>
                  <a:ext cx="3494087" cy="2142748"/>
                </a:xfrm>
                <a:custGeom>
                  <a:avLst/>
                  <a:gdLst>
                    <a:gd name="connsiteX0" fmla="*/ 1607419 w 3474720"/>
                    <a:gd name="connsiteY0" fmla="*/ 2136808 h 2136808"/>
                    <a:gd name="connsiteX1" fmla="*/ 0 w 3474720"/>
                    <a:gd name="connsiteY1" fmla="*/ 1405288 h 2136808"/>
                    <a:gd name="connsiteX2" fmla="*/ 1183907 w 3474720"/>
                    <a:gd name="connsiteY2" fmla="*/ 0 h 2136808"/>
                    <a:gd name="connsiteX3" fmla="*/ 2743200 w 3474720"/>
                    <a:gd name="connsiteY3" fmla="*/ 182880 h 2136808"/>
                    <a:gd name="connsiteX4" fmla="*/ 3474720 w 3474720"/>
                    <a:gd name="connsiteY4" fmla="*/ 1549667 h 2136808"/>
                    <a:gd name="connsiteX5" fmla="*/ 1607419 w 3474720"/>
                    <a:gd name="connsiteY5" fmla="*/ 2136808 h 2136808"/>
                    <a:gd name="connsiteX0" fmla="*/ 1607419 w 3474720"/>
                    <a:gd name="connsiteY0" fmla="*/ 2136808 h 2136808"/>
                    <a:gd name="connsiteX1" fmla="*/ 0 w 3474720"/>
                    <a:gd name="connsiteY1" fmla="*/ 1405288 h 2136808"/>
                    <a:gd name="connsiteX2" fmla="*/ 1183907 w 3474720"/>
                    <a:gd name="connsiteY2" fmla="*/ 0 h 2136808"/>
                    <a:gd name="connsiteX3" fmla="*/ 2743200 w 3474720"/>
                    <a:gd name="connsiteY3" fmla="*/ 182880 h 2136808"/>
                    <a:gd name="connsiteX4" fmla="*/ 3474720 w 3474720"/>
                    <a:gd name="connsiteY4" fmla="*/ 1549667 h 2136808"/>
                    <a:gd name="connsiteX5" fmla="*/ 1607419 w 3474720"/>
                    <a:gd name="connsiteY5" fmla="*/ 2136808 h 2136808"/>
                    <a:gd name="connsiteX0" fmla="*/ 1607419 w 3474720"/>
                    <a:gd name="connsiteY0" fmla="*/ 2136808 h 2136808"/>
                    <a:gd name="connsiteX1" fmla="*/ 0 w 3474720"/>
                    <a:gd name="connsiteY1" fmla="*/ 1405288 h 2136808"/>
                    <a:gd name="connsiteX2" fmla="*/ 1183907 w 3474720"/>
                    <a:gd name="connsiteY2" fmla="*/ 0 h 2136808"/>
                    <a:gd name="connsiteX3" fmla="*/ 2743200 w 3474720"/>
                    <a:gd name="connsiteY3" fmla="*/ 182880 h 2136808"/>
                    <a:gd name="connsiteX4" fmla="*/ 3474720 w 3474720"/>
                    <a:gd name="connsiteY4" fmla="*/ 1549667 h 2136808"/>
                    <a:gd name="connsiteX5" fmla="*/ 1607419 w 3474720"/>
                    <a:gd name="connsiteY5" fmla="*/ 2136808 h 2136808"/>
                    <a:gd name="connsiteX0" fmla="*/ 1607419 w 3503297"/>
                    <a:gd name="connsiteY0" fmla="*/ 2136808 h 2136808"/>
                    <a:gd name="connsiteX1" fmla="*/ 0 w 3503297"/>
                    <a:gd name="connsiteY1" fmla="*/ 1405288 h 2136808"/>
                    <a:gd name="connsiteX2" fmla="*/ 1183907 w 3503297"/>
                    <a:gd name="connsiteY2" fmla="*/ 0 h 2136808"/>
                    <a:gd name="connsiteX3" fmla="*/ 2743200 w 3503297"/>
                    <a:gd name="connsiteY3" fmla="*/ 182880 h 2136808"/>
                    <a:gd name="connsiteX4" fmla="*/ 3474720 w 3503297"/>
                    <a:gd name="connsiteY4" fmla="*/ 1549667 h 2136808"/>
                    <a:gd name="connsiteX5" fmla="*/ 1607419 w 3503297"/>
                    <a:gd name="connsiteY5" fmla="*/ 2136808 h 2136808"/>
                    <a:gd name="connsiteX0" fmla="*/ 1607419 w 3503297"/>
                    <a:gd name="connsiteY0" fmla="*/ 2136808 h 2136808"/>
                    <a:gd name="connsiteX1" fmla="*/ 0 w 3503297"/>
                    <a:gd name="connsiteY1" fmla="*/ 1405288 h 2136808"/>
                    <a:gd name="connsiteX2" fmla="*/ 1183907 w 3503297"/>
                    <a:gd name="connsiteY2" fmla="*/ 0 h 2136808"/>
                    <a:gd name="connsiteX3" fmla="*/ 2743200 w 3503297"/>
                    <a:gd name="connsiteY3" fmla="*/ 182880 h 2136808"/>
                    <a:gd name="connsiteX4" fmla="*/ 3474720 w 3503297"/>
                    <a:gd name="connsiteY4" fmla="*/ 1549667 h 2136808"/>
                    <a:gd name="connsiteX5" fmla="*/ 1607419 w 3503297"/>
                    <a:gd name="connsiteY5" fmla="*/ 2136808 h 2136808"/>
                    <a:gd name="connsiteX0" fmla="*/ 1607419 w 3503297"/>
                    <a:gd name="connsiteY0" fmla="*/ 2136808 h 2136808"/>
                    <a:gd name="connsiteX1" fmla="*/ 0 w 3503297"/>
                    <a:gd name="connsiteY1" fmla="*/ 1405288 h 2136808"/>
                    <a:gd name="connsiteX2" fmla="*/ 1183907 w 3503297"/>
                    <a:gd name="connsiteY2" fmla="*/ 0 h 2136808"/>
                    <a:gd name="connsiteX3" fmla="*/ 2743200 w 3503297"/>
                    <a:gd name="connsiteY3" fmla="*/ 182880 h 2136808"/>
                    <a:gd name="connsiteX4" fmla="*/ 3474720 w 3503297"/>
                    <a:gd name="connsiteY4" fmla="*/ 1549667 h 2136808"/>
                    <a:gd name="connsiteX5" fmla="*/ 1607419 w 3503297"/>
                    <a:gd name="connsiteY5" fmla="*/ 2136808 h 2136808"/>
                    <a:gd name="connsiteX0" fmla="*/ 1607419 w 3503297"/>
                    <a:gd name="connsiteY0" fmla="*/ 2136808 h 2136808"/>
                    <a:gd name="connsiteX1" fmla="*/ 0 w 3503297"/>
                    <a:gd name="connsiteY1" fmla="*/ 1405288 h 2136808"/>
                    <a:gd name="connsiteX2" fmla="*/ 1183907 w 3503297"/>
                    <a:gd name="connsiteY2" fmla="*/ 0 h 2136808"/>
                    <a:gd name="connsiteX3" fmla="*/ 2743200 w 3503297"/>
                    <a:gd name="connsiteY3" fmla="*/ 182880 h 2136808"/>
                    <a:gd name="connsiteX4" fmla="*/ 3474720 w 3503297"/>
                    <a:gd name="connsiteY4" fmla="*/ 1549667 h 2136808"/>
                    <a:gd name="connsiteX5" fmla="*/ 1607419 w 3503297"/>
                    <a:gd name="connsiteY5" fmla="*/ 2136808 h 2136808"/>
                    <a:gd name="connsiteX0" fmla="*/ 1607419 w 3503297"/>
                    <a:gd name="connsiteY0" fmla="*/ 2187120 h 2187120"/>
                    <a:gd name="connsiteX1" fmla="*/ 0 w 3503297"/>
                    <a:gd name="connsiteY1" fmla="*/ 1455600 h 2187120"/>
                    <a:gd name="connsiteX2" fmla="*/ 1183907 w 3503297"/>
                    <a:gd name="connsiteY2" fmla="*/ 50312 h 2187120"/>
                    <a:gd name="connsiteX3" fmla="*/ 2743200 w 3503297"/>
                    <a:gd name="connsiteY3" fmla="*/ 233192 h 2187120"/>
                    <a:gd name="connsiteX4" fmla="*/ 3474720 w 3503297"/>
                    <a:gd name="connsiteY4" fmla="*/ 1599979 h 2187120"/>
                    <a:gd name="connsiteX5" fmla="*/ 1607419 w 3503297"/>
                    <a:gd name="connsiteY5" fmla="*/ 2187120 h 2187120"/>
                    <a:gd name="connsiteX0" fmla="*/ 1607419 w 3503297"/>
                    <a:gd name="connsiteY0" fmla="*/ 2129440 h 2129440"/>
                    <a:gd name="connsiteX1" fmla="*/ 0 w 3503297"/>
                    <a:gd name="connsiteY1" fmla="*/ 1397920 h 2129440"/>
                    <a:gd name="connsiteX2" fmla="*/ 1106905 w 3503297"/>
                    <a:gd name="connsiteY2" fmla="*/ 79259 h 2129440"/>
                    <a:gd name="connsiteX3" fmla="*/ 2743200 w 3503297"/>
                    <a:gd name="connsiteY3" fmla="*/ 175512 h 2129440"/>
                    <a:gd name="connsiteX4" fmla="*/ 3474720 w 3503297"/>
                    <a:gd name="connsiteY4" fmla="*/ 1542299 h 2129440"/>
                    <a:gd name="connsiteX5" fmla="*/ 1607419 w 3503297"/>
                    <a:gd name="connsiteY5" fmla="*/ 2129440 h 2129440"/>
                    <a:gd name="connsiteX0" fmla="*/ 1607419 w 3500398"/>
                    <a:gd name="connsiteY0" fmla="*/ 2117975 h 2117975"/>
                    <a:gd name="connsiteX1" fmla="*/ 0 w 3500398"/>
                    <a:gd name="connsiteY1" fmla="*/ 1386455 h 2117975"/>
                    <a:gd name="connsiteX2" fmla="*/ 1106905 w 3500398"/>
                    <a:gd name="connsiteY2" fmla="*/ 67794 h 2117975"/>
                    <a:gd name="connsiteX3" fmla="*/ 2695074 w 3500398"/>
                    <a:gd name="connsiteY3" fmla="*/ 192922 h 2117975"/>
                    <a:gd name="connsiteX4" fmla="*/ 3474720 w 3500398"/>
                    <a:gd name="connsiteY4" fmla="*/ 1530834 h 2117975"/>
                    <a:gd name="connsiteX5" fmla="*/ 1607419 w 3500398"/>
                    <a:gd name="connsiteY5" fmla="*/ 2117975 h 2117975"/>
                    <a:gd name="connsiteX0" fmla="*/ 1607419 w 3500398"/>
                    <a:gd name="connsiteY0" fmla="*/ 2136507 h 2136507"/>
                    <a:gd name="connsiteX1" fmla="*/ 0 w 3500398"/>
                    <a:gd name="connsiteY1" fmla="*/ 1404987 h 2136507"/>
                    <a:gd name="connsiteX2" fmla="*/ 1106905 w 3500398"/>
                    <a:gd name="connsiteY2" fmla="*/ 86326 h 2136507"/>
                    <a:gd name="connsiteX3" fmla="*/ 2695074 w 3500398"/>
                    <a:gd name="connsiteY3" fmla="*/ 211454 h 2136507"/>
                    <a:gd name="connsiteX4" fmla="*/ 3474720 w 3500398"/>
                    <a:gd name="connsiteY4" fmla="*/ 1549366 h 2136507"/>
                    <a:gd name="connsiteX5" fmla="*/ 1607419 w 3500398"/>
                    <a:gd name="connsiteY5" fmla="*/ 2136507 h 2136507"/>
                    <a:gd name="connsiteX0" fmla="*/ 1607419 w 3500398"/>
                    <a:gd name="connsiteY0" fmla="*/ 2136507 h 2136507"/>
                    <a:gd name="connsiteX1" fmla="*/ 0 w 3500398"/>
                    <a:gd name="connsiteY1" fmla="*/ 1404987 h 2136507"/>
                    <a:gd name="connsiteX2" fmla="*/ 1106905 w 3500398"/>
                    <a:gd name="connsiteY2" fmla="*/ 86326 h 2136507"/>
                    <a:gd name="connsiteX3" fmla="*/ 2695074 w 3500398"/>
                    <a:gd name="connsiteY3" fmla="*/ 211454 h 2136507"/>
                    <a:gd name="connsiteX4" fmla="*/ 3474720 w 3500398"/>
                    <a:gd name="connsiteY4" fmla="*/ 1549366 h 2136507"/>
                    <a:gd name="connsiteX5" fmla="*/ 1607419 w 3500398"/>
                    <a:gd name="connsiteY5" fmla="*/ 2136507 h 2136507"/>
                    <a:gd name="connsiteX0" fmla="*/ 1607419 w 3500398"/>
                    <a:gd name="connsiteY0" fmla="*/ 2136507 h 2136507"/>
                    <a:gd name="connsiteX1" fmla="*/ 0 w 3500398"/>
                    <a:gd name="connsiteY1" fmla="*/ 1404987 h 2136507"/>
                    <a:gd name="connsiteX2" fmla="*/ 1106905 w 3500398"/>
                    <a:gd name="connsiteY2" fmla="*/ 86326 h 2136507"/>
                    <a:gd name="connsiteX3" fmla="*/ 2695074 w 3500398"/>
                    <a:gd name="connsiteY3" fmla="*/ 211454 h 2136507"/>
                    <a:gd name="connsiteX4" fmla="*/ 3474720 w 3500398"/>
                    <a:gd name="connsiteY4" fmla="*/ 1549366 h 2136507"/>
                    <a:gd name="connsiteX5" fmla="*/ 1607419 w 3500398"/>
                    <a:gd name="connsiteY5" fmla="*/ 2136507 h 2136507"/>
                    <a:gd name="connsiteX0" fmla="*/ 1607419 w 3500398"/>
                    <a:gd name="connsiteY0" fmla="*/ 2136507 h 2136507"/>
                    <a:gd name="connsiteX1" fmla="*/ 0 w 3500398"/>
                    <a:gd name="connsiteY1" fmla="*/ 1404987 h 2136507"/>
                    <a:gd name="connsiteX2" fmla="*/ 1106905 w 3500398"/>
                    <a:gd name="connsiteY2" fmla="*/ 86326 h 2136507"/>
                    <a:gd name="connsiteX3" fmla="*/ 2695074 w 3500398"/>
                    <a:gd name="connsiteY3" fmla="*/ 211454 h 2136507"/>
                    <a:gd name="connsiteX4" fmla="*/ 3474720 w 3500398"/>
                    <a:gd name="connsiteY4" fmla="*/ 1549366 h 2136507"/>
                    <a:gd name="connsiteX5" fmla="*/ 1607419 w 3500398"/>
                    <a:gd name="connsiteY5" fmla="*/ 2136507 h 2136507"/>
                    <a:gd name="connsiteX0" fmla="*/ 1607419 w 3500398"/>
                    <a:gd name="connsiteY0" fmla="*/ 2136507 h 2157529"/>
                    <a:gd name="connsiteX1" fmla="*/ 1180946 w 3500398"/>
                    <a:gd name="connsiteY1" fmla="*/ 1943015 h 2157529"/>
                    <a:gd name="connsiteX2" fmla="*/ 0 w 3500398"/>
                    <a:gd name="connsiteY2" fmla="*/ 1404987 h 2157529"/>
                    <a:gd name="connsiteX3" fmla="*/ 1106905 w 3500398"/>
                    <a:gd name="connsiteY3" fmla="*/ 86326 h 2157529"/>
                    <a:gd name="connsiteX4" fmla="*/ 2695074 w 3500398"/>
                    <a:gd name="connsiteY4" fmla="*/ 211454 h 2157529"/>
                    <a:gd name="connsiteX5" fmla="*/ 3474720 w 3500398"/>
                    <a:gd name="connsiteY5" fmla="*/ 1549366 h 2157529"/>
                    <a:gd name="connsiteX6" fmla="*/ 1607419 w 3500398"/>
                    <a:gd name="connsiteY6" fmla="*/ 2136507 h 2157529"/>
                    <a:gd name="connsiteX0" fmla="*/ 1609209 w 3502188"/>
                    <a:gd name="connsiteY0" fmla="*/ 2136507 h 2157529"/>
                    <a:gd name="connsiteX1" fmla="*/ 1182736 w 3502188"/>
                    <a:gd name="connsiteY1" fmla="*/ 1943015 h 2157529"/>
                    <a:gd name="connsiteX2" fmla="*/ 877936 w 3502188"/>
                    <a:gd name="connsiteY2" fmla="*/ 1966461 h 2157529"/>
                    <a:gd name="connsiteX3" fmla="*/ 1790 w 3502188"/>
                    <a:gd name="connsiteY3" fmla="*/ 1404987 h 2157529"/>
                    <a:gd name="connsiteX4" fmla="*/ 1108695 w 3502188"/>
                    <a:gd name="connsiteY4" fmla="*/ 86326 h 2157529"/>
                    <a:gd name="connsiteX5" fmla="*/ 2696864 w 3502188"/>
                    <a:gd name="connsiteY5" fmla="*/ 211454 h 2157529"/>
                    <a:gd name="connsiteX6" fmla="*/ 3476510 w 3502188"/>
                    <a:gd name="connsiteY6" fmla="*/ 1549366 h 2157529"/>
                    <a:gd name="connsiteX7" fmla="*/ 1609209 w 3502188"/>
                    <a:gd name="connsiteY7" fmla="*/ 2136507 h 2157529"/>
                    <a:gd name="connsiteX0" fmla="*/ 1616364 w 3509343"/>
                    <a:gd name="connsiteY0" fmla="*/ 2136507 h 2157529"/>
                    <a:gd name="connsiteX1" fmla="*/ 1189891 w 3509343"/>
                    <a:gd name="connsiteY1" fmla="*/ 1943015 h 2157529"/>
                    <a:gd name="connsiteX2" fmla="*/ 885091 w 3509343"/>
                    <a:gd name="connsiteY2" fmla="*/ 1966461 h 2157529"/>
                    <a:gd name="connsiteX3" fmla="*/ 660007 w 3509343"/>
                    <a:gd name="connsiteY3" fmla="*/ 1783581 h 2157529"/>
                    <a:gd name="connsiteX4" fmla="*/ 8945 w 3509343"/>
                    <a:gd name="connsiteY4" fmla="*/ 1404987 h 2157529"/>
                    <a:gd name="connsiteX5" fmla="*/ 1115850 w 3509343"/>
                    <a:gd name="connsiteY5" fmla="*/ 86326 h 2157529"/>
                    <a:gd name="connsiteX6" fmla="*/ 2704019 w 3509343"/>
                    <a:gd name="connsiteY6" fmla="*/ 211454 h 2157529"/>
                    <a:gd name="connsiteX7" fmla="*/ 3483665 w 3509343"/>
                    <a:gd name="connsiteY7" fmla="*/ 1549366 h 2157529"/>
                    <a:gd name="connsiteX8" fmla="*/ 1616364 w 3509343"/>
                    <a:gd name="connsiteY8" fmla="*/ 2136507 h 2157529"/>
                    <a:gd name="connsiteX0" fmla="*/ 1633536 w 3526515"/>
                    <a:gd name="connsiteY0" fmla="*/ 2136507 h 2157529"/>
                    <a:gd name="connsiteX1" fmla="*/ 1207063 w 3526515"/>
                    <a:gd name="connsiteY1" fmla="*/ 1943015 h 2157529"/>
                    <a:gd name="connsiteX2" fmla="*/ 902263 w 3526515"/>
                    <a:gd name="connsiteY2" fmla="*/ 1966461 h 2157529"/>
                    <a:gd name="connsiteX3" fmla="*/ 677179 w 3526515"/>
                    <a:gd name="connsiteY3" fmla="*/ 1783581 h 2157529"/>
                    <a:gd name="connsiteX4" fmla="*/ 409894 w 3526515"/>
                    <a:gd name="connsiteY4" fmla="*/ 1624147 h 2157529"/>
                    <a:gd name="connsiteX5" fmla="*/ 26117 w 3526515"/>
                    <a:gd name="connsiteY5" fmla="*/ 1404987 h 2157529"/>
                    <a:gd name="connsiteX6" fmla="*/ 1133022 w 3526515"/>
                    <a:gd name="connsiteY6" fmla="*/ 86326 h 2157529"/>
                    <a:gd name="connsiteX7" fmla="*/ 2721191 w 3526515"/>
                    <a:gd name="connsiteY7" fmla="*/ 211454 h 2157529"/>
                    <a:gd name="connsiteX8" fmla="*/ 3500837 w 3526515"/>
                    <a:gd name="connsiteY8" fmla="*/ 1549366 h 2157529"/>
                    <a:gd name="connsiteX9" fmla="*/ 1633536 w 3526515"/>
                    <a:gd name="connsiteY9"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624147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1658591 w 3551570"/>
                    <a:gd name="connsiteY10"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1658591 w 3551570"/>
                    <a:gd name="connsiteY10"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1912057 w 3551570"/>
                    <a:gd name="connsiteY10" fmla="*/ 2046178 h 2157529"/>
                    <a:gd name="connsiteX11" fmla="*/ 1658591 w 3551570"/>
                    <a:gd name="connsiteY11"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2113694 w 3551570"/>
                    <a:gd name="connsiteY10" fmla="*/ 2088381 h 2157529"/>
                    <a:gd name="connsiteX11" fmla="*/ 1912057 w 3551570"/>
                    <a:gd name="connsiteY11" fmla="*/ 2046178 h 2157529"/>
                    <a:gd name="connsiteX12" fmla="*/ 1658591 w 3551570"/>
                    <a:gd name="connsiteY12"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2296574 w 3551570"/>
                    <a:gd name="connsiteY10" fmla="*/ 1989907 h 2157529"/>
                    <a:gd name="connsiteX11" fmla="*/ 2113694 w 3551570"/>
                    <a:gd name="connsiteY11" fmla="*/ 2088381 h 2157529"/>
                    <a:gd name="connsiteX12" fmla="*/ 1912057 w 3551570"/>
                    <a:gd name="connsiteY12" fmla="*/ 2046178 h 2157529"/>
                    <a:gd name="connsiteX13" fmla="*/ 1658591 w 3551570"/>
                    <a:gd name="connsiteY13"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2502900 w 3551570"/>
                    <a:gd name="connsiteY10" fmla="*/ 2027421 h 2157529"/>
                    <a:gd name="connsiteX11" fmla="*/ 2296574 w 3551570"/>
                    <a:gd name="connsiteY11" fmla="*/ 1989907 h 2157529"/>
                    <a:gd name="connsiteX12" fmla="*/ 2113694 w 3551570"/>
                    <a:gd name="connsiteY12" fmla="*/ 2088381 h 2157529"/>
                    <a:gd name="connsiteX13" fmla="*/ 1912057 w 3551570"/>
                    <a:gd name="connsiteY13" fmla="*/ 2046178 h 2157529"/>
                    <a:gd name="connsiteX14" fmla="*/ 1658591 w 3551570"/>
                    <a:gd name="connsiteY14"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2774875 w 3551570"/>
                    <a:gd name="connsiteY10" fmla="*/ 1905501 h 2157529"/>
                    <a:gd name="connsiteX11" fmla="*/ 2502900 w 3551570"/>
                    <a:gd name="connsiteY11" fmla="*/ 2027421 h 2157529"/>
                    <a:gd name="connsiteX12" fmla="*/ 2296574 w 3551570"/>
                    <a:gd name="connsiteY12" fmla="*/ 1989907 h 2157529"/>
                    <a:gd name="connsiteX13" fmla="*/ 2113694 w 3551570"/>
                    <a:gd name="connsiteY13" fmla="*/ 2088381 h 2157529"/>
                    <a:gd name="connsiteX14" fmla="*/ 1912057 w 3551570"/>
                    <a:gd name="connsiteY14" fmla="*/ 2046178 h 2157529"/>
                    <a:gd name="connsiteX15" fmla="*/ 1658591 w 3551570"/>
                    <a:gd name="connsiteY15"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2999959 w 3551570"/>
                    <a:gd name="connsiteY10" fmla="*/ 1910190 h 2157529"/>
                    <a:gd name="connsiteX11" fmla="*/ 2774875 w 3551570"/>
                    <a:gd name="connsiteY11" fmla="*/ 1905501 h 2157529"/>
                    <a:gd name="connsiteX12" fmla="*/ 2502900 w 3551570"/>
                    <a:gd name="connsiteY12" fmla="*/ 2027421 h 2157529"/>
                    <a:gd name="connsiteX13" fmla="*/ 2296574 w 3551570"/>
                    <a:gd name="connsiteY13" fmla="*/ 1989907 h 2157529"/>
                    <a:gd name="connsiteX14" fmla="*/ 2113694 w 3551570"/>
                    <a:gd name="connsiteY14" fmla="*/ 2088381 h 2157529"/>
                    <a:gd name="connsiteX15" fmla="*/ 1912057 w 3551570"/>
                    <a:gd name="connsiteY15" fmla="*/ 2046178 h 2157529"/>
                    <a:gd name="connsiteX16" fmla="*/ 1658591 w 3551570"/>
                    <a:gd name="connsiteY16"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3225042 w 3551570"/>
                    <a:gd name="connsiteY10" fmla="*/ 1788270 h 2157529"/>
                    <a:gd name="connsiteX11" fmla="*/ 2999959 w 3551570"/>
                    <a:gd name="connsiteY11" fmla="*/ 1910190 h 2157529"/>
                    <a:gd name="connsiteX12" fmla="*/ 2774875 w 3551570"/>
                    <a:gd name="connsiteY12" fmla="*/ 1905501 h 2157529"/>
                    <a:gd name="connsiteX13" fmla="*/ 2502900 w 3551570"/>
                    <a:gd name="connsiteY13" fmla="*/ 2027421 h 2157529"/>
                    <a:gd name="connsiteX14" fmla="*/ 2296574 w 3551570"/>
                    <a:gd name="connsiteY14" fmla="*/ 1989907 h 2157529"/>
                    <a:gd name="connsiteX15" fmla="*/ 2113694 w 3551570"/>
                    <a:gd name="connsiteY15" fmla="*/ 2088381 h 2157529"/>
                    <a:gd name="connsiteX16" fmla="*/ 1912057 w 3551570"/>
                    <a:gd name="connsiteY16" fmla="*/ 2046178 h 2157529"/>
                    <a:gd name="connsiteX17" fmla="*/ 1658591 w 3551570"/>
                    <a:gd name="connsiteY17"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3225042 w 3551570"/>
                    <a:gd name="connsiteY10" fmla="*/ 1788270 h 2157529"/>
                    <a:gd name="connsiteX11" fmla="*/ 2999959 w 3551570"/>
                    <a:gd name="connsiteY11" fmla="*/ 1910190 h 2157529"/>
                    <a:gd name="connsiteX12" fmla="*/ 2774875 w 3551570"/>
                    <a:gd name="connsiteY12" fmla="*/ 1905501 h 2157529"/>
                    <a:gd name="connsiteX13" fmla="*/ 2502900 w 3551570"/>
                    <a:gd name="connsiteY13" fmla="*/ 2027421 h 2157529"/>
                    <a:gd name="connsiteX14" fmla="*/ 2296574 w 3551570"/>
                    <a:gd name="connsiteY14" fmla="*/ 1989907 h 2157529"/>
                    <a:gd name="connsiteX15" fmla="*/ 2113694 w 3551570"/>
                    <a:gd name="connsiteY15" fmla="*/ 2088381 h 2157529"/>
                    <a:gd name="connsiteX16" fmla="*/ 1912057 w 3551570"/>
                    <a:gd name="connsiteY16" fmla="*/ 2046178 h 2157529"/>
                    <a:gd name="connsiteX17" fmla="*/ 1658591 w 3551570"/>
                    <a:gd name="connsiteY17"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3390106 w 3551570"/>
                    <a:gd name="connsiteY10" fmla="*/ 1838051 h 2157529"/>
                    <a:gd name="connsiteX11" fmla="*/ 2999959 w 3551570"/>
                    <a:gd name="connsiteY11" fmla="*/ 1910190 h 2157529"/>
                    <a:gd name="connsiteX12" fmla="*/ 2774875 w 3551570"/>
                    <a:gd name="connsiteY12" fmla="*/ 1905501 h 2157529"/>
                    <a:gd name="connsiteX13" fmla="*/ 2502900 w 3551570"/>
                    <a:gd name="connsiteY13" fmla="*/ 2027421 h 2157529"/>
                    <a:gd name="connsiteX14" fmla="*/ 2296574 w 3551570"/>
                    <a:gd name="connsiteY14" fmla="*/ 1989907 h 2157529"/>
                    <a:gd name="connsiteX15" fmla="*/ 2113694 w 3551570"/>
                    <a:gd name="connsiteY15" fmla="*/ 2088381 h 2157529"/>
                    <a:gd name="connsiteX16" fmla="*/ 1912057 w 3551570"/>
                    <a:gd name="connsiteY16" fmla="*/ 2046178 h 2157529"/>
                    <a:gd name="connsiteX17" fmla="*/ 1658591 w 3551570"/>
                    <a:gd name="connsiteY17"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3379626 w 3551570"/>
                    <a:gd name="connsiteY10" fmla="*/ 1861632 h 2157529"/>
                    <a:gd name="connsiteX11" fmla="*/ 2999959 w 3551570"/>
                    <a:gd name="connsiteY11" fmla="*/ 1910190 h 2157529"/>
                    <a:gd name="connsiteX12" fmla="*/ 2774875 w 3551570"/>
                    <a:gd name="connsiteY12" fmla="*/ 1905501 h 2157529"/>
                    <a:gd name="connsiteX13" fmla="*/ 2502900 w 3551570"/>
                    <a:gd name="connsiteY13" fmla="*/ 2027421 h 2157529"/>
                    <a:gd name="connsiteX14" fmla="*/ 2296574 w 3551570"/>
                    <a:gd name="connsiteY14" fmla="*/ 1989907 h 2157529"/>
                    <a:gd name="connsiteX15" fmla="*/ 2113694 w 3551570"/>
                    <a:gd name="connsiteY15" fmla="*/ 2088381 h 2157529"/>
                    <a:gd name="connsiteX16" fmla="*/ 1912057 w 3551570"/>
                    <a:gd name="connsiteY16" fmla="*/ 2046178 h 2157529"/>
                    <a:gd name="connsiteX17" fmla="*/ 1658591 w 3551570"/>
                    <a:gd name="connsiteY17"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3379626 w 3551570"/>
                    <a:gd name="connsiteY10" fmla="*/ 1861632 h 2157529"/>
                    <a:gd name="connsiteX11" fmla="*/ 2999959 w 3551570"/>
                    <a:gd name="connsiteY11" fmla="*/ 1910190 h 2157529"/>
                    <a:gd name="connsiteX12" fmla="*/ 2774875 w 3551570"/>
                    <a:gd name="connsiteY12" fmla="*/ 1905501 h 2157529"/>
                    <a:gd name="connsiteX13" fmla="*/ 2502900 w 3551570"/>
                    <a:gd name="connsiteY13" fmla="*/ 2027421 h 2157529"/>
                    <a:gd name="connsiteX14" fmla="*/ 2296574 w 3551570"/>
                    <a:gd name="connsiteY14" fmla="*/ 1989907 h 2157529"/>
                    <a:gd name="connsiteX15" fmla="*/ 2113694 w 3551570"/>
                    <a:gd name="connsiteY15" fmla="*/ 2088381 h 2157529"/>
                    <a:gd name="connsiteX16" fmla="*/ 1912057 w 3551570"/>
                    <a:gd name="connsiteY16" fmla="*/ 2046178 h 2157529"/>
                    <a:gd name="connsiteX17" fmla="*/ 1658591 w 3551570"/>
                    <a:gd name="connsiteY17" fmla="*/ 2136507 h 2157529"/>
                    <a:gd name="connsiteX0" fmla="*/ 1658591 w 3535363"/>
                    <a:gd name="connsiteY0" fmla="*/ 2136507 h 2157529"/>
                    <a:gd name="connsiteX1" fmla="*/ 1232118 w 3535363"/>
                    <a:gd name="connsiteY1" fmla="*/ 1943015 h 2157529"/>
                    <a:gd name="connsiteX2" fmla="*/ 927318 w 3535363"/>
                    <a:gd name="connsiteY2" fmla="*/ 1966461 h 2157529"/>
                    <a:gd name="connsiteX3" fmla="*/ 702234 w 3535363"/>
                    <a:gd name="connsiteY3" fmla="*/ 1783581 h 2157529"/>
                    <a:gd name="connsiteX4" fmla="*/ 434949 w 3535363"/>
                    <a:gd name="connsiteY4" fmla="*/ 1727310 h 2157529"/>
                    <a:gd name="connsiteX5" fmla="*/ 219245 w 3535363"/>
                    <a:gd name="connsiteY5" fmla="*/ 1553809 h 2157529"/>
                    <a:gd name="connsiteX6" fmla="*/ 51172 w 3535363"/>
                    <a:gd name="connsiteY6" fmla="*/ 1404987 h 2157529"/>
                    <a:gd name="connsiteX7" fmla="*/ 1158077 w 3535363"/>
                    <a:gd name="connsiteY7" fmla="*/ 86326 h 2157529"/>
                    <a:gd name="connsiteX8" fmla="*/ 2746246 w 3535363"/>
                    <a:gd name="connsiteY8" fmla="*/ 211454 h 2157529"/>
                    <a:gd name="connsiteX9" fmla="*/ 3525892 w 3535363"/>
                    <a:gd name="connsiteY9" fmla="*/ 1549366 h 2157529"/>
                    <a:gd name="connsiteX10" fmla="*/ 3379626 w 3535363"/>
                    <a:gd name="connsiteY10" fmla="*/ 1861632 h 2157529"/>
                    <a:gd name="connsiteX11" fmla="*/ 2999959 w 3535363"/>
                    <a:gd name="connsiteY11" fmla="*/ 1910190 h 2157529"/>
                    <a:gd name="connsiteX12" fmla="*/ 2774875 w 3535363"/>
                    <a:gd name="connsiteY12" fmla="*/ 1905501 h 2157529"/>
                    <a:gd name="connsiteX13" fmla="*/ 2502900 w 3535363"/>
                    <a:gd name="connsiteY13" fmla="*/ 2027421 h 2157529"/>
                    <a:gd name="connsiteX14" fmla="*/ 2296574 w 3535363"/>
                    <a:gd name="connsiteY14" fmla="*/ 1989907 h 2157529"/>
                    <a:gd name="connsiteX15" fmla="*/ 2113694 w 3535363"/>
                    <a:gd name="connsiteY15" fmla="*/ 2088381 h 2157529"/>
                    <a:gd name="connsiteX16" fmla="*/ 1912057 w 3535363"/>
                    <a:gd name="connsiteY16" fmla="*/ 2046178 h 2157529"/>
                    <a:gd name="connsiteX17" fmla="*/ 1658591 w 3535363"/>
                    <a:gd name="connsiteY17"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379626 w 3543016"/>
                    <a:gd name="connsiteY10" fmla="*/ 1861632 h 2157529"/>
                    <a:gd name="connsiteX11" fmla="*/ 2999959 w 3543016"/>
                    <a:gd name="connsiteY11" fmla="*/ 1910190 h 2157529"/>
                    <a:gd name="connsiteX12" fmla="*/ 2774875 w 3543016"/>
                    <a:gd name="connsiteY12" fmla="*/ 1905501 h 2157529"/>
                    <a:gd name="connsiteX13" fmla="*/ 2502900 w 3543016"/>
                    <a:gd name="connsiteY13" fmla="*/ 2027421 h 2157529"/>
                    <a:gd name="connsiteX14" fmla="*/ 2296574 w 3543016"/>
                    <a:gd name="connsiteY14" fmla="*/ 1989907 h 2157529"/>
                    <a:gd name="connsiteX15" fmla="*/ 2113694 w 3543016"/>
                    <a:gd name="connsiteY15" fmla="*/ 2088381 h 2157529"/>
                    <a:gd name="connsiteX16" fmla="*/ 1912057 w 3543016"/>
                    <a:gd name="connsiteY16" fmla="*/ 2046178 h 2157529"/>
                    <a:gd name="connsiteX17" fmla="*/ 1658591 w 3543016"/>
                    <a:gd name="connsiteY17"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21547 w 3543016"/>
                    <a:gd name="connsiteY10" fmla="*/ 1827571 h 2157529"/>
                    <a:gd name="connsiteX11" fmla="*/ 2999959 w 3543016"/>
                    <a:gd name="connsiteY11" fmla="*/ 1910190 h 2157529"/>
                    <a:gd name="connsiteX12" fmla="*/ 2774875 w 3543016"/>
                    <a:gd name="connsiteY12" fmla="*/ 1905501 h 2157529"/>
                    <a:gd name="connsiteX13" fmla="*/ 2502900 w 3543016"/>
                    <a:gd name="connsiteY13" fmla="*/ 2027421 h 2157529"/>
                    <a:gd name="connsiteX14" fmla="*/ 2296574 w 3543016"/>
                    <a:gd name="connsiteY14" fmla="*/ 1989907 h 2157529"/>
                    <a:gd name="connsiteX15" fmla="*/ 2113694 w 3543016"/>
                    <a:gd name="connsiteY15" fmla="*/ 2088381 h 2157529"/>
                    <a:gd name="connsiteX16" fmla="*/ 1912057 w 3543016"/>
                    <a:gd name="connsiteY16" fmla="*/ 2046178 h 2157529"/>
                    <a:gd name="connsiteX17" fmla="*/ 1658591 w 3543016"/>
                    <a:gd name="connsiteY17"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21547 w 3543016"/>
                    <a:gd name="connsiteY10" fmla="*/ 1827571 h 2157529"/>
                    <a:gd name="connsiteX11" fmla="*/ 2999959 w 3543016"/>
                    <a:gd name="connsiteY11" fmla="*/ 1910190 h 2157529"/>
                    <a:gd name="connsiteX12" fmla="*/ 2774875 w 3543016"/>
                    <a:gd name="connsiteY12" fmla="*/ 1905501 h 2157529"/>
                    <a:gd name="connsiteX13" fmla="*/ 2502900 w 3543016"/>
                    <a:gd name="connsiteY13" fmla="*/ 2027421 h 2157529"/>
                    <a:gd name="connsiteX14" fmla="*/ 2296574 w 3543016"/>
                    <a:gd name="connsiteY14" fmla="*/ 1989907 h 2157529"/>
                    <a:gd name="connsiteX15" fmla="*/ 2113694 w 3543016"/>
                    <a:gd name="connsiteY15" fmla="*/ 2088381 h 2157529"/>
                    <a:gd name="connsiteX16" fmla="*/ 1912057 w 3543016"/>
                    <a:gd name="connsiteY16" fmla="*/ 2046178 h 2157529"/>
                    <a:gd name="connsiteX17" fmla="*/ 1658591 w 3543016"/>
                    <a:gd name="connsiteY17"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21547 w 3543016"/>
                    <a:gd name="connsiteY10" fmla="*/ 1827571 h 2157529"/>
                    <a:gd name="connsiteX11" fmla="*/ 2999959 w 3543016"/>
                    <a:gd name="connsiteY11" fmla="*/ 1910190 h 2157529"/>
                    <a:gd name="connsiteX12" fmla="*/ 2774875 w 3543016"/>
                    <a:gd name="connsiteY12" fmla="*/ 1905501 h 2157529"/>
                    <a:gd name="connsiteX13" fmla="*/ 2502900 w 3543016"/>
                    <a:gd name="connsiteY13" fmla="*/ 2027421 h 2157529"/>
                    <a:gd name="connsiteX14" fmla="*/ 2296574 w 3543016"/>
                    <a:gd name="connsiteY14" fmla="*/ 1989907 h 2157529"/>
                    <a:gd name="connsiteX15" fmla="*/ 2113694 w 3543016"/>
                    <a:gd name="connsiteY15" fmla="*/ 2088381 h 2157529"/>
                    <a:gd name="connsiteX16" fmla="*/ 1912057 w 3543016"/>
                    <a:gd name="connsiteY16" fmla="*/ 2046178 h 2157529"/>
                    <a:gd name="connsiteX17" fmla="*/ 1658591 w 3543016"/>
                    <a:gd name="connsiteY17"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21547 w 3543016"/>
                    <a:gd name="connsiteY10" fmla="*/ 1827571 h 2157529"/>
                    <a:gd name="connsiteX11" fmla="*/ 3212184 w 3543016"/>
                    <a:gd name="connsiteY11" fmla="*/ 1946871 h 2157529"/>
                    <a:gd name="connsiteX12" fmla="*/ 2774875 w 3543016"/>
                    <a:gd name="connsiteY12" fmla="*/ 1905501 h 2157529"/>
                    <a:gd name="connsiteX13" fmla="*/ 2502900 w 3543016"/>
                    <a:gd name="connsiteY13" fmla="*/ 2027421 h 2157529"/>
                    <a:gd name="connsiteX14" fmla="*/ 2296574 w 3543016"/>
                    <a:gd name="connsiteY14" fmla="*/ 1989907 h 2157529"/>
                    <a:gd name="connsiteX15" fmla="*/ 2113694 w 3543016"/>
                    <a:gd name="connsiteY15" fmla="*/ 2088381 h 2157529"/>
                    <a:gd name="connsiteX16" fmla="*/ 1912057 w 3543016"/>
                    <a:gd name="connsiteY16" fmla="*/ 2046178 h 2157529"/>
                    <a:gd name="connsiteX17" fmla="*/ 1658591 w 3543016"/>
                    <a:gd name="connsiteY17"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21547 w 3543016"/>
                    <a:gd name="connsiteY10" fmla="*/ 1827571 h 2157529"/>
                    <a:gd name="connsiteX11" fmla="*/ 3212184 w 3543016"/>
                    <a:gd name="connsiteY11" fmla="*/ 1946871 h 2157529"/>
                    <a:gd name="connsiteX12" fmla="*/ 2992340 w 3543016"/>
                    <a:gd name="connsiteY12" fmla="*/ 1968382 h 2157529"/>
                    <a:gd name="connsiteX13" fmla="*/ 2502900 w 3543016"/>
                    <a:gd name="connsiteY13" fmla="*/ 2027421 h 2157529"/>
                    <a:gd name="connsiteX14" fmla="*/ 2296574 w 3543016"/>
                    <a:gd name="connsiteY14" fmla="*/ 1989907 h 2157529"/>
                    <a:gd name="connsiteX15" fmla="*/ 2113694 w 3543016"/>
                    <a:gd name="connsiteY15" fmla="*/ 2088381 h 2157529"/>
                    <a:gd name="connsiteX16" fmla="*/ 1912057 w 3543016"/>
                    <a:gd name="connsiteY16" fmla="*/ 2046178 h 2157529"/>
                    <a:gd name="connsiteX17" fmla="*/ 1658591 w 3543016"/>
                    <a:gd name="connsiteY17"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21547 w 3543016"/>
                    <a:gd name="connsiteY10" fmla="*/ 1827571 h 2157529"/>
                    <a:gd name="connsiteX11" fmla="*/ 3212184 w 3543016"/>
                    <a:gd name="connsiteY11" fmla="*/ 1946871 h 2157529"/>
                    <a:gd name="connsiteX12" fmla="*/ 2992340 w 3543016"/>
                    <a:gd name="connsiteY12" fmla="*/ 1968382 h 2157529"/>
                    <a:gd name="connsiteX13" fmla="*/ 2502900 w 3543016"/>
                    <a:gd name="connsiteY13" fmla="*/ 2027421 h 2157529"/>
                    <a:gd name="connsiteX14" fmla="*/ 2296574 w 3543016"/>
                    <a:gd name="connsiteY14" fmla="*/ 1989907 h 2157529"/>
                    <a:gd name="connsiteX15" fmla="*/ 2113694 w 3543016"/>
                    <a:gd name="connsiteY15" fmla="*/ 2088381 h 2157529"/>
                    <a:gd name="connsiteX16" fmla="*/ 1912057 w 3543016"/>
                    <a:gd name="connsiteY16" fmla="*/ 2046178 h 2157529"/>
                    <a:gd name="connsiteX17" fmla="*/ 1658591 w 3543016"/>
                    <a:gd name="connsiteY17"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21547 w 3543016"/>
                    <a:gd name="connsiteY10" fmla="*/ 1827571 h 2157529"/>
                    <a:gd name="connsiteX11" fmla="*/ 3212184 w 3543016"/>
                    <a:gd name="connsiteY11" fmla="*/ 1946871 h 2157529"/>
                    <a:gd name="connsiteX12" fmla="*/ 3055222 w 3543016"/>
                    <a:gd name="connsiteY12" fmla="*/ 1989343 h 2157529"/>
                    <a:gd name="connsiteX13" fmla="*/ 2502900 w 3543016"/>
                    <a:gd name="connsiteY13" fmla="*/ 2027421 h 2157529"/>
                    <a:gd name="connsiteX14" fmla="*/ 2296574 w 3543016"/>
                    <a:gd name="connsiteY14" fmla="*/ 1989907 h 2157529"/>
                    <a:gd name="connsiteX15" fmla="*/ 2113694 w 3543016"/>
                    <a:gd name="connsiteY15" fmla="*/ 2088381 h 2157529"/>
                    <a:gd name="connsiteX16" fmla="*/ 1912057 w 3543016"/>
                    <a:gd name="connsiteY16" fmla="*/ 2046178 h 2157529"/>
                    <a:gd name="connsiteX17" fmla="*/ 1658591 w 3543016"/>
                    <a:gd name="connsiteY17"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21547 w 3543016"/>
                    <a:gd name="connsiteY10" fmla="*/ 1827571 h 2157529"/>
                    <a:gd name="connsiteX11" fmla="*/ 3212184 w 3543016"/>
                    <a:gd name="connsiteY11" fmla="*/ 1946871 h 2157529"/>
                    <a:gd name="connsiteX12" fmla="*/ 3055222 w 3543016"/>
                    <a:gd name="connsiteY12" fmla="*/ 1989343 h 2157529"/>
                    <a:gd name="connsiteX13" fmla="*/ 2986630 w 3543016"/>
                    <a:gd name="connsiteY13" fmla="*/ 1983579 h 2157529"/>
                    <a:gd name="connsiteX14" fmla="*/ 2502900 w 3543016"/>
                    <a:gd name="connsiteY14" fmla="*/ 2027421 h 2157529"/>
                    <a:gd name="connsiteX15" fmla="*/ 2296574 w 3543016"/>
                    <a:gd name="connsiteY15" fmla="*/ 1989907 h 2157529"/>
                    <a:gd name="connsiteX16" fmla="*/ 2113694 w 3543016"/>
                    <a:gd name="connsiteY16" fmla="*/ 2088381 h 2157529"/>
                    <a:gd name="connsiteX17" fmla="*/ 1912057 w 3543016"/>
                    <a:gd name="connsiteY17" fmla="*/ 2046178 h 2157529"/>
                    <a:gd name="connsiteX18" fmla="*/ 1658591 w 3543016"/>
                    <a:gd name="connsiteY18"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21547 w 3543016"/>
                    <a:gd name="connsiteY10" fmla="*/ 1827571 h 2157529"/>
                    <a:gd name="connsiteX11" fmla="*/ 3212184 w 3543016"/>
                    <a:gd name="connsiteY11" fmla="*/ 1946871 h 2157529"/>
                    <a:gd name="connsiteX12" fmla="*/ 3055222 w 3543016"/>
                    <a:gd name="connsiteY12" fmla="*/ 1989343 h 2157529"/>
                    <a:gd name="connsiteX13" fmla="*/ 2986630 w 3543016"/>
                    <a:gd name="connsiteY13" fmla="*/ 1983579 h 2157529"/>
                    <a:gd name="connsiteX14" fmla="*/ 2910648 w 3543016"/>
                    <a:gd name="connsiteY14" fmla="*/ 2035980 h 2157529"/>
                    <a:gd name="connsiteX15" fmla="*/ 2502900 w 3543016"/>
                    <a:gd name="connsiteY15" fmla="*/ 2027421 h 2157529"/>
                    <a:gd name="connsiteX16" fmla="*/ 2296574 w 3543016"/>
                    <a:gd name="connsiteY16" fmla="*/ 1989907 h 2157529"/>
                    <a:gd name="connsiteX17" fmla="*/ 2113694 w 3543016"/>
                    <a:gd name="connsiteY17" fmla="*/ 2088381 h 2157529"/>
                    <a:gd name="connsiteX18" fmla="*/ 1912057 w 3543016"/>
                    <a:gd name="connsiteY18" fmla="*/ 2046178 h 2157529"/>
                    <a:gd name="connsiteX19" fmla="*/ 1658591 w 3543016"/>
                    <a:gd name="connsiteY19"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21547 w 3543016"/>
                    <a:gd name="connsiteY10" fmla="*/ 1827571 h 2157529"/>
                    <a:gd name="connsiteX11" fmla="*/ 3212184 w 3543016"/>
                    <a:gd name="connsiteY11" fmla="*/ 1946871 h 2157529"/>
                    <a:gd name="connsiteX12" fmla="*/ 3055222 w 3543016"/>
                    <a:gd name="connsiteY12" fmla="*/ 1989343 h 2157529"/>
                    <a:gd name="connsiteX13" fmla="*/ 2986630 w 3543016"/>
                    <a:gd name="connsiteY13" fmla="*/ 1983579 h 2157529"/>
                    <a:gd name="connsiteX14" fmla="*/ 2910648 w 3543016"/>
                    <a:gd name="connsiteY14" fmla="*/ 2035980 h 2157529"/>
                    <a:gd name="connsiteX15" fmla="*/ 2693183 w 3543016"/>
                    <a:gd name="connsiteY15" fmla="*/ 2093621 h 2157529"/>
                    <a:gd name="connsiteX16" fmla="*/ 2502900 w 3543016"/>
                    <a:gd name="connsiteY16" fmla="*/ 2027421 h 2157529"/>
                    <a:gd name="connsiteX17" fmla="*/ 2296574 w 3543016"/>
                    <a:gd name="connsiteY17" fmla="*/ 1989907 h 2157529"/>
                    <a:gd name="connsiteX18" fmla="*/ 2113694 w 3543016"/>
                    <a:gd name="connsiteY18" fmla="*/ 2088381 h 2157529"/>
                    <a:gd name="connsiteX19" fmla="*/ 1912057 w 3543016"/>
                    <a:gd name="connsiteY19" fmla="*/ 2046178 h 2157529"/>
                    <a:gd name="connsiteX20" fmla="*/ 1658591 w 3543016"/>
                    <a:gd name="connsiteY20" fmla="*/ 2136507 h 2157529"/>
                    <a:gd name="connsiteX0" fmla="*/ 1658591 w 3572550"/>
                    <a:gd name="connsiteY0" fmla="*/ 2136507 h 2157529"/>
                    <a:gd name="connsiteX1" fmla="*/ 1232118 w 3572550"/>
                    <a:gd name="connsiteY1" fmla="*/ 1943015 h 2157529"/>
                    <a:gd name="connsiteX2" fmla="*/ 927318 w 3572550"/>
                    <a:gd name="connsiteY2" fmla="*/ 1966461 h 2157529"/>
                    <a:gd name="connsiteX3" fmla="*/ 702234 w 3572550"/>
                    <a:gd name="connsiteY3" fmla="*/ 1783581 h 2157529"/>
                    <a:gd name="connsiteX4" fmla="*/ 434949 w 3572550"/>
                    <a:gd name="connsiteY4" fmla="*/ 1727310 h 2157529"/>
                    <a:gd name="connsiteX5" fmla="*/ 219245 w 3572550"/>
                    <a:gd name="connsiteY5" fmla="*/ 1553809 h 2157529"/>
                    <a:gd name="connsiteX6" fmla="*/ 51172 w 3572550"/>
                    <a:gd name="connsiteY6" fmla="*/ 1404987 h 2157529"/>
                    <a:gd name="connsiteX7" fmla="*/ 1158077 w 3572550"/>
                    <a:gd name="connsiteY7" fmla="*/ 86326 h 2157529"/>
                    <a:gd name="connsiteX8" fmla="*/ 2746246 w 3572550"/>
                    <a:gd name="connsiteY8" fmla="*/ 211454 h 2157529"/>
                    <a:gd name="connsiteX9" fmla="*/ 3533753 w 3572550"/>
                    <a:gd name="connsiteY9" fmla="*/ 1549366 h 2157529"/>
                    <a:gd name="connsiteX10" fmla="*/ 3444766 w 3572550"/>
                    <a:gd name="connsiteY10" fmla="*/ 1696495 h 2157529"/>
                    <a:gd name="connsiteX11" fmla="*/ 3421547 w 3572550"/>
                    <a:gd name="connsiteY11" fmla="*/ 1827571 h 2157529"/>
                    <a:gd name="connsiteX12" fmla="*/ 3212184 w 3572550"/>
                    <a:gd name="connsiteY12" fmla="*/ 1946871 h 2157529"/>
                    <a:gd name="connsiteX13" fmla="*/ 3055222 w 3572550"/>
                    <a:gd name="connsiteY13" fmla="*/ 1989343 h 2157529"/>
                    <a:gd name="connsiteX14" fmla="*/ 2986630 w 3572550"/>
                    <a:gd name="connsiteY14" fmla="*/ 1983579 h 2157529"/>
                    <a:gd name="connsiteX15" fmla="*/ 2910648 w 3572550"/>
                    <a:gd name="connsiteY15" fmla="*/ 2035980 h 2157529"/>
                    <a:gd name="connsiteX16" fmla="*/ 2693183 w 3572550"/>
                    <a:gd name="connsiteY16" fmla="*/ 2093621 h 2157529"/>
                    <a:gd name="connsiteX17" fmla="*/ 2502900 w 3572550"/>
                    <a:gd name="connsiteY17" fmla="*/ 2027421 h 2157529"/>
                    <a:gd name="connsiteX18" fmla="*/ 2296574 w 3572550"/>
                    <a:gd name="connsiteY18" fmla="*/ 1989907 h 2157529"/>
                    <a:gd name="connsiteX19" fmla="*/ 2113694 w 3572550"/>
                    <a:gd name="connsiteY19" fmla="*/ 2088381 h 2157529"/>
                    <a:gd name="connsiteX20" fmla="*/ 1912057 w 3572550"/>
                    <a:gd name="connsiteY20" fmla="*/ 2046178 h 2157529"/>
                    <a:gd name="connsiteX21" fmla="*/ 1658591 w 3572550"/>
                    <a:gd name="connsiteY21"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212184 w 3543016"/>
                    <a:gd name="connsiteY12" fmla="*/ 1946871 h 2157529"/>
                    <a:gd name="connsiteX13" fmla="*/ 3055222 w 3543016"/>
                    <a:gd name="connsiteY13" fmla="*/ 1989343 h 2157529"/>
                    <a:gd name="connsiteX14" fmla="*/ 2986630 w 3543016"/>
                    <a:gd name="connsiteY14" fmla="*/ 1983579 h 2157529"/>
                    <a:gd name="connsiteX15" fmla="*/ 2910648 w 3543016"/>
                    <a:gd name="connsiteY15" fmla="*/ 2035980 h 2157529"/>
                    <a:gd name="connsiteX16" fmla="*/ 2693183 w 3543016"/>
                    <a:gd name="connsiteY16" fmla="*/ 2093621 h 2157529"/>
                    <a:gd name="connsiteX17" fmla="*/ 2502900 w 3543016"/>
                    <a:gd name="connsiteY17" fmla="*/ 2027421 h 2157529"/>
                    <a:gd name="connsiteX18" fmla="*/ 2296574 w 3543016"/>
                    <a:gd name="connsiteY18" fmla="*/ 1989907 h 2157529"/>
                    <a:gd name="connsiteX19" fmla="*/ 2113694 w 3543016"/>
                    <a:gd name="connsiteY19" fmla="*/ 2088381 h 2157529"/>
                    <a:gd name="connsiteX20" fmla="*/ 1912057 w 3543016"/>
                    <a:gd name="connsiteY20" fmla="*/ 2046178 h 2157529"/>
                    <a:gd name="connsiteX21" fmla="*/ 1658591 w 3543016"/>
                    <a:gd name="connsiteY21"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355388 w 3543016"/>
                    <a:gd name="connsiteY12" fmla="*/ 1851187 h 2157529"/>
                    <a:gd name="connsiteX13" fmla="*/ 3212184 w 3543016"/>
                    <a:gd name="connsiteY13" fmla="*/ 1946871 h 2157529"/>
                    <a:gd name="connsiteX14" fmla="*/ 3055222 w 3543016"/>
                    <a:gd name="connsiteY14" fmla="*/ 1989343 h 2157529"/>
                    <a:gd name="connsiteX15" fmla="*/ 2986630 w 3543016"/>
                    <a:gd name="connsiteY15" fmla="*/ 1983579 h 2157529"/>
                    <a:gd name="connsiteX16" fmla="*/ 2910648 w 3543016"/>
                    <a:gd name="connsiteY16" fmla="*/ 2035980 h 2157529"/>
                    <a:gd name="connsiteX17" fmla="*/ 2693183 w 3543016"/>
                    <a:gd name="connsiteY17" fmla="*/ 2093621 h 2157529"/>
                    <a:gd name="connsiteX18" fmla="*/ 2502900 w 3543016"/>
                    <a:gd name="connsiteY18" fmla="*/ 2027421 h 2157529"/>
                    <a:gd name="connsiteX19" fmla="*/ 2296574 w 3543016"/>
                    <a:gd name="connsiteY19" fmla="*/ 1989907 h 2157529"/>
                    <a:gd name="connsiteX20" fmla="*/ 2113694 w 3543016"/>
                    <a:gd name="connsiteY20" fmla="*/ 2088381 h 2157529"/>
                    <a:gd name="connsiteX21" fmla="*/ 1912057 w 3543016"/>
                    <a:gd name="connsiteY21" fmla="*/ 2046178 h 2157529"/>
                    <a:gd name="connsiteX22" fmla="*/ 1658591 w 3543016"/>
                    <a:gd name="connsiteY22"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355388 w 3543016"/>
                    <a:gd name="connsiteY12" fmla="*/ 1851187 h 2157529"/>
                    <a:gd name="connsiteX13" fmla="*/ 3212184 w 3543016"/>
                    <a:gd name="connsiteY13" fmla="*/ 1946871 h 2157529"/>
                    <a:gd name="connsiteX14" fmla="*/ 3161164 w 3543016"/>
                    <a:gd name="connsiteY14" fmla="*/ 1911345 h 2157529"/>
                    <a:gd name="connsiteX15" fmla="*/ 3055222 w 3543016"/>
                    <a:gd name="connsiteY15" fmla="*/ 1989343 h 2157529"/>
                    <a:gd name="connsiteX16" fmla="*/ 2986630 w 3543016"/>
                    <a:gd name="connsiteY16" fmla="*/ 1983579 h 2157529"/>
                    <a:gd name="connsiteX17" fmla="*/ 2910648 w 3543016"/>
                    <a:gd name="connsiteY17" fmla="*/ 2035980 h 2157529"/>
                    <a:gd name="connsiteX18" fmla="*/ 2693183 w 3543016"/>
                    <a:gd name="connsiteY18" fmla="*/ 2093621 h 2157529"/>
                    <a:gd name="connsiteX19" fmla="*/ 2502900 w 3543016"/>
                    <a:gd name="connsiteY19" fmla="*/ 2027421 h 2157529"/>
                    <a:gd name="connsiteX20" fmla="*/ 2296574 w 3543016"/>
                    <a:gd name="connsiteY20" fmla="*/ 1989907 h 2157529"/>
                    <a:gd name="connsiteX21" fmla="*/ 2113694 w 3543016"/>
                    <a:gd name="connsiteY21" fmla="*/ 2088381 h 2157529"/>
                    <a:gd name="connsiteX22" fmla="*/ 1912057 w 3543016"/>
                    <a:gd name="connsiteY22" fmla="*/ 2046178 h 2157529"/>
                    <a:gd name="connsiteX23" fmla="*/ 1658591 w 3543016"/>
                    <a:gd name="connsiteY23"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355388 w 3543016"/>
                    <a:gd name="connsiteY12" fmla="*/ 1851187 h 2157529"/>
                    <a:gd name="connsiteX13" fmla="*/ 3212184 w 3543016"/>
                    <a:gd name="connsiteY13" fmla="*/ 1946871 h 2157529"/>
                    <a:gd name="connsiteX14" fmla="*/ 3161164 w 3543016"/>
                    <a:gd name="connsiteY14" fmla="*/ 1911345 h 2157529"/>
                    <a:gd name="connsiteX15" fmla="*/ 3081004 w 3543016"/>
                    <a:gd name="connsiteY15" fmla="*/ 1999655 h 2157529"/>
                    <a:gd name="connsiteX16" fmla="*/ 2986630 w 3543016"/>
                    <a:gd name="connsiteY16" fmla="*/ 1983579 h 2157529"/>
                    <a:gd name="connsiteX17" fmla="*/ 2910648 w 3543016"/>
                    <a:gd name="connsiteY17" fmla="*/ 2035980 h 2157529"/>
                    <a:gd name="connsiteX18" fmla="*/ 2693183 w 3543016"/>
                    <a:gd name="connsiteY18" fmla="*/ 2093621 h 2157529"/>
                    <a:gd name="connsiteX19" fmla="*/ 2502900 w 3543016"/>
                    <a:gd name="connsiteY19" fmla="*/ 2027421 h 2157529"/>
                    <a:gd name="connsiteX20" fmla="*/ 2296574 w 3543016"/>
                    <a:gd name="connsiteY20" fmla="*/ 1989907 h 2157529"/>
                    <a:gd name="connsiteX21" fmla="*/ 2113694 w 3543016"/>
                    <a:gd name="connsiteY21" fmla="*/ 2088381 h 2157529"/>
                    <a:gd name="connsiteX22" fmla="*/ 1912057 w 3543016"/>
                    <a:gd name="connsiteY22" fmla="*/ 2046178 h 2157529"/>
                    <a:gd name="connsiteX23" fmla="*/ 1658591 w 3543016"/>
                    <a:gd name="connsiteY23"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355388 w 3543016"/>
                    <a:gd name="connsiteY12" fmla="*/ 1851187 h 2157529"/>
                    <a:gd name="connsiteX13" fmla="*/ 3212184 w 3543016"/>
                    <a:gd name="connsiteY13" fmla="*/ 1946871 h 2157529"/>
                    <a:gd name="connsiteX14" fmla="*/ 3161164 w 3543016"/>
                    <a:gd name="connsiteY14" fmla="*/ 1911345 h 2157529"/>
                    <a:gd name="connsiteX15" fmla="*/ 3081004 w 3543016"/>
                    <a:gd name="connsiteY15" fmla="*/ 1999655 h 2157529"/>
                    <a:gd name="connsiteX16" fmla="*/ 2986630 w 3543016"/>
                    <a:gd name="connsiteY16" fmla="*/ 1983579 h 2157529"/>
                    <a:gd name="connsiteX17" fmla="*/ 2910648 w 3543016"/>
                    <a:gd name="connsiteY17" fmla="*/ 2035980 h 2157529"/>
                    <a:gd name="connsiteX18" fmla="*/ 2817405 w 3543016"/>
                    <a:gd name="connsiteY18" fmla="*/ 2033379 h 2157529"/>
                    <a:gd name="connsiteX19" fmla="*/ 2693183 w 3543016"/>
                    <a:gd name="connsiteY19" fmla="*/ 2093621 h 2157529"/>
                    <a:gd name="connsiteX20" fmla="*/ 2502900 w 3543016"/>
                    <a:gd name="connsiteY20" fmla="*/ 2027421 h 2157529"/>
                    <a:gd name="connsiteX21" fmla="*/ 2296574 w 3543016"/>
                    <a:gd name="connsiteY21" fmla="*/ 1989907 h 2157529"/>
                    <a:gd name="connsiteX22" fmla="*/ 2113694 w 3543016"/>
                    <a:gd name="connsiteY22" fmla="*/ 2088381 h 2157529"/>
                    <a:gd name="connsiteX23" fmla="*/ 1912057 w 3543016"/>
                    <a:gd name="connsiteY23" fmla="*/ 2046178 h 2157529"/>
                    <a:gd name="connsiteX24" fmla="*/ 1658591 w 3543016"/>
                    <a:gd name="connsiteY24"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355388 w 3543016"/>
                    <a:gd name="connsiteY12" fmla="*/ 1851187 h 2157529"/>
                    <a:gd name="connsiteX13" fmla="*/ 3212184 w 3543016"/>
                    <a:gd name="connsiteY13" fmla="*/ 1946871 h 2157529"/>
                    <a:gd name="connsiteX14" fmla="*/ 3161164 w 3543016"/>
                    <a:gd name="connsiteY14" fmla="*/ 1911345 h 2157529"/>
                    <a:gd name="connsiteX15" fmla="*/ 3081004 w 3543016"/>
                    <a:gd name="connsiteY15" fmla="*/ 1999655 h 2157529"/>
                    <a:gd name="connsiteX16" fmla="*/ 2986630 w 3543016"/>
                    <a:gd name="connsiteY16" fmla="*/ 1983579 h 2157529"/>
                    <a:gd name="connsiteX17" fmla="*/ 2910648 w 3543016"/>
                    <a:gd name="connsiteY17" fmla="*/ 2035980 h 2157529"/>
                    <a:gd name="connsiteX18" fmla="*/ 2817405 w 3543016"/>
                    <a:gd name="connsiteY18" fmla="*/ 2033379 h 2157529"/>
                    <a:gd name="connsiteX19" fmla="*/ 2693183 w 3543016"/>
                    <a:gd name="connsiteY19" fmla="*/ 2093621 h 2157529"/>
                    <a:gd name="connsiteX20" fmla="*/ 2502900 w 3543016"/>
                    <a:gd name="connsiteY20" fmla="*/ 2027421 h 2157529"/>
                    <a:gd name="connsiteX21" fmla="*/ 2296574 w 3543016"/>
                    <a:gd name="connsiteY21" fmla="*/ 1989907 h 2157529"/>
                    <a:gd name="connsiteX22" fmla="*/ 2113694 w 3543016"/>
                    <a:gd name="connsiteY22" fmla="*/ 2088381 h 2157529"/>
                    <a:gd name="connsiteX23" fmla="*/ 1912057 w 3543016"/>
                    <a:gd name="connsiteY23" fmla="*/ 2046178 h 2157529"/>
                    <a:gd name="connsiteX24" fmla="*/ 1658591 w 3543016"/>
                    <a:gd name="connsiteY24"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355388 w 3543016"/>
                    <a:gd name="connsiteY12" fmla="*/ 1851187 h 2157529"/>
                    <a:gd name="connsiteX13" fmla="*/ 3212184 w 3543016"/>
                    <a:gd name="connsiteY13" fmla="*/ 1946871 h 2157529"/>
                    <a:gd name="connsiteX14" fmla="*/ 3161164 w 3543016"/>
                    <a:gd name="connsiteY14" fmla="*/ 1911345 h 2157529"/>
                    <a:gd name="connsiteX15" fmla="*/ 3081004 w 3543016"/>
                    <a:gd name="connsiteY15" fmla="*/ 1999655 h 2157529"/>
                    <a:gd name="connsiteX16" fmla="*/ 2986630 w 3543016"/>
                    <a:gd name="connsiteY16" fmla="*/ 1983579 h 2157529"/>
                    <a:gd name="connsiteX17" fmla="*/ 2910648 w 3543016"/>
                    <a:gd name="connsiteY17" fmla="*/ 2035980 h 2157529"/>
                    <a:gd name="connsiteX18" fmla="*/ 2817405 w 3543016"/>
                    <a:gd name="connsiteY18" fmla="*/ 2033379 h 2157529"/>
                    <a:gd name="connsiteX19" fmla="*/ 2693183 w 3543016"/>
                    <a:gd name="connsiteY19" fmla="*/ 2093621 h 2157529"/>
                    <a:gd name="connsiteX20" fmla="*/ 2502900 w 3543016"/>
                    <a:gd name="connsiteY20" fmla="*/ 2027421 h 2157529"/>
                    <a:gd name="connsiteX21" fmla="*/ 2296574 w 3543016"/>
                    <a:gd name="connsiteY21" fmla="*/ 1989907 h 2157529"/>
                    <a:gd name="connsiteX22" fmla="*/ 2113694 w 3543016"/>
                    <a:gd name="connsiteY22" fmla="*/ 2088381 h 2157529"/>
                    <a:gd name="connsiteX23" fmla="*/ 1912057 w 3543016"/>
                    <a:gd name="connsiteY23" fmla="*/ 2046178 h 2157529"/>
                    <a:gd name="connsiteX24" fmla="*/ 1658591 w 3543016"/>
                    <a:gd name="connsiteY24"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355388 w 3543016"/>
                    <a:gd name="connsiteY12" fmla="*/ 1851187 h 2157529"/>
                    <a:gd name="connsiteX13" fmla="*/ 3212184 w 3543016"/>
                    <a:gd name="connsiteY13" fmla="*/ 1946871 h 2157529"/>
                    <a:gd name="connsiteX14" fmla="*/ 3161164 w 3543016"/>
                    <a:gd name="connsiteY14" fmla="*/ 1911345 h 2157529"/>
                    <a:gd name="connsiteX15" fmla="*/ 3081004 w 3543016"/>
                    <a:gd name="connsiteY15" fmla="*/ 1999655 h 2157529"/>
                    <a:gd name="connsiteX16" fmla="*/ 2986630 w 3543016"/>
                    <a:gd name="connsiteY16" fmla="*/ 1983579 h 2157529"/>
                    <a:gd name="connsiteX17" fmla="*/ 2910648 w 3543016"/>
                    <a:gd name="connsiteY17" fmla="*/ 2035980 h 2157529"/>
                    <a:gd name="connsiteX18" fmla="*/ 2817405 w 3543016"/>
                    <a:gd name="connsiteY18" fmla="*/ 2033379 h 2157529"/>
                    <a:gd name="connsiteX19" fmla="*/ 2693183 w 3543016"/>
                    <a:gd name="connsiteY19" fmla="*/ 2093621 h 2157529"/>
                    <a:gd name="connsiteX20" fmla="*/ 2502900 w 3543016"/>
                    <a:gd name="connsiteY20" fmla="*/ 2027421 h 2157529"/>
                    <a:gd name="connsiteX21" fmla="*/ 2296574 w 3543016"/>
                    <a:gd name="connsiteY21" fmla="*/ 1989907 h 2157529"/>
                    <a:gd name="connsiteX22" fmla="*/ 2113694 w 3543016"/>
                    <a:gd name="connsiteY22" fmla="*/ 2088381 h 2157529"/>
                    <a:gd name="connsiteX23" fmla="*/ 1912057 w 3543016"/>
                    <a:gd name="connsiteY23" fmla="*/ 2046178 h 2157529"/>
                    <a:gd name="connsiteX24" fmla="*/ 1658591 w 3543016"/>
                    <a:gd name="connsiteY24"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355388 w 3543016"/>
                    <a:gd name="connsiteY12" fmla="*/ 1851187 h 2157529"/>
                    <a:gd name="connsiteX13" fmla="*/ 3212184 w 3543016"/>
                    <a:gd name="connsiteY13" fmla="*/ 1946871 h 2157529"/>
                    <a:gd name="connsiteX14" fmla="*/ 3161164 w 3543016"/>
                    <a:gd name="connsiteY14" fmla="*/ 1911345 h 2157529"/>
                    <a:gd name="connsiteX15" fmla="*/ 3081004 w 3543016"/>
                    <a:gd name="connsiteY15" fmla="*/ 1999655 h 2157529"/>
                    <a:gd name="connsiteX16" fmla="*/ 2986630 w 3543016"/>
                    <a:gd name="connsiteY16" fmla="*/ 1983579 h 2157529"/>
                    <a:gd name="connsiteX17" fmla="*/ 2910648 w 3543016"/>
                    <a:gd name="connsiteY17" fmla="*/ 2035980 h 2157529"/>
                    <a:gd name="connsiteX18" fmla="*/ 2817405 w 3543016"/>
                    <a:gd name="connsiteY18" fmla="*/ 2033379 h 2157529"/>
                    <a:gd name="connsiteX19" fmla="*/ 2693183 w 3543016"/>
                    <a:gd name="connsiteY19" fmla="*/ 2093621 h 2157529"/>
                    <a:gd name="connsiteX20" fmla="*/ 2523526 w 3543016"/>
                    <a:gd name="connsiteY20" fmla="*/ 2108204 h 2157529"/>
                    <a:gd name="connsiteX21" fmla="*/ 2296574 w 3543016"/>
                    <a:gd name="connsiteY21" fmla="*/ 1989907 h 2157529"/>
                    <a:gd name="connsiteX22" fmla="*/ 2113694 w 3543016"/>
                    <a:gd name="connsiteY22" fmla="*/ 2088381 h 2157529"/>
                    <a:gd name="connsiteX23" fmla="*/ 1912057 w 3543016"/>
                    <a:gd name="connsiteY23" fmla="*/ 2046178 h 2157529"/>
                    <a:gd name="connsiteX24" fmla="*/ 1658591 w 3543016"/>
                    <a:gd name="connsiteY24"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355388 w 3543016"/>
                    <a:gd name="connsiteY12" fmla="*/ 1851187 h 2157529"/>
                    <a:gd name="connsiteX13" fmla="*/ 3212184 w 3543016"/>
                    <a:gd name="connsiteY13" fmla="*/ 1946871 h 2157529"/>
                    <a:gd name="connsiteX14" fmla="*/ 3161164 w 3543016"/>
                    <a:gd name="connsiteY14" fmla="*/ 1911345 h 2157529"/>
                    <a:gd name="connsiteX15" fmla="*/ 3081004 w 3543016"/>
                    <a:gd name="connsiteY15" fmla="*/ 1999655 h 2157529"/>
                    <a:gd name="connsiteX16" fmla="*/ 2986630 w 3543016"/>
                    <a:gd name="connsiteY16" fmla="*/ 1983579 h 2157529"/>
                    <a:gd name="connsiteX17" fmla="*/ 2910648 w 3543016"/>
                    <a:gd name="connsiteY17" fmla="*/ 2035980 h 2157529"/>
                    <a:gd name="connsiteX18" fmla="*/ 2817405 w 3543016"/>
                    <a:gd name="connsiteY18" fmla="*/ 2033379 h 2157529"/>
                    <a:gd name="connsiteX19" fmla="*/ 2693183 w 3543016"/>
                    <a:gd name="connsiteY19" fmla="*/ 2093621 h 2157529"/>
                    <a:gd name="connsiteX20" fmla="*/ 2523526 w 3543016"/>
                    <a:gd name="connsiteY20" fmla="*/ 2108204 h 2157529"/>
                    <a:gd name="connsiteX21" fmla="*/ 2296574 w 3543016"/>
                    <a:gd name="connsiteY21" fmla="*/ 1989907 h 2157529"/>
                    <a:gd name="connsiteX22" fmla="*/ 2113694 w 3543016"/>
                    <a:gd name="connsiteY22" fmla="*/ 2088381 h 2157529"/>
                    <a:gd name="connsiteX23" fmla="*/ 1912057 w 3543016"/>
                    <a:gd name="connsiteY23" fmla="*/ 2046178 h 2157529"/>
                    <a:gd name="connsiteX24" fmla="*/ 1658591 w 3543016"/>
                    <a:gd name="connsiteY24"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355388 w 3543016"/>
                    <a:gd name="connsiteY12" fmla="*/ 1851187 h 2157529"/>
                    <a:gd name="connsiteX13" fmla="*/ 3212184 w 3543016"/>
                    <a:gd name="connsiteY13" fmla="*/ 1946871 h 2157529"/>
                    <a:gd name="connsiteX14" fmla="*/ 3161164 w 3543016"/>
                    <a:gd name="connsiteY14" fmla="*/ 1911345 h 2157529"/>
                    <a:gd name="connsiteX15" fmla="*/ 3081004 w 3543016"/>
                    <a:gd name="connsiteY15" fmla="*/ 1999655 h 2157529"/>
                    <a:gd name="connsiteX16" fmla="*/ 2986630 w 3543016"/>
                    <a:gd name="connsiteY16" fmla="*/ 1983579 h 2157529"/>
                    <a:gd name="connsiteX17" fmla="*/ 2910648 w 3543016"/>
                    <a:gd name="connsiteY17" fmla="*/ 2035980 h 2157529"/>
                    <a:gd name="connsiteX18" fmla="*/ 2817405 w 3543016"/>
                    <a:gd name="connsiteY18" fmla="*/ 2033379 h 2157529"/>
                    <a:gd name="connsiteX19" fmla="*/ 2693183 w 3543016"/>
                    <a:gd name="connsiteY19" fmla="*/ 2093621 h 2157529"/>
                    <a:gd name="connsiteX20" fmla="*/ 2523526 w 3543016"/>
                    <a:gd name="connsiteY20" fmla="*/ 2108204 h 2157529"/>
                    <a:gd name="connsiteX21" fmla="*/ 2342982 w 3543016"/>
                    <a:gd name="connsiteY21" fmla="*/ 2136005 h 2157529"/>
                    <a:gd name="connsiteX22" fmla="*/ 2113694 w 3543016"/>
                    <a:gd name="connsiteY22" fmla="*/ 2088381 h 2157529"/>
                    <a:gd name="connsiteX23" fmla="*/ 1912057 w 3543016"/>
                    <a:gd name="connsiteY23" fmla="*/ 2046178 h 2157529"/>
                    <a:gd name="connsiteX24" fmla="*/ 1658591 w 3543016"/>
                    <a:gd name="connsiteY24" fmla="*/ 2136507 h 2157529"/>
                    <a:gd name="connsiteX0" fmla="*/ 1658591 w 3543016"/>
                    <a:gd name="connsiteY0" fmla="*/ 2136507 h 2164518"/>
                    <a:gd name="connsiteX1" fmla="*/ 1232118 w 3543016"/>
                    <a:gd name="connsiteY1" fmla="*/ 1943015 h 2164518"/>
                    <a:gd name="connsiteX2" fmla="*/ 927318 w 3543016"/>
                    <a:gd name="connsiteY2" fmla="*/ 1966461 h 2164518"/>
                    <a:gd name="connsiteX3" fmla="*/ 702234 w 3543016"/>
                    <a:gd name="connsiteY3" fmla="*/ 1783581 h 2164518"/>
                    <a:gd name="connsiteX4" fmla="*/ 434949 w 3543016"/>
                    <a:gd name="connsiteY4" fmla="*/ 1727310 h 2164518"/>
                    <a:gd name="connsiteX5" fmla="*/ 219245 w 3543016"/>
                    <a:gd name="connsiteY5" fmla="*/ 1553809 h 2164518"/>
                    <a:gd name="connsiteX6" fmla="*/ 51172 w 3543016"/>
                    <a:gd name="connsiteY6" fmla="*/ 1404987 h 2164518"/>
                    <a:gd name="connsiteX7" fmla="*/ 1158077 w 3543016"/>
                    <a:gd name="connsiteY7" fmla="*/ 86326 h 2164518"/>
                    <a:gd name="connsiteX8" fmla="*/ 2746246 w 3543016"/>
                    <a:gd name="connsiteY8" fmla="*/ 211454 h 2164518"/>
                    <a:gd name="connsiteX9" fmla="*/ 3533753 w 3543016"/>
                    <a:gd name="connsiteY9" fmla="*/ 1549366 h 2164518"/>
                    <a:gd name="connsiteX10" fmla="*/ 3444766 w 3543016"/>
                    <a:gd name="connsiteY10" fmla="*/ 1696495 h 2164518"/>
                    <a:gd name="connsiteX11" fmla="*/ 3421547 w 3543016"/>
                    <a:gd name="connsiteY11" fmla="*/ 1827571 h 2164518"/>
                    <a:gd name="connsiteX12" fmla="*/ 3355388 w 3543016"/>
                    <a:gd name="connsiteY12" fmla="*/ 1851187 h 2164518"/>
                    <a:gd name="connsiteX13" fmla="*/ 3212184 w 3543016"/>
                    <a:gd name="connsiteY13" fmla="*/ 1946871 h 2164518"/>
                    <a:gd name="connsiteX14" fmla="*/ 3161164 w 3543016"/>
                    <a:gd name="connsiteY14" fmla="*/ 1911345 h 2164518"/>
                    <a:gd name="connsiteX15" fmla="*/ 3081004 w 3543016"/>
                    <a:gd name="connsiteY15" fmla="*/ 1999655 h 2164518"/>
                    <a:gd name="connsiteX16" fmla="*/ 2986630 w 3543016"/>
                    <a:gd name="connsiteY16" fmla="*/ 1983579 h 2164518"/>
                    <a:gd name="connsiteX17" fmla="*/ 2910648 w 3543016"/>
                    <a:gd name="connsiteY17" fmla="*/ 2035980 h 2164518"/>
                    <a:gd name="connsiteX18" fmla="*/ 2817405 w 3543016"/>
                    <a:gd name="connsiteY18" fmla="*/ 2033379 h 2164518"/>
                    <a:gd name="connsiteX19" fmla="*/ 2693183 w 3543016"/>
                    <a:gd name="connsiteY19" fmla="*/ 2093621 h 2164518"/>
                    <a:gd name="connsiteX20" fmla="*/ 2523526 w 3543016"/>
                    <a:gd name="connsiteY20" fmla="*/ 2108204 h 2164518"/>
                    <a:gd name="connsiteX21" fmla="*/ 2439269 w 3543016"/>
                    <a:gd name="connsiteY21" fmla="*/ 2164008 h 2164518"/>
                    <a:gd name="connsiteX22" fmla="*/ 2342982 w 3543016"/>
                    <a:gd name="connsiteY22" fmla="*/ 2136005 h 2164518"/>
                    <a:gd name="connsiteX23" fmla="*/ 2113694 w 3543016"/>
                    <a:gd name="connsiteY23" fmla="*/ 2088381 h 2164518"/>
                    <a:gd name="connsiteX24" fmla="*/ 1912057 w 3543016"/>
                    <a:gd name="connsiteY24" fmla="*/ 2046178 h 2164518"/>
                    <a:gd name="connsiteX25" fmla="*/ 1658591 w 3543016"/>
                    <a:gd name="connsiteY25" fmla="*/ 2136507 h 2164518"/>
                    <a:gd name="connsiteX0" fmla="*/ 1658591 w 3543016"/>
                    <a:gd name="connsiteY0" fmla="*/ 2136507 h 2164518"/>
                    <a:gd name="connsiteX1" fmla="*/ 1232118 w 3543016"/>
                    <a:gd name="connsiteY1" fmla="*/ 1943015 h 2164518"/>
                    <a:gd name="connsiteX2" fmla="*/ 927318 w 3543016"/>
                    <a:gd name="connsiteY2" fmla="*/ 1966461 h 2164518"/>
                    <a:gd name="connsiteX3" fmla="*/ 702234 w 3543016"/>
                    <a:gd name="connsiteY3" fmla="*/ 1783581 h 2164518"/>
                    <a:gd name="connsiteX4" fmla="*/ 434949 w 3543016"/>
                    <a:gd name="connsiteY4" fmla="*/ 1727310 h 2164518"/>
                    <a:gd name="connsiteX5" fmla="*/ 219245 w 3543016"/>
                    <a:gd name="connsiteY5" fmla="*/ 1553809 h 2164518"/>
                    <a:gd name="connsiteX6" fmla="*/ 51172 w 3543016"/>
                    <a:gd name="connsiteY6" fmla="*/ 1404987 h 2164518"/>
                    <a:gd name="connsiteX7" fmla="*/ 1158077 w 3543016"/>
                    <a:gd name="connsiteY7" fmla="*/ 86326 h 2164518"/>
                    <a:gd name="connsiteX8" fmla="*/ 2746246 w 3543016"/>
                    <a:gd name="connsiteY8" fmla="*/ 211454 h 2164518"/>
                    <a:gd name="connsiteX9" fmla="*/ 3533753 w 3543016"/>
                    <a:gd name="connsiteY9" fmla="*/ 1549366 h 2164518"/>
                    <a:gd name="connsiteX10" fmla="*/ 3444766 w 3543016"/>
                    <a:gd name="connsiteY10" fmla="*/ 1696495 h 2164518"/>
                    <a:gd name="connsiteX11" fmla="*/ 3421547 w 3543016"/>
                    <a:gd name="connsiteY11" fmla="*/ 1827571 h 2164518"/>
                    <a:gd name="connsiteX12" fmla="*/ 3355388 w 3543016"/>
                    <a:gd name="connsiteY12" fmla="*/ 1851187 h 2164518"/>
                    <a:gd name="connsiteX13" fmla="*/ 3212184 w 3543016"/>
                    <a:gd name="connsiteY13" fmla="*/ 1946871 h 2164518"/>
                    <a:gd name="connsiteX14" fmla="*/ 3161164 w 3543016"/>
                    <a:gd name="connsiteY14" fmla="*/ 1911345 h 2164518"/>
                    <a:gd name="connsiteX15" fmla="*/ 3081004 w 3543016"/>
                    <a:gd name="connsiteY15" fmla="*/ 1999655 h 2164518"/>
                    <a:gd name="connsiteX16" fmla="*/ 2986630 w 3543016"/>
                    <a:gd name="connsiteY16" fmla="*/ 1983579 h 2164518"/>
                    <a:gd name="connsiteX17" fmla="*/ 2910648 w 3543016"/>
                    <a:gd name="connsiteY17" fmla="*/ 2035980 h 2164518"/>
                    <a:gd name="connsiteX18" fmla="*/ 2817405 w 3543016"/>
                    <a:gd name="connsiteY18" fmla="*/ 2033379 h 2164518"/>
                    <a:gd name="connsiteX19" fmla="*/ 2693183 w 3543016"/>
                    <a:gd name="connsiteY19" fmla="*/ 2093621 h 2164518"/>
                    <a:gd name="connsiteX20" fmla="*/ 2523526 w 3543016"/>
                    <a:gd name="connsiteY20" fmla="*/ 2108204 h 2164518"/>
                    <a:gd name="connsiteX21" fmla="*/ 2439269 w 3543016"/>
                    <a:gd name="connsiteY21" fmla="*/ 2164008 h 2164518"/>
                    <a:gd name="connsiteX22" fmla="*/ 2342982 w 3543016"/>
                    <a:gd name="connsiteY22" fmla="*/ 2136005 h 2164518"/>
                    <a:gd name="connsiteX23" fmla="*/ 2113694 w 3543016"/>
                    <a:gd name="connsiteY23" fmla="*/ 2088381 h 2164518"/>
                    <a:gd name="connsiteX24" fmla="*/ 1912057 w 3543016"/>
                    <a:gd name="connsiteY24" fmla="*/ 2046178 h 2164518"/>
                    <a:gd name="connsiteX25" fmla="*/ 1658591 w 3543016"/>
                    <a:gd name="connsiteY25" fmla="*/ 2136507 h 2164518"/>
                    <a:gd name="connsiteX0" fmla="*/ 1658591 w 3543016"/>
                    <a:gd name="connsiteY0" fmla="*/ 2136507 h 2166607"/>
                    <a:gd name="connsiteX1" fmla="*/ 1232118 w 3543016"/>
                    <a:gd name="connsiteY1" fmla="*/ 1943015 h 2166607"/>
                    <a:gd name="connsiteX2" fmla="*/ 927318 w 3543016"/>
                    <a:gd name="connsiteY2" fmla="*/ 1966461 h 2166607"/>
                    <a:gd name="connsiteX3" fmla="*/ 702234 w 3543016"/>
                    <a:gd name="connsiteY3" fmla="*/ 1783581 h 2166607"/>
                    <a:gd name="connsiteX4" fmla="*/ 434949 w 3543016"/>
                    <a:gd name="connsiteY4" fmla="*/ 1727310 h 2166607"/>
                    <a:gd name="connsiteX5" fmla="*/ 219245 w 3543016"/>
                    <a:gd name="connsiteY5" fmla="*/ 1553809 h 2166607"/>
                    <a:gd name="connsiteX6" fmla="*/ 51172 w 3543016"/>
                    <a:gd name="connsiteY6" fmla="*/ 1404987 h 2166607"/>
                    <a:gd name="connsiteX7" fmla="*/ 1158077 w 3543016"/>
                    <a:gd name="connsiteY7" fmla="*/ 86326 h 2166607"/>
                    <a:gd name="connsiteX8" fmla="*/ 2746246 w 3543016"/>
                    <a:gd name="connsiteY8" fmla="*/ 211454 h 2166607"/>
                    <a:gd name="connsiteX9" fmla="*/ 3533753 w 3543016"/>
                    <a:gd name="connsiteY9" fmla="*/ 1549366 h 2166607"/>
                    <a:gd name="connsiteX10" fmla="*/ 3444766 w 3543016"/>
                    <a:gd name="connsiteY10" fmla="*/ 1696495 h 2166607"/>
                    <a:gd name="connsiteX11" fmla="*/ 3421547 w 3543016"/>
                    <a:gd name="connsiteY11" fmla="*/ 1827571 h 2166607"/>
                    <a:gd name="connsiteX12" fmla="*/ 3355388 w 3543016"/>
                    <a:gd name="connsiteY12" fmla="*/ 1851187 h 2166607"/>
                    <a:gd name="connsiteX13" fmla="*/ 3212184 w 3543016"/>
                    <a:gd name="connsiteY13" fmla="*/ 1946871 h 2166607"/>
                    <a:gd name="connsiteX14" fmla="*/ 3161164 w 3543016"/>
                    <a:gd name="connsiteY14" fmla="*/ 1911345 h 2166607"/>
                    <a:gd name="connsiteX15" fmla="*/ 3081004 w 3543016"/>
                    <a:gd name="connsiteY15" fmla="*/ 1999655 h 2166607"/>
                    <a:gd name="connsiteX16" fmla="*/ 2986630 w 3543016"/>
                    <a:gd name="connsiteY16" fmla="*/ 1983579 h 2166607"/>
                    <a:gd name="connsiteX17" fmla="*/ 2910648 w 3543016"/>
                    <a:gd name="connsiteY17" fmla="*/ 2035980 h 2166607"/>
                    <a:gd name="connsiteX18" fmla="*/ 2817405 w 3543016"/>
                    <a:gd name="connsiteY18" fmla="*/ 2033379 h 2166607"/>
                    <a:gd name="connsiteX19" fmla="*/ 2693183 w 3543016"/>
                    <a:gd name="connsiteY19" fmla="*/ 2093621 h 2166607"/>
                    <a:gd name="connsiteX20" fmla="*/ 2523526 w 3543016"/>
                    <a:gd name="connsiteY20" fmla="*/ 2108204 h 2166607"/>
                    <a:gd name="connsiteX21" fmla="*/ 2439269 w 3543016"/>
                    <a:gd name="connsiteY21" fmla="*/ 2164008 h 2166607"/>
                    <a:gd name="connsiteX22" fmla="*/ 2342982 w 3543016"/>
                    <a:gd name="connsiteY22" fmla="*/ 2136005 h 2166607"/>
                    <a:gd name="connsiteX23" fmla="*/ 2207232 w 3543016"/>
                    <a:gd name="connsiteY23" fmla="*/ 2165726 h 2166607"/>
                    <a:gd name="connsiteX24" fmla="*/ 2113694 w 3543016"/>
                    <a:gd name="connsiteY24" fmla="*/ 2088381 h 2166607"/>
                    <a:gd name="connsiteX25" fmla="*/ 1912057 w 3543016"/>
                    <a:gd name="connsiteY25" fmla="*/ 2046178 h 2166607"/>
                    <a:gd name="connsiteX26" fmla="*/ 1658591 w 3543016"/>
                    <a:gd name="connsiteY26" fmla="*/ 2136507 h 2166607"/>
                    <a:gd name="connsiteX0" fmla="*/ 1658591 w 3543016"/>
                    <a:gd name="connsiteY0" fmla="*/ 2136507 h 2171417"/>
                    <a:gd name="connsiteX1" fmla="*/ 1232118 w 3543016"/>
                    <a:gd name="connsiteY1" fmla="*/ 1943015 h 2171417"/>
                    <a:gd name="connsiteX2" fmla="*/ 927318 w 3543016"/>
                    <a:gd name="connsiteY2" fmla="*/ 1966461 h 2171417"/>
                    <a:gd name="connsiteX3" fmla="*/ 702234 w 3543016"/>
                    <a:gd name="connsiteY3" fmla="*/ 1783581 h 2171417"/>
                    <a:gd name="connsiteX4" fmla="*/ 434949 w 3543016"/>
                    <a:gd name="connsiteY4" fmla="*/ 1727310 h 2171417"/>
                    <a:gd name="connsiteX5" fmla="*/ 219245 w 3543016"/>
                    <a:gd name="connsiteY5" fmla="*/ 1553809 h 2171417"/>
                    <a:gd name="connsiteX6" fmla="*/ 51172 w 3543016"/>
                    <a:gd name="connsiteY6" fmla="*/ 1404987 h 2171417"/>
                    <a:gd name="connsiteX7" fmla="*/ 1158077 w 3543016"/>
                    <a:gd name="connsiteY7" fmla="*/ 86326 h 2171417"/>
                    <a:gd name="connsiteX8" fmla="*/ 2746246 w 3543016"/>
                    <a:gd name="connsiteY8" fmla="*/ 211454 h 2171417"/>
                    <a:gd name="connsiteX9" fmla="*/ 3533753 w 3543016"/>
                    <a:gd name="connsiteY9" fmla="*/ 1549366 h 2171417"/>
                    <a:gd name="connsiteX10" fmla="*/ 3444766 w 3543016"/>
                    <a:gd name="connsiteY10" fmla="*/ 1696495 h 2171417"/>
                    <a:gd name="connsiteX11" fmla="*/ 3421547 w 3543016"/>
                    <a:gd name="connsiteY11" fmla="*/ 1827571 h 2171417"/>
                    <a:gd name="connsiteX12" fmla="*/ 3355388 w 3543016"/>
                    <a:gd name="connsiteY12" fmla="*/ 1851187 h 2171417"/>
                    <a:gd name="connsiteX13" fmla="*/ 3212184 w 3543016"/>
                    <a:gd name="connsiteY13" fmla="*/ 1946871 h 2171417"/>
                    <a:gd name="connsiteX14" fmla="*/ 3161164 w 3543016"/>
                    <a:gd name="connsiteY14" fmla="*/ 1911345 h 2171417"/>
                    <a:gd name="connsiteX15" fmla="*/ 3081004 w 3543016"/>
                    <a:gd name="connsiteY15" fmla="*/ 1999655 h 2171417"/>
                    <a:gd name="connsiteX16" fmla="*/ 2986630 w 3543016"/>
                    <a:gd name="connsiteY16" fmla="*/ 1983579 h 2171417"/>
                    <a:gd name="connsiteX17" fmla="*/ 2910648 w 3543016"/>
                    <a:gd name="connsiteY17" fmla="*/ 2035980 h 2171417"/>
                    <a:gd name="connsiteX18" fmla="*/ 2817405 w 3543016"/>
                    <a:gd name="connsiteY18" fmla="*/ 2033379 h 2171417"/>
                    <a:gd name="connsiteX19" fmla="*/ 2693183 w 3543016"/>
                    <a:gd name="connsiteY19" fmla="*/ 2093621 h 2171417"/>
                    <a:gd name="connsiteX20" fmla="*/ 2523526 w 3543016"/>
                    <a:gd name="connsiteY20" fmla="*/ 2108204 h 2171417"/>
                    <a:gd name="connsiteX21" fmla="*/ 2439269 w 3543016"/>
                    <a:gd name="connsiteY21" fmla="*/ 2164008 h 2171417"/>
                    <a:gd name="connsiteX22" fmla="*/ 2342982 w 3543016"/>
                    <a:gd name="connsiteY22" fmla="*/ 2136005 h 2171417"/>
                    <a:gd name="connsiteX23" fmla="*/ 2207232 w 3543016"/>
                    <a:gd name="connsiteY23" fmla="*/ 2165726 h 2171417"/>
                    <a:gd name="connsiteX24" fmla="*/ 2014004 w 3543016"/>
                    <a:gd name="connsiteY24" fmla="*/ 2169165 h 2171417"/>
                    <a:gd name="connsiteX25" fmla="*/ 1912057 w 3543016"/>
                    <a:gd name="connsiteY25" fmla="*/ 2046178 h 2171417"/>
                    <a:gd name="connsiteX26" fmla="*/ 1658591 w 3543016"/>
                    <a:gd name="connsiteY26" fmla="*/ 2136507 h 2171417"/>
                    <a:gd name="connsiteX0" fmla="*/ 1658591 w 3543016"/>
                    <a:gd name="connsiteY0" fmla="*/ 2136507 h 2169165"/>
                    <a:gd name="connsiteX1" fmla="*/ 1232118 w 3543016"/>
                    <a:gd name="connsiteY1" fmla="*/ 1943015 h 2169165"/>
                    <a:gd name="connsiteX2" fmla="*/ 927318 w 3543016"/>
                    <a:gd name="connsiteY2" fmla="*/ 1966461 h 2169165"/>
                    <a:gd name="connsiteX3" fmla="*/ 702234 w 3543016"/>
                    <a:gd name="connsiteY3" fmla="*/ 1783581 h 2169165"/>
                    <a:gd name="connsiteX4" fmla="*/ 434949 w 3543016"/>
                    <a:gd name="connsiteY4" fmla="*/ 1727310 h 2169165"/>
                    <a:gd name="connsiteX5" fmla="*/ 219245 w 3543016"/>
                    <a:gd name="connsiteY5" fmla="*/ 1553809 h 2169165"/>
                    <a:gd name="connsiteX6" fmla="*/ 51172 w 3543016"/>
                    <a:gd name="connsiteY6" fmla="*/ 1404987 h 2169165"/>
                    <a:gd name="connsiteX7" fmla="*/ 1158077 w 3543016"/>
                    <a:gd name="connsiteY7" fmla="*/ 86326 h 2169165"/>
                    <a:gd name="connsiteX8" fmla="*/ 2746246 w 3543016"/>
                    <a:gd name="connsiteY8" fmla="*/ 211454 h 2169165"/>
                    <a:gd name="connsiteX9" fmla="*/ 3533753 w 3543016"/>
                    <a:gd name="connsiteY9" fmla="*/ 1549366 h 2169165"/>
                    <a:gd name="connsiteX10" fmla="*/ 3444766 w 3543016"/>
                    <a:gd name="connsiteY10" fmla="*/ 1696495 h 2169165"/>
                    <a:gd name="connsiteX11" fmla="*/ 3421547 w 3543016"/>
                    <a:gd name="connsiteY11" fmla="*/ 1827571 h 2169165"/>
                    <a:gd name="connsiteX12" fmla="*/ 3355388 w 3543016"/>
                    <a:gd name="connsiteY12" fmla="*/ 1851187 h 2169165"/>
                    <a:gd name="connsiteX13" fmla="*/ 3212184 w 3543016"/>
                    <a:gd name="connsiteY13" fmla="*/ 1946871 h 2169165"/>
                    <a:gd name="connsiteX14" fmla="*/ 3161164 w 3543016"/>
                    <a:gd name="connsiteY14" fmla="*/ 1911345 h 2169165"/>
                    <a:gd name="connsiteX15" fmla="*/ 3081004 w 3543016"/>
                    <a:gd name="connsiteY15" fmla="*/ 1999655 h 2169165"/>
                    <a:gd name="connsiteX16" fmla="*/ 2986630 w 3543016"/>
                    <a:gd name="connsiteY16" fmla="*/ 1983579 h 2169165"/>
                    <a:gd name="connsiteX17" fmla="*/ 2910648 w 3543016"/>
                    <a:gd name="connsiteY17" fmla="*/ 2035980 h 2169165"/>
                    <a:gd name="connsiteX18" fmla="*/ 2817405 w 3543016"/>
                    <a:gd name="connsiteY18" fmla="*/ 2033379 h 2169165"/>
                    <a:gd name="connsiteX19" fmla="*/ 2693183 w 3543016"/>
                    <a:gd name="connsiteY19" fmla="*/ 2093621 h 2169165"/>
                    <a:gd name="connsiteX20" fmla="*/ 2523526 w 3543016"/>
                    <a:gd name="connsiteY20" fmla="*/ 2108204 h 2169165"/>
                    <a:gd name="connsiteX21" fmla="*/ 2439269 w 3543016"/>
                    <a:gd name="connsiteY21" fmla="*/ 2164008 h 2169165"/>
                    <a:gd name="connsiteX22" fmla="*/ 2342982 w 3543016"/>
                    <a:gd name="connsiteY22" fmla="*/ 2136005 h 2169165"/>
                    <a:gd name="connsiteX23" fmla="*/ 2207232 w 3543016"/>
                    <a:gd name="connsiteY23" fmla="*/ 2165726 h 2169165"/>
                    <a:gd name="connsiteX24" fmla="*/ 2014004 w 3543016"/>
                    <a:gd name="connsiteY24" fmla="*/ 2169165 h 2169165"/>
                    <a:gd name="connsiteX25" fmla="*/ 1912057 w 3543016"/>
                    <a:gd name="connsiteY25" fmla="*/ 2046178 h 2169165"/>
                    <a:gd name="connsiteX26" fmla="*/ 1658591 w 3543016"/>
                    <a:gd name="connsiteY26" fmla="*/ 2136507 h 2169165"/>
                    <a:gd name="connsiteX0" fmla="*/ 1658591 w 3543016"/>
                    <a:gd name="connsiteY0" fmla="*/ 2136507 h 2169165"/>
                    <a:gd name="connsiteX1" fmla="*/ 1238993 w 3543016"/>
                    <a:gd name="connsiteY1" fmla="*/ 1984266 h 2169165"/>
                    <a:gd name="connsiteX2" fmla="*/ 927318 w 3543016"/>
                    <a:gd name="connsiteY2" fmla="*/ 1966461 h 2169165"/>
                    <a:gd name="connsiteX3" fmla="*/ 702234 w 3543016"/>
                    <a:gd name="connsiteY3" fmla="*/ 1783581 h 2169165"/>
                    <a:gd name="connsiteX4" fmla="*/ 434949 w 3543016"/>
                    <a:gd name="connsiteY4" fmla="*/ 1727310 h 2169165"/>
                    <a:gd name="connsiteX5" fmla="*/ 219245 w 3543016"/>
                    <a:gd name="connsiteY5" fmla="*/ 1553809 h 2169165"/>
                    <a:gd name="connsiteX6" fmla="*/ 51172 w 3543016"/>
                    <a:gd name="connsiteY6" fmla="*/ 1404987 h 2169165"/>
                    <a:gd name="connsiteX7" fmla="*/ 1158077 w 3543016"/>
                    <a:gd name="connsiteY7" fmla="*/ 86326 h 2169165"/>
                    <a:gd name="connsiteX8" fmla="*/ 2746246 w 3543016"/>
                    <a:gd name="connsiteY8" fmla="*/ 211454 h 2169165"/>
                    <a:gd name="connsiteX9" fmla="*/ 3533753 w 3543016"/>
                    <a:gd name="connsiteY9" fmla="*/ 1549366 h 2169165"/>
                    <a:gd name="connsiteX10" fmla="*/ 3444766 w 3543016"/>
                    <a:gd name="connsiteY10" fmla="*/ 1696495 h 2169165"/>
                    <a:gd name="connsiteX11" fmla="*/ 3421547 w 3543016"/>
                    <a:gd name="connsiteY11" fmla="*/ 1827571 h 2169165"/>
                    <a:gd name="connsiteX12" fmla="*/ 3355388 w 3543016"/>
                    <a:gd name="connsiteY12" fmla="*/ 1851187 h 2169165"/>
                    <a:gd name="connsiteX13" fmla="*/ 3212184 w 3543016"/>
                    <a:gd name="connsiteY13" fmla="*/ 1946871 h 2169165"/>
                    <a:gd name="connsiteX14" fmla="*/ 3161164 w 3543016"/>
                    <a:gd name="connsiteY14" fmla="*/ 1911345 h 2169165"/>
                    <a:gd name="connsiteX15" fmla="*/ 3081004 w 3543016"/>
                    <a:gd name="connsiteY15" fmla="*/ 1999655 h 2169165"/>
                    <a:gd name="connsiteX16" fmla="*/ 2986630 w 3543016"/>
                    <a:gd name="connsiteY16" fmla="*/ 1983579 h 2169165"/>
                    <a:gd name="connsiteX17" fmla="*/ 2910648 w 3543016"/>
                    <a:gd name="connsiteY17" fmla="*/ 2035980 h 2169165"/>
                    <a:gd name="connsiteX18" fmla="*/ 2817405 w 3543016"/>
                    <a:gd name="connsiteY18" fmla="*/ 2033379 h 2169165"/>
                    <a:gd name="connsiteX19" fmla="*/ 2693183 w 3543016"/>
                    <a:gd name="connsiteY19" fmla="*/ 2093621 h 2169165"/>
                    <a:gd name="connsiteX20" fmla="*/ 2523526 w 3543016"/>
                    <a:gd name="connsiteY20" fmla="*/ 2108204 h 2169165"/>
                    <a:gd name="connsiteX21" fmla="*/ 2439269 w 3543016"/>
                    <a:gd name="connsiteY21" fmla="*/ 2164008 h 2169165"/>
                    <a:gd name="connsiteX22" fmla="*/ 2342982 w 3543016"/>
                    <a:gd name="connsiteY22" fmla="*/ 2136005 h 2169165"/>
                    <a:gd name="connsiteX23" fmla="*/ 2207232 w 3543016"/>
                    <a:gd name="connsiteY23" fmla="*/ 2165726 h 2169165"/>
                    <a:gd name="connsiteX24" fmla="*/ 2014004 w 3543016"/>
                    <a:gd name="connsiteY24" fmla="*/ 2169165 h 2169165"/>
                    <a:gd name="connsiteX25" fmla="*/ 1912057 w 3543016"/>
                    <a:gd name="connsiteY25" fmla="*/ 2046178 h 2169165"/>
                    <a:gd name="connsiteX26" fmla="*/ 1658591 w 3543016"/>
                    <a:gd name="connsiteY26" fmla="*/ 2136507 h 2169165"/>
                    <a:gd name="connsiteX0" fmla="*/ 1658591 w 3543016"/>
                    <a:gd name="connsiteY0" fmla="*/ 2136507 h 2177562"/>
                    <a:gd name="connsiteX1" fmla="*/ 1281963 w 3543016"/>
                    <a:gd name="connsiteY1" fmla="*/ 2058175 h 2177562"/>
                    <a:gd name="connsiteX2" fmla="*/ 927318 w 3543016"/>
                    <a:gd name="connsiteY2" fmla="*/ 1966461 h 2177562"/>
                    <a:gd name="connsiteX3" fmla="*/ 702234 w 3543016"/>
                    <a:gd name="connsiteY3" fmla="*/ 1783581 h 2177562"/>
                    <a:gd name="connsiteX4" fmla="*/ 434949 w 3543016"/>
                    <a:gd name="connsiteY4" fmla="*/ 1727310 h 2177562"/>
                    <a:gd name="connsiteX5" fmla="*/ 219245 w 3543016"/>
                    <a:gd name="connsiteY5" fmla="*/ 1553809 h 2177562"/>
                    <a:gd name="connsiteX6" fmla="*/ 51172 w 3543016"/>
                    <a:gd name="connsiteY6" fmla="*/ 1404987 h 2177562"/>
                    <a:gd name="connsiteX7" fmla="*/ 1158077 w 3543016"/>
                    <a:gd name="connsiteY7" fmla="*/ 86326 h 2177562"/>
                    <a:gd name="connsiteX8" fmla="*/ 2746246 w 3543016"/>
                    <a:gd name="connsiteY8" fmla="*/ 211454 h 2177562"/>
                    <a:gd name="connsiteX9" fmla="*/ 3533753 w 3543016"/>
                    <a:gd name="connsiteY9" fmla="*/ 1549366 h 2177562"/>
                    <a:gd name="connsiteX10" fmla="*/ 3444766 w 3543016"/>
                    <a:gd name="connsiteY10" fmla="*/ 1696495 h 2177562"/>
                    <a:gd name="connsiteX11" fmla="*/ 3421547 w 3543016"/>
                    <a:gd name="connsiteY11" fmla="*/ 1827571 h 2177562"/>
                    <a:gd name="connsiteX12" fmla="*/ 3355388 w 3543016"/>
                    <a:gd name="connsiteY12" fmla="*/ 1851187 h 2177562"/>
                    <a:gd name="connsiteX13" fmla="*/ 3212184 w 3543016"/>
                    <a:gd name="connsiteY13" fmla="*/ 1946871 h 2177562"/>
                    <a:gd name="connsiteX14" fmla="*/ 3161164 w 3543016"/>
                    <a:gd name="connsiteY14" fmla="*/ 1911345 h 2177562"/>
                    <a:gd name="connsiteX15" fmla="*/ 3081004 w 3543016"/>
                    <a:gd name="connsiteY15" fmla="*/ 1999655 h 2177562"/>
                    <a:gd name="connsiteX16" fmla="*/ 2986630 w 3543016"/>
                    <a:gd name="connsiteY16" fmla="*/ 1983579 h 2177562"/>
                    <a:gd name="connsiteX17" fmla="*/ 2910648 w 3543016"/>
                    <a:gd name="connsiteY17" fmla="*/ 2035980 h 2177562"/>
                    <a:gd name="connsiteX18" fmla="*/ 2817405 w 3543016"/>
                    <a:gd name="connsiteY18" fmla="*/ 2033379 h 2177562"/>
                    <a:gd name="connsiteX19" fmla="*/ 2693183 w 3543016"/>
                    <a:gd name="connsiteY19" fmla="*/ 2093621 h 2177562"/>
                    <a:gd name="connsiteX20" fmla="*/ 2523526 w 3543016"/>
                    <a:gd name="connsiteY20" fmla="*/ 2108204 h 2177562"/>
                    <a:gd name="connsiteX21" fmla="*/ 2439269 w 3543016"/>
                    <a:gd name="connsiteY21" fmla="*/ 2164008 h 2177562"/>
                    <a:gd name="connsiteX22" fmla="*/ 2342982 w 3543016"/>
                    <a:gd name="connsiteY22" fmla="*/ 2136005 h 2177562"/>
                    <a:gd name="connsiteX23" fmla="*/ 2207232 w 3543016"/>
                    <a:gd name="connsiteY23" fmla="*/ 2165726 h 2177562"/>
                    <a:gd name="connsiteX24" fmla="*/ 2014004 w 3543016"/>
                    <a:gd name="connsiteY24" fmla="*/ 2169165 h 2177562"/>
                    <a:gd name="connsiteX25" fmla="*/ 1912057 w 3543016"/>
                    <a:gd name="connsiteY25" fmla="*/ 2046178 h 2177562"/>
                    <a:gd name="connsiteX26" fmla="*/ 1658591 w 3543016"/>
                    <a:gd name="connsiteY26" fmla="*/ 2136507 h 2177562"/>
                    <a:gd name="connsiteX0" fmla="*/ 1658591 w 3543016"/>
                    <a:gd name="connsiteY0" fmla="*/ 2136507 h 2177562"/>
                    <a:gd name="connsiteX1" fmla="*/ 1281963 w 3543016"/>
                    <a:gd name="connsiteY1" fmla="*/ 2058175 h 2177562"/>
                    <a:gd name="connsiteX2" fmla="*/ 1198298 w 3543016"/>
                    <a:gd name="connsiteY2" fmla="*/ 2066035 h 2177562"/>
                    <a:gd name="connsiteX3" fmla="*/ 927318 w 3543016"/>
                    <a:gd name="connsiteY3" fmla="*/ 1966461 h 2177562"/>
                    <a:gd name="connsiteX4" fmla="*/ 702234 w 3543016"/>
                    <a:gd name="connsiteY4" fmla="*/ 1783581 h 2177562"/>
                    <a:gd name="connsiteX5" fmla="*/ 434949 w 3543016"/>
                    <a:gd name="connsiteY5" fmla="*/ 1727310 h 2177562"/>
                    <a:gd name="connsiteX6" fmla="*/ 219245 w 3543016"/>
                    <a:gd name="connsiteY6" fmla="*/ 1553809 h 2177562"/>
                    <a:gd name="connsiteX7" fmla="*/ 51172 w 3543016"/>
                    <a:gd name="connsiteY7" fmla="*/ 1404987 h 2177562"/>
                    <a:gd name="connsiteX8" fmla="*/ 1158077 w 3543016"/>
                    <a:gd name="connsiteY8" fmla="*/ 86326 h 2177562"/>
                    <a:gd name="connsiteX9" fmla="*/ 2746246 w 3543016"/>
                    <a:gd name="connsiteY9" fmla="*/ 211454 h 2177562"/>
                    <a:gd name="connsiteX10" fmla="*/ 3533753 w 3543016"/>
                    <a:gd name="connsiteY10" fmla="*/ 1549366 h 2177562"/>
                    <a:gd name="connsiteX11" fmla="*/ 3444766 w 3543016"/>
                    <a:gd name="connsiteY11" fmla="*/ 1696495 h 2177562"/>
                    <a:gd name="connsiteX12" fmla="*/ 3421547 w 3543016"/>
                    <a:gd name="connsiteY12" fmla="*/ 1827571 h 2177562"/>
                    <a:gd name="connsiteX13" fmla="*/ 3355388 w 3543016"/>
                    <a:gd name="connsiteY13" fmla="*/ 1851187 h 2177562"/>
                    <a:gd name="connsiteX14" fmla="*/ 3212184 w 3543016"/>
                    <a:gd name="connsiteY14" fmla="*/ 1946871 h 2177562"/>
                    <a:gd name="connsiteX15" fmla="*/ 3161164 w 3543016"/>
                    <a:gd name="connsiteY15" fmla="*/ 1911345 h 2177562"/>
                    <a:gd name="connsiteX16" fmla="*/ 3081004 w 3543016"/>
                    <a:gd name="connsiteY16" fmla="*/ 1999655 h 2177562"/>
                    <a:gd name="connsiteX17" fmla="*/ 2986630 w 3543016"/>
                    <a:gd name="connsiteY17" fmla="*/ 1983579 h 2177562"/>
                    <a:gd name="connsiteX18" fmla="*/ 2910648 w 3543016"/>
                    <a:gd name="connsiteY18" fmla="*/ 2035980 h 2177562"/>
                    <a:gd name="connsiteX19" fmla="*/ 2817405 w 3543016"/>
                    <a:gd name="connsiteY19" fmla="*/ 2033379 h 2177562"/>
                    <a:gd name="connsiteX20" fmla="*/ 2693183 w 3543016"/>
                    <a:gd name="connsiteY20" fmla="*/ 2093621 h 2177562"/>
                    <a:gd name="connsiteX21" fmla="*/ 2523526 w 3543016"/>
                    <a:gd name="connsiteY21" fmla="*/ 2108204 h 2177562"/>
                    <a:gd name="connsiteX22" fmla="*/ 2439269 w 3543016"/>
                    <a:gd name="connsiteY22" fmla="*/ 2164008 h 2177562"/>
                    <a:gd name="connsiteX23" fmla="*/ 2342982 w 3543016"/>
                    <a:gd name="connsiteY23" fmla="*/ 2136005 h 2177562"/>
                    <a:gd name="connsiteX24" fmla="*/ 2207232 w 3543016"/>
                    <a:gd name="connsiteY24" fmla="*/ 2165726 h 2177562"/>
                    <a:gd name="connsiteX25" fmla="*/ 2014004 w 3543016"/>
                    <a:gd name="connsiteY25" fmla="*/ 2169165 h 2177562"/>
                    <a:gd name="connsiteX26" fmla="*/ 1912057 w 3543016"/>
                    <a:gd name="connsiteY26" fmla="*/ 2046178 h 2177562"/>
                    <a:gd name="connsiteX27" fmla="*/ 1658591 w 3543016"/>
                    <a:gd name="connsiteY27" fmla="*/ 2136507 h 2177562"/>
                    <a:gd name="connsiteX0" fmla="*/ 1658591 w 3543016"/>
                    <a:gd name="connsiteY0" fmla="*/ 2136507 h 2177562"/>
                    <a:gd name="connsiteX1" fmla="*/ 1281963 w 3543016"/>
                    <a:gd name="connsiteY1" fmla="*/ 2058175 h 2177562"/>
                    <a:gd name="connsiteX2" fmla="*/ 1198298 w 3543016"/>
                    <a:gd name="connsiteY2" fmla="*/ 2066035 h 2177562"/>
                    <a:gd name="connsiteX3" fmla="*/ 1098608 w 3543016"/>
                    <a:gd name="connsiteY3" fmla="*/ 2012752 h 2177562"/>
                    <a:gd name="connsiteX4" fmla="*/ 927318 w 3543016"/>
                    <a:gd name="connsiteY4" fmla="*/ 1966461 h 2177562"/>
                    <a:gd name="connsiteX5" fmla="*/ 702234 w 3543016"/>
                    <a:gd name="connsiteY5" fmla="*/ 1783581 h 2177562"/>
                    <a:gd name="connsiteX6" fmla="*/ 434949 w 3543016"/>
                    <a:gd name="connsiteY6" fmla="*/ 1727310 h 2177562"/>
                    <a:gd name="connsiteX7" fmla="*/ 219245 w 3543016"/>
                    <a:gd name="connsiteY7" fmla="*/ 1553809 h 2177562"/>
                    <a:gd name="connsiteX8" fmla="*/ 51172 w 3543016"/>
                    <a:gd name="connsiteY8" fmla="*/ 1404987 h 2177562"/>
                    <a:gd name="connsiteX9" fmla="*/ 1158077 w 3543016"/>
                    <a:gd name="connsiteY9" fmla="*/ 86326 h 2177562"/>
                    <a:gd name="connsiteX10" fmla="*/ 2746246 w 3543016"/>
                    <a:gd name="connsiteY10" fmla="*/ 211454 h 2177562"/>
                    <a:gd name="connsiteX11" fmla="*/ 3533753 w 3543016"/>
                    <a:gd name="connsiteY11" fmla="*/ 1549366 h 2177562"/>
                    <a:gd name="connsiteX12" fmla="*/ 3444766 w 3543016"/>
                    <a:gd name="connsiteY12" fmla="*/ 1696495 h 2177562"/>
                    <a:gd name="connsiteX13" fmla="*/ 3421547 w 3543016"/>
                    <a:gd name="connsiteY13" fmla="*/ 1827571 h 2177562"/>
                    <a:gd name="connsiteX14" fmla="*/ 3355388 w 3543016"/>
                    <a:gd name="connsiteY14" fmla="*/ 1851187 h 2177562"/>
                    <a:gd name="connsiteX15" fmla="*/ 3212184 w 3543016"/>
                    <a:gd name="connsiteY15" fmla="*/ 1946871 h 2177562"/>
                    <a:gd name="connsiteX16" fmla="*/ 3161164 w 3543016"/>
                    <a:gd name="connsiteY16" fmla="*/ 1911345 h 2177562"/>
                    <a:gd name="connsiteX17" fmla="*/ 3081004 w 3543016"/>
                    <a:gd name="connsiteY17" fmla="*/ 1999655 h 2177562"/>
                    <a:gd name="connsiteX18" fmla="*/ 2986630 w 3543016"/>
                    <a:gd name="connsiteY18" fmla="*/ 1983579 h 2177562"/>
                    <a:gd name="connsiteX19" fmla="*/ 2910648 w 3543016"/>
                    <a:gd name="connsiteY19" fmla="*/ 2035980 h 2177562"/>
                    <a:gd name="connsiteX20" fmla="*/ 2817405 w 3543016"/>
                    <a:gd name="connsiteY20" fmla="*/ 2033379 h 2177562"/>
                    <a:gd name="connsiteX21" fmla="*/ 2693183 w 3543016"/>
                    <a:gd name="connsiteY21" fmla="*/ 2093621 h 2177562"/>
                    <a:gd name="connsiteX22" fmla="*/ 2523526 w 3543016"/>
                    <a:gd name="connsiteY22" fmla="*/ 2108204 h 2177562"/>
                    <a:gd name="connsiteX23" fmla="*/ 2439269 w 3543016"/>
                    <a:gd name="connsiteY23" fmla="*/ 2164008 h 2177562"/>
                    <a:gd name="connsiteX24" fmla="*/ 2342982 w 3543016"/>
                    <a:gd name="connsiteY24" fmla="*/ 2136005 h 2177562"/>
                    <a:gd name="connsiteX25" fmla="*/ 2207232 w 3543016"/>
                    <a:gd name="connsiteY25" fmla="*/ 2165726 h 2177562"/>
                    <a:gd name="connsiteX26" fmla="*/ 2014004 w 3543016"/>
                    <a:gd name="connsiteY26" fmla="*/ 2169165 h 2177562"/>
                    <a:gd name="connsiteX27" fmla="*/ 1912057 w 3543016"/>
                    <a:gd name="connsiteY27" fmla="*/ 2046178 h 2177562"/>
                    <a:gd name="connsiteX28" fmla="*/ 1658591 w 3543016"/>
                    <a:gd name="connsiteY28" fmla="*/ 2136507 h 2177562"/>
                    <a:gd name="connsiteX0" fmla="*/ 1658591 w 3543016"/>
                    <a:gd name="connsiteY0" fmla="*/ 2136507 h 2177562"/>
                    <a:gd name="connsiteX1" fmla="*/ 1281963 w 3543016"/>
                    <a:gd name="connsiteY1" fmla="*/ 2058175 h 2177562"/>
                    <a:gd name="connsiteX2" fmla="*/ 1198298 w 3543016"/>
                    <a:gd name="connsiteY2" fmla="*/ 2066035 h 2177562"/>
                    <a:gd name="connsiteX3" fmla="*/ 1098608 w 3543016"/>
                    <a:gd name="connsiteY3" fmla="*/ 2012752 h 2177562"/>
                    <a:gd name="connsiteX4" fmla="*/ 927318 w 3543016"/>
                    <a:gd name="connsiteY4" fmla="*/ 1966461 h 2177562"/>
                    <a:gd name="connsiteX5" fmla="*/ 705671 w 3543016"/>
                    <a:gd name="connsiteY5" fmla="*/ 1812801 h 2177562"/>
                    <a:gd name="connsiteX6" fmla="*/ 434949 w 3543016"/>
                    <a:gd name="connsiteY6" fmla="*/ 1727310 h 2177562"/>
                    <a:gd name="connsiteX7" fmla="*/ 219245 w 3543016"/>
                    <a:gd name="connsiteY7" fmla="*/ 1553809 h 2177562"/>
                    <a:gd name="connsiteX8" fmla="*/ 51172 w 3543016"/>
                    <a:gd name="connsiteY8" fmla="*/ 1404987 h 2177562"/>
                    <a:gd name="connsiteX9" fmla="*/ 1158077 w 3543016"/>
                    <a:gd name="connsiteY9" fmla="*/ 86326 h 2177562"/>
                    <a:gd name="connsiteX10" fmla="*/ 2746246 w 3543016"/>
                    <a:gd name="connsiteY10" fmla="*/ 211454 h 2177562"/>
                    <a:gd name="connsiteX11" fmla="*/ 3533753 w 3543016"/>
                    <a:gd name="connsiteY11" fmla="*/ 1549366 h 2177562"/>
                    <a:gd name="connsiteX12" fmla="*/ 3444766 w 3543016"/>
                    <a:gd name="connsiteY12" fmla="*/ 1696495 h 2177562"/>
                    <a:gd name="connsiteX13" fmla="*/ 3421547 w 3543016"/>
                    <a:gd name="connsiteY13" fmla="*/ 1827571 h 2177562"/>
                    <a:gd name="connsiteX14" fmla="*/ 3355388 w 3543016"/>
                    <a:gd name="connsiteY14" fmla="*/ 1851187 h 2177562"/>
                    <a:gd name="connsiteX15" fmla="*/ 3212184 w 3543016"/>
                    <a:gd name="connsiteY15" fmla="*/ 1946871 h 2177562"/>
                    <a:gd name="connsiteX16" fmla="*/ 3161164 w 3543016"/>
                    <a:gd name="connsiteY16" fmla="*/ 1911345 h 2177562"/>
                    <a:gd name="connsiteX17" fmla="*/ 3081004 w 3543016"/>
                    <a:gd name="connsiteY17" fmla="*/ 1999655 h 2177562"/>
                    <a:gd name="connsiteX18" fmla="*/ 2986630 w 3543016"/>
                    <a:gd name="connsiteY18" fmla="*/ 1983579 h 2177562"/>
                    <a:gd name="connsiteX19" fmla="*/ 2910648 w 3543016"/>
                    <a:gd name="connsiteY19" fmla="*/ 2035980 h 2177562"/>
                    <a:gd name="connsiteX20" fmla="*/ 2817405 w 3543016"/>
                    <a:gd name="connsiteY20" fmla="*/ 2033379 h 2177562"/>
                    <a:gd name="connsiteX21" fmla="*/ 2693183 w 3543016"/>
                    <a:gd name="connsiteY21" fmla="*/ 2093621 h 2177562"/>
                    <a:gd name="connsiteX22" fmla="*/ 2523526 w 3543016"/>
                    <a:gd name="connsiteY22" fmla="*/ 2108204 h 2177562"/>
                    <a:gd name="connsiteX23" fmla="*/ 2439269 w 3543016"/>
                    <a:gd name="connsiteY23" fmla="*/ 2164008 h 2177562"/>
                    <a:gd name="connsiteX24" fmla="*/ 2342982 w 3543016"/>
                    <a:gd name="connsiteY24" fmla="*/ 2136005 h 2177562"/>
                    <a:gd name="connsiteX25" fmla="*/ 2207232 w 3543016"/>
                    <a:gd name="connsiteY25" fmla="*/ 2165726 h 2177562"/>
                    <a:gd name="connsiteX26" fmla="*/ 2014004 w 3543016"/>
                    <a:gd name="connsiteY26" fmla="*/ 2169165 h 2177562"/>
                    <a:gd name="connsiteX27" fmla="*/ 1912057 w 3543016"/>
                    <a:gd name="connsiteY27" fmla="*/ 2046178 h 2177562"/>
                    <a:gd name="connsiteX28" fmla="*/ 1658591 w 3543016"/>
                    <a:gd name="connsiteY28" fmla="*/ 2136507 h 2177562"/>
                    <a:gd name="connsiteX0" fmla="*/ 1658591 w 3543016"/>
                    <a:gd name="connsiteY0" fmla="*/ 2136507 h 2177562"/>
                    <a:gd name="connsiteX1" fmla="*/ 1281963 w 3543016"/>
                    <a:gd name="connsiteY1" fmla="*/ 2058175 h 2177562"/>
                    <a:gd name="connsiteX2" fmla="*/ 1198298 w 3543016"/>
                    <a:gd name="connsiteY2" fmla="*/ 2066035 h 2177562"/>
                    <a:gd name="connsiteX3" fmla="*/ 1098608 w 3543016"/>
                    <a:gd name="connsiteY3" fmla="*/ 2012752 h 2177562"/>
                    <a:gd name="connsiteX4" fmla="*/ 927318 w 3543016"/>
                    <a:gd name="connsiteY4" fmla="*/ 1966461 h 2177562"/>
                    <a:gd name="connsiteX5" fmla="*/ 742817 w 3543016"/>
                    <a:gd name="connsiteY5" fmla="*/ 1904468 h 2177562"/>
                    <a:gd name="connsiteX6" fmla="*/ 705671 w 3543016"/>
                    <a:gd name="connsiteY6" fmla="*/ 1812801 h 2177562"/>
                    <a:gd name="connsiteX7" fmla="*/ 434949 w 3543016"/>
                    <a:gd name="connsiteY7" fmla="*/ 1727310 h 2177562"/>
                    <a:gd name="connsiteX8" fmla="*/ 219245 w 3543016"/>
                    <a:gd name="connsiteY8" fmla="*/ 1553809 h 2177562"/>
                    <a:gd name="connsiteX9" fmla="*/ 51172 w 3543016"/>
                    <a:gd name="connsiteY9" fmla="*/ 1404987 h 2177562"/>
                    <a:gd name="connsiteX10" fmla="*/ 1158077 w 3543016"/>
                    <a:gd name="connsiteY10" fmla="*/ 86326 h 2177562"/>
                    <a:gd name="connsiteX11" fmla="*/ 2746246 w 3543016"/>
                    <a:gd name="connsiteY11" fmla="*/ 211454 h 2177562"/>
                    <a:gd name="connsiteX12" fmla="*/ 3533753 w 3543016"/>
                    <a:gd name="connsiteY12" fmla="*/ 1549366 h 2177562"/>
                    <a:gd name="connsiteX13" fmla="*/ 3444766 w 3543016"/>
                    <a:gd name="connsiteY13" fmla="*/ 1696495 h 2177562"/>
                    <a:gd name="connsiteX14" fmla="*/ 3421547 w 3543016"/>
                    <a:gd name="connsiteY14" fmla="*/ 1827571 h 2177562"/>
                    <a:gd name="connsiteX15" fmla="*/ 3355388 w 3543016"/>
                    <a:gd name="connsiteY15" fmla="*/ 1851187 h 2177562"/>
                    <a:gd name="connsiteX16" fmla="*/ 3212184 w 3543016"/>
                    <a:gd name="connsiteY16" fmla="*/ 1946871 h 2177562"/>
                    <a:gd name="connsiteX17" fmla="*/ 3161164 w 3543016"/>
                    <a:gd name="connsiteY17" fmla="*/ 1911345 h 2177562"/>
                    <a:gd name="connsiteX18" fmla="*/ 3081004 w 3543016"/>
                    <a:gd name="connsiteY18" fmla="*/ 1999655 h 2177562"/>
                    <a:gd name="connsiteX19" fmla="*/ 2986630 w 3543016"/>
                    <a:gd name="connsiteY19" fmla="*/ 1983579 h 2177562"/>
                    <a:gd name="connsiteX20" fmla="*/ 2910648 w 3543016"/>
                    <a:gd name="connsiteY20" fmla="*/ 2035980 h 2177562"/>
                    <a:gd name="connsiteX21" fmla="*/ 2817405 w 3543016"/>
                    <a:gd name="connsiteY21" fmla="*/ 2033379 h 2177562"/>
                    <a:gd name="connsiteX22" fmla="*/ 2693183 w 3543016"/>
                    <a:gd name="connsiteY22" fmla="*/ 2093621 h 2177562"/>
                    <a:gd name="connsiteX23" fmla="*/ 2523526 w 3543016"/>
                    <a:gd name="connsiteY23" fmla="*/ 2108204 h 2177562"/>
                    <a:gd name="connsiteX24" fmla="*/ 2439269 w 3543016"/>
                    <a:gd name="connsiteY24" fmla="*/ 2164008 h 2177562"/>
                    <a:gd name="connsiteX25" fmla="*/ 2342982 w 3543016"/>
                    <a:gd name="connsiteY25" fmla="*/ 2136005 h 2177562"/>
                    <a:gd name="connsiteX26" fmla="*/ 2207232 w 3543016"/>
                    <a:gd name="connsiteY26" fmla="*/ 2165726 h 2177562"/>
                    <a:gd name="connsiteX27" fmla="*/ 2014004 w 3543016"/>
                    <a:gd name="connsiteY27" fmla="*/ 2169165 h 2177562"/>
                    <a:gd name="connsiteX28" fmla="*/ 1912057 w 3543016"/>
                    <a:gd name="connsiteY28" fmla="*/ 2046178 h 2177562"/>
                    <a:gd name="connsiteX29" fmla="*/ 1658591 w 3543016"/>
                    <a:gd name="connsiteY29" fmla="*/ 2136507 h 2177562"/>
                    <a:gd name="connsiteX0" fmla="*/ 1658591 w 3543016"/>
                    <a:gd name="connsiteY0" fmla="*/ 2136507 h 2177562"/>
                    <a:gd name="connsiteX1" fmla="*/ 1281963 w 3543016"/>
                    <a:gd name="connsiteY1" fmla="*/ 2058175 h 2177562"/>
                    <a:gd name="connsiteX2" fmla="*/ 1198298 w 3543016"/>
                    <a:gd name="connsiteY2" fmla="*/ 2066035 h 2177562"/>
                    <a:gd name="connsiteX3" fmla="*/ 1098608 w 3543016"/>
                    <a:gd name="connsiteY3" fmla="*/ 2012752 h 2177562"/>
                    <a:gd name="connsiteX4" fmla="*/ 927318 w 3543016"/>
                    <a:gd name="connsiteY4" fmla="*/ 1966461 h 2177562"/>
                    <a:gd name="connsiteX5" fmla="*/ 742817 w 3543016"/>
                    <a:gd name="connsiteY5" fmla="*/ 1904468 h 2177562"/>
                    <a:gd name="connsiteX6" fmla="*/ 705671 w 3543016"/>
                    <a:gd name="connsiteY6" fmla="*/ 1812801 h 2177562"/>
                    <a:gd name="connsiteX7" fmla="*/ 434949 w 3543016"/>
                    <a:gd name="connsiteY7" fmla="*/ 1727310 h 2177562"/>
                    <a:gd name="connsiteX8" fmla="*/ 219245 w 3543016"/>
                    <a:gd name="connsiteY8" fmla="*/ 1553809 h 2177562"/>
                    <a:gd name="connsiteX9" fmla="*/ 51172 w 3543016"/>
                    <a:gd name="connsiteY9" fmla="*/ 1404987 h 2177562"/>
                    <a:gd name="connsiteX10" fmla="*/ 1158077 w 3543016"/>
                    <a:gd name="connsiteY10" fmla="*/ 86326 h 2177562"/>
                    <a:gd name="connsiteX11" fmla="*/ 2746246 w 3543016"/>
                    <a:gd name="connsiteY11" fmla="*/ 211454 h 2177562"/>
                    <a:gd name="connsiteX12" fmla="*/ 3533753 w 3543016"/>
                    <a:gd name="connsiteY12" fmla="*/ 1549366 h 2177562"/>
                    <a:gd name="connsiteX13" fmla="*/ 3444766 w 3543016"/>
                    <a:gd name="connsiteY13" fmla="*/ 1696495 h 2177562"/>
                    <a:gd name="connsiteX14" fmla="*/ 3421547 w 3543016"/>
                    <a:gd name="connsiteY14" fmla="*/ 1827571 h 2177562"/>
                    <a:gd name="connsiteX15" fmla="*/ 3355388 w 3543016"/>
                    <a:gd name="connsiteY15" fmla="*/ 1851187 h 2177562"/>
                    <a:gd name="connsiteX16" fmla="*/ 3212184 w 3543016"/>
                    <a:gd name="connsiteY16" fmla="*/ 1946871 h 2177562"/>
                    <a:gd name="connsiteX17" fmla="*/ 3161164 w 3543016"/>
                    <a:gd name="connsiteY17" fmla="*/ 1911345 h 2177562"/>
                    <a:gd name="connsiteX18" fmla="*/ 3081004 w 3543016"/>
                    <a:gd name="connsiteY18" fmla="*/ 1999655 h 2177562"/>
                    <a:gd name="connsiteX19" fmla="*/ 2986630 w 3543016"/>
                    <a:gd name="connsiteY19" fmla="*/ 1983579 h 2177562"/>
                    <a:gd name="connsiteX20" fmla="*/ 2910648 w 3543016"/>
                    <a:gd name="connsiteY20" fmla="*/ 2035980 h 2177562"/>
                    <a:gd name="connsiteX21" fmla="*/ 2817405 w 3543016"/>
                    <a:gd name="connsiteY21" fmla="*/ 2033379 h 2177562"/>
                    <a:gd name="connsiteX22" fmla="*/ 2693183 w 3543016"/>
                    <a:gd name="connsiteY22" fmla="*/ 2093621 h 2177562"/>
                    <a:gd name="connsiteX23" fmla="*/ 2523526 w 3543016"/>
                    <a:gd name="connsiteY23" fmla="*/ 2108204 h 2177562"/>
                    <a:gd name="connsiteX24" fmla="*/ 2439269 w 3543016"/>
                    <a:gd name="connsiteY24" fmla="*/ 2164008 h 2177562"/>
                    <a:gd name="connsiteX25" fmla="*/ 2342982 w 3543016"/>
                    <a:gd name="connsiteY25" fmla="*/ 2136005 h 2177562"/>
                    <a:gd name="connsiteX26" fmla="*/ 2207232 w 3543016"/>
                    <a:gd name="connsiteY26" fmla="*/ 2165726 h 2177562"/>
                    <a:gd name="connsiteX27" fmla="*/ 2014004 w 3543016"/>
                    <a:gd name="connsiteY27" fmla="*/ 2169165 h 2177562"/>
                    <a:gd name="connsiteX28" fmla="*/ 1912057 w 3543016"/>
                    <a:gd name="connsiteY28" fmla="*/ 2046178 h 2177562"/>
                    <a:gd name="connsiteX29" fmla="*/ 1658591 w 3543016"/>
                    <a:gd name="connsiteY29" fmla="*/ 2136507 h 2177562"/>
                    <a:gd name="connsiteX0" fmla="*/ 1658591 w 3543016"/>
                    <a:gd name="connsiteY0" fmla="*/ 2136507 h 2177562"/>
                    <a:gd name="connsiteX1" fmla="*/ 1281963 w 3543016"/>
                    <a:gd name="connsiteY1" fmla="*/ 2058175 h 2177562"/>
                    <a:gd name="connsiteX2" fmla="*/ 1198298 w 3543016"/>
                    <a:gd name="connsiteY2" fmla="*/ 2066035 h 2177562"/>
                    <a:gd name="connsiteX3" fmla="*/ 1098608 w 3543016"/>
                    <a:gd name="connsiteY3" fmla="*/ 2012752 h 2177562"/>
                    <a:gd name="connsiteX4" fmla="*/ 927318 w 3543016"/>
                    <a:gd name="connsiteY4" fmla="*/ 1966461 h 2177562"/>
                    <a:gd name="connsiteX5" fmla="*/ 742817 w 3543016"/>
                    <a:gd name="connsiteY5" fmla="*/ 1904468 h 2177562"/>
                    <a:gd name="connsiteX6" fmla="*/ 705671 w 3543016"/>
                    <a:gd name="connsiteY6" fmla="*/ 1812801 h 2177562"/>
                    <a:gd name="connsiteX7" fmla="*/ 607032 w 3543016"/>
                    <a:gd name="connsiteY7" fmla="*/ 1825403 h 2177562"/>
                    <a:gd name="connsiteX8" fmla="*/ 434949 w 3543016"/>
                    <a:gd name="connsiteY8" fmla="*/ 1727310 h 2177562"/>
                    <a:gd name="connsiteX9" fmla="*/ 219245 w 3543016"/>
                    <a:gd name="connsiteY9" fmla="*/ 1553809 h 2177562"/>
                    <a:gd name="connsiteX10" fmla="*/ 51172 w 3543016"/>
                    <a:gd name="connsiteY10" fmla="*/ 1404987 h 2177562"/>
                    <a:gd name="connsiteX11" fmla="*/ 1158077 w 3543016"/>
                    <a:gd name="connsiteY11" fmla="*/ 86326 h 2177562"/>
                    <a:gd name="connsiteX12" fmla="*/ 2746246 w 3543016"/>
                    <a:gd name="connsiteY12" fmla="*/ 211454 h 2177562"/>
                    <a:gd name="connsiteX13" fmla="*/ 3533753 w 3543016"/>
                    <a:gd name="connsiteY13" fmla="*/ 1549366 h 2177562"/>
                    <a:gd name="connsiteX14" fmla="*/ 3444766 w 3543016"/>
                    <a:gd name="connsiteY14" fmla="*/ 1696495 h 2177562"/>
                    <a:gd name="connsiteX15" fmla="*/ 3421547 w 3543016"/>
                    <a:gd name="connsiteY15" fmla="*/ 1827571 h 2177562"/>
                    <a:gd name="connsiteX16" fmla="*/ 3355388 w 3543016"/>
                    <a:gd name="connsiteY16" fmla="*/ 1851187 h 2177562"/>
                    <a:gd name="connsiteX17" fmla="*/ 3212184 w 3543016"/>
                    <a:gd name="connsiteY17" fmla="*/ 1946871 h 2177562"/>
                    <a:gd name="connsiteX18" fmla="*/ 3161164 w 3543016"/>
                    <a:gd name="connsiteY18" fmla="*/ 1911345 h 2177562"/>
                    <a:gd name="connsiteX19" fmla="*/ 3081004 w 3543016"/>
                    <a:gd name="connsiteY19" fmla="*/ 1999655 h 2177562"/>
                    <a:gd name="connsiteX20" fmla="*/ 2986630 w 3543016"/>
                    <a:gd name="connsiteY20" fmla="*/ 1983579 h 2177562"/>
                    <a:gd name="connsiteX21" fmla="*/ 2910648 w 3543016"/>
                    <a:gd name="connsiteY21" fmla="*/ 2035980 h 2177562"/>
                    <a:gd name="connsiteX22" fmla="*/ 2817405 w 3543016"/>
                    <a:gd name="connsiteY22" fmla="*/ 2033379 h 2177562"/>
                    <a:gd name="connsiteX23" fmla="*/ 2693183 w 3543016"/>
                    <a:gd name="connsiteY23" fmla="*/ 2093621 h 2177562"/>
                    <a:gd name="connsiteX24" fmla="*/ 2523526 w 3543016"/>
                    <a:gd name="connsiteY24" fmla="*/ 2108204 h 2177562"/>
                    <a:gd name="connsiteX25" fmla="*/ 2439269 w 3543016"/>
                    <a:gd name="connsiteY25" fmla="*/ 2164008 h 2177562"/>
                    <a:gd name="connsiteX26" fmla="*/ 2342982 w 3543016"/>
                    <a:gd name="connsiteY26" fmla="*/ 2136005 h 2177562"/>
                    <a:gd name="connsiteX27" fmla="*/ 2207232 w 3543016"/>
                    <a:gd name="connsiteY27" fmla="*/ 2165726 h 2177562"/>
                    <a:gd name="connsiteX28" fmla="*/ 2014004 w 3543016"/>
                    <a:gd name="connsiteY28" fmla="*/ 2169165 h 2177562"/>
                    <a:gd name="connsiteX29" fmla="*/ 1912057 w 3543016"/>
                    <a:gd name="connsiteY29" fmla="*/ 2046178 h 2177562"/>
                    <a:gd name="connsiteX30" fmla="*/ 1658591 w 3543016"/>
                    <a:gd name="connsiteY30" fmla="*/ 2136507 h 2177562"/>
                    <a:gd name="connsiteX0" fmla="*/ 1658591 w 3543016"/>
                    <a:gd name="connsiteY0" fmla="*/ 2136507 h 2177562"/>
                    <a:gd name="connsiteX1" fmla="*/ 1281963 w 3543016"/>
                    <a:gd name="connsiteY1" fmla="*/ 2058175 h 2177562"/>
                    <a:gd name="connsiteX2" fmla="*/ 1198298 w 3543016"/>
                    <a:gd name="connsiteY2" fmla="*/ 2066035 h 2177562"/>
                    <a:gd name="connsiteX3" fmla="*/ 1098608 w 3543016"/>
                    <a:gd name="connsiteY3" fmla="*/ 2012752 h 2177562"/>
                    <a:gd name="connsiteX4" fmla="*/ 927318 w 3543016"/>
                    <a:gd name="connsiteY4" fmla="*/ 1966461 h 2177562"/>
                    <a:gd name="connsiteX5" fmla="*/ 742817 w 3543016"/>
                    <a:gd name="connsiteY5" fmla="*/ 1904468 h 2177562"/>
                    <a:gd name="connsiteX6" fmla="*/ 705671 w 3543016"/>
                    <a:gd name="connsiteY6" fmla="*/ 1812801 h 2177562"/>
                    <a:gd name="connsiteX7" fmla="*/ 607032 w 3543016"/>
                    <a:gd name="connsiteY7" fmla="*/ 1825403 h 2177562"/>
                    <a:gd name="connsiteX8" fmla="*/ 555468 w 3543016"/>
                    <a:gd name="connsiteY8" fmla="*/ 1765245 h 2177562"/>
                    <a:gd name="connsiteX9" fmla="*/ 434949 w 3543016"/>
                    <a:gd name="connsiteY9" fmla="*/ 1727310 h 2177562"/>
                    <a:gd name="connsiteX10" fmla="*/ 219245 w 3543016"/>
                    <a:gd name="connsiteY10" fmla="*/ 1553809 h 2177562"/>
                    <a:gd name="connsiteX11" fmla="*/ 51172 w 3543016"/>
                    <a:gd name="connsiteY11" fmla="*/ 1404987 h 2177562"/>
                    <a:gd name="connsiteX12" fmla="*/ 1158077 w 3543016"/>
                    <a:gd name="connsiteY12" fmla="*/ 86326 h 2177562"/>
                    <a:gd name="connsiteX13" fmla="*/ 2746246 w 3543016"/>
                    <a:gd name="connsiteY13" fmla="*/ 211454 h 2177562"/>
                    <a:gd name="connsiteX14" fmla="*/ 3533753 w 3543016"/>
                    <a:gd name="connsiteY14" fmla="*/ 1549366 h 2177562"/>
                    <a:gd name="connsiteX15" fmla="*/ 3444766 w 3543016"/>
                    <a:gd name="connsiteY15" fmla="*/ 1696495 h 2177562"/>
                    <a:gd name="connsiteX16" fmla="*/ 3421547 w 3543016"/>
                    <a:gd name="connsiteY16" fmla="*/ 1827571 h 2177562"/>
                    <a:gd name="connsiteX17" fmla="*/ 3355388 w 3543016"/>
                    <a:gd name="connsiteY17" fmla="*/ 1851187 h 2177562"/>
                    <a:gd name="connsiteX18" fmla="*/ 3212184 w 3543016"/>
                    <a:gd name="connsiteY18" fmla="*/ 1946871 h 2177562"/>
                    <a:gd name="connsiteX19" fmla="*/ 3161164 w 3543016"/>
                    <a:gd name="connsiteY19" fmla="*/ 1911345 h 2177562"/>
                    <a:gd name="connsiteX20" fmla="*/ 3081004 w 3543016"/>
                    <a:gd name="connsiteY20" fmla="*/ 1999655 h 2177562"/>
                    <a:gd name="connsiteX21" fmla="*/ 2986630 w 3543016"/>
                    <a:gd name="connsiteY21" fmla="*/ 1983579 h 2177562"/>
                    <a:gd name="connsiteX22" fmla="*/ 2910648 w 3543016"/>
                    <a:gd name="connsiteY22" fmla="*/ 2035980 h 2177562"/>
                    <a:gd name="connsiteX23" fmla="*/ 2817405 w 3543016"/>
                    <a:gd name="connsiteY23" fmla="*/ 2033379 h 2177562"/>
                    <a:gd name="connsiteX24" fmla="*/ 2693183 w 3543016"/>
                    <a:gd name="connsiteY24" fmla="*/ 2093621 h 2177562"/>
                    <a:gd name="connsiteX25" fmla="*/ 2523526 w 3543016"/>
                    <a:gd name="connsiteY25" fmla="*/ 2108204 h 2177562"/>
                    <a:gd name="connsiteX26" fmla="*/ 2439269 w 3543016"/>
                    <a:gd name="connsiteY26" fmla="*/ 2164008 h 2177562"/>
                    <a:gd name="connsiteX27" fmla="*/ 2342982 w 3543016"/>
                    <a:gd name="connsiteY27" fmla="*/ 2136005 h 2177562"/>
                    <a:gd name="connsiteX28" fmla="*/ 2207232 w 3543016"/>
                    <a:gd name="connsiteY28" fmla="*/ 2165726 h 2177562"/>
                    <a:gd name="connsiteX29" fmla="*/ 2014004 w 3543016"/>
                    <a:gd name="connsiteY29" fmla="*/ 2169165 h 2177562"/>
                    <a:gd name="connsiteX30" fmla="*/ 1912057 w 3543016"/>
                    <a:gd name="connsiteY30" fmla="*/ 2046178 h 2177562"/>
                    <a:gd name="connsiteX31" fmla="*/ 1658591 w 3543016"/>
                    <a:gd name="connsiteY31" fmla="*/ 2136507 h 2177562"/>
                    <a:gd name="connsiteX0" fmla="*/ 1658591 w 3543016"/>
                    <a:gd name="connsiteY0" fmla="*/ 2136507 h 2177562"/>
                    <a:gd name="connsiteX1" fmla="*/ 1281963 w 3543016"/>
                    <a:gd name="connsiteY1" fmla="*/ 2058175 h 2177562"/>
                    <a:gd name="connsiteX2" fmla="*/ 1198298 w 3543016"/>
                    <a:gd name="connsiteY2" fmla="*/ 2066035 h 2177562"/>
                    <a:gd name="connsiteX3" fmla="*/ 1098608 w 3543016"/>
                    <a:gd name="connsiteY3" fmla="*/ 2012752 h 2177562"/>
                    <a:gd name="connsiteX4" fmla="*/ 927318 w 3543016"/>
                    <a:gd name="connsiteY4" fmla="*/ 1966461 h 2177562"/>
                    <a:gd name="connsiteX5" fmla="*/ 742817 w 3543016"/>
                    <a:gd name="connsiteY5" fmla="*/ 1904468 h 2177562"/>
                    <a:gd name="connsiteX6" fmla="*/ 705671 w 3543016"/>
                    <a:gd name="connsiteY6" fmla="*/ 1812801 h 2177562"/>
                    <a:gd name="connsiteX7" fmla="*/ 607032 w 3543016"/>
                    <a:gd name="connsiteY7" fmla="*/ 1825403 h 2177562"/>
                    <a:gd name="connsiteX8" fmla="*/ 555468 w 3543016"/>
                    <a:gd name="connsiteY8" fmla="*/ 1765245 h 2177562"/>
                    <a:gd name="connsiteX9" fmla="*/ 383385 w 3543016"/>
                    <a:gd name="connsiteY9" fmla="*/ 1703247 h 2177562"/>
                    <a:gd name="connsiteX10" fmla="*/ 219245 w 3543016"/>
                    <a:gd name="connsiteY10" fmla="*/ 1553809 h 2177562"/>
                    <a:gd name="connsiteX11" fmla="*/ 51172 w 3543016"/>
                    <a:gd name="connsiteY11" fmla="*/ 1404987 h 2177562"/>
                    <a:gd name="connsiteX12" fmla="*/ 1158077 w 3543016"/>
                    <a:gd name="connsiteY12" fmla="*/ 86326 h 2177562"/>
                    <a:gd name="connsiteX13" fmla="*/ 2746246 w 3543016"/>
                    <a:gd name="connsiteY13" fmla="*/ 211454 h 2177562"/>
                    <a:gd name="connsiteX14" fmla="*/ 3533753 w 3543016"/>
                    <a:gd name="connsiteY14" fmla="*/ 1549366 h 2177562"/>
                    <a:gd name="connsiteX15" fmla="*/ 3444766 w 3543016"/>
                    <a:gd name="connsiteY15" fmla="*/ 1696495 h 2177562"/>
                    <a:gd name="connsiteX16" fmla="*/ 3421547 w 3543016"/>
                    <a:gd name="connsiteY16" fmla="*/ 1827571 h 2177562"/>
                    <a:gd name="connsiteX17" fmla="*/ 3355388 w 3543016"/>
                    <a:gd name="connsiteY17" fmla="*/ 1851187 h 2177562"/>
                    <a:gd name="connsiteX18" fmla="*/ 3212184 w 3543016"/>
                    <a:gd name="connsiteY18" fmla="*/ 1946871 h 2177562"/>
                    <a:gd name="connsiteX19" fmla="*/ 3161164 w 3543016"/>
                    <a:gd name="connsiteY19" fmla="*/ 1911345 h 2177562"/>
                    <a:gd name="connsiteX20" fmla="*/ 3081004 w 3543016"/>
                    <a:gd name="connsiteY20" fmla="*/ 1999655 h 2177562"/>
                    <a:gd name="connsiteX21" fmla="*/ 2986630 w 3543016"/>
                    <a:gd name="connsiteY21" fmla="*/ 1983579 h 2177562"/>
                    <a:gd name="connsiteX22" fmla="*/ 2910648 w 3543016"/>
                    <a:gd name="connsiteY22" fmla="*/ 2035980 h 2177562"/>
                    <a:gd name="connsiteX23" fmla="*/ 2817405 w 3543016"/>
                    <a:gd name="connsiteY23" fmla="*/ 2033379 h 2177562"/>
                    <a:gd name="connsiteX24" fmla="*/ 2693183 w 3543016"/>
                    <a:gd name="connsiteY24" fmla="*/ 2093621 h 2177562"/>
                    <a:gd name="connsiteX25" fmla="*/ 2523526 w 3543016"/>
                    <a:gd name="connsiteY25" fmla="*/ 2108204 h 2177562"/>
                    <a:gd name="connsiteX26" fmla="*/ 2439269 w 3543016"/>
                    <a:gd name="connsiteY26" fmla="*/ 2164008 h 2177562"/>
                    <a:gd name="connsiteX27" fmla="*/ 2342982 w 3543016"/>
                    <a:gd name="connsiteY27" fmla="*/ 2136005 h 2177562"/>
                    <a:gd name="connsiteX28" fmla="*/ 2207232 w 3543016"/>
                    <a:gd name="connsiteY28" fmla="*/ 2165726 h 2177562"/>
                    <a:gd name="connsiteX29" fmla="*/ 2014004 w 3543016"/>
                    <a:gd name="connsiteY29" fmla="*/ 2169165 h 2177562"/>
                    <a:gd name="connsiteX30" fmla="*/ 1912057 w 3543016"/>
                    <a:gd name="connsiteY30" fmla="*/ 2046178 h 2177562"/>
                    <a:gd name="connsiteX31" fmla="*/ 1658591 w 3543016"/>
                    <a:gd name="connsiteY31" fmla="*/ 2136507 h 2177562"/>
                    <a:gd name="connsiteX0" fmla="*/ 1658591 w 3543016"/>
                    <a:gd name="connsiteY0" fmla="*/ 2136507 h 2177562"/>
                    <a:gd name="connsiteX1" fmla="*/ 1281963 w 3543016"/>
                    <a:gd name="connsiteY1" fmla="*/ 2058175 h 2177562"/>
                    <a:gd name="connsiteX2" fmla="*/ 1198298 w 3543016"/>
                    <a:gd name="connsiteY2" fmla="*/ 2066035 h 2177562"/>
                    <a:gd name="connsiteX3" fmla="*/ 1098608 w 3543016"/>
                    <a:gd name="connsiteY3" fmla="*/ 2012752 h 2177562"/>
                    <a:gd name="connsiteX4" fmla="*/ 927318 w 3543016"/>
                    <a:gd name="connsiteY4" fmla="*/ 1966461 h 2177562"/>
                    <a:gd name="connsiteX5" fmla="*/ 742817 w 3543016"/>
                    <a:gd name="connsiteY5" fmla="*/ 1904468 h 2177562"/>
                    <a:gd name="connsiteX6" fmla="*/ 705671 w 3543016"/>
                    <a:gd name="connsiteY6" fmla="*/ 1812801 h 2177562"/>
                    <a:gd name="connsiteX7" fmla="*/ 607032 w 3543016"/>
                    <a:gd name="connsiteY7" fmla="*/ 1825403 h 2177562"/>
                    <a:gd name="connsiteX8" fmla="*/ 555468 w 3543016"/>
                    <a:gd name="connsiteY8" fmla="*/ 1765245 h 2177562"/>
                    <a:gd name="connsiteX9" fmla="*/ 474684 w 3543016"/>
                    <a:gd name="connsiteY9" fmla="*/ 1799621 h 2177562"/>
                    <a:gd name="connsiteX10" fmla="*/ 383385 w 3543016"/>
                    <a:gd name="connsiteY10" fmla="*/ 1703247 h 2177562"/>
                    <a:gd name="connsiteX11" fmla="*/ 219245 w 3543016"/>
                    <a:gd name="connsiteY11" fmla="*/ 1553809 h 2177562"/>
                    <a:gd name="connsiteX12" fmla="*/ 51172 w 3543016"/>
                    <a:gd name="connsiteY12" fmla="*/ 1404987 h 2177562"/>
                    <a:gd name="connsiteX13" fmla="*/ 1158077 w 3543016"/>
                    <a:gd name="connsiteY13" fmla="*/ 86326 h 2177562"/>
                    <a:gd name="connsiteX14" fmla="*/ 2746246 w 3543016"/>
                    <a:gd name="connsiteY14" fmla="*/ 211454 h 2177562"/>
                    <a:gd name="connsiteX15" fmla="*/ 3533753 w 3543016"/>
                    <a:gd name="connsiteY15" fmla="*/ 1549366 h 2177562"/>
                    <a:gd name="connsiteX16" fmla="*/ 3444766 w 3543016"/>
                    <a:gd name="connsiteY16" fmla="*/ 1696495 h 2177562"/>
                    <a:gd name="connsiteX17" fmla="*/ 3421547 w 3543016"/>
                    <a:gd name="connsiteY17" fmla="*/ 1827571 h 2177562"/>
                    <a:gd name="connsiteX18" fmla="*/ 3355388 w 3543016"/>
                    <a:gd name="connsiteY18" fmla="*/ 1851187 h 2177562"/>
                    <a:gd name="connsiteX19" fmla="*/ 3212184 w 3543016"/>
                    <a:gd name="connsiteY19" fmla="*/ 1946871 h 2177562"/>
                    <a:gd name="connsiteX20" fmla="*/ 3161164 w 3543016"/>
                    <a:gd name="connsiteY20" fmla="*/ 1911345 h 2177562"/>
                    <a:gd name="connsiteX21" fmla="*/ 3081004 w 3543016"/>
                    <a:gd name="connsiteY21" fmla="*/ 1999655 h 2177562"/>
                    <a:gd name="connsiteX22" fmla="*/ 2986630 w 3543016"/>
                    <a:gd name="connsiteY22" fmla="*/ 1983579 h 2177562"/>
                    <a:gd name="connsiteX23" fmla="*/ 2910648 w 3543016"/>
                    <a:gd name="connsiteY23" fmla="*/ 2035980 h 2177562"/>
                    <a:gd name="connsiteX24" fmla="*/ 2817405 w 3543016"/>
                    <a:gd name="connsiteY24" fmla="*/ 2033379 h 2177562"/>
                    <a:gd name="connsiteX25" fmla="*/ 2693183 w 3543016"/>
                    <a:gd name="connsiteY25" fmla="*/ 2093621 h 2177562"/>
                    <a:gd name="connsiteX26" fmla="*/ 2523526 w 3543016"/>
                    <a:gd name="connsiteY26" fmla="*/ 2108204 h 2177562"/>
                    <a:gd name="connsiteX27" fmla="*/ 2439269 w 3543016"/>
                    <a:gd name="connsiteY27" fmla="*/ 2164008 h 2177562"/>
                    <a:gd name="connsiteX28" fmla="*/ 2342982 w 3543016"/>
                    <a:gd name="connsiteY28" fmla="*/ 2136005 h 2177562"/>
                    <a:gd name="connsiteX29" fmla="*/ 2207232 w 3543016"/>
                    <a:gd name="connsiteY29" fmla="*/ 2165726 h 2177562"/>
                    <a:gd name="connsiteX30" fmla="*/ 2014004 w 3543016"/>
                    <a:gd name="connsiteY30" fmla="*/ 2169165 h 2177562"/>
                    <a:gd name="connsiteX31" fmla="*/ 1912057 w 3543016"/>
                    <a:gd name="connsiteY31" fmla="*/ 2046178 h 2177562"/>
                    <a:gd name="connsiteX32" fmla="*/ 1658591 w 3543016"/>
                    <a:gd name="connsiteY32" fmla="*/ 2136507 h 2177562"/>
                    <a:gd name="connsiteX0" fmla="*/ 1658591 w 3543016"/>
                    <a:gd name="connsiteY0" fmla="*/ 2136507 h 2177562"/>
                    <a:gd name="connsiteX1" fmla="*/ 1281963 w 3543016"/>
                    <a:gd name="connsiteY1" fmla="*/ 2058175 h 2177562"/>
                    <a:gd name="connsiteX2" fmla="*/ 1198298 w 3543016"/>
                    <a:gd name="connsiteY2" fmla="*/ 2066035 h 2177562"/>
                    <a:gd name="connsiteX3" fmla="*/ 1098608 w 3543016"/>
                    <a:gd name="connsiteY3" fmla="*/ 2012752 h 2177562"/>
                    <a:gd name="connsiteX4" fmla="*/ 927318 w 3543016"/>
                    <a:gd name="connsiteY4" fmla="*/ 1966461 h 2177562"/>
                    <a:gd name="connsiteX5" fmla="*/ 742817 w 3543016"/>
                    <a:gd name="connsiteY5" fmla="*/ 1904468 h 2177562"/>
                    <a:gd name="connsiteX6" fmla="*/ 705671 w 3543016"/>
                    <a:gd name="connsiteY6" fmla="*/ 1812801 h 2177562"/>
                    <a:gd name="connsiteX7" fmla="*/ 607032 w 3543016"/>
                    <a:gd name="connsiteY7" fmla="*/ 1825403 h 2177562"/>
                    <a:gd name="connsiteX8" fmla="*/ 555468 w 3543016"/>
                    <a:gd name="connsiteY8" fmla="*/ 1765245 h 2177562"/>
                    <a:gd name="connsiteX9" fmla="*/ 474684 w 3543016"/>
                    <a:gd name="connsiteY9" fmla="*/ 1799621 h 2177562"/>
                    <a:gd name="connsiteX10" fmla="*/ 383385 w 3543016"/>
                    <a:gd name="connsiteY10" fmla="*/ 1703247 h 2177562"/>
                    <a:gd name="connsiteX11" fmla="*/ 219245 w 3543016"/>
                    <a:gd name="connsiteY11" fmla="*/ 1553809 h 2177562"/>
                    <a:gd name="connsiteX12" fmla="*/ 51172 w 3543016"/>
                    <a:gd name="connsiteY12" fmla="*/ 1404987 h 2177562"/>
                    <a:gd name="connsiteX13" fmla="*/ 1158077 w 3543016"/>
                    <a:gd name="connsiteY13" fmla="*/ 86326 h 2177562"/>
                    <a:gd name="connsiteX14" fmla="*/ 2746246 w 3543016"/>
                    <a:gd name="connsiteY14" fmla="*/ 211454 h 2177562"/>
                    <a:gd name="connsiteX15" fmla="*/ 3533753 w 3543016"/>
                    <a:gd name="connsiteY15" fmla="*/ 1549366 h 2177562"/>
                    <a:gd name="connsiteX16" fmla="*/ 3444766 w 3543016"/>
                    <a:gd name="connsiteY16" fmla="*/ 1696495 h 2177562"/>
                    <a:gd name="connsiteX17" fmla="*/ 3421547 w 3543016"/>
                    <a:gd name="connsiteY17" fmla="*/ 1827571 h 2177562"/>
                    <a:gd name="connsiteX18" fmla="*/ 3355388 w 3543016"/>
                    <a:gd name="connsiteY18" fmla="*/ 1851187 h 2177562"/>
                    <a:gd name="connsiteX19" fmla="*/ 3212184 w 3543016"/>
                    <a:gd name="connsiteY19" fmla="*/ 1946871 h 2177562"/>
                    <a:gd name="connsiteX20" fmla="*/ 3161164 w 3543016"/>
                    <a:gd name="connsiteY20" fmla="*/ 1911345 h 2177562"/>
                    <a:gd name="connsiteX21" fmla="*/ 3081004 w 3543016"/>
                    <a:gd name="connsiteY21" fmla="*/ 1999655 h 2177562"/>
                    <a:gd name="connsiteX22" fmla="*/ 2986630 w 3543016"/>
                    <a:gd name="connsiteY22" fmla="*/ 1983579 h 2177562"/>
                    <a:gd name="connsiteX23" fmla="*/ 2910648 w 3543016"/>
                    <a:gd name="connsiteY23" fmla="*/ 2035980 h 2177562"/>
                    <a:gd name="connsiteX24" fmla="*/ 2817405 w 3543016"/>
                    <a:gd name="connsiteY24" fmla="*/ 2033379 h 2177562"/>
                    <a:gd name="connsiteX25" fmla="*/ 2693183 w 3543016"/>
                    <a:gd name="connsiteY25" fmla="*/ 2093621 h 2177562"/>
                    <a:gd name="connsiteX26" fmla="*/ 2523526 w 3543016"/>
                    <a:gd name="connsiteY26" fmla="*/ 2108204 h 2177562"/>
                    <a:gd name="connsiteX27" fmla="*/ 2439269 w 3543016"/>
                    <a:gd name="connsiteY27" fmla="*/ 2164008 h 2177562"/>
                    <a:gd name="connsiteX28" fmla="*/ 2342982 w 3543016"/>
                    <a:gd name="connsiteY28" fmla="*/ 2136005 h 2177562"/>
                    <a:gd name="connsiteX29" fmla="*/ 2207232 w 3543016"/>
                    <a:gd name="connsiteY29" fmla="*/ 2165726 h 2177562"/>
                    <a:gd name="connsiteX30" fmla="*/ 2014004 w 3543016"/>
                    <a:gd name="connsiteY30" fmla="*/ 2169165 h 2177562"/>
                    <a:gd name="connsiteX31" fmla="*/ 1912057 w 3543016"/>
                    <a:gd name="connsiteY31" fmla="*/ 2046178 h 2177562"/>
                    <a:gd name="connsiteX32" fmla="*/ 1658591 w 3543016"/>
                    <a:gd name="connsiteY32" fmla="*/ 2136507 h 2177562"/>
                    <a:gd name="connsiteX0" fmla="*/ 1655825 w 3540250"/>
                    <a:gd name="connsiteY0" fmla="*/ 2136507 h 2177562"/>
                    <a:gd name="connsiteX1" fmla="*/ 1279197 w 3540250"/>
                    <a:gd name="connsiteY1" fmla="*/ 2058175 h 2177562"/>
                    <a:gd name="connsiteX2" fmla="*/ 1195532 w 3540250"/>
                    <a:gd name="connsiteY2" fmla="*/ 2066035 h 2177562"/>
                    <a:gd name="connsiteX3" fmla="*/ 1095842 w 3540250"/>
                    <a:gd name="connsiteY3" fmla="*/ 2012752 h 2177562"/>
                    <a:gd name="connsiteX4" fmla="*/ 924552 w 3540250"/>
                    <a:gd name="connsiteY4" fmla="*/ 1966461 h 2177562"/>
                    <a:gd name="connsiteX5" fmla="*/ 740051 w 3540250"/>
                    <a:gd name="connsiteY5" fmla="*/ 1904468 h 2177562"/>
                    <a:gd name="connsiteX6" fmla="*/ 702905 w 3540250"/>
                    <a:gd name="connsiteY6" fmla="*/ 1812801 h 2177562"/>
                    <a:gd name="connsiteX7" fmla="*/ 604266 w 3540250"/>
                    <a:gd name="connsiteY7" fmla="*/ 1825403 h 2177562"/>
                    <a:gd name="connsiteX8" fmla="*/ 552702 w 3540250"/>
                    <a:gd name="connsiteY8" fmla="*/ 1765245 h 2177562"/>
                    <a:gd name="connsiteX9" fmla="*/ 471918 w 3540250"/>
                    <a:gd name="connsiteY9" fmla="*/ 1799621 h 2177562"/>
                    <a:gd name="connsiteX10" fmla="*/ 380619 w 3540250"/>
                    <a:gd name="connsiteY10" fmla="*/ 1703247 h 2177562"/>
                    <a:gd name="connsiteX11" fmla="*/ 265663 w 3540250"/>
                    <a:gd name="connsiteY11" fmla="*/ 1674149 h 2177562"/>
                    <a:gd name="connsiteX12" fmla="*/ 216479 w 3540250"/>
                    <a:gd name="connsiteY12" fmla="*/ 1553809 h 2177562"/>
                    <a:gd name="connsiteX13" fmla="*/ 48406 w 3540250"/>
                    <a:gd name="connsiteY13" fmla="*/ 1404987 h 2177562"/>
                    <a:gd name="connsiteX14" fmla="*/ 1155311 w 3540250"/>
                    <a:gd name="connsiteY14" fmla="*/ 86326 h 2177562"/>
                    <a:gd name="connsiteX15" fmla="*/ 2743480 w 3540250"/>
                    <a:gd name="connsiteY15" fmla="*/ 211454 h 2177562"/>
                    <a:gd name="connsiteX16" fmla="*/ 3530987 w 3540250"/>
                    <a:gd name="connsiteY16" fmla="*/ 1549366 h 2177562"/>
                    <a:gd name="connsiteX17" fmla="*/ 3442000 w 3540250"/>
                    <a:gd name="connsiteY17" fmla="*/ 1696495 h 2177562"/>
                    <a:gd name="connsiteX18" fmla="*/ 3418781 w 3540250"/>
                    <a:gd name="connsiteY18" fmla="*/ 1827571 h 2177562"/>
                    <a:gd name="connsiteX19" fmla="*/ 3352622 w 3540250"/>
                    <a:gd name="connsiteY19" fmla="*/ 1851187 h 2177562"/>
                    <a:gd name="connsiteX20" fmla="*/ 3209418 w 3540250"/>
                    <a:gd name="connsiteY20" fmla="*/ 1946871 h 2177562"/>
                    <a:gd name="connsiteX21" fmla="*/ 3158398 w 3540250"/>
                    <a:gd name="connsiteY21" fmla="*/ 1911345 h 2177562"/>
                    <a:gd name="connsiteX22" fmla="*/ 3078238 w 3540250"/>
                    <a:gd name="connsiteY22" fmla="*/ 1999655 h 2177562"/>
                    <a:gd name="connsiteX23" fmla="*/ 2983864 w 3540250"/>
                    <a:gd name="connsiteY23" fmla="*/ 1983579 h 2177562"/>
                    <a:gd name="connsiteX24" fmla="*/ 2907882 w 3540250"/>
                    <a:gd name="connsiteY24" fmla="*/ 2035980 h 2177562"/>
                    <a:gd name="connsiteX25" fmla="*/ 2814639 w 3540250"/>
                    <a:gd name="connsiteY25" fmla="*/ 2033379 h 2177562"/>
                    <a:gd name="connsiteX26" fmla="*/ 2690417 w 3540250"/>
                    <a:gd name="connsiteY26" fmla="*/ 2093621 h 2177562"/>
                    <a:gd name="connsiteX27" fmla="*/ 2520760 w 3540250"/>
                    <a:gd name="connsiteY27" fmla="*/ 2108204 h 2177562"/>
                    <a:gd name="connsiteX28" fmla="*/ 2436503 w 3540250"/>
                    <a:gd name="connsiteY28" fmla="*/ 2164008 h 2177562"/>
                    <a:gd name="connsiteX29" fmla="*/ 2340216 w 3540250"/>
                    <a:gd name="connsiteY29" fmla="*/ 2136005 h 2177562"/>
                    <a:gd name="connsiteX30" fmla="*/ 2204466 w 3540250"/>
                    <a:gd name="connsiteY30" fmla="*/ 2165726 h 2177562"/>
                    <a:gd name="connsiteX31" fmla="*/ 2011238 w 3540250"/>
                    <a:gd name="connsiteY31" fmla="*/ 2169165 h 2177562"/>
                    <a:gd name="connsiteX32" fmla="*/ 1909291 w 3540250"/>
                    <a:gd name="connsiteY32" fmla="*/ 2046178 h 2177562"/>
                    <a:gd name="connsiteX33" fmla="*/ 1655825 w 3540250"/>
                    <a:gd name="connsiteY33" fmla="*/ 2136507 h 2177562"/>
                    <a:gd name="connsiteX0" fmla="*/ 1655825 w 3540250"/>
                    <a:gd name="connsiteY0" fmla="*/ 2136507 h 2177562"/>
                    <a:gd name="connsiteX1" fmla="*/ 1279197 w 3540250"/>
                    <a:gd name="connsiteY1" fmla="*/ 2058175 h 2177562"/>
                    <a:gd name="connsiteX2" fmla="*/ 1195532 w 3540250"/>
                    <a:gd name="connsiteY2" fmla="*/ 2066035 h 2177562"/>
                    <a:gd name="connsiteX3" fmla="*/ 1095842 w 3540250"/>
                    <a:gd name="connsiteY3" fmla="*/ 2012752 h 2177562"/>
                    <a:gd name="connsiteX4" fmla="*/ 924552 w 3540250"/>
                    <a:gd name="connsiteY4" fmla="*/ 1966461 h 2177562"/>
                    <a:gd name="connsiteX5" fmla="*/ 740051 w 3540250"/>
                    <a:gd name="connsiteY5" fmla="*/ 1904468 h 2177562"/>
                    <a:gd name="connsiteX6" fmla="*/ 702905 w 3540250"/>
                    <a:gd name="connsiteY6" fmla="*/ 1812801 h 2177562"/>
                    <a:gd name="connsiteX7" fmla="*/ 604266 w 3540250"/>
                    <a:gd name="connsiteY7" fmla="*/ 1825403 h 2177562"/>
                    <a:gd name="connsiteX8" fmla="*/ 552702 w 3540250"/>
                    <a:gd name="connsiteY8" fmla="*/ 1765245 h 2177562"/>
                    <a:gd name="connsiteX9" fmla="*/ 471918 w 3540250"/>
                    <a:gd name="connsiteY9" fmla="*/ 1799621 h 2177562"/>
                    <a:gd name="connsiteX10" fmla="*/ 380619 w 3540250"/>
                    <a:gd name="connsiteY10" fmla="*/ 1703247 h 2177562"/>
                    <a:gd name="connsiteX11" fmla="*/ 265663 w 3540250"/>
                    <a:gd name="connsiteY11" fmla="*/ 1674149 h 2177562"/>
                    <a:gd name="connsiteX12" fmla="*/ 216479 w 3540250"/>
                    <a:gd name="connsiteY12" fmla="*/ 1553809 h 2177562"/>
                    <a:gd name="connsiteX13" fmla="*/ 48406 w 3540250"/>
                    <a:gd name="connsiteY13" fmla="*/ 1404987 h 2177562"/>
                    <a:gd name="connsiteX14" fmla="*/ 1155311 w 3540250"/>
                    <a:gd name="connsiteY14" fmla="*/ 86326 h 2177562"/>
                    <a:gd name="connsiteX15" fmla="*/ 2743480 w 3540250"/>
                    <a:gd name="connsiteY15" fmla="*/ 211454 h 2177562"/>
                    <a:gd name="connsiteX16" fmla="*/ 3530987 w 3540250"/>
                    <a:gd name="connsiteY16" fmla="*/ 1549366 h 2177562"/>
                    <a:gd name="connsiteX17" fmla="*/ 3442000 w 3540250"/>
                    <a:gd name="connsiteY17" fmla="*/ 1696495 h 2177562"/>
                    <a:gd name="connsiteX18" fmla="*/ 3418781 w 3540250"/>
                    <a:gd name="connsiteY18" fmla="*/ 1827571 h 2177562"/>
                    <a:gd name="connsiteX19" fmla="*/ 3352622 w 3540250"/>
                    <a:gd name="connsiteY19" fmla="*/ 1851187 h 2177562"/>
                    <a:gd name="connsiteX20" fmla="*/ 3209418 w 3540250"/>
                    <a:gd name="connsiteY20" fmla="*/ 1946871 h 2177562"/>
                    <a:gd name="connsiteX21" fmla="*/ 3158398 w 3540250"/>
                    <a:gd name="connsiteY21" fmla="*/ 1911345 h 2177562"/>
                    <a:gd name="connsiteX22" fmla="*/ 3078238 w 3540250"/>
                    <a:gd name="connsiteY22" fmla="*/ 1999655 h 2177562"/>
                    <a:gd name="connsiteX23" fmla="*/ 2983864 w 3540250"/>
                    <a:gd name="connsiteY23" fmla="*/ 1983579 h 2177562"/>
                    <a:gd name="connsiteX24" fmla="*/ 2907882 w 3540250"/>
                    <a:gd name="connsiteY24" fmla="*/ 2035980 h 2177562"/>
                    <a:gd name="connsiteX25" fmla="*/ 2814639 w 3540250"/>
                    <a:gd name="connsiteY25" fmla="*/ 2033379 h 2177562"/>
                    <a:gd name="connsiteX26" fmla="*/ 2690417 w 3540250"/>
                    <a:gd name="connsiteY26" fmla="*/ 2093621 h 2177562"/>
                    <a:gd name="connsiteX27" fmla="*/ 2520760 w 3540250"/>
                    <a:gd name="connsiteY27" fmla="*/ 2108204 h 2177562"/>
                    <a:gd name="connsiteX28" fmla="*/ 2436503 w 3540250"/>
                    <a:gd name="connsiteY28" fmla="*/ 2164008 h 2177562"/>
                    <a:gd name="connsiteX29" fmla="*/ 2340216 w 3540250"/>
                    <a:gd name="connsiteY29" fmla="*/ 2136005 h 2177562"/>
                    <a:gd name="connsiteX30" fmla="*/ 2204466 w 3540250"/>
                    <a:gd name="connsiteY30" fmla="*/ 2165726 h 2177562"/>
                    <a:gd name="connsiteX31" fmla="*/ 2011238 w 3540250"/>
                    <a:gd name="connsiteY31" fmla="*/ 2169165 h 2177562"/>
                    <a:gd name="connsiteX32" fmla="*/ 1909291 w 3540250"/>
                    <a:gd name="connsiteY32" fmla="*/ 2046178 h 2177562"/>
                    <a:gd name="connsiteX33" fmla="*/ 1655825 w 3540250"/>
                    <a:gd name="connsiteY33" fmla="*/ 2136507 h 2177562"/>
                    <a:gd name="connsiteX0" fmla="*/ 1655825 w 3540250"/>
                    <a:gd name="connsiteY0" fmla="*/ 2136507 h 2177562"/>
                    <a:gd name="connsiteX1" fmla="*/ 1279197 w 3540250"/>
                    <a:gd name="connsiteY1" fmla="*/ 2058175 h 2177562"/>
                    <a:gd name="connsiteX2" fmla="*/ 1195532 w 3540250"/>
                    <a:gd name="connsiteY2" fmla="*/ 2066035 h 2177562"/>
                    <a:gd name="connsiteX3" fmla="*/ 1095842 w 3540250"/>
                    <a:gd name="connsiteY3" fmla="*/ 2012752 h 2177562"/>
                    <a:gd name="connsiteX4" fmla="*/ 924552 w 3540250"/>
                    <a:gd name="connsiteY4" fmla="*/ 1966461 h 2177562"/>
                    <a:gd name="connsiteX5" fmla="*/ 740051 w 3540250"/>
                    <a:gd name="connsiteY5" fmla="*/ 1904468 h 2177562"/>
                    <a:gd name="connsiteX6" fmla="*/ 702905 w 3540250"/>
                    <a:gd name="connsiteY6" fmla="*/ 1812801 h 2177562"/>
                    <a:gd name="connsiteX7" fmla="*/ 604266 w 3540250"/>
                    <a:gd name="connsiteY7" fmla="*/ 1825403 h 2177562"/>
                    <a:gd name="connsiteX8" fmla="*/ 552702 w 3540250"/>
                    <a:gd name="connsiteY8" fmla="*/ 1765245 h 2177562"/>
                    <a:gd name="connsiteX9" fmla="*/ 471918 w 3540250"/>
                    <a:gd name="connsiteY9" fmla="*/ 1799621 h 2177562"/>
                    <a:gd name="connsiteX10" fmla="*/ 380619 w 3540250"/>
                    <a:gd name="connsiteY10" fmla="*/ 1703247 h 2177562"/>
                    <a:gd name="connsiteX11" fmla="*/ 265663 w 3540250"/>
                    <a:gd name="connsiteY11" fmla="*/ 1674149 h 2177562"/>
                    <a:gd name="connsiteX12" fmla="*/ 216479 w 3540250"/>
                    <a:gd name="connsiteY12" fmla="*/ 1553809 h 2177562"/>
                    <a:gd name="connsiteX13" fmla="*/ 48406 w 3540250"/>
                    <a:gd name="connsiteY13" fmla="*/ 1404987 h 2177562"/>
                    <a:gd name="connsiteX14" fmla="*/ 1155311 w 3540250"/>
                    <a:gd name="connsiteY14" fmla="*/ 86326 h 2177562"/>
                    <a:gd name="connsiteX15" fmla="*/ 2743480 w 3540250"/>
                    <a:gd name="connsiteY15" fmla="*/ 211454 h 2177562"/>
                    <a:gd name="connsiteX16" fmla="*/ 3530987 w 3540250"/>
                    <a:gd name="connsiteY16" fmla="*/ 1549366 h 2177562"/>
                    <a:gd name="connsiteX17" fmla="*/ 3442000 w 3540250"/>
                    <a:gd name="connsiteY17" fmla="*/ 1696495 h 2177562"/>
                    <a:gd name="connsiteX18" fmla="*/ 3418781 w 3540250"/>
                    <a:gd name="connsiteY18" fmla="*/ 1827571 h 2177562"/>
                    <a:gd name="connsiteX19" fmla="*/ 3352622 w 3540250"/>
                    <a:gd name="connsiteY19" fmla="*/ 1851187 h 2177562"/>
                    <a:gd name="connsiteX20" fmla="*/ 3209418 w 3540250"/>
                    <a:gd name="connsiteY20" fmla="*/ 1946871 h 2177562"/>
                    <a:gd name="connsiteX21" fmla="*/ 3158398 w 3540250"/>
                    <a:gd name="connsiteY21" fmla="*/ 1911345 h 2177562"/>
                    <a:gd name="connsiteX22" fmla="*/ 3078238 w 3540250"/>
                    <a:gd name="connsiteY22" fmla="*/ 1999655 h 2177562"/>
                    <a:gd name="connsiteX23" fmla="*/ 2983864 w 3540250"/>
                    <a:gd name="connsiteY23" fmla="*/ 1983579 h 2177562"/>
                    <a:gd name="connsiteX24" fmla="*/ 2907882 w 3540250"/>
                    <a:gd name="connsiteY24" fmla="*/ 2035980 h 2177562"/>
                    <a:gd name="connsiteX25" fmla="*/ 2814639 w 3540250"/>
                    <a:gd name="connsiteY25" fmla="*/ 2033379 h 2177562"/>
                    <a:gd name="connsiteX26" fmla="*/ 2690417 w 3540250"/>
                    <a:gd name="connsiteY26" fmla="*/ 2093621 h 2177562"/>
                    <a:gd name="connsiteX27" fmla="*/ 2520760 w 3540250"/>
                    <a:gd name="connsiteY27" fmla="*/ 2108204 h 2177562"/>
                    <a:gd name="connsiteX28" fmla="*/ 2436503 w 3540250"/>
                    <a:gd name="connsiteY28" fmla="*/ 2164008 h 2177562"/>
                    <a:gd name="connsiteX29" fmla="*/ 2340216 w 3540250"/>
                    <a:gd name="connsiteY29" fmla="*/ 2136005 h 2177562"/>
                    <a:gd name="connsiteX30" fmla="*/ 2204466 w 3540250"/>
                    <a:gd name="connsiteY30" fmla="*/ 2165726 h 2177562"/>
                    <a:gd name="connsiteX31" fmla="*/ 2011238 w 3540250"/>
                    <a:gd name="connsiteY31" fmla="*/ 2169165 h 2177562"/>
                    <a:gd name="connsiteX32" fmla="*/ 1909291 w 3540250"/>
                    <a:gd name="connsiteY32" fmla="*/ 2046178 h 2177562"/>
                    <a:gd name="connsiteX33" fmla="*/ 1655825 w 3540250"/>
                    <a:gd name="connsiteY33" fmla="*/ 2136507 h 2177562"/>
                    <a:gd name="connsiteX0" fmla="*/ 1656442 w 3540867"/>
                    <a:gd name="connsiteY0" fmla="*/ 2136507 h 2177562"/>
                    <a:gd name="connsiteX1" fmla="*/ 1279814 w 3540867"/>
                    <a:gd name="connsiteY1" fmla="*/ 2058175 h 2177562"/>
                    <a:gd name="connsiteX2" fmla="*/ 1196149 w 3540867"/>
                    <a:gd name="connsiteY2" fmla="*/ 2066035 h 2177562"/>
                    <a:gd name="connsiteX3" fmla="*/ 1096459 w 3540867"/>
                    <a:gd name="connsiteY3" fmla="*/ 2012752 h 2177562"/>
                    <a:gd name="connsiteX4" fmla="*/ 925169 w 3540867"/>
                    <a:gd name="connsiteY4" fmla="*/ 1966461 h 2177562"/>
                    <a:gd name="connsiteX5" fmla="*/ 740668 w 3540867"/>
                    <a:gd name="connsiteY5" fmla="*/ 1904468 h 2177562"/>
                    <a:gd name="connsiteX6" fmla="*/ 703522 w 3540867"/>
                    <a:gd name="connsiteY6" fmla="*/ 1812801 h 2177562"/>
                    <a:gd name="connsiteX7" fmla="*/ 604883 w 3540867"/>
                    <a:gd name="connsiteY7" fmla="*/ 1825403 h 2177562"/>
                    <a:gd name="connsiteX8" fmla="*/ 553319 w 3540867"/>
                    <a:gd name="connsiteY8" fmla="*/ 1765245 h 2177562"/>
                    <a:gd name="connsiteX9" fmla="*/ 472535 w 3540867"/>
                    <a:gd name="connsiteY9" fmla="*/ 1799621 h 2177562"/>
                    <a:gd name="connsiteX10" fmla="*/ 381236 w 3540867"/>
                    <a:gd name="connsiteY10" fmla="*/ 1703247 h 2177562"/>
                    <a:gd name="connsiteX11" fmla="*/ 266280 w 3540867"/>
                    <a:gd name="connsiteY11" fmla="*/ 1674149 h 2177562"/>
                    <a:gd name="connsiteX12" fmla="*/ 211940 w 3540867"/>
                    <a:gd name="connsiteY12" fmla="*/ 1574434 h 2177562"/>
                    <a:gd name="connsiteX13" fmla="*/ 49023 w 3540867"/>
                    <a:gd name="connsiteY13" fmla="*/ 1404987 h 2177562"/>
                    <a:gd name="connsiteX14" fmla="*/ 1155928 w 3540867"/>
                    <a:gd name="connsiteY14" fmla="*/ 86326 h 2177562"/>
                    <a:gd name="connsiteX15" fmla="*/ 2744097 w 3540867"/>
                    <a:gd name="connsiteY15" fmla="*/ 211454 h 2177562"/>
                    <a:gd name="connsiteX16" fmla="*/ 3531604 w 3540867"/>
                    <a:gd name="connsiteY16" fmla="*/ 1549366 h 2177562"/>
                    <a:gd name="connsiteX17" fmla="*/ 3442617 w 3540867"/>
                    <a:gd name="connsiteY17" fmla="*/ 1696495 h 2177562"/>
                    <a:gd name="connsiteX18" fmla="*/ 3419398 w 3540867"/>
                    <a:gd name="connsiteY18" fmla="*/ 1827571 h 2177562"/>
                    <a:gd name="connsiteX19" fmla="*/ 3353239 w 3540867"/>
                    <a:gd name="connsiteY19" fmla="*/ 1851187 h 2177562"/>
                    <a:gd name="connsiteX20" fmla="*/ 3210035 w 3540867"/>
                    <a:gd name="connsiteY20" fmla="*/ 1946871 h 2177562"/>
                    <a:gd name="connsiteX21" fmla="*/ 3159015 w 3540867"/>
                    <a:gd name="connsiteY21" fmla="*/ 1911345 h 2177562"/>
                    <a:gd name="connsiteX22" fmla="*/ 3078855 w 3540867"/>
                    <a:gd name="connsiteY22" fmla="*/ 1999655 h 2177562"/>
                    <a:gd name="connsiteX23" fmla="*/ 2984481 w 3540867"/>
                    <a:gd name="connsiteY23" fmla="*/ 1983579 h 2177562"/>
                    <a:gd name="connsiteX24" fmla="*/ 2908499 w 3540867"/>
                    <a:gd name="connsiteY24" fmla="*/ 2035980 h 2177562"/>
                    <a:gd name="connsiteX25" fmla="*/ 2815256 w 3540867"/>
                    <a:gd name="connsiteY25" fmla="*/ 2033379 h 2177562"/>
                    <a:gd name="connsiteX26" fmla="*/ 2691034 w 3540867"/>
                    <a:gd name="connsiteY26" fmla="*/ 2093621 h 2177562"/>
                    <a:gd name="connsiteX27" fmla="*/ 2521377 w 3540867"/>
                    <a:gd name="connsiteY27" fmla="*/ 2108204 h 2177562"/>
                    <a:gd name="connsiteX28" fmla="*/ 2437120 w 3540867"/>
                    <a:gd name="connsiteY28" fmla="*/ 2164008 h 2177562"/>
                    <a:gd name="connsiteX29" fmla="*/ 2340833 w 3540867"/>
                    <a:gd name="connsiteY29" fmla="*/ 2136005 h 2177562"/>
                    <a:gd name="connsiteX30" fmla="*/ 2205083 w 3540867"/>
                    <a:gd name="connsiteY30" fmla="*/ 2165726 h 2177562"/>
                    <a:gd name="connsiteX31" fmla="*/ 2011855 w 3540867"/>
                    <a:gd name="connsiteY31" fmla="*/ 2169165 h 2177562"/>
                    <a:gd name="connsiteX32" fmla="*/ 1909908 w 3540867"/>
                    <a:gd name="connsiteY32" fmla="*/ 2046178 h 2177562"/>
                    <a:gd name="connsiteX33" fmla="*/ 1656442 w 3540867"/>
                    <a:gd name="connsiteY33" fmla="*/ 2136507 h 2177562"/>
                    <a:gd name="connsiteX0" fmla="*/ 1607419 w 3491844"/>
                    <a:gd name="connsiteY0" fmla="*/ 2136507 h 2177562"/>
                    <a:gd name="connsiteX1" fmla="*/ 1230791 w 3491844"/>
                    <a:gd name="connsiteY1" fmla="*/ 2058175 h 2177562"/>
                    <a:gd name="connsiteX2" fmla="*/ 1147126 w 3491844"/>
                    <a:gd name="connsiteY2" fmla="*/ 2066035 h 2177562"/>
                    <a:gd name="connsiteX3" fmla="*/ 1047436 w 3491844"/>
                    <a:gd name="connsiteY3" fmla="*/ 2012752 h 2177562"/>
                    <a:gd name="connsiteX4" fmla="*/ 876146 w 3491844"/>
                    <a:gd name="connsiteY4" fmla="*/ 1966461 h 2177562"/>
                    <a:gd name="connsiteX5" fmla="*/ 691645 w 3491844"/>
                    <a:gd name="connsiteY5" fmla="*/ 1904468 h 2177562"/>
                    <a:gd name="connsiteX6" fmla="*/ 654499 w 3491844"/>
                    <a:gd name="connsiteY6" fmla="*/ 1812801 h 2177562"/>
                    <a:gd name="connsiteX7" fmla="*/ 555860 w 3491844"/>
                    <a:gd name="connsiteY7" fmla="*/ 1825403 h 2177562"/>
                    <a:gd name="connsiteX8" fmla="*/ 504296 w 3491844"/>
                    <a:gd name="connsiteY8" fmla="*/ 1765245 h 2177562"/>
                    <a:gd name="connsiteX9" fmla="*/ 423512 w 3491844"/>
                    <a:gd name="connsiteY9" fmla="*/ 1799621 h 2177562"/>
                    <a:gd name="connsiteX10" fmla="*/ 332213 w 3491844"/>
                    <a:gd name="connsiteY10" fmla="*/ 1703247 h 2177562"/>
                    <a:gd name="connsiteX11" fmla="*/ 217257 w 3491844"/>
                    <a:gd name="connsiteY11" fmla="*/ 1674149 h 2177562"/>
                    <a:gd name="connsiteX12" fmla="*/ 162917 w 3491844"/>
                    <a:gd name="connsiteY12" fmla="*/ 1574434 h 2177562"/>
                    <a:gd name="connsiteX13" fmla="*/ 0 w 3491844"/>
                    <a:gd name="connsiteY13" fmla="*/ 1404987 h 2177562"/>
                    <a:gd name="connsiteX14" fmla="*/ 1106905 w 3491844"/>
                    <a:gd name="connsiteY14" fmla="*/ 86326 h 2177562"/>
                    <a:gd name="connsiteX15" fmla="*/ 2695074 w 3491844"/>
                    <a:gd name="connsiteY15" fmla="*/ 211454 h 2177562"/>
                    <a:gd name="connsiteX16" fmla="*/ 3482581 w 3491844"/>
                    <a:gd name="connsiteY16" fmla="*/ 1549366 h 2177562"/>
                    <a:gd name="connsiteX17" fmla="*/ 3393594 w 3491844"/>
                    <a:gd name="connsiteY17" fmla="*/ 1696495 h 2177562"/>
                    <a:gd name="connsiteX18" fmla="*/ 3370375 w 3491844"/>
                    <a:gd name="connsiteY18" fmla="*/ 1827571 h 2177562"/>
                    <a:gd name="connsiteX19" fmla="*/ 3304216 w 3491844"/>
                    <a:gd name="connsiteY19" fmla="*/ 1851187 h 2177562"/>
                    <a:gd name="connsiteX20" fmla="*/ 3161012 w 3491844"/>
                    <a:gd name="connsiteY20" fmla="*/ 1946871 h 2177562"/>
                    <a:gd name="connsiteX21" fmla="*/ 3109992 w 3491844"/>
                    <a:gd name="connsiteY21" fmla="*/ 1911345 h 2177562"/>
                    <a:gd name="connsiteX22" fmla="*/ 3029832 w 3491844"/>
                    <a:gd name="connsiteY22" fmla="*/ 1999655 h 2177562"/>
                    <a:gd name="connsiteX23" fmla="*/ 2935458 w 3491844"/>
                    <a:gd name="connsiteY23" fmla="*/ 1983579 h 2177562"/>
                    <a:gd name="connsiteX24" fmla="*/ 2859476 w 3491844"/>
                    <a:gd name="connsiteY24" fmla="*/ 2035980 h 2177562"/>
                    <a:gd name="connsiteX25" fmla="*/ 2766233 w 3491844"/>
                    <a:gd name="connsiteY25" fmla="*/ 2033379 h 2177562"/>
                    <a:gd name="connsiteX26" fmla="*/ 2642011 w 3491844"/>
                    <a:gd name="connsiteY26" fmla="*/ 2093621 h 2177562"/>
                    <a:gd name="connsiteX27" fmla="*/ 2472354 w 3491844"/>
                    <a:gd name="connsiteY27" fmla="*/ 2108204 h 2177562"/>
                    <a:gd name="connsiteX28" fmla="*/ 2388097 w 3491844"/>
                    <a:gd name="connsiteY28" fmla="*/ 2164008 h 2177562"/>
                    <a:gd name="connsiteX29" fmla="*/ 2291810 w 3491844"/>
                    <a:gd name="connsiteY29" fmla="*/ 2136005 h 2177562"/>
                    <a:gd name="connsiteX30" fmla="*/ 2156060 w 3491844"/>
                    <a:gd name="connsiteY30" fmla="*/ 2165726 h 2177562"/>
                    <a:gd name="connsiteX31" fmla="*/ 1962832 w 3491844"/>
                    <a:gd name="connsiteY31" fmla="*/ 2169165 h 2177562"/>
                    <a:gd name="connsiteX32" fmla="*/ 1860885 w 3491844"/>
                    <a:gd name="connsiteY32" fmla="*/ 2046178 h 2177562"/>
                    <a:gd name="connsiteX33" fmla="*/ 1607419 w 3491844"/>
                    <a:gd name="connsiteY33" fmla="*/ 2136507 h 2177562"/>
                    <a:gd name="connsiteX0" fmla="*/ 1609662 w 3494087"/>
                    <a:gd name="connsiteY0" fmla="*/ 2136507 h 2177562"/>
                    <a:gd name="connsiteX1" fmla="*/ 1233034 w 3494087"/>
                    <a:gd name="connsiteY1" fmla="*/ 2058175 h 2177562"/>
                    <a:gd name="connsiteX2" fmla="*/ 1149369 w 3494087"/>
                    <a:gd name="connsiteY2" fmla="*/ 2066035 h 2177562"/>
                    <a:gd name="connsiteX3" fmla="*/ 1049679 w 3494087"/>
                    <a:gd name="connsiteY3" fmla="*/ 2012752 h 2177562"/>
                    <a:gd name="connsiteX4" fmla="*/ 878389 w 3494087"/>
                    <a:gd name="connsiteY4" fmla="*/ 1966461 h 2177562"/>
                    <a:gd name="connsiteX5" fmla="*/ 693888 w 3494087"/>
                    <a:gd name="connsiteY5" fmla="*/ 1904468 h 2177562"/>
                    <a:gd name="connsiteX6" fmla="*/ 656742 w 3494087"/>
                    <a:gd name="connsiteY6" fmla="*/ 1812801 h 2177562"/>
                    <a:gd name="connsiteX7" fmla="*/ 558103 w 3494087"/>
                    <a:gd name="connsiteY7" fmla="*/ 1825403 h 2177562"/>
                    <a:gd name="connsiteX8" fmla="*/ 506539 w 3494087"/>
                    <a:gd name="connsiteY8" fmla="*/ 1765245 h 2177562"/>
                    <a:gd name="connsiteX9" fmla="*/ 425755 w 3494087"/>
                    <a:gd name="connsiteY9" fmla="*/ 1799621 h 2177562"/>
                    <a:gd name="connsiteX10" fmla="*/ 334456 w 3494087"/>
                    <a:gd name="connsiteY10" fmla="*/ 1703247 h 2177562"/>
                    <a:gd name="connsiteX11" fmla="*/ 219500 w 3494087"/>
                    <a:gd name="connsiteY11" fmla="*/ 1674149 h 2177562"/>
                    <a:gd name="connsiteX12" fmla="*/ 165160 w 3494087"/>
                    <a:gd name="connsiteY12" fmla="*/ 1574434 h 2177562"/>
                    <a:gd name="connsiteX13" fmla="*/ 2243 w 3494087"/>
                    <a:gd name="connsiteY13" fmla="*/ 1404987 h 2177562"/>
                    <a:gd name="connsiteX14" fmla="*/ 1109148 w 3494087"/>
                    <a:gd name="connsiteY14" fmla="*/ 86326 h 2177562"/>
                    <a:gd name="connsiteX15" fmla="*/ 2697317 w 3494087"/>
                    <a:gd name="connsiteY15" fmla="*/ 211454 h 2177562"/>
                    <a:gd name="connsiteX16" fmla="*/ 3484824 w 3494087"/>
                    <a:gd name="connsiteY16" fmla="*/ 1549366 h 2177562"/>
                    <a:gd name="connsiteX17" fmla="*/ 3395837 w 3494087"/>
                    <a:gd name="connsiteY17" fmla="*/ 1696495 h 2177562"/>
                    <a:gd name="connsiteX18" fmla="*/ 3372618 w 3494087"/>
                    <a:gd name="connsiteY18" fmla="*/ 1827571 h 2177562"/>
                    <a:gd name="connsiteX19" fmla="*/ 3306459 w 3494087"/>
                    <a:gd name="connsiteY19" fmla="*/ 1851187 h 2177562"/>
                    <a:gd name="connsiteX20" fmla="*/ 3163255 w 3494087"/>
                    <a:gd name="connsiteY20" fmla="*/ 1946871 h 2177562"/>
                    <a:gd name="connsiteX21" fmla="*/ 3112235 w 3494087"/>
                    <a:gd name="connsiteY21" fmla="*/ 1911345 h 2177562"/>
                    <a:gd name="connsiteX22" fmla="*/ 3032075 w 3494087"/>
                    <a:gd name="connsiteY22" fmla="*/ 1999655 h 2177562"/>
                    <a:gd name="connsiteX23" fmla="*/ 2937701 w 3494087"/>
                    <a:gd name="connsiteY23" fmla="*/ 1983579 h 2177562"/>
                    <a:gd name="connsiteX24" fmla="*/ 2861719 w 3494087"/>
                    <a:gd name="connsiteY24" fmla="*/ 2035980 h 2177562"/>
                    <a:gd name="connsiteX25" fmla="*/ 2768476 w 3494087"/>
                    <a:gd name="connsiteY25" fmla="*/ 2033379 h 2177562"/>
                    <a:gd name="connsiteX26" fmla="*/ 2644254 w 3494087"/>
                    <a:gd name="connsiteY26" fmla="*/ 2093621 h 2177562"/>
                    <a:gd name="connsiteX27" fmla="*/ 2474597 w 3494087"/>
                    <a:gd name="connsiteY27" fmla="*/ 2108204 h 2177562"/>
                    <a:gd name="connsiteX28" fmla="*/ 2390340 w 3494087"/>
                    <a:gd name="connsiteY28" fmla="*/ 2164008 h 2177562"/>
                    <a:gd name="connsiteX29" fmla="*/ 2294053 w 3494087"/>
                    <a:gd name="connsiteY29" fmla="*/ 2136005 h 2177562"/>
                    <a:gd name="connsiteX30" fmla="*/ 2158303 w 3494087"/>
                    <a:gd name="connsiteY30" fmla="*/ 2165726 h 2177562"/>
                    <a:gd name="connsiteX31" fmla="*/ 1965075 w 3494087"/>
                    <a:gd name="connsiteY31" fmla="*/ 2169165 h 2177562"/>
                    <a:gd name="connsiteX32" fmla="*/ 1863128 w 3494087"/>
                    <a:gd name="connsiteY32" fmla="*/ 2046178 h 2177562"/>
                    <a:gd name="connsiteX33" fmla="*/ 1609662 w 3494087"/>
                    <a:gd name="connsiteY33" fmla="*/ 2136507 h 2177562"/>
                    <a:gd name="connsiteX0" fmla="*/ 1609662 w 3494087"/>
                    <a:gd name="connsiteY0" fmla="*/ 2138198 h 2179253"/>
                    <a:gd name="connsiteX1" fmla="*/ 1233034 w 3494087"/>
                    <a:gd name="connsiteY1" fmla="*/ 2059866 h 2179253"/>
                    <a:gd name="connsiteX2" fmla="*/ 1149369 w 3494087"/>
                    <a:gd name="connsiteY2" fmla="*/ 2067726 h 2179253"/>
                    <a:gd name="connsiteX3" fmla="*/ 1049679 w 3494087"/>
                    <a:gd name="connsiteY3" fmla="*/ 2014443 h 2179253"/>
                    <a:gd name="connsiteX4" fmla="*/ 878389 w 3494087"/>
                    <a:gd name="connsiteY4" fmla="*/ 1968152 h 2179253"/>
                    <a:gd name="connsiteX5" fmla="*/ 693888 w 3494087"/>
                    <a:gd name="connsiteY5" fmla="*/ 1906159 h 2179253"/>
                    <a:gd name="connsiteX6" fmla="*/ 656742 w 3494087"/>
                    <a:gd name="connsiteY6" fmla="*/ 1814492 h 2179253"/>
                    <a:gd name="connsiteX7" fmla="*/ 558103 w 3494087"/>
                    <a:gd name="connsiteY7" fmla="*/ 1827094 h 2179253"/>
                    <a:gd name="connsiteX8" fmla="*/ 506539 w 3494087"/>
                    <a:gd name="connsiteY8" fmla="*/ 1766936 h 2179253"/>
                    <a:gd name="connsiteX9" fmla="*/ 425755 w 3494087"/>
                    <a:gd name="connsiteY9" fmla="*/ 1801312 h 2179253"/>
                    <a:gd name="connsiteX10" fmla="*/ 334456 w 3494087"/>
                    <a:gd name="connsiteY10" fmla="*/ 1704938 h 2179253"/>
                    <a:gd name="connsiteX11" fmla="*/ 219500 w 3494087"/>
                    <a:gd name="connsiteY11" fmla="*/ 1675840 h 2179253"/>
                    <a:gd name="connsiteX12" fmla="*/ 165160 w 3494087"/>
                    <a:gd name="connsiteY12" fmla="*/ 1576125 h 2179253"/>
                    <a:gd name="connsiteX13" fmla="*/ 2243 w 3494087"/>
                    <a:gd name="connsiteY13" fmla="*/ 1406678 h 2179253"/>
                    <a:gd name="connsiteX14" fmla="*/ 1109148 w 3494087"/>
                    <a:gd name="connsiteY14" fmla="*/ 88017 h 2179253"/>
                    <a:gd name="connsiteX15" fmla="*/ 2697317 w 3494087"/>
                    <a:gd name="connsiteY15" fmla="*/ 213145 h 2179253"/>
                    <a:gd name="connsiteX16" fmla="*/ 3484824 w 3494087"/>
                    <a:gd name="connsiteY16" fmla="*/ 1551057 h 2179253"/>
                    <a:gd name="connsiteX17" fmla="*/ 3395837 w 3494087"/>
                    <a:gd name="connsiteY17" fmla="*/ 1698186 h 2179253"/>
                    <a:gd name="connsiteX18" fmla="*/ 3372618 w 3494087"/>
                    <a:gd name="connsiteY18" fmla="*/ 1829262 h 2179253"/>
                    <a:gd name="connsiteX19" fmla="*/ 3306459 w 3494087"/>
                    <a:gd name="connsiteY19" fmla="*/ 1852878 h 2179253"/>
                    <a:gd name="connsiteX20" fmla="*/ 3163255 w 3494087"/>
                    <a:gd name="connsiteY20" fmla="*/ 1948562 h 2179253"/>
                    <a:gd name="connsiteX21" fmla="*/ 3112235 w 3494087"/>
                    <a:gd name="connsiteY21" fmla="*/ 1913036 h 2179253"/>
                    <a:gd name="connsiteX22" fmla="*/ 3032075 w 3494087"/>
                    <a:gd name="connsiteY22" fmla="*/ 2001346 h 2179253"/>
                    <a:gd name="connsiteX23" fmla="*/ 2937701 w 3494087"/>
                    <a:gd name="connsiteY23" fmla="*/ 1985270 h 2179253"/>
                    <a:gd name="connsiteX24" fmla="*/ 2861719 w 3494087"/>
                    <a:gd name="connsiteY24" fmla="*/ 2037671 h 2179253"/>
                    <a:gd name="connsiteX25" fmla="*/ 2768476 w 3494087"/>
                    <a:gd name="connsiteY25" fmla="*/ 2035070 h 2179253"/>
                    <a:gd name="connsiteX26" fmla="*/ 2644254 w 3494087"/>
                    <a:gd name="connsiteY26" fmla="*/ 2095312 h 2179253"/>
                    <a:gd name="connsiteX27" fmla="*/ 2474597 w 3494087"/>
                    <a:gd name="connsiteY27" fmla="*/ 2109895 h 2179253"/>
                    <a:gd name="connsiteX28" fmla="*/ 2390340 w 3494087"/>
                    <a:gd name="connsiteY28" fmla="*/ 2165699 h 2179253"/>
                    <a:gd name="connsiteX29" fmla="*/ 2294053 w 3494087"/>
                    <a:gd name="connsiteY29" fmla="*/ 2137696 h 2179253"/>
                    <a:gd name="connsiteX30" fmla="*/ 2158303 w 3494087"/>
                    <a:gd name="connsiteY30" fmla="*/ 2167417 h 2179253"/>
                    <a:gd name="connsiteX31" fmla="*/ 1965075 w 3494087"/>
                    <a:gd name="connsiteY31" fmla="*/ 2170856 h 2179253"/>
                    <a:gd name="connsiteX32" fmla="*/ 1863128 w 3494087"/>
                    <a:gd name="connsiteY32" fmla="*/ 2047869 h 2179253"/>
                    <a:gd name="connsiteX33" fmla="*/ 1609662 w 3494087"/>
                    <a:gd name="connsiteY33" fmla="*/ 2138198 h 2179253"/>
                    <a:gd name="connsiteX0" fmla="*/ 1609662 w 3494087"/>
                    <a:gd name="connsiteY0" fmla="*/ 2101693 h 2142748"/>
                    <a:gd name="connsiteX1" fmla="*/ 1233034 w 3494087"/>
                    <a:gd name="connsiteY1" fmla="*/ 2023361 h 2142748"/>
                    <a:gd name="connsiteX2" fmla="*/ 1149369 w 3494087"/>
                    <a:gd name="connsiteY2" fmla="*/ 2031221 h 2142748"/>
                    <a:gd name="connsiteX3" fmla="*/ 1049679 w 3494087"/>
                    <a:gd name="connsiteY3" fmla="*/ 1977938 h 2142748"/>
                    <a:gd name="connsiteX4" fmla="*/ 878389 w 3494087"/>
                    <a:gd name="connsiteY4" fmla="*/ 1931647 h 2142748"/>
                    <a:gd name="connsiteX5" fmla="*/ 693888 w 3494087"/>
                    <a:gd name="connsiteY5" fmla="*/ 1869654 h 2142748"/>
                    <a:gd name="connsiteX6" fmla="*/ 656742 w 3494087"/>
                    <a:gd name="connsiteY6" fmla="*/ 1777987 h 2142748"/>
                    <a:gd name="connsiteX7" fmla="*/ 558103 w 3494087"/>
                    <a:gd name="connsiteY7" fmla="*/ 1790589 h 2142748"/>
                    <a:gd name="connsiteX8" fmla="*/ 506539 w 3494087"/>
                    <a:gd name="connsiteY8" fmla="*/ 1730431 h 2142748"/>
                    <a:gd name="connsiteX9" fmla="*/ 425755 w 3494087"/>
                    <a:gd name="connsiteY9" fmla="*/ 1764807 h 2142748"/>
                    <a:gd name="connsiteX10" fmla="*/ 334456 w 3494087"/>
                    <a:gd name="connsiteY10" fmla="*/ 1668433 h 2142748"/>
                    <a:gd name="connsiteX11" fmla="*/ 219500 w 3494087"/>
                    <a:gd name="connsiteY11" fmla="*/ 1639335 h 2142748"/>
                    <a:gd name="connsiteX12" fmla="*/ 165160 w 3494087"/>
                    <a:gd name="connsiteY12" fmla="*/ 1539620 h 2142748"/>
                    <a:gd name="connsiteX13" fmla="*/ 2243 w 3494087"/>
                    <a:gd name="connsiteY13" fmla="*/ 1370173 h 2142748"/>
                    <a:gd name="connsiteX14" fmla="*/ 1109148 w 3494087"/>
                    <a:gd name="connsiteY14" fmla="*/ 51512 h 2142748"/>
                    <a:gd name="connsiteX15" fmla="*/ 2697317 w 3494087"/>
                    <a:gd name="connsiteY15" fmla="*/ 176640 h 2142748"/>
                    <a:gd name="connsiteX16" fmla="*/ 3484824 w 3494087"/>
                    <a:gd name="connsiteY16" fmla="*/ 1514552 h 2142748"/>
                    <a:gd name="connsiteX17" fmla="*/ 3395837 w 3494087"/>
                    <a:gd name="connsiteY17" fmla="*/ 1661681 h 2142748"/>
                    <a:gd name="connsiteX18" fmla="*/ 3372618 w 3494087"/>
                    <a:gd name="connsiteY18" fmla="*/ 1792757 h 2142748"/>
                    <a:gd name="connsiteX19" fmla="*/ 3306459 w 3494087"/>
                    <a:gd name="connsiteY19" fmla="*/ 1816373 h 2142748"/>
                    <a:gd name="connsiteX20" fmla="*/ 3163255 w 3494087"/>
                    <a:gd name="connsiteY20" fmla="*/ 1912057 h 2142748"/>
                    <a:gd name="connsiteX21" fmla="*/ 3112235 w 3494087"/>
                    <a:gd name="connsiteY21" fmla="*/ 1876531 h 2142748"/>
                    <a:gd name="connsiteX22" fmla="*/ 3032075 w 3494087"/>
                    <a:gd name="connsiteY22" fmla="*/ 1964841 h 2142748"/>
                    <a:gd name="connsiteX23" fmla="*/ 2937701 w 3494087"/>
                    <a:gd name="connsiteY23" fmla="*/ 1948765 h 2142748"/>
                    <a:gd name="connsiteX24" fmla="*/ 2861719 w 3494087"/>
                    <a:gd name="connsiteY24" fmla="*/ 2001166 h 2142748"/>
                    <a:gd name="connsiteX25" fmla="*/ 2768476 w 3494087"/>
                    <a:gd name="connsiteY25" fmla="*/ 1998565 h 2142748"/>
                    <a:gd name="connsiteX26" fmla="*/ 2644254 w 3494087"/>
                    <a:gd name="connsiteY26" fmla="*/ 2058807 h 2142748"/>
                    <a:gd name="connsiteX27" fmla="*/ 2474597 w 3494087"/>
                    <a:gd name="connsiteY27" fmla="*/ 2073390 h 2142748"/>
                    <a:gd name="connsiteX28" fmla="*/ 2390340 w 3494087"/>
                    <a:gd name="connsiteY28" fmla="*/ 2129194 h 2142748"/>
                    <a:gd name="connsiteX29" fmla="*/ 2294053 w 3494087"/>
                    <a:gd name="connsiteY29" fmla="*/ 2101191 h 2142748"/>
                    <a:gd name="connsiteX30" fmla="*/ 2158303 w 3494087"/>
                    <a:gd name="connsiteY30" fmla="*/ 2130912 h 2142748"/>
                    <a:gd name="connsiteX31" fmla="*/ 1965075 w 3494087"/>
                    <a:gd name="connsiteY31" fmla="*/ 2134351 h 2142748"/>
                    <a:gd name="connsiteX32" fmla="*/ 1863128 w 3494087"/>
                    <a:gd name="connsiteY32" fmla="*/ 2011364 h 2142748"/>
                    <a:gd name="connsiteX33" fmla="*/ 1609662 w 3494087"/>
                    <a:gd name="connsiteY33" fmla="*/ 2101693 h 2142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494087" h="2142748">
                      <a:moveTo>
                        <a:pt x="1609662" y="2101693"/>
                      </a:moveTo>
                      <a:cubicBezTo>
                        <a:pt x="1225803" y="2178243"/>
                        <a:pt x="1500937" y="2145281"/>
                        <a:pt x="1233034" y="2023361"/>
                      </a:cubicBezTo>
                      <a:cubicBezTo>
                        <a:pt x="1156032" y="2006746"/>
                        <a:pt x="1208476" y="2046507"/>
                        <a:pt x="1149369" y="2031221"/>
                      </a:cubicBezTo>
                      <a:cubicBezTo>
                        <a:pt x="1115086" y="2026802"/>
                        <a:pt x="1094842" y="1994534"/>
                        <a:pt x="1049679" y="1977938"/>
                      </a:cubicBezTo>
                      <a:cubicBezTo>
                        <a:pt x="1004516" y="1961342"/>
                        <a:pt x="930239" y="1954278"/>
                        <a:pt x="878389" y="1931647"/>
                      </a:cubicBezTo>
                      <a:cubicBezTo>
                        <a:pt x="826539" y="1909016"/>
                        <a:pt x="730829" y="1895264"/>
                        <a:pt x="693888" y="1869654"/>
                      </a:cubicBezTo>
                      <a:cubicBezTo>
                        <a:pt x="656947" y="1844044"/>
                        <a:pt x="683097" y="1799472"/>
                        <a:pt x="656742" y="1777987"/>
                      </a:cubicBezTo>
                      <a:cubicBezTo>
                        <a:pt x="630387" y="1756502"/>
                        <a:pt x="587147" y="1795077"/>
                        <a:pt x="558103" y="1790589"/>
                      </a:cubicBezTo>
                      <a:cubicBezTo>
                        <a:pt x="529059" y="1786101"/>
                        <a:pt x="528597" y="1744181"/>
                        <a:pt x="506539" y="1730431"/>
                      </a:cubicBezTo>
                      <a:cubicBezTo>
                        <a:pt x="484481" y="1716681"/>
                        <a:pt x="454435" y="1775140"/>
                        <a:pt x="425755" y="1764807"/>
                      </a:cubicBezTo>
                      <a:cubicBezTo>
                        <a:pt x="371293" y="1752755"/>
                        <a:pt x="377029" y="1699948"/>
                        <a:pt x="334456" y="1668433"/>
                      </a:cubicBezTo>
                      <a:cubicBezTo>
                        <a:pt x="289767" y="1646089"/>
                        <a:pt x="260607" y="1677992"/>
                        <a:pt x="219500" y="1639335"/>
                      </a:cubicBezTo>
                      <a:cubicBezTo>
                        <a:pt x="192143" y="1614429"/>
                        <a:pt x="204807" y="1576173"/>
                        <a:pt x="165160" y="1539620"/>
                      </a:cubicBezTo>
                      <a:cubicBezTo>
                        <a:pt x="125513" y="1503067"/>
                        <a:pt x="-19695" y="1427719"/>
                        <a:pt x="2243" y="1370173"/>
                      </a:cubicBezTo>
                      <a:cubicBezTo>
                        <a:pt x="31119" y="930620"/>
                        <a:pt x="387253" y="471815"/>
                        <a:pt x="1109148" y="51512"/>
                      </a:cubicBezTo>
                      <a:cubicBezTo>
                        <a:pt x="1298828" y="-55352"/>
                        <a:pt x="2478011" y="12605"/>
                        <a:pt x="2697317" y="176640"/>
                      </a:cubicBezTo>
                      <a:cubicBezTo>
                        <a:pt x="3278041" y="680363"/>
                        <a:pt x="3549102" y="1370164"/>
                        <a:pt x="3484824" y="1514552"/>
                      </a:cubicBezTo>
                      <a:cubicBezTo>
                        <a:pt x="3441682" y="1650910"/>
                        <a:pt x="3414538" y="1615314"/>
                        <a:pt x="3395837" y="1661681"/>
                      </a:cubicBezTo>
                      <a:cubicBezTo>
                        <a:pt x="3377136" y="1708048"/>
                        <a:pt x="3388087" y="1764110"/>
                        <a:pt x="3372618" y="1792757"/>
                      </a:cubicBezTo>
                      <a:cubicBezTo>
                        <a:pt x="3357149" y="1821404"/>
                        <a:pt x="3341353" y="1796490"/>
                        <a:pt x="3306459" y="1816373"/>
                      </a:cubicBezTo>
                      <a:cubicBezTo>
                        <a:pt x="3271565" y="1836256"/>
                        <a:pt x="3196485" y="1892577"/>
                        <a:pt x="3163255" y="1912057"/>
                      </a:cubicBezTo>
                      <a:cubicBezTo>
                        <a:pt x="3130025" y="1931537"/>
                        <a:pt x="3138395" y="1869452"/>
                        <a:pt x="3112235" y="1876531"/>
                      </a:cubicBezTo>
                      <a:cubicBezTo>
                        <a:pt x="3086075" y="1883610"/>
                        <a:pt x="3060305" y="1962255"/>
                        <a:pt x="3032075" y="1964841"/>
                      </a:cubicBezTo>
                      <a:cubicBezTo>
                        <a:pt x="3005564" y="1977740"/>
                        <a:pt x="2987561" y="1945359"/>
                        <a:pt x="2937701" y="1948765"/>
                      </a:cubicBezTo>
                      <a:cubicBezTo>
                        <a:pt x="2915343" y="1952171"/>
                        <a:pt x="2923440" y="1993153"/>
                        <a:pt x="2861719" y="2001166"/>
                      </a:cubicBezTo>
                      <a:cubicBezTo>
                        <a:pt x="2834374" y="2014336"/>
                        <a:pt x="2804720" y="1988958"/>
                        <a:pt x="2768476" y="1998565"/>
                      </a:cubicBezTo>
                      <a:cubicBezTo>
                        <a:pt x="2732232" y="2008172"/>
                        <a:pt x="2697531" y="2064670"/>
                        <a:pt x="2644254" y="2058807"/>
                      </a:cubicBezTo>
                      <a:cubicBezTo>
                        <a:pt x="2590977" y="2052944"/>
                        <a:pt x="2516916" y="2069966"/>
                        <a:pt x="2474597" y="2073390"/>
                      </a:cubicBezTo>
                      <a:cubicBezTo>
                        <a:pt x="2432278" y="2076814"/>
                        <a:pt x="2420431" y="2124561"/>
                        <a:pt x="2390340" y="2129194"/>
                      </a:cubicBezTo>
                      <a:cubicBezTo>
                        <a:pt x="2351655" y="2133827"/>
                        <a:pt x="2348315" y="2105488"/>
                        <a:pt x="2294053" y="2101191"/>
                      </a:cubicBezTo>
                      <a:cubicBezTo>
                        <a:pt x="2253375" y="2090305"/>
                        <a:pt x="2196518" y="2138849"/>
                        <a:pt x="2158303" y="2130912"/>
                      </a:cubicBezTo>
                      <a:cubicBezTo>
                        <a:pt x="2120088" y="2122975"/>
                        <a:pt x="2070704" y="2091539"/>
                        <a:pt x="1965075" y="2134351"/>
                      </a:cubicBezTo>
                      <a:cubicBezTo>
                        <a:pt x="1917885" y="2125599"/>
                        <a:pt x="1943668" y="1988494"/>
                        <a:pt x="1863128" y="2011364"/>
                      </a:cubicBezTo>
                      <a:cubicBezTo>
                        <a:pt x="1551911" y="2109221"/>
                        <a:pt x="1719077" y="2130610"/>
                        <a:pt x="1609662" y="2101693"/>
                      </a:cubicBezTo>
                      <a:close/>
                    </a:path>
                  </a:pathLst>
                </a:cu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25" name="Freeform: Shape 124">
                  <a:extLst>
                    <a:ext uri="{FF2B5EF4-FFF2-40B4-BE49-F238E27FC236}">
                      <a16:creationId xmlns:a16="http://schemas.microsoft.com/office/drawing/2014/main" id="{F50802A9-78D5-4250-B237-9CC4D31DA5CB}"/>
                    </a:ext>
                  </a:extLst>
                </p:cNvPr>
                <p:cNvSpPr/>
                <p:nvPr/>
              </p:nvSpPr>
              <p:spPr>
                <a:xfrm>
                  <a:off x="10175049" y="2405270"/>
                  <a:ext cx="841225" cy="1991139"/>
                </a:xfrm>
                <a:custGeom>
                  <a:avLst/>
                  <a:gdLst>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04191 w 824947"/>
                    <a:gd name="connsiteY5" fmla="*/ 1265582 h 1991139"/>
                    <a:gd name="connsiteX6" fmla="*/ 453887 w 824947"/>
                    <a:gd name="connsiteY6" fmla="*/ 1434547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304800 w 824947"/>
                    <a:gd name="connsiteY14" fmla="*/ 1338469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04191 w 824947"/>
                    <a:gd name="connsiteY5" fmla="*/ 1265582 h 1991139"/>
                    <a:gd name="connsiteX6" fmla="*/ 453887 w 824947"/>
                    <a:gd name="connsiteY6" fmla="*/ 1434547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304800 w 824947"/>
                    <a:gd name="connsiteY14" fmla="*/ 1338469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04191 w 824947"/>
                    <a:gd name="connsiteY5" fmla="*/ 1265582 h 1991139"/>
                    <a:gd name="connsiteX6" fmla="*/ 453887 w 824947"/>
                    <a:gd name="connsiteY6" fmla="*/ 1434547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304800 w 824947"/>
                    <a:gd name="connsiteY14" fmla="*/ 1338469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53887 w 824947"/>
                    <a:gd name="connsiteY6" fmla="*/ 1434547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304800 w 824947"/>
                    <a:gd name="connsiteY14" fmla="*/ 1338469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53887 w 824947"/>
                    <a:gd name="connsiteY6" fmla="*/ 1434547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304800 w 824947"/>
                    <a:gd name="connsiteY14" fmla="*/ 1338469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53887 w 824947"/>
                    <a:gd name="connsiteY6" fmla="*/ 1434547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304800 w 824947"/>
                    <a:gd name="connsiteY14" fmla="*/ 1338469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31985 w 824947"/>
                    <a:gd name="connsiteY6" fmla="*/ 1469225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304800 w 824947"/>
                    <a:gd name="connsiteY14" fmla="*/ 1338469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31985 w 824947"/>
                    <a:gd name="connsiteY6" fmla="*/ 1469225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304800 w 824947"/>
                    <a:gd name="connsiteY14" fmla="*/ 1338469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31985 w 824947"/>
                    <a:gd name="connsiteY6" fmla="*/ 1469225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304800 w 824947"/>
                    <a:gd name="connsiteY14" fmla="*/ 1338469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31985 w 824947"/>
                    <a:gd name="connsiteY6" fmla="*/ 1469225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304800 w 824947"/>
                    <a:gd name="connsiteY14" fmla="*/ 1338469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31985 w 824947"/>
                    <a:gd name="connsiteY6" fmla="*/ 1469225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277423 w 824947"/>
                    <a:gd name="connsiteY14" fmla="*/ 1332994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31985 w 824947"/>
                    <a:gd name="connsiteY6" fmla="*/ 1469225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38406 w 824947"/>
                    <a:gd name="connsiteY13" fmla="*/ 1460239 h 1991139"/>
                    <a:gd name="connsiteX14" fmla="*/ 277423 w 824947"/>
                    <a:gd name="connsiteY14" fmla="*/ 1332994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31985 w 824947"/>
                    <a:gd name="connsiteY6" fmla="*/ 1469225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38406 w 824947"/>
                    <a:gd name="connsiteY13" fmla="*/ 1460239 h 1991139"/>
                    <a:gd name="connsiteX14" fmla="*/ 277423 w 824947"/>
                    <a:gd name="connsiteY14" fmla="*/ 1332994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31985 w 824947"/>
                    <a:gd name="connsiteY6" fmla="*/ 1469225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38406 w 824947"/>
                    <a:gd name="connsiteY13" fmla="*/ 1460239 h 1991139"/>
                    <a:gd name="connsiteX14" fmla="*/ 277423 w 824947"/>
                    <a:gd name="connsiteY14" fmla="*/ 1332994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7532 w 827532"/>
                    <a:gd name="connsiteY0" fmla="*/ 0 h 1991139"/>
                    <a:gd name="connsiteX1" fmla="*/ 814280 w 827532"/>
                    <a:gd name="connsiteY1" fmla="*/ 301487 h 1991139"/>
                    <a:gd name="connsiteX2" fmla="*/ 595619 w 827532"/>
                    <a:gd name="connsiteY2" fmla="*/ 616226 h 1991139"/>
                    <a:gd name="connsiteX3" fmla="*/ 82098 w 827532"/>
                    <a:gd name="connsiteY3" fmla="*/ 1080052 h 1991139"/>
                    <a:gd name="connsiteX4" fmla="*/ 145046 w 827532"/>
                    <a:gd name="connsiteY4" fmla="*/ 1239078 h 1991139"/>
                    <a:gd name="connsiteX5" fmla="*/ 423202 w 827532"/>
                    <a:gd name="connsiteY5" fmla="*/ 1294785 h 1991139"/>
                    <a:gd name="connsiteX6" fmla="*/ 434570 w 827532"/>
                    <a:gd name="connsiteY6" fmla="*/ 1469225 h 1991139"/>
                    <a:gd name="connsiteX7" fmla="*/ 284193 w 827532"/>
                    <a:gd name="connsiteY7" fmla="*/ 1623391 h 1991139"/>
                    <a:gd name="connsiteX8" fmla="*/ 237811 w 827532"/>
                    <a:gd name="connsiteY8" fmla="*/ 1845365 h 1991139"/>
                    <a:gd name="connsiteX9" fmla="*/ 148359 w 827532"/>
                    <a:gd name="connsiteY9" fmla="*/ 1991139 h 1991139"/>
                    <a:gd name="connsiteX10" fmla="*/ 138419 w 827532"/>
                    <a:gd name="connsiteY10" fmla="*/ 1921565 h 1991139"/>
                    <a:gd name="connsiteX11" fmla="*/ 204680 w 827532"/>
                    <a:gd name="connsiteY11" fmla="*/ 1825487 h 1991139"/>
                    <a:gd name="connsiteX12" fmla="*/ 181489 w 827532"/>
                    <a:gd name="connsiteY12" fmla="*/ 1613452 h 1991139"/>
                    <a:gd name="connsiteX13" fmla="*/ 340991 w 827532"/>
                    <a:gd name="connsiteY13" fmla="*/ 1460239 h 1991139"/>
                    <a:gd name="connsiteX14" fmla="*/ 280008 w 827532"/>
                    <a:gd name="connsiteY14" fmla="*/ 1332994 h 1991139"/>
                    <a:gd name="connsiteX15" fmla="*/ 52280 w 827532"/>
                    <a:gd name="connsiteY15" fmla="*/ 1311965 h 1991139"/>
                    <a:gd name="connsiteX16" fmla="*/ 2585 w 827532"/>
                    <a:gd name="connsiteY16" fmla="*/ 1080052 h 1991139"/>
                    <a:gd name="connsiteX17" fmla="*/ 704950 w 827532"/>
                    <a:gd name="connsiteY17" fmla="*/ 347869 h 1991139"/>
                    <a:gd name="connsiteX18" fmla="*/ 734767 w 827532"/>
                    <a:gd name="connsiteY18" fmla="*/ 231913 h 1991139"/>
                    <a:gd name="connsiteX19" fmla="*/ 612185 w 827532"/>
                    <a:gd name="connsiteY19" fmla="*/ 29817 h 1991139"/>
                    <a:gd name="connsiteX20" fmla="*/ 827532 w 827532"/>
                    <a:gd name="connsiteY20" fmla="*/ 0 h 1991139"/>
                    <a:gd name="connsiteX0" fmla="*/ 845053 w 845053"/>
                    <a:gd name="connsiteY0" fmla="*/ 0 h 1991139"/>
                    <a:gd name="connsiteX1" fmla="*/ 831801 w 845053"/>
                    <a:gd name="connsiteY1" fmla="*/ 301487 h 1991139"/>
                    <a:gd name="connsiteX2" fmla="*/ 613140 w 845053"/>
                    <a:gd name="connsiteY2" fmla="*/ 616226 h 1991139"/>
                    <a:gd name="connsiteX3" fmla="*/ 99619 w 845053"/>
                    <a:gd name="connsiteY3" fmla="*/ 1080052 h 1991139"/>
                    <a:gd name="connsiteX4" fmla="*/ 162567 w 845053"/>
                    <a:gd name="connsiteY4" fmla="*/ 1239078 h 1991139"/>
                    <a:gd name="connsiteX5" fmla="*/ 440723 w 845053"/>
                    <a:gd name="connsiteY5" fmla="*/ 1294785 h 1991139"/>
                    <a:gd name="connsiteX6" fmla="*/ 452091 w 845053"/>
                    <a:gd name="connsiteY6" fmla="*/ 1469225 h 1991139"/>
                    <a:gd name="connsiteX7" fmla="*/ 301714 w 845053"/>
                    <a:gd name="connsiteY7" fmla="*/ 1623391 h 1991139"/>
                    <a:gd name="connsiteX8" fmla="*/ 255332 w 845053"/>
                    <a:gd name="connsiteY8" fmla="*/ 1845365 h 1991139"/>
                    <a:gd name="connsiteX9" fmla="*/ 165880 w 845053"/>
                    <a:gd name="connsiteY9" fmla="*/ 1991139 h 1991139"/>
                    <a:gd name="connsiteX10" fmla="*/ 155940 w 845053"/>
                    <a:gd name="connsiteY10" fmla="*/ 1921565 h 1991139"/>
                    <a:gd name="connsiteX11" fmla="*/ 222201 w 845053"/>
                    <a:gd name="connsiteY11" fmla="*/ 1825487 h 1991139"/>
                    <a:gd name="connsiteX12" fmla="*/ 199010 w 845053"/>
                    <a:gd name="connsiteY12" fmla="*/ 1613452 h 1991139"/>
                    <a:gd name="connsiteX13" fmla="*/ 358512 w 845053"/>
                    <a:gd name="connsiteY13" fmla="*/ 1460239 h 1991139"/>
                    <a:gd name="connsiteX14" fmla="*/ 297529 w 845053"/>
                    <a:gd name="connsiteY14" fmla="*/ 1332994 h 1991139"/>
                    <a:gd name="connsiteX15" fmla="*/ 69801 w 845053"/>
                    <a:gd name="connsiteY15" fmla="*/ 1311965 h 1991139"/>
                    <a:gd name="connsiteX16" fmla="*/ 20106 w 845053"/>
                    <a:gd name="connsiteY16" fmla="*/ 1080052 h 1991139"/>
                    <a:gd name="connsiteX17" fmla="*/ 722471 w 845053"/>
                    <a:gd name="connsiteY17" fmla="*/ 347869 h 1991139"/>
                    <a:gd name="connsiteX18" fmla="*/ 752288 w 845053"/>
                    <a:gd name="connsiteY18" fmla="*/ 231913 h 1991139"/>
                    <a:gd name="connsiteX19" fmla="*/ 629706 w 845053"/>
                    <a:gd name="connsiteY19" fmla="*/ 29817 h 1991139"/>
                    <a:gd name="connsiteX20" fmla="*/ 845053 w 845053"/>
                    <a:gd name="connsiteY20" fmla="*/ 0 h 1991139"/>
                    <a:gd name="connsiteX0" fmla="*/ 827356 w 827356"/>
                    <a:gd name="connsiteY0" fmla="*/ 0 h 1991139"/>
                    <a:gd name="connsiteX1" fmla="*/ 814104 w 827356"/>
                    <a:gd name="connsiteY1" fmla="*/ 301487 h 1991139"/>
                    <a:gd name="connsiteX2" fmla="*/ 595443 w 827356"/>
                    <a:gd name="connsiteY2" fmla="*/ 616226 h 1991139"/>
                    <a:gd name="connsiteX3" fmla="*/ 81922 w 827356"/>
                    <a:gd name="connsiteY3" fmla="*/ 1080052 h 1991139"/>
                    <a:gd name="connsiteX4" fmla="*/ 144870 w 827356"/>
                    <a:gd name="connsiteY4" fmla="*/ 1239078 h 1991139"/>
                    <a:gd name="connsiteX5" fmla="*/ 423026 w 827356"/>
                    <a:gd name="connsiteY5" fmla="*/ 1294785 h 1991139"/>
                    <a:gd name="connsiteX6" fmla="*/ 434394 w 827356"/>
                    <a:gd name="connsiteY6" fmla="*/ 1469225 h 1991139"/>
                    <a:gd name="connsiteX7" fmla="*/ 284017 w 827356"/>
                    <a:gd name="connsiteY7" fmla="*/ 1623391 h 1991139"/>
                    <a:gd name="connsiteX8" fmla="*/ 237635 w 827356"/>
                    <a:gd name="connsiteY8" fmla="*/ 1845365 h 1991139"/>
                    <a:gd name="connsiteX9" fmla="*/ 148183 w 827356"/>
                    <a:gd name="connsiteY9" fmla="*/ 1991139 h 1991139"/>
                    <a:gd name="connsiteX10" fmla="*/ 138243 w 827356"/>
                    <a:gd name="connsiteY10" fmla="*/ 1921565 h 1991139"/>
                    <a:gd name="connsiteX11" fmla="*/ 204504 w 827356"/>
                    <a:gd name="connsiteY11" fmla="*/ 1825487 h 1991139"/>
                    <a:gd name="connsiteX12" fmla="*/ 181313 w 827356"/>
                    <a:gd name="connsiteY12" fmla="*/ 1613452 h 1991139"/>
                    <a:gd name="connsiteX13" fmla="*/ 340815 w 827356"/>
                    <a:gd name="connsiteY13" fmla="*/ 1460239 h 1991139"/>
                    <a:gd name="connsiteX14" fmla="*/ 279832 w 827356"/>
                    <a:gd name="connsiteY14" fmla="*/ 1332994 h 1991139"/>
                    <a:gd name="connsiteX15" fmla="*/ 52104 w 827356"/>
                    <a:gd name="connsiteY15" fmla="*/ 1311965 h 1991139"/>
                    <a:gd name="connsiteX16" fmla="*/ 37087 w 827356"/>
                    <a:gd name="connsiteY16" fmla="*/ 1032598 h 1991139"/>
                    <a:gd name="connsiteX17" fmla="*/ 704774 w 827356"/>
                    <a:gd name="connsiteY17" fmla="*/ 347869 h 1991139"/>
                    <a:gd name="connsiteX18" fmla="*/ 734591 w 827356"/>
                    <a:gd name="connsiteY18" fmla="*/ 231913 h 1991139"/>
                    <a:gd name="connsiteX19" fmla="*/ 612009 w 827356"/>
                    <a:gd name="connsiteY19" fmla="*/ 29817 h 1991139"/>
                    <a:gd name="connsiteX20" fmla="*/ 827356 w 827356"/>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88760 w 834194"/>
                    <a:gd name="connsiteY3" fmla="*/ 1080052 h 1991139"/>
                    <a:gd name="connsiteX4" fmla="*/ 151708 w 834194"/>
                    <a:gd name="connsiteY4" fmla="*/ 1239078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1 w 834194"/>
                    <a:gd name="connsiteY12" fmla="*/ 1613452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88760 w 834194"/>
                    <a:gd name="connsiteY3" fmla="*/ 1080052 h 1991139"/>
                    <a:gd name="connsiteX4" fmla="*/ 151708 w 834194"/>
                    <a:gd name="connsiteY4" fmla="*/ 1239078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1 w 834194"/>
                    <a:gd name="connsiteY12" fmla="*/ 1613452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151708 w 834194"/>
                    <a:gd name="connsiteY4" fmla="*/ 1239078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1 w 834194"/>
                    <a:gd name="connsiteY12" fmla="*/ 1613452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151708 w 834194"/>
                    <a:gd name="connsiteY4" fmla="*/ 1239078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1 w 834194"/>
                    <a:gd name="connsiteY12" fmla="*/ 1613452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151708 w 834194"/>
                    <a:gd name="connsiteY4" fmla="*/ 1239078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1 w 834194"/>
                    <a:gd name="connsiteY12" fmla="*/ 1613452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1 w 834194"/>
                    <a:gd name="connsiteY12" fmla="*/ 1613452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1 w 834194"/>
                    <a:gd name="connsiteY12" fmla="*/ 1613452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1 w 834194"/>
                    <a:gd name="connsiteY12" fmla="*/ 1613452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1 w 834194"/>
                    <a:gd name="connsiteY12" fmla="*/ 1613452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9976 w 834194"/>
                    <a:gd name="connsiteY12" fmla="*/ 1640830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9976 w 834194"/>
                    <a:gd name="connsiteY12" fmla="*/ 1640830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874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594980 w 834194"/>
                    <a:gd name="connsiteY2" fmla="*/ 608925 h 1991139"/>
                    <a:gd name="connsiteX3" fmla="*/ 125263 w 834194"/>
                    <a:gd name="connsiteY3" fmla="*/ 1049024 h 1991139"/>
                    <a:gd name="connsiteX4" fmla="*/ 210112 w 834194"/>
                    <a:gd name="connsiteY4" fmla="*/ 1250029 h 1991139"/>
                    <a:gd name="connsiteX5" fmla="*/ 429864 w 834194"/>
                    <a:gd name="connsiteY5" fmla="*/ 12874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594980 w 834194"/>
                    <a:gd name="connsiteY2" fmla="*/ 608925 h 1991139"/>
                    <a:gd name="connsiteX3" fmla="*/ 125263 w 834194"/>
                    <a:gd name="connsiteY3" fmla="*/ 1049024 h 1991139"/>
                    <a:gd name="connsiteX4" fmla="*/ 210112 w 834194"/>
                    <a:gd name="connsiteY4" fmla="*/ 1250029 h 1991139"/>
                    <a:gd name="connsiteX5" fmla="*/ 429864 w 834194"/>
                    <a:gd name="connsiteY5" fmla="*/ 12874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41225"/>
                    <a:gd name="connsiteY0" fmla="*/ 0 h 1991139"/>
                    <a:gd name="connsiteX1" fmla="*/ 820942 w 841225"/>
                    <a:gd name="connsiteY1" fmla="*/ 301487 h 1991139"/>
                    <a:gd name="connsiteX2" fmla="*/ 594980 w 841225"/>
                    <a:gd name="connsiteY2" fmla="*/ 608925 h 1991139"/>
                    <a:gd name="connsiteX3" fmla="*/ 125263 w 841225"/>
                    <a:gd name="connsiteY3" fmla="*/ 1049024 h 1991139"/>
                    <a:gd name="connsiteX4" fmla="*/ 210112 w 841225"/>
                    <a:gd name="connsiteY4" fmla="*/ 1250029 h 1991139"/>
                    <a:gd name="connsiteX5" fmla="*/ 429864 w 841225"/>
                    <a:gd name="connsiteY5" fmla="*/ 1287485 h 1991139"/>
                    <a:gd name="connsiteX6" fmla="*/ 441232 w 841225"/>
                    <a:gd name="connsiteY6" fmla="*/ 1469225 h 1991139"/>
                    <a:gd name="connsiteX7" fmla="*/ 290855 w 841225"/>
                    <a:gd name="connsiteY7" fmla="*/ 1623391 h 1991139"/>
                    <a:gd name="connsiteX8" fmla="*/ 255424 w 841225"/>
                    <a:gd name="connsiteY8" fmla="*/ 1847190 h 1991139"/>
                    <a:gd name="connsiteX9" fmla="*/ 155021 w 841225"/>
                    <a:gd name="connsiteY9" fmla="*/ 1991139 h 1991139"/>
                    <a:gd name="connsiteX10" fmla="*/ 145081 w 841225"/>
                    <a:gd name="connsiteY10" fmla="*/ 1921565 h 1991139"/>
                    <a:gd name="connsiteX11" fmla="*/ 211342 w 841225"/>
                    <a:gd name="connsiteY11" fmla="*/ 1825487 h 1991139"/>
                    <a:gd name="connsiteX12" fmla="*/ 188150 w 841225"/>
                    <a:gd name="connsiteY12" fmla="*/ 1679158 h 1991139"/>
                    <a:gd name="connsiteX13" fmla="*/ 347653 w 841225"/>
                    <a:gd name="connsiteY13" fmla="*/ 1460239 h 1991139"/>
                    <a:gd name="connsiteX14" fmla="*/ 286670 w 841225"/>
                    <a:gd name="connsiteY14" fmla="*/ 1332994 h 1991139"/>
                    <a:gd name="connsiteX15" fmla="*/ 58942 w 841225"/>
                    <a:gd name="connsiteY15" fmla="*/ 1311965 h 1991139"/>
                    <a:gd name="connsiteX16" fmla="*/ 43925 w 841225"/>
                    <a:gd name="connsiteY16" fmla="*/ 1032598 h 1991139"/>
                    <a:gd name="connsiteX17" fmla="*/ 711612 w 841225"/>
                    <a:gd name="connsiteY17" fmla="*/ 347869 h 1991139"/>
                    <a:gd name="connsiteX18" fmla="*/ 741429 w 841225"/>
                    <a:gd name="connsiteY18" fmla="*/ 231913 h 1991139"/>
                    <a:gd name="connsiteX19" fmla="*/ 618847 w 841225"/>
                    <a:gd name="connsiteY19" fmla="*/ 29817 h 1991139"/>
                    <a:gd name="connsiteX20" fmla="*/ 834194 w 841225"/>
                    <a:gd name="connsiteY20" fmla="*/ 0 h 1991139"/>
                    <a:gd name="connsiteX0" fmla="*/ 834194 w 841225"/>
                    <a:gd name="connsiteY0" fmla="*/ 0 h 1991139"/>
                    <a:gd name="connsiteX1" fmla="*/ 820942 w 841225"/>
                    <a:gd name="connsiteY1" fmla="*/ 301487 h 1991139"/>
                    <a:gd name="connsiteX2" fmla="*/ 594980 w 841225"/>
                    <a:gd name="connsiteY2" fmla="*/ 608925 h 1991139"/>
                    <a:gd name="connsiteX3" fmla="*/ 125263 w 841225"/>
                    <a:gd name="connsiteY3" fmla="*/ 1049024 h 1991139"/>
                    <a:gd name="connsiteX4" fmla="*/ 210112 w 841225"/>
                    <a:gd name="connsiteY4" fmla="*/ 1250029 h 1991139"/>
                    <a:gd name="connsiteX5" fmla="*/ 429864 w 841225"/>
                    <a:gd name="connsiteY5" fmla="*/ 1287485 h 1991139"/>
                    <a:gd name="connsiteX6" fmla="*/ 441232 w 841225"/>
                    <a:gd name="connsiteY6" fmla="*/ 1469225 h 1991139"/>
                    <a:gd name="connsiteX7" fmla="*/ 290855 w 841225"/>
                    <a:gd name="connsiteY7" fmla="*/ 1623391 h 1991139"/>
                    <a:gd name="connsiteX8" fmla="*/ 255424 w 841225"/>
                    <a:gd name="connsiteY8" fmla="*/ 1847190 h 1991139"/>
                    <a:gd name="connsiteX9" fmla="*/ 155021 w 841225"/>
                    <a:gd name="connsiteY9" fmla="*/ 1991139 h 1991139"/>
                    <a:gd name="connsiteX10" fmla="*/ 145081 w 841225"/>
                    <a:gd name="connsiteY10" fmla="*/ 1921565 h 1991139"/>
                    <a:gd name="connsiteX11" fmla="*/ 211342 w 841225"/>
                    <a:gd name="connsiteY11" fmla="*/ 1825487 h 1991139"/>
                    <a:gd name="connsiteX12" fmla="*/ 188150 w 841225"/>
                    <a:gd name="connsiteY12" fmla="*/ 1679158 h 1991139"/>
                    <a:gd name="connsiteX13" fmla="*/ 347653 w 841225"/>
                    <a:gd name="connsiteY13" fmla="*/ 1460239 h 1991139"/>
                    <a:gd name="connsiteX14" fmla="*/ 286670 w 841225"/>
                    <a:gd name="connsiteY14" fmla="*/ 1332994 h 1991139"/>
                    <a:gd name="connsiteX15" fmla="*/ 58942 w 841225"/>
                    <a:gd name="connsiteY15" fmla="*/ 1311965 h 1991139"/>
                    <a:gd name="connsiteX16" fmla="*/ 43925 w 841225"/>
                    <a:gd name="connsiteY16" fmla="*/ 1032598 h 1991139"/>
                    <a:gd name="connsiteX17" fmla="*/ 711612 w 841225"/>
                    <a:gd name="connsiteY17" fmla="*/ 347869 h 1991139"/>
                    <a:gd name="connsiteX18" fmla="*/ 741429 w 841225"/>
                    <a:gd name="connsiteY18" fmla="*/ 231913 h 1991139"/>
                    <a:gd name="connsiteX19" fmla="*/ 618847 w 841225"/>
                    <a:gd name="connsiteY19" fmla="*/ 29817 h 1991139"/>
                    <a:gd name="connsiteX20" fmla="*/ 834194 w 841225"/>
                    <a:gd name="connsiteY20" fmla="*/ 0 h 1991139"/>
                    <a:gd name="connsiteX0" fmla="*/ 834194 w 841225"/>
                    <a:gd name="connsiteY0" fmla="*/ 0 h 1991139"/>
                    <a:gd name="connsiteX1" fmla="*/ 820942 w 841225"/>
                    <a:gd name="connsiteY1" fmla="*/ 301487 h 1991139"/>
                    <a:gd name="connsiteX2" fmla="*/ 594980 w 841225"/>
                    <a:gd name="connsiteY2" fmla="*/ 608925 h 1991139"/>
                    <a:gd name="connsiteX3" fmla="*/ 125263 w 841225"/>
                    <a:gd name="connsiteY3" fmla="*/ 1049024 h 1991139"/>
                    <a:gd name="connsiteX4" fmla="*/ 210112 w 841225"/>
                    <a:gd name="connsiteY4" fmla="*/ 1250029 h 1991139"/>
                    <a:gd name="connsiteX5" fmla="*/ 429864 w 841225"/>
                    <a:gd name="connsiteY5" fmla="*/ 1287485 h 1991139"/>
                    <a:gd name="connsiteX6" fmla="*/ 441232 w 841225"/>
                    <a:gd name="connsiteY6" fmla="*/ 1469225 h 1991139"/>
                    <a:gd name="connsiteX7" fmla="*/ 290855 w 841225"/>
                    <a:gd name="connsiteY7" fmla="*/ 1623391 h 1991139"/>
                    <a:gd name="connsiteX8" fmla="*/ 255424 w 841225"/>
                    <a:gd name="connsiteY8" fmla="*/ 1847190 h 1991139"/>
                    <a:gd name="connsiteX9" fmla="*/ 155021 w 841225"/>
                    <a:gd name="connsiteY9" fmla="*/ 1991139 h 1991139"/>
                    <a:gd name="connsiteX10" fmla="*/ 145081 w 841225"/>
                    <a:gd name="connsiteY10" fmla="*/ 1921565 h 1991139"/>
                    <a:gd name="connsiteX11" fmla="*/ 211342 w 841225"/>
                    <a:gd name="connsiteY11" fmla="*/ 1825487 h 1991139"/>
                    <a:gd name="connsiteX12" fmla="*/ 188150 w 841225"/>
                    <a:gd name="connsiteY12" fmla="*/ 1679158 h 1991139"/>
                    <a:gd name="connsiteX13" fmla="*/ 347653 w 841225"/>
                    <a:gd name="connsiteY13" fmla="*/ 1460239 h 1991139"/>
                    <a:gd name="connsiteX14" fmla="*/ 286670 w 841225"/>
                    <a:gd name="connsiteY14" fmla="*/ 1332994 h 1991139"/>
                    <a:gd name="connsiteX15" fmla="*/ 58942 w 841225"/>
                    <a:gd name="connsiteY15" fmla="*/ 1311965 h 1991139"/>
                    <a:gd name="connsiteX16" fmla="*/ 43925 w 841225"/>
                    <a:gd name="connsiteY16" fmla="*/ 1032598 h 1991139"/>
                    <a:gd name="connsiteX17" fmla="*/ 711612 w 841225"/>
                    <a:gd name="connsiteY17" fmla="*/ 347869 h 1991139"/>
                    <a:gd name="connsiteX18" fmla="*/ 741429 w 841225"/>
                    <a:gd name="connsiteY18" fmla="*/ 231913 h 1991139"/>
                    <a:gd name="connsiteX19" fmla="*/ 618847 w 841225"/>
                    <a:gd name="connsiteY19" fmla="*/ 29817 h 1991139"/>
                    <a:gd name="connsiteX20" fmla="*/ 834194 w 841225"/>
                    <a:gd name="connsiteY20" fmla="*/ 0 h 1991139"/>
                    <a:gd name="connsiteX0" fmla="*/ 834194 w 841225"/>
                    <a:gd name="connsiteY0" fmla="*/ 0 h 1991139"/>
                    <a:gd name="connsiteX1" fmla="*/ 820942 w 841225"/>
                    <a:gd name="connsiteY1" fmla="*/ 301487 h 1991139"/>
                    <a:gd name="connsiteX2" fmla="*/ 594980 w 841225"/>
                    <a:gd name="connsiteY2" fmla="*/ 608925 h 1991139"/>
                    <a:gd name="connsiteX3" fmla="*/ 125263 w 841225"/>
                    <a:gd name="connsiteY3" fmla="*/ 1049024 h 1991139"/>
                    <a:gd name="connsiteX4" fmla="*/ 210112 w 841225"/>
                    <a:gd name="connsiteY4" fmla="*/ 1250029 h 1991139"/>
                    <a:gd name="connsiteX5" fmla="*/ 429864 w 841225"/>
                    <a:gd name="connsiteY5" fmla="*/ 1287485 h 1991139"/>
                    <a:gd name="connsiteX6" fmla="*/ 441232 w 841225"/>
                    <a:gd name="connsiteY6" fmla="*/ 1469225 h 1991139"/>
                    <a:gd name="connsiteX7" fmla="*/ 290855 w 841225"/>
                    <a:gd name="connsiteY7" fmla="*/ 1623391 h 1991139"/>
                    <a:gd name="connsiteX8" fmla="*/ 255424 w 841225"/>
                    <a:gd name="connsiteY8" fmla="*/ 1847190 h 1991139"/>
                    <a:gd name="connsiteX9" fmla="*/ 155021 w 841225"/>
                    <a:gd name="connsiteY9" fmla="*/ 1991139 h 1991139"/>
                    <a:gd name="connsiteX10" fmla="*/ 145081 w 841225"/>
                    <a:gd name="connsiteY10" fmla="*/ 1921565 h 1991139"/>
                    <a:gd name="connsiteX11" fmla="*/ 211342 w 841225"/>
                    <a:gd name="connsiteY11" fmla="*/ 1825487 h 1991139"/>
                    <a:gd name="connsiteX12" fmla="*/ 188150 w 841225"/>
                    <a:gd name="connsiteY12" fmla="*/ 1679158 h 1991139"/>
                    <a:gd name="connsiteX13" fmla="*/ 347653 w 841225"/>
                    <a:gd name="connsiteY13" fmla="*/ 1460239 h 1991139"/>
                    <a:gd name="connsiteX14" fmla="*/ 286670 w 841225"/>
                    <a:gd name="connsiteY14" fmla="*/ 1332994 h 1991139"/>
                    <a:gd name="connsiteX15" fmla="*/ 58942 w 841225"/>
                    <a:gd name="connsiteY15" fmla="*/ 1311965 h 1991139"/>
                    <a:gd name="connsiteX16" fmla="*/ 43925 w 841225"/>
                    <a:gd name="connsiteY16" fmla="*/ 1032598 h 1991139"/>
                    <a:gd name="connsiteX17" fmla="*/ 711612 w 841225"/>
                    <a:gd name="connsiteY17" fmla="*/ 347869 h 1991139"/>
                    <a:gd name="connsiteX18" fmla="*/ 723178 w 841225"/>
                    <a:gd name="connsiteY18" fmla="*/ 195410 h 1991139"/>
                    <a:gd name="connsiteX19" fmla="*/ 618847 w 841225"/>
                    <a:gd name="connsiteY19" fmla="*/ 29817 h 1991139"/>
                    <a:gd name="connsiteX20" fmla="*/ 834194 w 841225"/>
                    <a:gd name="connsiteY20" fmla="*/ 0 h 1991139"/>
                    <a:gd name="connsiteX0" fmla="*/ 834194 w 841225"/>
                    <a:gd name="connsiteY0" fmla="*/ 0 h 1991139"/>
                    <a:gd name="connsiteX1" fmla="*/ 820942 w 841225"/>
                    <a:gd name="connsiteY1" fmla="*/ 301487 h 1991139"/>
                    <a:gd name="connsiteX2" fmla="*/ 594980 w 841225"/>
                    <a:gd name="connsiteY2" fmla="*/ 608925 h 1991139"/>
                    <a:gd name="connsiteX3" fmla="*/ 125263 w 841225"/>
                    <a:gd name="connsiteY3" fmla="*/ 1049024 h 1991139"/>
                    <a:gd name="connsiteX4" fmla="*/ 210112 w 841225"/>
                    <a:gd name="connsiteY4" fmla="*/ 1250029 h 1991139"/>
                    <a:gd name="connsiteX5" fmla="*/ 429864 w 841225"/>
                    <a:gd name="connsiteY5" fmla="*/ 1287485 h 1991139"/>
                    <a:gd name="connsiteX6" fmla="*/ 441232 w 841225"/>
                    <a:gd name="connsiteY6" fmla="*/ 1469225 h 1991139"/>
                    <a:gd name="connsiteX7" fmla="*/ 290855 w 841225"/>
                    <a:gd name="connsiteY7" fmla="*/ 1623391 h 1991139"/>
                    <a:gd name="connsiteX8" fmla="*/ 255424 w 841225"/>
                    <a:gd name="connsiteY8" fmla="*/ 1847190 h 1991139"/>
                    <a:gd name="connsiteX9" fmla="*/ 155021 w 841225"/>
                    <a:gd name="connsiteY9" fmla="*/ 1991139 h 1991139"/>
                    <a:gd name="connsiteX10" fmla="*/ 145081 w 841225"/>
                    <a:gd name="connsiteY10" fmla="*/ 1921565 h 1991139"/>
                    <a:gd name="connsiteX11" fmla="*/ 211342 w 841225"/>
                    <a:gd name="connsiteY11" fmla="*/ 1825487 h 1991139"/>
                    <a:gd name="connsiteX12" fmla="*/ 188150 w 841225"/>
                    <a:gd name="connsiteY12" fmla="*/ 1679158 h 1991139"/>
                    <a:gd name="connsiteX13" fmla="*/ 347653 w 841225"/>
                    <a:gd name="connsiteY13" fmla="*/ 1460239 h 1991139"/>
                    <a:gd name="connsiteX14" fmla="*/ 286670 w 841225"/>
                    <a:gd name="connsiteY14" fmla="*/ 1332994 h 1991139"/>
                    <a:gd name="connsiteX15" fmla="*/ 58942 w 841225"/>
                    <a:gd name="connsiteY15" fmla="*/ 1311965 h 1991139"/>
                    <a:gd name="connsiteX16" fmla="*/ 43925 w 841225"/>
                    <a:gd name="connsiteY16" fmla="*/ 1032598 h 1991139"/>
                    <a:gd name="connsiteX17" fmla="*/ 711612 w 841225"/>
                    <a:gd name="connsiteY17" fmla="*/ 347869 h 1991139"/>
                    <a:gd name="connsiteX18" fmla="*/ 723178 w 841225"/>
                    <a:gd name="connsiteY18" fmla="*/ 195410 h 1991139"/>
                    <a:gd name="connsiteX19" fmla="*/ 618847 w 841225"/>
                    <a:gd name="connsiteY19" fmla="*/ 29817 h 1991139"/>
                    <a:gd name="connsiteX20" fmla="*/ 834194 w 841225"/>
                    <a:gd name="connsiteY20" fmla="*/ 0 h 1991139"/>
                    <a:gd name="connsiteX0" fmla="*/ 834194 w 841225"/>
                    <a:gd name="connsiteY0" fmla="*/ 0 h 1991139"/>
                    <a:gd name="connsiteX1" fmla="*/ 820942 w 841225"/>
                    <a:gd name="connsiteY1" fmla="*/ 301487 h 1991139"/>
                    <a:gd name="connsiteX2" fmla="*/ 594980 w 841225"/>
                    <a:gd name="connsiteY2" fmla="*/ 608925 h 1991139"/>
                    <a:gd name="connsiteX3" fmla="*/ 125263 w 841225"/>
                    <a:gd name="connsiteY3" fmla="*/ 1049024 h 1991139"/>
                    <a:gd name="connsiteX4" fmla="*/ 210112 w 841225"/>
                    <a:gd name="connsiteY4" fmla="*/ 1250029 h 1991139"/>
                    <a:gd name="connsiteX5" fmla="*/ 429864 w 841225"/>
                    <a:gd name="connsiteY5" fmla="*/ 1287485 h 1991139"/>
                    <a:gd name="connsiteX6" fmla="*/ 441232 w 841225"/>
                    <a:gd name="connsiteY6" fmla="*/ 1469225 h 1991139"/>
                    <a:gd name="connsiteX7" fmla="*/ 290855 w 841225"/>
                    <a:gd name="connsiteY7" fmla="*/ 1623391 h 1991139"/>
                    <a:gd name="connsiteX8" fmla="*/ 255424 w 841225"/>
                    <a:gd name="connsiteY8" fmla="*/ 1847190 h 1991139"/>
                    <a:gd name="connsiteX9" fmla="*/ 155021 w 841225"/>
                    <a:gd name="connsiteY9" fmla="*/ 1991139 h 1991139"/>
                    <a:gd name="connsiteX10" fmla="*/ 145081 w 841225"/>
                    <a:gd name="connsiteY10" fmla="*/ 1921565 h 1991139"/>
                    <a:gd name="connsiteX11" fmla="*/ 211342 w 841225"/>
                    <a:gd name="connsiteY11" fmla="*/ 1825487 h 1991139"/>
                    <a:gd name="connsiteX12" fmla="*/ 188150 w 841225"/>
                    <a:gd name="connsiteY12" fmla="*/ 1679158 h 1991139"/>
                    <a:gd name="connsiteX13" fmla="*/ 347653 w 841225"/>
                    <a:gd name="connsiteY13" fmla="*/ 1460239 h 1991139"/>
                    <a:gd name="connsiteX14" fmla="*/ 286670 w 841225"/>
                    <a:gd name="connsiteY14" fmla="*/ 1332994 h 1991139"/>
                    <a:gd name="connsiteX15" fmla="*/ 58942 w 841225"/>
                    <a:gd name="connsiteY15" fmla="*/ 1311965 h 1991139"/>
                    <a:gd name="connsiteX16" fmla="*/ 43925 w 841225"/>
                    <a:gd name="connsiteY16" fmla="*/ 1032598 h 1991139"/>
                    <a:gd name="connsiteX17" fmla="*/ 711612 w 841225"/>
                    <a:gd name="connsiteY17" fmla="*/ 347869 h 1991139"/>
                    <a:gd name="connsiteX18" fmla="*/ 723178 w 841225"/>
                    <a:gd name="connsiteY18" fmla="*/ 195410 h 1991139"/>
                    <a:gd name="connsiteX19" fmla="*/ 618847 w 841225"/>
                    <a:gd name="connsiteY19" fmla="*/ 29817 h 1991139"/>
                    <a:gd name="connsiteX20" fmla="*/ 834194 w 841225"/>
                    <a:gd name="connsiteY20" fmla="*/ 0 h 1991139"/>
                    <a:gd name="connsiteX0" fmla="*/ 834194 w 841225"/>
                    <a:gd name="connsiteY0" fmla="*/ 0 h 1991139"/>
                    <a:gd name="connsiteX1" fmla="*/ 820942 w 841225"/>
                    <a:gd name="connsiteY1" fmla="*/ 301487 h 1991139"/>
                    <a:gd name="connsiteX2" fmla="*/ 594980 w 841225"/>
                    <a:gd name="connsiteY2" fmla="*/ 608925 h 1991139"/>
                    <a:gd name="connsiteX3" fmla="*/ 125263 w 841225"/>
                    <a:gd name="connsiteY3" fmla="*/ 1049024 h 1991139"/>
                    <a:gd name="connsiteX4" fmla="*/ 210112 w 841225"/>
                    <a:gd name="connsiteY4" fmla="*/ 1250029 h 1991139"/>
                    <a:gd name="connsiteX5" fmla="*/ 429864 w 841225"/>
                    <a:gd name="connsiteY5" fmla="*/ 1287485 h 1991139"/>
                    <a:gd name="connsiteX6" fmla="*/ 441232 w 841225"/>
                    <a:gd name="connsiteY6" fmla="*/ 1469225 h 1991139"/>
                    <a:gd name="connsiteX7" fmla="*/ 290855 w 841225"/>
                    <a:gd name="connsiteY7" fmla="*/ 1623391 h 1991139"/>
                    <a:gd name="connsiteX8" fmla="*/ 255424 w 841225"/>
                    <a:gd name="connsiteY8" fmla="*/ 1847190 h 1991139"/>
                    <a:gd name="connsiteX9" fmla="*/ 155021 w 841225"/>
                    <a:gd name="connsiteY9" fmla="*/ 1991139 h 1991139"/>
                    <a:gd name="connsiteX10" fmla="*/ 145081 w 841225"/>
                    <a:gd name="connsiteY10" fmla="*/ 1921565 h 1991139"/>
                    <a:gd name="connsiteX11" fmla="*/ 211342 w 841225"/>
                    <a:gd name="connsiteY11" fmla="*/ 1825487 h 1991139"/>
                    <a:gd name="connsiteX12" fmla="*/ 188150 w 841225"/>
                    <a:gd name="connsiteY12" fmla="*/ 1679158 h 1991139"/>
                    <a:gd name="connsiteX13" fmla="*/ 347653 w 841225"/>
                    <a:gd name="connsiteY13" fmla="*/ 1460239 h 1991139"/>
                    <a:gd name="connsiteX14" fmla="*/ 286670 w 841225"/>
                    <a:gd name="connsiteY14" fmla="*/ 1332994 h 1991139"/>
                    <a:gd name="connsiteX15" fmla="*/ 58942 w 841225"/>
                    <a:gd name="connsiteY15" fmla="*/ 1311965 h 1991139"/>
                    <a:gd name="connsiteX16" fmla="*/ 43925 w 841225"/>
                    <a:gd name="connsiteY16" fmla="*/ 1032598 h 1991139"/>
                    <a:gd name="connsiteX17" fmla="*/ 711612 w 841225"/>
                    <a:gd name="connsiteY17" fmla="*/ 347869 h 1991139"/>
                    <a:gd name="connsiteX18" fmla="*/ 723178 w 841225"/>
                    <a:gd name="connsiteY18" fmla="*/ 195410 h 1991139"/>
                    <a:gd name="connsiteX19" fmla="*/ 618847 w 841225"/>
                    <a:gd name="connsiteY19" fmla="*/ 29817 h 1991139"/>
                    <a:gd name="connsiteX20" fmla="*/ 834194 w 841225"/>
                    <a:gd name="connsiteY20" fmla="*/ 0 h 1991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41225" h="1991139">
                      <a:moveTo>
                        <a:pt x="834194" y="0"/>
                      </a:moveTo>
                      <a:cubicBezTo>
                        <a:pt x="829777" y="100496"/>
                        <a:pt x="860037" y="199166"/>
                        <a:pt x="820942" y="301487"/>
                      </a:cubicBezTo>
                      <a:cubicBezTo>
                        <a:pt x="772998" y="411266"/>
                        <a:pt x="699503" y="522873"/>
                        <a:pt x="594980" y="608925"/>
                      </a:cubicBezTo>
                      <a:lnTo>
                        <a:pt x="125263" y="1049024"/>
                      </a:lnTo>
                      <a:cubicBezTo>
                        <a:pt x="56814" y="1162264"/>
                        <a:pt x="138024" y="1246300"/>
                        <a:pt x="210112" y="1250029"/>
                      </a:cubicBezTo>
                      <a:cubicBezTo>
                        <a:pt x="297355" y="1258864"/>
                        <a:pt x="393726" y="1251273"/>
                        <a:pt x="429864" y="1287485"/>
                      </a:cubicBezTo>
                      <a:cubicBezTo>
                        <a:pt x="479282" y="1380310"/>
                        <a:pt x="468470" y="1427504"/>
                        <a:pt x="441232" y="1469225"/>
                      </a:cubicBezTo>
                      <a:cubicBezTo>
                        <a:pt x="391106" y="1520614"/>
                        <a:pt x="328205" y="1559226"/>
                        <a:pt x="290855" y="1623391"/>
                      </a:cubicBezTo>
                      <a:cubicBezTo>
                        <a:pt x="268094" y="1699816"/>
                        <a:pt x="270884" y="1772590"/>
                        <a:pt x="255424" y="1847190"/>
                      </a:cubicBezTo>
                      <a:cubicBezTo>
                        <a:pt x="229257" y="1899431"/>
                        <a:pt x="186663" y="1962624"/>
                        <a:pt x="155021" y="1991139"/>
                      </a:cubicBezTo>
                      <a:cubicBezTo>
                        <a:pt x="129806" y="1980724"/>
                        <a:pt x="135618" y="1953882"/>
                        <a:pt x="145081" y="1921565"/>
                      </a:cubicBezTo>
                      <a:cubicBezTo>
                        <a:pt x="158043" y="1878588"/>
                        <a:pt x="203856" y="1872114"/>
                        <a:pt x="211342" y="1825487"/>
                      </a:cubicBezTo>
                      <a:cubicBezTo>
                        <a:pt x="194486" y="1740208"/>
                        <a:pt x="179453" y="1764437"/>
                        <a:pt x="188150" y="1679158"/>
                      </a:cubicBezTo>
                      <a:cubicBezTo>
                        <a:pt x="188388" y="1576983"/>
                        <a:pt x="292661" y="1536862"/>
                        <a:pt x="347653" y="1460239"/>
                      </a:cubicBezTo>
                      <a:cubicBezTo>
                        <a:pt x="385121" y="1409915"/>
                        <a:pt x="366011" y="1346815"/>
                        <a:pt x="286670" y="1332994"/>
                      </a:cubicBezTo>
                      <a:cubicBezTo>
                        <a:pt x="210761" y="1325984"/>
                        <a:pt x="114774" y="1351828"/>
                        <a:pt x="58942" y="1311965"/>
                      </a:cubicBezTo>
                      <a:cubicBezTo>
                        <a:pt x="-30629" y="1192682"/>
                        <a:pt x="-3391" y="1120853"/>
                        <a:pt x="43925" y="1032598"/>
                      </a:cubicBezTo>
                      <a:cubicBezTo>
                        <a:pt x="231809" y="818956"/>
                        <a:pt x="560231" y="570637"/>
                        <a:pt x="711612" y="347869"/>
                      </a:cubicBezTo>
                      <a:cubicBezTo>
                        <a:pt x="721551" y="309217"/>
                        <a:pt x="757042" y="248663"/>
                        <a:pt x="723178" y="195410"/>
                      </a:cubicBezTo>
                      <a:lnTo>
                        <a:pt x="618847" y="29817"/>
                      </a:lnTo>
                      <a:lnTo>
                        <a:pt x="834194" y="0"/>
                      </a:lnTo>
                      <a:close/>
                    </a:path>
                  </a:pathLst>
                </a:cu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26" name="Freeform: Shape 125">
                  <a:extLst>
                    <a:ext uri="{FF2B5EF4-FFF2-40B4-BE49-F238E27FC236}">
                      <a16:creationId xmlns:a16="http://schemas.microsoft.com/office/drawing/2014/main" id="{B565128E-96B0-425F-BA03-B9443D7DB91F}"/>
                    </a:ext>
                  </a:extLst>
                </p:cNvPr>
                <p:cNvSpPr/>
                <p:nvPr/>
              </p:nvSpPr>
              <p:spPr>
                <a:xfrm>
                  <a:off x="9007937" y="2428262"/>
                  <a:ext cx="1265022" cy="3051507"/>
                </a:xfrm>
                <a:custGeom>
                  <a:avLst/>
                  <a:gdLst>
                    <a:gd name="connsiteX0" fmla="*/ 1066800 w 1219200"/>
                    <a:gd name="connsiteY0" fmla="*/ 192157 h 2809461"/>
                    <a:gd name="connsiteX1" fmla="*/ 1109869 w 1219200"/>
                    <a:gd name="connsiteY1" fmla="*/ 420757 h 2809461"/>
                    <a:gd name="connsiteX2" fmla="*/ 745435 w 1219200"/>
                    <a:gd name="connsiteY2" fmla="*/ 924339 h 2809461"/>
                    <a:gd name="connsiteX3" fmla="*/ 586409 w 1219200"/>
                    <a:gd name="connsiteY3" fmla="*/ 1099931 h 2809461"/>
                    <a:gd name="connsiteX4" fmla="*/ 434009 w 1219200"/>
                    <a:gd name="connsiteY4" fmla="*/ 1351722 h 2809461"/>
                    <a:gd name="connsiteX5" fmla="*/ 477078 w 1219200"/>
                    <a:gd name="connsiteY5" fmla="*/ 1633331 h 2809461"/>
                    <a:gd name="connsiteX6" fmla="*/ 334617 w 1219200"/>
                    <a:gd name="connsiteY6" fmla="*/ 2037522 h 2809461"/>
                    <a:gd name="connsiteX7" fmla="*/ 255104 w 1219200"/>
                    <a:gd name="connsiteY7" fmla="*/ 2461591 h 2809461"/>
                    <a:gd name="connsiteX8" fmla="*/ 53009 w 1219200"/>
                    <a:gd name="connsiteY8" fmla="*/ 2706757 h 2809461"/>
                    <a:gd name="connsiteX9" fmla="*/ 0 w 1219200"/>
                    <a:gd name="connsiteY9" fmla="*/ 2809461 h 2809461"/>
                    <a:gd name="connsiteX10" fmla="*/ 112643 w 1219200"/>
                    <a:gd name="connsiteY10" fmla="*/ 2746513 h 2809461"/>
                    <a:gd name="connsiteX11" fmla="*/ 324678 w 1219200"/>
                    <a:gd name="connsiteY11" fmla="*/ 2448339 h 2809461"/>
                    <a:gd name="connsiteX12" fmla="*/ 414130 w 1219200"/>
                    <a:gd name="connsiteY12" fmla="*/ 2213113 h 2809461"/>
                    <a:gd name="connsiteX13" fmla="*/ 400878 w 1219200"/>
                    <a:gd name="connsiteY13" fmla="*/ 2060713 h 2809461"/>
                    <a:gd name="connsiteX14" fmla="*/ 546652 w 1219200"/>
                    <a:gd name="connsiteY14" fmla="*/ 1795670 h 2809461"/>
                    <a:gd name="connsiteX15" fmla="*/ 593035 w 1219200"/>
                    <a:gd name="connsiteY15" fmla="*/ 1540565 h 2809461"/>
                    <a:gd name="connsiteX16" fmla="*/ 622852 w 1219200"/>
                    <a:gd name="connsiteY16" fmla="*/ 1225826 h 2809461"/>
                    <a:gd name="connsiteX17" fmla="*/ 821635 w 1219200"/>
                    <a:gd name="connsiteY17" fmla="*/ 974035 h 2809461"/>
                    <a:gd name="connsiteX18" fmla="*/ 1136374 w 1219200"/>
                    <a:gd name="connsiteY18" fmla="*/ 616226 h 2809461"/>
                    <a:gd name="connsiteX19" fmla="*/ 1219200 w 1219200"/>
                    <a:gd name="connsiteY19" fmla="*/ 457200 h 2809461"/>
                    <a:gd name="connsiteX20" fmla="*/ 1215887 w 1219200"/>
                    <a:gd name="connsiteY20" fmla="*/ 0 h 2809461"/>
                    <a:gd name="connsiteX21" fmla="*/ 1066800 w 1219200"/>
                    <a:gd name="connsiteY21" fmla="*/ 192157 h 2809461"/>
                    <a:gd name="connsiteX0" fmla="*/ 1066800 w 1234343"/>
                    <a:gd name="connsiteY0" fmla="*/ 192157 h 2809461"/>
                    <a:gd name="connsiteX1" fmla="*/ 1109869 w 1234343"/>
                    <a:gd name="connsiteY1" fmla="*/ 420757 h 2809461"/>
                    <a:gd name="connsiteX2" fmla="*/ 745435 w 1234343"/>
                    <a:gd name="connsiteY2" fmla="*/ 924339 h 2809461"/>
                    <a:gd name="connsiteX3" fmla="*/ 586409 w 1234343"/>
                    <a:gd name="connsiteY3" fmla="*/ 1099931 h 2809461"/>
                    <a:gd name="connsiteX4" fmla="*/ 434009 w 1234343"/>
                    <a:gd name="connsiteY4" fmla="*/ 1351722 h 2809461"/>
                    <a:gd name="connsiteX5" fmla="*/ 477078 w 1234343"/>
                    <a:gd name="connsiteY5" fmla="*/ 1633331 h 2809461"/>
                    <a:gd name="connsiteX6" fmla="*/ 334617 w 1234343"/>
                    <a:gd name="connsiteY6" fmla="*/ 2037522 h 2809461"/>
                    <a:gd name="connsiteX7" fmla="*/ 255104 w 1234343"/>
                    <a:gd name="connsiteY7" fmla="*/ 2461591 h 2809461"/>
                    <a:gd name="connsiteX8" fmla="*/ 53009 w 1234343"/>
                    <a:gd name="connsiteY8" fmla="*/ 2706757 h 2809461"/>
                    <a:gd name="connsiteX9" fmla="*/ 0 w 1234343"/>
                    <a:gd name="connsiteY9" fmla="*/ 2809461 h 2809461"/>
                    <a:gd name="connsiteX10" fmla="*/ 112643 w 1234343"/>
                    <a:gd name="connsiteY10" fmla="*/ 2746513 h 2809461"/>
                    <a:gd name="connsiteX11" fmla="*/ 324678 w 1234343"/>
                    <a:gd name="connsiteY11" fmla="*/ 2448339 h 2809461"/>
                    <a:gd name="connsiteX12" fmla="*/ 414130 w 1234343"/>
                    <a:gd name="connsiteY12" fmla="*/ 2213113 h 2809461"/>
                    <a:gd name="connsiteX13" fmla="*/ 400878 w 1234343"/>
                    <a:gd name="connsiteY13" fmla="*/ 2060713 h 2809461"/>
                    <a:gd name="connsiteX14" fmla="*/ 546652 w 1234343"/>
                    <a:gd name="connsiteY14" fmla="*/ 1795670 h 2809461"/>
                    <a:gd name="connsiteX15" fmla="*/ 593035 w 1234343"/>
                    <a:gd name="connsiteY15" fmla="*/ 1540565 h 2809461"/>
                    <a:gd name="connsiteX16" fmla="*/ 622852 w 1234343"/>
                    <a:gd name="connsiteY16" fmla="*/ 1225826 h 2809461"/>
                    <a:gd name="connsiteX17" fmla="*/ 821635 w 1234343"/>
                    <a:gd name="connsiteY17" fmla="*/ 974035 h 2809461"/>
                    <a:gd name="connsiteX18" fmla="*/ 1136374 w 1234343"/>
                    <a:gd name="connsiteY18" fmla="*/ 616226 h 2809461"/>
                    <a:gd name="connsiteX19" fmla="*/ 1219200 w 1234343"/>
                    <a:gd name="connsiteY19" fmla="*/ 457200 h 2809461"/>
                    <a:gd name="connsiteX20" fmla="*/ 1215887 w 1234343"/>
                    <a:gd name="connsiteY20" fmla="*/ 0 h 2809461"/>
                    <a:gd name="connsiteX21" fmla="*/ 1066800 w 1234343"/>
                    <a:gd name="connsiteY21" fmla="*/ 192157 h 2809461"/>
                    <a:gd name="connsiteX0" fmla="*/ 1066800 w 1234343"/>
                    <a:gd name="connsiteY0" fmla="*/ 192157 h 2809461"/>
                    <a:gd name="connsiteX1" fmla="*/ 1109869 w 1234343"/>
                    <a:gd name="connsiteY1" fmla="*/ 420757 h 2809461"/>
                    <a:gd name="connsiteX2" fmla="*/ 745435 w 1234343"/>
                    <a:gd name="connsiteY2" fmla="*/ 924339 h 2809461"/>
                    <a:gd name="connsiteX3" fmla="*/ 586409 w 1234343"/>
                    <a:gd name="connsiteY3" fmla="*/ 1099931 h 2809461"/>
                    <a:gd name="connsiteX4" fmla="*/ 434009 w 1234343"/>
                    <a:gd name="connsiteY4" fmla="*/ 1351722 h 2809461"/>
                    <a:gd name="connsiteX5" fmla="*/ 477078 w 1234343"/>
                    <a:gd name="connsiteY5" fmla="*/ 1633331 h 2809461"/>
                    <a:gd name="connsiteX6" fmla="*/ 334617 w 1234343"/>
                    <a:gd name="connsiteY6" fmla="*/ 2037522 h 2809461"/>
                    <a:gd name="connsiteX7" fmla="*/ 255104 w 1234343"/>
                    <a:gd name="connsiteY7" fmla="*/ 2461591 h 2809461"/>
                    <a:gd name="connsiteX8" fmla="*/ 53009 w 1234343"/>
                    <a:gd name="connsiteY8" fmla="*/ 2706757 h 2809461"/>
                    <a:gd name="connsiteX9" fmla="*/ 0 w 1234343"/>
                    <a:gd name="connsiteY9" fmla="*/ 2809461 h 2809461"/>
                    <a:gd name="connsiteX10" fmla="*/ 112643 w 1234343"/>
                    <a:gd name="connsiteY10" fmla="*/ 2746513 h 2809461"/>
                    <a:gd name="connsiteX11" fmla="*/ 324678 w 1234343"/>
                    <a:gd name="connsiteY11" fmla="*/ 2448339 h 2809461"/>
                    <a:gd name="connsiteX12" fmla="*/ 414130 w 1234343"/>
                    <a:gd name="connsiteY12" fmla="*/ 2213113 h 2809461"/>
                    <a:gd name="connsiteX13" fmla="*/ 400878 w 1234343"/>
                    <a:gd name="connsiteY13" fmla="*/ 2060713 h 2809461"/>
                    <a:gd name="connsiteX14" fmla="*/ 546652 w 1234343"/>
                    <a:gd name="connsiteY14" fmla="*/ 1795670 h 2809461"/>
                    <a:gd name="connsiteX15" fmla="*/ 593035 w 1234343"/>
                    <a:gd name="connsiteY15" fmla="*/ 1540565 h 2809461"/>
                    <a:gd name="connsiteX16" fmla="*/ 622852 w 1234343"/>
                    <a:gd name="connsiteY16" fmla="*/ 1225826 h 2809461"/>
                    <a:gd name="connsiteX17" fmla="*/ 821635 w 1234343"/>
                    <a:gd name="connsiteY17" fmla="*/ 974035 h 2809461"/>
                    <a:gd name="connsiteX18" fmla="*/ 1136374 w 1234343"/>
                    <a:gd name="connsiteY18" fmla="*/ 616226 h 2809461"/>
                    <a:gd name="connsiteX19" fmla="*/ 1219200 w 1234343"/>
                    <a:gd name="connsiteY19" fmla="*/ 457200 h 2809461"/>
                    <a:gd name="connsiteX20" fmla="*/ 1215887 w 1234343"/>
                    <a:gd name="connsiteY20" fmla="*/ 0 h 2809461"/>
                    <a:gd name="connsiteX21" fmla="*/ 1066800 w 1234343"/>
                    <a:gd name="connsiteY21" fmla="*/ 192157 h 2809461"/>
                    <a:gd name="connsiteX0" fmla="*/ 1066800 w 1227763"/>
                    <a:gd name="connsiteY0" fmla="*/ 192157 h 2809461"/>
                    <a:gd name="connsiteX1" fmla="*/ 1109869 w 1227763"/>
                    <a:gd name="connsiteY1" fmla="*/ 420757 h 2809461"/>
                    <a:gd name="connsiteX2" fmla="*/ 745435 w 1227763"/>
                    <a:gd name="connsiteY2" fmla="*/ 924339 h 2809461"/>
                    <a:gd name="connsiteX3" fmla="*/ 586409 w 1227763"/>
                    <a:gd name="connsiteY3" fmla="*/ 1099931 h 2809461"/>
                    <a:gd name="connsiteX4" fmla="*/ 434009 w 1227763"/>
                    <a:gd name="connsiteY4" fmla="*/ 1351722 h 2809461"/>
                    <a:gd name="connsiteX5" fmla="*/ 477078 w 1227763"/>
                    <a:gd name="connsiteY5" fmla="*/ 1633331 h 2809461"/>
                    <a:gd name="connsiteX6" fmla="*/ 334617 w 1227763"/>
                    <a:gd name="connsiteY6" fmla="*/ 2037522 h 2809461"/>
                    <a:gd name="connsiteX7" fmla="*/ 255104 w 1227763"/>
                    <a:gd name="connsiteY7" fmla="*/ 2461591 h 2809461"/>
                    <a:gd name="connsiteX8" fmla="*/ 53009 w 1227763"/>
                    <a:gd name="connsiteY8" fmla="*/ 2706757 h 2809461"/>
                    <a:gd name="connsiteX9" fmla="*/ 0 w 1227763"/>
                    <a:gd name="connsiteY9" fmla="*/ 2809461 h 2809461"/>
                    <a:gd name="connsiteX10" fmla="*/ 112643 w 1227763"/>
                    <a:gd name="connsiteY10" fmla="*/ 2746513 h 2809461"/>
                    <a:gd name="connsiteX11" fmla="*/ 324678 w 1227763"/>
                    <a:gd name="connsiteY11" fmla="*/ 2448339 h 2809461"/>
                    <a:gd name="connsiteX12" fmla="*/ 414130 w 1227763"/>
                    <a:gd name="connsiteY12" fmla="*/ 2213113 h 2809461"/>
                    <a:gd name="connsiteX13" fmla="*/ 400878 w 1227763"/>
                    <a:gd name="connsiteY13" fmla="*/ 2060713 h 2809461"/>
                    <a:gd name="connsiteX14" fmla="*/ 546652 w 1227763"/>
                    <a:gd name="connsiteY14" fmla="*/ 1795670 h 2809461"/>
                    <a:gd name="connsiteX15" fmla="*/ 593035 w 1227763"/>
                    <a:gd name="connsiteY15" fmla="*/ 1540565 h 2809461"/>
                    <a:gd name="connsiteX16" fmla="*/ 622852 w 1227763"/>
                    <a:gd name="connsiteY16" fmla="*/ 1225826 h 2809461"/>
                    <a:gd name="connsiteX17" fmla="*/ 821635 w 1227763"/>
                    <a:gd name="connsiteY17" fmla="*/ 974035 h 2809461"/>
                    <a:gd name="connsiteX18" fmla="*/ 1136374 w 1227763"/>
                    <a:gd name="connsiteY18" fmla="*/ 616226 h 2809461"/>
                    <a:gd name="connsiteX19" fmla="*/ 1210075 w 1227763"/>
                    <a:gd name="connsiteY19" fmla="*/ 457200 h 2809461"/>
                    <a:gd name="connsiteX20" fmla="*/ 1215887 w 1227763"/>
                    <a:gd name="connsiteY20" fmla="*/ 0 h 2809461"/>
                    <a:gd name="connsiteX21" fmla="*/ 1066800 w 1227763"/>
                    <a:gd name="connsiteY21" fmla="*/ 192157 h 2809461"/>
                    <a:gd name="connsiteX0" fmla="*/ 1066800 w 1218412"/>
                    <a:gd name="connsiteY0" fmla="*/ 212234 h 2829538"/>
                    <a:gd name="connsiteX1" fmla="*/ 1109869 w 1218412"/>
                    <a:gd name="connsiteY1" fmla="*/ 440834 h 2829538"/>
                    <a:gd name="connsiteX2" fmla="*/ 745435 w 1218412"/>
                    <a:gd name="connsiteY2" fmla="*/ 944416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2852 w 1218412"/>
                    <a:gd name="connsiteY16" fmla="*/ 1245903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45435 w 1218412"/>
                    <a:gd name="connsiteY2" fmla="*/ 944416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2852 w 1218412"/>
                    <a:gd name="connsiteY16" fmla="*/ 1245903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45435 w 1218412"/>
                    <a:gd name="connsiteY2" fmla="*/ 944416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2852 w 1218412"/>
                    <a:gd name="connsiteY16" fmla="*/ 1245903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45435 w 1218412"/>
                    <a:gd name="connsiteY2" fmla="*/ 944416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2852 w 1218412"/>
                    <a:gd name="connsiteY16" fmla="*/ 1245903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2852 w 1218412"/>
                    <a:gd name="connsiteY16" fmla="*/ 1245903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2852 w 1218412"/>
                    <a:gd name="connsiteY16" fmla="*/ 1245903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2852 w 1218412"/>
                    <a:gd name="connsiteY16" fmla="*/ 1245903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2852 w 1218412"/>
                    <a:gd name="connsiteY16" fmla="*/ 1245903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2852 w 1218412"/>
                    <a:gd name="connsiteY16" fmla="*/ 1245903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386752 w 1218412"/>
                    <a:gd name="connsiteY12" fmla="*/ 2271518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386752 w 1218412"/>
                    <a:gd name="connsiteY12" fmla="*/ 2271518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386752 w 1218412"/>
                    <a:gd name="connsiteY12" fmla="*/ 2271518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386752 w 1218412"/>
                    <a:gd name="connsiteY12" fmla="*/ 2271518 h 2829538"/>
                    <a:gd name="connsiteX13" fmla="*/ 404529 w 1218412"/>
                    <a:gd name="connsiteY13" fmla="*/ 2088091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386752 w 1218412"/>
                    <a:gd name="connsiteY12" fmla="*/ 2271518 h 2829538"/>
                    <a:gd name="connsiteX13" fmla="*/ 404529 w 1218412"/>
                    <a:gd name="connsiteY13" fmla="*/ 2088091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386752 w 1218412"/>
                    <a:gd name="connsiteY12" fmla="*/ 2271518 h 2829538"/>
                    <a:gd name="connsiteX13" fmla="*/ 404529 w 1218412"/>
                    <a:gd name="connsiteY13" fmla="*/ 2088091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386752 w 1218412"/>
                    <a:gd name="connsiteY12" fmla="*/ 2271518 h 2829538"/>
                    <a:gd name="connsiteX13" fmla="*/ 420956 w 1218412"/>
                    <a:gd name="connsiteY13" fmla="*/ 2057064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386752 w 1218412"/>
                    <a:gd name="connsiteY12" fmla="*/ 2271518 h 2829538"/>
                    <a:gd name="connsiteX13" fmla="*/ 420956 w 1218412"/>
                    <a:gd name="connsiteY13" fmla="*/ 2057064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47803 w 1218412"/>
                    <a:gd name="connsiteY7" fmla="*/ 2468892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386752 w 1218412"/>
                    <a:gd name="connsiteY12" fmla="*/ 2271518 h 2829538"/>
                    <a:gd name="connsiteX13" fmla="*/ 420956 w 1218412"/>
                    <a:gd name="connsiteY13" fmla="*/ 2057064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47803 w 1218412"/>
                    <a:gd name="connsiteY7" fmla="*/ 2468892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386752 w 1218412"/>
                    <a:gd name="connsiteY12" fmla="*/ 2271518 h 2829538"/>
                    <a:gd name="connsiteX13" fmla="*/ 420956 w 1218412"/>
                    <a:gd name="connsiteY13" fmla="*/ 2057064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47803 w 1218412"/>
                    <a:gd name="connsiteY7" fmla="*/ 2468892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13727 w 1218412"/>
                    <a:gd name="connsiteY11" fmla="*/ 2468416 h 2829538"/>
                    <a:gd name="connsiteX12" fmla="*/ 386752 w 1218412"/>
                    <a:gd name="connsiteY12" fmla="*/ 2271518 h 2829538"/>
                    <a:gd name="connsiteX13" fmla="*/ 420956 w 1218412"/>
                    <a:gd name="connsiteY13" fmla="*/ 2057064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80093 w 1231705"/>
                    <a:gd name="connsiteY0" fmla="*/ 212234 h 3064089"/>
                    <a:gd name="connsiteX1" fmla="*/ 1123162 w 1231705"/>
                    <a:gd name="connsiteY1" fmla="*/ 440834 h 3064089"/>
                    <a:gd name="connsiteX2" fmla="*/ 744127 w 1231705"/>
                    <a:gd name="connsiteY2" fmla="*/ 942591 h 3064089"/>
                    <a:gd name="connsiteX3" fmla="*/ 599702 w 1231705"/>
                    <a:gd name="connsiteY3" fmla="*/ 1120008 h 3064089"/>
                    <a:gd name="connsiteX4" fmla="*/ 447302 w 1231705"/>
                    <a:gd name="connsiteY4" fmla="*/ 1371799 h 3064089"/>
                    <a:gd name="connsiteX5" fmla="*/ 490371 w 1231705"/>
                    <a:gd name="connsiteY5" fmla="*/ 1653408 h 3064089"/>
                    <a:gd name="connsiteX6" fmla="*/ 347910 w 1231705"/>
                    <a:gd name="connsiteY6" fmla="*/ 2057599 h 3064089"/>
                    <a:gd name="connsiteX7" fmla="*/ 261096 w 1231705"/>
                    <a:gd name="connsiteY7" fmla="*/ 2468892 h 3064089"/>
                    <a:gd name="connsiteX8" fmla="*/ 66302 w 1231705"/>
                    <a:gd name="connsiteY8" fmla="*/ 2726834 h 3064089"/>
                    <a:gd name="connsiteX9" fmla="*/ 13293 w 1231705"/>
                    <a:gd name="connsiteY9" fmla="*/ 2829538 h 3064089"/>
                    <a:gd name="connsiteX10" fmla="*/ 0 w 1231705"/>
                    <a:gd name="connsiteY10" fmla="*/ 3064089 h 3064089"/>
                    <a:gd name="connsiteX11" fmla="*/ 327020 w 1231705"/>
                    <a:gd name="connsiteY11" fmla="*/ 2468416 h 3064089"/>
                    <a:gd name="connsiteX12" fmla="*/ 400045 w 1231705"/>
                    <a:gd name="connsiteY12" fmla="*/ 2271518 h 3064089"/>
                    <a:gd name="connsiteX13" fmla="*/ 434249 w 1231705"/>
                    <a:gd name="connsiteY13" fmla="*/ 2057064 h 3064089"/>
                    <a:gd name="connsiteX14" fmla="*/ 559945 w 1231705"/>
                    <a:gd name="connsiteY14" fmla="*/ 1815747 h 3064089"/>
                    <a:gd name="connsiteX15" fmla="*/ 606328 w 1231705"/>
                    <a:gd name="connsiteY15" fmla="*/ 1560642 h 3064089"/>
                    <a:gd name="connsiteX16" fmla="*/ 639796 w 1231705"/>
                    <a:gd name="connsiteY16" fmla="*/ 1273280 h 3064089"/>
                    <a:gd name="connsiteX17" fmla="*/ 834928 w 1231705"/>
                    <a:gd name="connsiteY17" fmla="*/ 994112 h 3064089"/>
                    <a:gd name="connsiteX18" fmla="*/ 1149667 w 1231705"/>
                    <a:gd name="connsiteY18" fmla="*/ 636303 h 3064089"/>
                    <a:gd name="connsiteX19" fmla="*/ 1223368 w 1231705"/>
                    <a:gd name="connsiteY19" fmla="*/ 477277 h 3064089"/>
                    <a:gd name="connsiteX20" fmla="*/ 1168950 w 1231705"/>
                    <a:gd name="connsiteY20" fmla="*/ 0 h 3064089"/>
                    <a:gd name="connsiteX21" fmla="*/ 1080093 w 1231705"/>
                    <a:gd name="connsiteY21" fmla="*/ 212234 h 3064089"/>
                    <a:gd name="connsiteX0" fmla="*/ 1110725 w 1262337"/>
                    <a:gd name="connsiteY0" fmla="*/ 212234 h 3064239"/>
                    <a:gd name="connsiteX1" fmla="*/ 1153794 w 1262337"/>
                    <a:gd name="connsiteY1" fmla="*/ 440834 h 3064239"/>
                    <a:gd name="connsiteX2" fmla="*/ 774759 w 1262337"/>
                    <a:gd name="connsiteY2" fmla="*/ 942591 h 3064239"/>
                    <a:gd name="connsiteX3" fmla="*/ 630334 w 1262337"/>
                    <a:gd name="connsiteY3" fmla="*/ 1120008 h 3064239"/>
                    <a:gd name="connsiteX4" fmla="*/ 477934 w 1262337"/>
                    <a:gd name="connsiteY4" fmla="*/ 1371799 h 3064239"/>
                    <a:gd name="connsiteX5" fmla="*/ 521003 w 1262337"/>
                    <a:gd name="connsiteY5" fmla="*/ 1653408 h 3064239"/>
                    <a:gd name="connsiteX6" fmla="*/ 378542 w 1262337"/>
                    <a:gd name="connsiteY6" fmla="*/ 2057599 h 3064239"/>
                    <a:gd name="connsiteX7" fmla="*/ 291728 w 1262337"/>
                    <a:gd name="connsiteY7" fmla="*/ 2468892 h 3064239"/>
                    <a:gd name="connsiteX8" fmla="*/ 96934 w 1262337"/>
                    <a:gd name="connsiteY8" fmla="*/ 2726834 h 3064239"/>
                    <a:gd name="connsiteX9" fmla="*/ 43925 w 1262337"/>
                    <a:gd name="connsiteY9" fmla="*/ 2829538 h 3064239"/>
                    <a:gd name="connsiteX10" fmla="*/ 30632 w 1262337"/>
                    <a:gd name="connsiteY10" fmla="*/ 3064089 h 3064239"/>
                    <a:gd name="connsiteX11" fmla="*/ 357652 w 1262337"/>
                    <a:gd name="connsiteY11" fmla="*/ 2468416 h 3064239"/>
                    <a:gd name="connsiteX12" fmla="*/ 430677 w 1262337"/>
                    <a:gd name="connsiteY12" fmla="*/ 2271518 h 3064239"/>
                    <a:gd name="connsiteX13" fmla="*/ 464881 w 1262337"/>
                    <a:gd name="connsiteY13" fmla="*/ 2057064 h 3064239"/>
                    <a:gd name="connsiteX14" fmla="*/ 590577 w 1262337"/>
                    <a:gd name="connsiteY14" fmla="*/ 1815747 h 3064239"/>
                    <a:gd name="connsiteX15" fmla="*/ 636960 w 1262337"/>
                    <a:gd name="connsiteY15" fmla="*/ 1560642 h 3064239"/>
                    <a:gd name="connsiteX16" fmla="*/ 670428 w 1262337"/>
                    <a:gd name="connsiteY16" fmla="*/ 1273280 h 3064239"/>
                    <a:gd name="connsiteX17" fmla="*/ 865560 w 1262337"/>
                    <a:gd name="connsiteY17" fmla="*/ 994112 h 3064239"/>
                    <a:gd name="connsiteX18" fmla="*/ 1180299 w 1262337"/>
                    <a:gd name="connsiteY18" fmla="*/ 636303 h 3064239"/>
                    <a:gd name="connsiteX19" fmla="*/ 1254000 w 1262337"/>
                    <a:gd name="connsiteY19" fmla="*/ 477277 h 3064239"/>
                    <a:gd name="connsiteX20" fmla="*/ 1199582 w 1262337"/>
                    <a:gd name="connsiteY20" fmla="*/ 0 h 3064239"/>
                    <a:gd name="connsiteX21" fmla="*/ 1110725 w 1262337"/>
                    <a:gd name="connsiteY21" fmla="*/ 212234 h 3064239"/>
                    <a:gd name="connsiteX0" fmla="*/ 1105149 w 1256761"/>
                    <a:gd name="connsiteY0" fmla="*/ 212234 h 3051475"/>
                    <a:gd name="connsiteX1" fmla="*/ 1148218 w 1256761"/>
                    <a:gd name="connsiteY1" fmla="*/ 440834 h 3051475"/>
                    <a:gd name="connsiteX2" fmla="*/ 769183 w 1256761"/>
                    <a:gd name="connsiteY2" fmla="*/ 942591 h 3051475"/>
                    <a:gd name="connsiteX3" fmla="*/ 624758 w 1256761"/>
                    <a:gd name="connsiteY3" fmla="*/ 1120008 h 3051475"/>
                    <a:gd name="connsiteX4" fmla="*/ 472358 w 1256761"/>
                    <a:gd name="connsiteY4" fmla="*/ 1371799 h 3051475"/>
                    <a:gd name="connsiteX5" fmla="*/ 515427 w 1256761"/>
                    <a:gd name="connsiteY5" fmla="*/ 1653408 h 3051475"/>
                    <a:gd name="connsiteX6" fmla="*/ 372966 w 1256761"/>
                    <a:gd name="connsiteY6" fmla="*/ 2057599 h 3051475"/>
                    <a:gd name="connsiteX7" fmla="*/ 286152 w 1256761"/>
                    <a:gd name="connsiteY7" fmla="*/ 2468892 h 3051475"/>
                    <a:gd name="connsiteX8" fmla="*/ 91358 w 1256761"/>
                    <a:gd name="connsiteY8" fmla="*/ 2726834 h 3051475"/>
                    <a:gd name="connsiteX9" fmla="*/ 38349 w 1256761"/>
                    <a:gd name="connsiteY9" fmla="*/ 2829538 h 3051475"/>
                    <a:gd name="connsiteX10" fmla="*/ 32357 w 1256761"/>
                    <a:gd name="connsiteY10" fmla="*/ 3051313 h 3051475"/>
                    <a:gd name="connsiteX11" fmla="*/ 352076 w 1256761"/>
                    <a:gd name="connsiteY11" fmla="*/ 2468416 h 3051475"/>
                    <a:gd name="connsiteX12" fmla="*/ 425101 w 1256761"/>
                    <a:gd name="connsiteY12" fmla="*/ 2271518 h 3051475"/>
                    <a:gd name="connsiteX13" fmla="*/ 459305 w 1256761"/>
                    <a:gd name="connsiteY13" fmla="*/ 2057064 h 3051475"/>
                    <a:gd name="connsiteX14" fmla="*/ 585001 w 1256761"/>
                    <a:gd name="connsiteY14" fmla="*/ 1815747 h 3051475"/>
                    <a:gd name="connsiteX15" fmla="*/ 631384 w 1256761"/>
                    <a:gd name="connsiteY15" fmla="*/ 1560642 h 3051475"/>
                    <a:gd name="connsiteX16" fmla="*/ 664852 w 1256761"/>
                    <a:gd name="connsiteY16" fmla="*/ 1273280 h 3051475"/>
                    <a:gd name="connsiteX17" fmla="*/ 859984 w 1256761"/>
                    <a:gd name="connsiteY17" fmla="*/ 994112 h 3051475"/>
                    <a:gd name="connsiteX18" fmla="*/ 1174723 w 1256761"/>
                    <a:gd name="connsiteY18" fmla="*/ 636303 h 3051475"/>
                    <a:gd name="connsiteX19" fmla="*/ 1248424 w 1256761"/>
                    <a:gd name="connsiteY19" fmla="*/ 477277 h 3051475"/>
                    <a:gd name="connsiteX20" fmla="*/ 1194006 w 1256761"/>
                    <a:gd name="connsiteY20" fmla="*/ 0 h 3051475"/>
                    <a:gd name="connsiteX21" fmla="*/ 1105149 w 1256761"/>
                    <a:gd name="connsiteY21" fmla="*/ 212234 h 3051475"/>
                    <a:gd name="connsiteX0" fmla="*/ 1113410 w 1265022"/>
                    <a:gd name="connsiteY0" fmla="*/ 212234 h 3051507"/>
                    <a:gd name="connsiteX1" fmla="*/ 1156479 w 1265022"/>
                    <a:gd name="connsiteY1" fmla="*/ 440834 h 3051507"/>
                    <a:gd name="connsiteX2" fmla="*/ 777444 w 1265022"/>
                    <a:gd name="connsiteY2" fmla="*/ 942591 h 3051507"/>
                    <a:gd name="connsiteX3" fmla="*/ 633019 w 1265022"/>
                    <a:gd name="connsiteY3" fmla="*/ 1120008 h 3051507"/>
                    <a:gd name="connsiteX4" fmla="*/ 480619 w 1265022"/>
                    <a:gd name="connsiteY4" fmla="*/ 1371799 h 3051507"/>
                    <a:gd name="connsiteX5" fmla="*/ 523688 w 1265022"/>
                    <a:gd name="connsiteY5" fmla="*/ 1653408 h 3051507"/>
                    <a:gd name="connsiteX6" fmla="*/ 381227 w 1265022"/>
                    <a:gd name="connsiteY6" fmla="*/ 2057599 h 3051507"/>
                    <a:gd name="connsiteX7" fmla="*/ 294413 w 1265022"/>
                    <a:gd name="connsiteY7" fmla="*/ 2468892 h 3051507"/>
                    <a:gd name="connsiteX8" fmla="*/ 99619 w 1265022"/>
                    <a:gd name="connsiteY8" fmla="*/ 2726834 h 3051507"/>
                    <a:gd name="connsiteX9" fmla="*/ 46610 w 1265022"/>
                    <a:gd name="connsiteY9" fmla="*/ 2829538 h 3051507"/>
                    <a:gd name="connsiteX10" fmla="*/ 40618 w 1265022"/>
                    <a:gd name="connsiteY10" fmla="*/ 3051313 h 3051507"/>
                    <a:gd name="connsiteX11" fmla="*/ 360337 w 1265022"/>
                    <a:gd name="connsiteY11" fmla="*/ 2468416 h 3051507"/>
                    <a:gd name="connsiteX12" fmla="*/ 433362 w 1265022"/>
                    <a:gd name="connsiteY12" fmla="*/ 2271518 h 3051507"/>
                    <a:gd name="connsiteX13" fmla="*/ 467566 w 1265022"/>
                    <a:gd name="connsiteY13" fmla="*/ 2057064 h 3051507"/>
                    <a:gd name="connsiteX14" fmla="*/ 593262 w 1265022"/>
                    <a:gd name="connsiteY14" fmla="*/ 1815747 h 3051507"/>
                    <a:gd name="connsiteX15" fmla="*/ 639645 w 1265022"/>
                    <a:gd name="connsiteY15" fmla="*/ 1560642 h 3051507"/>
                    <a:gd name="connsiteX16" fmla="*/ 673113 w 1265022"/>
                    <a:gd name="connsiteY16" fmla="*/ 1273280 h 3051507"/>
                    <a:gd name="connsiteX17" fmla="*/ 868245 w 1265022"/>
                    <a:gd name="connsiteY17" fmla="*/ 994112 h 3051507"/>
                    <a:gd name="connsiteX18" fmla="*/ 1182984 w 1265022"/>
                    <a:gd name="connsiteY18" fmla="*/ 636303 h 3051507"/>
                    <a:gd name="connsiteX19" fmla="*/ 1256685 w 1265022"/>
                    <a:gd name="connsiteY19" fmla="*/ 477277 h 3051507"/>
                    <a:gd name="connsiteX20" fmla="*/ 1202267 w 1265022"/>
                    <a:gd name="connsiteY20" fmla="*/ 0 h 3051507"/>
                    <a:gd name="connsiteX21" fmla="*/ 1113410 w 1265022"/>
                    <a:gd name="connsiteY21" fmla="*/ 212234 h 3051507"/>
                    <a:gd name="connsiteX0" fmla="*/ 1113410 w 1265022"/>
                    <a:gd name="connsiteY0" fmla="*/ 212234 h 3051507"/>
                    <a:gd name="connsiteX1" fmla="*/ 1156479 w 1265022"/>
                    <a:gd name="connsiteY1" fmla="*/ 440834 h 3051507"/>
                    <a:gd name="connsiteX2" fmla="*/ 777444 w 1265022"/>
                    <a:gd name="connsiteY2" fmla="*/ 942591 h 3051507"/>
                    <a:gd name="connsiteX3" fmla="*/ 633019 w 1265022"/>
                    <a:gd name="connsiteY3" fmla="*/ 1120008 h 3051507"/>
                    <a:gd name="connsiteX4" fmla="*/ 480619 w 1265022"/>
                    <a:gd name="connsiteY4" fmla="*/ 1371799 h 3051507"/>
                    <a:gd name="connsiteX5" fmla="*/ 523688 w 1265022"/>
                    <a:gd name="connsiteY5" fmla="*/ 1653408 h 3051507"/>
                    <a:gd name="connsiteX6" fmla="*/ 381227 w 1265022"/>
                    <a:gd name="connsiteY6" fmla="*/ 2057599 h 3051507"/>
                    <a:gd name="connsiteX7" fmla="*/ 294413 w 1265022"/>
                    <a:gd name="connsiteY7" fmla="*/ 2468892 h 3051507"/>
                    <a:gd name="connsiteX8" fmla="*/ 99619 w 1265022"/>
                    <a:gd name="connsiteY8" fmla="*/ 2726834 h 3051507"/>
                    <a:gd name="connsiteX9" fmla="*/ 46610 w 1265022"/>
                    <a:gd name="connsiteY9" fmla="*/ 2829538 h 3051507"/>
                    <a:gd name="connsiteX10" fmla="*/ 40618 w 1265022"/>
                    <a:gd name="connsiteY10" fmla="*/ 3051313 h 3051507"/>
                    <a:gd name="connsiteX11" fmla="*/ 134238 w 1265022"/>
                    <a:gd name="connsiteY11" fmla="*/ 2809918 h 3051507"/>
                    <a:gd name="connsiteX12" fmla="*/ 360337 w 1265022"/>
                    <a:gd name="connsiteY12" fmla="*/ 2468416 h 3051507"/>
                    <a:gd name="connsiteX13" fmla="*/ 433362 w 1265022"/>
                    <a:gd name="connsiteY13" fmla="*/ 2271518 h 3051507"/>
                    <a:gd name="connsiteX14" fmla="*/ 467566 w 1265022"/>
                    <a:gd name="connsiteY14" fmla="*/ 2057064 h 3051507"/>
                    <a:gd name="connsiteX15" fmla="*/ 593262 w 1265022"/>
                    <a:gd name="connsiteY15" fmla="*/ 1815747 h 3051507"/>
                    <a:gd name="connsiteX16" fmla="*/ 639645 w 1265022"/>
                    <a:gd name="connsiteY16" fmla="*/ 1560642 h 3051507"/>
                    <a:gd name="connsiteX17" fmla="*/ 673113 w 1265022"/>
                    <a:gd name="connsiteY17" fmla="*/ 1273280 h 3051507"/>
                    <a:gd name="connsiteX18" fmla="*/ 868245 w 1265022"/>
                    <a:gd name="connsiteY18" fmla="*/ 994112 h 3051507"/>
                    <a:gd name="connsiteX19" fmla="*/ 1182984 w 1265022"/>
                    <a:gd name="connsiteY19" fmla="*/ 636303 h 3051507"/>
                    <a:gd name="connsiteX20" fmla="*/ 1256685 w 1265022"/>
                    <a:gd name="connsiteY20" fmla="*/ 477277 h 3051507"/>
                    <a:gd name="connsiteX21" fmla="*/ 1202267 w 1265022"/>
                    <a:gd name="connsiteY21" fmla="*/ 0 h 3051507"/>
                    <a:gd name="connsiteX22" fmla="*/ 1113410 w 1265022"/>
                    <a:gd name="connsiteY22" fmla="*/ 212234 h 3051507"/>
                    <a:gd name="connsiteX0" fmla="*/ 1113410 w 1265022"/>
                    <a:gd name="connsiteY0" fmla="*/ 212234 h 3051507"/>
                    <a:gd name="connsiteX1" fmla="*/ 1156479 w 1265022"/>
                    <a:gd name="connsiteY1" fmla="*/ 440834 h 3051507"/>
                    <a:gd name="connsiteX2" fmla="*/ 777444 w 1265022"/>
                    <a:gd name="connsiteY2" fmla="*/ 942591 h 3051507"/>
                    <a:gd name="connsiteX3" fmla="*/ 633019 w 1265022"/>
                    <a:gd name="connsiteY3" fmla="*/ 1120008 h 3051507"/>
                    <a:gd name="connsiteX4" fmla="*/ 480619 w 1265022"/>
                    <a:gd name="connsiteY4" fmla="*/ 1371799 h 3051507"/>
                    <a:gd name="connsiteX5" fmla="*/ 523688 w 1265022"/>
                    <a:gd name="connsiteY5" fmla="*/ 1653408 h 3051507"/>
                    <a:gd name="connsiteX6" fmla="*/ 381227 w 1265022"/>
                    <a:gd name="connsiteY6" fmla="*/ 2057599 h 3051507"/>
                    <a:gd name="connsiteX7" fmla="*/ 294413 w 1265022"/>
                    <a:gd name="connsiteY7" fmla="*/ 2468892 h 3051507"/>
                    <a:gd name="connsiteX8" fmla="*/ 99619 w 1265022"/>
                    <a:gd name="connsiteY8" fmla="*/ 2726834 h 3051507"/>
                    <a:gd name="connsiteX9" fmla="*/ 46610 w 1265022"/>
                    <a:gd name="connsiteY9" fmla="*/ 2829538 h 3051507"/>
                    <a:gd name="connsiteX10" fmla="*/ 40618 w 1265022"/>
                    <a:gd name="connsiteY10" fmla="*/ 3051313 h 3051507"/>
                    <a:gd name="connsiteX11" fmla="*/ 134238 w 1265022"/>
                    <a:gd name="connsiteY11" fmla="*/ 2809918 h 3051507"/>
                    <a:gd name="connsiteX12" fmla="*/ 360337 w 1265022"/>
                    <a:gd name="connsiteY12" fmla="*/ 2468416 h 3051507"/>
                    <a:gd name="connsiteX13" fmla="*/ 433362 w 1265022"/>
                    <a:gd name="connsiteY13" fmla="*/ 2271518 h 3051507"/>
                    <a:gd name="connsiteX14" fmla="*/ 467566 w 1265022"/>
                    <a:gd name="connsiteY14" fmla="*/ 2057064 h 3051507"/>
                    <a:gd name="connsiteX15" fmla="*/ 593262 w 1265022"/>
                    <a:gd name="connsiteY15" fmla="*/ 1815747 h 3051507"/>
                    <a:gd name="connsiteX16" fmla="*/ 639645 w 1265022"/>
                    <a:gd name="connsiteY16" fmla="*/ 1560642 h 3051507"/>
                    <a:gd name="connsiteX17" fmla="*/ 673113 w 1265022"/>
                    <a:gd name="connsiteY17" fmla="*/ 1273280 h 3051507"/>
                    <a:gd name="connsiteX18" fmla="*/ 868245 w 1265022"/>
                    <a:gd name="connsiteY18" fmla="*/ 994112 h 3051507"/>
                    <a:gd name="connsiteX19" fmla="*/ 1182984 w 1265022"/>
                    <a:gd name="connsiteY19" fmla="*/ 636303 h 3051507"/>
                    <a:gd name="connsiteX20" fmla="*/ 1256685 w 1265022"/>
                    <a:gd name="connsiteY20" fmla="*/ 477277 h 3051507"/>
                    <a:gd name="connsiteX21" fmla="*/ 1202267 w 1265022"/>
                    <a:gd name="connsiteY21" fmla="*/ 0 h 3051507"/>
                    <a:gd name="connsiteX22" fmla="*/ 1113410 w 1265022"/>
                    <a:gd name="connsiteY22" fmla="*/ 212234 h 3051507"/>
                    <a:gd name="connsiteX0" fmla="*/ 1113410 w 1265022"/>
                    <a:gd name="connsiteY0" fmla="*/ 212234 h 3051507"/>
                    <a:gd name="connsiteX1" fmla="*/ 1156479 w 1265022"/>
                    <a:gd name="connsiteY1" fmla="*/ 440834 h 3051507"/>
                    <a:gd name="connsiteX2" fmla="*/ 777444 w 1265022"/>
                    <a:gd name="connsiteY2" fmla="*/ 942591 h 3051507"/>
                    <a:gd name="connsiteX3" fmla="*/ 633019 w 1265022"/>
                    <a:gd name="connsiteY3" fmla="*/ 1120008 h 3051507"/>
                    <a:gd name="connsiteX4" fmla="*/ 480619 w 1265022"/>
                    <a:gd name="connsiteY4" fmla="*/ 1371799 h 3051507"/>
                    <a:gd name="connsiteX5" fmla="*/ 523688 w 1265022"/>
                    <a:gd name="connsiteY5" fmla="*/ 1653408 h 3051507"/>
                    <a:gd name="connsiteX6" fmla="*/ 381227 w 1265022"/>
                    <a:gd name="connsiteY6" fmla="*/ 2057599 h 3051507"/>
                    <a:gd name="connsiteX7" fmla="*/ 294413 w 1265022"/>
                    <a:gd name="connsiteY7" fmla="*/ 2468892 h 3051507"/>
                    <a:gd name="connsiteX8" fmla="*/ 99619 w 1265022"/>
                    <a:gd name="connsiteY8" fmla="*/ 2726834 h 3051507"/>
                    <a:gd name="connsiteX9" fmla="*/ 46610 w 1265022"/>
                    <a:gd name="connsiteY9" fmla="*/ 2829538 h 3051507"/>
                    <a:gd name="connsiteX10" fmla="*/ 40618 w 1265022"/>
                    <a:gd name="connsiteY10" fmla="*/ 3051313 h 3051507"/>
                    <a:gd name="connsiteX11" fmla="*/ 134238 w 1265022"/>
                    <a:gd name="connsiteY11" fmla="*/ 2809918 h 3051507"/>
                    <a:gd name="connsiteX12" fmla="*/ 360337 w 1265022"/>
                    <a:gd name="connsiteY12" fmla="*/ 2468416 h 3051507"/>
                    <a:gd name="connsiteX13" fmla="*/ 433362 w 1265022"/>
                    <a:gd name="connsiteY13" fmla="*/ 2271518 h 3051507"/>
                    <a:gd name="connsiteX14" fmla="*/ 467566 w 1265022"/>
                    <a:gd name="connsiteY14" fmla="*/ 2057064 h 3051507"/>
                    <a:gd name="connsiteX15" fmla="*/ 593262 w 1265022"/>
                    <a:gd name="connsiteY15" fmla="*/ 1815747 h 3051507"/>
                    <a:gd name="connsiteX16" fmla="*/ 639645 w 1265022"/>
                    <a:gd name="connsiteY16" fmla="*/ 1560642 h 3051507"/>
                    <a:gd name="connsiteX17" fmla="*/ 673113 w 1265022"/>
                    <a:gd name="connsiteY17" fmla="*/ 1273280 h 3051507"/>
                    <a:gd name="connsiteX18" fmla="*/ 868245 w 1265022"/>
                    <a:gd name="connsiteY18" fmla="*/ 994112 h 3051507"/>
                    <a:gd name="connsiteX19" fmla="*/ 1182984 w 1265022"/>
                    <a:gd name="connsiteY19" fmla="*/ 636303 h 3051507"/>
                    <a:gd name="connsiteX20" fmla="*/ 1256685 w 1265022"/>
                    <a:gd name="connsiteY20" fmla="*/ 477277 h 3051507"/>
                    <a:gd name="connsiteX21" fmla="*/ 1202267 w 1265022"/>
                    <a:gd name="connsiteY21" fmla="*/ 0 h 3051507"/>
                    <a:gd name="connsiteX22" fmla="*/ 1113410 w 1265022"/>
                    <a:gd name="connsiteY22" fmla="*/ 212234 h 3051507"/>
                    <a:gd name="connsiteX0" fmla="*/ 1113410 w 1265022"/>
                    <a:gd name="connsiteY0" fmla="*/ 212234 h 3051507"/>
                    <a:gd name="connsiteX1" fmla="*/ 1156479 w 1265022"/>
                    <a:gd name="connsiteY1" fmla="*/ 440834 h 3051507"/>
                    <a:gd name="connsiteX2" fmla="*/ 777444 w 1265022"/>
                    <a:gd name="connsiteY2" fmla="*/ 942591 h 3051507"/>
                    <a:gd name="connsiteX3" fmla="*/ 633019 w 1265022"/>
                    <a:gd name="connsiteY3" fmla="*/ 1120008 h 3051507"/>
                    <a:gd name="connsiteX4" fmla="*/ 480619 w 1265022"/>
                    <a:gd name="connsiteY4" fmla="*/ 1371799 h 3051507"/>
                    <a:gd name="connsiteX5" fmla="*/ 523688 w 1265022"/>
                    <a:gd name="connsiteY5" fmla="*/ 1653408 h 3051507"/>
                    <a:gd name="connsiteX6" fmla="*/ 381227 w 1265022"/>
                    <a:gd name="connsiteY6" fmla="*/ 2057599 h 3051507"/>
                    <a:gd name="connsiteX7" fmla="*/ 294413 w 1265022"/>
                    <a:gd name="connsiteY7" fmla="*/ 2468892 h 3051507"/>
                    <a:gd name="connsiteX8" fmla="*/ 99619 w 1265022"/>
                    <a:gd name="connsiteY8" fmla="*/ 2726834 h 3051507"/>
                    <a:gd name="connsiteX9" fmla="*/ 46610 w 1265022"/>
                    <a:gd name="connsiteY9" fmla="*/ 2829538 h 3051507"/>
                    <a:gd name="connsiteX10" fmla="*/ 40618 w 1265022"/>
                    <a:gd name="connsiteY10" fmla="*/ 3051313 h 3051507"/>
                    <a:gd name="connsiteX11" fmla="*/ 134238 w 1265022"/>
                    <a:gd name="connsiteY11" fmla="*/ 2809918 h 3051507"/>
                    <a:gd name="connsiteX12" fmla="*/ 360337 w 1265022"/>
                    <a:gd name="connsiteY12" fmla="*/ 2468416 h 3051507"/>
                    <a:gd name="connsiteX13" fmla="*/ 433362 w 1265022"/>
                    <a:gd name="connsiteY13" fmla="*/ 2271518 h 3051507"/>
                    <a:gd name="connsiteX14" fmla="*/ 467566 w 1265022"/>
                    <a:gd name="connsiteY14" fmla="*/ 2057064 h 3051507"/>
                    <a:gd name="connsiteX15" fmla="*/ 593262 w 1265022"/>
                    <a:gd name="connsiteY15" fmla="*/ 1815747 h 3051507"/>
                    <a:gd name="connsiteX16" fmla="*/ 639645 w 1265022"/>
                    <a:gd name="connsiteY16" fmla="*/ 1560642 h 3051507"/>
                    <a:gd name="connsiteX17" fmla="*/ 673113 w 1265022"/>
                    <a:gd name="connsiteY17" fmla="*/ 1273280 h 3051507"/>
                    <a:gd name="connsiteX18" fmla="*/ 868245 w 1265022"/>
                    <a:gd name="connsiteY18" fmla="*/ 994112 h 3051507"/>
                    <a:gd name="connsiteX19" fmla="*/ 1182984 w 1265022"/>
                    <a:gd name="connsiteY19" fmla="*/ 636303 h 3051507"/>
                    <a:gd name="connsiteX20" fmla="*/ 1256685 w 1265022"/>
                    <a:gd name="connsiteY20" fmla="*/ 477277 h 3051507"/>
                    <a:gd name="connsiteX21" fmla="*/ 1202267 w 1265022"/>
                    <a:gd name="connsiteY21" fmla="*/ 0 h 3051507"/>
                    <a:gd name="connsiteX22" fmla="*/ 1113410 w 1265022"/>
                    <a:gd name="connsiteY22" fmla="*/ 212234 h 305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65022" h="3051507">
                      <a:moveTo>
                        <a:pt x="1113410" y="212234"/>
                      </a:moveTo>
                      <a:cubicBezTo>
                        <a:pt x="1127766" y="288434"/>
                        <a:pt x="1156724" y="289803"/>
                        <a:pt x="1156479" y="440834"/>
                      </a:cubicBezTo>
                      <a:cubicBezTo>
                        <a:pt x="1100706" y="674400"/>
                        <a:pt x="918999" y="780205"/>
                        <a:pt x="777444" y="942591"/>
                      </a:cubicBezTo>
                      <a:lnTo>
                        <a:pt x="633019" y="1120008"/>
                      </a:lnTo>
                      <a:lnTo>
                        <a:pt x="480619" y="1371799"/>
                      </a:lnTo>
                      <a:lnTo>
                        <a:pt x="523688" y="1653408"/>
                      </a:lnTo>
                      <a:cubicBezTo>
                        <a:pt x="527305" y="1799089"/>
                        <a:pt x="428714" y="1922869"/>
                        <a:pt x="381227" y="2057599"/>
                      </a:cubicBezTo>
                      <a:cubicBezTo>
                        <a:pt x="352898" y="2120474"/>
                        <a:pt x="382972" y="2312935"/>
                        <a:pt x="294413" y="2468892"/>
                      </a:cubicBezTo>
                      <a:cubicBezTo>
                        <a:pt x="229482" y="2554873"/>
                        <a:pt x="193752" y="2644504"/>
                        <a:pt x="99619" y="2726834"/>
                      </a:cubicBezTo>
                      <a:lnTo>
                        <a:pt x="46610" y="2829538"/>
                      </a:lnTo>
                      <a:cubicBezTo>
                        <a:pt x="9326" y="2933274"/>
                        <a:pt x="-33432" y="3057086"/>
                        <a:pt x="40618" y="3051313"/>
                      </a:cubicBezTo>
                      <a:cubicBezTo>
                        <a:pt x="83384" y="2974498"/>
                        <a:pt x="100598" y="2903159"/>
                        <a:pt x="134238" y="2809918"/>
                      </a:cubicBezTo>
                      <a:cubicBezTo>
                        <a:pt x="204129" y="2688784"/>
                        <a:pt x="284971" y="2582250"/>
                        <a:pt x="360337" y="2468416"/>
                      </a:cubicBezTo>
                      <a:cubicBezTo>
                        <a:pt x="381028" y="2402783"/>
                        <a:pt x="414496" y="2346277"/>
                        <a:pt x="433362" y="2271518"/>
                      </a:cubicBezTo>
                      <a:cubicBezTo>
                        <a:pt x="450847" y="2198816"/>
                        <a:pt x="435480" y="2146192"/>
                        <a:pt x="467566" y="2057064"/>
                      </a:cubicBezTo>
                      <a:cubicBezTo>
                        <a:pt x="512506" y="1957766"/>
                        <a:pt x="559273" y="1924172"/>
                        <a:pt x="593262" y="1815747"/>
                      </a:cubicBezTo>
                      <a:cubicBezTo>
                        <a:pt x="645226" y="1703335"/>
                        <a:pt x="624184" y="1645677"/>
                        <a:pt x="639645" y="1560642"/>
                      </a:cubicBezTo>
                      <a:cubicBezTo>
                        <a:pt x="649584" y="1455729"/>
                        <a:pt x="643097" y="1409221"/>
                        <a:pt x="673113" y="1273280"/>
                      </a:cubicBezTo>
                      <a:cubicBezTo>
                        <a:pt x="715647" y="1167448"/>
                        <a:pt x="760006" y="1083518"/>
                        <a:pt x="868245" y="994112"/>
                      </a:cubicBezTo>
                      <a:cubicBezTo>
                        <a:pt x="973158" y="874842"/>
                        <a:pt x="1114574" y="775649"/>
                        <a:pt x="1182984" y="636303"/>
                      </a:cubicBezTo>
                      <a:cubicBezTo>
                        <a:pt x="1210593" y="583294"/>
                        <a:pt x="1232726" y="566789"/>
                        <a:pt x="1256685" y="477277"/>
                      </a:cubicBezTo>
                      <a:cubicBezTo>
                        <a:pt x="1292084" y="337653"/>
                        <a:pt x="1203371" y="152400"/>
                        <a:pt x="1202267" y="0"/>
                      </a:cubicBezTo>
                      <a:lnTo>
                        <a:pt x="1113410" y="212234"/>
                      </a:lnTo>
                      <a:close/>
                    </a:path>
                  </a:pathLst>
                </a:cu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27" name="Freeform: Shape 126">
                  <a:extLst>
                    <a:ext uri="{FF2B5EF4-FFF2-40B4-BE49-F238E27FC236}">
                      <a16:creationId xmlns:a16="http://schemas.microsoft.com/office/drawing/2014/main" id="{C5738CDC-6521-4A60-A4E0-CC65014F6662}"/>
                    </a:ext>
                  </a:extLst>
                </p:cNvPr>
                <p:cNvSpPr/>
                <p:nvPr/>
              </p:nvSpPr>
              <p:spPr>
                <a:xfrm>
                  <a:off x="7857649" y="2392042"/>
                  <a:ext cx="2206982" cy="3932403"/>
                </a:xfrm>
                <a:custGeom>
                  <a:avLst/>
                  <a:gdLst>
                    <a:gd name="connsiteX0" fmla="*/ 1258604 w 2218202"/>
                    <a:gd name="connsiteY0" fmla="*/ 0 h 3838393"/>
                    <a:gd name="connsiteX1" fmla="*/ 1025658 w 2218202"/>
                    <a:gd name="connsiteY1" fmla="*/ 698838 h 3838393"/>
                    <a:gd name="connsiteX2" fmla="*/ 987413 w 2218202"/>
                    <a:gd name="connsiteY2" fmla="*/ 1404629 h 3838393"/>
                    <a:gd name="connsiteX3" fmla="*/ 427647 w 2218202"/>
                    <a:gd name="connsiteY3" fmla="*/ 1773171 h 3838393"/>
                    <a:gd name="connsiteX4" fmla="*/ 271191 w 2218202"/>
                    <a:gd name="connsiteY4" fmla="*/ 2023501 h 3838393"/>
                    <a:gd name="connsiteX5" fmla="*/ 121688 w 2218202"/>
                    <a:gd name="connsiteY5" fmla="*/ 2353797 h 3838393"/>
                    <a:gd name="connsiteX6" fmla="*/ 0 w 2218202"/>
                    <a:gd name="connsiteY6" fmla="*/ 2753630 h 3838393"/>
                    <a:gd name="connsiteX7" fmla="*/ 674500 w 2218202"/>
                    <a:gd name="connsiteY7" fmla="*/ 2315552 h 3838393"/>
                    <a:gd name="connsiteX8" fmla="*/ 639732 w 2218202"/>
                    <a:gd name="connsiteY8" fmla="*/ 1978302 h 3838393"/>
                    <a:gd name="connsiteX9" fmla="*/ 1053472 w 2218202"/>
                    <a:gd name="connsiteY9" fmla="*/ 1856614 h 3838393"/>
                    <a:gd name="connsiteX10" fmla="*/ 1189067 w 2218202"/>
                    <a:gd name="connsiteY10" fmla="*/ 1790555 h 3838393"/>
                    <a:gd name="connsiteX11" fmla="*/ 723175 w 2218202"/>
                    <a:gd name="connsiteY11" fmla="*/ 2465055 h 3838393"/>
                    <a:gd name="connsiteX12" fmla="*/ 632778 w 2218202"/>
                    <a:gd name="connsiteY12" fmla="*/ 2976146 h 3838393"/>
                    <a:gd name="connsiteX13" fmla="*/ 288575 w 2218202"/>
                    <a:gd name="connsiteY13" fmla="*/ 3448991 h 3838393"/>
                    <a:gd name="connsiteX14" fmla="*/ 302482 w 2218202"/>
                    <a:gd name="connsiteY14" fmla="*/ 3838393 h 3838393"/>
                    <a:gd name="connsiteX15" fmla="*/ 851817 w 2218202"/>
                    <a:gd name="connsiteY15" fmla="*/ 3115218 h 3838393"/>
                    <a:gd name="connsiteX16" fmla="*/ 1084763 w 2218202"/>
                    <a:gd name="connsiteY16" fmla="*/ 2454625 h 3838393"/>
                    <a:gd name="connsiteX17" fmla="*/ 1484596 w 2218202"/>
                    <a:gd name="connsiteY17" fmla="*/ 1870521 h 3838393"/>
                    <a:gd name="connsiteX18" fmla="*/ 1519364 w 2218202"/>
                    <a:gd name="connsiteY18" fmla="*/ 1418536 h 3838393"/>
                    <a:gd name="connsiteX19" fmla="*/ 1512410 w 2218202"/>
                    <a:gd name="connsiteY19" fmla="*/ 747513 h 3838393"/>
                    <a:gd name="connsiteX20" fmla="*/ 1602807 w 2218202"/>
                    <a:gd name="connsiteY20" fmla="*/ 1022181 h 3838393"/>
                    <a:gd name="connsiteX21" fmla="*/ 1564562 w 2218202"/>
                    <a:gd name="connsiteY21" fmla="*/ 1355954 h 3838393"/>
                    <a:gd name="connsiteX22" fmla="*/ 1870521 w 2218202"/>
                    <a:gd name="connsiteY22" fmla="*/ 1654959 h 3838393"/>
                    <a:gd name="connsiteX23" fmla="*/ 1978302 w 2218202"/>
                    <a:gd name="connsiteY23" fmla="*/ 2044362 h 3838393"/>
                    <a:gd name="connsiteX24" fmla="*/ 1814893 w 2218202"/>
                    <a:gd name="connsiteY24" fmla="*/ 2371181 h 3838393"/>
                    <a:gd name="connsiteX25" fmla="*/ 2037408 w 2218202"/>
                    <a:gd name="connsiteY25" fmla="*/ 2510254 h 3838393"/>
                    <a:gd name="connsiteX26" fmla="*/ 2218202 w 2218202"/>
                    <a:gd name="connsiteY26" fmla="*/ 1661913 h 3838393"/>
                    <a:gd name="connsiteX27" fmla="*/ 1787078 w 2218202"/>
                    <a:gd name="connsiteY27" fmla="*/ 1095193 h 3838393"/>
                    <a:gd name="connsiteX28" fmla="*/ 1797508 w 2218202"/>
                    <a:gd name="connsiteY28" fmla="*/ 323343 h 3838393"/>
                    <a:gd name="connsiteX29" fmla="*/ 1860091 w 2218202"/>
                    <a:gd name="connsiteY29" fmla="*/ 0 h 3838393"/>
                    <a:gd name="connsiteX30" fmla="*/ 1258604 w 2218202"/>
                    <a:gd name="connsiteY30" fmla="*/ 0 h 3838393"/>
                    <a:gd name="connsiteX0" fmla="*/ 1209929 w 2218202"/>
                    <a:gd name="connsiteY0" fmla="*/ 0 h 3928790"/>
                    <a:gd name="connsiteX1" fmla="*/ 1025658 w 2218202"/>
                    <a:gd name="connsiteY1" fmla="*/ 789235 h 3928790"/>
                    <a:gd name="connsiteX2" fmla="*/ 987413 w 2218202"/>
                    <a:gd name="connsiteY2" fmla="*/ 1495026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25658 w 2218202"/>
                    <a:gd name="connsiteY1" fmla="*/ 789235 h 3928790"/>
                    <a:gd name="connsiteX2" fmla="*/ 987413 w 2218202"/>
                    <a:gd name="connsiteY2" fmla="*/ 1495026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87413 w 2218202"/>
                    <a:gd name="connsiteY2" fmla="*/ 1495026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87413 w 2218202"/>
                    <a:gd name="connsiteY2" fmla="*/ 1495026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87413 w 2218202"/>
                    <a:gd name="connsiteY2" fmla="*/ 1495026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98655 w 2218202"/>
                    <a:gd name="connsiteY2" fmla="*/ 1476288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98655 w 2218202"/>
                    <a:gd name="connsiteY2" fmla="*/ 1476288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52325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52325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52325 h 3928790"/>
                    <a:gd name="connsiteX4" fmla="*/ 271191 w 2218202"/>
                    <a:gd name="connsiteY4" fmla="*/ 2113898 h 3928790"/>
                    <a:gd name="connsiteX5" fmla="*/ 383261 w 2218202"/>
                    <a:gd name="connsiteY5" fmla="*/ 2346723 h 3928790"/>
                    <a:gd name="connsiteX6" fmla="*/ 121688 w 2218202"/>
                    <a:gd name="connsiteY6" fmla="*/ 2444194 h 3928790"/>
                    <a:gd name="connsiteX7" fmla="*/ 0 w 2218202"/>
                    <a:gd name="connsiteY7" fmla="*/ 2844027 h 3928790"/>
                    <a:gd name="connsiteX8" fmla="*/ 674500 w 2218202"/>
                    <a:gd name="connsiteY8" fmla="*/ 2405949 h 3928790"/>
                    <a:gd name="connsiteX9" fmla="*/ 639732 w 2218202"/>
                    <a:gd name="connsiteY9" fmla="*/ 2068699 h 3928790"/>
                    <a:gd name="connsiteX10" fmla="*/ 1053472 w 2218202"/>
                    <a:gd name="connsiteY10" fmla="*/ 1947011 h 3928790"/>
                    <a:gd name="connsiteX11" fmla="*/ 1189067 w 2218202"/>
                    <a:gd name="connsiteY11" fmla="*/ 1880952 h 3928790"/>
                    <a:gd name="connsiteX12" fmla="*/ 723175 w 2218202"/>
                    <a:gd name="connsiteY12" fmla="*/ 2555452 h 3928790"/>
                    <a:gd name="connsiteX13" fmla="*/ 632778 w 2218202"/>
                    <a:gd name="connsiteY13" fmla="*/ 3066543 h 3928790"/>
                    <a:gd name="connsiteX14" fmla="*/ 288575 w 2218202"/>
                    <a:gd name="connsiteY14" fmla="*/ 3539388 h 3928790"/>
                    <a:gd name="connsiteX15" fmla="*/ 302482 w 2218202"/>
                    <a:gd name="connsiteY15" fmla="*/ 3928790 h 3928790"/>
                    <a:gd name="connsiteX16" fmla="*/ 851817 w 2218202"/>
                    <a:gd name="connsiteY16" fmla="*/ 3205615 h 3928790"/>
                    <a:gd name="connsiteX17" fmla="*/ 1084763 w 2218202"/>
                    <a:gd name="connsiteY17" fmla="*/ 2545022 h 3928790"/>
                    <a:gd name="connsiteX18" fmla="*/ 1484596 w 2218202"/>
                    <a:gd name="connsiteY18" fmla="*/ 1960918 h 3928790"/>
                    <a:gd name="connsiteX19" fmla="*/ 1519364 w 2218202"/>
                    <a:gd name="connsiteY19" fmla="*/ 1508933 h 3928790"/>
                    <a:gd name="connsiteX20" fmla="*/ 1512410 w 2218202"/>
                    <a:gd name="connsiteY20" fmla="*/ 837910 h 3928790"/>
                    <a:gd name="connsiteX21" fmla="*/ 1602807 w 2218202"/>
                    <a:gd name="connsiteY21" fmla="*/ 1112578 h 3928790"/>
                    <a:gd name="connsiteX22" fmla="*/ 1564562 w 2218202"/>
                    <a:gd name="connsiteY22" fmla="*/ 1446351 h 3928790"/>
                    <a:gd name="connsiteX23" fmla="*/ 1870521 w 2218202"/>
                    <a:gd name="connsiteY23" fmla="*/ 1745356 h 3928790"/>
                    <a:gd name="connsiteX24" fmla="*/ 1978302 w 2218202"/>
                    <a:gd name="connsiteY24" fmla="*/ 2134759 h 3928790"/>
                    <a:gd name="connsiteX25" fmla="*/ 1814893 w 2218202"/>
                    <a:gd name="connsiteY25" fmla="*/ 2461578 h 3928790"/>
                    <a:gd name="connsiteX26" fmla="*/ 2037408 w 2218202"/>
                    <a:gd name="connsiteY26" fmla="*/ 2600651 h 3928790"/>
                    <a:gd name="connsiteX27" fmla="*/ 2218202 w 2218202"/>
                    <a:gd name="connsiteY27" fmla="*/ 1752310 h 3928790"/>
                    <a:gd name="connsiteX28" fmla="*/ 1787078 w 2218202"/>
                    <a:gd name="connsiteY28" fmla="*/ 1185590 h 3928790"/>
                    <a:gd name="connsiteX29" fmla="*/ 1797508 w 2218202"/>
                    <a:gd name="connsiteY29" fmla="*/ 413740 h 3928790"/>
                    <a:gd name="connsiteX30" fmla="*/ 1860091 w 2218202"/>
                    <a:gd name="connsiteY30" fmla="*/ 90397 h 3928790"/>
                    <a:gd name="connsiteX31" fmla="*/ 1209929 w 2218202"/>
                    <a:gd name="connsiteY31"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52325 h 3928790"/>
                    <a:gd name="connsiteX4" fmla="*/ 271191 w 2218202"/>
                    <a:gd name="connsiteY4" fmla="*/ 2113898 h 3928790"/>
                    <a:gd name="connsiteX5" fmla="*/ 383261 w 2218202"/>
                    <a:gd name="connsiteY5" fmla="*/ 2346723 h 3928790"/>
                    <a:gd name="connsiteX6" fmla="*/ 121688 w 2218202"/>
                    <a:gd name="connsiteY6" fmla="*/ 2444194 h 3928790"/>
                    <a:gd name="connsiteX7" fmla="*/ 0 w 2218202"/>
                    <a:gd name="connsiteY7" fmla="*/ 2844027 h 3928790"/>
                    <a:gd name="connsiteX8" fmla="*/ 674500 w 2218202"/>
                    <a:gd name="connsiteY8" fmla="*/ 2405949 h 3928790"/>
                    <a:gd name="connsiteX9" fmla="*/ 639732 w 2218202"/>
                    <a:gd name="connsiteY9" fmla="*/ 2068699 h 3928790"/>
                    <a:gd name="connsiteX10" fmla="*/ 1053472 w 2218202"/>
                    <a:gd name="connsiteY10" fmla="*/ 1947011 h 3928790"/>
                    <a:gd name="connsiteX11" fmla="*/ 1189067 w 2218202"/>
                    <a:gd name="connsiteY11" fmla="*/ 1880952 h 3928790"/>
                    <a:gd name="connsiteX12" fmla="*/ 723175 w 2218202"/>
                    <a:gd name="connsiteY12" fmla="*/ 2555452 h 3928790"/>
                    <a:gd name="connsiteX13" fmla="*/ 632778 w 2218202"/>
                    <a:gd name="connsiteY13" fmla="*/ 3066543 h 3928790"/>
                    <a:gd name="connsiteX14" fmla="*/ 288575 w 2218202"/>
                    <a:gd name="connsiteY14" fmla="*/ 3539388 h 3928790"/>
                    <a:gd name="connsiteX15" fmla="*/ 302482 w 2218202"/>
                    <a:gd name="connsiteY15" fmla="*/ 3928790 h 3928790"/>
                    <a:gd name="connsiteX16" fmla="*/ 851817 w 2218202"/>
                    <a:gd name="connsiteY16" fmla="*/ 3205615 h 3928790"/>
                    <a:gd name="connsiteX17" fmla="*/ 1084763 w 2218202"/>
                    <a:gd name="connsiteY17" fmla="*/ 2545022 h 3928790"/>
                    <a:gd name="connsiteX18" fmla="*/ 1484596 w 2218202"/>
                    <a:gd name="connsiteY18" fmla="*/ 1960918 h 3928790"/>
                    <a:gd name="connsiteX19" fmla="*/ 1519364 w 2218202"/>
                    <a:gd name="connsiteY19" fmla="*/ 1508933 h 3928790"/>
                    <a:gd name="connsiteX20" fmla="*/ 1512410 w 2218202"/>
                    <a:gd name="connsiteY20" fmla="*/ 837910 h 3928790"/>
                    <a:gd name="connsiteX21" fmla="*/ 1602807 w 2218202"/>
                    <a:gd name="connsiteY21" fmla="*/ 1112578 h 3928790"/>
                    <a:gd name="connsiteX22" fmla="*/ 1564562 w 2218202"/>
                    <a:gd name="connsiteY22" fmla="*/ 1446351 h 3928790"/>
                    <a:gd name="connsiteX23" fmla="*/ 1870521 w 2218202"/>
                    <a:gd name="connsiteY23" fmla="*/ 1745356 h 3928790"/>
                    <a:gd name="connsiteX24" fmla="*/ 1978302 w 2218202"/>
                    <a:gd name="connsiteY24" fmla="*/ 2134759 h 3928790"/>
                    <a:gd name="connsiteX25" fmla="*/ 1814893 w 2218202"/>
                    <a:gd name="connsiteY25" fmla="*/ 2461578 h 3928790"/>
                    <a:gd name="connsiteX26" fmla="*/ 2037408 w 2218202"/>
                    <a:gd name="connsiteY26" fmla="*/ 2600651 h 3928790"/>
                    <a:gd name="connsiteX27" fmla="*/ 2218202 w 2218202"/>
                    <a:gd name="connsiteY27" fmla="*/ 1752310 h 3928790"/>
                    <a:gd name="connsiteX28" fmla="*/ 1787078 w 2218202"/>
                    <a:gd name="connsiteY28" fmla="*/ 1185590 h 3928790"/>
                    <a:gd name="connsiteX29" fmla="*/ 1797508 w 2218202"/>
                    <a:gd name="connsiteY29" fmla="*/ 413740 h 3928790"/>
                    <a:gd name="connsiteX30" fmla="*/ 1860091 w 2218202"/>
                    <a:gd name="connsiteY30" fmla="*/ 90397 h 3928790"/>
                    <a:gd name="connsiteX31" fmla="*/ 1209929 w 2218202"/>
                    <a:gd name="connsiteY31"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52325 h 3928790"/>
                    <a:gd name="connsiteX4" fmla="*/ 271191 w 2218202"/>
                    <a:gd name="connsiteY4" fmla="*/ 2113898 h 3928790"/>
                    <a:gd name="connsiteX5" fmla="*/ 383261 w 2218202"/>
                    <a:gd name="connsiteY5" fmla="*/ 2346723 h 3928790"/>
                    <a:gd name="connsiteX6" fmla="*/ 121688 w 2218202"/>
                    <a:gd name="connsiteY6" fmla="*/ 2444194 h 3928790"/>
                    <a:gd name="connsiteX7" fmla="*/ 0 w 2218202"/>
                    <a:gd name="connsiteY7" fmla="*/ 2844027 h 3928790"/>
                    <a:gd name="connsiteX8" fmla="*/ 674500 w 2218202"/>
                    <a:gd name="connsiteY8" fmla="*/ 2405949 h 3928790"/>
                    <a:gd name="connsiteX9" fmla="*/ 639732 w 2218202"/>
                    <a:gd name="connsiteY9" fmla="*/ 2068699 h 3928790"/>
                    <a:gd name="connsiteX10" fmla="*/ 1053472 w 2218202"/>
                    <a:gd name="connsiteY10" fmla="*/ 1947011 h 3928790"/>
                    <a:gd name="connsiteX11" fmla="*/ 1189067 w 2218202"/>
                    <a:gd name="connsiteY11" fmla="*/ 1880952 h 3928790"/>
                    <a:gd name="connsiteX12" fmla="*/ 723175 w 2218202"/>
                    <a:gd name="connsiteY12" fmla="*/ 2555452 h 3928790"/>
                    <a:gd name="connsiteX13" fmla="*/ 632778 w 2218202"/>
                    <a:gd name="connsiteY13" fmla="*/ 3066543 h 3928790"/>
                    <a:gd name="connsiteX14" fmla="*/ 288575 w 2218202"/>
                    <a:gd name="connsiteY14" fmla="*/ 3539388 h 3928790"/>
                    <a:gd name="connsiteX15" fmla="*/ 302482 w 2218202"/>
                    <a:gd name="connsiteY15" fmla="*/ 3928790 h 3928790"/>
                    <a:gd name="connsiteX16" fmla="*/ 851817 w 2218202"/>
                    <a:gd name="connsiteY16" fmla="*/ 3205615 h 3928790"/>
                    <a:gd name="connsiteX17" fmla="*/ 1084763 w 2218202"/>
                    <a:gd name="connsiteY17" fmla="*/ 2545022 h 3928790"/>
                    <a:gd name="connsiteX18" fmla="*/ 1484596 w 2218202"/>
                    <a:gd name="connsiteY18" fmla="*/ 1960918 h 3928790"/>
                    <a:gd name="connsiteX19" fmla="*/ 1519364 w 2218202"/>
                    <a:gd name="connsiteY19" fmla="*/ 1508933 h 3928790"/>
                    <a:gd name="connsiteX20" fmla="*/ 1512410 w 2218202"/>
                    <a:gd name="connsiteY20" fmla="*/ 837910 h 3928790"/>
                    <a:gd name="connsiteX21" fmla="*/ 1602807 w 2218202"/>
                    <a:gd name="connsiteY21" fmla="*/ 1112578 h 3928790"/>
                    <a:gd name="connsiteX22" fmla="*/ 1564562 w 2218202"/>
                    <a:gd name="connsiteY22" fmla="*/ 1446351 h 3928790"/>
                    <a:gd name="connsiteX23" fmla="*/ 1870521 w 2218202"/>
                    <a:gd name="connsiteY23" fmla="*/ 1745356 h 3928790"/>
                    <a:gd name="connsiteX24" fmla="*/ 1978302 w 2218202"/>
                    <a:gd name="connsiteY24" fmla="*/ 2134759 h 3928790"/>
                    <a:gd name="connsiteX25" fmla="*/ 1814893 w 2218202"/>
                    <a:gd name="connsiteY25" fmla="*/ 2461578 h 3928790"/>
                    <a:gd name="connsiteX26" fmla="*/ 2037408 w 2218202"/>
                    <a:gd name="connsiteY26" fmla="*/ 2600651 h 3928790"/>
                    <a:gd name="connsiteX27" fmla="*/ 2218202 w 2218202"/>
                    <a:gd name="connsiteY27" fmla="*/ 1752310 h 3928790"/>
                    <a:gd name="connsiteX28" fmla="*/ 1787078 w 2218202"/>
                    <a:gd name="connsiteY28" fmla="*/ 1185590 h 3928790"/>
                    <a:gd name="connsiteX29" fmla="*/ 1797508 w 2218202"/>
                    <a:gd name="connsiteY29" fmla="*/ 413740 h 3928790"/>
                    <a:gd name="connsiteX30" fmla="*/ 1860091 w 2218202"/>
                    <a:gd name="connsiteY30" fmla="*/ 90397 h 3928790"/>
                    <a:gd name="connsiteX31" fmla="*/ 1209929 w 2218202"/>
                    <a:gd name="connsiteY31"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52325 h 3928790"/>
                    <a:gd name="connsiteX4" fmla="*/ 271191 w 2218202"/>
                    <a:gd name="connsiteY4" fmla="*/ 2113898 h 3928790"/>
                    <a:gd name="connsiteX5" fmla="*/ 383261 w 2218202"/>
                    <a:gd name="connsiteY5" fmla="*/ 2346723 h 3928790"/>
                    <a:gd name="connsiteX6" fmla="*/ 121688 w 2218202"/>
                    <a:gd name="connsiteY6" fmla="*/ 2444194 h 3928790"/>
                    <a:gd name="connsiteX7" fmla="*/ 0 w 2218202"/>
                    <a:gd name="connsiteY7" fmla="*/ 2844027 h 3928790"/>
                    <a:gd name="connsiteX8" fmla="*/ 674500 w 2218202"/>
                    <a:gd name="connsiteY8" fmla="*/ 2405949 h 3928790"/>
                    <a:gd name="connsiteX9" fmla="*/ 639732 w 2218202"/>
                    <a:gd name="connsiteY9" fmla="*/ 2068699 h 3928790"/>
                    <a:gd name="connsiteX10" fmla="*/ 1053472 w 2218202"/>
                    <a:gd name="connsiteY10" fmla="*/ 1947011 h 3928790"/>
                    <a:gd name="connsiteX11" fmla="*/ 1189067 w 2218202"/>
                    <a:gd name="connsiteY11" fmla="*/ 1880952 h 3928790"/>
                    <a:gd name="connsiteX12" fmla="*/ 723175 w 2218202"/>
                    <a:gd name="connsiteY12" fmla="*/ 2555452 h 3928790"/>
                    <a:gd name="connsiteX13" fmla="*/ 632778 w 2218202"/>
                    <a:gd name="connsiteY13" fmla="*/ 3066543 h 3928790"/>
                    <a:gd name="connsiteX14" fmla="*/ 288575 w 2218202"/>
                    <a:gd name="connsiteY14" fmla="*/ 3539388 h 3928790"/>
                    <a:gd name="connsiteX15" fmla="*/ 302482 w 2218202"/>
                    <a:gd name="connsiteY15" fmla="*/ 3928790 h 3928790"/>
                    <a:gd name="connsiteX16" fmla="*/ 851817 w 2218202"/>
                    <a:gd name="connsiteY16" fmla="*/ 3205615 h 3928790"/>
                    <a:gd name="connsiteX17" fmla="*/ 1084763 w 2218202"/>
                    <a:gd name="connsiteY17" fmla="*/ 2545022 h 3928790"/>
                    <a:gd name="connsiteX18" fmla="*/ 1484596 w 2218202"/>
                    <a:gd name="connsiteY18" fmla="*/ 1960918 h 3928790"/>
                    <a:gd name="connsiteX19" fmla="*/ 1519364 w 2218202"/>
                    <a:gd name="connsiteY19" fmla="*/ 1508933 h 3928790"/>
                    <a:gd name="connsiteX20" fmla="*/ 1512410 w 2218202"/>
                    <a:gd name="connsiteY20" fmla="*/ 837910 h 3928790"/>
                    <a:gd name="connsiteX21" fmla="*/ 1602807 w 2218202"/>
                    <a:gd name="connsiteY21" fmla="*/ 1112578 h 3928790"/>
                    <a:gd name="connsiteX22" fmla="*/ 1564562 w 2218202"/>
                    <a:gd name="connsiteY22" fmla="*/ 1446351 h 3928790"/>
                    <a:gd name="connsiteX23" fmla="*/ 1870521 w 2218202"/>
                    <a:gd name="connsiteY23" fmla="*/ 1745356 h 3928790"/>
                    <a:gd name="connsiteX24" fmla="*/ 1978302 w 2218202"/>
                    <a:gd name="connsiteY24" fmla="*/ 2134759 h 3928790"/>
                    <a:gd name="connsiteX25" fmla="*/ 1814893 w 2218202"/>
                    <a:gd name="connsiteY25" fmla="*/ 2461578 h 3928790"/>
                    <a:gd name="connsiteX26" fmla="*/ 2037408 w 2218202"/>
                    <a:gd name="connsiteY26" fmla="*/ 2600651 h 3928790"/>
                    <a:gd name="connsiteX27" fmla="*/ 2218202 w 2218202"/>
                    <a:gd name="connsiteY27" fmla="*/ 1752310 h 3928790"/>
                    <a:gd name="connsiteX28" fmla="*/ 1787078 w 2218202"/>
                    <a:gd name="connsiteY28" fmla="*/ 1185590 h 3928790"/>
                    <a:gd name="connsiteX29" fmla="*/ 1797508 w 2218202"/>
                    <a:gd name="connsiteY29" fmla="*/ 413740 h 3928790"/>
                    <a:gd name="connsiteX30" fmla="*/ 1860091 w 2218202"/>
                    <a:gd name="connsiteY30" fmla="*/ 90397 h 3928790"/>
                    <a:gd name="connsiteX31" fmla="*/ 1209929 w 2218202"/>
                    <a:gd name="connsiteY31"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52325 h 3928790"/>
                    <a:gd name="connsiteX4" fmla="*/ 273065 w 2218202"/>
                    <a:gd name="connsiteY4" fmla="*/ 2070801 h 3928790"/>
                    <a:gd name="connsiteX5" fmla="*/ 383261 w 2218202"/>
                    <a:gd name="connsiteY5" fmla="*/ 2346723 h 3928790"/>
                    <a:gd name="connsiteX6" fmla="*/ 121688 w 2218202"/>
                    <a:gd name="connsiteY6" fmla="*/ 2444194 h 3928790"/>
                    <a:gd name="connsiteX7" fmla="*/ 0 w 2218202"/>
                    <a:gd name="connsiteY7" fmla="*/ 2844027 h 3928790"/>
                    <a:gd name="connsiteX8" fmla="*/ 674500 w 2218202"/>
                    <a:gd name="connsiteY8" fmla="*/ 2405949 h 3928790"/>
                    <a:gd name="connsiteX9" fmla="*/ 639732 w 2218202"/>
                    <a:gd name="connsiteY9" fmla="*/ 2068699 h 3928790"/>
                    <a:gd name="connsiteX10" fmla="*/ 1053472 w 2218202"/>
                    <a:gd name="connsiteY10" fmla="*/ 1947011 h 3928790"/>
                    <a:gd name="connsiteX11" fmla="*/ 1189067 w 2218202"/>
                    <a:gd name="connsiteY11" fmla="*/ 1880952 h 3928790"/>
                    <a:gd name="connsiteX12" fmla="*/ 723175 w 2218202"/>
                    <a:gd name="connsiteY12" fmla="*/ 2555452 h 3928790"/>
                    <a:gd name="connsiteX13" fmla="*/ 632778 w 2218202"/>
                    <a:gd name="connsiteY13" fmla="*/ 3066543 h 3928790"/>
                    <a:gd name="connsiteX14" fmla="*/ 288575 w 2218202"/>
                    <a:gd name="connsiteY14" fmla="*/ 3539388 h 3928790"/>
                    <a:gd name="connsiteX15" fmla="*/ 302482 w 2218202"/>
                    <a:gd name="connsiteY15" fmla="*/ 3928790 h 3928790"/>
                    <a:gd name="connsiteX16" fmla="*/ 851817 w 2218202"/>
                    <a:gd name="connsiteY16" fmla="*/ 3205615 h 3928790"/>
                    <a:gd name="connsiteX17" fmla="*/ 1084763 w 2218202"/>
                    <a:gd name="connsiteY17" fmla="*/ 2545022 h 3928790"/>
                    <a:gd name="connsiteX18" fmla="*/ 1484596 w 2218202"/>
                    <a:gd name="connsiteY18" fmla="*/ 1960918 h 3928790"/>
                    <a:gd name="connsiteX19" fmla="*/ 1519364 w 2218202"/>
                    <a:gd name="connsiteY19" fmla="*/ 1508933 h 3928790"/>
                    <a:gd name="connsiteX20" fmla="*/ 1512410 w 2218202"/>
                    <a:gd name="connsiteY20" fmla="*/ 837910 h 3928790"/>
                    <a:gd name="connsiteX21" fmla="*/ 1602807 w 2218202"/>
                    <a:gd name="connsiteY21" fmla="*/ 1112578 h 3928790"/>
                    <a:gd name="connsiteX22" fmla="*/ 1564562 w 2218202"/>
                    <a:gd name="connsiteY22" fmla="*/ 1446351 h 3928790"/>
                    <a:gd name="connsiteX23" fmla="*/ 1870521 w 2218202"/>
                    <a:gd name="connsiteY23" fmla="*/ 1745356 h 3928790"/>
                    <a:gd name="connsiteX24" fmla="*/ 1978302 w 2218202"/>
                    <a:gd name="connsiteY24" fmla="*/ 2134759 h 3928790"/>
                    <a:gd name="connsiteX25" fmla="*/ 1814893 w 2218202"/>
                    <a:gd name="connsiteY25" fmla="*/ 2461578 h 3928790"/>
                    <a:gd name="connsiteX26" fmla="*/ 2037408 w 2218202"/>
                    <a:gd name="connsiteY26" fmla="*/ 2600651 h 3928790"/>
                    <a:gd name="connsiteX27" fmla="*/ 2218202 w 2218202"/>
                    <a:gd name="connsiteY27" fmla="*/ 1752310 h 3928790"/>
                    <a:gd name="connsiteX28" fmla="*/ 1787078 w 2218202"/>
                    <a:gd name="connsiteY28" fmla="*/ 1185590 h 3928790"/>
                    <a:gd name="connsiteX29" fmla="*/ 1797508 w 2218202"/>
                    <a:gd name="connsiteY29" fmla="*/ 413740 h 3928790"/>
                    <a:gd name="connsiteX30" fmla="*/ 1860091 w 2218202"/>
                    <a:gd name="connsiteY30" fmla="*/ 90397 h 3928790"/>
                    <a:gd name="connsiteX31" fmla="*/ 1209929 w 2218202"/>
                    <a:gd name="connsiteY31"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52325 h 3928790"/>
                    <a:gd name="connsiteX4" fmla="*/ 273065 w 2218202"/>
                    <a:gd name="connsiteY4" fmla="*/ 2070801 h 3928790"/>
                    <a:gd name="connsiteX5" fmla="*/ 383261 w 2218202"/>
                    <a:gd name="connsiteY5" fmla="*/ 2346723 h 3928790"/>
                    <a:gd name="connsiteX6" fmla="*/ 121688 w 2218202"/>
                    <a:gd name="connsiteY6" fmla="*/ 2444194 h 3928790"/>
                    <a:gd name="connsiteX7" fmla="*/ 0 w 2218202"/>
                    <a:gd name="connsiteY7" fmla="*/ 2844027 h 3928790"/>
                    <a:gd name="connsiteX8" fmla="*/ 674500 w 2218202"/>
                    <a:gd name="connsiteY8" fmla="*/ 2405949 h 3928790"/>
                    <a:gd name="connsiteX9" fmla="*/ 639732 w 2218202"/>
                    <a:gd name="connsiteY9" fmla="*/ 2068699 h 3928790"/>
                    <a:gd name="connsiteX10" fmla="*/ 1053472 w 2218202"/>
                    <a:gd name="connsiteY10" fmla="*/ 1947011 h 3928790"/>
                    <a:gd name="connsiteX11" fmla="*/ 1189067 w 2218202"/>
                    <a:gd name="connsiteY11" fmla="*/ 1880952 h 3928790"/>
                    <a:gd name="connsiteX12" fmla="*/ 723175 w 2218202"/>
                    <a:gd name="connsiteY12" fmla="*/ 2555452 h 3928790"/>
                    <a:gd name="connsiteX13" fmla="*/ 632778 w 2218202"/>
                    <a:gd name="connsiteY13" fmla="*/ 3066543 h 3928790"/>
                    <a:gd name="connsiteX14" fmla="*/ 288575 w 2218202"/>
                    <a:gd name="connsiteY14" fmla="*/ 3539388 h 3928790"/>
                    <a:gd name="connsiteX15" fmla="*/ 302482 w 2218202"/>
                    <a:gd name="connsiteY15" fmla="*/ 3928790 h 3928790"/>
                    <a:gd name="connsiteX16" fmla="*/ 851817 w 2218202"/>
                    <a:gd name="connsiteY16" fmla="*/ 3205615 h 3928790"/>
                    <a:gd name="connsiteX17" fmla="*/ 1084763 w 2218202"/>
                    <a:gd name="connsiteY17" fmla="*/ 2545022 h 3928790"/>
                    <a:gd name="connsiteX18" fmla="*/ 1484596 w 2218202"/>
                    <a:gd name="connsiteY18" fmla="*/ 1960918 h 3928790"/>
                    <a:gd name="connsiteX19" fmla="*/ 1519364 w 2218202"/>
                    <a:gd name="connsiteY19" fmla="*/ 1508933 h 3928790"/>
                    <a:gd name="connsiteX20" fmla="*/ 1512410 w 2218202"/>
                    <a:gd name="connsiteY20" fmla="*/ 837910 h 3928790"/>
                    <a:gd name="connsiteX21" fmla="*/ 1602807 w 2218202"/>
                    <a:gd name="connsiteY21" fmla="*/ 1112578 h 3928790"/>
                    <a:gd name="connsiteX22" fmla="*/ 1564562 w 2218202"/>
                    <a:gd name="connsiteY22" fmla="*/ 1446351 h 3928790"/>
                    <a:gd name="connsiteX23" fmla="*/ 1870521 w 2218202"/>
                    <a:gd name="connsiteY23" fmla="*/ 1745356 h 3928790"/>
                    <a:gd name="connsiteX24" fmla="*/ 1978302 w 2218202"/>
                    <a:gd name="connsiteY24" fmla="*/ 2134759 h 3928790"/>
                    <a:gd name="connsiteX25" fmla="*/ 1814893 w 2218202"/>
                    <a:gd name="connsiteY25" fmla="*/ 2461578 h 3928790"/>
                    <a:gd name="connsiteX26" fmla="*/ 2037408 w 2218202"/>
                    <a:gd name="connsiteY26" fmla="*/ 2600651 h 3928790"/>
                    <a:gd name="connsiteX27" fmla="*/ 2218202 w 2218202"/>
                    <a:gd name="connsiteY27" fmla="*/ 1752310 h 3928790"/>
                    <a:gd name="connsiteX28" fmla="*/ 1787078 w 2218202"/>
                    <a:gd name="connsiteY28" fmla="*/ 1185590 h 3928790"/>
                    <a:gd name="connsiteX29" fmla="*/ 1797508 w 2218202"/>
                    <a:gd name="connsiteY29" fmla="*/ 413740 h 3928790"/>
                    <a:gd name="connsiteX30" fmla="*/ 1860091 w 2218202"/>
                    <a:gd name="connsiteY30" fmla="*/ 90397 h 3928790"/>
                    <a:gd name="connsiteX31" fmla="*/ 1209929 w 2218202"/>
                    <a:gd name="connsiteY31"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52325 h 3928790"/>
                    <a:gd name="connsiteX4" fmla="*/ 273065 w 2218202"/>
                    <a:gd name="connsiteY4" fmla="*/ 2070801 h 3928790"/>
                    <a:gd name="connsiteX5" fmla="*/ 383261 w 2218202"/>
                    <a:gd name="connsiteY5" fmla="*/ 2346723 h 3928790"/>
                    <a:gd name="connsiteX6" fmla="*/ 121688 w 2218202"/>
                    <a:gd name="connsiteY6" fmla="*/ 2444194 h 3928790"/>
                    <a:gd name="connsiteX7" fmla="*/ 0 w 2218202"/>
                    <a:gd name="connsiteY7" fmla="*/ 2844027 h 3928790"/>
                    <a:gd name="connsiteX8" fmla="*/ 674500 w 2218202"/>
                    <a:gd name="connsiteY8" fmla="*/ 2405949 h 3928790"/>
                    <a:gd name="connsiteX9" fmla="*/ 639732 w 2218202"/>
                    <a:gd name="connsiteY9" fmla="*/ 2068699 h 3928790"/>
                    <a:gd name="connsiteX10" fmla="*/ 1053472 w 2218202"/>
                    <a:gd name="connsiteY10" fmla="*/ 1947011 h 3928790"/>
                    <a:gd name="connsiteX11" fmla="*/ 1189067 w 2218202"/>
                    <a:gd name="connsiteY11" fmla="*/ 1880952 h 3928790"/>
                    <a:gd name="connsiteX12" fmla="*/ 723175 w 2218202"/>
                    <a:gd name="connsiteY12" fmla="*/ 2555452 h 3928790"/>
                    <a:gd name="connsiteX13" fmla="*/ 632778 w 2218202"/>
                    <a:gd name="connsiteY13" fmla="*/ 3066543 h 3928790"/>
                    <a:gd name="connsiteX14" fmla="*/ 288575 w 2218202"/>
                    <a:gd name="connsiteY14" fmla="*/ 3539388 h 3928790"/>
                    <a:gd name="connsiteX15" fmla="*/ 302482 w 2218202"/>
                    <a:gd name="connsiteY15" fmla="*/ 3928790 h 3928790"/>
                    <a:gd name="connsiteX16" fmla="*/ 851817 w 2218202"/>
                    <a:gd name="connsiteY16" fmla="*/ 3205615 h 3928790"/>
                    <a:gd name="connsiteX17" fmla="*/ 1084763 w 2218202"/>
                    <a:gd name="connsiteY17" fmla="*/ 2545022 h 3928790"/>
                    <a:gd name="connsiteX18" fmla="*/ 1484596 w 2218202"/>
                    <a:gd name="connsiteY18" fmla="*/ 1960918 h 3928790"/>
                    <a:gd name="connsiteX19" fmla="*/ 1519364 w 2218202"/>
                    <a:gd name="connsiteY19" fmla="*/ 1508933 h 3928790"/>
                    <a:gd name="connsiteX20" fmla="*/ 1512410 w 2218202"/>
                    <a:gd name="connsiteY20" fmla="*/ 837910 h 3928790"/>
                    <a:gd name="connsiteX21" fmla="*/ 1602807 w 2218202"/>
                    <a:gd name="connsiteY21" fmla="*/ 1112578 h 3928790"/>
                    <a:gd name="connsiteX22" fmla="*/ 1564562 w 2218202"/>
                    <a:gd name="connsiteY22" fmla="*/ 1446351 h 3928790"/>
                    <a:gd name="connsiteX23" fmla="*/ 1870521 w 2218202"/>
                    <a:gd name="connsiteY23" fmla="*/ 1745356 h 3928790"/>
                    <a:gd name="connsiteX24" fmla="*/ 1978302 w 2218202"/>
                    <a:gd name="connsiteY24" fmla="*/ 2134759 h 3928790"/>
                    <a:gd name="connsiteX25" fmla="*/ 1814893 w 2218202"/>
                    <a:gd name="connsiteY25" fmla="*/ 2461578 h 3928790"/>
                    <a:gd name="connsiteX26" fmla="*/ 2037408 w 2218202"/>
                    <a:gd name="connsiteY26" fmla="*/ 2600651 h 3928790"/>
                    <a:gd name="connsiteX27" fmla="*/ 2218202 w 2218202"/>
                    <a:gd name="connsiteY27" fmla="*/ 1752310 h 3928790"/>
                    <a:gd name="connsiteX28" fmla="*/ 1787078 w 2218202"/>
                    <a:gd name="connsiteY28" fmla="*/ 1185590 h 3928790"/>
                    <a:gd name="connsiteX29" fmla="*/ 1797508 w 2218202"/>
                    <a:gd name="connsiteY29" fmla="*/ 413740 h 3928790"/>
                    <a:gd name="connsiteX30" fmla="*/ 1860091 w 2218202"/>
                    <a:gd name="connsiteY30" fmla="*/ 90397 h 3928790"/>
                    <a:gd name="connsiteX31" fmla="*/ 1209929 w 2218202"/>
                    <a:gd name="connsiteY31"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52325 h 3928790"/>
                    <a:gd name="connsiteX4" fmla="*/ 273065 w 2218202"/>
                    <a:gd name="connsiteY4" fmla="*/ 2070801 h 3928790"/>
                    <a:gd name="connsiteX5" fmla="*/ 383261 w 2218202"/>
                    <a:gd name="connsiteY5" fmla="*/ 2346723 h 3928790"/>
                    <a:gd name="connsiteX6" fmla="*/ 121688 w 2218202"/>
                    <a:gd name="connsiteY6" fmla="*/ 2444194 h 3928790"/>
                    <a:gd name="connsiteX7" fmla="*/ 0 w 2218202"/>
                    <a:gd name="connsiteY7" fmla="*/ 2844027 h 3928790"/>
                    <a:gd name="connsiteX8" fmla="*/ 674500 w 2218202"/>
                    <a:gd name="connsiteY8" fmla="*/ 2405949 h 3928790"/>
                    <a:gd name="connsiteX9" fmla="*/ 639732 w 2218202"/>
                    <a:gd name="connsiteY9" fmla="*/ 2068699 h 3928790"/>
                    <a:gd name="connsiteX10" fmla="*/ 1053472 w 2218202"/>
                    <a:gd name="connsiteY10" fmla="*/ 1947011 h 3928790"/>
                    <a:gd name="connsiteX11" fmla="*/ 1189067 w 2218202"/>
                    <a:gd name="connsiteY11" fmla="*/ 1880952 h 3928790"/>
                    <a:gd name="connsiteX12" fmla="*/ 723175 w 2218202"/>
                    <a:gd name="connsiteY12" fmla="*/ 2555452 h 3928790"/>
                    <a:gd name="connsiteX13" fmla="*/ 632778 w 2218202"/>
                    <a:gd name="connsiteY13" fmla="*/ 3066543 h 3928790"/>
                    <a:gd name="connsiteX14" fmla="*/ 288575 w 2218202"/>
                    <a:gd name="connsiteY14" fmla="*/ 3539388 h 3928790"/>
                    <a:gd name="connsiteX15" fmla="*/ 302482 w 2218202"/>
                    <a:gd name="connsiteY15" fmla="*/ 3928790 h 3928790"/>
                    <a:gd name="connsiteX16" fmla="*/ 851817 w 2218202"/>
                    <a:gd name="connsiteY16" fmla="*/ 3205615 h 3928790"/>
                    <a:gd name="connsiteX17" fmla="*/ 1084763 w 2218202"/>
                    <a:gd name="connsiteY17" fmla="*/ 2545022 h 3928790"/>
                    <a:gd name="connsiteX18" fmla="*/ 1484596 w 2218202"/>
                    <a:gd name="connsiteY18" fmla="*/ 1960918 h 3928790"/>
                    <a:gd name="connsiteX19" fmla="*/ 1519364 w 2218202"/>
                    <a:gd name="connsiteY19" fmla="*/ 1508933 h 3928790"/>
                    <a:gd name="connsiteX20" fmla="*/ 1512410 w 2218202"/>
                    <a:gd name="connsiteY20" fmla="*/ 837910 h 3928790"/>
                    <a:gd name="connsiteX21" fmla="*/ 1602807 w 2218202"/>
                    <a:gd name="connsiteY21" fmla="*/ 1112578 h 3928790"/>
                    <a:gd name="connsiteX22" fmla="*/ 1564562 w 2218202"/>
                    <a:gd name="connsiteY22" fmla="*/ 1446351 h 3928790"/>
                    <a:gd name="connsiteX23" fmla="*/ 1870521 w 2218202"/>
                    <a:gd name="connsiteY23" fmla="*/ 1745356 h 3928790"/>
                    <a:gd name="connsiteX24" fmla="*/ 1978302 w 2218202"/>
                    <a:gd name="connsiteY24" fmla="*/ 2134759 h 3928790"/>
                    <a:gd name="connsiteX25" fmla="*/ 1814893 w 2218202"/>
                    <a:gd name="connsiteY25" fmla="*/ 2461578 h 3928790"/>
                    <a:gd name="connsiteX26" fmla="*/ 2037408 w 2218202"/>
                    <a:gd name="connsiteY26" fmla="*/ 2600651 h 3928790"/>
                    <a:gd name="connsiteX27" fmla="*/ 2218202 w 2218202"/>
                    <a:gd name="connsiteY27" fmla="*/ 1752310 h 3928790"/>
                    <a:gd name="connsiteX28" fmla="*/ 1787078 w 2218202"/>
                    <a:gd name="connsiteY28" fmla="*/ 1185590 h 3928790"/>
                    <a:gd name="connsiteX29" fmla="*/ 1797508 w 2218202"/>
                    <a:gd name="connsiteY29" fmla="*/ 413740 h 3928790"/>
                    <a:gd name="connsiteX30" fmla="*/ 1860091 w 2218202"/>
                    <a:gd name="connsiteY30" fmla="*/ 90397 h 3928790"/>
                    <a:gd name="connsiteX31" fmla="*/ 1209929 w 2218202"/>
                    <a:gd name="connsiteY31" fmla="*/ 0 h 3928790"/>
                    <a:gd name="connsiteX0" fmla="*/ 1244320 w 2252593"/>
                    <a:gd name="connsiteY0" fmla="*/ 0 h 3928790"/>
                    <a:gd name="connsiteX1" fmla="*/ 1069418 w 2252593"/>
                    <a:gd name="connsiteY1" fmla="*/ 791108 h 3928790"/>
                    <a:gd name="connsiteX2" fmla="*/ 1031172 w 2252593"/>
                    <a:gd name="connsiteY2" fmla="*/ 1335756 h 3928790"/>
                    <a:gd name="connsiteX3" fmla="*/ 462038 w 2252593"/>
                    <a:gd name="connsiteY3" fmla="*/ 1852325 h 3928790"/>
                    <a:gd name="connsiteX4" fmla="*/ 307456 w 2252593"/>
                    <a:gd name="connsiteY4" fmla="*/ 2070801 h 3928790"/>
                    <a:gd name="connsiteX5" fmla="*/ 417652 w 2252593"/>
                    <a:gd name="connsiteY5" fmla="*/ 2346723 h 3928790"/>
                    <a:gd name="connsiteX6" fmla="*/ 156079 w 2252593"/>
                    <a:gd name="connsiteY6" fmla="*/ 2444194 h 3928790"/>
                    <a:gd name="connsiteX7" fmla="*/ 115975 w 2252593"/>
                    <a:gd name="connsiteY7" fmla="*/ 2646526 h 3928790"/>
                    <a:gd name="connsiteX8" fmla="*/ 34391 w 2252593"/>
                    <a:gd name="connsiteY8" fmla="*/ 2844027 h 3928790"/>
                    <a:gd name="connsiteX9" fmla="*/ 708891 w 2252593"/>
                    <a:gd name="connsiteY9" fmla="*/ 2405949 h 3928790"/>
                    <a:gd name="connsiteX10" fmla="*/ 674123 w 2252593"/>
                    <a:gd name="connsiteY10" fmla="*/ 2068699 h 3928790"/>
                    <a:gd name="connsiteX11" fmla="*/ 1087863 w 2252593"/>
                    <a:gd name="connsiteY11" fmla="*/ 1947011 h 3928790"/>
                    <a:gd name="connsiteX12" fmla="*/ 1223458 w 2252593"/>
                    <a:gd name="connsiteY12" fmla="*/ 1880952 h 3928790"/>
                    <a:gd name="connsiteX13" fmla="*/ 757566 w 2252593"/>
                    <a:gd name="connsiteY13" fmla="*/ 2555452 h 3928790"/>
                    <a:gd name="connsiteX14" fmla="*/ 667169 w 2252593"/>
                    <a:gd name="connsiteY14" fmla="*/ 3066543 h 3928790"/>
                    <a:gd name="connsiteX15" fmla="*/ 322966 w 2252593"/>
                    <a:gd name="connsiteY15" fmla="*/ 3539388 h 3928790"/>
                    <a:gd name="connsiteX16" fmla="*/ 336873 w 2252593"/>
                    <a:gd name="connsiteY16" fmla="*/ 3928790 h 3928790"/>
                    <a:gd name="connsiteX17" fmla="*/ 886208 w 2252593"/>
                    <a:gd name="connsiteY17" fmla="*/ 3205615 h 3928790"/>
                    <a:gd name="connsiteX18" fmla="*/ 1119154 w 2252593"/>
                    <a:gd name="connsiteY18" fmla="*/ 2545022 h 3928790"/>
                    <a:gd name="connsiteX19" fmla="*/ 1518987 w 2252593"/>
                    <a:gd name="connsiteY19" fmla="*/ 1960918 h 3928790"/>
                    <a:gd name="connsiteX20" fmla="*/ 1553755 w 2252593"/>
                    <a:gd name="connsiteY20" fmla="*/ 1508933 h 3928790"/>
                    <a:gd name="connsiteX21" fmla="*/ 1546801 w 2252593"/>
                    <a:gd name="connsiteY21" fmla="*/ 837910 h 3928790"/>
                    <a:gd name="connsiteX22" fmla="*/ 1637198 w 2252593"/>
                    <a:gd name="connsiteY22" fmla="*/ 1112578 h 3928790"/>
                    <a:gd name="connsiteX23" fmla="*/ 1598953 w 2252593"/>
                    <a:gd name="connsiteY23" fmla="*/ 1446351 h 3928790"/>
                    <a:gd name="connsiteX24" fmla="*/ 1904912 w 2252593"/>
                    <a:gd name="connsiteY24" fmla="*/ 1745356 h 3928790"/>
                    <a:gd name="connsiteX25" fmla="*/ 2012693 w 2252593"/>
                    <a:gd name="connsiteY25" fmla="*/ 2134759 h 3928790"/>
                    <a:gd name="connsiteX26" fmla="*/ 1849284 w 2252593"/>
                    <a:gd name="connsiteY26" fmla="*/ 2461578 h 3928790"/>
                    <a:gd name="connsiteX27" fmla="*/ 2071799 w 2252593"/>
                    <a:gd name="connsiteY27" fmla="*/ 2600651 h 3928790"/>
                    <a:gd name="connsiteX28" fmla="*/ 2252593 w 2252593"/>
                    <a:gd name="connsiteY28" fmla="*/ 1752310 h 3928790"/>
                    <a:gd name="connsiteX29" fmla="*/ 1821469 w 2252593"/>
                    <a:gd name="connsiteY29" fmla="*/ 1185590 h 3928790"/>
                    <a:gd name="connsiteX30" fmla="*/ 1831899 w 2252593"/>
                    <a:gd name="connsiteY30" fmla="*/ 413740 h 3928790"/>
                    <a:gd name="connsiteX31" fmla="*/ 1894482 w 2252593"/>
                    <a:gd name="connsiteY31" fmla="*/ 90397 h 3928790"/>
                    <a:gd name="connsiteX32" fmla="*/ 1244320 w 2252593"/>
                    <a:gd name="connsiteY32" fmla="*/ 0 h 3928790"/>
                    <a:gd name="connsiteX0" fmla="*/ 1210067 w 2218340"/>
                    <a:gd name="connsiteY0" fmla="*/ 0 h 3928790"/>
                    <a:gd name="connsiteX1" fmla="*/ 1035165 w 2218340"/>
                    <a:gd name="connsiteY1" fmla="*/ 791108 h 3928790"/>
                    <a:gd name="connsiteX2" fmla="*/ 996919 w 2218340"/>
                    <a:gd name="connsiteY2" fmla="*/ 1335756 h 3928790"/>
                    <a:gd name="connsiteX3" fmla="*/ 427785 w 2218340"/>
                    <a:gd name="connsiteY3" fmla="*/ 1852325 h 3928790"/>
                    <a:gd name="connsiteX4" fmla="*/ 273203 w 2218340"/>
                    <a:gd name="connsiteY4" fmla="*/ 2070801 h 3928790"/>
                    <a:gd name="connsiteX5" fmla="*/ 383399 w 2218340"/>
                    <a:gd name="connsiteY5" fmla="*/ 2346723 h 3928790"/>
                    <a:gd name="connsiteX6" fmla="*/ 121826 w 2218340"/>
                    <a:gd name="connsiteY6" fmla="*/ 2444194 h 3928790"/>
                    <a:gd name="connsiteX7" fmla="*/ 81722 w 2218340"/>
                    <a:gd name="connsiteY7" fmla="*/ 2646526 h 3928790"/>
                    <a:gd name="connsiteX8" fmla="*/ 41361 w 2218340"/>
                    <a:gd name="connsiteY8" fmla="*/ 2862764 h 3928790"/>
                    <a:gd name="connsiteX9" fmla="*/ 674638 w 2218340"/>
                    <a:gd name="connsiteY9" fmla="*/ 2405949 h 3928790"/>
                    <a:gd name="connsiteX10" fmla="*/ 639870 w 2218340"/>
                    <a:gd name="connsiteY10" fmla="*/ 2068699 h 3928790"/>
                    <a:gd name="connsiteX11" fmla="*/ 1053610 w 2218340"/>
                    <a:gd name="connsiteY11" fmla="*/ 1947011 h 3928790"/>
                    <a:gd name="connsiteX12" fmla="*/ 1189205 w 2218340"/>
                    <a:gd name="connsiteY12" fmla="*/ 1880952 h 3928790"/>
                    <a:gd name="connsiteX13" fmla="*/ 723313 w 2218340"/>
                    <a:gd name="connsiteY13" fmla="*/ 2555452 h 3928790"/>
                    <a:gd name="connsiteX14" fmla="*/ 632916 w 2218340"/>
                    <a:gd name="connsiteY14" fmla="*/ 3066543 h 3928790"/>
                    <a:gd name="connsiteX15" fmla="*/ 288713 w 2218340"/>
                    <a:gd name="connsiteY15" fmla="*/ 3539388 h 3928790"/>
                    <a:gd name="connsiteX16" fmla="*/ 302620 w 2218340"/>
                    <a:gd name="connsiteY16" fmla="*/ 3928790 h 3928790"/>
                    <a:gd name="connsiteX17" fmla="*/ 851955 w 2218340"/>
                    <a:gd name="connsiteY17" fmla="*/ 3205615 h 3928790"/>
                    <a:gd name="connsiteX18" fmla="*/ 1084901 w 2218340"/>
                    <a:gd name="connsiteY18" fmla="*/ 2545022 h 3928790"/>
                    <a:gd name="connsiteX19" fmla="*/ 1484734 w 2218340"/>
                    <a:gd name="connsiteY19" fmla="*/ 1960918 h 3928790"/>
                    <a:gd name="connsiteX20" fmla="*/ 1519502 w 2218340"/>
                    <a:gd name="connsiteY20" fmla="*/ 1508933 h 3928790"/>
                    <a:gd name="connsiteX21" fmla="*/ 1512548 w 2218340"/>
                    <a:gd name="connsiteY21" fmla="*/ 837910 h 3928790"/>
                    <a:gd name="connsiteX22" fmla="*/ 1602945 w 2218340"/>
                    <a:gd name="connsiteY22" fmla="*/ 1112578 h 3928790"/>
                    <a:gd name="connsiteX23" fmla="*/ 1564700 w 2218340"/>
                    <a:gd name="connsiteY23" fmla="*/ 1446351 h 3928790"/>
                    <a:gd name="connsiteX24" fmla="*/ 1870659 w 2218340"/>
                    <a:gd name="connsiteY24" fmla="*/ 1745356 h 3928790"/>
                    <a:gd name="connsiteX25" fmla="*/ 1978440 w 2218340"/>
                    <a:gd name="connsiteY25" fmla="*/ 2134759 h 3928790"/>
                    <a:gd name="connsiteX26" fmla="*/ 1815031 w 2218340"/>
                    <a:gd name="connsiteY26" fmla="*/ 2461578 h 3928790"/>
                    <a:gd name="connsiteX27" fmla="*/ 2037546 w 2218340"/>
                    <a:gd name="connsiteY27" fmla="*/ 2600651 h 3928790"/>
                    <a:gd name="connsiteX28" fmla="*/ 2218340 w 2218340"/>
                    <a:gd name="connsiteY28" fmla="*/ 1752310 h 3928790"/>
                    <a:gd name="connsiteX29" fmla="*/ 1787216 w 2218340"/>
                    <a:gd name="connsiteY29" fmla="*/ 1185590 h 3928790"/>
                    <a:gd name="connsiteX30" fmla="*/ 1797646 w 2218340"/>
                    <a:gd name="connsiteY30" fmla="*/ 413740 h 3928790"/>
                    <a:gd name="connsiteX31" fmla="*/ 1860229 w 2218340"/>
                    <a:gd name="connsiteY31" fmla="*/ 90397 h 3928790"/>
                    <a:gd name="connsiteX32" fmla="*/ 1210067 w 2218340"/>
                    <a:gd name="connsiteY32" fmla="*/ 0 h 3928790"/>
                    <a:gd name="connsiteX0" fmla="*/ 1189876 w 2198149"/>
                    <a:gd name="connsiteY0" fmla="*/ 0 h 3928790"/>
                    <a:gd name="connsiteX1" fmla="*/ 1014974 w 2198149"/>
                    <a:gd name="connsiteY1" fmla="*/ 791108 h 3928790"/>
                    <a:gd name="connsiteX2" fmla="*/ 976728 w 2198149"/>
                    <a:gd name="connsiteY2" fmla="*/ 1335756 h 3928790"/>
                    <a:gd name="connsiteX3" fmla="*/ 407594 w 2198149"/>
                    <a:gd name="connsiteY3" fmla="*/ 1852325 h 3928790"/>
                    <a:gd name="connsiteX4" fmla="*/ 253012 w 2198149"/>
                    <a:gd name="connsiteY4" fmla="*/ 2070801 h 3928790"/>
                    <a:gd name="connsiteX5" fmla="*/ 363208 w 2198149"/>
                    <a:gd name="connsiteY5" fmla="*/ 2346723 h 3928790"/>
                    <a:gd name="connsiteX6" fmla="*/ 101635 w 2198149"/>
                    <a:gd name="connsiteY6" fmla="*/ 2444194 h 3928790"/>
                    <a:gd name="connsiteX7" fmla="*/ 61531 w 2198149"/>
                    <a:gd name="connsiteY7" fmla="*/ 2646526 h 3928790"/>
                    <a:gd name="connsiteX8" fmla="*/ 47403 w 2198149"/>
                    <a:gd name="connsiteY8" fmla="*/ 2845900 h 3928790"/>
                    <a:gd name="connsiteX9" fmla="*/ 654447 w 2198149"/>
                    <a:gd name="connsiteY9" fmla="*/ 2405949 h 3928790"/>
                    <a:gd name="connsiteX10" fmla="*/ 619679 w 2198149"/>
                    <a:gd name="connsiteY10" fmla="*/ 2068699 h 3928790"/>
                    <a:gd name="connsiteX11" fmla="*/ 1033419 w 2198149"/>
                    <a:gd name="connsiteY11" fmla="*/ 1947011 h 3928790"/>
                    <a:gd name="connsiteX12" fmla="*/ 1169014 w 2198149"/>
                    <a:gd name="connsiteY12" fmla="*/ 1880952 h 3928790"/>
                    <a:gd name="connsiteX13" fmla="*/ 703122 w 2198149"/>
                    <a:gd name="connsiteY13" fmla="*/ 2555452 h 3928790"/>
                    <a:gd name="connsiteX14" fmla="*/ 612725 w 2198149"/>
                    <a:gd name="connsiteY14" fmla="*/ 3066543 h 3928790"/>
                    <a:gd name="connsiteX15" fmla="*/ 268522 w 2198149"/>
                    <a:gd name="connsiteY15" fmla="*/ 3539388 h 3928790"/>
                    <a:gd name="connsiteX16" fmla="*/ 282429 w 2198149"/>
                    <a:gd name="connsiteY16" fmla="*/ 3928790 h 3928790"/>
                    <a:gd name="connsiteX17" fmla="*/ 831764 w 2198149"/>
                    <a:gd name="connsiteY17" fmla="*/ 3205615 h 3928790"/>
                    <a:gd name="connsiteX18" fmla="*/ 1064710 w 2198149"/>
                    <a:gd name="connsiteY18" fmla="*/ 2545022 h 3928790"/>
                    <a:gd name="connsiteX19" fmla="*/ 1464543 w 2198149"/>
                    <a:gd name="connsiteY19" fmla="*/ 1960918 h 3928790"/>
                    <a:gd name="connsiteX20" fmla="*/ 1499311 w 2198149"/>
                    <a:gd name="connsiteY20" fmla="*/ 1508933 h 3928790"/>
                    <a:gd name="connsiteX21" fmla="*/ 1492357 w 2198149"/>
                    <a:gd name="connsiteY21" fmla="*/ 837910 h 3928790"/>
                    <a:gd name="connsiteX22" fmla="*/ 1582754 w 2198149"/>
                    <a:gd name="connsiteY22" fmla="*/ 1112578 h 3928790"/>
                    <a:gd name="connsiteX23" fmla="*/ 1544509 w 2198149"/>
                    <a:gd name="connsiteY23" fmla="*/ 1446351 h 3928790"/>
                    <a:gd name="connsiteX24" fmla="*/ 1850468 w 2198149"/>
                    <a:gd name="connsiteY24" fmla="*/ 1745356 h 3928790"/>
                    <a:gd name="connsiteX25" fmla="*/ 1958249 w 2198149"/>
                    <a:gd name="connsiteY25" fmla="*/ 2134759 h 3928790"/>
                    <a:gd name="connsiteX26" fmla="*/ 1794840 w 2198149"/>
                    <a:gd name="connsiteY26" fmla="*/ 2461578 h 3928790"/>
                    <a:gd name="connsiteX27" fmla="*/ 2017355 w 2198149"/>
                    <a:gd name="connsiteY27" fmla="*/ 2600651 h 3928790"/>
                    <a:gd name="connsiteX28" fmla="*/ 2198149 w 2198149"/>
                    <a:gd name="connsiteY28" fmla="*/ 1752310 h 3928790"/>
                    <a:gd name="connsiteX29" fmla="*/ 1767025 w 2198149"/>
                    <a:gd name="connsiteY29" fmla="*/ 1185590 h 3928790"/>
                    <a:gd name="connsiteX30" fmla="*/ 1777455 w 2198149"/>
                    <a:gd name="connsiteY30" fmla="*/ 413740 h 3928790"/>
                    <a:gd name="connsiteX31" fmla="*/ 1840038 w 2198149"/>
                    <a:gd name="connsiteY31" fmla="*/ 90397 h 3928790"/>
                    <a:gd name="connsiteX32" fmla="*/ 1189876 w 2198149"/>
                    <a:gd name="connsiteY32"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2998 w 2218135"/>
                    <a:gd name="connsiteY4" fmla="*/ 2070801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89000 w 2218135"/>
                    <a:gd name="connsiteY12" fmla="*/ 1880952 h 3928790"/>
                    <a:gd name="connsiteX13" fmla="*/ 723108 w 2218135"/>
                    <a:gd name="connsiteY13" fmla="*/ 2555452 h 3928790"/>
                    <a:gd name="connsiteX14" fmla="*/ 632711 w 2218135"/>
                    <a:gd name="connsiteY14" fmla="*/ 3066543 h 3928790"/>
                    <a:gd name="connsiteX15" fmla="*/ 288508 w 2218135"/>
                    <a:gd name="connsiteY15" fmla="*/ 3539388 h 3928790"/>
                    <a:gd name="connsiteX16" fmla="*/ 302415 w 2218135"/>
                    <a:gd name="connsiteY16" fmla="*/ 3928790 h 3928790"/>
                    <a:gd name="connsiteX17" fmla="*/ 851750 w 2218135"/>
                    <a:gd name="connsiteY17" fmla="*/ 3205615 h 3928790"/>
                    <a:gd name="connsiteX18" fmla="*/ 1084696 w 2218135"/>
                    <a:gd name="connsiteY18" fmla="*/ 2545022 h 3928790"/>
                    <a:gd name="connsiteX19" fmla="*/ 1484529 w 2218135"/>
                    <a:gd name="connsiteY19" fmla="*/ 1960918 h 3928790"/>
                    <a:gd name="connsiteX20" fmla="*/ 1519297 w 2218135"/>
                    <a:gd name="connsiteY20" fmla="*/ 1508933 h 3928790"/>
                    <a:gd name="connsiteX21" fmla="*/ 1512343 w 2218135"/>
                    <a:gd name="connsiteY21" fmla="*/ 837910 h 3928790"/>
                    <a:gd name="connsiteX22" fmla="*/ 1602740 w 2218135"/>
                    <a:gd name="connsiteY22" fmla="*/ 1112578 h 3928790"/>
                    <a:gd name="connsiteX23" fmla="*/ 1564495 w 2218135"/>
                    <a:gd name="connsiteY23" fmla="*/ 1446351 h 3928790"/>
                    <a:gd name="connsiteX24" fmla="*/ 1870454 w 2218135"/>
                    <a:gd name="connsiteY24" fmla="*/ 1745356 h 3928790"/>
                    <a:gd name="connsiteX25" fmla="*/ 1978235 w 2218135"/>
                    <a:gd name="connsiteY25" fmla="*/ 2134759 h 3928790"/>
                    <a:gd name="connsiteX26" fmla="*/ 1814826 w 2218135"/>
                    <a:gd name="connsiteY26" fmla="*/ 2461578 h 3928790"/>
                    <a:gd name="connsiteX27" fmla="*/ 2037341 w 2218135"/>
                    <a:gd name="connsiteY27" fmla="*/ 2600651 h 3928790"/>
                    <a:gd name="connsiteX28" fmla="*/ 2218135 w 2218135"/>
                    <a:gd name="connsiteY28" fmla="*/ 1752310 h 3928790"/>
                    <a:gd name="connsiteX29" fmla="*/ 1787011 w 2218135"/>
                    <a:gd name="connsiteY29" fmla="*/ 1185590 h 3928790"/>
                    <a:gd name="connsiteX30" fmla="*/ 1797441 w 2218135"/>
                    <a:gd name="connsiteY30" fmla="*/ 413740 h 3928790"/>
                    <a:gd name="connsiteX31" fmla="*/ 1860024 w 2218135"/>
                    <a:gd name="connsiteY31" fmla="*/ 90397 h 3928790"/>
                    <a:gd name="connsiteX32" fmla="*/ 1209862 w 2218135"/>
                    <a:gd name="connsiteY32"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2998 w 2218135"/>
                    <a:gd name="connsiteY4" fmla="*/ 2070801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89000 w 2218135"/>
                    <a:gd name="connsiteY12" fmla="*/ 1880952 h 3928790"/>
                    <a:gd name="connsiteX13" fmla="*/ 723108 w 2218135"/>
                    <a:gd name="connsiteY13" fmla="*/ 2555452 h 3928790"/>
                    <a:gd name="connsiteX14" fmla="*/ 632711 w 2218135"/>
                    <a:gd name="connsiteY14" fmla="*/ 3066543 h 3928790"/>
                    <a:gd name="connsiteX15" fmla="*/ 288508 w 2218135"/>
                    <a:gd name="connsiteY15" fmla="*/ 3539388 h 3928790"/>
                    <a:gd name="connsiteX16" fmla="*/ 302415 w 2218135"/>
                    <a:gd name="connsiteY16" fmla="*/ 3928790 h 3928790"/>
                    <a:gd name="connsiteX17" fmla="*/ 851750 w 2218135"/>
                    <a:gd name="connsiteY17" fmla="*/ 3205615 h 3928790"/>
                    <a:gd name="connsiteX18" fmla="*/ 1084696 w 2218135"/>
                    <a:gd name="connsiteY18" fmla="*/ 2545022 h 3928790"/>
                    <a:gd name="connsiteX19" fmla="*/ 1484529 w 2218135"/>
                    <a:gd name="connsiteY19" fmla="*/ 1960918 h 3928790"/>
                    <a:gd name="connsiteX20" fmla="*/ 1519297 w 2218135"/>
                    <a:gd name="connsiteY20" fmla="*/ 1508933 h 3928790"/>
                    <a:gd name="connsiteX21" fmla="*/ 1512343 w 2218135"/>
                    <a:gd name="connsiteY21" fmla="*/ 837910 h 3928790"/>
                    <a:gd name="connsiteX22" fmla="*/ 1602740 w 2218135"/>
                    <a:gd name="connsiteY22" fmla="*/ 1112578 h 3928790"/>
                    <a:gd name="connsiteX23" fmla="*/ 1564495 w 2218135"/>
                    <a:gd name="connsiteY23" fmla="*/ 1446351 h 3928790"/>
                    <a:gd name="connsiteX24" fmla="*/ 1870454 w 2218135"/>
                    <a:gd name="connsiteY24" fmla="*/ 1745356 h 3928790"/>
                    <a:gd name="connsiteX25" fmla="*/ 1978235 w 2218135"/>
                    <a:gd name="connsiteY25" fmla="*/ 2134759 h 3928790"/>
                    <a:gd name="connsiteX26" fmla="*/ 1814826 w 2218135"/>
                    <a:gd name="connsiteY26" fmla="*/ 2461578 h 3928790"/>
                    <a:gd name="connsiteX27" fmla="*/ 2037341 w 2218135"/>
                    <a:gd name="connsiteY27" fmla="*/ 2600651 h 3928790"/>
                    <a:gd name="connsiteX28" fmla="*/ 2218135 w 2218135"/>
                    <a:gd name="connsiteY28" fmla="*/ 1752310 h 3928790"/>
                    <a:gd name="connsiteX29" fmla="*/ 1787011 w 2218135"/>
                    <a:gd name="connsiteY29" fmla="*/ 1185590 h 3928790"/>
                    <a:gd name="connsiteX30" fmla="*/ 1797441 w 2218135"/>
                    <a:gd name="connsiteY30" fmla="*/ 413740 h 3928790"/>
                    <a:gd name="connsiteX31" fmla="*/ 1860024 w 2218135"/>
                    <a:gd name="connsiteY31" fmla="*/ 90397 h 3928790"/>
                    <a:gd name="connsiteX32" fmla="*/ 1209862 w 2218135"/>
                    <a:gd name="connsiteY32"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2998 w 2218135"/>
                    <a:gd name="connsiteY4" fmla="*/ 2070801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89000 w 2218135"/>
                    <a:gd name="connsiteY12" fmla="*/ 1880952 h 3928790"/>
                    <a:gd name="connsiteX13" fmla="*/ 723108 w 2218135"/>
                    <a:gd name="connsiteY13" fmla="*/ 2555452 h 3928790"/>
                    <a:gd name="connsiteX14" fmla="*/ 632711 w 2218135"/>
                    <a:gd name="connsiteY14" fmla="*/ 3066543 h 3928790"/>
                    <a:gd name="connsiteX15" fmla="*/ 288508 w 2218135"/>
                    <a:gd name="connsiteY15" fmla="*/ 3539388 h 3928790"/>
                    <a:gd name="connsiteX16" fmla="*/ 302415 w 2218135"/>
                    <a:gd name="connsiteY16" fmla="*/ 3928790 h 3928790"/>
                    <a:gd name="connsiteX17" fmla="*/ 851750 w 2218135"/>
                    <a:gd name="connsiteY17" fmla="*/ 3205615 h 3928790"/>
                    <a:gd name="connsiteX18" fmla="*/ 1084696 w 2218135"/>
                    <a:gd name="connsiteY18" fmla="*/ 2545022 h 3928790"/>
                    <a:gd name="connsiteX19" fmla="*/ 1484529 w 2218135"/>
                    <a:gd name="connsiteY19" fmla="*/ 1960918 h 3928790"/>
                    <a:gd name="connsiteX20" fmla="*/ 1519297 w 2218135"/>
                    <a:gd name="connsiteY20" fmla="*/ 1508933 h 3928790"/>
                    <a:gd name="connsiteX21" fmla="*/ 1512343 w 2218135"/>
                    <a:gd name="connsiteY21" fmla="*/ 837910 h 3928790"/>
                    <a:gd name="connsiteX22" fmla="*/ 1602740 w 2218135"/>
                    <a:gd name="connsiteY22" fmla="*/ 1112578 h 3928790"/>
                    <a:gd name="connsiteX23" fmla="*/ 1564495 w 2218135"/>
                    <a:gd name="connsiteY23" fmla="*/ 1446351 h 3928790"/>
                    <a:gd name="connsiteX24" fmla="*/ 1870454 w 2218135"/>
                    <a:gd name="connsiteY24" fmla="*/ 1745356 h 3928790"/>
                    <a:gd name="connsiteX25" fmla="*/ 1978235 w 2218135"/>
                    <a:gd name="connsiteY25" fmla="*/ 2134759 h 3928790"/>
                    <a:gd name="connsiteX26" fmla="*/ 1814826 w 2218135"/>
                    <a:gd name="connsiteY26" fmla="*/ 2461578 h 3928790"/>
                    <a:gd name="connsiteX27" fmla="*/ 2037341 w 2218135"/>
                    <a:gd name="connsiteY27" fmla="*/ 2600651 h 3928790"/>
                    <a:gd name="connsiteX28" fmla="*/ 2218135 w 2218135"/>
                    <a:gd name="connsiteY28" fmla="*/ 1752310 h 3928790"/>
                    <a:gd name="connsiteX29" fmla="*/ 1787011 w 2218135"/>
                    <a:gd name="connsiteY29" fmla="*/ 1185590 h 3928790"/>
                    <a:gd name="connsiteX30" fmla="*/ 1797441 w 2218135"/>
                    <a:gd name="connsiteY30" fmla="*/ 413740 h 3928790"/>
                    <a:gd name="connsiteX31" fmla="*/ 1860024 w 2218135"/>
                    <a:gd name="connsiteY31" fmla="*/ 90397 h 3928790"/>
                    <a:gd name="connsiteX32" fmla="*/ 1209862 w 2218135"/>
                    <a:gd name="connsiteY32"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2998 w 2218135"/>
                    <a:gd name="connsiteY4" fmla="*/ 2070801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89000 w 2218135"/>
                    <a:gd name="connsiteY12" fmla="*/ 1880952 h 3928790"/>
                    <a:gd name="connsiteX13" fmla="*/ 723108 w 2218135"/>
                    <a:gd name="connsiteY13" fmla="*/ 2555452 h 3928790"/>
                    <a:gd name="connsiteX14" fmla="*/ 632711 w 2218135"/>
                    <a:gd name="connsiteY14" fmla="*/ 3066543 h 3928790"/>
                    <a:gd name="connsiteX15" fmla="*/ 288508 w 2218135"/>
                    <a:gd name="connsiteY15" fmla="*/ 3539388 h 3928790"/>
                    <a:gd name="connsiteX16" fmla="*/ 302415 w 2218135"/>
                    <a:gd name="connsiteY16" fmla="*/ 3928790 h 3928790"/>
                    <a:gd name="connsiteX17" fmla="*/ 851750 w 2218135"/>
                    <a:gd name="connsiteY17" fmla="*/ 3205615 h 3928790"/>
                    <a:gd name="connsiteX18" fmla="*/ 1084696 w 2218135"/>
                    <a:gd name="connsiteY18" fmla="*/ 2545022 h 3928790"/>
                    <a:gd name="connsiteX19" fmla="*/ 1484529 w 2218135"/>
                    <a:gd name="connsiteY19" fmla="*/ 1960918 h 3928790"/>
                    <a:gd name="connsiteX20" fmla="*/ 1519297 w 2218135"/>
                    <a:gd name="connsiteY20" fmla="*/ 1508933 h 3928790"/>
                    <a:gd name="connsiteX21" fmla="*/ 1512343 w 2218135"/>
                    <a:gd name="connsiteY21" fmla="*/ 837910 h 3928790"/>
                    <a:gd name="connsiteX22" fmla="*/ 1602740 w 2218135"/>
                    <a:gd name="connsiteY22" fmla="*/ 1112578 h 3928790"/>
                    <a:gd name="connsiteX23" fmla="*/ 1564495 w 2218135"/>
                    <a:gd name="connsiteY23" fmla="*/ 1446351 h 3928790"/>
                    <a:gd name="connsiteX24" fmla="*/ 1870454 w 2218135"/>
                    <a:gd name="connsiteY24" fmla="*/ 1745356 h 3928790"/>
                    <a:gd name="connsiteX25" fmla="*/ 1978235 w 2218135"/>
                    <a:gd name="connsiteY25" fmla="*/ 2134759 h 3928790"/>
                    <a:gd name="connsiteX26" fmla="*/ 1814826 w 2218135"/>
                    <a:gd name="connsiteY26" fmla="*/ 2461578 h 3928790"/>
                    <a:gd name="connsiteX27" fmla="*/ 2037341 w 2218135"/>
                    <a:gd name="connsiteY27" fmla="*/ 2600651 h 3928790"/>
                    <a:gd name="connsiteX28" fmla="*/ 2218135 w 2218135"/>
                    <a:gd name="connsiteY28" fmla="*/ 1752310 h 3928790"/>
                    <a:gd name="connsiteX29" fmla="*/ 1787011 w 2218135"/>
                    <a:gd name="connsiteY29" fmla="*/ 1185590 h 3928790"/>
                    <a:gd name="connsiteX30" fmla="*/ 1797441 w 2218135"/>
                    <a:gd name="connsiteY30" fmla="*/ 413740 h 3928790"/>
                    <a:gd name="connsiteX31" fmla="*/ 1860024 w 2218135"/>
                    <a:gd name="connsiteY31" fmla="*/ 90397 h 3928790"/>
                    <a:gd name="connsiteX32" fmla="*/ 1209862 w 2218135"/>
                    <a:gd name="connsiteY32"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89000 w 2218135"/>
                    <a:gd name="connsiteY12" fmla="*/ 1880952 h 3928790"/>
                    <a:gd name="connsiteX13" fmla="*/ 723108 w 2218135"/>
                    <a:gd name="connsiteY13" fmla="*/ 2555452 h 3928790"/>
                    <a:gd name="connsiteX14" fmla="*/ 632711 w 2218135"/>
                    <a:gd name="connsiteY14" fmla="*/ 3066543 h 3928790"/>
                    <a:gd name="connsiteX15" fmla="*/ 288508 w 2218135"/>
                    <a:gd name="connsiteY15" fmla="*/ 3539388 h 3928790"/>
                    <a:gd name="connsiteX16" fmla="*/ 302415 w 2218135"/>
                    <a:gd name="connsiteY16" fmla="*/ 3928790 h 3928790"/>
                    <a:gd name="connsiteX17" fmla="*/ 851750 w 2218135"/>
                    <a:gd name="connsiteY17" fmla="*/ 3205615 h 3928790"/>
                    <a:gd name="connsiteX18" fmla="*/ 1084696 w 2218135"/>
                    <a:gd name="connsiteY18" fmla="*/ 2545022 h 3928790"/>
                    <a:gd name="connsiteX19" fmla="*/ 1484529 w 2218135"/>
                    <a:gd name="connsiteY19" fmla="*/ 1960918 h 3928790"/>
                    <a:gd name="connsiteX20" fmla="*/ 1519297 w 2218135"/>
                    <a:gd name="connsiteY20" fmla="*/ 1508933 h 3928790"/>
                    <a:gd name="connsiteX21" fmla="*/ 1512343 w 2218135"/>
                    <a:gd name="connsiteY21" fmla="*/ 837910 h 3928790"/>
                    <a:gd name="connsiteX22" fmla="*/ 1602740 w 2218135"/>
                    <a:gd name="connsiteY22" fmla="*/ 1112578 h 3928790"/>
                    <a:gd name="connsiteX23" fmla="*/ 1564495 w 2218135"/>
                    <a:gd name="connsiteY23" fmla="*/ 1446351 h 3928790"/>
                    <a:gd name="connsiteX24" fmla="*/ 1870454 w 2218135"/>
                    <a:gd name="connsiteY24" fmla="*/ 1745356 h 3928790"/>
                    <a:gd name="connsiteX25" fmla="*/ 1978235 w 2218135"/>
                    <a:gd name="connsiteY25" fmla="*/ 2134759 h 3928790"/>
                    <a:gd name="connsiteX26" fmla="*/ 1814826 w 2218135"/>
                    <a:gd name="connsiteY26" fmla="*/ 2461578 h 3928790"/>
                    <a:gd name="connsiteX27" fmla="*/ 2037341 w 2218135"/>
                    <a:gd name="connsiteY27" fmla="*/ 2600651 h 3928790"/>
                    <a:gd name="connsiteX28" fmla="*/ 2218135 w 2218135"/>
                    <a:gd name="connsiteY28" fmla="*/ 1752310 h 3928790"/>
                    <a:gd name="connsiteX29" fmla="*/ 1787011 w 2218135"/>
                    <a:gd name="connsiteY29" fmla="*/ 1185590 h 3928790"/>
                    <a:gd name="connsiteX30" fmla="*/ 1797441 w 2218135"/>
                    <a:gd name="connsiteY30" fmla="*/ 413740 h 3928790"/>
                    <a:gd name="connsiteX31" fmla="*/ 1860024 w 2218135"/>
                    <a:gd name="connsiteY31" fmla="*/ 90397 h 3928790"/>
                    <a:gd name="connsiteX32" fmla="*/ 1209862 w 2218135"/>
                    <a:gd name="connsiteY32"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79546 w 2218135"/>
                    <a:gd name="connsiteY12" fmla="*/ 1792087 h 3928790"/>
                    <a:gd name="connsiteX13" fmla="*/ 1189000 w 2218135"/>
                    <a:gd name="connsiteY13" fmla="*/ 1880952 h 3928790"/>
                    <a:gd name="connsiteX14" fmla="*/ 723108 w 2218135"/>
                    <a:gd name="connsiteY14" fmla="*/ 2555452 h 3928790"/>
                    <a:gd name="connsiteX15" fmla="*/ 632711 w 2218135"/>
                    <a:gd name="connsiteY15" fmla="*/ 3066543 h 3928790"/>
                    <a:gd name="connsiteX16" fmla="*/ 288508 w 2218135"/>
                    <a:gd name="connsiteY16" fmla="*/ 3539388 h 3928790"/>
                    <a:gd name="connsiteX17" fmla="*/ 302415 w 2218135"/>
                    <a:gd name="connsiteY17" fmla="*/ 3928790 h 3928790"/>
                    <a:gd name="connsiteX18" fmla="*/ 851750 w 2218135"/>
                    <a:gd name="connsiteY18" fmla="*/ 3205615 h 3928790"/>
                    <a:gd name="connsiteX19" fmla="*/ 1084696 w 2218135"/>
                    <a:gd name="connsiteY19" fmla="*/ 2545022 h 3928790"/>
                    <a:gd name="connsiteX20" fmla="*/ 1484529 w 2218135"/>
                    <a:gd name="connsiteY20" fmla="*/ 1960918 h 3928790"/>
                    <a:gd name="connsiteX21" fmla="*/ 1519297 w 2218135"/>
                    <a:gd name="connsiteY21" fmla="*/ 1508933 h 3928790"/>
                    <a:gd name="connsiteX22" fmla="*/ 1512343 w 2218135"/>
                    <a:gd name="connsiteY22" fmla="*/ 837910 h 3928790"/>
                    <a:gd name="connsiteX23" fmla="*/ 1602740 w 2218135"/>
                    <a:gd name="connsiteY23" fmla="*/ 1112578 h 3928790"/>
                    <a:gd name="connsiteX24" fmla="*/ 1564495 w 2218135"/>
                    <a:gd name="connsiteY24" fmla="*/ 1446351 h 3928790"/>
                    <a:gd name="connsiteX25" fmla="*/ 1870454 w 2218135"/>
                    <a:gd name="connsiteY25" fmla="*/ 1745356 h 3928790"/>
                    <a:gd name="connsiteX26" fmla="*/ 1978235 w 2218135"/>
                    <a:gd name="connsiteY26" fmla="*/ 2134759 h 3928790"/>
                    <a:gd name="connsiteX27" fmla="*/ 1814826 w 2218135"/>
                    <a:gd name="connsiteY27" fmla="*/ 2461578 h 3928790"/>
                    <a:gd name="connsiteX28" fmla="*/ 2037341 w 2218135"/>
                    <a:gd name="connsiteY28" fmla="*/ 2600651 h 3928790"/>
                    <a:gd name="connsiteX29" fmla="*/ 2218135 w 2218135"/>
                    <a:gd name="connsiteY29" fmla="*/ 1752310 h 3928790"/>
                    <a:gd name="connsiteX30" fmla="*/ 1787011 w 2218135"/>
                    <a:gd name="connsiteY30" fmla="*/ 1185590 h 3928790"/>
                    <a:gd name="connsiteX31" fmla="*/ 1797441 w 2218135"/>
                    <a:gd name="connsiteY31" fmla="*/ 413740 h 3928790"/>
                    <a:gd name="connsiteX32" fmla="*/ 1860024 w 2218135"/>
                    <a:gd name="connsiteY32" fmla="*/ 90397 h 3928790"/>
                    <a:gd name="connsiteX33" fmla="*/ 1209862 w 2218135"/>
                    <a:gd name="connsiteY33"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79546 w 2218135"/>
                    <a:gd name="connsiteY12" fmla="*/ 1792087 h 3928790"/>
                    <a:gd name="connsiteX13" fmla="*/ 1189000 w 2218135"/>
                    <a:gd name="connsiteY13" fmla="*/ 1880952 h 3928790"/>
                    <a:gd name="connsiteX14" fmla="*/ 723108 w 2218135"/>
                    <a:gd name="connsiteY14" fmla="*/ 2555452 h 3928790"/>
                    <a:gd name="connsiteX15" fmla="*/ 632711 w 2218135"/>
                    <a:gd name="connsiteY15" fmla="*/ 3066543 h 3928790"/>
                    <a:gd name="connsiteX16" fmla="*/ 288508 w 2218135"/>
                    <a:gd name="connsiteY16" fmla="*/ 3539388 h 3928790"/>
                    <a:gd name="connsiteX17" fmla="*/ 302415 w 2218135"/>
                    <a:gd name="connsiteY17" fmla="*/ 3928790 h 3928790"/>
                    <a:gd name="connsiteX18" fmla="*/ 851750 w 2218135"/>
                    <a:gd name="connsiteY18" fmla="*/ 3205615 h 3928790"/>
                    <a:gd name="connsiteX19" fmla="*/ 1084696 w 2218135"/>
                    <a:gd name="connsiteY19" fmla="*/ 2545022 h 3928790"/>
                    <a:gd name="connsiteX20" fmla="*/ 1484529 w 2218135"/>
                    <a:gd name="connsiteY20" fmla="*/ 1960918 h 3928790"/>
                    <a:gd name="connsiteX21" fmla="*/ 1519297 w 2218135"/>
                    <a:gd name="connsiteY21" fmla="*/ 1508933 h 3928790"/>
                    <a:gd name="connsiteX22" fmla="*/ 1512343 w 2218135"/>
                    <a:gd name="connsiteY22" fmla="*/ 837910 h 3928790"/>
                    <a:gd name="connsiteX23" fmla="*/ 1602740 w 2218135"/>
                    <a:gd name="connsiteY23" fmla="*/ 1112578 h 3928790"/>
                    <a:gd name="connsiteX24" fmla="*/ 1564495 w 2218135"/>
                    <a:gd name="connsiteY24" fmla="*/ 1446351 h 3928790"/>
                    <a:gd name="connsiteX25" fmla="*/ 1870454 w 2218135"/>
                    <a:gd name="connsiteY25" fmla="*/ 1745356 h 3928790"/>
                    <a:gd name="connsiteX26" fmla="*/ 1978235 w 2218135"/>
                    <a:gd name="connsiteY26" fmla="*/ 2134759 h 3928790"/>
                    <a:gd name="connsiteX27" fmla="*/ 1814826 w 2218135"/>
                    <a:gd name="connsiteY27" fmla="*/ 2461578 h 3928790"/>
                    <a:gd name="connsiteX28" fmla="*/ 2037341 w 2218135"/>
                    <a:gd name="connsiteY28" fmla="*/ 2600651 h 3928790"/>
                    <a:gd name="connsiteX29" fmla="*/ 2218135 w 2218135"/>
                    <a:gd name="connsiteY29" fmla="*/ 1752310 h 3928790"/>
                    <a:gd name="connsiteX30" fmla="*/ 1787011 w 2218135"/>
                    <a:gd name="connsiteY30" fmla="*/ 1185590 h 3928790"/>
                    <a:gd name="connsiteX31" fmla="*/ 1797441 w 2218135"/>
                    <a:gd name="connsiteY31" fmla="*/ 413740 h 3928790"/>
                    <a:gd name="connsiteX32" fmla="*/ 1860024 w 2218135"/>
                    <a:gd name="connsiteY32" fmla="*/ 90397 h 3928790"/>
                    <a:gd name="connsiteX33" fmla="*/ 1209862 w 2218135"/>
                    <a:gd name="connsiteY33"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79546 w 2218135"/>
                    <a:gd name="connsiteY12" fmla="*/ 1792087 h 3928790"/>
                    <a:gd name="connsiteX13" fmla="*/ 1189000 w 2218135"/>
                    <a:gd name="connsiteY13" fmla="*/ 1880952 h 3928790"/>
                    <a:gd name="connsiteX14" fmla="*/ 723108 w 2218135"/>
                    <a:gd name="connsiteY14" fmla="*/ 2555452 h 3928790"/>
                    <a:gd name="connsiteX15" fmla="*/ 632711 w 2218135"/>
                    <a:gd name="connsiteY15" fmla="*/ 3066543 h 3928790"/>
                    <a:gd name="connsiteX16" fmla="*/ 288508 w 2218135"/>
                    <a:gd name="connsiteY16" fmla="*/ 3539388 h 3928790"/>
                    <a:gd name="connsiteX17" fmla="*/ 302415 w 2218135"/>
                    <a:gd name="connsiteY17" fmla="*/ 3928790 h 3928790"/>
                    <a:gd name="connsiteX18" fmla="*/ 851750 w 2218135"/>
                    <a:gd name="connsiteY18" fmla="*/ 3205615 h 3928790"/>
                    <a:gd name="connsiteX19" fmla="*/ 1084696 w 2218135"/>
                    <a:gd name="connsiteY19" fmla="*/ 2545022 h 3928790"/>
                    <a:gd name="connsiteX20" fmla="*/ 1484529 w 2218135"/>
                    <a:gd name="connsiteY20" fmla="*/ 1960918 h 3928790"/>
                    <a:gd name="connsiteX21" fmla="*/ 1519297 w 2218135"/>
                    <a:gd name="connsiteY21" fmla="*/ 1508933 h 3928790"/>
                    <a:gd name="connsiteX22" fmla="*/ 1512343 w 2218135"/>
                    <a:gd name="connsiteY22" fmla="*/ 837910 h 3928790"/>
                    <a:gd name="connsiteX23" fmla="*/ 1602740 w 2218135"/>
                    <a:gd name="connsiteY23" fmla="*/ 1112578 h 3928790"/>
                    <a:gd name="connsiteX24" fmla="*/ 1564495 w 2218135"/>
                    <a:gd name="connsiteY24" fmla="*/ 1446351 h 3928790"/>
                    <a:gd name="connsiteX25" fmla="*/ 1870454 w 2218135"/>
                    <a:gd name="connsiteY25" fmla="*/ 1745356 h 3928790"/>
                    <a:gd name="connsiteX26" fmla="*/ 1978235 w 2218135"/>
                    <a:gd name="connsiteY26" fmla="*/ 2134759 h 3928790"/>
                    <a:gd name="connsiteX27" fmla="*/ 1814826 w 2218135"/>
                    <a:gd name="connsiteY27" fmla="*/ 2461578 h 3928790"/>
                    <a:gd name="connsiteX28" fmla="*/ 2037341 w 2218135"/>
                    <a:gd name="connsiteY28" fmla="*/ 2600651 h 3928790"/>
                    <a:gd name="connsiteX29" fmla="*/ 2218135 w 2218135"/>
                    <a:gd name="connsiteY29" fmla="*/ 1752310 h 3928790"/>
                    <a:gd name="connsiteX30" fmla="*/ 1787011 w 2218135"/>
                    <a:gd name="connsiteY30" fmla="*/ 1185590 h 3928790"/>
                    <a:gd name="connsiteX31" fmla="*/ 1797441 w 2218135"/>
                    <a:gd name="connsiteY31" fmla="*/ 413740 h 3928790"/>
                    <a:gd name="connsiteX32" fmla="*/ 1860024 w 2218135"/>
                    <a:gd name="connsiteY32" fmla="*/ 90397 h 3928790"/>
                    <a:gd name="connsiteX33" fmla="*/ 1209862 w 2218135"/>
                    <a:gd name="connsiteY33"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23108 w 2218135"/>
                    <a:gd name="connsiteY14" fmla="*/ 2555452 h 3928790"/>
                    <a:gd name="connsiteX15" fmla="*/ 632711 w 2218135"/>
                    <a:gd name="connsiteY15" fmla="*/ 3066543 h 3928790"/>
                    <a:gd name="connsiteX16" fmla="*/ 288508 w 2218135"/>
                    <a:gd name="connsiteY16" fmla="*/ 3539388 h 3928790"/>
                    <a:gd name="connsiteX17" fmla="*/ 302415 w 2218135"/>
                    <a:gd name="connsiteY17" fmla="*/ 3928790 h 3928790"/>
                    <a:gd name="connsiteX18" fmla="*/ 851750 w 2218135"/>
                    <a:gd name="connsiteY18" fmla="*/ 3205615 h 3928790"/>
                    <a:gd name="connsiteX19" fmla="*/ 1084696 w 2218135"/>
                    <a:gd name="connsiteY19" fmla="*/ 2545022 h 3928790"/>
                    <a:gd name="connsiteX20" fmla="*/ 1484529 w 2218135"/>
                    <a:gd name="connsiteY20" fmla="*/ 1960918 h 3928790"/>
                    <a:gd name="connsiteX21" fmla="*/ 1519297 w 2218135"/>
                    <a:gd name="connsiteY21" fmla="*/ 1508933 h 3928790"/>
                    <a:gd name="connsiteX22" fmla="*/ 1512343 w 2218135"/>
                    <a:gd name="connsiteY22" fmla="*/ 837910 h 3928790"/>
                    <a:gd name="connsiteX23" fmla="*/ 1602740 w 2218135"/>
                    <a:gd name="connsiteY23" fmla="*/ 1112578 h 3928790"/>
                    <a:gd name="connsiteX24" fmla="*/ 1564495 w 2218135"/>
                    <a:gd name="connsiteY24" fmla="*/ 1446351 h 3928790"/>
                    <a:gd name="connsiteX25" fmla="*/ 1870454 w 2218135"/>
                    <a:gd name="connsiteY25" fmla="*/ 1745356 h 3928790"/>
                    <a:gd name="connsiteX26" fmla="*/ 1978235 w 2218135"/>
                    <a:gd name="connsiteY26" fmla="*/ 2134759 h 3928790"/>
                    <a:gd name="connsiteX27" fmla="*/ 1814826 w 2218135"/>
                    <a:gd name="connsiteY27" fmla="*/ 2461578 h 3928790"/>
                    <a:gd name="connsiteX28" fmla="*/ 2037341 w 2218135"/>
                    <a:gd name="connsiteY28" fmla="*/ 2600651 h 3928790"/>
                    <a:gd name="connsiteX29" fmla="*/ 2218135 w 2218135"/>
                    <a:gd name="connsiteY29" fmla="*/ 1752310 h 3928790"/>
                    <a:gd name="connsiteX30" fmla="*/ 1787011 w 2218135"/>
                    <a:gd name="connsiteY30" fmla="*/ 1185590 h 3928790"/>
                    <a:gd name="connsiteX31" fmla="*/ 1797441 w 2218135"/>
                    <a:gd name="connsiteY31" fmla="*/ 413740 h 3928790"/>
                    <a:gd name="connsiteX32" fmla="*/ 1860024 w 2218135"/>
                    <a:gd name="connsiteY32" fmla="*/ 90397 h 3928790"/>
                    <a:gd name="connsiteX33" fmla="*/ 1209862 w 2218135"/>
                    <a:gd name="connsiteY33"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23108 w 2218135"/>
                    <a:gd name="connsiteY14" fmla="*/ 2555452 h 3928790"/>
                    <a:gd name="connsiteX15" fmla="*/ 632711 w 2218135"/>
                    <a:gd name="connsiteY15" fmla="*/ 3066543 h 3928790"/>
                    <a:gd name="connsiteX16" fmla="*/ 288508 w 2218135"/>
                    <a:gd name="connsiteY16" fmla="*/ 3539388 h 3928790"/>
                    <a:gd name="connsiteX17" fmla="*/ 302415 w 2218135"/>
                    <a:gd name="connsiteY17" fmla="*/ 3928790 h 3928790"/>
                    <a:gd name="connsiteX18" fmla="*/ 851750 w 2218135"/>
                    <a:gd name="connsiteY18" fmla="*/ 3205615 h 3928790"/>
                    <a:gd name="connsiteX19" fmla="*/ 1084696 w 2218135"/>
                    <a:gd name="connsiteY19" fmla="*/ 2545022 h 3928790"/>
                    <a:gd name="connsiteX20" fmla="*/ 1484529 w 2218135"/>
                    <a:gd name="connsiteY20" fmla="*/ 1960918 h 3928790"/>
                    <a:gd name="connsiteX21" fmla="*/ 1519297 w 2218135"/>
                    <a:gd name="connsiteY21" fmla="*/ 1508933 h 3928790"/>
                    <a:gd name="connsiteX22" fmla="*/ 1512343 w 2218135"/>
                    <a:gd name="connsiteY22" fmla="*/ 837910 h 3928790"/>
                    <a:gd name="connsiteX23" fmla="*/ 1602740 w 2218135"/>
                    <a:gd name="connsiteY23" fmla="*/ 1112578 h 3928790"/>
                    <a:gd name="connsiteX24" fmla="*/ 1564495 w 2218135"/>
                    <a:gd name="connsiteY24" fmla="*/ 1446351 h 3928790"/>
                    <a:gd name="connsiteX25" fmla="*/ 1870454 w 2218135"/>
                    <a:gd name="connsiteY25" fmla="*/ 1745356 h 3928790"/>
                    <a:gd name="connsiteX26" fmla="*/ 1978235 w 2218135"/>
                    <a:gd name="connsiteY26" fmla="*/ 2134759 h 3928790"/>
                    <a:gd name="connsiteX27" fmla="*/ 1814826 w 2218135"/>
                    <a:gd name="connsiteY27" fmla="*/ 2461578 h 3928790"/>
                    <a:gd name="connsiteX28" fmla="*/ 2037341 w 2218135"/>
                    <a:gd name="connsiteY28" fmla="*/ 2600651 h 3928790"/>
                    <a:gd name="connsiteX29" fmla="*/ 2218135 w 2218135"/>
                    <a:gd name="connsiteY29" fmla="*/ 1752310 h 3928790"/>
                    <a:gd name="connsiteX30" fmla="*/ 1787011 w 2218135"/>
                    <a:gd name="connsiteY30" fmla="*/ 1185590 h 3928790"/>
                    <a:gd name="connsiteX31" fmla="*/ 1797441 w 2218135"/>
                    <a:gd name="connsiteY31" fmla="*/ 413740 h 3928790"/>
                    <a:gd name="connsiteX32" fmla="*/ 1860024 w 2218135"/>
                    <a:gd name="connsiteY32" fmla="*/ 90397 h 3928790"/>
                    <a:gd name="connsiteX33" fmla="*/ 1209862 w 2218135"/>
                    <a:gd name="connsiteY33"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23108 w 2218135"/>
                    <a:gd name="connsiteY14" fmla="*/ 2555452 h 3928790"/>
                    <a:gd name="connsiteX15" fmla="*/ 632711 w 2218135"/>
                    <a:gd name="connsiteY15" fmla="*/ 3066543 h 3928790"/>
                    <a:gd name="connsiteX16" fmla="*/ 288508 w 2218135"/>
                    <a:gd name="connsiteY16" fmla="*/ 3539388 h 3928790"/>
                    <a:gd name="connsiteX17" fmla="*/ 302415 w 2218135"/>
                    <a:gd name="connsiteY17" fmla="*/ 3928790 h 3928790"/>
                    <a:gd name="connsiteX18" fmla="*/ 851750 w 2218135"/>
                    <a:gd name="connsiteY18" fmla="*/ 3205615 h 3928790"/>
                    <a:gd name="connsiteX19" fmla="*/ 1084696 w 2218135"/>
                    <a:gd name="connsiteY19" fmla="*/ 2545022 h 3928790"/>
                    <a:gd name="connsiteX20" fmla="*/ 1484529 w 2218135"/>
                    <a:gd name="connsiteY20" fmla="*/ 1960918 h 3928790"/>
                    <a:gd name="connsiteX21" fmla="*/ 1519297 w 2218135"/>
                    <a:gd name="connsiteY21" fmla="*/ 1508933 h 3928790"/>
                    <a:gd name="connsiteX22" fmla="*/ 1512343 w 2218135"/>
                    <a:gd name="connsiteY22" fmla="*/ 837910 h 3928790"/>
                    <a:gd name="connsiteX23" fmla="*/ 1602740 w 2218135"/>
                    <a:gd name="connsiteY23" fmla="*/ 1112578 h 3928790"/>
                    <a:gd name="connsiteX24" fmla="*/ 1564495 w 2218135"/>
                    <a:gd name="connsiteY24" fmla="*/ 1446351 h 3928790"/>
                    <a:gd name="connsiteX25" fmla="*/ 1870454 w 2218135"/>
                    <a:gd name="connsiteY25" fmla="*/ 1745356 h 3928790"/>
                    <a:gd name="connsiteX26" fmla="*/ 1978235 w 2218135"/>
                    <a:gd name="connsiteY26" fmla="*/ 2134759 h 3928790"/>
                    <a:gd name="connsiteX27" fmla="*/ 1814826 w 2218135"/>
                    <a:gd name="connsiteY27" fmla="*/ 2461578 h 3928790"/>
                    <a:gd name="connsiteX28" fmla="*/ 2037341 w 2218135"/>
                    <a:gd name="connsiteY28" fmla="*/ 2600651 h 3928790"/>
                    <a:gd name="connsiteX29" fmla="*/ 2218135 w 2218135"/>
                    <a:gd name="connsiteY29" fmla="*/ 1752310 h 3928790"/>
                    <a:gd name="connsiteX30" fmla="*/ 1787011 w 2218135"/>
                    <a:gd name="connsiteY30" fmla="*/ 1185590 h 3928790"/>
                    <a:gd name="connsiteX31" fmla="*/ 1797441 w 2218135"/>
                    <a:gd name="connsiteY31" fmla="*/ 413740 h 3928790"/>
                    <a:gd name="connsiteX32" fmla="*/ 1860024 w 2218135"/>
                    <a:gd name="connsiteY32" fmla="*/ 90397 h 3928790"/>
                    <a:gd name="connsiteX33" fmla="*/ 1209862 w 2218135"/>
                    <a:gd name="connsiteY33"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23108 w 2218135"/>
                    <a:gd name="connsiteY14" fmla="*/ 2555452 h 3928790"/>
                    <a:gd name="connsiteX15" fmla="*/ 632711 w 2218135"/>
                    <a:gd name="connsiteY15" fmla="*/ 3066543 h 3928790"/>
                    <a:gd name="connsiteX16" fmla="*/ 288508 w 2218135"/>
                    <a:gd name="connsiteY16" fmla="*/ 3539388 h 3928790"/>
                    <a:gd name="connsiteX17" fmla="*/ 302415 w 2218135"/>
                    <a:gd name="connsiteY17" fmla="*/ 3928790 h 3928790"/>
                    <a:gd name="connsiteX18" fmla="*/ 851750 w 2218135"/>
                    <a:gd name="connsiteY18" fmla="*/ 3205615 h 3928790"/>
                    <a:gd name="connsiteX19" fmla="*/ 1084696 w 2218135"/>
                    <a:gd name="connsiteY19" fmla="*/ 2545022 h 3928790"/>
                    <a:gd name="connsiteX20" fmla="*/ 1484529 w 2218135"/>
                    <a:gd name="connsiteY20" fmla="*/ 1960918 h 3928790"/>
                    <a:gd name="connsiteX21" fmla="*/ 1519297 w 2218135"/>
                    <a:gd name="connsiteY21" fmla="*/ 1508933 h 3928790"/>
                    <a:gd name="connsiteX22" fmla="*/ 1512343 w 2218135"/>
                    <a:gd name="connsiteY22" fmla="*/ 837910 h 3928790"/>
                    <a:gd name="connsiteX23" fmla="*/ 1602740 w 2218135"/>
                    <a:gd name="connsiteY23" fmla="*/ 1112578 h 3928790"/>
                    <a:gd name="connsiteX24" fmla="*/ 1564495 w 2218135"/>
                    <a:gd name="connsiteY24" fmla="*/ 1446351 h 3928790"/>
                    <a:gd name="connsiteX25" fmla="*/ 1870454 w 2218135"/>
                    <a:gd name="connsiteY25" fmla="*/ 1745356 h 3928790"/>
                    <a:gd name="connsiteX26" fmla="*/ 1978235 w 2218135"/>
                    <a:gd name="connsiteY26" fmla="*/ 2134759 h 3928790"/>
                    <a:gd name="connsiteX27" fmla="*/ 1814826 w 2218135"/>
                    <a:gd name="connsiteY27" fmla="*/ 2461578 h 3928790"/>
                    <a:gd name="connsiteX28" fmla="*/ 2037341 w 2218135"/>
                    <a:gd name="connsiteY28" fmla="*/ 2600651 h 3928790"/>
                    <a:gd name="connsiteX29" fmla="*/ 2218135 w 2218135"/>
                    <a:gd name="connsiteY29" fmla="*/ 1752310 h 3928790"/>
                    <a:gd name="connsiteX30" fmla="*/ 1787011 w 2218135"/>
                    <a:gd name="connsiteY30" fmla="*/ 1185590 h 3928790"/>
                    <a:gd name="connsiteX31" fmla="*/ 1797441 w 2218135"/>
                    <a:gd name="connsiteY31" fmla="*/ 413740 h 3928790"/>
                    <a:gd name="connsiteX32" fmla="*/ 1860024 w 2218135"/>
                    <a:gd name="connsiteY32" fmla="*/ 90397 h 3928790"/>
                    <a:gd name="connsiteX33" fmla="*/ 1209862 w 2218135"/>
                    <a:gd name="connsiteY33"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62457 w 2218135"/>
                    <a:gd name="connsiteY14" fmla="*/ 2491743 h 3928790"/>
                    <a:gd name="connsiteX15" fmla="*/ 632711 w 2218135"/>
                    <a:gd name="connsiteY15" fmla="*/ 3066543 h 3928790"/>
                    <a:gd name="connsiteX16" fmla="*/ 288508 w 2218135"/>
                    <a:gd name="connsiteY16" fmla="*/ 3539388 h 3928790"/>
                    <a:gd name="connsiteX17" fmla="*/ 302415 w 2218135"/>
                    <a:gd name="connsiteY17" fmla="*/ 3928790 h 3928790"/>
                    <a:gd name="connsiteX18" fmla="*/ 851750 w 2218135"/>
                    <a:gd name="connsiteY18" fmla="*/ 3205615 h 3928790"/>
                    <a:gd name="connsiteX19" fmla="*/ 1084696 w 2218135"/>
                    <a:gd name="connsiteY19" fmla="*/ 2545022 h 3928790"/>
                    <a:gd name="connsiteX20" fmla="*/ 1484529 w 2218135"/>
                    <a:gd name="connsiteY20" fmla="*/ 1960918 h 3928790"/>
                    <a:gd name="connsiteX21" fmla="*/ 1519297 w 2218135"/>
                    <a:gd name="connsiteY21" fmla="*/ 1508933 h 3928790"/>
                    <a:gd name="connsiteX22" fmla="*/ 1512343 w 2218135"/>
                    <a:gd name="connsiteY22" fmla="*/ 837910 h 3928790"/>
                    <a:gd name="connsiteX23" fmla="*/ 1602740 w 2218135"/>
                    <a:gd name="connsiteY23" fmla="*/ 1112578 h 3928790"/>
                    <a:gd name="connsiteX24" fmla="*/ 1564495 w 2218135"/>
                    <a:gd name="connsiteY24" fmla="*/ 1446351 h 3928790"/>
                    <a:gd name="connsiteX25" fmla="*/ 1870454 w 2218135"/>
                    <a:gd name="connsiteY25" fmla="*/ 1745356 h 3928790"/>
                    <a:gd name="connsiteX26" fmla="*/ 1978235 w 2218135"/>
                    <a:gd name="connsiteY26" fmla="*/ 2134759 h 3928790"/>
                    <a:gd name="connsiteX27" fmla="*/ 1814826 w 2218135"/>
                    <a:gd name="connsiteY27" fmla="*/ 2461578 h 3928790"/>
                    <a:gd name="connsiteX28" fmla="*/ 2037341 w 2218135"/>
                    <a:gd name="connsiteY28" fmla="*/ 2600651 h 3928790"/>
                    <a:gd name="connsiteX29" fmla="*/ 2218135 w 2218135"/>
                    <a:gd name="connsiteY29" fmla="*/ 1752310 h 3928790"/>
                    <a:gd name="connsiteX30" fmla="*/ 1787011 w 2218135"/>
                    <a:gd name="connsiteY30" fmla="*/ 1185590 h 3928790"/>
                    <a:gd name="connsiteX31" fmla="*/ 1797441 w 2218135"/>
                    <a:gd name="connsiteY31" fmla="*/ 413740 h 3928790"/>
                    <a:gd name="connsiteX32" fmla="*/ 1860024 w 2218135"/>
                    <a:gd name="connsiteY32" fmla="*/ 90397 h 3928790"/>
                    <a:gd name="connsiteX33" fmla="*/ 1209862 w 2218135"/>
                    <a:gd name="connsiteY33"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62457 w 2218135"/>
                    <a:gd name="connsiteY14" fmla="*/ 2491743 h 3928790"/>
                    <a:gd name="connsiteX15" fmla="*/ 632711 w 2218135"/>
                    <a:gd name="connsiteY15" fmla="*/ 3066543 h 3928790"/>
                    <a:gd name="connsiteX16" fmla="*/ 288508 w 2218135"/>
                    <a:gd name="connsiteY16" fmla="*/ 3539388 h 3928790"/>
                    <a:gd name="connsiteX17" fmla="*/ 302415 w 2218135"/>
                    <a:gd name="connsiteY17" fmla="*/ 3928790 h 3928790"/>
                    <a:gd name="connsiteX18" fmla="*/ 851750 w 2218135"/>
                    <a:gd name="connsiteY18" fmla="*/ 3205615 h 3928790"/>
                    <a:gd name="connsiteX19" fmla="*/ 1084696 w 2218135"/>
                    <a:gd name="connsiteY19" fmla="*/ 2545022 h 3928790"/>
                    <a:gd name="connsiteX20" fmla="*/ 1484529 w 2218135"/>
                    <a:gd name="connsiteY20" fmla="*/ 1960918 h 3928790"/>
                    <a:gd name="connsiteX21" fmla="*/ 1519297 w 2218135"/>
                    <a:gd name="connsiteY21" fmla="*/ 1508933 h 3928790"/>
                    <a:gd name="connsiteX22" fmla="*/ 1512343 w 2218135"/>
                    <a:gd name="connsiteY22" fmla="*/ 837910 h 3928790"/>
                    <a:gd name="connsiteX23" fmla="*/ 1602740 w 2218135"/>
                    <a:gd name="connsiteY23" fmla="*/ 1112578 h 3928790"/>
                    <a:gd name="connsiteX24" fmla="*/ 1564495 w 2218135"/>
                    <a:gd name="connsiteY24" fmla="*/ 1446351 h 3928790"/>
                    <a:gd name="connsiteX25" fmla="*/ 1870454 w 2218135"/>
                    <a:gd name="connsiteY25" fmla="*/ 1745356 h 3928790"/>
                    <a:gd name="connsiteX26" fmla="*/ 1978235 w 2218135"/>
                    <a:gd name="connsiteY26" fmla="*/ 2134759 h 3928790"/>
                    <a:gd name="connsiteX27" fmla="*/ 1814826 w 2218135"/>
                    <a:gd name="connsiteY27" fmla="*/ 2461578 h 3928790"/>
                    <a:gd name="connsiteX28" fmla="*/ 2037341 w 2218135"/>
                    <a:gd name="connsiteY28" fmla="*/ 2600651 h 3928790"/>
                    <a:gd name="connsiteX29" fmla="*/ 2218135 w 2218135"/>
                    <a:gd name="connsiteY29" fmla="*/ 1752310 h 3928790"/>
                    <a:gd name="connsiteX30" fmla="*/ 1787011 w 2218135"/>
                    <a:gd name="connsiteY30" fmla="*/ 1185590 h 3928790"/>
                    <a:gd name="connsiteX31" fmla="*/ 1797441 w 2218135"/>
                    <a:gd name="connsiteY31" fmla="*/ 413740 h 3928790"/>
                    <a:gd name="connsiteX32" fmla="*/ 1860024 w 2218135"/>
                    <a:gd name="connsiteY32" fmla="*/ 90397 h 3928790"/>
                    <a:gd name="connsiteX33" fmla="*/ 1209862 w 2218135"/>
                    <a:gd name="connsiteY33"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62457 w 2218135"/>
                    <a:gd name="connsiteY14" fmla="*/ 2491743 h 3928790"/>
                    <a:gd name="connsiteX15" fmla="*/ 632711 w 2218135"/>
                    <a:gd name="connsiteY15" fmla="*/ 3066543 h 3928790"/>
                    <a:gd name="connsiteX16" fmla="*/ 288508 w 2218135"/>
                    <a:gd name="connsiteY16" fmla="*/ 3539388 h 3928790"/>
                    <a:gd name="connsiteX17" fmla="*/ 302415 w 2218135"/>
                    <a:gd name="connsiteY17" fmla="*/ 3928790 h 3928790"/>
                    <a:gd name="connsiteX18" fmla="*/ 851750 w 2218135"/>
                    <a:gd name="connsiteY18" fmla="*/ 3205615 h 3928790"/>
                    <a:gd name="connsiteX19" fmla="*/ 1084696 w 2218135"/>
                    <a:gd name="connsiteY19" fmla="*/ 2545022 h 3928790"/>
                    <a:gd name="connsiteX20" fmla="*/ 1484529 w 2218135"/>
                    <a:gd name="connsiteY20" fmla="*/ 1960918 h 3928790"/>
                    <a:gd name="connsiteX21" fmla="*/ 1519297 w 2218135"/>
                    <a:gd name="connsiteY21" fmla="*/ 1508933 h 3928790"/>
                    <a:gd name="connsiteX22" fmla="*/ 1512343 w 2218135"/>
                    <a:gd name="connsiteY22" fmla="*/ 837910 h 3928790"/>
                    <a:gd name="connsiteX23" fmla="*/ 1602740 w 2218135"/>
                    <a:gd name="connsiteY23" fmla="*/ 1112578 h 3928790"/>
                    <a:gd name="connsiteX24" fmla="*/ 1564495 w 2218135"/>
                    <a:gd name="connsiteY24" fmla="*/ 1446351 h 3928790"/>
                    <a:gd name="connsiteX25" fmla="*/ 1870454 w 2218135"/>
                    <a:gd name="connsiteY25" fmla="*/ 1745356 h 3928790"/>
                    <a:gd name="connsiteX26" fmla="*/ 1978235 w 2218135"/>
                    <a:gd name="connsiteY26" fmla="*/ 2134759 h 3928790"/>
                    <a:gd name="connsiteX27" fmla="*/ 1814826 w 2218135"/>
                    <a:gd name="connsiteY27" fmla="*/ 2461578 h 3928790"/>
                    <a:gd name="connsiteX28" fmla="*/ 2037341 w 2218135"/>
                    <a:gd name="connsiteY28" fmla="*/ 2600651 h 3928790"/>
                    <a:gd name="connsiteX29" fmla="*/ 2218135 w 2218135"/>
                    <a:gd name="connsiteY29" fmla="*/ 1752310 h 3928790"/>
                    <a:gd name="connsiteX30" fmla="*/ 1787011 w 2218135"/>
                    <a:gd name="connsiteY30" fmla="*/ 1185590 h 3928790"/>
                    <a:gd name="connsiteX31" fmla="*/ 1797441 w 2218135"/>
                    <a:gd name="connsiteY31" fmla="*/ 413740 h 3928790"/>
                    <a:gd name="connsiteX32" fmla="*/ 1860024 w 2218135"/>
                    <a:gd name="connsiteY32" fmla="*/ 90397 h 3928790"/>
                    <a:gd name="connsiteX33" fmla="*/ 1209862 w 2218135"/>
                    <a:gd name="connsiteY33"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62457 w 2218135"/>
                    <a:gd name="connsiteY14" fmla="*/ 2491743 h 3928790"/>
                    <a:gd name="connsiteX15" fmla="*/ 656764 w 2218135"/>
                    <a:gd name="connsiteY15" fmla="*/ 2764573 h 3928790"/>
                    <a:gd name="connsiteX16" fmla="*/ 632711 w 2218135"/>
                    <a:gd name="connsiteY16" fmla="*/ 3066543 h 3928790"/>
                    <a:gd name="connsiteX17" fmla="*/ 288508 w 2218135"/>
                    <a:gd name="connsiteY17" fmla="*/ 3539388 h 3928790"/>
                    <a:gd name="connsiteX18" fmla="*/ 302415 w 2218135"/>
                    <a:gd name="connsiteY18" fmla="*/ 3928790 h 3928790"/>
                    <a:gd name="connsiteX19" fmla="*/ 851750 w 2218135"/>
                    <a:gd name="connsiteY19" fmla="*/ 3205615 h 3928790"/>
                    <a:gd name="connsiteX20" fmla="*/ 1084696 w 2218135"/>
                    <a:gd name="connsiteY20" fmla="*/ 2545022 h 3928790"/>
                    <a:gd name="connsiteX21" fmla="*/ 1484529 w 2218135"/>
                    <a:gd name="connsiteY21" fmla="*/ 1960918 h 3928790"/>
                    <a:gd name="connsiteX22" fmla="*/ 1519297 w 2218135"/>
                    <a:gd name="connsiteY22" fmla="*/ 1508933 h 3928790"/>
                    <a:gd name="connsiteX23" fmla="*/ 1512343 w 2218135"/>
                    <a:gd name="connsiteY23" fmla="*/ 837910 h 3928790"/>
                    <a:gd name="connsiteX24" fmla="*/ 1602740 w 2218135"/>
                    <a:gd name="connsiteY24" fmla="*/ 1112578 h 3928790"/>
                    <a:gd name="connsiteX25" fmla="*/ 1564495 w 2218135"/>
                    <a:gd name="connsiteY25" fmla="*/ 1446351 h 3928790"/>
                    <a:gd name="connsiteX26" fmla="*/ 1870454 w 2218135"/>
                    <a:gd name="connsiteY26" fmla="*/ 1745356 h 3928790"/>
                    <a:gd name="connsiteX27" fmla="*/ 1978235 w 2218135"/>
                    <a:gd name="connsiteY27" fmla="*/ 2134759 h 3928790"/>
                    <a:gd name="connsiteX28" fmla="*/ 1814826 w 2218135"/>
                    <a:gd name="connsiteY28" fmla="*/ 2461578 h 3928790"/>
                    <a:gd name="connsiteX29" fmla="*/ 2037341 w 2218135"/>
                    <a:gd name="connsiteY29" fmla="*/ 2600651 h 3928790"/>
                    <a:gd name="connsiteX30" fmla="*/ 2218135 w 2218135"/>
                    <a:gd name="connsiteY30" fmla="*/ 1752310 h 3928790"/>
                    <a:gd name="connsiteX31" fmla="*/ 1787011 w 2218135"/>
                    <a:gd name="connsiteY31" fmla="*/ 1185590 h 3928790"/>
                    <a:gd name="connsiteX32" fmla="*/ 1797441 w 2218135"/>
                    <a:gd name="connsiteY32" fmla="*/ 413740 h 3928790"/>
                    <a:gd name="connsiteX33" fmla="*/ 1860024 w 2218135"/>
                    <a:gd name="connsiteY33" fmla="*/ 90397 h 3928790"/>
                    <a:gd name="connsiteX34" fmla="*/ 1209862 w 2218135"/>
                    <a:gd name="connsiteY34"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71826 w 2218135"/>
                    <a:gd name="connsiteY14" fmla="*/ 2489869 h 3928790"/>
                    <a:gd name="connsiteX15" fmla="*/ 656764 w 2218135"/>
                    <a:gd name="connsiteY15" fmla="*/ 2764573 h 3928790"/>
                    <a:gd name="connsiteX16" fmla="*/ 632711 w 2218135"/>
                    <a:gd name="connsiteY16" fmla="*/ 3066543 h 3928790"/>
                    <a:gd name="connsiteX17" fmla="*/ 288508 w 2218135"/>
                    <a:gd name="connsiteY17" fmla="*/ 3539388 h 3928790"/>
                    <a:gd name="connsiteX18" fmla="*/ 302415 w 2218135"/>
                    <a:gd name="connsiteY18" fmla="*/ 3928790 h 3928790"/>
                    <a:gd name="connsiteX19" fmla="*/ 851750 w 2218135"/>
                    <a:gd name="connsiteY19" fmla="*/ 3205615 h 3928790"/>
                    <a:gd name="connsiteX20" fmla="*/ 1084696 w 2218135"/>
                    <a:gd name="connsiteY20" fmla="*/ 2545022 h 3928790"/>
                    <a:gd name="connsiteX21" fmla="*/ 1484529 w 2218135"/>
                    <a:gd name="connsiteY21" fmla="*/ 1960918 h 3928790"/>
                    <a:gd name="connsiteX22" fmla="*/ 1519297 w 2218135"/>
                    <a:gd name="connsiteY22" fmla="*/ 1508933 h 3928790"/>
                    <a:gd name="connsiteX23" fmla="*/ 1512343 w 2218135"/>
                    <a:gd name="connsiteY23" fmla="*/ 837910 h 3928790"/>
                    <a:gd name="connsiteX24" fmla="*/ 1602740 w 2218135"/>
                    <a:gd name="connsiteY24" fmla="*/ 1112578 h 3928790"/>
                    <a:gd name="connsiteX25" fmla="*/ 1564495 w 2218135"/>
                    <a:gd name="connsiteY25" fmla="*/ 1446351 h 3928790"/>
                    <a:gd name="connsiteX26" fmla="*/ 1870454 w 2218135"/>
                    <a:gd name="connsiteY26" fmla="*/ 1745356 h 3928790"/>
                    <a:gd name="connsiteX27" fmla="*/ 1978235 w 2218135"/>
                    <a:gd name="connsiteY27" fmla="*/ 2134759 h 3928790"/>
                    <a:gd name="connsiteX28" fmla="*/ 1814826 w 2218135"/>
                    <a:gd name="connsiteY28" fmla="*/ 2461578 h 3928790"/>
                    <a:gd name="connsiteX29" fmla="*/ 2037341 w 2218135"/>
                    <a:gd name="connsiteY29" fmla="*/ 2600651 h 3928790"/>
                    <a:gd name="connsiteX30" fmla="*/ 2218135 w 2218135"/>
                    <a:gd name="connsiteY30" fmla="*/ 1752310 h 3928790"/>
                    <a:gd name="connsiteX31" fmla="*/ 1787011 w 2218135"/>
                    <a:gd name="connsiteY31" fmla="*/ 1185590 h 3928790"/>
                    <a:gd name="connsiteX32" fmla="*/ 1797441 w 2218135"/>
                    <a:gd name="connsiteY32" fmla="*/ 413740 h 3928790"/>
                    <a:gd name="connsiteX33" fmla="*/ 1860024 w 2218135"/>
                    <a:gd name="connsiteY33" fmla="*/ 90397 h 3928790"/>
                    <a:gd name="connsiteX34" fmla="*/ 1209862 w 2218135"/>
                    <a:gd name="connsiteY34"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71826 w 2218135"/>
                    <a:gd name="connsiteY14" fmla="*/ 2489869 h 3928790"/>
                    <a:gd name="connsiteX15" fmla="*/ 656764 w 2218135"/>
                    <a:gd name="connsiteY15" fmla="*/ 2764573 h 3928790"/>
                    <a:gd name="connsiteX16" fmla="*/ 632711 w 2218135"/>
                    <a:gd name="connsiteY16" fmla="*/ 3066543 h 3928790"/>
                    <a:gd name="connsiteX17" fmla="*/ 288508 w 2218135"/>
                    <a:gd name="connsiteY17" fmla="*/ 3539388 h 3928790"/>
                    <a:gd name="connsiteX18" fmla="*/ 302415 w 2218135"/>
                    <a:gd name="connsiteY18" fmla="*/ 3928790 h 3928790"/>
                    <a:gd name="connsiteX19" fmla="*/ 851750 w 2218135"/>
                    <a:gd name="connsiteY19" fmla="*/ 3205615 h 3928790"/>
                    <a:gd name="connsiteX20" fmla="*/ 1084696 w 2218135"/>
                    <a:gd name="connsiteY20" fmla="*/ 2545022 h 3928790"/>
                    <a:gd name="connsiteX21" fmla="*/ 1484529 w 2218135"/>
                    <a:gd name="connsiteY21" fmla="*/ 1960918 h 3928790"/>
                    <a:gd name="connsiteX22" fmla="*/ 1519297 w 2218135"/>
                    <a:gd name="connsiteY22" fmla="*/ 1508933 h 3928790"/>
                    <a:gd name="connsiteX23" fmla="*/ 1512343 w 2218135"/>
                    <a:gd name="connsiteY23" fmla="*/ 837910 h 3928790"/>
                    <a:gd name="connsiteX24" fmla="*/ 1602740 w 2218135"/>
                    <a:gd name="connsiteY24" fmla="*/ 1112578 h 3928790"/>
                    <a:gd name="connsiteX25" fmla="*/ 1564495 w 2218135"/>
                    <a:gd name="connsiteY25" fmla="*/ 1446351 h 3928790"/>
                    <a:gd name="connsiteX26" fmla="*/ 1870454 w 2218135"/>
                    <a:gd name="connsiteY26" fmla="*/ 1745356 h 3928790"/>
                    <a:gd name="connsiteX27" fmla="*/ 1978235 w 2218135"/>
                    <a:gd name="connsiteY27" fmla="*/ 2134759 h 3928790"/>
                    <a:gd name="connsiteX28" fmla="*/ 1814826 w 2218135"/>
                    <a:gd name="connsiteY28" fmla="*/ 2461578 h 3928790"/>
                    <a:gd name="connsiteX29" fmla="*/ 2037341 w 2218135"/>
                    <a:gd name="connsiteY29" fmla="*/ 2600651 h 3928790"/>
                    <a:gd name="connsiteX30" fmla="*/ 2218135 w 2218135"/>
                    <a:gd name="connsiteY30" fmla="*/ 1752310 h 3928790"/>
                    <a:gd name="connsiteX31" fmla="*/ 1787011 w 2218135"/>
                    <a:gd name="connsiteY31" fmla="*/ 1185590 h 3928790"/>
                    <a:gd name="connsiteX32" fmla="*/ 1797441 w 2218135"/>
                    <a:gd name="connsiteY32" fmla="*/ 413740 h 3928790"/>
                    <a:gd name="connsiteX33" fmla="*/ 1860024 w 2218135"/>
                    <a:gd name="connsiteY33" fmla="*/ 90397 h 3928790"/>
                    <a:gd name="connsiteX34" fmla="*/ 1209862 w 2218135"/>
                    <a:gd name="connsiteY34"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71826 w 2218135"/>
                    <a:gd name="connsiteY14" fmla="*/ 2489869 h 3928790"/>
                    <a:gd name="connsiteX15" fmla="*/ 656764 w 2218135"/>
                    <a:gd name="connsiteY15" fmla="*/ 2764573 h 3928790"/>
                    <a:gd name="connsiteX16" fmla="*/ 632711 w 2218135"/>
                    <a:gd name="connsiteY16" fmla="*/ 3066543 h 3928790"/>
                    <a:gd name="connsiteX17" fmla="*/ 333479 w 2218135"/>
                    <a:gd name="connsiteY17" fmla="*/ 3456942 h 3928790"/>
                    <a:gd name="connsiteX18" fmla="*/ 302415 w 2218135"/>
                    <a:gd name="connsiteY18" fmla="*/ 3928790 h 3928790"/>
                    <a:gd name="connsiteX19" fmla="*/ 851750 w 2218135"/>
                    <a:gd name="connsiteY19" fmla="*/ 3205615 h 3928790"/>
                    <a:gd name="connsiteX20" fmla="*/ 1084696 w 2218135"/>
                    <a:gd name="connsiteY20" fmla="*/ 2545022 h 3928790"/>
                    <a:gd name="connsiteX21" fmla="*/ 1484529 w 2218135"/>
                    <a:gd name="connsiteY21" fmla="*/ 1960918 h 3928790"/>
                    <a:gd name="connsiteX22" fmla="*/ 1519297 w 2218135"/>
                    <a:gd name="connsiteY22" fmla="*/ 1508933 h 3928790"/>
                    <a:gd name="connsiteX23" fmla="*/ 1512343 w 2218135"/>
                    <a:gd name="connsiteY23" fmla="*/ 837910 h 3928790"/>
                    <a:gd name="connsiteX24" fmla="*/ 1602740 w 2218135"/>
                    <a:gd name="connsiteY24" fmla="*/ 1112578 h 3928790"/>
                    <a:gd name="connsiteX25" fmla="*/ 1564495 w 2218135"/>
                    <a:gd name="connsiteY25" fmla="*/ 1446351 h 3928790"/>
                    <a:gd name="connsiteX26" fmla="*/ 1870454 w 2218135"/>
                    <a:gd name="connsiteY26" fmla="*/ 1745356 h 3928790"/>
                    <a:gd name="connsiteX27" fmla="*/ 1978235 w 2218135"/>
                    <a:gd name="connsiteY27" fmla="*/ 2134759 h 3928790"/>
                    <a:gd name="connsiteX28" fmla="*/ 1814826 w 2218135"/>
                    <a:gd name="connsiteY28" fmla="*/ 2461578 h 3928790"/>
                    <a:gd name="connsiteX29" fmla="*/ 2037341 w 2218135"/>
                    <a:gd name="connsiteY29" fmla="*/ 2600651 h 3928790"/>
                    <a:gd name="connsiteX30" fmla="*/ 2218135 w 2218135"/>
                    <a:gd name="connsiteY30" fmla="*/ 1752310 h 3928790"/>
                    <a:gd name="connsiteX31" fmla="*/ 1787011 w 2218135"/>
                    <a:gd name="connsiteY31" fmla="*/ 1185590 h 3928790"/>
                    <a:gd name="connsiteX32" fmla="*/ 1797441 w 2218135"/>
                    <a:gd name="connsiteY32" fmla="*/ 413740 h 3928790"/>
                    <a:gd name="connsiteX33" fmla="*/ 1860024 w 2218135"/>
                    <a:gd name="connsiteY33" fmla="*/ 90397 h 3928790"/>
                    <a:gd name="connsiteX34" fmla="*/ 1209862 w 2218135"/>
                    <a:gd name="connsiteY34"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71826 w 2218135"/>
                    <a:gd name="connsiteY14" fmla="*/ 2489869 h 3928790"/>
                    <a:gd name="connsiteX15" fmla="*/ 656764 w 2218135"/>
                    <a:gd name="connsiteY15" fmla="*/ 2764573 h 3928790"/>
                    <a:gd name="connsiteX16" fmla="*/ 632711 w 2218135"/>
                    <a:gd name="connsiteY16" fmla="*/ 3066543 h 3928790"/>
                    <a:gd name="connsiteX17" fmla="*/ 333479 w 2218135"/>
                    <a:gd name="connsiteY17" fmla="*/ 3456942 h 3928790"/>
                    <a:gd name="connsiteX18" fmla="*/ 302415 w 2218135"/>
                    <a:gd name="connsiteY18" fmla="*/ 3928790 h 3928790"/>
                    <a:gd name="connsiteX19" fmla="*/ 851750 w 2218135"/>
                    <a:gd name="connsiteY19" fmla="*/ 3205615 h 3928790"/>
                    <a:gd name="connsiteX20" fmla="*/ 1084696 w 2218135"/>
                    <a:gd name="connsiteY20" fmla="*/ 2545022 h 3928790"/>
                    <a:gd name="connsiteX21" fmla="*/ 1484529 w 2218135"/>
                    <a:gd name="connsiteY21" fmla="*/ 1960918 h 3928790"/>
                    <a:gd name="connsiteX22" fmla="*/ 1519297 w 2218135"/>
                    <a:gd name="connsiteY22" fmla="*/ 1508933 h 3928790"/>
                    <a:gd name="connsiteX23" fmla="*/ 1512343 w 2218135"/>
                    <a:gd name="connsiteY23" fmla="*/ 837910 h 3928790"/>
                    <a:gd name="connsiteX24" fmla="*/ 1602740 w 2218135"/>
                    <a:gd name="connsiteY24" fmla="*/ 1112578 h 3928790"/>
                    <a:gd name="connsiteX25" fmla="*/ 1564495 w 2218135"/>
                    <a:gd name="connsiteY25" fmla="*/ 1446351 h 3928790"/>
                    <a:gd name="connsiteX26" fmla="*/ 1870454 w 2218135"/>
                    <a:gd name="connsiteY26" fmla="*/ 1745356 h 3928790"/>
                    <a:gd name="connsiteX27" fmla="*/ 1978235 w 2218135"/>
                    <a:gd name="connsiteY27" fmla="*/ 2134759 h 3928790"/>
                    <a:gd name="connsiteX28" fmla="*/ 1814826 w 2218135"/>
                    <a:gd name="connsiteY28" fmla="*/ 2461578 h 3928790"/>
                    <a:gd name="connsiteX29" fmla="*/ 2037341 w 2218135"/>
                    <a:gd name="connsiteY29" fmla="*/ 2600651 h 3928790"/>
                    <a:gd name="connsiteX30" fmla="*/ 2218135 w 2218135"/>
                    <a:gd name="connsiteY30" fmla="*/ 1752310 h 3928790"/>
                    <a:gd name="connsiteX31" fmla="*/ 1787011 w 2218135"/>
                    <a:gd name="connsiteY31" fmla="*/ 1185590 h 3928790"/>
                    <a:gd name="connsiteX32" fmla="*/ 1797441 w 2218135"/>
                    <a:gd name="connsiteY32" fmla="*/ 413740 h 3928790"/>
                    <a:gd name="connsiteX33" fmla="*/ 1860024 w 2218135"/>
                    <a:gd name="connsiteY33" fmla="*/ 90397 h 3928790"/>
                    <a:gd name="connsiteX34" fmla="*/ 1209862 w 2218135"/>
                    <a:gd name="connsiteY34"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71826 w 2218135"/>
                    <a:gd name="connsiteY14" fmla="*/ 2489869 h 3928790"/>
                    <a:gd name="connsiteX15" fmla="*/ 656764 w 2218135"/>
                    <a:gd name="connsiteY15" fmla="*/ 2764573 h 3928790"/>
                    <a:gd name="connsiteX16" fmla="*/ 632711 w 2218135"/>
                    <a:gd name="connsiteY16" fmla="*/ 3066543 h 3928790"/>
                    <a:gd name="connsiteX17" fmla="*/ 333479 w 2218135"/>
                    <a:gd name="connsiteY17" fmla="*/ 3456942 h 3928790"/>
                    <a:gd name="connsiteX18" fmla="*/ 302415 w 2218135"/>
                    <a:gd name="connsiteY18" fmla="*/ 3928790 h 3928790"/>
                    <a:gd name="connsiteX19" fmla="*/ 851750 w 2218135"/>
                    <a:gd name="connsiteY19" fmla="*/ 3205615 h 3928790"/>
                    <a:gd name="connsiteX20" fmla="*/ 1084696 w 2218135"/>
                    <a:gd name="connsiteY20" fmla="*/ 2545022 h 3928790"/>
                    <a:gd name="connsiteX21" fmla="*/ 1484529 w 2218135"/>
                    <a:gd name="connsiteY21" fmla="*/ 1960918 h 3928790"/>
                    <a:gd name="connsiteX22" fmla="*/ 1519297 w 2218135"/>
                    <a:gd name="connsiteY22" fmla="*/ 1508933 h 3928790"/>
                    <a:gd name="connsiteX23" fmla="*/ 1512343 w 2218135"/>
                    <a:gd name="connsiteY23" fmla="*/ 837910 h 3928790"/>
                    <a:gd name="connsiteX24" fmla="*/ 1602740 w 2218135"/>
                    <a:gd name="connsiteY24" fmla="*/ 1112578 h 3928790"/>
                    <a:gd name="connsiteX25" fmla="*/ 1564495 w 2218135"/>
                    <a:gd name="connsiteY25" fmla="*/ 1446351 h 3928790"/>
                    <a:gd name="connsiteX26" fmla="*/ 1870454 w 2218135"/>
                    <a:gd name="connsiteY26" fmla="*/ 1745356 h 3928790"/>
                    <a:gd name="connsiteX27" fmla="*/ 1978235 w 2218135"/>
                    <a:gd name="connsiteY27" fmla="*/ 2134759 h 3928790"/>
                    <a:gd name="connsiteX28" fmla="*/ 1814826 w 2218135"/>
                    <a:gd name="connsiteY28" fmla="*/ 2461578 h 3928790"/>
                    <a:gd name="connsiteX29" fmla="*/ 2037341 w 2218135"/>
                    <a:gd name="connsiteY29" fmla="*/ 2600651 h 3928790"/>
                    <a:gd name="connsiteX30" fmla="*/ 2218135 w 2218135"/>
                    <a:gd name="connsiteY30" fmla="*/ 1752310 h 3928790"/>
                    <a:gd name="connsiteX31" fmla="*/ 1787011 w 2218135"/>
                    <a:gd name="connsiteY31" fmla="*/ 1185590 h 3928790"/>
                    <a:gd name="connsiteX32" fmla="*/ 1797441 w 2218135"/>
                    <a:gd name="connsiteY32" fmla="*/ 413740 h 3928790"/>
                    <a:gd name="connsiteX33" fmla="*/ 1860024 w 2218135"/>
                    <a:gd name="connsiteY33" fmla="*/ 90397 h 3928790"/>
                    <a:gd name="connsiteX34" fmla="*/ 1209862 w 2218135"/>
                    <a:gd name="connsiteY34" fmla="*/ 0 h 3928790"/>
                    <a:gd name="connsiteX0" fmla="*/ 1209862 w 2218135"/>
                    <a:gd name="connsiteY0" fmla="*/ 0 h 3949402"/>
                    <a:gd name="connsiteX1" fmla="*/ 1034960 w 2218135"/>
                    <a:gd name="connsiteY1" fmla="*/ 791108 h 3949402"/>
                    <a:gd name="connsiteX2" fmla="*/ 996714 w 2218135"/>
                    <a:gd name="connsiteY2" fmla="*/ 1335756 h 3949402"/>
                    <a:gd name="connsiteX3" fmla="*/ 427580 w 2218135"/>
                    <a:gd name="connsiteY3" fmla="*/ 1852325 h 3949402"/>
                    <a:gd name="connsiteX4" fmla="*/ 276745 w 2218135"/>
                    <a:gd name="connsiteY4" fmla="*/ 2097034 h 3949402"/>
                    <a:gd name="connsiteX5" fmla="*/ 383194 w 2218135"/>
                    <a:gd name="connsiteY5" fmla="*/ 2346723 h 3949402"/>
                    <a:gd name="connsiteX6" fmla="*/ 121621 w 2218135"/>
                    <a:gd name="connsiteY6" fmla="*/ 2444194 h 3949402"/>
                    <a:gd name="connsiteX7" fmla="*/ 81517 w 2218135"/>
                    <a:gd name="connsiteY7" fmla="*/ 2646526 h 3949402"/>
                    <a:gd name="connsiteX8" fmla="*/ 67389 w 2218135"/>
                    <a:gd name="connsiteY8" fmla="*/ 2845900 h 3949402"/>
                    <a:gd name="connsiteX9" fmla="*/ 674433 w 2218135"/>
                    <a:gd name="connsiteY9" fmla="*/ 2405949 h 3949402"/>
                    <a:gd name="connsiteX10" fmla="*/ 639665 w 2218135"/>
                    <a:gd name="connsiteY10" fmla="*/ 2068699 h 3949402"/>
                    <a:gd name="connsiteX11" fmla="*/ 1053405 w 2218135"/>
                    <a:gd name="connsiteY11" fmla="*/ 1947011 h 3949402"/>
                    <a:gd name="connsiteX12" fmla="*/ 1162682 w 2218135"/>
                    <a:gd name="connsiteY12" fmla="*/ 1795834 h 3949402"/>
                    <a:gd name="connsiteX13" fmla="*/ 1189000 w 2218135"/>
                    <a:gd name="connsiteY13" fmla="*/ 1880952 h 3949402"/>
                    <a:gd name="connsiteX14" fmla="*/ 771826 w 2218135"/>
                    <a:gd name="connsiteY14" fmla="*/ 2489869 h 3949402"/>
                    <a:gd name="connsiteX15" fmla="*/ 656764 w 2218135"/>
                    <a:gd name="connsiteY15" fmla="*/ 2764573 h 3949402"/>
                    <a:gd name="connsiteX16" fmla="*/ 632711 w 2218135"/>
                    <a:gd name="connsiteY16" fmla="*/ 3066543 h 3949402"/>
                    <a:gd name="connsiteX17" fmla="*/ 333479 w 2218135"/>
                    <a:gd name="connsiteY17" fmla="*/ 3456942 h 3949402"/>
                    <a:gd name="connsiteX18" fmla="*/ 326981 w 2218135"/>
                    <a:gd name="connsiteY18" fmla="*/ 3742682 h 3949402"/>
                    <a:gd name="connsiteX19" fmla="*/ 302415 w 2218135"/>
                    <a:gd name="connsiteY19" fmla="*/ 3928790 h 3949402"/>
                    <a:gd name="connsiteX20" fmla="*/ 851750 w 2218135"/>
                    <a:gd name="connsiteY20" fmla="*/ 3205615 h 3949402"/>
                    <a:gd name="connsiteX21" fmla="*/ 1084696 w 2218135"/>
                    <a:gd name="connsiteY21" fmla="*/ 2545022 h 3949402"/>
                    <a:gd name="connsiteX22" fmla="*/ 1484529 w 2218135"/>
                    <a:gd name="connsiteY22" fmla="*/ 1960918 h 3949402"/>
                    <a:gd name="connsiteX23" fmla="*/ 1519297 w 2218135"/>
                    <a:gd name="connsiteY23" fmla="*/ 1508933 h 3949402"/>
                    <a:gd name="connsiteX24" fmla="*/ 1512343 w 2218135"/>
                    <a:gd name="connsiteY24" fmla="*/ 837910 h 3949402"/>
                    <a:gd name="connsiteX25" fmla="*/ 1602740 w 2218135"/>
                    <a:gd name="connsiteY25" fmla="*/ 1112578 h 3949402"/>
                    <a:gd name="connsiteX26" fmla="*/ 1564495 w 2218135"/>
                    <a:gd name="connsiteY26" fmla="*/ 1446351 h 3949402"/>
                    <a:gd name="connsiteX27" fmla="*/ 1870454 w 2218135"/>
                    <a:gd name="connsiteY27" fmla="*/ 1745356 h 3949402"/>
                    <a:gd name="connsiteX28" fmla="*/ 1978235 w 2218135"/>
                    <a:gd name="connsiteY28" fmla="*/ 2134759 h 3949402"/>
                    <a:gd name="connsiteX29" fmla="*/ 1814826 w 2218135"/>
                    <a:gd name="connsiteY29" fmla="*/ 2461578 h 3949402"/>
                    <a:gd name="connsiteX30" fmla="*/ 2037341 w 2218135"/>
                    <a:gd name="connsiteY30" fmla="*/ 2600651 h 3949402"/>
                    <a:gd name="connsiteX31" fmla="*/ 2218135 w 2218135"/>
                    <a:gd name="connsiteY31" fmla="*/ 1752310 h 3949402"/>
                    <a:gd name="connsiteX32" fmla="*/ 1787011 w 2218135"/>
                    <a:gd name="connsiteY32" fmla="*/ 1185590 h 3949402"/>
                    <a:gd name="connsiteX33" fmla="*/ 1797441 w 2218135"/>
                    <a:gd name="connsiteY33" fmla="*/ 413740 h 3949402"/>
                    <a:gd name="connsiteX34" fmla="*/ 1860024 w 2218135"/>
                    <a:gd name="connsiteY34" fmla="*/ 90397 h 3949402"/>
                    <a:gd name="connsiteX35" fmla="*/ 1209862 w 2218135"/>
                    <a:gd name="connsiteY35" fmla="*/ 0 h 3949402"/>
                    <a:gd name="connsiteX0" fmla="*/ 1209862 w 2218135"/>
                    <a:gd name="connsiteY0" fmla="*/ 0 h 3949402"/>
                    <a:gd name="connsiteX1" fmla="*/ 1034960 w 2218135"/>
                    <a:gd name="connsiteY1" fmla="*/ 791108 h 3949402"/>
                    <a:gd name="connsiteX2" fmla="*/ 996714 w 2218135"/>
                    <a:gd name="connsiteY2" fmla="*/ 1335756 h 3949402"/>
                    <a:gd name="connsiteX3" fmla="*/ 427580 w 2218135"/>
                    <a:gd name="connsiteY3" fmla="*/ 1852325 h 3949402"/>
                    <a:gd name="connsiteX4" fmla="*/ 276745 w 2218135"/>
                    <a:gd name="connsiteY4" fmla="*/ 2097034 h 3949402"/>
                    <a:gd name="connsiteX5" fmla="*/ 383194 w 2218135"/>
                    <a:gd name="connsiteY5" fmla="*/ 2346723 h 3949402"/>
                    <a:gd name="connsiteX6" fmla="*/ 121621 w 2218135"/>
                    <a:gd name="connsiteY6" fmla="*/ 2444194 h 3949402"/>
                    <a:gd name="connsiteX7" fmla="*/ 81517 w 2218135"/>
                    <a:gd name="connsiteY7" fmla="*/ 2646526 h 3949402"/>
                    <a:gd name="connsiteX8" fmla="*/ 67389 w 2218135"/>
                    <a:gd name="connsiteY8" fmla="*/ 2845900 h 3949402"/>
                    <a:gd name="connsiteX9" fmla="*/ 674433 w 2218135"/>
                    <a:gd name="connsiteY9" fmla="*/ 2405949 h 3949402"/>
                    <a:gd name="connsiteX10" fmla="*/ 639665 w 2218135"/>
                    <a:gd name="connsiteY10" fmla="*/ 2068699 h 3949402"/>
                    <a:gd name="connsiteX11" fmla="*/ 1053405 w 2218135"/>
                    <a:gd name="connsiteY11" fmla="*/ 1947011 h 3949402"/>
                    <a:gd name="connsiteX12" fmla="*/ 1162682 w 2218135"/>
                    <a:gd name="connsiteY12" fmla="*/ 1795834 h 3949402"/>
                    <a:gd name="connsiteX13" fmla="*/ 1189000 w 2218135"/>
                    <a:gd name="connsiteY13" fmla="*/ 1880952 h 3949402"/>
                    <a:gd name="connsiteX14" fmla="*/ 771826 w 2218135"/>
                    <a:gd name="connsiteY14" fmla="*/ 2489869 h 3949402"/>
                    <a:gd name="connsiteX15" fmla="*/ 656764 w 2218135"/>
                    <a:gd name="connsiteY15" fmla="*/ 2764573 h 3949402"/>
                    <a:gd name="connsiteX16" fmla="*/ 632711 w 2218135"/>
                    <a:gd name="connsiteY16" fmla="*/ 3066543 h 3949402"/>
                    <a:gd name="connsiteX17" fmla="*/ 333479 w 2218135"/>
                    <a:gd name="connsiteY17" fmla="*/ 3456942 h 3949402"/>
                    <a:gd name="connsiteX18" fmla="*/ 326981 w 2218135"/>
                    <a:gd name="connsiteY18" fmla="*/ 3742682 h 3949402"/>
                    <a:gd name="connsiteX19" fmla="*/ 302415 w 2218135"/>
                    <a:gd name="connsiteY19" fmla="*/ 3928790 h 3949402"/>
                    <a:gd name="connsiteX20" fmla="*/ 851750 w 2218135"/>
                    <a:gd name="connsiteY20" fmla="*/ 3205615 h 3949402"/>
                    <a:gd name="connsiteX21" fmla="*/ 1084696 w 2218135"/>
                    <a:gd name="connsiteY21" fmla="*/ 2545022 h 3949402"/>
                    <a:gd name="connsiteX22" fmla="*/ 1484529 w 2218135"/>
                    <a:gd name="connsiteY22" fmla="*/ 1960918 h 3949402"/>
                    <a:gd name="connsiteX23" fmla="*/ 1519297 w 2218135"/>
                    <a:gd name="connsiteY23" fmla="*/ 1508933 h 3949402"/>
                    <a:gd name="connsiteX24" fmla="*/ 1512343 w 2218135"/>
                    <a:gd name="connsiteY24" fmla="*/ 837910 h 3949402"/>
                    <a:gd name="connsiteX25" fmla="*/ 1602740 w 2218135"/>
                    <a:gd name="connsiteY25" fmla="*/ 1112578 h 3949402"/>
                    <a:gd name="connsiteX26" fmla="*/ 1564495 w 2218135"/>
                    <a:gd name="connsiteY26" fmla="*/ 1446351 h 3949402"/>
                    <a:gd name="connsiteX27" fmla="*/ 1870454 w 2218135"/>
                    <a:gd name="connsiteY27" fmla="*/ 1745356 h 3949402"/>
                    <a:gd name="connsiteX28" fmla="*/ 1978235 w 2218135"/>
                    <a:gd name="connsiteY28" fmla="*/ 2134759 h 3949402"/>
                    <a:gd name="connsiteX29" fmla="*/ 1814826 w 2218135"/>
                    <a:gd name="connsiteY29" fmla="*/ 2461578 h 3949402"/>
                    <a:gd name="connsiteX30" fmla="*/ 2037341 w 2218135"/>
                    <a:gd name="connsiteY30" fmla="*/ 2600651 h 3949402"/>
                    <a:gd name="connsiteX31" fmla="*/ 2218135 w 2218135"/>
                    <a:gd name="connsiteY31" fmla="*/ 1752310 h 3949402"/>
                    <a:gd name="connsiteX32" fmla="*/ 1787011 w 2218135"/>
                    <a:gd name="connsiteY32" fmla="*/ 1185590 h 3949402"/>
                    <a:gd name="connsiteX33" fmla="*/ 1797441 w 2218135"/>
                    <a:gd name="connsiteY33" fmla="*/ 413740 h 3949402"/>
                    <a:gd name="connsiteX34" fmla="*/ 1860024 w 2218135"/>
                    <a:gd name="connsiteY34" fmla="*/ 90397 h 3949402"/>
                    <a:gd name="connsiteX35" fmla="*/ 1209862 w 2218135"/>
                    <a:gd name="connsiteY35" fmla="*/ 0 h 3949402"/>
                    <a:gd name="connsiteX0" fmla="*/ 1209862 w 2218135"/>
                    <a:gd name="connsiteY0" fmla="*/ 0 h 3933189"/>
                    <a:gd name="connsiteX1" fmla="*/ 1034960 w 2218135"/>
                    <a:gd name="connsiteY1" fmla="*/ 791108 h 3933189"/>
                    <a:gd name="connsiteX2" fmla="*/ 996714 w 2218135"/>
                    <a:gd name="connsiteY2" fmla="*/ 1335756 h 3933189"/>
                    <a:gd name="connsiteX3" fmla="*/ 427580 w 2218135"/>
                    <a:gd name="connsiteY3" fmla="*/ 1852325 h 3933189"/>
                    <a:gd name="connsiteX4" fmla="*/ 276745 w 2218135"/>
                    <a:gd name="connsiteY4" fmla="*/ 2097034 h 3933189"/>
                    <a:gd name="connsiteX5" fmla="*/ 383194 w 2218135"/>
                    <a:gd name="connsiteY5" fmla="*/ 2346723 h 3933189"/>
                    <a:gd name="connsiteX6" fmla="*/ 121621 w 2218135"/>
                    <a:gd name="connsiteY6" fmla="*/ 2444194 h 3933189"/>
                    <a:gd name="connsiteX7" fmla="*/ 81517 w 2218135"/>
                    <a:gd name="connsiteY7" fmla="*/ 2646526 h 3933189"/>
                    <a:gd name="connsiteX8" fmla="*/ 67389 w 2218135"/>
                    <a:gd name="connsiteY8" fmla="*/ 2845900 h 3933189"/>
                    <a:gd name="connsiteX9" fmla="*/ 674433 w 2218135"/>
                    <a:gd name="connsiteY9" fmla="*/ 2405949 h 3933189"/>
                    <a:gd name="connsiteX10" fmla="*/ 639665 w 2218135"/>
                    <a:gd name="connsiteY10" fmla="*/ 2068699 h 3933189"/>
                    <a:gd name="connsiteX11" fmla="*/ 1053405 w 2218135"/>
                    <a:gd name="connsiteY11" fmla="*/ 1947011 h 3933189"/>
                    <a:gd name="connsiteX12" fmla="*/ 1162682 w 2218135"/>
                    <a:gd name="connsiteY12" fmla="*/ 1795834 h 3933189"/>
                    <a:gd name="connsiteX13" fmla="*/ 1189000 w 2218135"/>
                    <a:gd name="connsiteY13" fmla="*/ 1880952 h 3933189"/>
                    <a:gd name="connsiteX14" fmla="*/ 771826 w 2218135"/>
                    <a:gd name="connsiteY14" fmla="*/ 2489869 h 3933189"/>
                    <a:gd name="connsiteX15" fmla="*/ 656764 w 2218135"/>
                    <a:gd name="connsiteY15" fmla="*/ 2764573 h 3933189"/>
                    <a:gd name="connsiteX16" fmla="*/ 632711 w 2218135"/>
                    <a:gd name="connsiteY16" fmla="*/ 3066543 h 3933189"/>
                    <a:gd name="connsiteX17" fmla="*/ 333479 w 2218135"/>
                    <a:gd name="connsiteY17" fmla="*/ 3456942 h 3933189"/>
                    <a:gd name="connsiteX18" fmla="*/ 326981 w 2218135"/>
                    <a:gd name="connsiteY18" fmla="*/ 3742682 h 3933189"/>
                    <a:gd name="connsiteX19" fmla="*/ 302415 w 2218135"/>
                    <a:gd name="connsiteY19" fmla="*/ 3928790 h 3933189"/>
                    <a:gd name="connsiteX20" fmla="*/ 851750 w 2218135"/>
                    <a:gd name="connsiteY20" fmla="*/ 3205615 h 3933189"/>
                    <a:gd name="connsiteX21" fmla="*/ 1084696 w 2218135"/>
                    <a:gd name="connsiteY21" fmla="*/ 2545022 h 3933189"/>
                    <a:gd name="connsiteX22" fmla="*/ 1484529 w 2218135"/>
                    <a:gd name="connsiteY22" fmla="*/ 1960918 h 3933189"/>
                    <a:gd name="connsiteX23" fmla="*/ 1519297 w 2218135"/>
                    <a:gd name="connsiteY23" fmla="*/ 1508933 h 3933189"/>
                    <a:gd name="connsiteX24" fmla="*/ 1512343 w 2218135"/>
                    <a:gd name="connsiteY24" fmla="*/ 837910 h 3933189"/>
                    <a:gd name="connsiteX25" fmla="*/ 1602740 w 2218135"/>
                    <a:gd name="connsiteY25" fmla="*/ 1112578 h 3933189"/>
                    <a:gd name="connsiteX26" fmla="*/ 1564495 w 2218135"/>
                    <a:gd name="connsiteY26" fmla="*/ 1446351 h 3933189"/>
                    <a:gd name="connsiteX27" fmla="*/ 1870454 w 2218135"/>
                    <a:gd name="connsiteY27" fmla="*/ 1745356 h 3933189"/>
                    <a:gd name="connsiteX28" fmla="*/ 1978235 w 2218135"/>
                    <a:gd name="connsiteY28" fmla="*/ 2134759 h 3933189"/>
                    <a:gd name="connsiteX29" fmla="*/ 1814826 w 2218135"/>
                    <a:gd name="connsiteY29" fmla="*/ 2461578 h 3933189"/>
                    <a:gd name="connsiteX30" fmla="*/ 2037341 w 2218135"/>
                    <a:gd name="connsiteY30" fmla="*/ 2600651 h 3933189"/>
                    <a:gd name="connsiteX31" fmla="*/ 2218135 w 2218135"/>
                    <a:gd name="connsiteY31" fmla="*/ 1752310 h 3933189"/>
                    <a:gd name="connsiteX32" fmla="*/ 1787011 w 2218135"/>
                    <a:gd name="connsiteY32" fmla="*/ 1185590 h 3933189"/>
                    <a:gd name="connsiteX33" fmla="*/ 1797441 w 2218135"/>
                    <a:gd name="connsiteY33" fmla="*/ 413740 h 3933189"/>
                    <a:gd name="connsiteX34" fmla="*/ 1860024 w 2218135"/>
                    <a:gd name="connsiteY34" fmla="*/ 90397 h 3933189"/>
                    <a:gd name="connsiteX35" fmla="*/ 1209862 w 2218135"/>
                    <a:gd name="connsiteY35" fmla="*/ 0 h 3933189"/>
                    <a:gd name="connsiteX0" fmla="*/ 1209862 w 2218135"/>
                    <a:gd name="connsiteY0" fmla="*/ 0 h 3900584"/>
                    <a:gd name="connsiteX1" fmla="*/ 1034960 w 2218135"/>
                    <a:gd name="connsiteY1" fmla="*/ 791108 h 3900584"/>
                    <a:gd name="connsiteX2" fmla="*/ 996714 w 2218135"/>
                    <a:gd name="connsiteY2" fmla="*/ 1335756 h 3900584"/>
                    <a:gd name="connsiteX3" fmla="*/ 427580 w 2218135"/>
                    <a:gd name="connsiteY3" fmla="*/ 1852325 h 3900584"/>
                    <a:gd name="connsiteX4" fmla="*/ 276745 w 2218135"/>
                    <a:gd name="connsiteY4" fmla="*/ 2097034 h 3900584"/>
                    <a:gd name="connsiteX5" fmla="*/ 383194 w 2218135"/>
                    <a:gd name="connsiteY5" fmla="*/ 2346723 h 3900584"/>
                    <a:gd name="connsiteX6" fmla="*/ 121621 w 2218135"/>
                    <a:gd name="connsiteY6" fmla="*/ 2444194 h 3900584"/>
                    <a:gd name="connsiteX7" fmla="*/ 81517 w 2218135"/>
                    <a:gd name="connsiteY7" fmla="*/ 2646526 h 3900584"/>
                    <a:gd name="connsiteX8" fmla="*/ 67389 w 2218135"/>
                    <a:gd name="connsiteY8" fmla="*/ 2845900 h 3900584"/>
                    <a:gd name="connsiteX9" fmla="*/ 674433 w 2218135"/>
                    <a:gd name="connsiteY9" fmla="*/ 2405949 h 3900584"/>
                    <a:gd name="connsiteX10" fmla="*/ 639665 w 2218135"/>
                    <a:gd name="connsiteY10" fmla="*/ 2068699 h 3900584"/>
                    <a:gd name="connsiteX11" fmla="*/ 1053405 w 2218135"/>
                    <a:gd name="connsiteY11" fmla="*/ 1947011 h 3900584"/>
                    <a:gd name="connsiteX12" fmla="*/ 1162682 w 2218135"/>
                    <a:gd name="connsiteY12" fmla="*/ 1795834 h 3900584"/>
                    <a:gd name="connsiteX13" fmla="*/ 1189000 w 2218135"/>
                    <a:gd name="connsiteY13" fmla="*/ 1880952 h 3900584"/>
                    <a:gd name="connsiteX14" fmla="*/ 771826 w 2218135"/>
                    <a:gd name="connsiteY14" fmla="*/ 2489869 h 3900584"/>
                    <a:gd name="connsiteX15" fmla="*/ 656764 w 2218135"/>
                    <a:gd name="connsiteY15" fmla="*/ 2764573 h 3900584"/>
                    <a:gd name="connsiteX16" fmla="*/ 632711 w 2218135"/>
                    <a:gd name="connsiteY16" fmla="*/ 3066543 h 3900584"/>
                    <a:gd name="connsiteX17" fmla="*/ 333479 w 2218135"/>
                    <a:gd name="connsiteY17" fmla="*/ 3456942 h 3900584"/>
                    <a:gd name="connsiteX18" fmla="*/ 326981 w 2218135"/>
                    <a:gd name="connsiteY18" fmla="*/ 3742682 h 3900584"/>
                    <a:gd name="connsiteX19" fmla="*/ 390482 w 2218135"/>
                    <a:gd name="connsiteY19" fmla="*/ 3895062 h 3900584"/>
                    <a:gd name="connsiteX20" fmla="*/ 851750 w 2218135"/>
                    <a:gd name="connsiteY20" fmla="*/ 3205615 h 3900584"/>
                    <a:gd name="connsiteX21" fmla="*/ 1084696 w 2218135"/>
                    <a:gd name="connsiteY21" fmla="*/ 2545022 h 3900584"/>
                    <a:gd name="connsiteX22" fmla="*/ 1484529 w 2218135"/>
                    <a:gd name="connsiteY22" fmla="*/ 1960918 h 3900584"/>
                    <a:gd name="connsiteX23" fmla="*/ 1519297 w 2218135"/>
                    <a:gd name="connsiteY23" fmla="*/ 1508933 h 3900584"/>
                    <a:gd name="connsiteX24" fmla="*/ 1512343 w 2218135"/>
                    <a:gd name="connsiteY24" fmla="*/ 837910 h 3900584"/>
                    <a:gd name="connsiteX25" fmla="*/ 1602740 w 2218135"/>
                    <a:gd name="connsiteY25" fmla="*/ 1112578 h 3900584"/>
                    <a:gd name="connsiteX26" fmla="*/ 1564495 w 2218135"/>
                    <a:gd name="connsiteY26" fmla="*/ 1446351 h 3900584"/>
                    <a:gd name="connsiteX27" fmla="*/ 1870454 w 2218135"/>
                    <a:gd name="connsiteY27" fmla="*/ 1745356 h 3900584"/>
                    <a:gd name="connsiteX28" fmla="*/ 1978235 w 2218135"/>
                    <a:gd name="connsiteY28" fmla="*/ 2134759 h 3900584"/>
                    <a:gd name="connsiteX29" fmla="*/ 1814826 w 2218135"/>
                    <a:gd name="connsiteY29" fmla="*/ 2461578 h 3900584"/>
                    <a:gd name="connsiteX30" fmla="*/ 2037341 w 2218135"/>
                    <a:gd name="connsiteY30" fmla="*/ 2600651 h 3900584"/>
                    <a:gd name="connsiteX31" fmla="*/ 2218135 w 2218135"/>
                    <a:gd name="connsiteY31" fmla="*/ 1752310 h 3900584"/>
                    <a:gd name="connsiteX32" fmla="*/ 1787011 w 2218135"/>
                    <a:gd name="connsiteY32" fmla="*/ 1185590 h 3900584"/>
                    <a:gd name="connsiteX33" fmla="*/ 1797441 w 2218135"/>
                    <a:gd name="connsiteY33" fmla="*/ 413740 h 3900584"/>
                    <a:gd name="connsiteX34" fmla="*/ 1860024 w 2218135"/>
                    <a:gd name="connsiteY34" fmla="*/ 90397 h 3900584"/>
                    <a:gd name="connsiteX35" fmla="*/ 1209862 w 2218135"/>
                    <a:gd name="connsiteY35" fmla="*/ 0 h 3900584"/>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851750 w 2218135"/>
                    <a:gd name="connsiteY20" fmla="*/ 3205615 h 3919458"/>
                    <a:gd name="connsiteX21" fmla="*/ 1084696 w 2218135"/>
                    <a:gd name="connsiteY21" fmla="*/ 2545022 h 3919458"/>
                    <a:gd name="connsiteX22" fmla="*/ 1484529 w 2218135"/>
                    <a:gd name="connsiteY22" fmla="*/ 1960918 h 3919458"/>
                    <a:gd name="connsiteX23" fmla="*/ 1519297 w 2218135"/>
                    <a:gd name="connsiteY23" fmla="*/ 1508933 h 3919458"/>
                    <a:gd name="connsiteX24" fmla="*/ 1512343 w 2218135"/>
                    <a:gd name="connsiteY24" fmla="*/ 837910 h 3919458"/>
                    <a:gd name="connsiteX25" fmla="*/ 1602740 w 2218135"/>
                    <a:gd name="connsiteY25" fmla="*/ 1112578 h 3919458"/>
                    <a:gd name="connsiteX26" fmla="*/ 1564495 w 2218135"/>
                    <a:gd name="connsiteY26" fmla="*/ 1446351 h 3919458"/>
                    <a:gd name="connsiteX27" fmla="*/ 1870454 w 2218135"/>
                    <a:gd name="connsiteY27" fmla="*/ 1745356 h 3919458"/>
                    <a:gd name="connsiteX28" fmla="*/ 1978235 w 2218135"/>
                    <a:gd name="connsiteY28" fmla="*/ 2134759 h 3919458"/>
                    <a:gd name="connsiteX29" fmla="*/ 1814826 w 2218135"/>
                    <a:gd name="connsiteY29" fmla="*/ 2461578 h 3919458"/>
                    <a:gd name="connsiteX30" fmla="*/ 2037341 w 2218135"/>
                    <a:gd name="connsiteY30" fmla="*/ 2600651 h 3919458"/>
                    <a:gd name="connsiteX31" fmla="*/ 2218135 w 2218135"/>
                    <a:gd name="connsiteY31" fmla="*/ 1752310 h 3919458"/>
                    <a:gd name="connsiteX32" fmla="*/ 1787011 w 2218135"/>
                    <a:gd name="connsiteY32" fmla="*/ 1185590 h 3919458"/>
                    <a:gd name="connsiteX33" fmla="*/ 1797441 w 2218135"/>
                    <a:gd name="connsiteY33" fmla="*/ 413740 h 3919458"/>
                    <a:gd name="connsiteX34" fmla="*/ 1860024 w 2218135"/>
                    <a:gd name="connsiteY34" fmla="*/ 90397 h 3919458"/>
                    <a:gd name="connsiteX35" fmla="*/ 1209862 w 2218135"/>
                    <a:gd name="connsiteY35"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611794 w 2218135"/>
                    <a:gd name="connsiteY20" fmla="*/ 3446627 h 3919458"/>
                    <a:gd name="connsiteX21" fmla="*/ 851750 w 2218135"/>
                    <a:gd name="connsiteY21" fmla="*/ 3205615 h 3919458"/>
                    <a:gd name="connsiteX22" fmla="*/ 1084696 w 2218135"/>
                    <a:gd name="connsiteY22" fmla="*/ 2545022 h 3919458"/>
                    <a:gd name="connsiteX23" fmla="*/ 1484529 w 2218135"/>
                    <a:gd name="connsiteY23" fmla="*/ 1960918 h 3919458"/>
                    <a:gd name="connsiteX24" fmla="*/ 1519297 w 2218135"/>
                    <a:gd name="connsiteY24" fmla="*/ 1508933 h 3919458"/>
                    <a:gd name="connsiteX25" fmla="*/ 1512343 w 2218135"/>
                    <a:gd name="connsiteY25" fmla="*/ 837910 h 3919458"/>
                    <a:gd name="connsiteX26" fmla="*/ 1602740 w 2218135"/>
                    <a:gd name="connsiteY26" fmla="*/ 1112578 h 3919458"/>
                    <a:gd name="connsiteX27" fmla="*/ 1564495 w 2218135"/>
                    <a:gd name="connsiteY27" fmla="*/ 1446351 h 3919458"/>
                    <a:gd name="connsiteX28" fmla="*/ 1870454 w 2218135"/>
                    <a:gd name="connsiteY28" fmla="*/ 1745356 h 3919458"/>
                    <a:gd name="connsiteX29" fmla="*/ 1978235 w 2218135"/>
                    <a:gd name="connsiteY29" fmla="*/ 2134759 h 3919458"/>
                    <a:gd name="connsiteX30" fmla="*/ 1814826 w 2218135"/>
                    <a:gd name="connsiteY30" fmla="*/ 2461578 h 3919458"/>
                    <a:gd name="connsiteX31" fmla="*/ 2037341 w 2218135"/>
                    <a:gd name="connsiteY31" fmla="*/ 2600651 h 3919458"/>
                    <a:gd name="connsiteX32" fmla="*/ 2218135 w 2218135"/>
                    <a:gd name="connsiteY32" fmla="*/ 1752310 h 3919458"/>
                    <a:gd name="connsiteX33" fmla="*/ 1787011 w 2218135"/>
                    <a:gd name="connsiteY33" fmla="*/ 1185590 h 3919458"/>
                    <a:gd name="connsiteX34" fmla="*/ 1797441 w 2218135"/>
                    <a:gd name="connsiteY34" fmla="*/ 413740 h 3919458"/>
                    <a:gd name="connsiteX35" fmla="*/ 1860024 w 2218135"/>
                    <a:gd name="connsiteY35" fmla="*/ 90397 h 3919458"/>
                    <a:gd name="connsiteX36" fmla="*/ 1209862 w 2218135"/>
                    <a:gd name="connsiteY36"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596803 w 2218135"/>
                    <a:gd name="connsiteY20" fmla="*/ 3512209 h 3919458"/>
                    <a:gd name="connsiteX21" fmla="*/ 611794 w 2218135"/>
                    <a:gd name="connsiteY21" fmla="*/ 3446627 h 3919458"/>
                    <a:gd name="connsiteX22" fmla="*/ 851750 w 2218135"/>
                    <a:gd name="connsiteY22" fmla="*/ 3205615 h 3919458"/>
                    <a:gd name="connsiteX23" fmla="*/ 1084696 w 2218135"/>
                    <a:gd name="connsiteY23" fmla="*/ 2545022 h 3919458"/>
                    <a:gd name="connsiteX24" fmla="*/ 1484529 w 2218135"/>
                    <a:gd name="connsiteY24" fmla="*/ 1960918 h 3919458"/>
                    <a:gd name="connsiteX25" fmla="*/ 1519297 w 2218135"/>
                    <a:gd name="connsiteY25" fmla="*/ 1508933 h 3919458"/>
                    <a:gd name="connsiteX26" fmla="*/ 1512343 w 2218135"/>
                    <a:gd name="connsiteY26" fmla="*/ 837910 h 3919458"/>
                    <a:gd name="connsiteX27" fmla="*/ 1602740 w 2218135"/>
                    <a:gd name="connsiteY27" fmla="*/ 1112578 h 3919458"/>
                    <a:gd name="connsiteX28" fmla="*/ 1564495 w 2218135"/>
                    <a:gd name="connsiteY28" fmla="*/ 1446351 h 3919458"/>
                    <a:gd name="connsiteX29" fmla="*/ 1870454 w 2218135"/>
                    <a:gd name="connsiteY29" fmla="*/ 1745356 h 3919458"/>
                    <a:gd name="connsiteX30" fmla="*/ 1978235 w 2218135"/>
                    <a:gd name="connsiteY30" fmla="*/ 2134759 h 3919458"/>
                    <a:gd name="connsiteX31" fmla="*/ 1814826 w 2218135"/>
                    <a:gd name="connsiteY31" fmla="*/ 2461578 h 3919458"/>
                    <a:gd name="connsiteX32" fmla="*/ 2037341 w 2218135"/>
                    <a:gd name="connsiteY32" fmla="*/ 2600651 h 3919458"/>
                    <a:gd name="connsiteX33" fmla="*/ 2218135 w 2218135"/>
                    <a:gd name="connsiteY33" fmla="*/ 1752310 h 3919458"/>
                    <a:gd name="connsiteX34" fmla="*/ 1787011 w 2218135"/>
                    <a:gd name="connsiteY34" fmla="*/ 1185590 h 3919458"/>
                    <a:gd name="connsiteX35" fmla="*/ 1797441 w 2218135"/>
                    <a:gd name="connsiteY35" fmla="*/ 413740 h 3919458"/>
                    <a:gd name="connsiteX36" fmla="*/ 1860024 w 2218135"/>
                    <a:gd name="connsiteY36" fmla="*/ 90397 h 3919458"/>
                    <a:gd name="connsiteX37" fmla="*/ 1209862 w 2218135"/>
                    <a:gd name="connsiteY37"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533095 w 2218135"/>
                    <a:gd name="connsiteY20" fmla="*/ 3545937 h 3919458"/>
                    <a:gd name="connsiteX21" fmla="*/ 596803 w 2218135"/>
                    <a:gd name="connsiteY21" fmla="*/ 3512209 h 3919458"/>
                    <a:gd name="connsiteX22" fmla="*/ 611794 w 2218135"/>
                    <a:gd name="connsiteY22" fmla="*/ 3446627 h 3919458"/>
                    <a:gd name="connsiteX23" fmla="*/ 851750 w 2218135"/>
                    <a:gd name="connsiteY23" fmla="*/ 3205615 h 3919458"/>
                    <a:gd name="connsiteX24" fmla="*/ 1084696 w 2218135"/>
                    <a:gd name="connsiteY24" fmla="*/ 2545022 h 3919458"/>
                    <a:gd name="connsiteX25" fmla="*/ 1484529 w 2218135"/>
                    <a:gd name="connsiteY25" fmla="*/ 1960918 h 3919458"/>
                    <a:gd name="connsiteX26" fmla="*/ 1519297 w 2218135"/>
                    <a:gd name="connsiteY26" fmla="*/ 1508933 h 3919458"/>
                    <a:gd name="connsiteX27" fmla="*/ 1512343 w 2218135"/>
                    <a:gd name="connsiteY27" fmla="*/ 837910 h 3919458"/>
                    <a:gd name="connsiteX28" fmla="*/ 1602740 w 2218135"/>
                    <a:gd name="connsiteY28" fmla="*/ 1112578 h 3919458"/>
                    <a:gd name="connsiteX29" fmla="*/ 1564495 w 2218135"/>
                    <a:gd name="connsiteY29" fmla="*/ 1446351 h 3919458"/>
                    <a:gd name="connsiteX30" fmla="*/ 1870454 w 2218135"/>
                    <a:gd name="connsiteY30" fmla="*/ 1745356 h 3919458"/>
                    <a:gd name="connsiteX31" fmla="*/ 1978235 w 2218135"/>
                    <a:gd name="connsiteY31" fmla="*/ 2134759 h 3919458"/>
                    <a:gd name="connsiteX32" fmla="*/ 1814826 w 2218135"/>
                    <a:gd name="connsiteY32" fmla="*/ 2461578 h 3919458"/>
                    <a:gd name="connsiteX33" fmla="*/ 2037341 w 2218135"/>
                    <a:gd name="connsiteY33" fmla="*/ 2600651 h 3919458"/>
                    <a:gd name="connsiteX34" fmla="*/ 2218135 w 2218135"/>
                    <a:gd name="connsiteY34" fmla="*/ 1752310 h 3919458"/>
                    <a:gd name="connsiteX35" fmla="*/ 1787011 w 2218135"/>
                    <a:gd name="connsiteY35" fmla="*/ 1185590 h 3919458"/>
                    <a:gd name="connsiteX36" fmla="*/ 1797441 w 2218135"/>
                    <a:gd name="connsiteY36" fmla="*/ 413740 h 3919458"/>
                    <a:gd name="connsiteX37" fmla="*/ 1860024 w 2218135"/>
                    <a:gd name="connsiteY37" fmla="*/ 90397 h 3919458"/>
                    <a:gd name="connsiteX38" fmla="*/ 1209862 w 2218135"/>
                    <a:gd name="connsiteY38"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551833 w 2218135"/>
                    <a:gd name="connsiteY20" fmla="*/ 3632130 h 3919458"/>
                    <a:gd name="connsiteX21" fmla="*/ 533095 w 2218135"/>
                    <a:gd name="connsiteY21" fmla="*/ 3545937 h 3919458"/>
                    <a:gd name="connsiteX22" fmla="*/ 596803 w 2218135"/>
                    <a:gd name="connsiteY22" fmla="*/ 3512209 h 3919458"/>
                    <a:gd name="connsiteX23" fmla="*/ 611794 w 2218135"/>
                    <a:gd name="connsiteY23" fmla="*/ 3446627 h 3919458"/>
                    <a:gd name="connsiteX24" fmla="*/ 851750 w 2218135"/>
                    <a:gd name="connsiteY24" fmla="*/ 3205615 h 3919458"/>
                    <a:gd name="connsiteX25" fmla="*/ 1084696 w 2218135"/>
                    <a:gd name="connsiteY25" fmla="*/ 2545022 h 3919458"/>
                    <a:gd name="connsiteX26" fmla="*/ 1484529 w 2218135"/>
                    <a:gd name="connsiteY26" fmla="*/ 1960918 h 3919458"/>
                    <a:gd name="connsiteX27" fmla="*/ 1519297 w 2218135"/>
                    <a:gd name="connsiteY27" fmla="*/ 1508933 h 3919458"/>
                    <a:gd name="connsiteX28" fmla="*/ 1512343 w 2218135"/>
                    <a:gd name="connsiteY28" fmla="*/ 837910 h 3919458"/>
                    <a:gd name="connsiteX29" fmla="*/ 1602740 w 2218135"/>
                    <a:gd name="connsiteY29" fmla="*/ 1112578 h 3919458"/>
                    <a:gd name="connsiteX30" fmla="*/ 1564495 w 2218135"/>
                    <a:gd name="connsiteY30" fmla="*/ 1446351 h 3919458"/>
                    <a:gd name="connsiteX31" fmla="*/ 1870454 w 2218135"/>
                    <a:gd name="connsiteY31" fmla="*/ 1745356 h 3919458"/>
                    <a:gd name="connsiteX32" fmla="*/ 1978235 w 2218135"/>
                    <a:gd name="connsiteY32" fmla="*/ 2134759 h 3919458"/>
                    <a:gd name="connsiteX33" fmla="*/ 1814826 w 2218135"/>
                    <a:gd name="connsiteY33" fmla="*/ 2461578 h 3919458"/>
                    <a:gd name="connsiteX34" fmla="*/ 2037341 w 2218135"/>
                    <a:gd name="connsiteY34" fmla="*/ 2600651 h 3919458"/>
                    <a:gd name="connsiteX35" fmla="*/ 2218135 w 2218135"/>
                    <a:gd name="connsiteY35" fmla="*/ 1752310 h 3919458"/>
                    <a:gd name="connsiteX36" fmla="*/ 1787011 w 2218135"/>
                    <a:gd name="connsiteY36" fmla="*/ 1185590 h 3919458"/>
                    <a:gd name="connsiteX37" fmla="*/ 1797441 w 2218135"/>
                    <a:gd name="connsiteY37" fmla="*/ 413740 h 3919458"/>
                    <a:gd name="connsiteX38" fmla="*/ 1860024 w 2218135"/>
                    <a:gd name="connsiteY38" fmla="*/ 90397 h 3919458"/>
                    <a:gd name="connsiteX39" fmla="*/ 1209862 w 2218135"/>
                    <a:gd name="connsiteY39"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51833 w 2218135"/>
                    <a:gd name="connsiteY21" fmla="*/ 3632130 h 3919458"/>
                    <a:gd name="connsiteX22" fmla="*/ 533095 w 2218135"/>
                    <a:gd name="connsiteY22" fmla="*/ 3545937 h 3919458"/>
                    <a:gd name="connsiteX23" fmla="*/ 596803 w 2218135"/>
                    <a:gd name="connsiteY23" fmla="*/ 3512209 h 3919458"/>
                    <a:gd name="connsiteX24" fmla="*/ 611794 w 2218135"/>
                    <a:gd name="connsiteY24" fmla="*/ 3446627 h 3919458"/>
                    <a:gd name="connsiteX25" fmla="*/ 851750 w 2218135"/>
                    <a:gd name="connsiteY25" fmla="*/ 3205615 h 3919458"/>
                    <a:gd name="connsiteX26" fmla="*/ 1084696 w 2218135"/>
                    <a:gd name="connsiteY26" fmla="*/ 2545022 h 3919458"/>
                    <a:gd name="connsiteX27" fmla="*/ 1484529 w 2218135"/>
                    <a:gd name="connsiteY27" fmla="*/ 1960918 h 3919458"/>
                    <a:gd name="connsiteX28" fmla="*/ 1519297 w 2218135"/>
                    <a:gd name="connsiteY28" fmla="*/ 1508933 h 3919458"/>
                    <a:gd name="connsiteX29" fmla="*/ 1512343 w 2218135"/>
                    <a:gd name="connsiteY29" fmla="*/ 837910 h 3919458"/>
                    <a:gd name="connsiteX30" fmla="*/ 1602740 w 2218135"/>
                    <a:gd name="connsiteY30" fmla="*/ 1112578 h 3919458"/>
                    <a:gd name="connsiteX31" fmla="*/ 1564495 w 2218135"/>
                    <a:gd name="connsiteY31" fmla="*/ 1446351 h 3919458"/>
                    <a:gd name="connsiteX32" fmla="*/ 1870454 w 2218135"/>
                    <a:gd name="connsiteY32" fmla="*/ 1745356 h 3919458"/>
                    <a:gd name="connsiteX33" fmla="*/ 1978235 w 2218135"/>
                    <a:gd name="connsiteY33" fmla="*/ 2134759 h 3919458"/>
                    <a:gd name="connsiteX34" fmla="*/ 1814826 w 2218135"/>
                    <a:gd name="connsiteY34" fmla="*/ 2461578 h 3919458"/>
                    <a:gd name="connsiteX35" fmla="*/ 2037341 w 2218135"/>
                    <a:gd name="connsiteY35" fmla="*/ 2600651 h 3919458"/>
                    <a:gd name="connsiteX36" fmla="*/ 2218135 w 2218135"/>
                    <a:gd name="connsiteY36" fmla="*/ 1752310 h 3919458"/>
                    <a:gd name="connsiteX37" fmla="*/ 1787011 w 2218135"/>
                    <a:gd name="connsiteY37" fmla="*/ 1185590 h 3919458"/>
                    <a:gd name="connsiteX38" fmla="*/ 1797441 w 2218135"/>
                    <a:gd name="connsiteY38" fmla="*/ 413740 h 3919458"/>
                    <a:gd name="connsiteX39" fmla="*/ 1860024 w 2218135"/>
                    <a:gd name="connsiteY39" fmla="*/ 90397 h 3919458"/>
                    <a:gd name="connsiteX40" fmla="*/ 1209862 w 2218135"/>
                    <a:gd name="connsiteY40"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45022 h 3919458"/>
                    <a:gd name="connsiteX28" fmla="*/ 1484529 w 2218135"/>
                    <a:gd name="connsiteY28" fmla="*/ 1960918 h 3919458"/>
                    <a:gd name="connsiteX29" fmla="*/ 1519297 w 2218135"/>
                    <a:gd name="connsiteY29" fmla="*/ 1508933 h 3919458"/>
                    <a:gd name="connsiteX30" fmla="*/ 1512343 w 2218135"/>
                    <a:gd name="connsiteY30" fmla="*/ 837910 h 3919458"/>
                    <a:gd name="connsiteX31" fmla="*/ 1602740 w 2218135"/>
                    <a:gd name="connsiteY31" fmla="*/ 1112578 h 3919458"/>
                    <a:gd name="connsiteX32" fmla="*/ 1564495 w 2218135"/>
                    <a:gd name="connsiteY32" fmla="*/ 1446351 h 3919458"/>
                    <a:gd name="connsiteX33" fmla="*/ 1870454 w 2218135"/>
                    <a:gd name="connsiteY33" fmla="*/ 1745356 h 3919458"/>
                    <a:gd name="connsiteX34" fmla="*/ 1978235 w 2218135"/>
                    <a:gd name="connsiteY34" fmla="*/ 2134759 h 3919458"/>
                    <a:gd name="connsiteX35" fmla="*/ 1814826 w 2218135"/>
                    <a:gd name="connsiteY35" fmla="*/ 2461578 h 3919458"/>
                    <a:gd name="connsiteX36" fmla="*/ 2037341 w 2218135"/>
                    <a:gd name="connsiteY36" fmla="*/ 2600651 h 3919458"/>
                    <a:gd name="connsiteX37" fmla="*/ 2218135 w 2218135"/>
                    <a:gd name="connsiteY37" fmla="*/ 1752310 h 3919458"/>
                    <a:gd name="connsiteX38" fmla="*/ 1787011 w 2218135"/>
                    <a:gd name="connsiteY38" fmla="*/ 1185590 h 3919458"/>
                    <a:gd name="connsiteX39" fmla="*/ 1797441 w 2218135"/>
                    <a:gd name="connsiteY39" fmla="*/ 413740 h 3919458"/>
                    <a:gd name="connsiteX40" fmla="*/ 1860024 w 2218135"/>
                    <a:gd name="connsiteY40" fmla="*/ 90397 h 3919458"/>
                    <a:gd name="connsiteX41" fmla="*/ 1209862 w 2218135"/>
                    <a:gd name="connsiteY41"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484529 w 2218135"/>
                    <a:gd name="connsiteY28" fmla="*/ 1960918 h 3919458"/>
                    <a:gd name="connsiteX29" fmla="*/ 1519297 w 2218135"/>
                    <a:gd name="connsiteY29" fmla="*/ 1508933 h 3919458"/>
                    <a:gd name="connsiteX30" fmla="*/ 1512343 w 2218135"/>
                    <a:gd name="connsiteY30" fmla="*/ 837910 h 3919458"/>
                    <a:gd name="connsiteX31" fmla="*/ 1602740 w 2218135"/>
                    <a:gd name="connsiteY31" fmla="*/ 1112578 h 3919458"/>
                    <a:gd name="connsiteX32" fmla="*/ 1564495 w 2218135"/>
                    <a:gd name="connsiteY32" fmla="*/ 1446351 h 3919458"/>
                    <a:gd name="connsiteX33" fmla="*/ 1870454 w 2218135"/>
                    <a:gd name="connsiteY33" fmla="*/ 1745356 h 3919458"/>
                    <a:gd name="connsiteX34" fmla="*/ 1978235 w 2218135"/>
                    <a:gd name="connsiteY34" fmla="*/ 2134759 h 3919458"/>
                    <a:gd name="connsiteX35" fmla="*/ 1814826 w 2218135"/>
                    <a:gd name="connsiteY35" fmla="*/ 2461578 h 3919458"/>
                    <a:gd name="connsiteX36" fmla="*/ 2037341 w 2218135"/>
                    <a:gd name="connsiteY36" fmla="*/ 2600651 h 3919458"/>
                    <a:gd name="connsiteX37" fmla="*/ 2218135 w 2218135"/>
                    <a:gd name="connsiteY37" fmla="*/ 1752310 h 3919458"/>
                    <a:gd name="connsiteX38" fmla="*/ 1787011 w 2218135"/>
                    <a:gd name="connsiteY38" fmla="*/ 1185590 h 3919458"/>
                    <a:gd name="connsiteX39" fmla="*/ 1797441 w 2218135"/>
                    <a:gd name="connsiteY39" fmla="*/ 413740 h 3919458"/>
                    <a:gd name="connsiteX40" fmla="*/ 1860024 w 2218135"/>
                    <a:gd name="connsiteY40" fmla="*/ 90397 h 3919458"/>
                    <a:gd name="connsiteX41" fmla="*/ 1209862 w 2218135"/>
                    <a:gd name="connsiteY41"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391282 w 2218135"/>
                    <a:gd name="connsiteY28" fmla="*/ 2163094 h 3919458"/>
                    <a:gd name="connsiteX29" fmla="*/ 1484529 w 2218135"/>
                    <a:gd name="connsiteY29" fmla="*/ 1960918 h 3919458"/>
                    <a:gd name="connsiteX30" fmla="*/ 1519297 w 2218135"/>
                    <a:gd name="connsiteY30" fmla="*/ 1508933 h 3919458"/>
                    <a:gd name="connsiteX31" fmla="*/ 1512343 w 2218135"/>
                    <a:gd name="connsiteY31" fmla="*/ 837910 h 3919458"/>
                    <a:gd name="connsiteX32" fmla="*/ 1602740 w 2218135"/>
                    <a:gd name="connsiteY32" fmla="*/ 1112578 h 3919458"/>
                    <a:gd name="connsiteX33" fmla="*/ 1564495 w 2218135"/>
                    <a:gd name="connsiteY33" fmla="*/ 1446351 h 3919458"/>
                    <a:gd name="connsiteX34" fmla="*/ 1870454 w 2218135"/>
                    <a:gd name="connsiteY34" fmla="*/ 1745356 h 3919458"/>
                    <a:gd name="connsiteX35" fmla="*/ 1978235 w 2218135"/>
                    <a:gd name="connsiteY35" fmla="*/ 2134759 h 3919458"/>
                    <a:gd name="connsiteX36" fmla="*/ 1814826 w 2218135"/>
                    <a:gd name="connsiteY36" fmla="*/ 2461578 h 3919458"/>
                    <a:gd name="connsiteX37" fmla="*/ 2037341 w 2218135"/>
                    <a:gd name="connsiteY37" fmla="*/ 2600651 h 3919458"/>
                    <a:gd name="connsiteX38" fmla="*/ 2218135 w 2218135"/>
                    <a:gd name="connsiteY38" fmla="*/ 1752310 h 3919458"/>
                    <a:gd name="connsiteX39" fmla="*/ 1787011 w 2218135"/>
                    <a:gd name="connsiteY39" fmla="*/ 1185590 h 3919458"/>
                    <a:gd name="connsiteX40" fmla="*/ 1797441 w 2218135"/>
                    <a:gd name="connsiteY40" fmla="*/ 413740 h 3919458"/>
                    <a:gd name="connsiteX41" fmla="*/ 1860024 w 2218135"/>
                    <a:gd name="connsiteY41" fmla="*/ 90397 h 3919458"/>
                    <a:gd name="connsiteX42" fmla="*/ 1209862 w 2218135"/>
                    <a:gd name="connsiteY42"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391282 w 2218135"/>
                    <a:gd name="connsiteY28" fmla="*/ 2163094 h 3919458"/>
                    <a:gd name="connsiteX29" fmla="*/ 1484529 w 2218135"/>
                    <a:gd name="connsiteY29" fmla="*/ 1960918 h 3919458"/>
                    <a:gd name="connsiteX30" fmla="*/ 1528067 w 2218135"/>
                    <a:gd name="connsiteY30" fmla="*/ 1778971 h 3919458"/>
                    <a:gd name="connsiteX31" fmla="*/ 1519297 w 2218135"/>
                    <a:gd name="connsiteY31" fmla="*/ 1508933 h 3919458"/>
                    <a:gd name="connsiteX32" fmla="*/ 1512343 w 2218135"/>
                    <a:gd name="connsiteY32" fmla="*/ 837910 h 3919458"/>
                    <a:gd name="connsiteX33" fmla="*/ 1602740 w 2218135"/>
                    <a:gd name="connsiteY33" fmla="*/ 1112578 h 3919458"/>
                    <a:gd name="connsiteX34" fmla="*/ 1564495 w 2218135"/>
                    <a:gd name="connsiteY34" fmla="*/ 1446351 h 3919458"/>
                    <a:gd name="connsiteX35" fmla="*/ 1870454 w 2218135"/>
                    <a:gd name="connsiteY35" fmla="*/ 1745356 h 3919458"/>
                    <a:gd name="connsiteX36" fmla="*/ 1978235 w 2218135"/>
                    <a:gd name="connsiteY36" fmla="*/ 2134759 h 3919458"/>
                    <a:gd name="connsiteX37" fmla="*/ 1814826 w 2218135"/>
                    <a:gd name="connsiteY37" fmla="*/ 2461578 h 3919458"/>
                    <a:gd name="connsiteX38" fmla="*/ 2037341 w 2218135"/>
                    <a:gd name="connsiteY38" fmla="*/ 2600651 h 3919458"/>
                    <a:gd name="connsiteX39" fmla="*/ 2218135 w 2218135"/>
                    <a:gd name="connsiteY39" fmla="*/ 1752310 h 3919458"/>
                    <a:gd name="connsiteX40" fmla="*/ 1787011 w 2218135"/>
                    <a:gd name="connsiteY40" fmla="*/ 1185590 h 3919458"/>
                    <a:gd name="connsiteX41" fmla="*/ 1797441 w 2218135"/>
                    <a:gd name="connsiteY41" fmla="*/ 413740 h 3919458"/>
                    <a:gd name="connsiteX42" fmla="*/ 1860024 w 2218135"/>
                    <a:gd name="connsiteY42" fmla="*/ 90397 h 3919458"/>
                    <a:gd name="connsiteX43" fmla="*/ 1209862 w 2218135"/>
                    <a:gd name="connsiteY43"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391282 w 2218135"/>
                    <a:gd name="connsiteY28" fmla="*/ 2163094 h 3919458"/>
                    <a:gd name="connsiteX29" fmla="*/ 1484529 w 2218135"/>
                    <a:gd name="connsiteY29" fmla="*/ 1960918 h 3919458"/>
                    <a:gd name="connsiteX30" fmla="*/ 1528067 w 2218135"/>
                    <a:gd name="connsiteY30" fmla="*/ 1778971 h 3919458"/>
                    <a:gd name="connsiteX31" fmla="*/ 1505582 w 2218135"/>
                    <a:gd name="connsiteY31" fmla="*/ 1647807 h 3919458"/>
                    <a:gd name="connsiteX32" fmla="*/ 1519297 w 2218135"/>
                    <a:gd name="connsiteY32" fmla="*/ 1508933 h 3919458"/>
                    <a:gd name="connsiteX33" fmla="*/ 1512343 w 2218135"/>
                    <a:gd name="connsiteY33" fmla="*/ 837910 h 3919458"/>
                    <a:gd name="connsiteX34" fmla="*/ 1602740 w 2218135"/>
                    <a:gd name="connsiteY34" fmla="*/ 1112578 h 3919458"/>
                    <a:gd name="connsiteX35" fmla="*/ 1564495 w 2218135"/>
                    <a:gd name="connsiteY35" fmla="*/ 1446351 h 3919458"/>
                    <a:gd name="connsiteX36" fmla="*/ 1870454 w 2218135"/>
                    <a:gd name="connsiteY36" fmla="*/ 1745356 h 3919458"/>
                    <a:gd name="connsiteX37" fmla="*/ 1978235 w 2218135"/>
                    <a:gd name="connsiteY37" fmla="*/ 2134759 h 3919458"/>
                    <a:gd name="connsiteX38" fmla="*/ 1814826 w 2218135"/>
                    <a:gd name="connsiteY38" fmla="*/ 2461578 h 3919458"/>
                    <a:gd name="connsiteX39" fmla="*/ 2037341 w 2218135"/>
                    <a:gd name="connsiteY39" fmla="*/ 2600651 h 3919458"/>
                    <a:gd name="connsiteX40" fmla="*/ 2218135 w 2218135"/>
                    <a:gd name="connsiteY40" fmla="*/ 1752310 h 3919458"/>
                    <a:gd name="connsiteX41" fmla="*/ 1787011 w 2218135"/>
                    <a:gd name="connsiteY41" fmla="*/ 1185590 h 3919458"/>
                    <a:gd name="connsiteX42" fmla="*/ 1797441 w 2218135"/>
                    <a:gd name="connsiteY42" fmla="*/ 413740 h 3919458"/>
                    <a:gd name="connsiteX43" fmla="*/ 1860024 w 2218135"/>
                    <a:gd name="connsiteY43" fmla="*/ 90397 h 3919458"/>
                    <a:gd name="connsiteX44" fmla="*/ 1209862 w 2218135"/>
                    <a:gd name="connsiteY44"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391282 w 2218135"/>
                    <a:gd name="connsiteY28" fmla="*/ 2163094 h 3919458"/>
                    <a:gd name="connsiteX29" fmla="*/ 1484529 w 2218135"/>
                    <a:gd name="connsiteY29" fmla="*/ 1960918 h 3919458"/>
                    <a:gd name="connsiteX30" fmla="*/ 1528067 w 2218135"/>
                    <a:gd name="connsiteY30" fmla="*/ 1778971 h 3919458"/>
                    <a:gd name="connsiteX31" fmla="*/ 1505582 w 2218135"/>
                    <a:gd name="connsiteY31" fmla="*/ 1647807 h 3919458"/>
                    <a:gd name="connsiteX32" fmla="*/ 1511801 w 2218135"/>
                    <a:gd name="connsiteY32" fmla="*/ 1520175 h 3919458"/>
                    <a:gd name="connsiteX33" fmla="*/ 1512343 w 2218135"/>
                    <a:gd name="connsiteY33" fmla="*/ 837910 h 3919458"/>
                    <a:gd name="connsiteX34" fmla="*/ 1602740 w 2218135"/>
                    <a:gd name="connsiteY34" fmla="*/ 1112578 h 3919458"/>
                    <a:gd name="connsiteX35" fmla="*/ 1564495 w 2218135"/>
                    <a:gd name="connsiteY35" fmla="*/ 1446351 h 3919458"/>
                    <a:gd name="connsiteX36" fmla="*/ 1870454 w 2218135"/>
                    <a:gd name="connsiteY36" fmla="*/ 1745356 h 3919458"/>
                    <a:gd name="connsiteX37" fmla="*/ 1978235 w 2218135"/>
                    <a:gd name="connsiteY37" fmla="*/ 2134759 h 3919458"/>
                    <a:gd name="connsiteX38" fmla="*/ 1814826 w 2218135"/>
                    <a:gd name="connsiteY38" fmla="*/ 2461578 h 3919458"/>
                    <a:gd name="connsiteX39" fmla="*/ 2037341 w 2218135"/>
                    <a:gd name="connsiteY39" fmla="*/ 2600651 h 3919458"/>
                    <a:gd name="connsiteX40" fmla="*/ 2218135 w 2218135"/>
                    <a:gd name="connsiteY40" fmla="*/ 1752310 h 3919458"/>
                    <a:gd name="connsiteX41" fmla="*/ 1787011 w 2218135"/>
                    <a:gd name="connsiteY41" fmla="*/ 1185590 h 3919458"/>
                    <a:gd name="connsiteX42" fmla="*/ 1797441 w 2218135"/>
                    <a:gd name="connsiteY42" fmla="*/ 413740 h 3919458"/>
                    <a:gd name="connsiteX43" fmla="*/ 1860024 w 2218135"/>
                    <a:gd name="connsiteY43" fmla="*/ 90397 h 3919458"/>
                    <a:gd name="connsiteX44" fmla="*/ 1209862 w 2218135"/>
                    <a:gd name="connsiteY44"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391282 w 2218135"/>
                    <a:gd name="connsiteY28" fmla="*/ 2163094 h 3919458"/>
                    <a:gd name="connsiteX29" fmla="*/ 1484529 w 2218135"/>
                    <a:gd name="connsiteY29" fmla="*/ 1960918 h 3919458"/>
                    <a:gd name="connsiteX30" fmla="*/ 1528067 w 2218135"/>
                    <a:gd name="connsiteY30" fmla="*/ 1778971 h 3919458"/>
                    <a:gd name="connsiteX31" fmla="*/ 1505582 w 2218135"/>
                    <a:gd name="connsiteY31" fmla="*/ 1647807 h 3919458"/>
                    <a:gd name="connsiteX32" fmla="*/ 1511801 w 2218135"/>
                    <a:gd name="connsiteY32" fmla="*/ 1520175 h 3919458"/>
                    <a:gd name="connsiteX33" fmla="*/ 1466233 w 2218135"/>
                    <a:gd name="connsiteY33" fmla="*/ 1415460 h 3919458"/>
                    <a:gd name="connsiteX34" fmla="*/ 1512343 w 2218135"/>
                    <a:gd name="connsiteY34" fmla="*/ 837910 h 3919458"/>
                    <a:gd name="connsiteX35" fmla="*/ 1602740 w 2218135"/>
                    <a:gd name="connsiteY35" fmla="*/ 1112578 h 3919458"/>
                    <a:gd name="connsiteX36" fmla="*/ 1564495 w 2218135"/>
                    <a:gd name="connsiteY36" fmla="*/ 1446351 h 3919458"/>
                    <a:gd name="connsiteX37" fmla="*/ 1870454 w 2218135"/>
                    <a:gd name="connsiteY37" fmla="*/ 1745356 h 3919458"/>
                    <a:gd name="connsiteX38" fmla="*/ 1978235 w 2218135"/>
                    <a:gd name="connsiteY38" fmla="*/ 2134759 h 3919458"/>
                    <a:gd name="connsiteX39" fmla="*/ 1814826 w 2218135"/>
                    <a:gd name="connsiteY39" fmla="*/ 2461578 h 3919458"/>
                    <a:gd name="connsiteX40" fmla="*/ 2037341 w 2218135"/>
                    <a:gd name="connsiteY40" fmla="*/ 2600651 h 3919458"/>
                    <a:gd name="connsiteX41" fmla="*/ 2218135 w 2218135"/>
                    <a:gd name="connsiteY41" fmla="*/ 1752310 h 3919458"/>
                    <a:gd name="connsiteX42" fmla="*/ 1787011 w 2218135"/>
                    <a:gd name="connsiteY42" fmla="*/ 1185590 h 3919458"/>
                    <a:gd name="connsiteX43" fmla="*/ 1797441 w 2218135"/>
                    <a:gd name="connsiteY43" fmla="*/ 413740 h 3919458"/>
                    <a:gd name="connsiteX44" fmla="*/ 1860024 w 2218135"/>
                    <a:gd name="connsiteY44" fmla="*/ 90397 h 3919458"/>
                    <a:gd name="connsiteX45" fmla="*/ 1209862 w 2218135"/>
                    <a:gd name="connsiteY45"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297594 w 2218135"/>
                    <a:gd name="connsiteY28" fmla="*/ 2206191 h 3919458"/>
                    <a:gd name="connsiteX29" fmla="*/ 1391282 w 2218135"/>
                    <a:gd name="connsiteY29" fmla="*/ 2163094 h 3919458"/>
                    <a:gd name="connsiteX30" fmla="*/ 1484529 w 2218135"/>
                    <a:gd name="connsiteY30" fmla="*/ 1960918 h 3919458"/>
                    <a:gd name="connsiteX31" fmla="*/ 1528067 w 2218135"/>
                    <a:gd name="connsiteY31" fmla="*/ 1778971 h 3919458"/>
                    <a:gd name="connsiteX32" fmla="*/ 1505582 w 2218135"/>
                    <a:gd name="connsiteY32" fmla="*/ 1647807 h 3919458"/>
                    <a:gd name="connsiteX33" fmla="*/ 1511801 w 2218135"/>
                    <a:gd name="connsiteY33" fmla="*/ 1520175 h 3919458"/>
                    <a:gd name="connsiteX34" fmla="*/ 1466233 w 2218135"/>
                    <a:gd name="connsiteY34" fmla="*/ 1415460 h 3919458"/>
                    <a:gd name="connsiteX35" fmla="*/ 1512343 w 2218135"/>
                    <a:gd name="connsiteY35" fmla="*/ 837910 h 3919458"/>
                    <a:gd name="connsiteX36" fmla="*/ 1602740 w 2218135"/>
                    <a:gd name="connsiteY36" fmla="*/ 1112578 h 3919458"/>
                    <a:gd name="connsiteX37" fmla="*/ 1564495 w 2218135"/>
                    <a:gd name="connsiteY37" fmla="*/ 1446351 h 3919458"/>
                    <a:gd name="connsiteX38" fmla="*/ 1870454 w 2218135"/>
                    <a:gd name="connsiteY38" fmla="*/ 1745356 h 3919458"/>
                    <a:gd name="connsiteX39" fmla="*/ 1978235 w 2218135"/>
                    <a:gd name="connsiteY39" fmla="*/ 2134759 h 3919458"/>
                    <a:gd name="connsiteX40" fmla="*/ 1814826 w 2218135"/>
                    <a:gd name="connsiteY40" fmla="*/ 2461578 h 3919458"/>
                    <a:gd name="connsiteX41" fmla="*/ 2037341 w 2218135"/>
                    <a:gd name="connsiteY41" fmla="*/ 2600651 h 3919458"/>
                    <a:gd name="connsiteX42" fmla="*/ 2218135 w 2218135"/>
                    <a:gd name="connsiteY42" fmla="*/ 1752310 h 3919458"/>
                    <a:gd name="connsiteX43" fmla="*/ 1787011 w 2218135"/>
                    <a:gd name="connsiteY43" fmla="*/ 1185590 h 3919458"/>
                    <a:gd name="connsiteX44" fmla="*/ 1797441 w 2218135"/>
                    <a:gd name="connsiteY44" fmla="*/ 413740 h 3919458"/>
                    <a:gd name="connsiteX45" fmla="*/ 1860024 w 2218135"/>
                    <a:gd name="connsiteY45" fmla="*/ 90397 h 3919458"/>
                    <a:gd name="connsiteX46" fmla="*/ 1209862 w 2218135"/>
                    <a:gd name="connsiteY46"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074615 w 2218135"/>
                    <a:gd name="connsiteY28" fmla="*/ 2504120 h 3919458"/>
                    <a:gd name="connsiteX29" fmla="*/ 1297594 w 2218135"/>
                    <a:gd name="connsiteY29" fmla="*/ 2206191 h 3919458"/>
                    <a:gd name="connsiteX30" fmla="*/ 1391282 w 2218135"/>
                    <a:gd name="connsiteY30" fmla="*/ 2163094 h 3919458"/>
                    <a:gd name="connsiteX31" fmla="*/ 1484529 w 2218135"/>
                    <a:gd name="connsiteY31" fmla="*/ 1960918 h 3919458"/>
                    <a:gd name="connsiteX32" fmla="*/ 1528067 w 2218135"/>
                    <a:gd name="connsiteY32" fmla="*/ 1778971 h 3919458"/>
                    <a:gd name="connsiteX33" fmla="*/ 1505582 w 2218135"/>
                    <a:gd name="connsiteY33" fmla="*/ 1647807 h 3919458"/>
                    <a:gd name="connsiteX34" fmla="*/ 1511801 w 2218135"/>
                    <a:gd name="connsiteY34" fmla="*/ 1520175 h 3919458"/>
                    <a:gd name="connsiteX35" fmla="*/ 1466233 w 2218135"/>
                    <a:gd name="connsiteY35" fmla="*/ 1415460 h 3919458"/>
                    <a:gd name="connsiteX36" fmla="*/ 1512343 w 2218135"/>
                    <a:gd name="connsiteY36" fmla="*/ 837910 h 3919458"/>
                    <a:gd name="connsiteX37" fmla="*/ 1602740 w 2218135"/>
                    <a:gd name="connsiteY37" fmla="*/ 1112578 h 3919458"/>
                    <a:gd name="connsiteX38" fmla="*/ 1564495 w 2218135"/>
                    <a:gd name="connsiteY38" fmla="*/ 1446351 h 3919458"/>
                    <a:gd name="connsiteX39" fmla="*/ 1870454 w 2218135"/>
                    <a:gd name="connsiteY39" fmla="*/ 1745356 h 3919458"/>
                    <a:gd name="connsiteX40" fmla="*/ 1978235 w 2218135"/>
                    <a:gd name="connsiteY40" fmla="*/ 2134759 h 3919458"/>
                    <a:gd name="connsiteX41" fmla="*/ 1814826 w 2218135"/>
                    <a:gd name="connsiteY41" fmla="*/ 2461578 h 3919458"/>
                    <a:gd name="connsiteX42" fmla="*/ 2037341 w 2218135"/>
                    <a:gd name="connsiteY42" fmla="*/ 2600651 h 3919458"/>
                    <a:gd name="connsiteX43" fmla="*/ 2218135 w 2218135"/>
                    <a:gd name="connsiteY43" fmla="*/ 1752310 h 3919458"/>
                    <a:gd name="connsiteX44" fmla="*/ 1787011 w 2218135"/>
                    <a:gd name="connsiteY44" fmla="*/ 1185590 h 3919458"/>
                    <a:gd name="connsiteX45" fmla="*/ 1797441 w 2218135"/>
                    <a:gd name="connsiteY45" fmla="*/ 413740 h 3919458"/>
                    <a:gd name="connsiteX46" fmla="*/ 1860024 w 2218135"/>
                    <a:gd name="connsiteY46" fmla="*/ 90397 h 3919458"/>
                    <a:gd name="connsiteX47" fmla="*/ 1209862 w 2218135"/>
                    <a:gd name="connsiteY47"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074615 w 2218135"/>
                    <a:gd name="connsiteY28" fmla="*/ 2504120 h 3919458"/>
                    <a:gd name="connsiteX29" fmla="*/ 1164556 w 2218135"/>
                    <a:gd name="connsiteY29" fmla="*/ 2423548 h 3919458"/>
                    <a:gd name="connsiteX30" fmla="*/ 1297594 w 2218135"/>
                    <a:gd name="connsiteY30" fmla="*/ 2206191 h 3919458"/>
                    <a:gd name="connsiteX31" fmla="*/ 1391282 w 2218135"/>
                    <a:gd name="connsiteY31" fmla="*/ 2163094 h 3919458"/>
                    <a:gd name="connsiteX32" fmla="*/ 1484529 w 2218135"/>
                    <a:gd name="connsiteY32" fmla="*/ 1960918 h 3919458"/>
                    <a:gd name="connsiteX33" fmla="*/ 1528067 w 2218135"/>
                    <a:gd name="connsiteY33" fmla="*/ 1778971 h 3919458"/>
                    <a:gd name="connsiteX34" fmla="*/ 1505582 w 2218135"/>
                    <a:gd name="connsiteY34" fmla="*/ 1647807 h 3919458"/>
                    <a:gd name="connsiteX35" fmla="*/ 1511801 w 2218135"/>
                    <a:gd name="connsiteY35" fmla="*/ 1520175 h 3919458"/>
                    <a:gd name="connsiteX36" fmla="*/ 1466233 w 2218135"/>
                    <a:gd name="connsiteY36" fmla="*/ 1415460 h 3919458"/>
                    <a:gd name="connsiteX37" fmla="*/ 1512343 w 2218135"/>
                    <a:gd name="connsiteY37" fmla="*/ 837910 h 3919458"/>
                    <a:gd name="connsiteX38" fmla="*/ 1602740 w 2218135"/>
                    <a:gd name="connsiteY38" fmla="*/ 1112578 h 3919458"/>
                    <a:gd name="connsiteX39" fmla="*/ 1564495 w 2218135"/>
                    <a:gd name="connsiteY39" fmla="*/ 1446351 h 3919458"/>
                    <a:gd name="connsiteX40" fmla="*/ 1870454 w 2218135"/>
                    <a:gd name="connsiteY40" fmla="*/ 1745356 h 3919458"/>
                    <a:gd name="connsiteX41" fmla="*/ 1978235 w 2218135"/>
                    <a:gd name="connsiteY41" fmla="*/ 2134759 h 3919458"/>
                    <a:gd name="connsiteX42" fmla="*/ 1814826 w 2218135"/>
                    <a:gd name="connsiteY42" fmla="*/ 2461578 h 3919458"/>
                    <a:gd name="connsiteX43" fmla="*/ 2037341 w 2218135"/>
                    <a:gd name="connsiteY43" fmla="*/ 2600651 h 3919458"/>
                    <a:gd name="connsiteX44" fmla="*/ 2218135 w 2218135"/>
                    <a:gd name="connsiteY44" fmla="*/ 1752310 h 3919458"/>
                    <a:gd name="connsiteX45" fmla="*/ 1787011 w 2218135"/>
                    <a:gd name="connsiteY45" fmla="*/ 1185590 h 3919458"/>
                    <a:gd name="connsiteX46" fmla="*/ 1797441 w 2218135"/>
                    <a:gd name="connsiteY46" fmla="*/ 413740 h 3919458"/>
                    <a:gd name="connsiteX47" fmla="*/ 1860024 w 2218135"/>
                    <a:gd name="connsiteY47" fmla="*/ 90397 h 3919458"/>
                    <a:gd name="connsiteX48" fmla="*/ 1209862 w 2218135"/>
                    <a:gd name="connsiteY48"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074615 w 2218135"/>
                    <a:gd name="connsiteY28" fmla="*/ 2504120 h 3919458"/>
                    <a:gd name="connsiteX29" fmla="*/ 1164556 w 2218135"/>
                    <a:gd name="connsiteY29" fmla="*/ 2423548 h 3919458"/>
                    <a:gd name="connsiteX30" fmla="*/ 1261992 w 2218135"/>
                    <a:gd name="connsiteY30" fmla="*/ 2301753 h 3919458"/>
                    <a:gd name="connsiteX31" fmla="*/ 1297594 w 2218135"/>
                    <a:gd name="connsiteY31" fmla="*/ 2206191 h 3919458"/>
                    <a:gd name="connsiteX32" fmla="*/ 1391282 w 2218135"/>
                    <a:gd name="connsiteY32" fmla="*/ 2163094 h 3919458"/>
                    <a:gd name="connsiteX33" fmla="*/ 1484529 w 2218135"/>
                    <a:gd name="connsiteY33" fmla="*/ 1960918 h 3919458"/>
                    <a:gd name="connsiteX34" fmla="*/ 1528067 w 2218135"/>
                    <a:gd name="connsiteY34" fmla="*/ 1778971 h 3919458"/>
                    <a:gd name="connsiteX35" fmla="*/ 1505582 w 2218135"/>
                    <a:gd name="connsiteY35" fmla="*/ 1647807 h 3919458"/>
                    <a:gd name="connsiteX36" fmla="*/ 1511801 w 2218135"/>
                    <a:gd name="connsiteY36" fmla="*/ 1520175 h 3919458"/>
                    <a:gd name="connsiteX37" fmla="*/ 1466233 w 2218135"/>
                    <a:gd name="connsiteY37" fmla="*/ 1415460 h 3919458"/>
                    <a:gd name="connsiteX38" fmla="*/ 1512343 w 2218135"/>
                    <a:gd name="connsiteY38" fmla="*/ 837910 h 3919458"/>
                    <a:gd name="connsiteX39" fmla="*/ 1602740 w 2218135"/>
                    <a:gd name="connsiteY39" fmla="*/ 1112578 h 3919458"/>
                    <a:gd name="connsiteX40" fmla="*/ 1564495 w 2218135"/>
                    <a:gd name="connsiteY40" fmla="*/ 1446351 h 3919458"/>
                    <a:gd name="connsiteX41" fmla="*/ 1870454 w 2218135"/>
                    <a:gd name="connsiteY41" fmla="*/ 1745356 h 3919458"/>
                    <a:gd name="connsiteX42" fmla="*/ 1978235 w 2218135"/>
                    <a:gd name="connsiteY42" fmla="*/ 2134759 h 3919458"/>
                    <a:gd name="connsiteX43" fmla="*/ 1814826 w 2218135"/>
                    <a:gd name="connsiteY43" fmla="*/ 2461578 h 3919458"/>
                    <a:gd name="connsiteX44" fmla="*/ 2037341 w 2218135"/>
                    <a:gd name="connsiteY44" fmla="*/ 2600651 h 3919458"/>
                    <a:gd name="connsiteX45" fmla="*/ 2218135 w 2218135"/>
                    <a:gd name="connsiteY45" fmla="*/ 1752310 h 3919458"/>
                    <a:gd name="connsiteX46" fmla="*/ 1787011 w 2218135"/>
                    <a:gd name="connsiteY46" fmla="*/ 1185590 h 3919458"/>
                    <a:gd name="connsiteX47" fmla="*/ 1797441 w 2218135"/>
                    <a:gd name="connsiteY47" fmla="*/ 413740 h 3919458"/>
                    <a:gd name="connsiteX48" fmla="*/ 1860024 w 2218135"/>
                    <a:gd name="connsiteY48" fmla="*/ 90397 h 3919458"/>
                    <a:gd name="connsiteX49" fmla="*/ 1209862 w 2218135"/>
                    <a:gd name="connsiteY49"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074615 w 2218135"/>
                    <a:gd name="connsiteY28" fmla="*/ 2504120 h 3919458"/>
                    <a:gd name="connsiteX29" fmla="*/ 1164556 w 2218135"/>
                    <a:gd name="connsiteY29" fmla="*/ 2423548 h 3919458"/>
                    <a:gd name="connsiteX30" fmla="*/ 1207653 w 2218135"/>
                    <a:gd name="connsiteY30" fmla="*/ 2346724 h 3919458"/>
                    <a:gd name="connsiteX31" fmla="*/ 1261992 w 2218135"/>
                    <a:gd name="connsiteY31" fmla="*/ 2301753 h 3919458"/>
                    <a:gd name="connsiteX32" fmla="*/ 1297594 w 2218135"/>
                    <a:gd name="connsiteY32" fmla="*/ 2206191 h 3919458"/>
                    <a:gd name="connsiteX33" fmla="*/ 1391282 w 2218135"/>
                    <a:gd name="connsiteY33" fmla="*/ 2163094 h 3919458"/>
                    <a:gd name="connsiteX34" fmla="*/ 1484529 w 2218135"/>
                    <a:gd name="connsiteY34" fmla="*/ 1960918 h 3919458"/>
                    <a:gd name="connsiteX35" fmla="*/ 1528067 w 2218135"/>
                    <a:gd name="connsiteY35" fmla="*/ 1778971 h 3919458"/>
                    <a:gd name="connsiteX36" fmla="*/ 1505582 w 2218135"/>
                    <a:gd name="connsiteY36" fmla="*/ 1647807 h 3919458"/>
                    <a:gd name="connsiteX37" fmla="*/ 1511801 w 2218135"/>
                    <a:gd name="connsiteY37" fmla="*/ 1520175 h 3919458"/>
                    <a:gd name="connsiteX38" fmla="*/ 1466233 w 2218135"/>
                    <a:gd name="connsiteY38" fmla="*/ 1415460 h 3919458"/>
                    <a:gd name="connsiteX39" fmla="*/ 1512343 w 2218135"/>
                    <a:gd name="connsiteY39" fmla="*/ 837910 h 3919458"/>
                    <a:gd name="connsiteX40" fmla="*/ 1602740 w 2218135"/>
                    <a:gd name="connsiteY40" fmla="*/ 1112578 h 3919458"/>
                    <a:gd name="connsiteX41" fmla="*/ 1564495 w 2218135"/>
                    <a:gd name="connsiteY41" fmla="*/ 1446351 h 3919458"/>
                    <a:gd name="connsiteX42" fmla="*/ 1870454 w 2218135"/>
                    <a:gd name="connsiteY42" fmla="*/ 1745356 h 3919458"/>
                    <a:gd name="connsiteX43" fmla="*/ 1978235 w 2218135"/>
                    <a:gd name="connsiteY43" fmla="*/ 2134759 h 3919458"/>
                    <a:gd name="connsiteX44" fmla="*/ 1814826 w 2218135"/>
                    <a:gd name="connsiteY44" fmla="*/ 2461578 h 3919458"/>
                    <a:gd name="connsiteX45" fmla="*/ 2037341 w 2218135"/>
                    <a:gd name="connsiteY45" fmla="*/ 2600651 h 3919458"/>
                    <a:gd name="connsiteX46" fmla="*/ 2218135 w 2218135"/>
                    <a:gd name="connsiteY46" fmla="*/ 1752310 h 3919458"/>
                    <a:gd name="connsiteX47" fmla="*/ 1787011 w 2218135"/>
                    <a:gd name="connsiteY47" fmla="*/ 1185590 h 3919458"/>
                    <a:gd name="connsiteX48" fmla="*/ 1797441 w 2218135"/>
                    <a:gd name="connsiteY48" fmla="*/ 413740 h 3919458"/>
                    <a:gd name="connsiteX49" fmla="*/ 1860024 w 2218135"/>
                    <a:gd name="connsiteY49" fmla="*/ 90397 h 3919458"/>
                    <a:gd name="connsiteX50" fmla="*/ 1209862 w 2218135"/>
                    <a:gd name="connsiteY50"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074615 w 2218135"/>
                    <a:gd name="connsiteY28" fmla="*/ 2504120 h 3919458"/>
                    <a:gd name="connsiteX29" fmla="*/ 1164556 w 2218135"/>
                    <a:gd name="connsiteY29" fmla="*/ 2423548 h 3919458"/>
                    <a:gd name="connsiteX30" fmla="*/ 1207653 w 2218135"/>
                    <a:gd name="connsiteY30" fmla="*/ 2346724 h 3919458"/>
                    <a:gd name="connsiteX31" fmla="*/ 1261992 w 2218135"/>
                    <a:gd name="connsiteY31" fmla="*/ 2301753 h 3919458"/>
                    <a:gd name="connsiteX32" fmla="*/ 1297594 w 2218135"/>
                    <a:gd name="connsiteY32" fmla="*/ 2206191 h 3919458"/>
                    <a:gd name="connsiteX33" fmla="*/ 1391282 w 2218135"/>
                    <a:gd name="connsiteY33" fmla="*/ 2163094 h 3919458"/>
                    <a:gd name="connsiteX34" fmla="*/ 1408146 w 2218135"/>
                    <a:gd name="connsiteY34" fmla="*/ 2075027 h 3919458"/>
                    <a:gd name="connsiteX35" fmla="*/ 1484529 w 2218135"/>
                    <a:gd name="connsiteY35" fmla="*/ 1960918 h 3919458"/>
                    <a:gd name="connsiteX36" fmla="*/ 1528067 w 2218135"/>
                    <a:gd name="connsiteY36" fmla="*/ 1778971 h 3919458"/>
                    <a:gd name="connsiteX37" fmla="*/ 1505582 w 2218135"/>
                    <a:gd name="connsiteY37" fmla="*/ 1647807 h 3919458"/>
                    <a:gd name="connsiteX38" fmla="*/ 1511801 w 2218135"/>
                    <a:gd name="connsiteY38" fmla="*/ 1520175 h 3919458"/>
                    <a:gd name="connsiteX39" fmla="*/ 1466233 w 2218135"/>
                    <a:gd name="connsiteY39" fmla="*/ 1415460 h 3919458"/>
                    <a:gd name="connsiteX40" fmla="*/ 1512343 w 2218135"/>
                    <a:gd name="connsiteY40" fmla="*/ 837910 h 3919458"/>
                    <a:gd name="connsiteX41" fmla="*/ 1602740 w 2218135"/>
                    <a:gd name="connsiteY41" fmla="*/ 1112578 h 3919458"/>
                    <a:gd name="connsiteX42" fmla="*/ 1564495 w 2218135"/>
                    <a:gd name="connsiteY42" fmla="*/ 1446351 h 3919458"/>
                    <a:gd name="connsiteX43" fmla="*/ 1870454 w 2218135"/>
                    <a:gd name="connsiteY43" fmla="*/ 1745356 h 3919458"/>
                    <a:gd name="connsiteX44" fmla="*/ 1978235 w 2218135"/>
                    <a:gd name="connsiteY44" fmla="*/ 2134759 h 3919458"/>
                    <a:gd name="connsiteX45" fmla="*/ 1814826 w 2218135"/>
                    <a:gd name="connsiteY45" fmla="*/ 2461578 h 3919458"/>
                    <a:gd name="connsiteX46" fmla="*/ 2037341 w 2218135"/>
                    <a:gd name="connsiteY46" fmla="*/ 2600651 h 3919458"/>
                    <a:gd name="connsiteX47" fmla="*/ 2218135 w 2218135"/>
                    <a:gd name="connsiteY47" fmla="*/ 1752310 h 3919458"/>
                    <a:gd name="connsiteX48" fmla="*/ 1787011 w 2218135"/>
                    <a:gd name="connsiteY48" fmla="*/ 1185590 h 3919458"/>
                    <a:gd name="connsiteX49" fmla="*/ 1797441 w 2218135"/>
                    <a:gd name="connsiteY49" fmla="*/ 413740 h 3919458"/>
                    <a:gd name="connsiteX50" fmla="*/ 1860024 w 2218135"/>
                    <a:gd name="connsiteY50" fmla="*/ 90397 h 3919458"/>
                    <a:gd name="connsiteX51" fmla="*/ 1209862 w 2218135"/>
                    <a:gd name="connsiteY51"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074615 w 2218135"/>
                    <a:gd name="connsiteY28" fmla="*/ 2504120 h 3919458"/>
                    <a:gd name="connsiteX29" fmla="*/ 1164556 w 2218135"/>
                    <a:gd name="connsiteY29" fmla="*/ 2423548 h 3919458"/>
                    <a:gd name="connsiteX30" fmla="*/ 1207653 w 2218135"/>
                    <a:gd name="connsiteY30" fmla="*/ 2346724 h 3919458"/>
                    <a:gd name="connsiteX31" fmla="*/ 1261992 w 2218135"/>
                    <a:gd name="connsiteY31" fmla="*/ 2301753 h 3919458"/>
                    <a:gd name="connsiteX32" fmla="*/ 1297594 w 2218135"/>
                    <a:gd name="connsiteY32" fmla="*/ 2206191 h 3919458"/>
                    <a:gd name="connsiteX33" fmla="*/ 1391282 w 2218135"/>
                    <a:gd name="connsiteY33" fmla="*/ 2163094 h 3919458"/>
                    <a:gd name="connsiteX34" fmla="*/ 1408146 w 2218135"/>
                    <a:gd name="connsiteY34" fmla="*/ 2075027 h 3919458"/>
                    <a:gd name="connsiteX35" fmla="*/ 1484529 w 2218135"/>
                    <a:gd name="connsiteY35" fmla="*/ 1960918 h 3919458"/>
                    <a:gd name="connsiteX36" fmla="*/ 1447495 w 2218135"/>
                    <a:gd name="connsiteY36" fmla="*/ 1857669 h 3919458"/>
                    <a:gd name="connsiteX37" fmla="*/ 1528067 w 2218135"/>
                    <a:gd name="connsiteY37" fmla="*/ 1778971 h 3919458"/>
                    <a:gd name="connsiteX38" fmla="*/ 1505582 w 2218135"/>
                    <a:gd name="connsiteY38" fmla="*/ 1647807 h 3919458"/>
                    <a:gd name="connsiteX39" fmla="*/ 1511801 w 2218135"/>
                    <a:gd name="connsiteY39" fmla="*/ 1520175 h 3919458"/>
                    <a:gd name="connsiteX40" fmla="*/ 1466233 w 2218135"/>
                    <a:gd name="connsiteY40" fmla="*/ 1415460 h 3919458"/>
                    <a:gd name="connsiteX41" fmla="*/ 1512343 w 2218135"/>
                    <a:gd name="connsiteY41" fmla="*/ 837910 h 3919458"/>
                    <a:gd name="connsiteX42" fmla="*/ 1602740 w 2218135"/>
                    <a:gd name="connsiteY42" fmla="*/ 1112578 h 3919458"/>
                    <a:gd name="connsiteX43" fmla="*/ 1564495 w 2218135"/>
                    <a:gd name="connsiteY43" fmla="*/ 1446351 h 3919458"/>
                    <a:gd name="connsiteX44" fmla="*/ 1870454 w 2218135"/>
                    <a:gd name="connsiteY44" fmla="*/ 1745356 h 3919458"/>
                    <a:gd name="connsiteX45" fmla="*/ 1978235 w 2218135"/>
                    <a:gd name="connsiteY45" fmla="*/ 2134759 h 3919458"/>
                    <a:gd name="connsiteX46" fmla="*/ 1814826 w 2218135"/>
                    <a:gd name="connsiteY46" fmla="*/ 2461578 h 3919458"/>
                    <a:gd name="connsiteX47" fmla="*/ 2037341 w 2218135"/>
                    <a:gd name="connsiteY47" fmla="*/ 2600651 h 3919458"/>
                    <a:gd name="connsiteX48" fmla="*/ 2218135 w 2218135"/>
                    <a:gd name="connsiteY48" fmla="*/ 1752310 h 3919458"/>
                    <a:gd name="connsiteX49" fmla="*/ 1787011 w 2218135"/>
                    <a:gd name="connsiteY49" fmla="*/ 1185590 h 3919458"/>
                    <a:gd name="connsiteX50" fmla="*/ 1797441 w 2218135"/>
                    <a:gd name="connsiteY50" fmla="*/ 413740 h 3919458"/>
                    <a:gd name="connsiteX51" fmla="*/ 1860024 w 2218135"/>
                    <a:gd name="connsiteY51" fmla="*/ 90397 h 3919458"/>
                    <a:gd name="connsiteX52" fmla="*/ 1209862 w 2218135"/>
                    <a:gd name="connsiteY52"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969684 w 2218135"/>
                    <a:gd name="connsiteY27" fmla="*/ 2689624 h 3919458"/>
                    <a:gd name="connsiteX28" fmla="*/ 1084696 w 2218135"/>
                    <a:gd name="connsiteY28" fmla="*/ 2565634 h 3919458"/>
                    <a:gd name="connsiteX29" fmla="*/ 1074615 w 2218135"/>
                    <a:gd name="connsiteY29" fmla="*/ 2504120 h 3919458"/>
                    <a:gd name="connsiteX30" fmla="*/ 1164556 w 2218135"/>
                    <a:gd name="connsiteY30" fmla="*/ 2423548 h 3919458"/>
                    <a:gd name="connsiteX31" fmla="*/ 1207653 w 2218135"/>
                    <a:gd name="connsiteY31" fmla="*/ 2346724 h 3919458"/>
                    <a:gd name="connsiteX32" fmla="*/ 1261992 w 2218135"/>
                    <a:gd name="connsiteY32" fmla="*/ 2301753 h 3919458"/>
                    <a:gd name="connsiteX33" fmla="*/ 1297594 w 2218135"/>
                    <a:gd name="connsiteY33" fmla="*/ 2206191 h 3919458"/>
                    <a:gd name="connsiteX34" fmla="*/ 1391282 w 2218135"/>
                    <a:gd name="connsiteY34" fmla="*/ 2163094 h 3919458"/>
                    <a:gd name="connsiteX35" fmla="*/ 1408146 w 2218135"/>
                    <a:gd name="connsiteY35" fmla="*/ 2075027 h 3919458"/>
                    <a:gd name="connsiteX36" fmla="*/ 1484529 w 2218135"/>
                    <a:gd name="connsiteY36" fmla="*/ 1960918 h 3919458"/>
                    <a:gd name="connsiteX37" fmla="*/ 1447495 w 2218135"/>
                    <a:gd name="connsiteY37" fmla="*/ 1857669 h 3919458"/>
                    <a:gd name="connsiteX38" fmla="*/ 1528067 w 2218135"/>
                    <a:gd name="connsiteY38" fmla="*/ 1778971 h 3919458"/>
                    <a:gd name="connsiteX39" fmla="*/ 1505582 w 2218135"/>
                    <a:gd name="connsiteY39" fmla="*/ 1647807 h 3919458"/>
                    <a:gd name="connsiteX40" fmla="*/ 1511801 w 2218135"/>
                    <a:gd name="connsiteY40" fmla="*/ 1520175 h 3919458"/>
                    <a:gd name="connsiteX41" fmla="*/ 1466233 w 2218135"/>
                    <a:gd name="connsiteY41" fmla="*/ 1415460 h 3919458"/>
                    <a:gd name="connsiteX42" fmla="*/ 1512343 w 2218135"/>
                    <a:gd name="connsiteY42" fmla="*/ 837910 h 3919458"/>
                    <a:gd name="connsiteX43" fmla="*/ 1602740 w 2218135"/>
                    <a:gd name="connsiteY43" fmla="*/ 1112578 h 3919458"/>
                    <a:gd name="connsiteX44" fmla="*/ 1564495 w 2218135"/>
                    <a:gd name="connsiteY44" fmla="*/ 1446351 h 3919458"/>
                    <a:gd name="connsiteX45" fmla="*/ 1870454 w 2218135"/>
                    <a:gd name="connsiteY45" fmla="*/ 1745356 h 3919458"/>
                    <a:gd name="connsiteX46" fmla="*/ 1978235 w 2218135"/>
                    <a:gd name="connsiteY46" fmla="*/ 2134759 h 3919458"/>
                    <a:gd name="connsiteX47" fmla="*/ 1814826 w 2218135"/>
                    <a:gd name="connsiteY47" fmla="*/ 2461578 h 3919458"/>
                    <a:gd name="connsiteX48" fmla="*/ 2037341 w 2218135"/>
                    <a:gd name="connsiteY48" fmla="*/ 2600651 h 3919458"/>
                    <a:gd name="connsiteX49" fmla="*/ 2218135 w 2218135"/>
                    <a:gd name="connsiteY49" fmla="*/ 1752310 h 3919458"/>
                    <a:gd name="connsiteX50" fmla="*/ 1787011 w 2218135"/>
                    <a:gd name="connsiteY50" fmla="*/ 1185590 h 3919458"/>
                    <a:gd name="connsiteX51" fmla="*/ 1797441 w 2218135"/>
                    <a:gd name="connsiteY51" fmla="*/ 413740 h 3919458"/>
                    <a:gd name="connsiteX52" fmla="*/ 1860024 w 2218135"/>
                    <a:gd name="connsiteY52" fmla="*/ 90397 h 3919458"/>
                    <a:gd name="connsiteX53" fmla="*/ 1209862 w 2218135"/>
                    <a:gd name="connsiteY53"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969684 w 2218135"/>
                    <a:gd name="connsiteY27" fmla="*/ 2689624 h 3919458"/>
                    <a:gd name="connsiteX28" fmla="*/ 1033392 w 2218135"/>
                    <a:gd name="connsiteY28" fmla="*/ 2652148 h 3919458"/>
                    <a:gd name="connsiteX29" fmla="*/ 1084696 w 2218135"/>
                    <a:gd name="connsiteY29" fmla="*/ 2565634 h 3919458"/>
                    <a:gd name="connsiteX30" fmla="*/ 1074615 w 2218135"/>
                    <a:gd name="connsiteY30" fmla="*/ 2504120 h 3919458"/>
                    <a:gd name="connsiteX31" fmla="*/ 1164556 w 2218135"/>
                    <a:gd name="connsiteY31" fmla="*/ 2423548 h 3919458"/>
                    <a:gd name="connsiteX32" fmla="*/ 1207653 w 2218135"/>
                    <a:gd name="connsiteY32" fmla="*/ 2346724 h 3919458"/>
                    <a:gd name="connsiteX33" fmla="*/ 1261992 w 2218135"/>
                    <a:gd name="connsiteY33" fmla="*/ 2301753 h 3919458"/>
                    <a:gd name="connsiteX34" fmla="*/ 1297594 w 2218135"/>
                    <a:gd name="connsiteY34" fmla="*/ 2206191 h 3919458"/>
                    <a:gd name="connsiteX35" fmla="*/ 1391282 w 2218135"/>
                    <a:gd name="connsiteY35" fmla="*/ 2163094 h 3919458"/>
                    <a:gd name="connsiteX36" fmla="*/ 1408146 w 2218135"/>
                    <a:gd name="connsiteY36" fmla="*/ 2075027 h 3919458"/>
                    <a:gd name="connsiteX37" fmla="*/ 1484529 w 2218135"/>
                    <a:gd name="connsiteY37" fmla="*/ 1960918 h 3919458"/>
                    <a:gd name="connsiteX38" fmla="*/ 1447495 w 2218135"/>
                    <a:gd name="connsiteY38" fmla="*/ 1857669 h 3919458"/>
                    <a:gd name="connsiteX39" fmla="*/ 1528067 w 2218135"/>
                    <a:gd name="connsiteY39" fmla="*/ 1778971 h 3919458"/>
                    <a:gd name="connsiteX40" fmla="*/ 1505582 w 2218135"/>
                    <a:gd name="connsiteY40" fmla="*/ 1647807 h 3919458"/>
                    <a:gd name="connsiteX41" fmla="*/ 1511801 w 2218135"/>
                    <a:gd name="connsiteY41" fmla="*/ 1520175 h 3919458"/>
                    <a:gd name="connsiteX42" fmla="*/ 1466233 w 2218135"/>
                    <a:gd name="connsiteY42" fmla="*/ 1415460 h 3919458"/>
                    <a:gd name="connsiteX43" fmla="*/ 1512343 w 2218135"/>
                    <a:gd name="connsiteY43" fmla="*/ 837910 h 3919458"/>
                    <a:gd name="connsiteX44" fmla="*/ 1602740 w 2218135"/>
                    <a:gd name="connsiteY44" fmla="*/ 1112578 h 3919458"/>
                    <a:gd name="connsiteX45" fmla="*/ 1564495 w 2218135"/>
                    <a:gd name="connsiteY45" fmla="*/ 1446351 h 3919458"/>
                    <a:gd name="connsiteX46" fmla="*/ 1870454 w 2218135"/>
                    <a:gd name="connsiteY46" fmla="*/ 1745356 h 3919458"/>
                    <a:gd name="connsiteX47" fmla="*/ 1978235 w 2218135"/>
                    <a:gd name="connsiteY47" fmla="*/ 2134759 h 3919458"/>
                    <a:gd name="connsiteX48" fmla="*/ 1814826 w 2218135"/>
                    <a:gd name="connsiteY48" fmla="*/ 2461578 h 3919458"/>
                    <a:gd name="connsiteX49" fmla="*/ 2037341 w 2218135"/>
                    <a:gd name="connsiteY49" fmla="*/ 2600651 h 3919458"/>
                    <a:gd name="connsiteX50" fmla="*/ 2218135 w 2218135"/>
                    <a:gd name="connsiteY50" fmla="*/ 1752310 h 3919458"/>
                    <a:gd name="connsiteX51" fmla="*/ 1787011 w 2218135"/>
                    <a:gd name="connsiteY51" fmla="*/ 1185590 h 3919458"/>
                    <a:gd name="connsiteX52" fmla="*/ 1797441 w 2218135"/>
                    <a:gd name="connsiteY52" fmla="*/ 413740 h 3919458"/>
                    <a:gd name="connsiteX53" fmla="*/ 1860024 w 2218135"/>
                    <a:gd name="connsiteY53" fmla="*/ 90397 h 3919458"/>
                    <a:gd name="connsiteX54" fmla="*/ 1209862 w 2218135"/>
                    <a:gd name="connsiteY54"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971558 w 2218135"/>
                    <a:gd name="connsiteY27" fmla="*/ 2751458 h 3919458"/>
                    <a:gd name="connsiteX28" fmla="*/ 969684 w 2218135"/>
                    <a:gd name="connsiteY28" fmla="*/ 2689624 h 3919458"/>
                    <a:gd name="connsiteX29" fmla="*/ 1033392 w 2218135"/>
                    <a:gd name="connsiteY29" fmla="*/ 2652148 h 3919458"/>
                    <a:gd name="connsiteX30" fmla="*/ 1084696 w 2218135"/>
                    <a:gd name="connsiteY30" fmla="*/ 2565634 h 3919458"/>
                    <a:gd name="connsiteX31" fmla="*/ 1074615 w 2218135"/>
                    <a:gd name="connsiteY31" fmla="*/ 2504120 h 3919458"/>
                    <a:gd name="connsiteX32" fmla="*/ 1164556 w 2218135"/>
                    <a:gd name="connsiteY32" fmla="*/ 2423548 h 3919458"/>
                    <a:gd name="connsiteX33" fmla="*/ 1207653 w 2218135"/>
                    <a:gd name="connsiteY33" fmla="*/ 2346724 h 3919458"/>
                    <a:gd name="connsiteX34" fmla="*/ 1261992 w 2218135"/>
                    <a:gd name="connsiteY34" fmla="*/ 2301753 h 3919458"/>
                    <a:gd name="connsiteX35" fmla="*/ 1297594 w 2218135"/>
                    <a:gd name="connsiteY35" fmla="*/ 2206191 h 3919458"/>
                    <a:gd name="connsiteX36" fmla="*/ 1391282 w 2218135"/>
                    <a:gd name="connsiteY36" fmla="*/ 2163094 h 3919458"/>
                    <a:gd name="connsiteX37" fmla="*/ 1408146 w 2218135"/>
                    <a:gd name="connsiteY37" fmla="*/ 2075027 h 3919458"/>
                    <a:gd name="connsiteX38" fmla="*/ 1484529 w 2218135"/>
                    <a:gd name="connsiteY38" fmla="*/ 1960918 h 3919458"/>
                    <a:gd name="connsiteX39" fmla="*/ 1447495 w 2218135"/>
                    <a:gd name="connsiteY39" fmla="*/ 1857669 h 3919458"/>
                    <a:gd name="connsiteX40" fmla="*/ 1528067 w 2218135"/>
                    <a:gd name="connsiteY40" fmla="*/ 1778971 h 3919458"/>
                    <a:gd name="connsiteX41" fmla="*/ 1505582 w 2218135"/>
                    <a:gd name="connsiteY41" fmla="*/ 1647807 h 3919458"/>
                    <a:gd name="connsiteX42" fmla="*/ 1511801 w 2218135"/>
                    <a:gd name="connsiteY42" fmla="*/ 1520175 h 3919458"/>
                    <a:gd name="connsiteX43" fmla="*/ 1466233 w 2218135"/>
                    <a:gd name="connsiteY43" fmla="*/ 1415460 h 3919458"/>
                    <a:gd name="connsiteX44" fmla="*/ 1512343 w 2218135"/>
                    <a:gd name="connsiteY44" fmla="*/ 837910 h 3919458"/>
                    <a:gd name="connsiteX45" fmla="*/ 1602740 w 2218135"/>
                    <a:gd name="connsiteY45" fmla="*/ 1112578 h 3919458"/>
                    <a:gd name="connsiteX46" fmla="*/ 1564495 w 2218135"/>
                    <a:gd name="connsiteY46" fmla="*/ 1446351 h 3919458"/>
                    <a:gd name="connsiteX47" fmla="*/ 1870454 w 2218135"/>
                    <a:gd name="connsiteY47" fmla="*/ 1745356 h 3919458"/>
                    <a:gd name="connsiteX48" fmla="*/ 1978235 w 2218135"/>
                    <a:gd name="connsiteY48" fmla="*/ 2134759 h 3919458"/>
                    <a:gd name="connsiteX49" fmla="*/ 1814826 w 2218135"/>
                    <a:gd name="connsiteY49" fmla="*/ 2461578 h 3919458"/>
                    <a:gd name="connsiteX50" fmla="*/ 2037341 w 2218135"/>
                    <a:gd name="connsiteY50" fmla="*/ 2600651 h 3919458"/>
                    <a:gd name="connsiteX51" fmla="*/ 2218135 w 2218135"/>
                    <a:gd name="connsiteY51" fmla="*/ 1752310 h 3919458"/>
                    <a:gd name="connsiteX52" fmla="*/ 1787011 w 2218135"/>
                    <a:gd name="connsiteY52" fmla="*/ 1185590 h 3919458"/>
                    <a:gd name="connsiteX53" fmla="*/ 1797441 w 2218135"/>
                    <a:gd name="connsiteY53" fmla="*/ 413740 h 3919458"/>
                    <a:gd name="connsiteX54" fmla="*/ 1860024 w 2218135"/>
                    <a:gd name="connsiteY54" fmla="*/ 90397 h 3919458"/>
                    <a:gd name="connsiteX55" fmla="*/ 1209862 w 2218135"/>
                    <a:gd name="connsiteY55"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930335 w 2218135"/>
                    <a:gd name="connsiteY27" fmla="*/ 2805797 h 3919458"/>
                    <a:gd name="connsiteX28" fmla="*/ 971558 w 2218135"/>
                    <a:gd name="connsiteY28" fmla="*/ 2751458 h 3919458"/>
                    <a:gd name="connsiteX29" fmla="*/ 969684 w 2218135"/>
                    <a:gd name="connsiteY29" fmla="*/ 2689624 h 3919458"/>
                    <a:gd name="connsiteX30" fmla="*/ 1033392 w 2218135"/>
                    <a:gd name="connsiteY30" fmla="*/ 2652148 h 3919458"/>
                    <a:gd name="connsiteX31" fmla="*/ 1084696 w 2218135"/>
                    <a:gd name="connsiteY31" fmla="*/ 2565634 h 3919458"/>
                    <a:gd name="connsiteX32" fmla="*/ 1074615 w 2218135"/>
                    <a:gd name="connsiteY32" fmla="*/ 2504120 h 3919458"/>
                    <a:gd name="connsiteX33" fmla="*/ 1164556 w 2218135"/>
                    <a:gd name="connsiteY33" fmla="*/ 2423548 h 3919458"/>
                    <a:gd name="connsiteX34" fmla="*/ 1207653 w 2218135"/>
                    <a:gd name="connsiteY34" fmla="*/ 2346724 h 3919458"/>
                    <a:gd name="connsiteX35" fmla="*/ 1261992 w 2218135"/>
                    <a:gd name="connsiteY35" fmla="*/ 2301753 h 3919458"/>
                    <a:gd name="connsiteX36" fmla="*/ 1297594 w 2218135"/>
                    <a:gd name="connsiteY36" fmla="*/ 2206191 h 3919458"/>
                    <a:gd name="connsiteX37" fmla="*/ 1391282 w 2218135"/>
                    <a:gd name="connsiteY37" fmla="*/ 2163094 h 3919458"/>
                    <a:gd name="connsiteX38" fmla="*/ 1408146 w 2218135"/>
                    <a:gd name="connsiteY38" fmla="*/ 2075027 h 3919458"/>
                    <a:gd name="connsiteX39" fmla="*/ 1484529 w 2218135"/>
                    <a:gd name="connsiteY39" fmla="*/ 1960918 h 3919458"/>
                    <a:gd name="connsiteX40" fmla="*/ 1447495 w 2218135"/>
                    <a:gd name="connsiteY40" fmla="*/ 1857669 h 3919458"/>
                    <a:gd name="connsiteX41" fmla="*/ 1528067 w 2218135"/>
                    <a:gd name="connsiteY41" fmla="*/ 1778971 h 3919458"/>
                    <a:gd name="connsiteX42" fmla="*/ 1505582 w 2218135"/>
                    <a:gd name="connsiteY42" fmla="*/ 1647807 h 3919458"/>
                    <a:gd name="connsiteX43" fmla="*/ 1511801 w 2218135"/>
                    <a:gd name="connsiteY43" fmla="*/ 1520175 h 3919458"/>
                    <a:gd name="connsiteX44" fmla="*/ 1466233 w 2218135"/>
                    <a:gd name="connsiteY44" fmla="*/ 1415460 h 3919458"/>
                    <a:gd name="connsiteX45" fmla="*/ 1512343 w 2218135"/>
                    <a:gd name="connsiteY45" fmla="*/ 837910 h 3919458"/>
                    <a:gd name="connsiteX46" fmla="*/ 1602740 w 2218135"/>
                    <a:gd name="connsiteY46" fmla="*/ 1112578 h 3919458"/>
                    <a:gd name="connsiteX47" fmla="*/ 1564495 w 2218135"/>
                    <a:gd name="connsiteY47" fmla="*/ 1446351 h 3919458"/>
                    <a:gd name="connsiteX48" fmla="*/ 1870454 w 2218135"/>
                    <a:gd name="connsiteY48" fmla="*/ 1745356 h 3919458"/>
                    <a:gd name="connsiteX49" fmla="*/ 1978235 w 2218135"/>
                    <a:gd name="connsiteY49" fmla="*/ 2134759 h 3919458"/>
                    <a:gd name="connsiteX50" fmla="*/ 1814826 w 2218135"/>
                    <a:gd name="connsiteY50" fmla="*/ 2461578 h 3919458"/>
                    <a:gd name="connsiteX51" fmla="*/ 2037341 w 2218135"/>
                    <a:gd name="connsiteY51" fmla="*/ 2600651 h 3919458"/>
                    <a:gd name="connsiteX52" fmla="*/ 2218135 w 2218135"/>
                    <a:gd name="connsiteY52" fmla="*/ 1752310 h 3919458"/>
                    <a:gd name="connsiteX53" fmla="*/ 1787011 w 2218135"/>
                    <a:gd name="connsiteY53" fmla="*/ 1185590 h 3919458"/>
                    <a:gd name="connsiteX54" fmla="*/ 1797441 w 2218135"/>
                    <a:gd name="connsiteY54" fmla="*/ 413740 h 3919458"/>
                    <a:gd name="connsiteX55" fmla="*/ 1860024 w 2218135"/>
                    <a:gd name="connsiteY55" fmla="*/ 90397 h 3919458"/>
                    <a:gd name="connsiteX56" fmla="*/ 1209862 w 2218135"/>
                    <a:gd name="connsiteY56"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941577 w 2218135"/>
                    <a:gd name="connsiteY27" fmla="*/ 2858263 h 3919458"/>
                    <a:gd name="connsiteX28" fmla="*/ 930335 w 2218135"/>
                    <a:gd name="connsiteY28" fmla="*/ 2805797 h 3919458"/>
                    <a:gd name="connsiteX29" fmla="*/ 971558 w 2218135"/>
                    <a:gd name="connsiteY29" fmla="*/ 2751458 h 3919458"/>
                    <a:gd name="connsiteX30" fmla="*/ 969684 w 2218135"/>
                    <a:gd name="connsiteY30" fmla="*/ 2689624 h 3919458"/>
                    <a:gd name="connsiteX31" fmla="*/ 1033392 w 2218135"/>
                    <a:gd name="connsiteY31" fmla="*/ 2652148 h 3919458"/>
                    <a:gd name="connsiteX32" fmla="*/ 1084696 w 2218135"/>
                    <a:gd name="connsiteY32" fmla="*/ 2565634 h 3919458"/>
                    <a:gd name="connsiteX33" fmla="*/ 1074615 w 2218135"/>
                    <a:gd name="connsiteY33" fmla="*/ 2504120 h 3919458"/>
                    <a:gd name="connsiteX34" fmla="*/ 1164556 w 2218135"/>
                    <a:gd name="connsiteY34" fmla="*/ 2423548 h 3919458"/>
                    <a:gd name="connsiteX35" fmla="*/ 1207653 w 2218135"/>
                    <a:gd name="connsiteY35" fmla="*/ 2346724 h 3919458"/>
                    <a:gd name="connsiteX36" fmla="*/ 1261992 w 2218135"/>
                    <a:gd name="connsiteY36" fmla="*/ 2301753 h 3919458"/>
                    <a:gd name="connsiteX37" fmla="*/ 1297594 w 2218135"/>
                    <a:gd name="connsiteY37" fmla="*/ 2206191 h 3919458"/>
                    <a:gd name="connsiteX38" fmla="*/ 1391282 w 2218135"/>
                    <a:gd name="connsiteY38" fmla="*/ 2163094 h 3919458"/>
                    <a:gd name="connsiteX39" fmla="*/ 1408146 w 2218135"/>
                    <a:gd name="connsiteY39" fmla="*/ 2075027 h 3919458"/>
                    <a:gd name="connsiteX40" fmla="*/ 1484529 w 2218135"/>
                    <a:gd name="connsiteY40" fmla="*/ 1960918 h 3919458"/>
                    <a:gd name="connsiteX41" fmla="*/ 1447495 w 2218135"/>
                    <a:gd name="connsiteY41" fmla="*/ 1857669 h 3919458"/>
                    <a:gd name="connsiteX42" fmla="*/ 1528067 w 2218135"/>
                    <a:gd name="connsiteY42" fmla="*/ 1778971 h 3919458"/>
                    <a:gd name="connsiteX43" fmla="*/ 1505582 w 2218135"/>
                    <a:gd name="connsiteY43" fmla="*/ 1647807 h 3919458"/>
                    <a:gd name="connsiteX44" fmla="*/ 1511801 w 2218135"/>
                    <a:gd name="connsiteY44" fmla="*/ 1520175 h 3919458"/>
                    <a:gd name="connsiteX45" fmla="*/ 1466233 w 2218135"/>
                    <a:gd name="connsiteY45" fmla="*/ 1415460 h 3919458"/>
                    <a:gd name="connsiteX46" fmla="*/ 1512343 w 2218135"/>
                    <a:gd name="connsiteY46" fmla="*/ 837910 h 3919458"/>
                    <a:gd name="connsiteX47" fmla="*/ 1602740 w 2218135"/>
                    <a:gd name="connsiteY47" fmla="*/ 1112578 h 3919458"/>
                    <a:gd name="connsiteX48" fmla="*/ 1564495 w 2218135"/>
                    <a:gd name="connsiteY48" fmla="*/ 1446351 h 3919458"/>
                    <a:gd name="connsiteX49" fmla="*/ 1870454 w 2218135"/>
                    <a:gd name="connsiteY49" fmla="*/ 1745356 h 3919458"/>
                    <a:gd name="connsiteX50" fmla="*/ 1978235 w 2218135"/>
                    <a:gd name="connsiteY50" fmla="*/ 2134759 h 3919458"/>
                    <a:gd name="connsiteX51" fmla="*/ 1814826 w 2218135"/>
                    <a:gd name="connsiteY51" fmla="*/ 2461578 h 3919458"/>
                    <a:gd name="connsiteX52" fmla="*/ 2037341 w 2218135"/>
                    <a:gd name="connsiteY52" fmla="*/ 2600651 h 3919458"/>
                    <a:gd name="connsiteX53" fmla="*/ 2218135 w 2218135"/>
                    <a:gd name="connsiteY53" fmla="*/ 1752310 h 3919458"/>
                    <a:gd name="connsiteX54" fmla="*/ 1787011 w 2218135"/>
                    <a:gd name="connsiteY54" fmla="*/ 1185590 h 3919458"/>
                    <a:gd name="connsiteX55" fmla="*/ 1797441 w 2218135"/>
                    <a:gd name="connsiteY55" fmla="*/ 413740 h 3919458"/>
                    <a:gd name="connsiteX56" fmla="*/ 1860024 w 2218135"/>
                    <a:gd name="connsiteY56" fmla="*/ 90397 h 3919458"/>
                    <a:gd name="connsiteX57" fmla="*/ 1209862 w 2218135"/>
                    <a:gd name="connsiteY57"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902228 w 2218135"/>
                    <a:gd name="connsiteY27" fmla="*/ 2916350 h 3919458"/>
                    <a:gd name="connsiteX28" fmla="*/ 941577 w 2218135"/>
                    <a:gd name="connsiteY28" fmla="*/ 2858263 h 3919458"/>
                    <a:gd name="connsiteX29" fmla="*/ 930335 w 2218135"/>
                    <a:gd name="connsiteY29" fmla="*/ 2805797 h 3919458"/>
                    <a:gd name="connsiteX30" fmla="*/ 971558 w 2218135"/>
                    <a:gd name="connsiteY30" fmla="*/ 2751458 h 3919458"/>
                    <a:gd name="connsiteX31" fmla="*/ 969684 w 2218135"/>
                    <a:gd name="connsiteY31" fmla="*/ 2689624 h 3919458"/>
                    <a:gd name="connsiteX32" fmla="*/ 1033392 w 2218135"/>
                    <a:gd name="connsiteY32" fmla="*/ 2652148 h 3919458"/>
                    <a:gd name="connsiteX33" fmla="*/ 1084696 w 2218135"/>
                    <a:gd name="connsiteY33" fmla="*/ 2565634 h 3919458"/>
                    <a:gd name="connsiteX34" fmla="*/ 1074615 w 2218135"/>
                    <a:gd name="connsiteY34" fmla="*/ 2504120 h 3919458"/>
                    <a:gd name="connsiteX35" fmla="*/ 1164556 w 2218135"/>
                    <a:gd name="connsiteY35" fmla="*/ 2423548 h 3919458"/>
                    <a:gd name="connsiteX36" fmla="*/ 1207653 w 2218135"/>
                    <a:gd name="connsiteY36" fmla="*/ 2346724 h 3919458"/>
                    <a:gd name="connsiteX37" fmla="*/ 1261992 w 2218135"/>
                    <a:gd name="connsiteY37" fmla="*/ 2301753 h 3919458"/>
                    <a:gd name="connsiteX38" fmla="*/ 1297594 w 2218135"/>
                    <a:gd name="connsiteY38" fmla="*/ 2206191 h 3919458"/>
                    <a:gd name="connsiteX39" fmla="*/ 1391282 w 2218135"/>
                    <a:gd name="connsiteY39" fmla="*/ 2163094 h 3919458"/>
                    <a:gd name="connsiteX40" fmla="*/ 1408146 w 2218135"/>
                    <a:gd name="connsiteY40" fmla="*/ 2075027 h 3919458"/>
                    <a:gd name="connsiteX41" fmla="*/ 1484529 w 2218135"/>
                    <a:gd name="connsiteY41" fmla="*/ 1960918 h 3919458"/>
                    <a:gd name="connsiteX42" fmla="*/ 1447495 w 2218135"/>
                    <a:gd name="connsiteY42" fmla="*/ 1857669 h 3919458"/>
                    <a:gd name="connsiteX43" fmla="*/ 1528067 w 2218135"/>
                    <a:gd name="connsiteY43" fmla="*/ 1778971 h 3919458"/>
                    <a:gd name="connsiteX44" fmla="*/ 1505582 w 2218135"/>
                    <a:gd name="connsiteY44" fmla="*/ 1647807 h 3919458"/>
                    <a:gd name="connsiteX45" fmla="*/ 1511801 w 2218135"/>
                    <a:gd name="connsiteY45" fmla="*/ 1520175 h 3919458"/>
                    <a:gd name="connsiteX46" fmla="*/ 1466233 w 2218135"/>
                    <a:gd name="connsiteY46" fmla="*/ 1415460 h 3919458"/>
                    <a:gd name="connsiteX47" fmla="*/ 1512343 w 2218135"/>
                    <a:gd name="connsiteY47" fmla="*/ 837910 h 3919458"/>
                    <a:gd name="connsiteX48" fmla="*/ 1602740 w 2218135"/>
                    <a:gd name="connsiteY48" fmla="*/ 1112578 h 3919458"/>
                    <a:gd name="connsiteX49" fmla="*/ 1564495 w 2218135"/>
                    <a:gd name="connsiteY49" fmla="*/ 1446351 h 3919458"/>
                    <a:gd name="connsiteX50" fmla="*/ 1870454 w 2218135"/>
                    <a:gd name="connsiteY50" fmla="*/ 1745356 h 3919458"/>
                    <a:gd name="connsiteX51" fmla="*/ 1978235 w 2218135"/>
                    <a:gd name="connsiteY51" fmla="*/ 2134759 h 3919458"/>
                    <a:gd name="connsiteX52" fmla="*/ 1814826 w 2218135"/>
                    <a:gd name="connsiteY52" fmla="*/ 2461578 h 3919458"/>
                    <a:gd name="connsiteX53" fmla="*/ 2037341 w 2218135"/>
                    <a:gd name="connsiteY53" fmla="*/ 2600651 h 3919458"/>
                    <a:gd name="connsiteX54" fmla="*/ 2218135 w 2218135"/>
                    <a:gd name="connsiteY54" fmla="*/ 1752310 h 3919458"/>
                    <a:gd name="connsiteX55" fmla="*/ 1787011 w 2218135"/>
                    <a:gd name="connsiteY55" fmla="*/ 1185590 h 3919458"/>
                    <a:gd name="connsiteX56" fmla="*/ 1797441 w 2218135"/>
                    <a:gd name="connsiteY56" fmla="*/ 413740 h 3919458"/>
                    <a:gd name="connsiteX57" fmla="*/ 1860024 w 2218135"/>
                    <a:gd name="connsiteY57" fmla="*/ 90397 h 3919458"/>
                    <a:gd name="connsiteX58" fmla="*/ 1209862 w 2218135"/>
                    <a:gd name="connsiteY58"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911597 w 2218135"/>
                    <a:gd name="connsiteY27" fmla="*/ 3122465 h 3919458"/>
                    <a:gd name="connsiteX28" fmla="*/ 902228 w 2218135"/>
                    <a:gd name="connsiteY28" fmla="*/ 2916350 h 3919458"/>
                    <a:gd name="connsiteX29" fmla="*/ 941577 w 2218135"/>
                    <a:gd name="connsiteY29" fmla="*/ 2858263 h 3919458"/>
                    <a:gd name="connsiteX30" fmla="*/ 930335 w 2218135"/>
                    <a:gd name="connsiteY30" fmla="*/ 2805797 h 3919458"/>
                    <a:gd name="connsiteX31" fmla="*/ 971558 w 2218135"/>
                    <a:gd name="connsiteY31" fmla="*/ 2751458 h 3919458"/>
                    <a:gd name="connsiteX32" fmla="*/ 969684 w 2218135"/>
                    <a:gd name="connsiteY32" fmla="*/ 2689624 h 3919458"/>
                    <a:gd name="connsiteX33" fmla="*/ 1033392 w 2218135"/>
                    <a:gd name="connsiteY33" fmla="*/ 2652148 h 3919458"/>
                    <a:gd name="connsiteX34" fmla="*/ 1084696 w 2218135"/>
                    <a:gd name="connsiteY34" fmla="*/ 2565634 h 3919458"/>
                    <a:gd name="connsiteX35" fmla="*/ 1074615 w 2218135"/>
                    <a:gd name="connsiteY35" fmla="*/ 2504120 h 3919458"/>
                    <a:gd name="connsiteX36" fmla="*/ 1164556 w 2218135"/>
                    <a:gd name="connsiteY36" fmla="*/ 2423548 h 3919458"/>
                    <a:gd name="connsiteX37" fmla="*/ 1207653 w 2218135"/>
                    <a:gd name="connsiteY37" fmla="*/ 2346724 h 3919458"/>
                    <a:gd name="connsiteX38" fmla="*/ 1261992 w 2218135"/>
                    <a:gd name="connsiteY38" fmla="*/ 2301753 h 3919458"/>
                    <a:gd name="connsiteX39" fmla="*/ 1297594 w 2218135"/>
                    <a:gd name="connsiteY39" fmla="*/ 2206191 h 3919458"/>
                    <a:gd name="connsiteX40" fmla="*/ 1391282 w 2218135"/>
                    <a:gd name="connsiteY40" fmla="*/ 2163094 h 3919458"/>
                    <a:gd name="connsiteX41" fmla="*/ 1408146 w 2218135"/>
                    <a:gd name="connsiteY41" fmla="*/ 2075027 h 3919458"/>
                    <a:gd name="connsiteX42" fmla="*/ 1484529 w 2218135"/>
                    <a:gd name="connsiteY42" fmla="*/ 1960918 h 3919458"/>
                    <a:gd name="connsiteX43" fmla="*/ 1447495 w 2218135"/>
                    <a:gd name="connsiteY43" fmla="*/ 1857669 h 3919458"/>
                    <a:gd name="connsiteX44" fmla="*/ 1528067 w 2218135"/>
                    <a:gd name="connsiteY44" fmla="*/ 1778971 h 3919458"/>
                    <a:gd name="connsiteX45" fmla="*/ 1505582 w 2218135"/>
                    <a:gd name="connsiteY45" fmla="*/ 1647807 h 3919458"/>
                    <a:gd name="connsiteX46" fmla="*/ 1511801 w 2218135"/>
                    <a:gd name="connsiteY46" fmla="*/ 1520175 h 3919458"/>
                    <a:gd name="connsiteX47" fmla="*/ 1466233 w 2218135"/>
                    <a:gd name="connsiteY47" fmla="*/ 1415460 h 3919458"/>
                    <a:gd name="connsiteX48" fmla="*/ 1512343 w 2218135"/>
                    <a:gd name="connsiteY48" fmla="*/ 837910 h 3919458"/>
                    <a:gd name="connsiteX49" fmla="*/ 1602740 w 2218135"/>
                    <a:gd name="connsiteY49" fmla="*/ 1112578 h 3919458"/>
                    <a:gd name="connsiteX50" fmla="*/ 1564495 w 2218135"/>
                    <a:gd name="connsiteY50" fmla="*/ 1446351 h 3919458"/>
                    <a:gd name="connsiteX51" fmla="*/ 1870454 w 2218135"/>
                    <a:gd name="connsiteY51" fmla="*/ 1745356 h 3919458"/>
                    <a:gd name="connsiteX52" fmla="*/ 1978235 w 2218135"/>
                    <a:gd name="connsiteY52" fmla="*/ 2134759 h 3919458"/>
                    <a:gd name="connsiteX53" fmla="*/ 1814826 w 2218135"/>
                    <a:gd name="connsiteY53" fmla="*/ 2461578 h 3919458"/>
                    <a:gd name="connsiteX54" fmla="*/ 2037341 w 2218135"/>
                    <a:gd name="connsiteY54" fmla="*/ 2600651 h 3919458"/>
                    <a:gd name="connsiteX55" fmla="*/ 2218135 w 2218135"/>
                    <a:gd name="connsiteY55" fmla="*/ 1752310 h 3919458"/>
                    <a:gd name="connsiteX56" fmla="*/ 1787011 w 2218135"/>
                    <a:gd name="connsiteY56" fmla="*/ 1185590 h 3919458"/>
                    <a:gd name="connsiteX57" fmla="*/ 1797441 w 2218135"/>
                    <a:gd name="connsiteY57" fmla="*/ 413740 h 3919458"/>
                    <a:gd name="connsiteX58" fmla="*/ 1860024 w 2218135"/>
                    <a:gd name="connsiteY58" fmla="*/ 90397 h 3919458"/>
                    <a:gd name="connsiteX59" fmla="*/ 1209862 w 2218135"/>
                    <a:gd name="connsiteY59"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911597 w 2218135"/>
                    <a:gd name="connsiteY27" fmla="*/ 3122465 h 3919458"/>
                    <a:gd name="connsiteX28" fmla="*/ 877869 w 2218135"/>
                    <a:gd name="connsiteY28" fmla="*/ 3062504 h 3919458"/>
                    <a:gd name="connsiteX29" fmla="*/ 902228 w 2218135"/>
                    <a:gd name="connsiteY29" fmla="*/ 2916350 h 3919458"/>
                    <a:gd name="connsiteX30" fmla="*/ 941577 w 2218135"/>
                    <a:gd name="connsiteY30" fmla="*/ 2858263 h 3919458"/>
                    <a:gd name="connsiteX31" fmla="*/ 930335 w 2218135"/>
                    <a:gd name="connsiteY31" fmla="*/ 2805797 h 3919458"/>
                    <a:gd name="connsiteX32" fmla="*/ 971558 w 2218135"/>
                    <a:gd name="connsiteY32" fmla="*/ 2751458 h 3919458"/>
                    <a:gd name="connsiteX33" fmla="*/ 969684 w 2218135"/>
                    <a:gd name="connsiteY33" fmla="*/ 2689624 h 3919458"/>
                    <a:gd name="connsiteX34" fmla="*/ 1033392 w 2218135"/>
                    <a:gd name="connsiteY34" fmla="*/ 2652148 h 3919458"/>
                    <a:gd name="connsiteX35" fmla="*/ 1084696 w 2218135"/>
                    <a:gd name="connsiteY35" fmla="*/ 2565634 h 3919458"/>
                    <a:gd name="connsiteX36" fmla="*/ 1074615 w 2218135"/>
                    <a:gd name="connsiteY36" fmla="*/ 2504120 h 3919458"/>
                    <a:gd name="connsiteX37" fmla="*/ 1164556 w 2218135"/>
                    <a:gd name="connsiteY37" fmla="*/ 2423548 h 3919458"/>
                    <a:gd name="connsiteX38" fmla="*/ 1207653 w 2218135"/>
                    <a:gd name="connsiteY38" fmla="*/ 2346724 h 3919458"/>
                    <a:gd name="connsiteX39" fmla="*/ 1261992 w 2218135"/>
                    <a:gd name="connsiteY39" fmla="*/ 2301753 h 3919458"/>
                    <a:gd name="connsiteX40" fmla="*/ 1297594 w 2218135"/>
                    <a:gd name="connsiteY40" fmla="*/ 2206191 h 3919458"/>
                    <a:gd name="connsiteX41" fmla="*/ 1391282 w 2218135"/>
                    <a:gd name="connsiteY41" fmla="*/ 2163094 h 3919458"/>
                    <a:gd name="connsiteX42" fmla="*/ 1408146 w 2218135"/>
                    <a:gd name="connsiteY42" fmla="*/ 2075027 h 3919458"/>
                    <a:gd name="connsiteX43" fmla="*/ 1484529 w 2218135"/>
                    <a:gd name="connsiteY43" fmla="*/ 1960918 h 3919458"/>
                    <a:gd name="connsiteX44" fmla="*/ 1447495 w 2218135"/>
                    <a:gd name="connsiteY44" fmla="*/ 1857669 h 3919458"/>
                    <a:gd name="connsiteX45" fmla="*/ 1528067 w 2218135"/>
                    <a:gd name="connsiteY45" fmla="*/ 1778971 h 3919458"/>
                    <a:gd name="connsiteX46" fmla="*/ 1505582 w 2218135"/>
                    <a:gd name="connsiteY46" fmla="*/ 1647807 h 3919458"/>
                    <a:gd name="connsiteX47" fmla="*/ 1511801 w 2218135"/>
                    <a:gd name="connsiteY47" fmla="*/ 1520175 h 3919458"/>
                    <a:gd name="connsiteX48" fmla="*/ 1466233 w 2218135"/>
                    <a:gd name="connsiteY48" fmla="*/ 1415460 h 3919458"/>
                    <a:gd name="connsiteX49" fmla="*/ 1512343 w 2218135"/>
                    <a:gd name="connsiteY49" fmla="*/ 837910 h 3919458"/>
                    <a:gd name="connsiteX50" fmla="*/ 1602740 w 2218135"/>
                    <a:gd name="connsiteY50" fmla="*/ 1112578 h 3919458"/>
                    <a:gd name="connsiteX51" fmla="*/ 1564495 w 2218135"/>
                    <a:gd name="connsiteY51" fmla="*/ 1446351 h 3919458"/>
                    <a:gd name="connsiteX52" fmla="*/ 1870454 w 2218135"/>
                    <a:gd name="connsiteY52" fmla="*/ 1745356 h 3919458"/>
                    <a:gd name="connsiteX53" fmla="*/ 1978235 w 2218135"/>
                    <a:gd name="connsiteY53" fmla="*/ 2134759 h 3919458"/>
                    <a:gd name="connsiteX54" fmla="*/ 1814826 w 2218135"/>
                    <a:gd name="connsiteY54" fmla="*/ 2461578 h 3919458"/>
                    <a:gd name="connsiteX55" fmla="*/ 2037341 w 2218135"/>
                    <a:gd name="connsiteY55" fmla="*/ 2600651 h 3919458"/>
                    <a:gd name="connsiteX56" fmla="*/ 2218135 w 2218135"/>
                    <a:gd name="connsiteY56" fmla="*/ 1752310 h 3919458"/>
                    <a:gd name="connsiteX57" fmla="*/ 1787011 w 2218135"/>
                    <a:gd name="connsiteY57" fmla="*/ 1185590 h 3919458"/>
                    <a:gd name="connsiteX58" fmla="*/ 1797441 w 2218135"/>
                    <a:gd name="connsiteY58" fmla="*/ 413740 h 3919458"/>
                    <a:gd name="connsiteX59" fmla="*/ 1860024 w 2218135"/>
                    <a:gd name="connsiteY59" fmla="*/ 90397 h 3919458"/>
                    <a:gd name="connsiteX60" fmla="*/ 1209862 w 2218135"/>
                    <a:gd name="connsiteY60"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911597 w 2218135"/>
                    <a:gd name="connsiteY27" fmla="*/ 3122465 h 3919458"/>
                    <a:gd name="connsiteX28" fmla="*/ 877869 w 2218135"/>
                    <a:gd name="connsiteY28" fmla="*/ 3062504 h 3919458"/>
                    <a:gd name="connsiteX29" fmla="*/ 917218 w 2218135"/>
                    <a:gd name="connsiteY29" fmla="*/ 3000669 h 3919458"/>
                    <a:gd name="connsiteX30" fmla="*/ 902228 w 2218135"/>
                    <a:gd name="connsiteY30" fmla="*/ 2916350 h 3919458"/>
                    <a:gd name="connsiteX31" fmla="*/ 941577 w 2218135"/>
                    <a:gd name="connsiteY31" fmla="*/ 2858263 h 3919458"/>
                    <a:gd name="connsiteX32" fmla="*/ 930335 w 2218135"/>
                    <a:gd name="connsiteY32" fmla="*/ 2805797 h 3919458"/>
                    <a:gd name="connsiteX33" fmla="*/ 971558 w 2218135"/>
                    <a:gd name="connsiteY33" fmla="*/ 2751458 h 3919458"/>
                    <a:gd name="connsiteX34" fmla="*/ 969684 w 2218135"/>
                    <a:gd name="connsiteY34" fmla="*/ 2689624 h 3919458"/>
                    <a:gd name="connsiteX35" fmla="*/ 1033392 w 2218135"/>
                    <a:gd name="connsiteY35" fmla="*/ 2652148 h 3919458"/>
                    <a:gd name="connsiteX36" fmla="*/ 1084696 w 2218135"/>
                    <a:gd name="connsiteY36" fmla="*/ 2565634 h 3919458"/>
                    <a:gd name="connsiteX37" fmla="*/ 1074615 w 2218135"/>
                    <a:gd name="connsiteY37" fmla="*/ 2504120 h 3919458"/>
                    <a:gd name="connsiteX38" fmla="*/ 1164556 w 2218135"/>
                    <a:gd name="connsiteY38" fmla="*/ 2423548 h 3919458"/>
                    <a:gd name="connsiteX39" fmla="*/ 1207653 w 2218135"/>
                    <a:gd name="connsiteY39" fmla="*/ 2346724 h 3919458"/>
                    <a:gd name="connsiteX40" fmla="*/ 1261992 w 2218135"/>
                    <a:gd name="connsiteY40" fmla="*/ 2301753 h 3919458"/>
                    <a:gd name="connsiteX41" fmla="*/ 1297594 w 2218135"/>
                    <a:gd name="connsiteY41" fmla="*/ 2206191 h 3919458"/>
                    <a:gd name="connsiteX42" fmla="*/ 1391282 w 2218135"/>
                    <a:gd name="connsiteY42" fmla="*/ 2163094 h 3919458"/>
                    <a:gd name="connsiteX43" fmla="*/ 1408146 w 2218135"/>
                    <a:gd name="connsiteY43" fmla="*/ 2075027 h 3919458"/>
                    <a:gd name="connsiteX44" fmla="*/ 1484529 w 2218135"/>
                    <a:gd name="connsiteY44" fmla="*/ 1960918 h 3919458"/>
                    <a:gd name="connsiteX45" fmla="*/ 1447495 w 2218135"/>
                    <a:gd name="connsiteY45" fmla="*/ 1857669 h 3919458"/>
                    <a:gd name="connsiteX46" fmla="*/ 1528067 w 2218135"/>
                    <a:gd name="connsiteY46" fmla="*/ 1778971 h 3919458"/>
                    <a:gd name="connsiteX47" fmla="*/ 1505582 w 2218135"/>
                    <a:gd name="connsiteY47" fmla="*/ 1647807 h 3919458"/>
                    <a:gd name="connsiteX48" fmla="*/ 1511801 w 2218135"/>
                    <a:gd name="connsiteY48" fmla="*/ 1520175 h 3919458"/>
                    <a:gd name="connsiteX49" fmla="*/ 1466233 w 2218135"/>
                    <a:gd name="connsiteY49" fmla="*/ 1415460 h 3919458"/>
                    <a:gd name="connsiteX50" fmla="*/ 1512343 w 2218135"/>
                    <a:gd name="connsiteY50" fmla="*/ 837910 h 3919458"/>
                    <a:gd name="connsiteX51" fmla="*/ 1602740 w 2218135"/>
                    <a:gd name="connsiteY51" fmla="*/ 1112578 h 3919458"/>
                    <a:gd name="connsiteX52" fmla="*/ 1564495 w 2218135"/>
                    <a:gd name="connsiteY52" fmla="*/ 1446351 h 3919458"/>
                    <a:gd name="connsiteX53" fmla="*/ 1870454 w 2218135"/>
                    <a:gd name="connsiteY53" fmla="*/ 1745356 h 3919458"/>
                    <a:gd name="connsiteX54" fmla="*/ 1978235 w 2218135"/>
                    <a:gd name="connsiteY54" fmla="*/ 2134759 h 3919458"/>
                    <a:gd name="connsiteX55" fmla="*/ 1814826 w 2218135"/>
                    <a:gd name="connsiteY55" fmla="*/ 2461578 h 3919458"/>
                    <a:gd name="connsiteX56" fmla="*/ 2037341 w 2218135"/>
                    <a:gd name="connsiteY56" fmla="*/ 2600651 h 3919458"/>
                    <a:gd name="connsiteX57" fmla="*/ 2218135 w 2218135"/>
                    <a:gd name="connsiteY57" fmla="*/ 1752310 h 3919458"/>
                    <a:gd name="connsiteX58" fmla="*/ 1787011 w 2218135"/>
                    <a:gd name="connsiteY58" fmla="*/ 1185590 h 3919458"/>
                    <a:gd name="connsiteX59" fmla="*/ 1797441 w 2218135"/>
                    <a:gd name="connsiteY59" fmla="*/ 413740 h 3919458"/>
                    <a:gd name="connsiteX60" fmla="*/ 1860024 w 2218135"/>
                    <a:gd name="connsiteY60" fmla="*/ 90397 h 3919458"/>
                    <a:gd name="connsiteX61" fmla="*/ 1209862 w 2218135"/>
                    <a:gd name="connsiteY61"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27391 w 2218135"/>
                    <a:gd name="connsiteY26" fmla="*/ 3256206 h 3919458"/>
                    <a:gd name="connsiteX27" fmla="*/ 911597 w 2218135"/>
                    <a:gd name="connsiteY27" fmla="*/ 3122465 h 3919458"/>
                    <a:gd name="connsiteX28" fmla="*/ 877869 w 2218135"/>
                    <a:gd name="connsiteY28" fmla="*/ 3062504 h 3919458"/>
                    <a:gd name="connsiteX29" fmla="*/ 917218 w 2218135"/>
                    <a:gd name="connsiteY29" fmla="*/ 3000669 h 3919458"/>
                    <a:gd name="connsiteX30" fmla="*/ 902228 w 2218135"/>
                    <a:gd name="connsiteY30" fmla="*/ 2916350 h 3919458"/>
                    <a:gd name="connsiteX31" fmla="*/ 941577 w 2218135"/>
                    <a:gd name="connsiteY31" fmla="*/ 2858263 h 3919458"/>
                    <a:gd name="connsiteX32" fmla="*/ 930335 w 2218135"/>
                    <a:gd name="connsiteY32" fmla="*/ 2805797 h 3919458"/>
                    <a:gd name="connsiteX33" fmla="*/ 971558 w 2218135"/>
                    <a:gd name="connsiteY33" fmla="*/ 2751458 h 3919458"/>
                    <a:gd name="connsiteX34" fmla="*/ 969684 w 2218135"/>
                    <a:gd name="connsiteY34" fmla="*/ 2689624 h 3919458"/>
                    <a:gd name="connsiteX35" fmla="*/ 1033392 w 2218135"/>
                    <a:gd name="connsiteY35" fmla="*/ 2652148 h 3919458"/>
                    <a:gd name="connsiteX36" fmla="*/ 1084696 w 2218135"/>
                    <a:gd name="connsiteY36" fmla="*/ 2565634 h 3919458"/>
                    <a:gd name="connsiteX37" fmla="*/ 1074615 w 2218135"/>
                    <a:gd name="connsiteY37" fmla="*/ 2504120 h 3919458"/>
                    <a:gd name="connsiteX38" fmla="*/ 1164556 w 2218135"/>
                    <a:gd name="connsiteY38" fmla="*/ 2423548 h 3919458"/>
                    <a:gd name="connsiteX39" fmla="*/ 1207653 w 2218135"/>
                    <a:gd name="connsiteY39" fmla="*/ 2346724 h 3919458"/>
                    <a:gd name="connsiteX40" fmla="*/ 1261992 w 2218135"/>
                    <a:gd name="connsiteY40" fmla="*/ 2301753 h 3919458"/>
                    <a:gd name="connsiteX41" fmla="*/ 1297594 w 2218135"/>
                    <a:gd name="connsiteY41" fmla="*/ 2206191 h 3919458"/>
                    <a:gd name="connsiteX42" fmla="*/ 1391282 w 2218135"/>
                    <a:gd name="connsiteY42" fmla="*/ 2163094 h 3919458"/>
                    <a:gd name="connsiteX43" fmla="*/ 1408146 w 2218135"/>
                    <a:gd name="connsiteY43" fmla="*/ 2075027 h 3919458"/>
                    <a:gd name="connsiteX44" fmla="*/ 1484529 w 2218135"/>
                    <a:gd name="connsiteY44" fmla="*/ 1960918 h 3919458"/>
                    <a:gd name="connsiteX45" fmla="*/ 1447495 w 2218135"/>
                    <a:gd name="connsiteY45" fmla="*/ 1857669 h 3919458"/>
                    <a:gd name="connsiteX46" fmla="*/ 1528067 w 2218135"/>
                    <a:gd name="connsiteY46" fmla="*/ 1778971 h 3919458"/>
                    <a:gd name="connsiteX47" fmla="*/ 1505582 w 2218135"/>
                    <a:gd name="connsiteY47" fmla="*/ 1647807 h 3919458"/>
                    <a:gd name="connsiteX48" fmla="*/ 1511801 w 2218135"/>
                    <a:gd name="connsiteY48" fmla="*/ 1520175 h 3919458"/>
                    <a:gd name="connsiteX49" fmla="*/ 1466233 w 2218135"/>
                    <a:gd name="connsiteY49" fmla="*/ 1415460 h 3919458"/>
                    <a:gd name="connsiteX50" fmla="*/ 1512343 w 2218135"/>
                    <a:gd name="connsiteY50" fmla="*/ 837910 h 3919458"/>
                    <a:gd name="connsiteX51" fmla="*/ 1602740 w 2218135"/>
                    <a:gd name="connsiteY51" fmla="*/ 1112578 h 3919458"/>
                    <a:gd name="connsiteX52" fmla="*/ 1564495 w 2218135"/>
                    <a:gd name="connsiteY52" fmla="*/ 1446351 h 3919458"/>
                    <a:gd name="connsiteX53" fmla="*/ 1870454 w 2218135"/>
                    <a:gd name="connsiteY53" fmla="*/ 1745356 h 3919458"/>
                    <a:gd name="connsiteX54" fmla="*/ 1978235 w 2218135"/>
                    <a:gd name="connsiteY54" fmla="*/ 2134759 h 3919458"/>
                    <a:gd name="connsiteX55" fmla="*/ 1814826 w 2218135"/>
                    <a:gd name="connsiteY55" fmla="*/ 2461578 h 3919458"/>
                    <a:gd name="connsiteX56" fmla="*/ 2037341 w 2218135"/>
                    <a:gd name="connsiteY56" fmla="*/ 2600651 h 3919458"/>
                    <a:gd name="connsiteX57" fmla="*/ 2218135 w 2218135"/>
                    <a:gd name="connsiteY57" fmla="*/ 1752310 h 3919458"/>
                    <a:gd name="connsiteX58" fmla="*/ 1787011 w 2218135"/>
                    <a:gd name="connsiteY58" fmla="*/ 1185590 h 3919458"/>
                    <a:gd name="connsiteX59" fmla="*/ 1797441 w 2218135"/>
                    <a:gd name="connsiteY59" fmla="*/ 413740 h 3919458"/>
                    <a:gd name="connsiteX60" fmla="*/ 1860024 w 2218135"/>
                    <a:gd name="connsiteY60" fmla="*/ 90397 h 3919458"/>
                    <a:gd name="connsiteX61" fmla="*/ 1209862 w 2218135"/>
                    <a:gd name="connsiteY61"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27391 w 2218135"/>
                    <a:gd name="connsiteY26" fmla="*/ 3256206 h 3919458"/>
                    <a:gd name="connsiteX27" fmla="*/ 829151 w 2218135"/>
                    <a:gd name="connsiteY27" fmla="*/ 3169309 h 3919458"/>
                    <a:gd name="connsiteX28" fmla="*/ 911597 w 2218135"/>
                    <a:gd name="connsiteY28" fmla="*/ 3122465 h 3919458"/>
                    <a:gd name="connsiteX29" fmla="*/ 877869 w 2218135"/>
                    <a:gd name="connsiteY29" fmla="*/ 3062504 h 3919458"/>
                    <a:gd name="connsiteX30" fmla="*/ 917218 w 2218135"/>
                    <a:gd name="connsiteY30" fmla="*/ 3000669 h 3919458"/>
                    <a:gd name="connsiteX31" fmla="*/ 902228 w 2218135"/>
                    <a:gd name="connsiteY31" fmla="*/ 2916350 h 3919458"/>
                    <a:gd name="connsiteX32" fmla="*/ 941577 w 2218135"/>
                    <a:gd name="connsiteY32" fmla="*/ 2858263 h 3919458"/>
                    <a:gd name="connsiteX33" fmla="*/ 930335 w 2218135"/>
                    <a:gd name="connsiteY33" fmla="*/ 2805797 h 3919458"/>
                    <a:gd name="connsiteX34" fmla="*/ 971558 w 2218135"/>
                    <a:gd name="connsiteY34" fmla="*/ 2751458 h 3919458"/>
                    <a:gd name="connsiteX35" fmla="*/ 969684 w 2218135"/>
                    <a:gd name="connsiteY35" fmla="*/ 2689624 h 3919458"/>
                    <a:gd name="connsiteX36" fmla="*/ 1033392 w 2218135"/>
                    <a:gd name="connsiteY36" fmla="*/ 2652148 h 3919458"/>
                    <a:gd name="connsiteX37" fmla="*/ 1084696 w 2218135"/>
                    <a:gd name="connsiteY37" fmla="*/ 2565634 h 3919458"/>
                    <a:gd name="connsiteX38" fmla="*/ 1074615 w 2218135"/>
                    <a:gd name="connsiteY38" fmla="*/ 2504120 h 3919458"/>
                    <a:gd name="connsiteX39" fmla="*/ 1164556 w 2218135"/>
                    <a:gd name="connsiteY39" fmla="*/ 2423548 h 3919458"/>
                    <a:gd name="connsiteX40" fmla="*/ 1207653 w 2218135"/>
                    <a:gd name="connsiteY40" fmla="*/ 2346724 h 3919458"/>
                    <a:gd name="connsiteX41" fmla="*/ 1261992 w 2218135"/>
                    <a:gd name="connsiteY41" fmla="*/ 2301753 h 3919458"/>
                    <a:gd name="connsiteX42" fmla="*/ 1297594 w 2218135"/>
                    <a:gd name="connsiteY42" fmla="*/ 2206191 h 3919458"/>
                    <a:gd name="connsiteX43" fmla="*/ 1391282 w 2218135"/>
                    <a:gd name="connsiteY43" fmla="*/ 2163094 h 3919458"/>
                    <a:gd name="connsiteX44" fmla="*/ 1408146 w 2218135"/>
                    <a:gd name="connsiteY44" fmla="*/ 2075027 h 3919458"/>
                    <a:gd name="connsiteX45" fmla="*/ 1484529 w 2218135"/>
                    <a:gd name="connsiteY45" fmla="*/ 1960918 h 3919458"/>
                    <a:gd name="connsiteX46" fmla="*/ 1447495 w 2218135"/>
                    <a:gd name="connsiteY46" fmla="*/ 1857669 h 3919458"/>
                    <a:gd name="connsiteX47" fmla="*/ 1528067 w 2218135"/>
                    <a:gd name="connsiteY47" fmla="*/ 1778971 h 3919458"/>
                    <a:gd name="connsiteX48" fmla="*/ 1505582 w 2218135"/>
                    <a:gd name="connsiteY48" fmla="*/ 1647807 h 3919458"/>
                    <a:gd name="connsiteX49" fmla="*/ 1511801 w 2218135"/>
                    <a:gd name="connsiteY49" fmla="*/ 1520175 h 3919458"/>
                    <a:gd name="connsiteX50" fmla="*/ 1466233 w 2218135"/>
                    <a:gd name="connsiteY50" fmla="*/ 1415460 h 3919458"/>
                    <a:gd name="connsiteX51" fmla="*/ 1512343 w 2218135"/>
                    <a:gd name="connsiteY51" fmla="*/ 837910 h 3919458"/>
                    <a:gd name="connsiteX52" fmla="*/ 1602740 w 2218135"/>
                    <a:gd name="connsiteY52" fmla="*/ 1112578 h 3919458"/>
                    <a:gd name="connsiteX53" fmla="*/ 1564495 w 2218135"/>
                    <a:gd name="connsiteY53" fmla="*/ 1446351 h 3919458"/>
                    <a:gd name="connsiteX54" fmla="*/ 1870454 w 2218135"/>
                    <a:gd name="connsiteY54" fmla="*/ 1745356 h 3919458"/>
                    <a:gd name="connsiteX55" fmla="*/ 1978235 w 2218135"/>
                    <a:gd name="connsiteY55" fmla="*/ 2134759 h 3919458"/>
                    <a:gd name="connsiteX56" fmla="*/ 1814826 w 2218135"/>
                    <a:gd name="connsiteY56" fmla="*/ 2461578 h 3919458"/>
                    <a:gd name="connsiteX57" fmla="*/ 2037341 w 2218135"/>
                    <a:gd name="connsiteY57" fmla="*/ 2600651 h 3919458"/>
                    <a:gd name="connsiteX58" fmla="*/ 2218135 w 2218135"/>
                    <a:gd name="connsiteY58" fmla="*/ 1752310 h 3919458"/>
                    <a:gd name="connsiteX59" fmla="*/ 1787011 w 2218135"/>
                    <a:gd name="connsiteY59" fmla="*/ 1185590 h 3919458"/>
                    <a:gd name="connsiteX60" fmla="*/ 1797441 w 2218135"/>
                    <a:gd name="connsiteY60" fmla="*/ 413740 h 3919458"/>
                    <a:gd name="connsiteX61" fmla="*/ 1860024 w 2218135"/>
                    <a:gd name="connsiteY61" fmla="*/ 90397 h 3919458"/>
                    <a:gd name="connsiteX62" fmla="*/ 1209862 w 2218135"/>
                    <a:gd name="connsiteY62"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694240 w 2218135"/>
                    <a:gd name="connsiteY26" fmla="*/ 3435384 h 3919458"/>
                    <a:gd name="connsiteX27" fmla="*/ 827391 w 2218135"/>
                    <a:gd name="connsiteY27" fmla="*/ 3256206 h 3919458"/>
                    <a:gd name="connsiteX28" fmla="*/ 829151 w 2218135"/>
                    <a:gd name="connsiteY28" fmla="*/ 3169309 h 3919458"/>
                    <a:gd name="connsiteX29" fmla="*/ 911597 w 2218135"/>
                    <a:gd name="connsiteY29" fmla="*/ 3122465 h 3919458"/>
                    <a:gd name="connsiteX30" fmla="*/ 877869 w 2218135"/>
                    <a:gd name="connsiteY30" fmla="*/ 3062504 h 3919458"/>
                    <a:gd name="connsiteX31" fmla="*/ 917218 w 2218135"/>
                    <a:gd name="connsiteY31" fmla="*/ 3000669 h 3919458"/>
                    <a:gd name="connsiteX32" fmla="*/ 902228 w 2218135"/>
                    <a:gd name="connsiteY32" fmla="*/ 2916350 h 3919458"/>
                    <a:gd name="connsiteX33" fmla="*/ 941577 w 2218135"/>
                    <a:gd name="connsiteY33" fmla="*/ 2858263 h 3919458"/>
                    <a:gd name="connsiteX34" fmla="*/ 930335 w 2218135"/>
                    <a:gd name="connsiteY34" fmla="*/ 2805797 h 3919458"/>
                    <a:gd name="connsiteX35" fmla="*/ 971558 w 2218135"/>
                    <a:gd name="connsiteY35" fmla="*/ 2751458 h 3919458"/>
                    <a:gd name="connsiteX36" fmla="*/ 969684 w 2218135"/>
                    <a:gd name="connsiteY36" fmla="*/ 2689624 h 3919458"/>
                    <a:gd name="connsiteX37" fmla="*/ 1033392 w 2218135"/>
                    <a:gd name="connsiteY37" fmla="*/ 2652148 h 3919458"/>
                    <a:gd name="connsiteX38" fmla="*/ 1084696 w 2218135"/>
                    <a:gd name="connsiteY38" fmla="*/ 2565634 h 3919458"/>
                    <a:gd name="connsiteX39" fmla="*/ 1074615 w 2218135"/>
                    <a:gd name="connsiteY39" fmla="*/ 2504120 h 3919458"/>
                    <a:gd name="connsiteX40" fmla="*/ 1164556 w 2218135"/>
                    <a:gd name="connsiteY40" fmla="*/ 2423548 h 3919458"/>
                    <a:gd name="connsiteX41" fmla="*/ 1207653 w 2218135"/>
                    <a:gd name="connsiteY41" fmla="*/ 2346724 h 3919458"/>
                    <a:gd name="connsiteX42" fmla="*/ 1261992 w 2218135"/>
                    <a:gd name="connsiteY42" fmla="*/ 2301753 h 3919458"/>
                    <a:gd name="connsiteX43" fmla="*/ 1297594 w 2218135"/>
                    <a:gd name="connsiteY43" fmla="*/ 2206191 h 3919458"/>
                    <a:gd name="connsiteX44" fmla="*/ 1391282 w 2218135"/>
                    <a:gd name="connsiteY44" fmla="*/ 2163094 h 3919458"/>
                    <a:gd name="connsiteX45" fmla="*/ 1408146 w 2218135"/>
                    <a:gd name="connsiteY45" fmla="*/ 2075027 h 3919458"/>
                    <a:gd name="connsiteX46" fmla="*/ 1484529 w 2218135"/>
                    <a:gd name="connsiteY46" fmla="*/ 1960918 h 3919458"/>
                    <a:gd name="connsiteX47" fmla="*/ 1447495 w 2218135"/>
                    <a:gd name="connsiteY47" fmla="*/ 1857669 h 3919458"/>
                    <a:gd name="connsiteX48" fmla="*/ 1528067 w 2218135"/>
                    <a:gd name="connsiteY48" fmla="*/ 1778971 h 3919458"/>
                    <a:gd name="connsiteX49" fmla="*/ 1505582 w 2218135"/>
                    <a:gd name="connsiteY49" fmla="*/ 1647807 h 3919458"/>
                    <a:gd name="connsiteX50" fmla="*/ 1511801 w 2218135"/>
                    <a:gd name="connsiteY50" fmla="*/ 1520175 h 3919458"/>
                    <a:gd name="connsiteX51" fmla="*/ 1466233 w 2218135"/>
                    <a:gd name="connsiteY51" fmla="*/ 1415460 h 3919458"/>
                    <a:gd name="connsiteX52" fmla="*/ 1512343 w 2218135"/>
                    <a:gd name="connsiteY52" fmla="*/ 837910 h 3919458"/>
                    <a:gd name="connsiteX53" fmla="*/ 1602740 w 2218135"/>
                    <a:gd name="connsiteY53" fmla="*/ 1112578 h 3919458"/>
                    <a:gd name="connsiteX54" fmla="*/ 1564495 w 2218135"/>
                    <a:gd name="connsiteY54" fmla="*/ 1446351 h 3919458"/>
                    <a:gd name="connsiteX55" fmla="*/ 1870454 w 2218135"/>
                    <a:gd name="connsiteY55" fmla="*/ 1745356 h 3919458"/>
                    <a:gd name="connsiteX56" fmla="*/ 1978235 w 2218135"/>
                    <a:gd name="connsiteY56" fmla="*/ 2134759 h 3919458"/>
                    <a:gd name="connsiteX57" fmla="*/ 1814826 w 2218135"/>
                    <a:gd name="connsiteY57" fmla="*/ 2461578 h 3919458"/>
                    <a:gd name="connsiteX58" fmla="*/ 2037341 w 2218135"/>
                    <a:gd name="connsiteY58" fmla="*/ 2600651 h 3919458"/>
                    <a:gd name="connsiteX59" fmla="*/ 2218135 w 2218135"/>
                    <a:gd name="connsiteY59" fmla="*/ 1752310 h 3919458"/>
                    <a:gd name="connsiteX60" fmla="*/ 1787011 w 2218135"/>
                    <a:gd name="connsiteY60" fmla="*/ 1185590 h 3919458"/>
                    <a:gd name="connsiteX61" fmla="*/ 1797441 w 2218135"/>
                    <a:gd name="connsiteY61" fmla="*/ 413740 h 3919458"/>
                    <a:gd name="connsiteX62" fmla="*/ 1860024 w 2218135"/>
                    <a:gd name="connsiteY62" fmla="*/ 90397 h 3919458"/>
                    <a:gd name="connsiteX63" fmla="*/ 1209862 w 2218135"/>
                    <a:gd name="connsiteY63"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694240 w 2218135"/>
                    <a:gd name="connsiteY26" fmla="*/ 3435384 h 3919458"/>
                    <a:gd name="connsiteX27" fmla="*/ 742958 w 2218135"/>
                    <a:gd name="connsiteY27" fmla="*/ 3317337 h 3919458"/>
                    <a:gd name="connsiteX28" fmla="*/ 827391 w 2218135"/>
                    <a:gd name="connsiteY28" fmla="*/ 3256206 h 3919458"/>
                    <a:gd name="connsiteX29" fmla="*/ 829151 w 2218135"/>
                    <a:gd name="connsiteY29" fmla="*/ 3169309 h 3919458"/>
                    <a:gd name="connsiteX30" fmla="*/ 911597 w 2218135"/>
                    <a:gd name="connsiteY30" fmla="*/ 3122465 h 3919458"/>
                    <a:gd name="connsiteX31" fmla="*/ 877869 w 2218135"/>
                    <a:gd name="connsiteY31" fmla="*/ 3062504 h 3919458"/>
                    <a:gd name="connsiteX32" fmla="*/ 917218 w 2218135"/>
                    <a:gd name="connsiteY32" fmla="*/ 3000669 h 3919458"/>
                    <a:gd name="connsiteX33" fmla="*/ 902228 w 2218135"/>
                    <a:gd name="connsiteY33" fmla="*/ 2916350 h 3919458"/>
                    <a:gd name="connsiteX34" fmla="*/ 941577 w 2218135"/>
                    <a:gd name="connsiteY34" fmla="*/ 2858263 h 3919458"/>
                    <a:gd name="connsiteX35" fmla="*/ 930335 w 2218135"/>
                    <a:gd name="connsiteY35" fmla="*/ 2805797 h 3919458"/>
                    <a:gd name="connsiteX36" fmla="*/ 971558 w 2218135"/>
                    <a:gd name="connsiteY36" fmla="*/ 2751458 h 3919458"/>
                    <a:gd name="connsiteX37" fmla="*/ 969684 w 2218135"/>
                    <a:gd name="connsiteY37" fmla="*/ 2689624 h 3919458"/>
                    <a:gd name="connsiteX38" fmla="*/ 1033392 w 2218135"/>
                    <a:gd name="connsiteY38" fmla="*/ 2652148 h 3919458"/>
                    <a:gd name="connsiteX39" fmla="*/ 1084696 w 2218135"/>
                    <a:gd name="connsiteY39" fmla="*/ 2565634 h 3919458"/>
                    <a:gd name="connsiteX40" fmla="*/ 1074615 w 2218135"/>
                    <a:gd name="connsiteY40" fmla="*/ 2504120 h 3919458"/>
                    <a:gd name="connsiteX41" fmla="*/ 1164556 w 2218135"/>
                    <a:gd name="connsiteY41" fmla="*/ 2423548 h 3919458"/>
                    <a:gd name="connsiteX42" fmla="*/ 1207653 w 2218135"/>
                    <a:gd name="connsiteY42" fmla="*/ 2346724 h 3919458"/>
                    <a:gd name="connsiteX43" fmla="*/ 1261992 w 2218135"/>
                    <a:gd name="connsiteY43" fmla="*/ 2301753 h 3919458"/>
                    <a:gd name="connsiteX44" fmla="*/ 1297594 w 2218135"/>
                    <a:gd name="connsiteY44" fmla="*/ 2206191 h 3919458"/>
                    <a:gd name="connsiteX45" fmla="*/ 1391282 w 2218135"/>
                    <a:gd name="connsiteY45" fmla="*/ 2163094 h 3919458"/>
                    <a:gd name="connsiteX46" fmla="*/ 1408146 w 2218135"/>
                    <a:gd name="connsiteY46" fmla="*/ 2075027 h 3919458"/>
                    <a:gd name="connsiteX47" fmla="*/ 1484529 w 2218135"/>
                    <a:gd name="connsiteY47" fmla="*/ 1960918 h 3919458"/>
                    <a:gd name="connsiteX48" fmla="*/ 1447495 w 2218135"/>
                    <a:gd name="connsiteY48" fmla="*/ 1857669 h 3919458"/>
                    <a:gd name="connsiteX49" fmla="*/ 1528067 w 2218135"/>
                    <a:gd name="connsiteY49" fmla="*/ 1778971 h 3919458"/>
                    <a:gd name="connsiteX50" fmla="*/ 1505582 w 2218135"/>
                    <a:gd name="connsiteY50" fmla="*/ 1647807 h 3919458"/>
                    <a:gd name="connsiteX51" fmla="*/ 1511801 w 2218135"/>
                    <a:gd name="connsiteY51" fmla="*/ 1520175 h 3919458"/>
                    <a:gd name="connsiteX52" fmla="*/ 1466233 w 2218135"/>
                    <a:gd name="connsiteY52" fmla="*/ 1415460 h 3919458"/>
                    <a:gd name="connsiteX53" fmla="*/ 1512343 w 2218135"/>
                    <a:gd name="connsiteY53" fmla="*/ 837910 h 3919458"/>
                    <a:gd name="connsiteX54" fmla="*/ 1602740 w 2218135"/>
                    <a:gd name="connsiteY54" fmla="*/ 1112578 h 3919458"/>
                    <a:gd name="connsiteX55" fmla="*/ 1564495 w 2218135"/>
                    <a:gd name="connsiteY55" fmla="*/ 1446351 h 3919458"/>
                    <a:gd name="connsiteX56" fmla="*/ 1870454 w 2218135"/>
                    <a:gd name="connsiteY56" fmla="*/ 1745356 h 3919458"/>
                    <a:gd name="connsiteX57" fmla="*/ 1978235 w 2218135"/>
                    <a:gd name="connsiteY57" fmla="*/ 2134759 h 3919458"/>
                    <a:gd name="connsiteX58" fmla="*/ 1814826 w 2218135"/>
                    <a:gd name="connsiteY58" fmla="*/ 2461578 h 3919458"/>
                    <a:gd name="connsiteX59" fmla="*/ 2037341 w 2218135"/>
                    <a:gd name="connsiteY59" fmla="*/ 2600651 h 3919458"/>
                    <a:gd name="connsiteX60" fmla="*/ 2218135 w 2218135"/>
                    <a:gd name="connsiteY60" fmla="*/ 1752310 h 3919458"/>
                    <a:gd name="connsiteX61" fmla="*/ 1787011 w 2218135"/>
                    <a:gd name="connsiteY61" fmla="*/ 1185590 h 3919458"/>
                    <a:gd name="connsiteX62" fmla="*/ 1797441 w 2218135"/>
                    <a:gd name="connsiteY62" fmla="*/ 413740 h 3919458"/>
                    <a:gd name="connsiteX63" fmla="*/ 1860024 w 2218135"/>
                    <a:gd name="connsiteY63" fmla="*/ 90397 h 3919458"/>
                    <a:gd name="connsiteX64" fmla="*/ 1209862 w 2218135"/>
                    <a:gd name="connsiteY64"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694240 w 2218135"/>
                    <a:gd name="connsiteY26" fmla="*/ 3435384 h 3919458"/>
                    <a:gd name="connsiteX27" fmla="*/ 737336 w 2218135"/>
                    <a:gd name="connsiteY27" fmla="*/ 3377297 h 3919458"/>
                    <a:gd name="connsiteX28" fmla="*/ 742958 w 2218135"/>
                    <a:gd name="connsiteY28" fmla="*/ 3317337 h 3919458"/>
                    <a:gd name="connsiteX29" fmla="*/ 827391 w 2218135"/>
                    <a:gd name="connsiteY29" fmla="*/ 3256206 h 3919458"/>
                    <a:gd name="connsiteX30" fmla="*/ 829151 w 2218135"/>
                    <a:gd name="connsiteY30" fmla="*/ 3169309 h 3919458"/>
                    <a:gd name="connsiteX31" fmla="*/ 911597 w 2218135"/>
                    <a:gd name="connsiteY31" fmla="*/ 3122465 h 3919458"/>
                    <a:gd name="connsiteX32" fmla="*/ 877869 w 2218135"/>
                    <a:gd name="connsiteY32" fmla="*/ 3062504 h 3919458"/>
                    <a:gd name="connsiteX33" fmla="*/ 917218 w 2218135"/>
                    <a:gd name="connsiteY33" fmla="*/ 3000669 h 3919458"/>
                    <a:gd name="connsiteX34" fmla="*/ 902228 w 2218135"/>
                    <a:gd name="connsiteY34" fmla="*/ 2916350 h 3919458"/>
                    <a:gd name="connsiteX35" fmla="*/ 941577 w 2218135"/>
                    <a:gd name="connsiteY35" fmla="*/ 2858263 h 3919458"/>
                    <a:gd name="connsiteX36" fmla="*/ 930335 w 2218135"/>
                    <a:gd name="connsiteY36" fmla="*/ 2805797 h 3919458"/>
                    <a:gd name="connsiteX37" fmla="*/ 971558 w 2218135"/>
                    <a:gd name="connsiteY37" fmla="*/ 2751458 h 3919458"/>
                    <a:gd name="connsiteX38" fmla="*/ 969684 w 2218135"/>
                    <a:gd name="connsiteY38" fmla="*/ 2689624 h 3919458"/>
                    <a:gd name="connsiteX39" fmla="*/ 1033392 w 2218135"/>
                    <a:gd name="connsiteY39" fmla="*/ 2652148 h 3919458"/>
                    <a:gd name="connsiteX40" fmla="*/ 1084696 w 2218135"/>
                    <a:gd name="connsiteY40" fmla="*/ 2565634 h 3919458"/>
                    <a:gd name="connsiteX41" fmla="*/ 1074615 w 2218135"/>
                    <a:gd name="connsiteY41" fmla="*/ 2504120 h 3919458"/>
                    <a:gd name="connsiteX42" fmla="*/ 1164556 w 2218135"/>
                    <a:gd name="connsiteY42" fmla="*/ 2423548 h 3919458"/>
                    <a:gd name="connsiteX43" fmla="*/ 1207653 w 2218135"/>
                    <a:gd name="connsiteY43" fmla="*/ 2346724 h 3919458"/>
                    <a:gd name="connsiteX44" fmla="*/ 1261992 w 2218135"/>
                    <a:gd name="connsiteY44" fmla="*/ 2301753 h 3919458"/>
                    <a:gd name="connsiteX45" fmla="*/ 1297594 w 2218135"/>
                    <a:gd name="connsiteY45" fmla="*/ 2206191 h 3919458"/>
                    <a:gd name="connsiteX46" fmla="*/ 1391282 w 2218135"/>
                    <a:gd name="connsiteY46" fmla="*/ 2163094 h 3919458"/>
                    <a:gd name="connsiteX47" fmla="*/ 1408146 w 2218135"/>
                    <a:gd name="connsiteY47" fmla="*/ 2075027 h 3919458"/>
                    <a:gd name="connsiteX48" fmla="*/ 1484529 w 2218135"/>
                    <a:gd name="connsiteY48" fmla="*/ 1960918 h 3919458"/>
                    <a:gd name="connsiteX49" fmla="*/ 1447495 w 2218135"/>
                    <a:gd name="connsiteY49" fmla="*/ 1857669 h 3919458"/>
                    <a:gd name="connsiteX50" fmla="*/ 1528067 w 2218135"/>
                    <a:gd name="connsiteY50" fmla="*/ 1778971 h 3919458"/>
                    <a:gd name="connsiteX51" fmla="*/ 1505582 w 2218135"/>
                    <a:gd name="connsiteY51" fmla="*/ 1647807 h 3919458"/>
                    <a:gd name="connsiteX52" fmla="*/ 1511801 w 2218135"/>
                    <a:gd name="connsiteY52" fmla="*/ 1520175 h 3919458"/>
                    <a:gd name="connsiteX53" fmla="*/ 1466233 w 2218135"/>
                    <a:gd name="connsiteY53" fmla="*/ 1415460 h 3919458"/>
                    <a:gd name="connsiteX54" fmla="*/ 1512343 w 2218135"/>
                    <a:gd name="connsiteY54" fmla="*/ 837910 h 3919458"/>
                    <a:gd name="connsiteX55" fmla="*/ 1602740 w 2218135"/>
                    <a:gd name="connsiteY55" fmla="*/ 1112578 h 3919458"/>
                    <a:gd name="connsiteX56" fmla="*/ 1564495 w 2218135"/>
                    <a:gd name="connsiteY56" fmla="*/ 1446351 h 3919458"/>
                    <a:gd name="connsiteX57" fmla="*/ 1870454 w 2218135"/>
                    <a:gd name="connsiteY57" fmla="*/ 1745356 h 3919458"/>
                    <a:gd name="connsiteX58" fmla="*/ 1978235 w 2218135"/>
                    <a:gd name="connsiteY58" fmla="*/ 2134759 h 3919458"/>
                    <a:gd name="connsiteX59" fmla="*/ 1814826 w 2218135"/>
                    <a:gd name="connsiteY59" fmla="*/ 2461578 h 3919458"/>
                    <a:gd name="connsiteX60" fmla="*/ 2037341 w 2218135"/>
                    <a:gd name="connsiteY60" fmla="*/ 2600651 h 3919458"/>
                    <a:gd name="connsiteX61" fmla="*/ 2218135 w 2218135"/>
                    <a:gd name="connsiteY61" fmla="*/ 1752310 h 3919458"/>
                    <a:gd name="connsiteX62" fmla="*/ 1787011 w 2218135"/>
                    <a:gd name="connsiteY62" fmla="*/ 1185590 h 3919458"/>
                    <a:gd name="connsiteX63" fmla="*/ 1797441 w 2218135"/>
                    <a:gd name="connsiteY63" fmla="*/ 413740 h 3919458"/>
                    <a:gd name="connsiteX64" fmla="*/ 1860024 w 2218135"/>
                    <a:gd name="connsiteY64" fmla="*/ 90397 h 3919458"/>
                    <a:gd name="connsiteX65" fmla="*/ 1209862 w 2218135"/>
                    <a:gd name="connsiteY65"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33785 w 2218135"/>
                    <a:gd name="connsiteY20" fmla="*/ 3823255 h 3919458"/>
                    <a:gd name="connsiteX21" fmla="*/ 499367 w 2218135"/>
                    <a:gd name="connsiteY21" fmla="*/ 3767042 h 3919458"/>
                    <a:gd name="connsiteX22" fmla="*/ 510610 w 2218135"/>
                    <a:gd name="connsiteY22" fmla="*/ 3703333 h 3919458"/>
                    <a:gd name="connsiteX23" fmla="*/ 551833 w 2218135"/>
                    <a:gd name="connsiteY23" fmla="*/ 3632130 h 3919458"/>
                    <a:gd name="connsiteX24" fmla="*/ 533095 w 2218135"/>
                    <a:gd name="connsiteY24" fmla="*/ 3545937 h 3919458"/>
                    <a:gd name="connsiteX25" fmla="*/ 596803 w 2218135"/>
                    <a:gd name="connsiteY25" fmla="*/ 3512209 h 3919458"/>
                    <a:gd name="connsiteX26" fmla="*/ 611794 w 2218135"/>
                    <a:gd name="connsiteY26" fmla="*/ 3446627 h 3919458"/>
                    <a:gd name="connsiteX27" fmla="*/ 694240 w 2218135"/>
                    <a:gd name="connsiteY27" fmla="*/ 3435384 h 3919458"/>
                    <a:gd name="connsiteX28" fmla="*/ 737336 w 2218135"/>
                    <a:gd name="connsiteY28" fmla="*/ 3377297 h 3919458"/>
                    <a:gd name="connsiteX29" fmla="*/ 742958 w 2218135"/>
                    <a:gd name="connsiteY29" fmla="*/ 3317337 h 3919458"/>
                    <a:gd name="connsiteX30" fmla="*/ 827391 w 2218135"/>
                    <a:gd name="connsiteY30" fmla="*/ 3256206 h 3919458"/>
                    <a:gd name="connsiteX31" fmla="*/ 829151 w 2218135"/>
                    <a:gd name="connsiteY31" fmla="*/ 3169309 h 3919458"/>
                    <a:gd name="connsiteX32" fmla="*/ 911597 w 2218135"/>
                    <a:gd name="connsiteY32" fmla="*/ 3122465 h 3919458"/>
                    <a:gd name="connsiteX33" fmla="*/ 877869 w 2218135"/>
                    <a:gd name="connsiteY33" fmla="*/ 3062504 h 3919458"/>
                    <a:gd name="connsiteX34" fmla="*/ 917218 w 2218135"/>
                    <a:gd name="connsiteY34" fmla="*/ 3000669 h 3919458"/>
                    <a:gd name="connsiteX35" fmla="*/ 902228 w 2218135"/>
                    <a:gd name="connsiteY35" fmla="*/ 2916350 h 3919458"/>
                    <a:gd name="connsiteX36" fmla="*/ 941577 w 2218135"/>
                    <a:gd name="connsiteY36" fmla="*/ 2858263 h 3919458"/>
                    <a:gd name="connsiteX37" fmla="*/ 930335 w 2218135"/>
                    <a:gd name="connsiteY37" fmla="*/ 2805797 h 3919458"/>
                    <a:gd name="connsiteX38" fmla="*/ 971558 w 2218135"/>
                    <a:gd name="connsiteY38" fmla="*/ 2751458 h 3919458"/>
                    <a:gd name="connsiteX39" fmla="*/ 969684 w 2218135"/>
                    <a:gd name="connsiteY39" fmla="*/ 2689624 h 3919458"/>
                    <a:gd name="connsiteX40" fmla="*/ 1033392 w 2218135"/>
                    <a:gd name="connsiteY40" fmla="*/ 2652148 h 3919458"/>
                    <a:gd name="connsiteX41" fmla="*/ 1084696 w 2218135"/>
                    <a:gd name="connsiteY41" fmla="*/ 2565634 h 3919458"/>
                    <a:gd name="connsiteX42" fmla="*/ 1074615 w 2218135"/>
                    <a:gd name="connsiteY42" fmla="*/ 2504120 h 3919458"/>
                    <a:gd name="connsiteX43" fmla="*/ 1164556 w 2218135"/>
                    <a:gd name="connsiteY43" fmla="*/ 2423548 h 3919458"/>
                    <a:gd name="connsiteX44" fmla="*/ 1207653 w 2218135"/>
                    <a:gd name="connsiteY44" fmla="*/ 2346724 h 3919458"/>
                    <a:gd name="connsiteX45" fmla="*/ 1261992 w 2218135"/>
                    <a:gd name="connsiteY45" fmla="*/ 2301753 h 3919458"/>
                    <a:gd name="connsiteX46" fmla="*/ 1297594 w 2218135"/>
                    <a:gd name="connsiteY46" fmla="*/ 2206191 h 3919458"/>
                    <a:gd name="connsiteX47" fmla="*/ 1391282 w 2218135"/>
                    <a:gd name="connsiteY47" fmla="*/ 2163094 h 3919458"/>
                    <a:gd name="connsiteX48" fmla="*/ 1408146 w 2218135"/>
                    <a:gd name="connsiteY48" fmla="*/ 2075027 h 3919458"/>
                    <a:gd name="connsiteX49" fmla="*/ 1484529 w 2218135"/>
                    <a:gd name="connsiteY49" fmla="*/ 1960918 h 3919458"/>
                    <a:gd name="connsiteX50" fmla="*/ 1447495 w 2218135"/>
                    <a:gd name="connsiteY50" fmla="*/ 1857669 h 3919458"/>
                    <a:gd name="connsiteX51" fmla="*/ 1528067 w 2218135"/>
                    <a:gd name="connsiteY51" fmla="*/ 1778971 h 3919458"/>
                    <a:gd name="connsiteX52" fmla="*/ 1505582 w 2218135"/>
                    <a:gd name="connsiteY52" fmla="*/ 1647807 h 3919458"/>
                    <a:gd name="connsiteX53" fmla="*/ 1511801 w 2218135"/>
                    <a:gd name="connsiteY53" fmla="*/ 1520175 h 3919458"/>
                    <a:gd name="connsiteX54" fmla="*/ 1466233 w 2218135"/>
                    <a:gd name="connsiteY54" fmla="*/ 1415460 h 3919458"/>
                    <a:gd name="connsiteX55" fmla="*/ 1512343 w 2218135"/>
                    <a:gd name="connsiteY55" fmla="*/ 837910 h 3919458"/>
                    <a:gd name="connsiteX56" fmla="*/ 1602740 w 2218135"/>
                    <a:gd name="connsiteY56" fmla="*/ 1112578 h 3919458"/>
                    <a:gd name="connsiteX57" fmla="*/ 1564495 w 2218135"/>
                    <a:gd name="connsiteY57" fmla="*/ 1446351 h 3919458"/>
                    <a:gd name="connsiteX58" fmla="*/ 1870454 w 2218135"/>
                    <a:gd name="connsiteY58" fmla="*/ 1745356 h 3919458"/>
                    <a:gd name="connsiteX59" fmla="*/ 1978235 w 2218135"/>
                    <a:gd name="connsiteY59" fmla="*/ 2134759 h 3919458"/>
                    <a:gd name="connsiteX60" fmla="*/ 1814826 w 2218135"/>
                    <a:gd name="connsiteY60" fmla="*/ 2461578 h 3919458"/>
                    <a:gd name="connsiteX61" fmla="*/ 2037341 w 2218135"/>
                    <a:gd name="connsiteY61" fmla="*/ 2600651 h 3919458"/>
                    <a:gd name="connsiteX62" fmla="*/ 2218135 w 2218135"/>
                    <a:gd name="connsiteY62" fmla="*/ 1752310 h 3919458"/>
                    <a:gd name="connsiteX63" fmla="*/ 1787011 w 2218135"/>
                    <a:gd name="connsiteY63" fmla="*/ 1185590 h 3919458"/>
                    <a:gd name="connsiteX64" fmla="*/ 1797441 w 2218135"/>
                    <a:gd name="connsiteY64" fmla="*/ 413740 h 3919458"/>
                    <a:gd name="connsiteX65" fmla="*/ 1860024 w 2218135"/>
                    <a:gd name="connsiteY65" fmla="*/ 90397 h 3919458"/>
                    <a:gd name="connsiteX66" fmla="*/ 1209862 w 2218135"/>
                    <a:gd name="connsiteY66" fmla="*/ 0 h 3919458"/>
                    <a:gd name="connsiteX0" fmla="*/ 1209862 w 2218135"/>
                    <a:gd name="connsiteY0" fmla="*/ 0 h 3931227"/>
                    <a:gd name="connsiteX1" fmla="*/ 1034960 w 2218135"/>
                    <a:gd name="connsiteY1" fmla="*/ 791108 h 3931227"/>
                    <a:gd name="connsiteX2" fmla="*/ 996714 w 2218135"/>
                    <a:gd name="connsiteY2" fmla="*/ 1335756 h 3931227"/>
                    <a:gd name="connsiteX3" fmla="*/ 427580 w 2218135"/>
                    <a:gd name="connsiteY3" fmla="*/ 1852325 h 3931227"/>
                    <a:gd name="connsiteX4" fmla="*/ 276745 w 2218135"/>
                    <a:gd name="connsiteY4" fmla="*/ 2097034 h 3931227"/>
                    <a:gd name="connsiteX5" fmla="*/ 383194 w 2218135"/>
                    <a:gd name="connsiteY5" fmla="*/ 2346723 h 3931227"/>
                    <a:gd name="connsiteX6" fmla="*/ 121621 w 2218135"/>
                    <a:gd name="connsiteY6" fmla="*/ 2444194 h 3931227"/>
                    <a:gd name="connsiteX7" fmla="*/ 81517 w 2218135"/>
                    <a:gd name="connsiteY7" fmla="*/ 2646526 h 3931227"/>
                    <a:gd name="connsiteX8" fmla="*/ 67389 w 2218135"/>
                    <a:gd name="connsiteY8" fmla="*/ 2845900 h 3931227"/>
                    <a:gd name="connsiteX9" fmla="*/ 674433 w 2218135"/>
                    <a:gd name="connsiteY9" fmla="*/ 2405949 h 3931227"/>
                    <a:gd name="connsiteX10" fmla="*/ 639665 w 2218135"/>
                    <a:gd name="connsiteY10" fmla="*/ 2068699 h 3931227"/>
                    <a:gd name="connsiteX11" fmla="*/ 1053405 w 2218135"/>
                    <a:gd name="connsiteY11" fmla="*/ 1947011 h 3931227"/>
                    <a:gd name="connsiteX12" fmla="*/ 1162682 w 2218135"/>
                    <a:gd name="connsiteY12" fmla="*/ 1795834 h 3931227"/>
                    <a:gd name="connsiteX13" fmla="*/ 1189000 w 2218135"/>
                    <a:gd name="connsiteY13" fmla="*/ 1880952 h 3931227"/>
                    <a:gd name="connsiteX14" fmla="*/ 771826 w 2218135"/>
                    <a:gd name="connsiteY14" fmla="*/ 2489869 h 3931227"/>
                    <a:gd name="connsiteX15" fmla="*/ 656764 w 2218135"/>
                    <a:gd name="connsiteY15" fmla="*/ 2764573 h 3931227"/>
                    <a:gd name="connsiteX16" fmla="*/ 632711 w 2218135"/>
                    <a:gd name="connsiteY16" fmla="*/ 3066543 h 3931227"/>
                    <a:gd name="connsiteX17" fmla="*/ 333479 w 2218135"/>
                    <a:gd name="connsiteY17" fmla="*/ 3456942 h 3931227"/>
                    <a:gd name="connsiteX18" fmla="*/ 326981 w 2218135"/>
                    <a:gd name="connsiteY18" fmla="*/ 3742682 h 3931227"/>
                    <a:gd name="connsiteX19" fmla="*/ 297000 w 2218135"/>
                    <a:gd name="connsiteY19" fmla="*/ 3922565 h 3931227"/>
                    <a:gd name="connsiteX20" fmla="*/ 390482 w 2218135"/>
                    <a:gd name="connsiteY20" fmla="*/ 3895062 h 3931227"/>
                    <a:gd name="connsiteX21" fmla="*/ 433785 w 2218135"/>
                    <a:gd name="connsiteY21" fmla="*/ 3823255 h 3931227"/>
                    <a:gd name="connsiteX22" fmla="*/ 499367 w 2218135"/>
                    <a:gd name="connsiteY22" fmla="*/ 3767042 h 3931227"/>
                    <a:gd name="connsiteX23" fmla="*/ 510610 w 2218135"/>
                    <a:gd name="connsiteY23" fmla="*/ 3703333 h 3931227"/>
                    <a:gd name="connsiteX24" fmla="*/ 551833 w 2218135"/>
                    <a:gd name="connsiteY24" fmla="*/ 3632130 h 3931227"/>
                    <a:gd name="connsiteX25" fmla="*/ 533095 w 2218135"/>
                    <a:gd name="connsiteY25" fmla="*/ 3545937 h 3931227"/>
                    <a:gd name="connsiteX26" fmla="*/ 596803 w 2218135"/>
                    <a:gd name="connsiteY26" fmla="*/ 3512209 h 3931227"/>
                    <a:gd name="connsiteX27" fmla="*/ 611794 w 2218135"/>
                    <a:gd name="connsiteY27" fmla="*/ 3446627 h 3931227"/>
                    <a:gd name="connsiteX28" fmla="*/ 694240 w 2218135"/>
                    <a:gd name="connsiteY28" fmla="*/ 3435384 h 3931227"/>
                    <a:gd name="connsiteX29" fmla="*/ 737336 w 2218135"/>
                    <a:gd name="connsiteY29" fmla="*/ 3377297 h 3931227"/>
                    <a:gd name="connsiteX30" fmla="*/ 742958 w 2218135"/>
                    <a:gd name="connsiteY30" fmla="*/ 3317337 h 3931227"/>
                    <a:gd name="connsiteX31" fmla="*/ 827391 w 2218135"/>
                    <a:gd name="connsiteY31" fmla="*/ 3256206 h 3931227"/>
                    <a:gd name="connsiteX32" fmla="*/ 829151 w 2218135"/>
                    <a:gd name="connsiteY32" fmla="*/ 3169309 h 3931227"/>
                    <a:gd name="connsiteX33" fmla="*/ 911597 w 2218135"/>
                    <a:gd name="connsiteY33" fmla="*/ 3122465 h 3931227"/>
                    <a:gd name="connsiteX34" fmla="*/ 877869 w 2218135"/>
                    <a:gd name="connsiteY34" fmla="*/ 3062504 h 3931227"/>
                    <a:gd name="connsiteX35" fmla="*/ 917218 w 2218135"/>
                    <a:gd name="connsiteY35" fmla="*/ 3000669 h 3931227"/>
                    <a:gd name="connsiteX36" fmla="*/ 902228 w 2218135"/>
                    <a:gd name="connsiteY36" fmla="*/ 2916350 h 3931227"/>
                    <a:gd name="connsiteX37" fmla="*/ 941577 w 2218135"/>
                    <a:gd name="connsiteY37" fmla="*/ 2858263 h 3931227"/>
                    <a:gd name="connsiteX38" fmla="*/ 930335 w 2218135"/>
                    <a:gd name="connsiteY38" fmla="*/ 2805797 h 3931227"/>
                    <a:gd name="connsiteX39" fmla="*/ 971558 w 2218135"/>
                    <a:gd name="connsiteY39" fmla="*/ 2751458 h 3931227"/>
                    <a:gd name="connsiteX40" fmla="*/ 969684 w 2218135"/>
                    <a:gd name="connsiteY40" fmla="*/ 2689624 h 3931227"/>
                    <a:gd name="connsiteX41" fmla="*/ 1033392 w 2218135"/>
                    <a:gd name="connsiteY41" fmla="*/ 2652148 h 3931227"/>
                    <a:gd name="connsiteX42" fmla="*/ 1084696 w 2218135"/>
                    <a:gd name="connsiteY42" fmla="*/ 2565634 h 3931227"/>
                    <a:gd name="connsiteX43" fmla="*/ 1074615 w 2218135"/>
                    <a:gd name="connsiteY43" fmla="*/ 2504120 h 3931227"/>
                    <a:gd name="connsiteX44" fmla="*/ 1164556 w 2218135"/>
                    <a:gd name="connsiteY44" fmla="*/ 2423548 h 3931227"/>
                    <a:gd name="connsiteX45" fmla="*/ 1207653 w 2218135"/>
                    <a:gd name="connsiteY45" fmla="*/ 2346724 h 3931227"/>
                    <a:gd name="connsiteX46" fmla="*/ 1261992 w 2218135"/>
                    <a:gd name="connsiteY46" fmla="*/ 2301753 h 3931227"/>
                    <a:gd name="connsiteX47" fmla="*/ 1297594 w 2218135"/>
                    <a:gd name="connsiteY47" fmla="*/ 2206191 h 3931227"/>
                    <a:gd name="connsiteX48" fmla="*/ 1391282 w 2218135"/>
                    <a:gd name="connsiteY48" fmla="*/ 2163094 h 3931227"/>
                    <a:gd name="connsiteX49" fmla="*/ 1408146 w 2218135"/>
                    <a:gd name="connsiteY49" fmla="*/ 2075027 h 3931227"/>
                    <a:gd name="connsiteX50" fmla="*/ 1484529 w 2218135"/>
                    <a:gd name="connsiteY50" fmla="*/ 1960918 h 3931227"/>
                    <a:gd name="connsiteX51" fmla="*/ 1447495 w 2218135"/>
                    <a:gd name="connsiteY51" fmla="*/ 1857669 h 3931227"/>
                    <a:gd name="connsiteX52" fmla="*/ 1528067 w 2218135"/>
                    <a:gd name="connsiteY52" fmla="*/ 1778971 h 3931227"/>
                    <a:gd name="connsiteX53" fmla="*/ 1505582 w 2218135"/>
                    <a:gd name="connsiteY53" fmla="*/ 1647807 h 3931227"/>
                    <a:gd name="connsiteX54" fmla="*/ 1511801 w 2218135"/>
                    <a:gd name="connsiteY54" fmla="*/ 1520175 h 3931227"/>
                    <a:gd name="connsiteX55" fmla="*/ 1466233 w 2218135"/>
                    <a:gd name="connsiteY55" fmla="*/ 1415460 h 3931227"/>
                    <a:gd name="connsiteX56" fmla="*/ 1512343 w 2218135"/>
                    <a:gd name="connsiteY56" fmla="*/ 837910 h 3931227"/>
                    <a:gd name="connsiteX57" fmla="*/ 1602740 w 2218135"/>
                    <a:gd name="connsiteY57" fmla="*/ 1112578 h 3931227"/>
                    <a:gd name="connsiteX58" fmla="*/ 1564495 w 2218135"/>
                    <a:gd name="connsiteY58" fmla="*/ 1446351 h 3931227"/>
                    <a:gd name="connsiteX59" fmla="*/ 1870454 w 2218135"/>
                    <a:gd name="connsiteY59" fmla="*/ 1745356 h 3931227"/>
                    <a:gd name="connsiteX60" fmla="*/ 1978235 w 2218135"/>
                    <a:gd name="connsiteY60" fmla="*/ 2134759 h 3931227"/>
                    <a:gd name="connsiteX61" fmla="*/ 1814826 w 2218135"/>
                    <a:gd name="connsiteY61" fmla="*/ 2461578 h 3931227"/>
                    <a:gd name="connsiteX62" fmla="*/ 2037341 w 2218135"/>
                    <a:gd name="connsiteY62" fmla="*/ 2600651 h 3931227"/>
                    <a:gd name="connsiteX63" fmla="*/ 2218135 w 2218135"/>
                    <a:gd name="connsiteY63" fmla="*/ 1752310 h 3931227"/>
                    <a:gd name="connsiteX64" fmla="*/ 1787011 w 2218135"/>
                    <a:gd name="connsiteY64" fmla="*/ 1185590 h 3931227"/>
                    <a:gd name="connsiteX65" fmla="*/ 1797441 w 2218135"/>
                    <a:gd name="connsiteY65" fmla="*/ 413740 h 3931227"/>
                    <a:gd name="connsiteX66" fmla="*/ 1860024 w 2218135"/>
                    <a:gd name="connsiteY66" fmla="*/ 90397 h 3931227"/>
                    <a:gd name="connsiteX67" fmla="*/ 1209862 w 2218135"/>
                    <a:gd name="connsiteY67" fmla="*/ 0 h 3931227"/>
                    <a:gd name="connsiteX0" fmla="*/ 1209862 w 2218135"/>
                    <a:gd name="connsiteY0" fmla="*/ 0 h 3931227"/>
                    <a:gd name="connsiteX1" fmla="*/ 1034960 w 2218135"/>
                    <a:gd name="connsiteY1" fmla="*/ 791108 h 3931227"/>
                    <a:gd name="connsiteX2" fmla="*/ 996714 w 2218135"/>
                    <a:gd name="connsiteY2" fmla="*/ 1335756 h 3931227"/>
                    <a:gd name="connsiteX3" fmla="*/ 427580 w 2218135"/>
                    <a:gd name="connsiteY3" fmla="*/ 1852325 h 3931227"/>
                    <a:gd name="connsiteX4" fmla="*/ 276745 w 2218135"/>
                    <a:gd name="connsiteY4" fmla="*/ 2097034 h 3931227"/>
                    <a:gd name="connsiteX5" fmla="*/ 383194 w 2218135"/>
                    <a:gd name="connsiteY5" fmla="*/ 2346723 h 3931227"/>
                    <a:gd name="connsiteX6" fmla="*/ 121621 w 2218135"/>
                    <a:gd name="connsiteY6" fmla="*/ 2444194 h 3931227"/>
                    <a:gd name="connsiteX7" fmla="*/ 81517 w 2218135"/>
                    <a:gd name="connsiteY7" fmla="*/ 2646526 h 3931227"/>
                    <a:gd name="connsiteX8" fmla="*/ 67389 w 2218135"/>
                    <a:gd name="connsiteY8" fmla="*/ 2845900 h 3931227"/>
                    <a:gd name="connsiteX9" fmla="*/ 674433 w 2218135"/>
                    <a:gd name="connsiteY9" fmla="*/ 2405949 h 3931227"/>
                    <a:gd name="connsiteX10" fmla="*/ 639665 w 2218135"/>
                    <a:gd name="connsiteY10" fmla="*/ 2068699 h 3931227"/>
                    <a:gd name="connsiteX11" fmla="*/ 1053405 w 2218135"/>
                    <a:gd name="connsiteY11" fmla="*/ 1947011 h 3931227"/>
                    <a:gd name="connsiteX12" fmla="*/ 1162682 w 2218135"/>
                    <a:gd name="connsiteY12" fmla="*/ 1795834 h 3931227"/>
                    <a:gd name="connsiteX13" fmla="*/ 1189000 w 2218135"/>
                    <a:gd name="connsiteY13" fmla="*/ 1880952 h 3931227"/>
                    <a:gd name="connsiteX14" fmla="*/ 771826 w 2218135"/>
                    <a:gd name="connsiteY14" fmla="*/ 2489869 h 3931227"/>
                    <a:gd name="connsiteX15" fmla="*/ 656764 w 2218135"/>
                    <a:gd name="connsiteY15" fmla="*/ 2764573 h 3931227"/>
                    <a:gd name="connsiteX16" fmla="*/ 632711 w 2218135"/>
                    <a:gd name="connsiteY16" fmla="*/ 3066543 h 3931227"/>
                    <a:gd name="connsiteX17" fmla="*/ 333479 w 2218135"/>
                    <a:gd name="connsiteY17" fmla="*/ 3456942 h 3931227"/>
                    <a:gd name="connsiteX18" fmla="*/ 326981 w 2218135"/>
                    <a:gd name="connsiteY18" fmla="*/ 3742682 h 3931227"/>
                    <a:gd name="connsiteX19" fmla="*/ 297000 w 2218135"/>
                    <a:gd name="connsiteY19" fmla="*/ 3922565 h 3931227"/>
                    <a:gd name="connsiteX20" fmla="*/ 390482 w 2218135"/>
                    <a:gd name="connsiteY20" fmla="*/ 3895062 h 3931227"/>
                    <a:gd name="connsiteX21" fmla="*/ 433785 w 2218135"/>
                    <a:gd name="connsiteY21" fmla="*/ 3823255 h 3931227"/>
                    <a:gd name="connsiteX22" fmla="*/ 499367 w 2218135"/>
                    <a:gd name="connsiteY22" fmla="*/ 3767042 h 3931227"/>
                    <a:gd name="connsiteX23" fmla="*/ 510610 w 2218135"/>
                    <a:gd name="connsiteY23" fmla="*/ 3703333 h 3931227"/>
                    <a:gd name="connsiteX24" fmla="*/ 551833 w 2218135"/>
                    <a:gd name="connsiteY24" fmla="*/ 3632130 h 3931227"/>
                    <a:gd name="connsiteX25" fmla="*/ 533095 w 2218135"/>
                    <a:gd name="connsiteY25" fmla="*/ 3545937 h 3931227"/>
                    <a:gd name="connsiteX26" fmla="*/ 596803 w 2218135"/>
                    <a:gd name="connsiteY26" fmla="*/ 3512209 h 3931227"/>
                    <a:gd name="connsiteX27" fmla="*/ 611794 w 2218135"/>
                    <a:gd name="connsiteY27" fmla="*/ 3446627 h 3931227"/>
                    <a:gd name="connsiteX28" fmla="*/ 694240 w 2218135"/>
                    <a:gd name="connsiteY28" fmla="*/ 3435384 h 3931227"/>
                    <a:gd name="connsiteX29" fmla="*/ 737336 w 2218135"/>
                    <a:gd name="connsiteY29" fmla="*/ 3377297 h 3931227"/>
                    <a:gd name="connsiteX30" fmla="*/ 742958 w 2218135"/>
                    <a:gd name="connsiteY30" fmla="*/ 3317337 h 3931227"/>
                    <a:gd name="connsiteX31" fmla="*/ 827391 w 2218135"/>
                    <a:gd name="connsiteY31" fmla="*/ 3256206 h 3931227"/>
                    <a:gd name="connsiteX32" fmla="*/ 829151 w 2218135"/>
                    <a:gd name="connsiteY32" fmla="*/ 3169309 h 3931227"/>
                    <a:gd name="connsiteX33" fmla="*/ 911597 w 2218135"/>
                    <a:gd name="connsiteY33" fmla="*/ 3122465 h 3931227"/>
                    <a:gd name="connsiteX34" fmla="*/ 877869 w 2218135"/>
                    <a:gd name="connsiteY34" fmla="*/ 3062504 h 3931227"/>
                    <a:gd name="connsiteX35" fmla="*/ 917218 w 2218135"/>
                    <a:gd name="connsiteY35" fmla="*/ 3000669 h 3931227"/>
                    <a:gd name="connsiteX36" fmla="*/ 902228 w 2218135"/>
                    <a:gd name="connsiteY36" fmla="*/ 2916350 h 3931227"/>
                    <a:gd name="connsiteX37" fmla="*/ 941577 w 2218135"/>
                    <a:gd name="connsiteY37" fmla="*/ 2858263 h 3931227"/>
                    <a:gd name="connsiteX38" fmla="*/ 930335 w 2218135"/>
                    <a:gd name="connsiteY38" fmla="*/ 2805797 h 3931227"/>
                    <a:gd name="connsiteX39" fmla="*/ 971558 w 2218135"/>
                    <a:gd name="connsiteY39" fmla="*/ 2751458 h 3931227"/>
                    <a:gd name="connsiteX40" fmla="*/ 969684 w 2218135"/>
                    <a:gd name="connsiteY40" fmla="*/ 2689624 h 3931227"/>
                    <a:gd name="connsiteX41" fmla="*/ 1033392 w 2218135"/>
                    <a:gd name="connsiteY41" fmla="*/ 2652148 h 3931227"/>
                    <a:gd name="connsiteX42" fmla="*/ 1084696 w 2218135"/>
                    <a:gd name="connsiteY42" fmla="*/ 2565634 h 3931227"/>
                    <a:gd name="connsiteX43" fmla="*/ 1074615 w 2218135"/>
                    <a:gd name="connsiteY43" fmla="*/ 2504120 h 3931227"/>
                    <a:gd name="connsiteX44" fmla="*/ 1164556 w 2218135"/>
                    <a:gd name="connsiteY44" fmla="*/ 2423548 h 3931227"/>
                    <a:gd name="connsiteX45" fmla="*/ 1207653 w 2218135"/>
                    <a:gd name="connsiteY45" fmla="*/ 2346724 h 3931227"/>
                    <a:gd name="connsiteX46" fmla="*/ 1261992 w 2218135"/>
                    <a:gd name="connsiteY46" fmla="*/ 2301753 h 3931227"/>
                    <a:gd name="connsiteX47" fmla="*/ 1297594 w 2218135"/>
                    <a:gd name="connsiteY47" fmla="*/ 2206191 h 3931227"/>
                    <a:gd name="connsiteX48" fmla="*/ 1391282 w 2218135"/>
                    <a:gd name="connsiteY48" fmla="*/ 2163094 h 3931227"/>
                    <a:gd name="connsiteX49" fmla="*/ 1408146 w 2218135"/>
                    <a:gd name="connsiteY49" fmla="*/ 2075027 h 3931227"/>
                    <a:gd name="connsiteX50" fmla="*/ 1484529 w 2218135"/>
                    <a:gd name="connsiteY50" fmla="*/ 1960918 h 3931227"/>
                    <a:gd name="connsiteX51" fmla="*/ 1447495 w 2218135"/>
                    <a:gd name="connsiteY51" fmla="*/ 1857669 h 3931227"/>
                    <a:gd name="connsiteX52" fmla="*/ 1528067 w 2218135"/>
                    <a:gd name="connsiteY52" fmla="*/ 1778971 h 3931227"/>
                    <a:gd name="connsiteX53" fmla="*/ 1505582 w 2218135"/>
                    <a:gd name="connsiteY53" fmla="*/ 1647807 h 3931227"/>
                    <a:gd name="connsiteX54" fmla="*/ 1511801 w 2218135"/>
                    <a:gd name="connsiteY54" fmla="*/ 1520175 h 3931227"/>
                    <a:gd name="connsiteX55" fmla="*/ 1466233 w 2218135"/>
                    <a:gd name="connsiteY55" fmla="*/ 1415460 h 3931227"/>
                    <a:gd name="connsiteX56" fmla="*/ 1512343 w 2218135"/>
                    <a:gd name="connsiteY56" fmla="*/ 837910 h 3931227"/>
                    <a:gd name="connsiteX57" fmla="*/ 1602740 w 2218135"/>
                    <a:gd name="connsiteY57" fmla="*/ 1112578 h 3931227"/>
                    <a:gd name="connsiteX58" fmla="*/ 1564495 w 2218135"/>
                    <a:gd name="connsiteY58" fmla="*/ 1446351 h 3931227"/>
                    <a:gd name="connsiteX59" fmla="*/ 1870454 w 2218135"/>
                    <a:gd name="connsiteY59" fmla="*/ 1745356 h 3931227"/>
                    <a:gd name="connsiteX60" fmla="*/ 1978235 w 2218135"/>
                    <a:gd name="connsiteY60" fmla="*/ 2134759 h 3931227"/>
                    <a:gd name="connsiteX61" fmla="*/ 1814826 w 2218135"/>
                    <a:gd name="connsiteY61" fmla="*/ 2461578 h 3931227"/>
                    <a:gd name="connsiteX62" fmla="*/ 2037341 w 2218135"/>
                    <a:gd name="connsiteY62" fmla="*/ 2600651 h 3931227"/>
                    <a:gd name="connsiteX63" fmla="*/ 2218135 w 2218135"/>
                    <a:gd name="connsiteY63" fmla="*/ 1752310 h 3931227"/>
                    <a:gd name="connsiteX64" fmla="*/ 1787011 w 2218135"/>
                    <a:gd name="connsiteY64" fmla="*/ 1185590 h 3931227"/>
                    <a:gd name="connsiteX65" fmla="*/ 1797441 w 2218135"/>
                    <a:gd name="connsiteY65" fmla="*/ 413740 h 3931227"/>
                    <a:gd name="connsiteX66" fmla="*/ 1860024 w 2218135"/>
                    <a:gd name="connsiteY66" fmla="*/ 90397 h 3931227"/>
                    <a:gd name="connsiteX67" fmla="*/ 1209862 w 2218135"/>
                    <a:gd name="connsiteY67" fmla="*/ 0 h 3931227"/>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674433 w 2218135"/>
                    <a:gd name="connsiteY9" fmla="*/ 2405949 h 3932403"/>
                    <a:gd name="connsiteX10" fmla="*/ 639665 w 2218135"/>
                    <a:gd name="connsiteY10" fmla="*/ 2068699 h 3932403"/>
                    <a:gd name="connsiteX11" fmla="*/ 1053405 w 2218135"/>
                    <a:gd name="connsiteY11" fmla="*/ 1947011 h 3932403"/>
                    <a:gd name="connsiteX12" fmla="*/ 1162682 w 2218135"/>
                    <a:gd name="connsiteY12" fmla="*/ 1795834 h 3932403"/>
                    <a:gd name="connsiteX13" fmla="*/ 1189000 w 2218135"/>
                    <a:gd name="connsiteY13" fmla="*/ 1880952 h 3932403"/>
                    <a:gd name="connsiteX14" fmla="*/ 771826 w 2218135"/>
                    <a:gd name="connsiteY14" fmla="*/ 2489869 h 3932403"/>
                    <a:gd name="connsiteX15" fmla="*/ 656764 w 2218135"/>
                    <a:gd name="connsiteY15" fmla="*/ 2764573 h 3932403"/>
                    <a:gd name="connsiteX16" fmla="*/ 632711 w 2218135"/>
                    <a:gd name="connsiteY16" fmla="*/ 3066543 h 3932403"/>
                    <a:gd name="connsiteX17" fmla="*/ 333479 w 2218135"/>
                    <a:gd name="connsiteY17" fmla="*/ 3456942 h 3932403"/>
                    <a:gd name="connsiteX18" fmla="*/ 326981 w 2218135"/>
                    <a:gd name="connsiteY18" fmla="*/ 3742682 h 3932403"/>
                    <a:gd name="connsiteX19" fmla="*/ 297000 w 2218135"/>
                    <a:gd name="connsiteY19" fmla="*/ 3922565 h 3932403"/>
                    <a:gd name="connsiteX20" fmla="*/ 353213 w 2218135"/>
                    <a:gd name="connsiteY20" fmla="*/ 3903827 h 3932403"/>
                    <a:gd name="connsiteX21" fmla="*/ 390482 w 2218135"/>
                    <a:gd name="connsiteY21" fmla="*/ 3895062 h 3932403"/>
                    <a:gd name="connsiteX22" fmla="*/ 433785 w 2218135"/>
                    <a:gd name="connsiteY22" fmla="*/ 3823255 h 3932403"/>
                    <a:gd name="connsiteX23" fmla="*/ 499367 w 2218135"/>
                    <a:gd name="connsiteY23" fmla="*/ 3767042 h 3932403"/>
                    <a:gd name="connsiteX24" fmla="*/ 510610 w 2218135"/>
                    <a:gd name="connsiteY24" fmla="*/ 3703333 h 3932403"/>
                    <a:gd name="connsiteX25" fmla="*/ 551833 w 2218135"/>
                    <a:gd name="connsiteY25" fmla="*/ 3632130 h 3932403"/>
                    <a:gd name="connsiteX26" fmla="*/ 533095 w 2218135"/>
                    <a:gd name="connsiteY26" fmla="*/ 3545937 h 3932403"/>
                    <a:gd name="connsiteX27" fmla="*/ 596803 w 2218135"/>
                    <a:gd name="connsiteY27" fmla="*/ 3512209 h 3932403"/>
                    <a:gd name="connsiteX28" fmla="*/ 611794 w 2218135"/>
                    <a:gd name="connsiteY28" fmla="*/ 3446627 h 3932403"/>
                    <a:gd name="connsiteX29" fmla="*/ 694240 w 2218135"/>
                    <a:gd name="connsiteY29" fmla="*/ 3435384 h 3932403"/>
                    <a:gd name="connsiteX30" fmla="*/ 737336 w 2218135"/>
                    <a:gd name="connsiteY30" fmla="*/ 3377297 h 3932403"/>
                    <a:gd name="connsiteX31" fmla="*/ 742958 w 2218135"/>
                    <a:gd name="connsiteY31" fmla="*/ 3317337 h 3932403"/>
                    <a:gd name="connsiteX32" fmla="*/ 827391 w 2218135"/>
                    <a:gd name="connsiteY32" fmla="*/ 3256206 h 3932403"/>
                    <a:gd name="connsiteX33" fmla="*/ 829151 w 2218135"/>
                    <a:gd name="connsiteY33" fmla="*/ 3169309 h 3932403"/>
                    <a:gd name="connsiteX34" fmla="*/ 911597 w 2218135"/>
                    <a:gd name="connsiteY34" fmla="*/ 3122465 h 3932403"/>
                    <a:gd name="connsiteX35" fmla="*/ 877869 w 2218135"/>
                    <a:gd name="connsiteY35" fmla="*/ 3062504 h 3932403"/>
                    <a:gd name="connsiteX36" fmla="*/ 917218 w 2218135"/>
                    <a:gd name="connsiteY36" fmla="*/ 3000669 h 3932403"/>
                    <a:gd name="connsiteX37" fmla="*/ 902228 w 2218135"/>
                    <a:gd name="connsiteY37" fmla="*/ 2916350 h 3932403"/>
                    <a:gd name="connsiteX38" fmla="*/ 941577 w 2218135"/>
                    <a:gd name="connsiteY38" fmla="*/ 2858263 h 3932403"/>
                    <a:gd name="connsiteX39" fmla="*/ 930335 w 2218135"/>
                    <a:gd name="connsiteY39" fmla="*/ 2805797 h 3932403"/>
                    <a:gd name="connsiteX40" fmla="*/ 971558 w 2218135"/>
                    <a:gd name="connsiteY40" fmla="*/ 2751458 h 3932403"/>
                    <a:gd name="connsiteX41" fmla="*/ 969684 w 2218135"/>
                    <a:gd name="connsiteY41" fmla="*/ 2689624 h 3932403"/>
                    <a:gd name="connsiteX42" fmla="*/ 1033392 w 2218135"/>
                    <a:gd name="connsiteY42" fmla="*/ 2652148 h 3932403"/>
                    <a:gd name="connsiteX43" fmla="*/ 1084696 w 2218135"/>
                    <a:gd name="connsiteY43" fmla="*/ 2565634 h 3932403"/>
                    <a:gd name="connsiteX44" fmla="*/ 1074615 w 2218135"/>
                    <a:gd name="connsiteY44" fmla="*/ 2504120 h 3932403"/>
                    <a:gd name="connsiteX45" fmla="*/ 1164556 w 2218135"/>
                    <a:gd name="connsiteY45" fmla="*/ 2423548 h 3932403"/>
                    <a:gd name="connsiteX46" fmla="*/ 1207653 w 2218135"/>
                    <a:gd name="connsiteY46" fmla="*/ 2346724 h 3932403"/>
                    <a:gd name="connsiteX47" fmla="*/ 1261992 w 2218135"/>
                    <a:gd name="connsiteY47" fmla="*/ 2301753 h 3932403"/>
                    <a:gd name="connsiteX48" fmla="*/ 1297594 w 2218135"/>
                    <a:gd name="connsiteY48" fmla="*/ 2206191 h 3932403"/>
                    <a:gd name="connsiteX49" fmla="*/ 1391282 w 2218135"/>
                    <a:gd name="connsiteY49" fmla="*/ 2163094 h 3932403"/>
                    <a:gd name="connsiteX50" fmla="*/ 1408146 w 2218135"/>
                    <a:gd name="connsiteY50" fmla="*/ 2075027 h 3932403"/>
                    <a:gd name="connsiteX51" fmla="*/ 1484529 w 2218135"/>
                    <a:gd name="connsiteY51" fmla="*/ 1960918 h 3932403"/>
                    <a:gd name="connsiteX52" fmla="*/ 1447495 w 2218135"/>
                    <a:gd name="connsiteY52" fmla="*/ 1857669 h 3932403"/>
                    <a:gd name="connsiteX53" fmla="*/ 1528067 w 2218135"/>
                    <a:gd name="connsiteY53" fmla="*/ 1778971 h 3932403"/>
                    <a:gd name="connsiteX54" fmla="*/ 1505582 w 2218135"/>
                    <a:gd name="connsiteY54" fmla="*/ 1647807 h 3932403"/>
                    <a:gd name="connsiteX55" fmla="*/ 1511801 w 2218135"/>
                    <a:gd name="connsiteY55" fmla="*/ 1520175 h 3932403"/>
                    <a:gd name="connsiteX56" fmla="*/ 1466233 w 2218135"/>
                    <a:gd name="connsiteY56" fmla="*/ 1415460 h 3932403"/>
                    <a:gd name="connsiteX57" fmla="*/ 1512343 w 2218135"/>
                    <a:gd name="connsiteY57" fmla="*/ 837910 h 3932403"/>
                    <a:gd name="connsiteX58" fmla="*/ 1602740 w 2218135"/>
                    <a:gd name="connsiteY58" fmla="*/ 1112578 h 3932403"/>
                    <a:gd name="connsiteX59" fmla="*/ 1564495 w 2218135"/>
                    <a:gd name="connsiteY59" fmla="*/ 1446351 h 3932403"/>
                    <a:gd name="connsiteX60" fmla="*/ 1870454 w 2218135"/>
                    <a:gd name="connsiteY60" fmla="*/ 1745356 h 3932403"/>
                    <a:gd name="connsiteX61" fmla="*/ 1978235 w 2218135"/>
                    <a:gd name="connsiteY61" fmla="*/ 2134759 h 3932403"/>
                    <a:gd name="connsiteX62" fmla="*/ 1814826 w 2218135"/>
                    <a:gd name="connsiteY62" fmla="*/ 2461578 h 3932403"/>
                    <a:gd name="connsiteX63" fmla="*/ 2037341 w 2218135"/>
                    <a:gd name="connsiteY63" fmla="*/ 2600651 h 3932403"/>
                    <a:gd name="connsiteX64" fmla="*/ 2218135 w 2218135"/>
                    <a:gd name="connsiteY64" fmla="*/ 1752310 h 3932403"/>
                    <a:gd name="connsiteX65" fmla="*/ 1787011 w 2218135"/>
                    <a:gd name="connsiteY65" fmla="*/ 1185590 h 3932403"/>
                    <a:gd name="connsiteX66" fmla="*/ 1797441 w 2218135"/>
                    <a:gd name="connsiteY66" fmla="*/ 413740 h 3932403"/>
                    <a:gd name="connsiteX67" fmla="*/ 1860024 w 2218135"/>
                    <a:gd name="connsiteY67" fmla="*/ 90397 h 3932403"/>
                    <a:gd name="connsiteX68" fmla="*/ 1209862 w 2218135"/>
                    <a:gd name="connsiteY68"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341971 w 2218135"/>
                    <a:gd name="connsiteY9" fmla="*/ 2579071 h 3932403"/>
                    <a:gd name="connsiteX10" fmla="*/ 674433 w 2218135"/>
                    <a:gd name="connsiteY10" fmla="*/ 2405949 h 3932403"/>
                    <a:gd name="connsiteX11" fmla="*/ 639665 w 2218135"/>
                    <a:gd name="connsiteY11" fmla="*/ 2068699 h 3932403"/>
                    <a:gd name="connsiteX12" fmla="*/ 1053405 w 2218135"/>
                    <a:gd name="connsiteY12" fmla="*/ 1947011 h 3932403"/>
                    <a:gd name="connsiteX13" fmla="*/ 1162682 w 2218135"/>
                    <a:gd name="connsiteY13" fmla="*/ 1795834 h 3932403"/>
                    <a:gd name="connsiteX14" fmla="*/ 1189000 w 2218135"/>
                    <a:gd name="connsiteY14" fmla="*/ 1880952 h 3932403"/>
                    <a:gd name="connsiteX15" fmla="*/ 771826 w 2218135"/>
                    <a:gd name="connsiteY15" fmla="*/ 2489869 h 3932403"/>
                    <a:gd name="connsiteX16" fmla="*/ 656764 w 2218135"/>
                    <a:gd name="connsiteY16" fmla="*/ 2764573 h 3932403"/>
                    <a:gd name="connsiteX17" fmla="*/ 632711 w 2218135"/>
                    <a:gd name="connsiteY17" fmla="*/ 3066543 h 3932403"/>
                    <a:gd name="connsiteX18" fmla="*/ 333479 w 2218135"/>
                    <a:gd name="connsiteY18" fmla="*/ 3456942 h 3932403"/>
                    <a:gd name="connsiteX19" fmla="*/ 326981 w 2218135"/>
                    <a:gd name="connsiteY19" fmla="*/ 3742682 h 3932403"/>
                    <a:gd name="connsiteX20" fmla="*/ 297000 w 2218135"/>
                    <a:gd name="connsiteY20" fmla="*/ 3922565 h 3932403"/>
                    <a:gd name="connsiteX21" fmla="*/ 353213 w 2218135"/>
                    <a:gd name="connsiteY21" fmla="*/ 3903827 h 3932403"/>
                    <a:gd name="connsiteX22" fmla="*/ 390482 w 2218135"/>
                    <a:gd name="connsiteY22" fmla="*/ 3895062 h 3932403"/>
                    <a:gd name="connsiteX23" fmla="*/ 433785 w 2218135"/>
                    <a:gd name="connsiteY23" fmla="*/ 3823255 h 3932403"/>
                    <a:gd name="connsiteX24" fmla="*/ 499367 w 2218135"/>
                    <a:gd name="connsiteY24" fmla="*/ 3767042 h 3932403"/>
                    <a:gd name="connsiteX25" fmla="*/ 510610 w 2218135"/>
                    <a:gd name="connsiteY25" fmla="*/ 3703333 h 3932403"/>
                    <a:gd name="connsiteX26" fmla="*/ 551833 w 2218135"/>
                    <a:gd name="connsiteY26" fmla="*/ 3632130 h 3932403"/>
                    <a:gd name="connsiteX27" fmla="*/ 533095 w 2218135"/>
                    <a:gd name="connsiteY27" fmla="*/ 3545937 h 3932403"/>
                    <a:gd name="connsiteX28" fmla="*/ 596803 w 2218135"/>
                    <a:gd name="connsiteY28" fmla="*/ 3512209 h 3932403"/>
                    <a:gd name="connsiteX29" fmla="*/ 611794 w 2218135"/>
                    <a:gd name="connsiteY29" fmla="*/ 3446627 h 3932403"/>
                    <a:gd name="connsiteX30" fmla="*/ 694240 w 2218135"/>
                    <a:gd name="connsiteY30" fmla="*/ 3435384 h 3932403"/>
                    <a:gd name="connsiteX31" fmla="*/ 737336 w 2218135"/>
                    <a:gd name="connsiteY31" fmla="*/ 3377297 h 3932403"/>
                    <a:gd name="connsiteX32" fmla="*/ 742958 w 2218135"/>
                    <a:gd name="connsiteY32" fmla="*/ 3317337 h 3932403"/>
                    <a:gd name="connsiteX33" fmla="*/ 827391 w 2218135"/>
                    <a:gd name="connsiteY33" fmla="*/ 3256206 h 3932403"/>
                    <a:gd name="connsiteX34" fmla="*/ 829151 w 2218135"/>
                    <a:gd name="connsiteY34" fmla="*/ 3169309 h 3932403"/>
                    <a:gd name="connsiteX35" fmla="*/ 911597 w 2218135"/>
                    <a:gd name="connsiteY35" fmla="*/ 3122465 h 3932403"/>
                    <a:gd name="connsiteX36" fmla="*/ 877869 w 2218135"/>
                    <a:gd name="connsiteY36" fmla="*/ 3062504 h 3932403"/>
                    <a:gd name="connsiteX37" fmla="*/ 917218 w 2218135"/>
                    <a:gd name="connsiteY37" fmla="*/ 3000669 h 3932403"/>
                    <a:gd name="connsiteX38" fmla="*/ 902228 w 2218135"/>
                    <a:gd name="connsiteY38" fmla="*/ 2916350 h 3932403"/>
                    <a:gd name="connsiteX39" fmla="*/ 941577 w 2218135"/>
                    <a:gd name="connsiteY39" fmla="*/ 2858263 h 3932403"/>
                    <a:gd name="connsiteX40" fmla="*/ 930335 w 2218135"/>
                    <a:gd name="connsiteY40" fmla="*/ 2805797 h 3932403"/>
                    <a:gd name="connsiteX41" fmla="*/ 971558 w 2218135"/>
                    <a:gd name="connsiteY41" fmla="*/ 2751458 h 3932403"/>
                    <a:gd name="connsiteX42" fmla="*/ 969684 w 2218135"/>
                    <a:gd name="connsiteY42" fmla="*/ 2689624 h 3932403"/>
                    <a:gd name="connsiteX43" fmla="*/ 1033392 w 2218135"/>
                    <a:gd name="connsiteY43" fmla="*/ 2652148 h 3932403"/>
                    <a:gd name="connsiteX44" fmla="*/ 1084696 w 2218135"/>
                    <a:gd name="connsiteY44" fmla="*/ 2565634 h 3932403"/>
                    <a:gd name="connsiteX45" fmla="*/ 1074615 w 2218135"/>
                    <a:gd name="connsiteY45" fmla="*/ 2504120 h 3932403"/>
                    <a:gd name="connsiteX46" fmla="*/ 1164556 w 2218135"/>
                    <a:gd name="connsiteY46" fmla="*/ 2423548 h 3932403"/>
                    <a:gd name="connsiteX47" fmla="*/ 1207653 w 2218135"/>
                    <a:gd name="connsiteY47" fmla="*/ 2346724 h 3932403"/>
                    <a:gd name="connsiteX48" fmla="*/ 1261992 w 2218135"/>
                    <a:gd name="connsiteY48" fmla="*/ 2301753 h 3932403"/>
                    <a:gd name="connsiteX49" fmla="*/ 1297594 w 2218135"/>
                    <a:gd name="connsiteY49" fmla="*/ 2206191 h 3932403"/>
                    <a:gd name="connsiteX50" fmla="*/ 1391282 w 2218135"/>
                    <a:gd name="connsiteY50" fmla="*/ 2163094 h 3932403"/>
                    <a:gd name="connsiteX51" fmla="*/ 1408146 w 2218135"/>
                    <a:gd name="connsiteY51" fmla="*/ 2075027 h 3932403"/>
                    <a:gd name="connsiteX52" fmla="*/ 1484529 w 2218135"/>
                    <a:gd name="connsiteY52" fmla="*/ 1960918 h 3932403"/>
                    <a:gd name="connsiteX53" fmla="*/ 1447495 w 2218135"/>
                    <a:gd name="connsiteY53" fmla="*/ 1857669 h 3932403"/>
                    <a:gd name="connsiteX54" fmla="*/ 1528067 w 2218135"/>
                    <a:gd name="connsiteY54" fmla="*/ 1778971 h 3932403"/>
                    <a:gd name="connsiteX55" fmla="*/ 1505582 w 2218135"/>
                    <a:gd name="connsiteY55" fmla="*/ 1647807 h 3932403"/>
                    <a:gd name="connsiteX56" fmla="*/ 1511801 w 2218135"/>
                    <a:gd name="connsiteY56" fmla="*/ 1520175 h 3932403"/>
                    <a:gd name="connsiteX57" fmla="*/ 1466233 w 2218135"/>
                    <a:gd name="connsiteY57" fmla="*/ 1415460 h 3932403"/>
                    <a:gd name="connsiteX58" fmla="*/ 1512343 w 2218135"/>
                    <a:gd name="connsiteY58" fmla="*/ 837910 h 3932403"/>
                    <a:gd name="connsiteX59" fmla="*/ 1602740 w 2218135"/>
                    <a:gd name="connsiteY59" fmla="*/ 1112578 h 3932403"/>
                    <a:gd name="connsiteX60" fmla="*/ 1564495 w 2218135"/>
                    <a:gd name="connsiteY60" fmla="*/ 1446351 h 3932403"/>
                    <a:gd name="connsiteX61" fmla="*/ 1870454 w 2218135"/>
                    <a:gd name="connsiteY61" fmla="*/ 1745356 h 3932403"/>
                    <a:gd name="connsiteX62" fmla="*/ 1978235 w 2218135"/>
                    <a:gd name="connsiteY62" fmla="*/ 2134759 h 3932403"/>
                    <a:gd name="connsiteX63" fmla="*/ 1814826 w 2218135"/>
                    <a:gd name="connsiteY63" fmla="*/ 2461578 h 3932403"/>
                    <a:gd name="connsiteX64" fmla="*/ 2037341 w 2218135"/>
                    <a:gd name="connsiteY64" fmla="*/ 2600651 h 3932403"/>
                    <a:gd name="connsiteX65" fmla="*/ 2218135 w 2218135"/>
                    <a:gd name="connsiteY65" fmla="*/ 1752310 h 3932403"/>
                    <a:gd name="connsiteX66" fmla="*/ 1787011 w 2218135"/>
                    <a:gd name="connsiteY66" fmla="*/ 1185590 h 3932403"/>
                    <a:gd name="connsiteX67" fmla="*/ 1797441 w 2218135"/>
                    <a:gd name="connsiteY67" fmla="*/ 413740 h 3932403"/>
                    <a:gd name="connsiteX68" fmla="*/ 1860024 w 2218135"/>
                    <a:gd name="connsiteY68" fmla="*/ 90397 h 3932403"/>
                    <a:gd name="connsiteX69" fmla="*/ 1209862 w 2218135"/>
                    <a:gd name="connsiteY69"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169584 w 2218135"/>
                    <a:gd name="connsiteY9" fmla="*/ 2818914 h 3932403"/>
                    <a:gd name="connsiteX10" fmla="*/ 341971 w 2218135"/>
                    <a:gd name="connsiteY10" fmla="*/ 2579071 h 3932403"/>
                    <a:gd name="connsiteX11" fmla="*/ 674433 w 2218135"/>
                    <a:gd name="connsiteY11" fmla="*/ 2405949 h 3932403"/>
                    <a:gd name="connsiteX12" fmla="*/ 639665 w 2218135"/>
                    <a:gd name="connsiteY12" fmla="*/ 2068699 h 3932403"/>
                    <a:gd name="connsiteX13" fmla="*/ 1053405 w 2218135"/>
                    <a:gd name="connsiteY13" fmla="*/ 1947011 h 3932403"/>
                    <a:gd name="connsiteX14" fmla="*/ 1162682 w 2218135"/>
                    <a:gd name="connsiteY14" fmla="*/ 1795834 h 3932403"/>
                    <a:gd name="connsiteX15" fmla="*/ 1189000 w 2218135"/>
                    <a:gd name="connsiteY15" fmla="*/ 1880952 h 3932403"/>
                    <a:gd name="connsiteX16" fmla="*/ 771826 w 2218135"/>
                    <a:gd name="connsiteY16" fmla="*/ 2489869 h 3932403"/>
                    <a:gd name="connsiteX17" fmla="*/ 656764 w 2218135"/>
                    <a:gd name="connsiteY17" fmla="*/ 2764573 h 3932403"/>
                    <a:gd name="connsiteX18" fmla="*/ 632711 w 2218135"/>
                    <a:gd name="connsiteY18" fmla="*/ 3066543 h 3932403"/>
                    <a:gd name="connsiteX19" fmla="*/ 333479 w 2218135"/>
                    <a:gd name="connsiteY19" fmla="*/ 3456942 h 3932403"/>
                    <a:gd name="connsiteX20" fmla="*/ 326981 w 2218135"/>
                    <a:gd name="connsiteY20" fmla="*/ 3742682 h 3932403"/>
                    <a:gd name="connsiteX21" fmla="*/ 297000 w 2218135"/>
                    <a:gd name="connsiteY21" fmla="*/ 3922565 h 3932403"/>
                    <a:gd name="connsiteX22" fmla="*/ 353213 w 2218135"/>
                    <a:gd name="connsiteY22" fmla="*/ 3903827 h 3932403"/>
                    <a:gd name="connsiteX23" fmla="*/ 390482 w 2218135"/>
                    <a:gd name="connsiteY23" fmla="*/ 3895062 h 3932403"/>
                    <a:gd name="connsiteX24" fmla="*/ 433785 w 2218135"/>
                    <a:gd name="connsiteY24" fmla="*/ 3823255 h 3932403"/>
                    <a:gd name="connsiteX25" fmla="*/ 499367 w 2218135"/>
                    <a:gd name="connsiteY25" fmla="*/ 3767042 h 3932403"/>
                    <a:gd name="connsiteX26" fmla="*/ 510610 w 2218135"/>
                    <a:gd name="connsiteY26" fmla="*/ 3703333 h 3932403"/>
                    <a:gd name="connsiteX27" fmla="*/ 551833 w 2218135"/>
                    <a:gd name="connsiteY27" fmla="*/ 3632130 h 3932403"/>
                    <a:gd name="connsiteX28" fmla="*/ 533095 w 2218135"/>
                    <a:gd name="connsiteY28" fmla="*/ 3545937 h 3932403"/>
                    <a:gd name="connsiteX29" fmla="*/ 596803 w 2218135"/>
                    <a:gd name="connsiteY29" fmla="*/ 3512209 h 3932403"/>
                    <a:gd name="connsiteX30" fmla="*/ 611794 w 2218135"/>
                    <a:gd name="connsiteY30" fmla="*/ 3446627 h 3932403"/>
                    <a:gd name="connsiteX31" fmla="*/ 694240 w 2218135"/>
                    <a:gd name="connsiteY31" fmla="*/ 3435384 h 3932403"/>
                    <a:gd name="connsiteX32" fmla="*/ 737336 w 2218135"/>
                    <a:gd name="connsiteY32" fmla="*/ 3377297 h 3932403"/>
                    <a:gd name="connsiteX33" fmla="*/ 742958 w 2218135"/>
                    <a:gd name="connsiteY33" fmla="*/ 3317337 h 3932403"/>
                    <a:gd name="connsiteX34" fmla="*/ 827391 w 2218135"/>
                    <a:gd name="connsiteY34" fmla="*/ 3256206 h 3932403"/>
                    <a:gd name="connsiteX35" fmla="*/ 829151 w 2218135"/>
                    <a:gd name="connsiteY35" fmla="*/ 3169309 h 3932403"/>
                    <a:gd name="connsiteX36" fmla="*/ 911597 w 2218135"/>
                    <a:gd name="connsiteY36" fmla="*/ 3122465 h 3932403"/>
                    <a:gd name="connsiteX37" fmla="*/ 877869 w 2218135"/>
                    <a:gd name="connsiteY37" fmla="*/ 3062504 h 3932403"/>
                    <a:gd name="connsiteX38" fmla="*/ 917218 w 2218135"/>
                    <a:gd name="connsiteY38" fmla="*/ 3000669 h 3932403"/>
                    <a:gd name="connsiteX39" fmla="*/ 902228 w 2218135"/>
                    <a:gd name="connsiteY39" fmla="*/ 2916350 h 3932403"/>
                    <a:gd name="connsiteX40" fmla="*/ 941577 w 2218135"/>
                    <a:gd name="connsiteY40" fmla="*/ 2858263 h 3932403"/>
                    <a:gd name="connsiteX41" fmla="*/ 930335 w 2218135"/>
                    <a:gd name="connsiteY41" fmla="*/ 2805797 h 3932403"/>
                    <a:gd name="connsiteX42" fmla="*/ 971558 w 2218135"/>
                    <a:gd name="connsiteY42" fmla="*/ 2751458 h 3932403"/>
                    <a:gd name="connsiteX43" fmla="*/ 969684 w 2218135"/>
                    <a:gd name="connsiteY43" fmla="*/ 2689624 h 3932403"/>
                    <a:gd name="connsiteX44" fmla="*/ 1033392 w 2218135"/>
                    <a:gd name="connsiteY44" fmla="*/ 2652148 h 3932403"/>
                    <a:gd name="connsiteX45" fmla="*/ 1084696 w 2218135"/>
                    <a:gd name="connsiteY45" fmla="*/ 2565634 h 3932403"/>
                    <a:gd name="connsiteX46" fmla="*/ 1074615 w 2218135"/>
                    <a:gd name="connsiteY46" fmla="*/ 2504120 h 3932403"/>
                    <a:gd name="connsiteX47" fmla="*/ 1164556 w 2218135"/>
                    <a:gd name="connsiteY47" fmla="*/ 2423548 h 3932403"/>
                    <a:gd name="connsiteX48" fmla="*/ 1207653 w 2218135"/>
                    <a:gd name="connsiteY48" fmla="*/ 2346724 h 3932403"/>
                    <a:gd name="connsiteX49" fmla="*/ 1261992 w 2218135"/>
                    <a:gd name="connsiteY49" fmla="*/ 2301753 h 3932403"/>
                    <a:gd name="connsiteX50" fmla="*/ 1297594 w 2218135"/>
                    <a:gd name="connsiteY50" fmla="*/ 2206191 h 3932403"/>
                    <a:gd name="connsiteX51" fmla="*/ 1391282 w 2218135"/>
                    <a:gd name="connsiteY51" fmla="*/ 2163094 h 3932403"/>
                    <a:gd name="connsiteX52" fmla="*/ 1408146 w 2218135"/>
                    <a:gd name="connsiteY52" fmla="*/ 2075027 h 3932403"/>
                    <a:gd name="connsiteX53" fmla="*/ 1484529 w 2218135"/>
                    <a:gd name="connsiteY53" fmla="*/ 1960918 h 3932403"/>
                    <a:gd name="connsiteX54" fmla="*/ 1447495 w 2218135"/>
                    <a:gd name="connsiteY54" fmla="*/ 1857669 h 3932403"/>
                    <a:gd name="connsiteX55" fmla="*/ 1528067 w 2218135"/>
                    <a:gd name="connsiteY55" fmla="*/ 1778971 h 3932403"/>
                    <a:gd name="connsiteX56" fmla="*/ 1505582 w 2218135"/>
                    <a:gd name="connsiteY56" fmla="*/ 1647807 h 3932403"/>
                    <a:gd name="connsiteX57" fmla="*/ 1511801 w 2218135"/>
                    <a:gd name="connsiteY57" fmla="*/ 1520175 h 3932403"/>
                    <a:gd name="connsiteX58" fmla="*/ 1466233 w 2218135"/>
                    <a:gd name="connsiteY58" fmla="*/ 1415460 h 3932403"/>
                    <a:gd name="connsiteX59" fmla="*/ 1512343 w 2218135"/>
                    <a:gd name="connsiteY59" fmla="*/ 837910 h 3932403"/>
                    <a:gd name="connsiteX60" fmla="*/ 1602740 w 2218135"/>
                    <a:gd name="connsiteY60" fmla="*/ 1112578 h 3932403"/>
                    <a:gd name="connsiteX61" fmla="*/ 1564495 w 2218135"/>
                    <a:gd name="connsiteY61" fmla="*/ 1446351 h 3932403"/>
                    <a:gd name="connsiteX62" fmla="*/ 1870454 w 2218135"/>
                    <a:gd name="connsiteY62" fmla="*/ 1745356 h 3932403"/>
                    <a:gd name="connsiteX63" fmla="*/ 1978235 w 2218135"/>
                    <a:gd name="connsiteY63" fmla="*/ 2134759 h 3932403"/>
                    <a:gd name="connsiteX64" fmla="*/ 1814826 w 2218135"/>
                    <a:gd name="connsiteY64" fmla="*/ 2461578 h 3932403"/>
                    <a:gd name="connsiteX65" fmla="*/ 2037341 w 2218135"/>
                    <a:gd name="connsiteY65" fmla="*/ 2600651 h 3932403"/>
                    <a:gd name="connsiteX66" fmla="*/ 2218135 w 2218135"/>
                    <a:gd name="connsiteY66" fmla="*/ 1752310 h 3932403"/>
                    <a:gd name="connsiteX67" fmla="*/ 1787011 w 2218135"/>
                    <a:gd name="connsiteY67" fmla="*/ 1185590 h 3932403"/>
                    <a:gd name="connsiteX68" fmla="*/ 1797441 w 2218135"/>
                    <a:gd name="connsiteY68" fmla="*/ 413740 h 3932403"/>
                    <a:gd name="connsiteX69" fmla="*/ 1860024 w 2218135"/>
                    <a:gd name="connsiteY69" fmla="*/ 90397 h 3932403"/>
                    <a:gd name="connsiteX70" fmla="*/ 1209862 w 2218135"/>
                    <a:gd name="connsiteY70"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341971 w 2218135"/>
                    <a:gd name="connsiteY11" fmla="*/ 2579071 h 3932403"/>
                    <a:gd name="connsiteX12" fmla="*/ 674433 w 2218135"/>
                    <a:gd name="connsiteY12" fmla="*/ 2405949 h 3932403"/>
                    <a:gd name="connsiteX13" fmla="*/ 639665 w 2218135"/>
                    <a:gd name="connsiteY13" fmla="*/ 2068699 h 3932403"/>
                    <a:gd name="connsiteX14" fmla="*/ 1053405 w 2218135"/>
                    <a:gd name="connsiteY14" fmla="*/ 1947011 h 3932403"/>
                    <a:gd name="connsiteX15" fmla="*/ 1162682 w 2218135"/>
                    <a:gd name="connsiteY15" fmla="*/ 1795834 h 3932403"/>
                    <a:gd name="connsiteX16" fmla="*/ 1189000 w 2218135"/>
                    <a:gd name="connsiteY16" fmla="*/ 1880952 h 3932403"/>
                    <a:gd name="connsiteX17" fmla="*/ 771826 w 2218135"/>
                    <a:gd name="connsiteY17" fmla="*/ 2489869 h 3932403"/>
                    <a:gd name="connsiteX18" fmla="*/ 656764 w 2218135"/>
                    <a:gd name="connsiteY18" fmla="*/ 2764573 h 3932403"/>
                    <a:gd name="connsiteX19" fmla="*/ 632711 w 2218135"/>
                    <a:gd name="connsiteY19" fmla="*/ 3066543 h 3932403"/>
                    <a:gd name="connsiteX20" fmla="*/ 333479 w 2218135"/>
                    <a:gd name="connsiteY20" fmla="*/ 3456942 h 3932403"/>
                    <a:gd name="connsiteX21" fmla="*/ 326981 w 2218135"/>
                    <a:gd name="connsiteY21" fmla="*/ 3742682 h 3932403"/>
                    <a:gd name="connsiteX22" fmla="*/ 297000 w 2218135"/>
                    <a:gd name="connsiteY22" fmla="*/ 3922565 h 3932403"/>
                    <a:gd name="connsiteX23" fmla="*/ 353213 w 2218135"/>
                    <a:gd name="connsiteY23" fmla="*/ 3903827 h 3932403"/>
                    <a:gd name="connsiteX24" fmla="*/ 390482 w 2218135"/>
                    <a:gd name="connsiteY24" fmla="*/ 3895062 h 3932403"/>
                    <a:gd name="connsiteX25" fmla="*/ 433785 w 2218135"/>
                    <a:gd name="connsiteY25" fmla="*/ 3823255 h 3932403"/>
                    <a:gd name="connsiteX26" fmla="*/ 499367 w 2218135"/>
                    <a:gd name="connsiteY26" fmla="*/ 3767042 h 3932403"/>
                    <a:gd name="connsiteX27" fmla="*/ 510610 w 2218135"/>
                    <a:gd name="connsiteY27" fmla="*/ 3703333 h 3932403"/>
                    <a:gd name="connsiteX28" fmla="*/ 551833 w 2218135"/>
                    <a:gd name="connsiteY28" fmla="*/ 3632130 h 3932403"/>
                    <a:gd name="connsiteX29" fmla="*/ 533095 w 2218135"/>
                    <a:gd name="connsiteY29" fmla="*/ 3545937 h 3932403"/>
                    <a:gd name="connsiteX30" fmla="*/ 596803 w 2218135"/>
                    <a:gd name="connsiteY30" fmla="*/ 3512209 h 3932403"/>
                    <a:gd name="connsiteX31" fmla="*/ 611794 w 2218135"/>
                    <a:gd name="connsiteY31" fmla="*/ 3446627 h 3932403"/>
                    <a:gd name="connsiteX32" fmla="*/ 694240 w 2218135"/>
                    <a:gd name="connsiteY32" fmla="*/ 3435384 h 3932403"/>
                    <a:gd name="connsiteX33" fmla="*/ 737336 w 2218135"/>
                    <a:gd name="connsiteY33" fmla="*/ 3377297 h 3932403"/>
                    <a:gd name="connsiteX34" fmla="*/ 742958 w 2218135"/>
                    <a:gd name="connsiteY34" fmla="*/ 3317337 h 3932403"/>
                    <a:gd name="connsiteX35" fmla="*/ 827391 w 2218135"/>
                    <a:gd name="connsiteY35" fmla="*/ 3256206 h 3932403"/>
                    <a:gd name="connsiteX36" fmla="*/ 829151 w 2218135"/>
                    <a:gd name="connsiteY36" fmla="*/ 3169309 h 3932403"/>
                    <a:gd name="connsiteX37" fmla="*/ 911597 w 2218135"/>
                    <a:gd name="connsiteY37" fmla="*/ 3122465 h 3932403"/>
                    <a:gd name="connsiteX38" fmla="*/ 877869 w 2218135"/>
                    <a:gd name="connsiteY38" fmla="*/ 3062504 h 3932403"/>
                    <a:gd name="connsiteX39" fmla="*/ 917218 w 2218135"/>
                    <a:gd name="connsiteY39" fmla="*/ 3000669 h 3932403"/>
                    <a:gd name="connsiteX40" fmla="*/ 902228 w 2218135"/>
                    <a:gd name="connsiteY40" fmla="*/ 2916350 h 3932403"/>
                    <a:gd name="connsiteX41" fmla="*/ 941577 w 2218135"/>
                    <a:gd name="connsiteY41" fmla="*/ 2858263 h 3932403"/>
                    <a:gd name="connsiteX42" fmla="*/ 930335 w 2218135"/>
                    <a:gd name="connsiteY42" fmla="*/ 2805797 h 3932403"/>
                    <a:gd name="connsiteX43" fmla="*/ 971558 w 2218135"/>
                    <a:gd name="connsiteY43" fmla="*/ 2751458 h 3932403"/>
                    <a:gd name="connsiteX44" fmla="*/ 969684 w 2218135"/>
                    <a:gd name="connsiteY44" fmla="*/ 2689624 h 3932403"/>
                    <a:gd name="connsiteX45" fmla="*/ 1033392 w 2218135"/>
                    <a:gd name="connsiteY45" fmla="*/ 2652148 h 3932403"/>
                    <a:gd name="connsiteX46" fmla="*/ 1084696 w 2218135"/>
                    <a:gd name="connsiteY46" fmla="*/ 2565634 h 3932403"/>
                    <a:gd name="connsiteX47" fmla="*/ 1074615 w 2218135"/>
                    <a:gd name="connsiteY47" fmla="*/ 2504120 h 3932403"/>
                    <a:gd name="connsiteX48" fmla="*/ 1164556 w 2218135"/>
                    <a:gd name="connsiteY48" fmla="*/ 2423548 h 3932403"/>
                    <a:gd name="connsiteX49" fmla="*/ 1207653 w 2218135"/>
                    <a:gd name="connsiteY49" fmla="*/ 2346724 h 3932403"/>
                    <a:gd name="connsiteX50" fmla="*/ 1261992 w 2218135"/>
                    <a:gd name="connsiteY50" fmla="*/ 2301753 h 3932403"/>
                    <a:gd name="connsiteX51" fmla="*/ 1297594 w 2218135"/>
                    <a:gd name="connsiteY51" fmla="*/ 2206191 h 3932403"/>
                    <a:gd name="connsiteX52" fmla="*/ 1391282 w 2218135"/>
                    <a:gd name="connsiteY52" fmla="*/ 2163094 h 3932403"/>
                    <a:gd name="connsiteX53" fmla="*/ 1408146 w 2218135"/>
                    <a:gd name="connsiteY53" fmla="*/ 2075027 h 3932403"/>
                    <a:gd name="connsiteX54" fmla="*/ 1484529 w 2218135"/>
                    <a:gd name="connsiteY54" fmla="*/ 1960918 h 3932403"/>
                    <a:gd name="connsiteX55" fmla="*/ 1447495 w 2218135"/>
                    <a:gd name="connsiteY55" fmla="*/ 1857669 h 3932403"/>
                    <a:gd name="connsiteX56" fmla="*/ 1528067 w 2218135"/>
                    <a:gd name="connsiteY56" fmla="*/ 1778971 h 3932403"/>
                    <a:gd name="connsiteX57" fmla="*/ 1505582 w 2218135"/>
                    <a:gd name="connsiteY57" fmla="*/ 1647807 h 3932403"/>
                    <a:gd name="connsiteX58" fmla="*/ 1511801 w 2218135"/>
                    <a:gd name="connsiteY58" fmla="*/ 1520175 h 3932403"/>
                    <a:gd name="connsiteX59" fmla="*/ 1466233 w 2218135"/>
                    <a:gd name="connsiteY59" fmla="*/ 1415460 h 3932403"/>
                    <a:gd name="connsiteX60" fmla="*/ 1512343 w 2218135"/>
                    <a:gd name="connsiteY60" fmla="*/ 837910 h 3932403"/>
                    <a:gd name="connsiteX61" fmla="*/ 1602740 w 2218135"/>
                    <a:gd name="connsiteY61" fmla="*/ 1112578 h 3932403"/>
                    <a:gd name="connsiteX62" fmla="*/ 1564495 w 2218135"/>
                    <a:gd name="connsiteY62" fmla="*/ 1446351 h 3932403"/>
                    <a:gd name="connsiteX63" fmla="*/ 1870454 w 2218135"/>
                    <a:gd name="connsiteY63" fmla="*/ 1745356 h 3932403"/>
                    <a:gd name="connsiteX64" fmla="*/ 1978235 w 2218135"/>
                    <a:gd name="connsiteY64" fmla="*/ 2134759 h 3932403"/>
                    <a:gd name="connsiteX65" fmla="*/ 1814826 w 2218135"/>
                    <a:gd name="connsiteY65" fmla="*/ 2461578 h 3932403"/>
                    <a:gd name="connsiteX66" fmla="*/ 2037341 w 2218135"/>
                    <a:gd name="connsiteY66" fmla="*/ 2600651 h 3932403"/>
                    <a:gd name="connsiteX67" fmla="*/ 2218135 w 2218135"/>
                    <a:gd name="connsiteY67" fmla="*/ 1752310 h 3932403"/>
                    <a:gd name="connsiteX68" fmla="*/ 1787011 w 2218135"/>
                    <a:gd name="connsiteY68" fmla="*/ 1185590 h 3932403"/>
                    <a:gd name="connsiteX69" fmla="*/ 1797441 w 2218135"/>
                    <a:gd name="connsiteY69" fmla="*/ 413740 h 3932403"/>
                    <a:gd name="connsiteX70" fmla="*/ 1860024 w 2218135"/>
                    <a:gd name="connsiteY70" fmla="*/ 90397 h 3932403"/>
                    <a:gd name="connsiteX71" fmla="*/ 1209862 w 2218135"/>
                    <a:gd name="connsiteY71"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341971 w 2218135"/>
                    <a:gd name="connsiteY12" fmla="*/ 2579071 h 3932403"/>
                    <a:gd name="connsiteX13" fmla="*/ 674433 w 2218135"/>
                    <a:gd name="connsiteY13" fmla="*/ 2405949 h 3932403"/>
                    <a:gd name="connsiteX14" fmla="*/ 639665 w 2218135"/>
                    <a:gd name="connsiteY14" fmla="*/ 2068699 h 3932403"/>
                    <a:gd name="connsiteX15" fmla="*/ 1053405 w 2218135"/>
                    <a:gd name="connsiteY15" fmla="*/ 1947011 h 3932403"/>
                    <a:gd name="connsiteX16" fmla="*/ 1162682 w 2218135"/>
                    <a:gd name="connsiteY16" fmla="*/ 1795834 h 3932403"/>
                    <a:gd name="connsiteX17" fmla="*/ 1189000 w 2218135"/>
                    <a:gd name="connsiteY17" fmla="*/ 1880952 h 3932403"/>
                    <a:gd name="connsiteX18" fmla="*/ 771826 w 2218135"/>
                    <a:gd name="connsiteY18" fmla="*/ 2489869 h 3932403"/>
                    <a:gd name="connsiteX19" fmla="*/ 656764 w 2218135"/>
                    <a:gd name="connsiteY19" fmla="*/ 2764573 h 3932403"/>
                    <a:gd name="connsiteX20" fmla="*/ 632711 w 2218135"/>
                    <a:gd name="connsiteY20" fmla="*/ 3066543 h 3932403"/>
                    <a:gd name="connsiteX21" fmla="*/ 333479 w 2218135"/>
                    <a:gd name="connsiteY21" fmla="*/ 3456942 h 3932403"/>
                    <a:gd name="connsiteX22" fmla="*/ 326981 w 2218135"/>
                    <a:gd name="connsiteY22" fmla="*/ 3742682 h 3932403"/>
                    <a:gd name="connsiteX23" fmla="*/ 297000 w 2218135"/>
                    <a:gd name="connsiteY23" fmla="*/ 3922565 h 3932403"/>
                    <a:gd name="connsiteX24" fmla="*/ 353213 w 2218135"/>
                    <a:gd name="connsiteY24" fmla="*/ 3903827 h 3932403"/>
                    <a:gd name="connsiteX25" fmla="*/ 390482 w 2218135"/>
                    <a:gd name="connsiteY25" fmla="*/ 3895062 h 3932403"/>
                    <a:gd name="connsiteX26" fmla="*/ 433785 w 2218135"/>
                    <a:gd name="connsiteY26" fmla="*/ 3823255 h 3932403"/>
                    <a:gd name="connsiteX27" fmla="*/ 499367 w 2218135"/>
                    <a:gd name="connsiteY27" fmla="*/ 3767042 h 3932403"/>
                    <a:gd name="connsiteX28" fmla="*/ 510610 w 2218135"/>
                    <a:gd name="connsiteY28" fmla="*/ 3703333 h 3932403"/>
                    <a:gd name="connsiteX29" fmla="*/ 551833 w 2218135"/>
                    <a:gd name="connsiteY29" fmla="*/ 3632130 h 3932403"/>
                    <a:gd name="connsiteX30" fmla="*/ 533095 w 2218135"/>
                    <a:gd name="connsiteY30" fmla="*/ 3545937 h 3932403"/>
                    <a:gd name="connsiteX31" fmla="*/ 596803 w 2218135"/>
                    <a:gd name="connsiteY31" fmla="*/ 3512209 h 3932403"/>
                    <a:gd name="connsiteX32" fmla="*/ 611794 w 2218135"/>
                    <a:gd name="connsiteY32" fmla="*/ 3446627 h 3932403"/>
                    <a:gd name="connsiteX33" fmla="*/ 694240 w 2218135"/>
                    <a:gd name="connsiteY33" fmla="*/ 3435384 h 3932403"/>
                    <a:gd name="connsiteX34" fmla="*/ 737336 w 2218135"/>
                    <a:gd name="connsiteY34" fmla="*/ 3377297 h 3932403"/>
                    <a:gd name="connsiteX35" fmla="*/ 742958 w 2218135"/>
                    <a:gd name="connsiteY35" fmla="*/ 3317337 h 3932403"/>
                    <a:gd name="connsiteX36" fmla="*/ 827391 w 2218135"/>
                    <a:gd name="connsiteY36" fmla="*/ 3256206 h 3932403"/>
                    <a:gd name="connsiteX37" fmla="*/ 829151 w 2218135"/>
                    <a:gd name="connsiteY37" fmla="*/ 3169309 h 3932403"/>
                    <a:gd name="connsiteX38" fmla="*/ 911597 w 2218135"/>
                    <a:gd name="connsiteY38" fmla="*/ 3122465 h 3932403"/>
                    <a:gd name="connsiteX39" fmla="*/ 877869 w 2218135"/>
                    <a:gd name="connsiteY39" fmla="*/ 3062504 h 3932403"/>
                    <a:gd name="connsiteX40" fmla="*/ 917218 w 2218135"/>
                    <a:gd name="connsiteY40" fmla="*/ 3000669 h 3932403"/>
                    <a:gd name="connsiteX41" fmla="*/ 902228 w 2218135"/>
                    <a:gd name="connsiteY41" fmla="*/ 2916350 h 3932403"/>
                    <a:gd name="connsiteX42" fmla="*/ 941577 w 2218135"/>
                    <a:gd name="connsiteY42" fmla="*/ 2858263 h 3932403"/>
                    <a:gd name="connsiteX43" fmla="*/ 930335 w 2218135"/>
                    <a:gd name="connsiteY43" fmla="*/ 2805797 h 3932403"/>
                    <a:gd name="connsiteX44" fmla="*/ 971558 w 2218135"/>
                    <a:gd name="connsiteY44" fmla="*/ 2751458 h 3932403"/>
                    <a:gd name="connsiteX45" fmla="*/ 969684 w 2218135"/>
                    <a:gd name="connsiteY45" fmla="*/ 2689624 h 3932403"/>
                    <a:gd name="connsiteX46" fmla="*/ 1033392 w 2218135"/>
                    <a:gd name="connsiteY46" fmla="*/ 2652148 h 3932403"/>
                    <a:gd name="connsiteX47" fmla="*/ 1084696 w 2218135"/>
                    <a:gd name="connsiteY47" fmla="*/ 2565634 h 3932403"/>
                    <a:gd name="connsiteX48" fmla="*/ 1074615 w 2218135"/>
                    <a:gd name="connsiteY48" fmla="*/ 2504120 h 3932403"/>
                    <a:gd name="connsiteX49" fmla="*/ 1164556 w 2218135"/>
                    <a:gd name="connsiteY49" fmla="*/ 2423548 h 3932403"/>
                    <a:gd name="connsiteX50" fmla="*/ 1207653 w 2218135"/>
                    <a:gd name="connsiteY50" fmla="*/ 2346724 h 3932403"/>
                    <a:gd name="connsiteX51" fmla="*/ 1261992 w 2218135"/>
                    <a:gd name="connsiteY51" fmla="*/ 2301753 h 3932403"/>
                    <a:gd name="connsiteX52" fmla="*/ 1297594 w 2218135"/>
                    <a:gd name="connsiteY52" fmla="*/ 2206191 h 3932403"/>
                    <a:gd name="connsiteX53" fmla="*/ 1391282 w 2218135"/>
                    <a:gd name="connsiteY53" fmla="*/ 2163094 h 3932403"/>
                    <a:gd name="connsiteX54" fmla="*/ 1408146 w 2218135"/>
                    <a:gd name="connsiteY54" fmla="*/ 2075027 h 3932403"/>
                    <a:gd name="connsiteX55" fmla="*/ 1484529 w 2218135"/>
                    <a:gd name="connsiteY55" fmla="*/ 1960918 h 3932403"/>
                    <a:gd name="connsiteX56" fmla="*/ 1447495 w 2218135"/>
                    <a:gd name="connsiteY56" fmla="*/ 1857669 h 3932403"/>
                    <a:gd name="connsiteX57" fmla="*/ 1528067 w 2218135"/>
                    <a:gd name="connsiteY57" fmla="*/ 1778971 h 3932403"/>
                    <a:gd name="connsiteX58" fmla="*/ 1505582 w 2218135"/>
                    <a:gd name="connsiteY58" fmla="*/ 1647807 h 3932403"/>
                    <a:gd name="connsiteX59" fmla="*/ 1511801 w 2218135"/>
                    <a:gd name="connsiteY59" fmla="*/ 1520175 h 3932403"/>
                    <a:gd name="connsiteX60" fmla="*/ 1466233 w 2218135"/>
                    <a:gd name="connsiteY60" fmla="*/ 1415460 h 3932403"/>
                    <a:gd name="connsiteX61" fmla="*/ 1512343 w 2218135"/>
                    <a:gd name="connsiteY61" fmla="*/ 837910 h 3932403"/>
                    <a:gd name="connsiteX62" fmla="*/ 1602740 w 2218135"/>
                    <a:gd name="connsiteY62" fmla="*/ 1112578 h 3932403"/>
                    <a:gd name="connsiteX63" fmla="*/ 1564495 w 2218135"/>
                    <a:gd name="connsiteY63" fmla="*/ 1446351 h 3932403"/>
                    <a:gd name="connsiteX64" fmla="*/ 1870454 w 2218135"/>
                    <a:gd name="connsiteY64" fmla="*/ 1745356 h 3932403"/>
                    <a:gd name="connsiteX65" fmla="*/ 1978235 w 2218135"/>
                    <a:gd name="connsiteY65" fmla="*/ 2134759 h 3932403"/>
                    <a:gd name="connsiteX66" fmla="*/ 1814826 w 2218135"/>
                    <a:gd name="connsiteY66" fmla="*/ 2461578 h 3932403"/>
                    <a:gd name="connsiteX67" fmla="*/ 2037341 w 2218135"/>
                    <a:gd name="connsiteY67" fmla="*/ 2600651 h 3932403"/>
                    <a:gd name="connsiteX68" fmla="*/ 2218135 w 2218135"/>
                    <a:gd name="connsiteY68" fmla="*/ 1752310 h 3932403"/>
                    <a:gd name="connsiteX69" fmla="*/ 1787011 w 2218135"/>
                    <a:gd name="connsiteY69" fmla="*/ 1185590 h 3932403"/>
                    <a:gd name="connsiteX70" fmla="*/ 1797441 w 2218135"/>
                    <a:gd name="connsiteY70" fmla="*/ 413740 h 3932403"/>
                    <a:gd name="connsiteX71" fmla="*/ 1860024 w 2218135"/>
                    <a:gd name="connsiteY71" fmla="*/ 90397 h 3932403"/>
                    <a:gd name="connsiteX72" fmla="*/ 1209862 w 2218135"/>
                    <a:gd name="connsiteY72"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341971 w 2218135"/>
                    <a:gd name="connsiteY12" fmla="*/ 2579071 h 3932403"/>
                    <a:gd name="connsiteX13" fmla="*/ 674433 w 2218135"/>
                    <a:gd name="connsiteY13" fmla="*/ 2405949 h 3932403"/>
                    <a:gd name="connsiteX14" fmla="*/ 639665 w 2218135"/>
                    <a:gd name="connsiteY14" fmla="*/ 2068699 h 3932403"/>
                    <a:gd name="connsiteX15" fmla="*/ 1053405 w 2218135"/>
                    <a:gd name="connsiteY15" fmla="*/ 1947011 h 3932403"/>
                    <a:gd name="connsiteX16" fmla="*/ 1162682 w 2218135"/>
                    <a:gd name="connsiteY16" fmla="*/ 1795834 h 3932403"/>
                    <a:gd name="connsiteX17" fmla="*/ 1189000 w 2218135"/>
                    <a:gd name="connsiteY17" fmla="*/ 1880952 h 3932403"/>
                    <a:gd name="connsiteX18" fmla="*/ 771826 w 2218135"/>
                    <a:gd name="connsiteY18" fmla="*/ 2489869 h 3932403"/>
                    <a:gd name="connsiteX19" fmla="*/ 656764 w 2218135"/>
                    <a:gd name="connsiteY19" fmla="*/ 2764573 h 3932403"/>
                    <a:gd name="connsiteX20" fmla="*/ 632711 w 2218135"/>
                    <a:gd name="connsiteY20" fmla="*/ 3066543 h 3932403"/>
                    <a:gd name="connsiteX21" fmla="*/ 333479 w 2218135"/>
                    <a:gd name="connsiteY21" fmla="*/ 3456942 h 3932403"/>
                    <a:gd name="connsiteX22" fmla="*/ 326981 w 2218135"/>
                    <a:gd name="connsiteY22" fmla="*/ 3742682 h 3932403"/>
                    <a:gd name="connsiteX23" fmla="*/ 297000 w 2218135"/>
                    <a:gd name="connsiteY23" fmla="*/ 3922565 h 3932403"/>
                    <a:gd name="connsiteX24" fmla="*/ 353213 w 2218135"/>
                    <a:gd name="connsiteY24" fmla="*/ 3903827 h 3932403"/>
                    <a:gd name="connsiteX25" fmla="*/ 390482 w 2218135"/>
                    <a:gd name="connsiteY25" fmla="*/ 3895062 h 3932403"/>
                    <a:gd name="connsiteX26" fmla="*/ 433785 w 2218135"/>
                    <a:gd name="connsiteY26" fmla="*/ 3823255 h 3932403"/>
                    <a:gd name="connsiteX27" fmla="*/ 499367 w 2218135"/>
                    <a:gd name="connsiteY27" fmla="*/ 3767042 h 3932403"/>
                    <a:gd name="connsiteX28" fmla="*/ 510610 w 2218135"/>
                    <a:gd name="connsiteY28" fmla="*/ 3703333 h 3932403"/>
                    <a:gd name="connsiteX29" fmla="*/ 551833 w 2218135"/>
                    <a:gd name="connsiteY29" fmla="*/ 3632130 h 3932403"/>
                    <a:gd name="connsiteX30" fmla="*/ 533095 w 2218135"/>
                    <a:gd name="connsiteY30" fmla="*/ 3545937 h 3932403"/>
                    <a:gd name="connsiteX31" fmla="*/ 596803 w 2218135"/>
                    <a:gd name="connsiteY31" fmla="*/ 3512209 h 3932403"/>
                    <a:gd name="connsiteX32" fmla="*/ 611794 w 2218135"/>
                    <a:gd name="connsiteY32" fmla="*/ 3446627 h 3932403"/>
                    <a:gd name="connsiteX33" fmla="*/ 694240 w 2218135"/>
                    <a:gd name="connsiteY33" fmla="*/ 3435384 h 3932403"/>
                    <a:gd name="connsiteX34" fmla="*/ 737336 w 2218135"/>
                    <a:gd name="connsiteY34" fmla="*/ 3377297 h 3932403"/>
                    <a:gd name="connsiteX35" fmla="*/ 742958 w 2218135"/>
                    <a:gd name="connsiteY35" fmla="*/ 3317337 h 3932403"/>
                    <a:gd name="connsiteX36" fmla="*/ 827391 w 2218135"/>
                    <a:gd name="connsiteY36" fmla="*/ 3256206 h 3932403"/>
                    <a:gd name="connsiteX37" fmla="*/ 829151 w 2218135"/>
                    <a:gd name="connsiteY37" fmla="*/ 3169309 h 3932403"/>
                    <a:gd name="connsiteX38" fmla="*/ 911597 w 2218135"/>
                    <a:gd name="connsiteY38" fmla="*/ 3122465 h 3932403"/>
                    <a:gd name="connsiteX39" fmla="*/ 877869 w 2218135"/>
                    <a:gd name="connsiteY39" fmla="*/ 3062504 h 3932403"/>
                    <a:gd name="connsiteX40" fmla="*/ 917218 w 2218135"/>
                    <a:gd name="connsiteY40" fmla="*/ 3000669 h 3932403"/>
                    <a:gd name="connsiteX41" fmla="*/ 902228 w 2218135"/>
                    <a:gd name="connsiteY41" fmla="*/ 2916350 h 3932403"/>
                    <a:gd name="connsiteX42" fmla="*/ 941577 w 2218135"/>
                    <a:gd name="connsiteY42" fmla="*/ 2858263 h 3932403"/>
                    <a:gd name="connsiteX43" fmla="*/ 930335 w 2218135"/>
                    <a:gd name="connsiteY43" fmla="*/ 2805797 h 3932403"/>
                    <a:gd name="connsiteX44" fmla="*/ 971558 w 2218135"/>
                    <a:gd name="connsiteY44" fmla="*/ 2751458 h 3932403"/>
                    <a:gd name="connsiteX45" fmla="*/ 969684 w 2218135"/>
                    <a:gd name="connsiteY45" fmla="*/ 2689624 h 3932403"/>
                    <a:gd name="connsiteX46" fmla="*/ 1033392 w 2218135"/>
                    <a:gd name="connsiteY46" fmla="*/ 2652148 h 3932403"/>
                    <a:gd name="connsiteX47" fmla="*/ 1084696 w 2218135"/>
                    <a:gd name="connsiteY47" fmla="*/ 2565634 h 3932403"/>
                    <a:gd name="connsiteX48" fmla="*/ 1074615 w 2218135"/>
                    <a:gd name="connsiteY48" fmla="*/ 2504120 h 3932403"/>
                    <a:gd name="connsiteX49" fmla="*/ 1164556 w 2218135"/>
                    <a:gd name="connsiteY49" fmla="*/ 2423548 h 3932403"/>
                    <a:gd name="connsiteX50" fmla="*/ 1207653 w 2218135"/>
                    <a:gd name="connsiteY50" fmla="*/ 2346724 h 3932403"/>
                    <a:gd name="connsiteX51" fmla="*/ 1261992 w 2218135"/>
                    <a:gd name="connsiteY51" fmla="*/ 2301753 h 3932403"/>
                    <a:gd name="connsiteX52" fmla="*/ 1297594 w 2218135"/>
                    <a:gd name="connsiteY52" fmla="*/ 2206191 h 3932403"/>
                    <a:gd name="connsiteX53" fmla="*/ 1391282 w 2218135"/>
                    <a:gd name="connsiteY53" fmla="*/ 2163094 h 3932403"/>
                    <a:gd name="connsiteX54" fmla="*/ 1408146 w 2218135"/>
                    <a:gd name="connsiteY54" fmla="*/ 2075027 h 3932403"/>
                    <a:gd name="connsiteX55" fmla="*/ 1484529 w 2218135"/>
                    <a:gd name="connsiteY55" fmla="*/ 1960918 h 3932403"/>
                    <a:gd name="connsiteX56" fmla="*/ 1447495 w 2218135"/>
                    <a:gd name="connsiteY56" fmla="*/ 1857669 h 3932403"/>
                    <a:gd name="connsiteX57" fmla="*/ 1528067 w 2218135"/>
                    <a:gd name="connsiteY57" fmla="*/ 1778971 h 3932403"/>
                    <a:gd name="connsiteX58" fmla="*/ 1505582 w 2218135"/>
                    <a:gd name="connsiteY58" fmla="*/ 1647807 h 3932403"/>
                    <a:gd name="connsiteX59" fmla="*/ 1511801 w 2218135"/>
                    <a:gd name="connsiteY59" fmla="*/ 1520175 h 3932403"/>
                    <a:gd name="connsiteX60" fmla="*/ 1466233 w 2218135"/>
                    <a:gd name="connsiteY60" fmla="*/ 1415460 h 3932403"/>
                    <a:gd name="connsiteX61" fmla="*/ 1512343 w 2218135"/>
                    <a:gd name="connsiteY61" fmla="*/ 837910 h 3932403"/>
                    <a:gd name="connsiteX62" fmla="*/ 1602740 w 2218135"/>
                    <a:gd name="connsiteY62" fmla="*/ 1112578 h 3932403"/>
                    <a:gd name="connsiteX63" fmla="*/ 1564495 w 2218135"/>
                    <a:gd name="connsiteY63" fmla="*/ 1446351 h 3932403"/>
                    <a:gd name="connsiteX64" fmla="*/ 1870454 w 2218135"/>
                    <a:gd name="connsiteY64" fmla="*/ 1745356 h 3932403"/>
                    <a:gd name="connsiteX65" fmla="*/ 1978235 w 2218135"/>
                    <a:gd name="connsiteY65" fmla="*/ 2134759 h 3932403"/>
                    <a:gd name="connsiteX66" fmla="*/ 1814826 w 2218135"/>
                    <a:gd name="connsiteY66" fmla="*/ 2461578 h 3932403"/>
                    <a:gd name="connsiteX67" fmla="*/ 2037341 w 2218135"/>
                    <a:gd name="connsiteY67" fmla="*/ 2600651 h 3932403"/>
                    <a:gd name="connsiteX68" fmla="*/ 2218135 w 2218135"/>
                    <a:gd name="connsiteY68" fmla="*/ 1752310 h 3932403"/>
                    <a:gd name="connsiteX69" fmla="*/ 1787011 w 2218135"/>
                    <a:gd name="connsiteY69" fmla="*/ 1185590 h 3932403"/>
                    <a:gd name="connsiteX70" fmla="*/ 1797441 w 2218135"/>
                    <a:gd name="connsiteY70" fmla="*/ 413740 h 3932403"/>
                    <a:gd name="connsiteX71" fmla="*/ 1860024 w 2218135"/>
                    <a:gd name="connsiteY71" fmla="*/ 90397 h 3932403"/>
                    <a:gd name="connsiteX72" fmla="*/ 1209862 w 2218135"/>
                    <a:gd name="connsiteY72"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341971 w 2218135"/>
                    <a:gd name="connsiteY12" fmla="*/ 2579071 h 3932403"/>
                    <a:gd name="connsiteX13" fmla="*/ 674433 w 2218135"/>
                    <a:gd name="connsiteY13" fmla="*/ 2405949 h 3932403"/>
                    <a:gd name="connsiteX14" fmla="*/ 639665 w 2218135"/>
                    <a:gd name="connsiteY14" fmla="*/ 2068699 h 3932403"/>
                    <a:gd name="connsiteX15" fmla="*/ 1053405 w 2218135"/>
                    <a:gd name="connsiteY15" fmla="*/ 1947011 h 3932403"/>
                    <a:gd name="connsiteX16" fmla="*/ 1162682 w 2218135"/>
                    <a:gd name="connsiteY16" fmla="*/ 1795834 h 3932403"/>
                    <a:gd name="connsiteX17" fmla="*/ 1189000 w 2218135"/>
                    <a:gd name="connsiteY17" fmla="*/ 1880952 h 3932403"/>
                    <a:gd name="connsiteX18" fmla="*/ 771826 w 2218135"/>
                    <a:gd name="connsiteY18" fmla="*/ 2489869 h 3932403"/>
                    <a:gd name="connsiteX19" fmla="*/ 656764 w 2218135"/>
                    <a:gd name="connsiteY19" fmla="*/ 2764573 h 3932403"/>
                    <a:gd name="connsiteX20" fmla="*/ 632711 w 2218135"/>
                    <a:gd name="connsiteY20" fmla="*/ 3066543 h 3932403"/>
                    <a:gd name="connsiteX21" fmla="*/ 333479 w 2218135"/>
                    <a:gd name="connsiteY21" fmla="*/ 3456942 h 3932403"/>
                    <a:gd name="connsiteX22" fmla="*/ 326981 w 2218135"/>
                    <a:gd name="connsiteY22" fmla="*/ 3742682 h 3932403"/>
                    <a:gd name="connsiteX23" fmla="*/ 297000 w 2218135"/>
                    <a:gd name="connsiteY23" fmla="*/ 3922565 h 3932403"/>
                    <a:gd name="connsiteX24" fmla="*/ 353213 w 2218135"/>
                    <a:gd name="connsiteY24" fmla="*/ 3903827 h 3932403"/>
                    <a:gd name="connsiteX25" fmla="*/ 390482 w 2218135"/>
                    <a:gd name="connsiteY25" fmla="*/ 3895062 h 3932403"/>
                    <a:gd name="connsiteX26" fmla="*/ 433785 w 2218135"/>
                    <a:gd name="connsiteY26" fmla="*/ 3823255 h 3932403"/>
                    <a:gd name="connsiteX27" fmla="*/ 499367 w 2218135"/>
                    <a:gd name="connsiteY27" fmla="*/ 3767042 h 3932403"/>
                    <a:gd name="connsiteX28" fmla="*/ 510610 w 2218135"/>
                    <a:gd name="connsiteY28" fmla="*/ 3703333 h 3932403"/>
                    <a:gd name="connsiteX29" fmla="*/ 551833 w 2218135"/>
                    <a:gd name="connsiteY29" fmla="*/ 3632130 h 3932403"/>
                    <a:gd name="connsiteX30" fmla="*/ 533095 w 2218135"/>
                    <a:gd name="connsiteY30" fmla="*/ 3545937 h 3932403"/>
                    <a:gd name="connsiteX31" fmla="*/ 596803 w 2218135"/>
                    <a:gd name="connsiteY31" fmla="*/ 3512209 h 3932403"/>
                    <a:gd name="connsiteX32" fmla="*/ 611794 w 2218135"/>
                    <a:gd name="connsiteY32" fmla="*/ 3446627 h 3932403"/>
                    <a:gd name="connsiteX33" fmla="*/ 694240 w 2218135"/>
                    <a:gd name="connsiteY33" fmla="*/ 3435384 h 3932403"/>
                    <a:gd name="connsiteX34" fmla="*/ 737336 w 2218135"/>
                    <a:gd name="connsiteY34" fmla="*/ 3377297 h 3932403"/>
                    <a:gd name="connsiteX35" fmla="*/ 742958 w 2218135"/>
                    <a:gd name="connsiteY35" fmla="*/ 3317337 h 3932403"/>
                    <a:gd name="connsiteX36" fmla="*/ 827391 w 2218135"/>
                    <a:gd name="connsiteY36" fmla="*/ 3256206 h 3932403"/>
                    <a:gd name="connsiteX37" fmla="*/ 829151 w 2218135"/>
                    <a:gd name="connsiteY37" fmla="*/ 3169309 h 3932403"/>
                    <a:gd name="connsiteX38" fmla="*/ 911597 w 2218135"/>
                    <a:gd name="connsiteY38" fmla="*/ 3122465 h 3932403"/>
                    <a:gd name="connsiteX39" fmla="*/ 877869 w 2218135"/>
                    <a:gd name="connsiteY39" fmla="*/ 3062504 h 3932403"/>
                    <a:gd name="connsiteX40" fmla="*/ 917218 w 2218135"/>
                    <a:gd name="connsiteY40" fmla="*/ 3000669 h 3932403"/>
                    <a:gd name="connsiteX41" fmla="*/ 902228 w 2218135"/>
                    <a:gd name="connsiteY41" fmla="*/ 2916350 h 3932403"/>
                    <a:gd name="connsiteX42" fmla="*/ 941577 w 2218135"/>
                    <a:gd name="connsiteY42" fmla="*/ 2858263 h 3932403"/>
                    <a:gd name="connsiteX43" fmla="*/ 930335 w 2218135"/>
                    <a:gd name="connsiteY43" fmla="*/ 2805797 h 3932403"/>
                    <a:gd name="connsiteX44" fmla="*/ 971558 w 2218135"/>
                    <a:gd name="connsiteY44" fmla="*/ 2751458 h 3932403"/>
                    <a:gd name="connsiteX45" fmla="*/ 969684 w 2218135"/>
                    <a:gd name="connsiteY45" fmla="*/ 2689624 h 3932403"/>
                    <a:gd name="connsiteX46" fmla="*/ 1033392 w 2218135"/>
                    <a:gd name="connsiteY46" fmla="*/ 2652148 h 3932403"/>
                    <a:gd name="connsiteX47" fmla="*/ 1084696 w 2218135"/>
                    <a:gd name="connsiteY47" fmla="*/ 2565634 h 3932403"/>
                    <a:gd name="connsiteX48" fmla="*/ 1074615 w 2218135"/>
                    <a:gd name="connsiteY48" fmla="*/ 2504120 h 3932403"/>
                    <a:gd name="connsiteX49" fmla="*/ 1164556 w 2218135"/>
                    <a:gd name="connsiteY49" fmla="*/ 2423548 h 3932403"/>
                    <a:gd name="connsiteX50" fmla="*/ 1207653 w 2218135"/>
                    <a:gd name="connsiteY50" fmla="*/ 2346724 h 3932403"/>
                    <a:gd name="connsiteX51" fmla="*/ 1261992 w 2218135"/>
                    <a:gd name="connsiteY51" fmla="*/ 2301753 h 3932403"/>
                    <a:gd name="connsiteX52" fmla="*/ 1297594 w 2218135"/>
                    <a:gd name="connsiteY52" fmla="*/ 2206191 h 3932403"/>
                    <a:gd name="connsiteX53" fmla="*/ 1391282 w 2218135"/>
                    <a:gd name="connsiteY53" fmla="*/ 2163094 h 3932403"/>
                    <a:gd name="connsiteX54" fmla="*/ 1408146 w 2218135"/>
                    <a:gd name="connsiteY54" fmla="*/ 2075027 h 3932403"/>
                    <a:gd name="connsiteX55" fmla="*/ 1484529 w 2218135"/>
                    <a:gd name="connsiteY55" fmla="*/ 1960918 h 3932403"/>
                    <a:gd name="connsiteX56" fmla="*/ 1447495 w 2218135"/>
                    <a:gd name="connsiteY56" fmla="*/ 1857669 h 3932403"/>
                    <a:gd name="connsiteX57" fmla="*/ 1528067 w 2218135"/>
                    <a:gd name="connsiteY57" fmla="*/ 1778971 h 3932403"/>
                    <a:gd name="connsiteX58" fmla="*/ 1505582 w 2218135"/>
                    <a:gd name="connsiteY58" fmla="*/ 1647807 h 3932403"/>
                    <a:gd name="connsiteX59" fmla="*/ 1511801 w 2218135"/>
                    <a:gd name="connsiteY59" fmla="*/ 1520175 h 3932403"/>
                    <a:gd name="connsiteX60" fmla="*/ 1466233 w 2218135"/>
                    <a:gd name="connsiteY60" fmla="*/ 1415460 h 3932403"/>
                    <a:gd name="connsiteX61" fmla="*/ 1512343 w 2218135"/>
                    <a:gd name="connsiteY61" fmla="*/ 837910 h 3932403"/>
                    <a:gd name="connsiteX62" fmla="*/ 1602740 w 2218135"/>
                    <a:gd name="connsiteY62" fmla="*/ 1112578 h 3932403"/>
                    <a:gd name="connsiteX63" fmla="*/ 1564495 w 2218135"/>
                    <a:gd name="connsiteY63" fmla="*/ 1446351 h 3932403"/>
                    <a:gd name="connsiteX64" fmla="*/ 1870454 w 2218135"/>
                    <a:gd name="connsiteY64" fmla="*/ 1745356 h 3932403"/>
                    <a:gd name="connsiteX65" fmla="*/ 1978235 w 2218135"/>
                    <a:gd name="connsiteY65" fmla="*/ 2134759 h 3932403"/>
                    <a:gd name="connsiteX66" fmla="*/ 1814826 w 2218135"/>
                    <a:gd name="connsiteY66" fmla="*/ 2461578 h 3932403"/>
                    <a:gd name="connsiteX67" fmla="*/ 2037341 w 2218135"/>
                    <a:gd name="connsiteY67" fmla="*/ 2600651 h 3932403"/>
                    <a:gd name="connsiteX68" fmla="*/ 2218135 w 2218135"/>
                    <a:gd name="connsiteY68" fmla="*/ 1752310 h 3932403"/>
                    <a:gd name="connsiteX69" fmla="*/ 1787011 w 2218135"/>
                    <a:gd name="connsiteY69" fmla="*/ 1185590 h 3932403"/>
                    <a:gd name="connsiteX70" fmla="*/ 1797441 w 2218135"/>
                    <a:gd name="connsiteY70" fmla="*/ 413740 h 3932403"/>
                    <a:gd name="connsiteX71" fmla="*/ 1860024 w 2218135"/>
                    <a:gd name="connsiteY71" fmla="*/ 90397 h 3932403"/>
                    <a:gd name="connsiteX72" fmla="*/ 1209862 w 2218135"/>
                    <a:gd name="connsiteY72"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674433 w 2218135"/>
                    <a:gd name="connsiteY14" fmla="*/ 2405949 h 3932403"/>
                    <a:gd name="connsiteX15" fmla="*/ 639665 w 2218135"/>
                    <a:gd name="connsiteY15" fmla="*/ 2068699 h 3932403"/>
                    <a:gd name="connsiteX16" fmla="*/ 1053405 w 2218135"/>
                    <a:gd name="connsiteY16" fmla="*/ 1947011 h 3932403"/>
                    <a:gd name="connsiteX17" fmla="*/ 1162682 w 2218135"/>
                    <a:gd name="connsiteY17" fmla="*/ 1795834 h 3932403"/>
                    <a:gd name="connsiteX18" fmla="*/ 1189000 w 2218135"/>
                    <a:gd name="connsiteY18" fmla="*/ 1880952 h 3932403"/>
                    <a:gd name="connsiteX19" fmla="*/ 771826 w 2218135"/>
                    <a:gd name="connsiteY19" fmla="*/ 2489869 h 3932403"/>
                    <a:gd name="connsiteX20" fmla="*/ 656764 w 2218135"/>
                    <a:gd name="connsiteY20" fmla="*/ 2764573 h 3932403"/>
                    <a:gd name="connsiteX21" fmla="*/ 632711 w 2218135"/>
                    <a:gd name="connsiteY21" fmla="*/ 3066543 h 3932403"/>
                    <a:gd name="connsiteX22" fmla="*/ 333479 w 2218135"/>
                    <a:gd name="connsiteY22" fmla="*/ 3456942 h 3932403"/>
                    <a:gd name="connsiteX23" fmla="*/ 326981 w 2218135"/>
                    <a:gd name="connsiteY23" fmla="*/ 3742682 h 3932403"/>
                    <a:gd name="connsiteX24" fmla="*/ 297000 w 2218135"/>
                    <a:gd name="connsiteY24" fmla="*/ 3922565 h 3932403"/>
                    <a:gd name="connsiteX25" fmla="*/ 353213 w 2218135"/>
                    <a:gd name="connsiteY25" fmla="*/ 3903827 h 3932403"/>
                    <a:gd name="connsiteX26" fmla="*/ 390482 w 2218135"/>
                    <a:gd name="connsiteY26" fmla="*/ 3895062 h 3932403"/>
                    <a:gd name="connsiteX27" fmla="*/ 433785 w 2218135"/>
                    <a:gd name="connsiteY27" fmla="*/ 3823255 h 3932403"/>
                    <a:gd name="connsiteX28" fmla="*/ 499367 w 2218135"/>
                    <a:gd name="connsiteY28" fmla="*/ 3767042 h 3932403"/>
                    <a:gd name="connsiteX29" fmla="*/ 510610 w 2218135"/>
                    <a:gd name="connsiteY29" fmla="*/ 3703333 h 3932403"/>
                    <a:gd name="connsiteX30" fmla="*/ 551833 w 2218135"/>
                    <a:gd name="connsiteY30" fmla="*/ 3632130 h 3932403"/>
                    <a:gd name="connsiteX31" fmla="*/ 533095 w 2218135"/>
                    <a:gd name="connsiteY31" fmla="*/ 3545937 h 3932403"/>
                    <a:gd name="connsiteX32" fmla="*/ 596803 w 2218135"/>
                    <a:gd name="connsiteY32" fmla="*/ 3512209 h 3932403"/>
                    <a:gd name="connsiteX33" fmla="*/ 611794 w 2218135"/>
                    <a:gd name="connsiteY33" fmla="*/ 3446627 h 3932403"/>
                    <a:gd name="connsiteX34" fmla="*/ 694240 w 2218135"/>
                    <a:gd name="connsiteY34" fmla="*/ 3435384 h 3932403"/>
                    <a:gd name="connsiteX35" fmla="*/ 737336 w 2218135"/>
                    <a:gd name="connsiteY35" fmla="*/ 3377297 h 3932403"/>
                    <a:gd name="connsiteX36" fmla="*/ 742958 w 2218135"/>
                    <a:gd name="connsiteY36" fmla="*/ 3317337 h 3932403"/>
                    <a:gd name="connsiteX37" fmla="*/ 827391 w 2218135"/>
                    <a:gd name="connsiteY37" fmla="*/ 3256206 h 3932403"/>
                    <a:gd name="connsiteX38" fmla="*/ 829151 w 2218135"/>
                    <a:gd name="connsiteY38" fmla="*/ 3169309 h 3932403"/>
                    <a:gd name="connsiteX39" fmla="*/ 911597 w 2218135"/>
                    <a:gd name="connsiteY39" fmla="*/ 3122465 h 3932403"/>
                    <a:gd name="connsiteX40" fmla="*/ 877869 w 2218135"/>
                    <a:gd name="connsiteY40" fmla="*/ 3062504 h 3932403"/>
                    <a:gd name="connsiteX41" fmla="*/ 917218 w 2218135"/>
                    <a:gd name="connsiteY41" fmla="*/ 3000669 h 3932403"/>
                    <a:gd name="connsiteX42" fmla="*/ 902228 w 2218135"/>
                    <a:gd name="connsiteY42" fmla="*/ 2916350 h 3932403"/>
                    <a:gd name="connsiteX43" fmla="*/ 941577 w 2218135"/>
                    <a:gd name="connsiteY43" fmla="*/ 2858263 h 3932403"/>
                    <a:gd name="connsiteX44" fmla="*/ 930335 w 2218135"/>
                    <a:gd name="connsiteY44" fmla="*/ 2805797 h 3932403"/>
                    <a:gd name="connsiteX45" fmla="*/ 971558 w 2218135"/>
                    <a:gd name="connsiteY45" fmla="*/ 2751458 h 3932403"/>
                    <a:gd name="connsiteX46" fmla="*/ 969684 w 2218135"/>
                    <a:gd name="connsiteY46" fmla="*/ 2689624 h 3932403"/>
                    <a:gd name="connsiteX47" fmla="*/ 1033392 w 2218135"/>
                    <a:gd name="connsiteY47" fmla="*/ 2652148 h 3932403"/>
                    <a:gd name="connsiteX48" fmla="*/ 1084696 w 2218135"/>
                    <a:gd name="connsiteY48" fmla="*/ 2565634 h 3932403"/>
                    <a:gd name="connsiteX49" fmla="*/ 1074615 w 2218135"/>
                    <a:gd name="connsiteY49" fmla="*/ 2504120 h 3932403"/>
                    <a:gd name="connsiteX50" fmla="*/ 1164556 w 2218135"/>
                    <a:gd name="connsiteY50" fmla="*/ 2423548 h 3932403"/>
                    <a:gd name="connsiteX51" fmla="*/ 1207653 w 2218135"/>
                    <a:gd name="connsiteY51" fmla="*/ 2346724 h 3932403"/>
                    <a:gd name="connsiteX52" fmla="*/ 1261992 w 2218135"/>
                    <a:gd name="connsiteY52" fmla="*/ 2301753 h 3932403"/>
                    <a:gd name="connsiteX53" fmla="*/ 1297594 w 2218135"/>
                    <a:gd name="connsiteY53" fmla="*/ 2206191 h 3932403"/>
                    <a:gd name="connsiteX54" fmla="*/ 1391282 w 2218135"/>
                    <a:gd name="connsiteY54" fmla="*/ 2163094 h 3932403"/>
                    <a:gd name="connsiteX55" fmla="*/ 1408146 w 2218135"/>
                    <a:gd name="connsiteY55" fmla="*/ 2075027 h 3932403"/>
                    <a:gd name="connsiteX56" fmla="*/ 1484529 w 2218135"/>
                    <a:gd name="connsiteY56" fmla="*/ 1960918 h 3932403"/>
                    <a:gd name="connsiteX57" fmla="*/ 1447495 w 2218135"/>
                    <a:gd name="connsiteY57" fmla="*/ 1857669 h 3932403"/>
                    <a:gd name="connsiteX58" fmla="*/ 1528067 w 2218135"/>
                    <a:gd name="connsiteY58" fmla="*/ 1778971 h 3932403"/>
                    <a:gd name="connsiteX59" fmla="*/ 1505582 w 2218135"/>
                    <a:gd name="connsiteY59" fmla="*/ 1647807 h 3932403"/>
                    <a:gd name="connsiteX60" fmla="*/ 1511801 w 2218135"/>
                    <a:gd name="connsiteY60" fmla="*/ 1520175 h 3932403"/>
                    <a:gd name="connsiteX61" fmla="*/ 1466233 w 2218135"/>
                    <a:gd name="connsiteY61" fmla="*/ 1415460 h 3932403"/>
                    <a:gd name="connsiteX62" fmla="*/ 1512343 w 2218135"/>
                    <a:gd name="connsiteY62" fmla="*/ 837910 h 3932403"/>
                    <a:gd name="connsiteX63" fmla="*/ 1602740 w 2218135"/>
                    <a:gd name="connsiteY63" fmla="*/ 1112578 h 3932403"/>
                    <a:gd name="connsiteX64" fmla="*/ 1564495 w 2218135"/>
                    <a:gd name="connsiteY64" fmla="*/ 1446351 h 3932403"/>
                    <a:gd name="connsiteX65" fmla="*/ 1870454 w 2218135"/>
                    <a:gd name="connsiteY65" fmla="*/ 1745356 h 3932403"/>
                    <a:gd name="connsiteX66" fmla="*/ 1978235 w 2218135"/>
                    <a:gd name="connsiteY66" fmla="*/ 2134759 h 3932403"/>
                    <a:gd name="connsiteX67" fmla="*/ 1814826 w 2218135"/>
                    <a:gd name="connsiteY67" fmla="*/ 2461578 h 3932403"/>
                    <a:gd name="connsiteX68" fmla="*/ 2037341 w 2218135"/>
                    <a:gd name="connsiteY68" fmla="*/ 2600651 h 3932403"/>
                    <a:gd name="connsiteX69" fmla="*/ 2218135 w 2218135"/>
                    <a:gd name="connsiteY69" fmla="*/ 1752310 h 3932403"/>
                    <a:gd name="connsiteX70" fmla="*/ 1787011 w 2218135"/>
                    <a:gd name="connsiteY70" fmla="*/ 1185590 h 3932403"/>
                    <a:gd name="connsiteX71" fmla="*/ 1797441 w 2218135"/>
                    <a:gd name="connsiteY71" fmla="*/ 413740 h 3932403"/>
                    <a:gd name="connsiteX72" fmla="*/ 1860024 w 2218135"/>
                    <a:gd name="connsiteY72" fmla="*/ 90397 h 3932403"/>
                    <a:gd name="connsiteX73" fmla="*/ 1209862 w 2218135"/>
                    <a:gd name="connsiteY73"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674433 w 2218135"/>
                    <a:gd name="connsiteY15" fmla="*/ 2405949 h 3932403"/>
                    <a:gd name="connsiteX16" fmla="*/ 639665 w 2218135"/>
                    <a:gd name="connsiteY16" fmla="*/ 2068699 h 3932403"/>
                    <a:gd name="connsiteX17" fmla="*/ 1053405 w 2218135"/>
                    <a:gd name="connsiteY17" fmla="*/ 1947011 h 3932403"/>
                    <a:gd name="connsiteX18" fmla="*/ 1162682 w 2218135"/>
                    <a:gd name="connsiteY18" fmla="*/ 1795834 h 3932403"/>
                    <a:gd name="connsiteX19" fmla="*/ 1189000 w 2218135"/>
                    <a:gd name="connsiteY19" fmla="*/ 1880952 h 3932403"/>
                    <a:gd name="connsiteX20" fmla="*/ 771826 w 2218135"/>
                    <a:gd name="connsiteY20" fmla="*/ 2489869 h 3932403"/>
                    <a:gd name="connsiteX21" fmla="*/ 656764 w 2218135"/>
                    <a:gd name="connsiteY21" fmla="*/ 2764573 h 3932403"/>
                    <a:gd name="connsiteX22" fmla="*/ 632711 w 2218135"/>
                    <a:gd name="connsiteY22" fmla="*/ 3066543 h 3932403"/>
                    <a:gd name="connsiteX23" fmla="*/ 333479 w 2218135"/>
                    <a:gd name="connsiteY23" fmla="*/ 3456942 h 3932403"/>
                    <a:gd name="connsiteX24" fmla="*/ 326981 w 2218135"/>
                    <a:gd name="connsiteY24" fmla="*/ 3742682 h 3932403"/>
                    <a:gd name="connsiteX25" fmla="*/ 297000 w 2218135"/>
                    <a:gd name="connsiteY25" fmla="*/ 3922565 h 3932403"/>
                    <a:gd name="connsiteX26" fmla="*/ 353213 w 2218135"/>
                    <a:gd name="connsiteY26" fmla="*/ 3903827 h 3932403"/>
                    <a:gd name="connsiteX27" fmla="*/ 390482 w 2218135"/>
                    <a:gd name="connsiteY27" fmla="*/ 3895062 h 3932403"/>
                    <a:gd name="connsiteX28" fmla="*/ 433785 w 2218135"/>
                    <a:gd name="connsiteY28" fmla="*/ 3823255 h 3932403"/>
                    <a:gd name="connsiteX29" fmla="*/ 499367 w 2218135"/>
                    <a:gd name="connsiteY29" fmla="*/ 3767042 h 3932403"/>
                    <a:gd name="connsiteX30" fmla="*/ 510610 w 2218135"/>
                    <a:gd name="connsiteY30" fmla="*/ 3703333 h 3932403"/>
                    <a:gd name="connsiteX31" fmla="*/ 551833 w 2218135"/>
                    <a:gd name="connsiteY31" fmla="*/ 3632130 h 3932403"/>
                    <a:gd name="connsiteX32" fmla="*/ 533095 w 2218135"/>
                    <a:gd name="connsiteY32" fmla="*/ 3545937 h 3932403"/>
                    <a:gd name="connsiteX33" fmla="*/ 596803 w 2218135"/>
                    <a:gd name="connsiteY33" fmla="*/ 3512209 h 3932403"/>
                    <a:gd name="connsiteX34" fmla="*/ 611794 w 2218135"/>
                    <a:gd name="connsiteY34" fmla="*/ 3446627 h 3932403"/>
                    <a:gd name="connsiteX35" fmla="*/ 694240 w 2218135"/>
                    <a:gd name="connsiteY35" fmla="*/ 3435384 h 3932403"/>
                    <a:gd name="connsiteX36" fmla="*/ 737336 w 2218135"/>
                    <a:gd name="connsiteY36" fmla="*/ 3377297 h 3932403"/>
                    <a:gd name="connsiteX37" fmla="*/ 742958 w 2218135"/>
                    <a:gd name="connsiteY37" fmla="*/ 3317337 h 3932403"/>
                    <a:gd name="connsiteX38" fmla="*/ 827391 w 2218135"/>
                    <a:gd name="connsiteY38" fmla="*/ 3256206 h 3932403"/>
                    <a:gd name="connsiteX39" fmla="*/ 829151 w 2218135"/>
                    <a:gd name="connsiteY39" fmla="*/ 3169309 h 3932403"/>
                    <a:gd name="connsiteX40" fmla="*/ 911597 w 2218135"/>
                    <a:gd name="connsiteY40" fmla="*/ 3122465 h 3932403"/>
                    <a:gd name="connsiteX41" fmla="*/ 877869 w 2218135"/>
                    <a:gd name="connsiteY41" fmla="*/ 3062504 h 3932403"/>
                    <a:gd name="connsiteX42" fmla="*/ 917218 w 2218135"/>
                    <a:gd name="connsiteY42" fmla="*/ 3000669 h 3932403"/>
                    <a:gd name="connsiteX43" fmla="*/ 902228 w 2218135"/>
                    <a:gd name="connsiteY43" fmla="*/ 2916350 h 3932403"/>
                    <a:gd name="connsiteX44" fmla="*/ 941577 w 2218135"/>
                    <a:gd name="connsiteY44" fmla="*/ 2858263 h 3932403"/>
                    <a:gd name="connsiteX45" fmla="*/ 930335 w 2218135"/>
                    <a:gd name="connsiteY45" fmla="*/ 2805797 h 3932403"/>
                    <a:gd name="connsiteX46" fmla="*/ 971558 w 2218135"/>
                    <a:gd name="connsiteY46" fmla="*/ 2751458 h 3932403"/>
                    <a:gd name="connsiteX47" fmla="*/ 969684 w 2218135"/>
                    <a:gd name="connsiteY47" fmla="*/ 2689624 h 3932403"/>
                    <a:gd name="connsiteX48" fmla="*/ 1033392 w 2218135"/>
                    <a:gd name="connsiteY48" fmla="*/ 2652148 h 3932403"/>
                    <a:gd name="connsiteX49" fmla="*/ 1084696 w 2218135"/>
                    <a:gd name="connsiteY49" fmla="*/ 2565634 h 3932403"/>
                    <a:gd name="connsiteX50" fmla="*/ 1074615 w 2218135"/>
                    <a:gd name="connsiteY50" fmla="*/ 2504120 h 3932403"/>
                    <a:gd name="connsiteX51" fmla="*/ 1164556 w 2218135"/>
                    <a:gd name="connsiteY51" fmla="*/ 2423548 h 3932403"/>
                    <a:gd name="connsiteX52" fmla="*/ 1207653 w 2218135"/>
                    <a:gd name="connsiteY52" fmla="*/ 2346724 h 3932403"/>
                    <a:gd name="connsiteX53" fmla="*/ 1261992 w 2218135"/>
                    <a:gd name="connsiteY53" fmla="*/ 2301753 h 3932403"/>
                    <a:gd name="connsiteX54" fmla="*/ 1297594 w 2218135"/>
                    <a:gd name="connsiteY54" fmla="*/ 2206191 h 3932403"/>
                    <a:gd name="connsiteX55" fmla="*/ 1391282 w 2218135"/>
                    <a:gd name="connsiteY55" fmla="*/ 2163094 h 3932403"/>
                    <a:gd name="connsiteX56" fmla="*/ 1408146 w 2218135"/>
                    <a:gd name="connsiteY56" fmla="*/ 2075027 h 3932403"/>
                    <a:gd name="connsiteX57" fmla="*/ 1484529 w 2218135"/>
                    <a:gd name="connsiteY57" fmla="*/ 1960918 h 3932403"/>
                    <a:gd name="connsiteX58" fmla="*/ 1447495 w 2218135"/>
                    <a:gd name="connsiteY58" fmla="*/ 1857669 h 3932403"/>
                    <a:gd name="connsiteX59" fmla="*/ 1528067 w 2218135"/>
                    <a:gd name="connsiteY59" fmla="*/ 1778971 h 3932403"/>
                    <a:gd name="connsiteX60" fmla="*/ 1505582 w 2218135"/>
                    <a:gd name="connsiteY60" fmla="*/ 1647807 h 3932403"/>
                    <a:gd name="connsiteX61" fmla="*/ 1511801 w 2218135"/>
                    <a:gd name="connsiteY61" fmla="*/ 1520175 h 3932403"/>
                    <a:gd name="connsiteX62" fmla="*/ 1466233 w 2218135"/>
                    <a:gd name="connsiteY62" fmla="*/ 1415460 h 3932403"/>
                    <a:gd name="connsiteX63" fmla="*/ 1512343 w 2218135"/>
                    <a:gd name="connsiteY63" fmla="*/ 837910 h 3932403"/>
                    <a:gd name="connsiteX64" fmla="*/ 1602740 w 2218135"/>
                    <a:gd name="connsiteY64" fmla="*/ 1112578 h 3932403"/>
                    <a:gd name="connsiteX65" fmla="*/ 1564495 w 2218135"/>
                    <a:gd name="connsiteY65" fmla="*/ 1446351 h 3932403"/>
                    <a:gd name="connsiteX66" fmla="*/ 1870454 w 2218135"/>
                    <a:gd name="connsiteY66" fmla="*/ 1745356 h 3932403"/>
                    <a:gd name="connsiteX67" fmla="*/ 1978235 w 2218135"/>
                    <a:gd name="connsiteY67" fmla="*/ 2134759 h 3932403"/>
                    <a:gd name="connsiteX68" fmla="*/ 1814826 w 2218135"/>
                    <a:gd name="connsiteY68" fmla="*/ 2461578 h 3932403"/>
                    <a:gd name="connsiteX69" fmla="*/ 2037341 w 2218135"/>
                    <a:gd name="connsiteY69" fmla="*/ 2600651 h 3932403"/>
                    <a:gd name="connsiteX70" fmla="*/ 2218135 w 2218135"/>
                    <a:gd name="connsiteY70" fmla="*/ 1752310 h 3932403"/>
                    <a:gd name="connsiteX71" fmla="*/ 1787011 w 2218135"/>
                    <a:gd name="connsiteY71" fmla="*/ 1185590 h 3932403"/>
                    <a:gd name="connsiteX72" fmla="*/ 1797441 w 2218135"/>
                    <a:gd name="connsiteY72" fmla="*/ 413740 h 3932403"/>
                    <a:gd name="connsiteX73" fmla="*/ 1860024 w 2218135"/>
                    <a:gd name="connsiteY73" fmla="*/ 90397 h 3932403"/>
                    <a:gd name="connsiteX74" fmla="*/ 1209862 w 2218135"/>
                    <a:gd name="connsiteY74"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674433 w 2218135"/>
                    <a:gd name="connsiteY16" fmla="*/ 2405949 h 3932403"/>
                    <a:gd name="connsiteX17" fmla="*/ 639665 w 2218135"/>
                    <a:gd name="connsiteY17" fmla="*/ 2068699 h 3932403"/>
                    <a:gd name="connsiteX18" fmla="*/ 1053405 w 2218135"/>
                    <a:gd name="connsiteY18" fmla="*/ 1947011 h 3932403"/>
                    <a:gd name="connsiteX19" fmla="*/ 1162682 w 2218135"/>
                    <a:gd name="connsiteY19" fmla="*/ 1795834 h 3932403"/>
                    <a:gd name="connsiteX20" fmla="*/ 1189000 w 2218135"/>
                    <a:gd name="connsiteY20" fmla="*/ 1880952 h 3932403"/>
                    <a:gd name="connsiteX21" fmla="*/ 771826 w 2218135"/>
                    <a:gd name="connsiteY21" fmla="*/ 2489869 h 3932403"/>
                    <a:gd name="connsiteX22" fmla="*/ 656764 w 2218135"/>
                    <a:gd name="connsiteY22" fmla="*/ 2764573 h 3932403"/>
                    <a:gd name="connsiteX23" fmla="*/ 632711 w 2218135"/>
                    <a:gd name="connsiteY23" fmla="*/ 3066543 h 3932403"/>
                    <a:gd name="connsiteX24" fmla="*/ 333479 w 2218135"/>
                    <a:gd name="connsiteY24" fmla="*/ 3456942 h 3932403"/>
                    <a:gd name="connsiteX25" fmla="*/ 326981 w 2218135"/>
                    <a:gd name="connsiteY25" fmla="*/ 3742682 h 3932403"/>
                    <a:gd name="connsiteX26" fmla="*/ 297000 w 2218135"/>
                    <a:gd name="connsiteY26" fmla="*/ 3922565 h 3932403"/>
                    <a:gd name="connsiteX27" fmla="*/ 353213 w 2218135"/>
                    <a:gd name="connsiteY27" fmla="*/ 3903827 h 3932403"/>
                    <a:gd name="connsiteX28" fmla="*/ 390482 w 2218135"/>
                    <a:gd name="connsiteY28" fmla="*/ 3895062 h 3932403"/>
                    <a:gd name="connsiteX29" fmla="*/ 433785 w 2218135"/>
                    <a:gd name="connsiteY29" fmla="*/ 3823255 h 3932403"/>
                    <a:gd name="connsiteX30" fmla="*/ 499367 w 2218135"/>
                    <a:gd name="connsiteY30" fmla="*/ 3767042 h 3932403"/>
                    <a:gd name="connsiteX31" fmla="*/ 510610 w 2218135"/>
                    <a:gd name="connsiteY31" fmla="*/ 3703333 h 3932403"/>
                    <a:gd name="connsiteX32" fmla="*/ 551833 w 2218135"/>
                    <a:gd name="connsiteY32" fmla="*/ 3632130 h 3932403"/>
                    <a:gd name="connsiteX33" fmla="*/ 533095 w 2218135"/>
                    <a:gd name="connsiteY33" fmla="*/ 3545937 h 3932403"/>
                    <a:gd name="connsiteX34" fmla="*/ 596803 w 2218135"/>
                    <a:gd name="connsiteY34" fmla="*/ 3512209 h 3932403"/>
                    <a:gd name="connsiteX35" fmla="*/ 611794 w 2218135"/>
                    <a:gd name="connsiteY35" fmla="*/ 3446627 h 3932403"/>
                    <a:gd name="connsiteX36" fmla="*/ 694240 w 2218135"/>
                    <a:gd name="connsiteY36" fmla="*/ 3435384 h 3932403"/>
                    <a:gd name="connsiteX37" fmla="*/ 737336 w 2218135"/>
                    <a:gd name="connsiteY37" fmla="*/ 3377297 h 3932403"/>
                    <a:gd name="connsiteX38" fmla="*/ 742958 w 2218135"/>
                    <a:gd name="connsiteY38" fmla="*/ 3317337 h 3932403"/>
                    <a:gd name="connsiteX39" fmla="*/ 827391 w 2218135"/>
                    <a:gd name="connsiteY39" fmla="*/ 3256206 h 3932403"/>
                    <a:gd name="connsiteX40" fmla="*/ 829151 w 2218135"/>
                    <a:gd name="connsiteY40" fmla="*/ 3169309 h 3932403"/>
                    <a:gd name="connsiteX41" fmla="*/ 911597 w 2218135"/>
                    <a:gd name="connsiteY41" fmla="*/ 3122465 h 3932403"/>
                    <a:gd name="connsiteX42" fmla="*/ 877869 w 2218135"/>
                    <a:gd name="connsiteY42" fmla="*/ 3062504 h 3932403"/>
                    <a:gd name="connsiteX43" fmla="*/ 917218 w 2218135"/>
                    <a:gd name="connsiteY43" fmla="*/ 3000669 h 3932403"/>
                    <a:gd name="connsiteX44" fmla="*/ 902228 w 2218135"/>
                    <a:gd name="connsiteY44" fmla="*/ 2916350 h 3932403"/>
                    <a:gd name="connsiteX45" fmla="*/ 941577 w 2218135"/>
                    <a:gd name="connsiteY45" fmla="*/ 2858263 h 3932403"/>
                    <a:gd name="connsiteX46" fmla="*/ 930335 w 2218135"/>
                    <a:gd name="connsiteY46" fmla="*/ 2805797 h 3932403"/>
                    <a:gd name="connsiteX47" fmla="*/ 971558 w 2218135"/>
                    <a:gd name="connsiteY47" fmla="*/ 2751458 h 3932403"/>
                    <a:gd name="connsiteX48" fmla="*/ 969684 w 2218135"/>
                    <a:gd name="connsiteY48" fmla="*/ 2689624 h 3932403"/>
                    <a:gd name="connsiteX49" fmla="*/ 1033392 w 2218135"/>
                    <a:gd name="connsiteY49" fmla="*/ 2652148 h 3932403"/>
                    <a:gd name="connsiteX50" fmla="*/ 1084696 w 2218135"/>
                    <a:gd name="connsiteY50" fmla="*/ 2565634 h 3932403"/>
                    <a:gd name="connsiteX51" fmla="*/ 1074615 w 2218135"/>
                    <a:gd name="connsiteY51" fmla="*/ 2504120 h 3932403"/>
                    <a:gd name="connsiteX52" fmla="*/ 1164556 w 2218135"/>
                    <a:gd name="connsiteY52" fmla="*/ 2423548 h 3932403"/>
                    <a:gd name="connsiteX53" fmla="*/ 1207653 w 2218135"/>
                    <a:gd name="connsiteY53" fmla="*/ 2346724 h 3932403"/>
                    <a:gd name="connsiteX54" fmla="*/ 1261992 w 2218135"/>
                    <a:gd name="connsiteY54" fmla="*/ 2301753 h 3932403"/>
                    <a:gd name="connsiteX55" fmla="*/ 1297594 w 2218135"/>
                    <a:gd name="connsiteY55" fmla="*/ 2206191 h 3932403"/>
                    <a:gd name="connsiteX56" fmla="*/ 1391282 w 2218135"/>
                    <a:gd name="connsiteY56" fmla="*/ 2163094 h 3932403"/>
                    <a:gd name="connsiteX57" fmla="*/ 1408146 w 2218135"/>
                    <a:gd name="connsiteY57" fmla="*/ 2075027 h 3932403"/>
                    <a:gd name="connsiteX58" fmla="*/ 1484529 w 2218135"/>
                    <a:gd name="connsiteY58" fmla="*/ 1960918 h 3932403"/>
                    <a:gd name="connsiteX59" fmla="*/ 1447495 w 2218135"/>
                    <a:gd name="connsiteY59" fmla="*/ 1857669 h 3932403"/>
                    <a:gd name="connsiteX60" fmla="*/ 1528067 w 2218135"/>
                    <a:gd name="connsiteY60" fmla="*/ 1778971 h 3932403"/>
                    <a:gd name="connsiteX61" fmla="*/ 1505582 w 2218135"/>
                    <a:gd name="connsiteY61" fmla="*/ 1647807 h 3932403"/>
                    <a:gd name="connsiteX62" fmla="*/ 1511801 w 2218135"/>
                    <a:gd name="connsiteY62" fmla="*/ 1520175 h 3932403"/>
                    <a:gd name="connsiteX63" fmla="*/ 1466233 w 2218135"/>
                    <a:gd name="connsiteY63" fmla="*/ 1415460 h 3932403"/>
                    <a:gd name="connsiteX64" fmla="*/ 1512343 w 2218135"/>
                    <a:gd name="connsiteY64" fmla="*/ 837910 h 3932403"/>
                    <a:gd name="connsiteX65" fmla="*/ 1602740 w 2218135"/>
                    <a:gd name="connsiteY65" fmla="*/ 1112578 h 3932403"/>
                    <a:gd name="connsiteX66" fmla="*/ 1564495 w 2218135"/>
                    <a:gd name="connsiteY66" fmla="*/ 1446351 h 3932403"/>
                    <a:gd name="connsiteX67" fmla="*/ 1870454 w 2218135"/>
                    <a:gd name="connsiteY67" fmla="*/ 1745356 h 3932403"/>
                    <a:gd name="connsiteX68" fmla="*/ 1978235 w 2218135"/>
                    <a:gd name="connsiteY68" fmla="*/ 2134759 h 3932403"/>
                    <a:gd name="connsiteX69" fmla="*/ 1814826 w 2218135"/>
                    <a:gd name="connsiteY69" fmla="*/ 2461578 h 3932403"/>
                    <a:gd name="connsiteX70" fmla="*/ 2037341 w 2218135"/>
                    <a:gd name="connsiteY70" fmla="*/ 2600651 h 3932403"/>
                    <a:gd name="connsiteX71" fmla="*/ 2218135 w 2218135"/>
                    <a:gd name="connsiteY71" fmla="*/ 1752310 h 3932403"/>
                    <a:gd name="connsiteX72" fmla="*/ 1787011 w 2218135"/>
                    <a:gd name="connsiteY72" fmla="*/ 1185590 h 3932403"/>
                    <a:gd name="connsiteX73" fmla="*/ 1797441 w 2218135"/>
                    <a:gd name="connsiteY73" fmla="*/ 413740 h 3932403"/>
                    <a:gd name="connsiteX74" fmla="*/ 1860024 w 2218135"/>
                    <a:gd name="connsiteY74" fmla="*/ 90397 h 3932403"/>
                    <a:gd name="connsiteX75" fmla="*/ 1209862 w 2218135"/>
                    <a:gd name="connsiteY75"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74433 w 2218135"/>
                    <a:gd name="connsiteY17" fmla="*/ 2405949 h 3932403"/>
                    <a:gd name="connsiteX18" fmla="*/ 639665 w 2218135"/>
                    <a:gd name="connsiteY18" fmla="*/ 2068699 h 3932403"/>
                    <a:gd name="connsiteX19" fmla="*/ 1053405 w 2218135"/>
                    <a:gd name="connsiteY19" fmla="*/ 1947011 h 3932403"/>
                    <a:gd name="connsiteX20" fmla="*/ 1162682 w 2218135"/>
                    <a:gd name="connsiteY20" fmla="*/ 1795834 h 3932403"/>
                    <a:gd name="connsiteX21" fmla="*/ 1189000 w 2218135"/>
                    <a:gd name="connsiteY21" fmla="*/ 1880952 h 3932403"/>
                    <a:gd name="connsiteX22" fmla="*/ 771826 w 2218135"/>
                    <a:gd name="connsiteY22" fmla="*/ 2489869 h 3932403"/>
                    <a:gd name="connsiteX23" fmla="*/ 656764 w 2218135"/>
                    <a:gd name="connsiteY23" fmla="*/ 2764573 h 3932403"/>
                    <a:gd name="connsiteX24" fmla="*/ 632711 w 2218135"/>
                    <a:gd name="connsiteY24" fmla="*/ 3066543 h 3932403"/>
                    <a:gd name="connsiteX25" fmla="*/ 333479 w 2218135"/>
                    <a:gd name="connsiteY25" fmla="*/ 3456942 h 3932403"/>
                    <a:gd name="connsiteX26" fmla="*/ 326981 w 2218135"/>
                    <a:gd name="connsiteY26" fmla="*/ 3742682 h 3932403"/>
                    <a:gd name="connsiteX27" fmla="*/ 297000 w 2218135"/>
                    <a:gd name="connsiteY27" fmla="*/ 3922565 h 3932403"/>
                    <a:gd name="connsiteX28" fmla="*/ 353213 w 2218135"/>
                    <a:gd name="connsiteY28" fmla="*/ 3903827 h 3932403"/>
                    <a:gd name="connsiteX29" fmla="*/ 390482 w 2218135"/>
                    <a:gd name="connsiteY29" fmla="*/ 3895062 h 3932403"/>
                    <a:gd name="connsiteX30" fmla="*/ 433785 w 2218135"/>
                    <a:gd name="connsiteY30" fmla="*/ 3823255 h 3932403"/>
                    <a:gd name="connsiteX31" fmla="*/ 499367 w 2218135"/>
                    <a:gd name="connsiteY31" fmla="*/ 3767042 h 3932403"/>
                    <a:gd name="connsiteX32" fmla="*/ 510610 w 2218135"/>
                    <a:gd name="connsiteY32" fmla="*/ 3703333 h 3932403"/>
                    <a:gd name="connsiteX33" fmla="*/ 551833 w 2218135"/>
                    <a:gd name="connsiteY33" fmla="*/ 3632130 h 3932403"/>
                    <a:gd name="connsiteX34" fmla="*/ 533095 w 2218135"/>
                    <a:gd name="connsiteY34" fmla="*/ 3545937 h 3932403"/>
                    <a:gd name="connsiteX35" fmla="*/ 596803 w 2218135"/>
                    <a:gd name="connsiteY35" fmla="*/ 3512209 h 3932403"/>
                    <a:gd name="connsiteX36" fmla="*/ 611794 w 2218135"/>
                    <a:gd name="connsiteY36" fmla="*/ 3446627 h 3932403"/>
                    <a:gd name="connsiteX37" fmla="*/ 694240 w 2218135"/>
                    <a:gd name="connsiteY37" fmla="*/ 3435384 h 3932403"/>
                    <a:gd name="connsiteX38" fmla="*/ 737336 w 2218135"/>
                    <a:gd name="connsiteY38" fmla="*/ 3377297 h 3932403"/>
                    <a:gd name="connsiteX39" fmla="*/ 742958 w 2218135"/>
                    <a:gd name="connsiteY39" fmla="*/ 3317337 h 3932403"/>
                    <a:gd name="connsiteX40" fmla="*/ 827391 w 2218135"/>
                    <a:gd name="connsiteY40" fmla="*/ 3256206 h 3932403"/>
                    <a:gd name="connsiteX41" fmla="*/ 829151 w 2218135"/>
                    <a:gd name="connsiteY41" fmla="*/ 3169309 h 3932403"/>
                    <a:gd name="connsiteX42" fmla="*/ 911597 w 2218135"/>
                    <a:gd name="connsiteY42" fmla="*/ 3122465 h 3932403"/>
                    <a:gd name="connsiteX43" fmla="*/ 877869 w 2218135"/>
                    <a:gd name="connsiteY43" fmla="*/ 3062504 h 3932403"/>
                    <a:gd name="connsiteX44" fmla="*/ 917218 w 2218135"/>
                    <a:gd name="connsiteY44" fmla="*/ 3000669 h 3932403"/>
                    <a:gd name="connsiteX45" fmla="*/ 902228 w 2218135"/>
                    <a:gd name="connsiteY45" fmla="*/ 2916350 h 3932403"/>
                    <a:gd name="connsiteX46" fmla="*/ 941577 w 2218135"/>
                    <a:gd name="connsiteY46" fmla="*/ 2858263 h 3932403"/>
                    <a:gd name="connsiteX47" fmla="*/ 930335 w 2218135"/>
                    <a:gd name="connsiteY47" fmla="*/ 2805797 h 3932403"/>
                    <a:gd name="connsiteX48" fmla="*/ 971558 w 2218135"/>
                    <a:gd name="connsiteY48" fmla="*/ 2751458 h 3932403"/>
                    <a:gd name="connsiteX49" fmla="*/ 969684 w 2218135"/>
                    <a:gd name="connsiteY49" fmla="*/ 2689624 h 3932403"/>
                    <a:gd name="connsiteX50" fmla="*/ 1033392 w 2218135"/>
                    <a:gd name="connsiteY50" fmla="*/ 2652148 h 3932403"/>
                    <a:gd name="connsiteX51" fmla="*/ 1084696 w 2218135"/>
                    <a:gd name="connsiteY51" fmla="*/ 2565634 h 3932403"/>
                    <a:gd name="connsiteX52" fmla="*/ 1074615 w 2218135"/>
                    <a:gd name="connsiteY52" fmla="*/ 2504120 h 3932403"/>
                    <a:gd name="connsiteX53" fmla="*/ 1164556 w 2218135"/>
                    <a:gd name="connsiteY53" fmla="*/ 2423548 h 3932403"/>
                    <a:gd name="connsiteX54" fmla="*/ 1207653 w 2218135"/>
                    <a:gd name="connsiteY54" fmla="*/ 2346724 h 3932403"/>
                    <a:gd name="connsiteX55" fmla="*/ 1261992 w 2218135"/>
                    <a:gd name="connsiteY55" fmla="*/ 2301753 h 3932403"/>
                    <a:gd name="connsiteX56" fmla="*/ 1297594 w 2218135"/>
                    <a:gd name="connsiteY56" fmla="*/ 2206191 h 3932403"/>
                    <a:gd name="connsiteX57" fmla="*/ 1391282 w 2218135"/>
                    <a:gd name="connsiteY57" fmla="*/ 2163094 h 3932403"/>
                    <a:gd name="connsiteX58" fmla="*/ 1408146 w 2218135"/>
                    <a:gd name="connsiteY58" fmla="*/ 2075027 h 3932403"/>
                    <a:gd name="connsiteX59" fmla="*/ 1484529 w 2218135"/>
                    <a:gd name="connsiteY59" fmla="*/ 1960918 h 3932403"/>
                    <a:gd name="connsiteX60" fmla="*/ 1447495 w 2218135"/>
                    <a:gd name="connsiteY60" fmla="*/ 1857669 h 3932403"/>
                    <a:gd name="connsiteX61" fmla="*/ 1528067 w 2218135"/>
                    <a:gd name="connsiteY61" fmla="*/ 1778971 h 3932403"/>
                    <a:gd name="connsiteX62" fmla="*/ 1505582 w 2218135"/>
                    <a:gd name="connsiteY62" fmla="*/ 1647807 h 3932403"/>
                    <a:gd name="connsiteX63" fmla="*/ 1511801 w 2218135"/>
                    <a:gd name="connsiteY63" fmla="*/ 1520175 h 3932403"/>
                    <a:gd name="connsiteX64" fmla="*/ 1466233 w 2218135"/>
                    <a:gd name="connsiteY64" fmla="*/ 1415460 h 3932403"/>
                    <a:gd name="connsiteX65" fmla="*/ 1512343 w 2218135"/>
                    <a:gd name="connsiteY65" fmla="*/ 837910 h 3932403"/>
                    <a:gd name="connsiteX66" fmla="*/ 1602740 w 2218135"/>
                    <a:gd name="connsiteY66" fmla="*/ 1112578 h 3932403"/>
                    <a:gd name="connsiteX67" fmla="*/ 1564495 w 2218135"/>
                    <a:gd name="connsiteY67" fmla="*/ 1446351 h 3932403"/>
                    <a:gd name="connsiteX68" fmla="*/ 1870454 w 2218135"/>
                    <a:gd name="connsiteY68" fmla="*/ 1745356 h 3932403"/>
                    <a:gd name="connsiteX69" fmla="*/ 1978235 w 2218135"/>
                    <a:gd name="connsiteY69" fmla="*/ 2134759 h 3932403"/>
                    <a:gd name="connsiteX70" fmla="*/ 1814826 w 2218135"/>
                    <a:gd name="connsiteY70" fmla="*/ 2461578 h 3932403"/>
                    <a:gd name="connsiteX71" fmla="*/ 2037341 w 2218135"/>
                    <a:gd name="connsiteY71" fmla="*/ 2600651 h 3932403"/>
                    <a:gd name="connsiteX72" fmla="*/ 2218135 w 2218135"/>
                    <a:gd name="connsiteY72" fmla="*/ 1752310 h 3932403"/>
                    <a:gd name="connsiteX73" fmla="*/ 1787011 w 2218135"/>
                    <a:gd name="connsiteY73" fmla="*/ 1185590 h 3932403"/>
                    <a:gd name="connsiteX74" fmla="*/ 1797441 w 2218135"/>
                    <a:gd name="connsiteY74" fmla="*/ 413740 h 3932403"/>
                    <a:gd name="connsiteX75" fmla="*/ 1860024 w 2218135"/>
                    <a:gd name="connsiteY75" fmla="*/ 90397 h 3932403"/>
                    <a:gd name="connsiteX76" fmla="*/ 1209862 w 2218135"/>
                    <a:gd name="connsiteY76"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74433 w 2218135"/>
                    <a:gd name="connsiteY18" fmla="*/ 2405949 h 3932403"/>
                    <a:gd name="connsiteX19" fmla="*/ 639665 w 2218135"/>
                    <a:gd name="connsiteY19" fmla="*/ 2068699 h 3932403"/>
                    <a:gd name="connsiteX20" fmla="*/ 1053405 w 2218135"/>
                    <a:gd name="connsiteY20" fmla="*/ 1947011 h 3932403"/>
                    <a:gd name="connsiteX21" fmla="*/ 1162682 w 2218135"/>
                    <a:gd name="connsiteY21" fmla="*/ 1795834 h 3932403"/>
                    <a:gd name="connsiteX22" fmla="*/ 1189000 w 2218135"/>
                    <a:gd name="connsiteY22" fmla="*/ 1880952 h 3932403"/>
                    <a:gd name="connsiteX23" fmla="*/ 771826 w 2218135"/>
                    <a:gd name="connsiteY23" fmla="*/ 2489869 h 3932403"/>
                    <a:gd name="connsiteX24" fmla="*/ 656764 w 2218135"/>
                    <a:gd name="connsiteY24" fmla="*/ 2764573 h 3932403"/>
                    <a:gd name="connsiteX25" fmla="*/ 632711 w 2218135"/>
                    <a:gd name="connsiteY25" fmla="*/ 3066543 h 3932403"/>
                    <a:gd name="connsiteX26" fmla="*/ 333479 w 2218135"/>
                    <a:gd name="connsiteY26" fmla="*/ 3456942 h 3932403"/>
                    <a:gd name="connsiteX27" fmla="*/ 326981 w 2218135"/>
                    <a:gd name="connsiteY27" fmla="*/ 3742682 h 3932403"/>
                    <a:gd name="connsiteX28" fmla="*/ 297000 w 2218135"/>
                    <a:gd name="connsiteY28" fmla="*/ 3922565 h 3932403"/>
                    <a:gd name="connsiteX29" fmla="*/ 353213 w 2218135"/>
                    <a:gd name="connsiteY29" fmla="*/ 3903827 h 3932403"/>
                    <a:gd name="connsiteX30" fmla="*/ 390482 w 2218135"/>
                    <a:gd name="connsiteY30" fmla="*/ 3895062 h 3932403"/>
                    <a:gd name="connsiteX31" fmla="*/ 433785 w 2218135"/>
                    <a:gd name="connsiteY31" fmla="*/ 3823255 h 3932403"/>
                    <a:gd name="connsiteX32" fmla="*/ 499367 w 2218135"/>
                    <a:gd name="connsiteY32" fmla="*/ 3767042 h 3932403"/>
                    <a:gd name="connsiteX33" fmla="*/ 510610 w 2218135"/>
                    <a:gd name="connsiteY33" fmla="*/ 3703333 h 3932403"/>
                    <a:gd name="connsiteX34" fmla="*/ 551833 w 2218135"/>
                    <a:gd name="connsiteY34" fmla="*/ 3632130 h 3932403"/>
                    <a:gd name="connsiteX35" fmla="*/ 533095 w 2218135"/>
                    <a:gd name="connsiteY35" fmla="*/ 3545937 h 3932403"/>
                    <a:gd name="connsiteX36" fmla="*/ 596803 w 2218135"/>
                    <a:gd name="connsiteY36" fmla="*/ 3512209 h 3932403"/>
                    <a:gd name="connsiteX37" fmla="*/ 611794 w 2218135"/>
                    <a:gd name="connsiteY37" fmla="*/ 3446627 h 3932403"/>
                    <a:gd name="connsiteX38" fmla="*/ 694240 w 2218135"/>
                    <a:gd name="connsiteY38" fmla="*/ 3435384 h 3932403"/>
                    <a:gd name="connsiteX39" fmla="*/ 737336 w 2218135"/>
                    <a:gd name="connsiteY39" fmla="*/ 3377297 h 3932403"/>
                    <a:gd name="connsiteX40" fmla="*/ 742958 w 2218135"/>
                    <a:gd name="connsiteY40" fmla="*/ 3317337 h 3932403"/>
                    <a:gd name="connsiteX41" fmla="*/ 827391 w 2218135"/>
                    <a:gd name="connsiteY41" fmla="*/ 3256206 h 3932403"/>
                    <a:gd name="connsiteX42" fmla="*/ 829151 w 2218135"/>
                    <a:gd name="connsiteY42" fmla="*/ 3169309 h 3932403"/>
                    <a:gd name="connsiteX43" fmla="*/ 911597 w 2218135"/>
                    <a:gd name="connsiteY43" fmla="*/ 3122465 h 3932403"/>
                    <a:gd name="connsiteX44" fmla="*/ 877869 w 2218135"/>
                    <a:gd name="connsiteY44" fmla="*/ 3062504 h 3932403"/>
                    <a:gd name="connsiteX45" fmla="*/ 917218 w 2218135"/>
                    <a:gd name="connsiteY45" fmla="*/ 3000669 h 3932403"/>
                    <a:gd name="connsiteX46" fmla="*/ 902228 w 2218135"/>
                    <a:gd name="connsiteY46" fmla="*/ 2916350 h 3932403"/>
                    <a:gd name="connsiteX47" fmla="*/ 941577 w 2218135"/>
                    <a:gd name="connsiteY47" fmla="*/ 2858263 h 3932403"/>
                    <a:gd name="connsiteX48" fmla="*/ 930335 w 2218135"/>
                    <a:gd name="connsiteY48" fmla="*/ 2805797 h 3932403"/>
                    <a:gd name="connsiteX49" fmla="*/ 971558 w 2218135"/>
                    <a:gd name="connsiteY49" fmla="*/ 2751458 h 3932403"/>
                    <a:gd name="connsiteX50" fmla="*/ 969684 w 2218135"/>
                    <a:gd name="connsiteY50" fmla="*/ 2689624 h 3932403"/>
                    <a:gd name="connsiteX51" fmla="*/ 1033392 w 2218135"/>
                    <a:gd name="connsiteY51" fmla="*/ 2652148 h 3932403"/>
                    <a:gd name="connsiteX52" fmla="*/ 1084696 w 2218135"/>
                    <a:gd name="connsiteY52" fmla="*/ 2565634 h 3932403"/>
                    <a:gd name="connsiteX53" fmla="*/ 1074615 w 2218135"/>
                    <a:gd name="connsiteY53" fmla="*/ 2504120 h 3932403"/>
                    <a:gd name="connsiteX54" fmla="*/ 1164556 w 2218135"/>
                    <a:gd name="connsiteY54" fmla="*/ 2423548 h 3932403"/>
                    <a:gd name="connsiteX55" fmla="*/ 1207653 w 2218135"/>
                    <a:gd name="connsiteY55" fmla="*/ 2346724 h 3932403"/>
                    <a:gd name="connsiteX56" fmla="*/ 1261992 w 2218135"/>
                    <a:gd name="connsiteY56" fmla="*/ 2301753 h 3932403"/>
                    <a:gd name="connsiteX57" fmla="*/ 1297594 w 2218135"/>
                    <a:gd name="connsiteY57" fmla="*/ 2206191 h 3932403"/>
                    <a:gd name="connsiteX58" fmla="*/ 1391282 w 2218135"/>
                    <a:gd name="connsiteY58" fmla="*/ 2163094 h 3932403"/>
                    <a:gd name="connsiteX59" fmla="*/ 1408146 w 2218135"/>
                    <a:gd name="connsiteY59" fmla="*/ 2075027 h 3932403"/>
                    <a:gd name="connsiteX60" fmla="*/ 1484529 w 2218135"/>
                    <a:gd name="connsiteY60" fmla="*/ 1960918 h 3932403"/>
                    <a:gd name="connsiteX61" fmla="*/ 1447495 w 2218135"/>
                    <a:gd name="connsiteY61" fmla="*/ 1857669 h 3932403"/>
                    <a:gd name="connsiteX62" fmla="*/ 1528067 w 2218135"/>
                    <a:gd name="connsiteY62" fmla="*/ 1778971 h 3932403"/>
                    <a:gd name="connsiteX63" fmla="*/ 1505582 w 2218135"/>
                    <a:gd name="connsiteY63" fmla="*/ 1647807 h 3932403"/>
                    <a:gd name="connsiteX64" fmla="*/ 1511801 w 2218135"/>
                    <a:gd name="connsiteY64" fmla="*/ 1520175 h 3932403"/>
                    <a:gd name="connsiteX65" fmla="*/ 1466233 w 2218135"/>
                    <a:gd name="connsiteY65" fmla="*/ 1415460 h 3932403"/>
                    <a:gd name="connsiteX66" fmla="*/ 1512343 w 2218135"/>
                    <a:gd name="connsiteY66" fmla="*/ 837910 h 3932403"/>
                    <a:gd name="connsiteX67" fmla="*/ 1602740 w 2218135"/>
                    <a:gd name="connsiteY67" fmla="*/ 1112578 h 3932403"/>
                    <a:gd name="connsiteX68" fmla="*/ 1564495 w 2218135"/>
                    <a:gd name="connsiteY68" fmla="*/ 1446351 h 3932403"/>
                    <a:gd name="connsiteX69" fmla="*/ 1870454 w 2218135"/>
                    <a:gd name="connsiteY69" fmla="*/ 1745356 h 3932403"/>
                    <a:gd name="connsiteX70" fmla="*/ 1978235 w 2218135"/>
                    <a:gd name="connsiteY70" fmla="*/ 2134759 h 3932403"/>
                    <a:gd name="connsiteX71" fmla="*/ 1814826 w 2218135"/>
                    <a:gd name="connsiteY71" fmla="*/ 2461578 h 3932403"/>
                    <a:gd name="connsiteX72" fmla="*/ 2037341 w 2218135"/>
                    <a:gd name="connsiteY72" fmla="*/ 2600651 h 3932403"/>
                    <a:gd name="connsiteX73" fmla="*/ 2218135 w 2218135"/>
                    <a:gd name="connsiteY73" fmla="*/ 1752310 h 3932403"/>
                    <a:gd name="connsiteX74" fmla="*/ 1787011 w 2218135"/>
                    <a:gd name="connsiteY74" fmla="*/ 1185590 h 3932403"/>
                    <a:gd name="connsiteX75" fmla="*/ 1797441 w 2218135"/>
                    <a:gd name="connsiteY75" fmla="*/ 413740 h 3932403"/>
                    <a:gd name="connsiteX76" fmla="*/ 1860024 w 2218135"/>
                    <a:gd name="connsiteY76" fmla="*/ 90397 h 3932403"/>
                    <a:gd name="connsiteX77" fmla="*/ 1209862 w 2218135"/>
                    <a:gd name="connsiteY77"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74433 w 2218135"/>
                    <a:gd name="connsiteY18" fmla="*/ 2405949 h 3932403"/>
                    <a:gd name="connsiteX19" fmla="*/ 639665 w 2218135"/>
                    <a:gd name="connsiteY19" fmla="*/ 2068699 h 3932403"/>
                    <a:gd name="connsiteX20" fmla="*/ 1053405 w 2218135"/>
                    <a:gd name="connsiteY20" fmla="*/ 1947011 h 3932403"/>
                    <a:gd name="connsiteX21" fmla="*/ 1162682 w 2218135"/>
                    <a:gd name="connsiteY21" fmla="*/ 1795834 h 3932403"/>
                    <a:gd name="connsiteX22" fmla="*/ 1189000 w 2218135"/>
                    <a:gd name="connsiteY22" fmla="*/ 1880952 h 3932403"/>
                    <a:gd name="connsiteX23" fmla="*/ 771826 w 2218135"/>
                    <a:gd name="connsiteY23" fmla="*/ 2489869 h 3932403"/>
                    <a:gd name="connsiteX24" fmla="*/ 656764 w 2218135"/>
                    <a:gd name="connsiteY24" fmla="*/ 2764573 h 3932403"/>
                    <a:gd name="connsiteX25" fmla="*/ 632711 w 2218135"/>
                    <a:gd name="connsiteY25" fmla="*/ 3066543 h 3932403"/>
                    <a:gd name="connsiteX26" fmla="*/ 333479 w 2218135"/>
                    <a:gd name="connsiteY26" fmla="*/ 3456942 h 3932403"/>
                    <a:gd name="connsiteX27" fmla="*/ 326981 w 2218135"/>
                    <a:gd name="connsiteY27" fmla="*/ 3742682 h 3932403"/>
                    <a:gd name="connsiteX28" fmla="*/ 297000 w 2218135"/>
                    <a:gd name="connsiteY28" fmla="*/ 3922565 h 3932403"/>
                    <a:gd name="connsiteX29" fmla="*/ 353213 w 2218135"/>
                    <a:gd name="connsiteY29" fmla="*/ 3903827 h 3932403"/>
                    <a:gd name="connsiteX30" fmla="*/ 390482 w 2218135"/>
                    <a:gd name="connsiteY30" fmla="*/ 3895062 h 3932403"/>
                    <a:gd name="connsiteX31" fmla="*/ 433785 w 2218135"/>
                    <a:gd name="connsiteY31" fmla="*/ 3823255 h 3932403"/>
                    <a:gd name="connsiteX32" fmla="*/ 499367 w 2218135"/>
                    <a:gd name="connsiteY32" fmla="*/ 3767042 h 3932403"/>
                    <a:gd name="connsiteX33" fmla="*/ 510610 w 2218135"/>
                    <a:gd name="connsiteY33" fmla="*/ 3703333 h 3932403"/>
                    <a:gd name="connsiteX34" fmla="*/ 551833 w 2218135"/>
                    <a:gd name="connsiteY34" fmla="*/ 3632130 h 3932403"/>
                    <a:gd name="connsiteX35" fmla="*/ 533095 w 2218135"/>
                    <a:gd name="connsiteY35" fmla="*/ 3545937 h 3932403"/>
                    <a:gd name="connsiteX36" fmla="*/ 596803 w 2218135"/>
                    <a:gd name="connsiteY36" fmla="*/ 3512209 h 3932403"/>
                    <a:gd name="connsiteX37" fmla="*/ 611794 w 2218135"/>
                    <a:gd name="connsiteY37" fmla="*/ 3446627 h 3932403"/>
                    <a:gd name="connsiteX38" fmla="*/ 694240 w 2218135"/>
                    <a:gd name="connsiteY38" fmla="*/ 3435384 h 3932403"/>
                    <a:gd name="connsiteX39" fmla="*/ 737336 w 2218135"/>
                    <a:gd name="connsiteY39" fmla="*/ 3377297 h 3932403"/>
                    <a:gd name="connsiteX40" fmla="*/ 742958 w 2218135"/>
                    <a:gd name="connsiteY40" fmla="*/ 3317337 h 3932403"/>
                    <a:gd name="connsiteX41" fmla="*/ 827391 w 2218135"/>
                    <a:gd name="connsiteY41" fmla="*/ 3256206 h 3932403"/>
                    <a:gd name="connsiteX42" fmla="*/ 829151 w 2218135"/>
                    <a:gd name="connsiteY42" fmla="*/ 3169309 h 3932403"/>
                    <a:gd name="connsiteX43" fmla="*/ 911597 w 2218135"/>
                    <a:gd name="connsiteY43" fmla="*/ 3122465 h 3932403"/>
                    <a:gd name="connsiteX44" fmla="*/ 877869 w 2218135"/>
                    <a:gd name="connsiteY44" fmla="*/ 3062504 h 3932403"/>
                    <a:gd name="connsiteX45" fmla="*/ 917218 w 2218135"/>
                    <a:gd name="connsiteY45" fmla="*/ 3000669 h 3932403"/>
                    <a:gd name="connsiteX46" fmla="*/ 902228 w 2218135"/>
                    <a:gd name="connsiteY46" fmla="*/ 2916350 h 3932403"/>
                    <a:gd name="connsiteX47" fmla="*/ 941577 w 2218135"/>
                    <a:gd name="connsiteY47" fmla="*/ 2858263 h 3932403"/>
                    <a:gd name="connsiteX48" fmla="*/ 930335 w 2218135"/>
                    <a:gd name="connsiteY48" fmla="*/ 2805797 h 3932403"/>
                    <a:gd name="connsiteX49" fmla="*/ 971558 w 2218135"/>
                    <a:gd name="connsiteY49" fmla="*/ 2751458 h 3932403"/>
                    <a:gd name="connsiteX50" fmla="*/ 969684 w 2218135"/>
                    <a:gd name="connsiteY50" fmla="*/ 2689624 h 3932403"/>
                    <a:gd name="connsiteX51" fmla="*/ 1033392 w 2218135"/>
                    <a:gd name="connsiteY51" fmla="*/ 2652148 h 3932403"/>
                    <a:gd name="connsiteX52" fmla="*/ 1084696 w 2218135"/>
                    <a:gd name="connsiteY52" fmla="*/ 2565634 h 3932403"/>
                    <a:gd name="connsiteX53" fmla="*/ 1074615 w 2218135"/>
                    <a:gd name="connsiteY53" fmla="*/ 2504120 h 3932403"/>
                    <a:gd name="connsiteX54" fmla="*/ 1164556 w 2218135"/>
                    <a:gd name="connsiteY54" fmla="*/ 2423548 h 3932403"/>
                    <a:gd name="connsiteX55" fmla="*/ 1207653 w 2218135"/>
                    <a:gd name="connsiteY55" fmla="*/ 2346724 h 3932403"/>
                    <a:gd name="connsiteX56" fmla="*/ 1261992 w 2218135"/>
                    <a:gd name="connsiteY56" fmla="*/ 2301753 h 3932403"/>
                    <a:gd name="connsiteX57" fmla="*/ 1297594 w 2218135"/>
                    <a:gd name="connsiteY57" fmla="*/ 2206191 h 3932403"/>
                    <a:gd name="connsiteX58" fmla="*/ 1391282 w 2218135"/>
                    <a:gd name="connsiteY58" fmla="*/ 2163094 h 3932403"/>
                    <a:gd name="connsiteX59" fmla="*/ 1408146 w 2218135"/>
                    <a:gd name="connsiteY59" fmla="*/ 2075027 h 3932403"/>
                    <a:gd name="connsiteX60" fmla="*/ 1484529 w 2218135"/>
                    <a:gd name="connsiteY60" fmla="*/ 1960918 h 3932403"/>
                    <a:gd name="connsiteX61" fmla="*/ 1447495 w 2218135"/>
                    <a:gd name="connsiteY61" fmla="*/ 1857669 h 3932403"/>
                    <a:gd name="connsiteX62" fmla="*/ 1528067 w 2218135"/>
                    <a:gd name="connsiteY62" fmla="*/ 1778971 h 3932403"/>
                    <a:gd name="connsiteX63" fmla="*/ 1505582 w 2218135"/>
                    <a:gd name="connsiteY63" fmla="*/ 1647807 h 3932403"/>
                    <a:gd name="connsiteX64" fmla="*/ 1511801 w 2218135"/>
                    <a:gd name="connsiteY64" fmla="*/ 1520175 h 3932403"/>
                    <a:gd name="connsiteX65" fmla="*/ 1466233 w 2218135"/>
                    <a:gd name="connsiteY65" fmla="*/ 1415460 h 3932403"/>
                    <a:gd name="connsiteX66" fmla="*/ 1512343 w 2218135"/>
                    <a:gd name="connsiteY66" fmla="*/ 837910 h 3932403"/>
                    <a:gd name="connsiteX67" fmla="*/ 1602740 w 2218135"/>
                    <a:gd name="connsiteY67" fmla="*/ 1112578 h 3932403"/>
                    <a:gd name="connsiteX68" fmla="*/ 1564495 w 2218135"/>
                    <a:gd name="connsiteY68" fmla="*/ 1446351 h 3932403"/>
                    <a:gd name="connsiteX69" fmla="*/ 1870454 w 2218135"/>
                    <a:gd name="connsiteY69" fmla="*/ 1745356 h 3932403"/>
                    <a:gd name="connsiteX70" fmla="*/ 1978235 w 2218135"/>
                    <a:gd name="connsiteY70" fmla="*/ 2134759 h 3932403"/>
                    <a:gd name="connsiteX71" fmla="*/ 1814826 w 2218135"/>
                    <a:gd name="connsiteY71" fmla="*/ 2461578 h 3932403"/>
                    <a:gd name="connsiteX72" fmla="*/ 2037341 w 2218135"/>
                    <a:gd name="connsiteY72" fmla="*/ 2600651 h 3932403"/>
                    <a:gd name="connsiteX73" fmla="*/ 2218135 w 2218135"/>
                    <a:gd name="connsiteY73" fmla="*/ 1752310 h 3932403"/>
                    <a:gd name="connsiteX74" fmla="*/ 1787011 w 2218135"/>
                    <a:gd name="connsiteY74" fmla="*/ 1185590 h 3932403"/>
                    <a:gd name="connsiteX75" fmla="*/ 1797441 w 2218135"/>
                    <a:gd name="connsiteY75" fmla="*/ 413740 h 3932403"/>
                    <a:gd name="connsiteX76" fmla="*/ 1860024 w 2218135"/>
                    <a:gd name="connsiteY76" fmla="*/ 90397 h 3932403"/>
                    <a:gd name="connsiteX77" fmla="*/ 1209862 w 2218135"/>
                    <a:gd name="connsiteY77"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74433 w 2218135"/>
                    <a:gd name="connsiteY18" fmla="*/ 2405949 h 3932403"/>
                    <a:gd name="connsiteX19" fmla="*/ 639665 w 2218135"/>
                    <a:gd name="connsiteY19" fmla="*/ 2068699 h 3932403"/>
                    <a:gd name="connsiteX20" fmla="*/ 1053405 w 2218135"/>
                    <a:gd name="connsiteY20" fmla="*/ 1947011 h 3932403"/>
                    <a:gd name="connsiteX21" fmla="*/ 1162682 w 2218135"/>
                    <a:gd name="connsiteY21" fmla="*/ 1795834 h 3932403"/>
                    <a:gd name="connsiteX22" fmla="*/ 1189000 w 2218135"/>
                    <a:gd name="connsiteY22" fmla="*/ 1880952 h 3932403"/>
                    <a:gd name="connsiteX23" fmla="*/ 771826 w 2218135"/>
                    <a:gd name="connsiteY23" fmla="*/ 2489869 h 3932403"/>
                    <a:gd name="connsiteX24" fmla="*/ 656764 w 2218135"/>
                    <a:gd name="connsiteY24" fmla="*/ 2764573 h 3932403"/>
                    <a:gd name="connsiteX25" fmla="*/ 632711 w 2218135"/>
                    <a:gd name="connsiteY25" fmla="*/ 3066543 h 3932403"/>
                    <a:gd name="connsiteX26" fmla="*/ 333479 w 2218135"/>
                    <a:gd name="connsiteY26" fmla="*/ 3456942 h 3932403"/>
                    <a:gd name="connsiteX27" fmla="*/ 326981 w 2218135"/>
                    <a:gd name="connsiteY27" fmla="*/ 3742682 h 3932403"/>
                    <a:gd name="connsiteX28" fmla="*/ 297000 w 2218135"/>
                    <a:gd name="connsiteY28" fmla="*/ 3922565 h 3932403"/>
                    <a:gd name="connsiteX29" fmla="*/ 353213 w 2218135"/>
                    <a:gd name="connsiteY29" fmla="*/ 3903827 h 3932403"/>
                    <a:gd name="connsiteX30" fmla="*/ 390482 w 2218135"/>
                    <a:gd name="connsiteY30" fmla="*/ 3895062 h 3932403"/>
                    <a:gd name="connsiteX31" fmla="*/ 433785 w 2218135"/>
                    <a:gd name="connsiteY31" fmla="*/ 3823255 h 3932403"/>
                    <a:gd name="connsiteX32" fmla="*/ 499367 w 2218135"/>
                    <a:gd name="connsiteY32" fmla="*/ 3767042 h 3932403"/>
                    <a:gd name="connsiteX33" fmla="*/ 510610 w 2218135"/>
                    <a:gd name="connsiteY33" fmla="*/ 3703333 h 3932403"/>
                    <a:gd name="connsiteX34" fmla="*/ 551833 w 2218135"/>
                    <a:gd name="connsiteY34" fmla="*/ 3632130 h 3932403"/>
                    <a:gd name="connsiteX35" fmla="*/ 533095 w 2218135"/>
                    <a:gd name="connsiteY35" fmla="*/ 3545937 h 3932403"/>
                    <a:gd name="connsiteX36" fmla="*/ 596803 w 2218135"/>
                    <a:gd name="connsiteY36" fmla="*/ 3512209 h 3932403"/>
                    <a:gd name="connsiteX37" fmla="*/ 611794 w 2218135"/>
                    <a:gd name="connsiteY37" fmla="*/ 3446627 h 3932403"/>
                    <a:gd name="connsiteX38" fmla="*/ 694240 w 2218135"/>
                    <a:gd name="connsiteY38" fmla="*/ 3435384 h 3932403"/>
                    <a:gd name="connsiteX39" fmla="*/ 737336 w 2218135"/>
                    <a:gd name="connsiteY39" fmla="*/ 3377297 h 3932403"/>
                    <a:gd name="connsiteX40" fmla="*/ 742958 w 2218135"/>
                    <a:gd name="connsiteY40" fmla="*/ 3317337 h 3932403"/>
                    <a:gd name="connsiteX41" fmla="*/ 827391 w 2218135"/>
                    <a:gd name="connsiteY41" fmla="*/ 3256206 h 3932403"/>
                    <a:gd name="connsiteX42" fmla="*/ 829151 w 2218135"/>
                    <a:gd name="connsiteY42" fmla="*/ 3169309 h 3932403"/>
                    <a:gd name="connsiteX43" fmla="*/ 911597 w 2218135"/>
                    <a:gd name="connsiteY43" fmla="*/ 3122465 h 3932403"/>
                    <a:gd name="connsiteX44" fmla="*/ 877869 w 2218135"/>
                    <a:gd name="connsiteY44" fmla="*/ 3062504 h 3932403"/>
                    <a:gd name="connsiteX45" fmla="*/ 917218 w 2218135"/>
                    <a:gd name="connsiteY45" fmla="*/ 3000669 h 3932403"/>
                    <a:gd name="connsiteX46" fmla="*/ 902228 w 2218135"/>
                    <a:gd name="connsiteY46" fmla="*/ 2916350 h 3932403"/>
                    <a:gd name="connsiteX47" fmla="*/ 941577 w 2218135"/>
                    <a:gd name="connsiteY47" fmla="*/ 2858263 h 3932403"/>
                    <a:gd name="connsiteX48" fmla="*/ 930335 w 2218135"/>
                    <a:gd name="connsiteY48" fmla="*/ 2805797 h 3932403"/>
                    <a:gd name="connsiteX49" fmla="*/ 971558 w 2218135"/>
                    <a:gd name="connsiteY49" fmla="*/ 2751458 h 3932403"/>
                    <a:gd name="connsiteX50" fmla="*/ 969684 w 2218135"/>
                    <a:gd name="connsiteY50" fmla="*/ 2689624 h 3932403"/>
                    <a:gd name="connsiteX51" fmla="*/ 1033392 w 2218135"/>
                    <a:gd name="connsiteY51" fmla="*/ 2652148 h 3932403"/>
                    <a:gd name="connsiteX52" fmla="*/ 1084696 w 2218135"/>
                    <a:gd name="connsiteY52" fmla="*/ 2565634 h 3932403"/>
                    <a:gd name="connsiteX53" fmla="*/ 1074615 w 2218135"/>
                    <a:gd name="connsiteY53" fmla="*/ 2504120 h 3932403"/>
                    <a:gd name="connsiteX54" fmla="*/ 1164556 w 2218135"/>
                    <a:gd name="connsiteY54" fmla="*/ 2423548 h 3932403"/>
                    <a:gd name="connsiteX55" fmla="*/ 1207653 w 2218135"/>
                    <a:gd name="connsiteY55" fmla="*/ 2346724 h 3932403"/>
                    <a:gd name="connsiteX56" fmla="*/ 1261992 w 2218135"/>
                    <a:gd name="connsiteY56" fmla="*/ 2301753 h 3932403"/>
                    <a:gd name="connsiteX57" fmla="*/ 1297594 w 2218135"/>
                    <a:gd name="connsiteY57" fmla="*/ 2206191 h 3932403"/>
                    <a:gd name="connsiteX58" fmla="*/ 1391282 w 2218135"/>
                    <a:gd name="connsiteY58" fmla="*/ 2163094 h 3932403"/>
                    <a:gd name="connsiteX59" fmla="*/ 1408146 w 2218135"/>
                    <a:gd name="connsiteY59" fmla="*/ 2075027 h 3932403"/>
                    <a:gd name="connsiteX60" fmla="*/ 1484529 w 2218135"/>
                    <a:gd name="connsiteY60" fmla="*/ 1960918 h 3932403"/>
                    <a:gd name="connsiteX61" fmla="*/ 1447495 w 2218135"/>
                    <a:gd name="connsiteY61" fmla="*/ 1857669 h 3932403"/>
                    <a:gd name="connsiteX62" fmla="*/ 1528067 w 2218135"/>
                    <a:gd name="connsiteY62" fmla="*/ 1778971 h 3932403"/>
                    <a:gd name="connsiteX63" fmla="*/ 1505582 w 2218135"/>
                    <a:gd name="connsiteY63" fmla="*/ 1647807 h 3932403"/>
                    <a:gd name="connsiteX64" fmla="*/ 1511801 w 2218135"/>
                    <a:gd name="connsiteY64" fmla="*/ 1520175 h 3932403"/>
                    <a:gd name="connsiteX65" fmla="*/ 1466233 w 2218135"/>
                    <a:gd name="connsiteY65" fmla="*/ 1415460 h 3932403"/>
                    <a:gd name="connsiteX66" fmla="*/ 1512343 w 2218135"/>
                    <a:gd name="connsiteY66" fmla="*/ 837910 h 3932403"/>
                    <a:gd name="connsiteX67" fmla="*/ 1602740 w 2218135"/>
                    <a:gd name="connsiteY67" fmla="*/ 1112578 h 3932403"/>
                    <a:gd name="connsiteX68" fmla="*/ 1564495 w 2218135"/>
                    <a:gd name="connsiteY68" fmla="*/ 1446351 h 3932403"/>
                    <a:gd name="connsiteX69" fmla="*/ 1870454 w 2218135"/>
                    <a:gd name="connsiteY69" fmla="*/ 1745356 h 3932403"/>
                    <a:gd name="connsiteX70" fmla="*/ 1978235 w 2218135"/>
                    <a:gd name="connsiteY70" fmla="*/ 2134759 h 3932403"/>
                    <a:gd name="connsiteX71" fmla="*/ 1814826 w 2218135"/>
                    <a:gd name="connsiteY71" fmla="*/ 2461578 h 3932403"/>
                    <a:gd name="connsiteX72" fmla="*/ 2037341 w 2218135"/>
                    <a:gd name="connsiteY72" fmla="*/ 2600651 h 3932403"/>
                    <a:gd name="connsiteX73" fmla="*/ 2218135 w 2218135"/>
                    <a:gd name="connsiteY73" fmla="*/ 1752310 h 3932403"/>
                    <a:gd name="connsiteX74" fmla="*/ 1787011 w 2218135"/>
                    <a:gd name="connsiteY74" fmla="*/ 1185590 h 3932403"/>
                    <a:gd name="connsiteX75" fmla="*/ 1797441 w 2218135"/>
                    <a:gd name="connsiteY75" fmla="*/ 413740 h 3932403"/>
                    <a:gd name="connsiteX76" fmla="*/ 1860024 w 2218135"/>
                    <a:gd name="connsiteY76" fmla="*/ 90397 h 3932403"/>
                    <a:gd name="connsiteX77" fmla="*/ 1209862 w 2218135"/>
                    <a:gd name="connsiteY77"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39665 w 2218135"/>
                    <a:gd name="connsiteY20" fmla="*/ 2068699 h 3932403"/>
                    <a:gd name="connsiteX21" fmla="*/ 1053405 w 2218135"/>
                    <a:gd name="connsiteY21" fmla="*/ 1947011 h 3932403"/>
                    <a:gd name="connsiteX22" fmla="*/ 1162682 w 2218135"/>
                    <a:gd name="connsiteY22" fmla="*/ 1795834 h 3932403"/>
                    <a:gd name="connsiteX23" fmla="*/ 1189000 w 2218135"/>
                    <a:gd name="connsiteY23" fmla="*/ 1880952 h 3932403"/>
                    <a:gd name="connsiteX24" fmla="*/ 771826 w 2218135"/>
                    <a:gd name="connsiteY24" fmla="*/ 2489869 h 3932403"/>
                    <a:gd name="connsiteX25" fmla="*/ 656764 w 2218135"/>
                    <a:gd name="connsiteY25" fmla="*/ 2764573 h 3932403"/>
                    <a:gd name="connsiteX26" fmla="*/ 632711 w 2218135"/>
                    <a:gd name="connsiteY26" fmla="*/ 3066543 h 3932403"/>
                    <a:gd name="connsiteX27" fmla="*/ 333479 w 2218135"/>
                    <a:gd name="connsiteY27" fmla="*/ 3456942 h 3932403"/>
                    <a:gd name="connsiteX28" fmla="*/ 326981 w 2218135"/>
                    <a:gd name="connsiteY28" fmla="*/ 3742682 h 3932403"/>
                    <a:gd name="connsiteX29" fmla="*/ 297000 w 2218135"/>
                    <a:gd name="connsiteY29" fmla="*/ 3922565 h 3932403"/>
                    <a:gd name="connsiteX30" fmla="*/ 353213 w 2218135"/>
                    <a:gd name="connsiteY30" fmla="*/ 3903827 h 3932403"/>
                    <a:gd name="connsiteX31" fmla="*/ 390482 w 2218135"/>
                    <a:gd name="connsiteY31" fmla="*/ 3895062 h 3932403"/>
                    <a:gd name="connsiteX32" fmla="*/ 433785 w 2218135"/>
                    <a:gd name="connsiteY32" fmla="*/ 3823255 h 3932403"/>
                    <a:gd name="connsiteX33" fmla="*/ 499367 w 2218135"/>
                    <a:gd name="connsiteY33" fmla="*/ 3767042 h 3932403"/>
                    <a:gd name="connsiteX34" fmla="*/ 510610 w 2218135"/>
                    <a:gd name="connsiteY34" fmla="*/ 3703333 h 3932403"/>
                    <a:gd name="connsiteX35" fmla="*/ 551833 w 2218135"/>
                    <a:gd name="connsiteY35" fmla="*/ 3632130 h 3932403"/>
                    <a:gd name="connsiteX36" fmla="*/ 533095 w 2218135"/>
                    <a:gd name="connsiteY36" fmla="*/ 3545937 h 3932403"/>
                    <a:gd name="connsiteX37" fmla="*/ 596803 w 2218135"/>
                    <a:gd name="connsiteY37" fmla="*/ 3512209 h 3932403"/>
                    <a:gd name="connsiteX38" fmla="*/ 611794 w 2218135"/>
                    <a:gd name="connsiteY38" fmla="*/ 3446627 h 3932403"/>
                    <a:gd name="connsiteX39" fmla="*/ 694240 w 2218135"/>
                    <a:gd name="connsiteY39" fmla="*/ 3435384 h 3932403"/>
                    <a:gd name="connsiteX40" fmla="*/ 737336 w 2218135"/>
                    <a:gd name="connsiteY40" fmla="*/ 3377297 h 3932403"/>
                    <a:gd name="connsiteX41" fmla="*/ 742958 w 2218135"/>
                    <a:gd name="connsiteY41" fmla="*/ 3317337 h 3932403"/>
                    <a:gd name="connsiteX42" fmla="*/ 827391 w 2218135"/>
                    <a:gd name="connsiteY42" fmla="*/ 3256206 h 3932403"/>
                    <a:gd name="connsiteX43" fmla="*/ 829151 w 2218135"/>
                    <a:gd name="connsiteY43" fmla="*/ 3169309 h 3932403"/>
                    <a:gd name="connsiteX44" fmla="*/ 911597 w 2218135"/>
                    <a:gd name="connsiteY44" fmla="*/ 3122465 h 3932403"/>
                    <a:gd name="connsiteX45" fmla="*/ 877869 w 2218135"/>
                    <a:gd name="connsiteY45" fmla="*/ 3062504 h 3932403"/>
                    <a:gd name="connsiteX46" fmla="*/ 917218 w 2218135"/>
                    <a:gd name="connsiteY46" fmla="*/ 3000669 h 3932403"/>
                    <a:gd name="connsiteX47" fmla="*/ 902228 w 2218135"/>
                    <a:gd name="connsiteY47" fmla="*/ 2916350 h 3932403"/>
                    <a:gd name="connsiteX48" fmla="*/ 941577 w 2218135"/>
                    <a:gd name="connsiteY48" fmla="*/ 2858263 h 3932403"/>
                    <a:gd name="connsiteX49" fmla="*/ 930335 w 2218135"/>
                    <a:gd name="connsiteY49" fmla="*/ 2805797 h 3932403"/>
                    <a:gd name="connsiteX50" fmla="*/ 971558 w 2218135"/>
                    <a:gd name="connsiteY50" fmla="*/ 2751458 h 3932403"/>
                    <a:gd name="connsiteX51" fmla="*/ 969684 w 2218135"/>
                    <a:gd name="connsiteY51" fmla="*/ 2689624 h 3932403"/>
                    <a:gd name="connsiteX52" fmla="*/ 1033392 w 2218135"/>
                    <a:gd name="connsiteY52" fmla="*/ 2652148 h 3932403"/>
                    <a:gd name="connsiteX53" fmla="*/ 1084696 w 2218135"/>
                    <a:gd name="connsiteY53" fmla="*/ 2565634 h 3932403"/>
                    <a:gd name="connsiteX54" fmla="*/ 1074615 w 2218135"/>
                    <a:gd name="connsiteY54" fmla="*/ 2504120 h 3932403"/>
                    <a:gd name="connsiteX55" fmla="*/ 1164556 w 2218135"/>
                    <a:gd name="connsiteY55" fmla="*/ 2423548 h 3932403"/>
                    <a:gd name="connsiteX56" fmla="*/ 1207653 w 2218135"/>
                    <a:gd name="connsiteY56" fmla="*/ 2346724 h 3932403"/>
                    <a:gd name="connsiteX57" fmla="*/ 1261992 w 2218135"/>
                    <a:gd name="connsiteY57" fmla="*/ 2301753 h 3932403"/>
                    <a:gd name="connsiteX58" fmla="*/ 1297594 w 2218135"/>
                    <a:gd name="connsiteY58" fmla="*/ 2206191 h 3932403"/>
                    <a:gd name="connsiteX59" fmla="*/ 1391282 w 2218135"/>
                    <a:gd name="connsiteY59" fmla="*/ 2163094 h 3932403"/>
                    <a:gd name="connsiteX60" fmla="*/ 1408146 w 2218135"/>
                    <a:gd name="connsiteY60" fmla="*/ 2075027 h 3932403"/>
                    <a:gd name="connsiteX61" fmla="*/ 1484529 w 2218135"/>
                    <a:gd name="connsiteY61" fmla="*/ 1960918 h 3932403"/>
                    <a:gd name="connsiteX62" fmla="*/ 1447495 w 2218135"/>
                    <a:gd name="connsiteY62" fmla="*/ 1857669 h 3932403"/>
                    <a:gd name="connsiteX63" fmla="*/ 1528067 w 2218135"/>
                    <a:gd name="connsiteY63" fmla="*/ 1778971 h 3932403"/>
                    <a:gd name="connsiteX64" fmla="*/ 1505582 w 2218135"/>
                    <a:gd name="connsiteY64" fmla="*/ 1647807 h 3932403"/>
                    <a:gd name="connsiteX65" fmla="*/ 1511801 w 2218135"/>
                    <a:gd name="connsiteY65" fmla="*/ 1520175 h 3932403"/>
                    <a:gd name="connsiteX66" fmla="*/ 1466233 w 2218135"/>
                    <a:gd name="connsiteY66" fmla="*/ 1415460 h 3932403"/>
                    <a:gd name="connsiteX67" fmla="*/ 1512343 w 2218135"/>
                    <a:gd name="connsiteY67" fmla="*/ 837910 h 3932403"/>
                    <a:gd name="connsiteX68" fmla="*/ 1602740 w 2218135"/>
                    <a:gd name="connsiteY68" fmla="*/ 1112578 h 3932403"/>
                    <a:gd name="connsiteX69" fmla="*/ 1564495 w 2218135"/>
                    <a:gd name="connsiteY69" fmla="*/ 1446351 h 3932403"/>
                    <a:gd name="connsiteX70" fmla="*/ 1870454 w 2218135"/>
                    <a:gd name="connsiteY70" fmla="*/ 1745356 h 3932403"/>
                    <a:gd name="connsiteX71" fmla="*/ 1978235 w 2218135"/>
                    <a:gd name="connsiteY71" fmla="*/ 2134759 h 3932403"/>
                    <a:gd name="connsiteX72" fmla="*/ 1814826 w 2218135"/>
                    <a:gd name="connsiteY72" fmla="*/ 2461578 h 3932403"/>
                    <a:gd name="connsiteX73" fmla="*/ 2037341 w 2218135"/>
                    <a:gd name="connsiteY73" fmla="*/ 2600651 h 3932403"/>
                    <a:gd name="connsiteX74" fmla="*/ 2218135 w 2218135"/>
                    <a:gd name="connsiteY74" fmla="*/ 1752310 h 3932403"/>
                    <a:gd name="connsiteX75" fmla="*/ 1787011 w 2218135"/>
                    <a:gd name="connsiteY75" fmla="*/ 1185590 h 3932403"/>
                    <a:gd name="connsiteX76" fmla="*/ 1797441 w 2218135"/>
                    <a:gd name="connsiteY76" fmla="*/ 413740 h 3932403"/>
                    <a:gd name="connsiteX77" fmla="*/ 1860024 w 2218135"/>
                    <a:gd name="connsiteY77" fmla="*/ 90397 h 3932403"/>
                    <a:gd name="connsiteX78" fmla="*/ 1209862 w 2218135"/>
                    <a:gd name="connsiteY78"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39665 w 2218135"/>
                    <a:gd name="connsiteY21" fmla="*/ 2068699 h 3932403"/>
                    <a:gd name="connsiteX22" fmla="*/ 1053405 w 2218135"/>
                    <a:gd name="connsiteY22" fmla="*/ 1947011 h 3932403"/>
                    <a:gd name="connsiteX23" fmla="*/ 1162682 w 2218135"/>
                    <a:gd name="connsiteY23" fmla="*/ 1795834 h 3932403"/>
                    <a:gd name="connsiteX24" fmla="*/ 1189000 w 2218135"/>
                    <a:gd name="connsiteY24" fmla="*/ 1880952 h 3932403"/>
                    <a:gd name="connsiteX25" fmla="*/ 771826 w 2218135"/>
                    <a:gd name="connsiteY25" fmla="*/ 2489869 h 3932403"/>
                    <a:gd name="connsiteX26" fmla="*/ 656764 w 2218135"/>
                    <a:gd name="connsiteY26" fmla="*/ 2764573 h 3932403"/>
                    <a:gd name="connsiteX27" fmla="*/ 632711 w 2218135"/>
                    <a:gd name="connsiteY27" fmla="*/ 3066543 h 3932403"/>
                    <a:gd name="connsiteX28" fmla="*/ 333479 w 2218135"/>
                    <a:gd name="connsiteY28" fmla="*/ 3456942 h 3932403"/>
                    <a:gd name="connsiteX29" fmla="*/ 326981 w 2218135"/>
                    <a:gd name="connsiteY29" fmla="*/ 3742682 h 3932403"/>
                    <a:gd name="connsiteX30" fmla="*/ 297000 w 2218135"/>
                    <a:gd name="connsiteY30" fmla="*/ 3922565 h 3932403"/>
                    <a:gd name="connsiteX31" fmla="*/ 353213 w 2218135"/>
                    <a:gd name="connsiteY31" fmla="*/ 3903827 h 3932403"/>
                    <a:gd name="connsiteX32" fmla="*/ 390482 w 2218135"/>
                    <a:gd name="connsiteY32" fmla="*/ 3895062 h 3932403"/>
                    <a:gd name="connsiteX33" fmla="*/ 433785 w 2218135"/>
                    <a:gd name="connsiteY33" fmla="*/ 3823255 h 3932403"/>
                    <a:gd name="connsiteX34" fmla="*/ 499367 w 2218135"/>
                    <a:gd name="connsiteY34" fmla="*/ 3767042 h 3932403"/>
                    <a:gd name="connsiteX35" fmla="*/ 510610 w 2218135"/>
                    <a:gd name="connsiteY35" fmla="*/ 3703333 h 3932403"/>
                    <a:gd name="connsiteX36" fmla="*/ 551833 w 2218135"/>
                    <a:gd name="connsiteY36" fmla="*/ 3632130 h 3932403"/>
                    <a:gd name="connsiteX37" fmla="*/ 533095 w 2218135"/>
                    <a:gd name="connsiteY37" fmla="*/ 3545937 h 3932403"/>
                    <a:gd name="connsiteX38" fmla="*/ 596803 w 2218135"/>
                    <a:gd name="connsiteY38" fmla="*/ 3512209 h 3932403"/>
                    <a:gd name="connsiteX39" fmla="*/ 611794 w 2218135"/>
                    <a:gd name="connsiteY39" fmla="*/ 3446627 h 3932403"/>
                    <a:gd name="connsiteX40" fmla="*/ 694240 w 2218135"/>
                    <a:gd name="connsiteY40" fmla="*/ 3435384 h 3932403"/>
                    <a:gd name="connsiteX41" fmla="*/ 737336 w 2218135"/>
                    <a:gd name="connsiteY41" fmla="*/ 3377297 h 3932403"/>
                    <a:gd name="connsiteX42" fmla="*/ 742958 w 2218135"/>
                    <a:gd name="connsiteY42" fmla="*/ 3317337 h 3932403"/>
                    <a:gd name="connsiteX43" fmla="*/ 827391 w 2218135"/>
                    <a:gd name="connsiteY43" fmla="*/ 3256206 h 3932403"/>
                    <a:gd name="connsiteX44" fmla="*/ 829151 w 2218135"/>
                    <a:gd name="connsiteY44" fmla="*/ 3169309 h 3932403"/>
                    <a:gd name="connsiteX45" fmla="*/ 911597 w 2218135"/>
                    <a:gd name="connsiteY45" fmla="*/ 3122465 h 3932403"/>
                    <a:gd name="connsiteX46" fmla="*/ 877869 w 2218135"/>
                    <a:gd name="connsiteY46" fmla="*/ 3062504 h 3932403"/>
                    <a:gd name="connsiteX47" fmla="*/ 917218 w 2218135"/>
                    <a:gd name="connsiteY47" fmla="*/ 3000669 h 3932403"/>
                    <a:gd name="connsiteX48" fmla="*/ 902228 w 2218135"/>
                    <a:gd name="connsiteY48" fmla="*/ 2916350 h 3932403"/>
                    <a:gd name="connsiteX49" fmla="*/ 941577 w 2218135"/>
                    <a:gd name="connsiteY49" fmla="*/ 2858263 h 3932403"/>
                    <a:gd name="connsiteX50" fmla="*/ 930335 w 2218135"/>
                    <a:gd name="connsiteY50" fmla="*/ 2805797 h 3932403"/>
                    <a:gd name="connsiteX51" fmla="*/ 971558 w 2218135"/>
                    <a:gd name="connsiteY51" fmla="*/ 2751458 h 3932403"/>
                    <a:gd name="connsiteX52" fmla="*/ 969684 w 2218135"/>
                    <a:gd name="connsiteY52" fmla="*/ 2689624 h 3932403"/>
                    <a:gd name="connsiteX53" fmla="*/ 1033392 w 2218135"/>
                    <a:gd name="connsiteY53" fmla="*/ 2652148 h 3932403"/>
                    <a:gd name="connsiteX54" fmla="*/ 1084696 w 2218135"/>
                    <a:gd name="connsiteY54" fmla="*/ 2565634 h 3932403"/>
                    <a:gd name="connsiteX55" fmla="*/ 1074615 w 2218135"/>
                    <a:gd name="connsiteY55" fmla="*/ 2504120 h 3932403"/>
                    <a:gd name="connsiteX56" fmla="*/ 1164556 w 2218135"/>
                    <a:gd name="connsiteY56" fmla="*/ 2423548 h 3932403"/>
                    <a:gd name="connsiteX57" fmla="*/ 1207653 w 2218135"/>
                    <a:gd name="connsiteY57" fmla="*/ 2346724 h 3932403"/>
                    <a:gd name="connsiteX58" fmla="*/ 1261992 w 2218135"/>
                    <a:gd name="connsiteY58" fmla="*/ 2301753 h 3932403"/>
                    <a:gd name="connsiteX59" fmla="*/ 1297594 w 2218135"/>
                    <a:gd name="connsiteY59" fmla="*/ 2206191 h 3932403"/>
                    <a:gd name="connsiteX60" fmla="*/ 1391282 w 2218135"/>
                    <a:gd name="connsiteY60" fmla="*/ 2163094 h 3932403"/>
                    <a:gd name="connsiteX61" fmla="*/ 1408146 w 2218135"/>
                    <a:gd name="connsiteY61" fmla="*/ 2075027 h 3932403"/>
                    <a:gd name="connsiteX62" fmla="*/ 1484529 w 2218135"/>
                    <a:gd name="connsiteY62" fmla="*/ 1960918 h 3932403"/>
                    <a:gd name="connsiteX63" fmla="*/ 1447495 w 2218135"/>
                    <a:gd name="connsiteY63" fmla="*/ 1857669 h 3932403"/>
                    <a:gd name="connsiteX64" fmla="*/ 1528067 w 2218135"/>
                    <a:gd name="connsiteY64" fmla="*/ 1778971 h 3932403"/>
                    <a:gd name="connsiteX65" fmla="*/ 1505582 w 2218135"/>
                    <a:gd name="connsiteY65" fmla="*/ 1647807 h 3932403"/>
                    <a:gd name="connsiteX66" fmla="*/ 1511801 w 2218135"/>
                    <a:gd name="connsiteY66" fmla="*/ 1520175 h 3932403"/>
                    <a:gd name="connsiteX67" fmla="*/ 1466233 w 2218135"/>
                    <a:gd name="connsiteY67" fmla="*/ 1415460 h 3932403"/>
                    <a:gd name="connsiteX68" fmla="*/ 1512343 w 2218135"/>
                    <a:gd name="connsiteY68" fmla="*/ 837910 h 3932403"/>
                    <a:gd name="connsiteX69" fmla="*/ 1602740 w 2218135"/>
                    <a:gd name="connsiteY69" fmla="*/ 1112578 h 3932403"/>
                    <a:gd name="connsiteX70" fmla="*/ 1564495 w 2218135"/>
                    <a:gd name="connsiteY70" fmla="*/ 1446351 h 3932403"/>
                    <a:gd name="connsiteX71" fmla="*/ 1870454 w 2218135"/>
                    <a:gd name="connsiteY71" fmla="*/ 1745356 h 3932403"/>
                    <a:gd name="connsiteX72" fmla="*/ 1978235 w 2218135"/>
                    <a:gd name="connsiteY72" fmla="*/ 2134759 h 3932403"/>
                    <a:gd name="connsiteX73" fmla="*/ 1814826 w 2218135"/>
                    <a:gd name="connsiteY73" fmla="*/ 2461578 h 3932403"/>
                    <a:gd name="connsiteX74" fmla="*/ 2037341 w 2218135"/>
                    <a:gd name="connsiteY74" fmla="*/ 2600651 h 3932403"/>
                    <a:gd name="connsiteX75" fmla="*/ 2218135 w 2218135"/>
                    <a:gd name="connsiteY75" fmla="*/ 1752310 h 3932403"/>
                    <a:gd name="connsiteX76" fmla="*/ 1787011 w 2218135"/>
                    <a:gd name="connsiteY76" fmla="*/ 1185590 h 3932403"/>
                    <a:gd name="connsiteX77" fmla="*/ 1797441 w 2218135"/>
                    <a:gd name="connsiteY77" fmla="*/ 413740 h 3932403"/>
                    <a:gd name="connsiteX78" fmla="*/ 1860024 w 2218135"/>
                    <a:gd name="connsiteY78" fmla="*/ 90397 h 3932403"/>
                    <a:gd name="connsiteX79" fmla="*/ 1209862 w 2218135"/>
                    <a:gd name="connsiteY79"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39665 w 2218135"/>
                    <a:gd name="connsiteY22" fmla="*/ 2068699 h 3932403"/>
                    <a:gd name="connsiteX23" fmla="*/ 1053405 w 2218135"/>
                    <a:gd name="connsiteY23" fmla="*/ 1947011 h 3932403"/>
                    <a:gd name="connsiteX24" fmla="*/ 1162682 w 2218135"/>
                    <a:gd name="connsiteY24" fmla="*/ 1795834 h 3932403"/>
                    <a:gd name="connsiteX25" fmla="*/ 1189000 w 2218135"/>
                    <a:gd name="connsiteY25" fmla="*/ 1880952 h 3932403"/>
                    <a:gd name="connsiteX26" fmla="*/ 771826 w 2218135"/>
                    <a:gd name="connsiteY26" fmla="*/ 2489869 h 3932403"/>
                    <a:gd name="connsiteX27" fmla="*/ 656764 w 2218135"/>
                    <a:gd name="connsiteY27" fmla="*/ 2764573 h 3932403"/>
                    <a:gd name="connsiteX28" fmla="*/ 632711 w 2218135"/>
                    <a:gd name="connsiteY28" fmla="*/ 3066543 h 3932403"/>
                    <a:gd name="connsiteX29" fmla="*/ 333479 w 2218135"/>
                    <a:gd name="connsiteY29" fmla="*/ 3456942 h 3932403"/>
                    <a:gd name="connsiteX30" fmla="*/ 326981 w 2218135"/>
                    <a:gd name="connsiteY30" fmla="*/ 3742682 h 3932403"/>
                    <a:gd name="connsiteX31" fmla="*/ 297000 w 2218135"/>
                    <a:gd name="connsiteY31" fmla="*/ 3922565 h 3932403"/>
                    <a:gd name="connsiteX32" fmla="*/ 353213 w 2218135"/>
                    <a:gd name="connsiteY32" fmla="*/ 3903827 h 3932403"/>
                    <a:gd name="connsiteX33" fmla="*/ 390482 w 2218135"/>
                    <a:gd name="connsiteY33" fmla="*/ 3895062 h 3932403"/>
                    <a:gd name="connsiteX34" fmla="*/ 433785 w 2218135"/>
                    <a:gd name="connsiteY34" fmla="*/ 3823255 h 3932403"/>
                    <a:gd name="connsiteX35" fmla="*/ 499367 w 2218135"/>
                    <a:gd name="connsiteY35" fmla="*/ 3767042 h 3932403"/>
                    <a:gd name="connsiteX36" fmla="*/ 510610 w 2218135"/>
                    <a:gd name="connsiteY36" fmla="*/ 3703333 h 3932403"/>
                    <a:gd name="connsiteX37" fmla="*/ 551833 w 2218135"/>
                    <a:gd name="connsiteY37" fmla="*/ 3632130 h 3932403"/>
                    <a:gd name="connsiteX38" fmla="*/ 533095 w 2218135"/>
                    <a:gd name="connsiteY38" fmla="*/ 3545937 h 3932403"/>
                    <a:gd name="connsiteX39" fmla="*/ 596803 w 2218135"/>
                    <a:gd name="connsiteY39" fmla="*/ 3512209 h 3932403"/>
                    <a:gd name="connsiteX40" fmla="*/ 611794 w 2218135"/>
                    <a:gd name="connsiteY40" fmla="*/ 3446627 h 3932403"/>
                    <a:gd name="connsiteX41" fmla="*/ 694240 w 2218135"/>
                    <a:gd name="connsiteY41" fmla="*/ 3435384 h 3932403"/>
                    <a:gd name="connsiteX42" fmla="*/ 737336 w 2218135"/>
                    <a:gd name="connsiteY42" fmla="*/ 3377297 h 3932403"/>
                    <a:gd name="connsiteX43" fmla="*/ 742958 w 2218135"/>
                    <a:gd name="connsiteY43" fmla="*/ 3317337 h 3932403"/>
                    <a:gd name="connsiteX44" fmla="*/ 827391 w 2218135"/>
                    <a:gd name="connsiteY44" fmla="*/ 3256206 h 3932403"/>
                    <a:gd name="connsiteX45" fmla="*/ 829151 w 2218135"/>
                    <a:gd name="connsiteY45" fmla="*/ 3169309 h 3932403"/>
                    <a:gd name="connsiteX46" fmla="*/ 911597 w 2218135"/>
                    <a:gd name="connsiteY46" fmla="*/ 3122465 h 3932403"/>
                    <a:gd name="connsiteX47" fmla="*/ 877869 w 2218135"/>
                    <a:gd name="connsiteY47" fmla="*/ 3062504 h 3932403"/>
                    <a:gd name="connsiteX48" fmla="*/ 917218 w 2218135"/>
                    <a:gd name="connsiteY48" fmla="*/ 3000669 h 3932403"/>
                    <a:gd name="connsiteX49" fmla="*/ 902228 w 2218135"/>
                    <a:gd name="connsiteY49" fmla="*/ 2916350 h 3932403"/>
                    <a:gd name="connsiteX50" fmla="*/ 941577 w 2218135"/>
                    <a:gd name="connsiteY50" fmla="*/ 2858263 h 3932403"/>
                    <a:gd name="connsiteX51" fmla="*/ 930335 w 2218135"/>
                    <a:gd name="connsiteY51" fmla="*/ 2805797 h 3932403"/>
                    <a:gd name="connsiteX52" fmla="*/ 971558 w 2218135"/>
                    <a:gd name="connsiteY52" fmla="*/ 2751458 h 3932403"/>
                    <a:gd name="connsiteX53" fmla="*/ 969684 w 2218135"/>
                    <a:gd name="connsiteY53" fmla="*/ 2689624 h 3932403"/>
                    <a:gd name="connsiteX54" fmla="*/ 1033392 w 2218135"/>
                    <a:gd name="connsiteY54" fmla="*/ 2652148 h 3932403"/>
                    <a:gd name="connsiteX55" fmla="*/ 1084696 w 2218135"/>
                    <a:gd name="connsiteY55" fmla="*/ 2565634 h 3932403"/>
                    <a:gd name="connsiteX56" fmla="*/ 1074615 w 2218135"/>
                    <a:gd name="connsiteY56" fmla="*/ 2504120 h 3932403"/>
                    <a:gd name="connsiteX57" fmla="*/ 1164556 w 2218135"/>
                    <a:gd name="connsiteY57" fmla="*/ 2423548 h 3932403"/>
                    <a:gd name="connsiteX58" fmla="*/ 1207653 w 2218135"/>
                    <a:gd name="connsiteY58" fmla="*/ 2346724 h 3932403"/>
                    <a:gd name="connsiteX59" fmla="*/ 1261992 w 2218135"/>
                    <a:gd name="connsiteY59" fmla="*/ 2301753 h 3932403"/>
                    <a:gd name="connsiteX60" fmla="*/ 1297594 w 2218135"/>
                    <a:gd name="connsiteY60" fmla="*/ 2206191 h 3932403"/>
                    <a:gd name="connsiteX61" fmla="*/ 1391282 w 2218135"/>
                    <a:gd name="connsiteY61" fmla="*/ 2163094 h 3932403"/>
                    <a:gd name="connsiteX62" fmla="*/ 1408146 w 2218135"/>
                    <a:gd name="connsiteY62" fmla="*/ 2075027 h 3932403"/>
                    <a:gd name="connsiteX63" fmla="*/ 1484529 w 2218135"/>
                    <a:gd name="connsiteY63" fmla="*/ 1960918 h 3932403"/>
                    <a:gd name="connsiteX64" fmla="*/ 1447495 w 2218135"/>
                    <a:gd name="connsiteY64" fmla="*/ 1857669 h 3932403"/>
                    <a:gd name="connsiteX65" fmla="*/ 1528067 w 2218135"/>
                    <a:gd name="connsiteY65" fmla="*/ 1778971 h 3932403"/>
                    <a:gd name="connsiteX66" fmla="*/ 1505582 w 2218135"/>
                    <a:gd name="connsiteY66" fmla="*/ 1647807 h 3932403"/>
                    <a:gd name="connsiteX67" fmla="*/ 1511801 w 2218135"/>
                    <a:gd name="connsiteY67" fmla="*/ 1520175 h 3932403"/>
                    <a:gd name="connsiteX68" fmla="*/ 1466233 w 2218135"/>
                    <a:gd name="connsiteY68" fmla="*/ 1415460 h 3932403"/>
                    <a:gd name="connsiteX69" fmla="*/ 1512343 w 2218135"/>
                    <a:gd name="connsiteY69" fmla="*/ 837910 h 3932403"/>
                    <a:gd name="connsiteX70" fmla="*/ 1602740 w 2218135"/>
                    <a:gd name="connsiteY70" fmla="*/ 1112578 h 3932403"/>
                    <a:gd name="connsiteX71" fmla="*/ 1564495 w 2218135"/>
                    <a:gd name="connsiteY71" fmla="*/ 1446351 h 3932403"/>
                    <a:gd name="connsiteX72" fmla="*/ 1870454 w 2218135"/>
                    <a:gd name="connsiteY72" fmla="*/ 1745356 h 3932403"/>
                    <a:gd name="connsiteX73" fmla="*/ 1978235 w 2218135"/>
                    <a:gd name="connsiteY73" fmla="*/ 2134759 h 3932403"/>
                    <a:gd name="connsiteX74" fmla="*/ 1814826 w 2218135"/>
                    <a:gd name="connsiteY74" fmla="*/ 2461578 h 3932403"/>
                    <a:gd name="connsiteX75" fmla="*/ 2037341 w 2218135"/>
                    <a:gd name="connsiteY75" fmla="*/ 2600651 h 3932403"/>
                    <a:gd name="connsiteX76" fmla="*/ 2218135 w 2218135"/>
                    <a:gd name="connsiteY76" fmla="*/ 1752310 h 3932403"/>
                    <a:gd name="connsiteX77" fmla="*/ 1787011 w 2218135"/>
                    <a:gd name="connsiteY77" fmla="*/ 1185590 h 3932403"/>
                    <a:gd name="connsiteX78" fmla="*/ 1797441 w 2218135"/>
                    <a:gd name="connsiteY78" fmla="*/ 413740 h 3932403"/>
                    <a:gd name="connsiteX79" fmla="*/ 1860024 w 2218135"/>
                    <a:gd name="connsiteY79" fmla="*/ 90397 h 3932403"/>
                    <a:gd name="connsiteX80" fmla="*/ 1209862 w 2218135"/>
                    <a:gd name="connsiteY80"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665 w 2218135"/>
                    <a:gd name="connsiteY23" fmla="*/ 2068699 h 3932403"/>
                    <a:gd name="connsiteX24" fmla="*/ 1053405 w 2218135"/>
                    <a:gd name="connsiteY24" fmla="*/ 1947011 h 3932403"/>
                    <a:gd name="connsiteX25" fmla="*/ 1162682 w 2218135"/>
                    <a:gd name="connsiteY25" fmla="*/ 1795834 h 3932403"/>
                    <a:gd name="connsiteX26" fmla="*/ 1189000 w 2218135"/>
                    <a:gd name="connsiteY26" fmla="*/ 1880952 h 3932403"/>
                    <a:gd name="connsiteX27" fmla="*/ 771826 w 2218135"/>
                    <a:gd name="connsiteY27" fmla="*/ 2489869 h 3932403"/>
                    <a:gd name="connsiteX28" fmla="*/ 656764 w 2218135"/>
                    <a:gd name="connsiteY28" fmla="*/ 2764573 h 3932403"/>
                    <a:gd name="connsiteX29" fmla="*/ 632711 w 2218135"/>
                    <a:gd name="connsiteY29" fmla="*/ 3066543 h 3932403"/>
                    <a:gd name="connsiteX30" fmla="*/ 333479 w 2218135"/>
                    <a:gd name="connsiteY30" fmla="*/ 3456942 h 3932403"/>
                    <a:gd name="connsiteX31" fmla="*/ 326981 w 2218135"/>
                    <a:gd name="connsiteY31" fmla="*/ 3742682 h 3932403"/>
                    <a:gd name="connsiteX32" fmla="*/ 297000 w 2218135"/>
                    <a:gd name="connsiteY32" fmla="*/ 3922565 h 3932403"/>
                    <a:gd name="connsiteX33" fmla="*/ 353213 w 2218135"/>
                    <a:gd name="connsiteY33" fmla="*/ 3903827 h 3932403"/>
                    <a:gd name="connsiteX34" fmla="*/ 390482 w 2218135"/>
                    <a:gd name="connsiteY34" fmla="*/ 3895062 h 3932403"/>
                    <a:gd name="connsiteX35" fmla="*/ 433785 w 2218135"/>
                    <a:gd name="connsiteY35" fmla="*/ 3823255 h 3932403"/>
                    <a:gd name="connsiteX36" fmla="*/ 499367 w 2218135"/>
                    <a:gd name="connsiteY36" fmla="*/ 3767042 h 3932403"/>
                    <a:gd name="connsiteX37" fmla="*/ 510610 w 2218135"/>
                    <a:gd name="connsiteY37" fmla="*/ 3703333 h 3932403"/>
                    <a:gd name="connsiteX38" fmla="*/ 551833 w 2218135"/>
                    <a:gd name="connsiteY38" fmla="*/ 3632130 h 3932403"/>
                    <a:gd name="connsiteX39" fmla="*/ 533095 w 2218135"/>
                    <a:gd name="connsiteY39" fmla="*/ 3545937 h 3932403"/>
                    <a:gd name="connsiteX40" fmla="*/ 596803 w 2218135"/>
                    <a:gd name="connsiteY40" fmla="*/ 3512209 h 3932403"/>
                    <a:gd name="connsiteX41" fmla="*/ 611794 w 2218135"/>
                    <a:gd name="connsiteY41" fmla="*/ 3446627 h 3932403"/>
                    <a:gd name="connsiteX42" fmla="*/ 694240 w 2218135"/>
                    <a:gd name="connsiteY42" fmla="*/ 3435384 h 3932403"/>
                    <a:gd name="connsiteX43" fmla="*/ 737336 w 2218135"/>
                    <a:gd name="connsiteY43" fmla="*/ 3377297 h 3932403"/>
                    <a:gd name="connsiteX44" fmla="*/ 742958 w 2218135"/>
                    <a:gd name="connsiteY44" fmla="*/ 3317337 h 3932403"/>
                    <a:gd name="connsiteX45" fmla="*/ 827391 w 2218135"/>
                    <a:gd name="connsiteY45" fmla="*/ 3256206 h 3932403"/>
                    <a:gd name="connsiteX46" fmla="*/ 829151 w 2218135"/>
                    <a:gd name="connsiteY46" fmla="*/ 3169309 h 3932403"/>
                    <a:gd name="connsiteX47" fmla="*/ 911597 w 2218135"/>
                    <a:gd name="connsiteY47" fmla="*/ 3122465 h 3932403"/>
                    <a:gd name="connsiteX48" fmla="*/ 877869 w 2218135"/>
                    <a:gd name="connsiteY48" fmla="*/ 3062504 h 3932403"/>
                    <a:gd name="connsiteX49" fmla="*/ 917218 w 2218135"/>
                    <a:gd name="connsiteY49" fmla="*/ 3000669 h 3932403"/>
                    <a:gd name="connsiteX50" fmla="*/ 902228 w 2218135"/>
                    <a:gd name="connsiteY50" fmla="*/ 2916350 h 3932403"/>
                    <a:gd name="connsiteX51" fmla="*/ 941577 w 2218135"/>
                    <a:gd name="connsiteY51" fmla="*/ 2858263 h 3932403"/>
                    <a:gd name="connsiteX52" fmla="*/ 930335 w 2218135"/>
                    <a:gd name="connsiteY52" fmla="*/ 2805797 h 3932403"/>
                    <a:gd name="connsiteX53" fmla="*/ 971558 w 2218135"/>
                    <a:gd name="connsiteY53" fmla="*/ 2751458 h 3932403"/>
                    <a:gd name="connsiteX54" fmla="*/ 969684 w 2218135"/>
                    <a:gd name="connsiteY54" fmla="*/ 2689624 h 3932403"/>
                    <a:gd name="connsiteX55" fmla="*/ 1033392 w 2218135"/>
                    <a:gd name="connsiteY55" fmla="*/ 2652148 h 3932403"/>
                    <a:gd name="connsiteX56" fmla="*/ 1084696 w 2218135"/>
                    <a:gd name="connsiteY56" fmla="*/ 2565634 h 3932403"/>
                    <a:gd name="connsiteX57" fmla="*/ 1074615 w 2218135"/>
                    <a:gd name="connsiteY57" fmla="*/ 2504120 h 3932403"/>
                    <a:gd name="connsiteX58" fmla="*/ 1164556 w 2218135"/>
                    <a:gd name="connsiteY58" fmla="*/ 2423548 h 3932403"/>
                    <a:gd name="connsiteX59" fmla="*/ 1207653 w 2218135"/>
                    <a:gd name="connsiteY59" fmla="*/ 2346724 h 3932403"/>
                    <a:gd name="connsiteX60" fmla="*/ 1261992 w 2218135"/>
                    <a:gd name="connsiteY60" fmla="*/ 2301753 h 3932403"/>
                    <a:gd name="connsiteX61" fmla="*/ 1297594 w 2218135"/>
                    <a:gd name="connsiteY61" fmla="*/ 2206191 h 3932403"/>
                    <a:gd name="connsiteX62" fmla="*/ 1391282 w 2218135"/>
                    <a:gd name="connsiteY62" fmla="*/ 2163094 h 3932403"/>
                    <a:gd name="connsiteX63" fmla="*/ 1408146 w 2218135"/>
                    <a:gd name="connsiteY63" fmla="*/ 2075027 h 3932403"/>
                    <a:gd name="connsiteX64" fmla="*/ 1484529 w 2218135"/>
                    <a:gd name="connsiteY64" fmla="*/ 1960918 h 3932403"/>
                    <a:gd name="connsiteX65" fmla="*/ 1447495 w 2218135"/>
                    <a:gd name="connsiteY65" fmla="*/ 1857669 h 3932403"/>
                    <a:gd name="connsiteX66" fmla="*/ 1528067 w 2218135"/>
                    <a:gd name="connsiteY66" fmla="*/ 1778971 h 3932403"/>
                    <a:gd name="connsiteX67" fmla="*/ 1505582 w 2218135"/>
                    <a:gd name="connsiteY67" fmla="*/ 1647807 h 3932403"/>
                    <a:gd name="connsiteX68" fmla="*/ 1511801 w 2218135"/>
                    <a:gd name="connsiteY68" fmla="*/ 1520175 h 3932403"/>
                    <a:gd name="connsiteX69" fmla="*/ 1466233 w 2218135"/>
                    <a:gd name="connsiteY69" fmla="*/ 1415460 h 3932403"/>
                    <a:gd name="connsiteX70" fmla="*/ 1512343 w 2218135"/>
                    <a:gd name="connsiteY70" fmla="*/ 837910 h 3932403"/>
                    <a:gd name="connsiteX71" fmla="*/ 1602740 w 2218135"/>
                    <a:gd name="connsiteY71" fmla="*/ 1112578 h 3932403"/>
                    <a:gd name="connsiteX72" fmla="*/ 1564495 w 2218135"/>
                    <a:gd name="connsiteY72" fmla="*/ 1446351 h 3932403"/>
                    <a:gd name="connsiteX73" fmla="*/ 1870454 w 2218135"/>
                    <a:gd name="connsiteY73" fmla="*/ 1745356 h 3932403"/>
                    <a:gd name="connsiteX74" fmla="*/ 1978235 w 2218135"/>
                    <a:gd name="connsiteY74" fmla="*/ 2134759 h 3932403"/>
                    <a:gd name="connsiteX75" fmla="*/ 1814826 w 2218135"/>
                    <a:gd name="connsiteY75" fmla="*/ 2461578 h 3932403"/>
                    <a:gd name="connsiteX76" fmla="*/ 2037341 w 2218135"/>
                    <a:gd name="connsiteY76" fmla="*/ 2600651 h 3932403"/>
                    <a:gd name="connsiteX77" fmla="*/ 2218135 w 2218135"/>
                    <a:gd name="connsiteY77" fmla="*/ 1752310 h 3932403"/>
                    <a:gd name="connsiteX78" fmla="*/ 1787011 w 2218135"/>
                    <a:gd name="connsiteY78" fmla="*/ 1185590 h 3932403"/>
                    <a:gd name="connsiteX79" fmla="*/ 1797441 w 2218135"/>
                    <a:gd name="connsiteY79" fmla="*/ 413740 h 3932403"/>
                    <a:gd name="connsiteX80" fmla="*/ 1860024 w 2218135"/>
                    <a:gd name="connsiteY80" fmla="*/ 90397 h 3932403"/>
                    <a:gd name="connsiteX81" fmla="*/ 1209862 w 2218135"/>
                    <a:gd name="connsiteY81"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900 w 2218135"/>
                    <a:gd name="connsiteY23" fmla="*/ 2206191 h 3932403"/>
                    <a:gd name="connsiteX24" fmla="*/ 639665 w 2218135"/>
                    <a:gd name="connsiteY24" fmla="*/ 2068699 h 3932403"/>
                    <a:gd name="connsiteX25" fmla="*/ 1053405 w 2218135"/>
                    <a:gd name="connsiteY25" fmla="*/ 1947011 h 3932403"/>
                    <a:gd name="connsiteX26" fmla="*/ 1162682 w 2218135"/>
                    <a:gd name="connsiteY26" fmla="*/ 1795834 h 3932403"/>
                    <a:gd name="connsiteX27" fmla="*/ 1189000 w 2218135"/>
                    <a:gd name="connsiteY27" fmla="*/ 1880952 h 3932403"/>
                    <a:gd name="connsiteX28" fmla="*/ 771826 w 2218135"/>
                    <a:gd name="connsiteY28" fmla="*/ 2489869 h 3932403"/>
                    <a:gd name="connsiteX29" fmla="*/ 656764 w 2218135"/>
                    <a:gd name="connsiteY29" fmla="*/ 2764573 h 3932403"/>
                    <a:gd name="connsiteX30" fmla="*/ 632711 w 2218135"/>
                    <a:gd name="connsiteY30" fmla="*/ 3066543 h 3932403"/>
                    <a:gd name="connsiteX31" fmla="*/ 333479 w 2218135"/>
                    <a:gd name="connsiteY31" fmla="*/ 3456942 h 3932403"/>
                    <a:gd name="connsiteX32" fmla="*/ 326981 w 2218135"/>
                    <a:gd name="connsiteY32" fmla="*/ 3742682 h 3932403"/>
                    <a:gd name="connsiteX33" fmla="*/ 297000 w 2218135"/>
                    <a:gd name="connsiteY33" fmla="*/ 3922565 h 3932403"/>
                    <a:gd name="connsiteX34" fmla="*/ 353213 w 2218135"/>
                    <a:gd name="connsiteY34" fmla="*/ 3903827 h 3932403"/>
                    <a:gd name="connsiteX35" fmla="*/ 390482 w 2218135"/>
                    <a:gd name="connsiteY35" fmla="*/ 3895062 h 3932403"/>
                    <a:gd name="connsiteX36" fmla="*/ 433785 w 2218135"/>
                    <a:gd name="connsiteY36" fmla="*/ 3823255 h 3932403"/>
                    <a:gd name="connsiteX37" fmla="*/ 499367 w 2218135"/>
                    <a:gd name="connsiteY37" fmla="*/ 3767042 h 3932403"/>
                    <a:gd name="connsiteX38" fmla="*/ 510610 w 2218135"/>
                    <a:gd name="connsiteY38" fmla="*/ 3703333 h 3932403"/>
                    <a:gd name="connsiteX39" fmla="*/ 551833 w 2218135"/>
                    <a:gd name="connsiteY39" fmla="*/ 3632130 h 3932403"/>
                    <a:gd name="connsiteX40" fmla="*/ 533095 w 2218135"/>
                    <a:gd name="connsiteY40" fmla="*/ 3545937 h 3932403"/>
                    <a:gd name="connsiteX41" fmla="*/ 596803 w 2218135"/>
                    <a:gd name="connsiteY41" fmla="*/ 3512209 h 3932403"/>
                    <a:gd name="connsiteX42" fmla="*/ 611794 w 2218135"/>
                    <a:gd name="connsiteY42" fmla="*/ 3446627 h 3932403"/>
                    <a:gd name="connsiteX43" fmla="*/ 694240 w 2218135"/>
                    <a:gd name="connsiteY43" fmla="*/ 3435384 h 3932403"/>
                    <a:gd name="connsiteX44" fmla="*/ 737336 w 2218135"/>
                    <a:gd name="connsiteY44" fmla="*/ 3377297 h 3932403"/>
                    <a:gd name="connsiteX45" fmla="*/ 742958 w 2218135"/>
                    <a:gd name="connsiteY45" fmla="*/ 3317337 h 3932403"/>
                    <a:gd name="connsiteX46" fmla="*/ 827391 w 2218135"/>
                    <a:gd name="connsiteY46" fmla="*/ 3256206 h 3932403"/>
                    <a:gd name="connsiteX47" fmla="*/ 829151 w 2218135"/>
                    <a:gd name="connsiteY47" fmla="*/ 3169309 h 3932403"/>
                    <a:gd name="connsiteX48" fmla="*/ 911597 w 2218135"/>
                    <a:gd name="connsiteY48" fmla="*/ 3122465 h 3932403"/>
                    <a:gd name="connsiteX49" fmla="*/ 877869 w 2218135"/>
                    <a:gd name="connsiteY49" fmla="*/ 3062504 h 3932403"/>
                    <a:gd name="connsiteX50" fmla="*/ 917218 w 2218135"/>
                    <a:gd name="connsiteY50" fmla="*/ 3000669 h 3932403"/>
                    <a:gd name="connsiteX51" fmla="*/ 902228 w 2218135"/>
                    <a:gd name="connsiteY51" fmla="*/ 2916350 h 3932403"/>
                    <a:gd name="connsiteX52" fmla="*/ 941577 w 2218135"/>
                    <a:gd name="connsiteY52" fmla="*/ 2858263 h 3932403"/>
                    <a:gd name="connsiteX53" fmla="*/ 930335 w 2218135"/>
                    <a:gd name="connsiteY53" fmla="*/ 2805797 h 3932403"/>
                    <a:gd name="connsiteX54" fmla="*/ 971558 w 2218135"/>
                    <a:gd name="connsiteY54" fmla="*/ 2751458 h 3932403"/>
                    <a:gd name="connsiteX55" fmla="*/ 969684 w 2218135"/>
                    <a:gd name="connsiteY55" fmla="*/ 2689624 h 3932403"/>
                    <a:gd name="connsiteX56" fmla="*/ 1033392 w 2218135"/>
                    <a:gd name="connsiteY56" fmla="*/ 2652148 h 3932403"/>
                    <a:gd name="connsiteX57" fmla="*/ 1084696 w 2218135"/>
                    <a:gd name="connsiteY57" fmla="*/ 2565634 h 3932403"/>
                    <a:gd name="connsiteX58" fmla="*/ 1074615 w 2218135"/>
                    <a:gd name="connsiteY58" fmla="*/ 2504120 h 3932403"/>
                    <a:gd name="connsiteX59" fmla="*/ 1164556 w 2218135"/>
                    <a:gd name="connsiteY59" fmla="*/ 2423548 h 3932403"/>
                    <a:gd name="connsiteX60" fmla="*/ 1207653 w 2218135"/>
                    <a:gd name="connsiteY60" fmla="*/ 2346724 h 3932403"/>
                    <a:gd name="connsiteX61" fmla="*/ 1261992 w 2218135"/>
                    <a:gd name="connsiteY61" fmla="*/ 2301753 h 3932403"/>
                    <a:gd name="connsiteX62" fmla="*/ 1297594 w 2218135"/>
                    <a:gd name="connsiteY62" fmla="*/ 2206191 h 3932403"/>
                    <a:gd name="connsiteX63" fmla="*/ 1391282 w 2218135"/>
                    <a:gd name="connsiteY63" fmla="*/ 2163094 h 3932403"/>
                    <a:gd name="connsiteX64" fmla="*/ 1408146 w 2218135"/>
                    <a:gd name="connsiteY64" fmla="*/ 2075027 h 3932403"/>
                    <a:gd name="connsiteX65" fmla="*/ 1484529 w 2218135"/>
                    <a:gd name="connsiteY65" fmla="*/ 1960918 h 3932403"/>
                    <a:gd name="connsiteX66" fmla="*/ 1447495 w 2218135"/>
                    <a:gd name="connsiteY66" fmla="*/ 1857669 h 3932403"/>
                    <a:gd name="connsiteX67" fmla="*/ 1528067 w 2218135"/>
                    <a:gd name="connsiteY67" fmla="*/ 1778971 h 3932403"/>
                    <a:gd name="connsiteX68" fmla="*/ 1505582 w 2218135"/>
                    <a:gd name="connsiteY68" fmla="*/ 1647807 h 3932403"/>
                    <a:gd name="connsiteX69" fmla="*/ 1511801 w 2218135"/>
                    <a:gd name="connsiteY69" fmla="*/ 1520175 h 3932403"/>
                    <a:gd name="connsiteX70" fmla="*/ 1466233 w 2218135"/>
                    <a:gd name="connsiteY70" fmla="*/ 1415460 h 3932403"/>
                    <a:gd name="connsiteX71" fmla="*/ 1512343 w 2218135"/>
                    <a:gd name="connsiteY71" fmla="*/ 837910 h 3932403"/>
                    <a:gd name="connsiteX72" fmla="*/ 1602740 w 2218135"/>
                    <a:gd name="connsiteY72" fmla="*/ 1112578 h 3932403"/>
                    <a:gd name="connsiteX73" fmla="*/ 1564495 w 2218135"/>
                    <a:gd name="connsiteY73" fmla="*/ 1446351 h 3932403"/>
                    <a:gd name="connsiteX74" fmla="*/ 1870454 w 2218135"/>
                    <a:gd name="connsiteY74" fmla="*/ 1745356 h 3932403"/>
                    <a:gd name="connsiteX75" fmla="*/ 1978235 w 2218135"/>
                    <a:gd name="connsiteY75" fmla="*/ 2134759 h 3932403"/>
                    <a:gd name="connsiteX76" fmla="*/ 1814826 w 2218135"/>
                    <a:gd name="connsiteY76" fmla="*/ 2461578 h 3932403"/>
                    <a:gd name="connsiteX77" fmla="*/ 2037341 w 2218135"/>
                    <a:gd name="connsiteY77" fmla="*/ 2600651 h 3932403"/>
                    <a:gd name="connsiteX78" fmla="*/ 2218135 w 2218135"/>
                    <a:gd name="connsiteY78" fmla="*/ 1752310 h 3932403"/>
                    <a:gd name="connsiteX79" fmla="*/ 1787011 w 2218135"/>
                    <a:gd name="connsiteY79" fmla="*/ 1185590 h 3932403"/>
                    <a:gd name="connsiteX80" fmla="*/ 1797441 w 2218135"/>
                    <a:gd name="connsiteY80" fmla="*/ 413740 h 3932403"/>
                    <a:gd name="connsiteX81" fmla="*/ 1860024 w 2218135"/>
                    <a:gd name="connsiteY81" fmla="*/ 90397 h 3932403"/>
                    <a:gd name="connsiteX82" fmla="*/ 1209862 w 2218135"/>
                    <a:gd name="connsiteY82"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900 w 2218135"/>
                    <a:gd name="connsiteY23" fmla="*/ 2206191 h 3932403"/>
                    <a:gd name="connsiteX24" fmla="*/ 639665 w 2218135"/>
                    <a:gd name="connsiteY24" fmla="*/ 2068699 h 3932403"/>
                    <a:gd name="connsiteX25" fmla="*/ 1053405 w 2218135"/>
                    <a:gd name="connsiteY25" fmla="*/ 1947011 h 3932403"/>
                    <a:gd name="connsiteX26" fmla="*/ 1162682 w 2218135"/>
                    <a:gd name="connsiteY26" fmla="*/ 1795834 h 3932403"/>
                    <a:gd name="connsiteX27" fmla="*/ 1189000 w 2218135"/>
                    <a:gd name="connsiteY27" fmla="*/ 1880952 h 3932403"/>
                    <a:gd name="connsiteX28" fmla="*/ 771826 w 2218135"/>
                    <a:gd name="connsiteY28" fmla="*/ 2489869 h 3932403"/>
                    <a:gd name="connsiteX29" fmla="*/ 656764 w 2218135"/>
                    <a:gd name="connsiteY29" fmla="*/ 2764573 h 3932403"/>
                    <a:gd name="connsiteX30" fmla="*/ 632711 w 2218135"/>
                    <a:gd name="connsiteY30" fmla="*/ 3066543 h 3932403"/>
                    <a:gd name="connsiteX31" fmla="*/ 333479 w 2218135"/>
                    <a:gd name="connsiteY31" fmla="*/ 3456942 h 3932403"/>
                    <a:gd name="connsiteX32" fmla="*/ 326981 w 2218135"/>
                    <a:gd name="connsiteY32" fmla="*/ 3742682 h 3932403"/>
                    <a:gd name="connsiteX33" fmla="*/ 297000 w 2218135"/>
                    <a:gd name="connsiteY33" fmla="*/ 3922565 h 3932403"/>
                    <a:gd name="connsiteX34" fmla="*/ 353213 w 2218135"/>
                    <a:gd name="connsiteY34" fmla="*/ 3903827 h 3932403"/>
                    <a:gd name="connsiteX35" fmla="*/ 390482 w 2218135"/>
                    <a:gd name="connsiteY35" fmla="*/ 3895062 h 3932403"/>
                    <a:gd name="connsiteX36" fmla="*/ 433785 w 2218135"/>
                    <a:gd name="connsiteY36" fmla="*/ 3823255 h 3932403"/>
                    <a:gd name="connsiteX37" fmla="*/ 499367 w 2218135"/>
                    <a:gd name="connsiteY37" fmla="*/ 3767042 h 3932403"/>
                    <a:gd name="connsiteX38" fmla="*/ 510610 w 2218135"/>
                    <a:gd name="connsiteY38" fmla="*/ 3703333 h 3932403"/>
                    <a:gd name="connsiteX39" fmla="*/ 551833 w 2218135"/>
                    <a:gd name="connsiteY39" fmla="*/ 3632130 h 3932403"/>
                    <a:gd name="connsiteX40" fmla="*/ 533095 w 2218135"/>
                    <a:gd name="connsiteY40" fmla="*/ 3545937 h 3932403"/>
                    <a:gd name="connsiteX41" fmla="*/ 596803 w 2218135"/>
                    <a:gd name="connsiteY41" fmla="*/ 3512209 h 3932403"/>
                    <a:gd name="connsiteX42" fmla="*/ 611794 w 2218135"/>
                    <a:gd name="connsiteY42" fmla="*/ 3446627 h 3932403"/>
                    <a:gd name="connsiteX43" fmla="*/ 694240 w 2218135"/>
                    <a:gd name="connsiteY43" fmla="*/ 3435384 h 3932403"/>
                    <a:gd name="connsiteX44" fmla="*/ 737336 w 2218135"/>
                    <a:gd name="connsiteY44" fmla="*/ 3377297 h 3932403"/>
                    <a:gd name="connsiteX45" fmla="*/ 742958 w 2218135"/>
                    <a:gd name="connsiteY45" fmla="*/ 3317337 h 3932403"/>
                    <a:gd name="connsiteX46" fmla="*/ 827391 w 2218135"/>
                    <a:gd name="connsiteY46" fmla="*/ 3256206 h 3932403"/>
                    <a:gd name="connsiteX47" fmla="*/ 829151 w 2218135"/>
                    <a:gd name="connsiteY47" fmla="*/ 3169309 h 3932403"/>
                    <a:gd name="connsiteX48" fmla="*/ 911597 w 2218135"/>
                    <a:gd name="connsiteY48" fmla="*/ 3122465 h 3932403"/>
                    <a:gd name="connsiteX49" fmla="*/ 877869 w 2218135"/>
                    <a:gd name="connsiteY49" fmla="*/ 3062504 h 3932403"/>
                    <a:gd name="connsiteX50" fmla="*/ 917218 w 2218135"/>
                    <a:gd name="connsiteY50" fmla="*/ 3000669 h 3932403"/>
                    <a:gd name="connsiteX51" fmla="*/ 902228 w 2218135"/>
                    <a:gd name="connsiteY51" fmla="*/ 2916350 h 3932403"/>
                    <a:gd name="connsiteX52" fmla="*/ 941577 w 2218135"/>
                    <a:gd name="connsiteY52" fmla="*/ 2858263 h 3932403"/>
                    <a:gd name="connsiteX53" fmla="*/ 930335 w 2218135"/>
                    <a:gd name="connsiteY53" fmla="*/ 2805797 h 3932403"/>
                    <a:gd name="connsiteX54" fmla="*/ 971558 w 2218135"/>
                    <a:gd name="connsiteY54" fmla="*/ 2751458 h 3932403"/>
                    <a:gd name="connsiteX55" fmla="*/ 969684 w 2218135"/>
                    <a:gd name="connsiteY55" fmla="*/ 2689624 h 3932403"/>
                    <a:gd name="connsiteX56" fmla="*/ 1033392 w 2218135"/>
                    <a:gd name="connsiteY56" fmla="*/ 2652148 h 3932403"/>
                    <a:gd name="connsiteX57" fmla="*/ 1084696 w 2218135"/>
                    <a:gd name="connsiteY57" fmla="*/ 2565634 h 3932403"/>
                    <a:gd name="connsiteX58" fmla="*/ 1074615 w 2218135"/>
                    <a:gd name="connsiteY58" fmla="*/ 2504120 h 3932403"/>
                    <a:gd name="connsiteX59" fmla="*/ 1164556 w 2218135"/>
                    <a:gd name="connsiteY59" fmla="*/ 2423548 h 3932403"/>
                    <a:gd name="connsiteX60" fmla="*/ 1207653 w 2218135"/>
                    <a:gd name="connsiteY60" fmla="*/ 2346724 h 3932403"/>
                    <a:gd name="connsiteX61" fmla="*/ 1261992 w 2218135"/>
                    <a:gd name="connsiteY61" fmla="*/ 2301753 h 3932403"/>
                    <a:gd name="connsiteX62" fmla="*/ 1297594 w 2218135"/>
                    <a:gd name="connsiteY62" fmla="*/ 2206191 h 3932403"/>
                    <a:gd name="connsiteX63" fmla="*/ 1391282 w 2218135"/>
                    <a:gd name="connsiteY63" fmla="*/ 2163094 h 3932403"/>
                    <a:gd name="connsiteX64" fmla="*/ 1408146 w 2218135"/>
                    <a:gd name="connsiteY64" fmla="*/ 2075027 h 3932403"/>
                    <a:gd name="connsiteX65" fmla="*/ 1484529 w 2218135"/>
                    <a:gd name="connsiteY65" fmla="*/ 1960918 h 3932403"/>
                    <a:gd name="connsiteX66" fmla="*/ 1447495 w 2218135"/>
                    <a:gd name="connsiteY66" fmla="*/ 1857669 h 3932403"/>
                    <a:gd name="connsiteX67" fmla="*/ 1528067 w 2218135"/>
                    <a:gd name="connsiteY67" fmla="*/ 1778971 h 3932403"/>
                    <a:gd name="connsiteX68" fmla="*/ 1505582 w 2218135"/>
                    <a:gd name="connsiteY68" fmla="*/ 1647807 h 3932403"/>
                    <a:gd name="connsiteX69" fmla="*/ 1511801 w 2218135"/>
                    <a:gd name="connsiteY69" fmla="*/ 1520175 h 3932403"/>
                    <a:gd name="connsiteX70" fmla="*/ 1466233 w 2218135"/>
                    <a:gd name="connsiteY70" fmla="*/ 1415460 h 3932403"/>
                    <a:gd name="connsiteX71" fmla="*/ 1512343 w 2218135"/>
                    <a:gd name="connsiteY71" fmla="*/ 837910 h 3932403"/>
                    <a:gd name="connsiteX72" fmla="*/ 1602740 w 2218135"/>
                    <a:gd name="connsiteY72" fmla="*/ 1112578 h 3932403"/>
                    <a:gd name="connsiteX73" fmla="*/ 1564495 w 2218135"/>
                    <a:gd name="connsiteY73" fmla="*/ 1446351 h 3932403"/>
                    <a:gd name="connsiteX74" fmla="*/ 1870454 w 2218135"/>
                    <a:gd name="connsiteY74" fmla="*/ 1745356 h 3932403"/>
                    <a:gd name="connsiteX75" fmla="*/ 1978235 w 2218135"/>
                    <a:gd name="connsiteY75" fmla="*/ 2134759 h 3932403"/>
                    <a:gd name="connsiteX76" fmla="*/ 1814826 w 2218135"/>
                    <a:gd name="connsiteY76" fmla="*/ 2461578 h 3932403"/>
                    <a:gd name="connsiteX77" fmla="*/ 2037341 w 2218135"/>
                    <a:gd name="connsiteY77" fmla="*/ 2600651 h 3932403"/>
                    <a:gd name="connsiteX78" fmla="*/ 2218135 w 2218135"/>
                    <a:gd name="connsiteY78" fmla="*/ 1752310 h 3932403"/>
                    <a:gd name="connsiteX79" fmla="*/ 1787011 w 2218135"/>
                    <a:gd name="connsiteY79" fmla="*/ 1185590 h 3932403"/>
                    <a:gd name="connsiteX80" fmla="*/ 1797441 w 2218135"/>
                    <a:gd name="connsiteY80" fmla="*/ 413740 h 3932403"/>
                    <a:gd name="connsiteX81" fmla="*/ 1860024 w 2218135"/>
                    <a:gd name="connsiteY81" fmla="*/ 90397 h 3932403"/>
                    <a:gd name="connsiteX82" fmla="*/ 1209862 w 2218135"/>
                    <a:gd name="connsiteY82"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900 w 2218135"/>
                    <a:gd name="connsiteY23" fmla="*/ 2206191 h 3932403"/>
                    <a:gd name="connsiteX24" fmla="*/ 626784 w 2218135"/>
                    <a:gd name="connsiteY24" fmla="*/ 2091891 h 3932403"/>
                    <a:gd name="connsiteX25" fmla="*/ 639665 w 2218135"/>
                    <a:gd name="connsiteY25" fmla="*/ 2068699 h 3932403"/>
                    <a:gd name="connsiteX26" fmla="*/ 1053405 w 2218135"/>
                    <a:gd name="connsiteY26" fmla="*/ 1947011 h 3932403"/>
                    <a:gd name="connsiteX27" fmla="*/ 1162682 w 2218135"/>
                    <a:gd name="connsiteY27" fmla="*/ 1795834 h 3932403"/>
                    <a:gd name="connsiteX28" fmla="*/ 1189000 w 2218135"/>
                    <a:gd name="connsiteY28" fmla="*/ 1880952 h 3932403"/>
                    <a:gd name="connsiteX29" fmla="*/ 771826 w 2218135"/>
                    <a:gd name="connsiteY29" fmla="*/ 2489869 h 3932403"/>
                    <a:gd name="connsiteX30" fmla="*/ 656764 w 2218135"/>
                    <a:gd name="connsiteY30" fmla="*/ 2764573 h 3932403"/>
                    <a:gd name="connsiteX31" fmla="*/ 632711 w 2218135"/>
                    <a:gd name="connsiteY31" fmla="*/ 3066543 h 3932403"/>
                    <a:gd name="connsiteX32" fmla="*/ 333479 w 2218135"/>
                    <a:gd name="connsiteY32" fmla="*/ 3456942 h 3932403"/>
                    <a:gd name="connsiteX33" fmla="*/ 326981 w 2218135"/>
                    <a:gd name="connsiteY33" fmla="*/ 3742682 h 3932403"/>
                    <a:gd name="connsiteX34" fmla="*/ 297000 w 2218135"/>
                    <a:gd name="connsiteY34" fmla="*/ 3922565 h 3932403"/>
                    <a:gd name="connsiteX35" fmla="*/ 353213 w 2218135"/>
                    <a:gd name="connsiteY35" fmla="*/ 3903827 h 3932403"/>
                    <a:gd name="connsiteX36" fmla="*/ 390482 w 2218135"/>
                    <a:gd name="connsiteY36" fmla="*/ 3895062 h 3932403"/>
                    <a:gd name="connsiteX37" fmla="*/ 433785 w 2218135"/>
                    <a:gd name="connsiteY37" fmla="*/ 3823255 h 3932403"/>
                    <a:gd name="connsiteX38" fmla="*/ 499367 w 2218135"/>
                    <a:gd name="connsiteY38" fmla="*/ 3767042 h 3932403"/>
                    <a:gd name="connsiteX39" fmla="*/ 510610 w 2218135"/>
                    <a:gd name="connsiteY39" fmla="*/ 3703333 h 3932403"/>
                    <a:gd name="connsiteX40" fmla="*/ 551833 w 2218135"/>
                    <a:gd name="connsiteY40" fmla="*/ 3632130 h 3932403"/>
                    <a:gd name="connsiteX41" fmla="*/ 533095 w 2218135"/>
                    <a:gd name="connsiteY41" fmla="*/ 3545937 h 3932403"/>
                    <a:gd name="connsiteX42" fmla="*/ 596803 w 2218135"/>
                    <a:gd name="connsiteY42" fmla="*/ 3512209 h 3932403"/>
                    <a:gd name="connsiteX43" fmla="*/ 611794 w 2218135"/>
                    <a:gd name="connsiteY43" fmla="*/ 3446627 h 3932403"/>
                    <a:gd name="connsiteX44" fmla="*/ 694240 w 2218135"/>
                    <a:gd name="connsiteY44" fmla="*/ 3435384 h 3932403"/>
                    <a:gd name="connsiteX45" fmla="*/ 737336 w 2218135"/>
                    <a:gd name="connsiteY45" fmla="*/ 3377297 h 3932403"/>
                    <a:gd name="connsiteX46" fmla="*/ 742958 w 2218135"/>
                    <a:gd name="connsiteY46" fmla="*/ 3317337 h 3932403"/>
                    <a:gd name="connsiteX47" fmla="*/ 827391 w 2218135"/>
                    <a:gd name="connsiteY47" fmla="*/ 3256206 h 3932403"/>
                    <a:gd name="connsiteX48" fmla="*/ 829151 w 2218135"/>
                    <a:gd name="connsiteY48" fmla="*/ 3169309 h 3932403"/>
                    <a:gd name="connsiteX49" fmla="*/ 911597 w 2218135"/>
                    <a:gd name="connsiteY49" fmla="*/ 3122465 h 3932403"/>
                    <a:gd name="connsiteX50" fmla="*/ 877869 w 2218135"/>
                    <a:gd name="connsiteY50" fmla="*/ 3062504 h 3932403"/>
                    <a:gd name="connsiteX51" fmla="*/ 917218 w 2218135"/>
                    <a:gd name="connsiteY51" fmla="*/ 3000669 h 3932403"/>
                    <a:gd name="connsiteX52" fmla="*/ 902228 w 2218135"/>
                    <a:gd name="connsiteY52" fmla="*/ 2916350 h 3932403"/>
                    <a:gd name="connsiteX53" fmla="*/ 941577 w 2218135"/>
                    <a:gd name="connsiteY53" fmla="*/ 2858263 h 3932403"/>
                    <a:gd name="connsiteX54" fmla="*/ 930335 w 2218135"/>
                    <a:gd name="connsiteY54" fmla="*/ 2805797 h 3932403"/>
                    <a:gd name="connsiteX55" fmla="*/ 971558 w 2218135"/>
                    <a:gd name="connsiteY55" fmla="*/ 2751458 h 3932403"/>
                    <a:gd name="connsiteX56" fmla="*/ 969684 w 2218135"/>
                    <a:gd name="connsiteY56" fmla="*/ 2689624 h 3932403"/>
                    <a:gd name="connsiteX57" fmla="*/ 1033392 w 2218135"/>
                    <a:gd name="connsiteY57" fmla="*/ 2652148 h 3932403"/>
                    <a:gd name="connsiteX58" fmla="*/ 1084696 w 2218135"/>
                    <a:gd name="connsiteY58" fmla="*/ 2565634 h 3932403"/>
                    <a:gd name="connsiteX59" fmla="*/ 1074615 w 2218135"/>
                    <a:gd name="connsiteY59" fmla="*/ 2504120 h 3932403"/>
                    <a:gd name="connsiteX60" fmla="*/ 1164556 w 2218135"/>
                    <a:gd name="connsiteY60" fmla="*/ 2423548 h 3932403"/>
                    <a:gd name="connsiteX61" fmla="*/ 1207653 w 2218135"/>
                    <a:gd name="connsiteY61" fmla="*/ 2346724 h 3932403"/>
                    <a:gd name="connsiteX62" fmla="*/ 1261992 w 2218135"/>
                    <a:gd name="connsiteY62" fmla="*/ 2301753 h 3932403"/>
                    <a:gd name="connsiteX63" fmla="*/ 1297594 w 2218135"/>
                    <a:gd name="connsiteY63" fmla="*/ 2206191 h 3932403"/>
                    <a:gd name="connsiteX64" fmla="*/ 1391282 w 2218135"/>
                    <a:gd name="connsiteY64" fmla="*/ 2163094 h 3932403"/>
                    <a:gd name="connsiteX65" fmla="*/ 1408146 w 2218135"/>
                    <a:gd name="connsiteY65" fmla="*/ 2075027 h 3932403"/>
                    <a:gd name="connsiteX66" fmla="*/ 1484529 w 2218135"/>
                    <a:gd name="connsiteY66" fmla="*/ 1960918 h 3932403"/>
                    <a:gd name="connsiteX67" fmla="*/ 1447495 w 2218135"/>
                    <a:gd name="connsiteY67" fmla="*/ 1857669 h 3932403"/>
                    <a:gd name="connsiteX68" fmla="*/ 1528067 w 2218135"/>
                    <a:gd name="connsiteY68" fmla="*/ 1778971 h 3932403"/>
                    <a:gd name="connsiteX69" fmla="*/ 1505582 w 2218135"/>
                    <a:gd name="connsiteY69" fmla="*/ 1647807 h 3932403"/>
                    <a:gd name="connsiteX70" fmla="*/ 1511801 w 2218135"/>
                    <a:gd name="connsiteY70" fmla="*/ 1520175 h 3932403"/>
                    <a:gd name="connsiteX71" fmla="*/ 1466233 w 2218135"/>
                    <a:gd name="connsiteY71" fmla="*/ 1415460 h 3932403"/>
                    <a:gd name="connsiteX72" fmla="*/ 1512343 w 2218135"/>
                    <a:gd name="connsiteY72" fmla="*/ 837910 h 3932403"/>
                    <a:gd name="connsiteX73" fmla="*/ 1602740 w 2218135"/>
                    <a:gd name="connsiteY73" fmla="*/ 1112578 h 3932403"/>
                    <a:gd name="connsiteX74" fmla="*/ 1564495 w 2218135"/>
                    <a:gd name="connsiteY74" fmla="*/ 1446351 h 3932403"/>
                    <a:gd name="connsiteX75" fmla="*/ 1870454 w 2218135"/>
                    <a:gd name="connsiteY75" fmla="*/ 1745356 h 3932403"/>
                    <a:gd name="connsiteX76" fmla="*/ 1978235 w 2218135"/>
                    <a:gd name="connsiteY76" fmla="*/ 2134759 h 3932403"/>
                    <a:gd name="connsiteX77" fmla="*/ 1814826 w 2218135"/>
                    <a:gd name="connsiteY77" fmla="*/ 2461578 h 3932403"/>
                    <a:gd name="connsiteX78" fmla="*/ 2037341 w 2218135"/>
                    <a:gd name="connsiteY78" fmla="*/ 2600651 h 3932403"/>
                    <a:gd name="connsiteX79" fmla="*/ 2218135 w 2218135"/>
                    <a:gd name="connsiteY79" fmla="*/ 1752310 h 3932403"/>
                    <a:gd name="connsiteX80" fmla="*/ 1787011 w 2218135"/>
                    <a:gd name="connsiteY80" fmla="*/ 1185590 h 3932403"/>
                    <a:gd name="connsiteX81" fmla="*/ 1797441 w 2218135"/>
                    <a:gd name="connsiteY81" fmla="*/ 413740 h 3932403"/>
                    <a:gd name="connsiteX82" fmla="*/ 1860024 w 2218135"/>
                    <a:gd name="connsiteY82" fmla="*/ 90397 h 3932403"/>
                    <a:gd name="connsiteX83" fmla="*/ 1209862 w 2218135"/>
                    <a:gd name="connsiteY83"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900 w 2218135"/>
                    <a:gd name="connsiteY23" fmla="*/ 2206191 h 3932403"/>
                    <a:gd name="connsiteX24" fmla="*/ 660512 w 2218135"/>
                    <a:gd name="connsiteY24" fmla="*/ 2140609 h 3932403"/>
                    <a:gd name="connsiteX25" fmla="*/ 626784 w 2218135"/>
                    <a:gd name="connsiteY25" fmla="*/ 2091891 h 3932403"/>
                    <a:gd name="connsiteX26" fmla="*/ 639665 w 2218135"/>
                    <a:gd name="connsiteY26" fmla="*/ 2068699 h 3932403"/>
                    <a:gd name="connsiteX27" fmla="*/ 1053405 w 2218135"/>
                    <a:gd name="connsiteY27" fmla="*/ 1947011 h 3932403"/>
                    <a:gd name="connsiteX28" fmla="*/ 1162682 w 2218135"/>
                    <a:gd name="connsiteY28" fmla="*/ 1795834 h 3932403"/>
                    <a:gd name="connsiteX29" fmla="*/ 1189000 w 2218135"/>
                    <a:gd name="connsiteY29" fmla="*/ 1880952 h 3932403"/>
                    <a:gd name="connsiteX30" fmla="*/ 771826 w 2218135"/>
                    <a:gd name="connsiteY30" fmla="*/ 2489869 h 3932403"/>
                    <a:gd name="connsiteX31" fmla="*/ 656764 w 2218135"/>
                    <a:gd name="connsiteY31" fmla="*/ 2764573 h 3932403"/>
                    <a:gd name="connsiteX32" fmla="*/ 632711 w 2218135"/>
                    <a:gd name="connsiteY32" fmla="*/ 3066543 h 3932403"/>
                    <a:gd name="connsiteX33" fmla="*/ 333479 w 2218135"/>
                    <a:gd name="connsiteY33" fmla="*/ 3456942 h 3932403"/>
                    <a:gd name="connsiteX34" fmla="*/ 326981 w 2218135"/>
                    <a:gd name="connsiteY34" fmla="*/ 3742682 h 3932403"/>
                    <a:gd name="connsiteX35" fmla="*/ 297000 w 2218135"/>
                    <a:gd name="connsiteY35" fmla="*/ 3922565 h 3932403"/>
                    <a:gd name="connsiteX36" fmla="*/ 353213 w 2218135"/>
                    <a:gd name="connsiteY36" fmla="*/ 3903827 h 3932403"/>
                    <a:gd name="connsiteX37" fmla="*/ 390482 w 2218135"/>
                    <a:gd name="connsiteY37" fmla="*/ 3895062 h 3932403"/>
                    <a:gd name="connsiteX38" fmla="*/ 433785 w 2218135"/>
                    <a:gd name="connsiteY38" fmla="*/ 3823255 h 3932403"/>
                    <a:gd name="connsiteX39" fmla="*/ 499367 w 2218135"/>
                    <a:gd name="connsiteY39" fmla="*/ 3767042 h 3932403"/>
                    <a:gd name="connsiteX40" fmla="*/ 510610 w 2218135"/>
                    <a:gd name="connsiteY40" fmla="*/ 3703333 h 3932403"/>
                    <a:gd name="connsiteX41" fmla="*/ 551833 w 2218135"/>
                    <a:gd name="connsiteY41" fmla="*/ 3632130 h 3932403"/>
                    <a:gd name="connsiteX42" fmla="*/ 533095 w 2218135"/>
                    <a:gd name="connsiteY42" fmla="*/ 3545937 h 3932403"/>
                    <a:gd name="connsiteX43" fmla="*/ 596803 w 2218135"/>
                    <a:gd name="connsiteY43" fmla="*/ 3512209 h 3932403"/>
                    <a:gd name="connsiteX44" fmla="*/ 611794 w 2218135"/>
                    <a:gd name="connsiteY44" fmla="*/ 3446627 h 3932403"/>
                    <a:gd name="connsiteX45" fmla="*/ 694240 w 2218135"/>
                    <a:gd name="connsiteY45" fmla="*/ 3435384 h 3932403"/>
                    <a:gd name="connsiteX46" fmla="*/ 737336 w 2218135"/>
                    <a:gd name="connsiteY46" fmla="*/ 3377297 h 3932403"/>
                    <a:gd name="connsiteX47" fmla="*/ 742958 w 2218135"/>
                    <a:gd name="connsiteY47" fmla="*/ 3317337 h 3932403"/>
                    <a:gd name="connsiteX48" fmla="*/ 827391 w 2218135"/>
                    <a:gd name="connsiteY48" fmla="*/ 3256206 h 3932403"/>
                    <a:gd name="connsiteX49" fmla="*/ 829151 w 2218135"/>
                    <a:gd name="connsiteY49" fmla="*/ 3169309 h 3932403"/>
                    <a:gd name="connsiteX50" fmla="*/ 911597 w 2218135"/>
                    <a:gd name="connsiteY50" fmla="*/ 3122465 h 3932403"/>
                    <a:gd name="connsiteX51" fmla="*/ 877869 w 2218135"/>
                    <a:gd name="connsiteY51" fmla="*/ 3062504 h 3932403"/>
                    <a:gd name="connsiteX52" fmla="*/ 917218 w 2218135"/>
                    <a:gd name="connsiteY52" fmla="*/ 3000669 h 3932403"/>
                    <a:gd name="connsiteX53" fmla="*/ 902228 w 2218135"/>
                    <a:gd name="connsiteY53" fmla="*/ 2916350 h 3932403"/>
                    <a:gd name="connsiteX54" fmla="*/ 941577 w 2218135"/>
                    <a:gd name="connsiteY54" fmla="*/ 2858263 h 3932403"/>
                    <a:gd name="connsiteX55" fmla="*/ 930335 w 2218135"/>
                    <a:gd name="connsiteY55" fmla="*/ 2805797 h 3932403"/>
                    <a:gd name="connsiteX56" fmla="*/ 971558 w 2218135"/>
                    <a:gd name="connsiteY56" fmla="*/ 2751458 h 3932403"/>
                    <a:gd name="connsiteX57" fmla="*/ 969684 w 2218135"/>
                    <a:gd name="connsiteY57" fmla="*/ 2689624 h 3932403"/>
                    <a:gd name="connsiteX58" fmla="*/ 1033392 w 2218135"/>
                    <a:gd name="connsiteY58" fmla="*/ 2652148 h 3932403"/>
                    <a:gd name="connsiteX59" fmla="*/ 1084696 w 2218135"/>
                    <a:gd name="connsiteY59" fmla="*/ 2565634 h 3932403"/>
                    <a:gd name="connsiteX60" fmla="*/ 1074615 w 2218135"/>
                    <a:gd name="connsiteY60" fmla="*/ 2504120 h 3932403"/>
                    <a:gd name="connsiteX61" fmla="*/ 1164556 w 2218135"/>
                    <a:gd name="connsiteY61" fmla="*/ 2423548 h 3932403"/>
                    <a:gd name="connsiteX62" fmla="*/ 1207653 w 2218135"/>
                    <a:gd name="connsiteY62" fmla="*/ 2346724 h 3932403"/>
                    <a:gd name="connsiteX63" fmla="*/ 1261992 w 2218135"/>
                    <a:gd name="connsiteY63" fmla="*/ 2301753 h 3932403"/>
                    <a:gd name="connsiteX64" fmla="*/ 1297594 w 2218135"/>
                    <a:gd name="connsiteY64" fmla="*/ 2206191 h 3932403"/>
                    <a:gd name="connsiteX65" fmla="*/ 1391282 w 2218135"/>
                    <a:gd name="connsiteY65" fmla="*/ 2163094 h 3932403"/>
                    <a:gd name="connsiteX66" fmla="*/ 1408146 w 2218135"/>
                    <a:gd name="connsiteY66" fmla="*/ 2075027 h 3932403"/>
                    <a:gd name="connsiteX67" fmla="*/ 1484529 w 2218135"/>
                    <a:gd name="connsiteY67" fmla="*/ 1960918 h 3932403"/>
                    <a:gd name="connsiteX68" fmla="*/ 1447495 w 2218135"/>
                    <a:gd name="connsiteY68" fmla="*/ 1857669 h 3932403"/>
                    <a:gd name="connsiteX69" fmla="*/ 1528067 w 2218135"/>
                    <a:gd name="connsiteY69" fmla="*/ 1778971 h 3932403"/>
                    <a:gd name="connsiteX70" fmla="*/ 1505582 w 2218135"/>
                    <a:gd name="connsiteY70" fmla="*/ 1647807 h 3932403"/>
                    <a:gd name="connsiteX71" fmla="*/ 1511801 w 2218135"/>
                    <a:gd name="connsiteY71" fmla="*/ 1520175 h 3932403"/>
                    <a:gd name="connsiteX72" fmla="*/ 1466233 w 2218135"/>
                    <a:gd name="connsiteY72" fmla="*/ 1415460 h 3932403"/>
                    <a:gd name="connsiteX73" fmla="*/ 1512343 w 2218135"/>
                    <a:gd name="connsiteY73" fmla="*/ 837910 h 3932403"/>
                    <a:gd name="connsiteX74" fmla="*/ 1602740 w 2218135"/>
                    <a:gd name="connsiteY74" fmla="*/ 1112578 h 3932403"/>
                    <a:gd name="connsiteX75" fmla="*/ 1564495 w 2218135"/>
                    <a:gd name="connsiteY75" fmla="*/ 1446351 h 3932403"/>
                    <a:gd name="connsiteX76" fmla="*/ 1870454 w 2218135"/>
                    <a:gd name="connsiteY76" fmla="*/ 1745356 h 3932403"/>
                    <a:gd name="connsiteX77" fmla="*/ 1978235 w 2218135"/>
                    <a:gd name="connsiteY77" fmla="*/ 2134759 h 3932403"/>
                    <a:gd name="connsiteX78" fmla="*/ 1814826 w 2218135"/>
                    <a:gd name="connsiteY78" fmla="*/ 2461578 h 3932403"/>
                    <a:gd name="connsiteX79" fmla="*/ 2037341 w 2218135"/>
                    <a:gd name="connsiteY79" fmla="*/ 2600651 h 3932403"/>
                    <a:gd name="connsiteX80" fmla="*/ 2218135 w 2218135"/>
                    <a:gd name="connsiteY80" fmla="*/ 1752310 h 3932403"/>
                    <a:gd name="connsiteX81" fmla="*/ 1787011 w 2218135"/>
                    <a:gd name="connsiteY81" fmla="*/ 1185590 h 3932403"/>
                    <a:gd name="connsiteX82" fmla="*/ 1797441 w 2218135"/>
                    <a:gd name="connsiteY82" fmla="*/ 413740 h 3932403"/>
                    <a:gd name="connsiteX83" fmla="*/ 1860024 w 2218135"/>
                    <a:gd name="connsiteY83" fmla="*/ 90397 h 3932403"/>
                    <a:gd name="connsiteX84" fmla="*/ 1209862 w 2218135"/>
                    <a:gd name="connsiteY84"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900 w 2218135"/>
                    <a:gd name="connsiteY23" fmla="*/ 2206191 h 3932403"/>
                    <a:gd name="connsiteX24" fmla="*/ 660512 w 2218135"/>
                    <a:gd name="connsiteY24" fmla="*/ 2140609 h 3932403"/>
                    <a:gd name="connsiteX25" fmla="*/ 626784 w 2218135"/>
                    <a:gd name="connsiteY25" fmla="*/ 2091891 h 3932403"/>
                    <a:gd name="connsiteX26" fmla="*/ 639665 w 2218135"/>
                    <a:gd name="connsiteY26" fmla="*/ 2068699 h 3932403"/>
                    <a:gd name="connsiteX27" fmla="*/ 774812 w 2218135"/>
                    <a:gd name="connsiteY27" fmla="*/ 2275520 h 3932403"/>
                    <a:gd name="connsiteX28" fmla="*/ 1053405 w 2218135"/>
                    <a:gd name="connsiteY28" fmla="*/ 1947011 h 3932403"/>
                    <a:gd name="connsiteX29" fmla="*/ 1162682 w 2218135"/>
                    <a:gd name="connsiteY29" fmla="*/ 1795834 h 3932403"/>
                    <a:gd name="connsiteX30" fmla="*/ 1189000 w 2218135"/>
                    <a:gd name="connsiteY30" fmla="*/ 1880952 h 3932403"/>
                    <a:gd name="connsiteX31" fmla="*/ 771826 w 2218135"/>
                    <a:gd name="connsiteY31" fmla="*/ 2489869 h 3932403"/>
                    <a:gd name="connsiteX32" fmla="*/ 656764 w 2218135"/>
                    <a:gd name="connsiteY32" fmla="*/ 2764573 h 3932403"/>
                    <a:gd name="connsiteX33" fmla="*/ 632711 w 2218135"/>
                    <a:gd name="connsiteY33" fmla="*/ 3066543 h 3932403"/>
                    <a:gd name="connsiteX34" fmla="*/ 333479 w 2218135"/>
                    <a:gd name="connsiteY34" fmla="*/ 3456942 h 3932403"/>
                    <a:gd name="connsiteX35" fmla="*/ 326981 w 2218135"/>
                    <a:gd name="connsiteY35" fmla="*/ 3742682 h 3932403"/>
                    <a:gd name="connsiteX36" fmla="*/ 297000 w 2218135"/>
                    <a:gd name="connsiteY36" fmla="*/ 3922565 h 3932403"/>
                    <a:gd name="connsiteX37" fmla="*/ 353213 w 2218135"/>
                    <a:gd name="connsiteY37" fmla="*/ 3903827 h 3932403"/>
                    <a:gd name="connsiteX38" fmla="*/ 390482 w 2218135"/>
                    <a:gd name="connsiteY38" fmla="*/ 3895062 h 3932403"/>
                    <a:gd name="connsiteX39" fmla="*/ 433785 w 2218135"/>
                    <a:gd name="connsiteY39" fmla="*/ 3823255 h 3932403"/>
                    <a:gd name="connsiteX40" fmla="*/ 499367 w 2218135"/>
                    <a:gd name="connsiteY40" fmla="*/ 3767042 h 3932403"/>
                    <a:gd name="connsiteX41" fmla="*/ 510610 w 2218135"/>
                    <a:gd name="connsiteY41" fmla="*/ 3703333 h 3932403"/>
                    <a:gd name="connsiteX42" fmla="*/ 551833 w 2218135"/>
                    <a:gd name="connsiteY42" fmla="*/ 3632130 h 3932403"/>
                    <a:gd name="connsiteX43" fmla="*/ 533095 w 2218135"/>
                    <a:gd name="connsiteY43" fmla="*/ 3545937 h 3932403"/>
                    <a:gd name="connsiteX44" fmla="*/ 596803 w 2218135"/>
                    <a:gd name="connsiteY44" fmla="*/ 3512209 h 3932403"/>
                    <a:gd name="connsiteX45" fmla="*/ 611794 w 2218135"/>
                    <a:gd name="connsiteY45" fmla="*/ 3446627 h 3932403"/>
                    <a:gd name="connsiteX46" fmla="*/ 694240 w 2218135"/>
                    <a:gd name="connsiteY46" fmla="*/ 3435384 h 3932403"/>
                    <a:gd name="connsiteX47" fmla="*/ 737336 w 2218135"/>
                    <a:gd name="connsiteY47" fmla="*/ 3377297 h 3932403"/>
                    <a:gd name="connsiteX48" fmla="*/ 742958 w 2218135"/>
                    <a:gd name="connsiteY48" fmla="*/ 3317337 h 3932403"/>
                    <a:gd name="connsiteX49" fmla="*/ 827391 w 2218135"/>
                    <a:gd name="connsiteY49" fmla="*/ 3256206 h 3932403"/>
                    <a:gd name="connsiteX50" fmla="*/ 829151 w 2218135"/>
                    <a:gd name="connsiteY50" fmla="*/ 3169309 h 3932403"/>
                    <a:gd name="connsiteX51" fmla="*/ 911597 w 2218135"/>
                    <a:gd name="connsiteY51" fmla="*/ 3122465 h 3932403"/>
                    <a:gd name="connsiteX52" fmla="*/ 877869 w 2218135"/>
                    <a:gd name="connsiteY52" fmla="*/ 3062504 h 3932403"/>
                    <a:gd name="connsiteX53" fmla="*/ 917218 w 2218135"/>
                    <a:gd name="connsiteY53" fmla="*/ 3000669 h 3932403"/>
                    <a:gd name="connsiteX54" fmla="*/ 902228 w 2218135"/>
                    <a:gd name="connsiteY54" fmla="*/ 2916350 h 3932403"/>
                    <a:gd name="connsiteX55" fmla="*/ 941577 w 2218135"/>
                    <a:gd name="connsiteY55" fmla="*/ 2858263 h 3932403"/>
                    <a:gd name="connsiteX56" fmla="*/ 930335 w 2218135"/>
                    <a:gd name="connsiteY56" fmla="*/ 2805797 h 3932403"/>
                    <a:gd name="connsiteX57" fmla="*/ 971558 w 2218135"/>
                    <a:gd name="connsiteY57" fmla="*/ 2751458 h 3932403"/>
                    <a:gd name="connsiteX58" fmla="*/ 969684 w 2218135"/>
                    <a:gd name="connsiteY58" fmla="*/ 2689624 h 3932403"/>
                    <a:gd name="connsiteX59" fmla="*/ 1033392 w 2218135"/>
                    <a:gd name="connsiteY59" fmla="*/ 2652148 h 3932403"/>
                    <a:gd name="connsiteX60" fmla="*/ 1084696 w 2218135"/>
                    <a:gd name="connsiteY60" fmla="*/ 2565634 h 3932403"/>
                    <a:gd name="connsiteX61" fmla="*/ 1074615 w 2218135"/>
                    <a:gd name="connsiteY61" fmla="*/ 2504120 h 3932403"/>
                    <a:gd name="connsiteX62" fmla="*/ 1164556 w 2218135"/>
                    <a:gd name="connsiteY62" fmla="*/ 2423548 h 3932403"/>
                    <a:gd name="connsiteX63" fmla="*/ 1207653 w 2218135"/>
                    <a:gd name="connsiteY63" fmla="*/ 2346724 h 3932403"/>
                    <a:gd name="connsiteX64" fmla="*/ 1261992 w 2218135"/>
                    <a:gd name="connsiteY64" fmla="*/ 2301753 h 3932403"/>
                    <a:gd name="connsiteX65" fmla="*/ 1297594 w 2218135"/>
                    <a:gd name="connsiteY65" fmla="*/ 2206191 h 3932403"/>
                    <a:gd name="connsiteX66" fmla="*/ 1391282 w 2218135"/>
                    <a:gd name="connsiteY66" fmla="*/ 2163094 h 3932403"/>
                    <a:gd name="connsiteX67" fmla="*/ 1408146 w 2218135"/>
                    <a:gd name="connsiteY67" fmla="*/ 2075027 h 3932403"/>
                    <a:gd name="connsiteX68" fmla="*/ 1484529 w 2218135"/>
                    <a:gd name="connsiteY68" fmla="*/ 1960918 h 3932403"/>
                    <a:gd name="connsiteX69" fmla="*/ 1447495 w 2218135"/>
                    <a:gd name="connsiteY69" fmla="*/ 1857669 h 3932403"/>
                    <a:gd name="connsiteX70" fmla="*/ 1528067 w 2218135"/>
                    <a:gd name="connsiteY70" fmla="*/ 1778971 h 3932403"/>
                    <a:gd name="connsiteX71" fmla="*/ 1505582 w 2218135"/>
                    <a:gd name="connsiteY71" fmla="*/ 1647807 h 3932403"/>
                    <a:gd name="connsiteX72" fmla="*/ 1511801 w 2218135"/>
                    <a:gd name="connsiteY72" fmla="*/ 1520175 h 3932403"/>
                    <a:gd name="connsiteX73" fmla="*/ 1466233 w 2218135"/>
                    <a:gd name="connsiteY73" fmla="*/ 1415460 h 3932403"/>
                    <a:gd name="connsiteX74" fmla="*/ 1512343 w 2218135"/>
                    <a:gd name="connsiteY74" fmla="*/ 837910 h 3932403"/>
                    <a:gd name="connsiteX75" fmla="*/ 1602740 w 2218135"/>
                    <a:gd name="connsiteY75" fmla="*/ 1112578 h 3932403"/>
                    <a:gd name="connsiteX76" fmla="*/ 1564495 w 2218135"/>
                    <a:gd name="connsiteY76" fmla="*/ 1446351 h 3932403"/>
                    <a:gd name="connsiteX77" fmla="*/ 1870454 w 2218135"/>
                    <a:gd name="connsiteY77" fmla="*/ 1745356 h 3932403"/>
                    <a:gd name="connsiteX78" fmla="*/ 1978235 w 2218135"/>
                    <a:gd name="connsiteY78" fmla="*/ 2134759 h 3932403"/>
                    <a:gd name="connsiteX79" fmla="*/ 1814826 w 2218135"/>
                    <a:gd name="connsiteY79" fmla="*/ 2461578 h 3932403"/>
                    <a:gd name="connsiteX80" fmla="*/ 2037341 w 2218135"/>
                    <a:gd name="connsiteY80" fmla="*/ 2600651 h 3932403"/>
                    <a:gd name="connsiteX81" fmla="*/ 2218135 w 2218135"/>
                    <a:gd name="connsiteY81" fmla="*/ 1752310 h 3932403"/>
                    <a:gd name="connsiteX82" fmla="*/ 1787011 w 2218135"/>
                    <a:gd name="connsiteY82" fmla="*/ 1185590 h 3932403"/>
                    <a:gd name="connsiteX83" fmla="*/ 1797441 w 2218135"/>
                    <a:gd name="connsiteY83" fmla="*/ 413740 h 3932403"/>
                    <a:gd name="connsiteX84" fmla="*/ 1860024 w 2218135"/>
                    <a:gd name="connsiteY84" fmla="*/ 90397 h 3932403"/>
                    <a:gd name="connsiteX85" fmla="*/ 1209862 w 2218135"/>
                    <a:gd name="connsiteY85"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900 w 2218135"/>
                    <a:gd name="connsiteY23" fmla="*/ 2206191 h 3932403"/>
                    <a:gd name="connsiteX24" fmla="*/ 660512 w 2218135"/>
                    <a:gd name="connsiteY24" fmla="*/ 2140609 h 3932403"/>
                    <a:gd name="connsiteX25" fmla="*/ 626784 w 2218135"/>
                    <a:gd name="connsiteY25" fmla="*/ 2091891 h 3932403"/>
                    <a:gd name="connsiteX26" fmla="*/ 639665 w 2218135"/>
                    <a:gd name="connsiteY26" fmla="*/ 2068699 h 3932403"/>
                    <a:gd name="connsiteX27" fmla="*/ 712977 w 2218135"/>
                    <a:gd name="connsiteY27" fmla="*/ 2097512 h 3932403"/>
                    <a:gd name="connsiteX28" fmla="*/ 774812 w 2218135"/>
                    <a:gd name="connsiteY28" fmla="*/ 2275520 h 3932403"/>
                    <a:gd name="connsiteX29" fmla="*/ 1053405 w 2218135"/>
                    <a:gd name="connsiteY29" fmla="*/ 1947011 h 3932403"/>
                    <a:gd name="connsiteX30" fmla="*/ 1162682 w 2218135"/>
                    <a:gd name="connsiteY30" fmla="*/ 1795834 h 3932403"/>
                    <a:gd name="connsiteX31" fmla="*/ 1189000 w 2218135"/>
                    <a:gd name="connsiteY31" fmla="*/ 1880952 h 3932403"/>
                    <a:gd name="connsiteX32" fmla="*/ 771826 w 2218135"/>
                    <a:gd name="connsiteY32" fmla="*/ 2489869 h 3932403"/>
                    <a:gd name="connsiteX33" fmla="*/ 656764 w 2218135"/>
                    <a:gd name="connsiteY33" fmla="*/ 2764573 h 3932403"/>
                    <a:gd name="connsiteX34" fmla="*/ 632711 w 2218135"/>
                    <a:gd name="connsiteY34" fmla="*/ 3066543 h 3932403"/>
                    <a:gd name="connsiteX35" fmla="*/ 333479 w 2218135"/>
                    <a:gd name="connsiteY35" fmla="*/ 3456942 h 3932403"/>
                    <a:gd name="connsiteX36" fmla="*/ 326981 w 2218135"/>
                    <a:gd name="connsiteY36" fmla="*/ 3742682 h 3932403"/>
                    <a:gd name="connsiteX37" fmla="*/ 297000 w 2218135"/>
                    <a:gd name="connsiteY37" fmla="*/ 3922565 h 3932403"/>
                    <a:gd name="connsiteX38" fmla="*/ 353213 w 2218135"/>
                    <a:gd name="connsiteY38" fmla="*/ 3903827 h 3932403"/>
                    <a:gd name="connsiteX39" fmla="*/ 390482 w 2218135"/>
                    <a:gd name="connsiteY39" fmla="*/ 3895062 h 3932403"/>
                    <a:gd name="connsiteX40" fmla="*/ 433785 w 2218135"/>
                    <a:gd name="connsiteY40" fmla="*/ 3823255 h 3932403"/>
                    <a:gd name="connsiteX41" fmla="*/ 499367 w 2218135"/>
                    <a:gd name="connsiteY41" fmla="*/ 3767042 h 3932403"/>
                    <a:gd name="connsiteX42" fmla="*/ 510610 w 2218135"/>
                    <a:gd name="connsiteY42" fmla="*/ 3703333 h 3932403"/>
                    <a:gd name="connsiteX43" fmla="*/ 551833 w 2218135"/>
                    <a:gd name="connsiteY43" fmla="*/ 3632130 h 3932403"/>
                    <a:gd name="connsiteX44" fmla="*/ 533095 w 2218135"/>
                    <a:gd name="connsiteY44" fmla="*/ 3545937 h 3932403"/>
                    <a:gd name="connsiteX45" fmla="*/ 596803 w 2218135"/>
                    <a:gd name="connsiteY45" fmla="*/ 3512209 h 3932403"/>
                    <a:gd name="connsiteX46" fmla="*/ 611794 w 2218135"/>
                    <a:gd name="connsiteY46" fmla="*/ 3446627 h 3932403"/>
                    <a:gd name="connsiteX47" fmla="*/ 694240 w 2218135"/>
                    <a:gd name="connsiteY47" fmla="*/ 3435384 h 3932403"/>
                    <a:gd name="connsiteX48" fmla="*/ 737336 w 2218135"/>
                    <a:gd name="connsiteY48" fmla="*/ 3377297 h 3932403"/>
                    <a:gd name="connsiteX49" fmla="*/ 742958 w 2218135"/>
                    <a:gd name="connsiteY49" fmla="*/ 3317337 h 3932403"/>
                    <a:gd name="connsiteX50" fmla="*/ 827391 w 2218135"/>
                    <a:gd name="connsiteY50" fmla="*/ 3256206 h 3932403"/>
                    <a:gd name="connsiteX51" fmla="*/ 829151 w 2218135"/>
                    <a:gd name="connsiteY51" fmla="*/ 3169309 h 3932403"/>
                    <a:gd name="connsiteX52" fmla="*/ 911597 w 2218135"/>
                    <a:gd name="connsiteY52" fmla="*/ 3122465 h 3932403"/>
                    <a:gd name="connsiteX53" fmla="*/ 877869 w 2218135"/>
                    <a:gd name="connsiteY53" fmla="*/ 3062504 h 3932403"/>
                    <a:gd name="connsiteX54" fmla="*/ 917218 w 2218135"/>
                    <a:gd name="connsiteY54" fmla="*/ 3000669 h 3932403"/>
                    <a:gd name="connsiteX55" fmla="*/ 902228 w 2218135"/>
                    <a:gd name="connsiteY55" fmla="*/ 2916350 h 3932403"/>
                    <a:gd name="connsiteX56" fmla="*/ 941577 w 2218135"/>
                    <a:gd name="connsiteY56" fmla="*/ 2858263 h 3932403"/>
                    <a:gd name="connsiteX57" fmla="*/ 930335 w 2218135"/>
                    <a:gd name="connsiteY57" fmla="*/ 2805797 h 3932403"/>
                    <a:gd name="connsiteX58" fmla="*/ 971558 w 2218135"/>
                    <a:gd name="connsiteY58" fmla="*/ 2751458 h 3932403"/>
                    <a:gd name="connsiteX59" fmla="*/ 969684 w 2218135"/>
                    <a:gd name="connsiteY59" fmla="*/ 2689624 h 3932403"/>
                    <a:gd name="connsiteX60" fmla="*/ 1033392 w 2218135"/>
                    <a:gd name="connsiteY60" fmla="*/ 2652148 h 3932403"/>
                    <a:gd name="connsiteX61" fmla="*/ 1084696 w 2218135"/>
                    <a:gd name="connsiteY61" fmla="*/ 2565634 h 3932403"/>
                    <a:gd name="connsiteX62" fmla="*/ 1074615 w 2218135"/>
                    <a:gd name="connsiteY62" fmla="*/ 2504120 h 3932403"/>
                    <a:gd name="connsiteX63" fmla="*/ 1164556 w 2218135"/>
                    <a:gd name="connsiteY63" fmla="*/ 2423548 h 3932403"/>
                    <a:gd name="connsiteX64" fmla="*/ 1207653 w 2218135"/>
                    <a:gd name="connsiteY64" fmla="*/ 2346724 h 3932403"/>
                    <a:gd name="connsiteX65" fmla="*/ 1261992 w 2218135"/>
                    <a:gd name="connsiteY65" fmla="*/ 2301753 h 3932403"/>
                    <a:gd name="connsiteX66" fmla="*/ 1297594 w 2218135"/>
                    <a:gd name="connsiteY66" fmla="*/ 2206191 h 3932403"/>
                    <a:gd name="connsiteX67" fmla="*/ 1391282 w 2218135"/>
                    <a:gd name="connsiteY67" fmla="*/ 2163094 h 3932403"/>
                    <a:gd name="connsiteX68" fmla="*/ 1408146 w 2218135"/>
                    <a:gd name="connsiteY68" fmla="*/ 2075027 h 3932403"/>
                    <a:gd name="connsiteX69" fmla="*/ 1484529 w 2218135"/>
                    <a:gd name="connsiteY69" fmla="*/ 1960918 h 3932403"/>
                    <a:gd name="connsiteX70" fmla="*/ 1447495 w 2218135"/>
                    <a:gd name="connsiteY70" fmla="*/ 1857669 h 3932403"/>
                    <a:gd name="connsiteX71" fmla="*/ 1528067 w 2218135"/>
                    <a:gd name="connsiteY71" fmla="*/ 1778971 h 3932403"/>
                    <a:gd name="connsiteX72" fmla="*/ 1505582 w 2218135"/>
                    <a:gd name="connsiteY72" fmla="*/ 1647807 h 3932403"/>
                    <a:gd name="connsiteX73" fmla="*/ 1511801 w 2218135"/>
                    <a:gd name="connsiteY73" fmla="*/ 1520175 h 3932403"/>
                    <a:gd name="connsiteX74" fmla="*/ 1466233 w 2218135"/>
                    <a:gd name="connsiteY74" fmla="*/ 1415460 h 3932403"/>
                    <a:gd name="connsiteX75" fmla="*/ 1512343 w 2218135"/>
                    <a:gd name="connsiteY75" fmla="*/ 837910 h 3932403"/>
                    <a:gd name="connsiteX76" fmla="*/ 1602740 w 2218135"/>
                    <a:gd name="connsiteY76" fmla="*/ 1112578 h 3932403"/>
                    <a:gd name="connsiteX77" fmla="*/ 1564495 w 2218135"/>
                    <a:gd name="connsiteY77" fmla="*/ 1446351 h 3932403"/>
                    <a:gd name="connsiteX78" fmla="*/ 1870454 w 2218135"/>
                    <a:gd name="connsiteY78" fmla="*/ 1745356 h 3932403"/>
                    <a:gd name="connsiteX79" fmla="*/ 1978235 w 2218135"/>
                    <a:gd name="connsiteY79" fmla="*/ 2134759 h 3932403"/>
                    <a:gd name="connsiteX80" fmla="*/ 1814826 w 2218135"/>
                    <a:gd name="connsiteY80" fmla="*/ 2461578 h 3932403"/>
                    <a:gd name="connsiteX81" fmla="*/ 2037341 w 2218135"/>
                    <a:gd name="connsiteY81" fmla="*/ 2600651 h 3932403"/>
                    <a:gd name="connsiteX82" fmla="*/ 2218135 w 2218135"/>
                    <a:gd name="connsiteY82" fmla="*/ 1752310 h 3932403"/>
                    <a:gd name="connsiteX83" fmla="*/ 1787011 w 2218135"/>
                    <a:gd name="connsiteY83" fmla="*/ 1185590 h 3932403"/>
                    <a:gd name="connsiteX84" fmla="*/ 1797441 w 2218135"/>
                    <a:gd name="connsiteY84" fmla="*/ 413740 h 3932403"/>
                    <a:gd name="connsiteX85" fmla="*/ 1860024 w 2218135"/>
                    <a:gd name="connsiteY85" fmla="*/ 90397 h 3932403"/>
                    <a:gd name="connsiteX86" fmla="*/ 1209862 w 2218135"/>
                    <a:gd name="connsiteY86"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900 w 2218135"/>
                    <a:gd name="connsiteY23" fmla="*/ 2206191 h 3932403"/>
                    <a:gd name="connsiteX24" fmla="*/ 660512 w 2218135"/>
                    <a:gd name="connsiteY24" fmla="*/ 2140609 h 3932403"/>
                    <a:gd name="connsiteX25" fmla="*/ 626784 w 2218135"/>
                    <a:gd name="connsiteY25" fmla="*/ 2091891 h 3932403"/>
                    <a:gd name="connsiteX26" fmla="*/ 639665 w 2218135"/>
                    <a:gd name="connsiteY26" fmla="*/ 2068699 h 3932403"/>
                    <a:gd name="connsiteX27" fmla="*/ 707356 w 2218135"/>
                    <a:gd name="connsiteY27" fmla="*/ 2097512 h 3932403"/>
                    <a:gd name="connsiteX28" fmla="*/ 774812 w 2218135"/>
                    <a:gd name="connsiteY28" fmla="*/ 2275520 h 3932403"/>
                    <a:gd name="connsiteX29" fmla="*/ 1053405 w 2218135"/>
                    <a:gd name="connsiteY29" fmla="*/ 1947011 h 3932403"/>
                    <a:gd name="connsiteX30" fmla="*/ 1162682 w 2218135"/>
                    <a:gd name="connsiteY30" fmla="*/ 1795834 h 3932403"/>
                    <a:gd name="connsiteX31" fmla="*/ 1189000 w 2218135"/>
                    <a:gd name="connsiteY31" fmla="*/ 1880952 h 3932403"/>
                    <a:gd name="connsiteX32" fmla="*/ 771826 w 2218135"/>
                    <a:gd name="connsiteY32" fmla="*/ 2489869 h 3932403"/>
                    <a:gd name="connsiteX33" fmla="*/ 656764 w 2218135"/>
                    <a:gd name="connsiteY33" fmla="*/ 2764573 h 3932403"/>
                    <a:gd name="connsiteX34" fmla="*/ 632711 w 2218135"/>
                    <a:gd name="connsiteY34" fmla="*/ 3066543 h 3932403"/>
                    <a:gd name="connsiteX35" fmla="*/ 333479 w 2218135"/>
                    <a:gd name="connsiteY35" fmla="*/ 3456942 h 3932403"/>
                    <a:gd name="connsiteX36" fmla="*/ 326981 w 2218135"/>
                    <a:gd name="connsiteY36" fmla="*/ 3742682 h 3932403"/>
                    <a:gd name="connsiteX37" fmla="*/ 297000 w 2218135"/>
                    <a:gd name="connsiteY37" fmla="*/ 3922565 h 3932403"/>
                    <a:gd name="connsiteX38" fmla="*/ 353213 w 2218135"/>
                    <a:gd name="connsiteY38" fmla="*/ 3903827 h 3932403"/>
                    <a:gd name="connsiteX39" fmla="*/ 390482 w 2218135"/>
                    <a:gd name="connsiteY39" fmla="*/ 3895062 h 3932403"/>
                    <a:gd name="connsiteX40" fmla="*/ 433785 w 2218135"/>
                    <a:gd name="connsiteY40" fmla="*/ 3823255 h 3932403"/>
                    <a:gd name="connsiteX41" fmla="*/ 499367 w 2218135"/>
                    <a:gd name="connsiteY41" fmla="*/ 3767042 h 3932403"/>
                    <a:gd name="connsiteX42" fmla="*/ 510610 w 2218135"/>
                    <a:gd name="connsiteY42" fmla="*/ 3703333 h 3932403"/>
                    <a:gd name="connsiteX43" fmla="*/ 551833 w 2218135"/>
                    <a:gd name="connsiteY43" fmla="*/ 3632130 h 3932403"/>
                    <a:gd name="connsiteX44" fmla="*/ 533095 w 2218135"/>
                    <a:gd name="connsiteY44" fmla="*/ 3545937 h 3932403"/>
                    <a:gd name="connsiteX45" fmla="*/ 596803 w 2218135"/>
                    <a:gd name="connsiteY45" fmla="*/ 3512209 h 3932403"/>
                    <a:gd name="connsiteX46" fmla="*/ 611794 w 2218135"/>
                    <a:gd name="connsiteY46" fmla="*/ 3446627 h 3932403"/>
                    <a:gd name="connsiteX47" fmla="*/ 694240 w 2218135"/>
                    <a:gd name="connsiteY47" fmla="*/ 3435384 h 3932403"/>
                    <a:gd name="connsiteX48" fmla="*/ 737336 w 2218135"/>
                    <a:gd name="connsiteY48" fmla="*/ 3377297 h 3932403"/>
                    <a:gd name="connsiteX49" fmla="*/ 742958 w 2218135"/>
                    <a:gd name="connsiteY49" fmla="*/ 3317337 h 3932403"/>
                    <a:gd name="connsiteX50" fmla="*/ 827391 w 2218135"/>
                    <a:gd name="connsiteY50" fmla="*/ 3256206 h 3932403"/>
                    <a:gd name="connsiteX51" fmla="*/ 829151 w 2218135"/>
                    <a:gd name="connsiteY51" fmla="*/ 3169309 h 3932403"/>
                    <a:gd name="connsiteX52" fmla="*/ 911597 w 2218135"/>
                    <a:gd name="connsiteY52" fmla="*/ 3122465 h 3932403"/>
                    <a:gd name="connsiteX53" fmla="*/ 877869 w 2218135"/>
                    <a:gd name="connsiteY53" fmla="*/ 3062504 h 3932403"/>
                    <a:gd name="connsiteX54" fmla="*/ 917218 w 2218135"/>
                    <a:gd name="connsiteY54" fmla="*/ 3000669 h 3932403"/>
                    <a:gd name="connsiteX55" fmla="*/ 902228 w 2218135"/>
                    <a:gd name="connsiteY55" fmla="*/ 2916350 h 3932403"/>
                    <a:gd name="connsiteX56" fmla="*/ 941577 w 2218135"/>
                    <a:gd name="connsiteY56" fmla="*/ 2858263 h 3932403"/>
                    <a:gd name="connsiteX57" fmla="*/ 930335 w 2218135"/>
                    <a:gd name="connsiteY57" fmla="*/ 2805797 h 3932403"/>
                    <a:gd name="connsiteX58" fmla="*/ 971558 w 2218135"/>
                    <a:gd name="connsiteY58" fmla="*/ 2751458 h 3932403"/>
                    <a:gd name="connsiteX59" fmla="*/ 969684 w 2218135"/>
                    <a:gd name="connsiteY59" fmla="*/ 2689624 h 3932403"/>
                    <a:gd name="connsiteX60" fmla="*/ 1033392 w 2218135"/>
                    <a:gd name="connsiteY60" fmla="*/ 2652148 h 3932403"/>
                    <a:gd name="connsiteX61" fmla="*/ 1084696 w 2218135"/>
                    <a:gd name="connsiteY61" fmla="*/ 2565634 h 3932403"/>
                    <a:gd name="connsiteX62" fmla="*/ 1074615 w 2218135"/>
                    <a:gd name="connsiteY62" fmla="*/ 2504120 h 3932403"/>
                    <a:gd name="connsiteX63" fmla="*/ 1164556 w 2218135"/>
                    <a:gd name="connsiteY63" fmla="*/ 2423548 h 3932403"/>
                    <a:gd name="connsiteX64" fmla="*/ 1207653 w 2218135"/>
                    <a:gd name="connsiteY64" fmla="*/ 2346724 h 3932403"/>
                    <a:gd name="connsiteX65" fmla="*/ 1261992 w 2218135"/>
                    <a:gd name="connsiteY65" fmla="*/ 2301753 h 3932403"/>
                    <a:gd name="connsiteX66" fmla="*/ 1297594 w 2218135"/>
                    <a:gd name="connsiteY66" fmla="*/ 2206191 h 3932403"/>
                    <a:gd name="connsiteX67" fmla="*/ 1391282 w 2218135"/>
                    <a:gd name="connsiteY67" fmla="*/ 2163094 h 3932403"/>
                    <a:gd name="connsiteX68" fmla="*/ 1408146 w 2218135"/>
                    <a:gd name="connsiteY68" fmla="*/ 2075027 h 3932403"/>
                    <a:gd name="connsiteX69" fmla="*/ 1484529 w 2218135"/>
                    <a:gd name="connsiteY69" fmla="*/ 1960918 h 3932403"/>
                    <a:gd name="connsiteX70" fmla="*/ 1447495 w 2218135"/>
                    <a:gd name="connsiteY70" fmla="*/ 1857669 h 3932403"/>
                    <a:gd name="connsiteX71" fmla="*/ 1528067 w 2218135"/>
                    <a:gd name="connsiteY71" fmla="*/ 1778971 h 3932403"/>
                    <a:gd name="connsiteX72" fmla="*/ 1505582 w 2218135"/>
                    <a:gd name="connsiteY72" fmla="*/ 1647807 h 3932403"/>
                    <a:gd name="connsiteX73" fmla="*/ 1511801 w 2218135"/>
                    <a:gd name="connsiteY73" fmla="*/ 1520175 h 3932403"/>
                    <a:gd name="connsiteX74" fmla="*/ 1466233 w 2218135"/>
                    <a:gd name="connsiteY74" fmla="*/ 1415460 h 3932403"/>
                    <a:gd name="connsiteX75" fmla="*/ 1512343 w 2218135"/>
                    <a:gd name="connsiteY75" fmla="*/ 837910 h 3932403"/>
                    <a:gd name="connsiteX76" fmla="*/ 1602740 w 2218135"/>
                    <a:gd name="connsiteY76" fmla="*/ 1112578 h 3932403"/>
                    <a:gd name="connsiteX77" fmla="*/ 1564495 w 2218135"/>
                    <a:gd name="connsiteY77" fmla="*/ 1446351 h 3932403"/>
                    <a:gd name="connsiteX78" fmla="*/ 1870454 w 2218135"/>
                    <a:gd name="connsiteY78" fmla="*/ 1745356 h 3932403"/>
                    <a:gd name="connsiteX79" fmla="*/ 1978235 w 2218135"/>
                    <a:gd name="connsiteY79" fmla="*/ 2134759 h 3932403"/>
                    <a:gd name="connsiteX80" fmla="*/ 1814826 w 2218135"/>
                    <a:gd name="connsiteY80" fmla="*/ 2461578 h 3932403"/>
                    <a:gd name="connsiteX81" fmla="*/ 2037341 w 2218135"/>
                    <a:gd name="connsiteY81" fmla="*/ 2600651 h 3932403"/>
                    <a:gd name="connsiteX82" fmla="*/ 2218135 w 2218135"/>
                    <a:gd name="connsiteY82" fmla="*/ 1752310 h 3932403"/>
                    <a:gd name="connsiteX83" fmla="*/ 1787011 w 2218135"/>
                    <a:gd name="connsiteY83" fmla="*/ 1185590 h 3932403"/>
                    <a:gd name="connsiteX84" fmla="*/ 1797441 w 2218135"/>
                    <a:gd name="connsiteY84" fmla="*/ 413740 h 3932403"/>
                    <a:gd name="connsiteX85" fmla="*/ 1860024 w 2218135"/>
                    <a:gd name="connsiteY85" fmla="*/ 90397 h 3932403"/>
                    <a:gd name="connsiteX86" fmla="*/ 1209862 w 2218135"/>
                    <a:gd name="connsiteY86"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900 w 2218135"/>
                    <a:gd name="connsiteY23" fmla="*/ 2206191 h 3932403"/>
                    <a:gd name="connsiteX24" fmla="*/ 660512 w 2218135"/>
                    <a:gd name="connsiteY24" fmla="*/ 2140609 h 3932403"/>
                    <a:gd name="connsiteX25" fmla="*/ 626784 w 2218135"/>
                    <a:gd name="connsiteY25" fmla="*/ 2091891 h 3932403"/>
                    <a:gd name="connsiteX26" fmla="*/ 639665 w 2218135"/>
                    <a:gd name="connsiteY26" fmla="*/ 2068699 h 3932403"/>
                    <a:gd name="connsiteX27" fmla="*/ 707356 w 2218135"/>
                    <a:gd name="connsiteY27" fmla="*/ 2097512 h 3932403"/>
                    <a:gd name="connsiteX28" fmla="*/ 774812 w 2218135"/>
                    <a:gd name="connsiteY28" fmla="*/ 2275520 h 3932403"/>
                    <a:gd name="connsiteX29" fmla="*/ 801044 w 2218135"/>
                    <a:gd name="connsiteY29" fmla="*/ 2011319 h 3932403"/>
                    <a:gd name="connsiteX30" fmla="*/ 1053405 w 2218135"/>
                    <a:gd name="connsiteY30" fmla="*/ 1947011 h 3932403"/>
                    <a:gd name="connsiteX31" fmla="*/ 1162682 w 2218135"/>
                    <a:gd name="connsiteY31" fmla="*/ 1795834 h 3932403"/>
                    <a:gd name="connsiteX32" fmla="*/ 1189000 w 2218135"/>
                    <a:gd name="connsiteY32" fmla="*/ 1880952 h 3932403"/>
                    <a:gd name="connsiteX33" fmla="*/ 771826 w 2218135"/>
                    <a:gd name="connsiteY33" fmla="*/ 2489869 h 3932403"/>
                    <a:gd name="connsiteX34" fmla="*/ 656764 w 2218135"/>
                    <a:gd name="connsiteY34" fmla="*/ 2764573 h 3932403"/>
                    <a:gd name="connsiteX35" fmla="*/ 632711 w 2218135"/>
                    <a:gd name="connsiteY35" fmla="*/ 3066543 h 3932403"/>
                    <a:gd name="connsiteX36" fmla="*/ 333479 w 2218135"/>
                    <a:gd name="connsiteY36" fmla="*/ 3456942 h 3932403"/>
                    <a:gd name="connsiteX37" fmla="*/ 326981 w 2218135"/>
                    <a:gd name="connsiteY37" fmla="*/ 3742682 h 3932403"/>
                    <a:gd name="connsiteX38" fmla="*/ 297000 w 2218135"/>
                    <a:gd name="connsiteY38" fmla="*/ 3922565 h 3932403"/>
                    <a:gd name="connsiteX39" fmla="*/ 353213 w 2218135"/>
                    <a:gd name="connsiteY39" fmla="*/ 3903827 h 3932403"/>
                    <a:gd name="connsiteX40" fmla="*/ 390482 w 2218135"/>
                    <a:gd name="connsiteY40" fmla="*/ 3895062 h 3932403"/>
                    <a:gd name="connsiteX41" fmla="*/ 433785 w 2218135"/>
                    <a:gd name="connsiteY41" fmla="*/ 3823255 h 3932403"/>
                    <a:gd name="connsiteX42" fmla="*/ 499367 w 2218135"/>
                    <a:gd name="connsiteY42" fmla="*/ 3767042 h 3932403"/>
                    <a:gd name="connsiteX43" fmla="*/ 510610 w 2218135"/>
                    <a:gd name="connsiteY43" fmla="*/ 3703333 h 3932403"/>
                    <a:gd name="connsiteX44" fmla="*/ 551833 w 2218135"/>
                    <a:gd name="connsiteY44" fmla="*/ 3632130 h 3932403"/>
                    <a:gd name="connsiteX45" fmla="*/ 533095 w 2218135"/>
                    <a:gd name="connsiteY45" fmla="*/ 3545937 h 3932403"/>
                    <a:gd name="connsiteX46" fmla="*/ 596803 w 2218135"/>
                    <a:gd name="connsiteY46" fmla="*/ 3512209 h 3932403"/>
                    <a:gd name="connsiteX47" fmla="*/ 611794 w 2218135"/>
                    <a:gd name="connsiteY47" fmla="*/ 3446627 h 3932403"/>
                    <a:gd name="connsiteX48" fmla="*/ 694240 w 2218135"/>
                    <a:gd name="connsiteY48" fmla="*/ 3435384 h 3932403"/>
                    <a:gd name="connsiteX49" fmla="*/ 737336 w 2218135"/>
                    <a:gd name="connsiteY49" fmla="*/ 3377297 h 3932403"/>
                    <a:gd name="connsiteX50" fmla="*/ 742958 w 2218135"/>
                    <a:gd name="connsiteY50" fmla="*/ 3317337 h 3932403"/>
                    <a:gd name="connsiteX51" fmla="*/ 827391 w 2218135"/>
                    <a:gd name="connsiteY51" fmla="*/ 3256206 h 3932403"/>
                    <a:gd name="connsiteX52" fmla="*/ 829151 w 2218135"/>
                    <a:gd name="connsiteY52" fmla="*/ 3169309 h 3932403"/>
                    <a:gd name="connsiteX53" fmla="*/ 911597 w 2218135"/>
                    <a:gd name="connsiteY53" fmla="*/ 3122465 h 3932403"/>
                    <a:gd name="connsiteX54" fmla="*/ 877869 w 2218135"/>
                    <a:gd name="connsiteY54" fmla="*/ 3062504 h 3932403"/>
                    <a:gd name="connsiteX55" fmla="*/ 917218 w 2218135"/>
                    <a:gd name="connsiteY55" fmla="*/ 3000669 h 3932403"/>
                    <a:gd name="connsiteX56" fmla="*/ 902228 w 2218135"/>
                    <a:gd name="connsiteY56" fmla="*/ 2916350 h 3932403"/>
                    <a:gd name="connsiteX57" fmla="*/ 941577 w 2218135"/>
                    <a:gd name="connsiteY57" fmla="*/ 2858263 h 3932403"/>
                    <a:gd name="connsiteX58" fmla="*/ 930335 w 2218135"/>
                    <a:gd name="connsiteY58" fmla="*/ 2805797 h 3932403"/>
                    <a:gd name="connsiteX59" fmla="*/ 971558 w 2218135"/>
                    <a:gd name="connsiteY59" fmla="*/ 2751458 h 3932403"/>
                    <a:gd name="connsiteX60" fmla="*/ 969684 w 2218135"/>
                    <a:gd name="connsiteY60" fmla="*/ 2689624 h 3932403"/>
                    <a:gd name="connsiteX61" fmla="*/ 1033392 w 2218135"/>
                    <a:gd name="connsiteY61" fmla="*/ 2652148 h 3932403"/>
                    <a:gd name="connsiteX62" fmla="*/ 1084696 w 2218135"/>
                    <a:gd name="connsiteY62" fmla="*/ 2565634 h 3932403"/>
                    <a:gd name="connsiteX63" fmla="*/ 1074615 w 2218135"/>
                    <a:gd name="connsiteY63" fmla="*/ 2504120 h 3932403"/>
                    <a:gd name="connsiteX64" fmla="*/ 1164556 w 2218135"/>
                    <a:gd name="connsiteY64" fmla="*/ 2423548 h 3932403"/>
                    <a:gd name="connsiteX65" fmla="*/ 1207653 w 2218135"/>
                    <a:gd name="connsiteY65" fmla="*/ 2346724 h 3932403"/>
                    <a:gd name="connsiteX66" fmla="*/ 1261992 w 2218135"/>
                    <a:gd name="connsiteY66" fmla="*/ 2301753 h 3932403"/>
                    <a:gd name="connsiteX67" fmla="*/ 1297594 w 2218135"/>
                    <a:gd name="connsiteY67" fmla="*/ 2206191 h 3932403"/>
                    <a:gd name="connsiteX68" fmla="*/ 1391282 w 2218135"/>
                    <a:gd name="connsiteY68" fmla="*/ 2163094 h 3932403"/>
                    <a:gd name="connsiteX69" fmla="*/ 1408146 w 2218135"/>
                    <a:gd name="connsiteY69" fmla="*/ 2075027 h 3932403"/>
                    <a:gd name="connsiteX70" fmla="*/ 1484529 w 2218135"/>
                    <a:gd name="connsiteY70" fmla="*/ 1960918 h 3932403"/>
                    <a:gd name="connsiteX71" fmla="*/ 1447495 w 2218135"/>
                    <a:gd name="connsiteY71" fmla="*/ 1857669 h 3932403"/>
                    <a:gd name="connsiteX72" fmla="*/ 1528067 w 2218135"/>
                    <a:gd name="connsiteY72" fmla="*/ 1778971 h 3932403"/>
                    <a:gd name="connsiteX73" fmla="*/ 1505582 w 2218135"/>
                    <a:gd name="connsiteY73" fmla="*/ 1647807 h 3932403"/>
                    <a:gd name="connsiteX74" fmla="*/ 1511801 w 2218135"/>
                    <a:gd name="connsiteY74" fmla="*/ 1520175 h 3932403"/>
                    <a:gd name="connsiteX75" fmla="*/ 1466233 w 2218135"/>
                    <a:gd name="connsiteY75" fmla="*/ 1415460 h 3932403"/>
                    <a:gd name="connsiteX76" fmla="*/ 1512343 w 2218135"/>
                    <a:gd name="connsiteY76" fmla="*/ 837910 h 3932403"/>
                    <a:gd name="connsiteX77" fmla="*/ 1602740 w 2218135"/>
                    <a:gd name="connsiteY77" fmla="*/ 1112578 h 3932403"/>
                    <a:gd name="connsiteX78" fmla="*/ 1564495 w 2218135"/>
                    <a:gd name="connsiteY78" fmla="*/ 1446351 h 3932403"/>
                    <a:gd name="connsiteX79" fmla="*/ 1870454 w 2218135"/>
                    <a:gd name="connsiteY79" fmla="*/ 1745356 h 3932403"/>
                    <a:gd name="connsiteX80" fmla="*/ 1978235 w 2218135"/>
                    <a:gd name="connsiteY80" fmla="*/ 2134759 h 3932403"/>
                    <a:gd name="connsiteX81" fmla="*/ 1814826 w 2218135"/>
                    <a:gd name="connsiteY81" fmla="*/ 2461578 h 3932403"/>
                    <a:gd name="connsiteX82" fmla="*/ 2037341 w 2218135"/>
                    <a:gd name="connsiteY82" fmla="*/ 2600651 h 3932403"/>
                    <a:gd name="connsiteX83" fmla="*/ 2218135 w 2218135"/>
                    <a:gd name="connsiteY83" fmla="*/ 1752310 h 3932403"/>
                    <a:gd name="connsiteX84" fmla="*/ 1787011 w 2218135"/>
                    <a:gd name="connsiteY84" fmla="*/ 1185590 h 3932403"/>
                    <a:gd name="connsiteX85" fmla="*/ 1797441 w 2218135"/>
                    <a:gd name="connsiteY85" fmla="*/ 413740 h 3932403"/>
                    <a:gd name="connsiteX86" fmla="*/ 1860024 w 2218135"/>
                    <a:gd name="connsiteY86" fmla="*/ 90397 h 3932403"/>
                    <a:gd name="connsiteX87" fmla="*/ 1209862 w 2218135"/>
                    <a:gd name="connsiteY87"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900 w 2218135"/>
                    <a:gd name="connsiteY23" fmla="*/ 2206191 h 3932403"/>
                    <a:gd name="connsiteX24" fmla="*/ 660512 w 2218135"/>
                    <a:gd name="connsiteY24" fmla="*/ 2140609 h 3932403"/>
                    <a:gd name="connsiteX25" fmla="*/ 626784 w 2218135"/>
                    <a:gd name="connsiteY25" fmla="*/ 2091891 h 3932403"/>
                    <a:gd name="connsiteX26" fmla="*/ 639665 w 2218135"/>
                    <a:gd name="connsiteY26" fmla="*/ 2068699 h 3932403"/>
                    <a:gd name="connsiteX27" fmla="*/ 707356 w 2218135"/>
                    <a:gd name="connsiteY27" fmla="*/ 2097512 h 3932403"/>
                    <a:gd name="connsiteX28" fmla="*/ 774812 w 2218135"/>
                    <a:gd name="connsiteY28" fmla="*/ 2275520 h 3932403"/>
                    <a:gd name="connsiteX29" fmla="*/ 801044 w 2218135"/>
                    <a:gd name="connsiteY29" fmla="*/ 2011319 h 3932403"/>
                    <a:gd name="connsiteX30" fmla="*/ 920966 w 2218135"/>
                    <a:gd name="connsiteY30" fmla="*/ 2031930 h 3932403"/>
                    <a:gd name="connsiteX31" fmla="*/ 1053405 w 2218135"/>
                    <a:gd name="connsiteY31" fmla="*/ 1947011 h 3932403"/>
                    <a:gd name="connsiteX32" fmla="*/ 1162682 w 2218135"/>
                    <a:gd name="connsiteY32" fmla="*/ 1795834 h 3932403"/>
                    <a:gd name="connsiteX33" fmla="*/ 1189000 w 2218135"/>
                    <a:gd name="connsiteY33" fmla="*/ 1880952 h 3932403"/>
                    <a:gd name="connsiteX34" fmla="*/ 771826 w 2218135"/>
                    <a:gd name="connsiteY34" fmla="*/ 2489869 h 3932403"/>
                    <a:gd name="connsiteX35" fmla="*/ 656764 w 2218135"/>
                    <a:gd name="connsiteY35" fmla="*/ 2764573 h 3932403"/>
                    <a:gd name="connsiteX36" fmla="*/ 632711 w 2218135"/>
                    <a:gd name="connsiteY36" fmla="*/ 3066543 h 3932403"/>
                    <a:gd name="connsiteX37" fmla="*/ 333479 w 2218135"/>
                    <a:gd name="connsiteY37" fmla="*/ 3456942 h 3932403"/>
                    <a:gd name="connsiteX38" fmla="*/ 326981 w 2218135"/>
                    <a:gd name="connsiteY38" fmla="*/ 3742682 h 3932403"/>
                    <a:gd name="connsiteX39" fmla="*/ 297000 w 2218135"/>
                    <a:gd name="connsiteY39" fmla="*/ 3922565 h 3932403"/>
                    <a:gd name="connsiteX40" fmla="*/ 353213 w 2218135"/>
                    <a:gd name="connsiteY40" fmla="*/ 3903827 h 3932403"/>
                    <a:gd name="connsiteX41" fmla="*/ 390482 w 2218135"/>
                    <a:gd name="connsiteY41" fmla="*/ 3895062 h 3932403"/>
                    <a:gd name="connsiteX42" fmla="*/ 433785 w 2218135"/>
                    <a:gd name="connsiteY42" fmla="*/ 3823255 h 3932403"/>
                    <a:gd name="connsiteX43" fmla="*/ 499367 w 2218135"/>
                    <a:gd name="connsiteY43" fmla="*/ 3767042 h 3932403"/>
                    <a:gd name="connsiteX44" fmla="*/ 510610 w 2218135"/>
                    <a:gd name="connsiteY44" fmla="*/ 3703333 h 3932403"/>
                    <a:gd name="connsiteX45" fmla="*/ 551833 w 2218135"/>
                    <a:gd name="connsiteY45" fmla="*/ 3632130 h 3932403"/>
                    <a:gd name="connsiteX46" fmla="*/ 533095 w 2218135"/>
                    <a:gd name="connsiteY46" fmla="*/ 3545937 h 3932403"/>
                    <a:gd name="connsiteX47" fmla="*/ 596803 w 2218135"/>
                    <a:gd name="connsiteY47" fmla="*/ 3512209 h 3932403"/>
                    <a:gd name="connsiteX48" fmla="*/ 611794 w 2218135"/>
                    <a:gd name="connsiteY48" fmla="*/ 3446627 h 3932403"/>
                    <a:gd name="connsiteX49" fmla="*/ 694240 w 2218135"/>
                    <a:gd name="connsiteY49" fmla="*/ 3435384 h 3932403"/>
                    <a:gd name="connsiteX50" fmla="*/ 737336 w 2218135"/>
                    <a:gd name="connsiteY50" fmla="*/ 3377297 h 3932403"/>
                    <a:gd name="connsiteX51" fmla="*/ 742958 w 2218135"/>
                    <a:gd name="connsiteY51" fmla="*/ 3317337 h 3932403"/>
                    <a:gd name="connsiteX52" fmla="*/ 827391 w 2218135"/>
                    <a:gd name="connsiteY52" fmla="*/ 3256206 h 3932403"/>
                    <a:gd name="connsiteX53" fmla="*/ 829151 w 2218135"/>
                    <a:gd name="connsiteY53" fmla="*/ 3169309 h 3932403"/>
                    <a:gd name="connsiteX54" fmla="*/ 911597 w 2218135"/>
                    <a:gd name="connsiteY54" fmla="*/ 3122465 h 3932403"/>
                    <a:gd name="connsiteX55" fmla="*/ 877869 w 2218135"/>
                    <a:gd name="connsiteY55" fmla="*/ 3062504 h 3932403"/>
                    <a:gd name="connsiteX56" fmla="*/ 917218 w 2218135"/>
                    <a:gd name="connsiteY56" fmla="*/ 3000669 h 3932403"/>
                    <a:gd name="connsiteX57" fmla="*/ 902228 w 2218135"/>
                    <a:gd name="connsiteY57" fmla="*/ 2916350 h 3932403"/>
                    <a:gd name="connsiteX58" fmla="*/ 941577 w 2218135"/>
                    <a:gd name="connsiteY58" fmla="*/ 2858263 h 3932403"/>
                    <a:gd name="connsiteX59" fmla="*/ 930335 w 2218135"/>
                    <a:gd name="connsiteY59" fmla="*/ 2805797 h 3932403"/>
                    <a:gd name="connsiteX60" fmla="*/ 971558 w 2218135"/>
                    <a:gd name="connsiteY60" fmla="*/ 2751458 h 3932403"/>
                    <a:gd name="connsiteX61" fmla="*/ 969684 w 2218135"/>
                    <a:gd name="connsiteY61" fmla="*/ 2689624 h 3932403"/>
                    <a:gd name="connsiteX62" fmla="*/ 1033392 w 2218135"/>
                    <a:gd name="connsiteY62" fmla="*/ 2652148 h 3932403"/>
                    <a:gd name="connsiteX63" fmla="*/ 1084696 w 2218135"/>
                    <a:gd name="connsiteY63" fmla="*/ 2565634 h 3932403"/>
                    <a:gd name="connsiteX64" fmla="*/ 1074615 w 2218135"/>
                    <a:gd name="connsiteY64" fmla="*/ 2504120 h 3932403"/>
                    <a:gd name="connsiteX65" fmla="*/ 1164556 w 2218135"/>
                    <a:gd name="connsiteY65" fmla="*/ 2423548 h 3932403"/>
                    <a:gd name="connsiteX66" fmla="*/ 1207653 w 2218135"/>
                    <a:gd name="connsiteY66" fmla="*/ 2346724 h 3932403"/>
                    <a:gd name="connsiteX67" fmla="*/ 1261992 w 2218135"/>
                    <a:gd name="connsiteY67" fmla="*/ 2301753 h 3932403"/>
                    <a:gd name="connsiteX68" fmla="*/ 1297594 w 2218135"/>
                    <a:gd name="connsiteY68" fmla="*/ 2206191 h 3932403"/>
                    <a:gd name="connsiteX69" fmla="*/ 1391282 w 2218135"/>
                    <a:gd name="connsiteY69" fmla="*/ 2163094 h 3932403"/>
                    <a:gd name="connsiteX70" fmla="*/ 1408146 w 2218135"/>
                    <a:gd name="connsiteY70" fmla="*/ 2075027 h 3932403"/>
                    <a:gd name="connsiteX71" fmla="*/ 1484529 w 2218135"/>
                    <a:gd name="connsiteY71" fmla="*/ 1960918 h 3932403"/>
                    <a:gd name="connsiteX72" fmla="*/ 1447495 w 2218135"/>
                    <a:gd name="connsiteY72" fmla="*/ 1857669 h 3932403"/>
                    <a:gd name="connsiteX73" fmla="*/ 1528067 w 2218135"/>
                    <a:gd name="connsiteY73" fmla="*/ 1778971 h 3932403"/>
                    <a:gd name="connsiteX74" fmla="*/ 1505582 w 2218135"/>
                    <a:gd name="connsiteY74" fmla="*/ 1647807 h 3932403"/>
                    <a:gd name="connsiteX75" fmla="*/ 1511801 w 2218135"/>
                    <a:gd name="connsiteY75" fmla="*/ 1520175 h 3932403"/>
                    <a:gd name="connsiteX76" fmla="*/ 1466233 w 2218135"/>
                    <a:gd name="connsiteY76" fmla="*/ 1415460 h 3932403"/>
                    <a:gd name="connsiteX77" fmla="*/ 1512343 w 2218135"/>
                    <a:gd name="connsiteY77" fmla="*/ 837910 h 3932403"/>
                    <a:gd name="connsiteX78" fmla="*/ 1602740 w 2218135"/>
                    <a:gd name="connsiteY78" fmla="*/ 1112578 h 3932403"/>
                    <a:gd name="connsiteX79" fmla="*/ 1564495 w 2218135"/>
                    <a:gd name="connsiteY79" fmla="*/ 1446351 h 3932403"/>
                    <a:gd name="connsiteX80" fmla="*/ 1870454 w 2218135"/>
                    <a:gd name="connsiteY80" fmla="*/ 1745356 h 3932403"/>
                    <a:gd name="connsiteX81" fmla="*/ 1978235 w 2218135"/>
                    <a:gd name="connsiteY81" fmla="*/ 2134759 h 3932403"/>
                    <a:gd name="connsiteX82" fmla="*/ 1814826 w 2218135"/>
                    <a:gd name="connsiteY82" fmla="*/ 2461578 h 3932403"/>
                    <a:gd name="connsiteX83" fmla="*/ 2037341 w 2218135"/>
                    <a:gd name="connsiteY83" fmla="*/ 2600651 h 3932403"/>
                    <a:gd name="connsiteX84" fmla="*/ 2218135 w 2218135"/>
                    <a:gd name="connsiteY84" fmla="*/ 1752310 h 3932403"/>
                    <a:gd name="connsiteX85" fmla="*/ 1787011 w 2218135"/>
                    <a:gd name="connsiteY85" fmla="*/ 1185590 h 3932403"/>
                    <a:gd name="connsiteX86" fmla="*/ 1797441 w 2218135"/>
                    <a:gd name="connsiteY86" fmla="*/ 413740 h 3932403"/>
                    <a:gd name="connsiteX87" fmla="*/ 1860024 w 2218135"/>
                    <a:gd name="connsiteY87" fmla="*/ 90397 h 3932403"/>
                    <a:gd name="connsiteX88" fmla="*/ 1209862 w 2218135"/>
                    <a:gd name="connsiteY88"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900 w 2218135"/>
                    <a:gd name="connsiteY23" fmla="*/ 2206191 h 3932403"/>
                    <a:gd name="connsiteX24" fmla="*/ 660512 w 2218135"/>
                    <a:gd name="connsiteY24" fmla="*/ 2140609 h 3932403"/>
                    <a:gd name="connsiteX25" fmla="*/ 626784 w 2218135"/>
                    <a:gd name="connsiteY25" fmla="*/ 2091891 h 3932403"/>
                    <a:gd name="connsiteX26" fmla="*/ 639665 w 2218135"/>
                    <a:gd name="connsiteY26" fmla="*/ 2068699 h 3932403"/>
                    <a:gd name="connsiteX27" fmla="*/ 707356 w 2218135"/>
                    <a:gd name="connsiteY27" fmla="*/ 2097512 h 3932403"/>
                    <a:gd name="connsiteX28" fmla="*/ 774812 w 2218135"/>
                    <a:gd name="connsiteY28" fmla="*/ 2275520 h 3932403"/>
                    <a:gd name="connsiteX29" fmla="*/ 801044 w 2218135"/>
                    <a:gd name="connsiteY29" fmla="*/ 2011319 h 3932403"/>
                    <a:gd name="connsiteX30" fmla="*/ 920966 w 2218135"/>
                    <a:gd name="connsiteY30" fmla="*/ 2031930 h 3932403"/>
                    <a:gd name="connsiteX31" fmla="*/ 975305 w 2218135"/>
                    <a:gd name="connsiteY31" fmla="*/ 1971969 h 3932403"/>
                    <a:gd name="connsiteX32" fmla="*/ 1053405 w 2218135"/>
                    <a:gd name="connsiteY32" fmla="*/ 1947011 h 3932403"/>
                    <a:gd name="connsiteX33" fmla="*/ 1162682 w 2218135"/>
                    <a:gd name="connsiteY33" fmla="*/ 1795834 h 3932403"/>
                    <a:gd name="connsiteX34" fmla="*/ 1189000 w 2218135"/>
                    <a:gd name="connsiteY34" fmla="*/ 1880952 h 3932403"/>
                    <a:gd name="connsiteX35" fmla="*/ 771826 w 2218135"/>
                    <a:gd name="connsiteY35" fmla="*/ 2489869 h 3932403"/>
                    <a:gd name="connsiteX36" fmla="*/ 656764 w 2218135"/>
                    <a:gd name="connsiteY36" fmla="*/ 2764573 h 3932403"/>
                    <a:gd name="connsiteX37" fmla="*/ 632711 w 2218135"/>
                    <a:gd name="connsiteY37" fmla="*/ 3066543 h 3932403"/>
                    <a:gd name="connsiteX38" fmla="*/ 333479 w 2218135"/>
                    <a:gd name="connsiteY38" fmla="*/ 3456942 h 3932403"/>
                    <a:gd name="connsiteX39" fmla="*/ 326981 w 2218135"/>
                    <a:gd name="connsiteY39" fmla="*/ 3742682 h 3932403"/>
                    <a:gd name="connsiteX40" fmla="*/ 297000 w 2218135"/>
                    <a:gd name="connsiteY40" fmla="*/ 3922565 h 3932403"/>
                    <a:gd name="connsiteX41" fmla="*/ 353213 w 2218135"/>
                    <a:gd name="connsiteY41" fmla="*/ 3903827 h 3932403"/>
                    <a:gd name="connsiteX42" fmla="*/ 390482 w 2218135"/>
                    <a:gd name="connsiteY42" fmla="*/ 3895062 h 3932403"/>
                    <a:gd name="connsiteX43" fmla="*/ 433785 w 2218135"/>
                    <a:gd name="connsiteY43" fmla="*/ 3823255 h 3932403"/>
                    <a:gd name="connsiteX44" fmla="*/ 499367 w 2218135"/>
                    <a:gd name="connsiteY44" fmla="*/ 3767042 h 3932403"/>
                    <a:gd name="connsiteX45" fmla="*/ 510610 w 2218135"/>
                    <a:gd name="connsiteY45" fmla="*/ 3703333 h 3932403"/>
                    <a:gd name="connsiteX46" fmla="*/ 551833 w 2218135"/>
                    <a:gd name="connsiteY46" fmla="*/ 3632130 h 3932403"/>
                    <a:gd name="connsiteX47" fmla="*/ 533095 w 2218135"/>
                    <a:gd name="connsiteY47" fmla="*/ 3545937 h 3932403"/>
                    <a:gd name="connsiteX48" fmla="*/ 596803 w 2218135"/>
                    <a:gd name="connsiteY48" fmla="*/ 3512209 h 3932403"/>
                    <a:gd name="connsiteX49" fmla="*/ 611794 w 2218135"/>
                    <a:gd name="connsiteY49" fmla="*/ 3446627 h 3932403"/>
                    <a:gd name="connsiteX50" fmla="*/ 694240 w 2218135"/>
                    <a:gd name="connsiteY50" fmla="*/ 3435384 h 3932403"/>
                    <a:gd name="connsiteX51" fmla="*/ 737336 w 2218135"/>
                    <a:gd name="connsiteY51" fmla="*/ 3377297 h 3932403"/>
                    <a:gd name="connsiteX52" fmla="*/ 742958 w 2218135"/>
                    <a:gd name="connsiteY52" fmla="*/ 3317337 h 3932403"/>
                    <a:gd name="connsiteX53" fmla="*/ 827391 w 2218135"/>
                    <a:gd name="connsiteY53" fmla="*/ 3256206 h 3932403"/>
                    <a:gd name="connsiteX54" fmla="*/ 829151 w 2218135"/>
                    <a:gd name="connsiteY54" fmla="*/ 3169309 h 3932403"/>
                    <a:gd name="connsiteX55" fmla="*/ 911597 w 2218135"/>
                    <a:gd name="connsiteY55" fmla="*/ 3122465 h 3932403"/>
                    <a:gd name="connsiteX56" fmla="*/ 877869 w 2218135"/>
                    <a:gd name="connsiteY56" fmla="*/ 3062504 h 3932403"/>
                    <a:gd name="connsiteX57" fmla="*/ 917218 w 2218135"/>
                    <a:gd name="connsiteY57" fmla="*/ 3000669 h 3932403"/>
                    <a:gd name="connsiteX58" fmla="*/ 902228 w 2218135"/>
                    <a:gd name="connsiteY58" fmla="*/ 2916350 h 3932403"/>
                    <a:gd name="connsiteX59" fmla="*/ 941577 w 2218135"/>
                    <a:gd name="connsiteY59" fmla="*/ 2858263 h 3932403"/>
                    <a:gd name="connsiteX60" fmla="*/ 930335 w 2218135"/>
                    <a:gd name="connsiteY60" fmla="*/ 2805797 h 3932403"/>
                    <a:gd name="connsiteX61" fmla="*/ 971558 w 2218135"/>
                    <a:gd name="connsiteY61" fmla="*/ 2751458 h 3932403"/>
                    <a:gd name="connsiteX62" fmla="*/ 969684 w 2218135"/>
                    <a:gd name="connsiteY62" fmla="*/ 2689624 h 3932403"/>
                    <a:gd name="connsiteX63" fmla="*/ 1033392 w 2218135"/>
                    <a:gd name="connsiteY63" fmla="*/ 2652148 h 3932403"/>
                    <a:gd name="connsiteX64" fmla="*/ 1084696 w 2218135"/>
                    <a:gd name="connsiteY64" fmla="*/ 2565634 h 3932403"/>
                    <a:gd name="connsiteX65" fmla="*/ 1074615 w 2218135"/>
                    <a:gd name="connsiteY65" fmla="*/ 2504120 h 3932403"/>
                    <a:gd name="connsiteX66" fmla="*/ 1164556 w 2218135"/>
                    <a:gd name="connsiteY66" fmla="*/ 2423548 h 3932403"/>
                    <a:gd name="connsiteX67" fmla="*/ 1207653 w 2218135"/>
                    <a:gd name="connsiteY67" fmla="*/ 2346724 h 3932403"/>
                    <a:gd name="connsiteX68" fmla="*/ 1261992 w 2218135"/>
                    <a:gd name="connsiteY68" fmla="*/ 2301753 h 3932403"/>
                    <a:gd name="connsiteX69" fmla="*/ 1297594 w 2218135"/>
                    <a:gd name="connsiteY69" fmla="*/ 2206191 h 3932403"/>
                    <a:gd name="connsiteX70" fmla="*/ 1391282 w 2218135"/>
                    <a:gd name="connsiteY70" fmla="*/ 2163094 h 3932403"/>
                    <a:gd name="connsiteX71" fmla="*/ 1408146 w 2218135"/>
                    <a:gd name="connsiteY71" fmla="*/ 2075027 h 3932403"/>
                    <a:gd name="connsiteX72" fmla="*/ 1484529 w 2218135"/>
                    <a:gd name="connsiteY72" fmla="*/ 1960918 h 3932403"/>
                    <a:gd name="connsiteX73" fmla="*/ 1447495 w 2218135"/>
                    <a:gd name="connsiteY73" fmla="*/ 1857669 h 3932403"/>
                    <a:gd name="connsiteX74" fmla="*/ 1528067 w 2218135"/>
                    <a:gd name="connsiteY74" fmla="*/ 1778971 h 3932403"/>
                    <a:gd name="connsiteX75" fmla="*/ 1505582 w 2218135"/>
                    <a:gd name="connsiteY75" fmla="*/ 1647807 h 3932403"/>
                    <a:gd name="connsiteX76" fmla="*/ 1511801 w 2218135"/>
                    <a:gd name="connsiteY76" fmla="*/ 1520175 h 3932403"/>
                    <a:gd name="connsiteX77" fmla="*/ 1466233 w 2218135"/>
                    <a:gd name="connsiteY77" fmla="*/ 1415460 h 3932403"/>
                    <a:gd name="connsiteX78" fmla="*/ 1512343 w 2218135"/>
                    <a:gd name="connsiteY78" fmla="*/ 837910 h 3932403"/>
                    <a:gd name="connsiteX79" fmla="*/ 1602740 w 2218135"/>
                    <a:gd name="connsiteY79" fmla="*/ 1112578 h 3932403"/>
                    <a:gd name="connsiteX80" fmla="*/ 1564495 w 2218135"/>
                    <a:gd name="connsiteY80" fmla="*/ 1446351 h 3932403"/>
                    <a:gd name="connsiteX81" fmla="*/ 1870454 w 2218135"/>
                    <a:gd name="connsiteY81" fmla="*/ 1745356 h 3932403"/>
                    <a:gd name="connsiteX82" fmla="*/ 1978235 w 2218135"/>
                    <a:gd name="connsiteY82" fmla="*/ 2134759 h 3932403"/>
                    <a:gd name="connsiteX83" fmla="*/ 1814826 w 2218135"/>
                    <a:gd name="connsiteY83" fmla="*/ 2461578 h 3932403"/>
                    <a:gd name="connsiteX84" fmla="*/ 2037341 w 2218135"/>
                    <a:gd name="connsiteY84" fmla="*/ 2600651 h 3932403"/>
                    <a:gd name="connsiteX85" fmla="*/ 2218135 w 2218135"/>
                    <a:gd name="connsiteY85" fmla="*/ 1752310 h 3932403"/>
                    <a:gd name="connsiteX86" fmla="*/ 1787011 w 2218135"/>
                    <a:gd name="connsiteY86" fmla="*/ 1185590 h 3932403"/>
                    <a:gd name="connsiteX87" fmla="*/ 1797441 w 2218135"/>
                    <a:gd name="connsiteY87" fmla="*/ 413740 h 3932403"/>
                    <a:gd name="connsiteX88" fmla="*/ 1860024 w 2218135"/>
                    <a:gd name="connsiteY88" fmla="*/ 90397 h 3932403"/>
                    <a:gd name="connsiteX89" fmla="*/ 1209862 w 2218135"/>
                    <a:gd name="connsiteY89"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178953 w 2218135"/>
                    <a:gd name="connsiteY11" fmla="*/ 2783312 h 3932403"/>
                    <a:gd name="connsiteX12" fmla="*/ 248282 w 2218135"/>
                    <a:gd name="connsiteY12" fmla="*/ 2762701 h 3932403"/>
                    <a:gd name="connsiteX13" fmla="*/ 282010 w 2218135"/>
                    <a:gd name="connsiteY13" fmla="*/ 2684002 h 3932403"/>
                    <a:gd name="connsiteX14" fmla="*/ 341971 w 2218135"/>
                    <a:gd name="connsiteY14" fmla="*/ 2579071 h 3932403"/>
                    <a:gd name="connsiteX15" fmla="*/ 446902 w 2218135"/>
                    <a:gd name="connsiteY15" fmla="*/ 2588440 h 3932403"/>
                    <a:gd name="connsiteX16" fmla="*/ 486251 w 2218135"/>
                    <a:gd name="connsiteY16" fmla="*/ 2515363 h 3932403"/>
                    <a:gd name="connsiteX17" fmla="*/ 538717 w 2218135"/>
                    <a:gd name="connsiteY17" fmla="*/ 2545343 h 3932403"/>
                    <a:gd name="connsiteX18" fmla="*/ 611794 w 2218135"/>
                    <a:gd name="connsiteY18" fmla="*/ 2485383 h 3932403"/>
                    <a:gd name="connsiteX19" fmla="*/ 602425 w 2218135"/>
                    <a:gd name="connsiteY19" fmla="*/ 2434791 h 3932403"/>
                    <a:gd name="connsiteX20" fmla="*/ 674433 w 2218135"/>
                    <a:gd name="connsiteY20" fmla="*/ 2405949 h 3932403"/>
                    <a:gd name="connsiteX21" fmla="*/ 684871 w 2218135"/>
                    <a:gd name="connsiteY21" fmla="*/ 2348597 h 3932403"/>
                    <a:gd name="connsiteX22" fmla="*/ 649269 w 2218135"/>
                    <a:gd name="connsiteY22" fmla="*/ 2311122 h 3932403"/>
                    <a:gd name="connsiteX23" fmla="*/ 675502 w 2218135"/>
                    <a:gd name="connsiteY23" fmla="*/ 2236171 h 3932403"/>
                    <a:gd name="connsiteX24" fmla="*/ 639900 w 2218135"/>
                    <a:gd name="connsiteY24" fmla="*/ 2206191 h 3932403"/>
                    <a:gd name="connsiteX25" fmla="*/ 660512 w 2218135"/>
                    <a:gd name="connsiteY25" fmla="*/ 2140609 h 3932403"/>
                    <a:gd name="connsiteX26" fmla="*/ 626784 w 2218135"/>
                    <a:gd name="connsiteY26" fmla="*/ 2091891 h 3932403"/>
                    <a:gd name="connsiteX27" fmla="*/ 639665 w 2218135"/>
                    <a:gd name="connsiteY27" fmla="*/ 2068699 h 3932403"/>
                    <a:gd name="connsiteX28" fmla="*/ 707356 w 2218135"/>
                    <a:gd name="connsiteY28" fmla="*/ 2097512 h 3932403"/>
                    <a:gd name="connsiteX29" fmla="*/ 774812 w 2218135"/>
                    <a:gd name="connsiteY29" fmla="*/ 2275520 h 3932403"/>
                    <a:gd name="connsiteX30" fmla="*/ 801044 w 2218135"/>
                    <a:gd name="connsiteY30" fmla="*/ 2011319 h 3932403"/>
                    <a:gd name="connsiteX31" fmla="*/ 920966 w 2218135"/>
                    <a:gd name="connsiteY31" fmla="*/ 2031930 h 3932403"/>
                    <a:gd name="connsiteX32" fmla="*/ 975305 w 2218135"/>
                    <a:gd name="connsiteY32" fmla="*/ 1971969 h 3932403"/>
                    <a:gd name="connsiteX33" fmla="*/ 1053405 w 2218135"/>
                    <a:gd name="connsiteY33" fmla="*/ 1947011 h 3932403"/>
                    <a:gd name="connsiteX34" fmla="*/ 1162682 w 2218135"/>
                    <a:gd name="connsiteY34" fmla="*/ 1795834 h 3932403"/>
                    <a:gd name="connsiteX35" fmla="*/ 1189000 w 2218135"/>
                    <a:gd name="connsiteY35" fmla="*/ 1880952 h 3932403"/>
                    <a:gd name="connsiteX36" fmla="*/ 771826 w 2218135"/>
                    <a:gd name="connsiteY36" fmla="*/ 2489869 h 3932403"/>
                    <a:gd name="connsiteX37" fmla="*/ 656764 w 2218135"/>
                    <a:gd name="connsiteY37" fmla="*/ 2764573 h 3932403"/>
                    <a:gd name="connsiteX38" fmla="*/ 632711 w 2218135"/>
                    <a:gd name="connsiteY38" fmla="*/ 3066543 h 3932403"/>
                    <a:gd name="connsiteX39" fmla="*/ 333479 w 2218135"/>
                    <a:gd name="connsiteY39" fmla="*/ 3456942 h 3932403"/>
                    <a:gd name="connsiteX40" fmla="*/ 326981 w 2218135"/>
                    <a:gd name="connsiteY40" fmla="*/ 3742682 h 3932403"/>
                    <a:gd name="connsiteX41" fmla="*/ 297000 w 2218135"/>
                    <a:gd name="connsiteY41" fmla="*/ 3922565 h 3932403"/>
                    <a:gd name="connsiteX42" fmla="*/ 353213 w 2218135"/>
                    <a:gd name="connsiteY42" fmla="*/ 3903827 h 3932403"/>
                    <a:gd name="connsiteX43" fmla="*/ 390482 w 2218135"/>
                    <a:gd name="connsiteY43" fmla="*/ 3895062 h 3932403"/>
                    <a:gd name="connsiteX44" fmla="*/ 433785 w 2218135"/>
                    <a:gd name="connsiteY44" fmla="*/ 3823255 h 3932403"/>
                    <a:gd name="connsiteX45" fmla="*/ 499367 w 2218135"/>
                    <a:gd name="connsiteY45" fmla="*/ 3767042 h 3932403"/>
                    <a:gd name="connsiteX46" fmla="*/ 510610 w 2218135"/>
                    <a:gd name="connsiteY46" fmla="*/ 3703333 h 3932403"/>
                    <a:gd name="connsiteX47" fmla="*/ 551833 w 2218135"/>
                    <a:gd name="connsiteY47" fmla="*/ 3632130 h 3932403"/>
                    <a:gd name="connsiteX48" fmla="*/ 533095 w 2218135"/>
                    <a:gd name="connsiteY48" fmla="*/ 3545937 h 3932403"/>
                    <a:gd name="connsiteX49" fmla="*/ 596803 w 2218135"/>
                    <a:gd name="connsiteY49" fmla="*/ 3512209 h 3932403"/>
                    <a:gd name="connsiteX50" fmla="*/ 611794 w 2218135"/>
                    <a:gd name="connsiteY50" fmla="*/ 3446627 h 3932403"/>
                    <a:gd name="connsiteX51" fmla="*/ 694240 w 2218135"/>
                    <a:gd name="connsiteY51" fmla="*/ 3435384 h 3932403"/>
                    <a:gd name="connsiteX52" fmla="*/ 737336 w 2218135"/>
                    <a:gd name="connsiteY52" fmla="*/ 3377297 h 3932403"/>
                    <a:gd name="connsiteX53" fmla="*/ 742958 w 2218135"/>
                    <a:gd name="connsiteY53" fmla="*/ 3317337 h 3932403"/>
                    <a:gd name="connsiteX54" fmla="*/ 827391 w 2218135"/>
                    <a:gd name="connsiteY54" fmla="*/ 3256206 h 3932403"/>
                    <a:gd name="connsiteX55" fmla="*/ 829151 w 2218135"/>
                    <a:gd name="connsiteY55" fmla="*/ 3169309 h 3932403"/>
                    <a:gd name="connsiteX56" fmla="*/ 911597 w 2218135"/>
                    <a:gd name="connsiteY56" fmla="*/ 3122465 h 3932403"/>
                    <a:gd name="connsiteX57" fmla="*/ 877869 w 2218135"/>
                    <a:gd name="connsiteY57" fmla="*/ 3062504 h 3932403"/>
                    <a:gd name="connsiteX58" fmla="*/ 917218 w 2218135"/>
                    <a:gd name="connsiteY58" fmla="*/ 3000669 h 3932403"/>
                    <a:gd name="connsiteX59" fmla="*/ 902228 w 2218135"/>
                    <a:gd name="connsiteY59" fmla="*/ 2916350 h 3932403"/>
                    <a:gd name="connsiteX60" fmla="*/ 941577 w 2218135"/>
                    <a:gd name="connsiteY60" fmla="*/ 2858263 h 3932403"/>
                    <a:gd name="connsiteX61" fmla="*/ 930335 w 2218135"/>
                    <a:gd name="connsiteY61" fmla="*/ 2805797 h 3932403"/>
                    <a:gd name="connsiteX62" fmla="*/ 971558 w 2218135"/>
                    <a:gd name="connsiteY62" fmla="*/ 2751458 h 3932403"/>
                    <a:gd name="connsiteX63" fmla="*/ 969684 w 2218135"/>
                    <a:gd name="connsiteY63" fmla="*/ 2689624 h 3932403"/>
                    <a:gd name="connsiteX64" fmla="*/ 1033392 w 2218135"/>
                    <a:gd name="connsiteY64" fmla="*/ 2652148 h 3932403"/>
                    <a:gd name="connsiteX65" fmla="*/ 1084696 w 2218135"/>
                    <a:gd name="connsiteY65" fmla="*/ 2565634 h 3932403"/>
                    <a:gd name="connsiteX66" fmla="*/ 1074615 w 2218135"/>
                    <a:gd name="connsiteY66" fmla="*/ 2504120 h 3932403"/>
                    <a:gd name="connsiteX67" fmla="*/ 1164556 w 2218135"/>
                    <a:gd name="connsiteY67" fmla="*/ 2423548 h 3932403"/>
                    <a:gd name="connsiteX68" fmla="*/ 1207653 w 2218135"/>
                    <a:gd name="connsiteY68" fmla="*/ 2346724 h 3932403"/>
                    <a:gd name="connsiteX69" fmla="*/ 1261992 w 2218135"/>
                    <a:gd name="connsiteY69" fmla="*/ 2301753 h 3932403"/>
                    <a:gd name="connsiteX70" fmla="*/ 1297594 w 2218135"/>
                    <a:gd name="connsiteY70" fmla="*/ 2206191 h 3932403"/>
                    <a:gd name="connsiteX71" fmla="*/ 1391282 w 2218135"/>
                    <a:gd name="connsiteY71" fmla="*/ 2163094 h 3932403"/>
                    <a:gd name="connsiteX72" fmla="*/ 1408146 w 2218135"/>
                    <a:gd name="connsiteY72" fmla="*/ 2075027 h 3932403"/>
                    <a:gd name="connsiteX73" fmla="*/ 1484529 w 2218135"/>
                    <a:gd name="connsiteY73" fmla="*/ 1960918 h 3932403"/>
                    <a:gd name="connsiteX74" fmla="*/ 1447495 w 2218135"/>
                    <a:gd name="connsiteY74" fmla="*/ 1857669 h 3932403"/>
                    <a:gd name="connsiteX75" fmla="*/ 1528067 w 2218135"/>
                    <a:gd name="connsiteY75" fmla="*/ 1778971 h 3932403"/>
                    <a:gd name="connsiteX76" fmla="*/ 1505582 w 2218135"/>
                    <a:gd name="connsiteY76" fmla="*/ 1647807 h 3932403"/>
                    <a:gd name="connsiteX77" fmla="*/ 1511801 w 2218135"/>
                    <a:gd name="connsiteY77" fmla="*/ 1520175 h 3932403"/>
                    <a:gd name="connsiteX78" fmla="*/ 1466233 w 2218135"/>
                    <a:gd name="connsiteY78" fmla="*/ 1415460 h 3932403"/>
                    <a:gd name="connsiteX79" fmla="*/ 1512343 w 2218135"/>
                    <a:gd name="connsiteY79" fmla="*/ 837910 h 3932403"/>
                    <a:gd name="connsiteX80" fmla="*/ 1602740 w 2218135"/>
                    <a:gd name="connsiteY80" fmla="*/ 1112578 h 3932403"/>
                    <a:gd name="connsiteX81" fmla="*/ 1564495 w 2218135"/>
                    <a:gd name="connsiteY81" fmla="*/ 1446351 h 3932403"/>
                    <a:gd name="connsiteX82" fmla="*/ 1870454 w 2218135"/>
                    <a:gd name="connsiteY82" fmla="*/ 1745356 h 3932403"/>
                    <a:gd name="connsiteX83" fmla="*/ 1978235 w 2218135"/>
                    <a:gd name="connsiteY83" fmla="*/ 2134759 h 3932403"/>
                    <a:gd name="connsiteX84" fmla="*/ 1814826 w 2218135"/>
                    <a:gd name="connsiteY84" fmla="*/ 2461578 h 3932403"/>
                    <a:gd name="connsiteX85" fmla="*/ 2037341 w 2218135"/>
                    <a:gd name="connsiteY85" fmla="*/ 2600651 h 3932403"/>
                    <a:gd name="connsiteX86" fmla="*/ 2218135 w 2218135"/>
                    <a:gd name="connsiteY86" fmla="*/ 1752310 h 3932403"/>
                    <a:gd name="connsiteX87" fmla="*/ 1787011 w 2218135"/>
                    <a:gd name="connsiteY87" fmla="*/ 1185590 h 3932403"/>
                    <a:gd name="connsiteX88" fmla="*/ 1797441 w 2218135"/>
                    <a:gd name="connsiteY88" fmla="*/ 413740 h 3932403"/>
                    <a:gd name="connsiteX89" fmla="*/ 1860024 w 2218135"/>
                    <a:gd name="connsiteY89" fmla="*/ 90397 h 3932403"/>
                    <a:gd name="connsiteX90" fmla="*/ 1209862 w 2218135"/>
                    <a:gd name="connsiteY90"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178953 w 2218135"/>
                    <a:gd name="connsiteY11" fmla="*/ 2783312 h 3932403"/>
                    <a:gd name="connsiteX12" fmla="*/ 248282 w 2218135"/>
                    <a:gd name="connsiteY12" fmla="*/ 2762701 h 3932403"/>
                    <a:gd name="connsiteX13" fmla="*/ 246408 w 2218135"/>
                    <a:gd name="connsiteY13" fmla="*/ 2706488 h 3932403"/>
                    <a:gd name="connsiteX14" fmla="*/ 282010 w 2218135"/>
                    <a:gd name="connsiteY14" fmla="*/ 2684002 h 3932403"/>
                    <a:gd name="connsiteX15" fmla="*/ 341971 w 2218135"/>
                    <a:gd name="connsiteY15" fmla="*/ 2579071 h 3932403"/>
                    <a:gd name="connsiteX16" fmla="*/ 446902 w 2218135"/>
                    <a:gd name="connsiteY16" fmla="*/ 2588440 h 3932403"/>
                    <a:gd name="connsiteX17" fmla="*/ 486251 w 2218135"/>
                    <a:gd name="connsiteY17" fmla="*/ 2515363 h 3932403"/>
                    <a:gd name="connsiteX18" fmla="*/ 538717 w 2218135"/>
                    <a:gd name="connsiteY18" fmla="*/ 2545343 h 3932403"/>
                    <a:gd name="connsiteX19" fmla="*/ 611794 w 2218135"/>
                    <a:gd name="connsiteY19" fmla="*/ 2485383 h 3932403"/>
                    <a:gd name="connsiteX20" fmla="*/ 602425 w 2218135"/>
                    <a:gd name="connsiteY20" fmla="*/ 2434791 h 3932403"/>
                    <a:gd name="connsiteX21" fmla="*/ 674433 w 2218135"/>
                    <a:gd name="connsiteY21" fmla="*/ 2405949 h 3932403"/>
                    <a:gd name="connsiteX22" fmla="*/ 684871 w 2218135"/>
                    <a:gd name="connsiteY22" fmla="*/ 2348597 h 3932403"/>
                    <a:gd name="connsiteX23" fmla="*/ 649269 w 2218135"/>
                    <a:gd name="connsiteY23" fmla="*/ 2311122 h 3932403"/>
                    <a:gd name="connsiteX24" fmla="*/ 675502 w 2218135"/>
                    <a:gd name="connsiteY24" fmla="*/ 2236171 h 3932403"/>
                    <a:gd name="connsiteX25" fmla="*/ 639900 w 2218135"/>
                    <a:gd name="connsiteY25" fmla="*/ 2206191 h 3932403"/>
                    <a:gd name="connsiteX26" fmla="*/ 660512 w 2218135"/>
                    <a:gd name="connsiteY26" fmla="*/ 2140609 h 3932403"/>
                    <a:gd name="connsiteX27" fmla="*/ 626784 w 2218135"/>
                    <a:gd name="connsiteY27" fmla="*/ 2091891 h 3932403"/>
                    <a:gd name="connsiteX28" fmla="*/ 639665 w 2218135"/>
                    <a:gd name="connsiteY28" fmla="*/ 2068699 h 3932403"/>
                    <a:gd name="connsiteX29" fmla="*/ 707356 w 2218135"/>
                    <a:gd name="connsiteY29" fmla="*/ 2097512 h 3932403"/>
                    <a:gd name="connsiteX30" fmla="*/ 774812 w 2218135"/>
                    <a:gd name="connsiteY30" fmla="*/ 2275520 h 3932403"/>
                    <a:gd name="connsiteX31" fmla="*/ 801044 w 2218135"/>
                    <a:gd name="connsiteY31" fmla="*/ 2011319 h 3932403"/>
                    <a:gd name="connsiteX32" fmla="*/ 920966 w 2218135"/>
                    <a:gd name="connsiteY32" fmla="*/ 2031930 h 3932403"/>
                    <a:gd name="connsiteX33" fmla="*/ 975305 w 2218135"/>
                    <a:gd name="connsiteY33" fmla="*/ 1971969 h 3932403"/>
                    <a:gd name="connsiteX34" fmla="*/ 1053405 w 2218135"/>
                    <a:gd name="connsiteY34" fmla="*/ 1947011 h 3932403"/>
                    <a:gd name="connsiteX35" fmla="*/ 1162682 w 2218135"/>
                    <a:gd name="connsiteY35" fmla="*/ 1795834 h 3932403"/>
                    <a:gd name="connsiteX36" fmla="*/ 1189000 w 2218135"/>
                    <a:gd name="connsiteY36" fmla="*/ 1880952 h 3932403"/>
                    <a:gd name="connsiteX37" fmla="*/ 771826 w 2218135"/>
                    <a:gd name="connsiteY37" fmla="*/ 2489869 h 3932403"/>
                    <a:gd name="connsiteX38" fmla="*/ 656764 w 2218135"/>
                    <a:gd name="connsiteY38" fmla="*/ 2764573 h 3932403"/>
                    <a:gd name="connsiteX39" fmla="*/ 632711 w 2218135"/>
                    <a:gd name="connsiteY39" fmla="*/ 3066543 h 3932403"/>
                    <a:gd name="connsiteX40" fmla="*/ 333479 w 2218135"/>
                    <a:gd name="connsiteY40" fmla="*/ 3456942 h 3932403"/>
                    <a:gd name="connsiteX41" fmla="*/ 326981 w 2218135"/>
                    <a:gd name="connsiteY41" fmla="*/ 3742682 h 3932403"/>
                    <a:gd name="connsiteX42" fmla="*/ 297000 w 2218135"/>
                    <a:gd name="connsiteY42" fmla="*/ 3922565 h 3932403"/>
                    <a:gd name="connsiteX43" fmla="*/ 353213 w 2218135"/>
                    <a:gd name="connsiteY43" fmla="*/ 3903827 h 3932403"/>
                    <a:gd name="connsiteX44" fmla="*/ 390482 w 2218135"/>
                    <a:gd name="connsiteY44" fmla="*/ 3895062 h 3932403"/>
                    <a:gd name="connsiteX45" fmla="*/ 433785 w 2218135"/>
                    <a:gd name="connsiteY45" fmla="*/ 3823255 h 3932403"/>
                    <a:gd name="connsiteX46" fmla="*/ 499367 w 2218135"/>
                    <a:gd name="connsiteY46" fmla="*/ 3767042 h 3932403"/>
                    <a:gd name="connsiteX47" fmla="*/ 510610 w 2218135"/>
                    <a:gd name="connsiteY47" fmla="*/ 3703333 h 3932403"/>
                    <a:gd name="connsiteX48" fmla="*/ 551833 w 2218135"/>
                    <a:gd name="connsiteY48" fmla="*/ 3632130 h 3932403"/>
                    <a:gd name="connsiteX49" fmla="*/ 533095 w 2218135"/>
                    <a:gd name="connsiteY49" fmla="*/ 3545937 h 3932403"/>
                    <a:gd name="connsiteX50" fmla="*/ 596803 w 2218135"/>
                    <a:gd name="connsiteY50" fmla="*/ 3512209 h 3932403"/>
                    <a:gd name="connsiteX51" fmla="*/ 611794 w 2218135"/>
                    <a:gd name="connsiteY51" fmla="*/ 3446627 h 3932403"/>
                    <a:gd name="connsiteX52" fmla="*/ 694240 w 2218135"/>
                    <a:gd name="connsiteY52" fmla="*/ 3435384 h 3932403"/>
                    <a:gd name="connsiteX53" fmla="*/ 737336 w 2218135"/>
                    <a:gd name="connsiteY53" fmla="*/ 3377297 h 3932403"/>
                    <a:gd name="connsiteX54" fmla="*/ 742958 w 2218135"/>
                    <a:gd name="connsiteY54" fmla="*/ 3317337 h 3932403"/>
                    <a:gd name="connsiteX55" fmla="*/ 827391 w 2218135"/>
                    <a:gd name="connsiteY55" fmla="*/ 3256206 h 3932403"/>
                    <a:gd name="connsiteX56" fmla="*/ 829151 w 2218135"/>
                    <a:gd name="connsiteY56" fmla="*/ 3169309 h 3932403"/>
                    <a:gd name="connsiteX57" fmla="*/ 911597 w 2218135"/>
                    <a:gd name="connsiteY57" fmla="*/ 3122465 h 3932403"/>
                    <a:gd name="connsiteX58" fmla="*/ 877869 w 2218135"/>
                    <a:gd name="connsiteY58" fmla="*/ 3062504 h 3932403"/>
                    <a:gd name="connsiteX59" fmla="*/ 917218 w 2218135"/>
                    <a:gd name="connsiteY59" fmla="*/ 3000669 h 3932403"/>
                    <a:gd name="connsiteX60" fmla="*/ 902228 w 2218135"/>
                    <a:gd name="connsiteY60" fmla="*/ 2916350 h 3932403"/>
                    <a:gd name="connsiteX61" fmla="*/ 941577 w 2218135"/>
                    <a:gd name="connsiteY61" fmla="*/ 2858263 h 3932403"/>
                    <a:gd name="connsiteX62" fmla="*/ 930335 w 2218135"/>
                    <a:gd name="connsiteY62" fmla="*/ 2805797 h 3932403"/>
                    <a:gd name="connsiteX63" fmla="*/ 971558 w 2218135"/>
                    <a:gd name="connsiteY63" fmla="*/ 2751458 h 3932403"/>
                    <a:gd name="connsiteX64" fmla="*/ 969684 w 2218135"/>
                    <a:gd name="connsiteY64" fmla="*/ 2689624 h 3932403"/>
                    <a:gd name="connsiteX65" fmla="*/ 1033392 w 2218135"/>
                    <a:gd name="connsiteY65" fmla="*/ 2652148 h 3932403"/>
                    <a:gd name="connsiteX66" fmla="*/ 1084696 w 2218135"/>
                    <a:gd name="connsiteY66" fmla="*/ 2565634 h 3932403"/>
                    <a:gd name="connsiteX67" fmla="*/ 1074615 w 2218135"/>
                    <a:gd name="connsiteY67" fmla="*/ 2504120 h 3932403"/>
                    <a:gd name="connsiteX68" fmla="*/ 1164556 w 2218135"/>
                    <a:gd name="connsiteY68" fmla="*/ 2423548 h 3932403"/>
                    <a:gd name="connsiteX69" fmla="*/ 1207653 w 2218135"/>
                    <a:gd name="connsiteY69" fmla="*/ 2346724 h 3932403"/>
                    <a:gd name="connsiteX70" fmla="*/ 1261992 w 2218135"/>
                    <a:gd name="connsiteY70" fmla="*/ 2301753 h 3932403"/>
                    <a:gd name="connsiteX71" fmla="*/ 1297594 w 2218135"/>
                    <a:gd name="connsiteY71" fmla="*/ 2206191 h 3932403"/>
                    <a:gd name="connsiteX72" fmla="*/ 1391282 w 2218135"/>
                    <a:gd name="connsiteY72" fmla="*/ 2163094 h 3932403"/>
                    <a:gd name="connsiteX73" fmla="*/ 1408146 w 2218135"/>
                    <a:gd name="connsiteY73" fmla="*/ 2075027 h 3932403"/>
                    <a:gd name="connsiteX74" fmla="*/ 1484529 w 2218135"/>
                    <a:gd name="connsiteY74" fmla="*/ 1960918 h 3932403"/>
                    <a:gd name="connsiteX75" fmla="*/ 1447495 w 2218135"/>
                    <a:gd name="connsiteY75" fmla="*/ 1857669 h 3932403"/>
                    <a:gd name="connsiteX76" fmla="*/ 1528067 w 2218135"/>
                    <a:gd name="connsiteY76" fmla="*/ 1778971 h 3932403"/>
                    <a:gd name="connsiteX77" fmla="*/ 1505582 w 2218135"/>
                    <a:gd name="connsiteY77" fmla="*/ 1647807 h 3932403"/>
                    <a:gd name="connsiteX78" fmla="*/ 1511801 w 2218135"/>
                    <a:gd name="connsiteY78" fmla="*/ 1520175 h 3932403"/>
                    <a:gd name="connsiteX79" fmla="*/ 1466233 w 2218135"/>
                    <a:gd name="connsiteY79" fmla="*/ 1415460 h 3932403"/>
                    <a:gd name="connsiteX80" fmla="*/ 1512343 w 2218135"/>
                    <a:gd name="connsiteY80" fmla="*/ 837910 h 3932403"/>
                    <a:gd name="connsiteX81" fmla="*/ 1602740 w 2218135"/>
                    <a:gd name="connsiteY81" fmla="*/ 1112578 h 3932403"/>
                    <a:gd name="connsiteX82" fmla="*/ 1564495 w 2218135"/>
                    <a:gd name="connsiteY82" fmla="*/ 1446351 h 3932403"/>
                    <a:gd name="connsiteX83" fmla="*/ 1870454 w 2218135"/>
                    <a:gd name="connsiteY83" fmla="*/ 1745356 h 3932403"/>
                    <a:gd name="connsiteX84" fmla="*/ 1978235 w 2218135"/>
                    <a:gd name="connsiteY84" fmla="*/ 2134759 h 3932403"/>
                    <a:gd name="connsiteX85" fmla="*/ 1814826 w 2218135"/>
                    <a:gd name="connsiteY85" fmla="*/ 2461578 h 3932403"/>
                    <a:gd name="connsiteX86" fmla="*/ 2037341 w 2218135"/>
                    <a:gd name="connsiteY86" fmla="*/ 2600651 h 3932403"/>
                    <a:gd name="connsiteX87" fmla="*/ 2218135 w 2218135"/>
                    <a:gd name="connsiteY87" fmla="*/ 1752310 h 3932403"/>
                    <a:gd name="connsiteX88" fmla="*/ 1787011 w 2218135"/>
                    <a:gd name="connsiteY88" fmla="*/ 1185590 h 3932403"/>
                    <a:gd name="connsiteX89" fmla="*/ 1797441 w 2218135"/>
                    <a:gd name="connsiteY89" fmla="*/ 413740 h 3932403"/>
                    <a:gd name="connsiteX90" fmla="*/ 1860024 w 2218135"/>
                    <a:gd name="connsiteY90" fmla="*/ 90397 h 3932403"/>
                    <a:gd name="connsiteX91" fmla="*/ 1209862 w 2218135"/>
                    <a:gd name="connsiteY91"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178953 w 2218135"/>
                    <a:gd name="connsiteY11" fmla="*/ 2783312 h 3932403"/>
                    <a:gd name="connsiteX12" fmla="*/ 248282 w 2218135"/>
                    <a:gd name="connsiteY12" fmla="*/ 2762701 h 3932403"/>
                    <a:gd name="connsiteX13" fmla="*/ 246408 w 2218135"/>
                    <a:gd name="connsiteY13" fmla="*/ 2706488 h 3932403"/>
                    <a:gd name="connsiteX14" fmla="*/ 282010 w 2218135"/>
                    <a:gd name="connsiteY14" fmla="*/ 2684002 h 3932403"/>
                    <a:gd name="connsiteX15" fmla="*/ 287631 w 2218135"/>
                    <a:gd name="connsiteY15" fmla="*/ 2650274 h 3932403"/>
                    <a:gd name="connsiteX16" fmla="*/ 341971 w 2218135"/>
                    <a:gd name="connsiteY16" fmla="*/ 2579071 h 3932403"/>
                    <a:gd name="connsiteX17" fmla="*/ 446902 w 2218135"/>
                    <a:gd name="connsiteY17" fmla="*/ 2588440 h 3932403"/>
                    <a:gd name="connsiteX18" fmla="*/ 486251 w 2218135"/>
                    <a:gd name="connsiteY18" fmla="*/ 2515363 h 3932403"/>
                    <a:gd name="connsiteX19" fmla="*/ 538717 w 2218135"/>
                    <a:gd name="connsiteY19" fmla="*/ 2545343 h 3932403"/>
                    <a:gd name="connsiteX20" fmla="*/ 611794 w 2218135"/>
                    <a:gd name="connsiteY20" fmla="*/ 2485383 h 3932403"/>
                    <a:gd name="connsiteX21" fmla="*/ 602425 w 2218135"/>
                    <a:gd name="connsiteY21" fmla="*/ 2434791 h 3932403"/>
                    <a:gd name="connsiteX22" fmla="*/ 674433 w 2218135"/>
                    <a:gd name="connsiteY22" fmla="*/ 2405949 h 3932403"/>
                    <a:gd name="connsiteX23" fmla="*/ 684871 w 2218135"/>
                    <a:gd name="connsiteY23" fmla="*/ 2348597 h 3932403"/>
                    <a:gd name="connsiteX24" fmla="*/ 649269 w 2218135"/>
                    <a:gd name="connsiteY24" fmla="*/ 2311122 h 3932403"/>
                    <a:gd name="connsiteX25" fmla="*/ 675502 w 2218135"/>
                    <a:gd name="connsiteY25" fmla="*/ 2236171 h 3932403"/>
                    <a:gd name="connsiteX26" fmla="*/ 639900 w 2218135"/>
                    <a:gd name="connsiteY26" fmla="*/ 2206191 h 3932403"/>
                    <a:gd name="connsiteX27" fmla="*/ 660512 w 2218135"/>
                    <a:gd name="connsiteY27" fmla="*/ 2140609 h 3932403"/>
                    <a:gd name="connsiteX28" fmla="*/ 626784 w 2218135"/>
                    <a:gd name="connsiteY28" fmla="*/ 2091891 h 3932403"/>
                    <a:gd name="connsiteX29" fmla="*/ 639665 w 2218135"/>
                    <a:gd name="connsiteY29" fmla="*/ 2068699 h 3932403"/>
                    <a:gd name="connsiteX30" fmla="*/ 707356 w 2218135"/>
                    <a:gd name="connsiteY30" fmla="*/ 2097512 h 3932403"/>
                    <a:gd name="connsiteX31" fmla="*/ 774812 w 2218135"/>
                    <a:gd name="connsiteY31" fmla="*/ 2275520 h 3932403"/>
                    <a:gd name="connsiteX32" fmla="*/ 801044 w 2218135"/>
                    <a:gd name="connsiteY32" fmla="*/ 2011319 h 3932403"/>
                    <a:gd name="connsiteX33" fmla="*/ 920966 w 2218135"/>
                    <a:gd name="connsiteY33" fmla="*/ 2031930 h 3932403"/>
                    <a:gd name="connsiteX34" fmla="*/ 975305 w 2218135"/>
                    <a:gd name="connsiteY34" fmla="*/ 1971969 h 3932403"/>
                    <a:gd name="connsiteX35" fmla="*/ 1053405 w 2218135"/>
                    <a:gd name="connsiteY35" fmla="*/ 1947011 h 3932403"/>
                    <a:gd name="connsiteX36" fmla="*/ 1162682 w 2218135"/>
                    <a:gd name="connsiteY36" fmla="*/ 1795834 h 3932403"/>
                    <a:gd name="connsiteX37" fmla="*/ 1189000 w 2218135"/>
                    <a:gd name="connsiteY37" fmla="*/ 1880952 h 3932403"/>
                    <a:gd name="connsiteX38" fmla="*/ 771826 w 2218135"/>
                    <a:gd name="connsiteY38" fmla="*/ 2489869 h 3932403"/>
                    <a:gd name="connsiteX39" fmla="*/ 656764 w 2218135"/>
                    <a:gd name="connsiteY39" fmla="*/ 2764573 h 3932403"/>
                    <a:gd name="connsiteX40" fmla="*/ 632711 w 2218135"/>
                    <a:gd name="connsiteY40" fmla="*/ 3066543 h 3932403"/>
                    <a:gd name="connsiteX41" fmla="*/ 333479 w 2218135"/>
                    <a:gd name="connsiteY41" fmla="*/ 3456942 h 3932403"/>
                    <a:gd name="connsiteX42" fmla="*/ 326981 w 2218135"/>
                    <a:gd name="connsiteY42" fmla="*/ 3742682 h 3932403"/>
                    <a:gd name="connsiteX43" fmla="*/ 297000 w 2218135"/>
                    <a:gd name="connsiteY43" fmla="*/ 3922565 h 3932403"/>
                    <a:gd name="connsiteX44" fmla="*/ 353213 w 2218135"/>
                    <a:gd name="connsiteY44" fmla="*/ 3903827 h 3932403"/>
                    <a:gd name="connsiteX45" fmla="*/ 390482 w 2218135"/>
                    <a:gd name="connsiteY45" fmla="*/ 3895062 h 3932403"/>
                    <a:gd name="connsiteX46" fmla="*/ 433785 w 2218135"/>
                    <a:gd name="connsiteY46" fmla="*/ 3823255 h 3932403"/>
                    <a:gd name="connsiteX47" fmla="*/ 499367 w 2218135"/>
                    <a:gd name="connsiteY47" fmla="*/ 3767042 h 3932403"/>
                    <a:gd name="connsiteX48" fmla="*/ 510610 w 2218135"/>
                    <a:gd name="connsiteY48" fmla="*/ 3703333 h 3932403"/>
                    <a:gd name="connsiteX49" fmla="*/ 551833 w 2218135"/>
                    <a:gd name="connsiteY49" fmla="*/ 3632130 h 3932403"/>
                    <a:gd name="connsiteX50" fmla="*/ 533095 w 2218135"/>
                    <a:gd name="connsiteY50" fmla="*/ 3545937 h 3932403"/>
                    <a:gd name="connsiteX51" fmla="*/ 596803 w 2218135"/>
                    <a:gd name="connsiteY51" fmla="*/ 3512209 h 3932403"/>
                    <a:gd name="connsiteX52" fmla="*/ 611794 w 2218135"/>
                    <a:gd name="connsiteY52" fmla="*/ 3446627 h 3932403"/>
                    <a:gd name="connsiteX53" fmla="*/ 694240 w 2218135"/>
                    <a:gd name="connsiteY53" fmla="*/ 3435384 h 3932403"/>
                    <a:gd name="connsiteX54" fmla="*/ 737336 w 2218135"/>
                    <a:gd name="connsiteY54" fmla="*/ 3377297 h 3932403"/>
                    <a:gd name="connsiteX55" fmla="*/ 742958 w 2218135"/>
                    <a:gd name="connsiteY55" fmla="*/ 3317337 h 3932403"/>
                    <a:gd name="connsiteX56" fmla="*/ 827391 w 2218135"/>
                    <a:gd name="connsiteY56" fmla="*/ 3256206 h 3932403"/>
                    <a:gd name="connsiteX57" fmla="*/ 829151 w 2218135"/>
                    <a:gd name="connsiteY57" fmla="*/ 3169309 h 3932403"/>
                    <a:gd name="connsiteX58" fmla="*/ 911597 w 2218135"/>
                    <a:gd name="connsiteY58" fmla="*/ 3122465 h 3932403"/>
                    <a:gd name="connsiteX59" fmla="*/ 877869 w 2218135"/>
                    <a:gd name="connsiteY59" fmla="*/ 3062504 h 3932403"/>
                    <a:gd name="connsiteX60" fmla="*/ 917218 w 2218135"/>
                    <a:gd name="connsiteY60" fmla="*/ 3000669 h 3932403"/>
                    <a:gd name="connsiteX61" fmla="*/ 902228 w 2218135"/>
                    <a:gd name="connsiteY61" fmla="*/ 2916350 h 3932403"/>
                    <a:gd name="connsiteX62" fmla="*/ 941577 w 2218135"/>
                    <a:gd name="connsiteY62" fmla="*/ 2858263 h 3932403"/>
                    <a:gd name="connsiteX63" fmla="*/ 930335 w 2218135"/>
                    <a:gd name="connsiteY63" fmla="*/ 2805797 h 3932403"/>
                    <a:gd name="connsiteX64" fmla="*/ 971558 w 2218135"/>
                    <a:gd name="connsiteY64" fmla="*/ 2751458 h 3932403"/>
                    <a:gd name="connsiteX65" fmla="*/ 969684 w 2218135"/>
                    <a:gd name="connsiteY65" fmla="*/ 2689624 h 3932403"/>
                    <a:gd name="connsiteX66" fmla="*/ 1033392 w 2218135"/>
                    <a:gd name="connsiteY66" fmla="*/ 2652148 h 3932403"/>
                    <a:gd name="connsiteX67" fmla="*/ 1084696 w 2218135"/>
                    <a:gd name="connsiteY67" fmla="*/ 2565634 h 3932403"/>
                    <a:gd name="connsiteX68" fmla="*/ 1074615 w 2218135"/>
                    <a:gd name="connsiteY68" fmla="*/ 2504120 h 3932403"/>
                    <a:gd name="connsiteX69" fmla="*/ 1164556 w 2218135"/>
                    <a:gd name="connsiteY69" fmla="*/ 2423548 h 3932403"/>
                    <a:gd name="connsiteX70" fmla="*/ 1207653 w 2218135"/>
                    <a:gd name="connsiteY70" fmla="*/ 2346724 h 3932403"/>
                    <a:gd name="connsiteX71" fmla="*/ 1261992 w 2218135"/>
                    <a:gd name="connsiteY71" fmla="*/ 2301753 h 3932403"/>
                    <a:gd name="connsiteX72" fmla="*/ 1297594 w 2218135"/>
                    <a:gd name="connsiteY72" fmla="*/ 2206191 h 3932403"/>
                    <a:gd name="connsiteX73" fmla="*/ 1391282 w 2218135"/>
                    <a:gd name="connsiteY73" fmla="*/ 2163094 h 3932403"/>
                    <a:gd name="connsiteX74" fmla="*/ 1408146 w 2218135"/>
                    <a:gd name="connsiteY74" fmla="*/ 2075027 h 3932403"/>
                    <a:gd name="connsiteX75" fmla="*/ 1484529 w 2218135"/>
                    <a:gd name="connsiteY75" fmla="*/ 1960918 h 3932403"/>
                    <a:gd name="connsiteX76" fmla="*/ 1447495 w 2218135"/>
                    <a:gd name="connsiteY76" fmla="*/ 1857669 h 3932403"/>
                    <a:gd name="connsiteX77" fmla="*/ 1528067 w 2218135"/>
                    <a:gd name="connsiteY77" fmla="*/ 1778971 h 3932403"/>
                    <a:gd name="connsiteX78" fmla="*/ 1505582 w 2218135"/>
                    <a:gd name="connsiteY78" fmla="*/ 1647807 h 3932403"/>
                    <a:gd name="connsiteX79" fmla="*/ 1511801 w 2218135"/>
                    <a:gd name="connsiteY79" fmla="*/ 1520175 h 3932403"/>
                    <a:gd name="connsiteX80" fmla="*/ 1466233 w 2218135"/>
                    <a:gd name="connsiteY80" fmla="*/ 1415460 h 3932403"/>
                    <a:gd name="connsiteX81" fmla="*/ 1512343 w 2218135"/>
                    <a:gd name="connsiteY81" fmla="*/ 837910 h 3932403"/>
                    <a:gd name="connsiteX82" fmla="*/ 1602740 w 2218135"/>
                    <a:gd name="connsiteY82" fmla="*/ 1112578 h 3932403"/>
                    <a:gd name="connsiteX83" fmla="*/ 1564495 w 2218135"/>
                    <a:gd name="connsiteY83" fmla="*/ 1446351 h 3932403"/>
                    <a:gd name="connsiteX84" fmla="*/ 1870454 w 2218135"/>
                    <a:gd name="connsiteY84" fmla="*/ 1745356 h 3932403"/>
                    <a:gd name="connsiteX85" fmla="*/ 1978235 w 2218135"/>
                    <a:gd name="connsiteY85" fmla="*/ 2134759 h 3932403"/>
                    <a:gd name="connsiteX86" fmla="*/ 1814826 w 2218135"/>
                    <a:gd name="connsiteY86" fmla="*/ 2461578 h 3932403"/>
                    <a:gd name="connsiteX87" fmla="*/ 2037341 w 2218135"/>
                    <a:gd name="connsiteY87" fmla="*/ 2600651 h 3932403"/>
                    <a:gd name="connsiteX88" fmla="*/ 2218135 w 2218135"/>
                    <a:gd name="connsiteY88" fmla="*/ 1752310 h 3932403"/>
                    <a:gd name="connsiteX89" fmla="*/ 1787011 w 2218135"/>
                    <a:gd name="connsiteY89" fmla="*/ 1185590 h 3932403"/>
                    <a:gd name="connsiteX90" fmla="*/ 1797441 w 2218135"/>
                    <a:gd name="connsiteY90" fmla="*/ 413740 h 3932403"/>
                    <a:gd name="connsiteX91" fmla="*/ 1860024 w 2218135"/>
                    <a:gd name="connsiteY91" fmla="*/ 90397 h 3932403"/>
                    <a:gd name="connsiteX92" fmla="*/ 1209862 w 2218135"/>
                    <a:gd name="connsiteY92"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178953 w 2218135"/>
                    <a:gd name="connsiteY11" fmla="*/ 2783312 h 3932403"/>
                    <a:gd name="connsiteX12" fmla="*/ 248282 w 2218135"/>
                    <a:gd name="connsiteY12" fmla="*/ 2762701 h 3932403"/>
                    <a:gd name="connsiteX13" fmla="*/ 246408 w 2218135"/>
                    <a:gd name="connsiteY13" fmla="*/ 2706488 h 3932403"/>
                    <a:gd name="connsiteX14" fmla="*/ 282010 w 2218135"/>
                    <a:gd name="connsiteY14" fmla="*/ 2684002 h 3932403"/>
                    <a:gd name="connsiteX15" fmla="*/ 287631 w 2218135"/>
                    <a:gd name="connsiteY15" fmla="*/ 2650274 h 3932403"/>
                    <a:gd name="connsiteX16" fmla="*/ 341971 w 2218135"/>
                    <a:gd name="connsiteY16" fmla="*/ 2579071 h 3932403"/>
                    <a:gd name="connsiteX17" fmla="*/ 388815 w 2218135"/>
                    <a:gd name="connsiteY17" fmla="*/ 2594061 h 3932403"/>
                    <a:gd name="connsiteX18" fmla="*/ 446902 w 2218135"/>
                    <a:gd name="connsiteY18" fmla="*/ 2588440 h 3932403"/>
                    <a:gd name="connsiteX19" fmla="*/ 486251 w 2218135"/>
                    <a:gd name="connsiteY19" fmla="*/ 2515363 h 3932403"/>
                    <a:gd name="connsiteX20" fmla="*/ 538717 w 2218135"/>
                    <a:gd name="connsiteY20" fmla="*/ 2545343 h 3932403"/>
                    <a:gd name="connsiteX21" fmla="*/ 611794 w 2218135"/>
                    <a:gd name="connsiteY21" fmla="*/ 2485383 h 3932403"/>
                    <a:gd name="connsiteX22" fmla="*/ 602425 w 2218135"/>
                    <a:gd name="connsiteY22" fmla="*/ 2434791 h 3932403"/>
                    <a:gd name="connsiteX23" fmla="*/ 674433 w 2218135"/>
                    <a:gd name="connsiteY23" fmla="*/ 2405949 h 3932403"/>
                    <a:gd name="connsiteX24" fmla="*/ 684871 w 2218135"/>
                    <a:gd name="connsiteY24" fmla="*/ 2348597 h 3932403"/>
                    <a:gd name="connsiteX25" fmla="*/ 649269 w 2218135"/>
                    <a:gd name="connsiteY25" fmla="*/ 2311122 h 3932403"/>
                    <a:gd name="connsiteX26" fmla="*/ 675502 w 2218135"/>
                    <a:gd name="connsiteY26" fmla="*/ 2236171 h 3932403"/>
                    <a:gd name="connsiteX27" fmla="*/ 639900 w 2218135"/>
                    <a:gd name="connsiteY27" fmla="*/ 2206191 h 3932403"/>
                    <a:gd name="connsiteX28" fmla="*/ 660512 w 2218135"/>
                    <a:gd name="connsiteY28" fmla="*/ 2140609 h 3932403"/>
                    <a:gd name="connsiteX29" fmla="*/ 626784 w 2218135"/>
                    <a:gd name="connsiteY29" fmla="*/ 2091891 h 3932403"/>
                    <a:gd name="connsiteX30" fmla="*/ 639665 w 2218135"/>
                    <a:gd name="connsiteY30" fmla="*/ 2068699 h 3932403"/>
                    <a:gd name="connsiteX31" fmla="*/ 707356 w 2218135"/>
                    <a:gd name="connsiteY31" fmla="*/ 2097512 h 3932403"/>
                    <a:gd name="connsiteX32" fmla="*/ 774812 w 2218135"/>
                    <a:gd name="connsiteY32" fmla="*/ 2275520 h 3932403"/>
                    <a:gd name="connsiteX33" fmla="*/ 801044 w 2218135"/>
                    <a:gd name="connsiteY33" fmla="*/ 2011319 h 3932403"/>
                    <a:gd name="connsiteX34" fmla="*/ 920966 w 2218135"/>
                    <a:gd name="connsiteY34" fmla="*/ 2031930 h 3932403"/>
                    <a:gd name="connsiteX35" fmla="*/ 975305 w 2218135"/>
                    <a:gd name="connsiteY35" fmla="*/ 1971969 h 3932403"/>
                    <a:gd name="connsiteX36" fmla="*/ 1053405 w 2218135"/>
                    <a:gd name="connsiteY36" fmla="*/ 1947011 h 3932403"/>
                    <a:gd name="connsiteX37" fmla="*/ 1162682 w 2218135"/>
                    <a:gd name="connsiteY37" fmla="*/ 1795834 h 3932403"/>
                    <a:gd name="connsiteX38" fmla="*/ 1189000 w 2218135"/>
                    <a:gd name="connsiteY38" fmla="*/ 1880952 h 3932403"/>
                    <a:gd name="connsiteX39" fmla="*/ 771826 w 2218135"/>
                    <a:gd name="connsiteY39" fmla="*/ 2489869 h 3932403"/>
                    <a:gd name="connsiteX40" fmla="*/ 656764 w 2218135"/>
                    <a:gd name="connsiteY40" fmla="*/ 2764573 h 3932403"/>
                    <a:gd name="connsiteX41" fmla="*/ 632711 w 2218135"/>
                    <a:gd name="connsiteY41" fmla="*/ 3066543 h 3932403"/>
                    <a:gd name="connsiteX42" fmla="*/ 333479 w 2218135"/>
                    <a:gd name="connsiteY42" fmla="*/ 3456942 h 3932403"/>
                    <a:gd name="connsiteX43" fmla="*/ 326981 w 2218135"/>
                    <a:gd name="connsiteY43" fmla="*/ 3742682 h 3932403"/>
                    <a:gd name="connsiteX44" fmla="*/ 297000 w 2218135"/>
                    <a:gd name="connsiteY44" fmla="*/ 3922565 h 3932403"/>
                    <a:gd name="connsiteX45" fmla="*/ 353213 w 2218135"/>
                    <a:gd name="connsiteY45" fmla="*/ 3903827 h 3932403"/>
                    <a:gd name="connsiteX46" fmla="*/ 390482 w 2218135"/>
                    <a:gd name="connsiteY46" fmla="*/ 3895062 h 3932403"/>
                    <a:gd name="connsiteX47" fmla="*/ 433785 w 2218135"/>
                    <a:gd name="connsiteY47" fmla="*/ 3823255 h 3932403"/>
                    <a:gd name="connsiteX48" fmla="*/ 499367 w 2218135"/>
                    <a:gd name="connsiteY48" fmla="*/ 3767042 h 3932403"/>
                    <a:gd name="connsiteX49" fmla="*/ 510610 w 2218135"/>
                    <a:gd name="connsiteY49" fmla="*/ 3703333 h 3932403"/>
                    <a:gd name="connsiteX50" fmla="*/ 551833 w 2218135"/>
                    <a:gd name="connsiteY50" fmla="*/ 3632130 h 3932403"/>
                    <a:gd name="connsiteX51" fmla="*/ 533095 w 2218135"/>
                    <a:gd name="connsiteY51" fmla="*/ 3545937 h 3932403"/>
                    <a:gd name="connsiteX52" fmla="*/ 596803 w 2218135"/>
                    <a:gd name="connsiteY52" fmla="*/ 3512209 h 3932403"/>
                    <a:gd name="connsiteX53" fmla="*/ 611794 w 2218135"/>
                    <a:gd name="connsiteY53" fmla="*/ 3446627 h 3932403"/>
                    <a:gd name="connsiteX54" fmla="*/ 694240 w 2218135"/>
                    <a:gd name="connsiteY54" fmla="*/ 3435384 h 3932403"/>
                    <a:gd name="connsiteX55" fmla="*/ 737336 w 2218135"/>
                    <a:gd name="connsiteY55" fmla="*/ 3377297 h 3932403"/>
                    <a:gd name="connsiteX56" fmla="*/ 742958 w 2218135"/>
                    <a:gd name="connsiteY56" fmla="*/ 3317337 h 3932403"/>
                    <a:gd name="connsiteX57" fmla="*/ 827391 w 2218135"/>
                    <a:gd name="connsiteY57" fmla="*/ 3256206 h 3932403"/>
                    <a:gd name="connsiteX58" fmla="*/ 829151 w 2218135"/>
                    <a:gd name="connsiteY58" fmla="*/ 3169309 h 3932403"/>
                    <a:gd name="connsiteX59" fmla="*/ 911597 w 2218135"/>
                    <a:gd name="connsiteY59" fmla="*/ 3122465 h 3932403"/>
                    <a:gd name="connsiteX60" fmla="*/ 877869 w 2218135"/>
                    <a:gd name="connsiteY60" fmla="*/ 3062504 h 3932403"/>
                    <a:gd name="connsiteX61" fmla="*/ 917218 w 2218135"/>
                    <a:gd name="connsiteY61" fmla="*/ 3000669 h 3932403"/>
                    <a:gd name="connsiteX62" fmla="*/ 902228 w 2218135"/>
                    <a:gd name="connsiteY62" fmla="*/ 2916350 h 3932403"/>
                    <a:gd name="connsiteX63" fmla="*/ 941577 w 2218135"/>
                    <a:gd name="connsiteY63" fmla="*/ 2858263 h 3932403"/>
                    <a:gd name="connsiteX64" fmla="*/ 930335 w 2218135"/>
                    <a:gd name="connsiteY64" fmla="*/ 2805797 h 3932403"/>
                    <a:gd name="connsiteX65" fmla="*/ 971558 w 2218135"/>
                    <a:gd name="connsiteY65" fmla="*/ 2751458 h 3932403"/>
                    <a:gd name="connsiteX66" fmla="*/ 969684 w 2218135"/>
                    <a:gd name="connsiteY66" fmla="*/ 2689624 h 3932403"/>
                    <a:gd name="connsiteX67" fmla="*/ 1033392 w 2218135"/>
                    <a:gd name="connsiteY67" fmla="*/ 2652148 h 3932403"/>
                    <a:gd name="connsiteX68" fmla="*/ 1084696 w 2218135"/>
                    <a:gd name="connsiteY68" fmla="*/ 2565634 h 3932403"/>
                    <a:gd name="connsiteX69" fmla="*/ 1074615 w 2218135"/>
                    <a:gd name="connsiteY69" fmla="*/ 2504120 h 3932403"/>
                    <a:gd name="connsiteX70" fmla="*/ 1164556 w 2218135"/>
                    <a:gd name="connsiteY70" fmla="*/ 2423548 h 3932403"/>
                    <a:gd name="connsiteX71" fmla="*/ 1207653 w 2218135"/>
                    <a:gd name="connsiteY71" fmla="*/ 2346724 h 3932403"/>
                    <a:gd name="connsiteX72" fmla="*/ 1261992 w 2218135"/>
                    <a:gd name="connsiteY72" fmla="*/ 2301753 h 3932403"/>
                    <a:gd name="connsiteX73" fmla="*/ 1297594 w 2218135"/>
                    <a:gd name="connsiteY73" fmla="*/ 2206191 h 3932403"/>
                    <a:gd name="connsiteX74" fmla="*/ 1391282 w 2218135"/>
                    <a:gd name="connsiteY74" fmla="*/ 2163094 h 3932403"/>
                    <a:gd name="connsiteX75" fmla="*/ 1408146 w 2218135"/>
                    <a:gd name="connsiteY75" fmla="*/ 2075027 h 3932403"/>
                    <a:gd name="connsiteX76" fmla="*/ 1484529 w 2218135"/>
                    <a:gd name="connsiteY76" fmla="*/ 1960918 h 3932403"/>
                    <a:gd name="connsiteX77" fmla="*/ 1447495 w 2218135"/>
                    <a:gd name="connsiteY77" fmla="*/ 1857669 h 3932403"/>
                    <a:gd name="connsiteX78" fmla="*/ 1528067 w 2218135"/>
                    <a:gd name="connsiteY78" fmla="*/ 1778971 h 3932403"/>
                    <a:gd name="connsiteX79" fmla="*/ 1505582 w 2218135"/>
                    <a:gd name="connsiteY79" fmla="*/ 1647807 h 3932403"/>
                    <a:gd name="connsiteX80" fmla="*/ 1511801 w 2218135"/>
                    <a:gd name="connsiteY80" fmla="*/ 1520175 h 3932403"/>
                    <a:gd name="connsiteX81" fmla="*/ 1466233 w 2218135"/>
                    <a:gd name="connsiteY81" fmla="*/ 1415460 h 3932403"/>
                    <a:gd name="connsiteX82" fmla="*/ 1512343 w 2218135"/>
                    <a:gd name="connsiteY82" fmla="*/ 837910 h 3932403"/>
                    <a:gd name="connsiteX83" fmla="*/ 1602740 w 2218135"/>
                    <a:gd name="connsiteY83" fmla="*/ 1112578 h 3932403"/>
                    <a:gd name="connsiteX84" fmla="*/ 1564495 w 2218135"/>
                    <a:gd name="connsiteY84" fmla="*/ 1446351 h 3932403"/>
                    <a:gd name="connsiteX85" fmla="*/ 1870454 w 2218135"/>
                    <a:gd name="connsiteY85" fmla="*/ 1745356 h 3932403"/>
                    <a:gd name="connsiteX86" fmla="*/ 1978235 w 2218135"/>
                    <a:gd name="connsiteY86" fmla="*/ 2134759 h 3932403"/>
                    <a:gd name="connsiteX87" fmla="*/ 1814826 w 2218135"/>
                    <a:gd name="connsiteY87" fmla="*/ 2461578 h 3932403"/>
                    <a:gd name="connsiteX88" fmla="*/ 2037341 w 2218135"/>
                    <a:gd name="connsiteY88" fmla="*/ 2600651 h 3932403"/>
                    <a:gd name="connsiteX89" fmla="*/ 2218135 w 2218135"/>
                    <a:gd name="connsiteY89" fmla="*/ 1752310 h 3932403"/>
                    <a:gd name="connsiteX90" fmla="*/ 1787011 w 2218135"/>
                    <a:gd name="connsiteY90" fmla="*/ 1185590 h 3932403"/>
                    <a:gd name="connsiteX91" fmla="*/ 1797441 w 2218135"/>
                    <a:gd name="connsiteY91" fmla="*/ 413740 h 3932403"/>
                    <a:gd name="connsiteX92" fmla="*/ 1860024 w 2218135"/>
                    <a:gd name="connsiteY92" fmla="*/ 90397 h 3932403"/>
                    <a:gd name="connsiteX93" fmla="*/ 1209862 w 2218135"/>
                    <a:gd name="connsiteY93"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178953 w 2218135"/>
                    <a:gd name="connsiteY11" fmla="*/ 2783312 h 3932403"/>
                    <a:gd name="connsiteX12" fmla="*/ 248282 w 2218135"/>
                    <a:gd name="connsiteY12" fmla="*/ 2762701 h 3932403"/>
                    <a:gd name="connsiteX13" fmla="*/ 246408 w 2218135"/>
                    <a:gd name="connsiteY13" fmla="*/ 2706488 h 3932403"/>
                    <a:gd name="connsiteX14" fmla="*/ 282010 w 2218135"/>
                    <a:gd name="connsiteY14" fmla="*/ 2684002 h 3932403"/>
                    <a:gd name="connsiteX15" fmla="*/ 287631 w 2218135"/>
                    <a:gd name="connsiteY15" fmla="*/ 2650274 h 3932403"/>
                    <a:gd name="connsiteX16" fmla="*/ 341971 w 2218135"/>
                    <a:gd name="connsiteY16" fmla="*/ 2579071 h 3932403"/>
                    <a:gd name="connsiteX17" fmla="*/ 388815 w 2218135"/>
                    <a:gd name="connsiteY17" fmla="*/ 2594061 h 3932403"/>
                    <a:gd name="connsiteX18" fmla="*/ 416921 w 2218135"/>
                    <a:gd name="connsiteY18" fmla="*/ 2580945 h 3932403"/>
                    <a:gd name="connsiteX19" fmla="*/ 446902 w 2218135"/>
                    <a:gd name="connsiteY19" fmla="*/ 2588440 h 3932403"/>
                    <a:gd name="connsiteX20" fmla="*/ 486251 w 2218135"/>
                    <a:gd name="connsiteY20" fmla="*/ 2515363 h 3932403"/>
                    <a:gd name="connsiteX21" fmla="*/ 538717 w 2218135"/>
                    <a:gd name="connsiteY21" fmla="*/ 2545343 h 3932403"/>
                    <a:gd name="connsiteX22" fmla="*/ 611794 w 2218135"/>
                    <a:gd name="connsiteY22" fmla="*/ 2485383 h 3932403"/>
                    <a:gd name="connsiteX23" fmla="*/ 602425 w 2218135"/>
                    <a:gd name="connsiteY23" fmla="*/ 2434791 h 3932403"/>
                    <a:gd name="connsiteX24" fmla="*/ 674433 w 2218135"/>
                    <a:gd name="connsiteY24" fmla="*/ 2405949 h 3932403"/>
                    <a:gd name="connsiteX25" fmla="*/ 684871 w 2218135"/>
                    <a:gd name="connsiteY25" fmla="*/ 2348597 h 3932403"/>
                    <a:gd name="connsiteX26" fmla="*/ 649269 w 2218135"/>
                    <a:gd name="connsiteY26" fmla="*/ 2311122 h 3932403"/>
                    <a:gd name="connsiteX27" fmla="*/ 675502 w 2218135"/>
                    <a:gd name="connsiteY27" fmla="*/ 2236171 h 3932403"/>
                    <a:gd name="connsiteX28" fmla="*/ 639900 w 2218135"/>
                    <a:gd name="connsiteY28" fmla="*/ 2206191 h 3932403"/>
                    <a:gd name="connsiteX29" fmla="*/ 660512 w 2218135"/>
                    <a:gd name="connsiteY29" fmla="*/ 2140609 h 3932403"/>
                    <a:gd name="connsiteX30" fmla="*/ 626784 w 2218135"/>
                    <a:gd name="connsiteY30" fmla="*/ 2091891 h 3932403"/>
                    <a:gd name="connsiteX31" fmla="*/ 639665 w 2218135"/>
                    <a:gd name="connsiteY31" fmla="*/ 2068699 h 3932403"/>
                    <a:gd name="connsiteX32" fmla="*/ 707356 w 2218135"/>
                    <a:gd name="connsiteY32" fmla="*/ 2097512 h 3932403"/>
                    <a:gd name="connsiteX33" fmla="*/ 774812 w 2218135"/>
                    <a:gd name="connsiteY33" fmla="*/ 2275520 h 3932403"/>
                    <a:gd name="connsiteX34" fmla="*/ 801044 w 2218135"/>
                    <a:gd name="connsiteY34" fmla="*/ 2011319 h 3932403"/>
                    <a:gd name="connsiteX35" fmla="*/ 920966 w 2218135"/>
                    <a:gd name="connsiteY35" fmla="*/ 2031930 h 3932403"/>
                    <a:gd name="connsiteX36" fmla="*/ 975305 w 2218135"/>
                    <a:gd name="connsiteY36" fmla="*/ 1971969 h 3932403"/>
                    <a:gd name="connsiteX37" fmla="*/ 1053405 w 2218135"/>
                    <a:gd name="connsiteY37" fmla="*/ 1947011 h 3932403"/>
                    <a:gd name="connsiteX38" fmla="*/ 1162682 w 2218135"/>
                    <a:gd name="connsiteY38" fmla="*/ 1795834 h 3932403"/>
                    <a:gd name="connsiteX39" fmla="*/ 1189000 w 2218135"/>
                    <a:gd name="connsiteY39" fmla="*/ 1880952 h 3932403"/>
                    <a:gd name="connsiteX40" fmla="*/ 771826 w 2218135"/>
                    <a:gd name="connsiteY40" fmla="*/ 2489869 h 3932403"/>
                    <a:gd name="connsiteX41" fmla="*/ 656764 w 2218135"/>
                    <a:gd name="connsiteY41" fmla="*/ 2764573 h 3932403"/>
                    <a:gd name="connsiteX42" fmla="*/ 632711 w 2218135"/>
                    <a:gd name="connsiteY42" fmla="*/ 3066543 h 3932403"/>
                    <a:gd name="connsiteX43" fmla="*/ 333479 w 2218135"/>
                    <a:gd name="connsiteY43" fmla="*/ 3456942 h 3932403"/>
                    <a:gd name="connsiteX44" fmla="*/ 326981 w 2218135"/>
                    <a:gd name="connsiteY44" fmla="*/ 3742682 h 3932403"/>
                    <a:gd name="connsiteX45" fmla="*/ 297000 w 2218135"/>
                    <a:gd name="connsiteY45" fmla="*/ 3922565 h 3932403"/>
                    <a:gd name="connsiteX46" fmla="*/ 353213 w 2218135"/>
                    <a:gd name="connsiteY46" fmla="*/ 3903827 h 3932403"/>
                    <a:gd name="connsiteX47" fmla="*/ 390482 w 2218135"/>
                    <a:gd name="connsiteY47" fmla="*/ 3895062 h 3932403"/>
                    <a:gd name="connsiteX48" fmla="*/ 433785 w 2218135"/>
                    <a:gd name="connsiteY48" fmla="*/ 3823255 h 3932403"/>
                    <a:gd name="connsiteX49" fmla="*/ 499367 w 2218135"/>
                    <a:gd name="connsiteY49" fmla="*/ 3767042 h 3932403"/>
                    <a:gd name="connsiteX50" fmla="*/ 510610 w 2218135"/>
                    <a:gd name="connsiteY50" fmla="*/ 3703333 h 3932403"/>
                    <a:gd name="connsiteX51" fmla="*/ 551833 w 2218135"/>
                    <a:gd name="connsiteY51" fmla="*/ 3632130 h 3932403"/>
                    <a:gd name="connsiteX52" fmla="*/ 533095 w 2218135"/>
                    <a:gd name="connsiteY52" fmla="*/ 3545937 h 3932403"/>
                    <a:gd name="connsiteX53" fmla="*/ 596803 w 2218135"/>
                    <a:gd name="connsiteY53" fmla="*/ 3512209 h 3932403"/>
                    <a:gd name="connsiteX54" fmla="*/ 611794 w 2218135"/>
                    <a:gd name="connsiteY54" fmla="*/ 3446627 h 3932403"/>
                    <a:gd name="connsiteX55" fmla="*/ 694240 w 2218135"/>
                    <a:gd name="connsiteY55" fmla="*/ 3435384 h 3932403"/>
                    <a:gd name="connsiteX56" fmla="*/ 737336 w 2218135"/>
                    <a:gd name="connsiteY56" fmla="*/ 3377297 h 3932403"/>
                    <a:gd name="connsiteX57" fmla="*/ 742958 w 2218135"/>
                    <a:gd name="connsiteY57" fmla="*/ 3317337 h 3932403"/>
                    <a:gd name="connsiteX58" fmla="*/ 827391 w 2218135"/>
                    <a:gd name="connsiteY58" fmla="*/ 3256206 h 3932403"/>
                    <a:gd name="connsiteX59" fmla="*/ 829151 w 2218135"/>
                    <a:gd name="connsiteY59" fmla="*/ 3169309 h 3932403"/>
                    <a:gd name="connsiteX60" fmla="*/ 911597 w 2218135"/>
                    <a:gd name="connsiteY60" fmla="*/ 3122465 h 3932403"/>
                    <a:gd name="connsiteX61" fmla="*/ 877869 w 2218135"/>
                    <a:gd name="connsiteY61" fmla="*/ 3062504 h 3932403"/>
                    <a:gd name="connsiteX62" fmla="*/ 917218 w 2218135"/>
                    <a:gd name="connsiteY62" fmla="*/ 3000669 h 3932403"/>
                    <a:gd name="connsiteX63" fmla="*/ 902228 w 2218135"/>
                    <a:gd name="connsiteY63" fmla="*/ 2916350 h 3932403"/>
                    <a:gd name="connsiteX64" fmla="*/ 941577 w 2218135"/>
                    <a:gd name="connsiteY64" fmla="*/ 2858263 h 3932403"/>
                    <a:gd name="connsiteX65" fmla="*/ 930335 w 2218135"/>
                    <a:gd name="connsiteY65" fmla="*/ 2805797 h 3932403"/>
                    <a:gd name="connsiteX66" fmla="*/ 971558 w 2218135"/>
                    <a:gd name="connsiteY66" fmla="*/ 2751458 h 3932403"/>
                    <a:gd name="connsiteX67" fmla="*/ 969684 w 2218135"/>
                    <a:gd name="connsiteY67" fmla="*/ 2689624 h 3932403"/>
                    <a:gd name="connsiteX68" fmla="*/ 1033392 w 2218135"/>
                    <a:gd name="connsiteY68" fmla="*/ 2652148 h 3932403"/>
                    <a:gd name="connsiteX69" fmla="*/ 1084696 w 2218135"/>
                    <a:gd name="connsiteY69" fmla="*/ 2565634 h 3932403"/>
                    <a:gd name="connsiteX70" fmla="*/ 1074615 w 2218135"/>
                    <a:gd name="connsiteY70" fmla="*/ 2504120 h 3932403"/>
                    <a:gd name="connsiteX71" fmla="*/ 1164556 w 2218135"/>
                    <a:gd name="connsiteY71" fmla="*/ 2423548 h 3932403"/>
                    <a:gd name="connsiteX72" fmla="*/ 1207653 w 2218135"/>
                    <a:gd name="connsiteY72" fmla="*/ 2346724 h 3932403"/>
                    <a:gd name="connsiteX73" fmla="*/ 1261992 w 2218135"/>
                    <a:gd name="connsiteY73" fmla="*/ 2301753 h 3932403"/>
                    <a:gd name="connsiteX74" fmla="*/ 1297594 w 2218135"/>
                    <a:gd name="connsiteY74" fmla="*/ 2206191 h 3932403"/>
                    <a:gd name="connsiteX75" fmla="*/ 1391282 w 2218135"/>
                    <a:gd name="connsiteY75" fmla="*/ 2163094 h 3932403"/>
                    <a:gd name="connsiteX76" fmla="*/ 1408146 w 2218135"/>
                    <a:gd name="connsiteY76" fmla="*/ 2075027 h 3932403"/>
                    <a:gd name="connsiteX77" fmla="*/ 1484529 w 2218135"/>
                    <a:gd name="connsiteY77" fmla="*/ 1960918 h 3932403"/>
                    <a:gd name="connsiteX78" fmla="*/ 1447495 w 2218135"/>
                    <a:gd name="connsiteY78" fmla="*/ 1857669 h 3932403"/>
                    <a:gd name="connsiteX79" fmla="*/ 1528067 w 2218135"/>
                    <a:gd name="connsiteY79" fmla="*/ 1778971 h 3932403"/>
                    <a:gd name="connsiteX80" fmla="*/ 1505582 w 2218135"/>
                    <a:gd name="connsiteY80" fmla="*/ 1647807 h 3932403"/>
                    <a:gd name="connsiteX81" fmla="*/ 1511801 w 2218135"/>
                    <a:gd name="connsiteY81" fmla="*/ 1520175 h 3932403"/>
                    <a:gd name="connsiteX82" fmla="*/ 1466233 w 2218135"/>
                    <a:gd name="connsiteY82" fmla="*/ 1415460 h 3932403"/>
                    <a:gd name="connsiteX83" fmla="*/ 1512343 w 2218135"/>
                    <a:gd name="connsiteY83" fmla="*/ 837910 h 3932403"/>
                    <a:gd name="connsiteX84" fmla="*/ 1602740 w 2218135"/>
                    <a:gd name="connsiteY84" fmla="*/ 1112578 h 3932403"/>
                    <a:gd name="connsiteX85" fmla="*/ 1564495 w 2218135"/>
                    <a:gd name="connsiteY85" fmla="*/ 1446351 h 3932403"/>
                    <a:gd name="connsiteX86" fmla="*/ 1870454 w 2218135"/>
                    <a:gd name="connsiteY86" fmla="*/ 1745356 h 3932403"/>
                    <a:gd name="connsiteX87" fmla="*/ 1978235 w 2218135"/>
                    <a:gd name="connsiteY87" fmla="*/ 2134759 h 3932403"/>
                    <a:gd name="connsiteX88" fmla="*/ 1814826 w 2218135"/>
                    <a:gd name="connsiteY88" fmla="*/ 2461578 h 3932403"/>
                    <a:gd name="connsiteX89" fmla="*/ 2037341 w 2218135"/>
                    <a:gd name="connsiteY89" fmla="*/ 2600651 h 3932403"/>
                    <a:gd name="connsiteX90" fmla="*/ 2218135 w 2218135"/>
                    <a:gd name="connsiteY90" fmla="*/ 1752310 h 3932403"/>
                    <a:gd name="connsiteX91" fmla="*/ 1787011 w 2218135"/>
                    <a:gd name="connsiteY91" fmla="*/ 1185590 h 3932403"/>
                    <a:gd name="connsiteX92" fmla="*/ 1797441 w 2218135"/>
                    <a:gd name="connsiteY92" fmla="*/ 413740 h 3932403"/>
                    <a:gd name="connsiteX93" fmla="*/ 1860024 w 2218135"/>
                    <a:gd name="connsiteY93" fmla="*/ 90397 h 3932403"/>
                    <a:gd name="connsiteX94" fmla="*/ 1209862 w 2218135"/>
                    <a:gd name="connsiteY94"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178953 w 2218135"/>
                    <a:gd name="connsiteY11" fmla="*/ 2783312 h 3932403"/>
                    <a:gd name="connsiteX12" fmla="*/ 248282 w 2218135"/>
                    <a:gd name="connsiteY12" fmla="*/ 2762701 h 3932403"/>
                    <a:gd name="connsiteX13" fmla="*/ 246408 w 2218135"/>
                    <a:gd name="connsiteY13" fmla="*/ 2706488 h 3932403"/>
                    <a:gd name="connsiteX14" fmla="*/ 282010 w 2218135"/>
                    <a:gd name="connsiteY14" fmla="*/ 2684002 h 3932403"/>
                    <a:gd name="connsiteX15" fmla="*/ 287631 w 2218135"/>
                    <a:gd name="connsiteY15" fmla="*/ 2650274 h 3932403"/>
                    <a:gd name="connsiteX16" fmla="*/ 341971 w 2218135"/>
                    <a:gd name="connsiteY16" fmla="*/ 2579071 h 3932403"/>
                    <a:gd name="connsiteX17" fmla="*/ 388815 w 2218135"/>
                    <a:gd name="connsiteY17" fmla="*/ 2594061 h 3932403"/>
                    <a:gd name="connsiteX18" fmla="*/ 416921 w 2218135"/>
                    <a:gd name="connsiteY18" fmla="*/ 2580945 h 3932403"/>
                    <a:gd name="connsiteX19" fmla="*/ 446902 w 2218135"/>
                    <a:gd name="connsiteY19" fmla="*/ 2588440 h 3932403"/>
                    <a:gd name="connsiteX20" fmla="*/ 486251 w 2218135"/>
                    <a:gd name="connsiteY20" fmla="*/ 2515363 h 3932403"/>
                    <a:gd name="connsiteX21" fmla="*/ 538717 w 2218135"/>
                    <a:gd name="connsiteY21" fmla="*/ 2545343 h 3932403"/>
                    <a:gd name="connsiteX22" fmla="*/ 553707 w 2218135"/>
                    <a:gd name="connsiteY22" fmla="*/ 2507868 h 3932403"/>
                    <a:gd name="connsiteX23" fmla="*/ 611794 w 2218135"/>
                    <a:gd name="connsiteY23" fmla="*/ 2485383 h 3932403"/>
                    <a:gd name="connsiteX24" fmla="*/ 602425 w 2218135"/>
                    <a:gd name="connsiteY24" fmla="*/ 2434791 h 3932403"/>
                    <a:gd name="connsiteX25" fmla="*/ 674433 w 2218135"/>
                    <a:gd name="connsiteY25" fmla="*/ 2405949 h 3932403"/>
                    <a:gd name="connsiteX26" fmla="*/ 684871 w 2218135"/>
                    <a:gd name="connsiteY26" fmla="*/ 2348597 h 3932403"/>
                    <a:gd name="connsiteX27" fmla="*/ 649269 w 2218135"/>
                    <a:gd name="connsiteY27" fmla="*/ 2311122 h 3932403"/>
                    <a:gd name="connsiteX28" fmla="*/ 675502 w 2218135"/>
                    <a:gd name="connsiteY28" fmla="*/ 2236171 h 3932403"/>
                    <a:gd name="connsiteX29" fmla="*/ 639900 w 2218135"/>
                    <a:gd name="connsiteY29" fmla="*/ 2206191 h 3932403"/>
                    <a:gd name="connsiteX30" fmla="*/ 660512 w 2218135"/>
                    <a:gd name="connsiteY30" fmla="*/ 2140609 h 3932403"/>
                    <a:gd name="connsiteX31" fmla="*/ 626784 w 2218135"/>
                    <a:gd name="connsiteY31" fmla="*/ 2091891 h 3932403"/>
                    <a:gd name="connsiteX32" fmla="*/ 639665 w 2218135"/>
                    <a:gd name="connsiteY32" fmla="*/ 2068699 h 3932403"/>
                    <a:gd name="connsiteX33" fmla="*/ 707356 w 2218135"/>
                    <a:gd name="connsiteY33" fmla="*/ 2097512 h 3932403"/>
                    <a:gd name="connsiteX34" fmla="*/ 774812 w 2218135"/>
                    <a:gd name="connsiteY34" fmla="*/ 2275520 h 3932403"/>
                    <a:gd name="connsiteX35" fmla="*/ 801044 w 2218135"/>
                    <a:gd name="connsiteY35" fmla="*/ 2011319 h 3932403"/>
                    <a:gd name="connsiteX36" fmla="*/ 920966 w 2218135"/>
                    <a:gd name="connsiteY36" fmla="*/ 2031930 h 3932403"/>
                    <a:gd name="connsiteX37" fmla="*/ 975305 w 2218135"/>
                    <a:gd name="connsiteY37" fmla="*/ 1971969 h 3932403"/>
                    <a:gd name="connsiteX38" fmla="*/ 1053405 w 2218135"/>
                    <a:gd name="connsiteY38" fmla="*/ 1947011 h 3932403"/>
                    <a:gd name="connsiteX39" fmla="*/ 1162682 w 2218135"/>
                    <a:gd name="connsiteY39" fmla="*/ 1795834 h 3932403"/>
                    <a:gd name="connsiteX40" fmla="*/ 1189000 w 2218135"/>
                    <a:gd name="connsiteY40" fmla="*/ 1880952 h 3932403"/>
                    <a:gd name="connsiteX41" fmla="*/ 771826 w 2218135"/>
                    <a:gd name="connsiteY41" fmla="*/ 2489869 h 3932403"/>
                    <a:gd name="connsiteX42" fmla="*/ 656764 w 2218135"/>
                    <a:gd name="connsiteY42" fmla="*/ 2764573 h 3932403"/>
                    <a:gd name="connsiteX43" fmla="*/ 632711 w 2218135"/>
                    <a:gd name="connsiteY43" fmla="*/ 3066543 h 3932403"/>
                    <a:gd name="connsiteX44" fmla="*/ 333479 w 2218135"/>
                    <a:gd name="connsiteY44" fmla="*/ 3456942 h 3932403"/>
                    <a:gd name="connsiteX45" fmla="*/ 326981 w 2218135"/>
                    <a:gd name="connsiteY45" fmla="*/ 3742682 h 3932403"/>
                    <a:gd name="connsiteX46" fmla="*/ 297000 w 2218135"/>
                    <a:gd name="connsiteY46" fmla="*/ 3922565 h 3932403"/>
                    <a:gd name="connsiteX47" fmla="*/ 353213 w 2218135"/>
                    <a:gd name="connsiteY47" fmla="*/ 3903827 h 3932403"/>
                    <a:gd name="connsiteX48" fmla="*/ 390482 w 2218135"/>
                    <a:gd name="connsiteY48" fmla="*/ 3895062 h 3932403"/>
                    <a:gd name="connsiteX49" fmla="*/ 433785 w 2218135"/>
                    <a:gd name="connsiteY49" fmla="*/ 3823255 h 3932403"/>
                    <a:gd name="connsiteX50" fmla="*/ 499367 w 2218135"/>
                    <a:gd name="connsiteY50" fmla="*/ 3767042 h 3932403"/>
                    <a:gd name="connsiteX51" fmla="*/ 510610 w 2218135"/>
                    <a:gd name="connsiteY51" fmla="*/ 3703333 h 3932403"/>
                    <a:gd name="connsiteX52" fmla="*/ 551833 w 2218135"/>
                    <a:gd name="connsiteY52" fmla="*/ 3632130 h 3932403"/>
                    <a:gd name="connsiteX53" fmla="*/ 533095 w 2218135"/>
                    <a:gd name="connsiteY53" fmla="*/ 3545937 h 3932403"/>
                    <a:gd name="connsiteX54" fmla="*/ 596803 w 2218135"/>
                    <a:gd name="connsiteY54" fmla="*/ 3512209 h 3932403"/>
                    <a:gd name="connsiteX55" fmla="*/ 611794 w 2218135"/>
                    <a:gd name="connsiteY55" fmla="*/ 3446627 h 3932403"/>
                    <a:gd name="connsiteX56" fmla="*/ 694240 w 2218135"/>
                    <a:gd name="connsiteY56" fmla="*/ 3435384 h 3932403"/>
                    <a:gd name="connsiteX57" fmla="*/ 737336 w 2218135"/>
                    <a:gd name="connsiteY57" fmla="*/ 3377297 h 3932403"/>
                    <a:gd name="connsiteX58" fmla="*/ 742958 w 2218135"/>
                    <a:gd name="connsiteY58" fmla="*/ 3317337 h 3932403"/>
                    <a:gd name="connsiteX59" fmla="*/ 827391 w 2218135"/>
                    <a:gd name="connsiteY59" fmla="*/ 3256206 h 3932403"/>
                    <a:gd name="connsiteX60" fmla="*/ 829151 w 2218135"/>
                    <a:gd name="connsiteY60" fmla="*/ 3169309 h 3932403"/>
                    <a:gd name="connsiteX61" fmla="*/ 911597 w 2218135"/>
                    <a:gd name="connsiteY61" fmla="*/ 3122465 h 3932403"/>
                    <a:gd name="connsiteX62" fmla="*/ 877869 w 2218135"/>
                    <a:gd name="connsiteY62" fmla="*/ 3062504 h 3932403"/>
                    <a:gd name="connsiteX63" fmla="*/ 917218 w 2218135"/>
                    <a:gd name="connsiteY63" fmla="*/ 3000669 h 3932403"/>
                    <a:gd name="connsiteX64" fmla="*/ 902228 w 2218135"/>
                    <a:gd name="connsiteY64" fmla="*/ 2916350 h 3932403"/>
                    <a:gd name="connsiteX65" fmla="*/ 941577 w 2218135"/>
                    <a:gd name="connsiteY65" fmla="*/ 2858263 h 3932403"/>
                    <a:gd name="connsiteX66" fmla="*/ 930335 w 2218135"/>
                    <a:gd name="connsiteY66" fmla="*/ 2805797 h 3932403"/>
                    <a:gd name="connsiteX67" fmla="*/ 971558 w 2218135"/>
                    <a:gd name="connsiteY67" fmla="*/ 2751458 h 3932403"/>
                    <a:gd name="connsiteX68" fmla="*/ 969684 w 2218135"/>
                    <a:gd name="connsiteY68" fmla="*/ 2689624 h 3932403"/>
                    <a:gd name="connsiteX69" fmla="*/ 1033392 w 2218135"/>
                    <a:gd name="connsiteY69" fmla="*/ 2652148 h 3932403"/>
                    <a:gd name="connsiteX70" fmla="*/ 1084696 w 2218135"/>
                    <a:gd name="connsiteY70" fmla="*/ 2565634 h 3932403"/>
                    <a:gd name="connsiteX71" fmla="*/ 1074615 w 2218135"/>
                    <a:gd name="connsiteY71" fmla="*/ 2504120 h 3932403"/>
                    <a:gd name="connsiteX72" fmla="*/ 1164556 w 2218135"/>
                    <a:gd name="connsiteY72" fmla="*/ 2423548 h 3932403"/>
                    <a:gd name="connsiteX73" fmla="*/ 1207653 w 2218135"/>
                    <a:gd name="connsiteY73" fmla="*/ 2346724 h 3932403"/>
                    <a:gd name="connsiteX74" fmla="*/ 1261992 w 2218135"/>
                    <a:gd name="connsiteY74" fmla="*/ 2301753 h 3932403"/>
                    <a:gd name="connsiteX75" fmla="*/ 1297594 w 2218135"/>
                    <a:gd name="connsiteY75" fmla="*/ 2206191 h 3932403"/>
                    <a:gd name="connsiteX76" fmla="*/ 1391282 w 2218135"/>
                    <a:gd name="connsiteY76" fmla="*/ 2163094 h 3932403"/>
                    <a:gd name="connsiteX77" fmla="*/ 1408146 w 2218135"/>
                    <a:gd name="connsiteY77" fmla="*/ 2075027 h 3932403"/>
                    <a:gd name="connsiteX78" fmla="*/ 1484529 w 2218135"/>
                    <a:gd name="connsiteY78" fmla="*/ 1960918 h 3932403"/>
                    <a:gd name="connsiteX79" fmla="*/ 1447495 w 2218135"/>
                    <a:gd name="connsiteY79" fmla="*/ 1857669 h 3932403"/>
                    <a:gd name="connsiteX80" fmla="*/ 1528067 w 2218135"/>
                    <a:gd name="connsiteY80" fmla="*/ 1778971 h 3932403"/>
                    <a:gd name="connsiteX81" fmla="*/ 1505582 w 2218135"/>
                    <a:gd name="connsiteY81" fmla="*/ 1647807 h 3932403"/>
                    <a:gd name="connsiteX82" fmla="*/ 1511801 w 2218135"/>
                    <a:gd name="connsiteY82" fmla="*/ 1520175 h 3932403"/>
                    <a:gd name="connsiteX83" fmla="*/ 1466233 w 2218135"/>
                    <a:gd name="connsiteY83" fmla="*/ 1415460 h 3932403"/>
                    <a:gd name="connsiteX84" fmla="*/ 1512343 w 2218135"/>
                    <a:gd name="connsiteY84" fmla="*/ 837910 h 3932403"/>
                    <a:gd name="connsiteX85" fmla="*/ 1602740 w 2218135"/>
                    <a:gd name="connsiteY85" fmla="*/ 1112578 h 3932403"/>
                    <a:gd name="connsiteX86" fmla="*/ 1564495 w 2218135"/>
                    <a:gd name="connsiteY86" fmla="*/ 1446351 h 3932403"/>
                    <a:gd name="connsiteX87" fmla="*/ 1870454 w 2218135"/>
                    <a:gd name="connsiteY87" fmla="*/ 1745356 h 3932403"/>
                    <a:gd name="connsiteX88" fmla="*/ 1978235 w 2218135"/>
                    <a:gd name="connsiteY88" fmla="*/ 2134759 h 3932403"/>
                    <a:gd name="connsiteX89" fmla="*/ 1814826 w 2218135"/>
                    <a:gd name="connsiteY89" fmla="*/ 2461578 h 3932403"/>
                    <a:gd name="connsiteX90" fmla="*/ 2037341 w 2218135"/>
                    <a:gd name="connsiteY90" fmla="*/ 2600651 h 3932403"/>
                    <a:gd name="connsiteX91" fmla="*/ 2218135 w 2218135"/>
                    <a:gd name="connsiteY91" fmla="*/ 1752310 h 3932403"/>
                    <a:gd name="connsiteX92" fmla="*/ 1787011 w 2218135"/>
                    <a:gd name="connsiteY92" fmla="*/ 1185590 h 3932403"/>
                    <a:gd name="connsiteX93" fmla="*/ 1797441 w 2218135"/>
                    <a:gd name="connsiteY93" fmla="*/ 413740 h 3932403"/>
                    <a:gd name="connsiteX94" fmla="*/ 1860024 w 2218135"/>
                    <a:gd name="connsiteY94" fmla="*/ 90397 h 3932403"/>
                    <a:gd name="connsiteX95" fmla="*/ 1209862 w 2218135"/>
                    <a:gd name="connsiteY95"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178953 w 2218135"/>
                    <a:gd name="connsiteY11" fmla="*/ 2783312 h 3932403"/>
                    <a:gd name="connsiteX12" fmla="*/ 248282 w 2218135"/>
                    <a:gd name="connsiteY12" fmla="*/ 2762701 h 3932403"/>
                    <a:gd name="connsiteX13" fmla="*/ 246408 w 2218135"/>
                    <a:gd name="connsiteY13" fmla="*/ 2706488 h 3932403"/>
                    <a:gd name="connsiteX14" fmla="*/ 282010 w 2218135"/>
                    <a:gd name="connsiteY14" fmla="*/ 2684002 h 3932403"/>
                    <a:gd name="connsiteX15" fmla="*/ 287631 w 2218135"/>
                    <a:gd name="connsiteY15" fmla="*/ 2650274 h 3932403"/>
                    <a:gd name="connsiteX16" fmla="*/ 341971 w 2218135"/>
                    <a:gd name="connsiteY16" fmla="*/ 2579071 h 3932403"/>
                    <a:gd name="connsiteX17" fmla="*/ 388815 w 2218135"/>
                    <a:gd name="connsiteY17" fmla="*/ 2594061 h 3932403"/>
                    <a:gd name="connsiteX18" fmla="*/ 416921 w 2218135"/>
                    <a:gd name="connsiteY18" fmla="*/ 2580945 h 3932403"/>
                    <a:gd name="connsiteX19" fmla="*/ 446902 w 2218135"/>
                    <a:gd name="connsiteY19" fmla="*/ 2588440 h 3932403"/>
                    <a:gd name="connsiteX20" fmla="*/ 486251 w 2218135"/>
                    <a:gd name="connsiteY20" fmla="*/ 2515363 h 3932403"/>
                    <a:gd name="connsiteX21" fmla="*/ 538717 w 2218135"/>
                    <a:gd name="connsiteY21" fmla="*/ 2545343 h 3932403"/>
                    <a:gd name="connsiteX22" fmla="*/ 553707 w 2218135"/>
                    <a:gd name="connsiteY22" fmla="*/ 2507868 h 3932403"/>
                    <a:gd name="connsiteX23" fmla="*/ 611794 w 2218135"/>
                    <a:gd name="connsiteY23" fmla="*/ 2485383 h 3932403"/>
                    <a:gd name="connsiteX24" fmla="*/ 602425 w 2218135"/>
                    <a:gd name="connsiteY24" fmla="*/ 2434791 h 3932403"/>
                    <a:gd name="connsiteX25" fmla="*/ 674433 w 2218135"/>
                    <a:gd name="connsiteY25" fmla="*/ 2405949 h 3932403"/>
                    <a:gd name="connsiteX26" fmla="*/ 684871 w 2218135"/>
                    <a:gd name="connsiteY26" fmla="*/ 2348597 h 3932403"/>
                    <a:gd name="connsiteX27" fmla="*/ 649269 w 2218135"/>
                    <a:gd name="connsiteY27" fmla="*/ 2311122 h 3932403"/>
                    <a:gd name="connsiteX28" fmla="*/ 675502 w 2218135"/>
                    <a:gd name="connsiteY28" fmla="*/ 2236171 h 3932403"/>
                    <a:gd name="connsiteX29" fmla="*/ 639900 w 2218135"/>
                    <a:gd name="connsiteY29" fmla="*/ 2206191 h 3932403"/>
                    <a:gd name="connsiteX30" fmla="*/ 660512 w 2218135"/>
                    <a:gd name="connsiteY30" fmla="*/ 2140609 h 3932403"/>
                    <a:gd name="connsiteX31" fmla="*/ 626784 w 2218135"/>
                    <a:gd name="connsiteY31" fmla="*/ 2091891 h 3932403"/>
                    <a:gd name="connsiteX32" fmla="*/ 639665 w 2218135"/>
                    <a:gd name="connsiteY32" fmla="*/ 2068699 h 3932403"/>
                    <a:gd name="connsiteX33" fmla="*/ 707356 w 2218135"/>
                    <a:gd name="connsiteY33" fmla="*/ 2097512 h 3932403"/>
                    <a:gd name="connsiteX34" fmla="*/ 774812 w 2218135"/>
                    <a:gd name="connsiteY34" fmla="*/ 2275520 h 3932403"/>
                    <a:gd name="connsiteX35" fmla="*/ 801044 w 2218135"/>
                    <a:gd name="connsiteY35" fmla="*/ 2011319 h 3932403"/>
                    <a:gd name="connsiteX36" fmla="*/ 920966 w 2218135"/>
                    <a:gd name="connsiteY36" fmla="*/ 2031930 h 3932403"/>
                    <a:gd name="connsiteX37" fmla="*/ 975305 w 2218135"/>
                    <a:gd name="connsiteY37" fmla="*/ 1971969 h 3932403"/>
                    <a:gd name="connsiteX38" fmla="*/ 1053405 w 2218135"/>
                    <a:gd name="connsiteY38" fmla="*/ 1947011 h 3932403"/>
                    <a:gd name="connsiteX39" fmla="*/ 1162682 w 2218135"/>
                    <a:gd name="connsiteY39" fmla="*/ 1795834 h 3932403"/>
                    <a:gd name="connsiteX40" fmla="*/ 1189000 w 2218135"/>
                    <a:gd name="connsiteY40" fmla="*/ 1880952 h 3932403"/>
                    <a:gd name="connsiteX41" fmla="*/ 771826 w 2218135"/>
                    <a:gd name="connsiteY41" fmla="*/ 2489869 h 3932403"/>
                    <a:gd name="connsiteX42" fmla="*/ 656764 w 2218135"/>
                    <a:gd name="connsiteY42" fmla="*/ 2764573 h 3932403"/>
                    <a:gd name="connsiteX43" fmla="*/ 632711 w 2218135"/>
                    <a:gd name="connsiteY43" fmla="*/ 3066543 h 3932403"/>
                    <a:gd name="connsiteX44" fmla="*/ 333479 w 2218135"/>
                    <a:gd name="connsiteY44" fmla="*/ 3456942 h 3932403"/>
                    <a:gd name="connsiteX45" fmla="*/ 326981 w 2218135"/>
                    <a:gd name="connsiteY45" fmla="*/ 3742682 h 3932403"/>
                    <a:gd name="connsiteX46" fmla="*/ 297000 w 2218135"/>
                    <a:gd name="connsiteY46" fmla="*/ 3922565 h 3932403"/>
                    <a:gd name="connsiteX47" fmla="*/ 353213 w 2218135"/>
                    <a:gd name="connsiteY47" fmla="*/ 3903827 h 3932403"/>
                    <a:gd name="connsiteX48" fmla="*/ 390482 w 2218135"/>
                    <a:gd name="connsiteY48" fmla="*/ 3895062 h 3932403"/>
                    <a:gd name="connsiteX49" fmla="*/ 433785 w 2218135"/>
                    <a:gd name="connsiteY49" fmla="*/ 3823255 h 3932403"/>
                    <a:gd name="connsiteX50" fmla="*/ 499367 w 2218135"/>
                    <a:gd name="connsiteY50" fmla="*/ 3767042 h 3932403"/>
                    <a:gd name="connsiteX51" fmla="*/ 510610 w 2218135"/>
                    <a:gd name="connsiteY51" fmla="*/ 3703333 h 3932403"/>
                    <a:gd name="connsiteX52" fmla="*/ 551833 w 2218135"/>
                    <a:gd name="connsiteY52" fmla="*/ 3632130 h 3932403"/>
                    <a:gd name="connsiteX53" fmla="*/ 533095 w 2218135"/>
                    <a:gd name="connsiteY53" fmla="*/ 3545937 h 3932403"/>
                    <a:gd name="connsiteX54" fmla="*/ 596803 w 2218135"/>
                    <a:gd name="connsiteY54" fmla="*/ 3512209 h 3932403"/>
                    <a:gd name="connsiteX55" fmla="*/ 611794 w 2218135"/>
                    <a:gd name="connsiteY55" fmla="*/ 3446627 h 3932403"/>
                    <a:gd name="connsiteX56" fmla="*/ 694240 w 2218135"/>
                    <a:gd name="connsiteY56" fmla="*/ 3435384 h 3932403"/>
                    <a:gd name="connsiteX57" fmla="*/ 737336 w 2218135"/>
                    <a:gd name="connsiteY57" fmla="*/ 3377297 h 3932403"/>
                    <a:gd name="connsiteX58" fmla="*/ 742958 w 2218135"/>
                    <a:gd name="connsiteY58" fmla="*/ 3317337 h 3932403"/>
                    <a:gd name="connsiteX59" fmla="*/ 827391 w 2218135"/>
                    <a:gd name="connsiteY59" fmla="*/ 3256206 h 3932403"/>
                    <a:gd name="connsiteX60" fmla="*/ 829151 w 2218135"/>
                    <a:gd name="connsiteY60" fmla="*/ 3169309 h 3932403"/>
                    <a:gd name="connsiteX61" fmla="*/ 911597 w 2218135"/>
                    <a:gd name="connsiteY61" fmla="*/ 3122465 h 3932403"/>
                    <a:gd name="connsiteX62" fmla="*/ 877869 w 2218135"/>
                    <a:gd name="connsiteY62" fmla="*/ 3062504 h 3932403"/>
                    <a:gd name="connsiteX63" fmla="*/ 917218 w 2218135"/>
                    <a:gd name="connsiteY63" fmla="*/ 3000669 h 3932403"/>
                    <a:gd name="connsiteX64" fmla="*/ 902228 w 2218135"/>
                    <a:gd name="connsiteY64" fmla="*/ 2916350 h 3932403"/>
                    <a:gd name="connsiteX65" fmla="*/ 941577 w 2218135"/>
                    <a:gd name="connsiteY65" fmla="*/ 2858263 h 3932403"/>
                    <a:gd name="connsiteX66" fmla="*/ 930335 w 2218135"/>
                    <a:gd name="connsiteY66" fmla="*/ 2805797 h 3932403"/>
                    <a:gd name="connsiteX67" fmla="*/ 971558 w 2218135"/>
                    <a:gd name="connsiteY67" fmla="*/ 2751458 h 3932403"/>
                    <a:gd name="connsiteX68" fmla="*/ 969684 w 2218135"/>
                    <a:gd name="connsiteY68" fmla="*/ 2689624 h 3932403"/>
                    <a:gd name="connsiteX69" fmla="*/ 1033392 w 2218135"/>
                    <a:gd name="connsiteY69" fmla="*/ 2652148 h 3932403"/>
                    <a:gd name="connsiteX70" fmla="*/ 1084696 w 2218135"/>
                    <a:gd name="connsiteY70" fmla="*/ 2565634 h 3932403"/>
                    <a:gd name="connsiteX71" fmla="*/ 1074615 w 2218135"/>
                    <a:gd name="connsiteY71" fmla="*/ 2504120 h 3932403"/>
                    <a:gd name="connsiteX72" fmla="*/ 1164556 w 2218135"/>
                    <a:gd name="connsiteY72" fmla="*/ 2423548 h 3932403"/>
                    <a:gd name="connsiteX73" fmla="*/ 1207653 w 2218135"/>
                    <a:gd name="connsiteY73" fmla="*/ 2346724 h 3932403"/>
                    <a:gd name="connsiteX74" fmla="*/ 1261992 w 2218135"/>
                    <a:gd name="connsiteY74" fmla="*/ 2301753 h 3932403"/>
                    <a:gd name="connsiteX75" fmla="*/ 1297594 w 2218135"/>
                    <a:gd name="connsiteY75" fmla="*/ 2206191 h 3932403"/>
                    <a:gd name="connsiteX76" fmla="*/ 1391282 w 2218135"/>
                    <a:gd name="connsiteY76" fmla="*/ 2163094 h 3932403"/>
                    <a:gd name="connsiteX77" fmla="*/ 1408146 w 2218135"/>
                    <a:gd name="connsiteY77" fmla="*/ 2075027 h 3932403"/>
                    <a:gd name="connsiteX78" fmla="*/ 1484529 w 2218135"/>
                    <a:gd name="connsiteY78" fmla="*/ 1960918 h 3932403"/>
                    <a:gd name="connsiteX79" fmla="*/ 1447495 w 2218135"/>
                    <a:gd name="connsiteY79" fmla="*/ 1857669 h 3932403"/>
                    <a:gd name="connsiteX80" fmla="*/ 1528067 w 2218135"/>
                    <a:gd name="connsiteY80" fmla="*/ 1778971 h 3932403"/>
                    <a:gd name="connsiteX81" fmla="*/ 1505582 w 2218135"/>
                    <a:gd name="connsiteY81" fmla="*/ 1647807 h 3932403"/>
                    <a:gd name="connsiteX82" fmla="*/ 1511801 w 2218135"/>
                    <a:gd name="connsiteY82" fmla="*/ 1520175 h 3932403"/>
                    <a:gd name="connsiteX83" fmla="*/ 1466233 w 2218135"/>
                    <a:gd name="connsiteY83" fmla="*/ 1415460 h 3932403"/>
                    <a:gd name="connsiteX84" fmla="*/ 1512343 w 2218135"/>
                    <a:gd name="connsiteY84" fmla="*/ 837910 h 3932403"/>
                    <a:gd name="connsiteX85" fmla="*/ 1602740 w 2218135"/>
                    <a:gd name="connsiteY85" fmla="*/ 1112578 h 3932403"/>
                    <a:gd name="connsiteX86" fmla="*/ 1564495 w 2218135"/>
                    <a:gd name="connsiteY86" fmla="*/ 1446351 h 3932403"/>
                    <a:gd name="connsiteX87" fmla="*/ 1870454 w 2218135"/>
                    <a:gd name="connsiteY87" fmla="*/ 1745356 h 3932403"/>
                    <a:gd name="connsiteX88" fmla="*/ 1978235 w 2218135"/>
                    <a:gd name="connsiteY88" fmla="*/ 2134759 h 3932403"/>
                    <a:gd name="connsiteX89" fmla="*/ 1814826 w 2218135"/>
                    <a:gd name="connsiteY89" fmla="*/ 2461578 h 3932403"/>
                    <a:gd name="connsiteX90" fmla="*/ 2037341 w 2218135"/>
                    <a:gd name="connsiteY90" fmla="*/ 2600651 h 3932403"/>
                    <a:gd name="connsiteX91" fmla="*/ 2218135 w 2218135"/>
                    <a:gd name="connsiteY91" fmla="*/ 1752310 h 3932403"/>
                    <a:gd name="connsiteX92" fmla="*/ 1787011 w 2218135"/>
                    <a:gd name="connsiteY92" fmla="*/ 1185590 h 3932403"/>
                    <a:gd name="connsiteX93" fmla="*/ 1797441 w 2218135"/>
                    <a:gd name="connsiteY93" fmla="*/ 413740 h 3932403"/>
                    <a:gd name="connsiteX94" fmla="*/ 1860024 w 2218135"/>
                    <a:gd name="connsiteY94" fmla="*/ 90397 h 3932403"/>
                    <a:gd name="connsiteX95" fmla="*/ 1209862 w 2218135"/>
                    <a:gd name="connsiteY95"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178953 w 2218135"/>
                    <a:gd name="connsiteY11" fmla="*/ 2783312 h 3932403"/>
                    <a:gd name="connsiteX12" fmla="*/ 248282 w 2218135"/>
                    <a:gd name="connsiteY12" fmla="*/ 2762701 h 3932403"/>
                    <a:gd name="connsiteX13" fmla="*/ 246408 w 2218135"/>
                    <a:gd name="connsiteY13" fmla="*/ 2706488 h 3932403"/>
                    <a:gd name="connsiteX14" fmla="*/ 282010 w 2218135"/>
                    <a:gd name="connsiteY14" fmla="*/ 2684002 h 3932403"/>
                    <a:gd name="connsiteX15" fmla="*/ 287631 w 2218135"/>
                    <a:gd name="connsiteY15" fmla="*/ 2650274 h 3932403"/>
                    <a:gd name="connsiteX16" fmla="*/ 341971 w 2218135"/>
                    <a:gd name="connsiteY16" fmla="*/ 2579071 h 3932403"/>
                    <a:gd name="connsiteX17" fmla="*/ 388815 w 2218135"/>
                    <a:gd name="connsiteY17" fmla="*/ 2594061 h 3932403"/>
                    <a:gd name="connsiteX18" fmla="*/ 416921 w 2218135"/>
                    <a:gd name="connsiteY18" fmla="*/ 2580945 h 3932403"/>
                    <a:gd name="connsiteX19" fmla="*/ 446902 w 2218135"/>
                    <a:gd name="connsiteY19" fmla="*/ 2588440 h 3932403"/>
                    <a:gd name="connsiteX20" fmla="*/ 486251 w 2218135"/>
                    <a:gd name="connsiteY20" fmla="*/ 2515363 h 3932403"/>
                    <a:gd name="connsiteX21" fmla="*/ 538717 w 2218135"/>
                    <a:gd name="connsiteY21" fmla="*/ 2545343 h 3932403"/>
                    <a:gd name="connsiteX22" fmla="*/ 553707 w 2218135"/>
                    <a:gd name="connsiteY22" fmla="*/ 2507868 h 3932403"/>
                    <a:gd name="connsiteX23" fmla="*/ 611794 w 2218135"/>
                    <a:gd name="connsiteY23" fmla="*/ 2485383 h 3932403"/>
                    <a:gd name="connsiteX24" fmla="*/ 602425 w 2218135"/>
                    <a:gd name="connsiteY24" fmla="*/ 2434791 h 3932403"/>
                    <a:gd name="connsiteX25" fmla="*/ 674433 w 2218135"/>
                    <a:gd name="connsiteY25" fmla="*/ 2405949 h 3932403"/>
                    <a:gd name="connsiteX26" fmla="*/ 684871 w 2218135"/>
                    <a:gd name="connsiteY26" fmla="*/ 2348597 h 3932403"/>
                    <a:gd name="connsiteX27" fmla="*/ 649269 w 2218135"/>
                    <a:gd name="connsiteY27" fmla="*/ 2311122 h 3932403"/>
                    <a:gd name="connsiteX28" fmla="*/ 675502 w 2218135"/>
                    <a:gd name="connsiteY28" fmla="*/ 2236171 h 3932403"/>
                    <a:gd name="connsiteX29" fmla="*/ 639900 w 2218135"/>
                    <a:gd name="connsiteY29" fmla="*/ 2206191 h 3932403"/>
                    <a:gd name="connsiteX30" fmla="*/ 660512 w 2218135"/>
                    <a:gd name="connsiteY30" fmla="*/ 2140609 h 3932403"/>
                    <a:gd name="connsiteX31" fmla="*/ 626784 w 2218135"/>
                    <a:gd name="connsiteY31" fmla="*/ 2091891 h 3932403"/>
                    <a:gd name="connsiteX32" fmla="*/ 639665 w 2218135"/>
                    <a:gd name="connsiteY32" fmla="*/ 2068699 h 3932403"/>
                    <a:gd name="connsiteX33" fmla="*/ 707356 w 2218135"/>
                    <a:gd name="connsiteY33" fmla="*/ 2097512 h 3932403"/>
                    <a:gd name="connsiteX34" fmla="*/ 774812 w 2218135"/>
                    <a:gd name="connsiteY34" fmla="*/ 2275520 h 3932403"/>
                    <a:gd name="connsiteX35" fmla="*/ 801044 w 2218135"/>
                    <a:gd name="connsiteY35" fmla="*/ 2011319 h 3932403"/>
                    <a:gd name="connsiteX36" fmla="*/ 920966 w 2218135"/>
                    <a:gd name="connsiteY36" fmla="*/ 2031930 h 3932403"/>
                    <a:gd name="connsiteX37" fmla="*/ 975305 w 2218135"/>
                    <a:gd name="connsiteY37" fmla="*/ 1971969 h 3932403"/>
                    <a:gd name="connsiteX38" fmla="*/ 1053405 w 2218135"/>
                    <a:gd name="connsiteY38" fmla="*/ 1947011 h 3932403"/>
                    <a:gd name="connsiteX39" fmla="*/ 1162682 w 2218135"/>
                    <a:gd name="connsiteY39" fmla="*/ 1795834 h 3932403"/>
                    <a:gd name="connsiteX40" fmla="*/ 1189000 w 2218135"/>
                    <a:gd name="connsiteY40" fmla="*/ 1880952 h 3932403"/>
                    <a:gd name="connsiteX41" fmla="*/ 771826 w 2218135"/>
                    <a:gd name="connsiteY41" fmla="*/ 2489869 h 3932403"/>
                    <a:gd name="connsiteX42" fmla="*/ 656764 w 2218135"/>
                    <a:gd name="connsiteY42" fmla="*/ 2764573 h 3932403"/>
                    <a:gd name="connsiteX43" fmla="*/ 632711 w 2218135"/>
                    <a:gd name="connsiteY43" fmla="*/ 3066543 h 3932403"/>
                    <a:gd name="connsiteX44" fmla="*/ 333479 w 2218135"/>
                    <a:gd name="connsiteY44" fmla="*/ 3456942 h 3932403"/>
                    <a:gd name="connsiteX45" fmla="*/ 326981 w 2218135"/>
                    <a:gd name="connsiteY45" fmla="*/ 3742682 h 3932403"/>
                    <a:gd name="connsiteX46" fmla="*/ 297000 w 2218135"/>
                    <a:gd name="connsiteY46" fmla="*/ 3922565 h 3932403"/>
                    <a:gd name="connsiteX47" fmla="*/ 353213 w 2218135"/>
                    <a:gd name="connsiteY47" fmla="*/ 3903827 h 3932403"/>
                    <a:gd name="connsiteX48" fmla="*/ 390482 w 2218135"/>
                    <a:gd name="connsiteY48" fmla="*/ 3895062 h 3932403"/>
                    <a:gd name="connsiteX49" fmla="*/ 433785 w 2218135"/>
                    <a:gd name="connsiteY49" fmla="*/ 3823255 h 3932403"/>
                    <a:gd name="connsiteX50" fmla="*/ 499367 w 2218135"/>
                    <a:gd name="connsiteY50" fmla="*/ 3767042 h 3932403"/>
                    <a:gd name="connsiteX51" fmla="*/ 510610 w 2218135"/>
                    <a:gd name="connsiteY51" fmla="*/ 3703333 h 3932403"/>
                    <a:gd name="connsiteX52" fmla="*/ 551833 w 2218135"/>
                    <a:gd name="connsiteY52" fmla="*/ 3632130 h 3932403"/>
                    <a:gd name="connsiteX53" fmla="*/ 533095 w 2218135"/>
                    <a:gd name="connsiteY53" fmla="*/ 3545937 h 3932403"/>
                    <a:gd name="connsiteX54" fmla="*/ 596803 w 2218135"/>
                    <a:gd name="connsiteY54" fmla="*/ 3512209 h 3932403"/>
                    <a:gd name="connsiteX55" fmla="*/ 611794 w 2218135"/>
                    <a:gd name="connsiteY55" fmla="*/ 3446627 h 3932403"/>
                    <a:gd name="connsiteX56" fmla="*/ 694240 w 2218135"/>
                    <a:gd name="connsiteY56" fmla="*/ 3435384 h 3932403"/>
                    <a:gd name="connsiteX57" fmla="*/ 737336 w 2218135"/>
                    <a:gd name="connsiteY57" fmla="*/ 3377297 h 3932403"/>
                    <a:gd name="connsiteX58" fmla="*/ 742958 w 2218135"/>
                    <a:gd name="connsiteY58" fmla="*/ 3317337 h 3932403"/>
                    <a:gd name="connsiteX59" fmla="*/ 827391 w 2218135"/>
                    <a:gd name="connsiteY59" fmla="*/ 3256206 h 3932403"/>
                    <a:gd name="connsiteX60" fmla="*/ 829151 w 2218135"/>
                    <a:gd name="connsiteY60" fmla="*/ 3169309 h 3932403"/>
                    <a:gd name="connsiteX61" fmla="*/ 911597 w 2218135"/>
                    <a:gd name="connsiteY61" fmla="*/ 3122465 h 3932403"/>
                    <a:gd name="connsiteX62" fmla="*/ 877869 w 2218135"/>
                    <a:gd name="connsiteY62" fmla="*/ 3062504 h 3932403"/>
                    <a:gd name="connsiteX63" fmla="*/ 917218 w 2218135"/>
                    <a:gd name="connsiteY63" fmla="*/ 3000669 h 3932403"/>
                    <a:gd name="connsiteX64" fmla="*/ 902228 w 2218135"/>
                    <a:gd name="connsiteY64" fmla="*/ 2916350 h 3932403"/>
                    <a:gd name="connsiteX65" fmla="*/ 941577 w 2218135"/>
                    <a:gd name="connsiteY65" fmla="*/ 2858263 h 3932403"/>
                    <a:gd name="connsiteX66" fmla="*/ 930335 w 2218135"/>
                    <a:gd name="connsiteY66" fmla="*/ 2805797 h 3932403"/>
                    <a:gd name="connsiteX67" fmla="*/ 971558 w 2218135"/>
                    <a:gd name="connsiteY67" fmla="*/ 2751458 h 3932403"/>
                    <a:gd name="connsiteX68" fmla="*/ 969684 w 2218135"/>
                    <a:gd name="connsiteY68" fmla="*/ 2689624 h 3932403"/>
                    <a:gd name="connsiteX69" fmla="*/ 1033392 w 2218135"/>
                    <a:gd name="connsiteY69" fmla="*/ 2652148 h 3932403"/>
                    <a:gd name="connsiteX70" fmla="*/ 1084696 w 2218135"/>
                    <a:gd name="connsiteY70" fmla="*/ 2565634 h 3932403"/>
                    <a:gd name="connsiteX71" fmla="*/ 1074615 w 2218135"/>
                    <a:gd name="connsiteY71" fmla="*/ 2504120 h 3932403"/>
                    <a:gd name="connsiteX72" fmla="*/ 1164556 w 2218135"/>
                    <a:gd name="connsiteY72" fmla="*/ 2423548 h 3932403"/>
                    <a:gd name="connsiteX73" fmla="*/ 1207653 w 2218135"/>
                    <a:gd name="connsiteY73" fmla="*/ 2346724 h 3932403"/>
                    <a:gd name="connsiteX74" fmla="*/ 1261992 w 2218135"/>
                    <a:gd name="connsiteY74" fmla="*/ 2301753 h 3932403"/>
                    <a:gd name="connsiteX75" fmla="*/ 1297594 w 2218135"/>
                    <a:gd name="connsiteY75" fmla="*/ 2206191 h 3932403"/>
                    <a:gd name="connsiteX76" fmla="*/ 1391282 w 2218135"/>
                    <a:gd name="connsiteY76" fmla="*/ 2163094 h 3932403"/>
                    <a:gd name="connsiteX77" fmla="*/ 1408146 w 2218135"/>
                    <a:gd name="connsiteY77" fmla="*/ 2075027 h 3932403"/>
                    <a:gd name="connsiteX78" fmla="*/ 1484529 w 2218135"/>
                    <a:gd name="connsiteY78" fmla="*/ 1960918 h 3932403"/>
                    <a:gd name="connsiteX79" fmla="*/ 1447495 w 2218135"/>
                    <a:gd name="connsiteY79" fmla="*/ 1857669 h 3932403"/>
                    <a:gd name="connsiteX80" fmla="*/ 1528067 w 2218135"/>
                    <a:gd name="connsiteY80" fmla="*/ 1778971 h 3932403"/>
                    <a:gd name="connsiteX81" fmla="*/ 1505582 w 2218135"/>
                    <a:gd name="connsiteY81" fmla="*/ 1647807 h 3932403"/>
                    <a:gd name="connsiteX82" fmla="*/ 1511801 w 2218135"/>
                    <a:gd name="connsiteY82" fmla="*/ 1520175 h 3932403"/>
                    <a:gd name="connsiteX83" fmla="*/ 1466233 w 2218135"/>
                    <a:gd name="connsiteY83" fmla="*/ 1415460 h 3932403"/>
                    <a:gd name="connsiteX84" fmla="*/ 1512343 w 2218135"/>
                    <a:gd name="connsiteY84" fmla="*/ 837910 h 3932403"/>
                    <a:gd name="connsiteX85" fmla="*/ 1602740 w 2218135"/>
                    <a:gd name="connsiteY85" fmla="*/ 1112578 h 3932403"/>
                    <a:gd name="connsiteX86" fmla="*/ 1564495 w 2218135"/>
                    <a:gd name="connsiteY86" fmla="*/ 1446351 h 3932403"/>
                    <a:gd name="connsiteX87" fmla="*/ 1870454 w 2218135"/>
                    <a:gd name="connsiteY87" fmla="*/ 1745356 h 3932403"/>
                    <a:gd name="connsiteX88" fmla="*/ 1978235 w 2218135"/>
                    <a:gd name="connsiteY88" fmla="*/ 2134759 h 3932403"/>
                    <a:gd name="connsiteX89" fmla="*/ 1814826 w 2218135"/>
                    <a:gd name="connsiteY89" fmla="*/ 2461578 h 3932403"/>
                    <a:gd name="connsiteX90" fmla="*/ 2037341 w 2218135"/>
                    <a:gd name="connsiteY90" fmla="*/ 2600651 h 3932403"/>
                    <a:gd name="connsiteX91" fmla="*/ 2018995 w 2218135"/>
                    <a:gd name="connsiteY91" fmla="*/ 2440412 h 3932403"/>
                    <a:gd name="connsiteX92" fmla="*/ 2218135 w 2218135"/>
                    <a:gd name="connsiteY92" fmla="*/ 1752310 h 3932403"/>
                    <a:gd name="connsiteX93" fmla="*/ 1787011 w 2218135"/>
                    <a:gd name="connsiteY93" fmla="*/ 1185590 h 3932403"/>
                    <a:gd name="connsiteX94" fmla="*/ 1797441 w 2218135"/>
                    <a:gd name="connsiteY94" fmla="*/ 413740 h 3932403"/>
                    <a:gd name="connsiteX95" fmla="*/ 1860024 w 2218135"/>
                    <a:gd name="connsiteY95" fmla="*/ 90397 h 3932403"/>
                    <a:gd name="connsiteX96" fmla="*/ 1209862 w 2218135"/>
                    <a:gd name="connsiteY96"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178953 w 2218135"/>
                    <a:gd name="connsiteY11" fmla="*/ 2783312 h 3932403"/>
                    <a:gd name="connsiteX12" fmla="*/ 248282 w 2218135"/>
                    <a:gd name="connsiteY12" fmla="*/ 2762701 h 3932403"/>
                    <a:gd name="connsiteX13" fmla="*/ 246408 w 2218135"/>
                    <a:gd name="connsiteY13" fmla="*/ 2706488 h 3932403"/>
                    <a:gd name="connsiteX14" fmla="*/ 282010 w 2218135"/>
                    <a:gd name="connsiteY14" fmla="*/ 2684002 h 3932403"/>
                    <a:gd name="connsiteX15" fmla="*/ 287631 w 2218135"/>
                    <a:gd name="connsiteY15" fmla="*/ 2650274 h 3932403"/>
                    <a:gd name="connsiteX16" fmla="*/ 341971 w 2218135"/>
                    <a:gd name="connsiteY16" fmla="*/ 2579071 h 3932403"/>
                    <a:gd name="connsiteX17" fmla="*/ 388815 w 2218135"/>
                    <a:gd name="connsiteY17" fmla="*/ 2594061 h 3932403"/>
                    <a:gd name="connsiteX18" fmla="*/ 416921 w 2218135"/>
                    <a:gd name="connsiteY18" fmla="*/ 2580945 h 3932403"/>
                    <a:gd name="connsiteX19" fmla="*/ 446902 w 2218135"/>
                    <a:gd name="connsiteY19" fmla="*/ 2588440 h 3932403"/>
                    <a:gd name="connsiteX20" fmla="*/ 486251 w 2218135"/>
                    <a:gd name="connsiteY20" fmla="*/ 2515363 h 3932403"/>
                    <a:gd name="connsiteX21" fmla="*/ 538717 w 2218135"/>
                    <a:gd name="connsiteY21" fmla="*/ 2545343 h 3932403"/>
                    <a:gd name="connsiteX22" fmla="*/ 553707 w 2218135"/>
                    <a:gd name="connsiteY22" fmla="*/ 2507868 h 3932403"/>
                    <a:gd name="connsiteX23" fmla="*/ 611794 w 2218135"/>
                    <a:gd name="connsiteY23" fmla="*/ 2485383 h 3932403"/>
                    <a:gd name="connsiteX24" fmla="*/ 602425 w 2218135"/>
                    <a:gd name="connsiteY24" fmla="*/ 2434791 h 3932403"/>
                    <a:gd name="connsiteX25" fmla="*/ 674433 w 2218135"/>
                    <a:gd name="connsiteY25" fmla="*/ 2405949 h 3932403"/>
                    <a:gd name="connsiteX26" fmla="*/ 684871 w 2218135"/>
                    <a:gd name="connsiteY26" fmla="*/ 2348597 h 3932403"/>
                    <a:gd name="connsiteX27" fmla="*/ 649269 w 2218135"/>
                    <a:gd name="connsiteY27" fmla="*/ 2311122 h 3932403"/>
                    <a:gd name="connsiteX28" fmla="*/ 675502 w 2218135"/>
                    <a:gd name="connsiteY28" fmla="*/ 2236171 h 3932403"/>
                    <a:gd name="connsiteX29" fmla="*/ 639900 w 2218135"/>
                    <a:gd name="connsiteY29" fmla="*/ 2206191 h 3932403"/>
                    <a:gd name="connsiteX30" fmla="*/ 660512 w 2218135"/>
                    <a:gd name="connsiteY30" fmla="*/ 2140609 h 3932403"/>
                    <a:gd name="connsiteX31" fmla="*/ 626784 w 2218135"/>
                    <a:gd name="connsiteY31" fmla="*/ 2091891 h 3932403"/>
                    <a:gd name="connsiteX32" fmla="*/ 639665 w 2218135"/>
                    <a:gd name="connsiteY32" fmla="*/ 2068699 h 3932403"/>
                    <a:gd name="connsiteX33" fmla="*/ 707356 w 2218135"/>
                    <a:gd name="connsiteY33" fmla="*/ 2097512 h 3932403"/>
                    <a:gd name="connsiteX34" fmla="*/ 774812 w 2218135"/>
                    <a:gd name="connsiteY34" fmla="*/ 2275520 h 3932403"/>
                    <a:gd name="connsiteX35" fmla="*/ 801044 w 2218135"/>
                    <a:gd name="connsiteY35" fmla="*/ 2011319 h 3932403"/>
                    <a:gd name="connsiteX36" fmla="*/ 920966 w 2218135"/>
                    <a:gd name="connsiteY36" fmla="*/ 2031930 h 3932403"/>
                    <a:gd name="connsiteX37" fmla="*/ 975305 w 2218135"/>
                    <a:gd name="connsiteY37" fmla="*/ 1971969 h 3932403"/>
                    <a:gd name="connsiteX38" fmla="*/ 1053405 w 2218135"/>
                    <a:gd name="connsiteY38" fmla="*/ 1947011 h 3932403"/>
                    <a:gd name="connsiteX39" fmla="*/ 1162682 w 2218135"/>
                    <a:gd name="connsiteY39" fmla="*/ 1795834 h 3932403"/>
                    <a:gd name="connsiteX40" fmla="*/ 1189000 w 2218135"/>
                    <a:gd name="connsiteY40" fmla="*/ 1880952 h 3932403"/>
                    <a:gd name="connsiteX41" fmla="*/ 771826 w 2218135"/>
                    <a:gd name="connsiteY41" fmla="*/ 2489869 h 3932403"/>
                    <a:gd name="connsiteX42" fmla="*/ 656764 w 2218135"/>
                    <a:gd name="connsiteY42" fmla="*/ 2764573 h 3932403"/>
                    <a:gd name="connsiteX43" fmla="*/ 632711 w 2218135"/>
                    <a:gd name="connsiteY43" fmla="*/ 3066543 h 3932403"/>
                    <a:gd name="connsiteX44" fmla="*/ 333479 w 2218135"/>
                    <a:gd name="connsiteY44" fmla="*/ 3456942 h 3932403"/>
                    <a:gd name="connsiteX45" fmla="*/ 326981 w 2218135"/>
                    <a:gd name="connsiteY45" fmla="*/ 3742682 h 3932403"/>
                    <a:gd name="connsiteX46" fmla="*/ 297000 w 2218135"/>
                    <a:gd name="connsiteY46" fmla="*/ 3922565 h 3932403"/>
                    <a:gd name="connsiteX47" fmla="*/ 353213 w 2218135"/>
                    <a:gd name="connsiteY47" fmla="*/ 3903827 h 3932403"/>
                    <a:gd name="connsiteX48" fmla="*/ 390482 w 2218135"/>
                    <a:gd name="connsiteY48" fmla="*/ 3895062 h 3932403"/>
                    <a:gd name="connsiteX49" fmla="*/ 433785 w 2218135"/>
                    <a:gd name="connsiteY49" fmla="*/ 3823255 h 3932403"/>
                    <a:gd name="connsiteX50" fmla="*/ 499367 w 2218135"/>
                    <a:gd name="connsiteY50" fmla="*/ 3767042 h 3932403"/>
                    <a:gd name="connsiteX51" fmla="*/ 510610 w 2218135"/>
                    <a:gd name="connsiteY51" fmla="*/ 3703333 h 3932403"/>
                    <a:gd name="connsiteX52" fmla="*/ 551833 w 2218135"/>
                    <a:gd name="connsiteY52" fmla="*/ 3632130 h 3932403"/>
                    <a:gd name="connsiteX53" fmla="*/ 533095 w 2218135"/>
                    <a:gd name="connsiteY53" fmla="*/ 3545937 h 3932403"/>
                    <a:gd name="connsiteX54" fmla="*/ 596803 w 2218135"/>
                    <a:gd name="connsiteY54" fmla="*/ 3512209 h 3932403"/>
                    <a:gd name="connsiteX55" fmla="*/ 611794 w 2218135"/>
                    <a:gd name="connsiteY55" fmla="*/ 3446627 h 3932403"/>
                    <a:gd name="connsiteX56" fmla="*/ 694240 w 2218135"/>
                    <a:gd name="connsiteY56" fmla="*/ 3435384 h 3932403"/>
                    <a:gd name="connsiteX57" fmla="*/ 737336 w 2218135"/>
                    <a:gd name="connsiteY57" fmla="*/ 3377297 h 3932403"/>
                    <a:gd name="connsiteX58" fmla="*/ 742958 w 2218135"/>
                    <a:gd name="connsiteY58" fmla="*/ 3317337 h 3932403"/>
                    <a:gd name="connsiteX59" fmla="*/ 827391 w 2218135"/>
                    <a:gd name="connsiteY59" fmla="*/ 3256206 h 3932403"/>
                    <a:gd name="connsiteX60" fmla="*/ 829151 w 2218135"/>
                    <a:gd name="connsiteY60" fmla="*/ 3169309 h 3932403"/>
                    <a:gd name="connsiteX61" fmla="*/ 911597 w 2218135"/>
                    <a:gd name="connsiteY61" fmla="*/ 3122465 h 3932403"/>
                    <a:gd name="connsiteX62" fmla="*/ 877869 w 2218135"/>
                    <a:gd name="connsiteY62" fmla="*/ 3062504 h 3932403"/>
                    <a:gd name="connsiteX63" fmla="*/ 917218 w 2218135"/>
                    <a:gd name="connsiteY63" fmla="*/ 3000669 h 3932403"/>
                    <a:gd name="connsiteX64" fmla="*/ 902228 w 2218135"/>
                    <a:gd name="connsiteY64" fmla="*/ 2916350 h 3932403"/>
                    <a:gd name="connsiteX65" fmla="*/ 941577 w 2218135"/>
                    <a:gd name="connsiteY65" fmla="*/ 2858263 h 3932403"/>
                    <a:gd name="connsiteX66" fmla="*/ 930335 w 2218135"/>
                    <a:gd name="connsiteY66" fmla="*/ 2805797 h 3932403"/>
                    <a:gd name="connsiteX67" fmla="*/ 971558 w 2218135"/>
                    <a:gd name="connsiteY67" fmla="*/ 2751458 h 3932403"/>
                    <a:gd name="connsiteX68" fmla="*/ 969684 w 2218135"/>
                    <a:gd name="connsiteY68" fmla="*/ 2689624 h 3932403"/>
                    <a:gd name="connsiteX69" fmla="*/ 1033392 w 2218135"/>
                    <a:gd name="connsiteY69" fmla="*/ 2652148 h 3932403"/>
                    <a:gd name="connsiteX70" fmla="*/ 1084696 w 2218135"/>
                    <a:gd name="connsiteY70" fmla="*/ 2565634 h 3932403"/>
                    <a:gd name="connsiteX71" fmla="*/ 1074615 w 2218135"/>
                    <a:gd name="connsiteY71" fmla="*/ 2504120 h 3932403"/>
                    <a:gd name="connsiteX72" fmla="*/ 1164556 w 2218135"/>
                    <a:gd name="connsiteY72" fmla="*/ 2423548 h 3932403"/>
                    <a:gd name="connsiteX73" fmla="*/ 1207653 w 2218135"/>
                    <a:gd name="connsiteY73" fmla="*/ 2346724 h 3932403"/>
                    <a:gd name="connsiteX74" fmla="*/ 1261992 w 2218135"/>
                    <a:gd name="connsiteY74" fmla="*/ 2301753 h 3932403"/>
                    <a:gd name="connsiteX75" fmla="*/ 1297594 w 2218135"/>
                    <a:gd name="connsiteY75" fmla="*/ 2206191 h 3932403"/>
                    <a:gd name="connsiteX76" fmla="*/ 1391282 w 2218135"/>
                    <a:gd name="connsiteY76" fmla="*/ 2163094 h 3932403"/>
                    <a:gd name="connsiteX77" fmla="*/ 1408146 w 2218135"/>
                    <a:gd name="connsiteY77" fmla="*/ 2075027 h 3932403"/>
                    <a:gd name="connsiteX78" fmla="*/ 1484529 w 2218135"/>
                    <a:gd name="connsiteY78" fmla="*/ 1960918 h 3932403"/>
                    <a:gd name="connsiteX79" fmla="*/ 1447495 w 2218135"/>
                    <a:gd name="connsiteY79" fmla="*/ 1857669 h 3932403"/>
                    <a:gd name="connsiteX80" fmla="*/ 1528067 w 2218135"/>
                    <a:gd name="connsiteY80" fmla="*/ 1778971 h 3932403"/>
                    <a:gd name="connsiteX81" fmla="*/ 1505582 w 2218135"/>
                    <a:gd name="connsiteY81" fmla="*/ 1647807 h 3932403"/>
                    <a:gd name="connsiteX82" fmla="*/ 1511801 w 2218135"/>
                    <a:gd name="connsiteY82" fmla="*/ 1520175 h 3932403"/>
                    <a:gd name="connsiteX83" fmla="*/ 1466233 w 2218135"/>
                    <a:gd name="connsiteY83" fmla="*/ 1415460 h 3932403"/>
                    <a:gd name="connsiteX84" fmla="*/ 1512343 w 2218135"/>
                    <a:gd name="connsiteY84" fmla="*/ 837910 h 3932403"/>
                    <a:gd name="connsiteX85" fmla="*/ 1602740 w 2218135"/>
                    <a:gd name="connsiteY85" fmla="*/ 1112578 h 3932403"/>
                    <a:gd name="connsiteX86" fmla="*/ 1564495 w 2218135"/>
                    <a:gd name="connsiteY86" fmla="*/ 1446351 h 3932403"/>
                    <a:gd name="connsiteX87" fmla="*/ 1870454 w 2218135"/>
                    <a:gd name="connsiteY87" fmla="*/ 1745356 h 3932403"/>
                    <a:gd name="connsiteX88" fmla="*/ 1978235 w 2218135"/>
                    <a:gd name="connsiteY88" fmla="*/ 2134759 h 3932403"/>
                    <a:gd name="connsiteX89" fmla="*/ 1814826 w 2218135"/>
                    <a:gd name="connsiteY89" fmla="*/ 2461578 h 3932403"/>
                    <a:gd name="connsiteX90" fmla="*/ 2037341 w 2218135"/>
                    <a:gd name="connsiteY90" fmla="*/ 2600651 h 3932403"/>
                    <a:gd name="connsiteX91" fmla="*/ 2018995 w 2218135"/>
                    <a:gd name="connsiteY91" fmla="*/ 2440412 h 3932403"/>
                    <a:gd name="connsiteX92" fmla="*/ 2218135 w 2218135"/>
                    <a:gd name="connsiteY92" fmla="*/ 1752310 h 3932403"/>
                    <a:gd name="connsiteX93" fmla="*/ 1787011 w 2218135"/>
                    <a:gd name="connsiteY93" fmla="*/ 1185590 h 3932403"/>
                    <a:gd name="connsiteX94" fmla="*/ 1797441 w 2218135"/>
                    <a:gd name="connsiteY94" fmla="*/ 413740 h 3932403"/>
                    <a:gd name="connsiteX95" fmla="*/ 1860024 w 2218135"/>
                    <a:gd name="connsiteY95" fmla="*/ 90397 h 3932403"/>
                    <a:gd name="connsiteX96" fmla="*/ 1209862 w 2218135"/>
                    <a:gd name="connsiteY96" fmla="*/ 0 h 3932403"/>
                    <a:gd name="connsiteX0" fmla="*/ 1209862 w 2218147"/>
                    <a:gd name="connsiteY0" fmla="*/ 0 h 3932403"/>
                    <a:gd name="connsiteX1" fmla="*/ 1034960 w 2218147"/>
                    <a:gd name="connsiteY1" fmla="*/ 791108 h 3932403"/>
                    <a:gd name="connsiteX2" fmla="*/ 996714 w 2218147"/>
                    <a:gd name="connsiteY2" fmla="*/ 1335756 h 3932403"/>
                    <a:gd name="connsiteX3" fmla="*/ 427580 w 2218147"/>
                    <a:gd name="connsiteY3" fmla="*/ 1852325 h 3932403"/>
                    <a:gd name="connsiteX4" fmla="*/ 276745 w 2218147"/>
                    <a:gd name="connsiteY4" fmla="*/ 2097034 h 3932403"/>
                    <a:gd name="connsiteX5" fmla="*/ 383194 w 2218147"/>
                    <a:gd name="connsiteY5" fmla="*/ 2346723 h 3932403"/>
                    <a:gd name="connsiteX6" fmla="*/ 121621 w 2218147"/>
                    <a:gd name="connsiteY6" fmla="*/ 2444194 h 3932403"/>
                    <a:gd name="connsiteX7" fmla="*/ 81517 w 2218147"/>
                    <a:gd name="connsiteY7" fmla="*/ 2646526 h 3932403"/>
                    <a:gd name="connsiteX8" fmla="*/ 67389 w 2218147"/>
                    <a:gd name="connsiteY8" fmla="*/ 2845900 h 3932403"/>
                    <a:gd name="connsiteX9" fmla="*/ 98381 w 2218147"/>
                    <a:gd name="connsiteY9" fmla="*/ 2826409 h 3932403"/>
                    <a:gd name="connsiteX10" fmla="*/ 169584 w 2218147"/>
                    <a:gd name="connsiteY10" fmla="*/ 2818914 h 3932403"/>
                    <a:gd name="connsiteX11" fmla="*/ 178953 w 2218147"/>
                    <a:gd name="connsiteY11" fmla="*/ 2783312 h 3932403"/>
                    <a:gd name="connsiteX12" fmla="*/ 248282 w 2218147"/>
                    <a:gd name="connsiteY12" fmla="*/ 2762701 h 3932403"/>
                    <a:gd name="connsiteX13" fmla="*/ 246408 w 2218147"/>
                    <a:gd name="connsiteY13" fmla="*/ 2706488 h 3932403"/>
                    <a:gd name="connsiteX14" fmla="*/ 282010 w 2218147"/>
                    <a:gd name="connsiteY14" fmla="*/ 2684002 h 3932403"/>
                    <a:gd name="connsiteX15" fmla="*/ 287631 w 2218147"/>
                    <a:gd name="connsiteY15" fmla="*/ 2650274 h 3932403"/>
                    <a:gd name="connsiteX16" fmla="*/ 341971 w 2218147"/>
                    <a:gd name="connsiteY16" fmla="*/ 2579071 h 3932403"/>
                    <a:gd name="connsiteX17" fmla="*/ 388815 w 2218147"/>
                    <a:gd name="connsiteY17" fmla="*/ 2594061 h 3932403"/>
                    <a:gd name="connsiteX18" fmla="*/ 416921 w 2218147"/>
                    <a:gd name="connsiteY18" fmla="*/ 2580945 h 3932403"/>
                    <a:gd name="connsiteX19" fmla="*/ 446902 w 2218147"/>
                    <a:gd name="connsiteY19" fmla="*/ 2588440 h 3932403"/>
                    <a:gd name="connsiteX20" fmla="*/ 486251 w 2218147"/>
                    <a:gd name="connsiteY20" fmla="*/ 2515363 h 3932403"/>
                    <a:gd name="connsiteX21" fmla="*/ 538717 w 2218147"/>
                    <a:gd name="connsiteY21" fmla="*/ 2545343 h 3932403"/>
                    <a:gd name="connsiteX22" fmla="*/ 553707 w 2218147"/>
                    <a:gd name="connsiteY22" fmla="*/ 2507868 h 3932403"/>
                    <a:gd name="connsiteX23" fmla="*/ 611794 w 2218147"/>
                    <a:gd name="connsiteY23" fmla="*/ 2485383 h 3932403"/>
                    <a:gd name="connsiteX24" fmla="*/ 602425 w 2218147"/>
                    <a:gd name="connsiteY24" fmla="*/ 2434791 h 3932403"/>
                    <a:gd name="connsiteX25" fmla="*/ 674433 w 2218147"/>
                    <a:gd name="connsiteY25" fmla="*/ 2405949 h 3932403"/>
                    <a:gd name="connsiteX26" fmla="*/ 684871 w 2218147"/>
                    <a:gd name="connsiteY26" fmla="*/ 2348597 h 3932403"/>
                    <a:gd name="connsiteX27" fmla="*/ 649269 w 2218147"/>
                    <a:gd name="connsiteY27" fmla="*/ 2311122 h 3932403"/>
                    <a:gd name="connsiteX28" fmla="*/ 675502 w 2218147"/>
                    <a:gd name="connsiteY28" fmla="*/ 2236171 h 3932403"/>
                    <a:gd name="connsiteX29" fmla="*/ 639900 w 2218147"/>
                    <a:gd name="connsiteY29" fmla="*/ 2206191 h 3932403"/>
                    <a:gd name="connsiteX30" fmla="*/ 660512 w 2218147"/>
                    <a:gd name="connsiteY30" fmla="*/ 2140609 h 3932403"/>
                    <a:gd name="connsiteX31" fmla="*/ 626784 w 2218147"/>
                    <a:gd name="connsiteY31" fmla="*/ 2091891 h 3932403"/>
                    <a:gd name="connsiteX32" fmla="*/ 639665 w 2218147"/>
                    <a:gd name="connsiteY32" fmla="*/ 2068699 h 3932403"/>
                    <a:gd name="connsiteX33" fmla="*/ 707356 w 2218147"/>
                    <a:gd name="connsiteY33" fmla="*/ 2097512 h 3932403"/>
                    <a:gd name="connsiteX34" fmla="*/ 774812 w 2218147"/>
                    <a:gd name="connsiteY34" fmla="*/ 2275520 h 3932403"/>
                    <a:gd name="connsiteX35" fmla="*/ 801044 w 2218147"/>
                    <a:gd name="connsiteY35" fmla="*/ 2011319 h 3932403"/>
                    <a:gd name="connsiteX36" fmla="*/ 920966 w 2218147"/>
                    <a:gd name="connsiteY36" fmla="*/ 2031930 h 3932403"/>
                    <a:gd name="connsiteX37" fmla="*/ 975305 w 2218147"/>
                    <a:gd name="connsiteY37" fmla="*/ 1971969 h 3932403"/>
                    <a:gd name="connsiteX38" fmla="*/ 1053405 w 2218147"/>
                    <a:gd name="connsiteY38" fmla="*/ 1947011 h 3932403"/>
                    <a:gd name="connsiteX39" fmla="*/ 1162682 w 2218147"/>
                    <a:gd name="connsiteY39" fmla="*/ 1795834 h 3932403"/>
                    <a:gd name="connsiteX40" fmla="*/ 1189000 w 2218147"/>
                    <a:gd name="connsiteY40" fmla="*/ 1880952 h 3932403"/>
                    <a:gd name="connsiteX41" fmla="*/ 771826 w 2218147"/>
                    <a:gd name="connsiteY41" fmla="*/ 2489869 h 3932403"/>
                    <a:gd name="connsiteX42" fmla="*/ 656764 w 2218147"/>
                    <a:gd name="connsiteY42" fmla="*/ 2764573 h 3932403"/>
                    <a:gd name="connsiteX43" fmla="*/ 632711 w 2218147"/>
                    <a:gd name="connsiteY43" fmla="*/ 3066543 h 3932403"/>
                    <a:gd name="connsiteX44" fmla="*/ 333479 w 2218147"/>
                    <a:gd name="connsiteY44" fmla="*/ 3456942 h 3932403"/>
                    <a:gd name="connsiteX45" fmla="*/ 326981 w 2218147"/>
                    <a:gd name="connsiteY45" fmla="*/ 3742682 h 3932403"/>
                    <a:gd name="connsiteX46" fmla="*/ 297000 w 2218147"/>
                    <a:gd name="connsiteY46" fmla="*/ 3922565 h 3932403"/>
                    <a:gd name="connsiteX47" fmla="*/ 353213 w 2218147"/>
                    <a:gd name="connsiteY47" fmla="*/ 3903827 h 3932403"/>
                    <a:gd name="connsiteX48" fmla="*/ 390482 w 2218147"/>
                    <a:gd name="connsiteY48" fmla="*/ 3895062 h 3932403"/>
                    <a:gd name="connsiteX49" fmla="*/ 433785 w 2218147"/>
                    <a:gd name="connsiteY49" fmla="*/ 3823255 h 3932403"/>
                    <a:gd name="connsiteX50" fmla="*/ 499367 w 2218147"/>
                    <a:gd name="connsiteY50" fmla="*/ 3767042 h 3932403"/>
                    <a:gd name="connsiteX51" fmla="*/ 510610 w 2218147"/>
                    <a:gd name="connsiteY51" fmla="*/ 3703333 h 3932403"/>
                    <a:gd name="connsiteX52" fmla="*/ 551833 w 2218147"/>
                    <a:gd name="connsiteY52" fmla="*/ 3632130 h 3932403"/>
                    <a:gd name="connsiteX53" fmla="*/ 533095 w 2218147"/>
                    <a:gd name="connsiteY53" fmla="*/ 3545937 h 3932403"/>
                    <a:gd name="connsiteX54" fmla="*/ 596803 w 2218147"/>
                    <a:gd name="connsiteY54" fmla="*/ 3512209 h 3932403"/>
                    <a:gd name="connsiteX55" fmla="*/ 611794 w 2218147"/>
                    <a:gd name="connsiteY55" fmla="*/ 3446627 h 3932403"/>
                    <a:gd name="connsiteX56" fmla="*/ 694240 w 2218147"/>
                    <a:gd name="connsiteY56" fmla="*/ 3435384 h 3932403"/>
                    <a:gd name="connsiteX57" fmla="*/ 737336 w 2218147"/>
                    <a:gd name="connsiteY57" fmla="*/ 3377297 h 3932403"/>
                    <a:gd name="connsiteX58" fmla="*/ 742958 w 2218147"/>
                    <a:gd name="connsiteY58" fmla="*/ 3317337 h 3932403"/>
                    <a:gd name="connsiteX59" fmla="*/ 827391 w 2218147"/>
                    <a:gd name="connsiteY59" fmla="*/ 3256206 h 3932403"/>
                    <a:gd name="connsiteX60" fmla="*/ 829151 w 2218147"/>
                    <a:gd name="connsiteY60" fmla="*/ 3169309 h 3932403"/>
                    <a:gd name="connsiteX61" fmla="*/ 911597 w 2218147"/>
                    <a:gd name="connsiteY61" fmla="*/ 3122465 h 3932403"/>
                    <a:gd name="connsiteX62" fmla="*/ 877869 w 2218147"/>
                    <a:gd name="connsiteY62" fmla="*/ 3062504 h 3932403"/>
                    <a:gd name="connsiteX63" fmla="*/ 917218 w 2218147"/>
                    <a:gd name="connsiteY63" fmla="*/ 3000669 h 3932403"/>
                    <a:gd name="connsiteX64" fmla="*/ 902228 w 2218147"/>
                    <a:gd name="connsiteY64" fmla="*/ 2916350 h 3932403"/>
                    <a:gd name="connsiteX65" fmla="*/ 941577 w 2218147"/>
                    <a:gd name="connsiteY65" fmla="*/ 2858263 h 3932403"/>
                    <a:gd name="connsiteX66" fmla="*/ 930335 w 2218147"/>
                    <a:gd name="connsiteY66" fmla="*/ 2805797 h 3932403"/>
                    <a:gd name="connsiteX67" fmla="*/ 971558 w 2218147"/>
                    <a:gd name="connsiteY67" fmla="*/ 2751458 h 3932403"/>
                    <a:gd name="connsiteX68" fmla="*/ 969684 w 2218147"/>
                    <a:gd name="connsiteY68" fmla="*/ 2689624 h 3932403"/>
                    <a:gd name="connsiteX69" fmla="*/ 1033392 w 2218147"/>
                    <a:gd name="connsiteY69" fmla="*/ 2652148 h 3932403"/>
                    <a:gd name="connsiteX70" fmla="*/ 1084696 w 2218147"/>
                    <a:gd name="connsiteY70" fmla="*/ 2565634 h 3932403"/>
                    <a:gd name="connsiteX71" fmla="*/ 1074615 w 2218147"/>
                    <a:gd name="connsiteY71" fmla="*/ 2504120 h 3932403"/>
                    <a:gd name="connsiteX72" fmla="*/ 1164556 w 2218147"/>
                    <a:gd name="connsiteY72" fmla="*/ 2423548 h 3932403"/>
                    <a:gd name="connsiteX73" fmla="*/ 1207653 w 2218147"/>
                    <a:gd name="connsiteY73" fmla="*/ 2346724 h 3932403"/>
                    <a:gd name="connsiteX74" fmla="*/ 1261992 w 2218147"/>
                    <a:gd name="connsiteY74" fmla="*/ 2301753 h 3932403"/>
                    <a:gd name="connsiteX75" fmla="*/ 1297594 w 2218147"/>
                    <a:gd name="connsiteY75" fmla="*/ 2206191 h 3932403"/>
                    <a:gd name="connsiteX76" fmla="*/ 1391282 w 2218147"/>
                    <a:gd name="connsiteY76" fmla="*/ 2163094 h 3932403"/>
                    <a:gd name="connsiteX77" fmla="*/ 1408146 w 2218147"/>
                    <a:gd name="connsiteY77" fmla="*/ 2075027 h 3932403"/>
                    <a:gd name="connsiteX78" fmla="*/ 1484529 w 2218147"/>
                    <a:gd name="connsiteY78" fmla="*/ 1960918 h 3932403"/>
                    <a:gd name="connsiteX79" fmla="*/ 1447495 w 2218147"/>
                    <a:gd name="connsiteY79" fmla="*/ 1857669 h 3932403"/>
                    <a:gd name="connsiteX80" fmla="*/ 1528067 w 2218147"/>
                    <a:gd name="connsiteY80" fmla="*/ 1778971 h 3932403"/>
                    <a:gd name="connsiteX81" fmla="*/ 1505582 w 2218147"/>
                    <a:gd name="connsiteY81" fmla="*/ 1647807 h 3932403"/>
                    <a:gd name="connsiteX82" fmla="*/ 1511801 w 2218147"/>
                    <a:gd name="connsiteY82" fmla="*/ 1520175 h 3932403"/>
                    <a:gd name="connsiteX83" fmla="*/ 1466233 w 2218147"/>
                    <a:gd name="connsiteY83" fmla="*/ 1415460 h 3932403"/>
                    <a:gd name="connsiteX84" fmla="*/ 1512343 w 2218147"/>
                    <a:gd name="connsiteY84" fmla="*/ 837910 h 3932403"/>
                    <a:gd name="connsiteX85" fmla="*/ 1602740 w 2218147"/>
                    <a:gd name="connsiteY85" fmla="*/ 1112578 h 3932403"/>
                    <a:gd name="connsiteX86" fmla="*/ 1564495 w 2218147"/>
                    <a:gd name="connsiteY86" fmla="*/ 1446351 h 3932403"/>
                    <a:gd name="connsiteX87" fmla="*/ 1870454 w 2218147"/>
                    <a:gd name="connsiteY87" fmla="*/ 1745356 h 3932403"/>
                    <a:gd name="connsiteX88" fmla="*/ 1978235 w 2218147"/>
                    <a:gd name="connsiteY88" fmla="*/ 2134759 h 3932403"/>
                    <a:gd name="connsiteX89" fmla="*/ 1814826 w 2218147"/>
                    <a:gd name="connsiteY89" fmla="*/ 2461578 h 3932403"/>
                    <a:gd name="connsiteX90" fmla="*/ 2037341 w 2218147"/>
                    <a:gd name="connsiteY90" fmla="*/ 2600651 h 3932403"/>
                    <a:gd name="connsiteX91" fmla="*/ 2018995 w 2218147"/>
                    <a:gd name="connsiteY91" fmla="*/ 2440412 h 3932403"/>
                    <a:gd name="connsiteX92" fmla="*/ 2218135 w 2218147"/>
                    <a:gd name="connsiteY92" fmla="*/ 1752310 h 3932403"/>
                    <a:gd name="connsiteX93" fmla="*/ 1787011 w 2218147"/>
                    <a:gd name="connsiteY93" fmla="*/ 1185590 h 3932403"/>
                    <a:gd name="connsiteX94" fmla="*/ 1797441 w 2218147"/>
                    <a:gd name="connsiteY94" fmla="*/ 413740 h 3932403"/>
                    <a:gd name="connsiteX95" fmla="*/ 1860024 w 2218147"/>
                    <a:gd name="connsiteY95" fmla="*/ 90397 h 3932403"/>
                    <a:gd name="connsiteX96" fmla="*/ 1209862 w 2218147"/>
                    <a:gd name="connsiteY96" fmla="*/ 0 h 3932403"/>
                    <a:gd name="connsiteX0" fmla="*/ 1209862 w 2218147"/>
                    <a:gd name="connsiteY0" fmla="*/ 0 h 3932403"/>
                    <a:gd name="connsiteX1" fmla="*/ 1034960 w 2218147"/>
                    <a:gd name="connsiteY1" fmla="*/ 791108 h 3932403"/>
                    <a:gd name="connsiteX2" fmla="*/ 996714 w 2218147"/>
                    <a:gd name="connsiteY2" fmla="*/ 1335756 h 3932403"/>
                    <a:gd name="connsiteX3" fmla="*/ 427580 w 2218147"/>
                    <a:gd name="connsiteY3" fmla="*/ 1852325 h 3932403"/>
                    <a:gd name="connsiteX4" fmla="*/ 276745 w 2218147"/>
                    <a:gd name="connsiteY4" fmla="*/ 2097034 h 3932403"/>
                    <a:gd name="connsiteX5" fmla="*/ 383194 w 2218147"/>
                    <a:gd name="connsiteY5" fmla="*/ 2346723 h 3932403"/>
                    <a:gd name="connsiteX6" fmla="*/ 121621 w 2218147"/>
                    <a:gd name="connsiteY6" fmla="*/ 2444194 h 3932403"/>
                    <a:gd name="connsiteX7" fmla="*/ 81517 w 2218147"/>
                    <a:gd name="connsiteY7" fmla="*/ 2646526 h 3932403"/>
                    <a:gd name="connsiteX8" fmla="*/ 67389 w 2218147"/>
                    <a:gd name="connsiteY8" fmla="*/ 2845900 h 3932403"/>
                    <a:gd name="connsiteX9" fmla="*/ 98381 w 2218147"/>
                    <a:gd name="connsiteY9" fmla="*/ 2826409 h 3932403"/>
                    <a:gd name="connsiteX10" fmla="*/ 169584 w 2218147"/>
                    <a:gd name="connsiteY10" fmla="*/ 2818914 h 3932403"/>
                    <a:gd name="connsiteX11" fmla="*/ 178953 w 2218147"/>
                    <a:gd name="connsiteY11" fmla="*/ 2783312 h 3932403"/>
                    <a:gd name="connsiteX12" fmla="*/ 248282 w 2218147"/>
                    <a:gd name="connsiteY12" fmla="*/ 2762701 h 3932403"/>
                    <a:gd name="connsiteX13" fmla="*/ 246408 w 2218147"/>
                    <a:gd name="connsiteY13" fmla="*/ 2706488 h 3932403"/>
                    <a:gd name="connsiteX14" fmla="*/ 282010 w 2218147"/>
                    <a:gd name="connsiteY14" fmla="*/ 2684002 h 3932403"/>
                    <a:gd name="connsiteX15" fmla="*/ 287631 w 2218147"/>
                    <a:gd name="connsiteY15" fmla="*/ 2650274 h 3932403"/>
                    <a:gd name="connsiteX16" fmla="*/ 341971 w 2218147"/>
                    <a:gd name="connsiteY16" fmla="*/ 2579071 h 3932403"/>
                    <a:gd name="connsiteX17" fmla="*/ 388815 w 2218147"/>
                    <a:gd name="connsiteY17" fmla="*/ 2594061 h 3932403"/>
                    <a:gd name="connsiteX18" fmla="*/ 416921 w 2218147"/>
                    <a:gd name="connsiteY18" fmla="*/ 2580945 h 3932403"/>
                    <a:gd name="connsiteX19" fmla="*/ 446902 w 2218147"/>
                    <a:gd name="connsiteY19" fmla="*/ 2588440 h 3932403"/>
                    <a:gd name="connsiteX20" fmla="*/ 486251 w 2218147"/>
                    <a:gd name="connsiteY20" fmla="*/ 2515363 h 3932403"/>
                    <a:gd name="connsiteX21" fmla="*/ 538717 w 2218147"/>
                    <a:gd name="connsiteY21" fmla="*/ 2545343 h 3932403"/>
                    <a:gd name="connsiteX22" fmla="*/ 553707 w 2218147"/>
                    <a:gd name="connsiteY22" fmla="*/ 2507868 h 3932403"/>
                    <a:gd name="connsiteX23" fmla="*/ 611794 w 2218147"/>
                    <a:gd name="connsiteY23" fmla="*/ 2485383 h 3932403"/>
                    <a:gd name="connsiteX24" fmla="*/ 602425 w 2218147"/>
                    <a:gd name="connsiteY24" fmla="*/ 2434791 h 3932403"/>
                    <a:gd name="connsiteX25" fmla="*/ 674433 w 2218147"/>
                    <a:gd name="connsiteY25" fmla="*/ 2405949 h 3932403"/>
                    <a:gd name="connsiteX26" fmla="*/ 684871 w 2218147"/>
                    <a:gd name="connsiteY26" fmla="*/ 2348597 h 3932403"/>
                    <a:gd name="connsiteX27" fmla="*/ 649269 w 2218147"/>
                    <a:gd name="connsiteY27" fmla="*/ 2311122 h 3932403"/>
                    <a:gd name="connsiteX28" fmla="*/ 675502 w 2218147"/>
                    <a:gd name="connsiteY28" fmla="*/ 2236171 h 3932403"/>
                    <a:gd name="connsiteX29" fmla="*/ 639900 w 2218147"/>
                    <a:gd name="connsiteY29" fmla="*/ 2206191 h 3932403"/>
                    <a:gd name="connsiteX30" fmla="*/ 660512 w 2218147"/>
                    <a:gd name="connsiteY30" fmla="*/ 2140609 h 3932403"/>
                    <a:gd name="connsiteX31" fmla="*/ 626784 w 2218147"/>
                    <a:gd name="connsiteY31" fmla="*/ 2091891 h 3932403"/>
                    <a:gd name="connsiteX32" fmla="*/ 639665 w 2218147"/>
                    <a:gd name="connsiteY32" fmla="*/ 2068699 h 3932403"/>
                    <a:gd name="connsiteX33" fmla="*/ 707356 w 2218147"/>
                    <a:gd name="connsiteY33" fmla="*/ 2097512 h 3932403"/>
                    <a:gd name="connsiteX34" fmla="*/ 774812 w 2218147"/>
                    <a:gd name="connsiteY34" fmla="*/ 2275520 h 3932403"/>
                    <a:gd name="connsiteX35" fmla="*/ 801044 w 2218147"/>
                    <a:gd name="connsiteY35" fmla="*/ 2011319 h 3932403"/>
                    <a:gd name="connsiteX36" fmla="*/ 920966 w 2218147"/>
                    <a:gd name="connsiteY36" fmla="*/ 2031930 h 3932403"/>
                    <a:gd name="connsiteX37" fmla="*/ 975305 w 2218147"/>
                    <a:gd name="connsiteY37" fmla="*/ 1971969 h 3932403"/>
                    <a:gd name="connsiteX38" fmla="*/ 1053405 w 2218147"/>
                    <a:gd name="connsiteY38" fmla="*/ 1947011 h 3932403"/>
                    <a:gd name="connsiteX39" fmla="*/ 1162682 w 2218147"/>
                    <a:gd name="connsiteY39" fmla="*/ 1795834 h 3932403"/>
                    <a:gd name="connsiteX40" fmla="*/ 1189000 w 2218147"/>
                    <a:gd name="connsiteY40" fmla="*/ 1880952 h 3932403"/>
                    <a:gd name="connsiteX41" fmla="*/ 771826 w 2218147"/>
                    <a:gd name="connsiteY41" fmla="*/ 2489869 h 3932403"/>
                    <a:gd name="connsiteX42" fmla="*/ 656764 w 2218147"/>
                    <a:gd name="connsiteY42" fmla="*/ 2764573 h 3932403"/>
                    <a:gd name="connsiteX43" fmla="*/ 632711 w 2218147"/>
                    <a:gd name="connsiteY43" fmla="*/ 3066543 h 3932403"/>
                    <a:gd name="connsiteX44" fmla="*/ 333479 w 2218147"/>
                    <a:gd name="connsiteY44" fmla="*/ 3456942 h 3932403"/>
                    <a:gd name="connsiteX45" fmla="*/ 326981 w 2218147"/>
                    <a:gd name="connsiteY45" fmla="*/ 3742682 h 3932403"/>
                    <a:gd name="connsiteX46" fmla="*/ 297000 w 2218147"/>
                    <a:gd name="connsiteY46" fmla="*/ 3922565 h 3932403"/>
                    <a:gd name="connsiteX47" fmla="*/ 353213 w 2218147"/>
                    <a:gd name="connsiteY47" fmla="*/ 3903827 h 3932403"/>
                    <a:gd name="connsiteX48" fmla="*/ 390482 w 2218147"/>
                    <a:gd name="connsiteY48" fmla="*/ 3895062 h 3932403"/>
                    <a:gd name="connsiteX49" fmla="*/ 433785 w 2218147"/>
                    <a:gd name="connsiteY49" fmla="*/ 3823255 h 3932403"/>
                    <a:gd name="connsiteX50" fmla="*/ 499367 w 2218147"/>
                    <a:gd name="connsiteY50" fmla="*/ 3767042 h 3932403"/>
                    <a:gd name="connsiteX51" fmla="*/ 510610 w 2218147"/>
                    <a:gd name="connsiteY51" fmla="*/ 3703333 h 3932403"/>
                    <a:gd name="connsiteX52" fmla="*/ 551833 w 2218147"/>
                    <a:gd name="connsiteY52" fmla="*/ 3632130 h 3932403"/>
                    <a:gd name="connsiteX53" fmla="*/ 533095 w 2218147"/>
                    <a:gd name="connsiteY53" fmla="*/ 3545937 h 3932403"/>
                    <a:gd name="connsiteX54" fmla="*/ 596803 w 2218147"/>
                    <a:gd name="connsiteY54" fmla="*/ 3512209 h 3932403"/>
                    <a:gd name="connsiteX55" fmla="*/ 611794 w 2218147"/>
                    <a:gd name="connsiteY55" fmla="*/ 3446627 h 3932403"/>
                    <a:gd name="connsiteX56" fmla="*/ 694240 w 2218147"/>
                    <a:gd name="connsiteY56" fmla="*/ 3435384 h 3932403"/>
                    <a:gd name="connsiteX57" fmla="*/ 737336 w 2218147"/>
                    <a:gd name="connsiteY57" fmla="*/ 3377297 h 3932403"/>
                    <a:gd name="connsiteX58" fmla="*/ 742958 w 2218147"/>
                    <a:gd name="connsiteY58" fmla="*/ 3317337 h 3932403"/>
                    <a:gd name="connsiteX59" fmla="*/ 827391 w 2218147"/>
                    <a:gd name="connsiteY59" fmla="*/ 3256206 h 3932403"/>
                    <a:gd name="connsiteX60" fmla="*/ 829151 w 2218147"/>
                    <a:gd name="connsiteY60" fmla="*/ 3169309 h 3932403"/>
                    <a:gd name="connsiteX61" fmla="*/ 911597 w 2218147"/>
                    <a:gd name="connsiteY61" fmla="*/ 3122465 h 3932403"/>
                    <a:gd name="connsiteX62" fmla="*/ 877869 w 2218147"/>
                    <a:gd name="connsiteY62" fmla="*/ 3062504 h 3932403"/>
                    <a:gd name="connsiteX63" fmla="*/ 917218 w 2218147"/>
                    <a:gd name="connsiteY63" fmla="*/ 3000669 h 3932403"/>
                    <a:gd name="connsiteX64" fmla="*/ 902228 w 2218147"/>
                    <a:gd name="connsiteY64" fmla="*/ 2916350 h 3932403"/>
                    <a:gd name="connsiteX65" fmla="*/ 941577 w 2218147"/>
                    <a:gd name="connsiteY65" fmla="*/ 2858263 h 3932403"/>
                    <a:gd name="connsiteX66" fmla="*/ 930335 w 2218147"/>
                    <a:gd name="connsiteY66" fmla="*/ 2805797 h 3932403"/>
                    <a:gd name="connsiteX67" fmla="*/ 971558 w 2218147"/>
                    <a:gd name="connsiteY67" fmla="*/ 2751458 h 3932403"/>
                    <a:gd name="connsiteX68" fmla="*/ 969684 w 2218147"/>
                    <a:gd name="connsiteY68" fmla="*/ 2689624 h 3932403"/>
                    <a:gd name="connsiteX69" fmla="*/ 1033392 w 2218147"/>
                    <a:gd name="connsiteY69" fmla="*/ 2652148 h 3932403"/>
                    <a:gd name="connsiteX70" fmla="*/ 1084696 w 2218147"/>
                    <a:gd name="connsiteY70" fmla="*/ 2565634 h 3932403"/>
                    <a:gd name="connsiteX71" fmla="*/ 1074615 w 2218147"/>
                    <a:gd name="connsiteY71" fmla="*/ 2504120 h 3932403"/>
                    <a:gd name="connsiteX72" fmla="*/ 1164556 w 2218147"/>
                    <a:gd name="connsiteY72" fmla="*/ 2423548 h 3932403"/>
                    <a:gd name="connsiteX73" fmla="*/ 1207653 w 2218147"/>
                    <a:gd name="connsiteY73" fmla="*/ 2346724 h 3932403"/>
                    <a:gd name="connsiteX74" fmla="*/ 1261992 w 2218147"/>
                    <a:gd name="connsiteY74" fmla="*/ 2301753 h 3932403"/>
                    <a:gd name="connsiteX75" fmla="*/ 1297594 w 2218147"/>
                    <a:gd name="connsiteY75" fmla="*/ 2206191 h 3932403"/>
                    <a:gd name="connsiteX76" fmla="*/ 1391282 w 2218147"/>
                    <a:gd name="connsiteY76" fmla="*/ 2163094 h 3932403"/>
                    <a:gd name="connsiteX77" fmla="*/ 1408146 w 2218147"/>
                    <a:gd name="connsiteY77" fmla="*/ 2075027 h 3932403"/>
                    <a:gd name="connsiteX78" fmla="*/ 1484529 w 2218147"/>
                    <a:gd name="connsiteY78" fmla="*/ 1960918 h 3932403"/>
                    <a:gd name="connsiteX79" fmla="*/ 1447495 w 2218147"/>
                    <a:gd name="connsiteY79" fmla="*/ 1857669 h 3932403"/>
                    <a:gd name="connsiteX80" fmla="*/ 1528067 w 2218147"/>
                    <a:gd name="connsiteY80" fmla="*/ 1778971 h 3932403"/>
                    <a:gd name="connsiteX81" fmla="*/ 1505582 w 2218147"/>
                    <a:gd name="connsiteY81" fmla="*/ 1647807 h 3932403"/>
                    <a:gd name="connsiteX82" fmla="*/ 1511801 w 2218147"/>
                    <a:gd name="connsiteY82" fmla="*/ 1520175 h 3932403"/>
                    <a:gd name="connsiteX83" fmla="*/ 1466233 w 2218147"/>
                    <a:gd name="connsiteY83" fmla="*/ 1415460 h 3932403"/>
                    <a:gd name="connsiteX84" fmla="*/ 1512343 w 2218147"/>
                    <a:gd name="connsiteY84" fmla="*/ 837910 h 3932403"/>
                    <a:gd name="connsiteX85" fmla="*/ 1602740 w 2218147"/>
                    <a:gd name="connsiteY85" fmla="*/ 1112578 h 3932403"/>
                    <a:gd name="connsiteX86" fmla="*/ 1564495 w 2218147"/>
                    <a:gd name="connsiteY86" fmla="*/ 1446351 h 3932403"/>
                    <a:gd name="connsiteX87" fmla="*/ 1870454 w 2218147"/>
                    <a:gd name="connsiteY87" fmla="*/ 1745356 h 3932403"/>
                    <a:gd name="connsiteX88" fmla="*/ 1978235 w 2218147"/>
                    <a:gd name="connsiteY88" fmla="*/ 2134759 h 3932403"/>
                    <a:gd name="connsiteX89" fmla="*/ 1814826 w 2218147"/>
                    <a:gd name="connsiteY89" fmla="*/ 2461578 h 3932403"/>
                    <a:gd name="connsiteX90" fmla="*/ 2037341 w 2218147"/>
                    <a:gd name="connsiteY90" fmla="*/ 2600651 h 3932403"/>
                    <a:gd name="connsiteX91" fmla="*/ 2018995 w 2218147"/>
                    <a:gd name="connsiteY91" fmla="*/ 2440412 h 3932403"/>
                    <a:gd name="connsiteX92" fmla="*/ 2218135 w 2218147"/>
                    <a:gd name="connsiteY92" fmla="*/ 1752310 h 3932403"/>
                    <a:gd name="connsiteX93" fmla="*/ 1787011 w 2218147"/>
                    <a:gd name="connsiteY93" fmla="*/ 1185590 h 3932403"/>
                    <a:gd name="connsiteX94" fmla="*/ 1797441 w 2218147"/>
                    <a:gd name="connsiteY94" fmla="*/ 413740 h 3932403"/>
                    <a:gd name="connsiteX95" fmla="*/ 1860024 w 2218147"/>
                    <a:gd name="connsiteY95" fmla="*/ 90397 h 3932403"/>
                    <a:gd name="connsiteX96" fmla="*/ 1209862 w 2218147"/>
                    <a:gd name="connsiteY96" fmla="*/ 0 h 3932403"/>
                    <a:gd name="connsiteX0" fmla="*/ 1209862 w 2218217"/>
                    <a:gd name="connsiteY0" fmla="*/ 0 h 3932403"/>
                    <a:gd name="connsiteX1" fmla="*/ 1034960 w 2218217"/>
                    <a:gd name="connsiteY1" fmla="*/ 791108 h 3932403"/>
                    <a:gd name="connsiteX2" fmla="*/ 996714 w 2218217"/>
                    <a:gd name="connsiteY2" fmla="*/ 1335756 h 3932403"/>
                    <a:gd name="connsiteX3" fmla="*/ 427580 w 2218217"/>
                    <a:gd name="connsiteY3" fmla="*/ 1852325 h 3932403"/>
                    <a:gd name="connsiteX4" fmla="*/ 276745 w 2218217"/>
                    <a:gd name="connsiteY4" fmla="*/ 2097034 h 3932403"/>
                    <a:gd name="connsiteX5" fmla="*/ 383194 w 2218217"/>
                    <a:gd name="connsiteY5" fmla="*/ 2346723 h 3932403"/>
                    <a:gd name="connsiteX6" fmla="*/ 121621 w 2218217"/>
                    <a:gd name="connsiteY6" fmla="*/ 2444194 h 3932403"/>
                    <a:gd name="connsiteX7" fmla="*/ 81517 w 2218217"/>
                    <a:gd name="connsiteY7" fmla="*/ 2646526 h 3932403"/>
                    <a:gd name="connsiteX8" fmla="*/ 67389 w 2218217"/>
                    <a:gd name="connsiteY8" fmla="*/ 2845900 h 3932403"/>
                    <a:gd name="connsiteX9" fmla="*/ 98381 w 2218217"/>
                    <a:gd name="connsiteY9" fmla="*/ 2826409 h 3932403"/>
                    <a:gd name="connsiteX10" fmla="*/ 169584 w 2218217"/>
                    <a:gd name="connsiteY10" fmla="*/ 2818914 h 3932403"/>
                    <a:gd name="connsiteX11" fmla="*/ 178953 w 2218217"/>
                    <a:gd name="connsiteY11" fmla="*/ 2783312 h 3932403"/>
                    <a:gd name="connsiteX12" fmla="*/ 248282 w 2218217"/>
                    <a:gd name="connsiteY12" fmla="*/ 2762701 h 3932403"/>
                    <a:gd name="connsiteX13" fmla="*/ 246408 w 2218217"/>
                    <a:gd name="connsiteY13" fmla="*/ 2706488 h 3932403"/>
                    <a:gd name="connsiteX14" fmla="*/ 282010 w 2218217"/>
                    <a:gd name="connsiteY14" fmla="*/ 2684002 h 3932403"/>
                    <a:gd name="connsiteX15" fmla="*/ 287631 w 2218217"/>
                    <a:gd name="connsiteY15" fmla="*/ 2650274 h 3932403"/>
                    <a:gd name="connsiteX16" fmla="*/ 341971 w 2218217"/>
                    <a:gd name="connsiteY16" fmla="*/ 2579071 h 3932403"/>
                    <a:gd name="connsiteX17" fmla="*/ 388815 w 2218217"/>
                    <a:gd name="connsiteY17" fmla="*/ 2594061 h 3932403"/>
                    <a:gd name="connsiteX18" fmla="*/ 416921 w 2218217"/>
                    <a:gd name="connsiteY18" fmla="*/ 2580945 h 3932403"/>
                    <a:gd name="connsiteX19" fmla="*/ 446902 w 2218217"/>
                    <a:gd name="connsiteY19" fmla="*/ 2588440 h 3932403"/>
                    <a:gd name="connsiteX20" fmla="*/ 486251 w 2218217"/>
                    <a:gd name="connsiteY20" fmla="*/ 2515363 h 3932403"/>
                    <a:gd name="connsiteX21" fmla="*/ 538717 w 2218217"/>
                    <a:gd name="connsiteY21" fmla="*/ 2545343 h 3932403"/>
                    <a:gd name="connsiteX22" fmla="*/ 553707 w 2218217"/>
                    <a:gd name="connsiteY22" fmla="*/ 2507868 h 3932403"/>
                    <a:gd name="connsiteX23" fmla="*/ 611794 w 2218217"/>
                    <a:gd name="connsiteY23" fmla="*/ 2485383 h 3932403"/>
                    <a:gd name="connsiteX24" fmla="*/ 602425 w 2218217"/>
                    <a:gd name="connsiteY24" fmla="*/ 2434791 h 3932403"/>
                    <a:gd name="connsiteX25" fmla="*/ 674433 w 2218217"/>
                    <a:gd name="connsiteY25" fmla="*/ 2405949 h 3932403"/>
                    <a:gd name="connsiteX26" fmla="*/ 684871 w 2218217"/>
                    <a:gd name="connsiteY26" fmla="*/ 2348597 h 3932403"/>
                    <a:gd name="connsiteX27" fmla="*/ 649269 w 2218217"/>
                    <a:gd name="connsiteY27" fmla="*/ 2311122 h 3932403"/>
                    <a:gd name="connsiteX28" fmla="*/ 675502 w 2218217"/>
                    <a:gd name="connsiteY28" fmla="*/ 2236171 h 3932403"/>
                    <a:gd name="connsiteX29" fmla="*/ 639900 w 2218217"/>
                    <a:gd name="connsiteY29" fmla="*/ 2206191 h 3932403"/>
                    <a:gd name="connsiteX30" fmla="*/ 660512 w 2218217"/>
                    <a:gd name="connsiteY30" fmla="*/ 2140609 h 3932403"/>
                    <a:gd name="connsiteX31" fmla="*/ 626784 w 2218217"/>
                    <a:gd name="connsiteY31" fmla="*/ 2091891 h 3932403"/>
                    <a:gd name="connsiteX32" fmla="*/ 639665 w 2218217"/>
                    <a:gd name="connsiteY32" fmla="*/ 2068699 h 3932403"/>
                    <a:gd name="connsiteX33" fmla="*/ 707356 w 2218217"/>
                    <a:gd name="connsiteY33" fmla="*/ 2097512 h 3932403"/>
                    <a:gd name="connsiteX34" fmla="*/ 774812 w 2218217"/>
                    <a:gd name="connsiteY34" fmla="*/ 2275520 h 3932403"/>
                    <a:gd name="connsiteX35" fmla="*/ 801044 w 2218217"/>
                    <a:gd name="connsiteY35" fmla="*/ 2011319 h 3932403"/>
                    <a:gd name="connsiteX36" fmla="*/ 920966 w 2218217"/>
                    <a:gd name="connsiteY36" fmla="*/ 2031930 h 3932403"/>
                    <a:gd name="connsiteX37" fmla="*/ 975305 w 2218217"/>
                    <a:gd name="connsiteY37" fmla="*/ 1971969 h 3932403"/>
                    <a:gd name="connsiteX38" fmla="*/ 1053405 w 2218217"/>
                    <a:gd name="connsiteY38" fmla="*/ 1947011 h 3932403"/>
                    <a:gd name="connsiteX39" fmla="*/ 1162682 w 2218217"/>
                    <a:gd name="connsiteY39" fmla="*/ 1795834 h 3932403"/>
                    <a:gd name="connsiteX40" fmla="*/ 1189000 w 2218217"/>
                    <a:gd name="connsiteY40" fmla="*/ 1880952 h 3932403"/>
                    <a:gd name="connsiteX41" fmla="*/ 771826 w 2218217"/>
                    <a:gd name="connsiteY41" fmla="*/ 2489869 h 3932403"/>
                    <a:gd name="connsiteX42" fmla="*/ 656764 w 2218217"/>
                    <a:gd name="connsiteY42" fmla="*/ 2764573 h 3932403"/>
                    <a:gd name="connsiteX43" fmla="*/ 632711 w 2218217"/>
                    <a:gd name="connsiteY43" fmla="*/ 3066543 h 3932403"/>
                    <a:gd name="connsiteX44" fmla="*/ 333479 w 2218217"/>
                    <a:gd name="connsiteY44" fmla="*/ 3456942 h 3932403"/>
                    <a:gd name="connsiteX45" fmla="*/ 326981 w 2218217"/>
                    <a:gd name="connsiteY45" fmla="*/ 3742682 h 3932403"/>
                    <a:gd name="connsiteX46" fmla="*/ 297000 w 2218217"/>
                    <a:gd name="connsiteY46" fmla="*/ 3922565 h 3932403"/>
                    <a:gd name="connsiteX47" fmla="*/ 353213 w 2218217"/>
                    <a:gd name="connsiteY47" fmla="*/ 3903827 h 3932403"/>
                    <a:gd name="connsiteX48" fmla="*/ 390482 w 2218217"/>
                    <a:gd name="connsiteY48" fmla="*/ 3895062 h 3932403"/>
                    <a:gd name="connsiteX49" fmla="*/ 433785 w 2218217"/>
                    <a:gd name="connsiteY49" fmla="*/ 3823255 h 3932403"/>
                    <a:gd name="connsiteX50" fmla="*/ 499367 w 2218217"/>
                    <a:gd name="connsiteY50" fmla="*/ 3767042 h 3932403"/>
                    <a:gd name="connsiteX51" fmla="*/ 510610 w 2218217"/>
                    <a:gd name="connsiteY51" fmla="*/ 3703333 h 3932403"/>
                    <a:gd name="connsiteX52" fmla="*/ 551833 w 2218217"/>
                    <a:gd name="connsiteY52" fmla="*/ 3632130 h 3932403"/>
                    <a:gd name="connsiteX53" fmla="*/ 533095 w 2218217"/>
                    <a:gd name="connsiteY53" fmla="*/ 3545937 h 3932403"/>
                    <a:gd name="connsiteX54" fmla="*/ 596803 w 2218217"/>
                    <a:gd name="connsiteY54" fmla="*/ 3512209 h 3932403"/>
                    <a:gd name="connsiteX55" fmla="*/ 611794 w 2218217"/>
                    <a:gd name="connsiteY55" fmla="*/ 3446627 h 3932403"/>
                    <a:gd name="connsiteX56" fmla="*/ 694240 w 2218217"/>
                    <a:gd name="connsiteY56" fmla="*/ 3435384 h 3932403"/>
                    <a:gd name="connsiteX57" fmla="*/ 737336 w 2218217"/>
                    <a:gd name="connsiteY57" fmla="*/ 3377297 h 3932403"/>
                    <a:gd name="connsiteX58" fmla="*/ 742958 w 2218217"/>
                    <a:gd name="connsiteY58" fmla="*/ 3317337 h 3932403"/>
                    <a:gd name="connsiteX59" fmla="*/ 827391 w 2218217"/>
                    <a:gd name="connsiteY59" fmla="*/ 3256206 h 3932403"/>
                    <a:gd name="connsiteX60" fmla="*/ 829151 w 2218217"/>
                    <a:gd name="connsiteY60" fmla="*/ 3169309 h 3932403"/>
                    <a:gd name="connsiteX61" fmla="*/ 911597 w 2218217"/>
                    <a:gd name="connsiteY61" fmla="*/ 3122465 h 3932403"/>
                    <a:gd name="connsiteX62" fmla="*/ 877869 w 2218217"/>
                    <a:gd name="connsiteY62" fmla="*/ 3062504 h 3932403"/>
                    <a:gd name="connsiteX63" fmla="*/ 917218 w 2218217"/>
                    <a:gd name="connsiteY63" fmla="*/ 3000669 h 3932403"/>
                    <a:gd name="connsiteX64" fmla="*/ 902228 w 2218217"/>
                    <a:gd name="connsiteY64" fmla="*/ 2916350 h 3932403"/>
                    <a:gd name="connsiteX65" fmla="*/ 941577 w 2218217"/>
                    <a:gd name="connsiteY65" fmla="*/ 2858263 h 3932403"/>
                    <a:gd name="connsiteX66" fmla="*/ 930335 w 2218217"/>
                    <a:gd name="connsiteY66" fmla="*/ 2805797 h 3932403"/>
                    <a:gd name="connsiteX67" fmla="*/ 971558 w 2218217"/>
                    <a:gd name="connsiteY67" fmla="*/ 2751458 h 3932403"/>
                    <a:gd name="connsiteX68" fmla="*/ 969684 w 2218217"/>
                    <a:gd name="connsiteY68" fmla="*/ 2689624 h 3932403"/>
                    <a:gd name="connsiteX69" fmla="*/ 1033392 w 2218217"/>
                    <a:gd name="connsiteY69" fmla="*/ 2652148 h 3932403"/>
                    <a:gd name="connsiteX70" fmla="*/ 1084696 w 2218217"/>
                    <a:gd name="connsiteY70" fmla="*/ 2565634 h 3932403"/>
                    <a:gd name="connsiteX71" fmla="*/ 1074615 w 2218217"/>
                    <a:gd name="connsiteY71" fmla="*/ 2504120 h 3932403"/>
                    <a:gd name="connsiteX72" fmla="*/ 1164556 w 2218217"/>
                    <a:gd name="connsiteY72" fmla="*/ 2423548 h 3932403"/>
                    <a:gd name="connsiteX73" fmla="*/ 1207653 w 2218217"/>
                    <a:gd name="connsiteY73" fmla="*/ 2346724 h 3932403"/>
                    <a:gd name="connsiteX74" fmla="*/ 1261992 w 2218217"/>
                    <a:gd name="connsiteY74" fmla="*/ 2301753 h 3932403"/>
                    <a:gd name="connsiteX75" fmla="*/ 1297594 w 2218217"/>
                    <a:gd name="connsiteY75" fmla="*/ 2206191 h 3932403"/>
                    <a:gd name="connsiteX76" fmla="*/ 1391282 w 2218217"/>
                    <a:gd name="connsiteY76" fmla="*/ 2163094 h 3932403"/>
                    <a:gd name="connsiteX77" fmla="*/ 1408146 w 2218217"/>
                    <a:gd name="connsiteY77" fmla="*/ 2075027 h 3932403"/>
                    <a:gd name="connsiteX78" fmla="*/ 1484529 w 2218217"/>
                    <a:gd name="connsiteY78" fmla="*/ 1960918 h 3932403"/>
                    <a:gd name="connsiteX79" fmla="*/ 1447495 w 2218217"/>
                    <a:gd name="connsiteY79" fmla="*/ 1857669 h 3932403"/>
                    <a:gd name="connsiteX80" fmla="*/ 1528067 w 2218217"/>
                    <a:gd name="connsiteY80" fmla="*/ 1778971 h 3932403"/>
                    <a:gd name="connsiteX81" fmla="*/ 1505582 w 2218217"/>
                    <a:gd name="connsiteY81" fmla="*/ 1647807 h 3932403"/>
                    <a:gd name="connsiteX82" fmla="*/ 1511801 w 2218217"/>
                    <a:gd name="connsiteY82" fmla="*/ 1520175 h 3932403"/>
                    <a:gd name="connsiteX83" fmla="*/ 1466233 w 2218217"/>
                    <a:gd name="connsiteY83" fmla="*/ 1415460 h 3932403"/>
                    <a:gd name="connsiteX84" fmla="*/ 1512343 w 2218217"/>
                    <a:gd name="connsiteY84" fmla="*/ 837910 h 3932403"/>
                    <a:gd name="connsiteX85" fmla="*/ 1602740 w 2218217"/>
                    <a:gd name="connsiteY85" fmla="*/ 1112578 h 3932403"/>
                    <a:gd name="connsiteX86" fmla="*/ 1564495 w 2218217"/>
                    <a:gd name="connsiteY86" fmla="*/ 1446351 h 3932403"/>
                    <a:gd name="connsiteX87" fmla="*/ 1870454 w 2218217"/>
                    <a:gd name="connsiteY87" fmla="*/ 1745356 h 3932403"/>
                    <a:gd name="connsiteX88" fmla="*/ 1978235 w 2218217"/>
                    <a:gd name="connsiteY88" fmla="*/ 2134759 h 3932403"/>
                    <a:gd name="connsiteX89" fmla="*/ 1814826 w 2218217"/>
                    <a:gd name="connsiteY89" fmla="*/ 2461578 h 3932403"/>
                    <a:gd name="connsiteX90" fmla="*/ 2037341 w 2218217"/>
                    <a:gd name="connsiteY90" fmla="*/ 2600651 h 3932403"/>
                    <a:gd name="connsiteX91" fmla="*/ 2018995 w 2218217"/>
                    <a:gd name="connsiteY91" fmla="*/ 2440412 h 3932403"/>
                    <a:gd name="connsiteX92" fmla="*/ 2218135 w 2218217"/>
                    <a:gd name="connsiteY92" fmla="*/ 1752310 h 3932403"/>
                    <a:gd name="connsiteX93" fmla="*/ 2004005 w 2218217"/>
                    <a:gd name="connsiteY93" fmla="*/ 1475420 h 3932403"/>
                    <a:gd name="connsiteX94" fmla="*/ 1787011 w 2218217"/>
                    <a:gd name="connsiteY94" fmla="*/ 1185590 h 3932403"/>
                    <a:gd name="connsiteX95" fmla="*/ 1797441 w 2218217"/>
                    <a:gd name="connsiteY95" fmla="*/ 413740 h 3932403"/>
                    <a:gd name="connsiteX96" fmla="*/ 1860024 w 2218217"/>
                    <a:gd name="connsiteY96" fmla="*/ 90397 h 3932403"/>
                    <a:gd name="connsiteX97" fmla="*/ 1209862 w 2218217"/>
                    <a:gd name="connsiteY97"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78235 w 2206982"/>
                    <a:gd name="connsiteY88" fmla="*/ 2134759 h 3932403"/>
                    <a:gd name="connsiteX89" fmla="*/ 1814826 w 2206982"/>
                    <a:gd name="connsiteY89" fmla="*/ 2461578 h 3932403"/>
                    <a:gd name="connsiteX90" fmla="*/ 2037341 w 2206982"/>
                    <a:gd name="connsiteY90" fmla="*/ 2600651 h 3932403"/>
                    <a:gd name="connsiteX91" fmla="*/ 2018995 w 2206982"/>
                    <a:gd name="connsiteY91" fmla="*/ 2440412 h 3932403"/>
                    <a:gd name="connsiteX92" fmla="*/ 2206893 w 2206982"/>
                    <a:gd name="connsiteY92" fmla="*/ 1797281 h 3932403"/>
                    <a:gd name="connsiteX93" fmla="*/ 2004005 w 2206982"/>
                    <a:gd name="connsiteY93" fmla="*/ 1475420 h 3932403"/>
                    <a:gd name="connsiteX94" fmla="*/ 1787011 w 2206982"/>
                    <a:gd name="connsiteY94" fmla="*/ 1185590 h 3932403"/>
                    <a:gd name="connsiteX95" fmla="*/ 1797441 w 2206982"/>
                    <a:gd name="connsiteY95" fmla="*/ 413740 h 3932403"/>
                    <a:gd name="connsiteX96" fmla="*/ 1860024 w 2206982"/>
                    <a:gd name="connsiteY96" fmla="*/ 90397 h 3932403"/>
                    <a:gd name="connsiteX97" fmla="*/ 1209862 w 2206982"/>
                    <a:gd name="connsiteY97"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10317 w 2206982"/>
                    <a:gd name="connsiteY88" fmla="*/ 2033804 h 3932403"/>
                    <a:gd name="connsiteX89" fmla="*/ 1978235 w 2206982"/>
                    <a:gd name="connsiteY89" fmla="*/ 2134759 h 3932403"/>
                    <a:gd name="connsiteX90" fmla="*/ 1814826 w 2206982"/>
                    <a:gd name="connsiteY90" fmla="*/ 2461578 h 3932403"/>
                    <a:gd name="connsiteX91" fmla="*/ 2037341 w 2206982"/>
                    <a:gd name="connsiteY91" fmla="*/ 2600651 h 3932403"/>
                    <a:gd name="connsiteX92" fmla="*/ 2018995 w 2206982"/>
                    <a:gd name="connsiteY92" fmla="*/ 2440412 h 3932403"/>
                    <a:gd name="connsiteX93" fmla="*/ 2206893 w 2206982"/>
                    <a:gd name="connsiteY93" fmla="*/ 1797281 h 3932403"/>
                    <a:gd name="connsiteX94" fmla="*/ 2004005 w 2206982"/>
                    <a:gd name="connsiteY94" fmla="*/ 1475420 h 3932403"/>
                    <a:gd name="connsiteX95" fmla="*/ 1787011 w 2206982"/>
                    <a:gd name="connsiteY95" fmla="*/ 1185590 h 3932403"/>
                    <a:gd name="connsiteX96" fmla="*/ 1797441 w 2206982"/>
                    <a:gd name="connsiteY96" fmla="*/ 413740 h 3932403"/>
                    <a:gd name="connsiteX97" fmla="*/ 1860024 w 2206982"/>
                    <a:gd name="connsiteY97" fmla="*/ 90397 h 3932403"/>
                    <a:gd name="connsiteX98" fmla="*/ 1209862 w 2206982"/>
                    <a:gd name="connsiteY98"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10317 w 2206982"/>
                    <a:gd name="connsiteY88" fmla="*/ 2033804 h 3932403"/>
                    <a:gd name="connsiteX89" fmla="*/ 1957161 w 2206982"/>
                    <a:gd name="connsiteY89" fmla="*/ 2061910 h 3932403"/>
                    <a:gd name="connsiteX90" fmla="*/ 1978235 w 2206982"/>
                    <a:gd name="connsiteY90" fmla="*/ 2134759 h 3932403"/>
                    <a:gd name="connsiteX91" fmla="*/ 1814826 w 2206982"/>
                    <a:gd name="connsiteY91" fmla="*/ 2461578 h 3932403"/>
                    <a:gd name="connsiteX92" fmla="*/ 2037341 w 2206982"/>
                    <a:gd name="connsiteY92" fmla="*/ 2600651 h 3932403"/>
                    <a:gd name="connsiteX93" fmla="*/ 2018995 w 2206982"/>
                    <a:gd name="connsiteY93" fmla="*/ 2440412 h 3932403"/>
                    <a:gd name="connsiteX94" fmla="*/ 2206893 w 2206982"/>
                    <a:gd name="connsiteY94" fmla="*/ 1797281 h 3932403"/>
                    <a:gd name="connsiteX95" fmla="*/ 2004005 w 2206982"/>
                    <a:gd name="connsiteY95" fmla="*/ 1475420 h 3932403"/>
                    <a:gd name="connsiteX96" fmla="*/ 1787011 w 2206982"/>
                    <a:gd name="connsiteY96" fmla="*/ 1185590 h 3932403"/>
                    <a:gd name="connsiteX97" fmla="*/ 1797441 w 2206982"/>
                    <a:gd name="connsiteY97" fmla="*/ 413740 h 3932403"/>
                    <a:gd name="connsiteX98" fmla="*/ 1860024 w 2206982"/>
                    <a:gd name="connsiteY98" fmla="*/ 90397 h 3932403"/>
                    <a:gd name="connsiteX99" fmla="*/ 1209862 w 2206982"/>
                    <a:gd name="connsiteY99"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10317 w 2206982"/>
                    <a:gd name="connsiteY88" fmla="*/ 2033804 h 3932403"/>
                    <a:gd name="connsiteX89" fmla="*/ 1957161 w 2206982"/>
                    <a:gd name="connsiteY89" fmla="*/ 2061910 h 3932403"/>
                    <a:gd name="connsiteX90" fmla="*/ 2006341 w 2206982"/>
                    <a:gd name="connsiteY90" fmla="*/ 2134759 h 3932403"/>
                    <a:gd name="connsiteX91" fmla="*/ 1814826 w 2206982"/>
                    <a:gd name="connsiteY91" fmla="*/ 2461578 h 3932403"/>
                    <a:gd name="connsiteX92" fmla="*/ 2037341 w 2206982"/>
                    <a:gd name="connsiteY92" fmla="*/ 2600651 h 3932403"/>
                    <a:gd name="connsiteX93" fmla="*/ 2018995 w 2206982"/>
                    <a:gd name="connsiteY93" fmla="*/ 2440412 h 3932403"/>
                    <a:gd name="connsiteX94" fmla="*/ 2206893 w 2206982"/>
                    <a:gd name="connsiteY94" fmla="*/ 1797281 h 3932403"/>
                    <a:gd name="connsiteX95" fmla="*/ 2004005 w 2206982"/>
                    <a:gd name="connsiteY95" fmla="*/ 1475420 h 3932403"/>
                    <a:gd name="connsiteX96" fmla="*/ 1787011 w 2206982"/>
                    <a:gd name="connsiteY96" fmla="*/ 1185590 h 3932403"/>
                    <a:gd name="connsiteX97" fmla="*/ 1797441 w 2206982"/>
                    <a:gd name="connsiteY97" fmla="*/ 413740 h 3932403"/>
                    <a:gd name="connsiteX98" fmla="*/ 1860024 w 2206982"/>
                    <a:gd name="connsiteY98" fmla="*/ 90397 h 3932403"/>
                    <a:gd name="connsiteX99" fmla="*/ 1209862 w 2206982"/>
                    <a:gd name="connsiteY99"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10317 w 2206982"/>
                    <a:gd name="connsiteY88" fmla="*/ 2033804 h 3932403"/>
                    <a:gd name="connsiteX89" fmla="*/ 1957161 w 2206982"/>
                    <a:gd name="connsiteY89" fmla="*/ 2061910 h 3932403"/>
                    <a:gd name="connsiteX90" fmla="*/ 2006341 w 2206982"/>
                    <a:gd name="connsiteY90" fmla="*/ 2134759 h 3932403"/>
                    <a:gd name="connsiteX91" fmla="*/ 1867220 w 2206982"/>
                    <a:gd name="connsiteY91" fmla="*/ 2290510 h 3932403"/>
                    <a:gd name="connsiteX92" fmla="*/ 1814826 w 2206982"/>
                    <a:gd name="connsiteY92" fmla="*/ 2461578 h 3932403"/>
                    <a:gd name="connsiteX93" fmla="*/ 2037341 w 2206982"/>
                    <a:gd name="connsiteY93" fmla="*/ 2600651 h 3932403"/>
                    <a:gd name="connsiteX94" fmla="*/ 2018995 w 2206982"/>
                    <a:gd name="connsiteY94" fmla="*/ 2440412 h 3932403"/>
                    <a:gd name="connsiteX95" fmla="*/ 2206893 w 2206982"/>
                    <a:gd name="connsiteY95" fmla="*/ 1797281 h 3932403"/>
                    <a:gd name="connsiteX96" fmla="*/ 2004005 w 2206982"/>
                    <a:gd name="connsiteY96" fmla="*/ 1475420 h 3932403"/>
                    <a:gd name="connsiteX97" fmla="*/ 1787011 w 2206982"/>
                    <a:gd name="connsiteY97" fmla="*/ 1185590 h 3932403"/>
                    <a:gd name="connsiteX98" fmla="*/ 1797441 w 2206982"/>
                    <a:gd name="connsiteY98" fmla="*/ 413740 h 3932403"/>
                    <a:gd name="connsiteX99" fmla="*/ 1860024 w 2206982"/>
                    <a:gd name="connsiteY99" fmla="*/ 90397 h 3932403"/>
                    <a:gd name="connsiteX100" fmla="*/ 1209862 w 2206982"/>
                    <a:gd name="connsiteY100"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10317 w 2206982"/>
                    <a:gd name="connsiteY88" fmla="*/ 2033804 h 3932403"/>
                    <a:gd name="connsiteX89" fmla="*/ 1957161 w 2206982"/>
                    <a:gd name="connsiteY89" fmla="*/ 2061910 h 3932403"/>
                    <a:gd name="connsiteX90" fmla="*/ 2006341 w 2206982"/>
                    <a:gd name="connsiteY90" fmla="*/ 2134759 h 3932403"/>
                    <a:gd name="connsiteX91" fmla="*/ 1867220 w 2206982"/>
                    <a:gd name="connsiteY91" fmla="*/ 2290510 h 3932403"/>
                    <a:gd name="connsiteX92" fmla="*/ 1799764 w 2206982"/>
                    <a:gd name="connsiteY92" fmla="*/ 2380451 h 3932403"/>
                    <a:gd name="connsiteX93" fmla="*/ 1814826 w 2206982"/>
                    <a:gd name="connsiteY93" fmla="*/ 2461578 h 3932403"/>
                    <a:gd name="connsiteX94" fmla="*/ 2037341 w 2206982"/>
                    <a:gd name="connsiteY94" fmla="*/ 2600651 h 3932403"/>
                    <a:gd name="connsiteX95" fmla="*/ 2018995 w 2206982"/>
                    <a:gd name="connsiteY95" fmla="*/ 2440412 h 3932403"/>
                    <a:gd name="connsiteX96" fmla="*/ 2206893 w 2206982"/>
                    <a:gd name="connsiteY96" fmla="*/ 1797281 h 3932403"/>
                    <a:gd name="connsiteX97" fmla="*/ 2004005 w 2206982"/>
                    <a:gd name="connsiteY97" fmla="*/ 1475420 h 3932403"/>
                    <a:gd name="connsiteX98" fmla="*/ 1787011 w 2206982"/>
                    <a:gd name="connsiteY98" fmla="*/ 1185590 h 3932403"/>
                    <a:gd name="connsiteX99" fmla="*/ 1797441 w 2206982"/>
                    <a:gd name="connsiteY99" fmla="*/ 413740 h 3932403"/>
                    <a:gd name="connsiteX100" fmla="*/ 1860024 w 2206982"/>
                    <a:gd name="connsiteY100" fmla="*/ 90397 h 3932403"/>
                    <a:gd name="connsiteX101" fmla="*/ 1209862 w 2206982"/>
                    <a:gd name="connsiteY101"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10317 w 2206982"/>
                    <a:gd name="connsiteY88" fmla="*/ 2033804 h 3932403"/>
                    <a:gd name="connsiteX89" fmla="*/ 1957161 w 2206982"/>
                    <a:gd name="connsiteY89" fmla="*/ 2061910 h 3932403"/>
                    <a:gd name="connsiteX90" fmla="*/ 2006341 w 2206982"/>
                    <a:gd name="connsiteY90" fmla="*/ 2134759 h 3932403"/>
                    <a:gd name="connsiteX91" fmla="*/ 1867220 w 2206982"/>
                    <a:gd name="connsiteY91" fmla="*/ 2290510 h 3932403"/>
                    <a:gd name="connsiteX92" fmla="*/ 1863472 w 2206982"/>
                    <a:gd name="connsiteY92" fmla="*/ 2331733 h 3932403"/>
                    <a:gd name="connsiteX93" fmla="*/ 1799764 w 2206982"/>
                    <a:gd name="connsiteY93" fmla="*/ 2380451 h 3932403"/>
                    <a:gd name="connsiteX94" fmla="*/ 1814826 w 2206982"/>
                    <a:gd name="connsiteY94" fmla="*/ 2461578 h 3932403"/>
                    <a:gd name="connsiteX95" fmla="*/ 2037341 w 2206982"/>
                    <a:gd name="connsiteY95" fmla="*/ 2600651 h 3932403"/>
                    <a:gd name="connsiteX96" fmla="*/ 2018995 w 2206982"/>
                    <a:gd name="connsiteY96" fmla="*/ 2440412 h 3932403"/>
                    <a:gd name="connsiteX97" fmla="*/ 2206893 w 2206982"/>
                    <a:gd name="connsiteY97" fmla="*/ 1797281 h 3932403"/>
                    <a:gd name="connsiteX98" fmla="*/ 2004005 w 2206982"/>
                    <a:gd name="connsiteY98" fmla="*/ 1475420 h 3932403"/>
                    <a:gd name="connsiteX99" fmla="*/ 1787011 w 2206982"/>
                    <a:gd name="connsiteY99" fmla="*/ 1185590 h 3932403"/>
                    <a:gd name="connsiteX100" fmla="*/ 1797441 w 2206982"/>
                    <a:gd name="connsiteY100" fmla="*/ 413740 h 3932403"/>
                    <a:gd name="connsiteX101" fmla="*/ 1860024 w 2206982"/>
                    <a:gd name="connsiteY101" fmla="*/ 90397 h 3932403"/>
                    <a:gd name="connsiteX102" fmla="*/ 1209862 w 2206982"/>
                    <a:gd name="connsiteY102"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60908 w 2206982"/>
                    <a:gd name="connsiteY88" fmla="*/ 1865165 h 3932403"/>
                    <a:gd name="connsiteX89" fmla="*/ 1910317 w 2206982"/>
                    <a:gd name="connsiteY89" fmla="*/ 2033804 h 3932403"/>
                    <a:gd name="connsiteX90" fmla="*/ 1957161 w 2206982"/>
                    <a:gd name="connsiteY90" fmla="*/ 2061910 h 3932403"/>
                    <a:gd name="connsiteX91" fmla="*/ 2006341 w 2206982"/>
                    <a:gd name="connsiteY91" fmla="*/ 2134759 h 3932403"/>
                    <a:gd name="connsiteX92" fmla="*/ 1867220 w 2206982"/>
                    <a:gd name="connsiteY92" fmla="*/ 2290510 h 3932403"/>
                    <a:gd name="connsiteX93" fmla="*/ 1863472 w 2206982"/>
                    <a:gd name="connsiteY93" fmla="*/ 2331733 h 3932403"/>
                    <a:gd name="connsiteX94" fmla="*/ 1799764 w 2206982"/>
                    <a:gd name="connsiteY94" fmla="*/ 2380451 h 3932403"/>
                    <a:gd name="connsiteX95" fmla="*/ 1814826 w 2206982"/>
                    <a:gd name="connsiteY95" fmla="*/ 2461578 h 3932403"/>
                    <a:gd name="connsiteX96" fmla="*/ 2037341 w 2206982"/>
                    <a:gd name="connsiteY96" fmla="*/ 2600651 h 3932403"/>
                    <a:gd name="connsiteX97" fmla="*/ 2018995 w 2206982"/>
                    <a:gd name="connsiteY97" fmla="*/ 2440412 h 3932403"/>
                    <a:gd name="connsiteX98" fmla="*/ 2206893 w 2206982"/>
                    <a:gd name="connsiteY98" fmla="*/ 1797281 h 3932403"/>
                    <a:gd name="connsiteX99" fmla="*/ 2004005 w 2206982"/>
                    <a:gd name="connsiteY99" fmla="*/ 1475420 h 3932403"/>
                    <a:gd name="connsiteX100" fmla="*/ 1787011 w 2206982"/>
                    <a:gd name="connsiteY100" fmla="*/ 1185590 h 3932403"/>
                    <a:gd name="connsiteX101" fmla="*/ 1797441 w 2206982"/>
                    <a:gd name="connsiteY101" fmla="*/ 413740 h 3932403"/>
                    <a:gd name="connsiteX102" fmla="*/ 1860024 w 2206982"/>
                    <a:gd name="connsiteY102" fmla="*/ 90397 h 3932403"/>
                    <a:gd name="connsiteX103" fmla="*/ 1209862 w 2206982"/>
                    <a:gd name="connsiteY103"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60908 w 2206982"/>
                    <a:gd name="connsiteY88" fmla="*/ 1865165 h 3932403"/>
                    <a:gd name="connsiteX89" fmla="*/ 1940297 w 2206982"/>
                    <a:gd name="connsiteY89" fmla="*/ 1891397 h 3932403"/>
                    <a:gd name="connsiteX90" fmla="*/ 1910317 w 2206982"/>
                    <a:gd name="connsiteY90" fmla="*/ 2033804 h 3932403"/>
                    <a:gd name="connsiteX91" fmla="*/ 1957161 w 2206982"/>
                    <a:gd name="connsiteY91" fmla="*/ 2061910 h 3932403"/>
                    <a:gd name="connsiteX92" fmla="*/ 2006341 w 2206982"/>
                    <a:gd name="connsiteY92" fmla="*/ 2134759 h 3932403"/>
                    <a:gd name="connsiteX93" fmla="*/ 1867220 w 2206982"/>
                    <a:gd name="connsiteY93" fmla="*/ 2290510 h 3932403"/>
                    <a:gd name="connsiteX94" fmla="*/ 1863472 w 2206982"/>
                    <a:gd name="connsiteY94" fmla="*/ 2331733 h 3932403"/>
                    <a:gd name="connsiteX95" fmla="*/ 1799764 w 2206982"/>
                    <a:gd name="connsiteY95" fmla="*/ 2380451 h 3932403"/>
                    <a:gd name="connsiteX96" fmla="*/ 1814826 w 2206982"/>
                    <a:gd name="connsiteY96" fmla="*/ 2461578 h 3932403"/>
                    <a:gd name="connsiteX97" fmla="*/ 2037341 w 2206982"/>
                    <a:gd name="connsiteY97" fmla="*/ 2600651 h 3932403"/>
                    <a:gd name="connsiteX98" fmla="*/ 2018995 w 2206982"/>
                    <a:gd name="connsiteY98" fmla="*/ 2440412 h 3932403"/>
                    <a:gd name="connsiteX99" fmla="*/ 2206893 w 2206982"/>
                    <a:gd name="connsiteY99" fmla="*/ 1797281 h 3932403"/>
                    <a:gd name="connsiteX100" fmla="*/ 2004005 w 2206982"/>
                    <a:gd name="connsiteY100" fmla="*/ 1475420 h 3932403"/>
                    <a:gd name="connsiteX101" fmla="*/ 1787011 w 2206982"/>
                    <a:gd name="connsiteY101" fmla="*/ 1185590 h 3932403"/>
                    <a:gd name="connsiteX102" fmla="*/ 1797441 w 2206982"/>
                    <a:gd name="connsiteY102" fmla="*/ 413740 h 3932403"/>
                    <a:gd name="connsiteX103" fmla="*/ 1860024 w 2206982"/>
                    <a:gd name="connsiteY103" fmla="*/ 90397 h 3932403"/>
                    <a:gd name="connsiteX104" fmla="*/ 1209862 w 2206982"/>
                    <a:gd name="connsiteY104"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60908 w 2206982"/>
                    <a:gd name="connsiteY88" fmla="*/ 1865165 h 3932403"/>
                    <a:gd name="connsiteX89" fmla="*/ 1940297 w 2206982"/>
                    <a:gd name="connsiteY89" fmla="*/ 1891397 h 3932403"/>
                    <a:gd name="connsiteX90" fmla="*/ 1942171 w 2206982"/>
                    <a:gd name="connsiteY90" fmla="*/ 1979465 h 3932403"/>
                    <a:gd name="connsiteX91" fmla="*/ 1910317 w 2206982"/>
                    <a:gd name="connsiteY91" fmla="*/ 2033804 h 3932403"/>
                    <a:gd name="connsiteX92" fmla="*/ 1957161 w 2206982"/>
                    <a:gd name="connsiteY92" fmla="*/ 2061910 h 3932403"/>
                    <a:gd name="connsiteX93" fmla="*/ 2006341 w 2206982"/>
                    <a:gd name="connsiteY93" fmla="*/ 2134759 h 3932403"/>
                    <a:gd name="connsiteX94" fmla="*/ 1867220 w 2206982"/>
                    <a:gd name="connsiteY94" fmla="*/ 2290510 h 3932403"/>
                    <a:gd name="connsiteX95" fmla="*/ 1863472 w 2206982"/>
                    <a:gd name="connsiteY95" fmla="*/ 2331733 h 3932403"/>
                    <a:gd name="connsiteX96" fmla="*/ 1799764 w 2206982"/>
                    <a:gd name="connsiteY96" fmla="*/ 2380451 h 3932403"/>
                    <a:gd name="connsiteX97" fmla="*/ 1814826 w 2206982"/>
                    <a:gd name="connsiteY97" fmla="*/ 2461578 h 3932403"/>
                    <a:gd name="connsiteX98" fmla="*/ 2037341 w 2206982"/>
                    <a:gd name="connsiteY98" fmla="*/ 2600651 h 3932403"/>
                    <a:gd name="connsiteX99" fmla="*/ 2018995 w 2206982"/>
                    <a:gd name="connsiteY99" fmla="*/ 2440412 h 3932403"/>
                    <a:gd name="connsiteX100" fmla="*/ 2206893 w 2206982"/>
                    <a:gd name="connsiteY100" fmla="*/ 1797281 h 3932403"/>
                    <a:gd name="connsiteX101" fmla="*/ 2004005 w 2206982"/>
                    <a:gd name="connsiteY101" fmla="*/ 1475420 h 3932403"/>
                    <a:gd name="connsiteX102" fmla="*/ 1787011 w 2206982"/>
                    <a:gd name="connsiteY102" fmla="*/ 1185590 h 3932403"/>
                    <a:gd name="connsiteX103" fmla="*/ 1797441 w 2206982"/>
                    <a:gd name="connsiteY103" fmla="*/ 413740 h 3932403"/>
                    <a:gd name="connsiteX104" fmla="*/ 1860024 w 2206982"/>
                    <a:gd name="connsiteY104" fmla="*/ 90397 h 3932403"/>
                    <a:gd name="connsiteX105" fmla="*/ 1209862 w 2206982"/>
                    <a:gd name="connsiteY105"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25307 w 2206982"/>
                    <a:gd name="connsiteY88" fmla="*/ 1840806 h 3932403"/>
                    <a:gd name="connsiteX89" fmla="*/ 1960908 w 2206982"/>
                    <a:gd name="connsiteY89" fmla="*/ 1865165 h 3932403"/>
                    <a:gd name="connsiteX90" fmla="*/ 1940297 w 2206982"/>
                    <a:gd name="connsiteY90" fmla="*/ 1891397 h 3932403"/>
                    <a:gd name="connsiteX91" fmla="*/ 1942171 w 2206982"/>
                    <a:gd name="connsiteY91" fmla="*/ 1979465 h 3932403"/>
                    <a:gd name="connsiteX92" fmla="*/ 1910317 w 2206982"/>
                    <a:gd name="connsiteY92" fmla="*/ 2033804 h 3932403"/>
                    <a:gd name="connsiteX93" fmla="*/ 1957161 w 2206982"/>
                    <a:gd name="connsiteY93" fmla="*/ 2061910 h 3932403"/>
                    <a:gd name="connsiteX94" fmla="*/ 2006341 w 2206982"/>
                    <a:gd name="connsiteY94" fmla="*/ 2134759 h 3932403"/>
                    <a:gd name="connsiteX95" fmla="*/ 1867220 w 2206982"/>
                    <a:gd name="connsiteY95" fmla="*/ 2290510 h 3932403"/>
                    <a:gd name="connsiteX96" fmla="*/ 1863472 w 2206982"/>
                    <a:gd name="connsiteY96" fmla="*/ 2331733 h 3932403"/>
                    <a:gd name="connsiteX97" fmla="*/ 1799764 w 2206982"/>
                    <a:gd name="connsiteY97" fmla="*/ 2380451 h 3932403"/>
                    <a:gd name="connsiteX98" fmla="*/ 1814826 w 2206982"/>
                    <a:gd name="connsiteY98" fmla="*/ 2461578 h 3932403"/>
                    <a:gd name="connsiteX99" fmla="*/ 2037341 w 2206982"/>
                    <a:gd name="connsiteY99" fmla="*/ 2600651 h 3932403"/>
                    <a:gd name="connsiteX100" fmla="*/ 2018995 w 2206982"/>
                    <a:gd name="connsiteY100" fmla="*/ 2440412 h 3932403"/>
                    <a:gd name="connsiteX101" fmla="*/ 2206893 w 2206982"/>
                    <a:gd name="connsiteY101" fmla="*/ 1797281 h 3932403"/>
                    <a:gd name="connsiteX102" fmla="*/ 2004005 w 2206982"/>
                    <a:gd name="connsiteY102" fmla="*/ 1475420 h 3932403"/>
                    <a:gd name="connsiteX103" fmla="*/ 1787011 w 2206982"/>
                    <a:gd name="connsiteY103" fmla="*/ 1185590 h 3932403"/>
                    <a:gd name="connsiteX104" fmla="*/ 1797441 w 2206982"/>
                    <a:gd name="connsiteY104" fmla="*/ 413740 h 3932403"/>
                    <a:gd name="connsiteX105" fmla="*/ 1860024 w 2206982"/>
                    <a:gd name="connsiteY105" fmla="*/ 90397 h 3932403"/>
                    <a:gd name="connsiteX106" fmla="*/ 1209862 w 2206982"/>
                    <a:gd name="connsiteY106"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08443 w 2206982"/>
                    <a:gd name="connsiteY88" fmla="*/ 1786466 h 3932403"/>
                    <a:gd name="connsiteX89" fmla="*/ 1925307 w 2206982"/>
                    <a:gd name="connsiteY89" fmla="*/ 1840806 h 3932403"/>
                    <a:gd name="connsiteX90" fmla="*/ 1960908 w 2206982"/>
                    <a:gd name="connsiteY90" fmla="*/ 1865165 h 3932403"/>
                    <a:gd name="connsiteX91" fmla="*/ 1940297 w 2206982"/>
                    <a:gd name="connsiteY91" fmla="*/ 1891397 h 3932403"/>
                    <a:gd name="connsiteX92" fmla="*/ 1942171 w 2206982"/>
                    <a:gd name="connsiteY92" fmla="*/ 1979465 h 3932403"/>
                    <a:gd name="connsiteX93" fmla="*/ 1910317 w 2206982"/>
                    <a:gd name="connsiteY93" fmla="*/ 2033804 h 3932403"/>
                    <a:gd name="connsiteX94" fmla="*/ 1957161 w 2206982"/>
                    <a:gd name="connsiteY94" fmla="*/ 2061910 h 3932403"/>
                    <a:gd name="connsiteX95" fmla="*/ 2006341 w 2206982"/>
                    <a:gd name="connsiteY95" fmla="*/ 2134759 h 3932403"/>
                    <a:gd name="connsiteX96" fmla="*/ 1867220 w 2206982"/>
                    <a:gd name="connsiteY96" fmla="*/ 2290510 h 3932403"/>
                    <a:gd name="connsiteX97" fmla="*/ 1863472 w 2206982"/>
                    <a:gd name="connsiteY97" fmla="*/ 2331733 h 3932403"/>
                    <a:gd name="connsiteX98" fmla="*/ 1799764 w 2206982"/>
                    <a:gd name="connsiteY98" fmla="*/ 2380451 h 3932403"/>
                    <a:gd name="connsiteX99" fmla="*/ 1814826 w 2206982"/>
                    <a:gd name="connsiteY99" fmla="*/ 2461578 h 3932403"/>
                    <a:gd name="connsiteX100" fmla="*/ 2037341 w 2206982"/>
                    <a:gd name="connsiteY100" fmla="*/ 2600651 h 3932403"/>
                    <a:gd name="connsiteX101" fmla="*/ 2018995 w 2206982"/>
                    <a:gd name="connsiteY101" fmla="*/ 2440412 h 3932403"/>
                    <a:gd name="connsiteX102" fmla="*/ 2206893 w 2206982"/>
                    <a:gd name="connsiteY102" fmla="*/ 1797281 h 3932403"/>
                    <a:gd name="connsiteX103" fmla="*/ 2004005 w 2206982"/>
                    <a:gd name="connsiteY103" fmla="*/ 1475420 h 3932403"/>
                    <a:gd name="connsiteX104" fmla="*/ 1787011 w 2206982"/>
                    <a:gd name="connsiteY104" fmla="*/ 1185590 h 3932403"/>
                    <a:gd name="connsiteX105" fmla="*/ 1797441 w 2206982"/>
                    <a:gd name="connsiteY105" fmla="*/ 413740 h 3932403"/>
                    <a:gd name="connsiteX106" fmla="*/ 1860024 w 2206982"/>
                    <a:gd name="connsiteY106" fmla="*/ 90397 h 3932403"/>
                    <a:gd name="connsiteX107" fmla="*/ 1209862 w 2206982"/>
                    <a:gd name="connsiteY107"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49843 w 2206982"/>
                    <a:gd name="connsiteY87" fmla="*/ 1752851 h 3932403"/>
                    <a:gd name="connsiteX88" fmla="*/ 1908443 w 2206982"/>
                    <a:gd name="connsiteY88" fmla="*/ 1786466 h 3932403"/>
                    <a:gd name="connsiteX89" fmla="*/ 1925307 w 2206982"/>
                    <a:gd name="connsiteY89" fmla="*/ 1840806 h 3932403"/>
                    <a:gd name="connsiteX90" fmla="*/ 1960908 w 2206982"/>
                    <a:gd name="connsiteY90" fmla="*/ 1865165 h 3932403"/>
                    <a:gd name="connsiteX91" fmla="*/ 1940297 w 2206982"/>
                    <a:gd name="connsiteY91" fmla="*/ 1891397 h 3932403"/>
                    <a:gd name="connsiteX92" fmla="*/ 1942171 w 2206982"/>
                    <a:gd name="connsiteY92" fmla="*/ 1979465 h 3932403"/>
                    <a:gd name="connsiteX93" fmla="*/ 1910317 w 2206982"/>
                    <a:gd name="connsiteY93" fmla="*/ 2033804 h 3932403"/>
                    <a:gd name="connsiteX94" fmla="*/ 1957161 w 2206982"/>
                    <a:gd name="connsiteY94" fmla="*/ 2061910 h 3932403"/>
                    <a:gd name="connsiteX95" fmla="*/ 2006341 w 2206982"/>
                    <a:gd name="connsiteY95" fmla="*/ 2134759 h 3932403"/>
                    <a:gd name="connsiteX96" fmla="*/ 1867220 w 2206982"/>
                    <a:gd name="connsiteY96" fmla="*/ 2290510 h 3932403"/>
                    <a:gd name="connsiteX97" fmla="*/ 1863472 w 2206982"/>
                    <a:gd name="connsiteY97" fmla="*/ 2331733 h 3932403"/>
                    <a:gd name="connsiteX98" fmla="*/ 1799764 w 2206982"/>
                    <a:gd name="connsiteY98" fmla="*/ 2380451 h 3932403"/>
                    <a:gd name="connsiteX99" fmla="*/ 1814826 w 2206982"/>
                    <a:gd name="connsiteY99" fmla="*/ 2461578 h 3932403"/>
                    <a:gd name="connsiteX100" fmla="*/ 2037341 w 2206982"/>
                    <a:gd name="connsiteY100" fmla="*/ 2600651 h 3932403"/>
                    <a:gd name="connsiteX101" fmla="*/ 2018995 w 2206982"/>
                    <a:gd name="connsiteY101" fmla="*/ 2440412 h 3932403"/>
                    <a:gd name="connsiteX102" fmla="*/ 2206893 w 2206982"/>
                    <a:gd name="connsiteY102" fmla="*/ 1797281 h 3932403"/>
                    <a:gd name="connsiteX103" fmla="*/ 2004005 w 2206982"/>
                    <a:gd name="connsiteY103" fmla="*/ 1475420 h 3932403"/>
                    <a:gd name="connsiteX104" fmla="*/ 1787011 w 2206982"/>
                    <a:gd name="connsiteY104" fmla="*/ 1185590 h 3932403"/>
                    <a:gd name="connsiteX105" fmla="*/ 1797441 w 2206982"/>
                    <a:gd name="connsiteY105" fmla="*/ 413740 h 3932403"/>
                    <a:gd name="connsiteX106" fmla="*/ 1860024 w 2206982"/>
                    <a:gd name="connsiteY106" fmla="*/ 90397 h 3932403"/>
                    <a:gd name="connsiteX107" fmla="*/ 1209862 w 2206982"/>
                    <a:gd name="connsiteY107"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40987 w 2206982"/>
                    <a:gd name="connsiteY87" fmla="*/ 1660924 h 3932403"/>
                    <a:gd name="connsiteX88" fmla="*/ 1849843 w 2206982"/>
                    <a:gd name="connsiteY88" fmla="*/ 1752851 h 3932403"/>
                    <a:gd name="connsiteX89" fmla="*/ 1908443 w 2206982"/>
                    <a:gd name="connsiteY89" fmla="*/ 1786466 h 3932403"/>
                    <a:gd name="connsiteX90" fmla="*/ 1925307 w 2206982"/>
                    <a:gd name="connsiteY90" fmla="*/ 1840806 h 3932403"/>
                    <a:gd name="connsiteX91" fmla="*/ 1960908 w 2206982"/>
                    <a:gd name="connsiteY91" fmla="*/ 1865165 h 3932403"/>
                    <a:gd name="connsiteX92" fmla="*/ 1940297 w 2206982"/>
                    <a:gd name="connsiteY92" fmla="*/ 1891397 h 3932403"/>
                    <a:gd name="connsiteX93" fmla="*/ 1942171 w 2206982"/>
                    <a:gd name="connsiteY93" fmla="*/ 1979465 h 3932403"/>
                    <a:gd name="connsiteX94" fmla="*/ 1910317 w 2206982"/>
                    <a:gd name="connsiteY94" fmla="*/ 2033804 h 3932403"/>
                    <a:gd name="connsiteX95" fmla="*/ 1957161 w 2206982"/>
                    <a:gd name="connsiteY95" fmla="*/ 2061910 h 3932403"/>
                    <a:gd name="connsiteX96" fmla="*/ 2006341 w 2206982"/>
                    <a:gd name="connsiteY96" fmla="*/ 2134759 h 3932403"/>
                    <a:gd name="connsiteX97" fmla="*/ 1867220 w 2206982"/>
                    <a:gd name="connsiteY97" fmla="*/ 2290510 h 3932403"/>
                    <a:gd name="connsiteX98" fmla="*/ 1863472 w 2206982"/>
                    <a:gd name="connsiteY98" fmla="*/ 2331733 h 3932403"/>
                    <a:gd name="connsiteX99" fmla="*/ 1799764 w 2206982"/>
                    <a:gd name="connsiteY99" fmla="*/ 2380451 h 3932403"/>
                    <a:gd name="connsiteX100" fmla="*/ 1814826 w 2206982"/>
                    <a:gd name="connsiteY100" fmla="*/ 2461578 h 3932403"/>
                    <a:gd name="connsiteX101" fmla="*/ 2037341 w 2206982"/>
                    <a:gd name="connsiteY101" fmla="*/ 2600651 h 3932403"/>
                    <a:gd name="connsiteX102" fmla="*/ 2018995 w 2206982"/>
                    <a:gd name="connsiteY102" fmla="*/ 2440412 h 3932403"/>
                    <a:gd name="connsiteX103" fmla="*/ 2206893 w 2206982"/>
                    <a:gd name="connsiteY103" fmla="*/ 1797281 h 3932403"/>
                    <a:gd name="connsiteX104" fmla="*/ 2004005 w 2206982"/>
                    <a:gd name="connsiteY104" fmla="*/ 1475420 h 3932403"/>
                    <a:gd name="connsiteX105" fmla="*/ 1787011 w 2206982"/>
                    <a:gd name="connsiteY105" fmla="*/ 1185590 h 3932403"/>
                    <a:gd name="connsiteX106" fmla="*/ 1797441 w 2206982"/>
                    <a:gd name="connsiteY106" fmla="*/ 413740 h 3932403"/>
                    <a:gd name="connsiteX107" fmla="*/ 1860024 w 2206982"/>
                    <a:gd name="connsiteY107" fmla="*/ 90397 h 3932403"/>
                    <a:gd name="connsiteX108" fmla="*/ 1209862 w 2206982"/>
                    <a:gd name="connsiteY108"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764162 w 2206982"/>
                    <a:gd name="connsiteY87" fmla="*/ 1636565 h 3932403"/>
                    <a:gd name="connsiteX88" fmla="*/ 1840987 w 2206982"/>
                    <a:gd name="connsiteY88" fmla="*/ 1660924 h 3932403"/>
                    <a:gd name="connsiteX89" fmla="*/ 1849843 w 2206982"/>
                    <a:gd name="connsiteY89" fmla="*/ 1752851 h 3932403"/>
                    <a:gd name="connsiteX90" fmla="*/ 1908443 w 2206982"/>
                    <a:gd name="connsiteY90" fmla="*/ 1786466 h 3932403"/>
                    <a:gd name="connsiteX91" fmla="*/ 1925307 w 2206982"/>
                    <a:gd name="connsiteY91" fmla="*/ 1840806 h 3932403"/>
                    <a:gd name="connsiteX92" fmla="*/ 1960908 w 2206982"/>
                    <a:gd name="connsiteY92" fmla="*/ 1865165 h 3932403"/>
                    <a:gd name="connsiteX93" fmla="*/ 1940297 w 2206982"/>
                    <a:gd name="connsiteY93" fmla="*/ 1891397 h 3932403"/>
                    <a:gd name="connsiteX94" fmla="*/ 1942171 w 2206982"/>
                    <a:gd name="connsiteY94" fmla="*/ 1979465 h 3932403"/>
                    <a:gd name="connsiteX95" fmla="*/ 1910317 w 2206982"/>
                    <a:gd name="connsiteY95" fmla="*/ 2033804 h 3932403"/>
                    <a:gd name="connsiteX96" fmla="*/ 1957161 w 2206982"/>
                    <a:gd name="connsiteY96" fmla="*/ 2061910 h 3932403"/>
                    <a:gd name="connsiteX97" fmla="*/ 2006341 w 2206982"/>
                    <a:gd name="connsiteY97" fmla="*/ 2134759 h 3932403"/>
                    <a:gd name="connsiteX98" fmla="*/ 1867220 w 2206982"/>
                    <a:gd name="connsiteY98" fmla="*/ 2290510 h 3932403"/>
                    <a:gd name="connsiteX99" fmla="*/ 1863472 w 2206982"/>
                    <a:gd name="connsiteY99" fmla="*/ 2331733 h 3932403"/>
                    <a:gd name="connsiteX100" fmla="*/ 1799764 w 2206982"/>
                    <a:gd name="connsiteY100" fmla="*/ 2380451 h 3932403"/>
                    <a:gd name="connsiteX101" fmla="*/ 1814826 w 2206982"/>
                    <a:gd name="connsiteY101" fmla="*/ 2461578 h 3932403"/>
                    <a:gd name="connsiteX102" fmla="*/ 2037341 w 2206982"/>
                    <a:gd name="connsiteY102" fmla="*/ 2600651 h 3932403"/>
                    <a:gd name="connsiteX103" fmla="*/ 2018995 w 2206982"/>
                    <a:gd name="connsiteY103" fmla="*/ 2440412 h 3932403"/>
                    <a:gd name="connsiteX104" fmla="*/ 2206893 w 2206982"/>
                    <a:gd name="connsiteY104" fmla="*/ 1797281 h 3932403"/>
                    <a:gd name="connsiteX105" fmla="*/ 2004005 w 2206982"/>
                    <a:gd name="connsiteY105" fmla="*/ 1475420 h 3932403"/>
                    <a:gd name="connsiteX106" fmla="*/ 1787011 w 2206982"/>
                    <a:gd name="connsiteY106" fmla="*/ 1185590 h 3932403"/>
                    <a:gd name="connsiteX107" fmla="*/ 1797441 w 2206982"/>
                    <a:gd name="connsiteY107" fmla="*/ 413740 h 3932403"/>
                    <a:gd name="connsiteX108" fmla="*/ 1860024 w 2206982"/>
                    <a:gd name="connsiteY108" fmla="*/ 90397 h 3932403"/>
                    <a:gd name="connsiteX109" fmla="*/ 1209862 w 2206982"/>
                    <a:gd name="connsiteY109"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31125 w 2206982"/>
                    <a:gd name="connsiteY87" fmla="*/ 1542876 h 3932403"/>
                    <a:gd name="connsiteX88" fmla="*/ 1764162 w 2206982"/>
                    <a:gd name="connsiteY88" fmla="*/ 1636565 h 3932403"/>
                    <a:gd name="connsiteX89" fmla="*/ 1840987 w 2206982"/>
                    <a:gd name="connsiteY89" fmla="*/ 1660924 h 3932403"/>
                    <a:gd name="connsiteX90" fmla="*/ 1849843 w 2206982"/>
                    <a:gd name="connsiteY90" fmla="*/ 1752851 h 3932403"/>
                    <a:gd name="connsiteX91" fmla="*/ 1908443 w 2206982"/>
                    <a:gd name="connsiteY91" fmla="*/ 1786466 h 3932403"/>
                    <a:gd name="connsiteX92" fmla="*/ 1925307 w 2206982"/>
                    <a:gd name="connsiteY92" fmla="*/ 1840806 h 3932403"/>
                    <a:gd name="connsiteX93" fmla="*/ 1960908 w 2206982"/>
                    <a:gd name="connsiteY93" fmla="*/ 1865165 h 3932403"/>
                    <a:gd name="connsiteX94" fmla="*/ 1940297 w 2206982"/>
                    <a:gd name="connsiteY94" fmla="*/ 1891397 h 3932403"/>
                    <a:gd name="connsiteX95" fmla="*/ 1942171 w 2206982"/>
                    <a:gd name="connsiteY95" fmla="*/ 1979465 h 3932403"/>
                    <a:gd name="connsiteX96" fmla="*/ 1910317 w 2206982"/>
                    <a:gd name="connsiteY96" fmla="*/ 2033804 h 3932403"/>
                    <a:gd name="connsiteX97" fmla="*/ 1957161 w 2206982"/>
                    <a:gd name="connsiteY97" fmla="*/ 2061910 h 3932403"/>
                    <a:gd name="connsiteX98" fmla="*/ 2006341 w 2206982"/>
                    <a:gd name="connsiteY98" fmla="*/ 2134759 h 3932403"/>
                    <a:gd name="connsiteX99" fmla="*/ 1867220 w 2206982"/>
                    <a:gd name="connsiteY99" fmla="*/ 2290510 h 3932403"/>
                    <a:gd name="connsiteX100" fmla="*/ 1863472 w 2206982"/>
                    <a:gd name="connsiteY100" fmla="*/ 2331733 h 3932403"/>
                    <a:gd name="connsiteX101" fmla="*/ 1799764 w 2206982"/>
                    <a:gd name="connsiteY101" fmla="*/ 2380451 h 3932403"/>
                    <a:gd name="connsiteX102" fmla="*/ 1814826 w 2206982"/>
                    <a:gd name="connsiteY102" fmla="*/ 2461578 h 3932403"/>
                    <a:gd name="connsiteX103" fmla="*/ 2037341 w 2206982"/>
                    <a:gd name="connsiteY103" fmla="*/ 2600651 h 3932403"/>
                    <a:gd name="connsiteX104" fmla="*/ 2018995 w 2206982"/>
                    <a:gd name="connsiteY104" fmla="*/ 2440412 h 3932403"/>
                    <a:gd name="connsiteX105" fmla="*/ 2206893 w 2206982"/>
                    <a:gd name="connsiteY105" fmla="*/ 1797281 h 3932403"/>
                    <a:gd name="connsiteX106" fmla="*/ 2004005 w 2206982"/>
                    <a:gd name="connsiteY106" fmla="*/ 1475420 h 3932403"/>
                    <a:gd name="connsiteX107" fmla="*/ 1787011 w 2206982"/>
                    <a:gd name="connsiteY107" fmla="*/ 1185590 h 3932403"/>
                    <a:gd name="connsiteX108" fmla="*/ 1797441 w 2206982"/>
                    <a:gd name="connsiteY108" fmla="*/ 413740 h 3932403"/>
                    <a:gd name="connsiteX109" fmla="*/ 1860024 w 2206982"/>
                    <a:gd name="connsiteY109" fmla="*/ 90397 h 3932403"/>
                    <a:gd name="connsiteX110" fmla="*/ 1209862 w 2206982"/>
                    <a:gd name="connsiteY110"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31125 w 2206982"/>
                    <a:gd name="connsiteY87" fmla="*/ 1542876 h 3932403"/>
                    <a:gd name="connsiteX88" fmla="*/ 1764162 w 2206982"/>
                    <a:gd name="connsiteY88" fmla="*/ 1636565 h 3932403"/>
                    <a:gd name="connsiteX89" fmla="*/ 1840987 w 2206982"/>
                    <a:gd name="connsiteY89" fmla="*/ 1660924 h 3932403"/>
                    <a:gd name="connsiteX90" fmla="*/ 1849843 w 2206982"/>
                    <a:gd name="connsiteY90" fmla="*/ 1752851 h 3932403"/>
                    <a:gd name="connsiteX91" fmla="*/ 1908443 w 2206982"/>
                    <a:gd name="connsiteY91" fmla="*/ 1786466 h 3932403"/>
                    <a:gd name="connsiteX92" fmla="*/ 1925307 w 2206982"/>
                    <a:gd name="connsiteY92" fmla="*/ 1840806 h 3932403"/>
                    <a:gd name="connsiteX93" fmla="*/ 1960908 w 2206982"/>
                    <a:gd name="connsiteY93" fmla="*/ 1865165 h 3932403"/>
                    <a:gd name="connsiteX94" fmla="*/ 1940297 w 2206982"/>
                    <a:gd name="connsiteY94" fmla="*/ 1891397 h 3932403"/>
                    <a:gd name="connsiteX95" fmla="*/ 1942171 w 2206982"/>
                    <a:gd name="connsiteY95" fmla="*/ 1979465 h 3932403"/>
                    <a:gd name="connsiteX96" fmla="*/ 1910317 w 2206982"/>
                    <a:gd name="connsiteY96" fmla="*/ 2033804 h 3932403"/>
                    <a:gd name="connsiteX97" fmla="*/ 1957161 w 2206982"/>
                    <a:gd name="connsiteY97" fmla="*/ 2061910 h 3932403"/>
                    <a:gd name="connsiteX98" fmla="*/ 2006341 w 2206982"/>
                    <a:gd name="connsiteY98" fmla="*/ 2134759 h 3932403"/>
                    <a:gd name="connsiteX99" fmla="*/ 1867220 w 2206982"/>
                    <a:gd name="connsiteY99" fmla="*/ 2290510 h 3932403"/>
                    <a:gd name="connsiteX100" fmla="*/ 1863472 w 2206982"/>
                    <a:gd name="connsiteY100" fmla="*/ 2331733 h 3932403"/>
                    <a:gd name="connsiteX101" fmla="*/ 1799764 w 2206982"/>
                    <a:gd name="connsiteY101" fmla="*/ 2380451 h 3932403"/>
                    <a:gd name="connsiteX102" fmla="*/ 1814826 w 2206982"/>
                    <a:gd name="connsiteY102" fmla="*/ 2461578 h 3932403"/>
                    <a:gd name="connsiteX103" fmla="*/ 2037341 w 2206982"/>
                    <a:gd name="connsiteY103" fmla="*/ 2600651 h 3932403"/>
                    <a:gd name="connsiteX104" fmla="*/ 2018995 w 2206982"/>
                    <a:gd name="connsiteY104" fmla="*/ 2440412 h 3932403"/>
                    <a:gd name="connsiteX105" fmla="*/ 2206893 w 2206982"/>
                    <a:gd name="connsiteY105" fmla="*/ 1797281 h 3932403"/>
                    <a:gd name="connsiteX106" fmla="*/ 2004005 w 2206982"/>
                    <a:gd name="connsiteY106" fmla="*/ 1475420 h 3932403"/>
                    <a:gd name="connsiteX107" fmla="*/ 1787011 w 2206982"/>
                    <a:gd name="connsiteY107" fmla="*/ 1185590 h 3932403"/>
                    <a:gd name="connsiteX108" fmla="*/ 1797441 w 2206982"/>
                    <a:gd name="connsiteY108" fmla="*/ 413740 h 3932403"/>
                    <a:gd name="connsiteX109" fmla="*/ 1860024 w 2206982"/>
                    <a:gd name="connsiteY109" fmla="*/ 90397 h 3932403"/>
                    <a:gd name="connsiteX110" fmla="*/ 1209862 w 2206982"/>
                    <a:gd name="connsiteY110"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867220 w 2206982"/>
                    <a:gd name="connsiteY100" fmla="*/ 2290510 h 3932403"/>
                    <a:gd name="connsiteX101" fmla="*/ 1863472 w 2206982"/>
                    <a:gd name="connsiteY101" fmla="*/ 2331733 h 3932403"/>
                    <a:gd name="connsiteX102" fmla="*/ 1799764 w 2206982"/>
                    <a:gd name="connsiteY102" fmla="*/ 2380451 h 3932403"/>
                    <a:gd name="connsiteX103" fmla="*/ 1814826 w 2206982"/>
                    <a:gd name="connsiteY103" fmla="*/ 2461578 h 3932403"/>
                    <a:gd name="connsiteX104" fmla="*/ 2037341 w 2206982"/>
                    <a:gd name="connsiteY104" fmla="*/ 2600651 h 3932403"/>
                    <a:gd name="connsiteX105" fmla="*/ 2018995 w 2206982"/>
                    <a:gd name="connsiteY105" fmla="*/ 2440412 h 3932403"/>
                    <a:gd name="connsiteX106" fmla="*/ 2206893 w 2206982"/>
                    <a:gd name="connsiteY106" fmla="*/ 1797281 h 3932403"/>
                    <a:gd name="connsiteX107" fmla="*/ 2004005 w 2206982"/>
                    <a:gd name="connsiteY107" fmla="*/ 1475420 h 3932403"/>
                    <a:gd name="connsiteX108" fmla="*/ 1787011 w 2206982"/>
                    <a:gd name="connsiteY108" fmla="*/ 1185590 h 3932403"/>
                    <a:gd name="connsiteX109" fmla="*/ 1797441 w 2206982"/>
                    <a:gd name="connsiteY109" fmla="*/ 413740 h 3932403"/>
                    <a:gd name="connsiteX110" fmla="*/ 1860024 w 2206982"/>
                    <a:gd name="connsiteY110" fmla="*/ 90397 h 3932403"/>
                    <a:gd name="connsiteX111" fmla="*/ 1209862 w 2206982"/>
                    <a:gd name="connsiteY111"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867220 w 2206982"/>
                    <a:gd name="connsiteY100" fmla="*/ 2290510 h 3932403"/>
                    <a:gd name="connsiteX101" fmla="*/ 1863472 w 2206982"/>
                    <a:gd name="connsiteY101" fmla="*/ 2331733 h 3932403"/>
                    <a:gd name="connsiteX102" fmla="*/ 1799764 w 2206982"/>
                    <a:gd name="connsiteY102" fmla="*/ 2380451 h 3932403"/>
                    <a:gd name="connsiteX103" fmla="*/ 1814826 w 2206982"/>
                    <a:gd name="connsiteY103" fmla="*/ 2461578 h 3932403"/>
                    <a:gd name="connsiteX104" fmla="*/ 1833492 w 2206982"/>
                    <a:gd name="connsiteY104" fmla="*/ 2547217 h 3932403"/>
                    <a:gd name="connsiteX105" fmla="*/ 2037341 w 2206982"/>
                    <a:gd name="connsiteY105" fmla="*/ 2600651 h 3932403"/>
                    <a:gd name="connsiteX106" fmla="*/ 2018995 w 2206982"/>
                    <a:gd name="connsiteY106" fmla="*/ 2440412 h 3932403"/>
                    <a:gd name="connsiteX107" fmla="*/ 2206893 w 2206982"/>
                    <a:gd name="connsiteY107" fmla="*/ 1797281 h 3932403"/>
                    <a:gd name="connsiteX108" fmla="*/ 2004005 w 2206982"/>
                    <a:gd name="connsiteY108" fmla="*/ 1475420 h 3932403"/>
                    <a:gd name="connsiteX109" fmla="*/ 1787011 w 2206982"/>
                    <a:gd name="connsiteY109" fmla="*/ 1185590 h 3932403"/>
                    <a:gd name="connsiteX110" fmla="*/ 1797441 w 2206982"/>
                    <a:gd name="connsiteY110" fmla="*/ 413740 h 3932403"/>
                    <a:gd name="connsiteX111" fmla="*/ 1860024 w 2206982"/>
                    <a:gd name="connsiteY111" fmla="*/ 90397 h 3932403"/>
                    <a:gd name="connsiteX112" fmla="*/ 1209862 w 2206982"/>
                    <a:gd name="connsiteY112"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867220 w 2206982"/>
                    <a:gd name="connsiteY100" fmla="*/ 2290510 h 3932403"/>
                    <a:gd name="connsiteX101" fmla="*/ 1863472 w 2206982"/>
                    <a:gd name="connsiteY101" fmla="*/ 2331733 h 3932403"/>
                    <a:gd name="connsiteX102" fmla="*/ 1799764 w 2206982"/>
                    <a:gd name="connsiteY102" fmla="*/ 2380451 h 3932403"/>
                    <a:gd name="connsiteX103" fmla="*/ 1814826 w 2206982"/>
                    <a:gd name="connsiteY103" fmla="*/ 2461578 h 3932403"/>
                    <a:gd name="connsiteX104" fmla="*/ 1833492 w 2206982"/>
                    <a:gd name="connsiteY104" fmla="*/ 2547217 h 3932403"/>
                    <a:gd name="connsiteX105" fmla="*/ 1919685 w 2206982"/>
                    <a:gd name="connsiteY105" fmla="*/ 2603430 h 3932403"/>
                    <a:gd name="connsiteX106" fmla="*/ 2037341 w 2206982"/>
                    <a:gd name="connsiteY106" fmla="*/ 2600651 h 3932403"/>
                    <a:gd name="connsiteX107" fmla="*/ 2018995 w 2206982"/>
                    <a:gd name="connsiteY107" fmla="*/ 2440412 h 3932403"/>
                    <a:gd name="connsiteX108" fmla="*/ 2206893 w 2206982"/>
                    <a:gd name="connsiteY108" fmla="*/ 1797281 h 3932403"/>
                    <a:gd name="connsiteX109" fmla="*/ 2004005 w 2206982"/>
                    <a:gd name="connsiteY109" fmla="*/ 1475420 h 3932403"/>
                    <a:gd name="connsiteX110" fmla="*/ 1787011 w 2206982"/>
                    <a:gd name="connsiteY110" fmla="*/ 1185590 h 3932403"/>
                    <a:gd name="connsiteX111" fmla="*/ 1797441 w 2206982"/>
                    <a:gd name="connsiteY111" fmla="*/ 413740 h 3932403"/>
                    <a:gd name="connsiteX112" fmla="*/ 1860024 w 2206982"/>
                    <a:gd name="connsiteY112" fmla="*/ 90397 h 3932403"/>
                    <a:gd name="connsiteX113" fmla="*/ 1209862 w 2206982"/>
                    <a:gd name="connsiteY113"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867220 w 2206982"/>
                    <a:gd name="connsiteY100" fmla="*/ 2290510 h 3932403"/>
                    <a:gd name="connsiteX101" fmla="*/ 1863472 w 2206982"/>
                    <a:gd name="connsiteY101" fmla="*/ 2331733 h 3932403"/>
                    <a:gd name="connsiteX102" fmla="*/ 1799764 w 2206982"/>
                    <a:gd name="connsiteY102" fmla="*/ 2380451 h 3932403"/>
                    <a:gd name="connsiteX103" fmla="*/ 1814826 w 2206982"/>
                    <a:gd name="connsiteY103" fmla="*/ 2461578 h 3932403"/>
                    <a:gd name="connsiteX104" fmla="*/ 1833492 w 2206982"/>
                    <a:gd name="connsiteY104" fmla="*/ 2547217 h 3932403"/>
                    <a:gd name="connsiteX105" fmla="*/ 1919685 w 2206982"/>
                    <a:gd name="connsiteY105" fmla="*/ 2603430 h 3932403"/>
                    <a:gd name="connsiteX106" fmla="*/ 1964656 w 2206982"/>
                    <a:gd name="connsiteY106" fmla="*/ 2633410 h 3932403"/>
                    <a:gd name="connsiteX107" fmla="*/ 2037341 w 2206982"/>
                    <a:gd name="connsiteY107" fmla="*/ 2600651 h 3932403"/>
                    <a:gd name="connsiteX108" fmla="*/ 2018995 w 2206982"/>
                    <a:gd name="connsiteY108" fmla="*/ 2440412 h 3932403"/>
                    <a:gd name="connsiteX109" fmla="*/ 2206893 w 2206982"/>
                    <a:gd name="connsiteY109" fmla="*/ 1797281 h 3932403"/>
                    <a:gd name="connsiteX110" fmla="*/ 2004005 w 2206982"/>
                    <a:gd name="connsiteY110" fmla="*/ 1475420 h 3932403"/>
                    <a:gd name="connsiteX111" fmla="*/ 1787011 w 2206982"/>
                    <a:gd name="connsiteY111" fmla="*/ 1185590 h 3932403"/>
                    <a:gd name="connsiteX112" fmla="*/ 1797441 w 2206982"/>
                    <a:gd name="connsiteY112" fmla="*/ 413740 h 3932403"/>
                    <a:gd name="connsiteX113" fmla="*/ 1860024 w 2206982"/>
                    <a:gd name="connsiteY113" fmla="*/ 90397 h 3932403"/>
                    <a:gd name="connsiteX114" fmla="*/ 1209862 w 2206982"/>
                    <a:gd name="connsiteY114"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867220 w 2206982"/>
                    <a:gd name="connsiteY100" fmla="*/ 2290510 h 3932403"/>
                    <a:gd name="connsiteX101" fmla="*/ 1863472 w 2206982"/>
                    <a:gd name="connsiteY101" fmla="*/ 2331733 h 3932403"/>
                    <a:gd name="connsiteX102" fmla="*/ 1799764 w 2206982"/>
                    <a:gd name="connsiteY102" fmla="*/ 2380451 h 3932403"/>
                    <a:gd name="connsiteX103" fmla="*/ 1814826 w 2206982"/>
                    <a:gd name="connsiteY103" fmla="*/ 2461578 h 3932403"/>
                    <a:gd name="connsiteX104" fmla="*/ 1833492 w 2206982"/>
                    <a:gd name="connsiteY104" fmla="*/ 2547217 h 3932403"/>
                    <a:gd name="connsiteX105" fmla="*/ 1893453 w 2206982"/>
                    <a:gd name="connsiteY105" fmla="*/ 2610925 h 3932403"/>
                    <a:gd name="connsiteX106" fmla="*/ 1919685 w 2206982"/>
                    <a:gd name="connsiteY106" fmla="*/ 2603430 h 3932403"/>
                    <a:gd name="connsiteX107" fmla="*/ 1964656 w 2206982"/>
                    <a:gd name="connsiteY107" fmla="*/ 2633410 h 3932403"/>
                    <a:gd name="connsiteX108" fmla="*/ 2037341 w 2206982"/>
                    <a:gd name="connsiteY108" fmla="*/ 2600651 h 3932403"/>
                    <a:gd name="connsiteX109" fmla="*/ 2018995 w 2206982"/>
                    <a:gd name="connsiteY109" fmla="*/ 2440412 h 3932403"/>
                    <a:gd name="connsiteX110" fmla="*/ 2206893 w 2206982"/>
                    <a:gd name="connsiteY110" fmla="*/ 1797281 h 3932403"/>
                    <a:gd name="connsiteX111" fmla="*/ 2004005 w 2206982"/>
                    <a:gd name="connsiteY111" fmla="*/ 1475420 h 3932403"/>
                    <a:gd name="connsiteX112" fmla="*/ 1787011 w 2206982"/>
                    <a:gd name="connsiteY112" fmla="*/ 1185590 h 3932403"/>
                    <a:gd name="connsiteX113" fmla="*/ 1797441 w 2206982"/>
                    <a:gd name="connsiteY113" fmla="*/ 413740 h 3932403"/>
                    <a:gd name="connsiteX114" fmla="*/ 1860024 w 2206982"/>
                    <a:gd name="connsiteY114" fmla="*/ 90397 h 3932403"/>
                    <a:gd name="connsiteX115" fmla="*/ 1209862 w 2206982"/>
                    <a:gd name="connsiteY115"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867220 w 2206982"/>
                    <a:gd name="connsiteY100" fmla="*/ 2290510 h 3932403"/>
                    <a:gd name="connsiteX101" fmla="*/ 1863472 w 2206982"/>
                    <a:gd name="connsiteY101" fmla="*/ 2331733 h 3932403"/>
                    <a:gd name="connsiteX102" fmla="*/ 1799764 w 2206982"/>
                    <a:gd name="connsiteY102" fmla="*/ 2380451 h 3932403"/>
                    <a:gd name="connsiteX103" fmla="*/ 1814826 w 2206982"/>
                    <a:gd name="connsiteY103" fmla="*/ 2461578 h 3932403"/>
                    <a:gd name="connsiteX104" fmla="*/ 1833492 w 2206982"/>
                    <a:gd name="connsiteY104" fmla="*/ 2547217 h 3932403"/>
                    <a:gd name="connsiteX105" fmla="*/ 1869094 w 2206982"/>
                    <a:gd name="connsiteY105" fmla="*/ 2560333 h 3932403"/>
                    <a:gd name="connsiteX106" fmla="*/ 1893453 w 2206982"/>
                    <a:gd name="connsiteY106" fmla="*/ 2610925 h 3932403"/>
                    <a:gd name="connsiteX107" fmla="*/ 1919685 w 2206982"/>
                    <a:gd name="connsiteY107" fmla="*/ 2603430 h 3932403"/>
                    <a:gd name="connsiteX108" fmla="*/ 1964656 w 2206982"/>
                    <a:gd name="connsiteY108" fmla="*/ 2633410 h 3932403"/>
                    <a:gd name="connsiteX109" fmla="*/ 2037341 w 2206982"/>
                    <a:gd name="connsiteY109" fmla="*/ 2600651 h 3932403"/>
                    <a:gd name="connsiteX110" fmla="*/ 2018995 w 2206982"/>
                    <a:gd name="connsiteY110" fmla="*/ 2440412 h 3932403"/>
                    <a:gd name="connsiteX111" fmla="*/ 2206893 w 2206982"/>
                    <a:gd name="connsiteY111" fmla="*/ 1797281 h 3932403"/>
                    <a:gd name="connsiteX112" fmla="*/ 2004005 w 2206982"/>
                    <a:gd name="connsiteY112" fmla="*/ 1475420 h 3932403"/>
                    <a:gd name="connsiteX113" fmla="*/ 1787011 w 2206982"/>
                    <a:gd name="connsiteY113" fmla="*/ 1185590 h 3932403"/>
                    <a:gd name="connsiteX114" fmla="*/ 1797441 w 2206982"/>
                    <a:gd name="connsiteY114" fmla="*/ 413740 h 3932403"/>
                    <a:gd name="connsiteX115" fmla="*/ 1860024 w 2206982"/>
                    <a:gd name="connsiteY115" fmla="*/ 90397 h 3932403"/>
                    <a:gd name="connsiteX116" fmla="*/ 1209862 w 2206982"/>
                    <a:gd name="connsiteY116"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867220 w 2206982"/>
                    <a:gd name="connsiteY100" fmla="*/ 2290510 h 3932403"/>
                    <a:gd name="connsiteX101" fmla="*/ 1863472 w 2206982"/>
                    <a:gd name="connsiteY101" fmla="*/ 2331733 h 3932403"/>
                    <a:gd name="connsiteX102" fmla="*/ 1799764 w 2206982"/>
                    <a:gd name="connsiteY102" fmla="*/ 2380451 h 3932403"/>
                    <a:gd name="connsiteX103" fmla="*/ 1814826 w 2206982"/>
                    <a:gd name="connsiteY103" fmla="*/ 2461578 h 3932403"/>
                    <a:gd name="connsiteX104" fmla="*/ 1846608 w 2206982"/>
                    <a:gd name="connsiteY104" fmla="*/ 2489130 h 3932403"/>
                    <a:gd name="connsiteX105" fmla="*/ 1833492 w 2206982"/>
                    <a:gd name="connsiteY105" fmla="*/ 2547217 h 3932403"/>
                    <a:gd name="connsiteX106" fmla="*/ 1869094 w 2206982"/>
                    <a:gd name="connsiteY106" fmla="*/ 2560333 h 3932403"/>
                    <a:gd name="connsiteX107" fmla="*/ 1893453 w 2206982"/>
                    <a:gd name="connsiteY107" fmla="*/ 2610925 h 3932403"/>
                    <a:gd name="connsiteX108" fmla="*/ 1919685 w 2206982"/>
                    <a:gd name="connsiteY108" fmla="*/ 2603430 h 3932403"/>
                    <a:gd name="connsiteX109" fmla="*/ 1964656 w 2206982"/>
                    <a:gd name="connsiteY109" fmla="*/ 2633410 h 3932403"/>
                    <a:gd name="connsiteX110" fmla="*/ 2037341 w 2206982"/>
                    <a:gd name="connsiteY110" fmla="*/ 2600651 h 3932403"/>
                    <a:gd name="connsiteX111" fmla="*/ 2018995 w 2206982"/>
                    <a:gd name="connsiteY111" fmla="*/ 2440412 h 3932403"/>
                    <a:gd name="connsiteX112" fmla="*/ 2206893 w 2206982"/>
                    <a:gd name="connsiteY112" fmla="*/ 1797281 h 3932403"/>
                    <a:gd name="connsiteX113" fmla="*/ 2004005 w 2206982"/>
                    <a:gd name="connsiteY113" fmla="*/ 1475420 h 3932403"/>
                    <a:gd name="connsiteX114" fmla="*/ 1787011 w 2206982"/>
                    <a:gd name="connsiteY114" fmla="*/ 1185590 h 3932403"/>
                    <a:gd name="connsiteX115" fmla="*/ 1797441 w 2206982"/>
                    <a:gd name="connsiteY115" fmla="*/ 413740 h 3932403"/>
                    <a:gd name="connsiteX116" fmla="*/ 1860024 w 2206982"/>
                    <a:gd name="connsiteY116" fmla="*/ 90397 h 3932403"/>
                    <a:gd name="connsiteX117" fmla="*/ 1209862 w 2206982"/>
                    <a:gd name="connsiteY117"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867220 w 2206982"/>
                    <a:gd name="connsiteY100" fmla="*/ 2290510 h 3932403"/>
                    <a:gd name="connsiteX101" fmla="*/ 1863472 w 2206982"/>
                    <a:gd name="connsiteY101" fmla="*/ 2331733 h 3932403"/>
                    <a:gd name="connsiteX102" fmla="*/ 1799764 w 2206982"/>
                    <a:gd name="connsiteY102" fmla="*/ 2380451 h 3932403"/>
                    <a:gd name="connsiteX103" fmla="*/ 1814826 w 2206982"/>
                    <a:gd name="connsiteY103" fmla="*/ 2461578 h 3932403"/>
                    <a:gd name="connsiteX104" fmla="*/ 1846608 w 2206982"/>
                    <a:gd name="connsiteY104" fmla="*/ 2489130 h 3932403"/>
                    <a:gd name="connsiteX105" fmla="*/ 1833492 w 2206982"/>
                    <a:gd name="connsiteY105" fmla="*/ 2547217 h 3932403"/>
                    <a:gd name="connsiteX106" fmla="*/ 1869094 w 2206982"/>
                    <a:gd name="connsiteY106" fmla="*/ 2560333 h 3932403"/>
                    <a:gd name="connsiteX107" fmla="*/ 1893453 w 2206982"/>
                    <a:gd name="connsiteY107" fmla="*/ 2610925 h 3932403"/>
                    <a:gd name="connsiteX108" fmla="*/ 1919685 w 2206982"/>
                    <a:gd name="connsiteY108" fmla="*/ 2603430 h 3932403"/>
                    <a:gd name="connsiteX109" fmla="*/ 1964656 w 2206982"/>
                    <a:gd name="connsiteY109" fmla="*/ 2633410 h 3932403"/>
                    <a:gd name="connsiteX110" fmla="*/ 1994636 w 2206982"/>
                    <a:gd name="connsiteY110" fmla="*/ 2607178 h 3932403"/>
                    <a:gd name="connsiteX111" fmla="*/ 2037341 w 2206982"/>
                    <a:gd name="connsiteY111" fmla="*/ 2600651 h 3932403"/>
                    <a:gd name="connsiteX112" fmla="*/ 2018995 w 2206982"/>
                    <a:gd name="connsiteY112" fmla="*/ 2440412 h 3932403"/>
                    <a:gd name="connsiteX113" fmla="*/ 2206893 w 2206982"/>
                    <a:gd name="connsiteY113" fmla="*/ 1797281 h 3932403"/>
                    <a:gd name="connsiteX114" fmla="*/ 2004005 w 2206982"/>
                    <a:gd name="connsiteY114" fmla="*/ 1475420 h 3932403"/>
                    <a:gd name="connsiteX115" fmla="*/ 1787011 w 2206982"/>
                    <a:gd name="connsiteY115" fmla="*/ 1185590 h 3932403"/>
                    <a:gd name="connsiteX116" fmla="*/ 1797441 w 2206982"/>
                    <a:gd name="connsiteY116" fmla="*/ 413740 h 3932403"/>
                    <a:gd name="connsiteX117" fmla="*/ 1860024 w 2206982"/>
                    <a:gd name="connsiteY117" fmla="*/ 90397 h 3932403"/>
                    <a:gd name="connsiteX118" fmla="*/ 1209862 w 2206982"/>
                    <a:gd name="connsiteY118"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917812 w 2206982"/>
                    <a:gd name="connsiteY100" fmla="*/ 2202443 h 3932403"/>
                    <a:gd name="connsiteX101" fmla="*/ 1867220 w 2206982"/>
                    <a:gd name="connsiteY101" fmla="*/ 2290510 h 3932403"/>
                    <a:gd name="connsiteX102" fmla="*/ 1863472 w 2206982"/>
                    <a:gd name="connsiteY102" fmla="*/ 2331733 h 3932403"/>
                    <a:gd name="connsiteX103" fmla="*/ 1799764 w 2206982"/>
                    <a:gd name="connsiteY103" fmla="*/ 2380451 h 3932403"/>
                    <a:gd name="connsiteX104" fmla="*/ 1814826 w 2206982"/>
                    <a:gd name="connsiteY104" fmla="*/ 2461578 h 3932403"/>
                    <a:gd name="connsiteX105" fmla="*/ 1846608 w 2206982"/>
                    <a:gd name="connsiteY105" fmla="*/ 2489130 h 3932403"/>
                    <a:gd name="connsiteX106" fmla="*/ 1833492 w 2206982"/>
                    <a:gd name="connsiteY106" fmla="*/ 2547217 h 3932403"/>
                    <a:gd name="connsiteX107" fmla="*/ 1869094 w 2206982"/>
                    <a:gd name="connsiteY107" fmla="*/ 2560333 h 3932403"/>
                    <a:gd name="connsiteX108" fmla="*/ 1893453 w 2206982"/>
                    <a:gd name="connsiteY108" fmla="*/ 2610925 h 3932403"/>
                    <a:gd name="connsiteX109" fmla="*/ 1919685 w 2206982"/>
                    <a:gd name="connsiteY109" fmla="*/ 2603430 h 3932403"/>
                    <a:gd name="connsiteX110" fmla="*/ 1964656 w 2206982"/>
                    <a:gd name="connsiteY110" fmla="*/ 2633410 h 3932403"/>
                    <a:gd name="connsiteX111" fmla="*/ 1994636 w 2206982"/>
                    <a:gd name="connsiteY111" fmla="*/ 2607178 h 3932403"/>
                    <a:gd name="connsiteX112" fmla="*/ 2037341 w 2206982"/>
                    <a:gd name="connsiteY112" fmla="*/ 2600651 h 3932403"/>
                    <a:gd name="connsiteX113" fmla="*/ 2018995 w 2206982"/>
                    <a:gd name="connsiteY113" fmla="*/ 2440412 h 3932403"/>
                    <a:gd name="connsiteX114" fmla="*/ 2206893 w 2206982"/>
                    <a:gd name="connsiteY114" fmla="*/ 1797281 h 3932403"/>
                    <a:gd name="connsiteX115" fmla="*/ 2004005 w 2206982"/>
                    <a:gd name="connsiteY115" fmla="*/ 1475420 h 3932403"/>
                    <a:gd name="connsiteX116" fmla="*/ 1787011 w 2206982"/>
                    <a:gd name="connsiteY116" fmla="*/ 1185590 h 3932403"/>
                    <a:gd name="connsiteX117" fmla="*/ 1797441 w 2206982"/>
                    <a:gd name="connsiteY117" fmla="*/ 413740 h 3932403"/>
                    <a:gd name="connsiteX118" fmla="*/ 1860024 w 2206982"/>
                    <a:gd name="connsiteY118" fmla="*/ 90397 h 3932403"/>
                    <a:gd name="connsiteX119" fmla="*/ 1209862 w 2206982"/>
                    <a:gd name="connsiteY119"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917812 w 2206982"/>
                    <a:gd name="connsiteY100" fmla="*/ 2202443 h 3932403"/>
                    <a:gd name="connsiteX101" fmla="*/ 1906569 w 2206982"/>
                    <a:gd name="connsiteY101" fmla="*/ 2254909 h 3932403"/>
                    <a:gd name="connsiteX102" fmla="*/ 1867220 w 2206982"/>
                    <a:gd name="connsiteY102" fmla="*/ 2290510 h 3932403"/>
                    <a:gd name="connsiteX103" fmla="*/ 1863472 w 2206982"/>
                    <a:gd name="connsiteY103" fmla="*/ 2331733 h 3932403"/>
                    <a:gd name="connsiteX104" fmla="*/ 1799764 w 2206982"/>
                    <a:gd name="connsiteY104" fmla="*/ 2380451 h 3932403"/>
                    <a:gd name="connsiteX105" fmla="*/ 1814826 w 2206982"/>
                    <a:gd name="connsiteY105" fmla="*/ 2461578 h 3932403"/>
                    <a:gd name="connsiteX106" fmla="*/ 1846608 w 2206982"/>
                    <a:gd name="connsiteY106" fmla="*/ 2489130 h 3932403"/>
                    <a:gd name="connsiteX107" fmla="*/ 1833492 w 2206982"/>
                    <a:gd name="connsiteY107" fmla="*/ 2547217 h 3932403"/>
                    <a:gd name="connsiteX108" fmla="*/ 1869094 w 2206982"/>
                    <a:gd name="connsiteY108" fmla="*/ 2560333 h 3932403"/>
                    <a:gd name="connsiteX109" fmla="*/ 1893453 w 2206982"/>
                    <a:gd name="connsiteY109" fmla="*/ 2610925 h 3932403"/>
                    <a:gd name="connsiteX110" fmla="*/ 1919685 w 2206982"/>
                    <a:gd name="connsiteY110" fmla="*/ 2603430 h 3932403"/>
                    <a:gd name="connsiteX111" fmla="*/ 1964656 w 2206982"/>
                    <a:gd name="connsiteY111" fmla="*/ 2633410 h 3932403"/>
                    <a:gd name="connsiteX112" fmla="*/ 1994636 w 2206982"/>
                    <a:gd name="connsiteY112" fmla="*/ 2607178 h 3932403"/>
                    <a:gd name="connsiteX113" fmla="*/ 2037341 w 2206982"/>
                    <a:gd name="connsiteY113" fmla="*/ 2600651 h 3932403"/>
                    <a:gd name="connsiteX114" fmla="*/ 2018995 w 2206982"/>
                    <a:gd name="connsiteY114" fmla="*/ 2440412 h 3932403"/>
                    <a:gd name="connsiteX115" fmla="*/ 2206893 w 2206982"/>
                    <a:gd name="connsiteY115" fmla="*/ 1797281 h 3932403"/>
                    <a:gd name="connsiteX116" fmla="*/ 2004005 w 2206982"/>
                    <a:gd name="connsiteY116" fmla="*/ 1475420 h 3932403"/>
                    <a:gd name="connsiteX117" fmla="*/ 1787011 w 2206982"/>
                    <a:gd name="connsiteY117" fmla="*/ 1185590 h 3932403"/>
                    <a:gd name="connsiteX118" fmla="*/ 1797441 w 2206982"/>
                    <a:gd name="connsiteY118" fmla="*/ 413740 h 3932403"/>
                    <a:gd name="connsiteX119" fmla="*/ 1860024 w 2206982"/>
                    <a:gd name="connsiteY119" fmla="*/ 90397 h 3932403"/>
                    <a:gd name="connsiteX120" fmla="*/ 1209862 w 2206982"/>
                    <a:gd name="connsiteY120"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917812 w 2206982"/>
                    <a:gd name="connsiteY100" fmla="*/ 2202443 h 3932403"/>
                    <a:gd name="connsiteX101" fmla="*/ 1906569 w 2206982"/>
                    <a:gd name="connsiteY101" fmla="*/ 2254909 h 3932403"/>
                    <a:gd name="connsiteX102" fmla="*/ 1867220 w 2206982"/>
                    <a:gd name="connsiteY102" fmla="*/ 2290510 h 3932403"/>
                    <a:gd name="connsiteX103" fmla="*/ 1863472 w 2206982"/>
                    <a:gd name="connsiteY103" fmla="*/ 2331733 h 3932403"/>
                    <a:gd name="connsiteX104" fmla="*/ 1799764 w 2206982"/>
                    <a:gd name="connsiteY104" fmla="*/ 2380451 h 3932403"/>
                    <a:gd name="connsiteX105" fmla="*/ 1814826 w 2206982"/>
                    <a:gd name="connsiteY105" fmla="*/ 2461578 h 3932403"/>
                    <a:gd name="connsiteX106" fmla="*/ 1846608 w 2206982"/>
                    <a:gd name="connsiteY106" fmla="*/ 2489130 h 3932403"/>
                    <a:gd name="connsiteX107" fmla="*/ 1833492 w 2206982"/>
                    <a:gd name="connsiteY107" fmla="*/ 2547217 h 3932403"/>
                    <a:gd name="connsiteX108" fmla="*/ 1869094 w 2206982"/>
                    <a:gd name="connsiteY108" fmla="*/ 2560333 h 3932403"/>
                    <a:gd name="connsiteX109" fmla="*/ 1893453 w 2206982"/>
                    <a:gd name="connsiteY109" fmla="*/ 2610925 h 3932403"/>
                    <a:gd name="connsiteX110" fmla="*/ 1919685 w 2206982"/>
                    <a:gd name="connsiteY110" fmla="*/ 2603430 h 3932403"/>
                    <a:gd name="connsiteX111" fmla="*/ 1964656 w 2206982"/>
                    <a:gd name="connsiteY111" fmla="*/ 2633410 h 3932403"/>
                    <a:gd name="connsiteX112" fmla="*/ 1994636 w 2206982"/>
                    <a:gd name="connsiteY112" fmla="*/ 2607178 h 3932403"/>
                    <a:gd name="connsiteX113" fmla="*/ 2037341 w 2206982"/>
                    <a:gd name="connsiteY113" fmla="*/ 2600651 h 3932403"/>
                    <a:gd name="connsiteX114" fmla="*/ 2018995 w 2206982"/>
                    <a:gd name="connsiteY114" fmla="*/ 2440412 h 3932403"/>
                    <a:gd name="connsiteX115" fmla="*/ 2206893 w 2206982"/>
                    <a:gd name="connsiteY115" fmla="*/ 1797281 h 3932403"/>
                    <a:gd name="connsiteX116" fmla="*/ 2004005 w 2206982"/>
                    <a:gd name="connsiteY116" fmla="*/ 1475420 h 3932403"/>
                    <a:gd name="connsiteX117" fmla="*/ 1787011 w 2206982"/>
                    <a:gd name="connsiteY117" fmla="*/ 1185590 h 3932403"/>
                    <a:gd name="connsiteX118" fmla="*/ 1751046 w 2206982"/>
                    <a:gd name="connsiteY118" fmla="*/ 881435 h 3932403"/>
                    <a:gd name="connsiteX119" fmla="*/ 1797441 w 2206982"/>
                    <a:gd name="connsiteY119" fmla="*/ 413740 h 3932403"/>
                    <a:gd name="connsiteX120" fmla="*/ 1860024 w 2206982"/>
                    <a:gd name="connsiteY120" fmla="*/ 90397 h 3932403"/>
                    <a:gd name="connsiteX121" fmla="*/ 1209862 w 2206982"/>
                    <a:gd name="connsiteY121"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917812 w 2206982"/>
                    <a:gd name="connsiteY100" fmla="*/ 2202443 h 3932403"/>
                    <a:gd name="connsiteX101" fmla="*/ 1906569 w 2206982"/>
                    <a:gd name="connsiteY101" fmla="*/ 2254909 h 3932403"/>
                    <a:gd name="connsiteX102" fmla="*/ 1867220 w 2206982"/>
                    <a:gd name="connsiteY102" fmla="*/ 2290510 h 3932403"/>
                    <a:gd name="connsiteX103" fmla="*/ 1863472 w 2206982"/>
                    <a:gd name="connsiteY103" fmla="*/ 2331733 h 3932403"/>
                    <a:gd name="connsiteX104" fmla="*/ 1799764 w 2206982"/>
                    <a:gd name="connsiteY104" fmla="*/ 2380451 h 3932403"/>
                    <a:gd name="connsiteX105" fmla="*/ 1814826 w 2206982"/>
                    <a:gd name="connsiteY105" fmla="*/ 2461578 h 3932403"/>
                    <a:gd name="connsiteX106" fmla="*/ 1846608 w 2206982"/>
                    <a:gd name="connsiteY106" fmla="*/ 2489130 h 3932403"/>
                    <a:gd name="connsiteX107" fmla="*/ 1833492 w 2206982"/>
                    <a:gd name="connsiteY107" fmla="*/ 2547217 h 3932403"/>
                    <a:gd name="connsiteX108" fmla="*/ 1869094 w 2206982"/>
                    <a:gd name="connsiteY108" fmla="*/ 2560333 h 3932403"/>
                    <a:gd name="connsiteX109" fmla="*/ 1893453 w 2206982"/>
                    <a:gd name="connsiteY109" fmla="*/ 2610925 h 3932403"/>
                    <a:gd name="connsiteX110" fmla="*/ 1919685 w 2206982"/>
                    <a:gd name="connsiteY110" fmla="*/ 2603430 h 3932403"/>
                    <a:gd name="connsiteX111" fmla="*/ 1964656 w 2206982"/>
                    <a:gd name="connsiteY111" fmla="*/ 2633410 h 3932403"/>
                    <a:gd name="connsiteX112" fmla="*/ 1994636 w 2206982"/>
                    <a:gd name="connsiteY112" fmla="*/ 2607178 h 3932403"/>
                    <a:gd name="connsiteX113" fmla="*/ 2037341 w 2206982"/>
                    <a:gd name="connsiteY113" fmla="*/ 2600651 h 3932403"/>
                    <a:gd name="connsiteX114" fmla="*/ 2018995 w 2206982"/>
                    <a:gd name="connsiteY114" fmla="*/ 2440412 h 3932403"/>
                    <a:gd name="connsiteX115" fmla="*/ 2206893 w 2206982"/>
                    <a:gd name="connsiteY115" fmla="*/ 1797281 h 3932403"/>
                    <a:gd name="connsiteX116" fmla="*/ 2004005 w 2206982"/>
                    <a:gd name="connsiteY116" fmla="*/ 1475420 h 3932403"/>
                    <a:gd name="connsiteX117" fmla="*/ 1787011 w 2206982"/>
                    <a:gd name="connsiteY117" fmla="*/ 1185590 h 3932403"/>
                    <a:gd name="connsiteX118" fmla="*/ 1751046 w 2206982"/>
                    <a:gd name="connsiteY118" fmla="*/ 881435 h 3932403"/>
                    <a:gd name="connsiteX119" fmla="*/ 1797441 w 2206982"/>
                    <a:gd name="connsiteY119" fmla="*/ 413740 h 3932403"/>
                    <a:gd name="connsiteX120" fmla="*/ 1860024 w 2206982"/>
                    <a:gd name="connsiteY120" fmla="*/ 90397 h 3932403"/>
                    <a:gd name="connsiteX121" fmla="*/ 1209862 w 2206982"/>
                    <a:gd name="connsiteY121"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27967 w 2206982"/>
                    <a:gd name="connsiteY34" fmla="*/ 2224928 h 3932403"/>
                    <a:gd name="connsiteX35" fmla="*/ 774812 w 2206982"/>
                    <a:gd name="connsiteY35" fmla="*/ 2275520 h 3932403"/>
                    <a:gd name="connsiteX36" fmla="*/ 801044 w 2206982"/>
                    <a:gd name="connsiteY36" fmla="*/ 2011319 h 3932403"/>
                    <a:gd name="connsiteX37" fmla="*/ 920966 w 2206982"/>
                    <a:gd name="connsiteY37" fmla="*/ 2031930 h 3932403"/>
                    <a:gd name="connsiteX38" fmla="*/ 975305 w 2206982"/>
                    <a:gd name="connsiteY38" fmla="*/ 1971969 h 3932403"/>
                    <a:gd name="connsiteX39" fmla="*/ 1053405 w 2206982"/>
                    <a:gd name="connsiteY39" fmla="*/ 1947011 h 3932403"/>
                    <a:gd name="connsiteX40" fmla="*/ 1162682 w 2206982"/>
                    <a:gd name="connsiteY40" fmla="*/ 1795834 h 3932403"/>
                    <a:gd name="connsiteX41" fmla="*/ 1189000 w 2206982"/>
                    <a:gd name="connsiteY41" fmla="*/ 1880952 h 3932403"/>
                    <a:gd name="connsiteX42" fmla="*/ 771826 w 2206982"/>
                    <a:gd name="connsiteY42" fmla="*/ 2489869 h 3932403"/>
                    <a:gd name="connsiteX43" fmla="*/ 656764 w 2206982"/>
                    <a:gd name="connsiteY43" fmla="*/ 2764573 h 3932403"/>
                    <a:gd name="connsiteX44" fmla="*/ 632711 w 2206982"/>
                    <a:gd name="connsiteY44" fmla="*/ 3066543 h 3932403"/>
                    <a:gd name="connsiteX45" fmla="*/ 333479 w 2206982"/>
                    <a:gd name="connsiteY45" fmla="*/ 3456942 h 3932403"/>
                    <a:gd name="connsiteX46" fmla="*/ 326981 w 2206982"/>
                    <a:gd name="connsiteY46" fmla="*/ 3742682 h 3932403"/>
                    <a:gd name="connsiteX47" fmla="*/ 297000 w 2206982"/>
                    <a:gd name="connsiteY47" fmla="*/ 3922565 h 3932403"/>
                    <a:gd name="connsiteX48" fmla="*/ 353213 w 2206982"/>
                    <a:gd name="connsiteY48" fmla="*/ 3903827 h 3932403"/>
                    <a:gd name="connsiteX49" fmla="*/ 390482 w 2206982"/>
                    <a:gd name="connsiteY49" fmla="*/ 3895062 h 3932403"/>
                    <a:gd name="connsiteX50" fmla="*/ 433785 w 2206982"/>
                    <a:gd name="connsiteY50" fmla="*/ 3823255 h 3932403"/>
                    <a:gd name="connsiteX51" fmla="*/ 499367 w 2206982"/>
                    <a:gd name="connsiteY51" fmla="*/ 3767042 h 3932403"/>
                    <a:gd name="connsiteX52" fmla="*/ 510610 w 2206982"/>
                    <a:gd name="connsiteY52" fmla="*/ 3703333 h 3932403"/>
                    <a:gd name="connsiteX53" fmla="*/ 551833 w 2206982"/>
                    <a:gd name="connsiteY53" fmla="*/ 3632130 h 3932403"/>
                    <a:gd name="connsiteX54" fmla="*/ 533095 w 2206982"/>
                    <a:gd name="connsiteY54" fmla="*/ 3545937 h 3932403"/>
                    <a:gd name="connsiteX55" fmla="*/ 596803 w 2206982"/>
                    <a:gd name="connsiteY55" fmla="*/ 3512209 h 3932403"/>
                    <a:gd name="connsiteX56" fmla="*/ 611794 w 2206982"/>
                    <a:gd name="connsiteY56" fmla="*/ 3446627 h 3932403"/>
                    <a:gd name="connsiteX57" fmla="*/ 694240 w 2206982"/>
                    <a:gd name="connsiteY57" fmla="*/ 3435384 h 3932403"/>
                    <a:gd name="connsiteX58" fmla="*/ 737336 w 2206982"/>
                    <a:gd name="connsiteY58" fmla="*/ 3377297 h 3932403"/>
                    <a:gd name="connsiteX59" fmla="*/ 742958 w 2206982"/>
                    <a:gd name="connsiteY59" fmla="*/ 3317337 h 3932403"/>
                    <a:gd name="connsiteX60" fmla="*/ 827391 w 2206982"/>
                    <a:gd name="connsiteY60" fmla="*/ 3256206 h 3932403"/>
                    <a:gd name="connsiteX61" fmla="*/ 829151 w 2206982"/>
                    <a:gd name="connsiteY61" fmla="*/ 3169309 h 3932403"/>
                    <a:gd name="connsiteX62" fmla="*/ 911597 w 2206982"/>
                    <a:gd name="connsiteY62" fmla="*/ 3122465 h 3932403"/>
                    <a:gd name="connsiteX63" fmla="*/ 877869 w 2206982"/>
                    <a:gd name="connsiteY63" fmla="*/ 3062504 h 3932403"/>
                    <a:gd name="connsiteX64" fmla="*/ 917218 w 2206982"/>
                    <a:gd name="connsiteY64" fmla="*/ 3000669 h 3932403"/>
                    <a:gd name="connsiteX65" fmla="*/ 902228 w 2206982"/>
                    <a:gd name="connsiteY65" fmla="*/ 2916350 h 3932403"/>
                    <a:gd name="connsiteX66" fmla="*/ 941577 w 2206982"/>
                    <a:gd name="connsiteY66" fmla="*/ 2858263 h 3932403"/>
                    <a:gd name="connsiteX67" fmla="*/ 930335 w 2206982"/>
                    <a:gd name="connsiteY67" fmla="*/ 2805797 h 3932403"/>
                    <a:gd name="connsiteX68" fmla="*/ 971558 w 2206982"/>
                    <a:gd name="connsiteY68" fmla="*/ 2751458 h 3932403"/>
                    <a:gd name="connsiteX69" fmla="*/ 969684 w 2206982"/>
                    <a:gd name="connsiteY69" fmla="*/ 2689624 h 3932403"/>
                    <a:gd name="connsiteX70" fmla="*/ 1033392 w 2206982"/>
                    <a:gd name="connsiteY70" fmla="*/ 2652148 h 3932403"/>
                    <a:gd name="connsiteX71" fmla="*/ 1084696 w 2206982"/>
                    <a:gd name="connsiteY71" fmla="*/ 2565634 h 3932403"/>
                    <a:gd name="connsiteX72" fmla="*/ 1074615 w 2206982"/>
                    <a:gd name="connsiteY72" fmla="*/ 2504120 h 3932403"/>
                    <a:gd name="connsiteX73" fmla="*/ 1164556 w 2206982"/>
                    <a:gd name="connsiteY73" fmla="*/ 2423548 h 3932403"/>
                    <a:gd name="connsiteX74" fmla="*/ 1207653 w 2206982"/>
                    <a:gd name="connsiteY74" fmla="*/ 2346724 h 3932403"/>
                    <a:gd name="connsiteX75" fmla="*/ 1261992 w 2206982"/>
                    <a:gd name="connsiteY75" fmla="*/ 2301753 h 3932403"/>
                    <a:gd name="connsiteX76" fmla="*/ 1297594 w 2206982"/>
                    <a:gd name="connsiteY76" fmla="*/ 2206191 h 3932403"/>
                    <a:gd name="connsiteX77" fmla="*/ 1391282 w 2206982"/>
                    <a:gd name="connsiteY77" fmla="*/ 2163094 h 3932403"/>
                    <a:gd name="connsiteX78" fmla="*/ 1408146 w 2206982"/>
                    <a:gd name="connsiteY78" fmla="*/ 2075027 h 3932403"/>
                    <a:gd name="connsiteX79" fmla="*/ 1484529 w 2206982"/>
                    <a:gd name="connsiteY79" fmla="*/ 1960918 h 3932403"/>
                    <a:gd name="connsiteX80" fmla="*/ 1447495 w 2206982"/>
                    <a:gd name="connsiteY80" fmla="*/ 1857669 h 3932403"/>
                    <a:gd name="connsiteX81" fmla="*/ 1528067 w 2206982"/>
                    <a:gd name="connsiteY81" fmla="*/ 1778971 h 3932403"/>
                    <a:gd name="connsiteX82" fmla="*/ 1505582 w 2206982"/>
                    <a:gd name="connsiteY82" fmla="*/ 1647807 h 3932403"/>
                    <a:gd name="connsiteX83" fmla="*/ 1511801 w 2206982"/>
                    <a:gd name="connsiteY83" fmla="*/ 1520175 h 3932403"/>
                    <a:gd name="connsiteX84" fmla="*/ 1466233 w 2206982"/>
                    <a:gd name="connsiteY84" fmla="*/ 1415460 h 3932403"/>
                    <a:gd name="connsiteX85" fmla="*/ 1512343 w 2206982"/>
                    <a:gd name="connsiteY85" fmla="*/ 837910 h 3932403"/>
                    <a:gd name="connsiteX86" fmla="*/ 1602740 w 2206982"/>
                    <a:gd name="connsiteY86" fmla="*/ 1112578 h 3932403"/>
                    <a:gd name="connsiteX87" fmla="*/ 1564495 w 2206982"/>
                    <a:gd name="connsiteY87" fmla="*/ 1446351 h 3932403"/>
                    <a:gd name="connsiteX88" fmla="*/ 1606766 w 2206982"/>
                    <a:gd name="connsiteY88" fmla="*/ 1473547 h 3932403"/>
                    <a:gd name="connsiteX89" fmla="*/ 1631125 w 2206982"/>
                    <a:gd name="connsiteY89" fmla="*/ 1542876 h 3932403"/>
                    <a:gd name="connsiteX90" fmla="*/ 1764162 w 2206982"/>
                    <a:gd name="connsiteY90" fmla="*/ 1636565 h 3932403"/>
                    <a:gd name="connsiteX91" fmla="*/ 1840987 w 2206982"/>
                    <a:gd name="connsiteY91" fmla="*/ 1660924 h 3932403"/>
                    <a:gd name="connsiteX92" fmla="*/ 1849843 w 2206982"/>
                    <a:gd name="connsiteY92" fmla="*/ 1752851 h 3932403"/>
                    <a:gd name="connsiteX93" fmla="*/ 1908443 w 2206982"/>
                    <a:gd name="connsiteY93" fmla="*/ 1786466 h 3932403"/>
                    <a:gd name="connsiteX94" fmla="*/ 1925307 w 2206982"/>
                    <a:gd name="connsiteY94" fmla="*/ 1840806 h 3932403"/>
                    <a:gd name="connsiteX95" fmla="*/ 1960908 w 2206982"/>
                    <a:gd name="connsiteY95" fmla="*/ 1865165 h 3932403"/>
                    <a:gd name="connsiteX96" fmla="*/ 1940297 w 2206982"/>
                    <a:gd name="connsiteY96" fmla="*/ 1891397 h 3932403"/>
                    <a:gd name="connsiteX97" fmla="*/ 1942171 w 2206982"/>
                    <a:gd name="connsiteY97" fmla="*/ 1979465 h 3932403"/>
                    <a:gd name="connsiteX98" fmla="*/ 1910317 w 2206982"/>
                    <a:gd name="connsiteY98" fmla="*/ 2033804 h 3932403"/>
                    <a:gd name="connsiteX99" fmla="*/ 1957161 w 2206982"/>
                    <a:gd name="connsiteY99" fmla="*/ 2061910 h 3932403"/>
                    <a:gd name="connsiteX100" fmla="*/ 2006341 w 2206982"/>
                    <a:gd name="connsiteY100" fmla="*/ 2134759 h 3932403"/>
                    <a:gd name="connsiteX101" fmla="*/ 1917812 w 2206982"/>
                    <a:gd name="connsiteY101" fmla="*/ 2202443 h 3932403"/>
                    <a:gd name="connsiteX102" fmla="*/ 1906569 w 2206982"/>
                    <a:gd name="connsiteY102" fmla="*/ 2254909 h 3932403"/>
                    <a:gd name="connsiteX103" fmla="*/ 1867220 w 2206982"/>
                    <a:gd name="connsiteY103" fmla="*/ 2290510 h 3932403"/>
                    <a:gd name="connsiteX104" fmla="*/ 1863472 w 2206982"/>
                    <a:gd name="connsiteY104" fmla="*/ 2331733 h 3932403"/>
                    <a:gd name="connsiteX105" fmla="*/ 1799764 w 2206982"/>
                    <a:gd name="connsiteY105" fmla="*/ 2380451 h 3932403"/>
                    <a:gd name="connsiteX106" fmla="*/ 1814826 w 2206982"/>
                    <a:gd name="connsiteY106" fmla="*/ 2461578 h 3932403"/>
                    <a:gd name="connsiteX107" fmla="*/ 1846608 w 2206982"/>
                    <a:gd name="connsiteY107" fmla="*/ 2489130 h 3932403"/>
                    <a:gd name="connsiteX108" fmla="*/ 1833492 w 2206982"/>
                    <a:gd name="connsiteY108" fmla="*/ 2547217 h 3932403"/>
                    <a:gd name="connsiteX109" fmla="*/ 1869094 w 2206982"/>
                    <a:gd name="connsiteY109" fmla="*/ 2560333 h 3932403"/>
                    <a:gd name="connsiteX110" fmla="*/ 1893453 w 2206982"/>
                    <a:gd name="connsiteY110" fmla="*/ 2610925 h 3932403"/>
                    <a:gd name="connsiteX111" fmla="*/ 1919685 w 2206982"/>
                    <a:gd name="connsiteY111" fmla="*/ 2603430 h 3932403"/>
                    <a:gd name="connsiteX112" fmla="*/ 1964656 w 2206982"/>
                    <a:gd name="connsiteY112" fmla="*/ 2633410 h 3932403"/>
                    <a:gd name="connsiteX113" fmla="*/ 1994636 w 2206982"/>
                    <a:gd name="connsiteY113" fmla="*/ 2607178 h 3932403"/>
                    <a:gd name="connsiteX114" fmla="*/ 2037341 w 2206982"/>
                    <a:gd name="connsiteY114" fmla="*/ 2600651 h 3932403"/>
                    <a:gd name="connsiteX115" fmla="*/ 2018995 w 2206982"/>
                    <a:gd name="connsiteY115" fmla="*/ 2440412 h 3932403"/>
                    <a:gd name="connsiteX116" fmla="*/ 2206893 w 2206982"/>
                    <a:gd name="connsiteY116" fmla="*/ 1797281 h 3932403"/>
                    <a:gd name="connsiteX117" fmla="*/ 2004005 w 2206982"/>
                    <a:gd name="connsiteY117" fmla="*/ 1475420 h 3932403"/>
                    <a:gd name="connsiteX118" fmla="*/ 1787011 w 2206982"/>
                    <a:gd name="connsiteY118" fmla="*/ 1185590 h 3932403"/>
                    <a:gd name="connsiteX119" fmla="*/ 1751046 w 2206982"/>
                    <a:gd name="connsiteY119" fmla="*/ 881435 h 3932403"/>
                    <a:gd name="connsiteX120" fmla="*/ 1797441 w 2206982"/>
                    <a:gd name="connsiteY120" fmla="*/ 413740 h 3932403"/>
                    <a:gd name="connsiteX121" fmla="*/ 1860024 w 2206982"/>
                    <a:gd name="connsiteY121" fmla="*/ 90397 h 3932403"/>
                    <a:gd name="connsiteX122" fmla="*/ 1209862 w 2206982"/>
                    <a:gd name="connsiteY122"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27967 w 2206982"/>
                    <a:gd name="connsiteY34" fmla="*/ 2224928 h 3932403"/>
                    <a:gd name="connsiteX35" fmla="*/ 774812 w 2206982"/>
                    <a:gd name="connsiteY35" fmla="*/ 2275520 h 3932403"/>
                    <a:gd name="connsiteX36" fmla="*/ 804792 w 2206982"/>
                    <a:gd name="connsiteY36" fmla="*/ 2168715 h 3932403"/>
                    <a:gd name="connsiteX37" fmla="*/ 801044 w 2206982"/>
                    <a:gd name="connsiteY37" fmla="*/ 2011319 h 3932403"/>
                    <a:gd name="connsiteX38" fmla="*/ 920966 w 2206982"/>
                    <a:gd name="connsiteY38" fmla="*/ 2031930 h 3932403"/>
                    <a:gd name="connsiteX39" fmla="*/ 975305 w 2206982"/>
                    <a:gd name="connsiteY39" fmla="*/ 1971969 h 3932403"/>
                    <a:gd name="connsiteX40" fmla="*/ 1053405 w 2206982"/>
                    <a:gd name="connsiteY40" fmla="*/ 1947011 h 3932403"/>
                    <a:gd name="connsiteX41" fmla="*/ 1162682 w 2206982"/>
                    <a:gd name="connsiteY41" fmla="*/ 1795834 h 3932403"/>
                    <a:gd name="connsiteX42" fmla="*/ 1189000 w 2206982"/>
                    <a:gd name="connsiteY42" fmla="*/ 1880952 h 3932403"/>
                    <a:gd name="connsiteX43" fmla="*/ 771826 w 2206982"/>
                    <a:gd name="connsiteY43" fmla="*/ 2489869 h 3932403"/>
                    <a:gd name="connsiteX44" fmla="*/ 656764 w 2206982"/>
                    <a:gd name="connsiteY44" fmla="*/ 2764573 h 3932403"/>
                    <a:gd name="connsiteX45" fmla="*/ 632711 w 2206982"/>
                    <a:gd name="connsiteY45" fmla="*/ 3066543 h 3932403"/>
                    <a:gd name="connsiteX46" fmla="*/ 333479 w 2206982"/>
                    <a:gd name="connsiteY46" fmla="*/ 3456942 h 3932403"/>
                    <a:gd name="connsiteX47" fmla="*/ 326981 w 2206982"/>
                    <a:gd name="connsiteY47" fmla="*/ 3742682 h 3932403"/>
                    <a:gd name="connsiteX48" fmla="*/ 297000 w 2206982"/>
                    <a:gd name="connsiteY48" fmla="*/ 3922565 h 3932403"/>
                    <a:gd name="connsiteX49" fmla="*/ 353213 w 2206982"/>
                    <a:gd name="connsiteY49" fmla="*/ 3903827 h 3932403"/>
                    <a:gd name="connsiteX50" fmla="*/ 390482 w 2206982"/>
                    <a:gd name="connsiteY50" fmla="*/ 3895062 h 3932403"/>
                    <a:gd name="connsiteX51" fmla="*/ 433785 w 2206982"/>
                    <a:gd name="connsiteY51" fmla="*/ 3823255 h 3932403"/>
                    <a:gd name="connsiteX52" fmla="*/ 499367 w 2206982"/>
                    <a:gd name="connsiteY52" fmla="*/ 3767042 h 3932403"/>
                    <a:gd name="connsiteX53" fmla="*/ 510610 w 2206982"/>
                    <a:gd name="connsiteY53" fmla="*/ 3703333 h 3932403"/>
                    <a:gd name="connsiteX54" fmla="*/ 551833 w 2206982"/>
                    <a:gd name="connsiteY54" fmla="*/ 3632130 h 3932403"/>
                    <a:gd name="connsiteX55" fmla="*/ 533095 w 2206982"/>
                    <a:gd name="connsiteY55" fmla="*/ 3545937 h 3932403"/>
                    <a:gd name="connsiteX56" fmla="*/ 596803 w 2206982"/>
                    <a:gd name="connsiteY56" fmla="*/ 3512209 h 3932403"/>
                    <a:gd name="connsiteX57" fmla="*/ 611794 w 2206982"/>
                    <a:gd name="connsiteY57" fmla="*/ 3446627 h 3932403"/>
                    <a:gd name="connsiteX58" fmla="*/ 694240 w 2206982"/>
                    <a:gd name="connsiteY58" fmla="*/ 3435384 h 3932403"/>
                    <a:gd name="connsiteX59" fmla="*/ 737336 w 2206982"/>
                    <a:gd name="connsiteY59" fmla="*/ 3377297 h 3932403"/>
                    <a:gd name="connsiteX60" fmla="*/ 742958 w 2206982"/>
                    <a:gd name="connsiteY60" fmla="*/ 3317337 h 3932403"/>
                    <a:gd name="connsiteX61" fmla="*/ 827391 w 2206982"/>
                    <a:gd name="connsiteY61" fmla="*/ 3256206 h 3932403"/>
                    <a:gd name="connsiteX62" fmla="*/ 829151 w 2206982"/>
                    <a:gd name="connsiteY62" fmla="*/ 3169309 h 3932403"/>
                    <a:gd name="connsiteX63" fmla="*/ 911597 w 2206982"/>
                    <a:gd name="connsiteY63" fmla="*/ 3122465 h 3932403"/>
                    <a:gd name="connsiteX64" fmla="*/ 877869 w 2206982"/>
                    <a:gd name="connsiteY64" fmla="*/ 3062504 h 3932403"/>
                    <a:gd name="connsiteX65" fmla="*/ 917218 w 2206982"/>
                    <a:gd name="connsiteY65" fmla="*/ 3000669 h 3932403"/>
                    <a:gd name="connsiteX66" fmla="*/ 902228 w 2206982"/>
                    <a:gd name="connsiteY66" fmla="*/ 2916350 h 3932403"/>
                    <a:gd name="connsiteX67" fmla="*/ 941577 w 2206982"/>
                    <a:gd name="connsiteY67" fmla="*/ 2858263 h 3932403"/>
                    <a:gd name="connsiteX68" fmla="*/ 930335 w 2206982"/>
                    <a:gd name="connsiteY68" fmla="*/ 2805797 h 3932403"/>
                    <a:gd name="connsiteX69" fmla="*/ 971558 w 2206982"/>
                    <a:gd name="connsiteY69" fmla="*/ 2751458 h 3932403"/>
                    <a:gd name="connsiteX70" fmla="*/ 969684 w 2206982"/>
                    <a:gd name="connsiteY70" fmla="*/ 2689624 h 3932403"/>
                    <a:gd name="connsiteX71" fmla="*/ 1033392 w 2206982"/>
                    <a:gd name="connsiteY71" fmla="*/ 2652148 h 3932403"/>
                    <a:gd name="connsiteX72" fmla="*/ 1084696 w 2206982"/>
                    <a:gd name="connsiteY72" fmla="*/ 2565634 h 3932403"/>
                    <a:gd name="connsiteX73" fmla="*/ 1074615 w 2206982"/>
                    <a:gd name="connsiteY73" fmla="*/ 2504120 h 3932403"/>
                    <a:gd name="connsiteX74" fmla="*/ 1164556 w 2206982"/>
                    <a:gd name="connsiteY74" fmla="*/ 2423548 h 3932403"/>
                    <a:gd name="connsiteX75" fmla="*/ 1207653 w 2206982"/>
                    <a:gd name="connsiteY75" fmla="*/ 2346724 h 3932403"/>
                    <a:gd name="connsiteX76" fmla="*/ 1261992 w 2206982"/>
                    <a:gd name="connsiteY76" fmla="*/ 2301753 h 3932403"/>
                    <a:gd name="connsiteX77" fmla="*/ 1297594 w 2206982"/>
                    <a:gd name="connsiteY77" fmla="*/ 2206191 h 3932403"/>
                    <a:gd name="connsiteX78" fmla="*/ 1391282 w 2206982"/>
                    <a:gd name="connsiteY78" fmla="*/ 2163094 h 3932403"/>
                    <a:gd name="connsiteX79" fmla="*/ 1408146 w 2206982"/>
                    <a:gd name="connsiteY79" fmla="*/ 2075027 h 3932403"/>
                    <a:gd name="connsiteX80" fmla="*/ 1484529 w 2206982"/>
                    <a:gd name="connsiteY80" fmla="*/ 1960918 h 3932403"/>
                    <a:gd name="connsiteX81" fmla="*/ 1447495 w 2206982"/>
                    <a:gd name="connsiteY81" fmla="*/ 1857669 h 3932403"/>
                    <a:gd name="connsiteX82" fmla="*/ 1528067 w 2206982"/>
                    <a:gd name="connsiteY82" fmla="*/ 1778971 h 3932403"/>
                    <a:gd name="connsiteX83" fmla="*/ 1505582 w 2206982"/>
                    <a:gd name="connsiteY83" fmla="*/ 1647807 h 3932403"/>
                    <a:gd name="connsiteX84" fmla="*/ 1511801 w 2206982"/>
                    <a:gd name="connsiteY84" fmla="*/ 1520175 h 3932403"/>
                    <a:gd name="connsiteX85" fmla="*/ 1466233 w 2206982"/>
                    <a:gd name="connsiteY85" fmla="*/ 1415460 h 3932403"/>
                    <a:gd name="connsiteX86" fmla="*/ 1512343 w 2206982"/>
                    <a:gd name="connsiteY86" fmla="*/ 837910 h 3932403"/>
                    <a:gd name="connsiteX87" fmla="*/ 1602740 w 2206982"/>
                    <a:gd name="connsiteY87" fmla="*/ 1112578 h 3932403"/>
                    <a:gd name="connsiteX88" fmla="*/ 1564495 w 2206982"/>
                    <a:gd name="connsiteY88" fmla="*/ 1446351 h 3932403"/>
                    <a:gd name="connsiteX89" fmla="*/ 1606766 w 2206982"/>
                    <a:gd name="connsiteY89" fmla="*/ 1473547 h 3932403"/>
                    <a:gd name="connsiteX90" fmla="*/ 1631125 w 2206982"/>
                    <a:gd name="connsiteY90" fmla="*/ 1542876 h 3932403"/>
                    <a:gd name="connsiteX91" fmla="*/ 1764162 w 2206982"/>
                    <a:gd name="connsiteY91" fmla="*/ 1636565 h 3932403"/>
                    <a:gd name="connsiteX92" fmla="*/ 1840987 w 2206982"/>
                    <a:gd name="connsiteY92" fmla="*/ 1660924 h 3932403"/>
                    <a:gd name="connsiteX93" fmla="*/ 1849843 w 2206982"/>
                    <a:gd name="connsiteY93" fmla="*/ 1752851 h 3932403"/>
                    <a:gd name="connsiteX94" fmla="*/ 1908443 w 2206982"/>
                    <a:gd name="connsiteY94" fmla="*/ 1786466 h 3932403"/>
                    <a:gd name="connsiteX95" fmla="*/ 1925307 w 2206982"/>
                    <a:gd name="connsiteY95" fmla="*/ 1840806 h 3932403"/>
                    <a:gd name="connsiteX96" fmla="*/ 1960908 w 2206982"/>
                    <a:gd name="connsiteY96" fmla="*/ 1865165 h 3932403"/>
                    <a:gd name="connsiteX97" fmla="*/ 1940297 w 2206982"/>
                    <a:gd name="connsiteY97" fmla="*/ 1891397 h 3932403"/>
                    <a:gd name="connsiteX98" fmla="*/ 1942171 w 2206982"/>
                    <a:gd name="connsiteY98" fmla="*/ 1979465 h 3932403"/>
                    <a:gd name="connsiteX99" fmla="*/ 1910317 w 2206982"/>
                    <a:gd name="connsiteY99" fmla="*/ 2033804 h 3932403"/>
                    <a:gd name="connsiteX100" fmla="*/ 1957161 w 2206982"/>
                    <a:gd name="connsiteY100" fmla="*/ 2061910 h 3932403"/>
                    <a:gd name="connsiteX101" fmla="*/ 2006341 w 2206982"/>
                    <a:gd name="connsiteY101" fmla="*/ 2134759 h 3932403"/>
                    <a:gd name="connsiteX102" fmla="*/ 1917812 w 2206982"/>
                    <a:gd name="connsiteY102" fmla="*/ 2202443 h 3932403"/>
                    <a:gd name="connsiteX103" fmla="*/ 1906569 w 2206982"/>
                    <a:gd name="connsiteY103" fmla="*/ 2254909 h 3932403"/>
                    <a:gd name="connsiteX104" fmla="*/ 1867220 w 2206982"/>
                    <a:gd name="connsiteY104" fmla="*/ 2290510 h 3932403"/>
                    <a:gd name="connsiteX105" fmla="*/ 1863472 w 2206982"/>
                    <a:gd name="connsiteY105" fmla="*/ 2331733 h 3932403"/>
                    <a:gd name="connsiteX106" fmla="*/ 1799764 w 2206982"/>
                    <a:gd name="connsiteY106" fmla="*/ 2380451 h 3932403"/>
                    <a:gd name="connsiteX107" fmla="*/ 1814826 w 2206982"/>
                    <a:gd name="connsiteY107" fmla="*/ 2461578 h 3932403"/>
                    <a:gd name="connsiteX108" fmla="*/ 1846608 w 2206982"/>
                    <a:gd name="connsiteY108" fmla="*/ 2489130 h 3932403"/>
                    <a:gd name="connsiteX109" fmla="*/ 1833492 w 2206982"/>
                    <a:gd name="connsiteY109" fmla="*/ 2547217 h 3932403"/>
                    <a:gd name="connsiteX110" fmla="*/ 1869094 w 2206982"/>
                    <a:gd name="connsiteY110" fmla="*/ 2560333 h 3932403"/>
                    <a:gd name="connsiteX111" fmla="*/ 1893453 w 2206982"/>
                    <a:gd name="connsiteY111" fmla="*/ 2610925 h 3932403"/>
                    <a:gd name="connsiteX112" fmla="*/ 1919685 w 2206982"/>
                    <a:gd name="connsiteY112" fmla="*/ 2603430 h 3932403"/>
                    <a:gd name="connsiteX113" fmla="*/ 1964656 w 2206982"/>
                    <a:gd name="connsiteY113" fmla="*/ 2633410 h 3932403"/>
                    <a:gd name="connsiteX114" fmla="*/ 1994636 w 2206982"/>
                    <a:gd name="connsiteY114" fmla="*/ 2607178 h 3932403"/>
                    <a:gd name="connsiteX115" fmla="*/ 2037341 w 2206982"/>
                    <a:gd name="connsiteY115" fmla="*/ 2600651 h 3932403"/>
                    <a:gd name="connsiteX116" fmla="*/ 2018995 w 2206982"/>
                    <a:gd name="connsiteY116" fmla="*/ 2440412 h 3932403"/>
                    <a:gd name="connsiteX117" fmla="*/ 2206893 w 2206982"/>
                    <a:gd name="connsiteY117" fmla="*/ 1797281 h 3932403"/>
                    <a:gd name="connsiteX118" fmla="*/ 2004005 w 2206982"/>
                    <a:gd name="connsiteY118" fmla="*/ 1475420 h 3932403"/>
                    <a:gd name="connsiteX119" fmla="*/ 1787011 w 2206982"/>
                    <a:gd name="connsiteY119" fmla="*/ 1185590 h 3932403"/>
                    <a:gd name="connsiteX120" fmla="*/ 1751046 w 2206982"/>
                    <a:gd name="connsiteY120" fmla="*/ 881435 h 3932403"/>
                    <a:gd name="connsiteX121" fmla="*/ 1797441 w 2206982"/>
                    <a:gd name="connsiteY121" fmla="*/ 413740 h 3932403"/>
                    <a:gd name="connsiteX122" fmla="*/ 1860024 w 2206982"/>
                    <a:gd name="connsiteY122" fmla="*/ 90397 h 3932403"/>
                    <a:gd name="connsiteX123" fmla="*/ 1209862 w 2206982"/>
                    <a:gd name="connsiteY123" fmla="*/ 0 h 393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206982" h="3932403">
                      <a:moveTo>
                        <a:pt x="1209862" y="0"/>
                      </a:moveTo>
                      <a:cubicBezTo>
                        <a:pt x="1148438" y="263078"/>
                        <a:pt x="1058909" y="518661"/>
                        <a:pt x="1034960" y="791108"/>
                      </a:cubicBezTo>
                      <a:cubicBezTo>
                        <a:pt x="989109" y="1025747"/>
                        <a:pt x="1008837" y="1121728"/>
                        <a:pt x="996714" y="1335756"/>
                      </a:cubicBezTo>
                      <a:cubicBezTo>
                        <a:pt x="1053715" y="1664718"/>
                        <a:pt x="655392" y="1736973"/>
                        <a:pt x="427580" y="1852325"/>
                      </a:cubicBezTo>
                      <a:cubicBezTo>
                        <a:pt x="259254" y="1903914"/>
                        <a:pt x="278305" y="2034202"/>
                        <a:pt x="276745" y="2097034"/>
                      </a:cubicBezTo>
                      <a:cubicBezTo>
                        <a:pt x="279125" y="2162151"/>
                        <a:pt x="422037" y="2249752"/>
                        <a:pt x="383194" y="2346723"/>
                      </a:cubicBezTo>
                      <a:cubicBezTo>
                        <a:pt x="296003" y="2405446"/>
                        <a:pt x="184453" y="2381724"/>
                        <a:pt x="121621" y="2444194"/>
                      </a:cubicBezTo>
                      <a:cubicBezTo>
                        <a:pt x="69155" y="2508840"/>
                        <a:pt x="81187" y="2574266"/>
                        <a:pt x="81517" y="2646526"/>
                      </a:cubicBezTo>
                      <a:cubicBezTo>
                        <a:pt x="61236" y="2713165"/>
                        <a:pt x="-82335" y="2898801"/>
                        <a:pt x="67389" y="2845900"/>
                      </a:cubicBezTo>
                      <a:cubicBezTo>
                        <a:pt x="69575" y="2880877"/>
                        <a:pt x="81349" y="2830907"/>
                        <a:pt x="98381" y="2826409"/>
                      </a:cubicBezTo>
                      <a:cubicBezTo>
                        <a:pt x="115413" y="2821911"/>
                        <a:pt x="150846" y="2824223"/>
                        <a:pt x="169584" y="2818914"/>
                      </a:cubicBezTo>
                      <a:cubicBezTo>
                        <a:pt x="188322" y="2813605"/>
                        <a:pt x="165837" y="2792681"/>
                        <a:pt x="178953" y="2783312"/>
                      </a:cubicBezTo>
                      <a:cubicBezTo>
                        <a:pt x="192069" y="2773943"/>
                        <a:pt x="233292" y="2772694"/>
                        <a:pt x="248282" y="2762701"/>
                      </a:cubicBezTo>
                      <a:cubicBezTo>
                        <a:pt x="263272" y="2752708"/>
                        <a:pt x="240787" y="2719604"/>
                        <a:pt x="246408" y="2706488"/>
                      </a:cubicBezTo>
                      <a:cubicBezTo>
                        <a:pt x="252029" y="2693372"/>
                        <a:pt x="273578" y="2692122"/>
                        <a:pt x="282010" y="2684002"/>
                      </a:cubicBezTo>
                      <a:cubicBezTo>
                        <a:pt x="290442" y="2675882"/>
                        <a:pt x="277638" y="2667762"/>
                        <a:pt x="287631" y="2650274"/>
                      </a:cubicBezTo>
                      <a:cubicBezTo>
                        <a:pt x="297624" y="2632786"/>
                        <a:pt x="323858" y="2590938"/>
                        <a:pt x="341971" y="2579071"/>
                      </a:cubicBezTo>
                      <a:cubicBezTo>
                        <a:pt x="360084" y="2567204"/>
                        <a:pt x="374762" y="2592187"/>
                        <a:pt x="388815" y="2594061"/>
                      </a:cubicBezTo>
                      <a:cubicBezTo>
                        <a:pt x="402868" y="2595935"/>
                        <a:pt x="407240" y="2581882"/>
                        <a:pt x="416921" y="2580945"/>
                      </a:cubicBezTo>
                      <a:cubicBezTo>
                        <a:pt x="426602" y="2580008"/>
                        <a:pt x="436909" y="2600932"/>
                        <a:pt x="446902" y="2588440"/>
                      </a:cubicBezTo>
                      <a:cubicBezTo>
                        <a:pt x="461892" y="2576573"/>
                        <a:pt x="471261" y="2527230"/>
                        <a:pt x="486251" y="2515363"/>
                      </a:cubicBezTo>
                      <a:cubicBezTo>
                        <a:pt x="518730" y="2497874"/>
                        <a:pt x="506238" y="2562832"/>
                        <a:pt x="538717" y="2545343"/>
                      </a:cubicBezTo>
                      <a:cubicBezTo>
                        <a:pt x="551521" y="2545343"/>
                        <a:pt x="541527" y="2517861"/>
                        <a:pt x="553707" y="2507868"/>
                      </a:cubicBezTo>
                      <a:cubicBezTo>
                        <a:pt x="565887" y="2497875"/>
                        <a:pt x="605236" y="2498812"/>
                        <a:pt x="611794" y="2485383"/>
                      </a:cubicBezTo>
                      <a:cubicBezTo>
                        <a:pt x="624598" y="2469456"/>
                        <a:pt x="591985" y="2448030"/>
                        <a:pt x="602425" y="2434791"/>
                      </a:cubicBezTo>
                      <a:cubicBezTo>
                        <a:pt x="612865" y="2421552"/>
                        <a:pt x="662878" y="2420315"/>
                        <a:pt x="674433" y="2405949"/>
                      </a:cubicBezTo>
                      <a:cubicBezTo>
                        <a:pt x="673540" y="2386832"/>
                        <a:pt x="685764" y="2367714"/>
                        <a:pt x="684871" y="2348597"/>
                      </a:cubicBezTo>
                      <a:cubicBezTo>
                        <a:pt x="682373" y="2332982"/>
                        <a:pt x="651767" y="2326737"/>
                        <a:pt x="649269" y="2311122"/>
                      </a:cubicBezTo>
                      <a:cubicBezTo>
                        <a:pt x="646146" y="2272397"/>
                        <a:pt x="678625" y="2274896"/>
                        <a:pt x="675502" y="2236171"/>
                      </a:cubicBezTo>
                      <a:cubicBezTo>
                        <a:pt x="669256" y="2209938"/>
                        <a:pt x="646146" y="2232424"/>
                        <a:pt x="639900" y="2206191"/>
                      </a:cubicBezTo>
                      <a:cubicBezTo>
                        <a:pt x="631780" y="2191201"/>
                        <a:pt x="662698" y="2159659"/>
                        <a:pt x="660512" y="2140609"/>
                      </a:cubicBezTo>
                      <a:cubicBezTo>
                        <a:pt x="658326" y="2121559"/>
                        <a:pt x="624637" y="2104813"/>
                        <a:pt x="626784" y="2091891"/>
                      </a:cubicBezTo>
                      <a:cubicBezTo>
                        <a:pt x="628931" y="2078969"/>
                        <a:pt x="627173" y="2058706"/>
                        <a:pt x="639665" y="2068699"/>
                      </a:cubicBezTo>
                      <a:cubicBezTo>
                        <a:pt x="652157" y="2078692"/>
                        <a:pt x="692327" y="2079281"/>
                        <a:pt x="707356" y="2097512"/>
                      </a:cubicBezTo>
                      <a:cubicBezTo>
                        <a:pt x="722385" y="2115743"/>
                        <a:pt x="716724" y="2195260"/>
                        <a:pt x="727967" y="2224928"/>
                      </a:cubicBezTo>
                      <a:cubicBezTo>
                        <a:pt x="739210" y="2254596"/>
                        <a:pt x="764818" y="2283327"/>
                        <a:pt x="774812" y="2275520"/>
                      </a:cubicBezTo>
                      <a:cubicBezTo>
                        <a:pt x="784806" y="2267713"/>
                        <a:pt x="800420" y="2212749"/>
                        <a:pt x="804792" y="2168715"/>
                      </a:cubicBezTo>
                      <a:cubicBezTo>
                        <a:pt x="809164" y="2124682"/>
                        <a:pt x="778871" y="2035678"/>
                        <a:pt x="801044" y="2011319"/>
                      </a:cubicBezTo>
                      <a:cubicBezTo>
                        <a:pt x="845390" y="1999452"/>
                        <a:pt x="876620" y="2043797"/>
                        <a:pt x="920966" y="2031930"/>
                      </a:cubicBezTo>
                      <a:cubicBezTo>
                        <a:pt x="946574" y="2014442"/>
                        <a:pt x="949697" y="1989457"/>
                        <a:pt x="975305" y="1971969"/>
                      </a:cubicBezTo>
                      <a:lnTo>
                        <a:pt x="1053405" y="1947011"/>
                      </a:lnTo>
                      <a:cubicBezTo>
                        <a:pt x="1124183" y="1894745"/>
                        <a:pt x="1063798" y="1825615"/>
                        <a:pt x="1162682" y="1795834"/>
                      </a:cubicBezTo>
                      <a:cubicBezTo>
                        <a:pt x="1197687" y="1812340"/>
                        <a:pt x="1185849" y="1851330"/>
                        <a:pt x="1189000" y="1880952"/>
                      </a:cubicBezTo>
                      <a:cubicBezTo>
                        <a:pt x="1125518" y="2122649"/>
                        <a:pt x="957103" y="2265036"/>
                        <a:pt x="771826" y="2489869"/>
                      </a:cubicBezTo>
                      <a:cubicBezTo>
                        <a:pt x="685931" y="2636827"/>
                        <a:pt x="678388" y="2668773"/>
                        <a:pt x="656764" y="2764573"/>
                      </a:cubicBezTo>
                      <a:cubicBezTo>
                        <a:pt x="635140" y="2860373"/>
                        <a:pt x="696898" y="2937095"/>
                        <a:pt x="632711" y="3066543"/>
                      </a:cubicBezTo>
                      <a:cubicBezTo>
                        <a:pt x="517977" y="3224158"/>
                        <a:pt x="446340" y="3271221"/>
                        <a:pt x="333479" y="3456942"/>
                      </a:cubicBezTo>
                      <a:cubicBezTo>
                        <a:pt x="276590" y="3563386"/>
                        <a:pt x="305925" y="3626566"/>
                        <a:pt x="326981" y="3742682"/>
                      </a:cubicBezTo>
                      <a:cubicBezTo>
                        <a:pt x="324024" y="3819661"/>
                        <a:pt x="239572" y="3884052"/>
                        <a:pt x="297000" y="3922565"/>
                      </a:cubicBezTo>
                      <a:cubicBezTo>
                        <a:pt x="301372" y="3951296"/>
                        <a:pt x="337633" y="3908411"/>
                        <a:pt x="353213" y="3903827"/>
                      </a:cubicBezTo>
                      <a:cubicBezTo>
                        <a:pt x="368793" y="3899243"/>
                        <a:pt x="377053" y="3910364"/>
                        <a:pt x="390482" y="3895062"/>
                      </a:cubicBezTo>
                      <a:cubicBezTo>
                        <a:pt x="412030" y="3910364"/>
                        <a:pt x="415638" y="3844592"/>
                        <a:pt x="433785" y="3823255"/>
                      </a:cubicBezTo>
                      <a:cubicBezTo>
                        <a:pt x="451932" y="3801918"/>
                        <a:pt x="490310" y="3788903"/>
                        <a:pt x="499367" y="3767042"/>
                      </a:cubicBezTo>
                      <a:cubicBezTo>
                        <a:pt x="523761" y="3733838"/>
                        <a:pt x="501866" y="3725818"/>
                        <a:pt x="510610" y="3703333"/>
                      </a:cubicBezTo>
                      <a:cubicBezTo>
                        <a:pt x="519354" y="3680848"/>
                        <a:pt x="552458" y="3657114"/>
                        <a:pt x="551833" y="3632130"/>
                      </a:cubicBezTo>
                      <a:cubicBezTo>
                        <a:pt x="551208" y="3607147"/>
                        <a:pt x="519979" y="3558117"/>
                        <a:pt x="533095" y="3545937"/>
                      </a:cubicBezTo>
                      <a:cubicBezTo>
                        <a:pt x="546211" y="3533757"/>
                        <a:pt x="590557" y="3531571"/>
                        <a:pt x="596803" y="3512209"/>
                      </a:cubicBezTo>
                      <a:cubicBezTo>
                        <a:pt x="603049" y="3492847"/>
                        <a:pt x="599614" y="3466926"/>
                        <a:pt x="611794" y="3446627"/>
                      </a:cubicBezTo>
                      <a:cubicBezTo>
                        <a:pt x="631156" y="3427889"/>
                        <a:pt x="674878" y="3454122"/>
                        <a:pt x="694240" y="3435384"/>
                      </a:cubicBezTo>
                      <a:cubicBezTo>
                        <a:pt x="711729" y="3424454"/>
                        <a:pt x="729216" y="3396971"/>
                        <a:pt x="737336" y="3377297"/>
                      </a:cubicBezTo>
                      <a:cubicBezTo>
                        <a:pt x="745456" y="3357623"/>
                        <a:pt x="724514" y="3338143"/>
                        <a:pt x="742958" y="3317337"/>
                      </a:cubicBezTo>
                      <a:lnTo>
                        <a:pt x="827391" y="3256206"/>
                      </a:lnTo>
                      <a:cubicBezTo>
                        <a:pt x="873611" y="3211860"/>
                        <a:pt x="815117" y="3191599"/>
                        <a:pt x="829151" y="3169309"/>
                      </a:cubicBezTo>
                      <a:cubicBezTo>
                        <a:pt x="843185" y="3147019"/>
                        <a:pt x="913471" y="3142139"/>
                        <a:pt x="911597" y="3122465"/>
                      </a:cubicBezTo>
                      <a:cubicBezTo>
                        <a:pt x="921571" y="3094553"/>
                        <a:pt x="879430" y="3096856"/>
                        <a:pt x="877869" y="3062504"/>
                      </a:cubicBezTo>
                      <a:cubicBezTo>
                        <a:pt x="874122" y="3042205"/>
                        <a:pt x="913158" y="3025028"/>
                        <a:pt x="917218" y="3000669"/>
                      </a:cubicBezTo>
                      <a:cubicBezTo>
                        <a:pt x="921278" y="2976310"/>
                        <a:pt x="893484" y="2940084"/>
                        <a:pt x="902228" y="2916350"/>
                      </a:cubicBezTo>
                      <a:cubicBezTo>
                        <a:pt x="910972" y="2892616"/>
                        <a:pt x="940328" y="2881373"/>
                        <a:pt x="941577" y="2858263"/>
                      </a:cubicBezTo>
                      <a:cubicBezTo>
                        <a:pt x="942826" y="2835153"/>
                        <a:pt x="922215" y="2822349"/>
                        <a:pt x="930335" y="2805797"/>
                      </a:cubicBezTo>
                      <a:cubicBezTo>
                        <a:pt x="938455" y="2789245"/>
                        <a:pt x="970309" y="2770820"/>
                        <a:pt x="971558" y="2751458"/>
                      </a:cubicBezTo>
                      <a:cubicBezTo>
                        <a:pt x="972807" y="2732096"/>
                        <a:pt x="955943" y="2705239"/>
                        <a:pt x="969684" y="2689624"/>
                      </a:cubicBezTo>
                      <a:cubicBezTo>
                        <a:pt x="990295" y="2667763"/>
                        <a:pt x="1012781" y="2674009"/>
                        <a:pt x="1033392" y="2652148"/>
                      </a:cubicBezTo>
                      <a:lnTo>
                        <a:pt x="1084696" y="2565634"/>
                      </a:lnTo>
                      <a:cubicBezTo>
                        <a:pt x="1128398" y="2447781"/>
                        <a:pt x="1039132" y="2564027"/>
                        <a:pt x="1074615" y="2504120"/>
                      </a:cubicBezTo>
                      <a:cubicBezTo>
                        <a:pt x="1082928" y="2478253"/>
                        <a:pt x="1127393" y="2473203"/>
                        <a:pt x="1164556" y="2423548"/>
                      </a:cubicBezTo>
                      <a:cubicBezTo>
                        <a:pt x="1187353" y="2400126"/>
                        <a:pt x="1191414" y="2367023"/>
                        <a:pt x="1207653" y="2346724"/>
                      </a:cubicBezTo>
                      <a:cubicBezTo>
                        <a:pt x="1223892" y="2326425"/>
                        <a:pt x="1247626" y="2327986"/>
                        <a:pt x="1261992" y="2301753"/>
                      </a:cubicBezTo>
                      <a:cubicBezTo>
                        <a:pt x="1276358" y="2275520"/>
                        <a:pt x="1273235" y="2225866"/>
                        <a:pt x="1297594" y="2206191"/>
                      </a:cubicBezTo>
                      <a:cubicBezTo>
                        <a:pt x="1321953" y="2186516"/>
                        <a:pt x="1370046" y="2182456"/>
                        <a:pt x="1391282" y="2163094"/>
                      </a:cubicBezTo>
                      <a:cubicBezTo>
                        <a:pt x="1402525" y="2138735"/>
                        <a:pt x="1396903" y="2099386"/>
                        <a:pt x="1408146" y="2075027"/>
                      </a:cubicBezTo>
                      <a:lnTo>
                        <a:pt x="1484529" y="1960918"/>
                      </a:lnTo>
                      <a:cubicBezTo>
                        <a:pt x="1499519" y="1929688"/>
                        <a:pt x="1440239" y="1887993"/>
                        <a:pt x="1447495" y="1857669"/>
                      </a:cubicBezTo>
                      <a:cubicBezTo>
                        <a:pt x="1454751" y="1827345"/>
                        <a:pt x="1526818" y="1818945"/>
                        <a:pt x="1528067" y="1778971"/>
                      </a:cubicBezTo>
                      <a:cubicBezTo>
                        <a:pt x="1526193" y="1733376"/>
                        <a:pt x="1507456" y="1693402"/>
                        <a:pt x="1505582" y="1647807"/>
                      </a:cubicBezTo>
                      <a:lnTo>
                        <a:pt x="1511801" y="1520175"/>
                      </a:lnTo>
                      <a:cubicBezTo>
                        <a:pt x="1512738" y="1480826"/>
                        <a:pt x="1466143" y="1529171"/>
                        <a:pt x="1466233" y="1415460"/>
                      </a:cubicBezTo>
                      <a:cubicBezTo>
                        <a:pt x="1466323" y="1301749"/>
                        <a:pt x="1497087" y="887766"/>
                        <a:pt x="1512343" y="837910"/>
                      </a:cubicBezTo>
                      <a:lnTo>
                        <a:pt x="1602740" y="1112578"/>
                      </a:lnTo>
                      <a:lnTo>
                        <a:pt x="1564495" y="1446351"/>
                      </a:lnTo>
                      <a:cubicBezTo>
                        <a:pt x="1563605" y="1509948"/>
                        <a:pt x="1595661" y="1457460"/>
                        <a:pt x="1606766" y="1473547"/>
                      </a:cubicBezTo>
                      <a:cubicBezTo>
                        <a:pt x="1617871" y="1489634"/>
                        <a:pt x="1603331" y="1519142"/>
                        <a:pt x="1631125" y="1542876"/>
                      </a:cubicBezTo>
                      <a:cubicBezTo>
                        <a:pt x="1664403" y="1574578"/>
                        <a:pt x="1730746" y="1616890"/>
                        <a:pt x="1764162" y="1636565"/>
                      </a:cubicBezTo>
                      <a:cubicBezTo>
                        <a:pt x="1797578" y="1656240"/>
                        <a:pt x="1832641" y="1638420"/>
                        <a:pt x="1840987" y="1660924"/>
                      </a:cubicBezTo>
                      <a:lnTo>
                        <a:pt x="1849843" y="1752851"/>
                      </a:lnTo>
                      <a:cubicBezTo>
                        <a:pt x="1905606" y="1809537"/>
                        <a:pt x="1899301" y="1770558"/>
                        <a:pt x="1908443" y="1786466"/>
                      </a:cubicBezTo>
                      <a:cubicBezTo>
                        <a:pt x="1917585" y="1802374"/>
                        <a:pt x="1915001" y="1827690"/>
                        <a:pt x="1925307" y="1840806"/>
                      </a:cubicBezTo>
                      <a:cubicBezTo>
                        <a:pt x="1935613" y="1853922"/>
                        <a:pt x="1961532" y="1852986"/>
                        <a:pt x="1960908" y="1865165"/>
                      </a:cubicBezTo>
                      <a:cubicBezTo>
                        <a:pt x="1972548" y="1898874"/>
                        <a:pt x="1948729" y="1863290"/>
                        <a:pt x="1940297" y="1891397"/>
                      </a:cubicBezTo>
                      <a:cubicBezTo>
                        <a:pt x="1933739" y="1907324"/>
                        <a:pt x="1947168" y="1955731"/>
                        <a:pt x="1942171" y="1979465"/>
                      </a:cubicBezTo>
                      <a:cubicBezTo>
                        <a:pt x="1937174" y="2003199"/>
                        <a:pt x="1904383" y="2016940"/>
                        <a:pt x="1910317" y="2033804"/>
                      </a:cubicBezTo>
                      <a:cubicBezTo>
                        <a:pt x="1924058" y="2052542"/>
                        <a:pt x="1943420" y="2043172"/>
                        <a:pt x="1957161" y="2061910"/>
                      </a:cubicBezTo>
                      <a:lnTo>
                        <a:pt x="2006341" y="2134759"/>
                      </a:lnTo>
                      <a:cubicBezTo>
                        <a:pt x="2001969" y="2160992"/>
                        <a:pt x="1940999" y="2176485"/>
                        <a:pt x="1917812" y="2202443"/>
                      </a:cubicBezTo>
                      <a:cubicBezTo>
                        <a:pt x="1898373" y="2221219"/>
                        <a:pt x="1915001" y="2240231"/>
                        <a:pt x="1906569" y="2254909"/>
                      </a:cubicBezTo>
                      <a:cubicBezTo>
                        <a:pt x="1898137" y="2269587"/>
                        <a:pt x="1871592" y="2276457"/>
                        <a:pt x="1867220" y="2290510"/>
                      </a:cubicBezTo>
                      <a:cubicBezTo>
                        <a:pt x="1839037" y="2322090"/>
                        <a:pt x="1874715" y="2316743"/>
                        <a:pt x="1863472" y="2331733"/>
                      </a:cubicBezTo>
                      <a:cubicBezTo>
                        <a:pt x="1852229" y="2346723"/>
                        <a:pt x="1803500" y="2357561"/>
                        <a:pt x="1799764" y="2380451"/>
                      </a:cubicBezTo>
                      <a:lnTo>
                        <a:pt x="1814826" y="2461578"/>
                      </a:lnTo>
                      <a:cubicBezTo>
                        <a:pt x="1817012" y="2480940"/>
                        <a:pt x="1843497" y="2474857"/>
                        <a:pt x="1846608" y="2489130"/>
                      </a:cubicBezTo>
                      <a:cubicBezTo>
                        <a:pt x="1849719" y="2503403"/>
                        <a:pt x="1824123" y="2536599"/>
                        <a:pt x="1833492" y="2547217"/>
                      </a:cubicBezTo>
                      <a:cubicBezTo>
                        <a:pt x="1840663" y="2565550"/>
                        <a:pt x="1859101" y="2549715"/>
                        <a:pt x="1869094" y="2560333"/>
                      </a:cubicBezTo>
                      <a:cubicBezTo>
                        <a:pt x="1879087" y="2570951"/>
                        <a:pt x="1883147" y="2605616"/>
                        <a:pt x="1893453" y="2610925"/>
                      </a:cubicBezTo>
                      <a:cubicBezTo>
                        <a:pt x="1903759" y="2616234"/>
                        <a:pt x="1906256" y="2595935"/>
                        <a:pt x="1919685" y="2603430"/>
                      </a:cubicBezTo>
                      <a:cubicBezTo>
                        <a:pt x="1945918" y="2614360"/>
                        <a:pt x="1945047" y="2633873"/>
                        <a:pt x="1964656" y="2633410"/>
                      </a:cubicBezTo>
                      <a:cubicBezTo>
                        <a:pt x="1978085" y="2637158"/>
                        <a:pt x="1982522" y="2612638"/>
                        <a:pt x="1994636" y="2607178"/>
                      </a:cubicBezTo>
                      <a:cubicBezTo>
                        <a:pt x="2006750" y="2601718"/>
                        <a:pt x="2034218" y="2631568"/>
                        <a:pt x="2037341" y="2600651"/>
                      </a:cubicBezTo>
                      <a:cubicBezTo>
                        <a:pt x="2051213" y="2535371"/>
                        <a:pt x="2005123" y="2505692"/>
                        <a:pt x="2018995" y="2440412"/>
                      </a:cubicBezTo>
                      <a:cubicBezTo>
                        <a:pt x="2150957" y="2214793"/>
                        <a:pt x="2207969" y="2054754"/>
                        <a:pt x="2206893" y="1797281"/>
                      </a:cubicBezTo>
                      <a:cubicBezTo>
                        <a:pt x="2210953" y="1634575"/>
                        <a:pt x="2075859" y="1569873"/>
                        <a:pt x="2004005" y="1475420"/>
                      </a:cubicBezTo>
                      <a:cubicBezTo>
                        <a:pt x="1932151" y="1380967"/>
                        <a:pt x="1822925" y="1283963"/>
                        <a:pt x="1787011" y="1185590"/>
                      </a:cubicBezTo>
                      <a:cubicBezTo>
                        <a:pt x="1787514" y="1085454"/>
                        <a:pt x="1750543" y="981571"/>
                        <a:pt x="1751046" y="881435"/>
                      </a:cubicBezTo>
                      <a:cubicBezTo>
                        <a:pt x="1753395" y="725537"/>
                        <a:pt x="1781976" y="569638"/>
                        <a:pt x="1797441" y="413740"/>
                      </a:cubicBezTo>
                      <a:lnTo>
                        <a:pt x="1860024" y="90397"/>
                      </a:lnTo>
                      <a:lnTo>
                        <a:pt x="1209862" y="0"/>
                      </a:lnTo>
                      <a:close/>
                    </a:path>
                  </a:pathLst>
                </a:cu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dirty="0">
                    <a:solidFill>
                      <a:prstClr val="white"/>
                    </a:solidFill>
                    <a:latin typeface="Calibri" panose="020F0502020204030204"/>
                  </a:endParaRPr>
                </a:p>
              </p:txBody>
            </p:sp>
            <p:sp>
              <p:nvSpPr>
                <p:cNvPr id="128" name="Freeform: Shape 127">
                  <a:extLst>
                    <a:ext uri="{FF2B5EF4-FFF2-40B4-BE49-F238E27FC236}">
                      <a16:creationId xmlns:a16="http://schemas.microsoft.com/office/drawing/2014/main" id="{AD79FBFB-4B65-4182-AE94-2260BB79A399}"/>
                    </a:ext>
                  </a:extLst>
                </p:cNvPr>
                <p:cNvSpPr/>
                <p:nvPr/>
              </p:nvSpPr>
              <p:spPr>
                <a:xfrm>
                  <a:off x="7762324" y="2069103"/>
                  <a:ext cx="613321" cy="2454444"/>
                </a:xfrm>
                <a:custGeom>
                  <a:avLst/>
                  <a:gdLst>
                    <a:gd name="connsiteX0" fmla="*/ 137316 w 639768"/>
                    <a:gd name="connsiteY0" fmla="*/ 56175 h 2459206"/>
                    <a:gd name="connsiteX1" fmla="*/ 0 w 639768"/>
                    <a:gd name="connsiteY1" fmla="*/ 305840 h 2459206"/>
                    <a:gd name="connsiteX2" fmla="*/ 352652 w 639768"/>
                    <a:gd name="connsiteY2" fmla="*/ 755238 h 2459206"/>
                    <a:gd name="connsiteX3" fmla="*/ 474364 w 639768"/>
                    <a:gd name="connsiteY3" fmla="*/ 1070441 h 2459206"/>
                    <a:gd name="connsiteX4" fmla="*/ 227820 w 639768"/>
                    <a:gd name="connsiteY4" fmla="*/ 1557289 h 2459206"/>
                    <a:gd name="connsiteX5" fmla="*/ 386981 w 639768"/>
                    <a:gd name="connsiteY5" fmla="*/ 1953633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74364 w 639768"/>
                    <a:gd name="connsiteY3" fmla="*/ 1070441 h 2459206"/>
                    <a:gd name="connsiteX4" fmla="*/ 227820 w 639768"/>
                    <a:gd name="connsiteY4" fmla="*/ 1557289 h 2459206"/>
                    <a:gd name="connsiteX5" fmla="*/ 386981 w 639768"/>
                    <a:gd name="connsiteY5" fmla="*/ 1953633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74364 w 639768"/>
                    <a:gd name="connsiteY3" fmla="*/ 1070441 h 2459206"/>
                    <a:gd name="connsiteX4" fmla="*/ 227820 w 639768"/>
                    <a:gd name="connsiteY4" fmla="*/ 1557289 h 2459206"/>
                    <a:gd name="connsiteX5" fmla="*/ 386981 w 639768"/>
                    <a:gd name="connsiteY5" fmla="*/ 1953633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74364 w 639768"/>
                    <a:gd name="connsiteY3" fmla="*/ 1070441 h 2459206"/>
                    <a:gd name="connsiteX4" fmla="*/ 227820 w 639768"/>
                    <a:gd name="connsiteY4" fmla="*/ 1557289 h 2459206"/>
                    <a:gd name="connsiteX5" fmla="*/ 386981 w 639768"/>
                    <a:gd name="connsiteY5" fmla="*/ 1953633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27820 w 639768"/>
                    <a:gd name="connsiteY4" fmla="*/ 1557289 h 2459206"/>
                    <a:gd name="connsiteX5" fmla="*/ 386981 w 639768"/>
                    <a:gd name="connsiteY5" fmla="*/ 1953633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27820 w 639768"/>
                    <a:gd name="connsiteY4" fmla="*/ 1557289 h 2459206"/>
                    <a:gd name="connsiteX5" fmla="*/ 386981 w 639768"/>
                    <a:gd name="connsiteY5" fmla="*/ 1953633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27820 w 639768"/>
                    <a:gd name="connsiteY4" fmla="*/ 1557289 h 2459206"/>
                    <a:gd name="connsiteX5" fmla="*/ 386981 w 639768"/>
                    <a:gd name="connsiteY5" fmla="*/ 1953633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27820 w 639768"/>
                    <a:gd name="connsiteY4" fmla="*/ 1557289 h 2459206"/>
                    <a:gd name="connsiteX5" fmla="*/ 386981 w 639768"/>
                    <a:gd name="connsiteY5" fmla="*/ 1953633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86981 w 639768"/>
                    <a:gd name="connsiteY5" fmla="*/ 1953633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86981 w 639768"/>
                    <a:gd name="connsiteY5" fmla="*/ 1953633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94919 w 639768"/>
                    <a:gd name="connsiteY5" fmla="*/ 1937758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94919 w 639768"/>
                    <a:gd name="connsiteY5" fmla="*/ 1937758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94919 w 639768"/>
                    <a:gd name="connsiteY5" fmla="*/ 1937758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94919 w 639768"/>
                    <a:gd name="connsiteY5" fmla="*/ 1937758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94919 w 639768"/>
                    <a:gd name="connsiteY5" fmla="*/ 1937758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94919 w 639768"/>
                    <a:gd name="connsiteY5" fmla="*/ 1937758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94919 w 639768"/>
                    <a:gd name="connsiteY5" fmla="*/ 1937758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45493 w 639768"/>
                    <a:gd name="connsiteY9" fmla="*/ 192812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94919 w 639768"/>
                    <a:gd name="connsiteY5" fmla="*/ 1937758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45493 w 639768"/>
                    <a:gd name="connsiteY9" fmla="*/ 192812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94919 w 639768"/>
                    <a:gd name="connsiteY5" fmla="*/ 1937758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45493 w 639768"/>
                    <a:gd name="connsiteY9" fmla="*/ 192812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42949"/>
                    <a:gd name="connsiteY0" fmla="*/ 56175 h 2459206"/>
                    <a:gd name="connsiteX1" fmla="*/ 0 w 642949"/>
                    <a:gd name="connsiteY1" fmla="*/ 305840 h 2459206"/>
                    <a:gd name="connsiteX2" fmla="*/ 352652 w 642949"/>
                    <a:gd name="connsiteY2" fmla="*/ 755238 h 2459206"/>
                    <a:gd name="connsiteX3" fmla="*/ 437851 w 642949"/>
                    <a:gd name="connsiteY3" fmla="*/ 1132353 h 2459206"/>
                    <a:gd name="connsiteX4" fmla="*/ 238933 w 642949"/>
                    <a:gd name="connsiteY4" fmla="*/ 1531889 h 2459206"/>
                    <a:gd name="connsiteX5" fmla="*/ 394919 w 642949"/>
                    <a:gd name="connsiteY5" fmla="*/ 1937758 h 2459206"/>
                    <a:gd name="connsiteX6" fmla="*/ 555506 w 642949"/>
                    <a:gd name="connsiteY6" fmla="*/ 2053499 h 2459206"/>
                    <a:gd name="connsiteX7" fmla="*/ 555506 w 642949"/>
                    <a:gd name="connsiteY7" fmla="*/ 2459206 h 2459206"/>
                    <a:gd name="connsiteX8" fmla="*/ 639768 w 642949"/>
                    <a:gd name="connsiteY8" fmla="*/ 2122157 h 2459206"/>
                    <a:gd name="connsiteX9" fmla="*/ 545493 w 642949"/>
                    <a:gd name="connsiteY9" fmla="*/ 1928124 h 2459206"/>
                    <a:gd name="connsiteX10" fmla="*/ 365136 w 642949"/>
                    <a:gd name="connsiteY10" fmla="*/ 1566651 h 2459206"/>
                    <a:gd name="connsiteX11" fmla="*/ 583593 w 642949"/>
                    <a:gd name="connsiteY11" fmla="*/ 914400 h 2459206"/>
                    <a:gd name="connsiteX12" fmla="*/ 143557 w 642949"/>
                    <a:gd name="connsiteY12" fmla="*/ 280874 h 2459206"/>
                    <a:gd name="connsiteX13" fmla="*/ 162282 w 642949"/>
                    <a:gd name="connsiteY13" fmla="*/ 249666 h 2459206"/>
                    <a:gd name="connsiteX14" fmla="*/ 399465 w 642949"/>
                    <a:gd name="connsiteY14" fmla="*/ 0 h 2459206"/>
                    <a:gd name="connsiteX15" fmla="*/ 137316 w 642949"/>
                    <a:gd name="connsiteY15" fmla="*/ 56175 h 2459206"/>
                    <a:gd name="connsiteX0" fmla="*/ 137316 w 642949"/>
                    <a:gd name="connsiteY0" fmla="*/ 56175 h 2459206"/>
                    <a:gd name="connsiteX1" fmla="*/ 0 w 642949"/>
                    <a:gd name="connsiteY1" fmla="*/ 305840 h 2459206"/>
                    <a:gd name="connsiteX2" fmla="*/ 352652 w 642949"/>
                    <a:gd name="connsiteY2" fmla="*/ 755238 h 2459206"/>
                    <a:gd name="connsiteX3" fmla="*/ 437851 w 642949"/>
                    <a:gd name="connsiteY3" fmla="*/ 1132353 h 2459206"/>
                    <a:gd name="connsiteX4" fmla="*/ 238933 w 642949"/>
                    <a:gd name="connsiteY4" fmla="*/ 1531889 h 2459206"/>
                    <a:gd name="connsiteX5" fmla="*/ 394919 w 642949"/>
                    <a:gd name="connsiteY5" fmla="*/ 1937758 h 2459206"/>
                    <a:gd name="connsiteX6" fmla="*/ 555506 w 642949"/>
                    <a:gd name="connsiteY6" fmla="*/ 2053499 h 2459206"/>
                    <a:gd name="connsiteX7" fmla="*/ 555506 w 642949"/>
                    <a:gd name="connsiteY7" fmla="*/ 2459206 h 2459206"/>
                    <a:gd name="connsiteX8" fmla="*/ 639768 w 642949"/>
                    <a:gd name="connsiteY8" fmla="*/ 2122157 h 2459206"/>
                    <a:gd name="connsiteX9" fmla="*/ 545493 w 642949"/>
                    <a:gd name="connsiteY9" fmla="*/ 1928124 h 2459206"/>
                    <a:gd name="connsiteX10" fmla="*/ 365136 w 642949"/>
                    <a:gd name="connsiteY10" fmla="*/ 1566651 h 2459206"/>
                    <a:gd name="connsiteX11" fmla="*/ 583593 w 642949"/>
                    <a:gd name="connsiteY11" fmla="*/ 914400 h 2459206"/>
                    <a:gd name="connsiteX12" fmla="*/ 143557 w 642949"/>
                    <a:gd name="connsiteY12" fmla="*/ 280874 h 2459206"/>
                    <a:gd name="connsiteX13" fmla="*/ 162282 w 642949"/>
                    <a:gd name="connsiteY13" fmla="*/ 249666 h 2459206"/>
                    <a:gd name="connsiteX14" fmla="*/ 399465 w 642949"/>
                    <a:gd name="connsiteY14" fmla="*/ 0 h 2459206"/>
                    <a:gd name="connsiteX15" fmla="*/ 137316 w 642949"/>
                    <a:gd name="connsiteY15" fmla="*/ 56175 h 2459206"/>
                    <a:gd name="connsiteX0" fmla="*/ 137316 w 642949"/>
                    <a:gd name="connsiteY0" fmla="*/ 56175 h 2459206"/>
                    <a:gd name="connsiteX1" fmla="*/ 0 w 642949"/>
                    <a:gd name="connsiteY1" fmla="*/ 305840 h 2459206"/>
                    <a:gd name="connsiteX2" fmla="*/ 352652 w 642949"/>
                    <a:gd name="connsiteY2" fmla="*/ 755238 h 2459206"/>
                    <a:gd name="connsiteX3" fmla="*/ 437851 w 642949"/>
                    <a:gd name="connsiteY3" fmla="*/ 1132353 h 2459206"/>
                    <a:gd name="connsiteX4" fmla="*/ 238933 w 642949"/>
                    <a:gd name="connsiteY4" fmla="*/ 1531889 h 2459206"/>
                    <a:gd name="connsiteX5" fmla="*/ 394919 w 642949"/>
                    <a:gd name="connsiteY5" fmla="*/ 1937758 h 2459206"/>
                    <a:gd name="connsiteX6" fmla="*/ 538044 w 642949"/>
                    <a:gd name="connsiteY6" fmla="*/ 2039212 h 2459206"/>
                    <a:gd name="connsiteX7" fmla="*/ 555506 w 642949"/>
                    <a:gd name="connsiteY7" fmla="*/ 2459206 h 2459206"/>
                    <a:gd name="connsiteX8" fmla="*/ 639768 w 642949"/>
                    <a:gd name="connsiteY8" fmla="*/ 2122157 h 2459206"/>
                    <a:gd name="connsiteX9" fmla="*/ 545493 w 642949"/>
                    <a:gd name="connsiteY9" fmla="*/ 1928124 h 2459206"/>
                    <a:gd name="connsiteX10" fmla="*/ 365136 w 642949"/>
                    <a:gd name="connsiteY10" fmla="*/ 1566651 h 2459206"/>
                    <a:gd name="connsiteX11" fmla="*/ 583593 w 642949"/>
                    <a:gd name="connsiteY11" fmla="*/ 914400 h 2459206"/>
                    <a:gd name="connsiteX12" fmla="*/ 143557 w 642949"/>
                    <a:gd name="connsiteY12" fmla="*/ 280874 h 2459206"/>
                    <a:gd name="connsiteX13" fmla="*/ 162282 w 642949"/>
                    <a:gd name="connsiteY13" fmla="*/ 249666 h 2459206"/>
                    <a:gd name="connsiteX14" fmla="*/ 399465 w 642949"/>
                    <a:gd name="connsiteY14" fmla="*/ 0 h 2459206"/>
                    <a:gd name="connsiteX15" fmla="*/ 137316 w 642949"/>
                    <a:gd name="connsiteY15" fmla="*/ 56175 h 2459206"/>
                    <a:gd name="connsiteX0" fmla="*/ 137316 w 642255"/>
                    <a:gd name="connsiteY0" fmla="*/ 56175 h 2454444"/>
                    <a:gd name="connsiteX1" fmla="*/ 0 w 642255"/>
                    <a:gd name="connsiteY1" fmla="*/ 305840 h 2454444"/>
                    <a:gd name="connsiteX2" fmla="*/ 352652 w 642255"/>
                    <a:gd name="connsiteY2" fmla="*/ 755238 h 2454444"/>
                    <a:gd name="connsiteX3" fmla="*/ 437851 w 642255"/>
                    <a:gd name="connsiteY3" fmla="*/ 1132353 h 2454444"/>
                    <a:gd name="connsiteX4" fmla="*/ 238933 w 642255"/>
                    <a:gd name="connsiteY4" fmla="*/ 1531889 h 2454444"/>
                    <a:gd name="connsiteX5" fmla="*/ 394919 w 642255"/>
                    <a:gd name="connsiteY5" fmla="*/ 1937758 h 2454444"/>
                    <a:gd name="connsiteX6" fmla="*/ 538044 w 642255"/>
                    <a:gd name="connsiteY6" fmla="*/ 2039212 h 2454444"/>
                    <a:gd name="connsiteX7" fmla="*/ 530106 w 642255"/>
                    <a:gd name="connsiteY7" fmla="*/ 2454444 h 2454444"/>
                    <a:gd name="connsiteX8" fmla="*/ 639768 w 642255"/>
                    <a:gd name="connsiteY8" fmla="*/ 2122157 h 2454444"/>
                    <a:gd name="connsiteX9" fmla="*/ 545493 w 642255"/>
                    <a:gd name="connsiteY9" fmla="*/ 1928124 h 2454444"/>
                    <a:gd name="connsiteX10" fmla="*/ 365136 w 642255"/>
                    <a:gd name="connsiteY10" fmla="*/ 1566651 h 2454444"/>
                    <a:gd name="connsiteX11" fmla="*/ 583593 w 642255"/>
                    <a:gd name="connsiteY11" fmla="*/ 914400 h 2454444"/>
                    <a:gd name="connsiteX12" fmla="*/ 143557 w 642255"/>
                    <a:gd name="connsiteY12" fmla="*/ 280874 h 2454444"/>
                    <a:gd name="connsiteX13" fmla="*/ 162282 w 642255"/>
                    <a:gd name="connsiteY13" fmla="*/ 249666 h 2454444"/>
                    <a:gd name="connsiteX14" fmla="*/ 399465 w 642255"/>
                    <a:gd name="connsiteY14" fmla="*/ 0 h 2454444"/>
                    <a:gd name="connsiteX15" fmla="*/ 137316 w 642255"/>
                    <a:gd name="connsiteY15" fmla="*/ 56175 h 2454444"/>
                    <a:gd name="connsiteX0" fmla="*/ 137316 w 642255"/>
                    <a:gd name="connsiteY0" fmla="*/ 56175 h 2454444"/>
                    <a:gd name="connsiteX1" fmla="*/ 0 w 642255"/>
                    <a:gd name="connsiteY1" fmla="*/ 305840 h 2454444"/>
                    <a:gd name="connsiteX2" fmla="*/ 352652 w 642255"/>
                    <a:gd name="connsiteY2" fmla="*/ 755238 h 2454444"/>
                    <a:gd name="connsiteX3" fmla="*/ 437851 w 642255"/>
                    <a:gd name="connsiteY3" fmla="*/ 1132353 h 2454444"/>
                    <a:gd name="connsiteX4" fmla="*/ 238933 w 642255"/>
                    <a:gd name="connsiteY4" fmla="*/ 1531889 h 2454444"/>
                    <a:gd name="connsiteX5" fmla="*/ 394919 w 642255"/>
                    <a:gd name="connsiteY5" fmla="*/ 1937758 h 2454444"/>
                    <a:gd name="connsiteX6" fmla="*/ 538044 w 642255"/>
                    <a:gd name="connsiteY6" fmla="*/ 2039212 h 2454444"/>
                    <a:gd name="connsiteX7" fmla="*/ 530106 w 642255"/>
                    <a:gd name="connsiteY7" fmla="*/ 2454444 h 2454444"/>
                    <a:gd name="connsiteX8" fmla="*/ 639768 w 642255"/>
                    <a:gd name="connsiteY8" fmla="*/ 2122157 h 2454444"/>
                    <a:gd name="connsiteX9" fmla="*/ 545493 w 642255"/>
                    <a:gd name="connsiteY9" fmla="*/ 1928124 h 2454444"/>
                    <a:gd name="connsiteX10" fmla="*/ 365136 w 642255"/>
                    <a:gd name="connsiteY10" fmla="*/ 1566651 h 2454444"/>
                    <a:gd name="connsiteX11" fmla="*/ 583593 w 642255"/>
                    <a:gd name="connsiteY11" fmla="*/ 914400 h 2454444"/>
                    <a:gd name="connsiteX12" fmla="*/ 143557 w 642255"/>
                    <a:gd name="connsiteY12" fmla="*/ 280874 h 2454444"/>
                    <a:gd name="connsiteX13" fmla="*/ 162282 w 642255"/>
                    <a:gd name="connsiteY13" fmla="*/ 249666 h 2454444"/>
                    <a:gd name="connsiteX14" fmla="*/ 399465 w 642255"/>
                    <a:gd name="connsiteY14" fmla="*/ 0 h 2454444"/>
                    <a:gd name="connsiteX15" fmla="*/ 137316 w 642255"/>
                    <a:gd name="connsiteY15" fmla="*/ 56175 h 2454444"/>
                    <a:gd name="connsiteX0" fmla="*/ 137316 w 642255"/>
                    <a:gd name="connsiteY0" fmla="*/ 56175 h 2454444"/>
                    <a:gd name="connsiteX1" fmla="*/ 0 w 642255"/>
                    <a:gd name="connsiteY1" fmla="*/ 305840 h 2454444"/>
                    <a:gd name="connsiteX2" fmla="*/ 352652 w 642255"/>
                    <a:gd name="connsiteY2" fmla="*/ 755238 h 2454444"/>
                    <a:gd name="connsiteX3" fmla="*/ 437851 w 642255"/>
                    <a:gd name="connsiteY3" fmla="*/ 1132353 h 2454444"/>
                    <a:gd name="connsiteX4" fmla="*/ 238933 w 642255"/>
                    <a:gd name="connsiteY4" fmla="*/ 1531889 h 2454444"/>
                    <a:gd name="connsiteX5" fmla="*/ 394919 w 642255"/>
                    <a:gd name="connsiteY5" fmla="*/ 1937758 h 2454444"/>
                    <a:gd name="connsiteX6" fmla="*/ 538044 w 642255"/>
                    <a:gd name="connsiteY6" fmla="*/ 2039212 h 2454444"/>
                    <a:gd name="connsiteX7" fmla="*/ 530106 w 642255"/>
                    <a:gd name="connsiteY7" fmla="*/ 2454444 h 2454444"/>
                    <a:gd name="connsiteX8" fmla="*/ 639768 w 642255"/>
                    <a:gd name="connsiteY8" fmla="*/ 2122157 h 2454444"/>
                    <a:gd name="connsiteX9" fmla="*/ 545493 w 642255"/>
                    <a:gd name="connsiteY9" fmla="*/ 1928124 h 2454444"/>
                    <a:gd name="connsiteX10" fmla="*/ 365136 w 642255"/>
                    <a:gd name="connsiteY10" fmla="*/ 1566651 h 2454444"/>
                    <a:gd name="connsiteX11" fmla="*/ 583593 w 642255"/>
                    <a:gd name="connsiteY11" fmla="*/ 914400 h 2454444"/>
                    <a:gd name="connsiteX12" fmla="*/ 143557 w 642255"/>
                    <a:gd name="connsiteY12" fmla="*/ 280874 h 2454444"/>
                    <a:gd name="connsiteX13" fmla="*/ 162282 w 642255"/>
                    <a:gd name="connsiteY13" fmla="*/ 249666 h 2454444"/>
                    <a:gd name="connsiteX14" fmla="*/ 399465 w 642255"/>
                    <a:gd name="connsiteY14" fmla="*/ 0 h 2454444"/>
                    <a:gd name="connsiteX15" fmla="*/ 137316 w 642255"/>
                    <a:gd name="connsiteY15" fmla="*/ 56175 h 2454444"/>
                    <a:gd name="connsiteX0" fmla="*/ 137316 w 642255"/>
                    <a:gd name="connsiteY0" fmla="*/ 56175 h 2454444"/>
                    <a:gd name="connsiteX1" fmla="*/ 0 w 642255"/>
                    <a:gd name="connsiteY1" fmla="*/ 305840 h 2454444"/>
                    <a:gd name="connsiteX2" fmla="*/ 352652 w 642255"/>
                    <a:gd name="connsiteY2" fmla="*/ 755238 h 2454444"/>
                    <a:gd name="connsiteX3" fmla="*/ 437851 w 642255"/>
                    <a:gd name="connsiteY3" fmla="*/ 1132353 h 2454444"/>
                    <a:gd name="connsiteX4" fmla="*/ 238933 w 642255"/>
                    <a:gd name="connsiteY4" fmla="*/ 1531889 h 2454444"/>
                    <a:gd name="connsiteX5" fmla="*/ 394919 w 642255"/>
                    <a:gd name="connsiteY5" fmla="*/ 1937758 h 2454444"/>
                    <a:gd name="connsiteX6" fmla="*/ 538044 w 642255"/>
                    <a:gd name="connsiteY6" fmla="*/ 2039212 h 2454444"/>
                    <a:gd name="connsiteX7" fmla="*/ 530106 w 642255"/>
                    <a:gd name="connsiteY7" fmla="*/ 2454444 h 2454444"/>
                    <a:gd name="connsiteX8" fmla="*/ 639768 w 642255"/>
                    <a:gd name="connsiteY8" fmla="*/ 2122157 h 2454444"/>
                    <a:gd name="connsiteX9" fmla="*/ 545493 w 642255"/>
                    <a:gd name="connsiteY9" fmla="*/ 1928124 h 2454444"/>
                    <a:gd name="connsiteX10" fmla="*/ 365136 w 642255"/>
                    <a:gd name="connsiteY10" fmla="*/ 1566651 h 2454444"/>
                    <a:gd name="connsiteX11" fmla="*/ 583593 w 642255"/>
                    <a:gd name="connsiteY11" fmla="*/ 914400 h 2454444"/>
                    <a:gd name="connsiteX12" fmla="*/ 143557 w 642255"/>
                    <a:gd name="connsiteY12" fmla="*/ 280874 h 2454444"/>
                    <a:gd name="connsiteX13" fmla="*/ 162282 w 642255"/>
                    <a:gd name="connsiteY13" fmla="*/ 249666 h 2454444"/>
                    <a:gd name="connsiteX14" fmla="*/ 399465 w 642255"/>
                    <a:gd name="connsiteY14" fmla="*/ 0 h 2454444"/>
                    <a:gd name="connsiteX15" fmla="*/ 137316 w 642255"/>
                    <a:gd name="connsiteY15" fmla="*/ 56175 h 2454444"/>
                    <a:gd name="connsiteX0" fmla="*/ 107153 w 612092"/>
                    <a:gd name="connsiteY0" fmla="*/ 56175 h 2454444"/>
                    <a:gd name="connsiteX1" fmla="*/ 0 w 612092"/>
                    <a:gd name="connsiteY1" fmla="*/ 251865 h 2454444"/>
                    <a:gd name="connsiteX2" fmla="*/ 322489 w 612092"/>
                    <a:gd name="connsiteY2" fmla="*/ 755238 h 2454444"/>
                    <a:gd name="connsiteX3" fmla="*/ 407688 w 612092"/>
                    <a:gd name="connsiteY3" fmla="*/ 1132353 h 2454444"/>
                    <a:gd name="connsiteX4" fmla="*/ 208770 w 612092"/>
                    <a:gd name="connsiteY4" fmla="*/ 1531889 h 2454444"/>
                    <a:gd name="connsiteX5" fmla="*/ 364756 w 612092"/>
                    <a:gd name="connsiteY5" fmla="*/ 1937758 h 2454444"/>
                    <a:gd name="connsiteX6" fmla="*/ 507881 w 612092"/>
                    <a:gd name="connsiteY6" fmla="*/ 2039212 h 2454444"/>
                    <a:gd name="connsiteX7" fmla="*/ 499943 w 612092"/>
                    <a:gd name="connsiteY7" fmla="*/ 2454444 h 2454444"/>
                    <a:gd name="connsiteX8" fmla="*/ 609605 w 612092"/>
                    <a:gd name="connsiteY8" fmla="*/ 2122157 h 2454444"/>
                    <a:gd name="connsiteX9" fmla="*/ 515330 w 612092"/>
                    <a:gd name="connsiteY9" fmla="*/ 1928124 h 2454444"/>
                    <a:gd name="connsiteX10" fmla="*/ 334973 w 612092"/>
                    <a:gd name="connsiteY10" fmla="*/ 1566651 h 2454444"/>
                    <a:gd name="connsiteX11" fmla="*/ 553430 w 612092"/>
                    <a:gd name="connsiteY11" fmla="*/ 914400 h 2454444"/>
                    <a:gd name="connsiteX12" fmla="*/ 113394 w 612092"/>
                    <a:gd name="connsiteY12" fmla="*/ 280874 h 2454444"/>
                    <a:gd name="connsiteX13" fmla="*/ 132119 w 612092"/>
                    <a:gd name="connsiteY13" fmla="*/ 249666 h 2454444"/>
                    <a:gd name="connsiteX14" fmla="*/ 369302 w 612092"/>
                    <a:gd name="connsiteY14" fmla="*/ 0 h 2454444"/>
                    <a:gd name="connsiteX15" fmla="*/ 107153 w 612092"/>
                    <a:gd name="connsiteY15" fmla="*/ 56175 h 2454444"/>
                    <a:gd name="connsiteX0" fmla="*/ 108382 w 613321"/>
                    <a:gd name="connsiteY0" fmla="*/ 56175 h 2454444"/>
                    <a:gd name="connsiteX1" fmla="*/ 1229 w 613321"/>
                    <a:gd name="connsiteY1" fmla="*/ 251865 h 2454444"/>
                    <a:gd name="connsiteX2" fmla="*/ 323718 w 613321"/>
                    <a:gd name="connsiteY2" fmla="*/ 755238 h 2454444"/>
                    <a:gd name="connsiteX3" fmla="*/ 408917 w 613321"/>
                    <a:gd name="connsiteY3" fmla="*/ 1132353 h 2454444"/>
                    <a:gd name="connsiteX4" fmla="*/ 209999 w 613321"/>
                    <a:gd name="connsiteY4" fmla="*/ 1531889 h 2454444"/>
                    <a:gd name="connsiteX5" fmla="*/ 365985 w 613321"/>
                    <a:gd name="connsiteY5" fmla="*/ 1937758 h 2454444"/>
                    <a:gd name="connsiteX6" fmla="*/ 509110 w 613321"/>
                    <a:gd name="connsiteY6" fmla="*/ 2039212 h 2454444"/>
                    <a:gd name="connsiteX7" fmla="*/ 501172 w 613321"/>
                    <a:gd name="connsiteY7" fmla="*/ 2454444 h 2454444"/>
                    <a:gd name="connsiteX8" fmla="*/ 610834 w 613321"/>
                    <a:gd name="connsiteY8" fmla="*/ 2122157 h 2454444"/>
                    <a:gd name="connsiteX9" fmla="*/ 516559 w 613321"/>
                    <a:gd name="connsiteY9" fmla="*/ 1928124 h 2454444"/>
                    <a:gd name="connsiteX10" fmla="*/ 336202 w 613321"/>
                    <a:gd name="connsiteY10" fmla="*/ 1566651 h 2454444"/>
                    <a:gd name="connsiteX11" fmla="*/ 554659 w 613321"/>
                    <a:gd name="connsiteY11" fmla="*/ 914400 h 2454444"/>
                    <a:gd name="connsiteX12" fmla="*/ 114623 w 613321"/>
                    <a:gd name="connsiteY12" fmla="*/ 280874 h 2454444"/>
                    <a:gd name="connsiteX13" fmla="*/ 133348 w 613321"/>
                    <a:gd name="connsiteY13" fmla="*/ 249666 h 2454444"/>
                    <a:gd name="connsiteX14" fmla="*/ 370531 w 613321"/>
                    <a:gd name="connsiteY14" fmla="*/ 0 h 2454444"/>
                    <a:gd name="connsiteX15" fmla="*/ 108382 w 613321"/>
                    <a:gd name="connsiteY15" fmla="*/ 56175 h 2454444"/>
                    <a:gd name="connsiteX0" fmla="*/ 108382 w 613321"/>
                    <a:gd name="connsiteY0" fmla="*/ 56175 h 2454444"/>
                    <a:gd name="connsiteX1" fmla="*/ 1229 w 613321"/>
                    <a:gd name="connsiteY1" fmla="*/ 251865 h 2454444"/>
                    <a:gd name="connsiteX2" fmla="*/ 323718 w 613321"/>
                    <a:gd name="connsiteY2" fmla="*/ 755238 h 2454444"/>
                    <a:gd name="connsiteX3" fmla="*/ 408917 w 613321"/>
                    <a:gd name="connsiteY3" fmla="*/ 1132353 h 2454444"/>
                    <a:gd name="connsiteX4" fmla="*/ 209999 w 613321"/>
                    <a:gd name="connsiteY4" fmla="*/ 1531889 h 2454444"/>
                    <a:gd name="connsiteX5" fmla="*/ 365985 w 613321"/>
                    <a:gd name="connsiteY5" fmla="*/ 1937758 h 2454444"/>
                    <a:gd name="connsiteX6" fmla="*/ 509110 w 613321"/>
                    <a:gd name="connsiteY6" fmla="*/ 2039212 h 2454444"/>
                    <a:gd name="connsiteX7" fmla="*/ 501172 w 613321"/>
                    <a:gd name="connsiteY7" fmla="*/ 2454444 h 2454444"/>
                    <a:gd name="connsiteX8" fmla="*/ 610834 w 613321"/>
                    <a:gd name="connsiteY8" fmla="*/ 2122157 h 2454444"/>
                    <a:gd name="connsiteX9" fmla="*/ 516559 w 613321"/>
                    <a:gd name="connsiteY9" fmla="*/ 1928124 h 2454444"/>
                    <a:gd name="connsiteX10" fmla="*/ 336202 w 613321"/>
                    <a:gd name="connsiteY10" fmla="*/ 1566651 h 2454444"/>
                    <a:gd name="connsiteX11" fmla="*/ 554659 w 613321"/>
                    <a:gd name="connsiteY11" fmla="*/ 914400 h 2454444"/>
                    <a:gd name="connsiteX12" fmla="*/ 114623 w 613321"/>
                    <a:gd name="connsiteY12" fmla="*/ 280874 h 2454444"/>
                    <a:gd name="connsiteX13" fmla="*/ 133348 w 613321"/>
                    <a:gd name="connsiteY13" fmla="*/ 249666 h 2454444"/>
                    <a:gd name="connsiteX14" fmla="*/ 370531 w 613321"/>
                    <a:gd name="connsiteY14" fmla="*/ 0 h 2454444"/>
                    <a:gd name="connsiteX15" fmla="*/ 108382 w 613321"/>
                    <a:gd name="connsiteY15" fmla="*/ 56175 h 2454444"/>
                    <a:gd name="connsiteX0" fmla="*/ 108382 w 613321"/>
                    <a:gd name="connsiteY0" fmla="*/ 56175 h 2454444"/>
                    <a:gd name="connsiteX1" fmla="*/ 1229 w 613321"/>
                    <a:gd name="connsiteY1" fmla="*/ 251865 h 2454444"/>
                    <a:gd name="connsiteX2" fmla="*/ 323718 w 613321"/>
                    <a:gd name="connsiteY2" fmla="*/ 755238 h 2454444"/>
                    <a:gd name="connsiteX3" fmla="*/ 408917 w 613321"/>
                    <a:gd name="connsiteY3" fmla="*/ 1132353 h 2454444"/>
                    <a:gd name="connsiteX4" fmla="*/ 209999 w 613321"/>
                    <a:gd name="connsiteY4" fmla="*/ 1531889 h 2454444"/>
                    <a:gd name="connsiteX5" fmla="*/ 365985 w 613321"/>
                    <a:gd name="connsiteY5" fmla="*/ 1937758 h 2454444"/>
                    <a:gd name="connsiteX6" fmla="*/ 509110 w 613321"/>
                    <a:gd name="connsiteY6" fmla="*/ 2039212 h 2454444"/>
                    <a:gd name="connsiteX7" fmla="*/ 501172 w 613321"/>
                    <a:gd name="connsiteY7" fmla="*/ 2454444 h 2454444"/>
                    <a:gd name="connsiteX8" fmla="*/ 610834 w 613321"/>
                    <a:gd name="connsiteY8" fmla="*/ 2122157 h 2454444"/>
                    <a:gd name="connsiteX9" fmla="*/ 516559 w 613321"/>
                    <a:gd name="connsiteY9" fmla="*/ 1928124 h 2454444"/>
                    <a:gd name="connsiteX10" fmla="*/ 336202 w 613321"/>
                    <a:gd name="connsiteY10" fmla="*/ 1566651 h 2454444"/>
                    <a:gd name="connsiteX11" fmla="*/ 554659 w 613321"/>
                    <a:gd name="connsiteY11" fmla="*/ 914400 h 2454444"/>
                    <a:gd name="connsiteX12" fmla="*/ 114623 w 613321"/>
                    <a:gd name="connsiteY12" fmla="*/ 280874 h 2454444"/>
                    <a:gd name="connsiteX13" fmla="*/ 133348 w 613321"/>
                    <a:gd name="connsiteY13" fmla="*/ 249666 h 2454444"/>
                    <a:gd name="connsiteX14" fmla="*/ 370531 w 613321"/>
                    <a:gd name="connsiteY14" fmla="*/ 0 h 2454444"/>
                    <a:gd name="connsiteX15" fmla="*/ 108382 w 613321"/>
                    <a:gd name="connsiteY15" fmla="*/ 56175 h 2454444"/>
                    <a:gd name="connsiteX0" fmla="*/ 108382 w 613321"/>
                    <a:gd name="connsiteY0" fmla="*/ 56175 h 2454444"/>
                    <a:gd name="connsiteX1" fmla="*/ 1229 w 613321"/>
                    <a:gd name="connsiteY1" fmla="*/ 251865 h 2454444"/>
                    <a:gd name="connsiteX2" fmla="*/ 323718 w 613321"/>
                    <a:gd name="connsiteY2" fmla="*/ 755238 h 2454444"/>
                    <a:gd name="connsiteX3" fmla="*/ 408917 w 613321"/>
                    <a:gd name="connsiteY3" fmla="*/ 1132353 h 2454444"/>
                    <a:gd name="connsiteX4" fmla="*/ 209999 w 613321"/>
                    <a:gd name="connsiteY4" fmla="*/ 1531889 h 2454444"/>
                    <a:gd name="connsiteX5" fmla="*/ 365985 w 613321"/>
                    <a:gd name="connsiteY5" fmla="*/ 1937758 h 2454444"/>
                    <a:gd name="connsiteX6" fmla="*/ 509110 w 613321"/>
                    <a:gd name="connsiteY6" fmla="*/ 2039212 h 2454444"/>
                    <a:gd name="connsiteX7" fmla="*/ 501172 w 613321"/>
                    <a:gd name="connsiteY7" fmla="*/ 2454444 h 2454444"/>
                    <a:gd name="connsiteX8" fmla="*/ 610834 w 613321"/>
                    <a:gd name="connsiteY8" fmla="*/ 2122157 h 2454444"/>
                    <a:gd name="connsiteX9" fmla="*/ 516559 w 613321"/>
                    <a:gd name="connsiteY9" fmla="*/ 1928124 h 2454444"/>
                    <a:gd name="connsiteX10" fmla="*/ 336202 w 613321"/>
                    <a:gd name="connsiteY10" fmla="*/ 1566651 h 2454444"/>
                    <a:gd name="connsiteX11" fmla="*/ 554659 w 613321"/>
                    <a:gd name="connsiteY11" fmla="*/ 914400 h 2454444"/>
                    <a:gd name="connsiteX12" fmla="*/ 114623 w 613321"/>
                    <a:gd name="connsiteY12" fmla="*/ 280874 h 2454444"/>
                    <a:gd name="connsiteX13" fmla="*/ 153986 w 613321"/>
                    <a:gd name="connsiteY13" fmla="*/ 184579 h 2454444"/>
                    <a:gd name="connsiteX14" fmla="*/ 370531 w 613321"/>
                    <a:gd name="connsiteY14" fmla="*/ 0 h 2454444"/>
                    <a:gd name="connsiteX15" fmla="*/ 108382 w 613321"/>
                    <a:gd name="connsiteY15" fmla="*/ 56175 h 2454444"/>
                    <a:gd name="connsiteX0" fmla="*/ 108382 w 613321"/>
                    <a:gd name="connsiteY0" fmla="*/ 56175 h 2454444"/>
                    <a:gd name="connsiteX1" fmla="*/ 1229 w 613321"/>
                    <a:gd name="connsiteY1" fmla="*/ 251865 h 2454444"/>
                    <a:gd name="connsiteX2" fmla="*/ 323718 w 613321"/>
                    <a:gd name="connsiteY2" fmla="*/ 755238 h 2454444"/>
                    <a:gd name="connsiteX3" fmla="*/ 408917 w 613321"/>
                    <a:gd name="connsiteY3" fmla="*/ 1132353 h 2454444"/>
                    <a:gd name="connsiteX4" fmla="*/ 209999 w 613321"/>
                    <a:gd name="connsiteY4" fmla="*/ 1531889 h 2454444"/>
                    <a:gd name="connsiteX5" fmla="*/ 365985 w 613321"/>
                    <a:gd name="connsiteY5" fmla="*/ 1937758 h 2454444"/>
                    <a:gd name="connsiteX6" fmla="*/ 509110 w 613321"/>
                    <a:gd name="connsiteY6" fmla="*/ 2039212 h 2454444"/>
                    <a:gd name="connsiteX7" fmla="*/ 501172 w 613321"/>
                    <a:gd name="connsiteY7" fmla="*/ 2454444 h 2454444"/>
                    <a:gd name="connsiteX8" fmla="*/ 610834 w 613321"/>
                    <a:gd name="connsiteY8" fmla="*/ 2122157 h 2454444"/>
                    <a:gd name="connsiteX9" fmla="*/ 516559 w 613321"/>
                    <a:gd name="connsiteY9" fmla="*/ 1928124 h 2454444"/>
                    <a:gd name="connsiteX10" fmla="*/ 336202 w 613321"/>
                    <a:gd name="connsiteY10" fmla="*/ 1566651 h 2454444"/>
                    <a:gd name="connsiteX11" fmla="*/ 554659 w 613321"/>
                    <a:gd name="connsiteY11" fmla="*/ 914400 h 2454444"/>
                    <a:gd name="connsiteX12" fmla="*/ 114623 w 613321"/>
                    <a:gd name="connsiteY12" fmla="*/ 280874 h 2454444"/>
                    <a:gd name="connsiteX13" fmla="*/ 168273 w 613321"/>
                    <a:gd name="connsiteY13" fmla="*/ 170292 h 2454444"/>
                    <a:gd name="connsiteX14" fmla="*/ 370531 w 613321"/>
                    <a:gd name="connsiteY14" fmla="*/ 0 h 2454444"/>
                    <a:gd name="connsiteX15" fmla="*/ 108382 w 613321"/>
                    <a:gd name="connsiteY15" fmla="*/ 56175 h 2454444"/>
                    <a:gd name="connsiteX0" fmla="*/ 108382 w 613321"/>
                    <a:gd name="connsiteY0" fmla="*/ 56175 h 2454444"/>
                    <a:gd name="connsiteX1" fmla="*/ 1229 w 613321"/>
                    <a:gd name="connsiteY1" fmla="*/ 251865 h 2454444"/>
                    <a:gd name="connsiteX2" fmla="*/ 323718 w 613321"/>
                    <a:gd name="connsiteY2" fmla="*/ 755238 h 2454444"/>
                    <a:gd name="connsiteX3" fmla="*/ 408917 w 613321"/>
                    <a:gd name="connsiteY3" fmla="*/ 1132353 h 2454444"/>
                    <a:gd name="connsiteX4" fmla="*/ 209999 w 613321"/>
                    <a:gd name="connsiteY4" fmla="*/ 1531889 h 2454444"/>
                    <a:gd name="connsiteX5" fmla="*/ 365985 w 613321"/>
                    <a:gd name="connsiteY5" fmla="*/ 1937758 h 2454444"/>
                    <a:gd name="connsiteX6" fmla="*/ 509110 w 613321"/>
                    <a:gd name="connsiteY6" fmla="*/ 2039212 h 2454444"/>
                    <a:gd name="connsiteX7" fmla="*/ 501172 w 613321"/>
                    <a:gd name="connsiteY7" fmla="*/ 2454444 h 2454444"/>
                    <a:gd name="connsiteX8" fmla="*/ 610834 w 613321"/>
                    <a:gd name="connsiteY8" fmla="*/ 2122157 h 2454444"/>
                    <a:gd name="connsiteX9" fmla="*/ 516559 w 613321"/>
                    <a:gd name="connsiteY9" fmla="*/ 1928124 h 2454444"/>
                    <a:gd name="connsiteX10" fmla="*/ 336202 w 613321"/>
                    <a:gd name="connsiteY10" fmla="*/ 1566651 h 2454444"/>
                    <a:gd name="connsiteX11" fmla="*/ 554659 w 613321"/>
                    <a:gd name="connsiteY11" fmla="*/ 914400 h 2454444"/>
                    <a:gd name="connsiteX12" fmla="*/ 114623 w 613321"/>
                    <a:gd name="connsiteY12" fmla="*/ 280874 h 2454444"/>
                    <a:gd name="connsiteX13" fmla="*/ 168273 w 613321"/>
                    <a:gd name="connsiteY13" fmla="*/ 170292 h 2454444"/>
                    <a:gd name="connsiteX14" fmla="*/ 370531 w 613321"/>
                    <a:gd name="connsiteY14" fmla="*/ 0 h 2454444"/>
                    <a:gd name="connsiteX15" fmla="*/ 108382 w 613321"/>
                    <a:gd name="connsiteY15" fmla="*/ 56175 h 2454444"/>
                    <a:gd name="connsiteX0" fmla="*/ 108382 w 613321"/>
                    <a:gd name="connsiteY0" fmla="*/ 56175 h 2454444"/>
                    <a:gd name="connsiteX1" fmla="*/ 1229 w 613321"/>
                    <a:gd name="connsiteY1" fmla="*/ 251865 h 2454444"/>
                    <a:gd name="connsiteX2" fmla="*/ 323718 w 613321"/>
                    <a:gd name="connsiteY2" fmla="*/ 755238 h 2454444"/>
                    <a:gd name="connsiteX3" fmla="*/ 408917 w 613321"/>
                    <a:gd name="connsiteY3" fmla="*/ 1132353 h 2454444"/>
                    <a:gd name="connsiteX4" fmla="*/ 209999 w 613321"/>
                    <a:gd name="connsiteY4" fmla="*/ 1531889 h 2454444"/>
                    <a:gd name="connsiteX5" fmla="*/ 365985 w 613321"/>
                    <a:gd name="connsiteY5" fmla="*/ 1937758 h 2454444"/>
                    <a:gd name="connsiteX6" fmla="*/ 509110 w 613321"/>
                    <a:gd name="connsiteY6" fmla="*/ 2039212 h 2454444"/>
                    <a:gd name="connsiteX7" fmla="*/ 501172 w 613321"/>
                    <a:gd name="connsiteY7" fmla="*/ 2454444 h 2454444"/>
                    <a:gd name="connsiteX8" fmla="*/ 610834 w 613321"/>
                    <a:gd name="connsiteY8" fmla="*/ 2122157 h 2454444"/>
                    <a:gd name="connsiteX9" fmla="*/ 516559 w 613321"/>
                    <a:gd name="connsiteY9" fmla="*/ 1928124 h 2454444"/>
                    <a:gd name="connsiteX10" fmla="*/ 336202 w 613321"/>
                    <a:gd name="connsiteY10" fmla="*/ 1566651 h 2454444"/>
                    <a:gd name="connsiteX11" fmla="*/ 554659 w 613321"/>
                    <a:gd name="connsiteY11" fmla="*/ 914400 h 2454444"/>
                    <a:gd name="connsiteX12" fmla="*/ 114623 w 613321"/>
                    <a:gd name="connsiteY12" fmla="*/ 280874 h 2454444"/>
                    <a:gd name="connsiteX13" fmla="*/ 168273 w 613321"/>
                    <a:gd name="connsiteY13" fmla="*/ 170292 h 2454444"/>
                    <a:gd name="connsiteX14" fmla="*/ 370531 w 613321"/>
                    <a:gd name="connsiteY14" fmla="*/ 0 h 2454444"/>
                    <a:gd name="connsiteX15" fmla="*/ 108382 w 613321"/>
                    <a:gd name="connsiteY15" fmla="*/ 56175 h 2454444"/>
                    <a:gd name="connsiteX0" fmla="*/ 108382 w 613321"/>
                    <a:gd name="connsiteY0" fmla="*/ 56175 h 2454444"/>
                    <a:gd name="connsiteX1" fmla="*/ 1229 w 613321"/>
                    <a:gd name="connsiteY1" fmla="*/ 251865 h 2454444"/>
                    <a:gd name="connsiteX2" fmla="*/ 323718 w 613321"/>
                    <a:gd name="connsiteY2" fmla="*/ 755238 h 2454444"/>
                    <a:gd name="connsiteX3" fmla="*/ 408917 w 613321"/>
                    <a:gd name="connsiteY3" fmla="*/ 1132353 h 2454444"/>
                    <a:gd name="connsiteX4" fmla="*/ 209999 w 613321"/>
                    <a:gd name="connsiteY4" fmla="*/ 1531889 h 2454444"/>
                    <a:gd name="connsiteX5" fmla="*/ 365985 w 613321"/>
                    <a:gd name="connsiteY5" fmla="*/ 1937758 h 2454444"/>
                    <a:gd name="connsiteX6" fmla="*/ 509110 w 613321"/>
                    <a:gd name="connsiteY6" fmla="*/ 2039212 h 2454444"/>
                    <a:gd name="connsiteX7" fmla="*/ 501172 w 613321"/>
                    <a:gd name="connsiteY7" fmla="*/ 2454444 h 2454444"/>
                    <a:gd name="connsiteX8" fmla="*/ 610834 w 613321"/>
                    <a:gd name="connsiteY8" fmla="*/ 2122157 h 2454444"/>
                    <a:gd name="connsiteX9" fmla="*/ 516559 w 613321"/>
                    <a:gd name="connsiteY9" fmla="*/ 1928124 h 2454444"/>
                    <a:gd name="connsiteX10" fmla="*/ 336202 w 613321"/>
                    <a:gd name="connsiteY10" fmla="*/ 1566651 h 2454444"/>
                    <a:gd name="connsiteX11" fmla="*/ 554659 w 613321"/>
                    <a:gd name="connsiteY11" fmla="*/ 914400 h 2454444"/>
                    <a:gd name="connsiteX12" fmla="*/ 114623 w 613321"/>
                    <a:gd name="connsiteY12" fmla="*/ 280874 h 2454444"/>
                    <a:gd name="connsiteX13" fmla="*/ 168273 w 613321"/>
                    <a:gd name="connsiteY13" fmla="*/ 170292 h 2454444"/>
                    <a:gd name="connsiteX14" fmla="*/ 370531 w 613321"/>
                    <a:gd name="connsiteY14" fmla="*/ 0 h 2454444"/>
                    <a:gd name="connsiteX15" fmla="*/ 108382 w 613321"/>
                    <a:gd name="connsiteY15" fmla="*/ 56175 h 2454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13321" h="2454444">
                      <a:moveTo>
                        <a:pt x="108382" y="56175"/>
                      </a:moveTo>
                      <a:cubicBezTo>
                        <a:pt x="72664" y="121405"/>
                        <a:pt x="19485" y="146948"/>
                        <a:pt x="1229" y="251865"/>
                      </a:cubicBezTo>
                      <a:cubicBezTo>
                        <a:pt x="-17745" y="457227"/>
                        <a:pt x="187117" y="592739"/>
                        <a:pt x="323718" y="755238"/>
                      </a:cubicBezTo>
                      <a:cubicBezTo>
                        <a:pt x="475414" y="882531"/>
                        <a:pt x="444546" y="1044747"/>
                        <a:pt x="408917" y="1132353"/>
                      </a:cubicBezTo>
                      <a:cubicBezTo>
                        <a:pt x="338907" y="1273998"/>
                        <a:pt x="224447" y="1410881"/>
                        <a:pt x="209999" y="1531889"/>
                      </a:cubicBezTo>
                      <a:cubicBezTo>
                        <a:pt x="202728" y="1659242"/>
                        <a:pt x="233556" y="1804056"/>
                        <a:pt x="365985" y="1937758"/>
                      </a:cubicBezTo>
                      <a:lnTo>
                        <a:pt x="509110" y="2039212"/>
                      </a:lnTo>
                      <a:cubicBezTo>
                        <a:pt x="548797" y="2182385"/>
                        <a:pt x="536097" y="2293808"/>
                        <a:pt x="501172" y="2454444"/>
                      </a:cubicBezTo>
                      <a:cubicBezTo>
                        <a:pt x="529259" y="2342094"/>
                        <a:pt x="630372" y="2253557"/>
                        <a:pt x="610834" y="2122157"/>
                      </a:cubicBezTo>
                      <a:cubicBezTo>
                        <a:pt x="592109" y="2068063"/>
                        <a:pt x="589259" y="1974281"/>
                        <a:pt x="516559" y="1928124"/>
                      </a:cubicBezTo>
                      <a:cubicBezTo>
                        <a:pt x="407228" y="1801813"/>
                        <a:pt x="335996" y="1737412"/>
                        <a:pt x="336202" y="1566651"/>
                      </a:cubicBezTo>
                      <a:cubicBezTo>
                        <a:pt x="377271" y="1360346"/>
                        <a:pt x="602490" y="1152454"/>
                        <a:pt x="554659" y="914400"/>
                      </a:cubicBezTo>
                      <a:cubicBezTo>
                        <a:pt x="544505" y="736563"/>
                        <a:pt x="213676" y="512687"/>
                        <a:pt x="114623" y="280874"/>
                      </a:cubicBezTo>
                      <a:cubicBezTo>
                        <a:pt x="93127" y="222086"/>
                        <a:pt x="122706" y="189106"/>
                        <a:pt x="168273" y="170292"/>
                      </a:cubicBezTo>
                      <a:lnTo>
                        <a:pt x="370531" y="0"/>
                      </a:lnTo>
                      <a:lnTo>
                        <a:pt x="108382" y="56175"/>
                      </a:lnTo>
                      <a:close/>
                    </a:path>
                  </a:pathLst>
                </a:cu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29" name="Freeform: Shape 128">
                  <a:extLst>
                    <a:ext uri="{FF2B5EF4-FFF2-40B4-BE49-F238E27FC236}">
                      <a16:creationId xmlns:a16="http://schemas.microsoft.com/office/drawing/2014/main" id="{559B526A-A142-4E81-B8FF-1691940E1255}"/>
                    </a:ext>
                  </a:extLst>
                </p:cNvPr>
                <p:cNvSpPr/>
                <p:nvPr/>
              </p:nvSpPr>
              <p:spPr>
                <a:xfrm>
                  <a:off x="8287468" y="2445907"/>
                  <a:ext cx="478160" cy="1909880"/>
                </a:xfrm>
                <a:custGeom>
                  <a:avLst/>
                  <a:gdLst>
                    <a:gd name="connsiteX0" fmla="*/ 283779 w 468461"/>
                    <a:gd name="connsiteY0" fmla="*/ 78828 h 1909880"/>
                    <a:gd name="connsiteX1" fmla="*/ 168916 w 468461"/>
                    <a:gd name="connsiteY1" fmla="*/ 227474 h 1909880"/>
                    <a:gd name="connsiteX2" fmla="*/ 299544 w 468461"/>
                    <a:gd name="connsiteY2" fmla="*/ 632873 h 1909880"/>
                    <a:gd name="connsiteX3" fmla="*/ 0 w 468461"/>
                    <a:gd name="connsiteY3" fmla="*/ 1036020 h 1909880"/>
                    <a:gd name="connsiteX4" fmla="*/ 13513 w 468461"/>
                    <a:gd name="connsiteY4" fmla="*/ 1340069 h 1909880"/>
                    <a:gd name="connsiteX5" fmla="*/ 216212 w 468461"/>
                    <a:gd name="connsiteY5" fmla="*/ 1707181 h 1909880"/>
                    <a:gd name="connsiteX6" fmla="*/ 218465 w 468461"/>
                    <a:gd name="connsiteY6" fmla="*/ 1909880 h 1909880"/>
                    <a:gd name="connsiteX7" fmla="*/ 326571 w 468461"/>
                    <a:gd name="connsiteY7" fmla="*/ 1876097 h 1909880"/>
                    <a:gd name="connsiteX8" fmla="*/ 295040 w 468461"/>
                    <a:gd name="connsiteY8" fmla="*/ 1488716 h 1909880"/>
                    <a:gd name="connsiteX9" fmla="*/ 110358 w 468461"/>
                    <a:gd name="connsiteY9" fmla="*/ 1182414 h 1909880"/>
                    <a:gd name="connsiteX10" fmla="*/ 409903 w 468461"/>
                    <a:gd name="connsiteY10" fmla="*/ 707196 h 1909880"/>
                    <a:gd name="connsiteX11" fmla="*/ 299544 w 468461"/>
                    <a:gd name="connsiteY11" fmla="*/ 243240 h 1909880"/>
                    <a:gd name="connsiteX12" fmla="*/ 468461 w 468461"/>
                    <a:gd name="connsiteY12" fmla="*/ 0 h 1909880"/>
                    <a:gd name="connsiteX13" fmla="*/ 290535 w 468461"/>
                    <a:gd name="connsiteY13" fmla="*/ 15766 h 1909880"/>
                    <a:gd name="connsiteX14" fmla="*/ 283779 w 468461"/>
                    <a:gd name="connsiteY14" fmla="*/ 78828 h 1909880"/>
                    <a:gd name="connsiteX0" fmla="*/ 240987 w 468461"/>
                    <a:gd name="connsiteY0" fmla="*/ 40540 h 1909880"/>
                    <a:gd name="connsiteX1" fmla="*/ 168916 w 468461"/>
                    <a:gd name="connsiteY1" fmla="*/ 227474 h 1909880"/>
                    <a:gd name="connsiteX2" fmla="*/ 299544 w 468461"/>
                    <a:gd name="connsiteY2" fmla="*/ 632873 h 1909880"/>
                    <a:gd name="connsiteX3" fmla="*/ 0 w 468461"/>
                    <a:gd name="connsiteY3" fmla="*/ 1036020 h 1909880"/>
                    <a:gd name="connsiteX4" fmla="*/ 13513 w 468461"/>
                    <a:gd name="connsiteY4" fmla="*/ 1340069 h 1909880"/>
                    <a:gd name="connsiteX5" fmla="*/ 216212 w 468461"/>
                    <a:gd name="connsiteY5" fmla="*/ 1707181 h 1909880"/>
                    <a:gd name="connsiteX6" fmla="*/ 218465 w 468461"/>
                    <a:gd name="connsiteY6" fmla="*/ 1909880 h 1909880"/>
                    <a:gd name="connsiteX7" fmla="*/ 326571 w 468461"/>
                    <a:gd name="connsiteY7" fmla="*/ 1876097 h 1909880"/>
                    <a:gd name="connsiteX8" fmla="*/ 295040 w 468461"/>
                    <a:gd name="connsiteY8" fmla="*/ 1488716 h 1909880"/>
                    <a:gd name="connsiteX9" fmla="*/ 110358 w 468461"/>
                    <a:gd name="connsiteY9" fmla="*/ 1182414 h 1909880"/>
                    <a:gd name="connsiteX10" fmla="*/ 409903 w 468461"/>
                    <a:gd name="connsiteY10" fmla="*/ 707196 h 1909880"/>
                    <a:gd name="connsiteX11" fmla="*/ 299544 w 468461"/>
                    <a:gd name="connsiteY11" fmla="*/ 243240 h 1909880"/>
                    <a:gd name="connsiteX12" fmla="*/ 468461 w 468461"/>
                    <a:gd name="connsiteY12" fmla="*/ 0 h 1909880"/>
                    <a:gd name="connsiteX13" fmla="*/ 290535 w 468461"/>
                    <a:gd name="connsiteY13" fmla="*/ 15766 h 1909880"/>
                    <a:gd name="connsiteX14" fmla="*/ 240987 w 468461"/>
                    <a:gd name="connsiteY14" fmla="*/ 40540 h 1909880"/>
                    <a:gd name="connsiteX0" fmla="*/ 240987 w 468461"/>
                    <a:gd name="connsiteY0" fmla="*/ 40540 h 1909880"/>
                    <a:gd name="connsiteX1" fmla="*/ 168916 w 468461"/>
                    <a:gd name="connsiteY1" fmla="*/ 227474 h 1909880"/>
                    <a:gd name="connsiteX2" fmla="*/ 299544 w 468461"/>
                    <a:gd name="connsiteY2" fmla="*/ 632873 h 1909880"/>
                    <a:gd name="connsiteX3" fmla="*/ 0 w 468461"/>
                    <a:gd name="connsiteY3" fmla="*/ 1036020 h 1909880"/>
                    <a:gd name="connsiteX4" fmla="*/ 13513 w 468461"/>
                    <a:gd name="connsiteY4" fmla="*/ 1340069 h 1909880"/>
                    <a:gd name="connsiteX5" fmla="*/ 216212 w 468461"/>
                    <a:gd name="connsiteY5" fmla="*/ 1707181 h 1909880"/>
                    <a:gd name="connsiteX6" fmla="*/ 218465 w 468461"/>
                    <a:gd name="connsiteY6" fmla="*/ 1909880 h 1909880"/>
                    <a:gd name="connsiteX7" fmla="*/ 326571 w 468461"/>
                    <a:gd name="connsiteY7" fmla="*/ 1876097 h 1909880"/>
                    <a:gd name="connsiteX8" fmla="*/ 295040 w 468461"/>
                    <a:gd name="connsiteY8" fmla="*/ 1488716 h 1909880"/>
                    <a:gd name="connsiteX9" fmla="*/ 110358 w 468461"/>
                    <a:gd name="connsiteY9" fmla="*/ 1182414 h 1909880"/>
                    <a:gd name="connsiteX10" fmla="*/ 409903 w 468461"/>
                    <a:gd name="connsiteY10" fmla="*/ 707196 h 1909880"/>
                    <a:gd name="connsiteX11" fmla="*/ 299544 w 468461"/>
                    <a:gd name="connsiteY11" fmla="*/ 243240 h 1909880"/>
                    <a:gd name="connsiteX12" fmla="*/ 468461 w 468461"/>
                    <a:gd name="connsiteY12" fmla="*/ 0 h 1909880"/>
                    <a:gd name="connsiteX13" fmla="*/ 290535 w 468461"/>
                    <a:gd name="connsiteY13" fmla="*/ 15766 h 1909880"/>
                    <a:gd name="connsiteX14" fmla="*/ 240987 w 468461"/>
                    <a:gd name="connsiteY14" fmla="*/ 40540 h 1909880"/>
                    <a:gd name="connsiteX0" fmla="*/ 240987 w 468461"/>
                    <a:gd name="connsiteY0" fmla="*/ 40540 h 1909880"/>
                    <a:gd name="connsiteX1" fmla="*/ 168916 w 468461"/>
                    <a:gd name="connsiteY1" fmla="*/ 227474 h 1909880"/>
                    <a:gd name="connsiteX2" fmla="*/ 299544 w 468461"/>
                    <a:gd name="connsiteY2" fmla="*/ 632873 h 1909880"/>
                    <a:gd name="connsiteX3" fmla="*/ 0 w 468461"/>
                    <a:gd name="connsiteY3" fmla="*/ 1036020 h 1909880"/>
                    <a:gd name="connsiteX4" fmla="*/ 13513 w 468461"/>
                    <a:gd name="connsiteY4" fmla="*/ 1340069 h 1909880"/>
                    <a:gd name="connsiteX5" fmla="*/ 216212 w 468461"/>
                    <a:gd name="connsiteY5" fmla="*/ 1707181 h 1909880"/>
                    <a:gd name="connsiteX6" fmla="*/ 218465 w 468461"/>
                    <a:gd name="connsiteY6" fmla="*/ 1909880 h 1909880"/>
                    <a:gd name="connsiteX7" fmla="*/ 326571 w 468461"/>
                    <a:gd name="connsiteY7" fmla="*/ 1876097 h 1909880"/>
                    <a:gd name="connsiteX8" fmla="*/ 295040 w 468461"/>
                    <a:gd name="connsiteY8" fmla="*/ 1488716 h 1909880"/>
                    <a:gd name="connsiteX9" fmla="*/ 110358 w 468461"/>
                    <a:gd name="connsiteY9" fmla="*/ 1182414 h 1909880"/>
                    <a:gd name="connsiteX10" fmla="*/ 409903 w 468461"/>
                    <a:gd name="connsiteY10" fmla="*/ 707196 h 1909880"/>
                    <a:gd name="connsiteX11" fmla="*/ 299544 w 468461"/>
                    <a:gd name="connsiteY11" fmla="*/ 243240 h 1909880"/>
                    <a:gd name="connsiteX12" fmla="*/ 468461 w 468461"/>
                    <a:gd name="connsiteY12" fmla="*/ 0 h 1909880"/>
                    <a:gd name="connsiteX13" fmla="*/ 290535 w 468461"/>
                    <a:gd name="connsiteY13" fmla="*/ 15766 h 1909880"/>
                    <a:gd name="connsiteX14" fmla="*/ 240987 w 468461"/>
                    <a:gd name="connsiteY14" fmla="*/ 40540 h 1909880"/>
                    <a:gd name="connsiteX0" fmla="*/ 240987 w 468461"/>
                    <a:gd name="connsiteY0" fmla="*/ 40540 h 1909880"/>
                    <a:gd name="connsiteX1" fmla="*/ 168916 w 468461"/>
                    <a:gd name="connsiteY1" fmla="*/ 227474 h 1909880"/>
                    <a:gd name="connsiteX2" fmla="*/ 299544 w 468461"/>
                    <a:gd name="connsiteY2" fmla="*/ 632873 h 1909880"/>
                    <a:gd name="connsiteX3" fmla="*/ 0 w 468461"/>
                    <a:gd name="connsiteY3" fmla="*/ 1036020 h 1909880"/>
                    <a:gd name="connsiteX4" fmla="*/ 13513 w 468461"/>
                    <a:gd name="connsiteY4" fmla="*/ 1340069 h 1909880"/>
                    <a:gd name="connsiteX5" fmla="*/ 216212 w 468461"/>
                    <a:gd name="connsiteY5" fmla="*/ 1707181 h 1909880"/>
                    <a:gd name="connsiteX6" fmla="*/ 218465 w 468461"/>
                    <a:gd name="connsiteY6" fmla="*/ 1909880 h 1909880"/>
                    <a:gd name="connsiteX7" fmla="*/ 326571 w 468461"/>
                    <a:gd name="connsiteY7" fmla="*/ 1876097 h 1909880"/>
                    <a:gd name="connsiteX8" fmla="*/ 295040 w 468461"/>
                    <a:gd name="connsiteY8" fmla="*/ 1488716 h 1909880"/>
                    <a:gd name="connsiteX9" fmla="*/ 110358 w 468461"/>
                    <a:gd name="connsiteY9" fmla="*/ 1182414 h 1909880"/>
                    <a:gd name="connsiteX10" fmla="*/ 409903 w 468461"/>
                    <a:gd name="connsiteY10" fmla="*/ 707196 h 1909880"/>
                    <a:gd name="connsiteX11" fmla="*/ 299544 w 468461"/>
                    <a:gd name="connsiteY11" fmla="*/ 243240 h 1909880"/>
                    <a:gd name="connsiteX12" fmla="*/ 468461 w 468461"/>
                    <a:gd name="connsiteY12" fmla="*/ 0 h 1909880"/>
                    <a:gd name="connsiteX13" fmla="*/ 290535 w 468461"/>
                    <a:gd name="connsiteY13" fmla="*/ 15766 h 1909880"/>
                    <a:gd name="connsiteX14" fmla="*/ 240987 w 468461"/>
                    <a:gd name="connsiteY14" fmla="*/ 40540 h 1909880"/>
                    <a:gd name="connsiteX0" fmla="*/ 240987 w 468461"/>
                    <a:gd name="connsiteY0" fmla="*/ 40540 h 1909880"/>
                    <a:gd name="connsiteX1" fmla="*/ 168916 w 468461"/>
                    <a:gd name="connsiteY1" fmla="*/ 227474 h 1909880"/>
                    <a:gd name="connsiteX2" fmla="*/ 299544 w 468461"/>
                    <a:gd name="connsiteY2" fmla="*/ 632873 h 1909880"/>
                    <a:gd name="connsiteX3" fmla="*/ 0 w 468461"/>
                    <a:gd name="connsiteY3" fmla="*/ 1036020 h 1909880"/>
                    <a:gd name="connsiteX4" fmla="*/ 13513 w 468461"/>
                    <a:gd name="connsiteY4" fmla="*/ 1340069 h 1909880"/>
                    <a:gd name="connsiteX5" fmla="*/ 216212 w 468461"/>
                    <a:gd name="connsiteY5" fmla="*/ 1707181 h 1909880"/>
                    <a:gd name="connsiteX6" fmla="*/ 218465 w 468461"/>
                    <a:gd name="connsiteY6" fmla="*/ 1909880 h 1909880"/>
                    <a:gd name="connsiteX7" fmla="*/ 326571 w 468461"/>
                    <a:gd name="connsiteY7" fmla="*/ 1876097 h 1909880"/>
                    <a:gd name="connsiteX8" fmla="*/ 295040 w 468461"/>
                    <a:gd name="connsiteY8" fmla="*/ 1488716 h 1909880"/>
                    <a:gd name="connsiteX9" fmla="*/ 110358 w 468461"/>
                    <a:gd name="connsiteY9" fmla="*/ 1182414 h 1909880"/>
                    <a:gd name="connsiteX10" fmla="*/ 409903 w 468461"/>
                    <a:gd name="connsiteY10" fmla="*/ 707196 h 1909880"/>
                    <a:gd name="connsiteX11" fmla="*/ 299544 w 468461"/>
                    <a:gd name="connsiteY11" fmla="*/ 243240 h 1909880"/>
                    <a:gd name="connsiteX12" fmla="*/ 468461 w 468461"/>
                    <a:gd name="connsiteY12" fmla="*/ 0 h 1909880"/>
                    <a:gd name="connsiteX13" fmla="*/ 290535 w 468461"/>
                    <a:gd name="connsiteY13" fmla="*/ 15766 h 1909880"/>
                    <a:gd name="connsiteX14" fmla="*/ 240987 w 468461"/>
                    <a:gd name="connsiteY14" fmla="*/ 40540 h 1909880"/>
                    <a:gd name="connsiteX0" fmla="*/ 240987 w 468461"/>
                    <a:gd name="connsiteY0" fmla="*/ 40540 h 1909880"/>
                    <a:gd name="connsiteX1" fmla="*/ 168916 w 468461"/>
                    <a:gd name="connsiteY1" fmla="*/ 227474 h 1909880"/>
                    <a:gd name="connsiteX2" fmla="*/ 299544 w 468461"/>
                    <a:gd name="connsiteY2" fmla="*/ 632873 h 1909880"/>
                    <a:gd name="connsiteX3" fmla="*/ 0 w 468461"/>
                    <a:gd name="connsiteY3" fmla="*/ 1036020 h 1909880"/>
                    <a:gd name="connsiteX4" fmla="*/ 13513 w 468461"/>
                    <a:gd name="connsiteY4" fmla="*/ 1340069 h 1909880"/>
                    <a:gd name="connsiteX5" fmla="*/ 216212 w 468461"/>
                    <a:gd name="connsiteY5" fmla="*/ 1707181 h 1909880"/>
                    <a:gd name="connsiteX6" fmla="*/ 218465 w 468461"/>
                    <a:gd name="connsiteY6" fmla="*/ 1909880 h 1909880"/>
                    <a:gd name="connsiteX7" fmla="*/ 326571 w 468461"/>
                    <a:gd name="connsiteY7" fmla="*/ 1876097 h 1909880"/>
                    <a:gd name="connsiteX8" fmla="*/ 295040 w 468461"/>
                    <a:gd name="connsiteY8" fmla="*/ 1488716 h 1909880"/>
                    <a:gd name="connsiteX9" fmla="*/ 110358 w 468461"/>
                    <a:gd name="connsiteY9" fmla="*/ 1182414 h 1909880"/>
                    <a:gd name="connsiteX10" fmla="*/ 409903 w 468461"/>
                    <a:gd name="connsiteY10" fmla="*/ 707196 h 1909880"/>
                    <a:gd name="connsiteX11" fmla="*/ 299544 w 468461"/>
                    <a:gd name="connsiteY11" fmla="*/ 243240 h 1909880"/>
                    <a:gd name="connsiteX12" fmla="*/ 468461 w 468461"/>
                    <a:gd name="connsiteY12" fmla="*/ 0 h 1909880"/>
                    <a:gd name="connsiteX13" fmla="*/ 290535 w 468461"/>
                    <a:gd name="connsiteY13" fmla="*/ 15766 h 1909880"/>
                    <a:gd name="connsiteX14" fmla="*/ 240987 w 468461"/>
                    <a:gd name="connsiteY14" fmla="*/ 40540 h 1909880"/>
                    <a:gd name="connsiteX0" fmla="*/ 261767 w 489241"/>
                    <a:gd name="connsiteY0" fmla="*/ 40540 h 1909880"/>
                    <a:gd name="connsiteX1" fmla="*/ 189696 w 489241"/>
                    <a:gd name="connsiteY1" fmla="*/ 227474 h 1909880"/>
                    <a:gd name="connsiteX2" fmla="*/ 320324 w 489241"/>
                    <a:gd name="connsiteY2" fmla="*/ 632873 h 1909880"/>
                    <a:gd name="connsiteX3" fmla="*/ 20780 w 489241"/>
                    <a:gd name="connsiteY3" fmla="*/ 1036020 h 1909880"/>
                    <a:gd name="connsiteX4" fmla="*/ 34293 w 489241"/>
                    <a:gd name="connsiteY4" fmla="*/ 1340069 h 1909880"/>
                    <a:gd name="connsiteX5" fmla="*/ 236992 w 489241"/>
                    <a:gd name="connsiteY5" fmla="*/ 1707181 h 1909880"/>
                    <a:gd name="connsiteX6" fmla="*/ 239245 w 489241"/>
                    <a:gd name="connsiteY6" fmla="*/ 1909880 h 1909880"/>
                    <a:gd name="connsiteX7" fmla="*/ 347351 w 489241"/>
                    <a:gd name="connsiteY7" fmla="*/ 1876097 h 1909880"/>
                    <a:gd name="connsiteX8" fmla="*/ 315820 w 489241"/>
                    <a:gd name="connsiteY8" fmla="*/ 1488716 h 1909880"/>
                    <a:gd name="connsiteX9" fmla="*/ 131138 w 489241"/>
                    <a:gd name="connsiteY9" fmla="*/ 1182414 h 1909880"/>
                    <a:gd name="connsiteX10" fmla="*/ 430683 w 489241"/>
                    <a:gd name="connsiteY10" fmla="*/ 707196 h 1909880"/>
                    <a:gd name="connsiteX11" fmla="*/ 320324 w 489241"/>
                    <a:gd name="connsiteY11" fmla="*/ 243240 h 1909880"/>
                    <a:gd name="connsiteX12" fmla="*/ 489241 w 489241"/>
                    <a:gd name="connsiteY12" fmla="*/ 0 h 1909880"/>
                    <a:gd name="connsiteX13" fmla="*/ 311315 w 489241"/>
                    <a:gd name="connsiteY13" fmla="*/ 15766 h 1909880"/>
                    <a:gd name="connsiteX14" fmla="*/ 261767 w 489241"/>
                    <a:gd name="connsiteY14" fmla="*/ 40540 h 1909880"/>
                    <a:gd name="connsiteX0" fmla="*/ 231713 w 459187"/>
                    <a:gd name="connsiteY0" fmla="*/ 40540 h 1909880"/>
                    <a:gd name="connsiteX1" fmla="*/ 159642 w 459187"/>
                    <a:gd name="connsiteY1" fmla="*/ 227474 h 1909880"/>
                    <a:gd name="connsiteX2" fmla="*/ 290270 w 459187"/>
                    <a:gd name="connsiteY2" fmla="*/ 632873 h 1909880"/>
                    <a:gd name="connsiteX3" fmla="*/ 40275 w 459187"/>
                    <a:gd name="connsiteY3" fmla="*/ 975210 h 1909880"/>
                    <a:gd name="connsiteX4" fmla="*/ 4239 w 459187"/>
                    <a:gd name="connsiteY4" fmla="*/ 1340069 h 1909880"/>
                    <a:gd name="connsiteX5" fmla="*/ 206938 w 459187"/>
                    <a:gd name="connsiteY5" fmla="*/ 1707181 h 1909880"/>
                    <a:gd name="connsiteX6" fmla="*/ 209191 w 459187"/>
                    <a:gd name="connsiteY6" fmla="*/ 1909880 h 1909880"/>
                    <a:gd name="connsiteX7" fmla="*/ 317297 w 459187"/>
                    <a:gd name="connsiteY7" fmla="*/ 1876097 h 1909880"/>
                    <a:gd name="connsiteX8" fmla="*/ 285766 w 459187"/>
                    <a:gd name="connsiteY8" fmla="*/ 1488716 h 1909880"/>
                    <a:gd name="connsiteX9" fmla="*/ 101084 w 459187"/>
                    <a:gd name="connsiteY9" fmla="*/ 1182414 h 1909880"/>
                    <a:gd name="connsiteX10" fmla="*/ 400629 w 459187"/>
                    <a:gd name="connsiteY10" fmla="*/ 707196 h 1909880"/>
                    <a:gd name="connsiteX11" fmla="*/ 290270 w 459187"/>
                    <a:gd name="connsiteY11" fmla="*/ 243240 h 1909880"/>
                    <a:gd name="connsiteX12" fmla="*/ 459187 w 459187"/>
                    <a:gd name="connsiteY12" fmla="*/ 0 h 1909880"/>
                    <a:gd name="connsiteX13" fmla="*/ 281261 w 459187"/>
                    <a:gd name="connsiteY13" fmla="*/ 15766 h 1909880"/>
                    <a:gd name="connsiteX14" fmla="*/ 231713 w 459187"/>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7434 w 480855"/>
                    <a:gd name="connsiteY8" fmla="*/ 1488716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7434 w 480855"/>
                    <a:gd name="connsiteY8" fmla="*/ 1488716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7434 w 480855"/>
                    <a:gd name="connsiteY8" fmla="*/ 1488716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7434 w 480855"/>
                    <a:gd name="connsiteY8" fmla="*/ 1488716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7434 w 480855"/>
                    <a:gd name="connsiteY8" fmla="*/ 1488716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7434 w 480855"/>
                    <a:gd name="connsiteY8" fmla="*/ 1488716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7434 w 480855"/>
                    <a:gd name="connsiteY8" fmla="*/ 1488716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7434 w 480855"/>
                    <a:gd name="connsiteY8" fmla="*/ 1488716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7434 w 480855"/>
                    <a:gd name="connsiteY8" fmla="*/ 1488716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7434 w 480855"/>
                    <a:gd name="connsiteY8" fmla="*/ 1488716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9687 w 480855"/>
                    <a:gd name="connsiteY8" fmla="*/ 1563039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9687 w 480855"/>
                    <a:gd name="connsiteY8" fmla="*/ 1563039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9687 w 480855"/>
                    <a:gd name="connsiteY8" fmla="*/ 1563039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9687 w 480855"/>
                    <a:gd name="connsiteY8" fmla="*/ 1563039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45405 w 472879"/>
                    <a:gd name="connsiteY0" fmla="*/ 40540 h 1909880"/>
                    <a:gd name="connsiteX1" fmla="*/ 173334 w 472879"/>
                    <a:gd name="connsiteY1" fmla="*/ 227474 h 1909880"/>
                    <a:gd name="connsiteX2" fmla="*/ 303962 w 472879"/>
                    <a:gd name="connsiteY2" fmla="*/ 632873 h 1909880"/>
                    <a:gd name="connsiteX3" fmla="*/ 53967 w 472879"/>
                    <a:gd name="connsiteY3" fmla="*/ 975210 h 1909880"/>
                    <a:gd name="connsiteX4" fmla="*/ 40453 w 472879"/>
                    <a:gd name="connsiteY4" fmla="*/ 1353582 h 1909880"/>
                    <a:gd name="connsiteX5" fmla="*/ 220630 w 472879"/>
                    <a:gd name="connsiteY5" fmla="*/ 1707181 h 1909880"/>
                    <a:gd name="connsiteX6" fmla="*/ 222883 w 472879"/>
                    <a:gd name="connsiteY6" fmla="*/ 1909880 h 1909880"/>
                    <a:gd name="connsiteX7" fmla="*/ 330989 w 472879"/>
                    <a:gd name="connsiteY7" fmla="*/ 1876097 h 1909880"/>
                    <a:gd name="connsiteX8" fmla="*/ 301711 w 472879"/>
                    <a:gd name="connsiteY8" fmla="*/ 1563039 h 1909880"/>
                    <a:gd name="connsiteX9" fmla="*/ 114776 w 472879"/>
                    <a:gd name="connsiteY9" fmla="*/ 1182414 h 1909880"/>
                    <a:gd name="connsiteX10" fmla="*/ 414321 w 472879"/>
                    <a:gd name="connsiteY10" fmla="*/ 707196 h 1909880"/>
                    <a:gd name="connsiteX11" fmla="*/ 303962 w 472879"/>
                    <a:gd name="connsiteY11" fmla="*/ 243240 h 1909880"/>
                    <a:gd name="connsiteX12" fmla="*/ 472879 w 472879"/>
                    <a:gd name="connsiteY12" fmla="*/ 0 h 1909880"/>
                    <a:gd name="connsiteX13" fmla="*/ 294953 w 472879"/>
                    <a:gd name="connsiteY13" fmla="*/ 15766 h 1909880"/>
                    <a:gd name="connsiteX14" fmla="*/ 245405 w 472879"/>
                    <a:gd name="connsiteY14" fmla="*/ 40540 h 1909880"/>
                    <a:gd name="connsiteX0" fmla="*/ 254436 w 481910"/>
                    <a:gd name="connsiteY0" fmla="*/ 40540 h 1909880"/>
                    <a:gd name="connsiteX1" fmla="*/ 182365 w 481910"/>
                    <a:gd name="connsiteY1" fmla="*/ 227474 h 1909880"/>
                    <a:gd name="connsiteX2" fmla="*/ 312993 w 481910"/>
                    <a:gd name="connsiteY2" fmla="*/ 632873 h 1909880"/>
                    <a:gd name="connsiteX3" fmla="*/ 62998 w 481910"/>
                    <a:gd name="connsiteY3" fmla="*/ 975210 h 1909880"/>
                    <a:gd name="connsiteX4" fmla="*/ 49484 w 481910"/>
                    <a:gd name="connsiteY4" fmla="*/ 1353582 h 1909880"/>
                    <a:gd name="connsiteX5" fmla="*/ 229661 w 481910"/>
                    <a:gd name="connsiteY5" fmla="*/ 1707181 h 1909880"/>
                    <a:gd name="connsiteX6" fmla="*/ 231914 w 481910"/>
                    <a:gd name="connsiteY6" fmla="*/ 1909880 h 1909880"/>
                    <a:gd name="connsiteX7" fmla="*/ 340020 w 481910"/>
                    <a:gd name="connsiteY7" fmla="*/ 1876097 h 1909880"/>
                    <a:gd name="connsiteX8" fmla="*/ 310742 w 481910"/>
                    <a:gd name="connsiteY8" fmla="*/ 1563039 h 1909880"/>
                    <a:gd name="connsiteX9" fmla="*/ 123807 w 481910"/>
                    <a:gd name="connsiteY9" fmla="*/ 1182414 h 1909880"/>
                    <a:gd name="connsiteX10" fmla="*/ 423352 w 481910"/>
                    <a:gd name="connsiteY10" fmla="*/ 707196 h 1909880"/>
                    <a:gd name="connsiteX11" fmla="*/ 312993 w 481910"/>
                    <a:gd name="connsiteY11" fmla="*/ 243240 h 1909880"/>
                    <a:gd name="connsiteX12" fmla="*/ 481910 w 481910"/>
                    <a:gd name="connsiteY12" fmla="*/ 0 h 1909880"/>
                    <a:gd name="connsiteX13" fmla="*/ 303984 w 481910"/>
                    <a:gd name="connsiteY13" fmla="*/ 15766 h 1909880"/>
                    <a:gd name="connsiteX14" fmla="*/ 254436 w 481910"/>
                    <a:gd name="connsiteY14" fmla="*/ 40540 h 1909880"/>
                    <a:gd name="connsiteX0" fmla="*/ 250288 w 477762"/>
                    <a:gd name="connsiteY0" fmla="*/ 40540 h 1909880"/>
                    <a:gd name="connsiteX1" fmla="*/ 178217 w 477762"/>
                    <a:gd name="connsiteY1" fmla="*/ 227474 h 1909880"/>
                    <a:gd name="connsiteX2" fmla="*/ 308845 w 477762"/>
                    <a:gd name="connsiteY2" fmla="*/ 632873 h 1909880"/>
                    <a:gd name="connsiteX3" fmla="*/ 58850 w 477762"/>
                    <a:gd name="connsiteY3" fmla="*/ 975210 h 1909880"/>
                    <a:gd name="connsiteX4" fmla="*/ 56597 w 477762"/>
                    <a:gd name="connsiteY4" fmla="*/ 1371599 h 1909880"/>
                    <a:gd name="connsiteX5" fmla="*/ 225513 w 477762"/>
                    <a:gd name="connsiteY5" fmla="*/ 1707181 h 1909880"/>
                    <a:gd name="connsiteX6" fmla="*/ 227766 w 477762"/>
                    <a:gd name="connsiteY6" fmla="*/ 1909880 h 1909880"/>
                    <a:gd name="connsiteX7" fmla="*/ 335872 w 477762"/>
                    <a:gd name="connsiteY7" fmla="*/ 1876097 h 1909880"/>
                    <a:gd name="connsiteX8" fmla="*/ 306594 w 477762"/>
                    <a:gd name="connsiteY8" fmla="*/ 1563039 h 1909880"/>
                    <a:gd name="connsiteX9" fmla="*/ 119659 w 477762"/>
                    <a:gd name="connsiteY9" fmla="*/ 1182414 h 1909880"/>
                    <a:gd name="connsiteX10" fmla="*/ 419204 w 477762"/>
                    <a:gd name="connsiteY10" fmla="*/ 707196 h 1909880"/>
                    <a:gd name="connsiteX11" fmla="*/ 308845 w 477762"/>
                    <a:gd name="connsiteY11" fmla="*/ 243240 h 1909880"/>
                    <a:gd name="connsiteX12" fmla="*/ 477762 w 477762"/>
                    <a:gd name="connsiteY12" fmla="*/ 0 h 1909880"/>
                    <a:gd name="connsiteX13" fmla="*/ 299836 w 477762"/>
                    <a:gd name="connsiteY13" fmla="*/ 15766 h 1909880"/>
                    <a:gd name="connsiteX14" fmla="*/ 250288 w 477762"/>
                    <a:gd name="connsiteY14" fmla="*/ 40540 h 1909880"/>
                    <a:gd name="connsiteX0" fmla="*/ 250288 w 477762"/>
                    <a:gd name="connsiteY0" fmla="*/ 40540 h 1909880"/>
                    <a:gd name="connsiteX1" fmla="*/ 178217 w 477762"/>
                    <a:gd name="connsiteY1" fmla="*/ 227474 h 1909880"/>
                    <a:gd name="connsiteX2" fmla="*/ 308845 w 477762"/>
                    <a:gd name="connsiteY2" fmla="*/ 632873 h 1909880"/>
                    <a:gd name="connsiteX3" fmla="*/ 58850 w 477762"/>
                    <a:gd name="connsiteY3" fmla="*/ 975210 h 1909880"/>
                    <a:gd name="connsiteX4" fmla="*/ 56597 w 477762"/>
                    <a:gd name="connsiteY4" fmla="*/ 1371599 h 1909880"/>
                    <a:gd name="connsiteX5" fmla="*/ 225513 w 477762"/>
                    <a:gd name="connsiteY5" fmla="*/ 1707181 h 1909880"/>
                    <a:gd name="connsiteX6" fmla="*/ 227766 w 477762"/>
                    <a:gd name="connsiteY6" fmla="*/ 1909880 h 1909880"/>
                    <a:gd name="connsiteX7" fmla="*/ 335872 w 477762"/>
                    <a:gd name="connsiteY7" fmla="*/ 1876097 h 1909880"/>
                    <a:gd name="connsiteX8" fmla="*/ 306594 w 477762"/>
                    <a:gd name="connsiteY8" fmla="*/ 1563039 h 1909880"/>
                    <a:gd name="connsiteX9" fmla="*/ 119659 w 477762"/>
                    <a:gd name="connsiteY9" fmla="*/ 1182414 h 1909880"/>
                    <a:gd name="connsiteX10" fmla="*/ 419204 w 477762"/>
                    <a:gd name="connsiteY10" fmla="*/ 707196 h 1909880"/>
                    <a:gd name="connsiteX11" fmla="*/ 308845 w 477762"/>
                    <a:gd name="connsiteY11" fmla="*/ 243240 h 1909880"/>
                    <a:gd name="connsiteX12" fmla="*/ 477762 w 477762"/>
                    <a:gd name="connsiteY12" fmla="*/ 0 h 1909880"/>
                    <a:gd name="connsiteX13" fmla="*/ 299836 w 477762"/>
                    <a:gd name="connsiteY13" fmla="*/ 15766 h 1909880"/>
                    <a:gd name="connsiteX14" fmla="*/ 250288 w 477762"/>
                    <a:gd name="connsiteY14" fmla="*/ 40540 h 1909880"/>
                    <a:gd name="connsiteX0" fmla="*/ 242682 w 470156"/>
                    <a:gd name="connsiteY0" fmla="*/ 40540 h 1909880"/>
                    <a:gd name="connsiteX1" fmla="*/ 170611 w 470156"/>
                    <a:gd name="connsiteY1" fmla="*/ 227474 h 1909880"/>
                    <a:gd name="connsiteX2" fmla="*/ 301239 w 470156"/>
                    <a:gd name="connsiteY2" fmla="*/ 632873 h 1909880"/>
                    <a:gd name="connsiteX3" fmla="*/ 51244 w 470156"/>
                    <a:gd name="connsiteY3" fmla="*/ 975210 h 1909880"/>
                    <a:gd name="connsiteX4" fmla="*/ 73766 w 470156"/>
                    <a:gd name="connsiteY4" fmla="*/ 1394121 h 1909880"/>
                    <a:gd name="connsiteX5" fmla="*/ 217907 w 470156"/>
                    <a:gd name="connsiteY5" fmla="*/ 1707181 h 1909880"/>
                    <a:gd name="connsiteX6" fmla="*/ 220160 w 470156"/>
                    <a:gd name="connsiteY6" fmla="*/ 1909880 h 1909880"/>
                    <a:gd name="connsiteX7" fmla="*/ 328266 w 470156"/>
                    <a:gd name="connsiteY7" fmla="*/ 1876097 h 1909880"/>
                    <a:gd name="connsiteX8" fmla="*/ 298988 w 470156"/>
                    <a:gd name="connsiteY8" fmla="*/ 1563039 h 1909880"/>
                    <a:gd name="connsiteX9" fmla="*/ 112053 w 470156"/>
                    <a:gd name="connsiteY9" fmla="*/ 1182414 h 1909880"/>
                    <a:gd name="connsiteX10" fmla="*/ 411598 w 470156"/>
                    <a:gd name="connsiteY10" fmla="*/ 707196 h 1909880"/>
                    <a:gd name="connsiteX11" fmla="*/ 301239 w 470156"/>
                    <a:gd name="connsiteY11" fmla="*/ 243240 h 1909880"/>
                    <a:gd name="connsiteX12" fmla="*/ 470156 w 470156"/>
                    <a:gd name="connsiteY12" fmla="*/ 0 h 1909880"/>
                    <a:gd name="connsiteX13" fmla="*/ 292230 w 470156"/>
                    <a:gd name="connsiteY13" fmla="*/ 15766 h 1909880"/>
                    <a:gd name="connsiteX14" fmla="*/ 242682 w 470156"/>
                    <a:gd name="connsiteY14" fmla="*/ 40540 h 1909880"/>
                    <a:gd name="connsiteX0" fmla="*/ 250686 w 478160"/>
                    <a:gd name="connsiteY0" fmla="*/ 40540 h 1909880"/>
                    <a:gd name="connsiteX1" fmla="*/ 178615 w 478160"/>
                    <a:gd name="connsiteY1" fmla="*/ 227474 h 1909880"/>
                    <a:gd name="connsiteX2" fmla="*/ 309243 w 478160"/>
                    <a:gd name="connsiteY2" fmla="*/ 632873 h 1909880"/>
                    <a:gd name="connsiteX3" fmla="*/ 59248 w 478160"/>
                    <a:gd name="connsiteY3" fmla="*/ 975210 h 1909880"/>
                    <a:gd name="connsiteX4" fmla="*/ 81770 w 478160"/>
                    <a:gd name="connsiteY4" fmla="*/ 1394121 h 1909880"/>
                    <a:gd name="connsiteX5" fmla="*/ 225911 w 478160"/>
                    <a:gd name="connsiteY5" fmla="*/ 1707181 h 1909880"/>
                    <a:gd name="connsiteX6" fmla="*/ 228164 w 478160"/>
                    <a:gd name="connsiteY6" fmla="*/ 1909880 h 1909880"/>
                    <a:gd name="connsiteX7" fmla="*/ 336270 w 478160"/>
                    <a:gd name="connsiteY7" fmla="*/ 1876097 h 1909880"/>
                    <a:gd name="connsiteX8" fmla="*/ 306992 w 478160"/>
                    <a:gd name="connsiteY8" fmla="*/ 1563039 h 1909880"/>
                    <a:gd name="connsiteX9" fmla="*/ 120057 w 478160"/>
                    <a:gd name="connsiteY9" fmla="*/ 1182414 h 1909880"/>
                    <a:gd name="connsiteX10" fmla="*/ 419602 w 478160"/>
                    <a:gd name="connsiteY10" fmla="*/ 707196 h 1909880"/>
                    <a:gd name="connsiteX11" fmla="*/ 309243 w 478160"/>
                    <a:gd name="connsiteY11" fmla="*/ 243240 h 1909880"/>
                    <a:gd name="connsiteX12" fmla="*/ 478160 w 478160"/>
                    <a:gd name="connsiteY12" fmla="*/ 0 h 1909880"/>
                    <a:gd name="connsiteX13" fmla="*/ 300234 w 478160"/>
                    <a:gd name="connsiteY13" fmla="*/ 15766 h 1909880"/>
                    <a:gd name="connsiteX14" fmla="*/ 250686 w 478160"/>
                    <a:gd name="connsiteY14" fmla="*/ 40540 h 1909880"/>
                    <a:gd name="connsiteX0" fmla="*/ 250686 w 478160"/>
                    <a:gd name="connsiteY0" fmla="*/ 40540 h 1909880"/>
                    <a:gd name="connsiteX1" fmla="*/ 178615 w 478160"/>
                    <a:gd name="connsiteY1" fmla="*/ 227474 h 1909880"/>
                    <a:gd name="connsiteX2" fmla="*/ 309243 w 478160"/>
                    <a:gd name="connsiteY2" fmla="*/ 632873 h 1909880"/>
                    <a:gd name="connsiteX3" fmla="*/ 59248 w 478160"/>
                    <a:gd name="connsiteY3" fmla="*/ 975210 h 1909880"/>
                    <a:gd name="connsiteX4" fmla="*/ 81770 w 478160"/>
                    <a:gd name="connsiteY4" fmla="*/ 1394121 h 1909880"/>
                    <a:gd name="connsiteX5" fmla="*/ 225911 w 478160"/>
                    <a:gd name="connsiteY5" fmla="*/ 1707181 h 1909880"/>
                    <a:gd name="connsiteX6" fmla="*/ 228164 w 478160"/>
                    <a:gd name="connsiteY6" fmla="*/ 1909880 h 1909880"/>
                    <a:gd name="connsiteX7" fmla="*/ 336270 w 478160"/>
                    <a:gd name="connsiteY7" fmla="*/ 1876097 h 1909880"/>
                    <a:gd name="connsiteX8" fmla="*/ 306992 w 478160"/>
                    <a:gd name="connsiteY8" fmla="*/ 1563039 h 1909880"/>
                    <a:gd name="connsiteX9" fmla="*/ 122310 w 478160"/>
                    <a:gd name="connsiteY9" fmla="*/ 1195927 h 1909880"/>
                    <a:gd name="connsiteX10" fmla="*/ 419602 w 478160"/>
                    <a:gd name="connsiteY10" fmla="*/ 707196 h 1909880"/>
                    <a:gd name="connsiteX11" fmla="*/ 309243 w 478160"/>
                    <a:gd name="connsiteY11" fmla="*/ 243240 h 1909880"/>
                    <a:gd name="connsiteX12" fmla="*/ 478160 w 478160"/>
                    <a:gd name="connsiteY12" fmla="*/ 0 h 1909880"/>
                    <a:gd name="connsiteX13" fmla="*/ 300234 w 478160"/>
                    <a:gd name="connsiteY13" fmla="*/ 15766 h 1909880"/>
                    <a:gd name="connsiteX14" fmla="*/ 250686 w 478160"/>
                    <a:gd name="connsiteY14" fmla="*/ 40540 h 1909880"/>
                    <a:gd name="connsiteX0" fmla="*/ 250686 w 478160"/>
                    <a:gd name="connsiteY0" fmla="*/ 40540 h 1909880"/>
                    <a:gd name="connsiteX1" fmla="*/ 178615 w 478160"/>
                    <a:gd name="connsiteY1" fmla="*/ 227474 h 1909880"/>
                    <a:gd name="connsiteX2" fmla="*/ 309243 w 478160"/>
                    <a:gd name="connsiteY2" fmla="*/ 632873 h 1909880"/>
                    <a:gd name="connsiteX3" fmla="*/ 59248 w 478160"/>
                    <a:gd name="connsiteY3" fmla="*/ 975210 h 1909880"/>
                    <a:gd name="connsiteX4" fmla="*/ 81770 w 478160"/>
                    <a:gd name="connsiteY4" fmla="*/ 1394121 h 1909880"/>
                    <a:gd name="connsiteX5" fmla="*/ 225911 w 478160"/>
                    <a:gd name="connsiteY5" fmla="*/ 1707181 h 1909880"/>
                    <a:gd name="connsiteX6" fmla="*/ 228164 w 478160"/>
                    <a:gd name="connsiteY6" fmla="*/ 1909880 h 1909880"/>
                    <a:gd name="connsiteX7" fmla="*/ 336270 w 478160"/>
                    <a:gd name="connsiteY7" fmla="*/ 1876097 h 1909880"/>
                    <a:gd name="connsiteX8" fmla="*/ 306992 w 478160"/>
                    <a:gd name="connsiteY8" fmla="*/ 1563039 h 1909880"/>
                    <a:gd name="connsiteX9" fmla="*/ 122310 w 478160"/>
                    <a:gd name="connsiteY9" fmla="*/ 1195927 h 1909880"/>
                    <a:gd name="connsiteX10" fmla="*/ 419602 w 478160"/>
                    <a:gd name="connsiteY10" fmla="*/ 707196 h 1909880"/>
                    <a:gd name="connsiteX11" fmla="*/ 309243 w 478160"/>
                    <a:gd name="connsiteY11" fmla="*/ 243240 h 1909880"/>
                    <a:gd name="connsiteX12" fmla="*/ 478160 w 478160"/>
                    <a:gd name="connsiteY12" fmla="*/ 0 h 1909880"/>
                    <a:gd name="connsiteX13" fmla="*/ 300234 w 478160"/>
                    <a:gd name="connsiteY13" fmla="*/ 15766 h 1909880"/>
                    <a:gd name="connsiteX14" fmla="*/ 250686 w 478160"/>
                    <a:gd name="connsiteY14" fmla="*/ 40540 h 190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8160" h="1909880">
                      <a:moveTo>
                        <a:pt x="250686" y="40540"/>
                      </a:moveTo>
                      <a:cubicBezTo>
                        <a:pt x="226662" y="102851"/>
                        <a:pt x="164351" y="162911"/>
                        <a:pt x="178615" y="227474"/>
                      </a:cubicBezTo>
                      <a:cubicBezTo>
                        <a:pt x="168105" y="333329"/>
                        <a:pt x="328762" y="527019"/>
                        <a:pt x="309243" y="632873"/>
                      </a:cubicBezTo>
                      <a:cubicBezTo>
                        <a:pt x="254439" y="783021"/>
                        <a:pt x="152339" y="840828"/>
                        <a:pt x="59248" y="975210"/>
                      </a:cubicBezTo>
                      <a:cubicBezTo>
                        <a:pt x="-51112" y="1108091"/>
                        <a:pt x="14204" y="1319797"/>
                        <a:pt x="81770" y="1394121"/>
                      </a:cubicBezTo>
                      <a:cubicBezTo>
                        <a:pt x="194381" y="1505231"/>
                        <a:pt x="219155" y="1512739"/>
                        <a:pt x="225911" y="1707181"/>
                      </a:cubicBezTo>
                      <a:lnTo>
                        <a:pt x="228164" y="1909880"/>
                      </a:lnTo>
                      <a:lnTo>
                        <a:pt x="336270" y="1876097"/>
                      </a:lnTo>
                      <a:cubicBezTo>
                        <a:pt x="325760" y="1746970"/>
                        <a:pt x="326511" y="1703427"/>
                        <a:pt x="306992" y="1563039"/>
                      </a:cubicBezTo>
                      <a:cubicBezTo>
                        <a:pt x="315250" y="1447425"/>
                        <a:pt x="163601" y="1331812"/>
                        <a:pt x="122310" y="1195927"/>
                      </a:cubicBezTo>
                      <a:cubicBezTo>
                        <a:pt x="123061" y="1037521"/>
                        <a:pt x="360294" y="867854"/>
                        <a:pt x="419602" y="707196"/>
                      </a:cubicBezTo>
                      <a:cubicBezTo>
                        <a:pt x="461643" y="584075"/>
                        <a:pt x="427109" y="458702"/>
                        <a:pt x="309243" y="243240"/>
                      </a:cubicBezTo>
                      <a:lnTo>
                        <a:pt x="478160" y="0"/>
                      </a:lnTo>
                      <a:lnTo>
                        <a:pt x="300234" y="15766"/>
                      </a:lnTo>
                      <a:lnTo>
                        <a:pt x="250686" y="40540"/>
                      </a:lnTo>
                      <a:close/>
                    </a:path>
                  </a:pathLst>
                </a:cu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30" name="Freeform: Shape 129">
                  <a:extLst>
                    <a:ext uri="{FF2B5EF4-FFF2-40B4-BE49-F238E27FC236}">
                      <a16:creationId xmlns:a16="http://schemas.microsoft.com/office/drawing/2014/main" id="{F4A2E785-F216-4B18-B3FE-D5B31DD7BCA8}"/>
                    </a:ext>
                  </a:extLst>
                </p:cNvPr>
                <p:cNvSpPr/>
                <p:nvPr/>
              </p:nvSpPr>
              <p:spPr>
                <a:xfrm>
                  <a:off x="8628834" y="3033735"/>
                  <a:ext cx="612011" cy="1869341"/>
                </a:xfrm>
                <a:custGeom>
                  <a:avLst/>
                  <a:gdLst>
                    <a:gd name="connsiteX0" fmla="*/ 506749 w 592333"/>
                    <a:gd name="connsiteY0" fmla="*/ 0 h 1772495"/>
                    <a:gd name="connsiteX1" fmla="*/ 6757 w 592333"/>
                    <a:gd name="connsiteY1" fmla="*/ 344589 h 1772495"/>
                    <a:gd name="connsiteX2" fmla="*/ 0 w 592333"/>
                    <a:gd name="connsiteY2" fmla="*/ 608099 h 1772495"/>
                    <a:gd name="connsiteX3" fmla="*/ 171169 w 592333"/>
                    <a:gd name="connsiteY3" fmla="*/ 970706 h 1772495"/>
                    <a:gd name="connsiteX4" fmla="*/ 67567 w 592333"/>
                    <a:gd name="connsiteY4" fmla="*/ 1270251 h 1772495"/>
                    <a:gd name="connsiteX5" fmla="*/ 103602 w 592333"/>
                    <a:gd name="connsiteY5" fmla="*/ 1423401 h 1772495"/>
                    <a:gd name="connsiteX6" fmla="*/ 110359 w 592333"/>
                    <a:gd name="connsiteY6" fmla="*/ 1772495 h 1772495"/>
                    <a:gd name="connsiteX7" fmla="*/ 265762 w 592333"/>
                    <a:gd name="connsiteY7" fmla="*/ 1702676 h 1772495"/>
                    <a:gd name="connsiteX8" fmla="*/ 198195 w 592333"/>
                    <a:gd name="connsiteY8" fmla="*/ 1506733 h 1772495"/>
                    <a:gd name="connsiteX9" fmla="*/ 137386 w 592333"/>
                    <a:gd name="connsiteY9" fmla="*/ 1409888 h 1772495"/>
                    <a:gd name="connsiteX10" fmla="*/ 218465 w 592333"/>
                    <a:gd name="connsiteY10" fmla="*/ 984219 h 1772495"/>
                    <a:gd name="connsiteX11" fmla="*/ 268014 w 592333"/>
                    <a:gd name="connsiteY11" fmla="*/ 745484 h 1772495"/>
                    <a:gd name="connsiteX12" fmla="*/ 99098 w 592333"/>
                    <a:gd name="connsiteY12" fmla="*/ 470714 h 1772495"/>
                    <a:gd name="connsiteX13" fmla="*/ 225222 w 592333"/>
                    <a:gd name="connsiteY13" fmla="*/ 279275 h 1772495"/>
                    <a:gd name="connsiteX14" fmla="*/ 592333 w 592333"/>
                    <a:gd name="connsiteY14" fmla="*/ 128377 h 1772495"/>
                    <a:gd name="connsiteX15" fmla="*/ 506749 w 592333"/>
                    <a:gd name="connsiteY15" fmla="*/ 0 h 1772495"/>
                    <a:gd name="connsiteX0" fmla="*/ 394138 w 592333"/>
                    <a:gd name="connsiteY0" fmla="*/ 0 h 1869341"/>
                    <a:gd name="connsiteX1" fmla="*/ 6757 w 592333"/>
                    <a:gd name="connsiteY1" fmla="*/ 441435 h 1869341"/>
                    <a:gd name="connsiteX2" fmla="*/ 0 w 592333"/>
                    <a:gd name="connsiteY2" fmla="*/ 704945 h 1869341"/>
                    <a:gd name="connsiteX3" fmla="*/ 171169 w 592333"/>
                    <a:gd name="connsiteY3" fmla="*/ 1067552 h 1869341"/>
                    <a:gd name="connsiteX4" fmla="*/ 67567 w 592333"/>
                    <a:gd name="connsiteY4" fmla="*/ 1367097 h 1869341"/>
                    <a:gd name="connsiteX5" fmla="*/ 103602 w 592333"/>
                    <a:gd name="connsiteY5" fmla="*/ 1520247 h 1869341"/>
                    <a:gd name="connsiteX6" fmla="*/ 110359 w 592333"/>
                    <a:gd name="connsiteY6" fmla="*/ 1869341 h 1869341"/>
                    <a:gd name="connsiteX7" fmla="*/ 265762 w 592333"/>
                    <a:gd name="connsiteY7" fmla="*/ 1799522 h 1869341"/>
                    <a:gd name="connsiteX8" fmla="*/ 198195 w 592333"/>
                    <a:gd name="connsiteY8" fmla="*/ 1603579 h 1869341"/>
                    <a:gd name="connsiteX9" fmla="*/ 137386 w 592333"/>
                    <a:gd name="connsiteY9" fmla="*/ 1506734 h 1869341"/>
                    <a:gd name="connsiteX10" fmla="*/ 218465 w 592333"/>
                    <a:gd name="connsiteY10" fmla="*/ 1081065 h 1869341"/>
                    <a:gd name="connsiteX11" fmla="*/ 268014 w 592333"/>
                    <a:gd name="connsiteY11" fmla="*/ 842330 h 1869341"/>
                    <a:gd name="connsiteX12" fmla="*/ 99098 w 592333"/>
                    <a:gd name="connsiteY12" fmla="*/ 567560 h 1869341"/>
                    <a:gd name="connsiteX13" fmla="*/ 225222 w 592333"/>
                    <a:gd name="connsiteY13" fmla="*/ 376121 h 1869341"/>
                    <a:gd name="connsiteX14" fmla="*/ 592333 w 592333"/>
                    <a:gd name="connsiteY14" fmla="*/ 225223 h 1869341"/>
                    <a:gd name="connsiteX15" fmla="*/ 394138 w 592333"/>
                    <a:gd name="connsiteY15" fmla="*/ 0 h 1869341"/>
                    <a:gd name="connsiteX0" fmla="*/ 423717 w 621912"/>
                    <a:gd name="connsiteY0" fmla="*/ 0 h 1869341"/>
                    <a:gd name="connsiteX1" fmla="*/ 36336 w 621912"/>
                    <a:gd name="connsiteY1" fmla="*/ 441435 h 1869341"/>
                    <a:gd name="connsiteX2" fmla="*/ 29579 w 621912"/>
                    <a:gd name="connsiteY2" fmla="*/ 704945 h 1869341"/>
                    <a:gd name="connsiteX3" fmla="*/ 200748 w 621912"/>
                    <a:gd name="connsiteY3" fmla="*/ 1067552 h 1869341"/>
                    <a:gd name="connsiteX4" fmla="*/ 97146 w 621912"/>
                    <a:gd name="connsiteY4" fmla="*/ 1367097 h 1869341"/>
                    <a:gd name="connsiteX5" fmla="*/ 133181 w 621912"/>
                    <a:gd name="connsiteY5" fmla="*/ 1520247 h 1869341"/>
                    <a:gd name="connsiteX6" fmla="*/ 139938 w 621912"/>
                    <a:gd name="connsiteY6" fmla="*/ 1869341 h 1869341"/>
                    <a:gd name="connsiteX7" fmla="*/ 295341 w 621912"/>
                    <a:gd name="connsiteY7" fmla="*/ 1799522 h 1869341"/>
                    <a:gd name="connsiteX8" fmla="*/ 227774 w 621912"/>
                    <a:gd name="connsiteY8" fmla="*/ 1603579 h 1869341"/>
                    <a:gd name="connsiteX9" fmla="*/ 166965 w 621912"/>
                    <a:gd name="connsiteY9" fmla="*/ 1506734 h 1869341"/>
                    <a:gd name="connsiteX10" fmla="*/ 248044 w 621912"/>
                    <a:gd name="connsiteY10" fmla="*/ 1081065 h 1869341"/>
                    <a:gd name="connsiteX11" fmla="*/ 297593 w 621912"/>
                    <a:gd name="connsiteY11" fmla="*/ 842330 h 1869341"/>
                    <a:gd name="connsiteX12" fmla="*/ 128677 w 621912"/>
                    <a:gd name="connsiteY12" fmla="*/ 567560 h 1869341"/>
                    <a:gd name="connsiteX13" fmla="*/ 254801 w 621912"/>
                    <a:gd name="connsiteY13" fmla="*/ 376121 h 1869341"/>
                    <a:gd name="connsiteX14" fmla="*/ 621912 w 621912"/>
                    <a:gd name="connsiteY14" fmla="*/ 225223 h 1869341"/>
                    <a:gd name="connsiteX15" fmla="*/ 423717 w 621912"/>
                    <a:gd name="connsiteY15" fmla="*/ 0 h 1869341"/>
                    <a:gd name="connsiteX0" fmla="*/ 423717 w 621912"/>
                    <a:gd name="connsiteY0" fmla="*/ 0 h 1869341"/>
                    <a:gd name="connsiteX1" fmla="*/ 36336 w 621912"/>
                    <a:gd name="connsiteY1" fmla="*/ 441435 h 1869341"/>
                    <a:gd name="connsiteX2" fmla="*/ 29579 w 621912"/>
                    <a:gd name="connsiteY2" fmla="*/ 704945 h 1869341"/>
                    <a:gd name="connsiteX3" fmla="*/ 200748 w 621912"/>
                    <a:gd name="connsiteY3" fmla="*/ 1067552 h 1869341"/>
                    <a:gd name="connsiteX4" fmla="*/ 97146 w 621912"/>
                    <a:gd name="connsiteY4" fmla="*/ 1367097 h 1869341"/>
                    <a:gd name="connsiteX5" fmla="*/ 133181 w 621912"/>
                    <a:gd name="connsiteY5" fmla="*/ 1520247 h 1869341"/>
                    <a:gd name="connsiteX6" fmla="*/ 139938 w 621912"/>
                    <a:gd name="connsiteY6" fmla="*/ 1869341 h 1869341"/>
                    <a:gd name="connsiteX7" fmla="*/ 295341 w 621912"/>
                    <a:gd name="connsiteY7" fmla="*/ 1799522 h 1869341"/>
                    <a:gd name="connsiteX8" fmla="*/ 227774 w 621912"/>
                    <a:gd name="connsiteY8" fmla="*/ 1603579 h 1869341"/>
                    <a:gd name="connsiteX9" fmla="*/ 166965 w 621912"/>
                    <a:gd name="connsiteY9" fmla="*/ 1506734 h 1869341"/>
                    <a:gd name="connsiteX10" fmla="*/ 248044 w 621912"/>
                    <a:gd name="connsiteY10" fmla="*/ 1081065 h 1869341"/>
                    <a:gd name="connsiteX11" fmla="*/ 297593 w 621912"/>
                    <a:gd name="connsiteY11" fmla="*/ 842330 h 1869341"/>
                    <a:gd name="connsiteX12" fmla="*/ 128677 w 621912"/>
                    <a:gd name="connsiteY12" fmla="*/ 567560 h 1869341"/>
                    <a:gd name="connsiteX13" fmla="*/ 254801 w 621912"/>
                    <a:gd name="connsiteY13" fmla="*/ 376121 h 1869341"/>
                    <a:gd name="connsiteX14" fmla="*/ 621912 w 621912"/>
                    <a:gd name="connsiteY14" fmla="*/ 225223 h 1869341"/>
                    <a:gd name="connsiteX15" fmla="*/ 423717 w 621912"/>
                    <a:gd name="connsiteY15" fmla="*/ 0 h 1869341"/>
                    <a:gd name="connsiteX0" fmla="*/ 426535 w 624730"/>
                    <a:gd name="connsiteY0" fmla="*/ 0 h 1869341"/>
                    <a:gd name="connsiteX1" fmla="*/ 39154 w 624730"/>
                    <a:gd name="connsiteY1" fmla="*/ 441435 h 1869341"/>
                    <a:gd name="connsiteX2" fmla="*/ 32397 w 624730"/>
                    <a:gd name="connsiteY2" fmla="*/ 704945 h 1869341"/>
                    <a:gd name="connsiteX3" fmla="*/ 203566 w 624730"/>
                    <a:gd name="connsiteY3" fmla="*/ 1067552 h 1869341"/>
                    <a:gd name="connsiteX4" fmla="*/ 99964 w 624730"/>
                    <a:gd name="connsiteY4" fmla="*/ 1367097 h 1869341"/>
                    <a:gd name="connsiteX5" fmla="*/ 135999 w 624730"/>
                    <a:gd name="connsiteY5" fmla="*/ 1520247 h 1869341"/>
                    <a:gd name="connsiteX6" fmla="*/ 142756 w 624730"/>
                    <a:gd name="connsiteY6" fmla="*/ 1869341 h 1869341"/>
                    <a:gd name="connsiteX7" fmla="*/ 298159 w 624730"/>
                    <a:gd name="connsiteY7" fmla="*/ 1799522 h 1869341"/>
                    <a:gd name="connsiteX8" fmla="*/ 230592 w 624730"/>
                    <a:gd name="connsiteY8" fmla="*/ 1603579 h 1869341"/>
                    <a:gd name="connsiteX9" fmla="*/ 169783 w 624730"/>
                    <a:gd name="connsiteY9" fmla="*/ 1506734 h 1869341"/>
                    <a:gd name="connsiteX10" fmla="*/ 250862 w 624730"/>
                    <a:gd name="connsiteY10" fmla="*/ 1081065 h 1869341"/>
                    <a:gd name="connsiteX11" fmla="*/ 300411 w 624730"/>
                    <a:gd name="connsiteY11" fmla="*/ 842330 h 1869341"/>
                    <a:gd name="connsiteX12" fmla="*/ 131495 w 624730"/>
                    <a:gd name="connsiteY12" fmla="*/ 567560 h 1869341"/>
                    <a:gd name="connsiteX13" fmla="*/ 257619 w 624730"/>
                    <a:gd name="connsiteY13" fmla="*/ 376121 h 1869341"/>
                    <a:gd name="connsiteX14" fmla="*/ 624730 w 624730"/>
                    <a:gd name="connsiteY14" fmla="*/ 225223 h 1869341"/>
                    <a:gd name="connsiteX15" fmla="*/ 426535 w 624730"/>
                    <a:gd name="connsiteY15" fmla="*/ 0 h 1869341"/>
                    <a:gd name="connsiteX0" fmla="*/ 426535 w 624730"/>
                    <a:gd name="connsiteY0" fmla="*/ 0 h 1869341"/>
                    <a:gd name="connsiteX1" fmla="*/ 39154 w 624730"/>
                    <a:gd name="connsiteY1" fmla="*/ 441435 h 1869341"/>
                    <a:gd name="connsiteX2" fmla="*/ 32397 w 624730"/>
                    <a:gd name="connsiteY2" fmla="*/ 704945 h 1869341"/>
                    <a:gd name="connsiteX3" fmla="*/ 203566 w 624730"/>
                    <a:gd name="connsiteY3" fmla="*/ 1067552 h 1869341"/>
                    <a:gd name="connsiteX4" fmla="*/ 99964 w 624730"/>
                    <a:gd name="connsiteY4" fmla="*/ 1367097 h 1869341"/>
                    <a:gd name="connsiteX5" fmla="*/ 135999 w 624730"/>
                    <a:gd name="connsiteY5" fmla="*/ 1520247 h 1869341"/>
                    <a:gd name="connsiteX6" fmla="*/ 142756 w 624730"/>
                    <a:gd name="connsiteY6" fmla="*/ 1869341 h 1869341"/>
                    <a:gd name="connsiteX7" fmla="*/ 298159 w 624730"/>
                    <a:gd name="connsiteY7" fmla="*/ 1799522 h 1869341"/>
                    <a:gd name="connsiteX8" fmla="*/ 230592 w 624730"/>
                    <a:gd name="connsiteY8" fmla="*/ 1603579 h 1869341"/>
                    <a:gd name="connsiteX9" fmla="*/ 169783 w 624730"/>
                    <a:gd name="connsiteY9" fmla="*/ 1506734 h 1869341"/>
                    <a:gd name="connsiteX10" fmla="*/ 250862 w 624730"/>
                    <a:gd name="connsiteY10" fmla="*/ 1081065 h 1869341"/>
                    <a:gd name="connsiteX11" fmla="*/ 300411 w 624730"/>
                    <a:gd name="connsiteY11" fmla="*/ 842330 h 1869341"/>
                    <a:gd name="connsiteX12" fmla="*/ 131495 w 624730"/>
                    <a:gd name="connsiteY12" fmla="*/ 567560 h 1869341"/>
                    <a:gd name="connsiteX13" fmla="*/ 257619 w 624730"/>
                    <a:gd name="connsiteY13" fmla="*/ 376121 h 1869341"/>
                    <a:gd name="connsiteX14" fmla="*/ 624730 w 624730"/>
                    <a:gd name="connsiteY14" fmla="*/ 225223 h 1869341"/>
                    <a:gd name="connsiteX15" fmla="*/ 426535 w 624730"/>
                    <a:gd name="connsiteY15" fmla="*/ 0 h 1869341"/>
                    <a:gd name="connsiteX0" fmla="*/ 426535 w 624730"/>
                    <a:gd name="connsiteY0" fmla="*/ 0 h 1869341"/>
                    <a:gd name="connsiteX1" fmla="*/ 39154 w 624730"/>
                    <a:gd name="connsiteY1" fmla="*/ 441435 h 1869341"/>
                    <a:gd name="connsiteX2" fmla="*/ 32397 w 624730"/>
                    <a:gd name="connsiteY2" fmla="*/ 704945 h 1869341"/>
                    <a:gd name="connsiteX3" fmla="*/ 203566 w 624730"/>
                    <a:gd name="connsiteY3" fmla="*/ 1067552 h 1869341"/>
                    <a:gd name="connsiteX4" fmla="*/ 99964 w 624730"/>
                    <a:gd name="connsiteY4" fmla="*/ 1367097 h 1869341"/>
                    <a:gd name="connsiteX5" fmla="*/ 135999 w 624730"/>
                    <a:gd name="connsiteY5" fmla="*/ 1520247 h 1869341"/>
                    <a:gd name="connsiteX6" fmla="*/ 142756 w 624730"/>
                    <a:gd name="connsiteY6" fmla="*/ 1869341 h 1869341"/>
                    <a:gd name="connsiteX7" fmla="*/ 298159 w 624730"/>
                    <a:gd name="connsiteY7" fmla="*/ 1799522 h 1869341"/>
                    <a:gd name="connsiteX8" fmla="*/ 230592 w 624730"/>
                    <a:gd name="connsiteY8" fmla="*/ 1603579 h 1869341"/>
                    <a:gd name="connsiteX9" fmla="*/ 169783 w 624730"/>
                    <a:gd name="connsiteY9" fmla="*/ 1506734 h 1869341"/>
                    <a:gd name="connsiteX10" fmla="*/ 250862 w 624730"/>
                    <a:gd name="connsiteY10" fmla="*/ 1081065 h 1869341"/>
                    <a:gd name="connsiteX11" fmla="*/ 275637 w 624730"/>
                    <a:gd name="connsiteY11" fmla="*/ 909896 h 1869341"/>
                    <a:gd name="connsiteX12" fmla="*/ 131495 w 624730"/>
                    <a:gd name="connsiteY12" fmla="*/ 567560 h 1869341"/>
                    <a:gd name="connsiteX13" fmla="*/ 257619 w 624730"/>
                    <a:gd name="connsiteY13" fmla="*/ 376121 h 1869341"/>
                    <a:gd name="connsiteX14" fmla="*/ 624730 w 624730"/>
                    <a:gd name="connsiteY14" fmla="*/ 225223 h 1869341"/>
                    <a:gd name="connsiteX15" fmla="*/ 426535 w 624730"/>
                    <a:gd name="connsiteY15" fmla="*/ 0 h 1869341"/>
                    <a:gd name="connsiteX0" fmla="*/ 426535 w 624730"/>
                    <a:gd name="connsiteY0" fmla="*/ 0 h 1869341"/>
                    <a:gd name="connsiteX1" fmla="*/ 39154 w 624730"/>
                    <a:gd name="connsiteY1" fmla="*/ 441435 h 1869341"/>
                    <a:gd name="connsiteX2" fmla="*/ 32397 w 624730"/>
                    <a:gd name="connsiteY2" fmla="*/ 704945 h 1869341"/>
                    <a:gd name="connsiteX3" fmla="*/ 203566 w 624730"/>
                    <a:gd name="connsiteY3" fmla="*/ 1067552 h 1869341"/>
                    <a:gd name="connsiteX4" fmla="*/ 99964 w 624730"/>
                    <a:gd name="connsiteY4" fmla="*/ 1367097 h 1869341"/>
                    <a:gd name="connsiteX5" fmla="*/ 135999 w 624730"/>
                    <a:gd name="connsiteY5" fmla="*/ 1520247 h 1869341"/>
                    <a:gd name="connsiteX6" fmla="*/ 142756 w 624730"/>
                    <a:gd name="connsiteY6" fmla="*/ 1869341 h 1869341"/>
                    <a:gd name="connsiteX7" fmla="*/ 298159 w 624730"/>
                    <a:gd name="connsiteY7" fmla="*/ 1799522 h 1869341"/>
                    <a:gd name="connsiteX8" fmla="*/ 230592 w 624730"/>
                    <a:gd name="connsiteY8" fmla="*/ 1603579 h 1869341"/>
                    <a:gd name="connsiteX9" fmla="*/ 169783 w 624730"/>
                    <a:gd name="connsiteY9" fmla="*/ 1506734 h 1869341"/>
                    <a:gd name="connsiteX10" fmla="*/ 250862 w 624730"/>
                    <a:gd name="connsiteY10" fmla="*/ 1081065 h 1869341"/>
                    <a:gd name="connsiteX11" fmla="*/ 275637 w 624730"/>
                    <a:gd name="connsiteY11" fmla="*/ 909896 h 1869341"/>
                    <a:gd name="connsiteX12" fmla="*/ 131495 w 624730"/>
                    <a:gd name="connsiteY12" fmla="*/ 567560 h 1869341"/>
                    <a:gd name="connsiteX13" fmla="*/ 257619 w 624730"/>
                    <a:gd name="connsiteY13" fmla="*/ 376121 h 1869341"/>
                    <a:gd name="connsiteX14" fmla="*/ 624730 w 624730"/>
                    <a:gd name="connsiteY14" fmla="*/ 225223 h 1869341"/>
                    <a:gd name="connsiteX15" fmla="*/ 426535 w 624730"/>
                    <a:gd name="connsiteY15" fmla="*/ 0 h 1869341"/>
                    <a:gd name="connsiteX0" fmla="*/ 426535 w 624730"/>
                    <a:gd name="connsiteY0" fmla="*/ 0 h 1869341"/>
                    <a:gd name="connsiteX1" fmla="*/ 39154 w 624730"/>
                    <a:gd name="connsiteY1" fmla="*/ 441435 h 1869341"/>
                    <a:gd name="connsiteX2" fmla="*/ 32397 w 624730"/>
                    <a:gd name="connsiteY2" fmla="*/ 704945 h 1869341"/>
                    <a:gd name="connsiteX3" fmla="*/ 203566 w 624730"/>
                    <a:gd name="connsiteY3" fmla="*/ 1067552 h 1869341"/>
                    <a:gd name="connsiteX4" fmla="*/ 99964 w 624730"/>
                    <a:gd name="connsiteY4" fmla="*/ 1367097 h 1869341"/>
                    <a:gd name="connsiteX5" fmla="*/ 135999 w 624730"/>
                    <a:gd name="connsiteY5" fmla="*/ 1520247 h 1869341"/>
                    <a:gd name="connsiteX6" fmla="*/ 142756 w 624730"/>
                    <a:gd name="connsiteY6" fmla="*/ 1869341 h 1869341"/>
                    <a:gd name="connsiteX7" fmla="*/ 298159 w 624730"/>
                    <a:gd name="connsiteY7" fmla="*/ 1799522 h 1869341"/>
                    <a:gd name="connsiteX8" fmla="*/ 230592 w 624730"/>
                    <a:gd name="connsiteY8" fmla="*/ 1603579 h 1869341"/>
                    <a:gd name="connsiteX9" fmla="*/ 169783 w 624730"/>
                    <a:gd name="connsiteY9" fmla="*/ 1506734 h 1869341"/>
                    <a:gd name="connsiteX10" fmla="*/ 250862 w 624730"/>
                    <a:gd name="connsiteY10" fmla="*/ 1081065 h 1869341"/>
                    <a:gd name="connsiteX11" fmla="*/ 275637 w 624730"/>
                    <a:gd name="connsiteY11" fmla="*/ 909896 h 1869341"/>
                    <a:gd name="connsiteX12" fmla="*/ 131495 w 624730"/>
                    <a:gd name="connsiteY12" fmla="*/ 567560 h 1869341"/>
                    <a:gd name="connsiteX13" fmla="*/ 257619 w 624730"/>
                    <a:gd name="connsiteY13" fmla="*/ 376121 h 1869341"/>
                    <a:gd name="connsiteX14" fmla="*/ 624730 w 624730"/>
                    <a:gd name="connsiteY14" fmla="*/ 225223 h 1869341"/>
                    <a:gd name="connsiteX15" fmla="*/ 426535 w 624730"/>
                    <a:gd name="connsiteY15" fmla="*/ 0 h 1869341"/>
                    <a:gd name="connsiteX0" fmla="*/ 413816 w 612011"/>
                    <a:gd name="connsiteY0" fmla="*/ 0 h 1869341"/>
                    <a:gd name="connsiteX1" fmla="*/ 46705 w 612011"/>
                    <a:gd name="connsiteY1" fmla="*/ 391887 h 1869341"/>
                    <a:gd name="connsiteX2" fmla="*/ 19678 w 612011"/>
                    <a:gd name="connsiteY2" fmla="*/ 704945 h 1869341"/>
                    <a:gd name="connsiteX3" fmla="*/ 190847 w 612011"/>
                    <a:gd name="connsiteY3" fmla="*/ 1067552 h 1869341"/>
                    <a:gd name="connsiteX4" fmla="*/ 87245 w 612011"/>
                    <a:gd name="connsiteY4" fmla="*/ 1367097 h 1869341"/>
                    <a:gd name="connsiteX5" fmla="*/ 123280 w 612011"/>
                    <a:gd name="connsiteY5" fmla="*/ 1520247 h 1869341"/>
                    <a:gd name="connsiteX6" fmla="*/ 130037 w 612011"/>
                    <a:gd name="connsiteY6" fmla="*/ 1869341 h 1869341"/>
                    <a:gd name="connsiteX7" fmla="*/ 285440 w 612011"/>
                    <a:gd name="connsiteY7" fmla="*/ 1799522 h 1869341"/>
                    <a:gd name="connsiteX8" fmla="*/ 217873 w 612011"/>
                    <a:gd name="connsiteY8" fmla="*/ 1603579 h 1869341"/>
                    <a:gd name="connsiteX9" fmla="*/ 157064 w 612011"/>
                    <a:gd name="connsiteY9" fmla="*/ 1506734 h 1869341"/>
                    <a:gd name="connsiteX10" fmla="*/ 238143 w 612011"/>
                    <a:gd name="connsiteY10" fmla="*/ 1081065 h 1869341"/>
                    <a:gd name="connsiteX11" fmla="*/ 262918 w 612011"/>
                    <a:gd name="connsiteY11" fmla="*/ 909896 h 1869341"/>
                    <a:gd name="connsiteX12" fmla="*/ 118776 w 612011"/>
                    <a:gd name="connsiteY12" fmla="*/ 567560 h 1869341"/>
                    <a:gd name="connsiteX13" fmla="*/ 244900 w 612011"/>
                    <a:gd name="connsiteY13" fmla="*/ 376121 h 1869341"/>
                    <a:gd name="connsiteX14" fmla="*/ 612011 w 612011"/>
                    <a:gd name="connsiteY14" fmla="*/ 225223 h 1869341"/>
                    <a:gd name="connsiteX15" fmla="*/ 413816 w 612011"/>
                    <a:gd name="connsiteY15" fmla="*/ 0 h 1869341"/>
                    <a:gd name="connsiteX0" fmla="*/ 413816 w 612011"/>
                    <a:gd name="connsiteY0" fmla="*/ 0 h 1869341"/>
                    <a:gd name="connsiteX1" fmla="*/ 46705 w 612011"/>
                    <a:gd name="connsiteY1" fmla="*/ 391887 h 1869341"/>
                    <a:gd name="connsiteX2" fmla="*/ 19678 w 612011"/>
                    <a:gd name="connsiteY2" fmla="*/ 704945 h 1869341"/>
                    <a:gd name="connsiteX3" fmla="*/ 190847 w 612011"/>
                    <a:gd name="connsiteY3" fmla="*/ 1067552 h 1869341"/>
                    <a:gd name="connsiteX4" fmla="*/ 87245 w 612011"/>
                    <a:gd name="connsiteY4" fmla="*/ 1367097 h 1869341"/>
                    <a:gd name="connsiteX5" fmla="*/ 123280 w 612011"/>
                    <a:gd name="connsiteY5" fmla="*/ 1520247 h 1869341"/>
                    <a:gd name="connsiteX6" fmla="*/ 130037 w 612011"/>
                    <a:gd name="connsiteY6" fmla="*/ 1869341 h 1869341"/>
                    <a:gd name="connsiteX7" fmla="*/ 285440 w 612011"/>
                    <a:gd name="connsiteY7" fmla="*/ 1799522 h 1869341"/>
                    <a:gd name="connsiteX8" fmla="*/ 217873 w 612011"/>
                    <a:gd name="connsiteY8" fmla="*/ 1603579 h 1869341"/>
                    <a:gd name="connsiteX9" fmla="*/ 157064 w 612011"/>
                    <a:gd name="connsiteY9" fmla="*/ 1506734 h 1869341"/>
                    <a:gd name="connsiteX10" fmla="*/ 238143 w 612011"/>
                    <a:gd name="connsiteY10" fmla="*/ 1081065 h 1869341"/>
                    <a:gd name="connsiteX11" fmla="*/ 262918 w 612011"/>
                    <a:gd name="connsiteY11" fmla="*/ 909896 h 1869341"/>
                    <a:gd name="connsiteX12" fmla="*/ 118776 w 612011"/>
                    <a:gd name="connsiteY12" fmla="*/ 567560 h 1869341"/>
                    <a:gd name="connsiteX13" fmla="*/ 244900 w 612011"/>
                    <a:gd name="connsiteY13" fmla="*/ 376121 h 1869341"/>
                    <a:gd name="connsiteX14" fmla="*/ 612011 w 612011"/>
                    <a:gd name="connsiteY14" fmla="*/ 225223 h 1869341"/>
                    <a:gd name="connsiteX15" fmla="*/ 413816 w 612011"/>
                    <a:gd name="connsiteY15" fmla="*/ 0 h 1869341"/>
                    <a:gd name="connsiteX0" fmla="*/ 413816 w 612011"/>
                    <a:gd name="connsiteY0" fmla="*/ 0 h 1869341"/>
                    <a:gd name="connsiteX1" fmla="*/ 46705 w 612011"/>
                    <a:gd name="connsiteY1" fmla="*/ 391887 h 1869341"/>
                    <a:gd name="connsiteX2" fmla="*/ 19678 w 612011"/>
                    <a:gd name="connsiteY2" fmla="*/ 704945 h 1869341"/>
                    <a:gd name="connsiteX3" fmla="*/ 190847 w 612011"/>
                    <a:gd name="connsiteY3" fmla="*/ 1067552 h 1869341"/>
                    <a:gd name="connsiteX4" fmla="*/ 87245 w 612011"/>
                    <a:gd name="connsiteY4" fmla="*/ 1367097 h 1869341"/>
                    <a:gd name="connsiteX5" fmla="*/ 123280 w 612011"/>
                    <a:gd name="connsiteY5" fmla="*/ 1520247 h 1869341"/>
                    <a:gd name="connsiteX6" fmla="*/ 130037 w 612011"/>
                    <a:gd name="connsiteY6" fmla="*/ 1869341 h 1869341"/>
                    <a:gd name="connsiteX7" fmla="*/ 285440 w 612011"/>
                    <a:gd name="connsiteY7" fmla="*/ 1799522 h 1869341"/>
                    <a:gd name="connsiteX8" fmla="*/ 217873 w 612011"/>
                    <a:gd name="connsiteY8" fmla="*/ 1603579 h 1869341"/>
                    <a:gd name="connsiteX9" fmla="*/ 157064 w 612011"/>
                    <a:gd name="connsiteY9" fmla="*/ 1506734 h 1869341"/>
                    <a:gd name="connsiteX10" fmla="*/ 238143 w 612011"/>
                    <a:gd name="connsiteY10" fmla="*/ 1081065 h 1869341"/>
                    <a:gd name="connsiteX11" fmla="*/ 285440 w 612011"/>
                    <a:gd name="connsiteY11" fmla="*/ 914400 h 1869341"/>
                    <a:gd name="connsiteX12" fmla="*/ 118776 w 612011"/>
                    <a:gd name="connsiteY12" fmla="*/ 567560 h 1869341"/>
                    <a:gd name="connsiteX13" fmla="*/ 244900 w 612011"/>
                    <a:gd name="connsiteY13" fmla="*/ 376121 h 1869341"/>
                    <a:gd name="connsiteX14" fmla="*/ 612011 w 612011"/>
                    <a:gd name="connsiteY14" fmla="*/ 225223 h 1869341"/>
                    <a:gd name="connsiteX15" fmla="*/ 413816 w 612011"/>
                    <a:gd name="connsiteY15" fmla="*/ 0 h 1869341"/>
                    <a:gd name="connsiteX0" fmla="*/ 413816 w 612011"/>
                    <a:gd name="connsiteY0" fmla="*/ 0 h 1869341"/>
                    <a:gd name="connsiteX1" fmla="*/ 46705 w 612011"/>
                    <a:gd name="connsiteY1" fmla="*/ 391887 h 1869341"/>
                    <a:gd name="connsiteX2" fmla="*/ 19678 w 612011"/>
                    <a:gd name="connsiteY2" fmla="*/ 704945 h 1869341"/>
                    <a:gd name="connsiteX3" fmla="*/ 190847 w 612011"/>
                    <a:gd name="connsiteY3" fmla="*/ 1067552 h 1869341"/>
                    <a:gd name="connsiteX4" fmla="*/ 78236 w 612011"/>
                    <a:gd name="connsiteY4" fmla="*/ 1337818 h 1869341"/>
                    <a:gd name="connsiteX5" fmla="*/ 123280 w 612011"/>
                    <a:gd name="connsiteY5" fmla="*/ 1520247 h 1869341"/>
                    <a:gd name="connsiteX6" fmla="*/ 130037 w 612011"/>
                    <a:gd name="connsiteY6" fmla="*/ 1869341 h 1869341"/>
                    <a:gd name="connsiteX7" fmla="*/ 285440 w 612011"/>
                    <a:gd name="connsiteY7" fmla="*/ 1799522 h 1869341"/>
                    <a:gd name="connsiteX8" fmla="*/ 217873 w 612011"/>
                    <a:gd name="connsiteY8" fmla="*/ 1603579 h 1869341"/>
                    <a:gd name="connsiteX9" fmla="*/ 157064 w 612011"/>
                    <a:gd name="connsiteY9" fmla="*/ 1506734 h 1869341"/>
                    <a:gd name="connsiteX10" fmla="*/ 238143 w 612011"/>
                    <a:gd name="connsiteY10" fmla="*/ 1081065 h 1869341"/>
                    <a:gd name="connsiteX11" fmla="*/ 285440 w 612011"/>
                    <a:gd name="connsiteY11" fmla="*/ 914400 h 1869341"/>
                    <a:gd name="connsiteX12" fmla="*/ 118776 w 612011"/>
                    <a:gd name="connsiteY12" fmla="*/ 567560 h 1869341"/>
                    <a:gd name="connsiteX13" fmla="*/ 244900 w 612011"/>
                    <a:gd name="connsiteY13" fmla="*/ 376121 h 1869341"/>
                    <a:gd name="connsiteX14" fmla="*/ 612011 w 612011"/>
                    <a:gd name="connsiteY14" fmla="*/ 225223 h 1869341"/>
                    <a:gd name="connsiteX15" fmla="*/ 413816 w 612011"/>
                    <a:gd name="connsiteY15" fmla="*/ 0 h 1869341"/>
                    <a:gd name="connsiteX0" fmla="*/ 413816 w 612011"/>
                    <a:gd name="connsiteY0" fmla="*/ 0 h 1869341"/>
                    <a:gd name="connsiteX1" fmla="*/ 46705 w 612011"/>
                    <a:gd name="connsiteY1" fmla="*/ 391887 h 1869341"/>
                    <a:gd name="connsiteX2" fmla="*/ 19678 w 612011"/>
                    <a:gd name="connsiteY2" fmla="*/ 704945 h 1869341"/>
                    <a:gd name="connsiteX3" fmla="*/ 190847 w 612011"/>
                    <a:gd name="connsiteY3" fmla="*/ 1067552 h 1869341"/>
                    <a:gd name="connsiteX4" fmla="*/ 78236 w 612011"/>
                    <a:gd name="connsiteY4" fmla="*/ 1337818 h 1869341"/>
                    <a:gd name="connsiteX5" fmla="*/ 123280 w 612011"/>
                    <a:gd name="connsiteY5" fmla="*/ 1520247 h 1869341"/>
                    <a:gd name="connsiteX6" fmla="*/ 130037 w 612011"/>
                    <a:gd name="connsiteY6" fmla="*/ 1869341 h 1869341"/>
                    <a:gd name="connsiteX7" fmla="*/ 285440 w 612011"/>
                    <a:gd name="connsiteY7" fmla="*/ 1799522 h 1869341"/>
                    <a:gd name="connsiteX8" fmla="*/ 217873 w 612011"/>
                    <a:gd name="connsiteY8" fmla="*/ 1603579 h 1869341"/>
                    <a:gd name="connsiteX9" fmla="*/ 157064 w 612011"/>
                    <a:gd name="connsiteY9" fmla="*/ 1506734 h 1869341"/>
                    <a:gd name="connsiteX10" fmla="*/ 238143 w 612011"/>
                    <a:gd name="connsiteY10" fmla="*/ 1081065 h 1869341"/>
                    <a:gd name="connsiteX11" fmla="*/ 285440 w 612011"/>
                    <a:gd name="connsiteY11" fmla="*/ 914400 h 1869341"/>
                    <a:gd name="connsiteX12" fmla="*/ 118776 w 612011"/>
                    <a:gd name="connsiteY12" fmla="*/ 567560 h 1869341"/>
                    <a:gd name="connsiteX13" fmla="*/ 244900 w 612011"/>
                    <a:gd name="connsiteY13" fmla="*/ 376121 h 1869341"/>
                    <a:gd name="connsiteX14" fmla="*/ 612011 w 612011"/>
                    <a:gd name="connsiteY14" fmla="*/ 225223 h 1869341"/>
                    <a:gd name="connsiteX15" fmla="*/ 413816 w 612011"/>
                    <a:gd name="connsiteY15" fmla="*/ 0 h 1869341"/>
                    <a:gd name="connsiteX0" fmla="*/ 413816 w 612011"/>
                    <a:gd name="connsiteY0" fmla="*/ 0 h 1869341"/>
                    <a:gd name="connsiteX1" fmla="*/ 46705 w 612011"/>
                    <a:gd name="connsiteY1" fmla="*/ 391887 h 1869341"/>
                    <a:gd name="connsiteX2" fmla="*/ 19678 w 612011"/>
                    <a:gd name="connsiteY2" fmla="*/ 704945 h 1869341"/>
                    <a:gd name="connsiteX3" fmla="*/ 190847 w 612011"/>
                    <a:gd name="connsiteY3" fmla="*/ 1067552 h 1869341"/>
                    <a:gd name="connsiteX4" fmla="*/ 78236 w 612011"/>
                    <a:gd name="connsiteY4" fmla="*/ 1337818 h 1869341"/>
                    <a:gd name="connsiteX5" fmla="*/ 123280 w 612011"/>
                    <a:gd name="connsiteY5" fmla="*/ 1520247 h 1869341"/>
                    <a:gd name="connsiteX6" fmla="*/ 130037 w 612011"/>
                    <a:gd name="connsiteY6" fmla="*/ 1869341 h 1869341"/>
                    <a:gd name="connsiteX7" fmla="*/ 285440 w 612011"/>
                    <a:gd name="connsiteY7" fmla="*/ 1799522 h 1869341"/>
                    <a:gd name="connsiteX8" fmla="*/ 217873 w 612011"/>
                    <a:gd name="connsiteY8" fmla="*/ 1603579 h 1869341"/>
                    <a:gd name="connsiteX9" fmla="*/ 157064 w 612011"/>
                    <a:gd name="connsiteY9" fmla="*/ 1506734 h 1869341"/>
                    <a:gd name="connsiteX10" fmla="*/ 238143 w 612011"/>
                    <a:gd name="connsiteY10" fmla="*/ 1081065 h 1869341"/>
                    <a:gd name="connsiteX11" fmla="*/ 285440 w 612011"/>
                    <a:gd name="connsiteY11" fmla="*/ 914400 h 1869341"/>
                    <a:gd name="connsiteX12" fmla="*/ 118776 w 612011"/>
                    <a:gd name="connsiteY12" fmla="*/ 567560 h 1869341"/>
                    <a:gd name="connsiteX13" fmla="*/ 244900 w 612011"/>
                    <a:gd name="connsiteY13" fmla="*/ 376121 h 1869341"/>
                    <a:gd name="connsiteX14" fmla="*/ 612011 w 612011"/>
                    <a:gd name="connsiteY14" fmla="*/ 225223 h 1869341"/>
                    <a:gd name="connsiteX15" fmla="*/ 413816 w 612011"/>
                    <a:gd name="connsiteY15" fmla="*/ 0 h 1869341"/>
                    <a:gd name="connsiteX0" fmla="*/ 413816 w 612011"/>
                    <a:gd name="connsiteY0" fmla="*/ 0 h 1869341"/>
                    <a:gd name="connsiteX1" fmla="*/ 46705 w 612011"/>
                    <a:gd name="connsiteY1" fmla="*/ 391887 h 1869341"/>
                    <a:gd name="connsiteX2" fmla="*/ 19678 w 612011"/>
                    <a:gd name="connsiteY2" fmla="*/ 704945 h 1869341"/>
                    <a:gd name="connsiteX3" fmla="*/ 190847 w 612011"/>
                    <a:gd name="connsiteY3" fmla="*/ 1067552 h 1869341"/>
                    <a:gd name="connsiteX4" fmla="*/ 78236 w 612011"/>
                    <a:gd name="connsiteY4" fmla="*/ 1337818 h 1869341"/>
                    <a:gd name="connsiteX5" fmla="*/ 123280 w 612011"/>
                    <a:gd name="connsiteY5" fmla="*/ 1520247 h 1869341"/>
                    <a:gd name="connsiteX6" fmla="*/ 130037 w 612011"/>
                    <a:gd name="connsiteY6" fmla="*/ 1869341 h 1869341"/>
                    <a:gd name="connsiteX7" fmla="*/ 285440 w 612011"/>
                    <a:gd name="connsiteY7" fmla="*/ 1799522 h 1869341"/>
                    <a:gd name="connsiteX8" fmla="*/ 217873 w 612011"/>
                    <a:gd name="connsiteY8" fmla="*/ 1603579 h 1869341"/>
                    <a:gd name="connsiteX9" fmla="*/ 157064 w 612011"/>
                    <a:gd name="connsiteY9" fmla="*/ 1506734 h 1869341"/>
                    <a:gd name="connsiteX10" fmla="*/ 238143 w 612011"/>
                    <a:gd name="connsiteY10" fmla="*/ 1081065 h 1869341"/>
                    <a:gd name="connsiteX11" fmla="*/ 285440 w 612011"/>
                    <a:gd name="connsiteY11" fmla="*/ 914400 h 1869341"/>
                    <a:gd name="connsiteX12" fmla="*/ 118776 w 612011"/>
                    <a:gd name="connsiteY12" fmla="*/ 567560 h 1869341"/>
                    <a:gd name="connsiteX13" fmla="*/ 244900 w 612011"/>
                    <a:gd name="connsiteY13" fmla="*/ 376121 h 1869341"/>
                    <a:gd name="connsiteX14" fmla="*/ 612011 w 612011"/>
                    <a:gd name="connsiteY14" fmla="*/ 225223 h 1869341"/>
                    <a:gd name="connsiteX15" fmla="*/ 413816 w 612011"/>
                    <a:gd name="connsiteY15" fmla="*/ 0 h 1869341"/>
                    <a:gd name="connsiteX0" fmla="*/ 413816 w 612011"/>
                    <a:gd name="connsiteY0" fmla="*/ 0 h 1869341"/>
                    <a:gd name="connsiteX1" fmla="*/ 46705 w 612011"/>
                    <a:gd name="connsiteY1" fmla="*/ 391887 h 1869341"/>
                    <a:gd name="connsiteX2" fmla="*/ 19678 w 612011"/>
                    <a:gd name="connsiteY2" fmla="*/ 704945 h 1869341"/>
                    <a:gd name="connsiteX3" fmla="*/ 190847 w 612011"/>
                    <a:gd name="connsiteY3" fmla="*/ 1067552 h 1869341"/>
                    <a:gd name="connsiteX4" fmla="*/ 78236 w 612011"/>
                    <a:gd name="connsiteY4" fmla="*/ 1337818 h 1869341"/>
                    <a:gd name="connsiteX5" fmla="*/ 123280 w 612011"/>
                    <a:gd name="connsiteY5" fmla="*/ 1520247 h 1869341"/>
                    <a:gd name="connsiteX6" fmla="*/ 130037 w 612011"/>
                    <a:gd name="connsiteY6" fmla="*/ 1869341 h 1869341"/>
                    <a:gd name="connsiteX7" fmla="*/ 285440 w 612011"/>
                    <a:gd name="connsiteY7" fmla="*/ 1799522 h 1869341"/>
                    <a:gd name="connsiteX8" fmla="*/ 217873 w 612011"/>
                    <a:gd name="connsiteY8" fmla="*/ 1603579 h 1869341"/>
                    <a:gd name="connsiteX9" fmla="*/ 157064 w 612011"/>
                    <a:gd name="connsiteY9" fmla="*/ 1506734 h 1869341"/>
                    <a:gd name="connsiteX10" fmla="*/ 238143 w 612011"/>
                    <a:gd name="connsiteY10" fmla="*/ 1081065 h 1869341"/>
                    <a:gd name="connsiteX11" fmla="*/ 285440 w 612011"/>
                    <a:gd name="connsiteY11" fmla="*/ 914400 h 1869341"/>
                    <a:gd name="connsiteX12" fmla="*/ 118776 w 612011"/>
                    <a:gd name="connsiteY12" fmla="*/ 567560 h 1869341"/>
                    <a:gd name="connsiteX13" fmla="*/ 244900 w 612011"/>
                    <a:gd name="connsiteY13" fmla="*/ 376121 h 1869341"/>
                    <a:gd name="connsiteX14" fmla="*/ 612011 w 612011"/>
                    <a:gd name="connsiteY14" fmla="*/ 225223 h 1869341"/>
                    <a:gd name="connsiteX15" fmla="*/ 413816 w 612011"/>
                    <a:gd name="connsiteY15" fmla="*/ 0 h 1869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12011" h="1869341">
                      <a:moveTo>
                        <a:pt x="413816" y="0"/>
                      </a:moveTo>
                      <a:lnTo>
                        <a:pt x="46705" y="391887"/>
                      </a:lnTo>
                      <a:cubicBezTo>
                        <a:pt x="-32122" y="569812"/>
                        <a:pt x="10668" y="648639"/>
                        <a:pt x="19678" y="704945"/>
                      </a:cubicBezTo>
                      <a:cubicBezTo>
                        <a:pt x="128535" y="861850"/>
                        <a:pt x="133791" y="946683"/>
                        <a:pt x="190847" y="1067552"/>
                      </a:cubicBezTo>
                      <a:lnTo>
                        <a:pt x="78236" y="1337818"/>
                      </a:lnTo>
                      <a:cubicBezTo>
                        <a:pt x="75234" y="1448176"/>
                        <a:pt x="94751" y="1472951"/>
                        <a:pt x="123280" y="1520247"/>
                      </a:cubicBezTo>
                      <a:cubicBezTo>
                        <a:pt x="114270" y="1654629"/>
                        <a:pt x="127785" y="1752976"/>
                        <a:pt x="130037" y="1869341"/>
                      </a:cubicBezTo>
                      <a:lnTo>
                        <a:pt x="285440" y="1799522"/>
                      </a:lnTo>
                      <a:lnTo>
                        <a:pt x="217873" y="1603579"/>
                      </a:lnTo>
                      <a:cubicBezTo>
                        <a:pt x="188594" y="1582558"/>
                        <a:pt x="177334" y="1539016"/>
                        <a:pt x="157064" y="1506734"/>
                      </a:cubicBezTo>
                      <a:lnTo>
                        <a:pt x="238143" y="1081065"/>
                      </a:lnTo>
                      <a:lnTo>
                        <a:pt x="285440" y="914400"/>
                      </a:lnTo>
                      <a:cubicBezTo>
                        <a:pt x="229135" y="822810"/>
                        <a:pt x="136794" y="731221"/>
                        <a:pt x="118776" y="567560"/>
                      </a:cubicBezTo>
                      <a:cubicBezTo>
                        <a:pt x="147304" y="496990"/>
                        <a:pt x="110519" y="403900"/>
                        <a:pt x="244900" y="376121"/>
                      </a:cubicBezTo>
                      <a:lnTo>
                        <a:pt x="612011" y="225223"/>
                      </a:lnTo>
                      <a:lnTo>
                        <a:pt x="413816"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31" name="Freeform: Shape 130">
                  <a:extLst>
                    <a:ext uri="{FF2B5EF4-FFF2-40B4-BE49-F238E27FC236}">
                      <a16:creationId xmlns:a16="http://schemas.microsoft.com/office/drawing/2014/main" id="{0B78E831-8F0E-4958-8877-745554AA8E49}"/>
                    </a:ext>
                  </a:extLst>
                </p:cNvPr>
                <p:cNvSpPr/>
                <p:nvPr/>
              </p:nvSpPr>
              <p:spPr>
                <a:xfrm>
                  <a:off x="9107965" y="3184634"/>
                  <a:ext cx="434677" cy="840077"/>
                </a:xfrm>
                <a:custGeom>
                  <a:avLst/>
                  <a:gdLst>
                    <a:gd name="connsiteX0" fmla="*/ 175672 w 434677"/>
                    <a:gd name="connsiteY0" fmla="*/ 0 h 840077"/>
                    <a:gd name="connsiteX1" fmla="*/ 299544 w 434677"/>
                    <a:gd name="connsiteY1" fmla="*/ 355851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9544 w 434677"/>
                    <a:gd name="connsiteY10" fmla="*/ 452696 h 840077"/>
                    <a:gd name="connsiteX11" fmla="*/ 252248 w 434677"/>
                    <a:gd name="connsiteY11" fmla="*/ 4346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301797 w 434677"/>
                    <a:gd name="connsiteY16" fmla="*/ 380625 h 840077"/>
                    <a:gd name="connsiteX17" fmla="*/ 119367 w 434677"/>
                    <a:gd name="connsiteY17" fmla="*/ 191439 h 840077"/>
                    <a:gd name="connsiteX18" fmla="*/ 175672 w 434677"/>
                    <a:gd name="connsiteY18" fmla="*/ 0 h 840077"/>
                    <a:gd name="connsiteX0" fmla="*/ 175672 w 434677"/>
                    <a:gd name="connsiteY0" fmla="*/ 0 h 840077"/>
                    <a:gd name="connsiteX1" fmla="*/ 299544 w 434677"/>
                    <a:gd name="connsiteY1" fmla="*/ 355851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9544 w 434677"/>
                    <a:gd name="connsiteY10" fmla="*/ 452696 h 840077"/>
                    <a:gd name="connsiteX11" fmla="*/ 252248 w 434677"/>
                    <a:gd name="connsiteY11" fmla="*/ 4346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301797 w 434677"/>
                    <a:gd name="connsiteY16" fmla="*/ 380625 h 840077"/>
                    <a:gd name="connsiteX17" fmla="*/ 119367 w 434677"/>
                    <a:gd name="connsiteY17" fmla="*/ 191439 h 840077"/>
                    <a:gd name="connsiteX18" fmla="*/ 175672 w 434677"/>
                    <a:gd name="connsiteY18" fmla="*/ 0 h 840077"/>
                    <a:gd name="connsiteX0" fmla="*/ 175672 w 434677"/>
                    <a:gd name="connsiteY0" fmla="*/ 0 h 840077"/>
                    <a:gd name="connsiteX1" fmla="*/ 309069 w 434677"/>
                    <a:gd name="connsiteY1" fmla="*/ 357439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9544 w 434677"/>
                    <a:gd name="connsiteY10" fmla="*/ 452696 h 840077"/>
                    <a:gd name="connsiteX11" fmla="*/ 252248 w 434677"/>
                    <a:gd name="connsiteY11" fmla="*/ 4346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301797 w 434677"/>
                    <a:gd name="connsiteY16" fmla="*/ 380625 h 840077"/>
                    <a:gd name="connsiteX17" fmla="*/ 119367 w 434677"/>
                    <a:gd name="connsiteY17" fmla="*/ 191439 h 840077"/>
                    <a:gd name="connsiteX18" fmla="*/ 175672 w 434677"/>
                    <a:gd name="connsiteY18" fmla="*/ 0 h 840077"/>
                    <a:gd name="connsiteX0" fmla="*/ 175672 w 434677"/>
                    <a:gd name="connsiteY0" fmla="*/ 0 h 840077"/>
                    <a:gd name="connsiteX1" fmla="*/ 309069 w 434677"/>
                    <a:gd name="connsiteY1" fmla="*/ 357439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9544 w 434677"/>
                    <a:gd name="connsiteY10" fmla="*/ 452696 h 840077"/>
                    <a:gd name="connsiteX11" fmla="*/ 252248 w 434677"/>
                    <a:gd name="connsiteY11" fmla="*/ 4346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301797 w 434677"/>
                    <a:gd name="connsiteY16" fmla="*/ 380625 h 840077"/>
                    <a:gd name="connsiteX17" fmla="*/ 119367 w 434677"/>
                    <a:gd name="connsiteY17" fmla="*/ 191439 h 840077"/>
                    <a:gd name="connsiteX18" fmla="*/ 175672 w 434677"/>
                    <a:gd name="connsiteY18"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9544 w 434677"/>
                    <a:gd name="connsiteY10" fmla="*/ 452696 h 840077"/>
                    <a:gd name="connsiteX11" fmla="*/ 252248 w 434677"/>
                    <a:gd name="connsiteY11" fmla="*/ 4346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301797 w 434677"/>
                    <a:gd name="connsiteY16" fmla="*/ 380625 h 840077"/>
                    <a:gd name="connsiteX17" fmla="*/ 119367 w 434677"/>
                    <a:gd name="connsiteY17" fmla="*/ 191439 h 840077"/>
                    <a:gd name="connsiteX18" fmla="*/ 175672 w 434677"/>
                    <a:gd name="connsiteY18"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9544 w 434677"/>
                    <a:gd name="connsiteY10" fmla="*/ 452696 h 840077"/>
                    <a:gd name="connsiteX11" fmla="*/ 252248 w 434677"/>
                    <a:gd name="connsiteY11" fmla="*/ 4346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279572 w 434677"/>
                    <a:gd name="connsiteY16" fmla="*/ 366338 h 840077"/>
                    <a:gd name="connsiteX17" fmla="*/ 119367 w 434677"/>
                    <a:gd name="connsiteY17" fmla="*/ 191439 h 840077"/>
                    <a:gd name="connsiteX18" fmla="*/ 175672 w 434677"/>
                    <a:gd name="connsiteY18"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9544 w 434677"/>
                    <a:gd name="connsiteY10" fmla="*/ 452696 h 840077"/>
                    <a:gd name="connsiteX11" fmla="*/ 252248 w 434677"/>
                    <a:gd name="connsiteY11" fmla="*/ 4346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279572 w 434677"/>
                    <a:gd name="connsiteY16" fmla="*/ 366338 h 840077"/>
                    <a:gd name="connsiteX17" fmla="*/ 119367 w 434677"/>
                    <a:gd name="connsiteY17" fmla="*/ 191439 h 840077"/>
                    <a:gd name="connsiteX18" fmla="*/ 175672 w 434677"/>
                    <a:gd name="connsiteY18"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4782 w 434677"/>
                    <a:gd name="connsiteY10" fmla="*/ 468571 h 840077"/>
                    <a:gd name="connsiteX11" fmla="*/ 252248 w 434677"/>
                    <a:gd name="connsiteY11" fmla="*/ 4346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279572 w 434677"/>
                    <a:gd name="connsiteY16" fmla="*/ 366338 h 840077"/>
                    <a:gd name="connsiteX17" fmla="*/ 119367 w 434677"/>
                    <a:gd name="connsiteY17" fmla="*/ 191439 h 840077"/>
                    <a:gd name="connsiteX18" fmla="*/ 175672 w 434677"/>
                    <a:gd name="connsiteY18"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4782 w 434677"/>
                    <a:gd name="connsiteY10" fmla="*/ 468571 h 840077"/>
                    <a:gd name="connsiteX11" fmla="*/ 252248 w 434677"/>
                    <a:gd name="connsiteY11" fmla="*/ 4346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279572 w 434677"/>
                    <a:gd name="connsiteY16" fmla="*/ 366338 h 840077"/>
                    <a:gd name="connsiteX17" fmla="*/ 119367 w 434677"/>
                    <a:gd name="connsiteY17" fmla="*/ 191439 h 840077"/>
                    <a:gd name="connsiteX18" fmla="*/ 175672 w 434677"/>
                    <a:gd name="connsiteY18"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4782 w 434677"/>
                    <a:gd name="connsiteY10" fmla="*/ 468571 h 840077"/>
                    <a:gd name="connsiteX11" fmla="*/ 191923 w 434677"/>
                    <a:gd name="connsiteY11" fmla="*/ 4473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279572 w 434677"/>
                    <a:gd name="connsiteY16" fmla="*/ 366338 h 840077"/>
                    <a:gd name="connsiteX17" fmla="*/ 119367 w 434677"/>
                    <a:gd name="connsiteY17" fmla="*/ 191439 h 840077"/>
                    <a:gd name="connsiteX18" fmla="*/ 175672 w 434677"/>
                    <a:gd name="connsiteY18"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4782 w 434677"/>
                    <a:gd name="connsiteY10" fmla="*/ 468571 h 840077"/>
                    <a:gd name="connsiteX11" fmla="*/ 191923 w 434677"/>
                    <a:gd name="connsiteY11" fmla="*/ 4473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279572 w 434677"/>
                    <a:gd name="connsiteY16" fmla="*/ 366338 h 840077"/>
                    <a:gd name="connsiteX17" fmla="*/ 119367 w 434677"/>
                    <a:gd name="connsiteY17" fmla="*/ 191439 h 840077"/>
                    <a:gd name="connsiteX18" fmla="*/ 175672 w 434677"/>
                    <a:gd name="connsiteY18"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3194 w 434677"/>
                    <a:gd name="connsiteY10" fmla="*/ 465396 h 840077"/>
                    <a:gd name="connsiteX11" fmla="*/ 191923 w 434677"/>
                    <a:gd name="connsiteY11" fmla="*/ 4473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279572 w 434677"/>
                    <a:gd name="connsiteY16" fmla="*/ 366338 h 840077"/>
                    <a:gd name="connsiteX17" fmla="*/ 119367 w 434677"/>
                    <a:gd name="connsiteY17" fmla="*/ 191439 h 840077"/>
                    <a:gd name="connsiteX18" fmla="*/ 175672 w 434677"/>
                    <a:gd name="connsiteY18"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72573 w 434677"/>
                    <a:gd name="connsiteY10" fmla="*/ 504716 h 840077"/>
                    <a:gd name="connsiteX11" fmla="*/ 293194 w 434677"/>
                    <a:gd name="connsiteY11" fmla="*/ 465396 h 840077"/>
                    <a:gd name="connsiteX12" fmla="*/ 191923 w 434677"/>
                    <a:gd name="connsiteY12" fmla="*/ 447378 h 840077"/>
                    <a:gd name="connsiteX13" fmla="*/ 13513 w 434677"/>
                    <a:gd name="connsiteY13" fmla="*/ 585577 h 840077"/>
                    <a:gd name="connsiteX14" fmla="*/ 0 w 434677"/>
                    <a:gd name="connsiteY14" fmla="*/ 328824 h 840077"/>
                    <a:gd name="connsiteX15" fmla="*/ 191438 w 434677"/>
                    <a:gd name="connsiteY15" fmla="*/ 335581 h 840077"/>
                    <a:gd name="connsiteX16" fmla="*/ 286031 w 434677"/>
                    <a:gd name="connsiteY16" fmla="*/ 421165 h 840077"/>
                    <a:gd name="connsiteX17" fmla="*/ 279572 w 434677"/>
                    <a:gd name="connsiteY17" fmla="*/ 366338 h 840077"/>
                    <a:gd name="connsiteX18" fmla="*/ 119367 w 434677"/>
                    <a:gd name="connsiteY18" fmla="*/ 191439 h 840077"/>
                    <a:gd name="connsiteX19" fmla="*/ 175672 w 434677"/>
                    <a:gd name="connsiteY19"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39954 w 434677"/>
                    <a:gd name="connsiteY8" fmla="*/ 650742 h 840077"/>
                    <a:gd name="connsiteX9" fmla="*/ 263509 w 434677"/>
                    <a:gd name="connsiteY9" fmla="*/ 538280 h 840077"/>
                    <a:gd name="connsiteX10" fmla="*/ 272573 w 434677"/>
                    <a:gd name="connsiteY10" fmla="*/ 504716 h 840077"/>
                    <a:gd name="connsiteX11" fmla="*/ 293194 w 434677"/>
                    <a:gd name="connsiteY11" fmla="*/ 465396 h 840077"/>
                    <a:gd name="connsiteX12" fmla="*/ 191923 w 434677"/>
                    <a:gd name="connsiteY12" fmla="*/ 447378 h 840077"/>
                    <a:gd name="connsiteX13" fmla="*/ 13513 w 434677"/>
                    <a:gd name="connsiteY13" fmla="*/ 585577 h 840077"/>
                    <a:gd name="connsiteX14" fmla="*/ 0 w 434677"/>
                    <a:gd name="connsiteY14" fmla="*/ 328824 h 840077"/>
                    <a:gd name="connsiteX15" fmla="*/ 191438 w 434677"/>
                    <a:gd name="connsiteY15" fmla="*/ 335581 h 840077"/>
                    <a:gd name="connsiteX16" fmla="*/ 286031 w 434677"/>
                    <a:gd name="connsiteY16" fmla="*/ 421165 h 840077"/>
                    <a:gd name="connsiteX17" fmla="*/ 279572 w 434677"/>
                    <a:gd name="connsiteY17" fmla="*/ 366338 h 840077"/>
                    <a:gd name="connsiteX18" fmla="*/ 119367 w 434677"/>
                    <a:gd name="connsiteY18" fmla="*/ 191439 h 840077"/>
                    <a:gd name="connsiteX19" fmla="*/ 175672 w 434677"/>
                    <a:gd name="connsiteY19"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39954 w 434677"/>
                    <a:gd name="connsiteY8" fmla="*/ 650742 h 840077"/>
                    <a:gd name="connsiteX9" fmla="*/ 263509 w 434677"/>
                    <a:gd name="connsiteY9" fmla="*/ 538280 h 840077"/>
                    <a:gd name="connsiteX10" fmla="*/ 272573 w 434677"/>
                    <a:gd name="connsiteY10" fmla="*/ 504716 h 840077"/>
                    <a:gd name="connsiteX11" fmla="*/ 293194 w 434677"/>
                    <a:gd name="connsiteY11" fmla="*/ 465396 h 840077"/>
                    <a:gd name="connsiteX12" fmla="*/ 191923 w 434677"/>
                    <a:gd name="connsiteY12" fmla="*/ 447378 h 840077"/>
                    <a:gd name="connsiteX13" fmla="*/ 13513 w 434677"/>
                    <a:gd name="connsiteY13" fmla="*/ 585577 h 840077"/>
                    <a:gd name="connsiteX14" fmla="*/ 0 w 434677"/>
                    <a:gd name="connsiteY14" fmla="*/ 328824 h 840077"/>
                    <a:gd name="connsiteX15" fmla="*/ 191438 w 434677"/>
                    <a:gd name="connsiteY15" fmla="*/ 335581 h 840077"/>
                    <a:gd name="connsiteX16" fmla="*/ 286031 w 434677"/>
                    <a:gd name="connsiteY16" fmla="*/ 421165 h 840077"/>
                    <a:gd name="connsiteX17" fmla="*/ 279572 w 434677"/>
                    <a:gd name="connsiteY17" fmla="*/ 366338 h 840077"/>
                    <a:gd name="connsiteX18" fmla="*/ 119367 w 434677"/>
                    <a:gd name="connsiteY18" fmla="*/ 191439 h 840077"/>
                    <a:gd name="connsiteX19" fmla="*/ 175672 w 434677"/>
                    <a:gd name="connsiteY19"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39954 w 434677"/>
                    <a:gd name="connsiteY8" fmla="*/ 650742 h 840077"/>
                    <a:gd name="connsiteX9" fmla="*/ 261921 w 434677"/>
                    <a:gd name="connsiteY9" fmla="*/ 554155 h 840077"/>
                    <a:gd name="connsiteX10" fmla="*/ 272573 w 434677"/>
                    <a:gd name="connsiteY10" fmla="*/ 504716 h 840077"/>
                    <a:gd name="connsiteX11" fmla="*/ 293194 w 434677"/>
                    <a:gd name="connsiteY11" fmla="*/ 465396 h 840077"/>
                    <a:gd name="connsiteX12" fmla="*/ 191923 w 434677"/>
                    <a:gd name="connsiteY12" fmla="*/ 447378 h 840077"/>
                    <a:gd name="connsiteX13" fmla="*/ 13513 w 434677"/>
                    <a:gd name="connsiteY13" fmla="*/ 585577 h 840077"/>
                    <a:gd name="connsiteX14" fmla="*/ 0 w 434677"/>
                    <a:gd name="connsiteY14" fmla="*/ 328824 h 840077"/>
                    <a:gd name="connsiteX15" fmla="*/ 191438 w 434677"/>
                    <a:gd name="connsiteY15" fmla="*/ 335581 h 840077"/>
                    <a:gd name="connsiteX16" fmla="*/ 286031 w 434677"/>
                    <a:gd name="connsiteY16" fmla="*/ 421165 h 840077"/>
                    <a:gd name="connsiteX17" fmla="*/ 279572 w 434677"/>
                    <a:gd name="connsiteY17" fmla="*/ 366338 h 840077"/>
                    <a:gd name="connsiteX18" fmla="*/ 119367 w 434677"/>
                    <a:gd name="connsiteY18" fmla="*/ 191439 h 840077"/>
                    <a:gd name="connsiteX19" fmla="*/ 175672 w 434677"/>
                    <a:gd name="connsiteY19"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39954 w 434677"/>
                    <a:gd name="connsiteY8" fmla="*/ 650742 h 840077"/>
                    <a:gd name="connsiteX9" fmla="*/ 261921 w 434677"/>
                    <a:gd name="connsiteY9" fmla="*/ 554155 h 840077"/>
                    <a:gd name="connsiteX10" fmla="*/ 291623 w 434677"/>
                    <a:gd name="connsiteY10" fmla="*/ 511066 h 840077"/>
                    <a:gd name="connsiteX11" fmla="*/ 293194 w 434677"/>
                    <a:gd name="connsiteY11" fmla="*/ 465396 h 840077"/>
                    <a:gd name="connsiteX12" fmla="*/ 191923 w 434677"/>
                    <a:gd name="connsiteY12" fmla="*/ 447378 h 840077"/>
                    <a:gd name="connsiteX13" fmla="*/ 13513 w 434677"/>
                    <a:gd name="connsiteY13" fmla="*/ 585577 h 840077"/>
                    <a:gd name="connsiteX14" fmla="*/ 0 w 434677"/>
                    <a:gd name="connsiteY14" fmla="*/ 328824 h 840077"/>
                    <a:gd name="connsiteX15" fmla="*/ 191438 w 434677"/>
                    <a:gd name="connsiteY15" fmla="*/ 335581 h 840077"/>
                    <a:gd name="connsiteX16" fmla="*/ 286031 w 434677"/>
                    <a:gd name="connsiteY16" fmla="*/ 421165 h 840077"/>
                    <a:gd name="connsiteX17" fmla="*/ 279572 w 434677"/>
                    <a:gd name="connsiteY17" fmla="*/ 366338 h 840077"/>
                    <a:gd name="connsiteX18" fmla="*/ 119367 w 434677"/>
                    <a:gd name="connsiteY18" fmla="*/ 191439 h 840077"/>
                    <a:gd name="connsiteX19" fmla="*/ 175672 w 434677"/>
                    <a:gd name="connsiteY19"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39954 w 434677"/>
                    <a:gd name="connsiteY8" fmla="*/ 650742 h 840077"/>
                    <a:gd name="connsiteX9" fmla="*/ 261921 w 434677"/>
                    <a:gd name="connsiteY9" fmla="*/ 554155 h 840077"/>
                    <a:gd name="connsiteX10" fmla="*/ 280510 w 434677"/>
                    <a:gd name="connsiteY10" fmla="*/ 511066 h 840077"/>
                    <a:gd name="connsiteX11" fmla="*/ 293194 w 434677"/>
                    <a:gd name="connsiteY11" fmla="*/ 465396 h 840077"/>
                    <a:gd name="connsiteX12" fmla="*/ 191923 w 434677"/>
                    <a:gd name="connsiteY12" fmla="*/ 447378 h 840077"/>
                    <a:gd name="connsiteX13" fmla="*/ 13513 w 434677"/>
                    <a:gd name="connsiteY13" fmla="*/ 585577 h 840077"/>
                    <a:gd name="connsiteX14" fmla="*/ 0 w 434677"/>
                    <a:gd name="connsiteY14" fmla="*/ 328824 h 840077"/>
                    <a:gd name="connsiteX15" fmla="*/ 191438 w 434677"/>
                    <a:gd name="connsiteY15" fmla="*/ 335581 h 840077"/>
                    <a:gd name="connsiteX16" fmla="*/ 286031 w 434677"/>
                    <a:gd name="connsiteY16" fmla="*/ 421165 h 840077"/>
                    <a:gd name="connsiteX17" fmla="*/ 279572 w 434677"/>
                    <a:gd name="connsiteY17" fmla="*/ 366338 h 840077"/>
                    <a:gd name="connsiteX18" fmla="*/ 119367 w 434677"/>
                    <a:gd name="connsiteY18" fmla="*/ 191439 h 840077"/>
                    <a:gd name="connsiteX19" fmla="*/ 175672 w 434677"/>
                    <a:gd name="connsiteY19" fmla="*/ 0 h 840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34677" h="840077">
                      <a:moveTo>
                        <a:pt x="175672" y="0"/>
                      </a:moveTo>
                      <a:lnTo>
                        <a:pt x="285257" y="333627"/>
                      </a:lnTo>
                      <a:cubicBezTo>
                        <a:pt x="320776" y="375233"/>
                        <a:pt x="392808" y="326350"/>
                        <a:pt x="434677" y="310806"/>
                      </a:cubicBezTo>
                      <a:lnTo>
                        <a:pt x="360354" y="655396"/>
                      </a:lnTo>
                      <a:lnTo>
                        <a:pt x="308553" y="664404"/>
                      </a:lnTo>
                      <a:lnTo>
                        <a:pt x="277022" y="655396"/>
                      </a:lnTo>
                      <a:lnTo>
                        <a:pt x="130628" y="840077"/>
                      </a:lnTo>
                      <a:lnTo>
                        <a:pt x="42792" y="786024"/>
                      </a:lnTo>
                      <a:lnTo>
                        <a:pt x="239954" y="650742"/>
                      </a:lnTo>
                      <a:cubicBezTo>
                        <a:pt x="265269" y="613784"/>
                        <a:pt x="228669" y="619688"/>
                        <a:pt x="261921" y="554155"/>
                      </a:cubicBezTo>
                      <a:cubicBezTo>
                        <a:pt x="265241" y="532992"/>
                        <a:pt x="275563" y="523213"/>
                        <a:pt x="280510" y="511066"/>
                      </a:cubicBezTo>
                      <a:cubicBezTo>
                        <a:pt x="285457" y="498919"/>
                        <a:pt x="307694" y="476275"/>
                        <a:pt x="293194" y="465396"/>
                      </a:cubicBezTo>
                      <a:cubicBezTo>
                        <a:pt x="258908" y="458332"/>
                        <a:pt x="234147" y="417930"/>
                        <a:pt x="191923" y="447378"/>
                      </a:cubicBezTo>
                      <a:lnTo>
                        <a:pt x="13513" y="585577"/>
                      </a:lnTo>
                      <a:lnTo>
                        <a:pt x="0" y="328824"/>
                      </a:lnTo>
                      <a:lnTo>
                        <a:pt x="191438" y="335581"/>
                      </a:lnTo>
                      <a:lnTo>
                        <a:pt x="286031" y="421165"/>
                      </a:lnTo>
                      <a:cubicBezTo>
                        <a:pt x="283878" y="402889"/>
                        <a:pt x="319825" y="398901"/>
                        <a:pt x="279572" y="366338"/>
                      </a:cubicBezTo>
                      <a:lnTo>
                        <a:pt x="119367" y="191439"/>
                      </a:lnTo>
                      <a:lnTo>
                        <a:pt x="17567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sp>
            <p:nvSpPr>
              <p:cNvPr id="70" name="Freeform: Shape 69">
                <a:extLst>
                  <a:ext uri="{FF2B5EF4-FFF2-40B4-BE49-F238E27FC236}">
                    <a16:creationId xmlns:a16="http://schemas.microsoft.com/office/drawing/2014/main" id="{37006602-0A15-4BBB-B3A9-2CDAA7C06570}"/>
                  </a:ext>
                </a:extLst>
              </p:cNvPr>
              <p:cNvSpPr>
                <a:spLocks noChangeAspect="1"/>
              </p:cNvSpPr>
              <p:nvPr/>
            </p:nvSpPr>
            <p:spPr>
              <a:xfrm flipH="1">
                <a:off x="7800141" y="1242793"/>
                <a:ext cx="382110" cy="111063"/>
              </a:xfrm>
              <a:custGeom>
                <a:avLst/>
                <a:gdLst>
                  <a:gd name="connsiteX0" fmla="*/ 1293706 w 7193280"/>
                  <a:gd name="connsiteY0" fmla="*/ 1286934 h 2282614"/>
                  <a:gd name="connsiteX1" fmla="*/ 216746 w 7193280"/>
                  <a:gd name="connsiteY1" fmla="*/ 988907 h 2282614"/>
                  <a:gd name="connsiteX2" fmla="*/ 0 w 7193280"/>
                  <a:gd name="connsiteY2" fmla="*/ 663787 h 2282614"/>
                  <a:gd name="connsiteX3" fmla="*/ 3014133 w 7193280"/>
                  <a:gd name="connsiteY3" fmla="*/ 453814 h 2282614"/>
                  <a:gd name="connsiteX4" fmla="*/ 3630506 w 7193280"/>
                  <a:gd name="connsiteY4" fmla="*/ 0 h 2282614"/>
                  <a:gd name="connsiteX5" fmla="*/ 3847253 w 7193280"/>
                  <a:gd name="connsiteY5" fmla="*/ 589280 h 2282614"/>
                  <a:gd name="connsiteX6" fmla="*/ 4409440 w 7193280"/>
                  <a:gd name="connsiteY6" fmla="*/ 663787 h 2282614"/>
                  <a:gd name="connsiteX7" fmla="*/ 4687146 w 7193280"/>
                  <a:gd name="connsiteY7" fmla="*/ 562187 h 2282614"/>
                  <a:gd name="connsiteX8" fmla="*/ 5161280 w 7193280"/>
                  <a:gd name="connsiteY8" fmla="*/ 792480 h 2282614"/>
                  <a:gd name="connsiteX9" fmla="*/ 7193280 w 7193280"/>
                  <a:gd name="connsiteY9" fmla="*/ 223520 h 2282614"/>
                  <a:gd name="connsiteX10" fmla="*/ 5865706 w 7193280"/>
                  <a:gd name="connsiteY10" fmla="*/ 1076960 h 2282614"/>
                  <a:gd name="connsiteX11" fmla="*/ 5757333 w 7193280"/>
                  <a:gd name="connsiteY11" fmla="*/ 1808480 h 2282614"/>
                  <a:gd name="connsiteX12" fmla="*/ 5195146 w 7193280"/>
                  <a:gd name="connsiteY12" fmla="*/ 995680 h 2282614"/>
                  <a:gd name="connsiteX13" fmla="*/ 4802293 w 7193280"/>
                  <a:gd name="connsiteY13" fmla="*/ 982134 h 2282614"/>
                  <a:gd name="connsiteX14" fmla="*/ 4660053 w 7193280"/>
                  <a:gd name="connsiteY14" fmla="*/ 1158240 h 2282614"/>
                  <a:gd name="connsiteX15" fmla="*/ 4375573 w 7193280"/>
                  <a:gd name="connsiteY15" fmla="*/ 1076960 h 2282614"/>
                  <a:gd name="connsiteX16" fmla="*/ 3779520 w 7193280"/>
                  <a:gd name="connsiteY16" fmla="*/ 1212427 h 2282614"/>
                  <a:gd name="connsiteX17" fmla="*/ 3786293 w 7193280"/>
                  <a:gd name="connsiteY17" fmla="*/ 1435947 h 2282614"/>
                  <a:gd name="connsiteX18" fmla="*/ 3495040 w 7193280"/>
                  <a:gd name="connsiteY18" fmla="*/ 1327574 h 2282614"/>
                  <a:gd name="connsiteX19" fmla="*/ 2147146 w 7193280"/>
                  <a:gd name="connsiteY19" fmla="*/ 1266614 h 2282614"/>
                  <a:gd name="connsiteX20" fmla="*/ 2214880 w 7193280"/>
                  <a:gd name="connsiteY20" fmla="*/ 1361440 h 2282614"/>
                  <a:gd name="connsiteX21" fmla="*/ 1835573 w 7193280"/>
                  <a:gd name="connsiteY21" fmla="*/ 2282614 h 2282614"/>
                  <a:gd name="connsiteX22" fmla="*/ 1293706 w 7193280"/>
                  <a:gd name="connsiteY22" fmla="*/ 1286934 h 2282614"/>
                  <a:gd name="connsiteX0" fmla="*/ 1293706 w 7193280"/>
                  <a:gd name="connsiteY0" fmla="*/ 1286934 h 2282614"/>
                  <a:gd name="connsiteX1" fmla="*/ 216746 w 7193280"/>
                  <a:gd name="connsiteY1" fmla="*/ 988907 h 2282614"/>
                  <a:gd name="connsiteX2" fmla="*/ 0 w 7193280"/>
                  <a:gd name="connsiteY2" fmla="*/ 663787 h 2282614"/>
                  <a:gd name="connsiteX3" fmla="*/ 3014133 w 7193280"/>
                  <a:gd name="connsiteY3" fmla="*/ 453814 h 2282614"/>
                  <a:gd name="connsiteX4" fmla="*/ 3630506 w 7193280"/>
                  <a:gd name="connsiteY4" fmla="*/ 0 h 2282614"/>
                  <a:gd name="connsiteX5" fmla="*/ 3847253 w 7193280"/>
                  <a:gd name="connsiteY5" fmla="*/ 589280 h 2282614"/>
                  <a:gd name="connsiteX6" fmla="*/ 4409440 w 7193280"/>
                  <a:gd name="connsiteY6" fmla="*/ 663787 h 2282614"/>
                  <a:gd name="connsiteX7" fmla="*/ 4687146 w 7193280"/>
                  <a:gd name="connsiteY7" fmla="*/ 562187 h 2282614"/>
                  <a:gd name="connsiteX8" fmla="*/ 5161280 w 7193280"/>
                  <a:gd name="connsiteY8" fmla="*/ 792480 h 2282614"/>
                  <a:gd name="connsiteX9" fmla="*/ 7193280 w 7193280"/>
                  <a:gd name="connsiteY9" fmla="*/ 223520 h 2282614"/>
                  <a:gd name="connsiteX10" fmla="*/ 5865706 w 7193280"/>
                  <a:gd name="connsiteY10" fmla="*/ 1076960 h 2282614"/>
                  <a:gd name="connsiteX11" fmla="*/ 5757333 w 7193280"/>
                  <a:gd name="connsiteY11" fmla="*/ 1808480 h 2282614"/>
                  <a:gd name="connsiteX12" fmla="*/ 5195146 w 7193280"/>
                  <a:gd name="connsiteY12" fmla="*/ 995680 h 2282614"/>
                  <a:gd name="connsiteX13" fmla="*/ 4802293 w 7193280"/>
                  <a:gd name="connsiteY13" fmla="*/ 982134 h 2282614"/>
                  <a:gd name="connsiteX14" fmla="*/ 4660053 w 7193280"/>
                  <a:gd name="connsiteY14" fmla="*/ 1158240 h 2282614"/>
                  <a:gd name="connsiteX15" fmla="*/ 4375573 w 7193280"/>
                  <a:gd name="connsiteY15" fmla="*/ 1076960 h 2282614"/>
                  <a:gd name="connsiteX16" fmla="*/ 3779520 w 7193280"/>
                  <a:gd name="connsiteY16" fmla="*/ 1212427 h 2282614"/>
                  <a:gd name="connsiteX17" fmla="*/ 3786293 w 7193280"/>
                  <a:gd name="connsiteY17" fmla="*/ 1435947 h 2282614"/>
                  <a:gd name="connsiteX18" fmla="*/ 3495040 w 7193280"/>
                  <a:gd name="connsiteY18" fmla="*/ 1327574 h 2282614"/>
                  <a:gd name="connsiteX19" fmla="*/ 2147146 w 7193280"/>
                  <a:gd name="connsiteY19" fmla="*/ 1266614 h 2282614"/>
                  <a:gd name="connsiteX20" fmla="*/ 2214880 w 7193280"/>
                  <a:gd name="connsiteY20" fmla="*/ 1361440 h 2282614"/>
                  <a:gd name="connsiteX21" fmla="*/ 1835573 w 7193280"/>
                  <a:gd name="connsiteY21" fmla="*/ 2282614 h 2282614"/>
                  <a:gd name="connsiteX22" fmla="*/ 1293706 w 7193280"/>
                  <a:gd name="connsiteY22" fmla="*/ 1286934 h 2282614"/>
                  <a:gd name="connsiteX0" fmla="*/ 1305518 w 7205092"/>
                  <a:gd name="connsiteY0" fmla="*/ 1286934 h 2282614"/>
                  <a:gd name="connsiteX1" fmla="*/ 228558 w 7205092"/>
                  <a:gd name="connsiteY1" fmla="*/ 988907 h 2282614"/>
                  <a:gd name="connsiteX2" fmla="*/ 11812 w 7205092"/>
                  <a:gd name="connsiteY2" fmla="*/ 663787 h 2282614"/>
                  <a:gd name="connsiteX3" fmla="*/ 3025945 w 7205092"/>
                  <a:gd name="connsiteY3" fmla="*/ 453814 h 2282614"/>
                  <a:gd name="connsiteX4" fmla="*/ 3642318 w 7205092"/>
                  <a:gd name="connsiteY4" fmla="*/ 0 h 2282614"/>
                  <a:gd name="connsiteX5" fmla="*/ 3859065 w 7205092"/>
                  <a:gd name="connsiteY5" fmla="*/ 589280 h 2282614"/>
                  <a:gd name="connsiteX6" fmla="*/ 4421252 w 7205092"/>
                  <a:gd name="connsiteY6" fmla="*/ 663787 h 2282614"/>
                  <a:gd name="connsiteX7" fmla="*/ 4698958 w 7205092"/>
                  <a:gd name="connsiteY7" fmla="*/ 562187 h 2282614"/>
                  <a:gd name="connsiteX8" fmla="*/ 5173092 w 7205092"/>
                  <a:gd name="connsiteY8" fmla="*/ 792480 h 2282614"/>
                  <a:gd name="connsiteX9" fmla="*/ 7205092 w 7205092"/>
                  <a:gd name="connsiteY9" fmla="*/ 223520 h 2282614"/>
                  <a:gd name="connsiteX10" fmla="*/ 5877518 w 7205092"/>
                  <a:gd name="connsiteY10" fmla="*/ 1076960 h 2282614"/>
                  <a:gd name="connsiteX11" fmla="*/ 5769145 w 7205092"/>
                  <a:gd name="connsiteY11" fmla="*/ 1808480 h 2282614"/>
                  <a:gd name="connsiteX12" fmla="*/ 5206958 w 7205092"/>
                  <a:gd name="connsiteY12" fmla="*/ 995680 h 2282614"/>
                  <a:gd name="connsiteX13" fmla="*/ 4814105 w 7205092"/>
                  <a:gd name="connsiteY13" fmla="*/ 982134 h 2282614"/>
                  <a:gd name="connsiteX14" fmla="*/ 4671865 w 7205092"/>
                  <a:gd name="connsiteY14" fmla="*/ 1158240 h 2282614"/>
                  <a:gd name="connsiteX15" fmla="*/ 4387385 w 7205092"/>
                  <a:gd name="connsiteY15" fmla="*/ 1076960 h 2282614"/>
                  <a:gd name="connsiteX16" fmla="*/ 3791332 w 7205092"/>
                  <a:gd name="connsiteY16" fmla="*/ 1212427 h 2282614"/>
                  <a:gd name="connsiteX17" fmla="*/ 3798105 w 7205092"/>
                  <a:gd name="connsiteY17" fmla="*/ 1435947 h 2282614"/>
                  <a:gd name="connsiteX18" fmla="*/ 3506852 w 7205092"/>
                  <a:gd name="connsiteY18" fmla="*/ 1327574 h 2282614"/>
                  <a:gd name="connsiteX19" fmla="*/ 2158958 w 7205092"/>
                  <a:gd name="connsiteY19" fmla="*/ 1266614 h 2282614"/>
                  <a:gd name="connsiteX20" fmla="*/ 2226692 w 7205092"/>
                  <a:gd name="connsiteY20" fmla="*/ 1361440 h 2282614"/>
                  <a:gd name="connsiteX21" fmla="*/ 1847385 w 7205092"/>
                  <a:gd name="connsiteY21" fmla="*/ 2282614 h 2282614"/>
                  <a:gd name="connsiteX22" fmla="*/ 1305518 w 7205092"/>
                  <a:gd name="connsiteY22" fmla="*/ 1286934 h 2282614"/>
                  <a:gd name="connsiteX0" fmla="*/ 1298845 w 7198419"/>
                  <a:gd name="connsiteY0" fmla="*/ 1286934 h 2282614"/>
                  <a:gd name="connsiteX1" fmla="*/ 553779 w 7198419"/>
                  <a:gd name="connsiteY1" fmla="*/ 1131147 h 2282614"/>
                  <a:gd name="connsiteX2" fmla="*/ 5139 w 7198419"/>
                  <a:gd name="connsiteY2" fmla="*/ 663787 h 2282614"/>
                  <a:gd name="connsiteX3" fmla="*/ 3019272 w 7198419"/>
                  <a:gd name="connsiteY3" fmla="*/ 453814 h 2282614"/>
                  <a:gd name="connsiteX4" fmla="*/ 3635645 w 7198419"/>
                  <a:gd name="connsiteY4" fmla="*/ 0 h 2282614"/>
                  <a:gd name="connsiteX5" fmla="*/ 3852392 w 7198419"/>
                  <a:gd name="connsiteY5" fmla="*/ 589280 h 2282614"/>
                  <a:gd name="connsiteX6" fmla="*/ 4414579 w 7198419"/>
                  <a:gd name="connsiteY6" fmla="*/ 663787 h 2282614"/>
                  <a:gd name="connsiteX7" fmla="*/ 4692285 w 7198419"/>
                  <a:gd name="connsiteY7" fmla="*/ 562187 h 2282614"/>
                  <a:gd name="connsiteX8" fmla="*/ 5166419 w 7198419"/>
                  <a:gd name="connsiteY8" fmla="*/ 792480 h 2282614"/>
                  <a:gd name="connsiteX9" fmla="*/ 7198419 w 7198419"/>
                  <a:gd name="connsiteY9" fmla="*/ 223520 h 2282614"/>
                  <a:gd name="connsiteX10" fmla="*/ 5870845 w 7198419"/>
                  <a:gd name="connsiteY10" fmla="*/ 1076960 h 2282614"/>
                  <a:gd name="connsiteX11" fmla="*/ 5762472 w 7198419"/>
                  <a:gd name="connsiteY11" fmla="*/ 1808480 h 2282614"/>
                  <a:gd name="connsiteX12" fmla="*/ 5200285 w 7198419"/>
                  <a:gd name="connsiteY12" fmla="*/ 995680 h 2282614"/>
                  <a:gd name="connsiteX13" fmla="*/ 4807432 w 7198419"/>
                  <a:gd name="connsiteY13" fmla="*/ 982134 h 2282614"/>
                  <a:gd name="connsiteX14" fmla="*/ 4665192 w 7198419"/>
                  <a:gd name="connsiteY14" fmla="*/ 1158240 h 2282614"/>
                  <a:gd name="connsiteX15" fmla="*/ 4380712 w 7198419"/>
                  <a:gd name="connsiteY15" fmla="*/ 1076960 h 2282614"/>
                  <a:gd name="connsiteX16" fmla="*/ 3784659 w 7198419"/>
                  <a:gd name="connsiteY16" fmla="*/ 1212427 h 2282614"/>
                  <a:gd name="connsiteX17" fmla="*/ 3791432 w 7198419"/>
                  <a:gd name="connsiteY17" fmla="*/ 1435947 h 2282614"/>
                  <a:gd name="connsiteX18" fmla="*/ 3500179 w 7198419"/>
                  <a:gd name="connsiteY18" fmla="*/ 1327574 h 2282614"/>
                  <a:gd name="connsiteX19" fmla="*/ 2152285 w 7198419"/>
                  <a:gd name="connsiteY19" fmla="*/ 1266614 h 2282614"/>
                  <a:gd name="connsiteX20" fmla="*/ 2220019 w 7198419"/>
                  <a:gd name="connsiteY20" fmla="*/ 1361440 h 2282614"/>
                  <a:gd name="connsiteX21" fmla="*/ 1840712 w 7198419"/>
                  <a:gd name="connsiteY21" fmla="*/ 2282614 h 2282614"/>
                  <a:gd name="connsiteX22" fmla="*/ 1298845 w 7198419"/>
                  <a:gd name="connsiteY22" fmla="*/ 1286934 h 2282614"/>
                  <a:gd name="connsiteX0" fmla="*/ 1304405 w 7203979"/>
                  <a:gd name="connsiteY0" fmla="*/ 1286934 h 2282614"/>
                  <a:gd name="connsiteX1" fmla="*/ 559339 w 7203979"/>
                  <a:gd name="connsiteY1" fmla="*/ 1131147 h 2282614"/>
                  <a:gd name="connsiteX2" fmla="*/ 10699 w 7203979"/>
                  <a:gd name="connsiteY2" fmla="*/ 663787 h 2282614"/>
                  <a:gd name="connsiteX3" fmla="*/ 3024832 w 7203979"/>
                  <a:gd name="connsiteY3" fmla="*/ 453814 h 2282614"/>
                  <a:gd name="connsiteX4" fmla="*/ 3641205 w 7203979"/>
                  <a:gd name="connsiteY4" fmla="*/ 0 h 2282614"/>
                  <a:gd name="connsiteX5" fmla="*/ 3857952 w 7203979"/>
                  <a:gd name="connsiteY5" fmla="*/ 589280 h 2282614"/>
                  <a:gd name="connsiteX6" fmla="*/ 4420139 w 7203979"/>
                  <a:gd name="connsiteY6" fmla="*/ 663787 h 2282614"/>
                  <a:gd name="connsiteX7" fmla="*/ 4697845 w 7203979"/>
                  <a:gd name="connsiteY7" fmla="*/ 562187 h 2282614"/>
                  <a:gd name="connsiteX8" fmla="*/ 5171979 w 7203979"/>
                  <a:gd name="connsiteY8" fmla="*/ 792480 h 2282614"/>
                  <a:gd name="connsiteX9" fmla="*/ 7203979 w 7203979"/>
                  <a:gd name="connsiteY9" fmla="*/ 223520 h 2282614"/>
                  <a:gd name="connsiteX10" fmla="*/ 5876405 w 7203979"/>
                  <a:gd name="connsiteY10" fmla="*/ 1076960 h 2282614"/>
                  <a:gd name="connsiteX11" fmla="*/ 5768032 w 7203979"/>
                  <a:gd name="connsiteY11" fmla="*/ 1808480 h 2282614"/>
                  <a:gd name="connsiteX12" fmla="*/ 5205845 w 7203979"/>
                  <a:gd name="connsiteY12" fmla="*/ 995680 h 2282614"/>
                  <a:gd name="connsiteX13" fmla="*/ 4812992 w 7203979"/>
                  <a:gd name="connsiteY13" fmla="*/ 982134 h 2282614"/>
                  <a:gd name="connsiteX14" fmla="*/ 4670752 w 7203979"/>
                  <a:gd name="connsiteY14" fmla="*/ 1158240 h 2282614"/>
                  <a:gd name="connsiteX15" fmla="*/ 4386272 w 7203979"/>
                  <a:gd name="connsiteY15" fmla="*/ 1076960 h 2282614"/>
                  <a:gd name="connsiteX16" fmla="*/ 3790219 w 7203979"/>
                  <a:gd name="connsiteY16" fmla="*/ 1212427 h 2282614"/>
                  <a:gd name="connsiteX17" fmla="*/ 3796992 w 7203979"/>
                  <a:gd name="connsiteY17" fmla="*/ 1435947 h 2282614"/>
                  <a:gd name="connsiteX18" fmla="*/ 3505739 w 7203979"/>
                  <a:gd name="connsiteY18" fmla="*/ 1327574 h 2282614"/>
                  <a:gd name="connsiteX19" fmla="*/ 2157845 w 7203979"/>
                  <a:gd name="connsiteY19" fmla="*/ 1266614 h 2282614"/>
                  <a:gd name="connsiteX20" fmla="*/ 2225579 w 7203979"/>
                  <a:gd name="connsiteY20" fmla="*/ 1361440 h 2282614"/>
                  <a:gd name="connsiteX21" fmla="*/ 1846272 w 7203979"/>
                  <a:gd name="connsiteY21" fmla="*/ 2282614 h 2282614"/>
                  <a:gd name="connsiteX22" fmla="*/ 1304405 w 7203979"/>
                  <a:gd name="connsiteY22" fmla="*/ 1286934 h 2282614"/>
                  <a:gd name="connsiteX0" fmla="*/ 1304405 w 7203979"/>
                  <a:gd name="connsiteY0" fmla="*/ 1286934 h 2282614"/>
                  <a:gd name="connsiteX1" fmla="*/ 559339 w 7203979"/>
                  <a:gd name="connsiteY1" fmla="*/ 1131147 h 2282614"/>
                  <a:gd name="connsiteX2" fmla="*/ 10699 w 7203979"/>
                  <a:gd name="connsiteY2" fmla="*/ 663787 h 2282614"/>
                  <a:gd name="connsiteX3" fmla="*/ 3024832 w 7203979"/>
                  <a:gd name="connsiteY3" fmla="*/ 453814 h 2282614"/>
                  <a:gd name="connsiteX4" fmla="*/ 3641205 w 7203979"/>
                  <a:gd name="connsiteY4" fmla="*/ 0 h 2282614"/>
                  <a:gd name="connsiteX5" fmla="*/ 3857952 w 7203979"/>
                  <a:gd name="connsiteY5" fmla="*/ 589280 h 2282614"/>
                  <a:gd name="connsiteX6" fmla="*/ 4420139 w 7203979"/>
                  <a:gd name="connsiteY6" fmla="*/ 663787 h 2282614"/>
                  <a:gd name="connsiteX7" fmla="*/ 4697845 w 7203979"/>
                  <a:gd name="connsiteY7" fmla="*/ 562187 h 2282614"/>
                  <a:gd name="connsiteX8" fmla="*/ 5171979 w 7203979"/>
                  <a:gd name="connsiteY8" fmla="*/ 792480 h 2282614"/>
                  <a:gd name="connsiteX9" fmla="*/ 7203979 w 7203979"/>
                  <a:gd name="connsiteY9" fmla="*/ 223520 h 2282614"/>
                  <a:gd name="connsiteX10" fmla="*/ 5876405 w 7203979"/>
                  <a:gd name="connsiteY10" fmla="*/ 1076960 h 2282614"/>
                  <a:gd name="connsiteX11" fmla="*/ 5768032 w 7203979"/>
                  <a:gd name="connsiteY11" fmla="*/ 1808480 h 2282614"/>
                  <a:gd name="connsiteX12" fmla="*/ 5205845 w 7203979"/>
                  <a:gd name="connsiteY12" fmla="*/ 995680 h 2282614"/>
                  <a:gd name="connsiteX13" fmla="*/ 4812992 w 7203979"/>
                  <a:gd name="connsiteY13" fmla="*/ 982134 h 2282614"/>
                  <a:gd name="connsiteX14" fmla="*/ 4670752 w 7203979"/>
                  <a:gd name="connsiteY14" fmla="*/ 1158240 h 2282614"/>
                  <a:gd name="connsiteX15" fmla="*/ 4386272 w 7203979"/>
                  <a:gd name="connsiteY15" fmla="*/ 1076960 h 2282614"/>
                  <a:gd name="connsiteX16" fmla="*/ 3790219 w 7203979"/>
                  <a:gd name="connsiteY16" fmla="*/ 1212427 h 2282614"/>
                  <a:gd name="connsiteX17" fmla="*/ 3796992 w 7203979"/>
                  <a:gd name="connsiteY17" fmla="*/ 1435947 h 2282614"/>
                  <a:gd name="connsiteX18" fmla="*/ 3505739 w 7203979"/>
                  <a:gd name="connsiteY18" fmla="*/ 1327574 h 2282614"/>
                  <a:gd name="connsiteX19" fmla="*/ 2157845 w 7203979"/>
                  <a:gd name="connsiteY19" fmla="*/ 1266614 h 2282614"/>
                  <a:gd name="connsiteX20" fmla="*/ 2225579 w 7203979"/>
                  <a:gd name="connsiteY20" fmla="*/ 1361440 h 2282614"/>
                  <a:gd name="connsiteX21" fmla="*/ 1846272 w 7203979"/>
                  <a:gd name="connsiteY21" fmla="*/ 2282614 h 2282614"/>
                  <a:gd name="connsiteX22" fmla="*/ 1304405 w 7203979"/>
                  <a:gd name="connsiteY22" fmla="*/ 1286934 h 2282614"/>
                  <a:gd name="connsiteX0" fmla="*/ 1304405 w 7203979"/>
                  <a:gd name="connsiteY0" fmla="*/ 1286934 h 2282614"/>
                  <a:gd name="connsiteX1" fmla="*/ 559339 w 7203979"/>
                  <a:gd name="connsiteY1" fmla="*/ 1131147 h 2282614"/>
                  <a:gd name="connsiteX2" fmla="*/ 10699 w 7203979"/>
                  <a:gd name="connsiteY2" fmla="*/ 663787 h 2282614"/>
                  <a:gd name="connsiteX3" fmla="*/ 3024832 w 7203979"/>
                  <a:gd name="connsiteY3" fmla="*/ 453814 h 2282614"/>
                  <a:gd name="connsiteX4" fmla="*/ 3641205 w 7203979"/>
                  <a:gd name="connsiteY4" fmla="*/ 0 h 2282614"/>
                  <a:gd name="connsiteX5" fmla="*/ 3857952 w 7203979"/>
                  <a:gd name="connsiteY5" fmla="*/ 589280 h 2282614"/>
                  <a:gd name="connsiteX6" fmla="*/ 4420139 w 7203979"/>
                  <a:gd name="connsiteY6" fmla="*/ 663787 h 2282614"/>
                  <a:gd name="connsiteX7" fmla="*/ 4697845 w 7203979"/>
                  <a:gd name="connsiteY7" fmla="*/ 562187 h 2282614"/>
                  <a:gd name="connsiteX8" fmla="*/ 5171979 w 7203979"/>
                  <a:gd name="connsiteY8" fmla="*/ 792480 h 2282614"/>
                  <a:gd name="connsiteX9" fmla="*/ 7203979 w 7203979"/>
                  <a:gd name="connsiteY9" fmla="*/ 223520 h 2282614"/>
                  <a:gd name="connsiteX10" fmla="*/ 5876405 w 7203979"/>
                  <a:gd name="connsiteY10" fmla="*/ 1076960 h 2282614"/>
                  <a:gd name="connsiteX11" fmla="*/ 5768032 w 7203979"/>
                  <a:gd name="connsiteY11" fmla="*/ 1808480 h 2282614"/>
                  <a:gd name="connsiteX12" fmla="*/ 5205845 w 7203979"/>
                  <a:gd name="connsiteY12" fmla="*/ 995680 h 2282614"/>
                  <a:gd name="connsiteX13" fmla="*/ 4812992 w 7203979"/>
                  <a:gd name="connsiteY13" fmla="*/ 982134 h 2282614"/>
                  <a:gd name="connsiteX14" fmla="*/ 4670752 w 7203979"/>
                  <a:gd name="connsiteY14" fmla="*/ 1158240 h 2282614"/>
                  <a:gd name="connsiteX15" fmla="*/ 4386272 w 7203979"/>
                  <a:gd name="connsiteY15" fmla="*/ 1076960 h 2282614"/>
                  <a:gd name="connsiteX16" fmla="*/ 3790219 w 7203979"/>
                  <a:gd name="connsiteY16" fmla="*/ 1212427 h 2282614"/>
                  <a:gd name="connsiteX17" fmla="*/ 3796992 w 7203979"/>
                  <a:gd name="connsiteY17" fmla="*/ 1435947 h 2282614"/>
                  <a:gd name="connsiteX18" fmla="*/ 3505739 w 7203979"/>
                  <a:gd name="connsiteY18" fmla="*/ 1327574 h 2282614"/>
                  <a:gd name="connsiteX19" fmla="*/ 2157845 w 7203979"/>
                  <a:gd name="connsiteY19" fmla="*/ 1266614 h 2282614"/>
                  <a:gd name="connsiteX20" fmla="*/ 2225579 w 7203979"/>
                  <a:gd name="connsiteY20" fmla="*/ 1361440 h 2282614"/>
                  <a:gd name="connsiteX21" fmla="*/ 1846272 w 7203979"/>
                  <a:gd name="connsiteY21" fmla="*/ 2282614 h 2282614"/>
                  <a:gd name="connsiteX22" fmla="*/ 1304405 w 7203979"/>
                  <a:gd name="connsiteY22" fmla="*/ 1286934 h 2282614"/>
                  <a:gd name="connsiteX0" fmla="*/ 1304405 w 7203979"/>
                  <a:gd name="connsiteY0" fmla="*/ 1286934 h 2282614"/>
                  <a:gd name="connsiteX1" fmla="*/ 559339 w 7203979"/>
                  <a:gd name="connsiteY1" fmla="*/ 1131147 h 2282614"/>
                  <a:gd name="connsiteX2" fmla="*/ 10699 w 7203979"/>
                  <a:gd name="connsiteY2" fmla="*/ 663787 h 2282614"/>
                  <a:gd name="connsiteX3" fmla="*/ 3024832 w 7203979"/>
                  <a:gd name="connsiteY3" fmla="*/ 453814 h 2282614"/>
                  <a:gd name="connsiteX4" fmla="*/ 3641205 w 7203979"/>
                  <a:gd name="connsiteY4" fmla="*/ 0 h 2282614"/>
                  <a:gd name="connsiteX5" fmla="*/ 3857952 w 7203979"/>
                  <a:gd name="connsiteY5" fmla="*/ 589280 h 2282614"/>
                  <a:gd name="connsiteX6" fmla="*/ 4420139 w 7203979"/>
                  <a:gd name="connsiteY6" fmla="*/ 663787 h 2282614"/>
                  <a:gd name="connsiteX7" fmla="*/ 4697845 w 7203979"/>
                  <a:gd name="connsiteY7" fmla="*/ 562187 h 2282614"/>
                  <a:gd name="connsiteX8" fmla="*/ 5171979 w 7203979"/>
                  <a:gd name="connsiteY8" fmla="*/ 792480 h 2282614"/>
                  <a:gd name="connsiteX9" fmla="*/ 7203979 w 7203979"/>
                  <a:gd name="connsiteY9" fmla="*/ 223520 h 2282614"/>
                  <a:gd name="connsiteX10" fmla="*/ 5876405 w 7203979"/>
                  <a:gd name="connsiteY10" fmla="*/ 1076960 h 2282614"/>
                  <a:gd name="connsiteX11" fmla="*/ 5768032 w 7203979"/>
                  <a:gd name="connsiteY11" fmla="*/ 1808480 h 2282614"/>
                  <a:gd name="connsiteX12" fmla="*/ 5205845 w 7203979"/>
                  <a:gd name="connsiteY12" fmla="*/ 995680 h 2282614"/>
                  <a:gd name="connsiteX13" fmla="*/ 4812992 w 7203979"/>
                  <a:gd name="connsiteY13" fmla="*/ 982134 h 2282614"/>
                  <a:gd name="connsiteX14" fmla="*/ 4670752 w 7203979"/>
                  <a:gd name="connsiteY14" fmla="*/ 1158240 h 2282614"/>
                  <a:gd name="connsiteX15" fmla="*/ 4386272 w 7203979"/>
                  <a:gd name="connsiteY15" fmla="*/ 1076960 h 2282614"/>
                  <a:gd name="connsiteX16" fmla="*/ 3790219 w 7203979"/>
                  <a:gd name="connsiteY16" fmla="*/ 1212427 h 2282614"/>
                  <a:gd name="connsiteX17" fmla="*/ 3796992 w 7203979"/>
                  <a:gd name="connsiteY17" fmla="*/ 1435947 h 2282614"/>
                  <a:gd name="connsiteX18" fmla="*/ 3505739 w 7203979"/>
                  <a:gd name="connsiteY18" fmla="*/ 1327574 h 2282614"/>
                  <a:gd name="connsiteX19" fmla="*/ 2157845 w 7203979"/>
                  <a:gd name="connsiteY19" fmla="*/ 1266614 h 2282614"/>
                  <a:gd name="connsiteX20" fmla="*/ 2225579 w 7203979"/>
                  <a:gd name="connsiteY20" fmla="*/ 1361440 h 2282614"/>
                  <a:gd name="connsiteX21" fmla="*/ 1846272 w 7203979"/>
                  <a:gd name="connsiteY21" fmla="*/ 2282614 h 2282614"/>
                  <a:gd name="connsiteX22" fmla="*/ 1304405 w 7203979"/>
                  <a:gd name="connsiteY22" fmla="*/ 1286934 h 2282614"/>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6992 w 7203979"/>
                  <a:gd name="connsiteY17" fmla="*/ 1435947 h 2289388"/>
                  <a:gd name="connsiteX18" fmla="*/ 3505739 w 7203979"/>
                  <a:gd name="connsiteY18" fmla="*/ 1327574 h 2289388"/>
                  <a:gd name="connsiteX19" fmla="*/ 2157845 w 7203979"/>
                  <a:gd name="connsiteY19" fmla="*/ 1266614 h 2289388"/>
                  <a:gd name="connsiteX20" fmla="*/ 2225579 w 7203979"/>
                  <a:gd name="connsiteY20" fmla="*/ 1361440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6992 w 7203979"/>
                  <a:gd name="connsiteY17" fmla="*/ 1435947 h 2289388"/>
                  <a:gd name="connsiteX18" fmla="*/ 3505739 w 7203979"/>
                  <a:gd name="connsiteY18" fmla="*/ 1327574 h 2289388"/>
                  <a:gd name="connsiteX19" fmla="*/ 2157845 w 7203979"/>
                  <a:gd name="connsiteY19" fmla="*/ 1266614 h 2289388"/>
                  <a:gd name="connsiteX20" fmla="*/ 2225579 w 7203979"/>
                  <a:gd name="connsiteY20" fmla="*/ 1361440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6992 w 7203979"/>
                  <a:gd name="connsiteY17" fmla="*/ 1435947 h 2289388"/>
                  <a:gd name="connsiteX18" fmla="*/ 3505739 w 7203979"/>
                  <a:gd name="connsiteY18" fmla="*/ 1327574 h 2289388"/>
                  <a:gd name="connsiteX19" fmla="*/ 2157845 w 7203979"/>
                  <a:gd name="connsiteY19" fmla="*/ 1266614 h 2289388"/>
                  <a:gd name="connsiteX20" fmla="*/ 2225579 w 7203979"/>
                  <a:gd name="connsiteY20" fmla="*/ 1361440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6992 w 7203979"/>
                  <a:gd name="connsiteY17" fmla="*/ 1435947 h 2289388"/>
                  <a:gd name="connsiteX18" fmla="*/ 3505739 w 7203979"/>
                  <a:gd name="connsiteY18" fmla="*/ 1327574 h 2289388"/>
                  <a:gd name="connsiteX19" fmla="*/ 2157845 w 7203979"/>
                  <a:gd name="connsiteY19" fmla="*/ 1266614 h 2289388"/>
                  <a:gd name="connsiteX20" fmla="*/ 2225579 w 7203979"/>
                  <a:gd name="connsiteY20" fmla="*/ 1361440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6992 w 7203979"/>
                  <a:gd name="connsiteY17" fmla="*/ 1435947 h 2289388"/>
                  <a:gd name="connsiteX18" fmla="*/ 3505739 w 7203979"/>
                  <a:gd name="connsiteY18" fmla="*/ 1327574 h 2289388"/>
                  <a:gd name="connsiteX19" fmla="*/ 2157845 w 7203979"/>
                  <a:gd name="connsiteY19" fmla="*/ 1266614 h 2289388"/>
                  <a:gd name="connsiteX20" fmla="*/ 2225579 w 7203979"/>
                  <a:gd name="connsiteY20" fmla="*/ 1361440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2928 w 7203979"/>
                  <a:gd name="connsiteY17" fmla="*/ 1421723 h 2289388"/>
                  <a:gd name="connsiteX18" fmla="*/ 3505739 w 7203979"/>
                  <a:gd name="connsiteY18" fmla="*/ 1327574 h 2289388"/>
                  <a:gd name="connsiteX19" fmla="*/ 2157845 w 7203979"/>
                  <a:gd name="connsiteY19" fmla="*/ 1266614 h 2289388"/>
                  <a:gd name="connsiteX20" fmla="*/ 2225579 w 7203979"/>
                  <a:gd name="connsiteY20" fmla="*/ 1361440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2928 w 7203979"/>
                  <a:gd name="connsiteY17" fmla="*/ 1421723 h 2289388"/>
                  <a:gd name="connsiteX18" fmla="*/ 3505739 w 7203979"/>
                  <a:gd name="connsiteY18" fmla="*/ 1327574 h 2289388"/>
                  <a:gd name="connsiteX19" fmla="*/ 2157845 w 7203979"/>
                  <a:gd name="connsiteY19" fmla="*/ 1266614 h 2289388"/>
                  <a:gd name="connsiteX20" fmla="*/ 2225579 w 7203979"/>
                  <a:gd name="connsiteY20" fmla="*/ 1361440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57845 w 7203979"/>
                  <a:gd name="connsiteY19" fmla="*/ 1266614 h 2289388"/>
                  <a:gd name="connsiteX20" fmla="*/ 2225579 w 7203979"/>
                  <a:gd name="connsiteY20" fmla="*/ 1361440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57845 w 7203979"/>
                  <a:gd name="connsiteY19" fmla="*/ 1266614 h 2289388"/>
                  <a:gd name="connsiteX20" fmla="*/ 2221515 w 7203979"/>
                  <a:gd name="connsiteY20" fmla="*/ 1398016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21515 w 7203979"/>
                  <a:gd name="connsiteY20" fmla="*/ 1398016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784544 w 7203979"/>
                  <a:gd name="connsiteY13" fmla="*/ 10837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9909 w 7203979"/>
                  <a:gd name="connsiteY12" fmla="*/ 997712 h 2289388"/>
                  <a:gd name="connsiteX13" fmla="*/ 4784544 w 7203979"/>
                  <a:gd name="connsiteY13" fmla="*/ 10837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9909 w 7203979"/>
                  <a:gd name="connsiteY12" fmla="*/ 997712 h 2289388"/>
                  <a:gd name="connsiteX13" fmla="*/ 4784544 w 7203979"/>
                  <a:gd name="connsiteY13" fmla="*/ 10837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9909 w 7203979"/>
                  <a:gd name="connsiteY12" fmla="*/ 997712 h 2289388"/>
                  <a:gd name="connsiteX13" fmla="*/ 4784544 w 7203979"/>
                  <a:gd name="connsiteY13" fmla="*/ 10837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1016000 h 2289388"/>
                  <a:gd name="connsiteX13" fmla="*/ 4784544 w 7203979"/>
                  <a:gd name="connsiteY13" fmla="*/ 10837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808736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1016000 h 2289388"/>
                  <a:gd name="connsiteX13" fmla="*/ 4784544 w 7203979"/>
                  <a:gd name="connsiteY13" fmla="*/ 10837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808736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1016000 h 2289388"/>
                  <a:gd name="connsiteX13" fmla="*/ 4784544 w 7203979"/>
                  <a:gd name="connsiteY13" fmla="*/ 10837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808736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1016000 h 2289388"/>
                  <a:gd name="connsiteX13" fmla="*/ 4784544 w 7203979"/>
                  <a:gd name="connsiteY13" fmla="*/ 10837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808736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1016000 h 2289388"/>
                  <a:gd name="connsiteX13" fmla="*/ 4784544 w 7203979"/>
                  <a:gd name="connsiteY13" fmla="*/ 10837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808736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1016000 h 2289388"/>
                  <a:gd name="connsiteX13" fmla="*/ 4784544 w 7203979"/>
                  <a:gd name="connsiteY13" fmla="*/ 10837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4802832 w 7203979"/>
                  <a:gd name="connsiteY8" fmla="*/ 720683 h 2289388"/>
                  <a:gd name="connsiteX9" fmla="*/ 5171979 w 7203979"/>
                  <a:gd name="connsiteY9" fmla="*/ 808736 h 2289388"/>
                  <a:gd name="connsiteX10" fmla="*/ 7203979 w 7203979"/>
                  <a:gd name="connsiteY10" fmla="*/ 223520 h 2289388"/>
                  <a:gd name="connsiteX11" fmla="*/ 5876405 w 7203979"/>
                  <a:gd name="connsiteY11" fmla="*/ 1076960 h 2289388"/>
                  <a:gd name="connsiteX12" fmla="*/ 5768032 w 7203979"/>
                  <a:gd name="connsiteY12" fmla="*/ 1808480 h 2289388"/>
                  <a:gd name="connsiteX13" fmla="*/ 5205845 w 7203979"/>
                  <a:gd name="connsiteY13" fmla="*/ 1016000 h 2289388"/>
                  <a:gd name="connsiteX14" fmla="*/ 4784544 w 7203979"/>
                  <a:gd name="connsiteY14" fmla="*/ 1083734 h 2289388"/>
                  <a:gd name="connsiteX15" fmla="*/ 4670752 w 7203979"/>
                  <a:gd name="connsiteY15" fmla="*/ 1225296 h 2289388"/>
                  <a:gd name="connsiteX16" fmla="*/ 4420816 w 7203979"/>
                  <a:gd name="connsiteY16" fmla="*/ 1127760 h 2289388"/>
                  <a:gd name="connsiteX17" fmla="*/ 3790219 w 7203979"/>
                  <a:gd name="connsiteY17" fmla="*/ 1212427 h 2289388"/>
                  <a:gd name="connsiteX18" fmla="*/ 3792928 w 7203979"/>
                  <a:gd name="connsiteY18" fmla="*/ 1421723 h 2289388"/>
                  <a:gd name="connsiteX19" fmla="*/ 3519963 w 7203979"/>
                  <a:gd name="connsiteY19" fmla="*/ 1303190 h 2289388"/>
                  <a:gd name="connsiteX20" fmla="*/ 2141589 w 7203979"/>
                  <a:gd name="connsiteY20" fmla="*/ 1311318 h 2289388"/>
                  <a:gd name="connsiteX21" fmla="*/ 2231675 w 7203979"/>
                  <a:gd name="connsiteY21" fmla="*/ 1363472 h 2289388"/>
                  <a:gd name="connsiteX22" fmla="*/ 1853046 w 7203979"/>
                  <a:gd name="connsiteY22" fmla="*/ 2289388 h 2289388"/>
                  <a:gd name="connsiteX23" fmla="*/ 1304405 w 7203979"/>
                  <a:gd name="connsiteY23"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4802832 w 7203979"/>
                  <a:gd name="connsiteY8" fmla="*/ 720683 h 2289388"/>
                  <a:gd name="connsiteX9" fmla="*/ 5171979 w 7203979"/>
                  <a:gd name="connsiteY9" fmla="*/ 808736 h 2289388"/>
                  <a:gd name="connsiteX10" fmla="*/ 7203979 w 7203979"/>
                  <a:gd name="connsiteY10" fmla="*/ 223520 h 2289388"/>
                  <a:gd name="connsiteX11" fmla="*/ 5876405 w 7203979"/>
                  <a:gd name="connsiteY11" fmla="*/ 1076960 h 2289388"/>
                  <a:gd name="connsiteX12" fmla="*/ 5768032 w 7203979"/>
                  <a:gd name="connsiteY12" fmla="*/ 1808480 h 2289388"/>
                  <a:gd name="connsiteX13" fmla="*/ 5205845 w 7203979"/>
                  <a:gd name="connsiteY13" fmla="*/ 1016000 h 2289388"/>
                  <a:gd name="connsiteX14" fmla="*/ 4784544 w 7203979"/>
                  <a:gd name="connsiteY14" fmla="*/ 1083734 h 2289388"/>
                  <a:gd name="connsiteX15" fmla="*/ 4670752 w 7203979"/>
                  <a:gd name="connsiteY15" fmla="*/ 1225296 h 2289388"/>
                  <a:gd name="connsiteX16" fmla="*/ 4420816 w 7203979"/>
                  <a:gd name="connsiteY16" fmla="*/ 1127760 h 2289388"/>
                  <a:gd name="connsiteX17" fmla="*/ 3790219 w 7203979"/>
                  <a:gd name="connsiteY17" fmla="*/ 1212427 h 2289388"/>
                  <a:gd name="connsiteX18" fmla="*/ 3792928 w 7203979"/>
                  <a:gd name="connsiteY18" fmla="*/ 1421723 h 2289388"/>
                  <a:gd name="connsiteX19" fmla="*/ 3519963 w 7203979"/>
                  <a:gd name="connsiteY19" fmla="*/ 1303190 h 2289388"/>
                  <a:gd name="connsiteX20" fmla="*/ 2141589 w 7203979"/>
                  <a:gd name="connsiteY20" fmla="*/ 1311318 h 2289388"/>
                  <a:gd name="connsiteX21" fmla="*/ 2231675 w 7203979"/>
                  <a:gd name="connsiteY21" fmla="*/ 1363472 h 2289388"/>
                  <a:gd name="connsiteX22" fmla="*/ 1853046 w 7203979"/>
                  <a:gd name="connsiteY22" fmla="*/ 2289388 h 2289388"/>
                  <a:gd name="connsiteX23" fmla="*/ 1304405 w 7203979"/>
                  <a:gd name="connsiteY23"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4802832 w 7203979"/>
                  <a:gd name="connsiteY8" fmla="*/ 720683 h 2289388"/>
                  <a:gd name="connsiteX9" fmla="*/ 5171979 w 7203979"/>
                  <a:gd name="connsiteY9" fmla="*/ 808736 h 2289388"/>
                  <a:gd name="connsiteX10" fmla="*/ 7203979 w 7203979"/>
                  <a:gd name="connsiteY10" fmla="*/ 223520 h 2289388"/>
                  <a:gd name="connsiteX11" fmla="*/ 5876405 w 7203979"/>
                  <a:gd name="connsiteY11" fmla="*/ 1076960 h 2289388"/>
                  <a:gd name="connsiteX12" fmla="*/ 5768032 w 7203979"/>
                  <a:gd name="connsiteY12" fmla="*/ 1808480 h 2289388"/>
                  <a:gd name="connsiteX13" fmla="*/ 5205845 w 7203979"/>
                  <a:gd name="connsiteY13" fmla="*/ 1016000 h 2289388"/>
                  <a:gd name="connsiteX14" fmla="*/ 4784544 w 7203979"/>
                  <a:gd name="connsiteY14" fmla="*/ 1083734 h 2289388"/>
                  <a:gd name="connsiteX15" fmla="*/ 4670752 w 7203979"/>
                  <a:gd name="connsiteY15" fmla="*/ 1225296 h 2289388"/>
                  <a:gd name="connsiteX16" fmla="*/ 4420816 w 7203979"/>
                  <a:gd name="connsiteY16" fmla="*/ 1127760 h 2289388"/>
                  <a:gd name="connsiteX17" fmla="*/ 3790219 w 7203979"/>
                  <a:gd name="connsiteY17" fmla="*/ 1212427 h 2289388"/>
                  <a:gd name="connsiteX18" fmla="*/ 3792928 w 7203979"/>
                  <a:gd name="connsiteY18" fmla="*/ 1421723 h 2289388"/>
                  <a:gd name="connsiteX19" fmla="*/ 3519963 w 7203979"/>
                  <a:gd name="connsiteY19" fmla="*/ 1303190 h 2289388"/>
                  <a:gd name="connsiteX20" fmla="*/ 2141589 w 7203979"/>
                  <a:gd name="connsiteY20" fmla="*/ 1311318 h 2289388"/>
                  <a:gd name="connsiteX21" fmla="*/ 2231675 w 7203979"/>
                  <a:gd name="connsiteY21" fmla="*/ 1363472 h 2289388"/>
                  <a:gd name="connsiteX22" fmla="*/ 1853046 w 7203979"/>
                  <a:gd name="connsiteY22" fmla="*/ 2289388 h 2289388"/>
                  <a:gd name="connsiteX23" fmla="*/ 1304405 w 7203979"/>
                  <a:gd name="connsiteY23"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724261 w 7203979"/>
                  <a:gd name="connsiteY7" fmla="*/ 574379 h 2289388"/>
                  <a:gd name="connsiteX8" fmla="*/ 4802832 w 7203979"/>
                  <a:gd name="connsiteY8" fmla="*/ 720683 h 2289388"/>
                  <a:gd name="connsiteX9" fmla="*/ 5171979 w 7203979"/>
                  <a:gd name="connsiteY9" fmla="*/ 808736 h 2289388"/>
                  <a:gd name="connsiteX10" fmla="*/ 7203979 w 7203979"/>
                  <a:gd name="connsiteY10" fmla="*/ 223520 h 2289388"/>
                  <a:gd name="connsiteX11" fmla="*/ 5876405 w 7203979"/>
                  <a:gd name="connsiteY11" fmla="*/ 1076960 h 2289388"/>
                  <a:gd name="connsiteX12" fmla="*/ 5768032 w 7203979"/>
                  <a:gd name="connsiteY12" fmla="*/ 1808480 h 2289388"/>
                  <a:gd name="connsiteX13" fmla="*/ 5205845 w 7203979"/>
                  <a:gd name="connsiteY13" fmla="*/ 1016000 h 2289388"/>
                  <a:gd name="connsiteX14" fmla="*/ 4784544 w 7203979"/>
                  <a:gd name="connsiteY14" fmla="*/ 1083734 h 2289388"/>
                  <a:gd name="connsiteX15" fmla="*/ 4670752 w 7203979"/>
                  <a:gd name="connsiteY15" fmla="*/ 1225296 h 2289388"/>
                  <a:gd name="connsiteX16" fmla="*/ 4420816 w 7203979"/>
                  <a:gd name="connsiteY16" fmla="*/ 1127760 h 2289388"/>
                  <a:gd name="connsiteX17" fmla="*/ 3790219 w 7203979"/>
                  <a:gd name="connsiteY17" fmla="*/ 1212427 h 2289388"/>
                  <a:gd name="connsiteX18" fmla="*/ 3792928 w 7203979"/>
                  <a:gd name="connsiteY18" fmla="*/ 1421723 h 2289388"/>
                  <a:gd name="connsiteX19" fmla="*/ 3519963 w 7203979"/>
                  <a:gd name="connsiteY19" fmla="*/ 1303190 h 2289388"/>
                  <a:gd name="connsiteX20" fmla="*/ 2141589 w 7203979"/>
                  <a:gd name="connsiteY20" fmla="*/ 1311318 h 2289388"/>
                  <a:gd name="connsiteX21" fmla="*/ 2231675 w 7203979"/>
                  <a:gd name="connsiteY21" fmla="*/ 1363472 h 2289388"/>
                  <a:gd name="connsiteX22" fmla="*/ 1853046 w 7203979"/>
                  <a:gd name="connsiteY22" fmla="*/ 2289388 h 2289388"/>
                  <a:gd name="connsiteX23" fmla="*/ 1304405 w 7203979"/>
                  <a:gd name="connsiteY23"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724261 w 7203979"/>
                  <a:gd name="connsiteY7" fmla="*/ 574379 h 2289388"/>
                  <a:gd name="connsiteX8" fmla="*/ 4802832 w 7203979"/>
                  <a:gd name="connsiteY8" fmla="*/ 720683 h 2289388"/>
                  <a:gd name="connsiteX9" fmla="*/ 5171979 w 7203979"/>
                  <a:gd name="connsiteY9" fmla="*/ 808736 h 2289388"/>
                  <a:gd name="connsiteX10" fmla="*/ 7203979 w 7203979"/>
                  <a:gd name="connsiteY10" fmla="*/ 223520 h 2289388"/>
                  <a:gd name="connsiteX11" fmla="*/ 5876405 w 7203979"/>
                  <a:gd name="connsiteY11" fmla="*/ 1076960 h 2289388"/>
                  <a:gd name="connsiteX12" fmla="*/ 5768032 w 7203979"/>
                  <a:gd name="connsiteY12" fmla="*/ 1808480 h 2289388"/>
                  <a:gd name="connsiteX13" fmla="*/ 5205845 w 7203979"/>
                  <a:gd name="connsiteY13" fmla="*/ 1016000 h 2289388"/>
                  <a:gd name="connsiteX14" fmla="*/ 4784544 w 7203979"/>
                  <a:gd name="connsiteY14" fmla="*/ 1083734 h 2289388"/>
                  <a:gd name="connsiteX15" fmla="*/ 4670752 w 7203979"/>
                  <a:gd name="connsiteY15" fmla="*/ 1225296 h 2289388"/>
                  <a:gd name="connsiteX16" fmla="*/ 4420816 w 7203979"/>
                  <a:gd name="connsiteY16" fmla="*/ 1127760 h 2289388"/>
                  <a:gd name="connsiteX17" fmla="*/ 3790219 w 7203979"/>
                  <a:gd name="connsiteY17" fmla="*/ 1212427 h 2289388"/>
                  <a:gd name="connsiteX18" fmla="*/ 3792928 w 7203979"/>
                  <a:gd name="connsiteY18" fmla="*/ 1421723 h 2289388"/>
                  <a:gd name="connsiteX19" fmla="*/ 3519963 w 7203979"/>
                  <a:gd name="connsiteY19" fmla="*/ 1303190 h 2289388"/>
                  <a:gd name="connsiteX20" fmla="*/ 2141589 w 7203979"/>
                  <a:gd name="connsiteY20" fmla="*/ 1311318 h 2289388"/>
                  <a:gd name="connsiteX21" fmla="*/ 2231675 w 7203979"/>
                  <a:gd name="connsiteY21" fmla="*/ 1363472 h 2289388"/>
                  <a:gd name="connsiteX22" fmla="*/ 1853046 w 7203979"/>
                  <a:gd name="connsiteY22" fmla="*/ 2289388 h 2289388"/>
                  <a:gd name="connsiteX23" fmla="*/ 1304405 w 7203979"/>
                  <a:gd name="connsiteY23"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5813 w 7203979"/>
                  <a:gd name="connsiteY7" fmla="*/ 570315 h 2289388"/>
                  <a:gd name="connsiteX8" fmla="*/ 4802832 w 7203979"/>
                  <a:gd name="connsiteY8" fmla="*/ 720683 h 2289388"/>
                  <a:gd name="connsiteX9" fmla="*/ 5171979 w 7203979"/>
                  <a:gd name="connsiteY9" fmla="*/ 808736 h 2289388"/>
                  <a:gd name="connsiteX10" fmla="*/ 7203979 w 7203979"/>
                  <a:gd name="connsiteY10" fmla="*/ 223520 h 2289388"/>
                  <a:gd name="connsiteX11" fmla="*/ 5876405 w 7203979"/>
                  <a:gd name="connsiteY11" fmla="*/ 1076960 h 2289388"/>
                  <a:gd name="connsiteX12" fmla="*/ 5768032 w 7203979"/>
                  <a:gd name="connsiteY12" fmla="*/ 1808480 h 2289388"/>
                  <a:gd name="connsiteX13" fmla="*/ 5205845 w 7203979"/>
                  <a:gd name="connsiteY13" fmla="*/ 1016000 h 2289388"/>
                  <a:gd name="connsiteX14" fmla="*/ 4784544 w 7203979"/>
                  <a:gd name="connsiteY14" fmla="*/ 1083734 h 2289388"/>
                  <a:gd name="connsiteX15" fmla="*/ 4670752 w 7203979"/>
                  <a:gd name="connsiteY15" fmla="*/ 1225296 h 2289388"/>
                  <a:gd name="connsiteX16" fmla="*/ 4420816 w 7203979"/>
                  <a:gd name="connsiteY16" fmla="*/ 1127760 h 2289388"/>
                  <a:gd name="connsiteX17" fmla="*/ 3790219 w 7203979"/>
                  <a:gd name="connsiteY17" fmla="*/ 1212427 h 2289388"/>
                  <a:gd name="connsiteX18" fmla="*/ 3792928 w 7203979"/>
                  <a:gd name="connsiteY18" fmla="*/ 1421723 h 2289388"/>
                  <a:gd name="connsiteX19" fmla="*/ 3519963 w 7203979"/>
                  <a:gd name="connsiteY19" fmla="*/ 1303190 h 2289388"/>
                  <a:gd name="connsiteX20" fmla="*/ 2141589 w 7203979"/>
                  <a:gd name="connsiteY20" fmla="*/ 1311318 h 2289388"/>
                  <a:gd name="connsiteX21" fmla="*/ 2231675 w 7203979"/>
                  <a:gd name="connsiteY21" fmla="*/ 1363472 h 2289388"/>
                  <a:gd name="connsiteX22" fmla="*/ 1853046 w 7203979"/>
                  <a:gd name="connsiteY22" fmla="*/ 2289388 h 2289388"/>
                  <a:gd name="connsiteX23" fmla="*/ 1304405 w 7203979"/>
                  <a:gd name="connsiteY23" fmla="*/ 1286934 h 2289388"/>
                  <a:gd name="connsiteX0" fmla="*/ 1304405 w 7203979"/>
                  <a:gd name="connsiteY0" fmla="*/ 1290206 h 2292660"/>
                  <a:gd name="connsiteX1" fmla="*/ 559339 w 7203979"/>
                  <a:gd name="connsiteY1" fmla="*/ 1134419 h 2292660"/>
                  <a:gd name="connsiteX2" fmla="*/ 10699 w 7203979"/>
                  <a:gd name="connsiteY2" fmla="*/ 667059 h 2292660"/>
                  <a:gd name="connsiteX3" fmla="*/ 3024832 w 7203979"/>
                  <a:gd name="connsiteY3" fmla="*/ 457086 h 2292660"/>
                  <a:gd name="connsiteX4" fmla="*/ 3641205 w 7203979"/>
                  <a:gd name="connsiteY4" fmla="*/ 3272 h 2292660"/>
                  <a:gd name="connsiteX5" fmla="*/ 3857952 w 7203979"/>
                  <a:gd name="connsiteY5" fmla="*/ 592552 h 2292660"/>
                  <a:gd name="connsiteX6" fmla="*/ 4420139 w 7203979"/>
                  <a:gd name="connsiteY6" fmla="*/ 667059 h 2292660"/>
                  <a:gd name="connsiteX7" fmla="*/ 4695813 w 7203979"/>
                  <a:gd name="connsiteY7" fmla="*/ 573587 h 2292660"/>
                  <a:gd name="connsiteX8" fmla="*/ 4802832 w 7203979"/>
                  <a:gd name="connsiteY8" fmla="*/ 723955 h 2292660"/>
                  <a:gd name="connsiteX9" fmla="*/ 5171979 w 7203979"/>
                  <a:gd name="connsiteY9" fmla="*/ 812008 h 2292660"/>
                  <a:gd name="connsiteX10" fmla="*/ 7203979 w 7203979"/>
                  <a:gd name="connsiteY10" fmla="*/ 226792 h 2292660"/>
                  <a:gd name="connsiteX11" fmla="*/ 5876405 w 7203979"/>
                  <a:gd name="connsiteY11" fmla="*/ 1080232 h 2292660"/>
                  <a:gd name="connsiteX12" fmla="*/ 5768032 w 7203979"/>
                  <a:gd name="connsiteY12" fmla="*/ 1811752 h 2292660"/>
                  <a:gd name="connsiteX13" fmla="*/ 5205845 w 7203979"/>
                  <a:gd name="connsiteY13" fmla="*/ 1019272 h 2292660"/>
                  <a:gd name="connsiteX14" fmla="*/ 4784544 w 7203979"/>
                  <a:gd name="connsiteY14" fmla="*/ 1087006 h 2292660"/>
                  <a:gd name="connsiteX15" fmla="*/ 4670752 w 7203979"/>
                  <a:gd name="connsiteY15" fmla="*/ 1228568 h 2292660"/>
                  <a:gd name="connsiteX16" fmla="*/ 4420816 w 7203979"/>
                  <a:gd name="connsiteY16" fmla="*/ 1131032 h 2292660"/>
                  <a:gd name="connsiteX17" fmla="*/ 3790219 w 7203979"/>
                  <a:gd name="connsiteY17" fmla="*/ 1215699 h 2292660"/>
                  <a:gd name="connsiteX18" fmla="*/ 3792928 w 7203979"/>
                  <a:gd name="connsiteY18" fmla="*/ 1424995 h 2292660"/>
                  <a:gd name="connsiteX19" fmla="*/ 3519963 w 7203979"/>
                  <a:gd name="connsiteY19" fmla="*/ 1306462 h 2292660"/>
                  <a:gd name="connsiteX20" fmla="*/ 2141589 w 7203979"/>
                  <a:gd name="connsiteY20" fmla="*/ 1314590 h 2292660"/>
                  <a:gd name="connsiteX21" fmla="*/ 2231675 w 7203979"/>
                  <a:gd name="connsiteY21" fmla="*/ 1366744 h 2292660"/>
                  <a:gd name="connsiteX22" fmla="*/ 1853046 w 7203979"/>
                  <a:gd name="connsiteY22" fmla="*/ 2292660 h 2292660"/>
                  <a:gd name="connsiteX23" fmla="*/ 1304405 w 7203979"/>
                  <a:gd name="connsiteY23" fmla="*/ 1290206 h 2292660"/>
                  <a:gd name="connsiteX0" fmla="*/ 1304405 w 7203979"/>
                  <a:gd name="connsiteY0" fmla="*/ 1289647 h 2292101"/>
                  <a:gd name="connsiteX1" fmla="*/ 559339 w 7203979"/>
                  <a:gd name="connsiteY1" fmla="*/ 1133860 h 2292101"/>
                  <a:gd name="connsiteX2" fmla="*/ 10699 w 7203979"/>
                  <a:gd name="connsiteY2" fmla="*/ 666500 h 2292101"/>
                  <a:gd name="connsiteX3" fmla="*/ 3024832 w 7203979"/>
                  <a:gd name="connsiteY3" fmla="*/ 456527 h 2292101"/>
                  <a:gd name="connsiteX4" fmla="*/ 3641205 w 7203979"/>
                  <a:gd name="connsiteY4" fmla="*/ 2713 h 2292101"/>
                  <a:gd name="connsiteX5" fmla="*/ 3857952 w 7203979"/>
                  <a:gd name="connsiteY5" fmla="*/ 591993 h 2292101"/>
                  <a:gd name="connsiteX6" fmla="*/ 4420139 w 7203979"/>
                  <a:gd name="connsiteY6" fmla="*/ 666500 h 2292101"/>
                  <a:gd name="connsiteX7" fmla="*/ 4695813 w 7203979"/>
                  <a:gd name="connsiteY7" fmla="*/ 573028 h 2292101"/>
                  <a:gd name="connsiteX8" fmla="*/ 4802832 w 7203979"/>
                  <a:gd name="connsiteY8" fmla="*/ 723396 h 2292101"/>
                  <a:gd name="connsiteX9" fmla="*/ 5171979 w 7203979"/>
                  <a:gd name="connsiteY9" fmla="*/ 811449 h 2292101"/>
                  <a:gd name="connsiteX10" fmla="*/ 7203979 w 7203979"/>
                  <a:gd name="connsiteY10" fmla="*/ 226233 h 2292101"/>
                  <a:gd name="connsiteX11" fmla="*/ 5876405 w 7203979"/>
                  <a:gd name="connsiteY11" fmla="*/ 1079673 h 2292101"/>
                  <a:gd name="connsiteX12" fmla="*/ 5768032 w 7203979"/>
                  <a:gd name="connsiteY12" fmla="*/ 1811193 h 2292101"/>
                  <a:gd name="connsiteX13" fmla="*/ 5205845 w 7203979"/>
                  <a:gd name="connsiteY13" fmla="*/ 1018713 h 2292101"/>
                  <a:gd name="connsiteX14" fmla="*/ 4784544 w 7203979"/>
                  <a:gd name="connsiteY14" fmla="*/ 1086447 h 2292101"/>
                  <a:gd name="connsiteX15" fmla="*/ 4670752 w 7203979"/>
                  <a:gd name="connsiteY15" fmla="*/ 1228009 h 2292101"/>
                  <a:gd name="connsiteX16" fmla="*/ 4420816 w 7203979"/>
                  <a:gd name="connsiteY16" fmla="*/ 1130473 h 2292101"/>
                  <a:gd name="connsiteX17" fmla="*/ 3790219 w 7203979"/>
                  <a:gd name="connsiteY17" fmla="*/ 1215140 h 2292101"/>
                  <a:gd name="connsiteX18" fmla="*/ 3792928 w 7203979"/>
                  <a:gd name="connsiteY18" fmla="*/ 1424436 h 2292101"/>
                  <a:gd name="connsiteX19" fmla="*/ 3519963 w 7203979"/>
                  <a:gd name="connsiteY19" fmla="*/ 1305903 h 2292101"/>
                  <a:gd name="connsiteX20" fmla="*/ 2141589 w 7203979"/>
                  <a:gd name="connsiteY20" fmla="*/ 1314031 h 2292101"/>
                  <a:gd name="connsiteX21" fmla="*/ 2231675 w 7203979"/>
                  <a:gd name="connsiteY21" fmla="*/ 1366185 h 2292101"/>
                  <a:gd name="connsiteX22" fmla="*/ 1853046 w 7203979"/>
                  <a:gd name="connsiteY22" fmla="*/ 2292101 h 2292101"/>
                  <a:gd name="connsiteX23" fmla="*/ 1304405 w 7203979"/>
                  <a:gd name="connsiteY23" fmla="*/ 1289647 h 2292101"/>
                  <a:gd name="connsiteX0" fmla="*/ 1304405 w 7203979"/>
                  <a:gd name="connsiteY0" fmla="*/ 1289599 h 2292053"/>
                  <a:gd name="connsiteX1" fmla="*/ 559339 w 7203979"/>
                  <a:gd name="connsiteY1" fmla="*/ 1133812 h 2292053"/>
                  <a:gd name="connsiteX2" fmla="*/ 10699 w 7203979"/>
                  <a:gd name="connsiteY2" fmla="*/ 666452 h 2292053"/>
                  <a:gd name="connsiteX3" fmla="*/ 3024832 w 7203979"/>
                  <a:gd name="connsiteY3" fmla="*/ 456479 h 2292053"/>
                  <a:gd name="connsiteX4" fmla="*/ 3641205 w 7203979"/>
                  <a:gd name="connsiteY4" fmla="*/ 2665 h 2292053"/>
                  <a:gd name="connsiteX5" fmla="*/ 3912816 w 7203979"/>
                  <a:gd name="connsiteY5" fmla="*/ 602105 h 2292053"/>
                  <a:gd name="connsiteX6" fmla="*/ 4420139 w 7203979"/>
                  <a:gd name="connsiteY6" fmla="*/ 666452 h 2292053"/>
                  <a:gd name="connsiteX7" fmla="*/ 4695813 w 7203979"/>
                  <a:gd name="connsiteY7" fmla="*/ 572980 h 2292053"/>
                  <a:gd name="connsiteX8" fmla="*/ 4802832 w 7203979"/>
                  <a:gd name="connsiteY8" fmla="*/ 723348 h 2292053"/>
                  <a:gd name="connsiteX9" fmla="*/ 5171979 w 7203979"/>
                  <a:gd name="connsiteY9" fmla="*/ 811401 h 2292053"/>
                  <a:gd name="connsiteX10" fmla="*/ 7203979 w 7203979"/>
                  <a:gd name="connsiteY10" fmla="*/ 226185 h 2292053"/>
                  <a:gd name="connsiteX11" fmla="*/ 5876405 w 7203979"/>
                  <a:gd name="connsiteY11" fmla="*/ 1079625 h 2292053"/>
                  <a:gd name="connsiteX12" fmla="*/ 5768032 w 7203979"/>
                  <a:gd name="connsiteY12" fmla="*/ 1811145 h 2292053"/>
                  <a:gd name="connsiteX13" fmla="*/ 5205845 w 7203979"/>
                  <a:gd name="connsiteY13" fmla="*/ 1018665 h 2292053"/>
                  <a:gd name="connsiteX14" fmla="*/ 4784544 w 7203979"/>
                  <a:gd name="connsiteY14" fmla="*/ 1086399 h 2292053"/>
                  <a:gd name="connsiteX15" fmla="*/ 4670752 w 7203979"/>
                  <a:gd name="connsiteY15" fmla="*/ 1227961 h 2292053"/>
                  <a:gd name="connsiteX16" fmla="*/ 4420816 w 7203979"/>
                  <a:gd name="connsiteY16" fmla="*/ 1130425 h 2292053"/>
                  <a:gd name="connsiteX17" fmla="*/ 3790219 w 7203979"/>
                  <a:gd name="connsiteY17" fmla="*/ 1215092 h 2292053"/>
                  <a:gd name="connsiteX18" fmla="*/ 3792928 w 7203979"/>
                  <a:gd name="connsiteY18" fmla="*/ 1424388 h 2292053"/>
                  <a:gd name="connsiteX19" fmla="*/ 3519963 w 7203979"/>
                  <a:gd name="connsiteY19" fmla="*/ 1305855 h 2292053"/>
                  <a:gd name="connsiteX20" fmla="*/ 2141589 w 7203979"/>
                  <a:gd name="connsiteY20" fmla="*/ 1313983 h 2292053"/>
                  <a:gd name="connsiteX21" fmla="*/ 2231675 w 7203979"/>
                  <a:gd name="connsiteY21" fmla="*/ 1366137 h 2292053"/>
                  <a:gd name="connsiteX22" fmla="*/ 1853046 w 7203979"/>
                  <a:gd name="connsiteY22" fmla="*/ 2292053 h 2292053"/>
                  <a:gd name="connsiteX23" fmla="*/ 1304405 w 7203979"/>
                  <a:gd name="connsiteY23" fmla="*/ 1289599 h 2292053"/>
                  <a:gd name="connsiteX0" fmla="*/ 1304405 w 7203979"/>
                  <a:gd name="connsiteY0" fmla="*/ 1289581 h 2292035"/>
                  <a:gd name="connsiteX1" fmla="*/ 559339 w 7203979"/>
                  <a:gd name="connsiteY1" fmla="*/ 1133794 h 2292035"/>
                  <a:gd name="connsiteX2" fmla="*/ 10699 w 7203979"/>
                  <a:gd name="connsiteY2" fmla="*/ 666434 h 2292035"/>
                  <a:gd name="connsiteX3" fmla="*/ 3024832 w 7203979"/>
                  <a:gd name="connsiteY3" fmla="*/ 456461 h 2292035"/>
                  <a:gd name="connsiteX4" fmla="*/ 3641205 w 7203979"/>
                  <a:gd name="connsiteY4" fmla="*/ 2647 h 2292035"/>
                  <a:gd name="connsiteX5" fmla="*/ 3912816 w 7203979"/>
                  <a:gd name="connsiteY5" fmla="*/ 602087 h 2292035"/>
                  <a:gd name="connsiteX6" fmla="*/ 4420139 w 7203979"/>
                  <a:gd name="connsiteY6" fmla="*/ 666434 h 2292035"/>
                  <a:gd name="connsiteX7" fmla="*/ 4695813 w 7203979"/>
                  <a:gd name="connsiteY7" fmla="*/ 572962 h 2292035"/>
                  <a:gd name="connsiteX8" fmla="*/ 4802832 w 7203979"/>
                  <a:gd name="connsiteY8" fmla="*/ 723330 h 2292035"/>
                  <a:gd name="connsiteX9" fmla="*/ 5171979 w 7203979"/>
                  <a:gd name="connsiteY9" fmla="*/ 811383 h 2292035"/>
                  <a:gd name="connsiteX10" fmla="*/ 7203979 w 7203979"/>
                  <a:gd name="connsiteY10" fmla="*/ 226167 h 2292035"/>
                  <a:gd name="connsiteX11" fmla="*/ 5876405 w 7203979"/>
                  <a:gd name="connsiteY11" fmla="*/ 1079607 h 2292035"/>
                  <a:gd name="connsiteX12" fmla="*/ 5768032 w 7203979"/>
                  <a:gd name="connsiteY12" fmla="*/ 1811127 h 2292035"/>
                  <a:gd name="connsiteX13" fmla="*/ 5205845 w 7203979"/>
                  <a:gd name="connsiteY13" fmla="*/ 1018647 h 2292035"/>
                  <a:gd name="connsiteX14" fmla="*/ 4784544 w 7203979"/>
                  <a:gd name="connsiteY14" fmla="*/ 1086381 h 2292035"/>
                  <a:gd name="connsiteX15" fmla="*/ 4670752 w 7203979"/>
                  <a:gd name="connsiteY15" fmla="*/ 1227943 h 2292035"/>
                  <a:gd name="connsiteX16" fmla="*/ 4420816 w 7203979"/>
                  <a:gd name="connsiteY16" fmla="*/ 1130407 h 2292035"/>
                  <a:gd name="connsiteX17" fmla="*/ 3790219 w 7203979"/>
                  <a:gd name="connsiteY17" fmla="*/ 1215074 h 2292035"/>
                  <a:gd name="connsiteX18" fmla="*/ 3792928 w 7203979"/>
                  <a:gd name="connsiteY18" fmla="*/ 1424370 h 2292035"/>
                  <a:gd name="connsiteX19" fmla="*/ 3519963 w 7203979"/>
                  <a:gd name="connsiteY19" fmla="*/ 1305837 h 2292035"/>
                  <a:gd name="connsiteX20" fmla="*/ 2141589 w 7203979"/>
                  <a:gd name="connsiteY20" fmla="*/ 1313965 h 2292035"/>
                  <a:gd name="connsiteX21" fmla="*/ 2231675 w 7203979"/>
                  <a:gd name="connsiteY21" fmla="*/ 1366119 h 2292035"/>
                  <a:gd name="connsiteX22" fmla="*/ 1853046 w 7203979"/>
                  <a:gd name="connsiteY22" fmla="*/ 2292035 h 2292035"/>
                  <a:gd name="connsiteX23" fmla="*/ 1304405 w 7203979"/>
                  <a:gd name="connsiteY23" fmla="*/ 1289581 h 2292035"/>
                  <a:gd name="connsiteX0" fmla="*/ 1304405 w 7203979"/>
                  <a:gd name="connsiteY0" fmla="*/ 1234991 h 2237445"/>
                  <a:gd name="connsiteX1" fmla="*/ 559339 w 7203979"/>
                  <a:gd name="connsiteY1" fmla="*/ 1079204 h 2237445"/>
                  <a:gd name="connsiteX2" fmla="*/ 10699 w 7203979"/>
                  <a:gd name="connsiteY2" fmla="*/ 611844 h 2237445"/>
                  <a:gd name="connsiteX3" fmla="*/ 3024832 w 7203979"/>
                  <a:gd name="connsiteY3" fmla="*/ 401871 h 2237445"/>
                  <a:gd name="connsiteX4" fmla="*/ 3639173 w 7203979"/>
                  <a:gd name="connsiteY4" fmla="*/ 2921 h 2237445"/>
                  <a:gd name="connsiteX5" fmla="*/ 3912816 w 7203979"/>
                  <a:gd name="connsiteY5" fmla="*/ 547497 h 2237445"/>
                  <a:gd name="connsiteX6" fmla="*/ 4420139 w 7203979"/>
                  <a:gd name="connsiteY6" fmla="*/ 611844 h 2237445"/>
                  <a:gd name="connsiteX7" fmla="*/ 4695813 w 7203979"/>
                  <a:gd name="connsiteY7" fmla="*/ 518372 h 2237445"/>
                  <a:gd name="connsiteX8" fmla="*/ 4802832 w 7203979"/>
                  <a:gd name="connsiteY8" fmla="*/ 668740 h 2237445"/>
                  <a:gd name="connsiteX9" fmla="*/ 5171979 w 7203979"/>
                  <a:gd name="connsiteY9" fmla="*/ 756793 h 2237445"/>
                  <a:gd name="connsiteX10" fmla="*/ 7203979 w 7203979"/>
                  <a:gd name="connsiteY10" fmla="*/ 171577 h 2237445"/>
                  <a:gd name="connsiteX11" fmla="*/ 5876405 w 7203979"/>
                  <a:gd name="connsiteY11" fmla="*/ 1025017 h 2237445"/>
                  <a:gd name="connsiteX12" fmla="*/ 5768032 w 7203979"/>
                  <a:gd name="connsiteY12" fmla="*/ 1756537 h 2237445"/>
                  <a:gd name="connsiteX13" fmla="*/ 5205845 w 7203979"/>
                  <a:gd name="connsiteY13" fmla="*/ 964057 h 2237445"/>
                  <a:gd name="connsiteX14" fmla="*/ 4784544 w 7203979"/>
                  <a:gd name="connsiteY14" fmla="*/ 1031791 h 2237445"/>
                  <a:gd name="connsiteX15" fmla="*/ 4670752 w 7203979"/>
                  <a:gd name="connsiteY15" fmla="*/ 1173353 h 2237445"/>
                  <a:gd name="connsiteX16" fmla="*/ 4420816 w 7203979"/>
                  <a:gd name="connsiteY16" fmla="*/ 1075817 h 2237445"/>
                  <a:gd name="connsiteX17" fmla="*/ 3790219 w 7203979"/>
                  <a:gd name="connsiteY17" fmla="*/ 1160484 h 2237445"/>
                  <a:gd name="connsiteX18" fmla="*/ 3792928 w 7203979"/>
                  <a:gd name="connsiteY18" fmla="*/ 1369780 h 2237445"/>
                  <a:gd name="connsiteX19" fmla="*/ 3519963 w 7203979"/>
                  <a:gd name="connsiteY19" fmla="*/ 1251247 h 2237445"/>
                  <a:gd name="connsiteX20" fmla="*/ 2141589 w 7203979"/>
                  <a:gd name="connsiteY20" fmla="*/ 1259375 h 2237445"/>
                  <a:gd name="connsiteX21" fmla="*/ 2231675 w 7203979"/>
                  <a:gd name="connsiteY21" fmla="*/ 1311529 h 2237445"/>
                  <a:gd name="connsiteX22" fmla="*/ 1853046 w 7203979"/>
                  <a:gd name="connsiteY22" fmla="*/ 2237445 h 2237445"/>
                  <a:gd name="connsiteX23" fmla="*/ 1304405 w 7203979"/>
                  <a:gd name="connsiteY23" fmla="*/ 1234991 h 2237445"/>
                  <a:gd name="connsiteX0" fmla="*/ 1304405 w 7203979"/>
                  <a:gd name="connsiteY0" fmla="*/ 1255202 h 2257656"/>
                  <a:gd name="connsiteX1" fmla="*/ 559339 w 7203979"/>
                  <a:gd name="connsiteY1" fmla="*/ 1099415 h 2257656"/>
                  <a:gd name="connsiteX2" fmla="*/ 10699 w 7203979"/>
                  <a:gd name="connsiteY2" fmla="*/ 632055 h 2257656"/>
                  <a:gd name="connsiteX3" fmla="*/ 3024832 w 7203979"/>
                  <a:gd name="connsiteY3" fmla="*/ 422082 h 2257656"/>
                  <a:gd name="connsiteX4" fmla="*/ 3639173 w 7203979"/>
                  <a:gd name="connsiteY4" fmla="*/ 2812 h 2257656"/>
                  <a:gd name="connsiteX5" fmla="*/ 3912816 w 7203979"/>
                  <a:gd name="connsiteY5" fmla="*/ 567708 h 2257656"/>
                  <a:gd name="connsiteX6" fmla="*/ 4420139 w 7203979"/>
                  <a:gd name="connsiteY6" fmla="*/ 632055 h 2257656"/>
                  <a:gd name="connsiteX7" fmla="*/ 4695813 w 7203979"/>
                  <a:gd name="connsiteY7" fmla="*/ 538583 h 2257656"/>
                  <a:gd name="connsiteX8" fmla="*/ 4802832 w 7203979"/>
                  <a:gd name="connsiteY8" fmla="*/ 688951 h 2257656"/>
                  <a:gd name="connsiteX9" fmla="*/ 5171979 w 7203979"/>
                  <a:gd name="connsiteY9" fmla="*/ 777004 h 2257656"/>
                  <a:gd name="connsiteX10" fmla="*/ 7203979 w 7203979"/>
                  <a:gd name="connsiteY10" fmla="*/ 191788 h 2257656"/>
                  <a:gd name="connsiteX11" fmla="*/ 5876405 w 7203979"/>
                  <a:gd name="connsiteY11" fmla="*/ 1045228 h 2257656"/>
                  <a:gd name="connsiteX12" fmla="*/ 5768032 w 7203979"/>
                  <a:gd name="connsiteY12" fmla="*/ 1776748 h 2257656"/>
                  <a:gd name="connsiteX13" fmla="*/ 5205845 w 7203979"/>
                  <a:gd name="connsiteY13" fmla="*/ 984268 h 2257656"/>
                  <a:gd name="connsiteX14" fmla="*/ 4784544 w 7203979"/>
                  <a:gd name="connsiteY14" fmla="*/ 1052002 h 2257656"/>
                  <a:gd name="connsiteX15" fmla="*/ 4670752 w 7203979"/>
                  <a:gd name="connsiteY15" fmla="*/ 1193564 h 2257656"/>
                  <a:gd name="connsiteX16" fmla="*/ 4420816 w 7203979"/>
                  <a:gd name="connsiteY16" fmla="*/ 1096028 h 2257656"/>
                  <a:gd name="connsiteX17" fmla="*/ 3790219 w 7203979"/>
                  <a:gd name="connsiteY17" fmla="*/ 1180695 h 2257656"/>
                  <a:gd name="connsiteX18" fmla="*/ 3792928 w 7203979"/>
                  <a:gd name="connsiteY18" fmla="*/ 1389991 h 2257656"/>
                  <a:gd name="connsiteX19" fmla="*/ 3519963 w 7203979"/>
                  <a:gd name="connsiteY19" fmla="*/ 1271458 h 2257656"/>
                  <a:gd name="connsiteX20" fmla="*/ 2141589 w 7203979"/>
                  <a:gd name="connsiteY20" fmla="*/ 1279586 h 2257656"/>
                  <a:gd name="connsiteX21" fmla="*/ 2231675 w 7203979"/>
                  <a:gd name="connsiteY21" fmla="*/ 1331740 h 2257656"/>
                  <a:gd name="connsiteX22" fmla="*/ 1853046 w 7203979"/>
                  <a:gd name="connsiteY22" fmla="*/ 2257656 h 2257656"/>
                  <a:gd name="connsiteX23" fmla="*/ 1304405 w 7203979"/>
                  <a:gd name="connsiteY23" fmla="*/ 1255202 h 2257656"/>
                  <a:gd name="connsiteX0" fmla="*/ 1304405 w 7203979"/>
                  <a:gd name="connsiteY0" fmla="*/ 1257366 h 2259820"/>
                  <a:gd name="connsiteX1" fmla="*/ 559339 w 7203979"/>
                  <a:gd name="connsiteY1" fmla="*/ 1101579 h 2259820"/>
                  <a:gd name="connsiteX2" fmla="*/ 10699 w 7203979"/>
                  <a:gd name="connsiteY2" fmla="*/ 634219 h 2259820"/>
                  <a:gd name="connsiteX3" fmla="*/ 3024832 w 7203979"/>
                  <a:gd name="connsiteY3" fmla="*/ 424246 h 2259820"/>
                  <a:gd name="connsiteX4" fmla="*/ 3639173 w 7203979"/>
                  <a:gd name="connsiteY4" fmla="*/ 4976 h 2259820"/>
                  <a:gd name="connsiteX5" fmla="*/ 3912816 w 7203979"/>
                  <a:gd name="connsiteY5" fmla="*/ 569872 h 2259820"/>
                  <a:gd name="connsiteX6" fmla="*/ 4420139 w 7203979"/>
                  <a:gd name="connsiteY6" fmla="*/ 634219 h 2259820"/>
                  <a:gd name="connsiteX7" fmla="*/ 4695813 w 7203979"/>
                  <a:gd name="connsiteY7" fmla="*/ 540747 h 2259820"/>
                  <a:gd name="connsiteX8" fmla="*/ 4802832 w 7203979"/>
                  <a:gd name="connsiteY8" fmla="*/ 691115 h 2259820"/>
                  <a:gd name="connsiteX9" fmla="*/ 5171979 w 7203979"/>
                  <a:gd name="connsiteY9" fmla="*/ 779168 h 2259820"/>
                  <a:gd name="connsiteX10" fmla="*/ 7203979 w 7203979"/>
                  <a:gd name="connsiteY10" fmla="*/ 193952 h 2259820"/>
                  <a:gd name="connsiteX11" fmla="*/ 5876405 w 7203979"/>
                  <a:gd name="connsiteY11" fmla="*/ 1047392 h 2259820"/>
                  <a:gd name="connsiteX12" fmla="*/ 5768032 w 7203979"/>
                  <a:gd name="connsiteY12" fmla="*/ 1778912 h 2259820"/>
                  <a:gd name="connsiteX13" fmla="*/ 5205845 w 7203979"/>
                  <a:gd name="connsiteY13" fmla="*/ 986432 h 2259820"/>
                  <a:gd name="connsiteX14" fmla="*/ 4784544 w 7203979"/>
                  <a:gd name="connsiteY14" fmla="*/ 1054166 h 2259820"/>
                  <a:gd name="connsiteX15" fmla="*/ 4670752 w 7203979"/>
                  <a:gd name="connsiteY15" fmla="*/ 1195728 h 2259820"/>
                  <a:gd name="connsiteX16" fmla="*/ 4420816 w 7203979"/>
                  <a:gd name="connsiteY16" fmla="*/ 1098192 h 2259820"/>
                  <a:gd name="connsiteX17" fmla="*/ 3790219 w 7203979"/>
                  <a:gd name="connsiteY17" fmla="*/ 1182859 h 2259820"/>
                  <a:gd name="connsiteX18" fmla="*/ 3792928 w 7203979"/>
                  <a:gd name="connsiteY18" fmla="*/ 1392155 h 2259820"/>
                  <a:gd name="connsiteX19" fmla="*/ 3519963 w 7203979"/>
                  <a:gd name="connsiteY19" fmla="*/ 1273622 h 2259820"/>
                  <a:gd name="connsiteX20" fmla="*/ 2141589 w 7203979"/>
                  <a:gd name="connsiteY20" fmla="*/ 1281750 h 2259820"/>
                  <a:gd name="connsiteX21" fmla="*/ 2231675 w 7203979"/>
                  <a:gd name="connsiteY21" fmla="*/ 1333904 h 2259820"/>
                  <a:gd name="connsiteX22" fmla="*/ 1853046 w 7203979"/>
                  <a:gd name="connsiteY22" fmla="*/ 2259820 h 2259820"/>
                  <a:gd name="connsiteX23" fmla="*/ 1304405 w 7203979"/>
                  <a:gd name="connsiteY23" fmla="*/ 1257366 h 2259820"/>
                  <a:gd name="connsiteX0" fmla="*/ 1304405 w 7203979"/>
                  <a:gd name="connsiteY0" fmla="*/ 1256145 h 2258599"/>
                  <a:gd name="connsiteX1" fmla="*/ 559339 w 7203979"/>
                  <a:gd name="connsiteY1" fmla="*/ 1100358 h 2258599"/>
                  <a:gd name="connsiteX2" fmla="*/ 10699 w 7203979"/>
                  <a:gd name="connsiteY2" fmla="*/ 632998 h 2258599"/>
                  <a:gd name="connsiteX3" fmla="*/ 3024832 w 7203979"/>
                  <a:gd name="connsiteY3" fmla="*/ 423025 h 2258599"/>
                  <a:gd name="connsiteX4" fmla="*/ 3639173 w 7203979"/>
                  <a:gd name="connsiteY4" fmla="*/ 3755 h 2258599"/>
                  <a:gd name="connsiteX5" fmla="*/ 3912816 w 7203979"/>
                  <a:gd name="connsiteY5" fmla="*/ 568651 h 2258599"/>
                  <a:gd name="connsiteX6" fmla="*/ 4420139 w 7203979"/>
                  <a:gd name="connsiteY6" fmla="*/ 632998 h 2258599"/>
                  <a:gd name="connsiteX7" fmla="*/ 4695813 w 7203979"/>
                  <a:gd name="connsiteY7" fmla="*/ 539526 h 2258599"/>
                  <a:gd name="connsiteX8" fmla="*/ 4802832 w 7203979"/>
                  <a:gd name="connsiteY8" fmla="*/ 689894 h 2258599"/>
                  <a:gd name="connsiteX9" fmla="*/ 5171979 w 7203979"/>
                  <a:gd name="connsiteY9" fmla="*/ 777947 h 2258599"/>
                  <a:gd name="connsiteX10" fmla="*/ 7203979 w 7203979"/>
                  <a:gd name="connsiteY10" fmla="*/ 192731 h 2258599"/>
                  <a:gd name="connsiteX11" fmla="*/ 5876405 w 7203979"/>
                  <a:gd name="connsiteY11" fmla="*/ 1046171 h 2258599"/>
                  <a:gd name="connsiteX12" fmla="*/ 5768032 w 7203979"/>
                  <a:gd name="connsiteY12" fmla="*/ 1777691 h 2258599"/>
                  <a:gd name="connsiteX13" fmla="*/ 5205845 w 7203979"/>
                  <a:gd name="connsiteY13" fmla="*/ 985211 h 2258599"/>
                  <a:gd name="connsiteX14" fmla="*/ 4784544 w 7203979"/>
                  <a:gd name="connsiteY14" fmla="*/ 1052945 h 2258599"/>
                  <a:gd name="connsiteX15" fmla="*/ 4670752 w 7203979"/>
                  <a:gd name="connsiteY15" fmla="*/ 1194507 h 2258599"/>
                  <a:gd name="connsiteX16" fmla="*/ 4420816 w 7203979"/>
                  <a:gd name="connsiteY16" fmla="*/ 1096971 h 2258599"/>
                  <a:gd name="connsiteX17" fmla="*/ 3790219 w 7203979"/>
                  <a:gd name="connsiteY17" fmla="*/ 1181638 h 2258599"/>
                  <a:gd name="connsiteX18" fmla="*/ 3792928 w 7203979"/>
                  <a:gd name="connsiteY18" fmla="*/ 1390934 h 2258599"/>
                  <a:gd name="connsiteX19" fmla="*/ 3519963 w 7203979"/>
                  <a:gd name="connsiteY19" fmla="*/ 1272401 h 2258599"/>
                  <a:gd name="connsiteX20" fmla="*/ 2141589 w 7203979"/>
                  <a:gd name="connsiteY20" fmla="*/ 1280529 h 2258599"/>
                  <a:gd name="connsiteX21" fmla="*/ 2231675 w 7203979"/>
                  <a:gd name="connsiteY21" fmla="*/ 1332683 h 2258599"/>
                  <a:gd name="connsiteX22" fmla="*/ 1853046 w 7203979"/>
                  <a:gd name="connsiteY22" fmla="*/ 2258599 h 2258599"/>
                  <a:gd name="connsiteX23" fmla="*/ 1304405 w 7203979"/>
                  <a:gd name="connsiteY23" fmla="*/ 1256145 h 2258599"/>
                  <a:gd name="connsiteX0" fmla="*/ 1304405 w 7203979"/>
                  <a:gd name="connsiteY0" fmla="*/ 1256114 h 2258568"/>
                  <a:gd name="connsiteX1" fmla="*/ 559339 w 7203979"/>
                  <a:gd name="connsiteY1" fmla="*/ 1100327 h 2258568"/>
                  <a:gd name="connsiteX2" fmla="*/ 10699 w 7203979"/>
                  <a:gd name="connsiteY2" fmla="*/ 632967 h 2258568"/>
                  <a:gd name="connsiteX3" fmla="*/ 2967936 w 7203979"/>
                  <a:gd name="connsiteY3" fmla="*/ 427058 h 2258568"/>
                  <a:gd name="connsiteX4" fmla="*/ 3639173 w 7203979"/>
                  <a:gd name="connsiteY4" fmla="*/ 3724 h 2258568"/>
                  <a:gd name="connsiteX5" fmla="*/ 3912816 w 7203979"/>
                  <a:gd name="connsiteY5" fmla="*/ 568620 h 2258568"/>
                  <a:gd name="connsiteX6" fmla="*/ 4420139 w 7203979"/>
                  <a:gd name="connsiteY6" fmla="*/ 632967 h 2258568"/>
                  <a:gd name="connsiteX7" fmla="*/ 4695813 w 7203979"/>
                  <a:gd name="connsiteY7" fmla="*/ 539495 h 2258568"/>
                  <a:gd name="connsiteX8" fmla="*/ 4802832 w 7203979"/>
                  <a:gd name="connsiteY8" fmla="*/ 689863 h 2258568"/>
                  <a:gd name="connsiteX9" fmla="*/ 5171979 w 7203979"/>
                  <a:gd name="connsiteY9" fmla="*/ 777916 h 2258568"/>
                  <a:gd name="connsiteX10" fmla="*/ 7203979 w 7203979"/>
                  <a:gd name="connsiteY10" fmla="*/ 192700 h 2258568"/>
                  <a:gd name="connsiteX11" fmla="*/ 5876405 w 7203979"/>
                  <a:gd name="connsiteY11" fmla="*/ 1046140 h 2258568"/>
                  <a:gd name="connsiteX12" fmla="*/ 5768032 w 7203979"/>
                  <a:gd name="connsiteY12" fmla="*/ 1777660 h 2258568"/>
                  <a:gd name="connsiteX13" fmla="*/ 5205845 w 7203979"/>
                  <a:gd name="connsiteY13" fmla="*/ 985180 h 2258568"/>
                  <a:gd name="connsiteX14" fmla="*/ 4784544 w 7203979"/>
                  <a:gd name="connsiteY14" fmla="*/ 1052914 h 2258568"/>
                  <a:gd name="connsiteX15" fmla="*/ 4670752 w 7203979"/>
                  <a:gd name="connsiteY15" fmla="*/ 1194476 h 2258568"/>
                  <a:gd name="connsiteX16" fmla="*/ 4420816 w 7203979"/>
                  <a:gd name="connsiteY16" fmla="*/ 1096940 h 2258568"/>
                  <a:gd name="connsiteX17" fmla="*/ 3790219 w 7203979"/>
                  <a:gd name="connsiteY17" fmla="*/ 1181607 h 2258568"/>
                  <a:gd name="connsiteX18" fmla="*/ 3792928 w 7203979"/>
                  <a:gd name="connsiteY18" fmla="*/ 1390903 h 2258568"/>
                  <a:gd name="connsiteX19" fmla="*/ 3519963 w 7203979"/>
                  <a:gd name="connsiteY19" fmla="*/ 1272370 h 2258568"/>
                  <a:gd name="connsiteX20" fmla="*/ 2141589 w 7203979"/>
                  <a:gd name="connsiteY20" fmla="*/ 1280498 h 2258568"/>
                  <a:gd name="connsiteX21" fmla="*/ 2231675 w 7203979"/>
                  <a:gd name="connsiteY21" fmla="*/ 1332652 h 2258568"/>
                  <a:gd name="connsiteX22" fmla="*/ 1853046 w 7203979"/>
                  <a:gd name="connsiteY22" fmla="*/ 2258568 h 2258568"/>
                  <a:gd name="connsiteX23" fmla="*/ 1304405 w 7203979"/>
                  <a:gd name="connsiteY23" fmla="*/ 1256114 h 2258568"/>
                  <a:gd name="connsiteX0" fmla="*/ 1304405 w 7203979"/>
                  <a:gd name="connsiteY0" fmla="*/ 1256114 h 2258568"/>
                  <a:gd name="connsiteX1" fmla="*/ 559339 w 7203979"/>
                  <a:gd name="connsiteY1" fmla="*/ 1100327 h 2258568"/>
                  <a:gd name="connsiteX2" fmla="*/ 10699 w 7203979"/>
                  <a:gd name="connsiteY2" fmla="*/ 632967 h 2258568"/>
                  <a:gd name="connsiteX3" fmla="*/ 2967936 w 7203979"/>
                  <a:gd name="connsiteY3" fmla="*/ 427058 h 2258568"/>
                  <a:gd name="connsiteX4" fmla="*/ 3639173 w 7203979"/>
                  <a:gd name="connsiteY4" fmla="*/ 3724 h 2258568"/>
                  <a:gd name="connsiteX5" fmla="*/ 3912816 w 7203979"/>
                  <a:gd name="connsiteY5" fmla="*/ 568620 h 2258568"/>
                  <a:gd name="connsiteX6" fmla="*/ 4420139 w 7203979"/>
                  <a:gd name="connsiteY6" fmla="*/ 632967 h 2258568"/>
                  <a:gd name="connsiteX7" fmla="*/ 4695813 w 7203979"/>
                  <a:gd name="connsiteY7" fmla="*/ 539495 h 2258568"/>
                  <a:gd name="connsiteX8" fmla="*/ 4802832 w 7203979"/>
                  <a:gd name="connsiteY8" fmla="*/ 689863 h 2258568"/>
                  <a:gd name="connsiteX9" fmla="*/ 5171979 w 7203979"/>
                  <a:gd name="connsiteY9" fmla="*/ 777916 h 2258568"/>
                  <a:gd name="connsiteX10" fmla="*/ 7203979 w 7203979"/>
                  <a:gd name="connsiteY10" fmla="*/ 192700 h 2258568"/>
                  <a:gd name="connsiteX11" fmla="*/ 5876405 w 7203979"/>
                  <a:gd name="connsiteY11" fmla="*/ 1046140 h 2258568"/>
                  <a:gd name="connsiteX12" fmla="*/ 5768032 w 7203979"/>
                  <a:gd name="connsiteY12" fmla="*/ 1777660 h 2258568"/>
                  <a:gd name="connsiteX13" fmla="*/ 5205845 w 7203979"/>
                  <a:gd name="connsiteY13" fmla="*/ 985180 h 2258568"/>
                  <a:gd name="connsiteX14" fmla="*/ 4784544 w 7203979"/>
                  <a:gd name="connsiteY14" fmla="*/ 1052914 h 2258568"/>
                  <a:gd name="connsiteX15" fmla="*/ 4670752 w 7203979"/>
                  <a:gd name="connsiteY15" fmla="*/ 1194476 h 2258568"/>
                  <a:gd name="connsiteX16" fmla="*/ 4420816 w 7203979"/>
                  <a:gd name="connsiteY16" fmla="*/ 1096940 h 2258568"/>
                  <a:gd name="connsiteX17" fmla="*/ 3790219 w 7203979"/>
                  <a:gd name="connsiteY17" fmla="*/ 1181607 h 2258568"/>
                  <a:gd name="connsiteX18" fmla="*/ 3792928 w 7203979"/>
                  <a:gd name="connsiteY18" fmla="*/ 1390903 h 2258568"/>
                  <a:gd name="connsiteX19" fmla="*/ 3519963 w 7203979"/>
                  <a:gd name="connsiteY19" fmla="*/ 1272370 h 2258568"/>
                  <a:gd name="connsiteX20" fmla="*/ 2141589 w 7203979"/>
                  <a:gd name="connsiteY20" fmla="*/ 1280498 h 2258568"/>
                  <a:gd name="connsiteX21" fmla="*/ 2231675 w 7203979"/>
                  <a:gd name="connsiteY21" fmla="*/ 1332652 h 2258568"/>
                  <a:gd name="connsiteX22" fmla="*/ 1853046 w 7203979"/>
                  <a:gd name="connsiteY22" fmla="*/ 2258568 h 2258568"/>
                  <a:gd name="connsiteX23" fmla="*/ 1304405 w 7203979"/>
                  <a:gd name="connsiteY23" fmla="*/ 1256114 h 2258568"/>
                  <a:gd name="connsiteX0" fmla="*/ 1304405 w 7203979"/>
                  <a:gd name="connsiteY0" fmla="*/ 1278302 h 2280756"/>
                  <a:gd name="connsiteX1" fmla="*/ 559339 w 7203979"/>
                  <a:gd name="connsiteY1" fmla="*/ 1122515 h 2280756"/>
                  <a:gd name="connsiteX2" fmla="*/ 10699 w 7203979"/>
                  <a:gd name="connsiteY2" fmla="*/ 655155 h 2280756"/>
                  <a:gd name="connsiteX3" fmla="*/ 2967936 w 7203979"/>
                  <a:gd name="connsiteY3" fmla="*/ 449246 h 2280756"/>
                  <a:gd name="connsiteX4" fmla="*/ 3661525 w 7203979"/>
                  <a:gd name="connsiteY4" fmla="*/ 3560 h 2280756"/>
                  <a:gd name="connsiteX5" fmla="*/ 3912816 w 7203979"/>
                  <a:gd name="connsiteY5" fmla="*/ 590808 h 2280756"/>
                  <a:gd name="connsiteX6" fmla="*/ 4420139 w 7203979"/>
                  <a:gd name="connsiteY6" fmla="*/ 655155 h 2280756"/>
                  <a:gd name="connsiteX7" fmla="*/ 4695813 w 7203979"/>
                  <a:gd name="connsiteY7" fmla="*/ 561683 h 2280756"/>
                  <a:gd name="connsiteX8" fmla="*/ 4802832 w 7203979"/>
                  <a:gd name="connsiteY8" fmla="*/ 712051 h 2280756"/>
                  <a:gd name="connsiteX9" fmla="*/ 5171979 w 7203979"/>
                  <a:gd name="connsiteY9" fmla="*/ 800104 h 2280756"/>
                  <a:gd name="connsiteX10" fmla="*/ 7203979 w 7203979"/>
                  <a:gd name="connsiteY10" fmla="*/ 214888 h 2280756"/>
                  <a:gd name="connsiteX11" fmla="*/ 5876405 w 7203979"/>
                  <a:gd name="connsiteY11" fmla="*/ 1068328 h 2280756"/>
                  <a:gd name="connsiteX12" fmla="*/ 5768032 w 7203979"/>
                  <a:gd name="connsiteY12" fmla="*/ 1799848 h 2280756"/>
                  <a:gd name="connsiteX13" fmla="*/ 5205845 w 7203979"/>
                  <a:gd name="connsiteY13" fmla="*/ 1007368 h 2280756"/>
                  <a:gd name="connsiteX14" fmla="*/ 4784544 w 7203979"/>
                  <a:gd name="connsiteY14" fmla="*/ 1075102 h 2280756"/>
                  <a:gd name="connsiteX15" fmla="*/ 4670752 w 7203979"/>
                  <a:gd name="connsiteY15" fmla="*/ 1216664 h 2280756"/>
                  <a:gd name="connsiteX16" fmla="*/ 4420816 w 7203979"/>
                  <a:gd name="connsiteY16" fmla="*/ 1119128 h 2280756"/>
                  <a:gd name="connsiteX17" fmla="*/ 3790219 w 7203979"/>
                  <a:gd name="connsiteY17" fmla="*/ 1203795 h 2280756"/>
                  <a:gd name="connsiteX18" fmla="*/ 3792928 w 7203979"/>
                  <a:gd name="connsiteY18" fmla="*/ 1413091 h 2280756"/>
                  <a:gd name="connsiteX19" fmla="*/ 3519963 w 7203979"/>
                  <a:gd name="connsiteY19" fmla="*/ 1294558 h 2280756"/>
                  <a:gd name="connsiteX20" fmla="*/ 2141589 w 7203979"/>
                  <a:gd name="connsiteY20" fmla="*/ 1302686 h 2280756"/>
                  <a:gd name="connsiteX21" fmla="*/ 2231675 w 7203979"/>
                  <a:gd name="connsiteY21" fmla="*/ 1354840 h 2280756"/>
                  <a:gd name="connsiteX22" fmla="*/ 1853046 w 7203979"/>
                  <a:gd name="connsiteY22" fmla="*/ 2280756 h 2280756"/>
                  <a:gd name="connsiteX23" fmla="*/ 1304405 w 7203979"/>
                  <a:gd name="connsiteY23" fmla="*/ 1278302 h 2280756"/>
                  <a:gd name="connsiteX0" fmla="*/ 1304405 w 7203979"/>
                  <a:gd name="connsiteY0" fmla="*/ 1274742 h 2277196"/>
                  <a:gd name="connsiteX1" fmla="*/ 559339 w 7203979"/>
                  <a:gd name="connsiteY1" fmla="*/ 1118955 h 2277196"/>
                  <a:gd name="connsiteX2" fmla="*/ 10699 w 7203979"/>
                  <a:gd name="connsiteY2" fmla="*/ 651595 h 2277196"/>
                  <a:gd name="connsiteX3" fmla="*/ 2967936 w 7203979"/>
                  <a:gd name="connsiteY3" fmla="*/ 445686 h 2277196"/>
                  <a:gd name="connsiteX4" fmla="*/ 3661525 w 7203979"/>
                  <a:gd name="connsiteY4" fmla="*/ 0 h 2277196"/>
                  <a:gd name="connsiteX5" fmla="*/ 3912816 w 7203979"/>
                  <a:gd name="connsiteY5" fmla="*/ 587248 h 2277196"/>
                  <a:gd name="connsiteX6" fmla="*/ 4420139 w 7203979"/>
                  <a:gd name="connsiteY6" fmla="*/ 651595 h 2277196"/>
                  <a:gd name="connsiteX7" fmla="*/ 4695813 w 7203979"/>
                  <a:gd name="connsiteY7" fmla="*/ 558123 h 2277196"/>
                  <a:gd name="connsiteX8" fmla="*/ 4802832 w 7203979"/>
                  <a:gd name="connsiteY8" fmla="*/ 708491 h 2277196"/>
                  <a:gd name="connsiteX9" fmla="*/ 5171979 w 7203979"/>
                  <a:gd name="connsiteY9" fmla="*/ 796544 h 2277196"/>
                  <a:gd name="connsiteX10" fmla="*/ 7203979 w 7203979"/>
                  <a:gd name="connsiteY10" fmla="*/ 211328 h 2277196"/>
                  <a:gd name="connsiteX11" fmla="*/ 5876405 w 7203979"/>
                  <a:gd name="connsiteY11" fmla="*/ 1064768 h 2277196"/>
                  <a:gd name="connsiteX12" fmla="*/ 5768032 w 7203979"/>
                  <a:gd name="connsiteY12" fmla="*/ 1796288 h 2277196"/>
                  <a:gd name="connsiteX13" fmla="*/ 5205845 w 7203979"/>
                  <a:gd name="connsiteY13" fmla="*/ 1003808 h 2277196"/>
                  <a:gd name="connsiteX14" fmla="*/ 4784544 w 7203979"/>
                  <a:gd name="connsiteY14" fmla="*/ 1071542 h 2277196"/>
                  <a:gd name="connsiteX15" fmla="*/ 4670752 w 7203979"/>
                  <a:gd name="connsiteY15" fmla="*/ 1213104 h 2277196"/>
                  <a:gd name="connsiteX16" fmla="*/ 4420816 w 7203979"/>
                  <a:gd name="connsiteY16" fmla="*/ 1115568 h 2277196"/>
                  <a:gd name="connsiteX17" fmla="*/ 3790219 w 7203979"/>
                  <a:gd name="connsiteY17" fmla="*/ 1200235 h 2277196"/>
                  <a:gd name="connsiteX18" fmla="*/ 3792928 w 7203979"/>
                  <a:gd name="connsiteY18" fmla="*/ 1409531 h 2277196"/>
                  <a:gd name="connsiteX19" fmla="*/ 3519963 w 7203979"/>
                  <a:gd name="connsiteY19" fmla="*/ 1290998 h 2277196"/>
                  <a:gd name="connsiteX20" fmla="*/ 2141589 w 7203979"/>
                  <a:gd name="connsiteY20" fmla="*/ 1299126 h 2277196"/>
                  <a:gd name="connsiteX21" fmla="*/ 2231675 w 7203979"/>
                  <a:gd name="connsiteY21" fmla="*/ 1351280 h 2277196"/>
                  <a:gd name="connsiteX22" fmla="*/ 1853046 w 7203979"/>
                  <a:gd name="connsiteY22" fmla="*/ 2277196 h 2277196"/>
                  <a:gd name="connsiteX23" fmla="*/ 1304405 w 7203979"/>
                  <a:gd name="connsiteY23" fmla="*/ 1274742 h 2277196"/>
                  <a:gd name="connsiteX0" fmla="*/ 1304405 w 7203979"/>
                  <a:gd name="connsiteY0" fmla="*/ 1219878 h 2222332"/>
                  <a:gd name="connsiteX1" fmla="*/ 559339 w 7203979"/>
                  <a:gd name="connsiteY1" fmla="*/ 1064091 h 2222332"/>
                  <a:gd name="connsiteX2" fmla="*/ 10699 w 7203979"/>
                  <a:gd name="connsiteY2" fmla="*/ 596731 h 2222332"/>
                  <a:gd name="connsiteX3" fmla="*/ 2967936 w 7203979"/>
                  <a:gd name="connsiteY3" fmla="*/ 390822 h 2222332"/>
                  <a:gd name="connsiteX4" fmla="*/ 3578213 w 7203979"/>
                  <a:gd name="connsiteY4" fmla="*/ 0 h 2222332"/>
                  <a:gd name="connsiteX5" fmla="*/ 3912816 w 7203979"/>
                  <a:gd name="connsiteY5" fmla="*/ 532384 h 2222332"/>
                  <a:gd name="connsiteX6" fmla="*/ 4420139 w 7203979"/>
                  <a:gd name="connsiteY6" fmla="*/ 596731 h 2222332"/>
                  <a:gd name="connsiteX7" fmla="*/ 4695813 w 7203979"/>
                  <a:gd name="connsiteY7" fmla="*/ 503259 h 2222332"/>
                  <a:gd name="connsiteX8" fmla="*/ 4802832 w 7203979"/>
                  <a:gd name="connsiteY8" fmla="*/ 653627 h 2222332"/>
                  <a:gd name="connsiteX9" fmla="*/ 5171979 w 7203979"/>
                  <a:gd name="connsiteY9" fmla="*/ 741680 h 2222332"/>
                  <a:gd name="connsiteX10" fmla="*/ 7203979 w 7203979"/>
                  <a:gd name="connsiteY10" fmla="*/ 156464 h 2222332"/>
                  <a:gd name="connsiteX11" fmla="*/ 5876405 w 7203979"/>
                  <a:gd name="connsiteY11" fmla="*/ 1009904 h 2222332"/>
                  <a:gd name="connsiteX12" fmla="*/ 5768032 w 7203979"/>
                  <a:gd name="connsiteY12" fmla="*/ 1741424 h 2222332"/>
                  <a:gd name="connsiteX13" fmla="*/ 5205845 w 7203979"/>
                  <a:gd name="connsiteY13" fmla="*/ 948944 h 2222332"/>
                  <a:gd name="connsiteX14" fmla="*/ 4784544 w 7203979"/>
                  <a:gd name="connsiteY14" fmla="*/ 1016678 h 2222332"/>
                  <a:gd name="connsiteX15" fmla="*/ 4670752 w 7203979"/>
                  <a:gd name="connsiteY15" fmla="*/ 1158240 h 2222332"/>
                  <a:gd name="connsiteX16" fmla="*/ 4420816 w 7203979"/>
                  <a:gd name="connsiteY16" fmla="*/ 1060704 h 2222332"/>
                  <a:gd name="connsiteX17" fmla="*/ 3790219 w 7203979"/>
                  <a:gd name="connsiteY17" fmla="*/ 1145371 h 2222332"/>
                  <a:gd name="connsiteX18" fmla="*/ 3792928 w 7203979"/>
                  <a:gd name="connsiteY18" fmla="*/ 1354667 h 2222332"/>
                  <a:gd name="connsiteX19" fmla="*/ 3519963 w 7203979"/>
                  <a:gd name="connsiteY19" fmla="*/ 1236134 h 2222332"/>
                  <a:gd name="connsiteX20" fmla="*/ 2141589 w 7203979"/>
                  <a:gd name="connsiteY20" fmla="*/ 1244262 h 2222332"/>
                  <a:gd name="connsiteX21" fmla="*/ 2231675 w 7203979"/>
                  <a:gd name="connsiteY21" fmla="*/ 1296416 h 2222332"/>
                  <a:gd name="connsiteX22" fmla="*/ 1853046 w 7203979"/>
                  <a:gd name="connsiteY22" fmla="*/ 2222332 h 2222332"/>
                  <a:gd name="connsiteX23" fmla="*/ 1304405 w 7203979"/>
                  <a:gd name="connsiteY23" fmla="*/ 1219878 h 2222332"/>
                  <a:gd name="connsiteX0" fmla="*/ 1304405 w 7203979"/>
                  <a:gd name="connsiteY0" fmla="*/ 1247202 h 2249656"/>
                  <a:gd name="connsiteX1" fmla="*/ 559339 w 7203979"/>
                  <a:gd name="connsiteY1" fmla="*/ 1091415 h 2249656"/>
                  <a:gd name="connsiteX2" fmla="*/ 10699 w 7203979"/>
                  <a:gd name="connsiteY2" fmla="*/ 624055 h 2249656"/>
                  <a:gd name="connsiteX3" fmla="*/ 2967936 w 7203979"/>
                  <a:gd name="connsiteY3" fmla="*/ 418146 h 2249656"/>
                  <a:gd name="connsiteX4" fmla="*/ 3578213 w 7203979"/>
                  <a:gd name="connsiteY4" fmla="*/ 27324 h 2249656"/>
                  <a:gd name="connsiteX5" fmla="*/ 3912816 w 7203979"/>
                  <a:gd name="connsiteY5" fmla="*/ 559708 h 2249656"/>
                  <a:gd name="connsiteX6" fmla="*/ 4420139 w 7203979"/>
                  <a:gd name="connsiteY6" fmla="*/ 624055 h 2249656"/>
                  <a:gd name="connsiteX7" fmla="*/ 4695813 w 7203979"/>
                  <a:gd name="connsiteY7" fmla="*/ 530583 h 2249656"/>
                  <a:gd name="connsiteX8" fmla="*/ 4802832 w 7203979"/>
                  <a:gd name="connsiteY8" fmla="*/ 680951 h 2249656"/>
                  <a:gd name="connsiteX9" fmla="*/ 5171979 w 7203979"/>
                  <a:gd name="connsiteY9" fmla="*/ 769004 h 2249656"/>
                  <a:gd name="connsiteX10" fmla="*/ 7203979 w 7203979"/>
                  <a:gd name="connsiteY10" fmla="*/ 183788 h 2249656"/>
                  <a:gd name="connsiteX11" fmla="*/ 5876405 w 7203979"/>
                  <a:gd name="connsiteY11" fmla="*/ 1037228 h 2249656"/>
                  <a:gd name="connsiteX12" fmla="*/ 5768032 w 7203979"/>
                  <a:gd name="connsiteY12" fmla="*/ 1768748 h 2249656"/>
                  <a:gd name="connsiteX13" fmla="*/ 5205845 w 7203979"/>
                  <a:gd name="connsiteY13" fmla="*/ 976268 h 2249656"/>
                  <a:gd name="connsiteX14" fmla="*/ 4784544 w 7203979"/>
                  <a:gd name="connsiteY14" fmla="*/ 1044002 h 2249656"/>
                  <a:gd name="connsiteX15" fmla="*/ 4670752 w 7203979"/>
                  <a:gd name="connsiteY15" fmla="*/ 1185564 h 2249656"/>
                  <a:gd name="connsiteX16" fmla="*/ 4420816 w 7203979"/>
                  <a:gd name="connsiteY16" fmla="*/ 1088028 h 2249656"/>
                  <a:gd name="connsiteX17" fmla="*/ 3790219 w 7203979"/>
                  <a:gd name="connsiteY17" fmla="*/ 1172695 h 2249656"/>
                  <a:gd name="connsiteX18" fmla="*/ 3792928 w 7203979"/>
                  <a:gd name="connsiteY18" fmla="*/ 1381991 h 2249656"/>
                  <a:gd name="connsiteX19" fmla="*/ 3519963 w 7203979"/>
                  <a:gd name="connsiteY19" fmla="*/ 1263458 h 2249656"/>
                  <a:gd name="connsiteX20" fmla="*/ 2141589 w 7203979"/>
                  <a:gd name="connsiteY20" fmla="*/ 1271586 h 2249656"/>
                  <a:gd name="connsiteX21" fmla="*/ 2231675 w 7203979"/>
                  <a:gd name="connsiteY21" fmla="*/ 1323740 h 2249656"/>
                  <a:gd name="connsiteX22" fmla="*/ 1853046 w 7203979"/>
                  <a:gd name="connsiteY22" fmla="*/ 2249656 h 2249656"/>
                  <a:gd name="connsiteX23" fmla="*/ 1304405 w 7203979"/>
                  <a:gd name="connsiteY23" fmla="*/ 1247202 h 2249656"/>
                  <a:gd name="connsiteX0" fmla="*/ 1304405 w 7203979"/>
                  <a:gd name="connsiteY0" fmla="*/ 1260895 h 2263349"/>
                  <a:gd name="connsiteX1" fmla="*/ 559339 w 7203979"/>
                  <a:gd name="connsiteY1" fmla="*/ 1105108 h 2263349"/>
                  <a:gd name="connsiteX2" fmla="*/ 10699 w 7203979"/>
                  <a:gd name="connsiteY2" fmla="*/ 637748 h 2263349"/>
                  <a:gd name="connsiteX3" fmla="*/ 2967936 w 7203979"/>
                  <a:gd name="connsiteY3" fmla="*/ 431839 h 2263349"/>
                  <a:gd name="connsiteX4" fmla="*/ 3576181 w 7203979"/>
                  <a:gd name="connsiteY4" fmla="*/ 26793 h 2263349"/>
                  <a:gd name="connsiteX5" fmla="*/ 3912816 w 7203979"/>
                  <a:gd name="connsiteY5" fmla="*/ 573401 h 2263349"/>
                  <a:gd name="connsiteX6" fmla="*/ 4420139 w 7203979"/>
                  <a:gd name="connsiteY6" fmla="*/ 637748 h 2263349"/>
                  <a:gd name="connsiteX7" fmla="*/ 4695813 w 7203979"/>
                  <a:gd name="connsiteY7" fmla="*/ 544276 h 2263349"/>
                  <a:gd name="connsiteX8" fmla="*/ 4802832 w 7203979"/>
                  <a:gd name="connsiteY8" fmla="*/ 694644 h 2263349"/>
                  <a:gd name="connsiteX9" fmla="*/ 5171979 w 7203979"/>
                  <a:gd name="connsiteY9" fmla="*/ 782697 h 2263349"/>
                  <a:gd name="connsiteX10" fmla="*/ 7203979 w 7203979"/>
                  <a:gd name="connsiteY10" fmla="*/ 197481 h 2263349"/>
                  <a:gd name="connsiteX11" fmla="*/ 5876405 w 7203979"/>
                  <a:gd name="connsiteY11" fmla="*/ 1050921 h 2263349"/>
                  <a:gd name="connsiteX12" fmla="*/ 5768032 w 7203979"/>
                  <a:gd name="connsiteY12" fmla="*/ 1782441 h 2263349"/>
                  <a:gd name="connsiteX13" fmla="*/ 5205845 w 7203979"/>
                  <a:gd name="connsiteY13" fmla="*/ 989961 h 2263349"/>
                  <a:gd name="connsiteX14" fmla="*/ 4784544 w 7203979"/>
                  <a:gd name="connsiteY14" fmla="*/ 1057695 h 2263349"/>
                  <a:gd name="connsiteX15" fmla="*/ 4670752 w 7203979"/>
                  <a:gd name="connsiteY15" fmla="*/ 1199257 h 2263349"/>
                  <a:gd name="connsiteX16" fmla="*/ 4420816 w 7203979"/>
                  <a:gd name="connsiteY16" fmla="*/ 1101721 h 2263349"/>
                  <a:gd name="connsiteX17" fmla="*/ 3790219 w 7203979"/>
                  <a:gd name="connsiteY17" fmla="*/ 1186388 h 2263349"/>
                  <a:gd name="connsiteX18" fmla="*/ 3792928 w 7203979"/>
                  <a:gd name="connsiteY18" fmla="*/ 1395684 h 2263349"/>
                  <a:gd name="connsiteX19" fmla="*/ 3519963 w 7203979"/>
                  <a:gd name="connsiteY19" fmla="*/ 1277151 h 2263349"/>
                  <a:gd name="connsiteX20" fmla="*/ 2141589 w 7203979"/>
                  <a:gd name="connsiteY20" fmla="*/ 1285279 h 2263349"/>
                  <a:gd name="connsiteX21" fmla="*/ 2231675 w 7203979"/>
                  <a:gd name="connsiteY21" fmla="*/ 1337433 h 2263349"/>
                  <a:gd name="connsiteX22" fmla="*/ 1853046 w 7203979"/>
                  <a:gd name="connsiteY22" fmla="*/ 2263349 h 2263349"/>
                  <a:gd name="connsiteX23" fmla="*/ 1304405 w 7203979"/>
                  <a:gd name="connsiteY23" fmla="*/ 1260895 h 2263349"/>
                  <a:gd name="connsiteX0" fmla="*/ 1304405 w 7203979"/>
                  <a:gd name="connsiteY0" fmla="*/ 1260895 h 2263349"/>
                  <a:gd name="connsiteX1" fmla="*/ 559339 w 7203979"/>
                  <a:gd name="connsiteY1" fmla="*/ 1105108 h 2263349"/>
                  <a:gd name="connsiteX2" fmla="*/ 10699 w 7203979"/>
                  <a:gd name="connsiteY2" fmla="*/ 637748 h 2263349"/>
                  <a:gd name="connsiteX3" fmla="*/ 2967936 w 7203979"/>
                  <a:gd name="connsiteY3" fmla="*/ 431839 h 2263349"/>
                  <a:gd name="connsiteX4" fmla="*/ 3576181 w 7203979"/>
                  <a:gd name="connsiteY4" fmla="*/ 26793 h 2263349"/>
                  <a:gd name="connsiteX5" fmla="*/ 3912816 w 7203979"/>
                  <a:gd name="connsiteY5" fmla="*/ 573401 h 2263349"/>
                  <a:gd name="connsiteX6" fmla="*/ 4420139 w 7203979"/>
                  <a:gd name="connsiteY6" fmla="*/ 637748 h 2263349"/>
                  <a:gd name="connsiteX7" fmla="*/ 4695813 w 7203979"/>
                  <a:gd name="connsiteY7" fmla="*/ 544276 h 2263349"/>
                  <a:gd name="connsiteX8" fmla="*/ 4802832 w 7203979"/>
                  <a:gd name="connsiteY8" fmla="*/ 694644 h 2263349"/>
                  <a:gd name="connsiteX9" fmla="*/ 5171979 w 7203979"/>
                  <a:gd name="connsiteY9" fmla="*/ 782697 h 2263349"/>
                  <a:gd name="connsiteX10" fmla="*/ 7203979 w 7203979"/>
                  <a:gd name="connsiteY10" fmla="*/ 197481 h 2263349"/>
                  <a:gd name="connsiteX11" fmla="*/ 5876405 w 7203979"/>
                  <a:gd name="connsiteY11" fmla="*/ 1050921 h 2263349"/>
                  <a:gd name="connsiteX12" fmla="*/ 5768032 w 7203979"/>
                  <a:gd name="connsiteY12" fmla="*/ 1782441 h 2263349"/>
                  <a:gd name="connsiteX13" fmla="*/ 5205845 w 7203979"/>
                  <a:gd name="connsiteY13" fmla="*/ 989961 h 2263349"/>
                  <a:gd name="connsiteX14" fmla="*/ 4784544 w 7203979"/>
                  <a:gd name="connsiteY14" fmla="*/ 1057695 h 2263349"/>
                  <a:gd name="connsiteX15" fmla="*/ 4670752 w 7203979"/>
                  <a:gd name="connsiteY15" fmla="*/ 1199257 h 2263349"/>
                  <a:gd name="connsiteX16" fmla="*/ 4420816 w 7203979"/>
                  <a:gd name="connsiteY16" fmla="*/ 1101721 h 2263349"/>
                  <a:gd name="connsiteX17" fmla="*/ 3790219 w 7203979"/>
                  <a:gd name="connsiteY17" fmla="*/ 1186388 h 2263349"/>
                  <a:gd name="connsiteX18" fmla="*/ 3792928 w 7203979"/>
                  <a:gd name="connsiteY18" fmla="*/ 1395684 h 2263349"/>
                  <a:gd name="connsiteX19" fmla="*/ 3519963 w 7203979"/>
                  <a:gd name="connsiteY19" fmla="*/ 1277151 h 2263349"/>
                  <a:gd name="connsiteX20" fmla="*/ 2141589 w 7203979"/>
                  <a:gd name="connsiteY20" fmla="*/ 1285279 h 2263349"/>
                  <a:gd name="connsiteX21" fmla="*/ 2231675 w 7203979"/>
                  <a:gd name="connsiteY21" fmla="*/ 1337433 h 2263349"/>
                  <a:gd name="connsiteX22" fmla="*/ 1853046 w 7203979"/>
                  <a:gd name="connsiteY22" fmla="*/ 2263349 h 2263349"/>
                  <a:gd name="connsiteX23" fmla="*/ 1304405 w 7203979"/>
                  <a:gd name="connsiteY23" fmla="*/ 1260895 h 2263349"/>
                  <a:gd name="connsiteX0" fmla="*/ 1304405 w 7203979"/>
                  <a:gd name="connsiteY0" fmla="*/ 1260895 h 2263349"/>
                  <a:gd name="connsiteX1" fmla="*/ 559339 w 7203979"/>
                  <a:gd name="connsiteY1" fmla="*/ 1105108 h 2263349"/>
                  <a:gd name="connsiteX2" fmla="*/ 10699 w 7203979"/>
                  <a:gd name="connsiteY2" fmla="*/ 637748 h 2263349"/>
                  <a:gd name="connsiteX3" fmla="*/ 2967936 w 7203979"/>
                  <a:gd name="connsiteY3" fmla="*/ 431839 h 2263349"/>
                  <a:gd name="connsiteX4" fmla="*/ 3576181 w 7203979"/>
                  <a:gd name="connsiteY4" fmla="*/ 26793 h 2263349"/>
                  <a:gd name="connsiteX5" fmla="*/ 3912816 w 7203979"/>
                  <a:gd name="connsiteY5" fmla="*/ 573401 h 2263349"/>
                  <a:gd name="connsiteX6" fmla="*/ 4420139 w 7203979"/>
                  <a:gd name="connsiteY6" fmla="*/ 637748 h 2263349"/>
                  <a:gd name="connsiteX7" fmla="*/ 4695813 w 7203979"/>
                  <a:gd name="connsiteY7" fmla="*/ 544276 h 2263349"/>
                  <a:gd name="connsiteX8" fmla="*/ 4802832 w 7203979"/>
                  <a:gd name="connsiteY8" fmla="*/ 694644 h 2263349"/>
                  <a:gd name="connsiteX9" fmla="*/ 5171979 w 7203979"/>
                  <a:gd name="connsiteY9" fmla="*/ 782697 h 2263349"/>
                  <a:gd name="connsiteX10" fmla="*/ 7203979 w 7203979"/>
                  <a:gd name="connsiteY10" fmla="*/ 197481 h 2263349"/>
                  <a:gd name="connsiteX11" fmla="*/ 5876405 w 7203979"/>
                  <a:gd name="connsiteY11" fmla="*/ 1050921 h 2263349"/>
                  <a:gd name="connsiteX12" fmla="*/ 5768032 w 7203979"/>
                  <a:gd name="connsiteY12" fmla="*/ 1782441 h 2263349"/>
                  <a:gd name="connsiteX13" fmla="*/ 5205845 w 7203979"/>
                  <a:gd name="connsiteY13" fmla="*/ 989961 h 2263349"/>
                  <a:gd name="connsiteX14" fmla="*/ 4784544 w 7203979"/>
                  <a:gd name="connsiteY14" fmla="*/ 1057695 h 2263349"/>
                  <a:gd name="connsiteX15" fmla="*/ 4670752 w 7203979"/>
                  <a:gd name="connsiteY15" fmla="*/ 1199257 h 2263349"/>
                  <a:gd name="connsiteX16" fmla="*/ 4420816 w 7203979"/>
                  <a:gd name="connsiteY16" fmla="*/ 1101721 h 2263349"/>
                  <a:gd name="connsiteX17" fmla="*/ 3790219 w 7203979"/>
                  <a:gd name="connsiteY17" fmla="*/ 1186388 h 2263349"/>
                  <a:gd name="connsiteX18" fmla="*/ 3792928 w 7203979"/>
                  <a:gd name="connsiteY18" fmla="*/ 1395684 h 2263349"/>
                  <a:gd name="connsiteX19" fmla="*/ 3519963 w 7203979"/>
                  <a:gd name="connsiteY19" fmla="*/ 1277151 h 2263349"/>
                  <a:gd name="connsiteX20" fmla="*/ 2141589 w 7203979"/>
                  <a:gd name="connsiteY20" fmla="*/ 1285279 h 2263349"/>
                  <a:gd name="connsiteX21" fmla="*/ 2231675 w 7203979"/>
                  <a:gd name="connsiteY21" fmla="*/ 1337433 h 2263349"/>
                  <a:gd name="connsiteX22" fmla="*/ 1853046 w 7203979"/>
                  <a:gd name="connsiteY22" fmla="*/ 2263349 h 2263349"/>
                  <a:gd name="connsiteX23" fmla="*/ 1304405 w 7203979"/>
                  <a:gd name="connsiteY23" fmla="*/ 1260895 h 2263349"/>
                  <a:gd name="connsiteX0" fmla="*/ 1304405 w 7203979"/>
                  <a:gd name="connsiteY0" fmla="*/ 1260895 h 2263349"/>
                  <a:gd name="connsiteX1" fmla="*/ 559339 w 7203979"/>
                  <a:gd name="connsiteY1" fmla="*/ 1105108 h 2263349"/>
                  <a:gd name="connsiteX2" fmla="*/ 10699 w 7203979"/>
                  <a:gd name="connsiteY2" fmla="*/ 637748 h 2263349"/>
                  <a:gd name="connsiteX3" fmla="*/ 2967936 w 7203979"/>
                  <a:gd name="connsiteY3" fmla="*/ 431839 h 2263349"/>
                  <a:gd name="connsiteX4" fmla="*/ 3576181 w 7203979"/>
                  <a:gd name="connsiteY4" fmla="*/ 26793 h 2263349"/>
                  <a:gd name="connsiteX5" fmla="*/ 3912816 w 7203979"/>
                  <a:gd name="connsiteY5" fmla="*/ 573401 h 2263349"/>
                  <a:gd name="connsiteX6" fmla="*/ 4420139 w 7203979"/>
                  <a:gd name="connsiteY6" fmla="*/ 637748 h 2263349"/>
                  <a:gd name="connsiteX7" fmla="*/ 4695813 w 7203979"/>
                  <a:gd name="connsiteY7" fmla="*/ 544276 h 2263349"/>
                  <a:gd name="connsiteX8" fmla="*/ 4802832 w 7203979"/>
                  <a:gd name="connsiteY8" fmla="*/ 694644 h 2263349"/>
                  <a:gd name="connsiteX9" fmla="*/ 5171979 w 7203979"/>
                  <a:gd name="connsiteY9" fmla="*/ 782697 h 2263349"/>
                  <a:gd name="connsiteX10" fmla="*/ 7203979 w 7203979"/>
                  <a:gd name="connsiteY10" fmla="*/ 197481 h 2263349"/>
                  <a:gd name="connsiteX11" fmla="*/ 5876405 w 7203979"/>
                  <a:gd name="connsiteY11" fmla="*/ 1050921 h 2263349"/>
                  <a:gd name="connsiteX12" fmla="*/ 5768032 w 7203979"/>
                  <a:gd name="connsiteY12" fmla="*/ 1782441 h 2263349"/>
                  <a:gd name="connsiteX13" fmla="*/ 5205845 w 7203979"/>
                  <a:gd name="connsiteY13" fmla="*/ 989961 h 2263349"/>
                  <a:gd name="connsiteX14" fmla="*/ 4784544 w 7203979"/>
                  <a:gd name="connsiteY14" fmla="*/ 1057695 h 2263349"/>
                  <a:gd name="connsiteX15" fmla="*/ 4670752 w 7203979"/>
                  <a:gd name="connsiteY15" fmla="*/ 1199257 h 2263349"/>
                  <a:gd name="connsiteX16" fmla="*/ 4420816 w 7203979"/>
                  <a:gd name="connsiteY16" fmla="*/ 1101721 h 2263349"/>
                  <a:gd name="connsiteX17" fmla="*/ 3790219 w 7203979"/>
                  <a:gd name="connsiteY17" fmla="*/ 1186388 h 2263349"/>
                  <a:gd name="connsiteX18" fmla="*/ 3792928 w 7203979"/>
                  <a:gd name="connsiteY18" fmla="*/ 1395684 h 2263349"/>
                  <a:gd name="connsiteX19" fmla="*/ 3519963 w 7203979"/>
                  <a:gd name="connsiteY19" fmla="*/ 1277151 h 2263349"/>
                  <a:gd name="connsiteX20" fmla="*/ 2141589 w 7203979"/>
                  <a:gd name="connsiteY20" fmla="*/ 1285279 h 2263349"/>
                  <a:gd name="connsiteX21" fmla="*/ 2231675 w 7203979"/>
                  <a:gd name="connsiteY21" fmla="*/ 1337433 h 2263349"/>
                  <a:gd name="connsiteX22" fmla="*/ 1853046 w 7203979"/>
                  <a:gd name="connsiteY22" fmla="*/ 2263349 h 2263349"/>
                  <a:gd name="connsiteX23" fmla="*/ 1304405 w 7203979"/>
                  <a:gd name="connsiteY23" fmla="*/ 1260895 h 2263349"/>
                  <a:gd name="connsiteX0" fmla="*/ 1304405 w 7203979"/>
                  <a:gd name="connsiteY0" fmla="*/ 1260895 h 2263349"/>
                  <a:gd name="connsiteX1" fmla="*/ 559339 w 7203979"/>
                  <a:gd name="connsiteY1" fmla="*/ 1105108 h 2263349"/>
                  <a:gd name="connsiteX2" fmla="*/ 10699 w 7203979"/>
                  <a:gd name="connsiteY2" fmla="*/ 637748 h 2263349"/>
                  <a:gd name="connsiteX3" fmla="*/ 950160 w 7203979"/>
                  <a:gd name="connsiteY3" fmla="*/ 412196 h 2263349"/>
                  <a:gd name="connsiteX4" fmla="*/ 2967936 w 7203979"/>
                  <a:gd name="connsiteY4" fmla="*/ 431839 h 2263349"/>
                  <a:gd name="connsiteX5" fmla="*/ 3576181 w 7203979"/>
                  <a:gd name="connsiteY5" fmla="*/ 26793 h 2263349"/>
                  <a:gd name="connsiteX6" fmla="*/ 3912816 w 7203979"/>
                  <a:gd name="connsiteY6" fmla="*/ 573401 h 2263349"/>
                  <a:gd name="connsiteX7" fmla="*/ 4420139 w 7203979"/>
                  <a:gd name="connsiteY7" fmla="*/ 637748 h 2263349"/>
                  <a:gd name="connsiteX8" fmla="*/ 4695813 w 7203979"/>
                  <a:gd name="connsiteY8" fmla="*/ 544276 h 2263349"/>
                  <a:gd name="connsiteX9" fmla="*/ 4802832 w 7203979"/>
                  <a:gd name="connsiteY9" fmla="*/ 694644 h 2263349"/>
                  <a:gd name="connsiteX10" fmla="*/ 5171979 w 7203979"/>
                  <a:gd name="connsiteY10" fmla="*/ 782697 h 2263349"/>
                  <a:gd name="connsiteX11" fmla="*/ 7203979 w 7203979"/>
                  <a:gd name="connsiteY11" fmla="*/ 197481 h 2263349"/>
                  <a:gd name="connsiteX12" fmla="*/ 5876405 w 7203979"/>
                  <a:gd name="connsiteY12" fmla="*/ 1050921 h 2263349"/>
                  <a:gd name="connsiteX13" fmla="*/ 5768032 w 7203979"/>
                  <a:gd name="connsiteY13" fmla="*/ 1782441 h 2263349"/>
                  <a:gd name="connsiteX14" fmla="*/ 5205845 w 7203979"/>
                  <a:gd name="connsiteY14" fmla="*/ 989961 h 2263349"/>
                  <a:gd name="connsiteX15" fmla="*/ 4784544 w 7203979"/>
                  <a:gd name="connsiteY15" fmla="*/ 1057695 h 2263349"/>
                  <a:gd name="connsiteX16" fmla="*/ 4670752 w 7203979"/>
                  <a:gd name="connsiteY16" fmla="*/ 1199257 h 2263349"/>
                  <a:gd name="connsiteX17" fmla="*/ 4420816 w 7203979"/>
                  <a:gd name="connsiteY17" fmla="*/ 1101721 h 2263349"/>
                  <a:gd name="connsiteX18" fmla="*/ 3790219 w 7203979"/>
                  <a:gd name="connsiteY18" fmla="*/ 1186388 h 2263349"/>
                  <a:gd name="connsiteX19" fmla="*/ 3792928 w 7203979"/>
                  <a:gd name="connsiteY19" fmla="*/ 1395684 h 2263349"/>
                  <a:gd name="connsiteX20" fmla="*/ 3519963 w 7203979"/>
                  <a:gd name="connsiteY20" fmla="*/ 1277151 h 2263349"/>
                  <a:gd name="connsiteX21" fmla="*/ 2141589 w 7203979"/>
                  <a:gd name="connsiteY21" fmla="*/ 1285279 h 2263349"/>
                  <a:gd name="connsiteX22" fmla="*/ 2231675 w 7203979"/>
                  <a:gd name="connsiteY22" fmla="*/ 1337433 h 2263349"/>
                  <a:gd name="connsiteX23" fmla="*/ 1853046 w 7203979"/>
                  <a:gd name="connsiteY23" fmla="*/ 2263349 h 2263349"/>
                  <a:gd name="connsiteX24" fmla="*/ 1304405 w 7203979"/>
                  <a:gd name="connsiteY24" fmla="*/ 1260895 h 2263349"/>
                  <a:gd name="connsiteX0" fmla="*/ 1304405 w 7203979"/>
                  <a:gd name="connsiteY0" fmla="*/ 1260895 h 2263349"/>
                  <a:gd name="connsiteX1" fmla="*/ 559339 w 7203979"/>
                  <a:gd name="connsiteY1" fmla="*/ 1105108 h 2263349"/>
                  <a:gd name="connsiteX2" fmla="*/ 10699 w 7203979"/>
                  <a:gd name="connsiteY2" fmla="*/ 637748 h 2263349"/>
                  <a:gd name="connsiteX3" fmla="*/ 950160 w 7203979"/>
                  <a:gd name="connsiteY3" fmla="*/ 412196 h 2263349"/>
                  <a:gd name="connsiteX4" fmla="*/ 2967936 w 7203979"/>
                  <a:gd name="connsiteY4" fmla="*/ 431839 h 2263349"/>
                  <a:gd name="connsiteX5" fmla="*/ 3576181 w 7203979"/>
                  <a:gd name="connsiteY5" fmla="*/ 26793 h 2263349"/>
                  <a:gd name="connsiteX6" fmla="*/ 3912816 w 7203979"/>
                  <a:gd name="connsiteY6" fmla="*/ 573401 h 2263349"/>
                  <a:gd name="connsiteX7" fmla="*/ 4420139 w 7203979"/>
                  <a:gd name="connsiteY7" fmla="*/ 637748 h 2263349"/>
                  <a:gd name="connsiteX8" fmla="*/ 4695813 w 7203979"/>
                  <a:gd name="connsiteY8" fmla="*/ 544276 h 2263349"/>
                  <a:gd name="connsiteX9" fmla="*/ 4802832 w 7203979"/>
                  <a:gd name="connsiteY9" fmla="*/ 694644 h 2263349"/>
                  <a:gd name="connsiteX10" fmla="*/ 5171979 w 7203979"/>
                  <a:gd name="connsiteY10" fmla="*/ 782697 h 2263349"/>
                  <a:gd name="connsiteX11" fmla="*/ 7203979 w 7203979"/>
                  <a:gd name="connsiteY11" fmla="*/ 197481 h 2263349"/>
                  <a:gd name="connsiteX12" fmla="*/ 5876405 w 7203979"/>
                  <a:gd name="connsiteY12" fmla="*/ 1050921 h 2263349"/>
                  <a:gd name="connsiteX13" fmla="*/ 5768032 w 7203979"/>
                  <a:gd name="connsiteY13" fmla="*/ 1782441 h 2263349"/>
                  <a:gd name="connsiteX14" fmla="*/ 5205845 w 7203979"/>
                  <a:gd name="connsiteY14" fmla="*/ 989961 h 2263349"/>
                  <a:gd name="connsiteX15" fmla="*/ 4784544 w 7203979"/>
                  <a:gd name="connsiteY15" fmla="*/ 1057695 h 2263349"/>
                  <a:gd name="connsiteX16" fmla="*/ 4670752 w 7203979"/>
                  <a:gd name="connsiteY16" fmla="*/ 1199257 h 2263349"/>
                  <a:gd name="connsiteX17" fmla="*/ 4420816 w 7203979"/>
                  <a:gd name="connsiteY17" fmla="*/ 1101721 h 2263349"/>
                  <a:gd name="connsiteX18" fmla="*/ 3790219 w 7203979"/>
                  <a:gd name="connsiteY18" fmla="*/ 1186388 h 2263349"/>
                  <a:gd name="connsiteX19" fmla="*/ 3792928 w 7203979"/>
                  <a:gd name="connsiteY19" fmla="*/ 1395684 h 2263349"/>
                  <a:gd name="connsiteX20" fmla="*/ 3519963 w 7203979"/>
                  <a:gd name="connsiteY20" fmla="*/ 1277151 h 2263349"/>
                  <a:gd name="connsiteX21" fmla="*/ 2141589 w 7203979"/>
                  <a:gd name="connsiteY21" fmla="*/ 1285279 h 2263349"/>
                  <a:gd name="connsiteX22" fmla="*/ 2231675 w 7203979"/>
                  <a:gd name="connsiteY22" fmla="*/ 1337433 h 2263349"/>
                  <a:gd name="connsiteX23" fmla="*/ 1853046 w 7203979"/>
                  <a:gd name="connsiteY23" fmla="*/ 2263349 h 2263349"/>
                  <a:gd name="connsiteX24" fmla="*/ 1304405 w 7203979"/>
                  <a:gd name="connsiteY24" fmla="*/ 1260895 h 2263349"/>
                  <a:gd name="connsiteX0" fmla="*/ 1304405 w 7203979"/>
                  <a:gd name="connsiteY0" fmla="*/ 1260895 h 2263349"/>
                  <a:gd name="connsiteX1" fmla="*/ 559339 w 7203979"/>
                  <a:gd name="connsiteY1" fmla="*/ 1105108 h 2263349"/>
                  <a:gd name="connsiteX2" fmla="*/ 10699 w 7203979"/>
                  <a:gd name="connsiteY2" fmla="*/ 637748 h 2263349"/>
                  <a:gd name="connsiteX3" fmla="*/ 950160 w 7203979"/>
                  <a:gd name="connsiteY3" fmla="*/ 450804 h 2263349"/>
                  <a:gd name="connsiteX4" fmla="*/ 2967936 w 7203979"/>
                  <a:gd name="connsiteY4" fmla="*/ 431839 h 2263349"/>
                  <a:gd name="connsiteX5" fmla="*/ 3576181 w 7203979"/>
                  <a:gd name="connsiteY5" fmla="*/ 26793 h 2263349"/>
                  <a:gd name="connsiteX6" fmla="*/ 3912816 w 7203979"/>
                  <a:gd name="connsiteY6" fmla="*/ 573401 h 2263349"/>
                  <a:gd name="connsiteX7" fmla="*/ 4420139 w 7203979"/>
                  <a:gd name="connsiteY7" fmla="*/ 637748 h 2263349"/>
                  <a:gd name="connsiteX8" fmla="*/ 4695813 w 7203979"/>
                  <a:gd name="connsiteY8" fmla="*/ 544276 h 2263349"/>
                  <a:gd name="connsiteX9" fmla="*/ 4802832 w 7203979"/>
                  <a:gd name="connsiteY9" fmla="*/ 694644 h 2263349"/>
                  <a:gd name="connsiteX10" fmla="*/ 5171979 w 7203979"/>
                  <a:gd name="connsiteY10" fmla="*/ 782697 h 2263349"/>
                  <a:gd name="connsiteX11" fmla="*/ 7203979 w 7203979"/>
                  <a:gd name="connsiteY11" fmla="*/ 197481 h 2263349"/>
                  <a:gd name="connsiteX12" fmla="*/ 5876405 w 7203979"/>
                  <a:gd name="connsiteY12" fmla="*/ 1050921 h 2263349"/>
                  <a:gd name="connsiteX13" fmla="*/ 5768032 w 7203979"/>
                  <a:gd name="connsiteY13" fmla="*/ 1782441 h 2263349"/>
                  <a:gd name="connsiteX14" fmla="*/ 5205845 w 7203979"/>
                  <a:gd name="connsiteY14" fmla="*/ 989961 h 2263349"/>
                  <a:gd name="connsiteX15" fmla="*/ 4784544 w 7203979"/>
                  <a:gd name="connsiteY15" fmla="*/ 1057695 h 2263349"/>
                  <a:gd name="connsiteX16" fmla="*/ 4670752 w 7203979"/>
                  <a:gd name="connsiteY16" fmla="*/ 1199257 h 2263349"/>
                  <a:gd name="connsiteX17" fmla="*/ 4420816 w 7203979"/>
                  <a:gd name="connsiteY17" fmla="*/ 1101721 h 2263349"/>
                  <a:gd name="connsiteX18" fmla="*/ 3790219 w 7203979"/>
                  <a:gd name="connsiteY18" fmla="*/ 1186388 h 2263349"/>
                  <a:gd name="connsiteX19" fmla="*/ 3792928 w 7203979"/>
                  <a:gd name="connsiteY19" fmla="*/ 1395684 h 2263349"/>
                  <a:gd name="connsiteX20" fmla="*/ 3519963 w 7203979"/>
                  <a:gd name="connsiteY20" fmla="*/ 1277151 h 2263349"/>
                  <a:gd name="connsiteX21" fmla="*/ 2141589 w 7203979"/>
                  <a:gd name="connsiteY21" fmla="*/ 1285279 h 2263349"/>
                  <a:gd name="connsiteX22" fmla="*/ 2231675 w 7203979"/>
                  <a:gd name="connsiteY22" fmla="*/ 1337433 h 2263349"/>
                  <a:gd name="connsiteX23" fmla="*/ 1853046 w 7203979"/>
                  <a:gd name="connsiteY23" fmla="*/ 2263349 h 2263349"/>
                  <a:gd name="connsiteX24" fmla="*/ 1304405 w 7203979"/>
                  <a:gd name="connsiteY24" fmla="*/ 1260895 h 2263349"/>
                  <a:gd name="connsiteX0" fmla="*/ 1304405 w 7203979"/>
                  <a:gd name="connsiteY0" fmla="*/ 1260895 h 2263349"/>
                  <a:gd name="connsiteX1" fmla="*/ 559339 w 7203979"/>
                  <a:gd name="connsiteY1" fmla="*/ 1105108 h 2263349"/>
                  <a:gd name="connsiteX2" fmla="*/ 10699 w 7203979"/>
                  <a:gd name="connsiteY2" fmla="*/ 637748 h 2263349"/>
                  <a:gd name="connsiteX3" fmla="*/ 950160 w 7203979"/>
                  <a:gd name="connsiteY3" fmla="*/ 428452 h 2263349"/>
                  <a:gd name="connsiteX4" fmla="*/ 2967936 w 7203979"/>
                  <a:gd name="connsiteY4" fmla="*/ 431839 h 2263349"/>
                  <a:gd name="connsiteX5" fmla="*/ 3576181 w 7203979"/>
                  <a:gd name="connsiteY5" fmla="*/ 26793 h 2263349"/>
                  <a:gd name="connsiteX6" fmla="*/ 3912816 w 7203979"/>
                  <a:gd name="connsiteY6" fmla="*/ 573401 h 2263349"/>
                  <a:gd name="connsiteX7" fmla="*/ 4420139 w 7203979"/>
                  <a:gd name="connsiteY7" fmla="*/ 637748 h 2263349"/>
                  <a:gd name="connsiteX8" fmla="*/ 4695813 w 7203979"/>
                  <a:gd name="connsiteY8" fmla="*/ 544276 h 2263349"/>
                  <a:gd name="connsiteX9" fmla="*/ 4802832 w 7203979"/>
                  <a:gd name="connsiteY9" fmla="*/ 694644 h 2263349"/>
                  <a:gd name="connsiteX10" fmla="*/ 5171979 w 7203979"/>
                  <a:gd name="connsiteY10" fmla="*/ 782697 h 2263349"/>
                  <a:gd name="connsiteX11" fmla="*/ 7203979 w 7203979"/>
                  <a:gd name="connsiteY11" fmla="*/ 197481 h 2263349"/>
                  <a:gd name="connsiteX12" fmla="*/ 5876405 w 7203979"/>
                  <a:gd name="connsiteY12" fmla="*/ 1050921 h 2263349"/>
                  <a:gd name="connsiteX13" fmla="*/ 5768032 w 7203979"/>
                  <a:gd name="connsiteY13" fmla="*/ 1782441 h 2263349"/>
                  <a:gd name="connsiteX14" fmla="*/ 5205845 w 7203979"/>
                  <a:gd name="connsiteY14" fmla="*/ 989961 h 2263349"/>
                  <a:gd name="connsiteX15" fmla="*/ 4784544 w 7203979"/>
                  <a:gd name="connsiteY15" fmla="*/ 1057695 h 2263349"/>
                  <a:gd name="connsiteX16" fmla="*/ 4670752 w 7203979"/>
                  <a:gd name="connsiteY16" fmla="*/ 1199257 h 2263349"/>
                  <a:gd name="connsiteX17" fmla="*/ 4420816 w 7203979"/>
                  <a:gd name="connsiteY17" fmla="*/ 1101721 h 2263349"/>
                  <a:gd name="connsiteX18" fmla="*/ 3790219 w 7203979"/>
                  <a:gd name="connsiteY18" fmla="*/ 1186388 h 2263349"/>
                  <a:gd name="connsiteX19" fmla="*/ 3792928 w 7203979"/>
                  <a:gd name="connsiteY19" fmla="*/ 1395684 h 2263349"/>
                  <a:gd name="connsiteX20" fmla="*/ 3519963 w 7203979"/>
                  <a:gd name="connsiteY20" fmla="*/ 1277151 h 2263349"/>
                  <a:gd name="connsiteX21" fmla="*/ 2141589 w 7203979"/>
                  <a:gd name="connsiteY21" fmla="*/ 1285279 h 2263349"/>
                  <a:gd name="connsiteX22" fmla="*/ 2231675 w 7203979"/>
                  <a:gd name="connsiteY22" fmla="*/ 1337433 h 2263349"/>
                  <a:gd name="connsiteX23" fmla="*/ 1853046 w 7203979"/>
                  <a:gd name="connsiteY23" fmla="*/ 2263349 h 2263349"/>
                  <a:gd name="connsiteX24" fmla="*/ 1304405 w 7203979"/>
                  <a:gd name="connsiteY24" fmla="*/ 1260895 h 2263349"/>
                  <a:gd name="connsiteX0" fmla="*/ 1304405 w 7203979"/>
                  <a:gd name="connsiteY0" fmla="*/ 1260895 h 2263349"/>
                  <a:gd name="connsiteX1" fmla="*/ 559339 w 7203979"/>
                  <a:gd name="connsiteY1" fmla="*/ 1105108 h 2263349"/>
                  <a:gd name="connsiteX2" fmla="*/ 10699 w 7203979"/>
                  <a:gd name="connsiteY2" fmla="*/ 637748 h 2263349"/>
                  <a:gd name="connsiteX3" fmla="*/ 950160 w 7203979"/>
                  <a:gd name="connsiteY3" fmla="*/ 428452 h 2263349"/>
                  <a:gd name="connsiteX4" fmla="*/ 2967936 w 7203979"/>
                  <a:gd name="connsiteY4" fmla="*/ 431839 h 2263349"/>
                  <a:gd name="connsiteX5" fmla="*/ 3576181 w 7203979"/>
                  <a:gd name="connsiteY5" fmla="*/ 26793 h 2263349"/>
                  <a:gd name="connsiteX6" fmla="*/ 3912816 w 7203979"/>
                  <a:gd name="connsiteY6" fmla="*/ 573401 h 2263349"/>
                  <a:gd name="connsiteX7" fmla="*/ 4420139 w 7203979"/>
                  <a:gd name="connsiteY7" fmla="*/ 637748 h 2263349"/>
                  <a:gd name="connsiteX8" fmla="*/ 4695813 w 7203979"/>
                  <a:gd name="connsiteY8" fmla="*/ 544276 h 2263349"/>
                  <a:gd name="connsiteX9" fmla="*/ 4802832 w 7203979"/>
                  <a:gd name="connsiteY9" fmla="*/ 694644 h 2263349"/>
                  <a:gd name="connsiteX10" fmla="*/ 5171979 w 7203979"/>
                  <a:gd name="connsiteY10" fmla="*/ 782697 h 2263349"/>
                  <a:gd name="connsiteX11" fmla="*/ 7203979 w 7203979"/>
                  <a:gd name="connsiteY11" fmla="*/ 197481 h 2263349"/>
                  <a:gd name="connsiteX12" fmla="*/ 5876405 w 7203979"/>
                  <a:gd name="connsiteY12" fmla="*/ 1050921 h 2263349"/>
                  <a:gd name="connsiteX13" fmla="*/ 5768032 w 7203979"/>
                  <a:gd name="connsiteY13" fmla="*/ 1782441 h 2263349"/>
                  <a:gd name="connsiteX14" fmla="*/ 5205845 w 7203979"/>
                  <a:gd name="connsiteY14" fmla="*/ 989961 h 2263349"/>
                  <a:gd name="connsiteX15" fmla="*/ 4784544 w 7203979"/>
                  <a:gd name="connsiteY15" fmla="*/ 1057695 h 2263349"/>
                  <a:gd name="connsiteX16" fmla="*/ 4670752 w 7203979"/>
                  <a:gd name="connsiteY16" fmla="*/ 1199257 h 2263349"/>
                  <a:gd name="connsiteX17" fmla="*/ 4420816 w 7203979"/>
                  <a:gd name="connsiteY17" fmla="*/ 1101721 h 2263349"/>
                  <a:gd name="connsiteX18" fmla="*/ 3790219 w 7203979"/>
                  <a:gd name="connsiteY18" fmla="*/ 1186388 h 2263349"/>
                  <a:gd name="connsiteX19" fmla="*/ 3792928 w 7203979"/>
                  <a:gd name="connsiteY19" fmla="*/ 1395684 h 2263349"/>
                  <a:gd name="connsiteX20" fmla="*/ 3519963 w 7203979"/>
                  <a:gd name="connsiteY20" fmla="*/ 1277151 h 2263349"/>
                  <a:gd name="connsiteX21" fmla="*/ 2141589 w 7203979"/>
                  <a:gd name="connsiteY21" fmla="*/ 1285279 h 2263349"/>
                  <a:gd name="connsiteX22" fmla="*/ 2231675 w 7203979"/>
                  <a:gd name="connsiteY22" fmla="*/ 1337433 h 2263349"/>
                  <a:gd name="connsiteX23" fmla="*/ 1853046 w 7203979"/>
                  <a:gd name="connsiteY23" fmla="*/ 2263349 h 2263349"/>
                  <a:gd name="connsiteX24" fmla="*/ 1304405 w 7203979"/>
                  <a:gd name="connsiteY24" fmla="*/ 1260895 h 2263349"/>
                  <a:gd name="connsiteX0" fmla="*/ 1304405 w 7203979"/>
                  <a:gd name="connsiteY0" fmla="*/ 1260895 h 2263349"/>
                  <a:gd name="connsiteX1" fmla="*/ 559339 w 7203979"/>
                  <a:gd name="connsiteY1" fmla="*/ 1105108 h 2263349"/>
                  <a:gd name="connsiteX2" fmla="*/ 10699 w 7203979"/>
                  <a:gd name="connsiteY2" fmla="*/ 637748 h 2263349"/>
                  <a:gd name="connsiteX3" fmla="*/ 950160 w 7203979"/>
                  <a:gd name="connsiteY3" fmla="*/ 428452 h 2263349"/>
                  <a:gd name="connsiteX4" fmla="*/ 2967936 w 7203979"/>
                  <a:gd name="connsiteY4" fmla="*/ 431839 h 2263349"/>
                  <a:gd name="connsiteX5" fmla="*/ 3576181 w 7203979"/>
                  <a:gd name="connsiteY5" fmla="*/ 26793 h 2263349"/>
                  <a:gd name="connsiteX6" fmla="*/ 3912816 w 7203979"/>
                  <a:gd name="connsiteY6" fmla="*/ 573401 h 2263349"/>
                  <a:gd name="connsiteX7" fmla="*/ 4420139 w 7203979"/>
                  <a:gd name="connsiteY7" fmla="*/ 637748 h 2263349"/>
                  <a:gd name="connsiteX8" fmla="*/ 4695813 w 7203979"/>
                  <a:gd name="connsiteY8" fmla="*/ 544276 h 2263349"/>
                  <a:gd name="connsiteX9" fmla="*/ 4802832 w 7203979"/>
                  <a:gd name="connsiteY9" fmla="*/ 694644 h 2263349"/>
                  <a:gd name="connsiteX10" fmla="*/ 5171979 w 7203979"/>
                  <a:gd name="connsiteY10" fmla="*/ 782697 h 2263349"/>
                  <a:gd name="connsiteX11" fmla="*/ 7203979 w 7203979"/>
                  <a:gd name="connsiteY11" fmla="*/ 197481 h 2263349"/>
                  <a:gd name="connsiteX12" fmla="*/ 5876405 w 7203979"/>
                  <a:gd name="connsiteY12" fmla="*/ 1050921 h 2263349"/>
                  <a:gd name="connsiteX13" fmla="*/ 5768032 w 7203979"/>
                  <a:gd name="connsiteY13" fmla="*/ 1782441 h 2263349"/>
                  <a:gd name="connsiteX14" fmla="*/ 5205845 w 7203979"/>
                  <a:gd name="connsiteY14" fmla="*/ 989961 h 2263349"/>
                  <a:gd name="connsiteX15" fmla="*/ 4784544 w 7203979"/>
                  <a:gd name="connsiteY15" fmla="*/ 1057695 h 2263349"/>
                  <a:gd name="connsiteX16" fmla="*/ 4670752 w 7203979"/>
                  <a:gd name="connsiteY16" fmla="*/ 1199257 h 2263349"/>
                  <a:gd name="connsiteX17" fmla="*/ 4420816 w 7203979"/>
                  <a:gd name="connsiteY17" fmla="*/ 1101721 h 2263349"/>
                  <a:gd name="connsiteX18" fmla="*/ 3790219 w 7203979"/>
                  <a:gd name="connsiteY18" fmla="*/ 1186388 h 2263349"/>
                  <a:gd name="connsiteX19" fmla="*/ 3792928 w 7203979"/>
                  <a:gd name="connsiteY19" fmla="*/ 1395684 h 2263349"/>
                  <a:gd name="connsiteX20" fmla="*/ 3519963 w 7203979"/>
                  <a:gd name="connsiteY20" fmla="*/ 1277151 h 2263349"/>
                  <a:gd name="connsiteX21" fmla="*/ 2141589 w 7203979"/>
                  <a:gd name="connsiteY21" fmla="*/ 1285279 h 2263349"/>
                  <a:gd name="connsiteX22" fmla="*/ 2231675 w 7203979"/>
                  <a:gd name="connsiteY22" fmla="*/ 1337433 h 2263349"/>
                  <a:gd name="connsiteX23" fmla="*/ 1853046 w 7203979"/>
                  <a:gd name="connsiteY23" fmla="*/ 2263349 h 2263349"/>
                  <a:gd name="connsiteX24" fmla="*/ 1304405 w 7203979"/>
                  <a:gd name="connsiteY24" fmla="*/ 1260895 h 2263349"/>
                  <a:gd name="connsiteX0" fmla="*/ 1304405 w 7203979"/>
                  <a:gd name="connsiteY0" fmla="*/ 1260895 h 2263349"/>
                  <a:gd name="connsiteX1" fmla="*/ 559339 w 7203979"/>
                  <a:gd name="connsiteY1" fmla="*/ 1105108 h 2263349"/>
                  <a:gd name="connsiteX2" fmla="*/ 10699 w 7203979"/>
                  <a:gd name="connsiteY2" fmla="*/ 637748 h 2263349"/>
                  <a:gd name="connsiteX3" fmla="*/ 950160 w 7203979"/>
                  <a:gd name="connsiteY3" fmla="*/ 428452 h 2263349"/>
                  <a:gd name="connsiteX4" fmla="*/ 2967936 w 7203979"/>
                  <a:gd name="connsiteY4" fmla="*/ 431839 h 2263349"/>
                  <a:gd name="connsiteX5" fmla="*/ 3576181 w 7203979"/>
                  <a:gd name="connsiteY5" fmla="*/ 26793 h 2263349"/>
                  <a:gd name="connsiteX6" fmla="*/ 3912816 w 7203979"/>
                  <a:gd name="connsiteY6" fmla="*/ 573401 h 2263349"/>
                  <a:gd name="connsiteX7" fmla="*/ 4420139 w 7203979"/>
                  <a:gd name="connsiteY7" fmla="*/ 637748 h 2263349"/>
                  <a:gd name="connsiteX8" fmla="*/ 4695813 w 7203979"/>
                  <a:gd name="connsiteY8" fmla="*/ 544276 h 2263349"/>
                  <a:gd name="connsiteX9" fmla="*/ 4802832 w 7203979"/>
                  <a:gd name="connsiteY9" fmla="*/ 694644 h 2263349"/>
                  <a:gd name="connsiteX10" fmla="*/ 5171979 w 7203979"/>
                  <a:gd name="connsiteY10" fmla="*/ 782697 h 2263349"/>
                  <a:gd name="connsiteX11" fmla="*/ 7203979 w 7203979"/>
                  <a:gd name="connsiteY11" fmla="*/ 197481 h 2263349"/>
                  <a:gd name="connsiteX12" fmla="*/ 5876405 w 7203979"/>
                  <a:gd name="connsiteY12" fmla="*/ 1050921 h 2263349"/>
                  <a:gd name="connsiteX13" fmla="*/ 5768032 w 7203979"/>
                  <a:gd name="connsiteY13" fmla="*/ 1782441 h 2263349"/>
                  <a:gd name="connsiteX14" fmla="*/ 5205845 w 7203979"/>
                  <a:gd name="connsiteY14" fmla="*/ 989961 h 2263349"/>
                  <a:gd name="connsiteX15" fmla="*/ 4784544 w 7203979"/>
                  <a:gd name="connsiteY15" fmla="*/ 1057695 h 2263349"/>
                  <a:gd name="connsiteX16" fmla="*/ 4670752 w 7203979"/>
                  <a:gd name="connsiteY16" fmla="*/ 1199257 h 2263349"/>
                  <a:gd name="connsiteX17" fmla="*/ 4420816 w 7203979"/>
                  <a:gd name="connsiteY17" fmla="*/ 1101721 h 2263349"/>
                  <a:gd name="connsiteX18" fmla="*/ 3790219 w 7203979"/>
                  <a:gd name="connsiteY18" fmla="*/ 1186388 h 2263349"/>
                  <a:gd name="connsiteX19" fmla="*/ 3792928 w 7203979"/>
                  <a:gd name="connsiteY19" fmla="*/ 1395684 h 2263349"/>
                  <a:gd name="connsiteX20" fmla="*/ 3519963 w 7203979"/>
                  <a:gd name="connsiteY20" fmla="*/ 1277151 h 2263349"/>
                  <a:gd name="connsiteX21" fmla="*/ 2141589 w 7203979"/>
                  <a:gd name="connsiteY21" fmla="*/ 1285279 h 2263349"/>
                  <a:gd name="connsiteX22" fmla="*/ 2231675 w 7203979"/>
                  <a:gd name="connsiteY22" fmla="*/ 1337433 h 2263349"/>
                  <a:gd name="connsiteX23" fmla="*/ 1853046 w 7203979"/>
                  <a:gd name="connsiteY23" fmla="*/ 2263349 h 2263349"/>
                  <a:gd name="connsiteX24" fmla="*/ 1304405 w 7203979"/>
                  <a:gd name="connsiteY24" fmla="*/ 1260895 h 2263349"/>
                  <a:gd name="connsiteX0" fmla="*/ 1284864 w 7184438"/>
                  <a:gd name="connsiteY0" fmla="*/ 1260895 h 2263349"/>
                  <a:gd name="connsiteX1" fmla="*/ 539798 w 7184438"/>
                  <a:gd name="connsiteY1" fmla="*/ 1105108 h 2263349"/>
                  <a:gd name="connsiteX2" fmla="*/ 11478 w 7184438"/>
                  <a:gd name="connsiteY2" fmla="*/ 654004 h 2263349"/>
                  <a:gd name="connsiteX3" fmla="*/ 930619 w 7184438"/>
                  <a:gd name="connsiteY3" fmla="*/ 428452 h 2263349"/>
                  <a:gd name="connsiteX4" fmla="*/ 2948395 w 7184438"/>
                  <a:gd name="connsiteY4" fmla="*/ 431839 h 2263349"/>
                  <a:gd name="connsiteX5" fmla="*/ 3556640 w 7184438"/>
                  <a:gd name="connsiteY5" fmla="*/ 26793 h 2263349"/>
                  <a:gd name="connsiteX6" fmla="*/ 3893275 w 7184438"/>
                  <a:gd name="connsiteY6" fmla="*/ 573401 h 2263349"/>
                  <a:gd name="connsiteX7" fmla="*/ 4400598 w 7184438"/>
                  <a:gd name="connsiteY7" fmla="*/ 637748 h 2263349"/>
                  <a:gd name="connsiteX8" fmla="*/ 4676272 w 7184438"/>
                  <a:gd name="connsiteY8" fmla="*/ 544276 h 2263349"/>
                  <a:gd name="connsiteX9" fmla="*/ 4783291 w 7184438"/>
                  <a:gd name="connsiteY9" fmla="*/ 694644 h 2263349"/>
                  <a:gd name="connsiteX10" fmla="*/ 5152438 w 7184438"/>
                  <a:gd name="connsiteY10" fmla="*/ 782697 h 2263349"/>
                  <a:gd name="connsiteX11" fmla="*/ 7184438 w 7184438"/>
                  <a:gd name="connsiteY11" fmla="*/ 197481 h 2263349"/>
                  <a:gd name="connsiteX12" fmla="*/ 5856864 w 7184438"/>
                  <a:gd name="connsiteY12" fmla="*/ 1050921 h 2263349"/>
                  <a:gd name="connsiteX13" fmla="*/ 5748491 w 7184438"/>
                  <a:gd name="connsiteY13" fmla="*/ 1782441 h 2263349"/>
                  <a:gd name="connsiteX14" fmla="*/ 5186304 w 7184438"/>
                  <a:gd name="connsiteY14" fmla="*/ 989961 h 2263349"/>
                  <a:gd name="connsiteX15" fmla="*/ 4765003 w 7184438"/>
                  <a:gd name="connsiteY15" fmla="*/ 1057695 h 2263349"/>
                  <a:gd name="connsiteX16" fmla="*/ 4651211 w 7184438"/>
                  <a:gd name="connsiteY16" fmla="*/ 1199257 h 2263349"/>
                  <a:gd name="connsiteX17" fmla="*/ 4401275 w 7184438"/>
                  <a:gd name="connsiteY17" fmla="*/ 1101721 h 2263349"/>
                  <a:gd name="connsiteX18" fmla="*/ 3770678 w 7184438"/>
                  <a:gd name="connsiteY18" fmla="*/ 1186388 h 2263349"/>
                  <a:gd name="connsiteX19" fmla="*/ 3773387 w 7184438"/>
                  <a:gd name="connsiteY19" fmla="*/ 1395684 h 2263349"/>
                  <a:gd name="connsiteX20" fmla="*/ 3500422 w 7184438"/>
                  <a:gd name="connsiteY20" fmla="*/ 1277151 h 2263349"/>
                  <a:gd name="connsiteX21" fmla="*/ 2122048 w 7184438"/>
                  <a:gd name="connsiteY21" fmla="*/ 1285279 h 2263349"/>
                  <a:gd name="connsiteX22" fmla="*/ 2212134 w 7184438"/>
                  <a:gd name="connsiteY22" fmla="*/ 1337433 h 2263349"/>
                  <a:gd name="connsiteX23" fmla="*/ 1833505 w 7184438"/>
                  <a:gd name="connsiteY23" fmla="*/ 2263349 h 2263349"/>
                  <a:gd name="connsiteX24" fmla="*/ 1284864 w 7184438"/>
                  <a:gd name="connsiteY24" fmla="*/ 1260895 h 2263349"/>
                  <a:gd name="connsiteX0" fmla="*/ 1284864 w 7184438"/>
                  <a:gd name="connsiteY0" fmla="*/ 1260895 h 2263349"/>
                  <a:gd name="connsiteX1" fmla="*/ 539798 w 7184438"/>
                  <a:gd name="connsiteY1" fmla="*/ 1105108 h 2263349"/>
                  <a:gd name="connsiteX2" fmla="*/ 11478 w 7184438"/>
                  <a:gd name="connsiteY2" fmla="*/ 654004 h 2263349"/>
                  <a:gd name="connsiteX3" fmla="*/ 930619 w 7184438"/>
                  <a:gd name="connsiteY3" fmla="*/ 428452 h 2263349"/>
                  <a:gd name="connsiteX4" fmla="*/ 2948395 w 7184438"/>
                  <a:gd name="connsiteY4" fmla="*/ 431839 h 2263349"/>
                  <a:gd name="connsiteX5" fmla="*/ 3556640 w 7184438"/>
                  <a:gd name="connsiteY5" fmla="*/ 26793 h 2263349"/>
                  <a:gd name="connsiteX6" fmla="*/ 3893275 w 7184438"/>
                  <a:gd name="connsiteY6" fmla="*/ 573401 h 2263349"/>
                  <a:gd name="connsiteX7" fmla="*/ 4400598 w 7184438"/>
                  <a:gd name="connsiteY7" fmla="*/ 637748 h 2263349"/>
                  <a:gd name="connsiteX8" fmla="*/ 4676272 w 7184438"/>
                  <a:gd name="connsiteY8" fmla="*/ 544276 h 2263349"/>
                  <a:gd name="connsiteX9" fmla="*/ 4783291 w 7184438"/>
                  <a:gd name="connsiteY9" fmla="*/ 694644 h 2263349"/>
                  <a:gd name="connsiteX10" fmla="*/ 5152438 w 7184438"/>
                  <a:gd name="connsiteY10" fmla="*/ 782697 h 2263349"/>
                  <a:gd name="connsiteX11" fmla="*/ 7184438 w 7184438"/>
                  <a:gd name="connsiteY11" fmla="*/ 197481 h 2263349"/>
                  <a:gd name="connsiteX12" fmla="*/ 5856864 w 7184438"/>
                  <a:gd name="connsiteY12" fmla="*/ 1050921 h 2263349"/>
                  <a:gd name="connsiteX13" fmla="*/ 5748491 w 7184438"/>
                  <a:gd name="connsiteY13" fmla="*/ 1782441 h 2263349"/>
                  <a:gd name="connsiteX14" fmla="*/ 5186304 w 7184438"/>
                  <a:gd name="connsiteY14" fmla="*/ 989961 h 2263349"/>
                  <a:gd name="connsiteX15" fmla="*/ 4765003 w 7184438"/>
                  <a:gd name="connsiteY15" fmla="*/ 1057695 h 2263349"/>
                  <a:gd name="connsiteX16" fmla="*/ 4651211 w 7184438"/>
                  <a:gd name="connsiteY16" fmla="*/ 1199257 h 2263349"/>
                  <a:gd name="connsiteX17" fmla="*/ 4401275 w 7184438"/>
                  <a:gd name="connsiteY17" fmla="*/ 1101721 h 2263349"/>
                  <a:gd name="connsiteX18" fmla="*/ 3770678 w 7184438"/>
                  <a:gd name="connsiteY18" fmla="*/ 1186388 h 2263349"/>
                  <a:gd name="connsiteX19" fmla="*/ 3773387 w 7184438"/>
                  <a:gd name="connsiteY19" fmla="*/ 1395684 h 2263349"/>
                  <a:gd name="connsiteX20" fmla="*/ 3500422 w 7184438"/>
                  <a:gd name="connsiteY20" fmla="*/ 1277151 h 2263349"/>
                  <a:gd name="connsiteX21" fmla="*/ 2122048 w 7184438"/>
                  <a:gd name="connsiteY21" fmla="*/ 1285279 h 2263349"/>
                  <a:gd name="connsiteX22" fmla="*/ 2212134 w 7184438"/>
                  <a:gd name="connsiteY22" fmla="*/ 1337433 h 2263349"/>
                  <a:gd name="connsiteX23" fmla="*/ 1833505 w 7184438"/>
                  <a:gd name="connsiteY23" fmla="*/ 2263349 h 2263349"/>
                  <a:gd name="connsiteX24" fmla="*/ 1284864 w 7184438"/>
                  <a:gd name="connsiteY24" fmla="*/ 1260895 h 2263349"/>
                  <a:gd name="connsiteX0" fmla="*/ 1277078 w 7176652"/>
                  <a:gd name="connsiteY0" fmla="*/ 1260895 h 2263349"/>
                  <a:gd name="connsiteX1" fmla="*/ 532012 w 7176652"/>
                  <a:gd name="connsiteY1" fmla="*/ 1105108 h 2263349"/>
                  <a:gd name="connsiteX2" fmla="*/ 11820 w 7176652"/>
                  <a:gd name="connsiteY2" fmla="*/ 660100 h 2263349"/>
                  <a:gd name="connsiteX3" fmla="*/ 922833 w 7176652"/>
                  <a:gd name="connsiteY3" fmla="*/ 428452 h 2263349"/>
                  <a:gd name="connsiteX4" fmla="*/ 2940609 w 7176652"/>
                  <a:gd name="connsiteY4" fmla="*/ 431839 h 2263349"/>
                  <a:gd name="connsiteX5" fmla="*/ 3548854 w 7176652"/>
                  <a:gd name="connsiteY5" fmla="*/ 26793 h 2263349"/>
                  <a:gd name="connsiteX6" fmla="*/ 3885489 w 7176652"/>
                  <a:gd name="connsiteY6" fmla="*/ 573401 h 2263349"/>
                  <a:gd name="connsiteX7" fmla="*/ 4392812 w 7176652"/>
                  <a:gd name="connsiteY7" fmla="*/ 637748 h 2263349"/>
                  <a:gd name="connsiteX8" fmla="*/ 4668486 w 7176652"/>
                  <a:gd name="connsiteY8" fmla="*/ 544276 h 2263349"/>
                  <a:gd name="connsiteX9" fmla="*/ 4775505 w 7176652"/>
                  <a:gd name="connsiteY9" fmla="*/ 694644 h 2263349"/>
                  <a:gd name="connsiteX10" fmla="*/ 5144652 w 7176652"/>
                  <a:gd name="connsiteY10" fmla="*/ 782697 h 2263349"/>
                  <a:gd name="connsiteX11" fmla="*/ 7176652 w 7176652"/>
                  <a:gd name="connsiteY11" fmla="*/ 197481 h 2263349"/>
                  <a:gd name="connsiteX12" fmla="*/ 5849078 w 7176652"/>
                  <a:gd name="connsiteY12" fmla="*/ 1050921 h 2263349"/>
                  <a:gd name="connsiteX13" fmla="*/ 5740705 w 7176652"/>
                  <a:gd name="connsiteY13" fmla="*/ 1782441 h 2263349"/>
                  <a:gd name="connsiteX14" fmla="*/ 5178518 w 7176652"/>
                  <a:gd name="connsiteY14" fmla="*/ 989961 h 2263349"/>
                  <a:gd name="connsiteX15" fmla="*/ 4757217 w 7176652"/>
                  <a:gd name="connsiteY15" fmla="*/ 1057695 h 2263349"/>
                  <a:gd name="connsiteX16" fmla="*/ 4643425 w 7176652"/>
                  <a:gd name="connsiteY16" fmla="*/ 1199257 h 2263349"/>
                  <a:gd name="connsiteX17" fmla="*/ 4393489 w 7176652"/>
                  <a:gd name="connsiteY17" fmla="*/ 1101721 h 2263349"/>
                  <a:gd name="connsiteX18" fmla="*/ 3762892 w 7176652"/>
                  <a:gd name="connsiteY18" fmla="*/ 1186388 h 2263349"/>
                  <a:gd name="connsiteX19" fmla="*/ 3765601 w 7176652"/>
                  <a:gd name="connsiteY19" fmla="*/ 1395684 h 2263349"/>
                  <a:gd name="connsiteX20" fmla="*/ 3492636 w 7176652"/>
                  <a:gd name="connsiteY20" fmla="*/ 1277151 h 2263349"/>
                  <a:gd name="connsiteX21" fmla="*/ 2114262 w 7176652"/>
                  <a:gd name="connsiteY21" fmla="*/ 1285279 h 2263349"/>
                  <a:gd name="connsiteX22" fmla="*/ 2204348 w 7176652"/>
                  <a:gd name="connsiteY22" fmla="*/ 1337433 h 2263349"/>
                  <a:gd name="connsiteX23" fmla="*/ 1825719 w 7176652"/>
                  <a:gd name="connsiteY23" fmla="*/ 2263349 h 2263349"/>
                  <a:gd name="connsiteX24" fmla="*/ 1277078 w 7176652"/>
                  <a:gd name="connsiteY24" fmla="*/ 1260895 h 2263349"/>
                  <a:gd name="connsiteX0" fmla="*/ 1277078 w 7176652"/>
                  <a:gd name="connsiteY0" fmla="*/ 1260895 h 2263349"/>
                  <a:gd name="connsiteX1" fmla="*/ 532012 w 7176652"/>
                  <a:gd name="connsiteY1" fmla="*/ 1105108 h 2263349"/>
                  <a:gd name="connsiteX2" fmla="*/ 11820 w 7176652"/>
                  <a:gd name="connsiteY2" fmla="*/ 660100 h 2263349"/>
                  <a:gd name="connsiteX3" fmla="*/ 922833 w 7176652"/>
                  <a:gd name="connsiteY3" fmla="*/ 428452 h 2263349"/>
                  <a:gd name="connsiteX4" fmla="*/ 2940609 w 7176652"/>
                  <a:gd name="connsiteY4" fmla="*/ 431839 h 2263349"/>
                  <a:gd name="connsiteX5" fmla="*/ 3548854 w 7176652"/>
                  <a:gd name="connsiteY5" fmla="*/ 26793 h 2263349"/>
                  <a:gd name="connsiteX6" fmla="*/ 3885489 w 7176652"/>
                  <a:gd name="connsiteY6" fmla="*/ 573401 h 2263349"/>
                  <a:gd name="connsiteX7" fmla="*/ 4392812 w 7176652"/>
                  <a:gd name="connsiteY7" fmla="*/ 637748 h 2263349"/>
                  <a:gd name="connsiteX8" fmla="*/ 4668486 w 7176652"/>
                  <a:gd name="connsiteY8" fmla="*/ 544276 h 2263349"/>
                  <a:gd name="connsiteX9" fmla="*/ 4775505 w 7176652"/>
                  <a:gd name="connsiteY9" fmla="*/ 694644 h 2263349"/>
                  <a:gd name="connsiteX10" fmla="*/ 5144652 w 7176652"/>
                  <a:gd name="connsiteY10" fmla="*/ 782697 h 2263349"/>
                  <a:gd name="connsiteX11" fmla="*/ 7176652 w 7176652"/>
                  <a:gd name="connsiteY11" fmla="*/ 197481 h 2263349"/>
                  <a:gd name="connsiteX12" fmla="*/ 5849078 w 7176652"/>
                  <a:gd name="connsiteY12" fmla="*/ 1050921 h 2263349"/>
                  <a:gd name="connsiteX13" fmla="*/ 5740705 w 7176652"/>
                  <a:gd name="connsiteY13" fmla="*/ 1782441 h 2263349"/>
                  <a:gd name="connsiteX14" fmla="*/ 5178518 w 7176652"/>
                  <a:gd name="connsiteY14" fmla="*/ 989961 h 2263349"/>
                  <a:gd name="connsiteX15" fmla="*/ 4757217 w 7176652"/>
                  <a:gd name="connsiteY15" fmla="*/ 1057695 h 2263349"/>
                  <a:gd name="connsiteX16" fmla="*/ 4643425 w 7176652"/>
                  <a:gd name="connsiteY16" fmla="*/ 1199257 h 2263349"/>
                  <a:gd name="connsiteX17" fmla="*/ 4393489 w 7176652"/>
                  <a:gd name="connsiteY17" fmla="*/ 1101721 h 2263349"/>
                  <a:gd name="connsiteX18" fmla="*/ 3762892 w 7176652"/>
                  <a:gd name="connsiteY18" fmla="*/ 1186388 h 2263349"/>
                  <a:gd name="connsiteX19" fmla="*/ 3765601 w 7176652"/>
                  <a:gd name="connsiteY19" fmla="*/ 1395684 h 2263349"/>
                  <a:gd name="connsiteX20" fmla="*/ 3492636 w 7176652"/>
                  <a:gd name="connsiteY20" fmla="*/ 1277151 h 2263349"/>
                  <a:gd name="connsiteX21" fmla="*/ 2114262 w 7176652"/>
                  <a:gd name="connsiteY21" fmla="*/ 1285279 h 2263349"/>
                  <a:gd name="connsiteX22" fmla="*/ 2204348 w 7176652"/>
                  <a:gd name="connsiteY22" fmla="*/ 1337433 h 2263349"/>
                  <a:gd name="connsiteX23" fmla="*/ 1825719 w 7176652"/>
                  <a:gd name="connsiteY23" fmla="*/ 2263349 h 2263349"/>
                  <a:gd name="connsiteX24" fmla="*/ 1277078 w 7176652"/>
                  <a:gd name="connsiteY24" fmla="*/ 1260895 h 2263349"/>
                  <a:gd name="connsiteX0" fmla="*/ 1286813 w 7186387"/>
                  <a:gd name="connsiteY0" fmla="*/ 1260895 h 2263349"/>
                  <a:gd name="connsiteX1" fmla="*/ 541747 w 7186387"/>
                  <a:gd name="connsiteY1" fmla="*/ 1105108 h 2263349"/>
                  <a:gd name="connsiteX2" fmla="*/ 11395 w 7186387"/>
                  <a:gd name="connsiteY2" fmla="*/ 672292 h 2263349"/>
                  <a:gd name="connsiteX3" fmla="*/ 932568 w 7186387"/>
                  <a:gd name="connsiteY3" fmla="*/ 428452 h 2263349"/>
                  <a:gd name="connsiteX4" fmla="*/ 2950344 w 7186387"/>
                  <a:gd name="connsiteY4" fmla="*/ 431839 h 2263349"/>
                  <a:gd name="connsiteX5" fmla="*/ 3558589 w 7186387"/>
                  <a:gd name="connsiteY5" fmla="*/ 26793 h 2263349"/>
                  <a:gd name="connsiteX6" fmla="*/ 3895224 w 7186387"/>
                  <a:gd name="connsiteY6" fmla="*/ 573401 h 2263349"/>
                  <a:gd name="connsiteX7" fmla="*/ 4402547 w 7186387"/>
                  <a:gd name="connsiteY7" fmla="*/ 637748 h 2263349"/>
                  <a:gd name="connsiteX8" fmla="*/ 4678221 w 7186387"/>
                  <a:gd name="connsiteY8" fmla="*/ 544276 h 2263349"/>
                  <a:gd name="connsiteX9" fmla="*/ 4785240 w 7186387"/>
                  <a:gd name="connsiteY9" fmla="*/ 694644 h 2263349"/>
                  <a:gd name="connsiteX10" fmla="*/ 5154387 w 7186387"/>
                  <a:gd name="connsiteY10" fmla="*/ 782697 h 2263349"/>
                  <a:gd name="connsiteX11" fmla="*/ 7186387 w 7186387"/>
                  <a:gd name="connsiteY11" fmla="*/ 197481 h 2263349"/>
                  <a:gd name="connsiteX12" fmla="*/ 5858813 w 7186387"/>
                  <a:gd name="connsiteY12" fmla="*/ 1050921 h 2263349"/>
                  <a:gd name="connsiteX13" fmla="*/ 5750440 w 7186387"/>
                  <a:gd name="connsiteY13" fmla="*/ 1782441 h 2263349"/>
                  <a:gd name="connsiteX14" fmla="*/ 5188253 w 7186387"/>
                  <a:gd name="connsiteY14" fmla="*/ 989961 h 2263349"/>
                  <a:gd name="connsiteX15" fmla="*/ 4766952 w 7186387"/>
                  <a:gd name="connsiteY15" fmla="*/ 1057695 h 2263349"/>
                  <a:gd name="connsiteX16" fmla="*/ 4653160 w 7186387"/>
                  <a:gd name="connsiteY16" fmla="*/ 1199257 h 2263349"/>
                  <a:gd name="connsiteX17" fmla="*/ 4403224 w 7186387"/>
                  <a:gd name="connsiteY17" fmla="*/ 1101721 h 2263349"/>
                  <a:gd name="connsiteX18" fmla="*/ 3772627 w 7186387"/>
                  <a:gd name="connsiteY18" fmla="*/ 1186388 h 2263349"/>
                  <a:gd name="connsiteX19" fmla="*/ 3775336 w 7186387"/>
                  <a:gd name="connsiteY19" fmla="*/ 1395684 h 2263349"/>
                  <a:gd name="connsiteX20" fmla="*/ 3502371 w 7186387"/>
                  <a:gd name="connsiteY20" fmla="*/ 1277151 h 2263349"/>
                  <a:gd name="connsiteX21" fmla="*/ 2123997 w 7186387"/>
                  <a:gd name="connsiteY21" fmla="*/ 1285279 h 2263349"/>
                  <a:gd name="connsiteX22" fmla="*/ 2214083 w 7186387"/>
                  <a:gd name="connsiteY22" fmla="*/ 1337433 h 2263349"/>
                  <a:gd name="connsiteX23" fmla="*/ 1835454 w 7186387"/>
                  <a:gd name="connsiteY23" fmla="*/ 2263349 h 2263349"/>
                  <a:gd name="connsiteX24" fmla="*/ 1286813 w 7186387"/>
                  <a:gd name="connsiteY24" fmla="*/ 1260895 h 2263349"/>
                  <a:gd name="connsiteX0" fmla="*/ 1286813 w 7194841"/>
                  <a:gd name="connsiteY0" fmla="*/ 1260895 h 2263349"/>
                  <a:gd name="connsiteX1" fmla="*/ 541747 w 7194841"/>
                  <a:gd name="connsiteY1" fmla="*/ 1105108 h 2263349"/>
                  <a:gd name="connsiteX2" fmla="*/ 11395 w 7194841"/>
                  <a:gd name="connsiteY2" fmla="*/ 672292 h 2263349"/>
                  <a:gd name="connsiteX3" fmla="*/ 932568 w 7194841"/>
                  <a:gd name="connsiteY3" fmla="*/ 428452 h 2263349"/>
                  <a:gd name="connsiteX4" fmla="*/ 2950344 w 7194841"/>
                  <a:gd name="connsiteY4" fmla="*/ 431839 h 2263349"/>
                  <a:gd name="connsiteX5" fmla="*/ 3558589 w 7194841"/>
                  <a:gd name="connsiteY5" fmla="*/ 26793 h 2263349"/>
                  <a:gd name="connsiteX6" fmla="*/ 3895224 w 7194841"/>
                  <a:gd name="connsiteY6" fmla="*/ 573401 h 2263349"/>
                  <a:gd name="connsiteX7" fmla="*/ 4402547 w 7194841"/>
                  <a:gd name="connsiteY7" fmla="*/ 637748 h 2263349"/>
                  <a:gd name="connsiteX8" fmla="*/ 4678221 w 7194841"/>
                  <a:gd name="connsiteY8" fmla="*/ 544276 h 2263349"/>
                  <a:gd name="connsiteX9" fmla="*/ 4785240 w 7194841"/>
                  <a:gd name="connsiteY9" fmla="*/ 694644 h 2263349"/>
                  <a:gd name="connsiteX10" fmla="*/ 5154387 w 7194841"/>
                  <a:gd name="connsiteY10" fmla="*/ 782697 h 2263349"/>
                  <a:gd name="connsiteX11" fmla="*/ 7186387 w 7194841"/>
                  <a:gd name="connsiteY11" fmla="*/ 197481 h 2263349"/>
                  <a:gd name="connsiteX12" fmla="*/ 5858813 w 7194841"/>
                  <a:gd name="connsiteY12" fmla="*/ 1050921 h 2263349"/>
                  <a:gd name="connsiteX13" fmla="*/ 5750440 w 7194841"/>
                  <a:gd name="connsiteY13" fmla="*/ 1782441 h 2263349"/>
                  <a:gd name="connsiteX14" fmla="*/ 5188253 w 7194841"/>
                  <a:gd name="connsiteY14" fmla="*/ 989961 h 2263349"/>
                  <a:gd name="connsiteX15" fmla="*/ 4766952 w 7194841"/>
                  <a:gd name="connsiteY15" fmla="*/ 1057695 h 2263349"/>
                  <a:gd name="connsiteX16" fmla="*/ 4653160 w 7194841"/>
                  <a:gd name="connsiteY16" fmla="*/ 1199257 h 2263349"/>
                  <a:gd name="connsiteX17" fmla="*/ 4403224 w 7194841"/>
                  <a:gd name="connsiteY17" fmla="*/ 1101721 h 2263349"/>
                  <a:gd name="connsiteX18" fmla="*/ 3772627 w 7194841"/>
                  <a:gd name="connsiteY18" fmla="*/ 1186388 h 2263349"/>
                  <a:gd name="connsiteX19" fmla="*/ 3775336 w 7194841"/>
                  <a:gd name="connsiteY19" fmla="*/ 1395684 h 2263349"/>
                  <a:gd name="connsiteX20" fmla="*/ 3502371 w 7194841"/>
                  <a:gd name="connsiteY20" fmla="*/ 1277151 h 2263349"/>
                  <a:gd name="connsiteX21" fmla="*/ 2123997 w 7194841"/>
                  <a:gd name="connsiteY21" fmla="*/ 1285279 h 2263349"/>
                  <a:gd name="connsiteX22" fmla="*/ 2214083 w 7194841"/>
                  <a:gd name="connsiteY22" fmla="*/ 1337433 h 2263349"/>
                  <a:gd name="connsiteX23" fmla="*/ 1835454 w 7194841"/>
                  <a:gd name="connsiteY23" fmla="*/ 2263349 h 2263349"/>
                  <a:gd name="connsiteX24" fmla="*/ 1286813 w 7194841"/>
                  <a:gd name="connsiteY24" fmla="*/ 1260895 h 2263349"/>
                  <a:gd name="connsiteX0" fmla="*/ 1286813 w 7194841"/>
                  <a:gd name="connsiteY0" fmla="*/ 1260895 h 2263349"/>
                  <a:gd name="connsiteX1" fmla="*/ 541747 w 7194841"/>
                  <a:gd name="connsiteY1" fmla="*/ 1105108 h 2263349"/>
                  <a:gd name="connsiteX2" fmla="*/ 11395 w 7194841"/>
                  <a:gd name="connsiteY2" fmla="*/ 672292 h 2263349"/>
                  <a:gd name="connsiteX3" fmla="*/ 932568 w 7194841"/>
                  <a:gd name="connsiteY3" fmla="*/ 428452 h 2263349"/>
                  <a:gd name="connsiteX4" fmla="*/ 2950344 w 7194841"/>
                  <a:gd name="connsiteY4" fmla="*/ 431839 h 2263349"/>
                  <a:gd name="connsiteX5" fmla="*/ 3558589 w 7194841"/>
                  <a:gd name="connsiteY5" fmla="*/ 26793 h 2263349"/>
                  <a:gd name="connsiteX6" fmla="*/ 3895224 w 7194841"/>
                  <a:gd name="connsiteY6" fmla="*/ 573401 h 2263349"/>
                  <a:gd name="connsiteX7" fmla="*/ 4402547 w 7194841"/>
                  <a:gd name="connsiteY7" fmla="*/ 637748 h 2263349"/>
                  <a:gd name="connsiteX8" fmla="*/ 4678221 w 7194841"/>
                  <a:gd name="connsiteY8" fmla="*/ 544276 h 2263349"/>
                  <a:gd name="connsiteX9" fmla="*/ 4785240 w 7194841"/>
                  <a:gd name="connsiteY9" fmla="*/ 694644 h 2263349"/>
                  <a:gd name="connsiteX10" fmla="*/ 5154387 w 7194841"/>
                  <a:gd name="connsiteY10" fmla="*/ 782697 h 2263349"/>
                  <a:gd name="connsiteX11" fmla="*/ 7186387 w 7194841"/>
                  <a:gd name="connsiteY11" fmla="*/ 197481 h 2263349"/>
                  <a:gd name="connsiteX12" fmla="*/ 5858813 w 7194841"/>
                  <a:gd name="connsiteY12" fmla="*/ 1050921 h 2263349"/>
                  <a:gd name="connsiteX13" fmla="*/ 5750440 w 7194841"/>
                  <a:gd name="connsiteY13" fmla="*/ 1782441 h 2263349"/>
                  <a:gd name="connsiteX14" fmla="*/ 5188253 w 7194841"/>
                  <a:gd name="connsiteY14" fmla="*/ 989961 h 2263349"/>
                  <a:gd name="connsiteX15" fmla="*/ 4766952 w 7194841"/>
                  <a:gd name="connsiteY15" fmla="*/ 1057695 h 2263349"/>
                  <a:gd name="connsiteX16" fmla="*/ 4653160 w 7194841"/>
                  <a:gd name="connsiteY16" fmla="*/ 1199257 h 2263349"/>
                  <a:gd name="connsiteX17" fmla="*/ 4403224 w 7194841"/>
                  <a:gd name="connsiteY17" fmla="*/ 1101721 h 2263349"/>
                  <a:gd name="connsiteX18" fmla="*/ 3772627 w 7194841"/>
                  <a:gd name="connsiteY18" fmla="*/ 1186388 h 2263349"/>
                  <a:gd name="connsiteX19" fmla="*/ 3775336 w 7194841"/>
                  <a:gd name="connsiteY19" fmla="*/ 1395684 h 2263349"/>
                  <a:gd name="connsiteX20" fmla="*/ 3502371 w 7194841"/>
                  <a:gd name="connsiteY20" fmla="*/ 1277151 h 2263349"/>
                  <a:gd name="connsiteX21" fmla="*/ 2123997 w 7194841"/>
                  <a:gd name="connsiteY21" fmla="*/ 1285279 h 2263349"/>
                  <a:gd name="connsiteX22" fmla="*/ 2214083 w 7194841"/>
                  <a:gd name="connsiteY22" fmla="*/ 1337433 h 2263349"/>
                  <a:gd name="connsiteX23" fmla="*/ 1835454 w 7194841"/>
                  <a:gd name="connsiteY23" fmla="*/ 2263349 h 2263349"/>
                  <a:gd name="connsiteX24" fmla="*/ 1286813 w 7194841"/>
                  <a:gd name="connsiteY24" fmla="*/ 1260895 h 2263349"/>
                  <a:gd name="connsiteX0" fmla="*/ 1286813 w 7194841"/>
                  <a:gd name="connsiteY0" fmla="*/ 1260895 h 2263349"/>
                  <a:gd name="connsiteX1" fmla="*/ 541747 w 7194841"/>
                  <a:gd name="connsiteY1" fmla="*/ 1105108 h 2263349"/>
                  <a:gd name="connsiteX2" fmla="*/ 11395 w 7194841"/>
                  <a:gd name="connsiteY2" fmla="*/ 672292 h 2263349"/>
                  <a:gd name="connsiteX3" fmla="*/ 932568 w 7194841"/>
                  <a:gd name="connsiteY3" fmla="*/ 428452 h 2263349"/>
                  <a:gd name="connsiteX4" fmla="*/ 2950344 w 7194841"/>
                  <a:gd name="connsiteY4" fmla="*/ 431839 h 2263349"/>
                  <a:gd name="connsiteX5" fmla="*/ 3558589 w 7194841"/>
                  <a:gd name="connsiteY5" fmla="*/ 26793 h 2263349"/>
                  <a:gd name="connsiteX6" fmla="*/ 3895224 w 7194841"/>
                  <a:gd name="connsiteY6" fmla="*/ 573401 h 2263349"/>
                  <a:gd name="connsiteX7" fmla="*/ 4402547 w 7194841"/>
                  <a:gd name="connsiteY7" fmla="*/ 637748 h 2263349"/>
                  <a:gd name="connsiteX8" fmla="*/ 4678221 w 7194841"/>
                  <a:gd name="connsiteY8" fmla="*/ 544276 h 2263349"/>
                  <a:gd name="connsiteX9" fmla="*/ 4785240 w 7194841"/>
                  <a:gd name="connsiteY9" fmla="*/ 694644 h 2263349"/>
                  <a:gd name="connsiteX10" fmla="*/ 5154387 w 7194841"/>
                  <a:gd name="connsiteY10" fmla="*/ 782697 h 2263349"/>
                  <a:gd name="connsiteX11" fmla="*/ 7186387 w 7194841"/>
                  <a:gd name="connsiteY11" fmla="*/ 197481 h 2263349"/>
                  <a:gd name="connsiteX12" fmla="*/ 5858813 w 7194841"/>
                  <a:gd name="connsiteY12" fmla="*/ 1050921 h 2263349"/>
                  <a:gd name="connsiteX13" fmla="*/ 5750440 w 7194841"/>
                  <a:gd name="connsiteY13" fmla="*/ 1782441 h 2263349"/>
                  <a:gd name="connsiteX14" fmla="*/ 5188253 w 7194841"/>
                  <a:gd name="connsiteY14" fmla="*/ 989961 h 2263349"/>
                  <a:gd name="connsiteX15" fmla="*/ 4766952 w 7194841"/>
                  <a:gd name="connsiteY15" fmla="*/ 1057695 h 2263349"/>
                  <a:gd name="connsiteX16" fmla="*/ 4653160 w 7194841"/>
                  <a:gd name="connsiteY16" fmla="*/ 1199257 h 2263349"/>
                  <a:gd name="connsiteX17" fmla="*/ 4403224 w 7194841"/>
                  <a:gd name="connsiteY17" fmla="*/ 1101721 h 2263349"/>
                  <a:gd name="connsiteX18" fmla="*/ 3772627 w 7194841"/>
                  <a:gd name="connsiteY18" fmla="*/ 1186388 h 2263349"/>
                  <a:gd name="connsiteX19" fmla="*/ 3775336 w 7194841"/>
                  <a:gd name="connsiteY19" fmla="*/ 1395684 h 2263349"/>
                  <a:gd name="connsiteX20" fmla="*/ 3502371 w 7194841"/>
                  <a:gd name="connsiteY20" fmla="*/ 1277151 h 2263349"/>
                  <a:gd name="connsiteX21" fmla="*/ 2123997 w 7194841"/>
                  <a:gd name="connsiteY21" fmla="*/ 1285279 h 2263349"/>
                  <a:gd name="connsiteX22" fmla="*/ 2214083 w 7194841"/>
                  <a:gd name="connsiteY22" fmla="*/ 1337433 h 2263349"/>
                  <a:gd name="connsiteX23" fmla="*/ 1835454 w 7194841"/>
                  <a:gd name="connsiteY23" fmla="*/ 2263349 h 2263349"/>
                  <a:gd name="connsiteX24" fmla="*/ 1286813 w 7194841"/>
                  <a:gd name="connsiteY24" fmla="*/ 1260895 h 2263349"/>
                  <a:gd name="connsiteX0" fmla="*/ 1286813 w 7192345"/>
                  <a:gd name="connsiteY0" fmla="*/ 1260895 h 2263349"/>
                  <a:gd name="connsiteX1" fmla="*/ 541747 w 7192345"/>
                  <a:gd name="connsiteY1" fmla="*/ 1105108 h 2263349"/>
                  <a:gd name="connsiteX2" fmla="*/ 11395 w 7192345"/>
                  <a:gd name="connsiteY2" fmla="*/ 672292 h 2263349"/>
                  <a:gd name="connsiteX3" fmla="*/ 932568 w 7192345"/>
                  <a:gd name="connsiteY3" fmla="*/ 428452 h 2263349"/>
                  <a:gd name="connsiteX4" fmla="*/ 2950344 w 7192345"/>
                  <a:gd name="connsiteY4" fmla="*/ 431839 h 2263349"/>
                  <a:gd name="connsiteX5" fmla="*/ 3558589 w 7192345"/>
                  <a:gd name="connsiteY5" fmla="*/ 26793 h 2263349"/>
                  <a:gd name="connsiteX6" fmla="*/ 3895224 w 7192345"/>
                  <a:gd name="connsiteY6" fmla="*/ 573401 h 2263349"/>
                  <a:gd name="connsiteX7" fmla="*/ 4402547 w 7192345"/>
                  <a:gd name="connsiteY7" fmla="*/ 637748 h 2263349"/>
                  <a:gd name="connsiteX8" fmla="*/ 4678221 w 7192345"/>
                  <a:gd name="connsiteY8" fmla="*/ 544276 h 2263349"/>
                  <a:gd name="connsiteX9" fmla="*/ 4785240 w 7192345"/>
                  <a:gd name="connsiteY9" fmla="*/ 694644 h 2263349"/>
                  <a:gd name="connsiteX10" fmla="*/ 5154387 w 7192345"/>
                  <a:gd name="connsiteY10" fmla="*/ 782697 h 2263349"/>
                  <a:gd name="connsiteX11" fmla="*/ 7186387 w 7192345"/>
                  <a:gd name="connsiteY11" fmla="*/ 197481 h 2263349"/>
                  <a:gd name="connsiteX12" fmla="*/ 5858813 w 7192345"/>
                  <a:gd name="connsiteY12" fmla="*/ 1050921 h 2263349"/>
                  <a:gd name="connsiteX13" fmla="*/ 5750440 w 7192345"/>
                  <a:gd name="connsiteY13" fmla="*/ 1782441 h 2263349"/>
                  <a:gd name="connsiteX14" fmla="*/ 5188253 w 7192345"/>
                  <a:gd name="connsiteY14" fmla="*/ 989961 h 2263349"/>
                  <a:gd name="connsiteX15" fmla="*/ 4766952 w 7192345"/>
                  <a:gd name="connsiteY15" fmla="*/ 1057695 h 2263349"/>
                  <a:gd name="connsiteX16" fmla="*/ 4653160 w 7192345"/>
                  <a:gd name="connsiteY16" fmla="*/ 1199257 h 2263349"/>
                  <a:gd name="connsiteX17" fmla="*/ 4403224 w 7192345"/>
                  <a:gd name="connsiteY17" fmla="*/ 1101721 h 2263349"/>
                  <a:gd name="connsiteX18" fmla="*/ 3772627 w 7192345"/>
                  <a:gd name="connsiteY18" fmla="*/ 1186388 h 2263349"/>
                  <a:gd name="connsiteX19" fmla="*/ 3775336 w 7192345"/>
                  <a:gd name="connsiteY19" fmla="*/ 1395684 h 2263349"/>
                  <a:gd name="connsiteX20" fmla="*/ 3502371 w 7192345"/>
                  <a:gd name="connsiteY20" fmla="*/ 1277151 h 2263349"/>
                  <a:gd name="connsiteX21" fmla="*/ 2123997 w 7192345"/>
                  <a:gd name="connsiteY21" fmla="*/ 1285279 h 2263349"/>
                  <a:gd name="connsiteX22" fmla="*/ 2214083 w 7192345"/>
                  <a:gd name="connsiteY22" fmla="*/ 1337433 h 2263349"/>
                  <a:gd name="connsiteX23" fmla="*/ 1835454 w 7192345"/>
                  <a:gd name="connsiteY23" fmla="*/ 2263349 h 2263349"/>
                  <a:gd name="connsiteX24" fmla="*/ 1286813 w 7192345"/>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50440 w 7192409"/>
                  <a:gd name="connsiteY13" fmla="*/ 1782441 h 2263349"/>
                  <a:gd name="connsiteX14" fmla="*/ 5188253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50440 w 7192409"/>
                  <a:gd name="connsiteY13" fmla="*/ 1782441 h 2263349"/>
                  <a:gd name="connsiteX14" fmla="*/ 5188253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50440 w 7192409"/>
                  <a:gd name="connsiteY13" fmla="*/ 1782441 h 2263349"/>
                  <a:gd name="connsiteX14" fmla="*/ 5188253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50440 w 7192409"/>
                  <a:gd name="connsiteY13" fmla="*/ 1782441 h 2263349"/>
                  <a:gd name="connsiteX14" fmla="*/ 5188253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50440 w 7192409"/>
                  <a:gd name="connsiteY13" fmla="*/ 1782441 h 2263349"/>
                  <a:gd name="connsiteX14" fmla="*/ 5188253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50440 w 7192409"/>
                  <a:gd name="connsiteY13" fmla="*/ 1782441 h 2263349"/>
                  <a:gd name="connsiteX14" fmla="*/ 5165901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50440 w 7192409"/>
                  <a:gd name="connsiteY13" fmla="*/ 1782441 h 2263349"/>
                  <a:gd name="connsiteX14" fmla="*/ 5165901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50440 w 7192409"/>
                  <a:gd name="connsiteY13" fmla="*/ 1782441 h 2263349"/>
                  <a:gd name="connsiteX14" fmla="*/ 5145581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30120 w 7192409"/>
                  <a:gd name="connsiteY13" fmla="*/ 1786505 h 2263349"/>
                  <a:gd name="connsiteX14" fmla="*/ 5145581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42312 w 7192409"/>
                  <a:gd name="connsiteY13" fmla="*/ 1786505 h 2263349"/>
                  <a:gd name="connsiteX14" fmla="*/ 5145581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42312 w 7192409"/>
                  <a:gd name="connsiteY13" fmla="*/ 1786505 h 2263349"/>
                  <a:gd name="connsiteX14" fmla="*/ 5145581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95144 w 7192409"/>
                  <a:gd name="connsiteY13" fmla="*/ 1401780 h 2263349"/>
                  <a:gd name="connsiteX14" fmla="*/ 5742312 w 7192409"/>
                  <a:gd name="connsiteY14" fmla="*/ 1786505 h 2263349"/>
                  <a:gd name="connsiteX15" fmla="*/ 5145581 w 7192409"/>
                  <a:gd name="connsiteY15" fmla="*/ 989961 h 2263349"/>
                  <a:gd name="connsiteX16" fmla="*/ 4766952 w 7192409"/>
                  <a:gd name="connsiteY16" fmla="*/ 1057695 h 2263349"/>
                  <a:gd name="connsiteX17" fmla="*/ 4653160 w 7192409"/>
                  <a:gd name="connsiteY17" fmla="*/ 1199257 h 2263349"/>
                  <a:gd name="connsiteX18" fmla="*/ 4403224 w 7192409"/>
                  <a:gd name="connsiteY18" fmla="*/ 1101721 h 2263349"/>
                  <a:gd name="connsiteX19" fmla="*/ 3772627 w 7192409"/>
                  <a:gd name="connsiteY19" fmla="*/ 1186388 h 2263349"/>
                  <a:gd name="connsiteX20" fmla="*/ 3775336 w 7192409"/>
                  <a:gd name="connsiteY20" fmla="*/ 1395684 h 2263349"/>
                  <a:gd name="connsiteX21" fmla="*/ 3502371 w 7192409"/>
                  <a:gd name="connsiteY21" fmla="*/ 1277151 h 2263349"/>
                  <a:gd name="connsiteX22" fmla="*/ 2123997 w 7192409"/>
                  <a:gd name="connsiteY22" fmla="*/ 1285279 h 2263349"/>
                  <a:gd name="connsiteX23" fmla="*/ 2214083 w 7192409"/>
                  <a:gd name="connsiteY23" fmla="*/ 1337433 h 2263349"/>
                  <a:gd name="connsiteX24" fmla="*/ 1835454 w 7192409"/>
                  <a:gd name="connsiteY24" fmla="*/ 2263349 h 2263349"/>
                  <a:gd name="connsiteX25" fmla="*/ 1286813 w 7192409"/>
                  <a:gd name="connsiteY25"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95144 w 7192409"/>
                  <a:gd name="connsiteY13" fmla="*/ 1401780 h 2263349"/>
                  <a:gd name="connsiteX14" fmla="*/ 5742312 w 7192409"/>
                  <a:gd name="connsiteY14" fmla="*/ 1786505 h 2263349"/>
                  <a:gd name="connsiteX15" fmla="*/ 5145581 w 7192409"/>
                  <a:gd name="connsiteY15" fmla="*/ 989961 h 2263349"/>
                  <a:gd name="connsiteX16" fmla="*/ 4766952 w 7192409"/>
                  <a:gd name="connsiteY16" fmla="*/ 1057695 h 2263349"/>
                  <a:gd name="connsiteX17" fmla="*/ 4653160 w 7192409"/>
                  <a:gd name="connsiteY17" fmla="*/ 1199257 h 2263349"/>
                  <a:gd name="connsiteX18" fmla="*/ 4403224 w 7192409"/>
                  <a:gd name="connsiteY18" fmla="*/ 1101721 h 2263349"/>
                  <a:gd name="connsiteX19" fmla="*/ 3772627 w 7192409"/>
                  <a:gd name="connsiteY19" fmla="*/ 1186388 h 2263349"/>
                  <a:gd name="connsiteX20" fmla="*/ 3775336 w 7192409"/>
                  <a:gd name="connsiteY20" fmla="*/ 1395684 h 2263349"/>
                  <a:gd name="connsiteX21" fmla="*/ 3502371 w 7192409"/>
                  <a:gd name="connsiteY21" fmla="*/ 1277151 h 2263349"/>
                  <a:gd name="connsiteX22" fmla="*/ 2123997 w 7192409"/>
                  <a:gd name="connsiteY22" fmla="*/ 1285279 h 2263349"/>
                  <a:gd name="connsiteX23" fmla="*/ 2214083 w 7192409"/>
                  <a:gd name="connsiteY23" fmla="*/ 1337433 h 2263349"/>
                  <a:gd name="connsiteX24" fmla="*/ 1835454 w 7192409"/>
                  <a:gd name="connsiteY24" fmla="*/ 2263349 h 2263349"/>
                  <a:gd name="connsiteX25" fmla="*/ 1286813 w 7192409"/>
                  <a:gd name="connsiteY25"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95144 w 7192409"/>
                  <a:gd name="connsiteY13" fmla="*/ 1401780 h 2263349"/>
                  <a:gd name="connsiteX14" fmla="*/ 5742312 w 7192409"/>
                  <a:gd name="connsiteY14" fmla="*/ 1786505 h 2263349"/>
                  <a:gd name="connsiteX15" fmla="*/ 5145581 w 7192409"/>
                  <a:gd name="connsiteY15" fmla="*/ 989961 h 2263349"/>
                  <a:gd name="connsiteX16" fmla="*/ 4766952 w 7192409"/>
                  <a:gd name="connsiteY16" fmla="*/ 1057695 h 2263349"/>
                  <a:gd name="connsiteX17" fmla="*/ 4653160 w 7192409"/>
                  <a:gd name="connsiteY17" fmla="*/ 1199257 h 2263349"/>
                  <a:gd name="connsiteX18" fmla="*/ 4403224 w 7192409"/>
                  <a:gd name="connsiteY18" fmla="*/ 1101721 h 2263349"/>
                  <a:gd name="connsiteX19" fmla="*/ 3772627 w 7192409"/>
                  <a:gd name="connsiteY19" fmla="*/ 1186388 h 2263349"/>
                  <a:gd name="connsiteX20" fmla="*/ 3775336 w 7192409"/>
                  <a:gd name="connsiteY20" fmla="*/ 1395684 h 2263349"/>
                  <a:gd name="connsiteX21" fmla="*/ 3502371 w 7192409"/>
                  <a:gd name="connsiteY21" fmla="*/ 1277151 h 2263349"/>
                  <a:gd name="connsiteX22" fmla="*/ 2123997 w 7192409"/>
                  <a:gd name="connsiteY22" fmla="*/ 1285279 h 2263349"/>
                  <a:gd name="connsiteX23" fmla="*/ 2214083 w 7192409"/>
                  <a:gd name="connsiteY23" fmla="*/ 1337433 h 2263349"/>
                  <a:gd name="connsiteX24" fmla="*/ 1835454 w 7192409"/>
                  <a:gd name="connsiteY24" fmla="*/ 2263349 h 2263349"/>
                  <a:gd name="connsiteX25" fmla="*/ 1286813 w 719240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795144 w 7192729"/>
                  <a:gd name="connsiteY13" fmla="*/ 1401780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772627 w 7192729"/>
                  <a:gd name="connsiteY19" fmla="*/ 1186388 h 2263349"/>
                  <a:gd name="connsiteX20" fmla="*/ 3775336 w 7192729"/>
                  <a:gd name="connsiteY20" fmla="*/ 1395684 h 2263349"/>
                  <a:gd name="connsiteX21" fmla="*/ 350237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795144 w 7192729"/>
                  <a:gd name="connsiteY13" fmla="*/ 1401780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772627 w 7192729"/>
                  <a:gd name="connsiteY19" fmla="*/ 1186388 h 2263349"/>
                  <a:gd name="connsiteX20" fmla="*/ 3775336 w 7192729"/>
                  <a:gd name="connsiteY20" fmla="*/ 1395684 h 2263349"/>
                  <a:gd name="connsiteX21" fmla="*/ 350237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772627 w 7192729"/>
                  <a:gd name="connsiteY19" fmla="*/ 1186388 h 2263349"/>
                  <a:gd name="connsiteX20" fmla="*/ 3775336 w 7192729"/>
                  <a:gd name="connsiteY20" fmla="*/ 1395684 h 2263349"/>
                  <a:gd name="connsiteX21" fmla="*/ 350237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772627 w 7192729"/>
                  <a:gd name="connsiteY19" fmla="*/ 1186388 h 2263349"/>
                  <a:gd name="connsiteX20" fmla="*/ 3775336 w 7192729"/>
                  <a:gd name="connsiteY20" fmla="*/ 1395684 h 2263349"/>
                  <a:gd name="connsiteX21" fmla="*/ 350237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772627 w 7192729"/>
                  <a:gd name="connsiteY19" fmla="*/ 1186388 h 2263349"/>
                  <a:gd name="connsiteX20" fmla="*/ 3775336 w 7192729"/>
                  <a:gd name="connsiteY20" fmla="*/ 1395684 h 2263349"/>
                  <a:gd name="connsiteX21" fmla="*/ 350237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772627 w 7192729"/>
                  <a:gd name="connsiteY19" fmla="*/ 1186388 h 2263349"/>
                  <a:gd name="connsiteX20" fmla="*/ 3813436 w 7192729"/>
                  <a:gd name="connsiteY20" fmla="*/ 1384571 h 2263349"/>
                  <a:gd name="connsiteX21" fmla="*/ 350237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772627 w 7192729"/>
                  <a:gd name="connsiteY19" fmla="*/ 1186388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772627 w 7192729"/>
                  <a:gd name="connsiteY19" fmla="*/ 1186388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772627 w 7192729"/>
                  <a:gd name="connsiteY19" fmla="*/ 1207026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29347 w 7192729"/>
                  <a:gd name="connsiteY17" fmla="*/ 1197669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4747 w 7192729"/>
                  <a:gd name="connsiteY17" fmla="*/ 1199257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4747 w 7192729"/>
                  <a:gd name="connsiteY17" fmla="*/ 1199257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4747 w 7192729"/>
                  <a:gd name="connsiteY17" fmla="*/ 1199257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72209 w 7192729"/>
                  <a:gd name="connsiteY17" fmla="*/ 1183382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72209 w 7192729"/>
                  <a:gd name="connsiteY17" fmla="*/ 1183382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72209 w 7192729"/>
                  <a:gd name="connsiteY17" fmla="*/ 1183382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72209 w 7192729"/>
                  <a:gd name="connsiteY17" fmla="*/ 1183382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72209 w 7192729"/>
                  <a:gd name="connsiteY17" fmla="*/ 1183382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72209 w 7192729"/>
                  <a:gd name="connsiteY17" fmla="*/ 1183382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26437 w 7192729"/>
                  <a:gd name="connsiteY14" fmla="*/ 1791267 h 2263349"/>
                  <a:gd name="connsiteX15" fmla="*/ 5145581 w 7192729"/>
                  <a:gd name="connsiteY15" fmla="*/ 989961 h 2263349"/>
                  <a:gd name="connsiteX16" fmla="*/ 4766952 w 7192729"/>
                  <a:gd name="connsiteY16" fmla="*/ 1057695 h 2263349"/>
                  <a:gd name="connsiteX17" fmla="*/ 4672209 w 7192729"/>
                  <a:gd name="connsiteY17" fmla="*/ 1183382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26437 w 7192729"/>
                  <a:gd name="connsiteY14" fmla="*/ 1791267 h 2263349"/>
                  <a:gd name="connsiteX15" fmla="*/ 5145581 w 7192729"/>
                  <a:gd name="connsiteY15" fmla="*/ 989961 h 2263349"/>
                  <a:gd name="connsiteX16" fmla="*/ 4766952 w 7192729"/>
                  <a:gd name="connsiteY16" fmla="*/ 1057695 h 2263349"/>
                  <a:gd name="connsiteX17" fmla="*/ 4672209 w 7192729"/>
                  <a:gd name="connsiteY17" fmla="*/ 1183382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26437 w 7192729"/>
                  <a:gd name="connsiteY14" fmla="*/ 1791267 h 2263349"/>
                  <a:gd name="connsiteX15" fmla="*/ 5145581 w 7192729"/>
                  <a:gd name="connsiteY15" fmla="*/ 989961 h 2263349"/>
                  <a:gd name="connsiteX16" fmla="*/ 4766952 w 7192729"/>
                  <a:gd name="connsiteY16" fmla="*/ 1057695 h 2263349"/>
                  <a:gd name="connsiteX17" fmla="*/ 4672209 w 7192729"/>
                  <a:gd name="connsiteY17" fmla="*/ 1183382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192729" h="2263349">
                    <a:moveTo>
                      <a:pt x="1286813" y="1260895"/>
                    </a:moveTo>
                    <a:cubicBezTo>
                      <a:pt x="1038458" y="1208966"/>
                      <a:pt x="796452" y="1190587"/>
                      <a:pt x="541747" y="1105108"/>
                    </a:cubicBezTo>
                    <a:cubicBezTo>
                      <a:pt x="151151" y="969642"/>
                      <a:pt x="-51823" y="807759"/>
                      <a:pt x="11395" y="672292"/>
                    </a:cubicBezTo>
                    <a:cubicBezTo>
                      <a:pt x="39956" y="622508"/>
                      <a:pt x="443759" y="456674"/>
                      <a:pt x="932568" y="428452"/>
                    </a:cubicBezTo>
                    <a:cubicBezTo>
                      <a:pt x="1433569" y="388038"/>
                      <a:pt x="2494386" y="399214"/>
                      <a:pt x="2950344" y="431839"/>
                    </a:cubicBezTo>
                    <a:cubicBezTo>
                      <a:pt x="3155124" y="414002"/>
                      <a:pt x="3333489" y="148262"/>
                      <a:pt x="3558589" y="26793"/>
                    </a:cubicBezTo>
                    <a:cubicBezTo>
                      <a:pt x="3846230" y="-134412"/>
                      <a:pt x="3627903" y="480606"/>
                      <a:pt x="3895224" y="573401"/>
                    </a:cubicBezTo>
                    <a:lnTo>
                      <a:pt x="4402547" y="637748"/>
                    </a:lnTo>
                    <a:cubicBezTo>
                      <a:pt x="4495116" y="603881"/>
                      <a:pt x="4567364" y="504991"/>
                      <a:pt x="4678221" y="544276"/>
                    </a:cubicBezTo>
                    <a:cubicBezTo>
                      <a:pt x="4742320" y="575242"/>
                      <a:pt x="4667610" y="651521"/>
                      <a:pt x="4785240" y="694644"/>
                    </a:cubicBezTo>
                    <a:cubicBezTo>
                      <a:pt x="4864262" y="735736"/>
                      <a:pt x="4916756" y="782584"/>
                      <a:pt x="5154387" y="782697"/>
                    </a:cubicBezTo>
                    <a:cubicBezTo>
                      <a:pt x="5760600" y="502281"/>
                      <a:pt x="7122718" y="132457"/>
                      <a:pt x="7186387" y="197481"/>
                    </a:cubicBezTo>
                    <a:cubicBezTo>
                      <a:pt x="7296566" y="307209"/>
                      <a:pt x="5935578" y="861945"/>
                      <a:pt x="5875069" y="1059049"/>
                    </a:cubicBezTo>
                    <a:cubicBezTo>
                      <a:pt x="5819302" y="1238091"/>
                      <a:pt x="5815238" y="1278505"/>
                      <a:pt x="5807336" y="1405844"/>
                    </a:cubicBezTo>
                    <a:cubicBezTo>
                      <a:pt x="5793338" y="1545375"/>
                      <a:pt x="5842148" y="1862613"/>
                      <a:pt x="5726437" y="1791267"/>
                    </a:cubicBezTo>
                    <a:cubicBezTo>
                      <a:pt x="5519610" y="1635375"/>
                      <a:pt x="5345169" y="1002153"/>
                      <a:pt x="5145581" y="989961"/>
                    </a:cubicBezTo>
                    <a:cubicBezTo>
                      <a:pt x="4849361" y="984091"/>
                      <a:pt x="4846446" y="1013718"/>
                      <a:pt x="4766952" y="1057695"/>
                    </a:cubicBezTo>
                    <a:cubicBezTo>
                      <a:pt x="4697315" y="1095887"/>
                      <a:pt x="4734862" y="1170908"/>
                      <a:pt x="4672209" y="1183382"/>
                    </a:cubicBezTo>
                    <a:cubicBezTo>
                      <a:pt x="4563942" y="1202368"/>
                      <a:pt x="4486536" y="1086607"/>
                      <a:pt x="4320674" y="1081083"/>
                    </a:cubicBezTo>
                    <a:cubicBezTo>
                      <a:pt x="4097246" y="1079672"/>
                      <a:pt x="3999229" y="1130650"/>
                      <a:pt x="3878989" y="1172101"/>
                    </a:cubicBezTo>
                    <a:cubicBezTo>
                      <a:pt x="3728847" y="1220827"/>
                      <a:pt x="3884330" y="1345561"/>
                      <a:pt x="3813436" y="1384571"/>
                    </a:cubicBezTo>
                    <a:cubicBezTo>
                      <a:pt x="3703482" y="1391796"/>
                      <a:pt x="3537776" y="1283134"/>
                      <a:pt x="3457921" y="1277151"/>
                    </a:cubicBezTo>
                    <a:lnTo>
                      <a:pt x="2123997" y="1285279"/>
                    </a:lnTo>
                    <a:lnTo>
                      <a:pt x="2214083" y="1337433"/>
                    </a:lnTo>
                    <a:cubicBezTo>
                      <a:pt x="2207761" y="1448290"/>
                      <a:pt x="1709019" y="1385073"/>
                      <a:pt x="1835454" y="2263349"/>
                    </a:cubicBezTo>
                    <a:cubicBezTo>
                      <a:pt x="1587099" y="2188843"/>
                      <a:pt x="1386155" y="1917908"/>
                      <a:pt x="1286813" y="1260895"/>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nvGrpSpPr>
              <p:cNvPr id="71" name="Group 70">
                <a:extLst>
                  <a:ext uri="{FF2B5EF4-FFF2-40B4-BE49-F238E27FC236}">
                    <a16:creationId xmlns:a16="http://schemas.microsoft.com/office/drawing/2014/main" id="{3763C052-CE4F-43FF-9D97-C60D1E682025}"/>
                  </a:ext>
                </a:extLst>
              </p:cNvPr>
              <p:cNvGrpSpPr>
                <a:grpSpLocks noChangeAspect="1"/>
              </p:cNvGrpSpPr>
              <p:nvPr/>
            </p:nvGrpSpPr>
            <p:grpSpPr>
              <a:xfrm>
                <a:off x="7672504" y="1348636"/>
                <a:ext cx="267831" cy="120644"/>
                <a:chOff x="767562" y="827441"/>
                <a:chExt cx="7324001" cy="3571674"/>
              </a:xfrm>
              <a:solidFill>
                <a:srgbClr val="2774AA"/>
              </a:solidFill>
            </p:grpSpPr>
            <p:sp>
              <p:nvSpPr>
                <p:cNvPr id="120" name="Freeform: Shape 119">
                  <a:extLst>
                    <a:ext uri="{FF2B5EF4-FFF2-40B4-BE49-F238E27FC236}">
                      <a16:creationId xmlns:a16="http://schemas.microsoft.com/office/drawing/2014/main" id="{CA9A413F-E241-45D9-B5C8-2C46188DE5AE}"/>
                    </a:ext>
                  </a:extLst>
                </p:cNvPr>
                <p:cNvSpPr/>
                <p:nvPr/>
              </p:nvSpPr>
              <p:spPr>
                <a:xfrm>
                  <a:off x="767562" y="1162931"/>
                  <a:ext cx="7324001" cy="2323437"/>
                </a:xfrm>
                <a:custGeom>
                  <a:avLst/>
                  <a:gdLst>
                    <a:gd name="connsiteX0" fmla="*/ 6887981 w 7315200"/>
                    <a:gd name="connsiteY0" fmla="*/ 1566472 h 2031167"/>
                    <a:gd name="connsiteX1" fmla="*/ 7315200 w 7315200"/>
                    <a:gd name="connsiteY1" fmla="*/ 1446551 h 2031167"/>
                    <a:gd name="connsiteX2" fmla="*/ 7315200 w 7315200"/>
                    <a:gd name="connsiteY2" fmla="*/ 1528996 h 2031167"/>
                    <a:gd name="connsiteX3" fmla="*/ 1371600 w 7315200"/>
                    <a:gd name="connsiteY3" fmla="*/ 1633928 h 2031167"/>
                    <a:gd name="connsiteX4" fmla="*/ 0 w 7315200"/>
                    <a:gd name="connsiteY4" fmla="*/ 2031167 h 2031167"/>
                    <a:gd name="connsiteX5" fmla="*/ 217358 w 7315200"/>
                    <a:gd name="connsiteY5" fmla="*/ 0 h 2031167"/>
                    <a:gd name="connsiteX6" fmla="*/ 1446551 w 7315200"/>
                    <a:gd name="connsiteY6" fmla="*/ 944380 h 2031167"/>
                    <a:gd name="connsiteX7" fmla="*/ 5711253 w 7315200"/>
                    <a:gd name="connsiteY7" fmla="*/ 74951 h 2031167"/>
                    <a:gd name="connsiteX8" fmla="*/ 7270230 w 7315200"/>
                    <a:gd name="connsiteY8" fmla="*/ 1184223 h 2031167"/>
                    <a:gd name="connsiteX9" fmla="*/ 6887981 w 7315200"/>
                    <a:gd name="connsiteY9" fmla="*/ 1566472 h 2031167"/>
                    <a:gd name="connsiteX0" fmla="*/ 6887981 w 7315200"/>
                    <a:gd name="connsiteY0" fmla="*/ 1566472 h 2031167"/>
                    <a:gd name="connsiteX1" fmla="*/ 7315200 w 7315200"/>
                    <a:gd name="connsiteY1" fmla="*/ 1446551 h 2031167"/>
                    <a:gd name="connsiteX2" fmla="*/ 7315200 w 7315200"/>
                    <a:gd name="connsiteY2" fmla="*/ 1528996 h 2031167"/>
                    <a:gd name="connsiteX3" fmla="*/ 1371600 w 7315200"/>
                    <a:gd name="connsiteY3" fmla="*/ 1633928 h 2031167"/>
                    <a:gd name="connsiteX4" fmla="*/ 0 w 7315200"/>
                    <a:gd name="connsiteY4" fmla="*/ 2031167 h 2031167"/>
                    <a:gd name="connsiteX5" fmla="*/ 419725 w 7315200"/>
                    <a:gd name="connsiteY5" fmla="*/ 1109272 h 2031167"/>
                    <a:gd name="connsiteX6" fmla="*/ 217358 w 7315200"/>
                    <a:gd name="connsiteY6" fmla="*/ 0 h 2031167"/>
                    <a:gd name="connsiteX7" fmla="*/ 1446551 w 7315200"/>
                    <a:gd name="connsiteY7" fmla="*/ 944380 h 2031167"/>
                    <a:gd name="connsiteX8" fmla="*/ 5711253 w 7315200"/>
                    <a:gd name="connsiteY8" fmla="*/ 74951 h 2031167"/>
                    <a:gd name="connsiteX9" fmla="*/ 7270230 w 7315200"/>
                    <a:gd name="connsiteY9" fmla="*/ 1184223 h 2031167"/>
                    <a:gd name="connsiteX10" fmla="*/ 6887981 w 7315200"/>
                    <a:gd name="connsiteY10" fmla="*/ 1566472 h 2031167"/>
                    <a:gd name="connsiteX0" fmla="*/ 6887981 w 7315200"/>
                    <a:gd name="connsiteY0" fmla="*/ 1566472 h 2031167"/>
                    <a:gd name="connsiteX1" fmla="*/ 7315200 w 7315200"/>
                    <a:gd name="connsiteY1" fmla="*/ 1446551 h 2031167"/>
                    <a:gd name="connsiteX2" fmla="*/ 7315200 w 7315200"/>
                    <a:gd name="connsiteY2" fmla="*/ 1528996 h 2031167"/>
                    <a:gd name="connsiteX3" fmla="*/ 1371600 w 7315200"/>
                    <a:gd name="connsiteY3" fmla="*/ 1633928 h 2031167"/>
                    <a:gd name="connsiteX4" fmla="*/ 0 w 7315200"/>
                    <a:gd name="connsiteY4" fmla="*/ 2031167 h 2031167"/>
                    <a:gd name="connsiteX5" fmla="*/ 419725 w 7315200"/>
                    <a:gd name="connsiteY5" fmla="*/ 1109272 h 2031167"/>
                    <a:gd name="connsiteX6" fmla="*/ 217358 w 7315200"/>
                    <a:gd name="connsiteY6" fmla="*/ 0 h 2031167"/>
                    <a:gd name="connsiteX7" fmla="*/ 1446551 w 7315200"/>
                    <a:gd name="connsiteY7" fmla="*/ 944380 h 2031167"/>
                    <a:gd name="connsiteX8" fmla="*/ 3912433 w 7315200"/>
                    <a:gd name="connsiteY8" fmla="*/ 449705 h 2031167"/>
                    <a:gd name="connsiteX9" fmla="*/ 5711253 w 7315200"/>
                    <a:gd name="connsiteY9" fmla="*/ 74951 h 2031167"/>
                    <a:gd name="connsiteX10" fmla="*/ 7270230 w 7315200"/>
                    <a:gd name="connsiteY10" fmla="*/ 1184223 h 2031167"/>
                    <a:gd name="connsiteX11" fmla="*/ 6887981 w 7315200"/>
                    <a:gd name="connsiteY11" fmla="*/ 1566472 h 2031167"/>
                    <a:gd name="connsiteX0" fmla="*/ 6887981 w 7315200"/>
                    <a:gd name="connsiteY0" fmla="*/ 1566472 h 2031167"/>
                    <a:gd name="connsiteX1" fmla="*/ 7315200 w 7315200"/>
                    <a:gd name="connsiteY1" fmla="*/ 1446551 h 2031167"/>
                    <a:gd name="connsiteX2" fmla="*/ 7315200 w 7315200"/>
                    <a:gd name="connsiteY2" fmla="*/ 1528996 h 2031167"/>
                    <a:gd name="connsiteX3" fmla="*/ 1371600 w 7315200"/>
                    <a:gd name="connsiteY3" fmla="*/ 1633928 h 2031167"/>
                    <a:gd name="connsiteX4" fmla="*/ 0 w 7315200"/>
                    <a:gd name="connsiteY4" fmla="*/ 2031167 h 2031167"/>
                    <a:gd name="connsiteX5" fmla="*/ 419725 w 7315200"/>
                    <a:gd name="connsiteY5" fmla="*/ 1109272 h 2031167"/>
                    <a:gd name="connsiteX6" fmla="*/ 217358 w 7315200"/>
                    <a:gd name="connsiteY6" fmla="*/ 0 h 2031167"/>
                    <a:gd name="connsiteX7" fmla="*/ 1446551 w 7315200"/>
                    <a:gd name="connsiteY7" fmla="*/ 944380 h 2031167"/>
                    <a:gd name="connsiteX8" fmla="*/ 3844978 w 7315200"/>
                    <a:gd name="connsiteY8" fmla="*/ 104931 h 2031167"/>
                    <a:gd name="connsiteX9" fmla="*/ 5711253 w 7315200"/>
                    <a:gd name="connsiteY9" fmla="*/ 74951 h 2031167"/>
                    <a:gd name="connsiteX10" fmla="*/ 7270230 w 7315200"/>
                    <a:gd name="connsiteY10" fmla="*/ 1184223 h 2031167"/>
                    <a:gd name="connsiteX11" fmla="*/ 6887981 w 7315200"/>
                    <a:gd name="connsiteY11" fmla="*/ 1566472 h 2031167"/>
                    <a:gd name="connsiteX0" fmla="*/ 6887981 w 7315200"/>
                    <a:gd name="connsiteY0" fmla="*/ 1566472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87981 w 7315200"/>
                    <a:gd name="connsiteY12" fmla="*/ 1566472 h 2330970"/>
                    <a:gd name="connsiteX0" fmla="*/ 6887981 w 7315200"/>
                    <a:gd name="connsiteY0" fmla="*/ 1693888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87981 w 7315200"/>
                    <a:gd name="connsiteY12" fmla="*/ 1693888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681273 w 7315200"/>
                    <a:gd name="connsiteY10" fmla="*/ 104932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681273 w 7315200"/>
                    <a:gd name="connsiteY10" fmla="*/ 104932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681273 w 7315200"/>
                    <a:gd name="connsiteY10" fmla="*/ 104932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943601 w 7315200"/>
                    <a:gd name="connsiteY10" fmla="*/ 232348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914811 w 7315200"/>
                    <a:gd name="connsiteY0" fmla="*/ 1556335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914811 w 7315200"/>
                    <a:gd name="connsiteY12" fmla="*/ 1556335 h 2330970"/>
                    <a:gd name="connsiteX0" fmla="*/ 6914811 w 7315200"/>
                    <a:gd name="connsiteY0" fmla="*/ 1556335 h 2330970"/>
                    <a:gd name="connsiteX1" fmla="*/ 7315200 w 7315200"/>
                    <a:gd name="connsiteY1" fmla="*/ 1446551 h 2330970"/>
                    <a:gd name="connsiteX2" fmla="*/ 7222211 w 7315200"/>
                    <a:gd name="connsiteY2" fmla="*/ 1600288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914811 w 7315200"/>
                    <a:gd name="connsiteY12" fmla="*/ 1556335 h 2330970"/>
                    <a:gd name="connsiteX0" fmla="*/ 6914811 w 7315200"/>
                    <a:gd name="connsiteY0" fmla="*/ 1556335 h 2330970"/>
                    <a:gd name="connsiteX1" fmla="*/ 7315200 w 7315200"/>
                    <a:gd name="connsiteY1" fmla="*/ 1446551 h 2330970"/>
                    <a:gd name="connsiteX2" fmla="*/ 7222211 w 7315200"/>
                    <a:gd name="connsiteY2" fmla="*/ 1600288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914811 w 7315200"/>
                    <a:gd name="connsiteY12" fmla="*/ 1556335 h 2330970"/>
                    <a:gd name="connsiteX0" fmla="*/ 6914811 w 7315200"/>
                    <a:gd name="connsiteY0" fmla="*/ 1556335 h 2330970"/>
                    <a:gd name="connsiteX1" fmla="*/ 7315200 w 7315200"/>
                    <a:gd name="connsiteY1" fmla="*/ 1446551 h 2330970"/>
                    <a:gd name="connsiteX2" fmla="*/ 7222211 w 7315200"/>
                    <a:gd name="connsiteY2" fmla="*/ 1600288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914811 w 7315200"/>
                    <a:gd name="connsiteY12" fmla="*/ 1556335 h 2330970"/>
                    <a:gd name="connsiteX0" fmla="*/ 6914811 w 7315200"/>
                    <a:gd name="connsiteY0" fmla="*/ 1556335 h 2330970"/>
                    <a:gd name="connsiteX1" fmla="*/ 7315200 w 7315200"/>
                    <a:gd name="connsiteY1" fmla="*/ 1446551 h 2330970"/>
                    <a:gd name="connsiteX2" fmla="*/ 7222211 w 7315200"/>
                    <a:gd name="connsiteY2" fmla="*/ 1600288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914811 w 7315200"/>
                    <a:gd name="connsiteY12" fmla="*/ 1556335 h 2330970"/>
                    <a:gd name="connsiteX0" fmla="*/ 6914811 w 7315200"/>
                    <a:gd name="connsiteY0" fmla="*/ 1556335 h 2330970"/>
                    <a:gd name="connsiteX1" fmla="*/ 7315200 w 7315200"/>
                    <a:gd name="connsiteY1" fmla="*/ 1446551 h 2330970"/>
                    <a:gd name="connsiteX2" fmla="*/ 7222211 w 7315200"/>
                    <a:gd name="connsiteY2" fmla="*/ 1600288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914811 w 7315200"/>
                    <a:gd name="connsiteY12" fmla="*/ 1556335 h 2330970"/>
                    <a:gd name="connsiteX0" fmla="*/ 6914811 w 7319218"/>
                    <a:gd name="connsiteY0" fmla="*/ 1556335 h 2330970"/>
                    <a:gd name="connsiteX1" fmla="*/ 7315200 w 7319218"/>
                    <a:gd name="connsiteY1" fmla="*/ 1446551 h 2330970"/>
                    <a:gd name="connsiteX2" fmla="*/ 7222211 w 7319218"/>
                    <a:gd name="connsiteY2" fmla="*/ 1600288 h 2330970"/>
                    <a:gd name="connsiteX3" fmla="*/ 4024860 w 7319218"/>
                    <a:gd name="connsiteY3" fmla="*/ 2330970 h 2330970"/>
                    <a:gd name="connsiteX4" fmla="*/ 1371600 w 7319218"/>
                    <a:gd name="connsiteY4" fmla="*/ 1633928 h 2330970"/>
                    <a:gd name="connsiteX5" fmla="*/ 0 w 7319218"/>
                    <a:gd name="connsiteY5" fmla="*/ 2031167 h 2330970"/>
                    <a:gd name="connsiteX6" fmla="*/ 419725 w 7319218"/>
                    <a:gd name="connsiteY6" fmla="*/ 1109272 h 2330970"/>
                    <a:gd name="connsiteX7" fmla="*/ 217358 w 7319218"/>
                    <a:gd name="connsiteY7" fmla="*/ 0 h 2330970"/>
                    <a:gd name="connsiteX8" fmla="*/ 1446551 w 7319218"/>
                    <a:gd name="connsiteY8" fmla="*/ 944380 h 2330970"/>
                    <a:gd name="connsiteX9" fmla="*/ 3844978 w 7319218"/>
                    <a:gd name="connsiteY9" fmla="*/ 119921 h 2330970"/>
                    <a:gd name="connsiteX10" fmla="*/ 5643798 w 7319218"/>
                    <a:gd name="connsiteY10" fmla="*/ 112427 h 2330970"/>
                    <a:gd name="connsiteX11" fmla="*/ 7270230 w 7319218"/>
                    <a:gd name="connsiteY11" fmla="*/ 1184223 h 2330970"/>
                    <a:gd name="connsiteX12" fmla="*/ 6914811 w 7319218"/>
                    <a:gd name="connsiteY12" fmla="*/ 1556335 h 2330970"/>
                    <a:gd name="connsiteX0" fmla="*/ 6914811 w 7319218"/>
                    <a:gd name="connsiteY0" fmla="*/ 1556335 h 2330970"/>
                    <a:gd name="connsiteX1" fmla="*/ 7315200 w 7319218"/>
                    <a:gd name="connsiteY1" fmla="*/ 1446551 h 2330970"/>
                    <a:gd name="connsiteX2" fmla="*/ 7222211 w 7319218"/>
                    <a:gd name="connsiteY2" fmla="*/ 1600288 h 2330970"/>
                    <a:gd name="connsiteX3" fmla="*/ 4024860 w 7319218"/>
                    <a:gd name="connsiteY3" fmla="*/ 2330970 h 2330970"/>
                    <a:gd name="connsiteX4" fmla="*/ 1371600 w 7319218"/>
                    <a:gd name="connsiteY4" fmla="*/ 1633928 h 2330970"/>
                    <a:gd name="connsiteX5" fmla="*/ 0 w 7319218"/>
                    <a:gd name="connsiteY5" fmla="*/ 2031167 h 2330970"/>
                    <a:gd name="connsiteX6" fmla="*/ 419725 w 7319218"/>
                    <a:gd name="connsiteY6" fmla="*/ 1109272 h 2330970"/>
                    <a:gd name="connsiteX7" fmla="*/ 217358 w 7319218"/>
                    <a:gd name="connsiteY7" fmla="*/ 0 h 2330970"/>
                    <a:gd name="connsiteX8" fmla="*/ 1446551 w 7319218"/>
                    <a:gd name="connsiteY8" fmla="*/ 944380 h 2330970"/>
                    <a:gd name="connsiteX9" fmla="*/ 3844978 w 7319218"/>
                    <a:gd name="connsiteY9" fmla="*/ 119921 h 2330970"/>
                    <a:gd name="connsiteX10" fmla="*/ 5643798 w 7319218"/>
                    <a:gd name="connsiteY10" fmla="*/ 112427 h 2330970"/>
                    <a:gd name="connsiteX11" fmla="*/ 7245433 w 7319218"/>
                    <a:gd name="connsiteY11" fmla="*/ 1221418 h 2330970"/>
                    <a:gd name="connsiteX12" fmla="*/ 6914811 w 7319218"/>
                    <a:gd name="connsiteY12" fmla="*/ 1556335 h 2330970"/>
                    <a:gd name="connsiteX0" fmla="*/ 6914811 w 7356731"/>
                    <a:gd name="connsiteY0" fmla="*/ 1556335 h 2330970"/>
                    <a:gd name="connsiteX1" fmla="*/ 7315200 w 7356731"/>
                    <a:gd name="connsiteY1" fmla="*/ 1446551 h 2330970"/>
                    <a:gd name="connsiteX2" fmla="*/ 7222211 w 7356731"/>
                    <a:gd name="connsiteY2" fmla="*/ 1600288 h 2330970"/>
                    <a:gd name="connsiteX3" fmla="*/ 4024860 w 7356731"/>
                    <a:gd name="connsiteY3" fmla="*/ 2330970 h 2330970"/>
                    <a:gd name="connsiteX4" fmla="*/ 1371600 w 7356731"/>
                    <a:gd name="connsiteY4" fmla="*/ 1633928 h 2330970"/>
                    <a:gd name="connsiteX5" fmla="*/ 0 w 7356731"/>
                    <a:gd name="connsiteY5" fmla="*/ 2031167 h 2330970"/>
                    <a:gd name="connsiteX6" fmla="*/ 419725 w 7356731"/>
                    <a:gd name="connsiteY6" fmla="*/ 1109272 h 2330970"/>
                    <a:gd name="connsiteX7" fmla="*/ 217358 w 7356731"/>
                    <a:gd name="connsiteY7" fmla="*/ 0 h 2330970"/>
                    <a:gd name="connsiteX8" fmla="*/ 1446551 w 7356731"/>
                    <a:gd name="connsiteY8" fmla="*/ 944380 h 2330970"/>
                    <a:gd name="connsiteX9" fmla="*/ 3844978 w 7356731"/>
                    <a:gd name="connsiteY9" fmla="*/ 119921 h 2330970"/>
                    <a:gd name="connsiteX10" fmla="*/ 5643798 w 7356731"/>
                    <a:gd name="connsiteY10" fmla="*/ 112427 h 2330970"/>
                    <a:gd name="connsiteX11" fmla="*/ 7219086 w 7356731"/>
                    <a:gd name="connsiteY11" fmla="*/ 1138260 h 2330970"/>
                    <a:gd name="connsiteX12" fmla="*/ 7245433 w 7356731"/>
                    <a:gd name="connsiteY12" fmla="*/ 1221418 h 2330970"/>
                    <a:gd name="connsiteX13" fmla="*/ 6914811 w 7356731"/>
                    <a:gd name="connsiteY13" fmla="*/ 1556335 h 2330970"/>
                    <a:gd name="connsiteX0" fmla="*/ 6914811 w 7319218"/>
                    <a:gd name="connsiteY0" fmla="*/ 1556335 h 2330970"/>
                    <a:gd name="connsiteX1" fmla="*/ 7315200 w 7319218"/>
                    <a:gd name="connsiteY1" fmla="*/ 1446551 h 2330970"/>
                    <a:gd name="connsiteX2" fmla="*/ 7222211 w 7319218"/>
                    <a:gd name="connsiteY2" fmla="*/ 1600288 h 2330970"/>
                    <a:gd name="connsiteX3" fmla="*/ 4024860 w 7319218"/>
                    <a:gd name="connsiteY3" fmla="*/ 2330970 h 2330970"/>
                    <a:gd name="connsiteX4" fmla="*/ 1371600 w 7319218"/>
                    <a:gd name="connsiteY4" fmla="*/ 1633928 h 2330970"/>
                    <a:gd name="connsiteX5" fmla="*/ 0 w 7319218"/>
                    <a:gd name="connsiteY5" fmla="*/ 2031167 h 2330970"/>
                    <a:gd name="connsiteX6" fmla="*/ 419725 w 7319218"/>
                    <a:gd name="connsiteY6" fmla="*/ 1109272 h 2330970"/>
                    <a:gd name="connsiteX7" fmla="*/ 217358 w 7319218"/>
                    <a:gd name="connsiteY7" fmla="*/ 0 h 2330970"/>
                    <a:gd name="connsiteX8" fmla="*/ 1446551 w 7319218"/>
                    <a:gd name="connsiteY8" fmla="*/ 944380 h 2330970"/>
                    <a:gd name="connsiteX9" fmla="*/ 3844978 w 7319218"/>
                    <a:gd name="connsiteY9" fmla="*/ 119921 h 2330970"/>
                    <a:gd name="connsiteX10" fmla="*/ 5643798 w 7319218"/>
                    <a:gd name="connsiteY10" fmla="*/ 112427 h 2330970"/>
                    <a:gd name="connsiteX11" fmla="*/ 7219086 w 7319218"/>
                    <a:gd name="connsiteY11" fmla="*/ 1138260 h 2330970"/>
                    <a:gd name="connsiteX12" fmla="*/ 7245433 w 7319218"/>
                    <a:gd name="connsiteY12" fmla="*/ 1221418 h 2330970"/>
                    <a:gd name="connsiteX13" fmla="*/ 6914811 w 7319218"/>
                    <a:gd name="connsiteY13" fmla="*/ 1556335 h 2330970"/>
                    <a:gd name="connsiteX0" fmla="*/ 6914811 w 7319218"/>
                    <a:gd name="connsiteY0" fmla="*/ 1556335 h 2330970"/>
                    <a:gd name="connsiteX1" fmla="*/ 7315200 w 7319218"/>
                    <a:gd name="connsiteY1" fmla="*/ 1446551 h 2330970"/>
                    <a:gd name="connsiteX2" fmla="*/ 7222211 w 7319218"/>
                    <a:gd name="connsiteY2" fmla="*/ 1600288 h 2330970"/>
                    <a:gd name="connsiteX3" fmla="*/ 4024860 w 7319218"/>
                    <a:gd name="connsiteY3" fmla="*/ 2330970 h 2330970"/>
                    <a:gd name="connsiteX4" fmla="*/ 1371600 w 7319218"/>
                    <a:gd name="connsiteY4" fmla="*/ 1633928 h 2330970"/>
                    <a:gd name="connsiteX5" fmla="*/ 0 w 7319218"/>
                    <a:gd name="connsiteY5" fmla="*/ 2031167 h 2330970"/>
                    <a:gd name="connsiteX6" fmla="*/ 419725 w 7319218"/>
                    <a:gd name="connsiteY6" fmla="*/ 1109272 h 2330970"/>
                    <a:gd name="connsiteX7" fmla="*/ 217358 w 7319218"/>
                    <a:gd name="connsiteY7" fmla="*/ 0 h 2330970"/>
                    <a:gd name="connsiteX8" fmla="*/ 1446551 w 7319218"/>
                    <a:gd name="connsiteY8" fmla="*/ 944380 h 2330970"/>
                    <a:gd name="connsiteX9" fmla="*/ 3844978 w 7319218"/>
                    <a:gd name="connsiteY9" fmla="*/ 119921 h 2330970"/>
                    <a:gd name="connsiteX10" fmla="*/ 5643798 w 7319218"/>
                    <a:gd name="connsiteY10" fmla="*/ 112427 h 2330970"/>
                    <a:gd name="connsiteX11" fmla="*/ 7219086 w 7319218"/>
                    <a:gd name="connsiteY11" fmla="*/ 1138260 h 2330970"/>
                    <a:gd name="connsiteX12" fmla="*/ 7245433 w 7319218"/>
                    <a:gd name="connsiteY12" fmla="*/ 1221418 h 2330970"/>
                    <a:gd name="connsiteX13" fmla="*/ 6914811 w 7319218"/>
                    <a:gd name="connsiteY13" fmla="*/ 1556335 h 2330970"/>
                    <a:gd name="connsiteX0" fmla="*/ 6914811 w 7319218"/>
                    <a:gd name="connsiteY0" fmla="*/ 1556335 h 2330970"/>
                    <a:gd name="connsiteX1" fmla="*/ 7315200 w 7319218"/>
                    <a:gd name="connsiteY1" fmla="*/ 1446551 h 2330970"/>
                    <a:gd name="connsiteX2" fmla="*/ 7222211 w 7319218"/>
                    <a:gd name="connsiteY2" fmla="*/ 1600288 h 2330970"/>
                    <a:gd name="connsiteX3" fmla="*/ 4024860 w 7319218"/>
                    <a:gd name="connsiteY3" fmla="*/ 2330970 h 2330970"/>
                    <a:gd name="connsiteX4" fmla="*/ 1371600 w 7319218"/>
                    <a:gd name="connsiteY4" fmla="*/ 1633928 h 2330970"/>
                    <a:gd name="connsiteX5" fmla="*/ 0 w 7319218"/>
                    <a:gd name="connsiteY5" fmla="*/ 2031167 h 2330970"/>
                    <a:gd name="connsiteX6" fmla="*/ 419725 w 7319218"/>
                    <a:gd name="connsiteY6" fmla="*/ 1109272 h 2330970"/>
                    <a:gd name="connsiteX7" fmla="*/ 217358 w 7319218"/>
                    <a:gd name="connsiteY7" fmla="*/ 0 h 2330970"/>
                    <a:gd name="connsiteX8" fmla="*/ 1446551 w 7319218"/>
                    <a:gd name="connsiteY8" fmla="*/ 944380 h 2330970"/>
                    <a:gd name="connsiteX9" fmla="*/ 3844978 w 7319218"/>
                    <a:gd name="connsiteY9" fmla="*/ 119921 h 2330970"/>
                    <a:gd name="connsiteX10" fmla="*/ 5643798 w 7319218"/>
                    <a:gd name="connsiteY10" fmla="*/ 112427 h 2330970"/>
                    <a:gd name="connsiteX11" fmla="*/ 7219086 w 7319218"/>
                    <a:gd name="connsiteY11" fmla="*/ 1138260 h 2330970"/>
                    <a:gd name="connsiteX12" fmla="*/ 7245433 w 7319218"/>
                    <a:gd name="connsiteY12" fmla="*/ 1221418 h 2330970"/>
                    <a:gd name="connsiteX13" fmla="*/ 6914811 w 7319218"/>
                    <a:gd name="connsiteY13" fmla="*/ 1556335 h 2330970"/>
                    <a:gd name="connsiteX0" fmla="*/ 6914811 w 7319218"/>
                    <a:gd name="connsiteY0" fmla="*/ 1556335 h 2330970"/>
                    <a:gd name="connsiteX1" fmla="*/ 7315200 w 7319218"/>
                    <a:gd name="connsiteY1" fmla="*/ 1446551 h 2330970"/>
                    <a:gd name="connsiteX2" fmla="*/ 7222211 w 7319218"/>
                    <a:gd name="connsiteY2" fmla="*/ 1600288 h 2330970"/>
                    <a:gd name="connsiteX3" fmla="*/ 4024860 w 7319218"/>
                    <a:gd name="connsiteY3" fmla="*/ 2330970 h 2330970"/>
                    <a:gd name="connsiteX4" fmla="*/ 1371600 w 7319218"/>
                    <a:gd name="connsiteY4" fmla="*/ 1633928 h 2330970"/>
                    <a:gd name="connsiteX5" fmla="*/ 0 w 7319218"/>
                    <a:gd name="connsiteY5" fmla="*/ 2031167 h 2330970"/>
                    <a:gd name="connsiteX6" fmla="*/ 419725 w 7319218"/>
                    <a:gd name="connsiteY6" fmla="*/ 1109272 h 2330970"/>
                    <a:gd name="connsiteX7" fmla="*/ 217358 w 7319218"/>
                    <a:gd name="connsiteY7" fmla="*/ 0 h 2330970"/>
                    <a:gd name="connsiteX8" fmla="*/ 1446551 w 7319218"/>
                    <a:gd name="connsiteY8" fmla="*/ 944380 h 2330970"/>
                    <a:gd name="connsiteX9" fmla="*/ 3844978 w 7319218"/>
                    <a:gd name="connsiteY9" fmla="*/ 119921 h 2330970"/>
                    <a:gd name="connsiteX10" fmla="*/ 5643798 w 7319218"/>
                    <a:gd name="connsiteY10" fmla="*/ 112427 h 2330970"/>
                    <a:gd name="connsiteX11" fmla="*/ 7219086 w 7319218"/>
                    <a:gd name="connsiteY11" fmla="*/ 1138260 h 2330970"/>
                    <a:gd name="connsiteX12" fmla="*/ 7256020 w 7319218"/>
                    <a:gd name="connsiteY12" fmla="*/ 1224064 h 2330970"/>
                    <a:gd name="connsiteX13" fmla="*/ 6914811 w 7319218"/>
                    <a:gd name="connsiteY13" fmla="*/ 1556335 h 2330970"/>
                    <a:gd name="connsiteX0" fmla="*/ 6914811 w 7319218"/>
                    <a:gd name="connsiteY0" fmla="*/ 1556335 h 2330970"/>
                    <a:gd name="connsiteX1" fmla="*/ 7315200 w 7319218"/>
                    <a:gd name="connsiteY1" fmla="*/ 1446551 h 2330970"/>
                    <a:gd name="connsiteX2" fmla="*/ 7222211 w 7319218"/>
                    <a:gd name="connsiteY2" fmla="*/ 1600288 h 2330970"/>
                    <a:gd name="connsiteX3" fmla="*/ 4024860 w 7319218"/>
                    <a:gd name="connsiteY3" fmla="*/ 2330970 h 2330970"/>
                    <a:gd name="connsiteX4" fmla="*/ 1371600 w 7319218"/>
                    <a:gd name="connsiteY4" fmla="*/ 1633928 h 2330970"/>
                    <a:gd name="connsiteX5" fmla="*/ 0 w 7319218"/>
                    <a:gd name="connsiteY5" fmla="*/ 2031167 h 2330970"/>
                    <a:gd name="connsiteX6" fmla="*/ 419725 w 7319218"/>
                    <a:gd name="connsiteY6" fmla="*/ 1109272 h 2330970"/>
                    <a:gd name="connsiteX7" fmla="*/ 217358 w 7319218"/>
                    <a:gd name="connsiteY7" fmla="*/ 0 h 2330970"/>
                    <a:gd name="connsiteX8" fmla="*/ 1446551 w 7319218"/>
                    <a:gd name="connsiteY8" fmla="*/ 944380 h 2330970"/>
                    <a:gd name="connsiteX9" fmla="*/ 3844978 w 7319218"/>
                    <a:gd name="connsiteY9" fmla="*/ 119921 h 2330970"/>
                    <a:gd name="connsiteX10" fmla="*/ 5643798 w 7319218"/>
                    <a:gd name="connsiteY10" fmla="*/ 112427 h 2330970"/>
                    <a:gd name="connsiteX11" fmla="*/ 7219086 w 7319218"/>
                    <a:gd name="connsiteY11" fmla="*/ 1138260 h 2330970"/>
                    <a:gd name="connsiteX12" fmla="*/ 7256020 w 7319218"/>
                    <a:gd name="connsiteY12" fmla="*/ 1224064 h 2330970"/>
                    <a:gd name="connsiteX13" fmla="*/ 6914811 w 7319218"/>
                    <a:gd name="connsiteY13" fmla="*/ 1556335 h 2330970"/>
                    <a:gd name="connsiteX0" fmla="*/ 6914811 w 7324001"/>
                    <a:gd name="connsiteY0" fmla="*/ 1556335 h 2330970"/>
                    <a:gd name="connsiteX1" fmla="*/ 7320494 w 7324001"/>
                    <a:gd name="connsiteY1" fmla="*/ 1454491 h 2330970"/>
                    <a:gd name="connsiteX2" fmla="*/ 7222211 w 7324001"/>
                    <a:gd name="connsiteY2" fmla="*/ 1600288 h 2330970"/>
                    <a:gd name="connsiteX3" fmla="*/ 4024860 w 7324001"/>
                    <a:gd name="connsiteY3" fmla="*/ 2330970 h 2330970"/>
                    <a:gd name="connsiteX4" fmla="*/ 1371600 w 7324001"/>
                    <a:gd name="connsiteY4" fmla="*/ 1633928 h 2330970"/>
                    <a:gd name="connsiteX5" fmla="*/ 0 w 7324001"/>
                    <a:gd name="connsiteY5" fmla="*/ 2031167 h 2330970"/>
                    <a:gd name="connsiteX6" fmla="*/ 419725 w 7324001"/>
                    <a:gd name="connsiteY6" fmla="*/ 1109272 h 2330970"/>
                    <a:gd name="connsiteX7" fmla="*/ 217358 w 7324001"/>
                    <a:gd name="connsiteY7" fmla="*/ 0 h 2330970"/>
                    <a:gd name="connsiteX8" fmla="*/ 1446551 w 7324001"/>
                    <a:gd name="connsiteY8" fmla="*/ 944380 h 2330970"/>
                    <a:gd name="connsiteX9" fmla="*/ 3844978 w 7324001"/>
                    <a:gd name="connsiteY9" fmla="*/ 119921 h 2330970"/>
                    <a:gd name="connsiteX10" fmla="*/ 5643798 w 7324001"/>
                    <a:gd name="connsiteY10" fmla="*/ 112427 h 2330970"/>
                    <a:gd name="connsiteX11" fmla="*/ 7219086 w 7324001"/>
                    <a:gd name="connsiteY11" fmla="*/ 1138260 h 2330970"/>
                    <a:gd name="connsiteX12" fmla="*/ 7256020 w 7324001"/>
                    <a:gd name="connsiteY12" fmla="*/ 1224064 h 2330970"/>
                    <a:gd name="connsiteX13" fmla="*/ 6914811 w 7324001"/>
                    <a:gd name="connsiteY13" fmla="*/ 1556335 h 2330970"/>
                    <a:gd name="connsiteX0" fmla="*/ 6914811 w 7324001"/>
                    <a:gd name="connsiteY0" fmla="*/ 1556335 h 2331809"/>
                    <a:gd name="connsiteX1" fmla="*/ 7320494 w 7324001"/>
                    <a:gd name="connsiteY1" fmla="*/ 1454491 h 2331809"/>
                    <a:gd name="connsiteX2" fmla="*/ 7222211 w 7324001"/>
                    <a:gd name="connsiteY2" fmla="*/ 1600288 h 2331809"/>
                    <a:gd name="connsiteX3" fmla="*/ 4024860 w 7324001"/>
                    <a:gd name="connsiteY3" fmla="*/ 2330970 h 2331809"/>
                    <a:gd name="connsiteX4" fmla="*/ 1371600 w 7324001"/>
                    <a:gd name="connsiteY4" fmla="*/ 1633928 h 2331809"/>
                    <a:gd name="connsiteX5" fmla="*/ 0 w 7324001"/>
                    <a:gd name="connsiteY5" fmla="*/ 2031167 h 2331809"/>
                    <a:gd name="connsiteX6" fmla="*/ 419725 w 7324001"/>
                    <a:gd name="connsiteY6" fmla="*/ 1109272 h 2331809"/>
                    <a:gd name="connsiteX7" fmla="*/ 217358 w 7324001"/>
                    <a:gd name="connsiteY7" fmla="*/ 0 h 2331809"/>
                    <a:gd name="connsiteX8" fmla="*/ 1446551 w 7324001"/>
                    <a:gd name="connsiteY8" fmla="*/ 944380 h 2331809"/>
                    <a:gd name="connsiteX9" fmla="*/ 3844978 w 7324001"/>
                    <a:gd name="connsiteY9" fmla="*/ 119921 h 2331809"/>
                    <a:gd name="connsiteX10" fmla="*/ 5643798 w 7324001"/>
                    <a:gd name="connsiteY10" fmla="*/ 112427 h 2331809"/>
                    <a:gd name="connsiteX11" fmla="*/ 7219086 w 7324001"/>
                    <a:gd name="connsiteY11" fmla="*/ 1138260 h 2331809"/>
                    <a:gd name="connsiteX12" fmla="*/ 7256020 w 7324001"/>
                    <a:gd name="connsiteY12" fmla="*/ 1224064 h 2331809"/>
                    <a:gd name="connsiteX13" fmla="*/ 6914811 w 7324001"/>
                    <a:gd name="connsiteY13" fmla="*/ 1556335 h 2331809"/>
                    <a:gd name="connsiteX0" fmla="*/ 6914811 w 7324001"/>
                    <a:gd name="connsiteY0" fmla="*/ 1556335 h 2323457"/>
                    <a:gd name="connsiteX1" fmla="*/ 7320494 w 7324001"/>
                    <a:gd name="connsiteY1" fmla="*/ 1454491 h 2323457"/>
                    <a:gd name="connsiteX2" fmla="*/ 7222211 w 7324001"/>
                    <a:gd name="connsiteY2" fmla="*/ 1600288 h 2323457"/>
                    <a:gd name="connsiteX3" fmla="*/ 4080616 w 7324001"/>
                    <a:gd name="connsiteY3" fmla="*/ 2322606 h 2323457"/>
                    <a:gd name="connsiteX4" fmla="*/ 1371600 w 7324001"/>
                    <a:gd name="connsiteY4" fmla="*/ 1633928 h 2323457"/>
                    <a:gd name="connsiteX5" fmla="*/ 0 w 7324001"/>
                    <a:gd name="connsiteY5" fmla="*/ 2031167 h 2323457"/>
                    <a:gd name="connsiteX6" fmla="*/ 419725 w 7324001"/>
                    <a:gd name="connsiteY6" fmla="*/ 1109272 h 2323457"/>
                    <a:gd name="connsiteX7" fmla="*/ 217358 w 7324001"/>
                    <a:gd name="connsiteY7" fmla="*/ 0 h 2323457"/>
                    <a:gd name="connsiteX8" fmla="*/ 1446551 w 7324001"/>
                    <a:gd name="connsiteY8" fmla="*/ 944380 h 2323457"/>
                    <a:gd name="connsiteX9" fmla="*/ 3844978 w 7324001"/>
                    <a:gd name="connsiteY9" fmla="*/ 119921 h 2323457"/>
                    <a:gd name="connsiteX10" fmla="*/ 5643798 w 7324001"/>
                    <a:gd name="connsiteY10" fmla="*/ 112427 h 2323457"/>
                    <a:gd name="connsiteX11" fmla="*/ 7219086 w 7324001"/>
                    <a:gd name="connsiteY11" fmla="*/ 1138260 h 2323457"/>
                    <a:gd name="connsiteX12" fmla="*/ 7256020 w 7324001"/>
                    <a:gd name="connsiteY12" fmla="*/ 1224064 h 2323457"/>
                    <a:gd name="connsiteX13" fmla="*/ 6914811 w 7324001"/>
                    <a:gd name="connsiteY13" fmla="*/ 1556335 h 2323457"/>
                    <a:gd name="connsiteX0" fmla="*/ 6914811 w 7324001"/>
                    <a:gd name="connsiteY0" fmla="*/ 1556335 h 2323449"/>
                    <a:gd name="connsiteX1" fmla="*/ 7320494 w 7324001"/>
                    <a:gd name="connsiteY1" fmla="*/ 1454491 h 2323449"/>
                    <a:gd name="connsiteX2" fmla="*/ 7222211 w 7324001"/>
                    <a:gd name="connsiteY2" fmla="*/ 1600288 h 2323449"/>
                    <a:gd name="connsiteX3" fmla="*/ 4080616 w 7324001"/>
                    <a:gd name="connsiteY3" fmla="*/ 2322606 h 2323449"/>
                    <a:gd name="connsiteX4" fmla="*/ 1430144 w 7324001"/>
                    <a:gd name="connsiteY4" fmla="*/ 1628352 h 2323449"/>
                    <a:gd name="connsiteX5" fmla="*/ 0 w 7324001"/>
                    <a:gd name="connsiteY5" fmla="*/ 2031167 h 2323449"/>
                    <a:gd name="connsiteX6" fmla="*/ 419725 w 7324001"/>
                    <a:gd name="connsiteY6" fmla="*/ 1109272 h 2323449"/>
                    <a:gd name="connsiteX7" fmla="*/ 217358 w 7324001"/>
                    <a:gd name="connsiteY7" fmla="*/ 0 h 2323449"/>
                    <a:gd name="connsiteX8" fmla="*/ 1446551 w 7324001"/>
                    <a:gd name="connsiteY8" fmla="*/ 944380 h 2323449"/>
                    <a:gd name="connsiteX9" fmla="*/ 3844978 w 7324001"/>
                    <a:gd name="connsiteY9" fmla="*/ 119921 h 2323449"/>
                    <a:gd name="connsiteX10" fmla="*/ 5643798 w 7324001"/>
                    <a:gd name="connsiteY10" fmla="*/ 112427 h 2323449"/>
                    <a:gd name="connsiteX11" fmla="*/ 7219086 w 7324001"/>
                    <a:gd name="connsiteY11" fmla="*/ 1138260 h 2323449"/>
                    <a:gd name="connsiteX12" fmla="*/ 7256020 w 7324001"/>
                    <a:gd name="connsiteY12" fmla="*/ 1224064 h 2323449"/>
                    <a:gd name="connsiteX13" fmla="*/ 6914811 w 7324001"/>
                    <a:gd name="connsiteY13" fmla="*/ 1556335 h 2323449"/>
                    <a:gd name="connsiteX0" fmla="*/ 6914811 w 7324001"/>
                    <a:gd name="connsiteY0" fmla="*/ 1556335 h 2323437"/>
                    <a:gd name="connsiteX1" fmla="*/ 7320494 w 7324001"/>
                    <a:gd name="connsiteY1" fmla="*/ 1454491 h 2323437"/>
                    <a:gd name="connsiteX2" fmla="*/ 7222211 w 7324001"/>
                    <a:gd name="connsiteY2" fmla="*/ 1600288 h 2323437"/>
                    <a:gd name="connsiteX3" fmla="*/ 4080616 w 7324001"/>
                    <a:gd name="connsiteY3" fmla="*/ 2322606 h 2323437"/>
                    <a:gd name="connsiteX4" fmla="*/ 1416205 w 7324001"/>
                    <a:gd name="connsiteY4" fmla="*/ 1619989 h 2323437"/>
                    <a:gd name="connsiteX5" fmla="*/ 0 w 7324001"/>
                    <a:gd name="connsiteY5" fmla="*/ 2031167 h 2323437"/>
                    <a:gd name="connsiteX6" fmla="*/ 419725 w 7324001"/>
                    <a:gd name="connsiteY6" fmla="*/ 1109272 h 2323437"/>
                    <a:gd name="connsiteX7" fmla="*/ 217358 w 7324001"/>
                    <a:gd name="connsiteY7" fmla="*/ 0 h 2323437"/>
                    <a:gd name="connsiteX8" fmla="*/ 1446551 w 7324001"/>
                    <a:gd name="connsiteY8" fmla="*/ 944380 h 2323437"/>
                    <a:gd name="connsiteX9" fmla="*/ 3844978 w 7324001"/>
                    <a:gd name="connsiteY9" fmla="*/ 119921 h 2323437"/>
                    <a:gd name="connsiteX10" fmla="*/ 5643798 w 7324001"/>
                    <a:gd name="connsiteY10" fmla="*/ 112427 h 2323437"/>
                    <a:gd name="connsiteX11" fmla="*/ 7219086 w 7324001"/>
                    <a:gd name="connsiteY11" fmla="*/ 1138260 h 2323437"/>
                    <a:gd name="connsiteX12" fmla="*/ 7256020 w 7324001"/>
                    <a:gd name="connsiteY12" fmla="*/ 1224064 h 2323437"/>
                    <a:gd name="connsiteX13" fmla="*/ 6914811 w 7324001"/>
                    <a:gd name="connsiteY13" fmla="*/ 1556335 h 2323437"/>
                    <a:gd name="connsiteX0" fmla="*/ 6914811 w 7324001"/>
                    <a:gd name="connsiteY0" fmla="*/ 1556335 h 2323437"/>
                    <a:gd name="connsiteX1" fmla="*/ 7320494 w 7324001"/>
                    <a:gd name="connsiteY1" fmla="*/ 1454491 h 2323437"/>
                    <a:gd name="connsiteX2" fmla="*/ 7222211 w 7324001"/>
                    <a:gd name="connsiteY2" fmla="*/ 1600288 h 2323437"/>
                    <a:gd name="connsiteX3" fmla="*/ 4080616 w 7324001"/>
                    <a:gd name="connsiteY3" fmla="*/ 2322606 h 2323437"/>
                    <a:gd name="connsiteX4" fmla="*/ 1416205 w 7324001"/>
                    <a:gd name="connsiteY4" fmla="*/ 1619989 h 2323437"/>
                    <a:gd name="connsiteX5" fmla="*/ 0 w 7324001"/>
                    <a:gd name="connsiteY5" fmla="*/ 2031167 h 2323437"/>
                    <a:gd name="connsiteX6" fmla="*/ 419725 w 7324001"/>
                    <a:gd name="connsiteY6" fmla="*/ 1109272 h 2323437"/>
                    <a:gd name="connsiteX7" fmla="*/ 217358 w 7324001"/>
                    <a:gd name="connsiteY7" fmla="*/ 0 h 2323437"/>
                    <a:gd name="connsiteX8" fmla="*/ 1454915 w 7324001"/>
                    <a:gd name="connsiteY8" fmla="*/ 924865 h 2323437"/>
                    <a:gd name="connsiteX9" fmla="*/ 3844978 w 7324001"/>
                    <a:gd name="connsiteY9" fmla="*/ 119921 h 2323437"/>
                    <a:gd name="connsiteX10" fmla="*/ 5643798 w 7324001"/>
                    <a:gd name="connsiteY10" fmla="*/ 112427 h 2323437"/>
                    <a:gd name="connsiteX11" fmla="*/ 7219086 w 7324001"/>
                    <a:gd name="connsiteY11" fmla="*/ 1138260 h 2323437"/>
                    <a:gd name="connsiteX12" fmla="*/ 7256020 w 7324001"/>
                    <a:gd name="connsiteY12" fmla="*/ 1224064 h 2323437"/>
                    <a:gd name="connsiteX13" fmla="*/ 6914811 w 7324001"/>
                    <a:gd name="connsiteY13" fmla="*/ 1556335 h 232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24001" h="2323437">
                      <a:moveTo>
                        <a:pt x="6914811" y="1556335"/>
                      </a:moveTo>
                      <a:cubicBezTo>
                        <a:pt x="7048274" y="1519740"/>
                        <a:pt x="7278338" y="1428891"/>
                        <a:pt x="7320494" y="1454491"/>
                      </a:cubicBezTo>
                      <a:cubicBezTo>
                        <a:pt x="7332894" y="1508837"/>
                        <a:pt x="7315200" y="1539743"/>
                        <a:pt x="7222211" y="1600288"/>
                      </a:cubicBezTo>
                      <a:cubicBezTo>
                        <a:pt x="6125430" y="2043472"/>
                        <a:pt x="5154911" y="2305117"/>
                        <a:pt x="4080616" y="2322606"/>
                      </a:cubicBezTo>
                      <a:cubicBezTo>
                        <a:pt x="3671495" y="2348155"/>
                        <a:pt x="2510488" y="1777385"/>
                        <a:pt x="1416205" y="1619989"/>
                      </a:cubicBezTo>
                      <a:cubicBezTo>
                        <a:pt x="929025" y="1617491"/>
                        <a:pt x="509665" y="2086131"/>
                        <a:pt x="0" y="2031167"/>
                      </a:cubicBezTo>
                      <a:cubicBezTo>
                        <a:pt x="219856" y="1721370"/>
                        <a:pt x="387246" y="1434059"/>
                        <a:pt x="419725" y="1109272"/>
                      </a:cubicBezTo>
                      <a:cubicBezTo>
                        <a:pt x="352269" y="739515"/>
                        <a:pt x="389746" y="482184"/>
                        <a:pt x="217358" y="0"/>
                      </a:cubicBezTo>
                      <a:cubicBezTo>
                        <a:pt x="791981" y="284813"/>
                        <a:pt x="775361" y="332754"/>
                        <a:pt x="1454915" y="924865"/>
                      </a:cubicBezTo>
                      <a:cubicBezTo>
                        <a:pt x="2209421" y="1237160"/>
                        <a:pt x="2933075" y="287311"/>
                        <a:pt x="3844978" y="119921"/>
                      </a:cubicBezTo>
                      <a:cubicBezTo>
                        <a:pt x="4512041" y="-62459"/>
                        <a:pt x="5021706" y="24984"/>
                        <a:pt x="5643798" y="112427"/>
                      </a:cubicBezTo>
                      <a:cubicBezTo>
                        <a:pt x="6200466" y="288349"/>
                        <a:pt x="6952147" y="953428"/>
                        <a:pt x="7219086" y="1138260"/>
                      </a:cubicBezTo>
                      <a:cubicBezTo>
                        <a:pt x="7250035" y="1151359"/>
                        <a:pt x="7287817" y="1191020"/>
                        <a:pt x="7256020" y="1224064"/>
                      </a:cubicBezTo>
                      <a:lnTo>
                        <a:pt x="6914811" y="155633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21" name="Freeform: Shape 120">
                  <a:extLst>
                    <a:ext uri="{FF2B5EF4-FFF2-40B4-BE49-F238E27FC236}">
                      <a16:creationId xmlns:a16="http://schemas.microsoft.com/office/drawing/2014/main" id="{4FEB4693-23C6-4946-BD92-062CB369467C}"/>
                    </a:ext>
                  </a:extLst>
                </p:cNvPr>
                <p:cNvSpPr/>
                <p:nvPr/>
              </p:nvSpPr>
              <p:spPr>
                <a:xfrm>
                  <a:off x="2471983" y="827441"/>
                  <a:ext cx="3507656" cy="1268956"/>
                </a:xfrm>
                <a:custGeom>
                  <a:avLst/>
                  <a:gdLst>
                    <a:gd name="connsiteX0" fmla="*/ 553453 w 3513222"/>
                    <a:gd name="connsiteY0" fmla="*/ 1251285 h 1271337"/>
                    <a:gd name="connsiteX1" fmla="*/ 188495 w 3513222"/>
                    <a:gd name="connsiteY1" fmla="*/ 1263316 h 1271337"/>
                    <a:gd name="connsiteX2" fmla="*/ 0 w 3513222"/>
                    <a:gd name="connsiteY2" fmla="*/ 669758 h 1271337"/>
                    <a:gd name="connsiteX3" fmla="*/ 2735179 w 3513222"/>
                    <a:gd name="connsiteY3" fmla="*/ 0 h 1271337"/>
                    <a:gd name="connsiteX4" fmla="*/ 2895600 w 3513222"/>
                    <a:gd name="connsiteY4" fmla="*/ 128337 h 1271337"/>
                    <a:gd name="connsiteX5" fmla="*/ 2955758 w 3513222"/>
                    <a:gd name="connsiteY5" fmla="*/ 92242 h 1271337"/>
                    <a:gd name="connsiteX6" fmla="*/ 3136232 w 3513222"/>
                    <a:gd name="connsiteY6" fmla="*/ 236621 h 1271337"/>
                    <a:gd name="connsiteX7" fmla="*/ 3156285 w 3513222"/>
                    <a:gd name="connsiteY7" fmla="*/ 228600 h 1271337"/>
                    <a:gd name="connsiteX8" fmla="*/ 3513222 w 3513222"/>
                    <a:gd name="connsiteY8" fmla="*/ 541421 h 1271337"/>
                    <a:gd name="connsiteX9" fmla="*/ 605590 w 3513222"/>
                    <a:gd name="connsiteY9" fmla="*/ 1271337 h 1271337"/>
                    <a:gd name="connsiteX10" fmla="*/ 553453 w 3513222"/>
                    <a:gd name="connsiteY10"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2461503 w 3513222"/>
                    <a:gd name="connsiteY3" fmla="*/ 16247 h 1271337"/>
                    <a:gd name="connsiteX4" fmla="*/ 2735179 w 3513222"/>
                    <a:gd name="connsiteY4" fmla="*/ 0 h 1271337"/>
                    <a:gd name="connsiteX5" fmla="*/ 2895600 w 3513222"/>
                    <a:gd name="connsiteY5" fmla="*/ 128337 h 1271337"/>
                    <a:gd name="connsiteX6" fmla="*/ 2955758 w 3513222"/>
                    <a:gd name="connsiteY6" fmla="*/ 92242 h 1271337"/>
                    <a:gd name="connsiteX7" fmla="*/ 3136232 w 3513222"/>
                    <a:gd name="connsiteY7" fmla="*/ 236621 h 1271337"/>
                    <a:gd name="connsiteX8" fmla="*/ 3156285 w 3513222"/>
                    <a:gd name="connsiteY8" fmla="*/ 228600 h 1271337"/>
                    <a:gd name="connsiteX9" fmla="*/ 3513222 w 3513222"/>
                    <a:gd name="connsiteY9" fmla="*/ 541421 h 1271337"/>
                    <a:gd name="connsiteX10" fmla="*/ 605590 w 3513222"/>
                    <a:gd name="connsiteY10" fmla="*/ 1271337 h 1271337"/>
                    <a:gd name="connsiteX11" fmla="*/ 553453 w 3513222"/>
                    <a:gd name="connsiteY11"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2246589 w 3513222"/>
                    <a:gd name="connsiteY3" fmla="*/ 62879 h 1271337"/>
                    <a:gd name="connsiteX4" fmla="*/ 2461503 w 3513222"/>
                    <a:gd name="connsiteY4" fmla="*/ 16247 h 1271337"/>
                    <a:gd name="connsiteX5" fmla="*/ 2735179 w 3513222"/>
                    <a:gd name="connsiteY5" fmla="*/ 0 h 1271337"/>
                    <a:gd name="connsiteX6" fmla="*/ 2895600 w 3513222"/>
                    <a:gd name="connsiteY6" fmla="*/ 128337 h 1271337"/>
                    <a:gd name="connsiteX7" fmla="*/ 2955758 w 3513222"/>
                    <a:gd name="connsiteY7" fmla="*/ 92242 h 1271337"/>
                    <a:gd name="connsiteX8" fmla="*/ 3136232 w 3513222"/>
                    <a:gd name="connsiteY8" fmla="*/ 236621 h 1271337"/>
                    <a:gd name="connsiteX9" fmla="*/ 3156285 w 3513222"/>
                    <a:gd name="connsiteY9" fmla="*/ 228600 h 1271337"/>
                    <a:gd name="connsiteX10" fmla="*/ 3513222 w 3513222"/>
                    <a:gd name="connsiteY10" fmla="*/ 541421 h 1271337"/>
                    <a:gd name="connsiteX11" fmla="*/ 605590 w 3513222"/>
                    <a:gd name="connsiteY11" fmla="*/ 1271337 h 1271337"/>
                    <a:gd name="connsiteX12" fmla="*/ 553453 w 3513222"/>
                    <a:gd name="connsiteY12"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2078307 w 3513222"/>
                    <a:gd name="connsiteY3" fmla="*/ 117622 h 1271337"/>
                    <a:gd name="connsiteX4" fmla="*/ 2246589 w 3513222"/>
                    <a:gd name="connsiteY4" fmla="*/ 62879 h 1271337"/>
                    <a:gd name="connsiteX5" fmla="*/ 2461503 w 3513222"/>
                    <a:gd name="connsiteY5" fmla="*/ 16247 h 1271337"/>
                    <a:gd name="connsiteX6" fmla="*/ 2735179 w 3513222"/>
                    <a:gd name="connsiteY6" fmla="*/ 0 h 1271337"/>
                    <a:gd name="connsiteX7" fmla="*/ 2895600 w 3513222"/>
                    <a:gd name="connsiteY7" fmla="*/ 128337 h 1271337"/>
                    <a:gd name="connsiteX8" fmla="*/ 2955758 w 3513222"/>
                    <a:gd name="connsiteY8" fmla="*/ 92242 h 1271337"/>
                    <a:gd name="connsiteX9" fmla="*/ 3136232 w 3513222"/>
                    <a:gd name="connsiteY9" fmla="*/ 236621 h 1271337"/>
                    <a:gd name="connsiteX10" fmla="*/ 3156285 w 3513222"/>
                    <a:gd name="connsiteY10" fmla="*/ 228600 h 1271337"/>
                    <a:gd name="connsiteX11" fmla="*/ 3513222 w 3513222"/>
                    <a:gd name="connsiteY11" fmla="*/ 541421 h 1271337"/>
                    <a:gd name="connsiteX12" fmla="*/ 605590 w 3513222"/>
                    <a:gd name="connsiteY12" fmla="*/ 1271337 h 1271337"/>
                    <a:gd name="connsiteX13" fmla="*/ 553453 w 3513222"/>
                    <a:gd name="connsiteY13"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1871502 w 3513222"/>
                    <a:gd name="connsiteY3" fmla="*/ 210886 h 1271337"/>
                    <a:gd name="connsiteX4" fmla="*/ 2078307 w 3513222"/>
                    <a:gd name="connsiteY4" fmla="*/ 117622 h 1271337"/>
                    <a:gd name="connsiteX5" fmla="*/ 2246589 w 3513222"/>
                    <a:gd name="connsiteY5" fmla="*/ 62879 h 1271337"/>
                    <a:gd name="connsiteX6" fmla="*/ 2461503 w 3513222"/>
                    <a:gd name="connsiteY6" fmla="*/ 16247 h 1271337"/>
                    <a:gd name="connsiteX7" fmla="*/ 2735179 w 3513222"/>
                    <a:gd name="connsiteY7" fmla="*/ 0 h 1271337"/>
                    <a:gd name="connsiteX8" fmla="*/ 2895600 w 3513222"/>
                    <a:gd name="connsiteY8" fmla="*/ 128337 h 1271337"/>
                    <a:gd name="connsiteX9" fmla="*/ 2955758 w 3513222"/>
                    <a:gd name="connsiteY9" fmla="*/ 92242 h 1271337"/>
                    <a:gd name="connsiteX10" fmla="*/ 3136232 w 3513222"/>
                    <a:gd name="connsiteY10" fmla="*/ 236621 h 1271337"/>
                    <a:gd name="connsiteX11" fmla="*/ 3156285 w 3513222"/>
                    <a:gd name="connsiteY11" fmla="*/ 228600 h 1271337"/>
                    <a:gd name="connsiteX12" fmla="*/ 3513222 w 3513222"/>
                    <a:gd name="connsiteY12" fmla="*/ 541421 h 1271337"/>
                    <a:gd name="connsiteX13" fmla="*/ 605590 w 3513222"/>
                    <a:gd name="connsiteY13" fmla="*/ 1271337 h 1271337"/>
                    <a:gd name="connsiteX14" fmla="*/ 553453 w 3513222"/>
                    <a:gd name="connsiteY14"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1715385 w 3513222"/>
                    <a:gd name="connsiteY3" fmla="*/ 275766 h 1271337"/>
                    <a:gd name="connsiteX4" fmla="*/ 1871502 w 3513222"/>
                    <a:gd name="connsiteY4" fmla="*/ 210886 h 1271337"/>
                    <a:gd name="connsiteX5" fmla="*/ 2078307 w 3513222"/>
                    <a:gd name="connsiteY5" fmla="*/ 117622 h 1271337"/>
                    <a:gd name="connsiteX6" fmla="*/ 2246589 w 3513222"/>
                    <a:gd name="connsiteY6" fmla="*/ 62879 h 1271337"/>
                    <a:gd name="connsiteX7" fmla="*/ 2461503 w 3513222"/>
                    <a:gd name="connsiteY7" fmla="*/ 16247 h 1271337"/>
                    <a:gd name="connsiteX8" fmla="*/ 2735179 w 3513222"/>
                    <a:gd name="connsiteY8" fmla="*/ 0 h 1271337"/>
                    <a:gd name="connsiteX9" fmla="*/ 2895600 w 3513222"/>
                    <a:gd name="connsiteY9" fmla="*/ 128337 h 1271337"/>
                    <a:gd name="connsiteX10" fmla="*/ 2955758 w 3513222"/>
                    <a:gd name="connsiteY10" fmla="*/ 92242 h 1271337"/>
                    <a:gd name="connsiteX11" fmla="*/ 3136232 w 3513222"/>
                    <a:gd name="connsiteY11" fmla="*/ 236621 h 1271337"/>
                    <a:gd name="connsiteX12" fmla="*/ 3156285 w 3513222"/>
                    <a:gd name="connsiteY12" fmla="*/ 228600 h 1271337"/>
                    <a:gd name="connsiteX13" fmla="*/ 3513222 w 3513222"/>
                    <a:gd name="connsiteY13" fmla="*/ 541421 h 1271337"/>
                    <a:gd name="connsiteX14" fmla="*/ 605590 w 3513222"/>
                    <a:gd name="connsiteY14" fmla="*/ 1271337 h 1271337"/>
                    <a:gd name="connsiteX15" fmla="*/ 553453 w 3513222"/>
                    <a:gd name="connsiteY15"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1549131 w 3513222"/>
                    <a:gd name="connsiteY3" fmla="*/ 354839 h 1271337"/>
                    <a:gd name="connsiteX4" fmla="*/ 1715385 w 3513222"/>
                    <a:gd name="connsiteY4" fmla="*/ 275766 h 1271337"/>
                    <a:gd name="connsiteX5" fmla="*/ 1871502 w 3513222"/>
                    <a:gd name="connsiteY5" fmla="*/ 210886 h 1271337"/>
                    <a:gd name="connsiteX6" fmla="*/ 2078307 w 3513222"/>
                    <a:gd name="connsiteY6" fmla="*/ 117622 h 1271337"/>
                    <a:gd name="connsiteX7" fmla="*/ 2246589 w 3513222"/>
                    <a:gd name="connsiteY7" fmla="*/ 62879 h 1271337"/>
                    <a:gd name="connsiteX8" fmla="*/ 2461503 w 3513222"/>
                    <a:gd name="connsiteY8" fmla="*/ 16247 h 1271337"/>
                    <a:gd name="connsiteX9" fmla="*/ 2735179 w 3513222"/>
                    <a:gd name="connsiteY9" fmla="*/ 0 h 1271337"/>
                    <a:gd name="connsiteX10" fmla="*/ 2895600 w 3513222"/>
                    <a:gd name="connsiteY10" fmla="*/ 128337 h 1271337"/>
                    <a:gd name="connsiteX11" fmla="*/ 2955758 w 3513222"/>
                    <a:gd name="connsiteY11" fmla="*/ 92242 h 1271337"/>
                    <a:gd name="connsiteX12" fmla="*/ 3136232 w 3513222"/>
                    <a:gd name="connsiteY12" fmla="*/ 236621 h 1271337"/>
                    <a:gd name="connsiteX13" fmla="*/ 3156285 w 3513222"/>
                    <a:gd name="connsiteY13" fmla="*/ 228600 h 1271337"/>
                    <a:gd name="connsiteX14" fmla="*/ 3513222 w 3513222"/>
                    <a:gd name="connsiteY14" fmla="*/ 541421 h 1271337"/>
                    <a:gd name="connsiteX15" fmla="*/ 605590 w 3513222"/>
                    <a:gd name="connsiteY15" fmla="*/ 1271337 h 1271337"/>
                    <a:gd name="connsiteX16" fmla="*/ 553453 w 3513222"/>
                    <a:gd name="connsiteY16"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1399096 w 3513222"/>
                    <a:gd name="connsiteY3" fmla="*/ 409581 h 1271337"/>
                    <a:gd name="connsiteX4" fmla="*/ 1549131 w 3513222"/>
                    <a:gd name="connsiteY4" fmla="*/ 354839 h 1271337"/>
                    <a:gd name="connsiteX5" fmla="*/ 1715385 w 3513222"/>
                    <a:gd name="connsiteY5" fmla="*/ 275766 h 1271337"/>
                    <a:gd name="connsiteX6" fmla="*/ 1871502 w 3513222"/>
                    <a:gd name="connsiteY6" fmla="*/ 210886 h 1271337"/>
                    <a:gd name="connsiteX7" fmla="*/ 2078307 w 3513222"/>
                    <a:gd name="connsiteY7" fmla="*/ 117622 h 1271337"/>
                    <a:gd name="connsiteX8" fmla="*/ 2246589 w 3513222"/>
                    <a:gd name="connsiteY8" fmla="*/ 62879 h 1271337"/>
                    <a:gd name="connsiteX9" fmla="*/ 2461503 w 3513222"/>
                    <a:gd name="connsiteY9" fmla="*/ 16247 h 1271337"/>
                    <a:gd name="connsiteX10" fmla="*/ 2735179 w 3513222"/>
                    <a:gd name="connsiteY10" fmla="*/ 0 h 1271337"/>
                    <a:gd name="connsiteX11" fmla="*/ 2895600 w 3513222"/>
                    <a:gd name="connsiteY11" fmla="*/ 128337 h 1271337"/>
                    <a:gd name="connsiteX12" fmla="*/ 2955758 w 3513222"/>
                    <a:gd name="connsiteY12" fmla="*/ 92242 h 1271337"/>
                    <a:gd name="connsiteX13" fmla="*/ 3136232 w 3513222"/>
                    <a:gd name="connsiteY13" fmla="*/ 236621 h 1271337"/>
                    <a:gd name="connsiteX14" fmla="*/ 3156285 w 3513222"/>
                    <a:gd name="connsiteY14" fmla="*/ 228600 h 1271337"/>
                    <a:gd name="connsiteX15" fmla="*/ 3513222 w 3513222"/>
                    <a:gd name="connsiteY15" fmla="*/ 541421 h 1271337"/>
                    <a:gd name="connsiteX16" fmla="*/ 605590 w 3513222"/>
                    <a:gd name="connsiteY16" fmla="*/ 1271337 h 1271337"/>
                    <a:gd name="connsiteX17" fmla="*/ 553453 w 3513222"/>
                    <a:gd name="connsiteY17"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1184182 w 3513222"/>
                    <a:gd name="connsiteY3" fmla="*/ 433911 h 1271337"/>
                    <a:gd name="connsiteX4" fmla="*/ 1399096 w 3513222"/>
                    <a:gd name="connsiteY4" fmla="*/ 409581 h 1271337"/>
                    <a:gd name="connsiteX5" fmla="*/ 1549131 w 3513222"/>
                    <a:gd name="connsiteY5" fmla="*/ 354839 h 1271337"/>
                    <a:gd name="connsiteX6" fmla="*/ 1715385 w 3513222"/>
                    <a:gd name="connsiteY6" fmla="*/ 275766 h 1271337"/>
                    <a:gd name="connsiteX7" fmla="*/ 1871502 w 3513222"/>
                    <a:gd name="connsiteY7" fmla="*/ 210886 h 1271337"/>
                    <a:gd name="connsiteX8" fmla="*/ 2078307 w 3513222"/>
                    <a:gd name="connsiteY8" fmla="*/ 117622 h 1271337"/>
                    <a:gd name="connsiteX9" fmla="*/ 2246589 w 3513222"/>
                    <a:gd name="connsiteY9" fmla="*/ 62879 h 1271337"/>
                    <a:gd name="connsiteX10" fmla="*/ 2461503 w 3513222"/>
                    <a:gd name="connsiteY10" fmla="*/ 16247 h 1271337"/>
                    <a:gd name="connsiteX11" fmla="*/ 2735179 w 3513222"/>
                    <a:gd name="connsiteY11" fmla="*/ 0 h 1271337"/>
                    <a:gd name="connsiteX12" fmla="*/ 2895600 w 3513222"/>
                    <a:gd name="connsiteY12" fmla="*/ 128337 h 1271337"/>
                    <a:gd name="connsiteX13" fmla="*/ 2955758 w 3513222"/>
                    <a:gd name="connsiteY13" fmla="*/ 92242 h 1271337"/>
                    <a:gd name="connsiteX14" fmla="*/ 3136232 w 3513222"/>
                    <a:gd name="connsiteY14" fmla="*/ 236621 h 1271337"/>
                    <a:gd name="connsiteX15" fmla="*/ 3156285 w 3513222"/>
                    <a:gd name="connsiteY15" fmla="*/ 228600 h 1271337"/>
                    <a:gd name="connsiteX16" fmla="*/ 3513222 w 3513222"/>
                    <a:gd name="connsiteY16" fmla="*/ 541421 h 1271337"/>
                    <a:gd name="connsiteX17" fmla="*/ 605590 w 3513222"/>
                    <a:gd name="connsiteY17" fmla="*/ 1271337 h 1271337"/>
                    <a:gd name="connsiteX18" fmla="*/ 553453 w 3513222"/>
                    <a:gd name="connsiteY18"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882085 w 3513222"/>
                    <a:gd name="connsiteY3" fmla="*/ 531231 h 1271337"/>
                    <a:gd name="connsiteX4" fmla="*/ 1184182 w 3513222"/>
                    <a:gd name="connsiteY4" fmla="*/ 433911 h 1271337"/>
                    <a:gd name="connsiteX5" fmla="*/ 1399096 w 3513222"/>
                    <a:gd name="connsiteY5" fmla="*/ 409581 h 1271337"/>
                    <a:gd name="connsiteX6" fmla="*/ 1549131 w 3513222"/>
                    <a:gd name="connsiteY6" fmla="*/ 354839 h 1271337"/>
                    <a:gd name="connsiteX7" fmla="*/ 1715385 w 3513222"/>
                    <a:gd name="connsiteY7" fmla="*/ 275766 h 1271337"/>
                    <a:gd name="connsiteX8" fmla="*/ 1871502 w 3513222"/>
                    <a:gd name="connsiteY8" fmla="*/ 210886 h 1271337"/>
                    <a:gd name="connsiteX9" fmla="*/ 2078307 w 3513222"/>
                    <a:gd name="connsiteY9" fmla="*/ 117622 h 1271337"/>
                    <a:gd name="connsiteX10" fmla="*/ 2246589 w 3513222"/>
                    <a:gd name="connsiteY10" fmla="*/ 62879 h 1271337"/>
                    <a:gd name="connsiteX11" fmla="*/ 2461503 w 3513222"/>
                    <a:gd name="connsiteY11" fmla="*/ 16247 h 1271337"/>
                    <a:gd name="connsiteX12" fmla="*/ 2735179 w 3513222"/>
                    <a:gd name="connsiteY12" fmla="*/ 0 h 1271337"/>
                    <a:gd name="connsiteX13" fmla="*/ 2895600 w 3513222"/>
                    <a:gd name="connsiteY13" fmla="*/ 128337 h 1271337"/>
                    <a:gd name="connsiteX14" fmla="*/ 2955758 w 3513222"/>
                    <a:gd name="connsiteY14" fmla="*/ 92242 h 1271337"/>
                    <a:gd name="connsiteX15" fmla="*/ 3136232 w 3513222"/>
                    <a:gd name="connsiteY15" fmla="*/ 236621 h 1271337"/>
                    <a:gd name="connsiteX16" fmla="*/ 3156285 w 3513222"/>
                    <a:gd name="connsiteY16" fmla="*/ 228600 h 1271337"/>
                    <a:gd name="connsiteX17" fmla="*/ 3513222 w 3513222"/>
                    <a:gd name="connsiteY17" fmla="*/ 541421 h 1271337"/>
                    <a:gd name="connsiteX18" fmla="*/ 605590 w 3513222"/>
                    <a:gd name="connsiteY18" fmla="*/ 1271337 h 1271337"/>
                    <a:gd name="connsiteX19" fmla="*/ 553453 w 3513222"/>
                    <a:gd name="connsiteY19"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882085 w 3513222"/>
                    <a:gd name="connsiteY3" fmla="*/ 531231 h 1271337"/>
                    <a:gd name="connsiteX4" fmla="*/ 1184182 w 3513222"/>
                    <a:gd name="connsiteY4" fmla="*/ 433911 h 1271337"/>
                    <a:gd name="connsiteX5" fmla="*/ 1399096 w 3513222"/>
                    <a:gd name="connsiteY5" fmla="*/ 409581 h 1271337"/>
                    <a:gd name="connsiteX6" fmla="*/ 1549131 w 3513222"/>
                    <a:gd name="connsiteY6" fmla="*/ 354839 h 1271337"/>
                    <a:gd name="connsiteX7" fmla="*/ 1715385 w 3513222"/>
                    <a:gd name="connsiteY7" fmla="*/ 275766 h 1271337"/>
                    <a:gd name="connsiteX8" fmla="*/ 1871502 w 3513222"/>
                    <a:gd name="connsiteY8" fmla="*/ 210886 h 1271337"/>
                    <a:gd name="connsiteX9" fmla="*/ 2078307 w 3513222"/>
                    <a:gd name="connsiteY9" fmla="*/ 117622 h 1271337"/>
                    <a:gd name="connsiteX10" fmla="*/ 2246589 w 3513222"/>
                    <a:gd name="connsiteY10" fmla="*/ 62879 h 1271337"/>
                    <a:gd name="connsiteX11" fmla="*/ 2461503 w 3513222"/>
                    <a:gd name="connsiteY11" fmla="*/ 16247 h 1271337"/>
                    <a:gd name="connsiteX12" fmla="*/ 2735179 w 3513222"/>
                    <a:gd name="connsiteY12" fmla="*/ 0 h 1271337"/>
                    <a:gd name="connsiteX13" fmla="*/ 2895600 w 3513222"/>
                    <a:gd name="connsiteY13" fmla="*/ 128337 h 1271337"/>
                    <a:gd name="connsiteX14" fmla="*/ 2955758 w 3513222"/>
                    <a:gd name="connsiteY14" fmla="*/ 92242 h 1271337"/>
                    <a:gd name="connsiteX15" fmla="*/ 3136232 w 3513222"/>
                    <a:gd name="connsiteY15" fmla="*/ 236621 h 1271337"/>
                    <a:gd name="connsiteX16" fmla="*/ 3156285 w 3513222"/>
                    <a:gd name="connsiteY16" fmla="*/ 228600 h 1271337"/>
                    <a:gd name="connsiteX17" fmla="*/ 3513222 w 3513222"/>
                    <a:gd name="connsiteY17" fmla="*/ 541421 h 1271337"/>
                    <a:gd name="connsiteX18" fmla="*/ 605590 w 3513222"/>
                    <a:gd name="connsiteY18" fmla="*/ 1271337 h 1271337"/>
                    <a:gd name="connsiteX19" fmla="*/ 553453 w 3513222"/>
                    <a:gd name="connsiteY19"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882085 w 3513222"/>
                    <a:gd name="connsiteY3" fmla="*/ 531231 h 1271337"/>
                    <a:gd name="connsiteX4" fmla="*/ 1184182 w 3513222"/>
                    <a:gd name="connsiteY4" fmla="*/ 433911 h 1271337"/>
                    <a:gd name="connsiteX5" fmla="*/ 1399096 w 3513222"/>
                    <a:gd name="connsiteY5" fmla="*/ 409581 h 1271337"/>
                    <a:gd name="connsiteX6" fmla="*/ 1549131 w 3513222"/>
                    <a:gd name="connsiteY6" fmla="*/ 354839 h 1271337"/>
                    <a:gd name="connsiteX7" fmla="*/ 1715385 w 3513222"/>
                    <a:gd name="connsiteY7" fmla="*/ 275766 h 1271337"/>
                    <a:gd name="connsiteX8" fmla="*/ 1871502 w 3513222"/>
                    <a:gd name="connsiteY8" fmla="*/ 210886 h 1271337"/>
                    <a:gd name="connsiteX9" fmla="*/ 2078307 w 3513222"/>
                    <a:gd name="connsiteY9" fmla="*/ 117622 h 1271337"/>
                    <a:gd name="connsiteX10" fmla="*/ 2246589 w 3513222"/>
                    <a:gd name="connsiteY10" fmla="*/ 62879 h 1271337"/>
                    <a:gd name="connsiteX11" fmla="*/ 2461503 w 3513222"/>
                    <a:gd name="connsiteY11" fmla="*/ 16247 h 1271337"/>
                    <a:gd name="connsiteX12" fmla="*/ 2735179 w 3513222"/>
                    <a:gd name="connsiteY12" fmla="*/ 0 h 1271337"/>
                    <a:gd name="connsiteX13" fmla="*/ 2895600 w 3513222"/>
                    <a:gd name="connsiteY13" fmla="*/ 128337 h 1271337"/>
                    <a:gd name="connsiteX14" fmla="*/ 2955758 w 3513222"/>
                    <a:gd name="connsiteY14" fmla="*/ 92242 h 1271337"/>
                    <a:gd name="connsiteX15" fmla="*/ 3136232 w 3513222"/>
                    <a:gd name="connsiteY15" fmla="*/ 236621 h 1271337"/>
                    <a:gd name="connsiteX16" fmla="*/ 3156285 w 3513222"/>
                    <a:gd name="connsiteY16" fmla="*/ 228600 h 1271337"/>
                    <a:gd name="connsiteX17" fmla="*/ 3513222 w 3513222"/>
                    <a:gd name="connsiteY17" fmla="*/ 541421 h 1271337"/>
                    <a:gd name="connsiteX18" fmla="*/ 605590 w 3513222"/>
                    <a:gd name="connsiteY18" fmla="*/ 1271337 h 1271337"/>
                    <a:gd name="connsiteX19" fmla="*/ 553453 w 3513222"/>
                    <a:gd name="connsiteY19"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555658 w 3513222"/>
                    <a:gd name="connsiteY3" fmla="*/ 600165 h 1271337"/>
                    <a:gd name="connsiteX4" fmla="*/ 882085 w 3513222"/>
                    <a:gd name="connsiteY4" fmla="*/ 531231 h 1271337"/>
                    <a:gd name="connsiteX5" fmla="*/ 1184182 w 3513222"/>
                    <a:gd name="connsiteY5" fmla="*/ 433911 h 1271337"/>
                    <a:gd name="connsiteX6" fmla="*/ 1399096 w 3513222"/>
                    <a:gd name="connsiteY6" fmla="*/ 409581 h 1271337"/>
                    <a:gd name="connsiteX7" fmla="*/ 1549131 w 3513222"/>
                    <a:gd name="connsiteY7" fmla="*/ 354839 h 1271337"/>
                    <a:gd name="connsiteX8" fmla="*/ 1715385 w 3513222"/>
                    <a:gd name="connsiteY8" fmla="*/ 275766 h 1271337"/>
                    <a:gd name="connsiteX9" fmla="*/ 1871502 w 3513222"/>
                    <a:gd name="connsiteY9" fmla="*/ 210886 h 1271337"/>
                    <a:gd name="connsiteX10" fmla="*/ 2078307 w 3513222"/>
                    <a:gd name="connsiteY10" fmla="*/ 117622 h 1271337"/>
                    <a:gd name="connsiteX11" fmla="*/ 2246589 w 3513222"/>
                    <a:gd name="connsiteY11" fmla="*/ 62879 h 1271337"/>
                    <a:gd name="connsiteX12" fmla="*/ 2461503 w 3513222"/>
                    <a:gd name="connsiteY12" fmla="*/ 16247 h 1271337"/>
                    <a:gd name="connsiteX13" fmla="*/ 2735179 w 3513222"/>
                    <a:gd name="connsiteY13" fmla="*/ 0 h 1271337"/>
                    <a:gd name="connsiteX14" fmla="*/ 2895600 w 3513222"/>
                    <a:gd name="connsiteY14" fmla="*/ 128337 h 1271337"/>
                    <a:gd name="connsiteX15" fmla="*/ 2955758 w 3513222"/>
                    <a:gd name="connsiteY15" fmla="*/ 92242 h 1271337"/>
                    <a:gd name="connsiteX16" fmla="*/ 3136232 w 3513222"/>
                    <a:gd name="connsiteY16" fmla="*/ 236621 h 1271337"/>
                    <a:gd name="connsiteX17" fmla="*/ 3156285 w 3513222"/>
                    <a:gd name="connsiteY17" fmla="*/ 228600 h 1271337"/>
                    <a:gd name="connsiteX18" fmla="*/ 3513222 w 3513222"/>
                    <a:gd name="connsiteY18" fmla="*/ 541421 h 1271337"/>
                    <a:gd name="connsiteX19" fmla="*/ 605590 w 3513222"/>
                    <a:gd name="connsiteY19" fmla="*/ 1271337 h 1271337"/>
                    <a:gd name="connsiteX20" fmla="*/ 553453 w 3513222"/>
                    <a:gd name="connsiteY20"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273837 w 3513222"/>
                    <a:gd name="connsiteY3" fmla="*/ 616385 h 1271337"/>
                    <a:gd name="connsiteX4" fmla="*/ 555658 w 3513222"/>
                    <a:gd name="connsiteY4" fmla="*/ 600165 h 1271337"/>
                    <a:gd name="connsiteX5" fmla="*/ 882085 w 3513222"/>
                    <a:gd name="connsiteY5" fmla="*/ 531231 h 1271337"/>
                    <a:gd name="connsiteX6" fmla="*/ 1184182 w 3513222"/>
                    <a:gd name="connsiteY6" fmla="*/ 433911 h 1271337"/>
                    <a:gd name="connsiteX7" fmla="*/ 1399096 w 3513222"/>
                    <a:gd name="connsiteY7" fmla="*/ 409581 h 1271337"/>
                    <a:gd name="connsiteX8" fmla="*/ 1549131 w 3513222"/>
                    <a:gd name="connsiteY8" fmla="*/ 354839 h 1271337"/>
                    <a:gd name="connsiteX9" fmla="*/ 1715385 w 3513222"/>
                    <a:gd name="connsiteY9" fmla="*/ 275766 h 1271337"/>
                    <a:gd name="connsiteX10" fmla="*/ 1871502 w 3513222"/>
                    <a:gd name="connsiteY10" fmla="*/ 210886 h 1271337"/>
                    <a:gd name="connsiteX11" fmla="*/ 2078307 w 3513222"/>
                    <a:gd name="connsiteY11" fmla="*/ 117622 h 1271337"/>
                    <a:gd name="connsiteX12" fmla="*/ 2246589 w 3513222"/>
                    <a:gd name="connsiteY12" fmla="*/ 62879 h 1271337"/>
                    <a:gd name="connsiteX13" fmla="*/ 2461503 w 3513222"/>
                    <a:gd name="connsiteY13" fmla="*/ 16247 h 1271337"/>
                    <a:gd name="connsiteX14" fmla="*/ 2735179 w 3513222"/>
                    <a:gd name="connsiteY14" fmla="*/ 0 h 1271337"/>
                    <a:gd name="connsiteX15" fmla="*/ 2895600 w 3513222"/>
                    <a:gd name="connsiteY15" fmla="*/ 128337 h 1271337"/>
                    <a:gd name="connsiteX16" fmla="*/ 2955758 w 3513222"/>
                    <a:gd name="connsiteY16" fmla="*/ 92242 h 1271337"/>
                    <a:gd name="connsiteX17" fmla="*/ 3136232 w 3513222"/>
                    <a:gd name="connsiteY17" fmla="*/ 236621 h 1271337"/>
                    <a:gd name="connsiteX18" fmla="*/ 3156285 w 3513222"/>
                    <a:gd name="connsiteY18" fmla="*/ 228600 h 1271337"/>
                    <a:gd name="connsiteX19" fmla="*/ 3513222 w 3513222"/>
                    <a:gd name="connsiteY19" fmla="*/ 541421 h 1271337"/>
                    <a:gd name="connsiteX20" fmla="*/ 605590 w 3513222"/>
                    <a:gd name="connsiteY20" fmla="*/ 1271337 h 1271337"/>
                    <a:gd name="connsiteX21" fmla="*/ 553453 w 3513222"/>
                    <a:gd name="connsiteY21" fmla="*/ 1251285 h 1271337"/>
                    <a:gd name="connsiteX0" fmla="*/ 553977 w 3513746"/>
                    <a:gd name="connsiteY0" fmla="*/ 1251285 h 1271337"/>
                    <a:gd name="connsiteX1" fmla="*/ 189019 w 3513746"/>
                    <a:gd name="connsiteY1" fmla="*/ 1263316 h 1271337"/>
                    <a:gd name="connsiteX2" fmla="*/ 524 w 3513746"/>
                    <a:gd name="connsiteY2" fmla="*/ 669758 h 1271337"/>
                    <a:gd name="connsiteX3" fmla="*/ 140546 w 3513746"/>
                    <a:gd name="connsiteY3" fmla="*/ 626523 h 1271337"/>
                    <a:gd name="connsiteX4" fmla="*/ 274361 w 3513746"/>
                    <a:gd name="connsiteY4" fmla="*/ 616385 h 1271337"/>
                    <a:gd name="connsiteX5" fmla="*/ 556182 w 3513746"/>
                    <a:gd name="connsiteY5" fmla="*/ 600165 h 1271337"/>
                    <a:gd name="connsiteX6" fmla="*/ 882609 w 3513746"/>
                    <a:gd name="connsiteY6" fmla="*/ 531231 h 1271337"/>
                    <a:gd name="connsiteX7" fmla="*/ 1184706 w 3513746"/>
                    <a:gd name="connsiteY7" fmla="*/ 433911 h 1271337"/>
                    <a:gd name="connsiteX8" fmla="*/ 1399620 w 3513746"/>
                    <a:gd name="connsiteY8" fmla="*/ 409581 h 1271337"/>
                    <a:gd name="connsiteX9" fmla="*/ 1549655 w 3513746"/>
                    <a:gd name="connsiteY9" fmla="*/ 354839 h 1271337"/>
                    <a:gd name="connsiteX10" fmla="*/ 1715909 w 3513746"/>
                    <a:gd name="connsiteY10" fmla="*/ 275766 h 1271337"/>
                    <a:gd name="connsiteX11" fmla="*/ 1872026 w 3513746"/>
                    <a:gd name="connsiteY11" fmla="*/ 210886 h 1271337"/>
                    <a:gd name="connsiteX12" fmla="*/ 2078831 w 3513746"/>
                    <a:gd name="connsiteY12" fmla="*/ 117622 h 1271337"/>
                    <a:gd name="connsiteX13" fmla="*/ 2247113 w 3513746"/>
                    <a:gd name="connsiteY13" fmla="*/ 62879 h 1271337"/>
                    <a:gd name="connsiteX14" fmla="*/ 2462027 w 3513746"/>
                    <a:gd name="connsiteY14" fmla="*/ 16247 h 1271337"/>
                    <a:gd name="connsiteX15" fmla="*/ 2735703 w 3513746"/>
                    <a:gd name="connsiteY15" fmla="*/ 0 h 1271337"/>
                    <a:gd name="connsiteX16" fmla="*/ 2896124 w 3513746"/>
                    <a:gd name="connsiteY16" fmla="*/ 128337 h 1271337"/>
                    <a:gd name="connsiteX17" fmla="*/ 2956282 w 3513746"/>
                    <a:gd name="connsiteY17" fmla="*/ 92242 h 1271337"/>
                    <a:gd name="connsiteX18" fmla="*/ 3136756 w 3513746"/>
                    <a:gd name="connsiteY18" fmla="*/ 236621 h 1271337"/>
                    <a:gd name="connsiteX19" fmla="*/ 3156809 w 3513746"/>
                    <a:gd name="connsiteY19" fmla="*/ 228600 h 1271337"/>
                    <a:gd name="connsiteX20" fmla="*/ 3513746 w 3513746"/>
                    <a:gd name="connsiteY20" fmla="*/ 541421 h 1271337"/>
                    <a:gd name="connsiteX21" fmla="*/ 606114 w 3513746"/>
                    <a:gd name="connsiteY21" fmla="*/ 1271337 h 1271337"/>
                    <a:gd name="connsiteX22" fmla="*/ 553977 w 3513746"/>
                    <a:gd name="connsiteY22" fmla="*/ 1251285 h 1271337"/>
                    <a:gd name="connsiteX0" fmla="*/ 553977 w 3513746"/>
                    <a:gd name="connsiteY0" fmla="*/ 1251285 h 1271337"/>
                    <a:gd name="connsiteX1" fmla="*/ 189019 w 3513746"/>
                    <a:gd name="connsiteY1" fmla="*/ 1263316 h 1271337"/>
                    <a:gd name="connsiteX2" fmla="*/ 6731 w 3513746"/>
                    <a:gd name="connsiteY2" fmla="*/ 843465 h 1271337"/>
                    <a:gd name="connsiteX3" fmla="*/ 524 w 3513746"/>
                    <a:gd name="connsiteY3" fmla="*/ 669758 h 1271337"/>
                    <a:gd name="connsiteX4" fmla="*/ 140546 w 3513746"/>
                    <a:gd name="connsiteY4" fmla="*/ 626523 h 1271337"/>
                    <a:gd name="connsiteX5" fmla="*/ 274361 w 3513746"/>
                    <a:gd name="connsiteY5" fmla="*/ 616385 h 1271337"/>
                    <a:gd name="connsiteX6" fmla="*/ 556182 w 3513746"/>
                    <a:gd name="connsiteY6" fmla="*/ 600165 h 1271337"/>
                    <a:gd name="connsiteX7" fmla="*/ 882609 w 3513746"/>
                    <a:gd name="connsiteY7" fmla="*/ 531231 h 1271337"/>
                    <a:gd name="connsiteX8" fmla="*/ 1184706 w 3513746"/>
                    <a:gd name="connsiteY8" fmla="*/ 433911 h 1271337"/>
                    <a:gd name="connsiteX9" fmla="*/ 1399620 w 3513746"/>
                    <a:gd name="connsiteY9" fmla="*/ 409581 h 1271337"/>
                    <a:gd name="connsiteX10" fmla="*/ 1549655 w 3513746"/>
                    <a:gd name="connsiteY10" fmla="*/ 354839 h 1271337"/>
                    <a:gd name="connsiteX11" fmla="*/ 1715909 w 3513746"/>
                    <a:gd name="connsiteY11" fmla="*/ 275766 h 1271337"/>
                    <a:gd name="connsiteX12" fmla="*/ 1872026 w 3513746"/>
                    <a:gd name="connsiteY12" fmla="*/ 210886 h 1271337"/>
                    <a:gd name="connsiteX13" fmla="*/ 2078831 w 3513746"/>
                    <a:gd name="connsiteY13" fmla="*/ 117622 h 1271337"/>
                    <a:gd name="connsiteX14" fmla="*/ 2247113 w 3513746"/>
                    <a:gd name="connsiteY14" fmla="*/ 62879 h 1271337"/>
                    <a:gd name="connsiteX15" fmla="*/ 2462027 w 3513746"/>
                    <a:gd name="connsiteY15" fmla="*/ 16247 h 1271337"/>
                    <a:gd name="connsiteX16" fmla="*/ 2735703 w 3513746"/>
                    <a:gd name="connsiteY16" fmla="*/ 0 h 1271337"/>
                    <a:gd name="connsiteX17" fmla="*/ 2896124 w 3513746"/>
                    <a:gd name="connsiteY17" fmla="*/ 128337 h 1271337"/>
                    <a:gd name="connsiteX18" fmla="*/ 2956282 w 3513746"/>
                    <a:gd name="connsiteY18" fmla="*/ 92242 h 1271337"/>
                    <a:gd name="connsiteX19" fmla="*/ 3136756 w 3513746"/>
                    <a:gd name="connsiteY19" fmla="*/ 236621 h 1271337"/>
                    <a:gd name="connsiteX20" fmla="*/ 3156809 w 3513746"/>
                    <a:gd name="connsiteY20" fmla="*/ 228600 h 1271337"/>
                    <a:gd name="connsiteX21" fmla="*/ 3513746 w 3513746"/>
                    <a:gd name="connsiteY21" fmla="*/ 541421 h 1271337"/>
                    <a:gd name="connsiteX22" fmla="*/ 606114 w 3513746"/>
                    <a:gd name="connsiteY22" fmla="*/ 1271337 h 1271337"/>
                    <a:gd name="connsiteX23" fmla="*/ 553977 w 3513746"/>
                    <a:gd name="connsiteY23" fmla="*/ 1251285 h 1271337"/>
                    <a:gd name="connsiteX0" fmla="*/ 553977 w 3513746"/>
                    <a:gd name="connsiteY0" fmla="*/ 1251285 h 1271337"/>
                    <a:gd name="connsiteX1" fmla="*/ 189019 w 3513746"/>
                    <a:gd name="connsiteY1" fmla="*/ 1263316 h 1271337"/>
                    <a:gd name="connsiteX2" fmla="*/ 73639 w 3513746"/>
                    <a:gd name="connsiteY2" fmla="*/ 1013774 h 1271337"/>
                    <a:gd name="connsiteX3" fmla="*/ 6731 w 3513746"/>
                    <a:gd name="connsiteY3" fmla="*/ 843465 h 1271337"/>
                    <a:gd name="connsiteX4" fmla="*/ 524 w 3513746"/>
                    <a:gd name="connsiteY4" fmla="*/ 669758 h 1271337"/>
                    <a:gd name="connsiteX5" fmla="*/ 140546 w 3513746"/>
                    <a:gd name="connsiteY5" fmla="*/ 626523 h 1271337"/>
                    <a:gd name="connsiteX6" fmla="*/ 274361 w 3513746"/>
                    <a:gd name="connsiteY6" fmla="*/ 616385 h 1271337"/>
                    <a:gd name="connsiteX7" fmla="*/ 556182 w 3513746"/>
                    <a:gd name="connsiteY7" fmla="*/ 600165 h 1271337"/>
                    <a:gd name="connsiteX8" fmla="*/ 882609 w 3513746"/>
                    <a:gd name="connsiteY8" fmla="*/ 531231 h 1271337"/>
                    <a:gd name="connsiteX9" fmla="*/ 1184706 w 3513746"/>
                    <a:gd name="connsiteY9" fmla="*/ 433911 h 1271337"/>
                    <a:gd name="connsiteX10" fmla="*/ 1399620 w 3513746"/>
                    <a:gd name="connsiteY10" fmla="*/ 409581 h 1271337"/>
                    <a:gd name="connsiteX11" fmla="*/ 1549655 w 3513746"/>
                    <a:gd name="connsiteY11" fmla="*/ 354839 h 1271337"/>
                    <a:gd name="connsiteX12" fmla="*/ 1715909 w 3513746"/>
                    <a:gd name="connsiteY12" fmla="*/ 275766 h 1271337"/>
                    <a:gd name="connsiteX13" fmla="*/ 1872026 w 3513746"/>
                    <a:gd name="connsiteY13" fmla="*/ 210886 h 1271337"/>
                    <a:gd name="connsiteX14" fmla="*/ 2078831 w 3513746"/>
                    <a:gd name="connsiteY14" fmla="*/ 117622 h 1271337"/>
                    <a:gd name="connsiteX15" fmla="*/ 2247113 w 3513746"/>
                    <a:gd name="connsiteY15" fmla="*/ 62879 h 1271337"/>
                    <a:gd name="connsiteX16" fmla="*/ 2462027 w 3513746"/>
                    <a:gd name="connsiteY16" fmla="*/ 16247 h 1271337"/>
                    <a:gd name="connsiteX17" fmla="*/ 2735703 w 3513746"/>
                    <a:gd name="connsiteY17" fmla="*/ 0 h 1271337"/>
                    <a:gd name="connsiteX18" fmla="*/ 2896124 w 3513746"/>
                    <a:gd name="connsiteY18" fmla="*/ 128337 h 1271337"/>
                    <a:gd name="connsiteX19" fmla="*/ 2956282 w 3513746"/>
                    <a:gd name="connsiteY19" fmla="*/ 92242 h 1271337"/>
                    <a:gd name="connsiteX20" fmla="*/ 3136756 w 3513746"/>
                    <a:gd name="connsiteY20" fmla="*/ 236621 h 1271337"/>
                    <a:gd name="connsiteX21" fmla="*/ 3156809 w 3513746"/>
                    <a:gd name="connsiteY21" fmla="*/ 228600 h 1271337"/>
                    <a:gd name="connsiteX22" fmla="*/ 3513746 w 3513746"/>
                    <a:gd name="connsiteY22" fmla="*/ 541421 h 1271337"/>
                    <a:gd name="connsiteX23" fmla="*/ 606114 w 3513746"/>
                    <a:gd name="connsiteY23" fmla="*/ 1271337 h 1271337"/>
                    <a:gd name="connsiteX24" fmla="*/ 553977 w 3513746"/>
                    <a:gd name="connsiteY24"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556182 w 3513746"/>
                    <a:gd name="connsiteY8" fmla="*/ 600165 h 1271337"/>
                    <a:gd name="connsiteX9" fmla="*/ 882609 w 3513746"/>
                    <a:gd name="connsiteY9" fmla="*/ 531231 h 1271337"/>
                    <a:gd name="connsiteX10" fmla="*/ 1184706 w 3513746"/>
                    <a:gd name="connsiteY10" fmla="*/ 433911 h 1271337"/>
                    <a:gd name="connsiteX11" fmla="*/ 1399620 w 3513746"/>
                    <a:gd name="connsiteY11" fmla="*/ 409581 h 1271337"/>
                    <a:gd name="connsiteX12" fmla="*/ 1549655 w 3513746"/>
                    <a:gd name="connsiteY12" fmla="*/ 354839 h 1271337"/>
                    <a:gd name="connsiteX13" fmla="*/ 1715909 w 3513746"/>
                    <a:gd name="connsiteY13" fmla="*/ 275766 h 1271337"/>
                    <a:gd name="connsiteX14" fmla="*/ 1872026 w 3513746"/>
                    <a:gd name="connsiteY14" fmla="*/ 210886 h 1271337"/>
                    <a:gd name="connsiteX15" fmla="*/ 2078831 w 3513746"/>
                    <a:gd name="connsiteY15" fmla="*/ 117622 h 1271337"/>
                    <a:gd name="connsiteX16" fmla="*/ 2247113 w 3513746"/>
                    <a:gd name="connsiteY16" fmla="*/ 62879 h 1271337"/>
                    <a:gd name="connsiteX17" fmla="*/ 2462027 w 3513746"/>
                    <a:gd name="connsiteY17" fmla="*/ 16247 h 1271337"/>
                    <a:gd name="connsiteX18" fmla="*/ 2735703 w 3513746"/>
                    <a:gd name="connsiteY18" fmla="*/ 0 h 1271337"/>
                    <a:gd name="connsiteX19" fmla="*/ 2896124 w 3513746"/>
                    <a:gd name="connsiteY19" fmla="*/ 128337 h 1271337"/>
                    <a:gd name="connsiteX20" fmla="*/ 2956282 w 3513746"/>
                    <a:gd name="connsiteY20" fmla="*/ 92242 h 1271337"/>
                    <a:gd name="connsiteX21" fmla="*/ 3136756 w 3513746"/>
                    <a:gd name="connsiteY21" fmla="*/ 236621 h 1271337"/>
                    <a:gd name="connsiteX22" fmla="*/ 3156809 w 3513746"/>
                    <a:gd name="connsiteY22" fmla="*/ 228600 h 1271337"/>
                    <a:gd name="connsiteX23" fmla="*/ 3513746 w 3513746"/>
                    <a:gd name="connsiteY23" fmla="*/ 541421 h 1271337"/>
                    <a:gd name="connsiteX24" fmla="*/ 606114 w 3513746"/>
                    <a:gd name="connsiteY24" fmla="*/ 1271337 h 1271337"/>
                    <a:gd name="connsiteX25" fmla="*/ 553977 w 3513746"/>
                    <a:gd name="connsiteY25"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556182 w 3513746"/>
                    <a:gd name="connsiteY8" fmla="*/ 600165 h 1271337"/>
                    <a:gd name="connsiteX9" fmla="*/ 677832 w 3513746"/>
                    <a:gd name="connsiteY9" fmla="*/ 565698 h 1271337"/>
                    <a:gd name="connsiteX10" fmla="*/ 882609 w 3513746"/>
                    <a:gd name="connsiteY10" fmla="*/ 531231 h 1271337"/>
                    <a:gd name="connsiteX11" fmla="*/ 1184706 w 3513746"/>
                    <a:gd name="connsiteY11" fmla="*/ 433911 h 1271337"/>
                    <a:gd name="connsiteX12" fmla="*/ 1399620 w 3513746"/>
                    <a:gd name="connsiteY12" fmla="*/ 409581 h 1271337"/>
                    <a:gd name="connsiteX13" fmla="*/ 1549655 w 3513746"/>
                    <a:gd name="connsiteY13" fmla="*/ 354839 h 1271337"/>
                    <a:gd name="connsiteX14" fmla="*/ 1715909 w 3513746"/>
                    <a:gd name="connsiteY14" fmla="*/ 275766 h 1271337"/>
                    <a:gd name="connsiteX15" fmla="*/ 1872026 w 3513746"/>
                    <a:gd name="connsiteY15" fmla="*/ 210886 h 1271337"/>
                    <a:gd name="connsiteX16" fmla="*/ 2078831 w 3513746"/>
                    <a:gd name="connsiteY16" fmla="*/ 117622 h 1271337"/>
                    <a:gd name="connsiteX17" fmla="*/ 2247113 w 3513746"/>
                    <a:gd name="connsiteY17" fmla="*/ 62879 h 1271337"/>
                    <a:gd name="connsiteX18" fmla="*/ 2462027 w 3513746"/>
                    <a:gd name="connsiteY18" fmla="*/ 16247 h 1271337"/>
                    <a:gd name="connsiteX19" fmla="*/ 2735703 w 3513746"/>
                    <a:gd name="connsiteY19" fmla="*/ 0 h 1271337"/>
                    <a:gd name="connsiteX20" fmla="*/ 2896124 w 3513746"/>
                    <a:gd name="connsiteY20" fmla="*/ 128337 h 1271337"/>
                    <a:gd name="connsiteX21" fmla="*/ 2956282 w 3513746"/>
                    <a:gd name="connsiteY21" fmla="*/ 92242 h 1271337"/>
                    <a:gd name="connsiteX22" fmla="*/ 3136756 w 3513746"/>
                    <a:gd name="connsiteY22" fmla="*/ 236621 h 1271337"/>
                    <a:gd name="connsiteX23" fmla="*/ 3156809 w 3513746"/>
                    <a:gd name="connsiteY23" fmla="*/ 228600 h 1271337"/>
                    <a:gd name="connsiteX24" fmla="*/ 3513746 w 3513746"/>
                    <a:gd name="connsiteY24" fmla="*/ 541421 h 1271337"/>
                    <a:gd name="connsiteX25" fmla="*/ 606114 w 3513746"/>
                    <a:gd name="connsiteY25" fmla="*/ 1271337 h 1271337"/>
                    <a:gd name="connsiteX26" fmla="*/ 553977 w 3513746"/>
                    <a:gd name="connsiteY26"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184706 w 3513746"/>
                    <a:gd name="connsiteY12" fmla="*/ 433911 h 1271337"/>
                    <a:gd name="connsiteX13" fmla="*/ 1399620 w 3513746"/>
                    <a:gd name="connsiteY13" fmla="*/ 409581 h 1271337"/>
                    <a:gd name="connsiteX14" fmla="*/ 1549655 w 3513746"/>
                    <a:gd name="connsiteY14" fmla="*/ 354839 h 1271337"/>
                    <a:gd name="connsiteX15" fmla="*/ 1715909 w 3513746"/>
                    <a:gd name="connsiteY15" fmla="*/ 275766 h 1271337"/>
                    <a:gd name="connsiteX16" fmla="*/ 1872026 w 3513746"/>
                    <a:gd name="connsiteY16" fmla="*/ 210886 h 1271337"/>
                    <a:gd name="connsiteX17" fmla="*/ 2078831 w 3513746"/>
                    <a:gd name="connsiteY17" fmla="*/ 117622 h 1271337"/>
                    <a:gd name="connsiteX18" fmla="*/ 2247113 w 3513746"/>
                    <a:gd name="connsiteY18" fmla="*/ 62879 h 1271337"/>
                    <a:gd name="connsiteX19" fmla="*/ 2462027 w 3513746"/>
                    <a:gd name="connsiteY19" fmla="*/ 16247 h 1271337"/>
                    <a:gd name="connsiteX20" fmla="*/ 2735703 w 3513746"/>
                    <a:gd name="connsiteY20" fmla="*/ 0 h 1271337"/>
                    <a:gd name="connsiteX21" fmla="*/ 2896124 w 3513746"/>
                    <a:gd name="connsiteY21" fmla="*/ 128337 h 1271337"/>
                    <a:gd name="connsiteX22" fmla="*/ 2956282 w 3513746"/>
                    <a:gd name="connsiteY22" fmla="*/ 92242 h 1271337"/>
                    <a:gd name="connsiteX23" fmla="*/ 3136756 w 3513746"/>
                    <a:gd name="connsiteY23" fmla="*/ 236621 h 1271337"/>
                    <a:gd name="connsiteX24" fmla="*/ 3156809 w 3513746"/>
                    <a:gd name="connsiteY24" fmla="*/ 228600 h 1271337"/>
                    <a:gd name="connsiteX25" fmla="*/ 3513746 w 3513746"/>
                    <a:gd name="connsiteY25" fmla="*/ 541421 h 1271337"/>
                    <a:gd name="connsiteX26" fmla="*/ 606114 w 3513746"/>
                    <a:gd name="connsiteY26" fmla="*/ 1271337 h 1271337"/>
                    <a:gd name="connsiteX27" fmla="*/ 553977 w 3513746"/>
                    <a:gd name="connsiteY27"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184706 w 3513746"/>
                    <a:gd name="connsiteY12" fmla="*/ 433911 h 1271337"/>
                    <a:gd name="connsiteX13" fmla="*/ 1399620 w 3513746"/>
                    <a:gd name="connsiteY13" fmla="*/ 409581 h 1271337"/>
                    <a:gd name="connsiteX14" fmla="*/ 1549655 w 3513746"/>
                    <a:gd name="connsiteY14" fmla="*/ 354839 h 1271337"/>
                    <a:gd name="connsiteX15" fmla="*/ 1715909 w 3513746"/>
                    <a:gd name="connsiteY15" fmla="*/ 275766 h 1271337"/>
                    <a:gd name="connsiteX16" fmla="*/ 1872026 w 3513746"/>
                    <a:gd name="connsiteY16" fmla="*/ 210886 h 1271337"/>
                    <a:gd name="connsiteX17" fmla="*/ 2078831 w 3513746"/>
                    <a:gd name="connsiteY17" fmla="*/ 117622 h 1271337"/>
                    <a:gd name="connsiteX18" fmla="*/ 2247113 w 3513746"/>
                    <a:gd name="connsiteY18" fmla="*/ 62879 h 1271337"/>
                    <a:gd name="connsiteX19" fmla="*/ 2462027 w 3513746"/>
                    <a:gd name="connsiteY19" fmla="*/ 16247 h 1271337"/>
                    <a:gd name="connsiteX20" fmla="*/ 2735703 w 3513746"/>
                    <a:gd name="connsiteY20" fmla="*/ 0 h 1271337"/>
                    <a:gd name="connsiteX21" fmla="*/ 2896124 w 3513746"/>
                    <a:gd name="connsiteY21" fmla="*/ 128337 h 1271337"/>
                    <a:gd name="connsiteX22" fmla="*/ 2956282 w 3513746"/>
                    <a:gd name="connsiteY22" fmla="*/ 92242 h 1271337"/>
                    <a:gd name="connsiteX23" fmla="*/ 3136756 w 3513746"/>
                    <a:gd name="connsiteY23" fmla="*/ 236621 h 1271337"/>
                    <a:gd name="connsiteX24" fmla="*/ 3156809 w 3513746"/>
                    <a:gd name="connsiteY24" fmla="*/ 228600 h 1271337"/>
                    <a:gd name="connsiteX25" fmla="*/ 3513746 w 3513746"/>
                    <a:gd name="connsiteY25" fmla="*/ 541421 h 1271337"/>
                    <a:gd name="connsiteX26" fmla="*/ 606114 w 3513746"/>
                    <a:gd name="connsiteY26" fmla="*/ 1271337 h 1271337"/>
                    <a:gd name="connsiteX27" fmla="*/ 553977 w 3513746"/>
                    <a:gd name="connsiteY27"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4136 w 3513905"/>
                    <a:gd name="connsiteY0" fmla="*/ 1251285 h 1271337"/>
                    <a:gd name="connsiteX1" fmla="*/ 189178 w 3513905"/>
                    <a:gd name="connsiteY1" fmla="*/ 1263316 h 1271337"/>
                    <a:gd name="connsiteX2" fmla="*/ 140705 w 3513905"/>
                    <a:gd name="connsiteY2" fmla="*/ 1178001 h 1271337"/>
                    <a:gd name="connsiteX3" fmla="*/ 73798 w 3513905"/>
                    <a:gd name="connsiteY3" fmla="*/ 1013774 h 1271337"/>
                    <a:gd name="connsiteX4" fmla="*/ 6890 w 3513905"/>
                    <a:gd name="connsiteY4" fmla="*/ 843465 h 1271337"/>
                    <a:gd name="connsiteX5" fmla="*/ 683 w 3513905"/>
                    <a:gd name="connsiteY5" fmla="*/ 669758 h 1271337"/>
                    <a:gd name="connsiteX6" fmla="*/ 140705 w 3513905"/>
                    <a:gd name="connsiteY6" fmla="*/ 626523 h 1271337"/>
                    <a:gd name="connsiteX7" fmla="*/ 274520 w 3513905"/>
                    <a:gd name="connsiteY7" fmla="*/ 616385 h 1271337"/>
                    <a:gd name="connsiteX8" fmla="*/ 428609 w 3513905"/>
                    <a:gd name="connsiteY8" fmla="*/ 606248 h 1271337"/>
                    <a:gd name="connsiteX9" fmla="*/ 556341 w 3513905"/>
                    <a:gd name="connsiteY9" fmla="*/ 600165 h 1271337"/>
                    <a:gd name="connsiteX10" fmla="*/ 677991 w 3513905"/>
                    <a:gd name="connsiteY10" fmla="*/ 565698 h 1271337"/>
                    <a:gd name="connsiteX11" fmla="*/ 882768 w 3513905"/>
                    <a:gd name="connsiteY11" fmla="*/ 531231 h 1271337"/>
                    <a:gd name="connsiteX12" fmla="*/ 1038885 w 3513905"/>
                    <a:gd name="connsiteY12" fmla="*/ 488653 h 1271337"/>
                    <a:gd name="connsiteX13" fmla="*/ 1184865 w 3513905"/>
                    <a:gd name="connsiteY13" fmla="*/ 433911 h 1271337"/>
                    <a:gd name="connsiteX14" fmla="*/ 1399779 w 3513905"/>
                    <a:gd name="connsiteY14" fmla="*/ 409581 h 1271337"/>
                    <a:gd name="connsiteX15" fmla="*/ 1549814 w 3513905"/>
                    <a:gd name="connsiteY15" fmla="*/ 354839 h 1271337"/>
                    <a:gd name="connsiteX16" fmla="*/ 1716068 w 3513905"/>
                    <a:gd name="connsiteY16" fmla="*/ 275766 h 1271337"/>
                    <a:gd name="connsiteX17" fmla="*/ 1872185 w 3513905"/>
                    <a:gd name="connsiteY17" fmla="*/ 210886 h 1271337"/>
                    <a:gd name="connsiteX18" fmla="*/ 2078990 w 3513905"/>
                    <a:gd name="connsiteY18" fmla="*/ 117622 h 1271337"/>
                    <a:gd name="connsiteX19" fmla="*/ 2247272 w 3513905"/>
                    <a:gd name="connsiteY19" fmla="*/ 62879 h 1271337"/>
                    <a:gd name="connsiteX20" fmla="*/ 2462186 w 3513905"/>
                    <a:gd name="connsiteY20" fmla="*/ 16247 h 1271337"/>
                    <a:gd name="connsiteX21" fmla="*/ 2735862 w 3513905"/>
                    <a:gd name="connsiteY21" fmla="*/ 0 h 1271337"/>
                    <a:gd name="connsiteX22" fmla="*/ 2896283 w 3513905"/>
                    <a:gd name="connsiteY22" fmla="*/ 128337 h 1271337"/>
                    <a:gd name="connsiteX23" fmla="*/ 2956441 w 3513905"/>
                    <a:gd name="connsiteY23" fmla="*/ 92242 h 1271337"/>
                    <a:gd name="connsiteX24" fmla="*/ 3136915 w 3513905"/>
                    <a:gd name="connsiteY24" fmla="*/ 236621 h 1271337"/>
                    <a:gd name="connsiteX25" fmla="*/ 3156968 w 3513905"/>
                    <a:gd name="connsiteY25" fmla="*/ 228600 h 1271337"/>
                    <a:gd name="connsiteX26" fmla="*/ 3513905 w 3513905"/>
                    <a:gd name="connsiteY26" fmla="*/ 541421 h 1271337"/>
                    <a:gd name="connsiteX27" fmla="*/ 606273 w 3513905"/>
                    <a:gd name="connsiteY27" fmla="*/ 1271337 h 1271337"/>
                    <a:gd name="connsiteX28" fmla="*/ 554136 w 3513905"/>
                    <a:gd name="connsiteY28" fmla="*/ 1251285 h 1271337"/>
                    <a:gd name="connsiteX0" fmla="*/ 560044 w 3519813"/>
                    <a:gd name="connsiteY0" fmla="*/ 1251285 h 1271337"/>
                    <a:gd name="connsiteX1" fmla="*/ 195086 w 3519813"/>
                    <a:gd name="connsiteY1" fmla="*/ 1263316 h 1271337"/>
                    <a:gd name="connsiteX2" fmla="*/ 146613 w 3519813"/>
                    <a:gd name="connsiteY2" fmla="*/ 1178001 h 1271337"/>
                    <a:gd name="connsiteX3" fmla="*/ 79706 w 3519813"/>
                    <a:gd name="connsiteY3" fmla="*/ 1013774 h 1271337"/>
                    <a:gd name="connsiteX4" fmla="*/ 12798 w 3519813"/>
                    <a:gd name="connsiteY4" fmla="*/ 843465 h 1271337"/>
                    <a:gd name="connsiteX5" fmla="*/ 638 w 3519813"/>
                    <a:gd name="connsiteY5" fmla="*/ 709048 h 1271337"/>
                    <a:gd name="connsiteX6" fmla="*/ 146613 w 3519813"/>
                    <a:gd name="connsiteY6" fmla="*/ 626523 h 1271337"/>
                    <a:gd name="connsiteX7" fmla="*/ 280428 w 3519813"/>
                    <a:gd name="connsiteY7" fmla="*/ 616385 h 1271337"/>
                    <a:gd name="connsiteX8" fmla="*/ 434517 w 3519813"/>
                    <a:gd name="connsiteY8" fmla="*/ 606248 h 1271337"/>
                    <a:gd name="connsiteX9" fmla="*/ 562249 w 3519813"/>
                    <a:gd name="connsiteY9" fmla="*/ 600165 h 1271337"/>
                    <a:gd name="connsiteX10" fmla="*/ 683899 w 3519813"/>
                    <a:gd name="connsiteY10" fmla="*/ 565698 h 1271337"/>
                    <a:gd name="connsiteX11" fmla="*/ 888676 w 3519813"/>
                    <a:gd name="connsiteY11" fmla="*/ 531231 h 1271337"/>
                    <a:gd name="connsiteX12" fmla="*/ 1044793 w 3519813"/>
                    <a:gd name="connsiteY12" fmla="*/ 488653 h 1271337"/>
                    <a:gd name="connsiteX13" fmla="*/ 1190773 w 3519813"/>
                    <a:gd name="connsiteY13" fmla="*/ 433911 h 1271337"/>
                    <a:gd name="connsiteX14" fmla="*/ 1405687 w 3519813"/>
                    <a:gd name="connsiteY14" fmla="*/ 409581 h 1271337"/>
                    <a:gd name="connsiteX15" fmla="*/ 1555722 w 3519813"/>
                    <a:gd name="connsiteY15" fmla="*/ 354839 h 1271337"/>
                    <a:gd name="connsiteX16" fmla="*/ 1721976 w 3519813"/>
                    <a:gd name="connsiteY16" fmla="*/ 275766 h 1271337"/>
                    <a:gd name="connsiteX17" fmla="*/ 1878093 w 3519813"/>
                    <a:gd name="connsiteY17" fmla="*/ 210886 h 1271337"/>
                    <a:gd name="connsiteX18" fmla="*/ 2084898 w 3519813"/>
                    <a:gd name="connsiteY18" fmla="*/ 117622 h 1271337"/>
                    <a:gd name="connsiteX19" fmla="*/ 2253180 w 3519813"/>
                    <a:gd name="connsiteY19" fmla="*/ 62879 h 1271337"/>
                    <a:gd name="connsiteX20" fmla="*/ 2468094 w 3519813"/>
                    <a:gd name="connsiteY20" fmla="*/ 16247 h 1271337"/>
                    <a:gd name="connsiteX21" fmla="*/ 2741770 w 3519813"/>
                    <a:gd name="connsiteY21" fmla="*/ 0 h 1271337"/>
                    <a:gd name="connsiteX22" fmla="*/ 2902191 w 3519813"/>
                    <a:gd name="connsiteY22" fmla="*/ 128337 h 1271337"/>
                    <a:gd name="connsiteX23" fmla="*/ 2962349 w 3519813"/>
                    <a:gd name="connsiteY23" fmla="*/ 92242 h 1271337"/>
                    <a:gd name="connsiteX24" fmla="*/ 3142823 w 3519813"/>
                    <a:gd name="connsiteY24" fmla="*/ 236621 h 1271337"/>
                    <a:gd name="connsiteX25" fmla="*/ 3162876 w 3519813"/>
                    <a:gd name="connsiteY25" fmla="*/ 228600 h 1271337"/>
                    <a:gd name="connsiteX26" fmla="*/ 3519813 w 3519813"/>
                    <a:gd name="connsiteY26" fmla="*/ 541421 h 1271337"/>
                    <a:gd name="connsiteX27" fmla="*/ 612181 w 3519813"/>
                    <a:gd name="connsiteY27" fmla="*/ 1271337 h 1271337"/>
                    <a:gd name="connsiteX28" fmla="*/ 560044 w 3519813"/>
                    <a:gd name="connsiteY28" fmla="*/ 1251285 h 1271337"/>
                    <a:gd name="connsiteX0" fmla="*/ 552956 w 3512725"/>
                    <a:gd name="connsiteY0" fmla="*/ 1251285 h 1271337"/>
                    <a:gd name="connsiteX1" fmla="*/ 187998 w 3512725"/>
                    <a:gd name="connsiteY1" fmla="*/ 1263316 h 1271337"/>
                    <a:gd name="connsiteX2" fmla="*/ 139525 w 3512725"/>
                    <a:gd name="connsiteY2" fmla="*/ 1178001 h 1271337"/>
                    <a:gd name="connsiteX3" fmla="*/ 72618 w 3512725"/>
                    <a:gd name="connsiteY3" fmla="*/ 1013774 h 1271337"/>
                    <a:gd name="connsiteX4" fmla="*/ 5710 w 3512725"/>
                    <a:gd name="connsiteY4" fmla="*/ 843465 h 1271337"/>
                    <a:gd name="connsiteX5" fmla="*/ 694 w 3512725"/>
                    <a:gd name="connsiteY5" fmla="*/ 713810 h 1271337"/>
                    <a:gd name="connsiteX6" fmla="*/ 139525 w 3512725"/>
                    <a:gd name="connsiteY6" fmla="*/ 626523 h 1271337"/>
                    <a:gd name="connsiteX7" fmla="*/ 273340 w 3512725"/>
                    <a:gd name="connsiteY7" fmla="*/ 616385 h 1271337"/>
                    <a:gd name="connsiteX8" fmla="*/ 427429 w 3512725"/>
                    <a:gd name="connsiteY8" fmla="*/ 606248 h 1271337"/>
                    <a:gd name="connsiteX9" fmla="*/ 555161 w 3512725"/>
                    <a:gd name="connsiteY9" fmla="*/ 600165 h 1271337"/>
                    <a:gd name="connsiteX10" fmla="*/ 676811 w 3512725"/>
                    <a:gd name="connsiteY10" fmla="*/ 565698 h 1271337"/>
                    <a:gd name="connsiteX11" fmla="*/ 881588 w 3512725"/>
                    <a:gd name="connsiteY11" fmla="*/ 531231 h 1271337"/>
                    <a:gd name="connsiteX12" fmla="*/ 1037705 w 3512725"/>
                    <a:gd name="connsiteY12" fmla="*/ 488653 h 1271337"/>
                    <a:gd name="connsiteX13" fmla="*/ 1183685 w 3512725"/>
                    <a:gd name="connsiteY13" fmla="*/ 433911 h 1271337"/>
                    <a:gd name="connsiteX14" fmla="*/ 1398599 w 3512725"/>
                    <a:gd name="connsiteY14" fmla="*/ 409581 h 1271337"/>
                    <a:gd name="connsiteX15" fmla="*/ 1548634 w 3512725"/>
                    <a:gd name="connsiteY15" fmla="*/ 354839 h 1271337"/>
                    <a:gd name="connsiteX16" fmla="*/ 1714888 w 3512725"/>
                    <a:gd name="connsiteY16" fmla="*/ 275766 h 1271337"/>
                    <a:gd name="connsiteX17" fmla="*/ 1871005 w 3512725"/>
                    <a:gd name="connsiteY17" fmla="*/ 210886 h 1271337"/>
                    <a:gd name="connsiteX18" fmla="*/ 2077810 w 3512725"/>
                    <a:gd name="connsiteY18" fmla="*/ 117622 h 1271337"/>
                    <a:gd name="connsiteX19" fmla="*/ 2246092 w 3512725"/>
                    <a:gd name="connsiteY19" fmla="*/ 62879 h 1271337"/>
                    <a:gd name="connsiteX20" fmla="*/ 2461006 w 3512725"/>
                    <a:gd name="connsiteY20" fmla="*/ 16247 h 1271337"/>
                    <a:gd name="connsiteX21" fmla="*/ 2734682 w 3512725"/>
                    <a:gd name="connsiteY21" fmla="*/ 0 h 1271337"/>
                    <a:gd name="connsiteX22" fmla="*/ 2895103 w 3512725"/>
                    <a:gd name="connsiteY22" fmla="*/ 128337 h 1271337"/>
                    <a:gd name="connsiteX23" fmla="*/ 2955261 w 3512725"/>
                    <a:gd name="connsiteY23" fmla="*/ 92242 h 1271337"/>
                    <a:gd name="connsiteX24" fmla="*/ 3135735 w 3512725"/>
                    <a:gd name="connsiteY24" fmla="*/ 236621 h 1271337"/>
                    <a:gd name="connsiteX25" fmla="*/ 3155788 w 3512725"/>
                    <a:gd name="connsiteY25" fmla="*/ 228600 h 1271337"/>
                    <a:gd name="connsiteX26" fmla="*/ 3512725 w 3512725"/>
                    <a:gd name="connsiteY26" fmla="*/ 541421 h 1271337"/>
                    <a:gd name="connsiteX27" fmla="*/ 605093 w 3512725"/>
                    <a:gd name="connsiteY27" fmla="*/ 1271337 h 1271337"/>
                    <a:gd name="connsiteX28" fmla="*/ 552956 w 3512725"/>
                    <a:gd name="connsiteY28" fmla="*/ 1251285 h 1271337"/>
                    <a:gd name="connsiteX0" fmla="*/ 552650 w 3512419"/>
                    <a:gd name="connsiteY0" fmla="*/ 1251285 h 1271337"/>
                    <a:gd name="connsiteX1" fmla="*/ 187692 w 3512419"/>
                    <a:gd name="connsiteY1" fmla="*/ 1263316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187692 w 3512419"/>
                    <a:gd name="connsiteY1" fmla="*/ 1263316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187692 w 3512419"/>
                    <a:gd name="connsiteY1" fmla="*/ 1263316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187692 w 3512419"/>
                    <a:gd name="connsiteY1" fmla="*/ 1263316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187692 w 3512419"/>
                    <a:gd name="connsiteY1" fmla="*/ 1263316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223411 w 3512419"/>
                    <a:gd name="connsiteY1" fmla="*/ 1265697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223411 w 3512419"/>
                    <a:gd name="connsiteY1" fmla="*/ 1265697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223411 w 3512419"/>
                    <a:gd name="connsiteY1" fmla="*/ 1265697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223411 w 3512419"/>
                    <a:gd name="connsiteY1" fmla="*/ 1265697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223411 w 3512419"/>
                    <a:gd name="connsiteY1" fmla="*/ 1265697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223411 w 3512419"/>
                    <a:gd name="connsiteY1" fmla="*/ 1265697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223411 w 3512419"/>
                    <a:gd name="connsiteY1" fmla="*/ 1265697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223411 w 3512419"/>
                    <a:gd name="connsiteY1" fmla="*/ 1265697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48904 h 1268956"/>
                    <a:gd name="connsiteX1" fmla="*/ 223411 w 3512419"/>
                    <a:gd name="connsiteY1" fmla="*/ 1263316 h 1268956"/>
                    <a:gd name="connsiteX2" fmla="*/ 139219 w 3512419"/>
                    <a:gd name="connsiteY2" fmla="*/ 1175620 h 1268956"/>
                    <a:gd name="connsiteX3" fmla="*/ 72312 w 3512419"/>
                    <a:gd name="connsiteY3" fmla="*/ 1011393 h 1268956"/>
                    <a:gd name="connsiteX4" fmla="*/ 5404 w 3512419"/>
                    <a:gd name="connsiteY4" fmla="*/ 841084 h 1268956"/>
                    <a:gd name="connsiteX5" fmla="*/ 388 w 3512419"/>
                    <a:gd name="connsiteY5" fmla="*/ 711429 h 1268956"/>
                    <a:gd name="connsiteX6" fmla="*/ 139219 w 3512419"/>
                    <a:gd name="connsiteY6" fmla="*/ 624142 h 1268956"/>
                    <a:gd name="connsiteX7" fmla="*/ 273034 w 3512419"/>
                    <a:gd name="connsiteY7" fmla="*/ 614004 h 1268956"/>
                    <a:gd name="connsiteX8" fmla="*/ 427123 w 3512419"/>
                    <a:gd name="connsiteY8" fmla="*/ 603867 h 1268956"/>
                    <a:gd name="connsiteX9" fmla="*/ 554855 w 3512419"/>
                    <a:gd name="connsiteY9" fmla="*/ 597784 h 1268956"/>
                    <a:gd name="connsiteX10" fmla="*/ 676505 w 3512419"/>
                    <a:gd name="connsiteY10" fmla="*/ 563317 h 1268956"/>
                    <a:gd name="connsiteX11" fmla="*/ 881282 w 3512419"/>
                    <a:gd name="connsiteY11" fmla="*/ 528850 h 1268956"/>
                    <a:gd name="connsiteX12" fmla="*/ 1037399 w 3512419"/>
                    <a:gd name="connsiteY12" fmla="*/ 486272 h 1268956"/>
                    <a:gd name="connsiteX13" fmla="*/ 1183379 w 3512419"/>
                    <a:gd name="connsiteY13" fmla="*/ 431530 h 1268956"/>
                    <a:gd name="connsiteX14" fmla="*/ 1398293 w 3512419"/>
                    <a:gd name="connsiteY14" fmla="*/ 407200 h 1268956"/>
                    <a:gd name="connsiteX15" fmla="*/ 1548328 w 3512419"/>
                    <a:gd name="connsiteY15" fmla="*/ 352458 h 1268956"/>
                    <a:gd name="connsiteX16" fmla="*/ 1714582 w 3512419"/>
                    <a:gd name="connsiteY16" fmla="*/ 273385 h 1268956"/>
                    <a:gd name="connsiteX17" fmla="*/ 1870699 w 3512419"/>
                    <a:gd name="connsiteY17" fmla="*/ 208505 h 1268956"/>
                    <a:gd name="connsiteX18" fmla="*/ 2077504 w 3512419"/>
                    <a:gd name="connsiteY18" fmla="*/ 115241 h 1268956"/>
                    <a:gd name="connsiteX19" fmla="*/ 2245786 w 3512419"/>
                    <a:gd name="connsiteY19" fmla="*/ 60498 h 1268956"/>
                    <a:gd name="connsiteX20" fmla="*/ 2460700 w 3512419"/>
                    <a:gd name="connsiteY20" fmla="*/ 13866 h 1268956"/>
                    <a:gd name="connsiteX21" fmla="*/ 2699848 w 3512419"/>
                    <a:gd name="connsiteY21" fmla="*/ 0 h 1268956"/>
                    <a:gd name="connsiteX22" fmla="*/ 2894797 w 3512419"/>
                    <a:gd name="connsiteY22" fmla="*/ 125956 h 1268956"/>
                    <a:gd name="connsiteX23" fmla="*/ 2954955 w 3512419"/>
                    <a:gd name="connsiteY23" fmla="*/ 89861 h 1268956"/>
                    <a:gd name="connsiteX24" fmla="*/ 3135429 w 3512419"/>
                    <a:gd name="connsiteY24" fmla="*/ 234240 h 1268956"/>
                    <a:gd name="connsiteX25" fmla="*/ 3155482 w 3512419"/>
                    <a:gd name="connsiteY25" fmla="*/ 226219 h 1268956"/>
                    <a:gd name="connsiteX26" fmla="*/ 3512419 w 3512419"/>
                    <a:gd name="connsiteY26" fmla="*/ 539040 h 1268956"/>
                    <a:gd name="connsiteX27" fmla="*/ 604787 w 3512419"/>
                    <a:gd name="connsiteY27" fmla="*/ 1268956 h 1268956"/>
                    <a:gd name="connsiteX28" fmla="*/ 552650 w 3512419"/>
                    <a:gd name="connsiteY28" fmla="*/ 1248904 h 1268956"/>
                    <a:gd name="connsiteX0" fmla="*/ 552650 w 3512419"/>
                    <a:gd name="connsiteY0" fmla="*/ 1248904 h 1268956"/>
                    <a:gd name="connsiteX1" fmla="*/ 223411 w 3512419"/>
                    <a:gd name="connsiteY1" fmla="*/ 1263316 h 1268956"/>
                    <a:gd name="connsiteX2" fmla="*/ 139219 w 3512419"/>
                    <a:gd name="connsiteY2" fmla="*/ 1175620 h 1268956"/>
                    <a:gd name="connsiteX3" fmla="*/ 72312 w 3512419"/>
                    <a:gd name="connsiteY3" fmla="*/ 1011393 h 1268956"/>
                    <a:gd name="connsiteX4" fmla="*/ 5404 w 3512419"/>
                    <a:gd name="connsiteY4" fmla="*/ 841084 h 1268956"/>
                    <a:gd name="connsiteX5" fmla="*/ 388 w 3512419"/>
                    <a:gd name="connsiteY5" fmla="*/ 711429 h 1268956"/>
                    <a:gd name="connsiteX6" fmla="*/ 139219 w 3512419"/>
                    <a:gd name="connsiteY6" fmla="*/ 624142 h 1268956"/>
                    <a:gd name="connsiteX7" fmla="*/ 273034 w 3512419"/>
                    <a:gd name="connsiteY7" fmla="*/ 614004 h 1268956"/>
                    <a:gd name="connsiteX8" fmla="*/ 427123 w 3512419"/>
                    <a:gd name="connsiteY8" fmla="*/ 603867 h 1268956"/>
                    <a:gd name="connsiteX9" fmla="*/ 554855 w 3512419"/>
                    <a:gd name="connsiteY9" fmla="*/ 597784 h 1268956"/>
                    <a:gd name="connsiteX10" fmla="*/ 676505 w 3512419"/>
                    <a:gd name="connsiteY10" fmla="*/ 563317 h 1268956"/>
                    <a:gd name="connsiteX11" fmla="*/ 881282 w 3512419"/>
                    <a:gd name="connsiteY11" fmla="*/ 528850 h 1268956"/>
                    <a:gd name="connsiteX12" fmla="*/ 1037399 w 3512419"/>
                    <a:gd name="connsiteY12" fmla="*/ 486272 h 1268956"/>
                    <a:gd name="connsiteX13" fmla="*/ 1183379 w 3512419"/>
                    <a:gd name="connsiteY13" fmla="*/ 431530 h 1268956"/>
                    <a:gd name="connsiteX14" fmla="*/ 1398293 w 3512419"/>
                    <a:gd name="connsiteY14" fmla="*/ 407200 h 1268956"/>
                    <a:gd name="connsiteX15" fmla="*/ 1548328 w 3512419"/>
                    <a:gd name="connsiteY15" fmla="*/ 352458 h 1268956"/>
                    <a:gd name="connsiteX16" fmla="*/ 1714582 w 3512419"/>
                    <a:gd name="connsiteY16" fmla="*/ 273385 h 1268956"/>
                    <a:gd name="connsiteX17" fmla="*/ 1870699 w 3512419"/>
                    <a:gd name="connsiteY17" fmla="*/ 208505 h 1268956"/>
                    <a:gd name="connsiteX18" fmla="*/ 2077504 w 3512419"/>
                    <a:gd name="connsiteY18" fmla="*/ 115241 h 1268956"/>
                    <a:gd name="connsiteX19" fmla="*/ 2245786 w 3512419"/>
                    <a:gd name="connsiteY19" fmla="*/ 60498 h 1268956"/>
                    <a:gd name="connsiteX20" fmla="*/ 2460700 w 3512419"/>
                    <a:gd name="connsiteY20" fmla="*/ 13866 h 1268956"/>
                    <a:gd name="connsiteX21" fmla="*/ 2699848 w 3512419"/>
                    <a:gd name="connsiteY21" fmla="*/ 0 h 1268956"/>
                    <a:gd name="connsiteX22" fmla="*/ 2894797 w 3512419"/>
                    <a:gd name="connsiteY22" fmla="*/ 125956 h 1268956"/>
                    <a:gd name="connsiteX23" fmla="*/ 2954955 w 3512419"/>
                    <a:gd name="connsiteY23" fmla="*/ 89861 h 1268956"/>
                    <a:gd name="connsiteX24" fmla="*/ 3135429 w 3512419"/>
                    <a:gd name="connsiteY24" fmla="*/ 234240 h 1268956"/>
                    <a:gd name="connsiteX25" fmla="*/ 3155482 w 3512419"/>
                    <a:gd name="connsiteY25" fmla="*/ 226219 h 1268956"/>
                    <a:gd name="connsiteX26" fmla="*/ 3512419 w 3512419"/>
                    <a:gd name="connsiteY26" fmla="*/ 539040 h 1268956"/>
                    <a:gd name="connsiteX27" fmla="*/ 604787 w 3512419"/>
                    <a:gd name="connsiteY27" fmla="*/ 1268956 h 1268956"/>
                    <a:gd name="connsiteX28" fmla="*/ 552650 w 3512419"/>
                    <a:gd name="connsiteY28" fmla="*/ 1248904 h 1268956"/>
                    <a:gd name="connsiteX0" fmla="*/ 552650 w 3512419"/>
                    <a:gd name="connsiteY0" fmla="*/ 1248904 h 1268956"/>
                    <a:gd name="connsiteX1" fmla="*/ 223411 w 3512419"/>
                    <a:gd name="connsiteY1" fmla="*/ 1263316 h 1268956"/>
                    <a:gd name="connsiteX2" fmla="*/ 139219 w 3512419"/>
                    <a:gd name="connsiteY2" fmla="*/ 1175620 h 1268956"/>
                    <a:gd name="connsiteX3" fmla="*/ 72312 w 3512419"/>
                    <a:gd name="connsiteY3" fmla="*/ 1011393 h 1268956"/>
                    <a:gd name="connsiteX4" fmla="*/ 5404 w 3512419"/>
                    <a:gd name="connsiteY4" fmla="*/ 841084 h 1268956"/>
                    <a:gd name="connsiteX5" fmla="*/ 388 w 3512419"/>
                    <a:gd name="connsiteY5" fmla="*/ 711429 h 1268956"/>
                    <a:gd name="connsiteX6" fmla="*/ 139219 w 3512419"/>
                    <a:gd name="connsiteY6" fmla="*/ 624142 h 1268956"/>
                    <a:gd name="connsiteX7" fmla="*/ 273034 w 3512419"/>
                    <a:gd name="connsiteY7" fmla="*/ 614004 h 1268956"/>
                    <a:gd name="connsiteX8" fmla="*/ 427123 w 3512419"/>
                    <a:gd name="connsiteY8" fmla="*/ 603867 h 1268956"/>
                    <a:gd name="connsiteX9" fmla="*/ 554855 w 3512419"/>
                    <a:gd name="connsiteY9" fmla="*/ 597784 h 1268956"/>
                    <a:gd name="connsiteX10" fmla="*/ 676505 w 3512419"/>
                    <a:gd name="connsiteY10" fmla="*/ 563317 h 1268956"/>
                    <a:gd name="connsiteX11" fmla="*/ 881282 w 3512419"/>
                    <a:gd name="connsiteY11" fmla="*/ 528850 h 1268956"/>
                    <a:gd name="connsiteX12" fmla="*/ 1037399 w 3512419"/>
                    <a:gd name="connsiteY12" fmla="*/ 486272 h 1268956"/>
                    <a:gd name="connsiteX13" fmla="*/ 1183379 w 3512419"/>
                    <a:gd name="connsiteY13" fmla="*/ 431530 h 1268956"/>
                    <a:gd name="connsiteX14" fmla="*/ 1398293 w 3512419"/>
                    <a:gd name="connsiteY14" fmla="*/ 407200 h 1268956"/>
                    <a:gd name="connsiteX15" fmla="*/ 1548328 w 3512419"/>
                    <a:gd name="connsiteY15" fmla="*/ 352458 h 1268956"/>
                    <a:gd name="connsiteX16" fmla="*/ 1714582 w 3512419"/>
                    <a:gd name="connsiteY16" fmla="*/ 273385 h 1268956"/>
                    <a:gd name="connsiteX17" fmla="*/ 1870699 w 3512419"/>
                    <a:gd name="connsiteY17" fmla="*/ 208505 h 1268956"/>
                    <a:gd name="connsiteX18" fmla="*/ 2077504 w 3512419"/>
                    <a:gd name="connsiteY18" fmla="*/ 115241 h 1268956"/>
                    <a:gd name="connsiteX19" fmla="*/ 2245786 w 3512419"/>
                    <a:gd name="connsiteY19" fmla="*/ 60498 h 1268956"/>
                    <a:gd name="connsiteX20" fmla="*/ 2460700 w 3512419"/>
                    <a:gd name="connsiteY20" fmla="*/ 13866 h 1268956"/>
                    <a:gd name="connsiteX21" fmla="*/ 2699848 w 3512419"/>
                    <a:gd name="connsiteY21" fmla="*/ 0 h 1268956"/>
                    <a:gd name="connsiteX22" fmla="*/ 2894797 w 3512419"/>
                    <a:gd name="connsiteY22" fmla="*/ 125956 h 1268956"/>
                    <a:gd name="connsiteX23" fmla="*/ 2954955 w 3512419"/>
                    <a:gd name="connsiteY23" fmla="*/ 104148 h 1268956"/>
                    <a:gd name="connsiteX24" fmla="*/ 3135429 w 3512419"/>
                    <a:gd name="connsiteY24" fmla="*/ 234240 h 1268956"/>
                    <a:gd name="connsiteX25" fmla="*/ 3155482 w 3512419"/>
                    <a:gd name="connsiteY25" fmla="*/ 226219 h 1268956"/>
                    <a:gd name="connsiteX26" fmla="*/ 3512419 w 3512419"/>
                    <a:gd name="connsiteY26" fmla="*/ 539040 h 1268956"/>
                    <a:gd name="connsiteX27" fmla="*/ 604787 w 3512419"/>
                    <a:gd name="connsiteY27" fmla="*/ 1268956 h 1268956"/>
                    <a:gd name="connsiteX28" fmla="*/ 552650 w 3512419"/>
                    <a:gd name="connsiteY28" fmla="*/ 1248904 h 1268956"/>
                    <a:gd name="connsiteX0" fmla="*/ 552650 w 3512419"/>
                    <a:gd name="connsiteY0" fmla="*/ 1248904 h 1268956"/>
                    <a:gd name="connsiteX1" fmla="*/ 223411 w 3512419"/>
                    <a:gd name="connsiteY1" fmla="*/ 1263316 h 1268956"/>
                    <a:gd name="connsiteX2" fmla="*/ 139219 w 3512419"/>
                    <a:gd name="connsiteY2" fmla="*/ 1175620 h 1268956"/>
                    <a:gd name="connsiteX3" fmla="*/ 72312 w 3512419"/>
                    <a:gd name="connsiteY3" fmla="*/ 1011393 h 1268956"/>
                    <a:gd name="connsiteX4" fmla="*/ 5404 w 3512419"/>
                    <a:gd name="connsiteY4" fmla="*/ 841084 h 1268956"/>
                    <a:gd name="connsiteX5" fmla="*/ 388 w 3512419"/>
                    <a:gd name="connsiteY5" fmla="*/ 711429 h 1268956"/>
                    <a:gd name="connsiteX6" fmla="*/ 139219 w 3512419"/>
                    <a:gd name="connsiteY6" fmla="*/ 624142 h 1268956"/>
                    <a:gd name="connsiteX7" fmla="*/ 273034 w 3512419"/>
                    <a:gd name="connsiteY7" fmla="*/ 614004 h 1268956"/>
                    <a:gd name="connsiteX8" fmla="*/ 427123 w 3512419"/>
                    <a:gd name="connsiteY8" fmla="*/ 603867 h 1268956"/>
                    <a:gd name="connsiteX9" fmla="*/ 554855 w 3512419"/>
                    <a:gd name="connsiteY9" fmla="*/ 597784 h 1268956"/>
                    <a:gd name="connsiteX10" fmla="*/ 676505 w 3512419"/>
                    <a:gd name="connsiteY10" fmla="*/ 563317 h 1268956"/>
                    <a:gd name="connsiteX11" fmla="*/ 881282 w 3512419"/>
                    <a:gd name="connsiteY11" fmla="*/ 528850 h 1268956"/>
                    <a:gd name="connsiteX12" fmla="*/ 1037399 w 3512419"/>
                    <a:gd name="connsiteY12" fmla="*/ 486272 h 1268956"/>
                    <a:gd name="connsiteX13" fmla="*/ 1183379 w 3512419"/>
                    <a:gd name="connsiteY13" fmla="*/ 431530 h 1268956"/>
                    <a:gd name="connsiteX14" fmla="*/ 1398293 w 3512419"/>
                    <a:gd name="connsiteY14" fmla="*/ 407200 h 1268956"/>
                    <a:gd name="connsiteX15" fmla="*/ 1548328 w 3512419"/>
                    <a:gd name="connsiteY15" fmla="*/ 352458 h 1268956"/>
                    <a:gd name="connsiteX16" fmla="*/ 1714582 w 3512419"/>
                    <a:gd name="connsiteY16" fmla="*/ 273385 h 1268956"/>
                    <a:gd name="connsiteX17" fmla="*/ 1870699 w 3512419"/>
                    <a:gd name="connsiteY17" fmla="*/ 208505 h 1268956"/>
                    <a:gd name="connsiteX18" fmla="*/ 2077504 w 3512419"/>
                    <a:gd name="connsiteY18" fmla="*/ 115241 h 1268956"/>
                    <a:gd name="connsiteX19" fmla="*/ 2245786 w 3512419"/>
                    <a:gd name="connsiteY19" fmla="*/ 60498 h 1268956"/>
                    <a:gd name="connsiteX20" fmla="*/ 2460700 w 3512419"/>
                    <a:gd name="connsiteY20" fmla="*/ 13866 h 1268956"/>
                    <a:gd name="connsiteX21" fmla="*/ 2699848 w 3512419"/>
                    <a:gd name="connsiteY21" fmla="*/ 0 h 1268956"/>
                    <a:gd name="connsiteX22" fmla="*/ 2894797 w 3512419"/>
                    <a:gd name="connsiteY22" fmla="*/ 125956 h 1268956"/>
                    <a:gd name="connsiteX23" fmla="*/ 2954955 w 3512419"/>
                    <a:gd name="connsiteY23" fmla="*/ 104148 h 1268956"/>
                    <a:gd name="connsiteX24" fmla="*/ 3135429 w 3512419"/>
                    <a:gd name="connsiteY24" fmla="*/ 234240 h 1268956"/>
                    <a:gd name="connsiteX25" fmla="*/ 3155482 w 3512419"/>
                    <a:gd name="connsiteY25" fmla="*/ 226219 h 1268956"/>
                    <a:gd name="connsiteX26" fmla="*/ 3512419 w 3512419"/>
                    <a:gd name="connsiteY26" fmla="*/ 539040 h 1268956"/>
                    <a:gd name="connsiteX27" fmla="*/ 604787 w 3512419"/>
                    <a:gd name="connsiteY27" fmla="*/ 1268956 h 1268956"/>
                    <a:gd name="connsiteX28" fmla="*/ 552650 w 3512419"/>
                    <a:gd name="connsiteY28" fmla="*/ 1248904 h 1268956"/>
                    <a:gd name="connsiteX0" fmla="*/ 552650 w 3512419"/>
                    <a:gd name="connsiteY0" fmla="*/ 1248904 h 1268956"/>
                    <a:gd name="connsiteX1" fmla="*/ 223411 w 3512419"/>
                    <a:gd name="connsiteY1" fmla="*/ 1263316 h 1268956"/>
                    <a:gd name="connsiteX2" fmla="*/ 139219 w 3512419"/>
                    <a:gd name="connsiteY2" fmla="*/ 1175620 h 1268956"/>
                    <a:gd name="connsiteX3" fmla="*/ 72312 w 3512419"/>
                    <a:gd name="connsiteY3" fmla="*/ 1011393 h 1268956"/>
                    <a:gd name="connsiteX4" fmla="*/ 5404 w 3512419"/>
                    <a:gd name="connsiteY4" fmla="*/ 841084 h 1268956"/>
                    <a:gd name="connsiteX5" fmla="*/ 388 w 3512419"/>
                    <a:gd name="connsiteY5" fmla="*/ 711429 h 1268956"/>
                    <a:gd name="connsiteX6" fmla="*/ 139219 w 3512419"/>
                    <a:gd name="connsiteY6" fmla="*/ 624142 h 1268956"/>
                    <a:gd name="connsiteX7" fmla="*/ 273034 w 3512419"/>
                    <a:gd name="connsiteY7" fmla="*/ 614004 h 1268956"/>
                    <a:gd name="connsiteX8" fmla="*/ 427123 w 3512419"/>
                    <a:gd name="connsiteY8" fmla="*/ 603867 h 1268956"/>
                    <a:gd name="connsiteX9" fmla="*/ 554855 w 3512419"/>
                    <a:gd name="connsiteY9" fmla="*/ 597784 h 1268956"/>
                    <a:gd name="connsiteX10" fmla="*/ 676505 w 3512419"/>
                    <a:gd name="connsiteY10" fmla="*/ 563317 h 1268956"/>
                    <a:gd name="connsiteX11" fmla="*/ 881282 w 3512419"/>
                    <a:gd name="connsiteY11" fmla="*/ 528850 h 1268956"/>
                    <a:gd name="connsiteX12" fmla="*/ 1037399 w 3512419"/>
                    <a:gd name="connsiteY12" fmla="*/ 486272 h 1268956"/>
                    <a:gd name="connsiteX13" fmla="*/ 1183379 w 3512419"/>
                    <a:gd name="connsiteY13" fmla="*/ 431530 h 1268956"/>
                    <a:gd name="connsiteX14" fmla="*/ 1398293 w 3512419"/>
                    <a:gd name="connsiteY14" fmla="*/ 407200 h 1268956"/>
                    <a:gd name="connsiteX15" fmla="*/ 1548328 w 3512419"/>
                    <a:gd name="connsiteY15" fmla="*/ 352458 h 1268956"/>
                    <a:gd name="connsiteX16" fmla="*/ 1714582 w 3512419"/>
                    <a:gd name="connsiteY16" fmla="*/ 273385 h 1268956"/>
                    <a:gd name="connsiteX17" fmla="*/ 1870699 w 3512419"/>
                    <a:gd name="connsiteY17" fmla="*/ 208505 h 1268956"/>
                    <a:gd name="connsiteX18" fmla="*/ 2077504 w 3512419"/>
                    <a:gd name="connsiteY18" fmla="*/ 115241 h 1268956"/>
                    <a:gd name="connsiteX19" fmla="*/ 2245786 w 3512419"/>
                    <a:gd name="connsiteY19" fmla="*/ 60498 h 1268956"/>
                    <a:gd name="connsiteX20" fmla="*/ 2460700 w 3512419"/>
                    <a:gd name="connsiteY20" fmla="*/ 13866 h 1268956"/>
                    <a:gd name="connsiteX21" fmla="*/ 2699848 w 3512419"/>
                    <a:gd name="connsiteY21" fmla="*/ 0 h 1268956"/>
                    <a:gd name="connsiteX22" fmla="*/ 2894797 w 3512419"/>
                    <a:gd name="connsiteY22" fmla="*/ 125956 h 1268956"/>
                    <a:gd name="connsiteX23" fmla="*/ 2954955 w 3512419"/>
                    <a:gd name="connsiteY23" fmla="*/ 104148 h 1268956"/>
                    <a:gd name="connsiteX24" fmla="*/ 3135429 w 3512419"/>
                    <a:gd name="connsiteY24" fmla="*/ 234240 h 1268956"/>
                    <a:gd name="connsiteX25" fmla="*/ 3155482 w 3512419"/>
                    <a:gd name="connsiteY25" fmla="*/ 226219 h 1268956"/>
                    <a:gd name="connsiteX26" fmla="*/ 3512419 w 3512419"/>
                    <a:gd name="connsiteY26" fmla="*/ 539040 h 1268956"/>
                    <a:gd name="connsiteX27" fmla="*/ 604787 w 3512419"/>
                    <a:gd name="connsiteY27" fmla="*/ 1268956 h 1268956"/>
                    <a:gd name="connsiteX28" fmla="*/ 552650 w 3512419"/>
                    <a:gd name="connsiteY28" fmla="*/ 1248904 h 1268956"/>
                    <a:gd name="connsiteX0" fmla="*/ 552650 w 3507656"/>
                    <a:gd name="connsiteY0" fmla="*/ 1248904 h 1268956"/>
                    <a:gd name="connsiteX1" fmla="*/ 223411 w 3507656"/>
                    <a:gd name="connsiteY1" fmla="*/ 1263316 h 1268956"/>
                    <a:gd name="connsiteX2" fmla="*/ 139219 w 3507656"/>
                    <a:gd name="connsiteY2" fmla="*/ 1175620 h 1268956"/>
                    <a:gd name="connsiteX3" fmla="*/ 72312 w 3507656"/>
                    <a:gd name="connsiteY3" fmla="*/ 1011393 h 1268956"/>
                    <a:gd name="connsiteX4" fmla="*/ 5404 w 3507656"/>
                    <a:gd name="connsiteY4" fmla="*/ 841084 h 1268956"/>
                    <a:gd name="connsiteX5" fmla="*/ 388 w 3507656"/>
                    <a:gd name="connsiteY5" fmla="*/ 711429 h 1268956"/>
                    <a:gd name="connsiteX6" fmla="*/ 139219 w 3507656"/>
                    <a:gd name="connsiteY6" fmla="*/ 624142 h 1268956"/>
                    <a:gd name="connsiteX7" fmla="*/ 273034 w 3507656"/>
                    <a:gd name="connsiteY7" fmla="*/ 614004 h 1268956"/>
                    <a:gd name="connsiteX8" fmla="*/ 427123 w 3507656"/>
                    <a:gd name="connsiteY8" fmla="*/ 603867 h 1268956"/>
                    <a:gd name="connsiteX9" fmla="*/ 554855 w 3507656"/>
                    <a:gd name="connsiteY9" fmla="*/ 597784 h 1268956"/>
                    <a:gd name="connsiteX10" fmla="*/ 676505 w 3507656"/>
                    <a:gd name="connsiteY10" fmla="*/ 563317 h 1268956"/>
                    <a:gd name="connsiteX11" fmla="*/ 881282 w 3507656"/>
                    <a:gd name="connsiteY11" fmla="*/ 528850 h 1268956"/>
                    <a:gd name="connsiteX12" fmla="*/ 1037399 w 3507656"/>
                    <a:gd name="connsiteY12" fmla="*/ 486272 h 1268956"/>
                    <a:gd name="connsiteX13" fmla="*/ 1183379 w 3507656"/>
                    <a:gd name="connsiteY13" fmla="*/ 431530 h 1268956"/>
                    <a:gd name="connsiteX14" fmla="*/ 1398293 w 3507656"/>
                    <a:gd name="connsiteY14" fmla="*/ 407200 h 1268956"/>
                    <a:gd name="connsiteX15" fmla="*/ 1548328 w 3507656"/>
                    <a:gd name="connsiteY15" fmla="*/ 352458 h 1268956"/>
                    <a:gd name="connsiteX16" fmla="*/ 1714582 w 3507656"/>
                    <a:gd name="connsiteY16" fmla="*/ 273385 h 1268956"/>
                    <a:gd name="connsiteX17" fmla="*/ 1870699 w 3507656"/>
                    <a:gd name="connsiteY17" fmla="*/ 208505 h 1268956"/>
                    <a:gd name="connsiteX18" fmla="*/ 2077504 w 3507656"/>
                    <a:gd name="connsiteY18" fmla="*/ 115241 h 1268956"/>
                    <a:gd name="connsiteX19" fmla="*/ 2245786 w 3507656"/>
                    <a:gd name="connsiteY19" fmla="*/ 60498 h 1268956"/>
                    <a:gd name="connsiteX20" fmla="*/ 2460700 w 3507656"/>
                    <a:gd name="connsiteY20" fmla="*/ 13866 h 1268956"/>
                    <a:gd name="connsiteX21" fmla="*/ 2699848 w 3507656"/>
                    <a:gd name="connsiteY21" fmla="*/ 0 h 1268956"/>
                    <a:gd name="connsiteX22" fmla="*/ 2894797 w 3507656"/>
                    <a:gd name="connsiteY22" fmla="*/ 125956 h 1268956"/>
                    <a:gd name="connsiteX23" fmla="*/ 2954955 w 3507656"/>
                    <a:gd name="connsiteY23" fmla="*/ 104148 h 1268956"/>
                    <a:gd name="connsiteX24" fmla="*/ 3135429 w 3507656"/>
                    <a:gd name="connsiteY24" fmla="*/ 234240 h 1268956"/>
                    <a:gd name="connsiteX25" fmla="*/ 3155482 w 3507656"/>
                    <a:gd name="connsiteY25" fmla="*/ 226219 h 1268956"/>
                    <a:gd name="connsiteX26" fmla="*/ 3507656 w 3507656"/>
                    <a:gd name="connsiteY26" fmla="*/ 550947 h 1268956"/>
                    <a:gd name="connsiteX27" fmla="*/ 604787 w 3507656"/>
                    <a:gd name="connsiteY27" fmla="*/ 1268956 h 1268956"/>
                    <a:gd name="connsiteX28" fmla="*/ 552650 w 3507656"/>
                    <a:gd name="connsiteY28" fmla="*/ 1248904 h 1268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507656" h="1268956">
                      <a:moveTo>
                        <a:pt x="552650" y="1248904"/>
                      </a:moveTo>
                      <a:lnTo>
                        <a:pt x="223411" y="1263316"/>
                      </a:lnTo>
                      <a:cubicBezTo>
                        <a:pt x="152141" y="1251440"/>
                        <a:pt x="181071" y="1207685"/>
                        <a:pt x="139219" y="1175620"/>
                      </a:cubicBezTo>
                      <a:cubicBezTo>
                        <a:pt x="92604" y="1120934"/>
                        <a:pt x="125587" y="1066296"/>
                        <a:pt x="72312" y="1011393"/>
                      </a:cubicBezTo>
                      <a:cubicBezTo>
                        <a:pt x="52375" y="955299"/>
                        <a:pt x="122863" y="943487"/>
                        <a:pt x="5404" y="841084"/>
                      </a:cubicBezTo>
                      <a:cubicBezTo>
                        <a:pt x="3732" y="797866"/>
                        <a:pt x="52066" y="789175"/>
                        <a:pt x="388" y="711429"/>
                      </a:cubicBezTo>
                      <a:cubicBezTo>
                        <a:pt x="-5986" y="629125"/>
                        <a:pt x="67386" y="678281"/>
                        <a:pt x="139219" y="624142"/>
                      </a:cubicBezTo>
                      <a:cubicBezTo>
                        <a:pt x="184858" y="615247"/>
                        <a:pt x="213144" y="650721"/>
                        <a:pt x="273034" y="614004"/>
                      </a:cubicBezTo>
                      <a:cubicBezTo>
                        <a:pt x="324397" y="610625"/>
                        <a:pt x="369807" y="644156"/>
                        <a:pt x="427123" y="603867"/>
                      </a:cubicBezTo>
                      <a:cubicBezTo>
                        <a:pt x="474093" y="601164"/>
                        <a:pt x="504957" y="639070"/>
                        <a:pt x="554855" y="597784"/>
                      </a:cubicBezTo>
                      <a:cubicBezTo>
                        <a:pt x="596419" y="591026"/>
                        <a:pt x="603853" y="624397"/>
                        <a:pt x="676505" y="563317"/>
                      </a:cubicBezTo>
                      <a:cubicBezTo>
                        <a:pt x="730910" y="551828"/>
                        <a:pt x="817754" y="634955"/>
                        <a:pt x="881282" y="528850"/>
                      </a:cubicBezTo>
                      <a:cubicBezTo>
                        <a:pt x="940755" y="516009"/>
                        <a:pt x="962720" y="569399"/>
                        <a:pt x="1037399" y="486272"/>
                      </a:cubicBezTo>
                      <a:cubicBezTo>
                        <a:pt x="1087748" y="470052"/>
                        <a:pt x="1134719" y="546084"/>
                        <a:pt x="1183379" y="431530"/>
                      </a:cubicBezTo>
                      <a:cubicBezTo>
                        <a:pt x="1244204" y="418351"/>
                        <a:pt x="1317193" y="552842"/>
                        <a:pt x="1398293" y="407200"/>
                      </a:cubicBezTo>
                      <a:cubicBezTo>
                        <a:pt x="1459118" y="393346"/>
                        <a:pt x="1499201" y="493677"/>
                        <a:pt x="1548328" y="352458"/>
                      </a:cubicBezTo>
                      <a:cubicBezTo>
                        <a:pt x="1603408" y="333873"/>
                        <a:pt x="1752386" y="469213"/>
                        <a:pt x="1714582" y="273385"/>
                      </a:cubicBezTo>
                      <a:cubicBezTo>
                        <a:pt x="1772028" y="256151"/>
                        <a:pt x="1865190" y="417059"/>
                        <a:pt x="1870699" y="208505"/>
                      </a:cubicBezTo>
                      <a:cubicBezTo>
                        <a:pt x="1936930" y="186879"/>
                        <a:pt x="2046814" y="342025"/>
                        <a:pt x="2077504" y="115241"/>
                      </a:cubicBezTo>
                      <a:cubicBezTo>
                        <a:pt x="2142722" y="98007"/>
                        <a:pt x="2171381" y="217389"/>
                        <a:pt x="2245786" y="60498"/>
                      </a:cubicBezTo>
                      <a:cubicBezTo>
                        <a:pt x="2310666" y="45292"/>
                        <a:pt x="2360218" y="183890"/>
                        <a:pt x="2460700" y="13866"/>
                      </a:cubicBezTo>
                      <a:cubicBezTo>
                        <a:pt x="2540416" y="9244"/>
                        <a:pt x="2573698" y="132019"/>
                        <a:pt x="2699848" y="0"/>
                      </a:cubicBezTo>
                      <a:lnTo>
                        <a:pt x="2894797" y="125956"/>
                      </a:lnTo>
                      <a:lnTo>
                        <a:pt x="2954955" y="104148"/>
                      </a:lnTo>
                      <a:cubicBezTo>
                        <a:pt x="3037735" y="136797"/>
                        <a:pt x="3075271" y="190876"/>
                        <a:pt x="3135429" y="234240"/>
                      </a:cubicBezTo>
                      <a:lnTo>
                        <a:pt x="3155482" y="226219"/>
                      </a:lnTo>
                      <a:cubicBezTo>
                        <a:pt x="3276842" y="306680"/>
                        <a:pt x="3388677" y="446673"/>
                        <a:pt x="3507656" y="550947"/>
                      </a:cubicBezTo>
                      <a:lnTo>
                        <a:pt x="604787" y="1268956"/>
                      </a:lnTo>
                      <a:lnTo>
                        <a:pt x="552650" y="124890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22" name="Freeform: Shape 121">
                  <a:extLst>
                    <a:ext uri="{FF2B5EF4-FFF2-40B4-BE49-F238E27FC236}">
                      <a16:creationId xmlns:a16="http://schemas.microsoft.com/office/drawing/2014/main" id="{C554D619-5FDD-4C5C-9E5E-FED2146FFD2A}"/>
                    </a:ext>
                  </a:extLst>
                </p:cNvPr>
                <p:cNvSpPr/>
                <p:nvPr/>
              </p:nvSpPr>
              <p:spPr>
                <a:xfrm>
                  <a:off x="2657120" y="3032616"/>
                  <a:ext cx="1466594" cy="749043"/>
                </a:xfrm>
                <a:custGeom>
                  <a:avLst/>
                  <a:gdLst>
                    <a:gd name="connsiteX0" fmla="*/ 1460810 w 1460810"/>
                    <a:gd name="connsiteY0" fmla="*/ 234176 h 744344"/>
                    <a:gd name="connsiteX1" fmla="*/ 1329783 w 1460810"/>
                    <a:gd name="connsiteY1" fmla="*/ 362415 h 744344"/>
                    <a:gd name="connsiteX2" fmla="*/ 1279603 w 1460810"/>
                    <a:gd name="connsiteY2" fmla="*/ 340112 h 744344"/>
                    <a:gd name="connsiteX3" fmla="*/ 1129061 w 1460810"/>
                    <a:gd name="connsiteY3" fmla="*/ 434898 h 744344"/>
                    <a:gd name="connsiteX4" fmla="*/ 1095608 w 1460810"/>
                    <a:gd name="connsiteY4" fmla="*/ 395868 h 744344"/>
                    <a:gd name="connsiteX5" fmla="*/ 953429 w 1460810"/>
                    <a:gd name="connsiteY5" fmla="*/ 482290 h 744344"/>
                    <a:gd name="connsiteX6" fmla="*/ 919976 w 1460810"/>
                    <a:gd name="connsiteY6" fmla="*/ 459988 h 744344"/>
                    <a:gd name="connsiteX7" fmla="*/ 0 w 1460810"/>
                    <a:gd name="connsiteY7" fmla="*/ 744344 h 744344"/>
                    <a:gd name="connsiteX8" fmla="*/ 225812 w 1460810"/>
                    <a:gd name="connsiteY8" fmla="*/ 493442 h 744344"/>
                    <a:gd name="connsiteX9" fmla="*/ 278781 w 1460810"/>
                    <a:gd name="connsiteY9" fmla="*/ 259266 h 744344"/>
                    <a:gd name="connsiteX10" fmla="*/ 312234 w 1460810"/>
                    <a:gd name="connsiteY10" fmla="*/ 0 h 744344"/>
                    <a:gd name="connsiteX11" fmla="*/ 867008 w 1460810"/>
                    <a:gd name="connsiteY11" fmla="*/ 30666 h 744344"/>
                    <a:gd name="connsiteX0" fmla="*/ 1460810 w 1460810"/>
                    <a:gd name="connsiteY0" fmla="*/ 234176 h 762241"/>
                    <a:gd name="connsiteX1" fmla="*/ 1329783 w 1460810"/>
                    <a:gd name="connsiteY1" fmla="*/ 362415 h 762241"/>
                    <a:gd name="connsiteX2" fmla="*/ 1279603 w 1460810"/>
                    <a:gd name="connsiteY2" fmla="*/ 340112 h 762241"/>
                    <a:gd name="connsiteX3" fmla="*/ 1129061 w 1460810"/>
                    <a:gd name="connsiteY3" fmla="*/ 434898 h 762241"/>
                    <a:gd name="connsiteX4" fmla="*/ 1095608 w 1460810"/>
                    <a:gd name="connsiteY4" fmla="*/ 395868 h 762241"/>
                    <a:gd name="connsiteX5" fmla="*/ 953429 w 1460810"/>
                    <a:gd name="connsiteY5" fmla="*/ 482290 h 762241"/>
                    <a:gd name="connsiteX6" fmla="*/ 919976 w 1460810"/>
                    <a:gd name="connsiteY6" fmla="*/ 459988 h 762241"/>
                    <a:gd name="connsiteX7" fmla="*/ 0 w 1460810"/>
                    <a:gd name="connsiteY7" fmla="*/ 744344 h 762241"/>
                    <a:gd name="connsiteX8" fmla="*/ 225812 w 1460810"/>
                    <a:gd name="connsiteY8" fmla="*/ 493442 h 762241"/>
                    <a:gd name="connsiteX9" fmla="*/ 278781 w 1460810"/>
                    <a:gd name="connsiteY9" fmla="*/ 259266 h 762241"/>
                    <a:gd name="connsiteX10" fmla="*/ 312234 w 1460810"/>
                    <a:gd name="connsiteY10" fmla="*/ 0 h 762241"/>
                    <a:gd name="connsiteX11" fmla="*/ 867008 w 1460810"/>
                    <a:gd name="connsiteY11" fmla="*/ 30666 h 762241"/>
                    <a:gd name="connsiteX0" fmla="*/ 1460810 w 1460810"/>
                    <a:gd name="connsiteY0" fmla="*/ 234176 h 763331"/>
                    <a:gd name="connsiteX1" fmla="*/ 1329783 w 1460810"/>
                    <a:gd name="connsiteY1" fmla="*/ 362415 h 763331"/>
                    <a:gd name="connsiteX2" fmla="*/ 1279603 w 1460810"/>
                    <a:gd name="connsiteY2" fmla="*/ 340112 h 763331"/>
                    <a:gd name="connsiteX3" fmla="*/ 1129061 w 1460810"/>
                    <a:gd name="connsiteY3" fmla="*/ 434898 h 763331"/>
                    <a:gd name="connsiteX4" fmla="*/ 1095608 w 1460810"/>
                    <a:gd name="connsiteY4" fmla="*/ 395868 h 763331"/>
                    <a:gd name="connsiteX5" fmla="*/ 953429 w 1460810"/>
                    <a:gd name="connsiteY5" fmla="*/ 482290 h 763331"/>
                    <a:gd name="connsiteX6" fmla="*/ 919976 w 1460810"/>
                    <a:gd name="connsiteY6" fmla="*/ 459988 h 763331"/>
                    <a:gd name="connsiteX7" fmla="*/ 0 w 1460810"/>
                    <a:gd name="connsiteY7" fmla="*/ 744344 h 763331"/>
                    <a:gd name="connsiteX8" fmla="*/ 225812 w 1460810"/>
                    <a:gd name="connsiteY8" fmla="*/ 493442 h 763331"/>
                    <a:gd name="connsiteX9" fmla="*/ 278781 w 1460810"/>
                    <a:gd name="connsiteY9" fmla="*/ 259266 h 763331"/>
                    <a:gd name="connsiteX10" fmla="*/ 312234 w 1460810"/>
                    <a:gd name="connsiteY10" fmla="*/ 0 h 763331"/>
                    <a:gd name="connsiteX11" fmla="*/ 867008 w 1460810"/>
                    <a:gd name="connsiteY11"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84565 w 1466594"/>
                    <a:gd name="connsiteY9" fmla="*/ 259266 h 763331"/>
                    <a:gd name="connsiteX10" fmla="*/ 318018 w 1466594"/>
                    <a:gd name="connsiteY10" fmla="*/ 0 h 763331"/>
                    <a:gd name="connsiteX11" fmla="*/ 872792 w 1466594"/>
                    <a:gd name="connsiteY11"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84565 w 1466594"/>
                    <a:gd name="connsiteY10" fmla="*/ 259266 h 763331"/>
                    <a:gd name="connsiteX11" fmla="*/ 318018 w 1466594"/>
                    <a:gd name="connsiteY11" fmla="*/ 0 h 763331"/>
                    <a:gd name="connsiteX12" fmla="*/ 872792 w 1466594"/>
                    <a:gd name="connsiteY12"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84565 w 1466594"/>
                    <a:gd name="connsiteY11" fmla="*/ 259266 h 763331"/>
                    <a:gd name="connsiteX12" fmla="*/ 318018 w 1466594"/>
                    <a:gd name="connsiteY12" fmla="*/ 0 h 763331"/>
                    <a:gd name="connsiteX13" fmla="*/ 872792 w 1466594"/>
                    <a:gd name="connsiteY13"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84565 w 1466594"/>
                    <a:gd name="connsiteY11" fmla="*/ 259266 h 763331"/>
                    <a:gd name="connsiteX12" fmla="*/ 318018 w 1466594"/>
                    <a:gd name="connsiteY12" fmla="*/ 0 h 763331"/>
                    <a:gd name="connsiteX13" fmla="*/ 872792 w 1466594"/>
                    <a:gd name="connsiteY13"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318018 w 1466594"/>
                    <a:gd name="connsiteY12" fmla="*/ 0 h 763331"/>
                    <a:gd name="connsiteX13" fmla="*/ 872792 w 1466594"/>
                    <a:gd name="connsiteY13"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318018 w 1466594"/>
                    <a:gd name="connsiteY12" fmla="*/ 0 h 763331"/>
                    <a:gd name="connsiteX13" fmla="*/ 872792 w 1466594"/>
                    <a:gd name="connsiteY13"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95513 w 1466594"/>
                    <a:gd name="connsiteY12" fmla="*/ 130330 h 763331"/>
                    <a:gd name="connsiteX13" fmla="*/ 318018 w 1466594"/>
                    <a:gd name="connsiteY13" fmla="*/ 0 h 763331"/>
                    <a:gd name="connsiteX14" fmla="*/ 872792 w 1466594"/>
                    <a:gd name="connsiteY14"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5641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25320 w 1466594"/>
                    <a:gd name="connsiteY3" fmla="*/ 432517 h 763331"/>
                    <a:gd name="connsiteX4" fmla="*/ 1101392 w 1466594"/>
                    <a:gd name="connsiteY4" fmla="*/ 395868 h 763331"/>
                    <a:gd name="connsiteX5" fmla="*/ 955641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25320 w 1466594"/>
                    <a:gd name="connsiteY3" fmla="*/ 432517 h 763331"/>
                    <a:gd name="connsiteX4" fmla="*/ 1101392 w 1466594"/>
                    <a:gd name="connsiteY4" fmla="*/ 395868 h 763331"/>
                    <a:gd name="connsiteX5" fmla="*/ 955641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34176 h 763331"/>
                    <a:gd name="connsiteX1" fmla="*/ 1327233 w 1466594"/>
                    <a:gd name="connsiteY1" fmla="*/ 362415 h 763331"/>
                    <a:gd name="connsiteX2" fmla="*/ 1285387 w 1466594"/>
                    <a:gd name="connsiteY2" fmla="*/ 340112 h 763331"/>
                    <a:gd name="connsiteX3" fmla="*/ 1125320 w 1466594"/>
                    <a:gd name="connsiteY3" fmla="*/ 432517 h 763331"/>
                    <a:gd name="connsiteX4" fmla="*/ 1101392 w 1466594"/>
                    <a:gd name="connsiteY4" fmla="*/ 395868 h 763331"/>
                    <a:gd name="connsiteX5" fmla="*/ 955641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19888 h 749043"/>
                    <a:gd name="connsiteX1" fmla="*/ 1327233 w 1466594"/>
                    <a:gd name="connsiteY1" fmla="*/ 348127 h 749043"/>
                    <a:gd name="connsiteX2" fmla="*/ 1285387 w 1466594"/>
                    <a:gd name="connsiteY2" fmla="*/ 325824 h 749043"/>
                    <a:gd name="connsiteX3" fmla="*/ 1125320 w 1466594"/>
                    <a:gd name="connsiteY3" fmla="*/ 418229 h 749043"/>
                    <a:gd name="connsiteX4" fmla="*/ 1101392 w 1466594"/>
                    <a:gd name="connsiteY4" fmla="*/ 381580 h 749043"/>
                    <a:gd name="connsiteX5" fmla="*/ 955641 w 1466594"/>
                    <a:gd name="connsiteY5" fmla="*/ 468002 h 749043"/>
                    <a:gd name="connsiteX6" fmla="*/ 925760 w 1466594"/>
                    <a:gd name="connsiteY6" fmla="*/ 445700 h 749043"/>
                    <a:gd name="connsiteX7" fmla="*/ 5784 w 1466594"/>
                    <a:gd name="connsiteY7" fmla="*/ 730056 h 749043"/>
                    <a:gd name="connsiteX8" fmla="*/ 231596 w 1466594"/>
                    <a:gd name="connsiteY8" fmla="*/ 479154 h 749043"/>
                    <a:gd name="connsiteX9" fmla="*/ 212169 w 1466594"/>
                    <a:gd name="connsiteY9" fmla="*/ 433939 h 749043"/>
                    <a:gd name="connsiteX10" fmla="*/ 259794 w 1466594"/>
                    <a:gd name="connsiteY10" fmla="*/ 348214 h 749043"/>
                    <a:gd name="connsiteX11" fmla="*/ 272658 w 1466594"/>
                    <a:gd name="connsiteY11" fmla="*/ 256884 h 749043"/>
                    <a:gd name="connsiteX12" fmla="*/ 282416 w 1466594"/>
                    <a:gd name="connsiteY12" fmla="*/ 180336 h 749043"/>
                    <a:gd name="connsiteX13" fmla="*/ 295513 w 1466594"/>
                    <a:gd name="connsiteY13" fmla="*/ 116042 h 749043"/>
                    <a:gd name="connsiteX14" fmla="*/ 334687 w 1466594"/>
                    <a:gd name="connsiteY14" fmla="*/ 0 h 749043"/>
                    <a:gd name="connsiteX15" fmla="*/ 872792 w 1466594"/>
                    <a:gd name="connsiteY15" fmla="*/ 16378 h 749043"/>
                    <a:gd name="connsiteX0" fmla="*/ 1466594 w 1466594"/>
                    <a:gd name="connsiteY0" fmla="*/ 219888 h 749043"/>
                    <a:gd name="connsiteX1" fmla="*/ 1327233 w 1466594"/>
                    <a:gd name="connsiteY1" fmla="*/ 348127 h 749043"/>
                    <a:gd name="connsiteX2" fmla="*/ 1285387 w 1466594"/>
                    <a:gd name="connsiteY2" fmla="*/ 325824 h 749043"/>
                    <a:gd name="connsiteX3" fmla="*/ 1125320 w 1466594"/>
                    <a:gd name="connsiteY3" fmla="*/ 418229 h 749043"/>
                    <a:gd name="connsiteX4" fmla="*/ 1101392 w 1466594"/>
                    <a:gd name="connsiteY4" fmla="*/ 381580 h 749043"/>
                    <a:gd name="connsiteX5" fmla="*/ 955641 w 1466594"/>
                    <a:gd name="connsiteY5" fmla="*/ 468002 h 749043"/>
                    <a:gd name="connsiteX6" fmla="*/ 925760 w 1466594"/>
                    <a:gd name="connsiteY6" fmla="*/ 445700 h 749043"/>
                    <a:gd name="connsiteX7" fmla="*/ 5784 w 1466594"/>
                    <a:gd name="connsiteY7" fmla="*/ 730056 h 749043"/>
                    <a:gd name="connsiteX8" fmla="*/ 231596 w 1466594"/>
                    <a:gd name="connsiteY8" fmla="*/ 479154 h 749043"/>
                    <a:gd name="connsiteX9" fmla="*/ 212169 w 1466594"/>
                    <a:gd name="connsiteY9" fmla="*/ 433939 h 749043"/>
                    <a:gd name="connsiteX10" fmla="*/ 259794 w 1466594"/>
                    <a:gd name="connsiteY10" fmla="*/ 348214 h 749043"/>
                    <a:gd name="connsiteX11" fmla="*/ 272658 w 1466594"/>
                    <a:gd name="connsiteY11" fmla="*/ 256884 h 749043"/>
                    <a:gd name="connsiteX12" fmla="*/ 282416 w 1466594"/>
                    <a:gd name="connsiteY12" fmla="*/ 180336 h 749043"/>
                    <a:gd name="connsiteX13" fmla="*/ 295513 w 1466594"/>
                    <a:gd name="connsiteY13" fmla="*/ 116042 h 749043"/>
                    <a:gd name="connsiteX14" fmla="*/ 334687 w 1466594"/>
                    <a:gd name="connsiteY14" fmla="*/ 0 h 749043"/>
                    <a:gd name="connsiteX15" fmla="*/ 872792 w 1466594"/>
                    <a:gd name="connsiteY15" fmla="*/ 16378 h 749043"/>
                    <a:gd name="connsiteX0" fmla="*/ 1466594 w 1466594"/>
                    <a:gd name="connsiteY0" fmla="*/ 219888 h 749043"/>
                    <a:gd name="connsiteX1" fmla="*/ 1327233 w 1466594"/>
                    <a:gd name="connsiteY1" fmla="*/ 348127 h 749043"/>
                    <a:gd name="connsiteX2" fmla="*/ 1285387 w 1466594"/>
                    <a:gd name="connsiteY2" fmla="*/ 325824 h 749043"/>
                    <a:gd name="connsiteX3" fmla="*/ 1125320 w 1466594"/>
                    <a:gd name="connsiteY3" fmla="*/ 418229 h 749043"/>
                    <a:gd name="connsiteX4" fmla="*/ 1101392 w 1466594"/>
                    <a:gd name="connsiteY4" fmla="*/ 381580 h 749043"/>
                    <a:gd name="connsiteX5" fmla="*/ 955641 w 1466594"/>
                    <a:gd name="connsiteY5" fmla="*/ 468002 h 749043"/>
                    <a:gd name="connsiteX6" fmla="*/ 925760 w 1466594"/>
                    <a:gd name="connsiteY6" fmla="*/ 445700 h 749043"/>
                    <a:gd name="connsiteX7" fmla="*/ 5784 w 1466594"/>
                    <a:gd name="connsiteY7" fmla="*/ 730056 h 749043"/>
                    <a:gd name="connsiteX8" fmla="*/ 231596 w 1466594"/>
                    <a:gd name="connsiteY8" fmla="*/ 479154 h 749043"/>
                    <a:gd name="connsiteX9" fmla="*/ 212169 w 1466594"/>
                    <a:gd name="connsiteY9" fmla="*/ 433939 h 749043"/>
                    <a:gd name="connsiteX10" fmla="*/ 259794 w 1466594"/>
                    <a:gd name="connsiteY10" fmla="*/ 348214 h 749043"/>
                    <a:gd name="connsiteX11" fmla="*/ 272658 w 1466594"/>
                    <a:gd name="connsiteY11" fmla="*/ 256884 h 749043"/>
                    <a:gd name="connsiteX12" fmla="*/ 282416 w 1466594"/>
                    <a:gd name="connsiteY12" fmla="*/ 180336 h 749043"/>
                    <a:gd name="connsiteX13" fmla="*/ 295513 w 1466594"/>
                    <a:gd name="connsiteY13" fmla="*/ 116042 h 749043"/>
                    <a:gd name="connsiteX14" fmla="*/ 334687 w 1466594"/>
                    <a:gd name="connsiteY14" fmla="*/ 0 h 749043"/>
                    <a:gd name="connsiteX15" fmla="*/ 872792 w 1466594"/>
                    <a:gd name="connsiteY15" fmla="*/ 16378 h 749043"/>
                    <a:gd name="connsiteX0" fmla="*/ 1466594 w 1466594"/>
                    <a:gd name="connsiteY0" fmla="*/ 219888 h 749043"/>
                    <a:gd name="connsiteX1" fmla="*/ 1327233 w 1466594"/>
                    <a:gd name="connsiteY1" fmla="*/ 348127 h 749043"/>
                    <a:gd name="connsiteX2" fmla="*/ 1285387 w 1466594"/>
                    <a:gd name="connsiteY2" fmla="*/ 325824 h 749043"/>
                    <a:gd name="connsiteX3" fmla="*/ 1125320 w 1466594"/>
                    <a:gd name="connsiteY3" fmla="*/ 418229 h 749043"/>
                    <a:gd name="connsiteX4" fmla="*/ 1101392 w 1466594"/>
                    <a:gd name="connsiteY4" fmla="*/ 381580 h 749043"/>
                    <a:gd name="connsiteX5" fmla="*/ 955641 w 1466594"/>
                    <a:gd name="connsiteY5" fmla="*/ 468002 h 749043"/>
                    <a:gd name="connsiteX6" fmla="*/ 925760 w 1466594"/>
                    <a:gd name="connsiteY6" fmla="*/ 445700 h 749043"/>
                    <a:gd name="connsiteX7" fmla="*/ 5784 w 1466594"/>
                    <a:gd name="connsiteY7" fmla="*/ 730056 h 749043"/>
                    <a:gd name="connsiteX8" fmla="*/ 231596 w 1466594"/>
                    <a:gd name="connsiteY8" fmla="*/ 479154 h 749043"/>
                    <a:gd name="connsiteX9" fmla="*/ 212169 w 1466594"/>
                    <a:gd name="connsiteY9" fmla="*/ 433939 h 749043"/>
                    <a:gd name="connsiteX10" fmla="*/ 259794 w 1466594"/>
                    <a:gd name="connsiteY10" fmla="*/ 348214 h 749043"/>
                    <a:gd name="connsiteX11" fmla="*/ 272658 w 1466594"/>
                    <a:gd name="connsiteY11" fmla="*/ 256884 h 749043"/>
                    <a:gd name="connsiteX12" fmla="*/ 282416 w 1466594"/>
                    <a:gd name="connsiteY12" fmla="*/ 180336 h 749043"/>
                    <a:gd name="connsiteX13" fmla="*/ 295513 w 1466594"/>
                    <a:gd name="connsiteY13" fmla="*/ 116042 h 749043"/>
                    <a:gd name="connsiteX14" fmla="*/ 316944 w 1466594"/>
                    <a:gd name="connsiteY14" fmla="*/ 67226 h 749043"/>
                    <a:gd name="connsiteX15" fmla="*/ 334687 w 1466594"/>
                    <a:gd name="connsiteY15" fmla="*/ 0 h 749043"/>
                    <a:gd name="connsiteX16" fmla="*/ 872792 w 1466594"/>
                    <a:gd name="connsiteY16" fmla="*/ 16378 h 749043"/>
                    <a:gd name="connsiteX0" fmla="*/ 1466594 w 1466594"/>
                    <a:gd name="connsiteY0" fmla="*/ 219888 h 749043"/>
                    <a:gd name="connsiteX1" fmla="*/ 1327233 w 1466594"/>
                    <a:gd name="connsiteY1" fmla="*/ 348127 h 749043"/>
                    <a:gd name="connsiteX2" fmla="*/ 1285387 w 1466594"/>
                    <a:gd name="connsiteY2" fmla="*/ 325824 h 749043"/>
                    <a:gd name="connsiteX3" fmla="*/ 1125320 w 1466594"/>
                    <a:gd name="connsiteY3" fmla="*/ 418229 h 749043"/>
                    <a:gd name="connsiteX4" fmla="*/ 1101392 w 1466594"/>
                    <a:gd name="connsiteY4" fmla="*/ 381580 h 749043"/>
                    <a:gd name="connsiteX5" fmla="*/ 955641 w 1466594"/>
                    <a:gd name="connsiteY5" fmla="*/ 468002 h 749043"/>
                    <a:gd name="connsiteX6" fmla="*/ 925760 w 1466594"/>
                    <a:gd name="connsiteY6" fmla="*/ 445700 h 749043"/>
                    <a:gd name="connsiteX7" fmla="*/ 5784 w 1466594"/>
                    <a:gd name="connsiteY7" fmla="*/ 730056 h 749043"/>
                    <a:gd name="connsiteX8" fmla="*/ 231596 w 1466594"/>
                    <a:gd name="connsiteY8" fmla="*/ 479154 h 749043"/>
                    <a:gd name="connsiteX9" fmla="*/ 212169 w 1466594"/>
                    <a:gd name="connsiteY9" fmla="*/ 433939 h 749043"/>
                    <a:gd name="connsiteX10" fmla="*/ 259794 w 1466594"/>
                    <a:gd name="connsiteY10" fmla="*/ 348214 h 749043"/>
                    <a:gd name="connsiteX11" fmla="*/ 272658 w 1466594"/>
                    <a:gd name="connsiteY11" fmla="*/ 256884 h 749043"/>
                    <a:gd name="connsiteX12" fmla="*/ 282416 w 1466594"/>
                    <a:gd name="connsiteY12" fmla="*/ 180336 h 749043"/>
                    <a:gd name="connsiteX13" fmla="*/ 295513 w 1466594"/>
                    <a:gd name="connsiteY13" fmla="*/ 116042 h 749043"/>
                    <a:gd name="connsiteX14" fmla="*/ 316944 w 1466594"/>
                    <a:gd name="connsiteY14" fmla="*/ 67226 h 749043"/>
                    <a:gd name="connsiteX15" fmla="*/ 334687 w 1466594"/>
                    <a:gd name="connsiteY15" fmla="*/ 0 h 749043"/>
                    <a:gd name="connsiteX16" fmla="*/ 872792 w 1466594"/>
                    <a:gd name="connsiteY16" fmla="*/ 16378 h 749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66594" h="749043">
                      <a:moveTo>
                        <a:pt x="1466594" y="219888"/>
                      </a:moveTo>
                      <a:cubicBezTo>
                        <a:pt x="1422918" y="262634"/>
                        <a:pt x="1388768" y="317287"/>
                        <a:pt x="1327233" y="348127"/>
                      </a:cubicBezTo>
                      <a:lnTo>
                        <a:pt x="1285387" y="325824"/>
                      </a:lnTo>
                      <a:cubicBezTo>
                        <a:pt x="1235206" y="357419"/>
                        <a:pt x="1175501" y="412827"/>
                        <a:pt x="1125320" y="418229"/>
                      </a:cubicBezTo>
                      <a:lnTo>
                        <a:pt x="1101392" y="381580"/>
                      </a:lnTo>
                      <a:cubicBezTo>
                        <a:pt x="1053999" y="410387"/>
                        <a:pt x="994700" y="461817"/>
                        <a:pt x="955641" y="468002"/>
                      </a:cubicBezTo>
                      <a:lnTo>
                        <a:pt x="925760" y="445700"/>
                      </a:lnTo>
                      <a:cubicBezTo>
                        <a:pt x="784598" y="561916"/>
                        <a:pt x="95749" y="821008"/>
                        <a:pt x="5784" y="730056"/>
                      </a:cubicBezTo>
                      <a:cubicBezTo>
                        <a:pt x="-35627" y="703572"/>
                        <a:pt x="156325" y="562788"/>
                        <a:pt x="231596" y="479154"/>
                      </a:cubicBezTo>
                      <a:cubicBezTo>
                        <a:pt x="238614" y="447810"/>
                        <a:pt x="205151" y="465283"/>
                        <a:pt x="212169" y="433939"/>
                      </a:cubicBezTo>
                      <a:cubicBezTo>
                        <a:pt x="228044" y="394251"/>
                        <a:pt x="261778" y="397427"/>
                        <a:pt x="259794" y="348214"/>
                      </a:cubicBezTo>
                      <a:cubicBezTo>
                        <a:pt x="264082" y="317771"/>
                        <a:pt x="290992" y="305186"/>
                        <a:pt x="272658" y="256884"/>
                      </a:cubicBezTo>
                      <a:cubicBezTo>
                        <a:pt x="276032" y="230095"/>
                        <a:pt x="295276" y="221669"/>
                        <a:pt x="282416" y="180336"/>
                      </a:cubicBezTo>
                      <a:cubicBezTo>
                        <a:pt x="286225" y="156862"/>
                        <a:pt x="307043" y="156813"/>
                        <a:pt x="295513" y="116042"/>
                      </a:cubicBezTo>
                      <a:cubicBezTo>
                        <a:pt x="299283" y="96198"/>
                        <a:pt x="310415" y="86566"/>
                        <a:pt x="316944" y="67226"/>
                      </a:cubicBezTo>
                      <a:cubicBezTo>
                        <a:pt x="323473" y="47886"/>
                        <a:pt x="286496" y="2719"/>
                        <a:pt x="334687" y="0"/>
                      </a:cubicBezTo>
                      <a:lnTo>
                        <a:pt x="872792" y="16378"/>
                      </a:lnTo>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23" name="Freeform: Shape 122">
                  <a:extLst>
                    <a:ext uri="{FF2B5EF4-FFF2-40B4-BE49-F238E27FC236}">
                      <a16:creationId xmlns:a16="http://schemas.microsoft.com/office/drawing/2014/main" id="{D415ECFA-9391-482E-89B3-D37F938B826F}"/>
                    </a:ext>
                  </a:extLst>
                </p:cNvPr>
                <p:cNvSpPr/>
                <p:nvPr/>
              </p:nvSpPr>
              <p:spPr>
                <a:xfrm>
                  <a:off x="5472903" y="3320562"/>
                  <a:ext cx="515955" cy="1078553"/>
                </a:xfrm>
                <a:custGeom>
                  <a:avLst/>
                  <a:gdLst>
                    <a:gd name="connsiteX0" fmla="*/ 534610 w 534610"/>
                    <a:gd name="connsiteY0" fmla="*/ 3628 h 1072847"/>
                    <a:gd name="connsiteX1" fmla="*/ 83457 w 534610"/>
                    <a:gd name="connsiteY1" fmla="*/ 1072847 h 1072847"/>
                    <a:gd name="connsiteX2" fmla="*/ 0 w 534610"/>
                    <a:gd name="connsiteY2" fmla="*/ 266095 h 1072847"/>
                    <a:gd name="connsiteX3" fmla="*/ 295124 w 534610"/>
                    <a:gd name="connsiteY3" fmla="*/ 0 h 1072847"/>
                    <a:gd name="connsiteX4" fmla="*/ 295124 w 534610"/>
                    <a:gd name="connsiteY4" fmla="*/ 0 h 1072847"/>
                    <a:gd name="connsiteX0" fmla="*/ 509210 w 509210"/>
                    <a:gd name="connsiteY0" fmla="*/ 3628 h 1072847"/>
                    <a:gd name="connsiteX1" fmla="*/ 83457 w 509210"/>
                    <a:gd name="connsiteY1" fmla="*/ 1072847 h 1072847"/>
                    <a:gd name="connsiteX2" fmla="*/ 0 w 509210"/>
                    <a:gd name="connsiteY2" fmla="*/ 266095 h 1072847"/>
                    <a:gd name="connsiteX3" fmla="*/ 295124 w 509210"/>
                    <a:gd name="connsiteY3" fmla="*/ 0 h 1072847"/>
                    <a:gd name="connsiteX4" fmla="*/ 295124 w 509210"/>
                    <a:gd name="connsiteY4" fmla="*/ 0 h 1072847"/>
                    <a:gd name="connsiteX0" fmla="*/ 509210 w 509210"/>
                    <a:gd name="connsiteY0" fmla="*/ 3628 h 1072847"/>
                    <a:gd name="connsiteX1" fmla="*/ 83457 w 509210"/>
                    <a:gd name="connsiteY1" fmla="*/ 1072847 h 1072847"/>
                    <a:gd name="connsiteX2" fmla="*/ 0 w 509210"/>
                    <a:gd name="connsiteY2" fmla="*/ 266095 h 1072847"/>
                    <a:gd name="connsiteX3" fmla="*/ 295124 w 509210"/>
                    <a:gd name="connsiteY3" fmla="*/ 0 h 1072847"/>
                    <a:gd name="connsiteX4" fmla="*/ 295124 w 509210"/>
                    <a:gd name="connsiteY4" fmla="*/ 0 h 1072847"/>
                    <a:gd name="connsiteX0" fmla="*/ 509210 w 509210"/>
                    <a:gd name="connsiteY0" fmla="*/ 3628 h 1072847"/>
                    <a:gd name="connsiteX1" fmla="*/ 83457 w 509210"/>
                    <a:gd name="connsiteY1" fmla="*/ 1072847 h 1072847"/>
                    <a:gd name="connsiteX2" fmla="*/ 0 w 509210"/>
                    <a:gd name="connsiteY2" fmla="*/ 266095 h 1072847"/>
                    <a:gd name="connsiteX3" fmla="*/ 295124 w 509210"/>
                    <a:gd name="connsiteY3" fmla="*/ 0 h 1072847"/>
                    <a:gd name="connsiteX4" fmla="*/ 295124 w 509210"/>
                    <a:gd name="connsiteY4" fmla="*/ 0 h 1072847"/>
                    <a:gd name="connsiteX0" fmla="*/ 509210 w 509210"/>
                    <a:gd name="connsiteY0" fmla="*/ 3628 h 1073509"/>
                    <a:gd name="connsiteX1" fmla="*/ 83457 w 509210"/>
                    <a:gd name="connsiteY1" fmla="*/ 1072847 h 1073509"/>
                    <a:gd name="connsiteX2" fmla="*/ 0 w 509210"/>
                    <a:gd name="connsiteY2" fmla="*/ 266095 h 1073509"/>
                    <a:gd name="connsiteX3" fmla="*/ 295124 w 509210"/>
                    <a:gd name="connsiteY3" fmla="*/ 0 h 1073509"/>
                    <a:gd name="connsiteX4" fmla="*/ 295124 w 509210"/>
                    <a:gd name="connsiteY4" fmla="*/ 0 h 1073509"/>
                    <a:gd name="connsiteX0" fmla="*/ 518721 w 518721"/>
                    <a:gd name="connsiteY0" fmla="*/ 3628 h 1102341"/>
                    <a:gd name="connsiteX1" fmla="*/ 92968 w 518721"/>
                    <a:gd name="connsiteY1" fmla="*/ 1072847 h 1102341"/>
                    <a:gd name="connsiteX2" fmla="*/ 100225 w 518721"/>
                    <a:gd name="connsiteY2" fmla="*/ 722085 h 1102341"/>
                    <a:gd name="connsiteX3" fmla="*/ 9511 w 518721"/>
                    <a:gd name="connsiteY3" fmla="*/ 266095 h 1102341"/>
                    <a:gd name="connsiteX4" fmla="*/ 304635 w 518721"/>
                    <a:gd name="connsiteY4" fmla="*/ 0 h 1102341"/>
                    <a:gd name="connsiteX5" fmla="*/ 304635 w 518721"/>
                    <a:gd name="connsiteY5" fmla="*/ 0 h 1102341"/>
                    <a:gd name="connsiteX0" fmla="*/ 518721 w 518721"/>
                    <a:gd name="connsiteY0" fmla="*/ 3628 h 1078553"/>
                    <a:gd name="connsiteX1" fmla="*/ 92968 w 518721"/>
                    <a:gd name="connsiteY1" fmla="*/ 1072847 h 1078553"/>
                    <a:gd name="connsiteX2" fmla="*/ 100225 w 518721"/>
                    <a:gd name="connsiteY2" fmla="*/ 722085 h 1078553"/>
                    <a:gd name="connsiteX3" fmla="*/ 9511 w 518721"/>
                    <a:gd name="connsiteY3" fmla="*/ 266095 h 1078553"/>
                    <a:gd name="connsiteX4" fmla="*/ 304635 w 518721"/>
                    <a:gd name="connsiteY4" fmla="*/ 0 h 1078553"/>
                    <a:gd name="connsiteX5" fmla="*/ 304635 w 518721"/>
                    <a:gd name="connsiteY5" fmla="*/ 0 h 1078553"/>
                    <a:gd name="connsiteX0" fmla="*/ 520991 w 520991"/>
                    <a:gd name="connsiteY0" fmla="*/ 3628 h 1078553"/>
                    <a:gd name="connsiteX1" fmla="*/ 95238 w 520991"/>
                    <a:gd name="connsiteY1" fmla="*/ 1072847 h 1078553"/>
                    <a:gd name="connsiteX2" fmla="*/ 102495 w 520991"/>
                    <a:gd name="connsiteY2" fmla="*/ 722085 h 1078553"/>
                    <a:gd name="connsiteX3" fmla="*/ 9362 w 520991"/>
                    <a:gd name="connsiteY3" fmla="*/ 260047 h 1078553"/>
                    <a:gd name="connsiteX4" fmla="*/ 306905 w 520991"/>
                    <a:gd name="connsiteY4" fmla="*/ 0 h 1078553"/>
                    <a:gd name="connsiteX5" fmla="*/ 306905 w 520991"/>
                    <a:gd name="connsiteY5" fmla="*/ 0 h 1078553"/>
                    <a:gd name="connsiteX0" fmla="*/ 515955 w 515955"/>
                    <a:gd name="connsiteY0" fmla="*/ 3628 h 1078553"/>
                    <a:gd name="connsiteX1" fmla="*/ 90202 w 515955"/>
                    <a:gd name="connsiteY1" fmla="*/ 1072847 h 1078553"/>
                    <a:gd name="connsiteX2" fmla="*/ 97459 w 515955"/>
                    <a:gd name="connsiteY2" fmla="*/ 722085 h 1078553"/>
                    <a:gd name="connsiteX3" fmla="*/ 4326 w 515955"/>
                    <a:gd name="connsiteY3" fmla="*/ 260047 h 1078553"/>
                    <a:gd name="connsiteX4" fmla="*/ 301869 w 515955"/>
                    <a:gd name="connsiteY4" fmla="*/ 0 h 1078553"/>
                    <a:gd name="connsiteX5" fmla="*/ 301869 w 515955"/>
                    <a:gd name="connsiteY5" fmla="*/ 0 h 1078553"/>
                    <a:gd name="connsiteX0" fmla="*/ 515955 w 515955"/>
                    <a:gd name="connsiteY0" fmla="*/ 3628 h 1078553"/>
                    <a:gd name="connsiteX1" fmla="*/ 90202 w 515955"/>
                    <a:gd name="connsiteY1" fmla="*/ 1072847 h 1078553"/>
                    <a:gd name="connsiteX2" fmla="*/ 97459 w 515955"/>
                    <a:gd name="connsiteY2" fmla="*/ 722085 h 1078553"/>
                    <a:gd name="connsiteX3" fmla="*/ 4326 w 515955"/>
                    <a:gd name="connsiteY3" fmla="*/ 260047 h 1078553"/>
                    <a:gd name="connsiteX4" fmla="*/ 301869 w 515955"/>
                    <a:gd name="connsiteY4" fmla="*/ 0 h 1078553"/>
                    <a:gd name="connsiteX5" fmla="*/ 301869 w 515955"/>
                    <a:gd name="connsiteY5" fmla="*/ 0 h 1078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5955" h="1078553">
                      <a:moveTo>
                        <a:pt x="515955" y="3628"/>
                      </a:moveTo>
                      <a:cubicBezTo>
                        <a:pt x="439351" y="458005"/>
                        <a:pt x="182530" y="1010355"/>
                        <a:pt x="90202" y="1072847"/>
                      </a:cubicBezTo>
                      <a:cubicBezTo>
                        <a:pt x="44644" y="1120624"/>
                        <a:pt x="111369" y="856544"/>
                        <a:pt x="97459" y="722085"/>
                      </a:cubicBezTo>
                      <a:cubicBezTo>
                        <a:pt x="83549" y="587626"/>
                        <a:pt x="-22484" y="376161"/>
                        <a:pt x="4326" y="260047"/>
                      </a:cubicBezTo>
                      <a:cubicBezTo>
                        <a:pt x="103507" y="173365"/>
                        <a:pt x="202688" y="116920"/>
                        <a:pt x="301869" y="0"/>
                      </a:cubicBezTo>
                      <a:lnTo>
                        <a:pt x="301869" y="0"/>
                      </a:lnTo>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sp>
            <p:nvSpPr>
              <p:cNvPr id="72" name="Freeform: Shape 71">
                <a:extLst>
                  <a:ext uri="{FF2B5EF4-FFF2-40B4-BE49-F238E27FC236}">
                    <a16:creationId xmlns:a16="http://schemas.microsoft.com/office/drawing/2014/main" id="{913EE073-FD79-4E93-97B8-A67998F55FEF}"/>
                  </a:ext>
                </a:extLst>
              </p:cNvPr>
              <p:cNvSpPr>
                <a:spLocks noChangeAspect="1"/>
              </p:cNvSpPr>
              <p:nvPr/>
            </p:nvSpPr>
            <p:spPr>
              <a:xfrm rot="10800000" flipV="1">
                <a:off x="8667751" y="1264652"/>
                <a:ext cx="108000" cy="28703"/>
              </a:xfrm>
              <a:custGeom>
                <a:avLst/>
                <a:gdLst>
                  <a:gd name="connsiteX0" fmla="*/ 1969994 w 2077570"/>
                  <a:gd name="connsiteY0" fmla="*/ 282388 h 927847"/>
                  <a:gd name="connsiteX1" fmla="*/ 699247 w 2077570"/>
                  <a:gd name="connsiteY1" fmla="*/ 927847 h 927847"/>
                  <a:gd name="connsiteX2" fmla="*/ 0 w 2077570"/>
                  <a:gd name="connsiteY2" fmla="*/ 712694 h 927847"/>
                  <a:gd name="connsiteX3" fmla="*/ 94129 w 2077570"/>
                  <a:gd name="connsiteY3" fmla="*/ 356347 h 927847"/>
                  <a:gd name="connsiteX4" fmla="*/ 625288 w 2077570"/>
                  <a:gd name="connsiteY4" fmla="*/ 154641 h 927847"/>
                  <a:gd name="connsiteX5" fmla="*/ 1324535 w 2077570"/>
                  <a:gd name="connsiteY5" fmla="*/ 228600 h 927847"/>
                  <a:gd name="connsiteX6" fmla="*/ 2077570 w 2077570"/>
                  <a:gd name="connsiteY6" fmla="*/ 0 h 927847"/>
                  <a:gd name="connsiteX7" fmla="*/ 1613647 w 2077570"/>
                  <a:gd name="connsiteY7" fmla="*/ 255494 h 927847"/>
                  <a:gd name="connsiteX8" fmla="*/ 1969994 w 2077570"/>
                  <a:gd name="connsiteY8" fmla="*/ 282388 h 927847"/>
                  <a:gd name="connsiteX0" fmla="*/ 2460812 w 2460812"/>
                  <a:gd name="connsiteY0" fmla="*/ 477371 h 927847"/>
                  <a:gd name="connsiteX1" fmla="*/ 699247 w 2460812"/>
                  <a:gd name="connsiteY1" fmla="*/ 927847 h 927847"/>
                  <a:gd name="connsiteX2" fmla="*/ 0 w 2460812"/>
                  <a:gd name="connsiteY2" fmla="*/ 712694 h 927847"/>
                  <a:gd name="connsiteX3" fmla="*/ 94129 w 2460812"/>
                  <a:gd name="connsiteY3" fmla="*/ 356347 h 927847"/>
                  <a:gd name="connsiteX4" fmla="*/ 625288 w 2460812"/>
                  <a:gd name="connsiteY4" fmla="*/ 154641 h 927847"/>
                  <a:gd name="connsiteX5" fmla="*/ 1324535 w 2460812"/>
                  <a:gd name="connsiteY5" fmla="*/ 228600 h 927847"/>
                  <a:gd name="connsiteX6" fmla="*/ 2077570 w 2460812"/>
                  <a:gd name="connsiteY6" fmla="*/ 0 h 927847"/>
                  <a:gd name="connsiteX7" fmla="*/ 1613647 w 2460812"/>
                  <a:gd name="connsiteY7" fmla="*/ 255494 h 927847"/>
                  <a:gd name="connsiteX8" fmla="*/ 2460812 w 2460812"/>
                  <a:gd name="connsiteY8" fmla="*/ 477371 h 927847"/>
                  <a:gd name="connsiteX0" fmla="*/ 2460812 w 2474258"/>
                  <a:gd name="connsiteY0" fmla="*/ 712694 h 1163170"/>
                  <a:gd name="connsiteX1" fmla="*/ 699247 w 2474258"/>
                  <a:gd name="connsiteY1" fmla="*/ 1163170 h 1163170"/>
                  <a:gd name="connsiteX2" fmla="*/ 0 w 2474258"/>
                  <a:gd name="connsiteY2" fmla="*/ 948017 h 1163170"/>
                  <a:gd name="connsiteX3" fmla="*/ 94129 w 2474258"/>
                  <a:gd name="connsiteY3" fmla="*/ 591670 h 1163170"/>
                  <a:gd name="connsiteX4" fmla="*/ 625288 w 2474258"/>
                  <a:gd name="connsiteY4" fmla="*/ 389964 h 1163170"/>
                  <a:gd name="connsiteX5" fmla="*/ 1324535 w 2474258"/>
                  <a:gd name="connsiteY5" fmla="*/ 463923 h 1163170"/>
                  <a:gd name="connsiteX6" fmla="*/ 2474258 w 2474258"/>
                  <a:gd name="connsiteY6" fmla="*/ 0 h 1163170"/>
                  <a:gd name="connsiteX7" fmla="*/ 1613647 w 2474258"/>
                  <a:gd name="connsiteY7" fmla="*/ 490817 h 1163170"/>
                  <a:gd name="connsiteX8" fmla="*/ 2460812 w 2474258"/>
                  <a:gd name="connsiteY8" fmla="*/ 712694 h 1163170"/>
                  <a:gd name="connsiteX0" fmla="*/ 2460812 w 2474258"/>
                  <a:gd name="connsiteY0" fmla="*/ 712694 h 1163170"/>
                  <a:gd name="connsiteX1" fmla="*/ 699247 w 2474258"/>
                  <a:gd name="connsiteY1" fmla="*/ 1163170 h 1163170"/>
                  <a:gd name="connsiteX2" fmla="*/ 0 w 2474258"/>
                  <a:gd name="connsiteY2" fmla="*/ 948017 h 1163170"/>
                  <a:gd name="connsiteX3" fmla="*/ 94129 w 2474258"/>
                  <a:gd name="connsiteY3" fmla="*/ 591670 h 1163170"/>
                  <a:gd name="connsiteX4" fmla="*/ 625288 w 2474258"/>
                  <a:gd name="connsiteY4" fmla="*/ 389964 h 1163170"/>
                  <a:gd name="connsiteX5" fmla="*/ 1324535 w 2474258"/>
                  <a:gd name="connsiteY5" fmla="*/ 463923 h 1163170"/>
                  <a:gd name="connsiteX6" fmla="*/ 2474258 w 2474258"/>
                  <a:gd name="connsiteY6" fmla="*/ 0 h 1163170"/>
                  <a:gd name="connsiteX7" fmla="*/ 1976717 w 2474258"/>
                  <a:gd name="connsiteY7" fmla="*/ 437029 h 1163170"/>
                  <a:gd name="connsiteX8" fmla="*/ 2460812 w 2474258"/>
                  <a:gd name="connsiteY8" fmla="*/ 712694 h 1163170"/>
                  <a:gd name="connsiteX0" fmla="*/ 2460812 w 2474258"/>
                  <a:gd name="connsiteY0" fmla="*/ 712694 h 1163170"/>
                  <a:gd name="connsiteX1" fmla="*/ 699247 w 2474258"/>
                  <a:gd name="connsiteY1" fmla="*/ 1163170 h 1163170"/>
                  <a:gd name="connsiteX2" fmla="*/ 0 w 2474258"/>
                  <a:gd name="connsiteY2" fmla="*/ 948017 h 1163170"/>
                  <a:gd name="connsiteX3" fmla="*/ 94129 w 2474258"/>
                  <a:gd name="connsiteY3" fmla="*/ 591670 h 1163170"/>
                  <a:gd name="connsiteX4" fmla="*/ 625288 w 2474258"/>
                  <a:gd name="connsiteY4" fmla="*/ 389964 h 1163170"/>
                  <a:gd name="connsiteX5" fmla="*/ 1687605 w 2474258"/>
                  <a:gd name="connsiteY5" fmla="*/ 242047 h 1163170"/>
                  <a:gd name="connsiteX6" fmla="*/ 2474258 w 2474258"/>
                  <a:gd name="connsiteY6" fmla="*/ 0 h 1163170"/>
                  <a:gd name="connsiteX7" fmla="*/ 1976717 w 2474258"/>
                  <a:gd name="connsiteY7" fmla="*/ 437029 h 1163170"/>
                  <a:gd name="connsiteX8" fmla="*/ 2460812 w 2474258"/>
                  <a:gd name="connsiteY8" fmla="*/ 712694 h 1163170"/>
                  <a:gd name="connsiteX0" fmla="*/ 2460812 w 2474258"/>
                  <a:gd name="connsiteY0" fmla="*/ 712694 h 1163170"/>
                  <a:gd name="connsiteX1" fmla="*/ 1696509 w 2474258"/>
                  <a:gd name="connsiteY1" fmla="*/ 576111 h 1163170"/>
                  <a:gd name="connsiteX2" fmla="*/ 699247 w 2474258"/>
                  <a:gd name="connsiteY2" fmla="*/ 1163170 h 1163170"/>
                  <a:gd name="connsiteX3" fmla="*/ 0 w 2474258"/>
                  <a:gd name="connsiteY3" fmla="*/ 948017 h 1163170"/>
                  <a:gd name="connsiteX4" fmla="*/ 94129 w 2474258"/>
                  <a:gd name="connsiteY4" fmla="*/ 591670 h 1163170"/>
                  <a:gd name="connsiteX5" fmla="*/ 625288 w 2474258"/>
                  <a:gd name="connsiteY5" fmla="*/ 389964 h 1163170"/>
                  <a:gd name="connsiteX6" fmla="*/ 1687605 w 2474258"/>
                  <a:gd name="connsiteY6" fmla="*/ 242047 h 1163170"/>
                  <a:gd name="connsiteX7" fmla="*/ 2474258 w 2474258"/>
                  <a:gd name="connsiteY7" fmla="*/ 0 h 1163170"/>
                  <a:gd name="connsiteX8" fmla="*/ 1976717 w 2474258"/>
                  <a:gd name="connsiteY8" fmla="*/ 437029 h 1163170"/>
                  <a:gd name="connsiteX9" fmla="*/ 2460812 w 2474258"/>
                  <a:gd name="connsiteY9" fmla="*/ 712694 h 1163170"/>
                  <a:gd name="connsiteX0" fmla="*/ 2460812 w 2474258"/>
                  <a:gd name="connsiteY0" fmla="*/ 712694 h 1163170"/>
                  <a:gd name="connsiteX1" fmla="*/ 1696509 w 2474258"/>
                  <a:gd name="connsiteY1" fmla="*/ 576111 h 1163170"/>
                  <a:gd name="connsiteX2" fmla="*/ 699247 w 2474258"/>
                  <a:gd name="connsiteY2" fmla="*/ 1163170 h 1163170"/>
                  <a:gd name="connsiteX3" fmla="*/ 0 w 2474258"/>
                  <a:gd name="connsiteY3" fmla="*/ 948017 h 1163170"/>
                  <a:gd name="connsiteX4" fmla="*/ 94129 w 2474258"/>
                  <a:gd name="connsiteY4" fmla="*/ 591670 h 1163170"/>
                  <a:gd name="connsiteX5" fmla="*/ 625288 w 2474258"/>
                  <a:gd name="connsiteY5" fmla="*/ 389964 h 1163170"/>
                  <a:gd name="connsiteX6" fmla="*/ 1687605 w 2474258"/>
                  <a:gd name="connsiteY6" fmla="*/ 242047 h 1163170"/>
                  <a:gd name="connsiteX7" fmla="*/ 2474258 w 2474258"/>
                  <a:gd name="connsiteY7" fmla="*/ 0 h 1163170"/>
                  <a:gd name="connsiteX8" fmla="*/ 1969993 w 2474258"/>
                  <a:gd name="connsiteY8" fmla="*/ 376518 h 1163170"/>
                  <a:gd name="connsiteX9" fmla="*/ 2460812 w 2474258"/>
                  <a:gd name="connsiteY9" fmla="*/ 712694 h 1163170"/>
                  <a:gd name="connsiteX0" fmla="*/ 2460812 w 2474258"/>
                  <a:gd name="connsiteY0" fmla="*/ 712694 h 1163170"/>
                  <a:gd name="connsiteX1" fmla="*/ 1696509 w 2474258"/>
                  <a:gd name="connsiteY1" fmla="*/ 576111 h 1163170"/>
                  <a:gd name="connsiteX2" fmla="*/ 699247 w 2474258"/>
                  <a:gd name="connsiteY2" fmla="*/ 1163170 h 1163170"/>
                  <a:gd name="connsiteX3" fmla="*/ 0 w 2474258"/>
                  <a:gd name="connsiteY3" fmla="*/ 948017 h 1163170"/>
                  <a:gd name="connsiteX4" fmla="*/ 94129 w 2474258"/>
                  <a:gd name="connsiteY4" fmla="*/ 591670 h 1163170"/>
                  <a:gd name="connsiteX5" fmla="*/ 645458 w 2474258"/>
                  <a:gd name="connsiteY5" fmla="*/ 141193 h 1163170"/>
                  <a:gd name="connsiteX6" fmla="*/ 1687605 w 2474258"/>
                  <a:gd name="connsiteY6" fmla="*/ 242047 h 1163170"/>
                  <a:gd name="connsiteX7" fmla="*/ 2474258 w 2474258"/>
                  <a:gd name="connsiteY7" fmla="*/ 0 h 1163170"/>
                  <a:gd name="connsiteX8" fmla="*/ 1969993 w 2474258"/>
                  <a:gd name="connsiteY8" fmla="*/ 376518 h 1163170"/>
                  <a:gd name="connsiteX9" fmla="*/ 2460812 w 2474258"/>
                  <a:gd name="connsiteY9" fmla="*/ 712694 h 1163170"/>
                  <a:gd name="connsiteX0" fmla="*/ 2514601 w 2528047"/>
                  <a:gd name="connsiteY0" fmla="*/ 712694 h 1163170"/>
                  <a:gd name="connsiteX1" fmla="*/ 1750298 w 2528047"/>
                  <a:gd name="connsiteY1" fmla="*/ 576111 h 1163170"/>
                  <a:gd name="connsiteX2" fmla="*/ 753036 w 2528047"/>
                  <a:gd name="connsiteY2" fmla="*/ 1163170 h 1163170"/>
                  <a:gd name="connsiteX3" fmla="*/ 53789 w 2528047"/>
                  <a:gd name="connsiteY3" fmla="*/ 948017 h 1163170"/>
                  <a:gd name="connsiteX4" fmla="*/ 0 w 2528047"/>
                  <a:gd name="connsiteY4" fmla="*/ 396688 h 1163170"/>
                  <a:gd name="connsiteX5" fmla="*/ 699247 w 2528047"/>
                  <a:gd name="connsiteY5" fmla="*/ 141193 h 1163170"/>
                  <a:gd name="connsiteX6" fmla="*/ 1741394 w 2528047"/>
                  <a:gd name="connsiteY6" fmla="*/ 242047 h 1163170"/>
                  <a:gd name="connsiteX7" fmla="*/ 2528047 w 2528047"/>
                  <a:gd name="connsiteY7" fmla="*/ 0 h 1163170"/>
                  <a:gd name="connsiteX8" fmla="*/ 2023782 w 2528047"/>
                  <a:gd name="connsiteY8" fmla="*/ 376518 h 1163170"/>
                  <a:gd name="connsiteX9" fmla="*/ 2514601 w 2528047"/>
                  <a:gd name="connsiteY9" fmla="*/ 712694 h 1163170"/>
                  <a:gd name="connsiteX0" fmla="*/ 2514601 w 2528047"/>
                  <a:gd name="connsiteY0" fmla="*/ 712694 h 1163170"/>
                  <a:gd name="connsiteX1" fmla="*/ 1750298 w 2528047"/>
                  <a:gd name="connsiteY1" fmla="*/ 576111 h 1163170"/>
                  <a:gd name="connsiteX2" fmla="*/ 753036 w 2528047"/>
                  <a:gd name="connsiteY2" fmla="*/ 1163170 h 1163170"/>
                  <a:gd name="connsiteX3" fmla="*/ 53789 w 2528047"/>
                  <a:gd name="connsiteY3" fmla="*/ 948017 h 1163170"/>
                  <a:gd name="connsiteX4" fmla="*/ 0 w 2528047"/>
                  <a:gd name="connsiteY4" fmla="*/ 396688 h 1163170"/>
                  <a:gd name="connsiteX5" fmla="*/ 699247 w 2528047"/>
                  <a:gd name="connsiteY5" fmla="*/ 141193 h 1163170"/>
                  <a:gd name="connsiteX6" fmla="*/ 1741394 w 2528047"/>
                  <a:gd name="connsiteY6" fmla="*/ 242047 h 1163170"/>
                  <a:gd name="connsiteX7" fmla="*/ 2528047 w 2528047"/>
                  <a:gd name="connsiteY7" fmla="*/ 0 h 1163170"/>
                  <a:gd name="connsiteX8" fmla="*/ 2023782 w 2528047"/>
                  <a:gd name="connsiteY8" fmla="*/ 376518 h 1163170"/>
                  <a:gd name="connsiteX9" fmla="*/ 2514601 w 2528047"/>
                  <a:gd name="connsiteY9" fmla="*/ 712694 h 1163170"/>
                  <a:gd name="connsiteX0" fmla="*/ 2514601 w 2528047"/>
                  <a:gd name="connsiteY0" fmla="*/ 714187 h 1164663"/>
                  <a:gd name="connsiteX1" fmla="*/ 1750298 w 2528047"/>
                  <a:gd name="connsiteY1" fmla="*/ 577604 h 1164663"/>
                  <a:gd name="connsiteX2" fmla="*/ 753036 w 2528047"/>
                  <a:gd name="connsiteY2" fmla="*/ 1164663 h 1164663"/>
                  <a:gd name="connsiteX3" fmla="*/ 53789 w 2528047"/>
                  <a:gd name="connsiteY3" fmla="*/ 949510 h 1164663"/>
                  <a:gd name="connsiteX4" fmla="*/ 0 w 2528047"/>
                  <a:gd name="connsiteY4" fmla="*/ 398181 h 1164663"/>
                  <a:gd name="connsiteX5" fmla="*/ 699247 w 2528047"/>
                  <a:gd name="connsiteY5" fmla="*/ 1492 h 1164663"/>
                  <a:gd name="connsiteX6" fmla="*/ 1741394 w 2528047"/>
                  <a:gd name="connsiteY6" fmla="*/ 243540 h 1164663"/>
                  <a:gd name="connsiteX7" fmla="*/ 2528047 w 2528047"/>
                  <a:gd name="connsiteY7" fmla="*/ 1493 h 1164663"/>
                  <a:gd name="connsiteX8" fmla="*/ 2023782 w 2528047"/>
                  <a:gd name="connsiteY8" fmla="*/ 378011 h 1164663"/>
                  <a:gd name="connsiteX9" fmla="*/ 2514601 w 2528047"/>
                  <a:gd name="connsiteY9" fmla="*/ 714187 h 1164663"/>
                  <a:gd name="connsiteX0" fmla="*/ 2514601 w 2528047"/>
                  <a:gd name="connsiteY0" fmla="*/ 714187 h 949510"/>
                  <a:gd name="connsiteX1" fmla="*/ 1750298 w 2528047"/>
                  <a:gd name="connsiteY1" fmla="*/ 577604 h 949510"/>
                  <a:gd name="connsiteX2" fmla="*/ 806825 w 2528047"/>
                  <a:gd name="connsiteY2" fmla="*/ 855381 h 949510"/>
                  <a:gd name="connsiteX3" fmla="*/ 53789 w 2528047"/>
                  <a:gd name="connsiteY3" fmla="*/ 949510 h 949510"/>
                  <a:gd name="connsiteX4" fmla="*/ 0 w 2528047"/>
                  <a:gd name="connsiteY4" fmla="*/ 398181 h 949510"/>
                  <a:gd name="connsiteX5" fmla="*/ 699247 w 2528047"/>
                  <a:gd name="connsiteY5" fmla="*/ 1492 h 949510"/>
                  <a:gd name="connsiteX6" fmla="*/ 1741394 w 2528047"/>
                  <a:gd name="connsiteY6" fmla="*/ 243540 h 949510"/>
                  <a:gd name="connsiteX7" fmla="*/ 2528047 w 2528047"/>
                  <a:gd name="connsiteY7" fmla="*/ 1493 h 949510"/>
                  <a:gd name="connsiteX8" fmla="*/ 2023782 w 2528047"/>
                  <a:gd name="connsiteY8" fmla="*/ 378011 h 949510"/>
                  <a:gd name="connsiteX9" fmla="*/ 2514601 w 2528047"/>
                  <a:gd name="connsiteY9" fmla="*/ 714187 h 949510"/>
                  <a:gd name="connsiteX0" fmla="*/ 2528048 w 2541494"/>
                  <a:gd name="connsiteY0" fmla="*/ 712792 h 948115"/>
                  <a:gd name="connsiteX1" fmla="*/ 1763745 w 2541494"/>
                  <a:gd name="connsiteY1" fmla="*/ 576209 h 948115"/>
                  <a:gd name="connsiteX2" fmla="*/ 820272 w 2541494"/>
                  <a:gd name="connsiteY2" fmla="*/ 853986 h 948115"/>
                  <a:gd name="connsiteX3" fmla="*/ 67236 w 2541494"/>
                  <a:gd name="connsiteY3" fmla="*/ 948115 h 948115"/>
                  <a:gd name="connsiteX4" fmla="*/ 0 w 2541494"/>
                  <a:gd name="connsiteY4" fmla="*/ 215251 h 948115"/>
                  <a:gd name="connsiteX5" fmla="*/ 712694 w 2541494"/>
                  <a:gd name="connsiteY5" fmla="*/ 97 h 948115"/>
                  <a:gd name="connsiteX6" fmla="*/ 1754841 w 2541494"/>
                  <a:gd name="connsiteY6" fmla="*/ 242145 h 948115"/>
                  <a:gd name="connsiteX7" fmla="*/ 2541494 w 2541494"/>
                  <a:gd name="connsiteY7" fmla="*/ 98 h 948115"/>
                  <a:gd name="connsiteX8" fmla="*/ 2037229 w 2541494"/>
                  <a:gd name="connsiteY8" fmla="*/ 376616 h 948115"/>
                  <a:gd name="connsiteX9" fmla="*/ 2528048 w 2541494"/>
                  <a:gd name="connsiteY9" fmla="*/ 712792 h 948115"/>
                  <a:gd name="connsiteX0" fmla="*/ 2554942 w 2568388"/>
                  <a:gd name="connsiteY0" fmla="*/ 712792 h 853986"/>
                  <a:gd name="connsiteX1" fmla="*/ 1790639 w 2568388"/>
                  <a:gd name="connsiteY1" fmla="*/ 576209 h 853986"/>
                  <a:gd name="connsiteX2" fmla="*/ 847166 w 2568388"/>
                  <a:gd name="connsiteY2" fmla="*/ 853986 h 853986"/>
                  <a:gd name="connsiteX3" fmla="*/ 0 w 2568388"/>
                  <a:gd name="connsiteY3" fmla="*/ 652280 h 853986"/>
                  <a:gd name="connsiteX4" fmla="*/ 26894 w 2568388"/>
                  <a:gd name="connsiteY4" fmla="*/ 215251 h 853986"/>
                  <a:gd name="connsiteX5" fmla="*/ 739588 w 2568388"/>
                  <a:gd name="connsiteY5" fmla="*/ 97 h 853986"/>
                  <a:gd name="connsiteX6" fmla="*/ 1781735 w 2568388"/>
                  <a:gd name="connsiteY6" fmla="*/ 242145 h 853986"/>
                  <a:gd name="connsiteX7" fmla="*/ 2568388 w 2568388"/>
                  <a:gd name="connsiteY7" fmla="*/ 98 h 853986"/>
                  <a:gd name="connsiteX8" fmla="*/ 2064123 w 2568388"/>
                  <a:gd name="connsiteY8" fmla="*/ 376616 h 853986"/>
                  <a:gd name="connsiteX9" fmla="*/ 2554942 w 2568388"/>
                  <a:gd name="connsiteY9" fmla="*/ 712792 h 853986"/>
                  <a:gd name="connsiteX0" fmla="*/ 2554942 w 2568388"/>
                  <a:gd name="connsiteY0" fmla="*/ 712792 h 739686"/>
                  <a:gd name="connsiteX1" fmla="*/ 1790639 w 2568388"/>
                  <a:gd name="connsiteY1" fmla="*/ 576209 h 739686"/>
                  <a:gd name="connsiteX2" fmla="*/ 732866 w 2568388"/>
                  <a:gd name="connsiteY2" fmla="*/ 739686 h 739686"/>
                  <a:gd name="connsiteX3" fmla="*/ 0 w 2568388"/>
                  <a:gd name="connsiteY3" fmla="*/ 652280 h 739686"/>
                  <a:gd name="connsiteX4" fmla="*/ 26894 w 2568388"/>
                  <a:gd name="connsiteY4" fmla="*/ 215251 h 739686"/>
                  <a:gd name="connsiteX5" fmla="*/ 739588 w 2568388"/>
                  <a:gd name="connsiteY5" fmla="*/ 97 h 739686"/>
                  <a:gd name="connsiteX6" fmla="*/ 1781735 w 2568388"/>
                  <a:gd name="connsiteY6" fmla="*/ 242145 h 739686"/>
                  <a:gd name="connsiteX7" fmla="*/ 2568388 w 2568388"/>
                  <a:gd name="connsiteY7" fmla="*/ 98 h 739686"/>
                  <a:gd name="connsiteX8" fmla="*/ 2064123 w 2568388"/>
                  <a:gd name="connsiteY8" fmla="*/ 376616 h 739686"/>
                  <a:gd name="connsiteX9" fmla="*/ 2554942 w 2568388"/>
                  <a:gd name="connsiteY9" fmla="*/ 712792 h 739686"/>
                  <a:gd name="connsiteX0" fmla="*/ 2554942 w 2568388"/>
                  <a:gd name="connsiteY0" fmla="*/ 712792 h 739686"/>
                  <a:gd name="connsiteX1" fmla="*/ 1790639 w 2568388"/>
                  <a:gd name="connsiteY1" fmla="*/ 495526 h 739686"/>
                  <a:gd name="connsiteX2" fmla="*/ 732866 w 2568388"/>
                  <a:gd name="connsiteY2" fmla="*/ 739686 h 739686"/>
                  <a:gd name="connsiteX3" fmla="*/ 0 w 2568388"/>
                  <a:gd name="connsiteY3" fmla="*/ 652280 h 739686"/>
                  <a:gd name="connsiteX4" fmla="*/ 26894 w 2568388"/>
                  <a:gd name="connsiteY4" fmla="*/ 215251 h 739686"/>
                  <a:gd name="connsiteX5" fmla="*/ 739588 w 2568388"/>
                  <a:gd name="connsiteY5" fmla="*/ 97 h 739686"/>
                  <a:gd name="connsiteX6" fmla="*/ 1781735 w 2568388"/>
                  <a:gd name="connsiteY6" fmla="*/ 242145 h 739686"/>
                  <a:gd name="connsiteX7" fmla="*/ 2568388 w 2568388"/>
                  <a:gd name="connsiteY7" fmla="*/ 98 h 739686"/>
                  <a:gd name="connsiteX8" fmla="*/ 2064123 w 2568388"/>
                  <a:gd name="connsiteY8" fmla="*/ 376616 h 739686"/>
                  <a:gd name="connsiteX9" fmla="*/ 2554942 w 2568388"/>
                  <a:gd name="connsiteY9" fmla="*/ 712792 h 739686"/>
                  <a:gd name="connsiteX0" fmla="*/ 2554942 w 2568388"/>
                  <a:gd name="connsiteY0" fmla="*/ 714732 h 741626"/>
                  <a:gd name="connsiteX1" fmla="*/ 1790639 w 2568388"/>
                  <a:gd name="connsiteY1" fmla="*/ 497466 h 741626"/>
                  <a:gd name="connsiteX2" fmla="*/ 732866 w 2568388"/>
                  <a:gd name="connsiteY2" fmla="*/ 741626 h 741626"/>
                  <a:gd name="connsiteX3" fmla="*/ 0 w 2568388"/>
                  <a:gd name="connsiteY3" fmla="*/ 654220 h 741626"/>
                  <a:gd name="connsiteX4" fmla="*/ 13446 w 2568388"/>
                  <a:gd name="connsiteY4" fmla="*/ 143232 h 741626"/>
                  <a:gd name="connsiteX5" fmla="*/ 739588 w 2568388"/>
                  <a:gd name="connsiteY5" fmla="*/ 2037 h 741626"/>
                  <a:gd name="connsiteX6" fmla="*/ 1781735 w 2568388"/>
                  <a:gd name="connsiteY6" fmla="*/ 244085 h 741626"/>
                  <a:gd name="connsiteX7" fmla="*/ 2568388 w 2568388"/>
                  <a:gd name="connsiteY7" fmla="*/ 2038 h 741626"/>
                  <a:gd name="connsiteX8" fmla="*/ 2064123 w 2568388"/>
                  <a:gd name="connsiteY8" fmla="*/ 378556 h 741626"/>
                  <a:gd name="connsiteX9" fmla="*/ 2554942 w 2568388"/>
                  <a:gd name="connsiteY9" fmla="*/ 714732 h 741626"/>
                  <a:gd name="connsiteX0" fmla="*/ 2602006 w 2615452"/>
                  <a:gd name="connsiteY0" fmla="*/ 714732 h 741626"/>
                  <a:gd name="connsiteX1" fmla="*/ 1837703 w 2615452"/>
                  <a:gd name="connsiteY1" fmla="*/ 497466 h 741626"/>
                  <a:gd name="connsiteX2" fmla="*/ 779930 w 2615452"/>
                  <a:gd name="connsiteY2" fmla="*/ 741626 h 741626"/>
                  <a:gd name="connsiteX3" fmla="*/ 0 w 2615452"/>
                  <a:gd name="connsiteY3" fmla="*/ 566814 h 741626"/>
                  <a:gd name="connsiteX4" fmla="*/ 60510 w 2615452"/>
                  <a:gd name="connsiteY4" fmla="*/ 143232 h 741626"/>
                  <a:gd name="connsiteX5" fmla="*/ 786652 w 2615452"/>
                  <a:gd name="connsiteY5" fmla="*/ 2037 h 741626"/>
                  <a:gd name="connsiteX6" fmla="*/ 1828799 w 2615452"/>
                  <a:gd name="connsiteY6" fmla="*/ 244085 h 741626"/>
                  <a:gd name="connsiteX7" fmla="*/ 2615452 w 2615452"/>
                  <a:gd name="connsiteY7" fmla="*/ 2038 h 741626"/>
                  <a:gd name="connsiteX8" fmla="*/ 2111187 w 2615452"/>
                  <a:gd name="connsiteY8" fmla="*/ 378556 h 741626"/>
                  <a:gd name="connsiteX9" fmla="*/ 2602006 w 2615452"/>
                  <a:gd name="connsiteY9" fmla="*/ 714732 h 741626"/>
                  <a:gd name="connsiteX0" fmla="*/ 2629637 w 2643083"/>
                  <a:gd name="connsiteY0" fmla="*/ 714732 h 741626"/>
                  <a:gd name="connsiteX1" fmla="*/ 1865334 w 2643083"/>
                  <a:gd name="connsiteY1" fmla="*/ 497466 h 741626"/>
                  <a:gd name="connsiteX2" fmla="*/ 807561 w 2643083"/>
                  <a:gd name="connsiteY2" fmla="*/ 741626 h 741626"/>
                  <a:gd name="connsiteX3" fmla="*/ 27631 w 2643083"/>
                  <a:gd name="connsiteY3" fmla="*/ 566814 h 741626"/>
                  <a:gd name="connsiteX4" fmla="*/ 88141 w 2643083"/>
                  <a:gd name="connsiteY4" fmla="*/ 143232 h 741626"/>
                  <a:gd name="connsiteX5" fmla="*/ 814283 w 2643083"/>
                  <a:gd name="connsiteY5" fmla="*/ 2037 h 741626"/>
                  <a:gd name="connsiteX6" fmla="*/ 1856430 w 2643083"/>
                  <a:gd name="connsiteY6" fmla="*/ 244085 h 741626"/>
                  <a:gd name="connsiteX7" fmla="*/ 2643083 w 2643083"/>
                  <a:gd name="connsiteY7" fmla="*/ 2038 h 741626"/>
                  <a:gd name="connsiteX8" fmla="*/ 2138818 w 2643083"/>
                  <a:gd name="connsiteY8" fmla="*/ 378556 h 741626"/>
                  <a:gd name="connsiteX9" fmla="*/ 2629637 w 2643083"/>
                  <a:gd name="connsiteY9" fmla="*/ 714732 h 741626"/>
                  <a:gd name="connsiteX0" fmla="*/ 2662801 w 2676247"/>
                  <a:gd name="connsiteY0" fmla="*/ 714732 h 741626"/>
                  <a:gd name="connsiteX1" fmla="*/ 1898498 w 2676247"/>
                  <a:gd name="connsiteY1" fmla="*/ 497466 h 741626"/>
                  <a:gd name="connsiteX2" fmla="*/ 840725 w 2676247"/>
                  <a:gd name="connsiteY2" fmla="*/ 741626 h 741626"/>
                  <a:gd name="connsiteX3" fmla="*/ 60795 w 2676247"/>
                  <a:gd name="connsiteY3" fmla="*/ 566814 h 741626"/>
                  <a:gd name="connsiteX4" fmla="*/ 121305 w 2676247"/>
                  <a:gd name="connsiteY4" fmla="*/ 143232 h 741626"/>
                  <a:gd name="connsiteX5" fmla="*/ 847447 w 2676247"/>
                  <a:gd name="connsiteY5" fmla="*/ 2037 h 741626"/>
                  <a:gd name="connsiteX6" fmla="*/ 1889594 w 2676247"/>
                  <a:gd name="connsiteY6" fmla="*/ 244085 h 741626"/>
                  <a:gd name="connsiteX7" fmla="*/ 2676247 w 2676247"/>
                  <a:gd name="connsiteY7" fmla="*/ 2038 h 741626"/>
                  <a:gd name="connsiteX8" fmla="*/ 2171982 w 2676247"/>
                  <a:gd name="connsiteY8" fmla="*/ 378556 h 741626"/>
                  <a:gd name="connsiteX9" fmla="*/ 2662801 w 2676247"/>
                  <a:gd name="connsiteY9" fmla="*/ 714732 h 741626"/>
                  <a:gd name="connsiteX0" fmla="*/ 2662801 w 2676247"/>
                  <a:gd name="connsiteY0" fmla="*/ 714732 h 741626"/>
                  <a:gd name="connsiteX1" fmla="*/ 1898498 w 2676247"/>
                  <a:gd name="connsiteY1" fmla="*/ 497466 h 741626"/>
                  <a:gd name="connsiteX2" fmla="*/ 840725 w 2676247"/>
                  <a:gd name="connsiteY2" fmla="*/ 741626 h 741626"/>
                  <a:gd name="connsiteX3" fmla="*/ 60795 w 2676247"/>
                  <a:gd name="connsiteY3" fmla="*/ 566814 h 741626"/>
                  <a:gd name="connsiteX4" fmla="*/ 121305 w 2676247"/>
                  <a:gd name="connsiteY4" fmla="*/ 143232 h 741626"/>
                  <a:gd name="connsiteX5" fmla="*/ 847447 w 2676247"/>
                  <a:gd name="connsiteY5" fmla="*/ 2037 h 741626"/>
                  <a:gd name="connsiteX6" fmla="*/ 1889594 w 2676247"/>
                  <a:gd name="connsiteY6" fmla="*/ 244085 h 741626"/>
                  <a:gd name="connsiteX7" fmla="*/ 2676247 w 2676247"/>
                  <a:gd name="connsiteY7" fmla="*/ 2038 h 741626"/>
                  <a:gd name="connsiteX8" fmla="*/ 2171982 w 2676247"/>
                  <a:gd name="connsiteY8" fmla="*/ 378556 h 741626"/>
                  <a:gd name="connsiteX9" fmla="*/ 2662801 w 2676247"/>
                  <a:gd name="connsiteY9" fmla="*/ 714732 h 741626"/>
                  <a:gd name="connsiteX0" fmla="*/ 2662801 w 2676247"/>
                  <a:gd name="connsiteY0" fmla="*/ 714732 h 741626"/>
                  <a:gd name="connsiteX1" fmla="*/ 1898498 w 2676247"/>
                  <a:gd name="connsiteY1" fmla="*/ 497466 h 741626"/>
                  <a:gd name="connsiteX2" fmla="*/ 840725 w 2676247"/>
                  <a:gd name="connsiteY2" fmla="*/ 741626 h 741626"/>
                  <a:gd name="connsiteX3" fmla="*/ 60795 w 2676247"/>
                  <a:gd name="connsiteY3" fmla="*/ 566814 h 741626"/>
                  <a:gd name="connsiteX4" fmla="*/ 121305 w 2676247"/>
                  <a:gd name="connsiteY4" fmla="*/ 143232 h 741626"/>
                  <a:gd name="connsiteX5" fmla="*/ 847447 w 2676247"/>
                  <a:gd name="connsiteY5" fmla="*/ 2037 h 741626"/>
                  <a:gd name="connsiteX6" fmla="*/ 1889594 w 2676247"/>
                  <a:gd name="connsiteY6" fmla="*/ 244085 h 741626"/>
                  <a:gd name="connsiteX7" fmla="*/ 2676247 w 2676247"/>
                  <a:gd name="connsiteY7" fmla="*/ 2038 h 741626"/>
                  <a:gd name="connsiteX8" fmla="*/ 2171982 w 2676247"/>
                  <a:gd name="connsiteY8" fmla="*/ 378556 h 741626"/>
                  <a:gd name="connsiteX9" fmla="*/ 2662801 w 2676247"/>
                  <a:gd name="connsiteY9" fmla="*/ 714732 h 741626"/>
                  <a:gd name="connsiteX0" fmla="*/ 2662801 w 2676247"/>
                  <a:gd name="connsiteY0" fmla="*/ 716564 h 743458"/>
                  <a:gd name="connsiteX1" fmla="*/ 1898498 w 2676247"/>
                  <a:gd name="connsiteY1" fmla="*/ 499298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49479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3371 h 740265"/>
                  <a:gd name="connsiteX1" fmla="*/ 1925392 w 2676247"/>
                  <a:gd name="connsiteY1" fmla="*/ 449040 h 740265"/>
                  <a:gd name="connsiteX2" fmla="*/ 840725 w 2676247"/>
                  <a:gd name="connsiteY2" fmla="*/ 740265 h 740265"/>
                  <a:gd name="connsiteX3" fmla="*/ 60795 w 2676247"/>
                  <a:gd name="connsiteY3" fmla="*/ 491603 h 740265"/>
                  <a:gd name="connsiteX4" fmla="*/ 121305 w 2676247"/>
                  <a:gd name="connsiteY4" fmla="*/ 215720 h 740265"/>
                  <a:gd name="connsiteX5" fmla="*/ 847447 w 2676247"/>
                  <a:gd name="connsiteY5" fmla="*/ 676 h 740265"/>
                  <a:gd name="connsiteX6" fmla="*/ 1943382 w 2676247"/>
                  <a:gd name="connsiteY6" fmla="*/ 289789 h 740265"/>
                  <a:gd name="connsiteX7" fmla="*/ 2676247 w 2676247"/>
                  <a:gd name="connsiteY7" fmla="*/ 677 h 740265"/>
                  <a:gd name="connsiteX8" fmla="*/ 2171982 w 2676247"/>
                  <a:gd name="connsiteY8" fmla="*/ 377195 h 740265"/>
                  <a:gd name="connsiteX9" fmla="*/ 2662801 w 2676247"/>
                  <a:gd name="connsiteY9" fmla="*/ 713371 h 740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76247" h="740265">
                    <a:moveTo>
                      <a:pt x="2662801" y="713371"/>
                    </a:moveTo>
                    <a:cubicBezTo>
                      <a:pt x="2423722" y="775420"/>
                      <a:pt x="2164471" y="386991"/>
                      <a:pt x="1925392" y="449040"/>
                    </a:cubicBezTo>
                    <a:cubicBezTo>
                      <a:pt x="1563836" y="546115"/>
                      <a:pt x="1227888" y="697347"/>
                      <a:pt x="840725" y="740265"/>
                    </a:cubicBezTo>
                    <a:cubicBezTo>
                      <a:pt x="432831" y="708888"/>
                      <a:pt x="290044" y="594184"/>
                      <a:pt x="60795" y="491603"/>
                    </a:cubicBezTo>
                    <a:cubicBezTo>
                      <a:pt x="-13164" y="384027"/>
                      <a:pt x="-46782" y="356914"/>
                      <a:pt x="121305" y="215720"/>
                    </a:cubicBezTo>
                    <a:cubicBezTo>
                      <a:pt x="298358" y="148485"/>
                      <a:pt x="543768" y="-11669"/>
                      <a:pt x="847447" y="676"/>
                    </a:cubicBezTo>
                    <a:cubicBezTo>
                      <a:pt x="1151127" y="13021"/>
                      <a:pt x="1569105" y="231518"/>
                      <a:pt x="1943382" y="289789"/>
                    </a:cubicBezTo>
                    <a:cubicBezTo>
                      <a:pt x="2205600" y="209107"/>
                      <a:pt x="2360241" y="54465"/>
                      <a:pt x="2676247" y="677"/>
                    </a:cubicBezTo>
                    <a:lnTo>
                      <a:pt x="2171982" y="377195"/>
                    </a:lnTo>
                    <a:lnTo>
                      <a:pt x="2662801" y="713371"/>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dirty="0">
                  <a:solidFill>
                    <a:prstClr val="white"/>
                  </a:solidFill>
                  <a:latin typeface="Calibri" panose="020F0502020204030204"/>
                </a:endParaRPr>
              </a:p>
            </p:txBody>
          </p:sp>
          <p:sp>
            <p:nvSpPr>
              <p:cNvPr id="73" name="Freeform: Shape 72">
                <a:extLst>
                  <a:ext uri="{FF2B5EF4-FFF2-40B4-BE49-F238E27FC236}">
                    <a16:creationId xmlns:a16="http://schemas.microsoft.com/office/drawing/2014/main" id="{C52BF8BB-77D0-488A-AF4D-EA5792445606}"/>
                  </a:ext>
                </a:extLst>
              </p:cNvPr>
              <p:cNvSpPr>
                <a:spLocks noChangeAspect="1"/>
              </p:cNvSpPr>
              <p:nvPr/>
            </p:nvSpPr>
            <p:spPr>
              <a:xfrm rot="10800000" flipV="1">
                <a:off x="7422494" y="1410244"/>
                <a:ext cx="243827" cy="64802"/>
              </a:xfrm>
              <a:custGeom>
                <a:avLst/>
                <a:gdLst>
                  <a:gd name="connsiteX0" fmla="*/ 1969994 w 2077570"/>
                  <a:gd name="connsiteY0" fmla="*/ 282388 h 927847"/>
                  <a:gd name="connsiteX1" fmla="*/ 699247 w 2077570"/>
                  <a:gd name="connsiteY1" fmla="*/ 927847 h 927847"/>
                  <a:gd name="connsiteX2" fmla="*/ 0 w 2077570"/>
                  <a:gd name="connsiteY2" fmla="*/ 712694 h 927847"/>
                  <a:gd name="connsiteX3" fmla="*/ 94129 w 2077570"/>
                  <a:gd name="connsiteY3" fmla="*/ 356347 h 927847"/>
                  <a:gd name="connsiteX4" fmla="*/ 625288 w 2077570"/>
                  <a:gd name="connsiteY4" fmla="*/ 154641 h 927847"/>
                  <a:gd name="connsiteX5" fmla="*/ 1324535 w 2077570"/>
                  <a:gd name="connsiteY5" fmla="*/ 228600 h 927847"/>
                  <a:gd name="connsiteX6" fmla="*/ 2077570 w 2077570"/>
                  <a:gd name="connsiteY6" fmla="*/ 0 h 927847"/>
                  <a:gd name="connsiteX7" fmla="*/ 1613647 w 2077570"/>
                  <a:gd name="connsiteY7" fmla="*/ 255494 h 927847"/>
                  <a:gd name="connsiteX8" fmla="*/ 1969994 w 2077570"/>
                  <a:gd name="connsiteY8" fmla="*/ 282388 h 927847"/>
                  <a:gd name="connsiteX0" fmla="*/ 2460812 w 2460812"/>
                  <a:gd name="connsiteY0" fmla="*/ 477371 h 927847"/>
                  <a:gd name="connsiteX1" fmla="*/ 699247 w 2460812"/>
                  <a:gd name="connsiteY1" fmla="*/ 927847 h 927847"/>
                  <a:gd name="connsiteX2" fmla="*/ 0 w 2460812"/>
                  <a:gd name="connsiteY2" fmla="*/ 712694 h 927847"/>
                  <a:gd name="connsiteX3" fmla="*/ 94129 w 2460812"/>
                  <a:gd name="connsiteY3" fmla="*/ 356347 h 927847"/>
                  <a:gd name="connsiteX4" fmla="*/ 625288 w 2460812"/>
                  <a:gd name="connsiteY4" fmla="*/ 154641 h 927847"/>
                  <a:gd name="connsiteX5" fmla="*/ 1324535 w 2460812"/>
                  <a:gd name="connsiteY5" fmla="*/ 228600 h 927847"/>
                  <a:gd name="connsiteX6" fmla="*/ 2077570 w 2460812"/>
                  <a:gd name="connsiteY6" fmla="*/ 0 h 927847"/>
                  <a:gd name="connsiteX7" fmla="*/ 1613647 w 2460812"/>
                  <a:gd name="connsiteY7" fmla="*/ 255494 h 927847"/>
                  <a:gd name="connsiteX8" fmla="*/ 2460812 w 2460812"/>
                  <a:gd name="connsiteY8" fmla="*/ 477371 h 927847"/>
                  <a:gd name="connsiteX0" fmla="*/ 2460812 w 2474258"/>
                  <a:gd name="connsiteY0" fmla="*/ 712694 h 1163170"/>
                  <a:gd name="connsiteX1" fmla="*/ 699247 w 2474258"/>
                  <a:gd name="connsiteY1" fmla="*/ 1163170 h 1163170"/>
                  <a:gd name="connsiteX2" fmla="*/ 0 w 2474258"/>
                  <a:gd name="connsiteY2" fmla="*/ 948017 h 1163170"/>
                  <a:gd name="connsiteX3" fmla="*/ 94129 w 2474258"/>
                  <a:gd name="connsiteY3" fmla="*/ 591670 h 1163170"/>
                  <a:gd name="connsiteX4" fmla="*/ 625288 w 2474258"/>
                  <a:gd name="connsiteY4" fmla="*/ 389964 h 1163170"/>
                  <a:gd name="connsiteX5" fmla="*/ 1324535 w 2474258"/>
                  <a:gd name="connsiteY5" fmla="*/ 463923 h 1163170"/>
                  <a:gd name="connsiteX6" fmla="*/ 2474258 w 2474258"/>
                  <a:gd name="connsiteY6" fmla="*/ 0 h 1163170"/>
                  <a:gd name="connsiteX7" fmla="*/ 1613647 w 2474258"/>
                  <a:gd name="connsiteY7" fmla="*/ 490817 h 1163170"/>
                  <a:gd name="connsiteX8" fmla="*/ 2460812 w 2474258"/>
                  <a:gd name="connsiteY8" fmla="*/ 712694 h 1163170"/>
                  <a:gd name="connsiteX0" fmla="*/ 2460812 w 2474258"/>
                  <a:gd name="connsiteY0" fmla="*/ 712694 h 1163170"/>
                  <a:gd name="connsiteX1" fmla="*/ 699247 w 2474258"/>
                  <a:gd name="connsiteY1" fmla="*/ 1163170 h 1163170"/>
                  <a:gd name="connsiteX2" fmla="*/ 0 w 2474258"/>
                  <a:gd name="connsiteY2" fmla="*/ 948017 h 1163170"/>
                  <a:gd name="connsiteX3" fmla="*/ 94129 w 2474258"/>
                  <a:gd name="connsiteY3" fmla="*/ 591670 h 1163170"/>
                  <a:gd name="connsiteX4" fmla="*/ 625288 w 2474258"/>
                  <a:gd name="connsiteY4" fmla="*/ 389964 h 1163170"/>
                  <a:gd name="connsiteX5" fmla="*/ 1324535 w 2474258"/>
                  <a:gd name="connsiteY5" fmla="*/ 463923 h 1163170"/>
                  <a:gd name="connsiteX6" fmla="*/ 2474258 w 2474258"/>
                  <a:gd name="connsiteY6" fmla="*/ 0 h 1163170"/>
                  <a:gd name="connsiteX7" fmla="*/ 1976717 w 2474258"/>
                  <a:gd name="connsiteY7" fmla="*/ 437029 h 1163170"/>
                  <a:gd name="connsiteX8" fmla="*/ 2460812 w 2474258"/>
                  <a:gd name="connsiteY8" fmla="*/ 712694 h 1163170"/>
                  <a:gd name="connsiteX0" fmla="*/ 2460812 w 2474258"/>
                  <a:gd name="connsiteY0" fmla="*/ 712694 h 1163170"/>
                  <a:gd name="connsiteX1" fmla="*/ 699247 w 2474258"/>
                  <a:gd name="connsiteY1" fmla="*/ 1163170 h 1163170"/>
                  <a:gd name="connsiteX2" fmla="*/ 0 w 2474258"/>
                  <a:gd name="connsiteY2" fmla="*/ 948017 h 1163170"/>
                  <a:gd name="connsiteX3" fmla="*/ 94129 w 2474258"/>
                  <a:gd name="connsiteY3" fmla="*/ 591670 h 1163170"/>
                  <a:gd name="connsiteX4" fmla="*/ 625288 w 2474258"/>
                  <a:gd name="connsiteY4" fmla="*/ 389964 h 1163170"/>
                  <a:gd name="connsiteX5" fmla="*/ 1687605 w 2474258"/>
                  <a:gd name="connsiteY5" fmla="*/ 242047 h 1163170"/>
                  <a:gd name="connsiteX6" fmla="*/ 2474258 w 2474258"/>
                  <a:gd name="connsiteY6" fmla="*/ 0 h 1163170"/>
                  <a:gd name="connsiteX7" fmla="*/ 1976717 w 2474258"/>
                  <a:gd name="connsiteY7" fmla="*/ 437029 h 1163170"/>
                  <a:gd name="connsiteX8" fmla="*/ 2460812 w 2474258"/>
                  <a:gd name="connsiteY8" fmla="*/ 712694 h 1163170"/>
                  <a:gd name="connsiteX0" fmla="*/ 2460812 w 2474258"/>
                  <a:gd name="connsiteY0" fmla="*/ 712694 h 1163170"/>
                  <a:gd name="connsiteX1" fmla="*/ 1696509 w 2474258"/>
                  <a:gd name="connsiteY1" fmla="*/ 576111 h 1163170"/>
                  <a:gd name="connsiteX2" fmla="*/ 699247 w 2474258"/>
                  <a:gd name="connsiteY2" fmla="*/ 1163170 h 1163170"/>
                  <a:gd name="connsiteX3" fmla="*/ 0 w 2474258"/>
                  <a:gd name="connsiteY3" fmla="*/ 948017 h 1163170"/>
                  <a:gd name="connsiteX4" fmla="*/ 94129 w 2474258"/>
                  <a:gd name="connsiteY4" fmla="*/ 591670 h 1163170"/>
                  <a:gd name="connsiteX5" fmla="*/ 625288 w 2474258"/>
                  <a:gd name="connsiteY5" fmla="*/ 389964 h 1163170"/>
                  <a:gd name="connsiteX6" fmla="*/ 1687605 w 2474258"/>
                  <a:gd name="connsiteY6" fmla="*/ 242047 h 1163170"/>
                  <a:gd name="connsiteX7" fmla="*/ 2474258 w 2474258"/>
                  <a:gd name="connsiteY7" fmla="*/ 0 h 1163170"/>
                  <a:gd name="connsiteX8" fmla="*/ 1976717 w 2474258"/>
                  <a:gd name="connsiteY8" fmla="*/ 437029 h 1163170"/>
                  <a:gd name="connsiteX9" fmla="*/ 2460812 w 2474258"/>
                  <a:gd name="connsiteY9" fmla="*/ 712694 h 1163170"/>
                  <a:gd name="connsiteX0" fmla="*/ 2460812 w 2474258"/>
                  <a:gd name="connsiteY0" fmla="*/ 712694 h 1163170"/>
                  <a:gd name="connsiteX1" fmla="*/ 1696509 w 2474258"/>
                  <a:gd name="connsiteY1" fmla="*/ 576111 h 1163170"/>
                  <a:gd name="connsiteX2" fmla="*/ 699247 w 2474258"/>
                  <a:gd name="connsiteY2" fmla="*/ 1163170 h 1163170"/>
                  <a:gd name="connsiteX3" fmla="*/ 0 w 2474258"/>
                  <a:gd name="connsiteY3" fmla="*/ 948017 h 1163170"/>
                  <a:gd name="connsiteX4" fmla="*/ 94129 w 2474258"/>
                  <a:gd name="connsiteY4" fmla="*/ 591670 h 1163170"/>
                  <a:gd name="connsiteX5" fmla="*/ 625288 w 2474258"/>
                  <a:gd name="connsiteY5" fmla="*/ 389964 h 1163170"/>
                  <a:gd name="connsiteX6" fmla="*/ 1687605 w 2474258"/>
                  <a:gd name="connsiteY6" fmla="*/ 242047 h 1163170"/>
                  <a:gd name="connsiteX7" fmla="*/ 2474258 w 2474258"/>
                  <a:gd name="connsiteY7" fmla="*/ 0 h 1163170"/>
                  <a:gd name="connsiteX8" fmla="*/ 1969993 w 2474258"/>
                  <a:gd name="connsiteY8" fmla="*/ 376518 h 1163170"/>
                  <a:gd name="connsiteX9" fmla="*/ 2460812 w 2474258"/>
                  <a:gd name="connsiteY9" fmla="*/ 712694 h 1163170"/>
                  <a:gd name="connsiteX0" fmla="*/ 2460812 w 2474258"/>
                  <a:gd name="connsiteY0" fmla="*/ 712694 h 1163170"/>
                  <a:gd name="connsiteX1" fmla="*/ 1696509 w 2474258"/>
                  <a:gd name="connsiteY1" fmla="*/ 576111 h 1163170"/>
                  <a:gd name="connsiteX2" fmla="*/ 699247 w 2474258"/>
                  <a:gd name="connsiteY2" fmla="*/ 1163170 h 1163170"/>
                  <a:gd name="connsiteX3" fmla="*/ 0 w 2474258"/>
                  <a:gd name="connsiteY3" fmla="*/ 948017 h 1163170"/>
                  <a:gd name="connsiteX4" fmla="*/ 94129 w 2474258"/>
                  <a:gd name="connsiteY4" fmla="*/ 591670 h 1163170"/>
                  <a:gd name="connsiteX5" fmla="*/ 645458 w 2474258"/>
                  <a:gd name="connsiteY5" fmla="*/ 141193 h 1163170"/>
                  <a:gd name="connsiteX6" fmla="*/ 1687605 w 2474258"/>
                  <a:gd name="connsiteY6" fmla="*/ 242047 h 1163170"/>
                  <a:gd name="connsiteX7" fmla="*/ 2474258 w 2474258"/>
                  <a:gd name="connsiteY7" fmla="*/ 0 h 1163170"/>
                  <a:gd name="connsiteX8" fmla="*/ 1969993 w 2474258"/>
                  <a:gd name="connsiteY8" fmla="*/ 376518 h 1163170"/>
                  <a:gd name="connsiteX9" fmla="*/ 2460812 w 2474258"/>
                  <a:gd name="connsiteY9" fmla="*/ 712694 h 1163170"/>
                  <a:gd name="connsiteX0" fmla="*/ 2514601 w 2528047"/>
                  <a:gd name="connsiteY0" fmla="*/ 712694 h 1163170"/>
                  <a:gd name="connsiteX1" fmla="*/ 1750298 w 2528047"/>
                  <a:gd name="connsiteY1" fmla="*/ 576111 h 1163170"/>
                  <a:gd name="connsiteX2" fmla="*/ 753036 w 2528047"/>
                  <a:gd name="connsiteY2" fmla="*/ 1163170 h 1163170"/>
                  <a:gd name="connsiteX3" fmla="*/ 53789 w 2528047"/>
                  <a:gd name="connsiteY3" fmla="*/ 948017 h 1163170"/>
                  <a:gd name="connsiteX4" fmla="*/ 0 w 2528047"/>
                  <a:gd name="connsiteY4" fmla="*/ 396688 h 1163170"/>
                  <a:gd name="connsiteX5" fmla="*/ 699247 w 2528047"/>
                  <a:gd name="connsiteY5" fmla="*/ 141193 h 1163170"/>
                  <a:gd name="connsiteX6" fmla="*/ 1741394 w 2528047"/>
                  <a:gd name="connsiteY6" fmla="*/ 242047 h 1163170"/>
                  <a:gd name="connsiteX7" fmla="*/ 2528047 w 2528047"/>
                  <a:gd name="connsiteY7" fmla="*/ 0 h 1163170"/>
                  <a:gd name="connsiteX8" fmla="*/ 2023782 w 2528047"/>
                  <a:gd name="connsiteY8" fmla="*/ 376518 h 1163170"/>
                  <a:gd name="connsiteX9" fmla="*/ 2514601 w 2528047"/>
                  <a:gd name="connsiteY9" fmla="*/ 712694 h 1163170"/>
                  <a:gd name="connsiteX0" fmla="*/ 2514601 w 2528047"/>
                  <a:gd name="connsiteY0" fmla="*/ 712694 h 1163170"/>
                  <a:gd name="connsiteX1" fmla="*/ 1750298 w 2528047"/>
                  <a:gd name="connsiteY1" fmla="*/ 576111 h 1163170"/>
                  <a:gd name="connsiteX2" fmla="*/ 753036 w 2528047"/>
                  <a:gd name="connsiteY2" fmla="*/ 1163170 h 1163170"/>
                  <a:gd name="connsiteX3" fmla="*/ 53789 w 2528047"/>
                  <a:gd name="connsiteY3" fmla="*/ 948017 h 1163170"/>
                  <a:gd name="connsiteX4" fmla="*/ 0 w 2528047"/>
                  <a:gd name="connsiteY4" fmla="*/ 396688 h 1163170"/>
                  <a:gd name="connsiteX5" fmla="*/ 699247 w 2528047"/>
                  <a:gd name="connsiteY5" fmla="*/ 141193 h 1163170"/>
                  <a:gd name="connsiteX6" fmla="*/ 1741394 w 2528047"/>
                  <a:gd name="connsiteY6" fmla="*/ 242047 h 1163170"/>
                  <a:gd name="connsiteX7" fmla="*/ 2528047 w 2528047"/>
                  <a:gd name="connsiteY7" fmla="*/ 0 h 1163170"/>
                  <a:gd name="connsiteX8" fmla="*/ 2023782 w 2528047"/>
                  <a:gd name="connsiteY8" fmla="*/ 376518 h 1163170"/>
                  <a:gd name="connsiteX9" fmla="*/ 2514601 w 2528047"/>
                  <a:gd name="connsiteY9" fmla="*/ 712694 h 1163170"/>
                  <a:gd name="connsiteX0" fmla="*/ 2514601 w 2528047"/>
                  <a:gd name="connsiteY0" fmla="*/ 714187 h 1164663"/>
                  <a:gd name="connsiteX1" fmla="*/ 1750298 w 2528047"/>
                  <a:gd name="connsiteY1" fmla="*/ 577604 h 1164663"/>
                  <a:gd name="connsiteX2" fmla="*/ 753036 w 2528047"/>
                  <a:gd name="connsiteY2" fmla="*/ 1164663 h 1164663"/>
                  <a:gd name="connsiteX3" fmla="*/ 53789 w 2528047"/>
                  <a:gd name="connsiteY3" fmla="*/ 949510 h 1164663"/>
                  <a:gd name="connsiteX4" fmla="*/ 0 w 2528047"/>
                  <a:gd name="connsiteY4" fmla="*/ 398181 h 1164663"/>
                  <a:gd name="connsiteX5" fmla="*/ 699247 w 2528047"/>
                  <a:gd name="connsiteY5" fmla="*/ 1492 h 1164663"/>
                  <a:gd name="connsiteX6" fmla="*/ 1741394 w 2528047"/>
                  <a:gd name="connsiteY6" fmla="*/ 243540 h 1164663"/>
                  <a:gd name="connsiteX7" fmla="*/ 2528047 w 2528047"/>
                  <a:gd name="connsiteY7" fmla="*/ 1493 h 1164663"/>
                  <a:gd name="connsiteX8" fmla="*/ 2023782 w 2528047"/>
                  <a:gd name="connsiteY8" fmla="*/ 378011 h 1164663"/>
                  <a:gd name="connsiteX9" fmla="*/ 2514601 w 2528047"/>
                  <a:gd name="connsiteY9" fmla="*/ 714187 h 1164663"/>
                  <a:gd name="connsiteX0" fmla="*/ 2514601 w 2528047"/>
                  <a:gd name="connsiteY0" fmla="*/ 714187 h 949510"/>
                  <a:gd name="connsiteX1" fmla="*/ 1750298 w 2528047"/>
                  <a:gd name="connsiteY1" fmla="*/ 577604 h 949510"/>
                  <a:gd name="connsiteX2" fmla="*/ 806825 w 2528047"/>
                  <a:gd name="connsiteY2" fmla="*/ 855381 h 949510"/>
                  <a:gd name="connsiteX3" fmla="*/ 53789 w 2528047"/>
                  <a:gd name="connsiteY3" fmla="*/ 949510 h 949510"/>
                  <a:gd name="connsiteX4" fmla="*/ 0 w 2528047"/>
                  <a:gd name="connsiteY4" fmla="*/ 398181 h 949510"/>
                  <a:gd name="connsiteX5" fmla="*/ 699247 w 2528047"/>
                  <a:gd name="connsiteY5" fmla="*/ 1492 h 949510"/>
                  <a:gd name="connsiteX6" fmla="*/ 1741394 w 2528047"/>
                  <a:gd name="connsiteY6" fmla="*/ 243540 h 949510"/>
                  <a:gd name="connsiteX7" fmla="*/ 2528047 w 2528047"/>
                  <a:gd name="connsiteY7" fmla="*/ 1493 h 949510"/>
                  <a:gd name="connsiteX8" fmla="*/ 2023782 w 2528047"/>
                  <a:gd name="connsiteY8" fmla="*/ 378011 h 949510"/>
                  <a:gd name="connsiteX9" fmla="*/ 2514601 w 2528047"/>
                  <a:gd name="connsiteY9" fmla="*/ 714187 h 949510"/>
                  <a:gd name="connsiteX0" fmla="*/ 2528048 w 2541494"/>
                  <a:gd name="connsiteY0" fmla="*/ 712792 h 948115"/>
                  <a:gd name="connsiteX1" fmla="*/ 1763745 w 2541494"/>
                  <a:gd name="connsiteY1" fmla="*/ 576209 h 948115"/>
                  <a:gd name="connsiteX2" fmla="*/ 820272 w 2541494"/>
                  <a:gd name="connsiteY2" fmla="*/ 853986 h 948115"/>
                  <a:gd name="connsiteX3" fmla="*/ 67236 w 2541494"/>
                  <a:gd name="connsiteY3" fmla="*/ 948115 h 948115"/>
                  <a:gd name="connsiteX4" fmla="*/ 0 w 2541494"/>
                  <a:gd name="connsiteY4" fmla="*/ 215251 h 948115"/>
                  <a:gd name="connsiteX5" fmla="*/ 712694 w 2541494"/>
                  <a:gd name="connsiteY5" fmla="*/ 97 h 948115"/>
                  <a:gd name="connsiteX6" fmla="*/ 1754841 w 2541494"/>
                  <a:gd name="connsiteY6" fmla="*/ 242145 h 948115"/>
                  <a:gd name="connsiteX7" fmla="*/ 2541494 w 2541494"/>
                  <a:gd name="connsiteY7" fmla="*/ 98 h 948115"/>
                  <a:gd name="connsiteX8" fmla="*/ 2037229 w 2541494"/>
                  <a:gd name="connsiteY8" fmla="*/ 376616 h 948115"/>
                  <a:gd name="connsiteX9" fmla="*/ 2528048 w 2541494"/>
                  <a:gd name="connsiteY9" fmla="*/ 712792 h 948115"/>
                  <a:gd name="connsiteX0" fmla="*/ 2554942 w 2568388"/>
                  <a:gd name="connsiteY0" fmla="*/ 712792 h 853986"/>
                  <a:gd name="connsiteX1" fmla="*/ 1790639 w 2568388"/>
                  <a:gd name="connsiteY1" fmla="*/ 576209 h 853986"/>
                  <a:gd name="connsiteX2" fmla="*/ 847166 w 2568388"/>
                  <a:gd name="connsiteY2" fmla="*/ 853986 h 853986"/>
                  <a:gd name="connsiteX3" fmla="*/ 0 w 2568388"/>
                  <a:gd name="connsiteY3" fmla="*/ 652280 h 853986"/>
                  <a:gd name="connsiteX4" fmla="*/ 26894 w 2568388"/>
                  <a:gd name="connsiteY4" fmla="*/ 215251 h 853986"/>
                  <a:gd name="connsiteX5" fmla="*/ 739588 w 2568388"/>
                  <a:gd name="connsiteY5" fmla="*/ 97 h 853986"/>
                  <a:gd name="connsiteX6" fmla="*/ 1781735 w 2568388"/>
                  <a:gd name="connsiteY6" fmla="*/ 242145 h 853986"/>
                  <a:gd name="connsiteX7" fmla="*/ 2568388 w 2568388"/>
                  <a:gd name="connsiteY7" fmla="*/ 98 h 853986"/>
                  <a:gd name="connsiteX8" fmla="*/ 2064123 w 2568388"/>
                  <a:gd name="connsiteY8" fmla="*/ 376616 h 853986"/>
                  <a:gd name="connsiteX9" fmla="*/ 2554942 w 2568388"/>
                  <a:gd name="connsiteY9" fmla="*/ 712792 h 853986"/>
                  <a:gd name="connsiteX0" fmla="*/ 2554942 w 2568388"/>
                  <a:gd name="connsiteY0" fmla="*/ 712792 h 739686"/>
                  <a:gd name="connsiteX1" fmla="*/ 1790639 w 2568388"/>
                  <a:gd name="connsiteY1" fmla="*/ 576209 h 739686"/>
                  <a:gd name="connsiteX2" fmla="*/ 732866 w 2568388"/>
                  <a:gd name="connsiteY2" fmla="*/ 739686 h 739686"/>
                  <a:gd name="connsiteX3" fmla="*/ 0 w 2568388"/>
                  <a:gd name="connsiteY3" fmla="*/ 652280 h 739686"/>
                  <a:gd name="connsiteX4" fmla="*/ 26894 w 2568388"/>
                  <a:gd name="connsiteY4" fmla="*/ 215251 h 739686"/>
                  <a:gd name="connsiteX5" fmla="*/ 739588 w 2568388"/>
                  <a:gd name="connsiteY5" fmla="*/ 97 h 739686"/>
                  <a:gd name="connsiteX6" fmla="*/ 1781735 w 2568388"/>
                  <a:gd name="connsiteY6" fmla="*/ 242145 h 739686"/>
                  <a:gd name="connsiteX7" fmla="*/ 2568388 w 2568388"/>
                  <a:gd name="connsiteY7" fmla="*/ 98 h 739686"/>
                  <a:gd name="connsiteX8" fmla="*/ 2064123 w 2568388"/>
                  <a:gd name="connsiteY8" fmla="*/ 376616 h 739686"/>
                  <a:gd name="connsiteX9" fmla="*/ 2554942 w 2568388"/>
                  <a:gd name="connsiteY9" fmla="*/ 712792 h 739686"/>
                  <a:gd name="connsiteX0" fmla="*/ 2554942 w 2568388"/>
                  <a:gd name="connsiteY0" fmla="*/ 712792 h 739686"/>
                  <a:gd name="connsiteX1" fmla="*/ 1790639 w 2568388"/>
                  <a:gd name="connsiteY1" fmla="*/ 495526 h 739686"/>
                  <a:gd name="connsiteX2" fmla="*/ 732866 w 2568388"/>
                  <a:gd name="connsiteY2" fmla="*/ 739686 h 739686"/>
                  <a:gd name="connsiteX3" fmla="*/ 0 w 2568388"/>
                  <a:gd name="connsiteY3" fmla="*/ 652280 h 739686"/>
                  <a:gd name="connsiteX4" fmla="*/ 26894 w 2568388"/>
                  <a:gd name="connsiteY4" fmla="*/ 215251 h 739686"/>
                  <a:gd name="connsiteX5" fmla="*/ 739588 w 2568388"/>
                  <a:gd name="connsiteY5" fmla="*/ 97 h 739686"/>
                  <a:gd name="connsiteX6" fmla="*/ 1781735 w 2568388"/>
                  <a:gd name="connsiteY6" fmla="*/ 242145 h 739686"/>
                  <a:gd name="connsiteX7" fmla="*/ 2568388 w 2568388"/>
                  <a:gd name="connsiteY7" fmla="*/ 98 h 739686"/>
                  <a:gd name="connsiteX8" fmla="*/ 2064123 w 2568388"/>
                  <a:gd name="connsiteY8" fmla="*/ 376616 h 739686"/>
                  <a:gd name="connsiteX9" fmla="*/ 2554942 w 2568388"/>
                  <a:gd name="connsiteY9" fmla="*/ 712792 h 739686"/>
                  <a:gd name="connsiteX0" fmla="*/ 2554942 w 2568388"/>
                  <a:gd name="connsiteY0" fmla="*/ 714732 h 741626"/>
                  <a:gd name="connsiteX1" fmla="*/ 1790639 w 2568388"/>
                  <a:gd name="connsiteY1" fmla="*/ 497466 h 741626"/>
                  <a:gd name="connsiteX2" fmla="*/ 732866 w 2568388"/>
                  <a:gd name="connsiteY2" fmla="*/ 741626 h 741626"/>
                  <a:gd name="connsiteX3" fmla="*/ 0 w 2568388"/>
                  <a:gd name="connsiteY3" fmla="*/ 654220 h 741626"/>
                  <a:gd name="connsiteX4" fmla="*/ 13446 w 2568388"/>
                  <a:gd name="connsiteY4" fmla="*/ 143232 h 741626"/>
                  <a:gd name="connsiteX5" fmla="*/ 739588 w 2568388"/>
                  <a:gd name="connsiteY5" fmla="*/ 2037 h 741626"/>
                  <a:gd name="connsiteX6" fmla="*/ 1781735 w 2568388"/>
                  <a:gd name="connsiteY6" fmla="*/ 244085 h 741626"/>
                  <a:gd name="connsiteX7" fmla="*/ 2568388 w 2568388"/>
                  <a:gd name="connsiteY7" fmla="*/ 2038 h 741626"/>
                  <a:gd name="connsiteX8" fmla="*/ 2064123 w 2568388"/>
                  <a:gd name="connsiteY8" fmla="*/ 378556 h 741626"/>
                  <a:gd name="connsiteX9" fmla="*/ 2554942 w 2568388"/>
                  <a:gd name="connsiteY9" fmla="*/ 714732 h 741626"/>
                  <a:gd name="connsiteX0" fmla="*/ 2602006 w 2615452"/>
                  <a:gd name="connsiteY0" fmla="*/ 714732 h 741626"/>
                  <a:gd name="connsiteX1" fmla="*/ 1837703 w 2615452"/>
                  <a:gd name="connsiteY1" fmla="*/ 497466 h 741626"/>
                  <a:gd name="connsiteX2" fmla="*/ 779930 w 2615452"/>
                  <a:gd name="connsiteY2" fmla="*/ 741626 h 741626"/>
                  <a:gd name="connsiteX3" fmla="*/ 0 w 2615452"/>
                  <a:gd name="connsiteY3" fmla="*/ 566814 h 741626"/>
                  <a:gd name="connsiteX4" fmla="*/ 60510 w 2615452"/>
                  <a:gd name="connsiteY4" fmla="*/ 143232 h 741626"/>
                  <a:gd name="connsiteX5" fmla="*/ 786652 w 2615452"/>
                  <a:gd name="connsiteY5" fmla="*/ 2037 h 741626"/>
                  <a:gd name="connsiteX6" fmla="*/ 1828799 w 2615452"/>
                  <a:gd name="connsiteY6" fmla="*/ 244085 h 741626"/>
                  <a:gd name="connsiteX7" fmla="*/ 2615452 w 2615452"/>
                  <a:gd name="connsiteY7" fmla="*/ 2038 h 741626"/>
                  <a:gd name="connsiteX8" fmla="*/ 2111187 w 2615452"/>
                  <a:gd name="connsiteY8" fmla="*/ 378556 h 741626"/>
                  <a:gd name="connsiteX9" fmla="*/ 2602006 w 2615452"/>
                  <a:gd name="connsiteY9" fmla="*/ 714732 h 741626"/>
                  <a:gd name="connsiteX0" fmla="*/ 2629637 w 2643083"/>
                  <a:gd name="connsiteY0" fmla="*/ 714732 h 741626"/>
                  <a:gd name="connsiteX1" fmla="*/ 1865334 w 2643083"/>
                  <a:gd name="connsiteY1" fmla="*/ 497466 h 741626"/>
                  <a:gd name="connsiteX2" fmla="*/ 807561 w 2643083"/>
                  <a:gd name="connsiteY2" fmla="*/ 741626 h 741626"/>
                  <a:gd name="connsiteX3" fmla="*/ 27631 w 2643083"/>
                  <a:gd name="connsiteY3" fmla="*/ 566814 h 741626"/>
                  <a:gd name="connsiteX4" fmla="*/ 88141 w 2643083"/>
                  <a:gd name="connsiteY4" fmla="*/ 143232 h 741626"/>
                  <a:gd name="connsiteX5" fmla="*/ 814283 w 2643083"/>
                  <a:gd name="connsiteY5" fmla="*/ 2037 h 741626"/>
                  <a:gd name="connsiteX6" fmla="*/ 1856430 w 2643083"/>
                  <a:gd name="connsiteY6" fmla="*/ 244085 h 741626"/>
                  <a:gd name="connsiteX7" fmla="*/ 2643083 w 2643083"/>
                  <a:gd name="connsiteY7" fmla="*/ 2038 h 741626"/>
                  <a:gd name="connsiteX8" fmla="*/ 2138818 w 2643083"/>
                  <a:gd name="connsiteY8" fmla="*/ 378556 h 741626"/>
                  <a:gd name="connsiteX9" fmla="*/ 2629637 w 2643083"/>
                  <a:gd name="connsiteY9" fmla="*/ 714732 h 741626"/>
                  <a:gd name="connsiteX0" fmla="*/ 2662801 w 2676247"/>
                  <a:gd name="connsiteY0" fmla="*/ 714732 h 741626"/>
                  <a:gd name="connsiteX1" fmla="*/ 1898498 w 2676247"/>
                  <a:gd name="connsiteY1" fmla="*/ 497466 h 741626"/>
                  <a:gd name="connsiteX2" fmla="*/ 840725 w 2676247"/>
                  <a:gd name="connsiteY2" fmla="*/ 741626 h 741626"/>
                  <a:gd name="connsiteX3" fmla="*/ 60795 w 2676247"/>
                  <a:gd name="connsiteY3" fmla="*/ 566814 h 741626"/>
                  <a:gd name="connsiteX4" fmla="*/ 121305 w 2676247"/>
                  <a:gd name="connsiteY4" fmla="*/ 143232 h 741626"/>
                  <a:gd name="connsiteX5" fmla="*/ 847447 w 2676247"/>
                  <a:gd name="connsiteY5" fmla="*/ 2037 h 741626"/>
                  <a:gd name="connsiteX6" fmla="*/ 1889594 w 2676247"/>
                  <a:gd name="connsiteY6" fmla="*/ 244085 h 741626"/>
                  <a:gd name="connsiteX7" fmla="*/ 2676247 w 2676247"/>
                  <a:gd name="connsiteY7" fmla="*/ 2038 h 741626"/>
                  <a:gd name="connsiteX8" fmla="*/ 2171982 w 2676247"/>
                  <a:gd name="connsiteY8" fmla="*/ 378556 h 741626"/>
                  <a:gd name="connsiteX9" fmla="*/ 2662801 w 2676247"/>
                  <a:gd name="connsiteY9" fmla="*/ 714732 h 741626"/>
                  <a:gd name="connsiteX0" fmla="*/ 2662801 w 2676247"/>
                  <a:gd name="connsiteY0" fmla="*/ 714732 h 741626"/>
                  <a:gd name="connsiteX1" fmla="*/ 1898498 w 2676247"/>
                  <a:gd name="connsiteY1" fmla="*/ 497466 h 741626"/>
                  <a:gd name="connsiteX2" fmla="*/ 840725 w 2676247"/>
                  <a:gd name="connsiteY2" fmla="*/ 741626 h 741626"/>
                  <a:gd name="connsiteX3" fmla="*/ 60795 w 2676247"/>
                  <a:gd name="connsiteY3" fmla="*/ 566814 h 741626"/>
                  <a:gd name="connsiteX4" fmla="*/ 121305 w 2676247"/>
                  <a:gd name="connsiteY4" fmla="*/ 143232 h 741626"/>
                  <a:gd name="connsiteX5" fmla="*/ 847447 w 2676247"/>
                  <a:gd name="connsiteY5" fmla="*/ 2037 h 741626"/>
                  <a:gd name="connsiteX6" fmla="*/ 1889594 w 2676247"/>
                  <a:gd name="connsiteY6" fmla="*/ 244085 h 741626"/>
                  <a:gd name="connsiteX7" fmla="*/ 2676247 w 2676247"/>
                  <a:gd name="connsiteY7" fmla="*/ 2038 h 741626"/>
                  <a:gd name="connsiteX8" fmla="*/ 2171982 w 2676247"/>
                  <a:gd name="connsiteY8" fmla="*/ 378556 h 741626"/>
                  <a:gd name="connsiteX9" fmla="*/ 2662801 w 2676247"/>
                  <a:gd name="connsiteY9" fmla="*/ 714732 h 741626"/>
                  <a:gd name="connsiteX0" fmla="*/ 2662801 w 2676247"/>
                  <a:gd name="connsiteY0" fmla="*/ 714732 h 741626"/>
                  <a:gd name="connsiteX1" fmla="*/ 1898498 w 2676247"/>
                  <a:gd name="connsiteY1" fmla="*/ 497466 h 741626"/>
                  <a:gd name="connsiteX2" fmla="*/ 840725 w 2676247"/>
                  <a:gd name="connsiteY2" fmla="*/ 741626 h 741626"/>
                  <a:gd name="connsiteX3" fmla="*/ 60795 w 2676247"/>
                  <a:gd name="connsiteY3" fmla="*/ 566814 h 741626"/>
                  <a:gd name="connsiteX4" fmla="*/ 121305 w 2676247"/>
                  <a:gd name="connsiteY4" fmla="*/ 143232 h 741626"/>
                  <a:gd name="connsiteX5" fmla="*/ 847447 w 2676247"/>
                  <a:gd name="connsiteY5" fmla="*/ 2037 h 741626"/>
                  <a:gd name="connsiteX6" fmla="*/ 1889594 w 2676247"/>
                  <a:gd name="connsiteY6" fmla="*/ 244085 h 741626"/>
                  <a:gd name="connsiteX7" fmla="*/ 2676247 w 2676247"/>
                  <a:gd name="connsiteY7" fmla="*/ 2038 h 741626"/>
                  <a:gd name="connsiteX8" fmla="*/ 2171982 w 2676247"/>
                  <a:gd name="connsiteY8" fmla="*/ 378556 h 741626"/>
                  <a:gd name="connsiteX9" fmla="*/ 2662801 w 2676247"/>
                  <a:gd name="connsiteY9" fmla="*/ 714732 h 741626"/>
                  <a:gd name="connsiteX0" fmla="*/ 2662801 w 2676247"/>
                  <a:gd name="connsiteY0" fmla="*/ 716564 h 743458"/>
                  <a:gd name="connsiteX1" fmla="*/ 1898498 w 2676247"/>
                  <a:gd name="connsiteY1" fmla="*/ 499298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49479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3371 h 740265"/>
                  <a:gd name="connsiteX1" fmla="*/ 1925392 w 2676247"/>
                  <a:gd name="connsiteY1" fmla="*/ 449040 h 740265"/>
                  <a:gd name="connsiteX2" fmla="*/ 840725 w 2676247"/>
                  <a:gd name="connsiteY2" fmla="*/ 740265 h 740265"/>
                  <a:gd name="connsiteX3" fmla="*/ 60795 w 2676247"/>
                  <a:gd name="connsiteY3" fmla="*/ 491603 h 740265"/>
                  <a:gd name="connsiteX4" fmla="*/ 121305 w 2676247"/>
                  <a:gd name="connsiteY4" fmla="*/ 215720 h 740265"/>
                  <a:gd name="connsiteX5" fmla="*/ 847447 w 2676247"/>
                  <a:gd name="connsiteY5" fmla="*/ 676 h 740265"/>
                  <a:gd name="connsiteX6" fmla="*/ 1943382 w 2676247"/>
                  <a:gd name="connsiteY6" fmla="*/ 289789 h 740265"/>
                  <a:gd name="connsiteX7" fmla="*/ 2676247 w 2676247"/>
                  <a:gd name="connsiteY7" fmla="*/ 677 h 740265"/>
                  <a:gd name="connsiteX8" fmla="*/ 2171982 w 2676247"/>
                  <a:gd name="connsiteY8" fmla="*/ 377195 h 740265"/>
                  <a:gd name="connsiteX9" fmla="*/ 2662801 w 2676247"/>
                  <a:gd name="connsiteY9" fmla="*/ 713371 h 740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76247" h="740265">
                    <a:moveTo>
                      <a:pt x="2662801" y="713371"/>
                    </a:moveTo>
                    <a:cubicBezTo>
                      <a:pt x="2423722" y="775420"/>
                      <a:pt x="2164471" y="386991"/>
                      <a:pt x="1925392" y="449040"/>
                    </a:cubicBezTo>
                    <a:cubicBezTo>
                      <a:pt x="1563836" y="546115"/>
                      <a:pt x="1227888" y="697347"/>
                      <a:pt x="840725" y="740265"/>
                    </a:cubicBezTo>
                    <a:cubicBezTo>
                      <a:pt x="432831" y="708888"/>
                      <a:pt x="290044" y="594184"/>
                      <a:pt x="60795" y="491603"/>
                    </a:cubicBezTo>
                    <a:cubicBezTo>
                      <a:pt x="-13164" y="384027"/>
                      <a:pt x="-46782" y="356914"/>
                      <a:pt x="121305" y="215720"/>
                    </a:cubicBezTo>
                    <a:cubicBezTo>
                      <a:pt x="298358" y="148485"/>
                      <a:pt x="543768" y="-11669"/>
                      <a:pt x="847447" y="676"/>
                    </a:cubicBezTo>
                    <a:cubicBezTo>
                      <a:pt x="1151127" y="13021"/>
                      <a:pt x="1569105" y="231518"/>
                      <a:pt x="1943382" y="289789"/>
                    </a:cubicBezTo>
                    <a:cubicBezTo>
                      <a:pt x="2205600" y="209107"/>
                      <a:pt x="2360241" y="54465"/>
                      <a:pt x="2676247" y="677"/>
                    </a:cubicBezTo>
                    <a:lnTo>
                      <a:pt x="2171982" y="377195"/>
                    </a:lnTo>
                    <a:lnTo>
                      <a:pt x="2662801" y="713371"/>
                    </a:lnTo>
                    <a:close/>
                  </a:path>
                </a:pathLst>
              </a:cu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dirty="0">
                  <a:solidFill>
                    <a:prstClr val="white"/>
                  </a:solidFill>
                  <a:latin typeface="Calibri" panose="020F0502020204030204"/>
                </a:endParaRPr>
              </a:p>
            </p:txBody>
          </p:sp>
          <p:sp>
            <p:nvSpPr>
              <p:cNvPr id="74" name="Freeform: Shape 73">
                <a:extLst>
                  <a:ext uri="{FF2B5EF4-FFF2-40B4-BE49-F238E27FC236}">
                    <a16:creationId xmlns:a16="http://schemas.microsoft.com/office/drawing/2014/main" id="{11929448-CCD0-4EE4-B9B7-CC14C3D44190}"/>
                  </a:ext>
                </a:extLst>
              </p:cNvPr>
              <p:cNvSpPr>
                <a:spLocks noChangeAspect="1"/>
              </p:cNvSpPr>
              <p:nvPr/>
            </p:nvSpPr>
            <p:spPr>
              <a:xfrm rot="10800000" flipV="1">
                <a:off x="6293531" y="1416280"/>
                <a:ext cx="293402" cy="77978"/>
              </a:xfrm>
              <a:custGeom>
                <a:avLst/>
                <a:gdLst>
                  <a:gd name="connsiteX0" fmla="*/ 1969994 w 2077570"/>
                  <a:gd name="connsiteY0" fmla="*/ 282388 h 927847"/>
                  <a:gd name="connsiteX1" fmla="*/ 699247 w 2077570"/>
                  <a:gd name="connsiteY1" fmla="*/ 927847 h 927847"/>
                  <a:gd name="connsiteX2" fmla="*/ 0 w 2077570"/>
                  <a:gd name="connsiteY2" fmla="*/ 712694 h 927847"/>
                  <a:gd name="connsiteX3" fmla="*/ 94129 w 2077570"/>
                  <a:gd name="connsiteY3" fmla="*/ 356347 h 927847"/>
                  <a:gd name="connsiteX4" fmla="*/ 625288 w 2077570"/>
                  <a:gd name="connsiteY4" fmla="*/ 154641 h 927847"/>
                  <a:gd name="connsiteX5" fmla="*/ 1324535 w 2077570"/>
                  <a:gd name="connsiteY5" fmla="*/ 228600 h 927847"/>
                  <a:gd name="connsiteX6" fmla="*/ 2077570 w 2077570"/>
                  <a:gd name="connsiteY6" fmla="*/ 0 h 927847"/>
                  <a:gd name="connsiteX7" fmla="*/ 1613647 w 2077570"/>
                  <a:gd name="connsiteY7" fmla="*/ 255494 h 927847"/>
                  <a:gd name="connsiteX8" fmla="*/ 1969994 w 2077570"/>
                  <a:gd name="connsiteY8" fmla="*/ 282388 h 927847"/>
                  <a:gd name="connsiteX0" fmla="*/ 2460812 w 2460812"/>
                  <a:gd name="connsiteY0" fmla="*/ 477371 h 927847"/>
                  <a:gd name="connsiteX1" fmla="*/ 699247 w 2460812"/>
                  <a:gd name="connsiteY1" fmla="*/ 927847 h 927847"/>
                  <a:gd name="connsiteX2" fmla="*/ 0 w 2460812"/>
                  <a:gd name="connsiteY2" fmla="*/ 712694 h 927847"/>
                  <a:gd name="connsiteX3" fmla="*/ 94129 w 2460812"/>
                  <a:gd name="connsiteY3" fmla="*/ 356347 h 927847"/>
                  <a:gd name="connsiteX4" fmla="*/ 625288 w 2460812"/>
                  <a:gd name="connsiteY4" fmla="*/ 154641 h 927847"/>
                  <a:gd name="connsiteX5" fmla="*/ 1324535 w 2460812"/>
                  <a:gd name="connsiteY5" fmla="*/ 228600 h 927847"/>
                  <a:gd name="connsiteX6" fmla="*/ 2077570 w 2460812"/>
                  <a:gd name="connsiteY6" fmla="*/ 0 h 927847"/>
                  <a:gd name="connsiteX7" fmla="*/ 1613647 w 2460812"/>
                  <a:gd name="connsiteY7" fmla="*/ 255494 h 927847"/>
                  <a:gd name="connsiteX8" fmla="*/ 2460812 w 2460812"/>
                  <a:gd name="connsiteY8" fmla="*/ 477371 h 927847"/>
                  <a:gd name="connsiteX0" fmla="*/ 2460812 w 2474258"/>
                  <a:gd name="connsiteY0" fmla="*/ 712694 h 1163170"/>
                  <a:gd name="connsiteX1" fmla="*/ 699247 w 2474258"/>
                  <a:gd name="connsiteY1" fmla="*/ 1163170 h 1163170"/>
                  <a:gd name="connsiteX2" fmla="*/ 0 w 2474258"/>
                  <a:gd name="connsiteY2" fmla="*/ 948017 h 1163170"/>
                  <a:gd name="connsiteX3" fmla="*/ 94129 w 2474258"/>
                  <a:gd name="connsiteY3" fmla="*/ 591670 h 1163170"/>
                  <a:gd name="connsiteX4" fmla="*/ 625288 w 2474258"/>
                  <a:gd name="connsiteY4" fmla="*/ 389964 h 1163170"/>
                  <a:gd name="connsiteX5" fmla="*/ 1324535 w 2474258"/>
                  <a:gd name="connsiteY5" fmla="*/ 463923 h 1163170"/>
                  <a:gd name="connsiteX6" fmla="*/ 2474258 w 2474258"/>
                  <a:gd name="connsiteY6" fmla="*/ 0 h 1163170"/>
                  <a:gd name="connsiteX7" fmla="*/ 1613647 w 2474258"/>
                  <a:gd name="connsiteY7" fmla="*/ 490817 h 1163170"/>
                  <a:gd name="connsiteX8" fmla="*/ 2460812 w 2474258"/>
                  <a:gd name="connsiteY8" fmla="*/ 712694 h 1163170"/>
                  <a:gd name="connsiteX0" fmla="*/ 2460812 w 2474258"/>
                  <a:gd name="connsiteY0" fmla="*/ 712694 h 1163170"/>
                  <a:gd name="connsiteX1" fmla="*/ 699247 w 2474258"/>
                  <a:gd name="connsiteY1" fmla="*/ 1163170 h 1163170"/>
                  <a:gd name="connsiteX2" fmla="*/ 0 w 2474258"/>
                  <a:gd name="connsiteY2" fmla="*/ 948017 h 1163170"/>
                  <a:gd name="connsiteX3" fmla="*/ 94129 w 2474258"/>
                  <a:gd name="connsiteY3" fmla="*/ 591670 h 1163170"/>
                  <a:gd name="connsiteX4" fmla="*/ 625288 w 2474258"/>
                  <a:gd name="connsiteY4" fmla="*/ 389964 h 1163170"/>
                  <a:gd name="connsiteX5" fmla="*/ 1324535 w 2474258"/>
                  <a:gd name="connsiteY5" fmla="*/ 463923 h 1163170"/>
                  <a:gd name="connsiteX6" fmla="*/ 2474258 w 2474258"/>
                  <a:gd name="connsiteY6" fmla="*/ 0 h 1163170"/>
                  <a:gd name="connsiteX7" fmla="*/ 1976717 w 2474258"/>
                  <a:gd name="connsiteY7" fmla="*/ 437029 h 1163170"/>
                  <a:gd name="connsiteX8" fmla="*/ 2460812 w 2474258"/>
                  <a:gd name="connsiteY8" fmla="*/ 712694 h 1163170"/>
                  <a:gd name="connsiteX0" fmla="*/ 2460812 w 2474258"/>
                  <a:gd name="connsiteY0" fmla="*/ 712694 h 1163170"/>
                  <a:gd name="connsiteX1" fmla="*/ 699247 w 2474258"/>
                  <a:gd name="connsiteY1" fmla="*/ 1163170 h 1163170"/>
                  <a:gd name="connsiteX2" fmla="*/ 0 w 2474258"/>
                  <a:gd name="connsiteY2" fmla="*/ 948017 h 1163170"/>
                  <a:gd name="connsiteX3" fmla="*/ 94129 w 2474258"/>
                  <a:gd name="connsiteY3" fmla="*/ 591670 h 1163170"/>
                  <a:gd name="connsiteX4" fmla="*/ 625288 w 2474258"/>
                  <a:gd name="connsiteY4" fmla="*/ 389964 h 1163170"/>
                  <a:gd name="connsiteX5" fmla="*/ 1687605 w 2474258"/>
                  <a:gd name="connsiteY5" fmla="*/ 242047 h 1163170"/>
                  <a:gd name="connsiteX6" fmla="*/ 2474258 w 2474258"/>
                  <a:gd name="connsiteY6" fmla="*/ 0 h 1163170"/>
                  <a:gd name="connsiteX7" fmla="*/ 1976717 w 2474258"/>
                  <a:gd name="connsiteY7" fmla="*/ 437029 h 1163170"/>
                  <a:gd name="connsiteX8" fmla="*/ 2460812 w 2474258"/>
                  <a:gd name="connsiteY8" fmla="*/ 712694 h 1163170"/>
                  <a:gd name="connsiteX0" fmla="*/ 2460812 w 2474258"/>
                  <a:gd name="connsiteY0" fmla="*/ 712694 h 1163170"/>
                  <a:gd name="connsiteX1" fmla="*/ 1696509 w 2474258"/>
                  <a:gd name="connsiteY1" fmla="*/ 576111 h 1163170"/>
                  <a:gd name="connsiteX2" fmla="*/ 699247 w 2474258"/>
                  <a:gd name="connsiteY2" fmla="*/ 1163170 h 1163170"/>
                  <a:gd name="connsiteX3" fmla="*/ 0 w 2474258"/>
                  <a:gd name="connsiteY3" fmla="*/ 948017 h 1163170"/>
                  <a:gd name="connsiteX4" fmla="*/ 94129 w 2474258"/>
                  <a:gd name="connsiteY4" fmla="*/ 591670 h 1163170"/>
                  <a:gd name="connsiteX5" fmla="*/ 625288 w 2474258"/>
                  <a:gd name="connsiteY5" fmla="*/ 389964 h 1163170"/>
                  <a:gd name="connsiteX6" fmla="*/ 1687605 w 2474258"/>
                  <a:gd name="connsiteY6" fmla="*/ 242047 h 1163170"/>
                  <a:gd name="connsiteX7" fmla="*/ 2474258 w 2474258"/>
                  <a:gd name="connsiteY7" fmla="*/ 0 h 1163170"/>
                  <a:gd name="connsiteX8" fmla="*/ 1976717 w 2474258"/>
                  <a:gd name="connsiteY8" fmla="*/ 437029 h 1163170"/>
                  <a:gd name="connsiteX9" fmla="*/ 2460812 w 2474258"/>
                  <a:gd name="connsiteY9" fmla="*/ 712694 h 1163170"/>
                  <a:gd name="connsiteX0" fmla="*/ 2460812 w 2474258"/>
                  <a:gd name="connsiteY0" fmla="*/ 712694 h 1163170"/>
                  <a:gd name="connsiteX1" fmla="*/ 1696509 w 2474258"/>
                  <a:gd name="connsiteY1" fmla="*/ 576111 h 1163170"/>
                  <a:gd name="connsiteX2" fmla="*/ 699247 w 2474258"/>
                  <a:gd name="connsiteY2" fmla="*/ 1163170 h 1163170"/>
                  <a:gd name="connsiteX3" fmla="*/ 0 w 2474258"/>
                  <a:gd name="connsiteY3" fmla="*/ 948017 h 1163170"/>
                  <a:gd name="connsiteX4" fmla="*/ 94129 w 2474258"/>
                  <a:gd name="connsiteY4" fmla="*/ 591670 h 1163170"/>
                  <a:gd name="connsiteX5" fmla="*/ 625288 w 2474258"/>
                  <a:gd name="connsiteY5" fmla="*/ 389964 h 1163170"/>
                  <a:gd name="connsiteX6" fmla="*/ 1687605 w 2474258"/>
                  <a:gd name="connsiteY6" fmla="*/ 242047 h 1163170"/>
                  <a:gd name="connsiteX7" fmla="*/ 2474258 w 2474258"/>
                  <a:gd name="connsiteY7" fmla="*/ 0 h 1163170"/>
                  <a:gd name="connsiteX8" fmla="*/ 1969993 w 2474258"/>
                  <a:gd name="connsiteY8" fmla="*/ 376518 h 1163170"/>
                  <a:gd name="connsiteX9" fmla="*/ 2460812 w 2474258"/>
                  <a:gd name="connsiteY9" fmla="*/ 712694 h 1163170"/>
                  <a:gd name="connsiteX0" fmla="*/ 2460812 w 2474258"/>
                  <a:gd name="connsiteY0" fmla="*/ 712694 h 1163170"/>
                  <a:gd name="connsiteX1" fmla="*/ 1696509 w 2474258"/>
                  <a:gd name="connsiteY1" fmla="*/ 576111 h 1163170"/>
                  <a:gd name="connsiteX2" fmla="*/ 699247 w 2474258"/>
                  <a:gd name="connsiteY2" fmla="*/ 1163170 h 1163170"/>
                  <a:gd name="connsiteX3" fmla="*/ 0 w 2474258"/>
                  <a:gd name="connsiteY3" fmla="*/ 948017 h 1163170"/>
                  <a:gd name="connsiteX4" fmla="*/ 94129 w 2474258"/>
                  <a:gd name="connsiteY4" fmla="*/ 591670 h 1163170"/>
                  <a:gd name="connsiteX5" fmla="*/ 645458 w 2474258"/>
                  <a:gd name="connsiteY5" fmla="*/ 141193 h 1163170"/>
                  <a:gd name="connsiteX6" fmla="*/ 1687605 w 2474258"/>
                  <a:gd name="connsiteY6" fmla="*/ 242047 h 1163170"/>
                  <a:gd name="connsiteX7" fmla="*/ 2474258 w 2474258"/>
                  <a:gd name="connsiteY7" fmla="*/ 0 h 1163170"/>
                  <a:gd name="connsiteX8" fmla="*/ 1969993 w 2474258"/>
                  <a:gd name="connsiteY8" fmla="*/ 376518 h 1163170"/>
                  <a:gd name="connsiteX9" fmla="*/ 2460812 w 2474258"/>
                  <a:gd name="connsiteY9" fmla="*/ 712694 h 1163170"/>
                  <a:gd name="connsiteX0" fmla="*/ 2514601 w 2528047"/>
                  <a:gd name="connsiteY0" fmla="*/ 712694 h 1163170"/>
                  <a:gd name="connsiteX1" fmla="*/ 1750298 w 2528047"/>
                  <a:gd name="connsiteY1" fmla="*/ 576111 h 1163170"/>
                  <a:gd name="connsiteX2" fmla="*/ 753036 w 2528047"/>
                  <a:gd name="connsiteY2" fmla="*/ 1163170 h 1163170"/>
                  <a:gd name="connsiteX3" fmla="*/ 53789 w 2528047"/>
                  <a:gd name="connsiteY3" fmla="*/ 948017 h 1163170"/>
                  <a:gd name="connsiteX4" fmla="*/ 0 w 2528047"/>
                  <a:gd name="connsiteY4" fmla="*/ 396688 h 1163170"/>
                  <a:gd name="connsiteX5" fmla="*/ 699247 w 2528047"/>
                  <a:gd name="connsiteY5" fmla="*/ 141193 h 1163170"/>
                  <a:gd name="connsiteX6" fmla="*/ 1741394 w 2528047"/>
                  <a:gd name="connsiteY6" fmla="*/ 242047 h 1163170"/>
                  <a:gd name="connsiteX7" fmla="*/ 2528047 w 2528047"/>
                  <a:gd name="connsiteY7" fmla="*/ 0 h 1163170"/>
                  <a:gd name="connsiteX8" fmla="*/ 2023782 w 2528047"/>
                  <a:gd name="connsiteY8" fmla="*/ 376518 h 1163170"/>
                  <a:gd name="connsiteX9" fmla="*/ 2514601 w 2528047"/>
                  <a:gd name="connsiteY9" fmla="*/ 712694 h 1163170"/>
                  <a:gd name="connsiteX0" fmla="*/ 2514601 w 2528047"/>
                  <a:gd name="connsiteY0" fmla="*/ 712694 h 1163170"/>
                  <a:gd name="connsiteX1" fmla="*/ 1750298 w 2528047"/>
                  <a:gd name="connsiteY1" fmla="*/ 576111 h 1163170"/>
                  <a:gd name="connsiteX2" fmla="*/ 753036 w 2528047"/>
                  <a:gd name="connsiteY2" fmla="*/ 1163170 h 1163170"/>
                  <a:gd name="connsiteX3" fmla="*/ 53789 w 2528047"/>
                  <a:gd name="connsiteY3" fmla="*/ 948017 h 1163170"/>
                  <a:gd name="connsiteX4" fmla="*/ 0 w 2528047"/>
                  <a:gd name="connsiteY4" fmla="*/ 396688 h 1163170"/>
                  <a:gd name="connsiteX5" fmla="*/ 699247 w 2528047"/>
                  <a:gd name="connsiteY5" fmla="*/ 141193 h 1163170"/>
                  <a:gd name="connsiteX6" fmla="*/ 1741394 w 2528047"/>
                  <a:gd name="connsiteY6" fmla="*/ 242047 h 1163170"/>
                  <a:gd name="connsiteX7" fmla="*/ 2528047 w 2528047"/>
                  <a:gd name="connsiteY7" fmla="*/ 0 h 1163170"/>
                  <a:gd name="connsiteX8" fmla="*/ 2023782 w 2528047"/>
                  <a:gd name="connsiteY8" fmla="*/ 376518 h 1163170"/>
                  <a:gd name="connsiteX9" fmla="*/ 2514601 w 2528047"/>
                  <a:gd name="connsiteY9" fmla="*/ 712694 h 1163170"/>
                  <a:gd name="connsiteX0" fmla="*/ 2514601 w 2528047"/>
                  <a:gd name="connsiteY0" fmla="*/ 714187 h 1164663"/>
                  <a:gd name="connsiteX1" fmla="*/ 1750298 w 2528047"/>
                  <a:gd name="connsiteY1" fmla="*/ 577604 h 1164663"/>
                  <a:gd name="connsiteX2" fmla="*/ 753036 w 2528047"/>
                  <a:gd name="connsiteY2" fmla="*/ 1164663 h 1164663"/>
                  <a:gd name="connsiteX3" fmla="*/ 53789 w 2528047"/>
                  <a:gd name="connsiteY3" fmla="*/ 949510 h 1164663"/>
                  <a:gd name="connsiteX4" fmla="*/ 0 w 2528047"/>
                  <a:gd name="connsiteY4" fmla="*/ 398181 h 1164663"/>
                  <a:gd name="connsiteX5" fmla="*/ 699247 w 2528047"/>
                  <a:gd name="connsiteY5" fmla="*/ 1492 h 1164663"/>
                  <a:gd name="connsiteX6" fmla="*/ 1741394 w 2528047"/>
                  <a:gd name="connsiteY6" fmla="*/ 243540 h 1164663"/>
                  <a:gd name="connsiteX7" fmla="*/ 2528047 w 2528047"/>
                  <a:gd name="connsiteY7" fmla="*/ 1493 h 1164663"/>
                  <a:gd name="connsiteX8" fmla="*/ 2023782 w 2528047"/>
                  <a:gd name="connsiteY8" fmla="*/ 378011 h 1164663"/>
                  <a:gd name="connsiteX9" fmla="*/ 2514601 w 2528047"/>
                  <a:gd name="connsiteY9" fmla="*/ 714187 h 1164663"/>
                  <a:gd name="connsiteX0" fmla="*/ 2514601 w 2528047"/>
                  <a:gd name="connsiteY0" fmla="*/ 714187 h 949510"/>
                  <a:gd name="connsiteX1" fmla="*/ 1750298 w 2528047"/>
                  <a:gd name="connsiteY1" fmla="*/ 577604 h 949510"/>
                  <a:gd name="connsiteX2" fmla="*/ 806825 w 2528047"/>
                  <a:gd name="connsiteY2" fmla="*/ 855381 h 949510"/>
                  <a:gd name="connsiteX3" fmla="*/ 53789 w 2528047"/>
                  <a:gd name="connsiteY3" fmla="*/ 949510 h 949510"/>
                  <a:gd name="connsiteX4" fmla="*/ 0 w 2528047"/>
                  <a:gd name="connsiteY4" fmla="*/ 398181 h 949510"/>
                  <a:gd name="connsiteX5" fmla="*/ 699247 w 2528047"/>
                  <a:gd name="connsiteY5" fmla="*/ 1492 h 949510"/>
                  <a:gd name="connsiteX6" fmla="*/ 1741394 w 2528047"/>
                  <a:gd name="connsiteY6" fmla="*/ 243540 h 949510"/>
                  <a:gd name="connsiteX7" fmla="*/ 2528047 w 2528047"/>
                  <a:gd name="connsiteY7" fmla="*/ 1493 h 949510"/>
                  <a:gd name="connsiteX8" fmla="*/ 2023782 w 2528047"/>
                  <a:gd name="connsiteY8" fmla="*/ 378011 h 949510"/>
                  <a:gd name="connsiteX9" fmla="*/ 2514601 w 2528047"/>
                  <a:gd name="connsiteY9" fmla="*/ 714187 h 949510"/>
                  <a:gd name="connsiteX0" fmla="*/ 2528048 w 2541494"/>
                  <a:gd name="connsiteY0" fmla="*/ 712792 h 948115"/>
                  <a:gd name="connsiteX1" fmla="*/ 1763745 w 2541494"/>
                  <a:gd name="connsiteY1" fmla="*/ 576209 h 948115"/>
                  <a:gd name="connsiteX2" fmla="*/ 820272 w 2541494"/>
                  <a:gd name="connsiteY2" fmla="*/ 853986 h 948115"/>
                  <a:gd name="connsiteX3" fmla="*/ 67236 w 2541494"/>
                  <a:gd name="connsiteY3" fmla="*/ 948115 h 948115"/>
                  <a:gd name="connsiteX4" fmla="*/ 0 w 2541494"/>
                  <a:gd name="connsiteY4" fmla="*/ 215251 h 948115"/>
                  <a:gd name="connsiteX5" fmla="*/ 712694 w 2541494"/>
                  <a:gd name="connsiteY5" fmla="*/ 97 h 948115"/>
                  <a:gd name="connsiteX6" fmla="*/ 1754841 w 2541494"/>
                  <a:gd name="connsiteY6" fmla="*/ 242145 h 948115"/>
                  <a:gd name="connsiteX7" fmla="*/ 2541494 w 2541494"/>
                  <a:gd name="connsiteY7" fmla="*/ 98 h 948115"/>
                  <a:gd name="connsiteX8" fmla="*/ 2037229 w 2541494"/>
                  <a:gd name="connsiteY8" fmla="*/ 376616 h 948115"/>
                  <a:gd name="connsiteX9" fmla="*/ 2528048 w 2541494"/>
                  <a:gd name="connsiteY9" fmla="*/ 712792 h 948115"/>
                  <a:gd name="connsiteX0" fmla="*/ 2554942 w 2568388"/>
                  <a:gd name="connsiteY0" fmla="*/ 712792 h 853986"/>
                  <a:gd name="connsiteX1" fmla="*/ 1790639 w 2568388"/>
                  <a:gd name="connsiteY1" fmla="*/ 576209 h 853986"/>
                  <a:gd name="connsiteX2" fmla="*/ 847166 w 2568388"/>
                  <a:gd name="connsiteY2" fmla="*/ 853986 h 853986"/>
                  <a:gd name="connsiteX3" fmla="*/ 0 w 2568388"/>
                  <a:gd name="connsiteY3" fmla="*/ 652280 h 853986"/>
                  <a:gd name="connsiteX4" fmla="*/ 26894 w 2568388"/>
                  <a:gd name="connsiteY4" fmla="*/ 215251 h 853986"/>
                  <a:gd name="connsiteX5" fmla="*/ 739588 w 2568388"/>
                  <a:gd name="connsiteY5" fmla="*/ 97 h 853986"/>
                  <a:gd name="connsiteX6" fmla="*/ 1781735 w 2568388"/>
                  <a:gd name="connsiteY6" fmla="*/ 242145 h 853986"/>
                  <a:gd name="connsiteX7" fmla="*/ 2568388 w 2568388"/>
                  <a:gd name="connsiteY7" fmla="*/ 98 h 853986"/>
                  <a:gd name="connsiteX8" fmla="*/ 2064123 w 2568388"/>
                  <a:gd name="connsiteY8" fmla="*/ 376616 h 853986"/>
                  <a:gd name="connsiteX9" fmla="*/ 2554942 w 2568388"/>
                  <a:gd name="connsiteY9" fmla="*/ 712792 h 853986"/>
                  <a:gd name="connsiteX0" fmla="*/ 2554942 w 2568388"/>
                  <a:gd name="connsiteY0" fmla="*/ 712792 h 739686"/>
                  <a:gd name="connsiteX1" fmla="*/ 1790639 w 2568388"/>
                  <a:gd name="connsiteY1" fmla="*/ 576209 h 739686"/>
                  <a:gd name="connsiteX2" fmla="*/ 732866 w 2568388"/>
                  <a:gd name="connsiteY2" fmla="*/ 739686 h 739686"/>
                  <a:gd name="connsiteX3" fmla="*/ 0 w 2568388"/>
                  <a:gd name="connsiteY3" fmla="*/ 652280 h 739686"/>
                  <a:gd name="connsiteX4" fmla="*/ 26894 w 2568388"/>
                  <a:gd name="connsiteY4" fmla="*/ 215251 h 739686"/>
                  <a:gd name="connsiteX5" fmla="*/ 739588 w 2568388"/>
                  <a:gd name="connsiteY5" fmla="*/ 97 h 739686"/>
                  <a:gd name="connsiteX6" fmla="*/ 1781735 w 2568388"/>
                  <a:gd name="connsiteY6" fmla="*/ 242145 h 739686"/>
                  <a:gd name="connsiteX7" fmla="*/ 2568388 w 2568388"/>
                  <a:gd name="connsiteY7" fmla="*/ 98 h 739686"/>
                  <a:gd name="connsiteX8" fmla="*/ 2064123 w 2568388"/>
                  <a:gd name="connsiteY8" fmla="*/ 376616 h 739686"/>
                  <a:gd name="connsiteX9" fmla="*/ 2554942 w 2568388"/>
                  <a:gd name="connsiteY9" fmla="*/ 712792 h 739686"/>
                  <a:gd name="connsiteX0" fmla="*/ 2554942 w 2568388"/>
                  <a:gd name="connsiteY0" fmla="*/ 712792 h 739686"/>
                  <a:gd name="connsiteX1" fmla="*/ 1790639 w 2568388"/>
                  <a:gd name="connsiteY1" fmla="*/ 495526 h 739686"/>
                  <a:gd name="connsiteX2" fmla="*/ 732866 w 2568388"/>
                  <a:gd name="connsiteY2" fmla="*/ 739686 h 739686"/>
                  <a:gd name="connsiteX3" fmla="*/ 0 w 2568388"/>
                  <a:gd name="connsiteY3" fmla="*/ 652280 h 739686"/>
                  <a:gd name="connsiteX4" fmla="*/ 26894 w 2568388"/>
                  <a:gd name="connsiteY4" fmla="*/ 215251 h 739686"/>
                  <a:gd name="connsiteX5" fmla="*/ 739588 w 2568388"/>
                  <a:gd name="connsiteY5" fmla="*/ 97 h 739686"/>
                  <a:gd name="connsiteX6" fmla="*/ 1781735 w 2568388"/>
                  <a:gd name="connsiteY6" fmla="*/ 242145 h 739686"/>
                  <a:gd name="connsiteX7" fmla="*/ 2568388 w 2568388"/>
                  <a:gd name="connsiteY7" fmla="*/ 98 h 739686"/>
                  <a:gd name="connsiteX8" fmla="*/ 2064123 w 2568388"/>
                  <a:gd name="connsiteY8" fmla="*/ 376616 h 739686"/>
                  <a:gd name="connsiteX9" fmla="*/ 2554942 w 2568388"/>
                  <a:gd name="connsiteY9" fmla="*/ 712792 h 739686"/>
                  <a:gd name="connsiteX0" fmla="*/ 2554942 w 2568388"/>
                  <a:gd name="connsiteY0" fmla="*/ 714732 h 741626"/>
                  <a:gd name="connsiteX1" fmla="*/ 1790639 w 2568388"/>
                  <a:gd name="connsiteY1" fmla="*/ 497466 h 741626"/>
                  <a:gd name="connsiteX2" fmla="*/ 732866 w 2568388"/>
                  <a:gd name="connsiteY2" fmla="*/ 741626 h 741626"/>
                  <a:gd name="connsiteX3" fmla="*/ 0 w 2568388"/>
                  <a:gd name="connsiteY3" fmla="*/ 654220 h 741626"/>
                  <a:gd name="connsiteX4" fmla="*/ 13446 w 2568388"/>
                  <a:gd name="connsiteY4" fmla="*/ 143232 h 741626"/>
                  <a:gd name="connsiteX5" fmla="*/ 739588 w 2568388"/>
                  <a:gd name="connsiteY5" fmla="*/ 2037 h 741626"/>
                  <a:gd name="connsiteX6" fmla="*/ 1781735 w 2568388"/>
                  <a:gd name="connsiteY6" fmla="*/ 244085 h 741626"/>
                  <a:gd name="connsiteX7" fmla="*/ 2568388 w 2568388"/>
                  <a:gd name="connsiteY7" fmla="*/ 2038 h 741626"/>
                  <a:gd name="connsiteX8" fmla="*/ 2064123 w 2568388"/>
                  <a:gd name="connsiteY8" fmla="*/ 378556 h 741626"/>
                  <a:gd name="connsiteX9" fmla="*/ 2554942 w 2568388"/>
                  <a:gd name="connsiteY9" fmla="*/ 714732 h 741626"/>
                  <a:gd name="connsiteX0" fmla="*/ 2602006 w 2615452"/>
                  <a:gd name="connsiteY0" fmla="*/ 714732 h 741626"/>
                  <a:gd name="connsiteX1" fmla="*/ 1837703 w 2615452"/>
                  <a:gd name="connsiteY1" fmla="*/ 497466 h 741626"/>
                  <a:gd name="connsiteX2" fmla="*/ 779930 w 2615452"/>
                  <a:gd name="connsiteY2" fmla="*/ 741626 h 741626"/>
                  <a:gd name="connsiteX3" fmla="*/ 0 w 2615452"/>
                  <a:gd name="connsiteY3" fmla="*/ 566814 h 741626"/>
                  <a:gd name="connsiteX4" fmla="*/ 60510 w 2615452"/>
                  <a:gd name="connsiteY4" fmla="*/ 143232 h 741626"/>
                  <a:gd name="connsiteX5" fmla="*/ 786652 w 2615452"/>
                  <a:gd name="connsiteY5" fmla="*/ 2037 h 741626"/>
                  <a:gd name="connsiteX6" fmla="*/ 1828799 w 2615452"/>
                  <a:gd name="connsiteY6" fmla="*/ 244085 h 741626"/>
                  <a:gd name="connsiteX7" fmla="*/ 2615452 w 2615452"/>
                  <a:gd name="connsiteY7" fmla="*/ 2038 h 741626"/>
                  <a:gd name="connsiteX8" fmla="*/ 2111187 w 2615452"/>
                  <a:gd name="connsiteY8" fmla="*/ 378556 h 741626"/>
                  <a:gd name="connsiteX9" fmla="*/ 2602006 w 2615452"/>
                  <a:gd name="connsiteY9" fmla="*/ 714732 h 741626"/>
                  <a:gd name="connsiteX0" fmla="*/ 2629637 w 2643083"/>
                  <a:gd name="connsiteY0" fmla="*/ 714732 h 741626"/>
                  <a:gd name="connsiteX1" fmla="*/ 1865334 w 2643083"/>
                  <a:gd name="connsiteY1" fmla="*/ 497466 h 741626"/>
                  <a:gd name="connsiteX2" fmla="*/ 807561 w 2643083"/>
                  <a:gd name="connsiteY2" fmla="*/ 741626 h 741626"/>
                  <a:gd name="connsiteX3" fmla="*/ 27631 w 2643083"/>
                  <a:gd name="connsiteY3" fmla="*/ 566814 h 741626"/>
                  <a:gd name="connsiteX4" fmla="*/ 88141 w 2643083"/>
                  <a:gd name="connsiteY4" fmla="*/ 143232 h 741626"/>
                  <a:gd name="connsiteX5" fmla="*/ 814283 w 2643083"/>
                  <a:gd name="connsiteY5" fmla="*/ 2037 h 741626"/>
                  <a:gd name="connsiteX6" fmla="*/ 1856430 w 2643083"/>
                  <a:gd name="connsiteY6" fmla="*/ 244085 h 741626"/>
                  <a:gd name="connsiteX7" fmla="*/ 2643083 w 2643083"/>
                  <a:gd name="connsiteY7" fmla="*/ 2038 h 741626"/>
                  <a:gd name="connsiteX8" fmla="*/ 2138818 w 2643083"/>
                  <a:gd name="connsiteY8" fmla="*/ 378556 h 741626"/>
                  <a:gd name="connsiteX9" fmla="*/ 2629637 w 2643083"/>
                  <a:gd name="connsiteY9" fmla="*/ 714732 h 741626"/>
                  <a:gd name="connsiteX0" fmla="*/ 2662801 w 2676247"/>
                  <a:gd name="connsiteY0" fmla="*/ 714732 h 741626"/>
                  <a:gd name="connsiteX1" fmla="*/ 1898498 w 2676247"/>
                  <a:gd name="connsiteY1" fmla="*/ 497466 h 741626"/>
                  <a:gd name="connsiteX2" fmla="*/ 840725 w 2676247"/>
                  <a:gd name="connsiteY2" fmla="*/ 741626 h 741626"/>
                  <a:gd name="connsiteX3" fmla="*/ 60795 w 2676247"/>
                  <a:gd name="connsiteY3" fmla="*/ 566814 h 741626"/>
                  <a:gd name="connsiteX4" fmla="*/ 121305 w 2676247"/>
                  <a:gd name="connsiteY4" fmla="*/ 143232 h 741626"/>
                  <a:gd name="connsiteX5" fmla="*/ 847447 w 2676247"/>
                  <a:gd name="connsiteY5" fmla="*/ 2037 h 741626"/>
                  <a:gd name="connsiteX6" fmla="*/ 1889594 w 2676247"/>
                  <a:gd name="connsiteY6" fmla="*/ 244085 h 741626"/>
                  <a:gd name="connsiteX7" fmla="*/ 2676247 w 2676247"/>
                  <a:gd name="connsiteY7" fmla="*/ 2038 h 741626"/>
                  <a:gd name="connsiteX8" fmla="*/ 2171982 w 2676247"/>
                  <a:gd name="connsiteY8" fmla="*/ 378556 h 741626"/>
                  <a:gd name="connsiteX9" fmla="*/ 2662801 w 2676247"/>
                  <a:gd name="connsiteY9" fmla="*/ 714732 h 741626"/>
                  <a:gd name="connsiteX0" fmla="*/ 2662801 w 2676247"/>
                  <a:gd name="connsiteY0" fmla="*/ 714732 h 741626"/>
                  <a:gd name="connsiteX1" fmla="*/ 1898498 w 2676247"/>
                  <a:gd name="connsiteY1" fmla="*/ 497466 h 741626"/>
                  <a:gd name="connsiteX2" fmla="*/ 840725 w 2676247"/>
                  <a:gd name="connsiteY2" fmla="*/ 741626 h 741626"/>
                  <a:gd name="connsiteX3" fmla="*/ 60795 w 2676247"/>
                  <a:gd name="connsiteY3" fmla="*/ 566814 h 741626"/>
                  <a:gd name="connsiteX4" fmla="*/ 121305 w 2676247"/>
                  <a:gd name="connsiteY4" fmla="*/ 143232 h 741626"/>
                  <a:gd name="connsiteX5" fmla="*/ 847447 w 2676247"/>
                  <a:gd name="connsiteY5" fmla="*/ 2037 h 741626"/>
                  <a:gd name="connsiteX6" fmla="*/ 1889594 w 2676247"/>
                  <a:gd name="connsiteY6" fmla="*/ 244085 h 741626"/>
                  <a:gd name="connsiteX7" fmla="*/ 2676247 w 2676247"/>
                  <a:gd name="connsiteY7" fmla="*/ 2038 h 741626"/>
                  <a:gd name="connsiteX8" fmla="*/ 2171982 w 2676247"/>
                  <a:gd name="connsiteY8" fmla="*/ 378556 h 741626"/>
                  <a:gd name="connsiteX9" fmla="*/ 2662801 w 2676247"/>
                  <a:gd name="connsiteY9" fmla="*/ 714732 h 741626"/>
                  <a:gd name="connsiteX0" fmla="*/ 2662801 w 2676247"/>
                  <a:gd name="connsiteY0" fmla="*/ 714732 h 741626"/>
                  <a:gd name="connsiteX1" fmla="*/ 1898498 w 2676247"/>
                  <a:gd name="connsiteY1" fmla="*/ 497466 h 741626"/>
                  <a:gd name="connsiteX2" fmla="*/ 840725 w 2676247"/>
                  <a:gd name="connsiteY2" fmla="*/ 741626 h 741626"/>
                  <a:gd name="connsiteX3" fmla="*/ 60795 w 2676247"/>
                  <a:gd name="connsiteY3" fmla="*/ 566814 h 741626"/>
                  <a:gd name="connsiteX4" fmla="*/ 121305 w 2676247"/>
                  <a:gd name="connsiteY4" fmla="*/ 143232 h 741626"/>
                  <a:gd name="connsiteX5" fmla="*/ 847447 w 2676247"/>
                  <a:gd name="connsiteY5" fmla="*/ 2037 h 741626"/>
                  <a:gd name="connsiteX6" fmla="*/ 1889594 w 2676247"/>
                  <a:gd name="connsiteY6" fmla="*/ 244085 h 741626"/>
                  <a:gd name="connsiteX7" fmla="*/ 2676247 w 2676247"/>
                  <a:gd name="connsiteY7" fmla="*/ 2038 h 741626"/>
                  <a:gd name="connsiteX8" fmla="*/ 2171982 w 2676247"/>
                  <a:gd name="connsiteY8" fmla="*/ 378556 h 741626"/>
                  <a:gd name="connsiteX9" fmla="*/ 2662801 w 2676247"/>
                  <a:gd name="connsiteY9" fmla="*/ 714732 h 741626"/>
                  <a:gd name="connsiteX0" fmla="*/ 2662801 w 2676247"/>
                  <a:gd name="connsiteY0" fmla="*/ 716564 h 743458"/>
                  <a:gd name="connsiteX1" fmla="*/ 1898498 w 2676247"/>
                  <a:gd name="connsiteY1" fmla="*/ 499298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49479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3371 h 740265"/>
                  <a:gd name="connsiteX1" fmla="*/ 1925392 w 2676247"/>
                  <a:gd name="connsiteY1" fmla="*/ 449040 h 740265"/>
                  <a:gd name="connsiteX2" fmla="*/ 840725 w 2676247"/>
                  <a:gd name="connsiteY2" fmla="*/ 740265 h 740265"/>
                  <a:gd name="connsiteX3" fmla="*/ 60795 w 2676247"/>
                  <a:gd name="connsiteY3" fmla="*/ 491603 h 740265"/>
                  <a:gd name="connsiteX4" fmla="*/ 121305 w 2676247"/>
                  <a:gd name="connsiteY4" fmla="*/ 215720 h 740265"/>
                  <a:gd name="connsiteX5" fmla="*/ 847447 w 2676247"/>
                  <a:gd name="connsiteY5" fmla="*/ 676 h 740265"/>
                  <a:gd name="connsiteX6" fmla="*/ 1943382 w 2676247"/>
                  <a:gd name="connsiteY6" fmla="*/ 289789 h 740265"/>
                  <a:gd name="connsiteX7" fmla="*/ 2676247 w 2676247"/>
                  <a:gd name="connsiteY7" fmla="*/ 677 h 740265"/>
                  <a:gd name="connsiteX8" fmla="*/ 2171982 w 2676247"/>
                  <a:gd name="connsiteY8" fmla="*/ 377195 h 740265"/>
                  <a:gd name="connsiteX9" fmla="*/ 2662801 w 2676247"/>
                  <a:gd name="connsiteY9" fmla="*/ 713371 h 740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76247" h="740265">
                    <a:moveTo>
                      <a:pt x="2662801" y="713371"/>
                    </a:moveTo>
                    <a:cubicBezTo>
                      <a:pt x="2423722" y="775420"/>
                      <a:pt x="2164471" y="386991"/>
                      <a:pt x="1925392" y="449040"/>
                    </a:cubicBezTo>
                    <a:cubicBezTo>
                      <a:pt x="1563836" y="546115"/>
                      <a:pt x="1227888" y="697347"/>
                      <a:pt x="840725" y="740265"/>
                    </a:cubicBezTo>
                    <a:cubicBezTo>
                      <a:pt x="432831" y="708888"/>
                      <a:pt x="290044" y="594184"/>
                      <a:pt x="60795" y="491603"/>
                    </a:cubicBezTo>
                    <a:cubicBezTo>
                      <a:pt x="-13164" y="384027"/>
                      <a:pt x="-46782" y="356914"/>
                      <a:pt x="121305" y="215720"/>
                    </a:cubicBezTo>
                    <a:cubicBezTo>
                      <a:pt x="298358" y="148485"/>
                      <a:pt x="543768" y="-11669"/>
                      <a:pt x="847447" y="676"/>
                    </a:cubicBezTo>
                    <a:cubicBezTo>
                      <a:pt x="1151127" y="13021"/>
                      <a:pt x="1569105" y="231518"/>
                      <a:pt x="1943382" y="289789"/>
                    </a:cubicBezTo>
                    <a:cubicBezTo>
                      <a:pt x="2205600" y="209107"/>
                      <a:pt x="2360241" y="54465"/>
                      <a:pt x="2676247" y="677"/>
                    </a:cubicBezTo>
                    <a:lnTo>
                      <a:pt x="2171982" y="377195"/>
                    </a:lnTo>
                    <a:lnTo>
                      <a:pt x="2662801" y="713371"/>
                    </a:lnTo>
                    <a:close/>
                  </a:path>
                </a:pathLst>
              </a:cu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dirty="0">
                  <a:solidFill>
                    <a:prstClr val="white"/>
                  </a:solidFill>
                  <a:latin typeface="Calibri" panose="020F0502020204030204"/>
                </a:endParaRPr>
              </a:p>
            </p:txBody>
          </p:sp>
          <p:grpSp>
            <p:nvGrpSpPr>
              <p:cNvPr id="75" name="Group 74">
                <a:extLst>
                  <a:ext uri="{FF2B5EF4-FFF2-40B4-BE49-F238E27FC236}">
                    <a16:creationId xmlns:a16="http://schemas.microsoft.com/office/drawing/2014/main" id="{D872C0CA-5D38-40B8-AE13-2A886104A75F}"/>
                  </a:ext>
                </a:extLst>
              </p:cNvPr>
              <p:cNvGrpSpPr>
                <a:grpSpLocks noChangeAspect="1"/>
              </p:cNvGrpSpPr>
              <p:nvPr/>
            </p:nvGrpSpPr>
            <p:grpSpPr>
              <a:xfrm rot="21199756">
                <a:off x="6173798" y="1705619"/>
                <a:ext cx="534745" cy="235546"/>
                <a:chOff x="3488523" y="3015610"/>
                <a:chExt cx="4849413" cy="2136080"/>
              </a:xfrm>
              <a:solidFill>
                <a:srgbClr val="C6DCF0"/>
              </a:solidFill>
            </p:grpSpPr>
            <p:sp>
              <p:nvSpPr>
                <p:cNvPr id="118" name="Freeform: Shape 117">
                  <a:extLst>
                    <a:ext uri="{FF2B5EF4-FFF2-40B4-BE49-F238E27FC236}">
                      <a16:creationId xmlns:a16="http://schemas.microsoft.com/office/drawing/2014/main" id="{01184AB5-212A-499B-90D0-EB39E5AE04A2}"/>
                    </a:ext>
                  </a:extLst>
                </p:cNvPr>
                <p:cNvSpPr/>
                <p:nvPr/>
              </p:nvSpPr>
              <p:spPr>
                <a:xfrm>
                  <a:off x="3488523" y="3015610"/>
                  <a:ext cx="4849413" cy="2136080"/>
                </a:xfrm>
                <a:custGeom>
                  <a:avLst/>
                  <a:gdLst>
                    <a:gd name="connsiteX0" fmla="*/ 4908645 w 4908645"/>
                    <a:gd name="connsiteY0" fmla="*/ 1451212 h 2074459"/>
                    <a:gd name="connsiteX1" fmla="*/ 4540155 w 4908645"/>
                    <a:gd name="connsiteY1" fmla="*/ 668740 h 2074459"/>
                    <a:gd name="connsiteX2" fmla="*/ 4089779 w 4908645"/>
                    <a:gd name="connsiteY2" fmla="*/ 832513 h 2074459"/>
                    <a:gd name="connsiteX3" fmla="*/ 3916908 w 4908645"/>
                    <a:gd name="connsiteY3" fmla="*/ 1132764 h 2074459"/>
                    <a:gd name="connsiteX4" fmla="*/ 2356514 w 4908645"/>
                    <a:gd name="connsiteY4" fmla="*/ 1019033 h 2074459"/>
                    <a:gd name="connsiteX5" fmla="*/ 2311021 w 4908645"/>
                    <a:gd name="connsiteY5" fmla="*/ 1000836 h 2074459"/>
                    <a:gd name="connsiteX6" fmla="*/ 2024418 w 4908645"/>
                    <a:gd name="connsiteY6" fmla="*/ 937146 h 2074459"/>
                    <a:gd name="connsiteX7" fmla="*/ 2038066 w 4908645"/>
                    <a:gd name="connsiteY7" fmla="*/ 259307 h 2074459"/>
                    <a:gd name="connsiteX8" fmla="*/ 1787857 w 4908645"/>
                    <a:gd name="connsiteY8" fmla="*/ 0 h 2074459"/>
                    <a:gd name="connsiteX9" fmla="*/ 1865194 w 4908645"/>
                    <a:gd name="connsiteY9" fmla="*/ 263856 h 2074459"/>
                    <a:gd name="connsiteX10" fmla="*/ 1528549 w 4908645"/>
                    <a:gd name="connsiteY10" fmla="*/ 22746 h 2074459"/>
                    <a:gd name="connsiteX11" fmla="*/ 1778758 w 4908645"/>
                    <a:gd name="connsiteY11" fmla="*/ 659642 h 2074459"/>
                    <a:gd name="connsiteX12" fmla="*/ 1610436 w 4908645"/>
                    <a:gd name="connsiteY12" fmla="*/ 354842 h 2074459"/>
                    <a:gd name="connsiteX13" fmla="*/ 1241946 w 4908645"/>
                    <a:gd name="connsiteY13" fmla="*/ 241110 h 2074459"/>
                    <a:gd name="connsiteX14" fmla="*/ 1633182 w 4908645"/>
                    <a:gd name="connsiteY14" fmla="*/ 536812 h 2074459"/>
                    <a:gd name="connsiteX15" fmla="*/ 1701421 w 4908645"/>
                    <a:gd name="connsiteY15" fmla="*/ 768824 h 2074459"/>
                    <a:gd name="connsiteX16" fmla="*/ 1451212 w 4908645"/>
                    <a:gd name="connsiteY16" fmla="*/ 500418 h 2074459"/>
                    <a:gd name="connsiteX17" fmla="*/ 1069075 w 4908645"/>
                    <a:gd name="connsiteY17" fmla="*/ 454925 h 2074459"/>
                    <a:gd name="connsiteX18" fmla="*/ 1428466 w 4908645"/>
                    <a:gd name="connsiteY18" fmla="*/ 591403 h 2074459"/>
                    <a:gd name="connsiteX19" fmla="*/ 1551296 w 4908645"/>
                    <a:gd name="connsiteY19" fmla="*/ 773373 h 2074459"/>
                    <a:gd name="connsiteX20" fmla="*/ 1314734 w 4908645"/>
                    <a:gd name="connsiteY20" fmla="*/ 650543 h 2074459"/>
                    <a:gd name="connsiteX21" fmla="*/ 964442 w 4908645"/>
                    <a:gd name="connsiteY21" fmla="*/ 632346 h 2074459"/>
                    <a:gd name="connsiteX22" fmla="*/ 1401170 w 4908645"/>
                    <a:gd name="connsiteY22" fmla="*/ 759725 h 2074459"/>
                    <a:gd name="connsiteX23" fmla="*/ 1587690 w 4908645"/>
                    <a:gd name="connsiteY23" fmla="*/ 909850 h 2074459"/>
                    <a:gd name="connsiteX24" fmla="*/ 1291988 w 4908645"/>
                    <a:gd name="connsiteY24" fmla="*/ 814316 h 2074459"/>
                    <a:gd name="connsiteX25" fmla="*/ 1191905 w 4908645"/>
                    <a:gd name="connsiteY25" fmla="*/ 809767 h 2074459"/>
                    <a:gd name="connsiteX26" fmla="*/ 937146 w 4908645"/>
                    <a:gd name="connsiteY26" fmla="*/ 750627 h 2074459"/>
                    <a:gd name="connsiteX27" fmla="*/ 232012 w 4908645"/>
                    <a:gd name="connsiteY27" fmla="*/ 650543 h 2074459"/>
                    <a:gd name="connsiteX28" fmla="*/ 550460 w 4908645"/>
                    <a:gd name="connsiteY28" fmla="*/ 850710 h 2074459"/>
                    <a:gd name="connsiteX29" fmla="*/ 882555 w 4908645"/>
                    <a:gd name="connsiteY29" fmla="*/ 809767 h 2074459"/>
                    <a:gd name="connsiteX30" fmla="*/ 1046328 w 4908645"/>
                    <a:gd name="connsiteY30" fmla="*/ 827964 h 2074459"/>
                    <a:gd name="connsiteX31" fmla="*/ 864358 w 4908645"/>
                    <a:gd name="connsiteY31" fmla="*/ 868907 h 2074459"/>
                    <a:gd name="connsiteX32" fmla="*/ 1201003 w 4908645"/>
                    <a:gd name="connsiteY32" fmla="*/ 887104 h 2074459"/>
                    <a:gd name="connsiteX33" fmla="*/ 1246496 w 4908645"/>
                    <a:gd name="connsiteY33" fmla="*/ 928048 h 2074459"/>
                    <a:gd name="connsiteX34" fmla="*/ 1028131 w 4908645"/>
                    <a:gd name="connsiteY34" fmla="*/ 946245 h 2074459"/>
                    <a:gd name="connsiteX35" fmla="*/ 809767 w 4908645"/>
                    <a:gd name="connsiteY35" fmla="*/ 905301 h 2074459"/>
                    <a:gd name="connsiteX36" fmla="*/ 932597 w 4908645"/>
                    <a:gd name="connsiteY36" fmla="*/ 964442 h 2074459"/>
                    <a:gd name="connsiteX37" fmla="*/ 582305 w 4908645"/>
                    <a:gd name="connsiteY37" fmla="*/ 968991 h 2074459"/>
                    <a:gd name="connsiteX38" fmla="*/ 0 w 4908645"/>
                    <a:gd name="connsiteY38" fmla="*/ 682388 h 2074459"/>
                    <a:gd name="connsiteX39" fmla="*/ 282054 w 4908645"/>
                    <a:gd name="connsiteY39" fmla="*/ 968991 h 2074459"/>
                    <a:gd name="connsiteX40" fmla="*/ 787021 w 4908645"/>
                    <a:gd name="connsiteY40" fmla="*/ 1064525 h 2074459"/>
                    <a:gd name="connsiteX41" fmla="*/ 1046328 w 4908645"/>
                    <a:gd name="connsiteY41" fmla="*/ 1059976 h 2074459"/>
                    <a:gd name="connsiteX42" fmla="*/ 1419367 w 4908645"/>
                    <a:gd name="connsiteY42" fmla="*/ 1028131 h 2074459"/>
                    <a:gd name="connsiteX43" fmla="*/ 1510352 w 4908645"/>
                    <a:gd name="connsiteY43" fmla="*/ 1082722 h 2074459"/>
                    <a:gd name="connsiteX44" fmla="*/ 1269242 w 4908645"/>
                    <a:gd name="connsiteY44" fmla="*/ 1155510 h 2074459"/>
                    <a:gd name="connsiteX45" fmla="*/ 905302 w 4908645"/>
                    <a:gd name="connsiteY45" fmla="*/ 1087271 h 2074459"/>
                    <a:gd name="connsiteX46" fmla="*/ 818866 w 4908645"/>
                    <a:gd name="connsiteY46" fmla="*/ 1100919 h 2074459"/>
                    <a:gd name="connsiteX47" fmla="*/ 1210102 w 4908645"/>
                    <a:gd name="connsiteY47" fmla="*/ 1223749 h 2074459"/>
                    <a:gd name="connsiteX48" fmla="*/ 1369325 w 4908645"/>
                    <a:gd name="connsiteY48" fmla="*/ 1223749 h 2074459"/>
                    <a:gd name="connsiteX49" fmla="*/ 1510352 w 4908645"/>
                    <a:gd name="connsiteY49" fmla="*/ 1278340 h 2074459"/>
                    <a:gd name="connsiteX50" fmla="*/ 1783308 w 4908645"/>
                    <a:gd name="connsiteY50" fmla="*/ 1201003 h 2074459"/>
                    <a:gd name="connsiteX51" fmla="*/ 2106305 w 4908645"/>
                    <a:gd name="connsiteY51" fmla="*/ 1442113 h 2074459"/>
                    <a:gd name="connsiteX52" fmla="*/ 2069911 w 4908645"/>
                    <a:gd name="connsiteY52" fmla="*/ 1496704 h 2074459"/>
                    <a:gd name="connsiteX53" fmla="*/ 2215487 w 4908645"/>
                    <a:gd name="connsiteY53" fmla="*/ 1505803 h 2074459"/>
                    <a:gd name="connsiteX54" fmla="*/ 2374711 w 4908645"/>
                    <a:gd name="connsiteY54" fmla="*/ 1524000 h 2074459"/>
                    <a:gd name="connsiteX55" fmla="*/ 2374711 w 4908645"/>
                    <a:gd name="connsiteY55" fmla="*/ 1592239 h 2074459"/>
                    <a:gd name="connsiteX56" fmla="*/ 3175379 w 4908645"/>
                    <a:gd name="connsiteY56" fmla="*/ 1760561 h 2074459"/>
                    <a:gd name="connsiteX57" fmla="*/ 3948752 w 4908645"/>
                    <a:gd name="connsiteY57" fmla="*/ 1742364 h 2074459"/>
                    <a:gd name="connsiteX58" fmla="*/ 4180764 w 4908645"/>
                    <a:gd name="connsiteY58" fmla="*/ 2074459 h 2074459"/>
                    <a:gd name="connsiteX59" fmla="*/ 4549254 w 4908645"/>
                    <a:gd name="connsiteY59" fmla="*/ 1751462 h 2074459"/>
                    <a:gd name="connsiteX60" fmla="*/ 4908645 w 4908645"/>
                    <a:gd name="connsiteY60" fmla="*/ 1451212 h 2074459"/>
                    <a:gd name="connsiteX0" fmla="*/ 4908645 w 4908645"/>
                    <a:gd name="connsiteY0" fmla="*/ 1451212 h 2074459"/>
                    <a:gd name="connsiteX1" fmla="*/ 4540155 w 4908645"/>
                    <a:gd name="connsiteY1" fmla="*/ 668740 h 2074459"/>
                    <a:gd name="connsiteX2" fmla="*/ 4089779 w 4908645"/>
                    <a:gd name="connsiteY2" fmla="*/ 832513 h 2074459"/>
                    <a:gd name="connsiteX3" fmla="*/ 3916908 w 4908645"/>
                    <a:gd name="connsiteY3" fmla="*/ 1132764 h 2074459"/>
                    <a:gd name="connsiteX4" fmla="*/ 3080702 w 4908645"/>
                    <a:gd name="connsiteY4" fmla="*/ 985210 h 2074459"/>
                    <a:gd name="connsiteX5" fmla="*/ 2356514 w 4908645"/>
                    <a:gd name="connsiteY5" fmla="*/ 1019033 h 2074459"/>
                    <a:gd name="connsiteX6" fmla="*/ 2311021 w 4908645"/>
                    <a:gd name="connsiteY6" fmla="*/ 1000836 h 2074459"/>
                    <a:gd name="connsiteX7" fmla="*/ 2024418 w 4908645"/>
                    <a:gd name="connsiteY7" fmla="*/ 937146 h 2074459"/>
                    <a:gd name="connsiteX8" fmla="*/ 2038066 w 4908645"/>
                    <a:gd name="connsiteY8" fmla="*/ 259307 h 2074459"/>
                    <a:gd name="connsiteX9" fmla="*/ 1787857 w 4908645"/>
                    <a:gd name="connsiteY9" fmla="*/ 0 h 2074459"/>
                    <a:gd name="connsiteX10" fmla="*/ 1865194 w 4908645"/>
                    <a:gd name="connsiteY10" fmla="*/ 263856 h 2074459"/>
                    <a:gd name="connsiteX11" fmla="*/ 1528549 w 4908645"/>
                    <a:gd name="connsiteY11" fmla="*/ 22746 h 2074459"/>
                    <a:gd name="connsiteX12" fmla="*/ 1778758 w 4908645"/>
                    <a:gd name="connsiteY12" fmla="*/ 659642 h 2074459"/>
                    <a:gd name="connsiteX13" fmla="*/ 1610436 w 4908645"/>
                    <a:gd name="connsiteY13" fmla="*/ 354842 h 2074459"/>
                    <a:gd name="connsiteX14" fmla="*/ 1241946 w 4908645"/>
                    <a:gd name="connsiteY14" fmla="*/ 241110 h 2074459"/>
                    <a:gd name="connsiteX15" fmla="*/ 1633182 w 4908645"/>
                    <a:gd name="connsiteY15" fmla="*/ 536812 h 2074459"/>
                    <a:gd name="connsiteX16" fmla="*/ 1701421 w 4908645"/>
                    <a:gd name="connsiteY16" fmla="*/ 768824 h 2074459"/>
                    <a:gd name="connsiteX17" fmla="*/ 1451212 w 4908645"/>
                    <a:gd name="connsiteY17" fmla="*/ 500418 h 2074459"/>
                    <a:gd name="connsiteX18" fmla="*/ 1069075 w 4908645"/>
                    <a:gd name="connsiteY18" fmla="*/ 454925 h 2074459"/>
                    <a:gd name="connsiteX19" fmla="*/ 1428466 w 4908645"/>
                    <a:gd name="connsiteY19" fmla="*/ 591403 h 2074459"/>
                    <a:gd name="connsiteX20" fmla="*/ 1551296 w 4908645"/>
                    <a:gd name="connsiteY20" fmla="*/ 773373 h 2074459"/>
                    <a:gd name="connsiteX21" fmla="*/ 1314734 w 4908645"/>
                    <a:gd name="connsiteY21" fmla="*/ 650543 h 2074459"/>
                    <a:gd name="connsiteX22" fmla="*/ 964442 w 4908645"/>
                    <a:gd name="connsiteY22" fmla="*/ 632346 h 2074459"/>
                    <a:gd name="connsiteX23" fmla="*/ 1401170 w 4908645"/>
                    <a:gd name="connsiteY23" fmla="*/ 759725 h 2074459"/>
                    <a:gd name="connsiteX24" fmla="*/ 1587690 w 4908645"/>
                    <a:gd name="connsiteY24" fmla="*/ 909850 h 2074459"/>
                    <a:gd name="connsiteX25" fmla="*/ 1291988 w 4908645"/>
                    <a:gd name="connsiteY25" fmla="*/ 814316 h 2074459"/>
                    <a:gd name="connsiteX26" fmla="*/ 1191905 w 4908645"/>
                    <a:gd name="connsiteY26" fmla="*/ 809767 h 2074459"/>
                    <a:gd name="connsiteX27" fmla="*/ 937146 w 4908645"/>
                    <a:gd name="connsiteY27" fmla="*/ 750627 h 2074459"/>
                    <a:gd name="connsiteX28" fmla="*/ 232012 w 4908645"/>
                    <a:gd name="connsiteY28" fmla="*/ 650543 h 2074459"/>
                    <a:gd name="connsiteX29" fmla="*/ 550460 w 4908645"/>
                    <a:gd name="connsiteY29" fmla="*/ 850710 h 2074459"/>
                    <a:gd name="connsiteX30" fmla="*/ 882555 w 4908645"/>
                    <a:gd name="connsiteY30" fmla="*/ 809767 h 2074459"/>
                    <a:gd name="connsiteX31" fmla="*/ 1046328 w 4908645"/>
                    <a:gd name="connsiteY31" fmla="*/ 827964 h 2074459"/>
                    <a:gd name="connsiteX32" fmla="*/ 864358 w 4908645"/>
                    <a:gd name="connsiteY32" fmla="*/ 868907 h 2074459"/>
                    <a:gd name="connsiteX33" fmla="*/ 1201003 w 4908645"/>
                    <a:gd name="connsiteY33" fmla="*/ 887104 h 2074459"/>
                    <a:gd name="connsiteX34" fmla="*/ 1246496 w 4908645"/>
                    <a:gd name="connsiteY34" fmla="*/ 928048 h 2074459"/>
                    <a:gd name="connsiteX35" fmla="*/ 1028131 w 4908645"/>
                    <a:gd name="connsiteY35" fmla="*/ 946245 h 2074459"/>
                    <a:gd name="connsiteX36" fmla="*/ 809767 w 4908645"/>
                    <a:gd name="connsiteY36" fmla="*/ 905301 h 2074459"/>
                    <a:gd name="connsiteX37" fmla="*/ 932597 w 4908645"/>
                    <a:gd name="connsiteY37" fmla="*/ 964442 h 2074459"/>
                    <a:gd name="connsiteX38" fmla="*/ 582305 w 4908645"/>
                    <a:gd name="connsiteY38" fmla="*/ 968991 h 2074459"/>
                    <a:gd name="connsiteX39" fmla="*/ 0 w 4908645"/>
                    <a:gd name="connsiteY39" fmla="*/ 682388 h 2074459"/>
                    <a:gd name="connsiteX40" fmla="*/ 282054 w 4908645"/>
                    <a:gd name="connsiteY40" fmla="*/ 968991 h 2074459"/>
                    <a:gd name="connsiteX41" fmla="*/ 787021 w 4908645"/>
                    <a:gd name="connsiteY41" fmla="*/ 1064525 h 2074459"/>
                    <a:gd name="connsiteX42" fmla="*/ 1046328 w 4908645"/>
                    <a:gd name="connsiteY42" fmla="*/ 1059976 h 2074459"/>
                    <a:gd name="connsiteX43" fmla="*/ 1419367 w 4908645"/>
                    <a:gd name="connsiteY43" fmla="*/ 1028131 h 2074459"/>
                    <a:gd name="connsiteX44" fmla="*/ 1510352 w 4908645"/>
                    <a:gd name="connsiteY44" fmla="*/ 1082722 h 2074459"/>
                    <a:gd name="connsiteX45" fmla="*/ 1269242 w 4908645"/>
                    <a:gd name="connsiteY45" fmla="*/ 1155510 h 2074459"/>
                    <a:gd name="connsiteX46" fmla="*/ 905302 w 4908645"/>
                    <a:gd name="connsiteY46" fmla="*/ 1087271 h 2074459"/>
                    <a:gd name="connsiteX47" fmla="*/ 818866 w 4908645"/>
                    <a:gd name="connsiteY47" fmla="*/ 1100919 h 2074459"/>
                    <a:gd name="connsiteX48" fmla="*/ 1210102 w 4908645"/>
                    <a:gd name="connsiteY48" fmla="*/ 1223749 h 2074459"/>
                    <a:gd name="connsiteX49" fmla="*/ 1369325 w 4908645"/>
                    <a:gd name="connsiteY49" fmla="*/ 1223749 h 2074459"/>
                    <a:gd name="connsiteX50" fmla="*/ 1510352 w 4908645"/>
                    <a:gd name="connsiteY50" fmla="*/ 1278340 h 2074459"/>
                    <a:gd name="connsiteX51" fmla="*/ 1783308 w 4908645"/>
                    <a:gd name="connsiteY51" fmla="*/ 1201003 h 2074459"/>
                    <a:gd name="connsiteX52" fmla="*/ 2106305 w 4908645"/>
                    <a:gd name="connsiteY52" fmla="*/ 1442113 h 2074459"/>
                    <a:gd name="connsiteX53" fmla="*/ 2069911 w 4908645"/>
                    <a:gd name="connsiteY53" fmla="*/ 1496704 h 2074459"/>
                    <a:gd name="connsiteX54" fmla="*/ 2215487 w 4908645"/>
                    <a:gd name="connsiteY54" fmla="*/ 1505803 h 2074459"/>
                    <a:gd name="connsiteX55" fmla="*/ 2374711 w 4908645"/>
                    <a:gd name="connsiteY55" fmla="*/ 1524000 h 2074459"/>
                    <a:gd name="connsiteX56" fmla="*/ 2374711 w 4908645"/>
                    <a:gd name="connsiteY56" fmla="*/ 1592239 h 2074459"/>
                    <a:gd name="connsiteX57" fmla="*/ 3175379 w 4908645"/>
                    <a:gd name="connsiteY57" fmla="*/ 1760561 h 2074459"/>
                    <a:gd name="connsiteX58" fmla="*/ 3948752 w 4908645"/>
                    <a:gd name="connsiteY58" fmla="*/ 1742364 h 2074459"/>
                    <a:gd name="connsiteX59" fmla="*/ 4180764 w 4908645"/>
                    <a:gd name="connsiteY59" fmla="*/ 2074459 h 2074459"/>
                    <a:gd name="connsiteX60" fmla="*/ 4549254 w 4908645"/>
                    <a:gd name="connsiteY60" fmla="*/ 1751462 h 2074459"/>
                    <a:gd name="connsiteX61" fmla="*/ 4908645 w 4908645"/>
                    <a:gd name="connsiteY61" fmla="*/ 1451212 h 2074459"/>
                    <a:gd name="connsiteX0" fmla="*/ 4908645 w 4908645"/>
                    <a:gd name="connsiteY0" fmla="*/ 1451212 h 2074459"/>
                    <a:gd name="connsiteX1" fmla="*/ 4540155 w 4908645"/>
                    <a:gd name="connsiteY1" fmla="*/ 668740 h 2074459"/>
                    <a:gd name="connsiteX2" fmla="*/ 4089779 w 4908645"/>
                    <a:gd name="connsiteY2" fmla="*/ 832513 h 2074459"/>
                    <a:gd name="connsiteX3" fmla="*/ 3916908 w 4908645"/>
                    <a:gd name="connsiteY3" fmla="*/ 1132764 h 2074459"/>
                    <a:gd name="connsiteX4" fmla="*/ 3080702 w 4908645"/>
                    <a:gd name="connsiteY4" fmla="*/ 985210 h 2074459"/>
                    <a:gd name="connsiteX5" fmla="*/ 2356514 w 4908645"/>
                    <a:gd name="connsiteY5" fmla="*/ 1019033 h 2074459"/>
                    <a:gd name="connsiteX6" fmla="*/ 2311021 w 4908645"/>
                    <a:gd name="connsiteY6" fmla="*/ 1000836 h 2074459"/>
                    <a:gd name="connsiteX7" fmla="*/ 2024418 w 4908645"/>
                    <a:gd name="connsiteY7" fmla="*/ 937146 h 2074459"/>
                    <a:gd name="connsiteX8" fmla="*/ 2038066 w 4908645"/>
                    <a:gd name="connsiteY8" fmla="*/ 259307 h 2074459"/>
                    <a:gd name="connsiteX9" fmla="*/ 1787857 w 4908645"/>
                    <a:gd name="connsiteY9" fmla="*/ 0 h 2074459"/>
                    <a:gd name="connsiteX10" fmla="*/ 1865194 w 4908645"/>
                    <a:gd name="connsiteY10" fmla="*/ 263856 h 2074459"/>
                    <a:gd name="connsiteX11" fmla="*/ 1528549 w 4908645"/>
                    <a:gd name="connsiteY11" fmla="*/ 22746 h 2074459"/>
                    <a:gd name="connsiteX12" fmla="*/ 1778758 w 4908645"/>
                    <a:gd name="connsiteY12" fmla="*/ 659642 h 2074459"/>
                    <a:gd name="connsiteX13" fmla="*/ 1610436 w 4908645"/>
                    <a:gd name="connsiteY13" fmla="*/ 354842 h 2074459"/>
                    <a:gd name="connsiteX14" fmla="*/ 1241946 w 4908645"/>
                    <a:gd name="connsiteY14" fmla="*/ 241110 h 2074459"/>
                    <a:gd name="connsiteX15" fmla="*/ 1633182 w 4908645"/>
                    <a:gd name="connsiteY15" fmla="*/ 536812 h 2074459"/>
                    <a:gd name="connsiteX16" fmla="*/ 1701421 w 4908645"/>
                    <a:gd name="connsiteY16" fmla="*/ 768824 h 2074459"/>
                    <a:gd name="connsiteX17" fmla="*/ 1451212 w 4908645"/>
                    <a:gd name="connsiteY17" fmla="*/ 500418 h 2074459"/>
                    <a:gd name="connsiteX18" fmla="*/ 1069075 w 4908645"/>
                    <a:gd name="connsiteY18" fmla="*/ 454925 h 2074459"/>
                    <a:gd name="connsiteX19" fmla="*/ 1428466 w 4908645"/>
                    <a:gd name="connsiteY19" fmla="*/ 591403 h 2074459"/>
                    <a:gd name="connsiteX20" fmla="*/ 1551296 w 4908645"/>
                    <a:gd name="connsiteY20" fmla="*/ 773373 h 2074459"/>
                    <a:gd name="connsiteX21" fmla="*/ 1314734 w 4908645"/>
                    <a:gd name="connsiteY21" fmla="*/ 650543 h 2074459"/>
                    <a:gd name="connsiteX22" fmla="*/ 964442 w 4908645"/>
                    <a:gd name="connsiteY22" fmla="*/ 632346 h 2074459"/>
                    <a:gd name="connsiteX23" fmla="*/ 1401170 w 4908645"/>
                    <a:gd name="connsiteY23" fmla="*/ 759725 h 2074459"/>
                    <a:gd name="connsiteX24" fmla="*/ 1587690 w 4908645"/>
                    <a:gd name="connsiteY24" fmla="*/ 909850 h 2074459"/>
                    <a:gd name="connsiteX25" fmla="*/ 1291988 w 4908645"/>
                    <a:gd name="connsiteY25" fmla="*/ 814316 h 2074459"/>
                    <a:gd name="connsiteX26" fmla="*/ 1191905 w 4908645"/>
                    <a:gd name="connsiteY26" fmla="*/ 809767 h 2074459"/>
                    <a:gd name="connsiteX27" fmla="*/ 937146 w 4908645"/>
                    <a:gd name="connsiteY27" fmla="*/ 750627 h 2074459"/>
                    <a:gd name="connsiteX28" fmla="*/ 232012 w 4908645"/>
                    <a:gd name="connsiteY28" fmla="*/ 650543 h 2074459"/>
                    <a:gd name="connsiteX29" fmla="*/ 550460 w 4908645"/>
                    <a:gd name="connsiteY29" fmla="*/ 850710 h 2074459"/>
                    <a:gd name="connsiteX30" fmla="*/ 882555 w 4908645"/>
                    <a:gd name="connsiteY30" fmla="*/ 809767 h 2074459"/>
                    <a:gd name="connsiteX31" fmla="*/ 1046328 w 4908645"/>
                    <a:gd name="connsiteY31" fmla="*/ 827964 h 2074459"/>
                    <a:gd name="connsiteX32" fmla="*/ 864358 w 4908645"/>
                    <a:gd name="connsiteY32" fmla="*/ 868907 h 2074459"/>
                    <a:gd name="connsiteX33" fmla="*/ 1201003 w 4908645"/>
                    <a:gd name="connsiteY33" fmla="*/ 887104 h 2074459"/>
                    <a:gd name="connsiteX34" fmla="*/ 1246496 w 4908645"/>
                    <a:gd name="connsiteY34" fmla="*/ 928048 h 2074459"/>
                    <a:gd name="connsiteX35" fmla="*/ 1028131 w 4908645"/>
                    <a:gd name="connsiteY35" fmla="*/ 946245 h 2074459"/>
                    <a:gd name="connsiteX36" fmla="*/ 809767 w 4908645"/>
                    <a:gd name="connsiteY36" fmla="*/ 905301 h 2074459"/>
                    <a:gd name="connsiteX37" fmla="*/ 932597 w 4908645"/>
                    <a:gd name="connsiteY37" fmla="*/ 964442 h 2074459"/>
                    <a:gd name="connsiteX38" fmla="*/ 582305 w 4908645"/>
                    <a:gd name="connsiteY38" fmla="*/ 968991 h 2074459"/>
                    <a:gd name="connsiteX39" fmla="*/ 0 w 4908645"/>
                    <a:gd name="connsiteY39" fmla="*/ 682388 h 2074459"/>
                    <a:gd name="connsiteX40" fmla="*/ 282054 w 4908645"/>
                    <a:gd name="connsiteY40" fmla="*/ 968991 h 2074459"/>
                    <a:gd name="connsiteX41" fmla="*/ 787021 w 4908645"/>
                    <a:gd name="connsiteY41" fmla="*/ 1064525 h 2074459"/>
                    <a:gd name="connsiteX42" fmla="*/ 1046328 w 4908645"/>
                    <a:gd name="connsiteY42" fmla="*/ 1059976 h 2074459"/>
                    <a:gd name="connsiteX43" fmla="*/ 1419367 w 4908645"/>
                    <a:gd name="connsiteY43" fmla="*/ 1028131 h 2074459"/>
                    <a:gd name="connsiteX44" fmla="*/ 1510352 w 4908645"/>
                    <a:gd name="connsiteY44" fmla="*/ 1082722 h 2074459"/>
                    <a:gd name="connsiteX45" fmla="*/ 1269242 w 4908645"/>
                    <a:gd name="connsiteY45" fmla="*/ 1155510 h 2074459"/>
                    <a:gd name="connsiteX46" fmla="*/ 905302 w 4908645"/>
                    <a:gd name="connsiteY46" fmla="*/ 1087271 h 2074459"/>
                    <a:gd name="connsiteX47" fmla="*/ 818866 w 4908645"/>
                    <a:gd name="connsiteY47" fmla="*/ 1100919 h 2074459"/>
                    <a:gd name="connsiteX48" fmla="*/ 1210102 w 4908645"/>
                    <a:gd name="connsiteY48" fmla="*/ 1223749 h 2074459"/>
                    <a:gd name="connsiteX49" fmla="*/ 1369325 w 4908645"/>
                    <a:gd name="connsiteY49" fmla="*/ 1223749 h 2074459"/>
                    <a:gd name="connsiteX50" fmla="*/ 1510352 w 4908645"/>
                    <a:gd name="connsiteY50" fmla="*/ 1278340 h 2074459"/>
                    <a:gd name="connsiteX51" fmla="*/ 1783308 w 4908645"/>
                    <a:gd name="connsiteY51" fmla="*/ 1201003 h 2074459"/>
                    <a:gd name="connsiteX52" fmla="*/ 2106305 w 4908645"/>
                    <a:gd name="connsiteY52" fmla="*/ 1442113 h 2074459"/>
                    <a:gd name="connsiteX53" fmla="*/ 2069911 w 4908645"/>
                    <a:gd name="connsiteY53" fmla="*/ 1496704 h 2074459"/>
                    <a:gd name="connsiteX54" fmla="*/ 2215487 w 4908645"/>
                    <a:gd name="connsiteY54" fmla="*/ 1505803 h 2074459"/>
                    <a:gd name="connsiteX55" fmla="*/ 2374711 w 4908645"/>
                    <a:gd name="connsiteY55" fmla="*/ 1524000 h 2074459"/>
                    <a:gd name="connsiteX56" fmla="*/ 2374711 w 4908645"/>
                    <a:gd name="connsiteY56" fmla="*/ 1592239 h 2074459"/>
                    <a:gd name="connsiteX57" fmla="*/ 3175379 w 4908645"/>
                    <a:gd name="connsiteY57" fmla="*/ 1760561 h 2074459"/>
                    <a:gd name="connsiteX58" fmla="*/ 3948752 w 4908645"/>
                    <a:gd name="connsiteY58" fmla="*/ 1742364 h 2074459"/>
                    <a:gd name="connsiteX59" fmla="*/ 4180764 w 4908645"/>
                    <a:gd name="connsiteY59" fmla="*/ 2074459 h 2074459"/>
                    <a:gd name="connsiteX60" fmla="*/ 4549254 w 4908645"/>
                    <a:gd name="connsiteY60" fmla="*/ 1751462 h 2074459"/>
                    <a:gd name="connsiteX61" fmla="*/ 4908645 w 4908645"/>
                    <a:gd name="connsiteY61" fmla="*/ 1451212 h 2074459"/>
                    <a:gd name="connsiteX0" fmla="*/ 4908645 w 4908645"/>
                    <a:gd name="connsiteY0" fmla="*/ 1451212 h 2074459"/>
                    <a:gd name="connsiteX1" fmla="*/ 4540155 w 4908645"/>
                    <a:gd name="connsiteY1" fmla="*/ 668740 h 2074459"/>
                    <a:gd name="connsiteX2" fmla="*/ 4089779 w 4908645"/>
                    <a:gd name="connsiteY2" fmla="*/ 832513 h 2074459"/>
                    <a:gd name="connsiteX3" fmla="*/ 3916908 w 4908645"/>
                    <a:gd name="connsiteY3" fmla="*/ 1132764 h 2074459"/>
                    <a:gd name="connsiteX4" fmla="*/ 3080702 w 4908645"/>
                    <a:gd name="connsiteY4" fmla="*/ 985210 h 2074459"/>
                    <a:gd name="connsiteX5" fmla="*/ 2356514 w 4908645"/>
                    <a:gd name="connsiteY5" fmla="*/ 1019033 h 2074459"/>
                    <a:gd name="connsiteX6" fmla="*/ 2311021 w 4908645"/>
                    <a:gd name="connsiteY6" fmla="*/ 1000836 h 2074459"/>
                    <a:gd name="connsiteX7" fmla="*/ 2024418 w 4908645"/>
                    <a:gd name="connsiteY7" fmla="*/ 937146 h 2074459"/>
                    <a:gd name="connsiteX8" fmla="*/ 2038066 w 4908645"/>
                    <a:gd name="connsiteY8" fmla="*/ 259307 h 2074459"/>
                    <a:gd name="connsiteX9" fmla="*/ 1787857 w 4908645"/>
                    <a:gd name="connsiteY9" fmla="*/ 0 h 2074459"/>
                    <a:gd name="connsiteX10" fmla="*/ 1865194 w 4908645"/>
                    <a:gd name="connsiteY10" fmla="*/ 263856 h 2074459"/>
                    <a:gd name="connsiteX11" fmla="*/ 1528549 w 4908645"/>
                    <a:gd name="connsiteY11" fmla="*/ 22746 h 2074459"/>
                    <a:gd name="connsiteX12" fmla="*/ 1778758 w 4908645"/>
                    <a:gd name="connsiteY12" fmla="*/ 659642 h 2074459"/>
                    <a:gd name="connsiteX13" fmla="*/ 1610436 w 4908645"/>
                    <a:gd name="connsiteY13" fmla="*/ 354842 h 2074459"/>
                    <a:gd name="connsiteX14" fmla="*/ 1241946 w 4908645"/>
                    <a:gd name="connsiteY14" fmla="*/ 241110 h 2074459"/>
                    <a:gd name="connsiteX15" fmla="*/ 1633182 w 4908645"/>
                    <a:gd name="connsiteY15" fmla="*/ 536812 h 2074459"/>
                    <a:gd name="connsiteX16" fmla="*/ 1701421 w 4908645"/>
                    <a:gd name="connsiteY16" fmla="*/ 768824 h 2074459"/>
                    <a:gd name="connsiteX17" fmla="*/ 1451212 w 4908645"/>
                    <a:gd name="connsiteY17" fmla="*/ 500418 h 2074459"/>
                    <a:gd name="connsiteX18" fmla="*/ 1069075 w 4908645"/>
                    <a:gd name="connsiteY18" fmla="*/ 454925 h 2074459"/>
                    <a:gd name="connsiteX19" fmla="*/ 1428466 w 4908645"/>
                    <a:gd name="connsiteY19" fmla="*/ 591403 h 2074459"/>
                    <a:gd name="connsiteX20" fmla="*/ 1551296 w 4908645"/>
                    <a:gd name="connsiteY20" fmla="*/ 773373 h 2074459"/>
                    <a:gd name="connsiteX21" fmla="*/ 1314734 w 4908645"/>
                    <a:gd name="connsiteY21" fmla="*/ 650543 h 2074459"/>
                    <a:gd name="connsiteX22" fmla="*/ 964442 w 4908645"/>
                    <a:gd name="connsiteY22" fmla="*/ 632346 h 2074459"/>
                    <a:gd name="connsiteX23" fmla="*/ 1401170 w 4908645"/>
                    <a:gd name="connsiteY23" fmla="*/ 759725 h 2074459"/>
                    <a:gd name="connsiteX24" fmla="*/ 1587690 w 4908645"/>
                    <a:gd name="connsiteY24" fmla="*/ 909850 h 2074459"/>
                    <a:gd name="connsiteX25" fmla="*/ 1291988 w 4908645"/>
                    <a:gd name="connsiteY25" fmla="*/ 814316 h 2074459"/>
                    <a:gd name="connsiteX26" fmla="*/ 1191905 w 4908645"/>
                    <a:gd name="connsiteY26" fmla="*/ 809767 h 2074459"/>
                    <a:gd name="connsiteX27" fmla="*/ 937146 w 4908645"/>
                    <a:gd name="connsiteY27" fmla="*/ 750627 h 2074459"/>
                    <a:gd name="connsiteX28" fmla="*/ 232012 w 4908645"/>
                    <a:gd name="connsiteY28" fmla="*/ 650543 h 2074459"/>
                    <a:gd name="connsiteX29" fmla="*/ 550460 w 4908645"/>
                    <a:gd name="connsiteY29" fmla="*/ 850710 h 2074459"/>
                    <a:gd name="connsiteX30" fmla="*/ 882555 w 4908645"/>
                    <a:gd name="connsiteY30" fmla="*/ 809767 h 2074459"/>
                    <a:gd name="connsiteX31" fmla="*/ 1046328 w 4908645"/>
                    <a:gd name="connsiteY31" fmla="*/ 827964 h 2074459"/>
                    <a:gd name="connsiteX32" fmla="*/ 864358 w 4908645"/>
                    <a:gd name="connsiteY32" fmla="*/ 868907 h 2074459"/>
                    <a:gd name="connsiteX33" fmla="*/ 1201003 w 4908645"/>
                    <a:gd name="connsiteY33" fmla="*/ 887104 h 2074459"/>
                    <a:gd name="connsiteX34" fmla="*/ 1246496 w 4908645"/>
                    <a:gd name="connsiteY34" fmla="*/ 928048 h 2074459"/>
                    <a:gd name="connsiteX35" fmla="*/ 1028131 w 4908645"/>
                    <a:gd name="connsiteY35" fmla="*/ 946245 h 2074459"/>
                    <a:gd name="connsiteX36" fmla="*/ 809767 w 4908645"/>
                    <a:gd name="connsiteY36" fmla="*/ 905301 h 2074459"/>
                    <a:gd name="connsiteX37" fmla="*/ 932597 w 4908645"/>
                    <a:gd name="connsiteY37" fmla="*/ 964442 h 2074459"/>
                    <a:gd name="connsiteX38" fmla="*/ 582305 w 4908645"/>
                    <a:gd name="connsiteY38" fmla="*/ 968991 h 2074459"/>
                    <a:gd name="connsiteX39" fmla="*/ 0 w 4908645"/>
                    <a:gd name="connsiteY39" fmla="*/ 682388 h 2074459"/>
                    <a:gd name="connsiteX40" fmla="*/ 282054 w 4908645"/>
                    <a:gd name="connsiteY40" fmla="*/ 968991 h 2074459"/>
                    <a:gd name="connsiteX41" fmla="*/ 787021 w 4908645"/>
                    <a:gd name="connsiteY41" fmla="*/ 1064525 h 2074459"/>
                    <a:gd name="connsiteX42" fmla="*/ 1046328 w 4908645"/>
                    <a:gd name="connsiteY42" fmla="*/ 1059976 h 2074459"/>
                    <a:gd name="connsiteX43" fmla="*/ 1419367 w 4908645"/>
                    <a:gd name="connsiteY43" fmla="*/ 1028131 h 2074459"/>
                    <a:gd name="connsiteX44" fmla="*/ 1510352 w 4908645"/>
                    <a:gd name="connsiteY44" fmla="*/ 1082722 h 2074459"/>
                    <a:gd name="connsiteX45" fmla="*/ 1269242 w 4908645"/>
                    <a:gd name="connsiteY45" fmla="*/ 1155510 h 2074459"/>
                    <a:gd name="connsiteX46" fmla="*/ 905302 w 4908645"/>
                    <a:gd name="connsiteY46" fmla="*/ 1087271 h 2074459"/>
                    <a:gd name="connsiteX47" fmla="*/ 818866 w 4908645"/>
                    <a:gd name="connsiteY47" fmla="*/ 1100919 h 2074459"/>
                    <a:gd name="connsiteX48" fmla="*/ 1210102 w 4908645"/>
                    <a:gd name="connsiteY48" fmla="*/ 1223749 h 2074459"/>
                    <a:gd name="connsiteX49" fmla="*/ 1369325 w 4908645"/>
                    <a:gd name="connsiteY49" fmla="*/ 1223749 h 2074459"/>
                    <a:gd name="connsiteX50" fmla="*/ 1510352 w 4908645"/>
                    <a:gd name="connsiteY50" fmla="*/ 1278340 h 2074459"/>
                    <a:gd name="connsiteX51" fmla="*/ 1783308 w 4908645"/>
                    <a:gd name="connsiteY51" fmla="*/ 1201003 h 2074459"/>
                    <a:gd name="connsiteX52" fmla="*/ 2106305 w 4908645"/>
                    <a:gd name="connsiteY52" fmla="*/ 1442113 h 2074459"/>
                    <a:gd name="connsiteX53" fmla="*/ 2069911 w 4908645"/>
                    <a:gd name="connsiteY53" fmla="*/ 1496704 h 2074459"/>
                    <a:gd name="connsiteX54" fmla="*/ 2215487 w 4908645"/>
                    <a:gd name="connsiteY54" fmla="*/ 1505803 h 2074459"/>
                    <a:gd name="connsiteX55" fmla="*/ 2374711 w 4908645"/>
                    <a:gd name="connsiteY55" fmla="*/ 1524000 h 2074459"/>
                    <a:gd name="connsiteX56" fmla="*/ 2374711 w 4908645"/>
                    <a:gd name="connsiteY56" fmla="*/ 1592239 h 2074459"/>
                    <a:gd name="connsiteX57" fmla="*/ 3175379 w 4908645"/>
                    <a:gd name="connsiteY57" fmla="*/ 1760561 h 2074459"/>
                    <a:gd name="connsiteX58" fmla="*/ 3948752 w 4908645"/>
                    <a:gd name="connsiteY58" fmla="*/ 1742364 h 2074459"/>
                    <a:gd name="connsiteX59" fmla="*/ 4180764 w 4908645"/>
                    <a:gd name="connsiteY59" fmla="*/ 2074459 h 2074459"/>
                    <a:gd name="connsiteX60" fmla="*/ 4549254 w 4908645"/>
                    <a:gd name="connsiteY60" fmla="*/ 1751462 h 2074459"/>
                    <a:gd name="connsiteX61" fmla="*/ 4908645 w 4908645"/>
                    <a:gd name="connsiteY61" fmla="*/ 1451212 h 2074459"/>
                    <a:gd name="connsiteX0" fmla="*/ 4908645 w 4908645"/>
                    <a:gd name="connsiteY0" fmla="*/ 1451212 h 2074459"/>
                    <a:gd name="connsiteX1" fmla="*/ 4540155 w 4908645"/>
                    <a:gd name="connsiteY1" fmla="*/ 668740 h 2074459"/>
                    <a:gd name="connsiteX2" fmla="*/ 4089779 w 4908645"/>
                    <a:gd name="connsiteY2" fmla="*/ 832513 h 2074459"/>
                    <a:gd name="connsiteX3" fmla="*/ 3916908 w 4908645"/>
                    <a:gd name="connsiteY3" fmla="*/ 1132764 h 2074459"/>
                    <a:gd name="connsiteX4" fmla="*/ 3080702 w 4908645"/>
                    <a:gd name="connsiteY4" fmla="*/ 985210 h 2074459"/>
                    <a:gd name="connsiteX5" fmla="*/ 2356514 w 4908645"/>
                    <a:gd name="connsiteY5" fmla="*/ 1019033 h 2074459"/>
                    <a:gd name="connsiteX6" fmla="*/ 2311021 w 4908645"/>
                    <a:gd name="connsiteY6" fmla="*/ 1000836 h 2074459"/>
                    <a:gd name="connsiteX7" fmla="*/ 2024418 w 4908645"/>
                    <a:gd name="connsiteY7" fmla="*/ 937146 h 2074459"/>
                    <a:gd name="connsiteX8" fmla="*/ 2038066 w 4908645"/>
                    <a:gd name="connsiteY8" fmla="*/ 259307 h 2074459"/>
                    <a:gd name="connsiteX9" fmla="*/ 1787857 w 4908645"/>
                    <a:gd name="connsiteY9" fmla="*/ 0 h 2074459"/>
                    <a:gd name="connsiteX10" fmla="*/ 1865194 w 4908645"/>
                    <a:gd name="connsiteY10" fmla="*/ 263856 h 2074459"/>
                    <a:gd name="connsiteX11" fmla="*/ 1528549 w 4908645"/>
                    <a:gd name="connsiteY11" fmla="*/ 22746 h 2074459"/>
                    <a:gd name="connsiteX12" fmla="*/ 1778758 w 4908645"/>
                    <a:gd name="connsiteY12" fmla="*/ 659642 h 2074459"/>
                    <a:gd name="connsiteX13" fmla="*/ 1610436 w 4908645"/>
                    <a:gd name="connsiteY13" fmla="*/ 354842 h 2074459"/>
                    <a:gd name="connsiteX14" fmla="*/ 1241946 w 4908645"/>
                    <a:gd name="connsiteY14" fmla="*/ 241110 h 2074459"/>
                    <a:gd name="connsiteX15" fmla="*/ 1633182 w 4908645"/>
                    <a:gd name="connsiteY15" fmla="*/ 536812 h 2074459"/>
                    <a:gd name="connsiteX16" fmla="*/ 1701421 w 4908645"/>
                    <a:gd name="connsiteY16" fmla="*/ 768824 h 2074459"/>
                    <a:gd name="connsiteX17" fmla="*/ 1451212 w 4908645"/>
                    <a:gd name="connsiteY17" fmla="*/ 500418 h 2074459"/>
                    <a:gd name="connsiteX18" fmla="*/ 1069075 w 4908645"/>
                    <a:gd name="connsiteY18" fmla="*/ 454925 h 2074459"/>
                    <a:gd name="connsiteX19" fmla="*/ 1428466 w 4908645"/>
                    <a:gd name="connsiteY19" fmla="*/ 591403 h 2074459"/>
                    <a:gd name="connsiteX20" fmla="*/ 1551296 w 4908645"/>
                    <a:gd name="connsiteY20" fmla="*/ 773373 h 2074459"/>
                    <a:gd name="connsiteX21" fmla="*/ 1314734 w 4908645"/>
                    <a:gd name="connsiteY21" fmla="*/ 650543 h 2074459"/>
                    <a:gd name="connsiteX22" fmla="*/ 964442 w 4908645"/>
                    <a:gd name="connsiteY22" fmla="*/ 632346 h 2074459"/>
                    <a:gd name="connsiteX23" fmla="*/ 1401170 w 4908645"/>
                    <a:gd name="connsiteY23" fmla="*/ 759725 h 2074459"/>
                    <a:gd name="connsiteX24" fmla="*/ 1587690 w 4908645"/>
                    <a:gd name="connsiteY24" fmla="*/ 909850 h 2074459"/>
                    <a:gd name="connsiteX25" fmla="*/ 1291988 w 4908645"/>
                    <a:gd name="connsiteY25" fmla="*/ 814316 h 2074459"/>
                    <a:gd name="connsiteX26" fmla="*/ 1191905 w 4908645"/>
                    <a:gd name="connsiteY26" fmla="*/ 809767 h 2074459"/>
                    <a:gd name="connsiteX27" fmla="*/ 937146 w 4908645"/>
                    <a:gd name="connsiteY27" fmla="*/ 750627 h 2074459"/>
                    <a:gd name="connsiteX28" fmla="*/ 232012 w 4908645"/>
                    <a:gd name="connsiteY28" fmla="*/ 650543 h 2074459"/>
                    <a:gd name="connsiteX29" fmla="*/ 550460 w 4908645"/>
                    <a:gd name="connsiteY29" fmla="*/ 850710 h 2074459"/>
                    <a:gd name="connsiteX30" fmla="*/ 882555 w 4908645"/>
                    <a:gd name="connsiteY30" fmla="*/ 809767 h 2074459"/>
                    <a:gd name="connsiteX31" fmla="*/ 1046328 w 4908645"/>
                    <a:gd name="connsiteY31" fmla="*/ 827964 h 2074459"/>
                    <a:gd name="connsiteX32" fmla="*/ 864358 w 4908645"/>
                    <a:gd name="connsiteY32" fmla="*/ 868907 h 2074459"/>
                    <a:gd name="connsiteX33" fmla="*/ 1201003 w 4908645"/>
                    <a:gd name="connsiteY33" fmla="*/ 887104 h 2074459"/>
                    <a:gd name="connsiteX34" fmla="*/ 1246496 w 4908645"/>
                    <a:gd name="connsiteY34" fmla="*/ 928048 h 2074459"/>
                    <a:gd name="connsiteX35" fmla="*/ 1028131 w 4908645"/>
                    <a:gd name="connsiteY35" fmla="*/ 946245 h 2074459"/>
                    <a:gd name="connsiteX36" fmla="*/ 809767 w 4908645"/>
                    <a:gd name="connsiteY36" fmla="*/ 905301 h 2074459"/>
                    <a:gd name="connsiteX37" fmla="*/ 932597 w 4908645"/>
                    <a:gd name="connsiteY37" fmla="*/ 964442 h 2074459"/>
                    <a:gd name="connsiteX38" fmla="*/ 582305 w 4908645"/>
                    <a:gd name="connsiteY38" fmla="*/ 968991 h 2074459"/>
                    <a:gd name="connsiteX39" fmla="*/ 0 w 4908645"/>
                    <a:gd name="connsiteY39" fmla="*/ 682388 h 2074459"/>
                    <a:gd name="connsiteX40" fmla="*/ 282054 w 4908645"/>
                    <a:gd name="connsiteY40" fmla="*/ 968991 h 2074459"/>
                    <a:gd name="connsiteX41" fmla="*/ 787021 w 4908645"/>
                    <a:gd name="connsiteY41" fmla="*/ 1064525 h 2074459"/>
                    <a:gd name="connsiteX42" fmla="*/ 1046328 w 4908645"/>
                    <a:gd name="connsiteY42" fmla="*/ 1059976 h 2074459"/>
                    <a:gd name="connsiteX43" fmla="*/ 1419367 w 4908645"/>
                    <a:gd name="connsiteY43" fmla="*/ 1028131 h 2074459"/>
                    <a:gd name="connsiteX44" fmla="*/ 1510352 w 4908645"/>
                    <a:gd name="connsiteY44" fmla="*/ 1082722 h 2074459"/>
                    <a:gd name="connsiteX45" fmla="*/ 1269242 w 4908645"/>
                    <a:gd name="connsiteY45" fmla="*/ 1155510 h 2074459"/>
                    <a:gd name="connsiteX46" fmla="*/ 905302 w 4908645"/>
                    <a:gd name="connsiteY46" fmla="*/ 1087271 h 2074459"/>
                    <a:gd name="connsiteX47" fmla="*/ 818866 w 4908645"/>
                    <a:gd name="connsiteY47" fmla="*/ 1100919 h 2074459"/>
                    <a:gd name="connsiteX48" fmla="*/ 1210102 w 4908645"/>
                    <a:gd name="connsiteY48" fmla="*/ 1223749 h 2074459"/>
                    <a:gd name="connsiteX49" fmla="*/ 1369325 w 4908645"/>
                    <a:gd name="connsiteY49" fmla="*/ 1223749 h 2074459"/>
                    <a:gd name="connsiteX50" fmla="*/ 1510352 w 4908645"/>
                    <a:gd name="connsiteY50" fmla="*/ 1278340 h 2074459"/>
                    <a:gd name="connsiteX51" fmla="*/ 1783308 w 4908645"/>
                    <a:gd name="connsiteY51" fmla="*/ 1201003 h 2074459"/>
                    <a:gd name="connsiteX52" fmla="*/ 2106305 w 4908645"/>
                    <a:gd name="connsiteY52" fmla="*/ 1442113 h 2074459"/>
                    <a:gd name="connsiteX53" fmla="*/ 2069911 w 4908645"/>
                    <a:gd name="connsiteY53" fmla="*/ 1496704 h 2074459"/>
                    <a:gd name="connsiteX54" fmla="*/ 2215487 w 4908645"/>
                    <a:gd name="connsiteY54" fmla="*/ 1505803 h 2074459"/>
                    <a:gd name="connsiteX55" fmla="*/ 2374711 w 4908645"/>
                    <a:gd name="connsiteY55" fmla="*/ 1524000 h 2074459"/>
                    <a:gd name="connsiteX56" fmla="*/ 2374711 w 4908645"/>
                    <a:gd name="connsiteY56" fmla="*/ 1592239 h 2074459"/>
                    <a:gd name="connsiteX57" fmla="*/ 3175379 w 4908645"/>
                    <a:gd name="connsiteY57" fmla="*/ 1760561 h 2074459"/>
                    <a:gd name="connsiteX58" fmla="*/ 3948752 w 4908645"/>
                    <a:gd name="connsiteY58" fmla="*/ 1742364 h 2074459"/>
                    <a:gd name="connsiteX59" fmla="*/ 4180764 w 4908645"/>
                    <a:gd name="connsiteY59" fmla="*/ 2074459 h 2074459"/>
                    <a:gd name="connsiteX60" fmla="*/ 4549254 w 4908645"/>
                    <a:gd name="connsiteY60" fmla="*/ 1751462 h 2074459"/>
                    <a:gd name="connsiteX61" fmla="*/ 4908645 w 4908645"/>
                    <a:gd name="connsiteY61" fmla="*/ 1451212 h 2074459"/>
                    <a:gd name="connsiteX0" fmla="*/ 4908645 w 4908645"/>
                    <a:gd name="connsiteY0" fmla="*/ 1451212 h 2074459"/>
                    <a:gd name="connsiteX1" fmla="*/ 4540155 w 4908645"/>
                    <a:gd name="connsiteY1" fmla="*/ 668740 h 2074459"/>
                    <a:gd name="connsiteX2" fmla="*/ 4089779 w 4908645"/>
                    <a:gd name="connsiteY2" fmla="*/ 832513 h 2074459"/>
                    <a:gd name="connsiteX3" fmla="*/ 3916908 w 4908645"/>
                    <a:gd name="connsiteY3" fmla="*/ 1132764 h 2074459"/>
                    <a:gd name="connsiteX4" fmla="*/ 3080702 w 4908645"/>
                    <a:gd name="connsiteY4" fmla="*/ 985210 h 2074459"/>
                    <a:gd name="connsiteX5" fmla="*/ 2356514 w 4908645"/>
                    <a:gd name="connsiteY5" fmla="*/ 1019033 h 2074459"/>
                    <a:gd name="connsiteX6" fmla="*/ 2311021 w 4908645"/>
                    <a:gd name="connsiteY6" fmla="*/ 1000836 h 2074459"/>
                    <a:gd name="connsiteX7" fmla="*/ 2024418 w 4908645"/>
                    <a:gd name="connsiteY7" fmla="*/ 937146 h 2074459"/>
                    <a:gd name="connsiteX8" fmla="*/ 2038066 w 4908645"/>
                    <a:gd name="connsiteY8" fmla="*/ 259307 h 2074459"/>
                    <a:gd name="connsiteX9" fmla="*/ 1787857 w 4908645"/>
                    <a:gd name="connsiteY9" fmla="*/ 0 h 2074459"/>
                    <a:gd name="connsiteX10" fmla="*/ 1865194 w 4908645"/>
                    <a:gd name="connsiteY10" fmla="*/ 263856 h 2074459"/>
                    <a:gd name="connsiteX11" fmla="*/ 1528549 w 4908645"/>
                    <a:gd name="connsiteY11" fmla="*/ 22746 h 2074459"/>
                    <a:gd name="connsiteX12" fmla="*/ 1778758 w 4908645"/>
                    <a:gd name="connsiteY12" fmla="*/ 659642 h 2074459"/>
                    <a:gd name="connsiteX13" fmla="*/ 1610436 w 4908645"/>
                    <a:gd name="connsiteY13" fmla="*/ 354842 h 2074459"/>
                    <a:gd name="connsiteX14" fmla="*/ 1241946 w 4908645"/>
                    <a:gd name="connsiteY14" fmla="*/ 241110 h 2074459"/>
                    <a:gd name="connsiteX15" fmla="*/ 1633182 w 4908645"/>
                    <a:gd name="connsiteY15" fmla="*/ 536812 h 2074459"/>
                    <a:gd name="connsiteX16" fmla="*/ 1701421 w 4908645"/>
                    <a:gd name="connsiteY16" fmla="*/ 768824 h 2074459"/>
                    <a:gd name="connsiteX17" fmla="*/ 1451212 w 4908645"/>
                    <a:gd name="connsiteY17" fmla="*/ 500418 h 2074459"/>
                    <a:gd name="connsiteX18" fmla="*/ 1069075 w 4908645"/>
                    <a:gd name="connsiteY18" fmla="*/ 454925 h 2074459"/>
                    <a:gd name="connsiteX19" fmla="*/ 1428466 w 4908645"/>
                    <a:gd name="connsiteY19" fmla="*/ 591403 h 2074459"/>
                    <a:gd name="connsiteX20" fmla="*/ 1551296 w 4908645"/>
                    <a:gd name="connsiteY20" fmla="*/ 773373 h 2074459"/>
                    <a:gd name="connsiteX21" fmla="*/ 1314734 w 4908645"/>
                    <a:gd name="connsiteY21" fmla="*/ 650543 h 2074459"/>
                    <a:gd name="connsiteX22" fmla="*/ 964442 w 4908645"/>
                    <a:gd name="connsiteY22" fmla="*/ 632346 h 2074459"/>
                    <a:gd name="connsiteX23" fmla="*/ 1401170 w 4908645"/>
                    <a:gd name="connsiteY23" fmla="*/ 759725 h 2074459"/>
                    <a:gd name="connsiteX24" fmla="*/ 1587690 w 4908645"/>
                    <a:gd name="connsiteY24" fmla="*/ 909850 h 2074459"/>
                    <a:gd name="connsiteX25" fmla="*/ 1291988 w 4908645"/>
                    <a:gd name="connsiteY25" fmla="*/ 814316 h 2074459"/>
                    <a:gd name="connsiteX26" fmla="*/ 1191905 w 4908645"/>
                    <a:gd name="connsiteY26" fmla="*/ 809767 h 2074459"/>
                    <a:gd name="connsiteX27" fmla="*/ 937146 w 4908645"/>
                    <a:gd name="connsiteY27" fmla="*/ 750627 h 2074459"/>
                    <a:gd name="connsiteX28" fmla="*/ 232012 w 4908645"/>
                    <a:gd name="connsiteY28" fmla="*/ 650543 h 2074459"/>
                    <a:gd name="connsiteX29" fmla="*/ 550460 w 4908645"/>
                    <a:gd name="connsiteY29" fmla="*/ 850710 h 2074459"/>
                    <a:gd name="connsiteX30" fmla="*/ 882555 w 4908645"/>
                    <a:gd name="connsiteY30" fmla="*/ 809767 h 2074459"/>
                    <a:gd name="connsiteX31" fmla="*/ 1046328 w 4908645"/>
                    <a:gd name="connsiteY31" fmla="*/ 827964 h 2074459"/>
                    <a:gd name="connsiteX32" fmla="*/ 864358 w 4908645"/>
                    <a:gd name="connsiteY32" fmla="*/ 868907 h 2074459"/>
                    <a:gd name="connsiteX33" fmla="*/ 1201003 w 4908645"/>
                    <a:gd name="connsiteY33" fmla="*/ 887104 h 2074459"/>
                    <a:gd name="connsiteX34" fmla="*/ 1246496 w 4908645"/>
                    <a:gd name="connsiteY34" fmla="*/ 928048 h 2074459"/>
                    <a:gd name="connsiteX35" fmla="*/ 1028131 w 4908645"/>
                    <a:gd name="connsiteY35" fmla="*/ 946245 h 2074459"/>
                    <a:gd name="connsiteX36" fmla="*/ 809767 w 4908645"/>
                    <a:gd name="connsiteY36" fmla="*/ 905301 h 2074459"/>
                    <a:gd name="connsiteX37" fmla="*/ 932597 w 4908645"/>
                    <a:gd name="connsiteY37" fmla="*/ 964442 h 2074459"/>
                    <a:gd name="connsiteX38" fmla="*/ 582305 w 4908645"/>
                    <a:gd name="connsiteY38" fmla="*/ 968991 h 2074459"/>
                    <a:gd name="connsiteX39" fmla="*/ 0 w 4908645"/>
                    <a:gd name="connsiteY39" fmla="*/ 682388 h 2074459"/>
                    <a:gd name="connsiteX40" fmla="*/ 282054 w 4908645"/>
                    <a:gd name="connsiteY40" fmla="*/ 968991 h 2074459"/>
                    <a:gd name="connsiteX41" fmla="*/ 787021 w 4908645"/>
                    <a:gd name="connsiteY41" fmla="*/ 1064525 h 2074459"/>
                    <a:gd name="connsiteX42" fmla="*/ 1046328 w 4908645"/>
                    <a:gd name="connsiteY42" fmla="*/ 1059976 h 2074459"/>
                    <a:gd name="connsiteX43" fmla="*/ 1419367 w 4908645"/>
                    <a:gd name="connsiteY43" fmla="*/ 1028131 h 2074459"/>
                    <a:gd name="connsiteX44" fmla="*/ 1510352 w 4908645"/>
                    <a:gd name="connsiteY44" fmla="*/ 1082722 h 2074459"/>
                    <a:gd name="connsiteX45" fmla="*/ 1269242 w 4908645"/>
                    <a:gd name="connsiteY45" fmla="*/ 1155510 h 2074459"/>
                    <a:gd name="connsiteX46" fmla="*/ 905302 w 4908645"/>
                    <a:gd name="connsiteY46" fmla="*/ 1087271 h 2074459"/>
                    <a:gd name="connsiteX47" fmla="*/ 818866 w 4908645"/>
                    <a:gd name="connsiteY47" fmla="*/ 1100919 h 2074459"/>
                    <a:gd name="connsiteX48" fmla="*/ 1210102 w 4908645"/>
                    <a:gd name="connsiteY48" fmla="*/ 1223749 h 2074459"/>
                    <a:gd name="connsiteX49" fmla="*/ 1369325 w 4908645"/>
                    <a:gd name="connsiteY49" fmla="*/ 1223749 h 2074459"/>
                    <a:gd name="connsiteX50" fmla="*/ 1510352 w 4908645"/>
                    <a:gd name="connsiteY50" fmla="*/ 1278340 h 2074459"/>
                    <a:gd name="connsiteX51" fmla="*/ 1783308 w 4908645"/>
                    <a:gd name="connsiteY51" fmla="*/ 1201003 h 2074459"/>
                    <a:gd name="connsiteX52" fmla="*/ 2106305 w 4908645"/>
                    <a:gd name="connsiteY52" fmla="*/ 1442113 h 2074459"/>
                    <a:gd name="connsiteX53" fmla="*/ 2069911 w 4908645"/>
                    <a:gd name="connsiteY53" fmla="*/ 1496704 h 2074459"/>
                    <a:gd name="connsiteX54" fmla="*/ 2215487 w 4908645"/>
                    <a:gd name="connsiteY54" fmla="*/ 1505803 h 2074459"/>
                    <a:gd name="connsiteX55" fmla="*/ 2374711 w 4908645"/>
                    <a:gd name="connsiteY55" fmla="*/ 1524000 h 2074459"/>
                    <a:gd name="connsiteX56" fmla="*/ 2374711 w 4908645"/>
                    <a:gd name="connsiteY56" fmla="*/ 1592239 h 2074459"/>
                    <a:gd name="connsiteX57" fmla="*/ 3175379 w 4908645"/>
                    <a:gd name="connsiteY57" fmla="*/ 1760561 h 2074459"/>
                    <a:gd name="connsiteX58" fmla="*/ 3948752 w 4908645"/>
                    <a:gd name="connsiteY58" fmla="*/ 1742364 h 2074459"/>
                    <a:gd name="connsiteX59" fmla="*/ 4180764 w 4908645"/>
                    <a:gd name="connsiteY59" fmla="*/ 2074459 h 2074459"/>
                    <a:gd name="connsiteX60" fmla="*/ 4549254 w 4908645"/>
                    <a:gd name="connsiteY60" fmla="*/ 1751462 h 2074459"/>
                    <a:gd name="connsiteX61" fmla="*/ 4908645 w 4908645"/>
                    <a:gd name="connsiteY61" fmla="*/ 1451212 h 2074459"/>
                    <a:gd name="connsiteX0" fmla="*/ 4908645 w 4908645"/>
                    <a:gd name="connsiteY0" fmla="*/ 1451212 h 2074459"/>
                    <a:gd name="connsiteX1" fmla="*/ 4540155 w 4908645"/>
                    <a:gd name="connsiteY1" fmla="*/ 668740 h 2074459"/>
                    <a:gd name="connsiteX2" fmla="*/ 4089779 w 4908645"/>
                    <a:gd name="connsiteY2" fmla="*/ 832513 h 2074459"/>
                    <a:gd name="connsiteX3" fmla="*/ 3916908 w 4908645"/>
                    <a:gd name="connsiteY3" fmla="*/ 1132764 h 2074459"/>
                    <a:gd name="connsiteX4" fmla="*/ 3080702 w 4908645"/>
                    <a:gd name="connsiteY4" fmla="*/ 985210 h 2074459"/>
                    <a:gd name="connsiteX5" fmla="*/ 2356514 w 4908645"/>
                    <a:gd name="connsiteY5" fmla="*/ 1019033 h 2074459"/>
                    <a:gd name="connsiteX6" fmla="*/ 2311021 w 4908645"/>
                    <a:gd name="connsiteY6" fmla="*/ 1000836 h 2074459"/>
                    <a:gd name="connsiteX7" fmla="*/ 2024418 w 4908645"/>
                    <a:gd name="connsiteY7" fmla="*/ 937146 h 2074459"/>
                    <a:gd name="connsiteX8" fmla="*/ 2053658 w 4908645"/>
                    <a:gd name="connsiteY8" fmla="*/ 640653 h 2074459"/>
                    <a:gd name="connsiteX9" fmla="*/ 2038066 w 4908645"/>
                    <a:gd name="connsiteY9" fmla="*/ 259307 h 2074459"/>
                    <a:gd name="connsiteX10" fmla="*/ 1787857 w 4908645"/>
                    <a:gd name="connsiteY10" fmla="*/ 0 h 2074459"/>
                    <a:gd name="connsiteX11" fmla="*/ 1865194 w 4908645"/>
                    <a:gd name="connsiteY11" fmla="*/ 263856 h 2074459"/>
                    <a:gd name="connsiteX12" fmla="*/ 1528549 w 4908645"/>
                    <a:gd name="connsiteY12" fmla="*/ 22746 h 2074459"/>
                    <a:gd name="connsiteX13" fmla="*/ 1778758 w 4908645"/>
                    <a:gd name="connsiteY13" fmla="*/ 659642 h 2074459"/>
                    <a:gd name="connsiteX14" fmla="*/ 1610436 w 4908645"/>
                    <a:gd name="connsiteY14" fmla="*/ 354842 h 2074459"/>
                    <a:gd name="connsiteX15" fmla="*/ 1241946 w 4908645"/>
                    <a:gd name="connsiteY15" fmla="*/ 241110 h 2074459"/>
                    <a:gd name="connsiteX16" fmla="*/ 1633182 w 4908645"/>
                    <a:gd name="connsiteY16" fmla="*/ 536812 h 2074459"/>
                    <a:gd name="connsiteX17" fmla="*/ 1701421 w 4908645"/>
                    <a:gd name="connsiteY17" fmla="*/ 768824 h 2074459"/>
                    <a:gd name="connsiteX18" fmla="*/ 1451212 w 4908645"/>
                    <a:gd name="connsiteY18" fmla="*/ 500418 h 2074459"/>
                    <a:gd name="connsiteX19" fmla="*/ 1069075 w 4908645"/>
                    <a:gd name="connsiteY19" fmla="*/ 454925 h 2074459"/>
                    <a:gd name="connsiteX20" fmla="*/ 1428466 w 4908645"/>
                    <a:gd name="connsiteY20" fmla="*/ 591403 h 2074459"/>
                    <a:gd name="connsiteX21" fmla="*/ 1551296 w 4908645"/>
                    <a:gd name="connsiteY21" fmla="*/ 773373 h 2074459"/>
                    <a:gd name="connsiteX22" fmla="*/ 1314734 w 4908645"/>
                    <a:gd name="connsiteY22" fmla="*/ 650543 h 2074459"/>
                    <a:gd name="connsiteX23" fmla="*/ 964442 w 4908645"/>
                    <a:gd name="connsiteY23" fmla="*/ 632346 h 2074459"/>
                    <a:gd name="connsiteX24" fmla="*/ 1401170 w 4908645"/>
                    <a:gd name="connsiteY24" fmla="*/ 759725 h 2074459"/>
                    <a:gd name="connsiteX25" fmla="*/ 1587690 w 4908645"/>
                    <a:gd name="connsiteY25" fmla="*/ 909850 h 2074459"/>
                    <a:gd name="connsiteX26" fmla="*/ 1291988 w 4908645"/>
                    <a:gd name="connsiteY26" fmla="*/ 814316 h 2074459"/>
                    <a:gd name="connsiteX27" fmla="*/ 1191905 w 4908645"/>
                    <a:gd name="connsiteY27" fmla="*/ 809767 h 2074459"/>
                    <a:gd name="connsiteX28" fmla="*/ 937146 w 4908645"/>
                    <a:gd name="connsiteY28" fmla="*/ 750627 h 2074459"/>
                    <a:gd name="connsiteX29" fmla="*/ 232012 w 4908645"/>
                    <a:gd name="connsiteY29" fmla="*/ 650543 h 2074459"/>
                    <a:gd name="connsiteX30" fmla="*/ 550460 w 4908645"/>
                    <a:gd name="connsiteY30" fmla="*/ 850710 h 2074459"/>
                    <a:gd name="connsiteX31" fmla="*/ 882555 w 4908645"/>
                    <a:gd name="connsiteY31" fmla="*/ 809767 h 2074459"/>
                    <a:gd name="connsiteX32" fmla="*/ 1046328 w 4908645"/>
                    <a:gd name="connsiteY32" fmla="*/ 827964 h 2074459"/>
                    <a:gd name="connsiteX33" fmla="*/ 864358 w 4908645"/>
                    <a:gd name="connsiteY33" fmla="*/ 868907 h 2074459"/>
                    <a:gd name="connsiteX34" fmla="*/ 1201003 w 4908645"/>
                    <a:gd name="connsiteY34" fmla="*/ 887104 h 2074459"/>
                    <a:gd name="connsiteX35" fmla="*/ 1246496 w 4908645"/>
                    <a:gd name="connsiteY35" fmla="*/ 928048 h 2074459"/>
                    <a:gd name="connsiteX36" fmla="*/ 1028131 w 4908645"/>
                    <a:gd name="connsiteY36" fmla="*/ 946245 h 2074459"/>
                    <a:gd name="connsiteX37" fmla="*/ 809767 w 4908645"/>
                    <a:gd name="connsiteY37" fmla="*/ 905301 h 2074459"/>
                    <a:gd name="connsiteX38" fmla="*/ 932597 w 4908645"/>
                    <a:gd name="connsiteY38" fmla="*/ 964442 h 2074459"/>
                    <a:gd name="connsiteX39" fmla="*/ 582305 w 4908645"/>
                    <a:gd name="connsiteY39" fmla="*/ 968991 h 2074459"/>
                    <a:gd name="connsiteX40" fmla="*/ 0 w 4908645"/>
                    <a:gd name="connsiteY40" fmla="*/ 682388 h 2074459"/>
                    <a:gd name="connsiteX41" fmla="*/ 282054 w 4908645"/>
                    <a:gd name="connsiteY41" fmla="*/ 968991 h 2074459"/>
                    <a:gd name="connsiteX42" fmla="*/ 787021 w 4908645"/>
                    <a:gd name="connsiteY42" fmla="*/ 1064525 h 2074459"/>
                    <a:gd name="connsiteX43" fmla="*/ 1046328 w 4908645"/>
                    <a:gd name="connsiteY43" fmla="*/ 1059976 h 2074459"/>
                    <a:gd name="connsiteX44" fmla="*/ 1419367 w 4908645"/>
                    <a:gd name="connsiteY44" fmla="*/ 1028131 h 2074459"/>
                    <a:gd name="connsiteX45" fmla="*/ 1510352 w 4908645"/>
                    <a:gd name="connsiteY45" fmla="*/ 1082722 h 2074459"/>
                    <a:gd name="connsiteX46" fmla="*/ 1269242 w 4908645"/>
                    <a:gd name="connsiteY46" fmla="*/ 1155510 h 2074459"/>
                    <a:gd name="connsiteX47" fmla="*/ 905302 w 4908645"/>
                    <a:gd name="connsiteY47" fmla="*/ 1087271 h 2074459"/>
                    <a:gd name="connsiteX48" fmla="*/ 818866 w 4908645"/>
                    <a:gd name="connsiteY48" fmla="*/ 1100919 h 2074459"/>
                    <a:gd name="connsiteX49" fmla="*/ 1210102 w 4908645"/>
                    <a:gd name="connsiteY49" fmla="*/ 1223749 h 2074459"/>
                    <a:gd name="connsiteX50" fmla="*/ 1369325 w 4908645"/>
                    <a:gd name="connsiteY50" fmla="*/ 1223749 h 2074459"/>
                    <a:gd name="connsiteX51" fmla="*/ 1510352 w 4908645"/>
                    <a:gd name="connsiteY51" fmla="*/ 1278340 h 2074459"/>
                    <a:gd name="connsiteX52" fmla="*/ 1783308 w 4908645"/>
                    <a:gd name="connsiteY52" fmla="*/ 1201003 h 2074459"/>
                    <a:gd name="connsiteX53" fmla="*/ 2106305 w 4908645"/>
                    <a:gd name="connsiteY53" fmla="*/ 1442113 h 2074459"/>
                    <a:gd name="connsiteX54" fmla="*/ 2069911 w 4908645"/>
                    <a:gd name="connsiteY54" fmla="*/ 1496704 h 2074459"/>
                    <a:gd name="connsiteX55" fmla="*/ 2215487 w 4908645"/>
                    <a:gd name="connsiteY55" fmla="*/ 1505803 h 2074459"/>
                    <a:gd name="connsiteX56" fmla="*/ 2374711 w 4908645"/>
                    <a:gd name="connsiteY56" fmla="*/ 1524000 h 2074459"/>
                    <a:gd name="connsiteX57" fmla="*/ 2374711 w 4908645"/>
                    <a:gd name="connsiteY57" fmla="*/ 1592239 h 2074459"/>
                    <a:gd name="connsiteX58" fmla="*/ 3175379 w 4908645"/>
                    <a:gd name="connsiteY58" fmla="*/ 1760561 h 2074459"/>
                    <a:gd name="connsiteX59" fmla="*/ 3948752 w 4908645"/>
                    <a:gd name="connsiteY59" fmla="*/ 1742364 h 2074459"/>
                    <a:gd name="connsiteX60" fmla="*/ 4180764 w 4908645"/>
                    <a:gd name="connsiteY60" fmla="*/ 2074459 h 2074459"/>
                    <a:gd name="connsiteX61" fmla="*/ 4549254 w 4908645"/>
                    <a:gd name="connsiteY61" fmla="*/ 1751462 h 2074459"/>
                    <a:gd name="connsiteX62" fmla="*/ 4908645 w 4908645"/>
                    <a:gd name="connsiteY62" fmla="*/ 1451212 h 2074459"/>
                    <a:gd name="connsiteX0" fmla="*/ 4908645 w 4908645"/>
                    <a:gd name="connsiteY0" fmla="*/ 1451212 h 2074459"/>
                    <a:gd name="connsiteX1" fmla="*/ 4540155 w 4908645"/>
                    <a:gd name="connsiteY1" fmla="*/ 668740 h 2074459"/>
                    <a:gd name="connsiteX2" fmla="*/ 4089779 w 4908645"/>
                    <a:gd name="connsiteY2" fmla="*/ 832513 h 2074459"/>
                    <a:gd name="connsiteX3" fmla="*/ 3916908 w 4908645"/>
                    <a:gd name="connsiteY3" fmla="*/ 1132764 h 2074459"/>
                    <a:gd name="connsiteX4" fmla="*/ 3080702 w 4908645"/>
                    <a:gd name="connsiteY4" fmla="*/ 985210 h 2074459"/>
                    <a:gd name="connsiteX5" fmla="*/ 2356514 w 4908645"/>
                    <a:gd name="connsiteY5" fmla="*/ 1019033 h 2074459"/>
                    <a:gd name="connsiteX6" fmla="*/ 2311021 w 4908645"/>
                    <a:gd name="connsiteY6" fmla="*/ 1000836 h 2074459"/>
                    <a:gd name="connsiteX7" fmla="*/ 2024418 w 4908645"/>
                    <a:gd name="connsiteY7" fmla="*/ 937146 h 2074459"/>
                    <a:gd name="connsiteX8" fmla="*/ 2053658 w 4908645"/>
                    <a:gd name="connsiteY8" fmla="*/ 640653 h 2074459"/>
                    <a:gd name="connsiteX9" fmla="*/ 2095624 w 4908645"/>
                    <a:gd name="connsiteY9" fmla="*/ 505923 h 2074459"/>
                    <a:gd name="connsiteX10" fmla="*/ 2038066 w 4908645"/>
                    <a:gd name="connsiteY10" fmla="*/ 259307 h 2074459"/>
                    <a:gd name="connsiteX11" fmla="*/ 1787857 w 4908645"/>
                    <a:gd name="connsiteY11" fmla="*/ 0 h 2074459"/>
                    <a:gd name="connsiteX12" fmla="*/ 1865194 w 4908645"/>
                    <a:gd name="connsiteY12" fmla="*/ 263856 h 2074459"/>
                    <a:gd name="connsiteX13" fmla="*/ 1528549 w 4908645"/>
                    <a:gd name="connsiteY13" fmla="*/ 22746 h 2074459"/>
                    <a:gd name="connsiteX14" fmla="*/ 1778758 w 4908645"/>
                    <a:gd name="connsiteY14" fmla="*/ 659642 h 2074459"/>
                    <a:gd name="connsiteX15" fmla="*/ 1610436 w 4908645"/>
                    <a:gd name="connsiteY15" fmla="*/ 354842 h 2074459"/>
                    <a:gd name="connsiteX16" fmla="*/ 1241946 w 4908645"/>
                    <a:gd name="connsiteY16" fmla="*/ 241110 h 2074459"/>
                    <a:gd name="connsiteX17" fmla="*/ 1633182 w 4908645"/>
                    <a:gd name="connsiteY17" fmla="*/ 536812 h 2074459"/>
                    <a:gd name="connsiteX18" fmla="*/ 1701421 w 4908645"/>
                    <a:gd name="connsiteY18" fmla="*/ 768824 h 2074459"/>
                    <a:gd name="connsiteX19" fmla="*/ 1451212 w 4908645"/>
                    <a:gd name="connsiteY19" fmla="*/ 500418 h 2074459"/>
                    <a:gd name="connsiteX20" fmla="*/ 1069075 w 4908645"/>
                    <a:gd name="connsiteY20" fmla="*/ 454925 h 2074459"/>
                    <a:gd name="connsiteX21" fmla="*/ 1428466 w 4908645"/>
                    <a:gd name="connsiteY21" fmla="*/ 591403 h 2074459"/>
                    <a:gd name="connsiteX22" fmla="*/ 1551296 w 4908645"/>
                    <a:gd name="connsiteY22" fmla="*/ 773373 h 2074459"/>
                    <a:gd name="connsiteX23" fmla="*/ 1314734 w 4908645"/>
                    <a:gd name="connsiteY23" fmla="*/ 650543 h 2074459"/>
                    <a:gd name="connsiteX24" fmla="*/ 964442 w 4908645"/>
                    <a:gd name="connsiteY24" fmla="*/ 632346 h 2074459"/>
                    <a:gd name="connsiteX25" fmla="*/ 1401170 w 4908645"/>
                    <a:gd name="connsiteY25" fmla="*/ 759725 h 2074459"/>
                    <a:gd name="connsiteX26" fmla="*/ 1587690 w 4908645"/>
                    <a:gd name="connsiteY26" fmla="*/ 909850 h 2074459"/>
                    <a:gd name="connsiteX27" fmla="*/ 1291988 w 4908645"/>
                    <a:gd name="connsiteY27" fmla="*/ 814316 h 2074459"/>
                    <a:gd name="connsiteX28" fmla="*/ 1191905 w 4908645"/>
                    <a:gd name="connsiteY28" fmla="*/ 809767 h 2074459"/>
                    <a:gd name="connsiteX29" fmla="*/ 937146 w 4908645"/>
                    <a:gd name="connsiteY29" fmla="*/ 750627 h 2074459"/>
                    <a:gd name="connsiteX30" fmla="*/ 232012 w 4908645"/>
                    <a:gd name="connsiteY30" fmla="*/ 650543 h 2074459"/>
                    <a:gd name="connsiteX31" fmla="*/ 550460 w 4908645"/>
                    <a:gd name="connsiteY31" fmla="*/ 850710 h 2074459"/>
                    <a:gd name="connsiteX32" fmla="*/ 882555 w 4908645"/>
                    <a:gd name="connsiteY32" fmla="*/ 809767 h 2074459"/>
                    <a:gd name="connsiteX33" fmla="*/ 1046328 w 4908645"/>
                    <a:gd name="connsiteY33" fmla="*/ 827964 h 2074459"/>
                    <a:gd name="connsiteX34" fmla="*/ 864358 w 4908645"/>
                    <a:gd name="connsiteY34" fmla="*/ 868907 h 2074459"/>
                    <a:gd name="connsiteX35" fmla="*/ 1201003 w 4908645"/>
                    <a:gd name="connsiteY35" fmla="*/ 887104 h 2074459"/>
                    <a:gd name="connsiteX36" fmla="*/ 1246496 w 4908645"/>
                    <a:gd name="connsiteY36" fmla="*/ 928048 h 2074459"/>
                    <a:gd name="connsiteX37" fmla="*/ 1028131 w 4908645"/>
                    <a:gd name="connsiteY37" fmla="*/ 946245 h 2074459"/>
                    <a:gd name="connsiteX38" fmla="*/ 809767 w 4908645"/>
                    <a:gd name="connsiteY38" fmla="*/ 905301 h 2074459"/>
                    <a:gd name="connsiteX39" fmla="*/ 932597 w 4908645"/>
                    <a:gd name="connsiteY39" fmla="*/ 964442 h 2074459"/>
                    <a:gd name="connsiteX40" fmla="*/ 582305 w 4908645"/>
                    <a:gd name="connsiteY40" fmla="*/ 968991 h 2074459"/>
                    <a:gd name="connsiteX41" fmla="*/ 0 w 4908645"/>
                    <a:gd name="connsiteY41" fmla="*/ 682388 h 2074459"/>
                    <a:gd name="connsiteX42" fmla="*/ 282054 w 4908645"/>
                    <a:gd name="connsiteY42" fmla="*/ 968991 h 2074459"/>
                    <a:gd name="connsiteX43" fmla="*/ 787021 w 4908645"/>
                    <a:gd name="connsiteY43" fmla="*/ 1064525 h 2074459"/>
                    <a:gd name="connsiteX44" fmla="*/ 1046328 w 4908645"/>
                    <a:gd name="connsiteY44" fmla="*/ 1059976 h 2074459"/>
                    <a:gd name="connsiteX45" fmla="*/ 1419367 w 4908645"/>
                    <a:gd name="connsiteY45" fmla="*/ 1028131 h 2074459"/>
                    <a:gd name="connsiteX46" fmla="*/ 1510352 w 4908645"/>
                    <a:gd name="connsiteY46" fmla="*/ 1082722 h 2074459"/>
                    <a:gd name="connsiteX47" fmla="*/ 1269242 w 4908645"/>
                    <a:gd name="connsiteY47" fmla="*/ 1155510 h 2074459"/>
                    <a:gd name="connsiteX48" fmla="*/ 905302 w 4908645"/>
                    <a:gd name="connsiteY48" fmla="*/ 1087271 h 2074459"/>
                    <a:gd name="connsiteX49" fmla="*/ 818866 w 4908645"/>
                    <a:gd name="connsiteY49" fmla="*/ 1100919 h 2074459"/>
                    <a:gd name="connsiteX50" fmla="*/ 1210102 w 4908645"/>
                    <a:gd name="connsiteY50" fmla="*/ 1223749 h 2074459"/>
                    <a:gd name="connsiteX51" fmla="*/ 1369325 w 4908645"/>
                    <a:gd name="connsiteY51" fmla="*/ 1223749 h 2074459"/>
                    <a:gd name="connsiteX52" fmla="*/ 1510352 w 4908645"/>
                    <a:gd name="connsiteY52" fmla="*/ 1278340 h 2074459"/>
                    <a:gd name="connsiteX53" fmla="*/ 1783308 w 4908645"/>
                    <a:gd name="connsiteY53" fmla="*/ 1201003 h 2074459"/>
                    <a:gd name="connsiteX54" fmla="*/ 2106305 w 4908645"/>
                    <a:gd name="connsiteY54" fmla="*/ 1442113 h 2074459"/>
                    <a:gd name="connsiteX55" fmla="*/ 2069911 w 4908645"/>
                    <a:gd name="connsiteY55" fmla="*/ 1496704 h 2074459"/>
                    <a:gd name="connsiteX56" fmla="*/ 2215487 w 4908645"/>
                    <a:gd name="connsiteY56" fmla="*/ 1505803 h 2074459"/>
                    <a:gd name="connsiteX57" fmla="*/ 2374711 w 4908645"/>
                    <a:gd name="connsiteY57" fmla="*/ 1524000 h 2074459"/>
                    <a:gd name="connsiteX58" fmla="*/ 2374711 w 4908645"/>
                    <a:gd name="connsiteY58" fmla="*/ 1592239 h 2074459"/>
                    <a:gd name="connsiteX59" fmla="*/ 3175379 w 4908645"/>
                    <a:gd name="connsiteY59" fmla="*/ 1760561 h 2074459"/>
                    <a:gd name="connsiteX60" fmla="*/ 3948752 w 4908645"/>
                    <a:gd name="connsiteY60" fmla="*/ 1742364 h 2074459"/>
                    <a:gd name="connsiteX61" fmla="*/ 4180764 w 4908645"/>
                    <a:gd name="connsiteY61" fmla="*/ 2074459 h 2074459"/>
                    <a:gd name="connsiteX62" fmla="*/ 4549254 w 4908645"/>
                    <a:gd name="connsiteY62" fmla="*/ 1751462 h 2074459"/>
                    <a:gd name="connsiteX63" fmla="*/ 4908645 w 4908645"/>
                    <a:gd name="connsiteY63" fmla="*/ 1451212 h 2074459"/>
                    <a:gd name="connsiteX0" fmla="*/ 4908645 w 4908645"/>
                    <a:gd name="connsiteY0" fmla="*/ 1451212 h 2074459"/>
                    <a:gd name="connsiteX1" fmla="*/ 4540155 w 4908645"/>
                    <a:gd name="connsiteY1" fmla="*/ 668740 h 2074459"/>
                    <a:gd name="connsiteX2" fmla="*/ 4089779 w 4908645"/>
                    <a:gd name="connsiteY2" fmla="*/ 832513 h 2074459"/>
                    <a:gd name="connsiteX3" fmla="*/ 3916908 w 4908645"/>
                    <a:gd name="connsiteY3" fmla="*/ 1132764 h 2074459"/>
                    <a:gd name="connsiteX4" fmla="*/ 3080702 w 4908645"/>
                    <a:gd name="connsiteY4" fmla="*/ 985210 h 2074459"/>
                    <a:gd name="connsiteX5" fmla="*/ 2356514 w 4908645"/>
                    <a:gd name="connsiteY5" fmla="*/ 1019033 h 2074459"/>
                    <a:gd name="connsiteX6" fmla="*/ 2311021 w 4908645"/>
                    <a:gd name="connsiteY6" fmla="*/ 1000836 h 2074459"/>
                    <a:gd name="connsiteX7" fmla="*/ 2024418 w 4908645"/>
                    <a:gd name="connsiteY7" fmla="*/ 937146 h 2074459"/>
                    <a:gd name="connsiteX8" fmla="*/ 2053658 w 4908645"/>
                    <a:gd name="connsiteY8" fmla="*/ 640653 h 2074459"/>
                    <a:gd name="connsiteX9" fmla="*/ 2095624 w 4908645"/>
                    <a:gd name="connsiteY9" fmla="*/ 505923 h 2074459"/>
                    <a:gd name="connsiteX10" fmla="*/ 2060285 w 4908645"/>
                    <a:gd name="connsiteY10" fmla="*/ 421992 h 2074459"/>
                    <a:gd name="connsiteX11" fmla="*/ 2038066 w 4908645"/>
                    <a:gd name="connsiteY11" fmla="*/ 259307 h 2074459"/>
                    <a:gd name="connsiteX12" fmla="*/ 1787857 w 4908645"/>
                    <a:gd name="connsiteY12" fmla="*/ 0 h 2074459"/>
                    <a:gd name="connsiteX13" fmla="*/ 1865194 w 4908645"/>
                    <a:gd name="connsiteY13" fmla="*/ 263856 h 2074459"/>
                    <a:gd name="connsiteX14" fmla="*/ 1528549 w 4908645"/>
                    <a:gd name="connsiteY14" fmla="*/ 22746 h 2074459"/>
                    <a:gd name="connsiteX15" fmla="*/ 1778758 w 4908645"/>
                    <a:gd name="connsiteY15" fmla="*/ 659642 h 2074459"/>
                    <a:gd name="connsiteX16" fmla="*/ 1610436 w 4908645"/>
                    <a:gd name="connsiteY16" fmla="*/ 354842 h 2074459"/>
                    <a:gd name="connsiteX17" fmla="*/ 1241946 w 4908645"/>
                    <a:gd name="connsiteY17" fmla="*/ 241110 h 2074459"/>
                    <a:gd name="connsiteX18" fmla="*/ 1633182 w 4908645"/>
                    <a:gd name="connsiteY18" fmla="*/ 536812 h 2074459"/>
                    <a:gd name="connsiteX19" fmla="*/ 1701421 w 4908645"/>
                    <a:gd name="connsiteY19" fmla="*/ 768824 h 2074459"/>
                    <a:gd name="connsiteX20" fmla="*/ 1451212 w 4908645"/>
                    <a:gd name="connsiteY20" fmla="*/ 500418 h 2074459"/>
                    <a:gd name="connsiteX21" fmla="*/ 1069075 w 4908645"/>
                    <a:gd name="connsiteY21" fmla="*/ 454925 h 2074459"/>
                    <a:gd name="connsiteX22" fmla="*/ 1428466 w 4908645"/>
                    <a:gd name="connsiteY22" fmla="*/ 591403 h 2074459"/>
                    <a:gd name="connsiteX23" fmla="*/ 1551296 w 4908645"/>
                    <a:gd name="connsiteY23" fmla="*/ 773373 h 2074459"/>
                    <a:gd name="connsiteX24" fmla="*/ 1314734 w 4908645"/>
                    <a:gd name="connsiteY24" fmla="*/ 650543 h 2074459"/>
                    <a:gd name="connsiteX25" fmla="*/ 964442 w 4908645"/>
                    <a:gd name="connsiteY25" fmla="*/ 632346 h 2074459"/>
                    <a:gd name="connsiteX26" fmla="*/ 1401170 w 4908645"/>
                    <a:gd name="connsiteY26" fmla="*/ 759725 h 2074459"/>
                    <a:gd name="connsiteX27" fmla="*/ 1587690 w 4908645"/>
                    <a:gd name="connsiteY27" fmla="*/ 909850 h 2074459"/>
                    <a:gd name="connsiteX28" fmla="*/ 1291988 w 4908645"/>
                    <a:gd name="connsiteY28" fmla="*/ 814316 h 2074459"/>
                    <a:gd name="connsiteX29" fmla="*/ 1191905 w 4908645"/>
                    <a:gd name="connsiteY29" fmla="*/ 809767 h 2074459"/>
                    <a:gd name="connsiteX30" fmla="*/ 937146 w 4908645"/>
                    <a:gd name="connsiteY30" fmla="*/ 750627 h 2074459"/>
                    <a:gd name="connsiteX31" fmla="*/ 232012 w 4908645"/>
                    <a:gd name="connsiteY31" fmla="*/ 650543 h 2074459"/>
                    <a:gd name="connsiteX32" fmla="*/ 550460 w 4908645"/>
                    <a:gd name="connsiteY32" fmla="*/ 850710 h 2074459"/>
                    <a:gd name="connsiteX33" fmla="*/ 882555 w 4908645"/>
                    <a:gd name="connsiteY33" fmla="*/ 809767 h 2074459"/>
                    <a:gd name="connsiteX34" fmla="*/ 1046328 w 4908645"/>
                    <a:gd name="connsiteY34" fmla="*/ 827964 h 2074459"/>
                    <a:gd name="connsiteX35" fmla="*/ 864358 w 4908645"/>
                    <a:gd name="connsiteY35" fmla="*/ 868907 h 2074459"/>
                    <a:gd name="connsiteX36" fmla="*/ 1201003 w 4908645"/>
                    <a:gd name="connsiteY36" fmla="*/ 887104 h 2074459"/>
                    <a:gd name="connsiteX37" fmla="*/ 1246496 w 4908645"/>
                    <a:gd name="connsiteY37" fmla="*/ 928048 h 2074459"/>
                    <a:gd name="connsiteX38" fmla="*/ 1028131 w 4908645"/>
                    <a:gd name="connsiteY38" fmla="*/ 946245 h 2074459"/>
                    <a:gd name="connsiteX39" fmla="*/ 809767 w 4908645"/>
                    <a:gd name="connsiteY39" fmla="*/ 905301 h 2074459"/>
                    <a:gd name="connsiteX40" fmla="*/ 932597 w 4908645"/>
                    <a:gd name="connsiteY40" fmla="*/ 964442 h 2074459"/>
                    <a:gd name="connsiteX41" fmla="*/ 582305 w 4908645"/>
                    <a:gd name="connsiteY41" fmla="*/ 968991 h 2074459"/>
                    <a:gd name="connsiteX42" fmla="*/ 0 w 4908645"/>
                    <a:gd name="connsiteY42" fmla="*/ 682388 h 2074459"/>
                    <a:gd name="connsiteX43" fmla="*/ 282054 w 4908645"/>
                    <a:gd name="connsiteY43" fmla="*/ 968991 h 2074459"/>
                    <a:gd name="connsiteX44" fmla="*/ 787021 w 4908645"/>
                    <a:gd name="connsiteY44" fmla="*/ 1064525 h 2074459"/>
                    <a:gd name="connsiteX45" fmla="*/ 1046328 w 4908645"/>
                    <a:gd name="connsiteY45" fmla="*/ 1059976 h 2074459"/>
                    <a:gd name="connsiteX46" fmla="*/ 1419367 w 4908645"/>
                    <a:gd name="connsiteY46" fmla="*/ 1028131 h 2074459"/>
                    <a:gd name="connsiteX47" fmla="*/ 1510352 w 4908645"/>
                    <a:gd name="connsiteY47" fmla="*/ 1082722 h 2074459"/>
                    <a:gd name="connsiteX48" fmla="*/ 1269242 w 4908645"/>
                    <a:gd name="connsiteY48" fmla="*/ 1155510 h 2074459"/>
                    <a:gd name="connsiteX49" fmla="*/ 905302 w 4908645"/>
                    <a:gd name="connsiteY49" fmla="*/ 1087271 h 2074459"/>
                    <a:gd name="connsiteX50" fmla="*/ 818866 w 4908645"/>
                    <a:gd name="connsiteY50" fmla="*/ 1100919 h 2074459"/>
                    <a:gd name="connsiteX51" fmla="*/ 1210102 w 4908645"/>
                    <a:gd name="connsiteY51" fmla="*/ 1223749 h 2074459"/>
                    <a:gd name="connsiteX52" fmla="*/ 1369325 w 4908645"/>
                    <a:gd name="connsiteY52" fmla="*/ 1223749 h 2074459"/>
                    <a:gd name="connsiteX53" fmla="*/ 1510352 w 4908645"/>
                    <a:gd name="connsiteY53" fmla="*/ 1278340 h 2074459"/>
                    <a:gd name="connsiteX54" fmla="*/ 1783308 w 4908645"/>
                    <a:gd name="connsiteY54" fmla="*/ 1201003 h 2074459"/>
                    <a:gd name="connsiteX55" fmla="*/ 2106305 w 4908645"/>
                    <a:gd name="connsiteY55" fmla="*/ 1442113 h 2074459"/>
                    <a:gd name="connsiteX56" fmla="*/ 2069911 w 4908645"/>
                    <a:gd name="connsiteY56" fmla="*/ 1496704 h 2074459"/>
                    <a:gd name="connsiteX57" fmla="*/ 2215487 w 4908645"/>
                    <a:gd name="connsiteY57" fmla="*/ 1505803 h 2074459"/>
                    <a:gd name="connsiteX58" fmla="*/ 2374711 w 4908645"/>
                    <a:gd name="connsiteY58" fmla="*/ 1524000 h 2074459"/>
                    <a:gd name="connsiteX59" fmla="*/ 2374711 w 4908645"/>
                    <a:gd name="connsiteY59" fmla="*/ 1592239 h 2074459"/>
                    <a:gd name="connsiteX60" fmla="*/ 3175379 w 4908645"/>
                    <a:gd name="connsiteY60" fmla="*/ 1760561 h 2074459"/>
                    <a:gd name="connsiteX61" fmla="*/ 3948752 w 4908645"/>
                    <a:gd name="connsiteY61" fmla="*/ 1742364 h 2074459"/>
                    <a:gd name="connsiteX62" fmla="*/ 4180764 w 4908645"/>
                    <a:gd name="connsiteY62" fmla="*/ 2074459 h 2074459"/>
                    <a:gd name="connsiteX63" fmla="*/ 4549254 w 4908645"/>
                    <a:gd name="connsiteY63" fmla="*/ 1751462 h 2074459"/>
                    <a:gd name="connsiteX64" fmla="*/ 4908645 w 4908645"/>
                    <a:gd name="connsiteY64" fmla="*/ 1451212 h 2074459"/>
                    <a:gd name="connsiteX0" fmla="*/ 4908645 w 4908645"/>
                    <a:gd name="connsiteY0" fmla="*/ 1453569 h 2076816"/>
                    <a:gd name="connsiteX1" fmla="*/ 4540155 w 4908645"/>
                    <a:gd name="connsiteY1" fmla="*/ 671097 h 2076816"/>
                    <a:gd name="connsiteX2" fmla="*/ 4089779 w 4908645"/>
                    <a:gd name="connsiteY2" fmla="*/ 834870 h 2076816"/>
                    <a:gd name="connsiteX3" fmla="*/ 3916908 w 4908645"/>
                    <a:gd name="connsiteY3" fmla="*/ 1135121 h 2076816"/>
                    <a:gd name="connsiteX4" fmla="*/ 3080702 w 4908645"/>
                    <a:gd name="connsiteY4" fmla="*/ 987567 h 2076816"/>
                    <a:gd name="connsiteX5" fmla="*/ 2356514 w 4908645"/>
                    <a:gd name="connsiteY5" fmla="*/ 1021390 h 2076816"/>
                    <a:gd name="connsiteX6" fmla="*/ 2311021 w 4908645"/>
                    <a:gd name="connsiteY6" fmla="*/ 1003193 h 2076816"/>
                    <a:gd name="connsiteX7" fmla="*/ 2024418 w 4908645"/>
                    <a:gd name="connsiteY7" fmla="*/ 939503 h 2076816"/>
                    <a:gd name="connsiteX8" fmla="*/ 2053658 w 4908645"/>
                    <a:gd name="connsiteY8" fmla="*/ 643010 h 2076816"/>
                    <a:gd name="connsiteX9" fmla="*/ 2095624 w 4908645"/>
                    <a:gd name="connsiteY9" fmla="*/ 508280 h 2076816"/>
                    <a:gd name="connsiteX10" fmla="*/ 2060285 w 4908645"/>
                    <a:gd name="connsiteY10" fmla="*/ 424349 h 2076816"/>
                    <a:gd name="connsiteX11" fmla="*/ 2038066 w 4908645"/>
                    <a:gd name="connsiteY11" fmla="*/ 261664 h 2076816"/>
                    <a:gd name="connsiteX12" fmla="*/ 1787857 w 4908645"/>
                    <a:gd name="connsiteY12" fmla="*/ 2357 h 2076816"/>
                    <a:gd name="connsiteX13" fmla="*/ 1865194 w 4908645"/>
                    <a:gd name="connsiteY13" fmla="*/ 266213 h 2076816"/>
                    <a:gd name="connsiteX14" fmla="*/ 1528549 w 4908645"/>
                    <a:gd name="connsiteY14" fmla="*/ 25103 h 2076816"/>
                    <a:gd name="connsiteX15" fmla="*/ 1778758 w 4908645"/>
                    <a:gd name="connsiteY15" fmla="*/ 661999 h 2076816"/>
                    <a:gd name="connsiteX16" fmla="*/ 1610436 w 4908645"/>
                    <a:gd name="connsiteY16" fmla="*/ 357199 h 2076816"/>
                    <a:gd name="connsiteX17" fmla="*/ 1241946 w 4908645"/>
                    <a:gd name="connsiteY17" fmla="*/ 243467 h 2076816"/>
                    <a:gd name="connsiteX18" fmla="*/ 1633182 w 4908645"/>
                    <a:gd name="connsiteY18" fmla="*/ 539169 h 2076816"/>
                    <a:gd name="connsiteX19" fmla="*/ 1701421 w 4908645"/>
                    <a:gd name="connsiteY19" fmla="*/ 771181 h 2076816"/>
                    <a:gd name="connsiteX20" fmla="*/ 1451212 w 4908645"/>
                    <a:gd name="connsiteY20" fmla="*/ 502775 h 2076816"/>
                    <a:gd name="connsiteX21" fmla="*/ 1069075 w 4908645"/>
                    <a:gd name="connsiteY21" fmla="*/ 457282 h 2076816"/>
                    <a:gd name="connsiteX22" fmla="*/ 1428466 w 4908645"/>
                    <a:gd name="connsiteY22" fmla="*/ 593760 h 2076816"/>
                    <a:gd name="connsiteX23" fmla="*/ 1551296 w 4908645"/>
                    <a:gd name="connsiteY23" fmla="*/ 775730 h 2076816"/>
                    <a:gd name="connsiteX24" fmla="*/ 1314734 w 4908645"/>
                    <a:gd name="connsiteY24" fmla="*/ 652900 h 2076816"/>
                    <a:gd name="connsiteX25" fmla="*/ 964442 w 4908645"/>
                    <a:gd name="connsiteY25" fmla="*/ 634703 h 2076816"/>
                    <a:gd name="connsiteX26" fmla="*/ 1401170 w 4908645"/>
                    <a:gd name="connsiteY26" fmla="*/ 762082 h 2076816"/>
                    <a:gd name="connsiteX27" fmla="*/ 1587690 w 4908645"/>
                    <a:gd name="connsiteY27" fmla="*/ 912207 h 2076816"/>
                    <a:gd name="connsiteX28" fmla="*/ 1291988 w 4908645"/>
                    <a:gd name="connsiteY28" fmla="*/ 816673 h 2076816"/>
                    <a:gd name="connsiteX29" fmla="*/ 1191905 w 4908645"/>
                    <a:gd name="connsiteY29" fmla="*/ 812124 h 2076816"/>
                    <a:gd name="connsiteX30" fmla="*/ 937146 w 4908645"/>
                    <a:gd name="connsiteY30" fmla="*/ 752984 h 2076816"/>
                    <a:gd name="connsiteX31" fmla="*/ 232012 w 4908645"/>
                    <a:gd name="connsiteY31" fmla="*/ 652900 h 2076816"/>
                    <a:gd name="connsiteX32" fmla="*/ 550460 w 4908645"/>
                    <a:gd name="connsiteY32" fmla="*/ 853067 h 2076816"/>
                    <a:gd name="connsiteX33" fmla="*/ 882555 w 4908645"/>
                    <a:gd name="connsiteY33" fmla="*/ 812124 h 2076816"/>
                    <a:gd name="connsiteX34" fmla="*/ 1046328 w 4908645"/>
                    <a:gd name="connsiteY34" fmla="*/ 830321 h 2076816"/>
                    <a:gd name="connsiteX35" fmla="*/ 864358 w 4908645"/>
                    <a:gd name="connsiteY35" fmla="*/ 871264 h 2076816"/>
                    <a:gd name="connsiteX36" fmla="*/ 1201003 w 4908645"/>
                    <a:gd name="connsiteY36" fmla="*/ 889461 h 2076816"/>
                    <a:gd name="connsiteX37" fmla="*/ 1246496 w 4908645"/>
                    <a:gd name="connsiteY37" fmla="*/ 930405 h 2076816"/>
                    <a:gd name="connsiteX38" fmla="*/ 1028131 w 4908645"/>
                    <a:gd name="connsiteY38" fmla="*/ 948602 h 2076816"/>
                    <a:gd name="connsiteX39" fmla="*/ 809767 w 4908645"/>
                    <a:gd name="connsiteY39" fmla="*/ 907658 h 2076816"/>
                    <a:gd name="connsiteX40" fmla="*/ 932597 w 4908645"/>
                    <a:gd name="connsiteY40" fmla="*/ 966799 h 2076816"/>
                    <a:gd name="connsiteX41" fmla="*/ 582305 w 4908645"/>
                    <a:gd name="connsiteY41" fmla="*/ 971348 h 2076816"/>
                    <a:gd name="connsiteX42" fmla="*/ 0 w 4908645"/>
                    <a:gd name="connsiteY42" fmla="*/ 684745 h 2076816"/>
                    <a:gd name="connsiteX43" fmla="*/ 282054 w 4908645"/>
                    <a:gd name="connsiteY43" fmla="*/ 971348 h 2076816"/>
                    <a:gd name="connsiteX44" fmla="*/ 787021 w 4908645"/>
                    <a:gd name="connsiteY44" fmla="*/ 1066882 h 2076816"/>
                    <a:gd name="connsiteX45" fmla="*/ 1046328 w 4908645"/>
                    <a:gd name="connsiteY45" fmla="*/ 1062333 h 2076816"/>
                    <a:gd name="connsiteX46" fmla="*/ 1419367 w 4908645"/>
                    <a:gd name="connsiteY46" fmla="*/ 1030488 h 2076816"/>
                    <a:gd name="connsiteX47" fmla="*/ 1510352 w 4908645"/>
                    <a:gd name="connsiteY47" fmla="*/ 1085079 h 2076816"/>
                    <a:gd name="connsiteX48" fmla="*/ 1269242 w 4908645"/>
                    <a:gd name="connsiteY48" fmla="*/ 1157867 h 2076816"/>
                    <a:gd name="connsiteX49" fmla="*/ 905302 w 4908645"/>
                    <a:gd name="connsiteY49" fmla="*/ 1089628 h 2076816"/>
                    <a:gd name="connsiteX50" fmla="*/ 818866 w 4908645"/>
                    <a:gd name="connsiteY50" fmla="*/ 1103276 h 2076816"/>
                    <a:gd name="connsiteX51" fmla="*/ 1210102 w 4908645"/>
                    <a:gd name="connsiteY51" fmla="*/ 1226106 h 2076816"/>
                    <a:gd name="connsiteX52" fmla="*/ 1369325 w 4908645"/>
                    <a:gd name="connsiteY52" fmla="*/ 1226106 h 2076816"/>
                    <a:gd name="connsiteX53" fmla="*/ 1510352 w 4908645"/>
                    <a:gd name="connsiteY53" fmla="*/ 1280697 h 2076816"/>
                    <a:gd name="connsiteX54" fmla="*/ 1783308 w 4908645"/>
                    <a:gd name="connsiteY54" fmla="*/ 1203360 h 2076816"/>
                    <a:gd name="connsiteX55" fmla="*/ 2106305 w 4908645"/>
                    <a:gd name="connsiteY55" fmla="*/ 1444470 h 2076816"/>
                    <a:gd name="connsiteX56" fmla="*/ 2069911 w 4908645"/>
                    <a:gd name="connsiteY56" fmla="*/ 1499061 h 2076816"/>
                    <a:gd name="connsiteX57" fmla="*/ 2215487 w 4908645"/>
                    <a:gd name="connsiteY57" fmla="*/ 1508160 h 2076816"/>
                    <a:gd name="connsiteX58" fmla="*/ 2374711 w 4908645"/>
                    <a:gd name="connsiteY58" fmla="*/ 1526357 h 2076816"/>
                    <a:gd name="connsiteX59" fmla="*/ 2374711 w 4908645"/>
                    <a:gd name="connsiteY59" fmla="*/ 1594596 h 2076816"/>
                    <a:gd name="connsiteX60" fmla="*/ 3175379 w 4908645"/>
                    <a:gd name="connsiteY60" fmla="*/ 1762918 h 2076816"/>
                    <a:gd name="connsiteX61" fmla="*/ 3948752 w 4908645"/>
                    <a:gd name="connsiteY61" fmla="*/ 1744721 h 2076816"/>
                    <a:gd name="connsiteX62" fmla="*/ 4180764 w 4908645"/>
                    <a:gd name="connsiteY62" fmla="*/ 2076816 h 2076816"/>
                    <a:gd name="connsiteX63" fmla="*/ 4549254 w 4908645"/>
                    <a:gd name="connsiteY63" fmla="*/ 1753819 h 2076816"/>
                    <a:gd name="connsiteX64" fmla="*/ 4908645 w 4908645"/>
                    <a:gd name="connsiteY64" fmla="*/ 1453569 h 2076816"/>
                    <a:gd name="connsiteX0" fmla="*/ 4908645 w 4908645"/>
                    <a:gd name="connsiteY0" fmla="*/ 1453747 h 2076994"/>
                    <a:gd name="connsiteX1" fmla="*/ 4540155 w 4908645"/>
                    <a:gd name="connsiteY1" fmla="*/ 671275 h 2076994"/>
                    <a:gd name="connsiteX2" fmla="*/ 4089779 w 4908645"/>
                    <a:gd name="connsiteY2" fmla="*/ 835048 h 2076994"/>
                    <a:gd name="connsiteX3" fmla="*/ 3916908 w 4908645"/>
                    <a:gd name="connsiteY3" fmla="*/ 1135299 h 2076994"/>
                    <a:gd name="connsiteX4" fmla="*/ 3080702 w 4908645"/>
                    <a:gd name="connsiteY4" fmla="*/ 987745 h 2076994"/>
                    <a:gd name="connsiteX5" fmla="*/ 2356514 w 4908645"/>
                    <a:gd name="connsiteY5" fmla="*/ 1021568 h 2076994"/>
                    <a:gd name="connsiteX6" fmla="*/ 2311021 w 4908645"/>
                    <a:gd name="connsiteY6" fmla="*/ 1003371 h 2076994"/>
                    <a:gd name="connsiteX7" fmla="*/ 2024418 w 4908645"/>
                    <a:gd name="connsiteY7" fmla="*/ 939681 h 2076994"/>
                    <a:gd name="connsiteX8" fmla="*/ 2053658 w 4908645"/>
                    <a:gd name="connsiteY8" fmla="*/ 643188 h 2076994"/>
                    <a:gd name="connsiteX9" fmla="*/ 2095624 w 4908645"/>
                    <a:gd name="connsiteY9" fmla="*/ 508458 h 2076994"/>
                    <a:gd name="connsiteX10" fmla="*/ 2060285 w 4908645"/>
                    <a:gd name="connsiteY10" fmla="*/ 424527 h 2076994"/>
                    <a:gd name="connsiteX11" fmla="*/ 2000518 w 4908645"/>
                    <a:gd name="connsiteY11" fmla="*/ 246381 h 2076994"/>
                    <a:gd name="connsiteX12" fmla="*/ 1787857 w 4908645"/>
                    <a:gd name="connsiteY12" fmla="*/ 2535 h 2076994"/>
                    <a:gd name="connsiteX13" fmla="*/ 1865194 w 4908645"/>
                    <a:gd name="connsiteY13" fmla="*/ 266391 h 2076994"/>
                    <a:gd name="connsiteX14" fmla="*/ 1528549 w 4908645"/>
                    <a:gd name="connsiteY14" fmla="*/ 25281 h 2076994"/>
                    <a:gd name="connsiteX15" fmla="*/ 1778758 w 4908645"/>
                    <a:gd name="connsiteY15" fmla="*/ 662177 h 2076994"/>
                    <a:gd name="connsiteX16" fmla="*/ 1610436 w 4908645"/>
                    <a:gd name="connsiteY16" fmla="*/ 357377 h 2076994"/>
                    <a:gd name="connsiteX17" fmla="*/ 1241946 w 4908645"/>
                    <a:gd name="connsiteY17" fmla="*/ 243645 h 2076994"/>
                    <a:gd name="connsiteX18" fmla="*/ 1633182 w 4908645"/>
                    <a:gd name="connsiteY18" fmla="*/ 539347 h 2076994"/>
                    <a:gd name="connsiteX19" fmla="*/ 1701421 w 4908645"/>
                    <a:gd name="connsiteY19" fmla="*/ 771359 h 2076994"/>
                    <a:gd name="connsiteX20" fmla="*/ 1451212 w 4908645"/>
                    <a:gd name="connsiteY20" fmla="*/ 502953 h 2076994"/>
                    <a:gd name="connsiteX21" fmla="*/ 1069075 w 4908645"/>
                    <a:gd name="connsiteY21" fmla="*/ 457460 h 2076994"/>
                    <a:gd name="connsiteX22" fmla="*/ 1428466 w 4908645"/>
                    <a:gd name="connsiteY22" fmla="*/ 593938 h 2076994"/>
                    <a:gd name="connsiteX23" fmla="*/ 1551296 w 4908645"/>
                    <a:gd name="connsiteY23" fmla="*/ 775908 h 2076994"/>
                    <a:gd name="connsiteX24" fmla="*/ 1314734 w 4908645"/>
                    <a:gd name="connsiteY24" fmla="*/ 653078 h 2076994"/>
                    <a:gd name="connsiteX25" fmla="*/ 964442 w 4908645"/>
                    <a:gd name="connsiteY25" fmla="*/ 634881 h 2076994"/>
                    <a:gd name="connsiteX26" fmla="*/ 1401170 w 4908645"/>
                    <a:gd name="connsiteY26" fmla="*/ 762260 h 2076994"/>
                    <a:gd name="connsiteX27" fmla="*/ 1587690 w 4908645"/>
                    <a:gd name="connsiteY27" fmla="*/ 912385 h 2076994"/>
                    <a:gd name="connsiteX28" fmla="*/ 1291988 w 4908645"/>
                    <a:gd name="connsiteY28" fmla="*/ 816851 h 2076994"/>
                    <a:gd name="connsiteX29" fmla="*/ 1191905 w 4908645"/>
                    <a:gd name="connsiteY29" fmla="*/ 812302 h 2076994"/>
                    <a:gd name="connsiteX30" fmla="*/ 937146 w 4908645"/>
                    <a:gd name="connsiteY30" fmla="*/ 753162 h 2076994"/>
                    <a:gd name="connsiteX31" fmla="*/ 232012 w 4908645"/>
                    <a:gd name="connsiteY31" fmla="*/ 653078 h 2076994"/>
                    <a:gd name="connsiteX32" fmla="*/ 550460 w 4908645"/>
                    <a:gd name="connsiteY32" fmla="*/ 853245 h 2076994"/>
                    <a:gd name="connsiteX33" fmla="*/ 882555 w 4908645"/>
                    <a:gd name="connsiteY33" fmla="*/ 812302 h 2076994"/>
                    <a:gd name="connsiteX34" fmla="*/ 1046328 w 4908645"/>
                    <a:gd name="connsiteY34" fmla="*/ 830499 h 2076994"/>
                    <a:gd name="connsiteX35" fmla="*/ 864358 w 4908645"/>
                    <a:gd name="connsiteY35" fmla="*/ 871442 h 2076994"/>
                    <a:gd name="connsiteX36" fmla="*/ 1201003 w 4908645"/>
                    <a:gd name="connsiteY36" fmla="*/ 889639 h 2076994"/>
                    <a:gd name="connsiteX37" fmla="*/ 1246496 w 4908645"/>
                    <a:gd name="connsiteY37" fmla="*/ 930583 h 2076994"/>
                    <a:gd name="connsiteX38" fmla="*/ 1028131 w 4908645"/>
                    <a:gd name="connsiteY38" fmla="*/ 948780 h 2076994"/>
                    <a:gd name="connsiteX39" fmla="*/ 809767 w 4908645"/>
                    <a:gd name="connsiteY39" fmla="*/ 907836 h 2076994"/>
                    <a:gd name="connsiteX40" fmla="*/ 932597 w 4908645"/>
                    <a:gd name="connsiteY40" fmla="*/ 966977 h 2076994"/>
                    <a:gd name="connsiteX41" fmla="*/ 582305 w 4908645"/>
                    <a:gd name="connsiteY41" fmla="*/ 971526 h 2076994"/>
                    <a:gd name="connsiteX42" fmla="*/ 0 w 4908645"/>
                    <a:gd name="connsiteY42" fmla="*/ 684923 h 2076994"/>
                    <a:gd name="connsiteX43" fmla="*/ 282054 w 4908645"/>
                    <a:gd name="connsiteY43" fmla="*/ 971526 h 2076994"/>
                    <a:gd name="connsiteX44" fmla="*/ 787021 w 4908645"/>
                    <a:gd name="connsiteY44" fmla="*/ 1067060 h 2076994"/>
                    <a:gd name="connsiteX45" fmla="*/ 1046328 w 4908645"/>
                    <a:gd name="connsiteY45" fmla="*/ 1062511 h 2076994"/>
                    <a:gd name="connsiteX46" fmla="*/ 1419367 w 4908645"/>
                    <a:gd name="connsiteY46" fmla="*/ 1030666 h 2076994"/>
                    <a:gd name="connsiteX47" fmla="*/ 1510352 w 4908645"/>
                    <a:gd name="connsiteY47" fmla="*/ 1085257 h 2076994"/>
                    <a:gd name="connsiteX48" fmla="*/ 1269242 w 4908645"/>
                    <a:gd name="connsiteY48" fmla="*/ 1158045 h 2076994"/>
                    <a:gd name="connsiteX49" fmla="*/ 905302 w 4908645"/>
                    <a:gd name="connsiteY49" fmla="*/ 1089806 h 2076994"/>
                    <a:gd name="connsiteX50" fmla="*/ 818866 w 4908645"/>
                    <a:gd name="connsiteY50" fmla="*/ 1103454 h 2076994"/>
                    <a:gd name="connsiteX51" fmla="*/ 1210102 w 4908645"/>
                    <a:gd name="connsiteY51" fmla="*/ 1226284 h 2076994"/>
                    <a:gd name="connsiteX52" fmla="*/ 1369325 w 4908645"/>
                    <a:gd name="connsiteY52" fmla="*/ 1226284 h 2076994"/>
                    <a:gd name="connsiteX53" fmla="*/ 1510352 w 4908645"/>
                    <a:gd name="connsiteY53" fmla="*/ 1280875 h 2076994"/>
                    <a:gd name="connsiteX54" fmla="*/ 1783308 w 4908645"/>
                    <a:gd name="connsiteY54" fmla="*/ 1203538 h 2076994"/>
                    <a:gd name="connsiteX55" fmla="*/ 2106305 w 4908645"/>
                    <a:gd name="connsiteY55" fmla="*/ 1444648 h 2076994"/>
                    <a:gd name="connsiteX56" fmla="*/ 2069911 w 4908645"/>
                    <a:gd name="connsiteY56" fmla="*/ 1499239 h 2076994"/>
                    <a:gd name="connsiteX57" fmla="*/ 2215487 w 4908645"/>
                    <a:gd name="connsiteY57" fmla="*/ 1508338 h 2076994"/>
                    <a:gd name="connsiteX58" fmla="*/ 2374711 w 4908645"/>
                    <a:gd name="connsiteY58" fmla="*/ 1526535 h 2076994"/>
                    <a:gd name="connsiteX59" fmla="*/ 2374711 w 4908645"/>
                    <a:gd name="connsiteY59" fmla="*/ 1594774 h 2076994"/>
                    <a:gd name="connsiteX60" fmla="*/ 3175379 w 4908645"/>
                    <a:gd name="connsiteY60" fmla="*/ 1763096 h 2076994"/>
                    <a:gd name="connsiteX61" fmla="*/ 3948752 w 4908645"/>
                    <a:gd name="connsiteY61" fmla="*/ 1744899 h 2076994"/>
                    <a:gd name="connsiteX62" fmla="*/ 4180764 w 4908645"/>
                    <a:gd name="connsiteY62" fmla="*/ 2076994 h 2076994"/>
                    <a:gd name="connsiteX63" fmla="*/ 4549254 w 4908645"/>
                    <a:gd name="connsiteY63" fmla="*/ 1753997 h 2076994"/>
                    <a:gd name="connsiteX64" fmla="*/ 4908645 w 4908645"/>
                    <a:gd name="connsiteY64" fmla="*/ 1453747 h 2076994"/>
                    <a:gd name="connsiteX0" fmla="*/ 4908645 w 4908645"/>
                    <a:gd name="connsiteY0" fmla="*/ 1453747 h 2076994"/>
                    <a:gd name="connsiteX1" fmla="*/ 4540155 w 4908645"/>
                    <a:gd name="connsiteY1" fmla="*/ 671275 h 2076994"/>
                    <a:gd name="connsiteX2" fmla="*/ 4089779 w 4908645"/>
                    <a:gd name="connsiteY2" fmla="*/ 835048 h 2076994"/>
                    <a:gd name="connsiteX3" fmla="*/ 3916908 w 4908645"/>
                    <a:gd name="connsiteY3" fmla="*/ 1135299 h 2076994"/>
                    <a:gd name="connsiteX4" fmla="*/ 3080702 w 4908645"/>
                    <a:gd name="connsiteY4" fmla="*/ 987745 h 2076994"/>
                    <a:gd name="connsiteX5" fmla="*/ 2356514 w 4908645"/>
                    <a:gd name="connsiteY5" fmla="*/ 1021568 h 2076994"/>
                    <a:gd name="connsiteX6" fmla="*/ 2311021 w 4908645"/>
                    <a:gd name="connsiteY6" fmla="*/ 1003371 h 2076994"/>
                    <a:gd name="connsiteX7" fmla="*/ 2024418 w 4908645"/>
                    <a:gd name="connsiteY7" fmla="*/ 939681 h 2076994"/>
                    <a:gd name="connsiteX8" fmla="*/ 2073537 w 4908645"/>
                    <a:gd name="connsiteY8" fmla="*/ 744788 h 2076994"/>
                    <a:gd name="connsiteX9" fmla="*/ 2053658 w 4908645"/>
                    <a:gd name="connsiteY9" fmla="*/ 643188 h 2076994"/>
                    <a:gd name="connsiteX10" fmla="*/ 2095624 w 4908645"/>
                    <a:gd name="connsiteY10" fmla="*/ 508458 h 2076994"/>
                    <a:gd name="connsiteX11" fmla="*/ 2060285 w 4908645"/>
                    <a:gd name="connsiteY11" fmla="*/ 424527 h 2076994"/>
                    <a:gd name="connsiteX12" fmla="*/ 2000518 w 4908645"/>
                    <a:gd name="connsiteY12" fmla="*/ 246381 h 2076994"/>
                    <a:gd name="connsiteX13" fmla="*/ 1787857 w 4908645"/>
                    <a:gd name="connsiteY13" fmla="*/ 2535 h 2076994"/>
                    <a:gd name="connsiteX14" fmla="*/ 1865194 w 4908645"/>
                    <a:gd name="connsiteY14" fmla="*/ 266391 h 2076994"/>
                    <a:gd name="connsiteX15" fmla="*/ 1528549 w 4908645"/>
                    <a:gd name="connsiteY15" fmla="*/ 25281 h 2076994"/>
                    <a:gd name="connsiteX16" fmla="*/ 1778758 w 4908645"/>
                    <a:gd name="connsiteY16" fmla="*/ 662177 h 2076994"/>
                    <a:gd name="connsiteX17" fmla="*/ 1610436 w 4908645"/>
                    <a:gd name="connsiteY17" fmla="*/ 357377 h 2076994"/>
                    <a:gd name="connsiteX18" fmla="*/ 1241946 w 4908645"/>
                    <a:gd name="connsiteY18" fmla="*/ 243645 h 2076994"/>
                    <a:gd name="connsiteX19" fmla="*/ 1633182 w 4908645"/>
                    <a:gd name="connsiteY19" fmla="*/ 539347 h 2076994"/>
                    <a:gd name="connsiteX20" fmla="*/ 1701421 w 4908645"/>
                    <a:gd name="connsiteY20" fmla="*/ 771359 h 2076994"/>
                    <a:gd name="connsiteX21" fmla="*/ 1451212 w 4908645"/>
                    <a:gd name="connsiteY21" fmla="*/ 502953 h 2076994"/>
                    <a:gd name="connsiteX22" fmla="*/ 1069075 w 4908645"/>
                    <a:gd name="connsiteY22" fmla="*/ 457460 h 2076994"/>
                    <a:gd name="connsiteX23" fmla="*/ 1428466 w 4908645"/>
                    <a:gd name="connsiteY23" fmla="*/ 593938 h 2076994"/>
                    <a:gd name="connsiteX24" fmla="*/ 1551296 w 4908645"/>
                    <a:gd name="connsiteY24" fmla="*/ 775908 h 2076994"/>
                    <a:gd name="connsiteX25" fmla="*/ 1314734 w 4908645"/>
                    <a:gd name="connsiteY25" fmla="*/ 653078 h 2076994"/>
                    <a:gd name="connsiteX26" fmla="*/ 964442 w 4908645"/>
                    <a:gd name="connsiteY26" fmla="*/ 634881 h 2076994"/>
                    <a:gd name="connsiteX27" fmla="*/ 1401170 w 4908645"/>
                    <a:gd name="connsiteY27" fmla="*/ 762260 h 2076994"/>
                    <a:gd name="connsiteX28" fmla="*/ 1587690 w 4908645"/>
                    <a:gd name="connsiteY28" fmla="*/ 912385 h 2076994"/>
                    <a:gd name="connsiteX29" fmla="*/ 1291988 w 4908645"/>
                    <a:gd name="connsiteY29" fmla="*/ 816851 h 2076994"/>
                    <a:gd name="connsiteX30" fmla="*/ 1191905 w 4908645"/>
                    <a:gd name="connsiteY30" fmla="*/ 812302 h 2076994"/>
                    <a:gd name="connsiteX31" fmla="*/ 937146 w 4908645"/>
                    <a:gd name="connsiteY31" fmla="*/ 753162 h 2076994"/>
                    <a:gd name="connsiteX32" fmla="*/ 232012 w 4908645"/>
                    <a:gd name="connsiteY32" fmla="*/ 653078 h 2076994"/>
                    <a:gd name="connsiteX33" fmla="*/ 550460 w 4908645"/>
                    <a:gd name="connsiteY33" fmla="*/ 853245 h 2076994"/>
                    <a:gd name="connsiteX34" fmla="*/ 882555 w 4908645"/>
                    <a:gd name="connsiteY34" fmla="*/ 812302 h 2076994"/>
                    <a:gd name="connsiteX35" fmla="*/ 1046328 w 4908645"/>
                    <a:gd name="connsiteY35" fmla="*/ 830499 h 2076994"/>
                    <a:gd name="connsiteX36" fmla="*/ 864358 w 4908645"/>
                    <a:gd name="connsiteY36" fmla="*/ 871442 h 2076994"/>
                    <a:gd name="connsiteX37" fmla="*/ 1201003 w 4908645"/>
                    <a:gd name="connsiteY37" fmla="*/ 889639 h 2076994"/>
                    <a:gd name="connsiteX38" fmla="*/ 1246496 w 4908645"/>
                    <a:gd name="connsiteY38" fmla="*/ 930583 h 2076994"/>
                    <a:gd name="connsiteX39" fmla="*/ 1028131 w 4908645"/>
                    <a:gd name="connsiteY39" fmla="*/ 948780 h 2076994"/>
                    <a:gd name="connsiteX40" fmla="*/ 809767 w 4908645"/>
                    <a:gd name="connsiteY40" fmla="*/ 907836 h 2076994"/>
                    <a:gd name="connsiteX41" fmla="*/ 932597 w 4908645"/>
                    <a:gd name="connsiteY41" fmla="*/ 966977 h 2076994"/>
                    <a:gd name="connsiteX42" fmla="*/ 582305 w 4908645"/>
                    <a:gd name="connsiteY42" fmla="*/ 971526 h 2076994"/>
                    <a:gd name="connsiteX43" fmla="*/ 0 w 4908645"/>
                    <a:gd name="connsiteY43" fmla="*/ 684923 h 2076994"/>
                    <a:gd name="connsiteX44" fmla="*/ 282054 w 4908645"/>
                    <a:gd name="connsiteY44" fmla="*/ 971526 h 2076994"/>
                    <a:gd name="connsiteX45" fmla="*/ 787021 w 4908645"/>
                    <a:gd name="connsiteY45" fmla="*/ 1067060 h 2076994"/>
                    <a:gd name="connsiteX46" fmla="*/ 1046328 w 4908645"/>
                    <a:gd name="connsiteY46" fmla="*/ 1062511 h 2076994"/>
                    <a:gd name="connsiteX47" fmla="*/ 1419367 w 4908645"/>
                    <a:gd name="connsiteY47" fmla="*/ 1030666 h 2076994"/>
                    <a:gd name="connsiteX48" fmla="*/ 1510352 w 4908645"/>
                    <a:gd name="connsiteY48" fmla="*/ 1085257 h 2076994"/>
                    <a:gd name="connsiteX49" fmla="*/ 1269242 w 4908645"/>
                    <a:gd name="connsiteY49" fmla="*/ 1158045 h 2076994"/>
                    <a:gd name="connsiteX50" fmla="*/ 905302 w 4908645"/>
                    <a:gd name="connsiteY50" fmla="*/ 1089806 h 2076994"/>
                    <a:gd name="connsiteX51" fmla="*/ 818866 w 4908645"/>
                    <a:gd name="connsiteY51" fmla="*/ 1103454 h 2076994"/>
                    <a:gd name="connsiteX52" fmla="*/ 1210102 w 4908645"/>
                    <a:gd name="connsiteY52" fmla="*/ 1226284 h 2076994"/>
                    <a:gd name="connsiteX53" fmla="*/ 1369325 w 4908645"/>
                    <a:gd name="connsiteY53" fmla="*/ 1226284 h 2076994"/>
                    <a:gd name="connsiteX54" fmla="*/ 1510352 w 4908645"/>
                    <a:gd name="connsiteY54" fmla="*/ 1280875 h 2076994"/>
                    <a:gd name="connsiteX55" fmla="*/ 1783308 w 4908645"/>
                    <a:gd name="connsiteY55" fmla="*/ 1203538 h 2076994"/>
                    <a:gd name="connsiteX56" fmla="*/ 2106305 w 4908645"/>
                    <a:gd name="connsiteY56" fmla="*/ 1444648 h 2076994"/>
                    <a:gd name="connsiteX57" fmla="*/ 2069911 w 4908645"/>
                    <a:gd name="connsiteY57" fmla="*/ 1499239 h 2076994"/>
                    <a:gd name="connsiteX58" fmla="*/ 2215487 w 4908645"/>
                    <a:gd name="connsiteY58" fmla="*/ 1508338 h 2076994"/>
                    <a:gd name="connsiteX59" fmla="*/ 2374711 w 4908645"/>
                    <a:gd name="connsiteY59" fmla="*/ 1526535 h 2076994"/>
                    <a:gd name="connsiteX60" fmla="*/ 2374711 w 4908645"/>
                    <a:gd name="connsiteY60" fmla="*/ 1594774 h 2076994"/>
                    <a:gd name="connsiteX61" fmla="*/ 3175379 w 4908645"/>
                    <a:gd name="connsiteY61" fmla="*/ 1763096 h 2076994"/>
                    <a:gd name="connsiteX62" fmla="*/ 3948752 w 4908645"/>
                    <a:gd name="connsiteY62" fmla="*/ 1744899 h 2076994"/>
                    <a:gd name="connsiteX63" fmla="*/ 4180764 w 4908645"/>
                    <a:gd name="connsiteY63" fmla="*/ 2076994 h 2076994"/>
                    <a:gd name="connsiteX64" fmla="*/ 4549254 w 4908645"/>
                    <a:gd name="connsiteY64" fmla="*/ 1753997 h 2076994"/>
                    <a:gd name="connsiteX65" fmla="*/ 4908645 w 4908645"/>
                    <a:gd name="connsiteY65" fmla="*/ 1453747 h 2076994"/>
                    <a:gd name="connsiteX0" fmla="*/ 4908645 w 4908645"/>
                    <a:gd name="connsiteY0" fmla="*/ 1453747 h 2076994"/>
                    <a:gd name="connsiteX1" fmla="*/ 4540155 w 4908645"/>
                    <a:gd name="connsiteY1" fmla="*/ 671275 h 2076994"/>
                    <a:gd name="connsiteX2" fmla="*/ 4089779 w 4908645"/>
                    <a:gd name="connsiteY2" fmla="*/ 835048 h 2076994"/>
                    <a:gd name="connsiteX3" fmla="*/ 3916908 w 4908645"/>
                    <a:gd name="connsiteY3" fmla="*/ 1135299 h 2076994"/>
                    <a:gd name="connsiteX4" fmla="*/ 3080702 w 4908645"/>
                    <a:gd name="connsiteY4" fmla="*/ 987745 h 2076994"/>
                    <a:gd name="connsiteX5" fmla="*/ 2356514 w 4908645"/>
                    <a:gd name="connsiteY5" fmla="*/ 1021568 h 2076994"/>
                    <a:gd name="connsiteX6" fmla="*/ 2311021 w 4908645"/>
                    <a:gd name="connsiteY6" fmla="*/ 1003371 h 2076994"/>
                    <a:gd name="connsiteX7" fmla="*/ 2024418 w 4908645"/>
                    <a:gd name="connsiteY7" fmla="*/ 939681 h 2076994"/>
                    <a:gd name="connsiteX8" fmla="*/ 2073537 w 4908645"/>
                    <a:gd name="connsiteY8" fmla="*/ 744788 h 2076994"/>
                    <a:gd name="connsiteX9" fmla="*/ 2053658 w 4908645"/>
                    <a:gd name="connsiteY9" fmla="*/ 643188 h 2076994"/>
                    <a:gd name="connsiteX10" fmla="*/ 2095624 w 4908645"/>
                    <a:gd name="connsiteY10" fmla="*/ 508458 h 2076994"/>
                    <a:gd name="connsiteX11" fmla="*/ 2060285 w 4908645"/>
                    <a:gd name="connsiteY11" fmla="*/ 424527 h 2076994"/>
                    <a:gd name="connsiteX12" fmla="*/ 2000518 w 4908645"/>
                    <a:gd name="connsiteY12" fmla="*/ 246381 h 2076994"/>
                    <a:gd name="connsiteX13" fmla="*/ 1787857 w 4908645"/>
                    <a:gd name="connsiteY13" fmla="*/ 2535 h 2076994"/>
                    <a:gd name="connsiteX14" fmla="*/ 1865194 w 4908645"/>
                    <a:gd name="connsiteY14" fmla="*/ 266391 h 2076994"/>
                    <a:gd name="connsiteX15" fmla="*/ 1528549 w 4908645"/>
                    <a:gd name="connsiteY15" fmla="*/ 25281 h 2076994"/>
                    <a:gd name="connsiteX16" fmla="*/ 1778758 w 4908645"/>
                    <a:gd name="connsiteY16" fmla="*/ 662177 h 2076994"/>
                    <a:gd name="connsiteX17" fmla="*/ 1610436 w 4908645"/>
                    <a:gd name="connsiteY17" fmla="*/ 357377 h 2076994"/>
                    <a:gd name="connsiteX18" fmla="*/ 1241946 w 4908645"/>
                    <a:gd name="connsiteY18" fmla="*/ 243645 h 2076994"/>
                    <a:gd name="connsiteX19" fmla="*/ 1633182 w 4908645"/>
                    <a:gd name="connsiteY19" fmla="*/ 539347 h 2076994"/>
                    <a:gd name="connsiteX20" fmla="*/ 1701421 w 4908645"/>
                    <a:gd name="connsiteY20" fmla="*/ 771359 h 2076994"/>
                    <a:gd name="connsiteX21" fmla="*/ 1451212 w 4908645"/>
                    <a:gd name="connsiteY21" fmla="*/ 502953 h 2076994"/>
                    <a:gd name="connsiteX22" fmla="*/ 1069075 w 4908645"/>
                    <a:gd name="connsiteY22" fmla="*/ 457460 h 2076994"/>
                    <a:gd name="connsiteX23" fmla="*/ 1428466 w 4908645"/>
                    <a:gd name="connsiteY23" fmla="*/ 593938 h 2076994"/>
                    <a:gd name="connsiteX24" fmla="*/ 1551296 w 4908645"/>
                    <a:gd name="connsiteY24" fmla="*/ 775908 h 2076994"/>
                    <a:gd name="connsiteX25" fmla="*/ 1314734 w 4908645"/>
                    <a:gd name="connsiteY25" fmla="*/ 653078 h 2076994"/>
                    <a:gd name="connsiteX26" fmla="*/ 964442 w 4908645"/>
                    <a:gd name="connsiteY26" fmla="*/ 634881 h 2076994"/>
                    <a:gd name="connsiteX27" fmla="*/ 1401170 w 4908645"/>
                    <a:gd name="connsiteY27" fmla="*/ 762260 h 2076994"/>
                    <a:gd name="connsiteX28" fmla="*/ 1587690 w 4908645"/>
                    <a:gd name="connsiteY28" fmla="*/ 912385 h 2076994"/>
                    <a:gd name="connsiteX29" fmla="*/ 1291988 w 4908645"/>
                    <a:gd name="connsiteY29" fmla="*/ 816851 h 2076994"/>
                    <a:gd name="connsiteX30" fmla="*/ 1191905 w 4908645"/>
                    <a:gd name="connsiteY30" fmla="*/ 812302 h 2076994"/>
                    <a:gd name="connsiteX31" fmla="*/ 937146 w 4908645"/>
                    <a:gd name="connsiteY31" fmla="*/ 753162 h 2076994"/>
                    <a:gd name="connsiteX32" fmla="*/ 232012 w 4908645"/>
                    <a:gd name="connsiteY32" fmla="*/ 653078 h 2076994"/>
                    <a:gd name="connsiteX33" fmla="*/ 550460 w 4908645"/>
                    <a:gd name="connsiteY33" fmla="*/ 853245 h 2076994"/>
                    <a:gd name="connsiteX34" fmla="*/ 882555 w 4908645"/>
                    <a:gd name="connsiteY34" fmla="*/ 812302 h 2076994"/>
                    <a:gd name="connsiteX35" fmla="*/ 1046328 w 4908645"/>
                    <a:gd name="connsiteY35" fmla="*/ 830499 h 2076994"/>
                    <a:gd name="connsiteX36" fmla="*/ 864358 w 4908645"/>
                    <a:gd name="connsiteY36" fmla="*/ 871442 h 2076994"/>
                    <a:gd name="connsiteX37" fmla="*/ 1201003 w 4908645"/>
                    <a:gd name="connsiteY37" fmla="*/ 889639 h 2076994"/>
                    <a:gd name="connsiteX38" fmla="*/ 1246496 w 4908645"/>
                    <a:gd name="connsiteY38" fmla="*/ 930583 h 2076994"/>
                    <a:gd name="connsiteX39" fmla="*/ 1028131 w 4908645"/>
                    <a:gd name="connsiteY39" fmla="*/ 948780 h 2076994"/>
                    <a:gd name="connsiteX40" fmla="*/ 809767 w 4908645"/>
                    <a:gd name="connsiteY40" fmla="*/ 907836 h 2076994"/>
                    <a:gd name="connsiteX41" fmla="*/ 932597 w 4908645"/>
                    <a:gd name="connsiteY41" fmla="*/ 966977 h 2076994"/>
                    <a:gd name="connsiteX42" fmla="*/ 582305 w 4908645"/>
                    <a:gd name="connsiteY42" fmla="*/ 971526 h 2076994"/>
                    <a:gd name="connsiteX43" fmla="*/ 0 w 4908645"/>
                    <a:gd name="connsiteY43" fmla="*/ 684923 h 2076994"/>
                    <a:gd name="connsiteX44" fmla="*/ 282054 w 4908645"/>
                    <a:gd name="connsiteY44" fmla="*/ 971526 h 2076994"/>
                    <a:gd name="connsiteX45" fmla="*/ 787021 w 4908645"/>
                    <a:gd name="connsiteY45" fmla="*/ 1067060 h 2076994"/>
                    <a:gd name="connsiteX46" fmla="*/ 1046328 w 4908645"/>
                    <a:gd name="connsiteY46" fmla="*/ 1062511 h 2076994"/>
                    <a:gd name="connsiteX47" fmla="*/ 1419367 w 4908645"/>
                    <a:gd name="connsiteY47" fmla="*/ 1030666 h 2076994"/>
                    <a:gd name="connsiteX48" fmla="*/ 1510352 w 4908645"/>
                    <a:gd name="connsiteY48" fmla="*/ 1085257 h 2076994"/>
                    <a:gd name="connsiteX49" fmla="*/ 1269242 w 4908645"/>
                    <a:gd name="connsiteY49" fmla="*/ 1158045 h 2076994"/>
                    <a:gd name="connsiteX50" fmla="*/ 905302 w 4908645"/>
                    <a:gd name="connsiteY50" fmla="*/ 1089806 h 2076994"/>
                    <a:gd name="connsiteX51" fmla="*/ 818866 w 4908645"/>
                    <a:gd name="connsiteY51" fmla="*/ 1103454 h 2076994"/>
                    <a:gd name="connsiteX52" fmla="*/ 1210102 w 4908645"/>
                    <a:gd name="connsiteY52" fmla="*/ 1226284 h 2076994"/>
                    <a:gd name="connsiteX53" fmla="*/ 1369325 w 4908645"/>
                    <a:gd name="connsiteY53" fmla="*/ 1226284 h 2076994"/>
                    <a:gd name="connsiteX54" fmla="*/ 1510352 w 4908645"/>
                    <a:gd name="connsiteY54" fmla="*/ 1280875 h 2076994"/>
                    <a:gd name="connsiteX55" fmla="*/ 1783308 w 4908645"/>
                    <a:gd name="connsiteY55" fmla="*/ 1203538 h 2076994"/>
                    <a:gd name="connsiteX56" fmla="*/ 2106305 w 4908645"/>
                    <a:gd name="connsiteY56" fmla="*/ 1444648 h 2076994"/>
                    <a:gd name="connsiteX57" fmla="*/ 2069911 w 4908645"/>
                    <a:gd name="connsiteY57" fmla="*/ 1499239 h 2076994"/>
                    <a:gd name="connsiteX58" fmla="*/ 2215487 w 4908645"/>
                    <a:gd name="connsiteY58" fmla="*/ 1508338 h 2076994"/>
                    <a:gd name="connsiteX59" fmla="*/ 2374711 w 4908645"/>
                    <a:gd name="connsiteY59" fmla="*/ 1526535 h 2076994"/>
                    <a:gd name="connsiteX60" fmla="*/ 2374711 w 4908645"/>
                    <a:gd name="connsiteY60" fmla="*/ 1594774 h 2076994"/>
                    <a:gd name="connsiteX61" fmla="*/ 3175379 w 4908645"/>
                    <a:gd name="connsiteY61" fmla="*/ 1763096 h 2076994"/>
                    <a:gd name="connsiteX62" fmla="*/ 3948752 w 4908645"/>
                    <a:gd name="connsiteY62" fmla="*/ 1744899 h 2076994"/>
                    <a:gd name="connsiteX63" fmla="*/ 4180764 w 4908645"/>
                    <a:gd name="connsiteY63" fmla="*/ 2076994 h 2076994"/>
                    <a:gd name="connsiteX64" fmla="*/ 4549254 w 4908645"/>
                    <a:gd name="connsiteY64" fmla="*/ 1753997 h 2076994"/>
                    <a:gd name="connsiteX65" fmla="*/ 4908645 w 4908645"/>
                    <a:gd name="connsiteY65" fmla="*/ 1453747 h 2076994"/>
                    <a:gd name="connsiteX0" fmla="*/ 4908645 w 4908645"/>
                    <a:gd name="connsiteY0" fmla="*/ 1453747 h 2076994"/>
                    <a:gd name="connsiteX1" fmla="*/ 4540155 w 4908645"/>
                    <a:gd name="connsiteY1" fmla="*/ 671275 h 2076994"/>
                    <a:gd name="connsiteX2" fmla="*/ 4089779 w 4908645"/>
                    <a:gd name="connsiteY2" fmla="*/ 835048 h 2076994"/>
                    <a:gd name="connsiteX3" fmla="*/ 3916908 w 4908645"/>
                    <a:gd name="connsiteY3" fmla="*/ 1135299 h 2076994"/>
                    <a:gd name="connsiteX4" fmla="*/ 3080702 w 4908645"/>
                    <a:gd name="connsiteY4" fmla="*/ 987745 h 2076994"/>
                    <a:gd name="connsiteX5" fmla="*/ 2356514 w 4908645"/>
                    <a:gd name="connsiteY5" fmla="*/ 1021568 h 2076994"/>
                    <a:gd name="connsiteX6" fmla="*/ 2311021 w 4908645"/>
                    <a:gd name="connsiteY6" fmla="*/ 1003371 h 2076994"/>
                    <a:gd name="connsiteX7" fmla="*/ 2024418 w 4908645"/>
                    <a:gd name="connsiteY7" fmla="*/ 939681 h 2076994"/>
                    <a:gd name="connsiteX8" fmla="*/ 2073537 w 4908645"/>
                    <a:gd name="connsiteY8" fmla="*/ 744788 h 2076994"/>
                    <a:gd name="connsiteX9" fmla="*/ 2053658 w 4908645"/>
                    <a:gd name="connsiteY9" fmla="*/ 643188 h 2076994"/>
                    <a:gd name="connsiteX10" fmla="*/ 2095624 w 4908645"/>
                    <a:gd name="connsiteY10" fmla="*/ 508458 h 2076994"/>
                    <a:gd name="connsiteX11" fmla="*/ 2047033 w 4908645"/>
                    <a:gd name="connsiteY11" fmla="*/ 424527 h 2076994"/>
                    <a:gd name="connsiteX12" fmla="*/ 2000518 w 4908645"/>
                    <a:gd name="connsiteY12" fmla="*/ 246381 h 2076994"/>
                    <a:gd name="connsiteX13" fmla="*/ 1787857 w 4908645"/>
                    <a:gd name="connsiteY13" fmla="*/ 2535 h 2076994"/>
                    <a:gd name="connsiteX14" fmla="*/ 1865194 w 4908645"/>
                    <a:gd name="connsiteY14" fmla="*/ 266391 h 2076994"/>
                    <a:gd name="connsiteX15" fmla="*/ 1528549 w 4908645"/>
                    <a:gd name="connsiteY15" fmla="*/ 25281 h 2076994"/>
                    <a:gd name="connsiteX16" fmla="*/ 1778758 w 4908645"/>
                    <a:gd name="connsiteY16" fmla="*/ 662177 h 2076994"/>
                    <a:gd name="connsiteX17" fmla="*/ 1610436 w 4908645"/>
                    <a:gd name="connsiteY17" fmla="*/ 357377 h 2076994"/>
                    <a:gd name="connsiteX18" fmla="*/ 1241946 w 4908645"/>
                    <a:gd name="connsiteY18" fmla="*/ 243645 h 2076994"/>
                    <a:gd name="connsiteX19" fmla="*/ 1633182 w 4908645"/>
                    <a:gd name="connsiteY19" fmla="*/ 539347 h 2076994"/>
                    <a:gd name="connsiteX20" fmla="*/ 1701421 w 4908645"/>
                    <a:gd name="connsiteY20" fmla="*/ 771359 h 2076994"/>
                    <a:gd name="connsiteX21" fmla="*/ 1451212 w 4908645"/>
                    <a:gd name="connsiteY21" fmla="*/ 502953 h 2076994"/>
                    <a:gd name="connsiteX22" fmla="*/ 1069075 w 4908645"/>
                    <a:gd name="connsiteY22" fmla="*/ 457460 h 2076994"/>
                    <a:gd name="connsiteX23" fmla="*/ 1428466 w 4908645"/>
                    <a:gd name="connsiteY23" fmla="*/ 593938 h 2076994"/>
                    <a:gd name="connsiteX24" fmla="*/ 1551296 w 4908645"/>
                    <a:gd name="connsiteY24" fmla="*/ 775908 h 2076994"/>
                    <a:gd name="connsiteX25" fmla="*/ 1314734 w 4908645"/>
                    <a:gd name="connsiteY25" fmla="*/ 653078 h 2076994"/>
                    <a:gd name="connsiteX26" fmla="*/ 964442 w 4908645"/>
                    <a:gd name="connsiteY26" fmla="*/ 634881 h 2076994"/>
                    <a:gd name="connsiteX27" fmla="*/ 1401170 w 4908645"/>
                    <a:gd name="connsiteY27" fmla="*/ 762260 h 2076994"/>
                    <a:gd name="connsiteX28" fmla="*/ 1587690 w 4908645"/>
                    <a:gd name="connsiteY28" fmla="*/ 912385 h 2076994"/>
                    <a:gd name="connsiteX29" fmla="*/ 1291988 w 4908645"/>
                    <a:gd name="connsiteY29" fmla="*/ 816851 h 2076994"/>
                    <a:gd name="connsiteX30" fmla="*/ 1191905 w 4908645"/>
                    <a:gd name="connsiteY30" fmla="*/ 812302 h 2076994"/>
                    <a:gd name="connsiteX31" fmla="*/ 937146 w 4908645"/>
                    <a:gd name="connsiteY31" fmla="*/ 753162 h 2076994"/>
                    <a:gd name="connsiteX32" fmla="*/ 232012 w 4908645"/>
                    <a:gd name="connsiteY32" fmla="*/ 653078 h 2076994"/>
                    <a:gd name="connsiteX33" fmla="*/ 550460 w 4908645"/>
                    <a:gd name="connsiteY33" fmla="*/ 853245 h 2076994"/>
                    <a:gd name="connsiteX34" fmla="*/ 882555 w 4908645"/>
                    <a:gd name="connsiteY34" fmla="*/ 812302 h 2076994"/>
                    <a:gd name="connsiteX35" fmla="*/ 1046328 w 4908645"/>
                    <a:gd name="connsiteY35" fmla="*/ 830499 h 2076994"/>
                    <a:gd name="connsiteX36" fmla="*/ 864358 w 4908645"/>
                    <a:gd name="connsiteY36" fmla="*/ 871442 h 2076994"/>
                    <a:gd name="connsiteX37" fmla="*/ 1201003 w 4908645"/>
                    <a:gd name="connsiteY37" fmla="*/ 889639 h 2076994"/>
                    <a:gd name="connsiteX38" fmla="*/ 1246496 w 4908645"/>
                    <a:gd name="connsiteY38" fmla="*/ 930583 h 2076994"/>
                    <a:gd name="connsiteX39" fmla="*/ 1028131 w 4908645"/>
                    <a:gd name="connsiteY39" fmla="*/ 948780 h 2076994"/>
                    <a:gd name="connsiteX40" fmla="*/ 809767 w 4908645"/>
                    <a:gd name="connsiteY40" fmla="*/ 907836 h 2076994"/>
                    <a:gd name="connsiteX41" fmla="*/ 932597 w 4908645"/>
                    <a:gd name="connsiteY41" fmla="*/ 966977 h 2076994"/>
                    <a:gd name="connsiteX42" fmla="*/ 582305 w 4908645"/>
                    <a:gd name="connsiteY42" fmla="*/ 971526 h 2076994"/>
                    <a:gd name="connsiteX43" fmla="*/ 0 w 4908645"/>
                    <a:gd name="connsiteY43" fmla="*/ 684923 h 2076994"/>
                    <a:gd name="connsiteX44" fmla="*/ 282054 w 4908645"/>
                    <a:gd name="connsiteY44" fmla="*/ 971526 h 2076994"/>
                    <a:gd name="connsiteX45" fmla="*/ 787021 w 4908645"/>
                    <a:gd name="connsiteY45" fmla="*/ 1067060 h 2076994"/>
                    <a:gd name="connsiteX46" fmla="*/ 1046328 w 4908645"/>
                    <a:gd name="connsiteY46" fmla="*/ 1062511 h 2076994"/>
                    <a:gd name="connsiteX47" fmla="*/ 1419367 w 4908645"/>
                    <a:gd name="connsiteY47" fmla="*/ 1030666 h 2076994"/>
                    <a:gd name="connsiteX48" fmla="*/ 1510352 w 4908645"/>
                    <a:gd name="connsiteY48" fmla="*/ 1085257 h 2076994"/>
                    <a:gd name="connsiteX49" fmla="*/ 1269242 w 4908645"/>
                    <a:gd name="connsiteY49" fmla="*/ 1158045 h 2076994"/>
                    <a:gd name="connsiteX50" fmla="*/ 905302 w 4908645"/>
                    <a:gd name="connsiteY50" fmla="*/ 1089806 h 2076994"/>
                    <a:gd name="connsiteX51" fmla="*/ 818866 w 4908645"/>
                    <a:gd name="connsiteY51" fmla="*/ 1103454 h 2076994"/>
                    <a:gd name="connsiteX52" fmla="*/ 1210102 w 4908645"/>
                    <a:gd name="connsiteY52" fmla="*/ 1226284 h 2076994"/>
                    <a:gd name="connsiteX53" fmla="*/ 1369325 w 4908645"/>
                    <a:gd name="connsiteY53" fmla="*/ 1226284 h 2076994"/>
                    <a:gd name="connsiteX54" fmla="*/ 1510352 w 4908645"/>
                    <a:gd name="connsiteY54" fmla="*/ 1280875 h 2076994"/>
                    <a:gd name="connsiteX55" fmla="*/ 1783308 w 4908645"/>
                    <a:gd name="connsiteY55" fmla="*/ 1203538 h 2076994"/>
                    <a:gd name="connsiteX56" fmla="*/ 2106305 w 4908645"/>
                    <a:gd name="connsiteY56" fmla="*/ 1444648 h 2076994"/>
                    <a:gd name="connsiteX57" fmla="*/ 2069911 w 4908645"/>
                    <a:gd name="connsiteY57" fmla="*/ 1499239 h 2076994"/>
                    <a:gd name="connsiteX58" fmla="*/ 2215487 w 4908645"/>
                    <a:gd name="connsiteY58" fmla="*/ 1508338 h 2076994"/>
                    <a:gd name="connsiteX59" fmla="*/ 2374711 w 4908645"/>
                    <a:gd name="connsiteY59" fmla="*/ 1526535 h 2076994"/>
                    <a:gd name="connsiteX60" fmla="*/ 2374711 w 4908645"/>
                    <a:gd name="connsiteY60" fmla="*/ 1594774 h 2076994"/>
                    <a:gd name="connsiteX61" fmla="*/ 3175379 w 4908645"/>
                    <a:gd name="connsiteY61" fmla="*/ 1763096 h 2076994"/>
                    <a:gd name="connsiteX62" fmla="*/ 3948752 w 4908645"/>
                    <a:gd name="connsiteY62" fmla="*/ 1744899 h 2076994"/>
                    <a:gd name="connsiteX63" fmla="*/ 4180764 w 4908645"/>
                    <a:gd name="connsiteY63" fmla="*/ 2076994 h 2076994"/>
                    <a:gd name="connsiteX64" fmla="*/ 4549254 w 4908645"/>
                    <a:gd name="connsiteY64" fmla="*/ 1753997 h 2076994"/>
                    <a:gd name="connsiteX65" fmla="*/ 4908645 w 4908645"/>
                    <a:gd name="connsiteY65" fmla="*/ 1453747 h 2076994"/>
                    <a:gd name="connsiteX0" fmla="*/ 4908645 w 4908645"/>
                    <a:gd name="connsiteY0" fmla="*/ 1453747 h 2076994"/>
                    <a:gd name="connsiteX1" fmla="*/ 4540155 w 4908645"/>
                    <a:gd name="connsiteY1" fmla="*/ 671275 h 2076994"/>
                    <a:gd name="connsiteX2" fmla="*/ 4089779 w 4908645"/>
                    <a:gd name="connsiteY2" fmla="*/ 835048 h 2076994"/>
                    <a:gd name="connsiteX3" fmla="*/ 3916908 w 4908645"/>
                    <a:gd name="connsiteY3" fmla="*/ 1135299 h 2076994"/>
                    <a:gd name="connsiteX4" fmla="*/ 3080702 w 4908645"/>
                    <a:gd name="connsiteY4" fmla="*/ 987745 h 2076994"/>
                    <a:gd name="connsiteX5" fmla="*/ 2356514 w 4908645"/>
                    <a:gd name="connsiteY5" fmla="*/ 1021568 h 2076994"/>
                    <a:gd name="connsiteX6" fmla="*/ 2311021 w 4908645"/>
                    <a:gd name="connsiteY6" fmla="*/ 1003371 h 2076994"/>
                    <a:gd name="connsiteX7" fmla="*/ 2024418 w 4908645"/>
                    <a:gd name="connsiteY7" fmla="*/ 939681 h 2076994"/>
                    <a:gd name="connsiteX8" fmla="*/ 2073537 w 4908645"/>
                    <a:gd name="connsiteY8" fmla="*/ 744788 h 2076994"/>
                    <a:gd name="connsiteX9" fmla="*/ 2053658 w 4908645"/>
                    <a:gd name="connsiteY9" fmla="*/ 643188 h 2076994"/>
                    <a:gd name="connsiteX10" fmla="*/ 2095624 w 4908645"/>
                    <a:gd name="connsiteY10" fmla="*/ 508458 h 2076994"/>
                    <a:gd name="connsiteX11" fmla="*/ 2047033 w 4908645"/>
                    <a:gd name="connsiteY11" fmla="*/ 424527 h 2076994"/>
                    <a:gd name="connsiteX12" fmla="*/ 2000518 w 4908645"/>
                    <a:gd name="connsiteY12" fmla="*/ 246381 h 2076994"/>
                    <a:gd name="connsiteX13" fmla="*/ 1787857 w 4908645"/>
                    <a:gd name="connsiteY13" fmla="*/ 2535 h 2076994"/>
                    <a:gd name="connsiteX14" fmla="*/ 1865194 w 4908645"/>
                    <a:gd name="connsiteY14" fmla="*/ 266391 h 2076994"/>
                    <a:gd name="connsiteX15" fmla="*/ 1528549 w 4908645"/>
                    <a:gd name="connsiteY15" fmla="*/ 25281 h 2076994"/>
                    <a:gd name="connsiteX16" fmla="*/ 1778758 w 4908645"/>
                    <a:gd name="connsiteY16" fmla="*/ 662177 h 2076994"/>
                    <a:gd name="connsiteX17" fmla="*/ 1610436 w 4908645"/>
                    <a:gd name="connsiteY17" fmla="*/ 357377 h 2076994"/>
                    <a:gd name="connsiteX18" fmla="*/ 1241946 w 4908645"/>
                    <a:gd name="connsiteY18" fmla="*/ 243645 h 2076994"/>
                    <a:gd name="connsiteX19" fmla="*/ 1633182 w 4908645"/>
                    <a:gd name="connsiteY19" fmla="*/ 539347 h 2076994"/>
                    <a:gd name="connsiteX20" fmla="*/ 1701421 w 4908645"/>
                    <a:gd name="connsiteY20" fmla="*/ 771359 h 2076994"/>
                    <a:gd name="connsiteX21" fmla="*/ 1451212 w 4908645"/>
                    <a:gd name="connsiteY21" fmla="*/ 502953 h 2076994"/>
                    <a:gd name="connsiteX22" fmla="*/ 1069075 w 4908645"/>
                    <a:gd name="connsiteY22" fmla="*/ 457460 h 2076994"/>
                    <a:gd name="connsiteX23" fmla="*/ 1428466 w 4908645"/>
                    <a:gd name="connsiteY23" fmla="*/ 593938 h 2076994"/>
                    <a:gd name="connsiteX24" fmla="*/ 1551296 w 4908645"/>
                    <a:gd name="connsiteY24" fmla="*/ 775908 h 2076994"/>
                    <a:gd name="connsiteX25" fmla="*/ 1314734 w 4908645"/>
                    <a:gd name="connsiteY25" fmla="*/ 653078 h 2076994"/>
                    <a:gd name="connsiteX26" fmla="*/ 964442 w 4908645"/>
                    <a:gd name="connsiteY26" fmla="*/ 634881 h 2076994"/>
                    <a:gd name="connsiteX27" fmla="*/ 1401170 w 4908645"/>
                    <a:gd name="connsiteY27" fmla="*/ 762260 h 2076994"/>
                    <a:gd name="connsiteX28" fmla="*/ 1587690 w 4908645"/>
                    <a:gd name="connsiteY28" fmla="*/ 912385 h 2076994"/>
                    <a:gd name="connsiteX29" fmla="*/ 1291988 w 4908645"/>
                    <a:gd name="connsiteY29" fmla="*/ 816851 h 2076994"/>
                    <a:gd name="connsiteX30" fmla="*/ 1191905 w 4908645"/>
                    <a:gd name="connsiteY30" fmla="*/ 812302 h 2076994"/>
                    <a:gd name="connsiteX31" fmla="*/ 937146 w 4908645"/>
                    <a:gd name="connsiteY31" fmla="*/ 753162 h 2076994"/>
                    <a:gd name="connsiteX32" fmla="*/ 232012 w 4908645"/>
                    <a:gd name="connsiteY32" fmla="*/ 653078 h 2076994"/>
                    <a:gd name="connsiteX33" fmla="*/ 550460 w 4908645"/>
                    <a:gd name="connsiteY33" fmla="*/ 853245 h 2076994"/>
                    <a:gd name="connsiteX34" fmla="*/ 882555 w 4908645"/>
                    <a:gd name="connsiteY34" fmla="*/ 812302 h 2076994"/>
                    <a:gd name="connsiteX35" fmla="*/ 1046328 w 4908645"/>
                    <a:gd name="connsiteY35" fmla="*/ 830499 h 2076994"/>
                    <a:gd name="connsiteX36" fmla="*/ 864358 w 4908645"/>
                    <a:gd name="connsiteY36" fmla="*/ 871442 h 2076994"/>
                    <a:gd name="connsiteX37" fmla="*/ 1201003 w 4908645"/>
                    <a:gd name="connsiteY37" fmla="*/ 889639 h 2076994"/>
                    <a:gd name="connsiteX38" fmla="*/ 1246496 w 4908645"/>
                    <a:gd name="connsiteY38" fmla="*/ 930583 h 2076994"/>
                    <a:gd name="connsiteX39" fmla="*/ 1028131 w 4908645"/>
                    <a:gd name="connsiteY39" fmla="*/ 948780 h 2076994"/>
                    <a:gd name="connsiteX40" fmla="*/ 809767 w 4908645"/>
                    <a:gd name="connsiteY40" fmla="*/ 907836 h 2076994"/>
                    <a:gd name="connsiteX41" fmla="*/ 932597 w 4908645"/>
                    <a:gd name="connsiteY41" fmla="*/ 966977 h 2076994"/>
                    <a:gd name="connsiteX42" fmla="*/ 582305 w 4908645"/>
                    <a:gd name="connsiteY42" fmla="*/ 971526 h 2076994"/>
                    <a:gd name="connsiteX43" fmla="*/ 0 w 4908645"/>
                    <a:gd name="connsiteY43" fmla="*/ 684923 h 2076994"/>
                    <a:gd name="connsiteX44" fmla="*/ 282054 w 4908645"/>
                    <a:gd name="connsiteY44" fmla="*/ 971526 h 2076994"/>
                    <a:gd name="connsiteX45" fmla="*/ 787021 w 4908645"/>
                    <a:gd name="connsiteY45" fmla="*/ 1067060 h 2076994"/>
                    <a:gd name="connsiteX46" fmla="*/ 1046328 w 4908645"/>
                    <a:gd name="connsiteY46" fmla="*/ 1062511 h 2076994"/>
                    <a:gd name="connsiteX47" fmla="*/ 1419367 w 4908645"/>
                    <a:gd name="connsiteY47" fmla="*/ 1030666 h 2076994"/>
                    <a:gd name="connsiteX48" fmla="*/ 1510352 w 4908645"/>
                    <a:gd name="connsiteY48" fmla="*/ 1085257 h 2076994"/>
                    <a:gd name="connsiteX49" fmla="*/ 1269242 w 4908645"/>
                    <a:gd name="connsiteY49" fmla="*/ 1158045 h 2076994"/>
                    <a:gd name="connsiteX50" fmla="*/ 905302 w 4908645"/>
                    <a:gd name="connsiteY50" fmla="*/ 1089806 h 2076994"/>
                    <a:gd name="connsiteX51" fmla="*/ 818866 w 4908645"/>
                    <a:gd name="connsiteY51" fmla="*/ 1103454 h 2076994"/>
                    <a:gd name="connsiteX52" fmla="*/ 1210102 w 4908645"/>
                    <a:gd name="connsiteY52" fmla="*/ 1226284 h 2076994"/>
                    <a:gd name="connsiteX53" fmla="*/ 1369325 w 4908645"/>
                    <a:gd name="connsiteY53" fmla="*/ 1226284 h 2076994"/>
                    <a:gd name="connsiteX54" fmla="*/ 1510352 w 4908645"/>
                    <a:gd name="connsiteY54" fmla="*/ 1280875 h 2076994"/>
                    <a:gd name="connsiteX55" fmla="*/ 1783308 w 4908645"/>
                    <a:gd name="connsiteY55" fmla="*/ 1203538 h 2076994"/>
                    <a:gd name="connsiteX56" fmla="*/ 2106305 w 4908645"/>
                    <a:gd name="connsiteY56" fmla="*/ 1444648 h 2076994"/>
                    <a:gd name="connsiteX57" fmla="*/ 2069911 w 4908645"/>
                    <a:gd name="connsiteY57" fmla="*/ 1499239 h 2076994"/>
                    <a:gd name="connsiteX58" fmla="*/ 2215487 w 4908645"/>
                    <a:gd name="connsiteY58" fmla="*/ 1508338 h 2076994"/>
                    <a:gd name="connsiteX59" fmla="*/ 2374711 w 4908645"/>
                    <a:gd name="connsiteY59" fmla="*/ 1526535 h 2076994"/>
                    <a:gd name="connsiteX60" fmla="*/ 2374711 w 4908645"/>
                    <a:gd name="connsiteY60" fmla="*/ 1594774 h 2076994"/>
                    <a:gd name="connsiteX61" fmla="*/ 3175379 w 4908645"/>
                    <a:gd name="connsiteY61" fmla="*/ 1763096 h 2076994"/>
                    <a:gd name="connsiteX62" fmla="*/ 3948752 w 4908645"/>
                    <a:gd name="connsiteY62" fmla="*/ 1744899 h 2076994"/>
                    <a:gd name="connsiteX63" fmla="*/ 4180764 w 4908645"/>
                    <a:gd name="connsiteY63" fmla="*/ 2076994 h 2076994"/>
                    <a:gd name="connsiteX64" fmla="*/ 4549254 w 4908645"/>
                    <a:gd name="connsiteY64" fmla="*/ 1753997 h 2076994"/>
                    <a:gd name="connsiteX65" fmla="*/ 4908645 w 4908645"/>
                    <a:gd name="connsiteY65" fmla="*/ 1453747 h 2076994"/>
                    <a:gd name="connsiteX0" fmla="*/ 4908645 w 4908645"/>
                    <a:gd name="connsiteY0" fmla="*/ 1453887 h 2077134"/>
                    <a:gd name="connsiteX1" fmla="*/ 4540155 w 4908645"/>
                    <a:gd name="connsiteY1" fmla="*/ 671415 h 2077134"/>
                    <a:gd name="connsiteX2" fmla="*/ 4089779 w 4908645"/>
                    <a:gd name="connsiteY2" fmla="*/ 835188 h 2077134"/>
                    <a:gd name="connsiteX3" fmla="*/ 3916908 w 4908645"/>
                    <a:gd name="connsiteY3" fmla="*/ 1135439 h 2077134"/>
                    <a:gd name="connsiteX4" fmla="*/ 3080702 w 4908645"/>
                    <a:gd name="connsiteY4" fmla="*/ 987885 h 2077134"/>
                    <a:gd name="connsiteX5" fmla="*/ 2356514 w 4908645"/>
                    <a:gd name="connsiteY5" fmla="*/ 1021708 h 2077134"/>
                    <a:gd name="connsiteX6" fmla="*/ 2311021 w 4908645"/>
                    <a:gd name="connsiteY6" fmla="*/ 1003511 h 2077134"/>
                    <a:gd name="connsiteX7" fmla="*/ 2024418 w 4908645"/>
                    <a:gd name="connsiteY7" fmla="*/ 939821 h 2077134"/>
                    <a:gd name="connsiteX8" fmla="*/ 2073537 w 4908645"/>
                    <a:gd name="connsiteY8" fmla="*/ 744928 h 2077134"/>
                    <a:gd name="connsiteX9" fmla="*/ 2053658 w 4908645"/>
                    <a:gd name="connsiteY9" fmla="*/ 643328 h 2077134"/>
                    <a:gd name="connsiteX10" fmla="*/ 2095624 w 4908645"/>
                    <a:gd name="connsiteY10" fmla="*/ 508598 h 2077134"/>
                    <a:gd name="connsiteX11" fmla="*/ 2047033 w 4908645"/>
                    <a:gd name="connsiteY11" fmla="*/ 424667 h 2077134"/>
                    <a:gd name="connsiteX12" fmla="*/ 2000518 w 4908645"/>
                    <a:gd name="connsiteY12" fmla="*/ 246521 h 2077134"/>
                    <a:gd name="connsiteX13" fmla="*/ 1787857 w 4908645"/>
                    <a:gd name="connsiteY13" fmla="*/ 2675 h 2077134"/>
                    <a:gd name="connsiteX14" fmla="*/ 1865194 w 4908645"/>
                    <a:gd name="connsiteY14" fmla="*/ 266531 h 2077134"/>
                    <a:gd name="connsiteX15" fmla="*/ 1528549 w 4908645"/>
                    <a:gd name="connsiteY15" fmla="*/ 25421 h 2077134"/>
                    <a:gd name="connsiteX16" fmla="*/ 1778758 w 4908645"/>
                    <a:gd name="connsiteY16" fmla="*/ 662317 h 2077134"/>
                    <a:gd name="connsiteX17" fmla="*/ 1610436 w 4908645"/>
                    <a:gd name="connsiteY17" fmla="*/ 357517 h 2077134"/>
                    <a:gd name="connsiteX18" fmla="*/ 1241946 w 4908645"/>
                    <a:gd name="connsiteY18" fmla="*/ 243785 h 2077134"/>
                    <a:gd name="connsiteX19" fmla="*/ 1633182 w 4908645"/>
                    <a:gd name="connsiteY19" fmla="*/ 539487 h 2077134"/>
                    <a:gd name="connsiteX20" fmla="*/ 1701421 w 4908645"/>
                    <a:gd name="connsiteY20" fmla="*/ 771499 h 2077134"/>
                    <a:gd name="connsiteX21" fmla="*/ 1451212 w 4908645"/>
                    <a:gd name="connsiteY21" fmla="*/ 503093 h 2077134"/>
                    <a:gd name="connsiteX22" fmla="*/ 1069075 w 4908645"/>
                    <a:gd name="connsiteY22" fmla="*/ 457600 h 2077134"/>
                    <a:gd name="connsiteX23" fmla="*/ 1428466 w 4908645"/>
                    <a:gd name="connsiteY23" fmla="*/ 594078 h 2077134"/>
                    <a:gd name="connsiteX24" fmla="*/ 1551296 w 4908645"/>
                    <a:gd name="connsiteY24" fmla="*/ 776048 h 2077134"/>
                    <a:gd name="connsiteX25" fmla="*/ 1314734 w 4908645"/>
                    <a:gd name="connsiteY25" fmla="*/ 653218 h 2077134"/>
                    <a:gd name="connsiteX26" fmla="*/ 964442 w 4908645"/>
                    <a:gd name="connsiteY26" fmla="*/ 635021 h 2077134"/>
                    <a:gd name="connsiteX27" fmla="*/ 1401170 w 4908645"/>
                    <a:gd name="connsiteY27" fmla="*/ 762400 h 2077134"/>
                    <a:gd name="connsiteX28" fmla="*/ 1587690 w 4908645"/>
                    <a:gd name="connsiteY28" fmla="*/ 912525 h 2077134"/>
                    <a:gd name="connsiteX29" fmla="*/ 1291988 w 4908645"/>
                    <a:gd name="connsiteY29" fmla="*/ 816991 h 2077134"/>
                    <a:gd name="connsiteX30" fmla="*/ 1191905 w 4908645"/>
                    <a:gd name="connsiteY30" fmla="*/ 812442 h 2077134"/>
                    <a:gd name="connsiteX31" fmla="*/ 937146 w 4908645"/>
                    <a:gd name="connsiteY31" fmla="*/ 753302 h 2077134"/>
                    <a:gd name="connsiteX32" fmla="*/ 232012 w 4908645"/>
                    <a:gd name="connsiteY32" fmla="*/ 653218 h 2077134"/>
                    <a:gd name="connsiteX33" fmla="*/ 550460 w 4908645"/>
                    <a:gd name="connsiteY33" fmla="*/ 853385 h 2077134"/>
                    <a:gd name="connsiteX34" fmla="*/ 882555 w 4908645"/>
                    <a:gd name="connsiteY34" fmla="*/ 812442 h 2077134"/>
                    <a:gd name="connsiteX35" fmla="*/ 1046328 w 4908645"/>
                    <a:gd name="connsiteY35" fmla="*/ 830639 h 2077134"/>
                    <a:gd name="connsiteX36" fmla="*/ 864358 w 4908645"/>
                    <a:gd name="connsiteY36" fmla="*/ 871582 h 2077134"/>
                    <a:gd name="connsiteX37" fmla="*/ 1201003 w 4908645"/>
                    <a:gd name="connsiteY37" fmla="*/ 889779 h 2077134"/>
                    <a:gd name="connsiteX38" fmla="*/ 1246496 w 4908645"/>
                    <a:gd name="connsiteY38" fmla="*/ 930723 h 2077134"/>
                    <a:gd name="connsiteX39" fmla="*/ 1028131 w 4908645"/>
                    <a:gd name="connsiteY39" fmla="*/ 948920 h 2077134"/>
                    <a:gd name="connsiteX40" fmla="*/ 809767 w 4908645"/>
                    <a:gd name="connsiteY40" fmla="*/ 907976 h 2077134"/>
                    <a:gd name="connsiteX41" fmla="*/ 932597 w 4908645"/>
                    <a:gd name="connsiteY41" fmla="*/ 967117 h 2077134"/>
                    <a:gd name="connsiteX42" fmla="*/ 582305 w 4908645"/>
                    <a:gd name="connsiteY42" fmla="*/ 971666 h 2077134"/>
                    <a:gd name="connsiteX43" fmla="*/ 0 w 4908645"/>
                    <a:gd name="connsiteY43" fmla="*/ 685063 h 2077134"/>
                    <a:gd name="connsiteX44" fmla="*/ 282054 w 4908645"/>
                    <a:gd name="connsiteY44" fmla="*/ 971666 h 2077134"/>
                    <a:gd name="connsiteX45" fmla="*/ 787021 w 4908645"/>
                    <a:gd name="connsiteY45" fmla="*/ 1067200 h 2077134"/>
                    <a:gd name="connsiteX46" fmla="*/ 1046328 w 4908645"/>
                    <a:gd name="connsiteY46" fmla="*/ 1062651 h 2077134"/>
                    <a:gd name="connsiteX47" fmla="*/ 1419367 w 4908645"/>
                    <a:gd name="connsiteY47" fmla="*/ 1030806 h 2077134"/>
                    <a:gd name="connsiteX48" fmla="*/ 1510352 w 4908645"/>
                    <a:gd name="connsiteY48" fmla="*/ 1085397 h 2077134"/>
                    <a:gd name="connsiteX49" fmla="*/ 1269242 w 4908645"/>
                    <a:gd name="connsiteY49" fmla="*/ 1158185 h 2077134"/>
                    <a:gd name="connsiteX50" fmla="*/ 905302 w 4908645"/>
                    <a:gd name="connsiteY50" fmla="*/ 1089946 h 2077134"/>
                    <a:gd name="connsiteX51" fmla="*/ 818866 w 4908645"/>
                    <a:gd name="connsiteY51" fmla="*/ 1103594 h 2077134"/>
                    <a:gd name="connsiteX52" fmla="*/ 1210102 w 4908645"/>
                    <a:gd name="connsiteY52" fmla="*/ 1226424 h 2077134"/>
                    <a:gd name="connsiteX53" fmla="*/ 1369325 w 4908645"/>
                    <a:gd name="connsiteY53" fmla="*/ 1226424 h 2077134"/>
                    <a:gd name="connsiteX54" fmla="*/ 1510352 w 4908645"/>
                    <a:gd name="connsiteY54" fmla="*/ 1281015 h 2077134"/>
                    <a:gd name="connsiteX55" fmla="*/ 1783308 w 4908645"/>
                    <a:gd name="connsiteY55" fmla="*/ 1203678 h 2077134"/>
                    <a:gd name="connsiteX56" fmla="*/ 2106305 w 4908645"/>
                    <a:gd name="connsiteY56" fmla="*/ 1444788 h 2077134"/>
                    <a:gd name="connsiteX57" fmla="*/ 2069911 w 4908645"/>
                    <a:gd name="connsiteY57" fmla="*/ 1499379 h 2077134"/>
                    <a:gd name="connsiteX58" fmla="*/ 2215487 w 4908645"/>
                    <a:gd name="connsiteY58" fmla="*/ 1508478 h 2077134"/>
                    <a:gd name="connsiteX59" fmla="*/ 2374711 w 4908645"/>
                    <a:gd name="connsiteY59" fmla="*/ 1526675 h 2077134"/>
                    <a:gd name="connsiteX60" fmla="*/ 2374711 w 4908645"/>
                    <a:gd name="connsiteY60" fmla="*/ 1594914 h 2077134"/>
                    <a:gd name="connsiteX61" fmla="*/ 3175379 w 4908645"/>
                    <a:gd name="connsiteY61" fmla="*/ 1763236 h 2077134"/>
                    <a:gd name="connsiteX62" fmla="*/ 3948752 w 4908645"/>
                    <a:gd name="connsiteY62" fmla="*/ 1745039 h 2077134"/>
                    <a:gd name="connsiteX63" fmla="*/ 4180764 w 4908645"/>
                    <a:gd name="connsiteY63" fmla="*/ 2077134 h 2077134"/>
                    <a:gd name="connsiteX64" fmla="*/ 4549254 w 4908645"/>
                    <a:gd name="connsiteY64" fmla="*/ 1754137 h 2077134"/>
                    <a:gd name="connsiteX65" fmla="*/ 4908645 w 4908645"/>
                    <a:gd name="connsiteY65" fmla="*/ 1453887 h 2077134"/>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67026 h 2077629"/>
                    <a:gd name="connsiteX16" fmla="*/ 1528549 w 4908645"/>
                    <a:gd name="connsiteY16" fmla="*/ 25916 h 2077629"/>
                    <a:gd name="connsiteX17" fmla="*/ 1778758 w 4908645"/>
                    <a:gd name="connsiteY17" fmla="*/ 662812 h 2077629"/>
                    <a:gd name="connsiteX18" fmla="*/ 1610436 w 4908645"/>
                    <a:gd name="connsiteY18" fmla="*/ 358012 h 2077629"/>
                    <a:gd name="connsiteX19" fmla="*/ 1241946 w 4908645"/>
                    <a:gd name="connsiteY19" fmla="*/ 244280 h 2077629"/>
                    <a:gd name="connsiteX20" fmla="*/ 1633182 w 4908645"/>
                    <a:gd name="connsiteY20" fmla="*/ 539982 h 2077629"/>
                    <a:gd name="connsiteX21" fmla="*/ 1701421 w 4908645"/>
                    <a:gd name="connsiteY21" fmla="*/ 771994 h 2077629"/>
                    <a:gd name="connsiteX22" fmla="*/ 1451212 w 4908645"/>
                    <a:gd name="connsiteY22" fmla="*/ 503588 h 2077629"/>
                    <a:gd name="connsiteX23" fmla="*/ 1069075 w 4908645"/>
                    <a:gd name="connsiteY23" fmla="*/ 458095 h 2077629"/>
                    <a:gd name="connsiteX24" fmla="*/ 1428466 w 4908645"/>
                    <a:gd name="connsiteY24" fmla="*/ 594573 h 2077629"/>
                    <a:gd name="connsiteX25" fmla="*/ 1551296 w 4908645"/>
                    <a:gd name="connsiteY25" fmla="*/ 776543 h 2077629"/>
                    <a:gd name="connsiteX26" fmla="*/ 1314734 w 4908645"/>
                    <a:gd name="connsiteY26" fmla="*/ 653713 h 2077629"/>
                    <a:gd name="connsiteX27" fmla="*/ 964442 w 4908645"/>
                    <a:gd name="connsiteY27" fmla="*/ 635516 h 2077629"/>
                    <a:gd name="connsiteX28" fmla="*/ 1401170 w 4908645"/>
                    <a:gd name="connsiteY28" fmla="*/ 762895 h 2077629"/>
                    <a:gd name="connsiteX29" fmla="*/ 1587690 w 4908645"/>
                    <a:gd name="connsiteY29" fmla="*/ 913020 h 2077629"/>
                    <a:gd name="connsiteX30" fmla="*/ 1291988 w 4908645"/>
                    <a:gd name="connsiteY30" fmla="*/ 817486 h 2077629"/>
                    <a:gd name="connsiteX31" fmla="*/ 1191905 w 4908645"/>
                    <a:gd name="connsiteY31" fmla="*/ 812937 h 2077629"/>
                    <a:gd name="connsiteX32" fmla="*/ 937146 w 4908645"/>
                    <a:gd name="connsiteY32" fmla="*/ 753797 h 2077629"/>
                    <a:gd name="connsiteX33" fmla="*/ 232012 w 4908645"/>
                    <a:gd name="connsiteY33" fmla="*/ 653713 h 2077629"/>
                    <a:gd name="connsiteX34" fmla="*/ 550460 w 4908645"/>
                    <a:gd name="connsiteY34" fmla="*/ 853880 h 2077629"/>
                    <a:gd name="connsiteX35" fmla="*/ 882555 w 4908645"/>
                    <a:gd name="connsiteY35" fmla="*/ 812937 h 2077629"/>
                    <a:gd name="connsiteX36" fmla="*/ 1046328 w 4908645"/>
                    <a:gd name="connsiteY36" fmla="*/ 831134 h 2077629"/>
                    <a:gd name="connsiteX37" fmla="*/ 864358 w 4908645"/>
                    <a:gd name="connsiteY37" fmla="*/ 872077 h 2077629"/>
                    <a:gd name="connsiteX38" fmla="*/ 1201003 w 4908645"/>
                    <a:gd name="connsiteY38" fmla="*/ 890274 h 2077629"/>
                    <a:gd name="connsiteX39" fmla="*/ 1246496 w 4908645"/>
                    <a:gd name="connsiteY39" fmla="*/ 931218 h 2077629"/>
                    <a:gd name="connsiteX40" fmla="*/ 1028131 w 4908645"/>
                    <a:gd name="connsiteY40" fmla="*/ 949415 h 2077629"/>
                    <a:gd name="connsiteX41" fmla="*/ 809767 w 4908645"/>
                    <a:gd name="connsiteY41" fmla="*/ 908471 h 2077629"/>
                    <a:gd name="connsiteX42" fmla="*/ 932597 w 4908645"/>
                    <a:gd name="connsiteY42" fmla="*/ 967612 h 2077629"/>
                    <a:gd name="connsiteX43" fmla="*/ 582305 w 4908645"/>
                    <a:gd name="connsiteY43" fmla="*/ 972161 h 2077629"/>
                    <a:gd name="connsiteX44" fmla="*/ 0 w 4908645"/>
                    <a:gd name="connsiteY44" fmla="*/ 685558 h 2077629"/>
                    <a:gd name="connsiteX45" fmla="*/ 282054 w 4908645"/>
                    <a:gd name="connsiteY45" fmla="*/ 972161 h 2077629"/>
                    <a:gd name="connsiteX46" fmla="*/ 787021 w 4908645"/>
                    <a:gd name="connsiteY46" fmla="*/ 1067695 h 2077629"/>
                    <a:gd name="connsiteX47" fmla="*/ 1046328 w 4908645"/>
                    <a:gd name="connsiteY47" fmla="*/ 1063146 h 2077629"/>
                    <a:gd name="connsiteX48" fmla="*/ 1419367 w 4908645"/>
                    <a:gd name="connsiteY48" fmla="*/ 1031301 h 2077629"/>
                    <a:gd name="connsiteX49" fmla="*/ 1510352 w 4908645"/>
                    <a:gd name="connsiteY49" fmla="*/ 1085892 h 2077629"/>
                    <a:gd name="connsiteX50" fmla="*/ 1269242 w 4908645"/>
                    <a:gd name="connsiteY50" fmla="*/ 1158680 h 2077629"/>
                    <a:gd name="connsiteX51" fmla="*/ 905302 w 4908645"/>
                    <a:gd name="connsiteY51" fmla="*/ 1090441 h 2077629"/>
                    <a:gd name="connsiteX52" fmla="*/ 818866 w 4908645"/>
                    <a:gd name="connsiteY52" fmla="*/ 1104089 h 2077629"/>
                    <a:gd name="connsiteX53" fmla="*/ 1210102 w 4908645"/>
                    <a:gd name="connsiteY53" fmla="*/ 1226919 h 2077629"/>
                    <a:gd name="connsiteX54" fmla="*/ 1369325 w 4908645"/>
                    <a:gd name="connsiteY54" fmla="*/ 1226919 h 2077629"/>
                    <a:gd name="connsiteX55" fmla="*/ 1510352 w 4908645"/>
                    <a:gd name="connsiteY55" fmla="*/ 1281510 h 2077629"/>
                    <a:gd name="connsiteX56" fmla="*/ 1783308 w 4908645"/>
                    <a:gd name="connsiteY56" fmla="*/ 1204173 h 2077629"/>
                    <a:gd name="connsiteX57" fmla="*/ 2106305 w 4908645"/>
                    <a:gd name="connsiteY57" fmla="*/ 1445283 h 2077629"/>
                    <a:gd name="connsiteX58" fmla="*/ 2069911 w 4908645"/>
                    <a:gd name="connsiteY58" fmla="*/ 1499874 h 2077629"/>
                    <a:gd name="connsiteX59" fmla="*/ 2215487 w 4908645"/>
                    <a:gd name="connsiteY59" fmla="*/ 1508973 h 2077629"/>
                    <a:gd name="connsiteX60" fmla="*/ 2374711 w 4908645"/>
                    <a:gd name="connsiteY60" fmla="*/ 1527170 h 2077629"/>
                    <a:gd name="connsiteX61" fmla="*/ 2374711 w 4908645"/>
                    <a:gd name="connsiteY61" fmla="*/ 1595409 h 2077629"/>
                    <a:gd name="connsiteX62" fmla="*/ 3175379 w 4908645"/>
                    <a:gd name="connsiteY62" fmla="*/ 1763731 h 2077629"/>
                    <a:gd name="connsiteX63" fmla="*/ 3948752 w 4908645"/>
                    <a:gd name="connsiteY63" fmla="*/ 1745534 h 2077629"/>
                    <a:gd name="connsiteX64" fmla="*/ 4180764 w 4908645"/>
                    <a:gd name="connsiteY64" fmla="*/ 2077629 h 2077629"/>
                    <a:gd name="connsiteX65" fmla="*/ 4549254 w 4908645"/>
                    <a:gd name="connsiteY65" fmla="*/ 1754632 h 2077629"/>
                    <a:gd name="connsiteX66" fmla="*/ 4908645 w 4908645"/>
                    <a:gd name="connsiteY66"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78758 w 4908645"/>
                    <a:gd name="connsiteY17" fmla="*/ 662812 h 2077629"/>
                    <a:gd name="connsiteX18" fmla="*/ 1610436 w 4908645"/>
                    <a:gd name="connsiteY18" fmla="*/ 358012 h 2077629"/>
                    <a:gd name="connsiteX19" fmla="*/ 1241946 w 4908645"/>
                    <a:gd name="connsiteY19" fmla="*/ 244280 h 2077629"/>
                    <a:gd name="connsiteX20" fmla="*/ 1633182 w 4908645"/>
                    <a:gd name="connsiteY20" fmla="*/ 539982 h 2077629"/>
                    <a:gd name="connsiteX21" fmla="*/ 1701421 w 4908645"/>
                    <a:gd name="connsiteY21" fmla="*/ 771994 h 2077629"/>
                    <a:gd name="connsiteX22" fmla="*/ 1451212 w 4908645"/>
                    <a:gd name="connsiteY22" fmla="*/ 503588 h 2077629"/>
                    <a:gd name="connsiteX23" fmla="*/ 1069075 w 4908645"/>
                    <a:gd name="connsiteY23" fmla="*/ 458095 h 2077629"/>
                    <a:gd name="connsiteX24" fmla="*/ 1428466 w 4908645"/>
                    <a:gd name="connsiteY24" fmla="*/ 594573 h 2077629"/>
                    <a:gd name="connsiteX25" fmla="*/ 1551296 w 4908645"/>
                    <a:gd name="connsiteY25" fmla="*/ 776543 h 2077629"/>
                    <a:gd name="connsiteX26" fmla="*/ 1314734 w 4908645"/>
                    <a:gd name="connsiteY26" fmla="*/ 653713 h 2077629"/>
                    <a:gd name="connsiteX27" fmla="*/ 964442 w 4908645"/>
                    <a:gd name="connsiteY27" fmla="*/ 635516 h 2077629"/>
                    <a:gd name="connsiteX28" fmla="*/ 1401170 w 4908645"/>
                    <a:gd name="connsiteY28" fmla="*/ 762895 h 2077629"/>
                    <a:gd name="connsiteX29" fmla="*/ 1587690 w 4908645"/>
                    <a:gd name="connsiteY29" fmla="*/ 913020 h 2077629"/>
                    <a:gd name="connsiteX30" fmla="*/ 1291988 w 4908645"/>
                    <a:gd name="connsiteY30" fmla="*/ 817486 h 2077629"/>
                    <a:gd name="connsiteX31" fmla="*/ 1191905 w 4908645"/>
                    <a:gd name="connsiteY31" fmla="*/ 812937 h 2077629"/>
                    <a:gd name="connsiteX32" fmla="*/ 937146 w 4908645"/>
                    <a:gd name="connsiteY32" fmla="*/ 753797 h 2077629"/>
                    <a:gd name="connsiteX33" fmla="*/ 232012 w 4908645"/>
                    <a:gd name="connsiteY33" fmla="*/ 653713 h 2077629"/>
                    <a:gd name="connsiteX34" fmla="*/ 550460 w 4908645"/>
                    <a:gd name="connsiteY34" fmla="*/ 853880 h 2077629"/>
                    <a:gd name="connsiteX35" fmla="*/ 882555 w 4908645"/>
                    <a:gd name="connsiteY35" fmla="*/ 812937 h 2077629"/>
                    <a:gd name="connsiteX36" fmla="*/ 1046328 w 4908645"/>
                    <a:gd name="connsiteY36" fmla="*/ 831134 h 2077629"/>
                    <a:gd name="connsiteX37" fmla="*/ 864358 w 4908645"/>
                    <a:gd name="connsiteY37" fmla="*/ 872077 h 2077629"/>
                    <a:gd name="connsiteX38" fmla="*/ 1201003 w 4908645"/>
                    <a:gd name="connsiteY38" fmla="*/ 890274 h 2077629"/>
                    <a:gd name="connsiteX39" fmla="*/ 1246496 w 4908645"/>
                    <a:gd name="connsiteY39" fmla="*/ 931218 h 2077629"/>
                    <a:gd name="connsiteX40" fmla="*/ 1028131 w 4908645"/>
                    <a:gd name="connsiteY40" fmla="*/ 949415 h 2077629"/>
                    <a:gd name="connsiteX41" fmla="*/ 809767 w 4908645"/>
                    <a:gd name="connsiteY41" fmla="*/ 908471 h 2077629"/>
                    <a:gd name="connsiteX42" fmla="*/ 932597 w 4908645"/>
                    <a:gd name="connsiteY42" fmla="*/ 967612 h 2077629"/>
                    <a:gd name="connsiteX43" fmla="*/ 582305 w 4908645"/>
                    <a:gd name="connsiteY43" fmla="*/ 972161 h 2077629"/>
                    <a:gd name="connsiteX44" fmla="*/ 0 w 4908645"/>
                    <a:gd name="connsiteY44" fmla="*/ 685558 h 2077629"/>
                    <a:gd name="connsiteX45" fmla="*/ 282054 w 4908645"/>
                    <a:gd name="connsiteY45" fmla="*/ 972161 h 2077629"/>
                    <a:gd name="connsiteX46" fmla="*/ 787021 w 4908645"/>
                    <a:gd name="connsiteY46" fmla="*/ 1067695 h 2077629"/>
                    <a:gd name="connsiteX47" fmla="*/ 1046328 w 4908645"/>
                    <a:gd name="connsiteY47" fmla="*/ 1063146 h 2077629"/>
                    <a:gd name="connsiteX48" fmla="*/ 1419367 w 4908645"/>
                    <a:gd name="connsiteY48" fmla="*/ 1031301 h 2077629"/>
                    <a:gd name="connsiteX49" fmla="*/ 1510352 w 4908645"/>
                    <a:gd name="connsiteY49" fmla="*/ 1085892 h 2077629"/>
                    <a:gd name="connsiteX50" fmla="*/ 1269242 w 4908645"/>
                    <a:gd name="connsiteY50" fmla="*/ 1158680 h 2077629"/>
                    <a:gd name="connsiteX51" fmla="*/ 905302 w 4908645"/>
                    <a:gd name="connsiteY51" fmla="*/ 1090441 h 2077629"/>
                    <a:gd name="connsiteX52" fmla="*/ 818866 w 4908645"/>
                    <a:gd name="connsiteY52" fmla="*/ 1104089 h 2077629"/>
                    <a:gd name="connsiteX53" fmla="*/ 1210102 w 4908645"/>
                    <a:gd name="connsiteY53" fmla="*/ 1226919 h 2077629"/>
                    <a:gd name="connsiteX54" fmla="*/ 1369325 w 4908645"/>
                    <a:gd name="connsiteY54" fmla="*/ 1226919 h 2077629"/>
                    <a:gd name="connsiteX55" fmla="*/ 1510352 w 4908645"/>
                    <a:gd name="connsiteY55" fmla="*/ 1281510 h 2077629"/>
                    <a:gd name="connsiteX56" fmla="*/ 1783308 w 4908645"/>
                    <a:gd name="connsiteY56" fmla="*/ 1204173 h 2077629"/>
                    <a:gd name="connsiteX57" fmla="*/ 2106305 w 4908645"/>
                    <a:gd name="connsiteY57" fmla="*/ 1445283 h 2077629"/>
                    <a:gd name="connsiteX58" fmla="*/ 2069911 w 4908645"/>
                    <a:gd name="connsiteY58" fmla="*/ 1499874 h 2077629"/>
                    <a:gd name="connsiteX59" fmla="*/ 2215487 w 4908645"/>
                    <a:gd name="connsiteY59" fmla="*/ 1508973 h 2077629"/>
                    <a:gd name="connsiteX60" fmla="*/ 2374711 w 4908645"/>
                    <a:gd name="connsiteY60" fmla="*/ 1527170 h 2077629"/>
                    <a:gd name="connsiteX61" fmla="*/ 2374711 w 4908645"/>
                    <a:gd name="connsiteY61" fmla="*/ 1595409 h 2077629"/>
                    <a:gd name="connsiteX62" fmla="*/ 3175379 w 4908645"/>
                    <a:gd name="connsiteY62" fmla="*/ 1763731 h 2077629"/>
                    <a:gd name="connsiteX63" fmla="*/ 3948752 w 4908645"/>
                    <a:gd name="connsiteY63" fmla="*/ 1745534 h 2077629"/>
                    <a:gd name="connsiteX64" fmla="*/ 4180764 w 4908645"/>
                    <a:gd name="connsiteY64" fmla="*/ 2077629 h 2077629"/>
                    <a:gd name="connsiteX65" fmla="*/ 4549254 w 4908645"/>
                    <a:gd name="connsiteY65" fmla="*/ 1754632 h 2077629"/>
                    <a:gd name="connsiteX66" fmla="*/ 4908645 w 4908645"/>
                    <a:gd name="connsiteY66"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78758 w 4908645"/>
                    <a:gd name="connsiteY17" fmla="*/ 662812 h 2077629"/>
                    <a:gd name="connsiteX18" fmla="*/ 1610436 w 4908645"/>
                    <a:gd name="connsiteY18" fmla="*/ 358012 h 2077629"/>
                    <a:gd name="connsiteX19" fmla="*/ 1241946 w 4908645"/>
                    <a:gd name="connsiteY19" fmla="*/ 244280 h 2077629"/>
                    <a:gd name="connsiteX20" fmla="*/ 1633182 w 4908645"/>
                    <a:gd name="connsiteY20" fmla="*/ 539982 h 2077629"/>
                    <a:gd name="connsiteX21" fmla="*/ 1701421 w 4908645"/>
                    <a:gd name="connsiteY21" fmla="*/ 771994 h 2077629"/>
                    <a:gd name="connsiteX22" fmla="*/ 1451212 w 4908645"/>
                    <a:gd name="connsiteY22" fmla="*/ 503588 h 2077629"/>
                    <a:gd name="connsiteX23" fmla="*/ 1069075 w 4908645"/>
                    <a:gd name="connsiteY23" fmla="*/ 458095 h 2077629"/>
                    <a:gd name="connsiteX24" fmla="*/ 1428466 w 4908645"/>
                    <a:gd name="connsiteY24" fmla="*/ 594573 h 2077629"/>
                    <a:gd name="connsiteX25" fmla="*/ 1551296 w 4908645"/>
                    <a:gd name="connsiteY25" fmla="*/ 776543 h 2077629"/>
                    <a:gd name="connsiteX26" fmla="*/ 1314734 w 4908645"/>
                    <a:gd name="connsiteY26" fmla="*/ 653713 h 2077629"/>
                    <a:gd name="connsiteX27" fmla="*/ 964442 w 4908645"/>
                    <a:gd name="connsiteY27" fmla="*/ 635516 h 2077629"/>
                    <a:gd name="connsiteX28" fmla="*/ 1401170 w 4908645"/>
                    <a:gd name="connsiteY28" fmla="*/ 762895 h 2077629"/>
                    <a:gd name="connsiteX29" fmla="*/ 1587690 w 4908645"/>
                    <a:gd name="connsiteY29" fmla="*/ 913020 h 2077629"/>
                    <a:gd name="connsiteX30" fmla="*/ 1291988 w 4908645"/>
                    <a:gd name="connsiteY30" fmla="*/ 817486 h 2077629"/>
                    <a:gd name="connsiteX31" fmla="*/ 1191905 w 4908645"/>
                    <a:gd name="connsiteY31" fmla="*/ 812937 h 2077629"/>
                    <a:gd name="connsiteX32" fmla="*/ 937146 w 4908645"/>
                    <a:gd name="connsiteY32" fmla="*/ 753797 h 2077629"/>
                    <a:gd name="connsiteX33" fmla="*/ 232012 w 4908645"/>
                    <a:gd name="connsiteY33" fmla="*/ 653713 h 2077629"/>
                    <a:gd name="connsiteX34" fmla="*/ 550460 w 4908645"/>
                    <a:gd name="connsiteY34" fmla="*/ 853880 h 2077629"/>
                    <a:gd name="connsiteX35" fmla="*/ 882555 w 4908645"/>
                    <a:gd name="connsiteY35" fmla="*/ 812937 h 2077629"/>
                    <a:gd name="connsiteX36" fmla="*/ 1046328 w 4908645"/>
                    <a:gd name="connsiteY36" fmla="*/ 831134 h 2077629"/>
                    <a:gd name="connsiteX37" fmla="*/ 864358 w 4908645"/>
                    <a:gd name="connsiteY37" fmla="*/ 872077 h 2077629"/>
                    <a:gd name="connsiteX38" fmla="*/ 1201003 w 4908645"/>
                    <a:gd name="connsiteY38" fmla="*/ 890274 h 2077629"/>
                    <a:gd name="connsiteX39" fmla="*/ 1246496 w 4908645"/>
                    <a:gd name="connsiteY39" fmla="*/ 931218 h 2077629"/>
                    <a:gd name="connsiteX40" fmla="*/ 1028131 w 4908645"/>
                    <a:gd name="connsiteY40" fmla="*/ 949415 h 2077629"/>
                    <a:gd name="connsiteX41" fmla="*/ 809767 w 4908645"/>
                    <a:gd name="connsiteY41" fmla="*/ 908471 h 2077629"/>
                    <a:gd name="connsiteX42" fmla="*/ 932597 w 4908645"/>
                    <a:gd name="connsiteY42" fmla="*/ 967612 h 2077629"/>
                    <a:gd name="connsiteX43" fmla="*/ 582305 w 4908645"/>
                    <a:gd name="connsiteY43" fmla="*/ 972161 h 2077629"/>
                    <a:gd name="connsiteX44" fmla="*/ 0 w 4908645"/>
                    <a:gd name="connsiteY44" fmla="*/ 685558 h 2077629"/>
                    <a:gd name="connsiteX45" fmla="*/ 282054 w 4908645"/>
                    <a:gd name="connsiteY45" fmla="*/ 972161 h 2077629"/>
                    <a:gd name="connsiteX46" fmla="*/ 787021 w 4908645"/>
                    <a:gd name="connsiteY46" fmla="*/ 1067695 h 2077629"/>
                    <a:gd name="connsiteX47" fmla="*/ 1046328 w 4908645"/>
                    <a:gd name="connsiteY47" fmla="*/ 1063146 h 2077629"/>
                    <a:gd name="connsiteX48" fmla="*/ 1419367 w 4908645"/>
                    <a:gd name="connsiteY48" fmla="*/ 1031301 h 2077629"/>
                    <a:gd name="connsiteX49" fmla="*/ 1510352 w 4908645"/>
                    <a:gd name="connsiteY49" fmla="*/ 1085892 h 2077629"/>
                    <a:gd name="connsiteX50" fmla="*/ 1269242 w 4908645"/>
                    <a:gd name="connsiteY50" fmla="*/ 1158680 h 2077629"/>
                    <a:gd name="connsiteX51" fmla="*/ 905302 w 4908645"/>
                    <a:gd name="connsiteY51" fmla="*/ 1090441 h 2077629"/>
                    <a:gd name="connsiteX52" fmla="*/ 818866 w 4908645"/>
                    <a:gd name="connsiteY52" fmla="*/ 1104089 h 2077629"/>
                    <a:gd name="connsiteX53" fmla="*/ 1210102 w 4908645"/>
                    <a:gd name="connsiteY53" fmla="*/ 1226919 h 2077629"/>
                    <a:gd name="connsiteX54" fmla="*/ 1369325 w 4908645"/>
                    <a:gd name="connsiteY54" fmla="*/ 1226919 h 2077629"/>
                    <a:gd name="connsiteX55" fmla="*/ 1510352 w 4908645"/>
                    <a:gd name="connsiteY55" fmla="*/ 1281510 h 2077629"/>
                    <a:gd name="connsiteX56" fmla="*/ 1783308 w 4908645"/>
                    <a:gd name="connsiteY56" fmla="*/ 1204173 h 2077629"/>
                    <a:gd name="connsiteX57" fmla="*/ 2106305 w 4908645"/>
                    <a:gd name="connsiteY57" fmla="*/ 1445283 h 2077629"/>
                    <a:gd name="connsiteX58" fmla="*/ 2069911 w 4908645"/>
                    <a:gd name="connsiteY58" fmla="*/ 1499874 h 2077629"/>
                    <a:gd name="connsiteX59" fmla="*/ 2215487 w 4908645"/>
                    <a:gd name="connsiteY59" fmla="*/ 1508973 h 2077629"/>
                    <a:gd name="connsiteX60" fmla="*/ 2374711 w 4908645"/>
                    <a:gd name="connsiteY60" fmla="*/ 1527170 h 2077629"/>
                    <a:gd name="connsiteX61" fmla="*/ 2374711 w 4908645"/>
                    <a:gd name="connsiteY61" fmla="*/ 1595409 h 2077629"/>
                    <a:gd name="connsiteX62" fmla="*/ 3175379 w 4908645"/>
                    <a:gd name="connsiteY62" fmla="*/ 1763731 h 2077629"/>
                    <a:gd name="connsiteX63" fmla="*/ 3948752 w 4908645"/>
                    <a:gd name="connsiteY63" fmla="*/ 1745534 h 2077629"/>
                    <a:gd name="connsiteX64" fmla="*/ 4180764 w 4908645"/>
                    <a:gd name="connsiteY64" fmla="*/ 2077629 h 2077629"/>
                    <a:gd name="connsiteX65" fmla="*/ 4549254 w 4908645"/>
                    <a:gd name="connsiteY65" fmla="*/ 1754632 h 2077629"/>
                    <a:gd name="connsiteX66" fmla="*/ 4908645 w 4908645"/>
                    <a:gd name="connsiteY66"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78758 w 4908645"/>
                    <a:gd name="connsiteY17" fmla="*/ 662812 h 2077629"/>
                    <a:gd name="connsiteX18" fmla="*/ 1610436 w 4908645"/>
                    <a:gd name="connsiteY18" fmla="*/ 358012 h 2077629"/>
                    <a:gd name="connsiteX19" fmla="*/ 1241946 w 4908645"/>
                    <a:gd name="connsiteY19" fmla="*/ 244280 h 2077629"/>
                    <a:gd name="connsiteX20" fmla="*/ 1633182 w 4908645"/>
                    <a:gd name="connsiteY20" fmla="*/ 539982 h 2077629"/>
                    <a:gd name="connsiteX21" fmla="*/ 1701421 w 4908645"/>
                    <a:gd name="connsiteY21" fmla="*/ 771994 h 2077629"/>
                    <a:gd name="connsiteX22" fmla="*/ 1451212 w 4908645"/>
                    <a:gd name="connsiteY22" fmla="*/ 503588 h 2077629"/>
                    <a:gd name="connsiteX23" fmla="*/ 1069075 w 4908645"/>
                    <a:gd name="connsiteY23" fmla="*/ 458095 h 2077629"/>
                    <a:gd name="connsiteX24" fmla="*/ 1428466 w 4908645"/>
                    <a:gd name="connsiteY24" fmla="*/ 594573 h 2077629"/>
                    <a:gd name="connsiteX25" fmla="*/ 1551296 w 4908645"/>
                    <a:gd name="connsiteY25" fmla="*/ 776543 h 2077629"/>
                    <a:gd name="connsiteX26" fmla="*/ 1314734 w 4908645"/>
                    <a:gd name="connsiteY26" fmla="*/ 653713 h 2077629"/>
                    <a:gd name="connsiteX27" fmla="*/ 964442 w 4908645"/>
                    <a:gd name="connsiteY27" fmla="*/ 635516 h 2077629"/>
                    <a:gd name="connsiteX28" fmla="*/ 1401170 w 4908645"/>
                    <a:gd name="connsiteY28" fmla="*/ 762895 h 2077629"/>
                    <a:gd name="connsiteX29" fmla="*/ 1587690 w 4908645"/>
                    <a:gd name="connsiteY29" fmla="*/ 913020 h 2077629"/>
                    <a:gd name="connsiteX30" fmla="*/ 1291988 w 4908645"/>
                    <a:gd name="connsiteY30" fmla="*/ 817486 h 2077629"/>
                    <a:gd name="connsiteX31" fmla="*/ 1191905 w 4908645"/>
                    <a:gd name="connsiteY31" fmla="*/ 812937 h 2077629"/>
                    <a:gd name="connsiteX32" fmla="*/ 937146 w 4908645"/>
                    <a:gd name="connsiteY32" fmla="*/ 753797 h 2077629"/>
                    <a:gd name="connsiteX33" fmla="*/ 232012 w 4908645"/>
                    <a:gd name="connsiteY33" fmla="*/ 653713 h 2077629"/>
                    <a:gd name="connsiteX34" fmla="*/ 550460 w 4908645"/>
                    <a:gd name="connsiteY34" fmla="*/ 853880 h 2077629"/>
                    <a:gd name="connsiteX35" fmla="*/ 882555 w 4908645"/>
                    <a:gd name="connsiteY35" fmla="*/ 812937 h 2077629"/>
                    <a:gd name="connsiteX36" fmla="*/ 1046328 w 4908645"/>
                    <a:gd name="connsiteY36" fmla="*/ 831134 h 2077629"/>
                    <a:gd name="connsiteX37" fmla="*/ 864358 w 4908645"/>
                    <a:gd name="connsiteY37" fmla="*/ 872077 h 2077629"/>
                    <a:gd name="connsiteX38" fmla="*/ 1201003 w 4908645"/>
                    <a:gd name="connsiteY38" fmla="*/ 890274 h 2077629"/>
                    <a:gd name="connsiteX39" fmla="*/ 1246496 w 4908645"/>
                    <a:gd name="connsiteY39" fmla="*/ 931218 h 2077629"/>
                    <a:gd name="connsiteX40" fmla="*/ 1028131 w 4908645"/>
                    <a:gd name="connsiteY40" fmla="*/ 949415 h 2077629"/>
                    <a:gd name="connsiteX41" fmla="*/ 809767 w 4908645"/>
                    <a:gd name="connsiteY41" fmla="*/ 908471 h 2077629"/>
                    <a:gd name="connsiteX42" fmla="*/ 932597 w 4908645"/>
                    <a:gd name="connsiteY42" fmla="*/ 967612 h 2077629"/>
                    <a:gd name="connsiteX43" fmla="*/ 582305 w 4908645"/>
                    <a:gd name="connsiteY43" fmla="*/ 972161 h 2077629"/>
                    <a:gd name="connsiteX44" fmla="*/ 0 w 4908645"/>
                    <a:gd name="connsiteY44" fmla="*/ 685558 h 2077629"/>
                    <a:gd name="connsiteX45" fmla="*/ 282054 w 4908645"/>
                    <a:gd name="connsiteY45" fmla="*/ 972161 h 2077629"/>
                    <a:gd name="connsiteX46" fmla="*/ 787021 w 4908645"/>
                    <a:gd name="connsiteY46" fmla="*/ 1067695 h 2077629"/>
                    <a:gd name="connsiteX47" fmla="*/ 1046328 w 4908645"/>
                    <a:gd name="connsiteY47" fmla="*/ 1063146 h 2077629"/>
                    <a:gd name="connsiteX48" fmla="*/ 1419367 w 4908645"/>
                    <a:gd name="connsiteY48" fmla="*/ 1031301 h 2077629"/>
                    <a:gd name="connsiteX49" fmla="*/ 1510352 w 4908645"/>
                    <a:gd name="connsiteY49" fmla="*/ 1085892 h 2077629"/>
                    <a:gd name="connsiteX50" fmla="*/ 1269242 w 4908645"/>
                    <a:gd name="connsiteY50" fmla="*/ 1158680 h 2077629"/>
                    <a:gd name="connsiteX51" fmla="*/ 905302 w 4908645"/>
                    <a:gd name="connsiteY51" fmla="*/ 1090441 h 2077629"/>
                    <a:gd name="connsiteX52" fmla="*/ 818866 w 4908645"/>
                    <a:gd name="connsiteY52" fmla="*/ 1104089 h 2077629"/>
                    <a:gd name="connsiteX53" fmla="*/ 1210102 w 4908645"/>
                    <a:gd name="connsiteY53" fmla="*/ 1226919 h 2077629"/>
                    <a:gd name="connsiteX54" fmla="*/ 1369325 w 4908645"/>
                    <a:gd name="connsiteY54" fmla="*/ 1226919 h 2077629"/>
                    <a:gd name="connsiteX55" fmla="*/ 1510352 w 4908645"/>
                    <a:gd name="connsiteY55" fmla="*/ 1281510 h 2077629"/>
                    <a:gd name="connsiteX56" fmla="*/ 1783308 w 4908645"/>
                    <a:gd name="connsiteY56" fmla="*/ 1204173 h 2077629"/>
                    <a:gd name="connsiteX57" fmla="*/ 2106305 w 4908645"/>
                    <a:gd name="connsiteY57" fmla="*/ 1445283 h 2077629"/>
                    <a:gd name="connsiteX58" fmla="*/ 2069911 w 4908645"/>
                    <a:gd name="connsiteY58" fmla="*/ 1499874 h 2077629"/>
                    <a:gd name="connsiteX59" fmla="*/ 2215487 w 4908645"/>
                    <a:gd name="connsiteY59" fmla="*/ 1508973 h 2077629"/>
                    <a:gd name="connsiteX60" fmla="*/ 2374711 w 4908645"/>
                    <a:gd name="connsiteY60" fmla="*/ 1527170 h 2077629"/>
                    <a:gd name="connsiteX61" fmla="*/ 2374711 w 4908645"/>
                    <a:gd name="connsiteY61" fmla="*/ 1595409 h 2077629"/>
                    <a:gd name="connsiteX62" fmla="*/ 3175379 w 4908645"/>
                    <a:gd name="connsiteY62" fmla="*/ 1763731 h 2077629"/>
                    <a:gd name="connsiteX63" fmla="*/ 3948752 w 4908645"/>
                    <a:gd name="connsiteY63" fmla="*/ 1745534 h 2077629"/>
                    <a:gd name="connsiteX64" fmla="*/ 4180764 w 4908645"/>
                    <a:gd name="connsiteY64" fmla="*/ 2077629 h 2077629"/>
                    <a:gd name="connsiteX65" fmla="*/ 4549254 w 4908645"/>
                    <a:gd name="connsiteY65" fmla="*/ 1754632 h 2077629"/>
                    <a:gd name="connsiteX66" fmla="*/ 4908645 w 4908645"/>
                    <a:gd name="connsiteY66"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78758 w 4908645"/>
                    <a:gd name="connsiteY17" fmla="*/ 662812 h 2077629"/>
                    <a:gd name="connsiteX18" fmla="*/ 1610436 w 4908645"/>
                    <a:gd name="connsiteY18" fmla="*/ 358012 h 2077629"/>
                    <a:gd name="connsiteX19" fmla="*/ 1241946 w 4908645"/>
                    <a:gd name="connsiteY19" fmla="*/ 244280 h 2077629"/>
                    <a:gd name="connsiteX20" fmla="*/ 1633182 w 4908645"/>
                    <a:gd name="connsiteY20" fmla="*/ 539982 h 2077629"/>
                    <a:gd name="connsiteX21" fmla="*/ 1701421 w 4908645"/>
                    <a:gd name="connsiteY21" fmla="*/ 771994 h 2077629"/>
                    <a:gd name="connsiteX22" fmla="*/ 1451212 w 4908645"/>
                    <a:gd name="connsiteY22" fmla="*/ 503588 h 2077629"/>
                    <a:gd name="connsiteX23" fmla="*/ 1069075 w 4908645"/>
                    <a:gd name="connsiteY23" fmla="*/ 458095 h 2077629"/>
                    <a:gd name="connsiteX24" fmla="*/ 1428466 w 4908645"/>
                    <a:gd name="connsiteY24" fmla="*/ 594573 h 2077629"/>
                    <a:gd name="connsiteX25" fmla="*/ 1551296 w 4908645"/>
                    <a:gd name="connsiteY25" fmla="*/ 776543 h 2077629"/>
                    <a:gd name="connsiteX26" fmla="*/ 1314734 w 4908645"/>
                    <a:gd name="connsiteY26" fmla="*/ 653713 h 2077629"/>
                    <a:gd name="connsiteX27" fmla="*/ 964442 w 4908645"/>
                    <a:gd name="connsiteY27" fmla="*/ 635516 h 2077629"/>
                    <a:gd name="connsiteX28" fmla="*/ 1401170 w 4908645"/>
                    <a:gd name="connsiteY28" fmla="*/ 762895 h 2077629"/>
                    <a:gd name="connsiteX29" fmla="*/ 1587690 w 4908645"/>
                    <a:gd name="connsiteY29" fmla="*/ 913020 h 2077629"/>
                    <a:gd name="connsiteX30" fmla="*/ 1291988 w 4908645"/>
                    <a:gd name="connsiteY30" fmla="*/ 817486 h 2077629"/>
                    <a:gd name="connsiteX31" fmla="*/ 1191905 w 4908645"/>
                    <a:gd name="connsiteY31" fmla="*/ 812937 h 2077629"/>
                    <a:gd name="connsiteX32" fmla="*/ 937146 w 4908645"/>
                    <a:gd name="connsiteY32" fmla="*/ 753797 h 2077629"/>
                    <a:gd name="connsiteX33" fmla="*/ 232012 w 4908645"/>
                    <a:gd name="connsiteY33" fmla="*/ 653713 h 2077629"/>
                    <a:gd name="connsiteX34" fmla="*/ 550460 w 4908645"/>
                    <a:gd name="connsiteY34" fmla="*/ 853880 h 2077629"/>
                    <a:gd name="connsiteX35" fmla="*/ 882555 w 4908645"/>
                    <a:gd name="connsiteY35" fmla="*/ 812937 h 2077629"/>
                    <a:gd name="connsiteX36" fmla="*/ 1046328 w 4908645"/>
                    <a:gd name="connsiteY36" fmla="*/ 831134 h 2077629"/>
                    <a:gd name="connsiteX37" fmla="*/ 864358 w 4908645"/>
                    <a:gd name="connsiteY37" fmla="*/ 872077 h 2077629"/>
                    <a:gd name="connsiteX38" fmla="*/ 1201003 w 4908645"/>
                    <a:gd name="connsiteY38" fmla="*/ 890274 h 2077629"/>
                    <a:gd name="connsiteX39" fmla="*/ 1246496 w 4908645"/>
                    <a:gd name="connsiteY39" fmla="*/ 931218 h 2077629"/>
                    <a:gd name="connsiteX40" fmla="*/ 1028131 w 4908645"/>
                    <a:gd name="connsiteY40" fmla="*/ 949415 h 2077629"/>
                    <a:gd name="connsiteX41" fmla="*/ 809767 w 4908645"/>
                    <a:gd name="connsiteY41" fmla="*/ 908471 h 2077629"/>
                    <a:gd name="connsiteX42" fmla="*/ 932597 w 4908645"/>
                    <a:gd name="connsiteY42" fmla="*/ 967612 h 2077629"/>
                    <a:gd name="connsiteX43" fmla="*/ 582305 w 4908645"/>
                    <a:gd name="connsiteY43" fmla="*/ 972161 h 2077629"/>
                    <a:gd name="connsiteX44" fmla="*/ 0 w 4908645"/>
                    <a:gd name="connsiteY44" fmla="*/ 685558 h 2077629"/>
                    <a:gd name="connsiteX45" fmla="*/ 282054 w 4908645"/>
                    <a:gd name="connsiteY45" fmla="*/ 972161 h 2077629"/>
                    <a:gd name="connsiteX46" fmla="*/ 787021 w 4908645"/>
                    <a:gd name="connsiteY46" fmla="*/ 1067695 h 2077629"/>
                    <a:gd name="connsiteX47" fmla="*/ 1046328 w 4908645"/>
                    <a:gd name="connsiteY47" fmla="*/ 1063146 h 2077629"/>
                    <a:gd name="connsiteX48" fmla="*/ 1419367 w 4908645"/>
                    <a:gd name="connsiteY48" fmla="*/ 1031301 h 2077629"/>
                    <a:gd name="connsiteX49" fmla="*/ 1510352 w 4908645"/>
                    <a:gd name="connsiteY49" fmla="*/ 1085892 h 2077629"/>
                    <a:gd name="connsiteX50" fmla="*/ 1269242 w 4908645"/>
                    <a:gd name="connsiteY50" fmla="*/ 1158680 h 2077629"/>
                    <a:gd name="connsiteX51" fmla="*/ 905302 w 4908645"/>
                    <a:gd name="connsiteY51" fmla="*/ 1090441 h 2077629"/>
                    <a:gd name="connsiteX52" fmla="*/ 818866 w 4908645"/>
                    <a:gd name="connsiteY52" fmla="*/ 1104089 h 2077629"/>
                    <a:gd name="connsiteX53" fmla="*/ 1210102 w 4908645"/>
                    <a:gd name="connsiteY53" fmla="*/ 1226919 h 2077629"/>
                    <a:gd name="connsiteX54" fmla="*/ 1369325 w 4908645"/>
                    <a:gd name="connsiteY54" fmla="*/ 1226919 h 2077629"/>
                    <a:gd name="connsiteX55" fmla="*/ 1510352 w 4908645"/>
                    <a:gd name="connsiteY55" fmla="*/ 1281510 h 2077629"/>
                    <a:gd name="connsiteX56" fmla="*/ 1783308 w 4908645"/>
                    <a:gd name="connsiteY56" fmla="*/ 1204173 h 2077629"/>
                    <a:gd name="connsiteX57" fmla="*/ 2106305 w 4908645"/>
                    <a:gd name="connsiteY57" fmla="*/ 1445283 h 2077629"/>
                    <a:gd name="connsiteX58" fmla="*/ 2069911 w 4908645"/>
                    <a:gd name="connsiteY58" fmla="*/ 1499874 h 2077629"/>
                    <a:gd name="connsiteX59" fmla="*/ 2215487 w 4908645"/>
                    <a:gd name="connsiteY59" fmla="*/ 1508973 h 2077629"/>
                    <a:gd name="connsiteX60" fmla="*/ 2374711 w 4908645"/>
                    <a:gd name="connsiteY60" fmla="*/ 1527170 h 2077629"/>
                    <a:gd name="connsiteX61" fmla="*/ 2374711 w 4908645"/>
                    <a:gd name="connsiteY61" fmla="*/ 1595409 h 2077629"/>
                    <a:gd name="connsiteX62" fmla="*/ 3175379 w 4908645"/>
                    <a:gd name="connsiteY62" fmla="*/ 1763731 h 2077629"/>
                    <a:gd name="connsiteX63" fmla="*/ 3948752 w 4908645"/>
                    <a:gd name="connsiteY63" fmla="*/ 1745534 h 2077629"/>
                    <a:gd name="connsiteX64" fmla="*/ 4180764 w 4908645"/>
                    <a:gd name="connsiteY64" fmla="*/ 2077629 h 2077629"/>
                    <a:gd name="connsiteX65" fmla="*/ 4549254 w 4908645"/>
                    <a:gd name="connsiteY65" fmla="*/ 1754632 h 2077629"/>
                    <a:gd name="connsiteX66" fmla="*/ 4908645 w 4908645"/>
                    <a:gd name="connsiteY66"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610436 w 4908645"/>
                    <a:gd name="connsiteY19" fmla="*/ 358012 h 2077629"/>
                    <a:gd name="connsiteX20" fmla="*/ 1241946 w 4908645"/>
                    <a:gd name="connsiteY20" fmla="*/ 244280 h 2077629"/>
                    <a:gd name="connsiteX21" fmla="*/ 1633182 w 4908645"/>
                    <a:gd name="connsiteY21" fmla="*/ 539982 h 2077629"/>
                    <a:gd name="connsiteX22" fmla="*/ 1701421 w 4908645"/>
                    <a:gd name="connsiteY22" fmla="*/ 771994 h 2077629"/>
                    <a:gd name="connsiteX23" fmla="*/ 1451212 w 4908645"/>
                    <a:gd name="connsiteY23" fmla="*/ 503588 h 2077629"/>
                    <a:gd name="connsiteX24" fmla="*/ 1069075 w 4908645"/>
                    <a:gd name="connsiteY24" fmla="*/ 458095 h 2077629"/>
                    <a:gd name="connsiteX25" fmla="*/ 1428466 w 4908645"/>
                    <a:gd name="connsiteY25" fmla="*/ 594573 h 2077629"/>
                    <a:gd name="connsiteX26" fmla="*/ 1551296 w 4908645"/>
                    <a:gd name="connsiteY26" fmla="*/ 776543 h 2077629"/>
                    <a:gd name="connsiteX27" fmla="*/ 1314734 w 4908645"/>
                    <a:gd name="connsiteY27" fmla="*/ 653713 h 2077629"/>
                    <a:gd name="connsiteX28" fmla="*/ 964442 w 4908645"/>
                    <a:gd name="connsiteY28" fmla="*/ 635516 h 2077629"/>
                    <a:gd name="connsiteX29" fmla="*/ 1401170 w 4908645"/>
                    <a:gd name="connsiteY29" fmla="*/ 762895 h 2077629"/>
                    <a:gd name="connsiteX30" fmla="*/ 1587690 w 4908645"/>
                    <a:gd name="connsiteY30" fmla="*/ 913020 h 2077629"/>
                    <a:gd name="connsiteX31" fmla="*/ 1291988 w 4908645"/>
                    <a:gd name="connsiteY31" fmla="*/ 817486 h 2077629"/>
                    <a:gd name="connsiteX32" fmla="*/ 1191905 w 4908645"/>
                    <a:gd name="connsiteY32" fmla="*/ 812937 h 2077629"/>
                    <a:gd name="connsiteX33" fmla="*/ 937146 w 4908645"/>
                    <a:gd name="connsiteY33" fmla="*/ 753797 h 2077629"/>
                    <a:gd name="connsiteX34" fmla="*/ 232012 w 4908645"/>
                    <a:gd name="connsiteY34" fmla="*/ 653713 h 2077629"/>
                    <a:gd name="connsiteX35" fmla="*/ 550460 w 4908645"/>
                    <a:gd name="connsiteY35" fmla="*/ 853880 h 2077629"/>
                    <a:gd name="connsiteX36" fmla="*/ 882555 w 4908645"/>
                    <a:gd name="connsiteY36" fmla="*/ 812937 h 2077629"/>
                    <a:gd name="connsiteX37" fmla="*/ 1046328 w 4908645"/>
                    <a:gd name="connsiteY37" fmla="*/ 831134 h 2077629"/>
                    <a:gd name="connsiteX38" fmla="*/ 864358 w 4908645"/>
                    <a:gd name="connsiteY38" fmla="*/ 872077 h 2077629"/>
                    <a:gd name="connsiteX39" fmla="*/ 1201003 w 4908645"/>
                    <a:gd name="connsiteY39" fmla="*/ 890274 h 2077629"/>
                    <a:gd name="connsiteX40" fmla="*/ 1246496 w 4908645"/>
                    <a:gd name="connsiteY40" fmla="*/ 931218 h 2077629"/>
                    <a:gd name="connsiteX41" fmla="*/ 1028131 w 4908645"/>
                    <a:gd name="connsiteY41" fmla="*/ 949415 h 2077629"/>
                    <a:gd name="connsiteX42" fmla="*/ 809767 w 4908645"/>
                    <a:gd name="connsiteY42" fmla="*/ 908471 h 2077629"/>
                    <a:gd name="connsiteX43" fmla="*/ 932597 w 4908645"/>
                    <a:gd name="connsiteY43" fmla="*/ 967612 h 2077629"/>
                    <a:gd name="connsiteX44" fmla="*/ 582305 w 4908645"/>
                    <a:gd name="connsiteY44" fmla="*/ 972161 h 2077629"/>
                    <a:gd name="connsiteX45" fmla="*/ 0 w 4908645"/>
                    <a:gd name="connsiteY45" fmla="*/ 685558 h 2077629"/>
                    <a:gd name="connsiteX46" fmla="*/ 282054 w 4908645"/>
                    <a:gd name="connsiteY46" fmla="*/ 972161 h 2077629"/>
                    <a:gd name="connsiteX47" fmla="*/ 787021 w 4908645"/>
                    <a:gd name="connsiteY47" fmla="*/ 1067695 h 2077629"/>
                    <a:gd name="connsiteX48" fmla="*/ 1046328 w 4908645"/>
                    <a:gd name="connsiteY48" fmla="*/ 1063146 h 2077629"/>
                    <a:gd name="connsiteX49" fmla="*/ 1419367 w 4908645"/>
                    <a:gd name="connsiteY49" fmla="*/ 1031301 h 2077629"/>
                    <a:gd name="connsiteX50" fmla="*/ 1510352 w 4908645"/>
                    <a:gd name="connsiteY50" fmla="*/ 1085892 h 2077629"/>
                    <a:gd name="connsiteX51" fmla="*/ 1269242 w 4908645"/>
                    <a:gd name="connsiteY51" fmla="*/ 1158680 h 2077629"/>
                    <a:gd name="connsiteX52" fmla="*/ 905302 w 4908645"/>
                    <a:gd name="connsiteY52" fmla="*/ 1090441 h 2077629"/>
                    <a:gd name="connsiteX53" fmla="*/ 818866 w 4908645"/>
                    <a:gd name="connsiteY53" fmla="*/ 1104089 h 2077629"/>
                    <a:gd name="connsiteX54" fmla="*/ 1210102 w 4908645"/>
                    <a:gd name="connsiteY54" fmla="*/ 1226919 h 2077629"/>
                    <a:gd name="connsiteX55" fmla="*/ 1369325 w 4908645"/>
                    <a:gd name="connsiteY55" fmla="*/ 1226919 h 2077629"/>
                    <a:gd name="connsiteX56" fmla="*/ 1510352 w 4908645"/>
                    <a:gd name="connsiteY56" fmla="*/ 1281510 h 2077629"/>
                    <a:gd name="connsiteX57" fmla="*/ 1783308 w 4908645"/>
                    <a:gd name="connsiteY57" fmla="*/ 1204173 h 2077629"/>
                    <a:gd name="connsiteX58" fmla="*/ 2106305 w 4908645"/>
                    <a:gd name="connsiteY58" fmla="*/ 1445283 h 2077629"/>
                    <a:gd name="connsiteX59" fmla="*/ 2069911 w 4908645"/>
                    <a:gd name="connsiteY59" fmla="*/ 1499874 h 2077629"/>
                    <a:gd name="connsiteX60" fmla="*/ 2215487 w 4908645"/>
                    <a:gd name="connsiteY60" fmla="*/ 1508973 h 2077629"/>
                    <a:gd name="connsiteX61" fmla="*/ 2374711 w 4908645"/>
                    <a:gd name="connsiteY61" fmla="*/ 1527170 h 2077629"/>
                    <a:gd name="connsiteX62" fmla="*/ 2374711 w 4908645"/>
                    <a:gd name="connsiteY62" fmla="*/ 1595409 h 2077629"/>
                    <a:gd name="connsiteX63" fmla="*/ 3175379 w 4908645"/>
                    <a:gd name="connsiteY63" fmla="*/ 1763731 h 2077629"/>
                    <a:gd name="connsiteX64" fmla="*/ 3948752 w 4908645"/>
                    <a:gd name="connsiteY64" fmla="*/ 1745534 h 2077629"/>
                    <a:gd name="connsiteX65" fmla="*/ 4180764 w 4908645"/>
                    <a:gd name="connsiteY65" fmla="*/ 2077629 h 2077629"/>
                    <a:gd name="connsiteX66" fmla="*/ 4549254 w 4908645"/>
                    <a:gd name="connsiteY66" fmla="*/ 1754632 h 2077629"/>
                    <a:gd name="connsiteX67" fmla="*/ 4908645 w 4908645"/>
                    <a:gd name="connsiteY67"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610436 w 4908645"/>
                    <a:gd name="connsiteY19" fmla="*/ 358012 h 2077629"/>
                    <a:gd name="connsiteX20" fmla="*/ 1241946 w 4908645"/>
                    <a:gd name="connsiteY20" fmla="*/ 244280 h 2077629"/>
                    <a:gd name="connsiteX21" fmla="*/ 1633182 w 4908645"/>
                    <a:gd name="connsiteY21" fmla="*/ 539982 h 2077629"/>
                    <a:gd name="connsiteX22" fmla="*/ 1701421 w 4908645"/>
                    <a:gd name="connsiteY22" fmla="*/ 771994 h 2077629"/>
                    <a:gd name="connsiteX23" fmla="*/ 1451212 w 4908645"/>
                    <a:gd name="connsiteY23" fmla="*/ 503588 h 2077629"/>
                    <a:gd name="connsiteX24" fmla="*/ 1069075 w 4908645"/>
                    <a:gd name="connsiteY24" fmla="*/ 458095 h 2077629"/>
                    <a:gd name="connsiteX25" fmla="*/ 1428466 w 4908645"/>
                    <a:gd name="connsiteY25" fmla="*/ 594573 h 2077629"/>
                    <a:gd name="connsiteX26" fmla="*/ 1551296 w 4908645"/>
                    <a:gd name="connsiteY26" fmla="*/ 776543 h 2077629"/>
                    <a:gd name="connsiteX27" fmla="*/ 1314734 w 4908645"/>
                    <a:gd name="connsiteY27" fmla="*/ 653713 h 2077629"/>
                    <a:gd name="connsiteX28" fmla="*/ 964442 w 4908645"/>
                    <a:gd name="connsiteY28" fmla="*/ 635516 h 2077629"/>
                    <a:gd name="connsiteX29" fmla="*/ 1401170 w 4908645"/>
                    <a:gd name="connsiteY29" fmla="*/ 762895 h 2077629"/>
                    <a:gd name="connsiteX30" fmla="*/ 1587690 w 4908645"/>
                    <a:gd name="connsiteY30" fmla="*/ 913020 h 2077629"/>
                    <a:gd name="connsiteX31" fmla="*/ 1291988 w 4908645"/>
                    <a:gd name="connsiteY31" fmla="*/ 817486 h 2077629"/>
                    <a:gd name="connsiteX32" fmla="*/ 1191905 w 4908645"/>
                    <a:gd name="connsiteY32" fmla="*/ 812937 h 2077629"/>
                    <a:gd name="connsiteX33" fmla="*/ 937146 w 4908645"/>
                    <a:gd name="connsiteY33" fmla="*/ 753797 h 2077629"/>
                    <a:gd name="connsiteX34" fmla="*/ 232012 w 4908645"/>
                    <a:gd name="connsiteY34" fmla="*/ 653713 h 2077629"/>
                    <a:gd name="connsiteX35" fmla="*/ 550460 w 4908645"/>
                    <a:gd name="connsiteY35" fmla="*/ 853880 h 2077629"/>
                    <a:gd name="connsiteX36" fmla="*/ 882555 w 4908645"/>
                    <a:gd name="connsiteY36" fmla="*/ 812937 h 2077629"/>
                    <a:gd name="connsiteX37" fmla="*/ 1046328 w 4908645"/>
                    <a:gd name="connsiteY37" fmla="*/ 831134 h 2077629"/>
                    <a:gd name="connsiteX38" fmla="*/ 864358 w 4908645"/>
                    <a:gd name="connsiteY38" fmla="*/ 872077 h 2077629"/>
                    <a:gd name="connsiteX39" fmla="*/ 1201003 w 4908645"/>
                    <a:gd name="connsiteY39" fmla="*/ 890274 h 2077629"/>
                    <a:gd name="connsiteX40" fmla="*/ 1246496 w 4908645"/>
                    <a:gd name="connsiteY40" fmla="*/ 931218 h 2077629"/>
                    <a:gd name="connsiteX41" fmla="*/ 1028131 w 4908645"/>
                    <a:gd name="connsiteY41" fmla="*/ 949415 h 2077629"/>
                    <a:gd name="connsiteX42" fmla="*/ 809767 w 4908645"/>
                    <a:gd name="connsiteY42" fmla="*/ 908471 h 2077629"/>
                    <a:gd name="connsiteX43" fmla="*/ 932597 w 4908645"/>
                    <a:gd name="connsiteY43" fmla="*/ 967612 h 2077629"/>
                    <a:gd name="connsiteX44" fmla="*/ 582305 w 4908645"/>
                    <a:gd name="connsiteY44" fmla="*/ 972161 h 2077629"/>
                    <a:gd name="connsiteX45" fmla="*/ 0 w 4908645"/>
                    <a:gd name="connsiteY45" fmla="*/ 685558 h 2077629"/>
                    <a:gd name="connsiteX46" fmla="*/ 282054 w 4908645"/>
                    <a:gd name="connsiteY46" fmla="*/ 972161 h 2077629"/>
                    <a:gd name="connsiteX47" fmla="*/ 787021 w 4908645"/>
                    <a:gd name="connsiteY47" fmla="*/ 1067695 h 2077629"/>
                    <a:gd name="connsiteX48" fmla="*/ 1046328 w 4908645"/>
                    <a:gd name="connsiteY48" fmla="*/ 1063146 h 2077629"/>
                    <a:gd name="connsiteX49" fmla="*/ 1419367 w 4908645"/>
                    <a:gd name="connsiteY49" fmla="*/ 1031301 h 2077629"/>
                    <a:gd name="connsiteX50" fmla="*/ 1510352 w 4908645"/>
                    <a:gd name="connsiteY50" fmla="*/ 1085892 h 2077629"/>
                    <a:gd name="connsiteX51" fmla="*/ 1269242 w 4908645"/>
                    <a:gd name="connsiteY51" fmla="*/ 1158680 h 2077629"/>
                    <a:gd name="connsiteX52" fmla="*/ 905302 w 4908645"/>
                    <a:gd name="connsiteY52" fmla="*/ 1090441 h 2077629"/>
                    <a:gd name="connsiteX53" fmla="*/ 818866 w 4908645"/>
                    <a:gd name="connsiteY53" fmla="*/ 1104089 h 2077629"/>
                    <a:gd name="connsiteX54" fmla="*/ 1210102 w 4908645"/>
                    <a:gd name="connsiteY54" fmla="*/ 1226919 h 2077629"/>
                    <a:gd name="connsiteX55" fmla="*/ 1369325 w 4908645"/>
                    <a:gd name="connsiteY55" fmla="*/ 1226919 h 2077629"/>
                    <a:gd name="connsiteX56" fmla="*/ 1510352 w 4908645"/>
                    <a:gd name="connsiteY56" fmla="*/ 1281510 h 2077629"/>
                    <a:gd name="connsiteX57" fmla="*/ 1783308 w 4908645"/>
                    <a:gd name="connsiteY57" fmla="*/ 1204173 h 2077629"/>
                    <a:gd name="connsiteX58" fmla="*/ 2106305 w 4908645"/>
                    <a:gd name="connsiteY58" fmla="*/ 1445283 h 2077629"/>
                    <a:gd name="connsiteX59" fmla="*/ 2069911 w 4908645"/>
                    <a:gd name="connsiteY59" fmla="*/ 1499874 h 2077629"/>
                    <a:gd name="connsiteX60" fmla="*/ 2215487 w 4908645"/>
                    <a:gd name="connsiteY60" fmla="*/ 1508973 h 2077629"/>
                    <a:gd name="connsiteX61" fmla="*/ 2374711 w 4908645"/>
                    <a:gd name="connsiteY61" fmla="*/ 1527170 h 2077629"/>
                    <a:gd name="connsiteX62" fmla="*/ 2374711 w 4908645"/>
                    <a:gd name="connsiteY62" fmla="*/ 1595409 h 2077629"/>
                    <a:gd name="connsiteX63" fmla="*/ 3175379 w 4908645"/>
                    <a:gd name="connsiteY63" fmla="*/ 1763731 h 2077629"/>
                    <a:gd name="connsiteX64" fmla="*/ 3948752 w 4908645"/>
                    <a:gd name="connsiteY64" fmla="*/ 1745534 h 2077629"/>
                    <a:gd name="connsiteX65" fmla="*/ 4180764 w 4908645"/>
                    <a:gd name="connsiteY65" fmla="*/ 2077629 h 2077629"/>
                    <a:gd name="connsiteX66" fmla="*/ 4549254 w 4908645"/>
                    <a:gd name="connsiteY66" fmla="*/ 1754632 h 2077629"/>
                    <a:gd name="connsiteX67" fmla="*/ 4908645 w 4908645"/>
                    <a:gd name="connsiteY67"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610436 w 4908645"/>
                    <a:gd name="connsiteY19" fmla="*/ 358012 h 2077629"/>
                    <a:gd name="connsiteX20" fmla="*/ 1241946 w 4908645"/>
                    <a:gd name="connsiteY20" fmla="*/ 244280 h 2077629"/>
                    <a:gd name="connsiteX21" fmla="*/ 1633182 w 4908645"/>
                    <a:gd name="connsiteY21" fmla="*/ 539982 h 2077629"/>
                    <a:gd name="connsiteX22" fmla="*/ 1701421 w 4908645"/>
                    <a:gd name="connsiteY22" fmla="*/ 771994 h 2077629"/>
                    <a:gd name="connsiteX23" fmla="*/ 1451212 w 4908645"/>
                    <a:gd name="connsiteY23" fmla="*/ 503588 h 2077629"/>
                    <a:gd name="connsiteX24" fmla="*/ 1069075 w 4908645"/>
                    <a:gd name="connsiteY24" fmla="*/ 458095 h 2077629"/>
                    <a:gd name="connsiteX25" fmla="*/ 1428466 w 4908645"/>
                    <a:gd name="connsiteY25" fmla="*/ 594573 h 2077629"/>
                    <a:gd name="connsiteX26" fmla="*/ 1551296 w 4908645"/>
                    <a:gd name="connsiteY26" fmla="*/ 776543 h 2077629"/>
                    <a:gd name="connsiteX27" fmla="*/ 1314734 w 4908645"/>
                    <a:gd name="connsiteY27" fmla="*/ 653713 h 2077629"/>
                    <a:gd name="connsiteX28" fmla="*/ 964442 w 4908645"/>
                    <a:gd name="connsiteY28" fmla="*/ 635516 h 2077629"/>
                    <a:gd name="connsiteX29" fmla="*/ 1401170 w 4908645"/>
                    <a:gd name="connsiteY29" fmla="*/ 762895 h 2077629"/>
                    <a:gd name="connsiteX30" fmla="*/ 1587690 w 4908645"/>
                    <a:gd name="connsiteY30" fmla="*/ 913020 h 2077629"/>
                    <a:gd name="connsiteX31" fmla="*/ 1291988 w 4908645"/>
                    <a:gd name="connsiteY31" fmla="*/ 817486 h 2077629"/>
                    <a:gd name="connsiteX32" fmla="*/ 1191905 w 4908645"/>
                    <a:gd name="connsiteY32" fmla="*/ 812937 h 2077629"/>
                    <a:gd name="connsiteX33" fmla="*/ 937146 w 4908645"/>
                    <a:gd name="connsiteY33" fmla="*/ 753797 h 2077629"/>
                    <a:gd name="connsiteX34" fmla="*/ 232012 w 4908645"/>
                    <a:gd name="connsiteY34" fmla="*/ 653713 h 2077629"/>
                    <a:gd name="connsiteX35" fmla="*/ 550460 w 4908645"/>
                    <a:gd name="connsiteY35" fmla="*/ 853880 h 2077629"/>
                    <a:gd name="connsiteX36" fmla="*/ 882555 w 4908645"/>
                    <a:gd name="connsiteY36" fmla="*/ 812937 h 2077629"/>
                    <a:gd name="connsiteX37" fmla="*/ 1046328 w 4908645"/>
                    <a:gd name="connsiteY37" fmla="*/ 831134 h 2077629"/>
                    <a:gd name="connsiteX38" fmla="*/ 864358 w 4908645"/>
                    <a:gd name="connsiteY38" fmla="*/ 872077 h 2077629"/>
                    <a:gd name="connsiteX39" fmla="*/ 1201003 w 4908645"/>
                    <a:gd name="connsiteY39" fmla="*/ 890274 h 2077629"/>
                    <a:gd name="connsiteX40" fmla="*/ 1246496 w 4908645"/>
                    <a:gd name="connsiteY40" fmla="*/ 931218 h 2077629"/>
                    <a:gd name="connsiteX41" fmla="*/ 1028131 w 4908645"/>
                    <a:gd name="connsiteY41" fmla="*/ 949415 h 2077629"/>
                    <a:gd name="connsiteX42" fmla="*/ 809767 w 4908645"/>
                    <a:gd name="connsiteY42" fmla="*/ 908471 h 2077629"/>
                    <a:gd name="connsiteX43" fmla="*/ 932597 w 4908645"/>
                    <a:gd name="connsiteY43" fmla="*/ 967612 h 2077629"/>
                    <a:gd name="connsiteX44" fmla="*/ 582305 w 4908645"/>
                    <a:gd name="connsiteY44" fmla="*/ 972161 h 2077629"/>
                    <a:gd name="connsiteX45" fmla="*/ 0 w 4908645"/>
                    <a:gd name="connsiteY45" fmla="*/ 685558 h 2077629"/>
                    <a:gd name="connsiteX46" fmla="*/ 282054 w 4908645"/>
                    <a:gd name="connsiteY46" fmla="*/ 972161 h 2077629"/>
                    <a:gd name="connsiteX47" fmla="*/ 787021 w 4908645"/>
                    <a:gd name="connsiteY47" fmla="*/ 1067695 h 2077629"/>
                    <a:gd name="connsiteX48" fmla="*/ 1046328 w 4908645"/>
                    <a:gd name="connsiteY48" fmla="*/ 1063146 h 2077629"/>
                    <a:gd name="connsiteX49" fmla="*/ 1419367 w 4908645"/>
                    <a:gd name="connsiteY49" fmla="*/ 1031301 h 2077629"/>
                    <a:gd name="connsiteX50" fmla="*/ 1510352 w 4908645"/>
                    <a:gd name="connsiteY50" fmla="*/ 1085892 h 2077629"/>
                    <a:gd name="connsiteX51" fmla="*/ 1269242 w 4908645"/>
                    <a:gd name="connsiteY51" fmla="*/ 1158680 h 2077629"/>
                    <a:gd name="connsiteX52" fmla="*/ 905302 w 4908645"/>
                    <a:gd name="connsiteY52" fmla="*/ 1090441 h 2077629"/>
                    <a:gd name="connsiteX53" fmla="*/ 818866 w 4908645"/>
                    <a:gd name="connsiteY53" fmla="*/ 1104089 h 2077629"/>
                    <a:gd name="connsiteX54" fmla="*/ 1210102 w 4908645"/>
                    <a:gd name="connsiteY54" fmla="*/ 1226919 h 2077629"/>
                    <a:gd name="connsiteX55" fmla="*/ 1369325 w 4908645"/>
                    <a:gd name="connsiteY55" fmla="*/ 1226919 h 2077629"/>
                    <a:gd name="connsiteX56" fmla="*/ 1510352 w 4908645"/>
                    <a:gd name="connsiteY56" fmla="*/ 1281510 h 2077629"/>
                    <a:gd name="connsiteX57" fmla="*/ 1783308 w 4908645"/>
                    <a:gd name="connsiteY57" fmla="*/ 1204173 h 2077629"/>
                    <a:gd name="connsiteX58" fmla="*/ 2106305 w 4908645"/>
                    <a:gd name="connsiteY58" fmla="*/ 1445283 h 2077629"/>
                    <a:gd name="connsiteX59" fmla="*/ 2069911 w 4908645"/>
                    <a:gd name="connsiteY59" fmla="*/ 1499874 h 2077629"/>
                    <a:gd name="connsiteX60" fmla="*/ 2215487 w 4908645"/>
                    <a:gd name="connsiteY60" fmla="*/ 1508973 h 2077629"/>
                    <a:gd name="connsiteX61" fmla="*/ 2374711 w 4908645"/>
                    <a:gd name="connsiteY61" fmla="*/ 1527170 h 2077629"/>
                    <a:gd name="connsiteX62" fmla="*/ 2374711 w 4908645"/>
                    <a:gd name="connsiteY62" fmla="*/ 1595409 h 2077629"/>
                    <a:gd name="connsiteX63" fmla="*/ 3175379 w 4908645"/>
                    <a:gd name="connsiteY63" fmla="*/ 1763731 h 2077629"/>
                    <a:gd name="connsiteX64" fmla="*/ 3948752 w 4908645"/>
                    <a:gd name="connsiteY64" fmla="*/ 1745534 h 2077629"/>
                    <a:gd name="connsiteX65" fmla="*/ 4180764 w 4908645"/>
                    <a:gd name="connsiteY65" fmla="*/ 2077629 h 2077629"/>
                    <a:gd name="connsiteX66" fmla="*/ 4549254 w 4908645"/>
                    <a:gd name="connsiteY66" fmla="*/ 1754632 h 2077629"/>
                    <a:gd name="connsiteX67" fmla="*/ 4908645 w 4908645"/>
                    <a:gd name="connsiteY67"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610436 w 4908645"/>
                    <a:gd name="connsiteY19" fmla="*/ 384516 h 2077629"/>
                    <a:gd name="connsiteX20" fmla="*/ 1241946 w 4908645"/>
                    <a:gd name="connsiteY20" fmla="*/ 244280 h 2077629"/>
                    <a:gd name="connsiteX21" fmla="*/ 1633182 w 4908645"/>
                    <a:gd name="connsiteY21" fmla="*/ 539982 h 2077629"/>
                    <a:gd name="connsiteX22" fmla="*/ 1701421 w 4908645"/>
                    <a:gd name="connsiteY22" fmla="*/ 771994 h 2077629"/>
                    <a:gd name="connsiteX23" fmla="*/ 1451212 w 4908645"/>
                    <a:gd name="connsiteY23" fmla="*/ 503588 h 2077629"/>
                    <a:gd name="connsiteX24" fmla="*/ 1069075 w 4908645"/>
                    <a:gd name="connsiteY24" fmla="*/ 458095 h 2077629"/>
                    <a:gd name="connsiteX25" fmla="*/ 1428466 w 4908645"/>
                    <a:gd name="connsiteY25" fmla="*/ 594573 h 2077629"/>
                    <a:gd name="connsiteX26" fmla="*/ 1551296 w 4908645"/>
                    <a:gd name="connsiteY26" fmla="*/ 776543 h 2077629"/>
                    <a:gd name="connsiteX27" fmla="*/ 1314734 w 4908645"/>
                    <a:gd name="connsiteY27" fmla="*/ 653713 h 2077629"/>
                    <a:gd name="connsiteX28" fmla="*/ 964442 w 4908645"/>
                    <a:gd name="connsiteY28" fmla="*/ 635516 h 2077629"/>
                    <a:gd name="connsiteX29" fmla="*/ 1401170 w 4908645"/>
                    <a:gd name="connsiteY29" fmla="*/ 762895 h 2077629"/>
                    <a:gd name="connsiteX30" fmla="*/ 1587690 w 4908645"/>
                    <a:gd name="connsiteY30" fmla="*/ 913020 h 2077629"/>
                    <a:gd name="connsiteX31" fmla="*/ 1291988 w 4908645"/>
                    <a:gd name="connsiteY31" fmla="*/ 817486 h 2077629"/>
                    <a:gd name="connsiteX32" fmla="*/ 1191905 w 4908645"/>
                    <a:gd name="connsiteY32" fmla="*/ 812937 h 2077629"/>
                    <a:gd name="connsiteX33" fmla="*/ 937146 w 4908645"/>
                    <a:gd name="connsiteY33" fmla="*/ 753797 h 2077629"/>
                    <a:gd name="connsiteX34" fmla="*/ 232012 w 4908645"/>
                    <a:gd name="connsiteY34" fmla="*/ 653713 h 2077629"/>
                    <a:gd name="connsiteX35" fmla="*/ 550460 w 4908645"/>
                    <a:gd name="connsiteY35" fmla="*/ 853880 h 2077629"/>
                    <a:gd name="connsiteX36" fmla="*/ 882555 w 4908645"/>
                    <a:gd name="connsiteY36" fmla="*/ 812937 h 2077629"/>
                    <a:gd name="connsiteX37" fmla="*/ 1046328 w 4908645"/>
                    <a:gd name="connsiteY37" fmla="*/ 831134 h 2077629"/>
                    <a:gd name="connsiteX38" fmla="*/ 864358 w 4908645"/>
                    <a:gd name="connsiteY38" fmla="*/ 872077 h 2077629"/>
                    <a:gd name="connsiteX39" fmla="*/ 1201003 w 4908645"/>
                    <a:gd name="connsiteY39" fmla="*/ 890274 h 2077629"/>
                    <a:gd name="connsiteX40" fmla="*/ 1246496 w 4908645"/>
                    <a:gd name="connsiteY40" fmla="*/ 931218 h 2077629"/>
                    <a:gd name="connsiteX41" fmla="*/ 1028131 w 4908645"/>
                    <a:gd name="connsiteY41" fmla="*/ 949415 h 2077629"/>
                    <a:gd name="connsiteX42" fmla="*/ 809767 w 4908645"/>
                    <a:gd name="connsiteY42" fmla="*/ 908471 h 2077629"/>
                    <a:gd name="connsiteX43" fmla="*/ 932597 w 4908645"/>
                    <a:gd name="connsiteY43" fmla="*/ 967612 h 2077629"/>
                    <a:gd name="connsiteX44" fmla="*/ 582305 w 4908645"/>
                    <a:gd name="connsiteY44" fmla="*/ 972161 h 2077629"/>
                    <a:gd name="connsiteX45" fmla="*/ 0 w 4908645"/>
                    <a:gd name="connsiteY45" fmla="*/ 685558 h 2077629"/>
                    <a:gd name="connsiteX46" fmla="*/ 282054 w 4908645"/>
                    <a:gd name="connsiteY46" fmla="*/ 972161 h 2077629"/>
                    <a:gd name="connsiteX47" fmla="*/ 787021 w 4908645"/>
                    <a:gd name="connsiteY47" fmla="*/ 1067695 h 2077629"/>
                    <a:gd name="connsiteX48" fmla="*/ 1046328 w 4908645"/>
                    <a:gd name="connsiteY48" fmla="*/ 1063146 h 2077629"/>
                    <a:gd name="connsiteX49" fmla="*/ 1419367 w 4908645"/>
                    <a:gd name="connsiteY49" fmla="*/ 1031301 h 2077629"/>
                    <a:gd name="connsiteX50" fmla="*/ 1510352 w 4908645"/>
                    <a:gd name="connsiteY50" fmla="*/ 1085892 h 2077629"/>
                    <a:gd name="connsiteX51" fmla="*/ 1269242 w 4908645"/>
                    <a:gd name="connsiteY51" fmla="*/ 1158680 h 2077629"/>
                    <a:gd name="connsiteX52" fmla="*/ 905302 w 4908645"/>
                    <a:gd name="connsiteY52" fmla="*/ 1090441 h 2077629"/>
                    <a:gd name="connsiteX53" fmla="*/ 818866 w 4908645"/>
                    <a:gd name="connsiteY53" fmla="*/ 1104089 h 2077629"/>
                    <a:gd name="connsiteX54" fmla="*/ 1210102 w 4908645"/>
                    <a:gd name="connsiteY54" fmla="*/ 1226919 h 2077629"/>
                    <a:gd name="connsiteX55" fmla="*/ 1369325 w 4908645"/>
                    <a:gd name="connsiteY55" fmla="*/ 1226919 h 2077629"/>
                    <a:gd name="connsiteX56" fmla="*/ 1510352 w 4908645"/>
                    <a:gd name="connsiteY56" fmla="*/ 1281510 h 2077629"/>
                    <a:gd name="connsiteX57" fmla="*/ 1783308 w 4908645"/>
                    <a:gd name="connsiteY57" fmla="*/ 1204173 h 2077629"/>
                    <a:gd name="connsiteX58" fmla="*/ 2106305 w 4908645"/>
                    <a:gd name="connsiteY58" fmla="*/ 1445283 h 2077629"/>
                    <a:gd name="connsiteX59" fmla="*/ 2069911 w 4908645"/>
                    <a:gd name="connsiteY59" fmla="*/ 1499874 h 2077629"/>
                    <a:gd name="connsiteX60" fmla="*/ 2215487 w 4908645"/>
                    <a:gd name="connsiteY60" fmla="*/ 1508973 h 2077629"/>
                    <a:gd name="connsiteX61" fmla="*/ 2374711 w 4908645"/>
                    <a:gd name="connsiteY61" fmla="*/ 1527170 h 2077629"/>
                    <a:gd name="connsiteX62" fmla="*/ 2374711 w 4908645"/>
                    <a:gd name="connsiteY62" fmla="*/ 1595409 h 2077629"/>
                    <a:gd name="connsiteX63" fmla="*/ 3175379 w 4908645"/>
                    <a:gd name="connsiteY63" fmla="*/ 1763731 h 2077629"/>
                    <a:gd name="connsiteX64" fmla="*/ 3948752 w 4908645"/>
                    <a:gd name="connsiteY64" fmla="*/ 1745534 h 2077629"/>
                    <a:gd name="connsiteX65" fmla="*/ 4180764 w 4908645"/>
                    <a:gd name="connsiteY65" fmla="*/ 2077629 h 2077629"/>
                    <a:gd name="connsiteX66" fmla="*/ 4549254 w 4908645"/>
                    <a:gd name="connsiteY66" fmla="*/ 1754632 h 2077629"/>
                    <a:gd name="connsiteX67" fmla="*/ 4908645 w 4908645"/>
                    <a:gd name="connsiteY67"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610436 w 4908645"/>
                    <a:gd name="connsiteY19" fmla="*/ 384516 h 2077629"/>
                    <a:gd name="connsiteX20" fmla="*/ 1241946 w 4908645"/>
                    <a:gd name="connsiteY20" fmla="*/ 244280 h 2077629"/>
                    <a:gd name="connsiteX21" fmla="*/ 1633182 w 4908645"/>
                    <a:gd name="connsiteY21" fmla="*/ 539982 h 2077629"/>
                    <a:gd name="connsiteX22" fmla="*/ 1701421 w 4908645"/>
                    <a:gd name="connsiteY22" fmla="*/ 771994 h 2077629"/>
                    <a:gd name="connsiteX23" fmla="*/ 1451212 w 4908645"/>
                    <a:gd name="connsiteY23" fmla="*/ 503588 h 2077629"/>
                    <a:gd name="connsiteX24" fmla="*/ 1069075 w 4908645"/>
                    <a:gd name="connsiteY24" fmla="*/ 458095 h 2077629"/>
                    <a:gd name="connsiteX25" fmla="*/ 1428466 w 4908645"/>
                    <a:gd name="connsiteY25" fmla="*/ 594573 h 2077629"/>
                    <a:gd name="connsiteX26" fmla="*/ 1551296 w 4908645"/>
                    <a:gd name="connsiteY26" fmla="*/ 776543 h 2077629"/>
                    <a:gd name="connsiteX27" fmla="*/ 1314734 w 4908645"/>
                    <a:gd name="connsiteY27" fmla="*/ 653713 h 2077629"/>
                    <a:gd name="connsiteX28" fmla="*/ 964442 w 4908645"/>
                    <a:gd name="connsiteY28" fmla="*/ 635516 h 2077629"/>
                    <a:gd name="connsiteX29" fmla="*/ 1401170 w 4908645"/>
                    <a:gd name="connsiteY29" fmla="*/ 762895 h 2077629"/>
                    <a:gd name="connsiteX30" fmla="*/ 1587690 w 4908645"/>
                    <a:gd name="connsiteY30" fmla="*/ 913020 h 2077629"/>
                    <a:gd name="connsiteX31" fmla="*/ 1291988 w 4908645"/>
                    <a:gd name="connsiteY31" fmla="*/ 817486 h 2077629"/>
                    <a:gd name="connsiteX32" fmla="*/ 1191905 w 4908645"/>
                    <a:gd name="connsiteY32" fmla="*/ 812937 h 2077629"/>
                    <a:gd name="connsiteX33" fmla="*/ 937146 w 4908645"/>
                    <a:gd name="connsiteY33" fmla="*/ 753797 h 2077629"/>
                    <a:gd name="connsiteX34" fmla="*/ 232012 w 4908645"/>
                    <a:gd name="connsiteY34" fmla="*/ 653713 h 2077629"/>
                    <a:gd name="connsiteX35" fmla="*/ 550460 w 4908645"/>
                    <a:gd name="connsiteY35" fmla="*/ 853880 h 2077629"/>
                    <a:gd name="connsiteX36" fmla="*/ 882555 w 4908645"/>
                    <a:gd name="connsiteY36" fmla="*/ 812937 h 2077629"/>
                    <a:gd name="connsiteX37" fmla="*/ 1046328 w 4908645"/>
                    <a:gd name="connsiteY37" fmla="*/ 831134 h 2077629"/>
                    <a:gd name="connsiteX38" fmla="*/ 864358 w 4908645"/>
                    <a:gd name="connsiteY38" fmla="*/ 872077 h 2077629"/>
                    <a:gd name="connsiteX39" fmla="*/ 1201003 w 4908645"/>
                    <a:gd name="connsiteY39" fmla="*/ 890274 h 2077629"/>
                    <a:gd name="connsiteX40" fmla="*/ 1246496 w 4908645"/>
                    <a:gd name="connsiteY40" fmla="*/ 931218 h 2077629"/>
                    <a:gd name="connsiteX41" fmla="*/ 1028131 w 4908645"/>
                    <a:gd name="connsiteY41" fmla="*/ 949415 h 2077629"/>
                    <a:gd name="connsiteX42" fmla="*/ 809767 w 4908645"/>
                    <a:gd name="connsiteY42" fmla="*/ 908471 h 2077629"/>
                    <a:gd name="connsiteX43" fmla="*/ 932597 w 4908645"/>
                    <a:gd name="connsiteY43" fmla="*/ 967612 h 2077629"/>
                    <a:gd name="connsiteX44" fmla="*/ 582305 w 4908645"/>
                    <a:gd name="connsiteY44" fmla="*/ 972161 h 2077629"/>
                    <a:gd name="connsiteX45" fmla="*/ 0 w 4908645"/>
                    <a:gd name="connsiteY45" fmla="*/ 685558 h 2077629"/>
                    <a:gd name="connsiteX46" fmla="*/ 282054 w 4908645"/>
                    <a:gd name="connsiteY46" fmla="*/ 972161 h 2077629"/>
                    <a:gd name="connsiteX47" fmla="*/ 787021 w 4908645"/>
                    <a:gd name="connsiteY47" fmla="*/ 1067695 h 2077629"/>
                    <a:gd name="connsiteX48" fmla="*/ 1046328 w 4908645"/>
                    <a:gd name="connsiteY48" fmla="*/ 1063146 h 2077629"/>
                    <a:gd name="connsiteX49" fmla="*/ 1419367 w 4908645"/>
                    <a:gd name="connsiteY49" fmla="*/ 1031301 h 2077629"/>
                    <a:gd name="connsiteX50" fmla="*/ 1510352 w 4908645"/>
                    <a:gd name="connsiteY50" fmla="*/ 1085892 h 2077629"/>
                    <a:gd name="connsiteX51" fmla="*/ 1269242 w 4908645"/>
                    <a:gd name="connsiteY51" fmla="*/ 1158680 h 2077629"/>
                    <a:gd name="connsiteX52" fmla="*/ 905302 w 4908645"/>
                    <a:gd name="connsiteY52" fmla="*/ 1090441 h 2077629"/>
                    <a:gd name="connsiteX53" fmla="*/ 818866 w 4908645"/>
                    <a:gd name="connsiteY53" fmla="*/ 1104089 h 2077629"/>
                    <a:gd name="connsiteX54" fmla="*/ 1210102 w 4908645"/>
                    <a:gd name="connsiteY54" fmla="*/ 1226919 h 2077629"/>
                    <a:gd name="connsiteX55" fmla="*/ 1369325 w 4908645"/>
                    <a:gd name="connsiteY55" fmla="*/ 1226919 h 2077629"/>
                    <a:gd name="connsiteX56" fmla="*/ 1510352 w 4908645"/>
                    <a:gd name="connsiteY56" fmla="*/ 1281510 h 2077629"/>
                    <a:gd name="connsiteX57" fmla="*/ 1783308 w 4908645"/>
                    <a:gd name="connsiteY57" fmla="*/ 1204173 h 2077629"/>
                    <a:gd name="connsiteX58" fmla="*/ 2106305 w 4908645"/>
                    <a:gd name="connsiteY58" fmla="*/ 1445283 h 2077629"/>
                    <a:gd name="connsiteX59" fmla="*/ 2069911 w 4908645"/>
                    <a:gd name="connsiteY59" fmla="*/ 1499874 h 2077629"/>
                    <a:gd name="connsiteX60" fmla="*/ 2215487 w 4908645"/>
                    <a:gd name="connsiteY60" fmla="*/ 1508973 h 2077629"/>
                    <a:gd name="connsiteX61" fmla="*/ 2374711 w 4908645"/>
                    <a:gd name="connsiteY61" fmla="*/ 1527170 h 2077629"/>
                    <a:gd name="connsiteX62" fmla="*/ 2374711 w 4908645"/>
                    <a:gd name="connsiteY62" fmla="*/ 1595409 h 2077629"/>
                    <a:gd name="connsiteX63" fmla="*/ 3175379 w 4908645"/>
                    <a:gd name="connsiteY63" fmla="*/ 1763731 h 2077629"/>
                    <a:gd name="connsiteX64" fmla="*/ 3948752 w 4908645"/>
                    <a:gd name="connsiteY64" fmla="*/ 1745534 h 2077629"/>
                    <a:gd name="connsiteX65" fmla="*/ 4180764 w 4908645"/>
                    <a:gd name="connsiteY65" fmla="*/ 2077629 h 2077629"/>
                    <a:gd name="connsiteX66" fmla="*/ 4549254 w 4908645"/>
                    <a:gd name="connsiteY66" fmla="*/ 1754632 h 2077629"/>
                    <a:gd name="connsiteX67" fmla="*/ 4908645 w 4908645"/>
                    <a:gd name="connsiteY67"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610436 w 4908645"/>
                    <a:gd name="connsiteY19" fmla="*/ 384516 h 2077629"/>
                    <a:gd name="connsiteX20" fmla="*/ 1296076 w 4908645"/>
                    <a:gd name="connsiteY20" fmla="*/ 248468 h 2077629"/>
                    <a:gd name="connsiteX21" fmla="*/ 1241946 w 4908645"/>
                    <a:gd name="connsiteY21" fmla="*/ 244280 h 2077629"/>
                    <a:gd name="connsiteX22" fmla="*/ 1633182 w 4908645"/>
                    <a:gd name="connsiteY22" fmla="*/ 539982 h 2077629"/>
                    <a:gd name="connsiteX23" fmla="*/ 1701421 w 4908645"/>
                    <a:gd name="connsiteY23" fmla="*/ 771994 h 2077629"/>
                    <a:gd name="connsiteX24" fmla="*/ 1451212 w 4908645"/>
                    <a:gd name="connsiteY24" fmla="*/ 503588 h 2077629"/>
                    <a:gd name="connsiteX25" fmla="*/ 1069075 w 4908645"/>
                    <a:gd name="connsiteY25" fmla="*/ 458095 h 2077629"/>
                    <a:gd name="connsiteX26" fmla="*/ 1428466 w 4908645"/>
                    <a:gd name="connsiteY26" fmla="*/ 594573 h 2077629"/>
                    <a:gd name="connsiteX27" fmla="*/ 1551296 w 4908645"/>
                    <a:gd name="connsiteY27" fmla="*/ 776543 h 2077629"/>
                    <a:gd name="connsiteX28" fmla="*/ 1314734 w 4908645"/>
                    <a:gd name="connsiteY28" fmla="*/ 653713 h 2077629"/>
                    <a:gd name="connsiteX29" fmla="*/ 964442 w 4908645"/>
                    <a:gd name="connsiteY29" fmla="*/ 635516 h 2077629"/>
                    <a:gd name="connsiteX30" fmla="*/ 1401170 w 4908645"/>
                    <a:gd name="connsiteY30" fmla="*/ 762895 h 2077629"/>
                    <a:gd name="connsiteX31" fmla="*/ 1587690 w 4908645"/>
                    <a:gd name="connsiteY31" fmla="*/ 913020 h 2077629"/>
                    <a:gd name="connsiteX32" fmla="*/ 1291988 w 4908645"/>
                    <a:gd name="connsiteY32" fmla="*/ 817486 h 2077629"/>
                    <a:gd name="connsiteX33" fmla="*/ 1191905 w 4908645"/>
                    <a:gd name="connsiteY33" fmla="*/ 812937 h 2077629"/>
                    <a:gd name="connsiteX34" fmla="*/ 937146 w 4908645"/>
                    <a:gd name="connsiteY34" fmla="*/ 753797 h 2077629"/>
                    <a:gd name="connsiteX35" fmla="*/ 232012 w 4908645"/>
                    <a:gd name="connsiteY35" fmla="*/ 653713 h 2077629"/>
                    <a:gd name="connsiteX36" fmla="*/ 550460 w 4908645"/>
                    <a:gd name="connsiteY36" fmla="*/ 853880 h 2077629"/>
                    <a:gd name="connsiteX37" fmla="*/ 882555 w 4908645"/>
                    <a:gd name="connsiteY37" fmla="*/ 812937 h 2077629"/>
                    <a:gd name="connsiteX38" fmla="*/ 1046328 w 4908645"/>
                    <a:gd name="connsiteY38" fmla="*/ 831134 h 2077629"/>
                    <a:gd name="connsiteX39" fmla="*/ 864358 w 4908645"/>
                    <a:gd name="connsiteY39" fmla="*/ 872077 h 2077629"/>
                    <a:gd name="connsiteX40" fmla="*/ 1201003 w 4908645"/>
                    <a:gd name="connsiteY40" fmla="*/ 890274 h 2077629"/>
                    <a:gd name="connsiteX41" fmla="*/ 1246496 w 4908645"/>
                    <a:gd name="connsiteY41" fmla="*/ 931218 h 2077629"/>
                    <a:gd name="connsiteX42" fmla="*/ 1028131 w 4908645"/>
                    <a:gd name="connsiteY42" fmla="*/ 949415 h 2077629"/>
                    <a:gd name="connsiteX43" fmla="*/ 809767 w 4908645"/>
                    <a:gd name="connsiteY43" fmla="*/ 908471 h 2077629"/>
                    <a:gd name="connsiteX44" fmla="*/ 932597 w 4908645"/>
                    <a:gd name="connsiteY44" fmla="*/ 967612 h 2077629"/>
                    <a:gd name="connsiteX45" fmla="*/ 582305 w 4908645"/>
                    <a:gd name="connsiteY45" fmla="*/ 972161 h 2077629"/>
                    <a:gd name="connsiteX46" fmla="*/ 0 w 4908645"/>
                    <a:gd name="connsiteY46" fmla="*/ 685558 h 2077629"/>
                    <a:gd name="connsiteX47" fmla="*/ 282054 w 4908645"/>
                    <a:gd name="connsiteY47" fmla="*/ 972161 h 2077629"/>
                    <a:gd name="connsiteX48" fmla="*/ 787021 w 4908645"/>
                    <a:gd name="connsiteY48" fmla="*/ 1067695 h 2077629"/>
                    <a:gd name="connsiteX49" fmla="*/ 1046328 w 4908645"/>
                    <a:gd name="connsiteY49" fmla="*/ 1063146 h 2077629"/>
                    <a:gd name="connsiteX50" fmla="*/ 1419367 w 4908645"/>
                    <a:gd name="connsiteY50" fmla="*/ 1031301 h 2077629"/>
                    <a:gd name="connsiteX51" fmla="*/ 1510352 w 4908645"/>
                    <a:gd name="connsiteY51" fmla="*/ 1085892 h 2077629"/>
                    <a:gd name="connsiteX52" fmla="*/ 1269242 w 4908645"/>
                    <a:gd name="connsiteY52" fmla="*/ 1158680 h 2077629"/>
                    <a:gd name="connsiteX53" fmla="*/ 905302 w 4908645"/>
                    <a:gd name="connsiteY53" fmla="*/ 1090441 h 2077629"/>
                    <a:gd name="connsiteX54" fmla="*/ 818866 w 4908645"/>
                    <a:gd name="connsiteY54" fmla="*/ 1104089 h 2077629"/>
                    <a:gd name="connsiteX55" fmla="*/ 1210102 w 4908645"/>
                    <a:gd name="connsiteY55" fmla="*/ 1226919 h 2077629"/>
                    <a:gd name="connsiteX56" fmla="*/ 1369325 w 4908645"/>
                    <a:gd name="connsiteY56" fmla="*/ 1226919 h 2077629"/>
                    <a:gd name="connsiteX57" fmla="*/ 1510352 w 4908645"/>
                    <a:gd name="connsiteY57" fmla="*/ 1281510 h 2077629"/>
                    <a:gd name="connsiteX58" fmla="*/ 1783308 w 4908645"/>
                    <a:gd name="connsiteY58" fmla="*/ 1204173 h 2077629"/>
                    <a:gd name="connsiteX59" fmla="*/ 2106305 w 4908645"/>
                    <a:gd name="connsiteY59" fmla="*/ 1445283 h 2077629"/>
                    <a:gd name="connsiteX60" fmla="*/ 2069911 w 4908645"/>
                    <a:gd name="connsiteY60" fmla="*/ 1499874 h 2077629"/>
                    <a:gd name="connsiteX61" fmla="*/ 2215487 w 4908645"/>
                    <a:gd name="connsiteY61" fmla="*/ 1508973 h 2077629"/>
                    <a:gd name="connsiteX62" fmla="*/ 2374711 w 4908645"/>
                    <a:gd name="connsiteY62" fmla="*/ 1527170 h 2077629"/>
                    <a:gd name="connsiteX63" fmla="*/ 2374711 w 4908645"/>
                    <a:gd name="connsiteY63" fmla="*/ 1595409 h 2077629"/>
                    <a:gd name="connsiteX64" fmla="*/ 3175379 w 4908645"/>
                    <a:gd name="connsiteY64" fmla="*/ 1763731 h 2077629"/>
                    <a:gd name="connsiteX65" fmla="*/ 3948752 w 4908645"/>
                    <a:gd name="connsiteY65" fmla="*/ 1745534 h 2077629"/>
                    <a:gd name="connsiteX66" fmla="*/ 4180764 w 4908645"/>
                    <a:gd name="connsiteY66" fmla="*/ 2077629 h 2077629"/>
                    <a:gd name="connsiteX67" fmla="*/ 4549254 w 4908645"/>
                    <a:gd name="connsiteY67" fmla="*/ 1754632 h 2077629"/>
                    <a:gd name="connsiteX68" fmla="*/ 4908645 w 4908645"/>
                    <a:gd name="connsiteY68"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96076 w 4908645"/>
                    <a:gd name="connsiteY20" fmla="*/ 248468 h 2077629"/>
                    <a:gd name="connsiteX21" fmla="*/ 1241946 w 4908645"/>
                    <a:gd name="connsiteY21" fmla="*/ 244280 h 2077629"/>
                    <a:gd name="connsiteX22" fmla="*/ 1633182 w 4908645"/>
                    <a:gd name="connsiteY22" fmla="*/ 539982 h 2077629"/>
                    <a:gd name="connsiteX23" fmla="*/ 1701421 w 4908645"/>
                    <a:gd name="connsiteY23" fmla="*/ 771994 h 2077629"/>
                    <a:gd name="connsiteX24" fmla="*/ 1451212 w 4908645"/>
                    <a:gd name="connsiteY24" fmla="*/ 503588 h 2077629"/>
                    <a:gd name="connsiteX25" fmla="*/ 1069075 w 4908645"/>
                    <a:gd name="connsiteY25" fmla="*/ 458095 h 2077629"/>
                    <a:gd name="connsiteX26" fmla="*/ 1428466 w 4908645"/>
                    <a:gd name="connsiteY26" fmla="*/ 594573 h 2077629"/>
                    <a:gd name="connsiteX27" fmla="*/ 1551296 w 4908645"/>
                    <a:gd name="connsiteY27" fmla="*/ 776543 h 2077629"/>
                    <a:gd name="connsiteX28" fmla="*/ 1314734 w 4908645"/>
                    <a:gd name="connsiteY28" fmla="*/ 653713 h 2077629"/>
                    <a:gd name="connsiteX29" fmla="*/ 964442 w 4908645"/>
                    <a:gd name="connsiteY29" fmla="*/ 635516 h 2077629"/>
                    <a:gd name="connsiteX30" fmla="*/ 1401170 w 4908645"/>
                    <a:gd name="connsiteY30" fmla="*/ 762895 h 2077629"/>
                    <a:gd name="connsiteX31" fmla="*/ 1587690 w 4908645"/>
                    <a:gd name="connsiteY31" fmla="*/ 913020 h 2077629"/>
                    <a:gd name="connsiteX32" fmla="*/ 1291988 w 4908645"/>
                    <a:gd name="connsiteY32" fmla="*/ 817486 h 2077629"/>
                    <a:gd name="connsiteX33" fmla="*/ 1191905 w 4908645"/>
                    <a:gd name="connsiteY33" fmla="*/ 812937 h 2077629"/>
                    <a:gd name="connsiteX34" fmla="*/ 937146 w 4908645"/>
                    <a:gd name="connsiteY34" fmla="*/ 753797 h 2077629"/>
                    <a:gd name="connsiteX35" fmla="*/ 232012 w 4908645"/>
                    <a:gd name="connsiteY35" fmla="*/ 653713 h 2077629"/>
                    <a:gd name="connsiteX36" fmla="*/ 550460 w 4908645"/>
                    <a:gd name="connsiteY36" fmla="*/ 853880 h 2077629"/>
                    <a:gd name="connsiteX37" fmla="*/ 882555 w 4908645"/>
                    <a:gd name="connsiteY37" fmla="*/ 812937 h 2077629"/>
                    <a:gd name="connsiteX38" fmla="*/ 1046328 w 4908645"/>
                    <a:gd name="connsiteY38" fmla="*/ 831134 h 2077629"/>
                    <a:gd name="connsiteX39" fmla="*/ 864358 w 4908645"/>
                    <a:gd name="connsiteY39" fmla="*/ 872077 h 2077629"/>
                    <a:gd name="connsiteX40" fmla="*/ 1201003 w 4908645"/>
                    <a:gd name="connsiteY40" fmla="*/ 890274 h 2077629"/>
                    <a:gd name="connsiteX41" fmla="*/ 1246496 w 4908645"/>
                    <a:gd name="connsiteY41" fmla="*/ 931218 h 2077629"/>
                    <a:gd name="connsiteX42" fmla="*/ 1028131 w 4908645"/>
                    <a:gd name="connsiteY42" fmla="*/ 949415 h 2077629"/>
                    <a:gd name="connsiteX43" fmla="*/ 809767 w 4908645"/>
                    <a:gd name="connsiteY43" fmla="*/ 908471 h 2077629"/>
                    <a:gd name="connsiteX44" fmla="*/ 932597 w 4908645"/>
                    <a:gd name="connsiteY44" fmla="*/ 967612 h 2077629"/>
                    <a:gd name="connsiteX45" fmla="*/ 582305 w 4908645"/>
                    <a:gd name="connsiteY45" fmla="*/ 972161 h 2077629"/>
                    <a:gd name="connsiteX46" fmla="*/ 0 w 4908645"/>
                    <a:gd name="connsiteY46" fmla="*/ 685558 h 2077629"/>
                    <a:gd name="connsiteX47" fmla="*/ 282054 w 4908645"/>
                    <a:gd name="connsiteY47" fmla="*/ 972161 h 2077629"/>
                    <a:gd name="connsiteX48" fmla="*/ 787021 w 4908645"/>
                    <a:gd name="connsiteY48" fmla="*/ 1067695 h 2077629"/>
                    <a:gd name="connsiteX49" fmla="*/ 1046328 w 4908645"/>
                    <a:gd name="connsiteY49" fmla="*/ 1063146 h 2077629"/>
                    <a:gd name="connsiteX50" fmla="*/ 1419367 w 4908645"/>
                    <a:gd name="connsiteY50" fmla="*/ 1031301 h 2077629"/>
                    <a:gd name="connsiteX51" fmla="*/ 1510352 w 4908645"/>
                    <a:gd name="connsiteY51" fmla="*/ 1085892 h 2077629"/>
                    <a:gd name="connsiteX52" fmla="*/ 1269242 w 4908645"/>
                    <a:gd name="connsiteY52" fmla="*/ 1158680 h 2077629"/>
                    <a:gd name="connsiteX53" fmla="*/ 905302 w 4908645"/>
                    <a:gd name="connsiteY53" fmla="*/ 1090441 h 2077629"/>
                    <a:gd name="connsiteX54" fmla="*/ 818866 w 4908645"/>
                    <a:gd name="connsiteY54" fmla="*/ 1104089 h 2077629"/>
                    <a:gd name="connsiteX55" fmla="*/ 1210102 w 4908645"/>
                    <a:gd name="connsiteY55" fmla="*/ 1226919 h 2077629"/>
                    <a:gd name="connsiteX56" fmla="*/ 1369325 w 4908645"/>
                    <a:gd name="connsiteY56" fmla="*/ 1226919 h 2077629"/>
                    <a:gd name="connsiteX57" fmla="*/ 1510352 w 4908645"/>
                    <a:gd name="connsiteY57" fmla="*/ 1281510 h 2077629"/>
                    <a:gd name="connsiteX58" fmla="*/ 1783308 w 4908645"/>
                    <a:gd name="connsiteY58" fmla="*/ 1204173 h 2077629"/>
                    <a:gd name="connsiteX59" fmla="*/ 2106305 w 4908645"/>
                    <a:gd name="connsiteY59" fmla="*/ 1445283 h 2077629"/>
                    <a:gd name="connsiteX60" fmla="*/ 2069911 w 4908645"/>
                    <a:gd name="connsiteY60" fmla="*/ 1499874 h 2077629"/>
                    <a:gd name="connsiteX61" fmla="*/ 2215487 w 4908645"/>
                    <a:gd name="connsiteY61" fmla="*/ 1508973 h 2077629"/>
                    <a:gd name="connsiteX62" fmla="*/ 2374711 w 4908645"/>
                    <a:gd name="connsiteY62" fmla="*/ 1527170 h 2077629"/>
                    <a:gd name="connsiteX63" fmla="*/ 2374711 w 4908645"/>
                    <a:gd name="connsiteY63" fmla="*/ 1595409 h 2077629"/>
                    <a:gd name="connsiteX64" fmla="*/ 3175379 w 4908645"/>
                    <a:gd name="connsiteY64" fmla="*/ 1763731 h 2077629"/>
                    <a:gd name="connsiteX65" fmla="*/ 3948752 w 4908645"/>
                    <a:gd name="connsiteY65" fmla="*/ 1745534 h 2077629"/>
                    <a:gd name="connsiteX66" fmla="*/ 4180764 w 4908645"/>
                    <a:gd name="connsiteY66" fmla="*/ 2077629 h 2077629"/>
                    <a:gd name="connsiteX67" fmla="*/ 4549254 w 4908645"/>
                    <a:gd name="connsiteY67" fmla="*/ 1754632 h 2077629"/>
                    <a:gd name="connsiteX68" fmla="*/ 4908645 w 4908645"/>
                    <a:gd name="connsiteY68"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96076 w 4908645"/>
                    <a:gd name="connsiteY20" fmla="*/ 248468 h 2077629"/>
                    <a:gd name="connsiteX21" fmla="*/ 1241946 w 4908645"/>
                    <a:gd name="connsiteY21" fmla="*/ 244280 h 2077629"/>
                    <a:gd name="connsiteX22" fmla="*/ 1633182 w 4908645"/>
                    <a:gd name="connsiteY22" fmla="*/ 539982 h 2077629"/>
                    <a:gd name="connsiteX23" fmla="*/ 1701421 w 4908645"/>
                    <a:gd name="connsiteY23" fmla="*/ 771994 h 2077629"/>
                    <a:gd name="connsiteX24" fmla="*/ 1451212 w 4908645"/>
                    <a:gd name="connsiteY24" fmla="*/ 503588 h 2077629"/>
                    <a:gd name="connsiteX25" fmla="*/ 1069075 w 4908645"/>
                    <a:gd name="connsiteY25" fmla="*/ 458095 h 2077629"/>
                    <a:gd name="connsiteX26" fmla="*/ 1428466 w 4908645"/>
                    <a:gd name="connsiteY26" fmla="*/ 594573 h 2077629"/>
                    <a:gd name="connsiteX27" fmla="*/ 1551296 w 4908645"/>
                    <a:gd name="connsiteY27" fmla="*/ 776543 h 2077629"/>
                    <a:gd name="connsiteX28" fmla="*/ 1314734 w 4908645"/>
                    <a:gd name="connsiteY28" fmla="*/ 653713 h 2077629"/>
                    <a:gd name="connsiteX29" fmla="*/ 964442 w 4908645"/>
                    <a:gd name="connsiteY29" fmla="*/ 635516 h 2077629"/>
                    <a:gd name="connsiteX30" fmla="*/ 1401170 w 4908645"/>
                    <a:gd name="connsiteY30" fmla="*/ 762895 h 2077629"/>
                    <a:gd name="connsiteX31" fmla="*/ 1587690 w 4908645"/>
                    <a:gd name="connsiteY31" fmla="*/ 913020 h 2077629"/>
                    <a:gd name="connsiteX32" fmla="*/ 1291988 w 4908645"/>
                    <a:gd name="connsiteY32" fmla="*/ 817486 h 2077629"/>
                    <a:gd name="connsiteX33" fmla="*/ 1191905 w 4908645"/>
                    <a:gd name="connsiteY33" fmla="*/ 812937 h 2077629"/>
                    <a:gd name="connsiteX34" fmla="*/ 937146 w 4908645"/>
                    <a:gd name="connsiteY34" fmla="*/ 753797 h 2077629"/>
                    <a:gd name="connsiteX35" fmla="*/ 232012 w 4908645"/>
                    <a:gd name="connsiteY35" fmla="*/ 653713 h 2077629"/>
                    <a:gd name="connsiteX36" fmla="*/ 550460 w 4908645"/>
                    <a:gd name="connsiteY36" fmla="*/ 853880 h 2077629"/>
                    <a:gd name="connsiteX37" fmla="*/ 882555 w 4908645"/>
                    <a:gd name="connsiteY37" fmla="*/ 812937 h 2077629"/>
                    <a:gd name="connsiteX38" fmla="*/ 1046328 w 4908645"/>
                    <a:gd name="connsiteY38" fmla="*/ 831134 h 2077629"/>
                    <a:gd name="connsiteX39" fmla="*/ 864358 w 4908645"/>
                    <a:gd name="connsiteY39" fmla="*/ 872077 h 2077629"/>
                    <a:gd name="connsiteX40" fmla="*/ 1201003 w 4908645"/>
                    <a:gd name="connsiteY40" fmla="*/ 890274 h 2077629"/>
                    <a:gd name="connsiteX41" fmla="*/ 1246496 w 4908645"/>
                    <a:gd name="connsiteY41" fmla="*/ 931218 h 2077629"/>
                    <a:gd name="connsiteX42" fmla="*/ 1028131 w 4908645"/>
                    <a:gd name="connsiteY42" fmla="*/ 949415 h 2077629"/>
                    <a:gd name="connsiteX43" fmla="*/ 809767 w 4908645"/>
                    <a:gd name="connsiteY43" fmla="*/ 908471 h 2077629"/>
                    <a:gd name="connsiteX44" fmla="*/ 932597 w 4908645"/>
                    <a:gd name="connsiteY44" fmla="*/ 967612 h 2077629"/>
                    <a:gd name="connsiteX45" fmla="*/ 582305 w 4908645"/>
                    <a:gd name="connsiteY45" fmla="*/ 972161 h 2077629"/>
                    <a:gd name="connsiteX46" fmla="*/ 0 w 4908645"/>
                    <a:gd name="connsiteY46" fmla="*/ 685558 h 2077629"/>
                    <a:gd name="connsiteX47" fmla="*/ 282054 w 4908645"/>
                    <a:gd name="connsiteY47" fmla="*/ 972161 h 2077629"/>
                    <a:gd name="connsiteX48" fmla="*/ 787021 w 4908645"/>
                    <a:gd name="connsiteY48" fmla="*/ 1067695 h 2077629"/>
                    <a:gd name="connsiteX49" fmla="*/ 1046328 w 4908645"/>
                    <a:gd name="connsiteY49" fmla="*/ 1063146 h 2077629"/>
                    <a:gd name="connsiteX50" fmla="*/ 1419367 w 4908645"/>
                    <a:gd name="connsiteY50" fmla="*/ 1031301 h 2077629"/>
                    <a:gd name="connsiteX51" fmla="*/ 1510352 w 4908645"/>
                    <a:gd name="connsiteY51" fmla="*/ 1085892 h 2077629"/>
                    <a:gd name="connsiteX52" fmla="*/ 1269242 w 4908645"/>
                    <a:gd name="connsiteY52" fmla="*/ 1158680 h 2077629"/>
                    <a:gd name="connsiteX53" fmla="*/ 905302 w 4908645"/>
                    <a:gd name="connsiteY53" fmla="*/ 1090441 h 2077629"/>
                    <a:gd name="connsiteX54" fmla="*/ 818866 w 4908645"/>
                    <a:gd name="connsiteY54" fmla="*/ 1104089 h 2077629"/>
                    <a:gd name="connsiteX55" fmla="*/ 1210102 w 4908645"/>
                    <a:gd name="connsiteY55" fmla="*/ 1226919 h 2077629"/>
                    <a:gd name="connsiteX56" fmla="*/ 1369325 w 4908645"/>
                    <a:gd name="connsiteY56" fmla="*/ 1226919 h 2077629"/>
                    <a:gd name="connsiteX57" fmla="*/ 1510352 w 4908645"/>
                    <a:gd name="connsiteY57" fmla="*/ 1281510 h 2077629"/>
                    <a:gd name="connsiteX58" fmla="*/ 1783308 w 4908645"/>
                    <a:gd name="connsiteY58" fmla="*/ 1204173 h 2077629"/>
                    <a:gd name="connsiteX59" fmla="*/ 2106305 w 4908645"/>
                    <a:gd name="connsiteY59" fmla="*/ 1445283 h 2077629"/>
                    <a:gd name="connsiteX60" fmla="*/ 2069911 w 4908645"/>
                    <a:gd name="connsiteY60" fmla="*/ 1499874 h 2077629"/>
                    <a:gd name="connsiteX61" fmla="*/ 2215487 w 4908645"/>
                    <a:gd name="connsiteY61" fmla="*/ 1508973 h 2077629"/>
                    <a:gd name="connsiteX62" fmla="*/ 2374711 w 4908645"/>
                    <a:gd name="connsiteY62" fmla="*/ 1527170 h 2077629"/>
                    <a:gd name="connsiteX63" fmla="*/ 2374711 w 4908645"/>
                    <a:gd name="connsiteY63" fmla="*/ 1595409 h 2077629"/>
                    <a:gd name="connsiteX64" fmla="*/ 3175379 w 4908645"/>
                    <a:gd name="connsiteY64" fmla="*/ 1763731 h 2077629"/>
                    <a:gd name="connsiteX65" fmla="*/ 3948752 w 4908645"/>
                    <a:gd name="connsiteY65" fmla="*/ 1745534 h 2077629"/>
                    <a:gd name="connsiteX66" fmla="*/ 4180764 w 4908645"/>
                    <a:gd name="connsiteY66" fmla="*/ 2077629 h 2077629"/>
                    <a:gd name="connsiteX67" fmla="*/ 4549254 w 4908645"/>
                    <a:gd name="connsiteY67" fmla="*/ 1754632 h 2077629"/>
                    <a:gd name="connsiteX68" fmla="*/ 4908645 w 4908645"/>
                    <a:gd name="connsiteY68"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96076 w 4908645"/>
                    <a:gd name="connsiteY20" fmla="*/ 248468 h 2077629"/>
                    <a:gd name="connsiteX21" fmla="*/ 1239737 w 4908645"/>
                    <a:gd name="connsiteY21" fmla="*/ 261950 h 2077629"/>
                    <a:gd name="connsiteX22" fmla="*/ 1633182 w 4908645"/>
                    <a:gd name="connsiteY22" fmla="*/ 539982 h 2077629"/>
                    <a:gd name="connsiteX23" fmla="*/ 1701421 w 4908645"/>
                    <a:gd name="connsiteY23" fmla="*/ 771994 h 2077629"/>
                    <a:gd name="connsiteX24" fmla="*/ 1451212 w 4908645"/>
                    <a:gd name="connsiteY24" fmla="*/ 503588 h 2077629"/>
                    <a:gd name="connsiteX25" fmla="*/ 1069075 w 4908645"/>
                    <a:gd name="connsiteY25" fmla="*/ 458095 h 2077629"/>
                    <a:gd name="connsiteX26" fmla="*/ 1428466 w 4908645"/>
                    <a:gd name="connsiteY26" fmla="*/ 594573 h 2077629"/>
                    <a:gd name="connsiteX27" fmla="*/ 1551296 w 4908645"/>
                    <a:gd name="connsiteY27" fmla="*/ 776543 h 2077629"/>
                    <a:gd name="connsiteX28" fmla="*/ 1314734 w 4908645"/>
                    <a:gd name="connsiteY28" fmla="*/ 653713 h 2077629"/>
                    <a:gd name="connsiteX29" fmla="*/ 964442 w 4908645"/>
                    <a:gd name="connsiteY29" fmla="*/ 635516 h 2077629"/>
                    <a:gd name="connsiteX30" fmla="*/ 1401170 w 4908645"/>
                    <a:gd name="connsiteY30" fmla="*/ 762895 h 2077629"/>
                    <a:gd name="connsiteX31" fmla="*/ 1587690 w 4908645"/>
                    <a:gd name="connsiteY31" fmla="*/ 913020 h 2077629"/>
                    <a:gd name="connsiteX32" fmla="*/ 1291988 w 4908645"/>
                    <a:gd name="connsiteY32" fmla="*/ 817486 h 2077629"/>
                    <a:gd name="connsiteX33" fmla="*/ 1191905 w 4908645"/>
                    <a:gd name="connsiteY33" fmla="*/ 812937 h 2077629"/>
                    <a:gd name="connsiteX34" fmla="*/ 937146 w 4908645"/>
                    <a:gd name="connsiteY34" fmla="*/ 753797 h 2077629"/>
                    <a:gd name="connsiteX35" fmla="*/ 232012 w 4908645"/>
                    <a:gd name="connsiteY35" fmla="*/ 653713 h 2077629"/>
                    <a:gd name="connsiteX36" fmla="*/ 550460 w 4908645"/>
                    <a:gd name="connsiteY36" fmla="*/ 853880 h 2077629"/>
                    <a:gd name="connsiteX37" fmla="*/ 882555 w 4908645"/>
                    <a:gd name="connsiteY37" fmla="*/ 812937 h 2077629"/>
                    <a:gd name="connsiteX38" fmla="*/ 1046328 w 4908645"/>
                    <a:gd name="connsiteY38" fmla="*/ 831134 h 2077629"/>
                    <a:gd name="connsiteX39" fmla="*/ 864358 w 4908645"/>
                    <a:gd name="connsiteY39" fmla="*/ 872077 h 2077629"/>
                    <a:gd name="connsiteX40" fmla="*/ 1201003 w 4908645"/>
                    <a:gd name="connsiteY40" fmla="*/ 890274 h 2077629"/>
                    <a:gd name="connsiteX41" fmla="*/ 1246496 w 4908645"/>
                    <a:gd name="connsiteY41" fmla="*/ 931218 h 2077629"/>
                    <a:gd name="connsiteX42" fmla="*/ 1028131 w 4908645"/>
                    <a:gd name="connsiteY42" fmla="*/ 949415 h 2077629"/>
                    <a:gd name="connsiteX43" fmla="*/ 809767 w 4908645"/>
                    <a:gd name="connsiteY43" fmla="*/ 908471 h 2077629"/>
                    <a:gd name="connsiteX44" fmla="*/ 932597 w 4908645"/>
                    <a:gd name="connsiteY44" fmla="*/ 967612 h 2077629"/>
                    <a:gd name="connsiteX45" fmla="*/ 582305 w 4908645"/>
                    <a:gd name="connsiteY45" fmla="*/ 972161 h 2077629"/>
                    <a:gd name="connsiteX46" fmla="*/ 0 w 4908645"/>
                    <a:gd name="connsiteY46" fmla="*/ 685558 h 2077629"/>
                    <a:gd name="connsiteX47" fmla="*/ 282054 w 4908645"/>
                    <a:gd name="connsiteY47" fmla="*/ 972161 h 2077629"/>
                    <a:gd name="connsiteX48" fmla="*/ 787021 w 4908645"/>
                    <a:gd name="connsiteY48" fmla="*/ 1067695 h 2077629"/>
                    <a:gd name="connsiteX49" fmla="*/ 1046328 w 4908645"/>
                    <a:gd name="connsiteY49" fmla="*/ 1063146 h 2077629"/>
                    <a:gd name="connsiteX50" fmla="*/ 1419367 w 4908645"/>
                    <a:gd name="connsiteY50" fmla="*/ 1031301 h 2077629"/>
                    <a:gd name="connsiteX51" fmla="*/ 1510352 w 4908645"/>
                    <a:gd name="connsiteY51" fmla="*/ 1085892 h 2077629"/>
                    <a:gd name="connsiteX52" fmla="*/ 1269242 w 4908645"/>
                    <a:gd name="connsiteY52" fmla="*/ 1158680 h 2077629"/>
                    <a:gd name="connsiteX53" fmla="*/ 905302 w 4908645"/>
                    <a:gd name="connsiteY53" fmla="*/ 1090441 h 2077629"/>
                    <a:gd name="connsiteX54" fmla="*/ 818866 w 4908645"/>
                    <a:gd name="connsiteY54" fmla="*/ 1104089 h 2077629"/>
                    <a:gd name="connsiteX55" fmla="*/ 1210102 w 4908645"/>
                    <a:gd name="connsiteY55" fmla="*/ 1226919 h 2077629"/>
                    <a:gd name="connsiteX56" fmla="*/ 1369325 w 4908645"/>
                    <a:gd name="connsiteY56" fmla="*/ 1226919 h 2077629"/>
                    <a:gd name="connsiteX57" fmla="*/ 1510352 w 4908645"/>
                    <a:gd name="connsiteY57" fmla="*/ 1281510 h 2077629"/>
                    <a:gd name="connsiteX58" fmla="*/ 1783308 w 4908645"/>
                    <a:gd name="connsiteY58" fmla="*/ 1204173 h 2077629"/>
                    <a:gd name="connsiteX59" fmla="*/ 2106305 w 4908645"/>
                    <a:gd name="connsiteY59" fmla="*/ 1445283 h 2077629"/>
                    <a:gd name="connsiteX60" fmla="*/ 2069911 w 4908645"/>
                    <a:gd name="connsiteY60" fmla="*/ 1499874 h 2077629"/>
                    <a:gd name="connsiteX61" fmla="*/ 2215487 w 4908645"/>
                    <a:gd name="connsiteY61" fmla="*/ 1508973 h 2077629"/>
                    <a:gd name="connsiteX62" fmla="*/ 2374711 w 4908645"/>
                    <a:gd name="connsiteY62" fmla="*/ 1527170 h 2077629"/>
                    <a:gd name="connsiteX63" fmla="*/ 2374711 w 4908645"/>
                    <a:gd name="connsiteY63" fmla="*/ 1595409 h 2077629"/>
                    <a:gd name="connsiteX64" fmla="*/ 3175379 w 4908645"/>
                    <a:gd name="connsiteY64" fmla="*/ 1763731 h 2077629"/>
                    <a:gd name="connsiteX65" fmla="*/ 3948752 w 4908645"/>
                    <a:gd name="connsiteY65" fmla="*/ 1745534 h 2077629"/>
                    <a:gd name="connsiteX66" fmla="*/ 4180764 w 4908645"/>
                    <a:gd name="connsiteY66" fmla="*/ 2077629 h 2077629"/>
                    <a:gd name="connsiteX67" fmla="*/ 4549254 w 4908645"/>
                    <a:gd name="connsiteY67" fmla="*/ 1754632 h 2077629"/>
                    <a:gd name="connsiteX68" fmla="*/ 4908645 w 4908645"/>
                    <a:gd name="connsiteY68"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52886 h 2077629"/>
                    <a:gd name="connsiteX21" fmla="*/ 1239737 w 4908645"/>
                    <a:gd name="connsiteY21" fmla="*/ 261950 h 2077629"/>
                    <a:gd name="connsiteX22" fmla="*/ 1633182 w 4908645"/>
                    <a:gd name="connsiteY22" fmla="*/ 539982 h 2077629"/>
                    <a:gd name="connsiteX23" fmla="*/ 1701421 w 4908645"/>
                    <a:gd name="connsiteY23" fmla="*/ 771994 h 2077629"/>
                    <a:gd name="connsiteX24" fmla="*/ 1451212 w 4908645"/>
                    <a:gd name="connsiteY24" fmla="*/ 503588 h 2077629"/>
                    <a:gd name="connsiteX25" fmla="*/ 1069075 w 4908645"/>
                    <a:gd name="connsiteY25" fmla="*/ 458095 h 2077629"/>
                    <a:gd name="connsiteX26" fmla="*/ 1428466 w 4908645"/>
                    <a:gd name="connsiteY26" fmla="*/ 594573 h 2077629"/>
                    <a:gd name="connsiteX27" fmla="*/ 1551296 w 4908645"/>
                    <a:gd name="connsiteY27" fmla="*/ 776543 h 2077629"/>
                    <a:gd name="connsiteX28" fmla="*/ 1314734 w 4908645"/>
                    <a:gd name="connsiteY28" fmla="*/ 653713 h 2077629"/>
                    <a:gd name="connsiteX29" fmla="*/ 964442 w 4908645"/>
                    <a:gd name="connsiteY29" fmla="*/ 635516 h 2077629"/>
                    <a:gd name="connsiteX30" fmla="*/ 1401170 w 4908645"/>
                    <a:gd name="connsiteY30" fmla="*/ 762895 h 2077629"/>
                    <a:gd name="connsiteX31" fmla="*/ 1587690 w 4908645"/>
                    <a:gd name="connsiteY31" fmla="*/ 913020 h 2077629"/>
                    <a:gd name="connsiteX32" fmla="*/ 1291988 w 4908645"/>
                    <a:gd name="connsiteY32" fmla="*/ 817486 h 2077629"/>
                    <a:gd name="connsiteX33" fmla="*/ 1191905 w 4908645"/>
                    <a:gd name="connsiteY33" fmla="*/ 812937 h 2077629"/>
                    <a:gd name="connsiteX34" fmla="*/ 937146 w 4908645"/>
                    <a:gd name="connsiteY34" fmla="*/ 753797 h 2077629"/>
                    <a:gd name="connsiteX35" fmla="*/ 232012 w 4908645"/>
                    <a:gd name="connsiteY35" fmla="*/ 653713 h 2077629"/>
                    <a:gd name="connsiteX36" fmla="*/ 550460 w 4908645"/>
                    <a:gd name="connsiteY36" fmla="*/ 853880 h 2077629"/>
                    <a:gd name="connsiteX37" fmla="*/ 882555 w 4908645"/>
                    <a:gd name="connsiteY37" fmla="*/ 812937 h 2077629"/>
                    <a:gd name="connsiteX38" fmla="*/ 1046328 w 4908645"/>
                    <a:gd name="connsiteY38" fmla="*/ 831134 h 2077629"/>
                    <a:gd name="connsiteX39" fmla="*/ 864358 w 4908645"/>
                    <a:gd name="connsiteY39" fmla="*/ 872077 h 2077629"/>
                    <a:gd name="connsiteX40" fmla="*/ 1201003 w 4908645"/>
                    <a:gd name="connsiteY40" fmla="*/ 890274 h 2077629"/>
                    <a:gd name="connsiteX41" fmla="*/ 1246496 w 4908645"/>
                    <a:gd name="connsiteY41" fmla="*/ 931218 h 2077629"/>
                    <a:gd name="connsiteX42" fmla="*/ 1028131 w 4908645"/>
                    <a:gd name="connsiteY42" fmla="*/ 949415 h 2077629"/>
                    <a:gd name="connsiteX43" fmla="*/ 809767 w 4908645"/>
                    <a:gd name="connsiteY43" fmla="*/ 908471 h 2077629"/>
                    <a:gd name="connsiteX44" fmla="*/ 932597 w 4908645"/>
                    <a:gd name="connsiteY44" fmla="*/ 967612 h 2077629"/>
                    <a:gd name="connsiteX45" fmla="*/ 582305 w 4908645"/>
                    <a:gd name="connsiteY45" fmla="*/ 972161 h 2077629"/>
                    <a:gd name="connsiteX46" fmla="*/ 0 w 4908645"/>
                    <a:gd name="connsiteY46" fmla="*/ 685558 h 2077629"/>
                    <a:gd name="connsiteX47" fmla="*/ 282054 w 4908645"/>
                    <a:gd name="connsiteY47" fmla="*/ 972161 h 2077629"/>
                    <a:gd name="connsiteX48" fmla="*/ 787021 w 4908645"/>
                    <a:gd name="connsiteY48" fmla="*/ 1067695 h 2077629"/>
                    <a:gd name="connsiteX49" fmla="*/ 1046328 w 4908645"/>
                    <a:gd name="connsiteY49" fmla="*/ 1063146 h 2077629"/>
                    <a:gd name="connsiteX50" fmla="*/ 1419367 w 4908645"/>
                    <a:gd name="connsiteY50" fmla="*/ 1031301 h 2077629"/>
                    <a:gd name="connsiteX51" fmla="*/ 1510352 w 4908645"/>
                    <a:gd name="connsiteY51" fmla="*/ 1085892 h 2077629"/>
                    <a:gd name="connsiteX52" fmla="*/ 1269242 w 4908645"/>
                    <a:gd name="connsiteY52" fmla="*/ 1158680 h 2077629"/>
                    <a:gd name="connsiteX53" fmla="*/ 905302 w 4908645"/>
                    <a:gd name="connsiteY53" fmla="*/ 1090441 h 2077629"/>
                    <a:gd name="connsiteX54" fmla="*/ 818866 w 4908645"/>
                    <a:gd name="connsiteY54" fmla="*/ 1104089 h 2077629"/>
                    <a:gd name="connsiteX55" fmla="*/ 1210102 w 4908645"/>
                    <a:gd name="connsiteY55" fmla="*/ 1226919 h 2077629"/>
                    <a:gd name="connsiteX56" fmla="*/ 1369325 w 4908645"/>
                    <a:gd name="connsiteY56" fmla="*/ 1226919 h 2077629"/>
                    <a:gd name="connsiteX57" fmla="*/ 1510352 w 4908645"/>
                    <a:gd name="connsiteY57" fmla="*/ 1281510 h 2077629"/>
                    <a:gd name="connsiteX58" fmla="*/ 1783308 w 4908645"/>
                    <a:gd name="connsiteY58" fmla="*/ 1204173 h 2077629"/>
                    <a:gd name="connsiteX59" fmla="*/ 2106305 w 4908645"/>
                    <a:gd name="connsiteY59" fmla="*/ 1445283 h 2077629"/>
                    <a:gd name="connsiteX60" fmla="*/ 2069911 w 4908645"/>
                    <a:gd name="connsiteY60" fmla="*/ 1499874 h 2077629"/>
                    <a:gd name="connsiteX61" fmla="*/ 2215487 w 4908645"/>
                    <a:gd name="connsiteY61" fmla="*/ 1508973 h 2077629"/>
                    <a:gd name="connsiteX62" fmla="*/ 2374711 w 4908645"/>
                    <a:gd name="connsiteY62" fmla="*/ 1527170 h 2077629"/>
                    <a:gd name="connsiteX63" fmla="*/ 2374711 w 4908645"/>
                    <a:gd name="connsiteY63" fmla="*/ 1595409 h 2077629"/>
                    <a:gd name="connsiteX64" fmla="*/ 3175379 w 4908645"/>
                    <a:gd name="connsiteY64" fmla="*/ 1763731 h 2077629"/>
                    <a:gd name="connsiteX65" fmla="*/ 3948752 w 4908645"/>
                    <a:gd name="connsiteY65" fmla="*/ 1745534 h 2077629"/>
                    <a:gd name="connsiteX66" fmla="*/ 4180764 w 4908645"/>
                    <a:gd name="connsiteY66" fmla="*/ 2077629 h 2077629"/>
                    <a:gd name="connsiteX67" fmla="*/ 4549254 w 4908645"/>
                    <a:gd name="connsiteY67" fmla="*/ 1754632 h 2077629"/>
                    <a:gd name="connsiteX68" fmla="*/ 4908645 w 4908645"/>
                    <a:gd name="connsiteY68"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52886 h 2077629"/>
                    <a:gd name="connsiteX21" fmla="*/ 1239737 w 4908645"/>
                    <a:gd name="connsiteY21" fmla="*/ 261950 h 2077629"/>
                    <a:gd name="connsiteX22" fmla="*/ 1633182 w 4908645"/>
                    <a:gd name="connsiteY22" fmla="*/ 539982 h 2077629"/>
                    <a:gd name="connsiteX23" fmla="*/ 1701421 w 4908645"/>
                    <a:gd name="connsiteY23" fmla="*/ 771994 h 2077629"/>
                    <a:gd name="connsiteX24" fmla="*/ 1451212 w 4908645"/>
                    <a:gd name="connsiteY24" fmla="*/ 503588 h 2077629"/>
                    <a:gd name="connsiteX25" fmla="*/ 1069075 w 4908645"/>
                    <a:gd name="connsiteY25" fmla="*/ 458095 h 2077629"/>
                    <a:gd name="connsiteX26" fmla="*/ 1428466 w 4908645"/>
                    <a:gd name="connsiteY26" fmla="*/ 594573 h 2077629"/>
                    <a:gd name="connsiteX27" fmla="*/ 1551296 w 4908645"/>
                    <a:gd name="connsiteY27" fmla="*/ 776543 h 2077629"/>
                    <a:gd name="connsiteX28" fmla="*/ 1314734 w 4908645"/>
                    <a:gd name="connsiteY28" fmla="*/ 653713 h 2077629"/>
                    <a:gd name="connsiteX29" fmla="*/ 964442 w 4908645"/>
                    <a:gd name="connsiteY29" fmla="*/ 635516 h 2077629"/>
                    <a:gd name="connsiteX30" fmla="*/ 1401170 w 4908645"/>
                    <a:gd name="connsiteY30" fmla="*/ 762895 h 2077629"/>
                    <a:gd name="connsiteX31" fmla="*/ 1587690 w 4908645"/>
                    <a:gd name="connsiteY31" fmla="*/ 913020 h 2077629"/>
                    <a:gd name="connsiteX32" fmla="*/ 1291988 w 4908645"/>
                    <a:gd name="connsiteY32" fmla="*/ 817486 h 2077629"/>
                    <a:gd name="connsiteX33" fmla="*/ 1191905 w 4908645"/>
                    <a:gd name="connsiteY33" fmla="*/ 812937 h 2077629"/>
                    <a:gd name="connsiteX34" fmla="*/ 937146 w 4908645"/>
                    <a:gd name="connsiteY34" fmla="*/ 753797 h 2077629"/>
                    <a:gd name="connsiteX35" fmla="*/ 232012 w 4908645"/>
                    <a:gd name="connsiteY35" fmla="*/ 653713 h 2077629"/>
                    <a:gd name="connsiteX36" fmla="*/ 550460 w 4908645"/>
                    <a:gd name="connsiteY36" fmla="*/ 853880 h 2077629"/>
                    <a:gd name="connsiteX37" fmla="*/ 882555 w 4908645"/>
                    <a:gd name="connsiteY37" fmla="*/ 812937 h 2077629"/>
                    <a:gd name="connsiteX38" fmla="*/ 1046328 w 4908645"/>
                    <a:gd name="connsiteY38" fmla="*/ 831134 h 2077629"/>
                    <a:gd name="connsiteX39" fmla="*/ 864358 w 4908645"/>
                    <a:gd name="connsiteY39" fmla="*/ 872077 h 2077629"/>
                    <a:gd name="connsiteX40" fmla="*/ 1201003 w 4908645"/>
                    <a:gd name="connsiteY40" fmla="*/ 890274 h 2077629"/>
                    <a:gd name="connsiteX41" fmla="*/ 1246496 w 4908645"/>
                    <a:gd name="connsiteY41" fmla="*/ 931218 h 2077629"/>
                    <a:gd name="connsiteX42" fmla="*/ 1028131 w 4908645"/>
                    <a:gd name="connsiteY42" fmla="*/ 949415 h 2077629"/>
                    <a:gd name="connsiteX43" fmla="*/ 809767 w 4908645"/>
                    <a:gd name="connsiteY43" fmla="*/ 908471 h 2077629"/>
                    <a:gd name="connsiteX44" fmla="*/ 932597 w 4908645"/>
                    <a:gd name="connsiteY44" fmla="*/ 967612 h 2077629"/>
                    <a:gd name="connsiteX45" fmla="*/ 582305 w 4908645"/>
                    <a:gd name="connsiteY45" fmla="*/ 972161 h 2077629"/>
                    <a:gd name="connsiteX46" fmla="*/ 0 w 4908645"/>
                    <a:gd name="connsiteY46" fmla="*/ 685558 h 2077629"/>
                    <a:gd name="connsiteX47" fmla="*/ 282054 w 4908645"/>
                    <a:gd name="connsiteY47" fmla="*/ 972161 h 2077629"/>
                    <a:gd name="connsiteX48" fmla="*/ 787021 w 4908645"/>
                    <a:gd name="connsiteY48" fmla="*/ 1067695 h 2077629"/>
                    <a:gd name="connsiteX49" fmla="*/ 1046328 w 4908645"/>
                    <a:gd name="connsiteY49" fmla="*/ 1063146 h 2077629"/>
                    <a:gd name="connsiteX50" fmla="*/ 1419367 w 4908645"/>
                    <a:gd name="connsiteY50" fmla="*/ 1031301 h 2077629"/>
                    <a:gd name="connsiteX51" fmla="*/ 1510352 w 4908645"/>
                    <a:gd name="connsiteY51" fmla="*/ 1085892 h 2077629"/>
                    <a:gd name="connsiteX52" fmla="*/ 1269242 w 4908645"/>
                    <a:gd name="connsiteY52" fmla="*/ 1158680 h 2077629"/>
                    <a:gd name="connsiteX53" fmla="*/ 905302 w 4908645"/>
                    <a:gd name="connsiteY53" fmla="*/ 1090441 h 2077629"/>
                    <a:gd name="connsiteX54" fmla="*/ 818866 w 4908645"/>
                    <a:gd name="connsiteY54" fmla="*/ 1104089 h 2077629"/>
                    <a:gd name="connsiteX55" fmla="*/ 1210102 w 4908645"/>
                    <a:gd name="connsiteY55" fmla="*/ 1226919 h 2077629"/>
                    <a:gd name="connsiteX56" fmla="*/ 1369325 w 4908645"/>
                    <a:gd name="connsiteY56" fmla="*/ 1226919 h 2077629"/>
                    <a:gd name="connsiteX57" fmla="*/ 1510352 w 4908645"/>
                    <a:gd name="connsiteY57" fmla="*/ 1281510 h 2077629"/>
                    <a:gd name="connsiteX58" fmla="*/ 1783308 w 4908645"/>
                    <a:gd name="connsiteY58" fmla="*/ 1204173 h 2077629"/>
                    <a:gd name="connsiteX59" fmla="*/ 2106305 w 4908645"/>
                    <a:gd name="connsiteY59" fmla="*/ 1445283 h 2077629"/>
                    <a:gd name="connsiteX60" fmla="*/ 2069911 w 4908645"/>
                    <a:gd name="connsiteY60" fmla="*/ 1499874 h 2077629"/>
                    <a:gd name="connsiteX61" fmla="*/ 2215487 w 4908645"/>
                    <a:gd name="connsiteY61" fmla="*/ 1508973 h 2077629"/>
                    <a:gd name="connsiteX62" fmla="*/ 2374711 w 4908645"/>
                    <a:gd name="connsiteY62" fmla="*/ 1527170 h 2077629"/>
                    <a:gd name="connsiteX63" fmla="*/ 2374711 w 4908645"/>
                    <a:gd name="connsiteY63" fmla="*/ 1595409 h 2077629"/>
                    <a:gd name="connsiteX64" fmla="*/ 3175379 w 4908645"/>
                    <a:gd name="connsiteY64" fmla="*/ 1763731 h 2077629"/>
                    <a:gd name="connsiteX65" fmla="*/ 3948752 w 4908645"/>
                    <a:gd name="connsiteY65" fmla="*/ 1745534 h 2077629"/>
                    <a:gd name="connsiteX66" fmla="*/ 4180764 w 4908645"/>
                    <a:gd name="connsiteY66" fmla="*/ 2077629 h 2077629"/>
                    <a:gd name="connsiteX67" fmla="*/ 4549254 w 4908645"/>
                    <a:gd name="connsiteY67" fmla="*/ 1754632 h 2077629"/>
                    <a:gd name="connsiteX68" fmla="*/ 4908645 w 4908645"/>
                    <a:gd name="connsiteY68"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52886 h 2077629"/>
                    <a:gd name="connsiteX21" fmla="*/ 1239737 w 4908645"/>
                    <a:gd name="connsiteY21" fmla="*/ 261950 h 2077629"/>
                    <a:gd name="connsiteX22" fmla="*/ 1633182 w 4908645"/>
                    <a:gd name="connsiteY22" fmla="*/ 539982 h 2077629"/>
                    <a:gd name="connsiteX23" fmla="*/ 1701421 w 4908645"/>
                    <a:gd name="connsiteY23" fmla="*/ 771994 h 2077629"/>
                    <a:gd name="connsiteX24" fmla="*/ 1451212 w 4908645"/>
                    <a:gd name="connsiteY24" fmla="*/ 503588 h 2077629"/>
                    <a:gd name="connsiteX25" fmla="*/ 1069075 w 4908645"/>
                    <a:gd name="connsiteY25" fmla="*/ 458095 h 2077629"/>
                    <a:gd name="connsiteX26" fmla="*/ 1428466 w 4908645"/>
                    <a:gd name="connsiteY26" fmla="*/ 594573 h 2077629"/>
                    <a:gd name="connsiteX27" fmla="*/ 1551296 w 4908645"/>
                    <a:gd name="connsiteY27" fmla="*/ 776543 h 2077629"/>
                    <a:gd name="connsiteX28" fmla="*/ 1314734 w 4908645"/>
                    <a:gd name="connsiteY28" fmla="*/ 653713 h 2077629"/>
                    <a:gd name="connsiteX29" fmla="*/ 964442 w 4908645"/>
                    <a:gd name="connsiteY29" fmla="*/ 635516 h 2077629"/>
                    <a:gd name="connsiteX30" fmla="*/ 1401170 w 4908645"/>
                    <a:gd name="connsiteY30" fmla="*/ 762895 h 2077629"/>
                    <a:gd name="connsiteX31" fmla="*/ 1587690 w 4908645"/>
                    <a:gd name="connsiteY31" fmla="*/ 913020 h 2077629"/>
                    <a:gd name="connsiteX32" fmla="*/ 1291988 w 4908645"/>
                    <a:gd name="connsiteY32" fmla="*/ 817486 h 2077629"/>
                    <a:gd name="connsiteX33" fmla="*/ 1191905 w 4908645"/>
                    <a:gd name="connsiteY33" fmla="*/ 812937 h 2077629"/>
                    <a:gd name="connsiteX34" fmla="*/ 937146 w 4908645"/>
                    <a:gd name="connsiteY34" fmla="*/ 753797 h 2077629"/>
                    <a:gd name="connsiteX35" fmla="*/ 232012 w 4908645"/>
                    <a:gd name="connsiteY35" fmla="*/ 653713 h 2077629"/>
                    <a:gd name="connsiteX36" fmla="*/ 550460 w 4908645"/>
                    <a:gd name="connsiteY36" fmla="*/ 853880 h 2077629"/>
                    <a:gd name="connsiteX37" fmla="*/ 882555 w 4908645"/>
                    <a:gd name="connsiteY37" fmla="*/ 812937 h 2077629"/>
                    <a:gd name="connsiteX38" fmla="*/ 1046328 w 4908645"/>
                    <a:gd name="connsiteY38" fmla="*/ 831134 h 2077629"/>
                    <a:gd name="connsiteX39" fmla="*/ 864358 w 4908645"/>
                    <a:gd name="connsiteY39" fmla="*/ 872077 h 2077629"/>
                    <a:gd name="connsiteX40" fmla="*/ 1201003 w 4908645"/>
                    <a:gd name="connsiteY40" fmla="*/ 890274 h 2077629"/>
                    <a:gd name="connsiteX41" fmla="*/ 1246496 w 4908645"/>
                    <a:gd name="connsiteY41" fmla="*/ 931218 h 2077629"/>
                    <a:gd name="connsiteX42" fmla="*/ 1028131 w 4908645"/>
                    <a:gd name="connsiteY42" fmla="*/ 949415 h 2077629"/>
                    <a:gd name="connsiteX43" fmla="*/ 809767 w 4908645"/>
                    <a:gd name="connsiteY43" fmla="*/ 908471 h 2077629"/>
                    <a:gd name="connsiteX44" fmla="*/ 932597 w 4908645"/>
                    <a:gd name="connsiteY44" fmla="*/ 967612 h 2077629"/>
                    <a:gd name="connsiteX45" fmla="*/ 582305 w 4908645"/>
                    <a:gd name="connsiteY45" fmla="*/ 972161 h 2077629"/>
                    <a:gd name="connsiteX46" fmla="*/ 0 w 4908645"/>
                    <a:gd name="connsiteY46" fmla="*/ 685558 h 2077629"/>
                    <a:gd name="connsiteX47" fmla="*/ 282054 w 4908645"/>
                    <a:gd name="connsiteY47" fmla="*/ 972161 h 2077629"/>
                    <a:gd name="connsiteX48" fmla="*/ 787021 w 4908645"/>
                    <a:gd name="connsiteY48" fmla="*/ 1067695 h 2077629"/>
                    <a:gd name="connsiteX49" fmla="*/ 1046328 w 4908645"/>
                    <a:gd name="connsiteY49" fmla="*/ 1063146 h 2077629"/>
                    <a:gd name="connsiteX50" fmla="*/ 1419367 w 4908645"/>
                    <a:gd name="connsiteY50" fmla="*/ 1031301 h 2077629"/>
                    <a:gd name="connsiteX51" fmla="*/ 1510352 w 4908645"/>
                    <a:gd name="connsiteY51" fmla="*/ 1085892 h 2077629"/>
                    <a:gd name="connsiteX52" fmla="*/ 1269242 w 4908645"/>
                    <a:gd name="connsiteY52" fmla="*/ 1158680 h 2077629"/>
                    <a:gd name="connsiteX53" fmla="*/ 905302 w 4908645"/>
                    <a:gd name="connsiteY53" fmla="*/ 1090441 h 2077629"/>
                    <a:gd name="connsiteX54" fmla="*/ 818866 w 4908645"/>
                    <a:gd name="connsiteY54" fmla="*/ 1104089 h 2077629"/>
                    <a:gd name="connsiteX55" fmla="*/ 1210102 w 4908645"/>
                    <a:gd name="connsiteY55" fmla="*/ 1226919 h 2077629"/>
                    <a:gd name="connsiteX56" fmla="*/ 1369325 w 4908645"/>
                    <a:gd name="connsiteY56" fmla="*/ 1226919 h 2077629"/>
                    <a:gd name="connsiteX57" fmla="*/ 1510352 w 4908645"/>
                    <a:gd name="connsiteY57" fmla="*/ 1281510 h 2077629"/>
                    <a:gd name="connsiteX58" fmla="*/ 1783308 w 4908645"/>
                    <a:gd name="connsiteY58" fmla="*/ 1204173 h 2077629"/>
                    <a:gd name="connsiteX59" fmla="*/ 2106305 w 4908645"/>
                    <a:gd name="connsiteY59" fmla="*/ 1445283 h 2077629"/>
                    <a:gd name="connsiteX60" fmla="*/ 2069911 w 4908645"/>
                    <a:gd name="connsiteY60" fmla="*/ 1499874 h 2077629"/>
                    <a:gd name="connsiteX61" fmla="*/ 2215487 w 4908645"/>
                    <a:gd name="connsiteY61" fmla="*/ 1508973 h 2077629"/>
                    <a:gd name="connsiteX62" fmla="*/ 2374711 w 4908645"/>
                    <a:gd name="connsiteY62" fmla="*/ 1527170 h 2077629"/>
                    <a:gd name="connsiteX63" fmla="*/ 2374711 w 4908645"/>
                    <a:gd name="connsiteY63" fmla="*/ 1595409 h 2077629"/>
                    <a:gd name="connsiteX64" fmla="*/ 3175379 w 4908645"/>
                    <a:gd name="connsiteY64" fmla="*/ 1763731 h 2077629"/>
                    <a:gd name="connsiteX65" fmla="*/ 3948752 w 4908645"/>
                    <a:gd name="connsiteY65" fmla="*/ 1745534 h 2077629"/>
                    <a:gd name="connsiteX66" fmla="*/ 4180764 w 4908645"/>
                    <a:gd name="connsiteY66" fmla="*/ 2077629 h 2077629"/>
                    <a:gd name="connsiteX67" fmla="*/ 4549254 w 4908645"/>
                    <a:gd name="connsiteY67" fmla="*/ 1754632 h 2077629"/>
                    <a:gd name="connsiteX68" fmla="*/ 4908645 w 4908645"/>
                    <a:gd name="connsiteY68"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52886 h 2077629"/>
                    <a:gd name="connsiteX21" fmla="*/ 1239737 w 4908645"/>
                    <a:gd name="connsiteY21" fmla="*/ 261950 h 2077629"/>
                    <a:gd name="connsiteX22" fmla="*/ 1633182 w 4908645"/>
                    <a:gd name="connsiteY22" fmla="*/ 539982 h 2077629"/>
                    <a:gd name="connsiteX23" fmla="*/ 1701421 w 4908645"/>
                    <a:gd name="connsiteY23" fmla="*/ 771994 h 2077629"/>
                    <a:gd name="connsiteX24" fmla="*/ 1451212 w 4908645"/>
                    <a:gd name="connsiteY24" fmla="*/ 503588 h 2077629"/>
                    <a:gd name="connsiteX25" fmla="*/ 1069075 w 4908645"/>
                    <a:gd name="connsiteY25" fmla="*/ 458095 h 2077629"/>
                    <a:gd name="connsiteX26" fmla="*/ 1428466 w 4908645"/>
                    <a:gd name="connsiteY26" fmla="*/ 594573 h 2077629"/>
                    <a:gd name="connsiteX27" fmla="*/ 1551296 w 4908645"/>
                    <a:gd name="connsiteY27" fmla="*/ 776543 h 2077629"/>
                    <a:gd name="connsiteX28" fmla="*/ 1314734 w 4908645"/>
                    <a:gd name="connsiteY28" fmla="*/ 653713 h 2077629"/>
                    <a:gd name="connsiteX29" fmla="*/ 964442 w 4908645"/>
                    <a:gd name="connsiteY29" fmla="*/ 635516 h 2077629"/>
                    <a:gd name="connsiteX30" fmla="*/ 1401170 w 4908645"/>
                    <a:gd name="connsiteY30" fmla="*/ 762895 h 2077629"/>
                    <a:gd name="connsiteX31" fmla="*/ 1587690 w 4908645"/>
                    <a:gd name="connsiteY31" fmla="*/ 913020 h 2077629"/>
                    <a:gd name="connsiteX32" fmla="*/ 1291988 w 4908645"/>
                    <a:gd name="connsiteY32" fmla="*/ 817486 h 2077629"/>
                    <a:gd name="connsiteX33" fmla="*/ 1191905 w 4908645"/>
                    <a:gd name="connsiteY33" fmla="*/ 812937 h 2077629"/>
                    <a:gd name="connsiteX34" fmla="*/ 937146 w 4908645"/>
                    <a:gd name="connsiteY34" fmla="*/ 753797 h 2077629"/>
                    <a:gd name="connsiteX35" fmla="*/ 232012 w 4908645"/>
                    <a:gd name="connsiteY35" fmla="*/ 653713 h 2077629"/>
                    <a:gd name="connsiteX36" fmla="*/ 550460 w 4908645"/>
                    <a:gd name="connsiteY36" fmla="*/ 853880 h 2077629"/>
                    <a:gd name="connsiteX37" fmla="*/ 882555 w 4908645"/>
                    <a:gd name="connsiteY37" fmla="*/ 812937 h 2077629"/>
                    <a:gd name="connsiteX38" fmla="*/ 1046328 w 4908645"/>
                    <a:gd name="connsiteY38" fmla="*/ 831134 h 2077629"/>
                    <a:gd name="connsiteX39" fmla="*/ 864358 w 4908645"/>
                    <a:gd name="connsiteY39" fmla="*/ 872077 h 2077629"/>
                    <a:gd name="connsiteX40" fmla="*/ 1201003 w 4908645"/>
                    <a:gd name="connsiteY40" fmla="*/ 890274 h 2077629"/>
                    <a:gd name="connsiteX41" fmla="*/ 1246496 w 4908645"/>
                    <a:gd name="connsiteY41" fmla="*/ 931218 h 2077629"/>
                    <a:gd name="connsiteX42" fmla="*/ 1028131 w 4908645"/>
                    <a:gd name="connsiteY42" fmla="*/ 949415 h 2077629"/>
                    <a:gd name="connsiteX43" fmla="*/ 809767 w 4908645"/>
                    <a:gd name="connsiteY43" fmla="*/ 908471 h 2077629"/>
                    <a:gd name="connsiteX44" fmla="*/ 932597 w 4908645"/>
                    <a:gd name="connsiteY44" fmla="*/ 967612 h 2077629"/>
                    <a:gd name="connsiteX45" fmla="*/ 582305 w 4908645"/>
                    <a:gd name="connsiteY45" fmla="*/ 972161 h 2077629"/>
                    <a:gd name="connsiteX46" fmla="*/ 0 w 4908645"/>
                    <a:gd name="connsiteY46" fmla="*/ 685558 h 2077629"/>
                    <a:gd name="connsiteX47" fmla="*/ 282054 w 4908645"/>
                    <a:gd name="connsiteY47" fmla="*/ 972161 h 2077629"/>
                    <a:gd name="connsiteX48" fmla="*/ 787021 w 4908645"/>
                    <a:gd name="connsiteY48" fmla="*/ 1067695 h 2077629"/>
                    <a:gd name="connsiteX49" fmla="*/ 1046328 w 4908645"/>
                    <a:gd name="connsiteY49" fmla="*/ 1063146 h 2077629"/>
                    <a:gd name="connsiteX50" fmla="*/ 1419367 w 4908645"/>
                    <a:gd name="connsiteY50" fmla="*/ 1031301 h 2077629"/>
                    <a:gd name="connsiteX51" fmla="*/ 1510352 w 4908645"/>
                    <a:gd name="connsiteY51" fmla="*/ 1085892 h 2077629"/>
                    <a:gd name="connsiteX52" fmla="*/ 1269242 w 4908645"/>
                    <a:gd name="connsiteY52" fmla="*/ 1158680 h 2077629"/>
                    <a:gd name="connsiteX53" fmla="*/ 905302 w 4908645"/>
                    <a:gd name="connsiteY53" fmla="*/ 1090441 h 2077629"/>
                    <a:gd name="connsiteX54" fmla="*/ 818866 w 4908645"/>
                    <a:gd name="connsiteY54" fmla="*/ 1104089 h 2077629"/>
                    <a:gd name="connsiteX55" fmla="*/ 1210102 w 4908645"/>
                    <a:gd name="connsiteY55" fmla="*/ 1226919 h 2077629"/>
                    <a:gd name="connsiteX56" fmla="*/ 1369325 w 4908645"/>
                    <a:gd name="connsiteY56" fmla="*/ 1226919 h 2077629"/>
                    <a:gd name="connsiteX57" fmla="*/ 1510352 w 4908645"/>
                    <a:gd name="connsiteY57" fmla="*/ 1281510 h 2077629"/>
                    <a:gd name="connsiteX58" fmla="*/ 1783308 w 4908645"/>
                    <a:gd name="connsiteY58" fmla="*/ 1204173 h 2077629"/>
                    <a:gd name="connsiteX59" fmla="*/ 2106305 w 4908645"/>
                    <a:gd name="connsiteY59" fmla="*/ 1445283 h 2077629"/>
                    <a:gd name="connsiteX60" fmla="*/ 2069911 w 4908645"/>
                    <a:gd name="connsiteY60" fmla="*/ 1499874 h 2077629"/>
                    <a:gd name="connsiteX61" fmla="*/ 2215487 w 4908645"/>
                    <a:gd name="connsiteY61" fmla="*/ 1508973 h 2077629"/>
                    <a:gd name="connsiteX62" fmla="*/ 2374711 w 4908645"/>
                    <a:gd name="connsiteY62" fmla="*/ 1527170 h 2077629"/>
                    <a:gd name="connsiteX63" fmla="*/ 2374711 w 4908645"/>
                    <a:gd name="connsiteY63" fmla="*/ 1595409 h 2077629"/>
                    <a:gd name="connsiteX64" fmla="*/ 3175379 w 4908645"/>
                    <a:gd name="connsiteY64" fmla="*/ 1763731 h 2077629"/>
                    <a:gd name="connsiteX65" fmla="*/ 3948752 w 4908645"/>
                    <a:gd name="connsiteY65" fmla="*/ 1745534 h 2077629"/>
                    <a:gd name="connsiteX66" fmla="*/ 4180764 w 4908645"/>
                    <a:gd name="connsiteY66" fmla="*/ 2077629 h 2077629"/>
                    <a:gd name="connsiteX67" fmla="*/ 4549254 w 4908645"/>
                    <a:gd name="connsiteY67" fmla="*/ 1754632 h 2077629"/>
                    <a:gd name="connsiteX68" fmla="*/ 4908645 w 4908645"/>
                    <a:gd name="connsiteY68"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52886 h 2077629"/>
                    <a:gd name="connsiteX21" fmla="*/ 1239737 w 4908645"/>
                    <a:gd name="connsiteY21" fmla="*/ 261950 h 2077629"/>
                    <a:gd name="connsiteX22" fmla="*/ 1633182 w 4908645"/>
                    <a:gd name="connsiteY22" fmla="*/ 539982 h 2077629"/>
                    <a:gd name="connsiteX23" fmla="*/ 1701421 w 4908645"/>
                    <a:gd name="connsiteY23" fmla="*/ 771994 h 2077629"/>
                    <a:gd name="connsiteX24" fmla="*/ 1451212 w 4908645"/>
                    <a:gd name="connsiteY24" fmla="*/ 503588 h 2077629"/>
                    <a:gd name="connsiteX25" fmla="*/ 1069075 w 4908645"/>
                    <a:gd name="connsiteY25" fmla="*/ 458095 h 2077629"/>
                    <a:gd name="connsiteX26" fmla="*/ 1428466 w 4908645"/>
                    <a:gd name="connsiteY26" fmla="*/ 594573 h 2077629"/>
                    <a:gd name="connsiteX27" fmla="*/ 1551296 w 4908645"/>
                    <a:gd name="connsiteY27" fmla="*/ 776543 h 2077629"/>
                    <a:gd name="connsiteX28" fmla="*/ 1314734 w 4908645"/>
                    <a:gd name="connsiteY28" fmla="*/ 653713 h 2077629"/>
                    <a:gd name="connsiteX29" fmla="*/ 964442 w 4908645"/>
                    <a:gd name="connsiteY29" fmla="*/ 635516 h 2077629"/>
                    <a:gd name="connsiteX30" fmla="*/ 1401170 w 4908645"/>
                    <a:gd name="connsiteY30" fmla="*/ 762895 h 2077629"/>
                    <a:gd name="connsiteX31" fmla="*/ 1587690 w 4908645"/>
                    <a:gd name="connsiteY31" fmla="*/ 913020 h 2077629"/>
                    <a:gd name="connsiteX32" fmla="*/ 1291988 w 4908645"/>
                    <a:gd name="connsiteY32" fmla="*/ 817486 h 2077629"/>
                    <a:gd name="connsiteX33" fmla="*/ 1191905 w 4908645"/>
                    <a:gd name="connsiteY33" fmla="*/ 812937 h 2077629"/>
                    <a:gd name="connsiteX34" fmla="*/ 937146 w 4908645"/>
                    <a:gd name="connsiteY34" fmla="*/ 753797 h 2077629"/>
                    <a:gd name="connsiteX35" fmla="*/ 232012 w 4908645"/>
                    <a:gd name="connsiteY35" fmla="*/ 653713 h 2077629"/>
                    <a:gd name="connsiteX36" fmla="*/ 550460 w 4908645"/>
                    <a:gd name="connsiteY36" fmla="*/ 853880 h 2077629"/>
                    <a:gd name="connsiteX37" fmla="*/ 882555 w 4908645"/>
                    <a:gd name="connsiteY37" fmla="*/ 812937 h 2077629"/>
                    <a:gd name="connsiteX38" fmla="*/ 1046328 w 4908645"/>
                    <a:gd name="connsiteY38" fmla="*/ 831134 h 2077629"/>
                    <a:gd name="connsiteX39" fmla="*/ 864358 w 4908645"/>
                    <a:gd name="connsiteY39" fmla="*/ 872077 h 2077629"/>
                    <a:gd name="connsiteX40" fmla="*/ 1201003 w 4908645"/>
                    <a:gd name="connsiteY40" fmla="*/ 890274 h 2077629"/>
                    <a:gd name="connsiteX41" fmla="*/ 1246496 w 4908645"/>
                    <a:gd name="connsiteY41" fmla="*/ 931218 h 2077629"/>
                    <a:gd name="connsiteX42" fmla="*/ 1028131 w 4908645"/>
                    <a:gd name="connsiteY42" fmla="*/ 949415 h 2077629"/>
                    <a:gd name="connsiteX43" fmla="*/ 809767 w 4908645"/>
                    <a:gd name="connsiteY43" fmla="*/ 908471 h 2077629"/>
                    <a:gd name="connsiteX44" fmla="*/ 932597 w 4908645"/>
                    <a:gd name="connsiteY44" fmla="*/ 967612 h 2077629"/>
                    <a:gd name="connsiteX45" fmla="*/ 582305 w 4908645"/>
                    <a:gd name="connsiteY45" fmla="*/ 972161 h 2077629"/>
                    <a:gd name="connsiteX46" fmla="*/ 0 w 4908645"/>
                    <a:gd name="connsiteY46" fmla="*/ 685558 h 2077629"/>
                    <a:gd name="connsiteX47" fmla="*/ 282054 w 4908645"/>
                    <a:gd name="connsiteY47" fmla="*/ 972161 h 2077629"/>
                    <a:gd name="connsiteX48" fmla="*/ 787021 w 4908645"/>
                    <a:gd name="connsiteY48" fmla="*/ 1067695 h 2077629"/>
                    <a:gd name="connsiteX49" fmla="*/ 1046328 w 4908645"/>
                    <a:gd name="connsiteY49" fmla="*/ 1063146 h 2077629"/>
                    <a:gd name="connsiteX50" fmla="*/ 1419367 w 4908645"/>
                    <a:gd name="connsiteY50" fmla="*/ 1031301 h 2077629"/>
                    <a:gd name="connsiteX51" fmla="*/ 1510352 w 4908645"/>
                    <a:gd name="connsiteY51" fmla="*/ 1085892 h 2077629"/>
                    <a:gd name="connsiteX52" fmla="*/ 1269242 w 4908645"/>
                    <a:gd name="connsiteY52" fmla="*/ 1158680 h 2077629"/>
                    <a:gd name="connsiteX53" fmla="*/ 905302 w 4908645"/>
                    <a:gd name="connsiteY53" fmla="*/ 1090441 h 2077629"/>
                    <a:gd name="connsiteX54" fmla="*/ 818866 w 4908645"/>
                    <a:gd name="connsiteY54" fmla="*/ 1104089 h 2077629"/>
                    <a:gd name="connsiteX55" fmla="*/ 1210102 w 4908645"/>
                    <a:gd name="connsiteY55" fmla="*/ 1226919 h 2077629"/>
                    <a:gd name="connsiteX56" fmla="*/ 1369325 w 4908645"/>
                    <a:gd name="connsiteY56" fmla="*/ 1226919 h 2077629"/>
                    <a:gd name="connsiteX57" fmla="*/ 1510352 w 4908645"/>
                    <a:gd name="connsiteY57" fmla="*/ 1281510 h 2077629"/>
                    <a:gd name="connsiteX58" fmla="*/ 1783308 w 4908645"/>
                    <a:gd name="connsiteY58" fmla="*/ 1204173 h 2077629"/>
                    <a:gd name="connsiteX59" fmla="*/ 2106305 w 4908645"/>
                    <a:gd name="connsiteY59" fmla="*/ 1445283 h 2077629"/>
                    <a:gd name="connsiteX60" fmla="*/ 2069911 w 4908645"/>
                    <a:gd name="connsiteY60" fmla="*/ 1499874 h 2077629"/>
                    <a:gd name="connsiteX61" fmla="*/ 2215487 w 4908645"/>
                    <a:gd name="connsiteY61" fmla="*/ 1508973 h 2077629"/>
                    <a:gd name="connsiteX62" fmla="*/ 2374711 w 4908645"/>
                    <a:gd name="connsiteY62" fmla="*/ 1527170 h 2077629"/>
                    <a:gd name="connsiteX63" fmla="*/ 2374711 w 4908645"/>
                    <a:gd name="connsiteY63" fmla="*/ 1595409 h 2077629"/>
                    <a:gd name="connsiteX64" fmla="*/ 3175379 w 4908645"/>
                    <a:gd name="connsiteY64" fmla="*/ 1763731 h 2077629"/>
                    <a:gd name="connsiteX65" fmla="*/ 3948752 w 4908645"/>
                    <a:gd name="connsiteY65" fmla="*/ 1745534 h 2077629"/>
                    <a:gd name="connsiteX66" fmla="*/ 4180764 w 4908645"/>
                    <a:gd name="connsiteY66" fmla="*/ 2077629 h 2077629"/>
                    <a:gd name="connsiteX67" fmla="*/ 4549254 w 4908645"/>
                    <a:gd name="connsiteY67" fmla="*/ 1754632 h 2077629"/>
                    <a:gd name="connsiteX68" fmla="*/ 4908645 w 4908645"/>
                    <a:gd name="connsiteY68"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52886 h 2077629"/>
                    <a:gd name="connsiteX21" fmla="*/ 1274662 w 4908645"/>
                    <a:gd name="connsiteY21" fmla="*/ 287350 h 2077629"/>
                    <a:gd name="connsiteX22" fmla="*/ 1633182 w 4908645"/>
                    <a:gd name="connsiteY22" fmla="*/ 539982 h 2077629"/>
                    <a:gd name="connsiteX23" fmla="*/ 1701421 w 4908645"/>
                    <a:gd name="connsiteY23" fmla="*/ 771994 h 2077629"/>
                    <a:gd name="connsiteX24" fmla="*/ 1451212 w 4908645"/>
                    <a:gd name="connsiteY24" fmla="*/ 503588 h 2077629"/>
                    <a:gd name="connsiteX25" fmla="*/ 1069075 w 4908645"/>
                    <a:gd name="connsiteY25" fmla="*/ 458095 h 2077629"/>
                    <a:gd name="connsiteX26" fmla="*/ 1428466 w 4908645"/>
                    <a:gd name="connsiteY26" fmla="*/ 594573 h 2077629"/>
                    <a:gd name="connsiteX27" fmla="*/ 1551296 w 4908645"/>
                    <a:gd name="connsiteY27" fmla="*/ 776543 h 2077629"/>
                    <a:gd name="connsiteX28" fmla="*/ 1314734 w 4908645"/>
                    <a:gd name="connsiteY28" fmla="*/ 653713 h 2077629"/>
                    <a:gd name="connsiteX29" fmla="*/ 964442 w 4908645"/>
                    <a:gd name="connsiteY29" fmla="*/ 635516 h 2077629"/>
                    <a:gd name="connsiteX30" fmla="*/ 1401170 w 4908645"/>
                    <a:gd name="connsiteY30" fmla="*/ 762895 h 2077629"/>
                    <a:gd name="connsiteX31" fmla="*/ 1587690 w 4908645"/>
                    <a:gd name="connsiteY31" fmla="*/ 913020 h 2077629"/>
                    <a:gd name="connsiteX32" fmla="*/ 1291988 w 4908645"/>
                    <a:gd name="connsiteY32" fmla="*/ 817486 h 2077629"/>
                    <a:gd name="connsiteX33" fmla="*/ 1191905 w 4908645"/>
                    <a:gd name="connsiteY33" fmla="*/ 812937 h 2077629"/>
                    <a:gd name="connsiteX34" fmla="*/ 937146 w 4908645"/>
                    <a:gd name="connsiteY34" fmla="*/ 753797 h 2077629"/>
                    <a:gd name="connsiteX35" fmla="*/ 232012 w 4908645"/>
                    <a:gd name="connsiteY35" fmla="*/ 653713 h 2077629"/>
                    <a:gd name="connsiteX36" fmla="*/ 550460 w 4908645"/>
                    <a:gd name="connsiteY36" fmla="*/ 853880 h 2077629"/>
                    <a:gd name="connsiteX37" fmla="*/ 882555 w 4908645"/>
                    <a:gd name="connsiteY37" fmla="*/ 812937 h 2077629"/>
                    <a:gd name="connsiteX38" fmla="*/ 1046328 w 4908645"/>
                    <a:gd name="connsiteY38" fmla="*/ 831134 h 2077629"/>
                    <a:gd name="connsiteX39" fmla="*/ 864358 w 4908645"/>
                    <a:gd name="connsiteY39" fmla="*/ 872077 h 2077629"/>
                    <a:gd name="connsiteX40" fmla="*/ 1201003 w 4908645"/>
                    <a:gd name="connsiteY40" fmla="*/ 890274 h 2077629"/>
                    <a:gd name="connsiteX41" fmla="*/ 1246496 w 4908645"/>
                    <a:gd name="connsiteY41" fmla="*/ 931218 h 2077629"/>
                    <a:gd name="connsiteX42" fmla="*/ 1028131 w 4908645"/>
                    <a:gd name="connsiteY42" fmla="*/ 949415 h 2077629"/>
                    <a:gd name="connsiteX43" fmla="*/ 809767 w 4908645"/>
                    <a:gd name="connsiteY43" fmla="*/ 908471 h 2077629"/>
                    <a:gd name="connsiteX44" fmla="*/ 932597 w 4908645"/>
                    <a:gd name="connsiteY44" fmla="*/ 967612 h 2077629"/>
                    <a:gd name="connsiteX45" fmla="*/ 582305 w 4908645"/>
                    <a:gd name="connsiteY45" fmla="*/ 972161 h 2077629"/>
                    <a:gd name="connsiteX46" fmla="*/ 0 w 4908645"/>
                    <a:gd name="connsiteY46" fmla="*/ 685558 h 2077629"/>
                    <a:gd name="connsiteX47" fmla="*/ 282054 w 4908645"/>
                    <a:gd name="connsiteY47" fmla="*/ 972161 h 2077629"/>
                    <a:gd name="connsiteX48" fmla="*/ 787021 w 4908645"/>
                    <a:gd name="connsiteY48" fmla="*/ 1067695 h 2077629"/>
                    <a:gd name="connsiteX49" fmla="*/ 1046328 w 4908645"/>
                    <a:gd name="connsiteY49" fmla="*/ 1063146 h 2077629"/>
                    <a:gd name="connsiteX50" fmla="*/ 1419367 w 4908645"/>
                    <a:gd name="connsiteY50" fmla="*/ 1031301 h 2077629"/>
                    <a:gd name="connsiteX51" fmla="*/ 1510352 w 4908645"/>
                    <a:gd name="connsiteY51" fmla="*/ 1085892 h 2077629"/>
                    <a:gd name="connsiteX52" fmla="*/ 1269242 w 4908645"/>
                    <a:gd name="connsiteY52" fmla="*/ 1158680 h 2077629"/>
                    <a:gd name="connsiteX53" fmla="*/ 905302 w 4908645"/>
                    <a:gd name="connsiteY53" fmla="*/ 1090441 h 2077629"/>
                    <a:gd name="connsiteX54" fmla="*/ 818866 w 4908645"/>
                    <a:gd name="connsiteY54" fmla="*/ 1104089 h 2077629"/>
                    <a:gd name="connsiteX55" fmla="*/ 1210102 w 4908645"/>
                    <a:gd name="connsiteY55" fmla="*/ 1226919 h 2077629"/>
                    <a:gd name="connsiteX56" fmla="*/ 1369325 w 4908645"/>
                    <a:gd name="connsiteY56" fmla="*/ 1226919 h 2077629"/>
                    <a:gd name="connsiteX57" fmla="*/ 1510352 w 4908645"/>
                    <a:gd name="connsiteY57" fmla="*/ 1281510 h 2077629"/>
                    <a:gd name="connsiteX58" fmla="*/ 1783308 w 4908645"/>
                    <a:gd name="connsiteY58" fmla="*/ 1204173 h 2077629"/>
                    <a:gd name="connsiteX59" fmla="*/ 2106305 w 4908645"/>
                    <a:gd name="connsiteY59" fmla="*/ 1445283 h 2077629"/>
                    <a:gd name="connsiteX60" fmla="*/ 2069911 w 4908645"/>
                    <a:gd name="connsiteY60" fmla="*/ 1499874 h 2077629"/>
                    <a:gd name="connsiteX61" fmla="*/ 2215487 w 4908645"/>
                    <a:gd name="connsiteY61" fmla="*/ 1508973 h 2077629"/>
                    <a:gd name="connsiteX62" fmla="*/ 2374711 w 4908645"/>
                    <a:gd name="connsiteY62" fmla="*/ 1527170 h 2077629"/>
                    <a:gd name="connsiteX63" fmla="*/ 2374711 w 4908645"/>
                    <a:gd name="connsiteY63" fmla="*/ 1595409 h 2077629"/>
                    <a:gd name="connsiteX64" fmla="*/ 3175379 w 4908645"/>
                    <a:gd name="connsiteY64" fmla="*/ 1763731 h 2077629"/>
                    <a:gd name="connsiteX65" fmla="*/ 3948752 w 4908645"/>
                    <a:gd name="connsiteY65" fmla="*/ 1745534 h 2077629"/>
                    <a:gd name="connsiteX66" fmla="*/ 4180764 w 4908645"/>
                    <a:gd name="connsiteY66" fmla="*/ 2077629 h 2077629"/>
                    <a:gd name="connsiteX67" fmla="*/ 4549254 w 4908645"/>
                    <a:gd name="connsiteY67" fmla="*/ 1754632 h 2077629"/>
                    <a:gd name="connsiteX68" fmla="*/ 4908645 w 4908645"/>
                    <a:gd name="connsiteY68"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62808 w 4908645"/>
                    <a:gd name="connsiteY20" fmla="*/ 252886 h 2077629"/>
                    <a:gd name="connsiteX21" fmla="*/ 1274662 w 4908645"/>
                    <a:gd name="connsiteY21" fmla="*/ 287350 h 2077629"/>
                    <a:gd name="connsiteX22" fmla="*/ 1633182 w 4908645"/>
                    <a:gd name="connsiteY22" fmla="*/ 539982 h 2077629"/>
                    <a:gd name="connsiteX23" fmla="*/ 1701421 w 4908645"/>
                    <a:gd name="connsiteY23" fmla="*/ 771994 h 2077629"/>
                    <a:gd name="connsiteX24" fmla="*/ 1451212 w 4908645"/>
                    <a:gd name="connsiteY24" fmla="*/ 503588 h 2077629"/>
                    <a:gd name="connsiteX25" fmla="*/ 1069075 w 4908645"/>
                    <a:gd name="connsiteY25" fmla="*/ 458095 h 2077629"/>
                    <a:gd name="connsiteX26" fmla="*/ 1428466 w 4908645"/>
                    <a:gd name="connsiteY26" fmla="*/ 594573 h 2077629"/>
                    <a:gd name="connsiteX27" fmla="*/ 1551296 w 4908645"/>
                    <a:gd name="connsiteY27" fmla="*/ 776543 h 2077629"/>
                    <a:gd name="connsiteX28" fmla="*/ 1314734 w 4908645"/>
                    <a:gd name="connsiteY28" fmla="*/ 653713 h 2077629"/>
                    <a:gd name="connsiteX29" fmla="*/ 964442 w 4908645"/>
                    <a:gd name="connsiteY29" fmla="*/ 635516 h 2077629"/>
                    <a:gd name="connsiteX30" fmla="*/ 1401170 w 4908645"/>
                    <a:gd name="connsiteY30" fmla="*/ 762895 h 2077629"/>
                    <a:gd name="connsiteX31" fmla="*/ 1587690 w 4908645"/>
                    <a:gd name="connsiteY31" fmla="*/ 913020 h 2077629"/>
                    <a:gd name="connsiteX32" fmla="*/ 1291988 w 4908645"/>
                    <a:gd name="connsiteY32" fmla="*/ 817486 h 2077629"/>
                    <a:gd name="connsiteX33" fmla="*/ 1191905 w 4908645"/>
                    <a:gd name="connsiteY33" fmla="*/ 812937 h 2077629"/>
                    <a:gd name="connsiteX34" fmla="*/ 937146 w 4908645"/>
                    <a:gd name="connsiteY34" fmla="*/ 753797 h 2077629"/>
                    <a:gd name="connsiteX35" fmla="*/ 232012 w 4908645"/>
                    <a:gd name="connsiteY35" fmla="*/ 653713 h 2077629"/>
                    <a:gd name="connsiteX36" fmla="*/ 550460 w 4908645"/>
                    <a:gd name="connsiteY36" fmla="*/ 853880 h 2077629"/>
                    <a:gd name="connsiteX37" fmla="*/ 882555 w 4908645"/>
                    <a:gd name="connsiteY37" fmla="*/ 812937 h 2077629"/>
                    <a:gd name="connsiteX38" fmla="*/ 1046328 w 4908645"/>
                    <a:gd name="connsiteY38" fmla="*/ 831134 h 2077629"/>
                    <a:gd name="connsiteX39" fmla="*/ 864358 w 4908645"/>
                    <a:gd name="connsiteY39" fmla="*/ 872077 h 2077629"/>
                    <a:gd name="connsiteX40" fmla="*/ 1201003 w 4908645"/>
                    <a:gd name="connsiteY40" fmla="*/ 890274 h 2077629"/>
                    <a:gd name="connsiteX41" fmla="*/ 1246496 w 4908645"/>
                    <a:gd name="connsiteY41" fmla="*/ 931218 h 2077629"/>
                    <a:gd name="connsiteX42" fmla="*/ 1028131 w 4908645"/>
                    <a:gd name="connsiteY42" fmla="*/ 949415 h 2077629"/>
                    <a:gd name="connsiteX43" fmla="*/ 809767 w 4908645"/>
                    <a:gd name="connsiteY43" fmla="*/ 908471 h 2077629"/>
                    <a:gd name="connsiteX44" fmla="*/ 932597 w 4908645"/>
                    <a:gd name="connsiteY44" fmla="*/ 967612 h 2077629"/>
                    <a:gd name="connsiteX45" fmla="*/ 582305 w 4908645"/>
                    <a:gd name="connsiteY45" fmla="*/ 972161 h 2077629"/>
                    <a:gd name="connsiteX46" fmla="*/ 0 w 4908645"/>
                    <a:gd name="connsiteY46" fmla="*/ 685558 h 2077629"/>
                    <a:gd name="connsiteX47" fmla="*/ 282054 w 4908645"/>
                    <a:gd name="connsiteY47" fmla="*/ 972161 h 2077629"/>
                    <a:gd name="connsiteX48" fmla="*/ 787021 w 4908645"/>
                    <a:gd name="connsiteY48" fmla="*/ 1067695 h 2077629"/>
                    <a:gd name="connsiteX49" fmla="*/ 1046328 w 4908645"/>
                    <a:gd name="connsiteY49" fmla="*/ 1063146 h 2077629"/>
                    <a:gd name="connsiteX50" fmla="*/ 1419367 w 4908645"/>
                    <a:gd name="connsiteY50" fmla="*/ 1031301 h 2077629"/>
                    <a:gd name="connsiteX51" fmla="*/ 1510352 w 4908645"/>
                    <a:gd name="connsiteY51" fmla="*/ 1085892 h 2077629"/>
                    <a:gd name="connsiteX52" fmla="*/ 1269242 w 4908645"/>
                    <a:gd name="connsiteY52" fmla="*/ 1158680 h 2077629"/>
                    <a:gd name="connsiteX53" fmla="*/ 905302 w 4908645"/>
                    <a:gd name="connsiteY53" fmla="*/ 1090441 h 2077629"/>
                    <a:gd name="connsiteX54" fmla="*/ 818866 w 4908645"/>
                    <a:gd name="connsiteY54" fmla="*/ 1104089 h 2077629"/>
                    <a:gd name="connsiteX55" fmla="*/ 1210102 w 4908645"/>
                    <a:gd name="connsiteY55" fmla="*/ 1226919 h 2077629"/>
                    <a:gd name="connsiteX56" fmla="*/ 1369325 w 4908645"/>
                    <a:gd name="connsiteY56" fmla="*/ 1226919 h 2077629"/>
                    <a:gd name="connsiteX57" fmla="*/ 1510352 w 4908645"/>
                    <a:gd name="connsiteY57" fmla="*/ 1281510 h 2077629"/>
                    <a:gd name="connsiteX58" fmla="*/ 1783308 w 4908645"/>
                    <a:gd name="connsiteY58" fmla="*/ 1204173 h 2077629"/>
                    <a:gd name="connsiteX59" fmla="*/ 2106305 w 4908645"/>
                    <a:gd name="connsiteY59" fmla="*/ 1445283 h 2077629"/>
                    <a:gd name="connsiteX60" fmla="*/ 2069911 w 4908645"/>
                    <a:gd name="connsiteY60" fmla="*/ 1499874 h 2077629"/>
                    <a:gd name="connsiteX61" fmla="*/ 2215487 w 4908645"/>
                    <a:gd name="connsiteY61" fmla="*/ 1508973 h 2077629"/>
                    <a:gd name="connsiteX62" fmla="*/ 2374711 w 4908645"/>
                    <a:gd name="connsiteY62" fmla="*/ 1527170 h 2077629"/>
                    <a:gd name="connsiteX63" fmla="*/ 2374711 w 4908645"/>
                    <a:gd name="connsiteY63" fmla="*/ 1595409 h 2077629"/>
                    <a:gd name="connsiteX64" fmla="*/ 3175379 w 4908645"/>
                    <a:gd name="connsiteY64" fmla="*/ 1763731 h 2077629"/>
                    <a:gd name="connsiteX65" fmla="*/ 3948752 w 4908645"/>
                    <a:gd name="connsiteY65" fmla="*/ 1745534 h 2077629"/>
                    <a:gd name="connsiteX66" fmla="*/ 4180764 w 4908645"/>
                    <a:gd name="connsiteY66" fmla="*/ 2077629 h 2077629"/>
                    <a:gd name="connsiteX67" fmla="*/ 4549254 w 4908645"/>
                    <a:gd name="connsiteY67" fmla="*/ 1754632 h 2077629"/>
                    <a:gd name="connsiteX68" fmla="*/ 4908645 w 4908645"/>
                    <a:gd name="connsiteY68"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9795 w 4908645"/>
                    <a:gd name="connsiteY20" fmla="*/ 252886 h 2077629"/>
                    <a:gd name="connsiteX21" fmla="*/ 1274662 w 4908645"/>
                    <a:gd name="connsiteY21" fmla="*/ 287350 h 2077629"/>
                    <a:gd name="connsiteX22" fmla="*/ 1633182 w 4908645"/>
                    <a:gd name="connsiteY22" fmla="*/ 539982 h 2077629"/>
                    <a:gd name="connsiteX23" fmla="*/ 1701421 w 4908645"/>
                    <a:gd name="connsiteY23" fmla="*/ 771994 h 2077629"/>
                    <a:gd name="connsiteX24" fmla="*/ 1451212 w 4908645"/>
                    <a:gd name="connsiteY24" fmla="*/ 503588 h 2077629"/>
                    <a:gd name="connsiteX25" fmla="*/ 1069075 w 4908645"/>
                    <a:gd name="connsiteY25" fmla="*/ 458095 h 2077629"/>
                    <a:gd name="connsiteX26" fmla="*/ 1428466 w 4908645"/>
                    <a:gd name="connsiteY26" fmla="*/ 594573 h 2077629"/>
                    <a:gd name="connsiteX27" fmla="*/ 1551296 w 4908645"/>
                    <a:gd name="connsiteY27" fmla="*/ 776543 h 2077629"/>
                    <a:gd name="connsiteX28" fmla="*/ 1314734 w 4908645"/>
                    <a:gd name="connsiteY28" fmla="*/ 653713 h 2077629"/>
                    <a:gd name="connsiteX29" fmla="*/ 964442 w 4908645"/>
                    <a:gd name="connsiteY29" fmla="*/ 635516 h 2077629"/>
                    <a:gd name="connsiteX30" fmla="*/ 1401170 w 4908645"/>
                    <a:gd name="connsiteY30" fmla="*/ 762895 h 2077629"/>
                    <a:gd name="connsiteX31" fmla="*/ 1587690 w 4908645"/>
                    <a:gd name="connsiteY31" fmla="*/ 913020 h 2077629"/>
                    <a:gd name="connsiteX32" fmla="*/ 1291988 w 4908645"/>
                    <a:gd name="connsiteY32" fmla="*/ 817486 h 2077629"/>
                    <a:gd name="connsiteX33" fmla="*/ 1191905 w 4908645"/>
                    <a:gd name="connsiteY33" fmla="*/ 812937 h 2077629"/>
                    <a:gd name="connsiteX34" fmla="*/ 937146 w 4908645"/>
                    <a:gd name="connsiteY34" fmla="*/ 753797 h 2077629"/>
                    <a:gd name="connsiteX35" fmla="*/ 232012 w 4908645"/>
                    <a:gd name="connsiteY35" fmla="*/ 653713 h 2077629"/>
                    <a:gd name="connsiteX36" fmla="*/ 550460 w 4908645"/>
                    <a:gd name="connsiteY36" fmla="*/ 853880 h 2077629"/>
                    <a:gd name="connsiteX37" fmla="*/ 882555 w 4908645"/>
                    <a:gd name="connsiteY37" fmla="*/ 812937 h 2077629"/>
                    <a:gd name="connsiteX38" fmla="*/ 1046328 w 4908645"/>
                    <a:gd name="connsiteY38" fmla="*/ 831134 h 2077629"/>
                    <a:gd name="connsiteX39" fmla="*/ 864358 w 4908645"/>
                    <a:gd name="connsiteY39" fmla="*/ 872077 h 2077629"/>
                    <a:gd name="connsiteX40" fmla="*/ 1201003 w 4908645"/>
                    <a:gd name="connsiteY40" fmla="*/ 890274 h 2077629"/>
                    <a:gd name="connsiteX41" fmla="*/ 1246496 w 4908645"/>
                    <a:gd name="connsiteY41" fmla="*/ 931218 h 2077629"/>
                    <a:gd name="connsiteX42" fmla="*/ 1028131 w 4908645"/>
                    <a:gd name="connsiteY42" fmla="*/ 949415 h 2077629"/>
                    <a:gd name="connsiteX43" fmla="*/ 809767 w 4908645"/>
                    <a:gd name="connsiteY43" fmla="*/ 908471 h 2077629"/>
                    <a:gd name="connsiteX44" fmla="*/ 932597 w 4908645"/>
                    <a:gd name="connsiteY44" fmla="*/ 967612 h 2077629"/>
                    <a:gd name="connsiteX45" fmla="*/ 582305 w 4908645"/>
                    <a:gd name="connsiteY45" fmla="*/ 972161 h 2077629"/>
                    <a:gd name="connsiteX46" fmla="*/ 0 w 4908645"/>
                    <a:gd name="connsiteY46" fmla="*/ 685558 h 2077629"/>
                    <a:gd name="connsiteX47" fmla="*/ 282054 w 4908645"/>
                    <a:gd name="connsiteY47" fmla="*/ 972161 h 2077629"/>
                    <a:gd name="connsiteX48" fmla="*/ 787021 w 4908645"/>
                    <a:gd name="connsiteY48" fmla="*/ 1067695 h 2077629"/>
                    <a:gd name="connsiteX49" fmla="*/ 1046328 w 4908645"/>
                    <a:gd name="connsiteY49" fmla="*/ 1063146 h 2077629"/>
                    <a:gd name="connsiteX50" fmla="*/ 1419367 w 4908645"/>
                    <a:gd name="connsiteY50" fmla="*/ 1031301 h 2077629"/>
                    <a:gd name="connsiteX51" fmla="*/ 1510352 w 4908645"/>
                    <a:gd name="connsiteY51" fmla="*/ 1085892 h 2077629"/>
                    <a:gd name="connsiteX52" fmla="*/ 1269242 w 4908645"/>
                    <a:gd name="connsiteY52" fmla="*/ 1158680 h 2077629"/>
                    <a:gd name="connsiteX53" fmla="*/ 905302 w 4908645"/>
                    <a:gd name="connsiteY53" fmla="*/ 1090441 h 2077629"/>
                    <a:gd name="connsiteX54" fmla="*/ 818866 w 4908645"/>
                    <a:gd name="connsiteY54" fmla="*/ 1104089 h 2077629"/>
                    <a:gd name="connsiteX55" fmla="*/ 1210102 w 4908645"/>
                    <a:gd name="connsiteY55" fmla="*/ 1226919 h 2077629"/>
                    <a:gd name="connsiteX56" fmla="*/ 1369325 w 4908645"/>
                    <a:gd name="connsiteY56" fmla="*/ 1226919 h 2077629"/>
                    <a:gd name="connsiteX57" fmla="*/ 1510352 w 4908645"/>
                    <a:gd name="connsiteY57" fmla="*/ 1281510 h 2077629"/>
                    <a:gd name="connsiteX58" fmla="*/ 1783308 w 4908645"/>
                    <a:gd name="connsiteY58" fmla="*/ 1204173 h 2077629"/>
                    <a:gd name="connsiteX59" fmla="*/ 2106305 w 4908645"/>
                    <a:gd name="connsiteY59" fmla="*/ 1445283 h 2077629"/>
                    <a:gd name="connsiteX60" fmla="*/ 2069911 w 4908645"/>
                    <a:gd name="connsiteY60" fmla="*/ 1499874 h 2077629"/>
                    <a:gd name="connsiteX61" fmla="*/ 2215487 w 4908645"/>
                    <a:gd name="connsiteY61" fmla="*/ 1508973 h 2077629"/>
                    <a:gd name="connsiteX62" fmla="*/ 2374711 w 4908645"/>
                    <a:gd name="connsiteY62" fmla="*/ 1527170 h 2077629"/>
                    <a:gd name="connsiteX63" fmla="*/ 2374711 w 4908645"/>
                    <a:gd name="connsiteY63" fmla="*/ 1595409 h 2077629"/>
                    <a:gd name="connsiteX64" fmla="*/ 3175379 w 4908645"/>
                    <a:gd name="connsiteY64" fmla="*/ 1763731 h 2077629"/>
                    <a:gd name="connsiteX65" fmla="*/ 3948752 w 4908645"/>
                    <a:gd name="connsiteY65" fmla="*/ 1745534 h 2077629"/>
                    <a:gd name="connsiteX66" fmla="*/ 4180764 w 4908645"/>
                    <a:gd name="connsiteY66" fmla="*/ 2077629 h 2077629"/>
                    <a:gd name="connsiteX67" fmla="*/ 4549254 w 4908645"/>
                    <a:gd name="connsiteY67" fmla="*/ 1754632 h 2077629"/>
                    <a:gd name="connsiteX68" fmla="*/ 4908645 w 4908645"/>
                    <a:gd name="connsiteY68"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9795 w 4908645"/>
                    <a:gd name="connsiteY20" fmla="*/ 252886 h 2077629"/>
                    <a:gd name="connsiteX21" fmla="*/ 1274662 w 4908645"/>
                    <a:gd name="connsiteY21" fmla="*/ 287350 h 2077629"/>
                    <a:gd name="connsiteX22" fmla="*/ 1633182 w 4908645"/>
                    <a:gd name="connsiteY22" fmla="*/ 539982 h 2077629"/>
                    <a:gd name="connsiteX23" fmla="*/ 1701421 w 4908645"/>
                    <a:gd name="connsiteY23" fmla="*/ 771994 h 2077629"/>
                    <a:gd name="connsiteX24" fmla="*/ 1451212 w 4908645"/>
                    <a:gd name="connsiteY24" fmla="*/ 503588 h 2077629"/>
                    <a:gd name="connsiteX25" fmla="*/ 1069075 w 4908645"/>
                    <a:gd name="connsiteY25" fmla="*/ 458095 h 2077629"/>
                    <a:gd name="connsiteX26" fmla="*/ 1428466 w 4908645"/>
                    <a:gd name="connsiteY26" fmla="*/ 594573 h 2077629"/>
                    <a:gd name="connsiteX27" fmla="*/ 1551296 w 4908645"/>
                    <a:gd name="connsiteY27" fmla="*/ 776543 h 2077629"/>
                    <a:gd name="connsiteX28" fmla="*/ 1314734 w 4908645"/>
                    <a:gd name="connsiteY28" fmla="*/ 653713 h 2077629"/>
                    <a:gd name="connsiteX29" fmla="*/ 964442 w 4908645"/>
                    <a:gd name="connsiteY29" fmla="*/ 635516 h 2077629"/>
                    <a:gd name="connsiteX30" fmla="*/ 1401170 w 4908645"/>
                    <a:gd name="connsiteY30" fmla="*/ 762895 h 2077629"/>
                    <a:gd name="connsiteX31" fmla="*/ 1587690 w 4908645"/>
                    <a:gd name="connsiteY31" fmla="*/ 913020 h 2077629"/>
                    <a:gd name="connsiteX32" fmla="*/ 1291988 w 4908645"/>
                    <a:gd name="connsiteY32" fmla="*/ 817486 h 2077629"/>
                    <a:gd name="connsiteX33" fmla="*/ 1191905 w 4908645"/>
                    <a:gd name="connsiteY33" fmla="*/ 812937 h 2077629"/>
                    <a:gd name="connsiteX34" fmla="*/ 937146 w 4908645"/>
                    <a:gd name="connsiteY34" fmla="*/ 753797 h 2077629"/>
                    <a:gd name="connsiteX35" fmla="*/ 232012 w 4908645"/>
                    <a:gd name="connsiteY35" fmla="*/ 653713 h 2077629"/>
                    <a:gd name="connsiteX36" fmla="*/ 550460 w 4908645"/>
                    <a:gd name="connsiteY36" fmla="*/ 853880 h 2077629"/>
                    <a:gd name="connsiteX37" fmla="*/ 882555 w 4908645"/>
                    <a:gd name="connsiteY37" fmla="*/ 812937 h 2077629"/>
                    <a:gd name="connsiteX38" fmla="*/ 1046328 w 4908645"/>
                    <a:gd name="connsiteY38" fmla="*/ 831134 h 2077629"/>
                    <a:gd name="connsiteX39" fmla="*/ 864358 w 4908645"/>
                    <a:gd name="connsiteY39" fmla="*/ 872077 h 2077629"/>
                    <a:gd name="connsiteX40" fmla="*/ 1201003 w 4908645"/>
                    <a:gd name="connsiteY40" fmla="*/ 890274 h 2077629"/>
                    <a:gd name="connsiteX41" fmla="*/ 1246496 w 4908645"/>
                    <a:gd name="connsiteY41" fmla="*/ 931218 h 2077629"/>
                    <a:gd name="connsiteX42" fmla="*/ 1028131 w 4908645"/>
                    <a:gd name="connsiteY42" fmla="*/ 949415 h 2077629"/>
                    <a:gd name="connsiteX43" fmla="*/ 809767 w 4908645"/>
                    <a:gd name="connsiteY43" fmla="*/ 908471 h 2077629"/>
                    <a:gd name="connsiteX44" fmla="*/ 932597 w 4908645"/>
                    <a:gd name="connsiteY44" fmla="*/ 967612 h 2077629"/>
                    <a:gd name="connsiteX45" fmla="*/ 582305 w 4908645"/>
                    <a:gd name="connsiteY45" fmla="*/ 972161 h 2077629"/>
                    <a:gd name="connsiteX46" fmla="*/ 0 w 4908645"/>
                    <a:gd name="connsiteY46" fmla="*/ 685558 h 2077629"/>
                    <a:gd name="connsiteX47" fmla="*/ 282054 w 4908645"/>
                    <a:gd name="connsiteY47" fmla="*/ 972161 h 2077629"/>
                    <a:gd name="connsiteX48" fmla="*/ 787021 w 4908645"/>
                    <a:gd name="connsiteY48" fmla="*/ 1067695 h 2077629"/>
                    <a:gd name="connsiteX49" fmla="*/ 1046328 w 4908645"/>
                    <a:gd name="connsiteY49" fmla="*/ 1063146 h 2077629"/>
                    <a:gd name="connsiteX50" fmla="*/ 1419367 w 4908645"/>
                    <a:gd name="connsiteY50" fmla="*/ 1031301 h 2077629"/>
                    <a:gd name="connsiteX51" fmla="*/ 1510352 w 4908645"/>
                    <a:gd name="connsiteY51" fmla="*/ 1085892 h 2077629"/>
                    <a:gd name="connsiteX52" fmla="*/ 1269242 w 4908645"/>
                    <a:gd name="connsiteY52" fmla="*/ 1158680 h 2077629"/>
                    <a:gd name="connsiteX53" fmla="*/ 905302 w 4908645"/>
                    <a:gd name="connsiteY53" fmla="*/ 1090441 h 2077629"/>
                    <a:gd name="connsiteX54" fmla="*/ 818866 w 4908645"/>
                    <a:gd name="connsiteY54" fmla="*/ 1104089 h 2077629"/>
                    <a:gd name="connsiteX55" fmla="*/ 1210102 w 4908645"/>
                    <a:gd name="connsiteY55" fmla="*/ 1226919 h 2077629"/>
                    <a:gd name="connsiteX56" fmla="*/ 1369325 w 4908645"/>
                    <a:gd name="connsiteY56" fmla="*/ 1226919 h 2077629"/>
                    <a:gd name="connsiteX57" fmla="*/ 1510352 w 4908645"/>
                    <a:gd name="connsiteY57" fmla="*/ 1281510 h 2077629"/>
                    <a:gd name="connsiteX58" fmla="*/ 1783308 w 4908645"/>
                    <a:gd name="connsiteY58" fmla="*/ 1204173 h 2077629"/>
                    <a:gd name="connsiteX59" fmla="*/ 2106305 w 4908645"/>
                    <a:gd name="connsiteY59" fmla="*/ 1445283 h 2077629"/>
                    <a:gd name="connsiteX60" fmla="*/ 2069911 w 4908645"/>
                    <a:gd name="connsiteY60" fmla="*/ 1499874 h 2077629"/>
                    <a:gd name="connsiteX61" fmla="*/ 2215487 w 4908645"/>
                    <a:gd name="connsiteY61" fmla="*/ 1508973 h 2077629"/>
                    <a:gd name="connsiteX62" fmla="*/ 2374711 w 4908645"/>
                    <a:gd name="connsiteY62" fmla="*/ 1527170 h 2077629"/>
                    <a:gd name="connsiteX63" fmla="*/ 2374711 w 4908645"/>
                    <a:gd name="connsiteY63" fmla="*/ 1595409 h 2077629"/>
                    <a:gd name="connsiteX64" fmla="*/ 3175379 w 4908645"/>
                    <a:gd name="connsiteY64" fmla="*/ 1763731 h 2077629"/>
                    <a:gd name="connsiteX65" fmla="*/ 3948752 w 4908645"/>
                    <a:gd name="connsiteY65" fmla="*/ 1745534 h 2077629"/>
                    <a:gd name="connsiteX66" fmla="*/ 4180764 w 4908645"/>
                    <a:gd name="connsiteY66" fmla="*/ 2077629 h 2077629"/>
                    <a:gd name="connsiteX67" fmla="*/ 4549254 w 4908645"/>
                    <a:gd name="connsiteY67" fmla="*/ 1754632 h 2077629"/>
                    <a:gd name="connsiteX68" fmla="*/ 4908645 w 4908645"/>
                    <a:gd name="connsiteY68"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9795 w 4908645"/>
                    <a:gd name="connsiteY20" fmla="*/ 252886 h 2077629"/>
                    <a:gd name="connsiteX21" fmla="*/ 1274662 w 4908645"/>
                    <a:gd name="connsiteY21" fmla="*/ 287350 h 2077629"/>
                    <a:gd name="connsiteX22" fmla="*/ 1633182 w 4908645"/>
                    <a:gd name="connsiteY22" fmla="*/ 539982 h 2077629"/>
                    <a:gd name="connsiteX23" fmla="*/ 1701421 w 4908645"/>
                    <a:gd name="connsiteY23" fmla="*/ 771994 h 2077629"/>
                    <a:gd name="connsiteX24" fmla="*/ 1451212 w 4908645"/>
                    <a:gd name="connsiteY24" fmla="*/ 503588 h 2077629"/>
                    <a:gd name="connsiteX25" fmla="*/ 1069075 w 4908645"/>
                    <a:gd name="connsiteY25" fmla="*/ 458095 h 2077629"/>
                    <a:gd name="connsiteX26" fmla="*/ 1428466 w 4908645"/>
                    <a:gd name="connsiteY26" fmla="*/ 594573 h 2077629"/>
                    <a:gd name="connsiteX27" fmla="*/ 1551296 w 4908645"/>
                    <a:gd name="connsiteY27" fmla="*/ 776543 h 2077629"/>
                    <a:gd name="connsiteX28" fmla="*/ 1314734 w 4908645"/>
                    <a:gd name="connsiteY28" fmla="*/ 653713 h 2077629"/>
                    <a:gd name="connsiteX29" fmla="*/ 964442 w 4908645"/>
                    <a:gd name="connsiteY29" fmla="*/ 635516 h 2077629"/>
                    <a:gd name="connsiteX30" fmla="*/ 1401170 w 4908645"/>
                    <a:gd name="connsiteY30" fmla="*/ 762895 h 2077629"/>
                    <a:gd name="connsiteX31" fmla="*/ 1587690 w 4908645"/>
                    <a:gd name="connsiteY31" fmla="*/ 913020 h 2077629"/>
                    <a:gd name="connsiteX32" fmla="*/ 1291988 w 4908645"/>
                    <a:gd name="connsiteY32" fmla="*/ 817486 h 2077629"/>
                    <a:gd name="connsiteX33" fmla="*/ 1191905 w 4908645"/>
                    <a:gd name="connsiteY33" fmla="*/ 812937 h 2077629"/>
                    <a:gd name="connsiteX34" fmla="*/ 937146 w 4908645"/>
                    <a:gd name="connsiteY34" fmla="*/ 753797 h 2077629"/>
                    <a:gd name="connsiteX35" fmla="*/ 232012 w 4908645"/>
                    <a:gd name="connsiteY35" fmla="*/ 653713 h 2077629"/>
                    <a:gd name="connsiteX36" fmla="*/ 550460 w 4908645"/>
                    <a:gd name="connsiteY36" fmla="*/ 853880 h 2077629"/>
                    <a:gd name="connsiteX37" fmla="*/ 882555 w 4908645"/>
                    <a:gd name="connsiteY37" fmla="*/ 812937 h 2077629"/>
                    <a:gd name="connsiteX38" fmla="*/ 1046328 w 4908645"/>
                    <a:gd name="connsiteY38" fmla="*/ 831134 h 2077629"/>
                    <a:gd name="connsiteX39" fmla="*/ 864358 w 4908645"/>
                    <a:gd name="connsiteY39" fmla="*/ 872077 h 2077629"/>
                    <a:gd name="connsiteX40" fmla="*/ 1201003 w 4908645"/>
                    <a:gd name="connsiteY40" fmla="*/ 890274 h 2077629"/>
                    <a:gd name="connsiteX41" fmla="*/ 1246496 w 4908645"/>
                    <a:gd name="connsiteY41" fmla="*/ 931218 h 2077629"/>
                    <a:gd name="connsiteX42" fmla="*/ 1028131 w 4908645"/>
                    <a:gd name="connsiteY42" fmla="*/ 949415 h 2077629"/>
                    <a:gd name="connsiteX43" fmla="*/ 809767 w 4908645"/>
                    <a:gd name="connsiteY43" fmla="*/ 908471 h 2077629"/>
                    <a:gd name="connsiteX44" fmla="*/ 932597 w 4908645"/>
                    <a:gd name="connsiteY44" fmla="*/ 967612 h 2077629"/>
                    <a:gd name="connsiteX45" fmla="*/ 582305 w 4908645"/>
                    <a:gd name="connsiteY45" fmla="*/ 972161 h 2077629"/>
                    <a:gd name="connsiteX46" fmla="*/ 0 w 4908645"/>
                    <a:gd name="connsiteY46" fmla="*/ 685558 h 2077629"/>
                    <a:gd name="connsiteX47" fmla="*/ 282054 w 4908645"/>
                    <a:gd name="connsiteY47" fmla="*/ 972161 h 2077629"/>
                    <a:gd name="connsiteX48" fmla="*/ 787021 w 4908645"/>
                    <a:gd name="connsiteY48" fmla="*/ 1067695 h 2077629"/>
                    <a:gd name="connsiteX49" fmla="*/ 1046328 w 4908645"/>
                    <a:gd name="connsiteY49" fmla="*/ 1063146 h 2077629"/>
                    <a:gd name="connsiteX50" fmla="*/ 1419367 w 4908645"/>
                    <a:gd name="connsiteY50" fmla="*/ 1031301 h 2077629"/>
                    <a:gd name="connsiteX51" fmla="*/ 1510352 w 4908645"/>
                    <a:gd name="connsiteY51" fmla="*/ 1085892 h 2077629"/>
                    <a:gd name="connsiteX52" fmla="*/ 1269242 w 4908645"/>
                    <a:gd name="connsiteY52" fmla="*/ 1158680 h 2077629"/>
                    <a:gd name="connsiteX53" fmla="*/ 905302 w 4908645"/>
                    <a:gd name="connsiteY53" fmla="*/ 1090441 h 2077629"/>
                    <a:gd name="connsiteX54" fmla="*/ 818866 w 4908645"/>
                    <a:gd name="connsiteY54" fmla="*/ 1104089 h 2077629"/>
                    <a:gd name="connsiteX55" fmla="*/ 1210102 w 4908645"/>
                    <a:gd name="connsiteY55" fmla="*/ 1226919 h 2077629"/>
                    <a:gd name="connsiteX56" fmla="*/ 1369325 w 4908645"/>
                    <a:gd name="connsiteY56" fmla="*/ 1226919 h 2077629"/>
                    <a:gd name="connsiteX57" fmla="*/ 1510352 w 4908645"/>
                    <a:gd name="connsiteY57" fmla="*/ 1281510 h 2077629"/>
                    <a:gd name="connsiteX58" fmla="*/ 1783308 w 4908645"/>
                    <a:gd name="connsiteY58" fmla="*/ 1204173 h 2077629"/>
                    <a:gd name="connsiteX59" fmla="*/ 2106305 w 4908645"/>
                    <a:gd name="connsiteY59" fmla="*/ 1445283 h 2077629"/>
                    <a:gd name="connsiteX60" fmla="*/ 2069911 w 4908645"/>
                    <a:gd name="connsiteY60" fmla="*/ 1499874 h 2077629"/>
                    <a:gd name="connsiteX61" fmla="*/ 2215487 w 4908645"/>
                    <a:gd name="connsiteY61" fmla="*/ 1508973 h 2077629"/>
                    <a:gd name="connsiteX62" fmla="*/ 2374711 w 4908645"/>
                    <a:gd name="connsiteY62" fmla="*/ 1527170 h 2077629"/>
                    <a:gd name="connsiteX63" fmla="*/ 2374711 w 4908645"/>
                    <a:gd name="connsiteY63" fmla="*/ 1595409 h 2077629"/>
                    <a:gd name="connsiteX64" fmla="*/ 3175379 w 4908645"/>
                    <a:gd name="connsiteY64" fmla="*/ 1763731 h 2077629"/>
                    <a:gd name="connsiteX65" fmla="*/ 3948752 w 4908645"/>
                    <a:gd name="connsiteY65" fmla="*/ 1745534 h 2077629"/>
                    <a:gd name="connsiteX66" fmla="*/ 4180764 w 4908645"/>
                    <a:gd name="connsiteY66" fmla="*/ 2077629 h 2077629"/>
                    <a:gd name="connsiteX67" fmla="*/ 4549254 w 4908645"/>
                    <a:gd name="connsiteY67" fmla="*/ 1754632 h 2077629"/>
                    <a:gd name="connsiteX68" fmla="*/ 4908645 w 4908645"/>
                    <a:gd name="connsiteY68"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6620 w 4908645"/>
                    <a:gd name="connsiteY20" fmla="*/ 259236 h 2077629"/>
                    <a:gd name="connsiteX21" fmla="*/ 1274662 w 4908645"/>
                    <a:gd name="connsiteY21" fmla="*/ 287350 h 2077629"/>
                    <a:gd name="connsiteX22" fmla="*/ 1633182 w 4908645"/>
                    <a:gd name="connsiteY22" fmla="*/ 539982 h 2077629"/>
                    <a:gd name="connsiteX23" fmla="*/ 1701421 w 4908645"/>
                    <a:gd name="connsiteY23" fmla="*/ 771994 h 2077629"/>
                    <a:gd name="connsiteX24" fmla="*/ 1451212 w 4908645"/>
                    <a:gd name="connsiteY24" fmla="*/ 503588 h 2077629"/>
                    <a:gd name="connsiteX25" fmla="*/ 1069075 w 4908645"/>
                    <a:gd name="connsiteY25" fmla="*/ 458095 h 2077629"/>
                    <a:gd name="connsiteX26" fmla="*/ 1428466 w 4908645"/>
                    <a:gd name="connsiteY26" fmla="*/ 594573 h 2077629"/>
                    <a:gd name="connsiteX27" fmla="*/ 1551296 w 4908645"/>
                    <a:gd name="connsiteY27" fmla="*/ 776543 h 2077629"/>
                    <a:gd name="connsiteX28" fmla="*/ 1314734 w 4908645"/>
                    <a:gd name="connsiteY28" fmla="*/ 653713 h 2077629"/>
                    <a:gd name="connsiteX29" fmla="*/ 964442 w 4908645"/>
                    <a:gd name="connsiteY29" fmla="*/ 635516 h 2077629"/>
                    <a:gd name="connsiteX30" fmla="*/ 1401170 w 4908645"/>
                    <a:gd name="connsiteY30" fmla="*/ 762895 h 2077629"/>
                    <a:gd name="connsiteX31" fmla="*/ 1587690 w 4908645"/>
                    <a:gd name="connsiteY31" fmla="*/ 913020 h 2077629"/>
                    <a:gd name="connsiteX32" fmla="*/ 1291988 w 4908645"/>
                    <a:gd name="connsiteY32" fmla="*/ 817486 h 2077629"/>
                    <a:gd name="connsiteX33" fmla="*/ 1191905 w 4908645"/>
                    <a:gd name="connsiteY33" fmla="*/ 812937 h 2077629"/>
                    <a:gd name="connsiteX34" fmla="*/ 937146 w 4908645"/>
                    <a:gd name="connsiteY34" fmla="*/ 753797 h 2077629"/>
                    <a:gd name="connsiteX35" fmla="*/ 232012 w 4908645"/>
                    <a:gd name="connsiteY35" fmla="*/ 653713 h 2077629"/>
                    <a:gd name="connsiteX36" fmla="*/ 550460 w 4908645"/>
                    <a:gd name="connsiteY36" fmla="*/ 853880 h 2077629"/>
                    <a:gd name="connsiteX37" fmla="*/ 882555 w 4908645"/>
                    <a:gd name="connsiteY37" fmla="*/ 812937 h 2077629"/>
                    <a:gd name="connsiteX38" fmla="*/ 1046328 w 4908645"/>
                    <a:gd name="connsiteY38" fmla="*/ 831134 h 2077629"/>
                    <a:gd name="connsiteX39" fmla="*/ 864358 w 4908645"/>
                    <a:gd name="connsiteY39" fmla="*/ 872077 h 2077629"/>
                    <a:gd name="connsiteX40" fmla="*/ 1201003 w 4908645"/>
                    <a:gd name="connsiteY40" fmla="*/ 890274 h 2077629"/>
                    <a:gd name="connsiteX41" fmla="*/ 1246496 w 4908645"/>
                    <a:gd name="connsiteY41" fmla="*/ 931218 h 2077629"/>
                    <a:gd name="connsiteX42" fmla="*/ 1028131 w 4908645"/>
                    <a:gd name="connsiteY42" fmla="*/ 949415 h 2077629"/>
                    <a:gd name="connsiteX43" fmla="*/ 809767 w 4908645"/>
                    <a:gd name="connsiteY43" fmla="*/ 908471 h 2077629"/>
                    <a:gd name="connsiteX44" fmla="*/ 932597 w 4908645"/>
                    <a:gd name="connsiteY44" fmla="*/ 967612 h 2077629"/>
                    <a:gd name="connsiteX45" fmla="*/ 582305 w 4908645"/>
                    <a:gd name="connsiteY45" fmla="*/ 972161 h 2077629"/>
                    <a:gd name="connsiteX46" fmla="*/ 0 w 4908645"/>
                    <a:gd name="connsiteY46" fmla="*/ 685558 h 2077629"/>
                    <a:gd name="connsiteX47" fmla="*/ 282054 w 4908645"/>
                    <a:gd name="connsiteY47" fmla="*/ 972161 h 2077629"/>
                    <a:gd name="connsiteX48" fmla="*/ 787021 w 4908645"/>
                    <a:gd name="connsiteY48" fmla="*/ 1067695 h 2077629"/>
                    <a:gd name="connsiteX49" fmla="*/ 1046328 w 4908645"/>
                    <a:gd name="connsiteY49" fmla="*/ 1063146 h 2077629"/>
                    <a:gd name="connsiteX50" fmla="*/ 1419367 w 4908645"/>
                    <a:gd name="connsiteY50" fmla="*/ 1031301 h 2077629"/>
                    <a:gd name="connsiteX51" fmla="*/ 1510352 w 4908645"/>
                    <a:gd name="connsiteY51" fmla="*/ 1085892 h 2077629"/>
                    <a:gd name="connsiteX52" fmla="*/ 1269242 w 4908645"/>
                    <a:gd name="connsiteY52" fmla="*/ 1158680 h 2077629"/>
                    <a:gd name="connsiteX53" fmla="*/ 905302 w 4908645"/>
                    <a:gd name="connsiteY53" fmla="*/ 1090441 h 2077629"/>
                    <a:gd name="connsiteX54" fmla="*/ 818866 w 4908645"/>
                    <a:gd name="connsiteY54" fmla="*/ 1104089 h 2077629"/>
                    <a:gd name="connsiteX55" fmla="*/ 1210102 w 4908645"/>
                    <a:gd name="connsiteY55" fmla="*/ 1226919 h 2077629"/>
                    <a:gd name="connsiteX56" fmla="*/ 1369325 w 4908645"/>
                    <a:gd name="connsiteY56" fmla="*/ 1226919 h 2077629"/>
                    <a:gd name="connsiteX57" fmla="*/ 1510352 w 4908645"/>
                    <a:gd name="connsiteY57" fmla="*/ 1281510 h 2077629"/>
                    <a:gd name="connsiteX58" fmla="*/ 1783308 w 4908645"/>
                    <a:gd name="connsiteY58" fmla="*/ 1204173 h 2077629"/>
                    <a:gd name="connsiteX59" fmla="*/ 2106305 w 4908645"/>
                    <a:gd name="connsiteY59" fmla="*/ 1445283 h 2077629"/>
                    <a:gd name="connsiteX60" fmla="*/ 2069911 w 4908645"/>
                    <a:gd name="connsiteY60" fmla="*/ 1499874 h 2077629"/>
                    <a:gd name="connsiteX61" fmla="*/ 2215487 w 4908645"/>
                    <a:gd name="connsiteY61" fmla="*/ 1508973 h 2077629"/>
                    <a:gd name="connsiteX62" fmla="*/ 2374711 w 4908645"/>
                    <a:gd name="connsiteY62" fmla="*/ 1527170 h 2077629"/>
                    <a:gd name="connsiteX63" fmla="*/ 2374711 w 4908645"/>
                    <a:gd name="connsiteY63" fmla="*/ 1595409 h 2077629"/>
                    <a:gd name="connsiteX64" fmla="*/ 3175379 w 4908645"/>
                    <a:gd name="connsiteY64" fmla="*/ 1763731 h 2077629"/>
                    <a:gd name="connsiteX65" fmla="*/ 3948752 w 4908645"/>
                    <a:gd name="connsiteY65" fmla="*/ 1745534 h 2077629"/>
                    <a:gd name="connsiteX66" fmla="*/ 4180764 w 4908645"/>
                    <a:gd name="connsiteY66" fmla="*/ 2077629 h 2077629"/>
                    <a:gd name="connsiteX67" fmla="*/ 4549254 w 4908645"/>
                    <a:gd name="connsiteY67" fmla="*/ 1754632 h 2077629"/>
                    <a:gd name="connsiteX68" fmla="*/ 4908645 w 4908645"/>
                    <a:gd name="connsiteY68"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3182 w 4908645"/>
                    <a:gd name="connsiteY22" fmla="*/ 539982 h 2077629"/>
                    <a:gd name="connsiteX23" fmla="*/ 1701421 w 4908645"/>
                    <a:gd name="connsiteY23" fmla="*/ 771994 h 2077629"/>
                    <a:gd name="connsiteX24" fmla="*/ 1451212 w 4908645"/>
                    <a:gd name="connsiteY24" fmla="*/ 503588 h 2077629"/>
                    <a:gd name="connsiteX25" fmla="*/ 1069075 w 4908645"/>
                    <a:gd name="connsiteY25" fmla="*/ 458095 h 2077629"/>
                    <a:gd name="connsiteX26" fmla="*/ 1428466 w 4908645"/>
                    <a:gd name="connsiteY26" fmla="*/ 594573 h 2077629"/>
                    <a:gd name="connsiteX27" fmla="*/ 1551296 w 4908645"/>
                    <a:gd name="connsiteY27" fmla="*/ 776543 h 2077629"/>
                    <a:gd name="connsiteX28" fmla="*/ 1314734 w 4908645"/>
                    <a:gd name="connsiteY28" fmla="*/ 653713 h 2077629"/>
                    <a:gd name="connsiteX29" fmla="*/ 964442 w 4908645"/>
                    <a:gd name="connsiteY29" fmla="*/ 635516 h 2077629"/>
                    <a:gd name="connsiteX30" fmla="*/ 1401170 w 4908645"/>
                    <a:gd name="connsiteY30" fmla="*/ 762895 h 2077629"/>
                    <a:gd name="connsiteX31" fmla="*/ 1587690 w 4908645"/>
                    <a:gd name="connsiteY31" fmla="*/ 913020 h 2077629"/>
                    <a:gd name="connsiteX32" fmla="*/ 1291988 w 4908645"/>
                    <a:gd name="connsiteY32" fmla="*/ 817486 h 2077629"/>
                    <a:gd name="connsiteX33" fmla="*/ 1191905 w 4908645"/>
                    <a:gd name="connsiteY33" fmla="*/ 812937 h 2077629"/>
                    <a:gd name="connsiteX34" fmla="*/ 937146 w 4908645"/>
                    <a:gd name="connsiteY34" fmla="*/ 753797 h 2077629"/>
                    <a:gd name="connsiteX35" fmla="*/ 232012 w 4908645"/>
                    <a:gd name="connsiteY35" fmla="*/ 653713 h 2077629"/>
                    <a:gd name="connsiteX36" fmla="*/ 550460 w 4908645"/>
                    <a:gd name="connsiteY36" fmla="*/ 853880 h 2077629"/>
                    <a:gd name="connsiteX37" fmla="*/ 882555 w 4908645"/>
                    <a:gd name="connsiteY37" fmla="*/ 812937 h 2077629"/>
                    <a:gd name="connsiteX38" fmla="*/ 1046328 w 4908645"/>
                    <a:gd name="connsiteY38" fmla="*/ 831134 h 2077629"/>
                    <a:gd name="connsiteX39" fmla="*/ 864358 w 4908645"/>
                    <a:gd name="connsiteY39" fmla="*/ 872077 h 2077629"/>
                    <a:gd name="connsiteX40" fmla="*/ 1201003 w 4908645"/>
                    <a:gd name="connsiteY40" fmla="*/ 890274 h 2077629"/>
                    <a:gd name="connsiteX41" fmla="*/ 1246496 w 4908645"/>
                    <a:gd name="connsiteY41" fmla="*/ 931218 h 2077629"/>
                    <a:gd name="connsiteX42" fmla="*/ 1028131 w 4908645"/>
                    <a:gd name="connsiteY42" fmla="*/ 949415 h 2077629"/>
                    <a:gd name="connsiteX43" fmla="*/ 809767 w 4908645"/>
                    <a:gd name="connsiteY43" fmla="*/ 908471 h 2077629"/>
                    <a:gd name="connsiteX44" fmla="*/ 932597 w 4908645"/>
                    <a:gd name="connsiteY44" fmla="*/ 967612 h 2077629"/>
                    <a:gd name="connsiteX45" fmla="*/ 582305 w 4908645"/>
                    <a:gd name="connsiteY45" fmla="*/ 972161 h 2077629"/>
                    <a:gd name="connsiteX46" fmla="*/ 0 w 4908645"/>
                    <a:gd name="connsiteY46" fmla="*/ 685558 h 2077629"/>
                    <a:gd name="connsiteX47" fmla="*/ 282054 w 4908645"/>
                    <a:gd name="connsiteY47" fmla="*/ 972161 h 2077629"/>
                    <a:gd name="connsiteX48" fmla="*/ 787021 w 4908645"/>
                    <a:gd name="connsiteY48" fmla="*/ 1067695 h 2077629"/>
                    <a:gd name="connsiteX49" fmla="*/ 1046328 w 4908645"/>
                    <a:gd name="connsiteY49" fmla="*/ 1063146 h 2077629"/>
                    <a:gd name="connsiteX50" fmla="*/ 1419367 w 4908645"/>
                    <a:gd name="connsiteY50" fmla="*/ 1031301 h 2077629"/>
                    <a:gd name="connsiteX51" fmla="*/ 1510352 w 4908645"/>
                    <a:gd name="connsiteY51" fmla="*/ 1085892 h 2077629"/>
                    <a:gd name="connsiteX52" fmla="*/ 1269242 w 4908645"/>
                    <a:gd name="connsiteY52" fmla="*/ 1158680 h 2077629"/>
                    <a:gd name="connsiteX53" fmla="*/ 905302 w 4908645"/>
                    <a:gd name="connsiteY53" fmla="*/ 1090441 h 2077629"/>
                    <a:gd name="connsiteX54" fmla="*/ 818866 w 4908645"/>
                    <a:gd name="connsiteY54" fmla="*/ 1104089 h 2077629"/>
                    <a:gd name="connsiteX55" fmla="*/ 1210102 w 4908645"/>
                    <a:gd name="connsiteY55" fmla="*/ 1226919 h 2077629"/>
                    <a:gd name="connsiteX56" fmla="*/ 1369325 w 4908645"/>
                    <a:gd name="connsiteY56" fmla="*/ 1226919 h 2077629"/>
                    <a:gd name="connsiteX57" fmla="*/ 1510352 w 4908645"/>
                    <a:gd name="connsiteY57" fmla="*/ 1281510 h 2077629"/>
                    <a:gd name="connsiteX58" fmla="*/ 1783308 w 4908645"/>
                    <a:gd name="connsiteY58" fmla="*/ 1204173 h 2077629"/>
                    <a:gd name="connsiteX59" fmla="*/ 2106305 w 4908645"/>
                    <a:gd name="connsiteY59" fmla="*/ 1445283 h 2077629"/>
                    <a:gd name="connsiteX60" fmla="*/ 2069911 w 4908645"/>
                    <a:gd name="connsiteY60" fmla="*/ 1499874 h 2077629"/>
                    <a:gd name="connsiteX61" fmla="*/ 2215487 w 4908645"/>
                    <a:gd name="connsiteY61" fmla="*/ 1508973 h 2077629"/>
                    <a:gd name="connsiteX62" fmla="*/ 2374711 w 4908645"/>
                    <a:gd name="connsiteY62" fmla="*/ 1527170 h 2077629"/>
                    <a:gd name="connsiteX63" fmla="*/ 2374711 w 4908645"/>
                    <a:gd name="connsiteY63" fmla="*/ 1595409 h 2077629"/>
                    <a:gd name="connsiteX64" fmla="*/ 3175379 w 4908645"/>
                    <a:gd name="connsiteY64" fmla="*/ 1763731 h 2077629"/>
                    <a:gd name="connsiteX65" fmla="*/ 3948752 w 4908645"/>
                    <a:gd name="connsiteY65" fmla="*/ 1745534 h 2077629"/>
                    <a:gd name="connsiteX66" fmla="*/ 4180764 w 4908645"/>
                    <a:gd name="connsiteY66" fmla="*/ 2077629 h 2077629"/>
                    <a:gd name="connsiteX67" fmla="*/ 4549254 w 4908645"/>
                    <a:gd name="connsiteY67" fmla="*/ 1754632 h 2077629"/>
                    <a:gd name="connsiteX68" fmla="*/ 4908645 w 4908645"/>
                    <a:gd name="connsiteY68"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3182 w 4908645"/>
                    <a:gd name="connsiteY22" fmla="*/ 539982 h 2077629"/>
                    <a:gd name="connsiteX23" fmla="*/ 1701421 w 4908645"/>
                    <a:gd name="connsiteY23" fmla="*/ 771994 h 2077629"/>
                    <a:gd name="connsiteX24" fmla="*/ 1451212 w 4908645"/>
                    <a:gd name="connsiteY24" fmla="*/ 503588 h 2077629"/>
                    <a:gd name="connsiteX25" fmla="*/ 1069075 w 4908645"/>
                    <a:gd name="connsiteY25" fmla="*/ 458095 h 2077629"/>
                    <a:gd name="connsiteX26" fmla="*/ 1428466 w 4908645"/>
                    <a:gd name="connsiteY26" fmla="*/ 594573 h 2077629"/>
                    <a:gd name="connsiteX27" fmla="*/ 1551296 w 4908645"/>
                    <a:gd name="connsiteY27" fmla="*/ 776543 h 2077629"/>
                    <a:gd name="connsiteX28" fmla="*/ 1314734 w 4908645"/>
                    <a:gd name="connsiteY28" fmla="*/ 653713 h 2077629"/>
                    <a:gd name="connsiteX29" fmla="*/ 964442 w 4908645"/>
                    <a:gd name="connsiteY29" fmla="*/ 635516 h 2077629"/>
                    <a:gd name="connsiteX30" fmla="*/ 1401170 w 4908645"/>
                    <a:gd name="connsiteY30" fmla="*/ 762895 h 2077629"/>
                    <a:gd name="connsiteX31" fmla="*/ 1587690 w 4908645"/>
                    <a:gd name="connsiteY31" fmla="*/ 913020 h 2077629"/>
                    <a:gd name="connsiteX32" fmla="*/ 1291988 w 4908645"/>
                    <a:gd name="connsiteY32" fmla="*/ 817486 h 2077629"/>
                    <a:gd name="connsiteX33" fmla="*/ 1191905 w 4908645"/>
                    <a:gd name="connsiteY33" fmla="*/ 812937 h 2077629"/>
                    <a:gd name="connsiteX34" fmla="*/ 937146 w 4908645"/>
                    <a:gd name="connsiteY34" fmla="*/ 753797 h 2077629"/>
                    <a:gd name="connsiteX35" fmla="*/ 232012 w 4908645"/>
                    <a:gd name="connsiteY35" fmla="*/ 653713 h 2077629"/>
                    <a:gd name="connsiteX36" fmla="*/ 550460 w 4908645"/>
                    <a:gd name="connsiteY36" fmla="*/ 853880 h 2077629"/>
                    <a:gd name="connsiteX37" fmla="*/ 882555 w 4908645"/>
                    <a:gd name="connsiteY37" fmla="*/ 812937 h 2077629"/>
                    <a:gd name="connsiteX38" fmla="*/ 1046328 w 4908645"/>
                    <a:gd name="connsiteY38" fmla="*/ 831134 h 2077629"/>
                    <a:gd name="connsiteX39" fmla="*/ 864358 w 4908645"/>
                    <a:gd name="connsiteY39" fmla="*/ 872077 h 2077629"/>
                    <a:gd name="connsiteX40" fmla="*/ 1201003 w 4908645"/>
                    <a:gd name="connsiteY40" fmla="*/ 890274 h 2077629"/>
                    <a:gd name="connsiteX41" fmla="*/ 1246496 w 4908645"/>
                    <a:gd name="connsiteY41" fmla="*/ 931218 h 2077629"/>
                    <a:gd name="connsiteX42" fmla="*/ 1028131 w 4908645"/>
                    <a:gd name="connsiteY42" fmla="*/ 949415 h 2077629"/>
                    <a:gd name="connsiteX43" fmla="*/ 809767 w 4908645"/>
                    <a:gd name="connsiteY43" fmla="*/ 908471 h 2077629"/>
                    <a:gd name="connsiteX44" fmla="*/ 932597 w 4908645"/>
                    <a:gd name="connsiteY44" fmla="*/ 967612 h 2077629"/>
                    <a:gd name="connsiteX45" fmla="*/ 582305 w 4908645"/>
                    <a:gd name="connsiteY45" fmla="*/ 972161 h 2077629"/>
                    <a:gd name="connsiteX46" fmla="*/ 0 w 4908645"/>
                    <a:gd name="connsiteY46" fmla="*/ 685558 h 2077629"/>
                    <a:gd name="connsiteX47" fmla="*/ 282054 w 4908645"/>
                    <a:gd name="connsiteY47" fmla="*/ 972161 h 2077629"/>
                    <a:gd name="connsiteX48" fmla="*/ 787021 w 4908645"/>
                    <a:gd name="connsiteY48" fmla="*/ 1067695 h 2077629"/>
                    <a:gd name="connsiteX49" fmla="*/ 1046328 w 4908645"/>
                    <a:gd name="connsiteY49" fmla="*/ 1063146 h 2077629"/>
                    <a:gd name="connsiteX50" fmla="*/ 1419367 w 4908645"/>
                    <a:gd name="connsiteY50" fmla="*/ 1031301 h 2077629"/>
                    <a:gd name="connsiteX51" fmla="*/ 1510352 w 4908645"/>
                    <a:gd name="connsiteY51" fmla="*/ 1085892 h 2077629"/>
                    <a:gd name="connsiteX52" fmla="*/ 1269242 w 4908645"/>
                    <a:gd name="connsiteY52" fmla="*/ 1158680 h 2077629"/>
                    <a:gd name="connsiteX53" fmla="*/ 905302 w 4908645"/>
                    <a:gd name="connsiteY53" fmla="*/ 1090441 h 2077629"/>
                    <a:gd name="connsiteX54" fmla="*/ 818866 w 4908645"/>
                    <a:gd name="connsiteY54" fmla="*/ 1104089 h 2077629"/>
                    <a:gd name="connsiteX55" fmla="*/ 1210102 w 4908645"/>
                    <a:gd name="connsiteY55" fmla="*/ 1226919 h 2077629"/>
                    <a:gd name="connsiteX56" fmla="*/ 1369325 w 4908645"/>
                    <a:gd name="connsiteY56" fmla="*/ 1226919 h 2077629"/>
                    <a:gd name="connsiteX57" fmla="*/ 1510352 w 4908645"/>
                    <a:gd name="connsiteY57" fmla="*/ 1281510 h 2077629"/>
                    <a:gd name="connsiteX58" fmla="*/ 1783308 w 4908645"/>
                    <a:gd name="connsiteY58" fmla="*/ 1204173 h 2077629"/>
                    <a:gd name="connsiteX59" fmla="*/ 2106305 w 4908645"/>
                    <a:gd name="connsiteY59" fmla="*/ 1445283 h 2077629"/>
                    <a:gd name="connsiteX60" fmla="*/ 2069911 w 4908645"/>
                    <a:gd name="connsiteY60" fmla="*/ 1499874 h 2077629"/>
                    <a:gd name="connsiteX61" fmla="*/ 2215487 w 4908645"/>
                    <a:gd name="connsiteY61" fmla="*/ 1508973 h 2077629"/>
                    <a:gd name="connsiteX62" fmla="*/ 2374711 w 4908645"/>
                    <a:gd name="connsiteY62" fmla="*/ 1527170 h 2077629"/>
                    <a:gd name="connsiteX63" fmla="*/ 2374711 w 4908645"/>
                    <a:gd name="connsiteY63" fmla="*/ 1595409 h 2077629"/>
                    <a:gd name="connsiteX64" fmla="*/ 3175379 w 4908645"/>
                    <a:gd name="connsiteY64" fmla="*/ 1763731 h 2077629"/>
                    <a:gd name="connsiteX65" fmla="*/ 3948752 w 4908645"/>
                    <a:gd name="connsiteY65" fmla="*/ 1745534 h 2077629"/>
                    <a:gd name="connsiteX66" fmla="*/ 4180764 w 4908645"/>
                    <a:gd name="connsiteY66" fmla="*/ 2077629 h 2077629"/>
                    <a:gd name="connsiteX67" fmla="*/ 4549254 w 4908645"/>
                    <a:gd name="connsiteY67" fmla="*/ 1754632 h 2077629"/>
                    <a:gd name="connsiteX68" fmla="*/ 4908645 w 4908645"/>
                    <a:gd name="connsiteY68"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3182 w 4908645"/>
                    <a:gd name="connsiteY22" fmla="*/ 539982 h 2077629"/>
                    <a:gd name="connsiteX23" fmla="*/ 1701421 w 4908645"/>
                    <a:gd name="connsiteY23" fmla="*/ 771994 h 2077629"/>
                    <a:gd name="connsiteX24" fmla="*/ 1451212 w 4908645"/>
                    <a:gd name="connsiteY24" fmla="*/ 503588 h 2077629"/>
                    <a:gd name="connsiteX25" fmla="*/ 1069075 w 4908645"/>
                    <a:gd name="connsiteY25" fmla="*/ 458095 h 2077629"/>
                    <a:gd name="connsiteX26" fmla="*/ 1428466 w 4908645"/>
                    <a:gd name="connsiteY26" fmla="*/ 594573 h 2077629"/>
                    <a:gd name="connsiteX27" fmla="*/ 1551296 w 4908645"/>
                    <a:gd name="connsiteY27" fmla="*/ 776543 h 2077629"/>
                    <a:gd name="connsiteX28" fmla="*/ 1314734 w 4908645"/>
                    <a:gd name="connsiteY28" fmla="*/ 653713 h 2077629"/>
                    <a:gd name="connsiteX29" fmla="*/ 964442 w 4908645"/>
                    <a:gd name="connsiteY29" fmla="*/ 635516 h 2077629"/>
                    <a:gd name="connsiteX30" fmla="*/ 1401170 w 4908645"/>
                    <a:gd name="connsiteY30" fmla="*/ 762895 h 2077629"/>
                    <a:gd name="connsiteX31" fmla="*/ 1587690 w 4908645"/>
                    <a:gd name="connsiteY31" fmla="*/ 913020 h 2077629"/>
                    <a:gd name="connsiteX32" fmla="*/ 1291988 w 4908645"/>
                    <a:gd name="connsiteY32" fmla="*/ 817486 h 2077629"/>
                    <a:gd name="connsiteX33" fmla="*/ 1191905 w 4908645"/>
                    <a:gd name="connsiteY33" fmla="*/ 812937 h 2077629"/>
                    <a:gd name="connsiteX34" fmla="*/ 937146 w 4908645"/>
                    <a:gd name="connsiteY34" fmla="*/ 753797 h 2077629"/>
                    <a:gd name="connsiteX35" fmla="*/ 232012 w 4908645"/>
                    <a:gd name="connsiteY35" fmla="*/ 653713 h 2077629"/>
                    <a:gd name="connsiteX36" fmla="*/ 550460 w 4908645"/>
                    <a:gd name="connsiteY36" fmla="*/ 853880 h 2077629"/>
                    <a:gd name="connsiteX37" fmla="*/ 882555 w 4908645"/>
                    <a:gd name="connsiteY37" fmla="*/ 812937 h 2077629"/>
                    <a:gd name="connsiteX38" fmla="*/ 1046328 w 4908645"/>
                    <a:gd name="connsiteY38" fmla="*/ 831134 h 2077629"/>
                    <a:gd name="connsiteX39" fmla="*/ 864358 w 4908645"/>
                    <a:gd name="connsiteY39" fmla="*/ 872077 h 2077629"/>
                    <a:gd name="connsiteX40" fmla="*/ 1201003 w 4908645"/>
                    <a:gd name="connsiteY40" fmla="*/ 890274 h 2077629"/>
                    <a:gd name="connsiteX41" fmla="*/ 1246496 w 4908645"/>
                    <a:gd name="connsiteY41" fmla="*/ 931218 h 2077629"/>
                    <a:gd name="connsiteX42" fmla="*/ 1028131 w 4908645"/>
                    <a:gd name="connsiteY42" fmla="*/ 949415 h 2077629"/>
                    <a:gd name="connsiteX43" fmla="*/ 809767 w 4908645"/>
                    <a:gd name="connsiteY43" fmla="*/ 908471 h 2077629"/>
                    <a:gd name="connsiteX44" fmla="*/ 932597 w 4908645"/>
                    <a:gd name="connsiteY44" fmla="*/ 967612 h 2077629"/>
                    <a:gd name="connsiteX45" fmla="*/ 582305 w 4908645"/>
                    <a:gd name="connsiteY45" fmla="*/ 972161 h 2077629"/>
                    <a:gd name="connsiteX46" fmla="*/ 0 w 4908645"/>
                    <a:gd name="connsiteY46" fmla="*/ 685558 h 2077629"/>
                    <a:gd name="connsiteX47" fmla="*/ 282054 w 4908645"/>
                    <a:gd name="connsiteY47" fmla="*/ 972161 h 2077629"/>
                    <a:gd name="connsiteX48" fmla="*/ 787021 w 4908645"/>
                    <a:gd name="connsiteY48" fmla="*/ 1067695 h 2077629"/>
                    <a:gd name="connsiteX49" fmla="*/ 1046328 w 4908645"/>
                    <a:gd name="connsiteY49" fmla="*/ 1063146 h 2077629"/>
                    <a:gd name="connsiteX50" fmla="*/ 1419367 w 4908645"/>
                    <a:gd name="connsiteY50" fmla="*/ 1031301 h 2077629"/>
                    <a:gd name="connsiteX51" fmla="*/ 1510352 w 4908645"/>
                    <a:gd name="connsiteY51" fmla="*/ 1085892 h 2077629"/>
                    <a:gd name="connsiteX52" fmla="*/ 1269242 w 4908645"/>
                    <a:gd name="connsiteY52" fmla="*/ 1158680 h 2077629"/>
                    <a:gd name="connsiteX53" fmla="*/ 905302 w 4908645"/>
                    <a:gd name="connsiteY53" fmla="*/ 1090441 h 2077629"/>
                    <a:gd name="connsiteX54" fmla="*/ 818866 w 4908645"/>
                    <a:gd name="connsiteY54" fmla="*/ 1104089 h 2077629"/>
                    <a:gd name="connsiteX55" fmla="*/ 1210102 w 4908645"/>
                    <a:gd name="connsiteY55" fmla="*/ 1226919 h 2077629"/>
                    <a:gd name="connsiteX56" fmla="*/ 1369325 w 4908645"/>
                    <a:gd name="connsiteY56" fmla="*/ 1226919 h 2077629"/>
                    <a:gd name="connsiteX57" fmla="*/ 1510352 w 4908645"/>
                    <a:gd name="connsiteY57" fmla="*/ 1281510 h 2077629"/>
                    <a:gd name="connsiteX58" fmla="*/ 1783308 w 4908645"/>
                    <a:gd name="connsiteY58" fmla="*/ 1204173 h 2077629"/>
                    <a:gd name="connsiteX59" fmla="*/ 2106305 w 4908645"/>
                    <a:gd name="connsiteY59" fmla="*/ 1445283 h 2077629"/>
                    <a:gd name="connsiteX60" fmla="*/ 2069911 w 4908645"/>
                    <a:gd name="connsiteY60" fmla="*/ 1499874 h 2077629"/>
                    <a:gd name="connsiteX61" fmla="*/ 2215487 w 4908645"/>
                    <a:gd name="connsiteY61" fmla="*/ 1508973 h 2077629"/>
                    <a:gd name="connsiteX62" fmla="*/ 2374711 w 4908645"/>
                    <a:gd name="connsiteY62" fmla="*/ 1527170 h 2077629"/>
                    <a:gd name="connsiteX63" fmla="*/ 2374711 w 4908645"/>
                    <a:gd name="connsiteY63" fmla="*/ 1595409 h 2077629"/>
                    <a:gd name="connsiteX64" fmla="*/ 3175379 w 4908645"/>
                    <a:gd name="connsiteY64" fmla="*/ 1763731 h 2077629"/>
                    <a:gd name="connsiteX65" fmla="*/ 3948752 w 4908645"/>
                    <a:gd name="connsiteY65" fmla="*/ 1745534 h 2077629"/>
                    <a:gd name="connsiteX66" fmla="*/ 4180764 w 4908645"/>
                    <a:gd name="connsiteY66" fmla="*/ 2077629 h 2077629"/>
                    <a:gd name="connsiteX67" fmla="*/ 4549254 w 4908645"/>
                    <a:gd name="connsiteY67" fmla="*/ 1754632 h 2077629"/>
                    <a:gd name="connsiteX68" fmla="*/ 4908645 w 4908645"/>
                    <a:gd name="connsiteY68"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3182 w 4908645"/>
                    <a:gd name="connsiteY22" fmla="*/ 539982 h 2077629"/>
                    <a:gd name="connsiteX23" fmla="*/ 1701421 w 4908645"/>
                    <a:gd name="connsiteY23" fmla="*/ 771994 h 2077629"/>
                    <a:gd name="connsiteX24" fmla="*/ 1451212 w 4908645"/>
                    <a:gd name="connsiteY24" fmla="*/ 503588 h 2077629"/>
                    <a:gd name="connsiteX25" fmla="*/ 1069075 w 4908645"/>
                    <a:gd name="connsiteY25" fmla="*/ 458095 h 2077629"/>
                    <a:gd name="connsiteX26" fmla="*/ 1428466 w 4908645"/>
                    <a:gd name="connsiteY26" fmla="*/ 594573 h 2077629"/>
                    <a:gd name="connsiteX27" fmla="*/ 1551296 w 4908645"/>
                    <a:gd name="connsiteY27" fmla="*/ 776543 h 2077629"/>
                    <a:gd name="connsiteX28" fmla="*/ 1314734 w 4908645"/>
                    <a:gd name="connsiteY28" fmla="*/ 653713 h 2077629"/>
                    <a:gd name="connsiteX29" fmla="*/ 964442 w 4908645"/>
                    <a:gd name="connsiteY29" fmla="*/ 635516 h 2077629"/>
                    <a:gd name="connsiteX30" fmla="*/ 1401170 w 4908645"/>
                    <a:gd name="connsiteY30" fmla="*/ 762895 h 2077629"/>
                    <a:gd name="connsiteX31" fmla="*/ 1587690 w 4908645"/>
                    <a:gd name="connsiteY31" fmla="*/ 913020 h 2077629"/>
                    <a:gd name="connsiteX32" fmla="*/ 1291988 w 4908645"/>
                    <a:gd name="connsiteY32" fmla="*/ 817486 h 2077629"/>
                    <a:gd name="connsiteX33" fmla="*/ 1191905 w 4908645"/>
                    <a:gd name="connsiteY33" fmla="*/ 812937 h 2077629"/>
                    <a:gd name="connsiteX34" fmla="*/ 937146 w 4908645"/>
                    <a:gd name="connsiteY34" fmla="*/ 753797 h 2077629"/>
                    <a:gd name="connsiteX35" fmla="*/ 232012 w 4908645"/>
                    <a:gd name="connsiteY35" fmla="*/ 653713 h 2077629"/>
                    <a:gd name="connsiteX36" fmla="*/ 550460 w 4908645"/>
                    <a:gd name="connsiteY36" fmla="*/ 853880 h 2077629"/>
                    <a:gd name="connsiteX37" fmla="*/ 882555 w 4908645"/>
                    <a:gd name="connsiteY37" fmla="*/ 812937 h 2077629"/>
                    <a:gd name="connsiteX38" fmla="*/ 1046328 w 4908645"/>
                    <a:gd name="connsiteY38" fmla="*/ 831134 h 2077629"/>
                    <a:gd name="connsiteX39" fmla="*/ 864358 w 4908645"/>
                    <a:gd name="connsiteY39" fmla="*/ 872077 h 2077629"/>
                    <a:gd name="connsiteX40" fmla="*/ 1201003 w 4908645"/>
                    <a:gd name="connsiteY40" fmla="*/ 890274 h 2077629"/>
                    <a:gd name="connsiteX41" fmla="*/ 1246496 w 4908645"/>
                    <a:gd name="connsiteY41" fmla="*/ 931218 h 2077629"/>
                    <a:gd name="connsiteX42" fmla="*/ 1028131 w 4908645"/>
                    <a:gd name="connsiteY42" fmla="*/ 949415 h 2077629"/>
                    <a:gd name="connsiteX43" fmla="*/ 809767 w 4908645"/>
                    <a:gd name="connsiteY43" fmla="*/ 908471 h 2077629"/>
                    <a:gd name="connsiteX44" fmla="*/ 932597 w 4908645"/>
                    <a:gd name="connsiteY44" fmla="*/ 967612 h 2077629"/>
                    <a:gd name="connsiteX45" fmla="*/ 582305 w 4908645"/>
                    <a:gd name="connsiteY45" fmla="*/ 972161 h 2077629"/>
                    <a:gd name="connsiteX46" fmla="*/ 0 w 4908645"/>
                    <a:gd name="connsiteY46" fmla="*/ 685558 h 2077629"/>
                    <a:gd name="connsiteX47" fmla="*/ 282054 w 4908645"/>
                    <a:gd name="connsiteY47" fmla="*/ 972161 h 2077629"/>
                    <a:gd name="connsiteX48" fmla="*/ 787021 w 4908645"/>
                    <a:gd name="connsiteY48" fmla="*/ 1067695 h 2077629"/>
                    <a:gd name="connsiteX49" fmla="*/ 1046328 w 4908645"/>
                    <a:gd name="connsiteY49" fmla="*/ 1063146 h 2077629"/>
                    <a:gd name="connsiteX50" fmla="*/ 1419367 w 4908645"/>
                    <a:gd name="connsiteY50" fmla="*/ 1031301 h 2077629"/>
                    <a:gd name="connsiteX51" fmla="*/ 1510352 w 4908645"/>
                    <a:gd name="connsiteY51" fmla="*/ 1085892 h 2077629"/>
                    <a:gd name="connsiteX52" fmla="*/ 1269242 w 4908645"/>
                    <a:gd name="connsiteY52" fmla="*/ 1158680 h 2077629"/>
                    <a:gd name="connsiteX53" fmla="*/ 905302 w 4908645"/>
                    <a:gd name="connsiteY53" fmla="*/ 1090441 h 2077629"/>
                    <a:gd name="connsiteX54" fmla="*/ 818866 w 4908645"/>
                    <a:gd name="connsiteY54" fmla="*/ 1104089 h 2077629"/>
                    <a:gd name="connsiteX55" fmla="*/ 1210102 w 4908645"/>
                    <a:gd name="connsiteY55" fmla="*/ 1226919 h 2077629"/>
                    <a:gd name="connsiteX56" fmla="*/ 1369325 w 4908645"/>
                    <a:gd name="connsiteY56" fmla="*/ 1226919 h 2077629"/>
                    <a:gd name="connsiteX57" fmla="*/ 1510352 w 4908645"/>
                    <a:gd name="connsiteY57" fmla="*/ 1281510 h 2077629"/>
                    <a:gd name="connsiteX58" fmla="*/ 1783308 w 4908645"/>
                    <a:gd name="connsiteY58" fmla="*/ 1204173 h 2077629"/>
                    <a:gd name="connsiteX59" fmla="*/ 2106305 w 4908645"/>
                    <a:gd name="connsiteY59" fmla="*/ 1445283 h 2077629"/>
                    <a:gd name="connsiteX60" fmla="*/ 2069911 w 4908645"/>
                    <a:gd name="connsiteY60" fmla="*/ 1499874 h 2077629"/>
                    <a:gd name="connsiteX61" fmla="*/ 2215487 w 4908645"/>
                    <a:gd name="connsiteY61" fmla="*/ 1508973 h 2077629"/>
                    <a:gd name="connsiteX62" fmla="*/ 2374711 w 4908645"/>
                    <a:gd name="connsiteY62" fmla="*/ 1527170 h 2077629"/>
                    <a:gd name="connsiteX63" fmla="*/ 2374711 w 4908645"/>
                    <a:gd name="connsiteY63" fmla="*/ 1595409 h 2077629"/>
                    <a:gd name="connsiteX64" fmla="*/ 3175379 w 4908645"/>
                    <a:gd name="connsiteY64" fmla="*/ 1763731 h 2077629"/>
                    <a:gd name="connsiteX65" fmla="*/ 3948752 w 4908645"/>
                    <a:gd name="connsiteY65" fmla="*/ 1745534 h 2077629"/>
                    <a:gd name="connsiteX66" fmla="*/ 4180764 w 4908645"/>
                    <a:gd name="connsiteY66" fmla="*/ 2077629 h 2077629"/>
                    <a:gd name="connsiteX67" fmla="*/ 4549254 w 4908645"/>
                    <a:gd name="connsiteY67" fmla="*/ 1754632 h 2077629"/>
                    <a:gd name="connsiteX68" fmla="*/ 4908645 w 4908645"/>
                    <a:gd name="connsiteY68"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3182 w 4908645"/>
                    <a:gd name="connsiteY22" fmla="*/ 539982 h 2077629"/>
                    <a:gd name="connsiteX23" fmla="*/ 1701421 w 4908645"/>
                    <a:gd name="connsiteY23" fmla="*/ 771994 h 2077629"/>
                    <a:gd name="connsiteX24" fmla="*/ 1451212 w 4908645"/>
                    <a:gd name="connsiteY24" fmla="*/ 503588 h 2077629"/>
                    <a:gd name="connsiteX25" fmla="*/ 1069075 w 4908645"/>
                    <a:gd name="connsiteY25" fmla="*/ 458095 h 2077629"/>
                    <a:gd name="connsiteX26" fmla="*/ 1428466 w 4908645"/>
                    <a:gd name="connsiteY26" fmla="*/ 594573 h 2077629"/>
                    <a:gd name="connsiteX27" fmla="*/ 1551296 w 4908645"/>
                    <a:gd name="connsiteY27" fmla="*/ 776543 h 2077629"/>
                    <a:gd name="connsiteX28" fmla="*/ 1314734 w 4908645"/>
                    <a:gd name="connsiteY28" fmla="*/ 653713 h 2077629"/>
                    <a:gd name="connsiteX29" fmla="*/ 964442 w 4908645"/>
                    <a:gd name="connsiteY29" fmla="*/ 635516 h 2077629"/>
                    <a:gd name="connsiteX30" fmla="*/ 1401170 w 4908645"/>
                    <a:gd name="connsiteY30" fmla="*/ 762895 h 2077629"/>
                    <a:gd name="connsiteX31" fmla="*/ 1587690 w 4908645"/>
                    <a:gd name="connsiteY31" fmla="*/ 913020 h 2077629"/>
                    <a:gd name="connsiteX32" fmla="*/ 1291988 w 4908645"/>
                    <a:gd name="connsiteY32" fmla="*/ 817486 h 2077629"/>
                    <a:gd name="connsiteX33" fmla="*/ 1191905 w 4908645"/>
                    <a:gd name="connsiteY33" fmla="*/ 812937 h 2077629"/>
                    <a:gd name="connsiteX34" fmla="*/ 937146 w 4908645"/>
                    <a:gd name="connsiteY34" fmla="*/ 753797 h 2077629"/>
                    <a:gd name="connsiteX35" fmla="*/ 232012 w 4908645"/>
                    <a:gd name="connsiteY35" fmla="*/ 653713 h 2077629"/>
                    <a:gd name="connsiteX36" fmla="*/ 550460 w 4908645"/>
                    <a:gd name="connsiteY36" fmla="*/ 853880 h 2077629"/>
                    <a:gd name="connsiteX37" fmla="*/ 882555 w 4908645"/>
                    <a:gd name="connsiteY37" fmla="*/ 812937 h 2077629"/>
                    <a:gd name="connsiteX38" fmla="*/ 1046328 w 4908645"/>
                    <a:gd name="connsiteY38" fmla="*/ 831134 h 2077629"/>
                    <a:gd name="connsiteX39" fmla="*/ 864358 w 4908645"/>
                    <a:gd name="connsiteY39" fmla="*/ 872077 h 2077629"/>
                    <a:gd name="connsiteX40" fmla="*/ 1201003 w 4908645"/>
                    <a:gd name="connsiteY40" fmla="*/ 890274 h 2077629"/>
                    <a:gd name="connsiteX41" fmla="*/ 1246496 w 4908645"/>
                    <a:gd name="connsiteY41" fmla="*/ 931218 h 2077629"/>
                    <a:gd name="connsiteX42" fmla="*/ 1028131 w 4908645"/>
                    <a:gd name="connsiteY42" fmla="*/ 949415 h 2077629"/>
                    <a:gd name="connsiteX43" fmla="*/ 809767 w 4908645"/>
                    <a:gd name="connsiteY43" fmla="*/ 908471 h 2077629"/>
                    <a:gd name="connsiteX44" fmla="*/ 932597 w 4908645"/>
                    <a:gd name="connsiteY44" fmla="*/ 967612 h 2077629"/>
                    <a:gd name="connsiteX45" fmla="*/ 582305 w 4908645"/>
                    <a:gd name="connsiteY45" fmla="*/ 972161 h 2077629"/>
                    <a:gd name="connsiteX46" fmla="*/ 0 w 4908645"/>
                    <a:gd name="connsiteY46" fmla="*/ 685558 h 2077629"/>
                    <a:gd name="connsiteX47" fmla="*/ 282054 w 4908645"/>
                    <a:gd name="connsiteY47" fmla="*/ 972161 h 2077629"/>
                    <a:gd name="connsiteX48" fmla="*/ 787021 w 4908645"/>
                    <a:gd name="connsiteY48" fmla="*/ 1067695 h 2077629"/>
                    <a:gd name="connsiteX49" fmla="*/ 1046328 w 4908645"/>
                    <a:gd name="connsiteY49" fmla="*/ 1063146 h 2077629"/>
                    <a:gd name="connsiteX50" fmla="*/ 1419367 w 4908645"/>
                    <a:gd name="connsiteY50" fmla="*/ 1031301 h 2077629"/>
                    <a:gd name="connsiteX51" fmla="*/ 1510352 w 4908645"/>
                    <a:gd name="connsiteY51" fmla="*/ 1085892 h 2077629"/>
                    <a:gd name="connsiteX52" fmla="*/ 1269242 w 4908645"/>
                    <a:gd name="connsiteY52" fmla="*/ 1158680 h 2077629"/>
                    <a:gd name="connsiteX53" fmla="*/ 905302 w 4908645"/>
                    <a:gd name="connsiteY53" fmla="*/ 1090441 h 2077629"/>
                    <a:gd name="connsiteX54" fmla="*/ 818866 w 4908645"/>
                    <a:gd name="connsiteY54" fmla="*/ 1104089 h 2077629"/>
                    <a:gd name="connsiteX55" fmla="*/ 1210102 w 4908645"/>
                    <a:gd name="connsiteY55" fmla="*/ 1226919 h 2077629"/>
                    <a:gd name="connsiteX56" fmla="*/ 1369325 w 4908645"/>
                    <a:gd name="connsiteY56" fmla="*/ 1226919 h 2077629"/>
                    <a:gd name="connsiteX57" fmla="*/ 1510352 w 4908645"/>
                    <a:gd name="connsiteY57" fmla="*/ 1281510 h 2077629"/>
                    <a:gd name="connsiteX58" fmla="*/ 1783308 w 4908645"/>
                    <a:gd name="connsiteY58" fmla="*/ 1204173 h 2077629"/>
                    <a:gd name="connsiteX59" fmla="*/ 2106305 w 4908645"/>
                    <a:gd name="connsiteY59" fmla="*/ 1445283 h 2077629"/>
                    <a:gd name="connsiteX60" fmla="*/ 2069911 w 4908645"/>
                    <a:gd name="connsiteY60" fmla="*/ 1499874 h 2077629"/>
                    <a:gd name="connsiteX61" fmla="*/ 2215487 w 4908645"/>
                    <a:gd name="connsiteY61" fmla="*/ 1508973 h 2077629"/>
                    <a:gd name="connsiteX62" fmla="*/ 2374711 w 4908645"/>
                    <a:gd name="connsiteY62" fmla="*/ 1527170 h 2077629"/>
                    <a:gd name="connsiteX63" fmla="*/ 2374711 w 4908645"/>
                    <a:gd name="connsiteY63" fmla="*/ 1595409 h 2077629"/>
                    <a:gd name="connsiteX64" fmla="*/ 3175379 w 4908645"/>
                    <a:gd name="connsiteY64" fmla="*/ 1763731 h 2077629"/>
                    <a:gd name="connsiteX65" fmla="*/ 3948752 w 4908645"/>
                    <a:gd name="connsiteY65" fmla="*/ 1745534 h 2077629"/>
                    <a:gd name="connsiteX66" fmla="*/ 4180764 w 4908645"/>
                    <a:gd name="connsiteY66" fmla="*/ 2077629 h 2077629"/>
                    <a:gd name="connsiteX67" fmla="*/ 4549254 w 4908645"/>
                    <a:gd name="connsiteY67" fmla="*/ 1754632 h 2077629"/>
                    <a:gd name="connsiteX68" fmla="*/ 4908645 w 4908645"/>
                    <a:gd name="connsiteY68"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3182 w 4908645"/>
                    <a:gd name="connsiteY22" fmla="*/ 539982 h 2077629"/>
                    <a:gd name="connsiteX23" fmla="*/ 1701421 w 4908645"/>
                    <a:gd name="connsiteY23" fmla="*/ 787869 h 2077629"/>
                    <a:gd name="connsiteX24" fmla="*/ 1451212 w 4908645"/>
                    <a:gd name="connsiteY24" fmla="*/ 503588 h 2077629"/>
                    <a:gd name="connsiteX25" fmla="*/ 1069075 w 4908645"/>
                    <a:gd name="connsiteY25" fmla="*/ 458095 h 2077629"/>
                    <a:gd name="connsiteX26" fmla="*/ 1428466 w 4908645"/>
                    <a:gd name="connsiteY26" fmla="*/ 594573 h 2077629"/>
                    <a:gd name="connsiteX27" fmla="*/ 1551296 w 4908645"/>
                    <a:gd name="connsiteY27" fmla="*/ 776543 h 2077629"/>
                    <a:gd name="connsiteX28" fmla="*/ 1314734 w 4908645"/>
                    <a:gd name="connsiteY28" fmla="*/ 653713 h 2077629"/>
                    <a:gd name="connsiteX29" fmla="*/ 964442 w 4908645"/>
                    <a:gd name="connsiteY29" fmla="*/ 635516 h 2077629"/>
                    <a:gd name="connsiteX30" fmla="*/ 1401170 w 4908645"/>
                    <a:gd name="connsiteY30" fmla="*/ 762895 h 2077629"/>
                    <a:gd name="connsiteX31" fmla="*/ 1587690 w 4908645"/>
                    <a:gd name="connsiteY31" fmla="*/ 913020 h 2077629"/>
                    <a:gd name="connsiteX32" fmla="*/ 1291988 w 4908645"/>
                    <a:gd name="connsiteY32" fmla="*/ 817486 h 2077629"/>
                    <a:gd name="connsiteX33" fmla="*/ 1191905 w 4908645"/>
                    <a:gd name="connsiteY33" fmla="*/ 812937 h 2077629"/>
                    <a:gd name="connsiteX34" fmla="*/ 937146 w 4908645"/>
                    <a:gd name="connsiteY34" fmla="*/ 753797 h 2077629"/>
                    <a:gd name="connsiteX35" fmla="*/ 232012 w 4908645"/>
                    <a:gd name="connsiteY35" fmla="*/ 653713 h 2077629"/>
                    <a:gd name="connsiteX36" fmla="*/ 550460 w 4908645"/>
                    <a:gd name="connsiteY36" fmla="*/ 853880 h 2077629"/>
                    <a:gd name="connsiteX37" fmla="*/ 882555 w 4908645"/>
                    <a:gd name="connsiteY37" fmla="*/ 812937 h 2077629"/>
                    <a:gd name="connsiteX38" fmla="*/ 1046328 w 4908645"/>
                    <a:gd name="connsiteY38" fmla="*/ 831134 h 2077629"/>
                    <a:gd name="connsiteX39" fmla="*/ 864358 w 4908645"/>
                    <a:gd name="connsiteY39" fmla="*/ 872077 h 2077629"/>
                    <a:gd name="connsiteX40" fmla="*/ 1201003 w 4908645"/>
                    <a:gd name="connsiteY40" fmla="*/ 890274 h 2077629"/>
                    <a:gd name="connsiteX41" fmla="*/ 1246496 w 4908645"/>
                    <a:gd name="connsiteY41" fmla="*/ 931218 h 2077629"/>
                    <a:gd name="connsiteX42" fmla="*/ 1028131 w 4908645"/>
                    <a:gd name="connsiteY42" fmla="*/ 949415 h 2077629"/>
                    <a:gd name="connsiteX43" fmla="*/ 809767 w 4908645"/>
                    <a:gd name="connsiteY43" fmla="*/ 908471 h 2077629"/>
                    <a:gd name="connsiteX44" fmla="*/ 932597 w 4908645"/>
                    <a:gd name="connsiteY44" fmla="*/ 967612 h 2077629"/>
                    <a:gd name="connsiteX45" fmla="*/ 582305 w 4908645"/>
                    <a:gd name="connsiteY45" fmla="*/ 972161 h 2077629"/>
                    <a:gd name="connsiteX46" fmla="*/ 0 w 4908645"/>
                    <a:gd name="connsiteY46" fmla="*/ 685558 h 2077629"/>
                    <a:gd name="connsiteX47" fmla="*/ 282054 w 4908645"/>
                    <a:gd name="connsiteY47" fmla="*/ 972161 h 2077629"/>
                    <a:gd name="connsiteX48" fmla="*/ 787021 w 4908645"/>
                    <a:gd name="connsiteY48" fmla="*/ 1067695 h 2077629"/>
                    <a:gd name="connsiteX49" fmla="*/ 1046328 w 4908645"/>
                    <a:gd name="connsiteY49" fmla="*/ 1063146 h 2077629"/>
                    <a:gd name="connsiteX50" fmla="*/ 1419367 w 4908645"/>
                    <a:gd name="connsiteY50" fmla="*/ 1031301 h 2077629"/>
                    <a:gd name="connsiteX51" fmla="*/ 1510352 w 4908645"/>
                    <a:gd name="connsiteY51" fmla="*/ 1085892 h 2077629"/>
                    <a:gd name="connsiteX52" fmla="*/ 1269242 w 4908645"/>
                    <a:gd name="connsiteY52" fmla="*/ 1158680 h 2077629"/>
                    <a:gd name="connsiteX53" fmla="*/ 905302 w 4908645"/>
                    <a:gd name="connsiteY53" fmla="*/ 1090441 h 2077629"/>
                    <a:gd name="connsiteX54" fmla="*/ 818866 w 4908645"/>
                    <a:gd name="connsiteY54" fmla="*/ 1104089 h 2077629"/>
                    <a:gd name="connsiteX55" fmla="*/ 1210102 w 4908645"/>
                    <a:gd name="connsiteY55" fmla="*/ 1226919 h 2077629"/>
                    <a:gd name="connsiteX56" fmla="*/ 1369325 w 4908645"/>
                    <a:gd name="connsiteY56" fmla="*/ 1226919 h 2077629"/>
                    <a:gd name="connsiteX57" fmla="*/ 1510352 w 4908645"/>
                    <a:gd name="connsiteY57" fmla="*/ 1281510 h 2077629"/>
                    <a:gd name="connsiteX58" fmla="*/ 1783308 w 4908645"/>
                    <a:gd name="connsiteY58" fmla="*/ 1204173 h 2077629"/>
                    <a:gd name="connsiteX59" fmla="*/ 2106305 w 4908645"/>
                    <a:gd name="connsiteY59" fmla="*/ 1445283 h 2077629"/>
                    <a:gd name="connsiteX60" fmla="*/ 2069911 w 4908645"/>
                    <a:gd name="connsiteY60" fmla="*/ 1499874 h 2077629"/>
                    <a:gd name="connsiteX61" fmla="*/ 2215487 w 4908645"/>
                    <a:gd name="connsiteY61" fmla="*/ 1508973 h 2077629"/>
                    <a:gd name="connsiteX62" fmla="*/ 2374711 w 4908645"/>
                    <a:gd name="connsiteY62" fmla="*/ 1527170 h 2077629"/>
                    <a:gd name="connsiteX63" fmla="*/ 2374711 w 4908645"/>
                    <a:gd name="connsiteY63" fmla="*/ 1595409 h 2077629"/>
                    <a:gd name="connsiteX64" fmla="*/ 3175379 w 4908645"/>
                    <a:gd name="connsiteY64" fmla="*/ 1763731 h 2077629"/>
                    <a:gd name="connsiteX65" fmla="*/ 3948752 w 4908645"/>
                    <a:gd name="connsiteY65" fmla="*/ 1745534 h 2077629"/>
                    <a:gd name="connsiteX66" fmla="*/ 4180764 w 4908645"/>
                    <a:gd name="connsiteY66" fmla="*/ 2077629 h 2077629"/>
                    <a:gd name="connsiteX67" fmla="*/ 4549254 w 4908645"/>
                    <a:gd name="connsiteY67" fmla="*/ 1754632 h 2077629"/>
                    <a:gd name="connsiteX68" fmla="*/ 4908645 w 4908645"/>
                    <a:gd name="connsiteY68"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3182 w 4908645"/>
                    <a:gd name="connsiteY22" fmla="*/ 539982 h 2077629"/>
                    <a:gd name="connsiteX23" fmla="*/ 1701421 w 4908645"/>
                    <a:gd name="connsiteY23" fmla="*/ 787869 h 2077629"/>
                    <a:gd name="connsiteX24" fmla="*/ 1451212 w 4908645"/>
                    <a:gd name="connsiteY24" fmla="*/ 503588 h 2077629"/>
                    <a:gd name="connsiteX25" fmla="*/ 1069075 w 4908645"/>
                    <a:gd name="connsiteY25" fmla="*/ 458095 h 2077629"/>
                    <a:gd name="connsiteX26" fmla="*/ 1428466 w 4908645"/>
                    <a:gd name="connsiteY26" fmla="*/ 594573 h 2077629"/>
                    <a:gd name="connsiteX27" fmla="*/ 1551296 w 4908645"/>
                    <a:gd name="connsiteY27" fmla="*/ 776543 h 2077629"/>
                    <a:gd name="connsiteX28" fmla="*/ 1314734 w 4908645"/>
                    <a:gd name="connsiteY28" fmla="*/ 653713 h 2077629"/>
                    <a:gd name="connsiteX29" fmla="*/ 964442 w 4908645"/>
                    <a:gd name="connsiteY29" fmla="*/ 635516 h 2077629"/>
                    <a:gd name="connsiteX30" fmla="*/ 1401170 w 4908645"/>
                    <a:gd name="connsiteY30" fmla="*/ 762895 h 2077629"/>
                    <a:gd name="connsiteX31" fmla="*/ 1587690 w 4908645"/>
                    <a:gd name="connsiteY31" fmla="*/ 913020 h 2077629"/>
                    <a:gd name="connsiteX32" fmla="*/ 1291988 w 4908645"/>
                    <a:gd name="connsiteY32" fmla="*/ 817486 h 2077629"/>
                    <a:gd name="connsiteX33" fmla="*/ 1191905 w 4908645"/>
                    <a:gd name="connsiteY33" fmla="*/ 812937 h 2077629"/>
                    <a:gd name="connsiteX34" fmla="*/ 937146 w 4908645"/>
                    <a:gd name="connsiteY34" fmla="*/ 753797 h 2077629"/>
                    <a:gd name="connsiteX35" fmla="*/ 232012 w 4908645"/>
                    <a:gd name="connsiteY35" fmla="*/ 653713 h 2077629"/>
                    <a:gd name="connsiteX36" fmla="*/ 550460 w 4908645"/>
                    <a:gd name="connsiteY36" fmla="*/ 853880 h 2077629"/>
                    <a:gd name="connsiteX37" fmla="*/ 882555 w 4908645"/>
                    <a:gd name="connsiteY37" fmla="*/ 812937 h 2077629"/>
                    <a:gd name="connsiteX38" fmla="*/ 1046328 w 4908645"/>
                    <a:gd name="connsiteY38" fmla="*/ 831134 h 2077629"/>
                    <a:gd name="connsiteX39" fmla="*/ 864358 w 4908645"/>
                    <a:gd name="connsiteY39" fmla="*/ 872077 h 2077629"/>
                    <a:gd name="connsiteX40" fmla="*/ 1201003 w 4908645"/>
                    <a:gd name="connsiteY40" fmla="*/ 890274 h 2077629"/>
                    <a:gd name="connsiteX41" fmla="*/ 1246496 w 4908645"/>
                    <a:gd name="connsiteY41" fmla="*/ 931218 h 2077629"/>
                    <a:gd name="connsiteX42" fmla="*/ 1028131 w 4908645"/>
                    <a:gd name="connsiteY42" fmla="*/ 949415 h 2077629"/>
                    <a:gd name="connsiteX43" fmla="*/ 809767 w 4908645"/>
                    <a:gd name="connsiteY43" fmla="*/ 908471 h 2077629"/>
                    <a:gd name="connsiteX44" fmla="*/ 932597 w 4908645"/>
                    <a:gd name="connsiteY44" fmla="*/ 967612 h 2077629"/>
                    <a:gd name="connsiteX45" fmla="*/ 582305 w 4908645"/>
                    <a:gd name="connsiteY45" fmla="*/ 972161 h 2077629"/>
                    <a:gd name="connsiteX46" fmla="*/ 0 w 4908645"/>
                    <a:gd name="connsiteY46" fmla="*/ 685558 h 2077629"/>
                    <a:gd name="connsiteX47" fmla="*/ 282054 w 4908645"/>
                    <a:gd name="connsiteY47" fmla="*/ 972161 h 2077629"/>
                    <a:gd name="connsiteX48" fmla="*/ 787021 w 4908645"/>
                    <a:gd name="connsiteY48" fmla="*/ 1067695 h 2077629"/>
                    <a:gd name="connsiteX49" fmla="*/ 1046328 w 4908645"/>
                    <a:gd name="connsiteY49" fmla="*/ 1063146 h 2077629"/>
                    <a:gd name="connsiteX50" fmla="*/ 1419367 w 4908645"/>
                    <a:gd name="connsiteY50" fmla="*/ 1031301 h 2077629"/>
                    <a:gd name="connsiteX51" fmla="*/ 1510352 w 4908645"/>
                    <a:gd name="connsiteY51" fmla="*/ 1085892 h 2077629"/>
                    <a:gd name="connsiteX52" fmla="*/ 1269242 w 4908645"/>
                    <a:gd name="connsiteY52" fmla="*/ 1158680 h 2077629"/>
                    <a:gd name="connsiteX53" fmla="*/ 905302 w 4908645"/>
                    <a:gd name="connsiteY53" fmla="*/ 1090441 h 2077629"/>
                    <a:gd name="connsiteX54" fmla="*/ 818866 w 4908645"/>
                    <a:gd name="connsiteY54" fmla="*/ 1104089 h 2077629"/>
                    <a:gd name="connsiteX55" fmla="*/ 1210102 w 4908645"/>
                    <a:gd name="connsiteY55" fmla="*/ 1226919 h 2077629"/>
                    <a:gd name="connsiteX56" fmla="*/ 1369325 w 4908645"/>
                    <a:gd name="connsiteY56" fmla="*/ 1226919 h 2077629"/>
                    <a:gd name="connsiteX57" fmla="*/ 1510352 w 4908645"/>
                    <a:gd name="connsiteY57" fmla="*/ 1281510 h 2077629"/>
                    <a:gd name="connsiteX58" fmla="*/ 1783308 w 4908645"/>
                    <a:gd name="connsiteY58" fmla="*/ 1204173 h 2077629"/>
                    <a:gd name="connsiteX59" fmla="*/ 2106305 w 4908645"/>
                    <a:gd name="connsiteY59" fmla="*/ 1445283 h 2077629"/>
                    <a:gd name="connsiteX60" fmla="*/ 2069911 w 4908645"/>
                    <a:gd name="connsiteY60" fmla="*/ 1499874 h 2077629"/>
                    <a:gd name="connsiteX61" fmla="*/ 2215487 w 4908645"/>
                    <a:gd name="connsiteY61" fmla="*/ 1508973 h 2077629"/>
                    <a:gd name="connsiteX62" fmla="*/ 2374711 w 4908645"/>
                    <a:gd name="connsiteY62" fmla="*/ 1527170 h 2077629"/>
                    <a:gd name="connsiteX63" fmla="*/ 2374711 w 4908645"/>
                    <a:gd name="connsiteY63" fmla="*/ 1595409 h 2077629"/>
                    <a:gd name="connsiteX64" fmla="*/ 3175379 w 4908645"/>
                    <a:gd name="connsiteY64" fmla="*/ 1763731 h 2077629"/>
                    <a:gd name="connsiteX65" fmla="*/ 3948752 w 4908645"/>
                    <a:gd name="connsiteY65" fmla="*/ 1745534 h 2077629"/>
                    <a:gd name="connsiteX66" fmla="*/ 4180764 w 4908645"/>
                    <a:gd name="connsiteY66" fmla="*/ 2077629 h 2077629"/>
                    <a:gd name="connsiteX67" fmla="*/ 4549254 w 4908645"/>
                    <a:gd name="connsiteY67" fmla="*/ 1754632 h 2077629"/>
                    <a:gd name="connsiteX68" fmla="*/ 4908645 w 4908645"/>
                    <a:gd name="connsiteY68"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1594 w 4908645"/>
                    <a:gd name="connsiteY22" fmla="*/ 532045 h 2077629"/>
                    <a:gd name="connsiteX23" fmla="*/ 1701421 w 4908645"/>
                    <a:gd name="connsiteY23" fmla="*/ 787869 h 2077629"/>
                    <a:gd name="connsiteX24" fmla="*/ 1451212 w 4908645"/>
                    <a:gd name="connsiteY24" fmla="*/ 503588 h 2077629"/>
                    <a:gd name="connsiteX25" fmla="*/ 1069075 w 4908645"/>
                    <a:gd name="connsiteY25" fmla="*/ 458095 h 2077629"/>
                    <a:gd name="connsiteX26" fmla="*/ 1428466 w 4908645"/>
                    <a:gd name="connsiteY26" fmla="*/ 594573 h 2077629"/>
                    <a:gd name="connsiteX27" fmla="*/ 1551296 w 4908645"/>
                    <a:gd name="connsiteY27" fmla="*/ 776543 h 2077629"/>
                    <a:gd name="connsiteX28" fmla="*/ 1314734 w 4908645"/>
                    <a:gd name="connsiteY28" fmla="*/ 653713 h 2077629"/>
                    <a:gd name="connsiteX29" fmla="*/ 964442 w 4908645"/>
                    <a:gd name="connsiteY29" fmla="*/ 635516 h 2077629"/>
                    <a:gd name="connsiteX30" fmla="*/ 1401170 w 4908645"/>
                    <a:gd name="connsiteY30" fmla="*/ 762895 h 2077629"/>
                    <a:gd name="connsiteX31" fmla="*/ 1587690 w 4908645"/>
                    <a:gd name="connsiteY31" fmla="*/ 913020 h 2077629"/>
                    <a:gd name="connsiteX32" fmla="*/ 1291988 w 4908645"/>
                    <a:gd name="connsiteY32" fmla="*/ 817486 h 2077629"/>
                    <a:gd name="connsiteX33" fmla="*/ 1191905 w 4908645"/>
                    <a:gd name="connsiteY33" fmla="*/ 812937 h 2077629"/>
                    <a:gd name="connsiteX34" fmla="*/ 937146 w 4908645"/>
                    <a:gd name="connsiteY34" fmla="*/ 753797 h 2077629"/>
                    <a:gd name="connsiteX35" fmla="*/ 232012 w 4908645"/>
                    <a:gd name="connsiteY35" fmla="*/ 653713 h 2077629"/>
                    <a:gd name="connsiteX36" fmla="*/ 550460 w 4908645"/>
                    <a:gd name="connsiteY36" fmla="*/ 853880 h 2077629"/>
                    <a:gd name="connsiteX37" fmla="*/ 882555 w 4908645"/>
                    <a:gd name="connsiteY37" fmla="*/ 812937 h 2077629"/>
                    <a:gd name="connsiteX38" fmla="*/ 1046328 w 4908645"/>
                    <a:gd name="connsiteY38" fmla="*/ 831134 h 2077629"/>
                    <a:gd name="connsiteX39" fmla="*/ 864358 w 4908645"/>
                    <a:gd name="connsiteY39" fmla="*/ 872077 h 2077629"/>
                    <a:gd name="connsiteX40" fmla="*/ 1201003 w 4908645"/>
                    <a:gd name="connsiteY40" fmla="*/ 890274 h 2077629"/>
                    <a:gd name="connsiteX41" fmla="*/ 1246496 w 4908645"/>
                    <a:gd name="connsiteY41" fmla="*/ 931218 h 2077629"/>
                    <a:gd name="connsiteX42" fmla="*/ 1028131 w 4908645"/>
                    <a:gd name="connsiteY42" fmla="*/ 949415 h 2077629"/>
                    <a:gd name="connsiteX43" fmla="*/ 809767 w 4908645"/>
                    <a:gd name="connsiteY43" fmla="*/ 908471 h 2077629"/>
                    <a:gd name="connsiteX44" fmla="*/ 932597 w 4908645"/>
                    <a:gd name="connsiteY44" fmla="*/ 967612 h 2077629"/>
                    <a:gd name="connsiteX45" fmla="*/ 582305 w 4908645"/>
                    <a:gd name="connsiteY45" fmla="*/ 972161 h 2077629"/>
                    <a:gd name="connsiteX46" fmla="*/ 0 w 4908645"/>
                    <a:gd name="connsiteY46" fmla="*/ 685558 h 2077629"/>
                    <a:gd name="connsiteX47" fmla="*/ 282054 w 4908645"/>
                    <a:gd name="connsiteY47" fmla="*/ 972161 h 2077629"/>
                    <a:gd name="connsiteX48" fmla="*/ 787021 w 4908645"/>
                    <a:gd name="connsiteY48" fmla="*/ 1067695 h 2077629"/>
                    <a:gd name="connsiteX49" fmla="*/ 1046328 w 4908645"/>
                    <a:gd name="connsiteY49" fmla="*/ 1063146 h 2077629"/>
                    <a:gd name="connsiteX50" fmla="*/ 1419367 w 4908645"/>
                    <a:gd name="connsiteY50" fmla="*/ 1031301 h 2077629"/>
                    <a:gd name="connsiteX51" fmla="*/ 1510352 w 4908645"/>
                    <a:gd name="connsiteY51" fmla="*/ 1085892 h 2077629"/>
                    <a:gd name="connsiteX52" fmla="*/ 1269242 w 4908645"/>
                    <a:gd name="connsiteY52" fmla="*/ 1158680 h 2077629"/>
                    <a:gd name="connsiteX53" fmla="*/ 905302 w 4908645"/>
                    <a:gd name="connsiteY53" fmla="*/ 1090441 h 2077629"/>
                    <a:gd name="connsiteX54" fmla="*/ 818866 w 4908645"/>
                    <a:gd name="connsiteY54" fmla="*/ 1104089 h 2077629"/>
                    <a:gd name="connsiteX55" fmla="*/ 1210102 w 4908645"/>
                    <a:gd name="connsiteY55" fmla="*/ 1226919 h 2077629"/>
                    <a:gd name="connsiteX56" fmla="*/ 1369325 w 4908645"/>
                    <a:gd name="connsiteY56" fmla="*/ 1226919 h 2077629"/>
                    <a:gd name="connsiteX57" fmla="*/ 1510352 w 4908645"/>
                    <a:gd name="connsiteY57" fmla="*/ 1281510 h 2077629"/>
                    <a:gd name="connsiteX58" fmla="*/ 1783308 w 4908645"/>
                    <a:gd name="connsiteY58" fmla="*/ 1204173 h 2077629"/>
                    <a:gd name="connsiteX59" fmla="*/ 2106305 w 4908645"/>
                    <a:gd name="connsiteY59" fmla="*/ 1445283 h 2077629"/>
                    <a:gd name="connsiteX60" fmla="*/ 2069911 w 4908645"/>
                    <a:gd name="connsiteY60" fmla="*/ 1499874 h 2077629"/>
                    <a:gd name="connsiteX61" fmla="*/ 2215487 w 4908645"/>
                    <a:gd name="connsiteY61" fmla="*/ 1508973 h 2077629"/>
                    <a:gd name="connsiteX62" fmla="*/ 2374711 w 4908645"/>
                    <a:gd name="connsiteY62" fmla="*/ 1527170 h 2077629"/>
                    <a:gd name="connsiteX63" fmla="*/ 2374711 w 4908645"/>
                    <a:gd name="connsiteY63" fmla="*/ 1595409 h 2077629"/>
                    <a:gd name="connsiteX64" fmla="*/ 3175379 w 4908645"/>
                    <a:gd name="connsiteY64" fmla="*/ 1763731 h 2077629"/>
                    <a:gd name="connsiteX65" fmla="*/ 3948752 w 4908645"/>
                    <a:gd name="connsiteY65" fmla="*/ 1745534 h 2077629"/>
                    <a:gd name="connsiteX66" fmla="*/ 4180764 w 4908645"/>
                    <a:gd name="connsiteY66" fmla="*/ 2077629 h 2077629"/>
                    <a:gd name="connsiteX67" fmla="*/ 4549254 w 4908645"/>
                    <a:gd name="connsiteY67" fmla="*/ 1754632 h 2077629"/>
                    <a:gd name="connsiteX68" fmla="*/ 4908645 w 4908645"/>
                    <a:gd name="connsiteY68"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1594 w 4908645"/>
                    <a:gd name="connsiteY22" fmla="*/ 532045 h 2077629"/>
                    <a:gd name="connsiteX23" fmla="*/ 1701421 w 4908645"/>
                    <a:gd name="connsiteY23" fmla="*/ 787869 h 2077629"/>
                    <a:gd name="connsiteX24" fmla="*/ 1451212 w 4908645"/>
                    <a:gd name="connsiteY24" fmla="*/ 503588 h 2077629"/>
                    <a:gd name="connsiteX25" fmla="*/ 1069075 w 4908645"/>
                    <a:gd name="connsiteY25" fmla="*/ 458095 h 2077629"/>
                    <a:gd name="connsiteX26" fmla="*/ 1428466 w 4908645"/>
                    <a:gd name="connsiteY26" fmla="*/ 594573 h 2077629"/>
                    <a:gd name="connsiteX27" fmla="*/ 1551296 w 4908645"/>
                    <a:gd name="connsiteY27" fmla="*/ 776543 h 2077629"/>
                    <a:gd name="connsiteX28" fmla="*/ 1314734 w 4908645"/>
                    <a:gd name="connsiteY28" fmla="*/ 653713 h 2077629"/>
                    <a:gd name="connsiteX29" fmla="*/ 964442 w 4908645"/>
                    <a:gd name="connsiteY29" fmla="*/ 635516 h 2077629"/>
                    <a:gd name="connsiteX30" fmla="*/ 1401170 w 4908645"/>
                    <a:gd name="connsiteY30" fmla="*/ 762895 h 2077629"/>
                    <a:gd name="connsiteX31" fmla="*/ 1587690 w 4908645"/>
                    <a:gd name="connsiteY31" fmla="*/ 913020 h 2077629"/>
                    <a:gd name="connsiteX32" fmla="*/ 1291988 w 4908645"/>
                    <a:gd name="connsiteY32" fmla="*/ 817486 h 2077629"/>
                    <a:gd name="connsiteX33" fmla="*/ 1191905 w 4908645"/>
                    <a:gd name="connsiteY33" fmla="*/ 812937 h 2077629"/>
                    <a:gd name="connsiteX34" fmla="*/ 937146 w 4908645"/>
                    <a:gd name="connsiteY34" fmla="*/ 753797 h 2077629"/>
                    <a:gd name="connsiteX35" fmla="*/ 232012 w 4908645"/>
                    <a:gd name="connsiteY35" fmla="*/ 653713 h 2077629"/>
                    <a:gd name="connsiteX36" fmla="*/ 550460 w 4908645"/>
                    <a:gd name="connsiteY36" fmla="*/ 853880 h 2077629"/>
                    <a:gd name="connsiteX37" fmla="*/ 882555 w 4908645"/>
                    <a:gd name="connsiteY37" fmla="*/ 812937 h 2077629"/>
                    <a:gd name="connsiteX38" fmla="*/ 1046328 w 4908645"/>
                    <a:gd name="connsiteY38" fmla="*/ 831134 h 2077629"/>
                    <a:gd name="connsiteX39" fmla="*/ 864358 w 4908645"/>
                    <a:gd name="connsiteY39" fmla="*/ 872077 h 2077629"/>
                    <a:gd name="connsiteX40" fmla="*/ 1201003 w 4908645"/>
                    <a:gd name="connsiteY40" fmla="*/ 890274 h 2077629"/>
                    <a:gd name="connsiteX41" fmla="*/ 1246496 w 4908645"/>
                    <a:gd name="connsiteY41" fmla="*/ 931218 h 2077629"/>
                    <a:gd name="connsiteX42" fmla="*/ 1028131 w 4908645"/>
                    <a:gd name="connsiteY42" fmla="*/ 949415 h 2077629"/>
                    <a:gd name="connsiteX43" fmla="*/ 809767 w 4908645"/>
                    <a:gd name="connsiteY43" fmla="*/ 908471 h 2077629"/>
                    <a:gd name="connsiteX44" fmla="*/ 932597 w 4908645"/>
                    <a:gd name="connsiteY44" fmla="*/ 967612 h 2077629"/>
                    <a:gd name="connsiteX45" fmla="*/ 582305 w 4908645"/>
                    <a:gd name="connsiteY45" fmla="*/ 972161 h 2077629"/>
                    <a:gd name="connsiteX46" fmla="*/ 0 w 4908645"/>
                    <a:gd name="connsiteY46" fmla="*/ 685558 h 2077629"/>
                    <a:gd name="connsiteX47" fmla="*/ 282054 w 4908645"/>
                    <a:gd name="connsiteY47" fmla="*/ 972161 h 2077629"/>
                    <a:gd name="connsiteX48" fmla="*/ 787021 w 4908645"/>
                    <a:gd name="connsiteY48" fmla="*/ 1067695 h 2077629"/>
                    <a:gd name="connsiteX49" fmla="*/ 1046328 w 4908645"/>
                    <a:gd name="connsiteY49" fmla="*/ 1063146 h 2077629"/>
                    <a:gd name="connsiteX50" fmla="*/ 1419367 w 4908645"/>
                    <a:gd name="connsiteY50" fmla="*/ 1031301 h 2077629"/>
                    <a:gd name="connsiteX51" fmla="*/ 1510352 w 4908645"/>
                    <a:gd name="connsiteY51" fmla="*/ 1085892 h 2077629"/>
                    <a:gd name="connsiteX52" fmla="*/ 1269242 w 4908645"/>
                    <a:gd name="connsiteY52" fmla="*/ 1158680 h 2077629"/>
                    <a:gd name="connsiteX53" fmla="*/ 905302 w 4908645"/>
                    <a:gd name="connsiteY53" fmla="*/ 1090441 h 2077629"/>
                    <a:gd name="connsiteX54" fmla="*/ 818866 w 4908645"/>
                    <a:gd name="connsiteY54" fmla="*/ 1104089 h 2077629"/>
                    <a:gd name="connsiteX55" fmla="*/ 1210102 w 4908645"/>
                    <a:gd name="connsiteY55" fmla="*/ 1226919 h 2077629"/>
                    <a:gd name="connsiteX56" fmla="*/ 1369325 w 4908645"/>
                    <a:gd name="connsiteY56" fmla="*/ 1226919 h 2077629"/>
                    <a:gd name="connsiteX57" fmla="*/ 1510352 w 4908645"/>
                    <a:gd name="connsiteY57" fmla="*/ 1281510 h 2077629"/>
                    <a:gd name="connsiteX58" fmla="*/ 1783308 w 4908645"/>
                    <a:gd name="connsiteY58" fmla="*/ 1204173 h 2077629"/>
                    <a:gd name="connsiteX59" fmla="*/ 2106305 w 4908645"/>
                    <a:gd name="connsiteY59" fmla="*/ 1445283 h 2077629"/>
                    <a:gd name="connsiteX60" fmla="*/ 2069911 w 4908645"/>
                    <a:gd name="connsiteY60" fmla="*/ 1499874 h 2077629"/>
                    <a:gd name="connsiteX61" fmla="*/ 2215487 w 4908645"/>
                    <a:gd name="connsiteY61" fmla="*/ 1508973 h 2077629"/>
                    <a:gd name="connsiteX62" fmla="*/ 2374711 w 4908645"/>
                    <a:gd name="connsiteY62" fmla="*/ 1527170 h 2077629"/>
                    <a:gd name="connsiteX63" fmla="*/ 2374711 w 4908645"/>
                    <a:gd name="connsiteY63" fmla="*/ 1595409 h 2077629"/>
                    <a:gd name="connsiteX64" fmla="*/ 3175379 w 4908645"/>
                    <a:gd name="connsiteY64" fmla="*/ 1763731 h 2077629"/>
                    <a:gd name="connsiteX65" fmla="*/ 3948752 w 4908645"/>
                    <a:gd name="connsiteY65" fmla="*/ 1745534 h 2077629"/>
                    <a:gd name="connsiteX66" fmla="*/ 4180764 w 4908645"/>
                    <a:gd name="connsiteY66" fmla="*/ 2077629 h 2077629"/>
                    <a:gd name="connsiteX67" fmla="*/ 4549254 w 4908645"/>
                    <a:gd name="connsiteY67" fmla="*/ 1754632 h 2077629"/>
                    <a:gd name="connsiteX68" fmla="*/ 4908645 w 4908645"/>
                    <a:gd name="connsiteY68"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1212 w 4908645"/>
                    <a:gd name="connsiteY24" fmla="*/ 503588 h 2077629"/>
                    <a:gd name="connsiteX25" fmla="*/ 1069075 w 4908645"/>
                    <a:gd name="connsiteY25" fmla="*/ 458095 h 2077629"/>
                    <a:gd name="connsiteX26" fmla="*/ 1428466 w 4908645"/>
                    <a:gd name="connsiteY26" fmla="*/ 594573 h 2077629"/>
                    <a:gd name="connsiteX27" fmla="*/ 1551296 w 4908645"/>
                    <a:gd name="connsiteY27" fmla="*/ 776543 h 2077629"/>
                    <a:gd name="connsiteX28" fmla="*/ 1314734 w 4908645"/>
                    <a:gd name="connsiteY28" fmla="*/ 653713 h 2077629"/>
                    <a:gd name="connsiteX29" fmla="*/ 964442 w 4908645"/>
                    <a:gd name="connsiteY29" fmla="*/ 635516 h 2077629"/>
                    <a:gd name="connsiteX30" fmla="*/ 1401170 w 4908645"/>
                    <a:gd name="connsiteY30" fmla="*/ 762895 h 2077629"/>
                    <a:gd name="connsiteX31" fmla="*/ 1587690 w 4908645"/>
                    <a:gd name="connsiteY31" fmla="*/ 913020 h 2077629"/>
                    <a:gd name="connsiteX32" fmla="*/ 1291988 w 4908645"/>
                    <a:gd name="connsiteY32" fmla="*/ 817486 h 2077629"/>
                    <a:gd name="connsiteX33" fmla="*/ 1191905 w 4908645"/>
                    <a:gd name="connsiteY33" fmla="*/ 812937 h 2077629"/>
                    <a:gd name="connsiteX34" fmla="*/ 937146 w 4908645"/>
                    <a:gd name="connsiteY34" fmla="*/ 753797 h 2077629"/>
                    <a:gd name="connsiteX35" fmla="*/ 232012 w 4908645"/>
                    <a:gd name="connsiteY35" fmla="*/ 653713 h 2077629"/>
                    <a:gd name="connsiteX36" fmla="*/ 550460 w 4908645"/>
                    <a:gd name="connsiteY36" fmla="*/ 853880 h 2077629"/>
                    <a:gd name="connsiteX37" fmla="*/ 882555 w 4908645"/>
                    <a:gd name="connsiteY37" fmla="*/ 812937 h 2077629"/>
                    <a:gd name="connsiteX38" fmla="*/ 1046328 w 4908645"/>
                    <a:gd name="connsiteY38" fmla="*/ 831134 h 2077629"/>
                    <a:gd name="connsiteX39" fmla="*/ 864358 w 4908645"/>
                    <a:gd name="connsiteY39" fmla="*/ 872077 h 2077629"/>
                    <a:gd name="connsiteX40" fmla="*/ 1201003 w 4908645"/>
                    <a:gd name="connsiteY40" fmla="*/ 890274 h 2077629"/>
                    <a:gd name="connsiteX41" fmla="*/ 1246496 w 4908645"/>
                    <a:gd name="connsiteY41" fmla="*/ 931218 h 2077629"/>
                    <a:gd name="connsiteX42" fmla="*/ 1028131 w 4908645"/>
                    <a:gd name="connsiteY42" fmla="*/ 949415 h 2077629"/>
                    <a:gd name="connsiteX43" fmla="*/ 809767 w 4908645"/>
                    <a:gd name="connsiteY43" fmla="*/ 908471 h 2077629"/>
                    <a:gd name="connsiteX44" fmla="*/ 932597 w 4908645"/>
                    <a:gd name="connsiteY44" fmla="*/ 967612 h 2077629"/>
                    <a:gd name="connsiteX45" fmla="*/ 582305 w 4908645"/>
                    <a:gd name="connsiteY45" fmla="*/ 972161 h 2077629"/>
                    <a:gd name="connsiteX46" fmla="*/ 0 w 4908645"/>
                    <a:gd name="connsiteY46" fmla="*/ 685558 h 2077629"/>
                    <a:gd name="connsiteX47" fmla="*/ 282054 w 4908645"/>
                    <a:gd name="connsiteY47" fmla="*/ 972161 h 2077629"/>
                    <a:gd name="connsiteX48" fmla="*/ 787021 w 4908645"/>
                    <a:gd name="connsiteY48" fmla="*/ 1067695 h 2077629"/>
                    <a:gd name="connsiteX49" fmla="*/ 1046328 w 4908645"/>
                    <a:gd name="connsiteY49" fmla="*/ 1063146 h 2077629"/>
                    <a:gd name="connsiteX50" fmla="*/ 1419367 w 4908645"/>
                    <a:gd name="connsiteY50" fmla="*/ 1031301 h 2077629"/>
                    <a:gd name="connsiteX51" fmla="*/ 1510352 w 4908645"/>
                    <a:gd name="connsiteY51" fmla="*/ 1085892 h 2077629"/>
                    <a:gd name="connsiteX52" fmla="*/ 1269242 w 4908645"/>
                    <a:gd name="connsiteY52" fmla="*/ 1158680 h 2077629"/>
                    <a:gd name="connsiteX53" fmla="*/ 905302 w 4908645"/>
                    <a:gd name="connsiteY53" fmla="*/ 1090441 h 2077629"/>
                    <a:gd name="connsiteX54" fmla="*/ 818866 w 4908645"/>
                    <a:gd name="connsiteY54" fmla="*/ 1104089 h 2077629"/>
                    <a:gd name="connsiteX55" fmla="*/ 1210102 w 4908645"/>
                    <a:gd name="connsiteY55" fmla="*/ 1226919 h 2077629"/>
                    <a:gd name="connsiteX56" fmla="*/ 1369325 w 4908645"/>
                    <a:gd name="connsiteY56" fmla="*/ 1226919 h 2077629"/>
                    <a:gd name="connsiteX57" fmla="*/ 1510352 w 4908645"/>
                    <a:gd name="connsiteY57" fmla="*/ 1281510 h 2077629"/>
                    <a:gd name="connsiteX58" fmla="*/ 1783308 w 4908645"/>
                    <a:gd name="connsiteY58" fmla="*/ 1204173 h 2077629"/>
                    <a:gd name="connsiteX59" fmla="*/ 2106305 w 4908645"/>
                    <a:gd name="connsiteY59" fmla="*/ 1445283 h 2077629"/>
                    <a:gd name="connsiteX60" fmla="*/ 2069911 w 4908645"/>
                    <a:gd name="connsiteY60" fmla="*/ 1499874 h 2077629"/>
                    <a:gd name="connsiteX61" fmla="*/ 2215487 w 4908645"/>
                    <a:gd name="connsiteY61" fmla="*/ 1508973 h 2077629"/>
                    <a:gd name="connsiteX62" fmla="*/ 2374711 w 4908645"/>
                    <a:gd name="connsiteY62" fmla="*/ 1527170 h 2077629"/>
                    <a:gd name="connsiteX63" fmla="*/ 2374711 w 4908645"/>
                    <a:gd name="connsiteY63" fmla="*/ 1595409 h 2077629"/>
                    <a:gd name="connsiteX64" fmla="*/ 3175379 w 4908645"/>
                    <a:gd name="connsiteY64" fmla="*/ 1763731 h 2077629"/>
                    <a:gd name="connsiteX65" fmla="*/ 3948752 w 4908645"/>
                    <a:gd name="connsiteY65" fmla="*/ 1745534 h 2077629"/>
                    <a:gd name="connsiteX66" fmla="*/ 4180764 w 4908645"/>
                    <a:gd name="connsiteY66" fmla="*/ 2077629 h 2077629"/>
                    <a:gd name="connsiteX67" fmla="*/ 4549254 w 4908645"/>
                    <a:gd name="connsiteY67" fmla="*/ 1754632 h 2077629"/>
                    <a:gd name="connsiteX68" fmla="*/ 4908645 w 4908645"/>
                    <a:gd name="connsiteY68"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1212 w 4908645"/>
                    <a:gd name="connsiteY24" fmla="*/ 503588 h 2077629"/>
                    <a:gd name="connsiteX25" fmla="*/ 1117103 w 4908645"/>
                    <a:gd name="connsiteY25" fmla="*/ 444283 h 2077629"/>
                    <a:gd name="connsiteX26" fmla="*/ 1069075 w 4908645"/>
                    <a:gd name="connsiteY26" fmla="*/ 458095 h 2077629"/>
                    <a:gd name="connsiteX27" fmla="*/ 1428466 w 4908645"/>
                    <a:gd name="connsiteY27" fmla="*/ 594573 h 2077629"/>
                    <a:gd name="connsiteX28" fmla="*/ 1551296 w 4908645"/>
                    <a:gd name="connsiteY28" fmla="*/ 776543 h 2077629"/>
                    <a:gd name="connsiteX29" fmla="*/ 1314734 w 4908645"/>
                    <a:gd name="connsiteY29" fmla="*/ 653713 h 2077629"/>
                    <a:gd name="connsiteX30" fmla="*/ 964442 w 4908645"/>
                    <a:gd name="connsiteY30" fmla="*/ 635516 h 2077629"/>
                    <a:gd name="connsiteX31" fmla="*/ 1401170 w 4908645"/>
                    <a:gd name="connsiteY31" fmla="*/ 762895 h 2077629"/>
                    <a:gd name="connsiteX32" fmla="*/ 1587690 w 4908645"/>
                    <a:gd name="connsiteY32" fmla="*/ 913020 h 2077629"/>
                    <a:gd name="connsiteX33" fmla="*/ 1291988 w 4908645"/>
                    <a:gd name="connsiteY33" fmla="*/ 817486 h 2077629"/>
                    <a:gd name="connsiteX34" fmla="*/ 1191905 w 4908645"/>
                    <a:gd name="connsiteY34" fmla="*/ 812937 h 2077629"/>
                    <a:gd name="connsiteX35" fmla="*/ 937146 w 4908645"/>
                    <a:gd name="connsiteY35" fmla="*/ 753797 h 2077629"/>
                    <a:gd name="connsiteX36" fmla="*/ 232012 w 4908645"/>
                    <a:gd name="connsiteY36" fmla="*/ 653713 h 2077629"/>
                    <a:gd name="connsiteX37" fmla="*/ 550460 w 4908645"/>
                    <a:gd name="connsiteY37" fmla="*/ 853880 h 2077629"/>
                    <a:gd name="connsiteX38" fmla="*/ 882555 w 4908645"/>
                    <a:gd name="connsiteY38" fmla="*/ 812937 h 2077629"/>
                    <a:gd name="connsiteX39" fmla="*/ 1046328 w 4908645"/>
                    <a:gd name="connsiteY39" fmla="*/ 831134 h 2077629"/>
                    <a:gd name="connsiteX40" fmla="*/ 864358 w 4908645"/>
                    <a:gd name="connsiteY40" fmla="*/ 872077 h 2077629"/>
                    <a:gd name="connsiteX41" fmla="*/ 1201003 w 4908645"/>
                    <a:gd name="connsiteY41" fmla="*/ 890274 h 2077629"/>
                    <a:gd name="connsiteX42" fmla="*/ 1246496 w 4908645"/>
                    <a:gd name="connsiteY42" fmla="*/ 931218 h 2077629"/>
                    <a:gd name="connsiteX43" fmla="*/ 1028131 w 4908645"/>
                    <a:gd name="connsiteY43" fmla="*/ 949415 h 2077629"/>
                    <a:gd name="connsiteX44" fmla="*/ 809767 w 4908645"/>
                    <a:gd name="connsiteY44" fmla="*/ 908471 h 2077629"/>
                    <a:gd name="connsiteX45" fmla="*/ 932597 w 4908645"/>
                    <a:gd name="connsiteY45" fmla="*/ 967612 h 2077629"/>
                    <a:gd name="connsiteX46" fmla="*/ 582305 w 4908645"/>
                    <a:gd name="connsiteY46" fmla="*/ 972161 h 2077629"/>
                    <a:gd name="connsiteX47" fmla="*/ 0 w 4908645"/>
                    <a:gd name="connsiteY47" fmla="*/ 685558 h 2077629"/>
                    <a:gd name="connsiteX48" fmla="*/ 282054 w 4908645"/>
                    <a:gd name="connsiteY48" fmla="*/ 972161 h 2077629"/>
                    <a:gd name="connsiteX49" fmla="*/ 787021 w 4908645"/>
                    <a:gd name="connsiteY49" fmla="*/ 1067695 h 2077629"/>
                    <a:gd name="connsiteX50" fmla="*/ 1046328 w 4908645"/>
                    <a:gd name="connsiteY50" fmla="*/ 1063146 h 2077629"/>
                    <a:gd name="connsiteX51" fmla="*/ 1419367 w 4908645"/>
                    <a:gd name="connsiteY51" fmla="*/ 1031301 h 2077629"/>
                    <a:gd name="connsiteX52" fmla="*/ 1510352 w 4908645"/>
                    <a:gd name="connsiteY52" fmla="*/ 1085892 h 2077629"/>
                    <a:gd name="connsiteX53" fmla="*/ 1269242 w 4908645"/>
                    <a:gd name="connsiteY53" fmla="*/ 1158680 h 2077629"/>
                    <a:gd name="connsiteX54" fmla="*/ 905302 w 4908645"/>
                    <a:gd name="connsiteY54" fmla="*/ 1090441 h 2077629"/>
                    <a:gd name="connsiteX55" fmla="*/ 818866 w 4908645"/>
                    <a:gd name="connsiteY55" fmla="*/ 1104089 h 2077629"/>
                    <a:gd name="connsiteX56" fmla="*/ 1210102 w 4908645"/>
                    <a:gd name="connsiteY56" fmla="*/ 1226919 h 2077629"/>
                    <a:gd name="connsiteX57" fmla="*/ 1369325 w 4908645"/>
                    <a:gd name="connsiteY57" fmla="*/ 1226919 h 2077629"/>
                    <a:gd name="connsiteX58" fmla="*/ 1510352 w 4908645"/>
                    <a:gd name="connsiteY58" fmla="*/ 1281510 h 2077629"/>
                    <a:gd name="connsiteX59" fmla="*/ 1783308 w 4908645"/>
                    <a:gd name="connsiteY59" fmla="*/ 1204173 h 2077629"/>
                    <a:gd name="connsiteX60" fmla="*/ 2106305 w 4908645"/>
                    <a:gd name="connsiteY60" fmla="*/ 1445283 h 2077629"/>
                    <a:gd name="connsiteX61" fmla="*/ 2069911 w 4908645"/>
                    <a:gd name="connsiteY61" fmla="*/ 1499874 h 2077629"/>
                    <a:gd name="connsiteX62" fmla="*/ 2215487 w 4908645"/>
                    <a:gd name="connsiteY62" fmla="*/ 1508973 h 2077629"/>
                    <a:gd name="connsiteX63" fmla="*/ 2374711 w 4908645"/>
                    <a:gd name="connsiteY63" fmla="*/ 1527170 h 2077629"/>
                    <a:gd name="connsiteX64" fmla="*/ 2374711 w 4908645"/>
                    <a:gd name="connsiteY64" fmla="*/ 1595409 h 2077629"/>
                    <a:gd name="connsiteX65" fmla="*/ 3175379 w 4908645"/>
                    <a:gd name="connsiteY65" fmla="*/ 1763731 h 2077629"/>
                    <a:gd name="connsiteX66" fmla="*/ 3948752 w 4908645"/>
                    <a:gd name="connsiteY66" fmla="*/ 1745534 h 2077629"/>
                    <a:gd name="connsiteX67" fmla="*/ 4180764 w 4908645"/>
                    <a:gd name="connsiteY67" fmla="*/ 2077629 h 2077629"/>
                    <a:gd name="connsiteX68" fmla="*/ 4549254 w 4908645"/>
                    <a:gd name="connsiteY68" fmla="*/ 1754632 h 2077629"/>
                    <a:gd name="connsiteX69" fmla="*/ 4908645 w 4908645"/>
                    <a:gd name="connsiteY69"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1212 w 4908645"/>
                    <a:gd name="connsiteY24" fmla="*/ 503588 h 2077629"/>
                    <a:gd name="connsiteX25" fmla="*/ 1117103 w 4908645"/>
                    <a:gd name="connsiteY25" fmla="*/ 444283 h 2077629"/>
                    <a:gd name="connsiteX26" fmla="*/ 1096063 w 4908645"/>
                    <a:gd name="connsiteY26" fmla="*/ 485082 h 2077629"/>
                    <a:gd name="connsiteX27" fmla="*/ 1428466 w 4908645"/>
                    <a:gd name="connsiteY27" fmla="*/ 594573 h 2077629"/>
                    <a:gd name="connsiteX28" fmla="*/ 1551296 w 4908645"/>
                    <a:gd name="connsiteY28" fmla="*/ 776543 h 2077629"/>
                    <a:gd name="connsiteX29" fmla="*/ 1314734 w 4908645"/>
                    <a:gd name="connsiteY29" fmla="*/ 653713 h 2077629"/>
                    <a:gd name="connsiteX30" fmla="*/ 964442 w 4908645"/>
                    <a:gd name="connsiteY30" fmla="*/ 635516 h 2077629"/>
                    <a:gd name="connsiteX31" fmla="*/ 1401170 w 4908645"/>
                    <a:gd name="connsiteY31" fmla="*/ 762895 h 2077629"/>
                    <a:gd name="connsiteX32" fmla="*/ 1587690 w 4908645"/>
                    <a:gd name="connsiteY32" fmla="*/ 913020 h 2077629"/>
                    <a:gd name="connsiteX33" fmla="*/ 1291988 w 4908645"/>
                    <a:gd name="connsiteY33" fmla="*/ 817486 h 2077629"/>
                    <a:gd name="connsiteX34" fmla="*/ 1191905 w 4908645"/>
                    <a:gd name="connsiteY34" fmla="*/ 812937 h 2077629"/>
                    <a:gd name="connsiteX35" fmla="*/ 937146 w 4908645"/>
                    <a:gd name="connsiteY35" fmla="*/ 753797 h 2077629"/>
                    <a:gd name="connsiteX36" fmla="*/ 232012 w 4908645"/>
                    <a:gd name="connsiteY36" fmla="*/ 653713 h 2077629"/>
                    <a:gd name="connsiteX37" fmla="*/ 550460 w 4908645"/>
                    <a:gd name="connsiteY37" fmla="*/ 853880 h 2077629"/>
                    <a:gd name="connsiteX38" fmla="*/ 882555 w 4908645"/>
                    <a:gd name="connsiteY38" fmla="*/ 812937 h 2077629"/>
                    <a:gd name="connsiteX39" fmla="*/ 1046328 w 4908645"/>
                    <a:gd name="connsiteY39" fmla="*/ 831134 h 2077629"/>
                    <a:gd name="connsiteX40" fmla="*/ 864358 w 4908645"/>
                    <a:gd name="connsiteY40" fmla="*/ 872077 h 2077629"/>
                    <a:gd name="connsiteX41" fmla="*/ 1201003 w 4908645"/>
                    <a:gd name="connsiteY41" fmla="*/ 890274 h 2077629"/>
                    <a:gd name="connsiteX42" fmla="*/ 1246496 w 4908645"/>
                    <a:gd name="connsiteY42" fmla="*/ 931218 h 2077629"/>
                    <a:gd name="connsiteX43" fmla="*/ 1028131 w 4908645"/>
                    <a:gd name="connsiteY43" fmla="*/ 949415 h 2077629"/>
                    <a:gd name="connsiteX44" fmla="*/ 809767 w 4908645"/>
                    <a:gd name="connsiteY44" fmla="*/ 908471 h 2077629"/>
                    <a:gd name="connsiteX45" fmla="*/ 932597 w 4908645"/>
                    <a:gd name="connsiteY45" fmla="*/ 967612 h 2077629"/>
                    <a:gd name="connsiteX46" fmla="*/ 582305 w 4908645"/>
                    <a:gd name="connsiteY46" fmla="*/ 972161 h 2077629"/>
                    <a:gd name="connsiteX47" fmla="*/ 0 w 4908645"/>
                    <a:gd name="connsiteY47" fmla="*/ 685558 h 2077629"/>
                    <a:gd name="connsiteX48" fmla="*/ 282054 w 4908645"/>
                    <a:gd name="connsiteY48" fmla="*/ 972161 h 2077629"/>
                    <a:gd name="connsiteX49" fmla="*/ 787021 w 4908645"/>
                    <a:gd name="connsiteY49" fmla="*/ 1067695 h 2077629"/>
                    <a:gd name="connsiteX50" fmla="*/ 1046328 w 4908645"/>
                    <a:gd name="connsiteY50" fmla="*/ 1063146 h 2077629"/>
                    <a:gd name="connsiteX51" fmla="*/ 1419367 w 4908645"/>
                    <a:gd name="connsiteY51" fmla="*/ 1031301 h 2077629"/>
                    <a:gd name="connsiteX52" fmla="*/ 1510352 w 4908645"/>
                    <a:gd name="connsiteY52" fmla="*/ 1085892 h 2077629"/>
                    <a:gd name="connsiteX53" fmla="*/ 1269242 w 4908645"/>
                    <a:gd name="connsiteY53" fmla="*/ 1158680 h 2077629"/>
                    <a:gd name="connsiteX54" fmla="*/ 905302 w 4908645"/>
                    <a:gd name="connsiteY54" fmla="*/ 1090441 h 2077629"/>
                    <a:gd name="connsiteX55" fmla="*/ 818866 w 4908645"/>
                    <a:gd name="connsiteY55" fmla="*/ 1104089 h 2077629"/>
                    <a:gd name="connsiteX56" fmla="*/ 1210102 w 4908645"/>
                    <a:gd name="connsiteY56" fmla="*/ 1226919 h 2077629"/>
                    <a:gd name="connsiteX57" fmla="*/ 1369325 w 4908645"/>
                    <a:gd name="connsiteY57" fmla="*/ 1226919 h 2077629"/>
                    <a:gd name="connsiteX58" fmla="*/ 1510352 w 4908645"/>
                    <a:gd name="connsiteY58" fmla="*/ 1281510 h 2077629"/>
                    <a:gd name="connsiteX59" fmla="*/ 1783308 w 4908645"/>
                    <a:gd name="connsiteY59" fmla="*/ 1204173 h 2077629"/>
                    <a:gd name="connsiteX60" fmla="*/ 2106305 w 4908645"/>
                    <a:gd name="connsiteY60" fmla="*/ 1445283 h 2077629"/>
                    <a:gd name="connsiteX61" fmla="*/ 2069911 w 4908645"/>
                    <a:gd name="connsiteY61" fmla="*/ 1499874 h 2077629"/>
                    <a:gd name="connsiteX62" fmla="*/ 2215487 w 4908645"/>
                    <a:gd name="connsiteY62" fmla="*/ 1508973 h 2077629"/>
                    <a:gd name="connsiteX63" fmla="*/ 2374711 w 4908645"/>
                    <a:gd name="connsiteY63" fmla="*/ 1527170 h 2077629"/>
                    <a:gd name="connsiteX64" fmla="*/ 2374711 w 4908645"/>
                    <a:gd name="connsiteY64" fmla="*/ 1595409 h 2077629"/>
                    <a:gd name="connsiteX65" fmla="*/ 3175379 w 4908645"/>
                    <a:gd name="connsiteY65" fmla="*/ 1763731 h 2077629"/>
                    <a:gd name="connsiteX66" fmla="*/ 3948752 w 4908645"/>
                    <a:gd name="connsiteY66" fmla="*/ 1745534 h 2077629"/>
                    <a:gd name="connsiteX67" fmla="*/ 4180764 w 4908645"/>
                    <a:gd name="connsiteY67" fmla="*/ 2077629 h 2077629"/>
                    <a:gd name="connsiteX68" fmla="*/ 4549254 w 4908645"/>
                    <a:gd name="connsiteY68" fmla="*/ 1754632 h 2077629"/>
                    <a:gd name="connsiteX69" fmla="*/ 4908645 w 4908645"/>
                    <a:gd name="connsiteY69"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1212 w 4908645"/>
                    <a:gd name="connsiteY24" fmla="*/ 503588 h 2077629"/>
                    <a:gd name="connsiteX25" fmla="*/ 1117103 w 4908645"/>
                    <a:gd name="connsiteY25" fmla="*/ 444283 h 2077629"/>
                    <a:gd name="connsiteX26" fmla="*/ 1096063 w 4908645"/>
                    <a:gd name="connsiteY26" fmla="*/ 485082 h 2077629"/>
                    <a:gd name="connsiteX27" fmla="*/ 1428466 w 4908645"/>
                    <a:gd name="connsiteY27" fmla="*/ 594573 h 2077629"/>
                    <a:gd name="connsiteX28" fmla="*/ 1551296 w 4908645"/>
                    <a:gd name="connsiteY28" fmla="*/ 776543 h 2077629"/>
                    <a:gd name="connsiteX29" fmla="*/ 1314734 w 4908645"/>
                    <a:gd name="connsiteY29" fmla="*/ 653713 h 2077629"/>
                    <a:gd name="connsiteX30" fmla="*/ 964442 w 4908645"/>
                    <a:gd name="connsiteY30" fmla="*/ 635516 h 2077629"/>
                    <a:gd name="connsiteX31" fmla="*/ 1401170 w 4908645"/>
                    <a:gd name="connsiteY31" fmla="*/ 762895 h 2077629"/>
                    <a:gd name="connsiteX32" fmla="*/ 1587690 w 4908645"/>
                    <a:gd name="connsiteY32" fmla="*/ 913020 h 2077629"/>
                    <a:gd name="connsiteX33" fmla="*/ 1291988 w 4908645"/>
                    <a:gd name="connsiteY33" fmla="*/ 817486 h 2077629"/>
                    <a:gd name="connsiteX34" fmla="*/ 1191905 w 4908645"/>
                    <a:gd name="connsiteY34" fmla="*/ 812937 h 2077629"/>
                    <a:gd name="connsiteX35" fmla="*/ 937146 w 4908645"/>
                    <a:gd name="connsiteY35" fmla="*/ 753797 h 2077629"/>
                    <a:gd name="connsiteX36" fmla="*/ 232012 w 4908645"/>
                    <a:gd name="connsiteY36" fmla="*/ 653713 h 2077629"/>
                    <a:gd name="connsiteX37" fmla="*/ 550460 w 4908645"/>
                    <a:gd name="connsiteY37" fmla="*/ 853880 h 2077629"/>
                    <a:gd name="connsiteX38" fmla="*/ 882555 w 4908645"/>
                    <a:gd name="connsiteY38" fmla="*/ 812937 h 2077629"/>
                    <a:gd name="connsiteX39" fmla="*/ 1046328 w 4908645"/>
                    <a:gd name="connsiteY39" fmla="*/ 831134 h 2077629"/>
                    <a:gd name="connsiteX40" fmla="*/ 864358 w 4908645"/>
                    <a:gd name="connsiteY40" fmla="*/ 872077 h 2077629"/>
                    <a:gd name="connsiteX41" fmla="*/ 1201003 w 4908645"/>
                    <a:gd name="connsiteY41" fmla="*/ 890274 h 2077629"/>
                    <a:gd name="connsiteX42" fmla="*/ 1246496 w 4908645"/>
                    <a:gd name="connsiteY42" fmla="*/ 931218 h 2077629"/>
                    <a:gd name="connsiteX43" fmla="*/ 1028131 w 4908645"/>
                    <a:gd name="connsiteY43" fmla="*/ 949415 h 2077629"/>
                    <a:gd name="connsiteX44" fmla="*/ 809767 w 4908645"/>
                    <a:gd name="connsiteY44" fmla="*/ 908471 h 2077629"/>
                    <a:gd name="connsiteX45" fmla="*/ 932597 w 4908645"/>
                    <a:gd name="connsiteY45" fmla="*/ 967612 h 2077629"/>
                    <a:gd name="connsiteX46" fmla="*/ 582305 w 4908645"/>
                    <a:gd name="connsiteY46" fmla="*/ 972161 h 2077629"/>
                    <a:gd name="connsiteX47" fmla="*/ 0 w 4908645"/>
                    <a:gd name="connsiteY47" fmla="*/ 685558 h 2077629"/>
                    <a:gd name="connsiteX48" fmla="*/ 282054 w 4908645"/>
                    <a:gd name="connsiteY48" fmla="*/ 972161 h 2077629"/>
                    <a:gd name="connsiteX49" fmla="*/ 787021 w 4908645"/>
                    <a:gd name="connsiteY49" fmla="*/ 1067695 h 2077629"/>
                    <a:gd name="connsiteX50" fmla="*/ 1046328 w 4908645"/>
                    <a:gd name="connsiteY50" fmla="*/ 1063146 h 2077629"/>
                    <a:gd name="connsiteX51" fmla="*/ 1419367 w 4908645"/>
                    <a:gd name="connsiteY51" fmla="*/ 1031301 h 2077629"/>
                    <a:gd name="connsiteX52" fmla="*/ 1510352 w 4908645"/>
                    <a:gd name="connsiteY52" fmla="*/ 1085892 h 2077629"/>
                    <a:gd name="connsiteX53" fmla="*/ 1269242 w 4908645"/>
                    <a:gd name="connsiteY53" fmla="*/ 1158680 h 2077629"/>
                    <a:gd name="connsiteX54" fmla="*/ 905302 w 4908645"/>
                    <a:gd name="connsiteY54" fmla="*/ 1090441 h 2077629"/>
                    <a:gd name="connsiteX55" fmla="*/ 818866 w 4908645"/>
                    <a:gd name="connsiteY55" fmla="*/ 1104089 h 2077629"/>
                    <a:gd name="connsiteX56" fmla="*/ 1210102 w 4908645"/>
                    <a:gd name="connsiteY56" fmla="*/ 1226919 h 2077629"/>
                    <a:gd name="connsiteX57" fmla="*/ 1369325 w 4908645"/>
                    <a:gd name="connsiteY57" fmla="*/ 1226919 h 2077629"/>
                    <a:gd name="connsiteX58" fmla="*/ 1510352 w 4908645"/>
                    <a:gd name="connsiteY58" fmla="*/ 1281510 h 2077629"/>
                    <a:gd name="connsiteX59" fmla="*/ 1783308 w 4908645"/>
                    <a:gd name="connsiteY59" fmla="*/ 1204173 h 2077629"/>
                    <a:gd name="connsiteX60" fmla="*/ 2106305 w 4908645"/>
                    <a:gd name="connsiteY60" fmla="*/ 1445283 h 2077629"/>
                    <a:gd name="connsiteX61" fmla="*/ 2069911 w 4908645"/>
                    <a:gd name="connsiteY61" fmla="*/ 1499874 h 2077629"/>
                    <a:gd name="connsiteX62" fmla="*/ 2215487 w 4908645"/>
                    <a:gd name="connsiteY62" fmla="*/ 1508973 h 2077629"/>
                    <a:gd name="connsiteX63" fmla="*/ 2374711 w 4908645"/>
                    <a:gd name="connsiteY63" fmla="*/ 1527170 h 2077629"/>
                    <a:gd name="connsiteX64" fmla="*/ 2374711 w 4908645"/>
                    <a:gd name="connsiteY64" fmla="*/ 1595409 h 2077629"/>
                    <a:gd name="connsiteX65" fmla="*/ 3175379 w 4908645"/>
                    <a:gd name="connsiteY65" fmla="*/ 1763731 h 2077629"/>
                    <a:gd name="connsiteX66" fmla="*/ 3948752 w 4908645"/>
                    <a:gd name="connsiteY66" fmla="*/ 1745534 h 2077629"/>
                    <a:gd name="connsiteX67" fmla="*/ 4180764 w 4908645"/>
                    <a:gd name="connsiteY67" fmla="*/ 2077629 h 2077629"/>
                    <a:gd name="connsiteX68" fmla="*/ 4549254 w 4908645"/>
                    <a:gd name="connsiteY68" fmla="*/ 1754632 h 2077629"/>
                    <a:gd name="connsiteX69" fmla="*/ 4908645 w 4908645"/>
                    <a:gd name="connsiteY69"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1212 w 4908645"/>
                    <a:gd name="connsiteY24" fmla="*/ 503588 h 2077629"/>
                    <a:gd name="connsiteX25" fmla="*/ 1117103 w 4908645"/>
                    <a:gd name="connsiteY25" fmla="*/ 444283 h 2077629"/>
                    <a:gd name="connsiteX26" fmla="*/ 1096063 w 4908645"/>
                    <a:gd name="connsiteY26" fmla="*/ 485082 h 2077629"/>
                    <a:gd name="connsiteX27" fmla="*/ 1428466 w 4908645"/>
                    <a:gd name="connsiteY27" fmla="*/ 594573 h 2077629"/>
                    <a:gd name="connsiteX28" fmla="*/ 1551296 w 4908645"/>
                    <a:gd name="connsiteY28" fmla="*/ 776543 h 2077629"/>
                    <a:gd name="connsiteX29" fmla="*/ 1314734 w 4908645"/>
                    <a:gd name="connsiteY29" fmla="*/ 653713 h 2077629"/>
                    <a:gd name="connsiteX30" fmla="*/ 964442 w 4908645"/>
                    <a:gd name="connsiteY30" fmla="*/ 635516 h 2077629"/>
                    <a:gd name="connsiteX31" fmla="*/ 1401170 w 4908645"/>
                    <a:gd name="connsiteY31" fmla="*/ 762895 h 2077629"/>
                    <a:gd name="connsiteX32" fmla="*/ 1587690 w 4908645"/>
                    <a:gd name="connsiteY32" fmla="*/ 913020 h 2077629"/>
                    <a:gd name="connsiteX33" fmla="*/ 1291988 w 4908645"/>
                    <a:gd name="connsiteY33" fmla="*/ 817486 h 2077629"/>
                    <a:gd name="connsiteX34" fmla="*/ 1191905 w 4908645"/>
                    <a:gd name="connsiteY34" fmla="*/ 812937 h 2077629"/>
                    <a:gd name="connsiteX35" fmla="*/ 937146 w 4908645"/>
                    <a:gd name="connsiteY35" fmla="*/ 753797 h 2077629"/>
                    <a:gd name="connsiteX36" fmla="*/ 232012 w 4908645"/>
                    <a:gd name="connsiteY36" fmla="*/ 653713 h 2077629"/>
                    <a:gd name="connsiteX37" fmla="*/ 550460 w 4908645"/>
                    <a:gd name="connsiteY37" fmla="*/ 853880 h 2077629"/>
                    <a:gd name="connsiteX38" fmla="*/ 882555 w 4908645"/>
                    <a:gd name="connsiteY38" fmla="*/ 812937 h 2077629"/>
                    <a:gd name="connsiteX39" fmla="*/ 1046328 w 4908645"/>
                    <a:gd name="connsiteY39" fmla="*/ 831134 h 2077629"/>
                    <a:gd name="connsiteX40" fmla="*/ 864358 w 4908645"/>
                    <a:gd name="connsiteY40" fmla="*/ 872077 h 2077629"/>
                    <a:gd name="connsiteX41" fmla="*/ 1201003 w 4908645"/>
                    <a:gd name="connsiteY41" fmla="*/ 890274 h 2077629"/>
                    <a:gd name="connsiteX42" fmla="*/ 1246496 w 4908645"/>
                    <a:gd name="connsiteY42" fmla="*/ 931218 h 2077629"/>
                    <a:gd name="connsiteX43" fmla="*/ 1028131 w 4908645"/>
                    <a:gd name="connsiteY43" fmla="*/ 949415 h 2077629"/>
                    <a:gd name="connsiteX44" fmla="*/ 809767 w 4908645"/>
                    <a:gd name="connsiteY44" fmla="*/ 908471 h 2077629"/>
                    <a:gd name="connsiteX45" fmla="*/ 932597 w 4908645"/>
                    <a:gd name="connsiteY45" fmla="*/ 967612 h 2077629"/>
                    <a:gd name="connsiteX46" fmla="*/ 582305 w 4908645"/>
                    <a:gd name="connsiteY46" fmla="*/ 972161 h 2077629"/>
                    <a:gd name="connsiteX47" fmla="*/ 0 w 4908645"/>
                    <a:gd name="connsiteY47" fmla="*/ 685558 h 2077629"/>
                    <a:gd name="connsiteX48" fmla="*/ 282054 w 4908645"/>
                    <a:gd name="connsiteY48" fmla="*/ 972161 h 2077629"/>
                    <a:gd name="connsiteX49" fmla="*/ 787021 w 4908645"/>
                    <a:gd name="connsiteY49" fmla="*/ 1067695 h 2077629"/>
                    <a:gd name="connsiteX50" fmla="*/ 1046328 w 4908645"/>
                    <a:gd name="connsiteY50" fmla="*/ 1063146 h 2077629"/>
                    <a:gd name="connsiteX51" fmla="*/ 1419367 w 4908645"/>
                    <a:gd name="connsiteY51" fmla="*/ 1031301 h 2077629"/>
                    <a:gd name="connsiteX52" fmla="*/ 1510352 w 4908645"/>
                    <a:gd name="connsiteY52" fmla="*/ 1085892 h 2077629"/>
                    <a:gd name="connsiteX53" fmla="*/ 1269242 w 4908645"/>
                    <a:gd name="connsiteY53" fmla="*/ 1158680 h 2077629"/>
                    <a:gd name="connsiteX54" fmla="*/ 905302 w 4908645"/>
                    <a:gd name="connsiteY54" fmla="*/ 1090441 h 2077629"/>
                    <a:gd name="connsiteX55" fmla="*/ 818866 w 4908645"/>
                    <a:gd name="connsiteY55" fmla="*/ 1104089 h 2077629"/>
                    <a:gd name="connsiteX56" fmla="*/ 1210102 w 4908645"/>
                    <a:gd name="connsiteY56" fmla="*/ 1226919 h 2077629"/>
                    <a:gd name="connsiteX57" fmla="*/ 1369325 w 4908645"/>
                    <a:gd name="connsiteY57" fmla="*/ 1226919 h 2077629"/>
                    <a:gd name="connsiteX58" fmla="*/ 1510352 w 4908645"/>
                    <a:gd name="connsiteY58" fmla="*/ 1281510 h 2077629"/>
                    <a:gd name="connsiteX59" fmla="*/ 1783308 w 4908645"/>
                    <a:gd name="connsiteY59" fmla="*/ 1204173 h 2077629"/>
                    <a:gd name="connsiteX60" fmla="*/ 2106305 w 4908645"/>
                    <a:gd name="connsiteY60" fmla="*/ 1445283 h 2077629"/>
                    <a:gd name="connsiteX61" fmla="*/ 2069911 w 4908645"/>
                    <a:gd name="connsiteY61" fmla="*/ 1499874 h 2077629"/>
                    <a:gd name="connsiteX62" fmla="*/ 2215487 w 4908645"/>
                    <a:gd name="connsiteY62" fmla="*/ 1508973 h 2077629"/>
                    <a:gd name="connsiteX63" fmla="*/ 2374711 w 4908645"/>
                    <a:gd name="connsiteY63" fmla="*/ 1527170 h 2077629"/>
                    <a:gd name="connsiteX64" fmla="*/ 2374711 w 4908645"/>
                    <a:gd name="connsiteY64" fmla="*/ 1595409 h 2077629"/>
                    <a:gd name="connsiteX65" fmla="*/ 3175379 w 4908645"/>
                    <a:gd name="connsiteY65" fmla="*/ 1763731 h 2077629"/>
                    <a:gd name="connsiteX66" fmla="*/ 3948752 w 4908645"/>
                    <a:gd name="connsiteY66" fmla="*/ 1745534 h 2077629"/>
                    <a:gd name="connsiteX67" fmla="*/ 4180764 w 4908645"/>
                    <a:gd name="connsiteY67" fmla="*/ 2077629 h 2077629"/>
                    <a:gd name="connsiteX68" fmla="*/ 4549254 w 4908645"/>
                    <a:gd name="connsiteY68" fmla="*/ 1754632 h 2077629"/>
                    <a:gd name="connsiteX69" fmla="*/ 4908645 w 4908645"/>
                    <a:gd name="connsiteY69"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28466 w 4908645"/>
                    <a:gd name="connsiteY27" fmla="*/ 594573 h 2077629"/>
                    <a:gd name="connsiteX28" fmla="*/ 1551296 w 4908645"/>
                    <a:gd name="connsiteY28" fmla="*/ 776543 h 2077629"/>
                    <a:gd name="connsiteX29" fmla="*/ 1314734 w 4908645"/>
                    <a:gd name="connsiteY29" fmla="*/ 653713 h 2077629"/>
                    <a:gd name="connsiteX30" fmla="*/ 964442 w 4908645"/>
                    <a:gd name="connsiteY30" fmla="*/ 635516 h 2077629"/>
                    <a:gd name="connsiteX31" fmla="*/ 1401170 w 4908645"/>
                    <a:gd name="connsiteY31" fmla="*/ 762895 h 2077629"/>
                    <a:gd name="connsiteX32" fmla="*/ 1587690 w 4908645"/>
                    <a:gd name="connsiteY32" fmla="*/ 913020 h 2077629"/>
                    <a:gd name="connsiteX33" fmla="*/ 1291988 w 4908645"/>
                    <a:gd name="connsiteY33" fmla="*/ 817486 h 2077629"/>
                    <a:gd name="connsiteX34" fmla="*/ 1191905 w 4908645"/>
                    <a:gd name="connsiteY34" fmla="*/ 812937 h 2077629"/>
                    <a:gd name="connsiteX35" fmla="*/ 937146 w 4908645"/>
                    <a:gd name="connsiteY35" fmla="*/ 753797 h 2077629"/>
                    <a:gd name="connsiteX36" fmla="*/ 232012 w 4908645"/>
                    <a:gd name="connsiteY36" fmla="*/ 653713 h 2077629"/>
                    <a:gd name="connsiteX37" fmla="*/ 550460 w 4908645"/>
                    <a:gd name="connsiteY37" fmla="*/ 853880 h 2077629"/>
                    <a:gd name="connsiteX38" fmla="*/ 882555 w 4908645"/>
                    <a:gd name="connsiteY38" fmla="*/ 812937 h 2077629"/>
                    <a:gd name="connsiteX39" fmla="*/ 1046328 w 4908645"/>
                    <a:gd name="connsiteY39" fmla="*/ 831134 h 2077629"/>
                    <a:gd name="connsiteX40" fmla="*/ 864358 w 4908645"/>
                    <a:gd name="connsiteY40" fmla="*/ 872077 h 2077629"/>
                    <a:gd name="connsiteX41" fmla="*/ 1201003 w 4908645"/>
                    <a:gd name="connsiteY41" fmla="*/ 890274 h 2077629"/>
                    <a:gd name="connsiteX42" fmla="*/ 1246496 w 4908645"/>
                    <a:gd name="connsiteY42" fmla="*/ 931218 h 2077629"/>
                    <a:gd name="connsiteX43" fmla="*/ 1028131 w 4908645"/>
                    <a:gd name="connsiteY43" fmla="*/ 949415 h 2077629"/>
                    <a:gd name="connsiteX44" fmla="*/ 809767 w 4908645"/>
                    <a:gd name="connsiteY44" fmla="*/ 908471 h 2077629"/>
                    <a:gd name="connsiteX45" fmla="*/ 932597 w 4908645"/>
                    <a:gd name="connsiteY45" fmla="*/ 967612 h 2077629"/>
                    <a:gd name="connsiteX46" fmla="*/ 582305 w 4908645"/>
                    <a:gd name="connsiteY46" fmla="*/ 972161 h 2077629"/>
                    <a:gd name="connsiteX47" fmla="*/ 0 w 4908645"/>
                    <a:gd name="connsiteY47" fmla="*/ 685558 h 2077629"/>
                    <a:gd name="connsiteX48" fmla="*/ 282054 w 4908645"/>
                    <a:gd name="connsiteY48" fmla="*/ 972161 h 2077629"/>
                    <a:gd name="connsiteX49" fmla="*/ 787021 w 4908645"/>
                    <a:gd name="connsiteY49" fmla="*/ 1067695 h 2077629"/>
                    <a:gd name="connsiteX50" fmla="*/ 1046328 w 4908645"/>
                    <a:gd name="connsiteY50" fmla="*/ 1063146 h 2077629"/>
                    <a:gd name="connsiteX51" fmla="*/ 1419367 w 4908645"/>
                    <a:gd name="connsiteY51" fmla="*/ 1031301 h 2077629"/>
                    <a:gd name="connsiteX52" fmla="*/ 1510352 w 4908645"/>
                    <a:gd name="connsiteY52" fmla="*/ 1085892 h 2077629"/>
                    <a:gd name="connsiteX53" fmla="*/ 1269242 w 4908645"/>
                    <a:gd name="connsiteY53" fmla="*/ 1158680 h 2077629"/>
                    <a:gd name="connsiteX54" fmla="*/ 905302 w 4908645"/>
                    <a:gd name="connsiteY54" fmla="*/ 1090441 h 2077629"/>
                    <a:gd name="connsiteX55" fmla="*/ 818866 w 4908645"/>
                    <a:gd name="connsiteY55" fmla="*/ 1104089 h 2077629"/>
                    <a:gd name="connsiteX56" fmla="*/ 1210102 w 4908645"/>
                    <a:gd name="connsiteY56" fmla="*/ 1226919 h 2077629"/>
                    <a:gd name="connsiteX57" fmla="*/ 1369325 w 4908645"/>
                    <a:gd name="connsiteY57" fmla="*/ 1226919 h 2077629"/>
                    <a:gd name="connsiteX58" fmla="*/ 1510352 w 4908645"/>
                    <a:gd name="connsiteY58" fmla="*/ 1281510 h 2077629"/>
                    <a:gd name="connsiteX59" fmla="*/ 1783308 w 4908645"/>
                    <a:gd name="connsiteY59" fmla="*/ 1204173 h 2077629"/>
                    <a:gd name="connsiteX60" fmla="*/ 2106305 w 4908645"/>
                    <a:gd name="connsiteY60" fmla="*/ 1445283 h 2077629"/>
                    <a:gd name="connsiteX61" fmla="*/ 2069911 w 4908645"/>
                    <a:gd name="connsiteY61" fmla="*/ 1499874 h 2077629"/>
                    <a:gd name="connsiteX62" fmla="*/ 2215487 w 4908645"/>
                    <a:gd name="connsiteY62" fmla="*/ 1508973 h 2077629"/>
                    <a:gd name="connsiteX63" fmla="*/ 2374711 w 4908645"/>
                    <a:gd name="connsiteY63" fmla="*/ 1527170 h 2077629"/>
                    <a:gd name="connsiteX64" fmla="*/ 2374711 w 4908645"/>
                    <a:gd name="connsiteY64" fmla="*/ 1595409 h 2077629"/>
                    <a:gd name="connsiteX65" fmla="*/ 3175379 w 4908645"/>
                    <a:gd name="connsiteY65" fmla="*/ 1763731 h 2077629"/>
                    <a:gd name="connsiteX66" fmla="*/ 3948752 w 4908645"/>
                    <a:gd name="connsiteY66" fmla="*/ 1745534 h 2077629"/>
                    <a:gd name="connsiteX67" fmla="*/ 4180764 w 4908645"/>
                    <a:gd name="connsiteY67" fmla="*/ 2077629 h 2077629"/>
                    <a:gd name="connsiteX68" fmla="*/ 4549254 w 4908645"/>
                    <a:gd name="connsiteY68" fmla="*/ 1754632 h 2077629"/>
                    <a:gd name="connsiteX69" fmla="*/ 4908645 w 4908645"/>
                    <a:gd name="connsiteY69"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28466 w 4908645"/>
                    <a:gd name="connsiteY27" fmla="*/ 594573 h 2077629"/>
                    <a:gd name="connsiteX28" fmla="*/ 1551296 w 4908645"/>
                    <a:gd name="connsiteY28" fmla="*/ 776543 h 2077629"/>
                    <a:gd name="connsiteX29" fmla="*/ 1314734 w 4908645"/>
                    <a:gd name="connsiteY29" fmla="*/ 653713 h 2077629"/>
                    <a:gd name="connsiteX30" fmla="*/ 964442 w 4908645"/>
                    <a:gd name="connsiteY30" fmla="*/ 635516 h 2077629"/>
                    <a:gd name="connsiteX31" fmla="*/ 1401170 w 4908645"/>
                    <a:gd name="connsiteY31" fmla="*/ 762895 h 2077629"/>
                    <a:gd name="connsiteX32" fmla="*/ 1587690 w 4908645"/>
                    <a:gd name="connsiteY32" fmla="*/ 913020 h 2077629"/>
                    <a:gd name="connsiteX33" fmla="*/ 1291988 w 4908645"/>
                    <a:gd name="connsiteY33" fmla="*/ 817486 h 2077629"/>
                    <a:gd name="connsiteX34" fmla="*/ 1191905 w 4908645"/>
                    <a:gd name="connsiteY34" fmla="*/ 812937 h 2077629"/>
                    <a:gd name="connsiteX35" fmla="*/ 937146 w 4908645"/>
                    <a:gd name="connsiteY35" fmla="*/ 753797 h 2077629"/>
                    <a:gd name="connsiteX36" fmla="*/ 232012 w 4908645"/>
                    <a:gd name="connsiteY36" fmla="*/ 653713 h 2077629"/>
                    <a:gd name="connsiteX37" fmla="*/ 550460 w 4908645"/>
                    <a:gd name="connsiteY37" fmla="*/ 853880 h 2077629"/>
                    <a:gd name="connsiteX38" fmla="*/ 882555 w 4908645"/>
                    <a:gd name="connsiteY38" fmla="*/ 812937 h 2077629"/>
                    <a:gd name="connsiteX39" fmla="*/ 1046328 w 4908645"/>
                    <a:gd name="connsiteY39" fmla="*/ 831134 h 2077629"/>
                    <a:gd name="connsiteX40" fmla="*/ 864358 w 4908645"/>
                    <a:gd name="connsiteY40" fmla="*/ 872077 h 2077629"/>
                    <a:gd name="connsiteX41" fmla="*/ 1201003 w 4908645"/>
                    <a:gd name="connsiteY41" fmla="*/ 890274 h 2077629"/>
                    <a:gd name="connsiteX42" fmla="*/ 1246496 w 4908645"/>
                    <a:gd name="connsiteY42" fmla="*/ 931218 h 2077629"/>
                    <a:gd name="connsiteX43" fmla="*/ 1028131 w 4908645"/>
                    <a:gd name="connsiteY43" fmla="*/ 949415 h 2077629"/>
                    <a:gd name="connsiteX44" fmla="*/ 809767 w 4908645"/>
                    <a:gd name="connsiteY44" fmla="*/ 908471 h 2077629"/>
                    <a:gd name="connsiteX45" fmla="*/ 932597 w 4908645"/>
                    <a:gd name="connsiteY45" fmla="*/ 967612 h 2077629"/>
                    <a:gd name="connsiteX46" fmla="*/ 582305 w 4908645"/>
                    <a:gd name="connsiteY46" fmla="*/ 972161 h 2077629"/>
                    <a:gd name="connsiteX47" fmla="*/ 0 w 4908645"/>
                    <a:gd name="connsiteY47" fmla="*/ 685558 h 2077629"/>
                    <a:gd name="connsiteX48" fmla="*/ 282054 w 4908645"/>
                    <a:gd name="connsiteY48" fmla="*/ 972161 h 2077629"/>
                    <a:gd name="connsiteX49" fmla="*/ 787021 w 4908645"/>
                    <a:gd name="connsiteY49" fmla="*/ 1067695 h 2077629"/>
                    <a:gd name="connsiteX50" fmla="*/ 1046328 w 4908645"/>
                    <a:gd name="connsiteY50" fmla="*/ 1063146 h 2077629"/>
                    <a:gd name="connsiteX51" fmla="*/ 1419367 w 4908645"/>
                    <a:gd name="connsiteY51" fmla="*/ 1031301 h 2077629"/>
                    <a:gd name="connsiteX52" fmla="*/ 1510352 w 4908645"/>
                    <a:gd name="connsiteY52" fmla="*/ 1085892 h 2077629"/>
                    <a:gd name="connsiteX53" fmla="*/ 1269242 w 4908645"/>
                    <a:gd name="connsiteY53" fmla="*/ 1158680 h 2077629"/>
                    <a:gd name="connsiteX54" fmla="*/ 905302 w 4908645"/>
                    <a:gd name="connsiteY54" fmla="*/ 1090441 h 2077629"/>
                    <a:gd name="connsiteX55" fmla="*/ 818866 w 4908645"/>
                    <a:gd name="connsiteY55" fmla="*/ 1104089 h 2077629"/>
                    <a:gd name="connsiteX56" fmla="*/ 1210102 w 4908645"/>
                    <a:gd name="connsiteY56" fmla="*/ 1226919 h 2077629"/>
                    <a:gd name="connsiteX57" fmla="*/ 1369325 w 4908645"/>
                    <a:gd name="connsiteY57" fmla="*/ 1226919 h 2077629"/>
                    <a:gd name="connsiteX58" fmla="*/ 1510352 w 4908645"/>
                    <a:gd name="connsiteY58" fmla="*/ 1281510 h 2077629"/>
                    <a:gd name="connsiteX59" fmla="*/ 1783308 w 4908645"/>
                    <a:gd name="connsiteY59" fmla="*/ 1204173 h 2077629"/>
                    <a:gd name="connsiteX60" fmla="*/ 2106305 w 4908645"/>
                    <a:gd name="connsiteY60" fmla="*/ 1445283 h 2077629"/>
                    <a:gd name="connsiteX61" fmla="*/ 2069911 w 4908645"/>
                    <a:gd name="connsiteY61" fmla="*/ 1499874 h 2077629"/>
                    <a:gd name="connsiteX62" fmla="*/ 2215487 w 4908645"/>
                    <a:gd name="connsiteY62" fmla="*/ 1508973 h 2077629"/>
                    <a:gd name="connsiteX63" fmla="*/ 2374711 w 4908645"/>
                    <a:gd name="connsiteY63" fmla="*/ 1527170 h 2077629"/>
                    <a:gd name="connsiteX64" fmla="*/ 2374711 w 4908645"/>
                    <a:gd name="connsiteY64" fmla="*/ 1595409 h 2077629"/>
                    <a:gd name="connsiteX65" fmla="*/ 3175379 w 4908645"/>
                    <a:gd name="connsiteY65" fmla="*/ 1763731 h 2077629"/>
                    <a:gd name="connsiteX66" fmla="*/ 3948752 w 4908645"/>
                    <a:gd name="connsiteY66" fmla="*/ 1745534 h 2077629"/>
                    <a:gd name="connsiteX67" fmla="*/ 4180764 w 4908645"/>
                    <a:gd name="connsiteY67" fmla="*/ 2077629 h 2077629"/>
                    <a:gd name="connsiteX68" fmla="*/ 4549254 w 4908645"/>
                    <a:gd name="connsiteY68" fmla="*/ 1754632 h 2077629"/>
                    <a:gd name="connsiteX69" fmla="*/ 4908645 w 4908645"/>
                    <a:gd name="connsiteY69"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28466 w 4908645"/>
                    <a:gd name="connsiteY27" fmla="*/ 594573 h 2077629"/>
                    <a:gd name="connsiteX28" fmla="*/ 1551296 w 4908645"/>
                    <a:gd name="connsiteY28" fmla="*/ 776543 h 2077629"/>
                    <a:gd name="connsiteX29" fmla="*/ 1314734 w 4908645"/>
                    <a:gd name="connsiteY29" fmla="*/ 653713 h 2077629"/>
                    <a:gd name="connsiteX30" fmla="*/ 964442 w 4908645"/>
                    <a:gd name="connsiteY30" fmla="*/ 635516 h 2077629"/>
                    <a:gd name="connsiteX31" fmla="*/ 1401170 w 4908645"/>
                    <a:gd name="connsiteY31" fmla="*/ 762895 h 2077629"/>
                    <a:gd name="connsiteX32" fmla="*/ 1587690 w 4908645"/>
                    <a:gd name="connsiteY32" fmla="*/ 913020 h 2077629"/>
                    <a:gd name="connsiteX33" fmla="*/ 1291988 w 4908645"/>
                    <a:gd name="connsiteY33" fmla="*/ 817486 h 2077629"/>
                    <a:gd name="connsiteX34" fmla="*/ 1191905 w 4908645"/>
                    <a:gd name="connsiteY34" fmla="*/ 812937 h 2077629"/>
                    <a:gd name="connsiteX35" fmla="*/ 937146 w 4908645"/>
                    <a:gd name="connsiteY35" fmla="*/ 753797 h 2077629"/>
                    <a:gd name="connsiteX36" fmla="*/ 232012 w 4908645"/>
                    <a:gd name="connsiteY36" fmla="*/ 653713 h 2077629"/>
                    <a:gd name="connsiteX37" fmla="*/ 550460 w 4908645"/>
                    <a:gd name="connsiteY37" fmla="*/ 853880 h 2077629"/>
                    <a:gd name="connsiteX38" fmla="*/ 882555 w 4908645"/>
                    <a:gd name="connsiteY38" fmla="*/ 812937 h 2077629"/>
                    <a:gd name="connsiteX39" fmla="*/ 1046328 w 4908645"/>
                    <a:gd name="connsiteY39" fmla="*/ 831134 h 2077629"/>
                    <a:gd name="connsiteX40" fmla="*/ 864358 w 4908645"/>
                    <a:gd name="connsiteY40" fmla="*/ 872077 h 2077629"/>
                    <a:gd name="connsiteX41" fmla="*/ 1201003 w 4908645"/>
                    <a:gd name="connsiteY41" fmla="*/ 890274 h 2077629"/>
                    <a:gd name="connsiteX42" fmla="*/ 1246496 w 4908645"/>
                    <a:gd name="connsiteY42" fmla="*/ 931218 h 2077629"/>
                    <a:gd name="connsiteX43" fmla="*/ 1028131 w 4908645"/>
                    <a:gd name="connsiteY43" fmla="*/ 949415 h 2077629"/>
                    <a:gd name="connsiteX44" fmla="*/ 809767 w 4908645"/>
                    <a:gd name="connsiteY44" fmla="*/ 908471 h 2077629"/>
                    <a:gd name="connsiteX45" fmla="*/ 932597 w 4908645"/>
                    <a:gd name="connsiteY45" fmla="*/ 967612 h 2077629"/>
                    <a:gd name="connsiteX46" fmla="*/ 582305 w 4908645"/>
                    <a:gd name="connsiteY46" fmla="*/ 972161 h 2077629"/>
                    <a:gd name="connsiteX47" fmla="*/ 0 w 4908645"/>
                    <a:gd name="connsiteY47" fmla="*/ 685558 h 2077629"/>
                    <a:gd name="connsiteX48" fmla="*/ 282054 w 4908645"/>
                    <a:gd name="connsiteY48" fmla="*/ 972161 h 2077629"/>
                    <a:gd name="connsiteX49" fmla="*/ 787021 w 4908645"/>
                    <a:gd name="connsiteY49" fmla="*/ 1067695 h 2077629"/>
                    <a:gd name="connsiteX50" fmla="*/ 1046328 w 4908645"/>
                    <a:gd name="connsiteY50" fmla="*/ 1063146 h 2077629"/>
                    <a:gd name="connsiteX51" fmla="*/ 1419367 w 4908645"/>
                    <a:gd name="connsiteY51" fmla="*/ 1031301 h 2077629"/>
                    <a:gd name="connsiteX52" fmla="*/ 1510352 w 4908645"/>
                    <a:gd name="connsiteY52" fmla="*/ 1085892 h 2077629"/>
                    <a:gd name="connsiteX53" fmla="*/ 1269242 w 4908645"/>
                    <a:gd name="connsiteY53" fmla="*/ 1158680 h 2077629"/>
                    <a:gd name="connsiteX54" fmla="*/ 905302 w 4908645"/>
                    <a:gd name="connsiteY54" fmla="*/ 1090441 h 2077629"/>
                    <a:gd name="connsiteX55" fmla="*/ 818866 w 4908645"/>
                    <a:gd name="connsiteY55" fmla="*/ 1104089 h 2077629"/>
                    <a:gd name="connsiteX56" fmla="*/ 1210102 w 4908645"/>
                    <a:gd name="connsiteY56" fmla="*/ 1226919 h 2077629"/>
                    <a:gd name="connsiteX57" fmla="*/ 1369325 w 4908645"/>
                    <a:gd name="connsiteY57" fmla="*/ 1226919 h 2077629"/>
                    <a:gd name="connsiteX58" fmla="*/ 1510352 w 4908645"/>
                    <a:gd name="connsiteY58" fmla="*/ 1281510 h 2077629"/>
                    <a:gd name="connsiteX59" fmla="*/ 1783308 w 4908645"/>
                    <a:gd name="connsiteY59" fmla="*/ 1204173 h 2077629"/>
                    <a:gd name="connsiteX60" fmla="*/ 2106305 w 4908645"/>
                    <a:gd name="connsiteY60" fmla="*/ 1445283 h 2077629"/>
                    <a:gd name="connsiteX61" fmla="*/ 2069911 w 4908645"/>
                    <a:gd name="connsiteY61" fmla="*/ 1499874 h 2077629"/>
                    <a:gd name="connsiteX62" fmla="*/ 2215487 w 4908645"/>
                    <a:gd name="connsiteY62" fmla="*/ 1508973 h 2077629"/>
                    <a:gd name="connsiteX63" fmla="*/ 2374711 w 4908645"/>
                    <a:gd name="connsiteY63" fmla="*/ 1527170 h 2077629"/>
                    <a:gd name="connsiteX64" fmla="*/ 2374711 w 4908645"/>
                    <a:gd name="connsiteY64" fmla="*/ 1595409 h 2077629"/>
                    <a:gd name="connsiteX65" fmla="*/ 3175379 w 4908645"/>
                    <a:gd name="connsiteY65" fmla="*/ 1763731 h 2077629"/>
                    <a:gd name="connsiteX66" fmla="*/ 3948752 w 4908645"/>
                    <a:gd name="connsiteY66" fmla="*/ 1745534 h 2077629"/>
                    <a:gd name="connsiteX67" fmla="*/ 4180764 w 4908645"/>
                    <a:gd name="connsiteY67" fmla="*/ 2077629 h 2077629"/>
                    <a:gd name="connsiteX68" fmla="*/ 4549254 w 4908645"/>
                    <a:gd name="connsiteY68" fmla="*/ 1754632 h 2077629"/>
                    <a:gd name="connsiteX69" fmla="*/ 4908645 w 4908645"/>
                    <a:gd name="connsiteY69"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28466 w 4908645"/>
                    <a:gd name="connsiteY27" fmla="*/ 605685 h 2077629"/>
                    <a:gd name="connsiteX28" fmla="*/ 1551296 w 4908645"/>
                    <a:gd name="connsiteY28" fmla="*/ 776543 h 2077629"/>
                    <a:gd name="connsiteX29" fmla="*/ 1314734 w 4908645"/>
                    <a:gd name="connsiteY29" fmla="*/ 653713 h 2077629"/>
                    <a:gd name="connsiteX30" fmla="*/ 964442 w 4908645"/>
                    <a:gd name="connsiteY30" fmla="*/ 635516 h 2077629"/>
                    <a:gd name="connsiteX31" fmla="*/ 1401170 w 4908645"/>
                    <a:gd name="connsiteY31" fmla="*/ 762895 h 2077629"/>
                    <a:gd name="connsiteX32" fmla="*/ 1587690 w 4908645"/>
                    <a:gd name="connsiteY32" fmla="*/ 913020 h 2077629"/>
                    <a:gd name="connsiteX33" fmla="*/ 1291988 w 4908645"/>
                    <a:gd name="connsiteY33" fmla="*/ 817486 h 2077629"/>
                    <a:gd name="connsiteX34" fmla="*/ 1191905 w 4908645"/>
                    <a:gd name="connsiteY34" fmla="*/ 812937 h 2077629"/>
                    <a:gd name="connsiteX35" fmla="*/ 937146 w 4908645"/>
                    <a:gd name="connsiteY35" fmla="*/ 753797 h 2077629"/>
                    <a:gd name="connsiteX36" fmla="*/ 232012 w 4908645"/>
                    <a:gd name="connsiteY36" fmla="*/ 653713 h 2077629"/>
                    <a:gd name="connsiteX37" fmla="*/ 550460 w 4908645"/>
                    <a:gd name="connsiteY37" fmla="*/ 853880 h 2077629"/>
                    <a:gd name="connsiteX38" fmla="*/ 882555 w 4908645"/>
                    <a:gd name="connsiteY38" fmla="*/ 812937 h 2077629"/>
                    <a:gd name="connsiteX39" fmla="*/ 1046328 w 4908645"/>
                    <a:gd name="connsiteY39" fmla="*/ 831134 h 2077629"/>
                    <a:gd name="connsiteX40" fmla="*/ 864358 w 4908645"/>
                    <a:gd name="connsiteY40" fmla="*/ 872077 h 2077629"/>
                    <a:gd name="connsiteX41" fmla="*/ 1201003 w 4908645"/>
                    <a:gd name="connsiteY41" fmla="*/ 890274 h 2077629"/>
                    <a:gd name="connsiteX42" fmla="*/ 1246496 w 4908645"/>
                    <a:gd name="connsiteY42" fmla="*/ 931218 h 2077629"/>
                    <a:gd name="connsiteX43" fmla="*/ 1028131 w 4908645"/>
                    <a:gd name="connsiteY43" fmla="*/ 949415 h 2077629"/>
                    <a:gd name="connsiteX44" fmla="*/ 809767 w 4908645"/>
                    <a:gd name="connsiteY44" fmla="*/ 908471 h 2077629"/>
                    <a:gd name="connsiteX45" fmla="*/ 932597 w 4908645"/>
                    <a:gd name="connsiteY45" fmla="*/ 967612 h 2077629"/>
                    <a:gd name="connsiteX46" fmla="*/ 582305 w 4908645"/>
                    <a:gd name="connsiteY46" fmla="*/ 972161 h 2077629"/>
                    <a:gd name="connsiteX47" fmla="*/ 0 w 4908645"/>
                    <a:gd name="connsiteY47" fmla="*/ 685558 h 2077629"/>
                    <a:gd name="connsiteX48" fmla="*/ 282054 w 4908645"/>
                    <a:gd name="connsiteY48" fmla="*/ 972161 h 2077629"/>
                    <a:gd name="connsiteX49" fmla="*/ 787021 w 4908645"/>
                    <a:gd name="connsiteY49" fmla="*/ 1067695 h 2077629"/>
                    <a:gd name="connsiteX50" fmla="*/ 1046328 w 4908645"/>
                    <a:gd name="connsiteY50" fmla="*/ 1063146 h 2077629"/>
                    <a:gd name="connsiteX51" fmla="*/ 1419367 w 4908645"/>
                    <a:gd name="connsiteY51" fmla="*/ 1031301 h 2077629"/>
                    <a:gd name="connsiteX52" fmla="*/ 1510352 w 4908645"/>
                    <a:gd name="connsiteY52" fmla="*/ 1085892 h 2077629"/>
                    <a:gd name="connsiteX53" fmla="*/ 1269242 w 4908645"/>
                    <a:gd name="connsiteY53" fmla="*/ 1158680 h 2077629"/>
                    <a:gd name="connsiteX54" fmla="*/ 905302 w 4908645"/>
                    <a:gd name="connsiteY54" fmla="*/ 1090441 h 2077629"/>
                    <a:gd name="connsiteX55" fmla="*/ 818866 w 4908645"/>
                    <a:gd name="connsiteY55" fmla="*/ 1104089 h 2077629"/>
                    <a:gd name="connsiteX56" fmla="*/ 1210102 w 4908645"/>
                    <a:gd name="connsiteY56" fmla="*/ 1226919 h 2077629"/>
                    <a:gd name="connsiteX57" fmla="*/ 1369325 w 4908645"/>
                    <a:gd name="connsiteY57" fmla="*/ 1226919 h 2077629"/>
                    <a:gd name="connsiteX58" fmla="*/ 1510352 w 4908645"/>
                    <a:gd name="connsiteY58" fmla="*/ 1281510 h 2077629"/>
                    <a:gd name="connsiteX59" fmla="*/ 1783308 w 4908645"/>
                    <a:gd name="connsiteY59" fmla="*/ 1204173 h 2077629"/>
                    <a:gd name="connsiteX60" fmla="*/ 2106305 w 4908645"/>
                    <a:gd name="connsiteY60" fmla="*/ 1445283 h 2077629"/>
                    <a:gd name="connsiteX61" fmla="*/ 2069911 w 4908645"/>
                    <a:gd name="connsiteY61" fmla="*/ 1499874 h 2077629"/>
                    <a:gd name="connsiteX62" fmla="*/ 2215487 w 4908645"/>
                    <a:gd name="connsiteY62" fmla="*/ 1508973 h 2077629"/>
                    <a:gd name="connsiteX63" fmla="*/ 2374711 w 4908645"/>
                    <a:gd name="connsiteY63" fmla="*/ 1527170 h 2077629"/>
                    <a:gd name="connsiteX64" fmla="*/ 2374711 w 4908645"/>
                    <a:gd name="connsiteY64" fmla="*/ 1595409 h 2077629"/>
                    <a:gd name="connsiteX65" fmla="*/ 3175379 w 4908645"/>
                    <a:gd name="connsiteY65" fmla="*/ 1763731 h 2077629"/>
                    <a:gd name="connsiteX66" fmla="*/ 3948752 w 4908645"/>
                    <a:gd name="connsiteY66" fmla="*/ 1745534 h 2077629"/>
                    <a:gd name="connsiteX67" fmla="*/ 4180764 w 4908645"/>
                    <a:gd name="connsiteY67" fmla="*/ 2077629 h 2077629"/>
                    <a:gd name="connsiteX68" fmla="*/ 4549254 w 4908645"/>
                    <a:gd name="connsiteY68" fmla="*/ 1754632 h 2077629"/>
                    <a:gd name="connsiteX69" fmla="*/ 4908645 w 4908645"/>
                    <a:gd name="connsiteY69"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28466 w 4908645"/>
                    <a:gd name="connsiteY27" fmla="*/ 605685 h 2077629"/>
                    <a:gd name="connsiteX28" fmla="*/ 1551296 w 4908645"/>
                    <a:gd name="connsiteY28" fmla="*/ 776543 h 2077629"/>
                    <a:gd name="connsiteX29" fmla="*/ 1314734 w 4908645"/>
                    <a:gd name="connsiteY29" fmla="*/ 653713 h 2077629"/>
                    <a:gd name="connsiteX30" fmla="*/ 964442 w 4908645"/>
                    <a:gd name="connsiteY30" fmla="*/ 635516 h 2077629"/>
                    <a:gd name="connsiteX31" fmla="*/ 1401170 w 4908645"/>
                    <a:gd name="connsiteY31" fmla="*/ 762895 h 2077629"/>
                    <a:gd name="connsiteX32" fmla="*/ 1587690 w 4908645"/>
                    <a:gd name="connsiteY32" fmla="*/ 913020 h 2077629"/>
                    <a:gd name="connsiteX33" fmla="*/ 1291988 w 4908645"/>
                    <a:gd name="connsiteY33" fmla="*/ 817486 h 2077629"/>
                    <a:gd name="connsiteX34" fmla="*/ 1191905 w 4908645"/>
                    <a:gd name="connsiteY34" fmla="*/ 812937 h 2077629"/>
                    <a:gd name="connsiteX35" fmla="*/ 937146 w 4908645"/>
                    <a:gd name="connsiteY35" fmla="*/ 753797 h 2077629"/>
                    <a:gd name="connsiteX36" fmla="*/ 232012 w 4908645"/>
                    <a:gd name="connsiteY36" fmla="*/ 653713 h 2077629"/>
                    <a:gd name="connsiteX37" fmla="*/ 550460 w 4908645"/>
                    <a:gd name="connsiteY37" fmla="*/ 853880 h 2077629"/>
                    <a:gd name="connsiteX38" fmla="*/ 882555 w 4908645"/>
                    <a:gd name="connsiteY38" fmla="*/ 812937 h 2077629"/>
                    <a:gd name="connsiteX39" fmla="*/ 1046328 w 4908645"/>
                    <a:gd name="connsiteY39" fmla="*/ 831134 h 2077629"/>
                    <a:gd name="connsiteX40" fmla="*/ 864358 w 4908645"/>
                    <a:gd name="connsiteY40" fmla="*/ 872077 h 2077629"/>
                    <a:gd name="connsiteX41" fmla="*/ 1201003 w 4908645"/>
                    <a:gd name="connsiteY41" fmla="*/ 890274 h 2077629"/>
                    <a:gd name="connsiteX42" fmla="*/ 1246496 w 4908645"/>
                    <a:gd name="connsiteY42" fmla="*/ 931218 h 2077629"/>
                    <a:gd name="connsiteX43" fmla="*/ 1028131 w 4908645"/>
                    <a:gd name="connsiteY43" fmla="*/ 949415 h 2077629"/>
                    <a:gd name="connsiteX44" fmla="*/ 809767 w 4908645"/>
                    <a:gd name="connsiteY44" fmla="*/ 908471 h 2077629"/>
                    <a:gd name="connsiteX45" fmla="*/ 932597 w 4908645"/>
                    <a:gd name="connsiteY45" fmla="*/ 967612 h 2077629"/>
                    <a:gd name="connsiteX46" fmla="*/ 582305 w 4908645"/>
                    <a:gd name="connsiteY46" fmla="*/ 972161 h 2077629"/>
                    <a:gd name="connsiteX47" fmla="*/ 0 w 4908645"/>
                    <a:gd name="connsiteY47" fmla="*/ 685558 h 2077629"/>
                    <a:gd name="connsiteX48" fmla="*/ 282054 w 4908645"/>
                    <a:gd name="connsiteY48" fmla="*/ 972161 h 2077629"/>
                    <a:gd name="connsiteX49" fmla="*/ 787021 w 4908645"/>
                    <a:gd name="connsiteY49" fmla="*/ 1067695 h 2077629"/>
                    <a:gd name="connsiteX50" fmla="*/ 1046328 w 4908645"/>
                    <a:gd name="connsiteY50" fmla="*/ 1063146 h 2077629"/>
                    <a:gd name="connsiteX51" fmla="*/ 1419367 w 4908645"/>
                    <a:gd name="connsiteY51" fmla="*/ 1031301 h 2077629"/>
                    <a:gd name="connsiteX52" fmla="*/ 1510352 w 4908645"/>
                    <a:gd name="connsiteY52" fmla="*/ 1085892 h 2077629"/>
                    <a:gd name="connsiteX53" fmla="*/ 1269242 w 4908645"/>
                    <a:gd name="connsiteY53" fmla="*/ 1158680 h 2077629"/>
                    <a:gd name="connsiteX54" fmla="*/ 905302 w 4908645"/>
                    <a:gd name="connsiteY54" fmla="*/ 1090441 h 2077629"/>
                    <a:gd name="connsiteX55" fmla="*/ 818866 w 4908645"/>
                    <a:gd name="connsiteY55" fmla="*/ 1104089 h 2077629"/>
                    <a:gd name="connsiteX56" fmla="*/ 1210102 w 4908645"/>
                    <a:gd name="connsiteY56" fmla="*/ 1226919 h 2077629"/>
                    <a:gd name="connsiteX57" fmla="*/ 1369325 w 4908645"/>
                    <a:gd name="connsiteY57" fmla="*/ 1226919 h 2077629"/>
                    <a:gd name="connsiteX58" fmla="*/ 1510352 w 4908645"/>
                    <a:gd name="connsiteY58" fmla="*/ 1281510 h 2077629"/>
                    <a:gd name="connsiteX59" fmla="*/ 1783308 w 4908645"/>
                    <a:gd name="connsiteY59" fmla="*/ 1204173 h 2077629"/>
                    <a:gd name="connsiteX60" fmla="*/ 2106305 w 4908645"/>
                    <a:gd name="connsiteY60" fmla="*/ 1445283 h 2077629"/>
                    <a:gd name="connsiteX61" fmla="*/ 2069911 w 4908645"/>
                    <a:gd name="connsiteY61" fmla="*/ 1499874 h 2077629"/>
                    <a:gd name="connsiteX62" fmla="*/ 2215487 w 4908645"/>
                    <a:gd name="connsiteY62" fmla="*/ 1508973 h 2077629"/>
                    <a:gd name="connsiteX63" fmla="*/ 2374711 w 4908645"/>
                    <a:gd name="connsiteY63" fmla="*/ 1527170 h 2077629"/>
                    <a:gd name="connsiteX64" fmla="*/ 2374711 w 4908645"/>
                    <a:gd name="connsiteY64" fmla="*/ 1595409 h 2077629"/>
                    <a:gd name="connsiteX65" fmla="*/ 3175379 w 4908645"/>
                    <a:gd name="connsiteY65" fmla="*/ 1763731 h 2077629"/>
                    <a:gd name="connsiteX66" fmla="*/ 3948752 w 4908645"/>
                    <a:gd name="connsiteY66" fmla="*/ 1745534 h 2077629"/>
                    <a:gd name="connsiteX67" fmla="*/ 4180764 w 4908645"/>
                    <a:gd name="connsiteY67" fmla="*/ 2077629 h 2077629"/>
                    <a:gd name="connsiteX68" fmla="*/ 4549254 w 4908645"/>
                    <a:gd name="connsiteY68" fmla="*/ 1754632 h 2077629"/>
                    <a:gd name="connsiteX69" fmla="*/ 4908645 w 4908645"/>
                    <a:gd name="connsiteY69"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28466 w 4908645"/>
                    <a:gd name="connsiteY27" fmla="*/ 605685 h 2077629"/>
                    <a:gd name="connsiteX28" fmla="*/ 1551296 w 4908645"/>
                    <a:gd name="connsiteY28" fmla="*/ 776543 h 2077629"/>
                    <a:gd name="connsiteX29" fmla="*/ 1314734 w 4908645"/>
                    <a:gd name="connsiteY29" fmla="*/ 653713 h 2077629"/>
                    <a:gd name="connsiteX30" fmla="*/ 964442 w 4908645"/>
                    <a:gd name="connsiteY30" fmla="*/ 635516 h 2077629"/>
                    <a:gd name="connsiteX31" fmla="*/ 1401170 w 4908645"/>
                    <a:gd name="connsiteY31" fmla="*/ 762895 h 2077629"/>
                    <a:gd name="connsiteX32" fmla="*/ 1587690 w 4908645"/>
                    <a:gd name="connsiteY32" fmla="*/ 913020 h 2077629"/>
                    <a:gd name="connsiteX33" fmla="*/ 1291988 w 4908645"/>
                    <a:gd name="connsiteY33" fmla="*/ 817486 h 2077629"/>
                    <a:gd name="connsiteX34" fmla="*/ 1191905 w 4908645"/>
                    <a:gd name="connsiteY34" fmla="*/ 812937 h 2077629"/>
                    <a:gd name="connsiteX35" fmla="*/ 937146 w 4908645"/>
                    <a:gd name="connsiteY35" fmla="*/ 753797 h 2077629"/>
                    <a:gd name="connsiteX36" fmla="*/ 232012 w 4908645"/>
                    <a:gd name="connsiteY36" fmla="*/ 653713 h 2077629"/>
                    <a:gd name="connsiteX37" fmla="*/ 550460 w 4908645"/>
                    <a:gd name="connsiteY37" fmla="*/ 853880 h 2077629"/>
                    <a:gd name="connsiteX38" fmla="*/ 882555 w 4908645"/>
                    <a:gd name="connsiteY38" fmla="*/ 812937 h 2077629"/>
                    <a:gd name="connsiteX39" fmla="*/ 1046328 w 4908645"/>
                    <a:gd name="connsiteY39" fmla="*/ 831134 h 2077629"/>
                    <a:gd name="connsiteX40" fmla="*/ 864358 w 4908645"/>
                    <a:gd name="connsiteY40" fmla="*/ 872077 h 2077629"/>
                    <a:gd name="connsiteX41" fmla="*/ 1201003 w 4908645"/>
                    <a:gd name="connsiteY41" fmla="*/ 890274 h 2077629"/>
                    <a:gd name="connsiteX42" fmla="*/ 1246496 w 4908645"/>
                    <a:gd name="connsiteY42" fmla="*/ 931218 h 2077629"/>
                    <a:gd name="connsiteX43" fmla="*/ 1028131 w 4908645"/>
                    <a:gd name="connsiteY43" fmla="*/ 949415 h 2077629"/>
                    <a:gd name="connsiteX44" fmla="*/ 809767 w 4908645"/>
                    <a:gd name="connsiteY44" fmla="*/ 908471 h 2077629"/>
                    <a:gd name="connsiteX45" fmla="*/ 932597 w 4908645"/>
                    <a:gd name="connsiteY45" fmla="*/ 967612 h 2077629"/>
                    <a:gd name="connsiteX46" fmla="*/ 582305 w 4908645"/>
                    <a:gd name="connsiteY46" fmla="*/ 972161 h 2077629"/>
                    <a:gd name="connsiteX47" fmla="*/ 0 w 4908645"/>
                    <a:gd name="connsiteY47" fmla="*/ 685558 h 2077629"/>
                    <a:gd name="connsiteX48" fmla="*/ 282054 w 4908645"/>
                    <a:gd name="connsiteY48" fmla="*/ 972161 h 2077629"/>
                    <a:gd name="connsiteX49" fmla="*/ 787021 w 4908645"/>
                    <a:gd name="connsiteY49" fmla="*/ 1067695 h 2077629"/>
                    <a:gd name="connsiteX50" fmla="*/ 1046328 w 4908645"/>
                    <a:gd name="connsiteY50" fmla="*/ 1063146 h 2077629"/>
                    <a:gd name="connsiteX51" fmla="*/ 1419367 w 4908645"/>
                    <a:gd name="connsiteY51" fmla="*/ 1031301 h 2077629"/>
                    <a:gd name="connsiteX52" fmla="*/ 1510352 w 4908645"/>
                    <a:gd name="connsiteY52" fmla="*/ 1085892 h 2077629"/>
                    <a:gd name="connsiteX53" fmla="*/ 1269242 w 4908645"/>
                    <a:gd name="connsiteY53" fmla="*/ 1158680 h 2077629"/>
                    <a:gd name="connsiteX54" fmla="*/ 905302 w 4908645"/>
                    <a:gd name="connsiteY54" fmla="*/ 1090441 h 2077629"/>
                    <a:gd name="connsiteX55" fmla="*/ 818866 w 4908645"/>
                    <a:gd name="connsiteY55" fmla="*/ 1104089 h 2077629"/>
                    <a:gd name="connsiteX56" fmla="*/ 1210102 w 4908645"/>
                    <a:gd name="connsiteY56" fmla="*/ 1226919 h 2077629"/>
                    <a:gd name="connsiteX57" fmla="*/ 1369325 w 4908645"/>
                    <a:gd name="connsiteY57" fmla="*/ 1226919 h 2077629"/>
                    <a:gd name="connsiteX58" fmla="*/ 1510352 w 4908645"/>
                    <a:gd name="connsiteY58" fmla="*/ 1281510 h 2077629"/>
                    <a:gd name="connsiteX59" fmla="*/ 1783308 w 4908645"/>
                    <a:gd name="connsiteY59" fmla="*/ 1204173 h 2077629"/>
                    <a:gd name="connsiteX60" fmla="*/ 2106305 w 4908645"/>
                    <a:gd name="connsiteY60" fmla="*/ 1445283 h 2077629"/>
                    <a:gd name="connsiteX61" fmla="*/ 2069911 w 4908645"/>
                    <a:gd name="connsiteY61" fmla="*/ 1499874 h 2077629"/>
                    <a:gd name="connsiteX62" fmla="*/ 2215487 w 4908645"/>
                    <a:gd name="connsiteY62" fmla="*/ 1508973 h 2077629"/>
                    <a:gd name="connsiteX63" fmla="*/ 2374711 w 4908645"/>
                    <a:gd name="connsiteY63" fmla="*/ 1527170 h 2077629"/>
                    <a:gd name="connsiteX64" fmla="*/ 2374711 w 4908645"/>
                    <a:gd name="connsiteY64" fmla="*/ 1595409 h 2077629"/>
                    <a:gd name="connsiteX65" fmla="*/ 3175379 w 4908645"/>
                    <a:gd name="connsiteY65" fmla="*/ 1763731 h 2077629"/>
                    <a:gd name="connsiteX66" fmla="*/ 3948752 w 4908645"/>
                    <a:gd name="connsiteY66" fmla="*/ 1745534 h 2077629"/>
                    <a:gd name="connsiteX67" fmla="*/ 4180764 w 4908645"/>
                    <a:gd name="connsiteY67" fmla="*/ 2077629 h 2077629"/>
                    <a:gd name="connsiteX68" fmla="*/ 4549254 w 4908645"/>
                    <a:gd name="connsiteY68" fmla="*/ 1754632 h 2077629"/>
                    <a:gd name="connsiteX69" fmla="*/ 4908645 w 4908645"/>
                    <a:gd name="connsiteY69"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314734 w 4908645"/>
                    <a:gd name="connsiteY29" fmla="*/ 653713 h 2077629"/>
                    <a:gd name="connsiteX30" fmla="*/ 964442 w 4908645"/>
                    <a:gd name="connsiteY30" fmla="*/ 635516 h 2077629"/>
                    <a:gd name="connsiteX31" fmla="*/ 1401170 w 4908645"/>
                    <a:gd name="connsiteY31" fmla="*/ 762895 h 2077629"/>
                    <a:gd name="connsiteX32" fmla="*/ 1587690 w 4908645"/>
                    <a:gd name="connsiteY32" fmla="*/ 913020 h 2077629"/>
                    <a:gd name="connsiteX33" fmla="*/ 1291988 w 4908645"/>
                    <a:gd name="connsiteY33" fmla="*/ 817486 h 2077629"/>
                    <a:gd name="connsiteX34" fmla="*/ 1191905 w 4908645"/>
                    <a:gd name="connsiteY34" fmla="*/ 812937 h 2077629"/>
                    <a:gd name="connsiteX35" fmla="*/ 937146 w 4908645"/>
                    <a:gd name="connsiteY35" fmla="*/ 753797 h 2077629"/>
                    <a:gd name="connsiteX36" fmla="*/ 232012 w 4908645"/>
                    <a:gd name="connsiteY36" fmla="*/ 653713 h 2077629"/>
                    <a:gd name="connsiteX37" fmla="*/ 550460 w 4908645"/>
                    <a:gd name="connsiteY37" fmla="*/ 853880 h 2077629"/>
                    <a:gd name="connsiteX38" fmla="*/ 882555 w 4908645"/>
                    <a:gd name="connsiteY38" fmla="*/ 812937 h 2077629"/>
                    <a:gd name="connsiteX39" fmla="*/ 1046328 w 4908645"/>
                    <a:gd name="connsiteY39" fmla="*/ 831134 h 2077629"/>
                    <a:gd name="connsiteX40" fmla="*/ 864358 w 4908645"/>
                    <a:gd name="connsiteY40" fmla="*/ 872077 h 2077629"/>
                    <a:gd name="connsiteX41" fmla="*/ 1201003 w 4908645"/>
                    <a:gd name="connsiteY41" fmla="*/ 890274 h 2077629"/>
                    <a:gd name="connsiteX42" fmla="*/ 1246496 w 4908645"/>
                    <a:gd name="connsiteY42" fmla="*/ 931218 h 2077629"/>
                    <a:gd name="connsiteX43" fmla="*/ 1028131 w 4908645"/>
                    <a:gd name="connsiteY43" fmla="*/ 949415 h 2077629"/>
                    <a:gd name="connsiteX44" fmla="*/ 809767 w 4908645"/>
                    <a:gd name="connsiteY44" fmla="*/ 908471 h 2077629"/>
                    <a:gd name="connsiteX45" fmla="*/ 932597 w 4908645"/>
                    <a:gd name="connsiteY45" fmla="*/ 967612 h 2077629"/>
                    <a:gd name="connsiteX46" fmla="*/ 582305 w 4908645"/>
                    <a:gd name="connsiteY46" fmla="*/ 972161 h 2077629"/>
                    <a:gd name="connsiteX47" fmla="*/ 0 w 4908645"/>
                    <a:gd name="connsiteY47" fmla="*/ 685558 h 2077629"/>
                    <a:gd name="connsiteX48" fmla="*/ 282054 w 4908645"/>
                    <a:gd name="connsiteY48" fmla="*/ 972161 h 2077629"/>
                    <a:gd name="connsiteX49" fmla="*/ 787021 w 4908645"/>
                    <a:gd name="connsiteY49" fmla="*/ 1067695 h 2077629"/>
                    <a:gd name="connsiteX50" fmla="*/ 1046328 w 4908645"/>
                    <a:gd name="connsiteY50" fmla="*/ 1063146 h 2077629"/>
                    <a:gd name="connsiteX51" fmla="*/ 1419367 w 4908645"/>
                    <a:gd name="connsiteY51" fmla="*/ 1031301 h 2077629"/>
                    <a:gd name="connsiteX52" fmla="*/ 1510352 w 4908645"/>
                    <a:gd name="connsiteY52" fmla="*/ 1085892 h 2077629"/>
                    <a:gd name="connsiteX53" fmla="*/ 1269242 w 4908645"/>
                    <a:gd name="connsiteY53" fmla="*/ 1158680 h 2077629"/>
                    <a:gd name="connsiteX54" fmla="*/ 905302 w 4908645"/>
                    <a:gd name="connsiteY54" fmla="*/ 1090441 h 2077629"/>
                    <a:gd name="connsiteX55" fmla="*/ 818866 w 4908645"/>
                    <a:gd name="connsiteY55" fmla="*/ 1104089 h 2077629"/>
                    <a:gd name="connsiteX56" fmla="*/ 1210102 w 4908645"/>
                    <a:gd name="connsiteY56" fmla="*/ 1226919 h 2077629"/>
                    <a:gd name="connsiteX57" fmla="*/ 1369325 w 4908645"/>
                    <a:gd name="connsiteY57" fmla="*/ 1226919 h 2077629"/>
                    <a:gd name="connsiteX58" fmla="*/ 1510352 w 4908645"/>
                    <a:gd name="connsiteY58" fmla="*/ 1281510 h 2077629"/>
                    <a:gd name="connsiteX59" fmla="*/ 1783308 w 4908645"/>
                    <a:gd name="connsiteY59" fmla="*/ 1204173 h 2077629"/>
                    <a:gd name="connsiteX60" fmla="*/ 2106305 w 4908645"/>
                    <a:gd name="connsiteY60" fmla="*/ 1445283 h 2077629"/>
                    <a:gd name="connsiteX61" fmla="*/ 2069911 w 4908645"/>
                    <a:gd name="connsiteY61" fmla="*/ 1499874 h 2077629"/>
                    <a:gd name="connsiteX62" fmla="*/ 2215487 w 4908645"/>
                    <a:gd name="connsiteY62" fmla="*/ 1508973 h 2077629"/>
                    <a:gd name="connsiteX63" fmla="*/ 2374711 w 4908645"/>
                    <a:gd name="connsiteY63" fmla="*/ 1527170 h 2077629"/>
                    <a:gd name="connsiteX64" fmla="*/ 2374711 w 4908645"/>
                    <a:gd name="connsiteY64" fmla="*/ 1595409 h 2077629"/>
                    <a:gd name="connsiteX65" fmla="*/ 3175379 w 4908645"/>
                    <a:gd name="connsiteY65" fmla="*/ 1763731 h 2077629"/>
                    <a:gd name="connsiteX66" fmla="*/ 3948752 w 4908645"/>
                    <a:gd name="connsiteY66" fmla="*/ 1745534 h 2077629"/>
                    <a:gd name="connsiteX67" fmla="*/ 4180764 w 4908645"/>
                    <a:gd name="connsiteY67" fmla="*/ 2077629 h 2077629"/>
                    <a:gd name="connsiteX68" fmla="*/ 4549254 w 4908645"/>
                    <a:gd name="connsiteY68" fmla="*/ 1754632 h 2077629"/>
                    <a:gd name="connsiteX69" fmla="*/ 4908645 w 4908645"/>
                    <a:gd name="connsiteY69"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82984 w 4908645"/>
                    <a:gd name="connsiteY29" fmla="*/ 655300 h 2077629"/>
                    <a:gd name="connsiteX30" fmla="*/ 964442 w 4908645"/>
                    <a:gd name="connsiteY30" fmla="*/ 635516 h 2077629"/>
                    <a:gd name="connsiteX31" fmla="*/ 1401170 w 4908645"/>
                    <a:gd name="connsiteY31" fmla="*/ 762895 h 2077629"/>
                    <a:gd name="connsiteX32" fmla="*/ 1587690 w 4908645"/>
                    <a:gd name="connsiteY32" fmla="*/ 913020 h 2077629"/>
                    <a:gd name="connsiteX33" fmla="*/ 1291988 w 4908645"/>
                    <a:gd name="connsiteY33" fmla="*/ 817486 h 2077629"/>
                    <a:gd name="connsiteX34" fmla="*/ 1191905 w 4908645"/>
                    <a:gd name="connsiteY34" fmla="*/ 812937 h 2077629"/>
                    <a:gd name="connsiteX35" fmla="*/ 937146 w 4908645"/>
                    <a:gd name="connsiteY35" fmla="*/ 753797 h 2077629"/>
                    <a:gd name="connsiteX36" fmla="*/ 232012 w 4908645"/>
                    <a:gd name="connsiteY36" fmla="*/ 653713 h 2077629"/>
                    <a:gd name="connsiteX37" fmla="*/ 550460 w 4908645"/>
                    <a:gd name="connsiteY37" fmla="*/ 853880 h 2077629"/>
                    <a:gd name="connsiteX38" fmla="*/ 882555 w 4908645"/>
                    <a:gd name="connsiteY38" fmla="*/ 812937 h 2077629"/>
                    <a:gd name="connsiteX39" fmla="*/ 1046328 w 4908645"/>
                    <a:gd name="connsiteY39" fmla="*/ 831134 h 2077629"/>
                    <a:gd name="connsiteX40" fmla="*/ 864358 w 4908645"/>
                    <a:gd name="connsiteY40" fmla="*/ 872077 h 2077629"/>
                    <a:gd name="connsiteX41" fmla="*/ 1201003 w 4908645"/>
                    <a:gd name="connsiteY41" fmla="*/ 890274 h 2077629"/>
                    <a:gd name="connsiteX42" fmla="*/ 1246496 w 4908645"/>
                    <a:gd name="connsiteY42" fmla="*/ 931218 h 2077629"/>
                    <a:gd name="connsiteX43" fmla="*/ 1028131 w 4908645"/>
                    <a:gd name="connsiteY43" fmla="*/ 949415 h 2077629"/>
                    <a:gd name="connsiteX44" fmla="*/ 809767 w 4908645"/>
                    <a:gd name="connsiteY44" fmla="*/ 908471 h 2077629"/>
                    <a:gd name="connsiteX45" fmla="*/ 932597 w 4908645"/>
                    <a:gd name="connsiteY45" fmla="*/ 967612 h 2077629"/>
                    <a:gd name="connsiteX46" fmla="*/ 582305 w 4908645"/>
                    <a:gd name="connsiteY46" fmla="*/ 972161 h 2077629"/>
                    <a:gd name="connsiteX47" fmla="*/ 0 w 4908645"/>
                    <a:gd name="connsiteY47" fmla="*/ 685558 h 2077629"/>
                    <a:gd name="connsiteX48" fmla="*/ 282054 w 4908645"/>
                    <a:gd name="connsiteY48" fmla="*/ 972161 h 2077629"/>
                    <a:gd name="connsiteX49" fmla="*/ 787021 w 4908645"/>
                    <a:gd name="connsiteY49" fmla="*/ 1067695 h 2077629"/>
                    <a:gd name="connsiteX50" fmla="*/ 1046328 w 4908645"/>
                    <a:gd name="connsiteY50" fmla="*/ 1063146 h 2077629"/>
                    <a:gd name="connsiteX51" fmla="*/ 1419367 w 4908645"/>
                    <a:gd name="connsiteY51" fmla="*/ 1031301 h 2077629"/>
                    <a:gd name="connsiteX52" fmla="*/ 1510352 w 4908645"/>
                    <a:gd name="connsiteY52" fmla="*/ 1085892 h 2077629"/>
                    <a:gd name="connsiteX53" fmla="*/ 1269242 w 4908645"/>
                    <a:gd name="connsiteY53" fmla="*/ 1158680 h 2077629"/>
                    <a:gd name="connsiteX54" fmla="*/ 905302 w 4908645"/>
                    <a:gd name="connsiteY54" fmla="*/ 1090441 h 2077629"/>
                    <a:gd name="connsiteX55" fmla="*/ 818866 w 4908645"/>
                    <a:gd name="connsiteY55" fmla="*/ 1104089 h 2077629"/>
                    <a:gd name="connsiteX56" fmla="*/ 1210102 w 4908645"/>
                    <a:gd name="connsiteY56" fmla="*/ 1226919 h 2077629"/>
                    <a:gd name="connsiteX57" fmla="*/ 1369325 w 4908645"/>
                    <a:gd name="connsiteY57" fmla="*/ 1226919 h 2077629"/>
                    <a:gd name="connsiteX58" fmla="*/ 1510352 w 4908645"/>
                    <a:gd name="connsiteY58" fmla="*/ 1281510 h 2077629"/>
                    <a:gd name="connsiteX59" fmla="*/ 1783308 w 4908645"/>
                    <a:gd name="connsiteY59" fmla="*/ 1204173 h 2077629"/>
                    <a:gd name="connsiteX60" fmla="*/ 2106305 w 4908645"/>
                    <a:gd name="connsiteY60" fmla="*/ 1445283 h 2077629"/>
                    <a:gd name="connsiteX61" fmla="*/ 2069911 w 4908645"/>
                    <a:gd name="connsiteY61" fmla="*/ 1499874 h 2077629"/>
                    <a:gd name="connsiteX62" fmla="*/ 2215487 w 4908645"/>
                    <a:gd name="connsiteY62" fmla="*/ 1508973 h 2077629"/>
                    <a:gd name="connsiteX63" fmla="*/ 2374711 w 4908645"/>
                    <a:gd name="connsiteY63" fmla="*/ 1527170 h 2077629"/>
                    <a:gd name="connsiteX64" fmla="*/ 2374711 w 4908645"/>
                    <a:gd name="connsiteY64" fmla="*/ 1595409 h 2077629"/>
                    <a:gd name="connsiteX65" fmla="*/ 3175379 w 4908645"/>
                    <a:gd name="connsiteY65" fmla="*/ 1763731 h 2077629"/>
                    <a:gd name="connsiteX66" fmla="*/ 3948752 w 4908645"/>
                    <a:gd name="connsiteY66" fmla="*/ 1745534 h 2077629"/>
                    <a:gd name="connsiteX67" fmla="*/ 4180764 w 4908645"/>
                    <a:gd name="connsiteY67" fmla="*/ 2077629 h 2077629"/>
                    <a:gd name="connsiteX68" fmla="*/ 4549254 w 4908645"/>
                    <a:gd name="connsiteY68" fmla="*/ 1754632 h 2077629"/>
                    <a:gd name="connsiteX69" fmla="*/ 4908645 w 4908645"/>
                    <a:gd name="connsiteY69"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82984 w 4908645"/>
                    <a:gd name="connsiteY29" fmla="*/ 655300 h 2077629"/>
                    <a:gd name="connsiteX30" fmla="*/ 964442 w 4908645"/>
                    <a:gd name="connsiteY30" fmla="*/ 635516 h 2077629"/>
                    <a:gd name="connsiteX31" fmla="*/ 1401170 w 4908645"/>
                    <a:gd name="connsiteY31" fmla="*/ 762895 h 2077629"/>
                    <a:gd name="connsiteX32" fmla="*/ 1587690 w 4908645"/>
                    <a:gd name="connsiteY32" fmla="*/ 913020 h 2077629"/>
                    <a:gd name="connsiteX33" fmla="*/ 1291988 w 4908645"/>
                    <a:gd name="connsiteY33" fmla="*/ 817486 h 2077629"/>
                    <a:gd name="connsiteX34" fmla="*/ 1191905 w 4908645"/>
                    <a:gd name="connsiteY34" fmla="*/ 812937 h 2077629"/>
                    <a:gd name="connsiteX35" fmla="*/ 937146 w 4908645"/>
                    <a:gd name="connsiteY35" fmla="*/ 753797 h 2077629"/>
                    <a:gd name="connsiteX36" fmla="*/ 232012 w 4908645"/>
                    <a:gd name="connsiteY36" fmla="*/ 653713 h 2077629"/>
                    <a:gd name="connsiteX37" fmla="*/ 550460 w 4908645"/>
                    <a:gd name="connsiteY37" fmla="*/ 853880 h 2077629"/>
                    <a:gd name="connsiteX38" fmla="*/ 882555 w 4908645"/>
                    <a:gd name="connsiteY38" fmla="*/ 812937 h 2077629"/>
                    <a:gd name="connsiteX39" fmla="*/ 1046328 w 4908645"/>
                    <a:gd name="connsiteY39" fmla="*/ 831134 h 2077629"/>
                    <a:gd name="connsiteX40" fmla="*/ 864358 w 4908645"/>
                    <a:gd name="connsiteY40" fmla="*/ 872077 h 2077629"/>
                    <a:gd name="connsiteX41" fmla="*/ 1201003 w 4908645"/>
                    <a:gd name="connsiteY41" fmla="*/ 890274 h 2077629"/>
                    <a:gd name="connsiteX42" fmla="*/ 1246496 w 4908645"/>
                    <a:gd name="connsiteY42" fmla="*/ 931218 h 2077629"/>
                    <a:gd name="connsiteX43" fmla="*/ 1028131 w 4908645"/>
                    <a:gd name="connsiteY43" fmla="*/ 949415 h 2077629"/>
                    <a:gd name="connsiteX44" fmla="*/ 809767 w 4908645"/>
                    <a:gd name="connsiteY44" fmla="*/ 908471 h 2077629"/>
                    <a:gd name="connsiteX45" fmla="*/ 932597 w 4908645"/>
                    <a:gd name="connsiteY45" fmla="*/ 967612 h 2077629"/>
                    <a:gd name="connsiteX46" fmla="*/ 582305 w 4908645"/>
                    <a:gd name="connsiteY46" fmla="*/ 972161 h 2077629"/>
                    <a:gd name="connsiteX47" fmla="*/ 0 w 4908645"/>
                    <a:gd name="connsiteY47" fmla="*/ 685558 h 2077629"/>
                    <a:gd name="connsiteX48" fmla="*/ 282054 w 4908645"/>
                    <a:gd name="connsiteY48" fmla="*/ 972161 h 2077629"/>
                    <a:gd name="connsiteX49" fmla="*/ 787021 w 4908645"/>
                    <a:gd name="connsiteY49" fmla="*/ 1067695 h 2077629"/>
                    <a:gd name="connsiteX50" fmla="*/ 1046328 w 4908645"/>
                    <a:gd name="connsiteY50" fmla="*/ 1063146 h 2077629"/>
                    <a:gd name="connsiteX51" fmla="*/ 1419367 w 4908645"/>
                    <a:gd name="connsiteY51" fmla="*/ 1031301 h 2077629"/>
                    <a:gd name="connsiteX52" fmla="*/ 1510352 w 4908645"/>
                    <a:gd name="connsiteY52" fmla="*/ 1085892 h 2077629"/>
                    <a:gd name="connsiteX53" fmla="*/ 1269242 w 4908645"/>
                    <a:gd name="connsiteY53" fmla="*/ 1158680 h 2077629"/>
                    <a:gd name="connsiteX54" fmla="*/ 905302 w 4908645"/>
                    <a:gd name="connsiteY54" fmla="*/ 1090441 h 2077629"/>
                    <a:gd name="connsiteX55" fmla="*/ 818866 w 4908645"/>
                    <a:gd name="connsiteY55" fmla="*/ 1104089 h 2077629"/>
                    <a:gd name="connsiteX56" fmla="*/ 1210102 w 4908645"/>
                    <a:gd name="connsiteY56" fmla="*/ 1226919 h 2077629"/>
                    <a:gd name="connsiteX57" fmla="*/ 1369325 w 4908645"/>
                    <a:gd name="connsiteY57" fmla="*/ 1226919 h 2077629"/>
                    <a:gd name="connsiteX58" fmla="*/ 1510352 w 4908645"/>
                    <a:gd name="connsiteY58" fmla="*/ 1281510 h 2077629"/>
                    <a:gd name="connsiteX59" fmla="*/ 1783308 w 4908645"/>
                    <a:gd name="connsiteY59" fmla="*/ 1204173 h 2077629"/>
                    <a:gd name="connsiteX60" fmla="*/ 2106305 w 4908645"/>
                    <a:gd name="connsiteY60" fmla="*/ 1445283 h 2077629"/>
                    <a:gd name="connsiteX61" fmla="*/ 2069911 w 4908645"/>
                    <a:gd name="connsiteY61" fmla="*/ 1499874 h 2077629"/>
                    <a:gd name="connsiteX62" fmla="*/ 2215487 w 4908645"/>
                    <a:gd name="connsiteY62" fmla="*/ 1508973 h 2077629"/>
                    <a:gd name="connsiteX63" fmla="*/ 2374711 w 4908645"/>
                    <a:gd name="connsiteY63" fmla="*/ 1527170 h 2077629"/>
                    <a:gd name="connsiteX64" fmla="*/ 2374711 w 4908645"/>
                    <a:gd name="connsiteY64" fmla="*/ 1595409 h 2077629"/>
                    <a:gd name="connsiteX65" fmla="*/ 3175379 w 4908645"/>
                    <a:gd name="connsiteY65" fmla="*/ 1763731 h 2077629"/>
                    <a:gd name="connsiteX66" fmla="*/ 3948752 w 4908645"/>
                    <a:gd name="connsiteY66" fmla="*/ 1745534 h 2077629"/>
                    <a:gd name="connsiteX67" fmla="*/ 4180764 w 4908645"/>
                    <a:gd name="connsiteY67" fmla="*/ 2077629 h 2077629"/>
                    <a:gd name="connsiteX68" fmla="*/ 4549254 w 4908645"/>
                    <a:gd name="connsiteY68" fmla="*/ 1754632 h 2077629"/>
                    <a:gd name="connsiteX69" fmla="*/ 4908645 w 4908645"/>
                    <a:gd name="connsiteY69"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82984 w 4908645"/>
                    <a:gd name="connsiteY29" fmla="*/ 655300 h 2077629"/>
                    <a:gd name="connsiteX30" fmla="*/ 964442 w 4908645"/>
                    <a:gd name="connsiteY30" fmla="*/ 635516 h 2077629"/>
                    <a:gd name="connsiteX31" fmla="*/ 1001215 w 4908645"/>
                    <a:gd name="connsiteY31" fmla="*/ 672883 h 2077629"/>
                    <a:gd name="connsiteX32" fmla="*/ 1401170 w 4908645"/>
                    <a:gd name="connsiteY32" fmla="*/ 762895 h 2077629"/>
                    <a:gd name="connsiteX33" fmla="*/ 1587690 w 4908645"/>
                    <a:gd name="connsiteY33" fmla="*/ 913020 h 2077629"/>
                    <a:gd name="connsiteX34" fmla="*/ 1291988 w 4908645"/>
                    <a:gd name="connsiteY34" fmla="*/ 817486 h 2077629"/>
                    <a:gd name="connsiteX35" fmla="*/ 1191905 w 4908645"/>
                    <a:gd name="connsiteY35" fmla="*/ 812937 h 2077629"/>
                    <a:gd name="connsiteX36" fmla="*/ 937146 w 4908645"/>
                    <a:gd name="connsiteY36" fmla="*/ 753797 h 2077629"/>
                    <a:gd name="connsiteX37" fmla="*/ 232012 w 4908645"/>
                    <a:gd name="connsiteY37" fmla="*/ 653713 h 2077629"/>
                    <a:gd name="connsiteX38" fmla="*/ 550460 w 4908645"/>
                    <a:gd name="connsiteY38" fmla="*/ 853880 h 2077629"/>
                    <a:gd name="connsiteX39" fmla="*/ 882555 w 4908645"/>
                    <a:gd name="connsiteY39" fmla="*/ 812937 h 2077629"/>
                    <a:gd name="connsiteX40" fmla="*/ 1046328 w 4908645"/>
                    <a:gd name="connsiteY40" fmla="*/ 831134 h 2077629"/>
                    <a:gd name="connsiteX41" fmla="*/ 864358 w 4908645"/>
                    <a:gd name="connsiteY41" fmla="*/ 872077 h 2077629"/>
                    <a:gd name="connsiteX42" fmla="*/ 1201003 w 4908645"/>
                    <a:gd name="connsiteY42" fmla="*/ 890274 h 2077629"/>
                    <a:gd name="connsiteX43" fmla="*/ 1246496 w 4908645"/>
                    <a:gd name="connsiteY43" fmla="*/ 931218 h 2077629"/>
                    <a:gd name="connsiteX44" fmla="*/ 1028131 w 4908645"/>
                    <a:gd name="connsiteY44" fmla="*/ 949415 h 2077629"/>
                    <a:gd name="connsiteX45" fmla="*/ 809767 w 4908645"/>
                    <a:gd name="connsiteY45" fmla="*/ 908471 h 2077629"/>
                    <a:gd name="connsiteX46" fmla="*/ 932597 w 4908645"/>
                    <a:gd name="connsiteY46" fmla="*/ 967612 h 2077629"/>
                    <a:gd name="connsiteX47" fmla="*/ 582305 w 4908645"/>
                    <a:gd name="connsiteY47" fmla="*/ 972161 h 2077629"/>
                    <a:gd name="connsiteX48" fmla="*/ 0 w 4908645"/>
                    <a:gd name="connsiteY48" fmla="*/ 685558 h 2077629"/>
                    <a:gd name="connsiteX49" fmla="*/ 282054 w 4908645"/>
                    <a:gd name="connsiteY49" fmla="*/ 972161 h 2077629"/>
                    <a:gd name="connsiteX50" fmla="*/ 787021 w 4908645"/>
                    <a:gd name="connsiteY50" fmla="*/ 1067695 h 2077629"/>
                    <a:gd name="connsiteX51" fmla="*/ 1046328 w 4908645"/>
                    <a:gd name="connsiteY51" fmla="*/ 1063146 h 2077629"/>
                    <a:gd name="connsiteX52" fmla="*/ 1419367 w 4908645"/>
                    <a:gd name="connsiteY52" fmla="*/ 1031301 h 2077629"/>
                    <a:gd name="connsiteX53" fmla="*/ 1510352 w 4908645"/>
                    <a:gd name="connsiteY53" fmla="*/ 1085892 h 2077629"/>
                    <a:gd name="connsiteX54" fmla="*/ 1269242 w 4908645"/>
                    <a:gd name="connsiteY54" fmla="*/ 1158680 h 2077629"/>
                    <a:gd name="connsiteX55" fmla="*/ 905302 w 4908645"/>
                    <a:gd name="connsiteY55" fmla="*/ 1090441 h 2077629"/>
                    <a:gd name="connsiteX56" fmla="*/ 818866 w 4908645"/>
                    <a:gd name="connsiteY56" fmla="*/ 1104089 h 2077629"/>
                    <a:gd name="connsiteX57" fmla="*/ 1210102 w 4908645"/>
                    <a:gd name="connsiteY57" fmla="*/ 1226919 h 2077629"/>
                    <a:gd name="connsiteX58" fmla="*/ 1369325 w 4908645"/>
                    <a:gd name="connsiteY58" fmla="*/ 1226919 h 2077629"/>
                    <a:gd name="connsiteX59" fmla="*/ 1510352 w 4908645"/>
                    <a:gd name="connsiteY59" fmla="*/ 1281510 h 2077629"/>
                    <a:gd name="connsiteX60" fmla="*/ 1783308 w 4908645"/>
                    <a:gd name="connsiteY60" fmla="*/ 1204173 h 2077629"/>
                    <a:gd name="connsiteX61" fmla="*/ 2106305 w 4908645"/>
                    <a:gd name="connsiteY61" fmla="*/ 1445283 h 2077629"/>
                    <a:gd name="connsiteX62" fmla="*/ 2069911 w 4908645"/>
                    <a:gd name="connsiteY62" fmla="*/ 1499874 h 2077629"/>
                    <a:gd name="connsiteX63" fmla="*/ 2215487 w 4908645"/>
                    <a:gd name="connsiteY63" fmla="*/ 1508973 h 2077629"/>
                    <a:gd name="connsiteX64" fmla="*/ 2374711 w 4908645"/>
                    <a:gd name="connsiteY64" fmla="*/ 1527170 h 2077629"/>
                    <a:gd name="connsiteX65" fmla="*/ 2374711 w 4908645"/>
                    <a:gd name="connsiteY65" fmla="*/ 1595409 h 2077629"/>
                    <a:gd name="connsiteX66" fmla="*/ 3175379 w 4908645"/>
                    <a:gd name="connsiteY66" fmla="*/ 1763731 h 2077629"/>
                    <a:gd name="connsiteX67" fmla="*/ 3948752 w 4908645"/>
                    <a:gd name="connsiteY67" fmla="*/ 1745534 h 2077629"/>
                    <a:gd name="connsiteX68" fmla="*/ 4180764 w 4908645"/>
                    <a:gd name="connsiteY68" fmla="*/ 2077629 h 2077629"/>
                    <a:gd name="connsiteX69" fmla="*/ 4549254 w 4908645"/>
                    <a:gd name="connsiteY69" fmla="*/ 1754632 h 2077629"/>
                    <a:gd name="connsiteX70" fmla="*/ 4908645 w 4908645"/>
                    <a:gd name="connsiteY70"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82984 w 4908645"/>
                    <a:gd name="connsiteY29" fmla="*/ 655300 h 2077629"/>
                    <a:gd name="connsiteX30" fmla="*/ 966030 w 4908645"/>
                    <a:gd name="connsiteY30" fmla="*/ 654566 h 2077629"/>
                    <a:gd name="connsiteX31" fmla="*/ 1001215 w 4908645"/>
                    <a:gd name="connsiteY31" fmla="*/ 672883 h 2077629"/>
                    <a:gd name="connsiteX32" fmla="*/ 1401170 w 4908645"/>
                    <a:gd name="connsiteY32" fmla="*/ 762895 h 2077629"/>
                    <a:gd name="connsiteX33" fmla="*/ 1587690 w 4908645"/>
                    <a:gd name="connsiteY33" fmla="*/ 913020 h 2077629"/>
                    <a:gd name="connsiteX34" fmla="*/ 1291988 w 4908645"/>
                    <a:gd name="connsiteY34" fmla="*/ 817486 h 2077629"/>
                    <a:gd name="connsiteX35" fmla="*/ 1191905 w 4908645"/>
                    <a:gd name="connsiteY35" fmla="*/ 812937 h 2077629"/>
                    <a:gd name="connsiteX36" fmla="*/ 937146 w 4908645"/>
                    <a:gd name="connsiteY36" fmla="*/ 753797 h 2077629"/>
                    <a:gd name="connsiteX37" fmla="*/ 232012 w 4908645"/>
                    <a:gd name="connsiteY37" fmla="*/ 653713 h 2077629"/>
                    <a:gd name="connsiteX38" fmla="*/ 550460 w 4908645"/>
                    <a:gd name="connsiteY38" fmla="*/ 853880 h 2077629"/>
                    <a:gd name="connsiteX39" fmla="*/ 882555 w 4908645"/>
                    <a:gd name="connsiteY39" fmla="*/ 812937 h 2077629"/>
                    <a:gd name="connsiteX40" fmla="*/ 1046328 w 4908645"/>
                    <a:gd name="connsiteY40" fmla="*/ 831134 h 2077629"/>
                    <a:gd name="connsiteX41" fmla="*/ 864358 w 4908645"/>
                    <a:gd name="connsiteY41" fmla="*/ 872077 h 2077629"/>
                    <a:gd name="connsiteX42" fmla="*/ 1201003 w 4908645"/>
                    <a:gd name="connsiteY42" fmla="*/ 890274 h 2077629"/>
                    <a:gd name="connsiteX43" fmla="*/ 1246496 w 4908645"/>
                    <a:gd name="connsiteY43" fmla="*/ 931218 h 2077629"/>
                    <a:gd name="connsiteX44" fmla="*/ 1028131 w 4908645"/>
                    <a:gd name="connsiteY44" fmla="*/ 949415 h 2077629"/>
                    <a:gd name="connsiteX45" fmla="*/ 809767 w 4908645"/>
                    <a:gd name="connsiteY45" fmla="*/ 908471 h 2077629"/>
                    <a:gd name="connsiteX46" fmla="*/ 932597 w 4908645"/>
                    <a:gd name="connsiteY46" fmla="*/ 967612 h 2077629"/>
                    <a:gd name="connsiteX47" fmla="*/ 582305 w 4908645"/>
                    <a:gd name="connsiteY47" fmla="*/ 972161 h 2077629"/>
                    <a:gd name="connsiteX48" fmla="*/ 0 w 4908645"/>
                    <a:gd name="connsiteY48" fmla="*/ 685558 h 2077629"/>
                    <a:gd name="connsiteX49" fmla="*/ 282054 w 4908645"/>
                    <a:gd name="connsiteY49" fmla="*/ 972161 h 2077629"/>
                    <a:gd name="connsiteX50" fmla="*/ 787021 w 4908645"/>
                    <a:gd name="connsiteY50" fmla="*/ 1067695 h 2077629"/>
                    <a:gd name="connsiteX51" fmla="*/ 1046328 w 4908645"/>
                    <a:gd name="connsiteY51" fmla="*/ 1063146 h 2077629"/>
                    <a:gd name="connsiteX52" fmla="*/ 1419367 w 4908645"/>
                    <a:gd name="connsiteY52" fmla="*/ 1031301 h 2077629"/>
                    <a:gd name="connsiteX53" fmla="*/ 1510352 w 4908645"/>
                    <a:gd name="connsiteY53" fmla="*/ 1085892 h 2077629"/>
                    <a:gd name="connsiteX54" fmla="*/ 1269242 w 4908645"/>
                    <a:gd name="connsiteY54" fmla="*/ 1158680 h 2077629"/>
                    <a:gd name="connsiteX55" fmla="*/ 905302 w 4908645"/>
                    <a:gd name="connsiteY55" fmla="*/ 1090441 h 2077629"/>
                    <a:gd name="connsiteX56" fmla="*/ 818866 w 4908645"/>
                    <a:gd name="connsiteY56" fmla="*/ 1104089 h 2077629"/>
                    <a:gd name="connsiteX57" fmla="*/ 1210102 w 4908645"/>
                    <a:gd name="connsiteY57" fmla="*/ 1226919 h 2077629"/>
                    <a:gd name="connsiteX58" fmla="*/ 1369325 w 4908645"/>
                    <a:gd name="connsiteY58" fmla="*/ 1226919 h 2077629"/>
                    <a:gd name="connsiteX59" fmla="*/ 1510352 w 4908645"/>
                    <a:gd name="connsiteY59" fmla="*/ 1281510 h 2077629"/>
                    <a:gd name="connsiteX60" fmla="*/ 1783308 w 4908645"/>
                    <a:gd name="connsiteY60" fmla="*/ 1204173 h 2077629"/>
                    <a:gd name="connsiteX61" fmla="*/ 2106305 w 4908645"/>
                    <a:gd name="connsiteY61" fmla="*/ 1445283 h 2077629"/>
                    <a:gd name="connsiteX62" fmla="*/ 2069911 w 4908645"/>
                    <a:gd name="connsiteY62" fmla="*/ 1499874 h 2077629"/>
                    <a:gd name="connsiteX63" fmla="*/ 2215487 w 4908645"/>
                    <a:gd name="connsiteY63" fmla="*/ 1508973 h 2077629"/>
                    <a:gd name="connsiteX64" fmla="*/ 2374711 w 4908645"/>
                    <a:gd name="connsiteY64" fmla="*/ 1527170 h 2077629"/>
                    <a:gd name="connsiteX65" fmla="*/ 2374711 w 4908645"/>
                    <a:gd name="connsiteY65" fmla="*/ 1595409 h 2077629"/>
                    <a:gd name="connsiteX66" fmla="*/ 3175379 w 4908645"/>
                    <a:gd name="connsiteY66" fmla="*/ 1763731 h 2077629"/>
                    <a:gd name="connsiteX67" fmla="*/ 3948752 w 4908645"/>
                    <a:gd name="connsiteY67" fmla="*/ 1745534 h 2077629"/>
                    <a:gd name="connsiteX68" fmla="*/ 4180764 w 4908645"/>
                    <a:gd name="connsiteY68" fmla="*/ 2077629 h 2077629"/>
                    <a:gd name="connsiteX69" fmla="*/ 4549254 w 4908645"/>
                    <a:gd name="connsiteY69" fmla="*/ 1754632 h 2077629"/>
                    <a:gd name="connsiteX70" fmla="*/ 4908645 w 4908645"/>
                    <a:gd name="connsiteY70"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82984 w 4908645"/>
                    <a:gd name="connsiteY29" fmla="*/ 655300 h 2077629"/>
                    <a:gd name="connsiteX30" fmla="*/ 966030 w 4908645"/>
                    <a:gd name="connsiteY30" fmla="*/ 654566 h 2077629"/>
                    <a:gd name="connsiteX31" fmla="*/ 994865 w 4908645"/>
                    <a:gd name="connsiteY31" fmla="*/ 690345 h 2077629"/>
                    <a:gd name="connsiteX32" fmla="*/ 1401170 w 4908645"/>
                    <a:gd name="connsiteY32" fmla="*/ 762895 h 2077629"/>
                    <a:gd name="connsiteX33" fmla="*/ 1587690 w 4908645"/>
                    <a:gd name="connsiteY33" fmla="*/ 913020 h 2077629"/>
                    <a:gd name="connsiteX34" fmla="*/ 1291988 w 4908645"/>
                    <a:gd name="connsiteY34" fmla="*/ 817486 h 2077629"/>
                    <a:gd name="connsiteX35" fmla="*/ 1191905 w 4908645"/>
                    <a:gd name="connsiteY35" fmla="*/ 812937 h 2077629"/>
                    <a:gd name="connsiteX36" fmla="*/ 937146 w 4908645"/>
                    <a:gd name="connsiteY36" fmla="*/ 753797 h 2077629"/>
                    <a:gd name="connsiteX37" fmla="*/ 232012 w 4908645"/>
                    <a:gd name="connsiteY37" fmla="*/ 653713 h 2077629"/>
                    <a:gd name="connsiteX38" fmla="*/ 550460 w 4908645"/>
                    <a:gd name="connsiteY38" fmla="*/ 853880 h 2077629"/>
                    <a:gd name="connsiteX39" fmla="*/ 882555 w 4908645"/>
                    <a:gd name="connsiteY39" fmla="*/ 812937 h 2077629"/>
                    <a:gd name="connsiteX40" fmla="*/ 1046328 w 4908645"/>
                    <a:gd name="connsiteY40" fmla="*/ 831134 h 2077629"/>
                    <a:gd name="connsiteX41" fmla="*/ 864358 w 4908645"/>
                    <a:gd name="connsiteY41" fmla="*/ 872077 h 2077629"/>
                    <a:gd name="connsiteX42" fmla="*/ 1201003 w 4908645"/>
                    <a:gd name="connsiteY42" fmla="*/ 890274 h 2077629"/>
                    <a:gd name="connsiteX43" fmla="*/ 1246496 w 4908645"/>
                    <a:gd name="connsiteY43" fmla="*/ 931218 h 2077629"/>
                    <a:gd name="connsiteX44" fmla="*/ 1028131 w 4908645"/>
                    <a:gd name="connsiteY44" fmla="*/ 949415 h 2077629"/>
                    <a:gd name="connsiteX45" fmla="*/ 809767 w 4908645"/>
                    <a:gd name="connsiteY45" fmla="*/ 908471 h 2077629"/>
                    <a:gd name="connsiteX46" fmla="*/ 932597 w 4908645"/>
                    <a:gd name="connsiteY46" fmla="*/ 967612 h 2077629"/>
                    <a:gd name="connsiteX47" fmla="*/ 582305 w 4908645"/>
                    <a:gd name="connsiteY47" fmla="*/ 972161 h 2077629"/>
                    <a:gd name="connsiteX48" fmla="*/ 0 w 4908645"/>
                    <a:gd name="connsiteY48" fmla="*/ 685558 h 2077629"/>
                    <a:gd name="connsiteX49" fmla="*/ 282054 w 4908645"/>
                    <a:gd name="connsiteY49" fmla="*/ 972161 h 2077629"/>
                    <a:gd name="connsiteX50" fmla="*/ 787021 w 4908645"/>
                    <a:gd name="connsiteY50" fmla="*/ 1067695 h 2077629"/>
                    <a:gd name="connsiteX51" fmla="*/ 1046328 w 4908645"/>
                    <a:gd name="connsiteY51" fmla="*/ 1063146 h 2077629"/>
                    <a:gd name="connsiteX52" fmla="*/ 1419367 w 4908645"/>
                    <a:gd name="connsiteY52" fmla="*/ 1031301 h 2077629"/>
                    <a:gd name="connsiteX53" fmla="*/ 1510352 w 4908645"/>
                    <a:gd name="connsiteY53" fmla="*/ 1085892 h 2077629"/>
                    <a:gd name="connsiteX54" fmla="*/ 1269242 w 4908645"/>
                    <a:gd name="connsiteY54" fmla="*/ 1158680 h 2077629"/>
                    <a:gd name="connsiteX55" fmla="*/ 905302 w 4908645"/>
                    <a:gd name="connsiteY55" fmla="*/ 1090441 h 2077629"/>
                    <a:gd name="connsiteX56" fmla="*/ 818866 w 4908645"/>
                    <a:gd name="connsiteY56" fmla="*/ 1104089 h 2077629"/>
                    <a:gd name="connsiteX57" fmla="*/ 1210102 w 4908645"/>
                    <a:gd name="connsiteY57" fmla="*/ 1226919 h 2077629"/>
                    <a:gd name="connsiteX58" fmla="*/ 1369325 w 4908645"/>
                    <a:gd name="connsiteY58" fmla="*/ 1226919 h 2077629"/>
                    <a:gd name="connsiteX59" fmla="*/ 1510352 w 4908645"/>
                    <a:gd name="connsiteY59" fmla="*/ 1281510 h 2077629"/>
                    <a:gd name="connsiteX60" fmla="*/ 1783308 w 4908645"/>
                    <a:gd name="connsiteY60" fmla="*/ 1204173 h 2077629"/>
                    <a:gd name="connsiteX61" fmla="*/ 2106305 w 4908645"/>
                    <a:gd name="connsiteY61" fmla="*/ 1445283 h 2077629"/>
                    <a:gd name="connsiteX62" fmla="*/ 2069911 w 4908645"/>
                    <a:gd name="connsiteY62" fmla="*/ 1499874 h 2077629"/>
                    <a:gd name="connsiteX63" fmla="*/ 2215487 w 4908645"/>
                    <a:gd name="connsiteY63" fmla="*/ 1508973 h 2077629"/>
                    <a:gd name="connsiteX64" fmla="*/ 2374711 w 4908645"/>
                    <a:gd name="connsiteY64" fmla="*/ 1527170 h 2077629"/>
                    <a:gd name="connsiteX65" fmla="*/ 2374711 w 4908645"/>
                    <a:gd name="connsiteY65" fmla="*/ 1595409 h 2077629"/>
                    <a:gd name="connsiteX66" fmla="*/ 3175379 w 4908645"/>
                    <a:gd name="connsiteY66" fmla="*/ 1763731 h 2077629"/>
                    <a:gd name="connsiteX67" fmla="*/ 3948752 w 4908645"/>
                    <a:gd name="connsiteY67" fmla="*/ 1745534 h 2077629"/>
                    <a:gd name="connsiteX68" fmla="*/ 4180764 w 4908645"/>
                    <a:gd name="connsiteY68" fmla="*/ 2077629 h 2077629"/>
                    <a:gd name="connsiteX69" fmla="*/ 4549254 w 4908645"/>
                    <a:gd name="connsiteY69" fmla="*/ 1754632 h 2077629"/>
                    <a:gd name="connsiteX70" fmla="*/ 4908645 w 4908645"/>
                    <a:gd name="connsiteY70"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82984 w 4908645"/>
                    <a:gd name="connsiteY29" fmla="*/ 655300 h 2077629"/>
                    <a:gd name="connsiteX30" fmla="*/ 966030 w 4908645"/>
                    <a:gd name="connsiteY30" fmla="*/ 654566 h 2077629"/>
                    <a:gd name="connsiteX31" fmla="*/ 994865 w 4908645"/>
                    <a:gd name="connsiteY31" fmla="*/ 690345 h 2077629"/>
                    <a:gd name="connsiteX32" fmla="*/ 1401170 w 4908645"/>
                    <a:gd name="connsiteY32" fmla="*/ 762895 h 2077629"/>
                    <a:gd name="connsiteX33" fmla="*/ 1587690 w 4908645"/>
                    <a:gd name="connsiteY33" fmla="*/ 913020 h 2077629"/>
                    <a:gd name="connsiteX34" fmla="*/ 1291988 w 4908645"/>
                    <a:gd name="connsiteY34" fmla="*/ 817486 h 2077629"/>
                    <a:gd name="connsiteX35" fmla="*/ 1191905 w 4908645"/>
                    <a:gd name="connsiteY35" fmla="*/ 812937 h 2077629"/>
                    <a:gd name="connsiteX36" fmla="*/ 937146 w 4908645"/>
                    <a:gd name="connsiteY36" fmla="*/ 753797 h 2077629"/>
                    <a:gd name="connsiteX37" fmla="*/ 232012 w 4908645"/>
                    <a:gd name="connsiteY37" fmla="*/ 653713 h 2077629"/>
                    <a:gd name="connsiteX38" fmla="*/ 550460 w 4908645"/>
                    <a:gd name="connsiteY38" fmla="*/ 853880 h 2077629"/>
                    <a:gd name="connsiteX39" fmla="*/ 882555 w 4908645"/>
                    <a:gd name="connsiteY39" fmla="*/ 812937 h 2077629"/>
                    <a:gd name="connsiteX40" fmla="*/ 1046328 w 4908645"/>
                    <a:gd name="connsiteY40" fmla="*/ 831134 h 2077629"/>
                    <a:gd name="connsiteX41" fmla="*/ 864358 w 4908645"/>
                    <a:gd name="connsiteY41" fmla="*/ 872077 h 2077629"/>
                    <a:gd name="connsiteX42" fmla="*/ 1201003 w 4908645"/>
                    <a:gd name="connsiteY42" fmla="*/ 890274 h 2077629"/>
                    <a:gd name="connsiteX43" fmla="*/ 1246496 w 4908645"/>
                    <a:gd name="connsiteY43" fmla="*/ 931218 h 2077629"/>
                    <a:gd name="connsiteX44" fmla="*/ 1028131 w 4908645"/>
                    <a:gd name="connsiteY44" fmla="*/ 949415 h 2077629"/>
                    <a:gd name="connsiteX45" fmla="*/ 809767 w 4908645"/>
                    <a:gd name="connsiteY45" fmla="*/ 908471 h 2077629"/>
                    <a:gd name="connsiteX46" fmla="*/ 932597 w 4908645"/>
                    <a:gd name="connsiteY46" fmla="*/ 967612 h 2077629"/>
                    <a:gd name="connsiteX47" fmla="*/ 582305 w 4908645"/>
                    <a:gd name="connsiteY47" fmla="*/ 972161 h 2077629"/>
                    <a:gd name="connsiteX48" fmla="*/ 0 w 4908645"/>
                    <a:gd name="connsiteY48" fmla="*/ 685558 h 2077629"/>
                    <a:gd name="connsiteX49" fmla="*/ 282054 w 4908645"/>
                    <a:gd name="connsiteY49" fmla="*/ 972161 h 2077629"/>
                    <a:gd name="connsiteX50" fmla="*/ 787021 w 4908645"/>
                    <a:gd name="connsiteY50" fmla="*/ 1067695 h 2077629"/>
                    <a:gd name="connsiteX51" fmla="*/ 1046328 w 4908645"/>
                    <a:gd name="connsiteY51" fmla="*/ 1063146 h 2077629"/>
                    <a:gd name="connsiteX52" fmla="*/ 1419367 w 4908645"/>
                    <a:gd name="connsiteY52" fmla="*/ 1031301 h 2077629"/>
                    <a:gd name="connsiteX53" fmla="*/ 1510352 w 4908645"/>
                    <a:gd name="connsiteY53" fmla="*/ 1085892 h 2077629"/>
                    <a:gd name="connsiteX54" fmla="*/ 1269242 w 4908645"/>
                    <a:gd name="connsiteY54" fmla="*/ 1158680 h 2077629"/>
                    <a:gd name="connsiteX55" fmla="*/ 905302 w 4908645"/>
                    <a:gd name="connsiteY55" fmla="*/ 1090441 h 2077629"/>
                    <a:gd name="connsiteX56" fmla="*/ 818866 w 4908645"/>
                    <a:gd name="connsiteY56" fmla="*/ 1104089 h 2077629"/>
                    <a:gd name="connsiteX57" fmla="*/ 1210102 w 4908645"/>
                    <a:gd name="connsiteY57" fmla="*/ 1226919 h 2077629"/>
                    <a:gd name="connsiteX58" fmla="*/ 1369325 w 4908645"/>
                    <a:gd name="connsiteY58" fmla="*/ 1226919 h 2077629"/>
                    <a:gd name="connsiteX59" fmla="*/ 1510352 w 4908645"/>
                    <a:gd name="connsiteY59" fmla="*/ 1281510 h 2077629"/>
                    <a:gd name="connsiteX60" fmla="*/ 1783308 w 4908645"/>
                    <a:gd name="connsiteY60" fmla="*/ 1204173 h 2077629"/>
                    <a:gd name="connsiteX61" fmla="*/ 2106305 w 4908645"/>
                    <a:gd name="connsiteY61" fmla="*/ 1445283 h 2077629"/>
                    <a:gd name="connsiteX62" fmla="*/ 2069911 w 4908645"/>
                    <a:gd name="connsiteY62" fmla="*/ 1499874 h 2077629"/>
                    <a:gd name="connsiteX63" fmla="*/ 2215487 w 4908645"/>
                    <a:gd name="connsiteY63" fmla="*/ 1508973 h 2077629"/>
                    <a:gd name="connsiteX64" fmla="*/ 2374711 w 4908645"/>
                    <a:gd name="connsiteY64" fmla="*/ 1527170 h 2077629"/>
                    <a:gd name="connsiteX65" fmla="*/ 2374711 w 4908645"/>
                    <a:gd name="connsiteY65" fmla="*/ 1595409 h 2077629"/>
                    <a:gd name="connsiteX66" fmla="*/ 3175379 w 4908645"/>
                    <a:gd name="connsiteY66" fmla="*/ 1763731 h 2077629"/>
                    <a:gd name="connsiteX67" fmla="*/ 3948752 w 4908645"/>
                    <a:gd name="connsiteY67" fmla="*/ 1745534 h 2077629"/>
                    <a:gd name="connsiteX68" fmla="*/ 4180764 w 4908645"/>
                    <a:gd name="connsiteY68" fmla="*/ 2077629 h 2077629"/>
                    <a:gd name="connsiteX69" fmla="*/ 4549254 w 4908645"/>
                    <a:gd name="connsiteY69" fmla="*/ 1754632 h 2077629"/>
                    <a:gd name="connsiteX70" fmla="*/ 4908645 w 4908645"/>
                    <a:gd name="connsiteY70"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82984 w 4908645"/>
                    <a:gd name="connsiteY29" fmla="*/ 655300 h 2077629"/>
                    <a:gd name="connsiteX30" fmla="*/ 966030 w 4908645"/>
                    <a:gd name="connsiteY30" fmla="*/ 654566 h 2077629"/>
                    <a:gd name="connsiteX31" fmla="*/ 994865 w 4908645"/>
                    <a:gd name="connsiteY31" fmla="*/ 690345 h 2077629"/>
                    <a:gd name="connsiteX32" fmla="*/ 1401170 w 4908645"/>
                    <a:gd name="connsiteY32" fmla="*/ 762895 h 2077629"/>
                    <a:gd name="connsiteX33" fmla="*/ 1587690 w 4908645"/>
                    <a:gd name="connsiteY33" fmla="*/ 913020 h 2077629"/>
                    <a:gd name="connsiteX34" fmla="*/ 1291988 w 4908645"/>
                    <a:gd name="connsiteY34" fmla="*/ 817486 h 2077629"/>
                    <a:gd name="connsiteX35" fmla="*/ 1191905 w 4908645"/>
                    <a:gd name="connsiteY35" fmla="*/ 812937 h 2077629"/>
                    <a:gd name="connsiteX36" fmla="*/ 937146 w 4908645"/>
                    <a:gd name="connsiteY36" fmla="*/ 753797 h 2077629"/>
                    <a:gd name="connsiteX37" fmla="*/ 232012 w 4908645"/>
                    <a:gd name="connsiteY37" fmla="*/ 653713 h 2077629"/>
                    <a:gd name="connsiteX38" fmla="*/ 550460 w 4908645"/>
                    <a:gd name="connsiteY38" fmla="*/ 853880 h 2077629"/>
                    <a:gd name="connsiteX39" fmla="*/ 882555 w 4908645"/>
                    <a:gd name="connsiteY39" fmla="*/ 812937 h 2077629"/>
                    <a:gd name="connsiteX40" fmla="*/ 1046328 w 4908645"/>
                    <a:gd name="connsiteY40" fmla="*/ 831134 h 2077629"/>
                    <a:gd name="connsiteX41" fmla="*/ 864358 w 4908645"/>
                    <a:gd name="connsiteY41" fmla="*/ 872077 h 2077629"/>
                    <a:gd name="connsiteX42" fmla="*/ 1201003 w 4908645"/>
                    <a:gd name="connsiteY42" fmla="*/ 890274 h 2077629"/>
                    <a:gd name="connsiteX43" fmla="*/ 1246496 w 4908645"/>
                    <a:gd name="connsiteY43" fmla="*/ 931218 h 2077629"/>
                    <a:gd name="connsiteX44" fmla="*/ 1028131 w 4908645"/>
                    <a:gd name="connsiteY44" fmla="*/ 949415 h 2077629"/>
                    <a:gd name="connsiteX45" fmla="*/ 809767 w 4908645"/>
                    <a:gd name="connsiteY45" fmla="*/ 908471 h 2077629"/>
                    <a:gd name="connsiteX46" fmla="*/ 932597 w 4908645"/>
                    <a:gd name="connsiteY46" fmla="*/ 967612 h 2077629"/>
                    <a:gd name="connsiteX47" fmla="*/ 582305 w 4908645"/>
                    <a:gd name="connsiteY47" fmla="*/ 972161 h 2077629"/>
                    <a:gd name="connsiteX48" fmla="*/ 0 w 4908645"/>
                    <a:gd name="connsiteY48" fmla="*/ 685558 h 2077629"/>
                    <a:gd name="connsiteX49" fmla="*/ 282054 w 4908645"/>
                    <a:gd name="connsiteY49" fmla="*/ 972161 h 2077629"/>
                    <a:gd name="connsiteX50" fmla="*/ 787021 w 4908645"/>
                    <a:gd name="connsiteY50" fmla="*/ 1067695 h 2077629"/>
                    <a:gd name="connsiteX51" fmla="*/ 1046328 w 4908645"/>
                    <a:gd name="connsiteY51" fmla="*/ 1063146 h 2077629"/>
                    <a:gd name="connsiteX52" fmla="*/ 1419367 w 4908645"/>
                    <a:gd name="connsiteY52" fmla="*/ 1031301 h 2077629"/>
                    <a:gd name="connsiteX53" fmla="*/ 1510352 w 4908645"/>
                    <a:gd name="connsiteY53" fmla="*/ 1085892 h 2077629"/>
                    <a:gd name="connsiteX54" fmla="*/ 1269242 w 4908645"/>
                    <a:gd name="connsiteY54" fmla="*/ 1158680 h 2077629"/>
                    <a:gd name="connsiteX55" fmla="*/ 905302 w 4908645"/>
                    <a:gd name="connsiteY55" fmla="*/ 1090441 h 2077629"/>
                    <a:gd name="connsiteX56" fmla="*/ 818866 w 4908645"/>
                    <a:gd name="connsiteY56" fmla="*/ 1104089 h 2077629"/>
                    <a:gd name="connsiteX57" fmla="*/ 1210102 w 4908645"/>
                    <a:gd name="connsiteY57" fmla="*/ 1226919 h 2077629"/>
                    <a:gd name="connsiteX58" fmla="*/ 1369325 w 4908645"/>
                    <a:gd name="connsiteY58" fmla="*/ 1226919 h 2077629"/>
                    <a:gd name="connsiteX59" fmla="*/ 1510352 w 4908645"/>
                    <a:gd name="connsiteY59" fmla="*/ 1281510 h 2077629"/>
                    <a:gd name="connsiteX60" fmla="*/ 1783308 w 4908645"/>
                    <a:gd name="connsiteY60" fmla="*/ 1204173 h 2077629"/>
                    <a:gd name="connsiteX61" fmla="*/ 2106305 w 4908645"/>
                    <a:gd name="connsiteY61" fmla="*/ 1445283 h 2077629"/>
                    <a:gd name="connsiteX62" fmla="*/ 2069911 w 4908645"/>
                    <a:gd name="connsiteY62" fmla="*/ 1499874 h 2077629"/>
                    <a:gd name="connsiteX63" fmla="*/ 2215487 w 4908645"/>
                    <a:gd name="connsiteY63" fmla="*/ 1508973 h 2077629"/>
                    <a:gd name="connsiteX64" fmla="*/ 2374711 w 4908645"/>
                    <a:gd name="connsiteY64" fmla="*/ 1527170 h 2077629"/>
                    <a:gd name="connsiteX65" fmla="*/ 2374711 w 4908645"/>
                    <a:gd name="connsiteY65" fmla="*/ 1595409 h 2077629"/>
                    <a:gd name="connsiteX66" fmla="*/ 3175379 w 4908645"/>
                    <a:gd name="connsiteY66" fmla="*/ 1763731 h 2077629"/>
                    <a:gd name="connsiteX67" fmla="*/ 3948752 w 4908645"/>
                    <a:gd name="connsiteY67" fmla="*/ 1745534 h 2077629"/>
                    <a:gd name="connsiteX68" fmla="*/ 4180764 w 4908645"/>
                    <a:gd name="connsiteY68" fmla="*/ 2077629 h 2077629"/>
                    <a:gd name="connsiteX69" fmla="*/ 4549254 w 4908645"/>
                    <a:gd name="connsiteY69" fmla="*/ 1754632 h 2077629"/>
                    <a:gd name="connsiteX70" fmla="*/ 4908645 w 4908645"/>
                    <a:gd name="connsiteY70"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82984 w 4908645"/>
                    <a:gd name="connsiteY29" fmla="*/ 655300 h 2077629"/>
                    <a:gd name="connsiteX30" fmla="*/ 966030 w 4908645"/>
                    <a:gd name="connsiteY30" fmla="*/ 654566 h 2077629"/>
                    <a:gd name="connsiteX31" fmla="*/ 994865 w 4908645"/>
                    <a:gd name="connsiteY31" fmla="*/ 690345 h 2077629"/>
                    <a:gd name="connsiteX32" fmla="*/ 1401170 w 4908645"/>
                    <a:gd name="connsiteY32" fmla="*/ 762895 h 2077629"/>
                    <a:gd name="connsiteX33" fmla="*/ 1587690 w 4908645"/>
                    <a:gd name="connsiteY33" fmla="*/ 913020 h 2077629"/>
                    <a:gd name="connsiteX34" fmla="*/ 1291988 w 4908645"/>
                    <a:gd name="connsiteY34" fmla="*/ 817486 h 2077629"/>
                    <a:gd name="connsiteX35" fmla="*/ 1191905 w 4908645"/>
                    <a:gd name="connsiteY35" fmla="*/ 812937 h 2077629"/>
                    <a:gd name="connsiteX36" fmla="*/ 937146 w 4908645"/>
                    <a:gd name="connsiteY36" fmla="*/ 753797 h 2077629"/>
                    <a:gd name="connsiteX37" fmla="*/ 232012 w 4908645"/>
                    <a:gd name="connsiteY37" fmla="*/ 653713 h 2077629"/>
                    <a:gd name="connsiteX38" fmla="*/ 550460 w 4908645"/>
                    <a:gd name="connsiteY38" fmla="*/ 853880 h 2077629"/>
                    <a:gd name="connsiteX39" fmla="*/ 882555 w 4908645"/>
                    <a:gd name="connsiteY39" fmla="*/ 812937 h 2077629"/>
                    <a:gd name="connsiteX40" fmla="*/ 1046328 w 4908645"/>
                    <a:gd name="connsiteY40" fmla="*/ 831134 h 2077629"/>
                    <a:gd name="connsiteX41" fmla="*/ 864358 w 4908645"/>
                    <a:gd name="connsiteY41" fmla="*/ 872077 h 2077629"/>
                    <a:gd name="connsiteX42" fmla="*/ 1201003 w 4908645"/>
                    <a:gd name="connsiteY42" fmla="*/ 890274 h 2077629"/>
                    <a:gd name="connsiteX43" fmla="*/ 1246496 w 4908645"/>
                    <a:gd name="connsiteY43" fmla="*/ 931218 h 2077629"/>
                    <a:gd name="connsiteX44" fmla="*/ 1028131 w 4908645"/>
                    <a:gd name="connsiteY44" fmla="*/ 949415 h 2077629"/>
                    <a:gd name="connsiteX45" fmla="*/ 809767 w 4908645"/>
                    <a:gd name="connsiteY45" fmla="*/ 908471 h 2077629"/>
                    <a:gd name="connsiteX46" fmla="*/ 932597 w 4908645"/>
                    <a:gd name="connsiteY46" fmla="*/ 967612 h 2077629"/>
                    <a:gd name="connsiteX47" fmla="*/ 582305 w 4908645"/>
                    <a:gd name="connsiteY47" fmla="*/ 972161 h 2077629"/>
                    <a:gd name="connsiteX48" fmla="*/ 0 w 4908645"/>
                    <a:gd name="connsiteY48" fmla="*/ 685558 h 2077629"/>
                    <a:gd name="connsiteX49" fmla="*/ 282054 w 4908645"/>
                    <a:gd name="connsiteY49" fmla="*/ 972161 h 2077629"/>
                    <a:gd name="connsiteX50" fmla="*/ 787021 w 4908645"/>
                    <a:gd name="connsiteY50" fmla="*/ 1067695 h 2077629"/>
                    <a:gd name="connsiteX51" fmla="*/ 1046328 w 4908645"/>
                    <a:gd name="connsiteY51" fmla="*/ 1063146 h 2077629"/>
                    <a:gd name="connsiteX52" fmla="*/ 1419367 w 4908645"/>
                    <a:gd name="connsiteY52" fmla="*/ 1031301 h 2077629"/>
                    <a:gd name="connsiteX53" fmla="*/ 1510352 w 4908645"/>
                    <a:gd name="connsiteY53" fmla="*/ 1085892 h 2077629"/>
                    <a:gd name="connsiteX54" fmla="*/ 1269242 w 4908645"/>
                    <a:gd name="connsiteY54" fmla="*/ 1158680 h 2077629"/>
                    <a:gd name="connsiteX55" fmla="*/ 905302 w 4908645"/>
                    <a:gd name="connsiteY55" fmla="*/ 1090441 h 2077629"/>
                    <a:gd name="connsiteX56" fmla="*/ 818866 w 4908645"/>
                    <a:gd name="connsiteY56" fmla="*/ 1104089 h 2077629"/>
                    <a:gd name="connsiteX57" fmla="*/ 1210102 w 4908645"/>
                    <a:gd name="connsiteY57" fmla="*/ 1226919 h 2077629"/>
                    <a:gd name="connsiteX58" fmla="*/ 1369325 w 4908645"/>
                    <a:gd name="connsiteY58" fmla="*/ 1226919 h 2077629"/>
                    <a:gd name="connsiteX59" fmla="*/ 1510352 w 4908645"/>
                    <a:gd name="connsiteY59" fmla="*/ 1281510 h 2077629"/>
                    <a:gd name="connsiteX60" fmla="*/ 1783308 w 4908645"/>
                    <a:gd name="connsiteY60" fmla="*/ 1204173 h 2077629"/>
                    <a:gd name="connsiteX61" fmla="*/ 2106305 w 4908645"/>
                    <a:gd name="connsiteY61" fmla="*/ 1445283 h 2077629"/>
                    <a:gd name="connsiteX62" fmla="*/ 2069911 w 4908645"/>
                    <a:gd name="connsiteY62" fmla="*/ 1499874 h 2077629"/>
                    <a:gd name="connsiteX63" fmla="*/ 2215487 w 4908645"/>
                    <a:gd name="connsiteY63" fmla="*/ 1508973 h 2077629"/>
                    <a:gd name="connsiteX64" fmla="*/ 2374711 w 4908645"/>
                    <a:gd name="connsiteY64" fmla="*/ 1527170 h 2077629"/>
                    <a:gd name="connsiteX65" fmla="*/ 2374711 w 4908645"/>
                    <a:gd name="connsiteY65" fmla="*/ 1595409 h 2077629"/>
                    <a:gd name="connsiteX66" fmla="*/ 3175379 w 4908645"/>
                    <a:gd name="connsiteY66" fmla="*/ 1763731 h 2077629"/>
                    <a:gd name="connsiteX67" fmla="*/ 3948752 w 4908645"/>
                    <a:gd name="connsiteY67" fmla="*/ 1745534 h 2077629"/>
                    <a:gd name="connsiteX68" fmla="*/ 4180764 w 4908645"/>
                    <a:gd name="connsiteY68" fmla="*/ 2077629 h 2077629"/>
                    <a:gd name="connsiteX69" fmla="*/ 4549254 w 4908645"/>
                    <a:gd name="connsiteY69" fmla="*/ 1754632 h 2077629"/>
                    <a:gd name="connsiteX70" fmla="*/ 4908645 w 4908645"/>
                    <a:gd name="connsiteY70"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82984 w 4908645"/>
                    <a:gd name="connsiteY29" fmla="*/ 655300 h 2077629"/>
                    <a:gd name="connsiteX30" fmla="*/ 966030 w 4908645"/>
                    <a:gd name="connsiteY30" fmla="*/ 662503 h 2077629"/>
                    <a:gd name="connsiteX31" fmla="*/ 994865 w 4908645"/>
                    <a:gd name="connsiteY31" fmla="*/ 690345 h 2077629"/>
                    <a:gd name="connsiteX32" fmla="*/ 1401170 w 4908645"/>
                    <a:gd name="connsiteY32" fmla="*/ 762895 h 2077629"/>
                    <a:gd name="connsiteX33" fmla="*/ 1587690 w 4908645"/>
                    <a:gd name="connsiteY33" fmla="*/ 913020 h 2077629"/>
                    <a:gd name="connsiteX34" fmla="*/ 1291988 w 4908645"/>
                    <a:gd name="connsiteY34" fmla="*/ 817486 h 2077629"/>
                    <a:gd name="connsiteX35" fmla="*/ 1191905 w 4908645"/>
                    <a:gd name="connsiteY35" fmla="*/ 812937 h 2077629"/>
                    <a:gd name="connsiteX36" fmla="*/ 937146 w 4908645"/>
                    <a:gd name="connsiteY36" fmla="*/ 753797 h 2077629"/>
                    <a:gd name="connsiteX37" fmla="*/ 232012 w 4908645"/>
                    <a:gd name="connsiteY37" fmla="*/ 653713 h 2077629"/>
                    <a:gd name="connsiteX38" fmla="*/ 550460 w 4908645"/>
                    <a:gd name="connsiteY38" fmla="*/ 853880 h 2077629"/>
                    <a:gd name="connsiteX39" fmla="*/ 882555 w 4908645"/>
                    <a:gd name="connsiteY39" fmla="*/ 812937 h 2077629"/>
                    <a:gd name="connsiteX40" fmla="*/ 1046328 w 4908645"/>
                    <a:gd name="connsiteY40" fmla="*/ 831134 h 2077629"/>
                    <a:gd name="connsiteX41" fmla="*/ 864358 w 4908645"/>
                    <a:gd name="connsiteY41" fmla="*/ 872077 h 2077629"/>
                    <a:gd name="connsiteX42" fmla="*/ 1201003 w 4908645"/>
                    <a:gd name="connsiteY42" fmla="*/ 890274 h 2077629"/>
                    <a:gd name="connsiteX43" fmla="*/ 1246496 w 4908645"/>
                    <a:gd name="connsiteY43" fmla="*/ 931218 h 2077629"/>
                    <a:gd name="connsiteX44" fmla="*/ 1028131 w 4908645"/>
                    <a:gd name="connsiteY44" fmla="*/ 949415 h 2077629"/>
                    <a:gd name="connsiteX45" fmla="*/ 809767 w 4908645"/>
                    <a:gd name="connsiteY45" fmla="*/ 908471 h 2077629"/>
                    <a:gd name="connsiteX46" fmla="*/ 932597 w 4908645"/>
                    <a:gd name="connsiteY46" fmla="*/ 967612 h 2077629"/>
                    <a:gd name="connsiteX47" fmla="*/ 582305 w 4908645"/>
                    <a:gd name="connsiteY47" fmla="*/ 972161 h 2077629"/>
                    <a:gd name="connsiteX48" fmla="*/ 0 w 4908645"/>
                    <a:gd name="connsiteY48" fmla="*/ 685558 h 2077629"/>
                    <a:gd name="connsiteX49" fmla="*/ 282054 w 4908645"/>
                    <a:gd name="connsiteY49" fmla="*/ 972161 h 2077629"/>
                    <a:gd name="connsiteX50" fmla="*/ 787021 w 4908645"/>
                    <a:gd name="connsiteY50" fmla="*/ 1067695 h 2077629"/>
                    <a:gd name="connsiteX51" fmla="*/ 1046328 w 4908645"/>
                    <a:gd name="connsiteY51" fmla="*/ 1063146 h 2077629"/>
                    <a:gd name="connsiteX52" fmla="*/ 1419367 w 4908645"/>
                    <a:gd name="connsiteY52" fmla="*/ 1031301 h 2077629"/>
                    <a:gd name="connsiteX53" fmla="*/ 1510352 w 4908645"/>
                    <a:gd name="connsiteY53" fmla="*/ 1085892 h 2077629"/>
                    <a:gd name="connsiteX54" fmla="*/ 1269242 w 4908645"/>
                    <a:gd name="connsiteY54" fmla="*/ 1158680 h 2077629"/>
                    <a:gd name="connsiteX55" fmla="*/ 905302 w 4908645"/>
                    <a:gd name="connsiteY55" fmla="*/ 1090441 h 2077629"/>
                    <a:gd name="connsiteX56" fmla="*/ 818866 w 4908645"/>
                    <a:gd name="connsiteY56" fmla="*/ 1104089 h 2077629"/>
                    <a:gd name="connsiteX57" fmla="*/ 1210102 w 4908645"/>
                    <a:gd name="connsiteY57" fmla="*/ 1226919 h 2077629"/>
                    <a:gd name="connsiteX58" fmla="*/ 1369325 w 4908645"/>
                    <a:gd name="connsiteY58" fmla="*/ 1226919 h 2077629"/>
                    <a:gd name="connsiteX59" fmla="*/ 1510352 w 4908645"/>
                    <a:gd name="connsiteY59" fmla="*/ 1281510 h 2077629"/>
                    <a:gd name="connsiteX60" fmla="*/ 1783308 w 4908645"/>
                    <a:gd name="connsiteY60" fmla="*/ 1204173 h 2077629"/>
                    <a:gd name="connsiteX61" fmla="*/ 2106305 w 4908645"/>
                    <a:gd name="connsiteY61" fmla="*/ 1445283 h 2077629"/>
                    <a:gd name="connsiteX62" fmla="*/ 2069911 w 4908645"/>
                    <a:gd name="connsiteY62" fmla="*/ 1499874 h 2077629"/>
                    <a:gd name="connsiteX63" fmla="*/ 2215487 w 4908645"/>
                    <a:gd name="connsiteY63" fmla="*/ 1508973 h 2077629"/>
                    <a:gd name="connsiteX64" fmla="*/ 2374711 w 4908645"/>
                    <a:gd name="connsiteY64" fmla="*/ 1527170 h 2077629"/>
                    <a:gd name="connsiteX65" fmla="*/ 2374711 w 4908645"/>
                    <a:gd name="connsiteY65" fmla="*/ 1595409 h 2077629"/>
                    <a:gd name="connsiteX66" fmla="*/ 3175379 w 4908645"/>
                    <a:gd name="connsiteY66" fmla="*/ 1763731 h 2077629"/>
                    <a:gd name="connsiteX67" fmla="*/ 3948752 w 4908645"/>
                    <a:gd name="connsiteY67" fmla="*/ 1745534 h 2077629"/>
                    <a:gd name="connsiteX68" fmla="*/ 4180764 w 4908645"/>
                    <a:gd name="connsiteY68" fmla="*/ 2077629 h 2077629"/>
                    <a:gd name="connsiteX69" fmla="*/ 4549254 w 4908645"/>
                    <a:gd name="connsiteY69" fmla="*/ 1754632 h 2077629"/>
                    <a:gd name="connsiteX70" fmla="*/ 4908645 w 4908645"/>
                    <a:gd name="connsiteY70"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82984 w 4908645"/>
                    <a:gd name="connsiteY29" fmla="*/ 655300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401170 w 4908645"/>
                    <a:gd name="connsiteY33" fmla="*/ 762895 h 2077629"/>
                    <a:gd name="connsiteX34" fmla="*/ 1587690 w 4908645"/>
                    <a:gd name="connsiteY34" fmla="*/ 913020 h 2077629"/>
                    <a:gd name="connsiteX35" fmla="*/ 1291988 w 4908645"/>
                    <a:gd name="connsiteY35" fmla="*/ 817486 h 2077629"/>
                    <a:gd name="connsiteX36" fmla="*/ 1191905 w 4908645"/>
                    <a:gd name="connsiteY36" fmla="*/ 812937 h 2077629"/>
                    <a:gd name="connsiteX37" fmla="*/ 937146 w 4908645"/>
                    <a:gd name="connsiteY37" fmla="*/ 753797 h 2077629"/>
                    <a:gd name="connsiteX38" fmla="*/ 232012 w 4908645"/>
                    <a:gd name="connsiteY38" fmla="*/ 653713 h 2077629"/>
                    <a:gd name="connsiteX39" fmla="*/ 550460 w 4908645"/>
                    <a:gd name="connsiteY39" fmla="*/ 853880 h 2077629"/>
                    <a:gd name="connsiteX40" fmla="*/ 882555 w 4908645"/>
                    <a:gd name="connsiteY40" fmla="*/ 812937 h 2077629"/>
                    <a:gd name="connsiteX41" fmla="*/ 1046328 w 4908645"/>
                    <a:gd name="connsiteY41" fmla="*/ 831134 h 2077629"/>
                    <a:gd name="connsiteX42" fmla="*/ 864358 w 4908645"/>
                    <a:gd name="connsiteY42" fmla="*/ 872077 h 2077629"/>
                    <a:gd name="connsiteX43" fmla="*/ 1201003 w 4908645"/>
                    <a:gd name="connsiteY43" fmla="*/ 890274 h 2077629"/>
                    <a:gd name="connsiteX44" fmla="*/ 1246496 w 4908645"/>
                    <a:gd name="connsiteY44" fmla="*/ 931218 h 2077629"/>
                    <a:gd name="connsiteX45" fmla="*/ 1028131 w 4908645"/>
                    <a:gd name="connsiteY45" fmla="*/ 949415 h 2077629"/>
                    <a:gd name="connsiteX46" fmla="*/ 809767 w 4908645"/>
                    <a:gd name="connsiteY46" fmla="*/ 908471 h 2077629"/>
                    <a:gd name="connsiteX47" fmla="*/ 932597 w 4908645"/>
                    <a:gd name="connsiteY47" fmla="*/ 967612 h 2077629"/>
                    <a:gd name="connsiteX48" fmla="*/ 582305 w 4908645"/>
                    <a:gd name="connsiteY48" fmla="*/ 972161 h 2077629"/>
                    <a:gd name="connsiteX49" fmla="*/ 0 w 4908645"/>
                    <a:gd name="connsiteY49" fmla="*/ 685558 h 2077629"/>
                    <a:gd name="connsiteX50" fmla="*/ 282054 w 4908645"/>
                    <a:gd name="connsiteY50" fmla="*/ 972161 h 2077629"/>
                    <a:gd name="connsiteX51" fmla="*/ 787021 w 4908645"/>
                    <a:gd name="connsiteY51" fmla="*/ 1067695 h 2077629"/>
                    <a:gd name="connsiteX52" fmla="*/ 1046328 w 4908645"/>
                    <a:gd name="connsiteY52" fmla="*/ 1063146 h 2077629"/>
                    <a:gd name="connsiteX53" fmla="*/ 1419367 w 4908645"/>
                    <a:gd name="connsiteY53" fmla="*/ 1031301 h 2077629"/>
                    <a:gd name="connsiteX54" fmla="*/ 1510352 w 4908645"/>
                    <a:gd name="connsiteY54" fmla="*/ 1085892 h 2077629"/>
                    <a:gd name="connsiteX55" fmla="*/ 1269242 w 4908645"/>
                    <a:gd name="connsiteY55" fmla="*/ 1158680 h 2077629"/>
                    <a:gd name="connsiteX56" fmla="*/ 905302 w 4908645"/>
                    <a:gd name="connsiteY56" fmla="*/ 1090441 h 2077629"/>
                    <a:gd name="connsiteX57" fmla="*/ 818866 w 4908645"/>
                    <a:gd name="connsiteY57" fmla="*/ 1104089 h 2077629"/>
                    <a:gd name="connsiteX58" fmla="*/ 1210102 w 4908645"/>
                    <a:gd name="connsiteY58" fmla="*/ 1226919 h 2077629"/>
                    <a:gd name="connsiteX59" fmla="*/ 1369325 w 4908645"/>
                    <a:gd name="connsiteY59" fmla="*/ 1226919 h 2077629"/>
                    <a:gd name="connsiteX60" fmla="*/ 1510352 w 4908645"/>
                    <a:gd name="connsiteY60" fmla="*/ 1281510 h 2077629"/>
                    <a:gd name="connsiteX61" fmla="*/ 1783308 w 4908645"/>
                    <a:gd name="connsiteY61" fmla="*/ 1204173 h 2077629"/>
                    <a:gd name="connsiteX62" fmla="*/ 2106305 w 4908645"/>
                    <a:gd name="connsiteY62" fmla="*/ 1445283 h 2077629"/>
                    <a:gd name="connsiteX63" fmla="*/ 2069911 w 4908645"/>
                    <a:gd name="connsiteY63" fmla="*/ 1499874 h 2077629"/>
                    <a:gd name="connsiteX64" fmla="*/ 2215487 w 4908645"/>
                    <a:gd name="connsiteY64" fmla="*/ 1508973 h 2077629"/>
                    <a:gd name="connsiteX65" fmla="*/ 2374711 w 4908645"/>
                    <a:gd name="connsiteY65" fmla="*/ 1527170 h 2077629"/>
                    <a:gd name="connsiteX66" fmla="*/ 2374711 w 4908645"/>
                    <a:gd name="connsiteY66" fmla="*/ 1595409 h 2077629"/>
                    <a:gd name="connsiteX67" fmla="*/ 3175379 w 4908645"/>
                    <a:gd name="connsiteY67" fmla="*/ 1763731 h 2077629"/>
                    <a:gd name="connsiteX68" fmla="*/ 3948752 w 4908645"/>
                    <a:gd name="connsiteY68" fmla="*/ 1745534 h 2077629"/>
                    <a:gd name="connsiteX69" fmla="*/ 4180764 w 4908645"/>
                    <a:gd name="connsiteY69" fmla="*/ 2077629 h 2077629"/>
                    <a:gd name="connsiteX70" fmla="*/ 4549254 w 4908645"/>
                    <a:gd name="connsiteY70" fmla="*/ 1754632 h 2077629"/>
                    <a:gd name="connsiteX71" fmla="*/ 4908645 w 4908645"/>
                    <a:gd name="connsiteY71"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82984 w 4908645"/>
                    <a:gd name="connsiteY29" fmla="*/ 655300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401170 w 4908645"/>
                    <a:gd name="connsiteY33" fmla="*/ 762895 h 2077629"/>
                    <a:gd name="connsiteX34" fmla="*/ 1587690 w 4908645"/>
                    <a:gd name="connsiteY34" fmla="*/ 913020 h 2077629"/>
                    <a:gd name="connsiteX35" fmla="*/ 1291988 w 4908645"/>
                    <a:gd name="connsiteY35" fmla="*/ 817486 h 2077629"/>
                    <a:gd name="connsiteX36" fmla="*/ 1191905 w 4908645"/>
                    <a:gd name="connsiteY36" fmla="*/ 812937 h 2077629"/>
                    <a:gd name="connsiteX37" fmla="*/ 937146 w 4908645"/>
                    <a:gd name="connsiteY37" fmla="*/ 753797 h 2077629"/>
                    <a:gd name="connsiteX38" fmla="*/ 232012 w 4908645"/>
                    <a:gd name="connsiteY38" fmla="*/ 653713 h 2077629"/>
                    <a:gd name="connsiteX39" fmla="*/ 550460 w 4908645"/>
                    <a:gd name="connsiteY39" fmla="*/ 853880 h 2077629"/>
                    <a:gd name="connsiteX40" fmla="*/ 882555 w 4908645"/>
                    <a:gd name="connsiteY40" fmla="*/ 812937 h 2077629"/>
                    <a:gd name="connsiteX41" fmla="*/ 1046328 w 4908645"/>
                    <a:gd name="connsiteY41" fmla="*/ 831134 h 2077629"/>
                    <a:gd name="connsiteX42" fmla="*/ 864358 w 4908645"/>
                    <a:gd name="connsiteY42" fmla="*/ 872077 h 2077629"/>
                    <a:gd name="connsiteX43" fmla="*/ 1201003 w 4908645"/>
                    <a:gd name="connsiteY43" fmla="*/ 890274 h 2077629"/>
                    <a:gd name="connsiteX44" fmla="*/ 1246496 w 4908645"/>
                    <a:gd name="connsiteY44" fmla="*/ 931218 h 2077629"/>
                    <a:gd name="connsiteX45" fmla="*/ 1028131 w 4908645"/>
                    <a:gd name="connsiteY45" fmla="*/ 949415 h 2077629"/>
                    <a:gd name="connsiteX46" fmla="*/ 809767 w 4908645"/>
                    <a:gd name="connsiteY46" fmla="*/ 908471 h 2077629"/>
                    <a:gd name="connsiteX47" fmla="*/ 932597 w 4908645"/>
                    <a:gd name="connsiteY47" fmla="*/ 967612 h 2077629"/>
                    <a:gd name="connsiteX48" fmla="*/ 582305 w 4908645"/>
                    <a:gd name="connsiteY48" fmla="*/ 972161 h 2077629"/>
                    <a:gd name="connsiteX49" fmla="*/ 0 w 4908645"/>
                    <a:gd name="connsiteY49" fmla="*/ 685558 h 2077629"/>
                    <a:gd name="connsiteX50" fmla="*/ 282054 w 4908645"/>
                    <a:gd name="connsiteY50" fmla="*/ 972161 h 2077629"/>
                    <a:gd name="connsiteX51" fmla="*/ 787021 w 4908645"/>
                    <a:gd name="connsiteY51" fmla="*/ 1067695 h 2077629"/>
                    <a:gd name="connsiteX52" fmla="*/ 1046328 w 4908645"/>
                    <a:gd name="connsiteY52" fmla="*/ 1063146 h 2077629"/>
                    <a:gd name="connsiteX53" fmla="*/ 1419367 w 4908645"/>
                    <a:gd name="connsiteY53" fmla="*/ 1031301 h 2077629"/>
                    <a:gd name="connsiteX54" fmla="*/ 1510352 w 4908645"/>
                    <a:gd name="connsiteY54" fmla="*/ 1085892 h 2077629"/>
                    <a:gd name="connsiteX55" fmla="*/ 1269242 w 4908645"/>
                    <a:gd name="connsiteY55" fmla="*/ 1158680 h 2077629"/>
                    <a:gd name="connsiteX56" fmla="*/ 905302 w 4908645"/>
                    <a:gd name="connsiteY56" fmla="*/ 1090441 h 2077629"/>
                    <a:gd name="connsiteX57" fmla="*/ 818866 w 4908645"/>
                    <a:gd name="connsiteY57" fmla="*/ 1104089 h 2077629"/>
                    <a:gd name="connsiteX58" fmla="*/ 1210102 w 4908645"/>
                    <a:gd name="connsiteY58" fmla="*/ 1226919 h 2077629"/>
                    <a:gd name="connsiteX59" fmla="*/ 1369325 w 4908645"/>
                    <a:gd name="connsiteY59" fmla="*/ 1226919 h 2077629"/>
                    <a:gd name="connsiteX60" fmla="*/ 1510352 w 4908645"/>
                    <a:gd name="connsiteY60" fmla="*/ 1281510 h 2077629"/>
                    <a:gd name="connsiteX61" fmla="*/ 1783308 w 4908645"/>
                    <a:gd name="connsiteY61" fmla="*/ 1204173 h 2077629"/>
                    <a:gd name="connsiteX62" fmla="*/ 2106305 w 4908645"/>
                    <a:gd name="connsiteY62" fmla="*/ 1445283 h 2077629"/>
                    <a:gd name="connsiteX63" fmla="*/ 2069911 w 4908645"/>
                    <a:gd name="connsiteY63" fmla="*/ 1499874 h 2077629"/>
                    <a:gd name="connsiteX64" fmla="*/ 2215487 w 4908645"/>
                    <a:gd name="connsiteY64" fmla="*/ 1508973 h 2077629"/>
                    <a:gd name="connsiteX65" fmla="*/ 2374711 w 4908645"/>
                    <a:gd name="connsiteY65" fmla="*/ 1527170 h 2077629"/>
                    <a:gd name="connsiteX66" fmla="*/ 2374711 w 4908645"/>
                    <a:gd name="connsiteY66" fmla="*/ 1595409 h 2077629"/>
                    <a:gd name="connsiteX67" fmla="*/ 3175379 w 4908645"/>
                    <a:gd name="connsiteY67" fmla="*/ 1763731 h 2077629"/>
                    <a:gd name="connsiteX68" fmla="*/ 3948752 w 4908645"/>
                    <a:gd name="connsiteY68" fmla="*/ 1745534 h 2077629"/>
                    <a:gd name="connsiteX69" fmla="*/ 4180764 w 4908645"/>
                    <a:gd name="connsiteY69" fmla="*/ 2077629 h 2077629"/>
                    <a:gd name="connsiteX70" fmla="*/ 4549254 w 4908645"/>
                    <a:gd name="connsiteY70" fmla="*/ 1754632 h 2077629"/>
                    <a:gd name="connsiteX71" fmla="*/ 4908645 w 4908645"/>
                    <a:gd name="connsiteY71"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82984 w 4908645"/>
                    <a:gd name="connsiteY29" fmla="*/ 655300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401170 w 4908645"/>
                    <a:gd name="connsiteY33" fmla="*/ 762895 h 2077629"/>
                    <a:gd name="connsiteX34" fmla="*/ 1587690 w 4908645"/>
                    <a:gd name="connsiteY34" fmla="*/ 913020 h 2077629"/>
                    <a:gd name="connsiteX35" fmla="*/ 1291988 w 4908645"/>
                    <a:gd name="connsiteY35" fmla="*/ 817486 h 2077629"/>
                    <a:gd name="connsiteX36" fmla="*/ 1191905 w 4908645"/>
                    <a:gd name="connsiteY36" fmla="*/ 812937 h 2077629"/>
                    <a:gd name="connsiteX37" fmla="*/ 937146 w 4908645"/>
                    <a:gd name="connsiteY37" fmla="*/ 753797 h 2077629"/>
                    <a:gd name="connsiteX38" fmla="*/ 232012 w 4908645"/>
                    <a:gd name="connsiteY38" fmla="*/ 653713 h 2077629"/>
                    <a:gd name="connsiteX39" fmla="*/ 550460 w 4908645"/>
                    <a:gd name="connsiteY39" fmla="*/ 853880 h 2077629"/>
                    <a:gd name="connsiteX40" fmla="*/ 882555 w 4908645"/>
                    <a:gd name="connsiteY40" fmla="*/ 812937 h 2077629"/>
                    <a:gd name="connsiteX41" fmla="*/ 1046328 w 4908645"/>
                    <a:gd name="connsiteY41" fmla="*/ 831134 h 2077629"/>
                    <a:gd name="connsiteX42" fmla="*/ 864358 w 4908645"/>
                    <a:gd name="connsiteY42" fmla="*/ 872077 h 2077629"/>
                    <a:gd name="connsiteX43" fmla="*/ 1201003 w 4908645"/>
                    <a:gd name="connsiteY43" fmla="*/ 890274 h 2077629"/>
                    <a:gd name="connsiteX44" fmla="*/ 1246496 w 4908645"/>
                    <a:gd name="connsiteY44" fmla="*/ 931218 h 2077629"/>
                    <a:gd name="connsiteX45" fmla="*/ 1028131 w 4908645"/>
                    <a:gd name="connsiteY45" fmla="*/ 949415 h 2077629"/>
                    <a:gd name="connsiteX46" fmla="*/ 809767 w 4908645"/>
                    <a:gd name="connsiteY46" fmla="*/ 908471 h 2077629"/>
                    <a:gd name="connsiteX47" fmla="*/ 932597 w 4908645"/>
                    <a:gd name="connsiteY47" fmla="*/ 967612 h 2077629"/>
                    <a:gd name="connsiteX48" fmla="*/ 582305 w 4908645"/>
                    <a:gd name="connsiteY48" fmla="*/ 972161 h 2077629"/>
                    <a:gd name="connsiteX49" fmla="*/ 0 w 4908645"/>
                    <a:gd name="connsiteY49" fmla="*/ 685558 h 2077629"/>
                    <a:gd name="connsiteX50" fmla="*/ 282054 w 4908645"/>
                    <a:gd name="connsiteY50" fmla="*/ 972161 h 2077629"/>
                    <a:gd name="connsiteX51" fmla="*/ 787021 w 4908645"/>
                    <a:gd name="connsiteY51" fmla="*/ 1067695 h 2077629"/>
                    <a:gd name="connsiteX52" fmla="*/ 1046328 w 4908645"/>
                    <a:gd name="connsiteY52" fmla="*/ 1063146 h 2077629"/>
                    <a:gd name="connsiteX53" fmla="*/ 1419367 w 4908645"/>
                    <a:gd name="connsiteY53" fmla="*/ 1031301 h 2077629"/>
                    <a:gd name="connsiteX54" fmla="*/ 1510352 w 4908645"/>
                    <a:gd name="connsiteY54" fmla="*/ 1085892 h 2077629"/>
                    <a:gd name="connsiteX55" fmla="*/ 1269242 w 4908645"/>
                    <a:gd name="connsiteY55" fmla="*/ 1158680 h 2077629"/>
                    <a:gd name="connsiteX56" fmla="*/ 905302 w 4908645"/>
                    <a:gd name="connsiteY56" fmla="*/ 1090441 h 2077629"/>
                    <a:gd name="connsiteX57" fmla="*/ 818866 w 4908645"/>
                    <a:gd name="connsiteY57" fmla="*/ 1104089 h 2077629"/>
                    <a:gd name="connsiteX58" fmla="*/ 1210102 w 4908645"/>
                    <a:gd name="connsiteY58" fmla="*/ 1226919 h 2077629"/>
                    <a:gd name="connsiteX59" fmla="*/ 1369325 w 4908645"/>
                    <a:gd name="connsiteY59" fmla="*/ 1226919 h 2077629"/>
                    <a:gd name="connsiteX60" fmla="*/ 1510352 w 4908645"/>
                    <a:gd name="connsiteY60" fmla="*/ 1281510 h 2077629"/>
                    <a:gd name="connsiteX61" fmla="*/ 1783308 w 4908645"/>
                    <a:gd name="connsiteY61" fmla="*/ 1204173 h 2077629"/>
                    <a:gd name="connsiteX62" fmla="*/ 2106305 w 4908645"/>
                    <a:gd name="connsiteY62" fmla="*/ 1445283 h 2077629"/>
                    <a:gd name="connsiteX63" fmla="*/ 2069911 w 4908645"/>
                    <a:gd name="connsiteY63" fmla="*/ 1499874 h 2077629"/>
                    <a:gd name="connsiteX64" fmla="*/ 2215487 w 4908645"/>
                    <a:gd name="connsiteY64" fmla="*/ 1508973 h 2077629"/>
                    <a:gd name="connsiteX65" fmla="*/ 2374711 w 4908645"/>
                    <a:gd name="connsiteY65" fmla="*/ 1527170 h 2077629"/>
                    <a:gd name="connsiteX66" fmla="*/ 2374711 w 4908645"/>
                    <a:gd name="connsiteY66" fmla="*/ 1595409 h 2077629"/>
                    <a:gd name="connsiteX67" fmla="*/ 3175379 w 4908645"/>
                    <a:gd name="connsiteY67" fmla="*/ 1763731 h 2077629"/>
                    <a:gd name="connsiteX68" fmla="*/ 3948752 w 4908645"/>
                    <a:gd name="connsiteY68" fmla="*/ 1745534 h 2077629"/>
                    <a:gd name="connsiteX69" fmla="*/ 4180764 w 4908645"/>
                    <a:gd name="connsiteY69" fmla="*/ 2077629 h 2077629"/>
                    <a:gd name="connsiteX70" fmla="*/ 4549254 w 4908645"/>
                    <a:gd name="connsiteY70" fmla="*/ 1754632 h 2077629"/>
                    <a:gd name="connsiteX71" fmla="*/ 4908645 w 4908645"/>
                    <a:gd name="connsiteY71"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52822 w 4908645"/>
                    <a:gd name="connsiteY29" fmla="*/ 648950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401170 w 4908645"/>
                    <a:gd name="connsiteY33" fmla="*/ 762895 h 2077629"/>
                    <a:gd name="connsiteX34" fmla="*/ 1587690 w 4908645"/>
                    <a:gd name="connsiteY34" fmla="*/ 913020 h 2077629"/>
                    <a:gd name="connsiteX35" fmla="*/ 1291988 w 4908645"/>
                    <a:gd name="connsiteY35" fmla="*/ 817486 h 2077629"/>
                    <a:gd name="connsiteX36" fmla="*/ 1191905 w 4908645"/>
                    <a:gd name="connsiteY36" fmla="*/ 812937 h 2077629"/>
                    <a:gd name="connsiteX37" fmla="*/ 937146 w 4908645"/>
                    <a:gd name="connsiteY37" fmla="*/ 753797 h 2077629"/>
                    <a:gd name="connsiteX38" fmla="*/ 232012 w 4908645"/>
                    <a:gd name="connsiteY38" fmla="*/ 653713 h 2077629"/>
                    <a:gd name="connsiteX39" fmla="*/ 550460 w 4908645"/>
                    <a:gd name="connsiteY39" fmla="*/ 853880 h 2077629"/>
                    <a:gd name="connsiteX40" fmla="*/ 882555 w 4908645"/>
                    <a:gd name="connsiteY40" fmla="*/ 812937 h 2077629"/>
                    <a:gd name="connsiteX41" fmla="*/ 1046328 w 4908645"/>
                    <a:gd name="connsiteY41" fmla="*/ 831134 h 2077629"/>
                    <a:gd name="connsiteX42" fmla="*/ 864358 w 4908645"/>
                    <a:gd name="connsiteY42" fmla="*/ 872077 h 2077629"/>
                    <a:gd name="connsiteX43" fmla="*/ 1201003 w 4908645"/>
                    <a:gd name="connsiteY43" fmla="*/ 890274 h 2077629"/>
                    <a:gd name="connsiteX44" fmla="*/ 1246496 w 4908645"/>
                    <a:gd name="connsiteY44" fmla="*/ 931218 h 2077629"/>
                    <a:gd name="connsiteX45" fmla="*/ 1028131 w 4908645"/>
                    <a:gd name="connsiteY45" fmla="*/ 949415 h 2077629"/>
                    <a:gd name="connsiteX46" fmla="*/ 809767 w 4908645"/>
                    <a:gd name="connsiteY46" fmla="*/ 908471 h 2077629"/>
                    <a:gd name="connsiteX47" fmla="*/ 932597 w 4908645"/>
                    <a:gd name="connsiteY47" fmla="*/ 967612 h 2077629"/>
                    <a:gd name="connsiteX48" fmla="*/ 582305 w 4908645"/>
                    <a:gd name="connsiteY48" fmla="*/ 972161 h 2077629"/>
                    <a:gd name="connsiteX49" fmla="*/ 0 w 4908645"/>
                    <a:gd name="connsiteY49" fmla="*/ 685558 h 2077629"/>
                    <a:gd name="connsiteX50" fmla="*/ 282054 w 4908645"/>
                    <a:gd name="connsiteY50" fmla="*/ 972161 h 2077629"/>
                    <a:gd name="connsiteX51" fmla="*/ 787021 w 4908645"/>
                    <a:gd name="connsiteY51" fmla="*/ 1067695 h 2077629"/>
                    <a:gd name="connsiteX52" fmla="*/ 1046328 w 4908645"/>
                    <a:gd name="connsiteY52" fmla="*/ 1063146 h 2077629"/>
                    <a:gd name="connsiteX53" fmla="*/ 1419367 w 4908645"/>
                    <a:gd name="connsiteY53" fmla="*/ 1031301 h 2077629"/>
                    <a:gd name="connsiteX54" fmla="*/ 1510352 w 4908645"/>
                    <a:gd name="connsiteY54" fmla="*/ 1085892 h 2077629"/>
                    <a:gd name="connsiteX55" fmla="*/ 1269242 w 4908645"/>
                    <a:gd name="connsiteY55" fmla="*/ 1158680 h 2077629"/>
                    <a:gd name="connsiteX56" fmla="*/ 905302 w 4908645"/>
                    <a:gd name="connsiteY56" fmla="*/ 1090441 h 2077629"/>
                    <a:gd name="connsiteX57" fmla="*/ 818866 w 4908645"/>
                    <a:gd name="connsiteY57" fmla="*/ 1104089 h 2077629"/>
                    <a:gd name="connsiteX58" fmla="*/ 1210102 w 4908645"/>
                    <a:gd name="connsiteY58" fmla="*/ 1226919 h 2077629"/>
                    <a:gd name="connsiteX59" fmla="*/ 1369325 w 4908645"/>
                    <a:gd name="connsiteY59" fmla="*/ 1226919 h 2077629"/>
                    <a:gd name="connsiteX60" fmla="*/ 1510352 w 4908645"/>
                    <a:gd name="connsiteY60" fmla="*/ 1281510 h 2077629"/>
                    <a:gd name="connsiteX61" fmla="*/ 1783308 w 4908645"/>
                    <a:gd name="connsiteY61" fmla="*/ 1204173 h 2077629"/>
                    <a:gd name="connsiteX62" fmla="*/ 2106305 w 4908645"/>
                    <a:gd name="connsiteY62" fmla="*/ 1445283 h 2077629"/>
                    <a:gd name="connsiteX63" fmla="*/ 2069911 w 4908645"/>
                    <a:gd name="connsiteY63" fmla="*/ 1499874 h 2077629"/>
                    <a:gd name="connsiteX64" fmla="*/ 2215487 w 4908645"/>
                    <a:gd name="connsiteY64" fmla="*/ 1508973 h 2077629"/>
                    <a:gd name="connsiteX65" fmla="*/ 2374711 w 4908645"/>
                    <a:gd name="connsiteY65" fmla="*/ 1527170 h 2077629"/>
                    <a:gd name="connsiteX66" fmla="*/ 2374711 w 4908645"/>
                    <a:gd name="connsiteY66" fmla="*/ 1595409 h 2077629"/>
                    <a:gd name="connsiteX67" fmla="*/ 3175379 w 4908645"/>
                    <a:gd name="connsiteY67" fmla="*/ 1763731 h 2077629"/>
                    <a:gd name="connsiteX68" fmla="*/ 3948752 w 4908645"/>
                    <a:gd name="connsiteY68" fmla="*/ 1745534 h 2077629"/>
                    <a:gd name="connsiteX69" fmla="*/ 4180764 w 4908645"/>
                    <a:gd name="connsiteY69" fmla="*/ 2077629 h 2077629"/>
                    <a:gd name="connsiteX70" fmla="*/ 4549254 w 4908645"/>
                    <a:gd name="connsiteY70" fmla="*/ 1754632 h 2077629"/>
                    <a:gd name="connsiteX71" fmla="*/ 4908645 w 4908645"/>
                    <a:gd name="connsiteY71"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52822 w 4908645"/>
                    <a:gd name="connsiteY29" fmla="*/ 648950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401170 w 4908645"/>
                    <a:gd name="connsiteY33" fmla="*/ 762895 h 2077629"/>
                    <a:gd name="connsiteX34" fmla="*/ 1587690 w 4908645"/>
                    <a:gd name="connsiteY34" fmla="*/ 913020 h 2077629"/>
                    <a:gd name="connsiteX35" fmla="*/ 1291988 w 4908645"/>
                    <a:gd name="connsiteY35" fmla="*/ 817486 h 2077629"/>
                    <a:gd name="connsiteX36" fmla="*/ 1191905 w 4908645"/>
                    <a:gd name="connsiteY36" fmla="*/ 812937 h 2077629"/>
                    <a:gd name="connsiteX37" fmla="*/ 937146 w 4908645"/>
                    <a:gd name="connsiteY37" fmla="*/ 753797 h 2077629"/>
                    <a:gd name="connsiteX38" fmla="*/ 232012 w 4908645"/>
                    <a:gd name="connsiteY38" fmla="*/ 653713 h 2077629"/>
                    <a:gd name="connsiteX39" fmla="*/ 550460 w 4908645"/>
                    <a:gd name="connsiteY39" fmla="*/ 853880 h 2077629"/>
                    <a:gd name="connsiteX40" fmla="*/ 882555 w 4908645"/>
                    <a:gd name="connsiteY40" fmla="*/ 812937 h 2077629"/>
                    <a:gd name="connsiteX41" fmla="*/ 1046328 w 4908645"/>
                    <a:gd name="connsiteY41" fmla="*/ 831134 h 2077629"/>
                    <a:gd name="connsiteX42" fmla="*/ 864358 w 4908645"/>
                    <a:gd name="connsiteY42" fmla="*/ 872077 h 2077629"/>
                    <a:gd name="connsiteX43" fmla="*/ 1201003 w 4908645"/>
                    <a:gd name="connsiteY43" fmla="*/ 890274 h 2077629"/>
                    <a:gd name="connsiteX44" fmla="*/ 1246496 w 4908645"/>
                    <a:gd name="connsiteY44" fmla="*/ 931218 h 2077629"/>
                    <a:gd name="connsiteX45" fmla="*/ 1028131 w 4908645"/>
                    <a:gd name="connsiteY45" fmla="*/ 949415 h 2077629"/>
                    <a:gd name="connsiteX46" fmla="*/ 809767 w 4908645"/>
                    <a:gd name="connsiteY46" fmla="*/ 908471 h 2077629"/>
                    <a:gd name="connsiteX47" fmla="*/ 932597 w 4908645"/>
                    <a:gd name="connsiteY47" fmla="*/ 967612 h 2077629"/>
                    <a:gd name="connsiteX48" fmla="*/ 582305 w 4908645"/>
                    <a:gd name="connsiteY48" fmla="*/ 972161 h 2077629"/>
                    <a:gd name="connsiteX49" fmla="*/ 0 w 4908645"/>
                    <a:gd name="connsiteY49" fmla="*/ 685558 h 2077629"/>
                    <a:gd name="connsiteX50" fmla="*/ 282054 w 4908645"/>
                    <a:gd name="connsiteY50" fmla="*/ 972161 h 2077629"/>
                    <a:gd name="connsiteX51" fmla="*/ 787021 w 4908645"/>
                    <a:gd name="connsiteY51" fmla="*/ 1067695 h 2077629"/>
                    <a:gd name="connsiteX52" fmla="*/ 1046328 w 4908645"/>
                    <a:gd name="connsiteY52" fmla="*/ 1063146 h 2077629"/>
                    <a:gd name="connsiteX53" fmla="*/ 1419367 w 4908645"/>
                    <a:gd name="connsiteY53" fmla="*/ 1031301 h 2077629"/>
                    <a:gd name="connsiteX54" fmla="*/ 1510352 w 4908645"/>
                    <a:gd name="connsiteY54" fmla="*/ 1085892 h 2077629"/>
                    <a:gd name="connsiteX55" fmla="*/ 1269242 w 4908645"/>
                    <a:gd name="connsiteY55" fmla="*/ 1158680 h 2077629"/>
                    <a:gd name="connsiteX56" fmla="*/ 905302 w 4908645"/>
                    <a:gd name="connsiteY56" fmla="*/ 1090441 h 2077629"/>
                    <a:gd name="connsiteX57" fmla="*/ 818866 w 4908645"/>
                    <a:gd name="connsiteY57" fmla="*/ 1104089 h 2077629"/>
                    <a:gd name="connsiteX58" fmla="*/ 1210102 w 4908645"/>
                    <a:gd name="connsiteY58" fmla="*/ 1226919 h 2077629"/>
                    <a:gd name="connsiteX59" fmla="*/ 1369325 w 4908645"/>
                    <a:gd name="connsiteY59" fmla="*/ 1226919 h 2077629"/>
                    <a:gd name="connsiteX60" fmla="*/ 1510352 w 4908645"/>
                    <a:gd name="connsiteY60" fmla="*/ 1281510 h 2077629"/>
                    <a:gd name="connsiteX61" fmla="*/ 1783308 w 4908645"/>
                    <a:gd name="connsiteY61" fmla="*/ 1204173 h 2077629"/>
                    <a:gd name="connsiteX62" fmla="*/ 2106305 w 4908645"/>
                    <a:gd name="connsiteY62" fmla="*/ 1445283 h 2077629"/>
                    <a:gd name="connsiteX63" fmla="*/ 2069911 w 4908645"/>
                    <a:gd name="connsiteY63" fmla="*/ 1499874 h 2077629"/>
                    <a:gd name="connsiteX64" fmla="*/ 2215487 w 4908645"/>
                    <a:gd name="connsiteY64" fmla="*/ 1508973 h 2077629"/>
                    <a:gd name="connsiteX65" fmla="*/ 2374711 w 4908645"/>
                    <a:gd name="connsiteY65" fmla="*/ 1527170 h 2077629"/>
                    <a:gd name="connsiteX66" fmla="*/ 2374711 w 4908645"/>
                    <a:gd name="connsiteY66" fmla="*/ 1595409 h 2077629"/>
                    <a:gd name="connsiteX67" fmla="*/ 3175379 w 4908645"/>
                    <a:gd name="connsiteY67" fmla="*/ 1763731 h 2077629"/>
                    <a:gd name="connsiteX68" fmla="*/ 3948752 w 4908645"/>
                    <a:gd name="connsiteY68" fmla="*/ 1745534 h 2077629"/>
                    <a:gd name="connsiteX69" fmla="*/ 4180764 w 4908645"/>
                    <a:gd name="connsiteY69" fmla="*/ 2077629 h 2077629"/>
                    <a:gd name="connsiteX70" fmla="*/ 4549254 w 4908645"/>
                    <a:gd name="connsiteY70" fmla="*/ 1754632 h 2077629"/>
                    <a:gd name="connsiteX71" fmla="*/ 4908645 w 4908645"/>
                    <a:gd name="connsiteY71"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52822 w 4908645"/>
                    <a:gd name="connsiteY29" fmla="*/ 648950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401170 w 4908645"/>
                    <a:gd name="connsiteY33" fmla="*/ 762895 h 2077629"/>
                    <a:gd name="connsiteX34" fmla="*/ 1587690 w 4908645"/>
                    <a:gd name="connsiteY34" fmla="*/ 913020 h 2077629"/>
                    <a:gd name="connsiteX35" fmla="*/ 1291988 w 4908645"/>
                    <a:gd name="connsiteY35" fmla="*/ 817486 h 2077629"/>
                    <a:gd name="connsiteX36" fmla="*/ 1191905 w 4908645"/>
                    <a:gd name="connsiteY36" fmla="*/ 812937 h 2077629"/>
                    <a:gd name="connsiteX37" fmla="*/ 937146 w 4908645"/>
                    <a:gd name="connsiteY37" fmla="*/ 753797 h 2077629"/>
                    <a:gd name="connsiteX38" fmla="*/ 232012 w 4908645"/>
                    <a:gd name="connsiteY38" fmla="*/ 653713 h 2077629"/>
                    <a:gd name="connsiteX39" fmla="*/ 550460 w 4908645"/>
                    <a:gd name="connsiteY39" fmla="*/ 853880 h 2077629"/>
                    <a:gd name="connsiteX40" fmla="*/ 882555 w 4908645"/>
                    <a:gd name="connsiteY40" fmla="*/ 812937 h 2077629"/>
                    <a:gd name="connsiteX41" fmla="*/ 1046328 w 4908645"/>
                    <a:gd name="connsiteY41" fmla="*/ 831134 h 2077629"/>
                    <a:gd name="connsiteX42" fmla="*/ 864358 w 4908645"/>
                    <a:gd name="connsiteY42" fmla="*/ 872077 h 2077629"/>
                    <a:gd name="connsiteX43" fmla="*/ 1201003 w 4908645"/>
                    <a:gd name="connsiteY43" fmla="*/ 890274 h 2077629"/>
                    <a:gd name="connsiteX44" fmla="*/ 1246496 w 4908645"/>
                    <a:gd name="connsiteY44" fmla="*/ 931218 h 2077629"/>
                    <a:gd name="connsiteX45" fmla="*/ 1028131 w 4908645"/>
                    <a:gd name="connsiteY45" fmla="*/ 949415 h 2077629"/>
                    <a:gd name="connsiteX46" fmla="*/ 809767 w 4908645"/>
                    <a:gd name="connsiteY46" fmla="*/ 908471 h 2077629"/>
                    <a:gd name="connsiteX47" fmla="*/ 932597 w 4908645"/>
                    <a:gd name="connsiteY47" fmla="*/ 967612 h 2077629"/>
                    <a:gd name="connsiteX48" fmla="*/ 582305 w 4908645"/>
                    <a:gd name="connsiteY48" fmla="*/ 972161 h 2077629"/>
                    <a:gd name="connsiteX49" fmla="*/ 0 w 4908645"/>
                    <a:gd name="connsiteY49" fmla="*/ 685558 h 2077629"/>
                    <a:gd name="connsiteX50" fmla="*/ 282054 w 4908645"/>
                    <a:gd name="connsiteY50" fmla="*/ 972161 h 2077629"/>
                    <a:gd name="connsiteX51" fmla="*/ 787021 w 4908645"/>
                    <a:gd name="connsiteY51" fmla="*/ 1067695 h 2077629"/>
                    <a:gd name="connsiteX52" fmla="*/ 1046328 w 4908645"/>
                    <a:gd name="connsiteY52" fmla="*/ 1063146 h 2077629"/>
                    <a:gd name="connsiteX53" fmla="*/ 1419367 w 4908645"/>
                    <a:gd name="connsiteY53" fmla="*/ 1031301 h 2077629"/>
                    <a:gd name="connsiteX54" fmla="*/ 1510352 w 4908645"/>
                    <a:gd name="connsiteY54" fmla="*/ 1085892 h 2077629"/>
                    <a:gd name="connsiteX55" fmla="*/ 1269242 w 4908645"/>
                    <a:gd name="connsiteY55" fmla="*/ 1158680 h 2077629"/>
                    <a:gd name="connsiteX56" fmla="*/ 905302 w 4908645"/>
                    <a:gd name="connsiteY56" fmla="*/ 1090441 h 2077629"/>
                    <a:gd name="connsiteX57" fmla="*/ 818866 w 4908645"/>
                    <a:gd name="connsiteY57" fmla="*/ 1104089 h 2077629"/>
                    <a:gd name="connsiteX58" fmla="*/ 1210102 w 4908645"/>
                    <a:gd name="connsiteY58" fmla="*/ 1226919 h 2077629"/>
                    <a:gd name="connsiteX59" fmla="*/ 1369325 w 4908645"/>
                    <a:gd name="connsiteY59" fmla="*/ 1226919 h 2077629"/>
                    <a:gd name="connsiteX60" fmla="*/ 1510352 w 4908645"/>
                    <a:gd name="connsiteY60" fmla="*/ 1281510 h 2077629"/>
                    <a:gd name="connsiteX61" fmla="*/ 1783308 w 4908645"/>
                    <a:gd name="connsiteY61" fmla="*/ 1204173 h 2077629"/>
                    <a:gd name="connsiteX62" fmla="*/ 2106305 w 4908645"/>
                    <a:gd name="connsiteY62" fmla="*/ 1445283 h 2077629"/>
                    <a:gd name="connsiteX63" fmla="*/ 2069911 w 4908645"/>
                    <a:gd name="connsiteY63" fmla="*/ 1499874 h 2077629"/>
                    <a:gd name="connsiteX64" fmla="*/ 2215487 w 4908645"/>
                    <a:gd name="connsiteY64" fmla="*/ 1508973 h 2077629"/>
                    <a:gd name="connsiteX65" fmla="*/ 2374711 w 4908645"/>
                    <a:gd name="connsiteY65" fmla="*/ 1527170 h 2077629"/>
                    <a:gd name="connsiteX66" fmla="*/ 2374711 w 4908645"/>
                    <a:gd name="connsiteY66" fmla="*/ 1595409 h 2077629"/>
                    <a:gd name="connsiteX67" fmla="*/ 3175379 w 4908645"/>
                    <a:gd name="connsiteY67" fmla="*/ 1763731 h 2077629"/>
                    <a:gd name="connsiteX68" fmla="*/ 3948752 w 4908645"/>
                    <a:gd name="connsiteY68" fmla="*/ 1745534 h 2077629"/>
                    <a:gd name="connsiteX69" fmla="*/ 4180764 w 4908645"/>
                    <a:gd name="connsiteY69" fmla="*/ 2077629 h 2077629"/>
                    <a:gd name="connsiteX70" fmla="*/ 4549254 w 4908645"/>
                    <a:gd name="connsiteY70" fmla="*/ 1754632 h 2077629"/>
                    <a:gd name="connsiteX71" fmla="*/ 4908645 w 4908645"/>
                    <a:gd name="connsiteY71"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401170 w 4908645"/>
                    <a:gd name="connsiteY33" fmla="*/ 762895 h 2077629"/>
                    <a:gd name="connsiteX34" fmla="*/ 1587690 w 4908645"/>
                    <a:gd name="connsiteY34" fmla="*/ 913020 h 2077629"/>
                    <a:gd name="connsiteX35" fmla="*/ 1291988 w 4908645"/>
                    <a:gd name="connsiteY35" fmla="*/ 817486 h 2077629"/>
                    <a:gd name="connsiteX36" fmla="*/ 1191905 w 4908645"/>
                    <a:gd name="connsiteY36" fmla="*/ 812937 h 2077629"/>
                    <a:gd name="connsiteX37" fmla="*/ 937146 w 4908645"/>
                    <a:gd name="connsiteY37" fmla="*/ 753797 h 2077629"/>
                    <a:gd name="connsiteX38" fmla="*/ 232012 w 4908645"/>
                    <a:gd name="connsiteY38" fmla="*/ 653713 h 2077629"/>
                    <a:gd name="connsiteX39" fmla="*/ 550460 w 4908645"/>
                    <a:gd name="connsiteY39" fmla="*/ 853880 h 2077629"/>
                    <a:gd name="connsiteX40" fmla="*/ 882555 w 4908645"/>
                    <a:gd name="connsiteY40" fmla="*/ 812937 h 2077629"/>
                    <a:gd name="connsiteX41" fmla="*/ 1046328 w 4908645"/>
                    <a:gd name="connsiteY41" fmla="*/ 831134 h 2077629"/>
                    <a:gd name="connsiteX42" fmla="*/ 864358 w 4908645"/>
                    <a:gd name="connsiteY42" fmla="*/ 872077 h 2077629"/>
                    <a:gd name="connsiteX43" fmla="*/ 1201003 w 4908645"/>
                    <a:gd name="connsiteY43" fmla="*/ 890274 h 2077629"/>
                    <a:gd name="connsiteX44" fmla="*/ 1246496 w 4908645"/>
                    <a:gd name="connsiteY44" fmla="*/ 931218 h 2077629"/>
                    <a:gd name="connsiteX45" fmla="*/ 1028131 w 4908645"/>
                    <a:gd name="connsiteY45" fmla="*/ 949415 h 2077629"/>
                    <a:gd name="connsiteX46" fmla="*/ 809767 w 4908645"/>
                    <a:gd name="connsiteY46" fmla="*/ 908471 h 2077629"/>
                    <a:gd name="connsiteX47" fmla="*/ 932597 w 4908645"/>
                    <a:gd name="connsiteY47" fmla="*/ 967612 h 2077629"/>
                    <a:gd name="connsiteX48" fmla="*/ 582305 w 4908645"/>
                    <a:gd name="connsiteY48" fmla="*/ 972161 h 2077629"/>
                    <a:gd name="connsiteX49" fmla="*/ 0 w 4908645"/>
                    <a:gd name="connsiteY49" fmla="*/ 685558 h 2077629"/>
                    <a:gd name="connsiteX50" fmla="*/ 282054 w 4908645"/>
                    <a:gd name="connsiteY50" fmla="*/ 972161 h 2077629"/>
                    <a:gd name="connsiteX51" fmla="*/ 787021 w 4908645"/>
                    <a:gd name="connsiteY51" fmla="*/ 1067695 h 2077629"/>
                    <a:gd name="connsiteX52" fmla="*/ 1046328 w 4908645"/>
                    <a:gd name="connsiteY52" fmla="*/ 1063146 h 2077629"/>
                    <a:gd name="connsiteX53" fmla="*/ 1419367 w 4908645"/>
                    <a:gd name="connsiteY53" fmla="*/ 1031301 h 2077629"/>
                    <a:gd name="connsiteX54" fmla="*/ 1510352 w 4908645"/>
                    <a:gd name="connsiteY54" fmla="*/ 1085892 h 2077629"/>
                    <a:gd name="connsiteX55" fmla="*/ 1269242 w 4908645"/>
                    <a:gd name="connsiteY55" fmla="*/ 1158680 h 2077629"/>
                    <a:gd name="connsiteX56" fmla="*/ 905302 w 4908645"/>
                    <a:gd name="connsiteY56" fmla="*/ 1090441 h 2077629"/>
                    <a:gd name="connsiteX57" fmla="*/ 818866 w 4908645"/>
                    <a:gd name="connsiteY57" fmla="*/ 1104089 h 2077629"/>
                    <a:gd name="connsiteX58" fmla="*/ 1210102 w 4908645"/>
                    <a:gd name="connsiteY58" fmla="*/ 1226919 h 2077629"/>
                    <a:gd name="connsiteX59" fmla="*/ 1369325 w 4908645"/>
                    <a:gd name="connsiteY59" fmla="*/ 1226919 h 2077629"/>
                    <a:gd name="connsiteX60" fmla="*/ 1510352 w 4908645"/>
                    <a:gd name="connsiteY60" fmla="*/ 1281510 h 2077629"/>
                    <a:gd name="connsiteX61" fmla="*/ 1783308 w 4908645"/>
                    <a:gd name="connsiteY61" fmla="*/ 1204173 h 2077629"/>
                    <a:gd name="connsiteX62" fmla="*/ 2106305 w 4908645"/>
                    <a:gd name="connsiteY62" fmla="*/ 1445283 h 2077629"/>
                    <a:gd name="connsiteX63" fmla="*/ 2069911 w 4908645"/>
                    <a:gd name="connsiteY63" fmla="*/ 1499874 h 2077629"/>
                    <a:gd name="connsiteX64" fmla="*/ 2215487 w 4908645"/>
                    <a:gd name="connsiteY64" fmla="*/ 1508973 h 2077629"/>
                    <a:gd name="connsiteX65" fmla="*/ 2374711 w 4908645"/>
                    <a:gd name="connsiteY65" fmla="*/ 1527170 h 2077629"/>
                    <a:gd name="connsiteX66" fmla="*/ 2374711 w 4908645"/>
                    <a:gd name="connsiteY66" fmla="*/ 1595409 h 2077629"/>
                    <a:gd name="connsiteX67" fmla="*/ 3175379 w 4908645"/>
                    <a:gd name="connsiteY67" fmla="*/ 1763731 h 2077629"/>
                    <a:gd name="connsiteX68" fmla="*/ 3948752 w 4908645"/>
                    <a:gd name="connsiteY68" fmla="*/ 1745534 h 2077629"/>
                    <a:gd name="connsiteX69" fmla="*/ 4180764 w 4908645"/>
                    <a:gd name="connsiteY69" fmla="*/ 2077629 h 2077629"/>
                    <a:gd name="connsiteX70" fmla="*/ 4549254 w 4908645"/>
                    <a:gd name="connsiteY70" fmla="*/ 1754632 h 2077629"/>
                    <a:gd name="connsiteX71" fmla="*/ 4908645 w 4908645"/>
                    <a:gd name="connsiteY71"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87690 w 4908645"/>
                    <a:gd name="connsiteY34" fmla="*/ 913020 h 2077629"/>
                    <a:gd name="connsiteX35" fmla="*/ 1291988 w 4908645"/>
                    <a:gd name="connsiteY35" fmla="*/ 817486 h 2077629"/>
                    <a:gd name="connsiteX36" fmla="*/ 1191905 w 4908645"/>
                    <a:gd name="connsiteY36" fmla="*/ 812937 h 2077629"/>
                    <a:gd name="connsiteX37" fmla="*/ 937146 w 4908645"/>
                    <a:gd name="connsiteY37" fmla="*/ 753797 h 2077629"/>
                    <a:gd name="connsiteX38" fmla="*/ 232012 w 4908645"/>
                    <a:gd name="connsiteY38" fmla="*/ 653713 h 2077629"/>
                    <a:gd name="connsiteX39" fmla="*/ 550460 w 4908645"/>
                    <a:gd name="connsiteY39" fmla="*/ 853880 h 2077629"/>
                    <a:gd name="connsiteX40" fmla="*/ 882555 w 4908645"/>
                    <a:gd name="connsiteY40" fmla="*/ 812937 h 2077629"/>
                    <a:gd name="connsiteX41" fmla="*/ 1046328 w 4908645"/>
                    <a:gd name="connsiteY41" fmla="*/ 831134 h 2077629"/>
                    <a:gd name="connsiteX42" fmla="*/ 864358 w 4908645"/>
                    <a:gd name="connsiteY42" fmla="*/ 872077 h 2077629"/>
                    <a:gd name="connsiteX43" fmla="*/ 1201003 w 4908645"/>
                    <a:gd name="connsiteY43" fmla="*/ 890274 h 2077629"/>
                    <a:gd name="connsiteX44" fmla="*/ 1246496 w 4908645"/>
                    <a:gd name="connsiteY44" fmla="*/ 931218 h 2077629"/>
                    <a:gd name="connsiteX45" fmla="*/ 1028131 w 4908645"/>
                    <a:gd name="connsiteY45" fmla="*/ 949415 h 2077629"/>
                    <a:gd name="connsiteX46" fmla="*/ 809767 w 4908645"/>
                    <a:gd name="connsiteY46" fmla="*/ 908471 h 2077629"/>
                    <a:gd name="connsiteX47" fmla="*/ 932597 w 4908645"/>
                    <a:gd name="connsiteY47" fmla="*/ 967612 h 2077629"/>
                    <a:gd name="connsiteX48" fmla="*/ 582305 w 4908645"/>
                    <a:gd name="connsiteY48" fmla="*/ 972161 h 2077629"/>
                    <a:gd name="connsiteX49" fmla="*/ 0 w 4908645"/>
                    <a:gd name="connsiteY49" fmla="*/ 685558 h 2077629"/>
                    <a:gd name="connsiteX50" fmla="*/ 282054 w 4908645"/>
                    <a:gd name="connsiteY50" fmla="*/ 972161 h 2077629"/>
                    <a:gd name="connsiteX51" fmla="*/ 787021 w 4908645"/>
                    <a:gd name="connsiteY51" fmla="*/ 1067695 h 2077629"/>
                    <a:gd name="connsiteX52" fmla="*/ 1046328 w 4908645"/>
                    <a:gd name="connsiteY52" fmla="*/ 1063146 h 2077629"/>
                    <a:gd name="connsiteX53" fmla="*/ 1419367 w 4908645"/>
                    <a:gd name="connsiteY53" fmla="*/ 1031301 h 2077629"/>
                    <a:gd name="connsiteX54" fmla="*/ 1510352 w 4908645"/>
                    <a:gd name="connsiteY54" fmla="*/ 1085892 h 2077629"/>
                    <a:gd name="connsiteX55" fmla="*/ 1269242 w 4908645"/>
                    <a:gd name="connsiteY55" fmla="*/ 1158680 h 2077629"/>
                    <a:gd name="connsiteX56" fmla="*/ 905302 w 4908645"/>
                    <a:gd name="connsiteY56" fmla="*/ 1090441 h 2077629"/>
                    <a:gd name="connsiteX57" fmla="*/ 818866 w 4908645"/>
                    <a:gd name="connsiteY57" fmla="*/ 1104089 h 2077629"/>
                    <a:gd name="connsiteX58" fmla="*/ 1210102 w 4908645"/>
                    <a:gd name="connsiteY58" fmla="*/ 1226919 h 2077629"/>
                    <a:gd name="connsiteX59" fmla="*/ 1369325 w 4908645"/>
                    <a:gd name="connsiteY59" fmla="*/ 1226919 h 2077629"/>
                    <a:gd name="connsiteX60" fmla="*/ 1510352 w 4908645"/>
                    <a:gd name="connsiteY60" fmla="*/ 1281510 h 2077629"/>
                    <a:gd name="connsiteX61" fmla="*/ 1783308 w 4908645"/>
                    <a:gd name="connsiteY61" fmla="*/ 1204173 h 2077629"/>
                    <a:gd name="connsiteX62" fmla="*/ 2106305 w 4908645"/>
                    <a:gd name="connsiteY62" fmla="*/ 1445283 h 2077629"/>
                    <a:gd name="connsiteX63" fmla="*/ 2069911 w 4908645"/>
                    <a:gd name="connsiteY63" fmla="*/ 1499874 h 2077629"/>
                    <a:gd name="connsiteX64" fmla="*/ 2215487 w 4908645"/>
                    <a:gd name="connsiteY64" fmla="*/ 1508973 h 2077629"/>
                    <a:gd name="connsiteX65" fmla="*/ 2374711 w 4908645"/>
                    <a:gd name="connsiteY65" fmla="*/ 1527170 h 2077629"/>
                    <a:gd name="connsiteX66" fmla="*/ 2374711 w 4908645"/>
                    <a:gd name="connsiteY66" fmla="*/ 1595409 h 2077629"/>
                    <a:gd name="connsiteX67" fmla="*/ 3175379 w 4908645"/>
                    <a:gd name="connsiteY67" fmla="*/ 1763731 h 2077629"/>
                    <a:gd name="connsiteX68" fmla="*/ 3948752 w 4908645"/>
                    <a:gd name="connsiteY68" fmla="*/ 1745534 h 2077629"/>
                    <a:gd name="connsiteX69" fmla="*/ 4180764 w 4908645"/>
                    <a:gd name="connsiteY69" fmla="*/ 2077629 h 2077629"/>
                    <a:gd name="connsiteX70" fmla="*/ 4549254 w 4908645"/>
                    <a:gd name="connsiteY70" fmla="*/ 1754632 h 2077629"/>
                    <a:gd name="connsiteX71" fmla="*/ 4908645 w 4908645"/>
                    <a:gd name="connsiteY71"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87690 w 4908645"/>
                    <a:gd name="connsiteY34" fmla="*/ 913020 h 2077629"/>
                    <a:gd name="connsiteX35" fmla="*/ 1291988 w 4908645"/>
                    <a:gd name="connsiteY35" fmla="*/ 817486 h 2077629"/>
                    <a:gd name="connsiteX36" fmla="*/ 1191905 w 4908645"/>
                    <a:gd name="connsiteY36" fmla="*/ 812937 h 2077629"/>
                    <a:gd name="connsiteX37" fmla="*/ 937146 w 4908645"/>
                    <a:gd name="connsiteY37" fmla="*/ 753797 h 2077629"/>
                    <a:gd name="connsiteX38" fmla="*/ 232012 w 4908645"/>
                    <a:gd name="connsiteY38" fmla="*/ 653713 h 2077629"/>
                    <a:gd name="connsiteX39" fmla="*/ 550460 w 4908645"/>
                    <a:gd name="connsiteY39" fmla="*/ 853880 h 2077629"/>
                    <a:gd name="connsiteX40" fmla="*/ 882555 w 4908645"/>
                    <a:gd name="connsiteY40" fmla="*/ 812937 h 2077629"/>
                    <a:gd name="connsiteX41" fmla="*/ 1046328 w 4908645"/>
                    <a:gd name="connsiteY41" fmla="*/ 831134 h 2077629"/>
                    <a:gd name="connsiteX42" fmla="*/ 864358 w 4908645"/>
                    <a:gd name="connsiteY42" fmla="*/ 872077 h 2077629"/>
                    <a:gd name="connsiteX43" fmla="*/ 1201003 w 4908645"/>
                    <a:gd name="connsiteY43" fmla="*/ 890274 h 2077629"/>
                    <a:gd name="connsiteX44" fmla="*/ 1246496 w 4908645"/>
                    <a:gd name="connsiteY44" fmla="*/ 931218 h 2077629"/>
                    <a:gd name="connsiteX45" fmla="*/ 1028131 w 4908645"/>
                    <a:gd name="connsiteY45" fmla="*/ 949415 h 2077629"/>
                    <a:gd name="connsiteX46" fmla="*/ 809767 w 4908645"/>
                    <a:gd name="connsiteY46" fmla="*/ 908471 h 2077629"/>
                    <a:gd name="connsiteX47" fmla="*/ 932597 w 4908645"/>
                    <a:gd name="connsiteY47" fmla="*/ 967612 h 2077629"/>
                    <a:gd name="connsiteX48" fmla="*/ 582305 w 4908645"/>
                    <a:gd name="connsiteY48" fmla="*/ 972161 h 2077629"/>
                    <a:gd name="connsiteX49" fmla="*/ 0 w 4908645"/>
                    <a:gd name="connsiteY49" fmla="*/ 685558 h 2077629"/>
                    <a:gd name="connsiteX50" fmla="*/ 282054 w 4908645"/>
                    <a:gd name="connsiteY50" fmla="*/ 972161 h 2077629"/>
                    <a:gd name="connsiteX51" fmla="*/ 787021 w 4908645"/>
                    <a:gd name="connsiteY51" fmla="*/ 1067695 h 2077629"/>
                    <a:gd name="connsiteX52" fmla="*/ 1046328 w 4908645"/>
                    <a:gd name="connsiteY52" fmla="*/ 1063146 h 2077629"/>
                    <a:gd name="connsiteX53" fmla="*/ 1419367 w 4908645"/>
                    <a:gd name="connsiteY53" fmla="*/ 1031301 h 2077629"/>
                    <a:gd name="connsiteX54" fmla="*/ 1510352 w 4908645"/>
                    <a:gd name="connsiteY54" fmla="*/ 1085892 h 2077629"/>
                    <a:gd name="connsiteX55" fmla="*/ 1269242 w 4908645"/>
                    <a:gd name="connsiteY55" fmla="*/ 1158680 h 2077629"/>
                    <a:gd name="connsiteX56" fmla="*/ 905302 w 4908645"/>
                    <a:gd name="connsiteY56" fmla="*/ 1090441 h 2077629"/>
                    <a:gd name="connsiteX57" fmla="*/ 818866 w 4908645"/>
                    <a:gd name="connsiteY57" fmla="*/ 1104089 h 2077629"/>
                    <a:gd name="connsiteX58" fmla="*/ 1210102 w 4908645"/>
                    <a:gd name="connsiteY58" fmla="*/ 1226919 h 2077629"/>
                    <a:gd name="connsiteX59" fmla="*/ 1369325 w 4908645"/>
                    <a:gd name="connsiteY59" fmla="*/ 1226919 h 2077629"/>
                    <a:gd name="connsiteX60" fmla="*/ 1510352 w 4908645"/>
                    <a:gd name="connsiteY60" fmla="*/ 1281510 h 2077629"/>
                    <a:gd name="connsiteX61" fmla="*/ 1783308 w 4908645"/>
                    <a:gd name="connsiteY61" fmla="*/ 1204173 h 2077629"/>
                    <a:gd name="connsiteX62" fmla="*/ 2106305 w 4908645"/>
                    <a:gd name="connsiteY62" fmla="*/ 1445283 h 2077629"/>
                    <a:gd name="connsiteX63" fmla="*/ 2069911 w 4908645"/>
                    <a:gd name="connsiteY63" fmla="*/ 1499874 h 2077629"/>
                    <a:gd name="connsiteX64" fmla="*/ 2215487 w 4908645"/>
                    <a:gd name="connsiteY64" fmla="*/ 1508973 h 2077629"/>
                    <a:gd name="connsiteX65" fmla="*/ 2374711 w 4908645"/>
                    <a:gd name="connsiteY65" fmla="*/ 1527170 h 2077629"/>
                    <a:gd name="connsiteX66" fmla="*/ 2374711 w 4908645"/>
                    <a:gd name="connsiteY66" fmla="*/ 1595409 h 2077629"/>
                    <a:gd name="connsiteX67" fmla="*/ 3175379 w 4908645"/>
                    <a:gd name="connsiteY67" fmla="*/ 1763731 h 2077629"/>
                    <a:gd name="connsiteX68" fmla="*/ 3948752 w 4908645"/>
                    <a:gd name="connsiteY68" fmla="*/ 1745534 h 2077629"/>
                    <a:gd name="connsiteX69" fmla="*/ 4180764 w 4908645"/>
                    <a:gd name="connsiteY69" fmla="*/ 2077629 h 2077629"/>
                    <a:gd name="connsiteX70" fmla="*/ 4549254 w 4908645"/>
                    <a:gd name="connsiteY70" fmla="*/ 1754632 h 2077629"/>
                    <a:gd name="connsiteX71" fmla="*/ 4908645 w 4908645"/>
                    <a:gd name="connsiteY71"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87690 w 4908645"/>
                    <a:gd name="connsiteY34" fmla="*/ 913020 h 2077629"/>
                    <a:gd name="connsiteX35" fmla="*/ 1291988 w 4908645"/>
                    <a:gd name="connsiteY35" fmla="*/ 817486 h 2077629"/>
                    <a:gd name="connsiteX36" fmla="*/ 1191905 w 4908645"/>
                    <a:gd name="connsiteY36" fmla="*/ 812937 h 2077629"/>
                    <a:gd name="connsiteX37" fmla="*/ 937146 w 4908645"/>
                    <a:gd name="connsiteY37" fmla="*/ 753797 h 2077629"/>
                    <a:gd name="connsiteX38" fmla="*/ 232012 w 4908645"/>
                    <a:gd name="connsiteY38" fmla="*/ 653713 h 2077629"/>
                    <a:gd name="connsiteX39" fmla="*/ 550460 w 4908645"/>
                    <a:gd name="connsiteY39" fmla="*/ 853880 h 2077629"/>
                    <a:gd name="connsiteX40" fmla="*/ 882555 w 4908645"/>
                    <a:gd name="connsiteY40" fmla="*/ 812937 h 2077629"/>
                    <a:gd name="connsiteX41" fmla="*/ 1046328 w 4908645"/>
                    <a:gd name="connsiteY41" fmla="*/ 831134 h 2077629"/>
                    <a:gd name="connsiteX42" fmla="*/ 864358 w 4908645"/>
                    <a:gd name="connsiteY42" fmla="*/ 872077 h 2077629"/>
                    <a:gd name="connsiteX43" fmla="*/ 1201003 w 4908645"/>
                    <a:gd name="connsiteY43" fmla="*/ 890274 h 2077629"/>
                    <a:gd name="connsiteX44" fmla="*/ 1246496 w 4908645"/>
                    <a:gd name="connsiteY44" fmla="*/ 931218 h 2077629"/>
                    <a:gd name="connsiteX45" fmla="*/ 1028131 w 4908645"/>
                    <a:gd name="connsiteY45" fmla="*/ 949415 h 2077629"/>
                    <a:gd name="connsiteX46" fmla="*/ 809767 w 4908645"/>
                    <a:gd name="connsiteY46" fmla="*/ 908471 h 2077629"/>
                    <a:gd name="connsiteX47" fmla="*/ 932597 w 4908645"/>
                    <a:gd name="connsiteY47" fmla="*/ 967612 h 2077629"/>
                    <a:gd name="connsiteX48" fmla="*/ 582305 w 4908645"/>
                    <a:gd name="connsiteY48" fmla="*/ 972161 h 2077629"/>
                    <a:gd name="connsiteX49" fmla="*/ 0 w 4908645"/>
                    <a:gd name="connsiteY49" fmla="*/ 685558 h 2077629"/>
                    <a:gd name="connsiteX50" fmla="*/ 282054 w 4908645"/>
                    <a:gd name="connsiteY50" fmla="*/ 972161 h 2077629"/>
                    <a:gd name="connsiteX51" fmla="*/ 787021 w 4908645"/>
                    <a:gd name="connsiteY51" fmla="*/ 1067695 h 2077629"/>
                    <a:gd name="connsiteX52" fmla="*/ 1046328 w 4908645"/>
                    <a:gd name="connsiteY52" fmla="*/ 1063146 h 2077629"/>
                    <a:gd name="connsiteX53" fmla="*/ 1419367 w 4908645"/>
                    <a:gd name="connsiteY53" fmla="*/ 1031301 h 2077629"/>
                    <a:gd name="connsiteX54" fmla="*/ 1510352 w 4908645"/>
                    <a:gd name="connsiteY54" fmla="*/ 1085892 h 2077629"/>
                    <a:gd name="connsiteX55" fmla="*/ 1269242 w 4908645"/>
                    <a:gd name="connsiteY55" fmla="*/ 1158680 h 2077629"/>
                    <a:gd name="connsiteX56" fmla="*/ 905302 w 4908645"/>
                    <a:gd name="connsiteY56" fmla="*/ 1090441 h 2077629"/>
                    <a:gd name="connsiteX57" fmla="*/ 818866 w 4908645"/>
                    <a:gd name="connsiteY57" fmla="*/ 1104089 h 2077629"/>
                    <a:gd name="connsiteX58" fmla="*/ 1210102 w 4908645"/>
                    <a:gd name="connsiteY58" fmla="*/ 1226919 h 2077629"/>
                    <a:gd name="connsiteX59" fmla="*/ 1369325 w 4908645"/>
                    <a:gd name="connsiteY59" fmla="*/ 1226919 h 2077629"/>
                    <a:gd name="connsiteX60" fmla="*/ 1510352 w 4908645"/>
                    <a:gd name="connsiteY60" fmla="*/ 1281510 h 2077629"/>
                    <a:gd name="connsiteX61" fmla="*/ 1783308 w 4908645"/>
                    <a:gd name="connsiteY61" fmla="*/ 1204173 h 2077629"/>
                    <a:gd name="connsiteX62" fmla="*/ 2106305 w 4908645"/>
                    <a:gd name="connsiteY62" fmla="*/ 1445283 h 2077629"/>
                    <a:gd name="connsiteX63" fmla="*/ 2069911 w 4908645"/>
                    <a:gd name="connsiteY63" fmla="*/ 1499874 h 2077629"/>
                    <a:gd name="connsiteX64" fmla="*/ 2215487 w 4908645"/>
                    <a:gd name="connsiteY64" fmla="*/ 1508973 h 2077629"/>
                    <a:gd name="connsiteX65" fmla="*/ 2374711 w 4908645"/>
                    <a:gd name="connsiteY65" fmla="*/ 1527170 h 2077629"/>
                    <a:gd name="connsiteX66" fmla="*/ 2374711 w 4908645"/>
                    <a:gd name="connsiteY66" fmla="*/ 1595409 h 2077629"/>
                    <a:gd name="connsiteX67" fmla="*/ 3175379 w 4908645"/>
                    <a:gd name="connsiteY67" fmla="*/ 1763731 h 2077629"/>
                    <a:gd name="connsiteX68" fmla="*/ 3948752 w 4908645"/>
                    <a:gd name="connsiteY68" fmla="*/ 1745534 h 2077629"/>
                    <a:gd name="connsiteX69" fmla="*/ 4180764 w 4908645"/>
                    <a:gd name="connsiteY69" fmla="*/ 2077629 h 2077629"/>
                    <a:gd name="connsiteX70" fmla="*/ 4549254 w 4908645"/>
                    <a:gd name="connsiteY70" fmla="*/ 1754632 h 2077629"/>
                    <a:gd name="connsiteX71" fmla="*/ 4908645 w 4908645"/>
                    <a:gd name="connsiteY71"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191905 w 4908645"/>
                    <a:gd name="connsiteY36" fmla="*/ 812937 h 2077629"/>
                    <a:gd name="connsiteX37" fmla="*/ 937146 w 4908645"/>
                    <a:gd name="connsiteY37" fmla="*/ 753797 h 2077629"/>
                    <a:gd name="connsiteX38" fmla="*/ 232012 w 4908645"/>
                    <a:gd name="connsiteY38" fmla="*/ 653713 h 2077629"/>
                    <a:gd name="connsiteX39" fmla="*/ 550460 w 4908645"/>
                    <a:gd name="connsiteY39" fmla="*/ 853880 h 2077629"/>
                    <a:gd name="connsiteX40" fmla="*/ 882555 w 4908645"/>
                    <a:gd name="connsiteY40" fmla="*/ 812937 h 2077629"/>
                    <a:gd name="connsiteX41" fmla="*/ 1046328 w 4908645"/>
                    <a:gd name="connsiteY41" fmla="*/ 831134 h 2077629"/>
                    <a:gd name="connsiteX42" fmla="*/ 864358 w 4908645"/>
                    <a:gd name="connsiteY42" fmla="*/ 872077 h 2077629"/>
                    <a:gd name="connsiteX43" fmla="*/ 1201003 w 4908645"/>
                    <a:gd name="connsiteY43" fmla="*/ 890274 h 2077629"/>
                    <a:gd name="connsiteX44" fmla="*/ 1246496 w 4908645"/>
                    <a:gd name="connsiteY44" fmla="*/ 931218 h 2077629"/>
                    <a:gd name="connsiteX45" fmla="*/ 1028131 w 4908645"/>
                    <a:gd name="connsiteY45" fmla="*/ 949415 h 2077629"/>
                    <a:gd name="connsiteX46" fmla="*/ 809767 w 4908645"/>
                    <a:gd name="connsiteY46" fmla="*/ 908471 h 2077629"/>
                    <a:gd name="connsiteX47" fmla="*/ 932597 w 4908645"/>
                    <a:gd name="connsiteY47" fmla="*/ 967612 h 2077629"/>
                    <a:gd name="connsiteX48" fmla="*/ 582305 w 4908645"/>
                    <a:gd name="connsiteY48" fmla="*/ 972161 h 2077629"/>
                    <a:gd name="connsiteX49" fmla="*/ 0 w 4908645"/>
                    <a:gd name="connsiteY49" fmla="*/ 685558 h 2077629"/>
                    <a:gd name="connsiteX50" fmla="*/ 282054 w 4908645"/>
                    <a:gd name="connsiteY50" fmla="*/ 972161 h 2077629"/>
                    <a:gd name="connsiteX51" fmla="*/ 787021 w 4908645"/>
                    <a:gd name="connsiteY51" fmla="*/ 1067695 h 2077629"/>
                    <a:gd name="connsiteX52" fmla="*/ 1046328 w 4908645"/>
                    <a:gd name="connsiteY52" fmla="*/ 1063146 h 2077629"/>
                    <a:gd name="connsiteX53" fmla="*/ 1419367 w 4908645"/>
                    <a:gd name="connsiteY53" fmla="*/ 1031301 h 2077629"/>
                    <a:gd name="connsiteX54" fmla="*/ 1510352 w 4908645"/>
                    <a:gd name="connsiteY54" fmla="*/ 1085892 h 2077629"/>
                    <a:gd name="connsiteX55" fmla="*/ 1269242 w 4908645"/>
                    <a:gd name="connsiteY55" fmla="*/ 1158680 h 2077629"/>
                    <a:gd name="connsiteX56" fmla="*/ 905302 w 4908645"/>
                    <a:gd name="connsiteY56" fmla="*/ 1090441 h 2077629"/>
                    <a:gd name="connsiteX57" fmla="*/ 818866 w 4908645"/>
                    <a:gd name="connsiteY57" fmla="*/ 1104089 h 2077629"/>
                    <a:gd name="connsiteX58" fmla="*/ 1210102 w 4908645"/>
                    <a:gd name="connsiteY58" fmla="*/ 1226919 h 2077629"/>
                    <a:gd name="connsiteX59" fmla="*/ 1369325 w 4908645"/>
                    <a:gd name="connsiteY59" fmla="*/ 1226919 h 2077629"/>
                    <a:gd name="connsiteX60" fmla="*/ 1510352 w 4908645"/>
                    <a:gd name="connsiteY60" fmla="*/ 1281510 h 2077629"/>
                    <a:gd name="connsiteX61" fmla="*/ 1783308 w 4908645"/>
                    <a:gd name="connsiteY61" fmla="*/ 1204173 h 2077629"/>
                    <a:gd name="connsiteX62" fmla="*/ 2106305 w 4908645"/>
                    <a:gd name="connsiteY62" fmla="*/ 1445283 h 2077629"/>
                    <a:gd name="connsiteX63" fmla="*/ 2069911 w 4908645"/>
                    <a:gd name="connsiteY63" fmla="*/ 1499874 h 2077629"/>
                    <a:gd name="connsiteX64" fmla="*/ 2215487 w 4908645"/>
                    <a:gd name="connsiteY64" fmla="*/ 1508973 h 2077629"/>
                    <a:gd name="connsiteX65" fmla="*/ 2374711 w 4908645"/>
                    <a:gd name="connsiteY65" fmla="*/ 1527170 h 2077629"/>
                    <a:gd name="connsiteX66" fmla="*/ 2374711 w 4908645"/>
                    <a:gd name="connsiteY66" fmla="*/ 1595409 h 2077629"/>
                    <a:gd name="connsiteX67" fmla="*/ 3175379 w 4908645"/>
                    <a:gd name="connsiteY67" fmla="*/ 1763731 h 2077629"/>
                    <a:gd name="connsiteX68" fmla="*/ 3948752 w 4908645"/>
                    <a:gd name="connsiteY68" fmla="*/ 1745534 h 2077629"/>
                    <a:gd name="connsiteX69" fmla="*/ 4180764 w 4908645"/>
                    <a:gd name="connsiteY69" fmla="*/ 2077629 h 2077629"/>
                    <a:gd name="connsiteX70" fmla="*/ 4549254 w 4908645"/>
                    <a:gd name="connsiteY70" fmla="*/ 1754632 h 2077629"/>
                    <a:gd name="connsiteX71" fmla="*/ 4908645 w 4908645"/>
                    <a:gd name="connsiteY71"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191905 w 4908645"/>
                    <a:gd name="connsiteY36" fmla="*/ 812937 h 2077629"/>
                    <a:gd name="connsiteX37" fmla="*/ 937146 w 4908645"/>
                    <a:gd name="connsiteY37" fmla="*/ 753797 h 2077629"/>
                    <a:gd name="connsiteX38" fmla="*/ 615453 w 4908645"/>
                    <a:gd name="connsiteY38" fmla="*/ 771308 h 2077629"/>
                    <a:gd name="connsiteX39" fmla="*/ 232012 w 4908645"/>
                    <a:gd name="connsiteY39" fmla="*/ 653713 h 2077629"/>
                    <a:gd name="connsiteX40" fmla="*/ 550460 w 4908645"/>
                    <a:gd name="connsiteY40" fmla="*/ 853880 h 2077629"/>
                    <a:gd name="connsiteX41" fmla="*/ 882555 w 4908645"/>
                    <a:gd name="connsiteY41" fmla="*/ 812937 h 2077629"/>
                    <a:gd name="connsiteX42" fmla="*/ 1046328 w 4908645"/>
                    <a:gd name="connsiteY42" fmla="*/ 831134 h 2077629"/>
                    <a:gd name="connsiteX43" fmla="*/ 864358 w 4908645"/>
                    <a:gd name="connsiteY43" fmla="*/ 872077 h 2077629"/>
                    <a:gd name="connsiteX44" fmla="*/ 1201003 w 4908645"/>
                    <a:gd name="connsiteY44" fmla="*/ 890274 h 2077629"/>
                    <a:gd name="connsiteX45" fmla="*/ 1246496 w 4908645"/>
                    <a:gd name="connsiteY45" fmla="*/ 931218 h 2077629"/>
                    <a:gd name="connsiteX46" fmla="*/ 1028131 w 4908645"/>
                    <a:gd name="connsiteY46" fmla="*/ 949415 h 2077629"/>
                    <a:gd name="connsiteX47" fmla="*/ 809767 w 4908645"/>
                    <a:gd name="connsiteY47" fmla="*/ 908471 h 2077629"/>
                    <a:gd name="connsiteX48" fmla="*/ 932597 w 4908645"/>
                    <a:gd name="connsiteY48" fmla="*/ 967612 h 2077629"/>
                    <a:gd name="connsiteX49" fmla="*/ 582305 w 4908645"/>
                    <a:gd name="connsiteY49" fmla="*/ 972161 h 2077629"/>
                    <a:gd name="connsiteX50" fmla="*/ 0 w 4908645"/>
                    <a:gd name="connsiteY50" fmla="*/ 685558 h 2077629"/>
                    <a:gd name="connsiteX51" fmla="*/ 282054 w 4908645"/>
                    <a:gd name="connsiteY51" fmla="*/ 972161 h 2077629"/>
                    <a:gd name="connsiteX52" fmla="*/ 787021 w 4908645"/>
                    <a:gd name="connsiteY52" fmla="*/ 1067695 h 2077629"/>
                    <a:gd name="connsiteX53" fmla="*/ 1046328 w 4908645"/>
                    <a:gd name="connsiteY53" fmla="*/ 1063146 h 2077629"/>
                    <a:gd name="connsiteX54" fmla="*/ 1419367 w 4908645"/>
                    <a:gd name="connsiteY54" fmla="*/ 1031301 h 2077629"/>
                    <a:gd name="connsiteX55" fmla="*/ 1510352 w 4908645"/>
                    <a:gd name="connsiteY55" fmla="*/ 1085892 h 2077629"/>
                    <a:gd name="connsiteX56" fmla="*/ 1269242 w 4908645"/>
                    <a:gd name="connsiteY56" fmla="*/ 1158680 h 2077629"/>
                    <a:gd name="connsiteX57" fmla="*/ 905302 w 4908645"/>
                    <a:gd name="connsiteY57" fmla="*/ 1090441 h 2077629"/>
                    <a:gd name="connsiteX58" fmla="*/ 818866 w 4908645"/>
                    <a:gd name="connsiteY58" fmla="*/ 1104089 h 2077629"/>
                    <a:gd name="connsiteX59" fmla="*/ 1210102 w 4908645"/>
                    <a:gd name="connsiteY59" fmla="*/ 1226919 h 2077629"/>
                    <a:gd name="connsiteX60" fmla="*/ 1369325 w 4908645"/>
                    <a:gd name="connsiteY60" fmla="*/ 1226919 h 2077629"/>
                    <a:gd name="connsiteX61" fmla="*/ 1510352 w 4908645"/>
                    <a:gd name="connsiteY61" fmla="*/ 1281510 h 2077629"/>
                    <a:gd name="connsiteX62" fmla="*/ 1783308 w 4908645"/>
                    <a:gd name="connsiteY62" fmla="*/ 1204173 h 2077629"/>
                    <a:gd name="connsiteX63" fmla="*/ 2106305 w 4908645"/>
                    <a:gd name="connsiteY63" fmla="*/ 1445283 h 2077629"/>
                    <a:gd name="connsiteX64" fmla="*/ 2069911 w 4908645"/>
                    <a:gd name="connsiteY64" fmla="*/ 1499874 h 2077629"/>
                    <a:gd name="connsiteX65" fmla="*/ 2215487 w 4908645"/>
                    <a:gd name="connsiteY65" fmla="*/ 1508973 h 2077629"/>
                    <a:gd name="connsiteX66" fmla="*/ 2374711 w 4908645"/>
                    <a:gd name="connsiteY66" fmla="*/ 1527170 h 2077629"/>
                    <a:gd name="connsiteX67" fmla="*/ 2374711 w 4908645"/>
                    <a:gd name="connsiteY67" fmla="*/ 1595409 h 2077629"/>
                    <a:gd name="connsiteX68" fmla="*/ 3175379 w 4908645"/>
                    <a:gd name="connsiteY68" fmla="*/ 1763731 h 2077629"/>
                    <a:gd name="connsiteX69" fmla="*/ 3948752 w 4908645"/>
                    <a:gd name="connsiteY69" fmla="*/ 1745534 h 2077629"/>
                    <a:gd name="connsiteX70" fmla="*/ 4180764 w 4908645"/>
                    <a:gd name="connsiteY70" fmla="*/ 2077629 h 2077629"/>
                    <a:gd name="connsiteX71" fmla="*/ 4549254 w 4908645"/>
                    <a:gd name="connsiteY71" fmla="*/ 1754632 h 2077629"/>
                    <a:gd name="connsiteX72" fmla="*/ 4908645 w 4908645"/>
                    <a:gd name="connsiteY72"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191905 w 4908645"/>
                    <a:gd name="connsiteY36" fmla="*/ 812937 h 2077629"/>
                    <a:gd name="connsiteX37" fmla="*/ 937146 w 4908645"/>
                    <a:gd name="connsiteY37" fmla="*/ 753797 h 2077629"/>
                    <a:gd name="connsiteX38" fmla="*/ 615453 w 4908645"/>
                    <a:gd name="connsiteY38" fmla="*/ 771308 h 2077629"/>
                    <a:gd name="connsiteX39" fmla="*/ 232012 w 4908645"/>
                    <a:gd name="connsiteY39" fmla="*/ 653713 h 2077629"/>
                    <a:gd name="connsiteX40" fmla="*/ 255090 w 4908645"/>
                    <a:gd name="connsiteY40" fmla="*/ 698283 h 2077629"/>
                    <a:gd name="connsiteX41" fmla="*/ 550460 w 4908645"/>
                    <a:gd name="connsiteY41" fmla="*/ 853880 h 2077629"/>
                    <a:gd name="connsiteX42" fmla="*/ 882555 w 4908645"/>
                    <a:gd name="connsiteY42" fmla="*/ 812937 h 2077629"/>
                    <a:gd name="connsiteX43" fmla="*/ 1046328 w 4908645"/>
                    <a:gd name="connsiteY43" fmla="*/ 831134 h 2077629"/>
                    <a:gd name="connsiteX44" fmla="*/ 864358 w 4908645"/>
                    <a:gd name="connsiteY44" fmla="*/ 872077 h 2077629"/>
                    <a:gd name="connsiteX45" fmla="*/ 1201003 w 4908645"/>
                    <a:gd name="connsiteY45" fmla="*/ 890274 h 2077629"/>
                    <a:gd name="connsiteX46" fmla="*/ 1246496 w 4908645"/>
                    <a:gd name="connsiteY46" fmla="*/ 931218 h 2077629"/>
                    <a:gd name="connsiteX47" fmla="*/ 1028131 w 4908645"/>
                    <a:gd name="connsiteY47" fmla="*/ 949415 h 2077629"/>
                    <a:gd name="connsiteX48" fmla="*/ 809767 w 4908645"/>
                    <a:gd name="connsiteY48" fmla="*/ 908471 h 2077629"/>
                    <a:gd name="connsiteX49" fmla="*/ 932597 w 4908645"/>
                    <a:gd name="connsiteY49" fmla="*/ 967612 h 2077629"/>
                    <a:gd name="connsiteX50" fmla="*/ 582305 w 4908645"/>
                    <a:gd name="connsiteY50" fmla="*/ 972161 h 2077629"/>
                    <a:gd name="connsiteX51" fmla="*/ 0 w 4908645"/>
                    <a:gd name="connsiteY51" fmla="*/ 685558 h 2077629"/>
                    <a:gd name="connsiteX52" fmla="*/ 282054 w 4908645"/>
                    <a:gd name="connsiteY52" fmla="*/ 972161 h 2077629"/>
                    <a:gd name="connsiteX53" fmla="*/ 787021 w 4908645"/>
                    <a:gd name="connsiteY53" fmla="*/ 1067695 h 2077629"/>
                    <a:gd name="connsiteX54" fmla="*/ 1046328 w 4908645"/>
                    <a:gd name="connsiteY54" fmla="*/ 1063146 h 2077629"/>
                    <a:gd name="connsiteX55" fmla="*/ 1419367 w 4908645"/>
                    <a:gd name="connsiteY55" fmla="*/ 1031301 h 2077629"/>
                    <a:gd name="connsiteX56" fmla="*/ 1510352 w 4908645"/>
                    <a:gd name="connsiteY56" fmla="*/ 1085892 h 2077629"/>
                    <a:gd name="connsiteX57" fmla="*/ 1269242 w 4908645"/>
                    <a:gd name="connsiteY57" fmla="*/ 1158680 h 2077629"/>
                    <a:gd name="connsiteX58" fmla="*/ 905302 w 4908645"/>
                    <a:gd name="connsiteY58" fmla="*/ 1090441 h 2077629"/>
                    <a:gd name="connsiteX59" fmla="*/ 818866 w 4908645"/>
                    <a:gd name="connsiteY59" fmla="*/ 1104089 h 2077629"/>
                    <a:gd name="connsiteX60" fmla="*/ 1210102 w 4908645"/>
                    <a:gd name="connsiteY60" fmla="*/ 1226919 h 2077629"/>
                    <a:gd name="connsiteX61" fmla="*/ 1369325 w 4908645"/>
                    <a:gd name="connsiteY61" fmla="*/ 1226919 h 2077629"/>
                    <a:gd name="connsiteX62" fmla="*/ 1510352 w 4908645"/>
                    <a:gd name="connsiteY62" fmla="*/ 1281510 h 2077629"/>
                    <a:gd name="connsiteX63" fmla="*/ 1783308 w 4908645"/>
                    <a:gd name="connsiteY63" fmla="*/ 1204173 h 2077629"/>
                    <a:gd name="connsiteX64" fmla="*/ 2106305 w 4908645"/>
                    <a:gd name="connsiteY64" fmla="*/ 1445283 h 2077629"/>
                    <a:gd name="connsiteX65" fmla="*/ 2069911 w 4908645"/>
                    <a:gd name="connsiteY65" fmla="*/ 1499874 h 2077629"/>
                    <a:gd name="connsiteX66" fmla="*/ 2215487 w 4908645"/>
                    <a:gd name="connsiteY66" fmla="*/ 1508973 h 2077629"/>
                    <a:gd name="connsiteX67" fmla="*/ 2374711 w 4908645"/>
                    <a:gd name="connsiteY67" fmla="*/ 1527170 h 2077629"/>
                    <a:gd name="connsiteX68" fmla="*/ 2374711 w 4908645"/>
                    <a:gd name="connsiteY68" fmla="*/ 1595409 h 2077629"/>
                    <a:gd name="connsiteX69" fmla="*/ 3175379 w 4908645"/>
                    <a:gd name="connsiteY69" fmla="*/ 1763731 h 2077629"/>
                    <a:gd name="connsiteX70" fmla="*/ 3948752 w 4908645"/>
                    <a:gd name="connsiteY70" fmla="*/ 1745534 h 2077629"/>
                    <a:gd name="connsiteX71" fmla="*/ 4180764 w 4908645"/>
                    <a:gd name="connsiteY71" fmla="*/ 2077629 h 2077629"/>
                    <a:gd name="connsiteX72" fmla="*/ 4549254 w 4908645"/>
                    <a:gd name="connsiteY72" fmla="*/ 1754632 h 2077629"/>
                    <a:gd name="connsiteX73" fmla="*/ 4908645 w 4908645"/>
                    <a:gd name="connsiteY73"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191905 w 4908645"/>
                    <a:gd name="connsiteY36" fmla="*/ 812937 h 2077629"/>
                    <a:gd name="connsiteX37" fmla="*/ 937146 w 4908645"/>
                    <a:gd name="connsiteY37" fmla="*/ 753797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2555 w 4908645"/>
                    <a:gd name="connsiteY42" fmla="*/ 812937 h 2077629"/>
                    <a:gd name="connsiteX43" fmla="*/ 1046328 w 4908645"/>
                    <a:gd name="connsiteY43" fmla="*/ 831134 h 2077629"/>
                    <a:gd name="connsiteX44" fmla="*/ 864358 w 4908645"/>
                    <a:gd name="connsiteY44" fmla="*/ 872077 h 2077629"/>
                    <a:gd name="connsiteX45" fmla="*/ 1201003 w 4908645"/>
                    <a:gd name="connsiteY45" fmla="*/ 890274 h 2077629"/>
                    <a:gd name="connsiteX46" fmla="*/ 1246496 w 4908645"/>
                    <a:gd name="connsiteY46" fmla="*/ 931218 h 2077629"/>
                    <a:gd name="connsiteX47" fmla="*/ 1028131 w 4908645"/>
                    <a:gd name="connsiteY47" fmla="*/ 949415 h 2077629"/>
                    <a:gd name="connsiteX48" fmla="*/ 809767 w 4908645"/>
                    <a:gd name="connsiteY48" fmla="*/ 908471 h 2077629"/>
                    <a:gd name="connsiteX49" fmla="*/ 932597 w 4908645"/>
                    <a:gd name="connsiteY49" fmla="*/ 967612 h 2077629"/>
                    <a:gd name="connsiteX50" fmla="*/ 582305 w 4908645"/>
                    <a:gd name="connsiteY50" fmla="*/ 972161 h 2077629"/>
                    <a:gd name="connsiteX51" fmla="*/ 0 w 4908645"/>
                    <a:gd name="connsiteY51" fmla="*/ 685558 h 2077629"/>
                    <a:gd name="connsiteX52" fmla="*/ 282054 w 4908645"/>
                    <a:gd name="connsiteY52" fmla="*/ 972161 h 2077629"/>
                    <a:gd name="connsiteX53" fmla="*/ 787021 w 4908645"/>
                    <a:gd name="connsiteY53" fmla="*/ 1067695 h 2077629"/>
                    <a:gd name="connsiteX54" fmla="*/ 1046328 w 4908645"/>
                    <a:gd name="connsiteY54" fmla="*/ 1063146 h 2077629"/>
                    <a:gd name="connsiteX55" fmla="*/ 1419367 w 4908645"/>
                    <a:gd name="connsiteY55" fmla="*/ 1031301 h 2077629"/>
                    <a:gd name="connsiteX56" fmla="*/ 1510352 w 4908645"/>
                    <a:gd name="connsiteY56" fmla="*/ 1085892 h 2077629"/>
                    <a:gd name="connsiteX57" fmla="*/ 1269242 w 4908645"/>
                    <a:gd name="connsiteY57" fmla="*/ 1158680 h 2077629"/>
                    <a:gd name="connsiteX58" fmla="*/ 905302 w 4908645"/>
                    <a:gd name="connsiteY58" fmla="*/ 1090441 h 2077629"/>
                    <a:gd name="connsiteX59" fmla="*/ 818866 w 4908645"/>
                    <a:gd name="connsiteY59" fmla="*/ 1104089 h 2077629"/>
                    <a:gd name="connsiteX60" fmla="*/ 1210102 w 4908645"/>
                    <a:gd name="connsiteY60" fmla="*/ 1226919 h 2077629"/>
                    <a:gd name="connsiteX61" fmla="*/ 1369325 w 4908645"/>
                    <a:gd name="connsiteY61" fmla="*/ 1226919 h 2077629"/>
                    <a:gd name="connsiteX62" fmla="*/ 1510352 w 4908645"/>
                    <a:gd name="connsiteY62" fmla="*/ 1281510 h 2077629"/>
                    <a:gd name="connsiteX63" fmla="*/ 1783308 w 4908645"/>
                    <a:gd name="connsiteY63" fmla="*/ 1204173 h 2077629"/>
                    <a:gd name="connsiteX64" fmla="*/ 2106305 w 4908645"/>
                    <a:gd name="connsiteY64" fmla="*/ 1445283 h 2077629"/>
                    <a:gd name="connsiteX65" fmla="*/ 2069911 w 4908645"/>
                    <a:gd name="connsiteY65" fmla="*/ 1499874 h 2077629"/>
                    <a:gd name="connsiteX66" fmla="*/ 2215487 w 4908645"/>
                    <a:gd name="connsiteY66" fmla="*/ 1508973 h 2077629"/>
                    <a:gd name="connsiteX67" fmla="*/ 2374711 w 4908645"/>
                    <a:gd name="connsiteY67" fmla="*/ 1527170 h 2077629"/>
                    <a:gd name="connsiteX68" fmla="*/ 2374711 w 4908645"/>
                    <a:gd name="connsiteY68" fmla="*/ 1595409 h 2077629"/>
                    <a:gd name="connsiteX69" fmla="*/ 3175379 w 4908645"/>
                    <a:gd name="connsiteY69" fmla="*/ 1763731 h 2077629"/>
                    <a:gd name="connsiteX70" fmla="*/ 3948752 w 4908645"/>
                    <a:gd name="connsiteY70" fmla="*/ 1745534 h 2077629"/>
                    <a:gd name="connsiteX71" fmla="*/ 4180764 w 4908645"/>
                    <a:gd name="connsiteY71" fmla="*/ 2077629 h 2077629"/>
                    <a:gd name="connsiteX72" fmla="*/ 4549254 w 4908645"/>
                    <a:gd name="connsiteY72" fmla="*/ 1754632 h 2077629"/>
                    <a:gd name="connsiteX73" fmla="*/ 4908645 w 4908645"/>
                    <a:gd name="connsiteY73"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191905 w 4908645"/>
                    <a:gd name="connsiteY36" fmla="*/ 812937 h 2077629"/>
                    <a:gd name="connsiteX37" fmla="*/ 937146 w 4908645"/>
                    <a:gd name="connsiteY37" fmla="*/ 753797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2555 w 4908645"/>
                    <a:gd name="connsiteY42" fmla="*/ 812937 h 2077629"/>
                    <a:gd name="connsiteX43" fmla="*/ 1046328 w 4908645"/>
                    <a:gd name="connsiteY43" fmla="*/ 831134 h 2077629"/>
                    <a:gd name="connsiteX44" fmla="*/ 864358 w 4908645"/>
                    <a:gd name="connsiteY44" fmla="*/ 872077 h 2077629"/>
                    <a:gd name="connsiteX45" fmla="*/ 1201003 w 4908645"/>
                    <a:gd name="connsiteY45" fmla="*/ 890274 h 2077629"/>
                    <a:gd name="connsiteX46" fmla="*/ 1246496 w 4908645"/>
                    <a:gd name="connsiteY46" fmla="*/ 931218 h 2077629"/>
                    <a:gd name="connsiteX47" fmla="*/ 1028131 w 4908645"/>
                    <a:gd name="connsiteY47" fmla="*/ 949415 h 2077629"/>
                    <a:gd name="connsiteX48" fmla="*/ 809767 w 4908645"/>
                    <a:gd name="connsiteY48" fmla="*/ 908471 h 2077629"/>
                    <a:gd name="connsiteX49" fmla="*/ 932597 w 4908645"/>
                    <a:gd name="connsiteY49" fmla="*/ 967612 h 2077629"/>
                    <a:gd name="connsiteX50" fmla="*/ 582305 w 4908645"/>
                    <a:gd name="connsiteY50" fmla="*/ 972161 h 2077629"/>
                    <a:gd name="connsiteX51" fmla="*/ 0 w 4908645"/>
                    <a:gd name="connsiteY51" fmla="*/ 685558 h 2077629"/>
                    <a:gd name="connsiteX52" fmla="*/ 282054 w 4908645"/>
                    <a:gd name="connsiteY52" fmla="*/ 972161 h 2077629"/>
                    <a:gd name="connsiteX53" fmla="*/ 787021 w 4908645"/>
                    <a:gd name="connsiteY53" fmla="*/ 1067695 h 2077629"/>
                    <a:gd name="connsiteX54" fmla="*/ 1046328 w 4908645"/>
                    <a:gd name="connsiteY54" fmla="*/ 1063146 h 2077629"/>
                    <a:gd name="connsiteX55" fmla="*/ 1419367 w 4908645"/>
                    <a:gd name="connsiteY55" fmla="*/ 1031301 h 2077629"/>
                    <a:gd name="connsiteX56" fmla="*/ 1510352 w 4908645"/>
                    <a:gd name="connsiteY56" fmla="*/ 1085892 h 2077629"/>
                    <a:gd name="connsiteX57" fmla="*/ 1269242 w 4908645"/>
                    <a:gd name="connsiteY57" fmla="*/ 1158680 h 2077629"/>
                    <a:gd name="connsiteX58" fmla="*/ 905302 w 4908645"/>
                    <a:gd name="connsiteY58" fmla="*/ 1090441 h 2077629"/>
                    <a:gd name="connsiteX59" fmla="*/ 818866 w 4908645"/>
                    <a:gd name="connsiteY59" fmla="*/ 1104089 h 2077629"/>
                    <a:gd name="connsiteX60" fmla="*/ 1210102 w 4908645"/>
                    <a:gd name="connsiteY60" fmla="*/ 1226919 h 2077629"/>
                    <a:gd name="connsiteX61" fmla="*/ 1369325 w 4908645"/>
                    <a:gd name="connsiteY61" fmla="*/ 1226919 h 2077629"/>
                    <a:gd name="connsiteX62" fmla="*/ 1510352 w 4908645"/>
                    <a:gd name="connsiteY62" fmla="*/ 1281510 h 2077629"/>
                    <a:gd name="connsiteX63" fmla="*/ 1783308 w 4908645"/>
                    <a:gd name="connsiteY63" fmla="*/ 1204173 h 2077629"/>
                    <a:gd name="connsiteX64" fmla="*/ 2106305 w 4908645"/>
                    <a:gd name="connsiteY64" fmla="*/ 1445283 h 2077629"/>
                    <a:gd name="connsiteX65" fmla="*/ 2069911 w 4908645"/>
                    <a:gd name="connsiteY65" fmla="*/ 1499874 h 2077629"/>
                    <a:gd name="connsiteX66" fmla="*/ 2215487 w 4908645"/>
                    <a:gd name="connsiteY66" fmla="*/ 1508973 h 2077629"/>
                    <a:gd name="connsiteX67" fmla="*/ 2374711 w 4908645"/>
                    <a:gd name="connsiteY67" fmla="*/ 1527170 h 2077629"/>
                    <a:gd name="connsiteX68" fmla="*/ 2374711 w 4908645"/>
                    <a:gd name="connsiteY68" fmla="*/ 1595409 h 2077629"/>
                    <a:gd name="connsiteX69" fmla="*/ 3175379 w 4908645"/>
                    <a:gd name="connsiteY69" fmla="*/ 1763731 h 2077629"/>
                    <a:gd name="connsiteX70" fmla="*/ 3948752 w 4908645"/>
                    <a:gd name="connsiteY70" fmla="*/ 1745534 h 2077629"/>
                    <a:gd name="connsiteX71" fmla="*/ 4180764 w 4908645"/>
                    <a:gd name="connsiteY71" fmla="*/ 2077629 h 2077629"/>
                    <a:gd name="connsiteX72" fmla="*/ 4549254 w 4908645"/>
                    <a:gd name="connsiteY72" fmla="*/ 1754632 h 2077629"/>
                    <a:gd name="connsiteX73" fmla="*/ 4908645 w 4908645"/>
                    <a:gd name="connsiteY73"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191905 w 4908645"/>
                    <a:gd name="connsiteY36" fmla="*/ 812937 h 2077629"/>
                    <a:gd name="connsiteX37" fmla="*/ 937146 w 4908645"/>
                    <a:gd name="connsiteY37" fmla="*/ 753797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2555 w 4908645"/>
                    <a:gd name="connsiteY42" fmla="*/ 812937 h 2077629"/>
                    <a:gd name="connsiteX43" fmla="*/ 1046328 w 4908645"/>
                    <a:gd name="connsiteY43" fmla="*/ 831134 h 2077629"/>
                    <a:gd name="connsiteX44" fmla="*/ 864358 w 4908645"/>
                    <a:gd name="connsiteY44" fmla="*/ 872077 h 2077629"/>
                    <a:gd name="connsiteX45" fmla="*/ 1201003 w 4908645"/>
                    <a:gd name="connsiteY45" fmla="*/ 890274 h 2077629"/>
                    <a:gd name="connsiteX46" fmla="*/ 1246496 w 4908645"/>
                    <a:gd name="connsiteY46" fmla="*/ 931218 h 2077629"/>
                    <a:gd name="connsiteX47" fmla="*/ 1028131 w 4908645"/>
                    <a:gd name="connsiteY47" fmla="*/ 949415 h 2077629"/>
                    <a:gd name="connsiteX48" fmla="*/ 809767 w 4908645"/>
                    <a:gd name="connsiteY48" fmla="*/ 908471 h 2077629"/>
                    <a:gd name="connsiteX49" fmla="*/ 932597 w 4908645"/>
                    <a:gd name="connsiteY49" fmla="*/ 967612 h 2077629"/>
                    <a:gd name="connsiteX50" fmla="*/ 582305 w 4908645"/>
                    <a:gd name="connsiteY50" fmla="*/ 972161 h 2077629"/>
                    <a:gd name="connsiteX51" fmla="*/ 0 w 4908645"/>
                    <a:gd name="connsiteY51" fmla="*/ 685558 h 2077629"/>
                    <a:gd name="connsiteX52" fmla="*/ 282054 w 4908645"/>
                    <a:gd name="connsiteY52" fmla="*/ 972161 h 2077629"/>
                    <a:gd name="connsiteX53" fmla="*/ 787021 w 4908645"/>
                    <a:gd name="connsiteY53" fmla="*/ 1067695 h 2077629"/>
                    <a:gd name="connsiteX54" fmla="*/ 1046328 w 4908645"/>
                    <a:gd name="connsiteY54" fmla="*/ 1063146 h 2077629"/>
                    <a:gd name="connsiteX55" fmla="*/ 1419367 w 4908645"/>
                    <a:gd name="connsiteY55" fmla="*/ 1031301 h 2077629"/>
                    <a:gd name="connsiteX56" fmla="*/ 1510352 w 4908645"/>
                    <a:gd name="connsiteY56" fmla="*/ 1085892 h 2077629"/>
                    <a:gd name="connsiteX57" fmla="*/ 1269242 w 4908645"/>
                    <a:gd name="connsiteY57" fmla="*/ 1158680 h 2077629"/>
                    <a:gd name="connsiteX58" fmla="*/ 905302 w 4908645"/>
                    <a:gd name="connsiteY58" fmla="*/ 1090441 h 2077629"/>
                    <a:gd name="connsiteX59" fmla="*/ 818866 w 4908645"/>
                    <a:gd name="connsiteY59" fmla="*/ 1104089 h 2077629"/>
                    <a:gd name="connsiteX60" fmla="*/ 1210102 w 4908645"/>
                    <a:gd name="connsiteY60" fmla="*/ 1226919 h 2077629"/>
                    <a:gd name="connsiteX61" fmla="*/ 1369325 w 4908645"/>
                    <a:gd name="connsiteY61" fmla="*/ 1226919 h 2077629"/>
                    <a:gd name="connsiteX62" fmla="*/ 1510352 w 4908645"/>
                    <a:gd name="connsiteY62" fmla="*/ 1281510 h 2077629"/>
                    <a:gd name="connsiteX63" fmla="*/ 1783308 w 4908645"/>
                    <a:gd name="connsiteY63" fmla="*/ 1204173 h 2077629"/>
                    <a:gd name="connsiteX64" fmla="*/ 2106305 w 4908645"/>
                    <a:gd name="connsiteY64" fmla="*/ 1445283 h 2077629"/>
                    <a:gd name="connsiteX65" fmla="*/ 2069911 w 4908645"/>
                    <a:gd name="connsiteY65" fmla="*/ 1499874 h 2077629"/>
                    <a:gd name="connsiteX66" fmla="*/ 2215487 w 4908645"/>
                    <a:gd name="connsiteY66" fmla="*/ 1508973 h 2077629"/>
                    <a:gd name="connsiteX67" fmla="*/ 2374711 w 4908645"/>
                    <a:gd name="connsiteY67" fmla="*/ 1527170 h 2077629"/>
                    <a:gd name="connsiteX68" fmla="*/ 2374711 w 4908645"/>
                    <a:gd name="connsiteY68" fmla="*/ 1595409 h 2077629"/>
                    <a:gd name="connsiteX69" fmla="*/ 3175379 w 4908645"/>
                    <a:gd name="connsiteY69" fmla="*/ 1763731 h 2077629"/>
                    <a:gd name="connsiteX70" fmla="*/ 3948752 w 4908645"/>
                    <a:gd name="connsiteY70" fmla="*/ 1745534 h 2077629"/>
                    <a:gd name="connsiteX71" fmla="*/ 4180764 w 4908645"/>
                    <a:gd name="connsiteY71" fmla="*/ 2077629 h 2077629"/>
                    <a:gd name="connsiteX72" fmla="*/ 4549254 w 4908645"/>
                    <a:gd name="connsiteY72" fmla="*/ 1754632 h 2077629"/>
                    <a:gd name="connsiteX73" fmla="*/ 4908645 w 4908645"/>
                    <a:gd name="connsiteY73"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191905 w 4908645"/>
                    <a:gd name="connsiteY36" fmla="*/ 812937 h 2077629"/>
                    <a:gd name="connsiteX37" fmla="*/ 937146 w 4908645"/>
                    <a:gd name="connsiteY37" fmla="*/ 753797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2555 w 4908645"/>
                    <a:gd name="connsiteY42" fmla="*/ 812937 h 2077629"/>
                    <a:gd name="connsiteX43" fmla="*/ 1046328 w 4908645"/>
                    <a:gd name="connsiteY43" fmla="*/ 831134 h 2077629"/>
                    <a:gd name="connsiteX44" fmla="*/ 864358 w 4908645"/>
                    <a:gd name="connsiteY44" fmla="*/ 872077 h 2077629"/>
                    <a:gd name="connsiteX45" fmla="*/ 1201003 w 4908645"/>
                    <a:gd name="connsiteY45" fmla="*/ 890274 h 2077629"/>
                    <a:gd name="connsiteX46" fmla="*/ 1246496 w 4908645"/>
                    <a:gd name="connsiteY46" fmla="*/ 931218 h 2077629"/>
                    <a:gd name="connsiteX47" fmla="*/ 1028131 w 4908645"/>
                    <a:gd name="connsiteY47" fmla="*/ 949415 h 2077629"/>
                    <a:gd name="connsiteX48" fmla="*/ 809767 w 4908645"/>
                    <a:gd name="connsiteY48" fmla="*/ 908471 h 2077629"/>
                    <a:gd name="connsiteX49" fmla="*/ 932597 w 4908645"/>
                    <a:gd name="connsiteY49" fmla="*/ 967612 h 2077629"/>
                    <a:gd name="connsiteX50" fmla="*/ 582305 w 4908645"/>
                    <a:gd name="connsiteY50" fmla="*/ 972161 h 2077629"/>
                    <a:gd name="connsiteX51" fmla="*/ 0 w 4908645"/>
                    <a:gd name="connsiteY51" fmla="*/ 685558 h 2077629"/>
                    <a:gd name="connsiteX52" fmla="*/ 282054 w 4908645"/>
                    <a:gd name="connsiteY52" fmla="*/ 972161 h 2077629"/>
                    <a:gd name="connsiteX53" fmla="*/ 787021 w 4908645"/>
                    <a:gd name="connsiteY53" fmla="*/ 1067695 h 2077629"/>
                    <a:gd name="connsiteX54" fmla="*/ 1046328 w 4908645"/>
                    <a:gd name="connsiteY54" fmla="*/ 1063146 h 2077629"/>
                    <a:gd name="connsiteX55" fmla="*/ 1419367 w 4908645"/>
                    <a:gd name="connsiteY55" fmla="*/ 1031301 h 2077629"/>
                    <a:gd name="connsiteX56" fmla="*/ 1510352 w 4908645"/>
                    <a:gd name="connsiteY56" fmla="*/ 1085892 h 2077629"/>
                    <a:gd name="connsiteX57" fmla="*/ 1269242 w 4908645"/>
                    <a:gd name="connsiteY57" fmla="*/ 1158680 h 2077629"/>
                    <a:gd name="connsiteX58" fmla="*/ 905302 w 4908645"/>
                    <a:gd name="connsiteY58" fmla="*/ 1090441 h 2077629"/>
                    <a:gd name="connsiteX59" fmla="*/ 818866 w 4908645"/>
                    <a:gd name="connsiteY59" fmla="*/ 1104089 h 2077629"/>
                    <a:gd name="connsiteX60" fmla="*/ 1210102 w 4908645"/>
                    <a:gd name="connsiteY60" fmla="*/ 1226919 h 2077629"/>
                    <a:gd name="connsiteX61" fmla="*/ 1369325 w 4908645"/>
                    <a:gd name="connsiteY61" fmla="*/ 1226919 h 2077629"/>
                    <a:gd name="connsiteX62" fmla="*/ 1510352 w 4908645"/>
                    <a:gd name="connsiteY62" fmla="*/ 1281510 h 2077629"/>
                    <a:gd name="connsiteX63" fmla="*/ 1783308 w 4908645"/>
                    <a:gd name="connsiteY63" fmla="*/ 1204173 h 2077629"/>
                    <a:gd name="connsiteX64" fmla="*/ 2106305 w 4908645"/>
                    <a:gd name="connsiteY64" fmla="*/ 1445283 h 2077629"/>
                    <a:gd name="connsiteX65" fmla="*/ 2069911 w 4908645"/>
                    <a:gd name="connsiteY65" fmla="*/ 1499874 h 2077629"/>
                    <a:gd name="connsiteX66" fmla="*/ 2215487 w 4908645"/>
                    <a:gd name="connsiteY66" fmla="*/ 1508973 h 2077629"/>
                    <a:gd name="connsiteX67" fmla="*/ 2374711 w 4908645"/>
                    <a:gd name="connsiteY67" fmla="*/ 1527170 h 2077629"/>
                    <a:gd name="connsiteX68" fmla="*/ 2374711 w 4908645"/>
                    <a:gd name="connsiteY68" fmla="*/ 1595409 h 2077629"/>
                    <a:gd name="connsiteX69" fmla="*/ 3175379 w 4908645"/>
                    <a:gd name="connsiteY69" fmla="*/ 1763731 h 2077629"/>
                    <a:gd name="connsiteX70" fmla="*/ 3948752 w 4908645"/>
                    <a:gd name="connsiteY70" fmla="*/ 1745534 h 2077629"/>
                    <a:gd name="connsiteX71" fmla="*/ 4180764 w 4908645"/>
                    <a:gd name="connsiteY71" fmla="*/ 2077629 h 2077629"/>
                    <a:gd name="connsiteX72" fmla="*/ 4549254 w 4908645"/>
                    <a:gd name="connsiteY72" fmla="*/ 1754632 h 2077629"/>
                    <a:gd name="connsiteX73" fmla="*/ 4908645 w 4908645"/>
                    <a:gd name="connsiteY73"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191905 w 4908645"/>
                    <a:gd name="connsiteY36" fmla="*/ 812937 h 2077629"/>
                    <a:gd name="connsiteX37" fmla="*/ 937146 w 4908645"/>
                    <a:gd name="connsiteY37" fmla="*/ 753797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2555 w 4908645"/>
                    <a:gd name="connsiteY42" fmla="*/ 812937 h 2077629"/>
                    <a:gd name="connsiteX43" fmla="*/ 1046328 w 4908645"/>
                    <a:gd name="connsiteY43" fmla="*/ 831134 h 2077629"/>
                    <a:gd name="connsiteX44" fmla="*/ 864358 w 4908645"/>
                    <a:gd name="connsiteY44" fmla="*/ 872077 h 2077629"/>
                    <a:gd name="connsiteX45" fmla="*/ 1201003 w 4908645"/>
                    <a:gd name="connsiteY45" fmla="*/ 890274 h 2077629"/>
                    <a:gd name="connsiteX46" fmla="*/ 1246496 w 4908645"/>
                    <a:gd name="connsiteY46" fmla="*/ 931218 h 2077629"/>
                    <a:gd name="connsiteX47" fmla="*/ 1028131 w 4908645"/>
                    <a:gd name="connsiteY47" fmla="*/ 949415 h 2077629"/>
                    <a:gd name="connsiteX48" fmla="*/ 809767 w 4908645"/>
                    <a:gd name="connsiteY48" fmla="*/ 908471 h 2077629"/>
                    <a:gd name="connsiteX49" fmla="*/ 932597 w 4908645"/>
                    <a:gd name="connsiteY49" fmla="*/ 967612 h 2077629"/>
                    <a:gd name="connsiteX50" fmla="*/ 582305 w 4908645"/>
                    <a:gd name="connsiteY50" fmla="*/ 972161 h 2077629"/>
                    <a:gd name="connsiteX51" fmla="*/ 0 w 4908645"/>
                    <a:gd name="connsiteY51" fmla="*/ 685558 h 2077629"/>
                    <a:gd name="connsiteX52" fmla="*/ 282054 w 4908645"/>
                    <a:gd name="connsiteY52" fmla="*/ 972161 h 2077629"/>
                    <a:gd name="connsiteX53" fmla="*/ 787021 w 4908645"/>
                    <a:gd name="connsiteY53" fmla="*/ 1067695 h 2077629"/>
                    <a:gd name="connsiteX54" fmla="*/ 1046328 w 4908645"/>
                    <a:gd name="connsiteY54" fmla="*/ 1063146 h 2077629"/>
                    <a:gd name="connsiteX55" fmla="*/ 1419367 w 4908645"/>
                    <a:gd name="connsiteY55" fmla="*/ 1031301 h 2077629"/>
                    <a:gd name="connsiteX56" fmla="*/ 1510352 w 4908645"/>
                    <a:gd name="connsiteY56" fmla="*/ 1085892 h 2077629"/>
                    <a:gd name="connsiteX57" fmla="*/ 1269242 w 4908645"/>
                    <a:gd name="connsiteY57" fmla="*/ 1158680 h 2077629"/>
                    <a:gd name="connsiteX58" fmla="*/ 905302 w 4908645"/>
                    <a:gd name="connsiteY58" fmla="*/ 1090441 h 2077629"/>
                    <a:gd name="connsiteX59" fmla="*/ 818866 w 4908645"/>
                    <a:gd name="connsiteY59" fmla="*/ 1104089 h 2077629"/>
                    <a:gd name="connsiteX60" fmla="*/ 1210102 w 4908645"/>
                    <a:gd name="connsiteY60" fmla="*/ 1226919 h 2077629"/>
                    <a:gd name="connsiteX61" fmla="*/ 1369325 w 4908645"/>
                    <a:gd name="connsiteY61" fmla="*/ 1226919 h 2077629"/>
                    <a:gd name="connsiteX62" fmla="*/ 1510352 w 4908645"/>
                    <a:gd name="connsiteY62" fmla="*/ 1281510 h 2077629"/>
                    <a:gd name="connsiteX63" fmla="*/ 1783308 w 4908645"/>
                    <a:gd name="connsiteY63" fmla="*/ 1204173 h 2077629"/>
                    <a:gd name="connsiteX64" fmla="*/ 2106305 w 4908645"/>
                    <a:gd name="connsiteY64" fmla="*/ 1445283 h 2077629"/>
                    <a:gd name="connsiteX65" fmla="*/ 2069911 w 4908645"/>
                    <a:gd name="connsiteY65" fmla="*/ 1499874 h 2077629"/>
                    <a:gd name="connsiteX66" fmla="*/ 2215487 w 4908645"/>
                    <a:gd name="connsiteY66" fmla="*/ 1508973 h 2077629"/>
                    <a:gd name="connsiteX67" fmla="*/ 2374711 w 4908645"/>
                    <a:gd name="connsiteY67" fmla="*/ 1527170 h 2077629"/>
                    <a:gd name="connsiteX68" fmla="*/ 2374711 w 4908645"/>
                    <a:gd name="connsiteY68" fmla="*/ 1595409 h 2077629"/>
                    <a:gd name="connsiteX69" fmla="*/ 3175379 w 4908645"/>
                    <a:gd name="connsiteY69" fmla="*/ 1763731 h 2077629"/>
                    <a:gd name="connsiteX70" fmla="*/ 3948752 w 4908645"/>
                    <a:gd name="connsiteY70" fmla="*/ 1745534 h 2077629"/>
                    <a:gd name="connsiteX71" fmla="*/ 4180764 w 4908645"/>
                    <a:gd name="connsiteY71" fmla="*/ 2077629 h 2077629"/>
                    <a:gd name="connsiteX72" fmla="*/ 4549254 w 4908645"/>
                    <a:gd name="connsiteY72" fmla="*/ 1754632 h 2077629"/>
                    <a:gd name="connsiteX73" fmla="*/ 4908645 w 4908645"/>
                    <a:gd name="connsiteY73"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191905 w 4908645"/>
                    <a:gd name="connsiteY36" fmla="*/ 812937 h 2077629"/>
                    <a:gd name="connsiteX37" fmla="*/ 937146 w 4908645"/>
                    <a:gd name="connsiteY37" fmla="*/ 753797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79380 w 4908645"/>
                    <a:gd name="connsiteY42" fmla="*/ 812937 h 2077629"/>
                    <a:gd name="connsiteX43" fmla="*/ 1046328 w 4908645"/>
                    <a:gd name="connsiteY43" fmla="*/ 831134 h 2077629"/>
                    <a:gd name="connsiteX44" fmla="*/ 864358 w 4908645"/>
                    <a:gd name="connsiteY44" fmla="*/ 872077 h 2077629"/>
                    <a:gd name="connsiteX45" fmla="*/ 1201003 w 4908645"/>
                    <a:gd name="connsiteY45" fmla="*/ 890274 h 2077629"/>
                    <a:gd name="connsiteX46" fmla="*/ 1246496 w 4908645"/>
                    <a:gd name="connsiteY46" fmla="*/ 931218 h 2077629"/>
                    <a:gd name="connsiteX47" fmla="*/ 1028131 w 4908645"/>
                    <a:gd name="connsiteY47" fmla="*/ 949415 h 2077629"/>
                    <a:gd name="connsiteX48" fmla="*/ 809767 w 4908645"/>
                    <a:gd name="connsiteY48" fmla="*/ 908471 h 2077629"/>
                    <a:gd name="connsiteX49" fmla="*/ 932597 w 4908645"/>
                    <a:gd name="connsiteY49" fmla="*/ 967612 h 2077629"/>
                    <a:gd name="connsiteX50" fmla="*/ 582305 w 4908645"/>
                    <a:gd name="connsiteY50" fmla="*/ 972161 h 2077629"/>
                    <a:gd name="connsiteX51" fmla="*/ 0 w 4908645"/>
                    <a:gd name="connsiteY51" fmla="*/ 685558 h 2077629"/>
                    <a:gd name="connsiteX52" fmla="*/ 282054 w 4908645"/>
                    <a:gd name="connsiteY52" fmla="*/ 972161 h 2077629"/>
                    <a:gd name="connsiteX53" fmla="*/ 787021 w 4908645"/>
                    <a:gd name="connsiteY53" fmla="*/ 1067695 h 2077629"/>
                    <a:gd name="connsiteX54" fmla="*/ 1046328 w 4908645"/>
                    <a:gd name="connsiteY54" fmla="*/ 1063146 h 2077629"/>
                    <a:gd name="connsiteX55" fmla="*/ 1419367 w 4908645"/>
                    <a:gd name="connsiteY55" fmla="*/ 1031301 h 2077629"/>
                    <a:gd name="connsiteX56" fmla="*/ 1510352 w 4908645"/>
                    <a:gd name="connsiteY56" fmla="*/ 1085892 h 2077629"/>
                    <a:gd name="connsiteX57" fmla="*/ 1269242 w 4908645"/>
                    <a:gd name="connsiteY57" fmla="*/ 1158680 h 2077629"/>
                    <a:gd name="connsiteX58" fmla="*/ 905302 w 4908645"/>
                    <a:gd name="connsiteY58" fmla="*/ 1090441 h 2077629"/>
                    <a:gd name="connsiteX59" fmla="*/ 818866 w 4908645"/>
                    <a:gd name="connsiteY59" fmla="*/ 1104089 h 2077629"/>
                    <a:gd name="connsiteX60" fmla="*/ 1210102 w 4908645"/>
                    <a:gd name="connsiteY60" fmla="*/ 1226919 h 2077629"/>
                    <a:gd name="connsiteX61" fmla="*/ 1369325 w 4908645"/>
                    <a:gd name="connsiteY61" fmla="*/ 1226919 h 2077629"/>
                    <a:gd name="connsiteX62" fmla="*/ 1510352 w 4908645"/>
                    <a:gd name="connsiteY62" fmla="*/ 1281510 h 2077629"/>
                    <a:gd name="connsiteX63" fmla="*/ 1783308 w 4908645"/>
                    <a:gd name="connsiteY63" fmla="*/ 1204173 h 2077629"/>
                    <a:gd name="connsiteX64" fmla="*/ 2106305 w 4908645"/>
                    <a:gd name="connsiteY64" fmla="*/ 1445283 h 2077629"/>
                    <a:gd name="connsiteX65" fmla="*/ 2069911 w 4908645"/>
                    <a:gd name="connsiteY65" fmla="*/ 1499874 h 2077629"/>
                    <a:gd name="connsiteX66" fmla="*/ 2215487 w 4908645"/>
                    <a:gd name="connsiteY66" fmla="*/ 1508973 h 2077629"/>
                    <a:gd name="connsiteX67" fmla="*/ 2374711 w 4908645"/>
                    <a:gd name="connsiteY67" fmla="*/ 1527170 h 2077629"/>
                    <a:gd name="connsiteX68" fmla="*/ 2374711 w 4908645"/>
                    <a:gd name="connsiteY68" fmla="*/ 1595409 h 2077629"/>
                    <a:gd name="connsiteX69" fmla="*/ 3175379 w 4908645"/>
                    <a:gd name="connsiteY69" fmla="*/ 1763731 h 2077629"/>
                    <a:gd name="connsiteX70" fmla="*/ 3948752 w 4908645"/>
                    <a:gd name="connsiteY70" fmla="*/ 1745534 h 2077629"/>
                    <a:gd name="connsiteX71" fmla="*/ 4180764 w 4908645"/>
                    <a:gd name="connsiteY71" fmla="*/ 2077629 h 2077629"/>
                    <a:gd name="connsiteX72" fmla="*/ 4549254 w 4908645"/>
                    <a:gd name="connsiteY72" fmla="*/ 1754632 h 2077629"/>
                    <a:gd name="connsiteX73" fmla="*/ 4908645 w 4908645"/>
                    <a:gd name="connsiteY73"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191905 w 4908645"/>
                    <a:gd name="connsiteY36" fmla="*/ 812937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79380 w 4908645"/>
                    <a:gd name="connsiteY42" fmla="*/ 812937 h 2077629"/>
                    <a:gd name="connsiteX43" fmla="*/ 1046328 w 4908645"/>
                    <a:gd name="connsiteY43" fmla="*/ 831134 h 2077629"/>
                    <a:gd name="connsiteX44" fmla="*/ 864358 w 4908645"/>
                    <a:gd name="connsiteY44" fmla="*/ 872077 h 2077629"/>
                    <a:gd name="connsiteX45" fmla="*/ 1201003 w 4908645"/>
                    <a:gd name="connsiteY45" fmla="*/ 890274 h 2077629"/>
                    <a:gd name="connsiteX46" fmla="*/ 1246496 w 4908645"/>
                    <a:gd name="connsiteY46" fmla="*/ 931218 h 2077629"/>
                    <a:gd name="connsiteX47" fmla="*/ 1028131 w 4908645"/>
                    <a:gd name="connsiteY47" fmla="*/ 949415 h 2077629"/>
                    <a:gd name="connsiteX48" fmla="*/ 809767 w 4908645"/>
                    <a:gd name="connsiteY48" fmla="*/ 908471 h 2077629"/>
                    <a:gd name="connsiteX49" fmla="*/ 932597 w 4908645"/>
                    <a:gd name="connsiteY49" fmla="*/ 967612 h 2077629"/>
                    <a:gd name="connsiteX50" fmla="*/ 582305 w 4908645"/>
                    <a:gd name="connsiteY50" fmla="*/ 972161 h 2077629"/>
                    <a:gd name="connsiteX51" fmla="*/ 0 w 4908645"/>
                    <a:gd name="connsiteY51" fmla="*/ 685558 h 2077629"/>
                    <a:gd name="connsiteX52" fmla="*/ 282054 w 4908645"/>
                    <a:gd name="connsiteY52" fmla="*/ 972161 h 2077629"/>
                    <a:gd name="connsiteX53" fmla="*/ 787021 w 4908645"/>
                    <a:gd name="connsiteY53" fmla="*/ 1067695 h 2077629"/>
                    <a:gd name="connsiteX54" fmla="*/ 1046328 w 4908645"/>
                    <a:gd name="connsiteY54" fmla="*/ 1063146 h 2077629"/>
                    <a:gd name="connsiteX55" fmla="*/ 1419367 w 4908645"/>
                    <a:gd name="connsiteY55" fmla="*/ 1031301 h 2077629"/>
                    <a:gd name="connsiteX56" fmla="*/ 1510352 w 4908645"/>
                    <a:gd name="connsiteY56" fmla="*/ 1085892 h 2077629"/>
                    <a:gd name="connsiteX57" fmla="*/ 1269242 w 4908645"/>
                    <a:gd name="connsiteY57" fmla="*/ 1158680 h 2077629"/>
                    <a:gd name="connsiteX58" fmla="*/ 905302 w 4908645"/>
                    <a:gd name="connsiteY58" fmla="*/ 1090441 h 2077629"/>
                    <a:gd name="connsiteX59" fmla="*/ 818866 w 4908645"/>
                    <a:gd name="connsiteY59" fmla="*/ 1104089 h 2077629"/>
                    <a:gd name="connsiteX60" fmla="*/ 1210102 w 4908645"/>
                    <a:gd name="connsiteY60" fmla="*/ 1226919 h 2077629"/>
                    <a:gd name="connsiteX61" fmla="*/ 1369325 w 4908645"/>
                    <a:gd name="connsiteY61" fmla="*/ 1226919 h 2077629"/>
                    <a:gd name="connsiteX62" fmla="*/ 1510352 w 4908645"/>
                    <a:gd name="connsiteY62" fmla="*/ 1281510 h 2077629"/>
                    <a:gd name="connsiteX63" fmla="*/ 1783308 w 4908645"/>
                    <a:gd name="connsiteY63" fmla="*/ 1204173 h 2077629"/>
                    <a:gd name="connsiteX64" fmla="*/ 2106305 w 4908645"/>
                    <a:gd name="connsiteY64" fmla="*/ 1445283 h 2077629"/>
                    <a:gd name="connsiteX65" fmla="*/ 2069911 w 4908645"/>
                    <a:gd name="connsiteY65" fmla="*/ 1499874 h 2077629"/>
                    <a:gd name="connsiteX66" fmla="*/ 2215487 w 4908645"/>
                    <a:gd name="connsiteY66" fmla="*/ 1508973 h 2077629"/>
                    <a:gd name="connsiteX67" fmla="*/ 2374711 w 4908645"/>
                    <a:gd name="connsiteY67" fmla="*/ 1527170 h 2077629"/>
                    <a:gd name="connsiteX68" fmla="*/ 2374711 w 4908645"/>
                    <a:gd name="connsiteY68" fmla="*/ 1595409 h 2077629"/>
                    <a:gd name="connsiteX69" fmla="*/ 3175379 w 4908645"/>
                    <a:gd name="connsiteY69" fmla="*/ 1763731 h 2077629"/>
                    <a:gd name="connsiteX70" fmla="*/ 3948752 w 4908645"/>
                    <a:gd name="connsiteY70" fmla="*/ 1745534 h 2077629"/>
                    <a:gd name="connsiteX71" fmla="*/ 4180764 w 4908645"/>
                    <a:gd name="connsiteY71" fmla="*/ 2077629 h 2077629"/>
                    <a:gd name="connsiteX72" fmla="*/ 4549254 w 4908645"/>
                    <a:gd name="connsiteY72" fmla="*/ 1754632 h 2077629"/>
                    <a:gd name="connsiteX73" fmla="*/ 4908645 w 4908645"/>
                    <a:gd name="connsiteY73"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79380 w 4908645"/>
                    <a:gd name="connsiteY42" fmla="*/ 812937 h 2077629"/>
                    <a:gd name="connsiteX43" fmla="*/ 1046328 w 4908645"/>
                    <a:gd name="connsiteY43" fmla="*/ 831134 h 2077629"/>
                    <a:gd name="connsiteX44" fmla="*/ 864358 w 4908645"/>
                    <a:gd name="connsiteY44" fmla="*/ 872077 h 2077629"/>
                    <a:gd name="connsiteX45" fmla="*/ 1201003 w 4908645"/>
                    <a:gd name="connsiteY45" fmla="*/ 890274 h 2077629"/>
                    <a:gd name="connsiteX46" fmla="*/ 1246496 w 4908645"/>
                    <a:gd name="connsiteY46" fmla="*/ 931218 h 2077629"/>
                    <a:gd name="connsiteX47" fmla="*/ 1028131 w 4908645"/>
                    <a:gd name="connsiteY47" fmla="*/ 949415 h 2077629"/>
                    <a:gd name="connsiteX48" fmla="*/ 809767 w 4908645"/>
                    <a:gd name="connsiteY48" fmla="*/ 908471 h 2077629"/>
                    <a:gd name="connsiteX49" fmla="*/ 932597 w 4908645"/>
                    <a:gd name="connsiteY49" fmla="*/ 967612 h 2077629"/>
                    <a:gd name="connsiteX50" fmla="*/ 582305 w 4908645"/>
                    <a:gd name="connsiteY50" fmla="*/ 972161 h 2077629"/>
                    <a:gd name="connsiteX51" fmla="*/ 0 w 4908645"/>
                    <a:gd name="connsiteY51" fmla="*/ 685558 h 2077629"/>
                    <a:gd name="connsiteX52" fmla="*/ 282054 w 4908645"/>
                    <a:gd name="connsiteY52" fmla="*/ 972161 h 2077629"/>
                    <a:gd name="connsiteX53" fmla="*/ 787021 w 4908645"/>
                    <a:gd name="connsiteY53" fmla="*/ 1067695 h 2077629"/>
                    <a:gd name="connsiteX54" fmla="*/ 1046328 w 4908645"/>
                    <a:gd name="connsiteY54" fmla="*/ 1063146 h 2077629"/>
                    <a:gd name="connsiteX55" fmla="*/ 1419367 w 4908645"/>
                    <a:gd name="connsiteY55" fmla="*/ 1031301 h 2077629"/>
                    <a:gd name="connsiteX56" fmla="*/ 1510352 w 4908645"/>
                    <a:gd name="connsiteY56" fmla="*/ 1085892 h 2077629"/>
                    <a:gd name="connsiteX57" fmla="*/ 1269242 w 4908645"/>
                    <a:gd name="connsiteY57" fmla="*/ 1158680 h 2077629"/>
                    <a:gd name="connsiteX58" fmla="*/ 905302 w 4908645"/>
                    <a:gd name="connsiteY58" fmla="*/ 1090441 h 2077629"/>
                    <a:gd name="connsiteX59" fmla="*/ 818866 w 4908645"/>
                    <a:gd name="connsiteY59" fmla="*/ 1104089 h 2077629"/>
                    <a:gd name="connsiteX60" fmla="*/ 1210102 w 4908645"/>
                    <a:gd name="connsiteY60" fmla="*/ 1226919 h 2077629"/>
                    <a:gd name="connsiteX61" fmla="*/ 1369325 w 4908645"/>
                    <a:gd name="connsiteY61" fmla="*/ 1226919 h 2077629"/>
                    <a:gd name="connsiteX62" fmla="*/ 1510352 w 4908645"/>
                    <a:gd name="connsiteY62" fmla="*/ 1281510 h 2077629"/>
                    <a:gd name="connsiteX63" fmla="*/ 1783308 w 4908645"/>
                    <a:gd name="connsiteY63" fmla="*/ 1204173 h 2077629"/>
                    <a:gd name="connsiteX64" fmla="*/ 2106305 w 4908645"/>
                    <a:gd name="connsiteY64" fmla="*/ 1445283 h 2077629"/>
                    <a:gd name="connsiteX65" fmla="*/ 2069911 w 4908645"/>
                    <a:gd name="connsiteY65" fmla="*/ 1499874 h 2077629"/>
                    <a:gd name="connsiteX66" fmla="*/ 2215487 w 4908645"/>
                    <a:gd name="connsiteY66" fmla="*/ 1508973 h 2077629"/>
                    <a:gd name="connsiteX67" fmla="*/ 2374711 w 4908645"/>
                    <a:gd name="connsiteY67" fmla="*/ 1527170 h 2077629"/>
                    <a:gd name="connsiteX68" fmla="*/ 2374711 w 4908645"/>
                    <a:gd name="connsiteY68" fmla="*/ 1595409 h 2077629"/>
                    <a:gd name="connsiteX69" fmla="*/ 3175379 w 4908645"/>
                    <a:gd name="connsiteY69" fmla="*/ 1763731 h 2077629"/>
                    <a:gd name="connsiteX70" fmla="*/ 3948752 w 4908645"/>
                    <a:gd name="connsiteY70" fmla="*/ 1745534 h 2077629"/>
                    <a:gd name="connsiteX71" fmla="*/ 4180764 w 4908645"/>
                    <a:gd name="connsiteY71" fmla="*/ 2077629 h 2077629"/>
                    <a:gd name="connsiteX72" fmla="*/ 4549254 w 4908645"/>
                    <a:gd name="connsiteY72" fmla="*/ 1754632 h 2077629"/>
                    <a:gd name="connsiteX73" fmla="*/ 4908645 w 4908645"/>
                    <a:gd name="connsiteY73"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79380 w 4908645"/>
                    <a:gd name="connsiteY42" fmla="*/ 812937 h 2077629"/>
                    <a:gd name="connsiteX43" fmla="*/ 1046328 w 4908645"/>
                    <a:gd name="connsiteY43" fmla="*/ 831134 h 2077629"/>
                    <a:gd name="connsiteX44" fmla="*/ 864358 w 4908645"/>
                    <a:gd name="connsiteY44" fmla="*/ 872077 h 2077629"/>
                    <a:gd name="connsiteX45" fmla="*/ 1201003 w 4908645"/>
                    <a:gd name="connsiteY45" fmla="*/ 890274 h 2077629"/>
                    <a:gd name="connsiteX46" fmla="*/ 1246496 w 4908645"/>
                    <a:gd name="connsiteY46" fmla="*/ 931218 h 2077629"/>
                    <a:gd name="connsiteX47" fmla="*/ 1028131 w 4908645"/>
                    <a:gd name="connsiteY47" fmla="*/ 949415 h 2077629"/>
                    <a:gd name="connsiteX48" fmla="*/ 809767 w 4908645"/>
                    <a:gd name="connsiteY48" fmla="*/ 908471 h 2077629"/>
                    <a:gd name="connsiteX49" fmla="*/ 932597 w 4908645"/>
                    <a:gd name="connsiteY49" fmla="*/ 967612 h 2077629"/>
                    <a:gd name="connsiteX50" fmla="*/ 582305 w 4908645"/>
                    <a:gd name="connsiteY50" fmla="*/ 972161 h 2077629"/>
                    <a:gd name="connsiteX51" fmla="*/ 0 w 4908645"/>
                    <a:gd name="connsiteY51" fmla="*/ 685558 h 2077629"/>
                    <a:gd name="connsiteX52" fmla="*/ 282054 w 4908645"/>
                    <a:gd name="connsiteY52" fmla="*/ 972161 h 2077629"/>
                    <a:gd name="connsiteX53" fmla="*/ 787021 w 4908645"/>
                    <a:gd name="connsiteY53" fmla="*/ 1067695 h 2077629"/>
                    <a:gd name="connsiteX54" fmla="*/ 1046328 w 4908645"/>
                    <a:gd name="connsiteY54" fmla="*/ 1063146 h 2077629"/>
                    <a:gd name="connsiteX55" fmla="*/ 1419367 w 4908645"/>
                    <a:gd name="connsiteY55" fmla="*/ 1031301 h 2077629"/>
                    <a:gd name="connsiteX56" fmla="*/ 1510352 w 4908645"/>
                    <a:gd name="connsiteY56" fmla="*/ 1085892 h 2077629"/>
                    <a:gd name="connsiteX57" fmla="*/ 1269242 w 4908645"/>
                    <a:gd name="connsiteY57" fmla="*/ 1158680 h 2077629"/>
                    <a:gd name="connsiteX58" fmla="*/ 905302 w 4908645"/>
                    <a:gd name="connsiteY58" fmla="*/ 1090441 h 2077629"/>
                    <a:gd name="connsiteX59" fmla="*/ 818866 w 4908645"/>
                    <a:gd name="connsiteY59" fmla="*/ 1104089 h 2077629"/>
                    <a:gd name="connsiteX60" fmla="*/ 1210102 w 4908645"/>
                    <a:gd name="connsiteY60" fmla="*/ 1226919 h 2077629"/>
                    <a:gd name="connsiteX61" fmla="*/ 1369325 w 4908645"/>
                    <a:gd name="connsiteY61" fmla="*/ 1226919 h 2077629"/>
                    <a:gd name="connsiteX62" fmla="*/ 1510352 w 4908645"/>
                    <a:gd name="connsiteY62" fmla="*/ 1281510 h 2077629"/>
                    <a:gd name="connsiteX63" fmla="*/ 1783308 w 4908645"/>
                    <a:gd name="connsiteY63" fmla="*/ 1204173 h 2077629"/>
                    <a:gd name="connsiteX64" fmla="*/ 2106305 w 4908645"/>
                    <a:gd name="connsiteY64" fmla="*/ 1445283 h 2077629"/>
                    <a:gd name="connsiteX65" fmla="*/ 2069911 w 4908645"/>
                    <a:gd name="connsiteY65" fmla="*/ 1499874 h 2077629"/>
                    <a:gd name="connsiteX66" fmla="*/ 2215487 w 4908645"/>
                    <a:gd name="connsiteY66" fmla="*/ 1508973 h 2077629"/>
                    <a:gd name="connsiteX67" fmla="*/ 2374711 w 4908645"/>
                    <a:gd name="connsiteY67" fmla="*/ 1527170 h 2077629"/>
                    <a:gd name="connsiteX68" fmla="*/ 2374711 w 4908645"/>
                    <a:gd name="connsiteY68" fmla="*/ 1595409 h 2077629"/>
                    <a:gd name="connsiteX69" fmla="*/ 3175379 w 4908645"/>
                    <a:gd name="connsiteY69" fmla="*/ 1763731 h 2077629"/>
                    <a:gd name="connsiteX70" fmla="*/ 3948752 w 4908645"/>
                    <a:gd name="connsiteY70" fmla="*/ 1745534 h 2077629"/>
                    <a:gd name="connsiteX71" fmla="*/ 4180764 w 4908645"/>
                    <a:gd name="connsiteY71" fmla="*/ 2077629 h 2077629"/>
                    <a:gd name="connsiteX72" fmla="*/ 4549254 w 4908645"/>
                    <a:gd name="connsiteY72" fmla="*/ 1754632 h 2077629"/>
                    <a:gd name="connsiteX73" fmla="*/ 4908645 w 4908645"/>
                    <a:gd name="connsiteY73"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0968 w 4908645"/>
                    <a:gd name="connsiteY42" fmla="*/ 820874 h 2077629"/>
                    <a:gd name="connsiteX43" fmla="*/ 1046328 w 4908645"/>
                    <a:gd name="connsiteY43" fmla="*/ 831134 h 2077629"/>
                    <a:gd name="connsiteX44" fmla="*/ 864358 w 4908645"/>
                    <a:gd name="connsiteY44" fmla="*/ 872077 h 2077629"/>
                    <a:gd name="connsiteX45" fmla="*/ 1201003 w 4908645"/>
                    <a:gd name="connsiteY45" fmla="*/ 890274 h 2077629"/>
                    <a:gd name="connsiteX46" fmla="*/ 1246496 w 4908645"/>
                    <a:gd name="connsiteY46" fmla="*/ 931218 h 2077629"/>
                    <a:gd name="connsiteX47" fmla="*/ 1028131 w 4908645"/>
                    <a:gd name="connsiteY47" fmla="*/ 949415 h 2077629"/>
                    <a:gd name="connsiteX48" fmla="*/ 809767 w 4908645"/>
                    <a:gd name="connsiteY48" fmla="*/ 908471 h 2077629"/>
                    <a:gd name="connsiteX49" fmla="*/ 932597 w 4908645"/>
                    <a:gd name="connsiteY49" fmla="*/ 967612 h 2077629"/>
                    <a:gd name="connsiteX50" fmla="*/ 582305 w 4908645"/>
                    <a:gd name="connsiteY50" fmla="*/ 972161 h 2077629"/>
                    <a:gd name="connsiteX51" fmla="*/ 0 w 4908645"/>
                    <a:gd name="connsiteY51" fmla="*/ 685558 h 2077629"/>
                    <a:gd name="connsiteX52" fmla="*/ 282054 w 4908645"/>
                    <a:gd name="connsiteY52" fmla="*/ 972161 h 2077629"/>
                    <a:gd name="connsiteX53" fmla="*/ 787021 w 4908645"/>
                    <a:gd name="connsiteY53" fmla="*/ 1067695 h 2077629"/>
                    <a:gd name="connsiteX54" fmla="*/ 1046328 w 4908645"/>
                    <a:gd name="connsiteY54" fmla="*/ 1063146 h 2077629"/>
                    <a:gd name="connsiteX55" fmla="*/ 1419367 w 4908645"/>
                    <a:gd name="connsiteY55" fmla="*/ 1031301 h 2077629"/>
                    <a:gd name="connsiteX56" fmla="*/ 1510352 w 4908645"/>
                    <a:gd name="connsiteY56" fmla="*/ 1085892 h 2077629"/>
                    <a:gd name="connsiteX57" fmla="*/ 1269242 w 4908645"/>
                    <a:gd name="connsiteY57" fmla="*/ 1158680 h 2077629"/>
                    <a:gd name="connsiteX58" fmla="*/ 905302 w 4908645"/>
                    <a:gd name="connsiteY58" fmla="*/ 1090441 h 2077629"/>
                    <a:gd name="connsiteX59" fmla="*/ 818866 w 4908645"/>
                    <a:gd name="connsiteY59" fmla="*/ 1104089 h 2077629"/>
                    <a:gd name="connsiteX60" fmla="*/ 1210102 w 4908645"/>
                    <a:gd name="connsiteY60" fmla="*/ 1226919 h 2077629"/>
                    <a:gd name="connsiteX61" fmla="*/ 1369325 w 4908645"/>
                    <a:gd name="connsiteY61" fmla="*/ 1226919 h 2077629"/>
                    <a:gd name="connsiteX62" fmla="*/ 1510352 w 4908645"/>
                    <a:gd name="connsiteY62" fmla="*/ 1281510 h 2077629"/>
                    <a:gd name="connsiteX63" fmla="*/ 1783308 w 4908645"/>
                    <a:gd name="connsiteY63" fmla="*/ 1204173 h 2077629"/>
                    <a:gd name="connsiteX64" fmla="*/ 2106305 w 4908645"/>
                    <a:gd name="connsiteY64" fmla="*/ 1445283 h 2077629"/>
                    <a:gd name="connsiteX65" fmla="*/ 2069911 w 4908645"/>
                    <a:gd name="connsiteY65" fmla="*/ 1499874 h 2077629"/>
                    <a:gd name="connsiteX66" fmla="*/ 2215487 w 4908645"/>
                    <a:gd name="connsiteY66" fmla="*/ 1508973 h 2077629"/>
                    <a:gd name="connsiteX67" fmla="*/ 2374711 w 4908645"/>
                    <a:gd name="connsiteY67" fmla="*/ 1527170 h 2077629"/>
                    <a:gd name="connsiteX68" fmla="*/ 2374711 w 4908645"/>
                    <a:gd name="connsiteY68" fmla="*/ 1595409 h 2077629"/>
                    <a:gd name="connsiteX69" fmla="*/ 3175379 w 4908645"/>
                    <a:gd name="connsiteY69" fmla="*/ 1763731 h 2077629"/>
                    <a:gd name="connsiteX70" fmla="*/ 3948752 w 4908645"/>
                    <a:gd name="connsiteY70" fmla="*/ 1745534 h 2077629"/>
                    <a:gd name="connsiteX71" fmla="*/ 4180764 w 4908645"/>
                    <a:gd name="connsiteY71" fmla="*/ 2077629 h 2077629"/>
                    <a:gd name="connsiteX72" fmla="*/ 4549254 w 4908645"/>
                    <a:gd name="connsiteY72" fmla="*/ 1754632 h 2077629"/>
                    <a:gd name="connsiteX73" fmla="*/ 4908645 w 4908645"/>
                    <a:gd name="connsiteY73"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0968 w 4908645"/>
                    <a:gd name="connsiteY42" fmla="*/ 820874 h 2077629"/>
                    <a:gd name="connsiteX43" fmla="*/ 1046328 w 4908645"/>
                    <a:gd name="connsiteY43" fmla="*/ 831134 h 2077629"/>
                    <a:gd name="connsiteX44" fmla="*/ 864358 w 4908645"/>
                    <a:gd name="connsiteY44" fmla="*/ 872077 h 2077629"/>
                    <a:gd name="connsiteX45" fmla="*/ 912315 w 4908645"/>
                    <a:gd name="connsiteY45" fmla="*/ 890370 h 2077629"/>
                    <a:gd name="connsiteX46" fmla="*/ 1201003 w 4908645"/>
                    <a:gd name="connsiteY46" fmla="*/ 890274 h 2077629"/>
                    <a:gd name="connsiteX47" fmla="*/ 1246496 w 4908645"/>
                    <a:gd name="connsiteY47" fmla="*/ 931218 h 2077629"/>
                    <a:gd name="connsiteX48" fmla="*/ 1028131 w 4908645"/>
                    <a:gd name="connsiteY48" fmla="*/ 949415 h 2077629"/>
                    <a:gd name="connsiteX49" fmla="*/ 809767 w 4908645"/>
                    <a:gd name="connsiteY49" fmla="*/ 908471 h 2077629"/>
                    <a:gd name="connsiteX50" fmla="*/ 932597 w 4908645"/>
                    <a:gd name="connsiteY50" fmla="*/ 967612 h 2077629"/>
                    <a:gd name="connsiteX51" fmla="*/ 582305 w 4908645"/>
                    <a:gd name="connsiteY51" fmla="*/ 972161 h 2077629"/>
                    <a:gd name="connsiteX52" fmla="*/ 0 w 4908645"/>
                    <a:gd name="connsiteY52" fmla="*/ 685558 h 2077629"/>
                    <a:gd name="connsiteX53" fmla="*/ 282054 w 4908645"/>
                    <a:gd name="connsiteY53" fmla="*/ 972161 h 2077629"/>
                    <a:gd name="connsiteX54" fmla="*/ 787021 w 4908645"/>
                    <a:gd name="connsiteY54" fmla="*/ 1067695 h 2077629"/>
                    <a:gd name="connsiteX55" fmla="*/ 1046328 w 4908645"/>
                    <a:gd name="connsiteY55" fmla="*/ 1063146 h 2077629"/>
                    <a:gd name="connsiteX56" fmla="*/ 1419367 w 4908645"/>
                    <a:gd name="connsiteY56" fmla="*/ 1031301 h 2077629"/>
                    <a:gd name="connsiteX57" fmla="*/ 1510352 w 4908645"/>
                    <a:gd name="connsiteY57" fmla="*/ 1085892 h 2077629"/>
                    <a:gd name="connsiteX58" fmla="*/ 1269242 w 4908645"/>
                    <a:gd name="connsiteY58" fmla="*/ 1158680 h 2077629"/>
                    <a:gd name="connsiteX59" fmla="*/ 905302 w 4908645"/>
                    <a:gd name="connsiteY59" fmla="*/ 1090441 h 2077629"/>
                    <a:gd name="connsiteX60" fmla="*/ 818866 w 4908645"/>
                    <a:gd name="connsiteY60" fmla="*/ 1104089 h 2077629"/>
                    <a:gd name="connsiteX61" fmla="*/ 1210102 w 4908645"/>
                    <a:gd name="connsiteY61" fmla="*/ 1226919 h 2077629"/>
                    <a:gd name="connsiteX62" fmla="*/ 1369325 w 4908645"/>
                    <a:gd name="connsiteY62" fmla="*/ 1226919 h 2077629"/>
                    <a:gd name="connsiteX63" fmla="*/ 1510352 w 4908645"/>
                    <a:gd name="connsiteY63" fmla="*/ 1281510 h 2077629"/>
                    <a:gd name="connsiteX64" fmla="*/ 1783308 w 4908645"/>
                    <a:gd name="connsiteY64" fmla="*/ 1204173 h 2077629"/>
                    <a:gd name="connsiteX65" fmla="*/ 2106305 w 4908645"/>
                    <a:gd name="connsiteY65" fmla="*/ 1445283 h 2077629"/>
                    <a:gd name="connsiteX66" fmla="*/ 2069911 w 4908645"/>
                    <a:gd name="connsiteY66" fmla="*/ 1499874 h 2077629"/>
                    <a:gd name="connsiteX67" fmla="*/ 2215487 w 4908645"/>
                    <a:gd name="connsiteY67" fmla="*/ 1508973 h 2077629"/>
                    <a:gd name="connsiteX68" fmla="*/ 2374711 w 4908645"/>
                    <a:gd name="connsiteY68" fmla="*/ 1527170 h 2077629"/>
                    <a:gd name="connsiteX69" fmla="*/ 2374711 w 4908645"/>
                    <a:gd name="connsiteY69" fmla="*/ 1595409 h 2077629"/>
                    <a:gd name="connsiteX70" fmla="*/ 3175379 w 4908645"/>
                    <a:gd name="connsiteY70" fmla="*/ 1763731 h 2077629"/>
                    <a:gd name="connsiteX71" fmla="*/ 3948752 w 4908645"/>
                    <a:gd name="connsiteY71" fmla="*/ 1745534 h 2077629"/>
                    <a:gd name="connsiteX72" fmla="*/ 4180764 w 4908645"/>
                    <a:gd name="connsiteY72" fmla="*/ 2077629 h 2077629"/>
                    <a:gd name="connsiteX73" fmla="*/ 4549254 w 4908645"/>
                    <a:gd name="connsiteY73" fmla="*/ 1754632 h 2077629"/>
                    <a:gd name="connsiteX74" fmla="*/ 4908645 w 4908645"/>
                    <a:gd name="connsiteY74"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0968 w 4908645"/>
                    <a:gd name="connsiteY42" fmla="*/ 820874 h 2077629"/>
                    <a:gd name="connsiteX43" fmla="*/ 1054265 w 4908645"/>
                    <a:gd name="connsiteY43" fmla="*/ 837484 h 2077629"/>
                    <a:gd name="connsiteX44" fmla="*/ 864358 w 4908645"/>
                    <a:gd name="connsiteY44" fmla="*/ 872077 h 2077629"/>
                    <a:gd name="connsiteX45" fmla="*/ 912315 w 4908645"/>
                    <a:gd name="connsiteY45" fmla="*/ 890370 h 2077629"/>
                    <a:gd name="connsiteX46" fmla="*/ 1201003 w 4908645"/>
                    <a:gd name="connsiteY46" fmla="*/ 890274 h 2077629"/>
                    <a:gd name="connsiteX47" fmla="*/ 1246496 w 4908645"/>
                    <a:gd name="connsiteY47" fmla="*/ 931218 h 2077629"/>
                    <a:gd name="connsiteX48" fmla="*/ 1028131 w 4908645"/>
                    <a:gd name="connsiteY48" fmla="*/ 949415 h 2077629"/>
                    <a:gd name="connsiteX49" fmla="*/ 809767 w 4908645"/>
                    <a:gd name="connsiteY49" fmla="*/ 908471 h 2077629"/>
                    <a:gd name="connsiteX50" fmla="*/ 932597 w 4908645"/>
                    <a:gd name="connsiteY50" fmla="*/ 967612 h 2077629"/>
                    <a:gd name="connsiteX51" fmla="*/ 582305 w 4908645"/>
                    <a:gd name="connsiteY51" fmla="*/ 972161 h 2077629"/>
                    <a:gd name="connsiteX52" fmla="*/ 0 w 4908645"/>
                    <a:gd name="connsiteY52" fmla="*/ 685558 h 2077629"/>
                    <a:gd name="connsiteX53" fmla="*/ 282054 w 4908645"/>
                    <a:gd name="connsiteY53" fmla="*/ 972161 h 2077629"/>
                    <a:gd name="connsiteX54" fmla="*/ 787021 w 4908645"/>
                    <a:gd name="connsiteY54" fmla="*/ 1067695 h 2077629"/>
                    <a:gd name="connsiteX55" fmla="*/ 1046328 w 4908645"/>
                    <a:gd name="connsiteY55" fmla="*/ 1063146 h 2077629"/>
                    <a:gd name="connsiteX56" fmla="*/ 1419367 w 4908645"/>
                    <a:gd name="connsiteY56" fmla="*/ 1031301 h 2077629"/>
                    <a:gd name="connsiteX57" fmla="*/ 1510352 w 4908645"/>
                    <a:gd name="connsiteY57" fmla="*/ 1085892 h 2077629"/>
                    <a:gd name="connsiteX58" fmla="*/ 1269242 w 4908645"/>
                    <a:gd name="connsiteY58" fmla="*/ 1158680 h 2077629"/>
                    <a:gd name="connsiteX59" fmla="*/ 905302 w 4908645"/>
                    <a:gd name="connsiteY59" fmla="*/ 1090441 h 2077629"/>
                    <a:gd name="connsiteX60" fmla="*/ 818866 w 4908645"/>
                    <a:gd name="connsiteY60" fmla="*/ 1104089 h 2077629"/>
                    <a:gd name="connsiteX61" fmla="*/ 1210102 w 4908645"/>
                    <a:gd name="connsiteY61" fmla="*/ 1226919 h 2077629"/>
                    <a:gd name="connsiteX62" fmla="*/ 1369325 w 4908645"/>
                    <a:gd name="connsiteY62" fmla="*/ 1226919 h 2077629"/>
                    <a:gd name="connsiteX63" fmla="*/ 1510352 w 4908645"/>
                    <a:gd name="connsiteY63" fmla="*/ 1281510 h 2077629"/>
                    <a:gd name="connsiteX64" fmla="*/ 1783308 w 4908645"/>
                    <a:gd name="connsiteY64" fmla="*/ 1204173 h 2077629"/>
                    <a:gd name="connsiteX65" fmla="*/ 2106305 w 4908645"/>
                    <a:gd name="connsiteY65" fmla="*/ 1445283 h 2077629"/>
                    <a:gd name="connsiteX66" fmla="*/ 2069911 w 4908645"/>
                    <a:gd name="connsiteY66" fmla="*/ 1499874 h 2077629"/>
                    <a:gd name="connsiteX67" fmla="*/ 2215487 w 4908645"/>
                    <a:gd name="connsiteY67" fmla="*/ 1508973 h 2077629"/>
                    <a:gd name="connsiteX68" fmla="*/ 2374711 w 4908645"/>
                    <a:gd name="connsiteY68" fmla="*/ 1527170 h 2077629"/>
                    <a:gd name="connsiteX69" fmla="*/ 2374711 w 4908645"/>
                    <a:gd name="connsiteY69" fmla="*/ 1595409 h 2077629"/>
                    <a:gd name="connsiteX70" fmla="*/ 3175379 w 4908645"/>
                    <a:gd name="connsiteY70" fmla="*/ 1763731 h 2077629"/>
                    <a:gd name="connsiteX71" fmla="*/ 3948752 w 4908645"/>
                    <a:gd name="connsiteY71" fmla="*/ 1745534 h 2077629"/>
                    <a:gd name="connsiteX72" fmla="*/ 4180764 w 4908645"/>
                    <a:gd name="connsiteY72" fmla="*/ 2077629 h 2077629"/>
                    <a:gd name="connsiteX73" fmla="*/ 4549254 w 4908645"/>
                    <a:gd name="connsiteY73" fmla="*/ 1754632 h 2077629"/>
                    <a:gd name="connsiteX74" fmla="*/ 4908645 w 4908645"/>
                    <a:gd name="connsiteY74"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0968 w 4908645"/>
                    <a:gd name="connsiteY42" fmla="*/ 820874 h 2077629"/>
                    <a:gd name="connsiteX43" fmla="*/ 1054265 w 4908645"/>
                    <a:gd name="connsiteY43" fmla="*/ 837484 h 2077629"/>
                    <a:gd name="connsiteX44" fmla="*/ 864358 w 4908645"/>
                    <a:gd name="connsiteY44" fmla="*/ 872077 h 2077629"/>
                    <a:gd name="connsiteX45" fmla="*/ 912315 w 4908645"/>
                    <a:gd name="connsiteY45" fmla="*/ 890370 h 2077629"/>
                    <a:gd name="connsiteX46" fmla="*/ 1201003 w 4908645"/>
                    <a:gd name="connsiteY46" fmla="*/ 890274 h 2077629"/>
                    <a:gd name="connsiteX47" fmla="*/ 1246496 w 4908645"/>
                    <a:gd name="connsiteY47" fmla="*/ 931218 h 2077629"/>
                    <a:gd name="connsiteX48" fmla="*/ 1028131 w 4908645"/>
                    <a:gd name="connsiteY48" fmla="*/ 949415 h 2077629"/>
                    <a:gd name="connsiteX49" fmla="*/ 809767 w 4908645"/>
                    <a:gd name="connsiteY49" fmla="*/ 908471 h 2077629"/>
                    <a:gd name="connsiteX50" fmla="*/ 932597 w 4908645"/>
                    <a:gd name="connsiteY50" fmla="*/ 967612 h 2077629"/>
                    <a:gd name="connsiteX51" fmla="*/ 582305 w 4908645"/>
                    <a:gd name="connsiteY51" fmla="*/ 972161 h 2077629"/>
                    <a:gd name="connsiteX52" fmla="*/ 0 w 4908645"/>
                    <a:gd name="connsiteY52" fmla="*/ 685558 h 2077629"/>
                    <a:gd name="connsiteX53" fmla="*/ 282054 w 4908645"/>
                    <a:gd name="connsiteY53" fmla="*/ 972161 h 2077629"/>
                    <a:gd name="connsiteX54" fmla="*/ 787021 w 4908645"/>
                    <a:gd name="connsiteY54" fmla="*/ 1067695 h 2077629"/>
                    <a:gd name="connsiteX55" fmla="*/ 1046328 w 4908645"/>
                    <a:gd name="connsiteY55" fmla="*/ 1063146 h 2077629"/>
                    <a:gd name="connsiteX56" fmla="*/ 1419367 w 4908645"/>
                    <a:gd name="connsiteY56" fmla="*/ 1031301 h 2077629"/>
                    <a:gd name="connsiteX57" fmla="*/ 1510352 w 4908645"/>
                    <a:gd name="connsiteY57" fmla="*/ 1085892 h 2077629"/>
                    <a:gd name="connsiteX58" fmla="*/ 1269242 w 4908645"/>
                    <a:gd name="connsiteY58" fmla="*/ 1158680 h 2077629"/>
                    <a:gd name="connsiteX59" fmla="*/ 905302 w 4908645"/>
                    <a:gd name="connsiteY59" fmla="*/ 1090441 h 2077629"/>
                    <a:gd name="connsiteX60" fmla="*/ 818866 w 4908645"/>
                    <a:gd name="connsiteY60" fmla="*/ 1104089 h 2077629"/>
                    <a:gd name="connsiteX61" fmla="*/ 1210102 w 4908645"/>
                    <a:gd name="connsiteY61" fmla="*/ 1226919 h 2077629"/>
                    <a:gd name="connsiteX62" fmla="*/ 1369325 w 4908645"/>
                    <a:gd name="connsiteY62" fmla="*/ 1226919 h 2077629"/>
                    <a:gd name="connsiteX63" fmla="*/ 1510352 w 4908645"/>
                    <a:gd name="connsiteY63" fmla="*/ 1281510 h 2077629"/>
                    <a:gd name="connsiteX64" fmla="*/ 1783308 w 4908645"/>
                    <a:gd name="connsiteY64" fmla="*/ 1204173 h 2077629"/>
                    <a:gd name="connsiteX65" fmla="*/ 2106305 w 4908645"/>
                    <a:gd name="connsiteY65" fmla="*/ 1445283 h 2077629"/>
                    <a:gd name="connsiteX66" fmla="*/ 2069911 w 4908645"/>
                    <a:gd name="connsiteY66" fmla="*/ 1499874 h 2077629"/>
                    <a:gd name="connsiteX67" fmla="*/ 2215487 w 4908645"/>
                    <a:gd name="connsiteY67" fmla="*/ 1508973 h 2077629"/>
                    <a:gd name="connsiteX68" fmla="*/ 2374711 w 4908645"/>
                    <a:gd name="connsiteY68" fmla="*/ 1527170 h 2077629"/>
                    <a:gd name="connsiteX69" fmla="*/ 2374711 w 4908645"/>
                    <a:gd name="connsiteY69" fmla="*/ 1595409 h 2077629"/>
                    <a:gd name="connsiteX70" fmla="*/ 3175379 w 4908645"/>
                    <a:gd name="connsiteY70" fmla="*/ 1763731 h 2077629"/>
                    <a:gd name="connsiteX71" fmla="*/ 3948752 w 4908645"/>
                    <a:gd name="connsiteY71" fmla="*/ 1745534 h 2077629"/>
                    <a:gd name="connsiteX72" fmla="*/ 4180764 w 4908645"/>
                    <a:gd name="connsiteY72" fmla="*/ 2077629 h 2077629"/>
                    <a:gd name="connsiteX73" fmla="*/ 4549254 w 4908645"/>
                    <a:gd name="connsiteY73" fmla="*/ 1754632 h 2077629"/>
                    <a:gd name="connsiteX74" fmla="*/ 4908645 w 4908645"/>
                    <a:gd name="connsiteY74"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0968 w 4908645"/>
                    <a:gd name="connsiteY42" fmla="*/ 820874 h 2077629"/>
                    <a:gd name="connsiteX43" fmla="*/ 1054265 w 4908645"/>
                    <a:gd name="connsiteY43" fmla="*/ 837484 h 2077629"/>
                    <a:gd name="connsiteX44" fmla="*/ 864358 w 4908645"/>
                    <a:gd name="connsiteY44" fmla="*/ 872077 h 2077629"/>
                    <a:gd name="connsiteX45" fmla="*/ 912315 w 4908645"/>
                    <a:gd name="connsiteY45" fmla="*/ 890370 h 2077629"/>
                    <a:gd name="connsiteX46" fmla="*/ 1201003 w 4908645"/>
                    <a:gd name="connsiteY46" fmla="*/ 890274 h 2077629"/>
                    <a:gd name="connsiteX47" fmla="*/ 1246496 w 4908645"/>
                    <a:gd name="connsiteY47" fmla="*/ 931218 h 2077629"/>
                    <a:gd name="connsiteX48" fmla="*/ 1028131 w 4908645"/>
                    <a:gd name="connsiteY48" fmla="*/ 949415 h 2077629"/>
                    <a:gd name="connsiteX49" fmla="*/ 809767 w 4908645"/>
                    <a:gd name="connsiteY49" fmla="*/ 908471 h 2077629"/>
                    <a:gd name="connsiteX50" fmla="*/ 932597 w 4908645"/>
                    <a:gd name="connsiteY50" fmla="*/ 967612 h 2077629"/>
                    <a:gd name="connsiteX51" fmla="*/ 582305 w 4908645"/>
                    <a:gd name="connsiteY51" fmla="*/ 972161 h 2077629"/>
                    <a:gd name="connsiteX52" fmla="*/ 0 w 4908645"/>
                    <a:gd name="connsiteY52" fmla="*/ 685558 h 2077629"/>
                    <a:gd name="connsiteX53" fmla="*/ 282054 w 4908645"/>
                    <a:gd name="connsiteY53" fmla="*/ 972161 h 2077629"/>
                    <a:gd name="connsiteX54" fmla="*/ 787021 w 4908645"/>
                    <a:gd name="connsiteY54" fmla="*/ 1067695 h 2077629"/>
                    <a:gd name="connsiteX55" fmla="*/ 1046328 w 4908645"/>
                    <a:gd name="connsiteY55" fmla="*/ 1063146 h 2077629"/>
                    <a:gd name="connsiteX56" fmla="*/ 1419367 w 4908645"/>
                    <a:gd name="connsiteY56" fmla="*/ 1031301 h 2077629"/>
                    <a:gd name="connsiteX57" fmla="*/ 1510352 w 4908645"/>
                    <a:gd name="connsiteY57" fmla="*/ 1085892 h 2077629"/>
                    <a:gd name="connsiteX58" fmla="*/ 1269242 w 4908645"/>
                    <a:gd name="connsiteY58" fmla="*/ 1158680 h 2077629"/>
                    <a:gd name="connsiteX59" fmla="*/ 905302 w 4908645"/>
                    <a:gd name="connsiteY59" fmla="*/ 1090441 h 2077629"/>
                    <a:gd name="connsiteX60" fmla="*/ 818866 w 4908645"/>
                    <a:gd name="connsiteY60" fmla="*/ 1104089 h 2077629"/>
                    <a:gd name="connsiteX61" fmla="*/ 1210102 w 4908645"/>
                    <a:gd name="connsiteY61" fmla="*/ 1226919 h 2077629"/>
                    <a:gd name="connsiteX62" fmla="*/ 1369325 w 4908645"/>
                    <a:gd name="connsiteY62" fmla="*/ 1226919 h 2077629"/>
                    <a:gd name="connsiteX63" fmla="*/ 1510352 w 4908645"/>
                    <a:gd name="connsiteY63" fmla="*/ 1281510 h 2077629"/>
                    <a:gd name="connsiteX64" fmla="*/ 1783308 w 4908645"/>
                    <a:gd name="connsiteY64" fmla="*/ 1204173 h 2077629"/>
                    <a:gd name="connsiteX65" fmla="*/ 2106305 w 4908645"/>
                    <a:gd name="connsiteY65" fmla="*/ 1445283 h 2077629"/>
                    <a:gd name="connsiteX66" fmla="*/ 2069911 w 4908645"/>
                    <a:gd name="connsiteY66" fmla="*/ 1499874 h 2077629"/>
                    <a:gd name="connsiteX67" fmla="*/ 2215487 w 4908645"/>
                    <a:gd name="connsiteY67" fmla="*/ 1508973 h 2077629"/>
                    <a:gd name="connsiteX68" fmla="*/ 2374711 w 4908645"/>
                    <a:gd name="connsiteY68" fmla="*/ 1527170 h 2077629"/>
                    <a:gd name="connsiteX69" fmla="*/ 2374711 w 4908645"/>
                    <a:gd name="connsiteY69" fmla="*/ 1595409 h 2077629"/>
                    <a:gd name="connsiteX70" fmla="*/ 3175379 w 4908645"/>
                    <a:gd name="connsiteY70" fmla="*/ 1763731 h 2077629"/>
                    <a:gd name="connsiteX71" fmla="*/ 3948752 w 4908645"/>
                    <a:gd name="connsiteY71" fmla="*/ 1745534 h 2077629"/>
                    <a:gd name="connsiteX72" fmla="*/ 4180764 w 4908645"/>
                    <a:gd name="connsiteY72" fmla="*/ 2077629 h 2077629"/>
                    <a:gd name="connsiteX73" fmla="*/ 4549254 w 4908645"/>
                    <a:gd name="connsiteY73" fmla="*/ 1754632 h 2077629"/>
                    <a:gd name="connsiteX74" fmla="*/ 4908645 w 4908645"/>
                    <a:gd name="connsiteY74"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0968 w 4908645"/>
                    <a:gd name="connsiteY42" fmla="*/ 820874 h 2077629"/>
                    <a:gd name="connsiteX43" fmla="*/ 1054265 w 4908645"/>
                    <a:gd name="connsiteY43" fmla="*/ 837484 h 2077629"/>
                    <a:gd name="connsiteX44" fmla="*/ 864358 w 4908645"/>
                    <a:gd name="connsiteY44" fmla="*/ 872077 h 2077629"/>
                    <a:gd name="connsiteX45" fmla="*/ 912315 w 4908645"/>
                    <a:gd name="connsiteY45" fmla="*/ 890370 h 2077629"/>
                    <a:gd name="connsiteX46" fmla="*/ 1201003 w 4908645"/>
                    <a:gd name="connsiteY46" fmla="*/ 890274 h 2077629"/>
                    <a:gd name="connsiteX47" fmla="*/ 1246496 w 4908645"/>
                    <a:gd name="connsiteY47" fmla="*/ 931218 h 2077629"/>
                    <a:gd name="connsiteX48" fmla="*/ 1028131 w 4908645"/>
                    <a:gd name="connsiteY48" fmla="*/ 949415 h 2077629"/>
                    <a:gd name="connsiteX49" fmla="*/ 809767 w 4908645"/>
                    <a:gd name="connsiteY49" fmla="*/ 908471 h 2077629"/>
                    <a:gd name="connsiteX50" fmla="*/ 932597 w 4908645"/>
                    <a:gd name="connsiteY50" fmla="*/ 967612 h 2077629"/>
                    <a:gd name="connsiteX51" fmla="*/ 582305 w 4908645"/>
                    <a:gd name="connsiteY51" fmla="*/ 972161 h 2077629"/>
                    <a:gd name="connsiteX52" fmla="*/ 0 w 4908645"/>
                    <a:gd name="connsiteY52" fmla="*/ 685558 h 2077629"/>
                    <a:gd name="connsiteX53" fmla="*/ 282054 w 4908645"/>
                    <a:gd name="connsiteY53" fmla="*/ 972161 h 2077629"/>
                    <a:gd name="connsiteX54" fmla="*/ 787021 w 4908645"/>
                    <a:gd name="connsiteY54" fmla="*/ 1067695 h 2077629"/>
                    <a:gd name="connsiteX55" fmla="*/ 1046328 w 4908645"/>
                    <a:gd name="connsiteY55" fmla="*/ 1063146 h 2077629"/>
                    <a:gd name="connsiteX56" fmla="*/ 1419367 w 4908645"/>
                    <a:gd name="connsiteY56" fmla="*/ 1031301 h 2077629"/>
                    <a:gd name="connsiteX57" fmla="*/ 1510352 w 4908645"/>
                    <a:gd name="connsiteY57" fmla="*/ 1085892 h 2077629"/>
                    <a:gd name="connsiteX58" fmla="*/ 1269242 w 4908645"/>
                    <a:gd name="connsiteY58" fmla="*/ 1158680 h 2077629"/>
                    <a:gd name="connsiteX59" fmla="*/ 905302 w 4908645"/>
                    <a:gd name="connsiteY59" fmla="*/ 1090441 h 2077629"/>
                    <a:gd name="connsiteX60" fmla="*/ 818866 w 4908645"/>
                    <a:gd name="connsiteY60" fmla="*/ 1104089 h 2077629"/>
                    <a:gd name="connsiteX61" fmla="*/ 1210102 w 4908645"/>
                    <a:gd name="connsiteY61" fmla="*/ 1226919 h 2077629"/>
                    <a:gd name="connsiteX62" fmla="*/ 1369325 w 4908645"/>
                    <a:gd name="connsiteY62" fmla="*/ 1226919 h 2077629"/>
                    <a:gd name="connsiteX63" fmla="*/ 1510352 w 4908645"/>
                    <a:gd name="connsiteY63" fmla="*/ 1281510 h 2077629"/>
                    <a:gd name="connsiteX64" fmla="*/ 1783308 w 4908645"/>
                    <a:gd name="connsiteY64" fmla="*/ 1204173 h 2077629"/>
                    <a:gd name="connsiteX65" fmla="*/ 2106305 w 4908645"/>
                    <a:gd name="connsiteY65" fmla="*/ 1445283 h 2077629"/>
                    <a:gd name="connsiteX66" fmla="*/ 2069911 w 4908645"/>
                    <a:gd name="connsiteY66" fmla="*/ 1499874 h 2077629"/>
                    <a:gd name="connsiteX67" fmla="*/ 2215487 w 4908645"/>
                    <a:gd name="connsiteY67" fmla="*/ 1508973 h 2077629"/>
                    <a:gd name="connsiteX68" fmla="*/ 2374711 w 4908645"/>
                    <a:gd name="connsiteY68" fmla="*/ 1527170 h 2077629"/>
                    <a:gd name="connsiteX69" fmla="*/ 2374711 w 4908645"/>
                    <a:gd name="connsiteY69" fmla="*/ 1595409 h 2077629"/>
                    <a:gd name="connsiteX70" fmla="*/ 3175379 w 4908645"/>
                    <a:gd name="connsiteY70" fmla="*/ 1763731 h 2077629"/>
                    <a:gd name="connsiteX71" fmla="*/ 3948752 w 4908645"/>
                    <a:gd name="connsiteY71" fmla="*/ 1745534 h 2077629"/>
                    <a:gd name="connsiteX72" fmla="*/ 4180764 w 4908645"/>
                    <a:gd name="connsiteY72" fmla="*/ 2077629 h 2077629"/>
                    <a:gd name="connsiteX73" fmla="*/ 4549254 w 4908645"/>
                    <a:gd name="connsiteY73" fmla="*/ 1754632 h 2077629"/>
                    <a:gd name="connsiteX74" fmla="*/ 4908645 w 4908645"/>
                    <a:gd name="connsiteY74"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0968 w 4908645"/>
                    <a:gd name="connsiteY42" fmla="*/ 820874 h 2077629"/>
                    <a:gd name="connsiteX43" fmla="*/ 1054265 w 4908645"/>
                    <a:gd name="connsiteY43" fmla="*/ 837484 h 2077629"/>
                    <a:gd name="connsiteX44" fmla="*/ 864358 w 4908645"/>
                    <a:gd name="connsiteY44" fmla="*/ 862552 h 2077629"/>
                    <a:gd name="connsiteX45" fmla="*/ 912315 w 4908645"/>
                    <a:gd name="connsiteY45" fmla="*/ 890370 h 2077629"/>
                    <a:gd name="connsiteX46" fmla="*/ 1201003 w 4908645"/>
                    <a:gd name="connsiteY46" fmla="*/ 890274 h 2077629"/>
                    <a:gd name="connsiteX47" fmla="*/ 1246496 w 4908645"/>
                    <a:gd name="connsiteY47" fmla="*/ 931218 h 2077629"/>
                    <a:gd name="connsiteX48" fmla="*/ 1028131 w 4908645"/>
                    <a:gd name="connsiteY48" fmla="*/ 949415 h 2077629"/>
                    <a:gd name="connsiteX49" fmla="*/ 809767 w 4908645"/>
                    <a:gd name="connsiteY49" fmla="*/ 908471 h 2077629"/>
                    <a:gd name="connsiteX50" fmla="*/ 932597 w 4908645"/>
                    <a:gd name="connsiteY50" fmla="*/ 967612 h 2077629"/>
                    <a:gd name="connsiteX51" fmla="*/ 582305 w 4908645"/>
                    <a:gd name="connsiteY51" fmla="*/ 972161 h 2077629"/>
                    <a:gd name="connsiteX52" fmla="*/ 0 w 4908645"/>
                    <a:gd name="connsiteY52" fmla="*/ 685558 h 2077629"/>
                    <a:gd name="connsiteX53" fmla="*/ 282054 w 4908645"/>
                    <a:gd name="connsiteY53" fmla="*/ 972161 h 2077629"/>
                    <a:gd name="connsiteX54" fmla="*/ 787021 w 4908645"/>
                    <a:gd name="connsiteY54" fmla="*/ 1067695 h 2077629"/>
                    <a:gd name="connsiteX55" fmla="*/ 1046328 w 4908645"/>
                    <a:gd name="connsiteY55" fmla="*/ 1063146 h 2077629"/>
                    <a:gd name="connsiteX56" fmla="*/ 1419367 w 4908645"/>
                    <a:gd name="connsiteY56" fmla="*/ 1031301 h 2077629"/>
                    <a:gd name="connsiteX57" fmla="*/ 1510352 w 4908645"/>
                    <a:gd name="connsiteY57" fmla="*/ 1085892 h 2077629"/>
                    <a:gd name="connsiteX58" fmla="*/ 1269242 w 4908645"/>
                    <a:gd name="connsiteY58" fmla="*/ 1158680 h 2077629"/>
                    <a:gd name="connsiteX59" fmla="*/ 905302 w 4908645"/>
                    <a:gd name="connsiteY59" fmla="*/ 1090441 h 2077629"/>
                    <a:gd name="connsiteX60" fmla="*/ 818866 w 4908645"/>
                    <a:gd name="connsiteY60" fmla="*/ 1104089 h 2077629"/>
                    <a:gd name="connsiteX61" fmla="*/ 1210102 w 4908645"/>
                    <a:gd name="connsiteY61" fmla="*/ 1226919 h 2077629"/>
                    <a:gd name="connsiteX62" fmla="*/ 1369325 w 4908645"/>
                    <a:gd name="connsiteY62" fmla="*/ 1226919 h 2077629"/>
                    <a:gd name="connsiteX63" fmla="*/ 1510352 w 4908645"/>
                    <a:gd name="connsiteY63" fmla="*/ 1281510 h 2077629"/>
                    <a:gd name="connsiteX64" fmla="*/ 1783308 w 4908645"/>
                    <a:gd name="connsiteY64" fmla="*/ 1204173 h 2077629"/>
                    <a:gd name="connsiteX65" fmla="*/ 2106305 w 4908645"/>
                    <a:gd name="connsiteY65" fmla="*/ 1445283 h 2077629"/>
                    <a:gd name="connsiteX66" fmla="*/ 2069911 w 4908645"/>
                    <a:gd name="connsiteY66" fmla="*/ 1499874 h 2077629"/>
                    <a:gd name="connsiteX67" fmla="*/ 2215487 w 4908645"/>
                    <a:gd name="connsiteY67" fmla="*/ 1508973 h 2077629"/>
                    <a:gd name="connsiteX68" fmla="*/ 2374711 w 4908645"/>
                    <a:gd name="connsiteY68" fmla="*/ 1527170 h 2077629"/>
                    <a:gd name="connsiteX69" fmla="*/ 2374711 w 4908645"/>
                    <a:gd name="connsiteY69" fmla="*/ 1595409 h 2077629"/>
                    <a:gd name="connsiteX70" fmla="*/ 3175379 w 4908645"/>
                    <a:gd name="connsiteY70" fmla="*/ 1763731 h 2077629"/>
                    <a:gd name="connsiteX71" fmla="*/ 3948752 w 4908645"/>
                    <a:gd name="connsiteY71" fmla="*/ 1745534 h 2077629"/>
                    <a:gd name="connsiteX72" fmla="*/ 4180764 w 4908645"/>
                    <a:gd name="connsiteY72" fmla="*/ 2077629 h 2077629"/>
                    <a:gd name="connsiteX73" fmla="*/ 4549254 w 4908645"/>
                    <a:gd name="connsiteY73" fmla="*/ 1754632 h 2077629"/>
                    <a:gd name="connsiteX74" fmla="*/ 4908645 w 4908645"/>
                    <a:gd name="connsiteY74"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0968 w 4908645"/>
                    <a:gd name="connsiteY42" fmla="*/ 820874 h 2077629"/>
                    <a:gd name="connsiteX43" fmla="*/ 1054265 w 4908645"/>
                    <a:gd name="connsiteY43" fmla="*/ 837484 h 2077629"/>
                    <a:gd name="connsiteX44" fmla="*/ 864358 w 4908645"/>
                    <a:gd name="connsiteY44" fmla="*/ 862552 h 2077629"/>
                    <a:gd name="connsiteX45" fmla="*/ 912315 w 4908645"/>
                    <a:gd name="connsiteY45" fmla="*/ 890370 h 2077629"/>
                    <a:gd name="connsiteX46" fmla="*/ 1208940 w 4908645"/>
                    <a:gd name="connsiteY46" fmla="*/ 904562 h 2077629"/>
                    <a:gd name="connsiteX47" fmla="*/ 1246496 w 4908645"/>
                    <a:gd name="connsiteY47" fmla="*/ 931218 h 2077629"/>
                    <a:gd name="connsiteX48" fmla="*/ 1028131 w 4908645"/>
                    <a:gd name="connsiteY48" fmla="*/ 949415 h 2077629"/>
                    <a:gd name="connsiteX49" fmla="*/ 809767 w 4908645"/>
                    <a:gd name="connsiteY49" fmla="*/ 908471 h 2077629"/>
                    <a:gd name="connsiteX50" fmla="*/ 932597 w 4908645"/>
                    <a:gd name="connsiteY50" fmla="*/ 967612 h 2077629"/>
                    <a:gd name="connsiteX51" fmla="*/ 582305 w 4908645"/>
                    <a:gd name="connsiteY51" fmla="*/ 972161 h 2077629"/>
                    <a:gd name="connsiteX52" fmla="*/ 0 w 4908645"/>
                    <a:gd name="connsiteY52" fmla="*/ 685558 h 2077629"/>
                    <a:gd name="connsiteX53" fmla="*/ 282054 w 4908645"/>
                    <a:gd name="connsiteY53" fmla="*/ 972161 h 2077629"/>
                    <a:gd name="connsiteX54" fmla="*/ 787021 w 4908645"/>
                    <a:gd name="connsiteY54" fmla="*/ 1067695 h 2077629"/>
                    <a:gd name="connsiteX55" fmla="*/ 1046328 w 4908645"/>
                    <a:gd name="connsiteY55" fmla="*/ 1063146 h 2077629"/>
                    <a:gd name="connsiteX56" fmla="*/ 1419367 w 4908645"/>
                    <a:gd name="connsiteY56" fmla="*/ 1031301 h 2077629"/>
                    <a:gd name="connsiteX57" fmla="*/ 1510352 w 4908645"/>
                    <a:gd name="connsiteY57" fmla="*/ 1085892 h 2077629"/>
                    <a:gd name="connsiteX58" fmla="*/ 1269242 w 4908645"/>
                    <a:gd name="connsiteY58" fmla="*/ 1158680 h 2077629"/>
                    <a:gd name="connsiteX59" fmla="*/ 905302 w 4908645"/>
                    <a:gd name="connsiteY59" fmla="*/ 1090441 h 2077629"/>
                    <a:gd name="connsiteX60" fmla="*/ 818866 w 4908645"/>
                    <a:gd name="connsiteY60" fmla="*/ 1104089 h 2077629"/>
                    <a:gd name="connsiteX61" fmla="*/ 1210102 w 4908645"/>
                    <a:gd name="connsiteY61" fmla="*/ 1226919 h 2077629"/>
                    <a:gd name="connsiteX62" fmla="*/ 1369325 w 4908645"/>
                    <a:gd name="connsiteY62" fmla="*/ 1226919 h 2077629"/>
                    <a:gd name="connsiteX63" fmla="*/ 1510352 w 4908645"/>
                    <a:gd name="connsiteY63" fmla="*/ 1281510 h 2077629"/>
                    <a:gd name="connsiteX64" fmla="*/ 1783308 w 4908645"/>
                    <a:gd name="connsiteY64" fmla="*/ 1204173 h 2077629"/>
                    <a:gd name="connsiteX65" fmla="*/ 2106305 w 4908645"/>
                    <a:gd name="connsiteY65" fmla="*/ 1445283 h 2077629"/>
                    <a:gd name="connsiteX66" fmla="*/ 2069911 w 4908645"/>
                    <a:gd name="connsiteY66" fmla="*/ 1499874 h 2077629"/>
                    <a:gd name="connsiteX67" fmla="*/ 2215487 w 4908645"/>
                    <a:gd name="connsiteY67" fmla="*/ 1508973 h 2077629"/>
                    <a:gd name="connsiteX68" fmla="*/ 2374711 w 4908645"/>
                    <a:gd name="connsiteY68" fmla="*/ 1527170 h 2077629"/>
                    <a:gd name="connsiteX69" fmla="*/ 2374711 w 4908645"/>
                    <a:gd name="connsiteY69" fmla="*/ 1595409 h 2077629"/>
                    <a:gd name="connsiteX70" fmla="*/ 3175379 w 4908645"/>
                    <a:gd name="connsiteY70" fmla="*/ 1763731 h 2077629"/>
                    <a:gd name="connsiteX71" fmla="*/ 3948752 w 4908645"/>
                    <a:gd name="connsiteY71" fmla="*/ 1745534 h 2077629"/>
                    <a:gd name="connsiteX72" fmla="*/ 4180764 w 4908645"/>
                    <a:gd name="connsiteY72" fmla="*/ 2077629 h 2077629"/>
                    <a:gd name="connsiteX73" fmla="*/ 4549254 w 4908645"/>
                    <a:gd name="connsiteY73" fmla="*/ 1754632 h 2077629"/>
                    <a:gd name="connsiteX74" fmla="*/ 4908645 w 4908645"/>
                    <a:gd name="connsiteY74"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0968 w 4908645"/>
                    <a:gd name="connsiteY42" fmla="*/ 820874 h 2077629"/>
                    <a:gd name="connsiteX43" fmla="*/ 1054265 w 4908645"/>
                    <a:gd name="connsiteY43" fmla="*/ 837484 h 2077629"/>
                    <a:gd name="connsiteX44" fmla="*/ 864358 w 4908645"/>
                    <a:gd name="connsiteY44" fmla="*/ 862552 h 2077629"/>
                    <a:gd name="connsiteX45" fmla="*/ 912315 w 4908645"/>
                    <a:gd name="connsiteY45" fmla="*/ 890370 h 2077629"/>
                    <a:gd name="connsiteX46" fmla="*/ 1208940 w 4908645"/>
                    <a:gd name="connsiteY46" fmla="*/ 904562 h 2077629"/>
                    <a:gd name="connsiteX47" fmla="*/ 1246496 w 4908645"/>
                    <a:gd name="connsiteY47" fmla="*/ 931218 h 2077629"/>
                    <a:gd name="connsiteX48" fmla="*/ 1028131 w 4908645"/>
                    <a:gd name="connsiteY48" fmla="*/ 949415 h 2077629"/>
                    <a:gd name="connsiteX49" fmla="*/ 809767 w 4908645"/>
                    <a:gd name="connsiteY49" fmla="*/ 908471 h 2077629"/>
                    <a:gd name="connsiteX50" fmla="*/ 932597 w 4908645"/>
                    <a:gd name="connsiteY50" fmla="*/ 967612 h 2077629"/>
                    <a:gd name="connsiteX51" fmla="*/ 582305 w 4908645"/>
                    <a:gd name="connsiteY51" fmla="*/ 972161 h 2077629"/>
                    <a:gd name="connsiteX52" fmla="*/ 0 w 4908645"/>
                    <a:gd name="connsiteY52" fmla="*/ 685558 h 2077629"/>
                    <a:gd name="connsiteX53" fmla="*/ 282054 w 4908645"/>
                    <a:gd name="connsiteY53" fmla="*/ 972161 h 2077629"/>
                    <a:gd name="connsiteX54" fmla="*/ 787021 w 4908645"/>
                    <a:gd name="connsiteY54" fmla="*/ 1067695 h 2077629"/>
                    <a:gd name="connsiteX55" fmla="*/ 1046328 w 4908645"/>
                    <a:gd name="connsiteY55" fmla="*/ 1063146 h 2077629"/>
                    <a:gd name="connsiteX56" fmla="*/ 1419367 w 4908645"/>
                    <a:gd name="connsiteY56" fmla="*/ 1031301 h 2077629"/>
                    <a:gd name="connsiteX57" fmla="*/ 1510352 w 4908645"/>
                    <a:gd name="connsiteY57" fmla="*/ 1085892 h 2077629"/>
                    <a:gd name="connsiteX58" fmla="*/ 1269242 w 4908645"/>
                    <a:gd name="connsiteY58" fmla="*/ 1158680 h 2077629"/>
                    <a:gd name="connsiteX59" fmla="*/ 905302 w 4908645"/>
                    <a:gd name="connsiteY59" fmla="*/ 1090441 h 2077629"/>
                    <a:gd name="connsiteX60" fmla="*/ 818866 w 4908645"/>
                    <a:gd name="connsiteY60" fmla="*/ 1104089 h 2077629"/>
                    <a:gd name="connsiteX61" fmla="*/ 1210102 w 4908645"/>
                    <a:gd name="connsiteY61" fmla="*/ 1226919 h 2077629"/>
                    <a:gd name="connsiteX62" fmla="*/ 1369325 w 4908645"/>
                    <a:gd name="connsiteY62" fmla="*/ 1226919 h 2077629"/>
                    <a:gd name="connsiteX63" fmla="*/ 1510352 w 4908645"/>
                    <a:gd name="connsiteY63" fmla="*/ 1281510 h 2077629"/>
                    <a:gd name="connsiteX64" fmla="*/ 1783308 w 4908645"/>
                    <a:gd name="connsiteY64" fmla="*/ 1204173 h 2077629"/>
                    <a:gd name="connsiteX65" fmla="*/ 2106305 w 4908645"/>
                    <a:gd name="connsiteY65" fmla="*/ 1445283 h 2077629"/>
                    <a:gd name="connsiteX66" fmla="*/ 2069911 w 4908645"/>
                    <a:gd name="connsiteY66" fmla="*/ 1499874 h 2077629"/>
                    <a:gd name="connsiteX67" fmla="*/ 2215487 w 4908645"/>
                    <a:gd name="connsiteY67" fmla="*/ 1508973 h 2077629"/>
                    <a:gd name="connsiteX68" fmla="*/ 2374711 w 4908645"/>
                    <a:gd name="connsiteY68" fmla="*/ 1527170 h 2077629"/>
                    <a:gd name="connsiteX69" fmla="*/ 2374711 w 4908645"/>
                    <a:gd name="connsiteY69" fmla="*/ 1595409 h 2077629"/>
                    <a:gd name="connsiteX70" fmla="*/ 3175379 w 4908645"/>
                    <a:gd name="connsiteY70" fmla="*/ 1763731 h 2077629"/>
                    <a:gd name="connsiteX71" fmla="*/ 3948752 w 4908645"/>
                    <a:gd name="connsiteY71" fmla="*/ 1745534 h 2077629"/>
                    <a:gd name="connsiteX72" fmla="*/ 4180764 w 4908645"/>
                    <a:gd name="connsiteY72" fmla="*/ 2077629 h 2077629"/>
                    <a:gd name="connsiteX73" fmla="*/ 4549254 w 4908645"/>
                    <a:gd name="connsiteY73" fmla="*/ 1754632 h 2077629"/>
                    <a:gd name="connsiteX74" fmla="*/ 4908645 w 4908645"/>
                    <a:gd name="connsiteY74"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0968 w 4908645"/>
                    <a:gd name="connsiteY42" fmla="*/ 820874 h 2077629"/>
                    <a:gd name="connsiteX43" fmla="*/ 1054265 w 4908645"/>
                    <a:gd name="connsiteY43" fmla="*/ 837484 h 2077629"/>
                    <a:gd name="connsiteX44" fmla="*/ 864358 w 4908645"/>
                    <a:gd name="connsiteY44" fmla="*/ 862552 h 2077629"/>
                    <a:gd name="connsiteX45" fmla="*/ 912315 w 4908645"/>
                    <a:gd name="connsiteY45" fmla="*/ 890370 h 2077629"/>
                    <a:gd name="connsiteX46" fmla="*/ 1208940 w 4908645"/>
                    <a:gd name="connsiteY46" fmla="*/ 904562 h 2077629"/>
                    <a:gd name="connsiteX47" fmla="*/ 1252846 w 4908645"/>
                    <a:gd name="connsiteY47" fmla="*/ 931218 h 2077629"/>
                    <a:gd name="connsiteX48" fmla="*/ 1028131 w 4908645"/>
                    <a:gd name="connsiteY48" fmla="*/ 949415 h 2077629"/>
                    <a:gd name="connsiteX49" fmla="*/ 809767 w 4908645"/>
                    <a:gd name="connsiteY49" fmla="*/ 908471 h 2077629"/>
                    <a:gd name="connsiteX50" fmla="*/ 932597 w 4908645"/>
                    <a:gd name="connsiteY50" fmla="*/ 967612 h 2077629"/>
                    <a:gd name="connsiteX51" fmla="*/ 582305 w 4908645"/>
                    <a:gd name="connsiteY51" fmla="*/ 972161 h 2077629"/>
                    <a:gd name="connsiteX52" fmla="*/ 0 w 4908645"/>
                    <a:gd name="connsiteY52" fmla="*/ 685558 h 2077629"/>
                    <a:gd name="connsiteX53" fmla="*/ 282054 w 4908645"/>
                    <a:gd name="connsiteY53" fmla="*/ 972161 h 2077629"/>
                    <a:gd name="connsiteX54" fmla="*/ 787021 w 4908645"/>
                    <a:gd name="connsiteY54" fmla="*/ 1067695 h 2077629"/>
                    <a:gd name="connsiteX55" fmla="*/ 1046328 w 4908645"/>
                    <a:gd name="connsiteY55" fmla="*/ 1063146 h 2077629"/>
                    <a:gd name="connsiteX56" fmla="*/ 1419367 w 4908645"/>
                    <a:gd name="connsiteY56" fmla="*/ 1031301 h 2077629"/>
                    <a:gd name="connsiteX57" fmla="*/ 1510352 w 4908645"/>
                    <a:gd name="connsiteY57" fmla="*/ 1085892 h 2077629"/>
                    <a:gd name="connsiteX58" fmla="*/ 1269242 w 4908645"/>
                    <a:gd name="connsiteY58" fmla="*/ 1158680 h 2077629"/>
                    <a:gd name="connsiteX59" fmla="*/ 905302 w 4908645"/>
                    <a:gd name="connsiteY59" fmla="*/ 1090441 h 2077629"/>
                    <a:gd name="connsiteX60" fmla="*/ 818866 w 4908645"/>
                    <a:gd name="connsiteY60" fmla="*/ 1104089 h 2077629"/>
                    <a:gd name="connsiteX61" fmla="*/ 1210102 w 4908645"/>
                    <a:gd name="connsiteY61" fmla="*/ 1226919 h 2077629"/>
                    <a:gd name="connsiteX62" fmla="*/ 1369325 w 4908645"/>
                    <a:gd name="connsiteY62" fmla="*/ 1226919 h 2077629"/>
                    <a:gd name="connsiteX63" fmla="*/ 1510352 w 4908645"/>
                    <a:gd name="connsiteY63" fmla="*/ 1281510 h 2077629"/>
                    <a:gd name="connsiteX64" fmla="*/ 1783308 w 4908645"/>
                    <a:gd name="connsiteY64" fmla="*/ 1204173 h 2077629"/>
                    <a:gd name="connsiteX65" fmla="*/ 2106305 w 4908645"/>
                    <a:gd name="connsiteY65" fmla="*/ 1445283 h 2077629"/>
                    <a:gd name="connsiteX66" fmla="*/ 2069911 w 4908645"/>
                    <a:gd name="connsiteY66" fmla="*/ 1499874 h 2077629"/>
                    <a:gd name="connsiteX67" fmla="*/ 2215487 w 4908645"/>
                    <a:gd name="connsiteY67" fmla="*/ 1508973 h 2077629"/>
                    <a:gd name="connsiteX68" fmla="*/ 2374711 w 4908645"/>
                    <a:gd name="connsiteY68" fmla="*/ 1527170 h 2077629"/>
                    <a:gd name="connsiteX69" fmla="*/ 2374711 w 4908645"/>
                    <a:gd name="connsiteY69" fmla="*/ 1595409 h 2077629"/>
                    <a:gd name="connsiteX70" fmla="*/ 3175379 w 4908645"/>
                    <a:gd name="connsiteY70" fmla="*/ 1763731 h 2077629"/>
                    <a:gd name="connsiteX71" fmla="*/ 3948752 w 4908645"/>
                    <a:gd name="connsiteY71" fmla="*/ 1745534 h 2077629"/>
                    <a:gd name="connsiteX72" fmla="*/ 4180764 w 4908645"/>
                    <a:gd name="connsiteY72" fmla="*/ 2077629 h 2077629"/>
                    <a:gd name="connsiteX73" fmla="*/ 4549254 w 4908645"/>
                    <a:gd name="connsiteY73" fmla="*/ 1754632 h 2077629"/>
                    <a:gd name="connsiteX74" fmla="*/ 4908645 w 4908645"/>
                    <a:gd name="connsiteY74"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0968 w 4908645"/>
                    <a:gd name="connsiteY42" fmla="*/ 820874 h 2077629"/>
                    <a:gd name="connsiteX43" fmla="*/ 1054265 w 4908645"/>
                    <a:gd name="connsiteY43" fmla="*/ 837484 h 2077629"/>
                    <a:gd name="connsiteX44" fmla="*/ 864358 w 4908645"/>
                    <a:gd name="connsiteY44" fmla="*/ 862552 h 2077629"/>
                    <a:gd name="connsiteX45" fmla="*/ 912315 w 4908645"/>
                    <a:gd name="connsiteY45" fmla="*/ 890370 h 2077629"/>
                    <a:gd name="connsiteX46" fmla="*/ 1208940 w 4908645"/>
                    <a:gd name="connsiteY46" fmla="*/ 904562 h 2077629"/>
                    <a:gd name="connsiteX47" fmla="*/ 1252846 w 4908645"/>
                    <a:gd name="connsiteY47" fmla="*/ 931218 h 2077629"/>
                    <a:gd name="connsiteX48" fmla="*/ 1031306 w 4908645"/>
                    <a:gd name="connsiteY48" fmla="*/ 963702 h 2077629"/>
                    <a:gd name="connsiteX49" fmla="*/ 809767 w 4908645"/>
                    <a:gd name="connsiteY49" fmla="*/ 908471 h 2077629"/>
                    <a:gd name="connsiteX50" fmla="*/ 932597 w 4908645"/>
                    <a:gd name="connsiteY50" fmla="*/ 967612 h 2077629"/>
                    <a:gd name="connsiteX51" fmla="*/ 582305 w 4908645"/>
                    <a:gd name="connsiteY51" fmla="*/ 972161 h 2077629"/>
                    <a:gd name="connsiteX52" fmla="*/ 0 w 4908645"/>
                    <a:gd name="connsiteY52" fmla="*/ 685558 h 2077629"/>
                    <a:gd name="connsiteX53" fmla="*/ 282054 w 4908645"/>
                    <a:gd name="connsiteY53" fmla="*/ 972161 h 2077629"/>
                    <a:gd name="connsiteX54" fmla="*/ 787021 w 4908645"/>
                    <a:gd name="connsiteY54" fmla="*/ 1067695 h 2077629"/>
                    <a:gd name="connsiteX55" fmla="*/ 1046328 w 4908645"/>
                    <a:gd name="connsiteY55" fmla="*/ 1063146 h 2077629"/>
                    <a:gd name="connsiteX56" fmla="*/ 1419367 w 4908645"/>
                    <a:gd name="connsiteY56" fmla="*/ 1031301 h 2077629"/>
                    <a:gd name="connsiteX57" fmla="*/ 1510352 w 4908645"/>
                    <a:gd name="connsiteY57" fmla="*/ 1085892 h 2077629"/>
                    <a:gd name="connsiteX58" fmla="*/ 1269242 w 4908645"/>
                    <a:gd name="connsiteY58" fmla="*/ 1158680 h 2077629"/>
                    <a:gd name="connsiteX59" fmla="*/ 905302 w 4908645"/>
                    <a:gd name="connsiteY59" fmla="*/ 1090441 h 2077629"/>
                    <a:gd name="connsiteX60" fmla="*/ 818866 w 4908645"/>
                    <a:gd name="connsiteY60" fmla="*/ 1104089 h 2077629"/>
                    <a:gd name="connsiteX61" fmla="*/ 1210102 w 4908645"/>
                    <a:gd name="connsiteY61" fmla="*/ 1226919 h 2077629"/>
                    <a:gd name="connsiteX62" fmla="*/ 1369325 w 4908645"/>
                    <a:gd name="connsiteY62" fmla="*/ 1226919 h 2077629"/>
                    <a:gd name="connsiteX63" fmla="*/ 1510352 w 4908645"/>
                    <a:gd name="connsiteY63" fmla="*/ 1281510 h 2077629"/>
                    <a:gd name="connsiteX64" fmla="*/ 1783308 w 4908645"/>
                    <a:gd name="connsiteY64" fmla="*/ 1204173 h 2077629"/>
                    <a:gd name="connsiteX65" fmla="*/ 2106305 w 4908645"/>
                    <a:gd name="connsiteY65" fmla="*/ 1445283 h 2077629"/>
                    <a:gd name="connsiteX66" fmla="*/ 2069911 w 4908645"/>
                    <a:gd name="connsiteY66" fmla="*/ 1499874 h 2077629"/>
                    <a:gd name="connsiteX67" fmla="*/ 2215487 w 4908645"/>
                    <a:gd name="connsiteY67" fmla="*/ 1508973 h 2077629"/>
                    <a:gd name="connsiteX68" fmla="*/ 2374711 w 4908645"/>
                    <a:gd name="connsiteY68" fmla="*/ 1527170 h 2077629"/>
                    <a:gd name="connsiteX69" fmla="*/ 2374711 w 4908645"/>
                    <a:gd name="connsiteY69" fmla="*/ 1595409 h 2077629"/>
                    <a:gd name="connsiteX70" fmla="*/ 3175379 w 4908645"/>
                    <a:gd name="connsiteY70" fmla="*/ 1763731 h 2077629"/>
                    <a:gd name="connsiteX71" fmla="*/ 3948752 w 4908645"/>
                    <a:gd name="connsiteY71" fmla="*/ 1745534 h 2077629"/>
                    <a:gd name="connsiteX72" fmla="*/ 4180764 w 4908645"/>
                    <a:gd name="connsiteY72" fmla="*/ 2077629 h 2077629"/>
                    <a:gd name="connsiteX73" fmla="*/ 4549254 w 4908645"/>
                    <a:gd name="connsiteY73" fmla="*/ 1754632 h 2077629"/>
                    <a:gd name="connsiteX74" fmla="*/ 4908645 w 4908645"/>
                    <a:gd name="connsiteY74"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0968 w 4908645"/>
                    <a:gd name="connsiteY42" fmla="*/ 820874 h 2077629"/>
                    <a:gd name="connsiteX43" fmla="*/ 1054265 w 4908645"/>
                    <a:gd name="connsiteY43" fmla="*/ 837484 h 2077629"/>
                    <a:gd name="connsiteX44" fmla="*/ 864358 w 4908645"/>
                    <a:gd name="connsiteY44" fmla="*/ 862552 h 2077629"/>
                    <a:gd name="connsiteX45" fmla="*/ 912315 w 4908645"/>
                    <a:gd name="connsiteY45" fmla="*/ 890370 h 2077629"/>
                    <a:gd name="connsiteX46" fmla="*/ 1208940 w 4908645"/>
                    <a:gd name="connsiteY46" fmla="*/ 904562 h 2077629"/>
                    <a:gd name="connsiteX47" fmla="*/ 1252846 w 4908645"/>
                    <a:gd name="connsiteY47" fmla="*/ 931218 h 2077629"/>
                    <a:gd name="connsiteX48" fmla="*/ 1031306 w 4908645"/>
                    <a:gd name="connsiteY48" fmla="*/ 963702 h 2077629"/>
                    <a:gd name="connsiteX49" fmla="*/ 809767 w 4908645"/>
                    <a:gd name="connsiteY49" fmla="*/ 908471 h 2077629"/>
                    <a:gd name="connsiteX50" fmla="*/ 840878 w 4908645"/>
                    <a:gd name="connsiteY50" fmla="*/ 942758 h 2077629"/>
                    <a:gd name="connsiteX51" fmla="*/ 932597 w 4908645"/>
                    <a:gd name="connsiteY51" fmla="*/ 967612 h 2077629"/>
                    <a:gd name="connsiteX52" fmla="*/ 582305 w 4908645"/>
                    <a:gd name="connsiteY52" fmla="*/ 972161 h 2077629"/>
                    <a:gd name="connsiteX53" fmla="*/ 0 w 4908645"/>
                    <a:gd name="connsiteY53" fmla="*/ 685558 h 2077629"/>
                    <a:gd name="connsiteX54" fmla="*/ 282054 w 4908645"/>
                    <a:gd name="connsiteY54" fmla="*/ 972161 h 2077629"/>
                    <a:gd name="connsiteX55" fmla="*/ 787021 w 4908645"/>
                    <a:gd name="connsiteY55" fmla="*/ 1067695 h 2077629"/>
                    <a:gd name="connsiteX56" fmla="*/ 1046328 w 4908645"/>
                    <a:gd name="connsiteY56" fmla="*/ 1063146 h 2077629"/>
                    <a:gd name="connsiteX57" fmla="*/ 1419367 w 4908645"/>
                    <a:gd name="connsiteY57" fmla="*/ 1031301 h 2077629"/>
                    <a:gd name="connsiteX58" fmla="*/ 1510352 w 4908645"/>
                    <a:gd name="connsiteY58" fmla="*/ 1085892 h 2077629"/>
                    <a:gd name="connsiteX59" fmla="*/ 1269242 w 4908645"/>
                    <a:gd name="connsiteY59" fmla="*/ 1158680 h 2077629"/>
                    <a:gd name="connsiteX60" fmla="*/ 905302 w 4908645"/>
                    <a:gd name="connsiteY60" fmla="*/ 1090441 h 2077629"/>
                    <a:gd name="connsiteX61" fmla="*/ 818866 w 4908645"/>
                    <a:gd name="connsiteY61" fmla="*/ 1104089 h 2077629"/>
                    <a:gd name="connsiteX62" fmla="*/ 1210102 w 4908645"/>
                    <a:gd name="connsiteY62" fmla="*/ 1226919 h 2077629"/>
                    <a:gd name="connsiteX63" fmla="*/ 1369325 w 4908645"/>
                    <a:gd name="connsiteY63" fmla="*/ 1226919 h 2077629"/>
                    <a:gd name="connsiteX64" fmla="*/ 1510352 w 4908645"/>
                    <a:gd name="connsiteY64" fmla="*/ 1281510 h 2077629"/>
                    <a:gd name="connsiteX65" fmla="*/ 1783308 w 4908645"/>
                    <a:gd name="connsiteY65" fmla="*/ 1204173 h 2077629"/>
                    <a:gd name="connsiteX66" fmla="*/ 2106305 w 4908645"/>
                    <a:gd name="connsiteY66" fmla="*/ 1445283 h 2077629"/>
                    <a:gd name="connsiteX67" fmla="*/ 2069911 w 4908645"/>
                    <a:gd name="connsiteY67" fmla="*/ 1499874 h 2077629"/>
                    <a:gd name="connsiteX68" fmla="*/ 2215487 w 4908645"/>
                    <a:gd name="connsiteY68" fmla="*/ 1508973 h 2077629"/>
                    <a:gd name="connsiteX69" fmla="*/ 2374711 w 4908645"/>
                    <a:gd name="connsiteY69" fmla="*/ 1527170 h 2077629"/>
                    <a:gd name="connsiteX70" fmla="*/ 2374711 w 4908645"/>
                    <a:gd name="connsiteY70" fmla="*/ 1595409 h 2077629"/>
                    <a:gd name="connsiteX71" fmla="*/ 3175379 w 4908645"/>
                    <a:gd name="connsiteY71" fmla="*/ 1763731 h 2077629"/>
                    <a:gd name="connsiteX72" fmla="*/ 3948752 w 4908645"/>
                    <a:gd name="connsiteY72" fmla="*/ 1745534 h 2077629"/>
                    <a:gd name="connsiteX73" fmla="*/ 4180764 w 4908645"/>
                    <a:gd name="connsiteY73" fmla="*/ 2077629 h 2077629"/>
                    <a:gd name="connsiteX74" fmla="*/ 4549254 w 4908645"/>
                    <a:gd name="connsiteY74" fmla="*/ 1754632 h 2077629"/>
                    <a:gd name="connsiteX75" fmla="*/ 4908645 w 4908645"/>
                    <a:gd name="connsiteY75"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0968 w 4908645"/>
                    <a:gd name="connsiteY42" fmla="*/ 820874 h 2077629"/>
                    <a:gd name="connsiteX43" fmla="*/ 1054265 w 4908645"/>
                    <a:gd name="connsiteY43" fmla="*/ 837484 h 2077629"/>
                    <a:gd name="connsiteX44" fmla="*/ 864358 w 4908645"/>
                    <a:gd name="connsiteY44" fmla="*/ 862552 h 2077629"/>
                    <a:gd name="connsiteX45" fmla="*/ 912315 w 4908645"/>
                    <a:gd name="connsiteY45" fmla="*/ 890370 h 2077629"/>
                    <a:gd name="connsiteX46" fmla="*/ 1208940 w 4908645"/>
                    <a:gd name="connsiteY46" fmla="*/ 904562 h 2077629"/>
                    <a:gd name="connsiteX47" fmla="*/ 1252846 w 4908645"/>
                    <a:gd name="connsiteY47" fmla="*/ 931218 h 2077629"/>
                    <a:gd name="connsiteX48" fmla="*/ 1031306 w 4908645"/>
                    <a:gd name="connsiteY48" fmla="*/ 963702 h 2077629"/>
                    <a:gd name="connsiteX49" fmla="*/ 809767 w 4908645"/>
                    <a:gd name="connsiteY49" fmla="*/ 908471 h 2077629"/>
                    <a:gd name="connsiteX50" fmla="*/ 840878 w 4908645"/>
                    <a:gd name="connsiteY50" fmla="*/ 942758 h 2077629"/>
                    <a:gd name="connsiteX51" fmla="*/ 932597 w 4908645"/>
                    <a:gd name="connsiteY51" fmla="*/ 967612 h 2077629"/>
                    <a:gd name="connsiteX52" fmla="*/ 582305 w 4908645"/>
                    <a:gd name="connsiteY52" fmla="*/ 972161 h 2077629"/>
                    <a:gd name="connsiteX53" fmla="*/ 0 w 4908645"/>
                    <a:gd name="connsiteY53" fmla="*/ 685558 h 2077629"/>
                    <a:gd name="connsiteX54" fmla="*/ 282054 w 4908645"/>
                    <a:gd name="connsiteY54" fmla="*/ 972161 h 2077629"/>
                    <a:gd name="connsiteX55" fmla="*/ 787021 w 4908645"/>
                    <a:gd name="connsiteY55" fmla="*/ 1067695 h 2077629"/>
                    <a:gd name="connsiteX56" fmla="*/ 1046328 w 4908645"/>
                    <a:gd name="connsiteY56" fmla="*/ 1063146 h 2077629"/>
                    <a:gd name="connsiteX57" fmla="*/ 1419367 w 4908645"/>
                    <a:gd name="connsiteY57" fmla="*/ 1031301 h 2077629"/>
                    <a:gd name="connsiteX58" fmla="*/ 1510352 w 4908645"/>
                    <a:gd name="connsiteY58" fmla="*/ 1085892 h 2077629"/>
                    <a:gd name="connsiteX59" fmla="*/ 1269242 w 4908645"/>
                    <a:gd name="connsiteY59" fmla="*/ 1158680 h 2077629"/>
                    <a:gd name="connsiteX60" fmla="*/ 905302 w 4908645"/>
                    <a:gd name="connsiteY60" fmla="*/ 1090441 h 2077629"/>
                    <a:gd name="connsiteX61" fmla="*/ 818866 w 4908645"/>
                    <a:gd name="connsiteY61" fmla="*/ 1104089 h 2077629"/>
                    <a:gd name="connsiteX62" fmla="*/ 1210102 w 4908645"/>
                    <a:gd name="connsiteY62" fmla="*/ 1226919 h 2077629"/>
                    <a:gd name="connsiteX63" fmla="*/ 1369325 w 4908645"/>
                    <a:gd name="connsiteY63" fmla="*/ 1226919 h 2077629"/>
                    <a:gd name="connsiteX64" fmla="*/ 1510352 w 4908645"/>
                    <a:gd name="connsiteY64" fmla="*/ 1281510 h 2077629"/>
                    <a:gd name="connsiteX65" fmla="*/ 1783308 w 4908645"/>
                    <a:gd name="connsiteY65" fmla="*/ 1204173 h 2077629"/>
                    <a:gd name="connsiteX66" fmla="*/ 2106305 w 4908645"/>
                    <a:gd name="connsiteY66" fmla="*/ 1445283 h 2077629"/>
                    <a:gd name="connsiteX67" fmla="*/ 2069911 w 4908645"/>
                    <a:gd name="connsiteY67" fmla="*/ 1499874 h 2077629"/>
                    <a:gd name="connsiteX68" fmla="*/ 2215487 w 4908645"/>
                    <a:gd name="connsiteY68" fmla="*/ 1508973 h 2077629"/>
                    <a:gd name="connsiteX69" fmla="*/ 2374711 w 4908645"/>
                    <a:gd name="connsiteY69" fmla="*/ 1527170 h 2077629"/>
                    <a:gd name="connsiteX70" fmla="*/ 2374711 w 4908645"/>
                    <a:gd name="connsiteY70" fmla="*/ 1595409 h 2077629"/>
                    <a:gd name="connsiteX71" fmla="*/ 3175379 w 4908645"/>
                    <a:gd name="connsiteY71" fmla="*/ 1763731 h 2077629"/>
                    <a:gd name="connsiteX72" fmla="*/ 3948752 w 4908645"/>
                    <a:gd name="connsiteY72" fmla="*/ 1745534 h 2077629"/>
                    <a:gd name="connsiteX73" fmla="*/ 4180764 w 4908645"/>
                    <a:gd name="connsiteY73" fmla="*/ 2077629 h 2077629"/>
                    <a:gd name="connsiteX74" fmla="*/ 4549254 w 4908645"/>
                    <a:gd name="connsiteY74" fmla="*/ 1754632 h 2077629"/>
                    <a:gd name="connsiteX75" fmla="*/ 4908645 w 4908645"/>
                    <a:gd name="connsiteY75"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0968 w 4908645"/>
                    <a:gd name="connsiteY42" fmla="*/ 820874 h 2077629"/>
                    <a:gd name="connsiteX43" fmla="*/ 1054265 w 4908645"/>
                    <a:gd name="connsiteY43" fmla="*/ 837484 h 2077629"/>
                    <a:gd name="connsiteX44" fmla="*/ 864358 w 4908645"/>
                    <a:gd name="connsiteY44" fmla="*/ 862552 h 2077629"/>
                    <a:gd name="connsiteX45" fmla="*/ 912315 w 4908645"/>
                    <a:gd name="connsiteY45" fmla="*/ 890370 h 2077629"/>
                    <a:gd name="connsiteX46" fmla="*/ 1208940 w 4908645"/>
                    <a:gd name="connsiteY46" fmla="*/ 904562 h 2077629"/>
                    <a:gd name="connsiteX47" fmla="*/ 1252846 w 4908645"/>
                    <a:gd name="connsiteY47" fmla="*/ 931218 h 2077629"/>
                    <a:gd name="connsiteX48" fmla="*/ 1031306 w 4908645"/>
                    <a:gd name="connsiteY48" fmla="*/ 963702 h 2077629"/>
                    <a:gd name="connsiteX49" fmla="*/ 809767 w 4908645"/>
                    <a:gd name="connsiteY49" fmla="*/ 908471 h 2077629"/>
                    <a:gd name="connsiteX50" fmla="*/ 840878 w 4908645"/>
                    <a:gd name="connsiteY50" fmla="*/ 942758 h 2077629"/>
                    <a:gd name="connsiteX51" fmla="*/ 932597 w 4908645"/>
                    <a:gd name="connsiteY51" fmla="*/ 967612 h 2077629"/>
                    <a:gd name="connsiteX52" fmla="*/ 582305 w 4908645"/>
                    <a:gd name="connsiteY52" fmla="*/ 972161 h 2077629"/>
                    <a:gd name="connsiteX53" fmla="*/ 0 w 4908645"/>
                    <a:gd name="connsiteY53" fmla="*/ 685558 h 2077629"/>
                    <a:gd name="connsiteX54" fmla="*/ 282054 w 4908645"/>
                    <a:gd name="connsiteY54" fmla="*/ 972161 h 2077629"/>
                    <a:gd name="connsiteX55" fmla="*/ 787021 w 4908645"/>
                    <a:gd name="connsiteY55" fmla="*/ 1067695 h 2077629"/>
                    <a:gd name="connsiteX56" fmla="*/ 1046328 w 4908645"/>
                    <a:gd name="connsiteY56" fmla="*/ 1063146 h 2077629"/>
                    <a:gd name="connsiteX57" fmla="*/ 1419367 w 4908645"/>
                    <a:gd name="connsiteY57" fmla="*/ 1031301 h 2077629"/>
                    <a:gd name="connsiteX58" fmla="*/ 1510352 w 4908645"/>
                    <a:gd name="connsiteY58" fmla="*/ 1085892 h 2077629"/>
                    <a:gd name="connsiteX59" fmla="*/ 1269242 w 4908645"/>
                    <a:gd name="connsiteY59" fmla="*/ 1158680 h 2077629"/>
                    <a:gd name="connsiteX60" fmla="*/ 905302 w 4908645"/>
                    <a:gd name="connsiteY60" fmla="*/ 1090441 h 2077629"/>
                    <a:gd name="connsiteX61" fmla="*/ 818866 w 4908645"/>
                    <a:gd name="connsiteY61" fmla="*/ 1104089 h 2077629"/>
                    <a:gd name="connsiteX62" fmla="*/ 1210102 w 4908645"/>
                    <a:gd name="connsiteY62" fmla="*/ 1226919 h 2077629"/>
                    <a:gd name="connsiteX63" fmla="*/ 1369325 w 4908645"/>
                    <a:gd name="connsiteY63" fmla="*/ 1226919 h 2077629"/>
                    <a:gd name="connsiteX64" fmla="*/ 1510352 w 4908645"/>
                    <a:gd name="connsiteY64" fmla="*/ 1281510 h 2077629"/>
                    <a:gd name="connsiteX65" fmla="*/ 1783308 w 4908645"/>
                    <a:gd name="connsiteY65" fmla="*/ 1204173 h 2077629"/>
                    <a:gd name="connsiteX66" fmla="*/ 2106305 w 4908645"/>
                    <a:gd name="connsiteY66" fmla="*/ 1445283 h 2077629"/>
                    <a:gd name="connsiteX67" fmla="*/ 2069911 w 4908645"/>
                    <a:gd name="connsiteY67" fmla="*/ 1499874 h 2077629"/>
                    <a:gd name="connsiteX68" fmla="*/ 2215487 w 4908645"/>
                    <a:gd name="connsiteY68" fmla="*/ 1508973 h 2077629"/>
                    <a:gd name="connsiteX69" fmla="*/ 2374711 w 4908645"/>
                    <a:gd name="connsiteY69" fmla="*/ 1527170 h 2077629"/>
                    <a:gd name="connsiteX70" fmla="*/ 2374711 w 4908645"/>
                    <a:gd name="connsiteY70" fmla="*/ 1595409 h 2077629"/>
                    <a:gd name="connsiteX71" fmla="*/ 3175379 w 4908645"/>
                    <a:gd name="connsiteY71" fmla="*/ 1763731 h 2077629"/>
                    <a:gd name="connsiteX72" fmla="*/ 3948752 w 4908645"/>
                    <a:gd name="connsiteY72" fmla="*/ 1745534 h 2077629"/>
                    <a:gd name="connsiteX73" fmla="*/ 4180764 w 4908645"/>
                    <a:gd name="connsiteY73" fmla="*/ 2077629 h 2077629"/>
                    <a:gd name="connsiteX74" fmla="*/ 4549254 w 4908645"/>
                    <a:gd name="connsiteY74" fmla="*/ 1754632 h 2077629"/>
                    <a:gd name="connsiteX75" fmla="*/ 4908645 w 4908645"/>
                    <a:gd name="connsiteY75"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0968 w 4908645"/>
                    <a:gd name="connsiteY42" fmla="*/ 820874 h 2077629"/>
                    <a:gd name="connsiteX43" fmla="*/ 1054265 w 4908645"/>
                    <a:gd name="connsiteY43" fmla="*/ 837484 h 2077629"/>
                    <a:gd name="connsiteX44" fmla="*/ 864358 w 4908645"/>
                    <a:gd name="connsiteY44" fmla="*/ 862552 h 2077629"/>
                    <a:gd name="connsiteX45" fmla="*/ 912315 w 4908645"/>
                    <a:gd name="connsiteY45" fmla="*/ 890370 h 2077629"/>
                    <a:gd name="connsiteX46" fmla="*/ 1208940 w 4908645"/>
                    <a:gd name="connsiteY46" fmla="*/ 904562 h 2077629"/>
                    <a:gd name="connsiteX47" fmla="*/ 1252846 w 4908645"/>
                    <a:gd name="connsiteY47" fmla="*/ 931218 h 2077629"/>
                    <a:gd name="connsiteX48" fmla="*/ 1031306 w 4908645"/>
                    <a:gd name="connsiteY48" fmla="*/ 963702 h 2077629"/>
                    <a:gd name="connsiteX49" fmla="*/ 812942 w 4908645"/>
                    <a:gd name="connsiteY49" fmla="*/ 917996 h 2077629"/>
                    <a:gd name="connsiteX50" fmla="*/ 840878 w 4908645"/>
                    <a:gd name="connsiteY50" fmla="*/ 942758 h 2077629"/>
                    <a:gd name="connsiteX51" fmla="*/ 932597 w 4908645"/>
                    <a:gd name="connsiteY51" fmla="*/ 967612 h 2077629"/>
                    <a:gd name="connsiteX52" fmla="*/ 582305 w 4908645"/>
                    <a:gd name="connsiteY52" fmla="*/ 972161 h 2077629"/>
                    <a:gd name="connsiteX53" fmla="*/ 0 w 4908645"/>
                    <a:gd name="connsiteY53" fmla="*/ 685558 h 2077629"/>
                    <a:gd name="connsiteX54" fmla="*/ 282054 w 4908645"/>
                    <a:gd name="connsiteY54" fmla="*/ 972161 h 2077629"/>
                    <a:gd name="connsiteX55" fmla="*/ 787021 w 4908645"/>
                    <a:gd name="connsiteY55" fmla="*/ 1067695 h 2077629"/>
                    <a:gd name="connsiteX56" fmla="*/ 1046328 w 4908645"/>
                    <a:gd name="connsiteY56" fmla="*/ 1063146 h 2077629"/>
                    <a:gd name="connsiteX57" fmla="*/ 1419367 w 4908645"/>
                    <a:gd name="connsiteY57" fmla="*/ 1031301 h 2077629"/>
                    <a:gd name="connsiteX58" fmla="*/ 1510352 w 4908645"/>
                    <a:gd name="connsiteY58" fmla="*/ 1085892 h 2077629"/>
                    <a:gd name="connsiteX59" fmla="*/ 1269242 w 4908645"/>
                    <a:gd name="connsiteY59" fmla="*/ 1158680 h 2077629"/>
                    <a:gd name="connsiteX60" fmla="*/ 905302 w 4908645"/>
                    <a:gd name="connsiteY60" fmla="*/ 1090441 h 2077629"/>
                    <a:gd name="connsiteX61" fmla="*/ 818866 w 4908645"/>
                    <a:gd name="connsiteY61" fmla="*/ 1104089 h 2077629"/>
                    <a:gd name="connsiteX62" fmla="*/ 1210102 w 4908645"/>
                    <a:gd name="connsiteY62" fmla="*/ 1226919 h 2077629"/>
                    <a:gd name="connsiteX63" fmla="*/ 1369325 w 4908645"/>
                    <a:gd name="connsiteY63" fmla="*/ 1226919 h 2077629"/>
                    <a:gd name="connsiteX64" fmla="*/ 1510352 w 4908645"/>
                    <a:gd name="connsiteY64" fmla="*/ 1281510 h 2077629"/>
                    <a:gd name="connsiteX65" fmla="*/ 1783308 w 4908645"/>
                    <a:gd name="connsiteY65" fmla="*/ 1204173 h 2077629"/>
                    <a:gd name="connsiteX66" fmla="*/ 2106305 w 4908645"/>
                    <a:gd name="connsiteY66" fmla="*/ 1445283 h 2077629"/>
                    <a:gd name="connsiteX67" fmla="*/ 2069911 w 4908645"/>
                    <a:gd name="connsiteY67" fmla="*/ 1499874 h 2077629"/>
                    <a:gd name="connsiteX68" fmla="*/ 2215487 w 4908645"/>
                    <a:gd name="connsiteY68" fmla="*/ 1508973 h 2077629"/>
                    <a:gd name="connsiteX69" fmla="*/ 2374711 w 4908645"/>
                    <a:gd name="connsiteY69" fmla="*/ 1527170 h 2077629"/>
                    <a:gd name="connsiteX70" fmla="*/ 2374711 w 4908645"/>
                    <a:gd name="connsiteY70" fmla="*/ 1595409 h 2077629"/>
                    <a:gd name="connsiteX71" fmla="*/ 3175379 w 4908645"/>
                    <a:gd name="connsiteY71" fmla="*/ 1763731 h 2077629"/>
                    <a:gd name="connsiteX72" fmla="*/ 3948752 w 4908645"/>
                    <a:gd name="connsiteY72" fmla="*/ 1745534 h 2077629"/>
                    <a:gd name="connsiteX73" fmla="*/ 4180764 w 4908645"/>
                    <a:gd name="connsiteY73" fmla="*/ 2077629 h 2077629"/>
                    <a:gd name="connsiteX74" fmla="*/ 4549254 w 4908645"/>
                    <a:gd name="connsiteY74" fmla="*/ 1754632 h 2077629"/>
                    <a:gd name="connsiteX75" fmla="*/ 4908645 w 4908645"/>
                    <a:gd name="connsiteY75"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0968 w 4908645"/>
                    <a:gd name="connsiteY42" fmla="*/ 820874 h 2077629"/>
                    <a:gd name="connsiteX43" fmla="*/ 1054265 w 4908645"/>
                    <a:gd name="connsiteY43" fmla="*/ 837484 h 2077629"/>
                    <a:gd name="connsiteX44" fmla="*/ 864358 w 4908645"/>
                    <a:gd name="connsiteY44" fmla="*/ 862552 h 2077629"/>
                    <a:gd name="connsiteX45" fmla="*/ 912315 w 4908645"/>
                    <a:gd name="connsiteY45" fmla="*/ 890370 h 2077629"/>
                    <a:gd name="connsiteX46" fmla="*/ 1208940 w 4908645"/>
                    <a:gd name="connsiteY46" fmla="*/ 904562 h 2077629"/>
                    <a:gd name="connsiteX47" fmla="*/ 1252846 w 4908645"/>
                    <a:gd name="connsiteY47" fmla="*/ 931218 h 2077629"/>
                    <a:gd name="connsiteX48" fmla="*/ 1031306 w 4908645"/>
                    <a:gd name="connsiteY48" fmla="*/ 963702 h 2077629"/>
                    <a:gd name="connsiteX49" fmla="*/ 812942 w 4908645"/>
                    <a:gd name="connsiteY49" fmla="*/ 917996 h 2077629"/>
                    <a:gd name="connsiteX50" fmla="*/ 829766 w 4908645"/>
                    <a:gd name="connsiteY50" fmla="*/ 942758 h 2077629"/>
                    <a:gd name="connsiteX51" fmla="*/ 932597 w 4908645"/>
                    <a:gd name="connsiteY51" fmla="*/ 967612 h 2077629"/>
                    <a:gd name="connsiteX52" fmla="*/ 582305 w 4908645"/>
                    <a:gd name="connsiteY52" fmla="*/ 972161 h 2077629"/>
                    <a:gd name="connsiteX53" fmla="*/ 0 w 4908645"/>
                    <a:gd name="connsiteY53" fmla="*/ 685558 h 2077629"/>
                    <a:gd name="connsiteX54" fmla="*/ 282054 w 4908645"/>
                    <a:gd name="connsiteY54" fmla="*/ 972161 h 2077629"/>
                    <a:gd name="connsiteX55" fmla="*/ 787021 w 4908645"/>
                    <a:gd name="connsiteY55" fmla="*/ 1067695 h 2077629"/>
                    <a:gd name="connsiteX56" fmla="*/ 1046328 w 4908645"/>
                    <a:gd name="connsiteY56" fmla="*/ 1063146 h 2077629"/>
                    <a:gd name="connsiteX57" fmla="*/ 1419367 w 4908645"/>
                    <a:gd name="connsiteY57" fmla="*/ 1031301 h 2077629"/>
                    <a:gd name="connsiteX58" fmla="*/ 1510352 w 4908645"/>
                    <a:gd name="connsiteY58" fmla="*/ 1085892 h 2077629"/>
                    <a:gd name="connsiteX59" fmla="*/ 1269242 w 4908645"/>
                    <a:gd name="connsiteY59" fmla="*/ 1158680 h 2077629"/>
                    <a:gd name="connsiteX60" fmla="*/ 905302 w 4908645"/>
                    <a:gd name="connsiteY60" fmla="*/ 1090441 h 2077629"/>
                    <a:gd name="connsiteX61" fmla="*/ 818866 w 4908645"/>
                    <a:gd name="connsiteY61" fmla="*/ 1104089 h 2077629"/>
                    <a:gd name="connsiteX62" fmla="*/ 1210102 w 4908645"/>
                    <a:gd name="connsiteY62" fmla="*/ 1226919 h 2077629"/>
                    <a:gd name="connsiteX63" fmla="*/ 1369325 w 4908645"/>
                    <a:gd name="connsiteY63" fmla="*/ 1226919 h 2077629"/>
                    <a:gd name="connsiteX64" fmla="*/ 1510352 w 4908645"/>
                    <a:gd name="connsiteY64" fmla="*/ 1281510 h 2077629"/>
                    <a:gd name="connsiteX65" fmla="*/ 1783308 w 4908645"/>
                    <a:gd name="connsiteY65" fmla="*/ 1204173 h 2077629"/>
                    <a:gd name="connsiteX66" fmla="*/ 2106305 w 4908645"/>
                    <a:gd name="connsiteY66" fmla="*/ 1445283 h 2077629"/>
                    <a:gd name="connsiteX67" fmla="*/ 2069911 w 4908645"/>
                    <a:gd name="connsiteY67" fmla="*/ 1499874 h 2077629"/>
                    <a:gd name="connsiteX68" fmla="*/ 2215487 w 4908645"/>
                    <a:gd name="connsiteY68" fmla="*/ 1508973 h 2077629"/>
                    <a:gd name="connsiteX69" fmla="*/ 2374711 w 4908645"/>
                    <a:gd name="connsiteY69" fmla="*/ 1527170 h 2077629"/>
                    <a:gd name="connsiteX70" fmla="*/ 2374711 w 4908645"/>
                    <a:gd name="connsiteY70" fmla="*/ 1595409 h 2077629"/>
                    <a:gd name="connsiteX71" fmla="*/ 3175379 w 4908645"/>
                    <a:gd name="connsiteY71" fmla="*/ 1763731 h 2077629"/>
                    <a:gd name="connsiteX72" fmla="*/ 3948752 w 4908645"/>
                    <a:gd name="connsiteY72" fmla="*/ 1745534 h 2077629"/>
                    <a:gd name="connsiteX73" fmla="*/ 4180764 w 4908645"/>
                    <a:gd name="connsiteY73" fmla="*/ 2077629 h 2077629"/>
                    <a:gd name="connsiteX74" fmla="*/ 4549254 w 4908645"/>
                    <a:gd name="connsiteY74" fmla="*/ 1754632 h 2077629"/>
                    <a:gd name="connsiteX75" fmla="*/ 4908645 w 4908645"/>
                    <a:gd name="connsiteY75"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0968 w 4908645"/>
                    <a:gd name="connsiteY42" fmla="*/ 820874 h 2077629"/>
                    <a:gd name="connsiteX43" fmla="*/ 1054265 w 4908645"/>
                    <a:gd name="connsiteY43" fmla="*/ 837484 h 2077629"/>
                    <a:gd name="connsiteX44" fmla="*/ 864358 w 4908645"/>
                    <a:gd name="connsiteY44" fmla="*/ 862552 h 2077629"/>
                    <a:gd name="connsiteX45" fmla="*/ 912315 w 4908645"/>
                    <a:gd name="connsiteY45" fmla="*/ 890370 h 2077629"/>
                    <a:gd name="connsiteX46" fmla="*/ 1208940 w 4908645"/>
                    <a:gd name="connsiteY46" fmla="*/ 904562 h 2077629"/>
                    <a:gd name="connsiteX47" fmla="*/ 1252846 w 4908645"/>
                    <a:gd name="connsiteY47" fmla="*/ 931218 h 2077629"/>
                    <a:gd name="connsiteX48" fmla="*/ 1031306 w 4908645"/>
                    <a:gd name="connsiteY48" fmla="*/ 963702 h 2077629"/>
                    <a:gd name="connsiteX49" fmla="*/ 812942 w 4908645"/>
                    <a:gd name="connsiteY49" fmla="*/ 917996 h 2077629"/>
                    <a:gd name="connsiteX50" fmla="*/ 829766 w 4908645"/>
                    <a:gd name="connsiteY50" fmla="*/ 942758 h 2077629"/>
                    <a:gd name="connsiteX51" fmla="*/ 932597 w 4908645"/>
                    <a:gd name="connsiteY51" fmla="*/ 967612 h 2077629"/>
                    <a:gd name="connsiteX52" fmla="*/ 582305 w 4908645"/>
                    <a:gd name="connsiteY52" fmla="*/ 972161 h 2077629"/>
                    <a:gd name="connsiteX53" fmla="*/ 0 w 4908645"/>
                    <a:gd name="connsiteY53" fmla="*/ 685558 h 2077629"/>
                    <a:gd name="connsiteX54" fmla="*/ 282054 w 4908645"/>
                    <a:gd name="connsiteY54" fmla="*/ 972161 h 2077629"/>
                    <a:gd name="connsiteX55" fmla="*/ 787021 w 4908645"/>
                    <a:gd name="connsiteY55" fmla="*/ 1067695 h 2077629"/>
                    <a:gd name="connsiteX56" fmla="*/ 1046328 w 4908645"/>
                    <a:gd name="connsiteY56" fmla="*/ 1063146 h 2077629"/>
                    <a:gd name="connsiteX57" fmla="*/ 1411430 w 4908645"/>
                    <a:gd name="connsiteY57" fmla="*/ 1037651 h 2077629"/>
                    <a:gd name="connsiteX58" fmla="*/ 1510352 w 4908645"/>
                    <a:gd name="connsiteY58" fmla="*/ 1085892 h 2077629"/>
                    <a:gd name="connsiteX59" fmla="*/ 1269242 w 4908645"/>
                    <a:gd name="connsiteY59" fmla="*/ 1158680 h 2077629"/>
                    <a:gd name="connsiteX60" fmla="*/ 905302 w 4908645"/>
                    <a:gd name="connsiteY60" fmla="*/ 1090441 h 2077629"/>
                    <a:gd name="connsiteX61" fmla="*/ 818866 w 4908645"/>
                    <a:gd name="connsiteY61" fmla="*/ 1104089 h 2077629"/>
                    <a:gd name="connsiteX62" fmla="*/ 1210102 w 4908645"/>
                    <a:gd name="connsiteY62" fmla="*/ 1226919 h 2077629"/>
                    <a:gd name="connsiteX63" fmla="*/ 1369325 w 4908645"/>
                    <a:gd name="connsiteY63" fmla="*/ 1226919 h 2077629"/>
                    <a:gd name="connsiteX64" fmla="*/ 1510352 w 4908645"/>
                    <a:gd name="connsiteY64" fmla="*/ 1281510 h 2077629"/>
                    <a:gd name="connsiteX65" fmla="*/ 1783308 w 4908645"/>
                    <a:gd name="connsiteY65" fmla="*/ 1204173 h 2077629"/>
                    <a:gd name="connsiteX66" fmla="*/ 2106305 w 4908645"/>
                    <a:gd name="connsiteY66" fmla="*/ 1445283 h 2077629"/>
                    <a:gd name="connsiteX67" fmla="*/ 2069911 w 4908645"/>
                    <a:gd name="connsiteY67" fmla="*/ 1499874 h 2077629"/>
                    <a:gd name="connsiteX68" fmla="*/ 2215487 w 4908645"/>
                    <a:gd name="connsiteY68" fmla="*/ 1508973 h 2077629"/>
                    <a:gd name="connsiteX69" fmla="*/ 2374711 w 4908645"/>
                    <a:gd name="connsiteY69" fmla="*/ 1527170 h 2077629"/>
                    <a:gd name="connsiteX70" fmla="*/ 2374711 w 4908645"/>
                    <a:gd name="connsiteY70" fmla="*/ 1595409 h 2077629"/>
                    <a:gd name="connsiteX71" fmla="*/ 3175379 w 4908645"/>
                    <a:gd name="connsiteY71" fmla="*/ 1763731 h 2077629"/>
                    <a:gd name="connsiteX72" fmla="*/ 3948752 w 4908645"/>
                    <a:gd name="connsiteY72" fmla="*/ 1745534 h 2077629"/>
                    <a:gd name="connsiteX73" fmla="*/ 4180764 w 4908645"/>
                    <a:gd name="connsiteY73" fmla="*/ 2077629 h 2077629"/>
                    <a:gd name="connsiteX74" fmla="*/ 4549254 w 4908645"/>
                    <a:gd name="connsiteY74" fmla="*/ 1754632 h 2077629"/>
                    <a:gd name="connsiteX75" fmla="*/ 4908645 w 4908645"/>
                    <a:gd name="connsiteY75"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0968 w 4908645"/>
                    <a:gd name="connsiteY42" fmla="*/ 820874 h 2077629"/>
                    <a:gd name="connsiteX43" fmla="*/ 1054265 w 4908645"/>
                    <a:gd name="connsiteY43" fmla="*/ 837484 h 2077629"/>
                    <a:gd name="connsiteX44" fmla="*/ 864358 w 4908645"/>
                    <a:gd name="connsiteY44" fmla="*/ 862552 h 2077629"/>
                    <a:gd name="connsiteX45" fmla="*/ 912315 w 4908645"/>
                    <a:gd name="connsiteY45" fmla="*/ 890370 h 2077629"/>
                    <a:gd name="connsiteX46" fmla="*/ 1208940 w 4908645"/>
                    <a:gd name="connsiteY46" fmla="*/ 904562 h 2077629"/>
                    <a:gd name="connsiteX47" fmla="*/ 1252846 w 4908645"/>
                    <a:gd name="connsiteY47" fmla="*/ 931218 h 2077629"/>
                    <a:gd name="connsiteX48" fmla="*/ 1031306 w 4908645"/>
                    <a:gd name="connsiteY48" fmla="*/ 963702 h 2077629"/>
                    <a:gd name="connsiteX49" fmla="*/ 812942 w 4908645"/>
                    <a:gd name="connsiteY49" fmla="*/ 917996 h 2077629"/>
                    <a:gd name="connsiteX50" fmla="*/ 829766 w 4908645"/>
                    <a:gd name="connsiteY50" fmla="*/ 942758 h 2077629"/>
                    <a:gd name="connsiteX51" fmla="*/ 932597 w 4908645"/>
                    <a:gd name="connsiteY51" fmla="*/ 967612 h 2077629"/>
                    <a:gd name="connsiteX52" fmla="*/ 582305 w 4908645"/>
                    <a:gd name="connsiteY52" fmla="*/ 972161 h 2077629"/>
                    <a:gd name="connsiteX53" fmla="*/ 0 w 4908645"/>
                    <a:gd name="connsiteY53" fmla="*/ 685558 h 2077629"/>
                    <a:gd name="connsiteX54" fmla="*/ 282054 w 4908645"/>
                    <a:gd name="connsiteY54" fmla="*/ 972161 h 2077629"/>
                    <a:gd name="connsiteX55" fmla="*/ 787021 w 4908645"/>
                    <a:gd name="connsiteY55" fmla="*/ 1067695 h 2077629"/>
                    <a:gd name="connsiteX56" fmla="*/ 1046328 w 4908645"/>
                    <a:gd name="connsiteY56" fmla="*/ 1063146 h 2077629"/>
                    <a:gd name="connsiteX57" fmla="*/ 1411430 w 4908645"/>
                    <a:gd name="connsiteY57" fmla="*/ 1037651 h 2077629"/>
                    <a:gd name="connsiteX58" fmla="*/ 1510352 w 4908645"/>
                    <a:gd name="connsiteY58" fmla="*/ 1085892 h 2077629"/>
                    <a:gd name="connsiteX59" fmla="*/ 1269242 w 4908645"/>
                    <a:gd name="connsiteY59" fmla="*/ 1158680 h 2077629"/>
                    <a:gd name="connsiteX60" fmla="*/ 905302 w 4908645"/>
                    <a:gd name="connsiteY60" fmla="*/ 1090441 h 2077629"/>
                    <a:gd name="connsiteX61" fmla="*/ 818866 w 4908645"/>
                    <a:gd name="connsiteY61" fmla="*/ 1104089 h 2077629"/>
                    <a:gd name="connsiteX62" fmla="*/ 1210102 w 4908645"/>
                    <a:gd name="connsiteY62" fmla="*/ 1226919 h 2077629"/>
                    <a:gd name="connsiteX63" fmla="*/ 1369325 w 4908645"/>
                    <a:gd name="connsiteY63" fmla="*/ 1226919 h 2077629"/>
                    <a:gd name="connsiteX64" fmla="*/ 1510352 w 4908645"/>
                    <a:gd name="connsiteY64" fmla="*/ 1281510 h 2077629"/>
                    <a:gd name="connsiteX65" fmla="*/ 1783308 w 4908645"/>
                    <a:gd name="connsiteY65" fmla="*/ 1204173 h 2077629"/>
                    <a:gd name="connsiteX66" fmla="*/ 2106305 w 4908645"/>
                    <a:gd name="connsiteY66" fmla="*/ 1445283 h 2077629"/>
                    <a:gd name="connsiteX67" fmla="*/ 2069911 w 4908645"/>
                    <a:gd name="connsiteY67" fmla="*/ 1499874 h 2077629"/>
                    <a:gd name="connsiteX68" fmla="*/ 2215487 w 4908645"/>
                    <a:gd name="connsiteY68" fmla="*/ 1508973 h 2077629"/>
                    <a:gd name="connsiteX69" fmla="*/ 2374711 w 4908645"/>
                    <a:gd name="connsiteY69" fmla="*/ 1527170 h 2077629"/>
                    <a:gd name="connsiteX70" fmla="*/ 2374711 w 4908645"/>
                    <a:gd name="connsiteY70" fmla="*/ 1595409 h 2077629"/>
                    <a:gd name="connsiteX71" fmla="*/ 3175379 w 4908645"/>
                    <a:gd name="connsiteY71" fmla="*/ 1763731 h 2077629"/>
                    <a:gd name="connsiteX72" fmla="*/ 3948752 w 4908645"/>
                    <a:gd name="connsiteY72" fmla="*/ 1745534 h 2077629"/>
                    <a:gd name="connsiteX73" fmla="*/ 4180764 w 4908645"/>
                    <a:gd name="connsiteY73" fmla="*/ 2077629 h 2077629"/>
                    <a:gd name="connsiteX74" fmla="*/ 4549254 w 4908645"/>
                    <a:gd name="connsiteY74" fmla="*/ 1754632 h 2077629"/>
                    <a:gd name="connsiteX75" fmla="*/ 4908645 w 4908645"/>
                    <a:gd name="connsiteY75"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0968 w 4908645"/>
                    <a:gd name="connsiteY42" fmla="*/ 820874 h 2077629"/>
                    <a:gd name="connsiteX43" fmla="*/ 1054265 w 4908645"/>
                    <a:gd name="connsiteY43" fmla="*/ 837484 h 2077629"/>
                    <a:gd name="connsiteX44" fmla="*/ 864358 w 4908645"/>
                    <a:gd name="connsiteY44" fmla="*/ 862552 h 2077629"/>
                    <a:gd name="connsiteX45" fmla="*/ 912315 w 4908645"/>
                    <a:gd name="connsiteY45" fmla="*/ 890370 h 2077629"/>
                    <a:gd name="connsiteX46" fmla="*/ 1208940 w 4908645"/>
                    <a:gd name="connsiteY46" fmla="*/ 904562 h 2077629"/>
                    <a:gd name="connsiteX47" fmla="*/ 1252846 w 4908645"/>
                    <a:gd name="connsiteY47" fmla="*/ 931218 h 2077629"/>
                    <a:gd name="connsiteX48" fmla="*/ 1031306 w 4908645"/>
                    <a:gd name="connsiteY48" fmla="*/ 963702 h 2077629"/>
                    <a:gd name="connsiteX49" fmla="*/ 812942 w 4908645"/>
                    <a:gd name="connsiteY49" fmla="*/ 917996 h 2077629"/>
                    <a:gd name="connsiteX50" fmla="*/ 829766 w 4908645"/>
                    <a:gd name="connsiteY50" fmla="*/ 942758 h 2077629"/>
                    <a:gd name="connsiteX51" fmla="*/ 932597 w 4908645"/>
                    <a:gd name="connsiteY51" fmla="*/ 967612 h 2077629"/>
                    <a:gd name="connsiteX52" fmla="*/ 582305 w 4908645"/>
                    <a:gd name="connsiteY52" fmla="*/ 972161 h 2077629"/>
                    <a:gd name="connsiteX53" fmla="*/ 0 w 4908645"/>
                    <a:gd name="connsiteY53" fmla="*/ 685558 h 2077629"/>
                    <a:gd name="connsiteX54" fmla="*/ 282054 w 4908645"/>
                    <a:gd name="connsiteY54" fmla="*/ 972161 h 2077629"/>
                    <a:gd name="connsiteX55" fmla="*/ 787021 w 4908645"/>
                    <a:gd name="connsiteY55" fmla="*/ 1067695 h 2077629"/>
                    <a:gd name="connsiteX56" fmla="*/ 1030453 w 4908645"/>
                    <a:gd name="connsiteY56" fmla="*/ 1055209 h 2077629"/>
                    <a:gd name="connsiteX57" fmla="*/ 1411430 w 4908645"/>
                    <a:gd name="connsiteY57" fmla="*/ 1037651 h 2077629"/>
                    <a:gd name="connsiteX58" fmla="*/ 1510352 w 4908645"/>
                    <a:gd name="connsiteY58" fmla="*/ 1085892 h 2077629"/>
                    <a:gd name="connsiteX59" fmla="*/ 1269242 w 4908645"/>
                    <a:gd name="connsiteY59" fmla="*/ 1158680 h 2077629"/>
                    <a:gd name="connsiteX60" fmla="*/ 905302 w 4908645"/>
                    <a:gd name="connsiteY60" fmla="*/ 1090441 h 2077629"/>
                    <a:gd name="connsiteX61" fmla="*/ 818866 w 4908645"/>
                    <a:gd name="connsiteY61" fmla="*/ 1104089 h 2077629"/>
                    <a:gd name="connsiteX62" fmla="*/ 1210102 w 4908645"/>
                    <a:gd name="connsiteY62" fmla="*/ 1226919 h 2077629"/>
                    <a:gd name="connsiteX63" fmla="*/ 1369325 w 4908645"/>
                    <a:gd name="connsiteY63" fmla="*/ 1226919 h 2077629"/>
                    <a:gd name="connsiteX64" fmla="*/ 1510352 w 4908645"/>
                    <a:gd name="connsiteY64" fmla="*/ 1281510 h 2077629"/>
                    <a:gd name="connsiteX65" fmla="*/ 1783308 w 4908645"/>
                    <a:gd name="connsiteY65" fmla="*/ 1204173 h 2077629"/>
                    <a:gd name="connsiteX66" fmla="*/ 2106305 w 4908645"/>
                    <a:gd name="connsiteY66" fmla="*/ 1445283 h 2077629"/>
                    <a:gd name="connsiteX67" fmla="*/ 2069911 w 4908645"/>
                    <a:gd name="connsiteY67" fmla="*/ 1499874 h 2077629"/>
                    <a:gd name="connsiteX68" fmla="*/ 2215487 w 4908645"/>
                    <a:gd name="connsiteY68" fmla="*/ 1508973 h 2077629"/>
                    <a:gd name="connsiteX69" fmla="*/ 2374711 w 4908645"/>
                    <a:gd name="connsiteY69" fmla="*/ 1527170 h 2077629"/>
                    <a:gd name="connsiteX70" fmla="*/ 2374711 w 4908645"/>
                    <a:gd name="connsiteY70" fmla="*/ 1595409 h 2077629"/>
                    <a:gd name="connsiteX71" fmla="*/ 3175379 w 4908645"/>
                    <a:gd name="connsiteY71" fmla="*/ 1763731 h 2077629"/>
                    <a:gd name="connsiteX72" fmla="*/ 3948752 w 4908645"/>
                    <a:gd name="connsiteY72" fmla="*/ 1745534 h 2077629"/>
                    <a:gd name="connsiteX73" fmla="*/ 4180764 w 4908645"/>
                    <a:gd name="connsiteY73" fmla="*/ 2077629 h 2077629"/>
                    <a:gd name="connsiteX74" fmla="*/ 4549254 w 4908645"/>
                    <a:gd name="connsiteY74" fmla="*/ 1754632 h 2077629"/>
                    <a:gd name="connsiteX75" fmla="*/ 4908645 w 4908645"/>
                    <a:gd name="connsiteY75"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0968 w 4908645"/>
                    <a:gd name="connsiteY42" fmla="*/ 820874 h 2077629"/>
                    <a:gd name="connsiteX43" fmla="*/ 1054265 w 4908645"/>
                    <a:gd name="connsiteY43" fmla="*/ 837484 h 2077629"/>
                    <a:gd name="connsiteX44" fmla="*/ 864358 w 4908645"/>
                    <a:gd name="connsiteY44" fmla="*/ 862552 h 2077629"/>
                    <a:gd name="connsiteX45" fmla="*/ 912315 w 4908645"/>
                    <a:gd name="connsiteY45" fmla="*/ 890370 h 2077629"/>
                    <a:gd name="connsiteX46" fmla="*/ 1208940 w 4908645"/>
                    <a:gd name="connsiteY46" fmla="*/ 904562 h 2077629"/>
                    <a:gd name="connsiteX47" fmla="*/ 1252846 w 4908645"/>
                    <a:gd name="connsiteY47" fmla="*/ 931218 h 2077629"/>
                    <a:gd name="connsiteX48" fmla="*/ 1031306 w 4908645"/>
                    <a:gd name="connsiteY48" fmla="*/ 963702 h 2077629"/>
                    <a:gd name="connsiteX49" fmla="*/ 812942 w 4908645"/>
                    <a:gd name="connsiteY49" fmla="*/ 917996 h 2077629"/>
                    <a:gd name="connsiteX50" fmla="*/ 829766 w 4908645"/>
                    <a:gd name="connsiteY50" fmla="*/ 942758 h 2077629"/>
                    <a:gd name="connsiteX51" fmla="*/ 932597 w 4908645"/>
                    <a:gd name="connsiteY51" fmla="*/ 967612 h 2077629"/>
                    <a:gd name="connsiteX52" fmla="*/ 582305 w 4908645"/>
                    <a:gd name="connsiteY52" fmla="*/ 972161 h 2077629"/>
                    <a:gd name="connsiteX53" fmla="*/ 0 w 4908645"/>
                    <a:gd name="connsiteY53" fmla="*/ 685558 h 2077629"/>
                    <a:gd name="connsiteX54" fmla="*/ 282054 w 4908645"/>
                    <a:gd name="connsiteY54" fmla="*/ 972161 h 2077629"/>
                    <a:gd name="connsiteX55" fmla="*/ 787021 w 4908645"/>
                    <a:gd name="connsiteY55" fmla="*/ 1067695 h 2077629"/>
                    <a:gd name="connsiteX56" fmla="*/ 1030453 w 4908645"/>
                    <a:gd name="connsiteY56" fmla="*/ 1055209 h 2077629"/>
                    <a:gd name="connsiteX57" fmla="*/ 1411430 w 4908645"/>
                    <a:gd name="connsiteY57" fmla="*/ 1037651 h 2077629"/>
                    <a:gd name="connsiteX58" fmla="*/ 1510352 w 4908645"/>
                    <a:gd name="connsiteY58" fmla="*/ 1085892 h 2077629"/>
                    <a:gd name="connsiteX59" fmla="*/ 1269242 w 4908645"/>
                    <a:gd name="connsiteY59" fmla="*/ 1158680 h 2077629"/>
                    <a:gd name="connsiteX60" fmla="*/ 905302 w 4908645"/>
                    <a:gd name="connsiteY60" fmla="*/ 1090441 h 2077629"/>
                    <a:gd name="connsiteX61" fmla="*/ 818866 w 4908645"/>
                    <a:gd name="connsiteY61" fmla="*/ 1104089 h 2077629"/>
                    <a:gd name="connsiteX62" fmla="*/ 1210102 w 4908645"/>
                    <a:gd name="connsiteY62" fmla="*/ 1226919 h 2077629"/>
                    <a:gd name="connsiteX63" fmla="*/ 1369325 w 4908645"/>
                    <a:gd name="connsiteY63" fmla="*/ 1226919 h 2077629"/>
                    <a:gd name="connsiteX64" fmla="*/ 1510352 w 4908645"/>
                    <a:gd name="connsiteY64" fmla="*/ 1281510 h 2077629"/>
                    <a:gd name="connsiteX65" fmla="*/ 1783308 w 4908645"/>
                    <a:gd name="connsiteY65" fmla="*/ 1204173 h 2077629"/>
                    <a:gd name="connsiteX66" fmla="*/ 2106305 w 4908645"/>
                    <a:gd name="connsiteY66" fmla="*/ 1445283 h 2077629"/>
                    <a:gd name="connsiteX67" fmla="*/ 2069911 w 4908645"/>
                    <a:gd name="connsiteY67" fmla="*/ 1499874 h 2077629"/>
                    <a:gd name="connsiteX68" fmla="*/ 2215487 w 4908645"/>
                    <a:gd name="connsiteY68" fmla="*/ 1508973 h 2077629"/>
                    <a:gd name="connsiteX69" fmla="*/ 2374711 w 4908645"/>
                    <a:gd name="connsiteY69" fmla="*/ 1527170 h 2077629"/>
                    <a:gd name="connsiteX70" fmla="*/ 2374711 w 4908645"/>
                    <a:gd name="connsiteY70" fmla="*/ 1595409 h 2077629"/>
                    <a:gd name="connsiteX71" fmla="*/ 3175379 w 4908645"/>
                    <a:gd name="connsiteY71" fmla="*/ 1763731 h 2077629"/>
                    <a:gd name="connsiteX72" fmla="*/ 3948752 w 4908645"/>
                    <a:gd name="connsiteY72" fmla="*/ 1745534 h 2077629"/>
                    <a:gd name="connsiteX73" fmla="*/ 4180764 w 4908645"/>
                    <a:gd name="connsiteY73" fmla="*/ 2077629 h 2077629"/>
                    <a:gd name="connsiteX74" fmla="*/ 4549254 w 4908645"/>
                    <a:gd name="connsiteY74" fmla="*/ 1754632 h 2077629"/>
                    <a:gd name="connsiteX75" fmla="*/ 4908645 w 4908645"/>
                    <a:gd name="connsiteY75"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0968 w 4908645"/>
                    <a:gd name="connsiteY42" fmla="*/ 820874 h 2077629"/>
                    <a:gd name="connsiteX43" fmla="*/ 1054265 w 4908645"/>
                    <a:gd name="connsiteY43" fmla="*/ 837484 h 2077629"/>
                    <a:gd name="connsiteX44" fmla="*/ 864358 w 4908645"/>
                    <a:gd name="connsiteY44" fmla="*/ 862552 h 2077629"/>
                    <a:gd name="connsiteX45" fmla="*/ 912315 w 4908645"/>
                    <a:gd name="connsiteY45" fmla="*/ 890370 h 2077629"/>
                    <a:gd name="connsiteX46" fmla="*/ 1208940 w 4908645"/>
                    <a:gd name="connsiteY46" fmla="*/ 904562 h 2077629"/>
                    <a:gd name="connsiteX47" fmla="*/ 1252846 w 4908645"/>
                    <a:gd name="connsiteY47" fmla="*/ 931218 h 2077629"/>
                    <a:gd name="connsiteX48" fmla="*/ 1031306 w 4908645"/>
                    <a:gd name="connsiteY48" fmla="*/ 963702 h 2077629"/>
                    <a:gd name="connsiteX49" fmla="*/ 812942 w 4908645"/>
                    <a:gd name="connsiteY49" fmla="*/ 917996 h 2077629"/>
                    <a:gd name="connsiteX50" fmla="*/ 829766 w 4908645"/>
                    <a:gd name="connsiteY50" fmla="*/ 942758 h 2077629"/>
                    <a:gd name="connsiteX51" fmla="*/ 932597 w 4908645"/>
                    <a:gd name="connsiteY51" fmla="*/ 967612 h 2077629"/>
                    <a:gd name="connsiteX52" fmla="*/ 582305 w 4908645"/>
                    <a:gd name="connsiteY52" fmla="*/ 972161 h 2077629"/>
                    <a:gd name="connsiteX53" fmla="*/ 0 w 4908645"/>
                    <a:gd name="connsiteY53" fmla="*/ 685558 h 2077629"/>
                    <a:gd name="connsiteX54" fmla="*/ 282054 w 4908645"/>
                    <a:gd name="connsiteY54" fmla="*/ 972161 h 2077629"/>
                    <a:gd name="connsiteX55" fmla="*/ 787021 w 4908645"/>
                    <a:gd name="connsiteY55" fmla="*/ 1067695 h 2077629"/>
                    <a:gd name="connsiteX56" fmla="*/ 1030453 w 4908645"/>
                    <a:gd name="connsiteY56" fmla="*/ 1055209 h 2077629"/>
                    <a:gd name="connsiteX57" fmla="*/ 1411430 w 4908645"/>
                    <a:gd name="connsiteY57" fmla="*/ 1037651 h 2077629"/>
                    <a:gd name="connsiteX58" fmla="*/ 1510352 w 4908645"/>
                    <a:gd name="connsiteY58" fmla="*/ 1085892 h 2077629"/>
                    <a:gd name="connsiteX59" fmla="*/ 1269242 w 4908645"/>
                    <a:gd name="connsiteY59" fmla="*/ 1158680 h 2077629"/>
                    <a:gd name="connsiteX60" fmla="*/ 905302 w 4908645"/>
                    <a:gd name="connsiteY60" fmla="*/ 1090441 h 2077629"/>
                    <a:gd name="connsiteX61" fmla="*/ 818866 w 4908645"/>
                    <a:gd name="connsiteY61" fmla="*/ 1104089 h 2077629"/>
                    <a:gd name="connsiteX62" fmla="*/ 1210102 w 4908645"/>
                    <a:gd name="connsiteY62" fmla="*/ 1226919 h 2077629"/>
                    <a:gd name="connsiteX63" fmla="*/ 1369325 w 4908645"/>
                    <a:gd name="connsiteY63" fmla="*/ 1226919 h 2077629"/>
                    <a:gd name="connsiteX64" fmla="*/ 1510352 w 4908645"/>
                    <a:gd name="connsiteY64" fmla="*/ 1281510 h 2077629"/>
                    <a:gd name="connsiteX65" fmla="*/ 1783308 w 4908645"/>
                    <a:gd name="connsiteY65" fmla="*/ 1204173 h 2077629"/>
                    <a:gd name="connsiteX66" fmla="*/ 2106305 w 4908645"/>
                    <a:gd name="connsiteY66" fmla="*/ 1445283 h 2077629"/>
                    <a:gd name="connsiteX67" fmla="*/ 2069911 w 4908645"/>
                    <a:gd name="connsiteY67" fmla="*/ 1499874 h 2077629"/>
                    <a:gd name="connsiteX68" fmla="*/ 2215487 w 4908645"/>
                    <a:gd name="connsiteY68" fmla="*/ 1508973 h 2077629"/>
                    <a:gd name="connsiteX69" fmla="*/ 2374711 w 4908645"/>
                    <a:gd name="connsiteY69" fmla="*/ 1527170 h 2077629"/>
                    <a:gd name="connsiteX70" fmla="*/ 2374711 w 4908645"/>
                    <a:gd name="connsiteY70" fmla="*/ 1595409 h 2077629"/>
                    <a:gd name="connsiteX71" fmla="*/ 3175379 w 4908645"/>
                    <a:gd name="connsiteY71" fmla="*/ 1763731 h 2077629"/>
                    <a:gd name="connsiteX72" fmla="*/ 3948752 w 4908645"/>
                    <a:gd name="connsiteY72" fmla="*/ 1745534 h 2077629"/>
                    <a:gd name="connsiteX73" fmla="*/ 4180764 w 4908645"/>
                    <a:gd name="connsiteY73" fmla="*/ 2077629 h 2077629"/>
                    <a:gd name="connsiteX74" fmla="*/ 4549254 w 4908645"/>
                    <a:gd name="connsiteY74" fmla="*/ 1754632 h 2077629"/>
                    <a:gd name="connsiteX75" fmla="*/ 4908645 w 4908645"/>
                    <a:gd name="connsiteY75"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0968 w 4908645"/>
                    <a:gd name="connsiteY42" fmla="*/ 820874 h 2077629"/>
                    <a:gd name="connsiteX43" fmla="*/ 1054265 w 4908645"/>
                    <a:gd name="connsiteY43" fmla="*/ 837484 h 2077629"/>
                    <a:gd name="connsiteX44" fmla="*/ 864358 w 4908645"/>
                    <a:gd name="connsiteY44" fmla="*/ 862552 h 2077629"/>
                    <a:gd name="connsiteX45" fmla="*/ 912315 w 4908645"/>
                    <a:gd name="connsiteY45" fmla="*/ 890370 h 2077629"/>
                    <a:gd name="connsiteX46" fmla="*/ 1208940 w 4908645"/>
                    <a:gd name="connsiteY46" fmla="*/ 904562 h 2077629"/>
                    <a:gd name="connsiteX47" fmla="*/ 1252846 w 4908645"/>
                    <a:gd name="connsiteY47" fmla="*/ 931218 h 2077629"/>
                    <a:gd name="connsiteX48" fmla="*/ 1031306 w 4908645"/>
                    <a:gd name="connsiteY48" fmla="*/ 963702 h 2077629"/>
                    <a:gd name="connsiteX49" fmla="*/ 812942 w 4908645"/>
                    <a:gd name="connsiteY49" fmla="*/ 917996 h 2077629"/>
                    <a:gd name="connsiteX50" fmla="*/ 829766 w 4908645"/>
                    <a:gd name="connsiteY50" fmla="*/ 942758 h 2077629"/>
                    <a:gd name="connsiteX51" fmla="*/ 932597 w 4908645"/>
                    <a:gd name="connsiteY51" fmla="*/ 967612 h 2077629"/>
                    <a:gd name="connsiteX52" fmla="*/ 582305 w 4908645"/>
                    <a:gd name="connsiteY52" fmla="*/ 972161 h 2077629"/>
                    <a:gd name="connsiteX53" fmla="*/ 0 w 4908645"/>
                    <a:gd name="connsiteY53" fmla="*/ 685558 h 2077629"/>
                    <a:gd name="connsiteX54" fmla="*/ 282054 w 4908645"/>
                    <a:gd name="connsiteY54" fmla="*/ 972161 h 2077629"/>
                    <a:gd name="connsiteX55" fmla="*/ 787021 w 4908645"/>
                    <a:gd name="connsiteY55" fmla="*/ 1067695 h 2077629"/>
                    <a:gd name="connsiteX56" fmla="*/ 1030453 w 4908645"/>
                    <a:gd name="connsiteY56" fmla="*/ 1055209 h 2077629"/>
                    <a:gd name="connsiteX57" fmla="*/ 1411430 w 4908645"/>
                    <a:gd name="connsiteY57" fmla="*/ 1037651 h 2077629"/>
                    <a:gd name="connsiteX58" fmla="*/ 1510352 w 4908645"/>
                    <a:gd name="connsiteY58" fmla="*/ 1085892 h 2077629"/>
                    <a:gd name="connsiteX59" fmla="*/ 1269242 w 4908645"/>
                    <a:gd name="connsiteY59" fmla="*/ 1158680 h 2077629"/>
                    <a:gd name="connsiteX60" fmla="*/ 905302 w 4908645"/>
                    <a:gd name="connsiteY60" fmla="*/ 1090441 h 2077629"/>
                    <a:gd name="connsiteX61" fmla="*/ 818866 w 4908645"/>
                    <a:gd name="connsiteY61" fmla="*/ 1104089 h 2077629"/>
                    <a:gd name="connsiteX62" fmla="*/ 1210102 w 4908645"/>
                    <a:gd name="connsiteY62" fmla="*/ 1226919 h 2077629"/>
                    <a:gd name="connsiteX63" fmla="*/ 1369325 w 4908645"/>
                    <a:gd name="connsiteY63" fmla="*/ 1226919 h 2077629"/>
                    <a:gd name="connsiteX64" fmla="*/ 1510352 w 4908645"/>
                    <a:gd name="connsiteY64" fmla="*/ 1281510 h 2077629"/>
                    <a:gd name="connsiteX65" fmla="*/ 1783308 w 4908645"/>
                    <a:gd name="connsiteY65" fmla="*/ 1204173 h 2077629"/>
                    <a:gd name="connsiteX66" fmla="*/ 2106305 w 4908645"/>
                    <a:gd name="connsiteY66" fmla="*/ 1445283 h 2077629"/>
                    <a:gd name="connsiteX67" fmla="*/ 2069911 w 4908645"/>
                    <a:gd name="connsiteY67" fmla="*/ 1499874 h 2077629"/>
                    <a:gd name="connsiteX68" fmla="*/ 2215487 w 4908645"/>
                    <a:gd name="connsiteY68" fmla="*/ 1508973 h 2077629"/>
                    <a:gd name="connsiteX69" fmla="*/ 2374711 w 4908645"/>
                    <a:gd name="connsiteY69" fmla="*/ 1527170 h 2077629"/>
                    <a:gd name="connsiteX70" fmla="*/ 2374711 w 4908645"/>
                    <a:gd name="connsiteY70" fmla="*/ 1595409 h 2077629"/>
                    <a:gd name="connsiteX71" fmla="*/ 3175379 w 4908645"/>
                    <a:gd name="connsiteY71" fmla="*/ 1763731 h 2077629"/>
                    <a:gd name="connsiteX72" fmla="*/ 3948752 w 4908645"/>
                    <a:gd name="connsiteY72" fmla="*/ 1745534 h 2077629"/>
                    <a:gd name="connsiteX73" fmla="*/ 4180764 w 4908645"/>
                    <a:gd name="connsiteY73" fmla="*/ 2077629 h 2077629"/>
                    <a:gd name="connsiteX74" fmla="*/ 4549254 w 4908645"/>
                    <a:gd name="connsiteY74" fmla="*/ 1754632 h 2077629"/>
                    <a:gd name="connsiteX75" fmla="*/ 4908645 w 4908645"/>
                    <a:gd name="connsiteY75"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0968 w 4908645"/>
                    <a:gd name="connsiteY42" fmla="*/ 820874 h 2077629"/>
                    <a:gd name="connsiteX43" fmla="*/ 1054265 w 4908645"/>
                    <a:gd name="connsiteY43" fmla="*/ 837484 h 2077629"/>
                    <a:gd name="connsiteX44" fmla="*/ 864358 w 4908645"/>
                    <a:gd name="connsiteY44" fmla="*/ 862552 h 2077629"/>
                    <a:gd name="connsiteX45" fmla="*/ 912315 w 4908645"/>
                    <a:gd name="connsiteY45" fmla="*/ 890370 h 2077629"/>
                    <a:gd name="connsiteX46" fmla="*/ 1208940 w 4908645"/>
                    <a:gd name="connsiteY46" fmla="*/ 904562 h 2077629"/>
                    <a:gd name="connsiteX47" fmla="*/ 1252846 w 4908645"/>
                    <a:gd name="connsiteY47" fmla="*/ 931218 h 2077629"/>
                    <a:gd name="connsiteX48" fmla="*/ 1031306 w 4908645"/>
                    <a:gd name="connsiteY48" fmla="*/ 963702 h 2077629"/>
                    <a:gd name="connsiteX49" fmla="*/ 812942 w 4908645"/>
                    <a:gd name="connsiteY49" fmla="*/ 917996 h 2077629"/>
                    <a:gd name="connsiteX50" fmla="*/ 829766 w 4908645"/>
                    <a:gd name="connsiteY50" fmla="*/ 942758 h 2077629"/>
                    <a:gd name="connsiteX51" fmla="*/ 932597 w 4908645"/>
                    <a:gd name="connsiteY51" fmla="*/ 967612 h 2077629"/>
                    <a:gd name="connsiteX52" fmla="*/ 582305 w 4908645"/>
                    <a:gd name="connsiteY52" fmla="*/ 972161 h 2077629"/>
                    <a:gd name="connsiteX53" fmla="*/ 0 w 4908645"/>
                    <a:gd name="connsiteY53" fmla="*/ 685558 h 2077629"/>
                    <a:gd name="connsiteX54" fmla="*/ 282054 w 4908645"/>
                    <a:gd name="connsiteY54" fmla="*/ 972161 h 2077629"/>
                    <a:gd name="connsiteX55" fmla="*/ 777496 w 4908645"/>
                    <a:gd name="connsiteY55" fmla="*/ 1066108 h 2077629"/>
                    <a:gd name="connsiteX56" fmla="*/ 1030453 w 4908645"/>
                    <a:gd name="connsiteY56" fmla="*/ 1055209 h 2077629"/>
                    <a:gd name="connsiteX57" fmla="*/ 1411430 w 4908645"/>
                    <a:gd name="connsiteY57" fmla="*/ 1037651 h 2077629"/>
                    <a:gd name="connsiteX58" fmla="*/ 1510352 w 4908645"/>
                    <a:gd name="connsiteY58" fmla="*/ 1085892 h 2077629"/>
                    <a:gd name="connsiteX59" fmla="*/ 1269242 w 4908645"/>
                    <a:gd name="connsiteY59" fmla="*/ 1158680 h 2077629"/>
                    <a:gd name="connsiteX60" fmla="*/ 905302 w 4908645"/>
                    <a:gd name="connsiteY60" fmla="*/ 1090441 h 2077629"/>
                    <a:gd name="connsiteX61" fmla="*/ 818866 w 4908645"/>
                    <a:gd name="connsiteY61" fmla="*/ 1104089 h 2077629"/>
                    <a:gd name="connsiteX62" fmla="*/ 1210102 w 4908645"/>
                    <a:gd name="connsiteY62" fmla="*/ 1226919 h 2077629"/>
                    <a:gd name="connsiteX63" fmla="*/ 1369325 w 4908645"/>
                    <a:gd name="connsiteY63" fmla="*/ 1226919 h 2077629"/>
                    <a:gd name="connsiteX64" fmla="*/ 1510352 w 4908645"/>
                    <a:gd name="connsiteY64" fmla="*/ 1281510 h 2077629"/>
                    <a:gd name="connsiteX65" fmla="*/ 1783308 w 4908645"/>
                    <a:gd name="connsiteY65" fmla="*/ 1204173 h 2077629"/>
                    <a:gd name="connsiteX66" fmla="*/ 2106305 w 4908645"/>
                    <a:gd name="connsiteY66" fmla="*/ 1445283 h 2077629"/>
                    <a:gd name="connsiteX67" fmla="*/ 2069911 w 4908645"/>
                    <a:gd name="connsiteY67" fmla="*/ 1499874 h 2077629"/>
                    <a:gd name="connsiteX68" fmla="*/ 2215487 w 4908645"/>
                    <a:gd name="connsiteY68" fmla="*/ 1508973 h 2077629"/>
                    <a:gd name="connsiteX69" fmla="*/ 2374711 w 4908645"/>
                    <a:gd name="connsiteY69" fmla="*/ 1527170 h 2077629"/>
                    <a:gd name="connsiteX70" fmla="*/ 2374711 w 4908645"/>
                    <a:gd name="connsiteY70" fmla="*/ 1595409 h 2077629"/>
                    <a:gd name="connsiteX71" fmla="*/ 3175379 w 4908645"/>
                    <a:gd name="connsiteY71" fmla="*/ 1763731 h 2077629"/>
                    <a:gd name="connsiteX72" fmla="*/ 3948752 w 4908645"/>
                    <a:gd name="connsiteY72" fmla="*/ 1745534 h 2077629"/>
                    <a:gd name="connsiteX73" fmla="*/ 4180764 w 4908645"/>
                    <a:gd name="connsiteY73" fmla="*/ 2077629 h 2077629"/>
                    <a:gd name="connsiteX74" fmla="*/ 4549254 w 4908645"/>
                    <a:gd name="connsiteY74" fmla="*/ 1754632 h 2077629"/>
                    <a:gd name="connsiteX75" fmla="*/ 4908645 w 4908645"/>
                    <a:gd name="connsiteY75"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0968 w 4908645"/>
                    <a:gd name="connsiteY42" fmla="*/ 820874 h 2077629"/>
                    <a:gd name="connsiteX43" fmla="*/ 1054265 w 4908645"/>
                    <a:gd name="connsiteY43" fmla="*/ 837484 h 2077629"/>
                    <a:gd name="connsiteX44" fmla="*/ 864358 w 4908645"/>
                    <a:gd name="connsiteY44" fmla="*/ 862552 h 2077629"/>
                    <a:gd name="connsiteX45" fmla="*/ 912315 w 4908645"/>
                    <a:gd name="connsiteY45" fmla="*/ 890370 h 2077629"/>
                    <a:gd name="connsiteX46" fmla="*/ 1208940 w 4908645"/>
                    <a:gd name="connsiteY46" fmla="*/ 904562 h 2077629"/>
                    <a:gd name="connsiteX47" fmla="*/ 1252846 w 4908645"/>
                    <a:gd name="connsiteY47" fmla="*/ 931218 h 2077629"/>
                    <a:gd name="connsiteX48" fmla="*/ 1031306 w 4908645"/>
                    <a:gd name="connsiteY48" fmla="*/ 963702 h 2077629"/>
                    <a:gd name="connsiteX49" fmla="*/ 812942 w 4908645"/>
                    <a:gd name="connsiteY49" fmla="*/ 917996 h 2077629"/>
                    <a:gd name="connsiteX50" fmla="*/ 829766 w 4908645"/>
                    <a:gd name="connsiteY50" fmla="*/ 942758 h 2077629"/>
                    <a:gd name="connsiteX51" fmla="*/ 932597 w 4908645"/>
                    <a:gd name="connsiteY51" fmla="*/ 967612 h 2077629"/>
                    <a:gd name="connsiteX52" fmla="*/ 582305 w 4908645"/>
                    <a:gd name="connsiteY52" fmla="*/ 972161 h 2077629"/>
                    <a:gd name="connsiteX53" fmla="*/ 0 w 4908645"/>
                    <a:gd name="connsiteY53" fmla="*/ 685558 h 2077629"/>
                    <a:gd name="connsiteX54" fmla="*/ 282054 w 4908645"/>
                    <a:gd name="connsiteY54" fmla="*/ 972161 h 2077629"/>
                    <a:gd name="connsiteX55" fmla="*/ 777496 w 4908645"/>
                    <a:gd name="connsiteY55" fmla="*/ 1066108 h 2077629"/>
                    <a:gd name="connsiteX56" fmla="*/ 1030453 w 4908645"/>
                    <a:gd name="connsiteY56" fmla="*/ 1055209 h 2077629"/>
                    <a:gd name="connsiteX57" fmla="*/ 1411430 w 4908645"/>
                    <a:gd name="connsiteY57" fmla="*/ 1037651 h 2077629"/>
                    <a:gd name="connsiteX58" fmla="*/ 1510352 w 4908645"/>
                    <a:gd name="connsiteY58" fmla="*/ 1085892 h 2077629"/>
                    <a:gd name="connsiteX59" fmla="*/ 1269242 w 4908645"/>
                    <a:gd name="connsiteY59" fmla="*/ 1158680 h 2077629"/>
                    <a:gd name="connsiteX60" fmla="*/ 905302 w 4908645"/>
                    <a:gd name="connsiteY60" fmla="*/ 1090441 h 2077629"/>
                    <a:gd name="connsiteX61" fmla="*/ 818866 w 4908645"/>
                    <a:gd name="connsiteY61" fmla="*/ 1104089 h 2077629"/>
                    <a:gd name="connsiteX62" fmla="*/ 1210102 w 4908645"/>
                    <a:gd name="connsiteY62" fmla="*/ 1226919 h 2077629"/>
                    <a:gd name="connsiteX63" fmla="*/ 1369325 w 4908645"/>
                    <a:gd name="connsiteY63" fmla="*/ 1226919 h 2077629"/>
                    <a:gd name="connsiteX64" fmla="*/ 1510352 w 4908645"/>
                    <a:gd name="connsiteY64" fmla="*/ 1281510 h 2077629"/>
                    <a:gd name="connsiteX65" fmla="*/ 1783308 w 4908645"/>
                    <a:gd name="connsiteY65" fmla="*/ 1204173 h 2077629"/>
                    <a:gd name="connsiteX66" fmla="*/ 2106305 w 4908645"/>
                    <a:gd name="connsiteY66" fmla="*/ 1445283 h 2077629"/>
                    <a:gd name="connsiteX67" fmla="*/ 2069911 w 4908645"/>
                    <a:gd name="connsiteY67" fmla="*/ 1499874 h 2077629"/>
                    <a:gd name="connsiteX68" fmla="*/ 2215487 w 4908645"/>
                    <a:gd name="connsiteY68" fmla="*/ 1508973 h 2077629"/>
                    <a:gd name="connsiteX69" fmla="*/ 2374711 w 4908645"/>
                    <a:gd name="connsiteY69" fmla="*/ 1527170 h 2077629"/>
                    <a:gd name="connsiteX70" fmla="*/ 2374711 w 4908645"/>
                    <a:gd name="connsiteY70" fmla="*/ 1595409 h 2077629"/>
                    <a:gd name="connsiteX71" fmla="*/ 3175379 w 4908645"/>
                    <a:gd name="connsiteY71" fmla="*/ 1763731 h 2077629"/>
                    <a:gd name="connsiteX72" fmla="*/ 3948752 w 4908645"/>
                    <a:gd name="connsiteY72" fmla="*/ 1745534 h 2077629"/>
                    <a:gd name="connsiteX73" fmla="*/ 4180764 w 4908645"/>
                    <a:gd name="connsiteY73" fmla="*/ 2077629 h 2077629"/>
                    <a:gd name="connsiteX74" fmla="*/ 4549254 w 4908645"/>
                    <a:gd name="connsiteY74" fmla="*/ 1754632 h 2077629"/>
                    <a:gd name="connsiteX75" fmla="*/ 4908645 w 4908645"/>
                    <a:gd name="connsiteY75"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0968 w 4908645"/>
                    <a:gd name="connsiteY42" fmla="*/ 820874 h 2077629"/>
                    <a:gd name="connsiteX43" fmla="*/ 1054265 w 4908645"/>
                    <a:gd name="connsiteY43" fmla="*/ 837484 h 2077629"/>
                    <a:gd name="connsiteX44" fmla="*/ 864358 w 4908645"/>
                    <a:gd name="connsiteY44" fmla="*/ 862552 h 2077629"/>
                    <a:gd name="connsiteX45" fmla="*/ 912315 w 4908645"/>
                    <a:gd name="connsiteY45" fmla="*/ 890370 h 2077629"/>
                    <a:gd name="connsiteX46" fmla="*/ 1208940 w 4908645"/>
                    <a:gd name="connsiteY46" fmla="*/ 904562 h 2077629"/>
                    <a:gd name="connsiteX47" fmla="*/ 1252846 w 4908645"/>
                    <a:gd name="connsiteY47" fmla="*/ 931218 h 2077629"/>
                    <a:gd name="connsiteX48" fmla="*/ 1031306 w 4908645"/>
                    <a:gd name="connsiteY48" fmla="*/ 963702 h 2077629"/>
                    <a:gd name="connsiteX49" fmla="*/ 812942 w 4908645"/>
                    <a:gd name="connsiteY49" fmla="*/ 917996 h 2077629"/>
                    <a:gd name="connsiteX50" fmla="*/ 829766 w 4908645"/>
                    <a:gd name="connsiteY50" fmla="*/ 942758 h 2077629"/>
                    <a:gd name="connsiteX51" fmla="*/ 950060 w 4908645"/>
                    <a:gd name="connsiteY51" fmla="*/ 975550 h 2077629"/>
                    <a:gd name="connsiteX52" fmla="*/ 582305 w 4908645"/>
                    <a:gd name="connsiteY52" fmla="*/ 972161 h 2077629"/>
                    <a:gd name="connsiteX53" fmla="*/ 0 w 4908645"/>
                    <a:gd name="connsiteY53" fmla="*/ 685558 h 2077629"/>
                    <a:gd name="connsiteX54" fmla="*/ 282054 w 4908645"/>
                    <a:gd name="connsiteY54" fmla="*/ 972161 h 2077629"/>
                    <a:gd name="connsiteX55" fmla="*/ 777496 w 4908645"/>
                    <a:gd name="connsiteY55" fmla="*/ 1066108 h 2077629"/>
                    <a:gd name="connsiteX56" fmla="*/ 1030453 w 4908645"/>
                    <a:gd name="connsiteY56" fmla="*/ 1055209 h 2077629"/>
                    <a:gd name="connsiteX57" fmla="*/ 1411430 w 4908645"/>
                    <a:gd name="connsiteY57" fmla="*/ 1037651 h 2077629"/>
                    <a:gd name="connsiteX58" fmla="*/ 1510352 w 4908645"/>
                    <a:gd name="connsiteY58" fmla="*/ 1085892 h 2077629"/>
                    <a:gd name="connsiteX59" fmla="*/ 1269242 w 4908645"/>
                    <a:gd name="connsiteY59" fmla="*/ 1158680 h 2077629"/>
                    <a:gd name="connsiteX60" fmla="*/ 905302 w 4908645"/>
                    <a:gd name="connsiteY60" fmla="*/ 1090441 h 2077629"/>
                    <a:gd name="connsiteX61" fmla="*/ 818866 w 4908645"/>
                    <a:gd name="connsiteY61" fmla="*/ 1104089 h 2077629"/>
                    <a:gd name="connsiteX62" fmla="*/ 1210102 w 4908645"/>
                    <a:gd name="connsiteY62" fmla="*/ 1226919 h 2077629"/>
                    <a:gd name="connsiteX63" fmla="*/ 1369325 w 4908645"/>
                    <a:gd name="connsiteY63" fmla="*/ 1226919 h 2077629"/>
                    <a:gd name="connsiteX64" fmla="*/ 1510352 w 4908645"/>
                    <a:gd name="connsiteY64" fmla="*/ 1281510 h 2077629"/>
                    <a:gd name="connsiteX65" fmla="*/ 1783308 w 4908645"/>
                    <a:gd name="connsiteY65" fmla="*/ 1204173 h 2077629"/>
                    <a:gd name="connsiteX66" fmla="*/ 2106305 w 4908645"/>
                    <a:gd name="connsiteY66" fmla="*/ 1445283 h 2077629"/>
                    <a:gd name="connsiteX67" fmla="*/ 2069911 w 4908645"/>
                    <a:gd name="connsiteY67" fmla="*/ 1499874 h 2077629"/>
                    <a:gd name="connsiteX68" fmla="*/ 2215487 w 4908645"/>
                    <a:gd name="connsiteY68" fmla="*/ 1508973 h 2077629"/>
                    <a:gd name="connsiteX69" fmla="*/ 2374711 w 4908645"/>
                    <a:gd name="connsiteY69" fmla="*/ 1527170 h 2077629"/>
                    <a:gd name="connsiteX70" fmla="*/ 2374711 w 4908645"/>
                    <a:gd name="connsiteY70" fmla="*/ 1595409 h 2077629"/>
                    <a:gd name="connsiteX71" fmla="*/ 3175379 w 4908645"/>
                    <a:gd name="connsiteY71" fmla="*/ 1763731 h 2077629"/>
                    <a:gd name="connsiteX72" fmla="*/ 3948752 w 4908645"/>
                    <a:gd name="connsiteY72" fmla="*/ 1745534 h 2077629"/>
                    <a:gd name="connsiteX73" fmla="*/ 4180764 w 4908645"/>
                    <a:gd name="connsiteY73" fmla="*/ 2077629 h 2077629"/>
                    <a:gd name="connsiteX74" fmla="*/ 4549254 w 4908645"/>
                    <a:gd name="connsiteY74" fmla="*/ 1754632 h 2077629"/>
                    <a:gd name="connsiteX75" fmla="*/ 4908645 w 4908645"/>
                    <a:gd name="connsiteY75"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0968 w 4908645"/>
                    <a:gd name="connsiteY42" fmla="*/ 820874 h 2077629"/>
                    <a:gd name="connsiteX43" fmla="*/ 1054265 w 4908645"/>
                    <a:gd name="connsiteY43" fmla="*/ 837484 h 2077629"/>
                    <a:gd name="connsiteX44" fmla="*/ 864358 w 4908645"/>
                    <a:gd name="connsiteY44" fmla="*/ 862552 h 2077629"/>
                    <a:gd name="connsiteX45" fmla="*/ 912315 w 4908645"/>
                    <a:gd name="connsiteY45" fmla="*/ 890370 h 2077629"/>
                    <a:gd name="connsiteX46" fmla="*/ 1208940 w 4908645"/>
                    <a:gd name="connsiteY46" fmla="*/ 904562 h 2077629"/>
                    <a:gd name="connsiteX47" fmla="*/ 1252846 w 4908645"/>
                    <a:gd name="connsiteY47" fmla="*/ 931218 h 2077629"/>
                    <a:gd name="connsiteX48" fmla="*/ 1031306 w 4908645"/>
                    <a:gd name="connsiteY48" fmla="*/ 963702 h 2077629"/>
                    <a:gd name="connsiteX49" fmla="*/ 812942 w 4908645"/>
                    <a:gd name="connsiteY49" fmla="*/ 917996 h 2077629"/>
                    <a:gd name="connsiteX50" fmla="*/ 829766 w 4908645"/>
                    <a:gd name="connsiteY50" fmla="*/ 942758 h 2077629"/>
                    <a:gd name="connsiteX51" fmla="*/ 945297 w 4908645"/>
                    <a:gd name="connsiteY51" fmla="*/ 975550 h 2077629"/>
                    <a:gd name="connsiteX52" fmla="*/ 582305 w 4908645"/>
                    <a:gd name="connsiteY52" fmla="*/ 972161 h 2077629"/>
                    <a:gd name="connsiteX53" fmla="*/ 0 w 4908645"/>
                    <a:gd name="connsiteY53" fmla="*/ 685558 h 2077629"/>
                    <a:gd name="connsiteX54" fmla="*/ 282054 w 4908645"/>
                    <a:gd name="connsiteY54" fmla="*/ 972161 h 2077629"/>
                    <a:gd name="connsiteX55" fmla="*/ 777496 w 4908645"/>
                    <a:gd name="connsiteY55" fmla="*/ 1066108 h 2077629"/>
                    <a:gd name="connsiteX56" fmla="*/ 1030453 w 4908645"/>
                    <a:gd name="connsiteY56" fmla="*/ 1055209 h 2077629"/>
                    <a:gd name="connsiteX57" fmla="*/ 1411430 w 4908645"/>
                    <a:gd name="connsiteY57" fmla="*/ 1037651 h 2077629"/>
                    <a:gd name="connsiteX58" fmla="*/ 1510352 w 4908645"/>
                    <a:gd name="connsiteY58" fmla="*/ 1085892 h 2077629"/>
                    <a:gd name="connsiteX59" fmla="*/ 1269242 w 4908645"/>
                    <a:gd name="connsiteY59" fmla="*/ 1158680 h 2077629"/>
                    <a:gd name="connsiteX60" fmla="*/ 905302 w 4908645"/>
                    <a:gd name="connsiteY60" fmla="*/ 1090441 h 2077629"/>
                    <a:gd name="connsiteX61" fmla="*/ 818866 w 4908645"/>
                    <a:gd name="connsiteY61" fmla="*/ 1104089 h 2077629"/>
                    <a:gd name="connsiteX62" fmla="*/ 1210102 w 4908645"/>
                    <a:gd name="connsiteY62" fmla="*/ 1226919 h 2077629"/>
                    <a:gd name="connsiteX63" fmla="*/ 1369325 w 4908645"/>
                    <a:gd name="connsiteY63" fmla="*/ 1226919 h 2077629"/>
                    <a:gd name="connsiteX64" fmla="*/ 1510352 w 4908645"/>
                    <a:gd name="connsiteY64" fmla="*/ 1281510 h 2077629"/>
                    <a:gd name="connsiteX65" fmla="*/ 1783308 w 4908645"/>
                    <a:gd name="connsiteY65" fmla="*/ 1204173 h 2077629"/>
                    <a:gd name="connsiteX66" fmla="*/ 2106305 w 4908645"/>
                    <a:gd name="connsiteY66" fmla="*/ 1445283 h 2077629"/>
                    <a:gd name="connsiteX67" fmla="*/ 2069911 w 4908645"/>
                    <a:gd name="connsiteY67" fmla="*/ 1499874 h 2077629"/>
                    <a:gd name="connsiteX68" fmla="*/ 2215487 w 4908645"/>
                    <a:gd name="connsiteY68" fmla="*/ 1508973 h 2077629"/>
                    <a:gd name="connsiteX69" fmla="*/ 2374711 w 4908645"/>
                    <a:gd name="connsiteY69" fmla="*/ 1527170 h 2077629"/>
                    <a:gd name="connsiteX70" fmla="*/ 2374711 w 4908645"/>
                    <a:gd name="connsiteY70" fmla="*/ 1595409 h 2077629"/>
                    <a:gd name="connsiteX71" fmla="*/ 3175379 w 4908645"/>
                    <a:gd name="connsiteY71" fmla="*/ 1763731 h 2077629"/>
                    <a:gd name="connsiteX72" fmla="*/ 3948752 w 4908645"/>
                    <a:gd name="connsiteY72" fmla="*/ 1745534 h 2077629"/>
                    <a:gd name="connsiteX73" fmla="*/ 4180764 w 4908645"/>
                    <a:gd name="connsiteY73" fmla="*/ 2077629 h 2077629"/>
                    <a:gd name="connsiteX74" fmla="*/ 4549254 w 4908645"/>
                    <a:gd name="connsiteY74" fmla="*/ 1754632 h 2077629"/>
                    <a:gd name="connsiteX75" fmla="*/ 4908645 w 4908645"/>
                    <a:gd name="connsiteY75"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0968 w 4908645"/>
                    <a:gd name="connsiteY42" fmla="*/ 820874 h 2077629"/>
                    <a:gd name="connsiteX43" fmla="*/ 1054265 w 4908645"/>
                    <a:gd name="connsiteY43" fmla="*/ 837484 h 2077629"/>
                    <a:gd name="connsiteX44" fmla="*/ 864358 w 4908645"/>
                    <a:gd name="connsiteY44" fmla="*/ 862552 h 2077629"/>
                    <a:gd name="connsiteX45" fmla="*/ 912315 w 4908645"/>
                    <a:gd name="connsiteY45" fmla="*/ 890370 h 2077629"/>
                    <a:gd name="connsiteX46" fmla="*/ 1208940 w 4908645"/>
                    <a:gd name="connsiteY46" fmla="*/ 904562 h 2077629"/>
                    <a:gd name="connsiteX47" fmla="*/ 1252846 w 4908645"/>
                    <a:gd name="connsiteY47" fmla="*/ 931218 h 2077629"/>
                    <a:gd name="connsiteX48" fmla="*/ 1031306 w 4908645"/>
                    <a:gd name="connsiteY48" fmla="*/ 963702 h 2077629"/>
                    <a:gd name="connsiteX49" fmla="*/ 812942 w 4908645"/>
                    <a:gd name="connsiteY49" fmla="*/ 917996 h 2077629"/>
                    <a:gd name="connsiteX50" fmla="*/ 829766 w 4908645"/>
                    <a:gd name="connsiteY50" fmla="*/ 942758 h 2077629"/>
                    <a:gd name="connsiteX51" fmla="*/ 945297 w 4908645"/>
                    <a:gd name="connsiteY51" fmla="*/ 975550 h 2077629"/>
                    <a:gd name="connsiteX52" fmla="*/ 582305 w 4908645"/>
                    <a:gd name="connsiteY52" fmla="*/ 972161 h 2077629"/>
                    <a:gd name="connsiteX53" fmla="*/ 0 w 4908645"/>
                    <a:gd name="connsiteY53" fmla="*/ 685558 h 2077629"/>
                    <a:gd name="connsiteX54" fmla="*/ 282054 w 4908645"/>
                    <a:gd name="connsiteY54" fmla="*/ 972161 h 2077629"/>
                    <a:gd name="connsiteX55" fmla="*/ 777496 w 4908645"/>
                    <a:gd name="connsiteY55" fmla="*/ 1066108 h 2077629"/>
                    <a:gd name="connsiteX56" fmla="*/ 1030453 w 4908645"/>
                    <a:gd name="connsiteY56" fmla="*/ 1055209 h 2077629"/>
                    <a:gd name="connsiteX57" fmla="*/ 1411430 w 4908645"/>
                    <a:gd name="connsiteY57" fmla="*/ 1037651 h 2077629"/>
                    <a:gd name="connsiteX58" fmla="*/ 1510352 w 4908645"/>
                    <a:gd name="connsiteY58" fmla="*/ 1085892 h 2077629"/>
                    <a:gd name="connsiteX59" fmla="*/ 1269242 w 4908645"/>
                    <a:gd name="connsiteY59" fmla="*/ 1158680 h 2077629"/>
                    <a:gd name="connsiteX60" fmla="*/ 905302 w 4908645"/>
                    <a:gd name="connsiteY60" fmla="*/ 1090441 h 2077629"/>
                    <a:gd name="connsiteX61" fmla="*/ 818866 w 4908645"/>
                    <a:gd name="connsiteY61" fmla="*/ 1104089 h 2077629"/>
                    <a:gd name="connsiteX62" fmla="*/ 1210102 w 4908645"/>
                    <a:gd name="connsiteY62" fmla="*/ 1226919 h 2077629"/>
                    <a:gd name="connsiteX63" fmla="*/ 1369325 w 4908645"/>
                    <a:gd name="connsiteY63" fmla="*/ 1226919 h 2077629"/>
                    <a:gd name="connsiteX64" fmla="*/ 1510352 w 4908645"/>
                    <a:gd name="connsiteY64" fmla="*/ 1281510 h 2077629"/>
                    <a:gd name="connsiteX65" fmla="*/ 1783308 w 4908645"/>
                    <a:gd name="connsiteY65" fmla="*/ 1204173 h 2077629"/>
                    <a:gd name="connsiteX66" fmla="*/ 2106305 w 4908645"/>
                    <a:gd name="connsiteY66" fmla="*/ 1445283 h 2077629"/>
                    <a:gd name="connsiteX67" fmla="*/ 2069911 w 4908645"/>
                    <a:gd name="connsiteY67" fmla="*/ 1499874 h 2077629"/>
                    <a:gd name="connsiteX68" fmla="*/ 2215487 w 4908645"/>
                    <a:gd name="connsiteY68" fmla="*/ 1508973 h 2077629"/>
                    <a:gd name="connsiteX69" fmla="*/ 2374711 w 4908645"/>
                    <a:gd name="connsiteY69" fmla="*/ 1527170 h 2077629"/>
                    <a:gd name="connsiteX70" fmla="*/ 2374711 w 4908645"/>
                    <a:gd name="connsiteY70" fmla="*/ 1595409 h 2077629"/>
                    <a:gd name="connsiteX71" fmla="*/ 3175379 w 4908645"/>
                    <a:gd name="connsiteY71" fmla="*/ 1763731 h 2077629"/>
                    <a:gd name="connsiteX72" fmla="*/ 3948752 w 4908645"/>
                    <a:gd name="connsiteY72" fmla="*/ 1745534 h 2077629"/>
                    <a:gd name="connsiteX73" fmla="*/ 4180764 w 4908645"/>
                    <a:gd name="connsiteY73" fmla="*/ 2077629 h 2077629"/>
                    <a:gd name="connsiteX74" fmla="*/ 4549254 w 4908645"/>
                    <a:gd name="connsiteY74" fmla="*/ 1754632 h 2077629"/>
                    <a:gd name="connsiteX75" fmla="*/ 4908645 w 4908645"/>
                    <a:gd name="connsiteY75"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0968 w 4908645"/>
                    <a:gd name="connsiteY42" fmla="*/ 820874 h 2077629"/>
                    <a:gd name="connsiteX43" fmla="*/ 1054265 w 4908645"/>
                    <a:gd name="connsiteY43" fmla="*/ 837484 h 2077629"/>
                    <a:gd name="connsiteX44" fmla="*/ 864358 w 4908645"/>
                    <a:gd name="connsiteY44" fmla="*/ 862552 h 2077629"/>
                    <a:gd name="connsiteX45" fmla="*/ 912315 w 4908645"/>
                    <a:gd name="connsiteY45" fmla="*/ 890370 h 2077629"/>
                    <a:gd name="connsiteX46" fmla="*/ 1208940 w 4908645"/>
                    <a:gd name="connsiteY46" fmla="*/ 904562 h 2077629"/>
                    <a:gd name="connsiteX47" fmla="*/ 1252846 w 4908645"/>
                    <a:gd name="connsiteY47" fmla="*/ 931218 h 2077629"/>
                    <a:gd name="connsiteX48" fmla="*/ 1031306 w 4908645"/>
                    <a:gd name="connsiteY48" fmla="*/ 963702 h 2077629"/>
                    <a:gd name="connsiteX49" fmla="*/ 812942 w 4908645"/>
                    <a:gd name="connsiteY49" fmla="*/ 917996 h 2077629"/>
                    <a:gd name="connsiteX50" fmla="*/ 829766 w 4908645"/>
                    <a:gd name="connsiteY50" fmla="*/ 942758 h 2077629"/>
                    <a:gd name="connsiteX51" fmla="*/ 945297 w 4908645"/>
                    <a:gd name="connsiteY51" fmla="*/ 975550 h 2077629"/>
                    <a:gd name="connsiteX52" fmla="*/ 582305 w 4908645"/>
                    <a:gd name="connsiteY52" fmla="*/ 972161 h 2077629"/>
                    <a:gd name="connsiteX53" fmla="*/ 77290 w 4908645"/>
                    <a:gd name="connsiteY53" fmla="*/ 688758 h 2077629"/>
                    <a:gd name="connsiteX54" fmla="*/ 0 w 4908645"/>
                    <a:gd name="connsiteY54" fmla="*/ 685558 h 2077629"/>
                    <a:gd name="connsiteX55" fmla="*/ 282054 w 4908645"/>
                    <a:gd name="connsiteY55" fmla="*/ 972161 h 2077629"/>
                    <a:gd name="connsiteX56" fmla="*/ 777496 w 4908645"/>
                    <a:gd name="connsiteY56" fmla="*/ 1066108 h 2077629"/>
                    <a:gd name="connsiteX57" fmla="*/ 1030453 w 4908645"/>
                    <a:gd name="connsiteY57" fmla="*/ 1055209 h 2077629"/>
                    <a:gd name="connsiteX58" fmla="*/ 1411430 w 4908645"/>
                    <a:gd name="connsiteY58" fmla="*/ 1037651 h 2077629"/>
                    <a:gd name="connsiteX59" fmla="*/ 1510352 w 4908645"/>
                    <a:gd name="connsiteY59" fmla="*/ 1085892 h 2077629"/>
                    <a:gd name="connsiteX60" fmla="*/ 1269242 w 4908645"/>
                    <a:gd name="connsiteY60" fmla="*/ 1158680 h 2077629"/>
                    <a:gd name="connsiteX61" fmla="*/ 905302 w 4908645"/>
                    <a:gd name="connsiteY61" fmla="*/ 1090441 h 2077629"/>
                    <a:gd name="connsiteX62" fmla="*/ 818866 w 4908645"/>
                    <a:gd name="connsiteY62" fmla="*/ 1104089 h 2077629"/>
                    <a:gd name="connsiteX63" fmla="*/ 1210102 w 4908645"/>
                    <a:gd name="connsiteY63" fmla="*/ 1226919 h 2077629"/>
                    <a:gd name="connsiteX64" fmla="*/ 1369325 w 4908645"/>
                    <a:gd name="connsiteY64" fmla="*/ 1226919 h 2077629"/>
                    <a:gd name="connsiteX65" fmla="*/ 1510352 w 4908645"/>
                    <a:gd name="connsiteY65" fmla="*/ 1281510 h 2077629"/>
                    <a:gd name="connsiteX66" fmla="*/ 1783308 w 4908645"/>
                    <a:gd name="connsiteY66" fmla="*/ 1204173 h 2077629"/>
                    <a:gd name="connsiteX67" fmla="*/ 2106305 w 4908645"/>
                    <a:gd name="connsiteY67" fmla="*/ 1445283 h 2077629"/>
                    <a:gd name="connsiteX68" fmla="*/ 2069911 w 4908645"/>
                    <a:gd name="connsiteY68" fmla="*/ 1499874 h 2077629"/>
                    <a:gd name="connsiteX69" fmla="*/ 2215487 w 4908645"/>
                    <a:gd name="connsiteY69" fmla="*/ 1508973 h 2077629"/>
                    <a:gd name="connsiteX70" fmla="*/ 2374711 w 4908645"/>
                    <a:gd name="connsiteY70" fmla="*/ 1527170 h 2077629"/>
                    <a:gd name="connsiteX71" fmla="*/ 2374711 w 4908645"/>
                    <a:gd name="connsiteY71" fmla="*/ 1595409 h 2077629"/>
                    <a:gd name="connsiteX72" fmla="*/ 3175379 w 4908645"/>
                    <a:gd name="connsiteY72" fmla="*/ 1763731 h 2077629"/>
                    <a:gd name="connsiteX73" fmla="*/ 3948752 w 4908645"/>
                    <a:gd name="connsiteY73" fmla="*/ 1745534 h 2077629"/>
                    <a:gd name="connsiteX74" fmla="*/ 4180764 w 4908645"/>
                    <a:gd name="connsiteY74" fmla="*/ 2077629 h 2077629"/>
                    <a:gd name="connsiteX75" fmla="*/ 4549254 w 4908645"/>
                    <a:gd name="connsiteY75" fmla="*/ 1754632 h 2077629"/>
                    <a:gd name="connsiteX76" fmla="*/ 4908645 w 4908645"/>
                    <a:gd name="connsiteY76"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0968 w 4908645"/>
                    <a:gd name="connsiteY42" fmla="*/ 820874 h 2077629"/>
                    <a:gd name="connsiteX43" fmla="*/ 1054265 w 4908645"/>
                    <a:gd name="connsiteY43" fmla="*/ 837484 h 2077629"/>
                    <a:gd name="connsiteX44" fmla="*/ 864358 w 4908645"/>
                    <a:gd name="connsiteY44" fmla="*/ 862552 h 2077629"/>
                    <a:gd name="connsiteX45" fmla="*/ 912315 w 4908645"/>
                    <a:gd name="connsiteY45" fmla="*/ 890370 h 2077629"/>
                    <a:gd name="connsiteX46" fmla="*/ 1208940 w 4908645"/>
                    <a:gd name="connsiteY46" fmla="*/ 904562 h 2077629"/>
                    <a:gd name="connsiteX47" fmla="*/ 1252846 w 4908645"/>
                    <a:gd name="connsiteY47" fmla="*/ 931218 h 2077629"/>
                    <a:gd name="connsiteX48" fmla="*/ 1031306 w 4908645"/>
                    <a:gd name="connsiteY48" fmla="*/ 963702 h 2077629"/>
                    <a:gd name="connsiteX49" fmla="*/ 812942 w 4908645"/>
                    <a:gd name="connsiteY49" fmla="*/ 917996 h 2077629"/>
                    <a:gd name="connsiteX50" fmla="*/ 829766 w 4908645"/>
                    <a:gd name="connsiteY50" fmla="*/ 942758 h 2077629"/>
                    <a:gd name="connsiteX51" fmla="*/ 945297 w 4908645"/>
                    <a:gd name="connsiteY51" fmla="*/ 975550 h 2077629"/>
                    <a:gd name="connsiteX52" fmla="*/ 582305 w 4908645"/>
                    <a:gd name="connsiteY52" fmla="*/ 972161 h 2077629"/>
                    <a:gd name="connsiteX53" fmla="*/ 77290 w 4908645"/>
                    <a:gd name="connsiteY53" fmla="*/ 688758 h 2077629"/>
                    <a:gd name="connsiteX54" fmla="*/ 0 w 4908645"/>
                    <a:gd name="connsiteY54" fmla="*/ 685558 h 2077629"/>
                    <a:gd name="connsiteX55" fmla="*/ 282054 w 4908645"/>
                    <a:gd name="connsiteY55" fmla="*/ 972161 h 2077629"/>
                    <a:gd name="connsiteX56" fmla="*/ 777496 w 4908645"/>
                    <a:gd name="connsiteY56" fmla="*/ 1066108 h 2077629"/>
                    <a:gd name="connsiteX57" fmla="*/ 1030453 w 4908645"/>
                    <a:gd name="connsiteY57" fmla="*/ 1055209 h 2077629"/>
                    <a:gd name="connsiteX58" fmla="*/ 1411430 w 4908645"/>
                    <a:gd name="connsiteY58" fmla="*/ 1037651 h 2077629"/>
                    <a:gd name="connsiteX59" fmla="*/ 1510352 w 4908645"/>
                    <a:gd name="connsiteY59" fmla="*/ 1085892 h 2077629"/>
                    <a:gd name="connsiteX60" fmla="*/ 1269242 w 4908645"/>
                    <a:gd name="connsiteY60" fmla="*/ 1158680 h 2077629"/>
                    <a:gd name="connsiteX61" fmla="*/ 905302 w 4908645"/>
                    <a:gd name="connsiteY61" fmla="*/ 1090441 h 2077629"/>
                    <a:gd name="connsiteX62" fmla="*/ 818866 w 4908645"/>
                    <a:gd name="connsiteY62" fmla="*/ 1104089 h 2077629"/>
                    <a:gd name="connsiteX63" fmla="*/ 1210102 w 4908645"/>
                    <a:gd name="connsiteY63" fmla="*/ 1226919 h 2077629"/>
                    <a:gd name="connsiteX64" fmla="*/ 1369325 w 4908645"/>
                    <a:gd name="connsiteY64" fmla="*/ 1226919 h 2077629"/>
                    <a:gd name="connsiteX65" fmla="*/ 1510352 w 4908645"/>
                    <a:gd name="connsiteY65" fmla="*/ 1281510 h 2077629"/>
                    <a:gd name="connsiteX66" fmla="*/ 1783308 w 4908645"/>
                    <a:gd name="connsiteY66" fmla="*/ 1204173 h 2077629"/>
                    <a:gd name="connsiteX67" fmla="*/ 2106305 w 4908645"/>
                    <a:gd name="connsiteY67" fmla="*/ 1445283 h 2077629"/>
                    <a:gd name="connsiteX68" fmla="*/ 2069911 w 4908645"/>
                    <a:gd name="connsiteY68" fmla="*/ 1499874 h 2077629"/>
                    <a:gd name="connsiteX69" fmla="*/ 2215487 w 4908645"/>
                    <a:gd name="connsiteY69" fmla="*/ 1508973 h 2077629"/>
                    <a:gd name="connsiteX70" fmla="*/ 2374711 w 4908645"/>
                    <a:gd name="connsiteY70" fmla="*/ 1527170 h 2077629"/>
                    <a:gd name="connsiteX71" fmla="*/ 2374711 w 4908645"/>
                    <a:gd name="connsiteY71" fmla="*/ 1595409 h 2077629"/>
                    <a:gd name="connsiteX72" fmla="*/ 3175379 w 4908645"/>
                    <a:gd name="connsiteY72" fmla="*/ 1763731 h 2077629"/>
                    <a:gd name="connsiteX73" fmla="*/ 3948752 w 4908645"/>
                    <a:gd name="connsiteY73" fmla="*/ 1745534 h 2077629"/>
                    <a:gd name="connsiteX74" fmla="*/ 4180764 w 4908645"/>
                    <a:gd name="connsiteY74" fmla="*/ 2077629 h 2077629"/>
                    <a:gd name="connsiteX75" fmla="*/ 4549254 w 4908645"/>
                    <a:gd name="connsiteY75" fmla="*/ 1754632 h 2077629"/>
                    <a:gd name="connsiteX76" fmla="*/ 4908645 w 4908645"/>
                    <a:gd name="connsiteY76"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0968 w 4908645"/>
                    <a:gd name="connsiteY42" fmla="*/ 820874 h 2077629"/>
                    <a:gd name="connsiteX43" fmla="*/ 1054265 w 4908645"/>
                    <a:gd name="connsiteY43" fmla="*/ 837484 h 2077629"/>
                    <a:gd name="connsiteX44" fmla="*/ 864358 w 4908645"/>
                    <a:gd name="connsiteY44" fmla="*/ 862552 h 2077629"/>
                    <a:gd name="connsiteX45" fmla="*/ 912315 w 4908645"/>
                    <a:gd name="connsiteY45" fmla="*/ 890370 h 2077629"/>
                    <a:gd name="connsiteX46" fmla="*/ 1208940 w 4908645"/>
                    <a:gd name="connsiteY46" fmla="*/ 904562 h 2077629"/>
                    <a:gd name="connsiteX47" fmla="*/ 1252846 w 4908645"/>
                    <a:gd name="connsiteY47" fmla="*/ 931218 h 2077629"/>
                    <a:gd name="connsiteX48" fmla="*/ 1031306 w 4908645"/>
                    <a:gd name="connsiteY48" fmla="*/ 963702 h 2077629"/>
                    <a:gd name="connsiteX49" fmla="*/ 812942 w 4908645"/>
                    <a:gd name="connsiteY49" fmla="*/ 917996 h 2077629"/>
                    <a:gd name="connsiteX50" fmla="*/ 829766 w 4908645"/>
                    <a:gd name="connsiteY50" fmla="*/ 942758 h 2077629"/>
                    <a:gd name="connsiteX51" fmla="*/ 945297 w 4908645"/>
                    <a:gd name="connsiteY51" fmla="*/ 975550 h 2077629"/>
                    <a:gd name="connsiteX52" fmla="*/ 582305 w 4908645"/>
                    <a:gd name="connsiteY52" fmla="*/ 972161 h 2077629"/>
                    <a:gd name="connsiteX53" fmla="*/ 77290 w 4908645"/>
                    <a:gd name="connsiteY53" fmla="*/ 688758 h 2077629"/>
                    <a:gd name="connsiteX54" fmla="*/ 0 w 4908645"/>
                    <a:gd name="connsiteY54" fmla="*/ 685558 h 2077629"/>
                    <a:gd name="connsiteX55" fmla="*/ 282054 w 4908645"/>
                    <a:gd name="connsiteY55" fmla="*/ 972161 h 2077629"/>
                    <a:gd name="connsiteX56" fmla="*/ 777496 w 4908645"/>
                    <a:gd name="connsiteY56" fmla="*/ 1066108 h 2077629"/>
                    <a:gd name="connsiteX57" fmla="*/ 1030453 w 4908645"/>
                    <a:gd name="connsiteY57" fmla="*/ 1055209 h 2077629"/>
                    <a:gd name="connsiteX58" fmla="*/ 1411430 w 4908645"/>
                    <a:gd name="connsiteY58" fmla="*/ 1037651 h 2077629"/>
                    <a:gd name="connsiteX59" fmla="*/ 1510352 w 4908645"/>
                    <a:gd name="connsiteY59" fmla="*/ 1085892 h 2077629"/>
                    <a:gd name="connsiteX60" fmla="*/ 1269242 w 4908645"/>
                    <a:gd name="connsiteY60" fmla="*/ 1158680 h 2077629"/>
                    <a:gd name="connsiteX61" fmla="*/ 905302 w 4908645"/>
                    <a:gd name="connsiteY61" fmla="*/ 1090441 h 2077629"/>
                    <a:gd name="connsiteX62" fmla="*/ 818866 w 4908645"/>
                    <a:gd name="connsiteY62" fmla="*/ 1104089 h 2077629"/>
                    <a:gd name="connsiteX63" fmla="*/ 1210102 w 4908645"/>
                    <a:gd name="connsiteY63" fmla="*/ 1226919 h 2077629"/>
                    <a:gd name="connsiteX64" fmla="*/ 1369325 w 4908645"/>
                    <a:gd name="connsiteY64" fmla="*/ 1226919 h 2077629"/>
                    <a:gd name="connsiteX65" fmla="*/ 1510352 w 4908645"/>
                    <a:gd name="connsiteY65" fmla="*/ 1281510 h 2077629"/>
                    <a:gd name="connsiteX66" fmla="*/ 1783308 w 4908645"/>
                    <a:gd name="connsiteY66" fmla="*/ 1204173 h 2077629"/>
                    <a:gd name="connsiteX67" fmla="*/ 2106305 w 4908645"/>
                    <a:gd name="connsiteY67" fmla="*/ 1445283 h 2077629"/>
                    <a:gd name="connsiteX68" fmla="*/ 2069911 w 4908645"/>
                    <a:gd name="connsiteY68" fmla="*/ 1499874 h 2077629"/>
                    <a:gd name="connsiteX69" fmla="*/ 2215487 w 4908645"/>
                    <a:gd name="connsiteY69" fmla="*/ 1508973 h 2077629"/>
                    <a:gd name="connsiteX70" fmla="*/ 2374711 w 4908645"/>
                    <a:gd name="connsiteY70" fmla="*/ 1527170 h 2077629"/>
                    <a:gd name="connsiteX71" fmla="*/ 2374711 w 4908645"/>
                    <a:gd name="connsiteY71" fmla="*/ 1595409 h 2077629"/>
                    <a:gd name="connsiteX72" fmla="*/ 3175379 w 4908645"/>
                    <a:gd name="connsiteY72" fmla="*/ 1763731 h 2077629"/>
                    <a:gd name="connsiteX73" fmla="*/ 3948752 w 4908645"/>
                    <a:gd name="connsiteY73" fmla="*/ 1745534 h 2077629"/>
                    <a:gd name="connsiteX74" fmla="*/ 4180764 w 4908645"/>
                    <a:gd name="connsiteY74" fmla="*/ 2077629 h 2077629"/>
                    <a:gd name="connsiteX75" fmla="*/ 4549254 w 4908645"/>
                    <a:gd name="connsiteY75" fmla="*/ 1754632 h 2077629"/>
                    <a:gd name="connsiteX76" fmla="*/ 4908645 w 4908645"/>
                    <a:gd name="connsiteY76"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0968 w 4908645"/>
                    <a:gd name="connsiteY42" fmla="*/ 820874 h 2077629"/>
                    <a:gd name="connsiteX43" fmla="*/ 1054265 w 4908645"/>
                    <a:gd name="connsiteY43" fmla="*/ 837484 h 2077629"/>
                    <a:gd name="connsiteX44" fmla="*/ 864358 w 4908645"/>
                    <a:gd name="connsiteY44" fmla="*/ 862552 h 2077629"/>
                    <a:gd name="connsiteX45" fmla="*/ 912315 w 4908645"/>
                    <a:gd name="connsiteY45" fmla="*/ 890370 h 2077629"/>
                    <a:gd name="connsiteX46" fmla="*/ 1208940 w 4908645"/>
                    <a:gd name="connsiteY46" fmla="*/ 904562 h 2077629"/>
                    <a:gd name="connsiteX47" fmla="*/ 1252846 w 4908645"/>
                    <a:gd name="connsiteY47" fmla="*/ 931218 h 2077629"/>
                    <a:gd name="connsiteX48" fmla="*/ 1031306 w 4908645"/>
                    <a:gd name="connsiteY48" fmla="*/ 963702 h 2077629"/>
                    <a:gd name="connsiteX49" fmla="*/ 812942 w 4908645"/>
                    <a:gd name="connsiteY49" fmla="*/ 917996 h 2077629"/>
                    <a:gd name="connsiteX50" fmla="*/ 829766 w 4908645"/>
                    <a:gd name="connsiteY50" fmla="*/ 942758 h 2077629"/>
                    <a:gd name="connsiteX51" fmla="*/ 945297 w 4908645"/>
                    <a:gd name="connsiteY51" fmla="*/ 975550 h 2077629"/>
                    <a:gd name="connsiteX52" fmla="*/ 582305 w 4908645"/>
                    <a:gd name="connsiteY52" fmla="*/ 972161 h 2077629"/>
                    <a:gd name="connsiteX53" fmla="*/ 77290 w 4908645"/>
                    <a:gd name="connsiteY53" fmla="*/ 688758 h 2077629"/>
                    <a:gd name="connsiteX54" fmla="*/ 0 w 4908645"/>
                    <a:gd name="connsiteY54" fmla="*/ 685558 h 2077629"/>
                    <a:gd name="connsiteX55" fmla="*/ 282054 w 4908645"/>
                    <a:gd name="connsiteY55" fmla="*/ 972161 h 2077629"/>
                    <a:gd name="connsiteX56" fmla="*/ 777496 w 4908645"/>
                    <a:gd name="connsiteY56" fmla="*/ 1066108 h 2077629"/>
                    <a:gd name="connsiteX57" fmla="*/ 1030453 w 4908645"/>
                    <a:gd name="connsiteY57" fmla="*/ 1055209 h 2077629"/>
                    <a:gd name="connsiteX58" fmla="*/ 1411430 w 4908645"/>
                    <a:gd name="connsiteY58" fmla="*/ 1037651 h 2077629"/>
                    <a:gd name="connsiteX59" fmla="*/ 1510352 w 4908645"/>
                    <a:gd name="connsiteY59" fmla="*/ 1085892 h 2077629"/>
                    <a:gd name="connsiteX60" fmla="*/ 1269242 w 4908645"/>
                    <a:gd name="connsiteY60" fmla="*/ 1158680 h 2077629"/>
                    <a:gd name="connsiteX61" fmla="*/ 905302 w 4908645"/>
                    <a:gd name="connsiteY61" fmla="*/ 1090441 h 2077629"/>
                    <a:gd name="connsiteX62" fmla="*/ 818866 w 4908645"/>
                    <a:gd name="connsiteY62" fmla="*/ 1104089 h 2077629"/>
                    <a:gd name="connsiteX63" fmla="*/ 1210102 w 4908645"/>
                    <a:gd name="connsiteY63" fmla="*/ 1226919 h 2077629"/>
                    <a:gd name="connsiteX64" fmla="*/ 1369325 w 4908645"/>
                    <a:gd name="connsiteY64" fmla="*/ 1226919 h 2077629"/>
                    <a:gd name="connsiteX65" fmla="*/ 1510352 w 4908645"/>
                    <a:gd name="connsiteY65" fmla="*/ 1281510 h 2077629"/>
                    <a:gd name="connsiteX66" fmla="*/ 1783308 w 4908645"/>
                    <a:gd name="connsiteY66" fmla="*/ 1204173 h 2077629"/>
                    <a:gd name="connsiteX67" fmla="*/ 2106305 w 4908645"/>
                    <a:gd name="connsiteY67" fmla="*/ 1445283 h 2077629"/>
                    <a:gd name="connsiteX68" fmla="*/ 2069911 w 4908645"/>
                    <a:gd name="connsiteY68" fmla="*/ 1499874 h 2077629"/>
                    <a:gd name="connsiteX69" fmla="*/ 2215487 w 4908645"/>
                    <a:gd name="connsiteY69" fmla="*/ 1508973 h 2077629"/>
                    <a:gd name="connsiteX70" fmla="*/ 2374711 w 4908645"/>
                    <a:gd name="connsiteY70" fmla="*/ 1527170 h 2077629"/>
                    <a:gd name="connsiteX71" fmla="*/ 2374711 w 4908645"/>
                    <a:gd name="connsiteY71" fmla="*/ 1595409 h 2077629"/>
                    <a:gd name="connsiteX72" fmla="*/ 3175379 w 4908645"/>
                    <a:gd name="connsiteY72" fmla="*/ 1763731 h 2077629"/>
                    <a:gd name="connsiteX73" fmla="*/ 3948752 w 4908645"/>
                    <a:gd name="connsiteY73" fmla="*/ 1745534 h 2077629"/>
                    <a:gd name="connsiteX74" fmla="*/ 4180764 w 4908645"/>
                    <a:gd name="connsiteY74" fmla="*/ 2077629 h 2077629"/>
                    <a:gd name="connsiteX75" fmla="*/ 4549254 w 4908645"/>
                    <a:gd name="connsiteY75" fmla="*/ 1754632 h 2077629"/>
                    <a:gd name="connsiteX76" fmla="*/ 4908645 w 4908645"/>
                    <a:gd name="connsiteY76" fmla="*/ 1454382 h 2077629"/>
                    <a:gd name="connsiteX0" fmla="*/ 4908645 w 4908645"/>
                    <a:gd name="connsiteY0" fmla="*/ 1454382 h 2077629"/>
                    <a:gd name="connsiteX1" fmla="*/ 4540155 w 4908645"/>
                    <a:gd name="connsiteY1" fmla="*/ 671910 h 2077629"/>
                    <a:gd name="connsiteX2" fmla="*/ 4089779 w 4908645"/>
                    <a:gd name="connsiteY2" fmla="*/ 835683 h 2077629"/>
                    <a:gd name="connsiteX3" fmla="*/ 3916908 w 4908645"/>
                    <a:gd name="connsiteY3" fmla="*/ 1135934 h 2077629"/>
                    <a:gd name="connsiteX4" fmla="*/ 3080702 w 4908645"/>
                    <a:gd name="connsiteY4" fmla="*/ 988380 h 2077629"/>
                    <a:gd name="connsiteX5" fmla="*/ 2356514 w 4908645"/>
                    <a:gd name="connsiteY5" fmla="*/ 1022203 h 2077629"/>
                    <a:gd name="connsiteX6" fmla="*/ 2311021 w 4908645"/>
                    <a:gd name="connsiteY6" fmla="*/ 1004006 h 2077629"/>
                    <a:gd name="connsiteX7" fmla="*/ 2024418 w 4908645"/>
                    <a:gd name="connsiteY7" fmla="*/ 940316 h 2077629"/>
                    <a:gd name="connsiteX8" fmla="*/ 2073537 w 4908645"/>
                    <a:gd name="connsiteY8" fmla="*/ 745423 h 2077629"/>
                    <a:gd name="connsiteX9" fmla="*/ 2053658 w 4908645"/>
                    <a:gd name="connsiteY9" fmla="*/ 643823 h 2077629"/>
                    <a:gd name="connsiteX10" fmla="*/ 2095624 w 4908645"/>
                    <a:gd name="connsiteY10" fmla="*/ 509093 h 2077629"/>
                    <a:gd name="connsiteX11" fmla="*/ 2047033 w 4908645"/>
                    <a:gd name="connsiteY11" fmla="*/ 425162 h 2077629"/>
                    <a:gd name="connsiteX12" fmla="*/ 2000518 w 4908645"/>
                    <a:gd name="connsiteY12" fmla="*/ 247016 h 2077629"/>
                    <a:gd name="connsiteX13" fmla="*/ 1896841 w 4908645"/>
                    <a:gd name="connsiteY13" fmla="*/ 135823 h 2077629"/>
                    <a:gd name="connsiteX14" fmla="*/ 1787857 w 4908645"/>
                    <a:gd name="connsiteY14" fmla="*/ 3170 h 2077629"/>
                    <a:gd name="connsiteX15" fmla="*/ 1865194 w 4908645"/>
                    <a:gd name="connsiteY15" fmla="*/ 282486 h 2077629"/>
                    <a:gd name="connsiteX16" fmla="*/ 1528549 w 4908645"/>
                    <a:gd name="connsiteY16" fmla="*/ 25916 h 2077629"/>
                    <a:gd name="connsiteX17" fmla="*/ 1706893 w 4908645"/>
                    <a:gd name="connsiteY17" fmla="*/ 233007 h 2077629"/>
                    <a:gd name="connsiteX18" fmla="*/ 1778758 w 4908645"/>
                    <a:gd name="connsiteY18" fmla="*/ 662812 h 2077629"/>
                    <a:gd name="connsiteX19" fmla="*/ 1568471 w 4908645"/>
                    <a:gd name="connsiteY19" fmla="*/ 366846 h 2077629"/>
                    <a:gd name="connsiteX20" fmla="*/ 1285033 w 4908645"/>
                    <a:gd name="connsiteY20" fmla="*/ 260823 h 2077629"/>
                    <a:gd name="connsiteX21" fmla="*/ 1274662 w 4908645"/>
                    <a:gd name="connsiteY21" fmla="*/ 287350 h 2077629"/>
                    <a:gd name="connsiteX22" fmla="*/ 1639532 w 4908645"/>
                    <a:gd name="connsiteY22" fmla="*/ 551095 h 2077629"/>
                    <a:gd name="connsiteX23" fmla="*/ 1701421 w 4908645"/>
                    <a:gd name="connsiteY23" fmla="*/ 787869 h 2077629"/>
                    <a:gd name="connsiteX24" fmla="*/ 1455974 w 4908645"/>
                    <a:gd name="connsiteY24" fmla="*/ 528988 h 2077629"/>
                    <a:gd name="connsiteX25" fmla="*/ 1117103 w 4908645"/>
                    <a:gd name="connsiteY25" fmla="*/ 444283 h 2077629"/>
                    <a:gd name="connsiteX26" fmla="*/ 1096063 w 4908645"/>
                    <a:gd name="connsiteY26" fmla="*/ 485082 h 2077629"/>
                    <a:gd name="connsiteX27" fmla="*/ 1444341 w 4908645"/>
                    <a:gd name="connsiteY27" fmla="*/ 629498 h 2077629"/>
                    <a:gd name="connsiteX28" fmla="*/ 1551296 w 4908645"/>
                    <a:gd name="connsiteY28" fmla="*/ 776543 h 2077629"/>
                    <a:gd name="connsiteX29" fmla="*/ 1295685 w 4908645"/>
                    <a:gd name="connsiteY29" fmla="*/ 666412 h 2077629"/>
                    <a:gd name="connsiteX30" fmla="*/ 966030 w 4908645"/>
                    <a:gd name="connsiteY30" fmla="*/ 662503 h 2077629"/>
                    <a:gd name="connsiteX31" fmla="*/ 994865 w 4908645"/>
                    <a:gd name="connsiteY31" fmla="*/ 690345 h 2077629"/>
                    <a:gd name="connsiteX32" fmla="*/ 1191715 w 4908645"/>
                    <a:gd name="connsiteY32" fmla="*/ 703045 h 2077629"/>
                    <a:gd name="connsiteX33" fmla="*/ 1396408 w 4908645"/>
                    <a:gd name="connsiteY33" fmla="*/ 778770 h 2077629"/>
                    <a:gd name="connsiteX34" fmla="*/ 1578165 w 4908645"/>
                    <a:gd name="connsiteY34" fmla="*/ 914607 h 2077629"/>
                    <a:gd name="connsiteX35" fmla="*/ 1291988 w 4908645"/>
                    <a:gd name="connsiteY35" fmla="*/ 817486 h 2077629"/>
                    <a:gd name="connsiteX36" fmla="*/ 1233180 w 4908645"/>
                    <a:gd name="connsiteY36" fmla="*/ 843099 h 2077629"/>
                    <a:gd name="connsiteX37" fmla="*/ 932383 w 4908645"/>
                    <a:gd name="connsiteY37" fmla="*/ 761735 h 2077629"/>
                    <a:gd name="connsiteX38" fmla="*/ 615453 w 4908645"/>
                    <a:gd name="connsiteY38" fmla="*/ 771308 h 2077629"/>
                    <a:gd name="connsiteX39" fmla="*/ 266937 w 4908645"/>
                    <a:gd name="connsiteY39" fmla="*/ 653713 h 2077629"/>
                    <a:gd name="connsiteX40" fmla="*/ 255090 w 4908645"/>
                    <a:gd name="connsiteY40" fmla="*/ 698283 h 2077629"/>
                    <a:gd name="connsiteX41" fmla="*/ 550460 w 4908645"/>
                    <a:gd name="connsiteY41" fmla="*/ 853880 h 2077629"/>
                    <a:gd name="connsiteX42" fmla="*/ 880968 w 4908645"/>
                    <a:gd name="connsiteY42" fmla="*/ 820874 h 2077629"/>
                    <a:gd name="connsiteX43" fmla="*/ 1054265 w 4908645"/>
                    <a:gd name="connsiteY43" fmla="*/ 837484 h 2077629"/>
                    <a:gd name="connsiteX44" fmla="*/ 864358 w 4908645"/>
                    <a:gd name="connsiteY44" fmla="*/ 862552 h 2077629"/>
                    <a:gd name="connsiteX45" fmla="*/ 912315 w 4908645"/>
                    <a:gd name="connsiteY45" fmla="*/ 890370 h 2077629"/>
                    <a:gd name="connsiteX46" fmla="*/ 1208940 w 4908645"/>
                    <a:gd name="connsiteY46" fmla="*/ 904562 h 2077629"/>
                    <a:gd name="connsiteX47" fmla="*/ 1252846 w 4908645"/>
                    <a:gd name="connsiteY47" fmla="*/ 931218 h 2077629"/>
                    <a:gd name="connsiteX48" fmla="*/ 1031306 w 4908645"/>
                    <a:gd name="connsiteY48" fmla="*/ 963702 h 2077629"/>
                    <a:gd name="connsiteX49" fmla="*/ 812942 w 4908645"/>
                    <a:gd name="connsiteY49" fmla="*/ 917996 h 2077629"/>
                    <a:gd name="connsiteX50" fmla="*/ 829766 w 4908645"/>
                    <a:gd name="connsiteY50" fmla="*/ 942758 h 2077629"/>
                    <a:gd name="connsiteX51" fmla="*/ 945297 w 4908645"/>
                    <a:gd name="connsiteY51" fmla="*/ 975550 h 2077629"/>
                    <a:gd name="connsiteX52" fmla="*/ 582305 w 4908645"/>
                    <a:gd name="connsiteY52" fmla="*/ 972161 h 2077629"/>
                    <a:gd name="connsiteX53" fmla="*/ 77290 w 4908645"/>
                    <a:gd name="connsiteY53" fmla="*/ 688758 h 2077629"/>
                    <a:gd name="connsiteX54" fmla="*/ 0 w 4908645"/>
                    <a:gd name="connsiteY54" fmla="*/ 685558 h 2077629"/>
                    <a:gd name="connsiteX55" fmla="*/ 282054 w 4908645"/>
                    <a:gd name="connsiteY55" fmla="*/ 972161 h 2077629"/>
                    <a:gd name="connsiteX56" fmla="*/ 777496 w 4908645"/>
                    <a:gd name="connsiteY56" fmla="*/ 1066108 h 2077629"/>
                    <a:gd name="connsiteX57" fmla="*/ 1030453 w 4908645"/>
                    <a:gd name="connsiteY57" fmla="*/ 1055209 h 2077629"/>
                    <a:gd name="connsiteX58" fmla="*/ 1411430 w 4908645"/>
                    <a:gd name="connsiteY58" fmla="*/ 1037651 h 2077629"/>
                    <a:gd name="connsiteX59" fmla="*/ 1510352 w 4908645"/>
                    <a:gd name="connsiteY59" fmla="*/ 1085892 h 2077629"/>
                    <a:gd name="connsiteX60" fmla="*/ 1269242 w 4908645"/>
                    <a:gd name="connsiteY60" fmla="*/ 1158680 h 2077629"/>
                    <a:gd name="connsiteX61" fmla="*/ 905302 w 4908645"/>
                    <a:gd name="connsiteY61" fmla="*/ 1090441 h 2077629"/>
                    <a:gd name="connsiteX62" fmla="*/ 818866 w 4908645"/>
                    <a:gd name="connsiteY62" fmla="*/ 1104089 h 2077629"/>
                    <a:gd name="connsiteX63" fmla="*/ 1210102 w 4908645"/>
                    <a:gd name="connsiteY63" fmla="*/ 1226919 h 2077629"/>
                    <a:gd name="connsiteX64" fmla="*/ 1369325 w 4908645"/>
                    <a:gd name="connsiteY64" fmla="*/ 1226919 h 2077629"/>
                    <a:gd name="connsiteX65" fmla="*/ 1510352 w 4908645"/>
                    <a:gd name="connsiteY65" fmla="*/ 1281510 h 2077629"/>
                    <a:gd name="connsiteX66" fmla="*/ 1783308 w 4908645"/>
                    <a:gd name="connsiteY66" fmla="*/ 1204173 h 2077629"/>
                    <a:gd name="connsiteX67" fmla="*/ 2106305 w 4908645"/>
                    <a:gd name="connsiteY67" fmla="*/ 1445283 h 2077629"/>
                    <a:gd name="connsiteX68" fmla="*/ 2069911 w 4908645"/>
                    <a:gd name="connsiteY68" fmla="*/ 1499874 h 2077629"/>
                    <a:gd name="connsiteX69" fmla="*/ 2215487 w 4908645"/>
                    <a:gd name="connsiteY69" fmla="*/ 1508973 h 2077629"/>
                    <a:gd name="connsiteX70" fmla="*/ 2374711 w 4908645"/>
                    <a:gd name="connsiteY70" fmla="*/ 1527170 h 2077629"/>
                    <a:gd name="connsiteX71" fmla="*/ 2374711 w 4908645"/>
                    <a:gd name="connsiteY71" fmla="*/ 1595409 h 2077629"/>
                    <a:gd name="connsiteX72" fmla="*/ 3175379 w 4908645"/>
                    <a:gd name="connsiteY72" fmla="*/ 1763731 h 2077629"/>
                    <a:gd name="connsiteX73" fmla="*/ 3948752 w 4908645"/>
                    <a:gd name="connsiteY73" fmla="*/ 1745534 h 2077629"/>
                    <a:gd name="connsiteX74" fmla="*/ 4180764 w 4908645"/>
                    <a:gd name="connsiteY74" fmla="*/ 2077629 h 2077629"/>
                    <a:gd name="connsiteX75" fmla="*/ 4549254 w 4908645"/>
                    <a:gd name="connsiteY75" fmla="*/ 1754632 h 2077629"/>
                    <a:gd name="connsiteX76" fmla="*/ 4908645 w 4908645"/>
                    <a:gd name="connsiteY76" fmla="*/ 1454382 h 2077629"/>
                    <a:gd name="connsiteX0" fmla="*/ 4864195 w 4864195"/>
                    <a:gd name="connsiteY0" fmla="*/ 1454382 h 2077629"/>
                    <a:gd name="connsiteX1" fmla="*/ 4495705 w 4864195"/>
                    <a:gd name="connsiteY1" fmla="*/ 671910 h 2077629"/>
                    <a:gd name="connsiteX2" fmla="*/ 4045329 w 4864195"/>
                    <a:gd name="connsiteY2" fmla="*/ 835683 h 2077629"/>
                    <a:gd name="connsiteX3" fmla="*/ 3872458 w 4864195"/>
                    <a:gd name="connsiteY3" fmla="*/ 1135934 h 2077629"/>
                    <a:gd name="connsiteX4" fmla="*/ 3036252 w 4864195"/>
                    <a:gd name="connsiteY4" fmla="*/ 988380 h 2077629"/>
                    <a:gd name="connsiteX5" fmla="*/ 2312064 w 4864195"/>
                    <a:gd name="connsiteY5" fmla="*/ 1022203 h 2077629"/>
                    <a:gd name="connsiteX6" fmla="*/ 2266571 w 4864195"/>
                    <a:gd name="connsiteY6" fmla="*/ 1004006 h 2077629"/>
                    <a:gd name="connsiteX7" fmla="*/ 1979968 w 4864195"/>
                    <a:gd name="connsiteY7" fmla="*/ 940316 h 2077629"/>
                    <a:gd name="connsiteX8" fmla="*/ 2029087 w 4864195"/>
                    <a:gd name="connsiteY8" fmla="*/ 745423 h 2077629"/>
                    <a:gd name="connsiteX9" fmla="*/ 2009208 w 4864195"/>
                    <a:gd name="connsiteY9" fmla="*/ 643823 h 2077629"/>
                    <a:gd name="connsiteX10" fmla="*/ 2051174 w 4864195"/>
                    <a:gd name="connsiteY10" fmla="*/ 509093 h 2077629"/>
                    <a:gd name="connsiteX11" fmla="*/ 2002583 w 4864195"/>
                    <a:gd name="connsiteY11" fmla="*/ 425162 h 2077629"/>
                    <a:gd name="connsiteX12" fmla="*/ 1956068 w 4864195"/>
                    <a:gd name="connsiteY12" fmla="*/ 247016 h 2077629"/>
                    <a:gd name="connsiteX13" fmla="*/ 1852391 w 4864195"/>
                    <a:gd name="connsiteY13" fmla="*/ 135823 h 2077629"/>
                    <a:gd name="connsiteX14" fmla="*/ 1743407 w 4864195"/>
                    <a:gd name="connsiteY14" fmla="*/ 3170 h 2077629"/>
                    <a:gd name="connsiteX15" fmla="*/ 1820744 w 4864195"/>
                    <a:gd name="connsiteY15" fmla="*/ 282486 h 2077629"/>
                    <a:gd name="connsiteX16" fmla="*/ 1484099 w 4864195"/>
                    <a:gd name="connsiteY16" fmla="*/ 25916 h 2077629"/>
                    <a:gd name="connsiteX17" fmla="*/ 1662443 w 4864195"/>
                    <a:gd name="connsiteY17" fmla="*/ 233007 h 2077629"/>
                    <a:gd name="connsiteX18" fmla="*/ 1734308 w 4864195"/>
                    <a:gd name="connsiteY18" fmla="*/ 662812 h 2077629"/>
                    <a:gd name="connsiteX19" fmla="*/ 1524021 w 4864195"/>
                    <a:gd name="connsiteY19" fmla="*/ 366846 h 2077629"/>
                    <a:gd name="connsiteX20" fmla="*/ 1240583 w 4864195"/>
                    <a:gd name="connsiteY20" fmla="*/ 260823 h 2077629"/>
                    <a:gd name="connsiteX21" fmla="*/ 1230212 w 4864195"/>
                    <a:gd name="connsiteY21" fmla="*/ 287350 h 2077629"/>
                    <a:gd name="connsiteX22" fmla="*/ 1595082 w 4864195"/>
                    <a:gd name="connsiteY22" fmla="*/ 551095 h 2077629"/>
                    <a:gd name="connsiteX23" fmla="*/ 1656971 w 4864195"/>
                    <a:gd name="connsiteY23" fmla="*/ 787869 h 2077629"/>
                    <a:gd name="connsiteX24" fmla="*/ 1411524 w 4864195"/>
                    <a:gd name="connsiteY24" fmla="*/ 528988 h 2077629"/>
                    <a:gd name="connsiteX25" fmla="*/ 1072653 w 4864195"/>
                    <a:gd name="connsiteY25" fmla="*/ 444283 h 2077629"/>
                    <a:gd name="connsiteX26" fmla="*/ 1051613 w 4864195"/>
                    <a:gd name="connsiteY26" fmla="*/ 485082 h 2077629"/>
                    <a:gd name="connsiteX27" fmla="*/ 1399891 w 4864195"/>
                    <a:gd name="connsiteY27" fmla="*/ 629498 h 2077629"/>
                    <a:gd name="connsiteX28" fmla="*/ 1506846 w 4864195"/>
                    <a:gd name="connsiteY28" fmla="*/ 776543 h 2077629"/>
                    <a:gd name="connsiteX29" fmla="*/ 1251235 w 4864195"/>
                    <a:gd name="connsiteY29" fmla="*/ 666412 h 2077629"/>
                    <a:gd name="connsiteX30" fmla="*/ 921580 w 4864195"/>
                    <a:gd name="connsiteY30" fmla="*/ 662503 h 2077629"/>
                    <a:gd name="connsiteX31" fmla="*/ 950415 w 4864195"/>
                    <a:gd name="connsiteY31" fmla="*/ 690345 h 2077629"/>
                    <a:gd name="connsiteX32" fmla="*/ 1147265 w 4864195"/>
                    <a:gd name="connsiteY32" fmla="*/ 703045 h 2077629"/>
                    <a:gd name="connsiteX33" fmla="*/ 1351958 w 4864195"/>
                    <a:gd name="connsiteY33" fmla="*/ 778770 h 2077629"/>
                    <a:gd name="connsiteX34" fmla="*/ 1533715 w 4864195"/>
                    <a:gd name="connsiteY34" fmla="*/ 914607 h 2077629"/>
                    <a:gd name="connsiteX35" fmla="*/ 1247538 w 4864195"/>
                    <a:gd name="connsiteY35" fmla="*/ 817486 h 2077629"/>
                    <a:gd name="connsiteX36" fmla="*/ 1188730 w 4864195"/>
                    <a:gd name="connsiteY36" fmla="*/ 843099 h 2077629"/>
                    <a:gd name="connsiteX37" fmla="*/ 887933 w 4864195"/>
                    <a:gd name="connsiteY37" fmla="*/ 761735 h 2077629"/>
                    <a:gd name="connsiteX38" fmla="*/ 571003 w 4864195"/>
                    <a:gd name="connsiteY38" fmla="*/ 771308 h 2077629"/>
                    <a:gd name="connsiteX39" fmla="*/ 222487 w 4864195"/>
                    <a:gd name="connsiteY39" fmla="*/ 653713 h 2077629"/>
                    <a:gd name="connsiteX40" fmla="*/ 210640 w 4864195"/>
                    <a:gd name="connsiteY40" fmla="*/ 698283 h 2077629"/>
                    <a:gd name="connsiteX41" fmla="*/ 506010 w 4864195"/>
                    <a:gd name="connsiteY41" fmla="*/ 853880 h 2077629"/>
                    <a:gd name="connsiteX42" fmla="*/ 836518 w 4864195"/>
                    <a:gd name="connsiteY42" fmla="*/ 820874 h 2077629"/>
                    <a:gd name="connsiteX43" fmla="*/ 1009815 w 4864195"/>
                    <a:gd name="connsiteY43" fmla="*/ 837484 h 2077629"/>
                    <a:gd name="connsiteX44" fmla="*/ 819908 w 4864195"/>
                    <a:gd name="connsiteY44" fmla="*/ 862552 h 2077629"/>
                    <a:gd name="connsiteX45" fmla="*/ 867865 w 4864195"/>
                    <a:gd name="connsiteY45" fmla="*/ 890370 h 2077629"/>
                    <a:gd name="connsiteX46" fmla="*/ 1164490 w 4864195"/>
                    <a:gd name="connsiteY46" fmla="*/ 904562 h 2077629"/>
                    <a:gd name="connsiteX47" fmla="*/ 1208396 w 4864195"/>
                    <a:gd name="connsiteY47" fmla="*/ 931218 h 2077629"/>
                    <a:gd name="connsiteX48" fmla="*/ 986856 w 4864195"/>
                    <a:gd name="connsiteY48" fmla="*/ 963702 h 2077629"/>
                    <a:gd name="connsiteX49" fmla="*/ 768492 w 4864195"/>
                    <a:gd name="connsiteY49" fmla="*/ 917996 h 2077629"/>
                    <a:gd name="connsiteX50" fmla="*/ 785316 w 4864195"/>
                    <a:gd name="connsiteY50" fmla="*/ 942758 h 2077629"/>
                    <a:gd name="connsiteX51" fmla="*/ 900847 w 4864195"/>
                    <a:gd name="connsiteY51" fmla="*/ 975550 h 2077629"/>
                    <a:gd name="connsiteX52" fmla="*/ 537855 w 4864195"/>
                    <a:gd name="connsiteY52" fmla="*/ 972161 h 2077629"/>
                    <a:gd name="connsiteX53" fmla="*/ 32840 w 4864195"/>
                    <a:gd name="connsiteY53" fmla="*/ 688758 h 2077629"/>
                    <a:gd name="connsiteX54" fmla="*/ 0 w 4864195"/>
                    <a:gd name="connsiteY54" fmla="*/ 736358 h 2077629"/>
                    <a:gd name="connsiteX55" fmla="*/ 237604 w 4864195"/>
                    <a:gd name="connsiteY55" fmla="*/ 972161 h 2077629"/>
                    <a:gd name="connsiteX56" fmla="*/ 733046 w 4864195"/>
                    <a:gd name="connsiteY56" fmla="*/ 1066108 h 2077629"/>
                    <a:gd name="connsiteX57" fmla="*/ 986003 w 4864195"/>
                    <a:gd name="connsiteY57" fmla="*/ 1055209 h 2077629"/>
                    <a:gd name="connsiteX58" fmla="*/ 1366980 w 4864195"/>
                    <a:gd name="connsiteY58" fmla="*/ 1037651 h 2077629"/>
                    <a:gd name="connsiteX59" fmla="*/ 1465902 w 4864195"/>
                    <a:gd name="connsiteY59" fmla="*/ 1085892 h 2077629"/>
                    <a:gd name="connsiteX60" fmla="*/ 1224792 w 4864195"/>
                    <a:gd name="connsiteY60" fmla="*/ 1158680 h 2077629"/>
                    <a:gd name="connsiteX61" fmla="*/ 860852 w 4864195"/>
                    <a:gd name="connsiteY61" fmla="*/ 1090441 h 2077629"/>
                    <a:gd name="connsiteX62" fmla="*/ 774416 w 4864195"/>
                    <a:gd name="connsiteY62" fmla="*/ 1104089 h 2077629"/>
                    <a:gd name="connsiteX63" fmla="*/ 1165652 w 4864195"/>
                    <a:gd name="connsiteY63" fmla="*/ 1226919 h 2077629"/>
                    <a:gd name="connsiteX64" fmla="*/ 1324875 w 4864195"/>
                    <a:gd name="connsiteY64" fmla="*/ 1226919 h 2077629"/>
                    <a:gd name="connsiteX65" fmla="*/ 1465902 w 4864195"/>
                    <a:gd name="connsiteY65" fmla="*/ 1281510 h 2077629"/>
                    <a:gd name="connsiteX66" fmla="*/ 1738858 w 4864195"/>
                    <a:gd name="connsiteY66" fmla="*/ 1204173 h 2077629"/>
                    <a:gd name="connsiteX67" fmla="*/ 2061855 w 4864195"/>
                    <a:gd name="connsiteY67" fmla="*/ 1445283 h 2077629"/>
                    <a:gd name="connsiteX68" fmla="*/ 2025461 w 4864195"/>
                    <a:gd name="connsiteY68" fmla="*/ 1499874 h 2077629"/>
                    <a:gd name="connsiteX69" fmla="*/ 2171037 w 4864195"/>
                    <a:gd name="connsiteY69" fmla="*/ 1508973 h 2077629"/>
                    <a:gd name="connsiteX70" fmla="*/ 2330261 w 4864195"/>
                    <a:gd name="connsiteY70" fmla="*/ 1527170 h 2077629"/>
                    <a:gd name="connsiteX71" fmla="*/ 2330261 w 4864195"/>
                    <a:gd name="connsiteY71" fmla="*/ 1595409 h 2077629"/>
                    <a:gd name="connsiteX72" fmla="*/ 3130929 w 4864195"/>
                    <a:gd name="connsiteY72" fmla="*/ 1763731 h 2077629"/>
                    <a:gd name="connsiteX73" fmla="*/ 3904302 w 4864195"/>
                    <a:gd name="connsiteY73" fmla="*/ 1745534 h 2077629"/>
                    <a:gd name="connsiteX74" fmla="*/ 4136314 w 4864195"/>
                    <a:gd name="connsiteY74" fmla="*/ 2077629 h 2077629"/>
                    <a:gd name="connsiteX75" fmla="*/ 4504804 w 4864195"/>
                    <a:gd name="connsiteY75" fmla="*/ 1754632 h 2077629"/>
                    <a:gd name="connsiteX76" fmla="*/ 4864195 w 4864195"/>
                    <a:gd name="connsiteY76" fmla="*/ 1454382 h 2077629"/>
                    <a:gd name="connsiteX0" fmla="*/ 4870919 w 4870919"/>
                    <a:gd name="connsiteY0" fmla="*/ 1454382 h 2077629"/>
                    <a:gd name="connsiteX1" fmla="*/ 4502429 w 4870919"/>
                    <a:gd name="connsiteY1" fmla="*/ 671910 h 2077629"/>
                    <a:gd name="connsiteX2" fmla="*/ 4052053 w 4870919"/>
                    <a:gd name="connsiteY2" fmla="*/ 835683 h 2077629"/>
                    <a:gd name="connsiteX3" fmla="*/ 3879182 w 4870919"/>
                    <a:gd name="connsiteY3" fmla="*/ 1135934 h 2077629"/>
                    <a:gd name="connsiteX4" fmla="*/ 3042976 w 4870919"/>
                    <a:gd name="connsiteY4" fmla="*/ 988380 h 2077629"/>
                    <a:gd name="connsiteX5" fmla="*/ 2318788 w 4870919"/>
                    <a:gd name="connsiteY5" fmla="*/ 1022203 h 2077629"/>
                    <a:gd name="connsiteX6" fmla="*/ 2273295 w 4870919"/>
                    <a:gd name="connsiteY6" fmla="*/ 1004006 h 2077629"/>
                    <a:gd name="connsiteX7" fmla="*/ 1986692 w 4870919"/>
                    <a:gd name="connsiteY7" fmla="*/ 940316 h 2077629"/>
                    <a:gd name="connsiteX8" fmla="*/ 2035811 w 4870919"/>
                    <a:gd name="connsiteY8" fmla="*/ 745423 h 2077629"/>
                    <a:gd name="connsiteX9" fmla="*/ 2015932 w 4870919"/>
                    <a:gd name="connsiteY9" fmla="*/ 643823 h 2077629"/>
                    <a:gd name="connsiteX10" fmla="*/ 2057898 w 4870919"/>
                    <a:gd name="connsiteY10" fmla="*/ 509093 h 2077629"/>
                    <a:gd name="connsiteX11" fmla="*/ 2009307 w 4870919"/>
                    <a:gd name="connsiteY11" fmla="*/ 425162 h 2077629"/>
                    <a:gd name="connsiteX12" fmla="*/ 1962792 w 4870919"/>
                    <a:gd name="connsiteY12" fmla="*/ 247016 h 2077629"/>
                    <a:gd name="connsiteX13" fmla="*/ 1859115 w 4870919"/>
                    <a:gd name="connsiteY13" fmla="*/ 135823 h 2077629"/>
                    <a:gd name="connsiteX14" fmla="*/ 1750131 w 4870919"/>
                    <a:gd name="connsiteY14" fmla="*/ 3170 h 2077629"/>
                    <a:gd name="connsiteX15" fmla="*/ 1827468 w 4870919"/>
                    <a:gd name="connsiteY15" fmla="*/ 282486 h 2077629"/>
                    <a:gd name="connsiteX16" fmla="*/ 1490823 w 4870919"/>
                    <a:gd name="connsiteY16" fmla="*/ 25916 h 2077629"/>
                    <a:gd name="connsiteX17" fmla="*/ 1669167 w 4870919"/>
                    <a:gd name="connsiteY17" fmla="*/ 233007 h 2077629"/>
                    <a:gd name="connsiteX18" fmla="*/ 1741032 w 4870919"/>
                    <a:gd name="connsiteY18" fmla="*/ 662812 h 2077629"/>
                    <a:gd name="connsiteX19" fmla="*/ 1530745 w 4870919"/>
                    <a:gd name="connsiteY19" fmla="*/ 366846 h 2077629"/>
                    <a:gd name="connsiteX20" fmla="*/ 1247307 w 4870919"/>
                    <a:gd name="connsiteY20" fmla="*/ 260823 h 2077629"/>
                    <a:gd name="connsiteX21" fmla="*/ 1236936 w 4870919"/>
                    <a:gd name="connsiteY21" fmla="*/ 287350 h 2077629"/>
                    <a:gd name="connsiteX22" fmla="*/ 1601806 w 4870919"/>
                    <a:gd name="connsiteY22" fmla="*/ 551095 h 2077629"/>
                    <a:gd name="connsiteX23" fmla="*/ 1663695 w 4870919"/>
                    <a:gd name="connsiteY23" fmla="*/ 787869 h 2077629"/>
                    <a:gd name="connsiteX24" fmla="*/ 1418248 w 4870919"/>
                    <a:gd name="connsiteY24" fmla="*/ 528988 h 2077629"/>
                    <a:gd name="connsiteX25" fmla="*/ 1079377 w 4870919"/>
                    <a:gd name="connsiteY25" fmla="*/ 444283 h 2077629"/>
                    <a:gd name="connsiteX26" fmla="*/ 1058337 w 4870919"/>
                    <a:gd name="connsiteY26" fmla="*/ 485082 h 2077629"/>
                    <a:gd name="connsiteX27" fmla="*/ 1406615 w 4870919"/>
                    <a:gd name="connsiteY27" fmla="*/ 629498 h 2077629"/>
                    <a:gd name="connsiteX28" fmla="*/ 1513570 w 4870919"/>
                    <a:gd name="connsiteY28" fmla="*/ 776543 h 2077629"/>
                    <a:gd name="connsiteX29" fmla="*/ 1257959 w 4870919"/>
                    <a:gd name="connsiteY29" fmla="*/ 666412 h 2077629"/>
                    <a:gd name="connsiteX30" fmla="*/ 928304 w 4870919"/>
                    <a:gd name="connsiteY30" fmla="*/ 662503 h 2077629"/>
                    <a:gd name="connsiteX31" fmla="*/ 957139 w 4870919"/>
                    <a:gd name="connsiteY31" fmla="*/ 690345 h 2077629"/>
                    <a:gd name="connsiteX32" fmla="*/ 1153989 w 4870919"/>
                    <a:gd name="connsiteY32" fmla="*/ 703045 h 2077629"/>
                    <a:gd name="connsiteX33" fmla="*/ 1358682 w 4870919"/>
                    <a:gd name="connsiteY33" fmla="*/ 778770 h 2077629"/>
                    <a:gd name="connsiteX34" fmla="*/ 1540439 w 4870919"/>
                    <a:gd name="connsiteY34" fmla="*/ 914607 h 2077629"/>
                    <a:gd name="connsiteX35" fmla="*/ 1254262 w 4870919"/>
                    <a:gd name="connsiteY35" fmla="*/ 817486 h 2077629"/>
                    <a:gd name="connsiteX36" fmla="*/ 1195454 w 4870919"/>
                    <a:gd name="connsiteY36" fmla="*/ 843099 h 2077629"/>
                    <a:gd name="connsiteX37" fmla="*/ 894657 w 4870919"/>
                    <a:gd name="connsiteY37" fmla="*/ 761735 h 2077629"/>
                    <a:gd name="connsiteX38" fmla="*/ 577727 w 4870919"/>
                    <a:gd name="connsiteY38" fmla="*/ 771308 h 2077629"/>
                    <a:gd name="connsiteX39" fmla="*/ 229211 w 4870919"/>
                    <a:gd name="connsiteY39" fmla="*/ 653713 h 2077629"/>
                    <a:gd name="connsiteX40" fmla="*/ 217364 w 4870919"/>
                    <a:gd name="connsiteY40" fmla="*/ 698283 h 2077629"/>
                    <a:gd name="connsiteX41" fmla="*/ 512734 w 4870919"/>
                    <a:gd name="connsiteY41" fmla="*/ 853880 h 2077629"/>
                    <a:gd name="connsiteX42" fmla="*/ 843242 w 4870919"/>
                    <a:gd name="connsiteY42" fmla="*/ 820874 h 2077629"/>
                    <a:gd name="connsiteX43" fmla="*/ 1016539 w 4870919"/>
                    <a:gd name="connsiteY43" fmla="*/ 837484 h 2077629"/>
                    <a:gd name="connsiteX44" fmla="*/ 826632 w 4870919"/>
                    <a:gd name="connsiteY44" fmla="*/ 862552 h 2077629"/>
                    <a:gd name="connsiteX45" fmla="*/ 874589 w 4870919"/>
                    <a:gd name="connsiteY45" fmla="*/ 890370 h 2077629"/>
                    <a:gd name="connsiteX46" fmla="*/ 1171214 w 4870919"/>
                    <a:gd name="connsiteY46" fmla="*/ 904562 h 2077629"/>
                    <a:gd name="connsiteX47" fmla="*/ 1215120 w 4870919"/>
                    <a:gd name="connsiteY47" fmla="*/ 931218 h 2077629"/>
                    <a:gd name="connsiteX48" fmla="*/ 993580 w 4870919"/>
                    <a:gd name="connsiteY48" fmla="*/ 963702 h 2077629"/>
                    <a:gd name="connsiteX49" fmla="*/ 775216 w 4870919"/>
                    <a:gd name="connsiteY49" fmla="*/ 917996 h 2077629"/>
                    <a:gd name="connsiteX50" fmla="*/ 792040 w 4870919"/>
                    <a:gd name="connsiteY50" fmla="*/ 942758 h 2077629"/>
                    <a:gd name="connsiteX51" fmla="*/ 907571 w 4870919"/>
                    <a:gd name="connsiteY51" fmla="*/ 975550 h 2077629"/>
                    <a:gd name="connsiteX52" fmla="*/ 544579 w 4870919"/>
                    <a:gd name="connsiteY52" fmla="*/ 972161 h 2077629"/>
                    <a:gd name="connsiteX53" fmla="*/ 39564 w 4870919"/>
                    <a:gd name="connsiteY53" fmla="*/ 688758 h 2077629"/>
                    <a:gd name="connsiteX54" fmla="*/ 6724 w 4870919"/>
                    <a:gd name="connsiteY54" fmla="*/ 736358 h 2077629"/>
                    <a:gd name="connsiteX55" fmla="*/ 244328 w 4870919"/>
                    <a:gd name="connsiteY55" fmla="*/ 972161 h 2077629"/>
                    <a:gd name="connsiteX56" fmla="*/ 739770 w 4870919"/>
                    <a:gd name="connsiteY56" fmla="*/ 1066108 h 2077629"/>
                    <a:gd name="connsiteX57" fmla="*/ 992727 w 4870919"/>
                    <a:gd name="connsiteY57" fmla="*/ 1055209 h 2077629"/>
                    <a:gd name="connsiteX58" fmla="*/ 1373704 w 4870919"/>
                    <a:gd name="connsiteY58" fmla="*/ 1037651 h 2077629"/>
                    <a:gd name="connsiteX59" fmla="*/ 1472626 w 4870919"/>
                    <a:gd name="connsiteY59" fmla="*/ 1085892 h 2077629"/>
                    <a:gd name="connsiteX60" fmla="*/ 1231516 w 4870919"/>
                    <a:gd name="connsiteY60" fmla="*/ 1158680 h 2077629"/>
                    <a:gd name="connsiteX61" fmla="*/ 867576 w 4870919"/>
                    <a:gd name="connsiteY61" fmla="*/ 1090441 h 2077629"/>
                    <a:gd name="connsiteX62" fmla="*/ 781140 w 4870919"/>
                    <a:gd name="connsiteY62" fmla="*/ 1104089 h 2077629"/>
                    <a:gd name="connsiteX63" fmla="*/ 1172376 w 4870919"/>
                    <a:gd name="connsiteY63" fmla="*/ 1226919 h 2077629"/>
                    <a:gd name="connsiteX64" fmla="*/ 1331599 w 4870919"/>
                    <a:gd name="connsiteY64" fmla="*/ 1226919 h 2077629"/>
                    <a:gd name="connsiteX65" fmla="*/ 1472626 w 4870919"/>
                    <a:gd name="connsiteY65" fmla="*/ 1281510 h 2077629"/>
                    <a:gd name="connsiteX66" fmla="*/ 1745582 w 4870919"/>
                    <a:gd name="connsiteY66" fmla="*/ 1204173 h 2077629"/>
                    <a:gd name="connsiteX67" fmla="*/ 2068579 w 4870919"/>
                    <a:gd name="connsiteY67" fmla="*/ 1445283 h 2077629"/>
                    <a:gd name="connsiteX68" fmla="*/ 2032185 w 4870919"/>
                    <a:gd name="connsiteY68" fmla="*/ 1499874 h 2077629"/>
                    <a:gd name="connsiteX69" fmla="*/ 2177761 w 4870919"/>
                    <a:gd name="connsiteY69" fmla="*/ 1508973 h 2077629"/>
                    <a:gd name="connsiteX70" fmla="*/ 2336985 w 4870919"/>
                    <a:gd name="connsiteY70" fmla="*/ 1527170 h 2077629"/>
                    <a:gd name="connsiteX71" fmla="*/ 2336985 w 4870919"/>
                    <a:gd name="connsiteY71" fmla="*/ 1595409 h 2077629"/>
                    <a:gd name="connsiteX72" fmla="*/ 3137653 w 4870919"/>
                    <a:gd name="connsiteY72" fmla="*/ 1763731 h 2077629"/>
                    <a:gd name="connsiteX73" fmla="*/ 3911026 w 4870919"/>
                    <a:gd name="connsiteY73" fmla="*/ 1745534 h 2077629"/>
                    <a:gd name="connsiteX74" fmla="*/ 4143038 w 4870919"/>
                    <a:gd name="connsiteY74" fmla="*/ 2077629 h 2077629"/>
                    <a:gd name="connsiteX75" fmla="*/ 4511528 w 4870919"/>
                    <a:gd name="connsiteY75" fmla="*/ 1754632 h 2077629"/>
                    <a:gd name="connsiteX76" fmla="*/ 4870919 w 4870919"/>
                    <a:gd name="connsiteY76" fmla="*/ 1454382 h 2077629"/>
                    <a:gd name="connsiteX0" fmla="*/ 4862764 w 4862764"/>
                    <a:gd name="connsiteY0" fmla="*/ 1454382 h 2077629"/>
                    <a:gd name="connsiteX1" fmla="*/ 4494274 w 4862764"/>
                    <a:gd name="connsiteY1" fmla="*/ 671910 h 2077629"/>
                    <a:gd name="connsiteX2" fmla="*/ 4043898 w 4862764"/>
                    <a:gd name="connsiteY2" fmla="*/ 835683 h 2077629"/>
                    <a:gd name="connsiteX3" fmla="*/ 3871027 w 4862764"/>
                    <a:gd name="connsiteY3" fmla="*/ 1135934 h 2077629"/>
                    <a:gd name="connsiteX4" fmla="*/ 3034821 w 4862764"/>
                    <a:gd name="connsiteY4" fmla="*/ 988380 h 2077629"/>
                    <a:gd name="connsiteX5" fmla="*/ 2310633 w 4862764"/>
                    <a:gd name="connsiteY5" fmla="*/ 1022203 h 2077629"/>
                    <a:gd name="connsiteX6" fmla="*/ 2265140 w 4862764"/>
                    <a:gd name="connsiteY6" fmla="*/ 1004006 h 2077629"/>
                    <a:gd name="connsiteX7" fmla="*/ 1978537 w 4862764"/>
                    <a:gd name="connsiteY7" fmla="*/ 940316 h 2077629"/>
                    <a:gd name="connsiteX8" fmla="*/ 2027656 w 4862764"/>
                    <a:gd name="connsiteY8" fmla="*/ 745423 h 2077629"/>
                    <a:gd name="connsiteX9" fmla="*/ 2007777 w 4862764"/>
                    <a:gd name="connsiteY9" fmla="*/ 643823 h 2077629"/>
                    <a:gd name="connsiteX10" fmla="*/ 2049743 w 4862764"/>
                    <a:gd name="connsiteY10" fmla="*/ 509093 h 2077629"/>
                    <a:gd name="connsiteX11" fmla="*/ 2001152 w 4862764"/>
                    <a:gd name="connsiteY11" fmla="*/ 425162 h 2077629"/>
                    <a:gd name="connsiteX12" fmla="*/ 1954637 w 4862764"/>
                    <a:gd name="connsiteY12" fmla="*/ 247016 h 2077629"/>
                    <a:gd name="connsiteX13" fmla="*/ 1850960 w 4862764"/>
                    <a:gd name="connsiteY13" fmla="*/ 135823 h 2077629"/>
                    <a:gd name="connsiteX14" fmla="*/ 1741976 w 4862764"/>
                    <a:gd name="connsiteY14" fmla="*/ 3170 h 2077629"/>
                    <a:gd name="connsiteX15" fmla="*/ 1819313 w 4862764"/>
                    <a:gd name="connsiteY15" fmla="*/ 282486 h 2077629"/>
                    <a:gd name="connsiteX16" fmla="*/ 1482668 w 4862764"/>
                    <a:gd name="connsiteY16" fmla="*/ 25916 h 2077629"/>
                    <a:gd name="connsiteX17" fmla="*/ 1661012 w 4862764"/>
                    <a:gd name="connsiteY17" fmla="*/ 233007 h 2077629"/>
                    <a:gd name="connsiteX18" fmla="*/ 1732877 w 4862764"/>
                    <a:gd name="connsiteY18" fmla="*/ 662812 h 2077629"/>
                    <a:gd name="connsiteX19" fmla="*/ 1522590 w 4862764"/>
                    <a:gd name="connsiteY19" fmla="*/ 366846 h 2077629"/>
                    <a:gd name="connsiteX20" fmla="*/ 1239152 w 4862764"/>
                    <a:gd name="connsiteY20" fmla="*/ 260823 h 2077629"/>
                    <a:gd name="connsiteX21" fmla="*/ 1228781 w 4862764"/>
                    <a:gd name="connsiteY21" fmla="*/ 287350 h 2077629"/>
                    <a:gd name="connsiteX22" fmla="*/ 1593651 w 4862764"/>
                    <a:gd name="connsiteY22" fmla="*/ 551095 h 2077629"/>
                    <a:gd name="connsiteX23" fmla="*/ 1655540 w 4862764"/>
                    <a:gd name="connsiteY23" fmla="*/ 787869 h 2077629"/>
                    <a:gd name="connsiteX24" fmla="*/ 1410093 w 4862764"/>
                    <a:gd name="connsiteY24" fmla="*/ 528988 h 2077629"/>
                    <a:gd name="connsiteX25" fmla="*/ 1071222 w 4862764"/>
                    <a:gd name="connsiteY25" fmla="*/ 444283 h 2077629"/>
                    <a:gd name="connsiteX26" fmla="*/ 1050182 w 4862764"/>
                    <a:gd name="connsiteY26" fmla="*/ 485082 h 2077629"/>
                    <a:gd name="connsiteX27" fmla="*/ 1398460 w 4862764"/>
                    <a:gd name="connsiteY27" fmla="*/ 629498 h 2077629"/>
                    <a:gd name="connsiteX28" fmla="*/ 1505415 w 4862764"/>
                    <a:gd name="connsiteY28" fmla="*/ 776543 h 2077629"/>
                    <a:gd name="connsiteX29" fmla="*/ 1249804 w 4862764"/>
                    <a:gd name="connsiteY29" fmla="*/ 666412 h 2077629"/>
                    <a:gd name="connsiteX30" fmla="*/ 920149 w 4862764"/>
                    <a:gd name="connsiteY30" fmla="*/ 662503 h 2077629"/>
                    <a:gd name="connsiteX31" fmla="*/ 948984 w 4862764"/>
                    <a:gd name="connsiteY31" fmla="*/ 690345 h 2077629"/>
                    <a:gd name="connsiteX32" fmla="*/ 1145834 w 4862764"/>
                    <a:gd name="connsiteY32" fmla="*/ 703045 h 2077629"/>
                    <a:gd name="connsiteX33" fmla="*/ 1350527 w 4862764"/>
                    <a:gd name="connsiteY33" fmla="*/ 778770 h 2077629"/>
                    <a:gd name="connsiteX34" fmla="*/ 1532284 w 4862764"/>
                    <a:gd name="connsiteY34" fmla="*/ 914607 h 2077629"/>
                    <a:gd name="connsiteX35" fmla="*/ 1246107 w 4862764"/>
                    <a:gd name="connsiteY35" fmla="*/ 817486 h 2077629"/>
                    <a:gd name="connsiteX36" fmla="*/ 1187299 w 4862764"/>
                    <a:gd name="connsiteY36" fmla="*/ 843099 h 2077629"/>
                    <a:gd name="connsiteX37" fmla="*/ 886502 w 4862764"/>
                    <a:gd name="connsiteY37" fmla="*/ 761735 h 2077629"/>
                    <a:gd name="connsiteX38" fmla="*/ 569572 w 4862764"/>
                    <a:gd name="connsiteY38" fmla="*/ 771308 h 2077629"/>
                    <a:gd name="connsiteX39" fmla="*/ 221056 w 4862764"/>
                    <a:gd name="connsiteY39" fmla="*/ 653713 h 2077629"/>
                    <a:gd name="connsiteX40" fmla="*/ 209209 w 4862764"/>
                    <a:gd name="connsiteY40" fmla="*/ 698283 h 2077629"/>
                    <a:gd name="connsiteX41" fmla="*/ 504579 w 4862764"/>
                    <a:gd name="connsiteY41" fmla="*/ 853880 h 2077629"/>
                    <a:gd name="connsiteX42" fmla="*/ 835087 w 4862764"/>
                    <a:gd name="connsiteY42" fmla="*/ 820874 h 2077629"/>
                    <a:gd name="connsiteX43" fmla="*/ 1008384 w 4862764"/>
                    <a:gd name="connsiteY43" fmla="*/ 837484 h 2077629"/>
                    <a:gd name="connsiteX44" fmla="*/ 818477 w 4862764"/>
                    <a:gd name="connsiteY44" fmla="*/ 862552 h 2077629"/>
                    <a:gd name="connsiteX45" fmla="*/ 866434 w 4862764"/>
                    <a:gd name="connsiteY45" fmla="*/ 890370 h 2077629"/>
                    <a:gd name="connsiteX46" fmla="*/ 1163059 w 4862764"/>
                    <a:gd name="connsiteY46" fmla="*/ 904562 h 2077629"/>
                    <a:gd name="connsiteX47" fmla="*/ 1206965 w 4862764"/>
                    <a:gd name="connsiteY47" fmla="*/ 931218 h 2077629"/>
                    <a:gd name="connsiteX48" fmla="*/ 985425 w 4862764"/>
                    <a:gd name="connsiteY48" fmla="*/ 963702 h 2077629"/>
                    <a:gd name="connsiteX49" fmla="*/ 767061 w 4862764"/>
                    <a:gd name="connsiteY49" fmla="*/ 917996 h 2077629"/>
                    <a:gd name="connsiteX50" fmla="*/ 783885 w 4862764"/>
                    <a:gd name="connsiteY50" fmla="*/ 942758 h 2077629"/>
                    <a:gd name="connsiteX51" fmla="*/ 899416 w 4862764"/>
                    <a:gd name="connsiteY51" fmla="*/ 975550 h 2077629"/>
                    <a:gd name="connsiteX52" fmla="*/ 536424 w 4862764"/>
                    <a:gd name="connsiteY52" fmla="*/ 972161 h 2077629"/>
                    <a:gd name="connsiteX53" fmla="*/ 31409 w 4862764"/>
                    <a:gd name="connsiteY53" fmla="*/ 688758 h 2077629"/>
                    <a:gd name="connsiteX54" fmla="*/ 9681 w 4862764"/>
                    <a:gd name="connsiteY54" fmla="*/ 736358 h 2077629"/>
                    <a:gd name="connsiteX55" fmla="*/ 236173 w 4862764"/>
                    <a:gd name="connsiteY55" fmla="*/ 972161 h 2077629"/>
                    <a:gd name="connsiteX56" fmla="*/ 731615 w 4862764"/>
                    <a:gd name="connsiteY56" fmla="*/ 1066108 h 2077629"/>
                    <a:gd name="connsiteX57" fmla="*/ 984572 w 4862764"/>
                    <a:gd name="connsiteY57" fmla="*/ 1055209 h 2077629"/>
                    <a:gd name="connsiteX58" fmla="*/ 1365549 w 4862764"/>
                    <a:gd name="connsiteY58" fmla="*/ 1037651 h 2077629"/>
                    <a:gd name="connsiteX59" fmla="*/ 1464471 w 4862764"/>
                    <a:gd name="connsiteY59" fmla="*/ 1085892 h 2077629"/>
                    <a:gd name="connsiteX60" fmla="*/ 1223361 w 4862764"/>
                    <a:gd name="connsiteY60" fmla="*/ 1158680 h 2077629"/>
                    <a:gd name="connsiteX61" fmla="*/ 859421 w 4862764"/>
                    <a:gd name="connsiteY61" fmla="*/ 1090441 h 2077629"/>
                    <a:gd name="connsiteX62" fmla="*/ 772985 w 4862764"/>
                    <a:gd name="connsiteY62" fmla="*/ 1104089 h 2077629"/>
                    <a:gd name="connsiteX63" fmla="*/ 1164221 w 4862764"/>
                    <a:gd name="connsiteY63" fmla="*/ 1226919 h 2077629"/>
                    <a:gd name="connsiteX64" fmla="*/ 1323444 w 4862764"/>
                    <a:gd name="connsiteY64" fmla="*/ 1226919 h 2077629"/>
                    <a:gd name="connsiteX65" fmla="*/ 1464471 w 4862764"/>
                    <a:gd name="connsiteY65" fmla="*/ 1281510 h 2077629"/>
                    <a:gd name="connsiteX66" fmla="*/ 1737427 w 4862764"/>
                    <a:gd name="connsiteY66" fmla="*/ 1204173 h 2077629"/>
                    <a:gd name="connsiteX67" fmla="*/ 2060424 w 4862764"/>
                    <a:gd name="connsiteY67" fmla="*/ 1445283 h 2077629"/>
                    <a:gd name="connsiteX68" fmla="*/ 2024030 w 4862764"/>
                    <a:gd name="connsiteY68" fmla="*/ 1499874 h 2077629"/>
                    <a:gd name="connsiteX69" fmla="*/ 2169606 w 4862764"/>
                    <a:gd name="connsiteY69" fmla="*/ 1508973 h 2077629"/>
                    <a:gd name="connsiteX70" fmla="*/ 2328830 w 4862764"/>
                    <a:gd name="connsiteY70" fmla="*/ 1527170 h 2077629"/>
                    <a:gd name="connsiteX71" fmla="*/ 2328830 w 4862764"/>
                    <a:gd name="connsiteY71" fmla="*/ 1595409 h 2077629"/>
                    <a:gd name="connsiteX72" fmla="*/ 3129498 w 4862764"/>
                    <a:gd name="connsiteY72" fmla="*/ 1763731 h 2077629"/>
                    <a:gd name="connsiteX73" fmla="*/ 3902871 w 4862764"/>
                    <a:gd name="connsiteY73" fmla="*/ 1745534 h 2077629"/>
                    <a:gd name="connsiteX74" fmla="*/ 4134883 w 4862764"/>
                    <a:gd name="connsiteY74" fmla="*/ 2077629 h 2077629"/>
                    <a:gd name="connsiteX75" fmla="*/ 4503373 w 4862764"/>
                    <a:gd name="connsiteY75" fmla="*/ 1754632 h 2077629"/>
                    <a:gd name="connsiteX76" fmla="*/ 4862764 w 4862764"/>
                    <a:gd name="connsiteY76" fmla="*/ 1454382 h 2077629"/>
                    <a:gd name="connsiteX0" fmla="*/ 4862764 w 4862764"/>
                    <a:gd name="connsiteY0" fmla="*/ 1454382 h 2077629"/>
                    <a:gd name="connsiteX1" fmla="*/ 4494274 w 4862764"/>
                    <a:gd name="connsiteY1" fmla="*/ 671910 h 2077629"/>
                    <a:gd name="connsiteX2" fmla="*/ 4043898 w 4862764"/>
                    <a:gd name="connsiteY2" fmla="*/ 835683 h 2077629"/>
                    <a:gd name="connsiteX3" fmla="*/ 3871027 w 4862764"/>
                    <a:gd name="connsiteY3" fmla="*/ 1135934 h 2077629"/>
                    <a:gd name="connsiteX4" fmla="*/ 3034821 w 4862764"/>
                    <a:gd name="connsiteY4" fmla="*/ 988380 h 2077629"/>
                    <a:gd name="connsiteX5" fmla="*/ 2310633 w 4862764"/>
                    <a:gd name="connsiteY5" fmla="*/ 1022203 h 2077629"/>
                    <a:gd name="connsiteX6" fmla="*/ 2265140 w 4862764"/>
                    <a:gd name="connsiteY6" fmla="*/ 1004006 h 2077629"/>
                    <a:gd name="connsiteX7" fmla="*/ 1978537 w 4862764"/>
                    <a:gd name="connsiteY7" fmla="*/ 940316 h 2077629"/>
                    <a:gd name="connsiteX8" fmla="*/ 2027656 w 4862764"/>
                    <a:gd name="connsiteY8" fmla="*/ 745423 h 2077629"/>
                    <a:gd name="connsiteX9" fmla="*/ 2007777 w 4862764"/>
                    <a:gd name="connsiteY9" fmla="*/ 643823 h 2077629"/>
                    <a:gd name="connsiteX10" fmla="*/ 2049743 w 4862764"/>
                    <a:gd name="connsiteY10" fmla="*/ 509093 h 2077629"/>
                    <a:gd name="connsiteX11" fmla="*/ 2001152 w 4862764"/>
                    <a:gd name="connsiteY11" fmla="*/ 425162 h 2077629"/>
                    <a:gd name="connsiteX12" fmla="*/ 1954637 w 4862764"/>
                    <a:gd name="connsiteY12" fmla="*/ 247016 h 2077629"/>
                    <a:gd name="connsiteX13" fmla="*/ 1850960 w 4862764"/>
                    <a:gd name="connsiteY13" fmla="*/ 135823 h 2077629"/>
                    <a:gd name="connsiteX14" fmla="*/ 1741976 w 4862764"/>
                    <a:gd name="connsiteY14" fmla="*/ 3170 h 2077629"/>
                    <a:gd name="connsiteX15" fmla="*/ 1819313 w 4862764"/>
                    <a:gd name="connsiteY15" fmla="*/ 282486 h 2077629"/>
                    <a:gd name="connsiteX16" fmla="*/ 1482668 w 4862764"/>
                    <a:gd name="connsiteY16" fmla="*/ 25916 h 2077629"/>
                    <a:gd name="connsiteX17" fmla="*/ 1661012 w 4862764"/>
                    <a:gd name="connsiteY17" fmla="*/ 233007 h 2077629"/>
                    <a:gd name="connsiteX18" fmla="*/ 1732877 w 4862764"/>
                    <a:gd name="connsiteY18" fmla="*/ 662812 h 2077629"/>
                    <a:gd name="connsiteX19" fmla="*/ 1522590 w 4862764"/>
                    <a:gd name="connsiteY19" fmla="*/ 366846 h 2077629"/>
                    <a:gd name="connsiteX20" fmla="*/ 1239152 w 4862764"/>
                    <a:gd name="connsiteY20" fmla="*/ 260823 h 2077629"/>
                    <a:gd name="connsiteX21" fmla="*/ 1228781 w 4862764"/>
                    <a:gd name="connsiteY21" fmla="*/ 287350 h 2077629"/>
                    <a:gd name="connsiteX22" fmla="*/ 1593651 w 4862764"/>
                    <a:gd name="connsiteY22" fmla="*/ 551095 h 2077629"/>
                    <a:gd name="connsiteX23" fmla="*/ 1655540 w 4862764"/>
                    <a:gd name="connsiteY23" fmla="*/ 787869 h 2077629"/>
                    <a:gd name="connsiteX24" fmla="*/ 1410093 w 4862764"/>
                    <a:gd name="connsiteY24" fmla="*/ 528988 h 2077629"/>
                    <a:gd name="connsiteX25" fmla="*/ 1071222 w 4862764"/>
                    <a:gd name="connsiteY25" fmla="*/ 444283 h 2077629"/>
                    <a:gd name="connsiteX26" fmla="*/ 1050182 w 4862764"/>
                    <a:gd name="connsiteY26" fmla="*/ 485082 h 2077629"/>
                    <a:gd name="connsiteX27" fmla="*/ 1398460 w 4862764"/>
                    <a:gd name="connsiteY27" fmla="*/ 629498 h 2077629"/>
                    <a:gd name="connsiteX28" fmla="*/ 1505415 w 4862764"/>
                    <a:gd name="connsiteY28" fmla="*/ 776543 h 2077629"/>
                    <a:gd name="connsiteX29" fmla="*/ 1249804 w 4862764"/>
                    <a:gd name="connsiteY29" fmla="*/ 666412 h 2077629"/>
                    <a:gd name="connsiteX30" fmla="*/ 920149 w 4862764"/>
                    <a:gd name="connsiteY30" fmla="*/ 662503 h 2077629"/>
                    <a:gd name="connsiteX31" fmla="*/ 948984 w 4862764"/>
                    <a:gd name="connsiteY31" fmla="*/ 690345 h 2077629"/>
                    <a:gd name="connsiteX32" fmla="*/ 1145834 w 4862764"/>
                    <a:gd name="connsiteY32" fmla="*/ 703045 h 2077629"/>
                    <a:gd name="connsiteX33" fmla="*/ 1350527 w 4862764"/>
                    <a:gd name="connsiteY33" fmla="*/ 778770 h 2077629"/>
                    <a:gd name="connsiteX34" fmla="*/ 1532284 w 4862764"/>
                    <a:gd name="connsiteY34" fmla="*/ 914607 h 2077629"/>
                    <a:gd name="connsiteX35" fmla="*/ 1246107 w 4862764"/>
                    <a:gd name="connsiteY35" fmla="*/ 817486 h 2077629"/>
                    <a:gd name="connsiteX36" fmla="*/ 1187299 w 4862764"/>
                    <a:gd name="connsiteY36" fmla="*/ 843099 h 2077629"/>
                    <a:gd name="connsiteX37" fmla="*/ 886502 w 4862764"/>
                    <a:gd name="connsiteY37" fmla="*/ 761735 h 2077629"/>
                    <a:gd name="connsiteX38" fmla="*/ 569572 w 4862764"/>
                    <a:gd name="connsiteY38" fmla="*/ 771308 h 2077629"/>
                    <a:gd name="connsiteX39" fmla="*/ 221056 w 4862764"/>
                    <a:gd name="connsiteY39" fmla="*/ 653713 h 2077629"/>
                    <a:gd name="connsiteX40" fmla="*/ 209209 w 4862764"/>
                    <a:gd name="connsiteY40" fmla="*/ 698283 h 2077629"/>
                    <a:gd name="connsiteX41" fmla="*/ 504579 w 4862764"/>
                    <a:gd name="connsiteY41" fmla="*/ 853880 h 2077629"/>
                    <a:gd name="connsiteX42" fmla="*/ 835087 w 4862764"/>
                    <a:gd name="connsiteY42" fmla="*/ 820874 h 2077629"/>
                    <a:gd name="connsiteX43" fmla="*/ 1008384 w 4862764"/>
                    <a:gd name="connsiteY43" fmla="*/ 837484 h 2077629"/>
                    <a:gd name="connsiteX44" fmla="*/ 818477 w 4862764"/>
                    <a:gd name="connsiteY44" fmla="*/ 862552 h 2077629"/>
                    <a:gd name="connsiteX45" fmla="*/ 866434 w 4862764"/>
                    <a:gd name="connsiteY45" fmla="*/ 890370 h 2077629"/>
                    <a:gd name="connsiteX46" fmla="*/ 1163059 w 4862764"/>
                    <a:gd name="connsiteY46" fmla="*/ 904562 h 2077629"/>
                    <a:gd name="connsiteX47" fmla="*/ 1206965 w 4862764"/>
                    <a:gd name="connsiteY47" fmla="*/ 931218 h 2077629"/>
                    <a:gd name="connsiteX48" fmla="*/ 985425 w 4862764"/>
                    <a:gd name="connsiteY48" fmla="*/ 963702 h 2077629"/>
                    <a:gd name="connsiteX49" fmla="*/ 767061 w 4862764"/>
                    <a:gd name="connsiteY49" fmla="*/ 917996 h 2077629"/>
                    <a:gd name="connsiteX50" fmla="*/ 783885 w 4862764"/>
                    <a:gd name="connsiteY50" fmla="*/ 942758 h 2077629"/>
                    <a:gd name="connsiteX51" fmla="*/ 899416 w 4862764"/>
                    <a:gd name="connsiteY51" fmla="*/ 975550 h 2077629"/>
                    <a:gd name="connsiteX52" fmla="*/ 536424 w 4862764"/>
                    <a:gd name="connsiteY52" fmla="*/ 972161 h 2077629"/>
                    <a:gd name="connsiteX53" fmla="*/ 31409 w 4862764"/>
                    <a:gd name="connsiteY53" fmla="*/ 688758 h 2077629"/>
                    <a:gd name="connsiteX54" fmla="*/ 9681 w 4862764"/>
                    <a:gd name="connsiteY54" fmla="*/ 736358 h 2077629"/>
                    <a:gd name="connsiteX55" fmla="*/ 282211 w 4862764"/>
                    <a:gd name="connsiteY55" fmla="*/ 972161 h 2077629"/>
                    <a:gd name="connsiteX56" fmla="*/ 731615 w 4862764"/>
                    <a:gd name="connsiteY56" fmla="*/ 1066108 h 2077629"/>
                    <a:gd name="connsiteX57" fmla="*/ 984572 w 4862764"/>
                    <a:gd name="connsiteY57" fmla="*/ 1055209 h 2077629"/>
                    <a:gd name="connsiteX58" fmla="*/ 1365549 w 4862764"/>
                    <a:gd name="connsiteY58" fmla="*/ 1037651 h 2077629"/>
                    <a:gd name="connsiteX59" fmla="*/ 1464471 w 4862764"/>
                    <a:gd name="connsiteY59" fmla="*/ 1085892 h 2077629"/>
                    <a:gd name="connsiteX60" fmla="*/ 1223361 w 4862764"/>
                    <a:gd name="connsiteY60" fmla="*/ 1158680 h 2077629"/>
                    <a:gd name="connsiteX61" fmla="*/ 859421 w 4862764"/>
                    <a:gd name="connsiteY61" fmla="*/ 1090441 h 2077629"/>
                    <a:gd name="connsiteX62" fmla="*/ 772985 w 4862764"/>
                    <a:gd name="connsiteY62" fmla="*/ 1104089 h 2077629"/>
                    <a:gd name="connsiteX63" fmla="*/ 1164221 w 4862764"/>
                    <a:gd name="connsiteY63" fmla="*/ 1226919 h 2077629"/>
                    <a:gd name="connsiteX64" fmla="*/ 1323444 w 4862764"/>
                    <a:gd name="connsiteY64" fmla="*/ 1226919 h 2077629"/>
                    <a:gd name="connsiteX65" fmla="*/ 1464471 w 4862764"/>
                    <a:gd name="connsiteY65" fmla="*/ 1281510 h 2077629"/>
                    <a:gd name="connsiteX66" fmla="*/ 1737427 w 4862764"/>
                    <a:gd name="connsiteY66" fmla="*/ 1204173 h 2077629"/>
                    <a:gd name="connsiteX67" fmla="*/ 2060424 w 4862764"/>
                    <a:gd name="connsiteY67" fmla="*/ 1445283 h 2077629"/>
                    <a:gd name="connsiteX68" fmla="*/ 2024030 w 4862764"/>
                    <a:gd name="connsiteY68" fmla="*/ 1499874 h 2077629"/>
                    <a:gd name="connsiteX69" fmla="*/ 2169606 w 4862764"/>
                    <a:gd name="connsiteY69" fmla="*/ 1508973 h 2077629"/>
                    <a:gd name="connsiteX70" fmla="*/ 2328830 w 4862764"/>
                    <a:gd name="connsiteY70" fmla="*/ 1527170 h 2077629"/>
                    <a:gd name="connsiteX71" fmla="*/ 2328830 w 4862764"/>
                    <a:gd name="connsiteY71" fmla="*/ 1595409 h 2077629"/>
                    <a:gd name="connsiteX72" fmla="*/ 3129498 w 4862764"/>
                    <a:gd name="connsiteY72" fmla="*/ 1763731 h 2077629"/>
                    <a:gd name="connsiteX73" fmla="*/ 3902871 w 4862764"/>
                    <a:gd name="connsiteY73" fmla="*/ 1745534 h 2077629"/>
                    <a:gd name="connsiteX74" fmla="*/ 4134883 w 4862764"/>
                    <a:gd name="connsiteY74" fmla="*/ 2077629 h 2077629"/>
                    <a:gd name="connsiteX75" fmla="*/ 4503373 w 4862764"/>
                    <a:gd name="connsiteY75" fmla="*/ 1754632 h 2077629"/>
                    <a:gd name="connsiteX76" fmla="*/ 4862764 w 4862764"/>
                    <a:gd name="connsiteY76" fmla="*/ 1454382 h 2077629"/>
                    <a:gd name="connsiteX0" fmla="*/ 4862764 w 4862764"/>
                    <a:gd name="connsiteY0" fmla="*/ 1454382 h 2077629"/>
                    <a:gd name="connsiteX1" fmla="*/ 4494274 w 4862764"/>
                    <a:gd name="connsiteY1" fmla="*/ 671910 h 2077629"/>
                    <a:gd name="connsiteX2" fmla="*/ 4043898 w 4862764"/>
                    <a:gd name="connsiteY2" fmla="*/ 835683 h 2077629"/>
                    <a:gd name="connsiteX3" fmla="*/ 3871027 w 4862764"/>
                    <a:gd name="connsiteY3" fmla="*/ 1135934 h 2077629"/>
                    <a:gd name="connsiteX4" fmla="*/ 3034821 w 4862764"/>
                    <a:gd name="connsiteY4" fmla="*/ 988380 h 2077629"/>
                    <a:gd name="connsiteX5" fmla="*/ 2310633 w 4862764"/>
                    <a:gd name="connsiteY5" fmla="*/ 1022203 h 2077629"/>
                    <a:gd name="connsiteX6" fmla="*/ 2265140 w 4862764"/>
                    <a:gd name="connsiteY6" fmla="*/ 1004006 h 2077629"/>
                    <a:gd name="connsiteX7" fmla="*/ 1978537 w 4862764"/>
                    <a:gd name="connsiteY7" fmla="*/ 940316 h 2077629"/>
                    <a:gd name="connsiteX8" fmla="*/ 2027656 w 4862764"/>
                    <a:gd name="connsiteY8" fmla="*/ 745423 h 2077629"/>
                    <a:gd name="connsiteX9" fmla="*/ 2007777 w 4862764"/>
                    <a:gd name="connsiteY9" fmla="*/ 643823 h 2077629"/>
                    <a:gd name="connsiteX10" fmla="*/ 2049743 w 4862764"/>
                    <a:gd name="connsiteY10" fmla="*/ 509093 h 2077629"/>
                    <a:gd name="connsiteX11" fmla="*/ 2001152 w 4862764"/>
                    <a:gd name="connsiteY11" fmla="*/ 425162 h 2077629"/>
                    <a:gd name="connsiteX12" fmla="*/ 1954637 w 4862764"/>
                    <a:gd name="connsiteY12" fmla="*/ 247016 h 2077629"/>
                    <a:gd name="connsiteX13" fmla="*/ 1850960 w 4862764"/>
                    <a:gd name="connsiteY13" fmla="*/ 135823 h 2077629"/>
                    <a:gd name="connsiteX14" fmla="*/ 1741976 w 4862764"/>
                    <a:gd name="connsiteY14" fmla="*/ 3170 h 2077629"/>
                    <a:gd name="connsiteX15" fmla="*/ 1819313 w 4862764"/>
                    <a:gd name="connsiteY15" fmla="*/ 282486 h 2077629"/>
                    <a:gd name="connsiteX16" fmla="*/ 1482668 w 4862764"/>
                    <a:gd name="connsiteY16" fmla="*/ 25916 h 2077629"/>
                    <a:gd name="connsiteX17" fmla="*/ 1661012 w 4862764"/>
                    <a:gd name="connsiteY17" fmla="*/ 233007 h 2077629"/>
                    <a:gd name="connsiteX18" fmla="*/ 1732877 w 4862764"/>
                    <a:gd name="connsiteY18" fmla="*/ 662812 h 2077629"/>
                    <a:gd name="connsiteX19" fmla="*/ 1522590 w 4862764"/>
                    <a:gd name="connsiteY19" fmla="*/ 366846 h 2077629"/>
                    <a:gd name="connsiteX20" fmla="*/ 1239152 w 4862764"/>
                    <a:gd name="connsiteY20" fmla="*/ 260823 h 2077629"/>
                    <a:gd name="connsiteX21" fmla="*/ 1228781 w 4862764"/>
                    <a:gd name="connsiteY21" fmla="*/ 287350 h 2077629"/>
                    <a:gd name="connsiteX22" fmla="*/ 1593651 w 4862764"/>
                    <a:gd name="connsiteY22" fmla="*/ 551095 h 2077629"/>
                    <a:gd name="connsiteX23" fmla="*/ 1655540 w 4862764"/>
                    <a:gd name="connsiteY23" fmla="*/ 787869 h 2077629"/>
                    <a:gd name="connsiteX24" fmla="*/ 1410093 w 4862764"/>
                    <a:gd name="connsiteY24" fmla="*/ 528988 h 2077629"/>
                    <a:gd name="connsiteX25" fmla="*/ 1071222 w 4862764"/>
                    <a:gd name="connsiteY25" fmla="*/ 444283 h 2077629"/>
                    <a:gd name="connsiteX26" fmla="*/ 1050182 w 4862764"/>
                    <a:gd name="connsiteY26" fmla="*/ 485082 h 2077629"/>
                    <a:gd name="connsiteX27" fmla="*/ 1398460 w 4862764"/>
                    <a:gd name="connsiteY27" fmla="*/ 629498 h 2077629"/>
                    <a:gd name="connsiteX28" fmla="*/ 1505415 w 4862764"/>
                    <a:gd name="connsiteY28" fmla="*/ 776543 h 2077629"/>
                    <a:gd name="connsiteX29" fmla="*/ 1249804 w 4862764"/>
                    <a:gd name="connsiteY29" fmla="*/ 666412 h 2077629"/>
                    <a:gd name="connsiteX30" fmla="*/ 920149 w 4862764"/>
                    <a:gd name="connsiteY30" fmla="*/ 662503 h 2077629"/>
                    <a:gd name="connsiteX31" fmla="*/ 948984 w 4862764"/>
                    <a:gd name="connsiteY31" fmla="*/ 690345 h 2077629"/>
                    <a:gd name="connsiteX32" fmla="*/ 1145834 w 4862764"/>
                    <a:gd name="connsiteY32" fmla="*/ 703045 h 2077629"/>
                    <a:gd name="connsiteX33" fmla="*/ 1350527 w 4862764"/>
                    <a:gd name="connsiteY33" fmla="*/ 778770 h 2077629"/>
                    <a:gd name="connsiteX34" fmla="*/ 1532284 w 4862764"/>
                    <a:gd name="connsiteY34" fmla="*/ 914607 h 2077629"/>
                    <a:gd name="connsiteX35" fmla="*/ 1246107 w 4862764"/>
                    <a:gd name="connsiteY35" fmla="*/ 817486 h 2077629"/>
                    <a:gd name="connsiteX36" fmla="*/ 1187299 w 4862764"/>
                    <a:gd name="connsiteY36" fmla="*/ 843099 h 2077629"/>
                    <a:gd name="connsiteX37" fmla="*/ 886502 w 4862764"/>
                    <a:gd name="connsiteY37" fmla="*/ 761735 h 2077629"/>
                    <a:gd name="connsiteX38" fmla="*/ 569572 w 4862764"/>
                    <a:gd name="connsiteY38" fmla="*/ 771308 h 2077629"/>
                    <a:gd name="connsiteX39" fmla="*/ 221056 w 4862764"/>
                    <a:gd name="connsiteY39" fmla="*/ 653713 h 2077629"/>
                    <a:gd name="connsiteX40" fmla="*/ 209209 w 4862764"/>
                    <a:gd name="connsiteY40" fmla="*/ 698283 h 2077629"/>
                    <a:gd name="connsiteX41" fmla="*/ 504579 w 4862764"/>
                    <a:gd name="connsiteY41" fmla="*/ 853880 h 2077629"/>
                    <a:gd name="connsiteX42" fmla="*/ 835087 w 4862764"/>
                    <a:gd name="connsiteY42" fmla="*/ 820874 h 2077629"/>
                    <a:gd name="connsiteX43" fmla="*/ 1008384 w 4862764"/>
                    <a:gd name="connsiteY43" fmla="*/ 837484 h 2077629"/>
                    <a:gd name="connsiteX44" fmla="*/ 818477 w 4862764"/>
                    <a:gd name="connsiteY44" fmla="*/ 862552 h 2077629"/>
                    <a:gd name="connsiteX45" fmla="*/ 866434 w 4862764"/>
                    <a:gd name="connsiteY45" fmla="*/ 890370 h 2077629"/>
                    <a:gd name="connsiteX46" fmla="*/ 1163059 w 4862764"/>
                    <a:gd name="connsiteY46" fmla="*/ 904562 h 2077629"/>
                    <a:gd name="connsiteX47" fmla="*/ 1206965 w 4862764"/>
                    <a:gd name="connsiteY47" fmla="*/ 931218 h 2077629"/>
                    <a:gd name="connsiteX48" fmla="*/ 985425 w 4862764"/>
                    <a:gd name="connsiteY48" fmla="*/ 963702 h 2077629"/>
                    <a:gd name="connsiteX49" fmla="*/ 767061 w 4862764"/>
                    <a:gd name="connsiteY49" fmla="*/ 917996 h 2077629"/>
                    <a:gd name="connsiteX50" fmla="*/ 783885 w 4862764"/>
                    <a:gd name="connsiteY50" fmla="*/ 942758 h 2077629"/>
                    <a:gd name="connsiteX51" fmla="*/ 899416 w 4862764"/>
                    <a:gd name="connsiteY51" fmla="*/ 975550 h 2077629"/>
                    <a:gd name="connsiteX52" fmla="*/ 536424 w 4862764"/>
                    <a:gd name="connsiteY52" fmla="*/ 972161 h 2077629"/>
                    <a:gd name="connsiteX53" fmla="*/ 31409 w 4862764"/>
                    <a:gd name="connsiteY53" fmla="*/ 688758 h 2077629"/>
                    <a:gd name="connsiteX54" fmla="*/ 9681 w 4862764"/>
                    <a:gd name="connsiteY54" fmla="*/ 736358 h 2077629"/>
                    <a:gd name="connsiteX55" fmla="*/ 282211 w 4862764"/>
                    <a:gd name="connsiteY55" fmla="*/ 972161 h 2077629"/>
                    <a:gd name="connsiteX56" fmla="*/ 731615 w 4862764"/>
                    <a:gd name="connsiteY56" fmla="*/ 1066108 h 2077629"/>
                    <a:gd name="connsiteX57" fmla="*/ 984572 w 4862764"/>
                    <a:gd name="connsiteY57" fmla="*/ 1055209 h 2077629"/>
                    <a:gd name="connsiteX58" fmla="*/ 1365549 w 4862764"/>
                    <a:gd name="connsiteY58" fmla="*/ 1037651 h 2077629"/>
                    <a:gd name="connsiteX59" fmla="*/ 1464471 w 4862764"/>
                    <a:gd name="connsiteY59" fmla="*/ 1085892 h 2077629"/>
                    <a:gd name="connsiteX60" fmla="*/ 1223361 w 4862764"/>
                    <a:gd name="connsiteY60" fmla="*/ 1158680 h 2077629"/>
                    <a:gd name="connsiteX61" fmla="*/ 859421 w 4862764"/>
                    <a:gd name="connsiteY61" fmla="*/ 1090441 h 2077629"/>
                    <a:gd name="connsiteX62" fmla="*/ 772985 w 4862764"/>
                    <a:gd name="connsiteY62" fmla="*/ 1104089 h 2077629"/>
                    <a:gd name="connsiteX63" fmla="*/ 1164221 w 4862764"/>
                    <a:gd name="connsiteY63" fmla="*/ 1226919 h 2077629"/>
                    <a:gd name="connsiteX64" fmla="*/ 1323444 w 4862764"/>
                    <a:gd name="connsiteY64" fmla="*/ 1226919 h 2077629"/>
                    <a:gd name="connsiteX65" fmla="*/ 1464471 w 4862764"/>
                    <a:gd name="connsiteY65" fmla="*/ 1281510 h 2077629"/>
                    <a:gd name="connsiteX66" fmla="*/ 1737427 w 4862764"/>
                    <a:gd name="connsiteY66" fmla="*/ 1204173 h 2077629"/>
                    <a:gd name="connsiteX67" fmla="*/ 2060424 w 4862764"/>
                    <a:gd name="connsiteY67" fmla="*/ 1445283 h 2077629"/>
                    <a:gd name="connsiteX68" fmla="*/ 2024030 w 4862764"/>
                    <a:gd name="connsiteY68" fmla="*/ 1499874 h 2077629"/>
                    <a:gd name="connsiteX69" fmla="*/ 2169606 w 4862764"/>
                    <a:gd name="connsiteY69" fmla="*/ 1508973 h 2077629"/>
                    <a:gd name="connsiteX70" fmla="*/ 2328830 w 4862764"/>
                    <a:gd name="connsiteY70" fmla="*/ 1527170 h 2077629"/>
                    <a:gd name="connsiteX71" fmla="*/ 2328830 w 4862764"/>
                    <a:gd name="connsiteY71" fmla="*/ 1595409 h 2077629"/>
                    <a:gd name="connsiteX72" fmla="*/ 3129498 w 4862764"/>
                    <a:gd name="connsiteY72" fmla="*/ 1763731 h 2077629"/>
                    <a:gd name="connsiteX73" fmla="*/ 3902871 w 4862764"/>
                    <a:gd name="connsiteY73" fmla="*/ 1745534 h 2077629"/>
                    <a:gd name="connsiteX74" fmla="*/ 4134883 w 4862764"/>
                    <a:gd name="connsiteY74" fmla="*/ 2077629 h 2077629"/>
                    <a:gd name="connsiteX75" fmla="*/ 4503373 w 4862764"/>
                    <a:gd name="connsiteY75" fmla="*/ 1754632 h 2077629"/>
                    <a:gd name="connsiteX76" fmla="*/ 4862764 w 4862764"/>
                    <a:gd name="connsiteY76" fmla="*/ 1454382 h 2077629"/>
                    <a:gd name="connsiteX0" fmla="*/ 4862764 w 4862764"/>
                    <a:gd name="connsiteY0" fmla="*/ 1454382 h 2077629"/>
                    <a:gd name="connsiteX1" fmla="*/ 4494274 w 4862764"/>
                    <a:gd name="connsiteY1" fmla="*/ 671910 h 2077629"/>
                    <a:gd name="connsiteX2" fmla="*/ 4043898 w 4862764"/>
                    <a:gd name="connsiteY2" fmla="*/ 835683 h 2077629"/>
                    <a:gd name="connsiteX3" fmla="*/ 3871027 w 4862764"/>
                    <a:gd name="connsiteY3" fmla="*/ 1135934 h 2077629"/>
                    <a:gd name="connsiteX4" fmla="*/ 3034821 w 4862764"/>
                    <a:gd name="connsiteY4" fmla="*/ 988380 h 2077629"/>
                    <a:gd name="connsiteX5" fmla="*/ 2310633 w 4862764"/>
                    <a:gd name="connsiteY5" fmla="*/ 1022203 h 2077629"/>
                    <a:gd name="connsiteX6" fmla="*/ 2265140 w 4862764"/>
                    <a:gd name="connsiteY6" fmla="*/ 1004006 h 2077629"/>
                    <a:gd name="connsiteX7" fmla="*/ 1978537 w 4862764"/>
                    <a:gd name="connsiteY7" fmla="*/ 940316 h 2077629"/>
                    <a:gd name="connsiteX8" fmla="*/ 2027656 w 4862764"/>
                    <a:gd name="connsiteY8" fmla="*/ 745423 h 2077629"/>
                    <a:gd name="connsiteX9" fmla="*/ 2007777 w 4862764"/>
                    <a:gd name="connsiteY9" fmla="*/ 643823 h 2077629"/>
                    <a:gd name="connsiteX10" fmla="*/ 2049743 w 4862764"/>
                    <a:gd name="connsiteY10" fmla="*/ 509093 h 2077629"/>
                    <a:gd name="connsiteX11" fmla="*/ 2001152 w 4862764"/>
                    <a:gd name="connsiteY11" fmla="*/ 425162 h 2077629"/>
                    <a:gd name="connsiteX12" fmla="*/ 1954637 w 4862764"/>
                    <a:gd name="connsiteY12" fmla="*/ 247016 h 2077629"/>
                    <a:gd name="connsiteX13" fmla="*/ 1850960 w 4862764"/>
                    <a:gd name="connsiteY13" fmla="*/ 135823 h 2077629"/>
                    <a:gd name="connsiteX14" fmla="*/ 1741976 w 4862764"/>
                    <a:gd name="connsiteY14" fmla="*/ 3170 h 2077629"/>
                    <a:gd name="connsiteX15" fmla="*/ 1819313 w 4862764"/>
                    <a:gd name="connsiteY15" fmla="*/ 282486 h 2077629"/>
                    <a:gd name="connsiteX16" fmla="*/ 1482668 w 4862764"/>
                    <a:gd name="connsiteY16" fmla="*/ 25916 h 2077629"/>
                    <a:gd name="connsiteX17" fmla="*/ 1661012 w 4862764"/>
                    <a:gd name="connsiteY17" fmla="*/ 233007 h 2077629"/>
                    <a:gd name="connsiteX18" fmla="*/ 1732877 w 4862764"/>
                    <a:gd name="connsiteY18" fmla="*/ 662812 h 2077629"/>
                    <a:gd name="connsiteX19" fmla="*/ 1522590 w 4862764"/>
                    <a:gd name="connsiteY19" fmla="*/ 366846 h 2077629"/>
                    <a:gd name="connsiteX20" fmla="*/ 1239152 w 4862764"/>
                    <a:gd name="connsiteY20" fmla="*/ 260823 h 2077629"/>
                    <a:gd name="connsiteX21" fmla="*/ 1228781 w 4862764"/>
                    <a:gd name="connsiteY21" fmla="*/ 287350 h 2077629"/>
                    <a:gd name="connsiteX22" fmla="*/ 1593651 w 4862764"/>
                    <a:gd name="connsiteY22" fmla="*/ 551095 h 2077629"/>
                    <a:gd name="connsiteX23" fmla="*/ 1655540 w 4862764"/>
                    <a:gd name="connsiteY23" fmla="*/ 787869 h 2077629"/>
                    <a:gd name="connsiteX24" fmla="*/ 1410093 w 4862764"/>
                    <a:gd name="connsiteY24" fmla="*/ 528988 h 2077629"/>
                    <a:gd name="connsiteX25" fmla="*/ 1071222 w 4862764"/>
                    <a:gd name="connsiteY25" fmla="*/ 444283 h 2077629"/>
                    <a:gd name="connsiteX26" fmla="*/ 1050182 w 4862764"/>
                    <a:gd name="connsiteY26" fmla="*/ 485082 h 2077629"/>
                    <a:gd name="connsiteX27" fmla="*/ 1398460 w 4862764"/>
                    <a:gd name="connsiteY27" fmla="*/ 629498 h 2077629"/>
                    <a:gd name="connsiteX28" fmla="*/ 1505415 w 4862764"/>
                    <a:gd name="connsiteY28" fmla="*/ 776543 h 2077629"/>
                    <a:gd name="connsiteX29" fmla="*/ 1249804 w 4862764"/>
                    <a:gd name="connsiteY29" fmla="*/ 666412 h 2077629"/>
                    <a:gd name="connsiteX30" fmla="*/ 920149 w 4862764"/>
                    <a:gd name="connsiteY30" fmla="*/ 662503 h 2077629"/>
                    <a:gd name="connsiteX31" fmla="*/ 948984 w 4862764"/>
                    <a:gd name="connsiteY31" fmla="*/ 690345 h 2077629"/>
                    <a:gd name="connsiteX32" fmla="*/ 1145834 w 4862764"/>
                    <a:gd name="connsiteY32" fmla="*/ 703045 h 2077629"/>
                    <a:gd name="connsiteX33" fmla="*/ 1350527 w 4862764"/>
                    <a:gd name="connsiteY33" fmla="*/ 778770 h 2077629"/>
                    <a:gd name="connsiteX34" fmla="*/ 1532284 w 4862764"/>
                    <a:gd name="connsiteY34" fmla="*/ 914607 h 2077629"/>
                    <a:gd name="connsiteX35" fmla="*/ 1246107 w 4862764"/>
                    <a:gd name="connsiteY35" fmla="*/ 817486 h 2077629"/>
                    <a:gd name="connsiteX36" fmla="*/ 1187299 w 4862764"/>
                    <a:gd name="connsiteY36" fmla="*/ 843099 h 2077629"/>
                    <a:gd name="connsiteX37" fmla="*/ 886502 w 4862764"/>
                    <a:gd name="connsiteY37" fmla="*/ 761735 h 2077629"/>
                    <a:gd name="connsiteX38" fmla="*/ 569572 w 4862764"/>
                    <a:gd name="connsiteY38" fmla="*/ 771308 h 2077629"/>
                    <a:gd name="connsiteX39" fmla="*/ 221056 w 4862764"/>
                    <a:gd name="connsiteY39" fmla="*/ 653713 h 2077629"/>
                    <a:gd name="connsiteX40" fmla="*/ 209209 w 4862764"/>
                    <a:gd name="connsiteY40" fmla="*/ 698283 h 2077629"/>
                    <a:gd name="connsiteX41" fmla="*/ 504579 w 4862764"/>
                    <a:gd name="connsiteY41" fmla="*/ 853880 h 2077629"/>
                    <a:gd name="connsiteX42" fmla="*/ 835087 w 4862764"/>
                    <a:gd name="connsiteY42" fmla="*/ 820874 h 2077629"/>
                    <a:gd name="connsiteX43" fmla="*/ 1008384 w 4862764"/>
                    <a:gd name="connsiteY43" fmla="*/ 837484 h 2077629"/>
                    <a:gd name="connsiteX44" fmla="*/ 818477 w 4862764"/>
                    <a:gd name="connsiteY44" fmla="*/ 862552 h 2077629"/>
                    <a:gd name="connsiteX45" fmla="*/ 866434 w 4862764"/>
                    <a:gd name="connsiteY45" fmla="*/ 890370 h 2077629"/>
                    <a:gd name="connsiteX46" fmla="*/ 1163059 w 4862764"/>
                    <a:gd name="connsiteY46" fmla="*/ 904562 h 2077629"/>
                    <a:gd name="connsiteX47" fmla="*/ 1206965 w 4862764"/>
                    <a:gd name="connsiteY47" fmla="*/ 931218 h 2077629"/>
                    <a:gd name="connsiteX48" fmla="*/ 985425 w 4862764"/>
                    <a:gd name="connsiteY48" fmla="*/ 963702 h 2077629"/>
                    <a:gd name="connsiteX49" fmla="*/ 767061 w 4862764"/>
                    <a:gd name="connsiteY49" fmla="*/ 917996 h 2077629"/>
                    <a:gd name="connsiteX50" fmla="*/ 783885 w 4862764"/>
                    <a:gd name="connsiteY50" fmla="*/ 942758 h 2077629"/>
                    <a:gd name="connsiteX51" fmla="*/ 899416 w 4862764"/>
                    <a:gd name="connsiteY51" fmla="*/ 975550 h 2077629"/>
                    <a:gd name="connsiteX52" fmla="*/ 536424 w 4862764"/>
                    <a:gd name="connsiteY52" fmla="*/ 972161 h 2077629"/>
                    <a:gd name="connsiteX53" fmla="*/ 31409 w 4862764"/>
                    <a:gd name="connsiteY53" fmla="*/ 688758 h 2077629"/>
                    <a:gd name="connsiteX54" fmla="*/ 9681 w 4862764"/>
                    <a:gd name="connsiteY54" fmla="*/ 736358 h 2077629"/>
                    <a:gd name="connsiteX55" fmla="*/ 282211 w 4862764"/>
                    <a:gd name="connsiteY55" fmla="*/ 972161 h 2077629"/>
                    <a:gd name="connsiteX56" fmla="*/ 731615 w 4862764"/>
                    <a:gd name="connsiteY56" fmla="*/ 1066108 h 2077629"/>
                    <a:gd name="connsiteX57" fmla="*/ 984572 w 4862764"/>
                    <a:gd name="connsiteY57" fmla="*/ 1055209 h 2077629"/>
                    <a:gd name="connsiteX58" fmla="*/ 1365549 w 4862764"/>
                    <a:gd name="connsiteY58" fmla="*/ 1037651 h 2077629"/>
                    <a:gd name="connsiteX59" fmla="*/ 1464471 w 4862764"/>
                    <a:gd name="connsiteY59" fmla="*/ 1085892 h 2077629"/>
                    <a:gd name="connsiteX60" fmla="*/ 1223361 w 4862764"/>
                    <a:gd name="connsiteY60" fmla="*/ 1158680 h 2077629"/>
                    <a:gd name="connsiteX61" fmla="*/ 859421 w 4862764"/>
                    <a:gd name="connsiteY61" fmla="*/ 1090441 h 2077629"/>
                    <a:gd name="connsiteX62" fmla="*/ 772985 w 4862764"/>
                    <a:gd name="connsiteY62" fmla="*/ 1104089 h 2077629"/>
                    <a:gd name="connsiteX63" fmla="*/ 1164221 w 4862764"/>
                    <a:gd name="connsiteY63" fmla="*/ 1226919 h 2077629"/>
                    <a:gd name="connsiteX64" fmla="*/ 1323444 w 4862764"/>
                    <a:gd name="connsiteY64" fmla="*/ 1226919 h 2077629"/>
                    <a:gd name="connsiteX65" fmla="*/ 1464471 w 4862764"/>
                    <a:gd name="connsiteY65" fmla="*/ 1281510 h 2077629"/>
                    <a:gd name="connsiteX66" fmla="*/ 1737427 w 4862764"/>
                    <a:gd name="connsiteY66" fmla="*/ 1204173 h 2077629"/>
                    <a:gd name="connsiteX67" fmla="*/ 2060424 w 4862764"/>
                    <a:gd name="connsiteY67" fmla="*/ 1445283 h 2077629"/>
                    <a:gd name="connsiteX68" fmla="*/ 2024030 w 4862764"/>
                    <a:gd name="connsiteY68" fmla="*/ 1499874 h 2077629"/>
                    <a:gd name="connsiteX69" fmla="*/ 2169606 w 4862764"/>
                    <a:gd name="connsiteY69" fmla="*/ 1508973 h 2077629"/>
                    <a:gd name="connsiteX70" fmla="*/ 2328830 w 4862764"/>
                    <a:gd name="connsiteY70" fmla="*/ 1527170 h 2077629"/>
                    <a:gd name="connsiteX71" fmla="*/ 2328830 w 4862764"/>
                    <a:gd name="connsiteY71" fmla="*/ 1595409 h 2077629"/>
                    <a:gd name="connsiteX72" fmla="*/ 3129498 w 4862764"/>
                    <a:gd name="connsiteY72" fmla="*/ 1763731 h 2077629"/>
                    <a:gd name="connsiteX73" fmla="*/ 3902871 w 4862764"/>
                    <a:gd name="connsiteY73" fmla="*/ 1745534 h 2077629"/>
                    <a:gd name="connsiteX74" fmla="*/ 4134883 w 4862764"/>
                    <a:gd name="connsiteY74" fmla="*/ 2077629 h 2077629"/>
                    <a:gd name="connsiteX75" fmla="*/ 4503373 w 4862764"/>
                    <a:gd name="connsiteY75" fmla="*/ 1754632 h 2077629"/>
                    <a:gd name="connsiteX76" fmla="*/ 4862764 w 4862764"/>
                    <a:gd name="connsiteY76" fmla="*/ 1454382 h 2077629"/>
                    <a:gd name="connsiteX0" fmla="*/ 4862764 w 4862764"/>
                    <a:gd name="connsiteY0" fmla="*/ 1454382 h 2077629"/>
                    <a:gd name="connsiteX1" fmla="*/ 4494274 w 4862764"/>
                    <a:gd name="connsiteY1" fmla="*/ 671910 h 2077629"/>
                    <a:gd name="connsiteX2" fmla="*/ 4043898 w 4862764"/>
                    <a:gd name="connsiteY2" fmla="*/ 835683 h 2077629"/>
                    <a:gd name="connsiteX3" fmla="*/ 3871027 w 4862764"/>
                    <a:gd name="connsiteY3" fmla="*/ 1135934 h 2077629"/>
                    <a:gd name="connsiteX4" fmla="*/ 3034821 w 4862764"/>
                    <a:gd name="connsiteY4" fmla="*/ 988380 h 2077629"/>
                    <a:gd name="connsiteX5" fmla="*/ 2310633 w 4862764"/>
                    <a:gd name="connsiteY5" fmla="*/ 1022203 h 2077629"/>
                    <a:gd name="connsiteX6" fmla="*/ 2265140 w 4862764"/>
                    <a:gd name="connsiteY6" fmla="*/ 1004006 h 2077629"/>
                    <a:gd name="connsiteX7" fmla="*/ 1978537 w 4862764"/>
                    <a:gd name="connsiteY7" fmla="*/ 940316 h 2077629"/>
                    <a:gd name="connsiteX8" fmla="*/ 2027656 w 4862764"/>
                    <a:gd name="connsiteY8" fmla="*/ 745423 h 2077629"/>
                    <a:gd name="connsiteX9" fmla="*/ 2007777 w 4862764"/>
                    <a:gd name="connsiteY9" fmla="*/ 643823 h 2077629"/>
                    <a:gd name="connsiteX10" fmla="*/ 2049743 w 4862764"/>
                    <a:gd name="connsiteY10" fmla="*/ 509093 h 2077629"/>
                    <a:gd name="connsiteX11" fmla="*/ 2001152 w 4862764"/>
                    <a:gd name="connsiteY11" fmla="*/ 425162 h 2077629"/>
                    <a:gd name="connsiteX12" fmla="*/ 1954637 w 4862764"/>
                    <a:gd name="connsiteY12" fmla="*/ 247016 h 2077629"/>
                    <a:gd name="connsiteX13" fmla="*/ 1850960 w 4862764"/>
                    <a:gd name="connsiteY13" fmla="*/ 135823 h 2077629"/>
                    <a:gd name="connsiteX14" fmla="*/ 1741976 w 4862764"/>
                    <a:gd name="connsiteY14" fmla="*/ 3170 h 2077629"/>
                    <a:gd name="connsiteX15" fmla="*/ 1819313 w 4862764"/>
                    <a:gd name="connsiteY15" fmla="*/ 282486 h 2077629"/>
                    <a:gd name="connsiteX16" fmla="*/ 1482668 w 4862764"/>
                    <a:gd name="connsiteY16" fmla="*/ 25916 h 2077629"/>
                    <a:gd name="connsiteX17" fmla="*/ 1661012 w 4862764"/>
                    <a:gd name="connsiteY17" fmla="*/ 233007 h 2077629"/>
                    <a:gd name="connsiteX18" fmla="*/ 1732877 w 4862764"/>
                    <a:gd name="connsiteY18" fmla="*/ 662812 h 2077629"/>
                    <a:gd name="connsiteX19" fmla="*/ 1522590 w 4862764"/>
                    <a:gd name="connsiteY19" fmla="*/ 366846 h 2077629"/>
                    <a:gd name="connsiteX20" fmla="*/ 1239152 w 4862764"/>
                    <a:gd name="connsiteY20" fmla="*/ 260823 h 2077629"/>
                    <a:gd name="connsiteX21" fmla="*/ 1228781 w 4862764"/>
                    <a:gd name="connsiteY21" fmla="*/ 287350 h 2077629"/>
                    <a:gd name="connsiteX22" fmla="*/ 1593651 w 4862764"/>
                    <a:gd name="connsiteY22" fmla="*/ 551095 h 2077629"/>
                    <a:gd name="connsiteX23" fmla="*/ 1655540 w 4862764"/>
                    <a:gd name="connsiteY23" fmla="*/ 787869 h 2077629"/>
                    <a:gd name="connsiteX24" fmla="*/ 1410093 w 4862764"/>
                    <a:gd name="connsiteY24" fmla="*/ 528988 h 2077629"/>
                    <a:gd name="connsiteX25" fmla="*/ 1071222 w 4862764"/>
                    <a:gd name="connsiteY25" fmla="*/ 444283 h 2077629"/>
                    <a:gd name="connsiteX26" fmla="*/ 1050182 w 4862764"/>
                    <a:gd name="connsiteY26" fmla="*/ 485082 h 2077629"/>
                    <a:gd name="connsiteX27" fmla="*/ 1398460 w 4862764"/>
                    <a:gd name="connsiteY27" fmla="*/ 629498 h 2077629"/>
                    <a:gd name="connsiteX28" fmla="*/ 1505415 w 4862764"/>
                    <a:gd name="connsiteY28" fmla="*/ 776543 h 2077629"/>
                    <a:gd name="connsiteX29" fmla="*/ 1249804 w 4862764"/>
                    <a:gd name="connsiteY29" fmla="*/ 666412 h 2077629"/>
                    <a:gd name="connsiteX30" fmla="*/ 920149 w 4862764"/>
                    <a:gd name="connsiteY30" fmla="*/ 662503 h 2077629"/>
                    <a:gd name="connsiteX31" fmla="*/ 948984 w 4862764"/>
                    <a:gd name="connsiteY31" fmla="*/ 690345 h 2077629"/>
                    <a:gd name="connsiteX32" fmla="*/ 1145834 w 4862764"/>
                    <a:gd name="connsiteY32" fmla="*/ 703045 h 2077629"/>
                    <a:gd name="connsiteX33" fmla="*/ 1350527 w 4862764"/>
                    <a:gd name="connsiteY33" fmla="*/ 778770 h 2077629"/>
                    <a:gd name="connsiteX34" fmla="*/ 1532284 w 4862764"/>
                    <a:gd name="connsiteY34" fmla="*/ 914607 h 2077629"/>
                    <a:gd name="connsiteX35" fmla="*/ 1246107 w 4862764"/>
                    <a:gd name="connsiteY35" fmla="*/ 817486 h 2077629"/>
                    <a:gd name="connsiteX36" fmla="*/ 1187299 w 4862764"/>
                    <a:gd name="connsiteY36" fmla="*/ 843099 h 2077629"/>
                    <a:gd name="connsiteX37" fmla="*/ 886502 w 4862764"/>
                    <a:gd name="connsiteY37" fmla="*/ 761735 h 2077629"/>
                    <a:gd name="connsiteX38" fmla="*/ 569572 w 4862764"/>
                    <a:gd name="connsiteY38" fmla="*/ 771308 h 2077629"/>
                    <a:gd name="connsiteX39" fmla="*/ 221056 w 4862764"/>
                    <a:gd name="connsiteY39" fmla="*/ 653713 h 2077629"/>
                    <a:gd name="connsiteX40" fmla="*/ 209209 w 4862764"/>
                    <a:gd name="connsiteY40" fmla="*/ 698283 h 2077629"/>
                    <a:gd name="connsiteX41" fmla="*/ 504579 w 4862764"/>
                    <a:gd name="connsiteY41" fmla="*/ 853880 h 2077629"/>
                    <a:gd name="connsiteX42" fmla="*/ 835087 w 4862764"/>
                    <a:gd name="connsiteY42" fmla="*/ 820874 h 2077629"/>
                    <a:gd name="connsiteX43" fmla="*/ 1008384 w 4862764"/>
                    <a:gd name="connsiteY43" fmla="*/ 837484 h 2077629"/>
                    <a:gd name="connsiteX44" fmla="*/ 818477 w 4862764"/>
                    <a:gd name="connsiteY44" fmla="*/ 862552 h 2077629"/>
                    <a:gd name="connsiteX45" fmla="*/ 866434 w 4862764"/>
                    <a:gd name="connsiteY45" fmla="*/ 890370 h 2077629"/>
                    <a:gd name="connsiteX46" fmla="*/ 1163059 w 4862764"/>
                    <a:gd name="connsiteY46" fmla="*/ 904562 h 2077629"/>
                    <a:gd name="connsiteX47" fmla="*/ 1206965 w 4862764"/>
                    <a:gd name="connsiteY47" fmla="*/ 931218 h 2077629"/>
                    <a:gd name="connsiteX48" fmla="*/ 985425 w 4862764"/>
                    <a:gd name="connsiteY48" fmla="*/ 963702 h 2077629"/>
                    <a:gd name="connsiteX49" fmla="*/ 767061 w 4862764"/>
                    <a:gd name="connsiteY49" fmla="*/ 917996 h 2077629"/>
                    <a:gd name="connsiteX50" fmla="*/ 783885 w 4862764"/>
                    <a:gd name="connsiteY50" fmla="*/ 942758 h 2077629"/>
                    <a:gd name="connsiteX51" fmla="*/ 899416 w 4862764"/>
                    <a:gd name="connsiteY51" fmla="*/ 975550 h 2077629"/>
                    <a:gd name="connsiteX52" fmla="*/ 536424 w 4862764"/>
                    <a:gd name="connsiteY52" fmla="*/ 972161 h 2077629"/>
                    <a:gd name="connsiteX53" fmla="*/ 31409 w 4862764"/>
                    <a:gd name="connsiteY53" fmla="*/ 688758 h 2077629"/>
                    <a:gd name="connsiteX54" fmla="*/ 9681 w 4862764"/>
                    <a:gd name="connsiteY54" fmla="*/ 736358 h 2077629"/>
                    <a:gd name="connsiteX55" fmla="*/ 280624 w 4862764"/>
                    <a:gd name="connsiteY55" fmla="*/ 976923 h 2077629"/>
                    <a:gd name="connsiteX56" fmla="*/ 731615 w 4862764"/>
                    <a:gd name="connsiteY56" fmla="*/ 1066108 h 2077629"/>
                    <a:gd name="connsiteX57" fmla="*/ 984572 w 4862764"/>
                    <a:gd name="connsiteY57" fmla="*/ 1055209 h 2077629"/>
                    <a:gd name="connsiteX58" fmla="*/ 1365549 w 4862764"/>
                    <a:gd name="connsiteY58" fmla="*/ 1037651 h 2077629"/>
                    <a:gd name="connsiteX59" fmla="*/ 1464471 w 4862764"/>
                    <a:gd name="connsiteY59" fmla="*/ 1085892 h 2077629"/>
                    <a:gd name="connsiteX60" fmla="*/ 1223361 w 4862764"/>
                    <a:gd name="connsiteY60" fmla="*/ 1158680 h 2077629"/>
                    <a:gd name="connsiteX61" fmla="*/ 859421 w 4862764"/>
                    <a:gd name="connsiteY61" fmla="*/ 1090441 h 2077629"/>
                    <a:gd name="connsiteX62" fmla="*/ 772985 w 4862764"/>
                    <a:gd name="connsiteY62" fmla="*/ 1104089 h 2077629"/>
                    <a:gd name="connsiteX63" fmla="*/ 1164221 w 4862764"/>
                    <a:gd name="connsiteY63" fmla="*/ 1226919 h 2077629"/>
                    <a:gd name="connsiteX64" fmla="*/ 1323444 w 4862764"/>
                    <a:gd name="connsiteY64" fmla="*/ 1226919 h 2077629"/>
                    <a:gd name="connsiteX65" fmla="*/ 1464471 w 4862764"/>
                    <a:gd name="connsiteY65" fmla="*/ 1281510 h 2077629"/>
                    <a:gd name="connsiteX66" fmla="*/ 1737427 w 4862764"/>
                    <a:gd name="connsiteY66" fmla="*/ 1204173 h 2077629"/>
                    <a:gd name="connsiteX67" fmla="*/ 2060424 w 4862764"/>
                    <a:gd name="connsiteY67" fmla="*/ 1445283 h 2077629"/>
                    <a:gd name="connsiteX68" fmla="*/ 2024030 w 4862764"/>
                    <a:gd name="connsiteY68" fmla="*/ 1499874 h 2077629"/>
                    <a:gd name="connsiteX69" fmla="*/ 2169606 w 4862764"/>
                    <a:gd name="connsiteY69" fmla="*/ 1508973 h 2077629"/>
                    <a:gd name="connsiteX70" fmla="*/ 2328830 w 4862764"/>
                    <a:gd name="connsiteY70" fmla="*/ 1527170 h 2077629"/>
                    <a:gd name="connsiteX71" fmla="*/ 2328830 w 4862764"/>
                    <a:gd name="connsiteY71" fmla="*/ 1595409 h 2077629"/>
                    <a:gd name="connsiteX72" fmla="*/ 3129498 w 4862764"/>
                    <a:gd name="connsiteY72" fmla="*/ 1763731 h 2077629"/>
                    <a:gd name="connsiteX73" fmla="*/ 3902871 w 4862764"/>
                    <a:gd name="connsiteY73" fmla="*/ 1745534 h 2077629"/>
                    <a:gd name="connsiteX74" fmla="*/ 4134883 w 4862764"/>
                    <a:gd name="connsiteY74" fmla="*/ 2077629 h 2077629"/>
                    <a:gd name="connsiteX75" fmla="*/ 4503373 w 4862764"/>
                    <a:gd name="connsiteY75" fmla="*/ 1754632 h 2077629"/>
                    <a:gd name="connsiteX76" fmla="*/ 4862764 w 4862764"/>
                    <a:gd name="connsiteY76"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00559 w 4863907"/>
                    <a:gd name="connsiteY51" fmla="*/ 975550 h 2077629"/>
                    <a:gd name="connsiteX52" fmla="*/ 537567 w 4863907"/>
                    <a:gd name="connsiteY52" fmla="*/ 972161 h 2077629"/>
                    <a:gd name="connsiteX53" fmla="*/ 29377 w 4863907"/>
                    <a:gd name="connsiteY53" fmla="*/ 698283 h 2077629"/>
                    <a:gd name="connsiteX54" fmla="*/ 10824 w 4863907"/>
                    <a:gd name="connsiteY54" fmla="*/ 736358 h 2077629"/>
                    <a:gd name="connsiteX55" fmla="*/ 281767 w 4863907"/>
                    <a:gd name="connsiteY55" fmla="*/ 976923 h 2077629"/>
                    <a:gd name="connsiteX56" fmla="*/ 732758 w 4863907"/>
                    <a:gd name="connsiteY56" fmla="*/ 1066108 h 2077629"/>
                    <a:gd name="connsiteX57" fmla="*/ 985715 w 4863907"/>
                    <a:gd name="connsiteY57" fmla="*/ 1055209 h 2077629"/>
                    <a:gd name="connsiteX58" fmla="*/ 1366692 w 4863907"/>
                    <a:gd name="connsiteY58" fmla="*/ 1037651 h 2077629"/>
                    <a:gd name="connsiteX59" fmla="*/ 1465614 w 4863907"/>
                    <a:gd name="connsiteY59" fmla="*/ 1085892 h 2077629"/>
                    <a:gd name="connsiteX60" fmla="*/ 1224504 w 4863907"/>
                    <a:gd name="connsiteY60" fmla="*/ 1158680 h 2077629"/>
                    <a:gd name="connsiteX61" fmla="*/ 860564 w 4863907"/>
                    <a:gd name="connsiteY61" fmla="*/ 1090441 h 2077629"/>
                    <a:gd name="connsiteX62" fmla="*/ 774128 w 4863907"/>
                    <a:gd name="connsiteY62" fmla="*/ 1104089 h 2077629"/>
                    <a:gd name="connsiteX63" fmla="*/ 1165364 w 4863907"/>
                    <a:gd name="connsiteY63" fmla="*/ 1226919 h 2077629"/>
                    <a:gd name="connsiteX64" fmla="*/ 1324587 w 4863907"/>
                    <a:gd name="connsiteY64" fmla="*/ 1226919 h 2077629"/>
                    <a:gd name="connsiteX65" fmla="*/ 1465614 w 4863907"/>
                    <a:gd name="connsiteY65" fmla="*/ 1281510 h 2077629"/>
                    <a:gd name="connsiteX66" fmla="*/ 1738570 w 4863907"/>
                    <a:gd name="connsiteY66" fmla="*/ 1204173 h 2077629"/>
                    <a:gd name="connsiteX67" fmla="*/ 2061567 w 4863907"/>
                    <a:gd name="connsiteY67" fmla="*/ 1445283 h 2077629"/>
                    <a:gd name="connsiteX68" fmla="*/ 2025173 w 4863907"/>
                    <a:gd name="connsiteY68" fmla="*/ 1499874 h 2077629"/>
                    <a:gd name="connsiteX69" fmla="*/ 2170749 w 4863907"/>
                    <a:gd name="connsiteY69" fmla="*/ 1508973 h 2077629"/>
                    <a:gd name="connsiteX70" fmla="*/ 2329973 w 4863907"/>
                    <a:gd name="connsiteY70" fmla="*/ 1527170 h 2077629"/>
                    <a:gd name="connsiteX71" fmla="*/ 2329973 w 4863907"/>
                    <a:gd name="connsiteY71" fmla="*/ 1595409 h 2077629"/>
                    <a:gd name="connsiteX72" fmla="*/ 3130641 w 4863907"/>
                    <a:gd name="connsiteY72" fmla="*/ 1763731 h 2077629"/>
                    <a:gd name="connsiteX73" fmla="*/ 3904014 w 4863907"/>
                    <a:gd name="connsiteY73" fmla="*/ 1745534 h 2077629"/>
                    <a:gd name="connsiteX74" fmla="*/ 4136026 w 4863907"/>
                    <a:gd name="connsiteY74" fmla="*/ 2077629 h 2077629"/>
                    <a:gd name="connsiteX75" fmla="*/ 4504516 w 4863907"/>
                    <a:gd name="connsiteY75" fmla="*/ 1754632 h 2077629"/>
                    <a:gd name="connsiteX76" fmla="*/ 4863907 w 4863907"/>
                    <a:gd name="connsiteY76"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00559 w 4863907"/>
                    <a:gd name="connsiteY51" fmla="*/ 975550 h 2077629"/>
                    <a:gd name="connsiteX52" fmla="*/ 537567 w 4863907"/>
                    <a:gd name="connsiteY52" fmla="*/ 972161 h 2077629"/>
                    <a:gd name="connsiteX53" fmla="*/ 29377 w 4863907"/>
                    <a:gd name="connsiteY53" fmla="*/ 698283 h 2077629"/>
                    <a:gd name="connsiteX54" fmla="*/ 10824 w 4863907"/>
                    <a:gd name="connsiteY54" fmla="*/ 736358 h 2077629"/>
                    <a:gd name="connsiteX55" fmla="*/ 281767 w 4863907"/>
                    <a:gd name="connsiteY55" fmla="*/ 976923 h 2077629"/>
                    <a:gd name="connsiteX56" fmla="*/ 732758 w 4863907"/>
                    <a:gd name="connsiteY56" fmla="*/ 1066108 h 2077629"/>
                    <a:gd name="connsiteX57" fmla="*/ 985715 w 4863907"/>
                    <a:gd name="connsiteY57" fmla="*/ 1055209 h 2077629"/>
                    <a:gd name="connsiteX58" fmla="*/ 1366692 w 4863907"/>
                    <a:gd name="connsiteY58" fmla="*/ 1037651 h 2077629"/>
                    <a:gd name="connsiteX59" fmla="*/ 1465614 w 4863907"/>
                    <a:gd name="connsiteY59" fmla="*/ 1085892 h 2077629"/>
                    <a:gd name="connsiteX60" fmla="*/ 1224504 w 4863907"/>
                    <a:gd name="connsiteY60" fmla="*/ 1158680 h 2077629"/>
                    <a:gd name="connsiteX61" fmla="*/ 860564 w 4863907"/>
                    <a:gd name="connsiteY61" fmla="*/ 1090441 h 2077629"/>
                    <a:gd name="connsiteX62" fmla="*/ 774128 w 4863907"/>
                    <a:gd name="connsiteY62" fmla="*/ 1104089 h 2077629"/>
                    <a:gd name="connsiteX63" fmla="*/ 1165364 w 4863907"/>
                    <a:gd name="connsiteY63" fmla="*/ 1226919 h 2077629"/>
                    <a:gd name="connsiteX64" fmla="*/ 1324587 w 4863907"/>
                    <a:gd name="connsiteY64" fmla="*/ 1226919 h 2077629"/>
                    <a:gd name="connsiteX65" fmla="*/ 1465614 w 4863907"/>
                    <a:gd name="connsiteY65" fmla="*/ 1281510 h 2077629"/>
                    <a:gd name="connsiteX66" fmla="*/ 1738570 w 4863907"/>
                    <a:gd name="connsiteY66" fmla="*/ 1204173 h 2077629"/>
                    <a:gd name="connsiteX67" fmla="*/ 2061567 w 4863907"/>
                    <a:gd name="connsiteY67" fmla="*/ 1445283 h 2077629"/>
                    <a:gd name="connsiteX68" fmla="*/ 2025173 w 4863907"/>
                    <a:gd name="connsiteY68" fmla="*/ 1499874 h 2077629"/>
                    <a:gd name="connsiteX69" fmla="*/ 2170749 w 4863907"/>
                    <a:gd name="connsiteY69" fmla="*/ 1508973 h 2077629"/>
                    <a:gd name="connsiteX70" fmla="*/ 2329973 w 4863907"/>
                    <a:gd name="connsiteY70" fmla="*/ 1527170 h 2077629"/>
                    <a:gd name="connsiteX71" fmla="*/ 2329973 w 4863907"/>
                    <a:gd name="connsiteY71" fmla="*/ 1595409 h 2077629"/>
                    <a:gd name="connsiteX72" fmla="*/ 3130641 w 4863907"/>
                    <a:gd name="connsiteY72" fmla="*/ 1763731 h 2077629"/>
                    <a:gd name="connsiteX73" fmla="*/ 3904014 w 4863907"/>
                    <a:gd name="connsiteY73" fmla="*/ 1745534 h 2077629"/>
                    <a:gd name="connsiteX74" fmla="*/ 4136026 w 4863907"/>
                    <a:gd name="connsiteY74" fmla="*/ 2077629 h 2077629"/>
                    <a:gd name="connsiteX75" fmla="*/ 4504516 w 4863907"/>
                    <a:gd name="connsiteY75" fmla="*/ 1754632 h 2077629"/>
                    <a:gd name="connsiteX76" fmla="*/ 4863907 w 4863907"/>
                    <a:gd name="connsiteY76"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00559 w 4863907"/>
                    <a:gd name="connsiteY51" fmla="*/ 975550 h 2077629"/>
                    <a:gd name="connsiteX52" fmla="*/ 537567 w 4863907"/>
                    <a:gd name="connsiteY52" fmla="*/ 972161 h 2077629"/>
                    <a:gd name="connsiteX53" fmla="*/ 29377 w 4863907"/>
                    <a:gd name="connsiteY53" fmla="*/ 698283 h 2077629"/>
                    <a:gd name="connsiteX54" fmla="*/ 10824 w 4863907"/>
                    <a:gd name="connsiteY54" fmla="*/ 736358 h 2077629"/>
                    <a:gd name="connsiteX55" fmla="*/ 310342 w 4863907"/>
                    <a:gd name="connsiteY55" fmla="*/ 992798 h 2077629"/>
                    <a:gd name="connsiteX56" fmla="*/ 732758 w 4863907"/>
                    <a:gd name="connsiteY56" fmla="*/ 1066108 h 2077629"/>
                    <a:gd name="connsiteX57" fmla="*/ 985715 w 4863907"/>
                    <a:gd name="connsiteY57" fmla="*/ 1055209 h 2077629"/>
                    <a:gd name="connsiteX58" fmla="*/ 1366692 w 4863907"/>
                    <a:gd name="connsiteY58" fmla="*/ 1037651 h 2077629"/>
                    <a:gd name="connsiteX59" fmla="*/ 1465614 w 4863907"/>
                    <a:gd name="connsiteY59" fmla="*/ 1085892 h 2077629"/>
                    <a:gd name="connsiteX60" fmla="*/ 1224504 w 4863907"/>
                    <a:gd name="connsiteY60" fmla="*/ 1158680 h 2077629"/>
                    <a:gd name="connsiteX61" fmla="*/ 860564 w 4863907"/>
                    <a:gd name="connsiteY61" fmla="*/ 1090441 h 2077629"/>
                    <a:gd name="connsiteX62" fmla="*/ 774128 w 4863907"/>
                    <a:gd name="connsiteY62" fmla="*/ 1104089 h 2077629"/>
                    <a:gd name="connsiteX63" fmla="*/ 1165364 w 4863907"/>
                    <a:gd name="connsiteY63" fmla="*/ 1226919 h 2077629"/>
                    <a:gd name="connsiteX64" fmla="*/ 1324587 w 4863907"/>
                    <a:gd name="connsiteY64" fmla="*/ 1226919 h 2077629"/>
                    <a:gd name="connsiteX65" fmla="*/ 1465614 w 4863907"/>
                    <a:gd name="connsiteY65" fmla="*/ 1281510 h 2077629"/>
                    <a:gd name="connsiteX66" fmla="*/ 1738570 w 4863907"/>
                    <a:gd name="connsiteY66" fmla="*/ 1204173 h 2077629"/>
                    <a:gd name="connsiteX67" fmla="*/ 2061567 w 4863907"/>
                    <a:gd name="connsiteY67" fmla="*/ 1445283 h 2077629"/>
                    <a:gd name="connsiteX68" fmla="*/ 2025173 w 4863907"/>
                    <a:gd name="connsiteY68" fmla="*/ 1499874 h 2077629"/>
                    <a:gd name="connsiteX69" fmla="*/ 2170749 w 4863907"/>
                    <a:gd name="connsiteY69" fmla="*/ 1508973 h 2077629"/>
                    <a:gd name="connsiteX70" fmla="*/ 2329973 w 4863907"/>
                    <a:gd name="connsiteY70" fmla="*/ 1527170 h 2077629"/>
                    <a:gd name="connsiteX71" fmla="*/ 2329973 w 4863907"/>
                    <a:gd name="connsiteY71" fmla="*/ 1595409 h 2077629"/>
                    <a:gd name="connsiteX72" fmla="*/ 3130641 w 4863907"/>
                    <a:gd name="connsiteY72" fmla="*/ 1763731 h 2077629"/>
                    <a:gd name="connsiteX73" fmla="*/ 3904014 w 4863907"/>
                    <a:gd name="connsiteY73" fmla="*/ 1745534 h 2077629"/>
                    <a:gd name="connsiteX74" fmla="*/ 4136026 w 4863907"/>
                    <a:gd name="connsiteY74" fmla="*/ 2077629 h 2077629"/>
                    <a:gd name="connsiteX75" fmla="*/ 4504516 w 4863907"/>
                    <a:gd name="connsiteY75" fmla="*/ 1754632 h 2077629"/>
                    <a:gd name="connsiteX76" fmla="*/ 4863907 w 4863907"/>
                    <a:gd name="connsiteY76"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00559 w 4863907"/>
                    <a:gd name="connsiteY51" fmla="*/ 975550 h 2077629"/>
                    <a:gd name="connsiteX52" fmla="*/ 537567 w 4863907"/>
                    <a:gd name="connsiteY52" fmla="*/ 972161 h 2077629"/>
                    <a:gd name="connsiteX53" fmla="*/ 29377 w 4863907"/>
                    <a:gd name="connsiteY53" fmla="*/ 698283 h 2077629"/>
                    <a:gd name="connsiteX54" fmla="*/ 10824 w 4863907"/>
                    <a:gd name="connsiteY54" fmla="*/ 736358 h 2077629"/>
                    <a:gd name="connsiteX55" fmla="*/ 300817 w 4863907"/>
                    <a:gd name="connsiteY55" fmla="*/ 983273 h 2077629"/>
                    <a:gd name="connsiteX56" fmla="*/ 732758 w 4863907"/>
                    <a:gd name="connsiteY56" fmla="*/ 1066108 h 2077629"/>
                    <a:gd name="connsiteX57" fmla="*/ 985715 w 4863907"/>
                    <a:gd name="connsiteY57" fmla="*/ 1055209 h 2077629"/>
                    <a:gd name="connsiteX58" fmla="*/ 1366692 w 4863907"/>
                    <a:gd name="connsiteY58" fmla="*/ 1037651 h 2077629"/>
                    <a:gd name="connsiteX59" fmla="*/ 1465614 w 4863907"/>
                    <a:gd name="connsiteY59" fmla="*/ 1085892 h 2077629"/>
                    <a:gd name="connsiteX60" fmla="*/ 1224504 w 4863907"/>
                    <a:gd name="connsiteY60" fmla="*/ 1158680 h 2077629"/>
                    <a:gd name="connsiteX61" fmla="*/ 860564 w 4863907"/>
                    <a:gd name="connsiteY61" fmla="*/ 1090441 h 2077629"/>
                    <a:gd name="connsiteX62" fmla="*/ 774128 w 4863907"/>
                    <a:gd name="connsiteY62" fmla="*/ 1104089 h 2077629"/>
                    <a:gd name="connsiteX63" fmla="*/ 1165364 w 4863907"/>
                    <a:gd name="connsiteY63" fmla="*/ 1226919 h 2077629"/>
                    <a:gd name="connsiteX64" fmla="*/ 1324587 w 4863907"/>
                    <a:gd name="connsiteY64" fmla="*/ 1226919 h 2077629"/>
                    <a:gd name="connsiteX65" fmla="*/ 1465614 w 4863907"/>
                    <a:gd name="connsiteY65" fmla="*/ 1281510 h 2077629"/>
                    <a:gd name="connsiteX66" fmla="*/ 1738570 w 4863907"/>
                    <a:gd name="connsiteY66" fmla="*/ 1204173 h 2077629"/>
                    <a:gd name="connsiteX67" fmla="*/ 2061567 w 4863907"/>
                    <a:gd name="connsiteY67" fmla="*/ 1445283 h 2077629"/>
                    <a:gd name="connsiteX68" fmla="*/ 2025173 w 4863907"/>
                    <a:gd name="connsiteY68" fmla="*/ 1499874 h 2077629"/>
                    <a:gd name="connsiteX69" fmla="*/ 2170749 w 4863907"/>
                    <a:gd name="connsiteY69" fmla="*/ 1508973 h 2077629"/>
                    <a:gd name="connsiteX70" fmla="*/ 2329973 w 4863907"/>
                    <a:gd name="connsiteY70" fmla="*/ 1527170 h 2077629"/>
                    <a:gd name="connsiteX71" fmla="*/ 2329973 w 4863907"/>
                    <a:gd name="connsiteY71" fmla="*/ 1595409 h 2077629"/>
                    <a:gd name="connsiteX72" fmla="*/ 3130641 w 4863907"/>
                    <a:gd name="connsiteY72" fmla="*/ 1763731 h 2077629"/>
                    <a:gd name="connsiteX73" fmla="*/ 3904014 w 4863907"/>
                    <a:gd name="connsiteY73" fmla="*/ 1745534 h 2077629"/>
                    <a:gd name="connsiteX74" fmla="*/ 4136026 w 4863907"/>
                    <a:gd name="connsiteY74" fmla="*/ 2077629 h 2077629"/>
                    <a:gd name="connsiteX75" fmla="*/ 4504516 w 4863907"/>
                    <a:gd name="connsiteY75" fmla="*/ 1754632 h 2077629"/>
                    <a:gd name="connsiteX76" fmla="*/ 4863907 w 4863907"/>
                    <a:gd name="connsiteY76"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00559 w 4863907"/>
                    <a:gd name="connsiteY51" fmla="*/ 975550 h 2077629"/>
                    <a:gd name="connsiteX52" fmla="*/ 537567 w 4863907"/>
                    <a:gd name="connsiteY52" fmla="*/ 972161 h 2077629"/>
                    <a:gd name="connsiteX53" fmla="*/ 29377 w 4863907"/>
                    <a:gd name="connsiteY53" fmla="*/ 698283 h 2077629"/>
                    <a:gd name="connsiteX54" fmla="*/ 10824 w 4863907"/>
                    <a:gd name="connsiteY54" fmla="*/ 736358 h 2077629"/>
                    <a:gd name="connsiteX55" fmla="*/ 300817 w 4863907"/>
                    <a:gd name="connsiteY55" fmla="*/ 983273 h 2077629"/>
                    <a:gd name="connsiteX56" fmla="*/ 732758 w 4863907"/>
                    <a:gd name="connsiteY56" fmla="*/ 1066108 h 2077629"/>
                    <a:gd name="connsiteX57" fmla="*/ 985715 w 4863907"/>
                    <a:gd name="connsiteY57" fmla="*/ 1055209 h 2077629"/>
                    <a:gd name="connsiteX58" fmla="*/ 1366692 w 4863907"/>
                    <a:gd name="connsiteY58" fmla="*/ 1037651 h 2077629"/>
                    <a:gd name="connsiteX59" fmla="*/ 1465614 w 4863907"/>
                    <a:gd name="connsiteY59" fmla="*/ 1085892 h 2077629"/>
                    <a:gd name="connsiteX60" fmla="*/ 1224504 w 4863907"/>
                    <a:gd name="connsiteY60" fmla="*/ 1158680 h 2077629"/>
                    <a:gd name="connsiteX61" fmla="*/ 860564 w 4863907"/>
                    <a:gd name="connsiteY61" fmla="*/ 1090441 h 2077629"/>
                    <a:gd name="connsiteX62" fmla="*/ 774128 w 4863907"/>
                    <a:gd name="connsiteY62" fmla="*/ 1104089 h 2077629"/>
                    <a:gd name="connsiteX63" fmla="*/ 1165364 w 4863907"/>
                    <a:gd name="connsiteY63" fmla="*/ 1226919 h 2077629"/>
                    <a:gd name="connsiteX64" fmla="*/ 1324587 w 4863907"/>
                    <a:gd name="connsiteY64" fmla="*/ 1226919 h 2077629"/>
                    <a:gd name="connsiteX65" fmla="*/ 1465614 w 4863907"/>
                    <a:gd name="connsiteY65" fmla="*/ 1281510 h 2077629"/>
                    <a:gd name="connsiteX66" fmla="*/ 1738570 w 4863907"/>
                    <a:gd name="connsiteY66" fmla="*/ 1204173 h 2077629"/>
                    <a:gd name="connsiteX67" fmla="*/ 2061567 w 4863907"/>
                    <a:gd name="connsiteY67" fmla="*/ 1445283 h 2077629"/>
                    <a:gd name="connsiteX68" fmla="*/ 2025173 w 4863907"/>
                    <a:gd name="connsiteY68" fmla="*/ 1499874 h 2077629"/>
                    <a:gd name="connsiteX69" fmla="*/ 2170749 w 4863907"/>
                    <a:gd name="connsiteY69" fmla="*/ 1508973 h 2077629"/>
                    <a:gd name="connsiteX70" fmla="*/ 2329973 w 4863907"/>
                    <a:gd name="connsiteY70" fmla="*/ 1527170 h 2077629"/>
                    <a:gd name="connsiteX71" fmla="*/ 2329973 w 4863907"/>
                    <a:gd name="connsiteY71" fmla="*/ 1595409 h 2077629"/>
                    <a:gd name="connsiteX72" fmla="*/ 3130641 w 4863907"/>
                    <a:gd name="connsiteY72" fmla="*/ 1763731 h 2077629"/>
                    <a:gd name="connsiteX73" fmla="*/ 3904014 w 4863907"/>
                    <a:gd name="connsiteY73" fmla="*/ 1745534 h 2077629"/>
                    <a:gd name="connsiteX74" fmla="*/ 4136026 w 4863907"/>
                    <a:gd name="connsiteY74" fmla="*/ 2077629 h 2077629"/>
                    <a:gd name="connsiteX75" fmla="*/ 4504516 w 4863907"/>
                    <a:gd name="connsiteY75" fmla="*/ 1754632 h 2077629"/>
                    <a:gd name="connsiteX76" fmla="*/ 4863907 w 4863907"/>
                    <a:gd name="connsiteY76"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00559 w 4863907"/>
                    <a:gd name="connsiteY51" fmla="*/ 975550 h 2077629"/>
                    <a:gd name="connsiteX52" fmla="*/ 537567 w 4863907"/>
                    <a:gd name="connsiteY52" fmla="*/ 972161 h 2077629"/>
                    <a:gd name="connsiteX53" fmla="*/ 29377 w 4863907"/>
                    <a:gd name="connsiteY53" fmla="*/ 698283 h 2077629"/>
                    <a:gd name="connsiteX54" fmla="*/ 10824 w 4863907"/>
                    <a:gd name="connsiteY54" fmla="*/ 736358 h 2077629"/>
                    <a:gd name="connsiteX55" fmla="*/ 300817 w 4863907"/>
                    <a:gd name="connsiteY55" fmla="*/ 983273 h 2077629"/>
                    <a:gd name="connsiteX56" fmla="*/ 732758 w 4863907"/>
                    <a:gd name="connsiteY56" fmla="*/ 1066108 h 2077629"/>
                    <a:gd name="connsiteX57" fmla="*/ 985715 w 4863907"/>
                    <a:gd name="connsiteY57" fmla="*/ 1055209 h 2077629"/>
                    <a:gd name="connsiteX58" fmla="*/ 1366692 w 4863907"/>
                    <a:gd name="connsiteY58" fmla="*/ 1037651 h 2077629"/>
                    <a:gd name="connsiteX59" fmla="*/ 1465614 w 4863907"/>
                    <a:gd name="connsiteY59" fmla="*/ 1085892 h 2077629"/>
                    <a:gd name="connsiteX60" fmla="*/ 1224504 w 4863907"/>
                    <a:gd name="connsiteY60" fmla="*/ 1158680 h 2077629"/>
                    <a:gd name="connsiteX61" fmla="*/ 860564 w 4863907"/>
                    <a:gd name="connsiteY61" fmla="*/ 1090441 h 2077629"/>
                    <a:gd name="connsiteX62" fmla="*/ 774128 w 4863907"/>
                    <a:gd name="connsiteY62" fmla="*/ 1104089 h 2077629"/>
                    <a:gd name="connsiteX63" fmla="*/ 1165364 w 4863907"/>
                    <a:gd name="connsiteY63" fmla="*/ 1226919 h 2077629"/>
                    <a:gd name="connsiteX64" fmla="*/ 1324587 w 4863907"/>
                    <a:gd name="connsiteY64" fmla="*/ 1226919 h 2077629"/>
                    <a:gd name="connsiteX65" fmla="*/ 1465614 w 4863907"/>
                    <a:gd name="connsiteY65" fmla="*/ 1281510 h 2077629"/>
                    <a:gd name="connsiteX66" fmla="*/ 1738570 w 4863907"/>
                    <a:gd name="connsiteY66" fmla="*/ 1204173 h 2077629"/>
                    <a:gd name="connsiteX67" fmla="*/ 2061567 w 4863907"/>
                    <a:gd name="connsiteY67" fmla="*/ 1445283 h 2077629"/>
                    <a:gd name="connsiteX68" fmla="*/ 2025173 w 4863907"/>
                    <a:gd name="connsiteY68" fmla="*/ 1499874 h 2077629"/>
                    <a:gd name="connsiteX69" fmla="*/ 2170749 w 4863907"/>
                    <a:gd name="connsiteY69" fmla="*/ 1508973 h 2077629"/>
                    <a:gd name="connsiteX70" fmla="*/ 2329973 w 4863907"/>
                    <a:gd name="connsiteY70" fmla="*/ 1527170 h 2077629"/>
                    <a:gd name="connsiteX71" fmla="*/ 2329973 w 4863907"/>
                    <a:gd name="connsiteY71" fmla="*/ 1595409 h 2077629"/>
                    <a:gd name="connsiteX72" fmla="*/ 3130641 w 4863907"/>
                    <a:gd name="connsiteY72" fmla="*/ 1763731 h 2077629"/>
                    <a:gd name="connsiteX73" fmla="*/ 3904014 w 4863907"/>
                    <a:gd name="connsiteY73" fmla="*/ 1745534 h 2077629"/>
                    <a:gd name="connsiteX74" fmla="*/ 4136026 w 4863907"/>
                    <a:gd name="connsiteY74" fmla="*/ 2077629 h 2077629"/>
                    <a:gd name="connsiteX75" fmla="*/ 4504516 w 4863907"/>
                    <a:gd name="connsiteY75" fmla="*/ 1754632 h 2077629"/>
                    <a:gd name="connsiteX76" fmla="*/ 4863907 w 4863907"/>
                    <a:gd name="connsiteY76"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00559 w 4863907"/>
                    <a:gd name="connsiteY51" fmla="*/ 975550 h 2077629"/>
                    <a:gd name="connsiteX52" fmla="*/ 537567 w 4863907"/>
                    <a:gd name="connsiteY52" fmla="*/ 972161 h 2077629"/>
                    <a:gd name="connsiteX53" fmla="*/ 29377 w 4863907"/>
                    <a:gd name="connsiteY53" fmla="*/ 698283 h 2077629"/>
                    <a:gd name="connsiteX54" fmla="*/ 10824 w 4863907"/>
                    <a:gd name="connsiteY54" fmla="*/ 736358 h 2077629"/>
                    <a:gd name="connsiteX55" fmla="*/ 297642 w 4863907"/>
                    <a:gd name="connsiteY55" fmla="*/ 972160 h 2077629"/>
                    <a:gd name="connsiteX56" fmla="*/ 732758 w 4863907"/>
                    <a:gd name="connsiteY56" fmla="*/ 1066108 h 2077629"/>
                    <a:gd name="connsiteX57" fmla="*/ 985715 w 4863907"/>
                    <a:gd name="connsiteY57" fmla="*/ 1055209 h 2077629"/>
                    <a:gd name="connsiteX58" fmla="*/ 1366692 w 4863907"/>
                    <a:gd name="connsiteY58" fmla="*/ 1037651 h 2077629"/>
                    <a:gd name="connsiteX59" fmla="*/ 1465614 w 4863907"/>
                    <a:gd name="connsiteY59" fmla="*/ 1085892 h 2077629"/>
                    <a:gd name="connsiteX60" fmla="*/ 1224504 w 4863907"/>
                    <a:gd name="connsiteY60" fmla="*/ 1158680 h 2077629"/>
                    <a:gd name="connsiteX61" fmla="*/ 860564 w 4863907"/>
                    <a:gd name="connsiteY61" fmla="*/ 1090441 h 2077629"/>
                    <a:gd name="connsiteX62" fmla="*/ 774128 w 4863907"/>
                    <a:gd name="connsiteY62" fmla="*/ 1104089 h 2077629"/>
                    <a:gd name="connsiteX63" fmla="*/ 1165364 w 4863907"/>
                    <a:gd name="connsiteY63" fmla="*/ 1226919 h 2077629"/>
                    <a:gd name="connsiteX64" fmla="*/ 1324587 w 4863907"/>
                    <a:gd name="connsiteY64" fmla="*/ 1226919 h 2077629"/>
                    <a:gd name="connsiteX65" fmla="*/ 1465614 w 4863907"/>
                    <a:gd name="connsiteY65" fmla="*/ 1281510 h 2077629"/>
                    <a:gd name="connsiteX66" fmla="*/ 1738570 w 4863907"/>
                    <a:gd name="connsiteY66" fmla="*/ 1204173 h 2077629"/>
                    <a:gd name="connsiteX67" fmla="*/ 2061567 w 4863907"/>
                    <a:gd name="connsiteY67" fmla="*/ 1445283 h 2077629"/>
                    <a:gd name="connsiteX68" fmla="*/ 2025173 w 4863907"/>
                    <a:gd name="connsiteY68" fmla="*/ 1499874 h 2077629"/>
                    <a:gd name="connsiteX69" fmla="*/ 2170749 w 4863907"/>
                    <a:gd name="connsiteY69" fmla="*/ 1508973 h 2077629"/>
                    <a:gd name="connsiteX70" fmla="*/ 2329973 w 4863907"/>
                    <a:gd name="connsiteY70" fmla="*/ 1527170 h 2077629"/>
                    <a:gd name="connsiteX71" fmla="*/ 2329973 w 4863907"/>
                    <a:gd name="connsiteY71" fmla="*/ 1595409 h 2077629"/>
                    <a:gd name="connsiteX72" fmla="*/ 3130641 w 4863907"/>
                    <a:gd name="connsiteY72" fmla="*/ 1763731 h 2077629"/>
                    <a:gd name="connsiteX73" fmla="*/ 3904014 w 4863907"/>
                    <a:gd name="connsiteY73" fmla="*/ 1745534 h 2077629"/>
                    <a:gd name="connsiteX74" fmla="*/ 4136026 w 4863907"/>
                    <a:gd name="connsiteY74" fmla="*/ 2077629 h 2077629"/>
                    <a:gd name="connsiteX75" fmla="*/ 4504516 w 4863907"/>
                    <a:gd name="connsiteY75" fmla="*/ 1754632 h 2077629"/>
                    <a:gd name="connsiteX76" fmla="*/ 4863907 w 4863907"/>
                    <a:gd name="connsiteY76"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00559 w 4863907"/>
                    <a:gd name="connsiteY51" fmla="*/ 975550 h 2077629"/>
                    <a:gd name="connsiteX52" fmla="*/ 537567 w 4863907"/>
                    <a:gd name="connsiteY52" fmla="*/ 972161 h 2077629"/>
                    <a:gd name="connsiteX53" fmla="*/ 29377 w 4863907"/>
                    <a:gd name="connsiteY53" fmla="*/ 698283 h 2077629"/>
                    <a:gd name="connsiteX54" fmla="*/ 10824 w 4863907"/>
                    <a:gd name="connsiteY54" fmla="*/ 736358 h 2077629"/>
                    <a:gd name="connsiteX55" fmla="*/ 297642 w 4863907"/>
                    <a:gd name="connsiteY55" fmla="*/ 972160 h 2077629"/>
                    <a:gd name="connsiteX56" fmla="*/ 732758 w 4863907"/>
                    <a:gd name="connsiteY56" fmla="*/ 1066108 h 2077629"/>
                    <a:gd name="connsiteX57" fmla="*/ 985715 w 4863907"/>
                    <a:gd name="connsiteY57" fmla="*/ 1055209 h 2077629"/>
                    <a:gd name="connsiteX58" fmla="*/ 1366692 w 4863907"/>
                    <a:gd name="connsiteY58" fmla="*/ 1037651 h 2077629"/>
                    <a:gd name="connsiteX59" fmla="*/ 1465614 w 4863907"/>
                    <a:gd name="connsiteY59" fmla="*/ 1085892 h 2077629"/>
                    <a:gd name="connsiteX60" fmla="*/ 1224504 w 4863907"/>
                    <a:gd name="connsiteY60" fmla="*/ 1158680 h 2077629"/>
                    <a:gd name="connsiteX61" fmla="*/ 860564 w 4863907"/>
                    <a:gd name="connsiteY61" fmla="*/ 1090441 h 2077629"/>
                    <a:gd name="connsiteX62" fmla="*/ 774128 w 4863907"/>
                    <a:gd name="connsiteY62" fmla="*/ 1104089 h 2077629"/>
                    <a:gd name="connsiteX63" fmla="*/ 1165364 w 4863907"/>
                    <a:gd name="connsiteY63" fmla="*/ 1226919 h 2077629"/>
                    <a:gd name="connsiteX64" fmla="*/ 1324587 w 4863907"/>
                    <a:gd name="connsiteY64" fmla="*/ 1226919 h 2077629"/>
                    <a:gd name="connsiteX65" fmla="*/ 1465614 w 4863907"/>
                    <a:gd name="connsiteY65" fmla="*/ 1281510 h 2077629"/>
                    <a:gd name="connsiteX66" fmla="*/ 1738570 w 4863907"/>
                    <a:gd name="connsiteY66" fmla="*/ 1204173 h 2077629"/>
                    <a:gd name="connsiteX67" fmla="*/ 2061567 w 4863907"/>
                    <a:gd name="connsiteY67" fmla="*/ 1445283 h 2077629"/>
                    <a:gd name="connsiteX68" fmla="*/ 2025173 w 4863907"/>
                    <a:gd name="connsiteY68" fmla="*/ 1499874 h 2077629"/>
                    <a:gd name="connsiteX69" fmla="*/ 2170749 w 4863907"/>
                    <a:gd name="connsiteY69" fmla="*/ 1508973 h 2077629"/>
                    <a:gd name="connsiteX70" fmla="*/ 2329973 w 4863907"/>
                    <a:gd name="connsiteY70" fmla="*/ 1527170 h 2077629"/>
                    <a:gd name="connsiteX71" fmla="*/ 2329973 w 4863907"/>
                    <a:gd name="connsiteY71" fmla="*/ 1595409 h 2077629"/>
                    <a:gd name="connsiteX72" fmla="*/ 3130641 w 4863907"/>
                    <a:gd name="connsiteY72" fmla="*/ 1763731 h 2077629"/>
                    <a:gd name="connsiteX73" fmla="*/ 3904014 w 4863907"/>
                    <a:gd name="connsiteY73" fmla="*/ 1745534 h 2077629"/>
                    <a:gd name="connsiteX74" fmla="*/ 4136026 w 4863907"/>
                    <a:gd name="connsiteY74" fmla="*/ 2077629 h 2077629"/>
                    <a:gd name="connsiteX75" fmla="*/ 4504516 w 4863907"/>
                    <a:gd name="connsiteY75" fmla="*/ 1754632 h 2077629"/>
                    <a:gd name="connsiteX76" fmla="*/ 4863907 w 4863907"/>
                    <a:gd name="connsiteY76"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00559 w 4863907"/>
                    <a:gd name="connsiteY51" fmla="*/ 975550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32758 w 4863907"/>
                    <a:gd name="connsiteY57" fmla="*/ 1066108 h 2077629"/>
                    <a:gd name="connsiteX58" fmla="*/ 985715 w 4863907"/>
                    <a:gd name="connsiteY58" fmla="*/ 1055209 h 2077629"/>
                    <a:gd name="connsiteX59" fmla="*/ 1366692 w 4863907"/>
                    <a:gd name="connsiteY59" fmla="*/ 1037651 h 2077629"/>
                    <a:gd name="connsiteX60" fmla="*/ 1465614 w 4863907"/>
                    <a:gd name="connsiteY60" fmla="*/ 1085892 h 2077629"/>
                    <a:gd name="connsiteX61" fmla="*/ 1224504 w 4863907"/>
                    <a:gd name="connsiteY61" fmla="*/ 1158680 h 2077629"/>
                    <a:gd name="connsiteX62" fmla="*/ 860564 w 4863907"/>
                    <a:gd name="connsiteY62" fmla="*/ 1090441 h 2077629"/>
                    <a:gd name="connsiteX63" fmla="*/ 774128 w 4863907"/>
                    <a:gd name="connsiteY63" fmla="*/ 1104089 h 2077629"/>
                    <a:gd name="connsiteX64" fmla="*/ 1165364 w 4863907"/>
                    <a:gd name="connsiteY64" fmla="*/ 1226919 h 2077629"/>
                    <a:gd name="connsiteX65" fmla="*/ 1324587 w 4863907"/>
                    <a:gd name="connsiteY65" fmla="*/ 1226919 h 2077629"/>
                    <a:gd name="connsiteX66" fmla="*/ 1465614 w 4863907"/>
                    <a:gd name="connsiteY66" fmla="*/ 1281510 h 2077629"/>
                    <a:gd name="connsiteX67" fmla="*/ 1738570 w 4863907"/>
                    <a:gd name="connsiteY67" fmla="*/ 12041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00559 w 4863907"/>
                    <a:gd name="connsiteY51" fmla="*/ 975550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32758 w 4863907"/>
                    <a:gd name="connsiteY57" fmla="*/ 1066108 h 2077629"/>
                    <a:gd name="connsiteX58" fmla="*/ 985715 w 4863907"/>
                    <a:gd name="connsiteY58" fmla="*/ 1055209 h 2077629"/>
                    <a:gd name="connsiteX59" fmla="*/ 1366692 w 4863907"/>
                    <a:gd name="connsiteY59" fmla="*/ 1037651 h 2077629"/>
                    <a:gd name="connsiteX60" fmla="*/ 1465614 w 4863907"/>
                    <a:gd name="connsiteY60" fmla="*/ 1085892 h 2077629"/>
                    <a:gd name="connsiteX61" fmla="*/ 1224504 w 4863907"/>
                    <a:gd name="connsiteY61" fmla="*/ 1158680 h 2077629"/>
                    <a:gd name="connsiteX62" fmla="*/ 860564 w 4863907"/>
                    <a:gd name="connsiteY62" fmla="*/ 1090441 h 2077629"/>
                    <a:gd name="connsiteX63" fmla="*/ 774128 w 4863907"/>
                    <a:gd name="connsiteY63" fmla="*/ 1104089 h 2077629"/>
                    <a:gd name="connsiteX64" fmla="*/ 1165364 w 4863907"/>
                    <a:gd name="connsiteY64" fmla="*/ 1226919 h 2077629"/>
                    <a:gd name="connsiteX65" fmla="*/ 1324587 w 4863907"/>
                    <a:gd name="connsiteY65" fmla="*/ 1226919 h 2077629"/>
                    <a:gd name="connsiteX66" fmla="*/ 1465614 w 4863907"/>
                    <a:gd name="connsiteY66" fmla="*/ 1281510 h 2077629"/>
                    <a:gd name="connsiteX67" fmla="*/ 1738570 w 4863907"/>
                    <a:gd name="connsiteY67" fmla="*/ 12041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00559 w 4863907"/>
                    <a:gd name="connsiteY51" fmla="*/ 975550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31170 w 4863907"/>
                    <a:gd name="connsiteY57" fmla="*/ 1058170 h 2077629"/>
                    <a:gd name="connsiteX58" fmla="*/ 985715 w 4863907"/>
                    <a:gd name="connsiteY58" fmla="*/ 1055209 h 2077629"/>
                    <a:gd name="connsiteX59" fmla="*/ 1366692 w 4863907"/>
                    <a:gd name="connsiteY59" fmla="*/ 1037651 h 2077629"/>
                    <a:gd name="connsiteX60" fmla="*/ 1465614 w 4863907"/>
                    <a:gd name="connsiteY60" fmla="*/ 1085892 h 2077629"/>
                    <a:gd name="connsiteX61" fmla="*/ 1224504 w 4863907"/>
                    <a:gd name="connsiteY61" fmla="*/ 1158680 h 2077629"/>
                    <a:gd name="connsiteX62" fmla="*/ 860564 w 4863907"/>
                    <a:gd name="connsiteY62" fmla="*/ 1090441 h 2077629"/>
                    <a:gd name="connsiteX63" fmla="*/ 774128 w 4863907"/>
                    <a:gd name="connsiteY63" fmla="*/ 1104089 h 2077629"/>
                    <a:gd name="connsiteX64" fmla="*/ 1165364 w 4863907"/>
                    <a:gd name="connsiteY64" fmla="*/ 1226919 h 2077629"/>
                    <a:gd name="connsiteX65" fmla="*/ 1324587 w 4863907"/>
                    <a:gd name="connsiteY65" fmla="*/ 1226919 h 2077629"/>
                    <a:gd name="connsiteX66" fmla="*/ 1465614 w 4863907"/>
                    <a:gd name="connsiteY66" fmla="*/ 1281510 h 2077629"/>
                    <a:gd name="connsiteX67" fmla="*/ 1738570 w 4863907"/>
                    <a:gd name="connsiteY67" fmla="*/ 12041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00559 w 4863907"/>
                    <a:gd name="connsiteY51" fmla="*/ 975550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31170 w 4863907"/>
                    <a:gd name="connsiteY57" fmla="*/ 1058170 h 2077629"/>
                    <a:gd name="connsiteX58" fmla="*/ 985715 w 4863907"/>
                    <a:gd name="connsiteY58" fmla="*/ 1055209 h 2077629"/>
                    <a:gd name="connsiteX59" fmla="*/ 1366692 w 4863907"/>
                    <a:gd name="connsiteY59" fmla="*/ 1037651 h 2077629"/>
                    <a:gd name="connsiteX60" fmla="*/ 1465614 w 4863907"/>
                    <a:gd name="connsiteY60" fmla="*/ 1085892 h 2077629"/>
                    <a:gd name="connsiteX61" fmla="*/ 1224504 w 4863907"/>
                    <a:gd name="connsiteY61" fmla="*/ 1158680 h 2077629"/>
                    <a:gd name="connsiteX62" fmla="*/ 860564 w 4863907"/>
                    <a:gd name="connsiteY62" fmla="*/ 1090441 h 2077629"/>
                    <a:gd name="connsiteX63" fmla="*/ 774128 w 4863907"/>
                    <a:gd name="connsiteY63" fmla="*/ 1104089 h 2077629"/>
                    <a:gd name="connsiteX64" fmla="*/ 1165364 w 4863907"/>
                    <a:gd name="connsiteY64" fmla="*/ 1226919 h 2077629"/>
                    <a:gd name="connsiteX65" fmla="*/ 1324587 w 4863907"/>
                    <a:gd name="connsiteY65" fmla="*/ 1226919 h 2077629"/>
                    <a:gd name="connsiteX66" fmla="*/ 1465614 w 4863907"/>
                    <a:gd name="connsiteY66" fmla="*/ 1281510 h 2077629"/>
                    <a:gd name="connsiteX67" fmla="*/ 1738570 w 4863907"/>
                    <a:gd name="connsiteY67" fmla="*/ 12041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00559 w 4863907"/>
                    <a:gd name="connsiteY51" fmla="*/ 975550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31170 w 4863907"/>
                    <a:gd name="connsiteY57" fmla="*/ 1058170 h 2077629"/>
                    <a:gd name="connsiteX58" fmla="*/ 985715 w 4863907"/>
                    <a:gd name="connsiteY58" fmla="*/ 1055209 h 2077629"/>
                    <a:gd name="connsiteX59" fmla="*/ 1366692 w 4863907"/>
                    <a:gd name="connsiteY59" fmla="*/ 1037651 h 2077629"/>
                    <a:gd name="connsiteX60" fmla="*/ 1465614 w 4863907"/>
                    <a:gd name="connsiteY60" fmla="*/ 1085892 h 2077629"/>
                    <a:gd name="connsiteX61" fmla="*/ 1224504 w 4863907"/>
                    <a:gd name="connsiteY61" fmla="*/ 1158680 h 2077629"/>
                    <a:gd name="connsiteX62" fmla="*/ 860564 w 4863907"/>
                    <a:gd name="connsiteY62" fmla="*/ 1090441 h 2077629"/>
                    <a:gd name="connsiteX63" fmla="*/ 774128 w 4863907"/>
                    <a:gd name="connsiteY63" fmla="*/ 1104089 h 2077629"/>
                    <a:gd name="connsiteX64" fmla="*/ 1165364 w 4863907"/>
                    <a:gd name="connsiteY64" fmla="*/ 1226919 h 2077629"/>
                    <a:gd name="connsiteX65" fmla="*/ 1324587 w 4863907"/>
                    <a:gd name="connsiteY65" fmla="*/ 1226919 h 2077629"/>
                    <a:gd name="connsiteX66" fmla="*/ 1465614 w 4863907"/>
                    <a:gd name="connsiteY66" fmla="*/ 1281510 h 2077629"/>
                    <a:gd name="connsiteX67" fmla="*/ 1738570 w 4863907"/>
                    <a:gd name="connsiteY67" fmla="*/ 12041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00559 w 4863907"/>
                    <a:gd name="connsiteY51" fmla="*/ 975550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65614 w 4863907"/>
                    <a:gd name="connsiteY60" fmla="*/ 1085892 h 2077629"/>
                    <a:gd name="connsiteX61" fmla="*/ 1224504 w 4863907"/>
                    <a:gd name="connsiteY61" fmla="*/ 1158680 h 2077629"/>
                    <a:gd name="connsiteX62" fmla="*/ 860564 w 4863907"/>
                    <a:gd name="connsiteY62" fmla="*/ 1090441 h 2077629"/>
                    <a:gd name="connsiteX63" fmla="*/ 774128 w 4863907"/>
                    <a:gd name="connsiteY63" fmla="*/ 1104089 h 2077629"/>
                    <a:gd name="connsiteX64" fmla="*/ 1165364 w 4863907"/>
                    <a:gd name="connsiteY64" fmla="*/ 1226919 h 2077629"/>
                    <a:gd name="connsiteX65" fmla="*/ 1324587 w 4863907"/>
                    <a:gd name="connsiteY65" fmla="*/ 1226919 h 2077629"/>
                    <a:gd name="connsiteX66" fmla="*/ 1465614 w 4863907"/>
                    <a:gd name="connsiteY66" fmla="*/ 1281510 h 2077629"/>
                    <a:gd name="connsiteX67" fmla="*/ 1738570 w 4863907"/>
                    <a:gd name="connsiteY67" fmla="*/ 12041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00559 w 4863907"/>
                    <a:gd name="connsiteY51" fmla="*/ 975550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65614 w 4863907"/>
                    <a:gd name="connsiteY60" fmla="*/ 1085892 h 2077629"/>
                    <a:gd name="connsiteX61" fmla="*/ 1224504 w 4863907"/>
                    <a:gd name="connsiteY61" fmla="*/ 1158680 h 2077629"/>
                    <a:gd name="connsiteX62" fmla="*/ 860564 w 4863907"/>
                    <a:gd name="connsiteY62" fmla="*/ 1090441 h 2077629"/>
                    <a:gd name="connsiteX63" fmla="*/ 774128 w 4863907"/>
                    <a:gd name="connsiteY63" fmla="*/ 1104089 h 2077629"/>
                    <a:gd name="connsiteX64" fmla="*/ 1165364 w 4863907"/>
                    <a:gd name="connsiteY64" fmla="*/ 1226919 h 2077629"/>
                    <a:gd name="connsiteX65" fmla="*/ 1324587 w 4863907"/>
                    <a:gd name="connsiteY65" fmla="*/ 1226919 h 2077629"/>
                    <a:gd name="connsiteX66" fmla="*/ 1465614 w 4863907"/>
                    <a:gd name="connsiteY66" fmla="*/ 1281510 h 2077629"/>
                    <a:gd name="connsiteX67" fmla="*/ 1738570 w 4863907"/>
                    <a:gd name="connsiteY67" fmla="*/ 12041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00559 w 4863907"/>
                    <a:gd name="connsiteY51" fmla="*/ 975550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65614 w 4863907"/>
                    <a:gd name="connsiteY60" fmla="*/ 1085892 h 2077629"/>
                    <a:gd name="connsiteX61" fmla="*/ 1224504 w 4863907"/>
                    <a:gd name="connsiteY61" fmla="*/ 1158680 h 2077629"/>
                    <a:gd name="connsiteX62" fmla="*/ 860564 w 4863907"/>
                    <a:gd name="connsiteY62" fmla="*/ 1090441 h 2077629"/>
                    <a:gd name="connsiteX63" fmla="*/ 774128 w 4863907"/>
                    <a:gd name="connsiteY63" fmla="*/ 1104089 h 2077629"/>
                    <a:gd name="connsiteX64" fmla="*/ 1165364 w 4863907"/>
                    <a:gd name="connsiteY64" fmla="*/ 1226919 h 2077629"/>
                    <a:gd name="connsiteX65" fmla="*/ 1324587 w 4863907"/>
                    <a:gd name="connsiteY65" fmla="*/ 1226919 h 2077629"/>
                    <a:gd name="connsiteX66" fmla="*/ 1465614 w 4863907"/>
                    <a:gd name="connsiteY66" fmla="*/ 1281510 h 2077629"/>
                    <a:gd name="connsiteX67" fmla="*/ 1738570 w 4863907"/>
                    <a:gd name="connsiteY67" fmla="*/ 12041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65614 w 4863907"/>
                    <a:gd name="connsiteY60" fmla="*/ 1085892 h 2077629"/>
                    <a:gd name="connsiteX61" fmla="*/ 1224504 w 4863907"/>
                    <a:gd name="connsiteY61" fmla="*/ 1158680 h 2077629"/>
                    <a:gd name="connsiteX62" fmla="*/ 860564 w 4863907"/>
                    <a:gd name="connsiteY62" fmla="*/ 1090441 h 2077629"/>
                    <a:gd name="connsiteX63" fmla="*/ 774128 w 4863907"/>
                    <a:gd name="connsiteY63" fmla="*/ 1104089 h 2077629"/>
                    <a:gd name="connsiteX64" fmla="*/ 1165364 w 4863907"/>
                    <a:gd name="connsiteY64" fmla="*/ 1226919 h 2077629"/>
                    <a:gd name="connsiteX65" fmla="*/ 1324587 w 4863907"/>
                    <a:gd name="connsiteY65" fmla="*/ 1226919 h 2077629"/>
                    <a:gd name="connsiteX66" fmla="*/ 1465614 w 4863907"/>
                    <a:gd name="connsiteY66" fmla="*/ 1281510 h 2077629"/>
                    <a:gd name="connsiteX67" fmla="*/ 1738570 w 4863907"/>
                    <a:gd name="connsiteY67" fmla="*/ 12041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0564 w 4863907"/>
                    <a:gd name="connsiteY62" fmla="*/ 1090441 h 2077629"/>
                    <a:gd name="connsiteX63" fmla="*/ 774128 w 4863907"/>
                    <a:gd name="connsiteY63" fmla="*/ 1104089 h 2077629"/>
                    <a:gd name="connsiteX64" fmla="*/ 1165364 w 4863907"/>
                    <a:gd name="connsiteY64" fmla="*/ 1226919 h 2077629"/>
                    <a:gd name="connsiteX65" fmla="*/ 1324587 w 4863907"/>
                    <a:gd name="connsiteY65" fmla="*/ 1226919 h 2077629"/>
                    <a:gd name="connsiteX66" fmla="*/ 1465614 w 4863907"/>
                    <a:gd name="connsiteY66" fmla="*/ 1281510 h 2077629"/>
                    <a:gd name="connsiteX67" fmla="*/ 1738570 w 4863907"/>
                    <a:gd name="connsiteY67" fmla="*/ 12041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0564 w 4863907"/>
                    <a:gd name="connsiteY62" fmla="*/ 1090441 h 2077629"/>
                    <a:gd name="connsiteX63" fmla="*/ 774128 w 4863907"/>
                    <a:gd name="connsiteY63" fmla="*/ 1104089 h 2077629"/>
                    <a:gd name="connsiteX64" fmla="*/ 1165364 w 4863907"/>
                    <a:gd name="connsiteY64" fmla="*/ 1226919 h 2077629"/>
                    <a:gd name="connsiteX65" fmla="*/ 1324587 w 4863907"/>
                    <a:gd name="connsiteY65" fmla="*/ 1226919 h 2077629"/>
                    <a:gd name="connsiteX66" fmla="*/ 1465614 w 4863907"/>
                    <a:gd name="connsiteY66" fmla="*/ 1281510 h 2077629"/>
                    <a:gd name="connsiteX67" fmla="*/ 1738570 w 4863907"/>
                    <a:gd name="connsiteY67" fmla="*/ 12041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0564 w 4863907"/>
                    <a:gd name="connsiteY62" fmla="*/ 1090441 h 2077629"/>
                    <a:gd name="connsiteX63" fmla="*/ 774128 w 4863907"/>
                    <a:gd name="connsiteY63" fmla="*/ 1104089 h 2077629"/>
                    <a:gd name="connsiteX64" fmla="*/ 1165364 w 4863907"/>
                    <a:gd name="connsiteY64" fmla="*/ 1226919 h 2077629"/>
                    <a:gd name="connsiteX65" fmla="*/ 1324587 w 4863907"/>
                    <a:gd name="connsiteY65" fmla="*/ 1226919 h 2077629"/>
                    <a:gd name="connsiteX66" fmla="*/ 1465614 w 4863907"/>
                    <a:gd name="connsiteY66" fmla="*/ 1281510 h 2077629"/>
                    <a:gd name="connsiteX67" fmla="*/ 1738570 w 4863907"/>
                    <a:gd name="connsiteY67" fmla="*/ 12041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0564 w 4863907"/>
                    <a:gd name="connsiteY62" fmla="*/ 1090441 h 2077629"/>
                    <a:gd name="connsiteX63" fmla="*/ 805878 w 4863907"/>
                    <a:gd name="connsiteY63" fmla="*/ 1142189 h 2077629"/>
                    <a:gd name="connsiteX64" fmla="*/ 1165364 w 4863907"/>
                    <a:gd name="connsiteY64" fmla="*/ 1226919 h 2077629"/>
                    <a:gd name="connsiteX65" fmla="*/ 1324587 w 4863907"/>
                    <a:gd name="connsiteY65" fmla="*/ 1226919 h 2077629"/>
                    <a:gd name="connsiteX66" fmla="*/ 1465614 w 4863907"/>
                    <a:gd name="connsiteY66" fmla="*/ 1281510 h 2077629"/>
                    <a:gd name="connsiteX67" fmla="*/ 1738570 w 4863907"/>
                    <a:gd name="connsiteY67" fmla="*/ 12041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0564 w 4863907"/>
                    <a:gd name="connsiteY62" fmla="*/ 1090441 h 2077629"/>
                    <a:gd name="connsiteX63" fmla="*/ 805878 w 4863907"/>
                    <a:gd name="connsiteY63" fmla="*/ 1142189 h 2077629"/>
                    <a:gd name="connsiteX64" fmla="*/ 1165364 w 4863907"/>
                    <a:gd name="connsiteY64" fmla="*/ 1226919 h 2077629"/>
                    <a:gd name="connsiteX65" fmla="*/ 1324587 w 4863907"/>
                    <a:gd name="connsiteY65" fmla="*/ 1226919 h 2077629"/>
                    <a:gd name="connsiteX66" fmla="*/ 1465614 w 4863907"/>
                    <a:gd name="connsiteY66" fmla="*/ 1281510 h 2077629"/>
                    <a:gd name="connsiteX67" fmla="*/ 1738570 w 4863907"/>
                    <a:gd name="connsiteY67" fmla="*/ 12041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65364 w 4863907"/>
                    <a:gd name="connsiteY64" fmla="*/ 1226919 h 2077629"/>
                    <a:gd name="connsiteX65" fmla="*/ 1324587 w 4863907"/>
                    <a:gd name="connsiteY65" fmla="*/ 1226919 h 2077629"/>
                    <a:gd name="connsiteX66" fmla="*/ 1465614 w 4863907"/>
                    <a:gd name="connsiteY66" fmla="*/ 1281510 h 2077629"/>
                    <a:gd name="connsiteX67" fmla="*/ 1738570 w 4863907"/>
                    <a:gd name="connsiteY67" fmla="*/ 12041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65364 w 4863907"/>
                    <a:gd name="connsiteY64" fmla="*/ 1226919 h 2077629"/>
                    <a:gd name="connsiteX65" fmla="*/ 1324587 w 4863907"/>
                    <a:gd name="connsiteY65" fmla="*/ 1226919 h 2077629"/>
                    <a:gd name="connsiteX66" fmla="*/ 1465614 w 4863907"/>
                    <a:gd name="connsiteY66" fmla="*/ 1281510 h 2077629"/>
                    <a:gd name="connsiteX67" fmla="*/ 1738570 w 4863907"/>
                    <a:gd name="connsiteY67" fmla="*/ 12041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59014 w 4863907"/>
                    <a:gd name="connsiteY64" fmla="*/ 1244382 h 2077629"/>
                    <a:gd name="connsiteX65" fmla="*/ 1324587 w 4863907"/>
                    <a:gd name="connsiteY65" fmla="*/ 1226919 h 2077629"/>
                    <a:gd name="connsiteX66" fmla="*/ 1465614 w 4863907"/>
                    <a:gd name="connsiteY66" fmla="*/ 1281510 h 2077629"/>
                    <a:gd name="connsiteX67" fmla="*/ 1738570 w 4863907"/>
                    <a:gd name="connsiteY67" fmla="*/ 12041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59014 w 4863907"/>
                    <a:gd name="connsiteY64" fmla="*/ 1244382 h 2077629"/>
                    <a:gd name="connsiteX65" fmla="*/ 1324587 w 4863907"/>
                    <a:gd name="connsiteY65" fmla="*/ 1226919 h 2077629"/>
                    <a:gd name="connsiteX66" fmla="*/ 1465614 w 4863907"/>
                    <a:gd name="connsiteY66" fmla="*/ 1281510 h 2077629"/>
                    <a:gd name="connsiteX67" fmla="*/ 1738570 w 4863907"/>
                    <a:gd name="connsiteY67" fmla="*/ 12041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59014 w 4863907"/>
                    <a:gd name="connsiteY64" fmla="*/ 1244382 h 2077629"/>
                    <a:gd name="connsiteX65" fmla="*/ 1324587 w 4863907"/>
                    <a:gd name="connsiteY65" fmla="*/ 1226919 h 2077629"/>
                    <a:gd name="connsiteX66" fmla="*/ 1465614 w 4863907"/>
                    <a:gd name="connsiteY66" fmla="*/ 1281510 h 2077629"/>
                    <a:gd name="connsiteX67" fmla="*/ 1738570 w 4863907"/>
                    <a:gd name="connsiteY67" fmla="*/ 12041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59014 w 4863907"/>
                    <a:gd name="connsiteY64" fmla="*/ 1244382 h 2077629"/>
                    <a:gd name="connsiteX65" fmla="*/ 1324587 w 4863907"/>
                    <a:gd name="connsiteY65" fmla="*/ 1226919 h 2077629"/>
                    <a:gd name="connsiteX66" fmla="*/ 1465614 w 4863907"/>
                    <a:gd name="connsiteY66" fmla="*/ 1281510 h 2077629"/>
                    <a:gd name="connsiteX67" fmla="*/ 1738570 w 4863907"/>
                    <a:gd name="connsiteY67" fmla="*/ 12041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59014 w 4863907"/>
                    <a:gd name="connsiteY64" fmla="*/ 1244382 h 2077629"/>
                    <a:gd name="connsiteX65" fmla="*/ 1324587 w 4863907"/>
                    <a:gd name="connsiteY65" fmla="*/ 1226919 h 2077629"/>
                    <a:gd name="connsiteX66" fmla="*/ 1465614 w 4863907"/>
                    <a:gd name="connsiteY66" fmla="*/ 1281510 h 2077629"/>
                    <a:gd name="connsiteX67" fmla="*/ 1738570 w 4863907"/>
                    <a:gd name="connsiteY67" fmla="*/ 12041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59014 w 4863907"/>
                    <a:gd name="connsiteY64" fmla="*/ 1244382 h 2077629"/>
                    <a:gd name="connsiteX65" fmla="*/ 1324587 w 4863907"/>
                    <a:gd name="connsiteY65" fmla="*/ 1226919 h 2077629"/>
                    <a:gd name="connsiteX66" fmla="*/ 1465614 w 4863907"/>
                    <a:gd name="connsiteY66" fmla="*/ 1281510 h 2077629"/>
                    <a:gd name="connsiteX67" fmla="*/ 1738570 w 4863907"/>
                    <a:gd name="connsiteY67" fmla="*/ 12041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59014 w 4863907"/>
                    <a:gd name="connsiteY64" fmla="*/ 1244382 h 2077629"/>
                    <a:gd name="connsiteX65" fmla="*/ 1299187 w 4863907"/>
                    <a:gd name="connsiteY65" fmla="*/ 1230094 h 2077629"/>
                    <a:gd name="connsiteX66" fmla="*/ 1465614 w 4863907"/>
                    <a:gd name="connsiteY66" fmla="*/ 1281510 h 2077629"/>
                    <a:gd name="connsiteX67" fmla="*/ 1738570 w 4863907"/>
                    <a:gd name="connsiteY67" fmla="*/ 12041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59014 w 4863907"/>
                    <a:gd name="connsiteY64" fmla="*/ 1244382 h 2077629"/>
                    <a:gd name="connsiteX65" fmla="*/ 1299187 w 4863907"/>
                    <a:gd name="connsiteY65" fmla="*/ 1230094 h 2077629"/>
                    <a:gd name="connsiteX66" fmla="*/ 1465614 w 4863907"/>
                    <a:gd name="connsiteY66" fmla="*/ 1281510 h 2077629"/>
                    <a:gd name="connsiteX67" fmla="*/ 1738570 w 4863907"/>
                    <a:gd name="connsiteY67" fmla="*/ 12041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59014 w 4863907"/>
                    <a:gd name="connsiteY64" fmla="*/ 1244382 h 2077629"/>
                    <a:gd name="connsiteX65" fmla="*/ 1299187 w 4863907"/>
                    <a:gd name="connsiteY65" fmla="*/ 1230094 h 2077629"/>
                    <a:gd name="connsiteX66" fmla="*/ 1465614 w 4863907"/>
                    <a:gd name="connsiteY66" fmla="*/ 1281510 h 2077629"/>
                    <a:gd name="connsiteX67" fmla="*/ 1738570 w 4863907"/>
                    <a:gd name="connsiteY67" fmla="*/ 12041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59014 w 4863907"/>
                    <a:gd name="connsiteY64" fmla="*/ 1244382 h 2077629"/>
                    <a:gd name="connsiteX65" fmla="*/ 1299187 w 4863907"/>
                    <a:gd name="connsiteY65" fmla="*/ 1230094 h 2077629"/>
                    <a:gd name="connsiteX66" fmla="*/ 1468789 w 4863907"/>
                    <a:gd name="connsiteY66" fmla="*/ 1278335 h 2077629"/>
                    <a:gd name="connsiteX67" fmla="*/ 1738570 w 4863907"/>
                    <a:gd name="connsiteY67" fmla="*/ 12041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59014 w 4863907"/>
                    <a:gd name="connsiteY64" fmla="*/ 1244382 h 2077629"/>
                    <a:gd name="connsiteX65" fmla="*/ 1299187 w 4863907"/>
                    <a:gd name="connsiteY65" fmla="*/ 1230094 h 2077629"/>
                    <a:gd name="connsiteX66" fmla="*/ 1468789 w 4863907"/>
                    <a:gd name="connsiteY66" fmla="*/ 1278335 h 2077629"/>
                    <a:gd name="connsiteX67" fmla="*/ 1738570 w 4863907"/>
                    <a:gd name="connsiteY67" fmla="*/ 12041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59014 w 4863907"/>
                    <a:gd name="connsiteY64" fmla="*/ 1244382 h 2077629"/>
                    <a:gd name="connsiteX65" fmla="*/ 1299187 w 4863907"/>
                    <a:gd name="connsiteY65" fmla="*/ 1230094 h 2077629"/>
                    <a:gd name="connsiteX66" fmla="*/ 1468789 w 4863907"/>
                    <a:gd name="connsiteY66" fmla="*/ 1278335 h 2077629"/>
                    <a:gd name="connsiteX67" fmla="*/ 1738570 w 4863907"/>
                    <a:gd name="connsiteY67" fmla="*/ 12041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59014 w 4863907"/>
                    <a:gd name="connsiteY64" fmla="*/ 1244382 h 2077629"/>
                    <a:gd name="connsiteX65" fmla="*/ 1299187 w 4863907"/>
                    <a:gd name="connsiteY65" fmla="*/ 1230094 h 2077629"/>
                    <a:gd name="connsiteX66" fmla="*/ 1468789 w 4863907"/>
                    <a:gd name="connsiteY66" fmla="*/ 1278335 h 2077629"/>
                    <a:gd name="connsiteX67" fmla="*/ 1738570 w 4863907"/>
                    <a:gd name="connsiteY67" fmla="*/ 12041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59014 w 4863907"/>
                    <a:gd name="connsiteY64" fmla="*/ 1244382 h 2077629"/>
                    <a:gd name="connsiteX65" fmla="*/ 1299187 w 4863907"/>
                    <a:gd name="connsiteY65" fmla="*/ 1230094 h 2077629"/>
                    <a:gd name="connsiteX66" fmla="*/ 1468789 w 4863907"/>
                    <a:gd name="connsiteY66" fmla="*/ 1278335 h 2077629"/>
                    <a:gd name="connsiteX67" fmla="*/ 1740157 w 4863907"/>
                    <a:gd name="connsiteY67" fmla="*/ 12168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59014 w 4863907"/>
                    <a:gd name="connsiteY64" fmla="*/ 1244382 h 2077629"/>
                    <a:gd name="connsiteX65" fmla="*/ 1299187 w 4863907"/>
                    <a:gd name="connsiteY65" fmla="*/ 1230094 h 2077629"/>
                    <a:gd name="connsiteX66" fmla="*/ 1468789 w 4863907"/>
                    <a:gd name="connsiteY66" fmla="*/ 1278335 h 2077629"/>
                    <a:gd name="connsiteX67" fmla="*/ 1740157 w 4863907"/>
                    <a:gd name="connsiteY67" fmla="*/ 12168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59014 w 4863907"/>
                    <a:gd name="connsiteY64" fmla="*/ 1244382 h 2077629"/>
                    <a:gd name="connsiteX65" fmla="*/ 1299187 w 4863907"/>
                    <a:gd name="connsiteY65" fmla="*/ 1230094 h 2077629"/>
                    <a:gd name="connsiteX66" fmla="*/ 1468789 w 4863907"/>
                    <a:gd name="connsiteY66" fmla="*/ 1278335 h 2077629"/>
                    <a:gd name="connsiteX67" fmla="*/ 1740157 w 4863907"/>
                    <a:gd name="connsiteY67" fmla="*/ 12168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59014 w 4863907"/>
                    <a:gd name="connsiteY64" fmla="*/ 1244382 h 2077629"/>
                    <a:gd name="connsiteX65" fmla="*/ 1299187 w 4863907"/>
                    <a:gd name="connsiteY65" fmla="*/ 1230094 h 2077629"/>
                    <a:gd name="connsiteX66" fmla="*/ 1468789 w 4863907"/>
                    <a:gd name="connsiteY66" fmla="*/ 1278335 h 2077629"/>
                    <a:gd name="connsiteX67" fmla="*/ 1740157 w 4863907"/>
                    <a:gd name="connsiteY67" fmla="*/ 12168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59014 w 4863907"/>
                    <a:gd name="connsiteY64" fmla="*/ 1244382 h 2077629"/>
                    <a:gd name="connsiteX65" fmla="*/ 1299187 w 4863907"/>
                    <a:gd name="connsiteY65" fmla="*/ 1230094 h 2077629"/>
                    <a:gd name="connsiteX66" fmla="*/ 1468789 w 4863907"/>
                    <a:gd name="connsiteY66" fmla="*/ 1278335 h 2077629"/>
                    <a:gd name="connsiteX67" fmla="*/ 1740157 w 4863907"/>
                    <a:gd name="connsiteY67" fmla="*/ 1216873 h 2077629"/>
                    <a:gd name="connsiteX68" fmla="*/ 2061567 w 4863907"/>
                    <a:gd name="connsiteY68" fmla="*/ 1445283 h 2077629"/>
                    <a:gd name="connsiteX69" fmla="*/ 2025173 w 4863907"/>
                    <a:gd name="connsiteY69" fmla="*/ 1499874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59014 w 4863907"/>
                    <a:gd name="connsiteY64" fmla="*/ 1244382 h 2077629"/>
                    <a:gd name="connsiteX65" fmla="*/ 1299187 w 4863907"/>
                    <a:gd name="connsiteY65" fmla="*/ 1230094 h 2077629"/>
                    <a:gd name="connsiteX66" fmla="*/ 1468789 w 4863907"/>
                    <a:gd name="connsiteY66" fmla="*/ 1278335 h 2077629"/>
                    <a:gd name="connsiteX67" fmla="*/ 1740157 w 4863907"/>
                    <a:gd name="connsiteY67" fmla="*/ 1216873 h 2077629"/>
                    <a:gd name="connsiteX68" fmla="*/ 2061567 w 4863907"/>
                    <a:gd name="connsiteY68" fmla="*/ 1445283 h 2077629"/>
                    <a:gd name="connsiteX69" fmla="*/ 2037873 w 4863907"/>
                    <a:gd name="connsiteY69" fmla="*/ 1507811 h 2077629"/>
                    <a:gd name="connsiteX70" fmla="*/ 2170749 w 4863907"/>
                    <a:gd name="connsiteY70" fmla="*/ 1508973 h 2077629"/>
                    <a:gd name="connsiteX71" fmla="*/ 2329973 w 4863907"/>
                    <a:gd name="connsiteY71" fmla="*/ 1527170 h 2077629"/>
                    <a:gd name="connsiteX72" fmla="*/ 2329973 w 4863907"/>
                    <a:gd name="connsiteY72" fmla="*/ 1595409 h 2077629"/>
                    <a:gd name="connsiteX73" fmla="*/ 3130641 w 4863907"/>
                    <a:gd name="connsiteY73" fmla="*/ 1763731 h 2077629"/>
                    <a:gd name="connsiteX74" fmla="*/ 3904014 w 4863907"/>
                    <a:gd name="connsiteY74" fmla="*/ 1745534 h 2077629"/>
                    <a:gd name="connsiteX75" fmla="*/ 4136026 w 4863907"/>
                    <a:gd name="connsiteY75" fmla="*/ 2077629 h 2077629"/>
                    <a:gd name="connsiteX76" fmla="*/ 4504516 w 4863907"/>
                    <a:gd name="connsiteY76" fmla="*/ 1754632 h 2077629"/>
                    <a:gd name="connsiteX77" fmla="*/ 4863907 w 4863907"/>
                    <a:gd name="connsiteY77"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59014 w 4863907"/>
                    <a:gd name="connsiteY64" fmla="*/ 1244382 h 2077629"/>
                    <a:gd name="connsiteX65" fmla="*/ 1299187 w 4863907"/>
                    <a:gd name="connsiteY65" fmla="*/ 1230094 h 2077629"/>
                    <a:gd name="connsiteX66" fmla="*/ 1468789 w 4863907"/>
                    <a:gd name="connsiteY66" fmla="*/ 1278335 h 2077629"/>
                    <a:gd name="connsiteX67" fmla="*/ 1740157 w 4863907"/>
                    <a:gd name="connsiteY67" fmla="*/ 1216873 h 2077629"/>
                    <a:gd name="connsiteX68" fmla="*/ 2061567 w 4863907"/>
                    <a:gd name="connsiteY68" fmla="*/ 1445283 h 2077629"/>
                    <a:gd name="connsiteX69" fmla="*/ 2037873 w 4863907"/>
                    <a:gd name="connsiteY69" fmla="*/ 1507811 h 2077629"/>
                    <a:gd name="connsiteX70" fmla="*/ 2170749 w 4863907"/>
                    <a:gd name="connsiteY70" fmla="*/ 1508973 h 2077629"/>
                    <a:gd name="connsiteX71" fmla="*/ 2272515 w 4863907"/>
                    <a:gd name="connsiteY71" fmla="*/ 1566645 h 2077629"/>
                    <a:gd name="connsiteX72" fmla="*/ 2329973 w 4863907"/>
                    <a:gd name="connsiteY72" fmla="*/ 1527170 h 2077629"/>
                    <a:gd name="connsiteX73" fmla="*/ 2329973 w 4863907"/>
                    <a:gd name="connsiteY73" fmla="*/ 1595409 h 2077629"/>
                    <a:gd name="connsiteX74" fmla="*/ 3130641 w 4863907"/>
                    <a:gd name="connsiteY74" fmla="*/ 1763731 h 2077629"/>
                    <a:gd name="connsiteX75" fmla="*/ 3904014 w 4863907"/>
                    <a:gd name="connsiteY75" fmla="*/ 1745534 h 2077629"/>
                    <a:gd name="connsiteX76" fmla="*/ 4136026 w 4863907"/>
                    <a:gd name="connsiteY76" fmla="*/ 2077629 h 2077629"/>
                    <a:gd name="connsiteX77" fmla="*/ 4504516 w 4863907"/>
                    <a:gd name="connsiteY77" fmla="*/ 1754632 h 2077629"/>
                    <a:gd name="connsiteX78" fmla="*/ 4863907 w 4863907"/>
                    <a:gd name="connsiteY78"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59014 w 4863907"/>
                    <a:gd name="connsiteY64" fmla="*/ 1244382 h 2077629"/>
                    <a:gd name="connsiteX65" fmla="*/ 1299187 w 4863907"/>
                    <a:gd name="connsiteY65" fmla="*/ 1230094 h 2077629"/>
                    <a:gd name="connsiteX66" fmla="*/ 1468789 w 4863907"/>
                    <a:gd name="connsiteY66" fmla="*/ 1278335 h 2077629"/>
                    <a:gd name="connsiteX67" fmla="*/ 1740157 w 4863907"/>
                    <a:gd name="connsiteY67" fmla="*/ 1216873 h 2077629"/>
                    <a:gd name="connsiteX68" fmla="*/ 2061567 w 4863907"/>
                    <a:gd name="connsiteY68" fmla="*/ 1445283 h 2077629"/>
                    <a:gd name="connsiteX69" fmla="*/ 2037873 w 4863907"/>
                    <a:gd name="connsiteY69" fmla="*/ 1507811 h 2077629"/>
                    <a:gd name="connsiteX70" fmla="*/ 2170749 w 4863907"/>
                    <a:gd name="connsiteY70" fmla="*/ 1508973 h 2077629"/>
                    <a:gd name="connsiteX71" fmla="*/ 2272515 w 4863907"/>
                    <a:gd name="connsiteY71" fmla="*/ 1566645 h 2077629"/>
                    <a:gd name="connsiteX72" fmla="*/ 2329973 w 4863907"/>
                    <a:gd name="connsiteY72" fmla="*/ 1527170 h 2077629"/>
                    <a:gd name="connsiteX73" fmla="*/ 2329973 w 4863907"/>
                    <a:gd name="connsiteY73" fmla="*/ 1595409 h 2077629"/>
                    <a:gd name="connsiteX74" fmla="*/ 3130641 w 4863907"/>
                    <a:gd name="connsiteY74" fmla="*/ 1763731 h 2077629"/>
                    <a:gd name="connsiteX75" fmla="*/ 3904014 w 4863907"/>
                    <a:gd name="connsiteY75" fmla="*/ 1745534 h 2077629"/>
                    <a:gd name="connsiteX76" fmla="*/ 4136026 w 4863907"/>
                    <a:gd name="connsiteY76" fmla="*/ 2077629 h 2077629"/>
                    <a:gd name="connsiteX77" fmla="*/ 4504516 w 4863907"/>
                    <a:gd name="connsiteY77" fmla="*/ 1754632 h 2077629"/>
                    <a:gd name="connsiteX78" fmla="*/ 4863907 w 4863907"/>
                    <a:gd name="connsiteY78"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59014 w 4863907"/>
                    <a:gd name="connsiteY64" fmla="*/ 1244382 h 2077629"/>
                    <a:gd name="connsiteX65" fmla="*/ 1299187 w 4863907"/>
                    <a:gd name="connsiteY65" fmla="*/ 1230094 h 2077629"/>
                    <a:gd name="connsiteX66" fmla="*/ 1468789 w 4863907"/>
                    <a:gd name="connsiteY66" fmla="*/ 1278335 h 2077629"/>
                    <a:gd name="connsiteX67" fmla="*/ 1740157 w 4863907"/>
                    <a:gd name="connsiteY67" fmla="*/ 1216873 h 2077629"/>
                    <a:gd name="connsiteX68" fmla="*/ 2061567 w 4863907"/>
                    <a:gd name="connsiteY68" fmla="*/ 1445283 h 2077629"/>
                    <a:gd name="connsiteX69" fmla="*/ 2037873 w 4863907"/>
                    <a:gd name="connsiteY69" fmla="*/ 1507811 h 2077629"/>
                    <a:gd name="connsiteX70" fmla="*/ 2170749 w 4863907"/>
                    <a:gd name="connsiteY70" fmla="*/ 1508973 h 2077629"/>
                    <a:gd name="connsiteX71" fmla="*/ 2272515 w 4863907"/>
                    <a:gd name="connsiteY71" fmla="*/ 1566645 h 2077629"/>
                    <a:gd name="connsiteX72" fmla="*/ 2329973 w 4863907"/>
                    <a:gd name="connsiteY72" fmla="*/ 1527170 h 2077629"/>
                    <a:gd name="connsiteX73" fmla="*/ 2329973 w 4863907"/>
                    <a:gd name="connsiteY73" fmla="*/ 1595409 h 2077629"/>
                    <a:gd name="connsiteX74" fmla="*/ 3130641 w 4863907"/>
                    <a:gd name="connsiteY74" fmla="*/ 1763731 h 2077629"/>
                    <a:gd name="connsiteX75" fmla="*/ 3904014 w 4863907"/>
                    <a:gd name="connsiteY75" fmla="*/ 1745534 h 2077629"/>
                    <a:gd name="connsiteX76" fmla="*/ 4136026 w 4863907"/>
                    <a:gd name="connsiteY76" fmla="*/ 2077629 h 2077629"/>
                    <a:gd name="connsiteX77" fmla="*/ 4504516 w 4863907"/>
                    <a:gd name="connsiteY77" fmla="*/ 1754632 h 2077629"/>
                    <a:gd name="connsiteX78" fmla="*/ 4863907 w 4863907"/>
                    <a:gd name="connsiteY78"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59014 w 4863907"/>
                    <a:gd name="connsiteY64" fmla="*/ 1244382 h 2077629"/>
                    <a:gd name="connsiteX65" fmla="*/ 1299187 w 4863907"/>
                    <a:gd name="connsiteY65" fmla="*/ 1230094 h 2077629"/>
                    <a:gd name="connsiteX66" fmla="*/ 1468789 w 4863907"/>
                    <a:gd name="connsiteY66" fmla="*/ 1278335 h 2077629"/>
                    <a:gd name="connsiteX67" fmla="*/ 1740157 w 4863907"/>
                    <a:gd name="connsiteY67" fmla="*/ 1216873 h 2077629"/>
                    <a:gd name="connsiteX68" fmla="*/ 2061567 w 4863907"/>
                    <a:gd name="connsiteY68" fmla="*/ 1445283 h 2077629"/>
                    <a:gd name="connsiteX69" fmla="*/ 2037873 w 4863907"/>
                    <a:gd name="connsiteY69" fmla="*/ 1507811 h 2077629"/>
                    <a:gd name="connsiteX70" fmla="*/ 2170749 w 4863907"/>
                    <a:gd name="connsiteY70" fmla="*/ 1508973 h 2077629"/>
                    <a:gd name="connsiteX71" fmla="*/ 2272515 w 4863907"/>
                    <a:gd name="connsiteY71" fmla="*/ 1566645 h 2077629"/>
                    <a:gd name="connsiteX72" fmla="*/ 2329973 w 4863907"/>
                    <a:gd name="connsiteY72" fmla="*/ 1527170 h 2077629"/>
                    <a:gd name="connsiteX73" fmla="*/ 2388711 w 4863907"/>
                    <a:gd name="connsiteY73" fmla="*/ 1609696 h 2077629"/>
                    <a:gd name="connsiteX74" fmla="*/ 3130641 w 4863907"/>
                    <a:gd name="connsiteY74" fmla="*/ 1763731 h 2077629"/>
                    <a:gd name="connsiteX75" fmla="*/ 3904014 w 4863907"/>
                    <a:gd name="connsiteY75" fmla="*/ 1745534 h 2077629"/>
                    <a:gd name="connsiteX76" fmla="*/ 4136026 w 4863907"/>
                    <a:gd name="connsiteY76" fmla="*/ 2077629 h 2077629"/>
                    <a:gd name="connsiteX77" fmla="*/ 4504516 w 4863907"/>
                    <a:gd name="connsiteY77" fmla="*/ 1754632 h 2077629"/>
                    <a:gd name="connsiteX78" fmla="*/ 4863907 w 4863907"/>
                    <a:gd name="connsiteY78"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59014 w 4863907"/>
                    <a:gd name="connsiteY64" fmla="*/ 1244382 h 2077629"/>
                    <a:gd name="connsiteX65" fmla="*/ 1299187 w 4863907"/>
                    <a:gd name="connsiteY65" fmla="*/ 1230094 h 2077629"/>
                    <a:gd name="connsiteX66" fmla="*/ 1468789 w 4863907"/>
                    <a:gd name="connsiteY66" fmla="*/ 1278335 h 2077629"/>
                    <a:gd name="connsiteX67" fmla="*/ 1740157 w 4863907"/>
                    <a:gd name="connsiteY67" fmla="*/ 1216873 h 2077629"/>
                    <a:gd name="connsiteX68" fmla="*/ 2061567 w 4863907"/>
                    <a:gd name="connsiteY68" fmla="*/ 1445283 h 2077629"/>
                    <a:gd name="connsiteX69" fmla="*/ 2037873 w 4863907"/>
                    <a:gd name="connsiteY69" fmla="*/ 1507811 h 2077629"/>
                    <a:gd name="connsiteX70" fmla="*/ 2170749 w 4863907"/>
                    <a:gd name="connsiteY70" fmla="*/ 1508973 h 2077629"/>
                    <a:gd name="connsiteX71" fmla="*/ 2272515 w 4863907"/>
                    <a:gd name="connsiteY71" fmla="*/ 1566645 h 2077629"/>
                    <a:gd name="connsiteX72" fmla="*/ 2329973 w 4863907"/>
                    <a:gd name="connsiteY72" fmla="*/ 1527170 h 2077629"/>
                    <a:gd name="connsiteX73" fmla="*/ 2388711 w 4863907"/>
                    <a:gd name="connsiteY73" fmla="*/ 1609696 h 2077629"/>
                    <a:gd name="connsiteX74" fmla="*/ 3130641 w 4863907"/>
                    <a:gd name="connsiteY74" fmla="*/ 1763731 h 2077629"/>
                    <a:gd name="connsiteX75" fmla="*/ 3904014 w 4863907"/>
                    <a:gd name="connsiteY75" fmla="*/ 1745534 h 2077629"/>
                    <a:gd name="connsiteX76" fmla="*/ 4136026 w 4863907"/>
                    <a:gd name="connsiteY76" fmla="*/ 2077629 h 2077629"/>
                    <a:gd name="connsiteX77" fmla="*/ 4504516 w 4863907"/>
                    <a:gd name="connsiteY77" fmla="*/ 1754632 h 2077629"/>
                    <a:gd name="connsiteX78" fmla="*/ 4863907 w 4863907"/>
                    <a:gd name="connsiteY78"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59014 w 4863907"/>
                    <a:gd name="connsiteY64" fmla="*/ 1244382 h 2077629"/>
                    <a:gd name="connsiteX65" fmla="*/ 1299187 w 4863907"/>
                    <a:gd name="connsiteY65" fmla="*/ 1230094 h 2077629"/>
                    <a:gd name="connsiteX66" fmla="*/ 1468789 w 4863907"/>
                    <a:gd name="connsiteY66" fmla="*/ 1278335 h 2077629"/>
                    <a:gd name="connsiteX67" fmla="*/ 1740157 w 4863907"/>
                    <a:gd name="connsiteY67" fmla="*/ 1216873 h 2077629"/>
                    <a:gd name="connsiteX68" fmla="*/ 2061567 w 4863907"/>
                    <a:gd name="connsiteY68" fmla="*/ 1445283 h 2077629"/>
                    <a:gd name="connsiteX69" fmla="*/ 2037873 w 4863907"/>
                    <a:gd name="connsiteY69" fmla="*/ 1507811 h 2077629"/>
                    <a:gd name="connsiteX70" fmla="*/ 2170749 w 4863907"/>
                    <a:gd name="connsiteY70" fmla="*/ 1508973 h 2077629"/>
                    <a:gd name="connsiteX71" fmla="*/ 2272515 w 4863907"/>
                    <a:gd name="connsiteY71" fmla="*/ 1566645 h 2077629"/>
                    <a:gd name="connsiteX72" fmla="*/ 2329973 w 4863907"/>
                    <a:gd name="connsiteY72" fmla="*/ 1527170 h 2077629"/>
                    <a:gd name="connsiteX73" fmla="*/ 2388711 w 4863907"/>
                    <a:gd name="connsiteY73" fmla="*/ 1609696 h 2077629"/>
                    <a:gd name="connsiteX74" fmla="*/ 3130641 w 4863907"/>
                    <a:gd name="connsiteY74" fmla="*/ 1763731 h 2077629"/>
                    <a:gd name="connsiteX75" fmla="*/ 3904014 w 4863907"/>
                    <a:gd name="connsiteY75" fmla="*/ 1745534 h 2077629"/>
                    <a:gd name="connsiteX76" fmla="*/ 4136026 w 4863907"/>
                    <a:gd name="connsiteY76" fmla="*/ 2077629 h 2077629"/>
                    <a:gd name="connsiteX77" fmla="*/ 4504516 w 4863907"/>
                    <a:gd name="connsiteY77" fmla="*/ 1754632 h 2077629"/>
                    <a:gd name="connsiteX78" fmla="*/ 4863907 w 4863907"/>
                    <a:gd name="connsiteY78"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59014 w 4863907"/>
                    <a:gd name="connsiteY64" fmla="*/ 1244382 h 2077629"/>
                    <a:gd name="connsiteX65" fmla="*/ 1299187 w 4863907"/>
                    <a:gd name="connsiteY65" fmla="*/ 1230094 h 2077629"/>
                    <a:gd name="connsiteX66" fmla="*/ 1468789 w 4863907"/>
                    <a:gd name="connsiteY66" fmla="*/ 1278335 h 2077629"/>
                    <a:gd name="connsiteX67" fmla="*/ 1740157 w 4863907"/>
                    <a:gd name="connsiteY67" fmla="*/ 1216873 h 2077629"/>
                    <a:gd name="connsiteX68" fmla="*/ 2061567 w 4863907"/>
                    <a:gd name="connsiteY68" fmla="*/ 1445283 h 2077629"/>
                    <a:gd name="connsiteX69" fmla="*/ 2037873 w 4863907"/>
                    <a:gd name="connsiteY69" fmla="*/ 1507811 h 2077629"/>
                    <a:gd name="connsiteX70" fmla="*/ 2170749 w 4863907"/>
                    <a:gd name="connsiteY70" fmla="*/ 1508973 h 2077629"/>
                    <a:gd name="connsiteX71" fmla="*/ 2272515 w 4863907"/>
                    <a:gd name="connsiteY71" fmla="*/ 1566645 h 2077629"/>
                    <a:gd name="connsiteX72" fmla="*/ 2329973 w 4863907"/>
                    <a:gd name="connsiteY72" fmla="*/ 1527170 h 2077629"/>
                    <a:gd name="connsiteX73" fmla="*/ 2388711 w 4863907"/>
                    <a:gd name="connsiteY73" fmla="*/ 1609696 h 2077629"/>
                    <a:gd name="connsiteX74" fmla="*/ 3130641 w 4863907"/>
                    <a:gd name="connsiteY74" fmla="*/ 1763731 h 2077629"/>
                    <a:gd name="connsiteX75" fmla="*/ 3904014 w 4863907"/>
                    <a:gd name="connsiteY75" fmla="*/ 1745534 h 2077629"/>
                    <a:gd name="connsiteX76" fmla="*/ 4136026 w 4863907"/>
                    <a:gd name="connsiteY76" fmla="*/ 2077629 h 2077629"/>
                    <a:gd name="connsiteX77" fmla="*/ 4504516 w 4863907"/>
                    <a:gd name="connsiteY77" fmla="*/ 1754632 h 2077629"/>
                    <a:gd name="connsiteX78" fmla="*/ 4863907 w 4863907"/>
                    <a:gd name="connsiteY78"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59014 w 4863907"/>
                    <a:gd name="connsiteY64" fmla="*/ 1244382 h 2077629"/>
                    <a:gd name="connsiteX65" fmla="*/ 1299187 w 4863907"/>
                    <a:gd name="connsiteY65" fmla="*/ 1230094 h 2077629"/>
                    <a:gd name="connsiteX66" fmla="*/ 1468789 w 4863907"/>
                    <a:gd name="connsiteY66" fmla="*/ 1278335 h 2077629"/>
                    <a:gd name="connsiteX67" fmla="*/ 1740157 w 4863907"/>
                    <a:gd name="connsiteY67" fmla="*/ 1216873 h 2077629"/>
                    <a:gd name="connsiteX68" fmla="*/ 2061567 w 4863907"/>
                    <a:gd name="connsiteY68" fmla="*/ 1445283 h 2077629"/>
                    <a:gd name="connsiteX69" fmla="*/ 2037873 w 4863907"/>
                    <a:gd name="connsiteY69" fmla="*/ 1507811 h 2077629"/>
                    <a:gd name="connsiteX70" fmla="*/ 2170749 w 4863907"/>
                    <a:gd name="connsiteY70" fmla="*/ 1508973 h 2077629"/>
                    <a:gd name="connsiteX71" fmla="*/ 2272515 w 4863907"/>
                    <a:gd name="connsiteY71" fmla="*/ 1566645 h 2077629"/>
                    <a:gd name="connsiteX72" fmla="*/ 2329973 w 4863907"/>
                    <a:gd name="connsiteY72" fmla="*/ 1527170 h 2077629"/>
                    <a:gd name="connsiteX73" fmla="*/ 2388711 w 4863907"/>
                    <a:gd name="connsiteY73" fmla="*/ 1609696 h 2077629"/>
                    <a:gd name="connsiteX74" fmla="*/ 3130641 w 4863907"/>
                    <a:gd name="connsiteY74" fmla="*/ 1763731 h 2077629"/>
                    <a:gd name="connsiteX75" fmla="*/ 3904014 w 4863907"/>
                    <a:gd name="connsiteY75" fmla="*/ 1745534 h 2077629"/>
                    <a:gd name="connsiteX76" fmla="*/ 4136026 w 4863907"/>
                    <a:gd name="connsiteY76" fmla="*/ 2077629 h 2077629"/>
                    <a:gd name="connsiteX77" fmla="*/ 4504516 w 4863907"/>
                    <a:gd name="connsiteY77" fmla="*/ 1754632 h 2077629"/>
                    <a:gd name="connsiteX78" fmla="*/ 4863907 w 4863907"/>
                    <a:gd name="connsiteY78"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59014 w 4863907"/>
                    <a:gd name="connsiteY64" fmla="*/ 1244382 h 2077629"/>
                    <a:gd name="connsiteX65" fmla="*/ 1299187 w 4863907"/>
                    <a:gd name="connsiteY65" fmla="*/ 1230094 h 2077629"/>
                    <a:gd name="connsiteX66" fmla="*/ 1468789 w 4863907"/>
                    <a:gd name="connsiteY66" fmla="*/ 1278335 h 2077629"/>
                    <a:gd name="connsiteX67" fmla="*/ 1740157 w 4863907"/>
                    <a:gd name="connsiteY67" fmla="*/ 1216873 h 2077629"/>
                    <a:gd name="connsiteX68" fmla="*/ 2061567 w 4863907"/>
                    <a:gd name="connsiteY68" fmla="*/ 1445283 h 2077629"/>
                    <a:gd name="connsiteX69" fmla="*/ 2037873 w 4863907"/>
                    <a:gd name="connsiteY69" fmla="*/ 1507811 h 2077629"/>
                    <a:gd name="connsiteX70" fmla="*/ 2170749 w 4863907"/>
                    <a:gd name="connsiteY70" fmla="*/ 1508973 h 2077629"/>
                    <a:gd name="connsiteX71" fmla="*/ 2272515 w 4863907"/>
                    <a:gd name="connsiteY71" fmla="*/ 1566645 h 2077629"/>
                    <a:gd name="connsiteX72" fmla="*/ 2329973 w 4863907"/>
                    <a:gd name="connsiteY72" fmla="*/ 1527170 h 2077629"/>
                    <a:gd name="connsiteX73" fmla="*/ 2377598 w 4863907"/>
                    <a:gd name="connsiteY73" fmla="*/ 1609696 h 2077629"/>
                    <a:gd name="connsiteX74" fmla="*/ 3130641 w 4863907"/>
                    <a:gd name="connsiteY74" fmla="*/ 1763731 h 2077629"/>
                    <a:gd name="connsiteX75" fmla="*/ 3904014 w 4863907"/>
                    <a:gd name="connsiteY75" fmla="*/ 1745534 h 2077629"/>
                    <a:gd name="connsiteX76" fmla="*/ 4136026 w 4863907"/>
                    <a:gd name="connsiteY76" fmla="*/ 2077629 h 2077629"/>
                    <a:gd name="connsiteX77" fmla="*/ 4504516 w 4863907"/>
                    <a:gd name="connsiteY77" fmla="*/ 1754632 h 2077629"/>
                    <a:gd name="connsiteX78" fmla="*/ 4863907 w 4863907"/>
                    <a:gd name="connsiteY78"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59014 w 4863907"/>
                    <a:gd name="connsiteY64" fmla="*/ 1244382 h 2077629"/>
                    <a:gd name="connsiteX65" fmla="*/ 1299187 w 4863907"/>
                    <a:gd name="connsiteY65" fmla="*/ 1230094 h 2077629"/>
                    <a:gd name="connsiteX66" fmla="*/ 1468789 w 4863907"/>
                    <a:gd name="connsiteY66" fmla="*/ 1278335 h 2077629"/>
                    <a:gd name="connsiteX67" fmla="*/ 1740157 w 4863907"/>
                    <a:gd name="connsiteY67" fmla="*/ 1216873 h 2077629"/>
                    <a:gd name="connsiteX68" fmla="*/ 2061567 w 4863907"/>
                    <a:gd name="connsiteY68" fmla="*/ 1445283 h 2077629"/>
                    <a:gd name="connsiteX69" fmla="*/ 2037873 w 4863907"/>
                    <a:gd name="connsiteY69" fmla="*/ 1507811 h 2077629"/>
                    <a:gd name="connsiteX70" fmla="*/ 2170749 w 4863907"/>
                    <a:gd name="connsiteY70" fmla="*/ 1508973 h 2077629"/>
                    <a:gd name="connsiteX71" fmla="*/ 2272515 w 4863907"/>
                    <a:gd name="connsiteY71" fmla="*/ 1566645 h 2077629"/>
                    <a:gd name="connsiteX72" fmla="*/ 2329973 w 4863907"/>
                    <a:gd name="connsiteY72" fmla="*/ 1527170 h 2077629"/>
                    <a:gd name="connsiteX73" fmla="*/ 2377598 w 4863907"/>
                    <a:gd name="connsiteY73" fmla="*/ 1609696 h 2077629"/>
                    <a:gd name="connsiteX74" fmla="*/ 3130641 w 4863907"/>
                    <a:gd name="connsiteY74" fmla="*/ 1763731 h 2077629"/>
                    <a:gd name="connsiteX75" fmla="*/ 3904014 w 4863907"/>
                    <a:gd name="connsiteY75" fmla="*/ 1745534 h 2077629"/>
                    <a:gd name="connsiteX76" fmla="*/ 4136026 w 4863907"/>
                    <a:gd name="connsiteY76" fmla="*/ 2077629 h 2077629"/>
                    <a:gd name="connsiteX77" fmla="*/ 4504516 w 4863907"/>
                    <a:gd name="connsiteY77" fmla="*/ 1754632 h 2077629"/>
                    <a:gd name="connsiteX78" fmla="*/ 4863907 w 4863907"/>
                    <a:gd name="connsiteY78"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59014 w 4863907"/>
                    <a:gd name="connsiteY64" fmla="*/ 1244382 h 2077629"/>
                    <a:gd name="connsiteX65" fmla="*/ 1299187 w 4863907"/>
                    <a:gd name="connsiteY65" fmla="*/ 1230094 h 2077629"/>
                    <a:gd name="connsiteX66" fmla="*/ 1468789 w 4863907"/>
                    <a:gd name="connsiteY66" fmla="*/ 1278335 h 2077629"/>
                    <a:gd name="connsiteX67" fmla="*/ 1740157 w 4863907"/>
                    <a:gd name="connsiteY67" fmla="*/ 1216873 h 2077629"/>
                    <a:gd name="connsiteX68" fmla="*/ 2061567 w 4863907"/>
                    <a:gd name="connsiteY68" fmla="*/ 1445283 h 2077629"/>
                    <a:gd name="connsiteX69" fmla="*/ 2037873 w 4863907"/>
                    <a:gd name="connsiteY69" fmla="*/ 1507811 h 2077629"/>
                    <a:gd name="connsiteX70" fmla="*/ 2170749 w 4863907"/>
                    <a:gd name="connsiteY70" fmla="*/ 1508973 h 2077629"/>
                    <a:gd name="connsiteX71" fmla="*/ 2272515 w 4863907"/>
                    <a:gd name="connsiteY71" fmla="*/ 1566645 h 2077629"/>
                    <a:gd name="connsiteX72" fmla="*/ 2329973 w 4863907"/>
                    <a:gd name="connsiteY72" fmla="*/ 1527170 h 2077629"/>
                    <a:gd name="connsiteX73" fmla="*/ 2377598 w 4863907"/>
                    <a:gd name="connsiteY73" fmla="*/ 1609696 h 2077629"/>
                    <a:gd name="connsiteX74" fmla="*/ 3130641 w 4863907"/>
                    <a:gd name="connsiteY74" fmla="*/ 1763731 h 2077629"/>
                    <a:gd name="connsiteX75" fmla="*/ 3904014 w 4863907"/>
                    <a:gd name="connsiteY75" fmla="*/ 1745534 h 2077629"/>
                    <a:gd name="connsiteX76" fmla="*/ 4136026 w 4863907"/>
                    <a:gd name="connsiteY76" fmla="*/ 2077629 h 2077629"/>
                    <a:gd name="connsiteX77" fmla="*/ 4504516 w 4863907"/>
                    <a:gd name="connsiteY77" fmla="*/ 1754632 h 2077629"/>
                    <a:gd name="connsiteX78" fmla="*/ 4863907 w 4863907"/>
                    <a:gd name="connsiteY78" fmla="*/ 1454382 h 2077629"/>
                    <a:gd name="connsiteX0" fmla="*/ 4863907 w 4863907"/>
                    <a:gd name="connsiteY0" fmla="*/ 1454382 h 2077629"/>
                    <a:gd name="connsiteX1" fmla="*/ 4495417 w 4863907"/>
                    <a:gd name="connsiteY1" fmla="*/ 671910 h 2077629"/>
                    <a:gd name="connsiteX2" fmla="*/ 4045041 w 4863907"/>
                    <a:gd name="connsiteY2" fmla="*/ 835683 h 2077629"/>
                    <a:gd name="connsiteX3" fmla="*/ 3872170 w 4863907"/>
                    <a:gd name="connsiteY3" fmla="*/ 1135934 h 2077629"/>
                    <a:gd name="connsiteX4" fmla="*/ 3035964 w 4863907"/>
                    <a:gd name="connsiteY4" fmla="*/ 988380 h 2077629"/>
                    <a:gd name="connsiteX5" fmla="*/ 2311776 w 4863907"/>
                    <a:gd name="connsiteY5" fmla="*/ 1022203 h 2077629"/>
                    <a:gd name="connsiteX6" fmla="*/ 2266283 w 4863907"/>
                    <a:gd name="connsiteY6" fmla="*/ 1004006 h 2077629"/>
                    <a:gd name="connsiteX7" fmla="*/ 1979680 w 4863907"/>
                    <a:gd name="connsiteY7" fmla="*/ 940316 h 2077629"/>
                    <a:gd name="connsiteX8" fmla="*/ 2028799 w 4863907"/>
                    <a:gd name="connsiteY8" fmla="*/ 745423 h 2077629"/>
                    <a:gd name="connsiteX9" fmla="*/ 2008920 w 4863907"/>
                    <a:gd name="connsiteY9" fmla="*/ 643823 h 2077629"/>
                    <a:gd name="connsiteX10" fmla="*/ 2050886 w 4863907"/>
                    <a:gd name="connsiteY10" fmla="*/ 509093 h 2077629"/>
                    <a:gd name="connsiteX11" fmla="*/ 2002295 w 4863907"/>
                    <a:gd name="connsiteY11" fmla="*/ 425162 h 2077629"/>
                    <a:gd name="connsiteX12" fmla="*/ 1955780 w 4863907"/>
                    <a:gd name="connsiteY12" fmla="*/ 247016 h 2077629"/>
                    <a:gd name="connsiteX13" fmla="*/ 1852103 w 4863907"/>
                    <a:gd name="connsiteY13" fmla="*/ 135823 h 2077629"/>
                    <a:gd name="connsiteX14" fmla="*/ 1743119 w 4863907"/>
                    <a:gd name="connsiteY14" fmla="*/ 3170 h 2077629"/>
                    <a:gd name="connsiteX15" fmla="*/ 1820456 w 4863907"/>
                    <a:gd name="connsiteY15" fmla="*/ 282486 h 2077629"/>
                    <a:gd name="connsiteX16" fmla="*/ 1483811 w 4863907"/>
                    <a:gd name="connsiteY16" fmla="*/ 25916 h 2077629"/>
                    <a:gd name="connsiteX17" fmla="*/ 1662155 w 4863907"/>
                    <a:gd name="connsiteY17" fmla="*/ 233007 h 2077629"/>
                    <a:gd name="connsiteX18" fmla="*/ 1734020 w 4863907"/>
                    <a:gd name="connsiteY18" fmla="*/ 662812 h 2077629"/>
                    <a:gd name="connsiteX19" fmla="*/ 1523733 w 4863907"/>
                    <a:gd name="connsiteY19" fmla="*/ 366846 h 2077629"/>
                    <a:gd name="connsiteX20" fmla="*/ 1240295 w 4863907"/>
                    <a:gd name="connsiteY20" fmla="*/ 260823 h 2077629"/>
                    <a:gd name="connsiteX21" fmla="*/ 1229924 w 4863907"/>
                    <a:gd name="connsiteY21" fmla="*/ 287350 h 2077629"/>
                    <a:gd name="connsiteX22" fmla="*/ 1594794 w 4863907"/>
                    <a:gd name="connsiteY22" fmla="*/ 551095 h 2077629"/>
                    <a:gd name="connsiteX23" fmla="*/ 1656683 w 4863907"/>
                    <a:gd name="connsiteY23" fmla="*/ 787869 h 2077629"/>
                    <a:gd name="connsiteX24" fmla="*/ 1411236 w 4863907"/>
                    <a:gd name="connsiteY24" fmla="*/ 528988 h 2077629"/>
                    <a:gd name="connsiteX25" fmla="*/ 1072365 w 4863907"/>
                    <a:gd name="connsiteY25" fmla="*/ 444283 h 2077629"/>
                    <a:gd name="connsiteX26" fmla="*/ 1051325 w 4863907"/>
                    <a:gd name="connsiteY26" fmla="*/ 485082 h 2077629"/>
                    <a:gd name="connsiteX27" fmla="*/ 1399603 w 4863907"/>
                    <a:gd name="connsiteY27" fmla="*/ 629498 h 2077629"/>
                    <a:gd name="connsiteX28" fmla="*/ 1506558 w 4863907"/>
                    <a:gd name="connsiteY28" fmla="*/ 776543 h 2077629"/>
                    <a:gd name="connsiteX29" fmla="*/ 1250947 w 4863907"/>
                    <a:gd name="connsiteY29" fmla="*/ 666412 h 2077629"/>
                    <a:gd name="connsiteX30" fmla="*/ 921292 w 4863907"/>
                    <a:gd name="connsiteY30" fmla="*/ 662503 h 2077629"/>
                    <a:gd name="connsiteX31" fmla="*/ 950127 w 4863907"/>
                    <a:gd name="connsiteY31" fmla="*/ 690345 h 2077629"/>
                    <a:gd name="connsiteX32" fmla="*/ 1146977 w 4863907"/>
                    <a:gd name="connsiteY32" fmla="*/ 703045 h 2077629"/>
                    <a:gd name="connsiteX33" fmla="*/ 1351670 w 4863907"/>
                    <a:gd name="connsiteY33" fmla="*/ 778770 h 2077629"/>
                    <a:gd name="connsiteX34" fmla="*/ 1533427 w 4863907"/>
                    <a:gd name="connsiteY34" fmla="*/ 914607 h 2077629"/>
                    <a:gd name="connsiteX35" fmla="*/ 1247250 w 4863907"/>
                    <a:gd name="connsiteY35" fmla="*/ 817486 h 2077629"/>
                    <a:gd name="connsiteX36" fmla="*/ 1188442 w 4863907"/>
                    <a:gd name="connsiteY36" fmla="*/ 843099 h 2077629"/>
                    <a:gd name="connsiteX37" fmla="*/ 887645 w 4863907"/>
                    <a:gd name="connsiteY37" fmla="*/ 761735 h 2077629"/>
                    <a:gd name="connsiteX38" fmla="*/ 570715 w 4863907"/>
                    <a:gd name="connsiteY38" fmla="*/ 771308 h 2077629"/>
                    <a:gd name="connsiteX39" fmla="*/ 222199 w 4863907"/>
                    <a:gd name="connsiteY39" fmla="*/ 653713 h 2077629"/>
                    <a:gd name="connsiteX40" fmla="*/ 210352 w 4863907"/>
                    <a:gd name="connsiteY40" fmla="*/ 698283 h 2077629"/>
                    <a:gd name="connsiteX41" fmla="*/ 505722 w 4863907"/>
                    <a:gd name="connsiteY41" fmla="*/ 853880 h 2077629"/>
                    <a:gd name="connsiteX42" fmla="*/ 836230 w 4863907"/>
                    <a:gd name="connsiteY42" fmla="*/ 820874 h 2077629"/>
                    <a:gd name="connsiteX43" fmla="*/ 1009527 w 4863907"/>
                    <a:gd name="connsiteY43" fmla="*/ 837484 h 2077629"/>
                    <a:gd name="connsiteX44" fmla="*/ 819620 w 4863907"/>
                    <a:gd name="connsiteY44" fmla="*/ 862552 h 2077629"/>
                    <a:gd name="connsiteX45" fmla="*/ 867577 w 4863907"/>
                    <a:gd name="connsiteY45" fmla="*/ 890370 h 2077629"/>
                    <a:gd name="connsiteX46" fmla="*/ 1164202 w 4863907"/>
                    <a:gd name="connsiteY46" fmla="*/ 904562 h 2077629"/>
                    <a:gd name="connsiteX47" fmla="*/ 1208108 w 4863907"/>
                    <a:gd name="connsiteY47" fmla="*/ 931218 h 2077629"/>
                    <a:gd name="connsiteX48" fmla="*/ 986568 w 4863907"/>
                    <a:gd name="connsiteY48" fmla="*/ 963702 h 2077629"/>
                    <a:gd name="connsiteX49" fmla="*/ 768204 w 4863907"/>
                    <a:gd name="connsiteY49" fmla="*/ 917996 h 2077629"/>
                    <a:gd name="connsiteX50" fmla="*/ 785028 w 4863907"/>
                    <a:gd name="connsiteY50" fmla="*/ 942758 h 2077629"/>
                    <a:gd name="connsiteX51" fmla="*/ 919609 w 4863907"/>
                    <a:gd name="connsiteY51" fmla="*/ 983487 h 2077629"/>
                    <a:gd name="connsiteX52" fmla="*/ 537567 w 4863907"/>
                    <a:gd name="connsiteY52" fmla="*/ 972161 h 2077629"/>
                    <a:gd name="connsiteX53" fmla="*/ 321477 w 4863907"/>
                    <a:gd name="connsiteY53" fmla="*/ 861795 h 2077629"/>
                    <a:gd name="connsiteX54" fmla="*/ 29377 w 4863907"/>
                    <a:gd name="connsiteY54" fmla="*/ 698283 h 2077629"/>
                    <a:gd name="connsiteX55" fmla="*/ 10824 w 4863907"/>
                    <a:gd name="connsiteY55" fmla="*/ 736358 h 2077629"/>
                    <a:gd name="connsiteX56" fmla="*/ 297642 w 4863907"/>
                    <a:gd name="connsiteY56" fmla="*/ 972160 h 2077629"/>
                    <a:gd name="connsiteX57" fmla="*/ 704182 w 4863907"/>
                    <a:gd name="connsiteY57" fmla="*/ 1064520 h 2077629"/>
                    <a:gd name="connsiteX58" fmla="*/ 985715 w 4863907"/>
                    <a:gd name="connsiteY58" fmla="*/ 1055209 h 2077629"/>
                    <a:gd name="connsiteX59" fmla="*/ 1366692 w 4863907"/>
                    <a:gd name="connsiteY59" fmla="*/ 1037651 h 2077629"/>
                    <a:gd name="connsiteX60" fmla="*/ 1478314 w 4863907"/>
                    <a:gd name="connsiteY60" fmla="*/ 1089067 h 2077629"/>
                    <a:gd name="connsiteX61" fmla="*/ 1224504 w 4863907"/>
                    <a:gd name="connsiteY61" fmla="*/ 1158680 h 2077629"/>
                    <a:gd name="connsiteX62" fmla="*/ 866914 w 4863907"/>
                    <a:gd name="connsiteY62" fmla="*/ 1106316 h 2077629"/>
                    <a:gd name="connsiteX63" fmla="*/ 805878 w 4863907"/>
                    <a:gd name="connsiteY63" fmla="*/ 1142189 h 2077629"/>
                    <a:gd name="connsiteX64" fmla="*/ 1159014 w 4863907"/>
                    <a:gd name="connsiteY64" fmla="*/ 1244382 h 2077629"/>
                    <a:gd name="connsiteX65" fmla="*/ 1299187 w 4863907"/>
                    <a:gd name="connsiteY65" fmla="*/ 1230094 h 2077629"/>
                    <a:gd name="connsiteX66" fmla="*/ 1468789 w 4863907"/>
                    <a:gd name="connsiteY66" fmla="*/ 1278335 h 2077629"/>
                    <a:gd name="connsiteX67" fmla="*/ 1740157 w 4863907"/>
                    <a:gd name="connsiteY67" fmla="*/ 1216873 h 2077629"/>
                    <a:gd name="connsiteX68" fmla="*/ 2061567 w 4863907"/>
                    <a:gd name="connsiteY68" fmla="*/ 1445283 h 2077629"/>
                    <a:gd name="connsiteX69" fmla="*/ 2037873 w 4863907"/>
                    <a:gd name="connsiteY69" fmla="*/ 1507811 h 2077629"/>
                    <a:gd name="connsiteX70" fmla="*/ 2170749 w 4863907"/>
                    <a:gd name="connsiteY70" fmla="*/ 1508973 h 2077629"/>
                    <a:gd name="connsiteX71" fmla="*/ 2272515 w 4863907"/>
                    <a:gd name="connsiteY71" fmla="*/ 1566645 h 2077629"/>
                    <a:gd name="connsiteX72" fmla="*/ 2329973 w 4863907"/>
                    <a:gd name="connsiteY72" fmla="*/ 1527170 h 2077629"/>
                    <a:gd name="connsiteX73" fmla="*/ 2377598 w 4863907"/>
                    <a:gd name="connsiteY73" fmla="*/ 1609696 h 2077629"/>
                    <a:gd name="connsiteX74" fmla="*/ 3130641 w 4863907"/>
                    <a:gd name="connsiteY74" fmla="*/ 1763731 h 2077629"/>
                    <a:gd name="connsiteX75" fmla="*/ 3904014 w 4863907"/>
                    <a:gd name="connsiteY75" fmla="*/ 1745534 h 2077629"/>
                    <a:gd name="connsiteX76" fmla="*/ 4136026 w 4863907"/>
                    <a:gd name="connsiteY76" fmla="*/ 2077629 h 2077629"/>
                    <a:gd name="connsiteX77" fmla="*/ 4504516 w 4863907"/>
                    <a:gd name="connsiteY77" fmla="*/ 1754632 h 2077629"/>
                    <a:gd name="connsiteX78" fmla="*/ 4863907 w 4863907"/>
                    <a:gd name="connsiteY78" fmla="*/ 1454382 h 2077629"/>
                    <a:gd name="connsiteX0" fmla="*/ 4863907 w 4863907"/>
                    <a:gd name="connsiteY0" fmla="*/ 1454382 h 2117545"/>
                    <a:gd name="connsiteX1" fmla="*/ 4495417 w 4863907"/>
                    <a:gd name="connsiteY1" fmla="*/ 671910 h 2117545"/>
                    <a:gd name="connsiteX2" fmla="*/ 4045041 w 4863907"/>
                    <a:gd name="connsiteY2" fmla="*/ 835683 h 2117545"/>
                    <a:gd name="connsiteX3" fmla="*/ 3872170 w 4863907"/>
                    <a:gd name="connsiteY3" fmla="*/ 1135934 h 2117545"/>
                    <a:gd name="connsiteX4" fmla="*/ 3035964 w 4863907"/>
                    <a:gd name="connsiteY4" fmla="*/ 988380 h 2117545"/>
                    <a:gd name="connsiteX5" fmla="*/ 2311776 w 4863907"/>
                    <a:gd name="connsiteY5" fmla="*/ 1022203 h 2117545"/>
                    <a:gd name="connsiteX6" fmla="*/ 2266283 w 4863907"/>
                    <a:gd name="connsiteY6" fmla="*/ 1004006 h 2117545"/>
                    <a:gd name="connsiteX7" fmla="*/ 1979680 w 4863907"/>
                    <a:gd name="connsiteY7" fmla="*/ 940316 h 2117545"/>
                    <a:gd name="connsiteX8" fmla="*/ 2028799 w 4863907"/>
                    <a:gd name="connsiteY8" fmla="*/ 745423 h 2117545"/>
                    <a:gd name="connsiteX9" fmla="*/ 2008920 w 4863907"/>
                    <a:gd name="connsiteY9" fmla="*/ 643823 h 2117545"/>
                    <a:gd name="connsiteX10" fmla="*/ 2050886 w 4863907"/>
                    <a:gd name="connsiteY10" fmla="*/ 509093 h 2117545"/>
                    <a:gd name="connsiteX11" fmla="*/ 2002295 w 4863907"/>
                    <a:gd name="connsiteY11" fmla="*/ 425162 h 2117545"/>
                    <a:gd name="connsiteX12" fmla="*/ 1955780 w 4863907"/>
                    <a:gd name="connsiteY12" fmla="*/ 247016 h 2117545"/>
                    <a:gd name="connsiteX13" fmla="*/ 1852103 w 4863907"/>
                    <a:gd name="connsiteY13" fmla="*/ 135823 h 2117545"/>
                    <a:gd name="connsiteX14" fmla="*/ 1743119 w 4863907"/>
                    <a:gd name="connsiteY14" fmla="*/ 3170 h 2117545"/>
                    <a:gd name="connsiteX15" fmla="*/ 1820456 w 4863907"/>
                    <a:gd name="connsiteY15" fmla="*/ 282486 h 2117545"/>
                    <a:gd name="connsiteX16" fmla="*/ 1483811 w 4863907"/>
                    <a:gd name="connsiteY16" fmla="*/ 25916 h 2117545"/>
                    <a:gd name="connsiteX17" fmla="*/ 1662155 w 4863907"/>
                    <a:gd name="connsiteY17" fmla="*/ 233007 h 2117545"/>
                    <a:gd name="connsiteX18" fmla="*/ 1734020 w 4863907"/>
                    <a:gd name="connsiteY18" fmla="*/ 662812 h 2117545"/>
                    <a:gd name="connsiteX19" fmla="*/ 1523733 w 4863907"/>
                    <a:gd name="connsiteY19" fmla="*/ 366846 h 2117545"/>
                    <a:gd name="connsiteX20" fmla="*/ 1240295 w 4863907"/>
                    <a:gd name="connsiteY20" fmla="*/ 260823 h 2117545"/>
                    <a:gd name="connsiteX21" fmla="*/ 1229924 w 4863907"/>
                    <a:gd name="connsiteY21" fmla="*/ 287350 h 2117545"/>
                    <a:gd name="connsiteX22" fmla="*/ 1594794 w 4863907"/>
                    <a:gd name="connsiteY22" fmla="*/ 551095 h 2117545"/>
                    <a:gd name="connsiteX23" fmla="*/ 1656683 w 4863907"/>
                    <a:gd name="connsiteY23" fmla="*/ 787869 h 2117545"/>
                    <a:gd name="connsiteX24" fmla="*/ 1411236 w 4863907"/>
                    <a:gd name="connsiteY24" fmla="*/ 528988 h 2117545"/>
                    <a:gd name="connsiteX25" fmla="*/ 1072365 w 4863907"/>
                    <a:gd name="connsiteY25" fmla="*/ 444283 h 2117545"/>
                    <a:gd name="connsiteX26" fmla="*/ 1051325 w 4863907"/>
                    <a:gd name="connsiteY26" fmla="*/ 485082 h 2117545"/>
                    <a:gd name="connsiteX27" fmla="*/ 1399603 w 4863907"/>
                    <a:gd name="connsiteY27" fmla="*/ 629498 h 2117545"/>
                    <a:gd name="connsiteX28" fmla="*/ 1506558 w 4863907"/>
                    <a:gd name="connsiteY28" fmla="*/ 776543 h 2117545"/>
                    <a:gd name="connsiteX29" fmla="*/ 1250947 w 4863907"/>
                    <a:gd name="connsiteY29" fmla="*/ 666412 h 2117545"/>
                    <a:gd name="connsiteX30" fmla="*/ 921292 w 4863907"/>
                    <a:gd name="connsiteY30" fmla="*/ 662503 h 2117545"/>
                    <a:gd name="connsiteX31" fmla="*/ 950127 w 4863907"/>
                    <a:gd name="connsiteY31" fmla="*/ 690345 h 2117545"/>
                    <a:gd name="connsiteX32" fmla="*/ 1146977 w 4863907"/>
                    <a:gd name="connsiteY32" fmla="*/ 703045 h 2117545"/>
                    <a:gd name="connsiteX33" fmla="*/ 1351670 w 4863907"/>
                    <a:gd name="connsiteY33" fmla="*/ 778770 h 2117545"/>
                    <a:gd name="connsiteX34" fmla="*/ 1533427 w 4863907"/>
                    <a:gd name="connsiteY34" fmla="*/ 914607 h 2117545"/>
                    <a:gd name="connsiteX35" fmla="*/ 1247250 w 4863907"/>
                    <a:gd name="connsiteY35" fmla="*/ 817486 h 2117545"/>
                    <a:gd name="connsiteX36" fmla="*/ 1188442 w 4863907"/>
                    <a:gd name="connsiteY36" fmla="*/ 843099 h 2117545"/>
                    <a:gd name="connsiteX37" fmla="*/ 887645 w 4863907"/>
                    <a:gd name="connsiteY37" fmla="*/ 761735 h 2117545"/>
                    <a:gd name="connsiteX38" fmla="*/ 570715 w 4863907"/>
                    <a:gd name="connsiteY38" fmla="*/ 771308 h 2117545"/>
                    <a:gd name="connsiteX39" fmla="*/ 222199 w 4863907"/>
                    <a:gd name="connsiteY39" fmla="*/ 653713 h 2117545"/>
                    <a:gd name="connsiteX40" fmla="*/ 210352 w 4863907"/>
                    <a:gd name="connsiteY40" fmla="*/ 698283 h 2117545"/>
                    <a:gd name="connsiteX41" fmla="*/ 505722 w 4863907"/>
                    <a:gd name="connsiteY41" fmla="*/ 853880 h 2117545"/>
                    <a:gd name="connsiteX42" fmla="*/ 836230 w 4863907"/>
                    <a:gd name="connsiteY42" fmla="*/ 820874 h 2117545"/>
                    <a:gd name="connsiteX43" fmla="*/ 1009527 w 4863907"/>
                    <a:gd name="connsiteY43" fmla="*/ 837484 h 2117545"/>
                    <a:gd name="connsiteX44" fmla="*/ 819620 w 4863907"/>
                    <a:gd name="connsiteY44" fmla="*/ 862552 h 2117545"/>
                    <a:gd name="connsiteX45" fmla="*/ 867577 w 4863907"/>
                    <a:gd name="connsiteY45" fmla="*/ 890370 h 2117545"/>
                    <a:gd name="connsiteX46" fmla="*/ 1164202 w 4863907"/>
                    <a:gd name="connsiteY46" fmla="*/ 904562 h 2117545"/>
                    <a:gd name="connsiteX47" fmla="*/ 1208108 w 4863907"/>
                    <a:gd name="connsiteY47" fmla="*/ 931218 h 2117545"/>
                    <a:gd name="connsiteX48" fmla="*/ 986568 w 4863907"/>
                    <a:gd name="connsiteY48" fmla="*/ 963702 h 2117545"/>
                    <a:gd name="connsiteX49" fmla="*/ 768204 w 4863907"/>
                    <a:gd name="connsiteY49" fmla="*/ 917996 h 2117545"/>
                    <a:gd name="connsiteX50" fmla="*/ 785028 w 4863907"/>
                    <a:gd name="connsiteY50" fmla="*/ 942758 h 2117545"/>
                    <a:gd name="connsiteX51" fmla="*/ 919609 w 4863907"/>
                    <a:gd name="connsiteY51" fmla="*/ 983487 h 2117545"/>
                    <a:gd name="connsiteX52" fmla="*/ 537567 w 4863907"/>
                    <a:gd name="connsiteY52" fmla="*/ 972161 h 2117545"/>
                    <a:gd name="connsiteX53" fmla="*/ 321477 w 4863907"/>
                    <a:gd name="connsiteY53" fmla="*/ 861795 h 2117545"/>
                    <a:gd name="connsiteX54" fmla="*/ 29377 w 4863907"/>
                    <a:gd name="connsiteY54" fmla="*/ 698283 h 2117545"/>
                    <a:gd name="connsiteX55" fmla="*/ 10824 w 4863907"/>
                    <a:gd name="connsiteY55" fmla="*/ 736358 h 2117545"/>
                    <a:gd name="connsiteX56" fmla="*/ 297642 w 4863907"/>
                    <a:gd name="connsiteY56" fmla="*/ 972160 h 2117545"/>
                    <a:gd name="connsiteX57" fmla="*/ 704182 w 4863907"/>
                    <a:gd name="connsiteY57" fmla="*/ 1064520 h 2117545"/>
                    <a:gd name="connsiteX58" fmla="*/ 985715 w 4863907"/>
                    <a:gd name="connsiteY58" fmla="*/ 1055209 h 2117545"/>
                    <a:gd name="connsiteX59" fmla="*/ 1366692 w 4863907"/>
                    <a:gd name="connsiteY59" fmla="*/ 1037651 h 2117545"/>
                    <a:gd name="connsiteX60" fmla="*/ 1478314 w 4863907"/>
                    <a:gd name="connsiteY60" fmla="*/ 1089067 h 2117545"/>
                    <a:gd name="connsiteX61" fmla="*/ 1224504 w 4863907"/>
                    <a:gd name="connsiteY61" fmla="*/ 1158680 h 2117545"/>
                    <a:gd name="connsiteX62" fmla="*/ 866914 w 4863907"/>
                    <a:gd name="connsiteY62" fmla="*/ 1106316 h 2117545"/>
                    <a:gd name="connsiteX63" fmla="*/ 805878 w 4863907"/>
                    <a:gd name="connsiteY63" fmla="*/ 1142189 h 2117545"/>
                    <a:gd name="connsiteX64" fmla="*/ 1159014 w 4863907"/>
                    <a:gd name="connsiteY64" fmla="*/ 1244382 h 2117545"/>
                    <a:gd name="connsiteX65" fmla="*/ 1299187 w 4863907"/>
                    <a:gd name="connsiteY65" fmla="*/ 1230094 h 2117545"/>
                    <a:gd name="connsiteX66" fmla="*/ 1468789 w 4863907"/>
                    <a:gd name="connsiteY66" fmla="*/ 1278335 h 2117545"/>
                    <a:gd name="connsiteX67" fmla="*/ 1740157 w 4863907"/>
                    <a:gd name="connsiteY67" fmla="*/ 1216873 h 2117545"/>
                    <a:gd name="connsiteX68" fmla="*/ 2061567 w 4863907"/>
                    <a:gd name="connsiteY68" fmla="*/ 1445283 h 2117545"/>
                    <a:gd name="connsiteX69" fmla="*/ 2037873 w 4863907"/>
                    <a:gd name="connsiteY69" fmla="*/ 1507811 h 2117545"/>
                    <a:gd name="connsiteX70" fmla="*/ 2170749 w 4863907"/>
                    <a:gd name="connsiteY70" fmla="*/ 1508973 h 2117545"/>
                    <a:gd name="connsiteX71" fmla="*/ 2272515 w 4863907"/>
                    <a:gd name="connsiteY71" fmla="*/ 1566645 h 2117545"/>
                    <a:gd name="connsiteX72" fmla="*/ 2329973 w 4863907"/>
                    <a:gd name="connsiteY72" fmla="*/ 1527170 h 2117545"/>
                    <a:gd name="connsiteX73" fmla="*/ 2377598 w 4863907"/>
                    <a:gd name="connsiteY73" fmla="*/ 1609696 h 2117545"/>
                    <a:gd name="connsiteX74" fmla="*/ 3130641 w 4863907"/>
                    <a:gd name="connsiteY74" fmla="*/ 1763731 h 2117545"/>
                    <a:gd name="connsiteX75" fmla="*/ 3904014 w 4863907"/>
                    <a:gd name="connsiteY75" fmla="*/ 1745534 h 2117545"/>
                    <a:gd name="connsiteX76" fmla="*/ 4136026 w 4863907"/>
                    <a:gd name="connsiteY76" fmla="*/ 2077629 h 2117545"/>
                    <a:gd name="connsiteX77" fmla="*/ 4504516 w 4863907"/>
                    <a:gd name="connsiteY77" fmla="*/ 1754632 h 2117545"/>
                    <a:gd name="connsiteX78" fmla="*/ 4863907 w 4863907"/>
                    <a:gd name="connsiteY78" fmla="*/ 1454382 h 2117545"/>
                    <a:gd name="connsiteX0" fmla="*/ 4863907 w 4863907"/>
                    <a:gd name="connsiteY0" fmla="*/ 1454382 h 2100059"/>
                    <a:gd name="connsiteX1" fmla="*/ 4495417 w 4863907"/>
                    <a:gd name="connsiteY1" fmla="*/ 671910 h 2100059"/>
                    <a:gd name="connsiteX2" fmla="*/ 4045041 w 4863907"/>
                    <a:gd name="connsiteY2" fmla="*/ 835683 h 2100059"/>
                    <a:gd name="connsiteX3" fmla="*/ 3872170 w 4863907"/>
                    <a:gd name="connsiteY3" fmla="*/ 1135934 h 2100059"/>
                    <a:gd name="connsiteX4" fmla="*/ 3035964 w 4863907"/>
                    <a:gd name="connsiteY4" fmla="*/ 988380 h 2100059"/>
                    <a:gd name="connsiteX5" fmla="*/ 2311776 w 4863907"/>
                    <a:gd name="connsiteY5" fmla="*/ 1022203 h 2100059"/>
                    <a:gd name="connsiteX6" fmla="*/ 2266283 w 4863907"/>
                    <a:gd name="connsiteY6" fmla="*/ 1004006 h 2100059"/>
                    <a:gd name="connsiteX7" fmla="*/ 1979680 w 4863907"/>
                    <a:gd name="connsiteY7" fmla="*/ 940316 h 2100059"/>
                    <a:gd name="connsiteX8" fmla="*/ 2028799 w 4863907"/>
                    <a:gd name="connsiteY8" fmla="*/ 745423 h 2100059"/>
                    <a:gd name="connsiteX9" fmla="*/ 2008920 w 4863907"/>
                    <a:gd name="connsiteY9" fmla="*/ 643823 h 2100059"/>
                    <a:gd name="connsiteX10" fmla="*/ 2050886 w 4863907"/>
                    <a:gd name="connsiteY10" fmla="*/ 509093 h 2100059"/>
                    <a:gd name="connsiteX11" fmla="*/ 2002295 w 4863907"/>
                    <a:gd name="connsiteY11" fmla="*/ 425162 h 2100059"/>
                    <a:gd name="connsiteX12" fmla="*/ 1955780 w 4863907"/>
                    <a:gd name="connsiteY12" fmla="*/ 247016 h 2100059"/>
                    <a:gd name="connsiteX13" fmla="*/ 1852103 w 4863907"/>
                    <a:gd name="connsiteY13" fmla="*/ 135823 h 2100059"/>
                    <a:gd name="connsiteX14" fmla="*/ 1743119 w 4863907"/>
                    <a:gd name="connsiteY14" fmla="*/ 3170 h 2100059"/>
                    <a:gd name="connsiteX15" fmla="*/ 1820456 w 4863907"/>
                    <a:gd name="connsiteY15" fmla="*/ 282486 h 2100059"/>
                    <a:gd name="connsiteX16" fmla="*/ 1483811 w 4863907"/>
                    <a:gd name="connsiteY16" fmla="*/ 25916 h 2100059"/>
                    <a:gd name="connsiteX17" fmla="*/ 1662155 w 4863907"/>
                    <a:gd name="connsiteY17" fmla="*/ 233007 h 2100059"/>
                    <a:gd name="connsiteX18" fmla="*/ 1734020 w 4863907"/>
                    <a:gd name="connsiteY18" fmla="*/ 662812 h 2100059"/>
                    <a:gd name="connsiteX19" fmla="*/ 1523733 w 4863907"/>
                    <a:gd name="connsiteY19" fmla="*/ 366846 h 2100059"/>
                    <a:gd name="connsiteX20" fmla="*/ 1240295 w 4863907"/>
                    <a:gd name="connsiteY20" fmla="*/ 260823 h 2100059"/>
                    <a:gd name="connsiteX21" fmla="*/ 1229924 w 4863907"/>
                    <a:gd name="connsiteY21" fmla="*/ 287350 h 2100059"/>
                    <a:gd name="connsiteX22" fmla="*/ 1594794 w 4863907"/>
                    <a:gd name="connsiteY22" fmla="*/ 551095 h 2100059"/>
                    <a:gd name="connsiteX23" fmla="*/ 1656683 w 4863907"/>
                    <a:gd name="connsiteY23" fmla="*/ 787869 h 2100059"/>
                    <a:gd name="connsiteX24" fmla="*/ 1411236 w 4863907"/>
                    <a:gd name="connsiteY24" fmla="*/ 528988 h 2100059"/>
                    <a:gd name="connsiteX25" fmla="*/ 1072365 w 4863907"/>
                    <a:gd name="connsiteY25" fmla="*/ 444283 h 2100059"/>
                    <a:gd name="connsiteX26" fmla="*/ 1051325 w 4863907"/>
                    <a:gd name="connsiteY26" fmla="*/ 485082 h 2100059"/>
                    <a:gd name="connsiteX27" fmla="*/ 1399603 w 4863907"/>
                    <a:gd name="connsiteY27" fmla="*/ 629498 h 2100059"/>
                    <a:gd name="connsiteX28" fmla="*/ 1506558 w 4863907"/>
                    <a:gd name="connsiteY28" fmla="*/ 776543 h 2100059"/>
                    <a:gd name="connsiteX29" fmla="*/ 1250947 w 4863907"/>
                    <a:gd name="connsiteY29" fmla="*/ 666412 h 2100059"/>
                    <a:gd name="connsiteX30" fmla="*/ 921292 w 4863907"/>
                    <a:gd name="connsiteY30" fmla="*/ 662503 h 2100059"/>
                    <a:gd name="connsiteX31" fmla="*/ 950127 w 4863907"/>
                    <a:gd name="connsiteY31" fmla="*/ 690345 h 2100059"/>
                    <a:gd name="connsiteX32" fmla="*/ 1146977 w 4863907"/>
                    <a:gd name="connsiteY32" fmla="*/ 703045 h 2100059"/>
                    <a:gd name="connsiteX33" fmla="*/ 1351670 w 4863907"/>
                    <a:gd name="connsiteY33" fmla="*/ 778770 h 2100059"/>
                    <a:gd name="connsiteX34" fmla="*/ 1533427 w 4863907"/>
                    <a:gd name="connsiteY34" fmla="*/ 914607 h 2100059"/>
                    <a:gd name="connsiteX35" fmla="*/ 1247250 w 4863907"/>
                    <a:gd name="connsiteY35" fmla="*/ 817486 h 2100059"/>
                    <a:gd name="connsiteX36" fmla="*/ 1188442 w 4863907"/>
                    <a:gd name="connsiteY36" fmla="*/ 843099 h 2100059"/>
                    <a:gd name="connsiteX37" fmla="*/ 887645 w 4863907"/>
                    <a:gd name="connsiteY37" fmla="*/ 761735 h 2100059"/>
                    <a:gd name="connsiteX38" fmla="*/ 570715 w 4863907"/>
                    <a:gd name="connsiteY38" fmla="*/ 771308 h 2100059"/>
                    <a:gd name="connsiteX39" fmla="*/ 222199 w 4863907"/>
                    <a:gd name="connsiteY39" fmla="*/ 653713 h 2100059"/>
                    <a:gd name="connsiteX40" fmla="*/ 210352 w 4863907"/>
                    <a:gd name="connsiteY40" fmla="*/ 698283 h 2100059"/>
                    <a:gd name="connsiteX41" fmla="*/ 505722 w 4863907"/>
                    <a:gd name="connsiteY41" fmla="*/ 853880 h 2100059"/>
                    <a:gd name="connsiteX42" fmla="*/ 836230 w 4863907"/>
                    <a:gd name="connsiteY42" fmla="*/ 820874 h 2100059"/>
                    <a:gd name="connsiteX43" fmla="*/ 1009527 w 4863907"/>
                    <a:gd name="connsiteY43" fmla="*/ 837484 h 2100059"/>
                    <a:gd name="connsiteX44" fmla="*/ 819620 w 4863907"/>
                    <a:gd name="connsiteY44" fmla="*/ 862552 h 2100059"/>
                    <a:gd name="connsiteX45" fmla="*/ 867577 w 4863907"/>
                    <a:gd name="connsiteY45" fmla="*/ 890370 h 2100059"/>
                    <a:gd name="connsiteX46" fmla="*/ 1164202 w 4863907"/>
                    <a:gd name="connsiteY46" fmla="*/ 904562 h 2100059"/>
                    <a:gd name="connsiteX47" fmla="*/ 1208108 w 4863907"/>
                    <a:gd name="connsiteY47" fmla="*/ 931218 h 2100059"/>
                    <a:gd name="connsiteX48" fmla="*/ 986568 w 4863907"/>
                    <a:gd name="connsiteY48" fmla="*/ 963702 h 2100059"/>
                    <a:gd name="connsiteX49" fmla="*/ 768204 w 4863907"/>
                    <a:gd name="connsiteY49" fmla="*/ 917996 h 2100059"/>
                    <a:gd name="connsiteX50" fmla="*/ 785028 w 4863907"/>
                    <a:gd name="connsiteY50" fmla="*/ 942758 h 2100059"/>
                    <a:gd name="connsiteX51" fmla="*/ 919609 w 4863907"/>
                    <a:gd name="connsiteY51" fmla="*/ 983487 h 2100059"/>
                    <a:gd name="connsiteX52" fmla="*/ 537567 w 4863907"/>
                    <a:gd name="connsiteY52" fmla="*/ 972161 h 2100059"/>
                    <a:gd name="connsiteX53" fmla="*/ 321477 w 4863907"/>
                    <a:gd name="connsiteY53" fmla="*/ 861795 h 2100059"/>
                    <a:gd name="connsiteX54" fmla="*/ 29377 w 4863907"/>
                    <a:gd name="connsiteY54" fmla="*/ 698283 h 2100059"/>
                    <a:gd name="connsiteX55" fmla="*/ 10824 w 4863907"/>
                    <a:gd name="connsiteY55" fmla="*/ 736358 h 2100059"/>
                    <a:gd name="connsiteX56" fmla="*/ 297642 w 4863907"/>
                    <a:gd name="connsiteY56" fmla="*/ 972160 h 2100059"/>
                    <a:gd name="connsiteX57" fmla="*/ 704182 w 4863907"/>
                    <a:gd name="connsiteY57" fmla="*/ 1064520 h 2100059"/>
                    <a:gd name="connsiteX58" fmla="*/ 985715 w 4863907"/>
                    <a:gd name="connsiteY58" fmla="*/ 1055209 h 2100059"/>
                    <a:gd name="connsiteX59" fmla="*/ 1366692 w 4863907"/>
                    <a:gd name="connsiteY59" fmla="*/ 1037651 h 2100059"/>
                    <a:gd name="connsiteX60" fmla="*/ 1478314 w 4863907"/>
                    <a:gd name="connsiteY60" fmla="*/ 1089067 h 2100059"/>
                    <a:gd name="connsiteX61" fmla="*/ 1224504 w 4863907"/>
                    <a:gd name="connsiteY61" fmla="*/ 1158680 h 2100059"/>
                    <a:gd name="connsiteX62" fmla="*/ 866914 w 4863907"/>
                    <a:gd name="connsiteY62" fmla="*/ 1106316 h 2100059"/>
                    <a:gd name="connsiteX63" fmla="*/ 805878 w 4863907"/>
                    <a:gd name="connsiteY63" fmla="*/ 1142189 h 2100059"/>
                    <a:gd name="connsiteX64" fmla="*/ 1159014 w 4863907"/>
                    <a:gd name="connsiteY64" fmla="*/ 1244382 h 2100059"/>
                    <a:gd name="connsiteX65" fmla="*/ 1299187 w 4863907"/>
                    <a:gd name="connsiteY65" fmla="*/ 1230094 h 2100059"/>
                    <a:gd name="connsiteX66" fmla="*/ 1468789 w 4863907"/>
                    <a:gd name="connsiteY66" fmla="*/ 1278335 h 2100059"/>
                    <a:gd name="connsiteX67" fmla="*/ 1740157 w 4863907"/>
                    <a:gd name="connsiteY67" fmla="*/ 1216873 h 2100059"/>
                    <a:gd name="connsiteX68" fmla="*/ 2061567 w 4863907"/>
                    <a:gd name="connsiteY68" fmla="*/ 1445283 h 2100059"/>
                    <a:gd name="connsiteX69" fmla="*/ 2037873 w 4863907"/>
                    <a:gd name="connsiteY69" fmla="*/ 1507811 h 2100059"/>
                    <a:gd name="connsiteX70" fmla="*/ 2170749 w 4863907"/>
                    <a:gd name="connsiteY70" fmla="*/ 1508973 h 2100059"/>
                    <a:gd name="connsiteX71" fmla="*/ 2272515 w 4863907"/>
                    <a:gd name="connsiteY71" fmla="*/ 1566645 h 2100059"/>
                    <a:gd name="connsiteX72" fmla="*/ 2329973 w 4863907"/>
                    <a:gd name="connsiteY72" fmla="*/ 1527170 h 2100059"/>
                    <a:gd name="connsiteX73" fmla="*/ 2377598 w 4863907"/>
                    <a:gd name="connsiteY73" fmla="*/ 1609696 h 2100059"/>
                    <a:gd name="connsiteX74" fmla="*/ 3130641 w 4863907"/>
                    <a:gd name="connsiteY74" fmla="*/ 1763731 h 2100059"/>
                    <a:gd name="connsiteX75" fmla="*/ 3904014 w 4863907"/>
                    <a:gd name="connsiteY75" fmla="*/ 1745534 h 2100059"/>
                    <a:gd name="connsiteX76" fmla="*/ 4118564 w 4863907"/>
                    <a:gd name="connsiteY76" fmla="*/ 2058579 h 2100059"/>
                    <a:gd name="connsiteX77" fmla="*/ 4504516 w 4863907"/>
                    <a:gd name="connsiteY77" fmla="*/ 1754632 h 2100059"/>
                    <a:gd name="connsiteX78" fmla="*/ 4863907 w 4863907"/>
                    <a:gd name="connsiteY78" fmla="*/ 1454382 h 2100059"/>
                    <a:gd name="connsiteX0" fmla="*/ 4863907 w 4863907"/>
                    <a:gd name="connsiteY0" fmla="*/ 1454382 h 2105234"/>
                    <a:gd name="connsiteX1" fmla="*/ 4495417 w 4863907"/>
                    <a:gd name="connsiteY1" fmla="*/ 671910 h 2105234"/>
                    <a:gd name="connsiteX2" fmla="*/ 4045041 w 4863907"/>
                    <a:gd name="connsiteY2" fmla="*/ 835683 h 2105234"/>
                    <a:gd name="connsiteX3" fmla="*/ 3872170 w 4863907"/>
                    <a:gd name="connsiteY3" fmla="*/ 1135934 h 2105234"/>
                    <a:gd name="connsiteX4" fmla="*/ 3035964 w 4863907"/>
                    <a:gd name="connsiteY4" fmla="*/ 988380 h 2105234"/>
                    <a:gd name="connsiteX5" fmla="*/ 2311776 w 4863907"/>
                    <a:gd name="connsiteY5" fmla="*/ 1022203 h 2105234"/>
                    <a:gd name="connsiteX6" fmla="*/ 2266283 w 4863907"/>
                    <a:gd name="connsiteY6" fmla="*/ 1004006 h 2105234"/>
                    <a:gd name="connsiteX7" fmla="*/ 1979680 w 4863907"/>
                    <a:gd name="connsiteY7" fmla="*/ 940316 h 2105234"/>
                    <a:gd name="connsiteX8" fmla="*/ 2028799 w 4863907"/>
                    <a:gd name="connsiteY8" fmla="*/ 745423 h 2105234"/>
                    <a:gd name="connsiteX9" fmla="*/ 2008920 w 4863907"/>
                    <a:gd name="connsiteY9" fmla="*/ 643823 h 2105234"/>
                    <a:gd name="connsiteX10" fmla="*/ 2050886 w 4863907"/>
                    <a:gd name="connsiteY10" fmla="*/ 509093 h 2105234"/>
                    <a:gd name="connsiteX11" fmla="*/ 2002295 w 4863907"/>
                    <a:gd name="connsiteY11" fmla="*/ 425162 h 2105234"/>
                    <a:gd name="connsiteX12" fmla="*/ 1955780 w 4863907"/>
                    <a:gd name="connsiteY12" fmla="*/ 247016 h 2105234"/>
                    <a:gd name="connsiteX13" fmla="*/ 1852103 w 4863907"/>
                    <a:gd name="connsiteY13" fmla="*/ 135823 h 2105234"/>
                    <a:gd name="connsiteX14" fmla="*/ 1743119 w 4863907"/>
                    <a:gd name="connsiteY14" fmla="*/ 3170 h 2105234"/>
                    <a:gd name="connsiteX15" fmla="*/ 1820456 w 4863907"/>
                    <a:gd name="connsiteY15" fmla="*/ 282486 h 2105234"/>
                    <a:gd name="connsiteX16" fmla="*/ 1483811 w 4863907"/>
                    <a:gd name="connsiteY16" fmla="*/ 25916 h 2105234"/>
                    <a:gd name="connsiteX17" fmla="*/ 1662155 w 4863907"/>
                    <a:gd name="connsiteY17" fmla="*/ 233007 h 2105234"/>
                    <a:gd name="connsiteX18" fmla="*/ 1734020 w 4863907"/>
                    <a:gd name="connsiteY18" fmla="*/ 662812 h 2105234"/>
                    <a:gd name="connsiteX19" fmla="*/ 1523733 w 4863907"/>
                    <a:gd name="connsiteY19" fmla="*/ 366846 h 2105234"/>
                    <a:gd name="connsiteX20" fmla="*/ 1240295 w 4863907"/>
                    <a:gd name="connsiteY20" fmla="*/ 260823 h 2105234"/>
                    <a:gd name="connsiteX21" fmla="*/ 1229924 w 4863907"/>
                    <a:gd name="connsiteY21" fmla="*/ 287350 h 2105234"/>
                    <a:gd name="connsiteX22" fmla="*/ 1594794 w 4863907"/>
                    <a:gd name="connsiteY22" fmla="*/ 551095 h 2105234"/>
                    <a:gd name="connsiteX23" fmla="*/ 1656683 w 4863907"/>
                    <a:gd name="connsiteY23" fmla="*/ 787869 h 2105234"/>
                    <a:gd name="connsiteX24" fmla="*/ 1411236 w 4863907"/>
                    <a:gd name="connsiteY24" fmla="*/ 528988 h 2105234"/>
                    <a:gd name="connsiteX25" fmla="*/ 1072365 w 4863907"/>
                    <a:gd name="connsiteY25" fmla="*/ 444283 h 2105234"/>
                    <a:gd name="connsiteX26" fmla="*/ 1051325 w 4863907"/>
                    <a:gd name="connsiteY26" fmla="*/ 485082 h 2105234"/>
                    <a:gd name="connsiteX27" fmla="*/ 1399603 w 4863907"/>
                    <a:gd name="connsiteY27" fmla="*/ 629498 h 2105234"/>
                    <a:gd name="connsiteX28" fmla="*/ 1506558 w 4863907"/>
                    <a:gd name="connsiteY28" fmla="*/ 776543 h 2105234"/>
                    <a:gd name="connsiteX29" fmla="*/ 1250947 w 4863907"/>
                    <a:gd name="connsiteY29" fmla="*/ 666412 h 2105234"/>
                    <a:gd name="connsiteX30" fmla="*/ 921292 w 4863907"/>
                    <a:gd name="connsiteY30" fmla="*/ 662503 h 2105234"/>
                    <a:gd name="connsiteX31" fmla="*/ 950127 w 4863907"/>
                    <a:gd name="connsiteY31" fmla="*/ 690345 h 2105234"/>
                    <a:gd name="connsiteX32" fmla="*/ 1146977 w 4863907"/>
                    <a:gd name="connsiteY32" fmla="*/ 703045 h 2105234"/>
                    <a:gd name="connsiteX33" fmla="*/ 1351670 w 4863907"/>
                    <a:gd name="connsiteY33" fmla="*/ 778770 h 2105234"/>
                    <a:gd name="connsiteX34" fmla="*/ 1533427 w 4863907"/>
                    <a:gd name="connsiteY34" fmla="*/ 914607 h 2105234"/>
                    <a:gd name="connsiteX35" fmla="*/ 1247250 w 4863907"/>
                    <a:gd name="connsiteY35" fmla="*/ 817486 h 2105234"/>
                    <a:gd name="connsiteX36" fmla="*/ 1188442 w 4863907"/>
                    <a:gd name="connsiteY36" fmla="*/ 843099 h 2105234"/>
                    <a:gd name="connsiteX37" fmla="*/ 887645 w 4863907"/>
                    <a:gd name="connsiteY37" fmla="*/ 761735 h 2105234"/>
                    <a:gd name="connsiteX38" fmla="*/ 570715 w 4863907"/>
                    <a:gd name="connsiteY38" fmla="*/ 771308 h 2105234"/>
                    <a:gd name="connsiteX39" fmla="*/ 222199 w 4863907"/>
                    <a:gd name="connsiteY39" fmla="*/ 653713 h 2105234"/>
                    <a:gd name="connsiteX40" fmla="*/ 210352 w 4863907"/>
                    <a:gd name="connsiteY40" fmla="*/ 698283 h 2105234"/>
                    <a:gd name="connsiteX41" fmla="*/ 505722 w 4863907"/>
                    <a:gd name="connsiteY41" fmla="*/ 853880 h 2105234"/>
                    <a:gd name="connsiteX42" fmla="*/ 836230 w 4863907"/>
                    <a:gd name="connsiteY42" fmla="*/ 820874 h 2105234"/>
                    <a:gd name="connsiteX43" fmla="*/ 1009527 w 4863907"/>
                    <a:gd name="connsiteY43" fmla="*/ 837484 h 2105234"/>
                    <a:gd name="connsiteX44" fmla="*/ 819620 w 4863907"/>
                    <a:gd name="connsiteY44" fmla="*/ 862552 h 2105234"/>
                    <a:gd name="connsiteX45" fmla="*/ 867577 w 4863907"/>
                    <a:gd name="connsiteY45" fmla="*/ 890370 h 2105234"/>
                    <a:gd name="connsiteX46" fmla="*/ 1164202 w 4863907"/>
                    <a:gd name="connsiteY46" fmla="*/ 904562 h 2105234"/>
                    <a:gd name="connsiteX47" fmla="*/ 1208108 w 4863907"/>
                    <a:gd name="connsiteY47" fmla="*/ 931218 h 2105234"/>
                    <a:gd name="connsiteX48" fmla="*/ 986568 w 4863907"/>
                    <a:gd name="connsiteY48" fmla="*/ 963702 h 2105234"/>
                    <a:gd name="connsiteX49" fmla="*/ 768204 w 4863907"/>
                    <a:gd name="connsiteY49" fmla="*/ 917996 h 2105234"/>
                    <a:gd name="connsiteX50" fmla="*/ 785028 w 4863907"/>
                    <a:gd name="connsiteY50" fmla="*/ 942758 h 2105234"/>
                    <a:gd name="connsiteX51" fmla="*/ 919609 w 4863907"/>
                    <a:gd name="connsiteY51" fmla="*/ 983487 h 2105234"/>
                    <a:gd name="connsiteX52" fmla="*/ 537567 w 4863907"/>
                    <a:gd name="connsiteY52" fmla="*/ 972161 h 2105234"/>
                    <a:gd name="connsiteX53" fmla="*/ 321477 w 4863907"/>
                    <a:gd name="connsiteY53" fmla="*/ 861795 h 2105234"/>
                    <a:gd name="connsiteX54" fmla="*/ 29377 w 4863907"/>
                    <a:gd name="connsiteY54" fmla="*/ 698283 h 2105234"/>
                    <a:gd name="connsiteX55" fmla="*/ 10824 w 4863907"/>
                    <a:gd name="connsiteY55" fmla="*/ 736358 h 2105234"/>
                    <a:gd name="connsiteX56" fmla="*/ 297642 w 4863907"/>
                    <a:gd name="connsiteY56" fmla="*/ 972160 h 2105234"/>
                    <a:gd name="connsiteX57" fmla="*/ 704182 w 4863907"/>
                    <a:gd name="connsiteY57" fmla="*/ 1064520 h 2105234"/>
                    <a:gd name="connsiteX58" fmla="*/ 985715 w 4863907"/>
                    <a:gd name="connsiteY58" fmla="*/ 1055209 h 2105234"/>
                    <a:gd name="connsiteX59" fmla="*/ 1366692 w 4863907"/>
                    <a:gd name="connsiteY59" fmla="*/ 1037651 h 2105234"/>
                    <a:gd name="connsiteX60" fmla="*/ 1478314 w 4863907"/>
                    <a:gd name="connsiteY60" fmla="*/ 1089067 h 2105234"/>
                    <a:gd name="connsiteX61" fmla="*/ 1224504 w 4863907"/>
                    <a:gd name="connsiteY61" fmla="*/ 1158680 h 2105234"/>
                    <a:gd name="connsiteX62" fmla="*/ 866914 w 4863907"/>
                    <a:gd name="connsiteY62" fmla="*/ 1106316 h 2105234"/>
                    <a:gd name="connsiteX63" fmla="*/ 805878 w 4863907"/>
                    <a:gd name="connsiteY63" fmla="*/ 1142189 h 2105234"/>
                    <a:gd name="connsiteX64" fmla="*/ 1159014 w 4863907"/>
                    <a:gd name="connsiteY64" fmla="*/ 1244382 h 2105234"/>
                    <a:gd name="connsiteX65" fmla="*/ 1299187 w 4863907"/>
                    <a:gd name="connsiteY65" fmla="*/ 1230094 h 2105234"/>
                    <a:gd name="connsiteX66" fmla="*/ 1468789 w 4863907"/>
                    <a:gd name="connsiteY66" fmla="*/ 1278335 h 2105234"/>
                    <a:gd name="connsiteX67" fmla="*/ 1740157 w 4863907"/>
                    <a:gd name="connsiteY67" fmla="*/ 1216873 h 2105234"/>
                    <a:gd name="connsiteX68" fmla="*/ 2061567 w 4863907"/>
                    <a:gd name="connsiteY68" fmla="*/ 1445283 h 2105234"/>
                    <a:gd name="connsiteX69" fmla="*/ 2037873 w 4863907"/>
                    <a:gd name="connsiteY69" fmla="*/ 1507811 h 2105234"/>
                    <a:gd name="connsiteX70" fmla="*/ 2170749 w 4863907"/>
                    <a:gd name="connsiteY70" fmla="*/ 1508973 h 2105234"/>
                    <a:gd name="connsiteX71" fmla="*/ 2272515 w 4863907"/>
                    <a:gd name="connsiteY71" fmla="*/ 1566645 h 2105234"/>
                    <a:gd name="connsiteX72" fmla="*/ 2329973 w 4863907"/>
                    <a:gd name="connsiteY72" fmla="*/ 1527170 h 2105234"/>
                    <a:gd name="connsiteX73" fmla="*/ 2377598 w 4863907"/>
                    <a:gd name="connsiteY73" fmla="*/ 1609696 h 2105234"/>
                    <a:gd name="connsiteX74" fmla="*/ 3130641 w 4863907"/>
                    <a:gd name="connsiteY74" fmla="*/ 1763731 h 2105234"/>
                    <a:gd name="connsiteX75" fmla="*/ 3904014 w 4863907"/>
                    <a:gd name="connsiteY75" fmla="*/ 1745534 h 2105234"/>
                    <a:gd name="connsiteX76" fmla="*/ 4118564 w 4863907"/>
                    <a:gd name="connsiteY76" fmla="*/ 2058579 h 2105234"/>
                    <a:gd name="connsiteX77" fmla="*/ 4504516 w 4863907"/>
                    <a:gd name="connsiteY77" fmla="*/ 1754632 h 2105234"/>
                    <a:gd name="connsiteX78" fmla="*/ 4863907 w 4863907"/>
                    <a:gd name="connsiteY78" fmla="*/ 1454382 h 2105234"/>
                    <a:gd name="connsiteX0" fmla="*/ 4863907 w 4863907"/>
                    <a:gd name="connsiteY0" fmla="*/ 1454382 h 2106655"/>
                    <a:gd name="connsiteX1" fmla="*/ 4495417 w 4863907"/>
                    <a:gd name="connsiteY1" fmla="*/ 671910 h 2106655"/>
                    <a:gd name="connsiteX2" fmla="*/ 4045041 w 4863907"/>
                    <a:gd name="connsiteY2" fmla="*/ 835683 h 2106655"/>
                    <a:gd name="connsiteX3" fmla="*/ 3872170 w 4863907"/>
                    <a:gd name="connsiteY3" fmla="*/ 1135934 h 2106655"/>
                    <a:gd name="connsiteX4" fmla="*/ 3035964 w 4863907"/>
                    <a:gd name="connsiteY4" fmla="*/ 988380 h 2106655"/>
                    <a:gd name="connsiteX5" fmla="*/ 2311776 w 4863907"/>
                    <a:gd name="connsiteY5" fmla="*/ 1022203 h 2106655"/>
                    <a:gd name="connsiteX6" fmla="*/ 2266283 w 4863907"/>
                    <a:gd name="connsiteY6" fmla="*/ 1004006 h 2106655"/>
                    <a:gd name="connsiteX7" fmla="*/ 1979680 w 4863907"/>
                    <a:gd name="connsiteY7" fmla="*/ 940316 h 2106655"/>
                    <a:gd name="connsiteX8" fmla="*/ 2028799 w 4863907"/>
                    <a:gd name="connsiteY8" fmla="*/ 745423 h 2106655"/>
                    <a:gd name="connsiteX9" fmla="*/ 2008920 w 4863907"/>
                    <a:gd name="connsiteY9" fmla="*/ 643823 h 2106655"/>
                    <a:gd name="connsiteX10" fmla="*/ 2050886 w 4863907"/>
                    <a:gd name="connsiteY10" fmla="*/ 509093 h 2106655"/>
                    <a:gd name="connsiteX11" fmla="*/ 2002295 w 4863907"/>
                    <a:gd name="connsiteY11" fmla="*/ 425162 h 2106655"/>
                    <a:gd name="connsiteX12" fmla="*/ 1955780 w 4863907"/>
                    <a:gd name="connsiteY12" fmla="*/ 247016 h 2106655"/>
                    <a:gd name="connsiteX13" fmla="*/ 1852103 w 4863907"/>
                    <a:gd name="connsiteY13" fmla="*/ 135823 h 2106655"/>
                    <a:gd name="connsiteX14" fmla="*/ 1743119 w 4863907"/>
                    <a:gd name="connsiteY14" fmla="*/ 3170 h 2106655"/>
                    <a:gd name="connsiteX15" fmla="*/ 1820456 w 4863907"/>
                    <a:gd name="connsiteY15" fmla="*/ 282486 h 2106655"/>
                    <a:gd name="connsiteX16" fmla="*/ 1483811 w 4863907"/>
                    <a:gd name="connsiteY16" fmla="*/ 25916 h 2106655"/>
                    <a:gd name="connsiteX17" fmla="*/ 1662155 w 4863907"/>
                    <a:gd name="connsiteY17" fmla="*/ 233007 h 2106655"/>
                    <a:gd name="connsiteX18" fmla="*/ 1734020 w 4863907"/>
                    <a:gd name="connsiteY18" fmla="*/ 662812 h 2106655"/>
                    <a:gd name="connsiteX19" fmla="*/ 1523733 w 4863907"/>
                    <a:gd name="connsiteY19" fmla="*/ 366846 h 2106655"/>
                    <a:gd name="connsiteX20" fmla="*/ 1240295 w 4863907"/>
                    <a:gd name="connsiteY20" fmla="*/ 260823 h 2106655"/>
                    <a:gd name="connsiteX21" fmla="*/ 1229924 w 4863907"/>
                    <a:gd name="connsiteY21" fmla="*/ 287350 h 2106655"/>
                    <a:gd name="connsiteX22" fmla="*/ 1594794 w 4863907"/>
                    <a:gd name="connsiteY22" fmla="*/ 551095 h 2106655"/>
                    <a:gd name="connsiteX23" fmla="*/ 1656683 w 4863907"/>
                    <a:gd name="connsiteY23" fmla="*/ 787869 h 2106655"/>
                    <a:gd name="connsiteX24" fmla="*/ 1411236 w 4863907"/>
                    <a:gd name="connsiteY24" fmla="*/ 528988 h 2106655"/>
                    <a:gd name="connsiteX25" fmla="*/ 1072365 w 4863907"/>
                    <a:gd name="connsiteY25" fmla="*/ 444283 h 2106655"/>
                    <a:gd name="connsiteX26" fmla="*/ 1051325 w 4863907"/>
                    <a:gd name="connsiteY26" fmla="*/ 485082 h 2106655"/>
                    <a:gd name="connsiteX27" fmla="*/ 1399603 w 4863907"/>
                    <a:gd name="connsiteY27" fmla="*/ 629498 h 2106655"/>
                    <a:gd name="connsiteX28" fmla="*/ 1506558 w 4863907"/>
                    <a:gd name="connsiteY28" fmla="*/ 776543 h 2106655"/>
                    <a:gd name="connsiteX29" fmla="*/ 1250947 w 4863907"/>
                    <a:gd name="connsiteY29" fmla="*/ 666412 h 2106655"/>
                    <a:gd name="connsiteX30" fmla="*/ 921292 w 4863907"/>
                    <a:gd name="connsiteY30" fmla="*/ 662503 h 2106655"/>
                    <a:gd name="connsiteX31" fmla="*/ 950127 w 4863907"/>
                    <a:gd name="connsiteY31" fmla="*/ 690345 h 2106655"/>
                    <a:gd name="connsiteX32" fmla="*/ 1146977 w 4863907"/>
                    <a:gd name="connsiteY32" fmla="*/ 703045 h 2106655"/>
                    <a:gd name="connsiteX33" fmla="*/ 1351670 w 4863907"/>
                    <a:gd name="connsiteY33" fmla="*/ 778770 h 2106655"/>
                    <a:gd name="connsiteX34" fmla="*/ 1533427 w 4863907"/>
                    <a:gd name="connsiteY34" fmla="*/ 914607 h 2106655"/>
                    <a:gd name="connsiteX35" fmla="*/ 1247250 w 4863907"/>
                    <a:gd name="connsiteY35" fmla="*/ 817486 h 2106655"/>
                    <a:gd name="connsiteX36" fmla="*/ 1188442 w 4863907"/>
                    <a:gd name="connsiteY36" fmla="*/ 843099 h 2106655"/>
                    <a:gd name="connsiteX37" fmla="*/ 887645 w 4863907"/>
                    <a:gd name="connsiteY37" fmla="*/ 761735 h 2106655"/>
                    <a:gd name="connsiteX38" fmla="*/ 570715 w 4863907"/>
                    <a:gd name="connsiteY38" fmla="*/ 771308 h 2106655"/>
                    <a:gd name="connsiteX39" fmla="*/ 222199 w 4863907"/>
                    <a:gd name="connsiteY39" fmla="*/ 653713 h 2106655"/>
                    <a:gd name="connsiteX40" fmla="*/ 210352 w 4863907"/>
                    <a:gd name="connsiteY40" fmla="*/ 698283 h 2106655"/>
                    <a:gd name="connsiteX41" fmla="*/ 505722 w 4863907"/>
                    <a:gd name="connsiteY41" fmla="*/ 853880 h 2106655"/>
                    <a:gd name="connsiteX42" fmla="*/ 836230 w 4863907"/>
                    <a:gd name="connsiteY42" fmla="*/ 820874 h 2106655"/>
                    <a:gd name="connsiteX43" fmla="*/ 1009527 w 4863907"/>
                    <a:gd name="connsiteY43" fmla="*/ 837484 h 2106655"/>
                    <a:gd name="connsiteX44" fmla="*/ 819620 w 4863907"/>
                    <a:gd name="connsiteY44" fmla="*/ 862552 h 2106655"/>
                    <a:gd name="connsiteX45" fmla="*/ 867577 w 4863907"/>
                    <a:gd name="connsiteY45" fmla="*/ 890370 h 2106655"/>
                    <a:gd name="connsiteX46" fmla="*/ 1164202 w 4863907"/>
                    <a:gd name="connsiteY46" fmla="*/ 904562 h 2106655"/>
                    <a:gd name="connsiteX47" fmla="*/ 1208108 w 4863907"/>
                    <a:gd name="connsiteY47" fmla="*/ 931218 h 2106655"/>
                    <a:gd name="connsiteX48" fmla="*/ 986568 w 4863907"/>
                    <a:gd name="connsiteY48" fmla="*/ 963702 h 2106655"/>
                    <a:gd name="connsiteX49" fmla="*/ 768204 w 4863907"/>
                    <a:gd name="connsiteY49" fmla="*/ 917996 h 2106655"/>
                    <a:gd name="connsiteX50" fmla="*/ 785028 w 4863907"/>
                    <a:gd name="connsiteY50" fmla="*/ 942758 h 2106655"/>
                    <a:gd name="connsiteX51" fmla="*/ 919609 w 4863907"/>
                    <a:gd name="connsiteY51" fmla="*/ 983487 h 2106655"/>
                    <a:gd name="connsiteX52" fmla="*/ 537567 w 4863907"/>
                    <a:gd name="connsiteY52" fmla="*/ 972161 h 2106655"/>
                    <a:gd name="connsiteX53" fmla="*/ 321477 w 4863907"/>
                    <a:gd name="connsiteY53" fmla="*/ 861795 h 2106655"/>
                    <a:gd name="connsiteX54" fmla="*/ 29377 w 4863907"/>
                    <a:gd name="connsiteY54" fmla="*/ 698283 h 2106655"/>
                    <a:gd name="connsiteX55" fmla="*/ 10824 w 4863907"/>
                    <a:gd name="connsiteY55" fmla="*/ 736358 h 2106655"/>
                    <a:gd name="connsiteX56" fmla="*/ 297642 w 4863907"/>
                    <a:gd name="connsiteY56" fmla="*/ 972160 h 2106655"/>
                    <a:gd name="connsiteX57" fmla="*/ 704182 w 4863907"/>
                    <a:gd name="connsiteY57" fmla="*/ 1064520 h 2106655"/>
                    <a:gd name="connsiteX58" fmla="*/ 985715 w 4863907"/>
                    <a:gd name="connsiteY58" fmla="*/ 1055209 h 2106655"/>
                    <a:gd name="connsiteX59" fmla="*/ 1366692 w 4863907"/>
                    <a:gd name="connsiteY59" fmla="*/ 1037651 h 2106655"/>
                    <a:gd name="connsiteX60" fmla="*/ 1478314 w 4863907"/>
                    <a:gd name="connsiteY60" fmla="*/ 1089067 h 2106655"/>
                    <a:gd name="connsiteX61" fmla="*/ 1224504 w 4863907"/>
                    <a:gd name="connsiteY61" fmla="*/ 1158680 h 2106655"/>
                    <a:gd name="connsiteX62" fmla="*/ 866914 w 4863907"/>
                    <a:gd name="connsiteY62" fmla="*/ 1106316 h 2106655"/>
                    <a:gd name="connsiteX63" fmla="*/ 805878 w 4863907"/>
                    <a:gd name="connsiteY63" fmla="*/ 1142189 h 2106655"/>
                    <a:gd name="connsiteX64" fmla="*/ 1159014 w 4863907"/>
                    <a:gd name="connsiteY64" fmla="*/ 1244382 h 2106655"/>
                    <a:gd name="connsiteX65" fmla="*/ 1299187 w 4863907"/>
                    <a:gd name="connsiteY65" fmla="*/ 1230094 h 2106655"/>
                    <a:gd name="connsiteX66" fmla="*/ 1468789 w 4863907"/>
                    <a:gd name="connsiteY66" fmla="*/ 1278335 h 2106655"/>
                    <a:gd name="connsiteX67" fmla="*/ 1740157 w 4863907"/>
                    <a:gd name="connsiteY67" fmla="*/ 1216873 h 2106655"/>
                    <a:gd name="connsiteX68" fmla="*/ 2061567 w 4863907"/>
                    <a:gd name="connsiteY68" fmla="*/ 1445283 h 2106655"/>
                    <a:gd name="connsiteX69" fmla="*/ 2037873 w 4863907"/>
                    <a:gd name="connsiteY69" fmla="*/ 1507811 h 2106655"/>
                    <a:gd name="connsiteX70" fmla="*/ 2170749 w 4863907"/>
                    <a:gd name="connsiteY70" fmla="*/ 1508973 h 2106655"/>
                    <a:gd name="connsiteX71" fmla="*/ 2272515 w 4863907"/>
                    <a:gd name="connsiteY71" fmla="*/ 1566645 h 2106655"/>
                    <a:gd name="connsiteX72" fmla="*/ 2329973 w 4863907"/>
                    <a:gd name="connsiteY72" fmla="*/ 1527170 h 2106655"/>
                    <a:gd name="connsiteX73" fmla="*/ 2377598 w 4863907"/>
                    <a:gd name="connsiteY73" fmla="*/ 1609696 h 2106655"/>
                    <a:gd name="connsiteX74" fmla="*/ 3130641 w 4863907"/>
                    <a:gd name="connsiteY74" fmla="*/ 1763731 h 2106655"/>
                    <a:gd name="connsiteX75" fmla="*/ 3904014 w 4863907"/>
                    <a:gd name="connsiteY75" fmla="*/ 1745534 h 2106655"/>
                    <a:gd name="connsiteX76" fmla="*/ 4115389 w 4863907"/>
                    <a:gd name="connsiteY76" fmla="*/ 2060167 h 2106655"/>
                    <a:gd name="connsiteX77" fmla="*/ 4504516 w 4863907"/>
                    <a:gd name="connsiteY77" fmla="*/ 1754632 h 2106655"/>
                    <a:gd name="connsiteX78" fmla="*/ 4863907 w 4863907"/>
                    <a:gd name="connsiteY78" fmla="*/ 1454382 h 2106655"/>
                    <a:gd name="connsiteX0" fmla="*/ 4863907 w 4863907"/>
                    <a:gd name="connsiteY0" fmla="*/ 1454382 h 2106655"/>
                    <a:gd name="connsiteX1" fmla="*/ 4495417 w 4863907"/>
                    <a:gd name="connsiteY1" fmla="*/ 671910 h 2106655"/>
                    <a:gd name="connsiteX2" fmla="*/ 4045041 w 4863907"/>
                    <a:gd name="connsiteY2" fmla="*/ 835683 h 2106655"/>
                    <a:gd name="connsiteX3" fmla="*/ 3872170 w 4863907"/>
                    <a:gd name="connsiteY3" fmla="*/ 1135934 h 2106655"/>
                    <a:gd name="connsiteX4" fmla="*/ 3035964 w 4863907"/>
                    <a:gd name="connsiteY4" fmla="*/ 988380 h 2106655"/>
                    <a:gd name="connsiteX5" fmla="*/ 2311776 w 4863907"/>
                    <a:gd name="connsiteY5" fmla="*/ 1022203 h 2106655"/>
                    <a:gd name="connsiteX6" fmla="*/ 2266283 w 4863907"/>
                    <a:gd name="connsiteY6" fmla="*/ 1004006 h 2106655"/>
                    <a:gd name="connsiteX7" fmla="*/ 1979680 w 4863907"/>
                    <a:gd name="connsiteY7" fmla="*/ 940316 h 2106655"/>
                    <a:gd name="connsiteX8" fmla="*/ 2028799 w 4863907"/>
                    <a:gd name="connsiteY8" fmla="*/ 745423 h 2106655"/>
                    <a:gd name="connsiteX9" fmla="*/ 2008920 w 4863907"/>
                    <a:gd name="connsiteY9" fmla="*/ 643823 h 2106655"/>
                    <a:gd name="connsiteX10" fmla="*/ 2050886 w 4863907"/>
                    <a:gd name="connsiteY10" fmla="*/ 509093 h 2106655"/>
                    <a:gd name="connsiteX11" fmla="*/ 2002295 w 4863907"/>
                    <a:gd name="connsiteY11" fmla="*/ 425162 h 2106655"/>
                    <a:gd name="connsiteX12" fmla="*/ 1955780 w 4863907"/>
                    <a:gd name="connsiteY12" fmla="*/ 247016 h 2106655"/>
                    <a:gd name="connsiteX13" fmla="*/ 1852103 w 4863907"/>
                    <a:gd name="connsiteY13" fmla="*/ 135823 h 2106655"/>
                    <a:gd name="connsiteX14" fmla="*/ 1743119 w 4863907"/>
                    <a:gd name="connsiteY14" fmla="*/ 3170 h 2106655"/>
                    <a:gd name="connsiteX15" fmla="*/ 1820456 w 4863907"/>
                    <a:gd name="connsiteY15" fmla="*/ 282486 h 2106655"/>
                    <a:gd name="connsiteX16" fmla="*/ 1483811 w 4863907"/>
                    <a:gd name="connsiteY16" fmla="*/ 25916 h 2106655"/>
                    <a:gd name="connsiteX17" fmla="*/ 1662155 w 4863907"/>
                    <a:gd name="connsiteY17" fmla="*/ 233007 h 2106655"/>
                    <a:gd name="connsiteX18" fmla="*/ 1734020 w 4863907"/>
                    <a:gd name="connsiteY18" fmla="*/ 662812 h 2106655"/>
                    <a:gd name="connsiteX19" fmla="*/ 1523733 w 4863907"/>
                    <a:gd name="connsiteY19" fmla="*/ 366846 h 2106655"/>
                    <a:gd name="connsiteX20" fmla="*/ 1240295 w 4863907"/>
                    <a:gd name="connsiteY20" fmla="*/ 260823 h 2106655"/>
                    <a:gd name="connsiteX21" fmla="*/ 1229924 w 4863907"/>
                    <a:gd name="connsiteY21" fmla="*/ 287350 h 2106655"/>
                    <a:gd name="connsiteX22" fmla="*/ 1594794 w 4863907"/>
                    <a:gd name="connsiteY22" fmla="*/ 551095 h 2106655"/>
                    <a:gd name="connsiteX23" fmla="*/ 1656683 w 4863907"/>
                    <a:gd name="connsiteY23" fmla="*/ 787869 h 2106655"/>
                    <a:gd name="connsiteX24" fmla="*/ 1411236 w 4863907"/>
                    <a:gd name="connsiteY24" fmla="*/ 528988 h 2106655"/>
                    <a:gd name="connsiteX25" fmla="*/ 1072365 w 4863907"/>
                    <a:gd name="connsiteY25" fmla="*/ 444283 h 2106655"/>
                    <a:gd name="connsiteX26" fmla="*/ 1051325 w 4863907"/>
                    <a:gd name="connsiteY26" fmla="*/ 485082 h 2106655"/>
                    <a:gd name="connsiteX27" fmla="*/ 1399603 w 4863907"/>
                    <a:gd name="connsiteY27" fmla="*/ 629498 h 2106655"/>
                    <a:gd name="connsiteX28" fmla="*/ 1506558 w 4863907"/>
                    <a:gd name="connsiteY28" fmla="*/ 776543 h 2106655"/>
                    <a:gd name="connsiteX29" fmla="*/ 1250947 w 4863907"/>
                    <a:gd name="connsiteY29" fmla="*/ 666412 h 2106655"/>
                    <a:gd name="connsiteX30" fmla="*/ 921292 w 4863907"/>
                    <a:gd name="connsiteY30" fmla="*/ 662503 h 2106655"/>
                    <a:gd name="connsiteX31" fmla="*/ 950127 w 4863907"/>
                    <a:gd name="connsiteY31" fmla="*/ 690345 h 2106655"/>
                    <a:gd name="connsiteX32" fmla="*/ 1146977 w 4863907"/>
                    <a:gd name="connsiteY32" fmla="*/ 703045 h 2106655"/>
                    <a:gd name="connsiteX33" fmla="*/ 1351670 w 4863907"/>
                    <a:gd name="connsiteY33" fmla="*/ 778770 h 2106655"/>
                    <a:gd name="connsiteX34" fmla="*/ 1533427 w 4863907"/>
                    <a:gd name="connsiteY34" fmla="*/ 914607 h 2106655"/>
                    <a:gd name="connsiteX35" fmla="*/ 1247250 w 4863907"/>
                    <a:gd name="connsiteY35" fmla="*/ 817486 h 2106655"/>
                    <a:gd name="connsiteX36" fmla="*/ 1188442 w 4863907"/>
                    <a:gd name="connsiteY36" fmla="*/ 843099 h 2106655"/>
                    <a:gd name="connsiteX37" fmla="*/ 887645 w 4863907"/>
                    <a:gd name="connsiteY37" fmla="*/ 761735 h 2106655"/>
                    <a:gd name="connsiteX38" fmla="*/ 570715 w 4863907"/>
                    <a:gd name="connsiteY38" fmla="*/ 771308 h 2106655"/>
                    <a:gd name="connsiteX39" fmla="*/ 222199 w 4863907"/>
                    <a:gd name="connsiteY39" fmla="*/ 653713 h 2106655"/>
                    <a:gd name="connsiteX40" fmla="*/ 210352 w 4863907"/>
                    <a:gd name="connsiteY40" fmla="*/ 698283 h 2106655"/>
                    <a:gd name="connsiteX41" fmla="*/ 505722 w 4863907"/>
                    <a:gd name="connsiteY41" fmla="*/ 853880 h 2106655"/>
                    <a:gd name="connsiteX42" fmla="*/ 836230 w 4863907"/>
                    <a:gd name="connsiteY42" fmla="*/ 820874 h 2106655"/>
                    <a:gd name="connsiteX43" fmla="*/ 1009527 w 4863907"/>
                    <a:gd name="connsiteY43" fmla="*/ 837484 h 2106655"/>
                    <a:gd name="connsiteX44" fmla="*/ 819620 w 4863907"/>
                    <a:gd name="connsiteY44" fmla="*/ 862552 h 2106655"/>
                    <a:gd name="connsiteX45" fmla="*/ 867577 w 4863907"/>
                    <a:gd name="connsiteY45" fmla="*/ 890370 h 2106655"/>
                    <a:gd name="connsiteX46" fmla="*/ 1164202 w 4863907"/>
                    <a:gd name="connsiteY46" fmla="*/ 904562 h 2106655"/>
                    <a:gd name="connsiteX47" fmla="*/ 1208108 w 4863907"/>
                    <a:gd name="connsiteY47" fmla="*/ 931218 h 2106655"/>
                    <a:gd name="connsiteX48" fmla="*/ 986568 w 4863907"/>
                    <a:gd name="connsiteY48" fmla="*/ 963702 h 2106655"/>
                    <a:gd name="connsiteX49" fmla="*/ 768204 w 4863907"/>
                    <a:gd name="connsiteY49" fmla="*/ 917996 h 2106655"/>
                    <a:gd name="connsiteX50" fmla="*/ 785028 w 4863907"/>
                    <a:gd name="connsiteY50" fmla="*/ 942758 h 2106655"/>
                    <a:gd name="connsiteX51" fmla="*/ 919609 w 4863907"/>
                    <a:gd name="connsiteY51" fmla="*/ 983487 h 2106655"/>
                    <a:gd name="connsiteX52" fmla="*/ 537567 w 4863907"/>
                    <a:gd name="connsiteY52" fmla="*/ 972161 h 2106655"/>
                    <a:gd name="connsiteX53" fmla="*/ 321477 w 4863907"/>
                    <a:gd name="connsiteY53" fmla="*/ 861795 h 2106655"/>
                    <a:gd name="connsiteX54" fmla="*/ 29377 w 4863907"/>
                    <a:gd name="connsiteY54" fmla="*/ 698283 h 2106655"/>
                    <a:gd name="connsiteX55" fmla="*/ 10824 w 4863907"/>
                    <a:gd name="connsiteY55" fmla="*/ 736358 h 2106655"/>
                    <a:gd name="connsiteX56" fmla="*/ 297642 w 4863907"/>
                    <a:gd name="connsiteY56" fmla="*/ 972160 h 2106655"/>
                    <a:gd name="connsiteX57" fmla="*/ 704182 w 4863907"/>
                    <a:gd name="connsiteY57" fmla="*/ 1064520 h 2106655"/>
                    <a:gd name="connsiteX58" fmla="*/ 985715 w 4863907"/>
                    <a:gd name="connsiteY58" fmla="*/ 1055209 h 2106655"/>
                    <a:gd name="connsiteX59" fmla="*/ 1366692 w 4863907"/>
                    <a:gd name="connsiteY59" fmla="*/ 1037651 h 2106655"/>
                    <a:gd name="connsiteX60" fmla="*/ 1478314 w 4863907"/>
                    <a:gd name="connsiteY60" fmla="*/ 1089067 h 2106655"/>
                    <a:gd name="connsiteX61" fmla="*/ 1224504 w 4863907"/>
                    <a:gd name="connsiteY61" fmla="*/ 1158680 h 2106655"/>
                    <a:gd name="connsiteX62" fmla="*/ 866914 w 4863907"/>
                    <a:gd name="connsiteY62" fmla="*/ 1106316 h 2106655"/>
                    <a:gd name="connsiteX63" fmla="*/ 805878 w 4863907"/>
                    <a:gd name="connsiteY63" fmla="*/ 1142189 h 2106655"/>
                    <a:gd name="connsiteX64" fmla="*/ 1159014 w 4863907"/>
                    <a:gd name="connsiteY64" fmla="*/ 1244382 h 2106655"/>
                    <a:gd name="connsiteX65" fmla="*/ 1299187 w 4863907"/>
                    <a:gd name="connsiteY65" fmla="*/ 1230094 h 2106655"/>
                    <a:gd name="connsiteX66" fmla="*/ 1468789 w 4863907"/>
                    <a:gd name="connsiteY66" fmla="*/ 1278335 h 2106655"/>
                    <a:gd name="connsiteX67" fmla="*/ 1740157 w 4863907"/>
                    <a:gd name="connsiteY67" fmla="*/ 1216873 h 2106655"/>
                    <a:gd name="connsiteX68" fmla="*/ 2061567 w 4863907"/>
                    <a:gd name="connsiteY68" fmla="*/ 1445283 h 2106655"/>
                    <a:gd name="connsiteX69" fmla="*/ 2037873 w 4863907"/>
                    <a:gd name="connsiteY69" fmla="*/ 1507811 h 2106655"/>
                    <a:gd name="connsiteX70" fmla="*/ 2170749 w 4863907"/>
                    <a:gd name="connsiteY70" fmla="*/ 1508973 h 2106655"/>
                    <a:gd name="connsiteX71" fmla="*/ 2272515 w 4863907"/>
                    <a:gd name="connsiteY71" fmla="*/ 1566645 h 2106655"/>
                    <a:gd name="connsiteX72" fmla="*/ 2329973 w 4863907"/>
                    <a:gd name="connsiteY72" fmla="*/ 1527170 h 2106655"/>
                    <a:gd name="connsiteX73" fmla="*/ 2377598 w 4863907"/>
                    <a:gd name="connsiteY73" fmla="*/ 1609696 h 2106655"/>
                    <a:gd name="connsiteX74" fmla="*/ 3130641 w 4863907"/>
                    <a:gd name="connsiteY74" fmla="*/ 1763731 h 2106655"/>
                    <a:gd name="connsiteX75" fmla="*/ 3897664 w 4863907"/>
                    <a:gd name="connsiteY75" fmla="*/ 1747122 h 2106655"/>
                    <a:gd name="connsiteX76" fmla="*/ 4115389 w 4863907"/>
                    <a:gd name="connsiteY76" fmla="*/ 2060167 h 2106655"/>
                    <a:gd name="connsiteX77" fmla="*/ 4504516 w 4863907"/>
                    <a:gd name="connsiteY77" fmla="*/ 1754632 h 2106655"/>
                    <a:gd name="connsiteX78" fmla="*/ 4863907 w 4863907"/>
                    <a:gd name="connsiteY78" fmla="*/ 1454382 h 2106655"/>
                    <a:gd name="connsiteX0" fmla="*/ 4863907 w 4863907"/>
                    <a:gd name="connsiteY0" fmla="*/ 1454382 h 2106655"/>
                    <a:gd name="connsiteX1" fmla="*/ 4495417 w 4863907"/>
                    <a:gd name="connsiteY1" fmla="*/ 671910 h 2106655"/>
                    <a:gd name="connsiteX2" fmla="*/ 4045041 w 4863907"/>
                    <a:gd name="connsiteY2" fmla="*/ 835683 h 2106655"/>
                    <a:gd name="connsiteX3" fmla="*/ 3872170 w 4863907"/>
                    <a:gd name="connsiteY3" fmla="*/ 1135934 h 2106655"/>
                    <a:gd name="connsiteX4" fmla="*/ 3035964 w 4863907"/>
                    <a:gd name="connsiteY4" fmla="*/ 988380 h 2106655"/>
                    <a:gd name="connsiteX5" fmla="*/ 2311776 w 4863907"/>
                    <a:gd name="connsiteY5" fmla="*/ 1022203 h 2106655"/>
                    <a:gd name="connsiteX6" fmla="*/ 2266283 w 4863907"/>
                    <a:gd name="connsiteY6" fmla="*/ 1004006 h 2106655"/>
                    <a:gd name="connsiteX7" fmla="*/ 1979680 w 4863907"/>
                    <a:gd name="connsiteY7" fmla="*/ 940316 h 2106655"/>
                    <a:gd name="connsiteX8" fmla="*/ 2028799 w 4863907"/>
                    <a:gd name="connsiteY8" fmla="*/ 745423 h 2106655"/>
                    <a:gd name="connsiteX9" fmla="*/ 2008920 w 4863907"/>
                    <a:gd name="connsiteY9" fmla="*/ 643823 h 2106655"/>
                    <a:gd name="connsiteX10" fmla="*/ 2050886 w 4863907"/>
                    <a:gd name="connsiteY10" fmla="*/ 509093 h 2106655"/>
                    <a:gd name="connsiteX11" fmla="*/ 2002295 w 4863907"/>
                    <a:gd name="connsiteY11" fmla="*/ 425162 h 2106655"/>
                    <a:gd name="connsiteX12" fmla="*/ 1955780 w 4863907"/>
                    <a:gd name="connsiteY12" fmla="*/ 247016 h 2106655"/>
                    <a:gd name="connsiteX13" fmla="*/ 1852103 w 4863907"/>
                    <a:gd name="connsiteY13" fmla="*/ 135823 h 2106655"/>
                    <a:gd name="connsiteX14" fmla="*/ 1743119 w 4863907"/>
                    <a:gd name="connsiteY14" fmla="*/ 3170 h 2106655"/>
                    <a:gd name="connsiteX15" fmla="*/ 1820456 w 4863907"/>
                    <a:gd name="connsiteY15" fmla="*/ 282486 h 2106655"/>
                    <a:gd name="connsiteX16" fmla="*/ 1483811 w 4863907"/>
                    <a:gd name="connsiteY16" fmla="*/ 25916 h 2106655"/>
                    <a:gd name="connsiteX17" fmla="*/ 1662155 w 4863907"/>
                    <a:gd name="connsiteY17" fmla="*/ 233007 h 2106655"/>
                    <a:gd name="connsiteX18" fmla="*/ 1734020 w 4863907"/>
                    <a:gd name="connsiteY18" fmla="*/ 662812 h 2106655"/>
                    <a:gd name="connsiteX19" fmla="*/ 1523733 w 4863907"/>
                    <a:gd name="connsiteY19" fmla="*/ 366846 h 2106655"/>
                    <a:gd name="connsiteX20" fmla="*/ 1240295 w 4863907"/>
                    <a:gd name="connsiteY20" fmla="*/ 260823 h 2106655"/>
                    <a:gd name="connsiteX21" fmla="*/ 1229924 w 4863907"/>
                    <a:gd name="connsiteY21" fmla="*/ 287350 h 2106655"/>
                    <a:gd name="connsiteX22" fmla="*/ 1594794 w 4863907"/>
                    <a:gd name="connsiteY22" fmla="*/ 551095 h 2106655"/>
                    <a:gd name="connsiteX23" fmla="*/ 1656683 w 4863907"/>
                    <a:gd name="connsiteY23" fmla="*/ 787869 h 2106655"/>
                    <a:gd name="connsiteX24" fmla="*/ 1411236 w 4863907"/>
                    <a:gd name="connsiteY24" fmla="*/ 528988 h 2106655"/>
                    <a:gd name="connsiteX25" fmla="*/ 1072365 w 4863907"/>
                    <a:gd name="connsiteY25" fmla="*/ 444283 h 2106655"/>
                    <a:gd name="connsiteX26" fmla="*/ 1051325 w 4863907"/>
                    <a:gd name="connsiteY26" fmla="*/ 485082 h 2106655"/>
                    <a:gd name="connsiteX27" fmla="*/ 1399603 w 4863907"/>
                    <a:gd name="connsiteY27" fmla="*/ 629498 h 2106655"/>
                    <a:gd name="connsiteX28" fmla="*/ 1506558 w 4863907"/>
                    <a:gd name="connsiteY28" fmla="*/ 776543 h 2106655"/>
                    <a:gd name="connsiteX29" fmla="*/ 1250947 w 4863907"/>
                    <a:gd name="connsiteY29" fmla="*/ 666412 h 2106655"/>
                    <a:gd name="connsiteX30" fmla="*/ 921292 w 4863907"/>
                    <a:gd name="connsiteY30" fmla="*/ 662503 h 2106655"/>
                    <a:gd name="connsiteX31" fmla="*/ 950127 w 4863907"/>
                    <a:gd name="connsiteY31" fmla="*/ 690345 h 2106655"/>
                    <a:gd name="connsiteX32" fmla="*/ 1146977 w 4863907"/>
                    <a:gd name="connsiteY32" fmla="*/ 703045 h 2106655"/>
                    <a:gd name="connsiteX33" fmla="*/ 1351670 w 4863907"/>
                    <a:gd name="connsiteY33" fmla="*/ 778770 h 2106655"/>
                    <a:gd name="connsiteX34" fmla="*/ 1533427 w 4863907"/>
                    <a:gd name="connsiteY34" fmla="*/ 914607 h 2106655"/>
                    <a:gd name="connsiteX35" fmla="*/ 1247250 w 4863907"/>
                    <a:gd name="connsiteY35" fmla="*/ 817486 h 2106655"/>
                    <a:gd name="connsiteX36" fmla="*/ 1188442 w 4863907"/>
                    <a:gd name="connsiteY36" fmla="*/ 843099 h 2106655"/>
                    <a:gd name="connsiteX37" fmla="*/ 887645 w 4863907"/>
                    <a:gd name="connsiteY37" fmla="*/ 761735 h 2106655"/>
                    <a:gd name="connsiteX38" fmla="*/ 570715 w 4863907"/>
                    <a:gd name="connsiteY38" fmla="*/ 771308 h 2106655"/>
                    <a:gd name="connsiteX39" fmla="*/ 222199 w 4863907"/>
                    <a:gd name="connsiteY39" fmla="*/ 653713 h 2106655"/>
                    <a:gd name="connsiteX40" fmla="*/ 210352 w 4863907"/>
                    <a:gd name="connsiteY40" fmla="*/ 698283 h 2106655"/>
                    <a:gd name="connsiteX41" fmla="*/ 505722 w 4863907"/>
                    <a:gd name="connsiteY41" fmla="*/ 853880 h 2106655"/>
                    <a:gd name="connsiteX42" fmla="*/ 836230 w 4863907"/>
                    <a:gd name="connsiteY42" fmla="*/ 820874 h 2106655"/>
                    <a:gd name="connsiteX43" fmla="*/ 1009527 w 4863907"/>
                    <a:gd name="connsiteY43" fmla="*/ 837484 h 2106655"/>
                    <a:gd name="connsiteX44" fmla="*/ 819620 w 4863907"/>
                    <a:gd name="connsiteY44" fmla="*/ 862552 h 2106655"/>
                    <a:gd name="connsiteX45" fmla="*/ 867577 w 4863907"/>
                    <a:gd name="connsiteY45" fmla="*/ 890370 h 2106655"/>
                    <a:gd name="connsiteX46" fmla="*/ 1164202 w 4863907"/>
                    <a:gd name="connsiteY46" fmla="*/ 904562 h 2106655"/>
                    <a:gd name="connsiteX47" fmla="*/ 1208108 w 4863907"/>
                    <a:gd name="connsiteY47" fmla="*/ 931218 h 2106655"/>
                    <a:gd name="connsiteX48" fmla="*/ 986568 w 4863907"/>
                    <a:gd name="connsiteY48" fmla="*/ 963702 h 2106655"/>
                    <a:gd name="connsiteX49" fmla="*/ 768204 w 4863907"/>
                    <a:gd name="connsiteY49" fmla="*/ 917996 h 2106655"/>
                    <a:gd name="connsiteX50" fmla="*/ 785028 w 4863907"/>
                    <a:gd name="connsiteY50" fmla="*/ 942758 h 2106655"/>
                    <a:gd name="connsiteX51" fmla="*/ 919609 w 4863907"/>
                    <a:gd name="connsiteY51" fmla="*/ 983487 h 2106655"/>
                    <a:gd name="connsiteX52" fmla="*/ 537567 w 4863907"/>
                    <a:gd name="connsiteY52" fmla="*/ 972161 h 2106655"/>
                    <a:gd name="connsiteX53" fmla="*/ 321477 w 4863907"/>
                    <a:gd name="connsiteY53" fmla="*/ 861795 h 2106655"/>
                    <a:gd name="connsiteX54" fmla="*/ 29377 w 4863907"/>
                    <a:gd name="connsiteY54" fmla="*/ 698283 h 2106655"/>
                    <a:gd name="connsiteX55" fmla="*/ 10824 w 4863907"/>
                    <a:gd name="connsiteY55" fmla="*/ 736358 h 2106655"/>
                    <a:gd name="connsiteX56" fmla="*/ 297642 w 4863907"/>
                    <a:gd name="connsiteY56" fmla="*/ 972160 h 2106655"/>
                    <a:gd name="connsiteX57" fmla="*/ 704182 w 4863907"/>
                    <a:gd name="connsiteY57" fmla="*/ 1064520 h 2106655"/>
                    <a:gd name="connsiteX58" fmla="*/ 985715 w 4863907"/>
                    <a:gd name="connsiteY58" fmla="*/ 1055209 h 2106655"/>
                    <a:gd name="connsiteX59" fmla="*/ 1366692 w 4863907"/>
                    <a:gd name="connsiteY59" fmla="*/ 1037651 h 2106655"/>
                    <a:gd name="connsiteX60" fmla="*/ 1478314 w 4863907"/>
                    <a:gd name="connsiteY60" fmla="*/ 1089067 h 2106655"/>
                    <a:gd name="connsiteX61" fmla="*/ 1224504 w 4863907"/>
                    <a:gd name="connsiteY61" fmla="*/ 1158680 h 2106655"/>
                    <a:gd name="connsiteX62" fmla="*/ 866914 w 4863907"/>
                    <a:gd name="connsiteY62" fmla="*/ 1106316 h 2106655"/>
                    <a:gd name="connsiteX63" fmla="*/ 805878 w 4863907"/>
                    <a:gd name="connsiteY63" fmla="*/ 1142189 h 2106655"/>
                    <a:gd name="connsiteX64" fmla="*/ 1159014 w 4863907"/>
                    <a:gd name="connsiteY64" fmla="*/ 1244382 h 2106655"/>
                    <a:gd name="connsiteX65" fmla="*/ 1299187 w 4863907"/>
                    <a:gd name="connsiteY65" fmla="*/ 1230094 h 2106655"/>
                    <a:gd name="connsiteX66" fmla="*/ 1468789 w 4863907"/>
                    <a:gd name="connsiteY66" fmla="*/ 1278335 h 2106655"/>
                    <a:gd name="connsiteX67" fmla="*/ 1740157 w 4863907"/>
                    <a:gd name="connsiteY67" fmla="*/ 1216873 h 2106655"/>
                    <a:gd name="connsiteX68" fmla="*/ 2061567 w 4863907"/>
                    <a:gd name="connsiteY68" fmla="*/ 1445283 h 2106655"/>
                    <a:gd name="connsiteX69" fmla="*/ 2037873 w 4863907"/>
                    <a:gd name="connsiteY69" fmla="*/ 1507811 h 2106655"/>
                    <a:gd name="connsiteX70" fmla="*/ 2170749 w 4863907"/>
                    <a:gd name="connsiteY70" fmla="*/ 1508973 h 2106655"/>
                    <a:gd name="connsiteX71" fmla="*/ 2272515 w 4863907"/>
                    <a:gd name="connsiteY71" fmla="*/ 1566645 h 2106655"/>
                    <a:gd name="connsiteX72" fmla="*/ 2329973 w 4863907"/>
                    <a:gd name="connsiteY72" fmla="*/ 1527170 h 2106655"/>
                    <a:gd name="connsiteX73" fmla="*/ 2377598 w 4863907"/>
                    <a:gd name="connsiteY73" fmla="*/ 1609696 h 2106655"/>
                    <a:gd name="connsiteX74" fmla="*/ 3130641 w 4863907"/>
                    <a:gd name="connsiteY74" fmla="*/ 1763731 h 2106655"/>
                    <a:gd name="connsiteX75" fmla="*/ 3897664 w 4863907"/>
                    <a:gd name="connsiteY75" fmla="*/ 1747122 h 2106655"/>
                    <a:gd name="connsiteX76" fmla="*/ 4115389 w 4863907"/>
                    <a:gd name="connsiteY76" fmla="*/ 2060167 h 2106655"/>
                    <a:gd name="connsiteX77" fmla="*/ 4504516 w 4863907"/>
                    <a:gd name="connsiteY77" fmla="*/ 1754632 h 2106655"/>
                    <a:gd name="connsiteX78" fmla="*/ 4833152 w 4863907"/>
                    <a:gd name="connsiteY78" fmla="*/ 1504732 h 2106655"/>
                    <a:gd name="connsiteX79" fmla="*/ 4863907 w 4863907"/>
                    <a:gd name="connsiteY79" fmla="*/ 1454382 h 2106655"/>
                    <a:gd name="connsiteX0" fmla="*/ 4863907 w 4863907"/>
                    <a:gd name="connsiteY0" fmla="*/ 1454382 h 2106655"/>
                    <a:gd name="connsiteX1" fmla="*/ 4495417 w 4863907"/>
                    <a:gd name="connsiteY1" fmla="*/ 671910 h 2106655"/>
                    <a:gd name="connsiteX2" fmla="*/ 4045041 w 4863907"/>
                    <a:gd name="connsiteY2" fmla="*/ 835683 h 2106655"/>
                    <a:gd name="connsiteX3" fmla="*/ 3872170 w 4863907"/>
                    <a:gd name="connsiteY3" fmla="*/ 1135934 h 2106655"/>
                    <a:gd name="connsiteX4" fmla="*/ 3035964 w 4863907"/>
                    <a:gd name="connsiteY4" fmla="*/ 988380 h 2106655"/>
                    <a:gd name="connsiteX5" fmla="*/ 2311776 w 4863907"/>
                    <a:gd name="connsiteY5" fmla="*/ 1022203 h 2106655"/>
                    <a:gd name="connsiteX6" fmla="*/ 2266283 w 4863907"/>
                    <a:gd name="connsiteY6" fmla="*/ 1004006 h 2106655"/>
                    <a:gd name="connsiteX7" fmla="*/ 1979680 w 4863907"/>
                    <a:gd name="connsiteY7" fmla="*/ 940316 h 2106655"/>
                    <a:gd name="connsiteX8" fmla="*/ 2028799 w 4863907"/>
                    <a:gd name="connsiteY8" fmla="*/ 745423 h 2106655"/>
                    <a:gd name="connsiteX9" fmla="*/ 2008920 w 4863907"/>
                    <a:gd name="connsiteY9" fmla="*/ 643823 h 2106655"/>
                    <a:gd name="connsiteX10" fmla="*/ 2050886 w 4863907"/>
                    <a:gd name="connsiteY10" fmla="*/ 509093 h 2106655"/>
                    <a:gd name="connsiteX11" fmla="*/ 2002295 w 4863907"/>
                    <a:gd name="connsiteY11" fmla="*/ 425162 h 2106655"/>
                    <a:gd name="connsiteX12" fmla="*/ 1955780 w 4863907"/>
                    <a:gd name="connsiteY12" fmla="*/ 247016 h 2106655"/>
                    <a:gd name="connsiteX13" fmla="*/ 1852103 w 4863907"/>
                    <a:gd name="connsiteY13" fmla="*/ 135823 h 2106655"/>
                    <a:gd name="connsiteX14" fmla="*/ 1743119 w 4863907"/>
                    <a:gd name="connsiteY14" fmla="*/ 3170 h 2106655"/>
                    <a:gd name="connsiteX15" fmla="*/ 1820456 w 4863907"/>
                    <a:gd name="connsiteY15" fmla="*/ 282486 h 2106655"/>
                    <a:gd name="connsiteX16" fmla="*/ 1483811 w 4863907"/>
                    <a:gd name="connsiteY16" fmla="*/ 25916 h 2106655"/>
                    <a:gd name="connsiteX17" fmla="*/ 1662155 w 4863907"/>
                    <a:gd name="connsiteY17" fmla="*/ 233007 h 2106655"/>
                    <a:gd name="connsiteX18" fmla="*/ 1734020 w 4863907"/>
                    <a:gd name="connsiteY18" fmla="*/ 662812 h 2106655"/>
                    <a:gd name="connsiteX19" fmla="*/ 1523733 w 4863907"/>
                    <a:gd name="connsiteY19" fmla="*/ 366846 h 2106655"/>
                    <a:gd name="connsiteX20" fmla="*/ 1240295 w 4863907"/>
                    <a:gd name="connsiteY20" fmla="*/ 260823 h 2106655"/>
                    <a:gd name="connsiteX21" fmla="*/ 1229924 w 4863907"/>
                    <a:gd name="connsiteY21" fmla="*/ 287350 h 2106655"/>
                    <a:gd name="connsiteX22" fmla="*/ 1594794 w 4863907"/>
                    <a:gd name="connsiteY22" fmla="*/ 551095 h 2106655"/>
                    <a:gd name="connsiteX23" fmla="*/ 1656683 w 4863907"/>
                    <a:gd name="connsiteY23" fmla="*/ 787869 h 2106655"/>
                    <a:gd name="connsiteX24" fmla="*/ 1411236 w 4863907"/>
                    <a:gd name="connsiteY24" fmla="*/ 528988 h 2106655"/>
                    <a:gd name="connsiteX25" fmla="*/ 1072365 w 4863907"/>
                    <a:gd name="connsiteY25" fmla="*/ 444283 h 2106655"/>
                    <a:gd name="connsiteX26" fmla="*/ 1051325 w 4863907"/>
                    <a:gd name="connsiteY26" fmla="*/ 485082 h 2106655"/>
                    <a:gd name="connsiteX27" fmla="*/ 1399603 w 4863907"/>
                    <a:gd name="connsiteY27" fmla="*/ 629498 h 2106655"/>
                    <a:gd name="connsiteX28" fmla="*/ 1506558 w 4863907"/>
                    <a:gd name="connsiteY28" fmla="*/ 776543 h 2106655"/>
                    <a:gd name="connsiteX29" fmla="*/ 1250947 w 4863907"/>
                    <a:gd name="connsiteY29" fmla="*/ 666412 h 2106655"/>
                    <a:gd name="connsiteX30" fmla="*/ 921292 w 4863907"/>
                    <a:gd name="connsiteY30" fmla="*/ 662503 h 2106655"/>
                    <a:gd name="connsiteX31" fmla="*/ 950127 w 4863907"/>
                    <a:gd name="connsiteY31" fmla="*/ 690345 h 2106655"/>
                    <a:gd name="connsiteX32" fmla="*/ 1146977 w 4863907"/>
                    <a:gd name="connsiteY32" fmla="*/ 703045 h 2106655"/>
                    <a:gd name="connsiteX33" fmla="*/ 1351670 w 4863907"/>
                    <a:gd name="connsiteY33" fmla="*/ 778770 h 2106655"/>
                    <a:gd name="connsiteX34" fmla="*/ 1533427 w 4863907"/>
                    <a:gd name="connsiteY34" fmla="*/ 914607 h 2106655"/>
                    <a:gd name="connsiteX35" fmla="*/ 1247250 w 4863907"/>
                    <a:gd name="connsiteY35" fmla="*/ 817486 h 2106655"/>
                    <a:gd name="connsiteX36" fmla="*/ 1188442 w 4863907"/>
                    <a:gd name="connsiteY36" fmla="*/ 843099 h 2106655"/>
                    <a:gd name="connsiteX37" fmla="*/ 887645 w 4863907"/>
                    <a:gd name="connsiteY37" fmla="*/ 761735 h 2106655"/>
                    <a:gd name="connsiteX38" fmla="*/ 570715 w 4863907"/>
                    <a:gd name="connsiteY38" fmla="*/ 771308 h 2106655"/>
                    <a:gd name="connsiteX39" fmla="*/ 222199 w 4863907"/>
                    <a:gd name="connsiteY39" fmla="*/ 653713 h 2106655"/>
                    <a:gd name="connsiteX40" fmla="*/ 210352 w 4863907"/>
                    <a:gd name="connsiteY40" fmla="*/ 698283 h 2106655"/>
                    <a:gd name="connsiteX41" fmla="*/ 505722 w 4863907"/>
                    <a:gd name="connsiteY41" fmla="*/ 853880 h 2106655"/>
                    <a:gd name="connsiteX42" fmla="*/ 836230 w 4863907"/>
                    <a:gd name="connsiteY42" fmla="*/ 820874 h 2106655"/>
                    <a:gd name="connsiteX43" fmla="*/ 1009527 w 4863907"/>
                    <a:gd name="connsiteY43" fmla="*/ 837484 h 2106655"/>
                    <a:gd name="connsiteX44" fmla="*/ 819620 w 4863907"/>
                    <a:gd name="connsiteY44" fmla="*/ 862552 h 2106655"/>
                    <a:gd name="connsiteX45" fmla="*/ 867577 w 4863907"/>
                    <a:gd name="connsiteY45" fmla="*/ 890370 h 2106655"/>
                    <a:gd name="connsiteX46" fmla="*/ 1164202 w 4863907"/>
                    <a:gd name="connsiteY46" fmla="*/ 904562 h 2106655"/>
                    <a:gd name="connsiteX47" fmla="*/ 1208108 w 4863907"/>
                    <a:gd name="connsiteY47" fmla="*/ 931218 h 2106655"/>
                    <a:gd name="connsiteX48" fmla="*/ 986568 w 4863907"/>
                    <a:gd name="connsiteY48" fmla="*/ 963702 h 2106655"/>
                    <a:gd name="connsiteX49" fmla="*/ 768204 w 4863907"/>
                    <a:gd name="connsiteY49" fmla="*/ 917996 h 2106655"/>
                    <a:gd name="connsiteX50" fmla="*/ 785028 w 4863907"/>
                    <a:gd name="connsiteY50" fmla="*/ 942758 h 2106655"/>
                    <a:gd name="connsiteX51" fmla="*/ 919609 w 4863907"/>
                    <a:gd name="connsiteY51" fmla="*/ 983487 h 2106655"/>
                    <a:gd name="connsiteX52" fmla="*/ 537567 w 4863907"/>
                    <a:gd name="connsiteY52" fmla="*/ 972161 h 2106655"/>
                    <a:gd name="connsiteX53" fmla="*/ 321477 w 4863907"/>
                    <a:gd name="connsiteY53" fmla="*/ 861795 h 2106655"/>
                    <a:gd name="connsiteX54" fmla="*/ 29377 w 4863907"/>
                    <a:gd name="connsiteY54" fmla="*/ 698283 h 2106655"/>
                    <a:gd name="connsiteX55" fmla="*/ 10824 w 4863907"/>
                    <a:gd name="connsiteY55" fmla="*/ 736358 h 2106655"/>
                    <a:gd name="connsiteX56" fmla="*/ 297642 w 4863907"/>
                    <a:gd name="connsiteY56" fmla="*/ 972160 h 2106655"/>
                    <a:gd name="connsiteX57" fmla="*/ 704182 w 4863907"/>
                    <a:gd name="connsiteY57" fmla="*/ 1064520 h 2106655"/>
                    <a:gd name="connsiteX58" fmla="*/ 985715 w 4863907"/>
                    <a:gd name="connsiteY58" fmla="*/ 1055209 h 2106655"/>
                    <a:gd name="connsiteX59" fmla="*/ 1366692 w 4863907"/>
                    <a:gd name="connsiteY59" fmla="*/ 1037651 h 2106655"/>
                    <a:gd name="connsiteX60" fmla="*/ 1478314 w 4863907"/>
                    <a:gd name="connsiteY60" fmla="*/ 1089067 h 2106655"/>
                    <a:gd name="connsiteX61" fmla="*/ 1224504 w 4863907"/>
                    <a:gd name="connsiteY61" fmla="*/ 1158680 h 2106655"/>
                    <a:gd name="connsiteX62" fmla="*/ 866914 w 4863907"/>
                    <a:gd name="connsiteY62" fmla="*/ 1106316 h 2106655"/>
                    <a:gd name="connsiteX63" fmla="*/ 805878 w 4863907"/>
                    <a:gd name="connsiteY63" fmla="*/ 1142189 h 2106655"/>
                    <a:gd name="connsiteX64" fmla="*/ 1159014 w 4863907"/>
                    <a:gd name="connsiteY64" fmla="*/ 1244382 h 2106655"/>
                    <a:gd name="connsiteX65" fmla="*/ 1299187 w 4863907"/>
                    <a:gd name="connsiteY65" fmla="*/ 1230094 h 2106655"/>
                    <a:gd name="connsiteX66" fmla="*/ 1468789 w 4863907"/>
                    <a:gd name="connsiteY66" fmla="*/ 1278335 h 2106655"/>
                    <a:gd name="connsiteX67" fmla="*/ 1740157 w 4863907"/>
                    <a:gd name="connsiteY67" fmla="*/ 1216873 h 2106655"/>
                    <a:gd name="connsiteX68" fmla="*/ 2061567 w 4863907"/>
                    <a:gd name="connsiteY68" fmla="*/ 1445283 h 2106655"/>
                    <a:gd name="connsiteX69" fmla="*/ 2037873 w 4863907"/>
                    <a:gd name="connsiteY69" fmla="*/ 1507811 h 2106655"/>
                    <a:gd name="connsiteX70" fmla="*/ 2170749 w 4863907"/>
                    <a:gd name="connsiteY70" fmla="*/ 1508973 h 2106655"/>
                    <a:gd name="connsiteX71" fmla="*/ 2272515 w 4863907"/>
                    <a:gd name="connsiteY71" fmla="*/ 1566645 h 2106655"/>
                    <a:gd name="connsiteX72" fmla="*/ 2329973 w 4863907"/>
                    <a:gd name="connsiteY72" fmla="*/ 1527170 h 2106655"/>
                    <a:gd name="connsiteX73" fmla="*/ 2377598 w 4863907"/>
                    <a:gd name="connsiteY73" fmla="*/ 1609696 h 2106655"/>
                    <a:gd name="connsiteX74" fmla="*/ 3130641 w 4863907"/>
                    <a:gd name="connsiteY74" fmla="*/ 1763731 h 2106655"/>
                    <a:gd name="connsiteX75" fmla="*/ 3897664 w 4863907"/>
                    <a:gd name="connsiteY75" fmla="*/ 1747122 h 2106655"/>
                    <a:gd name="connsiteX76" fmla="*/ 4115389 w 4863907"/>
                    <a:gd name="connsiteY76" fmla="*/ 2060167 h 2106655"/>
                    <a:gd name="connsiteX77" fmla="*/ 4504516 w 4863907"/>
                    <a:gd name="connsiteY77" fmla="*/ 1754632 h 2106655"/>
                    <a:gd name="connsiteX78" fmla="*/ 4833152 w 4863907"/>
                    <a:gd name="connsiteY78" fmla="*/ 1504732 h 2106655"/>
                    <a:gd name="connsiteX79" fmla="*/ 4863907 w 4863907"/>
                    <a:gd name="connsiteY79" fmla="*/ 1454382 h 2106655"/>
                    <a:gd name="connsiteX0" fmla="*/ 4863907 w 4863907"/>
                    <a:gd name="connsiteY0" fmla="*/ 1454382 h 2106655"/>
                    <a:gd name="connsiteX1" fmla="*/ 4495417 w 4863907"/>
                    <a:gd name="connsiteY1" fmla="*/ 671910 h 2106655"/>
                    <a:gd name="connsiteX2" fmla="*/ 4045041 w 4863907"/>
                    <a:gd name="connsiteY2" fmla="*/ 835683 h 2106655"/>
                    <a:gd name="connsiteX3" fmla="*/ 3872170 w 4863907"/>
                    <a:gd name="connsiteY3" fmla="*/ 1135934 h 2106655"/>
                    <a:gd name="connsiteX4" fmla="*/ 3035964 w 4863907"/>
                    <a:gd name="connsiteY4" fmla="*/ 988380 h 2106655"/>
                    <a:gd name="connsiteX5" fmla="*/ 2311776 w 4863907"/>
                    <a:gd name="connsiteY5" fmla="*/ 1022203 h 2106655"/>
                    <a:gd name="connsiteX6" fmla="*/ 2266283 w 4863907"/>
                    <a:gd name="connsiteY6" fmla="*/ 1004006 h 2106655"/>
                    <a:gd name="connsiteX7" fmla="*/ 1979680 w 4863907"/>
                    <a:gd name="connsiteY7" fmla="*/ 940316 h 2106655"/>
                    <a:gd name="connsiteX8" fmla="*/ 2028799 w 4863907"/>
                    <a:gd name="connsiteY8" fmla="*/ 745423 h 2106655"/>
                    <a:gd name="connsiteX9" fmla="*/ 2008920 w 4863907"/>
                    <a:gd name="connsiteY9" fmla="*/ 643823 h 2106655"/>
                    <a:gd name="connsiteX10" fmla="*/ 2050886 w 4863907"/>
                    <a:gd name="connsiteY10" fmla="*/ 509093 h 2106655"/>
                    <a:gd name="connsiteX11" fmla="*/ 2002295 w 4863907"/>
                    <a:gd name="connsiteY11" fmla="*/ 425162 h 2106655"/>
                    <a:gd name="connsiteX12" fmla="*/ 1955780 w 4863907"/>
                    <a:gd name="connsiteY12" fmla="*/ 247016 h 2106655"/>
                    <a:gd name="connsiteX13" fmla="*/ 1852103 w 4863907"/>
                    <a:gd name="connsiteY13" fmla="*/ 135823 h 2106655"/>
                    <a:gd name="connsiteX14" fmla="*/ 1743119 w 4863907"/>
                    <a:gd name="connsiteY14" fmla="*/ 3170 h 2106655"/>
                    <a:gd name="connsiteX15" fmla="*/ 1820456 w 4863907"/>
                    <a:gd name="connsiteY15" fmla="*/ 282486 h 2106655"/>
                    <a:gd name="connsiteX16" fmla="*/ 1483811 w 4863907"/>
                    <a:gd name="connsiteY16" fmla="*/ 25916 h 2106655"/>
                    <a:gd name="connsiteX17" fmla="*/ 1662155 w 4863907"/>
                    <a:gd name="connsiteY17" fmla="*/ 233007 h 2106655"/>
                    <a:gd name="connsiteX18" fmla="*/ 1734020 w 4863907"/>
                    <a:gd name="connsiteY18" fmla="*/ 662812 h 2106655"/>
                    <a:gd name="connsiteX19" fmla="*/ 1523733 w 4863907"/>
                    <a:gd name="connsiteY19" fmla="*/ 366846 h 2106655"/>
                    <a:gd name="connsiteX20" fmla="*/ 1240295 w 4863907"/>
                    <a:gd name="connsiteY20" fmla="*/ 260823 h 2106655"/>
                    <a:gd name="connsiteX21" fmla="*/ 1229924 w 4863907"/>
                    <a:gd name="connsiteY21" fmla="*/ 287350 h 2106655"/>
                    <a:gd name="connsiteX22" fmla="*/ 1594794 w 4863907"/>
                    <a:gd name="connsiteY22" fmla="*/ 551095 h 2106655"/>
                    <a:gd name="connsiteX23" fmla="*/ 1656683 w 4863907"/>
                    <a:gd name="connsiteY23" fmla="*/ 787869 h 2106655"/>
                    <a:gd name="connsiteX24" fmla="*/ 1411236 w 4863907"/>
                    <a:gd name="connsiteY24" fmla="*/ 528988 h 2106655"/>
                    <a:gd name="connsiteX25" fmla="*/ 1072365 w 4863907"/>
                    <a:gd name="connsiteY25" fmla="*/ 444283 h 2106655"/>
                    <a:gd name="connsiteX26" fmla="*/ 1051325 w 4863907"/>
                    <a:gd name="connsiteY26" fmla="*/ 485082 h 2106655"/>
                    <a:gd name="connsiteX27" fmla="*/ 1399603 w 4863907"/>
                    <a:gd name="connsiteY27" fmla="*/ 629498 h 2106655"/>
                    <a:gd name="connsiteX28" fmla="*/ 1506558 w 4863907"/>
                    <a:gd name="connsiteY28" fmla="*/ 776543 h 2106655"/>
                    <a:gd name="connsiteX29" fmla="*/ 1250947 w 4863907"/>
                    <a:gd name="connsiteY29" fmla="*/ 666412 h 2106655"/>
                    <a:gd name="connsiteX30" fmla="*/ 921292 w 4863907"/>
                    <a:gd name="connsiteY30" fmla="*/ 662503 h 2106655"/>
                    <a:gd name="connsiteX31" fmla="*/ 950127 w 4863907"/>
                    <a:gd name="connsiteY31" fmla="*/ 690345 h 2106655"/>
                    <a:gd name="connsiteX32" fmla="*/ 1146977 w 4863907"/>
                    <a:gd name="connsiteY32" fmla="*/ 703045 h 2106655"/>
                    <a:gd name="connsiteX33" fmla="*/ 1351670 w 4863907"/>
                    <a:gd name="connsiteY33" fmla="*/ 778770 h 2106655"/>
                    <a:gd name="connsiteX34" fmla="*/ 1533427 w 4863907"/>
                    <a:gd name="connsiteY34" fmla="*/ 914607 h 2106655"/>
                    <a:gd name="connsiteX35" fmla="*/ 1247250 w 4863907"/>
                    <a:gd name="connsiteY35" fmla="*/ 817486 h 2106655"/>
                    <a:gd name="connsiteX36" fmla="*/ 1188442 w 4863907"/>
                    <a:gd name="connsiteY36" fmla="*/ 843099 h 2106655"/>
                    <a:gd name="connsiteX37" fmla="*/ 887645 w 4863907"/>
                    <a:gd name="connsiteY37" fmla="*/ 761735 h 2106655"/>
                    <a:gd name="connsiteX38" fmla="*/ 570715 w 4863907"/>
                    <a:gd name="connsiteY38" fmla="*/ 771308 h 2106655"/>
                    <a:gd name="connsiteX39" fmla="*/ 222199 w 4863907"/>
                    <a:gd name="connsiteY39" fmla="*/ 653713 h 2106655"/>
                    <a:gd name="connsiteX40" fmla="*/ 210352 w 4863907"/>
                    <a:gd name="connsiteY40" fmla="*/ 698283 h 2106655"/>
                    <a:gd name="connsiteX41" fmla="*/ 505722 w 4863907"/>
                    <a:gd name="connsiteY41" fmla="*/ 853880 h 2106655"/>
                    <a:gd name="connsiteX42" fmla="*/ 836230 w 4863907"/>
                    <a:gd name="connsiteY42" fmla="*/ 820874 h 2106655"/>
                    <a:gd name="connsiteX43" fmla="*/ 1009527 w 4863907"/>
                    <a:gd name="connsiteY43" fmla="*/ 837484 h 2106655"/>
                    <a:gd name="connsiteX44" fmla="*/ 819620 w 4863907"/>
                    <a:gd name="connsiteY44" fmla="*/ 862552 h 2106655"/>
                    <a:gd name="connsiteX45" fmla="*/ 867577 w 4863907"/>
                    <a:gd name="connsiteY45" fmla="*/ 890370 h 2106655"/>
                    <a:gd name="connsiteX46" fmla="*/ 1164202 w 4863907"/>
                    <a:gd name="connsiteY46" fmla="*/ 904562 h 2106655"/>
                    <a:gd name="connsiteX47" fmla="*/ 1208108 w 4863907"/>
                    <a:gd name="connsiteY47" fmla="*/ 931218 h 2106655"/>
                    <a:gd name="connsiteX48" fmla="*/ 986568 w 4863907"/>
                    <a:gd name="connsiteY48" fmla="*/ 963702 h 2106655"/>
                    <a:gd name="connsiteX49" fmla="*/ 768204 w 4863907"/>
                    <a:gd name="connsiteY49" fmla="*/ 917996 h 2106655"/>
                    <a:gd name="connsiteX50" fmla="*/ 785028 w 4863907"/>
                    <a:gd name="connsiteY50" fmla="*/ 942758 h 2106655"/>
                    <a:gd name="connsiteX51" fmla="*/ 919609 w 4863907"/>
                    <a:gd name="connsiteY51" fmla="*/ 983487 h 2106655"/>
                    <a:gd name="connsiteX52" fmla="*/ 537567 w 4863907"/>
                    <a:gd name="connsiteY52" fmla="*/ 972161 h 2106655"/>
                    <a:gd name="connsiteX53" fmla="*/ 321477 w 4863907"/>
                    <a:gd name="connsiteY53" fmla="*/ 861795 h 2106655"/>
                    <a:gd name="connsiteX54" fmla="*/ 29377 w 4863907"/>
                    <a:gd name="connsiteY54" fmla="*/ 698283 h 2106655"/>
                    <a:gd name="connsiteX55" fmla="*/ 10824 w 4863907"/>
                    <a:gd name="connsiteY55" fmla="*/ 736358 h 2106655"/>
                    <a:gd name="connsiteX56" fmla="*/ 297642 w 4863907"/>
                    <a:gd name="connsiteY56" fmla="*/ 972160 h 2106655"/>
                    <a:gd name="connsiteX57" fmla="*/ 704182 w 4863907"/>
                    <a:gd name="connsiteY57" fmla="*/ 1064520 h 2106655"/>
                    <a:gd name="connsiteX58" fmla="*/ 985715 w 4863907"/>
                    <a:gd name="connsiteY58" fmla="*/ 1055209 h 2106655"/>
                    <a:gd name="connsiteX59" fmla="*/ 1366692 w 4863907"/>
                    <a:gd name="connsiteY59" fmla="*/ 1037651 h 2106655"/>
                    <a:gd name="connsiteX60" fmla="*/ 1478314 w 4863907"/>
                    <a:gd name="connsiteY60" fmla="*/ 1089067 h 2106655"/>
                    <a:gd name="connsiteX61" fmla="*/ 1224504 w 4863907"/>
                    <a:gd name="connsiteY61" fmla="*/ 1158680 h 2106655"/>
                    <a:gd name="connsiteX62" fmla="*/ 866914 w 4863907"/>
                    <a:gd name="connsiteY62" fmla="*/ 1106316 h 2106655"/>
                    <a:gd name="connsiteX63" fmla="*/ 805878 w 4863907"/>
                    <a:gd name="connsiteY63" fmla="*/ 1142189 h 2106655"/>
                    <a:gd name="connsiteX64" fmla="*/ 1159014 w 4863907"/>
                    <a:gd name="connsiteY64" fmla="*/ 1244382 h 2106655"/>
                    <a:gd name="connsiteX65" fmla="*/ 1299187 w 4863907"/>
                    <a:gd name="connsiteY65" fmla="*/ 1230094 h 2106655"/>
                    <a:gd name="connsiteX66" fmla="*/ 1468789 w 4863907"/>
                    <a:gd name="connsiteY66" fmla="*/ 1278335 h 2106655"/>
                    <a:gd name="connsiteX67" fmla="*/ 1740157 w 4863907"/>
                    <a:gd name="connsiteY67" fmla="*/ 1216873 h 2106655"/>
                    <a:gd name="connsiteX68" fmla="*/ 2061567 w 4863907"/>
                    <a:gd name="connsiteY68" fmla="*/ 1445283 h 2106655"/>
                    <a:gd name="connsiteX69" fmla="*/ 2037873 w 4863907"/>
                    <a:gd name="connsiteY69" fmla="*/ 1507811 h 2106655"/>
                    <a:gd name="connsiteX70" fmla="*/ 2170749 w 4863907"/>
                    <a:gd name="connsiteY70" fmla="*/ 1508973 h 2106655"/>
                    <a:gd name="connsiteX71" fmla="*/ 2272515 w 4863907"/>
                    <a:gd name="connsiteY71" fmla="*/ 1566645 h 2106655"/>
                    <a:gd name="connsiteX72" fmla="*/ 2329973 w 4863907"/>
                    <a:gd name="connsiteY72" fmla="*/ 1527170 h 2106655"/>
                    <a:gd name="connsiteX73" fmla="*/ 2377598 w 4863907"/>
                    <a:gd name="connsiteY73" fmla="*/ 1609696 h 2106655"/>
                    <a:gd name="connsiteX74" fmla="*/ 3130641 w 4863907"/>
                    <a:gd name="connsiteY74" fmla="*/ 1763731 h 2106655"/>
                    <a:gd name="connsiteX75" fmla="*/ 3897664 w 4863907"/>
                    <a:gd name="connsiteY75" fmla="*/ 1747122 h 2106655"/>
                    <a:gd name="connsiteX76" fmla="*/ 4115389 w 4863907"/>
                    <a:gd name="connsiteY76" fmla="*/ 2060167 h 2106655"/>
                    <a:gd name="connsiteX77" fmla="*/ 4504516 w 4863907"/>
                    <a:gd name="connsiteY77" fmla="*/ 1754632 h 2106655"/>
                    <a:gd name="connsiteX78" fmla="*/ 4833152 w 4863907"/>
                    <a:gd name="connsiteY78" fmla="*/ 1504732 h 2106655"/>
                    <a:gd name="connsiteX79" fmla="*/ 4863907 w 4863907"/>
                    <a:gd name="connsiteY79" fmla="*/ 1454382 h 2106655"/>
                    <a:gd name="connsiteX0" fmla="*/ 4863907 w 4863907"/>
                    <a:gd name="connsiteY0" fmla="*/ 1454382 h 2107331"/>
                    <a:gd name="connsiteX1" fmla="*/ 4495417 w 4863907"/>
                    <a:gd name="connsiteY1" fmla="*/ 671910 h 2107331"/>
                    <a:gd name="connsiteX2" fmla="*/ 4045041 w 4863907"/>
                    <a:gd name="connsiteY2" fmla="*/ 835683 h 2107331"/>
                    <a:gd name="connsiteX3" fmla="*/ 3872170 w 4863907"/>
                    <a:gd name="connsiteY3" fmla="*/ 1135934 h 2107331"/>
                    <a:gd name="connsiteX4" fmla="*/ 3035964 w 4863907"/>
                    <a:gd name="connsiteY4" fmla="*/ 988380 h 2107331"/>
                    <a:gd name="connsiteX5" fmla="*/ 2311776 w 4863907"/>
                    <a:gd name="connsiteY5" fmla="*/ 1022203 h 2107331"/>
                    <a:gd name="connsiteX6" fmla="*/ 2266283 w 4863907"/>
                    <a:gd name="connsiteY6" fmla="*/ 1004006 h 2107331"/>
                    <a:gd name="connsiteX7" fmla="*/ 1979680 w 4863907"/>
                    <a:gd name="connsiteY7" fmla="*/ 940316 h 2107331"/>
                    <a:gd name="connsiteX8" fmla="*/ 2028799 w 4863907"/>
                    <a:gd name="connsiteY8" fmla="*/ 745423 h 2107331"/>
                    <a:gd name="connsiteX9" fmla="*/ 2008920 w 4863907"/>
                    <a:gd name="connsiteY9" fmla="*/ 643823 h 2107331"/>
                    <a:gd name="connsiteX10" fmla="*/ 2050886 w 4863907"/>
                    <a:gd name="connsiteY10" fmla="*/ 509093 h 2107331"/>
                    <a:gd name="connsiteX11" fmla="*/ 2002295 w 4863907"/>
                    <a:gd name="connsiteY11" fmla="*/ 425162 h 2107331"/>
                    <a:gd name="connsiteX12" fmla="*/ 1955780 w 4863907"/>
                    <a:gd name="connsiteY12" fmla="*/ 247016 h 2107331"/>
                    <a:gd name="connsiteX13" fmla="*/ 1852103 w 4863907"/>
                    <a:gd name="connsiteY13" fmla="*/ 135823 h 2107331"/>
                    <a:gd name="connsiteX14" fmla="*/ 1743119 w 4863907"/>
                    <a:gd name="connsiteY14" fmla="*/ 3170 h 2107331"/>
                    <a:gd name="connsiteX15" fmla="*/ 1820456 w 4863907"/>
                    <a:gd name="connsiteY15" fmla="*/ 282486 h 2107331"/>
                    <a:gd name="connsiteX16" fmla="*/ 1483811 w 4863907"/>
                    <a:gd name="connsiteY16" fmla="*/ 25916 h 2107331"/>
                    <a:gd name="connsiteX17" fmla="*/ 1662155 w 4863907"/>
                    <a:gd name="connsiteY17" fmla="*/ 233007 h 2107331"/>
                    <a:gd name="connsiteX18" fmla="*/ 1734020 w 4863907"/>
                    <a:gd name="connsiteY18" fmla="*/ 662812 h 2107331"/>
                    <a:gd name="connsiteX19" fmla="*/ 1523733 w 4863907"/>
                    <a:gd name="connsiteY19" fmla="*/ 366846 h 2107331"/>
                    <a:gd name="connsiteX20" fmla="*/ 1240295 w 4863907"/>
                    <a:gd name="connsiteY20" fmla="*/ 260823 h 2107331"/>
                    <a:gd name="connsiteX21" fmla="*/ 1229924 w 4863907"/>
                    <a:gd name="connsiteY21" fmla="*/ 287350 h 2107331"/>
                    <a:gd name="connsiteX22" fmla="*/ 1594794 w 4863907"/>
                    <a:gd name="connsiteY22" fmla="*/ 551095 h 2107331"/>
                    <a:gd name="connsiteX23" fmla="*/ 1656683 w 4863907"/>
                    <a:gd name="connsiteY23" fmla="*/ 787869 h 2107331"/>
                    <a:gd name="connsiteX24" fmla="*/ 1411236 w 4863907"/>
                    <a:gd name="connsiteY24" fmla="*/ 528988 h 2107331"/>
                    <a:gd name="connsiteX25" fmla="*/ 1072365 w 4863907"/>
                    <a:gd name="connsiteY25" fmla="*/ 444283 h 2107331"/>
                    <a:gd name="connsiteX26" fmla="*/ 1051325 w 4863907"/>
                    <a:gd name="connsiteY26" fmla="*/ 485082 h 2107331"/>
                    <a:gd name="connsiteX27" fmla="*/ 1399603 w 4863907"/>
                    <a:gd name="connsiteY27" fmla="*/ 629498 h 2107331"/>
                    <a:gd name="connsiteX28" fmla="*/ 1506558 w 4863907"/>
                    <a:gd name="connsiteY28" fmla="*/ 776543 h 2107331"/>
                    <a:gd name="connsiteX29" fmla="*/ 1250947 w 4863907"/>
                    <a:gd name="connsiteY29" fmla="*/ 666412 h 2107331"/>
                    <a:gd name="connsiteX30" fmla="*/ 921292 w 4863907"/>
                    <a:gd name="connsiteY30" fmla="*/ 662503 h 2107331"/>
                    <a:gd name="connsiteX31" fmla="*/ 950127 w 4863907"/>
                    <a:gd name="connsiteY31" fmla="*/ 690345 h 2107331"/>
                    <a:gd name="connsiteX32" fmla="*/ 1146977 w 4863907"/>
                    <a:gd name="connsiteY32" fmla="*/ 703045 h 2107331"/>
                    <a:gd name="connsiteX33" fmla="*/ 1351670 w 4863907"/>
                    <a:gd name="connsiteY33" fmla="*/ 778770 h 2107331"/>
                    <a:gd name="connsiteX34" fmla="*/ 1533427 w 4863907"/>
                    <a:gd name="connsiteY34" fmla="*/ 914607 h 2107331"/>
                    <a:gd name="connsiteX35" fmla="*/ 1247250 w 4863907"/>
                    <a:gd name="connsiteY35" fmla="*/ 817486 h 2107331"/>
                    <a:gd name="connsiteX36" fmla="*/ 1188442 w 4863907"/>
                    <a:gd name="connsiteY36" fmla="*/ 843099 h 2107331"/>
                    <a:gd name="connsiteX37" fmla="*/ 887645 w 4863907"/>
                    <a:gd name="connsiteY37" fmla="*/ 761735 h 2107331"/>
                    <a:gd name="connsiteX38" fmla="*/ 570715 w 4863907"/>
                    <a:gd name="connsiteY38" fmla="*/ 771308 h 2107331"/>
                    <a:gd name="connsiteX39" fmla="*/ 222199 w 4863907"/>
                    <a:gd name="connsiteY39" fmla="*/ 653713 h 2107331"/>
                    <a:gd name="connsiteX40" fmla="*/ 210352 w 4863907"/>
                    <a:gd name="connsiteY40" fmla="*/ 698283 h 2107331"/>
                    <a:gd name="connsiteX41" fmla="*/ 505722 w 4863907"/>
                    <a:gd name="connsiteY41" fmla="*/ 853880 h 2107331"/>
                    <a:gd name="connsiteX42" fmla="*/ 836230 w 4863907"/>
                    <a:gd name="connsiteY42" fmla="*/ 820874 h 2107331"/>
                    <a:gd name="connsiteX43" fmla="*/ 1009527 w 4863907"/>
                    <a:gd name="connsiteY43" fmla="*/ 837484 h 2107331"/>
                    <a:gd name="connsiteX44" fmla="*/ 819620 w 4863907"/>
                    <a:gd name="connsiteY44" fmla="*/ 862552 h 2107331"/>
                    <a:gd name="connsiteX45" fmla="*/ 867577 w 4863907"/>
                    <a:gd name="connsiteY45" fmla="*/ 890370 h 2107331"/>
                    <a:gd name="connsiteX46" fmla="*/ 1164202 w 4863907"/>
                    <a:gd name="connsiteY46" fmla="*/ 904562 h 2107331"/>
                    <a:gd name="connsiteX47" fmla="*/ 1208108 w 4863907"/>
                    <a:gd name="connsiteY47" fmla="*/ 931218 h 2107331"/>
                    <a:gd name="connsiteX48" fmla="*/ 986568 w 4863907"/>
                    <a:gd name="connsiteY48" fmla="*/ 963702 h 2107331"/>
                    <a:gd name="connsiteX49" fmla="*/ 768204 w 4863907"/>
                    <a:gd name="connsiteY49" fmla="*/ 917996 h 2107331"/>
                    <a:gd name="connsiteX50" fmla="*/ 785028 w 4863907"/>
                    <a:gd name="connsiteY50" fmla="*/ 942758 h 2107331"/>
                    <a:gd name="connsiteX51" fmla="*/ 919609 w 4863907"/>
                    <a:gd name="connsiteY51" fmla="*/ 983487 h 2107331"/>
                    <a:gd name="connsiteX52" fmla="*/ 537567 w 4863907"/>
                    <a:gd name="connsiteY52" fmla="*/ 972161 h 2107331"/>
                    <a:gd name="connsiteX53" fmla="*/ 321477 w 4863907"/>
                    <a:gd name="connsiteY53" fmla="*/ 861795 h 2107331"/>
                    <a:gd name="connsiteX54" fmla="*/ 29377 w 4863907"/>
                    <a:gd name="connsiteY54" fmla="*/ 698283 h 2107331"/>
                    <a:gd name="connsiteX55" fmla="*/ 10824 w 4863907"/>
                    <a:gd name="connsiteY55" fmla="*/ 736358 h 2107331"/>
                    <a:gd name="connsiteX56" fmla="*/ 297642 w 4863907"/>
                    <a:gd name="connsiteY56" fmla="*/ 972160 h 2107331"/>
                    <a:gd name="connsiteX57" fmla="*/ 704182 w 4863907"/>
                    <a:gd name="connsiteY57" fmla="*/ 1064520 h 2107331"/>
                    <a:gd name="connsiteX58" fmla="*/ 985715 w 4863907"/>
                    <a:gd name="connsiteY58" fmla="*/ 1055209 h 2107331"/>
                    <a:gd name="connsiteX59" fmla="*/ 1366692 w 4863907"/>
                    <a:gd name="connsiteY59" fmla="*/ 1037651 h 2107331"/>
                    <a:gd name="connsiteX60" fmla="*/ 1478314 w 4863907"/>
                    <a:gd name="connsiteY60" fmla="*/ 1089067 h 2107331"/>
                    <a:gd name="connsiteX61" fmla="*/ 1224504 w 4863907"/>
                    <a:gd name="connsiteY61" fmla="*/ 1158680 h 2107331"/>
                    <a:gd name="connsiteX62" fmla="*/ 866914 w 4863907"/>
                    <a:gd name="connsiteY62" fmla="*/ 1106316 h 2107331"/>
                    <a:gd name="connsiteX63" fmla="*/ 805878 w 4863907"/>
                    <a:gd name="connsiteY63" fmla="*/ 1142189 h 2107331"/>
                    <a:gd name="connsiteX64" fmla="*/ 1159014 w 4863907"/>
                    <a:gd name="connsiteY64" fmla="*/ 1244382 h 2107331"/>
                    <a:gd name="connsiteX65" fmla="*/ 1299187 w 4863907"/>
                    <a:gd name="connsiteY65" fmla="*/ 1230094 h 2107331"/>
                    <a:gd name="connsiteX66" fmla="*/ 1468789 w 4863907"/>
                    <a:gd name="connsiteY66" fmla="*/ 1278335 h 2107331"/>
                    <a:gd name="connsiteX67" fmla="*/ 1740157 w 4863907"/>
                    <a:gd name="connsiteY67" fmla="*/ 1216873 h 2107331"/>
                    <a:gd name="connsiteX68" fmla="*/ 2061567 w 4863907"/>
                    <a:gd name="connsiteY68" fmla="*/ 1445283 h 2107331"/>
                    <a:gd name="connsiteX69" fmla="*/ 2037873 w 4863907"/>
                    <a:gd name="connsiteY69" fmla="*/ 1507811 h 2107331"/>
                    <a:gd name="connsiteX70" fmla="*/ 2170749 w 4863907"/>
                    <a:gd name="connsiteY70" fmla="*/ 1508973 h 2107331"/>
                    <a:gd name="connsiteX71" fmla="*/ 2272515 w 4863907"/>
                    <a:gd name="connsiteY71" fmla="*/ 1566645 h 2107331"/>
                    <a:gd name="connsiteX72" fmla="*/ 2329973 w 4863907"/>
                    <a:gd name="connsiteY72" fmla="*/ 1527170 h 2107331"/>
                    <a:gd name="connsiteX73" fmla="*/ 2377598 w 4863907"/>
                    <a:gd name="connsiteY73" fmla="*/ 1609696 h 2107331"/>
                    <a:gd name="connsiteX74" fmla="*/ 3130641 w 4863907"/>
                    <a:gd name="connsiteY74" fmla="*/ 1763731 h 2107331"/>
                    <a:gd name="connsiteX75" fmla="*/ 3897664 w 4863907"/>
                    <a:gd name="connsiteY75" fmla="*/ 1747122 h 2107331"/>
                    <a:gd name="connsiteX76" fmla="*/ 4115389 w 4863907"/>
                    <a:gd name="connsiteY76" fmla="*/ 2060167 h 2107331"/>
                    <a:gd name="connsiteX77" fmla="*/ 4504516 w 4863907"/>
                    <a:gd name="connsiteY77" fmla="*/ 1760982 h 2107331"/>
                    <a:gd name="connsiteX78" fmla="*/ 4833152 w 4863907"/>
                    <a:gd name="connsiteY78" fmla="*/ 1504732 h 2107331"/>
                    <a:gd name="connsiteX79" fmla="*/ 4863907 w 4863907"/>
                    <a:gd name="connsiteY79" fmla="*/ 1454382 h 2107331"/>
                    <a:gd name="connsiteX0" fmla="*/ 4863907 w 4863907"/>
                    <a:gd name="connsiteY0" fmla="*/ 1454382 h 2107331"/>
                    <a:gd name="connsiteX1" fmla="*/ 4495417 w 4863907"/>
                    <a:gd name="connsiteY1" fmla="*/ 671910 h 2107331"/>
                    <a:gd name="connsiteX2" fmla="*/ 4045041 w 4863907"/>
                    <a:gd name="connsiteY2" fmla="*/ 835683 h 2107331"/>
                    <a:gd name="connsiteX3" fmla="*/ 3872170 w 4863907"/>
                    <a:gd name="connsiteY3" fmla="*/ 1135934 h 2107331"/>
                    <a:gd name="connsiteX4" fmla="*/ 3035964 w 4863907"/>
                    <a:gd name="connsiteY4" fmla="*/ 988380 h 2107331"/>
                    <a:gd name="connsiteX5" fmla="*/ 2311776 w 4863907"/>
                    <a:gd name="connsiteY5" fmla="*/ 1022203 h 2107331"/>
                    <a:gd name="connsiteX6" fmla="*/ 2266283 w 4863907"/>
                    <a:gd name="connsiteY6" fmla="*/ 1004006 h 2107331"/>
                    <a:gd name="connsiteX7" fmla="*/ 1979680 w 4863907"/>
                    <a:gd name="connsiteY7" fmla="*/ 940316 h 2107331"/>
                    <a:gd name="connsiteX8" fmla="*/ 2028799 w 4863907"/>
                    <a:gd name="connsiteY8" fmla="*/ 745423 h 2107331"/>
                    <a:gd name="connsiteX9" fmla="*/ 2008920 w 4863907"/>
                    <a:gd name="connsiteY9" fmla="*/ 643823 h 2107331"/>
                    <a:gd name="connsiteX10" fmla="*/ 2050886 w 4863907"/>
                    <a:gd name="connsiteY10" fmla="*/ 509093 h 2107331"/>
                    <a:gd name="connsiteX11" fmla="*/ 2002295 w 4863907"/>
                    <a:gd name="connsiteY11" fmla="*/ 425162 h 2107331"/>
                    <a:gd name="connsiteX12" fmla="*/ 1955780 w 4863907"/>
                    <a:gd name="connsiteY12" fmla="*/ 247016 h 2107331"/>
                    <a:gd name="connsiteX13" fmla="*/ 1852103 w 4863907"/>
                    <a:gd name="connsiteY13" fmla="*/ 135823 h 2107331"/>
                    <a:gd name="connsiteX14" fmla="*/ 1743119 w 4863907"/>
                    <a:gd name="connsiteY14" fmla="*/ 3170 h 2107331"/>
                    <a:gd name="connsiteX15" fmla="*/ 1820456 w 4863907"/>
                    <a:gd name="connsiteY15" fmla="*/ 282486 h 2107331"/>
                    <a:gd name="connsiteX16" fmla="*/ 1483811 w 4863907"/>
                    <a:gd name="connsiteY16" fmla="*/ 25916 h 2107331"/>
                    <a:gd name="connsiteX17" fmla="*/ 1662155 w 4863907"/>
                    <a:gd name="connsiteY17" fmla="*/ 233007 h 2107331"/>
                    <a:gd name="connsiteX18" fmla="*/ 1734020 w 4863907"/>
                    <a:gd name="connsiteY18" fmla="*/ 662812 h 2107331"/>
                    <a:gd name="connsiteX19" fmla="*/ 1523733 w 4863907"/>
                    <a:gd name="connsiteY19" fmla="*/ 366846 h 2107331"/>
                    <a:gd name="connsiteX20" fmla="*/ 1240295 w 4863907"/>
                    <a:gd name="connsiteY20" fmla="*/ 260823 h 2107331"/>
                    <a:gd name="connsiteX21" fmla="*/ 1229924 w 4863907"/>
                    <a:gd name="connsiteY21" fmla="*/ 287350 h 2107331"/>
                    <a:gd name="connsiteX22" fmla="*/ 1594794 w 4863907"/>
                    <a:gd name="connsiteY22" fmla="*/ 551095 h 2107331"/>
                    <a:gd name="connsiteX23" fmla="*/ 1656683 w 4863907"/>
                    <a:gd name="connsiteY23" fmla="*/ 787869 h 2107331"/>
                    <a:gd name="connsiteX24" fmla="*/ 1411236 w 4863907"/>
                    <a:gd name="connsiteY24" fmla="*/ 528988 h 2107331"/>
                    <a:gd name="connsiteX25" fmla="*/ 1072365 w 4863907"/>
                    <a:gd name="connsiteY25" fmla="*/ 444283 h 2107331"/>
                    <a:gd name="connsiteX26" fmla="*/ 1051325 w 4863907"/>
                    <a:gd name="connsiteY26" fmla="*/ 485082 h 2107331"/>
                    <a:gd name="connsiteX27" fmla="*/ 1399603 w 4863907"/>
                    <a:gd name="connsiteY27" fmla="*/ 629498 h 2107331"/>
                    <a:gd name="connsiteX28" fmla="*/ 1506558 w 4863907"/>
                    <a:gd name="connsiteY28" fmla="*/ 776543 h 2107331"/>
                    <a:gd name="connsiteX29" fmla="*/ 1250947 w 4863907"/>
                    <a:gd name="connsiteY29" fmla="*/ 666412 h 2107331"/>
                    <a:gd name="connsiteX30" fmla="*/ 921292 w 4863907"/>
                    <a:gd name="connsiteY30" fmla="*/ 662503 h 2107331"/>
                    <a:gd name="connsiteX31" fmla="*/ 950127 w 4863907"/>
                    <a:gd name="connsiteY31" fmla="*/ 690345 h 2107331"/>
                    <a:gd name="connsiteX32" fmla="*/ 1146977 w 4863907"/>
                    <a:gd name="connsiteY32" fmla="*/ 703045 h 2107331"/>
                    <a:gd name="connsiteX33" fmla="*/ 1351670 w 4863907"/>
                    <a:gd name="connsiteY33" fmla="*/ 778770 h 2107331"/>
                    <a:gd name="connsiteX34" fmla="*/ 1533427 w 4863907"/>
                    <a:gd name="connsiteY34" fmla="*/ 914607 h 2107331"/>
                    <a:gd name="connsiteX35" fmla="*/ 1247250 w 4863907"/>
                    <a:gd name="connsiteY35" fmla="*/ 817486 h 2107331"/>
                    <a:gd name="connsiteX36" fmla="*/ 1188442 w 4863907"/>
                    <a:gd name="connsiteY36" fmla="*/ 843099 h 2107331"/>
                    <a:gd name="connsiteX37" fmla="*/ 887645 w 4863907"/>
                    <a:gd name="connsiteY37" fmla="*/ 761735 h 2107331"/>
                    <a:gd name="connsiteX38" fmla="*/ 570715 w 4863907"/>
                    <a:gd name="connsiteY38" fmla="*/ 771308 h 2107331"/>
                    <a:gd name="connsiteX39" fmla="*/ 222199 w 4863907"/>
                    <a:gd name="connsiteY39" fmla="*/ 653713 h 2107331"/>
                    <a:gd name="connsiteX40" fmla="*/ 210352 w 4863907"/>
                    <a:gd name="connsiteY40" fmla="*/ 698283 h 2107331"/>
                    <a:gd name="connsiteX41" fmla="*/ 505722 w 4863907"/>
                    <a:gd name="connsiteY41" fmla="*/ 853880 h 2107331"/>
                    <a:gd name="connsiteX42" fmla="*/ 836230 w 4863907"/>
                    <a:gd name="connsiteY42" fmla="*/ 820874 h 2107331"/>
                    <a:gd name="connsiteX43" fmla="*/ 1009527 w 4863907"/>
                    <a:gd name="connsiteY43" fmla="*/ 837484 h 2107331"/>
                    <a:gd name="connsiteX44" fmla="*/ 819620 w 4863907"/>
                    <a:gd name="connsiteY44" fmla="*/ 862552 h 2107331"/>
                    <a:gd name="connsiteX45" fmla="*/ 867577 w 4863907"/>
                    <a:gd name="connsiteY45" fmla="*/ 890370 h 2107331"/>
                    <a:gd name="connsiteX46" fmla="*/ 1164202 w 4863907"/>
                    <a:gd name="connsiteY46" fmla="*/ 904562 h 2107331"/>
                    <a:gd name="connsiteX47" fmla="*/ 1208108 w 4863907"/>
                    <a:gd name="connsiteY47" fmla="*/ 931218 h 2107331"/>
                    <a:gd name="connsiteX48" fmla="*/ 986568 w 4863907"/>
                    <a:gd name="connsiteY48" fmla="*/ 963702 h 2107331"/>
                    <a:gd name="connsiteX49" fmla="*/ 768204 w 4863907"/>
                    <a:gd name="connsiteY49" fmla="*/ 917996 h 2107331"/>
                    <a:gd name="connsiteX50" fmla="*/ 785028 w 4863907"/>
                    <a:gd name="connsiteY50" fmla="*/ 942758 h 2107331"/>
                    <a:gd name="connsiteX51" fmla="*/ 919609 w 4863907"/>
                    <a:gd name="connsiteY51" fmla="*/ 983487 h 2107331"/>
                    <a:gd name="connsiteX52" fmla="*/ 537567 w 4863907"/>
                    <a:gd name="connsiteY52" fmla="*/ 972161 h 2107331"/>
                    <a:gd name="connsiteX53" fmla="*/ 321477 w 4863907"/>
                    <a:gd name="connsiteY53" fmla="*/ 861795 h 2107331"/>
                    <a:gd name="connsiteX54" fmla="*/ 29377 w 4863907"/>
                    <a:gd name="connsiteY54" fmla="*/ 698283 h 2107331"/>
                    <a:gd name="connsiteX55" fmla="*/ 10824 w 4863907"/>
                    <a:gd name="connsiteY55" fmla="*/ 736358 h 2107331"/>
                    <a:gd name="connsiteX56" fmla="*/ 297642 w 4863907"/>
                    <a:gd name="connsiteY56" fmla="*/ 972160 h 2107331"/>
                    <a:gd name="connsiteX57" fmla="*/ 704182 w 4863907"/>
                    <a:gd name="connsiteY57" fmla="*/ 1064520 h 2107331"/>
                    <a:gd name="connsiteX58" fmla="*/ 985715 w 4863907"/>
                    <a:gd name="connsiteY58" fmla="*/ 1055209 h 2107331"/>
                    <a:gd name="connsiteX59" fmla="*/ 1366692 w 4863907"/>
                    <a:gd name="connsiteY59" fmla="*/ 1037651 h 2107331"/>
                    <a:gd name="connsiteX60" fmla="*/ 1478314 w 4863907"/>
                    <a:gd name="connsiteY60" fmla="*/ 1089067 h 2107331"/>
                    <a:gd name="connsiteX61" fmla="*/ 1224504 w 4863907"/>
                    <a:gd name="connsiteY61" fmla="*/ 1158680 h 2107331"/>
                    <a:gd name="connsiteX62" fmla="*/ 866914 w 4863907"/>
                    <a:gd name="connsiteY62" fmla="*/ 1106316 h 2107331"/>
                    <a:gd name="connsiteX63" fmla="*/ 805878 w 4863907"/>
                    <a:gd name="connsiteY63" fmla="*/ 1142189 h 2107331"/>
                    <a:gd name="connsiteX64" fmla="*/ 1159014 w 4863907"/>
                    <a:gd name="connsiteY64" fmla="*/ 1244382 h 2107331"/>
                    <a:gd name="connsiteX65" fmla="*/ 1299187 w 4863907"/>
                    <a:gd name="connsiteY65" fmla="*/ 1230094 h 2107331"/>
                    <a:gd name="connsiteX66" fmla="*/ 1468789 w 4863907"/>
                    <a:gd name="connsiteY66" fmla="*/ 1278335 h 2107331"/>
                    <a:gd name="connsiteX67" fmla="*/ 1740157 w 4863907"/>
                    <a:gd name="connsiteY67" fmla="*/ 1216873 h 2107331"/>
                    <a:gd name="connsiteX68" fmla="*/ 2061567 w 4863907"/>
                    <a:gd name="connsiteY68" fmla="*/ 1445283 h 2107331"/>
                    <a:gd name="connsiteX69" fmla="*/ 2037873 w 4863907"/>
                    <a:gd name="connsiteY69" fmla="*/ 1507811 h 2107331"/>
                    <a:gd name="connsiteX70" fmla="*/ 2170749 w 4863907"/>
                    <a:gd name="connsiteY70" fmla="*/ 1508973 h 2107331"/>
                    <a:gd name="connsiteX71" fmla="*/ 2272515 w 4863907"/>
                    <a:gd name="connsiteY71" fmla="*/ 1566645 h 2107331"/>
                    <a:gd name="connsiteX72" fmla="*/ 2329973 w 4863907"/>
                    <a:gd name="connsiteY72" fmla="*/ 1527170 h 2107331"/>
                    <a:gd name="connsiteX73" fmla="*/ 2377598 w 4863907"/>
                    <a:gd name="connsiteY73" fmla="*/ 1609696 h 2107331"/>
                    <a:gd name="connsiteX74" fmla="*/ 3130641 w 4863907"/>
                    <a:gd name="connsiteY74" fmla="*/ 1763731 h 2107331"/>
                    <a:gd name="connsiteX75" fmla="*/ 3897664 w 4863907"/>
                    <a:gd name="connsiteY75" fmla="*/ 1747122 h 2107331"/>
                    <a:gd name="connsiteX76" fmla="*/ 4115389 w 4863907"/>
                    <a:gd name="connsiteY76" fmla="*/ 2060167 h 2107331"/>
                    <a:gd name="connsiteX77" fmla="*/ 4504516 w 4863907"/>
                    <a:gd name="connsiteY77" fmla="*/ 1760982 h 2107331"/>
                    <a:gd name="connsiteX78" fmla="*/ 4833152 w 4863907"/>
                    <a:gd name="connsiteY78" fmla="*/ 1504732 h 2107331"/>
                    <a:gd name="connsiteX79" fmla="*/ 4863907 w 4863907"/>
                    <a:gd name="connsiteY79" fmla="*/ 1454382 h 2107331"/>
                    <a:gd name="connsiteX0" fmla="*/ 4863907 w 4863907"/>
                    <a:gd name="connsiteY0" fmla="*/ 1454382 h 2107331"/>
                    <a:gd name="connsiteX1" fmla="*/ 4495417 w 4863907"/>
                    <a:gd name="connsiteY1" fmla="*/ 671910 h 2107331"/>
                    <a:gd name="connsiteX2" fmla="*/ 4045041 w 4863907"/>
                    <a:gd name="connsiteY2" fmla="*/ 835683 h 2107331"/>
                    <a:gd name="connsiteX3" fmla="*/ 3872170 w 4863907"/>
                    <a:gd name="connsiteY3" fmla="*/ 1135934 h 2107331"/>
                    <a:gd name="connsiteX4" fmla="*/ 3035964 w 4863907"/>
                    <a:gd name="connsiteY4" fmla="*/ 988380 h 2107331"/>
                    <a:gd name="connsiteX5" fmla="*/ 2311776 w 4863907"/>
                    <a:gd name="connsiteY5" fmla="*/ 1022203 h 2107331"/>
                    <a:gd name="connsiteX6" fmla="*/ 2266283 w 4863907"/>
                    <a:gd name="connsiteY6" fmla="*/ 1004006 h 2107331"/>
                    <a:gd name="connsiteX7" fmla="*/ 1979680 w 4863907"/>
                    <a:gd name="connsiteY7" fmla="*/ 940316 h 2107331"/>
                    <a:gd name="connsiteX8" fmla="*/ 2028799 w 4863907"/>
                    <a:gd name="connsiteY8" fmla="*/ 745423 h 2107331"/>
                    <a:gd name="connsiteX9" fmla="*/ 2008920 w 4863907"/>
                    <a:gd name="connsiteY9" fmla="*/ 643823 h 2107331"/>
                    <a:gd name="connsiteX10" fmla="*/ 2050886 w 4863907"/>
                    <a:gd name="connsiteY10" fmla="*/ 509093 h 2107331"/>
                    <a:gd name="connsiteX11" fmla="*/ 2002295 w 4863907"/>
                    <a:gd name="connsiteY11" fmla="*/ 425162 h 2107331"/>
                    <a:gd name="connsiteX12" fmla="*/ 1955780 w 4863907"/>
                    <a:gd name="connsiteY12" fmla="*/ 247016 h 2107331"/>
                    <a:gd name="connsiteX13" fmla="*/ 1852103 w 4863907"/>
                    <a:gd name="connsiteY13" fmla="*/ 135823 h 2107331"/>
                    <a:gd name="connsiteX14" fmla="*/ 1743119 w 4863907"/>
                    <a:gd name="connsiteY14" fmla="*/ 3170 h 2107331"/>
                    <a:gd name="connsiteX15" fmla="*/ 1820456 w 4863907"/>
                    <a:gd name="connsiteY15" fmla="*/ 282486 h 2107331"/>
                    <a:gd name="connsiteX16" fmla="*/ 1483811 w 4863907"/>
                    <a:gd name="connsiteY16" fmla="*/ 25916 h 2107331"/>
                    <a:gd name="connsiteX17" fmla="*/ 1662155 w 4863907"/>
                    <a:gd name="connsiteY17" fmla="*/ 233007 h 2107331"/>
                    <a:gd name="connsiteX18" fmla="*/ 1734020 w 4863907"/>
                    <a:gd name="connsiteY18" fmla="*/ 662812 h 2107331"/>
                    <a:gd name="connsiteX19" fmla="*/ 1523733 w 4863907"/>
                    <a:gd name="connsiteY19" fmla="*/ 366846 h 2107331"/>
                    <a:gd name="connsiteX20" fmla="*/ 1240295 w 4863907"/>
                    <a:gd name="connsiteY20" fmla="*/ 260823 h 2107331"/>
                    <a:gd name="connsiteX21" fmla="*/ 1229924 w 4863907"/>
                    <a:gd name="connsiteY21" fmla="*/ 287350 h 2107331"/>
                    <a:gd name="connsiteX22" fmla="*/ 1594794 w 4863907"/>
                    <a:gd name="connsiteY22" fmla="*/ 551095 h 2107331"/>
                    <a:gd name="connsiteX23" fmla="*/ 1656683 w 4863907"/>
                    <a:gd name="connsiteY23" fmla="*/ 787869 h 2107331"/>
                    <a:gd name="connsiteX24" fmla="*/ 1411236 w 4863907"/>
                    <a:gd name="connsiteY24" fmla="*/ 528988 h 2107331"/>
                    <a:gd name="connsiteX25" fmla="*/ 1072365 w 4863907"/>
                    <a:gd name="connsiteY25" fmla="*/ 444283 h 2107331"/>
                    <a:gd name="connsiteX26" fmla="*/ 1051325 w 4863907"/>
                    <a:gd name="connsiteY26" fmla="*/ 485082 h 2107331"/>
                    <a:gd name="connsiteX27" fmla="*/ 1399603 w 4863907"/>
                    <a:gd name="connsiteY27" fmla="*/ 629498 h 2107331"/>
                    <a:gd name="connsiteX28" fmla="*/ 1506558 w 4863907"/>
                    <a:gd name="connsiteY28" fmla="*/ 776543 h 2107331"/>
                    <a:gd name="connsiteX29" fmla="*/ 1250947 w 4863907"/>
                    <a:gd name="connsiteY29" fmla="*/ 666412 h 2107331"/>
                    <a:gd name="connsiteX30" fmla="*/ 921292 w 4863907"/>
                    <a:gd name="connsiteY30" fmla="*/ 662503 h 2107331"/>
                    <a:gd name="connsiteX31" fmla="*/ 950127 w 4863907"/>
                    <a:gd name="connsiteY31" fmla="*/ 690345 h 2107331"/>
                    <a:gd name="connsiteX32" fmla="*/ 1146977 w 4863907"/>
                    <a:gd name="connsiteY32" fmla="*/ 703045 h 2107331"/>
                    <a:gd name="connsiteX33" fmla="*/ 1351670 w 4863907"/>
                    <a:gd name="connsiteY33" fmla="*/ 778770 h 2107331"/>
                    <a:gd name="connsiteX34" fmla="*/ 1533427 w 4863907"/>
                    <a:gd name="connsiteY34" fmla="*/ 914607 h 2107331"/>
                    <a:gd name="connsiteX35" fmla="*/ 1247250 w 4863907"/>
                    <a:gd name="connsiteY35" fmla="*/ 817486 h 2107331"/>
                    <a:gd name="connsiteX36" fmla="*/ 1188442 w 4863907"/>
                    <a:gd name="connsiteY36" fmla="*/ 843099 h 2107331"/>
                    <a:gd name="connsiteX37" fmla="*/ 887645 w 4863907"/>
                    <a:gd name="connsiteY37" fmla="*/ 761735 h 2107331"/>
                    <a:gd name="connsiteX38" fmla="*/ 570715 w 4863907"/>
                    <a:gd name="connsiteY38" fmla="*/ 771308 h 2107331"/>
                    <a:gd name="connsiteX39" fmla="*/ 222199 w 4863907"/>
                    <a:gd name="connsiteY39" fmla="*/ 653713 h 2107331"/>
                    <a:gd name="connsiteX40" fmla="*/ 210352 w 4863907"/>
                    <a:gd name="connsiteY40" fmla="*/ 698283 h 2107331"/>
                    <a:gd name="connsiteX41" fmla="*/ 505722 w 4863907"/>
                    <a:gd name="connsiteY41" fmla="*/ 853880 h 2107331"/>
                    <a:gd name="connsiteX42" fmla="*/ 836230 w 4863907"/>
                    <a:gd name="connsiteY42" fmla="*/ 820874 h 2107331"/>
                    <a:gd name="connsiteX43" fmla="*/ 1009527 w 4863907"/>
                    <a:gd name="connsiteY43" fmla="*/ 837484 h 2107331"/>
                    <a:gd name="connsiteX44" fmla="*/ 819620 w 4863907"/>
                    <a:gd name="connsiteY44" fmla="*/ 862552 h 2107331"/>
                    <a:gd name="connsiteX45" fmla="*/ 867577 w 4863907"/>
                    <a:gd name="connsiteY45" fmla="*/ 890370 h 2107331"/>
                    <a:gd name="connsiteX46" fmla="*/ 1164202 w 4863907"/>
                    <a:gd name="connsiteY46" fmla="*/ 904562 h 2107331"/>
                    <a:gd name="connsiteX47" fmla="*/ 1208108 w 4863907"/>
                    <a:gd name="connsiteY47" fmla="*/ 931218 h 2107331"/>
                    <a:gd name="connsiteX48" fmla="*/ 986568 w 4863907"/>
                    <a:gd name="connsiteY48" fmla="*/ 963702 h 2107331"/>
                    <a:gd name="connsiteX49" fmla="*/ 768204 w 4863907"/>
                    <a:gd name="connsiteY49" fmla="*/ 917996 h 2107331"/>
                    <a:gd name="connsiteX50" fmla="*/ 785028 w 4863907"/>
                    <a:gd name="connsiteY50" fmla="*/ 942758 h 2107331"/>
                    <a:gd name="connsiteX51" fmla="*/ 919609 w 4863907"/>
                    <a:gd name="connsiteY51" fmla="*/ 983487 h 2107331"/>
                    <a:gd name="connsiteX52" fmla="*/ 537567 w 4863907"/>
                    <a:gd name="connsiteY52" fmla="*/ 972161 h 2107331"/>
                    <a:gd name="connsiteX53" fmla="*/ 321477 w 4863907"/>
                    <a:gd name="connsiteY53" fmla="*/ 861795 h 2107331"/>
                    <a:gd name="connsiteX54" fmla="*/ 29377 w 4863907"/>
                    <a:gd name="connsiteY54" fmla="*/ 698283 h 2107331"/>
                    <a:gd name="connsiteX55" fmla="*/ 10824 w 4863907"/>
                    <a:gd name="connsiteY55" fmla="*/ 736358 h 2107331"/>
                    <a:gd name="connsiteX56" fmla="*/ 297642 w 4863907"/>
                    <a:gd name="connsiteY56" fmla="*/ 972160 h 2107331"/>
                    <a:gd name="connsiteX57" fmla="*/ 704182 w 4863907"/>
                    <a:gd name="connsiteY57" fmla="*/ 1064520 h 2107331"/>
                    <a:gd name="connsiteX58" fmla="*/ 985715 w 4863907"/>
                    <a:gd name="connsiteY58" fmla="*/ 1055209 h 2107331"/>
                    <a:gd name="connsiteX59" fmla="*/ 1366692 w 4863907"/>
                    <a:gd name="connsiteY59" fmla="*/ 1037651 h 2107331"/>
                    <a:gd name="connsiteX60" fmla="*/ 1478314 w 4863907"/>
                    <a:gd name="connsiteY60" fmla="*/ 1089067 h 2107331"/>
                    <a:gd name="connsiteX61" fmla="*/ 1224504 w 4863907"/>
                    <a:gd name="connsiteY61" fmla="*/ 1158680 h 2107331"/>
                    <a:gd name="connsiteX62" fmla="*/ 866914 w 4863907"/>
                    <a:gd name="connsiteY62" fmla="*/ 1106316 h 2107331"/>
                    <a:gd name="connsiteX63" fmla="*/ 805878 w 4863907"/>
                    <a:gd name="connsiteY63" fmla="*/ 1142189 h 2107331"/>
                    <a:gd name="connsiteX64" fmla="*/ 1159014 w 4863907"/>
                    <a:gd name="connsiteY64" fmla="*/ 1244382 h 2107331"/>
                    <a:gd name="connsiteX65" fmla="*/ 1299187 w 4863907"/>
                    <a:gd name="connsiteY65" fmla="*/ 1230094 h 2107331"/>
                    <a:gd name="connsiteX66" fmla="*/ 1468789 w 4863907"/>
                    <a:gd name="connsiteY66" fmla="*/ 1278335 h 2107331"/>
                    <a:gd name="connsiteX67" fmla="*/ 1740157 w 4863907"/>
                    <a:gd name="connsiteY67" fmla="*/ 1216873 h 2107331"/>
                    <a:gd name="connsiteX68" fmla="*/ 2061567 w 4863907"/>
                    <a:gd name="connsiteY68" fmla="*/ 1445283 h 2107331"/>
                    <a:gd name="connsiteX69" fmla="*/ 2037873 w 4863907"/>
                    <a:gd name="connsiteY69" fmla="*/ 1507811 h 2107331"/>
                    <a:gd name="connsiteX70" fmla="*/ 2170749 w 4863907"/>
                    <a:gd name="connsiteY70" fmla="*/ 1508973 h 2107331"/>
                    <a:gd name="connsiteX71" fmla="*/ 2272515 w 4863907"/>
                    <a:gd name="connsiteY71" fmla="*/ 1566645 h 2107331"/>
                    <a:gd name="connsiteX72" fmla="*/ 2329973 w 4863907"/>
                    <a:gd name="connsiteY72" fmla="*/ 1527170 h 2107331"/>
                    <a:gd name="connsiteX73" fmla="*/ 2377598 w 4863907"/>
                    <a:gd name="connsiteY73" fmla="*/ 1609696 h 2107331"/>
                    <a:gd name="connsiteX74" fmla="*/ 3130641 w 4863907"/>
                    <a:gd name="connsiteY74" fmla="*/ 1763731 h 2107331"/>
                    <a:gd name="connsiteX75" fmla="*/ 3897664 w 4863907"/>
                    <a:gd name="connsiteY75" fmla="*/ 1747122 h 2107331"/>
                    <a:gd name="connsiteX76" fmla="*/ 4115389 w 4863907"/>
                    <a:gd name="connsiteY76" fmla="*/ 2060167 h 2107331"/>
                    <a:gd name="connsiteX77" fmla="*/ 4504516 w 4863907"/>
                    <a:gd name="connsiteY77" fmla="*/ 1760982 h 2107331"/>
                    <a:gd name="connsiteX78" fmla="*/ 4799814 w 4863907"/>
                    <a:gd name="connsiteY78" fmla="*/ 1517432 h 2107331"/>
                    <a:gd name="connsiteX79" fmla="*/ 4863907 w 4863907"/>
                    <a:gd name="connsiteY79" fmla="*/ 1454382 h 2107331"/>
                    <a:gd name="connsiteX0" fmla="*/ 4863907 w 4863907"/>
                    <a:gd name="connsiteY0" fmla="*/ 1454382 h 2107331"/>
                    <a:gd name="connsiteX1" fmla="*/ 4495417 w 4863907"/>
                    <a:gd name="connsiteY1" fmla="*/ 671910 h 2107331"/>
                    <a:gd name="connsiteX2" fmla="*/ 4045041 w 4863907"/>
                    <a:gd name="connsiteY2" fmla="*/ 835683 h 2107331"/>
                    <a:gd name="connsiteX3" fmla="*/ 3872170 w 4863907"/>
                    <a:gd name="connsiteY3" fmla="*/ 1135934 h 2107331"/>
                    <a:gd name="connsiteX4" fmla="*/ 3035964 w 4863907"/>
                    <a:gd name="connsiteY4" fmla="*/ 988380 h 2107331"/>
                    <a:gd name="connsiteX5" fmla="*/ 2311776 w 4863907"/>
                    <a:gd name="connsiteY5" fmla="*/ 1022203 h 2107331"/>
                    <a:gd name="connsiteX6" fmla="*/ 2266283 w 4863907"/>
                    <a:gd name="connsiteY6" fmla="*/ 1004006 h 2107331"/>
                    <a:gd name="connsiteX7" fmla="*/ 1979680 w 4863907"/>
                    <a:gd name="connsiteY7" fmla="*/ 940316 h 2107331"/>
                    <a:gd name="connsiteX8" fmla="*/ 2028799 w 4863907"/>
                    <a:gd name="connsiteY8" fmla="*/ 745423 h 2107331"/>
                    <a:gd name="connsiteX9" fmla="*/ 2008920 w 4863907"/>
                    <a:gd name="connsiteY9" fmla="*/ 643823 h 2107331"/>
                    <a:gd name="connsiteX10" fmla="*/ 2050886 w 4863907"/>
                    <a:gd name="connsiteY10" fmla="*/ 509093 h 2107331"/>
                    <a:gd name="connsiteX11" fmla="*/ 2002295 w 4863907"/>
                    <a:gd name="connsiteY11" fmla="*/ 425162 h 2107331"/>
                    <a:gd name="connsiteX12" fmla="*/ 1955780 w 4863907"/>
                    <a:gd name="connsiteY12" fmla="*/ 247016 h 2107331"/>
                    <a:gd name="connsiteX13" fmla="*/ 1852103 w 4863907"/>
                    <a:gd name="connsiteY13" fmla="*/ 135823 h 2107331"/>
                    <a:gd name="connsiteX14" fmla="*/ 1743119 w 4863907"/>
                    <a:gd name="connsiteY14" fmla="*/ 3170 h 2107331"/>
                    <a:gd name="connsiteX15" fmla="*/ 1820456 w 4863907"/>
                    <a:gd name="connsiteY15" fmla="*/ 282486 h 2107331"/>
                    <a:gd name="connsiteX16" fmla="*/ 1483811 w 4863907"/>
                    <a:gd name="connsiteY16" fmla="*/ 25916 h 2107331"/>
                    <a:gd name="connsiteX17" fmla="*/ 1662155 w 4863907"/>
                    <a:gd name="connsiteY17" fmla="*/ 233007 h 2107331"/>
                    <a:gd name="connsiteX18" fmla="*/ 1734020 w 4863907"/>
                    <a:gd name="connsiteY18" fmla="*/ 662812 h 2107331"/>
                    <a:gd name="connsiteX19" fmla="*/ 1523733 w 4863907"/>
                    <a:gd name="connsiteY19" fmla="*/ 366846 h 2107331"/>
                    <a:gd name="connsiteX20" fmla="*/ 1240295 w 4863907"/>
                    <a:gd name="connsiteY20" fmla="*/ 260823 h 2107331"/>
                    <a:gd name="connsiteX21" fmla="*/ 1229924 w 4863907"/>
                    <a:gd name="connsiteY21" fmla="*/ 287350 h 2107331"/>
                    <a:gd name="connsiteX22" fmla="*/ 1594794 w 4863907"/>
                    <a:gd name="connsiteY22" fmla="*/ 551095 h 2107331"/>
                    <a:gd name="connsiteX23" fmla="*/ 1656683 w 4863907"/>
                    <a:gd name="connsiteY23" fmla="*/ 787869 h 2107331"/>
                    <a:gd name="connsiteX24" fmla="*/ 1411236 w 4863907"/>
                    <a:gd name="connsiteY24" fmla="*/ 528988 h 2107331"/>
                    <a:gd name="connsiteX25" fmla="*/ 1072365 w 4863907"/>
                    <a:gd name="connsiteY25" fmla="*/ 444283 h 2107331"/>
                    <a:gd name="connsiteX26" fmla="*/ 1051325 w 4863907"/>
                    <a:gd name="connsiteY26" fmla="*/ 485082 h 2107331"/>
                    <a:gd name="connsiteX27" fmla="*/ 1399603 w 4863907"/>
                    <a:gd name="connsiteY27" fmla="*/ 629498 h 2107331"/>
                    <a:gd name="connsiteX28" fmla="*/ 1506558 w 4863907"/>
                    <a:gd name="connsiteY28" fmla="*/ 776543 h 2107331"/>
                    <a:gd name="connsiteX29" fmla="*/ 1250947 w 4863907"/>
                    <a:gd name="connsiteY29" fmla="*/ 666412 h 2107331"/>
                    <a:gd name="connsiteX30" fmla="*/ 921292 w 4863907"/>
                    <a:gd name="connsiteY30" fmla="*/ 662503 h 2107331"/>
                    <a:gd name="connsiteX31" fmla="*/ 950127 w 4863907"/>
                    <a:gd name="connsiteY31" fmla="*/ 690345 h 2107331"/>
                    <a:gd name="connsiteX32" fmla="*/ 1146977 w 4863907"/>
                    <a:gd name="connsiteY32" fmla="*/ 703045 h 2107331"/>
                    <a:gd name="connsiteX33" fmla="*/ 1351670 w 4863907"/>
                    <a:gd name="connsiteY33" fmla="*/ 778770 h 2107331"/>
                    <a:gd name="connsiteX34" fmla="*/ 1533427 w 4863907"/>
                    <a:gd name="connsiteY34" fmla="*/ 914607 h 2107331"/>
                    <a:gd name="connsiteX35" fmla="*/ 1247250 w 4863907"/>
                    <a:gd name="connsiteY35" fmla="*/ 817486 h 2107331"/>
                    <a:gd name="connsiteX36" fmla="*/ 1188442 w 4863907"/>
                    <a:gd name="connsiteY36" fmla="*/ 843099 h 2107331"/>
                    <a:gd name="connsiteX37" fmla="*/ 887645 w 4863907"/>
                    <a:gd name="connsiteY37" fmla="*/ 761735 h 2107331"/>
                    <a:gd name="connsiteX38" fmla="*/ 570715 w 4863907"/>
                    <a:gd name="connsiteY38" fmla="*/ 771308 h 2107331"/>
                    <a:gd name="connsiteX39" fmla="*/ 222199 w 4863907"/>
                    <a:gd name="connsiteY39" fmla="*/ 653713 h 2107331"/>
                    <a:gd name="connsiteX40" fmla="*/ 210352 w 4863907"/>
                    <a:gd name="connsiteY40" fmla="*/ 698283 h 2107331"/>
                    <a:gd name="connsiteX41" fmla="*/ 505722 w 4863907"/>
                    <a:gd name="connsiteY41" fmla="*/ 853880 h 2107331"/>
                    <a:gd name="connsiteX42" fmla="*/ 836230 w 4863907"/>
                    <a:gd name="connsiteY42" fmla="*/ 820874 h 2107331"/>
                    <a:gd name="connsiteX43" fmla="*/ 1009527 w 4863907"/>
                    <a:gd name="connsiteY43" fmla="*/ 837484 h 2107331"/>
                    <a:gd name="connsiteX44" fmla="*/ 819620 w 4863907"/>
                    <a:gd name="connsiteY44" fmla="*/ 862552 h 2107331"/>
                    <a:gd name="connsiteX45" fmla="*/ 867577 w 4863907"/>
                    <a:gd name="connsiteY45" fmla="*/ 890370 h 2107331"/>
                    <a:gd name="connsiteX46" fmla="*/ 1164202 w 4863907"/>
                    <a:gd name="connsiteY46" fmla="*/ 904562 h 2107331"/>
                    <a:gd name="connsiteX47" fmla="*/ 1208108 w 4863907"/>
                    <a:gd name="connsiteY47" fmla="*/ 931218 h 2107331"/>
                    <a:gd name="connsiteX48" fmla="*/ 986568 w 4863907"/>
                    <a:gd name="connsiteY48" fmla="*/ 963702 h 2107331"/>
                    <a:gd name="connsiteX49" fmla="*/ 768204 w 4863907"/>
                    <a:gd name="connsiteY49" fmla="*/ 917996 h 2107331"/>
                    <a:gd name="connsiteX50" fmla="*/ 785028 w 4863907"/>
                    <a:gd name="connsiteY50" fmla="*/ 942758 h 2107331"/>
                    <a:gd name="connsiteX51" fmla="*/ 919609 w 4863907"/>
                    <a:gd name="connsiteY51" fmla="*/ 983487 h 2107331"/>
                    <a:gd name="connsiteX52" fmla="*/ 537567 w 4863907"/>
                    <a:gd name="connsiteY52" fmla="*/ 972161 h 2107331"/>
                    <a:gd name="connsiteX53" fmla="*/ 321477 w 4863907"/>
                    <a:gd name="connsiteY53" fmla="*/ 861795 h 2107331"/>
                    <a:gd name="connsiteX54" fmla="*/ 29377 w 4863907"/>
                    <a:gd name="connsiteY54" fmla="*/ 698283 h 2107331"/>
                    <a:gd name="connsiteX55" fmla="*/ 10824 w 4863907"/>
                    <a:gd name="connsiteY55" fmla="*/ 736358 h 2107331"/>
                    <a:gd name="connsiteX56" fmla="*/ 297642 w 4863907"/>
                    <a:gd name="connsiteY56" fmla="*/ 972160 h 2107331"/>
                    <a:gd name="connsiteX57" fmla="*/ 704182 w 4863907"/>
                    <a:gd name="connsiteY57" fmla="*/ 1064520 h 2107331"/>
                    <a:gd name="connsiteX58" fmla="*/ 985715 w 4863907"/>
                    <a:gd name="connsiteY58" fmla="*/ 1055209 h 2107331"/>
                    <a:gd name="connsiteX59" fmla="*/ 1366692 w 4863907"/>
                    <a:gd name="connsiteY59" fmla="*/ 1037651 h 2107331"/>
                    <a:gd name="connsiteX60" fmla="*/ 1478314 w 4863907"/>
                    <a:gd name="connsiteY60" fmla="*/ 1089067 h 2107331"/>
                    <a:gd name="connsiteX61" fmla="*/ 1224504 w 4863907"/>
                    <a:gd name="connsiteY61" fmla="*/ 1158680 h 2107331"/>
                    <a:gd name="connsiteX62" fmla="*/ 866914 w 4863907"/>
                    <a:gd name="connsiteY62" fmla="*/ 1106316 h 2107331"/>
                    <a:gd name="connsiteX63" fmla="*/ 805878 w 4863907"/>
                    <a:gd name="connsiteY63" fmla="*/ 1142189 h 2107331"/>
                    <a:gd name="connsiteX64" fmla="*/ 1159014 w 4863907"/>
                    <a:gd name="connsiteY64" fmla="*/ 1244382 h 2107331"/>
                    <a:gd name="connsiteX65" fmla="*/ 1299187 w 4863907"/>
                    <a:gd name="connsiteY65" fmla="*/ 1230094 h 2107331"/>
                    <a:gd name="connsiteX66" fmla="*/ 1468789 w 4863907"/>
                    <a:gd name="connsiteY66" fmla="*/ 1278335 h 2107331"/>
                    <a:gd name="connsiteX67" fmla="*/ 1740157 w 4863907"/>
                    <a:gd name="connsiteY67" fmla="*/ 1216873 h 2107331"/>
                    <a:gd name="connsiteX68" fmla="*/ 2061567 w 4863907"/>
                    <a:gd name="connsiteY68" fmla="*/ 1445283 h 2107331"/>
                    <a:gd name="connsiteX69" fmla="*/ 2037873 w 4863907"/>
                    <a:gd name="connsiteY69" fmla="*/ 1507811 h 2107331"/>
                    <a:gd name="connsiteX70" fmla="*/ 2170749 w 4863907"/>
                    <a:gd name="connsiteY70" fmla="*/ 1508973 h 2107331"/>
                    <a:gd name="connsiteX71" fmla="*/ 2272515 w 4863907"/>
                    <a:gd name="connsiteY71" fmla="*/ 1566645 h 2107331"/>
                    <a:gd name="connsiteX72" fmla="*/ 2329973 w 4863907"/>
                    <a:gd name="connsiteY72" fmla="*/ 1527170 h 2107331"/>
                    <a:gd name="connsiteX73" fmla="*/ 2377598 w 4863907"/>
                    <a:gd name="connsiteY73" fmla="*/ 1609696 h 2107331"/>
                    <a:gd name="connsiteX74" fmla="*/ 3130641 w 4863907"/>
                    <a:gd name="connsiteY74" fmla="*/ 1763731 h 2107331"/>
                    <a:gd name="connsiteX75" fmla="*/ 3897664 w 4863907"/>
                    <a:gd name="connsiteY75" fmla="*/ 1747122 h 2107331"/>
                    <a:gd name="connsiteX76" fmla="*/ 4115389 w 4863907"/>
                    <a:gd name="connsiteY76" fmla="*/ 2060167 h 2107331"/>
                    <a:gd name="connsiteX77" fmla="*/ 4504516 w 4863907"/>
                    <a:gd name="connsiteY77" fmla="*/ 1760982 h 2107331"/>
                    <a:gd name="connsiteX78" fmla="*/ 4799814 w 4863907"/>
                    <a:gd name="connsiteY78" fmla="*/ 1517432 h 2107331"/>
                    <a:gd name="connsiteX79" fmla="*/ 4863907 w 4863907"/>
                    <a:gd name="connsiteY79" fmla="*/ 1454382 h 2107331"/>
                    <a:gd name="connsiteX0" fmla="*/ 4863907 w 4863907"/>
                    <a:gd name="connsiteY0" fmla="*/ 1454382 h 2111408"/>
                    <a:gd name="connsiteX1" fmla="*/ 4495417 w 4863907"/>
                    <a:gd name="connsiteY1" fmla="*/ 671910 h 2111408"/>
                    <a:gd name="connsiteX2" fmla="*/ 4045041 w 4863907"/>
                    <a:gd name="connsiteY2" fmla="*/ 835683 h 2111408"/>
                    <a:gd name="connsiteX3" fmla="*/ 3872170 w 4863907"/>
                    <a:gd name="connsiteY3" fmla="*/ 1135934 h 2111408"/>
                    <a:gd name="connsiteX4" fmla="*/ 3035964 w 4863907"/>
                    <a:gd name="connsiteY4" fmla="*/ 988380 h 2111408"/>
                    <a:gd name="connsiteX5" fmla="*/ 2311776 w 4863907"/>
                    <a:gd name="connsiteY5" fmla="*/ 1022203 h 2111408"/>
                    <a:gd name="connsiteX6" fmla="*/ 2266283 w 4863907"/>
                    <a:gd name="connsiteY6" fmla="*/ 1004006 h 2111408"/>
                    <a:gd name="connsiteX7" fmla="*/ 1979680 w 4863907"/>
                    <a:gd name="connsiteY7" fmla="*/ 940316 h 2111408"/>
                    <a:gd name="connsiteX8" fmla="*/ 2028799 w 4863907"/>
                    <a:gd name="connsiteY8" fmla="*/ 745423 h 2111408"/>
                    <a:gd name="connsiteX9" fmla="*/ 2008920 w 4863907"/>
                    <a:gd name="connsiteY9" fmla="*/ 643823 h 2111408"/>
                    <a:gd name="connsiteX10" fmla="*/ 2050886 w 4863907"/>
                    <a:gd name="connsiteY10" fmla="*/ 509093 h 2111408"/>
                    <a:gd name="connsiteX11" fmla="*/ 2002295 w 4863907"/>
                    <a:gd name="connsiteY11" fmla="*/ 425162 h 2111408"/>
                    <a:gd name="connsiteX12" fmla="*/ 1955780 w 4863907"/>
                    <a:gd name="connsiteY12" fmla="*/ 247016 h 2111408"/>
                    <a:gd name="connsiteX13" fmla="*/ 1852103 w 4863907"/>
                    <a:gd name="connsiteY13" fmla="*/ 135823 h 2111408"/>
                    <a:gd name="connsiteX14" fmla="*/ 1743119 w 4863907"/>
                    <a:gd name="connsiteY14" fmla="*/ 3170 h 2111408"/>
                    <a:gd name="connsiteX15" fmla="*/ 1820456 w 4863907"/>
                    <a:gd name="connsiteY15" fmla="*/ 282486 h 2111408"/>
                    <a:gd name="connsiteX16" fmla="*/ 1483811 w 4863907"/>
                    <a:gd name="connsiteY16" fmla="*/ 25916 h 2111408"/>
                    <a:gd name="connsiteX17" fmla="*/ 1662155 w 4863907"/>
                    <a:gd name="connsiteY17" fmla="*/ 233007 h 2111408"/>
                    <a:gd name="connsiteX18" fmla="*/ 1734020 w 4863907"/>
                    <a:gd name="connsiteY18" fmla="*/ 662812 h 2111408"/>
                    <a:gd name="connsiteX19" fmla="*/ 1523733 w 4863907"/>
                    <a:gd name="connsiteY19" fmla="*/ 366846 h 2111408"/>
                    <a:gd name="connsiteX20" fmla="*/ 1240295 w 4863907"/>
                    <a:gd name="connsiteY20" fmla="*/ 260823 h 2111408"/>
                    <a:gd name="connsiteX21" fmla="*/ 1229924 w 4863907"/>
                    <a:gd name="connsiteY21" fmla="*/ 287350 h 2111408"/>
                    <a:gd name="connsiteX22" fmla="*/ 1594794 w 4863907"/>
                    <a:gd name="connsiteY22" fmla="*/ 551095 h 2111408"/>
                    <a:gd name="connsiteX23" fmla="*/ 1656683 w 4863907"/>
                    <a:gd name="connsiteY23" fmla="*/ 787869 h 2111408"/>
                    <a:gd name="connsiteX24" fmla="*/ 1411236 w 4863907"/>
                    <a:gd name="connsiteY24" fmla="*/ 528988 h 2111408"/>
                    <a:gd name="connsiteX25" fmla="*/ 1072365 w 4863907"/>
                    <a:gd name="connsiteY25" fmla="*/ 444283 h 2111408"/>
                    <a:gd name="connsiteX26" fmla="*/ 1051325 w 4863907"/>
                    <a:gd name="connsiteY26" fmla="*/ 485082 h 2111408"/>
                    <a:gd name="connsiteX27" fmla="*/ 1399603 w 4863907"/>
                    <a:gd name="connsiteY27" fmla="*/ 629498 h 2111408"/>
                    <a:gd name="connsiteX28" fmla="*/ 1506558 w 4863907"/>
                    <a:gd name="connsiteY28" fmla="*/ 776543 h 2111408"/>
                    <a:gd name="connsiteX29" fmla="*/ 1250947 w 4863907"/>
                    <a:gd name="connsiteY29" fmla="*/ 666412 h 2111408"/>
                    <a:gd name="connsiteX30" fmla="*/ 921292 w 4863907"/>
                    <a:gd name="connsiteY30" fmla="*/ 662503 h 2111408"/>
                    <a:gd name="connsiteX31" fmla="*/ 950127 w 4863907"/>
                    <a:gd name="connsiteY31" fmla="*/ 690345 h 2111408"/>
                    <a:gd name="connsiteX32" fmla="*/ 1146977 w 4863907"/>
                    <a:gd name="connsiteY32" fmla="*/ 703045 h 2111408"/>
                    <a:gd name="connsiteX33" fmla="*/ 1351670 w 4863907"/>
                    <a:gd name="connsiteY33" fmla="*/ 778770 h 2111408"/>
                    <a:gd name="connsiteX34" fmla="*/ 1533427 w 4863907"/>
                    <a:gd name="connsiteY34" fmla="*/ 914607 h 2111408"/>
                    <a:gd name="connsiteX35" fmla="*/ 1247250 w 4863907"/>
                    <a:gd name="connsiteY35" fmla="*/ 817486 h 2111408"/>
                    <a:gd name="connsiteX36" fmla="*/ 1188442 w 4863907"/>
                    <a:gd name="connsiteY36" fmla="*/ 843099 h 2111408"/>
                    <a:gd name="connsiteX37" fmla="*/ 887645 w 4863907"/>
                    <a:gd name="connsiteY37" fmla="*/ 761735 h 2111408"/>
                    <a:gd name="connsiteX38" fmla="*/ 570715 w 4863907"/>
                    <a:gd name="connsiteY38" fmla="*/ 771308 h 2111408"/>
                    <a:gd name="connsiteX39" fmla="*/ 222199 w 4863907"/>
                    <a:gd name="connsiteY39" fmla="*/ 653713 h 2111408"/>
                    <a:gd name="connsiteX40" fmla="*/ 210352 w 4863907"/>
                    <a:gd name="connsiteY40" fmla="*/ 698283 h 2111408"/>
                    <a:gd name="connsiteX41" fmla="*/ 505722 w 4863907"/>
                    <a:gd name="connsiteY41" fmla="*/ 853880 h 2111408"/>
                    <a:gd name="connsiteX42" fmla="*/ 836230 w 4863907"/>
                    <a:gd name="connsiteY42" fmla="*/ 820874 h 2111408"/>
                    <a:gd name="connsiteX43" fmla="*/ 1009527 w 4863907"/>
                    <a:gd name="connsiteY43" fmla="*/ 837484 h 2111408"/>
                    <a:gd name="connsiteX44" fmla="*/ 819620 w 4863907"/>
                    <a:gd name="connsiteY44" fmla="*/ 862552 h 2111408"/>
                    <a:gd name="connsiteX45" fmla="*/ 867577 w 4863907"/>
                    <a:gd name="connsiteY45" fmla="*/ 890370 h 2111408"/>
                    <a:gd name="connsiteX46" fmla="*/ 1164202 w 4863907"/>
                    <a:gd name="connsiteY46" fmla="*/ 904562 h 2111408"/>
                    <a:gd name="connsiteX47" fmla="*/ 1208108 w 4863907"/>
                    <a:gd name="connsiteY47" fmla="*/ 931218 h 2111408"/>
                    <a:gd name="connsiteX48" fmla="*/ 986568 w 4863907"/>
                    <a:gd name="connsiteY48" fmla="*/ 963702 h 2111408"/>
                    <a:gd name="connsiteX49" fmla="*/ 768204 w 4863907"/>
                    <a:gd name="connsiteY49" fmla="*/ 917996 h 2111408"/>
                    <a:gd name="connsiteX50" fmla="*/ 785028 w 4863907"/>
                    <a:gd name="connsiteY50" fmla="*/ 942758 h 2111408"/>
                    <a:gd name="connsiteX51" fmla="*/ 919609 w 4863907"/>
                    <a:gd name="connsiteY51" fmla="*/ 983487 h 2111408"/>
                    <a:gd name="connsiteX52" fmla="*/ 537567 w 4863907"/>
                    <a:gd name="connsiteY52" fmla="*/ 972161 h 2111408"/>
                    <a:gd name="connsiteX53" fmla="*/ 321477 w 4863907"/>
                    <a:gd name="connsiteY53" fmla="*/ 861795 h 2111408"/>
                    <a:gd name="connsiteX54" fmla="*/ 29377 w 4863907"/>
                    <a:gd name="connsiteY54" fmla="*/ 698283 h 2111408"/>
                    <a:gd name="connsiteX55" fmla="*/ 10824 w 4863907"/>
                    <a:gd name="connsiteY55" fmla="*/ 736358 h 2111408"/>
                    <a:gd name="connsiteX56" fmla="*/ 297642 w 4863907"/>
                    <a:gd name="connsiteY56" fmla="*/ 972160 h 2111408"/>
                    <a:gd name="connsiteX57" fmla="*/ 704182 w 4863907"/>
                    <a:gd name="connsiteY57" fmla="*/ 1064520 h 2111408"/>
                    <a:gd name="connsiteX58" fmla="*/ 985715 w 4863907"/>
                    <a:gd name="connsiteY58" fmla="*/ 1055209 h 2111408"/>
                    <a:gd name="connsiteX59" fmla="*/ 1366692 w 4863907"/>
                    <a:gd name="connsiteY59" fmla="*/ 1037651 h 2111408"/>
                    <a:gd name="connsiteX60" fmla="*/ 1478314 w 4863907"/>
                    <a:gd name="connsiteY60" fmla="*/ 1089067 h 2111408"/>
                    <a:gd name="connsiteX61" fmla="*/ 1224504 w 4863907"/>
                    <a:gd name="connsiteY61" fmla="*/ 1158680 h 2111408"/>
                    <a:gd name="connsiteX62" fmla="*/ 866914 w 4863907"/>
                    <a:gd name="connsiteY62" fmla="*/ 1106316 h 2111408"/>
                    <a:gd name="connsiteX63" fmla="*/ 805878 w 4863907"/>
                    <a:gd name="connsiteY63" fmla="*/ 1142189 h 2111408"/>
                    <a:gd name="connsiteX64" fmla="*/ 1159014 w 4863907"/>
                    <a:gd name="connsiteY64" fmla="*/ 1244382 h 2111408"/>
                    <a:gd name="connsiteX65" fmla="*/ 1299187 w 4863907"/>
                    <a:gd name="connsiteY65" fmla="*/ 1230094 h 2111408"/>
                    <a:gd name="connsiteX66" fmla="*/ 1468789 w 4863907"/>
                    <a:gd name="connsiteY66" fmla="*/ 1278335 h 2111408"/>
                    <a:gd name="connsiteX67" fmla="*/ 1740157 w 4863907"/>
                    <a:gd name="connsiteY67" fmla="*/ 1216873 h 2111408"/>
                    <a:gd name="connsiteX68" fmla="*/ 2061567 w 4863907"/>
                    <a:gd name="connsiteY68" fmla="*/ 1445283 h 2111408"/>
                    <a:gd name="connsiteX69" fmla="*/ 2037873 w 4863907"/>
                    <a:gd name="connsiteY69" fmla="*/ 1507811 h 2111408"/>
                    <a:gd name="connsiteX70" fmla="*/ 2170749 w 4863907"/>
                    <a:gd name="connsiteY70" fmla="*/ 1508973 h 2111408"/>
                    <a:gd name="connsiteX71" fmla="*/ 2272515 w 4863907"/>
                    <a:gd name="connsiteY71" fmla="*/ 1566645 h 2111408"/>
                    <a:gd name="connsiteX72" fmla="*/ 2329973 w 4863907"/>
                    <a:gd name="connsiteY72" fmla="*/ 1527170 h 2111408"/>
                    <a:gd name="connsiteX73" fmla="*/ 2377598 w 4863907"/>
                    <a:gd name="connsiteY73" fmla="*/ 1609696 h 2111408"/>
                    <a:gd name="connsiteX74" fmla="*/ 3130641 w 4863907"/>
                    <a:gd name="connsiteY74" fmla="*/ 1763731 h 2111408"/>
                    <a:gd name="connsiteX75" fmla="*/ 3897664 w 4863907"/>
                    <a:gd name="connsiteY75" fmla="*/ 1747122 h 2111408"/>
                    <a:gd name="connsiteX76" fmla="*/ 4115389 w 4863907"/>
                    <a:gd name="connsiteY76" fmla="*/ 2060167 h 2111408"/>
                    <a:gd name="connsiteX77" fmla="*/ 4491816 w 4863907"/>
                    <a:gd name="connsiteY77" fmla="*/ 1795907 h 2111408"/>
                    <a:gd name="connsiteX78" fmla="*/ 4799814 w 4863907"/>
                    <a:gd name="connsiteY78" fmla="*/ 1517432 h 2111408"/>
                    <a:gd name="connsiteX79" fmla="*/ 4863907 w 4863907"/>
                    <a:gd name="connsiteY79" fmla="*/ 1454382 h 2111408"/>
                    <a:gd name="connsiteX0" fmla="*/ 4805170 w 4811383"/>
                    <a:gd name="connsiteY0" fmla="*/ 1430570 h 2111408"/>
                    <a:gd name="connsiteX1" fmla="*/ 4495417 w 4811383"/>
                    <a:gd name="connsiteY1" fmla="*/ 671910 h 2111408"/>
                    <a:gd name="connsiteX2" fmla="*/ 4045041 w 4811383"/>
                    <a:gd name="connsiteY2" fmla="*/ 835683 h 2111408"/>
                    <a:gd name="connsiteX3" fmla="*/ 3872170 w 4811383"/>
                    <a:gd name="connsiteY3" fmla="*/ 1135934 h 2111408"/>
                    <a:gd name="connsiteX4" fmla="*/ 3035964 w 4811383"/>
                    <a:gd name="connsiteY4" fmla="*/ 988380 h 2111408"/>
                    <a:gd name="connsiteX5" fmla="*/ 2311776 w 4811383"/>
                    <a:gd name="connsiteY5" fmla="*/ 1022203 h 2111408"/>
                    <a:gd name="connsiteX6" fmla="*/ 2266283 w 4811383"/>
                    <a:gd name="connsiteY6" fmla="*/ 1004006 h 2111408"/>
                    <a:gd name="connsiteX7" fmla="*/ 1979680 w 4811383"/>
                    <a:gd name="connsiteY7" fmla="*/ 940316 h 2111408"/>
                    <a:gd name="connsiteX8" fmla="*/ 2028799 w 4811383"/>
                    <a:gd name="connsiteY8" fmla="*/ 745423 h 2111408"/>
                    <a:gd name="connsiteX9" fmla="*/ 2008920 w 4811383"/>
                    <a:gd name="connsiteY9" fmla="*/ 643823 h 2111408"/>
                    <a:gd name="connsiteX10" fmla="*/ 2050886 w 4811383"/>
                    <a:gd name="connsiteY10" fmla="*/ 509093 h 2111408"/>
                    <a:gd name="connsiteX11" fmla="*/ 2002295 w 4811383"/>
                    <a:gd name="connsiteY11" fmla="*/ 425162 h 2111408"/>
                    <a:gd name="connsiteX12" fmla="*/ 1955780 w 4811383"/>
                    <a:gd name="connsiteY12" fmla="*/ 247016 h 2111408"/>
                    <a:gd name="connsiteX13" fmla="*/ 1852103 w 4811383"/>
                    <a:gd name="connsiteY13" fmla="*/ 135823 h 2111408"/>
                    <a:gd name="connsiteX14" fmla="*/ 1743119 w 4811383"/>
                    <a:gd name="connsiteY14" fmla="*/ 3170 h 2111408"/>
                    <a:gd name="connsiteX15" fmla="*/ 1820456 w 4811383"/>
                    <a:gd name="connsiteY15" fmla="*/ 282486 h 2111408"/>
                    <a:gd name="connsiteX16" fmla="*/ 1483811 w 4811383"/>
                    <a:gd name="connsiteY16" fmla="*/ 25916 h 2111408"/>
                    <a:gd name="connsiteX17" fmla="*/ 1662155 w 4811383"/>
                    <a:gd name="connsiteY17" fmla="*/ 233007 h 2111408"/>
                    <a:gd name="connsiteX18" fmla="*/ 1734020 w 4811383"/>
                    <a:gd name="connsiteY18" fmla="*/ 662812 h 2111408"/>
                    <a:gd name="connsiteX19" fmla="*/ 1523733 w 4811383"/>
                    <a:gd name="connsiteY19" fmla="*/ 366846 h 2111408"/>
                    <a:gd name="connsiteX20" fmla="*/ 1240295 w 4811383"/>
                    <a:gd name="connsiteY20" fmla="*/ 260823 h 2111408"/>
                    <a:gd name="connsiteX21" fmla="*/ 1229924 w 4811383"/>
                    <a:gd name="connsiteY21" fmla="*/ 287350 h 2111408"/>
                    <a:gd name="connsiteX22" fmla="*/ 1594794 w 4811383"/>
                    <a:gd name="connsiteY22" fmla="*/ 551095 h 2111408"/>
                    <a:gd name="connsiteX23" fmla="*/ 1656683 w 4811383"/>
                    <a:gd name="connsiteY23" fmla="*/ 787869 h 2111408"/>
                    <a:gd name="connsiteX24" fmla="*/ 1411236 w 4811383"/>
                    <a:gd name="connsiteY24" fmla="*/ 528988 h 2111408"/>
                    <a:gd name="connsiteX25" fmla="*/ 1072365 w 4811383"/>
                    <a:gd name="connsiteY25" fmla="*/ 444283 h 2111408"/>
                    <a:gd name="connsiteX26" fmla="*/ 1051325 w 4811383"/>
                    <a:gd name="connsiteY26" fmla="*/ 485082 h 2111408"/>
                    <a:gd name="connsiteX27" fmla="*/ 1399603 w 4811383"/>
                    <a:gd name="connsiteY27" fmla="*/ 629498 h 2111408"/>
                    <a:gd name="connsiteX28" fmla="*/ 1506558 w 4811383"/>
                    <a:gd name="connsiteY28" fmla="*/ 776543 h 2111408"/>
                    <a:gd name="connsiteX29" fmla="*/ 1250947 w 4811383"/>
                    <a:gd name="connsiteY29" fmla="*/ 666412 h 2111408"/>
                    <a:gd name="connsiteX30" fmla="*/ 921292 w 4811383"/>
                    <a:gd name="connsiteY30" fmla="*/ 662503 h 2111408"/>
                    <a:gd name="connsiteX31" fmla="*/ 950127 w 4811383"/>
                    <a:gd name="connsiteY31" fmla="*/ 690345 h 2111408"/>
                    <a:gd name="connsiteX32" fmla="*/ 1146977 w 4811383"/>
                    <a:gd name="connsiteY32" fmla="*/ 703045 h 2111408"/>
                    <a:gd name="connsiteX33" fmla="*/ 1351670 w 4811383"/>
                    <a:gd name="connsiteY33" fmla="*/ 778770 h 2111408"/>
                    <a:gd name="connsiteX34" fmla="*/ 1533427 w 4811383"/>
                    <a:gd name="connsiteY34" fmla="*/ 914607 h 2111408"/>
                    <a:gd name="connsiteX35" fmla="*/ 1247250 w 4811383"/>
                    <a:gd name="connsiteY35" fmla="*/ 817486 h 2111408"/>
                    <a:gd name="connsiteX36" fmla="*/ 1188442 w 4811383"/>
                    <a:gd name="connsiteY36" fmla="*/ 843099 h 2111408"/>
                    <a:gd name="connsiteX37" fmla="*/ 887645 w 4811383"/>
                    <a:gd name="connsiteY37" fmla="*/ 761735 h 2111408"/>
                    <a:gd name="connsiteX38" fmla="*/ 570715 w 4811383"/>
                    <a:gd name="connsiteY38" fmla="*/ 771308 h 2111408"/>
                    <a:gd name="connsiteX39" fmla="*/ 222199 w 4811383"/>
                    <a:gd name="connsiteY39" fmla="*/ 653713 h 2111408"/>
                    <a:gd name="connsiteX40" fmla="*/ 210352 w 4811383"/>
                    <a:gd name="connsiteY40" fmla="*/ 698283 h 2111408"/>
                    <a:gd name="connsiteX41" fmla="*/ 505722 w 4811383"/>
                    <a:gd name="connsiteY41" fmla="*/ 853880 h 2111408"/>
                    <a:gd name="connsiteX42" fmla="*/ 836230 w 4811383"/>
                    <a:gd name="connsiteY42" fmla="*/ 820874 h 2111408"/>
                    <a:gd name="connsiteX43" fmla="*/ 1009527 w 4811383"/>
                    <a:gd name="connsiteY43" fmla="*/ 837484 h 2111408"/>
                    <a:gd name="connsiteX44" fmla="*/ 819620 w 4811383"/>
                    <a:gd name="connsiteY44" fmla="*/ 862552 h 2111408"/>
                    <a:gd name="connsiteX45" fmla="*/ 867577 w 4811383"/>
                    <a:gd name="connsiteY45" fmla="*/ 890370 h 2111408"/>
                    <a:gd name="connsiteX46" fmla="*/ 1164202 w 4811383"/>
                    <a:gd name="connsiteY46" fmla="*/ 904562 h 2111408"/>
                    <a:gd name="connsiteX47" fmla="*/ 1208108 w 4811383"/>
                    <a:gd name="connsiteY47" fmla="*/ 931218 h 2111408"/>
                    <a:gd name="connsiteX48" fmla="*/ 986568 w 4811383"/>
                    <a:gd name="connsiteY48" fmla="*/ 963702 h 2111408"/>
                    <a:gd name="connsiteX49" fmla="*/ 768204 w 4811383"/>
                    <a:gd name="connsiteY49" fmla="*/ 917996 h 2111408"/>
                    <a:gd name="connsiteX50" fmla="*/ 785028 w 4811383"/>
                    <a:gd name="connsiteY50" fmla="*/ 942758 h 2111408"/>
                    <a:gd name="connsiteX51" fmla="*/ 919609 w 4811383"/>
                    <a:gd name="connsiteY51" fmla="*/ 983487 h 2111408"/>
                    <a:gd name="connsiteX52" fmla="*/ 537567 w 4811383"/>
                    <a:gd name="connsiteY52" fmla="*/ 972161 h 2111408"/>
                    <a:gd name="connsiteX53" fmla="*/ 321477 w 4811383"/>
                    <a:gd name="connsiteY53" fmla="*/ 861795 h 2111408"/>
                    <a:gd name="connsiteX54" fmla="*/ 29377 w 4811383"/>
                    <a:gd name="connsiteY54" fmla="*/ 698283 h 2111408"/>
                    <a:gd name="connsiteX55" fmla="*/ 10824 w 4811383"/>
                    <a:gd name="connsiteY55" fmla="*/ 736358 h 2111408"/>
                    <a:gd name="connsiteX56" fmla="*/ 297642 w 4811383"/>
                    <a:gd name="connsiteY56" fmla="*/ 972160 h 2111408"/>
                    <a:gd name="connsiteX57" fmla="*/ 704182 w 4811383"/>
                    <a:gd name="connsiteY57" fmla="*/ 1064520 h 2111408"/>
                    <a:gd name="connsiteX58" fmla="*/ 985715 w 4811383"/>
                    <a:gd name="connsiteY58" fmla="*/ 1055209 h 2111408"/>
                    <a:gd name="connsiteX59" fmla="*/ 1366692 w 4811383"/>
                    <a:gd name="connsiteY59" fmla="*/ 1037651 h 2111408"/>
                    <a:gd name="connsiteX60" fmla="*/ 1478314 w 4811383"/>
                    <a:gd name="connsiteY60" fmla="*/ 1089067 h 2111408"/>
                    <a:gd name="connsiteX61" fmla="*/ 1224504 w 4811383"/>
                    <a:gd name="connsiteY61" fmla="*/ 1158680 h 2111408"/>
                    <a:gd name="connsiteX62" fmla="*/ 866914 w 4811383"/>
                    <a:gd name="connsiteY62" fmla="*/ 1106316 h 2111408"/>
                    <a:gd name="connsiteX63" fmla="*/ 805878 w 4811383"/>
                    <a:gd name="connsiteY63" fmla="*/ 1142189 h 2111408"/>
                    <a:gd name="connsiteX64" fmla="*/ 1159014 w 4811383"/>
                    <a:gd name="connsiteY64" fmla="*/ 1244382 h 2111408"/>
                    <a:gd name="connsiteX65" fmla="*/ 1299187 w 4811383"/>
                    <a:gd name="connsiteY65" fmla="*/ 1230094 h 2111408"/>
                    <a:gd name="connsiteX66" fmla="*/ 1468789 w 4811383"/>
                    <a:gd name="connsiteY66" fmla="*/ 1278335 h 2111408"/>
                    <a:gd name="connsiteX67" fmla="*/ 1740157 w 4811383"/>
                    <a:gd name="connsiteY67" fmla="*/ 1216873 h 2111408"/>
                    <a:gd name="connsiteX68" fmla="*/ 2061567 w 4811383"/>
                    <a:gd name="connsiteY68" fmla="*/ 1445283 h 2111408"/>
                    <a:gd name="connsiteX69" fmla="*/ 2037873 w 4811383"/>
                    <a:gd name="connsiteY69" fmla="*/ 1507811 h 2111408"/>
                    <a:gd name="connsiteX70" fmla="*/ 2170749 w 4811383"/>
                    <a:gd name="connsiteY70" fmla="*/ 1508973 h 2111408"/>
                    <a:gd name="connsiteX71" fmla="*/ 2272515 w 4811383"/>
                    <a:gd name="connsiteY71" fmla="*/ 1566645 h 2111408"/>
                    <a:gd name="connsiteX72" fmla="*/ 2329973 w 4811383"/>
                    <a:gd name="connsiteY72" fmla="*/ 1527170 h 2111408"/>
                    <a:gd name="connsiteX73" fmla="*/ 2377598 w 4811383"/>
                    <a:gd name="connsiteY73" fmla="*/ 1609696 h 2111408"/>
                    <a:gd name="connsiteX74" fmla="*/ 3130641 w 4811383"/>
                    <a:gd name="connsiteY74" fmla="*/ 1763731 h 2111408"/>
                    <a:gd name="connsiteX75" fmla="*/ 3897664 w 4811383"/>
                    <a:gd name="connsiteY75" fmla="*/ 1747122 h 2111408"/>
                    <a:gd name="connsiteX76" fmla="*/ 4115389 w 4811383"/>
                    <a:gd name="connsiteY76" fmla="*/ 2060167 h 2111408"/>
                    <a:gd name="connsiteX77" fmla="*/ 4491816 w 4811383"/>
                    <a:gd name="connsiteY77" fmla="*/ 1795907 h 2111408"/>
                    <a:gd name="connsiteX78" fmla="*/ 4799814 w 4811383"/>
                    <a:gd name="connsiteY78" fmla="*/ 1517432 h 2111408"/>
                    <a:gd name="connsiteX79" fmla="*/ 4805170 w 4811383"/>
                    <a:gd name="connsiteY79" fmla="*/ 1430570 h 2111408"/>
                    <a:gd name="connsiteX0" fmla="*/ 4805170 w 4849413"/>
                    <a:gd name="connsiteY0" fmla="*/ 1430570 h 2111408"/>
                    <a:gd name="connsiteX1" fmla="*/ 4495417 w 4849413"/>
                    <a:gd name="connsiteY1" fmla="*/ 671910 h 2111408"/>
                    <a:gd name="connsiteX2" fmla="*/ 4045041 w 4849413"/>
                    <a:gd name="connsiteY2" fmla="*/ 835683 h 2111408"/>
                    <a:gd name="connsiteX3" fmla="*/ 3872170 w 4849413"/>
                    <a:gd name="connsiteY3" fmla="*/ 1135934 h 2111408"/>
                    <a:gd name="connsiteX4" fmla="*/ 3035964 w 4849413"/>
                    <a:gd name="connsiteY4" fmla="*/ 988380 h 2111408"/>
                    <a:gd name="connsiteX5" fmla="*/ 2311776 w 4849413"/>
                    <a:gd name="connsiteY5" fmla="*/ 1022203 h 2111408"/>
                    <a:gd name="connsiteX6" fmla="*/ 2266283 w 4849413"/>
                    <a:gd name="connsiteY6" fmla="*/ 1004006 h 2111408"/>
                    <a:gd name="connsiteX7" fmla="*/ 1979680 w 4849413"/>
                    <a:gd name="connsiteY7" fmla="*/ 940316 h 2111408"/>
                    <a:gd name="connsiteX8" fmla="*/ 2028799 w 4849413"/>
                    <a:gd name="connsiteY8" fmla="*/ 745423 h 2111408"/>
                    <a:gd name="connsiteX9" fmla="*/ 2008920 w 4849413"/>
                    <a:gd name="connsiteY9" fmla="*/ 643823 h 2111408"/>
                    <a:gd name="connsiteX10" fmla="*/ 2050886 w 4849413"/>
                    <a:gd name="connsiteY10" fmla="*/ 509093 h 2111408"/>
                    <a:gd name="connsiteX11" fmla="*/ 2002295 w 4849413"/>
                    <a:gd name="connsiteY11" fmla="*/ 425162 h 2111408"/>
                    <a:gd name="connsiteX12" fmla="*/ 1955780 w 4849413"/>
                    <a:gd name="connsiteY12" fmla="*/ 247016 h 2111408"/>
                    <a:gd name="connsiteX13" fmla="*/ 1852103 w 4849413"/>
                    <a:gd name="connsiteY13" fmla="*/ 135823 h 2111408"/>
                    <a:gd name="connsiteX14" fmla="*/ 1743119 w 4849413"/>
                    <a:gd name="connsiteY14" fmla="*/ 3170 h 2111408"/>
                    <a:gd name="connsiteX15" fmla="*/ 1820456 w 4849413"/>
                    <a:gd name="connsiteY15" fmla="*/ 282486 h 2111408"/>
                    <a:gd name="connsiteX16" fmla="*/ 1483811 w 4849413"/>
                    <a:gd name="connsiteY16" fmla="*/ 25916 h 2111408"/>
                    <a:gd name="connsiteX17" fmla="*/ 1662155 w 4849413"/>
                    <a:gd name="connsiteY17" fmla="*/ 233007 h 2111408"/>
                    <a:gd name="connsiteX18" fmla="*/ 1734020 w 4849413"/>
                    <a:gd name="connsiteY18" fmla="*/ 662812 h 2111408"/>
                    <a:gd name="connsiteX19" fmla="*/ 1523733 w 4849413"/>
                    <a:gd name="connsiteY19" fmla="*/ 366846 h 2111408"/>
                    <a:gd name="connsiteX20" fmla="*/ 1240295 w 4849413"/>
                    <a:gd name="connsiteY20" fmla="*/ 260823 h 2111408"/>
                    <a:gd name="connsiteX21" fmla="*/ 1229924 w 4849413"/>
                    <a:gd name="connsiteY21" fmla="*/ 287350 h 2111408"/>
                    <a:gd name="connsiteX22" fmla="*/ 1594794 w 4849413"/>
                    <a:gd name="connsiteY22" fmla="*/ 551095 h 2111408"/>
                    <a:gd name="connsiteX23" fmla="*/ 1656683 w 4849413"/>
                    <a:gd name="connsiteY23" fmla="*/ 787869 h 2111408"/>
                    <a:gd name="connsiteX24" fmla="*/ 1411236 w 4849413"/>
                    <a:gd name="connsiteY24" fmla="*/ 528988 h 2111408"/>
                    <a:gd name="connsiteX25" fmla="*/ 1072365 w 4849413"/>
                    <a:gd name="connsiteY25" fmla="*/ 444283 h 2111408"/>
                    <a:gd name="connsiteX26" fmla="*/ 1051325 w 4849413"/>
                    <a:gd name="connsiteY26" fmla="*/ 485082 h 2111408"/>
                    <a:gd name="connsiteX27" fmla="*/ 1399603 w 4849413"/>
                    <a:gd name="connsiteY27" fmla="*/ 629498 h 2111408"/>
                    <a:gd name="connsiteX28" fmla="*/ 1506558 w 4849413"/>
                    <a:gd name="connsiteY28" fmla="*/ 776543 h 2111408"/>
                    <a:gd name="connsiteX29" fmla="*/ 1250947 w 4849413"/>
                    <a:gd name="connsiteY29" fmla="*/ 666412 h 2111408"/>
                    <a:gd name="connsiteX30" fmla="*/ 921292 w 4849413"/>
                    <a:gd name="connsiteY30" fmla="*/ 662503 h 2111408"/>
                    <a:gd name="connsiteX31" fmla="*/ 950127 w 4849413"/>
                    <a:gd name="connsiteY31" fmla="*/ 690345 h 2111408"/>
                    <a:gd name="connsiteX32" fmla="*/ 1146977 w 4849413"/>
                    <a:gd name="connsiteY32" fmla="*/ 703045 h 2111408"/>
                    <a:gd name="connsiteX33" fmla="*/ 1351670 w 4849413"/>
                    <a:gd name="connsiteY33" fmla="*/ 778770 h 2111408"/>
                    <a:gd name="connsiteX34" fmla="*/ 1533427 w 4849413"/>
                    <a:gd name="connsiteY34" fmla="*/ 914607 h 2111408"/>
                    <a:gd name="connsiteX35" fmla="*/ 1247250 w 4849413"/>
                    <a:gd name="connsiteY35" fmla="*/ 817486 h 2111408"/>
                    <a:gd name="connsiteX36" fmla="*/ 1188442 w 4849413"/>
                    <a:gd name="connsiteY36" fmla="*/ 843099 h 2111408"/>
                    <a:gd name="connsiteX37" fmla="*/ 887645 w 4849413"/>
                    <a:gd name="connsiteY37" fmla="*/ 761735 h 2111408"/>
                    <a:gd name="connsiteX38" fmla="*/ 570715 w 4849413"/>
                    <a:gd name="connsiteY38" fmla="*/ 771308 h 2111408"/>
                    <a:gd name="connsiteX39" fmla="*/ 222199 w 4849413"/>
                    <a:gd name="connsiteY39" fmla="*/ 653713 h 2111408"/>
                    <a:gd name="connsiteX40" fmla="*/ 210352 w 4849413"/>
                    <a:gd name="connsiteY40" fmla="*/ 698283 h 2111408"/>
                    <a:gd name="connsiteX41" fmla="*/ 505722 w 4849413"/>
                    <a:gd name="connsiteY41" fmla="*/ 853880 h 2111408"/>
                    <a:gd name="connsiteX42" fmla="*/ 836230 w 4849413"/>
                    <a:gd name="connsiteY42" fmla="*/ 820874 h 2111408"/>
                    <a:gd name="connsiteX43" fmla="*/ 1009527 w 4849413"/>
                    <a:gd name="connsiteY43" fmla="*/ 837484 h 2111408"/>
                    <a:gd name="connsiteX44" fmla="*/ 819620 w 4849413"/>
                    <a:gd name="connsiteY44" fmla="*/ 862552 h 2111408"/>
                    <a:gd name="connsiteX45" fmla="*/ 867577 w 4849413"/>
                    <a:gd name="connsiteY45" fmla="*/ 890370 h 2111408"/>
                    <a:gd name="connsiteX46" fmla="*/ 1164202 w 4849413"/>
                    <a:gd name="connsiteY46" fmla="*/ 904562 h 2111408"/>
                    <a:gd name="connsiteX47" fmla="*/ 1208108 w 4849413"/>
                    <a:gd name="connsiteY47" fmla="*/ 931218 h 2111408"/>
                    <a:gd name="connsiteX48" fmla="*/ 986568 w 4849413"/>
                    <a:gd name="connsiteY48" fmla="*/ 963702 h 2111408"/>
                    <a:gd name="connsiteX49" fmla="*/ 768204 w 4849413"/>
                    <a:gd name="connsiteY49" fmla="*/ 917996 h 2111408"/>
                    <a:gd name="connsiteX50" fmla="*/ 785028 w 4849413"/>
                    <a:gd name="connsiteY50" fmla="*/ 942758 h 2111408"/>
                    <a:gd name="connsiteX51" fmla="*/ 919609 w 4849413"/>
                    <a:gd name="connsiteY51" fmla="*/ 983487 h 2111408"/>
                    <a:gd name="connsiteX52" fmla="*/ 537567 w 4849413"/>
                    <a:gd name="connsiteY52" fmla="*/ 972161 h 2111408"/>
                    <a:gd name="connsiteX53" fmla="*/ 321477 w 4849413"/>
                    <a:gd name="connsiteY53" fmla="*/ 861795 h 2111408"/>
                    <a:gd name="connsiteX54" fmla="*/ 29377 w 4849413"/>
                    <a:gd name="connsiteY54" fmla="*/ 698283 h 2111408"/>
                    <a:gd name="connsiteX55" fmla="*/ 10824 w 4849413"/>
                    <a:gd name="connsiteY55" fmla="*/ 736358 h 2111408"/>
                    <a:gd name="connsiteX56" fmla="*/ 297642 w 4849413"/>
                    <a:gd name="connsiteY56" fmla="*/ 972160 h 2111408"/>
                    <a:gd name="connsiteX57" fmla="*/ 704182 w 4849413"/>
                    <a:gd name="connsiteY57" fmla="*/ 1064520 h 2111408"/>
                    <a:gd name="connsiteX58" fmla="*/ 985715 w 4849413"/>
                    <a:gd name="connsiteY58" fmla="*/ 1055209 h 2111408"/>
                    <a:gd name="connsiteX59" fmla="*/ 1366692 w 4849413"/>
                    <a:gd name="connsiteY59" fmla="*/ 1037651 h 2111408"/>
                    <a:gd name="connsiteX60" fmla="*/ 1478314 w 4849413"/>
                    <a:gd name="connsiteY60" fmla="*/ 1089067 h 2111408"/>
                    <a:gd name="connsiteX61" fmla="*/ 1224504 w 4849413"/>
                    <a:gd name="connsiteY61" fmla="*/ 1158680 h 2111408"/>
                    <a:gd name="connsiteX62" fmla="*/ 866914 w 4849413"/>
                    <a:gd name="connsiteY62" fmla="*/ 1106316 h 2111408"/>
                    <a:gd name="connsiteX63" fmla="*/ 805878 w 4849413"/>
                    <a:gd name="connsiteY63" fmla="*/ 1142189 h 2111408"/>
                    <a:gd name="connsiteX64" fmla="*/ 1159014 w 4849413"/>
                    <a:gd name="connsiteY64" fmla="*/ 1244382 h 2111408"/>
                    <a:gd name="connsiteX65" fmla="*/ 1299187 w 4849413"/>
                    <a:gd name="connsiteY65" fmla="*/ 1230094 h 2111408"/>
                    <a:gd name="connsiteX66" fmla="*/ 1468789 w 4849413"/>
                    <a:gd name="connsiteY66" fmla="*/ 1278335 h 2111408"/>
                    <a:gd name="connsiteX67" fmla="*/ 1740157 w 4849413"/>
                    <a:gd name="connsiteY67" fmla="*/ 1216873 h 2111408"/>
                    <a:gd name="connsiteX68" fmla="*/ 2061567 w 4849413"/>
                    <a:gd name="connsiteY68" fmla="*/ 1445283 h 2111408"/>
                    <a:gd name="connsiteX69" fmla="*/ 2037873 w 4849413"/>
                    <a:gd name="connsiteY69" fmla="*/ 1507811 h 2111408"/>
                    <a:gd name="connsiteX70" fmla="*/ 2170749 w 4849413"/>
                    <a:gd name="connsiteY70" fmla="*/ 1508973 h 2111408"/>
                    <a:gd name="connsiteX71" fmla="*/ 2272515 w 4849413"/>
                    <a:gd name="connsiteY71" fmla="*/ 1566645 h 2111408"/>
                    <a:gd name="connsiteX72" fmla="*/ 2329973 w 4849413"/>
                    <a:gd name="connsiteY72" fmla="*/ 1527170 h 2111408"/>
                    <a:gd name="connsiteX73" fmla="*/ 2377598 w 4849413"/>
                    <a:gd name="connsiteY73" fmla="*/ 1609696 h 2111408"/>
                    <a:gd name="connsiteX74" fmla="*/ 3130641 w 4849413"/>
                    <a:gd name="connsiteY74" fmla="*/ 1763731 h 2111408"/>
                    <a:gd name="connsiteX75" fmla="*/ 3897664 w 4849413"/>
                    <a:gd name="connsiteY75" fmla="*/ 1747122 h 2111408"/>
                    <a:gd name="connsiteX76" fmla="*/ 4115389 w 4849413"/>
                    <a:gd name="connsiteY76" fmla="*/ 2060167 h 2111408"/>
                    <a:gd name="connsiteX77" fmla="*/ 4491816 w 4849413"/>
                    <a:gd name="connsiteY77" fmla="*/ 1795907 h 2111408"/>
                    <a:gd name="connsiteX78" fmla="*/ 4799814 w 4849413"/>
                    <a:gd name="connsiteY78" fmla="*/ 1517432 h 2111408"/>
                    <a:gd name="connsiteX79" fmla="*/ 4805170 w 4849413"/>
                    <a:gd name="connsiteY79" fmla="*/ 1430570 h 2111408"/>
                    <a:gd name="connsiteX0" fmla="*/ 4805170 w 4849413"/>
                    <a:gd name="connsiteY0" fmla="*/ 1430570 h 2111408"/>
                    <a:gd name="connsiteX1" fmla="*/ 4495417 w 4849413"/>
                    <a:gd name="connsiteY1" fmla="*/ 671910 h 2111408"/>
                    <a:gd name="connsiteX2" fmla="*/ 4045041 w 4849413"/>
                    <a:gd name="connsiteY2" fmla="*/ 835683 h 2111408"/>
                    <a:gd name="connsiteX3" fmla="*/ 3872170 w 4849413"/>
                    <a:gd name="connsiteY3" fmla="*/ 1135934 h 2111408"/>
                    <a:gd name="connsiteX4" fmla="*/ 3035964 w 4849413"/>
                    <a:gd name="connsiteY4" fmla="*/ 988380 h 2111408"/>
                    <a:gd name="connsiteX5" fmla="*/ 2311776 w 4849413"/>
                    <a:gd name="connsiteY5" fmla="*/ 1022203 h 2111408"/>
                    <a:gd name="connsiteX6" fmla="*/ 2266283 w 4849413"/>
                    <a:gd name="connsiteY6" fmla="*/ 1004006 h 2111408"/>
                    <a:gd name="connsiteX7" fmla="*/ 1979680 w 4849413"/>
                    <a:gd name="connsiteY7" fmla="*/ 940316 h 2111408"/>
                    <a:gd name="connsiteX8" fmla="*/ 2028799 w 4849413"/>
                    <a:gd name="connsiteY8" fmla="*/ 745423 h 2111408"/>
                    <a:gd name="connsiteX9" fmla="*/ 2008920 w 4849413"/>
                    <a:gd name="connsiteY9" fmla="*/ 643823 h 2111408"/>
                    <a:gd name="connsiteX10" fmla="*/ 2050886 w 4849413"/>
                    <a:gd name="connsiteY10" fmla="*/ 509093 h 2111408"/>
                    <a:gd name="connsiteX11" fmla="*/ 2002295 w 4849413"/>
                    <a:gd name="connsiteY11" fmla="*/ 425162 h 2111408"/>
                    <a:gd name="connsiteX12" fmla="*/ 1955780 w 4849413"/>
                    <a:gd name="connsiteY12" fmla="*/ 247016 h 2111408"/>
                    <a:gd name="connsiteX13" fmla="*/ 1852103 w 4849413"/>
                    <a:gd name="connsiteY13" fmla="*/ 135823 h 2111408"/>
                    <a:gd name="connsiteX14" fmla="*/ 1743119 w 4849413"/>
                    <a:gd name="connsiteY14" fmla="*/ 3170 h 2111408"/>
                    <a:gd name="connsiteX15" fmla="*/ 1820456 w 4849413"/>
                    <a:gd name="connsiteY15" fmla="*/ 282486 h 2111408"/>
                    <a:gd name="connsiteX16" fmla="*/ 1483811 w 4849413"/>
                    <a:gd name="connsiteY16" fmla="*/ 25916 h 2111408"/>
                    <a:gd name="connsiteX17" fmla="*/ 1662155 w 4849413"/>
                    <a:gd name="connsiteY17" fmla="*/ 233007 h 2111408"/>
                    <a:gd name="connsiteX18" fmla="*/ 1734020 w 4849413"/>
                    <a:gd name="connsiteY18" fmla="*/ 662812 h 2111408"/>
                    <a:gd name="connsiteX19" fmla="*/ 1523733 w 4849413"/>
                    <a:gd name="connsiteY19" fmla="*/ 366846 h 2111408"/>
                    <a:gd name="connsiteX20" fmla="*/ 1240295 w 4849413"/>
                    <a:gd name="connsiteY20" fmla="*/ 260823 h 2111408"/>
                    <a:gd name="connsiteX21" fmla="*/ 1229924 w 4849413"/>
                    <a:gd name="connsiteY21" fmla="*/ 287350 h 2111408"/>
                    <a:gd name="connsiteX22" fmla="*/ 1594794 w 4849413"/>
                    <a:gd name="connsiteY22" fmla="*/ 551095 h 2111408"/>
                    <a:gd name="connsiteX23" fmla="*/ 1656683 w 4849413"/>
                    <a:gd name="connsiteY23" fmla="*/ 787869 h 2111408"/>
                    <a:gd name="connsiteX24" fmla="*/ 1411236 w 4849413"/>
                    <a:gd name="connsiteY24" fmla="*/ 528988 h 2111408"/>
                    <a:gd name="connsiteX25" fmla="*/ 1072365 w 4849413"/>
                    <a:gd name="connsiteY25" fmla="*/ 444283 h 2111408"/>
                    <a:gd name="connsiteX26" fmla="*/ 1051325 w 4849413"/>
                    <a:gd name="connsiteY26" fmla="*/ 485082 h 2111408"/>
                    <a:gd name="connsiteX27" fmla="*/ 1399603 w 4849413"/>
                    <a:gd name="connsiteY27" fmla="*/ 629498 h 2111408"/>
                    <a:gd name="connsiteX28" fmla="*/ 1506558 w 4849413"/>
                    <a:gd name="connsiteY28" fmla="*/ 776543 h 2111408"/>
                    <a:gd name="connsiteX29" fmla="*/ 1250947 w 4849413"/>
                    <a:gd name="connsiteY29" fmla="*/ 666412 h 2111408"/>
                    <a:gd name="connsiteX30" fmla="*/ 921292 w 4849413"/>
                    <a:gd name="connsiteY30" fmla="*/ 662503 h 2111408"/>
                    <a:gd name="connsiteX31" fmla="*/ 950127 w 4849413"/>
                    <a:gd name="connsiteY31" fmla="*/ 690345 h 2111408"/>
                    <a:gd name="connsiteX32" fmla="*/ 1146977 w 4849413"/>
                    <a:gd name="connsiteY32" fmla="*/ 703045 h 2111408"/>
                    <a:gd name="connsiteX33" fmla="*/ 1351670 w 4849413"/>
                    <a:gd name="connsiteY33" fmla="*/ 778770 h 2111408"/>
                    <a:gd name="connsiteX34" fmla="*/ 1533427 w 4849413"/>
                    <a:gd name="connsiteY34" fmla="*/ 914607 h 2111408"/>
                    <a:gd name="connsiteX35" fmla="*/ 1247250 w 4849413"/>
                    <a:gd name="connsiteY35" fmla="*/ 817486 h 2111408"/>
                    <a:gd name="connsiteX36" fmla="*/ 1188442 w 4849413"/>
                    <a:gd name="connsiteY36" fmla="*/ 843099 h 2111408"/>
                    <a:gd name="connsiteX37" fmla="*/ 887645 w 4849413"/>
                    <a:gd name="connsiteY37" fmla="*/ 761735 h 2111408"/>
                    <a:gd name="connsiteX38" fmla="*/ 570715 w 4849413"/>
                    <a:gd name="connsiteY38" fmla="*/ 771308 h 2111408"/>
                    <a:gd name="connsiteX39" fmla="*/ 222199 w 4849413"/>
                    <a:gd name="connsiteY39" fmla="*/ 653713 h 2111408"/>
                    <a:gd name="connsiteX40" fmla="*/ 210352 w 4849413"/>
                    <a:gd name="connsiteY40" fmla="*/ 698283 h 2111408"/>
                    <a:gd name="connsiteX41" fmla="*/ 505722 w 4849413"/>
                    <a:gd name="connsiteY41" fmla="*/ 853880 h 2111408"/>
                    <a:gd name="connsiteX42" fmla="*/ 836230 w 4849413"/>
                    <a:gd name="connsiteY42" fmla="*/ 820874 h 2111408"/>
                    <a:gd name="connsiteX43" fmla="*/ 1009527 w 4849413"/>
                    <a:gd name="connsiteY43" fmla="*/ 837484 h 2111408"/>
                    <a:gd name="connsiteX44" fmla="*/ 819620 w 4849413"/>
                    <a:gd name="connsiteY44" fmla="*/ 862552 h 2111408"/>
                    <a:gd name="connsiteX45" fmla="*/ 867577 w 4849413"/>
                    <a:gd name="connsiteY45" fmla="*/ 890370 h 2111408"/>
                    <a:gd name="connsiteX46" fmla="*/ 1164202 w 4849413"/>
                    <a:gd name="connsiteY46" fmla="*/ 904562 h 2111408"/>
                    <a:gd name="connsiteX47" fmla="*/ 1208108 w 4849413"/>
                    <a:gd name="connsiteY47" fmla="*/ 931218 h 2111408"/>
                    <a:gd name="connsiteX48" fmla="*/ 986568 w 4849413"/>
                    <a:gd name="connsiteY48" fmla="*/ 963702 h 2111408"/>
                    <a:gd name="connsiteX49" fmla="*/ 768204 w 4849413"/>
                    <a:gd name="connsiteY49" fmla="*/ 917996 h 2111408"/>
                    <a:gd name="connsiteX50" fmla="*/ 785028 w 4849413"/>
                    <a:gd name="connsiteY50" fmla="*/ 942758 h 2111408"/>
                    <a:gd name="connsiteX51" fmla="*/ 919609 w 4849413"/>
                    <a:gd name="connsiteY51" fmla="*/ 983487 h 2111408"/>
                    <a:gd name="connsiteX52" fmla="*/ 537567 w 4849413"/>
                    <a:gd name="connsiteY52" fmla="*/ 972161 h 2111408"/>
                    <a:gd name="connsiteX53" fmla="*/ 321477 w 4849413"/>
                    <a:gd name="connsiteY53" fmla="*/ 861795 h 2111408"/>
                    <a:gd name="connsiteX54" fmla="*/ 29377 w 4849413"/>
                    <a:gd name="connsiteY54" fmla="*/ 698283 h 2111408"/>
                    <a:gd name="connsiteX55" fmla="*/ 10824 w 4849413"/>
                    <a:gd name="connsiteY55" fmla="*/ 736358 h 2111408"/>
                    <a:gd name="connsiteX56" fmla="*/ 297642 w 4849413"/>
                    <a:gd name="connsiteY56" fmla="*/ 972160 h 2111408"/>
                    <a:gd name="connsiteX57" fmla="*/ 704182 w 4849413"/>
                    <a:gd name="connsiteY57" fmla="*/ 1064520 h 2111408"/>
                    <a:gd name="connsiteX58" fmla="*/ 985715 w 4849413"/>
                    <a:gd name="connsiteY58" fmla="*/ 1055209 h 2111408"/>
                    <a:gd name="connsiteX59" fmla="*/ 1366692 w 4849413"/>
                    <a:gd name="connsiteY59" fmla="*/ 1037651 h 2111408"/>
                    <a:gd name="connsiteX60" fmla="*/ 1478314 w 4849413"/>
                    <a:gd name="connsiteY60" fmla="*/ 1089067 h 2111408"/>
                    <a:gd name="connsiteX61" fmla="*/ 1224504 w 4849413"/>
                    <a:gd name="connsiteY61" fmla="*/ 1158680 h 2111408"/>
                    <a:gd name="connsiteX62" fmla="*/ 866914 w 4849413"/>
                    <a:gd name="connsiteY62" fmla="*/ 1106316 h 2111408"/>
                    <a:gd name="connsiteX63" fmla="*/ 805878 w 4849413"/>
                    <a:gd name="connsiteY63" fmla="*/ 1142189 h 2111408"/>
                    <a:gd name="connsiteX64" fmla="*/ 1159014 w 4849413"/>
                    <a:gd name="connsiteY64" fmla="*/ 1244382 h 2111408"/>
                    <a:gd name="connsiteX65" fmla="*/ 1299187 w 4849413"/>
                    <a:gd name="connsiteY65" fmla="*/ 1230094 h 2111408"/>
                    <a:gd name="connsiteX66" fmla="*/ 1468789 w 4849413"/>
                    <a:gd name="connsiteY66" fmla="*/ 1278335 h 2111408"/>
                    <a:gd name="connsiteX67" fmla="*/ 1740157 w 4849413"/>
                    <a:gd name="connsiteY67" fmla="*/ 1216873 h 2111408"/>
                    <a:gd name="connsiteX68" fmla="*/ 2061567 w 4849413"/>
                    <a:gd name="connsiteY68" fmla="*/ 1445283 h 2111408"/>
                    <a:gd name="connsiteX69" fmla="*/ 2037873 w 4849413"/>
                    <a:gd name="connsiteY69" fmla="*/ 1507811 h 2111408"/>
                    <a:gd name="connsiteX70" fmla="*/ 2170749 w 4849413"/>
                    <a:gd name="connsiteY70" fmla="*/ 1508973 h 2111408"/>
                    <a:gd name="connsiteX71" fmla="*/ 2272515 w 4849413"/>
                    <a:gd name="connsiteY71" fmla="*/ 1566645 h 2111408"/>
                    <a:gd name="connsiteX72" fmla="*/ 2329973 w 4849413"/>
                    <a:gd name="connsiteY72" fmla="*/ 1527170 h 2111408"/>
                    <a:gd name="connsiteX73" fmla="*/ 2377598 w 4849413"/>
                    <a:gd name="connsiteY73" fmla="*/ 1609696 h 2111408"/>
                    <a:gd name="connsiteX74" fmla="*/ 3130641 w 4849413"/>
                    <a:gd name="connsiteY74" fmla="*/ 1763731 h 2111408"/>
                    <a:gd name="connsiteX75" fmla="*/ 3897664 w 4849413"/>
                    <a:gd name="connsiteY75" fmla="*/ 1747122 h 2111408"/>
                    <a:gd name="connsiteX76" fmla="*/ 4115389 w 4849413"/>
                    <a:gd name="connsiteY76" fmla="*/ 2060167 h 2111408"/>
                    <a:gd name="connsiteX77" fmla="*/ 4491816 w 4849413"/>
                    <a:gd name="connsiteY77" fmla="*/ 1795907 h 2111408"/>
                    <a:gd name="connsiteX78" fmla="*/ 4799814 w 4849413"/>
                    <a:gd name="connsiteY78" fmla="*/ 1517432 h 2111408"/>
                    <a:gd name="connsiteX79" fmla="*/ 4805170 w 4849413"/>
                    <a:gd name="connsiteY79" fmla="*/ 1430570 h 2111408"/>
                    <a:gd name="connsiteX0" fmla="*/ 4805170 w 4849413"/>
                    <a:gd name="connsiteY0" fmla="*/ 1430570 h 2111408"/>
                    <a:gd name="connsiteX1" fmla="*/ 4607727 w 4849413"/>
                    <a:gd name="connsiteY1" fmla="*/ 1101506 h 2111408"/>
                    <a:gd name="connsiteX2" fmla="*/ 4495417 w 4849413"/>
                    <a:gd name="connsiteY2" fmla="*/ 671910 h 2111408"/>
                    <a:gd name="connsiteX3" fmla="*/ 4045041 w 4849413"/>
                    <a:gd name="connsiteY3" fmla="*/ 835683 h 2111408"/>
                    <a:gd name="connsiteX4" fmla="*/ 3872170 w 4849413"/>
                    <a:gd name="connsiteY4" fmla="*/ 1135934 h 2111408"/>
                    <a:gd name="connsiteX5" fmla="*/ 3035964 w 4849413"/>
                    <a:gd name="connsiteY5" fmla="*/ 988380 h 2111408"/>
                    <a:gd name="connsiteX6" fmla="*/ 2311776 w 4849413"/>
                    <a:gd name="connsiteY6" fmla="*/ 1022203 h 2111408"/>
                    <a:gd name="connsiteX7" fmla="*/ 2266283 w 4849413"/>
                    <a:gd name="connsiteY7" fmla="*/ 1004006 h 2111408"/>
                    <a:gd name="connsiteX8" fmla="*/ 1979680 w 4849413"/>
                    <a:gd name="connsiteY8" fmla="*/ 940316 h 2111408"/>
                    <a:gd name="connsiteX9" fmla="*/ 2028799 w 4849413"/>
                    <a:gd name="connsiteY9" fmla="*/ 745423 h 2111408"/>
                    <a:gd name="connsiteX10" fmla="*/ 2008920 w 4849413"/>
                    <a:gd name="connsiteY10" fmla="*/ 643823 h 2111408"/>
                    <a:gd name="connsiteX11" fmla="*/ 2050886 w 4849413"/>
                    <a:gd name="connsiteY11" fmla="*/ 509093 h 2111408"/>
                    <a:gd name="connsiteX12" fmla="*/ 2002295 w 4849413"/>
                    <a:gd name="connsiteY12" fmla="*/ 425162 h 2111408"/>
                    <a:gd name="connsiteX13" fmla="*/ 1955780 w 4849413"/>
                    <a:gd name="connsiteY13" fmla="*/ 247016 h 2111408"/>
                    <a:gd name="connsiteX14" fmla="*/ 1852103 w 4849413"/>
                    <a:gd name="connsiteY14" fmla="*/ 135823 h 2111408"/>
                    <a:gd name="connsiteX15" fmla="*/ 1743119 w 4849413"/>
                    <a:gd name="connsiteY15" fmla="*/ 3170 h 2111408"/>
                    <a:gd name="connsiteX16" fmla="*/ 1820456 w 4849413"/>
                    <a:gd name="connsiteY16" fmla="*/ 282486 h 2111408"/>
                    <a:gd name="connsiteX17" fmla="*/ 1483811 w 4849413"/>
                    <a:gd name="connsiteY17" fmla="*/ 25916 h 2111408"/>
                    <a:gd name="connsiteX18" fmla="*/ 1662155 w 4849413"/>
                    <a:gd name="connsiteY18" fmla="*/ 233007 h 2111408"/>
                    <a:gd name="connsiteX19" fmla="*/ 1734020 w 4849413"/>
                    <a:gd name="connsiteY19" fmla="*/ 662812 h 2111408"/>
                    <a:gd name="connsiteX20" fmla="*/ 1523733 w 4849413"/>
                    <a:gd name="connsiteY20" fmla="*/ 366846 h 2111408"/>
                    <a:gd name="connsiteX21" fmla="*/ 1240295 w 4849413"/>
                    <a:gd name="connsiteY21" fmla="*/ 260823 h 2111408"/>
                    <a:gd name="connsiteX22" fmla="*/ 1229924 w 4849413"/>
                    <a:gd name="connsiteY22" fmla="*/ 287350 h 2111408"/>
                    <a:gd name="connsiteX23" fmla="*/ 1594794 w 4849413"/>
                    <a:gd name="connsiteY23" fmla="*/ 551095 h 2111408"/>
                    <a:gd name="connsiteX24" fmla="*/ 1656683 w 4849413"/>
                    <a:gd name="connsiteY24" fmla="*/ 787869 h 2111408"/>
                    <a:gd name="connsiteX25" fmla="*/ 1411236 w 4849413"/>
                    <a:gd name="connsiteY25" fmla="*/ 528988 h 2111408"/>
                    <a:gd name="connsiteX26" fmla="*/ 1072365 w 4849413"/>
                    <a:gd name="connsiteY26" fmla="*/ 444283 h 2111408"/>
                    <a:gd name="connsiteX27" fmla="*/ 1051325 w 4849413"/>
                    <a:gd name="connsiteY27" fmla="*/ 485082 h 2111408"/>
                    <a:gd name="connsiteX28" fmla="*/ 1399603 w 4849413"/>
                    <a:gd name="connsiteY28" fmla="*/ 629498 h 2111408"/>
                    <a:gd name="connsiteX29" fmla="*/ 1506558 w 4849413"/>
                    <a:gd name="connsiteY29" fmla="*/ 776543 h 2111408"/>
                    <a:gd name="connsiteX30" fmla="*/ 1250947 w 4849413"/>
                    <a:gd name="connsiteY30" fmla="*/ 666412 h 2111408"/>
                    <a:gd name="connsiteX31" fmla="*/ 921292 w 4849413"/>
                    <a:gd name="connsiteY31" fmla="*/ 662503 h 2111408"/>
                    <a:gd name="connsiteX32" fmla="*/ 950127 w 4849413"/>
                    <a:gd name="connsiteY32" fmla="*/ 690345 h 2111408"/>
                    <a:gd name="connsiteX33" fmla="*/ 1146977 w 4849413"/>
                    <a:gd name="connsiteY33" fmla="*/ 703045 h 2111408"/>
                    <a:gd name="connsiteX34" fmla="*/ 1351670 w 4849413"/>
                    <a:gd name="connsiteY34" fmla="*/ 778770 h 2111408"/>
                    <a:gd name="connsiteX35" fmla="*/ 1533427 w 4849413"/>
                    <a:gd name="connsiteY35" fmla="*/ 914607 h 2111408"/>
                    <a:gd name="connsiteX36" fmla="*/ 1247250 w 4849413"/>
                    <a:gd name="connsiteY36" fmla="*/ 817486 h 2111408"/>
                    <a:gd name="connsiteX37" fmla="*/ 1188442 w 4849413"/>
                    <a:gd name="connsiteY37" fmla="*/ 843099 h 2111408"/>
                    <a:gd name="connsiteX38" fmla="*/ 887645 w 4849413"/>
                    <a:gd name="connsiteY38" fmla="*/ 761735 h 2111408"/>
                    <a:gd name="connsiteX39" fmla="*/ 570715 w 4849413"/>
                    <a:gd name="connsiteY39" fmla="*/ 771308 h 2111408"/>
                    <a:gd name="connsiteX40" fmla="*/ 222199 w 4849413"/>
                    <a:gd name="connsiteY40" fmla="*/ 653713 h 2111408"/>
                    <a:gd name="connsiteX41" fmla="*/ 210352 w 4849413"/>
                    <a:gd name="connsiteY41" fmla="*/ 698283 h 2111408"/>
                    <a:gd name="connsiteX42" fmla="*/ 505722 w 4849413"/>
                    <a:gd name="connsiteY42" fmla="*/ 853880 h 2111408"/>
                    <a:gd name="connsiteX43" fmla="*/ 836230 w 4849413"/>
                    <a:gd name="connsiteY43" fmla="*/ 820874 h 2111408"/>
                    <a:gd name="connsiteX44" fmla="*/ 1009527 w 4849413"/>
                    <a:gd name="connsiteY44" fmla="*/ 837484 h 2111408"/>
                    <a:gd name="connsiteX45" fmla="*/ 819620 w 4849413"/>
                    <a:gd name="connsiteY45" fmla="*/ 862552 h 2111408"/>
                    <a:gd name="connsiteX46" fmla="*/ 867577 w 4849413"/>
                    <a:gd name="connsiteY46" fmla="*/ 890370 h 2111408"/>
                    <a:gd name="connsiteX47" fmla="*/ 1164202 w 4849413"/>
                    <a:gd name="connsiteY47" fmla="*/ 904562 h 2111408"/>
                    <a:gd name="connsiteX48" fmla="*/ 1208108 w 4849413"/>
                    <a:gd name="connsiteY48" fmla="*/ 931218 h 2111408"/>
                    <a:gd name="connsiteX49" fmla="*/ 986568 w 4849413"/>
                    <a:gd name="connsiteY49" fmla="*/ 963702 h 2111408"/>
                    <a:gd name="connsiteX50" fmla="*/ 768204 w 4849413"/>
                    <a:gd name="connsiteY50" fmla="*/ 917996 h 2111408"/>
                    <a:gd name="connsiteX51" fmla="*/ 785028 w 4849413"/>
                    <a:gd name="connsiteY51" fmla="*/ 942758 h 2111408"/>
                    <a:gd name="connsiteX52" fmla="*/ 919609 w 4849413"/>
                    <a:gd name="connsiteY52" fmla="*/ 983487 h 2111408"/>
                    <a:gd name="connsiteX53" fmla="*/ 537567 w 4849413"/>
                    <a:gd name="connsiteY53" fmla="*/ 972161 h 2111408"/>
                    <a:gd name="connsiteX54" fmla="*/ 321477 w 4849413"/>
                    <a:gd name="connsiteY54" fmla="*/ 861795 h 2111408"/>
                    <a:gd name="connsiteX55" fmla="*/ 29377 w 4849413"/>
                    <a:gd name="connsiteY55" fmla="*/ 698283 h 2111408"/>
                    <a:gd name="connsiteX56" fmla="*/ 10824 w 4849413"/>
                    <a:gd name="connsiteY56" fmla="*/ 736358 h 2111408"/>
                    <a:gd name="connsiteX57" fmla="*/ 297642 w 4849413"/>
                    <a:gd name="connsiteY57" fmla="*/ 972160 h 2111408"/>
                    <a:gd name="connsiteX58" fmla="*/ 704182 w 4849413"/>
                    <a:gd name="connsiteY58" fmla="*/ 1064520 h 2111408"/>
                    <a:gd name="connsiteX59" fmla="*/ 985715 w 4849413"/>
                    <a:gd name="connsiteY59" fmla="*/ 1055209 h 2111408"/>
                    <a:gd name="connsiteX60" fmla="*/ 1366692 w 4849413"/>
                    <a:gd name="connsiteY60" fmla="*/ 1037651 h 2111408"/>
                    <a:gd name="connsiteX61" fmla="*/ 1478314 w 4849413"/>
                    <a:gd name="connsiteY61" fmla="*/ 1089067 h 2111408"/>
                    <a:gd name="connsiteX62" fmla="*/ 1224504 w 4849413"/>
                    <a:gd name="connsiteY62" fmla="*/ 1158680 h 2111408"/>
                    <a:gd name="connsiteX63" fmla="*/ 866914 w 4849413"/>
                    <a:gd name="connsiteY63" fmla="*/ 1106316 h 2111408"/>
                    <a:gd name="connsiteX64" fmla="*/ 805878 w 4849413"/>
                    <a:gd name="connsiteY64" fmla="*/ 1142189 h 2111408"/>
                    <a:gd name="connsiteX65" fmla="*/ 1159014 w 4849413"/>
                    <a:gd name="connsiteY65" fmla="*/ 1244382 h 2111408"/>
                    <a:gd name="connsiteX66" fmla="*/ 1299187 w 4849413"/>
                    <a:gd name="connsiteY66" fmla="*/ 1230094 h 2111408"/>
                    <a:gd name="connsiteX67" fmla="*/ 1468789 w 4849413"/>
                    <a:gd name="connsiteY67" fmla="*/ 1278335 h 2111408"/>
                    <a:gd name="connsiteX68" fmla="*/ 1740157 w 4849413"/>
                    <a:gd name="connsiteY68" fmla="*/ 1216873 h 2111408"/>
                    <a:gd name="connsiteX69" fmla="*/ 2061567 w 4849413"/>
                    <a:gd name="connsiteY69" fmla="*/ 1445283 h 2111408"/>
                    <a:gd name="connsiteX70" fmla="*/ 2037873 w 4849413"/>
                    <a:gd name="connsiteY70" fmla="*/ 1507811 h 2111408"/>
                    <a:gd name="connsiteX71" fmla="*/ 2170749 w 4849413"/>
                    <a:gd name="connsiteY71" fmla="*/ 1508973 h 2111408"/>
                    <a:gd name="connsiteX72" fmla="*/ 2272515 w 4849413"/>
                    <a:gd name="connsiteY72" fmla="*/ 1566645 h 2111408"/>
                    <a:gd name="connsiteX73" fmla="*/ 2329973 w 4849413"/>
                    <a:gd name="connsiteY73" fmla="*/ 1527170 h 2111408"/>
                    <a:gd name="connsiteX74" fmla="*/ 2377598 w 4849413"/>
                    <a:gd name="connsiteY74" fmla="*/ 1609696 h 2111408"/>
                    <a:gd name="connsiteX75" fmla="*/ 3130641 w 4849413"/>
                    <a:gd name="connsiteY75" fmla="*/ 1763731 h 2111408"/>
                    <a:gd name="connsiteX76" fmla="*/ 3897664 w 4849413"/>
                    <a:gd name="connsiteY76" fmla="*/ 1747122 h 2111408"/>
                    <a:gd name="connsiteX77" fmla="*/ 4115389 w 4849413"/>
                    <a:gd name="connsiteY77" fmla="*/ 2060167 h 2111408"/>
                    <a:gd name="connsiteX78" fmla="*/ 4491816 w 4849413"/>
                    <a:gd name="connsiteY78" fmla="*/ 1795907 h 2111408"/>
                    <a:gd name="connsiteX79" fmla="*/ 4799814 w 4849413"/>
                    <a:gd name="connsiteY79" fmla="*/ 1517432 h 2111408"/>
                    <a:gd name="connsiteX80" fmla="*/ 4805170 w 4849413"/>
                    <a:gd name="connsiteY80" fmla="*/ 1430570 h 2111408"/>
                    <a:gd name="connsiteX0" fmla="*/ 4805170 w 4849413"/>
                    <a:gd name="connsiteY0" fmla="*/ 1430570 h 2111408"/>
                    <a:gd name="connsiteX1" fmla="*/ 4607727 w 4849413"/>
                    <a:gd name="connsiteY1" fmla="*/ 1101506 h 2111408"/>
                    <a:gd name="connsiteX2" fmla="*/ 4495417 w 4849413"/>
                    <a:gd name="connsiteY2" fmla="*/ 671910 h 2111408"/>
                    <a:gd name="connsiteX3" fmla="*/ 4045041 w 4849413"/>
                    <a:gd name="connsiteY3" fmla="*/ 835683 h 2111408"/>
                    <a:gd name="connsiteX4" fmla="*/ 3872170 w 4849413"/>
                    <a:gd name="connsiteY4" fmla="*/ 1135934 h 2111408"/>
                    <a:gd name="connsiteX5" fmla="*/ 3035964 w 4849413"/>
                    <a:gd name="connsiteY5" fmla="*/ 988380 h 2111408"/>
                    <a:gd name="connsiteX6" fmla="*/ 2311776 w 4849413"/>
                    <a:gd name="connsiteY6" fmla="*/ 1022203 h 2111408"/>
                    <a:gd name="connsiteX7" fmla="*/ 2266283 w 4849413"/>
                    <a:gd name="connsiteY7" fmla="*/ 1004006 h 2111408"/>
                    <a:gd name="connsiteX8" fmla="*/ 1979680 w 4849413"/>
                    <a:gd name="connsiteY8" fmla="*/ 940316 h 2111408"/>
                    <a:gd name="connsiteX9" fmla="*/ 2028799 w 4849413"/>
                    <a:gd name="connsiteY9" fmla="*/ 745423 h 2111408"/>
                    <a:gd name="connsiteX10" fmla="*/ 2008920 w 4849413"/>
                    <a:gd name="connsiteY10" fmla="*/ 643823 h 2111408"/>
                    <a:gd name="connsiteX11" fmla="*/ 2050886 w 4849413"/>
                    <a:gd name="connsiteY11" fmla="*/ 509093 h 2111408"/>
                    <a:gd name="connsiteX12" fmla="*/ 2002295 w 4849413"/>
                    <a:gd name="connsiteY12" fmla="*/ 425162 h 2111408"/>
                    <a:gd name="connsiteX13" fmla="*/ 1955780 w 4849413"/>
                    <a:gd name="connsiteY13" fmla="*/ 247016 h 2111408"/>
                    <a:gd name="connsiteX14" fmla="*/ 1852103 w 4849413"/>
                    <a:gd name="connsiteY14" fmla="*/ 135823 h 2111408"/>
                    <a:gd name="connsiteX15" fmla="*/ 1743119 w 4849413"/>
                    <a:gd name="connsiteY15" fmla="*/ 3170 h 2111408"/>
                    <a:gd name="connsiteX16" fmla="*/ 1820456 w 4849413"/>
                    <a:gd name="connsiteY16" fmla="*/ 282486 h 2111408"/>
                    <a:gd name="connsiteX17" fmla="*/ 1483811 w 4849413"/>
                    <a:gd name="connsiteY17" fmla="*/ 25916 h 2111408"/>
                    <a:gd name="connsiteX18" fmla="*/ 1662155 w 4849413"/>
                    <a:gd name="connsiteY18" fmla="*/ 233007 h 2111408"/>
                    <a:gd name="connsiteX19" fmla="*/ 1734020 w 4849413"/>
                    <a:gd name="connsiteY19" fmla="*/ 662812 h 2111408"/>
                    <a:gd name="connsiteX20" fmla="*/ 1523733 w 4849413"/>
                    <a:gd name="connsiteY20" fmla="*/ 366846 h 2111408"/>
                    <a:gd name="connsiteX21" fmla="*/ 1240295 w 4849413"/>
                    <a:gd name="connsiteY21" fmla="*/ 260823 h 2111408"/>
                    <a:gd name="connsiteX22" fmla="*/ 1229924 w 4849413"/>
                    <a:gd name="connsiteY22" fmla="*/ 287350 h 2111408"/>
                    <a:gd name="connsiteX23" fmla="*/ 1594794 w 4849413"/>
                    <a:gd name="connsiteY23" fmla="*/ 551095 h 2111408"/>
                    <a:gd name="connsiteX24" fmla="*/ 1656683 w 4849413"/>
                    <a:gd name="connsiteY24" fmla="*/ 787869 h 2111408"/>
                    <a:gd name="connsiteX25" fmla="*/ 1411236 w 4849413"/>
                    <a:gd name="connsiteY25" fmla="*/ 528988 h 2111408"/>
                    <a:gd name="connsiteX26" fmla="*/ 1072365 w 4849413"/>
                    <a:gd name="connsiteY26" fmla="*/ 444283 h 2111408"/>
                    <a:gd name="connsiteX27" fmla="*/ 1051325 w 4849413"/>
                    <a:gd name="connsiteY27" fmla="*/ 485082 h 2111408"/>
                    <a:gd name="connsiteX28" fmla="*/ 1399603 w 4849413"/>
                    <a:gd name="connsiteY28" fmla="*/ 629498 h 2111408"/>
                    <a:gd name="connsiteX29" fmla="*/ 1506558 w 4849413"/>
                    <a:gd name="connsiteY29" fmla="*/ 776543 h 2111408"/>
                    <a:gd name="connsiteX30" fmla="*/ 1250947 w 4849413"/>
                    <a:gd name="connsiteY30" fmla="*/ 666412 h 2111408"/>
                    <a:gd name="connsiteX31" fmla="*/ 921292 w 4849413"/>
                    <a:gd name="connsiteY31" fmla="*/ 662503 h 2111408"/>
                    <a:gd name="connsiteX32" fmla="*/ 950127 w 4849413"/>
                    <a:gd name="connsiteY32" fmla="*/ 690345 h 2111408"/>
                    <a:gd name="connsiteX33" fmla="*/ 1146977 w 4849413"/>
                    <a:gd name="connsiteY33" fmla="*/ 703045 h 2111408"/>
                    <a:gd name="connsiteX34" fmla="*/ 1351670 w 4849413"/>
                    <a:gd name="connsiteY34" fmla="*/ 778770 h 2111408"/>
                    <a:gd name="connsiteX35" fmla="*/ 1533427 w 4849413"/>
                    <a:gd name="connsiteY35" fmla="*/ 914607 h 2111408"/>
                    <a:gd name="connsiteX36" fmla="*/ 1247250 w 4849413"/>
                    <a:gd name="connsiteY36" fmla="*/ 817486 h 2111408"/>
                    <a:gd name="connsiteX37" fmla="*/ 1188442 w 4849413"/>
                    <a:gd name="connsiteY37" fmla="*/ 843099 h 2111408"/>
                    <a:gd name="connsiteX38" fmla="*/ 887645 w 4849413"/>
                    <a:gd name="connsiteY38" fmla="*/ 761735 h 2111408"/>
                    <a:gd name="connsiteX39" fmla="*/ 570715 w 4849413"/>
                    <a:gd name="connsiteY39" fmla="*/ 771308 h 2111408"/>
                    <a:gd name="connsiteX40" fmla="*/ 222199 w 4849413"/>
                    <a:gd name="connsiteY40" fmla="*/ 653713 h 2111408"/>
                    <a:gd name="connsiteX41" fmla="*/ 210352 w 4849413"/>
                    <a:gd name="connsiteY41" fmla="*/ 698283 h 2111408"/>
                    <a:gd name="connsiteX42" fmla="*/ 505722 w 4849413"/>
                    <a:gd name="connsiteY42" fmla="*/ 853880 h 2111408"/>
                    <a:gd name="connsiteX43" fmla="*/ 836230 w 4849413"/>
                    <a:gd name="connsiteY43" fmla="*/ 820874 h 2111408"/>
                    <a:gd name="connsiteX44" fmla="*/ 1009527 w 4849413"/>
                    <a:gd name="connsiteY44" fmla="*/ 837484 h 2111408"/>
                    <a:gd name="connsiteX45" fmla="*/ 819620 w 4849413"/>
                    <a:gd name="connsiteY45" fmla="*/ 862552 h 2111408"/>
                    <a:gd name="connsiteX46" fmla="*/ 867577 w 4849413"/>
                    <a:gd name="connsiteY46" fmla="*/ 890370 h 2111408"/>
                    <a:gd name="connsiteX47" fmla="*/ 1164202 w 4849413"/>
                    <a:gd name="connsiteY47" fmla="*/ 904562 h 2111408"/>
                    <a:gd name="connsiteX48" fmla="*/ 1208108 w 4849413"/>
                    <a:gd name="connsiteY48" fmla="*/ 931218 h 2111408"/>
                    <a:gd name="connsiteX49" fmla="*/ 986568 w 4849413"/>
                    <a:gd name="connsiteY49" fmla="*/ 963702 h 2111408"/>
                    <a:gd name="connsiteX50" fmla="*/ 768204 w 4849413"/>
                    <a:gd name="connsiteY50" fmla="*/ 917996 h 2111408"/>
                    <a:gd name="connsiteX51" fmla="*/ 785028 w 4849413"/>
                    <a:gd name="connsiteY51" fmla="*/ 942758 h 2111408"/>
                    <a:gd name="connsiteX52" fmla="*/ 919609 w 4849413"/>
                    <a:gd name="connsiteY52" fmla="*/ 983487 h 2111408"/>
                    <a:gd name="connsiteX53" fmla="*/ 537567 w 4849413"/>
                    <a:gd name="connsiteY53" fmla="*/ 972161 h 2111408"/>
                    <a:gd name="connsiteX54" fmla="*/ 321477 w 4849413"/>
                    <a:gd name="connsiteY54" fmla="*/ 861795 h 2111408"/>
                    <a:gd name="connsiteX55" fmla="*/ 29377 w 4849413"/>
                    <a:gd name="connsiteY55" fmla="*/ 698283 h 2111408"/>
                    <a:gd name="connsiteX56" fmla="*/ 10824 w 4849413"/>
                    <a:gd name="connsiteY56" fmla="*/ 736358 h 2111408"/>
                    <a:gd name="connsiteX57" fmla="*/ 297642 w 4849413"/>
                    <a:gd name="connsiteY57" fmla="*/ 972160 h 2111408"/>
                    <a:gd name="connsiteX58" fmla="*/ 704182 w 4849413"/>
                    <a:gd name="connsiteY58" fmla="*/ 1064520 h 2111408"/>
                    <a:gd name="connsiteX59" fmla="*/ 985715 w 4849413"/>
                    <a:gd name="connsiteY59" fmla="*/ 1055209 h 2111408"/>
                    <a:gd name="connsiteX60" fmla="*/ 1366692 w 4849413"/>
                    <a:gd name="connsiteY60" fmla="*/ 1037651 h 2111408"/>
                    <a:gd name="connsiteX61" fmla="*/ 1478314 w 4849413"/>
                    <a:gd name="connsiteY61" fmla="*/ 1089067 h 2111408"/>
                    <a:gd name="connsiteX62" fmla="*/ 1224504 w 4849413"/>
                    <a:gd name="connsiteY62" fmla="*/ 1158680 h 2111408"/>
                    <a:gd name="connsiteX63" fmla="*/ 866914 w 4849413"/>
                    <a:gd name="connsiteY63" fmla="*/ 1106316 h 2111408"/>
                    <a:gd name="connsiteX64" fmla="*/ 805878 w 4849413"/>
                    <a:gd name="connsiteY64" fmla="*/ 1142189 h 2111408"/>
                    <a:gd name="connsiteX65" fmla="*/ 1159014 w 4849413"/>
                    <a:gd name="connsiteY65" fmla="*/ 1244382 h 2111408"/>
                    <a:gd name="connsiteX66" fmla="*/ 1299187 w 4849413"/>
                    <a:gd name="connsiteY66" fmla="*/ 1230094 h 2111408"/>
                    <a:gd name="connsiteX67" fmla="*/ 1468789 w 4849413"/>
                    <a:gd name="connsiteY67" fmla="*/ 1278335 h 2111408"/>
                    <a:gd name="connsiteX68" fmla="*/ 1740157 w 4849413"/>
                    <a:gd name="connsiteY68" fmla="*/ 1216873 h 2111408"/>
                    <a:gd name="connsiteX69" fmla="*/ 2061567 w 4849413"/>
                    <a:gd name="connsiteY69" fmla="*/ 1445283 h 2111408"/>
                    <a:gd name="connsiteX70" fmla="*/ 2037873 w 4849413"/>
                    <a:gd name="connsiteY70" fmla="*/ 1507811 h 2111408"/>
                    <a:gd name="connsiteX71" fmla="*/ 2170749 w 4849413"/>
                    <a:gd name="connsiteY71" fmla="*/ 1508973 h 2111408"/>
                    <a:gd name="connsiteX72" fmla="*/ 2272515 w 4849413"/>
                    <a:gd name="connsiteY72" fmla="*/ 1566645 h 2111408"/>
                    <a:gd name="connsiteX73" fmla="*/ 2329973 w 4849413"/>
                    <a:gd name="connsiteY73" fmla="*/ 1527170 h 2111408"/>
                    <a:gd name="connsiteX74" fmla="*/ 2377598 w 4849413"/>
                    <a:gd name="connsiteY74" fmla="*/ 1609696 h 2111408"/>
                    <a:gd name="connsiteX75" fmla="*/ 3130641 w 4849413"/>
                    <a:gd name="connsiteY75" fmla="*/ 1763731 h 2111408"/>
                    <a:gd name="connsiteX76" fmla="*/ 3897664 w 4849413"/>
                    <a:gd name="connsiteY76" fmla="*/ 1747122 h 2111408"/>
                    <a:gd name="connsiteX77" fmla="*/ 4115389 w 4849413"/>
                    <a:gd name="connsiteY77" fmla="*/ 2060167 h 2111408"/>
                    <a:gd name="connsiteX78" fmla="*/ 4491816 w 4849413"/>
                    <a:gd name="connsiteY78" fmla="*/ 1795907 h 2111408"/>
                    <a:gd name="connsiteX79" fmla="*/ 4799814 w 4849413"/>
                    <a:gd name="connsiteY79" fmla="*/ 1517432 h 2111408"/>
                    <a:gd name="connsiteX80" fmla="*/ 4805170 w 4849413"/>
                    <a:gd name="connsiteY80" fmla="*/ 1430570 h 2111408"/>
                    <a:gd name="connsiteX0" fmla="*/ 4805170 w 4849413"/>
                    <a:gd name="connsiteY0" fmla="*/ 1430570 h 2111408"/>
                    <a:gd name="connsiteX1" fmla="*/ 4607727 w 4849413"/>
                    <a:gd name="connsiteY1" fmla="*/ 1101506 h 2111408"/>
                    <a:gd name="connsiteX2" fmla="*/ 4495417 w 4849413"/>
                    <a:gd name="connsiteY2" fmla="*/ 671910 h 2111408"/>
                    <a:gd name="connsiteX3" fmla="*/ 4045041 w 4849413"/>
                    <a:gd name="connsiteY3" fmla="*/ 835683 h 2111408"/>
                    <a:gd name="connsiteX4" fmla="*/ 3872170 w 4849413"/>
                    <a:gd name="connsiteY4" fmla="*/ 1135934 h 2111408"/>
                    <a:gd name="connsiteX5" fmla="*/ 3035964 w 4849413"/>
                    <a:gd name="connsiteY5" fmla="*/ 988380 h 2111408"/>
                    <a:gd name="connsiteX6" fmla="*/ 2311776 w 4849413"/>
                    <a:gd name="connsiteY6" fmla="*/ 1022203 h 2111408"/>
                    <a:gd name="connsiteX7" fmla="*/ 2266283 w 4849413"/>
                    <a:gd name="connsiteY7" fmla="*/ 1004006 h 2111408"/>
                    <a:gd name="connsiteX8" fmla="*/ 1979680 w 4849413"/>
                    <a:gd name="connsiteY8" fmla="*/ 940316 h 2111408"/>
                    <a:gd name="connsiteX9" fmla="*/ 2028799 w 4849413"/>
                    <a:gd name="connsiteY9" fmla="*/ 745423 h 2111408"/>
                    <a:gd name="connsiteX10" fmla="*/ 2008920 w 4849413"/>
                    <a:gd name="connsiteY10" fmla="*/ 643823 h 2111408"/>
                    <a:gd name="connsiteX11" fmla="*/ 2050886 w 4849413"/>
                    <a:gd name="connsiteY11" fmla="*/ 509093 h 2111408"/>
                    <a:gd name="connsiteX12" fmla="*/ 2002295 w 4849413"/>
                    <a:gd name="connsiteY12" fmla="*/ 425162 h 2111408"/>
                    <a:gd name="connsiteX13" fmla="*/ 1955780 w 4849413"/>
                    <a:gd name="connsiteY13" fmla="*/ 247016 h 2111408"/>
                    <a:gd name="connsiteX14" fmla="*/ 1852103 w 4849413"/>
                    <a:gd name="connsiteY14" fmla="*/ 135823 h 2111408"/>
                    <a:gd name="connsiteX15" fmla="*/ 1743119 w 4849413"/>
                    <a:gd name="connsiteY15" fmla="*/ 3170 h 2111408"/>
                    <a:gd name="connsiteX16" fmla="*/ 1820456 w 4849413"/>
                    <a:gd name="connsiteY16" fmla="*/ 282486 h 2111408"/>
                    <a:gd name="connsiteX17" fmla="*/ 1483811 w 4849413"/>
                    <a:gd name="connsiteY17" fmla="*/ 25916 h 2111408"/>
                    <a:gd name="connsiteX18" fmla="*/ 1662155 w 4849413"/>
                    <a:gd name="connsiteY18" fmla="*/ 233007 h 2111408"/>
                    <a:gd name="connsiteX19" fmla="*/ 1734020 w 4849413"/>
                    <a:gd name="connsiteY19" fmla="*/ 662812 h 2111408"/>
                    <a:gd name="connsiteX20" fmla="*/ 1523733 w 4849413"/>
                    <a:gd name="connsiteY20" fmla="*/ 366846 h 2111408"/>
                    <a:gd name="connsiteX21" fmla="*/ 1240295 w 4849413"/>
                    <a:gd name="connsiteY21" fmla="*/ 260823 h 2111408"/>
                    <a:gd name="connsiteX22" fmla="*/ 1229924 w 4849413"/>
                    <a:gd name="connsiteY22" fmla="*/ 287350 h 2111408"/>
                    <a:gd name="connsiteX23" fmla="*/ 1594794 w 4849413"/>
                    <a:gd name="connsiteY23" fmla="*/ 551095 h 2111408"/>
                    <a:gd name="connsiteX24" fmla="*/ 1656683 w 4849413"/>
                    <a:gd name="connsiteY24" fmla="*/ 787869 h 2111408"/>
                    <a:gd name="connsiteX25" fmla="*/ 1411236 w 4849413"/>
                    <a:gd name="connsiteY25" fmla="*/ 528988 h 2111408"/>
                    <a:gd name="connsiteX26" fmla="*/ 1072365 w 4849413"/>
                    <a:gd name="connsiteY26" fmla="*/ 444283 h 2111408"/>
                    <a:gd name="connsiteX27" fmla="*/ 1051325 w 4849413"/>
                    <a:gd name="connsiteY27" fmla="*/ 485082 h 2111408"/>
                    <a:gd name="connsiteX28" fmla="*/ 1399603 w 4849413"/>
                    <a:gd name="connsiteY28" fmla="*/ 629498 h 2111408"/>
                    <a:gd name="connsiteX29" fmla="*/ 1506558 w 4849413"/>
                    <a:gd name="connsiteY29" fmla="*/ 776543 h 2111408"/>
                    <a:gd name="connsiteX30" fmla="*/ 1250947 w 4849413"/>
                    <a:gd name="connsiteY30" fmla="*/ 666412 h 2111408"/>
                    <a:gd name="connsiteX31" fmla="*/ 921292 w 4849413"/>
                    <a:gd name="connsiteY31" fmla="*/ 662503 h 2111408"/>
                    <a:gd name="connsiteX32" fmla="*/ 950127 w 4849413"/>
                    <a:gd name="connsiteY32" fmla="*/ 690345 h 2111408"/>
                    <a:gd name="connsiteX33" fmla="*/ 1146977 w 4849413"/>
                    <a:gd name="connsiteY33" fmla="*/ 703045 h 2111408"/>
                    <a:gd name="connsiteX34" fmla="*/ 1351670 w 4849413"/>
                    <a:gd name="connsiteY34" fmla="*/ 778770 h 2111408"/>
                    <a:gd name="connsiteX35" fmla="*/ 1533427 w 4849413"/>
                    <a:gd name="connsiteY35" fmla="*/ 914607 h 2111408"/>
                    <a:gd name="connsiteX36" fmla="*/ 1247250 w 4849413"/>
                    <a:gd name="connsiteY36" fmla="*/ 817486 h 2111408"/>
                    <a:gd name="connsiteX37" fmla="*/ 1188442 w 4849413"/>
                    <a:gd name="connsiteY37" fmla="*/ 843099 h 2111408"/>
                    <a:gd name="connsiteX38" fmla="*/ 887645 w 4849413"/>
                    <a:gd name="connsiteY38" fmla="*/ 761735 h 2111408"/>
                    <a:gd name="connsiteX39" fmla="*/ 570715 w 4849413"/>
                    <a:gd name="connsiteY39" fmla="*/ 771308 h 2111408"/>
                    <a:gd name="connsiteX40" fmla="*/ 222199 w 4849413"/>
                    <a:gd name="connsiteY40" fmla="*/ 653713 h 2111408"/>
                    <a:gd name="connsiteX41" fmla="*/ 210352 w 4849413"/>
                    <a:gd name="connsiteY41" fmla="*/ 698283 h 2111408"/>
                    <a:gd name="connsiteX42" fmla="*/ 505722 w 4849413"/>
                    <a:gd name="connsiteY42" fmla="*/ 853880 h 2111408"/>
                    <a:gd name="connsiteX43" fmla="*/ 836230 w 4849413"/>
                    <a:gd name="connsiteY43" fmla="*/ 820874 h 2111408"/>
                    <a:gd name="connsiteX44" fmla="*/ 1009527 w 4849413"/>
                    <a:gd name="connsiteY44" fmla="*/ 837484 h 2111408"/>
                    <a:gd name="connsiteX45" fmla="*/ 819620 w 4849413"/>
                    <a:gd name="connsiteY45" fmla="*/ 862552 h 2111408"/>
                    <a:gd name="connsiteX46" fmla="*/ 867577 w 4849413"/>
                    <a:gd name="connsiteY46" fmla="*/ 890370 h 2111408"/>
                    <a:gd name="connsiteX47" fmla="*/ 1164202 w 4849413"/>
                    <a:gd name="connsiteY47" fmla="*/ 904562 h 2111408"/>
                    <a:gd name="connsiteX48" fmla="*/ 1208108 w 4849413"/>
                    <a:gd name="connsiteY48" fmla="*/ 931218 h 2111408"/>
                    <a:gd name="connsiteX49" fmla="*/ 986568 w 4849413"/>
                    <a:gd name="connsiteY49" fmla="*/ 963702 h 2111408"/>
                    <a:gd name="connsiteX50" fmla="*/ 768204 w 4849413"/>
                    <a:gd name="connsiteY50" fmla="*/ 917996 h 2111408"/>
                    <a:gd name="connsiteX51" fmla="*/ 785028 w 4849413"/>
                    <a:gd name="connsiteY51" fmla="*/ 942758 h 2111408"/>
                    <a:gd name="connsiteX52" fmla="*/ 919609 w 4849413"/>
                    <a:gd name="connsiteY52" fmla="*/ 983487 h 2111408"/>
                    <a:gd name="connsiteX53" fmla="*/ 537567 w 4849413"/>
                    <a:gd name="connsiteY53" fmla="*/ 972161 h 2111408"/>
                    <a:gd name="connsiteX54" fmla="*/ 321477 w 4849413"/>
                    <a:gd name="connsiteY54" fmla="*/ 861795 h 2111408"/>
                    <a:gd name="connsiteX55" fmla="*/ 29377 w 4849413"/>
                    <a:gd name="connsiteY55" fmla="*/ 698283 h 2111408"/>
                    <a:gd name="connsiteX56" fmla="*/ 10824 w 4849413"/>
                    <a:gd name="connsiteY56" fmla="*/ 736358 h 2111408"/>
                    <a:gd name="connsiteX57" fmla="*/ 297642 w 4849413"/>
                    <a:gd name="connsiteY57" fmla="*/ 972160 h 2111408"/>
                    <a:gd name="connsiteX58" fmla="*/ 704182 w 4849413"/>
                    <a:gd name="connsiteY58" fmla="*/ 1064520 h 2111408"/>
                    <a:gd name="connsiteX59" fmla="*/ 985715 w 4849413"/>
                    <a:gd name="connsiteY59" fmla="*/ 1055209 h 2111408"/>
                    <a:gd name="connsiteX60" fmla="*/ 1366692 w 4849413"/>
                    <a:gd name="connsiteY60" fmla="*/ 1037651 h 2111408"/>
                    <a:gd name="connsiteX61" fmla="*/ 1478314 w 4849413"/>
                    <a:gd name="connsiteY61" fmla="*/ 1089067 h 2111408"/>
                    <a:gd name="connsiteX62" fmla="*/ 1224504 w 4849413"/>
                    <a:gd name="connsiteY62" fmla="*/ 1158680 h 2111408"/>
                    <a:gd name="connsiteX63" fmla="*/ 866914 w 4849413"/>
                    <a:gd name="connsiteY63" fmla="*/ 1106316 h 2111408"/>
                    <a:gd name="connsiteX64" fmla="*/ 805878 w 4849413"/>
                    <a:gd name="connsiteY64" fmla="*/ 1142189 h 2111408"/>
                    <a:gd name="connsiteX65" fmla="*/ 1159014 w 4849413"/>
                    <a:gd name="connsiteY65" fmla="*/ 1244382 h 2111408"/>
                    <a:gd name="connsiteX66" fmla="*/ 1299187 w 4849413"/>
                    <a:gd name="connsiteY66" fmla="*/ 1230094 h 2111408"/>
                    <a:gd name="connsiteX67" fmla="*/ 1468789 w 4849413"/>
                    <a:gd name="connsiteY67" fmla="*/ 1278335 h 2111408"/>
                    <a:gd name="connsiteX68" fmla="*/ 1740157 w 4849413"/>
                    <a:gd name="connsiteY68" fmla="*/ 1216873 h 2111408"/>
                    <a:gd name="connsiteX69" fmla="*/ 2061567 w 4849413"/>
                    <a:gd name="connsiteY69" fmla="*/ 1445283 h 2111408"/>
                    <a:gd name="connsiteX70" fmla="*/ 2037873 w 4849413"/>
                    <a:gd name="connsiteY70" fmla="*/ 1507811 h 2111408"/>
                    <a:gd name="connsiteX71" fmla="*/ 2170749 w 4849413"/>
                    <a:gd name="connsiteY71" fmla="*/ 1508973 h 2111408"/>
                    <a:gd name="connsiteX72" fmla="*/ 2272515 w 4849413"/>
                    <a:gd name="connsiteY72" fmla="*/ 1566645 h 2111408"/>
                    <a:gd name="connsiteX73" fmla="*/ 2329973 w 4849413"/>
                    <a:gd name="connsiteY73" fmla="*/ 1527170 h 2111408"/>
                    <a:gd name="connsiteX74" fmla="*/ 2377598 w 4849413"/>
                    <a:gd name="connsiteY74" fmla="*/ 1609696 h 2111408"/>
                    <a:gd name="connsiteX75" fmla="*/ 3130641 w 4849413"/>
                    <a:gd name="connsiteY75" fmla="*/ 1763731 h 2111408"/>
                    <a:gd name="connsiteX76" fmla="*/ 3897664 w 4849413"/>
                    <a:gd name="connsiteY76" fmla="*/ 1747122 h 2111408"/>
                    <a:gd name="connsiteX77" fmla="*/ 4115389 w 4849413"/>
                    <a:gd name="connsiteY77" fmla="*/ 2060167 h 2111408"/>
                    <a:gd name="connsiteX78" fmla="*/ 4491816 w 4849413"/>
                    <a:gd name="connsiteY78" fmla="*/ 1795907 h 2111408"/>
                    <a:gd name="connsiteX79" fmla="*/ 4799814 w 4849413"/>
                    <a:gd name="connsiteY79" fmla="*/ 1517432 h 2111408"/>
                    <a:gd name="connsiteX80" fmla="*/ 4805170 w 4849413"/>
                    <a:gd name="connsiteY80" fmla="*/ 1430570 h 2111408"/>
                    <a:gd name="connsiteX0" fmla="*/ 4805170 w 4849413"/>
                    <a:gd name="connsiteY0" fmla="*/ 1430570 h 2111408"/>
                    <a:gd name="connsiteX1" fmla="*/ 4607727 w 4849413"/>
                    <a:gd name="connsiteY1" fmla="*/ 1101506 h 2111408"/>
                    <a:gd name="connsiteX2" fmla="*/ 4495417 w 4849413"/>
                    <a:gd name="connsiteY2" fmla="*/ 671910 h 2111408"/>
                    <a:gd name="connsiteX3" fmla="*/ 4045041 w 4849413"/>
                    <a:gd name="connsiteY3" fmla="*/ 835683 h 2111408"/>
                    <a:gd name="connsiteX4" fmla="*/ 3872170 w 4849413"/>
                    <a:gd name="connsiteY4" fmla="*/ 1135934 h 2111408"/>
                    <a:gd name="connsiteX5" fmla="*/ 3035964 w 4849413"/>
                    <a:gd name="connsiteY5" fmla="*/ 988380 h 2111408"/>
                    <a:gd name="connsiteX6" fmla="*/ 2311776 w 4849413"/>
                    <a:gd name="connsiteY6" fmla="*/ 1022203 h 2111408"/>
                    <a:gd name="connsiteX7" fmla="*/ 2266283 w 4849413"/>
                    <a:gd name="connsiteY7" fmla="*/ 1004006 h 2111408"/>
                    <a:gd name="connsiteX8" fmla="*/ 1979680 w 4849413"/>
                    <a:gd name="connsiteY8" fmla="*/ 940316 h 2111408"/>
                    <a:gd name="connsiteX9" fmla="*/ 2028799 w 4849413"/>
                    <a:gd name="connsiteY9" fmla="*/ 745423 h 2111408"/>
                    <a:gd name="connsiteX10" fmla="*/ 2008920 w 4849413"/>
                    <a:gd name="connsiteY10" fmla="*/ 643823 h 2111408"/>
                    <a:gd name="connsiteX11" fmla="*/ 2050886 w 4849413"/>
                    <a:gd name="connsiteY11" fmla="*/ 509093 h 2111408"/>
                    <a:gd name="connsiteX12" fmla="*/ 2002295 w 4849413"/>
                    <a:gd name="connsiteY12" fmla="*/ 425162 h 2111408"/>
                    <a:gd name="connsiteX13" fmla="*/ 1955780 w 4849413"/>
                    <a:gd name="connsiteY13" fmla="*/ 247016 h 2111408"/>
                    <a:gd name="connsiteX14" fmla="*/ 1852103 w 4849413"/>
                    <a:gd name="connsiteY14" fmla="*/ 135823 h 2111408"/>
                    <a:gd name="connsiteX15" fmla="*/ 1743119 w 4849413"/>
                    <a:gd name="connsiteY15" fmla="*/ 3170 h 2111408"/>
                    <a:gd name="connsiteX16" fmla="*/ 1820456 w 4849413"/>
                    <a:gd name="connsiteY16" fmla="*/ 282486 h 2111408"/>
                    <a:gd name="connsiteX17" fmla="*/ 1483811 w 4849413"/>
                    <a:gd name="connsiteY17" fmla="*/ 25916 h 2111408"/>
                    <a:gd name="connsiteX18" fmla="*/ 1662155 w 4849413"/>
                    <a:gd name="connsiteY18" fmla="*/ 233007 h 2111408"/>
                    <a:gd name="connsiteX19" fmla="*/ 1734020 w 4849413"/>
                    <a:gd name="connsiteY19" fmla="*/ 662812 h 2111408"/>
                    <a:gd name="connsiteX20" fmla="*/ 1523733 w 4849413"/>
                    <a:gd name="connsiteY20" fmla="*/ 366846 h 2111408"/>
                    <a:gd name="connsiteX21" fmla="*/ 1240295 w 4849413"/>
                    <a:gd name="connsiteY21" fmla="*/ 260823 h 2111408"/>
                    <a:gd name="connsiteX22" fmla="*/ 1229924 w 4849413"/>
                    <a:gd name="connsiteY22" fmla="*/ 287350 h 2111408"/>
                    <a:gd name="connsiteX23" fmla="*/ 1594794 w 4849413"/>
                    <a:gd name="connsiteY23" fmla="*/ 551095 h 2111408"/>
                    <a:gd name="connsiteX24" fmla="*/ 1656683 w 4849413"/>
                    <a:gd name="connsiteY24" fmla="*/ 787869 h 2111408"/>
                    <a:gd name="connsiteX25" fmla="*/ 1411236 w 4849413"/>
                    <a:gd name="connsiteY25" fmla="*/ 528988 h 2111408"/>
                    <a:gd name="connsiteX26" fmla="*/ 1072365 w 4849413"/>
                    <a:gd name="connsiteY26" fmla="*/ 444283 h 2111408"/>
                    <a:gd name="connsiteX27" fmla="*/ 1051325 w 4849413"/>
                    <a:gd name="connsiteY27" fmla="*/ 485082 h 2111408"/>
                    <a:gd name="connsiteX28" fmla="*/ 1399603 w 4849413"/>
                    <a:gd name="connsiteY28" fmla="*/ 629498 h 2111408"/>
                    <a:gd name="connsiteX29" fmla="*/ 1506558 w 4849413"/>
                    <a:gd name="connsiteY29" fmla="*/ 776543 h 2111408"/>
                    <a:gd name="connsiteX30" fmla="*/ 1250947 w 4849413"/>
                    <a:gd name="connsiteY30" fmla="*/ 666412 h 2111408"/>
                    <a:gd name="connsiteX31" fmla="*/ 921292 w 4849413"/>
                    <a:gd name="connsiteY31" fmla="*/ 662503 h 2111408"/>
                    <a:gd name="connsiteX32" fmla="*/ 950127 w 4849413"/>
                    <a:gd name="connsiteY32" fmla="*/ 690345 h 2111408"/>
                    <a:gd name="connsiteX33" fmla="*/ 1146977 w 4849413"/>
                    <a:gd name="connsiteY33" fmla="*/ 703045 h 2111408"/>
                    <a:gd name="connsiteX34" fmla="*/ 1351670 w 4849413"/>
                    <a:gd name="connsiteY34" fmla="*/ 778770 h 2111408"/>
                    <a:gd name="connsiteX35" fmla="*/ 1533427 w 4849413"/>
                    <a:gd name="connsiteY35" fmla="*/ 914607 h 2111408"/>
                    <a:gd name="connsiteX36" fmla="*/ 1247250 w 4849413"/>
                    <a:gd name="connsiteY36" fmla="*/ 817486 h 2111408"/>
                    <a:gd name="connsiteX37" fmla="*/ 1188442 w 4849413"/>
                    <a:gd name="connsiteY37" fmla="*/ 843099 h 2111408"/>
                    <a:gd name="connsiteX38" fmla="*/ 887645 w 4849413"/>
                    <a:gd name="connsiteY38" fmla="*/ 761735 h 2111408"/>
                    <a:gd name="connsiteX39" fmla="*/ 570715 w 4849413"/>
                    <a:gd name="connsiteY39" fmla="*/ 771308 h 2111408"/>
                    <a:gd name="connsiteX40" fmla="*/ 222199 w 4849413"/>
                    <a:gd name="connsiteY40" fmla="*/ 653713 h 2111408"/>
                    <a:gd name="connsiteX41" fmla="*/ 210352 w 4849413"/>
                    <a:gd name="connsiteY41" fmla="*/ 698283 h 2111408"/>
                    <a:gd name="connsiteX42" fmla="*/ 505722 w 4849413"/>
                    <a:gd name="connsiteY42" fmla="*/ 853880 h 2111408"/>
                    <a:gd name="connsiteX43" fmla="*/ 836230 w 4849413"/>
                    <a:gd name="connsiteY43" fmla="*/ 820874 h 2111408"/>
                    <a:gd name="connsiteX44" fmla="*/ 1009527 w 4849413"/>
                    <a:gd name="connsiteY44" fmla="*/ 837484 h 2111408"/>
                    <a:gd name="connsiteX45" fmla="*/ 819620 w 4849413"/>
                    <a:gd name="connsiteY45" fmla="*/ 862552 h 2111408"/>
                    <a:gd name="connsiteX46" fmla="*/ 867577 w 4849413"/>
                    <a:gd name="connsiteY46" fmla="*/ 890370 h 2111408"/>
                    <a:gd name="connsiteX47" fmla="*/ 1164202 w 4849413"/>
                    <a:gd name="connsiteY47" fmla="*/ 904562 h 2111408"/>
                    <a:gd name="connsiteX48" fmla="*/ 1208108 w 4849413"/>
                    <a:gd name="connsiteY48" fmla="*/ 931218 h 2111408"/>
                    <a:gd name="connsiteX49" fmla="*/ 986568 w 4849413"/>
                    <a:gd name="connsiteY49" fmla="*/ 963702 h 2111408"/>
                    <a:gd name="connsiteX50" fmla="*/ 768204 w 4849413"/>
                    <a:gd name="connsiteY50" fmla="*/ 917996 h 2111408"/>
                    <a:gd name="connsiteX51" fmla="*/ 785028 w 4849413"/>
                    <a:gd name="connsiteY51" fmla="*/ 942758 h 2111408"/>
                    <a:gd name="connsiteX52" fmla="*/ 919609 w 4849413"/>
                    <a:gd name="connsiteY52" fmla="*/ 983487 h 2111408"/>
                    <a:gd name="connsiteX53" fmla="*/ 537567 w 4849413"/>
                    <a:gd name="connsiteY53" fmla="*/ 972161 h 2111408"/>
                    <a:gd name="connsiteX54" fmla="*/ 321477 w 4849413"/>
                    <a:gd name="connsiteY54" fmla="*/ 861795 h 2111408"/>
                    <a:gd name="connsiteX55" fmla="*/ 29377 w 4849413"/>
                    <a:gd name="connsiteY55" fmla="*/ 698283 h 2111408"/>
                    <a:gd name="connsiteX56" fmla="*/ 10824 w 4849413"/>
                    <a:gd name="connsiteY56" fmla="*/ 736358 h 2111408"/>
                    <a:gd name="connsiteX57" fmla="*/ 297642 w 4849413"/>
                    <a:gd name="connsiteY57" fmla="*/ 972160 h 2111408"/>
                    <a:gd name="connsiteX58" fmla="*/ 704182 w 4849413"/>
                    <a:gd name="connsiteY58" fmla="*/ 1064520 h 2111408"/>
                    <a:gd name="connsiteX59" fmla="*/ 985715 w 4849413"/>
                    <a:gd name="connsiteY59" fmla="*/ 1055209 h 2111408"/>
                    <a:gd name="connsiteX60" fmla="*/ 1366692 w 4849413"/>
                    <a:gd name="connsiteY60" fmla="*/ 1037651 h 2111408"/>
                    <a:gd name="connsiteX61" fmla="*/ 1478314 w 4849413"/>
                    <a:gd name="connsiteY61" fmla="*/ 1089067 h 2111408"/>
                    <a:gd name="connsiteX62" fmla="*/ 1224504 w 4849413"/>
                    <a:gd name="connsiteY62" fmla="*/ 1158680 h 2111408"/>
                    <a:gd name="connsiteX63" fmla="*/ 866914 w 4849413"/>
                    <a:gd name="connsiteY63" fmla="*/ 1106316 h 2111408"/>
                    <a:gd name="connsiteX64" fmla="*/ 805878 w 4849413"/>
                    <a:gd name="connsiteY64" fmla="*/ 1142189 h 2111408"/>
                    <a:gd name="connsiteX65" fmla="*/ 1159014 w 4849413"/>
                    <a:gd name="connsiteY65" fmla="*/ 1244382 h 2111408"/>
                    <a:gd name="connsiteX66" fmla="*/ 1299187 w 4849413"/>
                    <a:gd name="connsiteY66" fmla="*/ 1230094 h 2111408"/>
                    <a:gd name="connsiteX67" fmla="*/ 1468789 w 4849413"/>
                    <a:gd name="connsiteY67" fmla="*/ 1278335 h 2111408"/>
                    <a:gd name="connsiteX68" fmla="*/ 1740157 w 4849413"/>
                    <a:gd name="connsiteY68" fmla="*/ 1216873 h 2111408"/>
                    <a:gd name="connsiteX69" fmla="*/ 2061567 w 4849413"/>
                    <a:gd name="connsiteY69" fmla="*/ 1445283 h 2111408"/>
                    <a:gd name="connsiteX70" fmla="*/ 2037873 w 4849413"/>
                    <a:gd name="connsiteY70" fmla="*/ 1507811 h 2111408"/>
                    <a:gd name="connsiteX71" fmla="*/ 2170749 w 4849413"/>
                    <a:gd name="connsiteY71" fmla="*/ 1508973 h 2111408"/>
                    <a:gd name="connsiteX72" fmla="*/ 2272515 w 4849413"/>
                    <a:gd name="connsiteY72" fmla="*/ 1566645 h 2111408"/>
                    <a:gd name="connsiteX73" fmla="*/ 2329973 w 4849413"/>
                    <a:gd name="connsiteY73" fmla="*/ 1527170 h 2111408"/>
                    <a:gd name="connsiteX74" fmla="*/ 2377598 w 4849413"/>
                    <a:gd name="connsiteY74" fmla="*/ 1609696 h 2111408"/>
                    <a:gd name="connsiteX75" fmla="*/ 3130641 w 4849413"/>
                    <a:gd name="connsiteY75" fmla="*/ 1763731 h 2111408"/>
                    <a:gd name="connsiteX76" fmla="*/ 3897664 w 4849413"/>
                    <a:gd name="connsiteY76" fmla="*/ 1747122 h 2111408"/>
                    <a:gd name="connsiteX77" fmla="*/ 4115389 w 4849413"/>
                    <a:gd name="connsiteY77" fmla="*/ 2060167 h 2111408"/>
                    <a:gd name="connsiteX78" fmla="*/ 4491816 w 4849413"/>
                    <a:gd name="connsiteY78" fmla="*/ 1795907 h 2111408"/>
                    <a:gd name="connsiteX79" fmla="*/ 4799814 w 4849413"/>
                    <a:gd name="connsiteY79" fmla="*/ 1517432 h 2111408"/>
                    <a:gd name="connsiteX80" fmla="*/ 4805170 w 4849413"/>
                    <a:gd name="connsiteY80" fmla="*/ 1430570 h 2111408"/>
                    <a:gd name="connsiteX0" fmla="*/ 4805170 w 4849413"/>
                    <a:gd name="connsiteY0" fmla="*/ 1430570 h 2111408"/>
                    <a:gd name="connsiteX1" fmla="*/ 4607727 w 4849413"/>
                    <a:gd name="connsiteY1" fmla="*/ 1101506 h 2111408"/>
                    <a:gd name="connsiteX2" fmla="*/ 4498592 w 4849413"/>
                    <a:gd name="connsiteY2" fmla="*/ 678260 h 2111408"/>
                    <a:gd name="connsiteX3" fmla="*/ 4045041 w 4849413"/>
                    <a:gd name="connsiteY3" fmla="*/ 835683 h 2111408"/>
                    <a:gd name="connsiteX4" fmla="*/ 3872170 w 4849413"/>
                    <a:gd name="connsiteY4" fmla="*/ 1135934 h 2111408"/>
                    <a:gd name="connsiteX5" fmla="*/ 3035964 w 4849413"/>
                    <a:gd name="connsiteY5" fmla="*/ 988380 h 2111408"/>
                    <a:gd name="connsiteX6" fmla="*/ 2311776 w 4849413"/>
                    <a:gd name="connsiteY6" fmla="*/ 1022203 h 2111408"/>
                    <a:gd name="connsiteX7" fmla="*/ 2266283 w 4849413"/>
                    <a:gd name="connsiteY7" fmla="*/ 1004006 h 2111408"/>
                    <a:gd name="connsiteX8" fmla="*/ 1979680 w 4849413"/>
                    <a:gd name="connsiteY8" fmla="*/ 940316 h 2111408"/>
                    <a:gd name="connsiteX9" fmla="*/ 2028799 w 4849413"/>
                    <a:gd name="connsiteY9" fmla="*/ 745423 h 2111408"/>
                    <a:gd name="connsiteX10" fmla="*/ 2008920 w 4849413"/>
                    <a:gd name="connsiteY10" fmla="*/ 643823 h 2111408"/>
                    <a:gd name="connsiteX11" fmla="*/ 2050886 w 4849413"/>
                    <a:gd name="connsiteY11" fmla="*/ 509093 h 2111408"/>
                    <a:gd name="connsiteX12" fmla="*/ 2002295 w 4849413"/>
                    <a:gd name="connsiteY12" fmla="*/ 425162 h 2111408"/>
                    <a:gd name="connsiteX13" fmla="*/ 1955780 w 4849413"/>
                    <a:gd name="connsiteY13" fmla="*/ 247016 h 2111408"/>
                    <a:gd name="connsiteX14" fmla="*/ 1852103 w 4849413"/>
                    <a:gd name="connsiteY14" fmla="*/ 135823 h 2111408"/>
                    <a:gd name="connsiteX15" fmla="*/ 1743119 w 4849413"/>
                    <a:gd name="connsiteY15" fmla="*/ 3170 h 2111408"/>
                    <a:gd name="connsiteX16" fmla="*/ 1820456 w 4849413"/>
                    <a:gd name="connsiteY16" fmla="*/ 282486 h 2111408"/>
                    <a:gd name="connsiteX17" fmla="*/ 1483811 w 4849413"/>
                    <a:gd name="connsiteY17" fmla="*/ 25916 h 2111408"/>
                    <a:gd name="connsiteX18" fmla="*/ 1662155 w 4849413"/>
                    <a:gd name="connsiteY18" fmla="*/ 233007 h 2111408"/>
                    <a:gd name="connsiteX19" fmla="*/ 1734020 w 4849413"/>
                    <a:gd name="connsiteY19" fmla="*/ 662812 h 2111408"/>
                    <a:gd name="connsiteX20" fmla="*/ 1523733 w 4849413"/>
                    <a:gd name="connsiteY20" fmla="*/ 366846 h 2111408"/>
                    <a:gd name="connsiteX21" fmla="*/ 1240295 w 4849413"/>
                    <a:gd name="connsiteY21" fmla="*/ 260823 h 2111408"/>
                    <a:gd name="connsiteX22" fmla="*/ 1229924 w 4849413"/>
                    <a:gd name="connsiteY22" fmla="*/ 287350 h 2111408"/>
                    <a:gd name="connsiteX23" fmla="*/ 1594794 w 4849413"/>
                    <a:gd name="connsiteY23" fmla="*/ 551095 h 2111408"/>
                    <a:gd name="connsiteX24" fmla="*/ 1656683 w 4849413"/>
                    <a:gd name="connsiteY24" fmla="*/ 787869 h 2111408"/>
                    <a:gd name="connsiteX25" fmla="*/ 1411236 w 4849413"/>
                    <a:gd name="connsiteY25" fmla="*/ 528988 h 2111408"/>
                    <a:gd name="connsiteX26" fmla="*/ 1072365 w 4849413"/>
                    <a:gd name="connsiteY26" fmla="*/ 444283 h 2111408"/>
                    <a:gd name="connsiteX27" fmla="*/ 1051325 w 4849413"/>
                    <a:gd name="connsiteY27" fmla="*/ 485082 h 2111408"/>
                    <a:gd name="connsiteX28" fmla="*/ 1399603 w 4849413"/>
                    <a:gd name="connsiteY28" fmla="*/ 629498 h 2111408"/>
                    <a:gd name="connsiteX29" fmla="*/ 1506558 w 4849413"/>
                    <a:gd name="connsiteY29" fmla="*/ 776543 h 2111408"/>
                    <a:gd name="connsiteX30" fmla="*/ 1250947 w 4849413"/>
                    <a:gd name="connsiteY30" fmla="*/ 666412 h 2111408"/>
                    <a:gd name="connsiteX31" fmla="*/ 921292 w 4849413"/>
                    <a:gd name="connsiteY31" fmla="*/ 662503 h 2111408"/>
                    <a:gd name="connsiteX32" fmla="*/ 950127 w 4849413"/>
                    <a:gd name="connsiteY32" fmla="*/ 690345 h 2111408"/>
                    <a:gd name="connsiteX33" fmla="*/ 1146977 w 4849413"/>
                    <a:gd name="connsiteY33" fmla="*/ 703045 h 2111408"/>
                    <a:gd name="connsiteX34" fmla="*/ 1351670 w 4849413"/>
                    <a:gd name="connsiteY34" fmla="*/ 778770 h 2111408"/>
                    <a:gd name="connsiteX35" fmla="*/ 1533427 w 4849413"/>
                    <a:gd name="connsiteY35" fmla="*/ 914607 h 2111408"/>
                    <a:gd name="connsiteX36" fmla="*/ 1247250 w 4849413"/>
                    <a:gd name="connsiteY36" fmla="*/ 817486 h 2111408"/>
                    <a:gd name="connsiteX37" fmla="*/ 1188442 w 4849413"/>
                    <a:gd name="connsiteY37" fmla="*/ 843099 h 2111408"/>
                    <a:gd name="connsiteX38" fmla="*/ 887645 w 4849413"/>
                    <a:gd name="connsiteY38" fmla="*/ 761735 h 2111408"/>
                    <a:gd name="connsiteX39" fmla="*/ 570715 w 4849413"/>
                    <a:gd name="connsiteY39" fmla="*/ 771308 h 2111408"/>
                    <a:gd name="connsiteX40" fmla="*/ 222199 w 4849413"/>
                    <a:gd name="connsiteY40" fmla="*/ 653713 h 2111408"/>
                    <a:gd name="connsiteX41" fmla="*/ 210352 w 4849413"/>
                    <a:gd name="connsiteY41" fmla="*/ 698283 h 2111408"/>
                    <a:gd name="connsiteX42" fmla="*/ 505722 w 4849413"/>
                    <a:gd name="connsiteY42" fmla="*/ 853880 h 2111408"/>
                    <a:gd name="connsiteX43" fmla="*/ 836230 w 4849413"/>
                    <a:gd name="connsiteY43" fmla="*/ 820874 h 2111408"/>
                    <a:gd name="connsiteX44" fmla="*/ 1009527 w 4849413"/>
                    <a:gd name="connsiteY44" fmla="*/ 837484 h 2111408"/>
                    <a:gd name="connsiteX45" fmla="*/ 819620 w 4849413"/>
                    <a:gd name="connsiteY45" fmla="*/ 862552 h 2111408"/>
                    <a:gd name="connsiteX46" fmla="*/ 867577 w 4849413"/>
                    <a:gd name="connsiteY46" fmla="*/ 890370 h 2111408"/>
                    <a:gd name="connsiteX47" fmla="*/ 1164202 w 4849413"/>
                    <a:gd name="connsiteY47" fmla="*/ 904562 h 2111408"/>
                    <a:gd name="connsiteX48" fmla="*/ 1208108 w 4849413"/>
                    <a:gd name="connsiteY48" fmla="*/ 931218 h 2111408"/>
                    <a:gd name="connsiteX49" fmla="*/ 986568 w 4849413"/>
                    <a:gd name="connsiteY49" fmla="*/ 963702 h 2111408"/>
                    <a:gd name="connsiteX50" fmla="*/ 768204 w 4849413"/>
                    <a:gd name="connsiteY50" fmla="*/ 917996 h 2111408"/>
                    <a:gd name="connsiteX51" fmla="*/ 785028 w 4849413"/>
                    <a:gd name="connsiteY51" fmla="*/ 942758 h 2111408"/>
                    <a:gd name="connsiteX52" fmla="*/ 919609 w 4849413"/>
                    <a:gd name="connsiteY52" fmla="*/ 983487 h 2111408"/>
                    <a:gd name="connsiteX53" fmla="*/ 537567 w 4849413"/>
                    <a:gd name="connsiteY53" fmla="*/ 972161 h 2111408"/>
                    <a:gd name="connsiteX54" fmla="*/ 321477 w 4849413"/>
                    <a:gd name="connsiteY54" fmla="*/ 861795 h 2111408"/>
                    <a:gd name="connsiteX55" fmla="*/ 29377 w 4849413"/>
                    <a:gd name="connsiteY55" fmla="*/ 698283 h 2111408"/>
                    <a:gd name="connsiteX56" fmla="*/ 10824 w 4849413"/>
                    <a:gd name="connsiteY56" fmla="*/ 736358 h 2111408"/>
                    <a:gd name="connsiteX57" fmla="*/ 297642 w 4849413"/>
                    <a:gd name="connsiteY57" fmla="*/ 972160 h 2111408"/>
                    <a:gd name="connsiteX58" fmla="*/ 704182 w 4849413"/>
                    <a:gd name="connsiteY58" fmla="*/ 1064520 h 2111408"/>
                    <a:gd name="connsiteX59" fmla="*/ 985715 w 4849413"/>
                    <a:gd name="connsiteY59" fmla="*/ 1055209 h 2111408"/>
                    <a:gd name="connsiteX60" fmla="*/ 1366692 w 4849413"/>
                    <a:gd name="connsiteY60" fmla="*/ 1037651 h 2111408"/>
                    <a:gd name="connsiteX61" fmla="*/ 1478314 w 4849413"/>
                    <a:gd name="connsiteY61" fmla="*/ 1089067 h 2111408"/>
                    <a:gd name="connsiteX62" fmla="*/ 1224504 w 4849413"/>
                    <a:gd name="connsiteY62" fmla="*/ 1158680 h 2111408"/>
                    <a:gd name="connsiteX63" fmla="*/ 866914 w 4849413"/>
                    <a:gd name="connsiteY63" fmla="*/ 1106316 h 2111408"/>
                    <a:gd name="connsiteX64" fmla="*/ 805878 w 4849413"/>
                    <a:gd name="connsiteY64" fmla="*/ 1142189 h 2111408"/>
                    <a:gd name="connsiteX65" fmla="*/ 1159014 w 4849413"/>
                    <a:gd name="connsiteY65" fmla="*/ 1244382 h 2111408"/>
                    <a:gd name="connsiteX66" fmla="*/ 1299187 w 4849413"/>
                    <a:gd name="connsiteY66" fmla="*/ 1230094 h 2111408"/>
                    <a:gd name="connsiteX67" fmla="*/ 1468789 w 4849413"/>
                    <a:gd name="connsiteY67" fmla="*/ 1278335 h 2111408"/>
                    <a:gd name="connsiteX68" fmla="*/ 1740157 w 4849413"/>
                    <a:gd name="connsiteY68" fmla="*/ 1216873 h 2111408"/>
                    <a:gd name="connsiteX69" fmla="*/ 2061567 w 4849413"/>
                    <a:gd name="connsiteY69" fmla="*/ 1445283 h 2111408"/>
                    <a:gd name="connsiteX70" fmla="*/ 2037873 w 4849413"/>
                    <a:gd name="connsiteY70" fmla="*/ 1507811 h 2111408"/>
                    <a:gd name="connsiteX71" fmla="*/ 2170749 w 4849413"/>
                    <a:gd name="connsiteY71" fmla="*/ 1508973 h 2111408"/>
                    <a:gd name="connsiteX72" fmla="*/ 2272515 w 4849413"/>
                    <a:gd name="connsiteY72" fmla="*/ 1566645 h 2111408"/>
                    <a:gd name="connsiteX73" fmla="*/ 2329973 w 4849413"/>
                    <a:gd name="connsiteY73" fmla="*/ 1527170 h 2111408"/>
                    <a:gd name="connsiteX74" fmla="*/ 2377598 w 4849413"/>
                    <a:gd name="connsiteY74" fmla="*/ 1609696 h 2111408"/>
                    <a:gd name="connsiteX75" fmla="*/ 3130641 w 4849413"/>
                    <a:gd name="connsiteY75" fmla="*/ 1763731 h 2111408"/>
                    <a:gd name="connsiteX76" fmla="*/ 3897664 w 4849413"/>
                    <a:gd name="connsiteY76" fmla="*/ 1747122 h 2111408"/>
                    <a:gd name="connsiteX77" fmla="*/ 4115389 w 4849413"/>
                    <a:gd name="connsiteY77" fmla="*/ 2060167 h 2111408"/>
                    <a:gd name="connsiteX78" fmla="*/ 4491816 w 4849413"/>
                    <a:gd name="connsiteY78" fmla="*/ 1795907 h 2111408"/>
                    <a:gd name="connsiteX79" fmla="*/ 4799814 w 4849413"/>
                    <a:gd name="connsiteY79" fmla="*/ 1517432 h 2111408"/>
                    <a:gd name="connsiteX80" fmla="*/ 4805170 w 4849413"/>
                    <a:gd name="connsiteY80" fmla="*/ 1430570 h 2111408"/>
                    <a:gd name="connsiteX0" fmla="*/ 4805170 w 4849413"/>
                    <a:gd name="connsiteY0" fmla="*/ 1430570 h 2111408"/>
                    <a:gd name="connsiteX1" fmla="*/ 4607727 w 4849413"/>
                    <a:gd name="connsiteY1" fmla="*/ 1101506 h 2111408"/>
                    <a:gd name="connsiteX2" fmla="*/ 4498592 w 4849413"/>
                    <a:gd name="connsiteY2" fmla="*/ 678260 h 2111408"/>
                    <a:gd name="connsiteX3" fmla="*/ 4045041 w 4849413"/>
                    <a:gd name="connsiteY3" fmla="*/ 835683 h 2111408"/>
                    <a:gd name="connsiteX4" fmla="*/ 3872170 w 4849413"/>
                    <a:gd name="connsiteY4" fmla="*/ 1135934 h 2111408"/>
                    <a:gd name="connsiteX5" fmla="*/ 3035964 w 4849413"/>
                    <a:gd name="connsiteY5" fmla="*/ 988380 h 2111408"/>
                    <a:gd name="connsiteX6" fmla="*/ 2311776 w 4849413"/>
                    <a:gd name="connsiteY6" fmla="*/ 1022203 h 2111408"/>
                    <a:gd name="connsiteX7" fmla="*/ 2266283 w 4849413"/>
                    <a:gd name="connsiteY7" fmla="*/ 1004006 h 2111408"/>
                    <a:gd name="connsiteX8" fmla="*/ 1979680 w 4849413"/>
                    <a:gd name="connsiteY8" fmla="*/ 940316 h 2111408"/>
                    <a:gd name="connsiteX9" fmla="*/ 2028799 w 4849413"/>
                    <a:gd name="connsiteY9" fmla="*/ 745423 h 2111408"/>
                    <a:gd name="connsiteX10" fmla="*/ 2008920 w 4849413"/>
                    <a:gd name="connsiteY10" fmla="*/ 643823 h 2111408"/>
                    <a:gd name="connsiteX11" fmla="*/ 2050886 w 4849413"/>
                    <a:gd name="connsiteY11" fmla="*/ 509093 h 2111408"/>
                    <a:gd name="connsiteX12" fmla="*/ 2002295 w 4849413"/>
                    <a:gd name="connsiteY12" fmla="*/ 425162 h 2111408"/>
                    <a:gd name="connsiteX13" fmla="*/ 1955780 w 4849413"/>
                    <a:gd name="connsiteY13" fmla="*/ 247016 h 2111408"/>
                    <a:gd name="connsiteX14" fmla="*/ 1852103 w 4849413"/>
                    <a:gd name="connsiteY14" fmla="*/ 135823 h 2111408"/>
                    <a:gd name="connsiteX15" fmla="*/ 1743119 w 4849413"/>
                    <a:gd name="connsiteY15" fmla="*/ 3170 h 2111408"/>
                    <a:gd name="connsiteX16" fmla="*/ 1820456 w 4849413"/>
                    <a:gd name="connsiteY16" fmla="*/ 282486 h 2111408"/>
                    <a:gd name="connsiteX17" fmla="*/ 1483811 w 4849413"/>
                    <a:gd name="connsiteY17" fmla="*/ 25916 h 2111408"/>
                    <a:gd name="connsiteX18" fmla="*/ 1662155 w 4849413"/>
                    <a:gd name="connsiteY18" fmla="*/ 233007 h 2111408"/>
                    <a:gd name="connsiteX19" fmla="*/ 1734020 w 4849413"/>
                    <a:gd name="connsiteY19" fmla="*/ 662812 h 2111408"/>
                    <a:gd name="connsiteX20" fmla="*/ 1523733 w 4849413"/>
                    <a:gd name="connsiteY20" fmla="*/ 366846 h 2111408"/>
                    <a:gd name="connsiteX21" fmla="*/ 1240295 w 4849413"/>
                    <a:gd name="connsiteY21" fmla="*/ 260823 h 2111408"/>
                    <a:gd name="connsiteX22" fmla="*/ 1229924 w 4849413"/>
                    <a:gd name="connsiteY22" fmla="*/ 287350 h 2111408"/>
                    <a:gd name="connsiteX23" fmla="*/ 1594794 w 4849413"/>
                    <a:gd name="connsiteY23" fmla="*/ 551095 h 2111408"/>
                    <a:gd name="connsiteX24" fmla="*/ 1656683 w 4849413"/>
                    <a:gd name="connsiteY24" fmla="*/ 787869 h 2111408"/>
                    <a:gd name="connsiteX25" fmla="*/ 1411236 w 4849413"/>
                    <a:gd name="connsiteY25" fmla="*/ 528988 h 2111408"/>
                    <a:gd name="connsiteX26" fmla="*/ 1072365 w 4849413"/>
                    <a:gd name="connsiteY26" fmla="*/ 444283 h 2111408"/>
                    <a:gd name="connsiteX27" fmla="*/ 1051325 w 4849413"/>
                    <a:gd name="connsiteY27" fmla="*/ 485082 h 2111408"/>
                    <a:gd name="connsiteX28" fmla="*/ 1399603 w 4849413"/>
                    <a:gd name="connsiteY28" fmla="*/ 629498 h 2111408"/>
                    <a:gd name="connsiteX29" fmla="*/ 1506558 w 4849413"/>
                    <a:gd name="connsiteY29" fmla="*/ 776543 h 2111408"/>
                    <a:gd name="connsiteX30" fmla="*/ 1250947 w 4849413"/>
                    <a:gd name="connsiteY30" fmla="*/ 666412 h 2111408"/>
                    <a:gd name="connsiteX31" fmla="*/ 921292 w 4849413"/>
                    <a:gd name="connsiteY31" fmla="*/ 662503 h 2111408"/>
                    <a:gd name="connsiteX32" fmla="*/ 950127 w 4849413"/>
                    <a:gd name="connsiteY32" fmla="*/ 690345 h 2111408"/>
                    <a:gd name="connsiteX33" fmla="*/ 1146977 w 4849413"/>
                    <a:gd name="connsiteY33" fmla="*/ 703045 h 2111408"/>
                    <a:gd name="connsiteX34" fmla="*/ 1351670 w 4849413"/>
                    <a:gd name="connsiteY34" fmla="*/ 778770 h 2111408"/>
                    <a:gd name="connsiteX35" fmla="*/ 1533427 w 4849413"/>
                    <a:gd name="connsiteY35" fmla="*/ 914607 h 2111408"/>
                    <a:gd name="connsiteX36" fmla="*/ 1247250 w 4849413"/>
                    <a:gd name="connsiteY36" fmla="*/ 817486 h 2111408"/>
                    <a:gd name="connsiteX37" fmla="*/ 1188442 w 4849413"/>
                    <a:gd name="connsiteY37" fmla="*/ 843099 h 2111408"/>
                    <a:gd name="connsiteX38" fmla="*/ 887645 w 4849413"/>
                    <a:gd name="connsiteY38" fmla="*/ 761735 h 2111408"/>
                    <a:gd name="connsiteX39" fmla="*/ 570715 w 4849413"/>
                    <a:gd name="connsiteY39" fmla="*/ 771308 h 2111408"/>
                    <a:gd name="connsiteX40" fmla="*/ 222199 w 4849413"/>
                    <a:gd name="connsiteY40" fmla="*/ 653713 h 2111408"/>
                    <a:gd name="connsiteX41" fmla="*/ 210352 w 4849413"/>
                    <a:gd name="connsiteY41" fmla="*/ 698283 h 2111408"/>
                    <a:gd name="connsiteX42" fmla="*/ 505722 w 4849413"/>
                    <a:gd name="connsiteY42" fmla="*/ 853880 h 2111408"/>
                    <a:gd name="connsiteX43" fmla="*/ 836230 w 4849413"/>
                    <a:gd name="connsiteY43" fmla="*/ 820874 h 2111408"/>
                    <a:gd name="connsiteX44" fmla="*/ 1009527 w 4849413"/>
                    <a:gd name="connsiteY44" fmla="*/ 837484 h 2111408"/>
                    <a:gd name="connsiteX45" fmla="*/ 819620 w 4849413"/>
                    <a:gd name="connsiteY45" fmla="*/ 862552 h 2111408"/>
                    <a:gd name="connsiteX46" fmla="*/ 867577 w 4849413"/>
                    <a:gd name="connsiteY46" fmla="*/ 890370 h 2111408"/>
                    <a:gd name="connsiteX47" fmla="*/ 1164202 w 4849413"/>
                    <a:gd name="connsiteY47" fmla="*/ 904562 h 2111408"/>
                    <a:gd name="connsiteX48" fmla="*/ 1208108 w 4849413"/>
                    <a:gd name="connsiteY48" fmla="*/ 931218 h 2111408"/>
                    <a:gd name="connsiteX49" fmla="*/ 986568 w 4849413"/>
                    <a:gd name="connsiteY49" fmla="*/ 963702 h 2111408"/>
                    <a:gd name="connsiteX50" fmla="*/ 768204 w 4849413"/>
                    <a:gd name="connsiteY50" fmla="*/ 917996 h 2111408"/>
                    <a:gd name="connsiteX51" fmla="*/ 785028 w 4849413"/>
                    <a:gd name="connsiteY51" fmla="*/ 942758 h 2111408"/>
                    <a:gd name="connsiteX52" fmla="*/ 919609 w 4849413"/>
                    <a:gd name="connsiteY52" fmla="*/ 983487 h 2111408"/>
                    <a:gd name="connsiteX53" fmla="*/ 537567 w 4849413"/>
                    <a:gd name="connsiteY53" fmla="*/ 972161 h 2111408"/>
                    <a:gd name="connsiteX54" fmla="*/ 321477 w 4849413"/>
                    <a:gd name="connsiteY54" fmla="*/ 861795 h 2111408"/>
                    <a:gd name="connsiteX55" fmla="*/ 29377 w 4849413"/>
                    <a:gd name="connsiteY55" fmla="*/ 698283 h 2111408"/>
                    <a:gd name="connsiteX56" fmla="*/ 10824 w 4849413"/>
                    <a:gd name="connsiteY56" fmla="*/ 736358 h 2111408"/>
                    <a:gd name="connsiteX57" fmla="*/ 297642 w 4849413"/>
                    <a:gd name="connsiteY57" fmla="*/ 972160 h 2111408"/>
                    <a:gd name="connsiteX58" fmla="*/ 704182 w 4849413"/>
                    <a:gd name="connsiteY58" fmla="*/ 1064520 h 2111408"/>
                    <a:gd name="connsiteX59" fmla="*/ 985715 w 4849413"/>
                    <a:gd name="connsiteY59" fmla="*/ 1055209 h 2111408"/>
                    <a:gd name="connsiteX60" fmla="*/ 1366692 w 4849413"/>
                    <a:gd name="connsiteY60" fmla="*/ 1037651 h 2111408"/>
                    <a:gd name="connsiteX61" fmla="*/ 1478314 w 4849413"/>
                    <a:gd name="connsiteY61" fmla="*/ 1089067 h 2111408"/>
                    <a:gd name="connsiteX62" fmla="*/ 1224504 w 4849413"/>
                    <a:gd name="connsiteY62" fmla="*/ 1158680 h 2111408"/>
                    <a:gd name="connsiteX63" fmla="*/ 866914 w 4849413"/>
                    <a:gd name="connsiteY63" fmla="*/ 1106316 h 2111408"/>
                    <a:gd name="connsiteX64" fmla="*/ 805878 w 4849413"/>
                    <a:gd name="connsiteY64" fmla="*/ 1142189 h 2111408"/>
                    <a:gd name="connsiteX65" fmla="*/ 1159014 w 4849413"/>
                    <a:gd name="connsiteY65" fmla="*/ 1244382 h 2111408"/>
                    <a:gd name="connsiteX66" fmla="*/ 1299187 w 4849413"/>
                    <a:gd name="connsiteY66" fmla="*/ 1230094 h 2111408"/>
                    <a:gd name="connsiteX67" fmla="*/ 1468789 w 4849413"/>
                    <a:gd name="connsiteY67" fmla="*/ 1278335 h 2111408"/>
                    <a:gd name="connsiteX68" fmla="*/ 1740157 w 4849413"/>
                    <a:gd name="connsiteY68" fmla="*/ 1216873 h 2111408"/>
                    <a:gd name="connsiteX69" fmla="*/ 2061567 w 4849413"/>
                    <a:gd name="connsiteY69" fmla="*/ 1445283 h 2111408"/>
                    <a:gd name="connsiteX70" fmla="*/ 2037873 w 4849413"/>
                    <a:gd name="connsiteY70" fmla="*/ 1507811 h 2111408"/>
                    <a:gd name="connsiteX71" fmla="*/ 2170749 w 4849413"/>
                    <a:gd name="connsiteY71" fmla="*/ 1508973 h 2111408"/>
                    <a:gd name="connsiteX72" fmla="*/ 2272515 w 4849413"/>
                    <a:gd name="connsiteY72" fmla="*/ 1566645 h 2111408"/>
                    <a:gd name="connsiteX73" fmla="*/ 2329973 w 4849413"/>
                    <a:gd name="connsiteY73" fmla="*/ 1527170 h 2111408"/>
                    <a:gd name="connsiteX74" fmla="*/ 2377598 w 4849413"/>
                    <a:gd name="connsiteY74" fmla="*/ 1609696 h 2111408"/>
                    <a:gd name="connsiteX75" fmla="*/ 3130641 w 4849413"/>
                    <a:gd name="connsiteY75" fmla="*/ 1763731 h 2111408"/>
                    <a:gd name="connsiteX76" fmla="*/ 3897664 w 4849413"/>
                    <a:gd name="connsiteY76" fmla="*/ 1747122 h 2111408"/>
                    <a:gd name="connsiteX77" fmla="*/ 4115389 w 4849413"/>
                    <a:gd name="connsiteY77" fmla="*/ 2060167 h 2111408"/>
                    <a:gd name="connsiteX78" fmla="*/ 4491816 w 4849413"/>
                    <a:gd name="connsiteY78" fmla="*/ 1795907 h 2111408"/>
                    <a:gd name="connsiteX79" fmla="*/ 4799814 w 4849413"/>
                    <a:gd name="connsiteY79" fmla="*/ 1517432 h 2111408"/>
                    <a:gd name="connsiteX80" fmla="*/ 4805170 w 4849413"/>
                    <a:gd name="connsiteY80" fmla="*/ 1430570 h 2111408"/>
                    <a:gd name="connsiteX0" fmla="*/ 4805170 w 4849413"/>
                    <a:gd name="connsiteY0" fmla="*/ 1430570 h 2111408"/>
                    <a:gd name="connsiteX1" fmla="*/ 4607727 w 4849413"/>
                    <a:gd name="connsiteY1" fmla="*/ 1101506 h 2111408"/>
                    <a:gd name="connsiteX2" fmla="*/ 4516055 w 4849413"/>
                    <a:gd name="connsiteY2" fmla="*/ 689372 h 2111408"/>
                    <a:gd name="connsiteX3" fmla="*/ 4045041 w 4849413"/>
                    <a:gd name="connsiteY3" fmla="*/ 835683 h 2111408"/>
                    <a:gd name="connsiteX4" fmla="*/ 3872170 w 4849413"/>
                    <a:gd name="connsiteY4" fmla="*/ 1135934 h 2111408"/>
                    <a:gd name="connsiteX5" fmla="*/ 3035964 w 4849413"/>
                    <a:gd name="connsiteY5" fmla="*/ 988380 h 2111408"/>
                    <a:gd name="connsiteX6" fmla="*/ 2311776 w 4849413"/>
                    <a:gd name="connsiteY6" fmla="*/ 1022203 h 2111408"/>
                    <a:gd name="connsiteX7" fmla="*/ 2266283 w 4849413"/>
                    <a:gd name="connsiteY7" fmla="*/ 1004006 h 2111408"/>
                    <a:gd name="connsiteX8" fmla="*/ 1979680 w 4849413"/>
                    <a:gd name="connsiteY8" fmla="*/ 940316 h 2111408"/>
                    <a:gd name="connsiteX9" fmla="*/ 2028799 w 4849413"/>
                    <a:gd name="connsiteY9" fmla="*/ 745423 h 2111408"/>
                    <a:gd name="connsiteX10" fmla="*/ 2008920 w 4849413"/>
                    <a:gd name="connsiteY10" fmla="*/ 643823 h 2111408"/>
                    <a:gd name="connsiteX11" fmla="*/ 2050886 w 4849413"/>
                    <a:gd name="connsiteY11" fmla="*/ 509093 h 2111408"/>
                    <a:gd name="connsiteX12" fmla="*/ 2002295 w 4849413"/>
                    <a:gd name="connsiteY12" fmla="*/ 425162 h 2111408"/>
                    <a:gd name="connsiteX13" fmla="*/ 1955780 w 4849413"/>
                    <a:gd name="connsiteY13" fmla="*/ 247016 h 2111408"/>
                    <a:gd name="connsiteX14" fmla="*/ 1852103 w 4849413"/>
                    <a:gd name="connsiteY14" fmla="*/ 135823 h 2111408"/>
                    <a:gd name="connsiteX15" fmla="*/ 1743119 w 4849413"/>
                    <a:gd name="connsiteY15" fmla="*/ 3170 h 2111408"/>
                    <a:gd name="connsiteX16" fmla="*/ 1820456 w 4849413"/>
                    <a:gd name="connsiteY16" fmla="*/ 282486 h 2111408"/>
                    <a:gd name="connsiteX17" fmla="*/ 1483811 w 4849413"/>
                    <a:gd name="connsiteY17" fmla="*/ 25916 h 2111408"/>
                    <a:gd name="connsiteX18" fmla="*/ 1662155 w 4849413"/>
                    <a:gd name="connsiteY18" fmla="*/ 233007 h 2111408"/>
                    <a:gd name="connsiteX19" fmla="*/ 1734020 w 4849413"/>
                    <a:gd name="connsiteY19" fmla="*/ 662812 h 2111408"/>
                    <a:gd name="connsiteX20" fmla="*/ 1523733 w 4849413"/>
                    <a:gd name="connsiteY20" fmla="*/ 366846 h 2111408"/>
                    <a:gd name="connsiteX21" fmla="*/ 1240295 w 4849413"/>
                    <a:gd name="connsiteY21" fmla="*/ 260823 h 2111408"/>
                    <a:gd name="connsiteX22" fmla="*/ 1229924 w 4849413"/>
                    <a:gd name="connsiteY22" fmla="*/ 287350 h 2111408"/>
                    <a:gd name="connsiteX23" fmla="*/ 1594794 w 4849413"/>
                    <a:gd name="connsiteY23" fmla="*/ 551095 h 2111408"/>
                    <a:gd name="connsiteX24" fmla="*/ 1656683 w 4849413"/>
                    <a:gd name="connsiteY24" fmla="*/ 787869 h 2111408"/>
                    <a:gd name="connsiteX25" fmla="*/ 1411236 w 4849413"/>
                    <a:gd name="connsiteY25" fmla="*/ 528988 h 2111408"/>
                    <a:gd name="connsiteX26" fmla="*/ 1072365 w 4849413"/>
                    <a:gd name="connsiteY26" fmla="*/ 444283 h 2111408"/>
                    <a:gd name="connsiteX27" fmla="*/ 1051325 w 4849413"/>
                    <a:gd name="connsiteY27" fmla="*/ 485082 h 2111408"/>
                    <a:gd name="connsiteX28" fmla="*/ 1399603 w 4849413"/>
                    <a:gd name="connsiteY28" fmla="*/ 629498 h 2111408"/>
                    <a:gd name="connsiteX29" fmla="*/ 1506558 w 4849413"/>
                    <a:gd name="connsiteY29" fmla="*/ 776543 h 2111408"/>
                    <a:gd name="connsiteX30" fmla="*/ 1250947 w 4849413"/>
                    <a:gd name="connsiteY30" fmla="*/ 666412 h 2111408"/>
                    <a:gd name="connsiteX31" fmla="*/ 921292 w 4849413"/>
                    <a:gd name="connsiteY31" fmla="*/ 662503 h 2111408"/>
                    <a:gd name="connsiteX32" fmla="*/ 950127 w 4849413"/>
                    <a:gd name="connsiteY32" fmla="*/ 690345 h 2111408"/>
                    <a:gd name="connsiteX33" fmla="*/ 1146977 w 4849413"/>
                    <a:gd name="connsiteY33" fmla="*/ 703045 h 2111408"/>
                    <a:gd name="connsiteX34" fmla="*/ 1351670 w 4849413"/>
                    <a:gd name="connsiteY34" fmla="*/ 778770 h 2111408"/>
                    <a:gd name="connsiteX35" fmla="*/ 1533427 w 4849413"/>
                    <a:gd name="connsiteY35" fmla="*/ 914607 h 2111408"/>
                    <a:gd name="connsiteX36" fmla="*/ 1247250 w 4849413"/>
                    <a:gd name="connsiteY36" fmla="*/ 817486 h 2111408"/>
                    <a:gd name="connsiteX37" fmla="*/ 1188442 w 4849413"/>
                    <a:gd name="connsiteY37" fmla="*/ 843099 h 2111408"/>
                    <a:gd name="connsiteX38" fmla="*/ 887645 w 4849413"/>
                    <a:gd name="connsiteY38" fmla="*/ 761735 h 2111408"/>
                    <a:gd name="connsiteX39" fmla="*/ 570715 w 4849413"/>
                    <a:gd name="connsiteY39" fmla="*/ 771308 h 2111408"/>
                    <a:gd name="connsiteX40" fmla="*/ 222199 w 4849413"/>
                    <a:gd name="connsiteY40" fmla="*/ 653713 h 2111408"/>
                    <a:gd name="connsiteX41" fmla="*/ 210352 w 4849413"/>
                    <a:gd name="connsiteY41" fmla="*/ 698283 h 2111408"/>
                    <a:gd name="connsiteX42" fmla="*/ 505722 w 4849413"/>
                    <a:gd name="connsiteY42" fmla="*/ 853880 h 2111408"/>
                    <a:gd name="connsiteX43" fmla="*/ 836230 w 4849413"/>
                    <a:gd name="connsiteY43" fmla="*/ 820874 h 2111408"/>
                    <a:gd name="connsiteX44" fmla="*/ 1009527 w 4849413"/>
                    <a:gd name="connsiteY44" fmla="*/ 837484 h 2111408"/>
                    <a:gd name="connsiteX45" fmla="*/ 819620 w 4849413"/>
                    <a:gd name="connsiteY45" fmla="*/ 862552 h 2111408"/>
                    <a:gd name="connsiteX46" fmla="*/ 867577 w 4849413"/>
                    <a:gd name="connsiteY46" fmla="*/ 890370 h 2111408"/>
                    <a:gd name="connsiteX47" fmla="*/ 1164202 w 4849413"/>
                    <a:gd name="connsiteY47" fmla="*/ 904562 h 2111408"/>
                    <a:gd name="connsiteX48" fmla="*/ 1208108 w 4849413"/>
                    <a:gd name="connsiteY48" fmla="*/ 931218 h 2111408"/>
                    <a:gd name="connsiteX49" fmla="*/ 986568 w 4849413"/>
                    <a:gd name="connsiteY49" fmla="*/ 963702 h 2111408"/>
                    <a:gd name="connsiteX50" fmla="*/ 768204 w 4849413"/>
                    <a:gd name="connsiteY50" fmla="*/ 917996 h 2111408"/>
                    <a:gd name="connsiteX51" fmla="*/ 785028 w 4849413"/>
                    <a:gd name="connsiteY51" fmla="*/ 942758 h 2111408"/>
                    <a:gd name="connsiteX52" fmla="*/ 919609 w 4849413"/>
                    <a:gd name="connsiteY52" fmla="*/ 983487 h 2111408"/>
                    <a:gd name="connsiteX53" fmla="*/ 537567 w 4849413"/>
                    <a:gd name="connsiteY53" fmla="*/ 972161 h 2111408"/>
                    <a:gd name="connsiteX54" fmla="*/ 321477 w 4849413"/>
                    <a:gd name="connsiteY54" fmla="*/ 861795 h 2111408"/>
                    <a:gd name="connsiteX55" fmla="*/ 29377 w 4849413"/>
                    <a:gd name="connsiteY55" fmla="*/ 698283 h 2111408"/>
                    <a:gd name="connsiteX56" fmla="*/ 10824 w 4849413"/>
                    <a:gd name="connsiteY56" fmla="*/ 736358 h 2111408"/>
                    <a:gd name="connsiteX57" fmla="*/ 297642 w 4849413"/>
                    <a:gd name="connsiteY57" fmla="*/ 972160 h 2111408"/>
                    <a:gd name="connsiteX58" fmla="*/ 704182 w 4849413"/>
                    <a:gd name="connsiteY58" fmla="*/ 1064520 h 2111408"/>
                    <a:gd name="connsiteX59" fmla="*/ 985715 w 4849413"/>
                    <a:gd name="connsiteY59" fmla="*/ 1055209 h 2111408"/>
                    <a:gd name="connsiteX60" fmla="*/ 1366692 w 4849413"/>
                    <a:gd name="connsiteY60" fmla="*/ 1037651 h 2111408"/>
                    <a:gd name="connsiteX61" fmla="*/ 1478314 w 4849413"/>
                    <a:gd name="connsiteY61" fmla="*/ 1089067 h 2111408"/>
                    <a:gd name="connsiteX62" fmla="*/ 1224504 w 4849413"/>
                    <a:gd name="connsiteY62" fmla="*/ 1158680 h 2111408"/>
                    <a:gd name="connsiteX63" fmla="*/ 866914 w 4849413"/>
                    <a:gd name="connsiteY63" fmla="*/ 1106316 h 2111408"/>
                    <a:gd name="connsiteX64" fmla="*/ 805878 w 4849413"/>
                    <a:gd name="connsiteY64" fmla="*/ 1142189 h 2111408"/>
                    <a:gd name="connsiteX65" fmla="*/ 1159014 w 4849413"/>
                    <a:gd name="connsiteY65" fmla="*/ 1244382 h 2111408"/>
                    <a:gd name="connsiteX66" fmla="*/ 1299187 w 4849413"/>
                    <a:gd name="connsiteY66" fmla="*/ 1230094 h 2111408"/>
                    <a:gd name="connsiteX67" fmla="*/ 1468789 w 4849413"/>
                    <a:gd name="connsiteY67" fmla="*/ 1278335 h 2111408"/>
                    <a:gd name="connsiteX68" fmla="*/ 1740157 w 4849413"/>
                    <a:gd name="connsiteY68" fmla="*/ 1216873 h 2111408"/>
                    <a:gd name="connsiteX69" fmla="*/ 2061567 w 4849413"/>
                    <a:gd name="connsiteY69" fmla="*/ 1445283 h 2111408"/>
                    <a:gd name="connsiteX70" fmla="*/ 2037873 w 4849413"/>
                    <a:gd name="connsiteY70" fmla="*/ 1507811 h 2111408"/>
                    <a:gd name="connsiteX71" fmla="*/ 2170749 w 4849413"/>
                    <a:gd name="connsiteY71" fmla="*/ 1508973 h 2111408"/>
                    <a:gd name="connsiteX72" fmla="*/ 2272515 w 4849413"/>
                    <a:gd name="connsiteY72" fmla="*/ 1566645 h 2111408"/>
                    <a:gd name="connsiteX73" fmla="*/ 2329973 w 4849413"/>
                    <a:gd name="connsiteY73" fmla="*/ 1527170 h 2111408"/>
                    <a:gd name="connsiteX74" fmla="*/ 2377598 w 4849413"/>
                    <a:gd name="connsiteY74" fmla="*/ 1609696 h 2111408"/>
                    <a:gd name="connsiteX75" fmla="*/ 3130641 w 4849413"/>
                    <a:gd name="connsiteY75" fmla="*/ 1763731 h 2111408"/>
                    <a:gd name="connsiteX76" fmla="*/ 3897664 w 4849413"/>
                    <a:gd name="connsiteY76" fmla="*/ 1747122 h 2111408"/>
                    <a:gd name="connsiteX77" fmla="*/ 4115389 w 4849413"/>
                    <a:gd name="connsiteY77" fmla="*/ 2060167 h 2111408"/>
                    <a:gd name="connsiteX78" fmla="*/ 4491816 w 4849413"/>
                    <a:gd name="connsiteY78" fmla="*/ 1795907 h 2111408"/>
                    <a:gd name="connsiteX79" fmla="*/ 4799814 w 4849413"/>
                    <a:gd name="connsiteY79" fmla="*/ 1517432 h 2111408"/>
                    <a:gd name="connsiteX80" fmla="*/ 4805170 w 4849413"/>
                    <a:gd name="connsiteY80" fmla="*/ 1430570 h 2111408"/>
                    <a:gd name="connsiteX0" fmla="*/ 4805170 w 4849413"/>
                    <a:gd name="connsiteY0" fmla="*/ 1430570 h 2111408"/>
                    <a:gd name="connsiteX1" fmla="*/ 4607727 w 4849413"/>
                    <a:gd name="connsiteY1" fmla="*/ 1101506 h 2111408"/>
                    <a:gd name="connsiteX2" fmla="*/ 4516055 w 4849413"/>
                    <a:gd name="connsiteY2" fmla="*/ 689372 h 2111408"/>
                    <a:gd name="connsiteX3" fmla="*/ 4045041 w 4849413"/>
                    <a:gd name="connsiteY3" fmla="*/ 835683 h 2111408"/>
                    <a:gd name="connsiteX4" fmla="*/ 3872170 w 4849413"/>
                    <a:gd name="connsiteY4" fmla="*/ 1135934 h 2111408"/>
                    <a:gd name="connsiteX5" fmla="*/ 3035964 w 4849413"/>
                    <a:gd name="connsiteY5" fmla="*/ 988380 h 2111408"/>
                    <a:gd name="connsiteX6" fmla="*/ 2311776 w 4849413"/>
                    <a:gd name="connsiteY6" fmla="*/ 1022203 h 2111408"/>
                    <a:gd name="connsiteX7" fmla="*/ 2266283 w 4849413"/>
                    <a:gd name="connsiteY7" fmla="*/ 1004006 h 2111408"/>
                    <a:gd name="connsiteX8" fmla="*/ 1979680 w 4849413"/>
                    <a:gd name="connsiteY8" fmla="*/ 940316 h 2111408"/>
                    <a:gd name="connsiteX9" fmla="*/ 2028799 w 4849413"/>
                    <a:gd name="connsiteY9" fmla="*/ 745423 h 2111408"/>
                    <a:gd name="connsiteX10" fmla="*/ 2008920 w 4849413"/>
                    <a:gd name="connsiteY10" fmla="*/ 643823 h 2111408"/>
                    <a:gd name="connsiteX11" fmla="*/ 2050886 w 4849413"/>
                    <a:gd name="connsiteY11" fmla="*/ 509093 h 2111408"/>
                    <a:gd name="connsiteX12" fmla="*/ 2002295 w 4849413"/>
                    <a:gd name="connsiteY12" fmla="*/ 425162 h 2111408"/>
                    <a:gd name="connsiteX13" fmla="*/ 1955780 w 4849413"/>
                    <a:gd name="connsiteY13" fmla="*/ 247016 h 2111408"/>
                    <a:gd name="connsiteX14" fmla="*/ 1852103 w 4849413"/>
                    <a:gd name="connsiteY14" fmla="*/ 135823 h 2111408"/>
                    <a:gd name="connsiteX15" fmla="*/ 1743119 w 4849413"/>
                    <a:gd name="connsiteY15" fmla="*/ 3170 h 2111408"/>
                    <a:gd name="connsiteX16" fmla="*/ 1820456 w 4849413"/>
                    <a:gd name="connsiteY16" fmla="*/ 282486 h 2111408"/>
                    <a:gd name="connsiteX17" fmla="*/ 1483811 w 4849413"/>
                    <a:gd name="connsiteY17" fmla="*/ 25916 h 2111408"/>
                    <a:gd name="connsiteX18" fmla="*/ 1662155 w 4849413"/>
                    <a:gd name="connsiteY18" fmla="*/ 233007 h 2111408"/>
                    <a:gd name="connsiteX19" fmla="*/ 1734020 w 4849413"/>
                    <a:gd name="connsiteY19" fmla="*/ 662812 h 2111408"/>
                    <a:gd name="connsiteX20" fmla="*/ 1523733 w 4849413"/>
                    <a:gd name="connsiteY20" fmla="*/ 366846 h 2111408"/>
                    <a:gd name="connsiteX21" fmla="*/ 1240295 w 4849413"/>
                    <a:gd name="connsiteY21" fmla="*/ 260823 h 2111408"/>
                    <a:gd name="connsiteX22" fmla="*/ 1229924 w 4849413"/>
                    <a:gd name="connsiteY22" fmla="*/ 287350 h 2111408"/>
                    <a:gd name="connsiteX23" fmla="*/ 1594794 w 4849413"/>
                    <a:gd name="connsiteY23" fmla="*/ 551095 h 2111408"/>
                    <a:gd name="connsiteX24" fmla="*/ 1656683 w 4849413"/>
                    <a:gd name="connsiteY24" fmla="*/ 787869 h 2111408"/>
                    <a:gd name="connsiteX25" fmla="*/ 1411236 w 4849413"/>
                    <a:gd name="connsiteY25" fmla="*/ 528988 h 2111408"/>
                    <a:gd name="connsiteX26" fmla="*/ 1072365 w 4849413"/>
                    <a:gd name="connsiteY26" fmla="*/ 444283 h 2111408"/>
                    <a:gd name="connsiteX27" fmla="*/ 1051325 w 4849413"/>
                    <a:gd name="connsiteY27" fmla="*/ 485082 h 2111408"/>
                    <a:gd name="connsiteX28" fmla="*/ 1399603 w 4849413"/>
                    <a:gd name="connsiteY28" fmla="*/ 629498 h 2111408"/>
                    <a:gd name="connsiteX29" fmla="*/ 1506558 w 4849413"/>
                    <a:gd name="connsiteY29" fmla="*/ 776543 h 2111408"/>
                    <a:gd name="connsiteX30" fmla="*/ 1250947 w 4849413"/>
                    <a:gd name="connsiteY30" fmla="*/ 666412 h 2111408"/>
                    <a:gd name="connsiteX31" fmla="*/ 921292 w 4849413"/>
                    <a:gd name="connsiteY31" fmla="*/ 662503 h 2111408"/>
                    <a:gd name="connsiteX32" fmla="*/ 950127 w 4849413"/>
                    <a:gd name="connsiteY32" fmla="*/ 690345 h 2111408"/>
                    <a:gd name="connsiteX33" fmla="*/ 1146977 w 4849413"/>
                    <a:gd name="connsiteY33" fmla="*/ 703045 h 2111408"/>
                    <a:gd name="connsiteX34" fmla="*/ 1351670 w 4849413"/>
                    <a:gd name="connsiteY34" fmla="*/ 778770 h 2111408"/>
                    <a:gd name="connsiteX35" fmla="*/ 1533427 w 4849413"/>
                    <a:gd name="connsiteY35" fmla="*/ 914607 h 2111408"/>
                    <a:gd name="connsiteX36" fmla="*/ 1247250 w 4849413"/>
                    <a:gd name="connsiteY36" fmla="*/ 817486 h 2111408"/>
                    <a:gd name="connsiteX37" fmla="*/ 1188442 w 4849413"/>
                    <a:gd name="connsiteY37" fmla="*/ 843099 h 2111408"/>
                    <a:gd name="connsiteX38" fmla="*/ 887645 w 4849413"/>
                    <a:gd name="connsiteY38" fmla="*/ 761735 h 2111408"/>
                    <a:gd name="connsiteX39" fmla="*/ 570715 w 4849413"/>
                    <a:gd name="connsiteY39" fmla="*/ 771308 h 2111408"/>
                    <a:gd name="connsiteX40" fmla="*/ 222199 w 4849413"/>
                    <a:gd name="connsiteY40" fmla="*/ 653713 h 2111408"/>
                    <a:gd name="connsiteX41" fmla="*/ 210352 w 4849413"/>
                    <a:gd name="connsiteY41" fmla="*/ 698283 h 2111408"/>
                    <a:gd name="connsiteX42" fmla="*/ 505722 w 4849413"/>
                    <a:gd name="connsiteY42" fmla="*/ 853880 h 2111408"/>
                    <a:gd name="connsiteX43" fmla="*/ 836230 w 4849413"/>
                    <a:gd name="connsiteY43" fmla="*/ 820874 h 2111408"/>
                    <a:gd name="connsiteX44" fmla="*/ 1009527 w 4849413"/>
                    <a:gd name="connsiteY44" fmla="*/ 837484 h 2111408"/>
                    <a:gd name="connsiteX45" fmla="*/ 819620 w 4849413"/>
                    <a:gd name="connsiteY45" fmla="*/ 862552 h 2111408"/>
                    <a:gd name="connsiteX46" fmla="*/ 867577 w 4849413"/>
                    <a:gd name="connsiteY46" fmla="*/ 890370 h 2111408"/>
                    <a:gd name="connsiteX47" fmla="*/ 1164202 w 4849413"/>
                    <a:gd name="connsiteY47" fmla="*/ 904562 h 2111408"/>
                    <a:gd name="connsiteX48" fmla="*/ 1208108 w 4849413"/>
                    <a:gd name="connsiteY48" fmla="*/ 931218 h 2111408"/>
                    <a:gd name="connsiteX49" fmla="*/ 986568 w 4849413"/>
                    <a:gd name="connsiteY49" fmla="*/ 963702 h 2111408"/>
                    <a:gd name="connsiteX50" fmla="*/ 768204 w 4849413"/>
                    <a:gd name="connsiteY50" fmla="*/ 917996 h 2111408"/>
                    <a:gd name="connsiteX51" fmla="*/ 785028 w 4849413"/>
                    <a:gd name="connsiteY51" fmla="*/ 942758 h 2111408"/>
                    <a:gd name="connsiteX52" fmla="*/ 919609 w 4849413"/>
                    <a:gd name="connsiteY52" fmla="*/ 983487 h 2111408"/>
                    <a:gd name="connsiteX53" fmla="*/ 537567 w 4849413"/>
                    <a:gd name="connsiteY53" fmla="*/ 972161 h 2111408"/>
                    <a:gd name="connsiteX54" fmla="*/ 321477 w 4849413"/>
                    <a:gd name="connsiteY54" fmla="*/ 861795 h 2111408"/>
                    <a:gd name="connsiteX55" fmla="*/ 29377 w 4849413"/>
                    <a:gd name="connsiteY55" fmla="*/ 698283 h 2111408"/>
                    <a:gd name="connsiteX56" fmla="*/ 10824 w 4849413"/>
                    <a:gd name="connsiteY56" fmla="*/ 736358 h 2111408"/>
                    <a:gd name="connsiteX57" fmla="*/ 297642 w 4849413"/>
                    <a:gd name="connsiteY57" fmla="*/ 972160 h 2111408"/>
                    <a:gd name="connsiteX58" fmla="*/ 704182 w 4849413"/>
                    <a:gd name="connsiteY58" fmla="*/ 1064520 h 2111408"/>
                    <a:gd name="connsiteX59" fmla="*/ 985715 w 4849413"/>
                    <a:gd name="connsiteY59" fmla="*/ 1055209 h 2111408"/>
                    <a:gd name="connsiteX60" fmla="*/ 1366692 w 4849413"/>
                    <a:gd name="connsiteY60" fmla="*/ 1037651 h 2111408"/>
                    <a:gd name="connsiteX61" fmla="*/ 1478314 w 4849413"/>
                    <a:gd name="connsiteY61" fmla="*/ 1089067 h 2111408"/>
                    <a:gd name="connsiteX62" fmla="*/ 1224504 w 4849413"/>
                    <a:gd name="connsiteY62" fmla="*/ 1158680 h 2111408"/>
                    <a:gd name="connsiteX63" fmla="*/ 866914 w 4849413"/>
                    <a:gd name="connsiteY63" fmla="*/ 1106316 h 2111408"/>
                    <a:gd name="connsiteX64" fmla="*/ 805878 w 4849413"/>
                    <a:gd name="connsiteY64" fmla="*/ 1142189 h 2111408"/>
                    <a:gd name="connsiteX65" fmla="*/ 1159014 w 4849413"/>
                    <a:gd name="connsiteY65" fmla="*/ 1244382 h 2111408"/>
                    <a:gd name="connsiteX66" fmla="*/ 1299187 w 4849413"/>
                    <a:gd name="connsiteY66" fmla="*/ 1230094 h 2111408"/>
                    <a:gd name="connsiteX67" fmla="*/ 1468789 w 4849413"/>
                    <a:gd name="connsiteY67" fmla="*/ 1278335 h 2111408"/>
                    <a:gd name="connsiteX68" fmla="*/ 1740157 w 4849413"/>
                    <a:gd name="connsiteY68" fmla="*/ 1216873 h 2111408"/>
                    <a:gd name="connsiteX69" fmla="*/ 2061567 w 4849413"/>
                    <a:gd name="connsiteY69" fmla="*/ 1445283 h 2111408"/>
                    <a:gd name="connsiteX70" fmla="*/ 2037873 w 4849413"/>
                    <a:gd name="connsiteY70" fmla="*/ 1507811 h 2111408"/>
                    <a:gd name="connsiteX71" fmla="*/ 2170749 w 4849413"/>
                    <a:gd name="connsiteY71" fmla="*/ 1508973 h 2111408"/>
                    <a:gd name="connsiteX72" fmla="*/ 2272515 w 4849413"/>
                    <a:gd name="connsiteY72" fmla="*/ 1566645 h 2111408"/>
                    <a:gd name="connsiteX73" fmla="*/ 2329973 w 4849413"/>
                    <a:gd name="connsiteY73" fmla="*/ 1527170 h 2111408"/>
                    <a:gd name="connsiteX74" fmla="*/ 2377598 w 4849413"/>
                    <a:gd name="connsiteY74" fmla="*/ 1609696 h 2111408"/>
                    <a:gd name="connsiteX75" fmla="*/ 3130641 w 4849413"/>
                    <a:gd name="connsiteY75" fmla="*/ 1763731 h 2111408"/>
                    <a:gd name="connsiteX76" fmla="*/ 3897664 w 4849413"/>
                    <a:gd name="connsiteY76" fmla="*/ 1747122 h 2111408"/>
                    <a:gd name="connsiteX77" fmla="*/ 4115389 w 4849413"/>
                    <a:gd name="connsiteY77" fmla="*/ 2060167 h 2111408"/>
                    <a:gd name="connsiteX78" fmla="*/ 4491816 w 4849413"/>
                    <a:gd name="connsiteY78" fmla="*/ 1795907 h 2111408"/>
                    <a:gd name="connsiteX79" fmla="*/ 4799814 w 4849413"/>
                    <a:gd name="connsiteY79" fmla="*/ 1517432 h 2111408"/>
                    <a:gd name="connsiteX80" fmla="*/ 4805170 w 4849413"/>
                    <a:gd name="connsiteY80" fmla="*/ 1430570 h 2111408"/>
                    <a:gd name="connsiteX0" fmla="*/ 4805170 w 4849413"/>
                    <a:gd name="connsiteY0" fmla="*/ 1430570 h 2111408"/>
                    <a:gd name="connsiteX1" fmla="*/ 4607727 w 4849413"/>
                    <a:gd name="connsiteY1" fmla="*/ 1101506 h 2111408"/>
                    <a:gd name="connsiteX2" fmla="*/ 4535105 w 4849413"/>
                    <a:gd name="connsiteY2" fmla="*/ 711597 h 2111408"/>
                    <a:gd name="connsiteX3" fmla="*/ 4045041 w 4849413"/>
                    <a:gd name="connsiteY3" fmla="*/ 835683 h 2111408"/>
                    <a:gd name="connsiteX4" fmla="*/ 3872170 w 4849413"/>
                    <a:gd name="connsiteY4" fmla="*/ 1135934 h 2111408"/>
                    <a:gd name="connsiteX5" fmla="*/ 3035964 w 4849413"/>
                    <a:gd name="connsiteY5" fmla="*/ 988380 h 2111408"/>
                    <a:gd name="connsiteX6" fmla="*/ 2311776 w 4849413"/>
                    <a:gd name="connsiteY6" fmla="*/ 1022203 h 2111408"/>
                    <a:gd name="connsiteX7" fmla="*/ 2266283 w 4849413"/>
                    <a:gd name="connsiteY7" fmla="*/ 1004006 h 2111408"/>
                    <a:gd name="connsiteX8" fmla="*/ 1979680 w 4849413"/>
                    <a:gd name="connsiteY8" fmla="*/ 940316 h 2111408"/>
                    <a:gd name="connsiteX9" fmla="*/ 2028799 w 4849413"/>
                    <a:gd name="connsiteY9" fmla="*/ 745423 h 2111408"/>
                    <a:gd name="connsiteX10" fmla="*/ 2008920 w 4849413"/>
                    <a:gd name="connsiteY10" fmla="*/ 643823 h 2111408"/>
                    <a:gd name="connsiteX11" fmla="*/ 2050886 w 4849413"/>
                    <a:gd name="connsiteY11" fmla="*/ 509093 h 2111408"/>
                    <a:gd name="connsiteX12" fmla="*/ 2002295 w 4849413"/>
                    <a:gd name="connsiteY12" fmla="*/ 425162 h 2111408"/>
                    <a:gd name="connsiteX13" fmla="*/ 1955780 w 4849413"/>
                    <a:gd name="connsiteY13" fmla="*/ 247016 h 2111408"/>
                    <a:gd name="connsiteX14" fmla="*/ 1852103 w 4849413"/>
                    <a:gd name="connsiteY14" fmla="*/ 135823 h 2111408"/>
                    <a:gd name="connsiteX15" fmla="*/ 1743119 w 4849413"/>
                    <a:gd name="connsiteY15" fmla="*/ 3170 h 2111408"/>
                    <a:gd name="connsiteX16" fmla="*/ 1820456 w 4849413"/>
                    <a:gd name="connsiteY16" fmla="*/ 282486 h 2111408"/>
                    <a:gd name="connsiteX17" fmla="*/ 1483811 w 4849413"/>
                    <a:gd name="connsiteY17" fmla="*/ 25916 h 2111408"/>
                    <a:gd name="connsiteX18" fmla="*/ 1662155 w 4849413"/>
                    <a:gd name="connsiteY18" fmla="*/ 233007 h 2111408"/>
                    <a:gd name="connsiteX19" fmla="*/ 1734020 w 4849413"/>
                    <a:gd name="connsiteY19" fmla="*/ 662812 h 2111408"/>
                    <a:gd name="connsiteX20" fmla="*/ 1523733 w 4849413"/>
                    <a:gd name="connsiteY20" fmla="*/ 366846 h 2111408"/>
                    <a:gd name="connsiteX21" fmla="*/ 1240295 w 4849413"/>
                    <a:gd name="connsiteY21" fmla="*/ 260823 h 2111408"/>
                    <a:gd name="connsiteX22" fmla="*/ 1229924 w 4849413"/>
                    <a:gd name="connsiteY22" fmla="*/ 287350 h 2111408"/>
                    <a:gd name="connsiteX23" fmla="*/ 1594794 w 4849413"/>
                    <a:gd name="connsiteY23" fmla="*/ 551095 h 2111408"/>
                    <a:gd name="connsiteX24" fmla="*/ 1656683 w 4849413"/>
                    <a:gd name="connsiteY24" fmla="*/ 787869 h 2111408"/>
                    <a:gd name="connsiteX25" fmla="*/ 1411236 w 4849413"/>
                    <a:gd name="connsiteY25" fmla="*/ 528988 h 2111408"/>
                    <a:gd name="connsiteX26" fmla="*/ 1072365 w 4849413"/>
                    <a:gd name="connsiteY26" fmla="*/ 444283 h 2111408"/>
                    <a:gd name="connsiteX27" fmla="*/ 1051325 w 4849413"/>
                    <a:gd name="connsiteY27" fmla="*/ 485082 h 2111408"/>
                    <a:gd name="connsiteX28" fmla="*/ 1399603 w 4849413"/>
                    <a:gd name="connsiteY28" fmla="*/ 629498 h 2111408"/>
                    <a:gd name="connsiteX29" fmla="*/ 1506558 w 4849413"/>
                    <a:gd name="connsiteY29" fmla="*/ 776543 h 2111408"/>
                    <a:gd name="connsiteX30" fmla="*/ 1250947 w 4849413"/>
                    <a:gd name="connsiteY30" fmla="*/ 666412 h 2111408"/>
                    <a:gd name="connsiteX31" fmla="*/ 921292 w 4849413"/>
                    <a:gd name="connsiteY31" fmla="*/ 662503 h 2111408"/>
                    <a:gd name="connsiteX32" fmla="*/ 950127 w 4849413"/>
                    <a:gd name="connsiteY32" fmla="*/ 690345 h 2111408"/>
                    <a:gd name="connsiteX33" fmla="*/ 1146977 w 4849413"/>
                    <a:gd name="connsiteY33" fmla="*/ 703045 h 2111408"/>
                    <a:gd name="connsiteX34" fmla="*/ 1351670 w 4849413"/>
                    <a:gd name="connsiteY34" fmla="*/ 778770 h 2111408"/>
                    <a:gd name="connsiteX35" fmla="*/ 1533427 w 4849413"/>
                    <a:gd name="connsiteY35" fmla="*/ 914607 h 2111408"/>
                    <a:gd name="connsiteX36" fmla="*/ 1247250 w 4849413"/>
                    <a:gd name="connsiteY36" fmla="*/ 817486 h 2111408"/>
                    <a:gd name="connsiteX37" fmla="*/ 1188442 w 4849413"/>
                    <a:gd name="connsiteY37" fmla="*/ 843099 h 2111408"/>
                    <a:gd name="connsiteX38" fmla="*/ 887645 w 4849413"/>
                    <a:gd name="connsiteY38" fmla="*/ 761735 h 2111408"/>
                    <a:gd name="connsiteX39" fmla="*/ 570715 w 4849413"/>
                    <a:gd name="connsiteY39" fmla="*/ 771308 h 2111408"/>
                    <a:gd name="connsiteX40" fmla="*/ 222199 w 4849413"/>
                    <a:gd name="connsiteY40" fmla="*/ 653713 h 2111408"/>
                    <a:gd name="connsiteX41" fmla="*/ 210352 w 4849413"/>
                    <a:gd name="connsiteY41" fmla="*/ 698283 h 2111408"/>
                    <a:gd name="connsiteX42" fmla="*/ 505722 w 4849413"/>
                    <a:gd name="connsiteY42" fmla="*/ 853880 h 2111408"/>
                    <a:gd name="connsiteX43" fmla="*/ 836230 w 4849413"/>
                    <a:gd name="connsiteY43" fmla="*/ 820874 h 2111408"/>
                    <a:gd name="connsiteX44" fmla="*/ 1009527 w 4849413"/>
                    <a:gd name="connsiteY44" fmla="*/ 837484 h 2111408"/>
                    <a:gd name="connsiteX45" fmla="*/ 819620 w 4849413"/>
                    <a:gd name="connsiteY45" fmla="*/ 862552 h 2111408"/>
                    <a:gd name="connsiteX46" fmla="*/ 867577 w 4849413"/>
                    <a:gd name="connsiteY46" fmla="*/ 890370 h 2111408"/>
                    <a:gd name="connsiteX47" fmla="*/ 1164202 w 4849413"/>
                    <a:gd name="connsiteY47" fmla="*/ 904562 h 2111408"/>
                    <a:gd name="connsiteX48" fmla="*/ 1208108 w 4849413"/>
                    <a:gd name="connsiteY48" fmla="*/ 931218 h 2111408"/>
                    <a:gd name="connsiteX49" fmla="*/ 986568 w 4849413"/>
                    <a:gd name="connsiteY49" fmla="*/ 963702 h 2111408"/>
                    <a:gd name="connsiteX50" fmla="*/ 768204 w 4849413"/>
                    <a:gd name="connsiteY50" fmla="*/ 917996 h 2111408"/>
                    <a:gd name="connsiteX51" fmla="*/ 785028 w 4849413"/>
                    <a:gd name="connsiteY51" fmla="*/ 942758 h 2111408"/>
                    <a:gd name="connsiteX52" fmla="*/ 919609 w 4849413"/>
                    <a:gd name="connsiteY52" fmla="*/ 983487 h 2111408"/>
                    <a:gd name="connsiteX53" fmla="*/ 537567 w 4849413"/>
                    <a:gd name="connsiteY53" fmla="*/ 972161 h 2111408"/>
                    <a:gd name="connsiteX54" fmla="*/ 321477 w 4849413"/>
                    <a:gd name="connsiteY54" fmla="*/ 861795 h 2111408"/>
                    <a:gd name="connsiteX55" fmla="*/ 29377 w 4849413"/>
                    <a:gd name="connsiteY55" fmla="*/ 698283 h 2111408"/>
                    <a:gd name="connsiteX56" fmla="*/ 10824 w 4849413"/>
                    <a:gd name="connsiteY56" fmla="*/ 736358 h 2111408"/>
                    <a:gd name="connsiteX57" fmla="*/ 297642 w 4849413"/>
                    <a:gd name="connsiteY57" fmla="*/ 972160 h 2111408"/>
                    <a:gd name="connsiteX58" fmla="*/ 704182 w 4849413"/>
                    <a:gd name="connsiteY58" fmla="*/ 1064520 h 2111408"/>
                    <a:gd name="connsiteX59" fmla="*/ 985715 w 4849413"/>
                    <a:gd name="connsiteY59" fmla="*/ 1055209 h 2111408"/>
                    <a:gd name="connsiteX60" fmla="*/ 1366692 w 4849413"/>
                    <a:gd name="connsiteY60" fmla="*/ 1037651 h 2111408"/>
                    <a:gd name="connsiteX61" fmla="*/ 1478314 w 4849413"/>
                    <a:gd name="connsiteY61" fmla="*/ 1089067 h 2111408"/>
                    <a:gd name="connsiteX62" fmla="*/ 1224504 w 4849413"/>
                    <a:gd name="connsiteY62" fmla="*/ 1158680 h 2111408"/>
                    <a:gd name="connsiteX63" fmla="*/ 866914 w 4849413"/>
                    <a:gd name="connsiteY63" fmla="*/ 1106316 h 2111408"/>
                    <a:gd name="connsiteX64" fmla="*/ 805878 w 4849413"/>
                    <a:gd name="connsiteY64" fmla="*/ 1142189 h 2111408"/>
                    <a:gd name="connsiteX65" fmla="*/ 1159014 w 4849413"/>
                    <a:gd name="connsiteY65" fmla="*/ 1244382 h 2111408"/>
                    <a:gd name="connsiteX66" fmla="*/ 1299187 w 4849413"/>
                    <a:gd name="connsiteY66" fmla="*/ 1230094 h 2111408"/>
                    <a:gd name="connsiteX67" fmla="*/ 1468789 w 4849413"/>
                    <a:gd name="connsiteY67" fmla="*/ 1278335 h 2111408"/>
                    <a:gd name="connsiteX68" fmla="*/ 1740157 w 4849413"/>
                    <a:gd name="connsiteY68" fmla="*/ 1216873 h 2111408"/>
                    <a:gd name="connsiteX69" fmla="*/ 2061567 w 4849413"/>
                    <a:gd name="connsiteY69" fmla="*/ 1445283 h 2111408"/>
                    <a:gd name="connsiteX70" fmla="*/ 2037873 w 4849413"/>
                    <a:gd name="connsiteY70" fmla="*/ 1507811 h 2111408"/>
                    <a:gd name="connsiteX71" fmla="*/ 2170749 w 4849413"/>
                    <a:gd name="connsiteY71" fmla="*/ 1508973 h 2111408"/>
                    <a:gd name="connsiteX72" fmla="*/ 2272515 w 4849413"/>
                    <a:gd name="connsiteY72" fmla="*/ 1566645 h 2111408"/>
                    <a:gd name="connsiteX73" fmla="*/ 2329973 w 4849413"/>
                    <a:gd name="connsiteY73" fmla="*/ 1527170 h 2111408"/>
                    <a:gd name="connsiteX74" fmla="*/ 2377598 w 4849413"/>
                    <a:gd name="connsiteY74" fmla="*/ 1609696 h 2111408"/>
                    <a:gd name="connsiteX75" fmla="*/ 3130641 w 4849413"/>
                    <a:gd name="connsiteY75" fmla="*/ 1763731 h 2111408"/>
                    <a:gd name="connsiteX76" fmla="*/ 3897664 w 4849413"/>
                    <a:gd name="connsiteY76" fmla="*/ 1747122 h 2111408"/>
                    <a:gd name="connsiteX77" fmla="*/ 4115389 w 4849413"/>
                    <a:gd name="connsiteY77" fmla="*/ 2060167 h 2111408"/>
                    <a:gd name="connsiteX78" fmla="*/ 4491816 w 4849413"/>
                    <a:gd name="connsiteY78" fmla="*/ 1795907 h 2111408"/>
                    <a:gd name="connsiteX79" fmla="*/ 4799814 w 4849413"/>
                    <a:gd name="connsiteY79" fmla="*/ 1517432 h 2111408"/>
                    <a:gd name="connsiteX80" fmla="*/ 4805170 w 4849413"/>
                    <a:gd name="connsiteY80" fmla="*/ 1430570 h 2111408"/>
                    <a:gd name="connsiteX0" fmla="*/ 4805170 w 4849413"/>
                    <a:gd name="connsiteY0" fmla="*/ 1430570 h 2111408"/>
                    <a:gd name="connsiteX1" fmla="*/ 4607727 w 4849413"/>
                    <a:gd name="connsiteY1" fmla="*/ 1101506 h 2111408"/>
                    <a:gd name="connsiteX2" fmla="*/ 4535105 w 4849413"/>
                    <a:gd name="connsiteY2" fmla="*/ 711597 h 2111408"/>
                    <a:gd name="connsiteX3" fmla="*/ 4045041 w 4849413"/>
                    <a:gd name="connsiteY3" fmla="*/ 835683 h 2111408"/>
                    <a:gd name="connsiteX4" fmla="*/ 3872170 w 4849413"/>
                    <a:gd name="connsiteY4" fmla="*/ 1135934 h 2111408"/>
                    <a:gd name="connsiteX5" fmla="*/ 3035964 w 4849413"/>
                    <a:gd name="connsiteY5" fmla="*/ 988380 h 2111408"/>
                    <a:gd name="connsiteX6" fmla="*/ 2311776 w 4849413"/>
                    <a:gd name="connsiteY6" fmla="*/ 1022203 h 2111408"/>
                    <a:gd name="connsiteX7" fmla="*/ 2266283 w 4849413"/>
                    <a:gd name="connsiteY7" fmla="*/ 1004006 h 2111408"/>
                    <a:gd name="connsiteX8" fmla="*/ 1979680 w 4849413"/>
                    <a:gd name="connsiteY8" fmla="*/ 940316 h 2111408"/>
                    <a:gd name="connsiteX9" fmla="*/ 2028799 w 4849413"/>
                    <a:gd name="connsiteY9" fmla="*/ 745423 h 2111408"/>
                    <a:gd name="connsiteX10" fmla="*/ 2008920 w 4849413"/>
                    <a:gd name="connsiteY10" fmla="*/ 643823 h 2111408"/>
                    <a:gd name="connsiteX11" fmla="*/ 2050886 w 4849413"/>
                    <a:gd name="connsiteY11" fmla="*/ 509093 h 2111408"/>
                    <a:gd name="connsiteX12" fmla="*/ 2002295 w 4849413"/>
                    <a:gd name="connsiteY12" fmla="*/ 425162 h 2111408"/>
                    <a:gd name="connsiteX13" fmla="*/ 1955780 w 4849413"/>
                    <a:gd name="connsiteY13" fmla="*/ 247016 h 2111408"/>
                    <a:gd name="connsiteX14" fmla="*/ 1852103 w 4849413"/>
                    <a:gd name="connsiteY14" fmla="*/ 135823 h 2111408"/>
                    <a:gd name="connsiteX15" fmla="*/ 1743119 w 4849413"/>
                    <a:gd name="connsiteY15" fmla="*/ 3170 h 2111408"/>
                    <a:gd name="connsiteX16" fmla="*/ 1820456 w 4849413"/>
                    <a:gd name="connsiteY16" fmla="*/ 282486 h 2111408"/>
                    <a:gd name="connsiteX17" fmla="*/ 1483811 w 4849413"/>
                    <a:gd name="connsiteY17" fmla="*/ 25916 h 2111408"/>
                    <a:gd name="connsiteX18" fmla="*/ 1662155 w 4849413"/>
                    <a:gd name="connsiteY18" fmla="*/ 233007 h 2111408"/>
                    <a:gd name="connsiteX19" fmla="*/ 1734020 w 4849413"/>
                    <a:gd name="connsiteY19" fmla="*/ 662812 h 2111408"/>
                    <a:gd name="connsiteX20" fmla="*/ 1523733 w 4849413"/>
                    <a:gd name="connsiteY20" fmla="*/ 366846 h 2111408"/>
                    <a:gd name="connsiteX21" fmla="*/ 1240295 w 4849413"/>
                    <a:gd name="connsiteY21" fmla="*/ 260823 h 2111408"/>
                    <a:gd name="connsiteX22" fmla="*/ 1229924 w 4849413"/>
                    <a:gd name="connsiteY22" fmla="*/ 287350 h 2111408"/>
                    <a:gd name="connsiteX23" fmla="*/ 1594794 w 4849413"/>
                    <a:gd name="connsiteY23" fmla="*/ 551095 h 2111408"/>
                    <a:gd name="connsiteX24" fmla="*/ 1656683 w 4849413"/>
                    <a:gd name="connsiteY24" fmla="*/ 787869 h 2111408"/>
                    <a:gd name="connsiteX25" fmla="*/ 1411236 w 4849413"/>
                    <a:gd name="connsiteY25" fmla="*/ 528988 h 2111408"/>
                    <a:gd name="connsiteX26" fmla="*/ 1072365 w 4849413"/>
                    <a:gd name="connsiteY26" fmla="*/ 444283 h 2111408"/>
                    <a:gd name="connsiteX27" fmla="*/ 1051325 w 4849413"/>
                    <a:gd name="connsiteY27" fmla="*/ 485082 h 2111408"/>
                    <a:gd name="connsiteX28" fmla="*/ 1399603 w 4849413"/>
                    <a:gd name="connsiteY28" fmla="*/ 629498 h 2111408"/>
                    <a:gd name="connsiteX29" fmla="*/ 1506558 w 4849413"/>
                    <a:gd name="connsiteY29" fmla="*/ 776543 h 2111408"/>
                    <a:gd name="connsiteX30" fmla="*/ 1250947 w 4849413"/>
                    <a:gd name="connsiteY30" fmla="*/ 666412 h 2111408"/>
                    <a:gd name="connsiteX31" fmla="*/ 921292 w 4849413"/>
                    <a:gd name="connsiteY31" fmla="*/ 662503 h 2111408"/>
                    <a:gd name="connsiteX32" fmla="*/ 950127 w 4849413"/>
                    <a:gd name="connsiteY32" fmla="*/ 690345 h 2111408"/>
                    <a:gd name="connsiteX33" fmla="*/ 1146977 w 4849413"/>
                    <a:gd name="connsiteY33" fmla="*/ 703045 h 2111408"/>
                    <a:gd name="connsiteX34" fmla="*/ 1351670 w 4849413"/>
                    <a:gd name="connsiteY34" fmla="*/ 778770 h 2111408"/>
                    <a:gd name="connsiteX35" fmla="*/ 1533427 w 4849413"/>
                    <a:gd name="connsiteY35" fmla="*/ 914607 h 2111408"/>
                    <a:gd name="connsiteX36" fmla="*/ 1247250 w 4849413"/>
                    <a:gd name="connsiteY36" fmla="*/ 817486 h 2111408"/>
                    <a:gd name="connsiteX37" fmla="*/ 1188442 w 4849413"/>
                    <a:gd name="connsiteY37" fmla="*/ 843099 h 2111408"/>
                    <a:gd name="connsiteX38" fmla="*/ 887645 w 4849413"/>
                    <a:gd name="connsiteY38" fmla="*/ 761735 h 2111408"/>
                    <a:gd name="connsiteX39" fmla="*/ 570715 w 4849413"/>
                    <a:gd name="connsiteY39" fmla="*/ 771308 h 2111408"/>
                    <a:gd name="connsiteX40" fmla="*/ 222199 w 4849413"/>
                    <a:gd name="connsiteY40" fmla="*/ 653713 h 2111408"/>
                    <a:gd name="connsiteX41" fmla="*/ 210352 w 4849413"/>
                    <a:gd name="connsiteY41" fmla="*/ 698283 h 2111408"/>
                    <a:gd name="connsiteX42" fmla="*/ 505722 w 4849413"/>
                    <a:gd name="connsiteY42" fmla="*/ 853880 h 2111408"/>
                    <a:gd name="connsiteX43" fmla="*/ 836230 w 4849413"/>
                    <a:gd name="connsiteY43" fmla="*/ 820874 h 2111408"/>
                    <a:gd name="connsiteX44" fmla="*/ 1009527 w 4849413"/>
                    <a:gd name="connsiteY44" fmla="*/ 837484 h 2111408"/>
                    <a:gd name="connsiteX45" fmla="*/ 819620 w 4849413"/>
                    <a:gd name="connsiteY45" fmla="*/ 862552 h 2111408"/>
                    <a:gd name="connsiteX46" fmla="*/ 867577 w 4849413"/>
                    <a:gd name="connsiteY46" fmla="*/ 890370 h 2111408"/>
                    <a:gd name="connsiteX47" fmla="*/ 1164202 w 4849413"/>
                    <a:gd name="connsiteY47" fmla="*/ 904562 h 2111408"/>
                    <a:gd name="connsiteX48" fmla="*/ 1208108 w 4849413"/>
                    <a:gd name="connsiteY48" fmla="*/ 931218 h 2111408"/>
                    <a:gd name="connsiteX49" fmla="*/ 986568 w 4849413"/>
                    <a:gd name="connsiteY49" fmla="*/ 963702 h 2111408"/>
                    <a:gd name="connsiteX50" fmla="*/ 768204 w 4849413"/>
                    <a:gd name="connsiteY50" fmla="*/ 917996 h 2111408"/>
                    <a:gd name="connsiteX51" fmla="*/ 785028 w 4849413"/>
                    <a:gd name="connsiteY51" fmla="*/ 942758 h 2111408"/>
                    <a:gd name="connsiteX52" fmla="*/ 919609 w 4849413"/>
                    <a:gd name="connsiteY52" fmla="*/ 983487 h 2111408"/>
                    <a:gd name="connsiteX53" fmla="*/ 537567 w 4849413"/>
                    <a:gd name="connsiteY53" fmla="*/ 972161 h 2111408"/>
                    <a:gd name="connsiteX54" fmla="*/ 321477 w 4849413"/>
                    <a:gd name="connsiteY54" fmla="*/ 861795 h 2111408"/>
                    <a:gd name="connsiteX55" fmla="*/ 29377 w 4849413"/>
                    <a:gd name="connsiteY55" fmla="*/ 698283 h 2111408"/>
                    <a:gd name="connsiteX56" fmla="*/ 10824 w 4849413"/>
                    <a:gd name="connsiteY56" fmla="*/ 736358 h 2111408"/>
                    <a:gd name="connsiteX57" fmla="*/ 297642 w 4849413"/>
                    <a:gd name="connsiteY57" fmla="*/ 972160 h 2111408"/>
                    <a:gd name="connsiteX58" fmla="*/ 704182 w 4849413"/>
                    <a:gd name="connsiteY58" fmla="*/ 1064520 h 2111408"/>
                    <a:gd name="connsiteX59" fmla="*/ 985715 w 4849413"/>
                    <a:gd name="connsiteY59" fmla="*/ 1055209 h 2111408"/>
                    <a:gd name="connsiteX60" fmla="*/ 1366692 w 4849413"/>
                    <a:gd name="connsiteY60" fmla="*/ 1037651 h 2111408"/>
                    <a:gd name="connsiteX61" fmla="*/ 1478314 w 4849413"/>
                    <a:gd name="connsiteY61" fmla="*/ 1089067 h 2111408"/>
                    <a:gd name="connsiteX62" fmla="*/ 1224504 w 4849413"/>
                    <a:gd name="connsiteY62" fmla="*/ 1158680 h 2111408"/>
                    <a:gd name="connsiteX63" fmla="*/ 866914 w 4849413"/>
                    <a:gd name="connsiteY63" fmla="*/ 1106316 h 2111408"/>
                    <a:gd name="connsiteX64" fmla="*/ 805878 w 4849413"/>
                    <a:gd name="connsiteY64" fmla="*/ 1142189 h 2111408"/>
                    <a:gd name="connsiteX65" fmla="*/ 1159014 w 4849413"/>
                    <a:gd name="connsiteY65" fmla="*/ 1244382 h 2111408"/>
                    <a:gd name="connsiteX66" fmla="*/ 1299187 w 4849413"/>
                    <a:gd name="connsiteY66" fmla="*/ 1230094 h 2111408"/>
                    <a:gd name="connsiteX67" fmla="*/ 1468789 w 4849413"/>
                    <a:gd name="connsiteY67" fmla="*/ 1278335 h 2111408"/>
                    <a:gd name="connsiteX68" fmla="*/ 1740157 w 4849413"/>
                    <a:gd name="connsiteY68" fmla="*/ 1216873 h 2111408"/>
                    <a:gd name="connsiteX69" fmla="*/ 2061567 w 4849413"/>
                    <a:gd name="connsiteY69" fmla="*/ 1445283 h 2111408"/>
                    <a:gd name="connsiteX70" fmla="*/ 2037873 w 4849413"/>
                    <a:gd name="connsiteY70" fmla="*/ 1507811 h 2111408"/>
                    <a:gd name="connsiteX71" fmla="*/ 2170749 w 4849413"/>
                    <a:gd name="connsiteY71" fmla="*/ 1508973 h 2111408"/>
                    <a:gd name="connsiteX72" fmla="*/ 2272515 w 4849413"/>
                    <a:gd name="connsiteY72" fmla="*/ 1566645 h 2111408"/>
                    <a:gd name="connsiteX73" fmla="*/ 2329973 w 4849413"/>
                    <a:gd name="connsiteY73" fmla="*/ 1527170 h 2111408"/>
                    <a:gd name="connsiteX74" fmla="*/ 2377598 w 4849413"/>
                    <a:gd name="connsiteY74" fmla="*/ 1609696 h 2111408"/>
                    <a:gd name="connsiteX75" fmla="*/ 3130641 w 4849413"/>
                    <a:gd name="connsiteY75" fmla="*/ 1763731 h 2111408"/>
                    <a:gd name="connsiteX76" fmla="*/ 3897664 w 4849413"/>
                    <a:gd name="connsiteY76" fmla="*/ 1747122 h 2111408"/>
                    <a:gd name="connsiteX77" fmla="*/ 4115389 w 4849413"/>
                    <a:gd name="connsiteY77" fmla="*/ 2060167 h 2111408"/>
                    <a:gd name="connsiteX78" fmla="*/ 4491816 w 4849413"/>
                    <a:gd name="connsiteY78" fmla="*/ 1795907 h 2111408"/>
                    <a:gd name="connsiteX79" fmla="*/ 4799814 w 4849413"/>
                    <a:gd name="connsiteY79" fmla="*/ 1517432 h 2111408"/>
                    <a:gd name="connsiteX80" fmla="*/ 4805170 w 4849413"/>
                    <a:gd name="connsiteY80" fmla="*/ 1430570 h 2111408"/>
                    <a:gd name="connsiteX0" fmla="*/ 4805170 w 4849413"/>
                    <a:gd name="connsiteY0" fmla="*/ 1430570 h 2111408"/>
                    <a:gd name="connsiteX1" fmla="*/ 4607727 w 4849413"/>
                    <a:gd name="connsiteY1" fmla="*/ 1101506 h 2111408"/>
                    <a:gd name="connsiteX2" fmla="*/ 4535105 w 4849413"/>
                    <a:gd name="connsiteY2" fmla="*/ 711597 h 2111408"/>
                    <a:gd name="connsiteX3" fmla="*/ 4045041 w 4849413"/>
                    <a:gd name="connsiteY3" fmla="*/ 835683 h 2111408"/>
                    <a:gd name="connsiteX4" fmla="*/ 3872170 w 4849413"/>
                    <a:gd name="connsiteY4" fmla="*/ 1135934 h 2111408"/>
                    <a:gd name="connsiteX5" fmla="*/ 3035964 w 4849413"/>
                    <a:gd name="connsiteY5" fmla="*/ 988380 h 2111408"/>
                    <a:gd name="connsiteX6" fmla="*/ 2311776 w 4849413"/>
                    <a:gd name="connsiteY6" fmla="*/ 1022203 h 2111408"/>
                    <a:gd name="connsiteX7" fmla="*/ 2266283 w 4849413"/>
                    <a:gd name="connsiteY7" fmla="*/ 1004006 h 2111408"/>
                    <a:gd name="connsiteX8" fmla="*/ 1979680 w 4849413"/>
                    <a:gd name="connsiteY8" fmla="*/ 940316 h 2111408"/>
                    <a:gd name="connsiteX9" fmla="*/ 2028799 w 4849413"/>
                    <a:gd name="connsiteY9" fmla="*/ 745423 h 2111408"/>
                    <a:gd name="connsiteX10" fmla="*/ 2008920 w 4849413"/>
                    <a:gd name="connsiteY10" fmla="*/ 643823 h 2111408"/>
                    <a:gd name="connsiteX11" fmla="*/ 2050886 w 4849413"/>
                    <a:gd name="connsiteY11" fmla="*/ 509093 h 2111408"/>
                    <a:gd name="connsiteX12" fmla="*/ 2002295 w 4849413"/>
                    <a:gd name="connsiteY12" fmla="*/ 425162 h 2111408"/>
                    <a:gd name="connsiteX13" fmla="*/ 1955780 w 4849413"/>
                    <a:gd name="connsiteY13" fmla="*/ 247016 h 2111408"/>
                    <a:gd name="connsiteX14" fmla="*/ 1852103 w 4849413"/>
                    <a:gd name="connsiteY14" fmla="*/ 135823 h 2111408"/>
                    <a:gd name="connsiteX15" fmla="*/ 1743119 w 4849413"/>
                    <a:gd name="connsiteY15" fmla="*/ 3170 h 2111408"/>
                    <a:gd name="connsiteX16" fmla="*/ 1820456 w 4849413"/>
                    <a:gd name="connsiteY16" fmla="*/ 282486 h 2111408"/>
                    <a:gd name="connsiteX17" fmla="*/ 1483811 w 4849413"/>
                    <a:gd name="connsiteY17" fmla="*/ 25916 h 2111408"/>
                    <a:gd name="connsiteX18" fmla="*/ 1662155 w 4849413"/>
                    <a:gd name="connsiteY18" fmla="*/ 233007 h 2111408"/>
                    <a:gd name="connsiteX19" fmla="*/ 1734020 w 4849413"/>
                    <a:gd name="connsiteY19" fmla="*/ 662812 h 2111408"/>
                    <a:gd name="connsiteX20" fmla="*/ 1523733 w 4849413"/>
                    <a:gd name="connsiteY20" fmla="*/ 366846 h 2111408"/>
                    <a:gd name="connsiteX21" fmla="*/ 1240295 w 4849413"/>
                    <a:gd name="connsiteY21" fmla="*/ 260823 h 2111408"/>
                    <a:gd name="connsiteX22" fmla="*/ 1229924 w 4849413"/>
                    <a:gd name="connsiteY22" fmla="*/ 287350 h 2111408"/>
                    <a:gd name="connsiteX23" fmla="*/ 1594794 w 4849413"/>
                    <a:gd name="connsiteY23" fmla="*/ 551095 h 2111408"/>
                    <a:gd name="connsiteX24" fmla="*/ 1656683 w 4849413"/>
                    <a:gd name="connsiteY24" fmla="*/ 787869 h 2111408"/>
                    <a:gd name="connsiteX25" fmla="*/ 1411236 w 4849413"/>
                    <a:gd name="connsiteY25" fmla="*/ 528988 h 2111408"/>
                    <a:gd name="connsiteX26" fmla="*/ 1072365 w 4849413"/>
                    <a:gd name="connsiteY26" fmla="*/ 444283 h 2111408"/>
                    <a:gd name="connsiteX27" fmla="*/ 1051325 w 4849413"/>
                    <a:gd name="connsiteY27" fmla="*/ 485082 h 2111408"/>
                    <a:gd name="connsiteX28" fmla="*/ 1399603 w 4849413"/>
                    <a:gd name="connsiteY28" fmla="*/ 629498 h 2111408"/>
                    <a:gd name="connsiteX29" fmla="*/ 1506558 w 4849413"/>
                    <a:gd name="connsiteY29" fmla="*/ 776543 h 2111408"/>
                    <a:gd name="connsiteX30" fmla="*/ 1250947 w 4849413"/>
                    <a:gd name="connsiteY30" fmla="*/ 666412 h 2111408"/>
                    <a:gd name="connsiteX31" fmla="*/ 921292 w 4849413"/>
                    <a:gd name="connsiteY31" fmla="*/ 662503 h 2111408"/>
                    <a:gd name="connsiteX32" fmla="*/ 950127 w 4849413"/>
                    <a:gd name="connsiteY32" fmla="*/ 690345 h 2111408"/>
                    <a:gd name="connsiteX33" fmla="*/ 1146977 w 4849413"/>
                    <a:gd name="connsiteY33" fmla="*/ 703045 h 2111408"/>
                    <a:gd name="connsiteX34" fmla="*/ 1351670 w 4849413"/>
                    <a:gd name="connsiteY34" fmla="*/ 778770 h 2111408"/>
                    <a:gd name="connsiteX35" fmla="*/ 1533427 w 4849413"/>
                    <a:gd name="connsiteY35" fmla="*/ 914607 h 2111408"/>
                    <a:gd name="connsiteX36" fmla="*/ 1247250 w 4849413"/>
                    <a:gd name="connsiteY36" fmla="*/ 817486 h 2111408"/>
                    <a:gd name="connsiteX37" fmla="*/ 1188442 w 4849413"/>
                    <a:gd name="connsiteY37" fmla="*/ 843099 h 2111408"/>
                    <a:gd name="connsiteX38" fmla="*/ 887645 w 4849413"/>
                    <a:gd name="connsiteY38" fmla="*/ 761735 h 2111408"/>
                    <a:gd name="connsiteX39" fmla="*/ 570715 w 4849413"/>
                    <a:gd name="connsiteY39" fmla="*/ 771308 h 2111408"/>
                    <a:gd name="connsiteX40" fmla="*/ 222199 w 4849413"/>
                    <a:gd name="connsiteY40" fmla="*/ 653713 h 2111408"/>
                    <a:gd name="connsiteX41" fmla="*/ 210352 w 4849413"/>
                    <a:gd name="connsiteY41" fmla="*/ 698283 h 2111408"/>
                    <a:gd name="connsiteX42" fmla="*/ 505722 w 4849413"/>
                    <a:gd name="connsiteY42" fmla="*/ 853880 h 2111408"/>
                    <a:gd name="connsiteX43" fmla="*/ 836230 w 4849413"/>
                    <a:gd name="connsiteY43" fmla="*/ 820874 h 2111408"/>
                    <a:gd name="connsiteX44" fmla="*/ 1009527 w 4849413"/>
                    <a:gd name="connsiteY44" fmla="*/ 837484 h 2111408"/>
                    <a:gd name="connsiteX45" fmla="*/ 819620 w 4849413"/>
                    <a:gd name="connsiteY45" fmla="*/ 862552 h 2111408"/>
                    <a:gd name="connsiteX46" fmla="*/ 867577 w 4849413"/>
                    <a:gd name="connsiteY46" fmla="*/ 890370 h 2111408"/>
                    <a:gd name="connsiteX47" fmla="*/ 1164202 w 4849413"/>
                    <a:gd name="connsiteY47" fmla="*/ 904562 h 2111408"/>
                    <a:gd name="connsiteX48" fmla="*/ 1208108 w 4849413"/>
                    <a:gd name="connsiteY48" fmla="*/ 931218 h 2111408"/>
                    <a:gd name="connsiteX49" fmla="*/ 986568 w 4849413"/>
                    <a:gd name="connsiteY49" fmla="*/ 963702 h 2111408"/>
                    <a:gd name="connsiteX50" fmla="*/ 768204 w 4849413"/>
                    <a:gd name="connsiteY50" fmla="*/ 917996 h 2111408"/>
                    <a:gd name="connsiteX51" fmla="*/ 785028 w 4849413"/>
                    <a:gd name="connsiteY51" fmla="*/ 942758 h 2111408"/>
                    <a:gd name="connsiteX52" fmla="*/ 919609 w 4849413"/>
                    <a:gd name="connsiteY52" fmla="*/ 983487 h 2111408"/>
                    <a:gd name="connsiteX53" fmla="*/ 537567 w 4849413"/>
                    <a:gd name="connsiteY53" fmla="*/ 972161 h 2111408"/>
                    <a:gd name="connsiteX54" fmla="*/ 321477 w 4849413"/>
                    <a:gd name="connsiteY54" fmla="*/ 861795 h 2111408"/>
                    <a:gd name="connsiteX55" fmla="*/ 29377 w 4849413"/>
                    <a:gd name="connsiteY55" fmla="*/ 698283 h 2111408"/>
                    <a:gd name="connsiteX56" fmla="*/ 10824 w 4849413"/>
                    <a:gd name="connsiteY56" fmla="*/ 736358 h 2111408"/>
                    <a:gd name="connsiteX57" fmla="*/ 297642 w 4849413"/>
                    <a:gd name="connsiteY57" fmla="*/ 972160 h 2111408"/>
                    <a:gd name="connsiteX58" fmla="*/ 704182 w 4849413"/>
                    <a:gd name="connsiteY58" fmla="*/ 1064520 h 2111408"/>
                    <a:gd name="connsiteX59" fmla="*/ 985715 w 4849413"/>
                    <a:gd name="connsiteY59" fmla="*/ 1055209 h 2111408"/>
                    <a:gd name="connsiteX60" fmla="*/ 1366692 w 4849413"/>
                    <a:gd name="connsiteY60" fmla="*/ 1037651 h 2111408"/>
                    <a:gd name="connsiteX61" fmla="*/ 1478314 w 4849413"/>
                    <a:gd name="connsiteY61" fmla="*/ 1089067 h 2111408"/>
                    <a:gd name="connsiteX62" fmla="*/ 1224504 w 4849413"/>
                    <a:gd name="connsiteY62" fmla="*/ 1158680 h 2111408"/>
                    <a:gd name="connsiteX63" fmla="*/ 866914 w 4849413"/>
                    <a:gd name="connsiteY63" fmla="*/ 1106316 h 2111408"/>
                    <a:gd name="connsiteX64" fmla="*/ 805878 w 4849413"/>
                    <a:gd name="connsiteY64" fmla="*/ 1142189 h 2111408"/>
                    <a:gd name="connsiteX65" fmla="*/ 1159014 w 4849413"/>
                    <a:gd name="connsiteY65" fmla="*/ 1244382 h 2111408"/>
                    <a:gd name="connsiteX66" fmla="*/ 1299187 w 4849413"/>
                    <a:gd name="connsiteY66" fmla="*/ 1230094 h 2111408"/>
                    <a:gd name="connsiteX67" fmla="*/ 1468789 w 4849413"/>
                    <a:gd name="connsiteY67" fmla="*/ 1278335 h 2111408"/>
                    <a:gd name="connsiteX68" fmla="*/ 1740157 w 4849413"/>
                    <a:gd name="connsiteY68" fmla="*/ 1216873 h 2111408"/>
                    <a:gd name="connsiteX69" fmla="*/ 2061567 w 4849413"/>
                    <a:gd name="connsiteY69" fmla="*/ 1445283 h 2111408"/>
                    <a:gd name="connsiteX70" fmla="*/ 2037873 w 4849413"/>
                    <a:gd name="connsiteY70" fmla="*/ 1507811 h 2111408"/>
                    <a:gd name="connsiteX71" fmla="*/ 2170749 w 4849413"/>
                    <a:gd name="connsiteY71" fmla="*/ 1508973 h 2111408"/>
                    <a:gd name="connsiteX72" fmla="*/ 2272515 w 4849413"/>
                    <a:gd name="connsiteY72" fmla="*/ 1566645 h 2111408"/>
                    <a:gd name="connsiteX73" fmla="*/ 2329973 w 4849413"/>
                    <a:gd name="connsiteY73" fmla="*/ 1527170 h 2111408"/>
                    <a:gd name="connsiteX74" fmla="*/ 2377598 w 4849413"/>
                    <a:gd name="connsiteY74" fmla="*/ 1609696 h 2111408"/>
                    <a:gd name="connsiteX75" fmla="*/ 3130641 w 4849413"/>
                    <a:gd name="connsiteY75" fmla="*/ 1763731 h 2111408"/>
                    <a:gd name="connsiteX76" fmla="*/ 3897664 w 4849413"/>
                    <a:gd name="connsiteY76" fmla="*/ 1747122 h 2111408"/>
                    <a:gd name="connsiteX77" fmla="*/ 4115389 w 4849413"/>
                    <a:gd name="connsiteY77" fmla="*/ 2060167 h 2111408"/>
                    <a:gd name="connsiteX78" fmla="*/ 4491816 w 4849413"/>
                    <a:gd name="connsiteY78" fmla="*/ 1795907 h 2111408"/>
                    <a:gd name="connsiteX79" fmla="*/ 4799814 w 4849413"/>
                    <a:gd name="connsiteY79" fmla="*/ 1517432 h 2111408"/>
                    <a:gd name="connsiteX80" fmla="*/ 4805170 w 4849413"/>
                    <a:gd name="connsiteY80" fmla="*/ 1430570 h 2111408"/>
                    <a:gd name="connsiteX0" fmla="*/ 4805170 w 4849413"/>
                    <a:gd name="connsiteY0" fmla="*/ 1430570 h 2111408"/>
                    <a:gd name="connsiteX1" fmla="*/ 4607727 w 4849413"/>
                    <a:gd name="connsiteY1" fmla="*/ 1101506 h 2111408"/>
                    <a:gd name="connsiteX2" fmla="*/ 4535105 w 4849413"/>
                    <a:gd name="connsiteY2" fmla="*/ 711597 h 2111408"/>
                    <a:gd name="connsiteX3" fmla="*/ 4045041 w 4849413"/>
                    <a:gd name="connsiteY3" fmla="*/ 835683 h 2111408"/>
                    <a:gd name="connsiteX4" fmla="*/ 3881695 w 4849413"/>
                    <a:gd name="connsiteY4" fmla="*/ 1135934 h 2111408"/>
                    <a:gd name="connsiteX5" fmla="*/ 3035964 w 4849413"/>
                    <a:gd name="connsiteY5" fmla="*/ 988380 h 2111408"/>
                    <a:gd name="connsiteX6" fmla="*/ 2311776 w 4849413"/>
                    <a:gd name="connsiteY6" fmla="*/ 1022203 h 2111408"/>
                    <a:gd name="connsiteX7" fmla="*/ 2266283 w 4849413"/>
                    <a:gd name="connsiteY7" fmla="*/ 1004006 h 2111408"/>
                    <a:gd name="connsiteX8" fmla="*/ 1979680 w 4849413"/>
                    <a:gd name="connsiteY8" fmla="*/ 940316 h 2111408"/>
                    <a:gd name="connsiteX9" fmla="*/ 2028799 w 4849413"/>
                    <a:gd name="connsiteY9" fmla="*/ 745423 h 2111408"/>
                    <a:gd name="connsiteX10" fmla="*/ 2008920 w 4849413"/>
                    <a:gd name="connsiteY10" fmla="*/ 643823 h 2111408"/>
                    <a:gd name="connsiteX11" fmla="*/ 2050886 w 4849413"/>
                    <a:gd name="connsiteY11" fmla="*/ 509093 h 2111408"/>
                    <a:gd name="connsiteX12" fmla="*/ 2002295 w 4849413"/>
                    <a:gd name="connsiteY12" fmla="*/ 425162 h 2111408"/>
                    <a:gd name="connsiteX13" fmla="*/ 1955780 w 4849413"/>
                    <a:gd name="connsiteY13" fmla="*/ 247016 h 2111408"/>
                    <a:gd name="connsiteX14" fmla="*/ 1852103 w 4849413"/>
                    <a:gd name="connsiteY14" fmla="*/ 135823 h 2111408"/>
                    <a:gd name="connsiteX15" fmla="*/ 1743119 w 4849413"/>
                    <a:gd name="connsiteY15" fmla="*/ 3170 h 2111408"/>
                    <a:gd name="connsiteX16" fmla="*/ 1820456 w 4849413"/>
                    <a:gd name="connsiteY16" fmla="*/ 282486 h 2111408"/>
                    <a:gd name="connsiteX17" fmla="*/ 1483811 w 4849413"/>
                    <a:gd name="connsiteY17" fmla="*/ 25916 h 2111408"/>
                    <a:gd name="connsiteX18" fmla="*/ 1662155 w 4849413"/>
                    <a:gd name="connsiteY18" fmla="*/ 233007 h 2111408"/>
                    <a:gd name="connsiteX19" fmla="*/ 1734020 w 4849413"/>
                    <a:gd name="connsiteY19" fmla="*/ 662812 h 2111408"/>
                    <a:gd name="connsiteX20" fmla="*/ 1523733 w 4849413"/>
                    <a:gd name="connsiteY20" fmla="*/ 366846 h 2111408"/>
                    <a:gd name="connsiteX21" fmla="*/ 1240295 w 4849413"/>
                    <a:gd name="connsiteY21" fmla="*/ 260823 h 2111408"/>
                    <a:gd name="connsiteX22" fmla="*/ 1229924 w 4849413"/>
                    <a:gd name="connsiteY22" fmla="*/ 287350 h 2111408"/>
                    <a:gd name="connsiteX23" fmla="*/ 1594794 w 4849413"/>
                    <a:gd name="connsiteY23" fmla="*/ 551095 h 2111408"/>
                    <a:gd name="connsiteX24" fmla="*/ 1656683 w 4849413"/>
                    <a:gd name="connsiteY24" fmla="*/ 787869 h 2111408"/>
                    <a:gd name="connsiteX25" fmla="*/ 1411236 w 4849413"/>
                    <a:gd name="connsiteY25" fmla="*/ 528988 h 2111408"/>
                    <a:gd name="connsiteX26" fmla="*/ 1072365 w 4849413"/>
                    <a:gd name="connsiteY26" fmla="*/ 444283 h 2111408"/>
                    <a:gd name="connsiteX27" fmla="*/ 1051325 w 4849413"/>
                    <a:gd name="connsiteY27" fmla="*/ 485082 h 2111408"/>
                    <a:gd name="connsiteX28" fmla="*/ 1399603 w 4849413"/>
                    <a:gd name="connsiteY28" fmla="*/ 629498 h 2111408"/>
                    <a:gd name="connsiteX29" fmla="*/ 1506558 w 4849413"/>
                    <a:gd name="connsiteY29" fmla="*/ 776543 h 2111408"/>
                    <a:gd name="connsiteX30" fmla="*/ 1250947 w 4849413"/>
                    <a:gd name="connsiteY30" fmla="*/ 666412 h 2111408"/>
                    <a:gd name="connsiteX31" fmla="*/ 921292 w 4849413"/>
                    <a:gd name="connsiteY31" fmla="*/ 662503 h 2111408"/>
                    <a:gd name="connsiteX32" fmla="*/ 950127 w 4849413"/>
                    <a:gd name="connsiteY32" fmla="*/ 690345 h 2111408"/>
                    <a:gd name="connsiteX33" fmla="*/ 1146977 w 4849413"/>
                    <a:gd name="connsiteY33" fmla="*/ 703045 h 2111408"/>
                    <a:gd name="connsiteX34" fmla="*/ 1351670 w 4849413"/>
                    <a:gd name="connsiteY34" fmla="*/ 778770 h 2111408"/>
                    <a:gd name="connsiteX35" fmla="*/ 1533427 w 4849413"/>
                    <a:gd name="connsiteY35" fmla="*/ 914607 h 2111408"/>
                    <a:gd name="connsiteX36" fmla="*/ 1247250 w 4849413"/>
                    <a:gd name="connsiteY36" fmla="*/ 817486 h 2111408"/>
                    <a:gd name="connsiteX37" fmla="*/ 1188442 w 4849413"/>
                    <a:gd name="connsiteY37" fmla="*/ 843099 h 2111408"/>
                    <a:gd name="connsiteX38" fmla="*/ 887645 w 4849413"/>
                    <a:gd name="connsiteY38" fmla="*/ 761735 h 2111408"/>
                    <a:gd name="connsiteX39" fmla="*/ 570715 w 4849413"/>
                    <a:gd name="connsiteY39" fmla="*/ 771308 h 2111408"/>
                    <a:gd name="connsiteX40" fmla="*/ 222199 w 4849413"/>
                    <a:gd name="connsiteY40" fmla="*/ 653713 h 2111408"/>
                    <a:gd name="connsiteX41" fmla="*/ 210352 w 4849413"/>
                    <a:gd name="connsiteY41" fmla="*/ 698283 h 2111408"/>
                    <a:gd name="connsiteX42" fmla="*/ 505722 w 4849413"/>
                    <a:gd name="connsiteY42" fmla="*/ 853880 h 2111408"/>
                    <a:gd name="connsiteX43" fmla="*/ 836230 w 4849413"/>
                    <a:gd name="connsiteY43" fmla="*/ 820874 h 2111408"/>
                    <a:gd name="connsiteX44" fmla="*/ 1009527 w 4849413"/>
                    <a:gd name="connsiteY44" fmla="*/ 837484 h 2111408"/>
                    <a:gd name="connsiteX45" fmla="*/ 819620 w 4849413"/>
                    <a:gd name="connsiteY45" fmla="*/ 862552 h 2111408"/>
                    <a:gd name="connsiteX46" fmla="*/ 867577 w 4849413"/>
                    <a:gd name="connsiteY46" fmla="*/ 890370 h 2111408"/>
                    <a:gd name="connsiteX47" fmla="*/ 1164202 w 4849413"/>
                    <a:gd name="connsiteY47" fmla="*/ 904562 h 2111408"/>
                    <a:gd name="connsiteX48" fmla="*/ 1208108 w 4849413"/>
                    <a:gd name="connsiteY48" fmla="*/ 931218 h 2111408"/>
                    <a:gd name="connsiteX49" fmla="*/ 986568 w 4849413"/>
                    <a:gd name="connsiteY49" fmla="*/ 963702 h 2111408"/>
                    <a:gd name="connsiteX50" fmla="*/ 768204 w 4849413"/>
                    <a:gd name="connsiteY50" fmla="*/ 917996 h 2111408"/>
                    <a:gd name="connsiteX51" fmla="*/ 785028 w 4849413"/>
                    <a:gd name="connsiteY51" fmla="*/ 942758 h 2111408"/>
                    <a:gd name="connsiteX52" fmla="*/ 919609 w 4849413"/>
                    <a:gd name="connsiteY52" fmla="*/ 983487 h 2111408"/>
                    <a:gd name="connsiteX53" fmla="*/ 537567 w 4849413"/>
                    <a:gd name="connsiteY53" fmla="*/ 972161 h 2111408"/>
                    <a:gd name="connsiteX54" fmla="*/ 321477 w 4849413"/>
                    <a:gd name="connsiteY54" fmla="*/ 861795 h 2111408"/>
                    <a:gd name="connsiteX55" fmla="*/ 29377 w 4849413"/>
                    <a:gd name="connsiteY55" fmla="*/ 698283 h 2111408"/>
                    <a:gd name="connsiteX56" fmla="*/ 10824 w 4849413"/>
                    <a:gd name="connsiteY56" fmla="*/ 736358 h 2111408"/>
                    <a:gd name="connsiteX57" fmla="*/ 297642 w 4849413"/>
                    <a:gd name="connsiteY57" fmla="*/ 972160 h 2111408"/>
                    <a:gd name="connsiteX58" fmla="*/ 704182 w 4849413"/>
                    <a:gd name="connsiteY58" fmla="*/ 1064520 h 2111408"/>
                    <a:gd name="connsiteX59" fmla="*/ 985715 w 4849413"/>
                    <a:gd name="connsiteY59" fmla="*/ 1055209 h 2111408"/>
                    <a:gd name="connsiteX60" fmla="*/ 1366692 w 4849413"/>
                    <a:gd name="connsiteY60" fmla="*/ 1037651 h 2111408"/>
                    <a:gd name="connsiteX61" fmla="*/ 1478314 w 4849413"/>
                    <a:gd name="connsiteY61" fmla="*/ 1089067 h 2111408"/>
                    <a:gd name="connsiteX62" fmla="*/ 1224504 w 4849413"/>
                    <a:gd name="connsiteY62" fmla="*/ 1158680 h 2111408"/>
                    <a:gd name="connsiteX63" fmla="*/ 866914 w 4849413"/>
                    <a:gd name="connsiteY63" fmla="*/ 1106316 h 2111408"/>
                    <a:gd name="connsiteX64" fmla="*/ 805878 w 4849413"/>
                    <a:gd name="connsiteY64" fmla="*/ 1142189 h 2111408"/>
                    <a:gd name="connsiteX65" fmla="*/ 1159014 w 4849413"/>
                    <a:gd name="connsiteY65" fmla="*/ 1244382 h 2111408"/>
                    <a:gd name="connsiteX66" fmla="*/ 1299187 w 4849413"/>
                    <a:gd name="connsiteY66" fmla="*/ 1230094 h 2111408"/>
                    <a:gd name="connsiteX67" fmla="*/ 1468789 w 4849413"/>
                    <a:gd name="connsiteY67" fmla="*/ 1278335 h 2111408"/>
                    <a:gd name="connsiteX68" fmla="*/ 1740157 w 4849413"/>
                    <a:gd name="connsiteY68" fmla="*/ 1216873 h 2111408"/>
                    <a:gd name="connsiteX69" fmla="*/ 2061567 w 4849413"/>
                    <a:gd name="connsiteY69" fmla="*/ 1445283 h 2111408"/>
                    <a:gd name="connsiteX70" fmla="*/ 2037873 w 4849413"/>
                    <a:gd name="connsiteY70" fmla="*/ 1507811 h 2111408"/>
                    <a:gd name="connsiteX71" fmla="*/ 2170749 w 4849413"/>
                    <a:gd name="connsiteY71" fmla="*/ 1508973 h 2111408"/>
                    <a:gd name="connsiteX72" fmla="*/ 2272515 w 4849413"/>
                    <a:gd name="connsiteY72" fmla="*/ 1566645 h 2111408"/>
                    <a:gd name="connsiteX73" fmla="*/ 2329973 w 4849413"/>
                    <a:gd name="connsiteY73" fmla="*/ 1527170 h 2111408"/>
                    <a:gd name="connsiteX74" fmla="*/ 2377598 w 4849413"/>
                    <a:gd name="connsiteY74" fmla="*/ 1609696 h 2111408"/>
                    <a:gd name="connsiteX75" fmla="*/ 3130641 w 4849413"/>
                    <a:gd name="connsiteY75" fmla="*/ 1763731 h 2111408"/>
                    <a:gd name="connsiteX76" fmla="*/ 3897664 w 4849413"/>
                    <a:gd name="connsiteY76" fmla="*/ 1747122 h 2111408"/>
                    <a:gd name="connsiteX77" fmla="*/ 4115389 w 4849413"/>
                    <a:gd name="connsiteY77" fmla="*/ 2060167 h 2111408"/>
                    <a:gd name="connsiteX78" fmla="*/ 4491816 w 4849413"/>
                    <a:gd name="connsiteY78" fmla="*/ 1795907 h 2111408"/>
                    <a:gd name="connsiteX79" fmla="*/ 4799814 w 4849413"/>
                    <a:gd name="connsiteY79" fmla="*/ 1517432 h 2111408"/>
                    <a:gd name="connsiteX80" fmla="*/ 4805170 w 4849413"/>
                    <a:gd name="connsiteY80" fmla="*/ 1430570 h 2111408"/>
                    <a:gd name="connsiteX0" fmla="*/ 4805170 w 4849413"/>
                    <a:gd name="connsiteY0" fmla="*/ 1430570 h 2111408"/>
                    <a:gd name="connsiteX1" fmla="*/ 4607727 w 4849413"/>
                    <a:gd name="connsiteY1" fmla="*/ 1101506 h 2111408"/>
                    <a:gd name="connsiteX2" fmla="*/ 4535105 w 4849413"/>
                    <a:gd name="connsiteY2" fmla="*/ 711597 h 2111408"/>
                    <a:gd name="connsiteX3" fmla="*/ 4045041 w 4849413"/>
                    <a:gd name="connsiteY3" fmla="*/ 835683 h 2111408"/>
                    <a:gd name="connsiteX4" fmla="*/ 3881695 w 4849413"/>
                    <a:gd name="connsiteY4" fmla="*/ 1135934 h 2111408"/>
                    <a:gd name="connsiteX5" fmla="*/ 3035964 w 4849413"/>
                    <a:gd name="connsiteY5" fmla="*/ 988380 h 2111408"/>
                    <a:gd name="connsiteX6" fmla="*/ 2311776 w 4849413"/>
                    <a:gd name="connsiteY6" fmla="*/ 1022203 h 2111408"/>
                    <a:gd name="connsiteX7" fmla="*/ 2266283 w 4849413"/>
                    <a:gd name="connsiteY7" fmla="*/ 1004006 h 2111408"/>
                    <a:gd name="connsiteX8" fmla="*/ 1979680 w 4849413"/>
                    <a:gd name="connsiteY8" fmla="*/ 940316 h 2111408"/>
                    <a:gd name="connsiteX9" fmla="*/ 2028799 w 4849413"/>
                    <a:gd name="connsiteY9" fmla="*/ 745423 h 2111408"/>
                    <a:gd name="connsiteX10" fmla="*/ 2008920 w 4849413"/>
                    <a:gd name="connsiteY10" fmla="*/ 643823 h 2111408"/>
                    <a:gd name="connsiteX11" fmla="*/ 2050886 w 4849413"/>
                    <a:gd name="connsiteY11" fmla="*/ 509093 h 2111408"/>
                    <a:gd name="connsiteX12" fmla="*/ 2002295 w 4849413"/>
                    <a:gd name="connsiteY12" fmla="*/ 425162 h 2111408"/>
                    <a:gd name="connsiteX13" fmla="*/ 1955780 w 4849413"/>
                    <a:gd name="connsiteY13" fmla="*/ 247016 h 2111408"/>
                    <a:gd name="connsiteX14" fmla="*/ 1852103 w 4849413"/>
                    <a:gd name="connsiteY14" fmla="*/ 135823 h 2111408"/>
                    <a:gd name="connsiteX15" fmla="*/ 1743119 w 4849413"/>
                    <a:gd name="connsiteY15" fmla="*/ 3170 h 2111408"/>
                    <a:gd name="connsiteX16" fmla="*/ 1820456 w 4849413"/>
                    <a:gd name="connsiteY16" fmla="*/ 282486 h 2111408"/>
                    <a:gd name="connsiteX17" fmla="*/ 1483811 w 4849413"/>
                    <a:gd name="connsiteY17" fmla="*/ 25916 h 2111408"/>
                    <a:gd name="connsiteX18" fmla="*/ 1662155 w 4849413"/>
                    <a:gd name="connsiteY18" fmla="*/ 233007 h 2111408"/>
                    <a:gd name="connsiteX19" fmla="*/ 1734020 w 4849413"/>
                    <a:gd name="connsiteY19" fmla="*/ 662812 h 2111408"/>
                    <a:gd name="connsiteX20" fmla="*/ 1523733 w 4849413"/>
                    <a:gd name="connsiteY20" fmla="*/ 366846 h 2111408"/>
                    <a:gd name="connsiteX21" fmla="*/ 1240295 w 4849413"/>
                    <a:gd name="connsiteY21" fmla="*/ 260823 h 2111408"/>
                    <a:gd name="connsiteX22" fmla="*/ 1229924 w 4849413"/>
                    <a:gd name="connsiteY22" fmla="*/ 287350 h 2111408"/>
                    <a:gd name="connsiteX23" fmla="*/ 1594794 w 4849413"/>
                    <a:gd name="connsiteY23" fmla="*/ 551095 h 2111408"/>
                    <a:gd name="connsiteX24" fmla="*/ 1656683 w 4849413"/>
                    <a:gd name="connsiteY24" fmla="*/ 787869 h 2111408"/>
                    <a:gd name="connsiteX25" fmla="*/ 1411236 w 4849413"/>
                    <a:gd name="connsiteY25" fmla="*/ 528988 h 2111408"/>
                    <a:gd name="connsiteX26" fmla="*/ 1072365 w 4849413"/>
                    <a:gd name="connsiteY26" fmla="*/ 444283 h 2111408"/>
                    <a:gd name="connsiteX27" fmla="*/ 1051325 w 4849413"/>
                    <a:gd name="connsiteY27" fmla="*/ 485082 h 2111408"/>
                    <a:gd name="connsiteX28" fmla="*/ 1399603 w 4849413"/>
                    <a:gd name="connsiteY28" fmla="*/ 629498 h 2111408"/>
                    <a:gd name="connsiteX29" fmla="*/ 1506558 w 4849413"/>
                    <a:gd name="connsiteY29" fmla="*/ 776543 h 2111408"/>
                    <a:gd name="connsiteX30" fmla="*/ 1250947 w 4849413"/>
                    <a:gd name="connsiteY30" fmla="*/ 666412 h 2111408"/>
                    <a:gd name="connsiteX31" fmla="*/ 921292 w 4849413"/>
                    <a:gd name="connsiteY31" fmla="*/ 662503 h 2111408"/>
                    <a:gd name="connsiteX32" fmla="*/ 950127 w 4849413"/>
                    <a:gd name="connsiteY32" fmla="*/ 690345 h 2111408"/>
                    <a:gd name="connsiteX33" fmla="*/ 1146977 w 4849413"/>
                    <a:gd name="connsiteY33" fmla="*/ 703045 h 2111408"/>
                    <a:gd name="connsiteX34" fmla="*/ 1351670 w 4849413"/>
                    <a:gd name="connsiteY34" fmla="*/ 778770 h 2111408"/>
                    <a:gd name="connsiteX35" fmla="*/ 1533427 w 4849413"/>
                    <a:gd name="connsiteY35" fmla="*/ 914607 h 2111408"/>
                    <a:gd name="connsiteX36" fmla="*/ 1247250 w 4849413"/>
                    <a:gd name="connsiteY36" fmla="*/ 817486 h 2111408"/>
                    <a:gd name="connsiteX37" fmla="*/ 1188442 w 4849413"/>
                    <a:gd name="connsiteY37" fmla="*/ 843099 h 2111408"/>
                    <a:gd name="connsiteX38" fmla="*/ 887645 w 4849413"/>
                    <a:gd name="connsiteY38" fmla="*/ 761735 h 2111408"/>
                    <a:gd name="connsiteX39" fmla="*/ 570715 w 4849413"/>
                    <a:gd name="connsiteY39" fmla="*/ 771308 h 2111408"/>
                    <a:gd name="connsiteX40" fmla="*/ 222199 w 4849413"/>
                    <a:gd name="connsiteY40" fmla="*/ 653713 h 2111408"/>
                    <a:gd name="connsiteX41" fmla="*/ 210352 w 4849413"/>
                    <a:gd name="connsiteY41" fmla="*/ 698283 h 2111408"/>
                    <a:gd name="connsiteX42" fmla="*/ 505722 w 4849413"/>
                    <a:gd name="connsiteY42" fmla="*/ 853880 h 2111408"/>
                    <a:gd name="connsiteX43" fmla="*/ 836230 w 4849413"/>
                    <a:gd name="connsiteY43" fmla="*/ 820874 h 2111408"/>
                    <a:gd name="connsiteX44" fmla="*/ 1009527 w 4849413"/>
                    <a:gd name="connsiteY44" fmla="*/ 837484 h 2111408"/>
                    <a:gd name="connsiteX45" fmla="*/ 819620 w 4849413"/>
                    <a:gd name="connsiteY45" fmla="*/ 862552 h 2111408"/>
                    <a:gd name="connsiteX46" fmla="*/ 867577 w 4849413"/>
                    <a:gd name="connsiteY46" fmla="*/ 890370 h 2111408"/>
                    <a:gd name="connsiteX47" fmla="*/ 1164202 w 4849413"/>
                    <a:gd name="connsiteY47" fmla="*/ 904562 h 2111408"/>
                    <a:gd name="connsiteX48" fmla="*/ 1208108 w 4849413"/>
                    <a:gd name="connsiteY48" fmla="*/ 931218 h 2111408"/>
                    <a:gd name="connsiteX49" fmla="*/ 986568 w 4849413"/>
                    <a:gd name="connsiteY49" fmla="*/ 963702 h 2111408"/>
                    <a:gd name="connsiteX50" fmla="*/ 768204 w 4849413"/>
                    <a:gd name="connsiteY50" fmla="*/ 917996 h 2111408"/>
                    <a:gd name="connsiteX51" fmla="*/ 785028 w 4849413"/>
                    <a:gd name="connsiteY51" fmla="*/ 942758 h 2111408"/>
                    <a:gd name="connsiteX52" fmla="*/ 919609 w 4849413"/>
                    <a:gd name="connsiteY52" fmla="*/ 983487 h 2111408"/>
                    <a:gd name="connsiteX53" fmla="*/ 537567 w 4849413"/>
                    <a:gd name="connsiteY53" fmla="*/ 972161 h 2111408"/>
                    <a:gd name="connsiteX54" fmla="*/ 321477 w 4849413"/>
                    <a:gd name="connsiteY54" fmla="*/ 861795 h 2111408"/>
                    <a:gd name="connsiteX55" fmla="*/ 29377 w 4849413"/>
                    <a:gd name="connsiteY55" fmla="*/ 698283 h 2111408"/>
                    <a:gd name="connsiteX56" fmla="*/ 10824 w 4849413"/>
                    <a:gd name="connsiteY56" fmla="*/ 736358 h 2111408"/>
                    <a:gd name="connsiteX57" fmla="*/ 297642 w 4849413"/>
                    <a:gd name="connsiteY57" fmla="*/ 972160 h 2111408"/>
                    <a:gd name="connsiteX58" fmla="*/ 704182 w 4849413"/>
                    <a:gd name="connsiteY58" fmla="*/ 1064520 h 2111408"/>
                    <a:gd name="connsiteX59" fmla="*/ 985715 w 4849413"/>
                    <a:gd name="connsiteY59" fmla="*/ 1055209 h 2111408"/>
                    <a:gd name="connsiteX60" fmla="*/ 1366692 w 4849413"/>
                    <a:gd name="connsiteY60" fmla="*/ 1037651 h 2111408"/>
                    <a:gd name="connsiteX61" fmla="*/ 1478314 w 4849413"/>
                    <a:gd name="connsiteY61" fmla="*/ 1089067 h 2111408"/>
                    <a:gd name="connsiteX62" fmla="*/ 1224504 w 4849413"/>
                    <a:gd name="connsiteY62" fmla="*/ 1158680 h 2111408"/>
                    <a:gd name="connsiteX63" fmla="*/ 866914 w 4849413"/>
                    <a:gd name="connsiteY63" fmla="*/ 1106316 h 2111408"/>
                    <a:gd name="connsiteX64" fmla="*/ 805878 w 4849413"/>
                    <a:gd name="connsiteY64" fmla="*/ 1142189 h 2111408"/>
                    <a:gd name="connsiteX65" fmla="*/ 1159014 w 4849413"/>
                    <a:gd name="connsiteY65" fmla="*/ 1244382 h 2111408"/>
                    <a:gd name="connsiteX66" fmla="*/ 1299187 w 4849413"/>
                    <a:gd name="connsiteY66" fmla="*/ 1230094 h 2111408"/>
                    <a:gd name="connsiteX67" fmla="*/ 1468789 w 4849413"/>
                    <a:gd name="connsiteY67" fmla="*/ 1278335 h 2111408"/>
                    <a:gd name="connsiteX68" fmla="*/ 1740157 w 4849413"/>
                    <a:gd name="connsiteY68" fmla="*/ 1216873 h 2111408"/>
                    <a:gd name="connsiteX69" fmla="*/ 2061567 w 4849413"/>
                    <a:gd name="connsiteY69" fmla="*/ 1445283 h 2111408"/>
                    <a:gd name="connsiteX70" fmla="*/ 2037873 w 4849413"/>
                    <a:gd name="connsiteY70" fmla="*/ 1507811 h 2111408"/>
                    <a:gd name="connsiteX71" fmla="*/ 2170749 w 4849413"/>
                    <a:gd name="connsiteY71" fmla="*/ 1508973 h 2111408"/>
                    <a:gd name="connsiteX72" fmla="*/ 2272515 w 4849413"/>
                    <a:gd name="connsiteY72" fmla="*/ 1566645 h 2111408"/>
                    <a:gd name="connsiteX73" fmla="*/ 2329973 w 4849413"/>
                    <a:gd name="connsiteY73" fmla="*/ 1527170 h 2111408"/>
                    <a:gd name="connsiteX74" fmla="*/ 2377598 w 4849413"/>
                    <a:gd name="connsiteY74" fmla="*/ 1609696 h 2111408"/>
                    <a:gd name="connsiteX75" fmla="*/ 3130641 w 4849413"/>
                    <a:gd name="connsiteY75" fmla="*/ 1763731 h 2111408"/>
                    <a:gd name="connsiteX76" fmla="*/ 3897664 w 4849413"/>
                    <a:gd name="connsiteY76" fmla="*/ 1747122 h 2111408"/>
                    <a:gd name="connsiteX77" fmla="*/ 4115389 w 4849413"/>
                    <a:gd name="connsiteY77" fmla="*/ 2060167 h 2111408"/>
                    <a:gd name="connsiteX78" fmla="*/ 4491816 w 4849413"/>
                    <a:gd name="connsiteY78" fmla="*/ 1795907 h 2111408"/>
                    <a:gd name="connsiteX79" fmla="*/ 4799814 w 4849413"/>
                    <a:gd name="connsiteY79" fmla="*/ 1517432 h 2111408"/>
                    <a:gd name="connsiteX80" fmla="*/ 4805170 w 4849413"/>
                    <a:gd name="connsiteY80" fmla="*/ 1430570 h 2111408"/>
                    <a:gd name="connsiteX0" fmla="*/ 4805170 w 4849413"/>
                    <a:gd name="connsiteY0" fmla="*/ 1430570 h 2111408"/>
                    <a:gd name="connsiteX1" fmla="*/ 4607727 w 4849413"/>
                    <a:gd name="connsiteY1" fmla="*/ 1101506 h 2111408"/>
                    <a:gd name="connsiteX2" fmla="*/ 4535105 w 4849413"/>
                    <a:gd name="connsiteY2" fmla="*/ 711597 h 2111408"/>
                    <a:gd name="connsiteX3" fmla="*/ 4045041 w 4849413"/>
                    <a:gd name="connsiteY3" fmla="*/ 835683 h 2111408"/>
                    <a:gd name="connsiteX4" fmla="*/ 3881695 w 4849413"/>
                    <a:gd name="connsiteY4" fmla="*/ 1135934 h 2111408"/>
                    <a:gd name="connsiteX5" fmla="*/ 3035964 w 4849413"/>
                    <a:gd name="connsiteY5" fmla="*/ 988380 h 2111408"/>
                    <a:gd name="connsiteX6" fmla="*/ 2311776 w 4849413"/>
                    <a:gd name="connsiteY6" fmla="*/ 1022203 h 2111408"/>
                    <a:gd name="connsiteX7" fmla="*/ 2266283 w 4849413"/>
                    <a:gd name="connsiteY7" fmla="*/ 1004006 h 2111408"/>
                    <a:gd name="connsiteX8" fmla="*/ 1979680 w 4849413"/>
                    <a:gd name="connsiteY8" fmla="*/ 940316 h 2111408"/>
                    <a:gd name="connsiteX9" fmla="*/ 2028799 w 4849413"/>
                    <a:gd name="connsiteY9" fmla="*/ 745423 h 2111408"/>
                    <a:gd name="connsiteX10" fmla="*/ 2008920 w 4849413"/>
                    <a:gd name="connsiteY10" fmla="*/ 643823 h 2111408"/>
                    <a:gd name="connsiteX11" fmla="*/ 2050886 w 4849413"/>
                    <a:gd name="connsiteY11" fmla="*/ 509093 h 2111408"/>
                    <a:gd name="connsiteX12" fmla="*/ 2002295 w 4849413"/>
                    <a:gd name="connsiteY12" fmla="*/ 425162 h 2111408"/>
                    <a:gd name="connsiteX13" fmla="*/ 1955780 w 4849413"/>
                    <a:gd name="connsiteY13" fmla="*/ 247016 h 2111408"/>
                    <a:gd name="connsiteX14" fmla="*/ 1852103 w 4849413"/>
                    <a:gd name="connsiteY14" fmla="*/ 135823 h 2111408"/>
                    <a:gd name="connsiteX15" fmla="*/ 1743119 w 4849413"/>
                    <a:gd name="connsiteY15" fmla="*/ 3170 h 2111408"/>
                    <a:gd name="connsiteX16" fmla="*/ 1820456 w 4849413"/>
                    <a:gd name="connsiteY16" fmla="*/ 282486 h 2111408"/>
                    <a:gd name="connsiteX17" fmla="*/ 1483811 w 4849413"/>
                    <a:gd name="connsiteY17" fmla="*/ 25916 h 2111408"/>
                    <a:gd name="connsiteX18" fmla="*/ 1662155 w 4849413"/>
                    <a:gd name="connsiteY18" fmla="*/ 233007 h 2111408"/>
                    <a:gd name="connsiteX19" fmla="*/ 1734020 w 4849413"/>
                    <a:gd name="connsiteY19" fmla="*/ 662812 h 2111408"/>
                    <a:gd name="connsiteX20" fmla="*/ 1523733 w 4849413"/>
                    <a:gd name="connsiteY20" fmla="*/ 366846 h 2111408"/>
                    <a:gd name="connsiteX21" fmla="*/ 1240295 w 4849413"/>
                    <a:gd name="connsiteY21" fmla="*/ 260823 h 2111408"/>
                    <a:gd name="connsiteX22" fmla="*/ 1229924 w 4849413"/>
                    <a:gd name="connsiteY22" fmla="*/ 287350 h 2111408"/>
                    <a:gd name="connsiteX23" fmla="*/ 1594794 w 4849413"/>
                    <a:gd name="connsiteY23" fmla="*/ 551095 h 2111408"/>
                    <a:gd name="connsiteX24" fmla="*/ 1656683 w 4849413"/>
                    <a:gd name="connsiteY24" fmla="*/ 787869 h 2111408"/>
                    <a:gd name="connsiteX25" fmla="*/ 1411236 w 4849413"/>
                    <a:gd name="connsiteY25" fmla="*/ 528988 h 2111408"/>
                    <a:gd name="connsiteX26" fmla="*/ 1072365 w 4849413"/>
                    <a:gd name="connsiteY26" fmla="*/ 444283 h 2111408"/>
                    <a:gd name="connsiteX27" fmla="*/ 1051325 w 4849413"/>
                    <a:gd name="connsiteY27" fmla="*/ 485082 h 2111408"/>
                    <a:gd name="connsiteX28" fmla="*/ 1399603 w 4849413"/>
                    <a:gd name="connsiteY28" fmla="*/ 629498 h 2111408"/>
                    <a:gd name="connsiteX29" fmla="*/ 1506558 w 4849413"/>
                    <a:gd name="connsiteY29" fmla="*/ 776543 h 2111408"/>
                    <a:gd name="connsiteX30" fmla="*/ 1250947 w 4849413"/>
                    <a:gd name="connsiteY30" fmla="*/ 666412 h 2111408"/>
                    <a:gd name="connsiteX31" fmla="*/ 921292 w 4849413"/>
                    <a:gd name="connsiteY31" fmla="*/ 662503 h 2111408"/>
                    <a:gd name="connsiteX32" fmla="*/ 950127 w 4849413"/>
                    <a:gd name="connsiteY32" fmla="*/ 690345 h 2111408"/>
                    <a:gd name="connsiteX33" fmla="*/ 1146977 w 4849413"/>
                    <a:gd name="connsiteY33" fmla="*/ 703045 h 2111408"/>
                    <a:gd name="connsiteX34" fmla="*/ 1351670 w 4849413"/>
                    <a:gd name="connsiteY34" fmla="*/ 778770 h 2111408"/>
                    <a:gd name="connsiteX35" fmla="*/ 1533427 w 4849413"/>
                    <a:gd name="connsiteY35" fmla="*/ 914607 h 2111408"/>
                    <a:gd name="connsiteX36" fmla="*/ 1247250 w 4849413"/>
                    <a:gd name="connsiteY36" fmla="*/ 817486 h 2111408"/>
                    <a:gd name="connsiteX37" fmla="*/ 1188442 w 4849413"/>
                    <a:gd name="connsiteY37" fmla="*/ 843099 h 2111408"/>
                    <a:gd name="connsiteX38" fmla="*/ 887645 w 4849413"/>
                    <a:gd name="connsiteY38" fmla="*/ 761735 h 2111408"/>
                    <a:gd name="connsiteX39" fmla="*/ 570715 w 4849413"/>
                    <a:gd name="connsiteY39" fmla="*/ 771308 h 2111408"/>
                    <a:gd name="connsiteX40" fmla="*/ 222199 w 4849413"/>
                    <a:gd name="connsiteY40" fmla="*/ 653713 h 2111408"/>
                    <a:gd name="connsiteX41" fmla="*/ 210352 w 4849413"/>
                    <a:gd name="connsiteY41" fmla="*/ 698283 h 2111408"/>
                    <a:gd name="connsiteX42" fmla="*/ 505722 w 4849413"/>
                    <a:gd name="connsiteY42" fmla="*/ 853880 h 2111408"/>
                    <a:gd name="connsiteX43" fmla="*/ 836230 w 4849413"/>
                    <a:gd name="connsiteY43" fmla="*/ 820874 h 2111408"/>
                    <a:gd name="connsiteX44" fmla="*/ 1009527 w 4849413"/>
                    <a:gd name="connsiteY44" fmla="*/ 837484 h 2111408"/>
                    <a:gd name="connsiteX45" fmla="*/ 819620 w 4849413"/>
                    <a:gd name="connsiteY45" fmla="*/ 862552 h 2111408"/>
                    <a:gd name="connsiteX46" fmla="*/ 867577 w 4849413"/>
                    <a:gd name="connsiteY46" fmla="*/ 890370 h 2111408"/>
                    <a:gd name="connsiteX47" fmla="*/ 1164202 w 4849413"/>
                    <a:gd name="connsiteY47" fmla="*/ 904562 h 2111408"/>
                    <a:gd name="connsiteX48" fmla="*/ 1208108 w 4849413"/>
                    <a:gd name="connsiteY48" fmla="*/ 931218 h 2111408"/>
                    <a:gd name="connsiteX49" fmla="*/ 986568 w 4849413"/>
                    <a:gd name="connsiteY49" fmla="*/ 963702 h 2111408"/>
                    <a:gd name="connsiteX50" fmla="*/ 768204 w 4849413"/>
                    <a:gd name="connsiteY50" fmla="*/ 917996 h 2111408"/>
                    <a:gd name="connsiteX51" fmla="*/ 785028 w 4849413"/>
                    <a:gd name="connsiteY51" fmla="*/ 942758 h 2111408"/>
                    <a:gd name="connsiteX52" fmla="*/ 919609 w 4849413"/>
                    <a:gd name="connsiteY52" fmla="*/ 983487 h 2111408"/>
                    <a:gd name="connsiteX53" fmla="*/ 537567 w 4849413"/>
                    <a:gd name="connsiteY53" fmla="*/ 972161 h 2111408"/>
                    <a:gd name="connsiteX54" fmla="*/ 321477 w 4849413"/>
                    <a:gd name="connsiteY54" fmla="*/ 861795 h 2111408"/>
                    <a:gd name="connsiteX55" fmla="*/ 29377 w 4849413"/>
                    <a:gd name="connsiteY55" fmla="*/ 698283 h 2111408"/>
                    <a:gd name="connsiteX56" fmla="*/ 10824 w 4849413"/>
                    <a:gd name="connsiteY56" fmla="*/ 736358 h 2111408"/>
                    <a:gd name="connsiteX57" fmla="*/ 297642 w 4849413"/>
                    <a:gd name="connsiteY57" fmla="*/ 972160 h 2111408"/>
                    <a:gd name="connsiteX58" fmla="*/ 704182 w 4849413"/>
                    <a:gd name="connsiteY58" fmla="*/ 1064520 h 2111408"/>
                    <a:gd name="connsiteX59" fmla="*/ 985715 w 4849413"/>
                    <a:gd name="connsiteY59" fmla="*/ 1055209 h 2111408"/>
                    <a:gd name="connsiteX60" fmla="*/ 1366692 w 4849413"/>
                    <a:gd name="connsiteY60" fmla="*/ 1037651 h 2111408"/>
                    <a:gd name="connsiteX61" fmla="*/ 1478314 w 4849413"/>
                    <a:gd name="connsiteY61" fmla="*/ 1089067 h 2111408"/>
                    <a:gd name="connsiteX62" fmla="*/ 1224504 w 4849413"/>
                    <a:gd name="connsiteY62" fmla="*/ 1158680 h 2111408"/>
                    <a:gd name="connsiteX63" fmla="*/ 866914 w 4849413"/>
                    <a:gd name="connsiteY63" fmla="*/ 1106316 h 2111408"/>
                    <a:gd name="connsiteX64" fmla="*/ 805878 w 4849413"/>
                    <a:gd name="connsiteY64" fmla="*/ 1142189 h 2111408"/>
                    <a:gd name="connsiteX65" fmla="*/ 1159014 w 4849413"/>
                    <a:gd name="connsiteY65" fmla="*/ 1244382 h 2111408"/>
                    <a:gd name="connsiteX66" fmla="*/ 1299187 w 4849413"/>
                    <a:gd name="connsiteY66" fmla="*/ 1230094 h 2111408"/>
                    <a:gd name="connsiteX67" fmla="*/ 1468789 w 4849413"/>
                    <a:gd name="connsiteY67" fmla="*/ 1278335 h 2111408"/>
                    <a:gd name="connsiteX68" fmla="*/ 1740157 w 4849413"/>
                    <a:gd name="connsiteY68" fmla="*/ 1216873 h 2111408"/>
                    <a:gd name="connsiteX69" fmla="*/ 2061567 w 4849413"/>
                    <a:gd name="connsiteY69" fmla="*/ 1445283 h 2111408"/>
                    <a:gd name="connsiteX70" fmla="*/ 2037873 w 4849413"/>
                    <a:gd name="connsiteY70" fmla="*/ 1507811 h 2111408"/>
                    <a:gd name="connsiteX71" fmla="*/ 2170749 w 4849413"/>
                    <a:gd name="connsiteY71" fmla="*/ 1508973 h 2111408"/>
                    <a:gd name="connsiteX72" fmla="*/ 2272515 w 4849413"/>
                    <a:gd name="connsiteY72" fmla="*/ 1566645 h 2111408"/>
                    <a:gd name="connsiteX73" fmla="*/ 2329973 w 4849413"/>
                    <a:gd name="connsiteY73" fmla="*/ 1527170 h 2111408"/>
                    <a:gd name="connsiteX74" fmla="*/ 2377598 w 4849413"/>
                    <a:gd name="connsiteY74" fmla="*/ 1609696 h 2111408"/>
                    <a:gd name="connsiteX75" fmla="*/ 3130641 w 4849413"/>
                    <a:gd name="connsiteY75" fmla="*/ 1763731 h 2111408"/>
                    <a:gd name="connsiteX76" fmla="*/ 3897664 w 4849413"/>
                    <a:gd name="connsiteY76" fmla="*/ 1747122 h 2111408"/>
                    <a:gd name="connsiteX77" fmla="*/ 4115389 w 4849413"/>
                    <a:gd name="connsiteY77" fmla="*/ 2060167 h 2111408"/>
                    <a:gd name="connsiteX78" fmla="*/ 4491816 w 4849413"/>
                    <a:gd name="connsiteY78" fmla="*/ 1795907 h 2111408"/>
                    <a:gd name="connsiteX79" fmla="*/ 4799814 w 4849413"/>
                    <a:gd name="connsiteY79" fmla="*/ 1517432 h 2111408"/>
                    <a:gd name="connsiteX80" fmla="*/ 4805170 w 4849413"/>
                    <a:gd name="connsiteY80" fmla="*/ 1430570 h 2111408"/>
                    <a:gd name="connsiteX0" fmla="*/ 4805170 w 4849413"/>
                    <a:gd name="connsiteY0" fmla="*/ 1430570 h 2111408"/>
                    <a:gd name="connsiteX1" fmla="*/ 4607727 w 4849413"/>
                    <a:gd name="connsiteY1" fmla="*/ 1101506 h 2111408"/>
                    <a:gd name="connsiteX2" fmla="*/ 4535105 w 4849413"/>
                    <a:gd name="connsiteY2" fmla="*/ 711597 h 2111408"/>
                    <a:gd name="connsiteX3" fmla="*/ 4086316 w 4849413"/>
                    <a:gd name="connsiteY3" fmla="*/ 816633 h 2111408"/>
                    <a:gd name="connsiteX4" fmla="*/ 3881695 w 4849413"/>
                    <a:gd name="connsiteY4" fmla="*/ 1135934 h 2111408"/>
                    <a:gd name="connsiteX5" fmla="*/ 3035964 w 4849413"/>
                    <a:gd name="connsiteY5" fmla="*/ 988380 h 2111408"/>
                    <a:gd name="connsiteX6" fmla="*/ 2311776 w 4849413"/>
                    <a:gd name="connsiteY6" fmla="*/ 1022203 h 2111408"/>
                    <a:gd name="connsiteX7" fmla="*/ 2266283 w 4849413"/>
                    <a:gd name="connsiteY7" fmla="*/ 1004006 h 2111408"/>
                    <a:gd name="connsiteX8" fmla="*/ 1979680 w 4849413"/>
                    <a:gd name="connsiteY8" fmla="*/ 940316 h 2111408"/>
                    <a:gd name="connsiteX9" fmla="*/ 2028799 w 4849413"/>
                    <a:gd name="connsiteY9" fmla="*/ 745423 h 2111408"/>
                    <a:gd name="connsiteX10" fmla="*/ 2008920 w 4849413"/>
                    <a:gd name="connsiteY10" fmla="*/ 643823 h 2111408"/>
                    <a:gd name="connsiteX11" fmla="*/ 2050886 w 4849413"/>
                    <a:gd name="connsiteY11" fmla="*/ 509093 h 2111408"/>
                    <a:gd name="connsiteX12" fmla="*/ 2002295 w 4849413"/>
                    <a:gd name="connsiteY12" fmla="*/ 425162 h 2111408"/>
                    <a:gd name="connsiteX13" fmla="*/ 1955780 w 4849413"/>
                    <a:gd name="connsiteY13" fmla="*/ 247016 h 2111408"/>
                    <a:gd name="connsiteX14" fmla="*/ 1852103 w 4849413"/>
                    <a:gd name="connsiteY14" fmla="*/ 135823 h 2111408"/>
                    <a:gd name="connsiteX15" fmla="*/ 1743119 w 4849413"/>
                    <a:gd name="connsiteY15" fmla="*/ 3170 h 2111408"/>
                    <a:gd name="connsiteX16" fmla="*/ 1820456 w 4849413"/>
                    <a:gd name="connsiteY16" fmla="*/ 282486 h 2111408"/>
                    <a:gd name="connsiteX17" fmla="*/ 1483811 w 4849413"/>
                    <a:gd name="connsiteY17" fmla="*/ 25916 h 2111408"/>
                    <a:gd name="connsiteX18" fmla="*/ 1662155 w 4849413"/>
                    <a:gd name="connsiteY18" fmla="*/ 233007 h 2111408"/>
                    <a:gd name="connsiteX19" fmla="*/ 1734020 w 4849413"/>
                    <a:gd name="connsiteY19" fmla="*/ 662812 h 2111408"/>
                    <a:gd name="connsiteX20" fmla="*/ 1523733 w 4849413"/>
                    <a:gd name="connsiteY20" fmla="*/ 366846 h 2111408"/>
                    <a:gd name="connsiteX21" fmla="*/ 1240295 w 4849413"/>
                    <a:gd name="connsiteY21" fmla="*/ 260823 h 2111408"/>
                    <a:gd name="connsiteX22" fmla="*/ 1229924 w 4849413"/>
                    <a:gd name="connsiteY22" fmla="*/ 287350 h 2111408"/>
                    <a:gd name="connsiteX23" fmla="*/ 1594794 w 4849413"/>
                    <a:gd name="connsiteY23" fmla="*/ 551095 h 2111408"/>
                    <a:gd name="connsiteX24" fmla="*/ 1656683 w 4849413"/>
                    <a:gd name="connsiteY24" fmla="*/ 787869 h 2111408"/>
                    <a:gd name="connsiteX25" fmla="*/ 1411236 w 4849413"/>
                    <a:gd name="connsiteY25" fmla="*/ 528988 h 2111408"/>
                    <a:gd name="connsiteX26" fmla="*/ 1072365 w 4849413"/>
                    <a:gd name="connsiteY26" fmla="*/ 444283 h 2111408"/>
                    <a:gd name="connsiteX27" fmla="*/ 1051325 w 4849413"/>
                    <a:gd name="connsiteY27" fmla="*/ 485082 h 2111408"/>
                    <a:gd name="connsiteX28" fmla="*/ 1399603 w 4849413"/>
                    <a:gd name="connsiteY28" fmla="*/ 629498 h 2111408"/>
                    <a:gd name="connsiteX29" fmla="*/ 1506558 w 4849413"/>
                    <a:gd name="connsiteY29" fmla="*/ 776543 h 2111408"/>
                    <a:gd name="connsiteX30" fmla="*/ 1250947 w 4849413"/>
                    <a:gd name="connsiteY30" fmla="*/ 666412 h 2111408"/>
                    <a:gd name="connsiteX31" fmla="*/ 921292 w 4849413"/>
                    <a:gd name="connsiteY31" fmla="*/ 662503 h 2111408"/>
                    <a:gd name="connsiteX32" fmla="*/ 950127 w 4849413"/>
                    <a:gd name="connsiteY32" fmla="*/ 690345 h 2111408"/>
                    <a:gd name="connsiteX33" fmla="*/ 1146977 w 4849413"/>
                    <a:gd name="connsiteY33" fmla="*/ 703045 h 2111408"/>
                    <a:gd name="connsiteX34" fmla="*/ 1351670 w 4849413"/>
                    <a:gd name="connsiteY34" fmla="*/ 778770 h 2111408"/>
                    <a:gd name="connsiteX35" fmla="*/ 1533427 w 4849413"/>
                    <a:gd name="connsiteY35" fmla="*/ 914607 h 2111408"/>
                    <a:gd name="connsiteX36" fmla="*/ 1247250 w 4849413"/>
                    <a:gd name="connsiteY36" fmla="*/ 817486 h 2111408"/>
                    <a:gd name="connsiteX37" fmla="*/ 1188442 w 4849413"/>
                    <a:gd name="connsiteY37" fmla="*/ 843099 h 2111408"/>
                    <a:gd name="connsiteX38" fmla="*/ 887645 w 4849413"/>
                    <a:gd name="connsiteY38" fmla="*/ 761735 h 2111408"/>
                    <a:gd name="connsiteX39" fmla="*/ 570715 w 4849413"/>
                    <a:gd name="connsiteY39" fmla="*/ 771308 h 2111408"/>
                    <a:gd name="connsiteX40" fmla="*/ 222199 w 4849413"/>
                    <a:gd name="connsiteY40" fmla="*/ 653713 h 2111408"/>
                    <a:gd name="connsiteX41" fmla="*/ 210352 w 4849413"/>
                    <a:gd name="connsiteY41" fmla="*/ 698283 h 2111408"/>
                    <a:gd name="connsiteX42" fmla="*/ 505722 w 4849413"/>
                    <a:gd name="connsiteY42" fmla="*/ 853880 h 2111408"/>
                    <a:gd name="connsiteX43" fmla="*/ 836230 w 4849413"/>
                    <a:gd name="connsiteY43" fmla="*/ 820874 h 2111408"/>
                    <a:gd name="connsiteX44" fmla="*/ 1009527 w 4849413"/>
                    <a:gd name="connsiteY44" fmla="*/ 837484 h 2111408"/>
                    <a:gd name="connsiteX45" fmla="*/ 819620 w 4849413"/>
                    <a:gd name="connsiteY45" fmla="*/ 862552 h 2111408"/>
                    <a:gd name="connsiteX46" fmla="*/ 867577 w 4849413"/>
                    <a:gd name="connsiteY46" fmla="*/ 890370 h 2111408"/>
                    <a:gd name="connsiteX47" fmla="*/ 1164202 w 4849413"/>
                    <a:gd name="connsiteY47" fmla="*/ 904562 h 2111408"/>
                    <a:gd name="connsiteX48" fmla="*/ 1208108 w 4849413"/>
                    <a:gd name="connsiteY48" fmla="*/ 931218 h 2111408"/>
                    <a:gd name="connsiteX49" fmla="*/ 986568 w 4849413"/>
                    <a:gd name="connsiteY49" fmla="*/ 963702 h 2111408"/>
                    <a:gd name="connsiteX50" fmla="*/ 768204 w 4849413"/>
                    <a:gd name="connsiteY50" fmla="*/ 917996 h 2111408"/>
                    <a:gd name="connsiteX51" fmla="*/ 785028 w 4849413"/>
                    <a:gd name="connsiteY51" fmla="*/ 942758 h 2111408"/>
                    <a:gd name="connsiteX52" fmla="*/ 919609 w 4849413"/>
                    <a:gd name="connsiteY52" fmla="*/ 983487 h 2111408"/>
                    <a:gd name="connsiteX53" fmla="*/ 537567 w 4849413"/>
                    <a:gd name="connsiteY53" fmla="*/ 972161 h 2111408"/>
                    <a:gd name="connsiteX54" fmla="*/ 321477 w 4849413"/>
                    <a:gd name="connsiteY54" fmla="*/ 861795 h 2111408"/>
                    <a:gd name="connsiteX55" fmla="*/ 29377 w 4849413"/>
                    <a:gd name="connsiteY55" fmla="*/ 698283 h 2111408"/>
                    <a:gd name="connsiteX56" fmla="*/ 10824 w 4849413"/>
                    <a:gd name="connsiteY56" fmla="*/ 736358 h 2111408"/>
                    <a:gd name="connsiteX57" fmla="*/ 297642 w 4849413"/>
                    <a:gd name="connsiteY57" fmla="*/ 972160 h 2111408"/>
                    <a:gd name="connsiteX58" fmla="*/ 704182 w 4849413"/>
                    <a:gd name="connsiteY58" fmla="*/ 1064520 h 2111408"/>
                    <a:gd name="connsiteX59" fmla="*/ 985715 w 4849413"/>
                    <a:gd name="connsiteY59" fmla="*/ 1055209 h 2111408"/>
                    <a:gd name="connsiteX60" fmla="*/ 1366692 w 4849413"/>
                    <a:gd name="connsiteY60" fmla="*/ 1037651 h 2111408"/>
                    <a:gd name="connsiteX61" fmla="*/ 1478314 w 4849413"/>
                    <a:gd name="connsiteY61" fmla="*/ 1089067 h 2111408"/>
                    <a:gd name="connsiteX62" fmla="*/ 1224504 w 4849413"/>
                    <a:gd name="connsiteY62" fmla="*/ 1158680 h 2111408"/>
                    <a:gd name="connsiteX63" fmla="*/ 866914 w 4849413"/>
                    <a:gd name="connsiteY63" fmla="*/ 1106316 h 2111408"/>
                    <a:gd name="connsiteX64" fmla="*/ 805878 w 4849413"/>
                    <a:gd name="connsiteY64" fmla="*/ 1142189 h 2111408"/>
                    <a:gd name="connsiteX65" fmla="*/ 1159014 w 4849413"/>
                    <a:gd name="connsiteY65" fmla="*/ 1244382 h 2111408"/>
                    <a:gd name="connsiteX66" fmla="*/ 1299187 w 4849413"/>
                    <a:gd name="connsiteY66" fmla="*/ 1230094 h 2111408"/>
                    <a:gd name="connsiteX67" fmla="*/ 1468789 w 4849413"/>
                    <a:gd name="connsiteY67" fmla="*/ 1278335 h 2111408"/>
                    <a:gd name="connsiteX68" fmla="*/ 1740157 w 4849413"/>
                    <a:gd name="connsiteY68" fmla="*/ 1216873 h 2111408"/>
                    <a:gd name="connsiteX69" fmla="*/ 2061567 w 4849413"/>
                    <a:gd name="connsiteY69" fmla="*/ 1445283 h 2111408"/>
                    <a:gd name="connsiteX70" fmla="*/ 2037873 w 4849413"/>
                    <a:gd name="connsiteY70" fmla="*/ 1507811 h 2111408"/>
                    <a:gd name="connsiteX71" fmla="*/ 2170749 w 4849413"/>
                    <a:gd name="connsiteY71" fmla="*/ 1508973 h 2111408"/>
                    <a:gd name="connsiteX72" fmla="*/ 2272515 w 4849413"/>
                    <a:gd name="connsiteY72" fmla="*/ 1566645 h 2111408"/>
                    <a:gd name="connsiteX73" fmla="*/ 2329973 w 4849413"/>
                    <a:gd name="connsiteY73" fmla="*/ 1527170 h 2111408"/>
                    <a:gd name="connsiteX74" fmla="*/ 2377598 w 4849413"/>
                    <a:gd name="connsiteY74" fmla="*/ 1609696 h 2111408"/>
                    <a:gd name="connsiteX75" fmla="*/ 3130641 w 4849413"/>
                    <a:gd name="connsiteY75" fmla="*/ 1763731 h 2111408"/>
                    <a:gd name="connsiteX76" fmla="*/ 3897664 w 4849413"/>
                    <a:gd name="connsiteY76" fmla="*/ 1747122 h 2111408"/>
                    <a:gd name="connsiteX77" fmla="*/ 4115389 w 4849413"/>
                    <a:gd name="connsiteY77" fmla="*/ 2060167 h 2111408"/>
                    <a:gd name="connsiteX78" fmla="*/ 4491816 w 4849413"/>
                    <a:gd name="connsiteY78" fmla="*/ 1795907 h 2111408"/>
                    <a:gd name="connsiteX79" fmla="*/ 4799814 w 4849413"/>
                    <a:gd name="connsiteY79" fmla="*/ 1517432 h 2111408"/>
                    <a:gd name="connsiteX80" fmla="*/ 4805170 w 4849413"/>
                    <a:gd name="connsiteY80" fmla="*/ 1430570 h 2111408"/>
                    <a:gd name="connsiteX0" fmla="*/ 4805170 w 4849413"/>
                    <a:gd name="connsiteY0" fmla="*/ 1430570 h 2111408"/>
                    <a:gd name="connsiteX1" fmla="*/ 4607727 w 4849413"/>
                    <a:gd name="connsiteY1" fmla="*/ 1101506 h 2111408"/>
                    <a:gd name="connsiteX2" fmla="*/ 4535105 w 4849413"/>
                    <a:gd name="connsiteY2" fmla="*/ 711597 h 2111408"/>
                    <a:gd name="connsiteX3" fmla="*/ 4086316 w 4849413"/>
                    <a:gd name="connsiteY3" fmla="*/ 816633 h 2111408"/>
                    <a:gd name="connsiteX4" fmla="*/ 3881695 w 4849413"/>
                    <a:gd name="connsiteY4" fmla="*/ 1135934 h 2111408"/>
                    <a:gd name="connsiteX5" fmla="*/ 3035964 w 4849413"/>
                    <a:gd name="connsiteY5" fmla="*/ 988380 h 2111408"/>
                    <a:gd name="connsiteX6" fmla="*/ 2311776 w 4849413"/>
                    <a:gd name="connsiteY6" fmla="*/ 1022203 h 2111408"/>
                    <a:gd name="connsiteX7" fmla="*/ 2266283 w 4849413"/>
                    <a:gd name="connsiteY7" fmla="*/ 1004006 h 2111408"/>
                    <a:gd name="connsiteX8" fmla="*/ 1979680 w 4849413"/>
                    <a:gd name="connsiteY8" fmla="*/ 940316 h 2111408"/>
                    <a:gd name="connsiteX9" fmla="*/ 2028799 w 4849413"/>
                    <a:gd name="connsiteY9" fmla="*/ 745423 h 2111408"/>
                    <a:gd name="connsiteX10" fmla="*/ 2008920 w 4849413"/>
                    <a:gd name="connsiteY10" fmla="*/ 643823 h 2111408"/>
                    <a:gd name="connsiteX11" fmla="*/ 2050886 w 4849413"/>
                    <a:gd name="connsiteY11" fmla="*/ 509093 h 2111408"/>
                    <a:gd name="connsiteX12" fmla="*/ 2002295 w 4849413"/>
                    <a:gd name="connsiteY12" fmla="*/ 425162 h 2111408"/>
                    <a:gd name="connsiteX13" fmla="*/ 1955780 w 4849413"/>
                    <a:gd name="connsiteY13" fmla="*/ 247016 h 2111408"/>
                    <a:gd name="connsiteX14" fmla="*/ 1852103 w 4849413"/>
                    <a:gd name="connsiteY14" fmla="*/ 135823 h 2111408"/>
                    <a:gd name="connsiteX15" fmla="*/ 1743119 w 4849413"/>
                    <a:gd name="connsiteY15" fmla="*/ 3170 h 2111408"/>
                    <a:gd name="connsiteX16" fmla="*/ 1820456 w 4849413"/>
                    <a:gd name="connsiteY16" fmla="*/ 282486 h 2111408"/>
                    <a:gd name="connsiteX17" fmla="*/ 1483811 w 4849413"/>
                    <a:gd name="connsiteY17" fmla="*/ 25916 h 2111408"/>
                    <a:gd name="connsiteX18" fmla="*/ 1662155 w 4849413"/>
                    <a:gd name="connsiteY18" fmla="*/ 233007 h 2111408"/>
                    <a:gd name="connsiteX19" fmla="*/ 1734020 w 4849413"/>
                    <a:gd name="connsiteY19" fmla="*/ 662812 h 2111408"/>
                    <a:gd name="connsiteX20" fmla="*/ 1523733 w 4849413"/>
                    <a:gd name="connsiteY20" fmla="*/ 366846 h 2111408"/>
                    <a:gd name="connsiteX21" fmla="*/ 1240295 w 4849413"/>
                    <a:gd name="connsiteY21" fmla="*/ 260823 h 2111408"/>
                    <a:gd name="connsiteX22" fmla="*/ 1229924 w 4849413"/>
                    <a:gd name="connsiteY22" fmla="*/ 287350 h 2111408"/>
                    <a:gd name="connsiteX23" fmla="*/ 1594794 w 4849413"/>
                    <a:gd name="connsiteY23" fmla="*/ 551095 h 2111408"/>
                    <a:gd name="connsiteX24" fmla="*/ 1656683 w 4849413"/>
                    <a:gd name="connsiteY24" fmla="*/ 787869 h 2111408"/>
                    <a:gd name="connsiteX25" fmla="*/ 1411236 w 4849413"/>
                    <a:gd name="connsiteY25" fmla="*/ 528988 h 2111408"/>
                    <a:gd name="connsiteX26" fmla="*/ 1072365 w 4849413"/>
                    <a:gd name="connsiteY26" fmla="*/ 444283 h 2111408"/>
                    <a:gd name="connsiteX27" fmla="*/ 1051325 w 4849413"/>
                    <a:gd name="connsiteY27" fmla="*/ 485082 h 2111408"/>
                    <a:gd name="connsiteX28" fmla="*/ 1399603 w 4849413"/>
                    <a:gd name="connsiteY28" fmla="*/ 629498 h 2111408"/>
                    <a:gd name="connsiteX29" fmla="*/ 1506558 w 4849413"/>
                    <a:gd name="connsiteY29" fmla="*/ 776543 h 2111408"/>
                    <a:gd name="connsiteX30" fmla="*/ 1250947 w 4849413"/>
                    <a:gd name="connsiteY30" fmla="*/ 666412 h 2111408"/>
                    <a:gd name="connsiteX31" fmla="*/ 921292 w 4849413"/>
                    <a:gd name="connsiteY31" fmla="*/ 662503 h 2111408"/>
                    <a:gd name="connsiteX32" fmla="*/ 950127 w 4849413"/>
                    <a:gd name="connsiteY32" fmla="*/ 690345 h 2111408"/>
                    <a:gd name="connsiteX33" fmla="*/ 1146977 w 4849413"/>
                    <a:gd name="connsiteY33" fmla="*/ 703045 h 2111408"/>
                    <a:gd name="connsiteX34" fmla="*/ 1351670 w 4849413"/>
                    <a:gd name="connsiteY34" fmla="*/ 778770 h 2111408"/>
                    <a:gd name="connsiteX35" fmla="*/ 1533427 w 4849413"/>
                    <a:gd name="connsiteY35" fmla="*/ 914607 h 2111408"/>
                    <a:gd name="connsiteX36" fmla="*/ 1247250 w 4849413"/>
                    <a:gd name="connsiteY36" fmla="*/ 817486 h 2111408"/>
                    <a:gd name="connsiteX37" fmla="*/ 1188442 w 4849413"/>
                    <a:gd name="connsiteY37" fmla="*/ 843099 h 2111408"/>
                    <a:gd name="connsiteX38" fmla="*/ 887645 w 4849413"/>
                    <a:gd name="connsiteY38" fmla="*/ 761735 h 2111408"/>
                    <a:gd name="connsiteX39" fmla="*/ 570715 w 4849413"/>
                    <a:gd name="connsiteY39" fmla="*/ 771308 h 2111408"/>
                    <a:gd name="connsiteX40" fmla="*/ 222199 w 4849413"/>
                    <a:gd name="connsiteY40" fmla="*/ 653713 h 2111408"/>
                    <a:gd name="connsiteX41" fmla="*/ 210352 w 4849413"/>
                    <a:gd name="connsiteY41" fmla="*/ 698283 h 2111408"/>
                    <a:gd name="connsiteX42" fmla="*/ 505722 w 4849413"/>
                    <a:gd name="connsiteY42" fmla="*/ 853880 h 2111408"/>
                    <a:gd name="connsiteX43" fmla="*/ 836230 w 4849413"/>
                    <a:gd name="connsiteY43" fmla="*/ 820874 h 2111408"/>
                    <a:gd name="connsiteX44" fmla="*/ 1009527 w 4849413"/>
                    <a:gd name="connsiteY44" fmla="*/ 837484 h 2111408"/>
                    <a:gd name="connsiteX45" fmla="*/ 819620 w 4849413"/>
                    <a:gd name="connsiteY45" fmla="*/ 862552 h 2111408"/>
                    <a:gd name="connsiteX46" fmla="*/ 867577 w 4849413"/>
                    <a:gd name="connsiteY46" fmla="*/ 890370 h 2111408"/>
                    <a:gd name="connsiteX47" fmla="*/ 1164202 w 4849413"/>
                    <a:gd name="connsiteY47" fmla="*/ 904562 h 2111408"/>
                    <a:gd name="connsiteX48" fmla="*/ 1208108 w 4849413"/>
                    <a:gd name="connsiteY48" fmla="*/ 931218 h 2111408"/>
                    <a:gd name="connsiteX49" fmla="*/ 986568 w 4849413"/>
                    <a:gd name="connsiteY49" fmla="*/ 963702 h 2111408"/>
                    <a:gd name="connsiteX50" fmla="*/ 768204 w 4849413"/>
                    <a:gd name="connsiteY50" fmla="*/ 917996 h 2111408"/>
                    <a:gd name="connsiteX51" fmla="*/ 785028 w 4849413"/>
                    <a:gd name="connsiteY51" fmla="*/ 942758 h 2111408"/>
                    <a:gd name="connsiteX52" fmla="*/ 919609 w 4849413"/>
                    <a:gd name="connsiteY52" fmla="*/ 983487 h 2111408"/>
                    <a:gd name="connsiteX53" fmla="*/ 537567 w 4849413"/>
                    <a:gd name="connsiteY53" fmla="*/ 972161 h 2111408"/>
                    <a:gd name="connsiteX54" fmla="*/ 321477 w 4849413"/>
                    <a:gd name="connsiteY54" fmla="*/ 861795 h 2111408"/>
                    <a:gd name="connsiteX55" fmla="*/ 29377 w 4849413"/>
                    <a:gd name="connsiteY55" fmla="*/ 698283 h 2111408"/>
                    <a:gd name="connsiteX56" fmla="*/ 10824 w 4849413"/>
                    <a:gd name="connsiteY56" fmla="*/ 736358 h 2111408"/>
                    <a:gd name="connsiteX57" fmla="*/ 297642 w 4849413"/>
                    <a:gd name="connsiteY57" fmla="*/ 972160 h 2111408"/>
                    <a:gd name="connsiteX58" fmla="*/ 704182 w 4849413"/>
                    <a:gd name="connsiteY58" fmla="*/ 1064520 h 2111408"/>
                    <a:gd name="connsiteX59" fmla="*/ 985715 w 4849413"/>
                    <a:gd name="connsiteY59" fmla="*/ 1055209 h 2111408"/>
                    <a:gd name="connsiteX60" fmla="*/ 1366692 w 4849413"/>
                    <a:gd name="connsiteY60" fmla="*/ 1037651 h 2111408"/>
                    <a:gd name="connsiteX61" fmla="*/ 1478314 w 4849413"/>
                    <a:gd name="connsiteY61" fmla="*/ 1089067 h 2111408"/>
                    <a:gd name="connsiteX62" fmla="*/ 1224504 w 4849413"/>
                    <a:gd name="connsiteY62" fmla="*/ 1158680 h 2111408"/>
                    <a:gd name="connsiteX63" fmla="*/ 866914 w 4849413"/>
                    <a:gd name="connsiteY63" fmla="*/ 1106316 h 2111408"/>
                    <a:gd name="connsiteX64" fmla="*/ 805878 w 4849413"/>
                    <a:gd name="connsiteY64" fmla="*/ 1142189 h 2111408"/>
                    <a:gd name="connsiteX65" fmla="*/ 1159014 w 4849413"/>
                    <a:gd name="connsiteY65" fmla="*/ 1244382 h 2111408"/>
                    <a:gd name="connsiteX66" fmla="*/ 1299187 w 4849413"/>
                    <a:gd name="connsiteY66" fmla="*/ 1230094 h 2111408"/>
                    <a:gd name="connsiteX67" fmla="*/ 1468789 w 4849413"/>
                    <a:gd name="connsiteY67" fmla="*/ 1278335 h 2111408"/>
                    <a:gd name="connsiteX68" fmla="*/ 1740157 w 4849413"/>
                    <a:gd name="connsiteY68" fmla="*/ 1216873 h 2111408"/>
                    <a:gd name="connsiteX69" fmla="*/ 2061567 w 4849413"/>
                    <a:gd name="connsiteY69" fmla="*/ 1445283 h 2111408"/>
                    <a:gd name="connsiteX70" fmla="*/ 2037873 w 4849413"/>
                    <a:gd name="connsiteY70" fmla="*/ 1507811 h 2111408"/>
                    <a:gd name="connsiteX71" fmla="*/ 2170749 w 4849413"/>
                    <a:gd name="connsiteY71" fmla="*/ 1508973 h 2111408"/>
                    <a:gd name="connsiteX72" fmla="*/ 2272515 w 4849413"/>
                    <a:gd name="connsiteY72" fmla="*/ 1566645 h 2111408"/>
                    <a:gd name="connsiteX73" fmla="*/ 2329973 w 4849413"/>
                    <a:gd name="connsiteY73" fmla="*/ 1527170 h 2111408"/>
                    <a:gd name="connsiteX74" fmla="*/ 2377598 w 4849413"/>
                    <a:gd name="connsiteY74" fmla="*/ 1609696 h 2111408"/>
                    <a:gd name="connsiteX75" fmla="*/ 3130641 w 4849413"/>
                    <a:gd name="connsiteY75" fmla="*/ 1763731 h 2111408"/>
                    <a:gd name="connsiteX76" fmla="*/ 3897664 w 4849413"/>
                    <a:gd name="connsiteY76" fmla="*/ 1747122 h 2111408"/>
                    <a:gd name="connsiteX77" fmla="*/ 4115389 w 4849413"/>
                    <a:gd name="connsiteY77" fmla="*/ 2060167 h 2111408"/>
                    <a:gd name="connsiteX78" fmla="*/ 4491816 w 4849413"/>
                    <a:gd name="connsiteY78" fmla="*/ 1795907 h 2111408"/>
                    <a:gd name="connsiteX79" fmla="*/ 4799814 w 4849413"/>
                    <a:gd name="connsiteY79" fmla="*/ 1517432 h 2111408"/>
                    <a:gd name="connsiteX80" fmla="*/ 4805170 w 4849413"/>
                    <a:gd name="connsiteY80" fmla="*/ 1430570 h 2111408"/>
                    <a:gd name="connsiteX0" fmla="*/ 4805170 w 4849413"/>
                    <a:gd name="connsiteY0" fmla="*/ 1430570 h 2111408"/>
                    <a:gd name="connsiteX1" fmla="*/ 4607727 w 4849413"/>
                    <a:gd name="connsiteY1" fmla="*/ 1101506 h 2111408"/>
                    <a:gd name="connsiteX2" fmla="*/ 4535105 w 4849413"/>
                    <a:gd name="connsiteY2" fmla="*/ 711597 h 2111408"/>
                    <a:gd name="connsiteX3" fmla="*/ 4086316 w 4849413"/>
                    <a:gd name="connsiteY3" fmla="*/ 816633 h 2111408"/>
                    <a:gd name="connsiteX4" fmla="*/ 3881695 w 4849413"/>
                    <a:gd name="connsiteY4" fmla="*/ 1135934 h 2111408"/>
                    <a:gd name="connsiteX5" fmla="*/ 3035964 w 4849413"/>
                    <a:gd name="connsiteY5" fmla="*/ 988380 h 2111408"/>
                    <a:gd name="connsiteX6" fmla="*/ 2311776 w 4849413"/>
                    <a:gd name="connsiteY6" fmla="*/ 1022203 h 2111408"/>
                    <a:gd name="connsiteX7" fmla="*/ 2266283 w 4849413"/>
                    <a:gd name="connsiteY7" fmla="*/ 1004006 h 2111408"/>
                    <a:gd name="connsiteX8" fmla="*/ 1979680 w 4849413"/>
                    <a:gd name="connsiteY8" fmla="*/ 940316 h 2111408"/>
                    <a:gd name="connsiteX9" fmla="*/ 2028799 w 4849413"/>
                    <a:gd name="connsiteY9" fmla="*/ 745423 h 2111408"/>
                    <a:gd name="connsiteX10" fmla="*/ 2008920 w 4849413"/>
                    <a:gd name="connsiteY10" fmla="*/ 643823 h 2111408"/>
                    <a:gd name="connsiteX11" fmla="*/ 2050886 w 4849413"/>
                    <a:gd name="connsiteY11" fmla="*/ 509093 h 2111408"/>
                    <a:gd name="connsiteX12" fmla="*/ 2002295 w 4849413"/>
                    <a:gd name="connsiteY12" fmla="*/ 425162 h 2111408"/>
                    <a:gd name="connsiteX13" fmla="*/ 1955780 w 4849413"/>
                    <a:gd name="connsiteY13" fmla="*/ 247016 h 2111408"/>
                    <a:gd name="connsiteX14" fmla="*/ 1852103 w 4849413"/>
                    <a:gd name="connsiteY14" fmla="*/ 135823 h 2111408"/>
                    <a:gd name="connsiteX15" fmla="*/ 1743119 w 4849413"/>
                    <a:gd name="connsiteY15" fmla="*/ 3170 h 2111408"/>
                    <a:gd name="connsiteX16" fmla="*/ 1820456 w 4849413"/>
                    <a:gd name="connsiteY16" fmla="*/ 282486 h 2111408"/>
                    <a:gd name="connsiteX17" fmla="*/ 1483811 w 4849413"/>
                    <a:gd name="connsiteY17" fmla="*/ 25916 h 2111408"/>
                    <a:gd name="connsiteX18" fmla="*/ 1662155 w 4849413"/>
                    <a:gd name="connsiteY18" fmla="*/ 233007 h 2111408"/>
                    <a:gd name="connsiteX19" fmla="*/ 1734020 w 4849413"/>
                    <a:gd name="connsiteY19" fmla="*/ 662812 h 2111408"/>
                    <a:gd name="connsiteX20" fmla="*/ 1523733 w 4849413"/>
                    <a:gd name="connsiteY20" fmla="*/ 366846 h 2111408"/>
                    <a:gd name="connsiteX21" fmla="*/ 1240295 w 4849413"/>
                    <a:gd name="connsiteY21" fmla="*/ 260823 h 2111408"/>
                    <a:gd name="connsiteX22" fmla="*/ 1229924 w 4849413"/>
                    <a:gd name="connsiteY22" fmla="*/ 287350 h 2111408"/>
                    <a:gd name="connsiteX23" fmla="*/ 1594794 w 4849413"/>
                    <a:gd name="connsiteY23" fmla="*/ 551095 h 2111408"/>
                    <a:gd name="connsiteX24" fmla="*/ 1656683 w 4849413"/>
                    <a:gd name="connsiteY24" fmla="*/ 787869 h 2111408"/>
                    <a:gd name="connsiteX25" fmla="*/ 1411236 w 4849413"/>
                    <a:gd name="connsiteY25" fmla="*/ 528988 h 2111408"/>
                    <a:gd name="connsiteX26" fmla="*/ 1072365 w 4849413"/>
                    <a:gd name="connsiteY26" fmla="*/ 444283 h 2111408"/>
                    <a:gd name="connsiteX27" fmla="*/ 1051325 w 4849413"/>
                    <a:gd name="connsiteY27" fmla="*/ 485082 h 2111408"/>
                    <a:gd name="connsiteX28" fmla="*/ 1399603 w 4849413"/>
                    <a:gd name="connsiteY28" fmla="*/ 629498 h 2111408"/>
                    <a:gd name="connsiteX29" fmla="*/ 1506558 w 4849413"/>
                    <a:gd name="connsiteY29" fmla="*/ 776543 h 2111408"/>
                    <a:gd name="connsiteX30" fmla="*/ 1250947 w 4849413"/>
                    <a:gd name="connsiteY30" fmla="*/ 666412 h 2111408"/>
                    <a:gd name="connsiteX31" fmla="*/ 921292 w 4849413"/>
                    <a:gd name="connsiteY31" fmla="*/ 662503 h 2111408"/>
                    <a:gd name="connsiteX32" fmla="*/ 950127 w 4849413"/>
                    <a:gd name="connsiteY32" fmla="*/ 690345 h 2111408"/>
                    <a:gd name="connsiteX33" fmla="*/ 1146977 w 4849413"/>
                    <a:gd name="connsiteY33" fmla="*/ 703045 h 2111408"/>
                    <a:gd name="connsiteX34" fmla="*/ 1351670 w 4849413"/>
                    <a:gd name="connsiteY34" fmla="*/ 778770 h 2111408"/>
                    <a:gd name="connsiteX35" fmla="*/ 1533427 w 4849413"/>
                    <a:gd name="connsiteY35" fmla="*/ 914607 h 2111408"/>
                    <a:gd name="connsiteX36" fmla="*/ 1247250 w 4849413"/>
                    <a:gd name="connsiteY36" fmla="*/ 817486 h 2111408"/>
                    <a:gd name="connsiteX37" fmla="*/ 1188442 w 4849413"/>
                    <a:gd name="connsiteY37" fmla="*/ 843099 h 2111408"/>
                    <a:gd name="connsiteX38" fmla="*/ 887645 w 4849413"/>
                    <a:gd name="connsiteY38" fmla="*/ 761735 h 2111408"/>
                    <a:gd name="connsiteX39" fmla="*/ 570715 w 4849413"/>
                    <a:gd name="connsiteY39" fmla="*/ 771308 h 2111408"/>
                    <a:gd name="connsiteX40" fmla="*/ 222199 w 4849413"/>
                    <a:gd name="connsiteY40" fmla="*/ 653713 h 2111408"/>
                    <a:gd name="connsiteX41" fmla="*/ 210352 w 4849413"/>
                    <a:gd name="connsiteY41" fmla="*/ 698283 h 2111408"/>
                    <a:gd name="connsiteX42" fmla="*/ 505722 w 4849413"/>
                    <a:gd name="connsiteY42" fmla="*/ 853880 h 2111408"/>
                    <a:gd name="connsiteX43" fmla="*/ 836230 w 4849413"/>
                    <a:gd name="connsiteY43" fmla="*/ 820874 h 2111408"/>
                    <a:gd name="connsiteX44" fmla="*/ 1009527 w 4849413"/>
                    <a:gd name="connsiteY44" fmla="*/ 837484 h 2111408"/>
                    <a:gd name="connsiteX45" fmla="*/ 819620 w 4849413"/>
                    <a:gd name="connsiteY45" fmla="*/ 862552 h 2111408"/>
                    <a:gd name="connsiteX46" fmla="*/ 867577 w 4849413"/>
                    <a:gd name="connsiteY46" fmla="*/ 890370 h 2111408"/>
                    <a:gd name="connsiteX47" fmla="*/ 1164202 w 4849413"/>
                    <a:gd name="connsiteY47" fmla="*/ 904562 h 2111408"/>
                    <a:gd name="connsiteX48" fmla="*/ 1208108 w 4849413"/>
                    <a:gd name="connsiteY48" fmla="*/ 931218 h 2111408"/>
                    <a:gd name="connsiteX49" fmla="*/ 986568 w 4849413"/>
                    <a:gd name="connsiteY49" fmla="*/ 963702 h 2111408"/>
                    <a:gd name="connsiteX50" fmla="*/ 768204 w 4849413"/>
                    <a:gd name="connsiteY50" fmla="*/ 917996 h 2111408"/>
                    <a:gd name="connsiteX51" fmla="*/ 785028 w 4849413"/>
                    <a:gd name="connsiteY51" fmla="*/ 942758 h 2111408"/>
                    <a:gd name="connsiteX52" fmla="*/ 919609 w 4849413"/>
                    <a:gd name="connsiteY52" fmla="*/ 983487 h 2111408"/>
                    <a:gd name="connsiteX53" fmla="*/ 537567 w 4849413"/>
                    <a:gd name="connsiteY53" fmla="*/ 972161 h 2111408"/>
                    <a:gd name="connsiteX54" fmla="*/ 321477 w 4849413"/>
                    <a:gd name="connsiteY54" fmla="*/ 861795 h 2111408"/>
                    <a:gd name="connsiteX55" fmla="*/ 29377 w 4849413"/>
                    <a:gd name="connsiteY55" fmla="*/ 698283 h 2111408"/>
                    <a:gd name="connsiteX56" fmla="*/ 10824 w 4849413"/>
                    <a:gd name="connsiteY56" fmla="*/ 736358 h 2111408"/>
                    <a:gd name="connsiteX57" fmla="*/ 297642 w 4849413"/>
                    <a:gd name="connsiteY57" fmla="*/ 972160 h 2111408"/>
                    <a:gd name="connsiteX58" fmla="*/ 704182 w 4849413"/>
                    <a:gd name="connsiteY58" fmla="*/ 1064520 h 2111408"/>
                    <a:gd name="connsiteX59" fmla="*/ 985715 w 4849413"/>
                    <a:gd name="connsiteY59" fmla="*/ 1055209 h 2111408"/>
                    <a:gd name="connsiteX60" fmla="*/ 1366692 w 4849413"/>
                    <a:gd name="connsiteY60" fmla="*/ 1037651 h 2111408"/>
                    <a:gd name="connsiteX61" fmla="*/ 1478314 w 4849413"/>
                    <a:gd name="connsiteY61" fmla="*/ 1089067 h 2111408"/>
                    <a:gd name="connsiteX62" fmla="*/ 1224504 w 4849413"/>
                    <a:gd name="connsiteY62" fmla="*/ 1158680 h 2111408"/>
                    <a:gd name="connsiteX63" fmla="*/ 866914 w 4849413"/>
                    <a:gd name="connsiteY63" fmla="*/ 1106316 h 2111408"/>
                    <a:gd name="connsiteX64" fmla="*/ 805878 w 4849413"/>
                    <a:gd name="connsiteY64" fmla="*/ 1142189 h 2111408"/>
                    <a:gd name="connsiteX65" fmla="*/ 1159014 w 4849413"/>
                    <a:gd name="connsiteY65" fmla="*/ 1244382 h 2111408"/>
                    <a:gd name="connsiteX66" fmla="*/ 1299187 w 4849413"/>
                    <a:gd name="connsiteY66" fmla="*/ 1230094 h 2111408"/>
                    <a:gd name="connsiteX67" fmla="*/ 1468789 w 4849413"/>
                    <a:gd name="connsiteY67" fmla="*/ 1278335 h 2111408"/>
                    <a:gd name="connsiteX68" fmla="*/ 1740157 w 4849413"/>
                    <a:gd name="connsiteY68" fmla="*/ 1216873 h 2111408"/>
                    <a:gd name="connsiteX69" fmla="*/ 2061567 w 4849413"/>
                    <a:gd name="connsiteY69" fmla="*/ 1445283 h 2111408"/>
                    <a:gd name="connsiteX70" fmla="*/ 2037873 w 4849413"/>
                    <a:gd name="connsiteY70" fmla="*/ 1507811 h 2111408"/>
                    <a:gd name="connsiteX71" fmla="*/ 2170749 w 4849413"/>
                    <a:gd name="connsiteY71" fmla="*/ 1508973 h 2111408"/>
                    <a:gd name="connsiteX72" fmla="*/ 2272515 w 4849413"/>
                    <a:gd name="connsiteY72" fmla="*/ 1566645 h 2111408"/>
                    <a:gd name="connsiteX73" fmla="*/ 2329973 w 4849413"/>
                    <a:gd name="connsiteY73" fmla="*/ 1527170 h 2111408"/>
                    <a:gd name="connsiteX74" fmla="*/ 2377598 w 4849413"/>
                    <a:gd name="connsiteY74" fmla="*/ 1609696 h 2111408"/>
                    <a:gd name="connsiteX75" fmla="*/ 3130641 w 4849413"/>
                    <a:gd name="connsiteY75" fmla="*/ 1763731 h 2111408"/>
                    <a:gd name="connsiteX76" fmla="*/ 3897664 w 4849413"/>
                    <a:gd name="connsiteY76" fmla="*/ 1747122 h 2111408"/>
                    <a:gd name="connsiteX77" fmla="*/ 4115389 w 4849413"/>
                    <a:gd name="connsiteY77" fmla="*/ 2060167 h 2111408"/>
                    <a:gd name="connsiteX78" fmla="*/ 4491816 w 4849413"/>
                    <a:gd name="connsiteY78" fmla="*/ 1795907 h 2111408"/>
                    <a:gd name="connsiteX79" fmla="*/ 4799814 w 4849413"/>
                    <a:gd name="connsiteY79" fmla="*/ 1517432 h 2111408"/>
                    <a:gd name="connsiteX80" fmla="*/ 4805170 w 4849413"/>
                    <a:gd name="connsiteY80" fmla="*/ 1430570 h 2111408"/>
                    <a:gd name="connsiteX0" fmla="*/ 4805170 w 4849413"/>
                    <a:gd name="connsiteY0" fmla="*/ 1430570 h 2111408"/>
                    <a:gd name="connsiteX1" fmla="*/ 4607727 w 4849413"/>
                    <a:gd name="connsiteY1" fmla="*/ 1101506 h 2111408"/>
                    <a:gd name="connsiteX2" fmla="*/ 4535105 w 4849413"/>
                    <a:gd name="connsiteY2" fmla="*/ 711597 h 2111408"/>
                    <a:gd name="connsiteX3" fmla="*/ 4086316 w 4849413"/>
                    <a:gd name="connsiteY3" fmla="*/ 816633 h 2111408"/>
                    <a:gd name="connsiteX4" fmla="*/ 3881695 w 4849413"/>
                    <a:gd name="connsiteY4" fmla="*/ 1135934 h 2111408"/>
                    <a:gd name="connsiteX5" fmla="*/ 3035964 w 4849413"/>
                    <a:gd name="connsiteY5" fmla="*/ 988380 h 2111408"/>
                    <a:gd name="connsiteX6" fmla="*/ 2311776 w 4849413"/>
                    <a:gd name="connsiteY6" fmla="*/ 1022203 h 2111408"/>
                    <a:gd name="connsiteX7" fmla="*/ 2266283 w 4849413"/>
                    <a:gd name="connsiteY7" fmla="*/ 1004006 h 2111408"/>
                    <a:gd name="connsiteX8" fmla="*/ 1979680 w 4849413"/>
                    <a:gd name="connsiteY8" fmla="*/ 940316 h 2111408"/>
                    <a:gd name="connsiteX9" fmla="*/ 2028799 w 4849413"/>
                    <a:gd name="connsiteY9" fmla="*/ 745423 h 2111408"/>
                    <a:gd name="connsiteX10" fmla="*/ 2008920 w 4849413"/>
                    <a:gd name="connsiteY10" fmla="*/ 643823 h 2111408"/>
                    <a:gd name="connsiteX11" fmla="*/ 2050886 w 4849413"/>
                    <a:gd name="connsiteY11" fmla="*/ 509093 h 2111408"/>
                    <a:gd name="connsiteX12" fmla="*/ 2002295 w 4849413"/>
                    <a:gd name="connsiteY12" fmla="*/ 425162 h 2111408"/>
                    <a:gd name="connsiteX13" fmla="*/ 1955780 w 4849413"/>
                    <a:gd name="connsiteY13" fmla="*/ 247016 h 2111408"/>
                    <a:gd name="connsiteX14" fmla="*/ 1852103 w 4849413"/>
                    <a:gd name="connsiteY14" fmla="*/ 135823 h 2111408"/>
                    <a:gd name="connsiteX15" fmla="*/ 1743119 w 4849413"/>
                    <a:gd name="connsiteY15" fmla="*/ 3170 h 2111408"/>
                    <a:gd name="connsiteX16" fmla="*/ 1820456 w 4849413"/>
                    <a:gd name="connsiteY16" fmla="*/ 282486 h 2111408"/>
                    <a:gd name="connsiteX17" fmla="*/ 1483811 w 4849413"/>
                    <a:gd name="connsiteY17" fmla="*/ 25916 h 2111408"/>
                    <a:gd name="connsiteX18" fmla="*/ 1662155 w 4849413"/>
                    <a:gd name="connsiteY18" fmla="*/ 233007 h 2111408"/>
                    <a:gd name="connsiteX19" fmla="*/ 1734020 w 4849413"/>
                    <a:gd name="connsiteY19" fmla="*/ 662812 h 2111408"/>
                    <a:gd name="connsiteX20" fmla="*/ 1523733 w 4849413"/>
                    <a:gd name="connsiteY20" fmla="*/ 366846 h 2111408"/>
                    <a:gd name="connsiteX21" fmla="*/ 1240295 w 4849413"/>
                    <a:gd name="connsiteY21" fmla="*/ 260823 h 2111408"/>
                    <a:gd name="connsiteX22" fmla="*/ 1229924 w 4849413"/>
                    <a:gd name="connsiteY22" fmla="*/ 287350 h 2111408"/>
                    <a:gd name="connsiteX23" fmla="*/ 1594794 w 4849413"/>
                    <a:gd name="connsiteY23" fmla="*/ 551095 h 2111408"/>
                    <a:gd name="connsiteX24" fmla="*/ 1656683 w 4849413"/>
                    <a:gd name="connsiteY24" fmla="*/ 787869 h 2111408"/>
                    <a:gd name="connsiteX25" fmla="*/ 1411236 w 4849413"/>
                    <a:gd name="connsiteY25" fmla="*/ 528988 h 2111408"/>
                    <a:gd name="connsiteX26" fmla="*/ 1072365 w 4849413"/>
                    <a:gd name="connsiteY26" fmla="*/ 444283 h 2111408"/>
                    <a:gd name="connsiteX27" fmla="*/ 1051325 w 4849413"/>
                    <a:gd name="connsiteY27" fmla="*/ 485082 h 2111408"/>
                    <a:gd name="connsiteX28" fmla="*/ 1399603 w 4849413"/>
                    <a:gd name="connsiteY28" fmla="*/ 629498 h 2111408"/>
                    <a:gd name="connsiteX29" fmla="*/ 1506558 w 4849413"/>
                    <a:gd name="connsiteY29" fmla="*/ 776543 h 2111408"/>
                    <a:gd name="connsiteX30" fmla="*/ 1250947 w 4849413"/>
                    <a:gd name="connsiteY30" fmla="*/ 666412 h 2111408"/>
                    <a:gd name="connsiteX31" fmla="*/ 921292 w 4849413"/>
                    <a:gd name="connsiteY31" fmla="*/ 662503 h 2111408"/>
                    <a:gd name="connsiteX32" fmla="*/ 950127 w 4849413"/>
                    <a:gd name="connsiteY32" fmla="*/ 690345 h 2111408"/>
                    <a:gd name="connsiteX33" fmla="*/ 1146977 w 4849413"/>
                    <a:gd name="connsiteY33" fmla="*/ 703045 h 2111408"/>
                    <a:gd name="connsiteX34" fmla="*/ 1351670 w 4849413"/>
                    <a:gd name="connsiteY34" fmla="*/ 778770 h 2111408"/>
                    <a:gd name="connsiteX35" fmla="*/ 1533427 w 4849413"/>
                    <a:gd name="connsiteY35" fmla="*/ 914607 h 2111408"/>
                    <a:gd name="connsiteX36" fmla="*/ 1247250 w 4849413"/>
                    <a:gd name="connsiteY36" fmla="*/ 817486 h 2111408"/>
                    <a:gd name="connsiteX37" fmla="*/ 1188442 w 4849413"/>
                    <a:gd name="connsiteY37" fmla="*/ 843099 h 2111408"/>
                    <a:gd name="connsiteX38" fmla="*/ 887645 w 4849413"/>
                    <a:gd name="connsiteY38" fmla="*/ 761735 h 2111408"/>
                    <a:gd name="connsiteX39" fmla="*/ 570715 w 4849413"/>
                    <a:gd name="connsiteY39" fmla="*/ 771308 h 2111408"/>
                    <a:gd name="connsiteX40" fmla="*/ 222199 w 4849413"/>
                    <a:gd name="connsiteY40" fmla="*/ 653713 h 2111408"/>
                    <a:gd name="connsiteX41" fmla="*/ 210352 w 4849413"/>
                    <a:gd name="connsiteY41" fmla="*/ 698283 h 2111408"/>
                    <a:gd name="connsiteX42" fmla="*/ 505722 w 4849413"/>
                    <a:gd name="connsiteY42" fmla="*/ 853880 h 2111408"/>
                    <a:gd name="connsiteX43" fmla="*/ 836230 w 4849413"/>
                    <a:gd name="connsiteY43" fmla="*/ 820874 h 2111408"/>
                    <a:gd name="connsiteX44" fmla="*/ 1009527 w 4849413"/>
                    <a:gd name="connsiteY44" fmla="*/ 837484 h 2111408"/>
                    <a:gd name="connsiteX45" fmla="*/ 819620 w 4849413"/>
                    <a:gd name="connsiteY45" fmla="*/ 862552 h 2111408"/>
                    <a:gd name="connsiteX46" fmla="*/ 867577 w 4849413"/>
                    <a:gd name="connsiteY46" fmla="*/ 890370 h 2111408"/>
                    <a:gd name="connsiteX47" fmla="*/ 1164202 w 4849413"/>
                    <a:gd name="connsiteY47" fmla="*/ 904562 h 2111408"/>
                    <a:gd name="connsiteX48" fmla="*/ 1208108 w 4849413"/>
                    <a:gd name="connsiteY48" fmla="*/ 931218 h 2111408"/>
                    <a:gd name="connsiteX49" fmla="*/ 986568 w 4849413"/>
                    <a:gd name="connsiteY49" fmla="*/ 963702 h 2111408"/>
                    <a:gd name="connsiteX50" fmla="*/ 768204 w 4849413"/>
                    <a:gd name="connsiteY50" fmla="*/ 917996 h 2111408"/>
                    <a:gd name="connsiteX51" fmla="*/ 785028 w 4849413"/>
                    <a:gd name="connsiteY51" fmla="*/ 942758 h 2111408"/>
                    <a:gd name="connsiteX52" fmla="*/ 919609 w 4849413"/>
                    <a:gd name="connsiteY52" fmla="*/ 983487 h 2111408"/>
                    <a:gd name="connsiteX53" fmla="*/ 537567 w 4849413"/>
                    <a:gd name="connsiteY53" fmla="*/ 972161 h 2111408"/>
                    <a:gd name="connsiteX54" fmla="*/ 321477 w 4849413"/>
                    <a:gd name="connsiteY54" fmla="*/ 861795 h 2111408"/>
                    <a:gd name="connsiteX55" fmla="*/ 29377 w 4849413"/>
                    <a:gd name="connsiteY55" fmla="*/ 698283 h 2111408"/>
                    <a:gd name="connsiteX56" fmla="*/ 10824 w 4849413"/>
                    <a:gd name="connsiteY56" fmla="*/ 736358 h 2111408"/>
                    <a:gd name="connsiteX57" fmla="*/ 297642 w 4849413"/>
                    <a:gd name="connsiteY57" fmla="*/ 972160 h 2111408"/>
                    <a:gd name="connsiteX58" fmla="*/ 704182 w 4849413"/>
                    <a:gd name="connsiteY58" fmla="*/ 1064520 h 2111408"/>
                    <a:gd name="connsiteX59" fmla="*/ 985715 w 4849413"/>
                    <a:gd name="connsiteY59" fmla="*/ 1055209 h 2111408"/>
                    <a:gd name="connsiteX60" fmla="*/ 1366692 w 4849413"/>
                    <a:gd name="connsiteY60" fmla="*/ 1037651 h 2111408"/>
                    <a:gd name="connsiteX61" fmla="*/ 1478314 w 4849413"/>
                    <a:gd name="connsiteY61" fmla="*/ 1089067 h 2111408"/>
                    <a:gd name="connsiteX62" fmla="*/ 1224504 w 4849413"/>
                    <a:gd name="connsiteY62" fmla="*/ 1158680 h 2111408"/>
                    <a:gd name="connsiteX63" fmla="*/ 866914 w 4849413"/>
                    <a:gd name="connsiteY63" fmla="*/ 1106316 h 2111408"/>
                    <a:gd name="connsiteX64" fmla="*/ 805878 w 4849413"/>
                    <a:gd name="connsiteY64" fmla="*/ 1142189 h 2111408"/>
                    <a:gd name="connsiteX65" fmla="*/ 1159014 w 4849413"/>
                    <a:gd name="connsiteY65" fmla="*/ 1244382 h 2111408"/>
                    <a:gd name="connsiteX66" fmla="*/ 1299187 w 4849413"/>
                    <a:gd name="connsiteY66" fmla="*/ 1230094 h 2111408"/>
                    <a:gd name="connsiteX67" fmla="*/ 1468789 w 4849413"/>
                    <a:gd name="connsiteY67" fmla="*/ 1278335 h 2111408"/>
                    <a:gd name="connsiteX68" fmla="*/ 1740157 w 4849413"/>
                    <a:gd name="connsiteY68" fmla="*/ 1216873 h 2111408"/>
                    <a:gd name="connsiteX69" fmla="*/ 2061567 w 4849413"/>
                    <a:gd name="connsiteY69" fmla="*/ 1445283 h 2111408"/>
                    <a:gd name="connsiteX70" fmla="*/ 2037873 w 4849413"/>
                    <a:gd name="connsiteY70" fmla="*/ 1507811 h 2111408"/>
                    <a:gd name="connsiteX71" fmla="*/ 2170749 w 4849413"/>
                    <a:gd name="connsiteY71" fmla="*/ 1508973 h 2111408"/>
                    <a:gd name="connsiteX72" fmla="*/ 2272515 w 4849413"/>
                    <a:gd name="connsiteY72" fmla="*/ 1566645 h 2111408"/>
                    <a:gd name="connsiteX73" fmla="*/ 2329973 w 4849413"/>
                    <a:gd name="connsiteY73" fmla="*/ 1527170 h 2111408"/>
                    <a:gd name="connsiteX74" fmla="*/ 2377598 w 4849413"/>
                    <a:gd name="connsiteY74" fmla="*/ 1609696 h 2111408"/>
                    <a:gd name="connsiteX75" fmla="*/ 3130641 w 4849413"/>
                    <a:gd name="connsiteY75" fmla="*/ 1763731 h 2111408"/>
                    <a:gd name="connsiteX76" fmla="*/ 3897664 w 4849413"/>
                    <a:gd name="connsiteY76" fmla="*/ 1747122 h 2111408"/>
                    <a:gd name="connsiteX77" fmla="*/ 4115389 w 4849413"/>
                    <a:gd name="connsiteY77" fmla="*/ 2060167 h 2111408"/>
                    <a:gd name="connsiteX78" fmla="*/ 4491816 w 4849413"/>
                    <a:gd name="connsiteY78" fmla="*/ 1795907 h 2111408"/>
                    <a:gd name="connsiteX79" fmla="*/ 4799814 w 4849413"/>
                    <a:gd name="connsiteY79" fmla="*/ 1517432 h 2111408"/>
                    <a:gd name="connsiteX80" fmla="*/ 4805170 w 4849413"/>
                    <a:gd name="connsiteY80" fmla="*/ 1430570 h 2111408"/>
                    <a:gd name="connsiteX0" fmla="*/ 4805170 w 4849413"/>
                    <a:gd name="connsiteY0" fmla="*/ 1430570 h 2111408"/>
                    <a:gd name="connsiteX1" fmla="*/ 4607727 w 4849413"/>
                    <a:gd name="connsiteY1" fmla="*/ 1101506 h 2111408"/>
                    <a:gd name="connsiteX2" fmla="*/ 4535105 w 4849413"/>
                    <a:gd name="connsiteY2" fmla="*/ 711597 h 2111408"/>
                    <a:gd name="connsiteX3" fmla="*/ 4086316 w 4849413"/>
                    <a:gd name="connsiteY3" fmla="*/ 816633 h 2111408"/>
                    <a:gd name="connsiteX4" fmla="*/ 3881695 w 4849413"/>
                    <a:gd name="connsiteY4" fmla="*/ 1135934 h 2111408"/>
                    <a:gd name="connsiteX5" fmla="*/ 3035964 w 4849413"/>
                    <a:gd name="connsiteY5" fmla="*/ 988380 h 2111408"/>
                    <a:gd name="connsiteX6" fmla="*/ 2311776 w 4849413"/>
                    <a:gd name="connsiteY6" fmla="*/ 1022203 h 2111408"/>
                    <a:gd name="connsiteX7" fmla="*/ 2266283 w 4849413"/>
                    <a:gd name="connsiteY7" fmla="*/ 1004006 h 2111408"/>
                    <a:gd name="connsiteX8" fmla="*/ 1979680 w 4849413"/>
                    <a:gd name="connsiteY8" fmla="*/ 940316 h 2111408"/>
                    <a:gd name="connsiteX9" fmla="*/ 2028799 w 4849413"/>
                    <a:gd name="connsiteY9" fmla="*/ 745423 h 2111408"/>
                    <a:gd name="connsiteX10" fmla="*/ 2008920 w 4849413"/>
                    <a:gd name="connsiteY10" fmla="*/ 643823 h 2111408"/>
                    <a:gd name="connsiteX11" fmla="*/ 2050886 w 4849413"/>
                    <a:gd name="connsiteY11" fmla="*/ 509093 h 2111408"/>
                    <a:gd name="connsiteX12" fmla="*/ 2002295 w 4849413"/>
                    <a:gd name="connsiteY12" fmla="*/ 425162 h 2111408"/>
                    <a:gd name="connsiteX13" fmla="*/ 1955780 w 4849413"/>
                    <a:gd name="connsiteY13" fmla="*/ 247016 h 2111408"/>
                    <a:gd name="connsiteX14" fmla="*/ 1852103 w 4849413"/>
                    <a:gd name="connsiteY14" fmla="*/ 135823 h 2111408"/>
                    <a:gd name="connsiteX15" fmla="*/ 1743119 w 4849413"/>
                    <a:gd name="connsiteY15" fmla="*/ 3170 h 2111408"/>
                    <a:gd name="connsiteX16" fmla="*/ 1820456 w 4849413"/>
                    <a:gd name="connsiteY16" fmla="*/ 282486 h 2111408"/>
                    <a:gd name="connsiteX17" fmla="*/ 1483811 w 4849413"/>
                    <a:gd name="connsiteY17" fmla="*/ 25916 h 2111408"/>
                    <a:gd name="connsiteX18" fmla="*/ 1662155 w 4849413"/>
                    <a:gd name="connsiteY18" fmla="*/ 233007 h 2111408"/>
                    <a:gd name="connsiteX19" fmla="*/ 1734020 w 4849413"/>
                    <a:gd name="connsiteY19" fmla="*/ 662812 h 2111408"/>
                    <a:gd name="connsiteX20" fmla="*/ 1523733 w 4849413"/>
                    <a:gd name="connsiteY20" fmla="*/ 366846 h 2111408"/>
                    <a:gd name="connsiteX21" fmla="*/ 1240295 w 4849413"/>
                    <a:gd name="connsiteY21" fmla="*/ 260823 h 2111408"/>
                    <a:gd name="connsiteX22" fmla="*/ 1229924 w 4849413"/>
                    <a:gd name="connsiteY22" fmla="*/ 287350 h 2111408"/>
                    <a:gd name="connsiteX23" fmla="*/ 1594794 w 4849413"/>
                    <a:gd name="connsiteY23" fmla="*/ 551095 h 2111408"/>
                    <a:gd name="connsiteX24" fmla="*/ 1656683 w 4849413"/>
                    <a:gd name="connsiteY24" fmla="*/ 787869 h 2111408"/>
                    <a:gd name="connsiteX25" fmla="*/ 1411236 w 4849413"/>
                    <a:gd name="connsiteY25" fmla="*/ 528988 h 2111408"/>
                    <a:gd name="connsiteX26" fmla="*/ 1072365 w 4849413"/>
                    <a:gd name="connsiteY26" fmla="*/ 444283 h 2111408"/>
                    <a:gd name="connsiteX27" fmla="*/ 1051325 w 4849413"/>
                    <a:gd name="connsiteY27" fmla="*/ 485082 h 2111408"/>
                    <a:gd name="connsiteX28" fmla="*/ 1399603 w 4849413"/>
                    <a:gd name="connsiteY28" fmla="*/ 629498 h 2111408"/>
                    <a:gd name="connsiteX29" fmla="*/ 1506558 w 4849413"/>
                    <a:gd name="connsiteY29" fmla="*/ 776543 h 2111408"/>
                    <a:gd name="connsiteX30" fmla="*/ 1250947 w 4849413"/>
                    <a:gd name="connsiteY30" fmla="*/ 666412 h 2111408"/>
                    <a:gd name="connsiteX31" fmla="*/ 921292 w 4849413"/>
                    <a:gd name="connsiteY31" fmla="*/ 662503 h 2111408"/>
                    <a:gd name="connsiteX32" fmla="*/ 950127 w 4849413"/>
                    <a:gd name="connsiteY32" fmla="*/ 690345 h 2111408"/>
                    <a:gd name="connsiteX33" fmla="*/ 1146977 w 4849413"/>
                    <a:gd name="connsiteY33" fmla="*/ 703045 h 2111408"/>
                    <a:gd name="connsiteX34" fmla="*/ 1351670 w 4849413"/>
                    <a:gd name="connsiteY34" fmla="*/ 778770 h 2111408"/>
                    <a:gd name="connsiteX35" fmla="*/ 1533427 w 4849413"/>
                    <a:gd name="connsiteY35" fmla="*/ 914607 h 2111408"/>
                    <a:gd name="connsiteX36" fmla="*/ 1247250 w 4849413"/>
                    <a:gd name="connsiteY36" fmla="*/ 817486 h 2111408"/>
                    <a:gd name="connsiteX37" fmla="*/ 1188442 w 4849413"/>
                    <a:gd name="connsiteY37" fmla="*/ 843099 h 2111408"/>
                    <a:gd name="connsiteX38" fmla="*/ 887645 w 4849413"/>
                    <a:gd name="connsiteY38" fmla="*/ 761735 h 2111408"/>
                    <a:gd name="connsiteX39" fmla="*/ 570715 w 4849413"/>
                    <a:gd name="connsiteY39" fmla="*/ 771308 h 2111408"/>
                    <a:gd name="connsiteX40" fmla="*/ 222199 w 4849413"/>
                    <a:gd name="connsiteY40" fmla="*/ 653713 h 2111408"/>
                    <a:gd name="connsiteX41" fmla="*/ 210352 w 4849413"/>
                    <a:gd name="connsiteY41" fmla="*/ 698283 h 2111408"/>
                    <a:gd name="connsiteX42" fmla="*/ 505722 w 4849413"/>
                    <a:gd name="connsiteY42" fmla="*/ 853880 h 2111408"/>
                    <a:gd name="connsiteX43" fmla="*/ 836230 w 4849413"/>
                    <a:gd name="connsiteY43" fmla="*/ 820874 h 2111408"/>
                    <a:gd name="connsiteX44" fmla="*/ 1009527 w 4849413"/>
                    <a:gd name="connsiteY44" fmla="*/ 837484 h 2111408"/>
                    <a:gd name="connsiteX45" fmla="*/ 819620 w 4849413"/>
                    <a:gd name="connsiteY45" fmla="*/ 862552 h 2111408"/>
                    <a:gd name="connsiteX46" fmla="*/ 867577 w 4849413"/>
                    <a:gd name="connsiteY46" fmla="*/ 890370 h 2111408"/>
                    <a:gd name="connsiteX47" fmla="*/ 1164202 w 4849413"/>
                    <a:gd name="connsiteY47" fmla="*/ 904562 h 2111408"/>
                    <a:gd name="connsiteX48" fmla="*/ 1208108 w 4849413"/>
                    <a:gd name="connsiteY48" fmla="*/ 931218 h 2111408"/>
                    <a:gd name="connsiteX49" fmla="*/ 986568 w 4849413"/>
                    <a:gd name="connsiteY49" fmla="*/ 963702 h 2111408"/>
                    <a:gd name="connsiteX50" fmla="*/ 768204 w 4849413"/>
                    <a:gd name="connsiteY50" fmla="*/ 917996 h 2111408"/>
                    <a:gd name="connsiteX51" fmla="*/ 785028 w 4849413"/>
                    <a:gd name="connsiteY51" fmla="*/ 942758 h 2111408"/>
                    <a:gd name="connsiteX52" fmla="*/ 919609 w 4849413"/>
                    <a:gd name="connsiteY52" fmla="*/ 983487 h 2111408"/>
                    <a:gd name="connsiteX53" fmla="*/ 537567 w 4849413"/>
                    <a:gd name="connsiteY53" fmla="*/ 972161 h 2111408"/>
                    <a:gd name="connsiteX54" fmla="*/ 321477 w 4849413"/>
                    <a:gd name="connsiteY54" fmla="*/ 861795 h 2111408"/>
                    <a:gd name="connsiteX55" fmla="*/ 29377 w 4849413"/>
                    <a:gd name="connsiteY55" fmla="*/ 698283 h 2111408"/>
                    <a:gd name="connsiteX56" fmla="*/ 10824 w 4849413"/>
                    <a:gd name="connsiteY56" fmla="*/ 736358 h 2111408"/>
                    <a:gd name="connsiteX57" fmla="*/ 297642 w 4849413"/>
                    <a:gd name="connsiteY57" fmla="*/ 972160 h 2111408"/>
                    <a:gd name="connsiteX58" fmla="*/ 704182 w 4849413"/>
                    <a:gd name="connsiteY58" fmla="*/ 1064520 h 2111408"/>
                    <a:gd name="connsiteX59" fmla="*/ 985715 w 4849413"/>
                    <a:gd name="connsiteY59" fmla="*/ 1055209 h 2111408"/>
                    <a:gd name="connsiteX60" fmla="*/ 1366692 w 4849413"/>
                    <a:gd name="connsiteY60" fmla="*/ 1037651 h 2111408"/>
                    <a:gd name="connsiteX61" fmla="*/ 1478314 w 4849413"/>
                    <a:gd name="connsiteY61" fmla="*/ 1089067 h 2111408"/>
                    <a:gd name="connsiteX62" fmla="*/ 1224504 w 4849413"/>
                    <a:gd name="connsiteY62" fmla="*/ 1158680 h 2111408"/>
                    <a:gd name="connsiteX63" fmla="*/ 866914 w 4849413"/>
                    <a:gd name="connsiteY63" fmla="*/ 1106316 h 2111408"/>
                    <a:gd name="connsiteX64" fmla="*/ 805878 w 4849413"/>
                    <a:gd name="connsiteY64" fmla="*/ 1142189 h 2111408"/>
                    <a:gd name="connsiteX65" fmla="*/ 1159014 w 4849413"/>
                    <a:gd name="connsiteY65" fmla="*/ 1244382 h 2111408"/>
                    <a:gd name="connsiteX66" fmla="*/ 1299187 w 4849413"/>
                    <a:gd name="connsiteY66" fmla="*/ 1230094 h 2111408"/>
                    <a:gd name="connsiteX67" fmla="*/ 1468789 w 4849413"/>
                    <a:gd name="connsiteY67" fmla="*/ 1278335 h 2111408"/>
                    <a:gd name="connsiteX68" fmla="*/ 1740157 w 4849413"/>
                    <a:gd name="connsiteY68" fmla="*/ 1216873 h 2111408"/>
                    <a:gd name="connsiteX69" fmla="*/ 2061567 w 4849413"/>
                    <a:gd name="connsiteY69" fmla="*/ 1445283 h 2111408"/>
                    <a:gd name="connsiteX70" fmla="*/ 2037873 w 4849413"/>
                    <a:gd name="connsiteY70" fmla="*/ 1507811 h 2111408"/>
                    <a:gd name="connsiteX71" fmla="*/ 2170749 w 4849413"/>
                    <a:gd name="connsiteY71" fmla="*/ 1508973 h 2111408"/>
                    <a:gd name="connsiteX72" fmla="*/ 2272515 w 4849413"/>
                    <a:gd name="connsiteY72" fmla="*/ 1566645 h 2111408"/>
                    <a:gd name="connsiteX73" fmla="*/ 2329973 w 4849413"/>
                    <a:gd name="connsiteY73" fmla="*/ 1527170 h 2111408"/>
                    <a:gd name="connsiteX74" fmla="*/ 2377598 w 4849413"/>
                    <a:gd name="connsiteY74" fmla="*/ 1609696 h 2111408"/>
                    <a:gd name="connsiteX75" fmla="*/ 3130641 w 4849413"/>
                    <a:gd name="connsiteY75" fmla="*/ 1763731 h 2111408"/>
                    <a:gd name="connsiteX76" fmla="*/ 3897664 w 4849413"/>
                    <a:gd name="connsiteY76" fmla="*/ 1747122 h 2111408"/>
                    <a:gd name="connsiteX77" fmla="*/ 4115389 w 4849413"/>
                    <a:gd name="connsiteY77" fmla="*/ 2060167 h 2111408"/>
                    <a:gd name="connsiteX78" fmla="*/ 4491816 w 4849413"/>
                    <a:gd name="connsiteY78" fmla="*/ 1795907 h 2111408"/>
                    <a:gd name="connsiteX79" fmla="*/ 4799814 w 4849413"/>
                    <a:gd name="connsiteY79" fmla="*/ 1517432 h 2111408"/>
                    <a:gd name="connsiteX80" fmla="*/ 4805170 w 4849413"/>
                    <a:gd name="connsiteY80" fmla="*/ 1430570 h 2111408"/>
                    <a:gd name="connsiteX0" fmla="*/ 4805170 w 4849413"/>
                    <a:gd name="connsiteY0" fmla="*/ 1430570 h 2111408"/>
                    <a:gd name="connsiteX1" fmla="*/ 4607727 w 4849413"/>
                    <a:gd name="connsiteY1" fmla="*/ 1101506 h 2111408"/>
                    <a:gd name="connsiteX2" fmla="*/ 4535105 w 4849413"/>
                    <a:gd name="connsiteY2" fmla="*/ 711597 h 2111408"/>
                    <a:gd name="connsiteX3" fmla="*/ 4086316 w 4849413"/>
                    <a:gd name="connsiteY3" fmla="*/ 816633 h 2111408"/>
                    <a:gd name="connsiteX4" fmla="*/ 3881695 w 4849413"/>
                    <a:gd name="connsiteY4" fmla="*/ 1135934 h 2111408"/>
                    <a:gd name="connsiteX5" fmla="*/ 3035964 w 4849413"/>
                    <a:gd name="connsiteY5" fmla="*/ 988380 h 2111408"/>
                    <a:gd name="connsiteX6" fmla="*/ 2311776 w 4849413"/>
                    <a:gd name="connsiteY6" fmla="*/ 1022203 h 2111408"/>
                    <a:gd name="connsiteX7" fmla="*/ 2266283 w 4849413"/>
                    <a:gd name="connsiteY7" fmla="*/ 1004006 h 2111408"/>
                    <a:gd name="connsiteX8" fmla="*/ 1979680 w 4849413"/>
                    <a:gd name="connsiteY8" fmla="*/ 940316 h 2111408"/>
                    <a:gd name="connsiteX9" fmla="*/ 2028799 w 4849413"/>
                    <a:gd name="connsiteY9" fmla="*/ 745423 h 2111408"/>
                    <a:gd name="connsiteX10" fmla="*/ 2008920 w 4849413"/>
                    <a:gd name="connsiteY10" fmla="*/ 643823 h 2111408"/>
                    <a:gd name="connsiteX11" fmla="*/ 2050886 w 4849413"/>
                    <a:gd name="connsiteY11" fmla="*/ 509093 h 2111408"/>
                    <a:gd name="connsiteX12" fmla="*/ 2002295 w 4849413"/>
                    <a:gd name="connsiteY12" fmla="*/ 425162 h 2111408"/>
                    <a:gd name="connsiteX13" fmla="*/ 1955780 w 4849413"/>
                    <a:gd name="connsiteY13" fmla="*/ 247016 h 2111408"/>
                    <a:gd name="connsiteX14" fmla="*/ 1852103 w 4849413"/>
                    <a:gd name="connsiteY14" fmla="*/ 135823 h 2111408"/>
                    <a:gd name="connsiteX15" fmla="*/ 1743119 w 4849413"/>
                    <a:gd name="connsiteY15" fmla="*/ 3170 h 2111408"/>
                    <a:gd name="connsiteX16" fmla="*/ 1820456 w 4849413"/>
                    <a:gd name="connsiteY16" fmla="*/ 282486 h 2111408"/>
                    <a:gd name="connsiteX17" fmla="*/ 1601637 w 4849413"/>
                    <a:gd name="connsiteY17" fmla="*/ 92627 h 2111408"/>
                    <a:gd name="connsiteX18" fmla="*/ 1483811 w 4849413"/>
                    <a:gd name="connsiteY18" fmla="*/ 25916 h 2111408"/>
                    <a:gd name="connsiteX19" fmla="*/ 1662155 w 4849413"/>
                    <a:gd name="connsiteY19" fmla="*/ 233007 h 2111408"/>
                    <a:gd name="connsiteX20" fmla="*/ 1734020 w 4849413"/>
                    <a:gd name="connsiteY20" fmla="*/ 662812 h 2111408"/>
                    <a:gd name="connsiteX21" fmla="*/ 1523733 w 4849413"/>
                    <a:gd name="connsiteY21" fmla="*/ 366846 h 2111408"/>
                    <a:gd name="connsiteX22" fmla="*/ 1240295 w 4849413"/>
                    <a:gd name="connsiteY22" fmla="*/ 260823 h 2111408"/>
                    <a:gd name="connsiteX23" fmla="*/ 1229924 w 4849413"/>
                    <a:gd name="connsiteY23" fmla="*/ 287350 h 2111408"/>
                    <a:gd name="connsiteX24" fmla="*/ 1594794 w 4849413"/>
                    <a:gd name="connsiteY24" fmla="*/ 551095 h 2111408"/>
                    <a:gd name="connsiteX25" fmla="*/ 1656683 w 4849413"/>
                    <a:gd name="connsiteY25" fmla="*/ 787869 h 2111408"/>
                    <a:gd name="connsiteX26" fmla="*/ 1411236 w 4849413"/>
                    <a:gd name="connsiteY26" fmla="*/ 528988 h 2111408"/>
                    <a:gd name="connsiteX27" fmla="*/ 1072365 w 4849413"/>
                    <a:gd name="connsiteY27" fmla="*/ 444283 h 2111408"/>
                    <a:gd name="connsiteX28" fmla="*/ 1051325 w 4849413"/>
                    <a:gd name="connsiteY28" fmla="*/ 485082 h 2111408"/>
                    <a:gd name="connsiteX29" fmla="*/ 1399603 w 4849413"/>
                    <a:gd name="connsiteY29" fmla="*/ 629498 h 2111408"/>
                    <a:gd name="connsiteX30" fmla="*/ 1506558 w 4849413"/>
                    <a:gd name="connsiteY30" fmla="*/ 776543 h 2111408"/>
                    <a:gd name="connsiteX31" fmla="*/ 1250947 w 4849413"/>
                    <a:gd name="connsiteY31" fmla="*/ 666412 h 2111408"/>
                    <a:gd name="connsiteX32" fmla="*/ 921292 w 4849413"/>
                    <a:gd name="connsiteY32" fmla="*/ 662503 h 2111408"/>
                    <a:gd name="connsiteX33" fmla="*/ 950127 w 4849413"/>
                    <a:gd name="connsiteY33" fmla="*/ 690345 h 2111408"/>
                    <a:gd name="connsiteX34" fmla="*/ 1146977 w 4849413"/>
                    <a:gd name="connsiteY34" fmla="*/ 703045 h 2111408"/>
                    <a:gd name="connsiteX35" fmla="*/ 1351670 w 4849413"/>
                    <a:gd name="connsiteY35" fmla="*/ 778770 h 2111408"/>
                    <a:gd name="connsiteX36" fmla="*/ 1533427 w 4849413"/>
                    <a:gd name="connsiteY36" fmla="*/ 914607 h 2111408"/>
                    <a:gd name="connsiteX37" fmla="*/ 1247250 w 4849413"/>
                    <a:gd name="connsiteY37" fmla="*/ 817486 h 2111408"/>
                    <a:gd name="connsiteX38" fmla="*/ 1188442 w 4849413"/>
                    <a:gd name="connsiteY38" fmla="*/ 843099 h 2111408"/>
                    <a:gd name="connsiteX39" fmla="*/ 887645 w 4849413"/>
                    <a:gd name="connsiteY39" fmla="*/ 761735 h 2111408"/>
                    <a:gd name="connsiteX40" fmla="*/ 570715 w 4849413"/>
                    <a:gd name="connsiteY40" fmla="*/ 771308 h 2111408"/>
                    <a:gd name="connsiteX41" fmla="*/ 222199 w 4849413"/>
                    <a:gd name="connsiteY41" fmla="*/ 653713 h 2111408"/>
                    <a:gd name="connsiteX42" fmla="*/ 210352 w 4849413"/>
                    <a:gd name="connsiteY42" fmla="*/ 698283 h 2111408"/>
                    <a:gd name="connsiteX43" fmla="*/ 505722 w 4849413"/>
                    <a:gd name="connsiteY43" fmla="*/ 853880 h 2111408"/>
                    <a:gd name="connsiteX44" fmla="*/ 836230 w 4849413"/>
                    <a:gd name="connsiteY44" fmla="*/ 820874 h 2111408"/>
                    <a:gd name="connsiteX45" fmla="*/ 1009527 w 4849413"/>
                    <a:gd name="connsiteY45" fmla="*/ 837484 h 2111408"/>
                    <a:gd name="connsiteX46" fmla="*/ 819620 w 4849413"/>
                    <a:gd name="connsiteY46" fmla="*/ 862552 h 2111408"/>
                    <a:gd name="connsiteX47" fmla="*/ 867577 w 4849413"/>
                    <a:gd name="connsiteY47" fmla="*/ 890370 h 2111408"/>
                    <a:gd name="connsiteX48" fmla="*/ 1164202 w 4849413"/>
                    <a:gd name="connsiteY48" fmla="*/ 904562 h 2111408"/>
                    <a:gd name="connsiteX49" fmla="*/ 1208108 w 4849413"/>
                    <a:gd name="connsiteY49" fmla="*/ 931218 h 2111408"/>
                    <a:gd name="connsiteX50" fmla="*/ 986568 w 4849413"/>
                    <a:gd name="connsiteY50" fmla="*/ 963702 h 2111408"/>
                    <a:gd name="connsiteX51" fmla="*/ 768204 w 4849413"/>
                    <a:gd name="connsiteY51" fmla="*/ 917996 h 2111408"/>
                    <a:gd name="connsiteX52" fmla="*/ 785028 w 4849413"/>
                    <a:gd name="connsiteY52" fmla="*/ 942758 h 2111408"/>
                    <a:gd name="connsiteX53" fmla="*/ 919609 w 4849413"/>
                    <a:gd name="connsiteY53" fmla="*/ 983487 h 2111408"/>
                    <a:gd name="connsiteX54" fmla="*/ 537567 w 4849413"/>
                    <a:gd name="connsiteY54" fmla="*/ 972161 h 2111408"/>
                    <a:gd name="connsiteX55" fmla="*/ 321477 w 4849413"/>
                    <a:gd name="connsiteY55" fmla="*/ 861795 h 2111408"/>
                    <a:gd name="connsiteX56" fmla="*/ 29377 w 4849413"/>
                    <a:gd name="connsiteY56" fmla="*/ 698283 h 2111408"/>
                    <a:gd name="connsiteX57" fmla="*/ 10824 w 4849413"/>
                    <a:gd name="connsiteY57" fmla="*/ 736358 h 2111408"/>
                    <a:gd name="connsiteX58" fmla="*/ 297642 w 4849413"/>
                    <a:gd name="connsiteY58" fmla="*/ 972160 h 2111408"/>
                    <a:gd name="connsiteX59" fmla="*/ 704182 w 4849413"/>
                    <a:gd name="connsiteY59" fmla="*/ 1064520 h 2111408"/>
                    <a:gd name="connsiteX60" fmla="*/ 985715 w 4849413"/>
                    <a:gd name="connsiteY60" fmla="*/ 1055209 h 2111408"/>
                    <a:gd name="connsiteX61" fmla="*/ 1366692 w 4849413"/>
                    <a:gd name="connsiteY61" fmla="*/ 1037651 h 2111408"/>
                    <a:gd name="connsiteX62" fmla="*/ 1478314 w 4849413"/>
                    <a:gd name="connsiteY62" fmla="*/ 1089067 h 2111408"/>
                    <a:gd name="connsiteX63" fmla="*/ 1224504 w 4849413"/>
                    <a:gd name="connsiteY63" fmla="*/ 1158680 h 2111408"/>
                    <a:gd name="connsiteX64" fmla="*/ 866914 w 4849413"/>
                    <a:gd name="connsiteY64" fmla="*/ 1106316 h 2111408"/>
                    <a:gd name="connsiteX65" fmla="*/ 805878 w 4849413"/>
                    <a:gd name="connsiteY65" fmla="*/ 1142189 h 2111408"/>
                    <a:gd name="connsiteX66" fmla="*/ 1159014 w 4849413"/>
                    <a:gd name="connsiteY66" fmla="*/ 1244382 h 2111408"/>
                    <a:gd name="connsiteX67" fmla="*/ 1299187 w 4849413"/>
                    <a:gd name="connsiteY67" fmla="*/ 1230094 h 2111408"/>
                    <a:gd name="connsiteX68" fmla="*/ 1468789 w 4849413"/>
                    <a:gd name="connsiteY68" fmla="*/ 1278335 h 2111408"/>
                    <a:gd name="connsiteX69" fmla="*/ 1740157 w 4849413"/>
                    <a:gd name="connsiteY69" fmla="*/ 1216873 h 2111408"/>
                    <a:gd name="connsiteX70" fmla="*/ 2061567 w 4849413"/>
                    <a:gd name="connsiteY70" fmla="*/ 1445283 h 2111408"/>
                    <a:gd name="connsiteX71" fmla="*/ 2037873 w 4849413"/>
                    <a:gd name="connsiteY71" fmla="*/ 1507811 h 2111408"/>
                    <a:gd name="connsiteX72" fmla="*/ 2170749 w 4849413"/>
                    <a:gd name="connsiteY72" fmla="*/ 1508973 h 2111408"/>
                    <a:gd name="connsiteX73" fmla="*/ 2272515 w 4849413"/>
                    <a:gd name="connsiteY73" fmla="*/ 1566645 h 2111408"/>
                    <a:gd name="connsiteX74" fmla="*/ 2329973 w 4849413"/>
                    <a:gd name="connsiteY74" fmla="*/ 1527170 h 2111408"/>
                    <a:gd name="connsiteX75" fmla="*/ 2377598 w 4849413"/>
                    <a:gd name="connsiteY75" fmla="*/ 1609696 h 2111408"/>
                    <a:gd name="connsiteX76" fmla="*/ 3130641 w 4849413"/>
                    <a:gd name="connsiteY76" fmla="*/ 1763731 h 2111408"/>
                    <a:gd name="connsiteX77" fmla="*/ 3897664 w 4849413"/>
                    <a:gd name="connsiteY77" fmla="*/ 1747122 h 2111408"/>
                    <a:gd name="connsiteX78" fmla="*/ 4115389 w 4849413"/>
                    <a:gd name="connsiteY78" fmla="*/ 2060167 h 2111408"/>
                    <a:gd name="connsiteX79" fmla="*/ 4491816 w 4849413"/>
                    <a:gd name="connsiteY79" fmla="*/ 1795907 h 2111408"/>
                    <a:gd name="connsiteX80" fmla="*/ 4799814 w 4849413"/>
                    <a:gd name="connsiteY80" fmla="*/ 1517432 h 2111408"/>
                    <a:gd name="connsiteX81" fmla="*/ 4805170 w 4849413"/>
                    <a:gd name="connsiteY81" fmla="*/ 1430570 h 2111408"/>
                    <a:gd name="connsiteX0" fmla="*/ 4805170 w 4849413"/>
                    <a:gd name="connsiteY0" fmla="*/ 1430570 h 2111408"/>
                    <a:gd name="connsiteX1" fmla="*/ 4607727 w 4849413"/>
                    <a:gd name="connsiteY1" fmla="*/ 1101506 h 2111408"/>
                    <a:gd name="connsiteX2" fmla="*/ 4535105 w 4849413"/>
                    <a:gd name="connsiteY2" fmla="*/ 711597 h 2111408"/>
                    <a:gd name="connsiteX3" fmla="*/ 4086316 w 4849413"/>
                    <a:gd name="connsiteY3" fmla="*/ 816633 h 2111408"/>
                    <a:gd name="connsiteX4" fmla="*/ 3881695 w 4849413"/>
                    <a:gd name="connsiteY4" fmla="*/ 1135934 h 2111408"/>
                    <a:gd name="connsiteX5" fmla="*/ 3035964 w 4849413"/>
                    <a:gd name="connsiteY5" fmla="*/ 988380 h 2111408"/>
                    <a:gd name="connsiteX6" fmla="*/ 2311776 w 4849413"/>
                    <a:gd name="connsiteY6" fmla="*/ 1022203 h 2111408"/>
                    <a:gd name="connsiteX7" fmla="*/ 2266283 w 4849413"/>
                    <a:gd name="connsiteY7" fmla="*/ 1004006 h 2111408"/>
                    <a:gd name="connsiteX8" fmla="*/ 1979680 w 4849413"/>
                    <a:gd name="connsiteY8" fmla="*/ 940316 h 2111408"/>
                    <a:gd name="connsiteX9" fmla="*/ 2028799 w 4849413"/>
                    <a:gd name="connsiteY9" fmla="*/ 745423 h 2111408"/>
                    <a:gd name="connsiteX10" fmla="*/ 2008920 w 4849413"/>
                    <a:gd name="connsiteY10" fmla="*/ 643823 h 2111408"/>
                    <a:gd name="connsiteX11" fmla="*/ 2050886 w 4849413"/>
                    <a:gd name="connsiteY11" fmla="*/ 509093 h 2111408"/>
                    <a:gd name="connsiteX12" fmla="*/ 2002295 w 4849413"/>
                    <a:gd name="connsiteY12" fmla="*/ 425162 h 2111408"/>
                    <a:gd name="connsiteX13" fmla="*/ 1955780 w 4849413"/>
                    <a:gd name="connsiteY13" fmla="*/ 247016 h 2111408"/>
                    <a:gd name="connsiteX14" fmla="*/ 1852103 w 4849413"/>
                    <a:gd name="connsiteY14" fmla="*/ 135823 h 2111408"/>
                    <a:gd name="connsiteX15" fmla="*/ 1743119 w 4849413"/>
                    <a:gd name="connsiteY15" fmla="*/ 3170 h 2111408"/>
                    <a:gd name="connsiteX16" fmla="*/ 1820456 w 4849413"/>
                    <a:gd name="connsiteY16" fmla="*/ 282486 h 2111408"/>
                    <a:gd name="connsiteX17" fmla="*/ 1601637 w 4849413"/>
                    <a:gd name="connsiteY17" fmla="*/ 92627 h 2111408"/>
                    <a:gd name="connsiteX18" fmla="*/ 1483811 w 4849413"/>
                    <a:gd name="connsiteY18" fmla="*/ 25916 h 2111408"/>
                    <a:gd name="connsiteX19" fmla="*/ 1662155 w 4849413"/>
                    <a:gd name="connsiteY19" fmla="*/ 233007 h 2111408"/>
                    <a:gd name="connsiteX20" fmla="*/ 1734020 w 4849413"/>
                    <a:gd name="connsiteY20" fmla="*/ 662812 h 2111408"/>
                    <a:gd name="connsiteX21" fmla="*/ 1523733 w 4849413"/>
                    <a:gd name="connsiteY21" fmla="*/ 366846 h 2111408"/>
                    <a:gd name="connsiteX22" fmla="*/ 1240295 w 4849413"/>
                    <a:gd name="connsiteY22" fmla="*/ 260823 h 2111408"/>
                    <a:gd name="connsiteX23" fmla="*/ 1229924 w 4849413"/>
                    <a:gd name="connsiteY23" fmla="*/ 287350 h 2111408"/>
                    <a:gd name="connsiteX24" fmla="*/ 1594794 w 4849413"/>
                    <a:gd name="connsiteY24" fmla="*/ 551095 h 2111408"/>
                    <a:gd name="connsiteX25" fmla="*/ 1656683 w 4849413"/>
                    <a:gd name="connsiteY25" fmla="*/ 787869 h 2111408"/>
                    <a:gd name="connsiteX26" fmla="*/ 1411236 w 4849413"/>
                    <a:gd name="connsiteY26" fmla="*/ 528988 h 2111408"/>
                    <a:gd name="connsiteX27" fmla="*/ 1072365 w 4849413"/>
                    <a:gd name="connsiteY27" fmla="*/ 444283 h 2111408"/>
                    <a:gd name="connsiteX28" fmla="*/ 1051325 w 4849413"/>
                    <a:gd name="connsiteY28" fmla="*/ 485082 h 2111408"/>
                    <a:gd name="connsiteX29" fmla="*/ 1399603 w 4849413"/>
                    <a:gd name="connsiteY29" fmla="*/ 629498 h 2111408"/>
                    <a:gd name="connsiteX30" fmla="*/ 1506558 w 4849413"/>
                    <a:gd name="connsiteY30" fmla="*/ 776543 h 2111408"/>
                    <a:gd name="connsiteX31" fmla="*/ 1250947 w 4849413"/>
                    <a:gd name="connsiteY31" fmla="*/ 666412 h 2111408"/>
                    <a:gd name="connsiteX32" fmla="*/ 921292 w 4849413"/>
                    <a:gd name="connsiteY32" fmla="*/ 662503 h 2111408"/>
                    <a:gd name="connsiteX33" fmla="*/ 950127 w 4849413"/>
                    <a:gd name="connsiteY33" fmla="*/ 690345 h 2111408"/>
                    <a:gd name="connsiteX34" fmla="*/ 1146977 w 4849413"/>
                    <a:gd name="connsiteY34" fmla="*/ 703045 h 2111408"/>
                    <a:gd name="connsiteX35" fmla="*/ 1351670 w 4849413"/>
                    <a:gd name="connsiteY35" fmla="*/ 778770 h 2111408"/>
                    <a:gd name="connsiteX36" fmla="*/ 1533427 w 4849413"/>
                    <a:gd name="connsiteY36" fmla="*/ 914607 h 2111408"/>
                    <a:gd name="connsiteX37" fmla="*/ 1247250 w 4849413"/>
                    <a:gd name="connsiteY37" fmla="*/ 817486 h 2111408"/>
                    <a:gd name="connsiteX38" fmla="*/ 1188442 w 4849413"/>
                    <a:gd name="connsiteY38" fmla="*/ 843099 h 2111408"/>
                    <a:gd name="connsiteX39" fmla="*/ 887645 w 4849413"/>
                    <a:gd name="connsiteY39" fmla="*/ 761735 h 2111408"/>
                    <a:gd name="connsiteX40" fmla="*/ 570715 w 4849413"/>
                    <a:gd name="connsiteY40" fmla="*/ 771308 h 2111408"/>
                    <a:gd name="connsiteX41" fmla="*/ 222199 w 4849413"/>
                    <a:gd name="connsiteY41" fmla="*/ 653713 h 2111408"/>
                    <a:gd name="connsiteX42" fmla="*/ 210352 w 4849413"/>
                    <a:gd name="connsiteY42" fmla="*/ 698283 h 2111408"/>
                    <a:gd name="connsiteX43" fmla="*/ 505722 w 4849413"/>
                    <a:gd name="connsiteY43" fmla="*/ 853880 h 2111408"/>
                    <a:gd name="connsiteX44" fmla="*/ 836230 w 4849413"/>
                    <a:gd name="connsiteY44" fmla="*/ 820874 h 2111408"/>
                    <a:gd name="connsiteX45" fmla="*/ 1009527 w 4849413"/>
                    <a:gd name="connsiteY45" fmla="*/ 837484 h 2111408"/>
                    <a:gd name="connsiteX46" fmla="*/ 819620 w 4849413"/>
                    <a:gd name="connsiteY46" fmla="*/ 862552 h 2111408"/>
                    <a:gd name="connsiteX47" fmla="*/ 867577 w 4849413"/>
                    <a:gd name="connsiteY47" fmla="*/ 890370 h 2111408"/>
                    <a:gd name="connsiteX48" fmla="*/ 1164202 w 4849413"/>
                    <a:gd name="connsiteY48" fmla="*/ 904562 h 2111408"/>
                    <a:gd name="connsiteX49" fmla="*/ 1208108 w 4849413"/>
                    <a:gd name="connsiteY49" fmla="*/ 931218 h 2111408"/>
                    <a:gd name="connsiteX50" fmla="*/ 986568 w 4849413"/>
                    <a:gd name="connsiteY50" fmla="*/ 963702 h 2111408"/>
                    <a:gd name="connsiteX51" fmla="*/ 768204 w 4849413"/>
                    <a:gd name="connsiteY51" fmla="*/ 917996 h 2111408"/>
                    <a:gd name="connsiteX52" fmla="*/ 785028 w 4849413"/>
                    <a:gd name="connsiteY52" fmla="*/ 942758 h 2111408"/>
                    <a:gd name="connsiteX53" fmla="*/ 919609 w 4849413"/>
                    <a:gd name="connsiteY53" fmla="*/ 983487 h 2111408"/>
                    <a:gd name="connsiteX54" fmla="*/ 537567 w 4849413"/>
                    <a:gd name="connsiteY54" fmla="*/ 972161 h 2111408"/>
                    <a:gd name="connsiteX55" fmla="*/ 321477 w 4849413"/>
                    <a:gd name="connsiteY55" fmla="*/ 861795 h 2111408"/>
                    <a:gd name="connsiteX56" fmla="*/ 29377 w 4849413"/>
                    <a:gd name="connsiteY56" fmla="*/ 698283 h 2111408"/>
                    <a:gd name="connsiteX57" fmla="*/ 10824 w 4849413"/>
                    <a:gd name="connsiteY57" fmla="*/ 736358 h 2111408"/>
                    <a:gd name="connsiteX58" fmla="*/ 297642 w 4849413"/>
                    <a:gd name="connsiteY58" fmla="*/ 972160 h 2111408"/>
                    <a:gd name="connsiteX59" fmla="*/ 704182 w 4849413"/>
                    <a:gd name="connsiteY59" fmla="*/ 1064520 h 2111408"/>
                    <a:gd name="connsiteX60" fmla="*/ 985715 w 4849413"/>
                    <a:gd name="connsiteY60" fmla="*/ 1055209 h 2111408"/>
                    <a:gd name="connsiteX61" fmla="*/ 1366692 w 4849413"/>
                    <a:gd name="connsiteY61" fmla="*/ 1037651 h 2111408"/>
                    <a:gd name="connsiteX62" fmla="*/ 1478314 w 4849413"/>
                    <a:gd name="connsiteY62" fmla="*/ 1089067 h 2111408"/>
                    <a:gd name="connsiteX63" fmla="*/ 1224504 w 4849413"/>
                    <a:gd name="connsiteY63" fmla="*/ 1158680 h 2111408"/>
                    <a:gd name="connsiteX64" fmla="*/ 866914 w 4849413"/>
                    <a:gd name="connsiteY64" fmla="*/ 1106316 h 2111408"/>
                    <a:gd name="connsiteX65" fmla="*/ 805878 w 4849413"/>
                    <a:gd name="connsiteY65" fmla="*/ 1142189 h 2111408"/>
                    <a:gd name="connsiteX66" fmla="*/ 1159014 w 4849413"/>
                    <a:gd name="connsiteY66" fmla="*/ 1244382 h 2111408"/>
                    <a:gd name="connsiteX67" fmla="*/ 1299187 w 4849413"/>
                    <a:gd name="connsiteY67" fmla="*/ 1230094 h 2111408"/>
                    <a:gd name="connsiteX68" fmla="*/ 1468789 w 4849413"/>
                    <a:gd name="connsiteY68" fmla="*/ 1278335 h 2111408"/>
                    <a:gd name="connsiteX69" fmla="*/ 1740157 w 4849413"/>
                    <a:gd name="connsiteY69" fmla="*/ 1216873 h 2111408"/>
                    <a:gd name="connsiteX70" fmla="*/ 2061567 w 4849413"/>
                    <a:gd name="connsiteY70" fmla="*/ 1445283 h 2111408"/>
                    <a:gd name="connsiteX71" fmla="*/ 2037873 w 4849413"/>
                    <a:gd name="connsiteY71" fmla="*/ 1507811 h 2111408"/>
                    <a:gd name="connsiteX72" fmla="*/ 2170749 w 4849413"/>
                    <a:gd name="connsiteY72" fmla="*/ 1508973 h 2111408"/>
                    <a:gd name="connsiteX73" fmla="*/ 2272515 w 4849413"/>
                    <a:gd name="connsiteY73" fmla="*/ 1566645 h 2111408"/>
                    <a:gd name="connsiteX74" fmla="*/ 2329973 w 4849413"/>
                    <a:gd name="connsiteY74" fmla="*/ 1527170 h 2111408"/>
                    <a:gd name="connsiteX75" fmla="*/ 2377598 w 4849413"/>
                    <a:gd name="connsiteY75" fmla="*/ 1609696 h 2111408"/>
                    <a:gd name="connsiteX76" fmla="*/ 3130641 w 4849413"/>
                    <a:gd name="connsiteY76" fmla="*/ 1763731 h 2111408"/>
                    <a:gd name="connsiteX77" fmla="*/ 3897664 w 4849413"/>
                    <a:gd name="connsiteY77" fmla="*/ 1747122 h 2111408"/>
                    <a:gd name="connsiteX78" fmla="*/ 4115389 w 4849413"/>
                    <a:gd name="connsiteY78" fmla="*/ 2060167 h 2111408"/>
                    <a:gd name="connsiteX79" fmla="*/ 4491816 w 4849413"/>
                    <a:gd name="connsiteY79" fmla="*/ 1795907 h 2111408"/>
                    <a:gd name="connsiteX80" fmla="*/ 4799814 w 4849413"/>
                    <a:gd name="connsiteY80" fmla="*/ 1517432 h 2111408"/>
                    <a:gd name="connsiteX81" fmla="*/ 4805170 w 4849413"/>
                    <a:gd name="connsiteY81" fmla="*/ 1430570 h 2111408"/>
                    <a:gd name="connsiteX0" fmla="*/ 4805170 w 4849413"/>
                    <a:gd name="connsiteY0" fmla="*/ 1430570 h 2111408"/>
                    <a:gd name="connsiteX1" fmla="*/ 4607727 w 4849413"/>
                    <a:gd name="connsiteY1" fmla="*/ 1101506 h 2111408"/>
                    <a:gd name="connsiteX2" fmla="*/ 4535105 w 4849413"/>
                    <a:gd name="connsiteY2" fmla="*/ 711597 h 2111408"/>
                    <a:gd name="connsiteX3" fmla="*/ 4086316 w 4849413"/>
                    <a:gd name="connsiteY3" fmla="*/ 816633 h 2111408"/>
                    <a:gd name="connsiteX4" fmla="*/ 3881695 w 4849413"/>
                    <a:gd name="connsiteY4" fmla="*/ 1135934 h 2111408"/>
                    <a:gd name="connsiteX5" fmla="*/ 3035964 w 4849413"/>
                    <a:gd name="connsiteY5" fmla="*/ 988380 h 2111408"/>
                    <a:gd name="connsiteX6" fmla="*/ 2311776 w 4849413"/>
                    <a:gd name="connsiteY6" fmla="*/ 1022203 h 2111408"/>
                    <a:gd name="connsiteX7" fmla="*/ 2266283 w 4849413"/>
                    <a:gd name="connsiteY7" fmla="*/ 1004006 h 2111408"/>
                    <a:gd name="connsiteX8" fmla="*/ 1979680 w 4849413"/>
                    <a:gd name="connsiteY8" fmla="*/ 940316 h 2111408"/>
                    <a:gd name="connsiteX9" fmla="*/ 2028799 w 4849413"/>
                    <a:gd name="connsiteY9" fmla="*/ 745423 h 2111408"/>
                    <a:gd name="connsiteX10" fmla="*/ 2008920 w 4849413"/>
                    <a:gd name="connsiteY10" fmla="*/ 643823 h 2111408"/>
                    <a:gd name="connsiteX11" fmla="*/ 2050886 w 4849413"/>
                    <a:gd name="connsiteY11" fmla="*/ 509093 h 2111408"/>
                    <a:gd name="connsiteX12" fmla="*/ 2002295 w 4849413"/>
                    <a:gd name="connsiteY12" fmla="*/ 425162 h 2111408"/>
                    <a:gd name="connsiteX13" fmla="*/ 1955780 w 4849413"/>
                    <a:gd name="connsiteY13" fmla="*/ 247016 h 2111408"/>
                    <a:gd name="connsiteX14" fmla="*/ 1852103 w 4849413"/>
                    <a:gd name="connsiteY14" fmla="*/ 135823 h 2111408"/>
                    <a:gd name="connsiteX15" fmla="*/ 1743119 w 4849413"/>
                    <a:gd name="connsiteY15" fmla="*/ 3170 h 2111408"/>
                    <a:gd name="connsiteX16" fmla="*/ 1820456 w 4849413"/>
                    <a:gd name="connsiteY16" fmla="*/ 282486 h 2111408"/>
                    <a:gd name="connsiteX17" fmla="*/ 1608169 w 4849413"/>
                    <a:gd name="connsiteY17" fmla="*/ 107867 h 2111408"/>
                    <a:gd name="connsiteX18" fmla="*/ 1483811 w 4849413"/>
                    <a:gd name="connsiteY18" fmla="*/ 25916 h 2111408"/>
                    <a:gd name="connsiteX19" fmla="*/ 1662155 w 4849413"/>
                    <a:gd name="connsiteY19" fmla="*/ 233007 h 2111408"/>
                    <a:gd name="connsiteX20" fmla="*/ 1734020 w 4849413"/>
                    <a:gd name="connsiteY20" fmla="*/ 662812 h 2111408"/>
                    <a:gd name="connsiteX21" fmla="*/ 1523733 w 4849413"/>
                    <a:gd name="connsiteY21" fmla="*/ 366846 h 2111408"/>
                    <a:gd name="connsiteX22" fmla="*/ 1240295 w 4849413"/>
                    <a:gd name="connsiteY22" fmla="*/ 260823 h 2111408"/>
                    <a:gd name="connsiteX23" fmla="*/ 1229924 w 4849413"/>
                    <a:gd name="connsiteY23" fmla="*/ 287350 h 2111408"/>
                    <a:gd name="connsiteX24" fmla="*/ 1594794 w 4849413"/>
                    <a:gd name="connsiteY24" fmla="*/ 551095 h 2111408"/>
                    <a:gd name="connsiteX25" fmla="*/ 1656683 w 4849413"/>
                    <a:gd name="connsiteY25" fmla="*/ 787869 h 2111408"/>
                    <a:gd name="connsiteX26" fmla="*/ 1411236 w 4849413"/>
                    <a:gd name="connsiteY26" fmla="*/ 528988 h 2111408"/>
                    <a:gd name="connsiteX27" fmla="*/ 1072365 w 4849413"/>
                    <a:gd name="connsiteY27" fmla="*/ 444283 h 2111408"/>
                    <a:gd name="connsiteX28" fmla="*/ 1051325 w 4849413"/>
                    <a:gd name="connsiteY28" fmla="*/ 485082 h 2111408"/>
                    <a:gd name="connsiteX29" fmla="*/ 1399603 w 4849413"/>
                    <a:gd name="connsiteY29" fmla="*/ 629498 h 2111408"/>
                    <a:gd name="connsiteX30" fmla="*/ 1506558 w 4849413"/>
                    <a:gd name="connsiteY30" fmla="*/ 776543 h 2111408"/>
                    <a:gd name="connsiteX31" fmla="*/ 1250947 w 4849413"/>
                    <a:gd name="connsiteY31" fmla="*/ 666412 h 2111408"/>
                    <a:gd name="connsiteX32" fmla="*/ 921292 w 4849413"/>
                    <a:gd name="connsiteY32" fmla="*/ 662503 h 2111408"/>
                    <a:gd name="connsiteX33" fmla="*/ 950127 w 4849413"/>
                    <a:gd name="connsiteY33" fmla="*/ 690345 h 2111408"/>
                    <a:gd name="connsiteX34" fmla="*/ 1146977 w 4849413"/>
                    <a:gd name="connsiteY34" fmla="*/ 703045 h 2111408"/>
                    <a:gd name="connsiteX35" fmla="*/ 1351670 w 4849413"/>
                    <a:gd name="connsiteY35" fmla="*/ 778770 h 2111408"/>
                    <a:gd name="connsiteX36" fmla="*/ 1533427 w 4849413"/>
                    <a:gd name="connsiteY36" fmla="*/ 914607 h 2111408"/>
                    <a:gd name="connsiteX37" fmla="*/ 1247250 w 4849413"/>
                    <a:gd name="connsiteY37" fmla="*/ 817486 h 2111408"/>
                    <a:gd name="connsiteX38" fmla="*/ 1188442 w 4849413"/>
                    <a:gd name="connsiteY38" fmla="*/ 843099 h 2111408"/>
                    <a:gd name="connsiteX39" fmla="*/ 887645 w 4849413"/>
                    <a:gd name="connsiteY39" fmla="*/ 761735 h 2111408"/>
                    <a:gd name="connsiteX40" fmla="*/ 570715 w 4849413"/>
                    <a:gd name="connsiteY40" fmla="*/ 771308 h 2111408"/>
                    <a:gd name="connsiteX41" fmla="*/ 222199 w 4849413"/>
                    <a:gd name="connsiteY41" fmla="*/ 653713 h 2111408"/>
                    <a:gd name="connsiteX42" fmla="*/ 210352 w 4849413"/>
                    <a:gd name="connsiteY42" fmla="*/ 698283 h 2111408"/>
                    <a:gd name="connsiteX43" fmla="*/ 505722 w 4849413"/>
                    <a:gd name="connsiteY43" fmla="*/ 853880 h 2111408"/>
                    <a:gd name="connsiteX44" fmla="*/ 836230 w 4849413"/>
                    <a:gd name="connsiteY44" fmla="*/ 820874 h 2111408"/>
                    <a:gd name="connsiteX45" fmla="*/ 1009527 w 4849413"/>
                    <a:gd name="connsiteY45" fmla="*/ 837484 h 2111408"/>
                    <a:gd name="connsiteX46" fmla="*/ 819620 w 4849413"/>
                    <a:gd name="connsiteY46" fmla="*/ 862552 h 2111408"/>
                    <a:gd name="connsiteX47" fmla="*/ 867577 w 4849413"/>
                    <a:gd name="connsiteY47" fmla="*/ 890370 h 2111408"/>
                    <a:gd name="connsiteX48" fmla="*/ 1164202 w 4849413"/>
                    <a:gd name="connsiteY48" fmla="*/ 904562 h 2111408"/>
                    <a:gd name="connsiteX49" fmla="*/ 1208108 w 4849413"/>
                    <a:gd name="connsiteY49" fmla="*/ 931218 h 2111408"/>
                    <a:gd name="connsiteX50" fmla="*/ 986568 w 4849413"/>
                    <a:gd name="connsiteY50" fmla="*/ 963702 h 2111408"/>
                    <a:gd name="connsiteX51" fmla="*/ 768204 w 4849413"/>
                    <a:gd name="connsiteY51" fmla="*/ 917996 h 2111408"/>
                    <a:gd name="connsiteX52" fmla="*/ 785028 w 4849413"/>
                    <a:gd name="connsiteY52" fmla="*/ 942758 h 2111408"/>
                    <a:gd name="connsiteX53" fmla="*/ 919609 w 4849413"/>
                    <a:gd name="connsiteY53" fmla="*/ 983487 h 2111408"/>
                    <a:gd name="connsiteX54" fmla="*/ 537567 w 4849413"/>
                    <a:gd name="connsiteY54" fmla="*/ 972161 h 2111408"/>
                    <a:gd name="connsiteX55" fmla="*/ 321477 w 4849413"/>
                    <a:gd name="connsiteY55" fmla="*/ 861795 h 2111408"/>
                    <a:gd name="connsiteX56" fmla="*/ 29377 w 4849413"/>
                    <a:gd name="connsiteY56" fmla="*/ 698283 h 2111408"/>
                    <a:gd name="connsiteX57" fmla="*/ 10824 w 4849413"/>
                    <a:gd name="connsiteY57" fmla="*/ 736358 h 2111408"/>
                    <a:gd name="connsiteX58" fmla="*/ 297642 w 4849413"/>
                    <a:gd name="connsiteY58" fmla="*/ 972160 h 2111408"/>
                    <a:gd name="connsiteX59" fmla="*/ 704182 w 4849413"/>
                    <a:gd name="connsiteY59" fmla="*/ 1064520 h 2111408"/>
                    <a:gd name="connsiteX60" fmla="*/ 985715 w 4849413"/>
                    <a:gd name="connsiteY60" fmla="*/ 1055209 h 2111408"/>
                    <a:gd name="connsiteX61" fmla="*/ 1366692 w 4849413"/>
                    <a:gd name="connsiteY61" fmla="*/ 1037651 h 2111408"/>
                    <a:gd name="connsiteX62" fmla="*/ 1478314 w 4849413"/>
                    <a:gd name="connsiteY62" fmla="*/ 1089067 h 2111408"/>
                    <a:gd name="connsiteX63" fmla="*/ 1224504 w 4849413"/>
                    <a:gd name="connsiteY63" fmla="*/ 1158680 h 2111408"/>
                    <a:gd name="connsiteX64" fmla="*/ 866914 w 4849413"/>
                    <a:gd name="connsiteY64" fmla="*/ 1106316 h 2111408"/>
                    <a:gd name="connsiteX65" fmla="*/ 805878 w 4849413"/>
                    <a:gd name="connsiteY65" fmla="*/ 1142189 h 2111408"/>
                    <a:gd name="connsiteX66" fmla="*/ 1159014 w 4849413"/>
                    <a:gd name="connsiteY66" fmla="*/ 1244382 h 2111408"/>
                    <a:gd name="connsiteX67" fmla="*/ 1299187 w 4849413"/>
                    <a:gd name="connsiteY67" fmla="*/ 1230094 h 2111408"/>
                    <a:gd name="connsiteX68" fmla="*/ 1468789 w 4849413"/>
                    <a:gd name="connsiteY68" fmla="*/ 1278335 h 2111408"/>
                    <a:gd name="connsiteX69" fmla="*/ 1740157 w 4849413"/>
                    <a:gd name="connsiteY69" fmla="*/ 1216873 h 2111408"/>
                    <a:gd name="connsiteX70" fmla="*/ 2061567 w 4849413"/>
                    <a:gd name="connsiteY70" fmla="*/ 1445283 h 2111408"/>
                    <a:gd name="connsiteX71" fmla="*/ 2037873 w 4849413"/>
                    <a:gd name="connsiteY71" fmla="*/ 1507811 h 2111408"/>
                    <a:gd name="connsiteX72" fmla="*/ 2170749 w 4849413"/>
                    <a:gd name="connsiteY72" fmla="*/ 1508973 h 2111408"/>
                    <a:gd name="connsiteX73" fmla="*/ 2272515 w 4849413"/>
                    <a:gd name="connsiteY73" fmla="*/ 1566645 h 2111408"/>
                    <a:gd name="connsiteX74" fmla="*/ 2329973 w 4849413"/>
                    <a:gd name="connsiteY74" fmla="*/ 1527170 h 2111408"/>
                    <a:gd name="connsiteX75" fmla="*/ 2377598 w 4849413"/>
                    <a:gd name="connsiteY75" fmla="*/ 1609696 h 2111408"/>
                    <a:gd name="connsiteX76" fmla="*/ 3130641 w 4849413"/>
                    <a:gd name="connsiteY76" fmla="*/ 1763731 h 2111408"/>
                    <a:gd name="connsiteX77" fmla="*/ 3897664 w 4849413"/>
                    <a:gd name="connsiteY77" fmla="*/ 1747122 h 2111408"/>
                    <a:gd name="connsiteX78" fmla="*/ 4115389 w 4849413"/>
                    <a:gd name="connsiteY78" fmla="*/ 2060167 h 2111408"/>
                    <a:gd name="connsiteX79" fmla="*/ 4491816 w 4849413"/>
                    <a:gd name="connsiteY79" fmla="*/ 1795907 h 2111408"/>
                    <a:gd name="connsiteX80" fmla="*/ 4799814 w 4849413"/>
                    <a:gd name="connsiteY80" fmla="*/ 1517432 h 2111408"/>
                    <a:gd name="connsiteX81" fmla="*/ 4805170 w 4849413"/>
                    <a:gd name="connsiteY81" fmla="*/ 1430570 h 2111408"/>
                    <a:gd name="connsiteX0" fmla="*/ 4805170 w 4849413"/>
                    <a:gd name="connsiteY0" fmla="*/ 1430570 h 2111408"/>
                    <a:gd name="connsiteX1" fmla="*/ 4607727 w 4849413"/>
                    <a:gd name="connsiteY1" fmla="*/ 1101506 h 2111408"/>
                    <a:gd name="connsiteX2" fmla="*/ 4535105 w 4849413"/>
                    <a:gd name="connsiteY2" fmla="*/ 711597 h 2111408"/>
                    <a:gd name="connsiteX3" fmla="*/ 4086316 w 4849413"/>
                    <a:gd name="connsiteY3" fmla="*/ 816633 h 2111408"/>
                    <a:gd name="connsiteX4" fmla="*/ 3881695 w 4849413"/>
                    <a:gd name="connsiteY4" fmla="*/ 1135934 h 2111408"/>
                    <a:gd name="connsiteX5" fmla="*/ 3035964 w 4849413"/>
                    <a:gd name="connsiteY5" fmla="*/ 988380 h 2111408"/>
                    <a:gd name="connsiteX6" fmla="*/ 2311776 w 4849413"/>
                    <a:gd name="connsiteY6" fmla="*/ 1022203 h 2111408"/>
                    <a:gd name="connsiteX7" fmla="*/ 2266283 w 4849413"/>
                    <a:gd name="connsiteY7" fmla="*/ 1004006 h 2111408"/>
                    <a:gd name="connsiteX8" fmla="*/ 1979680 w 4849413"/>
                    <a:gd name="connsiteY8" fmla="*/ 940316 h 2111408"/>
                    <a:gd name="connsiteX9" fmla="*/ 2028799 w 4849413"/>
                    <a:gd name="connsiteY9" fmla="*/ 745423 h 2111408"/>
                    <a:gd name="connsiteX10" fmla="*/ 2008920 w 4849413"/>
                    <a:gd name="connsiteY10" fmla="*/ 643823 h 2111408"/>
                    <a:gd name="connsiteX11" fmla="*/ 2050886 w 4849413"/>
                    <a:gd name="connsiteY11" fmla="*/ 509093 h 2111408"/>
                    <a:gd name="connsiteX12" fmla="*/ 2002295 w 4849413"/>
                    <a:gd name="connsiteY12" fmla="*/ 425162 h 2111408"/>
                    <a:gd name="connsiteX13" fmla="*/ 1955780 w 4849413"/>
                    <a:gd name="connsiteY13" fmla="*/ 247016 h 2111408"/>
                    <a:gd name="connsiteX14" fmla="*/ 1852103 w 4849413"/>
                    <a:gd name="connsiteY14" fmla="*/ 135823 h 2111408"/>
                    <a:gd name="connsiteX15" fmla="*/ 1743119 w 4849413"/>
                    <a:gd name="connsiteY15" fmla="*/ 3170 h 2111408"/>
                    <a:gd name="connsiteX16" fmla="*/ 1820456 w 4849413"/>
                    <a:gd name="connsiteY16" fmla="*/ 282486 h 2111408"/>
                    <a:gd name="connsiteX17" fmla="*/ 1608169 w 4849413"/>
                    <a:gd name="connsiteY17" fmla="*/ 107867 h 2111408"/>
                    <a:gd name="connsiteX18" fmla="*/ 1483811 w 4849413"/>
                    <a:gd name="connsiteY18" fmla="*/ 25916 h 2111408"/>
                    <a:gd name="connsiteX19" fmla="*/ 1662155 w 4849413"/>
                    <a:gd name="connsiteY19" fmla="*/ 233007 h 2111408"/>
                    <a:gd name="connsiteX20" fmla="*/ 1734020 w 4849413"/>
                    <a:gd name="connsiteY20" fmla="*/ 662812 h 2111408"/>
                    <a:gd name="connsiteX21" fmla="*/ 1523733 w 4849413"/>
                    <a:gd name="connsiteY21" fmla="*/ 366846 h 2111408"/>
                    <a:gd name="connsiteX22" fmla="*/ 1240295 w 4849413"/>
                    <a:gd name="connsiteY22" fmla="*/ 260823 h 2111408"/>
                    <a:gd name="connsiteX23" fmla="*/ 1229924 w 4849413"/>
                    <a:gd name="connsiteY23" fmla="*/ 287350 h 2111408"/>
                    <a:gd name="connsiteX24" fmla="*/ 1594794 w 4849413"/>
                    <a:gd name="connsiteY24" fmla="*/ 551095 h 2111408"/>
                    <a:gd name="connsiteX25" fmla="*/ 1656683 w 4849413"/>
                    <a:gd name="connsiteY25" fmla="*/ 787869 h 2111408"/>
                    <a:gd name="connsiteX26" fmla="*/ 1411236 w 4849413"/>
                    <a:gd name="connsiteY26" fmla="*/ 528988 h 2111408"/>
                    <a:gd name="connsiteX27" fmla="*/ 1072365 w 4849413"/>
                    <a:gd name="connsiteY27" fmla="*/ 444283 h 2111408"/>
                    <a:gd name="connsiteX28" fmla="*/ 1051325 w 4849413"/>
                    <a:gd name="connsiteY28" fmla="*/ 485082 h 2111408"/>
                    <a:gd name="connsiteX29" fmla="*/ 1399603 w 4849413"/>
                    <a:gd name="connsiteY29" fmla="*/ 629498 h 2111408"/>
                    <a:gd name="connsiteX30" fmla="*/ 1506558 w 4849413"/>
                    <a:gd name="connsiteY30" fmla="*/ 776543 h 2111408"/>
                    <a:gd name="connsiteX31" fmla="*/ 1250947 w 4849413"/>
                    <a:gd name="connsiteY31" fmla="*/ 666412 h 2111408"/>
                    <a:gd name="connsiteX32" fmla="*/ 921292 w 4849413"/>
                    <a:gd name="connsiteY32" fmla="*/ 662503 h 2111408"/>
                    <a:gd name="connsiteX33" fmla="*/ 950127 w 4849413"/>
                    <a:gd name="connsiteY33" fmla="*/ 690345 h 2111408"/>
                    <a:gd name="connsiteX34" fmla="*/ 1146977 w 4849413"/>
                    <a:gd name="connsiteY34" fmla="*/ 703045 h 2111408"/>
                    <a:gd name="connsiteX35" fmla="*/ 1351670 w 4849413"/>
                    <a:gd name="connsiteY35" fmla="*/ 778770 h 2111408"/>
                    <a:gd name="connsiteX36" fmla="*/ 1533427 w 4849413"/>
                    <a:gd name="connsiteY36" fmla="*/ 914607 h 2111408"/>
                    <a:gd name="connsiteX37" fmla="*/ 1247250 w 4849413"/>
                    <a:gd name="connsiteY37" fmla="*/ 817486 h 2111408"/>
                    <a:gd name="connsiteX38" fmla="*/ 1188442 w 4849413"/>
                    <a:gd name="connsiteY38" fmla="*/ 843099 h 2111408"/>
                    <a:gd name="connsiteX39" fmla="*/ 887645 w 4849413"/>
                    <a:gd name="connsiteY39" fmla="*/ 761735 h 2111408"/>
                    <a:gd name="connsiteX40" fmla="*/ 570715 w 4849413"/>
                    <a:gd name="connsiteY40" fmla="*/ 771308 h 2111408"/>
                    <a:gd name="connsiteX41" fmla="*/ 222199 w 4849413"/>
                    <a:gd name="connsiteY41" fmla="*/ 653713 h 2111408"/>
                    <a:gd name="connsiteX42" fmla="*/ 210352 w 4849413"/>
                    <a:gd name="connsiteY42" fmla="*/ 698283 h 2111408"/>
                    <a:gd name="connsiteX43" fmla="*/ 505722 w 4849413"/>
                    <a:gd name="connsiteY43" fmla="*/ 853880 h 2111408"/>
                    <a:gd name="connsiteX44" fmla="*/ 836230 w 4849413"/>
                    <a:gd name="connsiteY44" fmla="*/ 820874 h 2111408"/>
                    <a:gd name="connsiteX45" fmla="*/ 1009527 w 4849413"/>
                    <a:gd name="connsiteY45" fmla="*/ 837484 h 2111408"/>
                    <a:gd name="connsiteX46" fmla="*/ 819620 w 4849413"/>
                    <a:gd name="connsiteY46" fmla="*/ 862552 h 2111408"/>
                    <a:gd name="connsiteX47" fmla="*/ 867577 w 4849413"/>
                    <a:gd name="connsiteY47" fmla="*/ 890370 h 2111408"/>
                    <a:gd name="connsiteX48" fmla="*/ 1164202 w 4849413"/>
                    <a:gd name="connsiteY48" fmla="*/ 904562 h 2111408"/>
                    <a:gd name="connsiteX49" fmla="*/ 1208108 w 4849413"/>
                    <a:gd name="connsiteY49" fmla="*/ 931218 h 2111408"/>
                    <a:gd name="connsiteX50" fmla="*/ 986568 w 4849413"/>
                    <a:gd name="connsiteY50" fmla="*/ 963702 h 2111408"/>
                    <a:gd name="connsiteX51" fmla="*/ 768204 w 4849413"/>
                    <a:gd name="connsiteY51" fmla="*/ 917996 h 2111408"/>
                    <a:gd name="connsiteX52" fmla="*/ 785028 w 4849413"/>
                    <a:gd name="connsiteY52" fmla="*/ 942758 h 2111408"/>
                    <a:gd name="connsiteX53" fmla="*/ 919609 w 4849413"/>
                    <a:gd name="connsiteY53" fmla="*/ 983487 h 2111408"/>
                    <a:gd name="connsiteX54" fmla="*/ 537567 w 4849413"/>
                    <a:gd name="connsiteY54" fmla="*/ 972161 h 2111408"/>
                    <a:gd name="connsiteX55" fmla="*/ 321477 w 4849413"/>
                    <a:gd name="connsiteY55" fmla="*/ 861795 h 2111408"/>
                    <a:gd name="connsiteX56" fmla="*/ 29377 w 4849413"/>
                    <a:gd name="connsiteY56" fmla="*/ 698283 h 2111408"/>
                    <a:gd name="connsiteX57" fmla="*/ 10824 w 4849413"/>
                    <a:gd name="connsiteY57" fmla="*/ 736358 h 2111408"/>
                    <a:gd name="connsiteX58" fmla="*/ 297642 w 4849413"/>
                    <a:gd name="connsiteY58" fmla="*/ 972160 h 2111408"/>
                    <a:gd name="connsiteX59" fmla="*/ 704182 w 4849413"/>
                    <a:gd name="connsiteY59" fmla="*/ 1064520 h 2111408"/>
                    <a:gd name="connsiteX60" fmla="*/ 985715 w 4849413"/>
                    <a:gd name="connsiteY60" fmla="*/ 1055209 h 2111408"/>
                    <a:gd name="connsiteX61" fmla="*/ 1366692 w 4849413"/>
                    <a:gd name="connsiteY61" fmla="*/ 1037651 h 2111408"/>
                    <a:gd name="connsiteX62" fmla="*/ 1478314 w 4849413"/>
                    <a:gd name="connsiteY62" fmla="*/ 1089067 h 2111408"/>
                    <a:gd name="connsiteX63" fmla="*/ 1224504 w 4849413"/>
                    <a:gd name="connsiteY63" fmla="*/ 1158680 h 2111408"/>
                    <a:gd name="connsiteX64" fmla="*/ 866914 w 4849413"/>
                    <a:gd name="connsiteY64" fmla="*/ 1106316 h 2111408"/>
                    <a:gd name="connsiteX65" fmla="*/ 805878 w 4849413"/>
                    <a:gd name="connsiteY65" fmla="*/ 1142189 h 2111408"/>
                    <a:gd name="connsiteX66" fmla="*/ 1159014 w 4849413"/>
                    <a:gd name="connsiteY66" fmla="*/ 1244382 h 2111408"/>
                    <a:gd name="connsiteX67" fmla="*/ 1299187 w 4849413"/>
                    <a:gd name="connsiteY67" fmla="*/ 1230094 h 2111408"/>
                    <a:gd name="connsiteX68" fmla="*/ 1468789 w 4849413"/>
                    <a:gd name="connsiteY68" fmla="*/ 1278335 h 2111408"/>
                    <a:gd name="connsiteX69" fmla="*/ 1740157 w 4849413"/>
                    <a:gd name="connsiteY69" fmla="*/ 1216873 h 2111408"/>
                    <a:gd name="connsiteX70" fmla="*/ 2061567 w 4849413"/>
                    <a:gd name="connsiteY70" fmla="*/ 1445283 h 2111408"/>
                    <a:gd name="connsiteX71" fmla="*/ 2037873 w 4849413"/>
                    <a:gd name="connsiteY71" fmla="*/ 1507811 h 2111408"/>
                    <a:gd name="connsiteX72" fmla="*/ 2170749 w 4849413"/>
                    <a:gd name="connsiteY72" fmla="*/ 1508973 h 2111408"/>
                    <a:gd name="connsiteX73" fmla="*/ 2272515 w 4849413"/>
                    <a:gd name="connsiteY73" fmla="*/ 1566645 h 2111408"/>
                    <a:gd name="connsiteX74" fmla="*/ 2329973 w 4849413"/>
                    <a:gd name="connsiteY74" fmla="*/ 1527170 h 2111408"/>
                    <a:gd name="connsiteX75" fmla="*/ 2377598 w 4849413"/>
                    <a:gd name="connsiteY75" fmla="*/ 1609696 h 2111408"/>
                    <a:gd name="connsiteX76" fmla="*/ 3130641 w 4849413"/>
                    <a:gd name="connsiteY76" fmla="*/ 1763731 h 2111408"/>
                    <a:gd name="connsiteX77" fmla="*/ 3897664 w 4849413"/>
                    <a:gd name="connsiteY77" fmla="*/ 1747122 h 2111408"/>
                    <a:gd name="connsiteX78" fmla="*/ 4115389 w 4849413"/>
                    <a:gd name="connsiteY78" fmla="*/ 2060167 h 2111408"/>
                    <a:gd name="connsiteX79" fmla="*/ 4491816 w 4849413"/>
                    <a:gd name="connsiteY79" fmla="*/ 1795907 h 2111408"/>
                    <a:gd name="connsiteX80" fmla="*/ 4799814 w 4849413"/>
                    <a:gd name="connsiteY80" fmla="*/ 1517432 h 2111408"/>
                    <a:gd name="connsiteX81" fmla="*/ 4805170 w 4849413"/>
                    <a:gd name="connsiteY81" fmla="*/ 1430570 h 2111408"/>
                    <a:gd name="connsiteX0" fmla="*/ 4805170 w 4849413"/>
                    <a:gd name="connsiteY0" fmla="*/ 1430570 h 2111408"/>
                    <a:gd name="connsiteX1" fmla="*/ 4607727 w 4849413"/>
                    <a:gd name="connsiteY1" fmla="*/ 1101506 h 2111408"/>
                    <a:gd name="connsiteX2" fmla="*/ 4535105 w 4849413"/>
                    <a:gd name="connsiteY2" fmla="*/ 711597 h 2111408"/>
                    <a:gd name="connsiteX3" fmla="*/ 4086316 w 4849413"/>
                    <a:gd name="connsiteY3" fmla="*/ 816633 h 2111408"/>
                    <a:gd name="connsiteX4" fmla="*/ 3881695 w 4849413"/>
                    <a:gd name="connsiteY4" fmla="*/ 1135934 h 2111408"/>
                    <a:gd name="connsiteX5" fmla="*/ 3035964 w 4849413"/>
                    <a:gd name="connsiteY5" fmla="*/ 988380 h 2111408"/>
                    <a:gd name="connsiteX6" fmla="*/ 2311776 w 4849413"/>
                    <a:gd name="connsiteY6" fmla="*/ 1022203 h 2111408"/>
                    <a:gd name="connsiteX7" fmla="*/ 2266283 w 4849413"/>
                    <a:gd name="connsiteY7" fmla="*/ 1004006 h 2111408"/>
                    <a:gd name="connsiteX8" fmla="*/ 1979680 w 4849413"/>
                    <a:gd name="connsiteY8" fmla="*/ 940316 h 2111408"/>
                    <a:gd name="connsiteX9" fmla="*/ 2028799 w 4849413"/>
                    <a:gd name="connsiteY9" fmla="*/ 745423 h 2111408"/>
                    <a:gd name="connsiteX10" fmla="*/ 2008920 w 4849413"/>
                    <a:gd name="connsiteY10" fmla="*/ 643823 h 2111408"/>
                    <a:gd name="connsiteX11" fmla="*/ 2050886 w 4849413"/>
                    <a:gd name="connsiteY11" fmla="*/ 509093 h 2111408"/>
                    <a:gd name="connsiteX12" fmla="*/ 2002295 w 4849413"/>
                    <a:gd name="connsiteY12" fmla="*/ 425162 h 2111408"/>
                    <a:gd name="connsiteX13" fmla="*/ 1955780 w 4849413"/>
                    <a:gd name="connsiteY13" fmla="*/ 247016 h 2111408"/>
                    <a:gd name="connsiteX14" fmla="*/ 1852103 w 4849413"/>
                    <a:gd name="connsiteY14" fmla="*/ 135823 h 2111408"/>
                    <a:gd name="connsiteX15" fmla="*/ 1743119 w 4849413"/>
                    <a:gd name="connsiteY15" fmla="*/ 3170 h 2111408"/>
                    <a:gd name="connsiteX16" fmla="*/ 1820456 w 4849413"/>
                    <a:gd name="connsiteY16" fmla="*/ 282486 h 2111408"/>
                    <a:gd name="connsiteX17" fmla="*/ 1608169 w 4849413"/>
                    <a:gd name="connsiteY17" fmla="*/ 107867 h 2111408"/>
                    <a:gd name="connsiteX18" fmla="*/ 1483811 w 4849413"/>
                    <a:gd name="connsiteY18" fmla="*/ 25916 h 2111408"/>
                    <a:gd name="connsiteX19" fmla="*/ 1662155 w 4849413"/>
                    <a:gd name="connsiteY19" fmla="*/ 233007 h 2111408"/>
                    <a:gd name="connsiteX20" fmla="*/ 1734020 w 4849413"/>
                    <a:gd name="connsiteY20" fmla="*/ 662812 h 2111408"/>
                    <a:gd name="connsiteX21" fmla="*/ 1523733 w 4849413"/>
                    <a:gd name="connsiteY21" fmla="*/ 366846 h 2111408"/>
                    <a:gd name="connsiteX22" fmla="*/ 1240295 w 4849413"/>
                    <a:gd name="connsiteY22" fmla="*/ 260823 h 2111408"/>
                    <a:gd name="connsiteX23" fmla="*/ 1229924 w 4849413"/>
                    <a:gd name="connsiteY23" fmla="*/ 287350 h 2111408"/>
                    <a:gd name="connsiteX24" fmla="*/ 1594794 w 4849413"/>
                    <a:gd name="connsiteY24" fmla="*/ 551095 h 2111408"/>
                    <a:gd name="connsiteX25" fmla="*/ 1656683 w 4849413"/>
                    <a:gd name="connsiteY25" fmla="*/ 787869 h 2111408"/>
                    <a:gd name="connsiteX26" fmla="*/ 1411236 w 4849413"/>
                    <a:gd name="connsiteY26" fmla="*/ 528988 h 2111408"/>
                    <a:gd name="connsiteX27" fmla="*/ 1072365 w 4849413"/>
                    <a:gd name="connsiteY27" fmla="*/ 444283 h 2111408"/>
                    <a:gd name="connsiteX28" fmla="*/ 1051325 w 4849413"/>
                    <a:gd name="connsiteY28" fmla="*/ 485082 h 2111408"/>
                    <a:gd name="connsiteX29" fmla="*/ 1399603 w 4849413"/>
                    <a:gd name="connsiteY29" fmla="*/ 629498 h 2111408"/>
                    <a:gd name="connsiteX30" fmla="*/ 1506558 w 4849413"/>
                    <a:gd name="connsiteY30" fmla="*/ 776543 h 2111408"/>
                    <a:gd name="connsiteX31" fmla="*/ 1250947 w 4849413"/>
                    <a:gd name="connsiteY31" fmla="*/ 666412 h 2111408"/>
                    <a:gd name="connsiteX32" fmla="*/ 921292 w 4849413"/>
                    <a:gd name="connsiteY32" fmla="*/ 662503 h 2111408"/>
                    <a:gd name="connsiteX33" fmla="*/ 950127 w 4849413"/>
                    <a:gd name="connsiteY33" fmla="*/ 690345 h 2111408"/>
                    <a:gd name="connsiteX34" fmla="*/ 1146977 w 4849413"/>
                    <a:gd name="connsiteY34" fmla="*/ 703045 h 2111408"/>
                    <a:gd name="connsiteX35" fmla="*/ 1351670 w 4849413"/>
                    <a:gd name="connsiteY35" fmla="*/ 778770 h 2111408"/>
                    <a:gd name="connsiteX36" fmla="*/ 1533427 w 4849413"/>
                    <a:gd name="connsiteY36" fmla="*/ 914607 h 2111408"/>
                    <a:gd name="connsiteX37" fmla="*/ 1247250 w 4849413"/>
                    <a:gd name="connsiteY37" fmla="*/ 817486 h 2111408"/>
                    <a:gd name="connsiteX38" fmla="*/ 1188442 w 4849413"/>
                    <a:gd name="connsiteY38" fmla="*/ 843099 h 2111408"/>
                    <a:gd name="connsiteX39" fmla="*/ 887645 w 4849413"/>
                    <a:gd name="connsiteY39" fmla="*/ 761735 h 2111408"/>
                    <a:gd name="connsiteX40" fmla="*/ 570715 w 4849413"/>
                    <a:gd name="connsiteY40" fmla="*/ 771308 h 2111408"/>
                    <a:gd name="connsiteX41" fmla="*/ 222199 w 4849413"/>
                    <a:gd name="connsiteY41" fmla="*/ 653713 h 2111408"/>
                    <a:gd name="connsiteX42" fmla="*/ 210352 w 4849413"/>
                    <a:gd name="connsiteY42" fmla="*/ 698283 h 2111408"/>
                    <a:gd name="connsiteX43" fmla="*/ 505722 w 4849413"/>
                    <a:gd name="connsiteY43" fmla="*/ 853880 h 2111408"/>
                    <a:gd name="connsiteX44" fmla="*/ 836230 w 4849413"/>
                    <a:gd name="connsiteY44" fmla="*/ 820874 h 2111408"/>
                    <a:gd name="connsiteX45" fmla="*/ 1009527 w 4849413"/>
                    <a:gd name="connsiteY45" fmla="*/ 837484 h 2111408"/>
                    <a:gd name="connsiteX46" fmla="*/ 819620 w 4849413"/>
                    <a:gd name="connsiteY46" fmla="*/ 862552 h 2111408"/>
                    <a:gd name="connsiteX47" fmla="*/ 867577 w 4849413"/>
                    <a:gd name="connsiteY47" fmla="*/ 890370 h 2111408"/>
                    <a:gd name="connsiteX48" fmla="*/ 1164202 w 4849413"/>
                    <a:gd name="connsiteY48" fmla="*/ 904562 h 2111408"/>
                    <a:gd name="connsiteX49" fmla="*/ 1208108 w 4849413"/>
                    <a:gd name="connsiteY49" fmla="*/ 931218 h 2111408"/>
                    <a:gd name="connsiteX50" fmla="*/ 986568 w 4849413"/>
                    <a:gd name="connsiteY50" fmla="*/ 963702 h 2111408"/>
                    <a:gd name="connsiteX51" fmla="*/ 768204 w 4849413"/>
                    <a:gd name="connsiteY51" fmla="*/ 917996 h 2111408"/>
                    <a:gd name="connsiteX52" fmla="*/ 785028 w 4849413"/>
                    <a:gd name="connsiteY52" fmla="*/ 942758 h 2111408"/>
                    <a:gd name="connsiteX53" fmla="*/ 919609 w 4849413"/>
                    <a:gd name="connsiteY53" fmla="*/ 983487 h 2111408"/>
                    <a:gd name="connsiteX54" fmla="*/ 537567 w 4849413"/>
                    <a:gd name="connsiteY54" fmla="*/ 972161 h 2111408"/>
                    <a:gd name="connsiteX55" fmla="*/ 321477 w 4849413"/>
                    <a:gd name="connsiteY55" fmla="*/ 861795 h 2111408"/>
                    <a:gd name="connsiteX56" fmla="*/ 29377 w 4849413"/>
                    <a:gd name="connsiteY56" fmla="*/ 698283 h 2111408"/>
                    <a:gd name="connsiteX57" fmla="*/ 10824 w 4849413"/>
                    <a:gd name="connsiteY57" fmla="*/ 736358 h 2111408"/>
                    <a:gd name="connsiteX58" fmla="*/ 297642 w 4849413"/>
                    <a:gd name="connsiteY58" fmla="*/ 972160 h 2111408"/>
                    <a:gd name="connsiteX59" fmla="*/ 704182 w 4849413"/>
                    <a:gd name="connsiteY59" fmla="*/ 1064520 h 2111408"/>
                    <a:gd name="connsiteX60" fmla="*/ 985715 w 4849413"/>
                    <a:gd name="connsiteY60" fmla="*/ 1055209 h 2111408"/>
                    <a:gd name="connsiteX61" fmla="*/ 1366692 w 4849413"/>
                    <a:gd name="connsiteY61" fmla="*/ 1037651 h 2111408"/>
                    <a:gd name="connsiteX62" fmla="*/ 1478314 w 4849413"/>
                    <a:gd name="connsiteY62" fmla="*/ 1089067 h 2111408"/>
                    <a:gd name="connsiteX63" fmla="*/ 1224504 w 4849413"/>
                    <a:gd name="connsiteY63" fmla="*/ 1158680 h 2111408"/>
                    <a:gd name="connsiteX64" fmla="*/ 866914 w 4849413"/>
                    <a:gd name="connsiteY64" fmla="*/ 1106316 h 2111408"/>
                    <a:gd name="connsiteX65" fmla="*/ 805878 w 4849413"/>
                    <a:gd name="connsiteY65" fmla="*/ 1142189 h 2111408"/>
                    <a:gd name="connsiteX66" fmla="*/ 1159014 w 4849413"/>
                    <a:gd name="connsiteY66" fmla="*/ 1244382 h 2111408"/>
                    <a:gd name="connsiteX67" fmla="*/ 1299187 w 4849413"/>
                    <a:gd name="connsiteY67" fmla="*/ 1230094 h 2111408"/>
                    <a:gd name="connsiteX68" fmla="*/ 1468789 w 4849413"/>
                    <a:gd name="connsiteY68" fmla="*/ 1278335 h 2111408"/>
                    <a:gd name="connsiteX69" fmla="*/ 1740157 w 4849413"/>
                    <a:gd name="connsiteY69" fmla="*/ 1216873 h 2111408"/>
                    <a:gd name="connsiteX70" fmla="*/ 2061567 w 4849413"/>
                    <a:gd name="connsiteY70" fmla="*/ 1445283 h 2111408"/>
                    <a:gd name="connsiteX71" fmla="*/ 2037873 w 4849413"/>
                    <a:gd name="connsiteY71" fmla="*/ 1507811 h 2111408"/>
                    <a:gd name="connsiteX72" fmla="*/ 2170749 w 4849413"/>
                    <a:gd name="connsiteY72" fmla="*/ 1508973 h 2111408"/>
                    <a:gd name="connsiteX73" fmla="*/ 2272515 w 4849413"/>
                    <a:gd name="connsiteY73" fmla="*/ 1566645 h 2111408"/>
                    <a:gd name="connsiteX74" fmla="*/ 2329973 w 4849413"/>
                    <a:gd name="connsiteY74" fmla="*/ 1527170 h 2111408"/>
                    <a:gd name="connsiteX75" fmla="*/ 2377598 w 4849413"/>
                    <a:gd name="connsiteY75" fmla="*/ 1609696 h 2111408"/>
                    <a:gd name="connsiteX76" fmla="*/ 3130641 w 4849413"/>
                    <a:gd name="connsiteY76" fmla="*/ 1763731 h 2111408"/>
                    <a:gd name="connsiteX77" fmla="*/ 3897664 w 4849413"/>
                    <a:gd name="connsiteY77" fmla="*/ 1747122 h 2111408"/>
                    <a:gd name="connsiteX78" fmla="*/ 4115389 w 4849413"/>
                    <a:gd name="connsiteY78" fmla="*/ 2060167 h 2111408"/>
                    <a:gd name="connsiteX79" fmla="*/ 4491816 w 4849413"/>
                    <a:gd name="connsiteY79" fmla="*/ 1795907 h 2111408"/>
                    <a:gd name="connsiteX80" fmla="*/ 4799814 w 4849413"/>
                    <a:gd name="connsiteY80" fmla="*/ 1517432 h 2111408"/>
                    <a:gd name="connsiteX81" fmla="*/ 4805170 w 4849413"/>
                    <a:gd name="connsiteY81" fmla="*/ 1430570 h 2111408"/>
                    <a:gd name="connsiteX0" fmla="*/ 4805170 w 4849413"/>
                    <a:gd name="connsiteY0" fmla="*/ 1430570 h 2111408"/>
                    <a:gd name="connsiteX1" fmla="*/ 4607727 w 4849413"/>
                    <a:gd name="connsiteY1" fmla="*/ 1101506 h 2111408"/>
                    <a:gd name="connsiteX2" fmla="*/ 4535105 w 4849413"/>
                    <a:gd name="connsiteY2" fmla="*/ 711597 h 2111408"/>
                    <a:gd name="connsiteX3" fmla="*/ 4086316 w 4849413"/>
                    <a:gd name="connsiteY3" fmla="*/ 816633 h 2111408"/>
                    <a:gd name="connsiteX4" fmla="*/ 3881695 w 4849413"/>
                    <a:gd name="connsiteY4" fmla="*/ 1135934 h 2111408"/>
                    <a:gd name="connsiteX5" fmla="*/ 3035964 w 4849413"/>
                    <a:gd name="connsiteY5" fmla="*/ 988380 h 2111408"/>
                    <a:gd name="connsiteX6" fmla="*/ 2311776 w 4849413"/>
                    <a:gd name="connsiteY6" fmla="*/ 1022203 h 2111408"/>
                    <a:gd name="connsiteX7" fmla="*/ 2266283 w 4849413"/>
                    <a:gd name="connsiteY7" fmla="*/ 1004006 h 2111408"/>
                    <a:gd name="connsiteX8" fmla="*/ 1979680 w 4849413"/>
                    <a:gd name="connsiteY8" fmla="*/ 940316 h 2111408"/>
                    <a:gd name="connsiteX9" fmla="*/ 2028799 w 4849413"/>
                    <a:gd name="connsiteY9" fmla="*/ 745423 h 2111408"/>
                    <a:gd name="connsiteX10" fmla="*/ 2008920 w 4849413"/>
                    <a:gd name="connsiteY10" fmla="*/ 643823 h 2111408"/>
                    <a:gd name="connsiteX11" fmla="*/ 2050886 w 4849413"/>
                    <a:gd name="connsiteY11" fmla="*/ 509093 h 2111408"/>
                    <a:gd name="connsiteX12" fmla="*/ 2002295 w 4849413"/>
                    <a:gd name="connsiteY12" fmla="*/ 425162 h 2111408"/>
                    <a:gd name="connsiteX13" fmla="*/ 1957958 w 4849413"/>
                    <a:gd name="connsiteY13" fmla="*/ 273142 h 2111408"/>
                    <a:gd name="connsiteX14" fmla="*/ 1852103 w 4849413"/>
                    <a:gd name="connsiteY14" fmla="*/ 135823 h 2111408"/>
                    <a:gd name="connsiteX15" fmla="*/ 1743119 w 4849413"/>
                    <a:gd name="connsiteY15" fmla="*/ 3170 h 2111408"/>
                    <a:gd name="connsiteX16" fmla="*/ 1820456 w 4849413"/>
                    <a:gd name="connsiteY16" fmla="*/ 282486 h 2111408"/>
                    <a:gd name="connsiteX17" fmla="*/ 1608169 w 4849413"/>
                    <a:gd name="connsiteY17" fmla="*/ 107867 h 2111408"/>
                    <a:gd name="connsiteX18" fmla="*/ 1483811 w 4849413"/>
                    <a:gd name="connsiteY18" fmla="*/ 25916 h 2111408"/>
                    <a:gd name="connsiteX19" fmla="*/ 1662155 w 4849413"/>
                    <a:gd name="connsiteY19" fmla="*/ 233007 h 2111408"/>
                    <a:gd name="connsiteX20" fmla="*/ 1734020 w 4849413"/>
                    <a:gd name="connsiteY20" fmla="*/ 662812 h 2111408"/>
                    <a:gd name="connsiteX21" fmla="*/ 1523733 w 4849413"/>
                    <a:gd name="connsiteY21" fmla="*/ 366846 h 2111408"/>
                    <a:gd name="connsiteX22" fmla="*/ 1240295 w 4849413"/>
                    <a:gd name="connsiteY22" fmla="*/ 260823 h 2111408"/>
                    <a:gd name="connsiteX23" fmla="*/ 1229924 w 4849413"/>
                    <a:gd name="connsiteY23" fmla="*/ 287350 h 2111408"/>
                    <a:gd name="connsiteX24" fmla="*/ 1594794 w 4849413"/>
                    <a:gd name="connsiteY24" fmla="*/ 551095 h 2111408"/>
                    <a:gd name="connsiteX25" fmla="*/ 1656683 w 4849413"/>
                    <a:gd name="connsiteY25" fmla="*/ 787869 h 2111408"/>
                    <a:gd name="connsiteX26" fmla="*/ 1411236 w 4849413"/>
                    <a:gd name="connsiteY26" fmla="*/ 528988 h 2111408"/>
                    <a:gd name="connsiteX27" fmla="*/ 1072365 w 4849413"/>
                    <a:gd name="connsiteY27" fmla="*/ 444283 h 2111408"/>
                    <a:gd name="connsiteX28" fmla="*/ 1051325 w 4849413"/>
                    <a:gd name="connsiteY28" fmla="*/ 485082 h 2111408"/>
                    <a:gd name="connsiteX29" fmla="*/ 1399603 w 4849413"/>
                    <a:gd name="connsiteY29" fmla="*/ 629498 h 2111408"/>
                    <a:gd name="connsiteX30" fmla="*/ 1506558 w 4849413"/>
                    <a:gd name="connsiteY30" fmla="*/ 776543 h 2111408"/>
                    <a:gd name="connsiteX31" fmla="*/ 1250947 w 4849413"/>
                    <a:gd name="connsiteY31" fmla="*/ 666412 h 2111408"/>
                    <a:gd name="connsiteX32" fmla="*/ 921292 w 4849413"/>
                    <a:gd name="connsiteY32" fmla="*/ 662503 h 2111408"/>
                    <a:gd name="connsiteX33" fmla="*/ 950127 w 4849413"/>
                    <a:gd name="connsiteY33" fmla="*/ 690345 h 2111408"/>
                    <a:gd name="connsiteX34" fmla="*/ 1146977 w 4849413"/>
                    <a:gd name="connsiteY34" fmla="*/ 703045 h 2111408"/>
                    <a:gd name="connsiteX35" fmla="*/ 1351670 w 4849413"/>
                    <a:gd name="connsiteY35" fmla="*/ 778770 h 2111408"/>
                    <a:gd name="connsiteX36" fmla="*/ 1533427 w 4849413"/>
                    <a:gd name="connsiteY36" fmla="*/ 914607 h 2111408"/>
                    <a:gd name="connsiteX37" fmla="*/ 1247250 w 4849413"/>
                    <a:gd name="connsiteY37" fmla="*/ 817486 h 2111408"/>
                    <a:gd name="connsiteX38" fmla="*/ 1188442 w 4849413"/>
                    <a:gd name="connsiteY38" fmla="*/ 843099 h 2111408"/>
                    <a:gd name="connsiteX39" fmla="*/ 887645 w 4849413"/>
                    <a:gd name="connsiteY39" fmla="*/ 761735 h 2111408"/>
                    <a:gd name="connsiteX40" fmla="*/ 570715 w 4849413"/>
                    <a:gd name="connsiteY40" fmla="*/ 771308 h 2111408"/>
                    <a:gd name="connsiteX41" fmla="*/ 222199 w 4849413"/>
                    <a:gd name="connsiteY41" fmla="*/ 653713 h 2111408"/>
                    <a:gd name="connsiteX42" fmla="*/ 210352 w 4849413"/>
                    <a:gd name="connsiteY42" fmla="*/ 698283 h 2111408"/>
                    <a:gd name="connsiteX43" fmla="*/ 505722 w 4849413"/>
                    <a:gd name="connsiteY43" fmla="*/ 853880 h 2111408"/>
                    <a:gd name="connsiteX44" fmla="*/ 836230 w 4849413"/>
                    <a:gd name="connsiteY44" fmla="*/ 820874 h 2111408"/>
                    <a:gd name="connsiteX45" fmla="*/ 1009527 w 4849413"/>
                    <a:gd name="connsiteY45" fmla="*/ 837484 h 2111408"/>
                    <a:gd name="connsiteX46" fmla="*/ 819620 w 4849413"/>
                    <a:gd name="connsiteY46" fmla="*/ 862552 h 2111408"/>
                    <a:gd name="connsiteX47" fmla="*/ 867577 w 4849413"/>
                    <a:gd name="connsiteY47" fmla="*/ 890370 h 2111408"/>
                    <a:gd name="connsiteX48" fmla="*/ 1164202 w 4849413"/>
                    <a:gd name="connsiteY48" fmla="*/ 904562 h 2111408"/>
                    <a:gd name="connsiteX49" fmla="*/ 1208108 w 4849413"/>
                    <a:gd name="connsiteY49" fmla="*/ 931218 h 2111408"/>
                    <a:gd name="connsiteX50" fmla="*/ 986568 w 4849413"/>
                    <a:gd name="connsiteY50" fmla="*/ 963702 h 2111408"/>
                    <a:gd name="connsiteX51" fmla="*/ 768204 w 4849413"/>
                    <a:gd name="connsiteY51" fmla="*/ 917996 h 2111408"/>
                    <a:gd name="connsiteX52" fmla="*/ 785028 w 4849413"/>
                    <a:gd name="connsiteY52" fmla="*/ 942758 h 2111408"/>
                    <a:gd name="connsiteX53" fmla="*/ 919609 w 4849413"/>
                    <a:gd name="connsiteY53" fmla="*/ 983487 h 2111408"/>
                    <a:gd name="connsiteX54" fmla="*/ 537567 w 4849413"/>
                    <a:gd name="connsiteY54" fmla="*/ 972161 h 2111408"/>
                    <a:gd name="connsiteX55" fmla="*/ 321477 w 4849413"/>
                    <a:gd name="connsiteY55" fmla="*/ 861795 h 2111408"/>
                    <a:gd name="connsiteX56" fmla="*/ 29377 w 4849413"/>
                    <a:gd name="connsiteY56" fmla="*/ 698283 h 2111408"/>
                    <a:gd name="connsiteX57" fmla="*/ 10824 w 4849413"/>
                    <a:gd name="connsiteY57" fmla="*/ 736358 h 2111408"/>
                    <a:gd name="connsiteX58" fmla="*/ 297642 w 4849413"/>
                    <a:gd name="connsiteY58" fmla="*/ 972160 h 2111408"/>
                    <a:gd name="connsiteX59" fmla="*/ 704182 w 4849413"/>
                    <a:gd name="connsiteY59" fmla="*/ 1064520 h 2111408"/>
                    <a:gd name="connsiteX60" fmla="*/ 985715 w 4849413"/>
                    <a:gd name="connsiteY60" fmla="*/ 1055209 h 2111408"/>
                    <a:gd name="connsiteX61" fmla="*/ 1366692 w 4849413"/>
                    <a:gd name="connsiteY61" fmla="*/ 1037651 h 2111408"/>
                    <a:gd name="connsiteX62" fmla="*/ 1478314 w 4849413"/>
                    <a:gd name="connsiteY62" fmla="*/ 1089067 h 2111408"/>
                    <a:gd name="connsiteX63" fmla="*/ 1224504 w 4849413"/>
                    <a:gd name="connsiteY63" fmla="*/ 1158680 h 2111408"/>
                    <a:gd name="connsiteX64" fmla="*/ 866914 w 4849413"/>
                    <a:gd name="connsiteY64" fmla="*/ 1106316 h 2111408"/>
                    <a:gd name="connsiteX65" fmla="*/ 805878 w 4849413"/>
                    <a:gd name="connsiteY65" fmla="*/ 1142189 h 2111408"/>
                    <a:gd name="connsiteX66" fmla="*/ 1159014 w 4849413"/>
                    <a:gd name="connsiteY66" fmla="*/ 1244382 h 2111408"/>
                    <a:gd name="connsiteX67" fmla="*/ 1299187 w 4849413"/>
                    <a:gd name="connsiteY67" fmla="*/ 1230094 h 2111408"/>
                    <a:gd name="connsiteX68" fmla="*/ 1468789 w 4849413"/>
                    <a:gd name="connsiteY68" fmla="*/ 1278335 h 2111408"/>
                    <a:gd name="connsiteX69" fmla="*/ 1740157 w 4849413"/>
                    <a:gd name="connsiteY69" fmla="*/ 1216873 h 2111408"/>
                    <a:gd name="connsiteX70" fmla="*/ 2061567 w 4849413"/>
                    <a:gd name="connsiteY70" fmla="*/ 1445283 h 2111408"/>
                    <a:gd name="connsiteX71" fmla="*/ 2037873 w 4849413"/>
                    <a:gd name="connsiteY71" fmla="*/ 1507811 h 2111408"/>
                    <a:gd name="connsiteX72" fmla="*/ 2170749 w 4849413"/>
                    <a:gd name="connsiteY72" fmla="*/ 1508973 h 2111408"/>
                    <a:gd name="connsiteX73" fmla="*/ 2272515 w 4849413"/>
                    <a:gd name="connsiteY73" fmla="*/ 1566645 h 2111408"/>
                    <a:gd name="connsiteX74" fmla="*/ 2329973 w 4849413"/>
                    <a:gd name="connsiteY74" fmla="*/ 1527170 h 2111408"/>
                    <a:gd name="connsiteX75" fmla="*/ 2377598 w 4849413"/>
                    <a:gd name="connsiteY75" fmla="*/ 1609696 h 2111408"/>
                    <a:gd name="connsiteX76" fmla="*/ 3130641 w 4849413"/>
                    <a:gd name="connsiteY76" fmla="*/ 1763731 h 2111408"/>
                    <a:gd name="connsiteX77" fmla="*/ 3897664 w 4849413"/>
                    <a:gd name="connsiteY77" fmla="*/ 1747122 h 2111408"/>
                    <a:gd name="connsiteX78" fmla="*/ 4115389 w 4849413"/>
                    <a:gd name="connsiteY78" fmla="*/ 2060167 h 2111408"/>
                    <a:gd name="connsiteX79" fmla="*/ 4491816 w 4849413"/>
                    <a:gd name="connsiteY79" fmla="*/ 1795907 h 2111408"/>
                    <a:gd name="connsiteX80" fmla="*/ 4799814 w 4849413"/>
                    <a:gd name="connsiteY80" fmla="*/ 1517432 h 2111408"/>
                    <a:gd name="connsiteX81" fmla="*/ 4805170 w 4849413"/>
                    <a:gd name="connsiteY81" fmla="*/ 1430570 h 2111408"/>
                    <a:gd name="connsiteX0" fmla="*/ 4805170 w 4849413"/>
                    <a:gd name="connsiteY0" fmla="*/ 1430570 h 2111408"/>
                    <a:gd name="connsiteX1" fmla="*/ 4607727 w 4849413"/>
                    <a:gd name="connsiteY1" fmla="*/ 1101506 h 2111408"/>
                    <a:gd name="connsiteX2" fmla="*/ 4535105 w 4849413"/>
                    <a:gd name="connsiteY2" fmla="*/ 711597 h 2111408"/>
                    <a:gd name="connsiteX3" fmla="*/ 4086316 w 4849413"/>
                    <a:gd name="connsiteY3" fmla="*/ 816633 h 2111408"/>
                    <a:gd name="connsiteX4" fmla="*/ 3881695 w 4849413"/>
                    <a:gd name="connsiteY4" fmla="*/ 1135934 h 2111408"/>
                    <a:gd name="connsiteX5" fmla="*/ 3035964 w 4849413"/>
                    <a:gd name="connsiteY5" fmla="*/ 988380 h 2111408"/>
                    <a:gd name="connsiteX6" fmla="*/ 2311776 w 4849413"/>
                    <a:gd name="connsiteY6" fmla="*/ 1022203 h 2111408"/>
                    <a:gd name="connsiteX7" fmla="*/ 2266283 w 4849413"/>
                    <a:gd name="connsiteY7" fmla="*/ 1004006 h 2111408"/>
                    <a:gd name="connsiteX8" fmla="*/ 1979680 w 4849413"/>
                    <a:gd name="connsiteY8" fmla="*/ 940316 h 2111408"/>
                    <a:gd name="connsiteX9" fmla="*/ 2028799 w 4849413"/>
                    <a:gd name="connsiteY9" fmla="*/ 745423 h 2111408"/>
                    <a:gd name="connsiteX10" fmla="*/ 2008920 w 4849413"/>
                    <a:gd name="connsiteY10" fmla="*/ 643823 h 2111408"/>
                    <a:gd name="connsiteX11" fmla="*/ 2050886 w 4849413"/>
                    <a:gd name="connsiteY11" fmla="*/ 509093 h 2111408"/>
                    <a:gd name="connsiteX12" fmla="*/ 2002295 w 4849413"/>
                    <a:gd name="connsiteY12" fmla="*/ 425162 h 2111408"/>
                    <a:gd name="connsiteX13" fmla="*/ 1957958 w 4849413"/>
                    <a:gd name="connsiteY13" fmla="*/ 273142 h 2111408"/>
                    <a:gd name="connsiteX14" fmla="*/ 1852103 w 4849413"/>
                    <a:gd name="connsiteY14" fmla="*/ 135823 h 2111408"/>
                    <a:gd name="connsiteX15" fmla="*/ 1743119 w 4849413"/>
                    <a:gd name="connsiteY15" fmla="*/ 3170 h 2111408"/>
                    <a:gd name="connsiteX16" fmla="*/ 1820456 w 4849413"/>
                    <a:gd name="connsiteY16" fmla="*/ 282486 h 2111408"/>
                    <a:gd name="connsiteX17" fmla="*/ 1608169 w 4849413"/>
                    <a:gd name="connsiteY17" fmla="*/ 107867 h 2111408"/>
                    <a:gd name="connsiteX18" fmla="*/ 1483811 w 4849413"/>
                    <a:gd name="connsiteY18" fmla="*/ 25916 h 2111408"/>
                    <a:gd name="connsiteX19" fmla="*/ 1662155 w 4849413"/>
                    <a:gd name="connsiteY19" fmla="*/ 233007 h 2111408"/>
                    <a:gd name="connsiteX20" fmla="*/ 1734020 w 4849413"/>
                    <a:gd name="connsiteY20" fmla="*/ 662812 h 2111408"/>
                    <a:gd name="connsiteX21" fmla="*/ 1523733 w 4849413"/>
                    <a:gd name="connsiteY21" fmla="*/ 366846 h 2111408"/>
                    <a:gd name="connsiteX22" fmla="*/ 1240295 w 4849413"/>
                    <a:gd name="connsiteY22" fmla="*/ 260823 h 2111408"/>
                    <a:gd name="connsiteX23" fmla="*/ 1229924 w 4849413"/>
                    <a:gd name="connsiteY23" fmla="*/ 287350 h 2111408"/>
                    <a:gd name="connsiteX24" fmla="*/ 1594794 w 4849413"/>
                    <a:gd name="connsiteY24" fmla="*/ 551095 h 2111408"/>
                    <a:gd name="connsiteX25" fmla="*/ 1656683 w 4849413"/>
                    <a:gd name="connsiteY25" fmla="*/ 787869 h 2111408"/>
                    <a:gd name="connsiteX26" fmla="*/ 1411236 w 4849413"/>
                    <a:gd name="connsiteY26" fmla="*/ 528988 h 2111408"/>
                    <a:gd name="connsiteX27" fmla="*/ 1072365 w 4849413"/>
                    <a:gd name="connsiteY27" fmla="*/ 444283 h 2111408"/>
                    <a:gd name="connsiteX28" fmla="*/ 1051325 w 4849413"/>
                    <a:gd name="connsiteY28" fmla="*/ 485082 h 2111408"/>
                    <a:gd name="connsiteX29" fmla="*/ 1399603 w 4849413"/>
                    <a:gd name="connsiteY29" fmla="*/ 629498 h 2111408"/>
                    <a:gd name="connsiteX30" fmla="*/ 1506558 w 4849413"/>
                    <a:gd name="connsiteY30" fmla="*/ 776543 h 2111408"/>
                    <a:gd name="connsiteX31" fmla="*/ 1250947 w 4849413"/>
                    <a:gd name="connsiteY31" fmla="*/ 666412 h 2111408"/>
                    <a:gd name="connsiteX32" fmla="*/ 921292 w 4849413"/>
                    <a:gd name="connsiteY32" fmla="*/ 662503 h 2111408"/>
                    <a:gd name="connsiteX33" fmla="*/ 950127 w 4849413"/>
                    <a:gd name="connsiteY33" fmla="*/ 690345 h 2111408"/>
                    <a:gd name="connsiteX34" fmla="*/ 1146977 w 4849413"/>
                    <a:gd name="connsiteY34" fmla="*/ 703045 h 2111408"/>
                    <a:gd name="connsiteX35" fmla="*/ 1351670 w 4849413"/>
                    <a:gd name="connsiteY35" fmla="*/ 778770 h 2111408"/>
                    <a:gd name="connsiteX36" fmla="*/ 1533427 w 4849413"/>
                    <a:gd name="connsiteY36" fmla="*/ 914607 h 2111408"/>
                    <a:gd name="connsiteX37" fmla="*/ 1247250 w 4849413"/>
                    <a:gd name="connsiteY37" fmla="*/ 817486 h 2111408"/>
                    <a:gd name="connsiteX38" fmla="*/ 1188442 w 4849413"/>
                    <a:gd name="connsiteY38" fmla="*/ 843099 h 2111408"/>
                    <a:gd name="connsiteX39" fmla="*/ 887645 w 4849413"/>
                    <a:gd name="connsiteY39" fmla="*/ 761735 h 2111408"/>
                    <a:gd name="connsiteX40" fmla="*/ 570715 w 4849413"/>
                    <a:gd name="connsiteY40" fmla="*/ 771308 h 2111408"/>
                    <a:gd name="connsiteX41" fmla="*/ 222199 w 4849413"/>
                    <a:gd name="connsiteY41" fmla="*/ 653713 h 2111408"/>
                    <a:gd name="connsiteX42" fmla="*/ 210352 w 4849413"/>
                    <a:gd name="connsiteY42" fmla="*/ 698283 h 2111408"/>
                    <a:gd name="connsiteX43" fmla="*/ 505722 w 4849413"/>
                    <a:gd name="connsiteY43" fmla="*/ 853880 h 2111408"/>
                    <a:gd name="connsiteX44" fmla="*/ 836230 w 4849413"/>
                    <a:gd name="connsiteY44" fmla="*/ 820874 h 2111408"/>
                    <a:gd name="connsiteX45" fmla="*/ 1009527 w 4849413"/>
                    <a:gd name="connsiteY45" fmla="*/ 837484 h 2111408"/>
                    <a:gd name="connsiteX46" fmla="*/ 819620 w 4849413"/>
                    <a:gd name="connsiteY46" fmla="*/ 862552 h 2111408"/>
                    <a:gd name="connsiteX47" fmla="*/ 867577 w 4849413"/>
                    <a:gd name="connsiteY47" fmla="*/ 890370 h 2111408"/>
                    <a:gd name="connsiteX48" fmla="*/ 1164202 w 4849413"/>
                    <a:gd name="connsiteY48" fmla="*/ 904562 h 2111408"/>
                    <a:gd name="connsiteX49" fmla="*/ 1208108 w 4849413"/>
                    <a:gd name="connsiteY49" fmla="*/ 931218 h 2111408"/>
                    <a:gd name="connsiteX50" fmla="*/ 986568 w 4849413"/>
                    <a:gd name="connsiteY50" fmla="*/ 963702 h 2111408"/>
                    <a:gd name="connsiteX51" fmla="*/ 768204 w 4849413"/>
                    <a:gd name="connsiteY51" fmla="*/ 917996 h 2111408"/>
                    <a:gd name="connsiteX52" fmla="*/ 785028 w 4849413"/>
                    <a:gd name="connsiteY52" fmla="*/ 942758 h 2111408"/>
                    <a:gd name="connsiteX53" fmla="*/ 919609 w 4849413"/>
                    <a:gd name="connsiteY53" fmla="*/ 983487 h 2111408"/>
                    <a:gd name="connsiteX54" fmla="*/ 537567 w 4849413"/>
                    <a:gd name="connsiteY54" fmla="*/ 972161 h 2111408"/>
                    <a:gd name="connsiteX55" fmla="*/ 321477 w 4849413"/>
                    <a:gd name="connsiteY55" fmla="*/ 861795 h 2111408"/>
                    <a:gd name="connsiteX56" fmla="*/ 29377 w 4849413"/>
                    <a:gd name="connsiteY56" fmla="*/ 698283 h 2111408"/>
                    <a:gd name="connsiteX57" fmla="*/ 10824 w 4849413"/>
                    <a:gd name="connsiteY57" fmla="*/ 736358 h 2111408"/>
                    <a:gd name="connsiteX58" fmla="*/ 297642 w 4849413"/>
                    <a:gd name="connsiteY58" fmla="*/ 972160 h 2111408"/>
                    <a:gd name="connsiteX59" fmla="*/ 704182 w 4849413"/>
                    <a:gd name="connsiteY59" fmla="*/ 1064520 h 2111408"/>
                    <a:gd name="connsiteX60" fmla="*/ 985715 w 4849413"/>
                    <a:gd name="connsiteY60" fmla="*/ 1055209 h 2111408"/>
                    <a:gd name="connsiteX61" fmla="*/ 1366692 w 4849413"/>
                    <a:gd name="connsiteY61" fmla="*/ 1037651 h 2111408"/>
                    <a:gd name="connsiteX62" fmla="*/ 1478314 w 4849413"/>
                    <a:gd name="connsiteY62" fmla="*/ 1089067 h 2111408"/>
                    <a:gd name="connsiteX63" fmla="*/ 1224504 w 4849413"/>
                    <a:gd name="connsiteY63" fmla="*/ 1158680 h 2111408"/>
                    <a:gd name="connsiteX64" fmla="*/ 866914 w 4849413"/>
                    <a:gd name="connsiteY64" fmla="*/ 1106316 h 2111408"/>
                    <a:gd name="connsiteX65" fmla="*/ 805878 w 4849413"/>
                    <a:gd name="connsiteY65" fmla="*/ 1142189 h 2111408"/>
                    <a:gd name="connsiteX66" fmla="*/ 1159014 w 4849413"/>
                    <a:gd name="connsiteY66" fmla="*/ 1244382 h 2111408"/>
                    <a:gd name="connsiteX67" fmla="*/ 1299187 w 4849413"/>
                    <a:gd name="connsiteY67" fmla="*/ 1230094 h 2111408"/>
                    <a:gd name="connsiteX68" fmla="*/ 1468789 w 4849413"/>
                    <a:gd name="connsiteY68" fmla="*/ 1278335 h 2111408"/>
                    <a:gd name="connsiteX69" fmla="*/ 1740157 w 4849413"/>
                    <a:gd name="connsiteY69" fmla="*/ 1216873 h 2111408"/>
                    <a:gd name="connsiteX70" fmla="*/ 2061567 w 4849413"/>
                    <a:gd name="connsiteY70" fmla="*/ 1445283 h 2111408"/>
                    <a:gd name="connsiteX71" fmla="*/ 2037873 w 4849413"/>
                    <a:gd name="connsiteY71" fmla="*/ 1507811 h 2111408"/>
                    <a:gd name="connsiteX72" fmla="*/ 2170749 w 4849413"/>
                    <a:gd name="connsiteY72" fmla="*/ 1508973 h 2111408"/>
                    <a:gd name="connsiteX73" fmla="*/ 2272515 w 4849413"/>
                    <a:gd name="connsiteY73" fmla="*/ 1566645 h 2111408"/>
                    <a:gd name="connsiteX74" fmla="*/ 2329973 w 4849413"/>
                    <a:gd name="connsiteY74" fmla="*/ 1527170 h 2111408"/>
                    <a:gd name="connsiteX75" fmla="*/ 2377598 w 4849413"/>
                    <a:gd name="connsiteY75" fmla="*/ 1609696 h 2111408"/>
                    <a:gd name="connsiteX76" fmla="*/ 3130641 w 4849413"/>
                    <a:gd name="connsiteY76" fmla="*/ 1763731 h 2111408"/>
                    <a:gd name="connsiteX77" fmla="*/ 3897664 w 4849413"/>
                    <a:gd name="connsiteY77" fmla="*/ 1747122 h 2111408"/>
                    <a:gd name="connsiteX78" fmla="*/ 4115389 w 4849413"/>
                    <a:gd name="connsiteY78" fmla="*/ 2060167 h 2111408"/>
                    <a:gd name="connsiteX79" fmla="*/ 4491816 w 4849413"/>
                    <a:gd name="connsiteY79" fmla="*/ 1795907 h 2111408"/>
                    <a:gd name="connsiteX80" fmla="*/ 4799814 w 4849413"/>
                    <a:gd name="connsiteY80" fmla="*/ 1517432 h 2111408"/>
                    <a:gd name="connsiteX81" fmla="*/ 4805170 w 4849413"/>
                    <a:gd name="connsiteY81" fmla="*/ 1430570 h 2111408"/>
                    <a:gd name="connsiteX0" fmla="*/ 4805170 w 4849413"/>
                    <a:gd name="connsiteY0" fmla="*/ 1455242 h 2136080"/>
                    <a:gd name="connsiteX1" fmla="*/ 4607727 w 4849413"/>
                    <a:gd name="connsiteY1" fmla="*/ 1126178 h 2136080"/>
                    <a:gd name="connsiteX2" fmla="*/ 4535105 w 4849413"/>
                    <a:gd name="connsiteY2" fmla="*/ 736269 h 2136080"/>
                    <a:gd name="connsiteX3" fmla="*/ 4086316 w 4849413"/>
                    <a:gd name="connsiteY3" fmla="*/ 841305 h 2136080"/>
                    <a:gd name="connsiteX4" fmla="*/ 3881695 w 4849413"/>
                    <a:gd name="connsiteY4" fmla="*/ 1160606 h 2136080"/>
                    <a:gd name="connsiteX5" fmla="*/ 3035964 w 4849413"/>
                    <a:gd name="connsiteY5" fmla="*/ 1013052 h 2136080"/>
                    <a:gd name="connsiteX6" fmla="*/ 2311776 w 4849413"/>
                    <a:gd name="connsiteY6" fmla="*/ 1046875 h 2136080"/>
                    <a:gd name="connsiteX7" fmla="*/ 2266283 w 4849413"/>
                    <a:gd name="connsiteY7" fmla="*/ 1028678 h 2136080"/>
                    <a:gd name="connsiteX8" fmla="*/ 1979680 w 4849413"/>
                    <a:gd name="connsiteY8" fmla="*/ 964988 h 2136080"/>
                    <a:gd name="connsiteX9" fmla="*/ 2028799 w 4849413"/>
                    <a:gd name="connsiteY9" fmla="*/ 770095 h 2136080"/>
                    <a:gd name="connsiteX10" fmla="*/ 2008920 w 4849413"/>
                    <a:gd name="connsiteY10" fmla="*/ 668495 h 2136080"/>
                    <a:gd name="connsiteX11" fmla="*/ 2050886 w 4849413"/>
                    <a:gd name="connsiteY11" fmla="*/ 533765 h 2136080"/>
                    <a:gd name="connsiteX12" fmla="*/ 2002295 w 4849413"/>
                    <a:gd name="connsiteY12" fmla="*/ 449834 h 2136080"/>
                    <a:gd name="connsiteX13" fmla="*/ 1957958 w 4849413"/>
                    <a:gd name="connsiteY13" fmla="*/ 297814 h 2136080"/>
                    <a:gd name="connsiteX14" fmla="*/ 1852103 w 4849413"/>
                    <a:gd name="connsiteY14" fmla="*/ 160495 h 2136080"/>
                    <a:gd name="connsiteX15" fmla="*/ 1767690 w 4849413"/>
                    <a:gd name="connsiteY15" fmla="*/ 21278 h 2136080"/>
                    <a:gd name="connsiteX16" fmla="*/ 1743119 w 4849413"/>
                    <a:gd name="connsiteY16" fmla="*/ 27842 h 2136080"/>
                    <a:gd name="connsiteX17" fmla="*/ 1820456 w 4849413"/>
                    <a:gd name="connsiteY17" fmla="*/ 307158 h 2136080"/>
                    <a:gd name="connsiteX18" fmla="*/ 1608169 w 4849413"/>
                    <a:gd name="connsiteY18" fmla="*/ 132539 h 2136080"/>
                    <a:gd name="connsiteX19" fmla="*/ 1483811 w 4849413"/>
                    <a:gd name="connsiteY19" fmla="*/ 50588 h 2136080"/>
                    <a:gd name="connsiteX20" fmla="*/ 1662155 w 4849413"/>
                    <a:gd name="connsiteY20" fmla="*/ 257679 h 2136080"/>
                    <a:gd name="connsiteX21" fmla="*/ 1734020 w 4849413"/>
                    <a:gd name="connsiteY21" fmla="*/ 687484 h 2136080"/>
                    <a:gd name="connsiteX22" fmla="*/ 1523733 w 4849413"/>
                    <a:gd name="connsiteY22" fmla="*/ 391518 h 2136080"/>
                    <a:gd name="connsiteX23" fmla="*/ 1240295 w 4849413"/>
                    <a:gd name="connsiteY23" fmla="*/ 285495 h 2136080"/>
                    <a:gd name="connsiteX24" fmla="*/ 1229924 w 4849413"/>
                    <a:gd name="connsiteY24" fmla="*/ 312022 h 2136080"/>
                    <a:gd name="connsiteX25" fmla="*/ 1594794 w 4849413"/>
                    <a:gd name="connsiteY25" fmla="*/ 575767 h 2136080"/>
                    <a:gd name="connsiteX26" fmla="*/ 1656683 w 4849413"/>
                    <a:gd name="connsiteY26" fmla="*/ 812541 h 2136080"/>
                    <a:gd name="connsiteX27" fmla="*/ 1411236 w 4849413"/>
                    <a:gd name="connsiteY27" fmla="*/ 553660 h 2136080"/>
                    <a:gd name="connsiteX28" fmla="*/ 1072365 w 4849413"/>
                    <a:gd name="connsiteY28" fmla="*/ 468955 h 2136080"/>
                    <a:gd name="connsiteX29" fmla="*/ 1051325 w 4849413"/>
                    <a:gd name="connsiteY29" fmla="*/ 509754 h 2136080"/>
                    <a:gd name="connsiteX30" fmla="*/ 1399603 w 4849413"/>
                    <a:gd name="connsiteY30" fmla="*/ 654170 h 2136080"/>
                    <a:gd name="connsiteX31" fmla="*/ 1506558 w 4849413"/>
                    <a:gd name="connsiteY31" fmla="*/ 801215 h 2136080"/>
                    <a:gd name="connsiteX32" fmla="*/ 1250947 w 4849413"/>
                    <a:gd name="connsiteY32" fmla="*/ 691084 h 2136080"/>
                    <a:gd name="connsiteX33" fmla="*/ 921292 w 4849413"/>
                    <a:gd name="connsiteY33" fmla="*/ 687175 h 2136080"/>
                    <a:gd name="connsiteX34" fmla="*/ 950127 w 4849413"/>
                    <a:gd name="connsiteY34" fmla="*/ 715017 h 2136080"/>
                    <a:gd name="connsiteX35" fmla="*/ 1146977 w 4849413"/>
                    <a:gd name="connsiteY35" fmla="*/ 727717 h 2136080"/>
                    <a:gd name="connsiteX36" fmla="*/ 1351670 w 4849413"/>
                    <a:gd name="connsiteY36" fmla="*/ 803442 h 2136080"/>
                    <a:gd name="connsiteX37" fmla="*/ 1533427 w 4849413"/>
                    <a:gd name="connsiteY37" fmla="*/ 939279 h 2136080"/>
                    <a:gd name="connsiteX38" fmla="*/ 1247250 w 4849413"/>
                    <a:gd name="connsiteY38" fmla="*/ 842158 h 2136080"/>
                    <a:gd name="connsiteX39" fmla="*/ 1188442 w 4849413"/>
                    <a:gd name="connsiteY39" fmla="*/ 867771 h 2136080"/>
                    <a:gd name="connsiteX40" fmla="*/ 887645 w 4849413"/>
                    <a:gd name="connsiteY40" fmla="*/ 786407 h 2136080"/>
                    <a:gd name="connsiteX41" fmla="*/ 570715 w 4849413"/>
                    <a:gd name="connsiteY41" fmla="*/ 795980 h 2136080"/>
                    <a:gd name="connsiteX42" fmla="*/ 222199 w 4849413"/>
                    <a:gd name="connsiteY42" fmla="*/ 678385 h 2136080"/>
                    <a:gd name="connsiteX43" fmla="*/ 210352 w 4849413"/>
                    <a:gd name="connsiteY43" fmla="*/ 722955 h 2136080"/>
                    <a:gd name="connsiteX44" fmla="*/ 505722 w 4849413"/>
                    <a:gd name="connsiteY44" fmla="*/ 878552 h 2136080"/>
                    <a:gd name="connsiteX45" fmla="*/ 836230 w 4849413"/>
                    <a:gd name="connsiteY45" fmla="*/ 845546 h 2136080"/>
                    <a:gd name="connsiteX46" fmla="*/ 1009527 w 4849413"/>
                    <a:gd name="connsiteY46" fmla="*/ 862156 h 2136080"/>
                    <a:gd name="connsiteX47" fmla="*/ 819620 w 4849413"/>
                    <a:gd name="connsiteY47" fmla="*/ 887224 h 2136080"/>
                    <a:gd name="connsiteX48" fmla="*/ 867577 w 4849413"/>
                    <a:gd name="connsiteY48" fmla="*/ 915042 h 2136080"/>
                    <a:gd name="connsiteX49" fmla="*/ 1164202 w 4849413"/>
                    <a:gd name="connsiteY49" fmla="*/ 929234 h 2136080"/>
                    <a:gd name="connsiteX50" fmla="*/ 1208108 w 4849413"/>
                    <a:gd name="connsiteY50" fmla="*/ 955890 h 2136080"/>
                    <a:gd name="connsiteX51" fmla="*/ 986568 w 4849413"/>
                    <a:gd name="connsiteY51" fmla="*/ 988374 h 2136080"/>
                    <a:gd name="connsiteX52" fmla="*/ 768204 w 4849413"/>
                    <a:gd name="connsiteY52" fmla="*/ 942668 h 2136080"/>
                    <a:gd name="connsiteX53" fmla="*/ 785028 w 4849413"/>
                    <a:gd name="connsiteY53" fmla="*/ 967430 h 2136080"/>
                    <a:gd name="connsiteX54" fmla="*/ 919609 w 4849413"/>
                    <a:gd name="connsiteY54" fmla="*/ 1008159 h 2136080"/>
                    <a:gd name="connsiteX55" fmla="*/ 537567 w 4849413"/>
                    <a:gd name="connsiteY55" fmla="*/ 996833 h 2136080"/>
                    <a:gd name="connsiteX56" fmla="*/ 321477 w 4849413"/>
                    <a:gd name="connsiteY56" fmla="*/ 886467 h 2136080"/>
                    <a:gd name="connsiteX57" fmla="*/ 29377 w 4849413"/>
                    <a:gd name="connsiteY57" fmla="*/ 722955 h 2136080"/>
                    <a:gd name="connsiteX58" fmla="*/ 10824 w 4849413"/>
                    <a:gd name="connsiteY58" fmla="*/ 761030 h 2136080"/>
                    <a:gd name="connsiteX59" fmla="*/ 297642 w 4849413"/>
                    <a:gd name="connsiteY59" fmla="*/ 996832 h 2136080"/>
                    <a:gd name="connsiteX60" fmla="*/ 704182 w 4849413"/>
                    <a:gd name="connsiteY60" fmla="*/ 1089192 h 2136080"/>
                    <a:gd name="connsiteX61" fmla="*/ 985715 w 4849413"/>
                    <a:gd name="connsiteY61" fmla="*/ 1079881 h 2136080"/>
                    <a:gd name="connsiteX62" fmla="*/ 1366692 w 4849413"/>
                    <a:gd name="connsiteY62" fmla="*/ 1062323 h 2136080"/>
                    <a:gd name="connsiteX63" fmla="*/ 1478314 w 4849413"/>
                    <a:gd name="connsiteY63" fmla="*/ 1113739 h 2136080"/>
                    <a:gd name="connsiteX64" fmla="*/ 1224504 w 4849413"/>
                    <a:gd name="connsiteY64" fmla="*/ 1183352 h 2136080"/>
                    <a:gd name="connsiteX65" fmla="*/ 866914 w 4849413"/>
                    <a:gd name="connsiteY65" fmla="*/ 1130988 h 2136080"/>
                    <a:gd name="connsiteX66" fmla="*/ 805878 w 4849413"/>
                    <a:gd name="connsiteY66" fmla="*/ 1166861 h 2136080"/>
                    <a:gd name="connsiteX67" fmla="*/ 1159014 w 4849413"/>
                    <a:gd name="connsiteY67" fmla="*/ 1269054 h 2136080"/>
                    <a:gd name="connsiteX68" fmla="*/ 1299187 w 4849413"/>
                    <a:gd name="connsiteY68" fmla="*/ 1254766 h 2136080"/>
                    <a:gd name="connsiteX69" fmla="*/ 1468789 w 4849413"/>
                    <a:gd name="connsiteY69" fmla="*/ 1303007 h 2136080"/>
                    <a:gd name="connsiteX70" fmla="*/ 1740157 w 4849413"/>
                    <a:gd name="connsiteY70" fmla="*/ 1241545 h 2136080"/>
                    <a:gd name="connsiteX71" fmla="*/ 2061567 w 4849413"/>
                    <a:gd name="connsiteY71" fmla="*/ 1469955 h 2136080"/>
                    <a:gd name="connsiteX72" fmla="*/ 2037873 w 4849413"/>
                    <a:gd name="connsiteY72" fmla="*/ 1532483 h 2136080"/>
                    <a:gd name="connsiteX73" fmla="*/ 2170749 w 4849413"/>
                    <a:gd name="connsiteY73" fmla="*/ 1533645 h 2136080"/>
                    <a:gd name="connsiteX74" fmla="*/ 2272515 w 4849413"/>
                    <a:gd name="connsiteY74" fmla="*/ 1591317 h 2136080"/>
                    <a:gd name="connsiteX75" fmla="*/ 2329973 w 4849413"/>
                    <a:gd name="connsiteY75" fmla="*/ 1551842 h 2136080"/>
                    <a:gd name="connsiteX76" fmla="*/ 2377598 w 4849413"/>
                    <a:gd name="connsiteY76" fmla="*/ 1634368 h 2136080"/>
                    <a:gd name="connsiteX77" fmla="*/ 3130641 w 4849413"/>
                    <a:gd name="connsiteY77" fmla="*/ 1788403 h 2136080"/>
                    <a:gd name="connsiteX78" fmla="*/ 3897664 w 4849413"/>
                    <a:gd name="connsiteY78" fmla="*/ 1771794 h 2136080"/>
                    <a:gd name="connsiteX79" fmla="*/ 4115389 w 4849413"/>
                    <a:gd name="connsiteY79" fmla="*/ 2084839 h 2136080"/>
                    <a:gd name="connsiteX80" fmla="*/ 4491816 w 4849413"/>
                    <a:gd name="connsiteY80" fmla="*/ 1820579 h 2136080"/>
                    <a:gd name="connsiteX81" fmla="*/ 4799814 w 4849413"/>
                    <a:gd name="connsiteY81" fmla="*/ 1542104 h 2136080"/>
                    <a:gd name="connsiteX82" fmla="*/ 4805170 w 4849413"/>
                    <a:gd name="connsiteY82" fmla="*/ 1455242 h 2136080"/>
                    <a:gd name="connsiteX0" fmla="*/ 4805170 w 4849413"/>
                    <a:gd name="connsiteY0" fmla="*/ 1455242 h 2136080"/>
                    <a:gd name="connsiteX1" fmla="*/ 4607727 w 4849413"/>
                    <a:gd name="connsiteY1" fmla="*/ 1126178 h 2136080"/>
                    <a:gd name="connsiteX2" fmla="*/ 4535105 w 4849413"/>
                    <a:gd name="connsiteY2" fmla="*/ 736269 h 2136080"/>
                    <a:gd name="connsiteX3" fmla="*/ 4086316 w 4849413"/>
                    <a:gd name="connsiteY3" fmla="*/ 841305 h 2136080"/>
                    <a:gd name="connsiteX4" fmla="*/ 3881695 w 4849413"/>
                    <a:gd name="connsiteY4" fmla="*/ 1160606 h 2136080"/>
                    <a:gd name="connsiteX5" fmla="*/ 3035964 w 4849413"/>
                    <a:gd name="connsiteY5" fmla="*/ 1013052 h 2136080"/>
                    <a:gd name="connsiteX6" fmla="*/ 2311776 w 4849413"/>
                    <a:gd name="connsiteY6" fmla="*/ 1046875 h 2136080"/>
                    <a:gd name="connsiteX7" fmla="*/ 2266283 w 4849413"/>
                    <a:gd name="connsiteY7" fmla="*/ 1028678 h 2136080"/>
                    <a:gd name="connsiteX8" fmla="*/ 1979680 w 4849413"/>
                    <a:gd name="connsiteY8" fmla="*/ 964988 h 2136080"/>
                    <a:gd name="connsiteX9" fmla="*/ 2028799 w 4849413"/>
                    <a:gd name="connsiteY9" fmla="*/ 770095 h 2136080"/>
                    <a:gd name="connsiteX10" fmla="*/ 2008920 w 4849413"/>
                    <a:gd name="connsiteY10" fmla="*/ 668495 h 2136080"/>
                    <a:gd name="connsiteX11" fmla="*/ 2050886 w 4849413"/>
                    <a:gd name="connsiteY11" fmla="*/ 533765 h 2136080"/>
                    <a:gd name="connsiteX12" fmla="*/ 2002295 w 4849413"/>
                    <a:gd name="connsiteY12" fmla="*/ 449834 h 2136080"/>
                    <a:gd name="connsiteX13" fmla="*/ 1957958 w 4849413"/>
                    <a:gd name="connsiteY13" fmla="*/ 297814 h 2136080"/>
                    <a:gd name="connsiteX14" fmla="*/ 1858453 w 4849413"/>
                    <a:gd name="connsiteY14" fmla="*/ 174782 h 2136080"/>
                    <a:gd name="connsiteX15" fmla="*/ 1767690 w 4849413"/>
                    <a:gd name="connsiteY15" fmla="*/ 21278 h 2136080"/>
                    <a:gd name="connsiteX16" fmla="*/ 1743119 w 4849413"/>
                    <a:gd name="connsiteY16" fmla="*/ 27842 h 2136080"/>
                    <a:gd name="connsiteX17" fmla="*/ 1820456 w 4849413"/>
                    <a:gd name="connsiteY17" fmla="*/ 307158 h 2136080"/>
                    <a:gd name="connsiteX18" fmla="*/ 1608169 w 4849413"/>
                    <a:gd name="connsiteY18" fmla="*/ 132539 h 2136080"/>
                    <a:gd name="connsiteX19" fmla="*/ 1483811 w 4849413"/>
                    <a:gd name="connsiteY19" fmla="*/ 50588 h 2136080"/>
                    <a:gd name="connsiteX20" fmla="*/ 1662155 w 4849413"/>
                    <a:gd name="connsiteY20" fmla="*/ 257679 h 2136080"/>
                    <a:gd name="connsiteX21" fmla="*/ 1734020 w 4849413"/>
                    <a:gd name="connsiteY21" fmla="*/ 687484 h 2136080"/>
                    <a:gd name="connsiteX22" fmla="*/ 1523733 w 4849413"/>
                    <a:gd name="connsiteY22" fmla="*/ 391518 h 2136080"/>
                    <a:gd name="connsiteX23" fmla="*/ 1240295 w 4849413"/>
                    <a:gd name="connsiteY23" fmla="*/ 285495 h 2136080"/>
                    <a:gd name="connsiteX24" fmla="*/ 1229924 w 4849413"/>
                    <a:gd name="connsiteY24" fmla="*/ 312022 h 2136080"/>
                    <a:gd name="connsiteX25" fmla="*/ 1594794 w 4849413"/>
                    <a:gd name="connsiteY25" fmla="*/ 575767 h 2136080"/>
                    <a:gd name="connsiteX26" fmla="*/ 1656683 w 4849413"/>
                    <a:gd name="connsiteY26" fmla="*/ 812541 h 2136080"/>
                    <a:gd name="connsiteX27" fmla="*/ 1411236 w 4849413"/>
                    <a:gd name="connsiteY27" fmla="*/ 553660 h 2136080"/>
                    <a:gd name="connsiteX28" fmla="*/ 1072365 w 4849413"/>
                    <a:gd name="connsiteY28" fmla="*/ 468955 h 2136080"/>
                    <a:gd name="connsiteX29" fmla="*/ 1051325 w 4849413"/>
                    <a:gd name="connsiteY29" fmla="*/ 509754 h 2136080"/>
                    <a:gd name="connsiteX30" fmla="*/ 1399603 w 4849413"/>
                    <a:gd name="connsiteY30" fmla="*/ 654170 h 2136080"/>
                    <a:gd name="connsiteX31" fmla="*/ 1506558 w 4849413"/>
                    <a:gd name="connsiteY31" fmla="*/ 801215 h 2136080"/>
                    <a:gd name="connsiteX32" fmla="*/ 1250947 w 4849413"/>
                    <a:gd name="connsiteY32" fmla="*/ 691084 h 2136080"/>
                    <a:gd name="connsiteX33" fmla="*/ 921292 w 4849413"/>
                    <a:gd name="connsiteY33" fmla="*/ 687175 h 2136080"/>
                    <a:gd name="connsiteX34" fmla="*/ 950127 w 4849413"/>
                    <a:gd name="connsiteY34" fmla="*/ 715017 h 2136080"/>
                    <a:gd name="connsiteX35" fmla="*/ 1146977 w 4849413"/>
                    <a:gd name="connsiteY35" fmla="*/ 727717 h 2136080"/>
                    <a:gd name="connsiteX36" fmla="*/ 1351670 w 4849413"/>
                    <a:gd name="connsiteY36" fmla="*/ 803442 h 2136080"/>
                    <a:gd name="connsiteX37" fmla="*/ 1533427 w 4849413"/>
                    <a:gd name="connsiteY37" fmla="*/ 939279 h 2136080"/>
                    <a:gd name="connsiteX38" fmla="*/ 1247250 w 4849413"/>
                    <a:gd name="connsiteY38" fmla="*/ 842158 h 2136080"/>
                    <a:gd name="connsiteX39" fmla="*/ 1188442 w 4849413"/>
                    <a:gd name="connsiteY39" fmla="*/ 867771 h 2136080"/>
                    <a:gd name="connsiteX40" fmla="*/ 887645 w 4849413"/>
                    <a:gd name="connsiteY40" fmla="*/ 786407 h 2136080"/>
                    <a:gd name="connsiteX41" fmla="*/ 570715 w 4849413"/>
                    <a:gd name="connsiteY41" fmla="*/ 795980 h 2136080"/>
                    <a:gd name="connsiteX42" fmla="*/ 222199 w 4849413"/>
                    <a:gd name="connsiteY42" fmla="*/ 678385 h 2136080"/>
                    <a:gd name="connsiteX43" fmla="*/ 210352 w 4849413"/>
                    <a:gd name="connsiteY43" fmla="*/ 722955 h 2136080"/>
                    <a:gd name="connsiteX44" fmla="*/ 505722 w 4849413"/>
                    <a:gd name="connsiteY44" fmla="*/ 878552 h 2136080"/>
                    <a:gd name="connsiteX45" fmla="*/ 836230 w 4849413"/>
                    <a:gd name="connsiteY45" fmla="*/ 845546 h 2136080"/>
                    <a:gd name="connsiteX46" fmla="*/ 1009527 w 4849413"/>
                    <a:gd name="connsiteY46" fmla="*/ 862156 h 2136080"/>
                    <a:gd name="connsiteX47" fmla="*/ 819620 w 4849413"/>
                    <a:gd name="connsiteY47" fmla="*/ 887224 h 2136080"/>
                    <a:gd name="connsiteX48" fmla="*/ 867577 w 4849413"/>
                    <a:gd name="connsiteY48" fmla="*/ 915042 h 2136080"/>
                    <a:gd name="connsiteX49" fmla="*/ 1164202 w 4849413"/>
                    <a:gd name="connsiteY49" fmla="*/ 929234 h 2136080"/>
                    <a:gd name="connsiteX50" fmla="*/ 1208108 w 4849413"/>
                    <a:gd name="connsiteY50" fmla="*/ 955890 h 2136080"/>
                    <a:gd name="connsiteX51" fmla="*/ 986568 w 4849413"/>
                    <a:gd name="connsiteY51" fmla="*/ 988374 h 2136080"/>
                    <a:gd name="connsiteX52" fmla="*/ 768204 w 4849413"/>
                    <a:gd name="connsiteY52" fmla="*/ 942668 h 2136080"/>
                    <a:gd name="connsiteX53" fmla="*/ 785028 w 4849413"/>
                    <a:gd name="connsiteY53" fmla="*/ 967430 h 2136080"/>
                    <a:gd name="connsiteX54" fmla="*/ 919609 w 4849413"/>
                    <a:gd name="connsiteY54" fmla="*/ 1008159 h 2136080"/>
                    <a:gd name="connsiteX55" fmla="*/ 537567 w 4849413"/>
                    <a:gd name="connsiteY55" fmla="*/ 996833 h 2136080"/>
                    <a:gd name="connsiteX56" fmla="*/ 321477 w 4849413"/>
                    <a:gd name="connsiteY56" fmla="*/ 886467 h 2136080"/>
                    <a:gd name="connsiteX57" fmla="*/ 29377 w 4849413"/>
                    <a:gd name="connsiteY57" fmla="*/ 722955 h 2136080"/>
                    <a:gd name="connsiteX58" fmla="*/ 10824 w 4849413"/>
                    <a:gd name="connsiteY58" fmla="*/ 761030 h 2136080"/>
                    <a:gd name="connsiteX59" fmla="*/ 297642 w 4849413"/>
                    <a:gd name="connsiteY59" fmla="*/ 996832 h 2136080"/>
                    <a:gd name="connsiteX60" fmla="*/ 704182 w 4849413"/>
                    <a:gd name="connsiteY60" fmla="*/ 1089192 h 2136080"/>
                    <a:gd name="connsiteX61" fmla="*/ 985715 w 4849413"/>
                    <a:gd name="connsiteY61" fmla="*/ 1079881 h 2136080"/>
                    <a:gd name="connsiteX62" fmla="*/ 1366692 w 4849413"/>
                    <a:gd name="connsiteY62" fmla="*/ 1062323 h 2136080"/>
                    <a:gd name="connsiteX63" fmla="*/ 1478314 w 4849413"/>
                    <a:gd name="connsiteY63" fmla="*/ 1113739 h 2136080"/>
                    <a:gd name="connsiteX64" fmla="*/ 1224504 w 4849413"/>
                    <a:gd name="connsiteY64" fmla="*/ 1183352 h 2136080"/>
                    <a:gd name="connsiteX65" fmla="*/ 866914 w 4849413"/>
                    <a:gd name="connsiteY65" fmla="*/ 1130988 h 2136080"/>
                    <a:gd name="connsiteX66" fmla="*/ 805878 w 4849413"/>
                    <a:gd name="connsiteY66" fmla="*/ 1166861 h 2136080"/>
                    <a:gd name="connsiteX67" fmla="*/ 1159014 w 4849413"/>
                    <a:gd name="connsiteY67" fmla="*/ 1269054 h 2136080"/>
                    <a:gd name="connsiteX68" fmla="*/ 1299187 w 4849413"/>
                    <a:gd name="connsiteY68" fmla="*/ 1254766 h 2136080"/>
                    <a:gd name="connsiteX69" fmla="*/ 1468789 w 4849413"/>
                    <a:gd name="connsiteY69" fmla="*/ 1303007 h 2136080"/>
                    <a:gd name="connsiteX70" fmla="*/ 1740157 w 4849413"/>
                    <a:gd name="connsiteY70" fmla="*/ 1241545 h 2136080"/>
                    <a:gd name="connsiteX71" fmla="*/ 2061567 w 4849413"/>
                    <a:gd name="connsiteY71" fmla="*/ 1469955 h 2136080"/>
                    <a:gd name="connsiteX72" fmla="*/ 2037873 w 4849413"/>
                    <a:gd name="connsiteY72" fmla="*/ 1532483 h 2136080"/>
                    <a:gd name="connsiteX73" fmla="*/ 2170749 w 4849413"/>
                    <a:gd name="connsiteY73" fmla="*/ 1533645 h 2136080"/>
                    <a:gd name="connsiteX74" fmla="*/ 2272515 w 4849413"/>
                    <a:gd name="connsiteY74" fmla="*/ 1591317 h 2136080"/>
                    <a:gd name="connsiteX75" fmla="*/ 2329973 w 4849413"/>
                    <a:gd name="connsiteY75" fmla="*/ 1551842 h 2136080"/>
                    <a:gd name="connsiteX76" fmla="*/ 2377598 w 4849413"/>
                    <a:gd name="connsiteY76" fmla="*/ 1634368 h 2136080"/>
                    <a:gd name="connsiteX77" fmla="*/ 3130641 w 4849413"/>
                    <a:gd name="connsiteY77" fmla="*/ 1788403 h 2136080"/>
                    <a:gd name="connsiteX78" fmla="*/ 3897664 w 4849413"/>
                    <a:gd name="connsiteY78" fmla="*/ 1771794 h 2136080"/>
                    <a:gd name="connsiteX79" fmla="*/ 4115389 w 4849413"/>
                    <a:gd name="connsiteY79" fmla="*/ 2084839 h 2136080"/>
                    <a:gd name="connsiteX80" fmla="*/ 4491816 w 4849413"/>
                    <a:gd name="connsiteY80" fmla="*/ 1820579 h 2136080"/>
                    <a:gd name="connsiteX81" fmla="*/ 4799814 w 4849413"/>
                    <a:gd name="connsiteY81" fmla="*/ 1542104 h 2136080"/>
                    <a:gd name="connsiteX82" fmla="*/ 4805170 w 4849413"/>
                    <a:gd name="connsiteY82" fmla="*/ 1455242 h 2136080"/>
                    <a:gd name="connsiteX0" fmla="*/ 4805170 w 4849413"/>
                    <a:gd name="connsiteY0" fmla="*/ 1455242 h 2136080"/>
                    <a:gd name="connsiteX1" fmla="*/ 4607727 w 4849413"/>
                    <a:gd name="connsiteY1" fmla="*/ 1126178 h 2136080"/>
                    <a:gd name="connsiteX2" fmla="*/ 4535105 w 4849413"/>
                    <a:gd name="connsiteY2" fmla="*/ 736269 h 2136080"/>
                    <a:gd name="connsiteX3" fmla="*/ 4086316 w 4849413"/>
                    <a:gd name="connsiteY3" fmla="*/ 841305 h 2136080"/>
                    <a:gd name="connsiteX4" fmla="*/ 3881695 w 4849413"/>
                    <a:gd name="connsiteY4" fmla="*/ 1160606 h 2136080"/>
                    <a:gd name="connsiteX5" fmla="*/ 3035964 w 4849413"/>
                    <a:gd name="connsiteY5" fmla="*/ 1013052 h 2136080"/>
                    <a:gd name="connsiteX6" fmla="*/ 2311776 w 4849413"/>
                    <a:gd name="connsiteY6" fmla="*/ 1046875 h 2136080"/>
                    <a:gd name="connsiteX7" fmla="*/ 2266283 w 4849413"/>
                    <a:gd name="connsiteY7" fmla="*/ 1028678 h 2136080"/>
                    <a:gd name="connsiteX8" fmla="*/ 1979680 w 4849413"/>
                    <a:gd name="connsiteY8" fmla="*/ 964988 h 2136080"/>
                    <a:gd name="connsiteX9" fmla="*/ 2028799 w 4849413"/>
                    <a:gd name="connsiteY9" fmla="*/ 770095 h 2136080"/>
                    <a:gd name="connsiteX10" fmla="*/ 2008920 w 4849413"/>
                    <a:gd name="connsiteY10" fmla="*/ 668495 h 2136080"/>
                    <a:gd name="connsiteX11" fmla="*/ 2050886 w 4849413"/>
                    <a:gd name="connsiteY11" fmla="*/ 533765 h 2136080"/>
                    <a:gd name="connsiteX12" fmla="*/ 2002295 w 4849413"/>
                    <a:gd name="connsiteY12" fmla="*/ 449834 h 2136080"/>
                    <a:gd name="connsiteX13" fmla="*/ 1957958 w 4849413"/>
                    <a:gd name="connsiteY13" fmla="*/ 297814 h 2136080"/>
                    <a:gd name="connsiteX14" fmla="*/ 1858453 w 4849413"/>
                    <a:gd name="connsiteY14" fmla="*/ 174782 h 2136080"/>
                    <a:gd name="connsiteX15" fmla="*/ 1767690 w 4849413"/>
                    <a:gd name="connsiteY15" fmla="*/ 21278 h 2136080"/>
                    <a:gd name="connsiteX16" fmla="*/ 1743119 w 4849413"/>
                    <a:gd name="connsiteY16" fmla="*/ 27842 h 2136080"/>
                    <a:gd name="connsiteX17" fmla="*/ 1820456 w 4849413"/>
                    <a:gd name="connsiteY17" fmla="*/ 307158 h 2136080"/>
                    <a:gd name="connsiteX18" fmla="*/ 1608169 w 4849413"/>
                    <a:gd name="connsiteY18" fmla="*/ 132539 h 2136080"/>
                    <a:gd name="connsiteX19" fmla="*/ 1483811 w 4849413"/>
                    <a:gd name="connsiteY19" fmla="*/ 50588 h 2136080"/>
                    <a:gd name="connsiteX20" fmla="*/ 1662155 w 4849413"/>
                    <a:gd name="connsiteY20" fmla="*/ 257679 h 2136080"/>
                    <a:gd name="connsiteX21" fmla="*/ 1734020 w 4849413"/>
                    <a:gd name="connsiteY21" fmla="*/ 687484 h 2136080"/>
                    <a:gd name="connsiteX22" fmla="*/ 1523733 w 4849413"/>
                    <a:gd name="connsiteY22" fmla="*/ 391518 h 2136080"/>
                    <a:gd name="connsiteX23" fmla="*/ 1240295 w 4849413"/>
                    <a:gd name="connsiteY23" fmla="*/ 285495 h 2136080"/>
                    <a:gd name="connsiteX24" fmla="*/ 1229924 w 4849413"/>
                    <a:gd name="connsiteY24" fmla="*/ 312022 h 2136080"/>
                    <a:gd name="connsiteX25" fmla="*/ 1594794 w 4849413"/>
                    <a:gd name="connsiteY25" fmla="*/ 575767 h 2136080"/>
                    <a:gd name="connsiteX26" fmla="*/ 1656683 w 4849413"/>
                    <a:gd name="connsiteY26" fmla="*/ 812541 h 2136080"/>
                    <a:gd name="connsiteX27" fmla="*/ 1411236 w 4849413"/>
                    <a:gd name="connsiteY27" fmla="*/ 553660 h 2136080"/>
                    <a:gd name="connsiteX28" fmla="*/ 1072365 w 4849413"/>
                    <a:gd name="connsiteY28" fmla="*/ 468955 h 2136080"/>
                    <a:gd name="connsiteX29" fmla="*/ 1051325 w 4849413"/>
                    <a:gd name="connsiteY29" fmla="*/ 509754 h 2136080"/>
                    <a:gd name="connsiteX30" fmla="*/ 1399603 w 4849413"/>
                    <a:gd name="connsiteY30" fmla="*/ 654170 h 2136080"/>
                    <a:gd name="connsiteX31" fmla="*/ 1506558 w 4849413"/>
                    <a:gd name="connsiteY31" fmla="*/ 801215 h 2136080"/>
                    <a:gd name="connsiteX32" fmla="*/ 1250947 w 4849413"/>
                    <a:gd name="connsiteY32" fmla="*/ 691084 h 2136080"/>
                    <a:gd name="connsiteX33" fmla="*/ 921292 w 4849413"/>
                    <a:gd name="connsiteY33" fmla="*/ 687175 h 2136080"/>
                    <a:gd name="connsiteX34" fmla="*/ 950127 w 4849413"/>
                    <a:gd name="connsiteY34" fmla="*/ 715017 h 2136080"/>
                    <a:gd name="connsiteX35" fmla="*/ 1146977 w 4849413"/>
                    <a:gd name="connsiteY35" fmla="*/ 727717 h 2136080"/>
                    <a:gd name="connsiteX36" fmla="*/ 1351670 w 4849413"/>
                    <a:gd name="connsiteY36" fmla="*/ 803442 h 2136080"/>
                    <a:gd name="connsiteX37" fmla="*/ 1533427 w 4849413"/>
                    <a:gd name="connsiteY37" fmla="*/ 939279 h 2136080"/>
                    <a:gd name="connsiteX38" fmla="*/ 1247250 w 4849413"/>
                    <a:gd name="connsiteY38" fmla="*/ 842158 h 2136080"/>
                    <a:gd name="connsiteX39" fmla="*/ 1188442 w 4849413"/>
                    <a:gd name="connsiteY39" fmla="*/ 867771 h 2136080"/>
                    <a:gd name="connsiteX40" fmla="*/ 887645 w 4849413"/>
                    <a:gd name="connsiteY40" fmla="*/ 786407 h 2136080"/>
                    <a:gd name="connsiteX41" fmla="*/ 570715 w 4849413"/>
                    <a:gd name="connsiteY41" fmla="*/ 795980 h 2136080"/>
                    <a:gd name="connsiteX42" fmla="*/ 222199 w 4849413"/>
                    <a:gd name="connsiteY42" fmla="*/ 678385 h 2136080"/>
                    <a:gd name="connsiteX43" fmla="*/ 210352 w 4849413"/>
                    <a:gd name="connsiteY43" fmla="*/ 722955 h 2136080"/>
                    <a:gd name="connsiteX44" fmla="*/ 505722 w 4849413"/>
                    <a:gd name="connsiteY44" fmla="*/ 878552 h 2136080"/>
                    <a:gd name="connsiteX45" fmla="*/ 836230 w 4849413"/>
                    <a:gd name="connsiteY45" fmla="*/ 845546 h 2136080"/>
                    <a:gd name="connsiteX46" fmla="*/ 1009527 w 4849413"/>
                    <a:gd name="connsiteY46" fmla="*/ 862156 h 2136080"/>
                    <a:gd name="connsiteX47" fmla="*/ 819620 w 4849413"/>
                    <a:gd name="connsiteY47" fmla="*/ 887224 h 2136080"/>
                    <a:gd name="connsiteX48" fmla="*/ 867577 w 4849413"/>
                    <a:gd name="connsiteY48" fmla="*/ 915042 h 2136080"/>
                    <a:gd name="connsiteX49" fmla="*/ 1164202 w 4849413"/>
                    <a:gd name="connsiteY49" fmla="*/ 929234 h 2136080"/>
                    <a:gd name="connsiteX50" fmla="*/ 1208108 w 4849413"/>
                    <a:gd name="connsiteY50" fmla="*/ 955890 h 2136080"/>
                    <a:gd name="connsiteX51" fmla="*/ 986568 w 4849413"/>
                    <a:gd name="connsiteY51" fmla="*/ 988374 h 2136080"/>
                    <a:gd name="connsiteX52" fmla="*/ 768204 w 4849413"/>
                    <a:gd name="connsiteY52" fmla="*/ 942668 h 2136080"/>
                    <a:gd name="connsiteX53" fmla="*/ 785028 w 4849413"/>
                    <a:gd name="connsiteY53" fmla="*/ 967430 h 2136080"/>
                    <a:gd name="connsiteX54" fmla="*/ 919609 w 4849413"/>
                    <a:gd name="connsiteY54" fmla="*/ 1008159 h 2136080"/>
                    <a:gd name="connsiteX55" fmla="*/ 537567 w 4849413"/>
                    <a:gd name="connsiteY55" fmla="*/ 996833 h 2136080"/>
                    <a:gd name="connsiteX56" fmla="*/ 321477 w 4849413"/>
                    <a:gd name="connsiteY56" fmla="*/ 886467 h 2136080"/>
                    <a:gd name="connsiteX57" fmla="*/ 29377 w 4849413"/>
                    <a:gd name="connsiteY57" fmla="*/ 722955 h 2136080"/>
                    <a:gd name="connsiteX58" fmla="*/ 10824 w 4849413"/>
                    <a:gd name="connsiteY58" fmla="*/ 761030 h 2136080"/>
                    <a:gd name="connsiteX59" fmla="*/ 297642 w 4849413"/>
                    <a:gd name="connsiteY59" fmla="*/ 996832 h 2136080"/>
                    <a:gd name="connsiteX60" fmla="*/ 704182 w 4849413"/>
                    <a:gd name="connsiteY60" fmla="*/ 1089192 h 2136080"/>
                    <a:gd name="connsiteX61" fmla="*/ 985715 w 4849413"/>
                    <a:gd name="connsiteY61" fmla="*/ 1079881 h 2136080"/>
                    <a:gd name="connsiteX62" fmla="*/ 1366692 w 4849413"/>
                    <a:gd name="connsiteY62" fmla="*/ 1062323 h 2136080"/>
                    <a:gd name="connsiteX63" fmla="*/ 1478314 w 4849413"/>
                    <a:gd name="connsiteY63" fmla="*/ 1113739 h 2136080"/>
                    <a:gd name="connsiteX64" fmla="*/ 1224504 w 4849413"/>
                    <a:gd name="connsiteY64" fmla="*/ 1183352 h 2136080"/>
                    <a:gd name="connsiteX65" fmla="*/ 866914 w 4849413"/>
                    <a:gd name="connsiteY65" fmla="*/ 1130988 h 2136080"/>
                    <a:gd name="connsiteX66" fmla="*/ 805878 w 4849413"/>
                    <a:gd name="connsiteY66" fmla="*/ 1166861 h 2136080"/>
                    <a:gd name="connsiteX67" fmla="*/ 1159014 w 4849413"/>
                    <a:gd name="connsiteY67" fmla="*/ 1269054 h 2136080"/>
                    <a:gd name="connsiteX68" fmla="*/ 1299187 w 4849413"/>
                    <a:gd name="connsiteY68" fmla="*/ 1254766 h 2136080"/>
                    <a:gd name="connsiteX69" fmla="*/ 1468789 w 4849413"/>
                    <a:gd name="connsiteY69" fmla="*/ 1303007 h 2136080"/>
                    <a:gd name="connsiteX70" fmla="*/ 1740157 w 4849413"/>
                    <a:gd name="connsiteY70" fmla="*/ 1241545 h 2136080"/>
                    <a:gd name="connsiteX71" fmla="*/ 2061567 w 4849413"/>
                    <a:gd name="connsiteY71" fmla="*/ 1469955 h 2136080"/>
                    <a:gd name="connsiteX72" fmla="*/ 2037873 w 4849413"/>
                    <a:gd name="connsiteY72" fmla="*/ 1532483 h 2136080"/>
                    <a:gd name="connsiteX73" fmla="*/ 2170749 w 4849413"/>
                    <a:gd name="connsiteY73" fmla="*/ 1533645 h 2136080"/>
                    <a:gd name="connsiteX74" fmla="*/ 2272515 w 4849413"/>
                    <a:gd name="connsiteY74" fmla="*/ 1591317 h 2136080"/>
                    <a:gd name="connsiteX75" fmla="*/ 2329973 w 4849413"/>
                    <a:gd name="connsiteY75" fmla="*/ 1551842 h 2136080"/>
                    <a:gd name="connsiteX76" fmla="*/ 2377598 w 4849413"/>
                    <a:gd name="connsiteY76" fmla="*/ 1634368 h 2136080"/>
                    <a:gd name="connsiteX77" fmla="*/ 3130641 w 4849413"/>
                    <a:gd name="connsiteY77" fmla="*/ 1788403 h 2136080"/>
                    <a:gd name="connsiteX78" fmla="*/ 3897664 w 4849413"/>
                    <a:gd name="connsiteY78" fmla="*/ 1771794 h 2136080"/>
                    <a:gd name="connsiteX79" fmla="*/ 4115389 w 4849413"/>
                    <a:gd name="connsiteY79" fmla="*/ 2084839 h 2136080"/>
                    <a:gd name="connsiteX80" fmla="*/ 4491816 w 4849413"/>
                    <a:gd name="connsiteY80" fmla="*/ 1820579 h 2136080"/>
                    <a:gd name="connsiteX81" fmla="*/ 4799814 w 4849413"/>
                    <a:gd name="connsiteY81" fmla="*/ 1542104 h 2136080"/>
                    <a:gd name="connsiteX82" fmla="*/ 4805170 w 4849413"/>
                    <a:gd name="connsiteY82" fmla="*/ 1455242 h 2136080"/>
                    <a:gd name="connsiteX0" fmla="*/ 4805170 w 4849413"/>
                    <a:gd name="connsiteY0" fmla="*/ 1455242 h 2136080"/>
                    <a:gd name="connsiteX1" fmla="*/ 4607727 w 4849413"/>
                    <a:gd name="connsiteY1" fmla="*/ 1126178 h 2136080"/>
                    <a:gd name="connsiteX2" fmla="*/ 4535105 w 4849413"/>
                    <a:gd name="connsiteY2" fmla="*/ 736269 h 2136080"/>
                    <a:gd name="connsiteX3" fmla="*/ 4086316 w 4849413"/>
                    <a:gd name="connsiteY3" fmla="*/ 841305 h 2136080"/>
                    <a:gd name="connsiteX4" fmla="*/ 3881695 w 4849413"/>
                    <a:gd name="connsiteY4" fmla="*/ 1160606 h 2136080"/>
                    <a:gd name="connsiteX5" fmla="*/ 3035964 w 4849413"/>
                    <a:gd name="connsiteY5" fmla="*/ 1013052 h 2136080"/>
                    <a:gd name="connsiteX6" fmla="*/ 2311776 w 4849413"/>
                    <a:gd name="connsiteY6" fmla="*/ 1046875 h 2136080"/>
                    <a:gd name="connsiteX7" fmla="*/ 2266283 w 4849413"/>
                    <a:gd name="connsiteY7" fmla="*/ 1028678 h 2136080"/>
                    <a:gd name="connsiteX8" fmla="*/ 1979680 w 4849413"/>
                    <a:gd name="connsiteY8" fmla="*/ 964988 h 2136080"/>
                    <a:gd name="connsiteX9" fmla="*/ 2028799 w 4849413"/>
                    <a:gd name="connsiteY9" fmla="*/ 770095 h 2136080"/>
                    <a:gd name="connsiteX10" fmla="*/ 2008920 w 4849413"/>
                    <a:gd name="connsiteY10" fmla="*/ 668495 h 2136080"/>
                    <a:gd name="connsiteX11" fmla="*/ 2035011 w 4849413"/>
                    <a:gd name="connsiteY11" fmla="*/ 538528 h 2136080"/>
                    <a:gd name="connsiteX12" fmla="*/ 2002295 w 4849413"/>
                    <a:gd name="connsiteY12" fmla="*/ 449834 h 2136080"/>
                    <a:gd name="connsiteX13" fmla="*/ 1957958 w 4849413"/>
                    <a:gd name="connsiteY13" fmla="*/ 297814 h 2136080"/>
                    <a:gd name="connsiteX14" fmla="*/ 1858453 w 4849413"/>
                    <a:gd name="connsiteY14" fmla="*/ 174782 h 2136080"/>
                    <a:gd name="connsiteX15" fmla="*/ 1767690 w 4849413"/>
                    <a:gd name="connsiteY15" fmla="*/ 21278 h 2136080"/>
                    <a:gd name="connsiteX16" fmla="*/ 1743119 w 4849413"/>
                    <a:gd name="connsiteY16" fmla="*/ 27842 h 2136080"/>
                    <a:gd name="connsiteX17" fmla="*/ 1820456 w 4849413"/>
                    <a:gd name="connsiteY17" fmla="*/ 307158 h 2136080"/>
                    <a:gd name="connsiteX18" fmla="*/ 1608169 w 4849413"/>
                    <a:gd name="connsiteY18" fmla="*/ 132539 h 2136080"/>
                    <a:gd name="connsiteX19" fmla="*/ 1483811 w 4849413"/>
                    <a:gd name="connsiteY19" fmla="*/ 50588 h 2136080"/>
                    <a:gd name="connsiteX20" fmla="*/ 1662155 w 4849413"/>
                    <a:gd name="connsiteY20" fmla="*/ 257679 h 2136080"/>
                    <a:gd name="connsiteX21" fmla="*/ 1734020 w 4849413"/>
                    <a:gd name="connsiteY21" fmla="*/ 687484 h 2136080"/>
                    <a:gd name="connsiteX22" fmla="*/ 1523733 w 4849413"/>
                    <a:gd name="connsiteY22" fmla="*/ 391518 h 2136080"/>
                    <a:gd name="connsiteX23" fmla="*/ 1240295 w 4849413"/>
                    <a:gd name="connsiteY23" fmla="*/ 285495 h 2136080"/>
                    <a:gd name="connsiteX24" fmla="*/ 1229924 w 4849413"/>
                    <a:gd name="connsiteY24" fmla="*/ 312022 h 2136080"/>
                    <a:gd name="connsiteX25" fmla="*/ 1594794 w 4849413"/>
                    <a:gd name="connsiteY25" fmla="*/ 575767 h 2136080"/>
                    <a:gd name="connsiteX26" fmla="*/ 1656683 w 4849413"/>
                    <a:gd name="connsiteY26" fmla="*/ 812541 h 2136080"/>
                    <a:gd name="connsiteX27" fmla="*/ 1411236 w 4849413"/>
                    <a:gd name="connsiteY27" fmla="*/ 553660 h 2136080"/>
                    <a:gd name="connsiteX28" fmla="*/ 1072365 w 4849413"/>
                    <a:gd name="connsiteY28" fmla="*/ 468955 h 2136080"/>
                    <a:gd name="connsiteX29" fmla="*/ 1051325 w 4849413"/>
                    <a:gd name="connsiteY29" fmla="*/ 509754 h 2136080"/>
                    <a:gd name="connsiteX30" fmla="*/ 1399603 w 4849413"/>
                    <a:gd name="connsiteY30" fmla="*/ 654170 h 2136080"/>
                    <a:gd name="connsiteX31" fmla="*/ 1506558 w 4849413"/>
                    <a:gd name="connsiteY31" fmla="*/ 801215 h 2136080"/>
                    <a:gd name="connsiteX32" fmla="*/ 1250947 w 4849413"/>
                    <a:gd name="connsiteY32" fmla="*/ 691084 h 2136080"/>
                    <a:gd name="connsiteX33" fmla="*/ 921292 w 4849413"/>
                    <a:gd name="connsiteY33" fmla="*/ 687175 h 2136080"/>
                    <a:gd name="connsiteX34" fmla="*/ 950127 w 4849413"/>
                    <a:gd name="connsiteY34" fmla="*/ 715017 h 2136080"/>
                    <a:gd name="connsiteX35" fmla="*/ 1146977 w 4849413"/>
                    <a:gd name="connsiteY35" fmla="*/ 727717 h 2136080"/>
                    <a:gd name="connsiteX36" fmla="*/ 1351670 w 4849413"/>
                    <a:gd name="connsiteY36" fmla="*/ 803442 h 2136080"/>
                    <a:gd name="connsiteX37" fmla="*/ 1533427 w 4849413"/>
                    <a:gd name="connsiteY37" fmla="*/ 939279 h 2136080"/>
                    <a:gd name="connsiteX38" fmla="*/ 1247250 w 4849413"/>
                    <a:gd name="connsiteY38" fmla="*/ 842158 h 2136080"/>
                    <a:gd name="connsiteX39" fmla="*/ 1188442 w 4849413"/>
                    <a:gd name="connsiteY39" fmla="*/ 867771 h 2136080"/>
                    <a:gd name="connsiteX40" fmla="*/ 887645 w 4849413"/>
                    <a:gd name="connsiteY40" fmla="*/ 786407 h 2136080"/>
                    <a:gd name="connsiteX41" fmla="*/ 570715 w 4849413"/>
                    <a:gd name="connsiteY41" fmla="*/ 795980 h 2136080"/>
                    <a:gd name="connsiteX42" fmla="*/ 222199 w 4849413"/>
                    <a:gd name="connsiteY42" fmla="*/ 678385 h 2136080"/>
                    <a:gd name="connsiteX43" fmla="*/ 210352 w 4849413"/>
                    <a:gd name="connsiteY43" fmla="*/ 722955 h 2136080"/>
                    <a:gd name="connsiteX44" fmla="*/ 505722 w 4849413"/>
                    <a:gd name="connsiteY44" fmla="*/ 878552 h 2136080"/>
                    <a:gd name="connsiteX45" fmla="*/ 836230 w 4849413"/>
                    <a:gd name="connsiteY45" fmla="*/ 845546 h 2136080"/>
                    <a:gd name="connsiteX46" fmla="*/ 1009527 w 4849413"/>
                    <a:gd name="connsiteY46" fmla="*/ 862156 h 2136080"/>
                    <a:gd name="connsiteX47" fmla="*/ 819620 w 4849413"/>
                    <a:gd name="connsiteY47" fmla="*/ 887224 h 2136080"/>
                    <a:gd name="connsiteX48" fmla="*/ 867577 w 4849413"/>
                    <a:gd name="connsiteY48" fmla="*/ 915042 h 2136080"/>
                    <a:gd name="connsiteX49" fmla="*/ 1164202 w 4849413"/>
                    <a:gd name="connsiteY49" fmla="*/ 929234 h 2136080"/>
                    <a:gd name="connsiteX50" fmla="*/ 1208108 w 4849413"/>
                    <a:gd name="connsiteY50" fmla="*/ 955890 h 2136080"/>
                    <a:gd name="connsiteX51" fmla="*/ 986568 w 4849413"/>
                    <a:gd name="connsiteY51" fmla="*/ 988374 h 2136080"/>
                    <a:gd name="connsiteX52" fmla="*/ 768204 w 4849413"/>
                    <a:gd name="connsiteY52" fmla="*/ 942668 h 2136080"/>
                    <a:gd name="connsiteX53" fmla="*/ 785028 w 4849413"/>
                    <a:gd name="connsiteY53" fmla="*/ 967430 h 2136080"/>
                    <a:gd name="connsiteX54" fmla="*/ 919609 w 4849413"/>
                    <a:gd name="connsiteY54" fmla="*/ 1008159 h 2136080"/>
                    <a:gd name="connsiteX55" fmla="*/ 537567 w 4849413"/>
                    <a:gd name="connsiteY55" fmla="*/ 996833 h 2136080"/>
                    <a:gd name="connsiteX56" fmla="*/ 321477 w 4849413"/>
                    <a:gd name="connsiteY56" fmla="*/ 886467 h 2136080"/>
                    <a:gd name="connsiteX57" fmla="*/ 29377 w 4849413"/>
                    <a:gd name="connsiteY57" fmla="*/ 722955 h 2136080"/>
                    <a:gd name="connsiteX58" fmla="*/ 10824 w 4849413"/>
                    <a:gd name="connsiteY58" fmla="*/ 761030 h 2136080"/>
                    <a:gd name="connsiteX59" fmla="*/ 297642 w 4849413"/>
                    <a:gd name="connsiteY59" fmla="*/ 996832 h 2136080"/>
                    <a:gd name="connsiteX60" fmla="*/ 704182 w 4849413"/>
                    <a:gd name="connsiteY60" fmla="*/ 1089192 h 2136080"/>
                    <a:gd name="connsiteX61" fmla="*/ 985715 w 4849413"/>
                    <a:gd name="connsiteY61" fmla="*/ 1079881 h 2136080"/>
                    <a:gd name="connsiteX62" fmla="*/ 1366692 w 4849413"/>
                    <a:gd name="connsiteY62" fmla="*/ 1062323 h 2136080"/>
                    <a:gd name="connsiteX63" fmla="*/ 1478314 w 4849413"/>
                    <a:gd name="connsiteY63" fmla="*/ 1113739 h 2136080"/>
                    <a:gd name="connsiteX64" fmla="*/ 1224504 w 4849413"/>
                    <a:gd name="connsiteY64" fmla="*/ 1183352 h 2136080"/>
                    <a:gd name="connsiteX65" fmla="*/ 866914 w 4849413"/>
                    <a:gd name="connsiteY65" fmla="*/ 1130988 h 2136080"/>
                    <a:gd name="connsiteX66" fmla="*/ 805878 w 4849413"/>
                    <a:gd name="connsiteY66" fmla="*/ 1166861 h 2136080"/>
                    <a:gd name="connsiteX67" fmla="*/ 1159014 w 4849413"/>
                    <a:gd name="connsiteY67" fmla="*/ 1269054 h 2136080"/>
                    <a:gd name="connsiteX68" fmla="*/ 1299187 w 4849413"/>
                    <a:gd name="connsiteY68" fmla="*/ 1254766 h 2136080"/>
                    <a:gd name="connsiteX69" fmla="*/ 1468789 w 4849413"/>
                    <a:gd name="connsiteY69" fmla="*/ 1303007 h 2136080"/>
                    <a:gd name="connsiteX70" fmla="*/ 1740157 w 4849413"/>
                    <a:gd name="connsiteY70" fmla="*/ 1241545 h 2136080"/>
                    <a:gd name="connsiteX71" fmla="*/ 2061567 w 4849413"/>
                    <a:gd name="connsiteY71" fmla="*/ 1469955 h 2136080"/>
                    <a:gd name="connsiteX72" fmla="*/ 2037873 w 4849413"/>
                    <a:gd name="connsiteY72" fmla="*/ 1532483 h 2136080"/>
                    <a:gd name="connsiteX73" fmla="*/ 2170749 w 4849413"/>
                    <a:gd name="connsiteY73" fmla="*/ 1533645 h 2136080"/>
                    <a:gd name="connsiteX74" fmla="*/ 2272515 w 4849413"/>
                    <a:gd name="connsiteY74" fmla="*/ 1591317 h 2136080"/>
                    <a:gd name="connsiteX75" fmla="*/ 2329973 w 4849413"/>
                    <a:gd name="connsiteY75" fmla="*/ 1551842 h 2136080"/>
                    <a:gd name="connsiteX76" fmla="*/ 2377598 w 4849413"/>
                    <a:gd name="connsiteY76" fmla="*/ 1634368 h 2136080"/>
                    <a:gd name="connsiteX77" fmla="*/ 3130641 w 4849413"/>
                    <a:gd name="connsiteY77" fmla="*/ 1788403 h 2136080"/>
                    <a:gd name="connsiteX78" fmla="*/ 3897664 w 4849413"/>
                    <a:gd name="connsiteY78" fmla="*/ 1771794 h 2136080"/>
                    <a:gd name="connsiteX79" fmla="*/ 4115389 w 4849413"/>
                    <a:gd name="connsiteY79" fmla="*/ 2084839 h 2136080"/>
                    <a:gd name="connsiteX80" fmla="*/ 4491816 w 4849413"/>
                    <a:gd name="connsiteY80" fmla="*/ 1820579 h 2136080"/>
                    <a:gd name="connsiteX81" fmla="*/ 4799814 w 4849413"/>
                    <a:gd name="connsiteY81" fmla="*/ 1542104 h 2136080"/>
                    <a:gd name="connsiteX82" fmla="*/ 4805170 w 4849413"/>
                    <a:gd name="connsiteY82" fmla="*/ 1455242 h 2136080"/>
                    <a:gd name="connsiteX0" fmla="*/ 4805170 w 4849413"/>
                    <a:gd name="connsiteY0" fmla="*/ 1455242 h 2136080"/>
                    <a:gd name="connsiteX1" fmla="*/ 4607727 w 4849413"/>
                    <a:gd name="connsiteY1" fmla="*/ 1126178 h 2136080"/>
                    <a:gd name="connsiteX2" fmla="*/ 4535105 w 4849413"/>
                    <a:gd name="connsiteY2" fmla="*/ 736269 h 2136080"/>
                    <a:gd name="connsiteX3" fmla="*/ 4086316 w 4849413"/>
                    <a:gd name="connsiteY3" fmla="*/ 841305 h 2136080"/>
                    <a:gd name="connsiteX4" fmla="*/ 3881695 w 4849413"/>
                    <a:gd name="connsiteY4" fmla="*/ 1160606 h 2136080"/>
                    <a:gd name="connsiteX5" fmla="*/ 3035964 w 4849413"/>
                    <a:gd name="connsiteY5" fmla="*/ 1013052 h 2136080"/>
                    <a:gd name="connsiteX6" fmla="*/ 2311776 w 4849413"/>
                    <a:gd name="connsiteY6" fmla="*/ 1046875 h 2136080"/>
                    <a:gd name="connsiteX7" fmla="*/ 2266283 w 4849413"/>
                    <a:gd name="connsiteY7" fmla="*/ 1028678 h 2136080"/>
                    <a:gd name="connsiteX8" fmla="*/ 1979680 w 4849413"/>
                    <a:gd name="connsiteY8" fmla="*/ 964988 h 2136080"/>
                    <a:gd name="connsiteX9" fmla="*/ 2028799 w 4849413"/>
                    <a:gd name="connsiteY9" fmla="*/ 770095 h 2136080"/>
                    <a:gd name="connsiteX10" fmla="*/ 2008920 w 4849413"/>
                    <a:gd name="connsiteY10" fmla="*/ 668495 h 2136080"/>
                    <a:gd name="connsiteX11" fmla="*/ 2035011 w 4849413"/>
                    <a:gd name="connsiteY11" fmla="*/ 538528 h 2136080"/>
                    <a:gd name="connsiteX12" fmla="*/ 2002295 w 4849413"/>
                    <a:gd name="connsiteY12" fmla="*/ 449834 h 2136080"/>
                    <a:gd name="connsiteX13" fmla="*/ 1957958 w 4849413"/>
                    <a:gd name="connsiteY13" fmla="*/ 297814 h 2136080"/>
                    <a:gd name="connsiteX14" fmla="*/ 1858453 w 4849413"/>
                    <a:gd name="connsiteY14" fmla="*/ 174782 h 2136080"/>
                    <a:gd name="connsiteX15" fmla="*/ 1767690 w 4849413"/>
                    <a:gd name="connsiteY15" fmla="*/ 21278 h 2136080"/>
                    <a:gd name="connsiteX16" fmla="*/ 1743119 w 4849413"/>
                    <a:gd name="connsiteY16" fmla="*/ 27842 h 2136080"/>
                    <a:gd name="connsiteX17" fmla="*/ 1820456 w 4849413"/>
                    <a:gd name="connsiteY17" fmla="*/ 307158 h 2136080"/>
                    <a:gd name="connsiteX18" fmla="*/ 1608169 w 4849413"/>
                    <a:gd name="connsiteY18" fmla="*/ 132539 h 2136080"/>
                    <a:gd name="connsiteX19" fmla="*/ 1483811 w 4849413"/>
                    <a:gd name="connsiteY19" fmla="*/ 50588 h 2136080"/>
                    <a:gd name="connsiteX20" fmla="*/ 1662155 w 4849413"/>
                    <a:gd name="connsiteY20" fmla="*/ 257679 h 2136080"/>
                    <a:gd name="connsiteX21" fmla="*/ 1734020 w 4849413"/>
                    <a:gd name="connsiteY21" fmla="*/ 687484 h 2136080"/>
                    <a:gd name="connsiteX22" fmla="*/ 1523733 w 4849413"/>
                    <a:gd name="connsiteY22" fmla="*/ 391518 h 2136080"/>
                    <a:gd name="connsiteX23" fmla="*/ 1240295 w 4849413"/>
                    <a:gd name="connsiteY23" fmla="*/ 285495 h 2136080"/>
                    <a:gd name="connsiteX24" fmla="*/ 1229924 w 4849413"/>
                    <a:gd name="connsiteY24" fmla="*/ 312022 h 2136080"/>
                    <a:gd name="connsiteX25" fmla="*/ 1594794 w 4849413"/>
                    <a:gd name="connsiteY25" fmla="*/ 575767 h 2136080"/>
                    <a:gd name="connsiteX26" fmla="*/ 1656683 w 4849413"/>
                    <a:gd name="connsiteY26" fmla="*/ 812541 h 2136080"/>
                    <a:gd name="connsiteX27" fmla="*/ 1411236 w 4849413"/>
                    <a:gd name="connsiteY27" fmla="*/ 553660 h 2136080"/>
                    <a:gd name="connsiteX28" fmla="*/ 1072365 w 4849413"/>
                    <a:gd name="connsiteY28" fmla="*/ 468955 h 2136080"/>
                    <a:gd name="connsiteX29" fmla="*/ 1051325 w 4849413"/>
                    <a:gd name="connsiteY29" fmla="*/ 509754 h 2136080"/>
                    <a:gd name="connsiteX30" fmla="*/ 1399603 w 4849413"/>
                    <a:gd name="connsiteY30" fmla="*/ 654170 h 2136080"/>
                    <a:gd name="connsiteX31" fmla="*/ 1506558 w 4849413"/>
                    <a:gd name="connsiteY31" fmla="*/ 801215 h 2136080"/>
                    <a:gd name="connsiteX32" fmla="*/ 1250947 w 4849413"/>
                    <a:gd name="connsiteY32" fmla="*/ 691084 h 2136080"/>
                    <a:gd name="connsiteX33" fmla="*/ 921292 w 4849413"/>
                    <a:gd name="connsiteY33" fmla="*/ 687175 h 2136080"/>
                    <a:gd name="connsiteX34" fmla="*/ 950127 w 4849413"/>
                    <a:gd name="connsiteY34" fmla="*/ 715017 h 2136080"/>
                    <a:gd name="connsiteX35" fmla="*/ 1146977 w 4849413"/>
                    <a:gd name="connsiteY35" fmla="*/ 727717 h 2136080"/>
                    <a:gd name="connsiteX36" fmla="*/ 1351670 w 4849413"/>
                    <a:gd name="connsiteY36" fmla="*/ 803442 h 2136080"/>
                    <a:gd name="connsiteX37" fmla="*/ 1533427 w 4849413"/>
                    <a:gd name="connsiteY37" fmla="*/ 939279 h 2136080"/>
                    <a:gd name="connsiteX38" fmla="*/ 1247250 w 4849413"/>
                    <a:gd name="connsiteY38" fmla="*/ 842158 h 2136080"/>
                    <a:gd name="connsiteX39" fmla="*/ 1188442 w 4849413"/>
                    <a:gd name="connsiteY39" fmla="*/ 867771 h 2136080"/>
                    <a:gd name="connsiteX40" fmla="*/ 887645 w 4849413"/>
                    <a:gd name="connsiteY40" fmla="*/ 786407 h 2136080"/>
                    <a:gd name="connsiteX41" fmla="*/ 570715 w 4849413"/>
                    <a:gd name="connsiteY41" fmla="*/ 795980 h 2136080"/>
                    <a:gd name="connsiteX42" fmla="*/ 222199 w 4849413"/>
                    <a:gd name="connsiteY42" fmla="*/ 678385 h 2136080"/>
                    <a:gd name="connsiteX43" fmla="*/ 210352 w 4849413"/>
                    <a:gd name="connsiteY43" fmla="*/ 722955 h 2136080"/>
                    <a:gd name="connsiteX44" fmla="*/ 505722 w 4849413"/>
                    <a:gd name="connsiteY44" fmla="*/ 878552 h 2136080"/>
                    <a:gd name="connsiteX45" fmla="*/ 836230 w 4849413"/>
                    <a:gd name="connsiteY45" fmla="*/ 845546 h 2136080"/>
                    <a:gd name="connsiteX46" fmla="*/ 1009527 w 4849413"/>
                    <a:gd name="connsiteY46" fmla="*/ 862156 h 2136080"/>
                    <a:gd name="connsiteX47" fmla="*/ 819620 w 4849413"/>
                    <a:gd name="connsiteY47" fmla="*/ 887224 h 2136080"/>
                    <a:gd name="connsiteX48" fmla="*/ 867577 w 4849413"/>
                    <a:gd name="connsiteY48" fmla="*/ 915042 h 2136080"/>
                    <a:gd name="connsiteX49" fmla="*/ 1164202 w 4849413"/>
                    <a:gd name="connsiteY49" fmla="*/ 929234 h 2136080"/>
                    <a:gd name="connsiteX50" fmla="*/ 1208108 w 4849413"/>
                    <a:gd name="connsiteY50" fmla="*/ 955890 h 2136080"/>
                    <a:gd name="connsiteX51" fmla="*/ 986568 w 4849413"/>
                    <a:gd name="connsiteY51" fmla="*/ 988374 h 2136080"/>
                    <a:gd name="connsiteX52" fmla="*/ 768204 w 4849413"/>
                    <a:gd name="connsiteY52" fmla="*/ 942668 h 2136080"/>
                    <a:gd name="connsiteX53" fmla="*/ 785028 w 4849413"/>
                    <a:gd name="connsiteY53" fmla="*/ 967430 h 2136080"/>
                    <a:gd name="connsiteX54" fmla="*/ 919609 w 4849413"/>
                    <a:gd name="connsiteY54" fmla="*/ 1008159 h 2136080"/>
                    <a:gd name="connsiteX55" fmla="*/ 537567 w 4849413"/>
                    <a:gd name="connsiteY55" fmla="*/ 996833 h 2136080"/>
                    <a:gd name="connsiteX56" fmla="*/ 321477 w 4849413"/>
                    <a:gd name="connsiteY56" fmla="*/ 886467 h 2136080"/>
                    <a:gd name="connsiteX57" fmla="*/ 29377 w 4849413"/>
                    <a:gd name="connsiteY57" fmla="*/ 722955 h 2136080"/>
                    <a:gd name="connsiteX58" fmla="*/ 10824 w 4849413"/>
                    <a:gd name="connsiteY58" fmla="*/ 761030 h 2136080"/>
                    <a:gd name="connsiteX59" fmla="*/ 297642 w 4849413"/>
                    <a:gd name="connsiteY59" fmla="*/ 996832 h 2136080"/>
                    <a:gd name="connsiteX60" fmla="*/ 704182 w 4849413"/>
                    <a:gd name="connsiteY60" fmla="*/ 1089192 h 2136080"/>
                    <a:gd name="connsiteX61" fmla="*/ 985715 w 4849413"/>
                    <a:gd name="connsiteY61" fmla="*/ 1079881 h 2136080"/>
                    <a:gd name="connsiteX62" fmla="*/ 1366692 w 4849413"/>
                    <a:gd name="connsiteY62" fmla="*/ 1062323 h 2136080"/>
                    <a:gd name="connsiteX63" fmla="*/ 1478314 w 4849413"/>
                    <a:gd name="connsiteY63" fmla="*/ 1113739 h 2136080"/>
                    <a:gd name="connsiteX64" fmla="*/ 1224504 w 4849413"/>
                    <a:gd name="connsiteY64" fmla="*/ 1183352 h 2136080"/>
                    <a:gd name="connsiteX65" fmla="*/ 866914 w 4849413"/>
                    <a:gd name="connsiteY65" fmla="*/ 1130988 h 2136080"/>
                    <a:gd name="connsiteX66" fmla="*/ 805878 w 4849413"/>
                    <a:gd name="connsiteY66" fmla="*/ 1166861 h 2136080"/>
                    <a:gd name="connsiteX67" fmla="*/ 1159014 w 4849413"/>
                    <a:gd name="connsiteY67" fmla="*/ 1269054 h 2136080"/>
                    <a:gd name="connsiteX68" fmla="*/ 1299187 w 4849413"/>
                    <a:gd name="connsiteY68" fmla="*/ 1254766 h 2136080"/>
                    <a:gd name="connsiteX69" fmla="*/ 1468789 w 4849413"/>
                    <a:gd name="connsiteY69" fmla="*/ 1303007 h 2136080"/>
                    <a:gd name="connsiteX70" fmla="*/ 1740157 w 4849413"/>
                    <a:gd name="connsiteY70" fmla="*/ 1241545 h 2136080"/>
                    <a:gd name="connsiteX71" fmla="*/ 2061567 w 4849413"/>
                    <a:gd name="connsiteY71" fmla="*/ 1469955 h 2136080"/>
                    <a:gd name="connsiteX72" fmla="*/ 2037873 w 4849413"/>
                    <a:gd name="connsiteY72" fmla="*/ 1532483 h 2136080"/>
                    <a:gd name="connsiteX73" fmla="*/ 2170749 w 4849413"/>
                    <a:gd name="connsiteY73" fmla="*/ 1533645 h 2136080"/>
                    <a:gd name="connsiteX74" fmla="*/ 2272515 w 4849413"/>
                    <a:gd name="connsiteY74" fmla="*/ 1591317 h 2136080"/>
                    <a:gd name="connsiteX75" fmla="*/ 2329973 w 4849413"/>
                    <a:gd name="connsiteY75" fmla="*/ 1551842 h 2136080"/>
                    <a:gd name="connsiteX76" fmla="*/ 2377598 w 4849413"/>
                    <a:gd name="connsiteY76" fmla="*/ 1634368 h 2136080"/>
                    <a:gd name="connsiteX77" fmla="*/ 3130641 w 4849413"/>
                    <a:gd name="connsiteY77" fmla="*/ 1788403 h 2136080"/>
                    <a:gd name="connsiteX78" fmla="*/ 3897664 w 4849413"/>
                    <a:gd name="connsiteY78" fmla="*/ 1771794 h 2136080"/>
                    <a:gd name="connsiteX79" fmla="*/ 4115389 w 4849413"/>
                    <a:gd name="connsiteY79" fmla="*/ 2084839 h 2136080"/>
                    <a:gd name="connsiteX80" fmla="*/ 4491816 w 4849413"/>
                    <a:gd name="connsiteY80" fmla="*/ 1820579 h 2136080"/>
                    <a:gd name="connsiteX81" fmla="*/ 4799814 w 4849413"/>
                    <a:gd name="connsiteY81" fmla="*/ 1542104 h 2136080"/>
                    <a:gd name="connsiteX82" fmla="*/ 4805170 w 4849413"/>
                    <a:gd name="connsiteY82" fmla="*/ 1455242 h 2136080"/>
                    <a:gd name="connsiteX0" fmla="*/ 4805170 w 4849413"/>
                    <a:gd name="connsiteY0" fmla="*/ 1455242 h 2136080"/>
                    <a:gd name="connsiteX1" fmla="*/ 4607727 w 4849413"/>
                    <a:gd name="connsiteY1" fmla="*/ 1126178 h 2136080"/>
                    <a:gd name="connsiteX2" fmla="*/ 4535105 w 4849413"/>
                    <a:gd name="connsiteY2" fmla="*/ 736269 h 2136080"/>
                    <a:gd name="connsiteX3" fmla="*/ 4086316 w 4849413"/>
                    <a:gd name="connsiteY3" fmla="*/ 841305 h 2136080"/>
                    <a:gd name="connsiteX4" fmla="*/ 3881695 w 4849413"/>
                    <a:gd name="connsiteY4" fmla="*/ 1160606 h 2136080"/>
                    <a:gd name="connsiteX5" fmla="*/ 3035964 w 4849413"/>
                    <a:gd name="connsiteY5" fmla="*/ 1013052 h 2136080"/>
                    <a:gd name="connsiteX6" fmla="*/ 2311776 w 4849413"/>
                    <a:gd name="connsiteY6" fmla="*/ 1046875 h 2136080"/>
                    <a:gd name="connsiteX7" fmla="*/ 2266283 w 4849413"/>
                    <a:gd name="connsiteY7" fmla="*/ 1028678 h 2136080"/>
                    <a:gd name="connsiteX8" fmla="*/ 1979680 w 4849413"/>
                    <a:gd name="connsiteY8" fmla="*/ 964988 h 2136080"/>
                    <a:gd name="connsiteX9" fmla="*/ 2028799 w 4849413"/>
                    <a:gd name="connsiteY9" fmla="*/ 770095 h 2136080"/>
                    <a:gd name="connsiteX10" fmla="*/ 2008920 w 4849413"/>
                    <a:gd name="connsiteY10" fmla="*/ 668495 h 2136080"/>
                    <a:gd name="connsiteX11" fmla="*/ 2035011 w 4849413"/>
                    <a:gd name="connsiteY11" fmla="*/ 538528 h 2136080"/>
                    <a:gd name="connsiteX12" fmla="*/ 2002295 w 4849413"/>
                    <a:gd name="connsiteY12" fmla="*/ 449834 h 2136080"/>
                    <a:gd name="connsiteX13" fmla="*/ 1957958 w 4849413"/>
                    <a:gd name="connsiteY13" fmla="*/ 297814 h 2136080"/>
                    <a:gd name="connsiteX14" fmla="*/ 1858453 w 4849413"/>
                    <a:gd name="connsiteY14" fmla="*/ 174782 h 2136080"/>
                    <a:gd name="connsiteX15" fmla="*/ 1767690 w 4849413"/>
                    <a:gd name="connsiteY15" fmla="*/ 21278 h 2136080"/>
                    <a:gd name="connsiteX16" fmla="*/ 1743119 w 4849413"/>
                    <a:gd name="connsiteY16" fmla="*/ 27842 h 2136080"/>
                    <a:gd name="connsiteX17" fmla="*/ 1820456 w 4849413"/>
                    <a:gd name="connsiteY17" fmla="*/ 307158 h 2136080"/>
                    <a:gd name="connsiteX18" fmla="*/ 1608169 w 4849413"/>
                    <a:gd name="connsiteY18" fmla="*/ 132539 h 2136080"/>
                    <a:gd name="connsiteX19" fmla="*/ 1483811 w 4849413"/>
                    <a:gd name="connsiteY19" fmla="*/ 50588 h 2136080"/>
                    <a:gd name="connsiteX20" fmla="*/ 1662155 w 4849413"/>
                    <a:gd name="connsiteY20" fmla="*/ 257679 h 2136080"/>
                    <a:gd name="connsiteX21" fmla="*/ 1734020 w 4849413"/>
                    <a:gd name="connsiteY21" fmla="*/ 687484 h 2136080"/>
                    <a:gd name="connsiteX22" fmla="*/ 1523733 w 4849413"/>
                    <a:gd name="connsiteY22" fmla="*/ 391518 h 2136080"/>
                    <a:gd name="connsiteX23" fmla="*/ 1240295 w 4849413"/>
                    <a:gd name="connsiteY23" fmla="*/ 285495 h 2136080"/>
                    <a:gd name="connsiteX24" fmla="*/ 1229924 w 4849413"/>
                    <a:gd name="connsiteY24" fmla="*/ 312022 h 2136080"/>
                    <a:gd name="connsiteX25" fmla="*/ 1594794 w 4849413"/>
                    <a:gd name="connsiteY25" fmla="*/ 575767 h 2136080"/>
                    <a:gd name="connsiteX26" fmla="*/ 1656683 w 4849413"/>
                    <a:gd name="connsiteY26" fmla="*/ 812541 h 2136080"/>
                    <a:gd name="connsiteX27" fmla="*/ 1411236 w 4849413"/>
                    <a:gd name="connsiteY27" fmla="*/ 553660 h 2136080"/>
                    <a:gd name="connsiteX28" fmla="*/ 1072365 w 4849413"/>
                    <a:gd name="connsiteY28" fmla="*/ 468955 h 2136080"/>
                    <a:gd name="connsiteX29" fmla="*/ 1051325 w 4849413"/>
                    <a:gd name="connsiteY29" fmla="*/ 509754 h 2136080"/>
                    <a:gd name="connsiteX30" fmla="*/ 1399603 w 4849413"/>
                    <a:gd name="connsiteY30" fmla="*/ 654170 h 2136080"/>
                    <a:gd name="connsiteX31" fmla="*/ 1506558 w 4849413"/>
                    <a:gd name="connsiteY31" fmla="*/ 801215 h 2136080"/>
                    <a:gd name="connsiteX32" fmla="*/ 1250947 w 4849413"/>
                    <a:gd name="connsiteY32" fmla="*/ 691084 h 2136080"/>
                    <a:gd name="connsiteX33" fmla="*/ 921292 w 4849413"/>
                    <a:gd name="connsiteY33" fmla="*/ 687175 h 2136080"/>
                    <a:gd name="connsiteX34" fmla="*/ 950127 w 4849413"/>
                    <a:gd name="connsiteY34" fmla="*/ 715017 h 2136080"/>
                    <a:gd name="connsiteX35" fmla="*/ 1146977 w 4849413"/>
                    <a:gd name="connsiteY35" fmla="*/ 727717 h 2136080"/>
                    <a:gd name="connsiteX36" fmla="*/ 1351670 w 4849413"/>
                    <a:gd name="connsiteY36" fmla="*/ 803442 h 2136080"/>
                    <a:gd name="connsiteX37" fmla="*/ 1533427 w 4849413"/>
                    <a:gd name="connsiteY37" fmla="*/ 939279 h 2136080"/>
                    <a:gd name="connsiteX38" fmla="*/ 1247250 w 4849413"/>
                    <a:gd name="connsiteY38" fmla="*/ 842158 h 2136080"/>
                    <a:gd name="connsiteX39" fmla="*/ 1188442 w 4849413"/>
                    <a:gd name="connsiteY39" fmla="*/ 867771 h 2136080"/>
                    <a:gd name="connsiteX40" fmla="*/ 887645 w 4849413"/>
                    <a:gd name="connsiteY40" fmla="*/ 786407 h 2136080"/>
                    <a:gd name="connsiteX41" fmla="*/ 570715 w 4849413"/>
                    <a:gd name="connsiteY41" fmla="*/ 795980 h 2136080"/>
                    <a:gd name="connsiteX42" fmla="*/ 222199 w 4849413"/>
                    <a:gd name="connsiteY42" fmla="*/ 678385 h 2136080"/>
                    <a:gd name="connsiteX43" fmla="*/ 210352 w 4849413"/>
                    <a:gd name="connsiteY43" fmla="*/ 722955 h 2136080"/>
                    <a:gd name="connsiteX44" fmla="*/ 505722 w 4849413"/>
                    <a:gd name="connsiteY44" fmla="*/ 878552 h 2136080"/>
                    <a:gd name="connsiteX45" fmla="*/ 836230 w 4849413"/>
                    <a:gd name="connsiteY45" fmla="*/ 845546 h 2136080"/>
                    <a:gd name="connsiteX46" fmla="*/ 1009527 w 4849413"/>
                    <a:gd name="connsiteY46" fmla="*/ 862156 h 2136080"/>
                    <a:gd name="connsiteX47" fmla="*/ 819620 w 4849413"/>
                    <a:gd name="connsiteY47" fmla="*/ 887224 h 2136080"/>
                    <a:gd name="connsiteX48" fmla="*/ 867577 w 4849413"/>
                    <a:gd name="connsiteY48" fmla="*/ 915042 h 2136080"/>
                    <a:gd name="connsiteX49" fmla="*/ 1164202 w 4849413"/>
                    <a:gd name="connsiteY49" fmla="*/ 929234 h 2136080"/>
                    <a:gd name="connsiteX50" fmla="*/ 1208108 w 4849413"/>
                    <a:gd name="connsiteY50" fmla="*/ 955890 h 2136080"/>
                    <a:gd name="connsiteX51" fmla="*/ 986568 w 4849413"/>
                    <a:gd name="connsiteY51" fmla="*/ 988374 h 2136080"/>
                    <a:gd name="connsiteX52" fmla="*/ 768204 w 4849413"/>
                    <a:gd name="connsiteY52" fmla="*/ 942668 h 2136080"/>
                    <a:gd name="connsiteX53" fmla="*/ 785028 w 4849413"/>
                    <a:gd name="connsiteY53" fmla="*/ 967430 h 2136080"/>
                    <a:gd name="connsiteX54" fmla="*/ 919609 w 4849413"/>
                    <a:gd name="connsiteY54" fmla="*/ 1008159 h 2136080"/>
                    <a:gd name="connsiteX55" fmla="*/ 537567 w 4849413"/>
                    <a:gd name="connsiteY55" fmla="*/ 996833 h 2136080"/>
                    <a:gd name="connsiteX56" fmla="*/ 321477 w 4849413"/>
                    <a:gd name="connsiteY56" fmla="*/ 886467 h 2136080"/>
                    <a:gd name="connsiteX57" fmla="*/ 29377 w 4849413"/>
                    <a:gd name="connsiteY57" fmla="*/ 722955 h 2136080"/>
                    <a:gd name="connsiteX58" fmla="*/ 10824 w 4849413"/>
                    <a:gd name="connsiteY58" fmla="*/ 761030 h 2136080"/>
                    <a:gd name="connsiteX59" fmla="*/ 297642 w 4849413"/>
                    <a:gd name="connsiteY59" fmla="*/ 996832 h 2136080"/>
                    <a:gd name="connsiteX60" fmla="*/ 704182 w 4849413"/>
                    <a:gd name="connsiteY60" fmla="*/ 1089192 h 2136080"/>
                    <a:gd name="connsiteX61" fmla="*/ 985715 w 4849413"/>
                    <a:gd name="connsiteY61" fmla="*/ 1079881 h 2136080"/>
                    <a:gd name="connsiteX62" fmla="*/ 1366692 w 4849413"/>
                    <a:gd name="connsiteY62" fmla="*/ 1062323 h 2136080"/>
                    <a:gd name="connsiteX63" fmla="*/ 1478314 w 4849413"/>
                    <a:gd name="connsiteY63" fmla="*/ 1113739 h 2136080"/>
                    <a:gd name="connsiteX64" fmla="*/ 1224504 w 4849413"/>
                    <a:gd name="connsiteY64" fmla="*/ 1183352 h 2136080"/>
                    <a:gd name="connsiteX65" fmla="*/ 866914 w 4849413"/>
                    <a:gd name="connsiteY65" fmla="*/ 1130988 h 2136080"/>
                    <a:gd name="connsiteX66" fmla="*/ 805878 w 4849413"/>
                    <a:gd name="connsiteY66" fmla="*/ 1166861 h 2136080"/>
                    <a:gd name="connsiteX67" fmla="*/ 1159014 w 4849413"/>
                    <a:gd name="connsiteY67" fmla="*/ 1269054 h 2136080"/>
                    <a:gd name="connsiteX68" fmla="*/ 1299187 w 4849413"/>
                    <a:gd name="connsiteY68" fmla="*/ 1254766 h 2136080"/>
                    <a:gd name="connsiteX69" fmla="*/ 1468789 w 4849413"/>
                    <a:gd name="connsiteY69" fmla="*/ 1303007 h 2136080"/>
                    <a:gd name="connsiteX70" fmla="*/ 1740157 w 4849413"/>
                    <a:gd name="connsiteY70" fmla="*/ 1241545 h 2136080"/>
                    <a:gd name="connsiteX71" fmla="*/ 2061567 w 4849413"/>
                    <a:gd name="connsiteY71" fmla="*/ 1469955 h 2136080"/>
                    <a:gd name="connsiteX72" fmla="*/ 2037873 w 4849413"/>
                    <a:gd name="connsiteY72" fmla="*/ 1532483 h 2136080"/>
                    <a:gd name="connsiteX73" fmla="*/ 2170749 w 4849413"/>
                    <a:gd name="connsiteY73" fmla="*/ 1533645 h 2136080"/>
                    <a:gd name="connsiteX74" fmla="*/ 2272515 w 4849413"/>
                    <a:gd name="connsiteY74" fmla="*/ 1591317 h 2136080"/>
                    <a:gd name="connsiteX75" fmla="*/ 2329973 w 4849413"/>
                    <a:gd name="connsiteY75" fmla="*/ 1551842 h 2136080"/>
                    <a:gd name="connsiteX76" fmla="*/ 2377598 w 4849413"/>
                    <a:gd name="connsiteY76" fmla="*/ 1634368 h 2136080"/>
                    <a:gd name="connsiteX77" fmla="*/ 3130641 w 4849413"/>
                    <a:gd name="connsiteY77" fmla="*/ 1788403 h 2136080"/>
                    <a:gd name="connsiteX78" fmla="*/ 3897664 w 4849413"/>
                    <a:gd name="connsiteY78" fmla="*/ 1771794 h 2136080"/>
                    <a:gd name="connsiteX79" fmla="*/ 4115389 w 4849413"/>
                    <a:gd name="connsiteY79" fmla="*/ 2084839 h 2136080"/>
                    <a:gd name="connsiteX80" fmla="*/ 4491816 w 4849413"/>
                    <a:gd name="connsiteY80" fmla="*/ 1820579 h 2136080"/>
                    <a:gd name="connsiteX81" fmla="*/ 4799814 w 4849413"/>
                    <a:gd name="connsiteY81" fmla="*/ 1542104 h 2136080"/>
                    <a:gd name="connsiteX82" fmla="*/ 4805170 w 4849413"/>
                    <a:gd name="connsiteY82" fmla="*/ 1455242 h 2136080"/>
                    <a:gd name="connsiteX0" fmla="*/ 4805170 w 4849413"/>
                    <a:gd name="connsiteY0" fmla="*/ 1455242 h 2136080"/>
                    <a:gd name="connsiteX1" fmla="*/ 4607727 w 4849413"/>
                    <a:gd name="connsiteY1" fmla="*/ 1126178 h 2136080"/>
                    <a:gd name="connsiteX2" fmla="*/ 4535105 w 4849413"/>
                    <a:gd name="connsiteY2" fmla="*/ 736269 h 2136080"/>
                    <a:gd name="connsiteX3" fmla="*/ 4086316 w 4849413"/>
                    <a:gd name="connsiteY3" fmla="*/ 841305 h 2136080"/>
                    <a:gd name="connsiteX4" fmla="*/ 3881695 w 4849413"/>
                    <a:gd name="connsiteY4" fmla="*/ 1160606 h 2136080"/>
                    <a:gd name="connsiteX5" fmla="*/ 3035964 w 4849413"/>
                    <a:gd name="connsiteY5" fmla="*/ 1013052 h 2136080"/>
                    <a:gd name="connsiteX6" fmla="*/ 2311776 w 4849413"/>
                    <a:gd name="connsiteY6" fmla="*/ 1046875 h 2136080"/>
                    <a:gd name="connsiteX7" fmla="*/ 2266283 w 4849413"/>
                    <a:gd name="connsiteY7" fmla="*/ 1028678 h 2136080"/>
                    <a:gd name="connsiteX8" fmla="*/ 1979680 w 4849413"/>
                    <a:gd name="connsiteY8" fmla="*/ 964988 h 2136080"/>
                    <a:gd name="connsiteX9" fmla="*/ 2028799 w 4849413"/>
                    <a:gd name="connsiteY9" fmla="*/ 770095 h 2136080"/>
                    <a:gd name="connsiteX10" fmla="*/ 2008920 w 4849413"/>
                    <a:gd name="connsiteY10" fmla="*/ 668495 h 2136080"/>
                    <a:gd name="connsiteX11" fmla="*/ 2035011 w 4849413"/>
                    <a:gd name="connsiteY11" fmla="*/ 538528 h 2136080"/>
                    <a:gd name="connsiteX12" fmla="*/ 2002295 w 4849413"/>
                    <a:gd name="connsiteY12" fmla="*/ 449834 h 2136080"/>
                    <a:gd name="connsiteX13" fmla="*/ 1957958 w 4849413"/>
                    <a:gd name="connsiteY13" fmla="*/ 297814 h 2136080"/>
                    <a:gd name="connsiteX14" fmla="*/ 1845753 w 4849413"/>
                    <a:gd name="connsiteY14" fmla="*/ 165257 h 2136080"/>
                    <a:gd name="connsiteX15" fmla="*/ 1767690 w 4849413"/>
                    <a:gd name="connsiteY15" fmla="*/ 21278 h 2136080"/>
                    <a:gd name="connsiteX16" fmla="*/ 1743119 w 4849413"/>
                    <a:gd name="connsiteY16" fmla="*/ 27842 h 2136080"/>
                    <a:gd name="connsiteX17" fmla="*/ 1820456 w 4849413"/>
                    <a:gd name="connsiteY17" fmla="*/ 307158 h 2136080"/>
                    <a:gd name="connsiteX18" fmla="*/ 1608169 w 4849413"/>
                    <a:gd name="connsiteY18" fmla="*/ 132539 h 2136080"/>
                    <a:gd name="connsiteX19" fmla="*/ 1483811 w 4849413"/>
                    <a:gd name="connsiteY19" fmla="*/ 50588 h 2136080"/>
                    <a:gd name="connsiteX20" fmla="*/ 1662155 w 4849413"/>
                    <a:gd name="connsiteY20" fmla="*/ 257679 h 2136080"/>
                    <a:gd name="connsiteX21" fmla="*/ 1734020 w 4849413"/>
                    <a:gd name="connsiteY21" fmla="*/ 687484 h 2136080"/>
                    <a:gd name="connsiteX22" fmla="*/ 1523733 w 4849413"/>
                    <a:gd name="connsiteY22" fmla="*/ 391518 h 2136080"/>
                    <a:gd name="connsiteX23" fmla="*/ 1240295 w 4849413"/>
                    <a:gd name="connsiteY23" fmla="*/ 285495 h 2136080"/>
                    <a:gd name="connsiteX24" fmla="*/ 1229924 w 4849413"/>
                    <a:gd name="connsiteY24" fmla="*/ 312022 h 2136080"/>
                    <a:gd name="connsiteX25" fmla="*/ 1594794 w 4849413"/>
                    <a:gd name="connsiteY25" fmla="*/ 575767 h 2136080"/>
                    <a:gd name="connsiteX26" fmla="*/ 1656683 w 4849413"/>
                    <a:gd name="connsiteY26" fmla="*/ 812541 h 2136080"/>
                    <a:gd name="connsiteX27" fmla="*/ 1411236 w 4849413"/>
                    <a:gd name="connsiteY27" fmla="*/ 553660 h 2136080"/>
                    <a:gd name="connsiteX28" fmla="*/ 1072365 w 4849413"/>
                    <a:gd name="connsiteY28" fmla="*/ 468955 h 2136080"/>
                    <a:gd name="connsiteX29" fmla="*/ 1051325 w 4849413"/>
                    <a:gd name="connsiteY29" fmla="*/ 509754 h 2136080"/>
                    <a:gd name="connsiteX30" fmla="*/ 1399603 w 4849413"/>
                    <a:gd name="connsiteY30" fmla="*/ 654170 h 2136080"/>
                    <a:gd name="connsiteX31" fmla="*/ 1506558 w 4849413"/>
                    <a:gd name="connsiteY31" fmla="*/ 801215 h 2136080"/>
                    <a:gd name="connsiteX32" fmla="*/ 1250947 w 4849413"/>
                    <a:gd name="connsiteY32" fmla="*/ 691084 h 2136080"/>
                    <a:gd name="connsiteX33" fmla="*/ 921292 w 4849413"/>
                    <a:gd name="connsiteY33" fmla="*/ 687175 h 2136080"/>
                    <a:gd name="connsiteX34" fmla="*/ 950127 w 4849413"/>
                    <a:gd name="connsiteY34" fmla="*/ 715017 h 2136080"/>
                    <a:gd name="connsiteX35" fmla="*/ 1146977 w 4849413"/>
                    <a:gd name="connsiteY35" fmla="*/ 727717 h 2136080"/>
                    <a:gd name="connsiteX36" fmla="*/ 1351670 w 4849413"/>
                    <a:gd name="connsiteY36" fmla="*/ 803442 h 2136080"/>
                    <a:gd name="connsiteX37" fmla="*/ 1533427 w 4849413"/>
                    <a:gd name="connsiteY37" fmla="*/ 939279 h 2136080"/>
                    <a:gd name="connsiteX38" fmla="*/ 1247250 w 4849413"/>
                    <a:gd name="connsiteY38" fmla="*/ 842158 h 2136080"/>
                    <a:gd name="connsiteX39" fmla="*/ 1188442 w 4849413"/>
                    <a:gd name="connsiteY39" fmla="*/ 867771 h 2136080"/>
                    <a:gd name="connsiteX40" fmla="*/ 887645 w 4849413"/>
                    <a:gd name="connsiteY40" fmla="*/ 786407 h 2136080"/>
                    <a:gd name="connsiteX41" fmla="*/ 570715 w 4849413"/>
                    <a:gd name="connsiteY41" fmla="*/ 795980 h 2136080"/>
                    <a:gd name="connsiteX42" fmla="*/ 222199 w 4849413"/>
                    <a:gd name="connsiteY42" fmla="*/ 678385 h 2136080"/>
                    <a:gd name="connsiteX43" fmla="*/ 210352 w 4849413"/>
                    <a:gd name="connsiteY43" fmla="*/ 722955 h 2136080"/>
                    <a:gd name="connsiteX44" fmla="*/ 505722 w 4849413"/>
                    <a:gd name="connsiteY44" fmla="*/ 878552 h 2136080"/>
                    <a:gd name="connsiteX45" fmla="*/ 836230 w 4849413"/>
                    <a:gd name="connsiteY45" fmla="*/ 845546 h 2136080"/>
                    <a:gd name="connsiteX46" fmla="*/ 1009527 w 4849413"/>
                    <a:gd name="connsiteY46" fmla="*/ 862156 h 2136080"/>
                    <a:gd name="connsiteX47" fmla="*/ 819620 w 4849413"/>
                    <a:gd name="connsiteY47" fmla="*/ 887224 h 2136080"/>
                    <a:gd name="connsiteX48" fmla="*/ 867577 w 4849413"/>
                    <a:gd name="connsiteY48" fmla="*/ 915042 h 2136080"/>
                    <a:gd name="connsiteX49" fmla="*/ 1164202 w 4849413"/>
                    <a:gd name="connsiteY49" fmla="*/ 929234 h 2136080"/>
                    <a:gd name="connsiteX50" fmla="*/ 1208108 w 4849413"/>
                    <a:gd name="connsiteY50" fmla="*/ 955890 h 2136080"/>
                    <a:gd name="connsiteX51" fmla="*/ 986568 w 4849413"/>
                    <a:gd name="connsiteY51" fmla="*/ 988374 h 2136080"/>
                    <a:gd name="connsiteX52" fmla="*/ 768204 w 4849413"/>
                    <a:gd name="connsiteY52" fmla="*/ 942668 h 2136080"/>
                    <a:gd name="connsiteX53" fmla="*/ 785028 w 4849413"/>
                    <a:gd name="connsiteY53" fmla="*/ 967430 h 2136080"/>
                    <a:gd name="connsiteX54" fmla="*/ 919609 w 4849413"/>
                    <a:gd name="connsiteY54" fmla="*/ 1008159 h 2136080"/>
                    <a:gd name="connsiteX55" fmla="*/ 537567 w 4849413"/>
                    <a:gd name="connsiteY55" fmla="*/ 996833 h 2136080"/>
                    <a:gd name="connsiteX56" fmla="*/ 321477 w 4849413"/>
                    <a:gd name="connsiteY56" fmla="*/ 886467 h 2136080"/>
                    <a:gd name="connsiteX57" fmla="*/ 29377 w 4849413"/>
                    <a:gd name="connsiteY57" fmla="*/ 722955 h 2136080"/>
                    <a:gd name="connsiteX58" fmla="*/ 10824 w 4849413"/>
                    <a:gd name="connsiteY58" fmla="*/ 761030 h 2136080"/>
                    <a:gd name="connsiteX59" fmla="*/ 297642 w 4849413"/>
                    <a:gd name="connsiteY59" fmla="*/ 996832 h 2136080"/>
                    <a:gd name="connsiteX60" fmla="*/ 704182 w 4849413"/>
                    <a:gd name="connsiteY60" fmla="*/ 1089192 h 2136080"/>
                    <a:gd name="connsiteX61" fmla="*/ 985715 w 4849413"/>
                    <a:gd name="connsiteY61" fmla="*/ 1079881 h 2136080"/>
                    <a:gd name="connsiteX62" fmla="*/ 1366692 w 4849413"/>
                    <a:gd name="connsiteY62" fmla="*/ 1062323 h 2136080"/>
                    <a:gd name="connsiteX63" fmla="*/ 1478314 w 4849413"/>
                    <a:gd name="connsiteY63" fmla="*/ 1113739 h 2136080"/>
                    <a:gd name="connsiteX64" fmla="*/ 1224504 w 4849413"/>
                    <a:gd name="connsiteY64" fmla="*/ 1183352 h 2136080"/>
                    <a:gd name="connsiteX65" fmla="*/ 866914 w 4849413"/>
                    <a:gd name="connsiteY65" fmla="*/ 1130988 h 2136080"/>
                    <a:gd name="connsiteX66" fmla="*/ 805878 w 4849413"/>
                    <a:gd name="connsiteY66" fmla="*/ 1166861 h 2136080"/>
                    <a:gd name="connsiteX67" fmla="*/ 1159014 w 4849413"/>
                    <a:gd name="connsiteY67" fmla="*/ 1269054 h 2136080"/>
                    <a:gd name="connsiteX68" fmla="*/ 1299187 w 4849413"/>
                    <a:gd name="connsiteY68" fmla="*/ 1254766 h 2136080"/>
                    <a:gd name="connsiteX69" fmla="*/ 1468789 w 4849413"/>
                    <a:gd name="connsiteY69" fmla="*/ 1303007 h 2136080"/>
                    <a:gd name="connsiteX70" fmla="*/ 1740157 w 4849413"/>
                    <a:gd name="connsiteY70" fmla="*/ 1241545 h 2136080"/>
                    <a:gd name="connsiteX71" fmla="*/ 2061567 w 4849413"/>
                    <a:gd name="connsiteY71" fmla="*/ 1469955 h 2136080"/>
                    <a:gd name="connsiteX72" fmla="*/ 2037873 w 4849413"/>
                    <a:gd name="connsiteY72" fmla="*/ 1532483 h 2136080"/>
                    <a:gd name="connsiteX73" fmla="*/ 2170749 w 4849413"/>
                    <a:gd name="connsiteY73" fmla="*/ 1533645 h 2136080"/>
                    <a:gd name="connsiteX74" fmla="*/ 2272515 w 4849413"/>
                    <a:gd name="connsiteY74" fmla="*/ 1591317 h 2136080"/>
                    <a:gd name="connsiteX75" fmla="*/ 2329973 w 4849413"/>
                    <a:gd name="connsiteY75" fmla="*/ 1551842 h 2136080"/>
                    <a:gd name="connsiteX76" fmla="*/ 2377598 w 4849413"/>
                    <a:gd name="connsiteY76" fmla="*/ 1634368 h 2136080"/>
                    <a:gd name="connsiteX77" fmla="*/ 3130641 w 4849413"/>
                    <a:gd name="connsiteY77" fmla="*/ 1788403 h 2136080"/>
                    <a:gd name="connsiteX78" fmla="*/ 3897664 w 4849413"/>
                    <a:gd name="connsiteY78" fmla="*/ 1771794 h 2136080"/>
                    <a:gd name="connsiteX79" fmla="*/ 4115389 w 4849413"/>
                    <a:gd name="connsiteY79" fmla="*/ 2084839 h 2136080"/>
                    <a:gd name="connsiteX80" fmla="*/ 4491816 w 4849413"/>
                    <a:gd name="connsiteY80" fmla="*/ 1820579 h 2136080"/>
                    <a:gd name="connsiteX81" fmla="*/ 4799814 w 4849413"/>
                    <a:gd name="connsiteY81" fmla="*/ 1542104 h 2136080"/>
                    <a:gd name="connsiteX82" fmla="*/ 4805170 w 4849413"/>
                    <a:gd name="connsiteY82" fmla="*/ 1455242 h 2136080"/>
                    <a:gd name="connsiteX0" fmla="*/ 4805170 w 4849413"/>
                    <a:gd name="connsiteY0" fmla="*/ 1455242 h 2136080"/>
                    <a:gd name="connsiteX1" fmla="*/ 4607727 w 4849413"/>
                    <a:gd name="connsiteY1" fmla="*/ 1126178 h 2136080"/>
                    <a:gd name="connsiteX2" fmla="*/ 4535105 w 4849413"/>
                    <a:gd name="connsiteY2" fmla="*/ 736269 h 2136080"/>
                    <a:gd name="connsiteX3" fmla="*/ 4086316 w 4849413"/>
                    <a:gd name="connsiteY3" fmla="*/ 841305 h 2136080"/>
                    <a:gd name="connsiteX4" fmla="*/ 3881695 w 4849413"/>
                    <a:gd name="connsiteY4" fmla="*/ 1160606 h 2136080"/>
                    <a:gd name="connsiteX5" fmla="*/ 3035964 w 4849413"/>
                    <a:gd name="connsiteY5" fmla="*/ 1013052 h 2136080"/>
                    <a:gd name="connsiteX6" fmla="*/ 2311776 w 4849413"/>
                    <a:gd name="connsiteY6" fmla="*/ 1046875 h 2136080"/>
                    <a:gd name="connsiteX7" fmla="*/ 2266283 w 4849413"/>
                    <a:gd name="connsiteY7" fmla="*/ 1028678 h 2136080"/>
                    <a:gd name="connsiteX8" fmla="*/ 1979680 w 4849413"/>
                    <a:gd name="connsiteY8" fmla="*/ 964988 h 2136080"/>
                    <a:gd name="connsiteX9" fmla="*/ 2028799 w 4849413"/>
                    <a:gd name="connsiteY9" fmla="*/ 770095 h 2136080"/>
                    <a:gd name="connsiteX10" fmla="*/ 2008920 w 4849413"/>
                    <a:gd name="connsiteY10" fmla="*/ 668495 h 2136080"/>
                    <a:gd name="connsiteX11" fmla="*/ 2035011 w 4849413"/>
                    <a:gd name="connsiteY11" fmla="*/ 538528 h 2136080"/>
                    <a:gd name="connsiteX12" fmla="*/ 2002295 w 4849413"/>
                    <a:gd name="connsiteY12" fmla="*/ 449834 h 2136080"/>
                    <a:gd name="connsiteX13" fmla="*/ 1957958 w 4849413"/>
                    <a:gd name="connsiteY13" fmla="*/ 297814 h 2136080"/>
                    <a:gd name="connsiteX14" fmla="*/ 1845753 w 4849413"/>
                    <a:gd name="connsiteY14" fmla="*/ 165257 h 2136080"/>
                    <a:gd name="connsiteX15" fmla="*/ 1767690 w 4849413"/>
                    <a:gd name="connsiteY15" fmla="*/ 21278 h 2136080"/>
                    <a:gd name="connsiteX16" fmla="*/ 1743119 w 4849413"/>
                    <a:gd name="connsiteY16" fmla="*/ 27842 h 2136080"/>
                    <a:gd name="connsiteX17" fmla="*/ 1820456 w 4849413"/>
                    <a:gd name="connsiteY17" fmla="*/ 307158 h 2136080"/>
                    <a:gd name="connsiteX18" fmla="*/ 1608169 w 4849413"/>
                    <a:gd name="connsiteY18" fmla="*/ 132539 h 2136080"/>
                    <a:gd name="connsiteX19" fmla="*/ 1483811 w 4849413"/>
                    <a:gd name="connsiteY19" fmla="*/ 50588 h 2136080"/>
                    <a:gd name="connsiteX20" fmla="*/ 1662155 w 4849413"/>
                    <a:gd name="connsiteY20" fmla="*/ 257679 h 2136080"/>
                    <a:gd name="connsiteX21" fmla="*/ 1734020 w 4849413"/>
                    <a:gd name="connsiteY21" fmla="*/ 687484 h 2136080"/>
                    <a:gd name="connsiteX22" fmla="*/ 1523733 w 4849413"/>
                    <a:gd name="connsiteY22" fmla="*/ 391518 h 2136080"/>
                    <a:gd name="connsiteX23" fmla="*/ 1240295 w 4849413"/>
                    <a:gd name="connsiteY23" fmla="*/ 285495 h 2136080"/>
                    <a:gd name="connsiteX24" fmla="*/ 1229924 w 4849413"/>
                    <a:gd name="connsiteY24" fmla="*/ 312022 h 2136080"/>
                    <a:gd name="connsiteX25" fmla="*/ 1594794 w 4849413"/>
                    <a:gd name="connsiteY25" fmla="*/ 575767 h 2136080"/>
                    <a:gd name="connsiteX26" fmla="*/ 1656683 w 4849413"/>
                    <a:gd name="connsiteY26" fmla="*/ 812541 h 2136080"/>
                    <a:gd name="connsiteX27" fmla="*/ 1411236 w 4849413"/>
                    <a:gd name="connsiteY27" fmla="*/ 553660 h 2136080"/>
                    <a:gd name="connsiteX28" fmla="*/ 1072365 w 4849413"/>
                    <a:gd name="connsiteY28" fmla="*/ 468955 h 2136080"/>
                    <a:gd name="connsiteX29" fmla="*/ 1051325 w 4849413"/>
                    <a:gd name="connsiteY29" fmla="*/ 509754 h 2136080"/>
                    <a:gd name="connsiteX30" fmla="*/ 1399603 w 4849413"/>
                    <a:gd name="connsiteY30" fmla="*/ 654170 h 2136080"/>
                    <a:gd name="connsiteX31" fmla="*/ 1506558 w 4849413"/>
                    <a:gd name="connsiteY31" fmla="*/ 801215 h 2136080"/>
                    <a:gd name="connsiteX32" fmla="*/ 1250947 w 4849413"/>
                    <a:gd name="connsiteY32" fmla="*/ 691084 h 2136080"/>
                    <a:gd name="connsiteX33" fmla="*/ 921292 w 4849413"/>
                    <a:gd name="connsiteY33" fmla="*/ 687175 h 2136080"/>
                    <a:gd name="connsiteX34" fmla="*/ 950127 w 4849413"/>
                    <a:gd name="connsiteY34" fmla="*/ 715017 h 2136080"/>
                    <a:gd name="connsiteX35" fmla="*/ 1146977 w 4849413"/>
                    <a:gd name="connsiteY35" fmla="*/ 727717 h 2136080"/>
                    <a:gd name="connsiteX36" fmla="*/ 1351670 w 4849413"/>
                    <a:gd name="connsiteY36" fmla="*/ 803442 h 2136080"/>
                    <a:gd name="connsiteX37" fmla="*/ 1533427 w 4849413"/>
                    <a:gd name="connsiteY37" fmla="*/ 939279 h 2136080"/>
                    <a:gd name="connsiteX38" fmla="*/ 1247250 w 4849413"/>
                    <a:gd name="connsiteY38" fmla="*/ 842158 h 2136080"/>
                    <a:gd name="connsiteX39" fmla="*/ 1188442 w 4849413"/>
                    <a:gd name="connsiteY39" fmla="*/ 867771 h 2136080"/>
                    <a:gd name="connsiteX40" fmla="*/ 887645 w 4849413"/>
                    <a:gd name="connsiteY40" fmla="*/ 786407 h 2136080"/>
                    <a:gd name="connsiteX41" fmla="*/ 570715 w 4849413"/>
                    <a:gd name="connsiteY41" fmla="*/ 795980 h 2136080"/>
                    <a:gd name="connsiteX42" fmla="*/ 222199 w 4849413"/>
                    <a:gd name="connsiteY42" fmla="*/ 678385 h 2136080"/>
                    <a:gd name="connsiteX43" fmla="*/ 210352 w 4849413"/>
                    <a:gd name="connsiteY43" fmla="*/ 722955 h 2136080"/>
                    <a:gd name="connsiteX44" fmla="*/ 505722 w 4849413"/>
                    <a:gd name="connsiteY44" fmla="*/ 878552 h 2136080"/>
                    <a:gd name="connsiteX45" fmla="*/ 836230 w 4849413"/>
                    <a:gd name="connsiteY45" fmla="*/ 845546 h 2136080"/>
                    <a:gd name="connsiteX46" fmla="*/ 1009527 w 4849413"/>
                    <a:gd name="connsiteY46" fmla="*/ 862156 h 2136080"/>
                    <a:gd name="connsiteX47" fmla="*/ 819620 w 4849413"/>
                    <a:gd name="connsiteY47" fmla="*/ 887224 h 2136080"/>
                    <a:gd name="connsiteX48" fmla="*/ 867577 w 4849413"/>
                    <a:gd name="connsiteY48" fmla="*/ 915042 h 2136080"/>
                    <a:gd name="connsiteX49" fmla="*/ 1164202 w 4849413"/>
                    <a:gd name="connsiteY49" fmla="*/ 929234 h 2136080"/>
                    <a:gd name="connsiteX50" fmla="*/ 1208108 w 4849413"/>
                    <a:gd name="connsiteY50" fmla="*/ 955890 h 2136080"/>
                    <a:gd name="connsiteX51" fmla="*/ 986568 w 4849413"/>
                    <a:gd name="connsiteY51" fmla="*/ 988374 h 2136080"/>
                    <a:gd name="connsiteX52" fmla="*/ 768204 w 4849413"/>
                    <a:gd name="connsiteY52" fmla="*/ 942668 h 2136080"/>
                    <a:gd name="connsiteX53" fmla="*/ 785028 w 4849413"/>
                    <a:gd name="connsiteY53" fmla="*/ 967430 h 2136080"/>
                    <a:gd name="connsiteX54" fmla="*/ 919609 w 4849413"/>
                    <a:gd name="connsiteY54" fmla="*/ 1008159 h 2136080"/>
                    <a:gd name="connsiteX55" fmla="*/ 537567 w 4849413"/>
                    <a:gd name="connsiteY55" fmla="*/ 996833 h 2136080"/>
                    <a:gd name="connsiteX56" fmla="*/ 321477 w 4849413"/>
                    <a:gd name="connsiteY56" fmla="*/ 886467 h 2136080"/>
                    <a:gd name="connsiteX57" fmla="*/ 29377 w 4849413"/>
                    <a:gd name="connsiteY57" fmla="*/ 722955 h 2136080"/>
                    <a:gd name="connsiteX58" fmla="*/ 10824 w 4849413"/>
                    <a:gd name="connsiteY58" fmla="*/ 761030 h 2136080"/>
                    <a:gd name="connsiteX59" fmla="*/ 297642 w 4849413"/>
                    <a:gd name="connsiteY59" fmla="*/ 996832 h 2136080"/>
                    <a:gd name="connsiteX60" fmla="*/ 704182 w 4849413"/>
                    <a:gd name="connsiteY60" fmla="*/ 1089192 h 2136080"/>
                    <a:gd name="connsiteX61" fmla="*/ 985715 w 4849413"/>
                    <a:gd name="connsiteY61" fmla="*/ 1079881 h 2136080"/>
                    <a:gd name="connsiteX62" fmla="*/ 1366692 w 4849413"/>
                    <a:gd name="connsiteY62" fmla="*/ 1062323 h 2136080"/>
                    <a:gd name="connsiteX63" fmla="*/ 1478314 w 4849413"/>
                    <a:gd name="connsiteY63" fmla="*/ 1113739 h 2136080"/>
                    <a:gd name="connsiteX64" fmla="*/ 1224504 w 4849413"/>
                    <a:gd name="connsiteY64" fmla="*/ 1183352 h 2136080"/>
                    <a:gd name="connsiteX65" fmla="*/ 866914 w 4849413"/>
                    <a:gd name="connsiteY65" fmla="*/ 1130988 h 2136080"/>
                    <a:gd name="connsiteX66" fmla="*/ 805878 w 4849413"/>
                    <a:gd name="connsiteY66" fmla="*/ 1166861 h 2136080"/>
                    <a:gd name="connsiteX67" fmla="*/ 1159014 w 4849413"/>
                    <a:gd name="connsiteY67" fmla="*/ 1269054 h 2136080"/>
                    <a:gd name="connsiteX68" fmla="*/ 1299187 w 4849413"/>
                    <a:gd name="connsiteY68" fmla="*/ 1254766 h 2136080"/>
                    <a:gd name="connsiteX69" fmla="*/ 1468789 w 4849413"/>
                    <a:gd name="connsiteY69" fmla="*/ 1303007 h 2136080"/>
                    <a:gd name="connsiteX70" fmla="*/ 1740157 w 4849413"/>
                    <a:gd name="connsiteY70" fmla="*/ 1241545 h 2136080"/>
                    <a:gd name="connsiteX71" fmla="*/ 2061567 w 4849413"/>
                    <a:gd name="connsiteY71" fmla="*/ 1469955 h 2136080"/>
                    <a:gd name="connsiteX72" fmla="*/ 2037873 w 4849413"/>
                    <a:gd name="connsiteY72" fmla="*/ 1532483 h 2136080"/>
                    <a:gd name="connsiteX73" fmla="*/ 2170749 w 4849413"/>
                    <a:gd name="connsiteY73" fmla="*/ 1533645 h 2136080"/>
                    <a:gd name="connsiteX74" fmla="*/ 2272515 w 4849413"/>
                    <a:gd name="connsiteY74" fmla="*/ 1591317 h 2136080"/>
                    <a:gd name="connsiteX75" fmla="*/ 2329973 w 4849413"/>
                    <a:gd name="connsiteY75" fmla="*/ 1551842 h 2136080"/>
                    <a:gd name="connsiteX76" fmla="*/ 2377598 w 4849413"/>
                    <a:gd name="connsiteY76" fmla="*/ 1634368 h 2136080"/>
                    <a:gd name="connsiteX77" fmla="*/ 3130641 w 4849413"/>
                    <a:gd name="connsiteY77" fmla="*/ 1788403 h 2136080"/>
                    <a:gd name="connsiteX78" fmla="*/ 3897664 w 4849413"/>
                    <a:gd name="connsiteY78" fmla="*/ 1771794 h 2136080"/>
                    <a:gd name="connsiteX79" fmla="*/ 4115389 w 4849413"/>
                    <a:gd name="connsiteY79" fmla="*/ 2084839 h 2136080"/>
                    <a:gd name="connsiteX80" fmla="*/ 4491816 w 4849413"/>
                    <a:gd name="connsiteY80" fmla="*/ 1820579 h 2136080"/>
                    <a:gd name="connsiteX81" fmla="*/ 4799814 w 4849413"/>
                    <a:gd name="connsiteY81" fmla="*/ 1542104 h 2136080"/>
                    <a:gd name="connsiteX82" fmla="*/ 4805170 w 4849413"/>
                    <a:gd name="connsiteY82" fmla="*/ 1455242 h 2136080"/>
                    <a:gd name="connsiteX0" fmla="*/ 4805170 w 4849413"/>
                    <a:gd name="connsiteY0" fmla="*/ 1455242 h 2136080"/>
                    <a:gd name="connsiteX1" fmla="*/ 4607727 w 4849413"/>
                    <a:gd name="connsiteY1" fmla="*/ 1126178 h 2136080"/>
                    <a:gd name="connsiteX2" fmla="*/ 4535105 w 4849413"/>
                    <a:gd name="connsiteY2" fmla="*/ 736269 h 2136080"/>
                    <a:gd name="connsiteX3" fmla="*/ 4086316 w 4849413"/>
                    <a:gd name="connsiteY3" fmla="*/ 841305 h 2136080"/>
                    <a:gd name="connsiteX4" fmla="*/ 3881695 w 4849413"/>
                    <a:gd name="connsiteY4" fmla="*/ 1160606 h 2136080"/>
                    <a:gd name="connsiteX5" fmla="*/ 3035964 w 4849413"/>
                    <a:gd name="connsiteY5" fmla="*/ 1013052 h 2136080"/>
                    <a:gd name="connsiteX6" fmla="*/ 2311776 w 4849413"/>
                    <a:gd name="connsiteY6" fmla="*/ 1046875 h 2136080"/>
                    <a:gd name="connsiteX7" fmla="*/ 2266283 w 4849413"/>
                    <a:gd name="connsiteY7" fmla="*/ 1028678 h 2136080"/>
                    <a:gd name="connsiteX8" fmla="*/ 1979680 w 4849413"/>
                    <a:gd name="connsiteY8" fmla="*/ 964988 h 2136080"/>
                    <a:gd name="connsiteX9" fmla="*/ 2028799 w 4849413"/>
                    <a:gd name="connsiteY9" fmla="*/ 770095 h 2136080"/>
                    <a:gd name="connsiteX10" fmla="*/ 2008920 w 4849413"/>
                    <a:gd name="connsiteY10" fmla="*/ 668495 h 2136080"/>
                    <a:gd name="connsiteX11" fmla="*/ 2028661 w 4849413"/>
                    <a:gd name="connsiteY11" fmla="*/ 538528 h 2136080"/>
                    <a:gd name="connsiteX12" fmla="*/ 2002295 w 4849413"/>
                    <a:gd name="connsiteY12" fmla="*/ 449834 h 2136080"/>
                    <a:gd name="connsiteX13" fmla="*/ 1957958 w 4849413"/>
                    <a:gd name="connsiteY13" fmla="*/ 297814 h 2136080"/>
                    <a:gd name="connsiteX14" fmla="*/ 1845753 w 4849413"/>
                    <a:gd name="connsiteY14" fmla="*/ 165257 h 2136080"/>
                    <a:gd name="connsiteX15" fmla="*/ 1767690 w 4849413"/>
                    <a:gd name="connsiteY15" fmla="*/ 21278 h 2136080"/>
                    <a:gd name="connsiteX16" fmla="*/ 1743119 w 4849413"/>
                    <a:gd name="connsiteY16" fmla="*/ 27842 h 2136080"/>
                    <a:gd name="connsiteX17" fmla="*/ 1820456 w 4849413"/>
                    <a:gd name="connsiteY17" fmla="*/ 307158 h 2136080"/>
                    <a:gd name="connsiteX18" fmla="*/ 1608169 w 4849413"/>
                    <a:gd name="connsiteY18" fmla="*/ 132539 h 2136080"/>
                    <a:gd name="connsiteX19" fmla="*/ 1483811 w 4849413"/>
                    <a:gd name="connsiteY19" fmla="*/ 50588 h 2136080"/>
                    <a:gd name="connsiteX20" fmla="*/ 1662155 w 4849413"/>
                    <a:gd name="connsiteY20" fmla="*/ 257679 h 2136080"/>
                    <a:gd name="connsiteX21" fmla="*/ 1734020 w 4849413"/>
                    <a:gd name="connsiteY21" fmla="*/ 687484 h 2136080"/>
                    <a:gd name="connsiteX22" fmla="*/ 1523733 w 4849413"/>
                    <a:gd name="connsiteY22" fmla="*/ 391518 h 2136080"/>
                    <a:gd name="connsiteX23" fmla="*/ 1240295 w 4849413"/>
                    <a:gd name="connsiteY23" fmla="*/ 285495 h 2136080"/>
                    <a:gd name="connsiteX24" fmla="*/ 1229924 w 4849413"/>
                    <a:gd name="connsiteY24" fmla="*/ 312022 h 2136080"/>
                    <a:gd name="connsiteX25" fmla="*/ 1594794 w 4849413"/>
                    <a:gd name="connsiteY25" fmla="*/ 575767 h 2136080"/>
                    <a:gd name="connsiteX26" fmla="*/ 1656683 w 4849413"/>
                    <a:gd name="connsiteY26" fmla="*/ 812541 h 2136080"/>
                    <a:gd name="connsiteX27" fmla="*/ 1411236 w 4849413"/>
                    <a:gd name="connsiteY27" fmla="*/ 553660 h 2136080"/>
                    <a:gd name="connsiteX28" fmla="*/ 1072365 w 4849413"/>
                    <a:gd name="connsiteY28" fmla="*/ 468955 h 2136080"/>
                    <a:gd name="connsiteX29" fmla="*/ 1051325 w 4849413"/>
                    <a:gd name="connsiteY29" fmla="*/ 509754 h 2136080"/>
                    <a:gd name="connsiteX30" fmla="*/ 1399603 w 4849413"/>
                    <a:gd name="connsiteY30" fmla="*/ 654170 h 2136080"/>
                    <a:gd name="connsiteX31" fmla="*/ 1506558 w 4849413"/>
                    <a:gd name="connsiteY31" fmla="*/ 801215 h 2136080"/>
                    <a:gd name="connsiteX32" fmla="*/ 1250947 w 4849413"/>
                    <a:gd name="connsiteY32" fmla="*/ 691084 h 2136080"/>
                    <a:gd name="connsiteX33" fmla="*/ 921292 w 4849413"/>
                    <a:gd name="connsiteY33" fmla="*/ 687175 h 2136080"/>
                    <a:gd name="connsiteX34" fmla="*/ 950127 w 4849413"/>
                    <a:gd name="connsiteY34" fmla="*/ 715017 h 2136080"/>
                    <a:gd name="connsiteX35" fmla="*/ 1146977 w 4849413"/>
                    <a:gd name="connsiteY35" fmla="*/ 727717 h 2136080"/>
                    <a:gd name="connsiteX36" fmla="*/ 1351670 w 4849413"/>
                    <a:gd name="connsiteY36" fmla="*/ 803442 h 2136080"/>
                    <a:gd name="connsiteX37" fmla="*/ 1533427 w 4849413"/>
                    <a:gd name="connsiteY37" fmla="*/ 939279 h 2136080"/>
                    <a:gd name="connsiteX38" fmla="*/ 1247250 w 4849413"/>
                    <a:gd name="connsiteY38" fmla="*/ 842158 h 2136080"/>
                    <a:gd name="connsiteX39" fmla="*/ 1188442 w 4849413"/>
                    <a:gd name="connsiteY39" fmla="*/ 867771 h 2136080"/>
                    <a:gd name="connsiteX40" fmla="*/ 887645 w 4849413"/>
                    <a:gd name="connsiteY40" fmla="*/ 786407 h 2136080"/>
                    <a:gd name="connsiteX41" fmla="*/ 570715 w 4849413"/>
                    <a:gd name="connsiteY41" fmla="*/ 795980 h 2136080"/>
                    <a:gd name="connsiteX42" fmla="*/ 222199 w 4849413"/>
                    <a:gd name="connsiteY42" fmla="*/ 678385 h 2136080"/>
                    <a:gd name="connsiteX43" fmla="*/ 210352 w 4849413"/>
                    <a:gd name="connsiteY43" fmla="*/ 722955 h 2136080"/>
                    <a:gd name="connsiteX44" fmla="*/ 505722 w 4849413"/>
                    <a:gd name="connsiteY44" fmla="*/ 878552 h 2136080"/>
                    <a:gd name="connsiteX45" fmla="*/ 836230 w 4849413"/>
                    <a:gd name="connsiteY45" fmla="*/ 845546 h 2136080"/>
                    <a:gd name="connsiteX46" fmla="*/ 1009527 w 4849413"/>
                    <a:gd name="connsiteY46" fmla="*/ 862156 h 2136080"/>
                    <a:gd name="connsiteX47" fmla="*/ 819620 w 4849413"/>
                    <a:gd name="connsiteY47" fmla="*/ 887224 h 2136080"/>
                    <a:gd name="connsiteX48" fmla="*/ 867577 w 4849413"/>
                    <a:gd name="connsiteY48" fmla="*/ 915042 h 2136080"/>
                    <a:gd name="connsiteX49" fmla="*/ 1164202 w 4849413"/>
                    <a:gd name="connsiteY49" fmla="*/ 929234 h 2136080"/>
                    <a:gd name="connsiteX50" fmla="*/ 1208108 w 4849413"/>
                    <a:gd name="connsiteY50" fmla="*/ 955890 h 2136080"/>
                    <a:gd name="connsiteX51" fmla="*/ 986568 w 4849413"/>
                    <a:gd name="connsiteY51" fmla="*/ 988374 h 2136080"/>
                    <a:gd name="connsiteX52" fmla="*/ 768204 w 4849413"/>
                    <a:gd name="connsiteY52" fmla="*/ 942668 h 2136080"/>
                    <a:gd name="connsiteX53" fmla="*/ 785028 w 4849413"/>
                    <a:gd name="connsiteY53" fmla="*/ 967430 h 2136080"/>
                    <a:gd name="connsiteX54" fmla="*/ 919609 w 4849413"/>
                    <a:gd name="connsiteY54" fmla="*/ 1008159 h 2136080"/>
                    <a:gd name="connsiteX55" fmla="*/ 537567 w 4849413"/>
                    <a:gd name="connsiteY55" fmla="*/ 996833 h 2136080"/>
                    <a:gd name="connsiteX56" fmla="*/ 321477 w 4849413"/>
                    <a:gd name="connsiteY56" fmla="*/ 886467 h 2136080"/>
                    <a:gd name="connsiteX57" fmla="*/ 29377 w 4849413"/>
                    <a:gd name="connsiteY57" fmla="*/ 722955 h 2136080"/>
                    <a:gd name="connsiteX58" fmla="*/ 10824 w 4849413"/>
                    <a:gd name="connsiteY58" fmla="*/ 761030 h 2136080"/>
                    <a:gd name="connsiteX59" fmla="*/ 297642 w 4849413"/>
                    <a:gd name="connsiteY59" fmla="*/ 996832 h 2136080"/>
                    <a:gd name="connsiteX60" fmla="*/ 704182 w 4849413"/>
                    <a:gd name="connsiteY60" fmla="*/ 1089192 h 2136080"/>
                    <a:gd name="connsiteX61" fmla="*/ 985715 w 4849413"/>
                    <a:gd name="connsiteY61" fmla="*/ 1079881 h 2136080"/>
                    <a:gd name="connsiteX62" fmla="*/ 1366692 w 4849413"/>
                    <a:gd name="connsiteY62" fmla="*/ 1062323 h 2136080"/>
                    <a:gd name="connsiteX63" fmla="*/ 1478314 w 4849413"/>
                    <a:gd name="connsiteY63" fmla="*/ 1113739 h 2136080"/>
                    <a:gd name="connsiteX64" fmla="*/ 1224504 w 4849413"/>
                    <a:gd name="connsiteY64" fmla="*/ 1183352 h 2136080"/>
                    <a:gd name="connsiteX65" fmla="*/ 866914 w 4849413"/>
                    <a:gd name="connsiteY65" fmla="*/ 1130988 h 2136080"/>
                    <a:gd name="connsiteX66" fmla="*/ 805878 w 4849413"/>
                    <a:gd name="connsiteY66" fmla="*/ 1166861 h 2136080"/>
                    <a:gd name="connsiteX67" fmla="*/ 1159014 w 4849413"/>
                    <a:gd name="connsiteY67" fmla="*/ 1269054 h 2136080"/>
                    <a:gd name="connsiteX68" fmla="*/ 1299187 w 4849413"/>
                    <a:gd name="connsiteY68" fmla="*/ 1254766 h 2136080"/>
                    <a:gd name="connsiteX69" fmla="*/ 1468789 w 4849413"/>
                    <a:gd name="connsiteY69" fmla="*/ 1303007 h 2136080"/>
                    <a:gd name="connsiteX70" fmla="*/ 1740157 w 4849413"/>
                    <a:gd name="connsiteY70" fmla="*/ 1241545 h 2136080"/>
                    <a:gd name="connsiteX71" fmla="*/ 2061567 w 4849413"/>
                    <a:gd name="connsiteY71" fmla="*/ 1469955 h 2136080"/>
                    <a:gd name="connsiteX72" fmla="*/ 2037873 w 4849413"/>
                    <a:gd name="connsiteY72" fmla="*/ 1532483 h 2136080"/>
                    <a:gd name="connsiteX73" fmla="*/ 2170749 w 4849413"/>
                    <a:gd name="connsiteY73" fmla="*/ 1533645 h 2136080"/>
                    <a:gd name="connsiteX74" fmla="*/ 2272515 w 4849413"/>
                    <a:gd name="connsiteY74" fmla="*/ 1591317 h 2136080"/>
                    <a:gd name="connsiteX75" fmla="*/ 2329973 w 4849413"/>
                    <a:gd name="connsiteY75" fmla="*/ 1551842 h 2136080"/>
                    <a:gd name="connsiteX76" fmla="*/ 2377598 w 4849413"/>
                    <a:gd name="connsiteY76" fmla="*/ 1634368 h 2136080"/>
                    <a:gd name="connsiteX77" fmla="*/ 3130641 w 4849413"/>
                    <a:gd name="connsiteY77" fmla="*/ 1788403 h 2136080"/>
                    <a:gd name="connsiteX78" fmla="*/ 3897664 w 4849413"/>
                    <a:gd name="connsiteY78" fmla="*/ 1771794 h 2136080"/>
                    <a:gd name="connsiteX79" fmla="*/ 4115389 w 4849413"/>
                    <a:gd name="connsiteY79" fmla="*/ 2084839 h 2136080"/>
                    <a:gd name="connsiteX80" fmla="*/ 4491816 w 4849413"/>
                    <a:gd name="connsiteY80" fmla="*/ 1820579 h 2136080"/>
                    <a:gd name="connsiteX81" fmla="*/ 4799814 w 4849413"/>
                    <a:gd name="connsiteY81" fmla="*/ 1542104 h 2136080"/>
                    <a:gd name="connsiteX82" fmla="*/ 4805170 w 4849413"/>
                    <a:gd name="connsiteY82" fmla="*/ 1455242 h 2136080"/>
                    <a:gd name="connsiteX0" fmla="*/ 4805170 w 4849413"/>
                    <a:gd name="connsiteY0" fmla="*/ 1455242 h 2136080"/>
                    <a:gd name="connsiteX1" fmla="*/ 4607727 w 4849413"/>
                    <a:gd name="connsiteY1" fmla="*/ 1126178 h 2136080"/>
                    <a:gd name="connsiteX2" fmla="*/ 4535105 w 4849413"/>
                    <a:gd name="connsiteY2" fmla="*/ 736269 h 2136080"/>
                    <a:gd name="connsiteX3" fmla="*/ 4086316 w 4849413"/>
                    <a:gd name="connsiteY3" fmla="*/ 841305 h 2136080"/>
                    <a:gd name="connsiteX4" fmla="*/ 3881695 w 4849413"/>
                    <a:gd name="connsiteY4" fmla="*/ 1160606 h 2136080"/>
                    <a:gd name="connsiteX5" fmla="*/ 3035964 w 4849413"/>
                    <a:gd name="connsiteY5" fmla="*/ 1013052 h 2136080"/>
                    <a:gd name="connsiteX6" fmla="*/ 2311776 w 4849413"/>
                    <a:gd name="connsiteY6" fmla="*/ 1046875 h 2136080"/>
                    <a:gd name="connsiteX7" fmla="*/ 2266283 w 4849413"/>
                    <a:gd name="connsiteY7" fmla="*/ 1028678 h 2136080"/>
                    <a:gd name="connsiteX8" fmla="*/ 1981267 w 4849413"/>
                    <a:gd name="connsiteY8" fmla="*/ 977688 h 2136080"/>
                    <a:gd name="connsiteX9" fmla="*/ 2028799 w 4849413"/>
                    <a:gd name="connsiteY9" fmla="*/ 770095 h 2136080"/>
                    <a:gd name="connsiteX10" fmla="*/ 2008920 w 4849413"/>
                    <a:gd name="connsiteY10" fmla="*/ 668495 h 2136080"/>
                    <a:gd name="connsiteX11" fmla="*/ 2028661 w 4849413"/>
                    <a:gd name="connsiteY11" fmla="*/ 538528 h 2136080"/>
                    <a:gd name="connsiteX12" fmla="*/ 2002295 w 4849413"/>
                    <a:gd name="connsiteY12" fmla="*/ 449834 h 2136080"/>
                    <a:gd name="connsiteX13" fmla="*/ 1957958 w 4849413"/>
                    <a:gd name="connsiteY13" fmla="*/ 297814 h 2136080"/>
                    <a:gd name="connsiteX14" fmla="*/ 1845753 w 4849413"/>
                    <a:gd name="connsiteY14" fmla="*/ 165257 h 2136080"/>
                    <a:gd name="connsiteX15" fmla="*/ 1767690 w 4849413"/>
                    <a:gd name="connsiteY15" fmla="*/ 21278 h 2136080"/>
                    <a:gd name="connsiteX16" fmla="*/ 1743119 w 4849413"/>
                    <a:gd name="connsiteY16" fmla="*/ 27842 h 2136080"/>
                    <a:gd name="connsiteX17" fmla="*/ 1820456 w 4849413"/>
                    <a:gd name="connsiteY17" fmla="*/ 307158 h 2136080"/>
                    <a:gd name="connsiteX18" fmla="*/ 1608169 w 4849413"/>
                    <a:gd name="connsiteY18" fmla="*/ 132539 h 2136080"/>
                    <a:gd name="connsiteX19" fmla="*/ 1483811 w 4849413"/>
                    <a:gd name="connsiteY19" fmla="*/ 50588 h 2136080"/>
                    <a:gd name="connsiteX20" fmla="*/ 1662155 w 4849413"/>
                    <a:gd name="connsiteY20" fmla="*/ 257679 h 2136080"/>
                    <a:gd name="connsiteX21" fmla="*/ 1734020 w 4849413"/>
                    <a:gd name="connsiteY21" fmla="*/ 687484 h 2136080"/>
                    <a:gd name="connsiteX22" fmla="*/ 1523733 w 4849413"/>
                    <a:gd name="connsiteY22" fmla="*/ 391518 h 2136080"/>
                    <a:gd name="connsiteX23" fmla="*/ 1240295 w 4849413"/>
                    <a:gd name="connsiteY23" fmla="*/ 285495 h 2136080"/>
                    <a:gd name="connsiteX24" fmla="*/ 1229924 w 4849413"/>
                    <a:gd name="connsiteY24" fmla="*/ 312022 h 2136080"/>
                    <a:gd name="connsiteX25" fmla="*/ 1594794 w 4849413"/>
                    <a:gd name="connsiteY25" fmla="*/ 575767 h 2136080"/>
                    <a:gd name="connsiteX26" fmla="*/ 1656683 w 4849413"/>
                    <a:gd name="connsiteY26" fmla="*/ 812541 h 2136080"/>
                    <a:gd name="connsiteX27" fmla="*/ 1411236 w 4849413"/>
                    <a:gd name="connsiteY27" fmla="*/ 553660 h 2136080"/>
                    <a:gd name="connsiteX28" fmla="*/ 1072365 w 4849413"/>
                    <a:gd name="connsiteY28" fmla="*/ 468955 h 2136080"/>
                    <a:gd name="connsiteX29" fmla="*/ 1051325 w 4849413"/>
                    <a:gd name="connsiteY29" fmla="*/ 509754 h 2136080"/>
                    <a:gd name="connsiteX30" fmla="*/ 1399603 w 4849413"/>
                    <a:gd name="connsiteY30" fmla="*/ 654170 h 2136080"/>
                    <a:gd name="connsiteX31" fmla="*/ 1506558 w 4849413"/>
                    <a:gd name="connsiteY31" fmla="*/ 801215 h 2136080"/>
                    <a:gd name="connsiteX32" fmla="*/ 1250947 w 4849413"/>
                    <a:gd name="connsiteY32" fmla="*/ 691084 h 2136080"/>
                    <a:gd name="connsiteX33" fmla="*/ 921292 w 4849413"/>
                    <a:gd name="connsiteY33" fmla="*/ 687175 h 2136080"/>
                    <a:gd name="connsiteX34" fmla="*/ 950127 w 4849413"/>
                    <a:gd name="connsiteY34" fmla="*/ 715017 h 2136080"/>
                    <a:gd name="connsiteX35" fmla="*/ 1146977 w 4849413"/>
                    <a:gd name="connsiteY35" fmla="*/ 727717 h 2136080"/>
                    <a:gd name="connsiteX36" fmla="*/ 1351670 w 4849413"/>
                    <a:gd name="connsiteY36" fmla="*/ 803442 h 2136080"/>
                    <a:gd name="connsiteX37" fmla="*/ 1533427 w 4849413"/>
                    <a:gd name="connsiteY37" fmla="*/ 939279 h 2136080"/>
                    <a:gd name="connsiteX38" fmla="*/ 1247250 w 4849413"/>
                    <a:gd name="connsiteY38" fmla="*/ 842158 h 2136080"/>
                    <a:gd name="connsiteX39" fmla="*/ 1188442 w 4849413"/>
                    <a:gd name="connsiteY39" fmla="*/ 867771 h 2136080"/>
                    <a:gd name="connsiteX40" fmla="*/ 887645 w 4849413"/>
                    <a:gd name="connsiteY40" fmla="*/ 786407 h 2136080"/>
                    <a:gd name="connsiteX41" fmla="*/ 570715 w 4849413"/>
                    <a:gd name="connsiteY41" fmla="*/ 795980 h 2136080"/>
                    <a:gd name="connsiteX42" fmla="*/ 222199 w 4849413"/>
                    <a:gd name="connsiteY42" fmla="*/ 678385 h 2136080"/>
                    <a:gd name="connsiteX43" fmla="*/ 210352 w 4849413"/>
                    <a:gd name="connsiteY43" fmla="*/ 722955 h 2136080"/>
                    <a:gd name="connsiteX44" fmla="*/ 505722 w 4849413"/>
                    <a:gd name="connsiteY44" fmla="*/ 878552 h 2136080"/>
                    <a:gd name="connsiteX45" fmla="*/ 836230 w 4849413"/>
                    <a:gd name="connsiteY45" fmla="*/ 845546 h 2136080"/>
                    <a:gd name="connsiteX46" fmla="*/ 1009527 w 4849413"/>
                    <a:gd name="connsiteY46" fmla="*/ 862156 h 2136080"/>
                    <a:gd name="connsiteX47" fmla="*/ 819620 w 4849413"/>
                    <a:gd name="connsiteY47" fmla="*/ 887224 h 2136080"/>
                    <a:gd name="connsiteX48" fmla="*/ 867577 w 4849413"/>
                    <a:gd name="connsiteY48" fmla="*/ 915042 h 2136080"/>
                    <a:gd name="connsiteX49" fmla="*/ 1164202 w 4849413"/>
                    <a:gd name="connsiteY49" fmla="*/ 929234 h 2136080"/>
                    <a:gd name="connsiteX50" fmla="*/ 1208108 w 4849413"/>
                    <a:gd name="connsiteY50" fmla="*/ 955890 h 2136080"/>
                    <a:gd name="connsiteX51" fmla="*/ 986568 w 4849413"/>
                    <a:gd name="connsiteY51" fmla="*/ 988374 h 2136080"/>
                    <a:gd name="connsiteX52" fmla="*/ 768204 w 4849413"/>
                    <a:gd name="connsiteY52" fmla="*/ 942668 h 2136080"/>
                    <a:gd name="connsiteX53" fmla="*/ 785028 w 4849413"/>
                    <a:gd name="connsiteY53" fmla="*/ 967430 h 2136080"/>
                    <a:gd name="connsiteX54" fmla="*/ 919609 w 4849413"/>
                    <a:gd name="connsiteY54" fmla="*/ 1008159 h 2136080"/>
                    <a:gd name="connsiteX55" fmla="*/ 537567 w 4849413"/>
                    <a:gd name="connsiteY55" fmla="*/ 996833 h 2136080"/>
                    <a:gd name="connsiteX56" fmla="*/ 321477 w 4849413"/>
                    <a:gd name="connsiteY56" fmla="*/ 886467 h 2136080"/>
                    <a:gd name="connsiteX57" fmla="*/ 29377 w 4849413"/>
                    <a:gd name="connsiteY57" fmla="*/ 722955 h 2136080"/>
                    <a:gd name="connsiteX58" fmla="*/ 10824 w 4849413"/>
                    <a:gd name="connsiteY58" fmla="*/ 761030 h 2136080"/>
                    <a:gd name="connsiteX59" fmla="*/ 297642 w 4849413"/>
                    <a:gd name="connsiteY59" fmla="*/ 996832 h 2136080"/>
                    <a:gd name="connsiteX60" fmla="*/ 704182 w 4849413"/>
                    <a:gd name="connsiteY60" fmla="*/ 1089192 h 2136080"/>
                    <a:gd name="connsiteX61" fmla="*/ 985715 w 4849413"/>
                    <a:gd name="connsiteY61" fmla="*/ 1079881 h 2136080"/>
                    <a:gd name="connsiteX62" fmla="*/ 1366692 w 4849413"/>
                    <a:gd name="connsiteY62" fmla="*/ 1062323 h 2136080"/>
                    <a:gd name="connsiteX63" fmla="*/ 1478314 w 4849413"/>
                    <a:gd name="connsiteY63" fmla="*/ 1113739 h 2136080"/>
                    <a:gd name="connsiteX64" fmla="*/ 1224504 w 4849413"/>
                    <a:gd name="connsiteY64" fmla="*/ 1183352 h 2136080"/>
                    <a:gd name="connsiteX65" fmla="*/ 866914 w 4849413"/>
                    <a:gd name="connsiteY65" fmla="*/ 1130988 h 2136080"/>
                    <a:gd name="connsiteX66" fmla="*/ 805878 w 4849413"/>
                    <a:gd name="connsiteY66" fmla="*/ 1166861 h 2136080"/>
                    <a:gd name="connsiteX67" fmla="*/ 1159014 w 4849413"/>
                    <a:gd name="connsiteY67" fmla="*/ 1269054 h 2136080"/>
                    <a:gd name="connsiteX68" fmla="*/ 1299187 w 4849413"/>
                    <a:gd name="connsiteY68" fmla="*/ 1254766 h 2136080"/>
                    <a:gd name="connsiteX69" fmla="*/ 1468789 w 4849413"/>
                    <a:gd name="connsiteY69" fmla="*/ 1303007 h 2136080"/>
                    <a:gd name="connsiteX70" fmla="*/ 1740157 w 4849413"/>
                    <a:gd name="connsiteY70" fmla="*/ 1241545 h 2136080"/>
                    <a:gd name="connsiteX71" fmla="*/ 2061567 w 4849413"/>
                    <a:gd name="connsiteY71" fmla="*/ 1469955 h 2136080"/>
                    <a:gd name="connsiteX72" fmla="*/ 2037873 w 4849413"/>
                    <a:gd name="connsiteY72" fmla="*/ 1532483 h 2136080"/>
                    <a:gd name="connsiteX73" fmla="*/ 2170749 w 4849413"/>
                    <a:gd name="connsiteY73" fmla="*/ 1533645 h 2136080"/>
                    <a:gd name="connsiteX74" fmla="*/ 2272515 w 4849413"/>
                    <a:gd name="connsiteY74" fmla="*/ 1591317 h 2136080"/>
                    <a:gd name="connsiteX75" fmla="*/ 2329973 w 4849413"/>
                    <a:gd name="connsiteY75" fmla="*/ 1551842 h 2136080"/>
                    <a:gd name="connsiteX76" fmla="*/ 2377598 w 4849413"/>
                    <a:gd name="connsiteY76" fmla="*/ 1634368 h 2136080"/>
                    <a:gd name="connsiteX77" fmla="*/ 3130641 w 4849413"/>
                    <a:gd name="connsiteY77" fmla="*/ 1788403 h 2136080"/>
                    <a:gd name="connsiteX78" fmla="*/ 3897664 w 4849413"/>
                    <a:gd name="connsiteY78" fmla="*/ 1771794 h 2136080"/>
                    <a:gd name="connsiteX79" fmla="*/ 4115389 w 4849413"/>
                    <a:gd name="connsiteY79" fmla="*/ 2084839 h 2136080"/>
                    <a:gd name="connsiteX80" fmla="*/ 4491816 w 4849413"/>
                    <a:gd name="connsiteY80" fmla="*/ 1820579 h 2136080"/>
                    <a:gd name="connsiteX81" fmla="*/ 4799814 w 4849413"/>
                    <a:gd name="connsiteY81" fmla="*/ 1542104 h 2136080"/>
                    <a:gd name="connsiteX82" fmla="*/ 4805170 w 4849413"/>
                    <a:gd name="connsiteY82" fmla="*/ 1455242 h 2136080"/>
                    <a:gd name="connsiteX0" fmla="*/ 4805170 w 4849413"/>
                    <a:gd name="connsiteY0" fmla="*/ 1455242 h 2136080"/>
                    <a:gd name="connsiteX1" fmla="*/ 4607727 w 4849413"/>
                    <a:gd name="connsiteY1" fmla="*/ 1126178 h 2136080"/>
                    <a:gd name="connsiteX2" fmla="*/ 4535105 w 4849413"/>
                    <a:gd name="connsiteY2" fmla="*/ 736269 h 2136080"/>
                    <a:gd name="connsiteX3" fmla="*/ 4086316 w 4849413"/>
                    <a:gd name="connsiteY3" fmla="*/ 841305 h 2136080"/>
                    <a:gd name="connsiteX4" fmla="*/ 3881695 w 4849413"/>
                    <a:gd name="connsiteY4" fmla="*/ 1160606 h 2136080"/>
                    <a:gd name="connsiteX5" fmla="*/ 3035964 w 4849413"/>
                    <a:gd name="connsiteY5" fmla="*/ 1013052 h 2136080"/>
                    <a:gd name="connsiteX6" fmla="*/ 2311776 w 4849413"/>
                    <a:gd name="connsiteY6" fmla="*/ 1046875 h 2136080"/>
                    <a:gd name="connsiteX7" fmla="*/ 2266283 w 4849413"/>
                    <a:gd name="connsiteY7" fmla="*/ 1028678 h 2136080"/>
                    <a:gd name="connsiteX8" fmla="*/ 1981267 w 4849413"/>
                    <a:gd name="connsiteY8" fmla="*/ 977688 h 2136080"/>
                    <a:gd name="connsiteX9" fmla="*/ 2028799 w 4849413"/>
                    <a:gd name="connsiteY9" fmla="*/ 770095 h 2136080"/>
                    <a:gd name="connsiteX10" fmla="*/ 2008920 w 4849413"/>
                    <a:gd name="connsiteY10" fmla="*/ 668495 h 2136080"/>
                    <a:gd name="connsiteX11" fmla="*/ 2028661 w 4849413"/>
                    <a:gd name="connsiteY11" fmla="*/ 538528 h 2136080"/>
                    <a:gd name="connsiteX12" fmla="*/ 2002295 w 4849413"/>
                    <a:gd name="connsiteY12" fmla="*/ 449834 h 2136080"/>
                    <a:gd name="connsiteX13" fmla="*/ 1957958 w 4849413"/>
                    <a:gd name="connsiteY13" fmla="*/ 297814 h 2136080"/>
                    <a:gd name="connsiteX14" fmla="*/ 1845753 w 4849413"/>
                    <a:gd name="connsiteY14" fmla="*/ 165257 h 2136080"/>
                    <a:gd name="connsiteX15" fmla="*/ 1767690 w 4849413"/>
                    <a:gd name="connsiteY15" fmla="*/ 21278 h 2136080"/>
                    <a:gd name="connsiteX16" fmla="*/ 1743119 w 4849413"/>
                    <a:gd name="connsiteY16" fmla="*/ 27842 h 2136080"/>
                    <a:gd name="connsiteX17" fmla="*/ 1820456 w 4849413"/>
                    <a:gd name="connsiteY17" fmla="*/ 307158 h 2136080"/>
                    <a:gd name="connsiteX18" fmla="*/ 1608169 w 4849413"/>
                    <a:gd name="connsiteY18" fmla="*/ 132539 h 2136080"/>
                    <a:gd name="connsiteX19" fmla="*/ 1483811 w 4849413"/>
                    <a:gd name="connsiteY19" fmla="*/ 50588 h 2136080"/>
                    <a:gd name="connsiteX20" fmla="*/ 1662155 w 4849413"/>
                    <a:gd name="connsiteY20" fmla="*/ 257679 h 2136080"/>
                    <a:gd name="connsiteX21" fmla="*/ 1734020 w 4849413"/>
                    <a:gd name="connsiteY21" fmla="*/ 687484 h 2136080"/>
                    <a:gd name="connsiteX22" fmla="*/ 1523733 w 4849413"/>
                    <a:gd name="connsiteY22" fmla="*/ 391518 h 2136080"/>
                    <a:gd name="connsiteX23" fmla="*/ 1240295 w 4849413"/>
                    <a:gd name="connsiteY23" fmla="*/ 285495 h 2136080"/>
                    <a:gd name="connsiteX24" fmla="*/ 1229924 w 4849413"/>
                    <a:gd name="connsiteY24" fmla="*/ 312022 h 2136080"/>
                    <a:gd name="connsiteX25" fmla="*/ 1594794 w 4849413"/>
                    <a:gd name="connsiteY25" fmla="*/ 575767 h 2136080"/>
                    <a:gd name="connsiteX26" fmla="*/ 1656683 w 4849413"/>
                    <a:gd name="connsiteY26" fmla="*/ 812541 h 2136080"/>
                    <a:gd name="connsiteX27" fmla="*/ 1411236 w 4849413"/>
                    <a:gd name="connsiteY27" fmla="*/ 553660 h 2136080"/>
                    <a:gd name="connsiteX28" fmla="*/ 1072365 w 4849413"/>
                    <a:gd name="connsiteY28" fmla="*/ 468955 h 2136080"/>
                    <a:gd name="connsiteX29" fmla="*/ 1051325 w 4849413"/>
                    <a:gd name="connsiteY29" fmla="*/ 509754 h 2136080"/>
                    <a:gd name="connsiteX30" fmla="*/ 1399603 w 4849413"/>
                    <a:gd name="connsiteY30" fmla="*/ 654170 h 2136080"/>
                    <a:gd name="connsiteX31" fmla="*/ 1506558 w 4849413"/>
                    <a:gd name="connsiteY31" fmla="*/ 801215 h 2136080"/>
                    <a:gd name="connsiteX32" fmla="*/ 1250947 w 4849413"/>
                    <a:gd name="connsiteY32" fmla="*/ 691084 h 2136080"/>
                    <a:gd name="connsiteX33" fmla="*/ 921292 w 4849413"/>
                    <a:gd name="connsiteY33" fmla="*/ 687175 h 2136080"/>
                    <a:gd name="connsiteX34" fmla="*/ 950127 w 4849413"/>
                    <a:gd name="connsiteY34" fmla="*/ 715017 h 2136080"/>
                    <a:gd name="connsiteX35" fmla="*/ 1146977 w 4849413"/>
                    <a:gd name="connsiteY35" fmla="*/ 727717 h 2136080"/>
                    <a:gd name="connsiteX36" fmla="*/ 1351670 w 4849413"/>
                    <a:gd name="connsiteY36" fmla="*/ 803442 h 2136080"/>
                    <a:gd name="connsiteX37" fmla="*/ 1533427 w 4849413"/>
                    <a:gd name="connsiteY37" fmla="*/ 939279 h 2136080"/>
                    <a:gd name="connsiteX38" fmla="*/ 1247250 w 4849413"/>
                    <a:gd name="connsiteY38" fmla="*/ 842158 h 2136080"/>
                    <a:gd name="connsiteX39" fmla="*/ 1188442 w 4849413"/>
                    <a:gd name="connsiteY39" fmla="*/ 867771 h 2136080"/>
                    <a:gd name="connsiteX40" fmla="*/ 887645 w 4849413"/>
                    <a:gd name="connsiteY40" fmla="*/ 786407 h 2136080"/>
                    <a:gd name="connsiteX41" fmla="*/ 570715 w 4849413"/>
                    <a:gd name="connsiteY41" fmla="*/ 795980 h 2136080"/>
                    <a:gd name="connsiteX42" fmla="*/ 222199 w 4849413"/>
                    <a:gd name="connsiteY42" fmla="*/ 678385 h 2136080"/>
                    <a:gd name="connsiteX43" fmla="*/ 210352 w 4849413"/>
                    <a:gd name="connsiteY43" fmla="*/ 722955 h 2136080"/>
                    <a:gd name="connsiteX44" fmla="*/ 505722 w 4849413"/>
                    <a:gd name="connsiteY44" fmla="*/ 878552 h 2136080"/>
                    <a:gd name="connsiteX45" fmla="*/ 836230 w 4849413"/>
                    <a:gd name="connsiteY45" fmla="*/ 845546 h 2136080"/>
                    <a:gd name="connsiteX46" fmla="*/ 1009527 w 4849413"/>
                    <a:gd name="connsiteY46" fmla="*/ 862156 h 2136080"/>
                    <a:gd name="connsiteX47" fmla="*/ 819620 w 4849413"/>
                    <a:gd name="connsiteY47" fmla="*/ 887224 h 2136080"/>
                    <a:gd name="connsiteX48" fmla="*/ 867577 w 4849413"/>
                    <a:gd name="connsiteY48" fmla="*/ 915042 h 2136080"/>
                    <a:gd name="connsiteX49" fmla="*/ 1164202 w 4849413"/>
                    <a:gd name="connsiteY49" fmla="*/ 929234 h 2136080"/>
                    <a:gd name="connsiteX50" fmla="*/ 1208108 w 4849413"/>
                    <a:gd name="connsiteY50" fmla="*/ 955890 h 2136080"/>
                    <a:gd name="connsiteX51" fmla="*/ 986568 w 4849413"/>
                    <a:gd name="connsiteY51" fmla="*/ 988374 h 2136080"/>
                    <a:gd name="connsiteX52" fmla="*/ 768204 w 4849413"/>
                    <a:gd name="connsiteY52" fmla="*/ 942668 h 2136080"/>
                    <a:gd name="connsiteX53" fmla="*/ 785028 w 4849413"/>
                    <a:gd name="connsiteY53" fmla="*/ 967430 h 2136080"/>
                    <a:gd name="connsiteX54" fmla="*/ 919609 w 4849413"/>
                    <a:gd name="connsiteY54" fmla="*/ 1008159 h 2136080"/>
                    <a:gd name="connsiteX55" fmla="*/ 537567 w 4849413"/>
                    <a:gd name="connsiteY55" fmla="*/ 996833 h 2136080"/>
                    <a:gd name="connsiteX56" fmla="*/ 321477 w 4849413"/>
                    <a:gd name="connsiteY56" fmla="*/ 886467 h 2136080"/>
                    <a:gd name="connsiteX57" fmla="*/ 29377 w 4849413"/>
                    <a:gd name="connsiteY57" fmla="*/ 722955 h 2136080"/>
                    <a:gd name="connsiteX58" fmla="*/ 10824 w 4849413"/>
                    <a:gd name="connsiteY58" fmla="*/ 761030 h 2136080"/>
                    <a:gd name="connsiteX59" fmla="*/ 297642 w 4849413"/>
                    <a:gd name="connsiteY59" fmla="*/ 996832 h 2136080"/>
                    <a:gd name="connsiteX60" fmla="*/ 704182 w 4849413"/>
                    <a:gd name="connsiteY60" fmla="*/ 1089192 h 2136080"/>
                    <a:gd name="connsiteX61" fmla="*/ 985715 w 4849413"/>
                    <a:gd name="connsiteY61" fmla="*/ 1079881 h 2136080"/>
                    <a:gd name="connsiteX62" fmla="*/ 1366692 w 4849413"/>
                    <a:gd name="connsiteY62" fmla="*/ 1062323 h 2136080"/>
                    <a:gd name="connsiteX63" fmla="*/ 1478314 w 4849413"/>
                    <a:gd name="connsiteY63" fmla="*/ 1113739 h 2136080"/>
                    <a:gd name="connsiteX64" fmla="*/ 1224504 w 4849413"/>
                    <a:gd name="connsiteY64" fmla="*/ 1183352 h 2136080"/>
                    <a:gd name="connsiteX65" fmla="*/ 866914 w 4849413"/>
                    <a:gd name="connsiteY65" fmla="*/ 1130988 h 2136080"/>
                    <a:gd name="connsiteX66" fmla="*/ 805878 w 4849413"/>
                    <a:gd name="connsiteY66" fmla="*/ 1166861 h 2136080"/>
                    <a:gd name="connsiteX67" fmla="*/ 1159014 w 4849413"/>
                    <a:gd name="connsiteY67" fmla="*/ 1269054 h 2136080"/>
                    <a:gd name="connsiteX68" fmla="*/ 1299187 w 4849413"/>
                    <a:gd name="connsiteY68" fmla="*/ 1254766 h 2136080"/>
                    <a:gd name="connsiteX69" fmla="*/ 1468789 w 4849413"/>
                    <a:gd name="connsiteY69" fmla="*/ 1303007 h 2136080"/>
                    <a:gd name="connsiteX70" fmla="*/ 1740157 w 4849413"/>
                    <a:gd name="connsiteY70" fmla="*/ 1241545 h 2136080"/>
                    <a:gd name="connsiteX71" fmla="*/ 2061567 w 4849413"/>
                    <a:gd name="connsiteY71" fmla="*/ 1469955 h 2136080"/>
                    <a:gd name="connsiteX72" fmla="*/ 2037873 w 4849413"/>
                    <a:gd name="connsiteY72" fmla="*/ 1532483 h 2136080"/>
                    <a:gd name="connsiteX73" fmla="*/ 2170749 w 4849413"/>
                    <a:gd name="connsiteY73" fmla="*/ 1533645 h 2136080"/>
                    <a:gd name="connsiteX74" fmla="*/ 2272515 w 4849413"/>
                    <a:gd name="connsiteY74" fmla="*/ 1591317 h 2136080"/>
                    <a:gd name="connsiteX75" fmla="*/ 2329973 w 4849413"/>
                    <a:gd name="connsiteY75" fmla="*/ 1551842 h 2136080"/>
                    <a:gd name="connsiteX76" fmla="*/ 2377598 w 4849413"/>
                    <a:gd name="connsiteY76" fmla="*/ 1634368 h 2136080"/>
                    <a:gd name="connsiteX77" fmla="*/ 3130641 w 4849413"/>
                    <a:gd name="connsiteY77" fmla="*/ 1788403 h 2136080"/>
                    <a:gd name="connsiteX78" fmla="*/ 3897664 w 4849413"/>
                    <a:gd name="connsiteY78" fmla="*/ 1771794 h 2136080"/>
                    <a:gd name="connsiteX79" fmla="*/ 4115389 w 4849413"/>
                    <a:gd name="connsiteY79" fmla="*/ 2084839 h 2136080"/>
                    <a:gd name="connsiteX80" fmla="*/ 4491816 w 4849413"/>
                    <a:gd name="connsiteY80" fmla="*/ 1820579 h 2136080"/>
                    <a:gd name="connsiteX81" fmla="*/ 4799814 w 4849413"/>
                    <a:gd name="connsiteY81" fmla="*/ 1542104 h 2136080"/>
                    <a:gd name="connsiteX82" fmla="*/ 4805170 w 4849413"/>
                    <a:gd name="connsiteY82" fmla="*/ 1455242 h 2136080"/>
                    <a:gd name="connsiteX0" fmla="*/ 4805170 w 4849413"/>
                    <a:gd name="connsiteY0" fmla="*/ 1455242 h 2136080"/>
                    <a:gd name="connsiteX1" fmla="*/ 4607727 w 4849413"/>
                    <a:gd name="connsiteY1" fmla="*/ 1126178 h 2136080"/>
                    <a:gd name="connsiteX2" fmla="*/ 4535105 w 4849413"/>
                    <a:gd name="connsiteY2" fmla="*/ 736269 h 2136080"/>
                    <a:gd name="connsiteX3" fmla="*/ 4086316 w 4849413"/>
                    <a:gd name="connsiteY3" fmla="*/ 841305 h 2136080"/>
                    <a:gd name="connsiteX4" fmla="*/ 3881695 w 4849413"/>
                    <a:gd name="connsiteY4" fmla="*/ 1160606 h 2136080"/>
                    <a:gd name="connsiteX5" fmla="*/ 3035964 w 4849413"/>
                    <a:gd name="connsiteY5" fmla="*/ 1013052 h 2136080"/>
                    <a:gd name="connsiteX6" fmla="*/ 2311776 w 4849413"/>
                    <a:gd name="connsiteY6" fmla="*/ 1046875 h 2136080"/>
                    <a:gd name="connsiteX7" fmla="*/ 2266283 w 4849413"/>
                    <a:gd name="connsiteY7" fmla="*/ 1028678 h 2136080"/>
                    <a:gd name="connsiteX8" fmla="*/ 1981267 w 4849413"/>
                    <a:gd name="connsiteY8" fmla="*/ 977688 h 2136080"/>
                    <a:gd name="connsiteX9" fmla="*/ 2028799 w 4849413"/>
                    <a:gd name="connsiteY9" fmla="*/ 770095 h 2136080"/>
                    <a:gd name="connsiteX10" fmla="*/ 2008920 w 4849413"/>
                    <a:gd name="connsiteY10" fmla="*/ 668495 h 2136080"/>
                    <a:gd name="connsiteX11" fmla="*/ 2028661 w 4849413"/>
                    <a:gd name="connsiteY11" fmla="*/ 538528 h 2136080"/>
                    <a:gd name="connsiteX12" fmla="*/ 2002295 w 4849413"/>
                    <a:gd name="connsiteY12" fmla="*/ 449834 h 2136080"/>
                    <a:gd name="connsiteX13" fmla="*/ 1957958 w 4849413"/>
                    <a:gd name="connsiteY13" fmla="*/ 297814 h 2136080"/>
                    <a:gd name="connsiteX14" fmla="*/ 1845753 w 4849413"/>
                    <a:gd name="connsiteY14" fmla="*/ 165257 h 2136080"/>
                    <a:gd name="connsiteX15" fmla="*/ 1767690 w 4849413"/>
                    <a:gd name="connsiteY15" fmla="*/ 21278 h 2136080"/>
                    <a:gd name="connsiteX16" fmla="*/ 1743119 w 4849413"/>
                    <a:gd name="connsiteY16" fmla="*/ 27842 h 2136080"/>
                    <a:gd name="connsiteX17" fmla="*/ 1820456 w 4849413"/>
                    <a:gd name="connsiteY17" fmla="*/ 307158 h 2136080"/>
                    <a:gd name="connsiteX18" fmla="*/ 1608169 w 4849413"/>
                    <a:gd name="connsiteY18" fmla="*/ 132539 h 2136080"/>
                    <a:gd name="connsiteX19" fmla="*/ 1483811 w 4849413"/>
                    <a:gd name="connsiteY19" fmla="*/ 50588 h 2136080"/>
                    <a:gd name="connsiteX20" fmla="*/ 1662155 w 4849413"/>
                    <a:gd name="connsiteY20" fmla="*/ 257679 h 2136080"/>
                    <a:gd name="connsiteX21" fmla="*/ 1734020 w 4849413"/>
                    <a:gd name="connsiteY21" fmla="*/ 687484 h 2136080"/>
                    <a:gd name="connsiteX22" fmla="*/ 1523733 w 4849413"/>
                    <a:gd name="connsiteY22" fmla="*/ 391518 h 2136080"/>
                    <a:gd name="connsiteX23" fmla="*/ 1240295 w 4849413"/>
                    <a:gd name="connsiteY23" fmla="*/ 293432 h 2136080"/>
                    <a:gd name="connsiteX24" fmla="*/ 1229924 w 4849413"/>
                    <a:gd name="connsiteY24" fmla="*/ 312022 h 2136080"/>
                    <a:gd name="connsiteX25" fmla="*/ 1594794 w 4849413"/>
                    <a:gd name="connsiteY25" fmla="*/ 575767 h 2136080"/>
                    <a:gd name="connsiteX26" fmla="*/ 1656683 w 4849413"/>
                    <a:gd name="connsiteY26" fmla="*/ 812541 h 2136080"/>
                    <a:gd name="connsiteX27" fmla="*/ 1411236 w 4849413"/>
                    <a:gd name="connsiteY27" fmla="*/ 553660 h 2136080"/>
                    <a:gd name="connsiteX28" fmla="*/ 1072365 w 4849413"/>
                    <a:gd name="connsiteY28" fmla="*/ 468955 h 2136080"/>
                    <a:gd name="connsiteX29" fmla="*/ 1051325 w 4849413"/>
                    <a:gd name="connsiteY29" fmla="*/ 509754 h 2136080"/>
                    <a:gd name="connsiteX30" fmla="*/ 1399603 w 4849413"/>
                    <a:gd name="connsiteY30" fmla="*/ 654170 h 2136080"/>
                    <a:gd name="connsiteX31" fmla="*/ 1506558 w 4849413"/>
                    <a:gd name="connsiteY31" fmla="*/ 801215 h 2136080"/>
                    <a:gd name="connsiteX32" fmla="*/ 1250947 w 4849413"/>
                    <a:gd name="connsiteY32" fmla="*/ 691084 h 2136080"/>
                    <a:gd name="connsiteX33" fmla="*/ 921292 w 4849413"/>
                    <a:gd name="connsiteY33" fmla="*/ 687175 h 2136080"/>
                    <a:gd name="connsiteX34" fmla="*/ 950127 w 4849413"/>
                    <a:gd name="connsiteY34" fmla="*/ 715017 h 2136080"/>
                    <a:gd name="connsiteX35" fmla="*/ 1146977 w 4849413"/>
                    <a:gd name="connsiteY35" fmla="*/ 727717 h 2136080"/>
                    <a:gd name="connsiteX36" fmla="*/ 1351670 w 4849413"/>
                    <a:gd name="connsiteY36" fmla="*/ 803442 h 2136080"/>
                    <a:gd name="connsiteX37" fmla="*/ 1533427 w 4849413"/>
                    <a:gd name="connsiteY37" fmla="*/ 939279 h 2136080"/>
                    <a:gd name="connsiteX38" fmla="*/ 1247250 w 4849413"/>
                    <a:gd name="connsiteY38" fmla="*/ 842158 h 2136080"/>
                    <a:gd name="connsiteX39" fmla="*/ 1188442 w 4849413"/>
                    <a:gd name="connsiteY39" fmla="*/ 867771 h 2136080"/>
                    <a:gd name="connsiteX40" fmla="*/ 887645 w 4849413"/>
                    <a:gd name="connsiteY40" fmla="*/ 786407 h 2136080"/>
                    <a:gd name="connsiteX41" fmla="*/ 570715 w 4849413"/>
                    <a:gd name="connsiteY41" fmla="*/ 795980 h 2136080"/>
                    <a:gd name="connsiteX42" fmla="*/ 222199 w 4849413"/>
                    <a:gd name="connsiteY42" fmla="*/ 678385 h 2136080"/>
                    <a:gd name="connsiteX43" fmla="*/ 210352 w 4849413"/>
                    <a:gd name="connsiteY43" fmla="*/ 722955 h 2136080"/>
                    <a:gd name="connsiteX44" fmla="*/ 505722 w 4849413"/>
                    <a:gd name="connsiteY44" fmla="*/ 878552 h 2136080"/>
                    <a:gd name="connsiteX45" fmla="*/ 836230 w 4849413"/>
                    <a:gd name="connsiteY45" fmla="*/ 845546 h 2136080"/>
                    <a:gd name="connsiteX46" fmla="*/ 1009527 w 4849413"/>
                    <a:gd name="connsiteY46" fmla="*/ 862156 h 2136080"/>
                    <a:gd name="connsiteX47" fmla="*/ 819620 w 4849413"/>
                    <a:gd name="connsiteY47" fmla="*/ 887224 h 2136080"/>
                    <a:gd name="connsiteX48" fmla="*/ 867577 w 4849413"/>
                    <a:gd name="connsiteY48" fmla="*/ 915042 h 2136080"/>
                    <a:gd name="connsiteX49" fmla="*/ 1164202 w 4849413"/>
                    <a:gd name="connsiteY49" fmla="*/ 929234 h 2136080"/>
                    <a:gd name="connsiteX50" fmla="*/ 1208108 w 4849413"/>
                    <a:gd name="connsiteY50" fmla="*/ 955890 h 2136080"/>
                    <a:gd name="connsiteX51" fmla="*/ 986568 w 4849413"/>
                    <a:gd name="connsiteY51" fmla="*/ 988374 h 2136080"/>
                    <a:gd name="connsiteX52" fmla="*/ 768204 w 4849413"/>
                    <a:gd name="connsiteY52" fmla="*/ 942668 h 2136080"/>
                    <a:gd name="connsiteX53" fmla="*/ 785028 w 4849413"/>
                    <a:gd name="connsiteY53" fmla="*/ 967430 h 2136080"/>
                    <a:gd name="connsiteX54" fmla="*/ 919609 w 4849413"/>
                    <a:gd name="connsiteY54" fmla="*/ 1008159 h 2136080"/>
                    <a:gd name="connsiteX55" fmla="*/ 537567 w 4849413"/>
                    <a:gd name="connsiteY55" fmla="*/ 996833 h 2136080"/>
                    <a:gd name="connsiteX56" fmla="*/ 321477 w 4849413"/>
                    <a:gd name="connsiteY56" fmla="*/ 886467 h 2136080"/>
                    <a:gd name="connsiteX57" fmla="*/ 29377 w 4849413"/>
                    <a:gd name="connsiteY57" fmla="*/ 722955 h 2136080"/>
                    <a:gd name="connsiteX58" fmla="*/ 10824 w 4849413"/>
                    <a:gd name="connsiteY58" fmla="*/ 761030 h 2136080"/>
                    <a:gd name="connsiteX59" fmla="*/ 297642 w 4849413"/>
                    <a:gd name="connsiteY59" fmla="*/ 996832 h 2136080"/>
                    <a:gd name="connsiteX60" fmla="*/ 704182 w 4849413"/>
                    <a:gd name="connsiteY60" fmla="*/ 1089192 h 2136080"/>
                    <a:gd name="connsiteX61" fmla="*/ 985715 w 4849413"/>
                    <a:gd name="connsiteY61" fmla="*/ 1079881 h 2136080"/>
                    <a:gd name="connsiteX62" fmla="*/ 1366692 w 4849413"/>
                    <a:gd name="connsiteY62" fmla="*/ 1062323 h 2136080"/>
                    <a:gd name="connsiteX63" fmla="*/ 1478314 w 4849413"/>
                    <a:gd name="connsiteY63" fmla="*/ 1113739 h 2136080"/>
                    <a:gd name="connsiteX64" fmla="*/ 1224504 w 4849413"/>
                    <a:gd name="connsiteY64" fmla="*/ 1183352 h 2136080"/>
                    <a:gd name="connsiteX65" fmla="*/ 866914 w 4849413"/>
                    <a:gd name="connsiteY65" fmla="*/ 1130988 h 2136080"/>
                    <a:gd name="connsiteX66" fmla="*/ 805878 w 4849413"/>
                    <a:gd name="connsiteY66" fmla="*/ 1166861 h 2136080"/>
                    <a:gd name="connsiteX67" fmla="*/ 1159014 w 4849413"/>
                    <a:gd name="connsiteY67" fmla="*/ 1269054 h 2136080"/>
                    <a:gd name="connsiteX68" fmla="*/ 1299187 w 4849413"/>
                    <a:gd name="connsiteY68" fmla="*/ 1254766 h 2136080"/>
                    <a:gd name="connsiteX69" fmla="*/ 1468789 w 4849413"/>
                    <a:gd name="connsiteY69" fmla="*/ 1303007 h 2136080"/>
                    <a:gd name="connsiteX70" fmla="*/ 1740157 w 4849413"/>
                    <a:gd name="connsiteY70" fmla="*/ 1241545 h 2136080"/>
                    <a:gd name="connsiteX71" fmla="*/ 2061567 w 4849413"/>
                    <a:gd name="connsiteY71" fmla="*/ 1469955 h 2136080"/>
                    <a:gd name="connsiteX72" fmla="*/ 2037873 w 4849413"/>
                    <a:gd name="connsiteY72" fmla="*/ 1532483 h 2136080"/>
                    <a:gd name="connsiteX73" fmla="*/ 2170749 w 4849413"/>
                    <a:gd name="connsiteY73" fmla="*/ 1533645 h 2136080"/>
                    <a:gd name="connsiteX74" fmla="*/ 2272515 w 4849413"/>
                    <a:gd name="connsiteY74" fmla="*/ 1591317 h 2136080"/>
                    <a:gd name="connsiteX75" fmla="*/ 2329973 w 4849413"/>
                    <a:gd name="connsiteY75" fmla="*/ 1551842 h 2136080"/>
                    <a:gd name="connsiteX76" fmla="*/ 2377598 w 4849413"/>
                    <a:gd name="connsiteY76" fmla="*/ 1634368 h 2136080"/>
                    <a:gd name="connsiteX77" fmla="*/ 3130641 w 4849413"/>
                    <a:gd name="connsiteY77" fmla="*/ 1788403 h 2136080"/>
                    <a:gd name="connsiteX78" fmla="*/ 3897664 w 4849413"/>
                    <a:gd name="connsiteY78" fmla="*/ 1771794 h 2136080"/>
                    <a:gd name="connsiteX79" fmla="*/ 4115389 w 4849413"/>
                    <a:gd name="connsiteY79" fmla="*/ 2084839 h 2136080"/>
                    <a:gd name="connsiteX80" fmla="*/ 4491816 w 4849413"/>
                    <a:gd name="connsiteY80" fmla="*/ 1820579 h 2136080"/>
                    <a:gd name="connsiteX81" fmla="*/ 4799814 w 4849413"/>
                    <a:gd name="connsiteY81" fmla="*/ 1542104 h 2136080"/>
                    <a:gd name="connsiteX82" fmla="*/ 4805170 w 4849413"/>
                    <a:gd name="connsiteY82" fmla="*/ 1455242 h 2136080"/>
                    <a:gd name="connsiteX0" fmla="*/ 4805170 w 4849413"/>
                    <a:gd name="connsiteY0" fmla="*/ 1455242 h 2136080"/>
                    <a:gd name="connsiteX1" fmla="*/ 4607727 w 4849413"/>
                    <a:gd name="connsiteY1" fmla="*/ 1126178 h 2136080"/>
                    <a:gd name="connsiteX2" fmla="*/ 4535105 w 4849413"/>
                    <a:gd name="connsiteY2" fmla="*/ 736269 h 2136080"/>
                    <a:gd name="connsiteX3" fmla="*/ 4086316 w 4849413"/>
                    <a:gd name="connsiteY3" fmla="*/ 841305 h 2136080"/>
                    <a:gd name="connsiteX4" fmla="*/ 3881695 w 4849413"/>
                    <a:gd name="connsiteY4" fmla="*/ 1160606 h 2136080"/>
                    <a:gd name="connsiteX5" fmla="*/ 3035964 w 4849413"/>
                    <a:gd name="connsiteY5" fmla="*/ 1013052 h 2136080"/>
                    <a:gd name="connsiteX6" fmla="*/ 2311776 w 4849413"/>
                    <a:gd name="connsiteY6" fmla="*/ 1046875 h 2136080"/>
                    <a:gd name="connsiteX7" fmla="*/ 2266283 w 4849413"/>
                    <a:gd name="connsiteY7" fmla="*/ 1028678 h 2136080"/>
                    <a:gd name="connsiteX8" fmla="*/ 1981267 w 4849413"/>
                    <a:gd name="connsiteY8" fmla="*/ 977688 h 2136080"/>
                    <a:gd name="connsiteX9" fmla="*/ 2028799 w 4849413"/>
                    <a:gd name="connsiteY9" fmla="*/ 770095 h 2136080"/>
                    <a:gd name="connsiteX10" fmla="*/ 2008920 w 4849413"/>
                    <a:gd name="connsiteY10" fmla="*/ 668495 h 2136080"/>
                    <a:gd name="connsiteX11" fmla="*/ 2028661 w 4849413"/>
                    <a:gd name="connsiteY11" fmla="*/ 538528 h 2136080"/>
                    <a:gd name="connsiteX12" fmla="*/ 2002295 w 4849413"/>
                    <a:gd name="connsiteY12" fmla="*/ 449834 h 2136080"/>
                    <a:gd name="connsiteX13" fmla="*/ 1957958 w 4849413"/>
                    <a:gd name="connsiteY13" fmla="*/ 297814 h 2136080"/>
                    <a:gd name="connsiteX14" fmla="*/ 1845753 w 4849413"/>
                    <a:gd name="connsiteY14" fmla="*/ 165257 h 2136080"/>
                    <a:gd name="connsiteX15" fmla="*/ 1767690 w 4849413"/>
                    <a:gd name="connsiteY15" fmla="*/ 21278 h 2136080"/>
                    <a:gd name="connsiteX16" fmla="*/ 1743119 w 4849413"/>
                    <a:gd name="connsiteY16" fmla="*/ 27842 h 2136080"/>
                    <a:gd name="connsiteX17" fmla="*/ 1820456 w 4849413"/>
                    <a:gd name="connsiteY17" fmla="*/ 307158 h 2136080"/>
                    <a:gd name="connsiteX18" fmla="*/ 1608169 w 4849413"/>
                    <a:gd name="connsiteY18" fmla="*/ 132539 h 2136080"/>
                    <a:gd name="connsiteX19" fmla="*/ 1483811 w 4849413"/>
                    <a:gd name="connsiteY19" fmla="*/ 50588 h 2136080"/>
                    <a:gd name="connsiteX20" fmla="*/ 1662155 w 4849413"/>
                    <a:gd name="connsiteY20" fmla="*/ 257679 h 2136080"/>
                    <a:gd name="connsiteX21" fmla="*/ 1734020 w 4849413"/>
                    <a:gd name="connsiteY21" fmla="*/ 687484 h 2136080"/>
                    <a:gd name="connsiteX22" fmla="*/ 1523733 w 4849413"/>
                    <a:gd name="connsiteY22" fmla="*/ 391518 h 2136080"/>
                    <a:gd name="connsiteX23" fmla="*/ 1240295 w 4849413"/>
                    <a:gd name="connsiteY23" fmla="*/ 293432 h 2136080"/>
                    <a:gd name="connsiteX24" fmla="*/ 1229924 w 4849413"/>
                    <a:gd name="connsiteY24" fmla="*/ 312022 h 2136080"/>
                    <a:gd name="connsiteX25" fmla="*/ 1594794 w 4849413"/>
                    <a:gd name="connsiteY25" fmla="*/ 575767 h 2136080"/>
                    <a:gd name="connsiteX26" fmla="*/ 1656683 w 4849413"/>
                    <a:gd name="connsiteY26" fmla="*/ 812541 h 2136080"/>
                    <a:gd name="connsiteX27" fmla="*/ 1411236 w 4849413"/>
                    <a:gd name="connsiteY27" fmla="*/ 553660 h 2136080"/>
                    <a:gd name="connsiteX28" fmla="*/ 1072365 w 4849413"/>
                    <a:gd name="connsiteY28" fmla="*/ 468955 h 2136080"/>
                    <a:gd name="connsiteX29" fmla="*/ 1051325 w 4849413"/>
                    <a:gd name="connsiteY29" fmla="*/ 509754 h 2136080"/>
                    <a:gd name="connsiteX30" fmla="*/ 1399603 w 4849413"/>
                    <a:gd name="connsiteY30" fmla="*/ 654170 h 2136080"/>
                    <a:gd name="connsiteX31" fmla="*/ 1506558 w 4849413"/>
                    <a:gd name="connsiteY31" fmla="*/ 801215 h 2136080"/>
                    <a:gd name="connsiteX32" fmla="*/ 1250947 w 4849413"/>
                    <a:gd name="connsiteY32" fmla="*/ 691084 h 2136080"/>
                    <a:gd name="connsiteX33" fmla="*/ 921292 w 4849413"/>
                    <a:gd name="connsiteY33" fmla="*/ 687175 h 2136080"/>
                    <a:gd name="connsiteX34" fmla="*/ 950127 w 4849413"/>
                    <a:gd name="connsiteY34" fmla="*/ 715017 h 2136080"/>
                    <a:gd name="connsiteX35" fmla="*/ 1146977 w 4849413"/>
                    <a:gd name="connsiteY35" fmla="*/ 727717 h 2136080"/>
                    <a:gd name="connsiteX36" fmla="*/ 1351670 w 4849413"/>
                    <a:gd name="connsiteY36" fmla="*/ 803442 h 2136080"/>
                    <a:gd name="connsiteX37" fmla="*/ 1533427 w 4849413"/>
                    <a:gd name="connsiteY37" fmla="*/ 939279 h 2136080"/>
                    <a:gd name="connsiteX38" fmla="*/ 1247250 w 4849413"/>
                    <a:gd name="connsiteY38" fmla="*/ 842158 h 2136080"/>
                    <a:gd name="connsiteX39" fmla="*/ 1188442 w 4849413"/>
                    <a:gd name="connsiteY39" fmla="*/ 867771 h 2136080"/>
                    <a:gd name="connsiteX40" fmla="*/ 887645 w 4849413"/>
                    <a:gd name="connsiteY40" fmla="*/ 786407 h 2136080"/>
                    <a:gd name="connsiteX41" fmla="*/ 570715 w 4849413"/>
                    <a:gd name="connsiteY41" fmla="*/ 795980 h 2136080"/>
                    <a:gd name="connsiteX42" fmla="*/ 222199 w 4849413"/>
                    <a:gd name="connsiteY42" fmla="*/ 678385 h 2136080"/>
                    <a:gd name="connsiteX43" fmla="*/ 210352 w 4849413"/>
                    <a:gd name="connsiteY43" fmla="*/ 722955 h 2136080"/>
                    <a:gd name="connsiteX44" fmla="*/ 505722 w 4849413"/>
                    <a:gd name="connsiteY44" fmla="*/ 878552 h 2136080"/>
                    <a:gd name="connsiteX45" fmla="*/ 836230 w 4849413"/>
                    <a:gd name="connsiteY45" fmla="*/ 845546 h 2136080"/>
                    <a:gd name="connsiteX46" fmla="*/ 1009527 w 4849413"/>
                    <a:gd name="connsiteY46" fmla="*/ 862156 h 2136080"/>
                    <a:gd name="connsiteX47" fmla="*/ 819620 w 4849413"/>
                    <a:gd name="connsiteY47" fmla="*/ 887224 h 2136080"/>
                    <a:gd name="connsiteX48" fmla="*/ 867577 w 4849413"/>
                    <a:gd name="connsiteY48" fmla="*/ 915042 h 2136080"/>
                    <a:gd name="connsiteX49" fmla="*/ 1164202 w 4849413"/>
                    <a:gd name="connsiteY49" fmla="*/ 929234 h 2136080"/>
                    <a:gd name="connsiteX50" fmla="*/ 1208108 w 4849413"/>
                    <a:gd name="connsiteY50" fmla="*/ 955890 h 2136080"/>
                    <a:gd name="connsiteX51" fmla="*/ 986568 w 4849413"/>
                    <a:gd name="connsiteY51" fmla="*/ 988374 h 2136080"/>
                    <a:gd name="connsiteX52" fmla="*/ 768204 w 4849413"/>
                    <a:gd name="connsiteY52" fmla="*/ 942668 h 2136080"/>
                    <a:gd name="connsiteX53" fmla="*/ 785028 w 4849413"/>
                    <a:gd name="connsiteY53" fmla="*/ 967430 h 2136080"/>
                    <a:gd name="connsiteX54" fmla="*/ 919609 w 4849413"/>
                    <a:gd name="connsiteY54" fmla="*/ 1008159 h 2136080"/>
                    <a:gd name="connsiteX55" fmla="*/ 537567 w 4849413"/>
                    <a:gd name="connsiteY55" fmla="*/ 996833 h 2136080"/>
                    <a:gd name="connsiteX56" fmla="*/ 321477 w 4849413"/>
                    <a:gd name="connsiteY56" fmla="*/ 886467 h 2136080"/>
                    <a:gd name="connsiteX57" fmla="*/ 29377 w 4849413"/>
                    <a:gd name="connsiteY57" fmla="*/ 722955 h 2136080"/>
                    <a:gd name="connsiteX58" fmla="*/ 10824 w 4849413"/>
                    <a:gd name="connsiteY58" fmla="*/ 761030 h 2136080"/>
                    <a:gd name="connsiteX59" fmla="*/ 297642 w 4849413"/>
                    <a:gd name="connsiteY59" fmla="*/ 996832 h 2136080"/>
                    <a:gd name="connsiteX60" fmla="*/ 704182 w 4849413"/>
                    <a:gd name="connsiteY60" fmla="*/ 1089192 h 2136080"/>
                    <a:gd name="connsiteX61" fmla="*/ 985715 w 4849413"/>
                    <a:gd name="connsiteY61" fmla="*/ 1079881 h 2136080"/>
                    <a:gd name="connsiteX62" fmla="*/ 1366692 w 4849413"/>
                    <a:gd name="connsiteY62" fmla="*/ 1062323 h 2136080"/>
                    <a:gd name="connsiteX63" fmla="*/ 1478314 w 4849413"/>
                    <a:gd name="connsiteY63" fmla="*/ 1113739 h 2136080"/>
                    <a:gd name="connsiteX64" fmla="*/ 1224504 w 4849413"/>
                    <a:gd name="connsiteY64" fmla="*/ 1183352 h 2136080"/>
                    <a:gd name="connsiteX65" fmla="*/ 866914 w 4849413"/>
                    <a:gd name="connsiteY65" fmla="*/ 1130988 h 2136080"/>
                    <a:gd name="connsiteX66" fmla="*/ 805878 w 4849413"/>
                    <a:gd name="connsiteY66" fmla="*/ 1166861 h 2136080"/>
                    <a:gd name="connsiteX67" fmla="*/ 1159014 w 4849413"/>
                    <a:gd name="connsiteY67" fmla="*/ 1269054 h 2136080"/>
                    <a:gd name="connsiteX68" fmla="*/ 1299187 w 4849413"/>
                    <a:gd name="connsiteY68" fmla="*/ 1254766 h 2136080"/>
                    <a:gd name="connsiteX69" fmla="*/ 1468789 w 4849413"/>
                    <a:gd name="connsiteY69" fmla="*/ 1303007 h 2136080"/>
                    <a:gd name="connsiteX70" fmla="*/ 1740157 w 4849413"/>
                    <a:gd name="connsiteY70" fmla="*/ 1241545 h 2136080"/>
                    <a:gd name="connsiteX71" fmla="*/ 2061567 w 4849413"/>
                    <a:gd name="connsiteY71" fmla="*/ 1469955 h 2136080"/>
                    <a:gd name="connsiteX72" fmla="*/ 2037873 w 4849413"/>
                    <a:gd name="connsiteY72" fmla="*/ 1532483 h 2136080"/>
                    <a:gd name="connsiteX73" fmla="*/ 2170749 w 4849413"/>
                    <a:gd name="connsiteY73" fmla="*/ 1533645 h 2136080"/>
                    <a:gd name="connsiteX74" fmla="*/ 2272515 w 4849413"/>
                    <a:gd name="connsiteY74" fmla="*/ 1591317 h 2136080"/>
                    <a:gd name="connsiteX75" fmla="*/ 2329973 w 4849413"/>
                    <a:gd name="connsiteY75" fmla="*/ 1551842 h 2136080"/>
                    <a:gd name="connsiteX76" fmla="*/ 2377598 w 4849413"/>
                    <a:gd name="connsiteY76" fmla="*/ 1634368 h 2136080"/>
                    <a:gd name="connsiteX77" fmla="*/ 3130641 w 4849413"/>
                    <a:gd name="connsiteY77" fmla="*/ 1788403 h 2136080"/>
                    <a:gd name="connsiteX78" fmla="*/ 3897664 w 4849413"/>
                    <a:gd name="connsiteY78" fmla="*/ 1771794 h 2136080"/>
                    <a:gd name="connsiteX79" fmla="*/ 4115389 w 4849413"/>
                    <a:gd name="connsiteY79" fmla="*/ 2084839 h 2136080"/>
                    <a:gd name="connsiteX80" fmla="*/ 4491816 w 4849413"/>
                    <a:gd name="connsiteY80" fmla="*/ 1820579 h 2136080"/>
                    <a:gd name="connsiteX81" fmla="*/ 4799814 w 4849413"/>
                    <a:gd name="connsiteY81" fmla="*/ 1542104 h 2136080"/>
                    <a:gd name="connsiteX82" fmla="*/ 4805170 w 4849413"/>
                    <a:gd name="connsiteY82" fmla="*/ 1455242 h 2136080"/>
                    <a:gd name="connsiteX0" fmla="*/ 4805170 w 4849413"/>
                    <a:gd name="connsiteY0" fmla="*/ 1455242 h 2136080"/>
                    <a:gd name="connsiteX1" fmla="*/ 4607727 w 4849413"/>
                    <a:gd name="connsiteY1" fmla="*/ 1126178 h 2136080"/>
                    <a:gd name="connsiteX2" fmla="*/ 4535105 w 4849413"/>
                    <a:gd name="connsiteY2" fmla="*/ 736269 h 2136080"/>
                    <a:gd name="connsiteX3" fmla="*/ 4086316 w 4849413"/>
                    <a:gd name="connsiteY3" fmla="*/ 841305 h 2136080"/>
                    <a:gd name="connsiteX4" fmla="*/ 3881695 w 4849413"/>
                    <a:gd name="connsiteY4" fmla="*/ 1160606 h 2136080"/>
                    <a:gd name="connsiteX5" fmla="*/ 3035964 w 4849413"/>
                    <a:gd name="connsiteY5" fmla="*/ 1013052 h 2136080"/>
                    <a:gd name="connsiteX6" fmla="*/ 2311776 w 4849413"/>
                    <a:gd name="connsiteY6" fmla="*/ 1046875 h 2136080"/>
                    <a:gd name="connsiteX7" fmla="*/ 2266283 w 4849413"/>
                    <a:gd name="connsiteY7" fmla="*/ 1028678 h 2136080"/>
                    <a:gd name="connsiteX8" fmla="*/ 1981267 w 4849413"/>
                    <a:gd name="connsiteY8" fmla="*/ 977688 h 2136080"/>
                    <a:gd name="connsiteX9" fmla="*/ 2028799 w 4849413"/>
                    <a:gd name="connsiteY9" fmla="*/ 770095 h 2136080"/>
                    <a:gd name="connsiteX10" fmla="*/ 2008920 w 4849413"/>
                    <a:gd name="connsiteY10" fmla="*/ 668495 h 2136080"/>
                    <a:gd name="connsiteX11" fmla="*/ 2028661 w 4849413"/>
                    <a:gd name="connsiteY11" fmla="*/ 538528 h 2136080"/>
                    <a:gd name="connsiteX12" fmla="*/ 2002295 w 4849413"/>
                    <a:gd name="connsiteY12" fmla="*/ 449834 h 2136080"/>
                    <a:gd name="connsiteX13" fmla="*/ 1957958 w 4849413"/>
                    <a:gd name="connsiteY13" fmla="*/ 297814 h 2136080"/>
                    <a:gd name="connsiteX14" fmla="*/ 1845753 w 4849413"/>
                    <a:gd name="connsiteY14" fmla="*/ 165257 h 2136080"/>
                    <a:gd name="connsiteX15" fmla="*/ 1767690 w 4849413"/>
                    <a:gd name="connsiteY15" fmla="*/ 21278 h 2136080"/>
                    <a:gd name="connsiteX16" fmla="*/ 1743119 w 4849413"/>
                    <a:gd name="connsiteY16" fmla="*/ 27842 h 2136080"/>
                    <a:gd name="connsiteX17" fmla="*/ 1820456 w 4849413"/>
                    <a:gd name="connsiteY17" fmla="*/ 307158 h 2136080"/>
                    <a:gd name="connsiteX18" fmla="*/ 1608169 w 4849413"/>
                    <a:gd name="connsiteY18" fmla="*/ 132539 h 2136080"/>
                    <a:gd name="connsiteX19" fmla="*/ 1483811 w 4849413"/>
                    <a:gd name="connsiteY19" fmla="*/ 50588 h 2136080"/>
                    <a:gd name="connsiteX20" fmla="*/ 1662155 w 4849413"/>
                    <a:gd name="connsiteY20" fmla="*/ 257679 h 2136080"/>
                    <a:gd name="connsiteX21" fmla="*/ 1734020 w 4849413"/>
                    <a:gd name="connsiteY21" fmla="*/ 687484 h 2136080"/>
                    <a:gd name="connsiteX22" fmla="*/ 1523733 w 4849413"/>
                    <a:gd name="connsiteY22" fmla="*/ 391518 h 2136080"/>
                    <a:gd name="connsiteX23" fmla="*/ 1240295 w 4849413"/>
                    <a:gd name="connsiteY23" fmla="*/ 293432 h 2136080"/>
                    <a:gd name="connsiteX24" fmla="*/ 1229924 w 4849413"/>
                    <a:gd name="connsiteY24" fmla="*/ 312022 h 2136080"/>
                    <a:gd name="connsiteX25" fmla="*/ 1594794 w 4849413"/>
                    <a:gd name="connsiteY25" fmla="*/ 575767 h 2136080"/>
                    <a:gd name="connsiteX26" fmla="*/ 1656683 w 4849413"/>
                    <a:gd name="connsiteY26" fmla="*/ 812541 h 2136080"/>
                    <a:gd name="connsiteX27" fmla="*/ 1411236 w 4849413"/>
                    <a:gd name="connsiteY27" fmla="*/ 553660 h 2136080"/>
                    <a:gd name="connsiteX28" fmla="*/ 1072365 w 4849413"/>
                    <a:gd name="connsiteY28" fmla="*/ 468955 h 2136080"/>
                    <a:gd name="connsiteX29" fmla="*/ 1051325 w 4849413"/>
                    <a:gd name="connsiteY29" fmla="*/ 509754 h 2136080"/>
                    <a:gd name="connsiteX30" fmla="*/ 1399603 w 4849413"/>
                    <a:gd name="connsiteY30" fmla="*/ 654170 h 2136080"/>
                    <a:gd name="connsiteX31" fmla="*/ 1506558 w 4849413"/>
                    <a:gd name="connsiteY31" fmla="*/ 801215 h 2136080"/>
                    <a:gd name="connsiteX32" fmla="*/ 1250947 w 4849413"/>
                    <a:gd name="connsiteY32" fmla="*/ 691084 h 2136080"/>
                    <a:gd name="connsiteX33" fmla="*/ 921292 w 4849413"/>
                    <a:gd name="connsiteY33" fmla="*/ 687175 h 2136080"/>
                    <a:gd name="connsiteX34" fmla="*/ 950127 w 4849413"/>
                    <a:gd name="connsiteY34" fmla="*/ 715017 h 2136080"/>
                    <a:gd name="connsiteX35" fmla="*/ 1146977 w 4849413"/>
                    <a:gd name="connsiteY35" fmla="*/ 727717 h 2136080"/>
                    <a:gd name="connsiteX36" fmla="*/ 1351670 w 4849413"/>
                    <a:gd name="connsiteY36" fmla="*/ 803442 h 2136080"/>
                    <a:gd name="connsiteX37" fmla="*/ 1533427 w 4849413"/>
                    <a:gd name="connsiteY37" fmla="*/ 939279 h 2136080"/>
                    <a:gd name="connsiteX38" fmla="*/ 1247250 w 4849413"/>
                    <a:gd name="connsiteY38" fmla="*/ 842158 h 2136080"/>
                    <a:gd name="connsiteX39" fmla="*/ 1188442 w 4849413"/>
                    <a:gd name="connsiteY39" fmla="*/ 867771 h 2136080"/>
                    <a:gd name="connsiteX40" fmla="*/ 887645 w 4849413"/>
                    <a:gd name="connsiteY40" fmla="*/ 786407 h 2136080"/>
                    <a:gd name="connsiteX41" fmla="*/ 570715 w 4849413"/>
                    <a:gd name="connsiteY41" fmla="*/ 795980 h 2136080"/>
                    <a:gd name="connsiteX42" fmla="*/ 222199 w 4849413"/>
                    <a:gd name="connsiteY42" fmla="*/ 678385 h 2136080"/>
                    <a:gd name="connsiteX43" fmla="*/ 210352 w 4849413"/>
                    <a:gd name="connsiteY43" fmla="*/ 722955 h 2136080"/>
                    <a:gd name="connsiteX44" fmla="*/ 505722 w 4849413"/>
                    <a:gd name="connsiteY44" fmla="*/ 878552 h 2136080"/>
                    <a:gd name="connsiteX45" fmla="*/ 836230 w 4849413"/>
                    <a:gd name="connsiteY45" fmla="*/ 845546 h 2136080"/>
                    <a:gd name="connsiteX46" fmla="*/ 1009527 w 4849413"/>
                    <a:gd name="connsiteY46" fmla="*/ 862156 h 2136080"/>
                    <a:gd name="connsiteX47" fmla="*/ 819620 w 4849413"/>
                    <a:gd name="connsiteY47" fmla="*/ 887224 h 2136080"/>
                    <a:gd name="connsiteX48" fmla="*/ 867577 w 4849413"/>
                    <a:gd name="connsiteY48" fmla="*/ 915042 h 2136080"/>
                    <a:gd name="connsiteX49" fmla="*/ 1164202 w 4849413"/>
                    <a:gd name="connsiteY49" fmla="*/ 929234 h 2136080"/>
                    <a:gd name="connsiteX50" fmla="*/ 1208108 w 4849413"/>
                    <a:gd name="connsiteY50" fmla="*/ 955890 h 2136080"/>
                    <a:gd name="connsiteX51" fmla="*/ 986568 w 4849413"/>
                    <a:gd name="connsiteY51" fmla="*/ 988374 h 2136080"/>
                    <a:gd name="connsiteX52" fmla="*/ 768204 w 4849413"/>
                    <a:gd name="connsiteY52" fmla="*/ 942668 h 2136080"/>
                    <a:gd name="connsiteX53" fmla="*/ 785028 w 4849413"/>
                    <a:gd name="connsiteY53" fmla="*/ 967430 h 2136080"/>
                    <a:gd name="connsiteX54" fmla="*/ 919609 w 4849413"/>
                    <a:gd name="connsiteY54" fmla="*/ 1008159 h 2136080"/>
                    <a:gd name="connsiteX55" fmla="*/ 537567 w 4849413"/>
                    <a:gd name="connsiteY55" fmla="*/ 996833 h 2136080"/>
                    <a:gd name="connsiteX56" fmla="*/ 321477 w 4849413"/>
                    <a:gd name="connsiteY56" fmla="*/ 886467 h 2136080"/>
                    <a:gd name="connsiteX57" fmla="*/ 29377 w 4849413"/>
                    <a:gd name="connsiteY57" fmla="*/ 722955 h 2136080"/>
                    <a:gd name="connsiteX58" fmla="*/ 10824 w 4849413"/>
                    <a:gd name="connsiteY58" fmla="*/ 761030 h 2136080"/>
                    <a:gd name="connsiteX59" fmla="*/ 297642 w 4849413"/>
                    <a:gd name="connsiteY59" fmla="*/ 996832 h 2136080"/>
                    <a:gd name="connsiteX60" fmla="*/ 704182 w 4849413"/>
                    <a:gd name="connsiteY60" fmla="*/ 1089192 h 2136080"/>
                    <a:gd name="connsiteX61" fmla="*/ 985715 w 4849413"/>
                    <a:gd name="connsiteY61" fmla="*/ 1079881 h 2136080"/>
                    <a:gd name="connsiteX62" fmla="*/ 1366692 w 4849413"/>
                    <a:gd name="connsiteY62" fmla="*/ 1062323 h 2136080"/>
                    <a:gd name="connsiteX63" fmla="*/ 1478314 w 4849413"/>
                    <a:gd name="connsiteY63" fmla="*/ 1113739 h 2136080"/>
                    <a:gd name="connsiteX64" fmla="*/ 1224504 w 4849413"/>
                    <a:gd name="connsiteY64" fmla="*/ 1183352 h 2136080"/>
                    <a:gd name="connsiteX65" fmla="*/ 866914 w 4849413"/>
                    <a:gd name="connsiteY65" fmla="*/ 1130988 h 2136080"/>
                    <a:gd name="connsiteX66" fmla="*/ 805878 w 4849413"/>
                    <a:gd name="connsiteY66" fmla="*/ 1166861 h 2136080"/>
                    <a:gd name="connsiteX67" fmla="*/ 1159014 w 4849413"/>
                    <a:gd name="connsiteY67" fmla="*/ 1269054 h 2136080"/>
                    <a:gd name="connsiteX68" fmla="*/ 1299187 w 4849413"/>
                    <a:gd name="connsiteY68" fmla="*/ 1254766 h 2136080"/>
                    <a:gd name="connsiteX69" fmla="*/ 1468789 w 4849413"/>
                    <a:gd name="connsiteY69" fmla="*/ 1303007 h 2136080"/>
                    <a:gd name="connsiteX70" fmla="*/ 1740157 w 4849413"/>
                    <a:gd name="connsiteY70" fmla="*/ 1241545 h 2136080"/>
                    <a:gd name="connsiteX71" fmla="*/ 2061567 w 4849413"/>
                    <a:gd name="connsiteY71" fmla="*/ 1469955 h 2136080"/>
                    <a:gd name="connsiteX72" fmla="*/ 2037873 w 4849413"/>
                    <a:gd name="connsiteY72" fmla="*/ 1532483 h 2136080"/>
                    <a:gd name="connsiteX73" fmla="*/ 2170749 w 4849413"/>
                    <a:gd name="connsiteY73" fmla="*/ 1533645 h 2136080"/>
                    <a:gd name="connsiteX74" fmla="*/ 2272515 w 4849413"/>
                    <a:gd name="connsiteY74" fmla="*/ 1591317 h 2136080"/>
                    <a:gd name="connsiteX75" fmla="*/ 2329973 w 4849413"/>
                    <a:gd name="connsiteY75" fmla="*/ 1551842 h 2136080"/>
                    <a:gd name="connsiteX76" fmla="*/ 2377598 w 4849413"/>
                    <a:gd name="connsiteY76" fmla="*/ 1634368 h 2136080"/>
                    <a:gd name="connsiteX77" fmla="*/ 3130641 w 4849413"/>
                    <a:gd name="connsiteY77" fmla="*/ 1788403 h 2136080"/>
                    <a:gd name="connsiteX78" fmla="*/ 3897664 w 4849413"/>
                    <a:gd name="connsiteY78" fmla="*/ 1771794 h 2136080"/>
                    <a:gd name="connsiteX79" fmla="*/ 4115389 w 4849413"/>
                    <a:gd name="connsiteY79" fmla="*/ 2084839 h 2136080"/>
                    <a:gd name="connsiteX80" fmla="*/ 4491816 w 4849413"/>
                    <a:gd name="connsiteY80" fmla="*/ 1820579 h 2136080"/>
                    <a:gd name="connsiteX81" fmla="*/ 4799814 w 4849413"/>
                    <a:gd name="connsiteY81" fmla="*/ 1542104 h 2136080"/>
                    <a:gd name="connsiteX82" fmla="*/ 4805170 w 4849413"/>
                    <a:gd name="connsiteY82" fmla="*/ 1455242 h 2136080"/>
                    <a:gd name="connsiteX0" fmla="*/ 4805170 w 4849413"/>
                    <a:gd name="connsiteY0" fmla="*/ 1455242 h 2136080"/>
                    <a:gd name="connsiteX1" fmla="*/ 4607727 w 4849413"/>
                    <a:gd name="connsiteY1" fmla="*/ 1126178 h 2136080"/>
                    <a:gd name="connsiteX2" fmla="*/ 4535105 w 4849413"/>
                    <a:gd name="connsiteY2" fmla="*/ 736269 h 2136080"/>
                    <a:gd name="connsiteX3" fmla="*/ 4086316 w 4849413"/>
                    <a:gd name="connsiteY3" fmla="*/ 841305 h 2136080"/>
                    <a:gd name="connsiteX4" fmla="*/ 3881695 w 4849413"/>
                    <a:gd name="connsiteY4" fmla="*/ 1160606 h 2136080"/>
                    <a:gd name="connsiteX5" fmla="*/ 3035964 w 4849413"/>
                    <a:gd name="connsiteY5" fmla="*/ 1013052 h 2136080"/>
                    <a:gd name="connsiteX6" fmla="*/ 2311776 w 4849413"/>
                    <a:gd name="connsiteY6" fmla="*/ 1046875 h 2136080"/>
                    <a:gd name="connsiteX7" fmla="*/ 2266283 w 4849413"/>
                    <a:gd name="connsiteY7" fmla="*/ 1028678 h 2136080"/>
                    <a:gd name="connsiteX8" fmla="*/ 1981267 w 4849413"/>
                    <a:gd name="connsiteY8" fmla="*/ 977688 h 2136080"/>
                    <a:gd name="connsiteX9" fmla="*/ 2028799 w 4849413"/>
                    <a:gd name="connsiteY9" fmla="*/ 770095 h 2136080"/>
                    <a:gd name="connsiteX10" fmla="*/ 2008920 w 4849413"/>
                    <a:gd name="connsiteY10" fmla="*/ 668495 h 2136080"/>
                    <a:gd name="connsiteX11" fmla="*/ 2028661 w 4849413"/>
                    <a:gd name="connsiteY11" fmla="*/ 538528 h 2136080"/>
                    <a:gd name="connsiteX12" fmla="*/ 2002295 w 4849413"/>
                    <a:gd name="connsiteY12" fmla="*/ 449834 h 2136080"/>
                    <a:gd name="connsiteX13" fmla="*/ 1957958 w 4849413"/>
                    <a:gd name="connsiteY13" fmla="*/ 297814 h 2136080"/>
                    <a:gd name="connsiteX14" fmla="*/ 1845753 w 4849413"/>
                    <a:gd name="connsiteY14" fmla="*/ 165257 h 2136080"/>
                    <a:gd name="connsiteX15" fmla="*/ 1767690 w 4849413"/>
                    <a:gd name="connsiteY15" fmla="*/ 21278 h 2136080"/>
                    <a:gd name="connsiteX16" fmla="*/ 1743119 w 4849413"/>
                    <a:gd name="connsiteY16" fmla="*/ 27842 h 2136080"/>
                    <a:gd name="connsiteX17" fmla="*/ 1820456 w 4849413"/>
                    <a:gd name="connsiteY17" fmla="*/ 307158 h 2136080"/>
                    <a:gd name="connsiteX18" fmla="*/ 1608169 w 4849413"/>
                    <a:gd name="connsiteY18" fmla="*/ 132539 h 2136080"/>
                    <a:gd name="connsiteX19" fmla="*/ 1483811 w 4849413"/>
                    <a:gd name="connsiteY19" fmla="*/ 50588 h 2136080"/>
                    <a:gd name="connsiteX20" fmla="*/ 1662155 w 4849413"/>
                    <a:gd name="connsiteY20" fmla="*/ 257679 h 2136080"/>
                    <a:gd name="connsiteX21" fmla="*/ 1734020 w 4849413"/>
                    <a:gd name="connsiteY21" fmla="*/ 687484 h 2136080"/>
                    <a:gd name="connsiteX22" fmla="*/ 1523733 w 4849413"/>
                    <a:gd name="connsiteY22" fmla="*/ 391518 h 2136080"/>
                    <a:gd name="connsiteX23" fmla="*/ 1240295 w 4849413"/>
                    <a:gd name="connsiteY23" fmla="*/ 293432 h 2136080"/>
                    <a:gd name="connsiteX24" fmla="*/ 1229924 w 4849413"/>
                    <a:gd name="connsiteY24" fmla="*/ 312022 h 2136080"/>
                    <a:gd name="connsiteX25" fmla="*/ 1594794 w 4849413"/>
                    <a:gd name="connsiteY25" fmla="*/ 575767 h 2136080"/>
                    <a:gd name="connsiteX26" fmla="*/ 1656683 w 4849413"/>
                    <a:gd name="connsiteY26" fmla="*/ 812541 h 2136080"/>
                    <a:gd name="connsiteX27" fmla="*/ 1411236 w 4849413"/>
                    <a:gd name="connsiteY27" fmla="*/ 553660 h 2136080"/>
                    <a:gd name="connsiteX28" fmla="*/ 1072365 w 4849413"/>
                    <a:gd name="connsiteY28" fmla="*/ 468955 h 2136080"/>
                    <a:gd name="connsiteX29" fmla="*/ 1051325 w 4849413"/>
                    <a:gd name="connsiteY29" fmla="*/ 509754 h 2136080"/>
                    <a:gd name="connsiteX30" fmla="*/ 1399603 w 4849413"/>
                    <a:gd name="connsiteY30" fmla="*/ 654170 h 2136080"/>
                    <a:gd name="connsiteX31" fmla="*/ 1506558 w 4849413"/>
                    <a:gd name="connsiteY31" fmla="*/ 801215 h 2136080"/>
                    <a:gd name="connsiteX32" fmla="*/ 1250947 w 4849413"/>
                    <a:gd name="connsiteY32" fmla="*/ 691084 h 2136080"/>
                    <a:gd name="connsiteX33" fmla="*/ 921292 w 4849413"/>
                    <a:gd name="connsiteY33" fmla="*/ 687175 h 2136080"/>
                    <a:gd name="connsiteX34" fmla="*/ 950127 w 4849413"/>
                    <a:gd name="connsiteY34" fmla="*/ 715017 h 2136080"/>
                    <a:gd name="connsiteX35" fmla="*/ 1146977 w 4849413"/>
                    <a:gd name="connsiteY35" fmla="*/ 727717 h 2136080"/>
                    <a:gd name="connsiteX36" fmla="*/ 1351670 w 4849413"/>
                    <a:gd name="connsiteY36" fmla="*/ 803442 h 2136080"/>
                    <a:gd name="connsiteX37" fmla="*/ 1533427 w 4849413"/>
                    <a:gd name="connsiteY37" fmla="*/ 939279 h 2136080"/>
                    <a:gd name="connsiteX38" fmla="*/ 1263125 w 4849413"/>
                    <a:gd name="connsiteY38" fmla="*/ 850096 h 2136080"/>
                    <a:gd name="connsiteX39" fmla="*/ 1188442 w 4849413"/>
                    <a:gd name="connsiteY39" fmla="*/ 867771 h 2136080"/>
                    <a:gd name="connsiteX40" fmla="*/ 887645 w 4849413"/>
                    <a:gd name="connsiteY40" fmla="*/ 786407 h 2136080"/>
                    <a:gd name="connsiteX41" fmla="*/ 570715 w 4849413"/>
                    <a:gd name="connsiteY41" fmla="*/ 795980 h 2136080"/>
                    <a:gd name="connsiteX42" fmla="*/ 222199 w 4849413"/>
                    <a:gd name="connsiteY42" fmla="*/ 678385 h 2136080"/>
                    <a:gd name="connsiteX43" fmla="*/ 210352 w 4849413"/>
                    <a:gd name="connsiteY43" fmla="*/ 722955 h 2136080"/>
                    <a:gd name="connsiteX44" fmla="*/ 505722 w 4849413"/>
                    <a:gd name="connsiteY44" fmla="*/ 878552 h 2136080"/>
                    <a:gd name="connsiteX45" fmla="*/ 836230 w 4849413"/>
                    <a:gd name="connsiteY45" fmla="*/ 845546 h 2136080"/>
                    <a:gd name="connsiteX46" fmla="*/ 1009527 w 4849413"/>
                    <a:gd name="connsiteY46" fmla="*/ 862156 h 2136080"/>
                    <a:gd name="connsiteX47" fmla="*/ 819620 w 4849413"/>
                    <a:gd name="connsiteY47" fmla="*/ 887224 h 2136080"/>
                    <a:gd name="connsiteX48" fmla="*/ 867577 w 4849413"/>
                    <a:gd name="connsiteY48" fmla="*/ 915042 h 2136080"/>
                    <a:gd name="connsiteX49" fmla="*/ 1164202 w 4849413"/>
                    <a:gd name="connsiteY49" fmla="*/ 929234 h 2136080"/>
                    <a:gd name="connsiteX50" fmla="*/ 1208108 w 4849413"/>
                    <a:gd name="connsiteY50" fmla="*/ 955890 h 2136080"/>
                    <a:gd name="connsiteX51" fmla="*/ 986568 w 4849413"/>
                    <a:gd name="connsiteY51" fmla="*/ 988374 h 2136080"/>
                    <a:gd name="connsiteX52" fmla="*/ 768204 w 4849413"/>
                    <a:gd name="connsiteY52" fmla="*/ 942668 h 2136080"/>
                    <a:gd name="connsiteX53" fmla="*/ 785028 w 4849413"/>
                    <a:gd name="connsiteY53" fmla="*/ 967430 h 2136080"/>
                    <a:gd name="connsiteX54" fmla="*/ 919609 w 4849413"/>
                    <a:gd name="connsiteY54" fmla="*/ 1008159 h 2136080"/>
                    <a:gd name="connsiteX55" fmla="*/ 537567 w 4849413"/>
                    <a:gd name="connsiteY55" fmla="*/ 996833 h 2136080"/>
                    <a:gd name="connsiteX56" fmla="*/ 321477 w 4849413"/>
                    <a:gd name="connsiteY56" fmla="*/ 886467 h 2136080"/>
                    <a:gd name="connsiteX57" fmla="*/ 29377 w 4849413"/>
                    <a:gd name="connsiteY57" fmla="*/ 722955 h 2136080"/>
                    <a:gd name="connsiteX58" fmla="*/ 10824 w 4849413"/>
                    <a:gd name="connsiteY58" fmla="*/ 761030 h 2136080"/>
                    <a:gd name="connsiteX59" fmla="*/ 297642 w 4849413"/>
                    <a:gd name="connsiteY59" fmla="*/ 996832 h 2136080"/>
                    <a:gd name="connsiteX60" fmla="*/ 704182 w 4849413"/>
                    <a:gd name="connsiteY60" fmla="*/ 1089192 h 2136080"/>
                    <a:gd name="connsiteX61" fmla="*/ 985715 w 4849413"/>
                    <a:gd name="connsiteY61" fmla="*/ 1079881 h 2136080"/>
                    <a:gd name="connsiteX62" fmla="*/ 1366692 w 4849413"/>
                    <a:gd name="connsiteY62" fmla="*/ 1062323 h 2136080"/>
                    <a:gd name="connsiteX63" fmla="*/ 1478314 w 4849413"/>
                    <a:gd name="connsiteY63" fmla="*/ 1113739 h 2136080"/>
                    <a:gd name="connsiteX64" fmla="*/ 1224504 w 4849413"/>
                    <a:gd name="connsiteY64" fmla="*/ 1183352 h 2136080"/>
                    <a:gd name="connsiteX65" fmla="*/ 866914 w 4849413"/>
                    <a:gd name="connsiteY65" fmla="*/ 1130988 h 2136080"/>
                    <a:gd name="connsiteX66" fmla="*/ 805878 w 4849413"/>
                    <a:gd name="connsiteY66" fmla="*/ 1166861 h 2136080"/>
                    <a:gd name="connsiteX67" fmla="*/ 1159014 w 4849413"/>
                    <a:gd name="connsiteY67" fmla="*/ 1269054 h 2136080"/>
                    <a:gd name="connsiteX68" fmla="*/ 1299187 w 4849413"/>
                    <a:gd name="connsiteY68" fmla="*/ 1254766 h 2136080"/>
                    <a:gd name="connsiteX69" fmla="*/ 1468789 w 4849413"/>
                    <a:gd name="connsiteY69" fmla="*/ 1303007 h 2136080"/>
                    <a:gd name="connsiteX70" fmla="*/ 1740157 w 4849413"/>
                    <a:gd name="connsiteY70" fmla="*/ 1241545 h 2136080"/>
                    <a:gd name="connsiteX71" fmla="*/ 2061567 w 4849413"/>
                    <a:gd name="connsiteY71" fmla="*/ 1469955 h 2136080"/>
                    <a:gd name="connsiteX72" fmla="*/ 2037873 w 4849413"/>
                    <a:gd name="connsiteY72" fmla="*/ 1532483 h 2136080"/>
                    <a:gd name="connsiteX73" fmla="*/ 2170749 w 4849413"/>
                    <a:gd name="connsiteY73" fmla="*/ 1533645 h 2136080"/>
                    <a:gd name="connsiteX74" fmla="*/ 2272515 w 4849413"/>
                    <a:gd name="connsiteY74" fmla="*/ 1591317 h 2136080"/>
                    <a:gd name="connsiteX75" fmla="*/ 2329973 w 4849413"/>
                    <a:gd name="connsiteY75" fmla="*/ 1551842 h 2136080"/>
                    <a:gd name="connsiteX76" fmla="*/ 2377598 w 4849413"/>
                    <a:gd name="connsiteY76" fmla="*/ 1634368 h 2136080"/>
                    <a:gd name="connsiteX77" fmla="*/ 3130641 w 4849413"/>
                    <a:gd name="connsiteY77" fmla="*/ 1788403 h 2136080"/>
                    <a:gd name="connsiteX78" fmla="*/ 3897664 w 4849413"/>
                    <a:gd name="connsiteY78" fmla="*/ 1771794 h 2136080"/>
                    <a:gd name="connsiteX79" fmla="*/ 4115389 w 4849413"/>
                    <a:gd name="connsiteY79" fmla="*/ 2084839 h 2136080"/>
                    <a:gd name="connsiteX80" fmla="*/ 4491816 w 4849413"/>
                    <a:gd name="connsiteY80" fmla="*/ 1820579 h 2136080"/>
                    <a:gd name="connsiteX81" fmla="*/ 4799814 w 4849413"/>
                    <a:gd name="connsiteY81" fmla="*/ 1542104 h 2136080"/>
                    <a:gd name="connsiteX82" fmla="*/ 4805170 w 4849413"/>
                    <a:gd name="connsiteY82" fmla="*/ 1455242 h 2136080"/>
                    <a:gd name="connsiteX0" fmla="*/ 4805170 w 4849413"/>
                    <a:gd name="connsiteY0" fmla="*/ 1455242 h 2136080"/>
                    <a:gd name="connsiteX1" fmla="*/ 4607727 w 4849413"/>
                    <a:gd name="connsiteY1" fmla="*/ 1126178 h 2136080"/>
                    <a:gd name="connsiteX2" fmla="*/ 4535105 w 4849413"/>
                    <a:gd name="connsiteY2" fmla="*/ 736269 h 2136080"/>
                    <a:gd name="connsiteX3" fmla="*/ 4086316 w 4849413"/>
                    <a:gd name="connsiteY3" fmla="*/ 841305 h 2136080"/>
                    <a:gd name="connsiteX4" fmla="*/ 3881695 w 4849413"/>
                    <a:gd name="connsiteY4" fmla="*/ 1160606 h 2136080"/>
                    <a:gd name="connsiteX5" fmla="*/ 3035964 w 4849413"/>
                    <a:gd name="connsiteY5" fmla="*/ 1013052 h 2136080"/>
                    <a:gd name="connsiteX6" fmla="*/ 2311776 w 4849413"/>
                    <a:gd name="connsiteY6" fmla="*/ 1046875 h 2136080"/>
                    <a:gd name="connsiteX7" fmla="*/ 2266283 w 4849413"/>
                    <a:gd name="connsiteY7" fmla="*/ 1028678 h 2136080"/>
                    <a:gd name="connsiteX8" fmla="*/ 1981267 w 4849413"/>
                    <a:gd name="connsiteY8" fmla="*/ 977688 h 2136080"/>
                    <a:gd name="connsiteX9" fmla="*/ 2028799 w 4849413"/>
                    <a:gd name="connsiteY9" fmla="*/ 770095 h 2136080"/>
                    <a:gd name="connsiteX10" fmla="*/ 2008920 w 4849413"/>
                    <a:gd name="connsiteY10" fmla="*/ 668495 h 2136080"/>
                    <a:gd name="connsiteX11" fmla="*/ 2028661 w 4849413"/>
                    <a:gd name="connsiteY11" fmla="*/ 538528 h 2136080"/>
                    <a:gd name="connsiteX12" fmla="*/ 2002295 w 4849413"/>
                    <a:gd name="connsiteY12" fmla="*/ 449834 h 2136080"/>
                    <a:gd name="connsiteX13" fmla="*/ 1957958 w 4849413"/>
                    <a:gd name="connsiteY13" fmla="*/ 297814 h 2136080"/>
                    <a:gd name="connsiteX14" fmla="*/ 1845753 w 4849413"/>
                    <a:gd name="connsiteY14" fmla="*/ 165257 h 2136080"/>
                    <a:gd name="connsiteX15" fmla="*/ 1767690 w 4849413"/>
                    <a:gd name="connsiteY15" fmla="*/ 21278 h 2136080"/>
                    <a:gd name="connsiteX16" fmla="*/ 1743119 w 4849413"/>
                    <a:gd name="connsiteY16" fmla="*/ 27842 h 2136080"/>
                    <a:gd name="connsiteX17" fmla="*/ 1820456 w 4849413"/>
                    <a:gd name="connsiteY17" fmla="*/ 307158 h 2136080"/>
                    <a:gd name="connsiteX18" fmla="*/ 1608169 w 4849413"/>
                    <a:gd name="connsiteY18" fmla="*/ 132539 h 2136080"/>
                    <a:gd name="connsiteX19" fmla="*/ 1483811 w 4849413"/>
                    <a:gd name="connsiteY19" fmla="*/ 50588 h 2136080"/>
                    <a:gd name="connsiteX20" fmla="*/ 1662155 w 4849413"/>
                    <a:gd name="connsiteY20" fmla="*/ 257679 h 2136080"/>
                    <a:gd name="connsiteX21" fmla="*/ 1734020 w 4849413"/>
                    <a:gd name="connsiteY21" fmla="*/ 687484 h 2136080"/>
                    <a:gd name="connsiteX22" fmla="*/ 1523733 w 4849413"/>
                    <a:gd name="connsiteY22" fmla="*/ 391518 h 2136080"/>
                    <a:gd name="connsiteX23" fmla="*/ 1240295 w 4849413"/>
                    <a:gd name="connsiteY23" fmla="*/ 293432 h 2136080"/>
                    <a:gd name="connsiteX24" fmla="*/ 1229924 w 4849413"/>
                    <a:gd name="connsiteY24" fmla="*/ 312022 h 2136080"/>
                    <a:gd name="connsiteX25" fmla="*/ 1594794 w 4849413"/>
                    <a:gd name="connsiteY25" fmla="*/ 575767 h 2136080"/>
                    <a:gd name="connsiteX26" fmla="*/ 1656683 w 4849413"/>
                    <a:gd name="connsiteY26" fmla="*/ 812541 h 2136080"/>
                    <a:gd name="connsiteX27" fmla="*/ 1411236 w 4849413"/>
                    <a:gd name="connsiteY27" fmla="*/ 553660 h 2136080"/>
                    <a:gd name="connsiteX28" fmla="*/ 1072365 w 4849413"/>
                    <a:gd name="connsiteY28" fmla="*/ 468955 h 2136080"/>
                    <a:gd name="connsiteX29" fmla="*/ 1051325 w 4849413"/>
                    <a:gd name="connsiteY29" fmla="*/ 509754 h 2136080"/>
                    <a:gd name="connsiteX30" fmla="*/ 1399603 w 4849413"/>
                    <a:gd name="connsiteY30" fmla="*/ 654170 h 2136080"/>
                    <a:gd name="connsiteX31" fmla="*/ 1506558 w 4849413"/>
                    <a:gd name="connsiteY31" fmla="*/ 801215 h 2136080"/>
                    <a:gd name="connsiteX32" fmla="*/ 1250947 w 4849413"/>
                    <a:gd name="connsiteY32" fmla="*/ 691084 h 2136080"/>
                    <a:gd name="connsiteX33" fmla="*/ 921292 w 4849413"/>
                    <a:gd name="connsiteY33" fmla="*/ 687175 h 2136080"/>
                    <a:gd name="connsiteX34" fmla="*/ 950127 w 4849413"/>
                    <a:gd name="connsiteY34" fmla="*/ 715017 h 2136080"/>
                    <a:gd name="connsiteX35" fmla="*/ 1146977 w 4849413"/>
                    <a:gd name="connsiteY35" fmla="*/ 727717 h 2136080"/>
                    <a:gd name="connsiteX36" fmla="*/ 1351670 w 4849413"/>
                    <a:gd name="connsiteY36" fmla="*/ 803442 h 2136080"/>
                    <a:gd name="connsiteX37" fmla="*/ 1533427 w 4849413"/>
                    <a:gd name="connsiteY37" fmla="*/ 939279 h 2136080"/>
                    <a:gd name="connsiteX38" fmla="*/ 1263125 w 4849413"/>
                    <a:gd name="connsiteY38" fmla="*/ 850096 h 2136080"/>
                    <a:gd name="connsiteX39" fmla="*/ 1188442 w 4849413"/>
                    <a:gd name="connsiteY39" fmla="*/ 867771 h 2136080"/>
                    <a:gd name="connsiteX40" fmla="*/ 887645 w 4849413"/>
                    <a:gd name="connsiteY40" fmla="*/ 786407 h 2136080"/>
                    <a:gd name="connsiteX41" fmla="*/ 570715 w 4849413"/>
                    <a:gd name="connsiteY41" fmla="*/ 795980 h 2136080"/>
                    <a:gd name="connsiteX42" fmla="*/ 222199 w 4849413"/>
                    <a:gd name="connsiteY42" fmla="*/ 678385 h 2136080"/>
                    <a:gd name="connsiteX43" fmla="*/ 210352 w 4849413"/>
                    <a:gd name="connsiteY43" fmla="*/ 722955 h 2136080"/>
                    <a:gd name="connsiteX44" fmla="*/ 505722 w 4849413"/>
                    <a:gd name="connsiteY44" fmla="*/ 878552 h 2136080"/>
                    <a:gd name="connsiteX45" fmla="*/ 836230 w 4849413"/>
                    <a:gd name="connsiteY45" fmla="*/ 845546 h 2136080"/>
                    <a:gd name="connsiteX46" fmla="*/ 1009527 w 4849413"/>
                    <a:gd name="connsiteY46" fmla="*/ 862156 h 2136080"/>
                    <a:gd name="connsiteX47" fmla="*/ 819620 w 4849413"/>
                    <a:gd name="connsiteY47" fmla="*/ 887224 h 2136080"/>
                    <a:gd name="connsiteX48" fmla="*/ 867577 w 4849413"/>
                    <a:gd name="connsiteY48" fmla="*/ 915042 h 2136080"/>
                    <a:gd name="connsiteX49" fmla="*/ 1164202 w 4849413"/>
                    <a:gd name="connsiteY49" fmla="*/ 929234 h 2136080"/>
                    <a:gd name="connsiteX50" fmla="*/ 1208108 w 4849413"/>
                    <a:gd name="connsiteY50" fmla="*/ 955890 h 2136080"/>
                    <a:gd name="connsiteX51" fmla="*/ 986568 w 4849413"/>
                    <a:gd name="connsiteY51" fmla="*/ 988374 h 2136080"/>
                    <a:gd name="connsiteX52" fmla="*/ 768204 w 4849413"/>
                    <a:gd name="connsiteY52" fmla="*/ 942668 h 2136080"/>
                    <a:gd name="connsiteX53" fmla="*/ 785028 w 4849413"/>
                    <a:gd name="connsiteY53" fmla="*/ 967430 h 2136080"/>
                    <a:gd name="connsiteX54" fmla="*/ 919609 w 4849413"/>
                    <a:gd name="connsiteY54" fmla="*/ 1008159 h 2136080"/>
                    <a:gd name="connsiteX55" fmla="*/ 537567 w 4849413"/>
                    <a:gd name="connsiteY55" fmla="*/ 996833 h 2136080"/>
                    <a:gd name="connsiteX56" fmla="*/ 321477 w 4849413"/>
                    <a:gd name="connsiteY56" fmla="*/ 886467 h 2136080"/>
                    <a:gd name="connsiteX57" fmla="*/ 29377 w 4849413"/>
                    <a:gd name="connsiteY57" fmla="*/ 722955 h 2136080"/>
                    <a:gd name="connsiteX58" fmla="*/ 10824 w 4849413"/>
                    <a:gd name="connsiteY58" fmla="*/ 761030 h 2136080"/>
                    <a:gd name="connsiteX59" fmla="*/ 297642 w 4849413"/>
                    <a:gd name="connsiteY59" fmla="*/ 996832 h 2136080"/>
                    <a:gd name="connsiteX60" fmla="*/ 704182 w 4849413"/>
                    <a:gd name="connsiteY60" fmla="*/ 1089192 h 2136080"/>
                    <a:gd name="connsiteX61" fmla="*/ 985715 w 4849413"/>
                    <a:gd name="connsiteY61" fmla="*/ 1079881 h 2136080"/>
                    <a:gd name="connsiteX62" fmla="*/ 1366692 w 4849413"/>
                    <a:gd name="connsiteY62" fmla="*/ 1062323 h 2136080"/>
                    <a:gd name="connsiteX63" fmla="*/ 1478314 w 4849413"/>
                    <a:gd name="connsiteY63" fmla="*/ 1113739 h 2136080"/>
                    <a:gd name="connsiteX64" fmla="*/ 1224504 w 4849413"/>
                    <a:gd name="connsiteY64" fmla="*/ 1183352 h 2136080"/>
                    <a:gd name="connsiteX65" fmla="*/ 866914 w 4849413"/>
                    <a:gd name="connsiteY65" fmla="*/ 1130988 h 2136080"/>
                    <a:gd name="connsiteX66" fmla="*/ 805878 w 4849413"/>
                    <a:gd name="connsiteY66" fmla="*/ 1166861 h 2136080"/>
                    <a:gd name="connsiteX67" fmla="*/ 1159014 w 4849413"/>
                    <a:gd name="connsiteY67" fmla="*/ 1269054 h 2136080"/>
                    <a:gd name="connsiteX68" fmla="*/ 1299187 w 4849413"/>
                    <a:gd name="connsiteY68" fmla="*/ 1254766 h 2136080"/>
                    <a:gd name="connsiteX69" fmla="*/ 1468789 w 4849413"/>
                    <a:gd name="connsiteY69" fmla="*/ 1303007 h 2136080"/>
                    <a:gd name="connsiteX70" fmla="*/ 1740157 w 4849413"/>
                    <a:gd name="connsiteY70" fmla="*/ 1241545 h 2136080"/>
                    <a:gd name="connsiteX71" fmla="*/ 2061567 w 4849413"/>
                    <a:gd name="connsiteY71" fmla="*/ 1469955 h 2136080"/>
                    <a:gd name="connsiteX72" fmla="*/ 2037873 w 4849413"/>
                    <a:gd name="connsiteY72" fmla="*/ 1532483 h 2136080"/>
                    <a:gd name="connsiteX73" fmla="*/ 2170749 w 4849413"/>
                    <a:gd name="connsiteY73" fmla="*/ 1533645 h 2136080"/>
                    <a:gd name="connsiteX74" fmla="*/ 2272515 w 4849413"/>
                    <a:gd name="connsiteY74" fmla="*/ 1591317 h 2136080"/>
                    <a:gd name="connsiteX75" fmla="*/ 2329973 w 4849413"/>
                    <a:gd name="connsiteY75" fmla="*/ 1551842 h 2136080"/>
                    <a:gd name="connsiteX76" fmla="*/ 2377598 w 4849413"/>
                    <a:gd name="connsiteY76" fmla="*/ 1634368 h 2136080"/>
                    <a:gd name="connsiteX77" fmla="*/ 3130641 w 4849413"/>
                    <a:gd name="connsiteY77" fmla="*/ 1788403 h 2136080"/>
                    <a:gd name="connsiteX78" fmla="*/ 3897664 w 4849413"/>
                    <a:gd name="connsiteY78" fmla="*/ 1771794 h 2136080"/>
                    <a:gd name="connsiteX79" fmla="*/ 4115389 w 4849413"/>
                    <a:gd name="connsiteY79" fmla="*/ 2084839 h 2136080"/>
                    <a:gd name="connsiteX80" fmla="*/ 4491816 w 4849413"/>
                    <a:gd name="connsiteY80" fmla="*/ 1820579 h 2136080"/>
                    <a:gd name="connsiteX81" fmla="*/ 4799814 w 4849413"/>
                    <a:gd name="connsiteY81" fmla="*/ 1542104 h 2136080"/>
                    <a:gd name="connsiteX82" fmla="*/ 4805170 w 4849413"/>
                    <a:gd name="connsiteY82" fmla="*/ 1455242 h 2136080"/>
                    <a:gd name="connsiteX0" fmla="*/ 4805170 w 4849413"/>
                    <a:gd name="connsiteY0" fmla="*/ 1455242 h 2136080"/>
                    <a:gd name="connsiteX1" fmla="*/ 4607727 w 4849413"/>
                    <a:gd name="connsiteY1" fmla="*/ 1126178 h 2136080"/>
                    <a:gd name="connsiteX2" fmla="*/ 4535105 w 4849413"/>
                    <a:gd name="connsiteY2" fmla="*/ 736269 h 2136080"/>
                    <a:gd name="connsiteX3" fmla="*/ 4086316 w 4849413"/>
                    <a:gd name="connsiteY3" fmla="*/ 841305 h 2136080"/>
                    <a:gd name="connsiteX4" fmla="*/ 3881695 w 4849413"/>
                    <a:gd name="connsiteY4" fmla="*/ 1160606 h 2136080"/>
                    <a:gd name="connsiteX5" fmla="*/ 3035964 w 4849413"/>
                    <a:gd name="connsiteY5" fmla="*/ 1013052 h 2136080"/>
                    <a:gd name="connsiteX6" fmla="*/ 2311776 w 4849413"/>
                    <a:gd name="connsiteY6" fmla="*/ 1046875 h 2136080"/>
                    <a:gd name="connsiteX7" fmla="*/ 2266283 w 4849413"/>
                    <a:gd name="connsiteY7" fmla="*/ 1028678 h 2136080"/>
                    <a:gd name="connsiteX8" fmla="*/ 1981267 w 4849413"/>
                    <a:gd name="connsiteY8" fmla="*/ 977688 h 2136080"/>
                    <a:gd name="connsiteX9" fmla="*/ 2028799 w 4849413"/>
                    <a:gd name="connsiteY9" fmla="*/ 770095 h 2136080"/>
                    <a:gd name="connsiteX10" fmla="*/ 2008920 w 4849413"/>
                    <a:gd name="connsiteY10" fmla="*/ 668495 h 2136080"/>
                    <a:gd name="connsiteX11" fmla="*/ 2028661 w 4849413"/>
                    <a:gd name="connsiteY11" fmla="*/ 538528 h 2136080"/>
                    <a:gd name="connsiteX12" fmla="*/ 2002295 w 4849413"/>
                    <a:gd name="connsiteY12" fmla="*/ 449834 h 2136080"/>
                    <a:gd name="connsiteX13" fmla="*/ 1957958 w 4849413"/>
                    <a:gd name="connsiteY13" fmla="*/ 297814 h 2136080"/>
                    <a:gd name="connsiteX14" fmla="*/ 1845753 w 4849413"/>
                    <a:gd name="connsiteY14" fmla="*/ 165257 h 2136080"/>
                    <a:gd name="connsiteX15" fmla="*/ 1767690 w 4849413"/>
                    <a:gd name="connsiteY15" fmla="*/ 21278 h 2136080"/>
                    <a:gd name="connsiteX16" fmla="*/ 1743119 w 4849413"/>
                    <a:gd name="connsiteY16" fmla="*/ 27842 h 2136080"/>
                    <a:gd name="connsiteX17" fmla="*/ 1820456 w 4849413"/>
                    <a:gd name="connsiteY17" fmla="*/ 307158 h 2136080"/>
                    <a:gd name="connsiteX18" fmla="*/ 1608169 w 4849413"/>
                    <a:gd name="connsiteY18" fmla="*/ 132539 h 2136080"/>
                    <a:gd name="connsiteX19" fmla="*/ 1483811 w 4849413"/>
                    <a:gd name="connsiteY19" fmla="*/ 50588 h 2136080"/>
                    <a:gd name="connsiteX20" fmla="*/ 1662155 w 4849413"/>
                    <a:gd name="connsiteY20" fmla="*/ 257679 h 2136080"/>
                    <a:gd name="connsiteX21" fmla="*/ 1734020 w 4849413"/>
                    <a:gd name="connsiteY21" fmla="*/ 687484 h 2136080"/>
                    <a:gd name="connsiteX22" fmla="*/ 1523733 w 4849413"/>
                    <a:gd name="connsiteY22" fmla="*/ 391518 h 2136080"/>
                    <a:gd name="connsiteX23" fmla="*/ 1240295 w 4849413"/>
                    <a:gd name="connsiteY23" fmla="*/ 293432 h 2136080"/>
                    <a:gd name="connsiteX24" fmla="*/ 1229924 w 4849413"/>
                    <a:gd name="connsiteY24" fmla="*/ 312022 h 2136080"/>
                    <a:gd name="connsiteX25" fmla="*/ 1594794 w 4849413"/>
                    <a:gd name="connsiteY25" fmla="*/ 575767 h 2136080"/>
                    <a:gd name="connsiteX26" fmla="*/ 1656683 w 4849413"/>
                    <a:gd name="connsiteY26" fmla="*/ 812541 h 2136080"/>
                    <a:gd name="connsiteX27" fmla="*/ 1411236 w 4849413"/>
                    <a:gd name="connsiteY27" fmla="*/ 553660 h 2136080"/>
                    <a:gd name="connsiteX28" fmla="*/ 1072365 w 4849413"/>
                    <a:gd name="connsiteY28" fmla="*/ 468955 h 2136080"/>
                    <a:gd name="connsiteX29" fmla="*/ 1051325 w 4849413"/>
                    <a:gd name="connsiteY29" fmla="*/ 509754 h 2136080"/>
                    <a:gd name="connsiteX30" fmla="*/ 1399603 w 4849413"/>
                    <a:gd name="connsiteY30" fmla="*/ 654170 h 2136080"/>
                    <a:gd name="connsiteX31" fmla="*/ 1506558 w 4849413"/>
                    <a:gd name="connsiteY31" fmla="*/ 801215 h 2136080"/>
                    <a:gd name="connsiteX32" fmla="*/ 1250947 w 4849413"/>
                    <a:gd name="connsiteY32" fmla="*/ 691084 h 2136080"/>
                    <a:gd name="connsiteX33" fmla="*/ 921292 w 4849413"/>
                    <a:gd name="connsiteY33" fmla="*/ 687175 h 2136080"/>
                    <a:gd name="connsiteX34" fmla="*/ 950127 w 4849413"/>
                    <a:gd name="connsiteY34" fmla="*/ 715017 h 2136080"/>
                    <a:gd name="connsiteX35" fmla="*/ 1146977 w 4849413"/>
                    <a:gd name="connsiteY35" fmla="*/ 727717 h 2136080"/>
                    <a:gd name="connsiteX36" fmla="*/ 1351670 w 4849413"/>
                    <a:gd name="connsiteY36" fmla="*/ 803442 h 2136080"/>
                    <a:gd name="connsiteX37" fmla="*/ 1533427 w 4849413"/>
                    <a:gd name="connsiteY37" fmla="*/ 939279 h 2136080"/>
                    <a:gd name="connsiteX38" fmla="*/ 1263125 w 4849413"/>
                    <a:gd name="connsiteY38" fmla="*/ 850096 h 2136080"/>
                    <a:gd name="connsiteX39" fmla="*/ 1188442 w 4849413"/>
                    <a:gd name="connsiteY39" fmla="*/ 867771 h 2136080"/>
                    <a:gd name="connsiteX40" fmla="*/ 887645 w 4849413"/>
                    <a:gd name="connsiteY40" fmla="*/ 786407 h 2136080"/>
                    <a:gd name="connsiteX41" fmla="*/ 570715 w 4849413"/>
                    <a:gd name="connsiteY41" fmla="*/ 795980 h 2136080"/>
                    <a:gd name="connsiteX42" fmla="*/ 222199 w 4849413"/>
                    <a:gd name="connsiteY42" fmla="*/ 678385 h 2136080"/>
                    <a:gd name="connsiteX43" fmla="*/ 210352 w 4849413"/>
                    <a:gd name="connsiteY43" fmla="*/ 722955 h 2136080"/>
                    <a:gd name="connsiteX44" fmla="*/ 505722 w 4849413"/>
                    <a:gd name="connsiteY44" fmla="*/ 878552 h 2136080"/>
                    <a:gd name="connsiteX45" fmla="*/ 836230 w 4849413"/>
                    <a:gd name="connsiteY45" fmla="*/ 845546 h 2136080"/>
                    <a:gd name="connsiteX46" fmla="*/ 1009527 w 4849413"/>
                    <a:gd name="connsiteY46" fmla="*/ 862156 h 2136080"/>
                    <a:gd name="connsiteX47" fmla="*/ 819620 w 4849413"/>
                    <a:gd name="connsiteY47" fmla="*/ 887224 h 2136080"/>
                    <a:gd name="connsiteX48" fmla="*/ 867577 w 4849413"/>
                    <a:gd name="connsiteY48" fmla="*/ 915042 h 2136080"/>
                    <a:gd name="connsiteX49" fmla="*/ 1164202 w 4849413"/>
                    <a:gd name="connsiteY49" fmla="*/ 929234 h 2136080"/>
                    <a:gd name="connsiteX50" fmla="*/ 1208108 w 4849413"/>
                    <a:gd name="connsiteY50" fmla="*/ 955890 h 2136080"/>
                    <a:gd name="connsiteX51" fmla="*/ 986568 w 4849413"/>
                    <a:gd name="connsiteY51" fmla="*/ 988374 h 2136080"/>
                    <a:gd name="connsiteX52" fmla="*/ 768204 w 4849413"/>
                    <a:gd name="connsiteY52" fmla="*/ 942668 h 2136080"/>
                    <a:gd name="connsiteX53" fmla="*/ 785028 w 4849413"/>
                    <a:gd name="connsiteY53" fmla="*/ 967430 h 2136080"/>
                    <a:gd name="connsiteX54" fmla="*/ 919609 w 4849413"/>
                    <a:gd name="connsiteY54" fmla="*/ 1008159 h 2136080"/>
                    <a:gd name="connsiteX55" fmla="*/ 537567 w 4849413"/>
                    <a:gd name="connsiteY55" fmla="*/ 996833 h 2136080"/>
                    <a:gd name="connsiteX56" fmla="*/ 321477 w 4849413"/>
                    <a:gd name="connsiteY56" fmla="*/ 886467 h 2136080"/>
                    <a:gd name="connsiteX57" fmla="*/ 29377 w 4849413"/>
                    <a:gd name="connsiteY57" fmla="*/ 722955 h 2136080"/>
                    <a:gd name="connsiteX58" fmla="*/ 10824 w 4849413"/>
                    <a:gd name="connsiteY58" fmla="*/ 761030 h 2136080"/>
                    <a:gd name="connsiteX59" fmla="*/ 297642 w 4849413"/>
                    <a:gd name="connsiteY59" fmla="*/ 996832 h 2136080"/>
                    <a:gd name="connsiteX60" fmla="*/ 704182 w 4849413"/>
                    <a:gd name="connsiteY60" fmla="*/ 1089192 h 2136080"/>
                    <a:gd name="connsiteX61" fmla="*/ 985715 w 4849413"/>
                    <a:gd name="connsiteY61" fmla="*/ 1079881 h 2136080"/>
                    <a:gd name="connsiteX62" fmla="*/ 1366692 w 4849413"/>
                    <a:gd name="connsiteY62" fmla="*/ 1062323 h 2136080"/>
                    <a:gd name="connsiteX63" fmla="*/ 1478314 w 4849413"/>
                    <a:gd name="connsiteY63" fmla="*/ 1113739 h 2136080"/>
                    <a:gd name="connsiteX64" fmla="*/ 1224504 w 4849413"/>
                    <a:gd name="connsiteY64" fmla="*/ 1183352 h 2136080"/>
                    <a:gd name="connsiteX65" fmla="*/ 866914 w 4849413"/>
                    <a:gd name="connsiteY65" fmla="*/ 1130988 h 2136080"/>
                    <a:gd name="connsiteX66" fmla="*/ 805878 w 4849413"/>
                    <a:gd name="connsiteY66" fmla="*/ 1166861 h 2136080"/>
                    <a:gd name="connsiteX67" fmla="*/ 1159014 w 4849413"/>
                    <a:gd name="connsiteY67" fmla="*/ 1269054 h 2136080"/>
                    <a:gd name="connsiteX68" fmla="*/ 1299187 w 4849413"/>
                    <a:gd name="connsiteY68" fmla="*/ 1254766 h 2136080"/>
                    <a:gd name="connsiteX69" fmla="*/ 1468789 w 4849413"/>
                    <a:gd name="connsiteY69" fmla="*/ 1303007 h 2136080"/>
                    <a:gd name="connsiteX70" fmla="*/ 1740157 w 4849413"/>
                    <a:gd name="connsiteY70" fmla="*/ 1241545 h 2136080"/>
                    <a:gd name="connsiteX71" fmla="*/ 2061567 w 4849413"/>
                    <a:gd name="connsiteY71" fmla="*/ 1469955 h 2136080"/>
                    <a:gd name="connsiteX72" fmla="*/ 2037873 w 4849413"/>
                    <a:gd name="connsiteY72" fmla="*/ 1532483 h 2136080"/>
                    <a:gd name="connsiteX73" fmla="*/ 2170749 w 4849413"/>
                    <a:gd name="connsiteY73" fmla="*/ 1533645 h 2136080"/>
                    <a:gd name="connsiteX74" fmla="*/ 2272515 w 4849413"/>
                    <a:gd name="connsiteY74" fmla="*/ 1591317 h 2136080"/>
                    <a:gd name="connsiteX75" fmla="*/ 2329973 w 4849413"/>
                    <a:gd name="connsiteY75" fmla="*/ 1551842 h 2136080"/>
                    <a:gd name="connsiteX76" fmla="*/ 2377598 w 4849413"/>
                    <a:gd name="connsiteY76" fmla="*/ 1634368 h 2136080"/>
                    <a:gd name="connsiteX77" fmla="*/ 3130641 w 4849413"/>
                    <a:gd name="connsiteY77" fmla="*/ 1788403 h 2136080"/>
                    <a:gd name="connsiteX78" fmla="*/ 3897664 w 4849413"/>
                    <a:gd name="connsiteY78" fmla="*/ 1771794 h 2136080"/>
                    <a:gd name="connsiteX79" fmla="*/ 4115389 w 4849413"/>
                    <a:gd name="connsiteY79" fmla="*/ 2084839 h 2136080"/>
                    <a:gd name="connsiteX80" fmla="*/ 4491816 w 4849413"/>
                    <a:gd name="connsiteY80" fmla="*/ 1820579 h 2136080"/>
                    <a:gd name="connsiteX81" fmla="*/ 4799814 w 4849413"/>
                    <a:gd name="connsiteY81" fmla="*/ 1542104 h 2136080"/>
                    <a:gd name="connsiteX82" fmla="*/ 4805170 w 4849413"/>
                    <a:gd name="connsiteY82" fmla="*/ 1455242 h 213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4849413" h="2136080">
                      <a:moveTo>
                        <a:pt x="4805170" y="1455242"/>
                      </a:moveTo>
                      <a:cubicBezTo>
                        <a:pt x="4690870" y="1406029"/>
                        <a:pt x="4610140" y="1327234"/>
                        <a:pt x="4607727" y="1126178"/>
                      </a:cubicBezTo>
                      <a:cubicBezTo>
                        <a:pt x="4592615" y="925123"/>
                        <a:pt x="4624388" y="811794"/>
                        <a:pt x="4535105" y="736269"/>
                      </a:cubicBezTo>
                      <a:cubicBezTo>
                        <a:pt x="4479171" y="690319"/>
                        <a:pt x="4234325" y="777719"/>
                        <a:pt x="4086316" y="841305"/>
                      </a:cubicBezTo>
                      <a:cubicBezTo>
                        <a:pt x="3981067" y="896939"/>
                        <a:pt x="3871057" y="1017660"/>
                        <a:pt x="3881695" y="1160606"/>
                      </a:cubicBezTo>
                      <a:cubicBezTo>
                        <a:pt x="3563204" y="1086389"/>
                        <a:pt x="3330160" y="1034260"/>
                        <a:pt x="3035964" y="1013052"/>
                      </a:cubicBezTo>
                      <a:cubicBezTo>
                        <a:pt x="2794568" y="1024326"/>
                        <a:pt x="2531085" y="1026766"/>
                        <a:pt x="2311776" y="1046875"/>
                      </a:cubicBezTo>
                      <a:lnTo>
                        <a:pt x="2266283" y="1028678"/>
                      </a:lnTo>
                      <a:cubicBezTo>
                        <a:pt x="2170749" y="1007448"/>
                        <a:pt x="2006122" y="1056896"/>
                        <a:pt x="1981267" y="977688"/>
                      </a:cubicBezTo>
                      <a:cubicBezTo>
                        <a:pt x="1984388" y="924652"/>
                        <a:pt x="2023926" y="819511"/>
                        <a:pt x="2028799" y="770095"/>
                      </a:cubicBezTo>
                      <a:cubicBezTo>
                        <a:pt x="2033672" y="720679"/>
                        <a:pt x="1999349" y="708988"/>
                        <a:pt x="2008920" y="668495"/>
                      </a:cubicBezTo>
                      <a:cubicBezTo>
                        <a:pt x="2015634" y="589630"/>
                        <a:pt x="2031260" y="602085"/>
                        <a:pt x="2028661" y="538528"/>
                      </a:cubicBezTo>
                      <a:cubicBezTo>
                        <a:pt x="2034183" y="495459"/>
                        <a:pt x="2011888" y="490937"/>
                        <a:pt x="2002295" y="449834"/>
                      </a:cubicBezTo>
                      <a:cubicBezTo>
                        <a:pt x="1986352" y="408731"/>
                        <a:pt x="1981886" y="347878"/>
                        <a:pt x="1957958" y="297814"/>
                      </a:cubicBezTo>
                      <a:cubicBezTo>
                        <a:pt x="1934030" y="247750"/>
                        <a:pt x="1877464" y="206849"/>
                        <a:pt x="1845753" y="165257"/>
                      </a:cubicBezTo>
                      <a:cubicBezTo>
                        <a:pt x="1798168" y="120490"/>
                        <a:pt x="1785854" y="43387"/>
                        <a:pt x="1767690" y="21278"/>
                      </a:cubicBezTo>
                      <a:cubicBezTo>
                        <a:pt x="1749526" y="-831"/>
                        <a:pt x="1734325" y="-15307"/>
                        <a:pt x="1743119" y="27842"/>
                      </a:cubicBezTo>
                      <a:cubicBezTo>
                        <a:pt x="1768898" y="120947"/>
                        <a:pt x="1816764" y="220679"/>
                        <a:pt x="1820456" y="307158"/>
                      </a:cubicBezTo>
                      <a:cubicBezTo>
                        <a:pt x="1784902" y="268365"/>
                        <a:pt x="1694756" y="153530"/>
                        <a:pt x="1608169" y="132539"/>
                      </a:cubicBezTo>
                      <a:cubicBezTo>
                        <a:pt x="1552062" y="89777"/>
                        <a:pt x="1515498" y="44790"/>
                        <a:pt x="1483811" y="50588"/>
                      </a:cubicBezTo>
                      <a:cubicBezTo>
                        <a:pt x="1452711" y="70709"/>
                        <a:pt x="1591741" y="166991"/>
                        <a:pt x="1662155" y="257679"/>
                      </a:cubicBezTo>
                      <a:cubicBezTo>
                        <a:pt x="1734777" y="328489"/>
                        <a:pt x="1734267" y="674380"/>
                        <a:pt x="1734020" y="687484"/>
                      </a:cubicBezTo>
                      <a:cubicBezTo>
                        <a:pt x="1677913" y="594719"/>
                        <a:pt x="1652727" y="473240"/>
                        <a:pt x="1523733" y="391518"/>
                      </a:cubicBezTo>
                      <a:cubicBezTo>
                        <a:pt x="1421155" y="351322"/>
                        <a:pt x="1356126" y="317822"/>
                        <a:pt x="1240295" y="293432"/>
                      </a:cubicBezTo>
                      <a:cubicBezTo>
                        <a:pt x="1222551" y="296982"/>
                        <a:pt x="1220681" y="294184"/>
                        <a:pt x="1229924" y="312022"/>
                      </a:cubicBezTo>
                      <a:cubicBezTo>
                        <a:pt x="1362659" y="374537"/>
                        <a:pt x="1508096" y="427527"/>
                        <a:pt x="1594794" y="575767"/>
                      </a:cubicBezTo>
                      <a:cubicBezTo>
                        <a:pt x="1635003" y="653104"/>
                        <a:pt x="1641874" y="732029"/>
                        <a:pt x="1656683" y="812541"/>
                      </a:cubicBezTo>
                      <a:cubicBezTo>
                        <a:pt x="1573280" y="723072"/>
                        <a:pt x="1516864" y="639954"/>
                        <a:pt x="1411236" y="553660"/>
                      </a:cubicBezTo>
                      <a:cubicBezTo>
                        <a:pt x="1315702" y="498777"/>
                        <a:pt x="1166216" y="451137"/>
                        <a:pt x="1072365" y="468955"/>
                      </a:cubicBezTo>
                      <a:cubicBezTo>
                        <a:pt x="1008676" y="461373"/>
                        <a:pt x="1001283" y="487087"/>
                        <a:pt x="1051325" y="509754"/>
                      </a:cubicBezTo>
                      <a:cubicBezTo>
                        <a:pt x="1282776" y="504976"/>
                        <a:pt x="1345953" y="612910"/>
                        <a:pt x="1399603" y="654170"/>
                      </a:cubicBezTo>
                      <a:cubicBezTo>
                        <a:pt x="1459596" y="719590"/>
                        <a:pt x="1531334" y="795063"/>
                        <a:pt x="1506558" y="801215"/>
                      </a:cubicBezTo>
                      <a:cubicBezTo>
                        <a:pt x="1481782" y="807367"/>
                        <a:pt x="1423463" y="735202"/>
                        <a:pt x="1250947" y="691084"/>
                      </a:cubicBezTo>
                      <a:cubicBezTo>
                        <a:pt x="1159584" y="674964"/>
                        <a:pt x="1038056" y="662020"/>
                        <a:pt x="921292" y="687175"/>
                      </a:cubicBezTo>
                      <a:cubicBezTo>
                        <a:pt x="912383" y="698572"/>
                        <a:pt x="917761" y="709970"/>
                        <a:pt x="950127" y="715017"/>
                      </a:cubicBezTo>
                      <a:cubicBezTo>
                        <a:pt x="1023681" y="713958"/>
                        <a:pt x="1073423" y="712900"/>
                        <a:pt x="1146977" y="727717"/>
                      </a:cubicBezTo>
                      <a:cubicBezTo>
                        <a:pt x="1215208" y="752959"/>
                        <a:pt x="1280264" y="765500"/>
                        <a:pt x="1351670" y="803442"/>
                      </a:cubicBezTo>
                      <a:cubicBezTo>
                        <a:pt x="1424956" y="848192"/>
                        <a:pt x="1469666" y="894529"/>
                        <a:pt x="1533427" y="939279"/>
                      </a:cubicBezTo>
                      <a:lnTo>
                        <a:pt x="1263125" y="850096"/>
                      </a:lnTo>
                      <a:cubicBezTo>
                        <a:pt x="1233469" y="844875"/>
                        <a:pt x="1213336" y="861879"/>
                        <a:pt x="1188442" y="867771"/>
                      </a:cubicBezTo>
                      <a:cubicBezTo>
                        <a:pt x="1088176" y="840650"/>
                        <a:pt x="1052999" y="802416"/>
                        <a:pt x="887645" y="786407"/>
                      </a:cubicBezTo>
                      <a:cubicBezTo>
                        <a:pt x="792056" y="772136"/>
                        <a:pt x="666304" y="810251"/>
                        <a:pt x="570715" y="795980"/>
                      </a:cubicBezTo>
                      <a:cubicBezTo>
                        <a:pt x="454543" y="756782"/>
                        <a:pt x="351071" y="735046"/>
                        <a:pt x="222199" y="678385"/>
                      </a:cubicBezTo>
                      <a:cubicBezTo>
                        <a:pt x="187029" y="685304"/>
                        <a:pt x="185197" y="708098"/>
                        <a:pt x="210352" y="722955"/>
                      </a:cubicBezTo>
                      <a:cubicBezTo>
                        <a:pt x="308809" y="774821"/>
                        <a:pt x="329478" y="831448"/>
                        <a:pt x="505722" y="878552"/>
                      </a:cubicBezTo>
                      <a:cubicBezTo>
                        <a:pt x="649758" y="907767"/>
                        <a:pt x="725532" y="859194"/>
                        <a:pt x="836230" y="845546"/>
                      </a:cubicBezTo>
                      <a:lnTo>
                        <a:pt x="1009527" y="862156"/>
                      </a:lnTo>
                      <a:cubicBezTo>
                        <a:pt x="946225" y="873687"/>
                        <a:pt x="962297" y="880455"/>
                        <a:pt x="819620" y="887224"/>
                      </a:cubicBezTo>
                      <a:cubicBezTo>
                        <a:pt x="805443" y="903376"/>
                        <a:pt x="832542" y="917940"/>
                        <a:pt x="867577" y="915042"/>
                      </a:cubicBezTo>
                      <a:cubicBezTo>
                        <a:pt x="974390" y="927710"/>
                        <a:pt x="1065327" y="924503"/>
                        <a:pt x="1164202" y="929234"/>
                      </a:cubicBezTo>
                      <a:lnTo>
                        <a:pt x="1208108" y="955890"/>
                      </a:lnTo>
                      <a:lnTo>
                        <a:pt x="986568" y="988374"/>
                      </a:lnTo>
                      <a:cubicBezTo>
                        <a:pt x="912722" y="969964"/>
                        <a:pt x="867450" y="951553"/>
                        <a:pt x="768204" y="942668"/>
                      </a:cubicBezTo>
                      <a:cubicBezTo>
                        <a:pt x="751587" y="955155"/>
                        <a:pt x="750845" y="966055"/>
                        <a:pt x="785028" y="967430"/>
                      </a:cubicBezTo>
                      <a:lnTo>
                        <a:pt x="919609" y="1008159"/>
                      </a:lnTo>
                      <a:cubicBezTo>
                        <a:pt x="799670" y="1008088"/>
                        <a:pt x="790856" y="1030242"/>
                        <a:pt x="537567" y="996833"/>
                      </a:cubicBezTo>
                      <a:cubicBezTo>
                        <a:pt x="440789" y="979461"/>
                        <a:pt x="399825" y="947988"/>
                        <a:pt x="321477" y="886467"/>
                      </a:cubicBezTo>
                      <a:cubicBezTo>
                        <a:pt x="236779" y="840821"/>
                        <a:pt x="80888" y="745449"/>
                        <a:pt x="29377" y="722955"/>
                      </a:cubicBezTo>
                      <a:cubicBezTo>
                        <a:pt x="-7498" y="696488"/>
                        <a:pt x="-4688" y="736697"/>
                        <a:pt x="10824" y="761030"/>
                      </a:cubicBezTo>
                      <a:cubicBezTo>
                        <a:pt x="92142" y="806293"/>
                        <a:pt x="167111" y="930931"/>
                        <a:pt x="297642" y="996832"/>
                      </a:cubicBezTo>
                      <a:cubicBezTo>
                        <a:pt x="400876" y="1008039"/>
                        <a:pt x="483472" y="1082747"/>
                        <a:pt x="704182" y="1089192"/>
                      </a:cubicBezTo>
                      <a:cubicBezTo>
                        <a:pt x="867876" y="1092968"/>
                        <a:pt x="904571" y="1084043"/>
                        <a:pt x="985715" y="1079881"/>
                      </a:cubicBezTo>
                      <a:cubicBezTo>
                        <a:pt x="1158216" y="1045983"/>
                        <a:pt x="1240228" y="1062883"/>
                        <a:pt x="1366692" y="1062323"/>
                      </a:cubicBezTo>
                      <a:lnTo>
                        <a:pt x="1478314" y="1113739"/>
                      </a:lnTo>
                      <a:cubicBezTo>
                        <a:pt x="1374661" y="1127418"/>
                        <a:pt x="1309107" y="1160148"/>
                        <a:pt x="1224504" y="1183352"/>
                      </a:cubicBezTo>
                      <a:cubicBezTo>
                        <a:pt x="1080966" y="1182831"/>
                        <a:pt x="1031090" y="1179134"/>
                        <a:pt x="866914" y="1130988"/>
                      </a:cubicBezTo>
                      <a:cubicBezTo>
                        <a:pt x="832810" y="1129187"/>
                        <a:pt x="759020" y="1140087"/>
                        <a:pt x="805878" y="1166861"/>
                      </a:cubicBezTo>
                      <a:cubicBezTo>
                        <a:pt x="990265" y="1178700"/>
                        <a:pt x="987327" y="1265153"/>
                        <a:pt x="1159014" y="1269054"/>
                      </a:cubicBezTo>
                      <a:cubicBezTo>
                        <a:pt x="1214205" y="1263233"/>
                        <a:pt x="1224946" y="1260587"/>
                        <a:pt x="1299187" y="1254766"/>
                      </a:cubicBezTo>
                      <a:cubicBezTo>
                        <a:pt x="1392233" y="1272963"/>
                        <a:pt x="1399555" y="1302273"/>
                        <a:pt x="1468789" y="1303007"/>
                      </a:cubicBezTo>
                      <a:cubicBezTo>
                        <a:pt x="1596286" y="1281991"/>
                        <a:pt x="1645997" y="1280024"/>
                        <a:pt x="1740157" y="1241545"/>
                      </a:cubicBezTo>
                      <a:cubicBezTo>
                        <a:pt x="1835123" y="1320328"/>
                        <a:pt x="1953901" y="1389585"/>
                        <a:pt x="2061567" y="1469955"/>
                      </a:cubicBezTo>
                      <a:cubicBezTo>
                        <a:pt x="2049436" y="1488152"/>
                        <a:pt x="2016666" y="1506348"/>
                        <a:pt x="2037873" y="1532483"/>
                      </a:cubicBezTo>
                      <a:cubicBezTo>
                        <a:pt x="2062586" y="1575203"/>
                        <a:pt x="2122224" y="1530612"/>
                        <a:pt x="2170749" y="1533645"/>
                      </a:cubicBezTo>
                      <a:cubicBezTo>
                        <a:pt x="2206258" y="1536994"/>
                        <a:pt x="2229068" y="1580030"/>
                        <a:pt x="2272515" y="1591317"/>
                      </a:cubicBezTo>
                      <a:cubicBezTo>
                        <a:pt x="2313893" y="1584509"/>
                        <a:pt x="2310820" y="1565000"/>
                        <a:pt x="2329973" y="1551842"/>
                      </a:cubicBezTo>
                      <a:cubicBezTo>
                        <a:pt x="2349552" y="1579351"/>
                        <a:pt x="2275469" y="1600509"/>
                        <a:pt x="2377598" y="1634368"/>
                      </a:cubicBezTo>
                      <a:cubicBezTo>
                        <a:pt x="2597921" y="1700000"/>
                        <a:pt x="2664256" y="1771983"/>
                        <a:pt x="3130641" y="1788403"/>
                      </a:cubicBezTo>
                      <a:lnTo>
                        <a:pt x="3897664" y="1771794"/>
                      </a:lnTo>
                      <a:lnTo>
                        <a:pt x="4115389" y="2084839"/>
                      </a:lnTo>
                      <a:cubicBezTo>
                        <a:pt x="4284257" y="2247048"/>
                        <a:pt x="4402324" y="1986982"/>
                        <a:pt x="4491816" y="1820579"/>
                      </a:cubicBezTo>
                      <a:cubicBezTo>
                        <a:pt x="4582311" y="1692828"/>
                        <a:pt x="4663282" y="1565079"/>
                        <a:pt x="4799814" y="1542104"/>
                      </a:cubicBezTo>
                      <a:cubicBezTo>
                        <a:pt x="4832291" y="1541724"/>
                        <a:pt x="4890169" y="1485784"/>
                        <a:pt x="4805170" y="1455242"/>
                      </a:cubicBezTo>
                      <a:close/>
                    </a:path>
                  </a:pathLst>
                </a:cu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19" name="Freeform: Shape 118">
                  <a:extLst>
                    <a:ext uri="{FF2B5EF4-FFF2-40B4-BE49-F238E27FC236}">
                      <a16:creationId xmlns:a16="http://schemas.microsoft.com/office/drawing/2014/main" id="{31109E4C-BF9E-4782-9B19-25733E5F7F33}"/>
                    </a:ext>
                  </a:extLst>
                </p:cNvPr>
                <p:cNvSpPr/>
                <p:nvPr/>
              </p:nvSpPr>
              <p:spPr>
                <a:xfrm>
                  <a:off x="4462463" y="4046538"/>
                  <a:ext cx="390524" cy="193675"/>
                </a:xfrm>
                <a:custGeom>
                  <a:avLst/>
                  <a:gdLst>
                    <a:gd name="connsiteX0" fmla="*/ 0 w 395287"/>
                    <a:gd name="connsiteY0" fmla="*/ 28575 h 193675"/>
                    <a:gd name="connsiteX1" fmla="*/ 241300 w 395287"/>
                    <a:gd name="connsiteY1" fmla="*/ 193675 h 193675"/>
                    <a:gd name="connsiteX2" fmla="*/ 395287 w 395287"/>
                    <a:gd name="connsiteY2" fmla="*/ 184150 h 193675"/>
                    <a:gd name="connsiteX3" fmla="*/ 85725 w 395287"/>
                    <a:gd name="connsiteY3" fmla="*/ 0 h 193675"/>
                    <a:gd name="connsiteX4" fmla="*/ 0 w 395287"/>
                    <a:gd name="connsiteY4" fmla="*/ 28575 h 193675"/>
                    <a:gd name="connsiteX0" fmla="*/ 0 w 395287"/>
                    <a:gd name="connsiteY0" fmla="*/ 22225 h 187325"/>
                    <a:gd name="connsiteX1" fmla="*/ 241300 w 395287"/>
                    <a:gd name="connsiteY1" fmla="*/ 187325 h 187325"/>
                    <a:gd name="connsiteX2" fmla="*/ 395287 w 395287"/>
                    <a:gd name="connsiteY2" fmla="*/ 177800 h 187325"/>
                    <a:gd name="connsiteX3" fmla="*/ 73025 w 395287"/>
                    <a:gd name="connsiteY3" fmla="*/ 0 h 187325"/>
                    <a:gd name="connsiteX4" fmla="*/ 0 w 395287"/>
                    <a:gd name="connsiteY4" fmla="*/ 22225 h 187325"/>
                    <a:gd name="connsiteX0" fmla="*/ 0 w 395287"/>
                    <a:gd name="connsiteY0" fmla="*/ 22225 h 187325"/>
                    <a:gd name="connsiteX1" fmla="*/ 241300 w 395287"/>
                    <a:gd name="connsiteY1" fmla="*/ 187325 h 187325"/>
                    <a:gd name="connsiteX2" fmla="*/ 395287 w 395287"/>
                    <a:gd name="connsiteY2" fmla="*/ 177800 h 187325"/>
                    <a:gd name="connsiteX3" fmla="*/ 73025 w 395287"/>
                    <a:gd name="connsiteY3" fmla="*/ 0 h 187325"/>
                    <a:gd name="connsiteX4" fmla="*/ 0 w 395287"/>
                    <a:gd name="connsiteY4" fmla="*/ 22225 h 187325"/>
                    <a:gd name="connsiteX0" fmla="*/ 0 w 371474"/>
                    <a:gd name="connsiteY0" fmla="*/ 22225 h 187325"/>
                    <a:gd name="connsiteX1" fmla="*/ 241300 w 371474"/>
                    <a:gd name="connsiteY1" fmla="*/ 187325 h 187325"/>
                    <a:gd name="connsiteX2" fmla="*/ 371474 w 371474"/>
                    <a:gd name="connsiteY2" fmla="*/ 182563 h 187325"/>
                    <a:gd name="connsiteX3" fmla="*/ 73025 w 371474"/>
                    <a:gd name="connsiteY3" fmla="*/ 0 h 187325"/>
                    <a:gd name="connsiteX4" fmla="*/ 0 w 371474"/>
                    <a:gd name="connsiteY4" fmla="*/ 22225 h 187325"/>
                    <a:gd name="connsiteX0" fmla="*/ 0 w 371474"/>
                    <a:gd name="connsiteY0" fmla="*/ 22225 h 187325"/>
                    <a:gd name="connsiteX1" fmla="*/ 241300 w 371474"/>
                    <a:gd name="connsiteY1" fmla="*/ 187325 h 187325"/>
                    <a:gd name="connsiteX2" fmla="*/ 371474 w 371474"/>
                    <a:gd name="connsiteY2" fmla="*/ 182563 h 187325"/>
                    <a:gd name="connsiteX3" fmla="*/ 73025 w 371474"/>
                    <a:gd name="connsiteY3" fmla="*/ 0 h 187325"/>
                    <a:gd name="connsiteX4" fmla="*/ 0 w 371474"/>
                    <a:gd name="connsiteY4" fmla="*/ 22225 h 187325"/>
                    <a:gd name="connsiteX0" fmla="*/ 0 w 371474"/>
                    <a:gd name="connsiteY0" fmla="*/ 23813 h 188913"/>
                    <a:gd name="connsiteX1" fmla="*/ 241300 w 371474"/>
                    <a:gd name="connsiteY1" fmla="*/ 188913 h 188913"/>
                    <a:gd name="connsiteX2" fmla="*/ 371474 w 371474"/>
                    <a:gd name="connsiteY2" fmla="*/ 184151 h 188913"/>
                    <a:gd name="connsiteX3" fmla="*/ 65088 w 371474"/>
                    <a:gd name="connsiteY3" fmla="*/ 0 h 188913"/>
                    <a:gd name="connsiteX4" fmla="*/ 0 w 371474"/>
                    <a:gd name="connsiteY4" fmla="*/ 23813 h 188913"/>
                    <a:gd name="connsiteX0" fmla="*/ 0 w 371474"/>
                    <a:gd name="connsiteY0" fmla="*/ 23813 h 188913"/>
                    <a:gd name="connsiteX1" fmla="*/ 241300 w 371474"/>
                    <a:gd name="connsiteY1" fmla="*/ 188913 h 188913"/>
                    <a:gd name="connsiteX2" fmla="*/ 371474 w 371474"/>
                    <a:gd name="connsiteY2" fmla="*/ 184151 h 188913"/>
                    <a:gd name="connsiteX3" fmla="*/ 65088 w 371474"/>
                    <a:gd name="connsiteY3" fmla="*/ 0 h 188913"/>
                    <a:gd name="connsiteX4" fmla="*/ 0 w 371474"/>
                    <a:gd name="connsiteY4" fmla="*/ 23813 h 188913"/>
                    <a:gd name="connsiteX0" fmla="*/ 0 w 371474"/>
                    <a:gd name="connsiteY0" fmla="*/ 23813 h 188913"/>
                    <a:gd name="connsiteX1" fmla="*/ 241300 w 371474"/>
                    <a:gd name="connsiteY1" fmla="*/ 188913 h 188913"/>
                    <a:gd name="connsiteX2" fmla="*/ 371474 w 371474"/>
                    <a:gd name="connsiteY2" fmla="*/ 184151 h 188913"/>
                    <a:gd name="connsiteX3" fmla="*/ 65088 w 371474"/>
                    <a:gd name="connsiteY3" fmla="*/ 0 h 188913"/>
                    <a:gd name="connsiteX4" fmla="*/ 0 w 371474"/>
                    <a:gd name="connsiteY4" fmla="*/ 23813 h 188913"/>
                    <a:gd name="connsiteX0" fmla="*/ 0 w 371474"/>
                    <a:gd name="connsiteY0" fmla="*/ 23813 h 188913"/>
                    <a:gd name="connsiteX1" fmla="*/ 231775 w 371474"/>
                    <a:gd name="connsiteY1" fmla="*/ 188913 h 188913"/>
                    <a:gd name="connsiteX2" fmla="*/ 371474 w 371474"/>
                    <a:gd name="connsiteY2" fmla="*/ 184151 h 188913"/>
                    <a:gd name="connsiteX3" fmla="*/ 65088 w 371474"/>
                    <a:gd name="connsiteY3" fmla="*/ 0 h 188913"/>
                    <a:gd name="connsiteX4" fmla="*/ 0 w 371474"/>
                    <a:gd name="connsiteY4" fmla="*/ 23813 h 188913"/>
                    <a:gd name="connsiteX0" fmla="*/ 0 w 371474"/>
                    <a:gd name="connsiteY0" fmla="*/ 23813 h 188913"/>
                    <a:gd name="connsiteX1" fmla="*/ 231775 w 371474"/>
                    <a:gd name="connsiteY1" fmla="*/ 188913 h 188913"/>
                    <a:gd name="connsiteX2" fmla="*/ 371474 w 371474"/>
                    <a:gd name="connsiteY2" fmla="*/ 184151 h 188913"/>
                    <a:gd name="connsiteX3" fmla="*/ 65088 w 371474"/>
                    <a:gd name="connsiteY3" fmla="*/ 0 h 188913"/>
                    <a:gd name="connsiteX4" fmla="*/ 0 w 371474"/>
                    <a:gd name="connsiteY4" fmla="*/ 23813 h 188913"/>
                    <a:gd name="connsiteX0" fmla="*/ 0 w 377824"/>
                    <a:gd name="connsiteY0" fmla="*/ 23813 h 188913"/>
                    <a:gd name="connsiteX1" fmla="*/ 238125 w 377824"/>
                    <a:gd name="connsiteY1" fmla="*/ 188913 h 188913"/>
                    <a:gd name="connsiteX2" fmla="*/ 377824 w 377824"/>
                    <a:gd name="connsiteY2" fmla="*/ 184151 h 188913"/>
                    <a:gd name="connsiteX3" fmla="*/ 71438 w 377824"/>
                    <a:gd name="connsiteY3" fmla="*/ 0 h 188913"/>
                    <a:gd name="connsiteX4" fmla="*/ 0 w 377824"/>
                    <a:gd name="connsiteY4" fmla="*/ 23813 h 188913"/>
                    <a:gd name="connsiteX0" fmla="*/ 0 w 365124"/>
                    <a:gd name="connsiteY0" fmla="*/ 12700 h 188913"/>
                    <a:gd name="connsiteX1" fmla="*/ 225425 w 365124"/>
                    <a:gd name="connsiteY1" fmla="*/ 188913 h 188913"/>
                    <a:gd name="connsiteX2" fmla="*/ 365124 w 365124"/>
                    <a:gd name="connsiteY2" fmla="*/ 184151 h 188913"/>
                    <a:gd name="connsiteX3" fmla="*/ 58738 w 365124"/>
                    <a:gd name="connsiteY3" fmla="*/ 0 h 188913"/>
                    <a:gd name="connsiteX4" fmla="*/ 0 w 365124"/>
                    <a:gd name="connsiteY4" fmla="*/ 12700 h 188913"/>
                    <a:gd name="connsiteX0" fmla="*/ 0 w 365124"/>
                    <a:gd name="connsiteY0" fmla="*/ 12700 h 192088"/>
                    <a:gd name="connsiteX1" fmla="*/ 250825 w 365124"/>
                    <a:gd name="connsiteY1" fmla="*/ 192088 h 192088"/>
                    <a:gd name="connsiteX2" fmla="*/ 365124 w 365124"/>
                    <a:gd name="connsiteY2" fmla="*/ 184151 h 192088"/>
                    <a:gd name="connsiteX3" fmla="*/ 58738 w 365124"/>
                    <a:gd name="connsiteY3" fmla="*/ 0 h 192088"/>
                    <a:gd name="connsiteX4" fmla="*/ 0 w 365124"/>
                    <a:gd name="connsiteY4" fmla="*/ 12700 h 192088"/>
                    <a:gd name="connsiteX0" fmla="*/ 0 w 365124"/>
                    <a:gd name="connsiteY0" fmla="*/ 12700 h 192088"/>
                    <a:gd name="connsiteX1" fmla="*/ 250825 w 365124"/>
                    <a:gd name="connsiteY1" fmla="*/ 192088 h 192088"/>
                    <a:gd name="connsiteX2" fmla="*/ 365124 w 365124"/>
                    <a:gd name="connsiteY2" fmla="*/ 184151 h 192088"/>
                    <a:gd name="connsiteX3" fmla="*/ 58738 w 365124"/>
                    <a:gd name="connsiteY3" fmla="*/ 0 h 192088"/>
                    <a:gd name="connsiteX4" fmla="*/ 0 w 365124"/>
                    <a:gd name="connsiteY4" fmla="*/ 12700 h 192088"/>
                    <a:gd name="connsiteX0" fmla="*/ 0 w 365124"/>
                    <a:gd name="connsiteY0" fmla="*/ 12700 h 193675"/>
                    <a:gd name="connsiteX1" fmla="*/ 268287 w 365124"/>
                    <a:gd name="connsiteY1" fmla="*/ 193675 h 193675"/>
                    <a:gd name="connsiteX2" fmla="*/ 365124 w 365124"/>
                    <a:gd name="connsiteY2" fmla="*/ 184151 h 193675"/>
                    <a:gd name="connsiteX3" fmla="*/ 58738 w 365124"/>
                    <a:gd name="connsiteY3" fmla="*/ 0 h 193675"/>
                    <a:gd name="connsiteX4" fmla="*/ 0 w 365124"/>
                    <a:gd name="connsiteY4" fmla="*/ 12700 h 193675"/>
                    <a:gd name="connsiteX0" fmla="*/ 0 w 365124"/>
                    <a:gd name="connsiteY0" fmla="*/ 12700 h 193675"/>
                    <a:gd name="connsiteX1" fmla="*/ 268287 w 365124"/>
                    <a:gd name="connsiteY1" fmla="*/ 193675 h 193675"/>
                    <a:gd name="connsiteX2" fmla="*/ 365124 w 365124"/>
                    <a:gd name="connsiteY2" fmla="*/ 184151 h 193675"/>
                    <a:gd name="connsiteX3" fmla="*/ 58738 w 365124"/>
                    <a:gd name="connsiteY3" fmla="*/ 0 h 193675"/>
                    <a:gd name="connsiteX4" fmla="*/ 0 w 365124"/>
                    <a:gd name="connsiteY4" fmla="*/ 12700 h 193675"/>
                    <a:gd name="connsiteX0" fmla="*/ 0 w 365124"/>
                    <a:gd name="connsiteY0" fmla="*/ 12700 h 193675"/>
                    <a:gd name="connsiteX1" fmla="*/ 268287 w 365124"/>
                    <a:gd name="connsiteY1" fmla="*/ 193675 h 193675"/>
                    <a:gd name="connsiteX2" fmla="*/ 365124 w 365124"/>
                    <a:gd name="connsiteY2" fmla="*/ 184151 h 193675"/>
                    <a:gd name="connsiteX3" fmla="*/ 58738 w 365124"/>
                    <a:gd name="connsiteY3" fmla="*/ 0 h 193675"/>
                    <a:gd name="connsiteX4" fmla="*/ 0 w 365124"/>
                    <a:gd name="connsiteY4" fmla="*/ 12700 h 193675"/>
                    <a:gd name="connsiteX0" fmla="*/ 0 w 390524"/>
                    <a:gd name="connsiteY0" fmla="*/ 12700 h 193675"/>
                    <a:gd name="connsiteX1" fmla="*/ 268287 w 390524"/>
                    <a:gd name="connsiteY1" fmla="*/ 193675 h 193675"/>
                    <a:gd name="connsiteX2" fmla="*/ 390524 w 390524"/>
                    <a:gd name="connsiteY2" fmla="*/ 180976 h 193675"/>
                    <a:gd name="connsiteX3" fmla="*/ 58738 w 390524"/>
                    <a:gd name="connsiteY3" fmla="*/ 0 h 193675"/>
                    <a:gd name="connsiteX4" fmla="*/ 0 w 390524"/>
                    <a:gd name="connsiteY4" fmla="*/ 12700 h 193675"/>
                    <a:gd name="connsiteX0" fmla="*/ 0 w 390524"/>
                    <a:gd name="connsiteY0" fmla="*/ 12700 h 193675"/>
                    <a:gd name="connsiteX1" fmla="*/ 268287 w 390524"/>
                    <a:gd name="connsiteY1" fmla="*/ 193675 h 193675"/>
                    <a:gd name="connsiteX2" fmla="*/ 390524 w 390524"/>
                    <a:gd name="connsiteY2" fmla="*/ 180976 h 193675"/>
                    <a:gd name="connsiteX3" fmla="*/ 58738 w 390524"/>
                    <a:gd name="connsiteY3" fmla="*/ 0 h 193675"/>
                    <a:gd name="connsiteX4" fmla="*/ 0 w 390524"/>
                    <a:gd name="connsiteY4" fmla="*/ 12700 h 193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524" h="193675">
                      <a:moveTo>
                        <a:pt x="0" y="12700"/>
                      </a:moveTo>
                      <a:cubicBezTo>
                        <a:pt x="104245" y="66146"/>
                        <a:pt x="167217" y="183092"/>
                        <a:pt x="268287" y="193675"/>
                      </a:cubicBezTo>
                      <a:cubicBezTo>
                        <a:pt x="324378" y="190500"/>
                        <a:pt x="358245" y="184151"/>
                        <a:pt x="390524" y="180976"/>
                      </a:cubicBezTo>
                      <a:cubicBezTo>
                        <a:pt x="270403" y="142346"/>
                        <a:pt x="185209" y="51330"/>
                        <a:pt x="58738" y="0"/>
                      </a:cubicBezTo>
                      <a:lnTo>
                        <a:pt x="0" y="127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grpSp>
            <p:nvGrpSpPr>
              <p:cNvPr id="76" name="Group 75">
                <a:extLst>
                  <a:ext uri="{FF2B5EF4-FFF2-40B4-BE49-F238E27FC236}">
                    <a16:creationId xmlns:a16="http://schemas.microsoft.com/office/drawing/2014/main" id="{1DA2E87D-FB88-475E-AF1E-A6B3DDB9CB18}"/>
                  </a:ext>
                </a:extLst>
              </p:cNvPr>
              <p:cNvGrpSpPr>
                <a:grpSpLocks noChangeAspect="1"/>
              </p:cNvGrpSpPr>
              <p:nvPr/>
            </p:nvGrpSpPr>
            <p:grpSpPr>
              <a:xfrm rot="4140208">
                <a:off x="6669670" y="1388197"/>
                <a:ext cx="121620" cy="181164"/>
                <a:chOff x="7707591" y="689635"/>
                <a:chExt cx="3494087" cy="5634810"/>
              </a:xfrm>
              <a:solidFill>
                <a:srgbClr val="C6DCF0"/>
              </a:solidFill>
            </p:grpSpPr>
            <p:sp>
              <p:nvSpPr>
                <p:cNvPr id="110" name="Freeform: Shape 109">
                  <a:extLst>
                    <a:ext uri="{FF2B5EF4-FFF2-40B4-BE49-F238E27FC236}">
                      <a16:creationId xmlns:a16="http://schemas.microsoft.com/office/drawing/2014/main" id="{1D62D1B8-7168-47B2-97FF-2D66C77CEB4C}"/>
                    </a:ext>
                  </a:extLst>
                </p:cNvPr>
                <p:cNvSpPr/>
                <p:nvPr/>
              </p:nvSpPr>
              <p:spPr>
                <a:xfrm>
                  <a:off x="7707591" y="689635"/>
                  <a:ext cx="3494087" cy="2142748"/>
                </a:xfrm>
                <a:custGeom>
                  <a:avLst/>
                  <a:gdLst>
                    <a:gd name="connsiteX0" fmla="*/ 1607419 w 3474720"/>
                    <a:gd name="connsiteY0" fmla="*/ 2136808 h 2136808"/>
                    <a:gd name="connsiteX1" fmla="*/ 0 w 3474720"/>
                    <a:gd name="connsiteY1" fmla="*/ 1405288 h 2136808"/>
                    <a:gd name="connsiteX2" fmla="*/ 1183907 w 3474720"/>
                    <a:gd name="connsiteY2" fmla="*/ 0 h 2136808"/>
                    <a:gd name="connsiteX3" fmla="*/ 2743200 w 3474720"/>
                    <a:gd name="connsiteY3" fmla="*/ 182880 h 2136808"/>
                    <a:gd name="connsiteX4" fmla="*/ 3474720 w 3474720"/>
                    <a:gd name="connsiteY4" fmla="*/ 1549667 h 2136808"/>
                    <a:gd name="connsiteX5" fmla="*/ 1607419 w 3474720"/>
                    <a:gd name="connsiteY5" fmla="*/ 2136808 h 2136808"/>
                    <a:gd name="connsiteX0" fmla="*/ 1607419 w 3474720"/>
                    <a:gd name="connsiteY0" fmla="*/ 2136808 h 2136808"/>
                    <a:gd name="connsiteX1" fmla="*/ 0 w 3474720"/>
                    <a:gd name="connsiteY1" fmla="*/ 1405288 h 2136808"/>
                    <a:gd name="connsiteX2" fmla="*/ 1183907 w 3474720"/>
                    <a:gd name="connsiteY2" fmla="*/ 0 h 2136808"/>
                    <a:gd name="connsiteX3" fmla="*/ 2743200 w 3474720"/>
                    <a:gd name="connsiteY3" fmla="*/ 182880 h 2136808"/>
                    <a:gd name="connsiteX4" fmla="*/ 3474720 w 3474720"/>
                    <a:gd name="connsiteY4" fmla="*/ 1549667 h 2136808"/>
                    <a:gd name="connsiteX5" fmla="*/ 1607419 w 3474720"/>
                    <a:gd name="connsiteY5" fmla="*/ 2136808 h 2136808"/>
                    <a:gd name="connsiteX0" fmla="*/ 1607419 w 3474720"/>
                    <a:gd name="connsiteY0" fmla="*/ 2136808 h 2136808"/>
                    <a:gd name="connsiteX1" fmla="*/ 0 w 3474720"/>
                    <a:gd name="connsiteY1" fmla="*/ 1405288 h 2136808"/>
                    <a:gd name="connsiteX2" fmla="*/ 1183907 w 3474720"/>
                    <a:gd name="connsiteY2" fmla="*/ 0 h 2136808"/>
                    <a:gd name="connsiteX3" fmla="*/ 2743200 w 3474720"/>
                    <a:gd name="connsiteY3" fmla="*/ 182880 h 2136808"/>
                    <a:gd name="connsiteX4" fmla="*/ 3474720 w 3474720"/>
                    <a:gd name="connsiteY4" fmla="*/ 1549667 h 2136808"/>
                    <a:gd name="connsiteX5" fmla="*/ 1607419 w 3474720"/>
                    <a:gd name="connsiteY5" fmla="*/ 2136808 h 2136808"/>
                    <a:gd name="connsiteX0" fmla="*/ 1607419 w 3503297"/>
                    <a:gd name="connsiteY0" fmla="*/ 2136808 h 2136808"/>
                    <a:gd name="connsiteX1" fmla="*/ 0 w 3503297"/>
                    <a:gd name="connsiteY1" fmla="*/ 1405288 h 2136808"/>
                    <a:gd name="connsiteX2" fmla="*/ 1183907 w 3503297"/>
                    <a:gd name="connsiteY2" fmla="*/ 0 h 2136808"/>
                    <a:gd name="connsiteX3" fmla="*/ 2743200 w 3503297"/>
                    <a:gd name="connsiteY3" fmla="*/ 182880 h 2136808"/>
                    <a:gd name="connsiteX4" fmla="*/ 3474720 w 3503297"/>
                    <a:gd name="connsiteY4" fmla="*/ 1549667 h 2136808"/>
                    <a:gd name="connsiteX5" fmla="*/ 1607419 w 3503297"/>
                    <a:gd name="connsiteY5" fmla="*/ 2136808 h 2136808"/>
                    <a:gd name="connsiteX0" fmla="*/ 1607419 w 3503297"/>
                    <a:gd name="connsiteY0" fmla="*/ 2136808 h 2136808"/>
                    <a:gd name="connsiteX1" fmla="*/ 0 w 3503297"/>
                    <a:gd name="connsiteY1" fmla="*/ 1405288 h 2136808"/>
                    <a:gd name="connsiteX2" fmla="*/ 1183907 w 3503297"/>
                    <a:gd name="connsiteY2" fmla="*/ 0 h 2136808"/>
                    <a:gd name="connsiteX3" fmla="*/ 2743200 w 3503297"/>
                    <a:gd name="connsiteY3" fmla="*/ 182880 h 2136808"/>
                    <a:gd name="connsiteX4" fmla="*/ 3474720 w 3503297"/>
                    <a:gd name="connsiteY4" fmla="*/ 1549667 h 2136808"/>
                    <a:gd name="connsiteX5" fmla="*/ 1607419 w 3503297"/>
                    <a:gd name="connsiteY5" fmla="*/ 2136808 h 2136808"/>
                    <a:gd name="connsiteX0" fmla="*/ 1607419 w 3503297"/>
                    <a:gd name="connsiteY0" fmla="*/ 2136808 h 2136808"/>
                    <a:gd name="connsiteX1" fmla="*/ 0 w 3503297"/>
                    <a:gd name="connsiteY1" fmla="*/ 1405288 h 2136808"/>
                    <a:gd name="connsiteX2" fmla="*/ 1183907 w 3503297"/>
                    <a:gd name="connsiteY2" fmla="*/ 0 h 2136808"/>
                    <a:gd name="connsiteX3" fmla="*/ 2743200 w 3503297"/>
                    <a:gd name="connsiteY3" fmla="*/ 182880 h 2136808"/>
                    <a:gd name="connsiteX4" fmla="*/ 3474720 w 3503297"/>
                    <a:gd name="connsiteY4" fmla="*/ 1549667 h 2136808"/>
                    <a:gd name="connsiteX5" fmla="*/ 1607419 w 3503297"/>
                    <a:gd name="connsiteY5" fmla="*/ 2136808 h 2136808"/>
                    <a:gd name="connsiteX0" fmla="*/ 1607419 w 3503297"/>
                    <a:gd name="connsiteY0" fmla="*/ 2136808 h 2136808"/>
                    <a:gd name="connsiteX1" fmla="*/ 0 w 3503297"/>
                    <a:gd name="connsiteY1" fmla="*/ 1405288 h 2136808"/>
                    <a:gd name="connsiteX2" fmla="*/ 1183907 w 3503297"/>
                    <a:gd name="connsiteY2" fmla="*/ 0 h 2136808"/>
                    <a:gd name="connsiteX3" fmla="*/ 2743200 w 3503297"/>
                    <a:gd name="connsiteY3" fmla="*/ 182880 h 2136808"/>
                    <a:gd name="connsiteX4" fmla="*/ 3474720 w 3503297"/>
                    <a:gd name="connsiteY4" fmla="*/ 1549667 h 2136808"/>
                    <a:gd name="connsiteX5" fmla="*/ 1607419 w 3503297"/>
                    <a:gd name="connsiteY5" fmla="*/ 2136808 h 2136808"/>
                    <a:gd name="connsiteX0" fmla="*/ 1607419 w 3503297"/>
                    <a:gd name="connsiteY0" fmla="*/ 2187120 h 2187120"/>
                    <a:gd name="connsiteX1" fmla="*/ 0 w 3503297"/>
                    <a:gd name="connsiteY1" fmla="*/ 1455600 h 2187120"/>
                    <a:gd name="connsiteX2" fmla="*/ 1183907 w 3503297"/>
                    <a:gd name="connsiteY2" fmla="*/ 50312 h 2187120"/>
                    <a:gd name="connsiteX3" fmla="*/ 2743200 w 3503297"/>
                    <a:gd name="connsiteY3" fmla="*/ 233192 h 2187120"/>
                    <a:gd name="connsiteX4" fmla="*/ 3474720 w 3503297"/>
                    <a:gd name="connsiteY4" fmla="*/ 1599979 h 2187120"/>
                    <a:gd name="connsiteX5" fmla="*/ 1607419 w 3503297"/>
                    <a:gd name="connsiteY5" fmla="*/ 2187120 h 2187120"/>
                    <a:gd name="connsiteX0" fmla="*/ 1607419 w 3503297"/>
                    <a:gd name="connsiteY0" fmla="*/ 2129440 h 2129440"/>
                    <a:gd name="connsiteX1" fmla="*/ 0 w 3503297"/>
                    <a:gd name="connsiteY1" fmla="*/ 1397920 h 2129440"/>
                    <a:gd name="connsiteX2" fmla="*/ 1106905 w 3503297"/>
                    <a:gd name="connsiteY2" fmla="*/ 79259 h 2129440"/>
                    <a:gd name="connsiteX3" fmla="*/ 2743200 w 3503297"/>
                    <a:gd name="connsiteY3" fmla="*/ 175512 h 2129440"/>
                    <a:gd name="connsiteX4" fmla="*/ 3474720 w 3503297"/>
                    <a:gd name="connsiteY4" fmla="*/ 1542299 h 2129440"/>
                    <a:gd name="connsiteX5" fmla="*/ 1607419 w 3503297"/>
                    <a:gd name="connsiteY5" fmla="*/ 2129440 h 2129440"/>
                    <a:gd name="connsiteX0" fmla="*/ 1607419 w 3500398"/>
                    <a:gd name="connsiteY0" fmla="*/ 2117975 h 2117975"/>
                    <a:gd name="connsiteX1" fmla="*/ 0 w 3500398"/>
                    <a:gd name="connsiteY1" fmla="*/ 1386455 h 2117975"/>
                    <a:gd name="connsiteX2" fmla="*/ 1106905 w 3500398"/>
                    <a:gd name="connsiteY2" fmla="*/ 67794 h 2117975"/>
                    <a:gd name="connsiteX3" fmla="*/ 2695074 w 3500398"/>
                    <a:gd name="connsiteY3" fmla="*/ 192922 h 2117975"/>
                    <a:gd name="connsiteX4" fmla="*/ 3474720 w 3500398"/>
                    <a:gd name="connsiteY4" fmla="*/ 1530834 h 2117975"/>
                    <a:gd name="connsiteX5" fmla="*/ 1607419 w 3500398"/>
                    <a:gd name="connsiteY5" fmla="*/ 2117975 h 2117975"/>
                    <a:gd name="connsiteX0" fmla="*/ 1607419 w 3500398"/>
                    <a:gd name="connsiteY0" fmla="*/ 2136507 h 2136507"/>
                    <a:gd name="connsiteX1" fmla="*/ 0 w 3500398"/>
                    <a:gd name="connsiteY1" fmla="*/ 1404987 h 2136507"/>
                    <a:gd name="connsiteX2" fmla="*/ 1106905 w 3500398"/>
                    <a:gd name="connsiteY2" fmla="*/ 86326 h 2136507"/>
                    <a:gd name="connsiteX3" fmla="*/ 2695074 w 3500398"/>
                    <a:gd name="connsiteY3" fmla="*/ 211454 h 2136507"/>
                    <a:gd name="connsiteX4" fmla="*/ 3474720 w 3500398"/>
                    <a:gd name="connsiteY4" fmla="*/ 1549366 h 2136507"/>
                    <a:gd name="connsiteX5" fmla="*/ 1607419 w 3500398"/>
                    <a:gd name="connsiteY5" fmla="*/ 2136507 h 2136507"/>
                    <a:gd name="connsiteX0" fmla="*/ 1607419 w 3500398"/>
                    <a:gd name="connsiteY0" fmla="*/ 2136507 h 2136507"/>
                    <a:gd name="connsiteX1" fmla="*/ 0 w 3500398"/>
                    <a:gd name="connsiteY1" fmla="*/ 1404987 h 2136507"/>
                    <a:gd name="connsiteX2" fmla="*/ 1106905 w 3500398"/>
                    <a:gd name="connsiteY2" fmla="*/ 86326 h 2136507"/>
                    <a:gd name="connsiteX3" fmla="*/ 2695074 w 3500398"/>
                    <a:gd name="connsiteY3" fmla="*/ 211454 h 2136507"/>
                    <a:gd name="connsiteX4" fmla="*/ 3474720 w 3500398"/>
                    <a:gd name="connsiteY4" fmla="*/ 1549366 h 2136507"/>
                    <a:gd name="connsiteX5" fmla="*/ 1607419 w 3500398"/>
                    <a:gd name="connsiteY5" fmla="*/ 2136507 h 2136507"/>
                    <a:gd name="connsiteX0" fmla="*/ 1607419 w 3500398"/>
                    <a:gd name="connsiteY0" fmla="*/ 2136507 h 2136507"/>
                    <a:gd name="connsiteX1" fmla="*/ 0 w 3500398"/>
                    <a:gd name="connsiteY1" fmla="*/ 1404987 h 2136507"/>
                    <a:gd name="connsiteX2" fmla="*/ 1106905 w 3500398"/>
                    <a:gd name="connsiteY2" fmla="*/ 86326 h 2136507"/>
                    <a:gd name="connsiteX3" fmla="*/ 2695074 w 3500398"/>
                    <a:gd name="connsiteY3" fmla="*/ 211454 h 2136507"/>
                    <a:gd name="connsiteX4" fmla="*/ 3474720 w 3500398"/>
                    <a:gd name="connsiteY4" fmla="*/ 1549366 h 2136507"/>
                    <a:gd name="connsiteX5" fmla="*/ 1607419 w 3500398"/>
                    <a:gd name="connsiteY5" fmla="*/ 2136507 h 2136507"/>
                    <a:gd name="connsiteX0" fmla="*/ 1607419 w 3500398"/>
                    <a:gd name="connsiteY0" fmla="*/ 2136507 h 2136507"/>
                    <a:gd name="connsiteX1" fmla="*/ 0 w 3500398"/>
                    <a:gd name="connsiteY1" fmla="*/ 1404987 h 2136507"/>
                    <a:gd name="connsiteX2" fmla="*/ 1106905 w 3500398"/>
                    <a:gd name="connsiteY2" fmla="*/ 86326 h 2136507"/>
                    <a:gd name="connsiteX3" fmla="*/ 2695074 w 3500398"/>
                    <a:gd name="connsiteY3" fmla="*/ 211454 h 2136507"/>
                    <a:gd name="connsiteX4" fmla="*/ 3474720 w 3500398"/>
                    <a:gd name="connsiteY4" fmla="*/ 1549366 h 2136507"/>
                    <a:gd name="connsiteX5" fmla="*/ 1607419 w 3500398"/>
                    <a:gd name="connsiteY5" fmla="*/ 2136507 h 2136507"/>
                    <a:gd name="connsiteX0" fmla="*/ 1607419 w 3500398"/>
                    <a:gd name="connsiteY0" fmla="*/ 2136507 h 2157529"/>
                    <a:gd name="connsiteX1" fmla="*/ 1180946 w 3500398"/>
                    <a:gd name="connsiteY1" fmla="*/ 1943015 h 2157529"/>
                    <a:gd name="connsiteX2" fmla="*/ 0 w 3500398"/>
                    <a:gd name="connsiteY2" fmla="*/ 1404987 h 2157529"/>
                    <a:gd name="connsiteX3" fmla="*/ 1106905 w 3500398"/>
                    <a:gd name="connsiteY3" fmla="*/ 86326 h 2157529"/>
                    <a:gd name="connsiteX4" fmla="*/ 2695074 w 3500398"/>
                    <a:gd name="connsiteY4" fmla="*/ 211454 h 2157529"/>
                    <a:gd name="connsiteX5" fmla="*/ 3474720 w 3500398"/>
                    <a:gd name="connsiteY5" fmla="*/ 1549366 h 2157529"/>
                    <a:gd name="connsiteX6" fmla="*/ 1607419 w 3500398"/>
                    <a:gd name="connsiteY6" fmla="*/ 2136507 h 2157529"/>
                    <a:gd name="connsiteX0" fmla="*/ 1609209 w 3502188"/>
                    <a:gd name="connsiteY0" fmla="*/ 2136507 h 2157529"/>
                    <a:gd name="connsiteX1" fmla="*/ 1182736 w 3502188"/>
                    <a:gd name="connsiteY1" fmla="*/ 1943015 h 2157529"/>
                    <a:gd name="connsiteX2" fmla="*/ 877936 w 3502188"/>
                    <a:gd name="connsiteY2" fmla="*/ 1966461 h 2157529"/>
                    <a:gd name="connsiteX3" fmla="*/ 1790 w 3502188"/>
                    <a:gd name="connsiteY3" fmla="*/ 1404987 h 2157529"/>
                    <a:gd name="connsiteX4" fmla="*/ 1108695 w 3502188"/>
                    <a:gd name="connsiteY4" fmla="*/ 86326 h 2157529"/>
                    <a:gd name="connsiteX5" fmla="*/ 2696864 w 3502188"/>
                    <a:gd name="connsiteY5" fmla="*/ 211454 h 2157529"/>
                    <a:gd name="connsiteX6" fmla="*/ 3476510 w 3502188"/>
                    <a:gd name="connsiteY6" fmla="*/ 1549366 h 2157529"/>
                    <a:gd name="connsiteX7" fmla="*/ 1609209 w 3502188"/>
                    <a:gd name="connsiteY7" fmla="*/ 2136507 h 2157529"/>
                    <a:gd name="connsiteX0" fmla="*/ 1616364 w 3509343"/>
                    <a:gd name="connsiteY0" fmla="*/ 2136507 h 2157529"/>
                    <a:gd name="connsiteX1" fmla="*/ 1189891 w 3509343"/>
                    <a:gd name="connsiteY1" fmla="*/ 1943015 h 2157529"/>
                    <a:gd name="connsiteX2" fmla="*/ 885091 w 3509343"/>
                    <a:gd name="connsiteY2" fmla="*/ 1966461 h 2157529"/>
                    <a:gd name="connsiteX3" fmla="*/ 660007 w 3509343"/>
                    <a:gd name="connsiteY3" fmla="*/ 1783581 h 2157529"/>
                    <a:gd name="connsiteX4" fmla="*/ 8945 w 3509343"/>
                    <a:gd name="connsiteY4" fmla="*/ 1404987 h 2157529"/>
                    <a:gd name="connsiteX5" fmla="*/ 1115850 w 3509343"/>
                    <a:gd name="connsiteY5" fmla="*/ 86326 h 2157529"/>
                    <a:gd name="connsiteX6" fmla="*/ 2704019 w 3509343"/>
                    <a:gd name="connsiteY6" fmla="*/ 211454 h 2157529"/>
                    <a:gd name="connsiteX7" fmla="*/ 3483665 w 3509343"/>
                    <a:gd name="connsiteY7" fmla="*/ 1549366 h 2157529"/>
                    <a:gd name="connsiteX8" fmla="*/ 1616364 w 3509343"/>
                    <a:gd name="connsiteY8" fmla="*/ 2136507 h 2157529"/>
                    <a:gd name="connsiteX0" fmla="*/ 1633536 w 3526515"/>
                    <a:gd name="connsiteY0" fmla="*/ 2136507 h 2157529"/>
                    <a:gd name="connsiteX1" fmla="*/ 1207063 w 3526515"/>
                    <a:gd name="connsiteY1" fmla="*/ 1943015 h 2157529"/>
                    <a:gd name="connsiteX2" fmla="*/ 902263 w 3526515"/>
                    <a:gd name="connsiteY2" fmla="*/ 1966461 h 2157529"/>
                    <a:gd name="connsiteX3" fmla="*/ 677179 w 3526515"/>
                    <a:gd name="connsiteY3" fmla="*/ 1783581 h 2157529"/>
                    <a:gd name="connsiteX4" fmla="*/ 409894 w 3526515"/>
                    <a:gd name="connsiteY4" fmla="*/ 1624147 h 2157529"/>
                    <a:gd name="connsiteX5" fmla="*/ 26117 w 3526515"/>
                    <a:gd name="connsiteY5" fmla="*/ 1404987 h 2157529"/>
                    <a:gd name="connsiteX6" fmla="*/ 1133022 w 3526515"/>
                    <a:gd name="connsiteY6" fmla="*/ 86326 h 2157529"/>
                    <a:gd name="connsiteX7" fmla="*/ 2721191 w 3526515"/>
                    <a:gd name="connsiteY7" fmla="*/ 211454 h 2157529"/>
                    <a:gd name="connsiteX8" fmla="*/ 3500837 w 3526515"/>
                    <a:gd name="connsiteY8" fmla="*/ 1549366 h 2157529"/>
                    <a:gd name="connsiteX9" fmla="*/ 1633536 w 3526515"/>
                    <a:gd name="connsiteY9"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624147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1658591 w 3551570"/>
                    <a:gd name="connsiteY10"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1658591 w 3551570"/>
                    <a:gd name="connsiteY10"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1912057 w 3551570"/>
                    <a:gd name="connsiteY10" fmla="*/ 2046178 h 2157529"/>
                    <a:gd name="connsiteX11" fmla="*/ 1658591 w 3551570"/>
                    <a:gd name="connsiteY11"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2113694 w 3551570"/>
                    <a:gd name="connsiteY10" fmla="*/ 2088381 h 2157529"/>
                    <a:gd name="connsiteX11" fmla="*/ 1912057 w 3551570"/>
                    <a:gd name="connsiteY11" fmla="*/ 2046178 h 2157529"/>
                    <a:gd name="connsiteX12" fmla="*/ 1658591 w 3551570"/>
                    <a:gd name="connsiteY12"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2296574 w 3551570"/>
                    <a:gd name="connsiteY10" fmla="*/ 1989907 h 2157529"/>
                    <a:gd name="connsiteX11" fmla="*/ 2113694 w 3551570"/>
                    <a:gd name="connsiteY11" fmla="*/ 2088381 h 2157529"/>
                    <a:gd name="connsiteX12" fmla="*/ 1912057 w 3551570"/>
                    <a:gd name="connsiteY12" fmla="*/ 2046178 h 2157529"/>
                    <a:gd name="connsiteX13" fmla="*/ 1658591 w 3551570"/>
                    <a:gd name="connsiteY13"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2502900 w 3551570"/>
                    <a:gd name="connsiteY10" fmla="*/ 2027421 h 2157529"/>
                    <a:gd name="connsiteX11" fmla="*/ 2296574 w 3551570"/>
                    <a:gd name="connsiteY11" fmla="*/ 1989907 h 2157529"/>
                    <a:gd name="connsiteX12" fmla="*/ 2113694 w 3551570"/>
                    <a:gd name="connsiteY12" fmla="*/ 2088381 h 2157529"/>
                    <a:gd name="connsiteX13" fmla="*/ 1912057 w 3551570"/>
                    <a:gd name="connsiteY13" fmla="*/ 2046178 h 2157529"/>
                    <a:gd name="connsiteX14" fmla="*/ 1658591 w 3551570"/>
                    <a:gd name="connsiteY14"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2774875 w 3551570"/>
                    <a:gd name="connsiteY10" fmla="*/ 1905501 h 2157529"/>
                    <a:gd name="connsiteX11" fmla="*/ 2502900 w 3551570"/>
                    <a:gd name="connsiteY11" fmla="*/ 2027421 h 2157529"/>
                    <a:gd name="connsiteX12" fmla="*/ 2296574 w 3551570"/>
                    <a:gd name="connsiteY12" fmla="*/ 1989907 h 2157529"/>
                    <a:gd name="connsiteX13" fmla="*/ 2113694 w 3551570"/>
                    <a:gd name="connsiteY13" fmla="*/ 2088381 h 2157529"/>
                    <a:gd name="connsiteX14" fmla="*/ 1912057 w 3551570"/>
                    <a:gd name="connsiteY14" fmla="*/ 2046178 h 2157529"/>
                    <a:gd name="connsiteX15" fmla="*/ 1658591 w 3551570"/>
                    <a:gd name="connsiteY15"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2999959 w 3551570"/>
                    <a:gd name="connsiteY10" fmla="*/ 1910190 h 2157529"/>
                    <a:gd name="connsiteX11" fmla="*/ 2774875 w 3551570"/>
                    <a:gd name="connsiteY11" fmla="*/ 1905501 h 2157529"/>
                    <a:gd name="connsiteX12" fmla="*/ 2502900 w 3551570"/>
                    <a:gd name="connsiteY12" fmla="*/ 2027421 h 2157529"/>
                    <a:gd name="connsiteX13" fmla="*/ 2296574 w 3551570"/>
                    <a:gd name="connsiteY13" fmla="*/ 1989907 h 2157529"/>
                    <a:gd name="connsiteX14" fmla="*/ 2113694 w 3551570"/>
                    <a:gd name="connsiteY14" fmla="*/ 2088381 h 2157529"/>
                    <a:gd name="connsiteX15" fmla="*/ 1912057 w 3551570"/>
                    <a:gd name="connsiteY15" fmla="*/ 2046178 h 2157529"/>
                    <a:gd name="connsiteX16" fmla="*/ 1658591 w 3551570"/>
                    <a:gd name="connsiteY16"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3225042 w 3551570"/>
                    <a:gd name="connsiteY10" fmla="*/ 1788270 h 2157529"/>
                    <a:gd name="connsiteX11" fmla="*/ 2999959 w 3551570"/>
                    <a:gd name="connsiteY11" fmla="*/ 1910190 h 2157529"/>
                    <a:gd name="connsiteX12" fmla="*/ 2774875 w 3551570"/>
                    <a:gd name="connsiteY12" fmla="*/ 1905501 h 2157529"/>
                    <a:gd name="connsiteX13" fmla="*/ 2502900 w 3551570"/>
                    <a:gd name="connsiteY13" fmla="*/ 2027421 h 2157529"/>
                    <a:gd name="connsiteX14" fmla="*/ 2296574 w 3551570"/>
                    <a:gd name="connsiteY14" fmla="*/ 1989907 h 2157529"/>
                    <a:gd name="connsiteX15" fmla="*/ 2113694 w 3551570"/>
                    <a:gd name="connsiteY15" fmla="*/ 2088381 h 2157529"/>
                    <a:gd name="connsiteX16" fmla="*/ 1912057 w 3551570"/>
                    <a:gd name="connsiteY16" fmla="*/ 2046178 h 2157529"/>
                    <a:gd name="connsiteX17" fmla="*/ 1658591 w 3551570"/>
                    <a:gd name="connsiteY17"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3225042 w 3551570"/>
                    <a:gd name="connsiteY10" fmla="*/ 1788270 h 2157529"/>
                    <a:gd name="connsiteX11" fmla="*/ 2999959 w 3551570"/>
                    <a:gd name="connsiteY11" fmla="*/ 1910190 h 2157529"/>
                    <a:gd name="connsiteX12" fmla="*/ 2774875 w 3551570"/>
                    <a:gd name="connsiteY12" fmla="*/ 1905501 h 2157529"/>
                    <a:gd name="connsiteX13" fmla="*/ 2502900 w 3551570"/>
                    <a:gd name="connsiteY13" fmla="*/ 2027421 h 2157529"/>
                    <a:gd name="connsiteX14" fmla="*/ 2296574 w 3551570"/>
                    <a:gd name="connsiteY14" fmla="*/ 1989907 h 2157529"/>
                    <a:gd name="connsiteX15" fmla="*/ 2113694 w 3551570"/>
                    <a:gd name="connsiteY15" fmla="*/ 2088381 h 2157529"/>
                    <a:gd name="connsiteX16" fmla="*/ 1912057 w 3551570"/>
                    <a:gd name="connsiteY16" fmla="*/ 2046178 h 2157529"/>
                    <a:gd name="connsiteX17" fmla="*/ 1658591 w 3551570"/>
                    <a:gd name="connsiteY17"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3390106 w 3551570"/>
                    <a:gd name="connsiteY10" fmla="*/ 1838051 h 2157529"/>
                    <a:gd name="connsiteX11" fmla="*/ 2999959 w 3551570"/>
                    <a:gd name="connsiteY11" fmla="*/ 1910190 h 2157529"/>
                    <a:gd name="connsiteX12" fmla="*/ 2774875 w 3551570"/>
                    <a:gd name="connsiteY12" fmla="*/ 1905501 h 2157529"/>
                    <a:gd name="connsiteX13" fmla="*/ 2502900 w 3551570"/>
                    <a:gd name="connsiteY13" fmla="*/ 2027421 h 2157529"/>
                    <a:gd name="connsiteX14" fmla="*/ 2296574 w 3551570"/>
                    <a:gd name="connsiteY14" fmla="*/ 1989907 h 2157529"/>
                    <a:gd name="connsiteX15" fmla="*/ 2113694 w 3551570"/>
                    <a:gd name="connsiteY15" fmla="*/ 2088381 h 2157529"/>
                    <a:gd name="connsiteX16" fmla="*/ 1912057 w 3551570"/>
                    <a:gd name="connsiteY16" fmla="*/ 2046178 h 2157529"/>
                    <a:gd name="connsiteX17" fmla="*/ 1658591 w 3551570"/>
                    <a:gd name="connsiteY17"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3379626 w 3551570"/>
                    <a:gd name="connsiteY10" fmla="*/ 1861632 h 2157529"/>
                    <a:gd name="connsiteX11" fmla="*/ 2999959 w 3551570"/>
                    <a:gd name="connsiteY11" fmla="*/ 1910190 h 2157529"/>
                    <a:gd name="connsiteX12" fmla="*/ 2774875 w 3551570"/>
                    <a:gd name="connsiteY12" fmla="*/ 1905501 h 2157529"/>
                    <a:gd name="connsiteX13" fmla="*/ 2502900 w 3551570"/>
                    <a:gd name="connsiteY13" fmla="*/ 2027421 h 2157529"/>
                    <a:gd name="connsiteX14" fmla="*/ 2296574 w 3551570"/>
                    <a:gd name="connsiteY14" fmla="*/ 1989907 h 2157529"/>
                    <a:gd name="connsiteX15" fmla="*/ 2113694 w 3551570"/>
                    <a:gd name="connsiteY15" fmla="*/ 2088381 h 2157529"/>
                    <a:gd name="connsiteX16" fmla="*/ 1912057 w 3551570"/>
                    <a:gd name="connsiteY16" fmla="*/ 2046178 h 2157529"/>
                    <a:gd name="connsiteX17" fmla="*/ 1658591 w 3551570"/>
                    <a:gd name="connsiteY17" fmla="*/ 2136507 h 2157529"/>
                    <a:gd name="connsiteX0" fmla="*/ 1658591 w 3551570"/>
                    <a:gd name="connsiteY0" fmla="*/ 2136507 h 2157529"/>
                    <a:gd name="connsiteX1" fmla="*/ 1232118 w 3551570"/>
                    <a:gd name="connsiteY1" fmla="*/ 1943015 h 2157529"/>
                    <a:gd name="connsiteX2" fmla="*/ 927318 w 3551570"/>
                    <a:gd name="connsiteY2" fmla="*/ 1966461 h 2157529"/>
                    <a:gd name="connsiteX3" fmla="*/ 702234 w 3551570"/>
                    <a:gd name="connsiteY3" fmla="*/ 1783581 h 2157529"/>
                    <a:gd name="connsiteX4" fmla="*/ 434949 w 3551570"/>
                    <a:gd name="connsiteY4" fmla="*/ 1727310 h 2157529"/>
                    <a:gd name="connsiteX5" fmla="*/ 219245 w 3551570"/>
                    <a:gd name="connsiteY5" fmla="*/ 1553809 h 2157529"/>
                    <a:gd name="connsiteX6" fmla="*/ 51172 w 3551570"/>
                    <a:gd name="connsiteY6" fmla="*/ 1404987 h 2157529"/>
                    <a:gd name="connsiteX7" fmla="*/ 1158077 w 3551570"/>
                    <a:gd name="connsiteY7" fmla="*/ 86326 h 2157529"/>
                    <a:gd name="connsiteX8" fmla="*/ 2746246 w 3551570"/>
                    <a:gd name="connsiteY8" fmla="*/ 211454 h 2157529"/>
                    <a:gd name="connsiteX9" fmla="*/ 3525892 w 3551570"/>
                    <a:gd name="connsiteY9" fmla="*/ 1549366 h 2157529"/>
                    <a:gd name="connsiteX10" fmla="*/ 3379626 w 3551570"/>
                    <a:gd name="connsiteY10" fmla="*/ 1861632 h 2157529"/>
                    <a:gd name="connsiteX11" fmla="*/ 2999959 w 3551570"/>
                    <a:gd name="connsiteY11" fmla="*/ 1910190 h 2157529"/>
                    <a:gd name="connsiteX12" fmla="*/ 2774875 w 3551570"/>
                    <a:gd name="connsiteY12" fmla="*/ 1905501 h 2157529"/>
                    <a:gd name="connsiteX13" fmla="*/ 2502900 w 3551570"/>
                    <a:gd name="connsiteY13" fmla="*/ 2027421 h 2157529"/>
                    <a:gd name="connsiteX14" fmla="*/ 2296574 w 3551570"/>
                    <a:gd name="connsiteY14" fmla="*/ 1989907 h 2157529"/>
                    <a:gd name="connsiteX15" fmla="*/ 2113694 w 3551570"/>
                    <a:gd name="connsiteY15" fmla="*/ 2088381 h 2157529"/>
                    <a:gd name="connsiteX16" fmla="*/ 1912057 w 3551570"/>
                    <a:gd name="connsiteY16" fmla="*/ 2046178 h 2157529"/>
                    <a:gd name="connsiteX17" fmla="*/ 1658591 w 3551570"/>
                    <a:gd name="connsiteY17" fmla="*/ 2136507 h 2157529"/>
                    <a:gd name="connsiteX0" fmla="*/ 1658591 w 3535363"/>
                    <a:gd name="connsiteY0" fmla="*/ 2136507 h 2157529"/>
                    <a:gd name="connsiteX1" fmla="*/ 1232118 w 3535363"/>
                    <a:gd name="connsiteY1" fmla="*/ 1943015 h 2157529"/>
                    <a:gd name="connsiteX2" fmla="*/ 927318 w 3535363"/>
                    <a:gd name="connsiteY2" fmla="*/ 1966461 h 2157529"/>
                    <a:gd name="connsiteX3" fmla="*/ 702234 w 3535363"/>
                    <a:gd name="connsiteY3" fmla="*/ 1783581 h 2157529"/>
                    <a:gd name="connsiteX4" fmla="*/ 434949 w 3535363"/>
                    <a:gd name="connsiteY4" fmla="*/ 1727310 h 2157529"/>
                    <a:gd name="connsiteX5" fmla="*/ 219245 w 3535363"/>
                    <a:gd name="connsiteY5" fmla="*/ 1553809 h 2157529"/>
                    <a:gd name="connsiteX6" fmla="*/ 51172 w 3535363"/>
                    <a:gd name="connsiteY6" fmla="*/ 1404987 h 2157529"/>
                    <a:gd name="connsiteX7" fmla="*/ 1158077 w 3535363"/>
                    <a:gd name="connsiteY7" fmla="*/ 86326 h 2157529"/>
                    <a:gd name="connsiteX8" fmla="*/ 2746246 w 3535363"/>
                    <a:gd name="connsiteY8" fmla="*/ 211454 h 2157529"/>
                    <a:gd name="connsiteX9" fmla="*/ 3525892 w 3535363"/>
                    <a:gd name="connsiteY9" fmla="*/ 1549366 h 2157529"/>
                    <a:gd name="connsiteX10" fmla="*/ 3379626 w 3535363"/>
                    <a:gd name="connsiteY10" fmla="*/ 1861632 h 2157529"/>
                    <a:gd name="connsiteX11" fmla="*/ 2999959 w 3535363"/>
                    <a:gd name="connsiteY11" fmla="*/ 1910190 h 2157529"/>
                    <a:gd name="connsiteX12" fmla="*/ 2774875 w 3535363"/>
                    <a:gd name="connsiteY12" fmla="*/ 1905501 h 2157529"/>
                    <a:gd name="connsiteX13" fmla="*/ 2502900 w 3535363"/>
                    <a:gd name="connsiteY13" fmla="*/ 2027421 h 2157529"/>
                    <a:gd name="connsiteX14" fmla="*/ 2296574 w 3535363"/>
                    <a:gd name="connsiteY14" fmla="*/ 1989907 h 2157529"/>
                    <a:gd name="connsiteX15" fmla="*/ 2113694 w 3535363"/>
                    <a:gd name="connsiteY15" fmla="*/ 2088381 h 2157529"/>
                    <a:gd name="connsiteX16" fmla="*/ 1912057 w 3535363"/>
                    <a:gd name="connsiteY16" fmla="*/ 2046178 h 2157529"/>
                    <a:gd name="connsiteX17" fmla="*/ 1658591 w 3535363"/>
                    <a:gd name="connsiteY17"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379626 w 3543016"/>
                    <a:gd name="connsiteY10" fmla="*/ 1861632 h 2157529"/>
                    <a:gd name="connsiteX11" fmla="*/ 2999959 w 3543016"/>
                    <a:gd name="connsiteY11" fmla="*/ 1910190 h 2157529"/>
                    <a:gd name="connsiteX12" fmla="*/ 2774875 w 3543016"/>
                    <a:gd name="connsiteY12" fmla="*/ 1905501 h 2157529"/>
                    <a:gd name="connsiteX13" fmla="*/ 2502900 w 3543016"/>
                    <a:gd name="connsiteY13" fmla="*/ 2027421 h 2157529"/>
                    <a:gd name="connsiteX14" fmla="*/ 2296574 w 3543016"/>
                    <a:gd name="connsiteY14" fmla="*/ 1989907 h 2157529"/>
                    <a:gd name="connsiteX15" fmla="*/ 2113694 w 3543016"/>
                    <a:gd name="connsiteY15" fmla="*/ 2088381 h 2157529"/>
                    <a:gd name="connsiteX16" fmla="*/ 1912057 w 3543016"/>
                    <a:gd name="connsiteY16" fmla="*/ 2046178 h 2157529"/>
                    <a:gd name="connsiteX17" fmla="*/ 1658591 w 3543016"/>
                    <a:gd name="connsiteY17"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21547 w 3543016"/>
                    <a:gd name="connsiteY10" fmla="*/ 1827571 h 2157529"/>
                    <a:gd name="connsiteX11" fmla="*/ 2999959 w 3543016"/>
                    <a:gd name="connsiteY11" fmla="*/ 1910190 h 2157529"/>
                    <a:gd name="connsiteX12" fmla="*/ 2774875 w 3543016"/>
                    <a:gd name="connsiteY12" fmla="*/ 1905501 h 2157529"/>
                    <a:gd name="connsiteX13" fmla="*/ 2502900 w 3543016"/>
                    <a:gd name="connsiteY13" fmla="*/ 2027421 h 2157529"/>
                    <a:gd name="connsiteX14" fmla="*/ 2296574 w 3543016"/>
                    <a:gd name="connsiteY14" fmla="*/ 1989907 h 2157529"/>
                    <a:gd name="connsiteX15" fmla="*/ 2113694 w 3543016"/>
                    <a:gd name="connsiteY15" fmla="*/ 2088381 h 2157529"/>
                    <a:gd name="connsiteX16" fmla="*/ 1912057 w 3543016"/>
                    <a:gd name="connsiteY16" fmla="*/ 2046178 h 2157529"/>
                    <a:gd name="connsiteX17" fmla="*/ 1658591 w 3543016"/>
                    <a:gd name="connsiteY17"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21547 w 3543016"/>
                    <a:gd name="connsiteY10" fmla="*/ 1827571 h 2157529"/>
                    <a:gd name="connsiteX11" fmla="*/ 2999959 w 3543016"/>
                    <a:gd name="connsiteY11" fmla="*/ 1910190 h 2157529"/>
                    <a:gd name="connsiteX12" fmla="*/ 2774875 w 3543016"/>
                    <a:gd name="connsiteY12" fmla="*/ 1905501 h 2157529"/>
                    <a:gd name="connsiteX13" fmla="*/ 2502900 w 3543016"/>
                    <a:gd name="connsiteY13" fmla="*/ 2027421 h 2157529"/>
                    <a:gd name="connsiteX14" fmla="*/ 2296574 w 3543016"/>
                    <a:gd name="connsiteY14" fmla="*/ 1989907 h 2157529"/>
                    <a:gd name="connsiteX15" fmla="*/ 2113694 w 3543016"/>
                    <a:gd name="connsiteY15" fmla="*/ 2088381 h 2157529"/>
                    <a:gd name="connsiteX16" fmla="*/ 1912057 w 3543016"/>
                    <a:gd name="connsiteY16" fmla="*/ 2046178 h 2157529"/>
                    <a:gd name="connsiteX17" fmla="*/ 1658591 w 3543016"/>
                    <a:gd name="connsiteY17"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21547 w 3543016"/>
                    <a:gd name="connsiteY10" fmla="*/ 1827571 h 2157529"/>
                    <a:gd name="connsiteX11" fmla="*/ 2999959 w 3543016"/>
                    <a:gd name="connsiteY11" fmla="*/ 1910190 h 2157529"/>
                    <a:gd name="connsiteX12" fmla="*/ 2774875 w 3543016"/>
                    <a:gd name="connsiteY12" fmla="*/ 1905501 h 2157529"/>
                    <a:gd name="connsiteX13" fmla="*/ 2502900 w 3543016"/>
                    <a:gd name="connsiteY13" fmla="*/ 2027421 h 2157529"/>
                    <a:gd name="connsiteX14" fmla="*/ 2296574 w 3543016"/>
                    <a:gd name="connsiteY14" fmla="*/ 1989907 h 2157529"/>
                    <a:gd name="connsiteX15" fmla="*/ 2113694 w 3543016"/>
                    <a:gd name="connsiteY15" fmla="*/ 2088381 h 2157529"/>
                    <a:gd name="connsiteX16" fmla="*/ 1912057 w 3543016"/>
                    <a:gd name="connsiteY16" fmla="*/ 2046178 h 2157529"/>
                    <a:gd name="connsiteX17" fmla="*/ 1658591 w 3543016"/>
                    <a:gd name="connsiteY17"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21547 w 3543016"/>
                    <a:gd name="connsiteY10" fmla="*/ 1827571 h 2157529"/>
                    <a:gd name="connsiteX11" fmla="*/ 3212184 w 3543016"/>
                    <a:gd name="connsiteY11" fmla="*/ 1946871 h 2157529"/>
                    <a:gd name="connsiteX12" fmla="*/ 2774875 w 3543016"/>
                    <a:gd name="connsiteY12" fmla="*/ 1905501 h 2157529"/>
                    <a:gd name="connsiteX13" fmla="*/ 2502900 w 3543016"/>
                    <a:gd name="connsiteY13" fmla="*/ 2027421 h 2157529"/>
                    <a:gd name="connsiteX14" fmla="*/ 2296574 w 3543016"/>
                    <a:gd name="connsiteY14" fmla="*/ 1989907 h 2157529"/>
                    <a:gd name="connsiteX15" fmla="*/ 2113694 w 3543016"/>
                    <a:gd name="connsiteY15" fmla="*/ 2088381 h 2157529"/>
                    <a:gd name="connsiteX16" fmla="*/ 1912057 w 3543016"/>
                    <a:gd name="connsiteY16" fmla="*/ 2046178 h 2157529"/>
                    <a:gd name="connsiteX17" fmla="*/ 1658591 w 3543016"/>
                    <a:gd name="connsiteY17"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21547 w 3543016"/>
                    <a:gd name="connsiteY10" fmla="*/ 1827571 h 2157529"/>
                    <a:gd name="connsiteX11" fmla="*/ 3212184 w 3543016"/>
                    <a:gd name="connsiteY11" fmla="*/ 1946871 h 2157529"/>
                    <a:gd name="connsiteX12" fmla="*/ 2992340 w 3543016"/>
                    <a:gd name="connsiteY12" fmla="*/ 1968382 h 2157529"/>
                    <a:gd name="connsiteX13" fmla="*/ 2502900 w 3543016"/>
                    <a:gd name="connsiteY13" fmla="*/ 2027421 h 2157529"/>
                    <a:gd name="connsiteX14" fmla="*/ 2296574 w 3543016"/>
                    <a:gd name="connsiteY14" fmla="*/ 1989907 h 2157529"/>
                    <a:gd name="connsiteX15" fmla="*/ 2113694 w 3543016"/>
                    <a:gd name="connsiteY15" fmla="*/ 2088381 h 2157529"/>
                    <a:gd name="connsiteX16" fmla="*/ 1912057 w 3543016"/>
                    <a:gd name="connsiteY16" fmla="*/ 2046178 h 2157529"/>
                    <a:gd name="connsiteX17" fmla="*/ 1658591 w 3543016"/>
                    <a:gd name="connsiteY17"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21547 w 3543016"/>
                    <a:gd name="connsiteY10" fmla="*/ 1827571 h 2157529"/>
                    <a:gd name="connsiteX11" fmla="*/ 3212184 w 3543016"/>
                    <a:gd name="connsiteY11" fmla="*/ 1946871 h 2157529"/>
                    <a:gd name="connsiteX12" fmla="*/ 2992340 w 3543016"/>
                    <a:gd name="connsiteY12" fmla="*/ 1968382 h 2157529"/>
                    <a:gd name="connsiteX13" fmla="*/ 2502900 w 3543016"/>
                    <a:gd name="connsiteY13" fmla="*/ 2027421 h 2157529"/>
                    <a:gd name="connsiteX14" fmla="*/ 2296574 w 3543016"/>
                    <a:gd name="connsiteY14" fmla="*/ 1989907 h 2157529"/>
                    <a:gd name="connsiteX15" fmla="*/ 2113694 w 3543016"/>
                    <a:gd name="connsiteY15" fmla="*/ 2088381 h 2157529"/>
                    <a:gd name="connsiteX16" fmla="*/ 1912057 w 3543016"/>
                    <a:gd name="connsiteY16" fmla="*/ 2046178 h 2157529"/>
                    <a:gd name="connsiteX17" fmla="*/ 1658591 w 3543016"/>
                    <a:gd name="connsiteY17"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21547 w 3543016"/>
                    <a:gd name="connsiteY10" fmla="*/ 1827571 h 2157529"/>
                    <a:gd name="connsiteX11" fmla="*/ 3212184 w 3543016"/>
                    <a:gd name="connsiteY11" fmla="*/ 1946871 h 2157529"/>
                    <a:gd name="connsiteX12" fmla="*/ 3055222 w 3543016"/>
                    <a:gd name="connsiteY12" fmla="*/ 1989343 h 2157529"/>
                    <a:gd name="connsiteX13" fmla="*/ 2502900 w 3543016"/>
                    <a:gd name="connsiteY13" fmla="*/ 2027421 h 2157529"/>
                    <a:gd name="connsiteX14" fmla="*/ 2296574 w 3543016"/>
                    <a:gd name="connsiteY14" fmla="*/ 1989907 h 2157529"/>
                    <a:gd name="connsiteX15" fmla="*/ 2113694 w 3543016"/>
                    <a:gd name="connsiteY15" fmla="*/ 2088381 h 2157529"/>
                    <a:gd name="connsiteX16" fmla="*/ 1912057 w 3543016"/>
                    <a:gd name="connsiteY16" fmla="*/ 2046178 h 2157529"/>
                    <a:gd name="connsiteX17" fmla="*/ 1658591 w 3543016"/>
                    <a:gd name="connsiteY17"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21547 w 3543016"/>
                    <a:gd name="connsiteY10" fmla="*/ 1827571 h 2157529"/>
                    <a:gd name="connsiteX11" fmla="*/ 3212184 w 3543016"/>
                    <a:gd name="connsiteY11" fmla="*/ 1946871 h 2157529"/>
                    <a:gd name="connsiteX12" fmla="*/ 3055222 w 3543016"/>
                    <a:gd name="connsiteY12" fmla="*/ 1989343 h 2157529"/>
                    <a:gd name="connsiteX13" fmla="*/ 2986630 w 3543016"/>
                    <a:gd name="connsiteY13" fmla="*/ 1983579 h 2157529"/>
                    <a:gd name="connsiteX14" fmla="*/ 2502900 w 3543016"/>
                    <a:gd name="connsiteY14" fmla="*/ 2027421 h 2157529"/>
                    <a:gd name="connsiteX15" fmla="*/ 2296574 w 3543016"/>
                    <a:gd name="connsiteY15" fmla="*/ 1989907 h 2157529"/>
                    <a:gd name="connsiteX16" fmla="*/ 2113694 w 3543016"/>
                    <a:gd name="connsiteY16" fmla="*/ 2088381 h 2157529"/>
                    <a:gd name="connsiteX17" fmla="*/ 1912057 w 3543016"/>
                    <a:gd name="connsiteY17" fmla="*/ 2046178 h 2157529"/>
                    <a:gd name="connsiteX18" fmla="*/ 1658591 w 3543016"/>
                    <a:gd name="connsiteY18"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21547 w 3543016"/>
                    <a:gd name="connsiteY10" fmla="*/ 1827571 h 2157529"/>
                    <a:gd name="connsiteX11" fmla="*/ 3212184 w 3543016"/>
                    <a:gd name="connsiteY11" fmla="*/ 1946871 h 2157529"/>
                    <a:gd name="connsiteX12" fmla="*/ 3055222 w 3543016"/>
                    <a:gd name="connsiteY12" fmla="*/ 1989343 h 2157529"/>
                    <a:gd name="connsiteX13" fmla="*/ 2986630 w 3543016"/>
                    <a:gd name="connsiteY13" fmla="*/ 1983579 h 2157529"/>
                    <a:gd name="connsiteX14" fmla="*/ 2910648 w 3543016"/>
                    <a:gd name="connsiteY14" fmla="*/ 2035980 h 2157529"/>
                    <a:gd name="connsiteX15" fmla="*/ 2502900 w 3543016"/>
                    <a:gd name="connsiteY15" fmla="*/ 2027421 h 2157529"/>
                    <a:gd name="connsiteX16" fmla="*/ 2296574 w 3543016"/>
                    <a:gd name="connsiteY16" fmla="*/ 1989907 h 2157529"/>
                    <a:gd name="connsiteX17" fmla="*/ 2113694 w 3543016"/>
                    <a:gd name="connsiteY17" fmla="*/ 2088381 h 2157529"/>
                    <a:gd name="connsiteX18" fmla="*/ 1912057 w 3543016"/>
                    <a:gd name="connsiteY18" fmla="*/ 2046178 h 2157529"/>
                    <a:gd name="connsiteX19" fmla="*/ 1658591 w 3543016"/>
                    <a:gd name="connsiteY19"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21547 w 3543016"/>
                    <a:gd name="connsiteY10" fmla="*/ 1827571 h 2157529"/>
                    <a:gd name="connsiteX11" fmla="*/ 3212184 w 3543016"/>
                    <a:gd name="connsiteY11" fmla="*/ 1946871 h 2157529"/>
                    <a:gd name="connsiteX12" fmla="*/ 3055222 w 3543016"/>
                    <a:gd name="connsiteY12" fmla="*/ 1989343 h 2157529"/>
                    <a:gd name="connsiteX13" fmla="*/ 2986630 w 3543016"/>
                    <a:gd name="connsiteY13" fmla="*/ 1983579 h 2157529"/>
                    <a:gd name="connsiteX14" fmla="*/ 2910648 w 3543016"/>
                    <a:gd name="connsiteY14" fmla="*/ 2035980 h 2157529"/>
                    <a:gd name="connsiteX15" fmla="*/ 2693183 w 3543016"/>
                    <a:gd name="connsiteY15" fmla="*/ 2093621 h 2157529"/>
                    <a:gd name="connsiteX16" fmla="*/ 2502900 w 3543016"/>
                    <a:gd name="connsiteY16" fmla="*/ 2027421 h 2157529"/>
                    <a:gd name="connsiteX17" fmla="*/ 2296574 w 3543016"/>
                    <a:gd name="connsiteY17" fmla="*/ 1989907 h 2157529"/>
                    <a:gd name="connsiteX18" fmla="*/ 2113694 w 3543016"/>
                    <a:gd name="connsiteY18" fmla="*/ 2088381 h 2157529"/>
                    <a:gd name="connsiteX19" fmla="*/ 1912057 w 3543016"/>
                    <a:gd name="connsiteY19" fmla="*/ 2046178 h 2157529"/>
                    <a:gd name="connsiteX20" fmla="*/ 1658591 w 3543016"/>
                    <a:gd name="connsiteY20" fmla="*/ 2136507 h 2157529"/>
                    <a:gd name="connsiteX0" fmla="*/ 1658591 w 3572550"/>
                    <a:gd name="connsiteY0" fmla="*/ 2136507 h 2157529"/>
                    <a:gd name="connsiteX1" fmla="*/ 1232118 w 3572550"/>
                    <a:gd name="connsiteY1" fmla="*/ 1943015 h 2157529"/>
                    <a:gd name="connsiteX2" fmla="*/ 927318 w 3572550"/>
                    <a:gd name="connsiteY2" fmla="*/ 1966461 h 2157529"/>
                    <a:gd name="connsiteX3" fmla="*/ 702234 w 3572550"/>
                    <a:gd name="connsiteY3" fmla="*/ 1783581 h 2157529"/>
                    <a:gd name="connsiteX4" fmla="*/ 434949 w 3572550"/>
                    <a:gd name="connsiteY4" fmla="*/ 1727310 h 2157529"/>
                    <a:gd name="connsiteX5" fmla="*/ 219245 w 3572550"/>
                    <a:gd name="connsiteY5" fmla="*/ 1553809 h 2157529"/>
                    <a:gd name="connsiteX6" fmla="*/ 51172 w 3572550"/>
                    <a:gd name="connsiteY6" fmla="*/ 1404987 h 2157529"/>
                    <a:gd name="connsiteX7" fmla="*/ 1158077 w 3572550"/>
                    <a:gd name="connsiteY7" fmla="*/ 86326 h 2157529"/>
                    <a:gd name="connsiteX8" fmla="*/ 2746246 w 3572550"/>
                    <a:gd name="connsiteY8" fmla="*/ 211454 h 2157529"/>
                    <a:gd name="connsiteX9" fmla="*/ 3533753 w 3572550"/>
                    <a:gd name="connsiteY9" fmla="*/ 1549366 h 2157529"/>
                    <a:gd name="connsiteX10" fmla="*/ 3444766 w 3572550"/>
                    <a:gd name="connsiteY10" fmla="*/ 1696495 h 2157529"/>
                    <a:gd name="connsiteX11" fmla="*/ 3421547 w 3572550"/>
                    <a:gd name="connsiteY11" fmla="*/ 1827571 h 2157529"/>
                    <a:gd name="connsiteX12" fmla="*/ 3212184 w 3572550"/>
                    <a:gd name="connsiteY12" fmla="*/ 1946871 h 2157529"/>
                    <a:gd name="connsiteX13" fmla="*/ 3055222 w 3572550"/>
                    <a:gd name="connsiteY13" fmla="*/ 1989343 h 2157529"/>
                    <a:gd name="connsiteX14" fmla="*/ 2986630 w 3572550"/>
                    <a:gd name="connsiteY14" fmla="*/ 1983579 h 2157529"/>
                    <a:gd name="connsiteX15" fmla="*/ 2910648 w 3572550"/>
                    <a:gd name="connsiteY15" fmla="*/ 2035980 h 2157529"/>
                    <a:gd name="connsiteX16" fmla="*/ 2693183 w 3572550"/>
                    <a:gd name="connsiteY16" fmla="*/ 2093621 h 2157529"/>
                    <a:gd name="connsiteX17" fmla="*/ 2502900 w 3572550"/>
                    <a:gd name="connsiteY17" fmla="*/ 2027421 h 2157529"/>
                    <a:gd name="connsiteX18" fmla="*/ 2296574 w 3572550"/>
                    <a:gd name="connsiteY18" fmla="*/ 1989907 h 2157529"/>
                    <a:gd name="connsiteX19" fmla="*/ 2113694 w 3572550"/>
                    <a:gd name="connsiteY19" fmla="*/ 2088381 h 2157529"/>
                    <a:gd name="connsiteX20" fmla="*/ 1912057 w 3572550"/>
                    <a:gd name="connsiteY20" fmla="*/ 2046178 h 2157529"/>
                    <a:gd name="connsiteX21" fmla="*/ 1658591 w 3572550"/>
                    <a:gd name="connsiteY21"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212184 w 3543016"/>
                    <a:gd name="connsiteY12" fmla="*/ 1946871 h 2157529"/>
                    <a:gd name="connsiteX13" fmla="*/ 3055222 w 3543016"/>
                    <a:gd name="connsiteY13" fmla="*/ 1989343 h 2157529"/>
                    <a:gd name="connsiteX14" fmla="*/ 2986630 w 3543016"/>
                    <a:gd name="connsiteY14" fmla="*/ 1983579 h 2157529"/>
                    <a:gd name="connsiteX15" fmla="*/ 2910648 w 3543016"/>
                    <a:gd name="connsiteY15" fmla="*/ 2035980 h 2157529"/>
                    <a:gd name="connsiteX16" fmla="*/ 2693183 w 3543016"/>
                    <a:gd name="connsiteY16" fmla="*/ 2093621 h 2157529"/>
                    <a:gd name="connsiteX17" fmla="*/ 2502900 w 3543016"/>
                    <a:gd name="connsiteY17" fmla="*/ 2027421 h 2157529"/>
                    <a:gd name="connsiteX18" fmla="*/ 2296574 w 3543016"/>
                    <a:gd name="connsiteY18" fmla="*/ 1989907 h 2157529"/>
                    <a:gd name="connsiteX19" fmla="*/ 2113694 w 3543016"/>
                    <a:gd name="connsiteY19" fmla="*/ 2088381 h 2157529"/>
                    <a:gd name="connsiteX20" fmla="*/ 1912057 w 3543016"/>
                    <a:gd name="connsiteY20" fmla="*/ 2046178 h 2157529"/>
                    <a:gd name="connsiteX21" fmla="*/ 1658591 w 3543016"/>
                    <a:gd name="connsiteY21"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355388 w 3543016"/>
                    <a:gd name="connsiteY12" fmla="*/ 1851187 h 2157529"/>
                    <a:gd name="connsiteX13" fmla="*/ 3212184 w 3543016"/>
                    <a:gd name="connsiteY13" fmla="*/ 1946871 h 2157529"/>
                    <a:gd name="connsiteX14" fmla="*/ 3055222 w 3543016"/>
                    <a:gd name="connsiteY14" fmla="*/ 1989343 h 2157529"/>
                    <a:gd name="connsiteX15" fmla="*/ 2986630 w 3543016"/>
                    <a:gd name="connsiteY15" fmla="*/ 1983579 h 2157529"/>
                    <a:gd name="connsiteX16" fmla="*/ 2910648 w 3543016"/>
                    <a:gd name="connsiteY16" fmla="*/ 2035980 h 2157529"/>
                    <a:gd name="connsiteX17" fmla="*/ 2693183 w 3543016"/>
                    <a:gd name="connsiteY17" fmla="*/ 2093621 h 2157529"/>
                    <a:gd name="connsiteX18" fmla="*/ 2502900 w 3543016"/>
                    <a:gd name="connsiteY18" fmla="*/ 2027421 h 2157529"/>
                    <a:gd name="connsiteX19" fmla="*/ 2296574 w 3543016"/>
                    <a:gd name="connsiteY19" fmla="*/ 1989907 h 2157529"/>
                    <a:gd name="connsiteX20" fmla="*/ 2113694 w 3543016"/>
                    <a:gd name="connsiteY20" fmla="*/ 2088381 h 2157529"/>
                    <a:gd name="connsiteX21" fmla="*/ 1912057 w 3543016"/>
                    <a:gd name="connsiteY21" fmla="*/ 2046178 h 2157529"/>
                    <a:gd name="connsiteX22" fmla="*/ 1658591 w 3543016"/>
                    <a:gd name="connsiteY22"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355388 w 3543016"/>
                    <a:gd name="connsiteY12" fmla="*/ 1851187 h 2157529"/>
                    <a:gd name="connsiteX13" fmla="*/ 3212184 w 3543016"/>
                    <a:gd name="connsiteY13" fmla="*/ 1946871 h 2157529"/>
                    <a:gd name="connsiteX14" fmla="*/ 3161164 w 3543016"/>
                    <a:gd name="connsiteY14" fmla="*/ 1911345 h 2157529"/>
                    <a:gd name="connsiteX15" fmla="*/ 3055222 w 3543016"/>
                    <a:gd name="connsiteY15" fmla="*/ 1989343 h 2157529"/>
                    <a:gd name="connsiteX16" fmla="*/ 2986630 w 3543016"/>
                    <a:gd name="connsiteY16" fmla="*/ 1983579 h 2157529"/>
                    <a:gd name="connsiteX17" fmla="*/ 2910648 w 3543016"/>
                    <a:gd name="connsiteY17" fmla="*/ 2035980 h 2157529"/>
                    <a:gd name="connsiteX18" fmla="*/ 2693183 w 3543016"/>
                    <a:gd name="connsiteY18" fmla="*/ 2093621 h 2157529"/>
                    <a:gd name="connsiteX19" fmla="*/ 2502900 w 3543016"/>
                    <a:gd name="connsiteY19" fmla="*/ 2027421 h 2157529"/>
                    <a:gd name="connsiteX20" fmla="*/ 2296574 w 3543016"/>
                    <a:gd name="connsiteY20" fmla="*/ 1989907 h 2157529"/>
                    <a:gd name="connsiteX21" fmla="*/ 2113694 w 3543016"/>
                    <a:gd name="connsiteY21" fmla="*/ 2088381 h 2157529"/>
                    <a:gd name="connsiteX22" fmla="*/ 1912057 w 3543016"/>
                    <a:gd name="connsiteY22" fmla="*/ 2046178 h 2157529"/>
                    <a:gd name="connsiteX23" fmla="*/ 1658591 w 3543016"/>
                    <a:gd name="connsiteY23"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355388 w 3543016"/>
                    <a:gd name="connsiteY12" fmla="*/ 1851187 h 2157529"/>
                    <a:gd name="connsiteX13" fmla="*/ 3212184 w 3543016"/>
                    <a:gd name="connsiteY13" fmla="*/ 1946871 h 2157529"/>
                    <a:gd name="connsiteX14" fmla="*/ 3161164 w 3543016"/>
                    <a:gd name="connsiteY14" fmla="*/ 1911345 h 2157529"/>
                    <a:gd name="connsiteX15" fmla="*/ 3081004 w 3543016"/>
                    <a:gd name="connsiteY15" fmla="*/ 1999655 h 2157529"/>
                    <a:gd name="connsiteX16" fmla="*/ 2986630 w 3543016"/>
                    <a:gd name="connsiteY16" fmla="*/ 1983579 h 2157529"/>
                    <a:gd name="connsiteX17" fmla="*/ 2910648 w 3543016"/>
                    <a:gd name="connsiteY17" fmla="*/ 2035980 h 2157529"/>
                    <a:gd name="connsiteX18" fmla="*/ 2693183 w 3543016"/>
                    <a:gd name="connsiteY18" fmla="*/ 2093621 h 2157529"/>
                    <a:gd name="connsiteX19" fmla="*/ 2502900 w 3543016"/>
                    <a:gd name="connsiteY19" fmla="*/ 2027421 h 2157529"/>
                    <a:gd name="connsiteX20" fmla="*/ 2296574 w 3543016"/>
                    <a:gd name="connsiteY20" fmla="*/ 1989907 h 2157529"/>
                    <a:gd name="connsiteX21" fmla="*/ 2113694 w 3543016"/>
                    <a:gd name="connsiteY21" fmla="*/ 2088381 h 2157529"/>
                    <a:gd name="connsiteX22" fmla="*/ 1912057 w 3543016"/>
                    <a:gd name="connsiteY22" fmla="*/ 2046178 h 2157529"/>
                    <a:gd name="connsiteX23" fmla="*/ 1658591 w 3543016"/>
                    <a:gd name="connsiteY23"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355388 w 3543016"/>
                    <a:gd name="connsiteY12" fmla="*/ 1851187 h 2157529"/>
                    <a:gd name="connsiteX13" fmla="*/ 3212184 w 3543016"/>
                    <a:gd name="connsiteY13" fmla="*/ 1946871 h 2157529"/>
                    <a:gd name="connsiteX14" fmla="*/ 3161164 w 3543016"/>
                    <a:gd name="connsiteY14" fmla="*/ 1911345 h 2157529"/>
                    <a:gd name="connsiteX15" fmla="*/ 3081004 w 3543016"/>
                    <a:gd name="connsiteY15" fmla="*/ 1999655 h 2157529"/>
                    <a:gd name="connsiteX16" fmla="*/ 2986630 w 3543016"/>
                    <a:gd name="connsiteY16" fmla="*/ 1983579 h 2157529"/>
                    <a:gd name="connsiteX17" fmla="*/ 2910648 w 3543016"/>
                    <a:gd name="connsiteY17" fmla="*/ 2035980 h 2157529"/>
                    <a:gd name="connsiteX18" fmla="*/ 2817405 w 3543016"/>
                    <a:gd name="connsiteY18" fmla="*/ 2033379 h 2157529"/>
                    <a:gd name="connsiteX19" fmla="*/ 2693183 w 3543016"/>
                    <a:gd name="connsiteY19" fmla="*/ 2093621 h 2157529"/>
                    <a:gd name="connsiteX20" fmla="*/ 2502900 w 3543016"/>
                    <a:gd name="connsiteY20" fmla="*/ 2027421 h 2157529"/>
                    <a:gd name="connsiteX21" fmla="*/ 2296574 w 3543016"/>
                    <a:gd name="connsiteY21" fmla="*/ 1989907 h 2157529"/>
                    <a:gd name="connsiteX22" fmla="*/ 2113694 w 3543016"/>
                    <a:gd name="connsiteY22" fmla="*/ 2088381 h 2157529"/>
                    <a:gd name="connsiteX23" fmla="*/ 1912057 w 3543016"/>
                    <a:gd name="connsiteY23" fmla="*/ 2046178 h 2157529"/>
                    <a:gd name="connsiteX24" fmla="*/ 1658591 w 3543016"/>
                    <a:gd name="connsiteY24"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355388 w 3543016"/>
                    <a:gd name="connsiteY12" fmla="*/ 1851187 h 2157529"/>
                    <a:gd name="connsiteX13" fmla="*/ 3212184 w 3543016"/>
                    <a:gd name="connsiteY13" fmla="*/ 1946871 h 2157529"/>
                    <a:gd name="connsiteX14" fmla="*/ 3161164 w 3543016"/>
                    <a:gd name="connsiteY14" fmla="*/ 1911345 h 2157529"/>
                    <a:gd name="connsiteX15" fmla="*/ 3081004 w 3543016"/>
                    <a:gd name="connsiteY15" fmla="*/ 1999655 h 2157529"/>
                    <a:gd name="connsiteX16" fmla="*/ 2986630 w 3543016"/>
                    <a:gd name="connsiteY16" fmla="*/ 1983579 h 2157529"/>
                    <a:gd name="connsiteX17" fmla="*/ 2910648 w 3543016"/>
                    <a:gd name="connsiteY17" fmla="*/ 2035980 h 2157529"/>
                    <a:gd name="connsiteX18" fmla="*/ 2817405 w 3543016"/>
                    <a:gd name="connsiteY18" fmla="*/ 2033379 h 2157529"/>
                    <a:gd name="connsiteX19" fmla="*/ 2693183 w 3543016"/>
                    <a:gd name="connsiteY19" fmla="*/ 2093621 h 2157529"/>
                    <a:gd name="connsiteX20" fmla="*/ 2502900 w 3543016"/>
                    <a:gd name="connsiteY20" fmla="*/ 2027421 h 2157529"/>
                    <a:gd name="connsiteX21" fmla="*/ 2296574 w 3543016"/>
                    <a:gd name="connsiteY21" fmla="*/ 1989907 h 2157529"/>
                    <a:gd name="connsiteX22" fmla="*/ 2113694 w 3543016"/>
                    <a:gd name="connsiteY22" fmla="*/ 2088381 h 2157529"/>
                    <a:gd name="connsiteX23" fmla="*/ 1912057 w 3543016"/>
                    <a:gd name="connsiteY23" fmla="*/ 2046178 h 2157529"/>
                    <a:gd name="connsiteX24" fmla="*/ 1658591 w 3543016"/>
                    <a:gd name="connsiteY24"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355388 w 3543016"/>
                    <a:gd name="connsiteY12" fmla="*/ 1851187 h 2157529"/>
                    <a:gd name="connsiteX13" fmla="*/ 3212184 w 3543016"/>
                    <a:gd name="connsiteY13" fmla="*/ 1946871 h 2157529"/>
                    <a:gd name="connsiteX14" fmla="*/ 3161164 w 3543016"/>
                    <a:gd name="connsiteY14" fmla="*/ 1911345 h 2157529"/>
                    <a:gd name="connsiteX15" fmla="*/ 3081004 w 3543016"/>
                    <a:gd name="connsiteY15" fmla="*/ 1999655 h 2157529"/>
                    <a:gd name="connsiteX16" fmla="*/ 2986630 w 3543016"/>
                    <a:gd name="connsiteY16" fmla="*/ 1983579 h 2157529"/>
                    <a:gd name="connsiteX17" fmla="*/ 2910648 w 3543016"/>
                    <a:gd name="connsiteY17" fmla="*/ 2035980 h 2157529"/>
                    <a:gd name="connsiteX18" fmla="*/ 2817405 w 3543016"/>
                    <a:gd name="connsiteY18" fmla="*/ 2033379 h 2157529"/>
                    <a:gd name="connsiteX19" fmla="*/ 2693183 w 3543016"/>
                    <a:gd name="connsiteY19" fmla="*/ 2093621 h 2157529"/>
                    <a:gd name="connsiteX20" fmla="*/ 2502900 w 3543016"/>
                    <a:gd name="connsiteY20" fmla="*/ 2027421 h 2157529"/>
                    <a:gd name="connsiteX21" fmla="*/ 2296574 w 3543016"/>
                    <a:gd name="connsiteY21" fmla="*/ 1989907 h 2157529"/>
                    <a:gd name="connsiteX22" fmla="*/ 2113694 w 3543016"/>
                    <a:gd name="connsiteY22" fmla="*/ 2088381 h 2157529"/>
                    <a:gd name="connsiteX23" fmla="*/ 1912057 w 3543016"/>
                    <a:gd name="connsiteY23" fmla="*/ 2046178 h 2157529"/>
                    <a:gd name="connsiteX24" fmla="*/ 1658591 w 3543016"/>
                    <a:gd name="connsiteY24"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355388 w 3543016"/>
                    <a:gd name="connsiteY12" fmla="*/ 1851187 h 2157529"/>
                    <a:gd name="connsiteX13" fmla="*/ 3212184 w 3543016"/>
                    <a:gd name="connsiteY13" fmla="*/ 1946871 h 2157529"/>
                    <a:gd name="connsiteX14" fmla="*/ 3161164 w 3543016"/>
                    <a:gd name="connsiteY14" fmla="*/ 1911345 h 2157529"/>
                    <a:gd name="connsiteX15" fmla="*/ 3081004 w 3543016"/>
                    <a:gd name="connsiteY15" fmla="*/ 1999655 h 2157529"/>
                    <a:gd name="connsiteX16" fmla="*/ 2986630 w 3543016"/>
                    <a:gd name="connsiteY16" fmla="*/ 1983579 h 2157529"/>
                    <a:gd name="connsiteX17" fmla="*/ 2910648 w 3543016"/>
                    <a:gd name="connsiteY17" fmla="*/ 2035980 h 2157529"/>
                    <a:gd name="connsiteX18" fmla="*/ 2817405 w 3543016"/>
                    <a:gd name="connsiteY18" fmla="*/ 2033379 h 2157529"/>
                    <a:gd name="connsiteX19" fmla="*/ 2693183 w 3543016"/>
                    <a:gd name="connsiteY19" fmla="*/ 2093621 h 2157529"/>
                    <a:gd name="connsiteX20" fmla="*/ 2502900 w 3543016"/>
                    <a:gd name="connsiteY20" fmla="*/ 2027421 h 2157529"/>
                    <a:gd name="connsiteX21" fmla="*/ 2296574 w 3543016"/>
                    <a:gd name="connsiteY21" fmla="*/ 1989907 h 2157529"/>
                    <a:gd name="connsiteX22" fmla="*/ 2113694 w 3543016"/>
                    <a:gd name="connsiteY22" fmla="*/ 2088381 h 2157529"/>
                    <a:gd name="connsiteX23" fmla="*/ 1912057 w 3543016"/>
                    <a:gd name="connsiteY23" fmla="*/ 2046178 h 2157529"/>
                    <a:gd name="connsiteX24" fmla="*/ 1658591 w 3543016"/>
                    <a:gd name="connsiteY24"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355388 w 3543016"/>
                    <a:gd name="connsiteY12" fmla="*/ 1851187 h 2157529"/>
                    <a:gd name="connsiteX13" fmla="*/ 3212184 w 3543016"/>
                    <a:gd name="connsiteY13" fmla="*/ 1946871 h 2157529"/>
                    <a:gd name="connsiteX14" fmla="*/ 3161164 w 3543016"/>
                    <a:gd name="connsiteY14" fmla="*/ 1911345 h 2157529"/>
                    <a:gd name="connsiteX15" fmla="*/ 3081004 w 3543016"/>
                    <a:gd name="connsiteY15" fmla="*/ 1999655 h 2157529"/>
                    <a:gd name="connsiteX16" fmla="*/ 2986630 w 3543016"/>
                    <a:gd name="connsiteY16" fmla="*/ 1983579 h 2157529"/>
                    <a:gd name="connsiteX17" fmla="*/ 2910648 w 3543016"/>
                    <a:gd name="connsiteY17" fmla="*/ 2035980 h 2157529"/>
                    <a:gd name="connsiteX18" fmla="*/ 2817405 w 3543016"/>
                    <a:gd name="connsiteY18" fmla="*/ 2033379 h 2157529"/>
                    <a:gd name="connsiteX19" fmla="*/ 2693183 w 3543016"/>
                    <a:gd name="connsiteY19" fmla="*/ 2093621 h 2157529"/>
                    <a:gd name="connsiteX20" fmla="*/ 2523526 w 3543016"/>
                    <a:gd name="connsiteY20" fmla="*/ 2108204 h 2157529"/>
                    <a:gd name="connsiteX21" fmla="*/ 2296574 w 3543016"/>
                    <a:gd name="connsiteY21" fmla="*/ 1989907 h 2157529"/>
                    <a:gd name="connsiteX22" fmla="*/ 2113694 w 3543016"/>
                    <a:gd name="connsiteY22" fmla="*/ 2088381 h 2157529"/>
                    <a:gd name="connsiteX23" fmla="*/ 1912057 w 3543016"/>
                    <a:gd name="connsiteY23" fmla="*/ 2046178 h 2157529"/>
                    <a:gd name="connsiteX24" fmla="*/ 1658591 w 3543016"/>
                    <a:gd name="connsiteY24"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355388 w 3543016"/>
                    <a:gd name="connsiteY12" fmla="*/ 1851187 h 2157529"/>
                    <a:gd name="connsiteX13" fmla="*/ 3212184 w 3543016"/>
                    <a:gd name="connsiteY13" fmla="*/ 1946871 h 2157529"/>
                    <a:gd name="connsiteX14" fmla="*/ 3161164 w 3543016"/>
                    <a:gd name="connsiteY14" fmla="*/ 1911345 h 2157529"/>
                    <a:gd name="connsiteX15" fmla="*/ 3081004 w 3543016"/>
                    <a:gd name="connsiteY15" fmla="*/ 1999655 h 2157529"/>
                    <a:gd name="connsiteX16" fmla="*/ 2986630 w 3543016"/>
                    <a:gd name="connsiteY16" fmla="*/ 1983579 h 2157529"/>
                    <a:gd name="connsiteX17" fmla="*/ 2910648 w 3543016"/>
                    <a:gd name="connsiteY17" fmla="*/ 2035980 h 2157529"/>
                    <a:gd name="connsiteX18" fmla="*/ 2817405 w 3543016"/>
                    <a:gd name="connsiteY18" fmla="*/ 2033379 h 2157529"/>
                    <a:gd name="connsiteX19" fmla="*/ 2693183 w 3543016"/>
                    <a:gd name="connsiteY19" fmla="*/ 2093621 h 2157529"/>
                    <a:gd name="connsiteX20" fmla="*/ 2523526 w 3543016"/>
                    <a:gd name="connsiteY20" fmla="*/ 2108204 h 2157529"/>
                    <a:gd name="connsiteX21" fmla="*/ 2296574 w 3543016"/>
                    <a:gd name="connsiteY21" fmla="*/ 1989907 h 2157529"/>
                    <a:gd name="connsiteX22" fmla="*/ 2113694 w 3543016"/>
                    <a:gd name="connsiteY22" fmla="*/ 2088381 h 2157529"/>
                    <a:gd name="connsiteX23" fmla="*/ 1912057 w 3543016"/>
                    <a:gd name="connsiteY23" fmla="*/ 2046178 h 2157529"/>
                    <a:gd name="connsiteX24" fmla="*/ 1658591 w 3543016"/>
                    <a:gd name="connsiteY24" fmla="*/ 2136507 h 2157529"/>
                    <a:gd name="connsiteX0" fmla="*/ 1658591 w 3543016"/>
                    <a:gd name="connsiteY0" fmla="*/ 2136507 h 2157529"/>
                    <a:gd name="connsiteX1" fmla="*/ 1232118 w 3543016"/>
                    <a:gd name="connsiteY1" fmla="*/ 1943015 h 2157529"/>
                    <a:gd name="connsiteX2" fmla="*/ 927318 w 3543016"/>
                    <a:gd name="connsiteY2" fmla="*/ 1966461 h 2157529"/>
                    <a:gd name="connsiteX3" fmla="*/ 702234 w 3543016"/>
                    <a:gd name="connsiteY3" fmla="*/ 1783581 h 2157529"/>
                    <a:gd name="connsiteX4" fmla="*/ 434949 w 3543016"/>
                    <a:gd name="connsiteY4" fmla="*/ 1727310 h 2157529"/>
                    <a:gd name="connsiteX5" fmla="*/ 219245 w 3543016"/>
                    <a:gd name="connsiteY5" fmla="*/ 1553809 h 2157529"/>
                    <a:gd name="connsiteX6" fmla="*/ 51172 w 3543016"/>
                    <a:gd name="connsiteY6" fmla="*/ 1404987 h 2157529"/>
                    <a:gd name="connsiteX7" fmla="*/ 1158077 w 3543016"/>
                    <a:gd name="connsiteY7" fmla="*/ 86326 h 2157529"/>
                    <a:gd name="connsiteX8" fmla="*/ 2746246 w 3543016"/>
                    <a:gd name="connsiteY8" fmla="*/ 211454 h 2157529"/>
                    <a:gd name="connsiteX9" fmla="*/ 3533753 w 3543016"/>
                    <a:gd name="connsiteY9" fmla="*/ 1549366 h 2157529"/>
                    <a:gd name="connsiteX10" fmla="*/ 3444766 w 3543016"/>
                    <a:gd name="connsiteY10" fmla="*/ 1696495 h 2157529"/>
                    <a:gd name="connsiteX11" fmla="*/ 3421547 w 3543016"/>
                    <a:gd name="connsiteY11" fmla="*/ 1827571 h 2157529"/>
                    <a:gd name="connsiteX12" fmla="*/ 3355388 w 3543016"/>
                    <a:gd name="connsiteY12" fmla="*/ 1851187 h 2157529"/>
                    <a:gd name="connsiteX13" fmla="*/ 3212184 w 3543016"/>
                    <a:gd name="connsiteY13" fmla="*/ 1946871 h 2157529"/>
                    <a:gd name="connsiteX14" fmla="*/ 3161164 w 3543016"/>
                    <a:gd name="connsiteY14" fmla="*/ 1911345 h 2157529"/>
                    <a:gd name="connsiteX15" fmla="*/ 3081004 w 3543016"/>
                    <a:gd name="connsiteY15" fmla="*/ 1999655 h 2157529"/>
                    <a:gd name="connsiteX16" fmla="*/ 2986630 w 3543016"/>
                    <a:gd name="connsiteY16" fmla="*/ 1983579 h 2157529"/>
                    <a:gd name="connsiteX17" fmla="*/ 2910648 w 3543016"/>
                    <a:gd name="connsiteY17" fmla="*/ 2035980 h 2157529"/>
                    <a:gd name="connsiteX18" fmla="*/ 2817405 w 3543016"/>
                    <a:gd name="connsiteY18" fmla="*/ 2033379 h 2157529"/>
                    <a:gd name="connsiteX19" fmla="*/ 2693183 w 3543016"/>
                    <a:gd name="connsiteY19" fmla="*/ 2093621 h 2157529"/>
                    <a:gd name="connsiteX20" fmla="*/ 2523526 w 3543016"/>
                    <a:gd name="connsiteY20" fmla="*/ 2108204 h 2157529"/>
                    <a:gd name="connsiteX21" fmla="*/ 2342982 w 3543016"/>
                    <a:gd name="connsiteY21" fmla="*/ 2136005 h 2157529"/>
                    <a:gd name="connsiteX22" fmla="*/ 2113694 w 3543016"/>
                    <a:gd name="connsiteY22" fmla="*/ 2088381 h 2157529"/>
                    <a:gd name="connsiteX23" fmla="*/ 1912057 w 3543016"/>
                    <a:gd name="connsiteY23" fmla="*/ 2046178 h 2157529"/>
                    <a:gd name="connsiteX24" fmla="*/ 1658591 w 3543016"/>
                    <a:gd name="connsiteY24" fmla="*/ 2136507 h 2157529"/>
                    <a:gd name="connsiteX0" fmla="*/ 1658591 w 3543016"/>
                    <a:gd name="connsiteY0" fmla="*/ 2136507 h 2164518"/>
                    <a:gd name="connsiteX1" fmla="*/ 1232118 w 3543016"/>
                    <a:gd name="connsiteY1" fmla="*/ 1943015 h 2164518"/>
                    <a:gd name="connsiteX2" fmla="*/ 927318 w 3543016"/>
                    <a:gd name="connsiteY2" fmla="*/ 1966461 h 2164518"/>
                    <a:gd name="connsiteX3" fmla="*/ 702234 w 3543016"/>
                    <a:gd name="connsiteY3" fmla="*/ 1783581 h 2164518"/>
                    <a:gd name="connsiteX4" fmla="*/ 434949 w 3543016"/>
                    <a:gd name="connsiteY4" fmla="*/ 1727310 h 2164518"/>
                    <a:gd name="connsiteX5" fmla="*/ 219245 w 3543016"/>
                    <a:gd name="connsiteY5" fmla="*/ 1553809 h 2164518"/>
                    <a:gd name="connsiteX6" fmla="*/ 51172 w 3543016"/>
                    <a:gd name="connsiteY6" fmla="*/ 1404987 h 2164518"/>
                    <a:gd name="connsiteX7" fmla="*/ 1158077 w 3543016"/>
                    <a:gd name="connsiteY7" fmla="*/ 86326 h 2164518"/>
                    <a:gd name="connsiteX8" fmla="*/ 2746246 w 3543016"/>
                    <a:gd name="connsiteY8" fmla="*/ 211454 h 2164518"/>
                    <a:gd name="connsiteX9" fmla="*/ 3533753 w 3543016"/>
                    <a:gd name="connsiteY9" fmla="*/ 1549366 h 2164518"/>
                    <a:gd name="connsiteX10" fmla="*/ 3444766 w 3543016"/>
                    <a:gd name="connsiteY10" fmla="*/ 1696495 h 2164518"/>
                    <a:gd name="connsiteX11" fmla="*/ 3421547 w 3543016"/>
                    <a:gd name="connsiteY11" fmla="*/ 1827571 h 2164518"/>
                    <a:gd name="connsiteX12" fmla="*/ 3355388 w 3543016"/>
                    <a:gd name="connsiteY12" fmla="*/ 1851187 h 2164518"/>
                    <a:gd name="connsiteX13" fmla="*/ 3212184 w 3543016"/>
                    <a:gd name="connsiteY13" fmla="*/ 1946871 h 2164518"/>
                    <a:gd name="connsiteX14" fmla="*/ 3161164 w 3543016"/>
                    <a:gd name="connsiteY14" fmla="*/ 1911345 h 2164518"/>
                    <a:gd name="connsiteX15" fmla="*/ 3081004 w 3543016"/>
                    <a:gd name="connsiteY15" fmla="*/ 1999655 h 2164518"/>
                    <a:gd name="connsiteX16" fmla="*/ 2986630 w 3543016"/>
                    <a:gd name="connsiteY16" fmla="*/ 1983579 h 2164518"/>
                    <a:gd name="connsiteX17" fmla="*/ 2910648 w 3543016"/>
                    <a:gd name="connsiteY17" fmla="*/ 2035980 h 2164518"/>
                    <a:gd name="connsiteX18" fmla="*/ 2817405 w 3543016"/>
                    <a:gd name="connsiteY18" fmla="*/ 2033379 h 2164518"/>
                    <a:gd name="connsiteX19" fmla="*/ 2693183 w 3543016"/>
                    <a:gd name="connsiteY19" fmla="*/ 2093621 h 2164518"/>
                    <a:gd name="connsiteX20" fmla="*/ 2523526 w 3543016"/>
                    <a:gd name="connsiteY20" fmla="*/ 2108204 h 2164518"/>
                    <a:gd name="connsiteX21" fmla="*/ 2439269 w 3543016"/>
                    <a:gd name="connsiteY21" fmla="*/ 2164008 h 2164518"/>
                    <a:gd name="connsiteX22" fmla="*/ 2342982 w 3543016"/>
                    <a:gd name="connsiteY22" fmla="*/ 2136005 h 2164518"/>
                    <a:gd name="connsiteX23" fmla="*/ 2113694 w 3543016"/>
                    <a:gd name="connsiteY23" fmla="*/ 2088381 h 2164518"/>
                    <a:gd name="connsiteX24" fmla="*/ 1912057 w 3543016"/>
                    <a:gd name="connsiteY24" fmla="*/ 2046178 h 2164518"/>
                    <a:gd name="connsiteX25" fmla="*/ 1658591 w 3543016"/>
                    <a:gd name="connsiteY25" fmla="*/ 2136507 h 2164518"/>
                    <a:gd name="connsiteX0" fmla="*/ 1658591 w 3543016"/>
                    <a:gd name="connsiteY0" fmla="*/ 2136507 h 2164518"/>
                    <a:gd name="connsiteX1" fmla="*/ 1232118 w 3543016"/>
                    <a:gd name="connsiteY1" fmla="*/ 1943015 h 2164518"/>
                    <a:gd name="connsiteX2" fmla="*/ 927318 w 3543016"/>
                    <a:gd name="connsiteY2" fmla="*/ 1966461 h 2164518"/>
                    <a:gd name="connsiteX3" fmla="*/ 702234 w 3543016"/>
                    <a:gd name="connsiteY3" fmla="*/ 1783581 h 2164518"/>
                    <a:gd name="connsiteX4" fmla="*/ 434949 w 3543016"/>
                    <a:gd name="connsiteY4" fmla="*/ 1727310 h 2164518"/>
                    <a:gd name="connsiteX5" fmla="*/ 219245 w 3543016"/>
                    <a:gd name="connsiteY5" fmla="*/ 1553809 h 2164518"/>
                    <a:gd name="connsiteX6" fmla="*/ 51172 w 3543016"/>
                    <a:gd name="connsiteY6" fmla="*/ 1404987 h 2164518"/>
                    <a:gd name="connsiteX7" fmla="*/ 1158077 w 3543016"/>
                    <a:gd name="connsiteY7" fmla="*/ 86326 h 2164518"/>
                    <a:gd name="connsiteX8" fmla="*/ 2746246 w 3543016"/>
                    <a:gd name="connsiteY8" fmla="*/ 211454 h 2164518"/>
                    <a:gd name="connsiteX9" fmla="*/ 3533753 w 3543016"/>
                    <a:gd name="connsiteY9" fmla="*/ 1549366 h 2164518"/>
                    <a:gd name="connsiteX10" fmla="*/ 3444766 w 3543016"/>
                    <a:gd name="connsiteY10" fmla="*/ 1696495 h 2164518"/>
                    <a:gd name="connsiteX11" fmla="*/ 3421547 w 3543016"/>
                    <a:gd name="connsiteY11" fmla="*/ 1827571 h 2164518"/>
                    <a:gd name="connsiteX12" fmla="*/ 3355388 w 3543016"/>
                    <a:gd name="connsiteY12" fmla="*/ 1851187 h 2164518"/>
                    <a:gd name="connsiteX13" fmla="*/ 3212184 w 3543016"/>
                    <a:gd name="connsiteY13" fmla="*/ 1946871 h 2164518"/>
                    <a:gd name="connsiteX14" fmla="*/ 3161164 w 3543016"/>
                    <a:gd name="connsiteY14" fmla="*/ 1911345 h 2164518"/>
                    <a:gd name="connsiteX15" fmla="*/ 3081004 w 3543016"/>
                    <a:gd name="connsiteY15" fmla="*/ 1999655 h 2164518"/>
                    <a:gd name="connsiteX16" fmla="*/ 2986630 w 3543016"/>
                    <a:gd name="connsiteY16" fmla="*/ 1983579 h 2164518"/>
                    <a:gd name="connsiteX17" fmla="*/ 2910648 w 3543016"/>
                    <a:gd name="connsiteY17" fmla="*/ 2035980 h 2164518"/>
                    <a:gd name="connsiteX18" fmla="*/ 2817405 w 3543016"/>
                    <a:gd name="connsiteY18" fmla="*/ 2033379 h 2164518"/>
                    <a:gd name="connsiteX19" fmla="*/ 2693183 w 3543016"/>
                    <a:gd name="connsiteY19" fmla="*/ 2093621 h 2164518"/>
                    <a:gd name="connsiteX20" fmla="*/ 2523526 w 3543016"/>
                    <a:gd name="connsiteY20" fmla="*/ 2108204 h 2164518"/>
                    <a:gd name="connsiteX21" fmla="*/ 2439269 w 3543016"/>
                    <a:gd name="connsiteY21" fmla="*/ 2164008 h 2164518"/>
                    <a:gd name="connsiteX22" fmla="*/ 2342982 w 3543016"/>
                    <a:gd name="connsiteY22" fmla="*/ 2136005 h 2164518"/>
                    <a:gd name="connsiteX23" fmla="*/ 2113694 w 3543016"/>
                    <a:gd name="connsiteY23" fmla="*/ 2088381 h 2164518"/>
                    <a:gd name="connsiteX24" fmla="*/ 1912057 w 3543016"/>
                    <a:gd name="connsiteY24" fmla="*/ 2046178 h 2164518"/>
                    <a:gd name="connsiteX25" fmla="*/ 1658591 w 3543016"/>
                    <a:gd name="connsiteY25" fmla="*/ 2136507 h 2164518"/>
                    <a:gd name="connsiteX0" fmla="*/ 1658591 w 3543016"/>
                    <a:gd name="connsiteY0" fmla="*/ 2136507 h 2166607"/>
                    <a:gd name="connsiteX1" fmla="*/ 1232118 w 3543016"/>
                    <a:gd name="connsiteY1" fmla="*/ 1943015 h 2166607"/>
                    <a:gd name="connsiteX2" fmla="*/ 927318 w 3543016"/>
                    <a:gd name="connsiteY2" fmla="*/ 1966461 h 2166607"/>
                    <a:gd name="connsiteX3" fmla="*/ 702234 w 3543016"/>
                    <a:gd name="connsiteY3" fmla="*/ 1783581 h 2166607"/>
                    <a:gd name="connsiteX4" fmla="*/ 434949 w 3543016"/>
                    <a:gd name="connsiteY4" fmla="*/ 1727310 h 2166607"/>
                    <a:gd name="connsiteX5" fmla="*/ 219245 w 3543016"/>
                    <a:gd name="connsiteY5" fmla="*/ 1553809 h 2166607"/>
                    <a:gd name="connsiteX6" fmla="*/ 51172 w 3543016"/>
                    <a:gd name="connsiteY6" fmla="*/ 1404987 h 2166607"/>
                    <a:gd name="connsiteX7" fmla="*/ 1158077 w 3543016"/>
                    <a:gd name="connsiteY7" fmla="*/ 86326 h 2166607"/>
                    <a:gd name="connsiteX8" fmla="*/ 2746246 w 3543016"/>
                    <a:gd name="connsiteY8" fmla="*/ 211454 h 2166607"/>
                    <a:gd name="connsiteX9" fmla="*/ 3533753 w 3543016"/>
                    <a:gd name="connsiteY9" fmla="*/ 1549366 h 2166607"/>
                    <a:gd name="connsiteX10" fmla="*/ 3444766 w 3543016"/>
                    <a:gd name="connsiteY10" fmla="*/ 1696495 h 2166607"/>
                    <a:gd name="connsiteX11" fmla="*/ 3421547 w 3543016"/>
                    <a:gd name="connsiteY11" fmla="*/ 1827571 h 2166607"/>
                    <a:gd name="connsiteX12" fmla="*/ 3355388 w 3543016"/>
                    <a:gd name="connsiteY12" fmla="*/ 1851187 h 2166607"/>
                    <a:gd name="connsiteX13" fmla="*/ 3212184 w 3543016"/>
                    <a:gd name="connsiteY13" fmla="*/ 1946871 h 2166607"/>
                    <a:gd name="connsiteX14" fmla="*/ 3161164 w 3543016"/>
                    <a:gd name="connsiteY14" fmla="*/ 1911345 h 2166607"/>
                    <a:gd name="connsiteX15" fmla="*/ 3081004 w 3543016"/>
                    <a:gd name="connsiteY15" fmla="*/ 1999655 h 2166607"/>
                    <a:gd name="connsiteX16" fmla="*/ 2986630 w 3543016"/>
                    <a:gd name="connsiteY16" fmla="*/ 1983579 h 2166607"/>
                    <a:gd name="connsiteX17" fmla="*/ 2910648 w 3543016"/>
                    <a:gd name="connsiteY17" fmla="*/ 2035980 h 2166607"/>
                    <a:gd name="connsiteX18" fmla="*/ 2817405 w 3543016"/>
                    <a:gd name="connsiteY18" fmla="*/ 2033379 h 2166607"/>
                    <a:gd name="connsiteX19" fmla="*/ 2693183 w 3543016"/>
                    <a:gd name="connsiteY19" fmla="*/ 2093621 h 2166607"/>
                    <a:gd name="connsiteX20" fmla="*/ 2523526 w 3543016"/>
                    <a:gd name="connsiteY20" fmla="*/ 2108204 h 2166607"/>
                    <a:gd name="connsiteX21" fmla="*/ 2439269 w 3543016"/>
                    <a:gd name="connsiteY21" fmla="*/ 2164008 h 2166607"/>
                    <a:gd name="connsiteX22" fmla="*/ 2342982 w 3543016"/>
                    <a:gd name="connsiteY22" fmla="*/ 2136005 h 2166607"/>
                    <a:gd name="connsiteX23" fmla="*/ 2207232 w 3543016"/>
                    <a:gd name="connsiteY23" fmla="*/ 2165726 h 2166607"/>
                    <a:gd name="connsiteX24" fmla="*/ 2113694 w 3543016"/>
                    <a:gd name="connsiteY24" fmla="*/ 2088381 h 2166607"/>
                    <a:gd name="connsiteX25" fmla="*/ 1912057 w 3543016"/>
                    <a:gd name="connsiteY25" fmla="*/ 2046178 h 2166607"/>
                    <a:gd name="connsiteX26" fmla="*/ 1658591 w 3543016"/>
                    <a:gd name="connsiteY26" fmla="*/ 2136507 h 2166607"/>
                    <a:gd name="connsiteX0" fmla="*/ 1658591 w 3543016"/>
                    <a:gd name="connsiteY0" fmla="*/ 2136507 h 2171417"/>
                    <a:gd name="connsiteX1" fmla="*/ 1232118 w 3543016"/>
                    <a:gd name="connsiteY1" fmla="*/ 1943015 h 2171417"/>
                    <a:gd name="connsiteX2" fmla="*/ 927318 w 3543016"/>
                    <a:gd name="connsiteY2" fmla="*/ 1966461 h 2171417"/>
                    <a:gd name="connsiteX3" fmla="*/ 702234 w 3543016"/>
                    <a:gd name="connsiteY3" fmla="*/ 1783581 h 2171417"/>
                    <a:gd name="connsiteX4" fmla="*/ 434949 w 3543016"/>
                    <a:gd name="connsiteY4" fmla="*/ 1727310 h 2171417"/>
                    <a:gd name="connsiteX5" fmla="*/ 219245 w 3543016"/>
                    <a:gd name="connsiteY5" fmla="*/ 1553809 h 2171417"/>
                    <a:gd name="connsiteX6" fmla="*/ 51172 w 3543016"/>
                    <a:gd name="connsiteY6" fmla="*/ 1404987 h 2171417"/>
                    <a:gd name="connsiteX7" fmla="*/ 1158077 w 3543016"/>
                    <a:gd name="connsiteY7" fmla="*/ 86326 h 2171417"/>
                    <a:gd name="connsiteX8" fmla="*/ 2746246 w 3543016"/>
                    <a:gd name="connsiteY8" fmla="*/ 211454 h 2171417"/>
                    <a:gd name="connsiteX9" fmla="*/ 3533753 w 3543016"/>
                    <a:gd name="connsiteY9" fmla="*/ 1549366 h 2171417"/>
                    <a:gd name="connsiteX10" fmla="*/ 3444766 w 3543016"/>
                    <a:gd name="connsiteY10" fmla="*/ 1696495 h 2171417"/>
                    <a:gd name="connsiteX11" fmla="*/ 3421547 w 3543016"/>
                    <a:gd name="connsiteY11" fmla="*/ 1827571 h 2171417"/>
                    <a:gd name="connsiteX12" fmla="*/ 3355388 w 3543016"/>
                    <a:gd name="connsiteY12" fmla="*/ 1851187 h 2171417"/>
                    <a:gd name="connsiteX13" fmla="*/ 3212184 w 3543016"/>
                    <a:gd name="connsiteY13" fmla="*/ 1946871 h 2171417"/>
                    <a:gd name="connsiteX14" fmla="*/ 3161164 w 3543016"/>
                    <a:gd name="connsiteY14" fmla="*/ 1911345 h 2171417"/>
                    <a:gd name="connsiteX15" fmla="*/ 3081004 w 3543016"/>
                    <a:gd name="connsiteY15" fmla="*/ 1999655 h 2171417"/>
                    <a:gd name="connsiteX16" fmla="*/ 2986630 w 3543016"/>
                    <a:gd name="connsiteY16" fmla="*/ 1983579 h 2171417"/>
                    <a:gd name="connsiteX17" fmla="*/ 2910648 w 3543016"/>
                    <a:gd name="connsiteY17" fmla="*/ 2035980 h 2171417"/>
                    <a:gd name="connsiteX18" fmla="*/ 2817405 w 3543016"/>
                    <a:gd name="connsiteY18" fmla="*/ 2033379 h 2171417"/>
                    <a:gd name="connsiteX19" fmla="*/ 2693183 w 3543016"/>
                    <a:gd name="connsiteY19" fmla="*/ 2093621 h 2171417"/>
                    <a:gd name="connsiteX20" fmla="*/ 2523526 w 3543016"/>
                    <a:gd name="connsiteY20" fmla="*/ 2108204 h 2171417"/>
                    <a:gd name="connsiteX21" fmla="*/ 2439269 w 3543016"/>
                    <a:gd name="connsiteY21" fmla="*/ 2164008 h 2171417"/>
                    <a:gd name="connsiteX22" fmla="*/ 2342982 w 3543016"/>
                    <a:gd name="connsiteY22" fmla="*/ 2136005 h 2171417"/>
                    <a:gd name="connsiteX23" fmla="*/ 2207232 w 3543016"/>
                    <a:gd name="connsiteY23" fmla="*/ 2165726 h 2171417"/>
                    <a:gd name="connsiteX24" fmla="*/ 2014004 w 3543016"/>
                    <a:gd name="connsiteY24" fmla="*/ 2169165 h 2171417"/>
                    <a:gd name="connsiteX25" fmla="*/ 1912057 w 3543016"/>
                    <a:gd name="connsiteY25" fmla="*/ 2046178 h 2171417"/>
                    <a:gd name="connsiteX26" fmla="*/ 1658591 w 3543016"/>
                    <a:gd name="connsiteY26" fmla="*/ 2136507 h 2171417"/>
                    <a:gd name="connsiteX0" fmla="*/ 1658591 w 3543016"/>
                    <a:gd name="connsiteY0" fmla="*/ 2136507 h 2169165"/>
                    <a:gd name="connsiteX1" fmla="*/ 1232118 w 3543016"/>
                    <a:gd name="connsiteY1" fmla="*/ 1943015 h 2169165"/>
                    <a:gd name="connsiteX2" fmla="*/ 927318 w 3543016"/>
                    <a:gd name="connsiteY2" fmla="*/ 1966461 h 2169165"/>
                    <a:gd name="connsiteX3" fmla="*/ 702234 w 3543016"/>
                    <a:gd name="connsiteY3" fmla="*/ 1783581 h 2169165"/>
                    <a:gd name="connsiteX4" fmla="*/ 434949 w 3543016"/>
                    <a:gd name="connsiteY4" fmla="*/ 1727310 h 2169165"/>
                    <a:gd name="connsiteX5" fmla="*/ 219245 w 3543016"/>
                    <a:gd name="connsiteY5" fmla="*/ 1553809 h 2169165"/>
                    <a:gd name="connsiteX6" fmla="*/ 51172 w 3543016"/>
                    <a:gd name="connsiteY6" fmla="*/ 1404987 h 2169165"/>
                    <a:gd name="connsiteX7" fmla="*/ 1158077 w 3543016"/>
                    <a:gd name="connsiteY7" fmla="*/ 86326 h 2169165"/>
                    <a:gd name="connsiteX8" fmla="*/ 2746246 w 3543016"/>
                    <a:gd name="connsiteY8" fmla="*/ 211454 h 2169165"/>
                    <a:gd name="connsiteX9" fmla="*/ 3533753 w 3543016"/>
                    <a:gd name="connsiteY9" fmla="*/ 1549366 h 2169165"/>
                    <a:gd name="connsiteX10" fmla="*/ 3444766 w 3543016"/>
                    <a:gd name="connsiteY10" fmla="*/ 1696495 h 2169165"/>
                    <a:gd name="connsiteX11" fmla="*/ 3421547 w 3543016"/>
                    <a:gd name="connsiteY11" fmla="*/ 1827571 h 2169165"/>
                    <a:gd name="connsiteX12" fmla="*/ 3355388 w 3543016"/>
                    <a:gd name="connsiteY12" fmla="*/ 1851187 h 2169165"/>
                    <a:gd name="connsiteX13" fmla="*/ 3212184 w 3543016"/>
                    <a:gd name="connsiteY13" fmla="*/ 1946871 h 2169165"/>
                    <a:gd name="connsiteX14" fmla="*/ 3161164 w 3543016"/>
                    <a:gd name="connsiteY14" fmla="*/ 1911345 h 2169165"/>
                    <a:gd name="connsiteX15" fmla="*/ 3081004 w 3543016"/>
                    <a:gd name="connsiteY15" fmla="*/ 1999655 h 2169165"/>
                    <a:gd name="connsiteX16" fmla="*/ 2986630 w 3543016"/>
                    <a:gd name="connsiteY16" fmla="*/ 1983579 h 2169165"/>
                    <a:gd name="connsiteX17" fmla="*/ 2910648 w 3543016"/>
                    <a:gd name="connsiteY17" fmla="*/ 2035980 h 2169165"/>
                    <a:gd name="connsiteX18" fmla="*/ 2817405 w 3543016"/>
                    <a:gd name="connsiteY18" fmla="*/ 2033379 h 2169165"/>
                    <a:gd name="connsiteX19" fmla="*/ 2693183 w 3543016"/>
                    <a:gd name="connsiteY19" fmla="*/ 2093621 h 2169165"/>
                    <a:gd name="connsiteX20" fmla="*/ 2523526 w 3543016"/>
                    <a:gd name="connsiteY20" fmla="*/ 2108204 h 2169165"/>
                    <a:gd name="connsiteX21" fmla="*/ 2439269 w 3543016"/>
                    <a:gd name="connsiteY21" fmla="*/ 2164008 h 2169165"/>
                    <a:gd name="connsiteX22" fmla="*/ 2342982 w 3543016"/>
                    <a:gd name="connsiteY22" fmla="*/ 2136005 h 2169165"/>
                    <a:gd name="connsiteX23" fmla="*/ 2207232 w 3543016"/>
                    <a:gd name="connsiteY23" fmla="*/ 2165726 h 2169165"/>
                    <a:gd name="connsiteX24" fmla="*/ 2014004 w 3543016"/>
                    <a:gd name="connsiteY24" fmla="*/ 2169165 h 2169165"/>
                    <a:gd name="connsiteX25" fmla="*/ 1912057 w 3543016"/>
                    <a:gd name="connsiteY25" fmla="*/ 2046178 h 2169165"/>
                    <a:gd name="connsiteX26" fmla="*/ 1658591 w 3543016"/>
                    <a:gd name="connsiteY26" fmla="*/ 2136507 h 2169165"/>
                    <a:gd name="connsiteX0" fmla="*/ 1658591 w 3543016"/>
                    <a:gd name="connsiteY0" fmla="*/ 2136507 h 2169165"/>
                    <a:gd name="connsiteX1" fmla="*/ 1238993 w 3543016"/>
                    <a:gd name="connsiteY1" fmla="*/ 1984266 h 2169165"/>
                    <a:gd name="connsiteX2" fmla="*/ 927318 w 3543016"/>
                    <a:gd name="connsiteY2" fmla="*/ 1966461 h 2169165"/>
                    <a:gd name="connsiteX3" fmla="*/ 702234 w 3543016"/>
                    <a:gd name="connsiteY3" fmla="*/ 1783581 h 2169165"/>
                    <a:gd name="connsiteX4" fmla="*/ 434949 w 3543016"/>
                    <a:gd name="connsiteY4" fmla="*/ 1727310 h 2169165"/>
                    <a:gd name="connsiteX5" fmla="*/ 219245 w 3543016"/>
                    <a:gd name="connsiteY5" fmla="*/ 1553809 h 2169165"/>
                    <a:gd name="connsiteX6" fmla="*/ 51172 w 3543016"/>
                    <a:gd name="connsiteY6" fmla="*/ 1404987 h 2169165"/>
                    <a:gd name="connsiteX7" fmla="*/ 1158077 w 3543016"/>
                    <a:gd name="connsiteY7" fmla="*/ 86326 h 2169165"/>
                    <a:gd name="connsiteX8" fmla="*/ 2746246 w 3543016"/>
                    <a:gd name="connsiteY8" fmla="*/ 211454 h 2169165"/>
                    <a:gd name="connsiteX9" fmla="*/ 3533753 w 3543016"/>
                    <a:gd name="connsiteY9" fmla="*/ 1549366 h 2169165"/>
                    <a:gd name="connsiteX10" fmla="*/ 3444766 w 3543016"/>
                    <a:gd name="connsiteY10" fmla="*/ 1696495 h 2169165"/>
                    <a:gd name="connsiteX11" fmla="*/ 3421547 w 3543016"/>
                    <a:gd name="connsiteY11" fmla="*/ 1827571 h 2169165"/>
                    <a:gd name="connsiteX12" fmla="*/ 3355388 w 3543016"/>
                    <a:gd name="connsiteY12" fmla="*/ 1851187 h 2169165"/>
                    <a:gd name="connsiteX13" fmla="*/ 3212184 w 3543016"/>
                    <a:gd name="connsiteY13" fmla="*/ 1946871 h 2169165"/>
                    <a:gd name="connsiteX14" fmla="*/ 3161164 w 3543016"/>
                    <a:gd name="connsiteY14" fmla="*/ 1911345 h 2169165"/>
                    <a:gd name="connsiteX15" fmla="*/ 3081004 w 3543016"/>
                    <a:gd name="connsiteY15" fmla="*/ 1999655 h 2169165"/>
                    <a:gd name="connsiteX16" fmla="*/ 2986630 w 3543016"/>
                    <a:gd name="connsiteY16" fmla="*/ 1983579 h 2169165"/>
                    <a:gd name="connsiteX17" fmla="*/ 2910648 w 3543016"/>
                    <a:gd name="connsiteY17" fmla="*/ 2035980 h 2169165"/>
                    <a:gd name="connsiteX18" fmla="*/ 2817405 w 3543016"/>
                    <a:gd name="connsiteY18" fmla="*/ 2033379 h 2169165"/>
                    <a:gd name="connsiteX19" fmla="*/ 2693183 w 3543016"/>
                    <a:gd name="connsiteY19" fmla="*/ 2093621 h 2169165"/>
                    <a:gd name="connsiteX20" fmla="*/ 2523526 w 3543016"/>
                    <a:gd name="connsiteY20" fmla="*/ 2108204 h 2169165"/>
                    <a:gd name="connsiteX21" fmla="*/ 2439269 w 3543016"/>
                    <a:gd name="connsiteY21" fmla="*/ 2164008 h 2169165"/>
                    <a:gd name="connsiteX22" fmla="*/ 2342982 w 3543016"/>
                    <a:gd name="connsiteY22" fmla="*/ 2136005 h 2169165"/>
                    <a:gd name="connsiteX23" fmla="*/ 2207232 w 3543016"/>
                    <a:gd name="connsiteY23" fmla="*/ 2165726 h 2169165"/>
                    <a:gd name="connsiteX24" fmla="*/ 2014004 w 3543016"/>
                    <a:gd name="connsiteY24" fmla="*/ 2169165 h 2169165"/>
                    <a:gd name="connsiteX25" fmla="*/ 1912057 w 3543016"/>
                    <a:gd name="connsiteY25" fmla="*/ 2046178 h 2169165"/>
                    <a:gd name="connsiteX26" fmla="*/ 1658591 w 3543016"/>
                    <a:gd name="connsiteY26" fmla="*/ 2136507 h 2169165"/>
                    <a:gd name="connsiteX0" fmla="*/ 1658591 w 3543016"/>
                    <a:gd name="connsiteY0" fmla="*/ 2136507 h 2177562"/>
                    <a:gd name="connsiteX1" fmla="*/ 1281963 w 3543016"/>
                    <a:gd name="connsiteY1" fmla="*/ 2058175 h 2177562"/>
                    <a:gd name="connsiteX2" fmla="*/ 927318 w 3543016"/>
                    <a:gd name="connsiteY2" fmla="*/ 1966461 h 2177562"/>
                    <a:gd name="connsiteX3" fmla="*/ 702234 w 3543016"/>
                    <a:gd name="connsiteY3" fmla="*/ 1783581 h 2177562"/>
                    <a:gd name="connsiteX4" fmla="*/ 434949 w 3543016"/>
                    <a:gd name="connsiteY4" fmla="*/ 1727310 h 2177562"/>
                    <a:gd name="connsiteX5" fmla="*/ 219245 w 3543016"/>
                    <a:gd name="connsiteY5" fmla="*/ 1553809 h 2177562"/>
                    <a:gd name="connsiteX6" fmla="*/ 51172 w 3543016"/>
                    <a:gd name="connsiteY6" fmla="*/ 1404987 h 2177562"/>
                    <a:gd name="connsiteX7" fmla="*/ 1158077 w 3543016"/>
                    <a:gd name="connsiteY7" fmla="*/ 86326 h 2177562"/>
                    <a:gd name="connsiteX8" fmla="*/ 2746246 w 3543016"/>
                    <a:gd name="connsiteY8" fmla="*/ 211454 h 2177562"/>
                    <a:gd name="connsiteX9" fmla="*/ 3533753 w 3543016"/>
                    <a:gd name="connsiteY9" fmla="*/ 1549366 h 2177562"/>
                    <a:gd name="connsiteX10" fmla="*/ 3444766 w 3543016"/>
                    <a:gd name="connsiteY10" fmla="*/ 1696495 h 2177562"/>
                    <a:gd name="connsiteX11" fmla="*/ 3421547 w 3543016"/>
                    <a:gd name="connsiteY11" fmla="*/ 1827571 h 2177562"/>
                    <a:gd name="connsiteX12" fmla="*/ 3355388 w 3543016"/>
                    <a:gd name="connsiteY12" fmla="*/ 1851187 h 2177562"/>
                    <a:gd name="connsiteX13" fmla="*/ 3212184 w 3543016"/>
                    <a:gd name="connsiteY13" fmla="*/ 1946871 h 2177562"/>
                    <a:gd name="connsiteX14" fmla="*/ 3161164 w 3543016"/>
                    <a:gd name="connsiteY14" fmla="*/ 1911345 h 2177562"/>
                    <a:gd name="connsiteX15" fmla="*/ 3081004 w 3543016"/>
                    <a:gd name="connsiteY15" fmla="*/ 1999655 h 2177562"/>
                    <a:gd name="connsiteX16" fmla="*/ 2986630 w 3543016"/>
                    <a:gd name="connsiteY16" fmla="*/ 1983579 h 2177562"/>
                    <a:gd name="connsiteX17" fmla="*/ 2910648 w 3543016"/>
                    <a:gd name="connsiteY17" fmla="*/ 2035980 h 2177562"/>
                    <a:gd name="connsiteX18" fmla="*/ 2817405 w 3543016"/>
                    <a:gd name="connsiteY18" fmla="*/ 2033379 h 2177562"/>
                    <a:gd name="connsiteX19" fmla="*/ 2693183 w 3543016"/>
                    <a:gd name="connsiteY19" fmla="*/ 2093621 h 2177562"/>
                    <a:gd name="connsiteX20" fmla="*/ 2523526 w 3543016"/>
                    <a:gd name="connsiteY20" fmla="*/ 2108204 h 2177562"/>
                    <a:gd name="connsiteX21" fmla="*/ 2439269 w 3543016"/>
                    <a:gd name="connsiteY21" fmla="*/ 2164008 h 2177562"/>
                    <a:gd name="connsiteX22" fmla="*/ 2342982 w 3543016"/>
                    <a:gd name="connsiteY22" fmla="*/ 2136005 h 2177562"/>
                    <a:gd name="connsiteX23" fmla="*/ 2207232 w 3543016"/>
                    <a:gd name="connsiteY23" fmla="*/ 2165726 h 2177562"/>
                    <a:gd name="connsiteX24" fmla="*/ 2014004 w 3543016"/>
                    <a:gd name="connsiteY24" fmla="*/ 2169165 h 2177562"/>
                    <a:gd name="connsiteX25" fmla="*/ 1912057 w 3543016"/>
                    <a:gd name="connsiteY25" fmla="*/ 2046178 h 2177562"/>
                    <a:gd name="connsiteX26" fmla="*/ 1658591 w 3543016"/>
                    <a:gd name="connsiteY26" fmla="*/ 2136507 h 2177562"/>
                    <a:gd name="connsiteX0" fmla="*/ 1658591 w 3543016"/>
                    <a:gd name="connsiteY0" fmla="*/ 2136507 h 2177562"/>
                    <a:gd name="connsiteX1" fmla="*/ 1281963 w 3543016"/>
                    <a:gd name="connsiteY1" fmla="*/ 2058175 h 2177562"/>
                    <a:gd name="connsiteX2" fmla="*/ 1198298 w 3543016"/>
                    <a:gd name="connsiteY2" fmla="*/ 2066035 h 2177562"/>
                    <a:gd name="connsiteX3" fmla="*/ 927318 w 3543016"/>
                    <a:gd name="connsiteY3" fmla="*/ 1966461 h 2177562"/>
                    <a:gd name="connsiteX4" fmla="*/ 702234 w 3543016"/>
                    <a:gd name="connsiteY4" fmla="*/ 1783581 h 2177562"/>
                    <a:gd name="connsiteX5" fmla="*/ 434949 w 3543016"/>
                    <a:gd name="connsiteY5" fmla="*/ 1727310 h 2177562"/>
                    <a:gd name="connsiteX6" fmla="*/ 219245 w 3543016"/>
                    <a:gd name="connsiteY6" fmla="*/ 1553809 h 2177562"/>
                    <a:gd name="connsiteX7" fmla="*/ 51172 w 3543016"/>
                    <a:gd name="connsiteY7" fmla="*/ 1404987 h 2177562"/>
                    <a:gd name="connsiteX8" fmla="*/ 1158077 w 3543016"/>
                    <a:gd name="connsiteY8" fmla="*/ 86326 h 2177562"/>
                    <a:gd name="connsiteX9" fmla="*/ 2746246 w 3543016"/>
                    <a:gd name="connsiteY9" fmla="*/ 211454 h 2177562"/>
                    <a:gd name="connsiteX10" fmla="*/ 3533753 w 3543016"/>
                    <a:gd name="connsiteY10" fmla="*/ 1549366 h 2177562"/>
                    <a:gd name="connsiteX11" fmla="*/ 3444766 w 3543016"/>
                    <a:gd name="connsiteY11" fmla="*/ 1696495 h 2177562"/>
                    <a:gd name="connsiteX12" fmla="*/ 3421547 w 3543016"/>
                    <a:gd name="connsiteY12" fmla="*/ 1827571 h 2177562"/>
                    <a:gd name="connsiteX13" fmla="*/ 3355388 w 3543016"/>
                    <a:gd name="connsiteY13" fmla="*/ 1851187 h 2177562"/>
                    <a:gd name="connsiteX14" fmla="*/ 3212184 w 3543016"/>
                    <a:gd name="connsiteY14" fmla="*/ 1946871 h 2177562"/>
                    <a:gd name="connsiteX15" fmla="*/ 3161164 w 3543016"/>
                    <a:gd name="connsiteY15" fmla="*/ 1911345 h 2177562"/>
                    <a:gd name="connsiteX16" fmla="*/ 3081004 w 3543016"/>
                    <a:gd name="connsiteY16" fmla="*/ 1999655 h 2177562"/>
                    <a:gd name="connsiteX17" fmla="*/ 2986630 w 3543016"/>
                    <a:gd name="connsiteY17" fmla="*/ 1983579 h 2177562"/>
                    <a:gd name="connsiteX18" fmla="*/ 2910648 w 3543016"/>
                    <a:gd name="connsiteY18" fmla="*/ 2035980 h 2177562"/>
                    <a:gd name="connsiteX19" fmla="*/ 2817405 w 3543016"/>
                    <a:gd name="connsiteY19" fmla="*/ 2033379 h 2177562"/>
                    <a:gd name="connsiteX20" fmla="*/ 2693183 w 3543016"/>
                    <a:gd name="connsiteY20" fmla="*/ 2093621 h 2177562"/>
                    <a:gd name="connsiteX21" fmla="*/ 2523526 w 3543016"/>
                    <a:gd name="connsiteY21" fmla="*/ 2108204 h 2177562"/>
                    <a:gd name="connsiteX22" fmla="*/ 2439269 w 3543016"/>
                    <a:gd name="connsiteY22" fmla="*/ 2164008 h 2177562"/>
                    <a:gd name="connsiteX23" fmla="*/ 2342982 w 3543016"/>
                    <a:gd name="connsiteY23" fmla="*/ 2136005 h 2177562"/>
                    <a:gd name="connsiteX24" fmla="*/ 2207232 w 3543016"/>
                    <a:gd name="connsiteY24" fmla="*/ 2165726 h 2177562"/>
                    <a:gd name="connsiteX25" fmla="*/ 2014004 w 3543016"/>
                    <a:gd name="connsiteY25" fmla="*/ 2169165 h 2177562"/>
                    <a:gd name="connsiteX26" fmla="*/ 1912057 w 3543016"/>
                    <a:gd name="connsiteY26" fmla="*/ 2046178 h 2177562"/>
                    <a:gd name="connsiteX27" fmla="*/ 1658591 w 3543016"/>
                    <a:gd name="connsiteY27" fmla="*/ 2136507 h 2177562"/>
                    <a:gd name="connsiteX0" fmla="*/ 1658591 w 3543016"/>
                    <a:gd name="connsiteY0" fmla="*/ 2136507 h 2177562"/>
                    <a:gd name="connsiteX1" fmla="*/ 1281963 w 3543016"/>
                    <a:gd name="connsiteY1" fmla="*/ 2058175 h 2177562"/>
                    <a:gd name="connsiteX2" fmla="*/ 1198298 w 3543016"/>
                    <a:gd name="connsiteY2" fmla="*/ 2066035 h 2177562"/>
                    <a:gd name="connsiteX3" fmla="*/ 1098608 w 3543016"/>
                    <a:gd name="connsiteY3" fmla="*/ 2012752 h 2177562"/>
                    <a:gd name="connsiteX4" fmla="*/ 927318 w 3543016"/>
                    <a:gd name="connsiteY4" fmla="*/ 1966461 h 2177562"/>
                    <a:gd name="connsiteX5" fmla="*/ 702234 w 3543016"/>
                    <a:gd name="connsiteY5" fmla="*/ 1783581 h 2177562"/>
                    <a:gd name="connsiteX6" fmla="*/ 434949 w 3543016"/>
                    <a:gd name="connsiteY6" fmla="*/ 1727310 h 2177562"/>
                    <a:gd name="connsiteX7" fmla="*/ 219245 w 3543016"/>
                    <a:gd name="connsiteY7" fmla="*/ 1553809 h 2177562"/>
                    <a:gd name="connsiteX8" fmla="*/ 51172 w 3543016"/>
                    <a:gd name="connsiteY8" fmla="*/ 1404987 h 2177562"/>
                    <a:gd name="connsiteX9" fmla="*/ 1158077 w 3543016"/>
                    <a:gd name="connsiteY9" fmla="*/ 86326 h 2177562"/>
                    <a:gd name="connsiteX10" fmla="*/ 2746246 w 3543016"/>
                    <a:gd name="connsiteY10" fmla="*/ 211454 h 2177562"/>
                    <a:gd name="connsiteX11" fmla="*/ 3533753 w 3543016"/>
                    <a:gd name="connsiteY11" fmla="*/ 1549366 h 2177562"/>
                    <a:gd name="connsiteX12" fmla="*/ 3444766 w 3543016"/>
                    <a:gd name="connsiteY12" fmla="*/ 1696495 h 2177562"/>
                    <a:gd name="connsiteX13" fmla="*/ 3421547 w 3543016"/>
                    <a:gd name="connsiteY13" fmla="*/ 1827571 h 2177562"/>
                    <a:gd name="connsiteX14" fmla="*/ 3355388 w 3543016"/>
                    <a:gd name="connsiteY14" fmla="*/ 1851187 h 2177562"/>
                    <a:gd name="connsiteX15" fmla="*/ 3212184 w 3543016"/>
                    <a:gd name="connsiteY15" fmla="*/ 1946871 h 2177562"/>
                    <a:gd name="connsiteX16" fmla="*/ 3161164 w 3543016"/>
                    <a:gd name="connsiteY16" fmla="*/ 1911345 h 2177562"/>
                    <a:gd name="connsiteX17" fmla="*/ 3081004 w 3543016"/>
                    <a:gd name="connsiteY17" fmla="*/ 1999655 h 2177562"/>
                    <a:gd name="connsiteX18" fmla="*/ 2986630 w 3543016"/>
                    <a:gd name="connsiteY18" fmla="*/ 1983579 h 2177562"/>
                    <a:gd name="connsiteX19" fmla="*/ 2910648 w 3543016"/>
                    <a:gd name="connsiteY19" fmla="*/ 2035980 h 2177562"/>
                    <a:gd name="connsiteX20" fmla="*/ 2817405 w 3543016"/>
                    <a:gd name="connsiteY20" fmla="*/ 2033379 h 2177562"/>
                    <a:gd name="connsiteX21" fmla="*/ 2693183 w 3543016"/>
                    <a:gd name="connsiteY21" fmla="*/ 2093621 h 2177562"/>
                    <a:gd name="connsiteX22" fmla="*/ 2523526 w 3543016"/>
                    <a:gd name="connsiteY22" fmla="*/ 2108204 h 2177562"/>
                    <a:gd name="connsiteX23" fmla="*/ 2439269 w 3543016"/>
                    <a:gd name="connsiteY23" fmla="*/ 2164008 h 2177562"/>
                    <a:gd name="connsiteX24" fmla="*/ 2342982 w 3543016"/>
                    <a:gd name="connsiteY24" fmla="*/ 2136005 h 2177562"/>
                    <a:gd name="connsiteX25" fmla="*/ 2207232 w 3543016"/>
                    <a:gd name="connsiteY25" fmla="*/ 2165726 h 2177562"/>
                    <a:gd name="connsiteX26" fmla="*/ 2014004 w 3543016"/>
                    <a:gd name="connsiteY26" fmla="*/ 2169165 h 2177562"/>
                    <a:gd name="connsiteX27" fmla="*/ 1912057 w 3543016"/>
                    <a:gd name="connsiteY27" fmla="*/ 2046178 h 2177562"/>
                    <a:gd name="connsiteX28" fmla="*/ 1658591 w 3543016"/>
                    <a:gd name="connsiteY28" fmla="*/ 2136507 h 2177562"/>
                    <a:gd name="connsiteX0" fmla="*/ 1658591 w 3543016"/>
                    <a:gd name="connsiteY0" fmla="*/ 2136507 h 2177562"/>
                    <a:gd name="connsiteX1" fmla="*/ 1281963 w 3543016"/>
                    <a:gd name="connsiteY1" fmla="*/ 2058175 h 2177562"/>
                    <a:gd name="connsiteX2" fmla="*/ 1198298 w 3543016"/>
                    <a:gd name="connsiteY2" fmla="*/ 2066035 h 2177562"/>
                    <a:gd name="connsiteX3" fmla="*/ 1098608 w 3543016"/>
                    <a:gd name="connsiteY3" fmla="*/ 2012752 h 2177562"/>
                    <a:gd name="connsiteX4" fmla="*/ 927318 w 3543016"/>
                    <a:gd name="connsiteY4" fmla="*/ 1966461 h 2177562"/>
                    <a:gd name="connsiteX5" fmla="*/ 705671 w 3543016"/>
                    <a:gd name="connsiteY5" fmla="*/ 1812801 h 2177562"/>
                    <a:gd name="connsiteX6" fmla="*/ 434949 w 3543016"/>
                    <a:gd name="connsiteY6" fmla="*/ 1727310 h 2177562"/>
                    <a:gd name="connsiteX7" fmla="*/ 219245 w 3543016"/>
                    <a:gd name="connsiteY7" fmla="*/ 1553809 h 2177562"/>
                    <a:gd name="connsiteX8" fmla="*/ 51172 w 3543016"/>
                    <a:gd name="connsiteY8" fmla="*/ 1404987 h 2177562"/>
                    <a:gd name="connsiteX9" fmla="*/ 1158077 w 3543016"/>
                    <a:gd name="connsiteY9" fmla="*/ 86326 h 2177562"/>
                    <a:gd name="connsiteX10" fmla="*/ 2746246 w 3543016"/>
                    <a:gd name="connsiteY10" fmla="*/ 211454 h 2177562"/>
                    <a:gd name="connsiteX11" fmla="*/ 3533753 w 3543016"/>
                    <a:gd name="connsiteY11" fmla="*/ 1549366 h 2177562"/>
                    <a:gd name="connsiteX12" fmla="*/ 3444766 w 3543016"/>
                    <a:gd name="connsiteY12" fmla="*/ 1696495 h 2177562"/>
                    <a:gd name="connsiteX13" fmla="*/ 3421547 w 3543016"/>
                    <a:gd name="connsiteY13" fmla="*/ 1827571 h 2177562"/>
                    <a:gd name="connsiteX14" fmla="*/ 3355388 w 3543016"/>
                    <a:gd name="connsiteY14" fmla="*/ 1851187 h 2177562"/>
                    <a:gd name="connsiteX15" fmla="*/ 3212184 w 3543016"/>
                    <a:gd name="connsiteY15" fmla="*/ 1946871 h 2177562"/>
                    <a:gd name="connsiteX16" fmla="*/ 3161164 w 3543016"/>
                    <a:gd name="connsiteY16" fmla="*/ 1911345 h 2177562"/>
                    <a:gd name="connsiteX17" fmla="*/ 3081004 w 3543016"/>
                    <a:gd name="connsiteY17" fmla="*/ 1999655 h 2177562"/>
                    <a:gd name="connsiteX18" fmla="*/ 2986630 w 3543016"/>
                    <a:gd name="connsiteY18" fmla="*/ 1983579 h 2177562"/>
                    <a:gd name="connsiteX19" fmla="*/ 2910648 w 3543016"/>
                    <a:gd name="connsiteY19" fmla="*/ 2035980 h 2177562"/>
                    <a:gd name="connsiteX20" fmla="*/ 2817405 w 3543016"/>
                    <a:gd name="connsiteY20" fmla="*/ 2033379 h 2177562"/>
                    <a:gd name="connsiteX21" fmla="*/ 2693183 w 3543016"/>
                    <a:gd name="connsiteY21" fmla="*/ 2093621 h 2177562"/>
                    <a:gd name="connsiteX22" fmla="*/ 2523526 w 3543016"/>
                    <a:gd name="connsiteY22" fmla="*/ 2108204 h 2177562"/>
                    <a:gd name="connsiteX23" fmla="*/ 2439269 w 3543016"/>
                    <a:gd name="connsiteY23" fmla="*/ 2164008 h 2177562"/>
                    <a:gd name="connsiteX24" fmla="*/ 2342982 w 3543016"/>
                    <a:gd name="connsiteY24" fmla="*/ 2136005 h 2177562"/>
                    <a:gd name="connsiteX25" fmla="*/ 2207232 w 3543016"/>
                    <a:gd name="connsiteY25" fmla="*/ 2165726 h 2177562"/>
                    <a:gd name="connsiteX26" fmla="*/ 2014004 w 3543016"/>
                    <a:gd name="connsiteY26" fmla="*/ 2169165 h 2177562"/>
                    <a:gd name="connsiteX27" fmla="*/ 1912057 w 3543016"/>
                    <a:gd name="connsiteY27" fmla="*/ 2046178 h 2177562"/>
                    <a:gd name="connsiteX28" fmla="*/ 1658591 w 3543016"/>
                    <a:gd name="connsiteY28" fmla="*/ 2136507 h 2177562"/>
                    <a:gd name="connsiteX0" fmla="*/ 1658591 w 3543016"/>
                    <a:gd name="connsiteY0" fmla="*/ 2136507 h 2177562"/>
                    <a:gd name="connsiteX1" fmla="*/ 1281963 w 3543016"/>
                    <a:gd name="connsiteY1" fmla="*/ 2058175 h 2177562"/>
                    <a:gd name="connsiteX2" fmla="*/ 1198298 w 3543016"/>
                    <a:gd name="connsiteY2" fmla="*/ 2066035 h 2177562"/>
                    <a:gd name="connsiteX3" fmla="*/ 1098608 w 3543016"/>
                    <a:gd name="connsiteY3" fmla="*/ 2012752 h 2177562"/>
                    <a:gd name="connsiteX4" fmla="*/ 927318 w 3543016"/>
                    <a:gd name="connsiteY4" fmla="*/ 1966461 h 2177562"/>
                    <a:gd name="connsiteX5" fmla="*/ 742817 w 3543016"/>
                    <a:gd name="connsiteY5" fmla="*/ 1904468 h 2177562"/>
                    <a:gd name="connsiteX6" fmla="*/ 705671 w 3543016"/>
                    <a:gd name="connsiteY6" fmla="*/ 1812801 h 2177562"/>
                    <a:gd name="connsiteX7" fmla="*/ 434949 w 3543016"/>
                    <a:gd name="connsiteY7" fmla="*/ 1727310 h 2177562"/>
                    <a:gd name="connsiteX8" fmla="*/ 219245 w 3543016"/>
                    <a:gd name="connsiteY8" fmla="*/ 1553809 h 2177562"/>
                    <a:gd name="connsiteX9" fmla="*/ 51172 w 3543016"/>
                    <a:gd name="connsiteY9" fmla="*/ 1404987 h 2177562"/>
                    <a:gd name="connsiteX10" fmla="*/ 1158077 w 3543016"/>
                    <a:gd name="connsiteY10" fmla="*/ 86326 h 2177562"/>
                    <a:gd name="connsiteX11" fmla="*/ 2746246 w 3543016"/>
                    <a:gd name="connsiteY11" fmla="*/ 211454 h 2177562"/>
                    <a:gd name="connsiteX12" fmla="*/ 3533753 w 3543016"/>
                    <a:gd name="connsiteY12" fmla="*/ 1549366 h 2177562"/>
                    <a:gd name="connsiteX13" fmla="*/ 3444766 w 3543016"/>
                    <a:gd name="connsiteY13" fmla="*/ 1696495 h 2177562"/>
                    <a:gd name="connsiteX14" fmla="*/ 3421547 w 3543016"/>
                    <a:gd name="connsiteY14" fmla="*/ 1827571 h 2177562"/>
                    <a:gd name="connsiteX15" fmla="*/ 3355388 w 3543016"/>
                    <a:gd name="connsiteY15" fmla="*/ 1851187 h 2177562"/>
                    <a:gd name="connsiteX16" fmla="*/ 3212184 w 3543016"/>
                    <a:gd name="connsiteY16" fmla="*/ 1946871 h 2177562"/>
                    <a:gd name="connsiteX17" fmla="*/ 3161164 w 3543016"/>
                    <a:gd name="connsiteY17" fmla="*/ 1911345 h 2177562"/>
                    <a:gd name="connsiteX18" fmla="*/ 3081004 w 3543016"/>
                    <a:gd name="connsiteY18" fmla="*/ 1999655 h 2177562"/>
                    <a:gd name="connsiteX19" fmla="*/ 2986630 w 3543016"/>
                    <a:gd name="connsiteY19" fmla="*/ 1983579 h 2177562"/>
                    <a:gd name="connsiteX20" fmla="*/ 2910648 w 3543016"/>
                    <a:gd name="connsiteY20" fmla="*/ 2035980 h 2177562"/>
                    <a:gd name="connsiteX21" fmla="*/ 2817405 w 3543016"/>
                    <a:gd name="connsiteY21" fmla="*/ 2033379 h 2177562"/>
                    <a:gd name="connsiteX22" fmla="*/ 2693183 w 3543016"/>
                    <a:gd name="connsiteY22" fmla="*/ 2093621 h 2177562"/>
                    <a:gd name="connsiteX23" fmla="*/ 2523526 w 3543016"/>
                    <a:gd name="connsiteY23" fmla="*/ 2108204 h 2177562"/>
                    <a:gd name="connsiteX24" fmla="*/ 2439269 w 3543016"/>
                    <a:gd name="connsiteY24" fmla="*/ 2164008 h 2177562"/>
                    <a:gd name="connsiteX25" fmla="*/ 2342982 w 3543016"/>
                    <a:gd name="connsiteY25" fmla="*/ 2136005 h 2177562"/>
                    <a:gd name="connsiteX26" fmla="*/ 2207232 w 3543016"/>
                    <a:gd name="connsiteY26" fmla="*/ 2165726 h 2177562"/>
                    <a:gd name="connsiteX27" fmla="*/ 2014004 w 3543016"/>
                    <a:gd name="connsiteY27" fmla="*/ 2169165 h 2177562"/>
                    <a:gd name="connsiteX28" fmla="*/ 1912057 w 3543016"/>
                    <a:gd name="connsiteY28" fmla="*/ 2046178 h 2177562"/>
                    <a:gd name="connsiteX29" fmla="*/ 1658591 w 3543016"/>
                    <a:gd name="connsiteY29" fmla="*/ 2136507 h 2177562"/>
                    <a:gd name="connsiteX0" fmla="*/ 1658591 w 3543016"/>
                    <a:gd name="connsiteY0" fmla="*/ 2136507 h 2177562"/>
                    <a:gd name="connsiteX1" fmla="*/ 1281963 w 3543016"/>
                    <a:gd name="connsiteY1" fmla="*/ 2058175 h 2177562"/>
                    <a:gd name="connsiteX2" fmla="*/ 1198298 w 3543016"/>
                    <a:gd name="connsiteY2" fmla="*/ 2066035 h 2177562"/>
                    <a:gd name="connsiteX3" fmla="*/ 1098608 w 3543016"/>
                    <a:gd name="connsiteY3" fmla="*/ 2012752 h 2177562"/>
                    <a:gd name="connsiteX4" fmla="*/ 927318 w 3543016"/>
                    <a:gd name="connsiteY4" fmla="*/ 1966461 h 2177562"/>
                    <a:gd name="connsiteX5" fmla="*/ 742817 w 3543016"/>
                    <a:gd name="connsiteY5" fmla="*/ 1904468 h 2177562"/>
                    <a:gd name="connsiteX6" fmla="*/ 705671 w 3543016"/>
                    <a:gd name="connsiteY6" fmla="*/ 1812801 h 2177562"/>
                    <a:gd name="connsiteX7" fmla="*/ 434949 w 3543016"/>
                    <a:gd name="connsiteY7" fmla="*/ 1727310 h 2177562"/>
                    <a:gd name="connsiteX8" fmla="*/ 219245 w 3543016"/>
                    <a:gd name="connsiteY8" fmla="*/ 1553809 h 2177562"/>
                    <a:gd name="connsiteX9" fmla="*/ 51172 w 3543016"/>
                    <a:gd name="connsiteY9" fmla="*/ 1404987 h 2177562"/>
                    <a:gd name="connsiteX10" fmla="*/ 1158077 w 3543016"/>
                    <a:gd name="connsiteY10" fmla="*/ 86326 h 2177562"/>
                    <a:gd name="connsiteX11" fmla="*/ 2746246 w 3543016"/>
                    <a:gd name="connsiteY11" fmla="*/ 211454 h 2177562"/>
                    <a:gd name="connsiteX12" fmla="*/ 3533753 w 3543016"/>
                    <a:gd name="connsiteY12" fmla="*/ 1549366 h 2177562"/>
                    <a:gd name="connsiteX13" fmla="*/ 3444766 w 3543016"/>
                    <a:gd name="connsiteY13" fmla="*/ 1696495 h 2177562"/>
                    <a:gd name="connsiteX14" fmla="*/ 3421547 w 3543016"/>
                    <a:gd name="connsiteY14" fmla="*/ 1827571 h 2177562"/>
                    <a:gd name="connsiteX15" fmla="*/ 3355388 w 3543016"/>
                    <a:gd name="connsiteY15" fmla="*/ 1851187 h 2177562"/>
                    <a:gd name="connsiteX16" fmla="*/ 3212184 w 3543016"/>
                    <a:gd name="connsiteY16" fmla="*/ 1946871 h 2177562"/>
                    <a:gd name="connsiteX17" fmla="*/ 3161164 w 3543016"/>
                    <a:gd name="connsiteY17" fmla="*/ 1911345 h 2177562"/>
                    <a:gd name="connsiteX18" fmla="*/ 3081004 w 3543016"/>
                    <a:gd name="connsiteY18" fmla="*/ 1999655 h 2177562"/>
                    <a:gd name="connsiteX19" fmla="*/ 2986630 w 3543016"/>
                    <a:gd name="connsiteY19" fmla="*/ 1983579 h 2177562"/>
                    <a:gd name="connsiteX20" fmla="*/ 2910648 w 3543016"/>
                    <a:gd name="connsiteY20" fmla="*/ 2035980 h 2177562"/>
                    <a:gd name="connsiteX21" fmla="*/ 2817405 w 3543016"/>
                    <a:gd name="connsiteY21" fmla="*/ 2033379 h 2177562"/>
                    <a:gd name="connsiteX22" fmla="*/ 2693183 w 3543016"/>
                    <a:gd name="connsiteY22" fmla="*/ 2093621 h 2177562"/>
                    <a:gd name="connsiteX23" fmla="*/ 2523526 w 3543016"/>
                    <a:gd name="connsiteY23" fmla="*/ 2108204 h 2177562"/>
                    <a:gd name="connsiteX24" fmla="*/ 2439269 w 3543016"/>
                    <a:gd name="connsiteY24" fmla="*/ 2164008 h 2177562"/>
                    <a:gd name="connsiteX25" fmla="*/ 2342982 w 3543016"/>
                    <a:gd name="connsiteY25" fmla="*/ 2136005 h 2177562"/>
                    <a:gd name="connsiteX26" fmla="*/ 2207232 w 3543016"/>
                    <a:gd name="connsiteY26" fmla="*/ 2165726 h 2177562"/>
                    <a:gd name="connsiteX27" fmla="*/ 2014004 w 3543016"/>
                    <a:gd name="connsiteY27" fmla="*/ 2169165 h 2177562"/>
                    <a:gd name="connsiteX28" fmla="*/ 1912057 w 3543016"/>
                    <a:gd name="connsiteY28" fmla="*/ 2046178 h 2177562"/>
                    <a:gd name="connsiteX29" fmla="*/ 1658591 w 3543016"/>
                    <a:gd name="connsiteY29" fmla="*/ 2136507 h 2177562"/>
                    <a:gd name="connsiteX0" fmla="*/ 1658591 w 3543016"/>
                    <a:gd name="connsiteY0" fmla="*/ 2136507 h 2177562"/>
                    <a:gd name="connsiteX1" fmla="*/ 1281963 w 3543016"/>
                    <a:gd name="connsiteY1" fmla="*/ 2058175 h 2177562"/>
                    <a:gd name="connsiteX2" fmla="*/ 1198298 w 3543016"/>
                    <a:gd name="connsiteY2" fmla="*/ 2066035 h 2177562"/>
                    <a:gd name="connsiteX3" fmla="*/ 1098608 w 3543016"/>
                    <a:gd name="connsiteY3" fmla="*/ 2012752 h 2177562"/>
                    <a:gd name="connsiteX4" fmla="*/ 927318 w 3543016"/>
                    <a:gd name="connsiteY4" fmla="*/ 1966461 h 2177562"/>
                    <a:gd name="connsiteX5" fmla="*/ 742817 w 3543016"/>
                    <a:gd name="connsiteY5" fmla="*/ 1904468 h 2177562"/>
                    <a:gd name="connsiteX6" fmla="*/ 705671 w 3543016"/>
                    <a:gd name="connsiteY6" fmla="*/ 1812801 h 2177562"/>
                    <a:gd name="connsiteX7" fmla="*/ 607032 w 3543016"/>
                    <a:gd name="connsiteY7" fmla="*/ 1825403 h 2177562"/>
                    <a:gd name="connsiteX8" fmla="*/ 434949 w 3543016"/>
                    <a:gd name="connsiteY8" fmla="*/ 1727310 h 2177562"/>
                    <a:gd name="connsiteX9" fmla="*/ 219245 w 3543016"/>
                    <a:gd name="connsiteY9" fmla="*/ 1553809 h 2177562"/>
                    <a:gd name="connsiteX10" fmla="*/ 51172 w 3543016"/>
                    <a:gd name="connsiteY10" fmla="*/ 1404987 h 2177562"/>
                    <a:gd name="connsiteX11" fmla="*/ 1158077 w 3543016"/>
                    <a:gd name="connsiteY11" fmla="*/ 86326 h 2177562"/>
                    <a:gd name="connsiteX12" fmla="*/ 2746246 w 3543016"/>
                    <a:gd name="connsiteY12" fmla="*/ 211454 h 2177562"/>
                    <a:gd name="connsiteX13" fmla="*/ 3533753 w 3543016"/>
                    <a:gd name="connsiteY13" fmla="*/ 1549366 h 2177562"/>
                    <a:gd name="connsiteX14" fmla="*/ 3444766 w 3543016"/>
                    <a:gd name="connsiteY14" fmla="*/ 1696495 h 2177562"/>
                    <a:gd name="connsiteX15" fmla="*/ 3421547 w 3543016"/>
                    <a:gd name="connsiteY15" fmla="*/ 1827571 h 2177562"/>
                    <a:gd name="connsiteX16" fmla="*/ 3355388 w 3543016"/>
                    <a:gd name="connsiteY16" fmla="*/ 1851187 h 2177562"/>
                    <a:gd name="connsiteX17" fmla="*/ 3212184 w 3543016"/>
                    <a:gd name="connsiteY17" fmla="*/ 1946871 h 2177562"/>
                    <a:gd name="connsiteX18" fmla="*/ 3161164 w 3543016"/>
                    <a:gd name="connsiteY18" fmla="*/ 1911345 h 2177562"/>
                    <a:gd name="connsiteX19" fmla="*/ 3081004 w 3543016"/>
                    <a:gd name="connsiteY19" fmla="*/ 1999655 h 2177562"/>
                    <a:gd name="connsiteX20" fmla="*/ 2986630 w 3543016"/>
                    <a:gd name="connsiteY20" fmla="*/ 1983579 h 2177562"/>
                    <a:gd name="connsiteX21" fmla="*/ 2910648 w 3543016"/>
                    <a:gd name="connsiteY21" fmla="*/ 2035980 h 2177562"/>
                    <a:gd name="connsiteX22" fmla="*/ 2817405 w 3543016"/>
                    <a:gd name="connsiteY22" fmla="*/ 2033379 h 2177562"/>
                    <a:gd name="connsiteX23" fmla="*/ 2693183 w 3543016"/>
                    <a:gd name="connsiteY23" fmla="*/ 2093621 h 2177562"/>
                    <a:gd name="connsiteX24" fmla="*/ 2523526 w 3543016"/>
                    <a:gd name="connsiteY24" fmla="*/ 2108204 h 2177562"/>
                    <a:gd name="connsiteX25" fmla="*/ 2439269 w 3543016"/>
                    <a:gd name="connsiteY25" fmla="*/ 2164008 h 2177562"/>
                    <a:gd name="connsiteX26" fmla="*/ 2342982 w 3543016"/>
                    <a:gd name="connsiteY26" fmla="*/ 2136005 h 2177562"/>
                    <a:gd name="connsiteX27" fmla="*/ 2207232 w 3543016"/>
                    <a:gd name="connsiteY27" fmla="*/ 2165726 h 2177562"/>
                    <a:gd name="connsiteX28" fmla="*/ 2014004 w 3543016"/>
                    <a:gd name="connsiteY28" fmla="*/ 2169165 h 2177562"/>
                    <a:gd name="connsiteX29" fmla="*/ 1912057 w 3543016"/>
                    <a:gd name="connsiteY29" fmla="*/ 2046178 h 2177562"/>
                    <a:gd name="connsiteX30" fmla="*/ 1658591 w 3543016"/>
                    <a:gd name="connsiteY30" fmla="*/ 2136507 h 2177562"/>
                    <a:gd name="connsiteX0" fmla="*/ 1658591 w 3543016"/>
                    <a:gd name="connsiteY0" fmla="*/ 2136507 h 2177562"/>
                    <a:gd name="connsiteX1" fmla="*/ 1281963 w 3543016"/>
                    <a:gd name="connsiteY1" fmla="*/ 2058175 h 2177562"/>
                    <a:gd name="connsiteX2" fmla="*/ 1198298 w 3543016"/>
                    <a:gd name="connsiteY2" fmla="*/ 2066035 h 2177562"/>
                    <a:gd name="connsiteX3" fmla="*/ 1098608 w 3543016"/>
                    <a:gd name="connsiteY3" fmla="*/ 2012752 h 2177562"/>
                    <a:gd name="connsiteX4" fmla="*/ 927318 w 3543016"/>
                    <a:gd name="connsiteY4" fmla="*/ 1966461 h 2177562"/>
                    <a:gd name="connsiteX5" fmla="*/ 742817 w 3543016"/>
                    <a:gd name="connsiteY5" fmla="*/ 1904468 h 2177562"/>
                    <a:gd name="connsiteX6" fmla="*/ 705671 w 3543016"/>
                    <a:gd name="connsiteY6" fmla="*/ 1812801 h 2177562"/>
                    <a:gd name="connsiteX7" fmla="*/ 607032 w 3543016"/>
                    <a:gd name="connsiteY7" fmla="*/ 1825403 h 2177562"/>
                    <a:gd name="connsiteX8" fmla="*/ 555468 w 3543016"/>
                    <a:gd name="connsiteY8" fmla="*/ 1765245 h 2177562"/>
                    <a:gd name="connsiteX9" fmla="*/ 434949 w 3543016"/>
                    <a:gd name="connsiteY9" fmla="*/ 1727310 h 2177562"/>
                    <a:gd name="connsiteX10" fmla="*/ 219245 w 3543016"/>
                    <a:gd name="connsiteY10" fmla="*/ 1553809 h 2177562"/>
                    <a:gd name="connsiteX11" fmla="*/ 51172 w 3543016"/>
                    <a:gd name="connsiteY11" fmla="*/ 1404987 h 2177562"/>
                    <a:gd name="connsiteX12" fmla="*/ 1158077 w 3543016"/>
                    <a:gd name="connsiteY12" fmla="*/ 86326 h 2177562"/>
                    <a:gd name="connsiteX13" fmla="*/ 2746246 w 3543016"/>
                    <a:gd name="connsiteY13" fmla="*/ 211454 h 2177562"/>
                    <a:gd name="connsiteX14" fmla="*/ 3533753 w 3543016"/>
                    <a:gd name="connsiteY14" fmla="*/ 1549366 h 2177562"/>
                    <a:gd name="connsiteX15" fmla="*/ 3444766 w 3543016"/>
                    <a:gd name="connsiteY15" fmla="*/ 1696495 h 2177562"/>
                    <a:gd name="connsiteX16" fmla="*/ 3421547 w 3543016"/>
                    <a:gd name="connsiteY16" fmla="*/ 1827571 h 2177562"/>
                    <a:gd name="connsiteX17" fmla="*/ 3355388 w 3543016"/>
                    <a:gd name="connsiteY17" fmla="*/ 1851187 h 2177562"/>
                    <a:gd name="connsiteX18" fmla="*/ 3212184 w 3543016"/>
                    <a:gd name="connsiteY18" fmla="*/ 1946871 h 2177562"/>
                    <a:gd name="connsiteX19" fmla="*/ 3161164 w 3543016"/>
                    <a:gd name="connsiteY19" fmla="*/ 1911345 h 2177562"/>
                    <a:gd name="connsiteX20" fmla="*/ 3081004 w 3543016"/>
                    <a:gd name="connsiteY20" fmla="*/ 1999655 h 2177562"/>
                    <a:gd name="connsiteX21" fmla="*/ 2986630 w 3543016"/>
                    <a:gd name="connsiteY21" fmla="*/ 1983579 h 2177562"/>
                    <a:gd name="connsiteX22" fmla="*/ 2910648 w 3543016"/>
                    <a:gd name="connsiteY22" fmla="*/ 2035980 h 2177562"/>
                    <a:gd name="connsiteX23" fmla="*/ 2817405 w 3543016"/>
                    <a:gd name="connsiteY23" fmla="*/ 2033379 h 2177562"/>
                    <a:gd name="connsiteX24" fmla="*/ 2693183 w 3543016"/>
                    <a:gd name="connsiteY24" fmla="*/ 2093621 h 2177562"/>
                    <a:gd name="connsiteX25" fmla="*/ 2523526 w 3543016"/>
                    <a:gd name="connsiteY25" fmla="*/ 2108204 h 2177562"/>
                    <a:gd name="connsiteX26" fmla="*/ 2439269 w 3543016"/>
                    <a:gd name="connsiteY26" fmla="*/ 2164008 h 2177562"/>
                    <a:gd name="connsiteX27" fmla="*/ 2342982 w 3543016"/>
                    <a:gd name="connsiteY27" fmla="*/ 2136005 h 2177562"/>
                    <a:gd name="connsiteX28" fmla="*/ 2207232 w 3543016"/>
                    <a:gd name="connsiteY28" fmla="*/ 2165726 h 2177562"/>
                    <a:gd name="connsiteX29" fmla="*/ 2014004 w 3543016"/>
                    <a:gd name="connsiteY29" fmla="*/ 2169165 h 2177562"/>
                    <a:gd name="connsiteX30" fmla="*/ 1912057 w 3543016"/>
                    <a:gd name="connsiteY30" fmla="*/ 2046178 h 2177562"/>
                    <a:gd name="connsiteX31" fmla="*/ 1658591 w 3543016"/>
                    <a:gd name="connsiteY31" fmla="*/ 2136507 h 2177562"/>
                    <a:gd name="connsiteX0" fmla="*/ 1658591 w 3543016"/>
                    <a:gd name="connsiteY0" fmla="*/ 2136507 h 2177562"/>
                    <a:gd name="connsiteX1" fmla="*/ 1281963 w 3543016"/>
                    <a:gd name="connsiteY1" fmla="*/ 2058175 h 2177562"/>
                    <a:gd name="connsiteX2" fmla="*/ 1198298 w 3543016"/>
                    <a:gd name="connsiteY2" fmla="*/ 2066035 h 2177562"/>
                    <a:gd name="connsiteX3" fmla="*/ 1098608 w 3543016"/>
                    <a:gd name="connsiteY3" fmla="*/ 2012752 h 2177562"/>
                    <a:gd name="connsiteX4" fmla="*/ 927318 w 3543016"/>
                    <a:gd name="connsiteY4" fmla="*/ 1966461 h 2177562"/>
                    <a:gd name="connsiteX5" fmla="*/ 742817 w 3543016"/>
                    <a:gd name="connsiteY5" fmla="*/ 1904468 h 2177562"/>
                    <a:gd name="connsiteX6" fmla="*/ 705671 w 3543016"/>
                    <a:gd name="connsiteY6" fmla="*/ 1812801 h 2177562"/>
                    <a:gd name="connsiteX7" fmla="*/ 607032 w 3543016"/>
                    <a:gd name="connsiteY7" fmla="*/ 1825403 h 2177562"/>
                    <a:gd name="connsiteX8" fmla="*/ 555468 w 3543016"/>
                    <a:gd name="connsiteY8" fmla="*/ 1765245 h 2177562"/>
                    <a:gd name="connsiteX9" fmla="*/ 383385 w 3543016"/>
                    <a:gd name="connsiteY9" fmla="*/ 1703247 h 2177562"/>
                    <a:gd name="connsiteX10" fmla="*/ 219245 w 3543016"/>
                    <a:gd name="connsiteY10" fmla="*/ 1553809 h 2177562"/>
                    <a:gd name="connsiteX11" fmla="*/ 51172 w 3543016"/>
                    <a:gd name="connsiteY11" fmla="*/ 1404987 h 2177562"/>
                    <a:gd name="connsiteX12" fmla="*/ 1158077 w 3543016"/>
                    <a:gd name="connsiteY12" fmla="*/ 86326 h 2177562"/>
                    <a:gd name="connsiteX13" fmla="*/ 2746246 w 3543016"/>
                    <a:gd name="connsiteY13" fmla="*/ 211454 h 2177562"/>
                    <a:gd name="connsiteX14" fmla="*/ 3533753 w 3543016"/>
                    <a:gd name="connsiteY14" fmla="*/ 1549366 h 2177562"/>
                    <a:gd name="connsiteX15" fmla="*/ 3444766 w 3543016"/>
                    <a:gd name="connsiteY15" fmla="*/ 1696495 h 2177562"/>
                    <a:gd name="connsiteX16" fmla="*/ 3421547 w 3543016"/>
                    <a:gd name="connsiteY16" fmla="*/ 1827571 h 2177562"/>
                    <a:gd name="connsiteX17" fmla="*/ 3355388 w 3543016"/>
                    <a:gd name="connsiteY17" fmla="*/ 1851187 h 2177562"/>
                    <a:gd name="connsiteX18" fmla="*/ 3212184 w 3543016"/>
                    <a:gd name="connsiteY18" fmla="*/ 1946871 h 2177562"/>
                    <a:gd name="connsiteX19" fmla="*/ 3161164 w 3543016"/>
                    <a:gd name="connsiteY19" fmla="*/ 1911345 h 2177562"/>
                    <a:gd name="connsiteX20" fmla="*/ 3081004 w 3543016"/>
                    <a:gd name="connsiteY20" fmla="*/ 1999655 h 2177562"/>
                    <a:gd name="connsiteX21" fmla="*/ 2986630 w 3543016"/>
                    <a:gd name="connsiteY21" fmla="*/ 1983579 h 2177562"/>
                    <a:gd name="connsiteX22" fmla="*/ 2910648 w 3543016"/>
                    <a:gd name="connsiteY22" fmla="*/ 2035980 h 2177562"/>
                    <a:gd name="connsiteX23" fmla="*/ 2817405 w 3543016"/>
                    <a:gd name="connsiteY23" fmla="*/ 2033379 h 2177562"/>
                    <a:gd name="connsiteX24" fmla="*/ 2693183 w 3543016"/>
                    <a:gd name="connsiteY24" fmla="*/ 2093621 h 2177562"/>
                    <a:gd name="connsiteX25" fmla="*/ 2523526 w 3543016"/>
                    <a:gd name="connsiteY25" fmla="*/ 2108204 h 2177562"/>
                    <a:gd name="connsiteX26" fmla="*/ 2439269 w 3543016"/>
                    <a:gd name="connsiteY26" fmla="*/ 2164008 h 2177562"/>
                    <a:gd name="connsiteX27" fmla="*/ 2342982 w 3543016"/>
                    <a:gd name="connsiteY27" fmla="*/ 2136005 h 2177562"/>
                    <a:gd name="connsiteX28" fmla="*/ 2207232 w 3543016"/>
                    <a:gd name="connsiteY28" fmla="*/ 2165726 h 2177562"/>
                    <a:gd name="connsiteX29" fmla="*/ 2014004 w 3543016"/>
                    <a:gd name="connsiteY29" fmla="*/ 2169165 h 2177562"/>
                    <a:gd name="connsiteX30" fmla="*/ 1912057 w 3543016"/>
                    <a:gd name="connsiteY30" fmla="*/ 2046178 h 2177562"/>
                    <a:gd name="connsiteX31" fmla="*/ 1658591 w 3543016"/>
                    <a:gd name="connsiteY31" fmla="*/ 2136507 h 2177562"/>
                    <a:gd name="connsiteX0" fmla="*/ 1658591 w 3543016"/>
                    <a:gd name="connsiteY0" fmla="*/ 2136507 h 2177562"/>
                    <a:gd name="connsiteX1" fmla="*/ 1281963 w 3543016"/>
                    <a:gd name="connsiteY1" fmla="*/ 2058175 h 2177562"/>
                    <a:gd name="connsiteX2" fmla="*/ 1198298 w 3543016"/>
                    <a:gd name="connsiteY2" fmla="*/ 2066035 h 2177562"/>
                    <a:gd name="connsiteX3" fmla="*/ 1098608 w 3543016"/>
                    <a:gd name="connsiteY3" fmla="*/ 2012752 h 2177562"/>
                    <a:gd name="connsiteX4" fmla="*/ 927318 w 3543016"/>
                    <a:gd name="connsiteY4" fmla="*/ 1966461 h 2177562"/>
                    <a:gd name="connsiteX5" fmla="*/ 742817 w 3543016"/>
                    <a:gd name="connsiteY5" fmla="*/ 1904468 h 2177562"/>
                    <a:gd name="connsiteX6" fmla="*/ 705671 w 3543016"/>
                    <a:gd name="connsiteY6" fmla="*/ 1812801 h 2177562"/>
                    <a:gd name="connsiteX7" fmla="*/ 607032 w 3543016"/>
                    <a:gd name="connsiteY7" fmla="*/ 1825403 h 2177562"/>
                    <a:gd name="connsiteX8" fmla="*/ 555468 w 3543016"/>
                    <a:gd name="connsiteY8" fmla="*/ 1765245 h 2177562"/>
                    <a:gd name="connsiteX9" fmla="*/ 474684 w 3543016"/>
                    <a:gd name="connsiteY9" fmla="*/ 1799621 h 2177562"/>
                    <a:gd name="connsiteX10" fmla="*/ 383385 w 3543016"/>
                    <a:gd name="connsiteY10" fmla="*/ 1703247 h 2177562"/>
                    <a:gd name="connsiteX11" fmla="*/ 219245 w 3543016"/>
                    <a:gd name="connsiteY11" fmla="*/ 1553809 h 2177562"/>
                    <a:gd name="connsiteX12" fmla="*/ 51172 w 3543016"/>
                    <a:gd name="connsiteY12" fmla="*/ 1404987 h 2177562"/>
                    <a:gd name="connsiteX13" fmla="*/ 1158077 w 3543016"/>
                    <a:gd name="connsiteY13" fmla="*/ 86326 h 2177562"/>
                    <a:gd name="connsiteX14" fmla="*/ 2746246 w 3543016"/>
                    <a:gd name="connsiteY14" fmla="*/ 211454 h 2177562"/>
                    <a:gd name="connsiteX15" fmla="*/ 3533753 w 3543016"/>
                    <a:gd name="connsiteY15" fmla="*/ 1549366 h 2177562"/>
                    <a:gd name="connsiteX16" fmla="*/ 3444766 w 3543016"/>
                    <a:gd name="connsiteY16" fmla="*/ 1696495 h 2177562"/>
                    <a:gd name="connsiteX17" fmla="*/ 3421547 w 3543016"/>
                    <a:gd name="connsiteY17" fmla="*/ 1827571 h 2177562"/>
                    <a:gd name="connsiteX18" fmla="*/ 3355388 w 3543016"/>
                    <a:gd name="connsiteY18" fmla="*/ 1851187 h 2177562"/>
                    <a:gd name="connsiteX19" fmla="*/ 3212184 w 3543016"/>
                    <a:gd name="connsiteY19" fmla="*/ 1946871 h 2177562"/>
                    <a:gd name="connsiteX20" fmla="*/ 3161164 w 3543016"/>
                    <a:gd name="connsiteY20" fmla="*/ 1911345 h 2177562"/>
                    <a:gd name="connsiteX21" fmla="*/ 3081004 w 3543016"/>
                    <a:gd name="connsiteY21" fmla="*/ 1999655 h 2177562"/>
                    <a:gd name="connsiteX22" fmla="*/ 2986630 w 3543016"/>
                    <a:gd name="connsiteY22" fmla="*/ 1983579 h 2177562"/>
                    <a:gd name="connsiteX23" fmla="*/ 2910648 w 3543016"/>
                    <a:gd name="connsiteY23" fmla="*/ 2035980 h 2177562"/>
                    <a:gd name="connsiteX24" fmla="*/ 2817405 w 3543016"/>
                    <a:gd name="connsiteY24" fmla="*/ 2033379 h 2177562"/>
                    <a:gd name="connsiteX25" fmla="*/ 2693183 w 3543016"/>
                    <a:gd name="connsiteY25" fmla="*/ 2093621 h 2177562"/>
                    <a:gd name="connsiteX26" fmla="*/ 2523526 w 3543016"/>
                    <a:gd name="connsiteY26" fmla="*/ 2108204 h 2177562"/>
                    <a:gd name="connsiteX27" fmla="*/ 2439269 w 3543016"/>
                    <a:gd name="connsiteY27" fmla="*/ 2164008 h 2177562"/>
                    <a:gd name="connsiteX28" fmla="*/ 2342982 w 3543016"/>
                    <a:gd name="connsiteY28" fmla="*/ 2136005 h 2177562"/>
                    <a:gd name="connsiteX29" fmla="*/ 2207232 w 3543016"/>
                    <a:gd name="connsiteY29" fmla="*/ 2165726 h 2177562"/>
                    <a:gd name="connsiteX30" fmla="*/ 2014004 w 3543016"/>
                    <a:gd name="connsiteY30" fmla="*/ 2169165 h 2177562"/>
                    <a:gd name="connsiteX31" fmla="*/ 1912057 w 3543016"/>
                    <a:gd name="connsiteY31" fmla="*/ 2046178 h 2177562"/>
                    <a:gd name="connsiteX32" fmla="*/ 1658591 w 3543016"/>
                    <a:gd name="connsiteY32" fmla="*/ 2136507 h 2177562"/>
                    <a:gd name="connsiteX0" fmla="*/ 1658591 w 3543016"/>
                    <a:gd name="connsiteY0" fmla="*/ 2136507 h 2177562"/>
                    <a:gd name="connsiteX1" fmla="*/ 1281963 w 3543016"/>
                    <a:gd name="connsiteY1" fmla="*/ 2058175 h 2177562"/>
                    <a:gd name="connsiteX2" fmla="*/ 1198298 w 3543016"/>
                    <a:gd name="connsiteY2" fmla="*/ 2066035 h 2177562"/>
                    <a:gd name="connsiteX3" fmla="*/ 1098608 w 3543016"/>
                    <a:gd name="connsiteY3" fmla="*/ 2012752 h 2177562"/>
                    <a:gd name="connsiteX4" fmla="*/ 927318 w 3543016"/>
                    <a:gd name="connsiteY4" fmla="*/ 1966461 h 2177562"/>
                    <a:gd name="connsiteX5" fmla="*/ 742817 w 3543016"/>
                    <a:gd name="connsiteY5" fmla="*/ 1904468 h 2177562"/>
                    <a:gd name="connsiteX6" fmla="*/ 705671 w 3543016"/>
                    <a:gd name="connsiteY6" fmla="*/ 1812801 h 2177562"/>
                    <a:gd name="connsiteX7" fmla="*/ 607032 w 3543016"/>
                    <a:gd name="connsiteY7" fmla="*/ 1825403 h 2177562"/>
                    <a:gd name="connsiteX8" fmla="*/ 555468 w 3543016"/>
                    <a:gd name="connsiteY8" fmla="*/ 1765245 h 2177562"/>
                    <a:gd name="connsiteX9" fmla="*/ 474684 w 3543016"/>
                    <a:gd name="connsiteY9" fmla="*/ 1799621 h 2177562"/>
                    <a:gd name="connsiteX10" fmla="*/ 383385 w 3543016"/>
                    <a:gd name="connsiteY10" fmla="*/ 1703247 h 2177562"/>
                    <a:gd name="connsiteX11" fmla="*/ 219245 w 3543016"/>
                    <a:gd name="connsiteY11" fmla="*/ 1553809 h 2177562"/>
                    <a:gd name="connsiteX12" fmla="*/ 51172 w 3543016"/>
                    <a:gd name="connsiteY12" fmla="*/ 1404987 h 2177562"/>
                    <a:gd name="connsiteX13" fmla="*/ 1158077 w 3543016"/>
                    <a:gd name="connsiteY13" fmla="*/ 86326 h 2177562"/>
                    <a:gd name="connsiteX14" fmla="*/ 2746246 w 3543016"/>
                    <a:gd name="connsiteY14" fmla="*/ 211454 h 2177562"/>
                    <a:gd name="connsiteX15" fmla="*/ 3533753 w 3543016"/>
                    <a:gd name="connsiteY15" fmla="*/ 1549366 h 2177562"/>
                    <a:gd name="connsiteX16" fmla="*/ 3444766 w 3543016"/>
                    <a:gd name="connsiteY16" fmla="*/ 1696495 h 2177562"/>
                    <a:gd name="connsiteX17" fmla="*/ 3421547 w 3543016"/>
                    <a:gd name="connsiteY17" fmla="*/ 1827571 h 2177562"/>
                    <a:gd name="connsiteX18" fmla="*/ 3355388 w 3543016"/>
                    <a:gd name="connsiteY18" fmla="*/ 1851187 h 2177562"/>
                    <a:gd name="connsiteX19" fmla="*/ 3212184 w 3543016"/>
                    <a:gd name="connsiteY19" fmla="*/ 1946871 h 2177562"/>
                    <a:gd name="connsiteX20" fmla="*/ 3161164 w 3543016"/>
                    <a:gd name="connsiteY20" fmla="*/ 1911345 h 2177562"/>
                    <a:gd name="connsiteX21" fmla="*/ 3081004 w 3543016"/>
                    <a:gd name="connsiteY21" fmla="*/ 1999655 h 2177562"/>
                    <a:gd name="connsiteX22" fmla="*/ 2986630 w 3543016"/>
                    <a:gd name="connsiteY22" fmla="*/ 1983579 h 2177562"/>
                    <a:gd name="connsiteX23" fmla="*/ 2910648 w 3543016"/>
                    <a:gd name="connsiteY23" fmla="*/ 2035980 h 2177562"/>
                    <a:gd name="connsiteX24" fmla="*/ 2817405 w 3543016"/>
                    <a:gd name="connsiteY24" fmla="*/ 2033379 h 2177562"/>
                    <a:gd name="connsiteX25" fmla="*/ 2693183 w 3543016"/>
                    <a:gd name="connsiteY25" fmla="*/ 2093621 h 2177562"/>
                    <a:gd name="connsiteX26" fmla="*/ 2523526 w 3543016"/>
                    <a:gd name="connsiteY26" fmla="*/ 2108204 h 2177562"/>
                    <a:gd name="connsiteX27" fmla="*/ 2439269 w 3543016"/>
                    <a:gd name="connsiteY27" fmla="*/ 2164008 h 2177562"/>
                    <a:gd name="connsiteX28" fmla="*/ 2342982 w 3543016"/>
                    <a:gd name="connsiteY28" fmla="*/ 2136005 h 2177562"/>
                    <a:gd name="connsiteX29" fmla="*/ 2207232 w 3543016"/>
                    <a:gd name="connsiteY29" fmla="*/ 2165726 h 2177562"/>
                    <a:gd name="connsiteX30" fmla="*/ 2014004 w 3543016"/>
                    <a:gd name="connsiteY30" fmla="*/ 2169165 h 2177562"/>
                    <a:gd name="connsiteX31" fmla="*/ 1912057 w 3543016"/>
                    <a:gd name="connsiteY31" fmla="*/ 2046178 h 2177562"/>
                    <a:gd name="connsiteX32" fmla="*/ 1658591 w 3543016"/>
                    <a:gd name="connsiteY32" fmla="*/ 2136507 h 2177562"/>
                    <a:gd name="connsiteX0" fmla="*/ 1655825 w 3540250"/>
                    <a:gd name="connsiteY0" fmla="*/ 2136507 h 2177562"/>
                    <a:gd name="connsiteX1" fmla="*/ 1279197 w 3540250"/>
                    <a:gd name="connsiteY1" fmla="*/ 2058175 h 2177562"/>
                    <a:gd name="connsiteX2" fmla="*/ 1195532 w 3540250"/>
                    <a:gd name="connsiteY2" fmla="*/ 2066035 h 2177562"/>
                    <a:gd name="connsiteX3" fmla="*/ 1095842 w 3540250"/>
                    <a:gd name="connsiteY3" fmla="*/ 2012752 h 2177562"/>
                    <a:gd name="connsiteX4" fmla="*/ 924552 w 3540250"/>
                    <a:gd name="connsiteY4" fmla="*/ 1966461 h 2177562"/>
                    <a:gd name="connsiteX5" fmla="*/ 740051 w 3540250"/>
                    <a:gd name="connsiteY5" fmla="*/ 1904468 h 2177562"/>
                    <a:gd name="connsiteX6" fmla="*/ 702905 w 3540250"/>
                    <a:gd name="connsiteY6" fmla="*/ 1812801 h 2177562"/>
                    <a:gd name="connsiteX7" fmla="*/ 604266 w 3540250"/>
                    <a:gd name="connsiteY7" fmla="*/ 1825403 h 2177562"/>
                    <a:gd name="connsiteX8" fmla="*/ 552702 w 3540250"/>
                    <a:gd name="connsiteY8" fmla="*/ 1765245 h 2177562"/>
                    <a:gd name="connsiteX9" fmla="*/ 471918 w 3540250"/>
                    <a:gd name="connsiteY9" fmla="*/ 1799621 h 2177562"/>
                    <a:gd name="connsiteX10" fmla="*/ 380619 w 3540250"/>
                    <a:gd name="connsiteY10" fmla="*/ 1703247 h 2177562"/>
                    <a:gd name="connsiteX11" fmla="*/ 265663 w 3540250"/>
                    <a:gd name="connsiteY11" fmla="*/ 1674149 h 2177562"/>
                    <a:gd name="connsiteX12" fmla="*/ 216479 w 3540250"/>
                    <a:gd name="connsiteY12" fmla="*/ 1553809 h 2177562"/>
                    <a:gd name="connsiteX13" fmla="*/ 48406 w 3540250"/>
                    <a:gd name="connsiteY13" fmla="*/ 1404987 h 2177562"/>
                    <a:gd name="connsiteX14" fmla="*/ 1155311 w 3540250"/>
                    <a:gd name="connsiteY14" fmla="*/ 86326 h 2177562"/>
                    <a:gd name="connsiteX15" fmla="*/ 2743480 w 3540250"/>
                    <a:gd name="connsiteY15" fmla="*/ 211454 h 2177562"/>
                    <a:gd name="connsiteX16" fmla="*/ 3530987 w 3540250"/>
                    <a:gd name="connsiteY16" fmla="*/ 1549366 h 2177562"/>
                    <a:gd name="connsiteX17" fmla="*/ 3442000 w 3540250"/>
                    <a:gd name="connsiteY17" fmla="*/ 1696495 h 2177562"/>
                    <a:gd name="connsiteX18" fmla="*/ 3418781 w 3540250"/>
                    <a:gd name="connsiteY18" fmla="*/ 1827571 h 2177562"/>
                    <a:gd name="connsiteX19" fmla="*/ 3352622 w 3540250"/>
                    <a:gd name="connsiteY19" fmla="*/ 1851187 h 2177562"/>
                    <a:gd name="connsiteX20" fmla="*/ 3209418 w 3540250"/>
                    <a:gd name="connsiteY20" fmla="*/ 1946871 h 2177562"/>
                    <a:gd name="connsiteX21" fmla="*/ 3158398 w 3540250"/>
                    <a:gd name="connsiteY21" fmla="*/ 1911345 h 2177562"/>
                    <a:gd name="connsiteX22" fmla="*/ 3078238 w 3540250"/>
                    <a:gd name="connsiteY22" fmla="*/ 1999655 h 2177562"/>
                    <a:gd name="connsiteX23" fmla="*/ 2983864 w 3540250"/>
                    <a:gd name="connsiteY23" fmla="*/ 1983579 h 2177562"/>
                    <a:gd name="connsiteX24" fmla="*/ 2907882 w 3540250"/>
                    <a:gd name="connsiteY24" fmla="*/ 2035980 h 2177562"/>
                    <a:gd name="connsiteX25" fmla="*/ 2814639 w 3540250"/>
                    <a:gd name="connsiteY25" fmla="*/ 2033379 h 2177562"/>
                    <a:gd name="connsiteX26" fmla="*/ 2690417 w 3540250"/>
                    <a:gd name="connsiteY26" fmla="*/ 2093621 h 2177562"/>
                    <a:gd name="connsiteX27" fmla="*/ 2520760 w 3540250"/>
                    <a:gd name="connsiteY27" fmla="*/ 2108204 h 2177562"/>
                    <a:gd name="connsiteX28" fmla="*/ 2436503 w 3540250"/>
                    <a:gd name="connsiteY28" fmla="*/ 2164008 h 2177562"/>
                    <a:gd name="connsiteX29" fmla="*/ 2340216 w 3540250"/>
                    <a:gd name="connsiteY29" fmla="*/ 2136005 h 2177562"/>
                    <a:gd name="connsiteX30" fmla="*/ 2204466 w 3540250"/>
                    <a:gd name="connsiteY30" fmla="*/ 2165726 h 2177562"/>
                    <a:gd name="connsiteX31" fmla="*/ 2011238 w 3540250"/>
                    <a:gd name="connsiteY31" fmla="*/ 2169165 h 2177562"/>
                    <a:gd name="connsiteX32" fmla="*/ 1909291 w 3540250"/>
                    <a:gd name="connsiteY32" fmla="*/ 2046178 h 2177562"/>
                    <a:gd name="connsiteX33" fmla="*/ 1655825 w 3540250"/>
                    <a:gd name="connsiteY33" fmla="*/ 2136507 h 2177562"/>
                    <a:gd name="connsiteX0" fmla="*/ 1655825 w 3540250"/>
                    <a:gd name="connsiteY0" fmla="*/ 2136507 h 2177562"/>
                    <a:gd name="connsiteX1" fmla="*/ 1279197 w 3540250"/>
                    <a:gd name="connsiteY1" fmla="*/ 2058175 h 2177562"/>
                    <a:gd name="connsiteX2" fmla="*/ 1195532 w 3540250"/>
                    <a:gd name="connsiteY2" fmla="*/ 2066035 h 2177562"/>
                    <a:gd name="connsiteX3" fmla="*/ 1095842 w 3540250"/>
                    <a:gd name="connsiteY3" fmla="*/ 2012752 h 2177562"/>
                    <a:gd name="connsiteX4" fmla="*/ 924552 w 3540250"/>
                    <a:gd name="connsiteY4" fmla="*/ 1966461 h 2177562"/>
                    <a:gd name="connsiteX5" fmla="*/ 740051 w 3540250"/>
                    <a:gd name="connsiteY5" fmla="*/ 1904468 h 2177562"/>
                    <a:gd name="connsiteX6" fmla="*/ 702905 w 3540250"/>
                    <a:gd name="connsiteY6" fmla="*/ 1812801 h 2177562"/>
                    <a:gd name="connsiteX7" fmla="*/ 604266 w 3540250"/>
                    <a:gd name="connsiteY7" fmla="*/ 1825403 h 2177562"/>
                    <a:gd name="connsiteX8" fmla="*/ 552702 w 3540250"/>
                    <a:gd name="connsiteY8" fmla="*/ 1765245 h 2177562"/>
                    <a:gd name="connsiteX9" fmla="*/ 471918 w 3540250"/>
                    <a:gd name="connsiteY9" fmla="*/ 1799621 h 2177562"/>
                    <a:gd name="connsiteX10" fmla="*/ 380619 w 3540250"/>
                    <a:gd name="connsiteY10" fmla="*/ 1703247 h 2177562"/>
                    <a:gd name="connsiteX11" fmla="*/ 265663 w 3540250"/>
                    <a:gd name="connsiteY11" fmla="*/ 1674149 h 2177562"/>
                    <a:gd name="connsiteX12" fmla="*/ 216479 w 3540250"/>
                    <a:gd name="connsiteY12" fmla="*/ 1553809 h 2177562"/>
                    <a:gd name="connsiteX13" fmla="*/ 48406 w 3540250"/>
                    <a:gd name="connsiteY13" fmla="*/ 1404987 h 2177562"/>
                    <a:gd name="connsiteX14" fmla="*/ 1155311 w 3540250"/>
                    <a:gd name="connsiteY14" fmla="*/ 86326 h 2177562"/>
                    <a:gd name="connsiteX15" fmla="*/ 2743480 w 3540250"/>
                    <a:gd name="connsiteY15" fmla="*/ 211454 h 2177562"/>
                    <a:gd name="connsiteX16" fmla="*/ 3530987 w 3540250"/>
                    <a:gd name="connsiteY16" fmla="*/ 1549366 h 2177562"/>
                    <a:gd name="connsiteX17" fmla="*/ 3442000 w 3540250"/>
                    <a:gd name="connsiteY17" fmla="*/ 1696495 h 2177562"/>
                    <a:gd name="connsiteX18" fmla="*/ 3418781 w 3540250"/>
                    <a:gd name="connsiteY18" fmla="*/ 1827571 h 2177562"/>
                    <a:gd name="connsiteX19" fmla="*/ 3352622 w 3540250"/>
                    <a:gd name="connsiteY19" fmla="*/ 1851187 h 2177562"/>
                    <a:gd name="connsiteX20" fmla="*/ 3209418 w 3540250"/>
                    <a:gd name="connsiteY20" fmla="*/ 1946871 h 2177562"/>
                    <a:gd name="connsiteX21" fmla="*/ 3158398 w 3540250"/>
                    <a:gd name="connsiteY21" fmla="*/ 1911345 h 2177562"/>
                    <a:gd name="connsiteX22" fmla="*/ 3078238 w 3540250"/>
                    <a:gd name="connsiteY22" fmla="*/ 1999655 h 2177562"/>
                    <a:gd name="connsiteX23" fmla="*/ 2983864 w 3540250"/>
                    <a:gd name="connsiteY23" fmla="*/ 1983579 h 2177562"/>
                    <a:gd name="connsiteX24" fmla="*/ 2907882 w 3540250"/>
                    <a:gd name="connsiteY24" fmla="*/ 2035980 h 2177562"/>
                    <a:gd name="connsiteX25" fmla="*/ 2814639 w 3540250"/>
                    <a:gd name="connsiteY25" fmla="*/ 2033379 h 2177562"/>
                    <a:gd name="connsiteX26" fmla="*/ 2690417 w 3540250"/>
                    <a:gd name="connsiteY26" fmla="*/ 2093621 h 2177562"/>
                    <a:gd name="connsiteX27" fmla="*/ 2520760 w 3540250"/>
                    <a:gd name="connsiteY27" fmla="*/ 2108204 h 2177562"/>
                    <a:gd name="connsiteX28" fmla="*/ 2436503 w 3540250"/>
                    <a:gd name="connsiteY28" fmla="*/ 2164008 h 2177562"/>
                    <a:gd name="connsiteX29" fmla="*/ 2340216 w 3540250"/>
                    <a:gd name="connsiteY29" fmla="*/ 2136005 h 2177562"/>
                    <a:gd name="connsiteX30" fmla="*/ 2204466 w 3540250"/>
                    <a:gd name="connsiteY30" fmla="*/ 2165726 h 2177562"/>
                    <a:gd name="connsiteX31" fmla="*/ 2011238 w 3540250"/>
                    <a:gd name="connsiteY31" fmla="*/ 2169165 h 2177562"/>
                    <a:gd name="connsiteX32" fmla="*/ 1909291 w 3540250"/>
                    <a:gd name="connsiteY32" fmla="*/ 2046178 h 2177562"/>
                    <a:gd name="connsiteX33" fmla="*/ 1655825 w 3540250"/>
                    <a:gd name="connsiteY33" fmla="*/ 2136507 h 2177562"/>
                    <a:gd name="connsiteX0" fmla="*/ 1655825 w 3540250"/>
                    <a:gd name="connsiteY0" fmla="*/ 2136507 h 2177562"/>
                    <a:gd name="connsiteX1" fmla="*/ 1279197 w 3540250"/>
                    <a:gd name="connsiteY1" fmla="*/ 2058175 h 2177562"/>
                    <a:gd name="connsiteX2" fmla="*/ 1195532 w 3540250"/>
                    <a:gd name="connsiteY2" fmla="*/ 2066035 h 2177562"/>
                    <a:gd name="connsiteX3" fmla="*/ 1095842 w 3540250"/>
                    <a:gd name="connsiteY3" fmla="*/ 2012752 h 2177562"/>
                    <a:gd name="connsiteX4" fmla="*/ 924552 w 3540250"/>
                    <a:gd name="connsiteY4" fmla="*/ 1966461 h 2177562"/>
                    <a:gd name="connsiteX5" fmla="*/ 740051 w 3540250"/>
                    <a:gd name="connsiteY5" fmla="*/ 1904468 h 2177562"/>
                    <a:gd name="connsiteX6" fmla="*/ 702905 w 3540250"/>
                    <a:gd name="connsiteY6" fmla="*/ 1812801 h 2177562"/>
                    <a:gd name="connsiteX7" fmla="*/ 604266 w 3540250"/>
                    <a:gd name="connsiteY7" fmla="*/ 1825403 h 2177562"/>
                    <a:gd name="connsiteX8" fmla="*/ 552702 w 3540250"/>
                    <a:gd name="connsiteY8" fmla="*/ 1765245 h 2177562"/>
                    <a:gd name="connsiteX9" fmla="*/ 471918 w 3540250"/>
                    <a:gd name="connsiteY9" fmla="*/ 1799621 h 2177562"/>
                    <a:gd name="connsiteX10" fmla="*/ 380619 w 3540250"/>
                    <a:gd name="connsiteY10" fmla="*/ 1703247 h 2177562"/>
                    <a:gd name="connsiteX11" fmla="*/ 265663 w 3540250"/>
                    <a:gd name="connsiteY11" fmla="*/ 1674149 h 2177562"/>
                    <a:gd name="connsiteX12" fmla="*/ 216479 w 3540250"/>
                    <a:gd name="connsiteY12" fmla="*/ 1553809 h 2177562"/>
                    <a:gd name="connsiteX13" fmla="*/ 48406 w 3540250"/>
                    <a:gd name="connsiteY13" fmla="*/ 1404987 h 2177562"/>
                    <a:gd name="connsiteX14" fmla="*/ 1155311 w 3540250"/>
                    <a:gd name="connsiteY14" fmla="*/ 86326 h 2177562"/>
                    <a:gd name="connsiteX15" fmla="*/ 2743480 w 3540250"/>
                    <a:gd name="connsiteY15" fmla="*/ 211454 h 2177562"/>
                    <a:gd name="connsiteX16" fmla="*/ 3530987 w 3540250"/>
                    <a:gd name="connsiteY16" fmla="*/ 1549366 h 2177562"/>
                    <a:gd name="connsiteX17" fmla="*/ 3442000 w 3540250"/>
                    <a:gd name="connsiteY17" fmla="*/ 1696495 h 2177562"/>
                    <a:gd name="connsiteX18" fmla="*/ 3418781 w 3540250"/>
                    <a:gd name="connsiteY18" fmla="*/ 1827571 h 2177562"/>
                    <a:gd name="connsiteX19" fmla="*/ 3352622 w 3540250"/>
                    <a:gd name="connsiteY19" fmla="*/ 1851187 h 2177562"/>
                    <a:gd name="connsiteX20" fmla="*/ 3209418 w 3540250"/>
                    <a:gd name="connsiteY20" fmla="*/ 1946871 h 2177562"/>
                    <a:gd name="connsiteX21" fmla="*/ 3158398 w 3540250"/>
                    <a:gd name="connsiteY21" fmla="*/ 1911345 h 2177562"/>
                    <a:gd name="connsiteX22" fmla="*/ 3078238 w 3540250"/>
                    <a:gd name="connsiteY22" fmla="*/ 1999655 h 2177562"/>
                    <a:gd name="connsiteX23" fmla="*/ 2983864 w 3540250"/>
                    <a:gd name="connsiteY23" fmla="*/ 1983579 h 2177562"/>
                    <a:gd name="connsiteX24" fmla="*/ 2907882 w 3540250"/>
                    <a:gd name="connsiteY24" fmla="*/ 2035980 h 2177562"/>
                    <a:gd name="connsiteX25" fmla="*/ 2814639 w 3540250"/>
                    <a:gd name="connsiteY25" fmla="*/ 2033379 h 2177562"/>
                    <a:gd name="connsiteX26" fmla="*/ 2690417 w 3540250"/>
                    <a:gd name="connsiteY26" fmla="*/ 2093621 h 2177562"/>
                    <a:gd name="connsiteX27" fmla="*/ 2520760 w 3540250"/>
                    <a:gd name="connsiteY27" fmla="*/ 2108204 h 2177562"/>
                    <a:gd name="connsiteX28" fmla="*/ 2436503 w 3540250"/>
                    <a:gd name="connsiteY28" fmla="*/ 2164008 h 2177562"/>
                    <a:gd name="connsiteX29" fmla="*/ 2340216 w 3540250"/>
                    <a:gd name="connsiteY29" fmla="*/ 2136005 h 2177562"/>
                    <a:gd name="connsiteX30" fmla="*/ 2204466 w 3540250"/>
                    <a:gd name="connsiteY30" fmla="*/ 2165726 h 2177562"/>
                    <a:gd name="connsiteX31" fmla="*/ 2011238 w 3540250"/>
                    <a:gd name="connsiteY31" fmla="*/ 2169165 h 2177562"/>
                    <a:gd name="connsiteX32" fmla="*/ 1909291 w 3540250"/>
                    <a:gd name="connsiteY32" fmla="*/ 2046178 h 2177562"/>
                    <a:gd name="connsiteX33" fmla="*/ 1655825 w 3540250"/>
                    <a:gd name="connsiteY33" fmla="*/ 2136507 h 2177562"/>
                    <a:gd name="connsiteX0" fmla="*/ 1656442 w 3540867"/>
                    <a:gd name="connsiteY0" fmla="*/ 2136507 h 2177562"/>
                    <a:gd name="connsiteX1" fmla="*/ 1279814 w 3540867"/>
                    <a:gd name="connsiteY1" fmla="*/ 2058175 h 2177562"/>
                    <a:gd name="connsiteX2" fmla="*/ 1196149 w 3540867"/>
                    <a:gd name="connsiteY2" fmla="*/ 2066035 h 2177562"/>
                    <a:gd name="connsiteX3" fmla="*/ 1096459 w 3540867"/>
                    <a:gd name="connsiteY3" fmla="*/ 2012752 h 2177562"/>
                    <a:gd name="connsiteX4" fmla="*/ 925169 w 3540867"/>
                    <a:gd name="connsiteY4" fmla="*/ 1966461 h 2177562"/>
                    <a:gd name="connsiteX5" fmla="*/ 740668 w 3540867"/>
                    <a:gd name="connsiteY5" fmla="*/ 1904468 h 2177562"/>
                    <a:gd name="connsiteX6" fmla="*/ 703522 w 3540867"/>
                    <a:gd name="connsiteY6" fmla="*/ 1812801 h 2177562"/>
                    <a:gd name="connsiteX7" fmla="*/ 604883 w 3540867"/>
                    <a:gd name="connsiteY7" fmla="*/ 1825403 h 2177562"/>
                    <a:gd name="connsiteX8" fmla="*/ 553319 w 3540867"/>
                    <a:gd name="connsiteY8" fmla="*/ 1765245 h 2177562"/>
                    <a:gd name="connsiteX9" fmla="*/ 472535 w 3540867"/>
                    <a:gd name="connsiteY9" fmla="*/ 1799621 h 2177562"/>
                    <a:gd name="connsiteX10" fmla="*/ 381236 w 3540867"/>
                    <a:gd name="connsiteY10" fmla="*/ 1703247 h 2177562"/>
                    <a:gd name="connsiteX11" fmla="*/ 266280 w 3540867"/>
                    <a:gd name="connsiteY11" fmla="*/ 1674149 h 2177562"/>
                    <a:gd name="connsiteX12" fmla="*/ 211940 w 3540867"/>
                    <a:gd name="connsiteY12" fmla="*/ 1574434 h 2177562"/>
                    <a:gd name="connsiteX13" fmla="*/ 49023 w 3540867"/>
                    <a:gd name="connsiteY13" fmla="*/ 1404987 h 2177562"/>
                    <a:gd name="connsiteX14" fmla="*/ 1155928 w 3540867"/>
                    <a:gd name="connsiteY14" fmla="*/ 86326 h 2177562"/>
                    <a:gd name="connsiteX15" fmla="*/ 2744097 w 3540867"/>
                    <a:gd name="connsiteY15" fmla="*/ 211454 h 2177562"/>
                    <a:gd name="connsiteX16" fmla="*/ 3531604 w 3540867"/>
                    <a:gd name="connsiteY16" fmla="*/ 1549366 h 2177562"/>
                    <a:gd name="connsiteX17" fmla="*/ 3442617 w 3540867"/>
                    <a:gd name="connsiteY17" fmla="*/ 1696495 h 2177562"/>
                    <a:gd name="connsiteX18" fmla="*/ 3419398 w 3540867"/>
                    <a:gd name="connsiteY18" fmla="*/ 1827571 h 2177562"/>
                    <a:gd name="connsiteX19" fmla="*/ 3353239 w 3540867"/>
                    <a:gd name="connsiteY19" fmla="*/ 1851187 h 2177562"/>
                    <a:gd name="connsiteX20" fmla="*/ 3210035 w 3540867"/>
                    <a:gd name="connsiteY20" fmla="*/ 1946871 h 2177562"/>
                    <a:gd name="connsiteX21" fmla="*/ 3159015 w 3540867"/>
                    <a:gd name="connsiteY21" fmla="*/ 1911345 h 2177562"/>
                    <a:gd name="connsiteX22" fmla="*/ 3078855 w 3540867"/>
                    <a:gd name="connsiteY22" fmla="*/ 1999655 h 2177562"/>
                    <a:gd name="connsiteX23" fmla="*/ 2984481 w 3540867"/>
                    <a:gd name="connsiteY23" fmla="*/ 1983579 h 2177562"/>
                    <a:gd name="connsiteX24" fmla="*/ 2908499 w 3540867"/>
                    <a:gd name="connsiteY24" fmla="*/ 2035980 h 2177562"/>
                    <a:gd name="connsiteX25" fmla="*/ 2815256 w 3540867"/>
                    <a:gd name="connsiteY25" fmla="*/ 2033379 h 2177562"/>
                    <a:gd name="connsiteX26" fmla="*/ 2691034 w 3540867"/>
                    <a:gd name="connsiteY26" fmla="*/ 2093621 h 2177562"/>
                    <a:gd name="connsiteX27" fmla="*/ 2521377 w 3540867"/>
                    <a:gd name="connsiteY27" fmla="*/ 2108204 h 2177562"/>
                    <a:gd name="connsiteX28" fmla="*/ 2437120 w 3540867"/>
                    <a:gd name="connsiteY28" fmla="*/ 2164008 h 2177562"/>
                    <a:gd name="connsiteX29" fmla="*/ 2340833 w 3540867"/>
                    <a:gd name="connsiteY29" fmla="*/ 2136005 h 2177562"/>
                    <a:gd name="connsiteX30" fmla="*/ 2205083 w 3540867"/>
                    <a:gd name="connsiteY30" fmla="*/ 2165726 h 2177562"/>
                    <a:gd name="connsiteX31" fmla="*/ 2011855 w 3540867"/>
                    <a:gd name="connsiteY31" fmla="*/ 2169165 h 2177562"/>
                    <a:gd name="connsiteX32" fmla="*/ 1909908 w 3540867"/>
                    <a:gd name="connsiteY32" fmla="*/ 2046178 h 2177562"/>
                    <a:gd name="connsiteX33" fmla="*/ 1656442 w 3540867"/>
                    <a:gd name="connsiteY33" fmla="*/ 2136507 h 2177562"/>
                    <a:gd name="connsiteX0" fmla="*/ 1607419 w 3491844"/>
                    <a:gd name="connsiteY0" fmla="*/ 2136507 h 2177562"/>
                    <a:gd name="connsiteX1" fmla="*/ 1230791 w 3491844"/>
                    <a:gd name="connsiteY1" fmla="*/ 2058175 h 2177562"/>
                    <a:gd name="connsiteX2" fmla="*/ 1147126 w 3491844"/>
                    <a:gd name="connsiteY2" fmla="*/ 2066035 h 2177562"/>
                    <a:gd name="connsiteX3" fmla="*/ 1047436 w 3491844"/>
                    <a:gd name="connsiteY3" fmla="*/ 2012752 h 2177562"/>
                    <a:gd name="connsiteX4" fmla="*/ 876146 w 3491844"/>
                    <a:gd name="connsiteY4" fmla="*/ 1966461 h 2177562"/>
                    <a:gd name="connsiteX5" fmla="*/ 691645 w 3491844"/>
                    <a:gd name="connsiteY5" fmla="*/ 1904468 h 2177562"/>
                    <a:gd name="connsiteX6" fmla="*/ 654499 w 3491844"/>
                    <a:gd name="connsiteY6" fmla="*/ 1812801 h 2177562"/>
                    <a:gd name="connsiteX7" fmla="*/ 555860 w 3491844"/>
                    <a:gd name="connsiteY7" fmla="*/ 1825403 h 2177562"/>
                    <a:gd name="connsiteX8" fmla="*/ 504296 w 3491844"/>
                    <a:gd name="connsiteY8" fmla="*/ 1765245 h 2177562"/>
                    <a:gd name="connsiteX9" fmla="*/ 423512 w 3491844"/>
                    <a:gd name="connsiteY9" fmla="*/ 1799621 h 2177562"/>
                    <a:gd name="connsiteX10" fmla="*/ 332213 w 3491844"/>
                    <a:gd name="connsiteY10" fmla="*/ 1703247 h 2177562"/>
                    <a:gd name="connsiteX11" fmla="*/ 217257 w 3491844"/>
                    <a:gd name="connsiteY11" fmla="*/ 1674149 h 2177562"/>
                    <a:gd name="connsiteX12" fmla="*/ 162917 w 3491844"/>
                    <a:gd name="connsiteY12" fmla="*/ 1574434 h 2177562"/>
                    <a:gd name="connsiteX13" fmla="*/ 0 w 3491844"/>
                    <a:gd name="connsiteY13" fmla="*/ 1404987 h 2177562"/>
                    <a:gd name="connsiteX14" fmla="*/ 1106905 w 3491844"/>
                    <a:gd name="connsiteY14" fmla="*/ 86326 h 2177562"/>
                    <a:gd name="connsiteX15" fmla="*/ 2695074 w 3491844"/>
                    <a:gd name="connsiteY15" fmla="*/ 211454 h 2177562"/>
                    <a:gd name="connsiteX16" fmla="*/ 3482581 w 3491844"/>
                    <a:gd name="connsiteY16" fmla="*/ 1549366 h 2177562"/>
                    <a:gd name="connsiteX17" fmla="*/ 3393594 w 3491844"/>
                    <a:gd name="connsiteY17" fmla="*/ 1696495 h 2177562"/>
                    <a:gd name="connsiteX18" fmla="*/ 3370375 w 3491844"/>
                    <a:gd name="connsiteY18" fmla="*/ 1827571 h 2177562"/>
                    <a:gd name="connsiteX19" fmla="*/ 3304216 w 3491844"/>
                    <a:gd name="connsiteY19" fmla="*/ 1851187 h 2177562"/>
                    <a:gd name="connsiteX20" fmla="*/ 3161012 w 3491844"/>
                    <a:gd name="connsiteY20" fmla="*/ 1946871 h 2177562"/>
                    <a:gd name="connsiteX21" fmla="*/ 3109992 w 3491844"/>
                    <a:gd name="connsiteY21" fmla="*/ 1911345 h 2177562"/>
                    <a:gd name="connsiteX22" fmla="*/ 3029832 w 3491844"/>
                    <a:gd name="connsiteY22" fmla="*/ 1999655 h 2177562"/>
                    <a:gd name="connsiteX23" fmla="*/ 2935458 w 3491844"/>
                    <a:gd name="connsiteY23" fmla="*/ 1983579 h 2177562"/>
                    <a:gd name="connsiteX24" fmla="*/ 2859476 w 3491844"/>
                    <a:gd name="connsiteY24" fmla="*/ 2035980 h 2177562"/>
                    <a:gd name="connsiteX25" fmla="*/ 2766233 w 3491844"/>
                    <a:gd name="connsiteY25" fmla="*/ 2033379 h 2177562"/>
                    <a:gd name="connsiteX26" fmla="*/ 2642011 w 3491844"/>
                    <a:gd name="connsiteY26" fmla="*/ 2093621 h 2177562"/>
                    <a:gd name="connsiteX27" fmla="*/ 2472354 w 3491844"/>
                    <a:gd name="connsiteY27" fmla="*/ 2108204 h 2177562"/>
                    <a:gd name="connsiteX28" fmla="*/ 2388097 w 3491844"/>
                    <a:gd name="connsiteY28" fmla="*/ 2164008 h 2177562"/>
                    <a:gd name="connsiteX29" fmla="*/ 2291810 w 3491844"/>
                    <a:gd name="connsiteY29" fmla="*/ 2136005 h 2177562"/>
                    <a:gd name="connsiteX30" fmla="*/ 2156060 w 3491844"/>
                    <a:gd name="connsiteY30" fmla="*/ 2165726 h 2177562"/>
                    <a:gd name="connsiteX31" fmla="*/ 1962832 w 3491844"/>
                    <a:gd name="connsiteY31" fmla="*/ 2169165 h 2177562"/>
                    <a:gd name="connsiteX32" fmla="*/ 1860885 w 3491844"/>
                    <a:gd name="connsiteY32" fmla="*/ 2046178 h 2177562"/>
                    <a:gd name="connsiteX33" fmla="*/ 1607419 w 3491844"/>
                    <a:gd name="connsiteY33" fmla="*/ 2136507 h 2177562"/>
                    <a:gd name="connsiteX0" fmla="*/ 1609662 w 3494087"/>
                    <a:gd name="connsiteY0" fmla="*/ 2136507 h 2177562"/>
                    <a:gd name="connsiteX1" fmla="*/ 1233034 w 3494087"/>
                    <a:gd name="connsiteY1" fmla="*/ 2058175 h 2177562"/>
                    <a:gd name="connsiteX2" fmla="*/ 1149369 w 3494087"/>
                    <a:gd name="connsiteY2" fmla="*/ 2066035 h 2177562"/>
                    <a:gd name="connsiteX3" fmla="*/ 1049679 w 3494087"/>
                    <a:gd name="connsiteY3" fmla="*/ 2012752 h 2177562"/>
                    <a:gd name="connsiteX4" fmla="*/ 878389 w 3494087"/>
                    <a:gd name="connsiteY4" fmla="*/ 1966461 h 2177562"/>
                    <a:gd name="connsiteX5" fmla="*/ 693888 w 3494087"/>
                    <a:gd name="connsiteY5" fmla="*/ 1904468 h 2177562"/>
                    <a:gd name="connsiteX6" fmla="*/ 656742 w 3494087"/>
                    <a:gd name="connsiteY6" fmla="*/ 1812801 h 2177562"/>
                    <a:gd name="connsiteX7" fmla="*/ 558103 w 3494087"/>
                    <a:gd name="connsiteY7" fmla="*/ 1825403 h 2177562"/>
                    <a:gd name="connsiteX8" fmla="*/ 506539 w 3494087"/>
                    <a:gd name="connsiteY8" fmla="*/ 1765245 h 2177562"/>
                    <a:gd name="connsiteX9" fmla="*/ 425755 w 3494087"/>
                    <a:gd name="connsiteY9" fmla="*/ 1799621 h 2177562"/>
                    <a:gd name="connsiteX10" fmla="*/ 334456 w 3494087"/>
                    <a:gd name="connsiteY10" fmla="*/ 1703247 h 2177562"/>
                    <a:gd name="connsiteX11" fmla="*/ 219500 w 3494087"/>
                    <a:gd name="connsiteY11" fmla="*/ 1674149 h 2177562"/>
                    <a:gd name="connsiteX12" fmla="*/ 165160 w 3494087"/>
                    <a:gd name="connsiteY12" fmla="*/ 1574434 h 2177562"/>
                    <a:gd name="connsiteX13" fmla="*/ 2243 w 3494087"/>
                    <a:gd name="connsiteY13" fmla="*/ 1404987 h 2177562"/>
                    <a:gd name="connsiteX14" fmla="*/ 1109148 w 3494087"/>
                    <a:gd name="connsiteY14" fmla="*/ 86326 h 2177562"/>
                    <a:gd name="connsiteX15" fmla="*/ 2697317 w 3494087"/>
                    <a:gd name="connsiteY15" fmla="*/ 211454 h 2177562"/>
                    <a:gd name="connsiteX16" fmla="*/ 3484824 w 3494087"/>
                    <a:gd name="connsiteY16" fmla="*/ 1549366 h 2177562"/>
                    <a:gd name="connsiteX17" fmla="*/ 3395837 w 3494087"/>
                    <a:gd name="connsiteY17" fmla="*/ 1696495 h 2177562"/>
                    <a:gd name="connsiteX18" fmla="*/ 3372618 w 3494087"/>
                    <a:gd name="connsiteY18" fmla="*/ 1827571 h 2177562"/>
                    <a:gd name="connsiteX19" fmla="*/ 3306459 w 3494087"/>
                    <a:gd name="connsiteY19" fmla="*/ 1851187 h 2177562"/>
                    <a:gd name="connsiteX20" fmla="*/ 3163255 w 3494087"/>
                    <a:gd name="connsiteY20" fmla="*/ 1946871 h 2177562"/>
                    <a:gd name="connsiteX21" fmla="*/ 3112235 w 3494087"/>
                    <a:gd name="connsiteY21" fmla="*/ 1911345 h 2177562"/>
                    <a:gd name="connsiteX22" fmla="*/ 3032075 w 3494087"/>
                    <a:gd name="connsiteY22" fmla="*/ 1999655 h 2177562"/>
                    <a:gd name="connsiteX23" fmla="*/ 2937701 w 3494087"/>
                    <a:gd name="connsiteY23" fmla="*/ 1983579 h 2177562"/>
                    <a:gd name="connsiteX24" fmla="*/ 2861719 w 3494087"/>
                    <a:gd name="connsiteY24" fmla="*/ 2035980 h 2177562"/>
                    <a:gd name="connsiteX25" fmla="*/ 2768476 w 3494087"/>
                    <a:gd name="connsiteY25" fmla="*/ 2033379 h 2177562"/>
                    <a:gd name="connsiteX26" fmla="*/ 2644254 w 3494087"/>
                    <a:gd name="connsiteY26" fmla="*/ 2093621 h 2177562"/>
                    <a:gd name="connsiteX27" fmla="*/ 2474597 w 3494087"/>
                    <a:gd name="connsiteY27" fmla="*/ 2108204 h 2177562"/>
                    <a:gd name="connsiteX28" fmla="*/ 2390340 w 3494087"/>
                    <a:gd name="connsiteY28" fmla="*/ 2164008 h 2177562"/>
                    <a:gd name="connsiteX29" fmla="*/ 2294053 w 3494087"/>
                    <a:gd name="connsiteY29" fmla="*/ 2136005 h 2177562"/>
                    <a:gd name="connsiteX30" fmla="*/ 2158303 w 3494087"/>
                    <a:gd name="connsiteY30" fmla="*/ 2165726 h 2177562"/>
                    <a:gd name="connsiteX31" fmla="*/ 1965075 w 3494087"/>
                    <a:gd name="connsiteY31" fmla="*/ 2169165 h 2177562"/>
                    <a:gd name="connsiteX32" fmla="*/ 1863128 w 3494087"/>
                    <a:gd name="connsiteY32" fmla="*/ 2046178 h 2177562"/>
                    <a:gd name="connsiteX33" fmla="*/ 1609662 w 3494087"/>
                    <a:gd name="connsiteY33" fmla="*/ 2136507 h 2177562"/>
                    <a:gd name="connsiteX0" fmla="*/ 1609662 w 3494087"/>
                    <a:gd name="connsiteY0" fmla="*/ 2138198 h 2179253"/>
                    <a:gd name="connsiteX1" fmla="*/ 1233034 w 3494087"/>
                    <a:gd name="connsiteY1" fmla="*/ 2059866 h 2179253"/>
                    <a:gd name="connsiteX2" fmla="*/ 1149369 w 3494087"/>
                    <a:gd name="connsiteY2" fmla="*/ 2067726 h 2179253"/>
                    <a:gd name="connsiteX3" fmla="*/ 1049679 w 3494087"/>
                    <a:gd name="connsiteY3" fmla="*/ 2014443 h 2179253"/>
                    <a:gd name="connsiteX4" fmla="*/ 878389 w 3494087"/>
                    <a:gd name="connsiteY4" fmla="*/ 1968152 h 2179253"/>
                    <a:gd name="connsiteX5" fmla="*/ 693888 w 3494087"/>
                    <a:gd name="connsiteY5" fmla="*/ 1906159 h 2179253"/>
                    <a:gd name="connsiteX6" fmla="*/ 656742 w 3494087"/>
                    <a:gd name="connsiteY6" fmla="*/ 1814492 h 2179253"/>
                    <a:gd name="connsiteX7" fmla="*/ 558103 w 3494087"/>
                    <a:gd name="connsiteY7" fmla="*/ 1827094 h 2179253"/>
                    <a:gd name="connsiteX8" fmla="*/ 506539 w 3494087"/>
                    <a:gd name="connsiteY8" fmla="*/ 1766936 h 2179253"/>
                    <a:gd name="connsiteX9" fmla="*/ 425755 w 3494087"/>
                    <a:gd name="connsiteY9" fmla="*/ 1801312 h 2179253"/>
                    <a:gd name="connsiteX10" fmla="*/ 334456 w 3494087"/>
                    <a:gd name="connsiteY10" fmla="*/ 1704938 h 2179253"/>
                    <a:gd name="connsiteX11" fmla="*/ 219500 w 3494087"/>
                    <a:gd name="connsiteY11" fmla="*/ 1675840 h 2179253"/>
                    <a:gd name="connsiteX12" fmla="*/ 165160 w 3494087"/>
                    <a:gd name="connsiteY12" fmla="*/ 1576125 h 2179253"/>
                    <a:gd name="connsiteX13" fmla="*/ 2243 w 3494087"/>
                    <a:gd name="connsiteY13" fmla="*/ 1406678 h 2179253"/>
                    <a:gd name="connsiteX14" fmla="*/ 1109148 w 3494087"/>
                    <a:gd name="connsiteY14" fmla="*/ 88017 h 2179253"/>
                    <a:gd name="connsiteX15" fmla="*/ 2697317 w 3494087"/>
                    <a:gd name="connsiteY15" fmla="*/ 213145 h 2179253"/>
                    <a:gd name="connsiteX16" fmla="*/ 3484824 w 3494087"/>
                    <a:gd name="connsiteY16" fmla="*/ 1551057 h 2179253"/>
                    <a:gd name="connsiteX17" fmla="*/ 3395837 w 3494087"/>
                    <a:gd name="connsiteY17" fmla="*/ 1698186 h 2179253"/>
                    <a:gd name="connsiteX18" fmla="*/ 3372618 w 3494087"/>
                    <a:gd name="connsiteY18" fmla="*/ 1829262 h 2179253"/>
                    <a:gd name="connsiteX19" fmla="*/ 3306459 w 3494087"/>
                    <a:gd name="connsiteY19" fmla="*/ 1852878 h 2179253"/>
                    <a:gd name="connsiteX20" fmla="*/ 3163255 w 3494087"/>
                    <a:gd name="connsiteY20" fmla="*/ 1948562 h 2179253"/>
                    <a:gd name="connsiteX21" fmla="*/ 3112235 w 3494087"/>
                    <a:gd name="connsiteY21" fmla="*/ 1913036 h 2179253"/>
                    <a:gd name="connsiteX22" fmla="*/ 3032075 w 3494087"/>
                    <a:gd name="connsiteY22" fmla="*/ 2001346 h 2179253"/>
                    <a:gd name="connsiteX23" fmla="*/ 2937701 w 3494087"/>
                    <a:gd name="connsiteY23" fmla="*/ 1985270 h 2179253"/>
                    <a:gd name="connsiteX24" fmla="*/ 2861719 w 3494087"/>
                    <a:gd name="connsiteY24" fmla="*/ 2037671 h 2179253"/>
                    <a:gd name="connsiteX25" fmla="*/ 2768476 w 3494087"/>
                    <a:gd name="connsiteY25" fmla="*/ 2035070 h 2179253"/>
                    <a:gd name="connsiteX26" fmla="*/ 2644254 w 3494087"/>
                    <a:gd name="connsiteY26" fmla="*/ 2095312 h 2179253"/>
                    <a:gd name="connsiteX27" fmla="*/ 2474597 w 3494087"/>
                    <a:gd name="connsiteY27" fmla="*/ 2109895 h 2179253"/>
                    <a:gd name="connsiteX28" fmla="*/ 2390340 w 3494087"/>
                    <a:gd name="connsiteY28" fmla="*/ 2165699 h 2179253"/>
                    <a:gd name="connsiteX29" fmla="*/ 2294053 w 3494087"/>
                    <a:gd name="connsiteY29" fmla="*/ 2137696 h 2179253"/>
                    <a:gd name="connsiteX30" fmla="*/ 2158303 w 3494087"/>
                    <a:gd name="connsiteY30" fmla="*/ 2167417 h 2179253"/>
                    <a:gd name="connsiteX31" fmla="*/ 1965075 w 3494087"/>
                    <a:gd name="connsiteY31" fmla="*/ 2170856 h 2179253"/>
                    <a:gd name="connsiteX32" fmla="*/ 1863128 w 3494087"/>
                    <a:gd name="connsiteY32" fmla="*/ 2047869 h 2179253"/>
                    <a:gd name="connsiteX33" fmla="*/ 1609662 w 3494087"/>
                    <a:gd name="connsiteY33" fmla="*/ 2138198 h 2179253"/>
                    <a:gd name="connsiteX0" fmla="*/ 1609662 w 3494087"/>
                    <a:gd name="connsiteY0" fmla="*/ 2101693 h 2142748"/>
                    <a:gd name="connsiteX1" fmla="*/ 1233034 w 3494087"/>
                    <a:gd name="connsiteY1" fmla="*/ 2023361 h 2142748"/>
                    <a:gd name="connsiteX2" fmla="*/ 1149369 w 3494087"/>
                    <a:gd name="connsiteY2" fmla="*/ 2031221 h 2142748"/>
                    <a:gd name="connsiteX3" fmla="*/ 1049679 w 3494087"/>
                    <a:gd name="connsiteY3" fmla="*/ 1977938 h 2142748"/>
                    <a:gd name="connsiteX4" fmla="*/ 878389 w 3494087"/>
                    <a:gd name="connsiteY4" fmla="*/ 1931647 h 2142748"/>
                    <a:gd name="connsiteX5" fmla="*/ 693888 w 3494087"/>
                    <a:gd name="connsiteY5" fmla="*/ 1869654 h 2142748"/>
                    <a:gd name="connsiteX6" fmla="*/ 656742 w 3494087"/>
                    <a:gd name="connsiteY6" fmla="*/ 1777987 h 2142748"/>
                    <a:gd name="connsiteX7" fmla="*/ 558103 w 3494087"/>
                    <a:gd name="connsiteY7" fmla="*/ 1790589 h 2142748"/>
                    <a:gd name="connsiteX8" fmla="*/ 506539 w 3494087"/>
                    <a:gd name="connsiteY8" fmla="*/ 1730431 h 2142748"/>
                    <a:gd name="connsiteX9" fmla="*/ 425755 w 3494087"/>
                    <a:gd name="connsiteY9" fmla="*/ 1764807 h 2142748"/>
                    <a:gd name="connsiteX10" fmla="*/ 334456 w 3494087"/>
                    <a:gd name="connsiteY10" fmla="*/ 1668433 h 2142748"/>
                    <a:gd name="connsiteX11" fmla="*/ 219500 w 3494087"/>
                    <a:gd name="connsiteY11" fmla="*/ 1639335 h 2142748"/>
                    <a:gd name="connsiteX12" fmla="*/ 165160 w 3494087"/>
                    <a:gd name="connsiteY12" fmla="*/ 1539620 h 2142748"/>
                    <a:gd name="connsiteX13" fmla="*/ 2243 w 3494087"/>
                    <a:gd name="connsiteY13" fmla="*/ 1370173 h 2142748"/>
                    <a:gd name="connsiteX14" fmla="*/ 1109148 w 3494087"/>
                    <a:gd name="connsiteY14" fmla="*/ 51512 h 2142748"/>
                    <a:gd name="connsiteX15" fmla="*/ 2697317 w 3494087"/>
                    <a:gd name="connsiteY15" fmla="*/ 176640 h 2142748"/>
                    <a:gd name="connsiteX16" fmla="*/ 3484824 w 3494087"/>
                    <a:gd name="connsiteY16" fmla="*/ 1514552 h 2142748"/>
                    <a:gd name="connsiteX17" fmla="*/ 3395837 w 3494087"/>
                    <a:gd name="connsiteY17" fmla="*/ 1661681 h 2142748"/>
                    <a:gd name="connsiteX18" fmla="*/ 3372618 w 3494087"/>
                    <a:gd name="connsiteY18" fmla="*/ 1792757 h 2142748"/>
                    <a:gd name="connsiteX19" fmla="*/ 3306459 w 3494087"/>
                    <a:gd name="connsiteY19" fmla="*/ 1816373 h 2142748"/>
                    <a:gd name="connsiteX20" fmla="*/ 3163255 w 3494087"/>
                    <a:gd name="connsiteY20" fmla="*/ 1912057 h 2142748"/>
                    <a:gd name="connsiteX21" fmla="*/ 3112235 w 3494087"/>
                    <a:gd name="connsiteY21" fmla="*/ 1876531 h 2142748"/>
                    <a:gd name="connsiteX22" fmla="*/ 3032075 w 3494087"/>
                    <a:gd name="connsiteY22" fmla="*/ 1964841 h 2142748"/>
                    <a:gd name="connsiteX23" fmla="*/ 2937701 w 3494087"/>
                    <a:gd name="connsiteY23" fmla="*/ 1948765 h 2142748"/>
                    <a:gd name="connsiteX24" fmla="*/ 2861719 w 3494087"/>
                    <a:gd name="connsiteY24" fmla="*/ 2001166 h 2142748"/>
                    <a:gd name="connsiteX25" fmla="*/ 2768476 w 3494087"/>
                    <a:gd name="connsiteY25" fmla="*/ 1998565 h 2142748"/>
                    <a:gd name="connsiteX26" fmla="*/ 2644254 w 3494087"/>
                    <a:gd name="connsiteY26" fmla="*/ 2058807 h 2142748"/>
                    <a:gd name="connsiteX27" fmla="*/ 2474597 w 3494087"/>
                    <a:gd name="connsiteY27" fmla="*/ 2073390 h 2142748"/>
                    <a:gd name="connsiteX28" fmla="*/ 2390340 w 3494087"/>
                    <a:gd name="connsiteY28" fmla="*/ 2129194 h 2142748"/>
                    <a:gd name="connsiteX29" fmla="*/ 2294053 w 3494087"/>
                    <a:gd name="connsiteY29" fmla="*/ 2101191 h 2142748"/>
                    <a:gd name="connsiteX30" fmla="*/ 2158303 w 3494087"/>
                    <a:gd name="connsiteY30" fmla="*/ 2130912 h 2142748"/>
                    <a:gd name="connsiteX31" fmla="*/ 1965075 w 3494087"/>
                    <a:gd name="connsiteY31" fmla="*/ 2134351 h 2142748"/>
                    <a:gd name="connsiteX32" fmla="*/ 1863128 w 3494087"/>
                    <a:gd name="connsiteY32" fmla="*/ 2011364 h 2142748"/>
                    <a:gd name="connsiteX33" fmla="*/ 1609662 w 3494087"/>
                    <a:gd name="connsiteY33" fmla="*/ 2101693 h 2142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494087" h="2142748">
                      <a:moveTo>
                        <a:pt x="1609662" y="2101693"/>
                      </a:moveTo>
                      <a:cubicBezTo>
                        <a:pt x="1225803" y="2178243"/>
                        <a:pt x="1500937" y="2145281"/>
                        <a:pt x="1233034" y="2023361"/>
                      </a:cubicBezTo>
                      <a:cubicBezTo>
                        <a:pt x="1156032" y="2006746"/>
                        <a:pt x="1208476" y="2046507"/>
                        <a:pt x="1149369" y="2031221"/>
                      </a:cubicBezTo>
                      <a:cubicBezTo>
                        <a:pt x="1115086" y="2026802"/>
                        <a:pt x="1094842" y="1994534"/>
                        <a:pt x="1049679" y="1977938"/>
                      </a:cubicBezTo>
                      <a:cubicBezTo>
                        <a:pt x="1004516" y="1961342"/>
                        <a:pt x="930239" y="1954278"/>
                        <a:pt x="878389" y="1931647"/>
                      </a:cubicBezTo>
                      <a:cubicBezTo>
                        <a:pt x="826539" y="1909016"/>
                        <a:pt x="730829" y="1895264"/>
                        <a:pt x="693888" y="1869654"/>
                      </a:cubicBezTo>
                      <a:cubicBezTo>
                        <a:pt x="656947" y="1844044"/>
                        <a:pt x="683097" y="1799472"/>
                        <a:pt x="656742" y="1777987"/>
                      </a:cubicBezTo>
                      <a:cubicBezTo>
                        <a:pt x="630387" y="1756502"/>
                        <a:pt x="587147" y="1795077"/>
                        <a:pt x="558103" y="1790589"/>
                      </a:cubicBezTo>
                      <a:cubicBezTo>
                        <a:pt x="529059" y="1786101"/>
                        <a:pt x="528597" y="1744181"/>
                        <a:pt x="506539" y="1730431"/>
                      </a:cubicBezTo>
                      <a:cubicBezTo>
                        <a:pt x="484481" y="1716681"/>
                        <a:pt x="454435" y="1775140"/>
                        <a:pt x="425755" y="1764807"/>
                      </a:cubicBezTo>
                      <a:cubicBezTo>
                        <a:pt x="371293" y="1752755"/>
                        <a:pt x="377029" y="1699948"/>
                        <a:pt x="334456" y="1668433"/>
                      </a:cubicBezTo>
                      <a:cubicBezTo>
                        <a:pt x="289767" y="1646089"/>
                        <a:pt x="260607" y="1677992"/>
                        <a:pt x="219500" y="1639335"/>
                      </a:cubicBezTo>
                      <a:cubicBezTo>
                        <a:pt x="192143" y="1614429"/>
                        <a:pt x="204807" y="1576173"/>
                        <a:pt x="165160" y="1539620"/>
                      </a:cubicBezTo>
                      <a:cubicBezTo>
                        <a:pt x="125513" y="1503067"/>
                        <a:pt x="-19695" y="1427719"/>
                        <a:pt x="2243" y="1370173"/>
                      </a:cubicBezTo>
                      <a:cubicBezTo>
                        <a:pt x="31119" y="930620"/>
                        <a:pt x="387253" y="471815"/>
                        <a:pt x="1109148" y="51512"/>
                      </a:cubicBezTo>
                      <a:cubicBezTo>
                        <a:pt x="1298828" y="-55352"/>
                        <a:pt x="2478011" y="12605"/>
                        <a:pt x="2697317" y="176640"/>
                      </a:cubicBezTo>
                      <a:cubicBezTo>
                        <a:pt x="3278041" y="680363"/>
                        <a:pt x="3549102" y="1370164"/>
                        <a:pt x="3484824" y="1514552"/>
                      </a:cubicBezTo>
                      <a:cubicBezTo>
                        <a:pt x="3441682" y="1650910"/>
                        <a:pt x="3414538" y="1615314"/>
                        <a:pt x="3395837" y="1661681"/>
                      </a:cubicBezTo>
                      <a:cubicBezTo>
                        <a:pt x="3377136" y="1708048"/>
                        <a:pt x="3388087" y="1764110"/>
                        <a:pt x="3372618" y="1792757"/>
                      </a:cubicBezTo>
                      <a:cubicBezTo>
                        <a:pt x="3357149" y="1821404"/>
                        <a:pt x="3341353" y="1796490"/>
                        <a:pt x="3306459" y="1816373"/>
                      </a:cubicBezTo>
                      <a:cubicBezTo>
                        <a:pt x="3271565" y="1836256"/>
                        <a:pt x="3196485" y="1892577"/>
                        <a:pt x="3163255" y="1912057"/>
                      </a:cubicBezTo>
                      <a:cubicBezTo>
                        <a:pt x="3130025" y="1931537"/>
                        <a:pt x="3138395" y="1869452"/>
                        <a:pt x="3112235" y="1876531"/>
                      </a:cubicBezTo>
                      <a:cubicBezTo>
                        <a:pt x="3086075" y="1883610"/>
                        <a:pt x="3060305" y="1962255"/>
                        <a:pt x="3032075" y="1964841"/>
                      </a:cubicBezTo>
                      <a:cubicBezTo>
                        <a:pt x="3005564" y="1977740"/>
                        <a:pt x="2987561" y="1945359"/>
                        <a:pt x="2937701" y="1948765"/>
                      </a:cubicBezTo>
                      <a:cubicBezTo>
                        <a:pt x="2915343" y="1952171"/>
                        <a:pt x="2923440" y="1993153"/>
                        <a:pt x="2861719" y="2001166"/>
                      </a:cubicBezTo>
                      <a:cubicBezTo>
                        <a:pt x="2834374" y="2014336"/>
                        <a:pt x="2804720" y="1988958"/>
                        <a:pt x="2768476" y="1998565"/>
                      </a:cubicBezTo>
                      <a:cubicBezTo>
                        <a:pt x="2732232" y="2008172"/>
                        <a:pt x="2697531" y="2064670"/>
                        <a:pt x="2644254" y="2058807"/>
                      </a:cubicBezTo>
                      <a:cubicBezTo>
                        <a:pt x="2590977" y="2052944"/>
                        <a:pt x="2516916" y="2069966"/>
                        <a:pt x="2474597" y="2073390"/>
                      </a:cubicBezTo>
                      <a:cubicBezTo>
                        <a:pt x="2432278" y="2076814"/>
                        <a:pt x="2420431" y="2124561"/>
                        <a:pt x="2390340" y="2129194"/>
                      </a:cubicBezTo>
                      <a:cubicBezTo>
                        <a:pt x="2351655" y="2133827"/>
                        <a:pt x="2348315" y="2105488"/>
                        <a:pt x="2294053" y="2101191"/>
                      </a:cubicBezTo>
                      <a:cubicBezTo>
                        <a:pt x="2253375" y="2090305"/>
                        <a:pt x="2196518" y="2138849"/>
                        <a:pt x="2158303" y="2130912"/>
                      </a:cubicBezTo>
                      <a:cubicBezTo>
                        <a:pt x="2120088" y="2122975"/>
                        <a:pt x="2070704" y="2091539"/>
                        <a:pt x="1965075" y="2134351"/>
                      </a:cubicBezTo>
                      <a:cubicBezTo>
                        <a:pt x="1917885" y="2125599"/>
                        <a:pt x="1943668" y="1988494"/>
                        <a:pt x="1863128" y="2011364"/>
                      </a:cubicBezTo>
                      <a:cubicBezTo>
                        <a:pt x="1551911" y="2109221"/>
                        <a:pt x="1719077" y="2130610"/>
                        <a:pt x="1609662" y="2101693"/>
                      </a:cubicBezTo>
                      <a:close/>
                    </a:path>
                  </a:pathLst>
                </a:cu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dirty="0">
                    <a:solidFill>
                      <a:prstClr val="white"/>
                    </a:solidFill>
                    <a:latin typeface="Calibri" panose="020F0502020204030204"/>
                  </a:endParaRPr>
                </a:p>
              </p:txBody>
            </p:sp>
            <p:sp>
              <p:nvSpPr>
                <p:cNvPr id="111" name="Freeform: Shape 110">
                  <a:extLst>
                    <a:ext uri="{FF2B5EF4-FFF2-40B4-BE49-F238E27FC236}">
                      <a16:creationId xmlns:a16="http://schemas.microsoft.com/office/drawing/2014/main" id="{829E12D3-2DD0-4E2E-A7A3-EE95F219D26F}"/>
                    </a:ext>
                  </a:extLst>
                </p:cNvPr>
                <p:cNvSpPr/>
                <p:nvPr/>
              </p:nvSpPr>
              <p:spPr>
                <a:xfrm>
                  <a:off x="10175049" y="2405270"/>
                  <a:ext cx="841225" cy="1991139"/>
                </a:xfrm>
                <a:custGeom>
                  <a:avLst/>
                  <a:gdLst>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04191 w 824947"/>
                    <a:gd name="connsiteY5" fmla="*/ 1265582 h 1991139"/>
                    <a:gd name="connsiteX6" fmla="*/ 453887 w 824947"/>
                    <a:gd name="connsiteY6" fmla="*/ 1434547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304800 w 824947"/>
                    <a:gd name="connsiteY14" fmla="*/ 1338469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04191 w 824947"/>
                    <a:gd name="connsiteY5" fmla="*/ 1265582 h 1991139"/>
                    <a:gd name="connsiteX6" fmla="*/ 453887 w 824947"/>
                    <a:gd name="connsiteY6" fmla="*/ 1434547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304800 w 824947"/>
                    <a:gd name="connsiteY14" fmla="*/ 1338469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04191 w 824947"/>
                    <a:gd name="connsiteY5" fmla="*/ 1265582 h 1991139"/>
                    <a:gd name="connsiteX6" fmla="*/ 453887 w 824947"/>
                    <a:gd name="connsiteY6" fmla="*/ 1434547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304800 w 824947"/>
                    <a:gd name="connsiteY14" fmla="*/ 1338469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53887 w 824947"/>
                    <a:gd name="connsiteY6" fmla="*/ 1434547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304800 w 824947"/>
                    <a:gd name="connsiteY14" fmla="*/ 1338469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53887 w 824947"/>
                    <a:gd name="connsiteY6" fmla="*/ 1434547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304800 w 824947"/>
                    <a:gd name="connsiteY14" fmla="*/ 1338469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53887 w 824947"/>
                    <a:gd name="connsiteY6" fmla="*/ 1434547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304800 w 824947"/>
                    <a:gd name="connsiteY14" fmla="*/ 1338469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31985 w 824947"/>
                    <a:gd name="connsiteY6" fmla="*/ 1469225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304800 w 824947"/>
                    <a:gd name="connsiteY14" fmla="*/ 1338469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31985 w 824947"/>
                    <a:gd name="connsiteY6" fmla="*/ 1469225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304800 w 824947"/>
                    <a:gd name="connsiteY14" fmla="*/ 1338469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31985 w 824947"/>
                    <a:gd name="connsiteY6" fmla="*/ 1469225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304800 w 824947"/>
                    <a:gd name="connsiteY14" fmla="*/ 1338469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31985 w 824947"/>
                    <a:gd name="connsiteY6" fmla="*/ 1469225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304800 w 824947"/>
                    <a:gd name="connsiteY14" fmla="*/ 1338469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31985 w 824947"/>
                    <a:gd name="connsiteY6" fmla="*/ 1469225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51182 w 824947"/>
                    <a:gd name="connsiteY13" fmla="*/ 1451113 h 1991139"/>
                    <a:gd name="connsiteX14" fmla="*/ 277423 w 824947"/>
                    <a:gd name="connsiteY14" fmla="*/ 1332994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31985 w 824947"/>
                    <a:gd name="connsiteY6" fmla="*/ 1469225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38406 w 824947"/>
                    <a:gd name="connsiteY13" fmla="*/ 1460239 h 1991139"/>
                    <a:gd name="connsiteX14" fmla="*/ 277423 w 824947"/>
                    <a:gd name="connsiteY14" fmla="*/ 1332994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31985 w 824947"/>
                    <a:gd name="connsiteY6" fmla="*/ 1469225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38406 w 824947"/>
                    <a:gd name="connsiteY13" fmla="*/ 1460239 h 1991139"/>
                    <a:gd name="connsiteX14" fmla="*/ 277423 w 824947"/>
                    <a:gd name="connsiteY14" fmla="*/ 1332994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4947 w 824947"/>
                    <a:gd name="connsiteY0" fmla="*/ 0 h 1991139"/>
                    <a:gd name="connsiteX1" fmla="*/ 811695 w 824947"/>
                    <a:gd name="connsiteY1" fmla="*/ 301487 h 1991139"/>
                    <a:gd name="connsiteX2" fmla="*/ 593034 w 824947"/>
                    <a:gd name="connsiteY2" fmla="*/ 616226 h 1991139"/>
                    <a:gd name="connsiteX3" fmla="*/ 79513 w 824947"/>
                    <a:gd name="connsiteY3" fmla="*/ 1080052 h 1991139"/>
                    <a:gd name="connsiteX4" fmla="*/ 142461 w 824947"/>
                    <a:gd name="connsiteY4" fmla="*/ 1239078 h 1991139"/>
                    <a:gd name="connsiteX5" fmla="*/ 420617 w 824947"/>
                    <a:gd name="connsiteY5" fmla="*/ 1294785 h 1991139"/>
                    <a:gd name="connsiteX6" fmla="*/ 431985 w 824947"/>
                    <a:gd name="connsiteY6" fmla="*/ 1469225 h 1991139"/>
                    <a:gd name="connsiteX7" fmla="*/ 281608 w 824947"/>
                    <a:gd name="connsiteY7" fmla="*/ 1623391 h 1991139"/>
                    <a:gd name="connsiteX8" fmla="*/ 235226 w 824947"/>
                    <a:gd name="connsiteY8" fmla="*/ 1845365 h 1991139"/>
                    <a:gd name="connsiteX9" fmla="*/ 145774 w 824947"/>
                    <a:gd name="connsiteY9" fmla="*/ 1991139 h 1991139"/>
                    <a:gd name="connsiteX10" fmla="*/ 135834 w 824947"/>
                    <a:gd name="connsiteY10" fmla="*/ 1921565 h 1991139"/>
                    <a:gd name="connsiteX11" fmla="*/ 202095 w 824947"/>
                    <a:gd name="connsiteY11" fmla="*/ 1825487 h 1991139"/>
                    <a:gd name="connsiteX12" fmla="*/ 178904 w 824947"/>
                    <a:gd name="connsiteY12" fmla="*/ 1613452 h 1991139"/>
                    <a:gd name="connsiteX13" fmla="*/ 338406 w 824947"/>
                    <a:gd name="connsiteY13" fmla="*/ 1460239 h 1991139"/>
                    <a:gd name="connsiteX14" fmla="*/ 277423 w 824947"/>
                    <a:gd name="connsiteY14" fmla="*/ 1332994 h 1991139"/>
                    <a:gd name="connsiteX15" fmla="*/ 49695 w 824947"/>
                    <a:gd name="connsiteY15" fmla="*/ 1311965 h 1991139"/>
                    <a:gd name="connsiteX16" fmla="*/ 0 w 824947"/>
                    <a:gd name="connsiteY16" fmla="*/ 1080052 h 1991139"/>
                    <a:gd name="connsiteX17" fmla="*/ 702365 w 824947"/>
                    <a:gd name="connsiteY17" fmla="*/ 347869 h 1991139"/>
                    <a:gd name="connsiteX18" fmla="*/ 732182 w 824947"/>
                    <a:gd name="connsiteY18" fmla="*/ 231913 h 1991139"/>
                    <a:gd name="connsiteX19" fmla="*/ 609600 w 824947"/>
                    <a:gd name="connsiteY19" fmla="*/ 29817 h 1991139"/>
                    <a:gd name="connsiteX20" fmla="*/ 824947 w 824947"/>
                    <a:gd name="connsiteY20" fmla="*/ 0 h 1991139"/>
                    <a:gd name="connsiteX0" fmla="*/ 827532 w 827532"/>
                    <a:gd name="connsiteY0" fmla="*/ 0 h 1991139"/>
                    <a:gd name="connsiteX1" fmla="*/ 814280 w 827532"/>
                    <a:gd name="connsiteY1" fmla="*/ 301487 h 1991139"/>
                    <a:gd name="connsiteX2" fmla="*/ 595619 w 827532"/>
                    <a:gd name="connsiteY2" fmla="*/ 616226 h 1991139"/>
                    <a:gd name="connsiteX3" fmla="*/ 82098 w 827532"/>
                    <a:gd name="connsiteY3" fmla="*/ 1080052 h 1991139"/>
                    <a:gd name="connsiteX4" fmla="*/ 145046 w 827532"/>
                    <a:gd name="connsiteY4" fmla="*/ 1239078 h 1991139"/>
                    <a:gd name="connsiteX5" fmla="*/ 423202 w 827532"/>
                    <a:gd name="connsiteY5" fmla="*/ 1294785 h 1991139"/>
                    <a:gd name="connsiteX6" fmla="*/ 434570 w 827532"/>
                    <a:gd name="connsiteY6" fmla="*/ 1469225 h 1991139"/>
                    <a:gd name="connsiteX7" fmla="*/ 284193 w 827532"/>
                    <a:gd name="connsiteY7" fmla="*/ 1623391 h 1991139"/>
                    <a:gd name="connsiteX8" fmla="*/ 237811 w 827532"/>
                    <a:gd name="connsiteY8" fmla="*/ 1845365 h 1991139"/>
                    <a:gd name="connsiteX9" fmla="*/ 148359 w 827532"/>
                    <a:gd name="connsiteY9" fmla="*/ 1991139 h 1991139"/>
                    <a:gd name="connsiteX10" fmla="*/ 138419 w 827532"/>
                    <a:gd name="connsiteY10" fmla="*/ 1921565 h 1991139"/>
                    <a:gd name="connsiteX11" fmla="*/ 204680 w 827532"/>
                    <a:gd name="connsiteY11" fmla="*/ 1825487 h 1991139"/>
                    <a:gd name="connsiteX12" fmla="*/ 181489 w 827532"/>
                    <a:gd name="connsiteY12" fmla="*/ 1613452 h 1991139"/>
                    <a:gd name="connsiteX13" fmla="*/ 340991 w 827532"/>
                    <a:gd name="connsiteY13" fmla="*/ 1460239 h 1991139"/>
                    <a:gd name="connsiteX14" fmla="*/ 280008 w 827532"/>
                    <a:gd name="connsiteY14" fmla="*/ 1332994 h 1991139"/>
                    <a:gd name="connsiteX15" fmla="*/ 52280 w 827532"/>
                    <a:gd name="connsiteY15" fmla="*/ 1311965 h 1991139"/>
                    <a:gd name="connsiteX16" fmla="*/ 2585 w 827532"/>
                    <a:gd name="connsiteY16" fmla="*/ 1080052 h 1991139"/>
                    <a:gd name="connsiteX17" fmla="*/ 704950 w 827532"/>
                    <a:gd name="connsiteY17" fmla="*/ 347869 h 1991139"/>
                    <a:gd name="connsiteX18" fmla="*/ 734767 w 827532"/>
                    <a:gd name="connsiteY18" fmla="*/ 231913 h 1991139"/>
                    <a:gd name="connsiteX19" fmla="*/ 612185 w 827532"/>
                    <a:gd name="connsiteY19" fmla="*/ 29817 h 1991139"/>
                    <a:gd name="connsiteX20" fmla="*/ 827532 w 827532"/>
                    <a:gd name="connsiteY20" fmla="*/ 0 h 1991139"/>
                    <a:gd name="connsiteX0" fmla="*/ 845053 w 845053"/>
                    <a:gd name="connsiteY0" fmla="*/ 0 h 1991139"/>
                    <a:gd name="connsiteX1" fmla="*/ 831801 w 845053"/>
                    <a:gd name="connsiteY1" fmla="*/ 301487 h 1991139"/>
                    <a:gd name="connsiteX2" fmla="*/ 613140 w 845053"/>
                    <a:gd name="connsiteY2" fmla="*/ 616226 h 1991139"/>
                    <a:gd name="connsiteX3" fmla="*/ 99619 w 845053"/>
                    <a:gd name="connsiteY3" fmla="*/ 1080052 h 1991139"/>
                    <a:gd name="connsiteX4" fmla="*/ 162567 w 845053"/>
                    <a:gd name="connsiteY4" fmla="*/ 1239078 h 1991139"/>
                    <a:gd name="connsiteX5" fmla="*/ 440723 w 845053"/>
                    <a:gd name="connsiteY5" fmla="*/ 1294785 h 1991139"/>
                    <a:gd name="connsiteX6" fmla="*/ 452091 w 845053"/>
                    <a:gd name="connsiteY6" fmla="*/ 1469225 h 1991139"/>
                    <a:gd name="connsiteX7" fmla="*/ 301714 w 845053"/>
                    <a:gd name="connsiteY7" fmla="*/ 1623391 h 1991139"/>
                    <a:gd name="connsiteX8" fmla="*/ 255332 w 845053"/>
                    <a:gd name="connsiteY8" fmla="*/ 1845365 h 1991139"/>
                    <a:gd name="connsiteX9" fmla="*/ 165880 w 845053"/>
                    <a:gd name="connsiteY9" fmla="*/ 1991139 h 1991139"/>
                    <a:gd name="connsiteX10" fmla="*/ 155940 w 845053"/>
                    <a:gd name="connsiteY10" fmla="*/ 1921565 h 1991139"/>
                    <a:gd name="connsiteX11" fmla="*/ 222201 w 845053"/>
                    <a:gd name="connsiteY11" fmla="*/ 1825487 h 1991139"/>
                    <a:gd name="connsiteX12" fmla="*/ 199010 w 845053"/>
                    <a:gd name="connsiteY12" fmla="*/ 1613452 h 1991139"/>
                    <a:gd name="connsiteX13" fmla="*/ 358512 w 845053"/>
                    <a:gd name="connsiteY13" fmla="*/ 1460239 h 1991139"/>
                    <a:gd name="connsiteX14" fmla="*/ 297529 w 845053"/>
                    <a:gd name="connsiteY14" fmla="*/ 1332994 h 1991139"/>
                    <a:gd name="connsiteX15" fmla="*/ 69801 w 845053"/>
                    <a:gd name="connsiteY15" fmla="*/ 1311965 h 1991139"/>
                    <a:gd name="connsiteX16" fmla="*/ 20106 w 845053"/>
                    <a:gd name="connsiteY16" fmla="*/ 1080052 h 1991139"/>
                    <a:gd name="connsiteX17" fmla="*/ 722471 w 845053"/>
                    <a:gd name="connsiteY17" fmla="*/ 347869 h 1991139"/>
                    <a:gd name="connsiteX18" fmla="*/ 752288 w 845053"/>
                    <a:gd name="connsiteY18" fmla="*/ 231913 h 1991139"/>
                    <a:gd name="connsiteX19" fmla="*/ 629706 w 845053"/>
                    <a:gd name="connsiteY19" fmla="*/ 29817 h 1991139"/>
                    <a:gd name="connsiteX20" fmla="*/ 845053 w 845053"/>
                    <a:gd name="connsiteY20" fmla="*/ 0 h 1991139"/>
                    <a:gd name="connsiteX0" fmla="*/ 827356 w 827356"/>
                    <a:gd name="connsiteY0" fmla="*/ 0 h 1991139"/>
                    <a:gd name="connsiteX1" fmla="*/ 814104 w 827356"/>
                    <a:gd name="connsiteY1" fmla="*/ 301487 h 1991139"/>
                    <a:gd name="connsiteX2" fmla="*/ 595443 w 827356"/>
                    <a:gd name="connsiteY2" fmla="*/ 616226 h 1991139"/>
                    <a:gd name="connsiteX3" fmla="*/ 81922 w 827356"/>
                    <a:gd name="connsiteY3" fmla="*/ 1080052 h 1991139"/>
                    <a:gd name="connsiteX4" fmla="*/ 144870 w 827356"/>
                    <a:gd name="connsiteY4" fmla="*/ 1239078 h 1991139"/>
                    <a:gd name="connsiteX5" fmla="*/ 423026 w 827356"/>
                    <a:gd name="connsiteY5" fmla="*/ 1294785 h 1991139"/>
                    <a:gd name="connsiteX6" fmla="*/ 434394 w 827356"/>
                    <a:gd name="connsiteY6" fmla="*/ 1469225 h 1991139"/>
                    <a:gd name="connsiteX7" fmla="*/ 284017 w 827356"/>
                    <a:gd name="connsiteY7" fmla="*/ 1623391 h 1991139"/>
                    <a:gd name="connsiteX8" fmla="*/ 237635 w 827356"/>
                    <a:gd name="connsiteY8" fmla="*/ 1845365 h 1991139"/>
                    <a:gd name="connsiteX9" fmla="*/ 148183 w 827356"/>
                    <a:gd name="connsiteY9" fmla="*/ 1991139 h 1991139"/>
                    <a:gd name="connsiteX10" fmla="*/ 138243 w 827356"/>
                    <a:gd name="connsiteY10" fmla="*/ 1921565 h 1991139"/>
                    <a:gd name="connsiteX11" fmla="*/ 204504 w 827356"/>
                    <a:gd name="connsiteY11" fmla="*/ 1825487 h 1991139"/>
                    <a:gd name="connsiteX12" fmla="*/ 181313 w 827356"/>
                    <a:gd name="connsiteY12" fmla="*/ 1613452 h 1991139"/>
                    <a:gd name="connsiteX13" fmla="*/ 340815 w 827356"/>
                    <a:gd name="connsiteY13" fmla="*/ 1460239 h 1991139"/>
                    <a:gd name="connsiteX14" fmla="*/ 279832 w 827356"/>
                    <a:gd name="connsiteY14" fmla="*/ 1332994 h 1991139"/>
                    <a:gd name="connsiteX15" fmla="*/ 52104 w 827356"/>
                    <a:gd name="connsiteY15" fmla="*/ 1311965 h 1991139"/>
                    <a:gd name="connsiteX16" fmla="*/ 37087 w 827356"/>
                    <a:gd name="connsiteY16" fmla="*/ 1032598 h 1991139"/>
                    <a:gd name="connsiteX17" fmla="*/ 704774 w 827356"/>
                    <a:gd name="connsiteY17" fmla="*/ 347869 h 1991139"/>
                    <a:gd name="connsiteX18" fmla="*/ 734591 w 827356"/>
                    <a:gd name="connsiteY18" fmla="*/ 231913 h 1991139"/>
                    <a:gd name="connsiteX19" fmla="*/ 612009 w 827356"/>
                    <a:gd name="connsiteY19" fmla="*/ 29817 h 1991139"/>
                    <a:gd name="connsiteX20" fmla="*/ 827356 w 827356"/>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88760 w 834194"/>
                    <a:gd name="connsiteY3" fmla="*/ 1080052 h 1991139"/>
                    <a:gd name="connsiteX4" fmla="*/ 151708 w 834194"/>
                    <a:gd name="connsiteY4" fmla="*/ 1239078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1 w 834194"/>
                    <a:gd name="connsiteY12" fmla="*/ 1613452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88760 w 834194"/>
                    <a:gd name="connsiteY3" fmla="*/ 1080052 h 1991139"/>
                    <a:gd name="connsiteX4" fmla="*/ 151708 w 834194"/>
                    <a:gd name="connsiteY4" fmla="*/ 1239078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1 w 834194"/>
                    <a:gd name="connsiteY12" fmla="*/ 1613452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151708 w 834194"/>
                    <a:gd name="connsiteY4" fmla="*/ 1239078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1 w 834194"/>
                    <a:gd name="connsiteY12" fmla="*/ 1613452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151708 w 834194"/>
                    <a:gd name="connsiteY4" fmla="*/ 1239078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1 w 834194"/>
                    <a:gd name="connsiteY12" fmla="*/ 1613452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151708 w 834194"/>
                    <a:gd name="connsiteY4" fmla="*/ 1239078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1 w 834194"/>
                    <a:gd name="connsiteY12" fmla="*/ 1613452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1 w 834194"/>
                    <a:gd name="connsiteY12" fmla="*/ 1613452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1 w 834194"/>
                    <a:gd name="connsiteY12" fmla="*/ 1613452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1 w 834194"/>
                    <a:gd name="connsiteY12" fmla="*/ 1613452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1 w 834194"/>
                    <a:gd name="connsiteY12" fmla="*/ 1613452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9976 w 834194"/>
                    <a:gd name="connsiteY12" fmla="*/ 1640830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9976 w 834194"/>
                    <a:gd name="connsiteY12" fmla="*/ 1640830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44473 w 834194"/>
                    <a:gd name="connsiteY8" fmla="*/ 1845365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947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602281 w 834194"/>
                    <a:gd name="connsiteY2" fmla="*/ 616226 h 1991139"/>
                    <a:gd name="connsiteX3" fmla="*/ 125263 w 834194"/>
                    <a:gd name="connsiteY3" fmla="*/ 1049024 h 1991139"/>
                    <a:gd name="connsiteX4" fmla="*/ 210112 w 834194"/>
                    <a:gd name="connsiteY4" fmla="*/ 1250029 h 1991139"/>
                    <a:gd name="connsiteX5" fmla="*/ 429864 w 834194"/>
                    <a:gd name="connsiteY5" fmla="*/ 12874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594980 w 834194"/>
                    <a:gd name="connsiteY2" fmla="*/ 608925 h 1991139"/>
                    <a:gd name="connsiteX3" fmla="*/ 125263 w 834194"/>
                    <a:gd name="connsiteY3" fmla="*/ 1049024 h 1991139"/>
                    <a:gd name="connsiteX4" fmla="*/ 210112 w 834194"/>
                    <a:gd name="connsiteY4" fmla="*/ 1250029 h 1991139"/>
                    <a:gd name="connsiteX5" fmla="*/ 429864 w 834194"/>
                    <a:gd name="connsiteY5" fmla="*/ 12874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34194"/>
                    <a:gd name="connsiteY0" fmla="*/ 0 h 1991139"/>
                    <a:gd name="connsiteX1" fmla="*/ 820942 w 834194"/>
                    <a:gd name="connsiteY1" fmla="*/ 301487 h 1991139"/>
                    <a:gd name="connsiteX2" fmla="*/ 594980 w 834194"/>
                    <a:gd name="connsiteY2" fmla="*/ 608925 h 1991139"/>
                    <a:gd name="connsiteX3" fmla="*/ 125263 w 834194"/>
                    <a:gd name="connsiteY3" fmla="*/ 1049024 h 1991139"/>
                    <a:gd name="connsiteX4" fmla="*/ 210112 w 834194"/>
                    <a:gd name="connsiteY4" fmla="*/ 1250029 h 1991139"/>
                    <a:gd name="connsiteX5" fmla="*/ 429864 w 834194"/>
                    <a:gd name="connsiteY5" fmla="*/ 1287485 h 1991139"/>
                    <a:gd name="connsiteX6" fmla="*/ 441232 w 834194"/>
                    <a:gd name="connsiteY6" fmla="*/ 1469225 h 1991139"/>
                    <a:gd name="connsiteX7" fmla="*/ 290855 w 834194"/>
                    <a:gd name="connsiteY7" fmla="*/ 1623391 h 1991139"/>
                    <a:gd name="connsiteX8" fmla="*/ 255424 w 834194"/>
                    <a:gd name="connsiteY8" fmla="*/ 1847190 h 1991139"/>
                    <a:gd name="connsiteX9" fmla="*/ 155021 w 834194"/>
                    <a:gd name="connsiteY9" fmla="*/ 1991139 h 1991139"/>
                    <a:gd name="connsiteX10" fmla="*/ 145081 w 834194"/>
                    <a:gd name="connsiteY10" fmla="*/ 1921565 h 1991139"/>
                    <a:gd name="connsiteX11" fmla="*/ 211342 w 834194"/>
                    <a:gd name="connsiteY11" fmla="*/ 1825487 h 1991139"/>
                    <a:gd name="connsiteX12" fmla="*/ 188150 w 834194"/>
                    <a:gd name="connsiteY12" fmla="*/ 1679158 h 1991139"/>
                    <a:gd name="connsiteX13" fmla="*/ 347653 w 834194"/>
                    <a:gd name="connsiteY13" fmla="*/ 1460239 h 1991139"/>
                    <a:gd name="connsiteX14" fmla="*/ 286670 w 834194"/>
                    <a:gd name="connsiteY14" fmla="*/ 1332994 h 1991139"/>
                    <a:gd name="connsiteX15" fmla="*/ 58942 w 834194"/>
                    <a:gd name="connsiteY15" fmla="*/ 1311965 h 1991139"/>
                    <a:gd name="connsiteX16" fmla="*/ 43925 w 834194"/>
                    <a:gd name="connsiteY16" fmla="*/ 1032598 h 1991139"/>
                    <a:gd name="connsiteX17" fmla="*/ 711612 w 834194"/>
                    <a:gd name="connsiteY17" fmla="*/ 347869 h 1991139"/>
                    <a:gd name="connsiteX18" fmla="*/ 741429 w 834194"/>
                    <a:gd name="connsiteY18" fmla="*/ 231913 h 1991139"/>
                    <a:gd name="connsiteX19" fmla="*/ 618847 w 834194"/>
                    <a:gd name="connsiteY19" fmla="*/ 29817 h 1991139"/>
                    <a:gd name="connsiteX20" fmla="*/ 834194 w 834194"/>
                    <a:gd name="connsiteY20" fmla="*/ 0 h 1991139"/>
                    <a:gd name="connsiteX0" fmla="*/ 834194 w 841225"/>
                    <a:gd name="connsiteY0" fmla="*/ 0 h 1991139"/>
                    <a:gd name="connsiteX1" fmla="*/ 820942 w 841225"/>
                    <a:gd name="connsiteY1" fmla="*/ 301487 h 1991139"/>
                    <a:gd name="connsiteX2" fmla="*/ 594980 w 841225"/>
                    <a:gd name="connsiteY2" fmla="*/ 608925 h 1991139"/>
                    <a:gd name="connsiteX3" fmla="*/ 125263 w 841225"/>
                    <a:gd name="connsiteY3" fmla="*/ 1049024 h 1991139"/>
                    <a:gd name="connsiteX4" fmla="*/ 210112 w 841225"/>
                    <a:gd name="connsiteY4" fmla="*/ 1250029 h 1991139"/>
                    <a:gd name="connsiteX5" fmla="*/ 429864 w 841225"/>
                    <a:gd name="connsiteY5" fmla="*/ 1287485 h 1991139"/>
                    <a:gd name="connsiteX6" fmla="*/ 441232 w 841225"/>
                    <a:gd name="connsiteY6" fmla="*/ 1469225 h 1991139"/>
                    <a:gd name="connsiteX7" fmla="*/ 290855 w 841225"/>
                    <a:gd name="connsiteY7" fmla="*/ 1623391 h 1991139"/>
                    <a:gd name="connsiteX8" fmla="*/ 255424 w 841225"/>
                    <a:gd name="connsiteY8" fmla="*/ 1847190 h 1991139"/>
                    <a:gd name="connsiteX9" fmla="*/ 155021 w 841225"/>
                    <a:gd name="connsiteY9" fmla="*/ 1991139 h 1991139"/>
                    <a:gd name="connsiteX10" fmla="*/ 145081 w 841225"/>
                    <a:gd name="connsiteY10" fmla="*/ 1921565 h 1991139"/>
                    <a:gd name="connsiteX11" fmla="*/ 211342 w 841225"/>
                    <a:gd name="connsiteY11" fmla="*/ 1825487 h 1991139"/>
                    <a:gd name="connsiteX12" fmla="*/ 188150 w 841225"/>
                    <a:gd name="connsiteY12" fmla="*/ 1679158 h 1991139"/>
                    <a:gd name="connsiteX13" fmla="*/ 347653 w 841225"/>
                    <a:gd name="connsiteY13" fmla="*/ 1460239 h 1991139"/>
                    <a:gd name="connsiteX14" fmla="*/ 286670 w 841225"/>
                    <a:gd name="connsiteY14" fmla="*/ 1332994 h 1991139"/>
                    <a:gd name="connsiteX15" fmla="*/ 58942 w 841225"/>
                    <a:gd name="connsiteY15" fmla="*/ 1311965 h 1991139"/>
                    <a:gd name="connsiteX16" fmla="*/ 43925 w 841225"/>
                    <a:gd name="connsiteY16" fmla="*/ 1032598 h 1991139"/>
                    <a:gd name="connsiteX17" fmla="*/ 711612 w 841225"/>
                    <a:gd name="connsiteY17" fmla="*/ 347869 h 1991139"/>
                    <a:gd name="connsiteX18" fmla="*/ 741429 w 841225"/>
                    <a:gd name="connsiteY18" fmla="*/ 231913 h 1991139"/>
                    <a:gd name="connsiteX19" fmla="*/ 618847 w 841225"/>
                    <a:gd name="connsiteY19" fmla="*/ 29817 h 1991139"/>
                    <a:gd name="connsiteX20" fmla="*/ 834194 w 841225"/>
                    <a:gd name="connsiteY20" fmla="*/ 0 h 1991139"/>
                    <a:gd name="connsiteX0" fmla="*/ 834194 w 841225"/>
                    <a:gd name="connsiteY0" fmla="*/ 0 h 1991139"/>
                    <a:gd name="connsiteX1" fmla="*/ 820942 w 841225"/>
                    <a:gd name="connsiteY1" fmla="*/ 301487 h 1991139"/>
                    <a:gd name="connsiteX2" fmla="*/ 594980 w 841225"/>
                    <a:gd name="connsiteY2" fmla="*/ 608925 h 1991139"/>
                    <a:gd name="connsiteX3" fmla="*/ 125263 w 841225"/>
                    <a:gd name="connsiteY3" fmla="*/ 1049024 h 1991139"/>
                    <a:gd name="connsiteX4" fmla="*/ 210112 w 841225"/>
                    <a:gd name="connsiteY4" fmla="*/ 1250029 h 1991139"/>
                    <a:gd name="connsiteX5" fmla="*/ 429864 w 841225"/>
                    <a:gd name="connsiteY5" fmla="*/ 1287485 h 1991139"/>
                    <a:gd name="connsiteX6" fmla="*/ 441232 w 841225"/>
                    <a:gd name="connsiteY6" fmla="*/ 1469225 h 1991139"/>
                    <a:gd name="connsiteX7" fmla="*/ 290855 w 841225"/>
                    <a:gd name="connsiteY7" fmla="*/ 1623391 h 1991139"/>
                    <a:gd name="connsiteX8" fmla="*/ 255424 w 841225"/>
                    <a:gd name="connsiteY8" fmla="*/ 1847190 h 1991139"/>
                    <a:gd name="connsiteX9" fmla="*/ 155021 w 841225"/>
                    <a:gd name="connsiteY9" fmla="*/ 1991139 h 1991139"/>
                    <a:gd name="connsiteX10" fmla="*/ 145081 w 841225"/>
                    <a:gd name="connsiteY10" fmla="*/ 1921565 h 1991139"/>
                    <a:gd name="connsiteX11" fmla="*/ 211342 w 841225"/>
                    <a:gd name="connsiteY11" fmla="*/ 1825487 h 1991139"/>
                    <a:gd name="connsiteX12" fmla="*/ 188150 w 841225"/>
                    <a:gd name="connsiteY12" fmla="*/ 1679158 h 1991139"/>
                    <a:gd name="connsiteX13" fmla="*/ 347653 w 841225"/>
                    <a:gd name="connsiteY13" fmla="*/ 1460239 h 1991139"/>
                    <a:gd name="connsiteX14" fmla="*/ 286670 w 841225"/>
                    <a:gd name="connsiteY14" fmla="*/ 1332994 h 1991139"/>
                    <a:gd name="connsiteX15" fmla="*/ 58942 w 841225"/>
                    <a:gd name="connsiteY15" fmla="*/ 1311965 h 1991139"/>
                    <a:gd name="connsiteX16" fmla="*/ 43925 w 841225"/>
                    <a:gd name="connsiteY16" fmla="*/ 1032598 h 1991139"/>
                    <a:gd name="connsiteX17" fmla="*/ 711612 w 841225"/>
                    <a:gd name="connsiteY17" fmla="*/ 347869 h 1991139"/>
                    <a:gd name="connsiteX18" fmla="*/ 741429 w 841225"/>
                    <a:gd name="connsiteY18" fmla="*/ 231913 h 1991139"/>
                    <a:gd name="connsiteX19" fmla="*/ 618847 w 841225"/>
                    <a:gd name="connsiteY19" fmla="*/ 29817 h 1991139"/>
                    <a:gd name="connsiteX20" fmla="*/ 834194 w 841225"/>
                    <a:gd name="connsiteY20" fmla="*/ 0 h 1991139"/>
                    <a:gd name="connsiteX0" fmla="*/ 834194 w 841225"/>
                    <a:gd name="connsiteY0" fmla="*/ 0 h 1991139"/>
                    <a:gd name="connsiteX1" fmla="*/ 820942 w 841225"/>
                    <a:gd name="connsiteY1" fmla="*/ 301487 h 1991139"/>
                    <a:gd name="connsiteX2" fmla="*/ 594980 w 841225"/>
                    <a:gd name="connsiteY2" fmla="*/ 608925 h 1991139"/>
                    <a:gd name="connsiteX3" fmla="*/ 125263 w 841225"/>
                    <a:gd name="connsiteY3" fmla="*/ 1049024 h 1991139"/>
                    <a:gd name="connsiteX4" fmla="*/ 210112 w 841225"/>
                    <a:gd name="connsiteY4" fmla="*/ 1250029 h 1991139"/>
                    <a:gd name="connsiteX5" fmla="*/ 429864 w 841225"/>
                    <a:gd name="connsiteY5" fmla="*/ 1287485 h 1991139"/>
                    <a:gd name="connsiteX6" fmla="*/ 441232 w 841225"/>
                    <a:gd name="connsiteY6" fmla="*/ 1469225 h 1991139"/>
                    <a:gd name="connsiteX7" fmla="*/ 290855 w 841225"/>
                    <a:gd name="connsiteY7" fmla="*/ 1623391 h 1991139"/>
                    <a:gd name="connsiteX8" fmla="*/ 255424 w 841225"/>
                    <a:gd name="connsiteY8" fmla="*/ 1847190 h 1991139"/>
                    <a:gd name="connsiteX9" fmla="*/ 155021 w 841225"/>
                    <a:gd name="connsiteY9" fmla="*/ 1991139 h 1991139"/>
                    <a:gd name="connsiteX10" fmla="*/ 145081 w 841225"/>
                    <a:gd name="connsiteY10" fmla="*/ 1921565 h 1991139"/>
                    <a:gd name="connsiteX11" fmla="*/ 211342 w 841225"/>
                    <a:gd name="connsiteY11" fmla="*/ 1825487 h 1991139"/>
                    <a:gd name="connsiteX12" fmla="*/ 188150 w 841225"/>
                    <a:gd name="connsiteY12" fmla="*/ 1679158 h 1991139"/>
                    <a:gd name="connsiteX13" fmla="*/ 347653 w 841225"/>
                    <a:gd name="connsiteY13" fmla="*/ 1460239 h 1991139"/>
                    <a:gd name="connsiteX14" fmla="*/ 286670 w 841225"/>
                    <a:gd name="connsiteY14" fmla="*/ 1332994 h 1991139"/>
                    <a:gd name="connsiteX15" fmla="*/ 58942 w 841225"/>
                    <a:gd name="connsiteY15" fmla="*/ 1311965 h 1991139"/>
                    <a:gd name="connsiteX16" fmla="*/ 43925 w 841225"/>
                    <a:gd name="connsiteY16" fmla="*/ 1032598 h 1991139"/>
                    <a:gd name="connsiteX17" fmla="*/ 711612 w 841225"/>
                    <a:gd name="connsiteY17" fmla="*/ 347869 h 1991139"/>
                    <a:gd name="connsiteX18" fmla="*/ 741429 w 841225"/>
                    <a:gd name="connsiteY18" fmla="*/ 231913 h 1991139"/>
                    <a:gd name="connsiteX19" fmla="*/ 618847 w 841225"/>
                    <a:gd name="connsiteY19" fmla="*/ 29817 h 1991139"/>
                    <a:gd name="connsiteX20" fmla="*/ 834194 w 841225"/>
                    <a:gd name="connsiteY20" fmla="*/ 0 h 1991139"/>
                    <a:gd name="connsiteX0" fmla="*/ 834194 w 841225"/>
                    <a:gd name="connsiteY0" fmla="*/ 0 h 1991139"/>
                    <a:gd name="connsiteX1" fmla="*/ 820942 w 841225"/>
                    <a:gd name="connsiteY1" fmla="*/ 301487 h 1991139"/>
                    <a:gd name="connsiteX2" fmla="*/ 594980 w 841225"/>
                    <a:gd name="connsiteY2" fmla="*/ 608925 h 1991139"/>
                    <a:gd name="connsiteX3" fmla="*/ 125263 w 841225"/>
                    <a:gd name="connsiteY3" fmla="*/ 1049024 h 1991139"/>
                    <a:gd name="connsiteX4" fmla="*/ 210112 w 841225"/>
                    <a:gd name="connsiteY4" fmla="*/ 1250029 h 1991139"/>
                    <a:gd name="connsiteX5" fmla="*/ 429864 w 841225"/>
                    <a:gd name="connsiteY5" fmla="*/ 1287485 h 1991139"/>
                    <a:gd name="connsiteX6" fmla="*/ 441232 w 841225"/>
                    <a:gd name="connsiteY6" fmla="*/ 1469225 h 1991139"/>
                    <a:gd name="connsiteX7" fmla="*/ 290855 w 841225"/>
                    <a:gd name="connsiteY7" fmla="*/ 1623391 h 1991139"/>
                    <a:gd name="connsiteX8" fmla="*/ 255424 w 841225"/>
                    <a:gd name="connsiteY8" fmla="*/ 1847190 h 1991139"/>
                    <a:gd name="connsiteX9" fmla="*/ 155021 w 841225"/>
                    <a:gd name="connsiteY9" fmla="*/ 1991139 h 1991139"/>
                    <a:gd name="connsiteX10" fmla="*/ 145081 w 841225"/>
                    <a:gd name="connsiteY10" fmla="*/ 1921565 h 1991139"/>
                    <a:gd name="connsiteX11" fmla="*/ 211342 w 841225"/>
                    <a:gd name="connsiteY11" fmla="*/ 1825487 h 1991139"/>
                    <a:gd name="connsiteX12" fmla="*/ 188150 w 841225"/>
                    <a:gd name="connsiteY12" fmla="*/ 1679158 h 1991139"/>
                    <a:gd name="connsiteX13" fmla="*/ 347653 w 841225"/>
                    <a:gd name="connsiteY13" fmla="*/ 1460239 h 1991139"/>
                    <a:gd name="connsiteX14" fmla="*/ 286670 w 841225"/>
                    <a:gd name="connsiteY14" fmla="*/ 1332994 h 1991139"/>
                    <a:gd name="connsiteX15" fmla="*/ 58942 w 841225"/>
                    <a:gd name="connsiteY15" fmla="*/ 1311965 h 1991139"/>
                    <a:gd name="connsiteX16" fmla="*/ 43925 w 841225"/>
                    <a:gd name="connsiteY16" fmla="*/ 1032598 h 1991139"/>
                    <a:gd name="connsiteX17" fmla="*/ 711612 w 841225"/>
                    <a:gd name="connsiteY17" fmla="*/ 347869 h 1991139"/>
                    <a:gd name="connsiteX18" fmla="*/ 723178 w 841225"/>
                    <a:gd name="connsiteY18" fmla="*/ 195410 h 1991139"/>
                    <a:gd name="connsiteX19" fmla="*/ 618847 w 841225"/>
                    <a:gd name="connsiteY19" fmla="*/ 29817 h 1991139"/>
                    <a:gd name="connsiteX20" fmla="*/ 834194 w 841225"/>
                    <a:gd name="connsiteY20" fmla="*/ 0 h 1991139"/>
                    <a:gd name="connsiteX0" fmla="*/ 834194 w 841225"/>
                    <a:gd name="connsiteY0" fmla="*/ 0 h 1991139"/>
                    <a:gd name="connsiteX1" fmla="*/ 820942 w 841225"/>
                    <a:gd name="connsiteY1" fmla="*/ 301487 h 1991139"/>
                    <a:gd name="connsiteX2" fmla="*/ 594980 w 841225"/>
                    <a:gd name="connsiteY2" fmla="*/ 608925 h 1991139"/>
                    <a:gd name="connsiteX3" fmla="*/ 125263 w 841225"/>
                    <a:gd name="connsiteY3" fmla="*/ 1049024 h 1991139"/>
                    <a:gd name="connsiteX4" fmla="*/ 210112 w 841225"/>
                    <a:gd name="connsiteY4" fmla="*/ 1250029 h 1991139"/>
                    <a:gd name="connsiteX5" fmla="*/ 429864 w 841225"/>
                    <a:gd name="connsiteY5" fmla="*/ 1287485 h 1991139"/>
                    <a:gd name="connsiteX6" fmla="*/ 441232 w 841225"/>
                    <a:gd name="connsiteY6" fmla="*/ 1469225 h 1991139"/>
                    <a:gd name="connsiteX7" fmla="*/ 290855 w 841225"/>
                    <a:gd name="connsiteY7" fmla="*/ 1623391 h 1991139"/>
                    <a:gd name="connsiteX8" fmla="*/ 255424 w 841225"/>
                    <a:gd name="connsiteY8" fmla="*/ 1847190 h 1991139"/>
                    <a:gd name="connsiteX9" fmla="*/ 155021 w 841225"/>
                    <a:gd name="connsiteY9" fmla="*/ 1991139 h 1991139"/>
                    <a:gd name="connsiteX10" fmla="*/ 145081 w 841225"/>
                    <a:gd name="connsiteY10" fmla="*/ 1921565 h 1991139"/>
                    <a:gd name="connsiteX11" fmla="*/ 211342 w 841225"/>
                    <a:gd name="connsiteY11" fmla="*/ 1825487 h 1991139"/>
                    <a:gd name="connsiteX12" fmla="*/ 188150 w 841225"/>
                    <a:gd name="connsiteY12" fmla="*/ 1679158 h 1991139"/>
                    <a:gd name="connsiteX13" fmla="*/ 347653 w 841225"/>
                    <a:gd name="connsiteY13" fmla="*/ 1460239 h 1991139"/>
                    <a:gd name="connsiteX14" fmla="*/ 286670 w 841225"/>
                    <a:gd name="connsiteY14" fmla="*/ 1332994 h 1991139"/>
                    <a:gd name="connsiteX15" fmla="*/ 58942 w 841225"/>
                    <a:gd name="connsiteY15" fmla="*/ 1311965 h 1991139"/>
                    <a:gd name="connsiteX16" fmla="*/ 43925 w 841225"/>
                    <a:gd name="connsiteY16" fmla="*/ 1032598 h 1991139"/>
                    <a:gd name="connsiteX17" fmla="*/ 711612 w 841225"/>
                    <a:gd name="connsiteY17" fmla="*/ 347869 h 1991139"/>
                    <a:gd name="connsiteX18" fmla="*/ 723178 w 841225"/>
                    <a:gd name="connsiteY18" fmla="*/ 195410 h 1991139"/>
                    <a:gd name="connsiteX19" fmla="*/ 618847 w 841225"/>
                    <a:gd name="connsiteY19" fmla="*/ 29817 h 1991139"/>
                    <a:gd name="connsiteX20" fmla="*/ 834194 w 841225"/>
                    <a:gd name="connsiteY20" fmla="*/ 0 h 1991139"/>
                    <a:gd name="connsiteX0" fmla="*/ 834194 w 841225"/>
                    <a:gd name="connsiteY0" fmla="*/ 0 h 1991139"/>
                    <a:gd name="connsiteX1" fmla="*/ 820942 w 841225"/>
                    <a:gd name="connsiteY1" fmla="*/ 301487 h 1991139"/>
                    <a:gd name="connsiteX2" fmla="*/ 594980 w 841225"/>
                    <a:gd name="connsiteY2" fmla="*/ 608925 h 1991139"/>
                    <a:gd name="connsiteX3" fmla="*/ 125263 w 841225"/>
                    <a:gd name="connsiteY3" fmla="*/ 1049024 h 1991139"/>
                    <a:gd name="connsiteX4" fmla="*/ 210112 w 841225"/>
                    <a:gd name="connsiteY4" fmla="*/ 1250029 h 1991139"/>
                    <a:gd name="connsiteX5" fmla="*/ 429864 w 841225"/>
                    <a:gd name="connsiteY5" fmla="*/ 1287485 h 1991139"/>
                    <a:gd name="connsiteX6" fmla="*/ 441232 w 841225"/>
                    <a:gd name="connsiteY6" fmla="*/ 1469225 h 1991139"/>
                    <a:gd name="connsiteX7" fmla="*/ 290855 w 841225"/>
                    <a:gd name="connsiteY7" fmla="*/ 1623391 h 1991139"/>
                    <a:gd name="connsiteX8" fmla="*/ 255424 w 841225"/>
                    <a:gd name="connsiteY8" fmla="*/ 1847190 h 1991139"/>
                    <a:gd name="connsiteX9" fmla="*/ 155021 w 841225"/>
                    <a:gd name="connsiteY9" fmla="*/ 1991139 h 1991139"/>
                    <a:gd name="connsiteX10" fmla="*/ 145081 w 841225"/>
                    <a:gd name="connsiteY10" fmla="*/ 1921565 h 1991139"/>
                    <a:gd name="connsiteX11" fmla="*/ 211342 w 841225"/>
                    <a:gd name="connsiteY11" fmla="*/ 1825487 h 1991139"/>
                    <a:gd name="connsiteX12" fmla="*/ 188150 w 841225"/>
                    <a:gd name="connsiteY12" fmla="*/ 1679158 h 1991139"/>
                    <a:gd name="connsiteX13" fmla="*/ 347653 w 841225"/>
                    <a:gd name="connsiteY13" fmla="*/ 1460239 h 1991139"/>
                    <a:gd name="connsiteX14" fmla="*/ 286670 w 841225"/>
                    <a:gd name="connsiteY14" fmla="*/ 1332994 h 1991139"/>
                    <a:gd name="connsiteX15" fmla="*/ 58942 w 841225"/>
                    <a:gd name="connsiteY15" fmla="*/ 1311965 h 1991139"/>
                    <a:gd name="connsiteX16" fmla="*/ 43925 w 841225"/>
                    <a:gd name="connsiteY16" fmla="*/ 1032598 h 1991139"/>
                    <a:gd name="connsiteX17" fmla="*/ 711612 w 841225"/>
                    <a:gd name="connsiteY17" fmla="*/ 347869 h 1991139"/>
                    <a:gd name="connsiteX18" fmla="*/ 723178 w 841225"/>
                    <a:gd name="connsiteY18" fmla="*/ 195410 h 1991139"/>
                    <a:gd name="connsiteX19" fmla="*/ 618847 w 841225"/>
                    <a:gd name="connsiteY19" fmla="*/ 29817 h 1991139"/>
                    <a:gd name="connsiteX20" fmla="*/ 834194 w 841225"/>
                    <a:gd name="connsiteY20" fmla="*/ 0 h 1991139"/>
                    <a:gd name="connsiteX0" fmla="*/ 834194 w 841225"/>
                    <a:gd name="connsiteY0" fmla="*/ 0 h 1991139"/>
                    <a:gd name="connsiteX1" fmla="*/ 820942 w 841225"/>
                    <a:gd name="connsiteY1" fmla="*/ 301487 h 1991139"/>
                    <a:gd name="connsiteX2" fmla="*/ 594980 w 841225"/>
                    <a:gd name="connsiteY2" fmla="*/ 608925 h 1991139"/>
                    <a:gd name="connsiteX3" fmla="*/ 125263 w 841225"/>
                    <a:gd name="connsiteY3" fmla="*/ 1049024 h 1991139"/>
                    <a:gd name="connsiteX4" fmla="*/ 210112 w 841225"/>
                    <a:gd name="connsiteY4" fmla="*/ 1250029 h 1991139"/>
                    <a:gd name="connsiteX5" fmla="*/ 429864 w 841225"/>
                    <a:gd name="connsiteY5" fmla="*/ 1287485 h 1991139"/>
                    <a:gd name="connsiteX6" fmla="*/ 441232 w 841225"/>
                    <a:gd name="connsiteY6" fmla="*/ 1469225 h 1991139"/>
                    <a:gd name="connsiteX7" fmla="*/ 290855 w 841225"/>
                    <a:gd name="connsiteY7" fmla="*/ 1623391 h 1991139"/>
                    <a:gd name="connsiteX8" fmla="*/ 255424 w 841225"/>
                    <a:gd name="connsiteY8" fmla="*/ 1847190 h 1991139"/>
                    <a:gd name="connsiteX9" fmla="*/ 155021 w 841225"/>
                    <a:gd name="connsiteY9" fmla="*/ 1991139 h 1991139"/>
                    <a:gd name="connsiteX10" fmla="*/ 145081 w 841225"/>
                    <a:gd name="connsiteY10" fmla="*/ 1921565 h 1991139"/>
                    <a:gd name="connsiteX11" fmla="*/ 211342 w 841225"/>
                    <a:gd name="connsiteY11" fmla="*/ 1825487 h 1991139"/>
                    <a:gd name="connsiteX12" fmla="*/ 188150 w 841225"/>
                    <a:gd name="connsiteY12" fmla="*/ 1679158 h 1991139"/>
                    <a:gd name="connsiteX13" fmla="*/ 347653 w 841225"/>
                    <a:gd name="connsiteY13" fmla="*/ 1460239 h 1991139"/>
                    <a:gd name="connsiteX14" fmla="*/ 286670 w 841225"/>
                    <a:gd name="connsiteY14" fmla="*/ 1332994 h 1991139"/>
                    <a:gd name="connsiteX15" fmla="*/ 58942 w 841225"/>
                    <a:gd name="connsiteY15" fmla="*/ 1311965 h 1991139"/>
                    <a:gd name="connsiteX16" fmla="*/ 43925 w 841225"/>
                    <a:gd name="connsiteY16" fmla="*/ 1032598 h 1991139"/>
                    <a:gd name="connsiteX17" fmla="*/ 711612 w 841225"/>
                    <a:gd name="connsiteY17" fmla="*/ 347869 h 1991139"/>
                    <a:gd name="connsiteX18" fmla="*/ 723178 w 841225"/>
                    <a:gd name="connsiteY18" fmla="*/ 195410 h 1991139"/>
                    <a:gd name="connsiteX19" fmla="*/ 618847 w 841225"/>
                    <a:gd name="connsiteY19" fmla="*/ 29817 h 1991139"/>
                    <a:gd name="connsiteX20" fmla="*/ 834194 w 841225"/>
                    <a:gd name="connsiteY20" fmla="*/ 0 h 1991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41225" h="1991139">
                      <a:moveTo>
                        <a:pt x="834194" y="0"/>
                      </a:moveTo>
                      <a:cubicBezTo>
                        <a:pt x="829777" y="100496"/>
                        <a:pt x="860037" y="199166"/>
                        <a:pt x="820942" y="301487"/>
                      </a:cubicBezTo>
                      <a:cubicBezTo>
                        <a:pt x="772998" y="411266"/>
                        <a:pt x="699503" y="522873"/>
                        <a:pt x="594980" y="608925"/>
                      </a:cubicBezTo>
                      <a:lnTo>
                        <a:pt x="125263" y="1049024"/>
                      </a:lnTo>
                      <a:cubicBezTo>
                        <a:pt x="56814" y="1162264"/>
                        <a:pt x="138024" y="1246300"/>
                        <a:pt x="210112" y="1250029"/>
                      </a:cubicBezTo>
                      <a:cubicBezTo>
                        <a:pt x="297355" y="1258864"/>
                        <a:pt x="393726" y="1251273"/>
                        <a:pt x="429864" y="1287485"/>
                      </a:cubicBezTo>
                      <a:cubicBezTo>
                        <a:pt x="479282" y="1380310"/>
                        <a:pt x="468470" y="1427504"/>
                        <a:pt x="441232" y="1469225"/>
                      </a:cubicBezTo>
                      <a:cubicBezTo>
                        <a:pt x="391106" y="1520614"/>
                        <a:pt x="328205" y="1559226"/>
                        <a:pt x="290855" y="1623391"/>
                      </a:cubicBezTo>
                      <a:cubicBezTo>
                        <a:pt x="268094" y="1699816"/>
                        <a:pt x="270884" y="1772590"/>
                        <a:pt x="255424" y="1847190"/>
                      </a:cubicBezTo>
                      <a:cubicBezTo>
                        <a:pt x="229257" y="1899431"/>
                        <a:pt x="186663" y="1962624"/>
                        <a:pt x="155021" y="1991139"/>
                      </a:cubicBezTo>
                      <a:cubicBezTo>
                        <a:pt x="129806" y="1980724"/>
                        <a:pt x="135618" y="1953882"/>
                        <a:pt x="145081" y="1921565"/>
                      </a:cubicBezTo>
                      <a:cubicBezTo>
                        <a:pt x="158043" y="1878588"/>
                        <a:pt x="203856" y="1872114"/>
                        <a:pt x="211342" y="1825487"/>
                      </a:cubicBezTo>
                      <a:cubicBezTo>
                        <a:pt x="194486" y="1740208"/>
                        <a:pt x="179453" y="1764437"/>
                        <a:pt x="188150" y="1679158"/>
                      </a:cubicBezTo>
                      <a:cubicBezTo>
                        <a:pt x="188388" y="1576983"/>
                        <a:pt x="292661" y="1536862"/>
                        <a:pt x="347653" y="1460239"/>
                      </a:cubicBezTo>
                      <a:cubicBezTo>
                        <a:pt x="385121" y="1409915"/>
                        <a:pt x="366011" y="1346815"/>
                        <a:pt x="286670" y="1332994"/>
                      </a:cubicBezTo>
                      <a:cubicBezTo>
                        <a:pt x="210761" y="1325984"/>
                        <a:pt x="114774" y="1351828"/>
                        <a:pt x="58942" y="1311965"/>
                      </a:cubicBezTo>
                      <a:cubicBezTo>
                        <a:pt x="-30629" y="1192682"/>
                        <a:pt x="-3391" y="1120853"/>
                        <a:pt x="43925" y="1032598"/>
                      </a:cubicBezTo>
                      <a:cubicBezTo>
                        <a:pt x="231809" y="818956"/>
                        <a:pt x="560231" y="570637"/>
                        <a:pt x="711612" y="347869"/>
                      </a:cubicBezTo>
                      <a:cubicBezTo>
                        <a:pt x="721551" y="309217"/>
                        <a:pt x="757042" y="248663"/>
                        <a:pt x="723178" y="195410"/>
                      </a:cubicBezTo>
                      <a:lnTo>
                        <a:pt x="618847" y="29817"/>
                      </a:lnTo>
                      <a:lnTo>
                        <a:pt x="834194" y="0"/>
                      </a:lnTo>
                      <a:close/>
                    </a:path>
                  </a:pathLst>
                </a:cu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12" name="Freeform: Shape 111">
                  <a:extLst>
                    <a:ext uri="{FF2B5EF4-FFF2-40B4-BE49-F238E27FC236}">
                      <a16:creationId xmlns:a16="http://schemas.microsoft.com/office/drawing/2014/main" id="{D0FBEA87-C27D-4789-BD71-51C1CF474AAB}"/>
                    </a:ext>
                  </a:extLst>
                </p:cNvPr>
                <p:cNvSpPr/>
                <p:nvPr/>
              </p:nvSpPr>
              <p:spPr>
                <a:xfrm>
                  <a:off x="9007937" y="2428262"/>
                  <a:ext cx="1265022" cy="3051507"/>
                </a:xfrm>
                <a:custGeom>
                  <a:avLst/>
                  <a:gdLst>
                    <a:gd name="connsiteX0" fmla="*/ 1066800 w 1219200"/>
                    <a:gd name="connsiteY0" fmla="*/ 192157 h 2809461"/>
                    <a:gd name="connsiteX1" fmla="*/ 1109869 w 1219200"/>
                    <a:gd name="connsiteY1" fmla="*/ 420757 h 2809461"/>
                    <a:gd name="connsiteX2" fmla="*/ 745435 w 1219200"/>
                    <a:gd name="connsiteY2" fmla="*/ 924339 h 2809461"/>
                    <a:gd name="connsiteX3" fmla="*/ 586409 w 1219200"/>
                    <a:gd name="connsiteY3" fmla="*/ 1099931 h 2809461"/>
                    <a:gd name="connsiteX4" fmla="*/ 434009 w 1219200"/>
                    <a:gd name="connsiteY4" fmla="*/ 1351722 h 2809461"/>
                    <a:gd name="connsiteX5" fmla="*/ 477078 w 1219200"/>
                    <a:gd name="connsiteY5" fmla="*/ 1633331 h 2809461"/>
                    <a:gd name="connsiteX6" fmla="*/ 334617 w 1219200"/>
                    <a:gd name="connsiteY6" fmla="*/ 2037522 h 2809461"/>
                    <a:gd name="connsiteX7" fmla="*/ 255104 w 1219200"/>
                    <a:gd name="connsiteY7" fmla="*/ 2461591 h 2809461"/>
                    <a:gd name="connsiteX8" fmla="*/ 53009 w 1219200"/>
                    <a:gd name="connsiteY8" fmla="*/ 2706757 h 2809461"/>
                    <a:gd name="connsiteX9" fmla="*/ 0 w 1219200"/>
                    <a:gd name="connsiteY9" fmla="*/ 2809461 h 2809461"/>
                    <a:gd name="connsiteX10" fmla="*/ 112643 w 1219200"/>
                    <a:gd name="connsiteY10" fmla="*/ 2746513 h 2809461"/>
                    <a:gd name="connsiteX11" fmla="*/ 324678 w 1219200"/>
                    <a:gd name="connsiteY11" fmla="*/ 2448339 h 2809461"/>
                    <a:gd name="connsiteX12" fmla="*/ 414130 w 1219200"/>
                    <a:gd name="connsiteY12" fmla="*/ 2213113 h 2809461"/>
                    <a:gd name="connsiteX13" fmla="*/ 400878 w 1219200"/>
                    <a:gd name="connsiteY13" fmla="*/ 2060713 h 2809461"/>
                    <a:gd name="connsiteX14" fmla="*/ 546652 w 1219200"/>
                    <a:gd name="connsiteY14" fmla="*/ 1795670 h 2809461"/>
                    <a:gd name="connsiteX15" fmla="*/ 593035 w 1219200"/>
                    <a:gd name="connsiteY15" fmla="*/ 1540565 h 2809461"/>
                    <a:gd name="connsiteX16" fmla="*/ 622852 w 1219200"/>
                    <a:gd name="connsiteY16" fmla="*/ 1225826 h 2809461"/>
                    <a:gd name="connsiteX17" fmla="*/ 821635 w 1219200"/>
                    <a:gd name="connsiteY17" fmla="*/ 974035 h 2809461"/>
                    <a:gd name="connsiteX18" fmla="*/ 1136374 w 1219200"/>
                    <a:gd name="connsiteY18" fmla="*/ 616226 h 2809461"/>
                    <a:gd name="connsiteX19" fmla="*/ 1219200 w 1219200"/>
                    <a:gd name="connsiteY19" fmla="*/ 457200 h 2809461"/>
                    <a:gd name="connsiteX20" fmla="*/ 1215887 w 1219200"/>
                    <a:gd name="connsiteY20" fmla="*/ 0 h 2809461"/>
                    <a:gd name="connsiteX21" fmla="*/ 1066800 w 1219200"/>
                    <a:gd name="connsiteY21" fmla="*/ 192157 h 2809461"/>
                    <a:gd name="connsiteX0" fmla="*/ 1066800 w 1234343"/>
                    <a:gd name="connsiteY0" fmla="*/ 192157 h 2809461"/>
                    <a:gd name="connsiteX1" fmla="*/ 1109869 w 1234343"/>
                    <a:gd name="connsiteY1" fmla="*/ 420757 h 2809461"/>
                    <a:gd name="connsiteX2" fmla="*/ 745435 w 1234343"/>
                    <a:gd name="connsiteY2" fmla="*/ 924339 h 2809461"/>
                    <a:gd name="connsiteX3" fmla="*/ 586409 w 1234343"/>
                    <a:gd name="connsiteY3" fmla="*/ 1099931 h 2809461"/>
                    <a:gd name="connsiteX4" fmla="*/ 434009 w 1234343"/>
                    <a:gd name="connsiteY4" fmla="*/ 1351722 h 2809461"/>
                    <a:gd name="connsiteX5" fmla="*/ 477078 w 1234343"/>
                    <a:gd name="connsiteY5" fmla="*/ 1633331 h 2809461"/>
                    <a:gd name="connsiteX6" fmla="*/ 334617 w 1234343"/>
                    <a:gd name="connsiteY6" fmla="*/ 2037522 h 2809461"/>
                    <a:gd name="connsiteX7" fmla="*/ 255104 w 1234343"/>
                    <a:gd name="connsiteY7" fmla="*/ 2461591 h 2809461"/>
                    <a:gd name="connsiteX8" fmla="*/ 53009 w 1234343"/>
                    <a:gd name="connsiteY8" fmla="*/ 2706757 h 2809461"/>
                    <a:gd name="connsiteX9" fmla="*/ 0 w 1234343"/>
                    <a:gd name="connsiteY9" fmla="*/ 2809461 h 2809461"/>
                    <a:gd name="connsiteX10" fmla="*/ 112643 w 1234343"/>
                    <a:gd name="connsiteY10" fmla="*/ 2746513 h 2809461"/>
                    <a:gd name="connsiteX11" fmla="*/ 324678 w 1234343"/>
                    <a:gd name="connsiteY11" fmla="*/ 2448339 h 2809461"/>
                    <a:gd name="connsiteX12" fmla="*/ 414130 w 1234343"/>
                    <a:gd name="connsiteY12" fmla="*/ 2213113 h 2809461"/>
                    <a:gd name="connsiteX13" fmla="*/ 400878 w 1234343"/>
                    <a:gd name="connsiteY13" fmla="*/ 2060713 h 2809461"/>
                    <a:gd name="connsiteX14" fmla="*/ 546652 w 1234343"/>
                    <a:gd name="connsiteY14" fmla="*/ 1795670 h 2809461"/>
                    <a:gd name="connsiteX15" fmla="*/ 593035 w 1234343"/>
                    <a:gd name="connsiteY15" fmla="*/ 1540565 h 2809461"/>
                    <a:gd name="connsiteX16" fmla="*/ 622852 w 1234343"/>
                    <a:gd name="connsiteY16" fmla="*/ 1225826 h 2809461"/>
                    <a:gd name="connsiteX17" fmla="*/ 821635 w 1234343"/>
                    <a:gd name="connsiteY17" fmla="*/ 974035 h 2809461"/>
                    <a:gd name="connsiteX18" fmla="*/ 1136374 w 1234343"/>
                    <a:gd name="connsiteY18" fmla="*/ 616226 h 2809461"/>
                    <a:gd name="connsiteX19" fmla="*/ 1219200 w 1234343"/>
                    <a:gd name="connsiteY19" fmla="*/ 457200 h 2809461"/>
                    <a:gd name="connsiteX20" fmla="*/ 1215887 w 1234343"/>
                    <a:gd name="connsiteY20" fmla="*/ 0 h 2809461"/>
                    <a:gd name="connsiteX21" fmla="*/ 1066800 w 1234343"/>
                    <a:gd name="connsiteY21" fmla="*/ 192157 h 2809461"/>
                    <a:gd name="connsiteX0" fmla="*/ 1066800 w 1234343"/>
                    <a:gd name="connsiteY0" fmla="*/ 192157 h 2809461"/>
                    <a:gd name="connsiteX1" fmla="*/ 1109869 w 1234343"/>
                    <a:gd name="connsiteY1" fmla="*/ 420757 h 2809461"/>
                    <a:gd name="connsiteX2" fmla="*/ 745435 w 1234343"/>
                    <a:gd name="connsiteY2" fmla="*/ 924339 h 2809461"/>
                    <a:gd name="connsiteX3" fmla="*/ 586409 w 1234343"/>
                    <a:gd name="connsiteY3" fmla="*/ 1099931 h 2809461"/>
                    <a:gd name="connsiteX4" fmla="*/ 434009 w 1234343"/>
                    <a:gd name="connsiteY4" fmla="*/ 1351722 h 2809461"/>
                    <a:gd name="connsiteX5" fmla="*/ 477078 w 1234343"/>
                    <a:gd name="connsiteY5" fmla="*/ 1633331 h 2809461"/>
                    <a:gd name="connsiteX6" fmla="*/ 334617 w 1234343"/>
                    <a:gd name="connsiteY6" fmla="*/ 2037522 h 2809461"/>
                    <a:gd name="connsiteX7" fmla="*/ 255104 w 1234343"/>
                    <a:gd name="connsiteY7" fmla="*/ 2461591 h 2809461"/>
                    <a:gd name="connsiteX8" fmla="*/ 53009 w 1234343"/>
                    <a:gd name="connsiteY8" fmla="*/ 2706757 h 2809461"/>
                    <a:gd name="connsiteX9" fmla="*/ 0 w 1234343"/>
                    <a:gd name="connsiteY9" fmla="*/ 2809461 h 2809461"/>
                    <a:gd name="connsiteX10" fmla="*/ 112643 w 1234343"/>
                    <a:gd name="connsiteY10" fmla="*/ 2746513 h 2809461"/>
                    <a:gd name="connsiteX11" fmla="*/ 324678 w 1234343"/>
                    <a:gd name="connsiteY11" fmla="*/ 2448339 h 2809461"/>
                    <a:gd name="connsiteX12" fmla="*/ 414130 w 1234343"/>
                    <a:gd name="connsiteY12" fmla="*/ 2213113 h 2809461"/>
                    <a:gd name="connsiteX13" fmla="*/ 400878 w 1234343"/>
                    <a:gd name="connsiteY13" fmla="*/ 2060713 h 2809461"/>
                    <a:gd name="connsiteX14" fmla="*/ 546652 w 1234343"/>
                    <a:gd name="connsiteY14" fmla="*/ 1795670 h 2809461"/>
                    <a:gd name="connsiteX15" fmla="*/ 593035 w 1234343"/>
                    <a:gd name="connsiteY15" fmla="*/ 1540565 h 2809461"/>
                    <a:gd name="connsiteX16" fmla="*/ 622852 w 1234343"/>
                    <a:gd name="connsiteY16" fmla="*/ 1225826 h 2809461"/>
                    <a:gd name="connsiteX17" fmla="*/ 821635 w 1234343"/>
                    <a:gd name="connsiteY17" fmla="*/ 974035 h 2809461"/>
                    <a:gd name="connsiteX18" fmla="*/ 1136374 w 1234343"/>
                    <a:gd name="connsiteY18" fmla="*/ 616226 h 2809461"/>
                    <a:gd name="connsiteX19" fmla="*/ 1219200 w 1234343"/>
                    <a:gd name="connsiteY19" fmla="*/ 457200 h 2809461"/>
                    <a:gd name="connsiteX20" fmla="*/ 1215887 w 1234343"/>
                    <a:gd name="connsiteY20" fmla="*/ 0 h 2809461"/>
                    <a:gd name="connsiteX21" fmla="*/ 1066800 w 1234343"/>
                    <a:gd name="connsiteY21" fmla="*/ 192157 h 2809461"/>
                    <a:gd name="connsiteX0" fmla="*/ 1066800 w 1227763"/>
                    <a:gd name="connsiteY0" fmla="*/ 192157 h 2809461"/>
                    <a:gd name="connsiteX1" fmla="*/ 1109869 w 1227763"/>
                    <a:gd name="connsiteY1" fmla="*/ 420757 h 2809461"/>
                    <a:gd name="connsiteX2" fmla="*/ 745435 w 1227763"/>
                    <a:gd name="connsiteY2" fmla="*/ 924339 h 2809461"/>
                    <a:gd name="connsiteX3" fmla="*/ 586409 w 1227763"/>
                    <a:gd name="connsiteY3" fmla="*/ 1099931 h 2809461"/>
                    <a:gd name="connsiteX4" fmla="*/ 434009 w 1227763"/>
                    <a:gd name="connsiteY4" fmla="*/ 1351722 h 2809461"/>
                    <a:gd name="connsiteX5" fmla="*/ 477078 w 1227763"/>
                    <a:gd name="connsiteY5" fmla="*/ 1633331 h 2809461"/>
                    <a:gd name="connsiteX6" fmla="*/ 334617 w 1227763"/>
                    <a:gd name="connsiteY6" fmla="*/ 2037522 h 2809461"/>
                    <a:gd name="connsiteX7" fmla="*/ 255104 w 1227763"/>
                    <a:gd name="connsiteY7" fmla="*/ 2461591 h 2809461"/>
                    <a:gd name="connsiteX8" fmla="*/ 53009 w 1227763"/>
                    <a:gd name="connsiteY8" fmla="*/ 2706757 h 2809461"/>
                    <a:gd name="connsiteX9" fmla="*/ 0 w 1227763"/>
                    <a:gd name="connsiteY9" fmla="*/ 2809461 h 2809461"/>
                    <a:gd name="connsiteX10" fmla="*/ 112643 w 1227763"/>
                    <a:gd name="connsiteY10" fmla="*/ 2746513 h 2809461"/>
                    <a:gd name="connsiteX11" fmla="*/ 324678 w 1227763"/>
                    <a:gd name="connsiteY11" fmla="*/ 2448339 h 2809461"/>
                    <a:gd name="connsiteX12" fmla="*/ 414130 w 1227763"/>
                    <a:gd name="connsiteY12" fmla="*/ 2213113 h 2809461"/>
                    <a:gd name="connsiteX13" fmla="*/ 400878 w 1227763"/>
                    <a:gd name="connsiteY13" fmla="*/ 2060713 h 2809461"/>
                    <a:gd name="connsiteX14" fmla="*/ 546652 w 1227763"/>
                    <a:gd name="connsiteY14" fmla="*/ 1795670 h 2809461"/>
                    <a:gd name="connsiteX15" fmla="*/ 593035 w 1227763"/>
                    <a:gd name="connsiteY15" fmla="*/ 1540565 h 2809461"/>
                    <a:gd name="connsiteX16" fmla="*/ 622852 w 1227763"/>
                    <a:gd name="connsiteY16" fmla="*/ 1225826 h 2809461"/>
                    <a:gd name="connsiteX17" fmla="*/ 821635 w 1227763"/>
                    <a:gd name="connsiteY17" fmla="*/ 974035 h 2809461"/>
                    <a:gd name="connsiteX18" fmla="*/ 1136374 w 1227763"/>
                    <a:gd name="connsiteY18" fmla="*/ 616226 h 2809461"/>
                    <a:gd name="connsiteX19" fmla="*/ 1210075 w 1227763"/>
                    <a:gd name="connsiteY19" fmla="*/ 457200 h 2809461"/>
                    <a:gd name="connsiteX20" fmla="*/ 1215887 w 1227763"/>
                    <a:gd name="connsiteY20" fmla="*/ 0 h 2809461"/>
                    <a:gd name="connsiteX21" fmla="*/ 1066800 w 1227763"/>
                    <a:gd name="connsiteY21" fmla="*/ 192157 h 2809461"/>
                    <a:gd name="connsiteX0" fmla="*/ 1066800 w 1218412"/>
                    <a:gd name="connsiteY0" fmla="*/ 212234 h 2829538"/>
                    <a:gd name="connsiteX1" fmla="*/ 1109869 w 1218412"/>
                    <a:gd name="connsiteY1" fmla="*/ 440834 h 2829538"/>
                    <a:gd name="connsiteX2" fmla="*/ 745435 w 1218412"/>
                    <a:gd name="connsiteY2" fmla="*/ 944416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2852 w 1218412"/>
                    <a:gd name="connsiteY16" fmla="*/ 1245903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45435 w 1218412"/>
                    <a:gd name="connsiteY2" fmla="*/ 944416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2852 w 1218412"/>
                    <a:gd name="connsiteY16" fmla="*/ 1245903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45435 w 1218412"/>
                    <a:gd name="connsiteY2" fmla="*/ 944416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2852 w 1218412"/>
                    <a:gd name="connsiteY16" fmla="*/ 1245903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45435 w 1218412"/>
                    <a:gd name="connsiteY2" fmla="*/ 944416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2852 w 1218412"/>
                    <a:gd name="connsiteY16" fmla="*/ 1245903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2852 w 1218412"/>
                    <a:gd name="connsiteY16" fmla="*/ 1245903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2852 w 1218412"/>
                    <a:gd name="connsiteY16" fmla="*/ 1245903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2852 w 1218412"/>
                    <a:gd name="connsiteY16" fmla="*/ 1245903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2852 w 1218412"/>
                    <a:gd name="connsiteY16" fmla="*/ 1245903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2852 w 1218412"/>
                    <a:gd name="connsiteY16" fmla="*/ 1245903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414130 w 1218412"/>
                    <a:gd name="connsiteY12" fmla="*/ 2233190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386752 w 1218412"/>
                    <a:gd name="connsiteY12" fmla="*/ 2271518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386752 w 1218412"/>
                    <a:gd name="connsiteY12" fmla="*/ 2271518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386752 w 1218412"/>
                    <a:gd name="connsiteY12" fmla="*/ 2271518 h 2829538"/>
                    <a:gd name="connsiteX13" fmla="*/ 400878 w 1218412"/>
                    <a:gd name="connsiteY13" fmla="*/ 2080790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386752 w 1218412"/>
                    <a:gd name="connsiteY12" fmla="*/ 2271518 h 2829538"/>
                    <a:gd name="connsiteX13" fmla="*/ 404529 w 1218412"/>
                    <a:gd name="connsiteY13" fmla="*/ 2088091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386752 w 1218412"/>
                    <a:gd name="connsiteY12" fmla="*/ 2271518 h 2829538"/>
                    <a:gd name="connsiteX13" fmla="*/ 404529 w 1218412"/>
                    <a:gd name="connsiteY13" fmla="*/ 2088091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386752 w 1218412"/>
                    <a:gd name="connsiteY12" fmla="*/ 2271518 h 2829538"/>
                    <a:gd name="connsiteX13" fmla="*/ 404529 w 1218412"/>
                    <a:gd name="connsiteY13" fmla="*/ 2088091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386752 w 1218412"/>
                    <a:gd name="connsiteY12" fmla="*/ 2271518 h 2829538"/>
                    <a:gd name="connsiteX13" fmla="*/ 420956 w 1218412"/>
                    <a:gd name="connsiteY13" fmla="*/ 2057064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55104 w 1218412"/>
                    <a:gd name="connsiteY7" fmla="*/ 2481668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386752 w 1218412"/>
                    <a:gd name="connsiteY12" fmla="*/ 2271518 h 2829538"/>
                    <a:gd name="connsiteX13" fmla="*/ 420956 w 1218412"/>
                    <a:gd name="connsiteY13" fmla="*/ 2057064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47803 w 1218412"/>
                    <a:gd name="connsiteY7" fmla="*/ 2468892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386752 w 1218412"/>
                    <a:gd name="connsiteY12" fmla="*/ 2271518 h 2829538"/>
                    <a:gd name="connsiteX13" fmla="*/ 420956 w 1218412"/>
                    <a:gd name="connsiteY13" fmla="*/ 2057064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47803 w 1218412"/>
                    <a:gd name="connsiteY7" fmla="*/ 2468892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24678 w 1218412"/>
                    <a:gd name="connsiteY11" fmla="*/ 2468416 h 2829538"/>
                    <a:gd name="connsiteX12" fmla="*/ 386752 w 1218412"/>
                    <a:gd name="connsiteY12" fmla="*/ 2271518 h 2829538"/>
                    <a:gd name="connsiteX13" fmla="*/ 420956 w 1218412"/>
                    <a:gd name="connsiteY13" fmla="*/ 2057064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66800 w 1218412"/>
                    <a:gd name="connsiteY0" fmla="*/ 212234 h 2829538"/>
                    <a:gd name="connsiteX1" fmla="*/ 1109869 w 1218412"/>
                    <a:gd name="connsiteY1" fmla="*/ 440834 h 2829538"/>
                    <a:gd name="connsiteX2" fmla="*/ 730834 w 1218412"/>
                    <a:gd name="connsiteY2" fmla="*/ 942591 h 2829538"/>
                    <a:gd name="connsiteX3" fmla="*/ 586409 w 1218412"/>
                    <a:gd name="connsiteY3" fmla="*/ 1120008 h 2829538"/>
                    <a:gd name="connsiteX4" fmla="*/ 434009 w 1218412"/>
                    <a:gd name="connsiteY4" fmla="*/ 1371799 h 2829538"/>
                    <a:gd name="connsiteX5" fmla="*/ 477078 w 1218412"/>
                    <a:gd name="connsiteY5" fmla="*/ 1653408 h 2829538"/>
                    <a:gd name="connsiteX6" fmla="*/ 334617 w 1218412"/>
                    <a:gd name="connsiteY6" fmla="*/ 2057599 h 2829538"/>
                    <a:gd name="connsiteX7" fmla="*/ 247803 w 1218412"/>
                    <a:gd name="connsiteY7" fmla="*/ 2468892 h 2829538"/>
                    <a:gd name="connsiteX8" fmla="*/ 53009 w 1218412"/>
                    <a:gd name="connsiteY8" fmla="*/ 2726834 h 2829538"/>
                    <a:gd name="connsiteX9" fmla="*/ 0 w 1218412"/>
                    <a:gd name="connsiteY9" fmla="*/ 2829538 h 2829538"/>
                    <a:gd name="connsiteX10" fmla="*/ 112643 w 1218412"/>
                    <a:gd name="connsiteY10" fmla="*/ 2766590 h 2829538"/>
                    <a:gd name="connsiteX11" fmla="*/ 313727 w 1218412"/>
                    <a:gd name="connsiteY11" fmla="*/ 2468416 h 2829538"/>
                    <a:gd name="connsiteX12" fmla="*/ 386752 w 1218412"/>
                    <a:gd name="connsiteY12" fmla="*/ 2271518 h 2829538"/>
                    <a:gd name="connsiteX13" fmla="*/ 420956 w 1218412"/>
                    <a:gd name="connsiteY13" fmla="*/ 2057064 h 2829538"/>
                    <a:gd name="connsiteX14" fmla="*/ 546652 w 1218412"/>
                    <a:gd name="connsiteY14" fmla="*/ 1815747 h 2829538"/>
                    <a:gd name="connsiteX15" fmla="*/ 593035 w 1218412"/>
                    <a:gd name="connsiteY15" fmla="*/ 1560642 h 2829538"/>
                    <a:gd name="connsiteX16" fmla="*/ 626503 w 1218412"/>
                    <a:gd name="connsiteY16" fmla="*/ 1273280 h 2829538"/>
                    <a:gd name="connsiteX17" fmla="*/ 821635 w 1218412"/>
                    <a:gd name="connsiteY17" fmla="*/ 994112 h 2829538"/>
                    <a:gd name="connsiteX18" fmla="*/ 1136374 w 1218412"/>
                    <a:gd name="connsiteY18" fmla="*/ 636303 h 2829538"/>
                    <a:gd name="connsiteX19" fmla="*/ 1210075 w 1218412"/>
                    <a:gd name="connsiteY19" fmla="*/ 477277 h 2829538"/>
                    <a:gd name="connsiteX20" fmla="*/ 1155657 w 1218412"/>
                    <a:gd name="connsiteY20" fmla="*/ 0 h 2829538"/>
                    <a:gd name="connsiteX21" fmla="*/ 1066800 w 1218412"/>
                    <a:gd name="connsiteY21" fmla="*/ 212234 h 2829538"/>
                    <a:gd name="connsiteX0" fmla="*/ 1080093 w 1231705"/>
                    <a:gd name="connsiteY0" fmla="*/ 212234 h 3064089"/>
                    <a:gd name="connsiteX1" fmla="*/ 1123162 w 1231705"/>
                    <a:gd name="connsiteY1" fmla="*/ 440834 h 3064089"/>
                    <a:gd name="connsiteX2" fmla="*/ 744127 w 1231705"/>
                    <a:gd name="connsiteY2" fmla="*/ 942591 h 3064089"/>
                    <a:gd name="connsiteX3" fmla="*/ 599702 w 1231705"/>
                    <a:gd name="connsiteY3" fmla="*/ 1120008 h 3064089"/>
                    <a:gd name="connsiteX4" fmla="*/ 447302 w 1231705"/>
                    <a:gd name="connsiteY4" fmla="*/ 1371799 h 3064089"/>
                    <a:gd name="connsiteX5" fmla="*/ 490371 w 1231705"/>
                    <a:gd name="connsiteY5" fmla="*/ 1653408 h 3064089"/>
                    <a:gd name="connsiteX6" fmla="*/ 347910 w 1231705"/>
                    <a:gd name="connsiteY6" fmla="*/ 2057599 h 3064089"/>
                    <a:gd name="connsiteX7" fmla="*/ 261096 w 1231705"/>
                    <a:gd name="connsiteY7" fmla="*/ 2468892 h 3064089"/>
                    <a:gd name="connsiteX8" fmla="*/ 66302 w 1231705"/>
                    <a:gd name="connsiteY8" fmla="*/ 2726834 h 3064089"/>
                    <a:gd name="connsiteX9" fmla="*/ 13293 w 1231705"/>
                    <a:gd name="connsiteY9" fmla="*/ 2829538 h 3064089"/>
                    <a:gd name="connsiteX10" fmla="*/ 0 w 1231705"/>
                    <a:gd name="connsiteY10" fmla="*/ 3064089 h 3064089"/>
                    <a:gd name="connsiteX11" fmla="*/ 327020 w 1231705"/>
                    <a:gd name="connsiteY11" fmla="*/ 2468416 h 3064089"/>
                    <a:gd name="connsiteX12" fmla="*/ 400045 w 1231705"/>
                    <a:gd name="connsiteY12" fmla="*/ 2271518 h 3064089"/>
                    <a:gd name="connsiteX13" fmla="*/ 434249 w 1231705"/>
                    <a:gd name="connsiteY13" fmla="*/ 2057064 h 3064089"/>
                    <a:gd name="connsiteX14" fmla="*/ 559945 w 1231705"/>
                    <a:gd name="connsiteY14" fmla="*/ 1815747 h 3064089"/>
                    <a:gd name="connsiteX15" fmla="*/ 606328 w 1231705"/>
                    <a:gd name="connsiteY15" fmla="*/ 1560642 h 3064089"/>
                    <a:gd name="connsiteX16" fmla="*/ 639796 w 1231705"/>
                    <a:gd name="connsiteY16" fmla="*/ 1273280 h 3064089"/>
                    <a:gd name="connsiteX17" fmla="*/ 834928 w 1231705"/>
                    <a:gd name="connsiteY17" fmla="*/ 994112 h 3064089"/>
                    <a:gd name="connsiteX18" fmla="*/ 1149667 w 1231705"/>
                    <a:gd name="connsiteY18" fmla="*/ 636303 h 3064089"/>
                    <a:gd name="connsiteX19" fmla="*/ 1223368 w 1231705"/>
                    <a:gd name="connsiteY19" fmla="*/ 477277 h 3064089"/>
                    <a:gd name="connsiteX20" fmla="*/ 1168950 w 1231705"/>
                    <a:gd name="connsiteY20" fmla="*/ 0 h 3064089"/>
                    <a:gd name="connsiteX21" fmla="*/ 1080093 w 1231705"/>
                    <a:gd name="connsiteY21" fmla="*/ 212234 h 3064089"/>
                    <a:gd name="connsiteX0" fmla="*/ 1110725 w 1262337"/>
                    <a:gd name="connsiteY0" fmla="*/ 212234 h 3064239"/>
                    <a:gd name="connsiteX1" fmla="*/ 1153794 w 1262337"/>
                    <a:gd name="connsiteY1" fmla="*/ 440834 h 3064239"/>
                    <a:gd name="connsiteX2" fmla="*/ 774759 w 1262337"/>
                    <a:gd name="connsiteY2" fmla="*/ 942591 h 3064239"/>
                    <a:gd name="connsiteX3" fmla="*/ 630334 w 1262337"/>
                    <a:gd name="connsiteY3" fmla="*/ 1120008 h 3064239"/>
                    <a:gd name="connsiteX4" fmla="*/ 477934 w 1262337"/>
                    <a:gd name="connsiteY4" fmla="*/ 1371799 h 3064239"/>
                    <a:gd name="connsiteX5" fmla="*/ 521003 w 1262337"/>
                    <a:gd name="connsiteY5" fmla="*/ 1653408 h 3064239"/>
                    <a:gd name="connsiteX6" fmla="*/ 378542 w 1262337"/>
                    <a:gd name="connsiteY6" fmla="*/ 2057599 h 3064239"/>
                    <a:gd name="connsiteX7" fmla="*/ 291728 w 1262337"/>
                    <a:gd name="connsiteY7" fmla="*/ 2468892 h 3064239"/>
                    <a:gd name="connsiteX8" fmla="*/ 96934 w 1262337"/>
                    <a:gd name="connsiteY8" fmla="*/ 2726834 h 3064239"/>
                    <a:gd name="connsiteX9" fmla="*/ 43925 w 1262337"/>
                    <a:gd name="connsiteY9" fmla="*/ 2829538 h 3064239"/>
                    <a:gd name="connsiteX10" fmla="*/ 30632 w 1262337"/>
                    <a:gd name="connsiteY10" fmla="*/ 3064089 h 3064239"/>
                    <a:gd name="connsiteX11" fmla="*/ 357652 w 1262337"/>
                    <a:gd name="connsiteY11" fmla="*/ 2468416 h 3064239"/>
                    <a:gd name="connsiteX12" fmla="*/ 430677 w 1262337"/>
                    <a:gd name="connsiteY12" fmla="*/ 2271518 h 3064239"/>
                    <a:gd name="connsiteX13" fmla="*/ 464881 w 1262337"/>
                    <a:gd name="connsiteY13" fmla="*/ 2057064 h 3064239"/>
                    <a:gd name="connsiteX14" fmla="*/ 590577 w 1262337"/>
                    <a:gd name="connsiteY14" fmla="*/ 1815747 h 3064239"/>
                    <a:gd name="connsiteX15" fmla="*/ 636960 w 1262337"/>
                    <a:gd name="connsiteY15" fmla="*/ 1560642 h 3064239"/>
                    <a:gd name="connsiteX16" fmla="*/ 670428 w 1262337"/>
                    <a:gd name="connsiteY16" fmla="*/ 1273280 h 3064239"/>
                    <a:gd name="connsiteX17" fmla="*/ 865560 w 1262337"/>
                    <a:gd name="connsiteY17" fmla="*/ 994112 h 3064239"/>
                    <a:gd name="connsiteX18" fmla="*/ 1180299 w 1262337"/>
                    <a:gd name="connsiteY18" fmla="*/ 636303 h 3064239"/>
                    <a:gd name="connsiteX19" fmla="*/ 1254000 w 1262337"/>
                    <a:gd name="connsiteY19" fmla="*/ 477277 h 3064239"/>
                    <a:gd name="connsiteX20" fmla="*/ 1199582 w 1262337"/>
                    <a:gd name="connsiteY20" fmla="*/ 0 h 3064239"/>
                    <a:gd name="connsiteX21" fmla="*/ 1110725 w 1262337"/>
                    <a:gd name="connsiteY21" fmla="*/ 212234 h 3064239"/>
                    <a:gd name="connsiteX0" fmla="*/ 1105149 w 1256761"/>
                    <a:gd name="connsiteY0" fmla="*/ 212234 h 3051475"/>
                    <a:gd name="connsiteX1" fmla="*/ 1148218 w 1256761"/>
                    <a:gd name="connsiteY1" fmla="*/ 440834 h 3051475"/>
                    <a:gd name="connsiteX2" fmla="*/ 769183 w 1256761"/>
                    <a:gd name="connsiteY2" fmla="*/ 942591 h 3051475"/>
                    <a:gd name="connsiteX3" fmla="*/ 624758 w 1256761"/>
                    <a:gd name="connsiteY3" fmla="*/ 1120008 h 3051475"/>
                    <a:gd name="connsiteX4" fmla="*/ 472358 w 1256761"/>
                    <a:gd name="connsiteY4" fmla="*/ 1371799 h 3051475"/>
                    <a:gd name="connsiteX5" fmla="*/ 515427 w 1256761"/>
                    <a:gd name="connsiteY5" fmla="*/ 1653408 h 3051475"/>
                    <a:gd name="connsiteX6" fmla="*/ 372966 w 1256761"/>
                    <a:gd name="connsiteY6" fmla="*/ 2057599 h 3051475"/>
                    <a:gd name="connsiteX7" fmla="*/ 286152 w 1256761"/>
                    <a:gd name="connsiteY7" fmla="*/ 2468892 h 3051475"/>
                    <a:gd name="connsiteX8" fmla="*/ 91358 w 1256761"/>
                    <a:gd name="connsiteY8" fmla="*/ 2726834 h 3051475"/>
                    <a:gd name="connsiteX9" fmla="*/ 38349 w 1256761"/>
                    <a:gd name="connsiteY9" fmla="*/ 2829538 h 3051475"/>
                    <a:gd name="connsiteX10" fmla="*/ 32357 w 1256761"/>
                    <a:gd name="connsiteY10" fmla="*/ 3051313 h 3051475"/>
                    <a:gd name="connsiteX11" fmla="*/ 352076 w 1256761"/>
                    <a:gd name="connsiteY11" fmla="*/ 2468416 h 3051475"/>
                    <a:gd name="connsiteX12" fmla="*/ 425101 w 1256761"/>
                    <a:gd name="connsiteY12" fmla="*/ 2271518 h 3051475"/>
                    <a:gd name="connsiteX13" fmla="*/ 459305 w 1256761"/>
                    <a:gd name="connsiteY13" fmla="*/ 2057064 h 3051475"/>
                    <a:gd name="connsiteX14" fmla="*/ 585001 w 1256761"/>
                    <a:gd name="connsiteY14" fmla="*/ 1815747 h 3051475"/>
                    <a:gd name="connsiteX15" fmla="*/ 631384 w 1256761"/>
                    <a:gd name="connsiteY15" fmla="*/ 1560642 h 3051475"/>
                    <a:gd name="connsiteX16" fmla="*/ 664852 w 1256761"/>
                    <a:gd name="connsiteY16" fmla="*/ 1273280 h 3051475"/>
                    <a:gd name="connsiteX17" fmla="*/ 859984 w 1256761"/>
                    <a:gd name="connsiteY17" fmla="*/ 994112 h 3051475"/>
                    <a:gd name="connsiteX18" fmla="*/ 1174723 w 1256761"/>
                    <a:gd name="connsiteY18" fmla="*/ 636303 h 3051475"/>
                    <a:gd name="connsiteX19" fmla="*/ 1248424 w 1256761"/>
                    <a:gd name="connsiteY19" fmla="*/ 477277 h 3051475"/>
                    <a:gd name="connsiteX20" fmla="*/ 1194006 w 1256761"/>
                    <a:gd name="connsiteY20" fmla="*/ 0 h 3051475"/>
                    <a:gd name="connsiteX21" fmla="*/ 1105149 w 1256761"/>
                    <a:gd name="connsiteY21" fmla="*/ 212234 h 3051475"/>
                    <a:gd name="connsiteX0" fmla="*/ 1113410 w 1265022"/>
                    <a:gd name="connsiteY0" fmla="*/ 212234 h 3051507"/>
                    <a:gd name="connsiteX1" fmla="*/ 1156479 w 1265022"/>
                    <a:gd name="connsiteY1" fmla="*/ 440834 h 3051507"/>
                    <a:gd name="connsiteX2" fmla="*/ 777444 w 1265022"/>
                    <a:gd name="connsiteY2" fmla="*/ 942591 h 3051507"/>
                    <a:gd name="connsiteX3" fmla="*/ 633019 w 1265022"/>
                    <a:gd name="connsiteY3" fmla="*/ 1120008 h 3051507"/>
                    <a:gd name="connsiteX4" fmla="*/ 480619 w 1265022"/>
                    <a:gd name="connsiteY4" fmla="*/ 1371799 h 3051507"/>
                    <a:gd name="connsiteX5" fmla="*/ 523688 w 1265022"/>
                    <a:gd name="connsiteY5" fmla="*/ 1653408 h 3051507"/>
                    <a:gd name="connsiteX6" fmla="*/ 381227 w 1265022"/>
                    <a:gd name="connsiteY6" fmla="*/ 2057599 h 3051507"/>
                    <a:gd name="connsiteX7" fmla="*/ 294413 w 1265022"/>
                    <a:gd name="connsiteY7" fmla="*/ 2468892 h 3051507"/>
                    <a:gd name="connsiteX8" fmla="*/ 99619 w 1265022"/>
                    <a:gd name="connsiteY8" fmla="*/ 2726834 h 3051507"/>
                    <a:gd name="connsiteX9" fmla="*/ 46610 w 1265022"/>
                    <a:gd name="connsiteY9" fmla="*/ 2829538 h 3051507"/>
                    <a:gd name="connsiteX10" fmla="*/ 40618 w 1265022"/>
                    <a:gd name="connsiteY10" fmla="*/ 3051313 h 3051507"/>
                    <a:gd name="connsiteX11" fmla="*/ 360337 w 1265022"/>
                    <a:gd name="connsiteY11" fmla="*/ 2468416 h 3051507"/>
                    <a:gd name="connsiteX12" fmla="*/ 433362 w 1265022"/>
                    <a:gd name="connsiteY12" fmla="*/ 2271518 h 3051507"/>
                    <a:gd name="connsiteX13" fmla="*/ 467566 w 1265022"/>
                    <a:gd name="connsiteY13" fmla="*/ 2057064 h 3051507"/>
                    <a:gd name="connsiteX14" fmla="*/ 593262 w 1265022"/>
                    <a:gd name="connsiteY14" fmla="*/ 1815747 h 3051507"/>
                    <a:gd name="connsiteX15" fmla="*/ 639645 w 1265022"/>
                    <a:gd name="connsiteY15" fmla="*/ 1560642 h 3051507"/>
                    <a:gd name="connsiteX16" fmla="*/ 673113 w 1265022"/>
                    <a:gd name="connsiteY16" fmla="*/ 1273280 h 3051507"/>
                    <a:gd name="connsiteX17" fmla="*/ 868245 w 1265022"/>
                    <a:gd name="connsiteY17" fmla="*/ 994112 h 3051507"/>
                    <a:gd name="connsiteX18" fmla="*/ 1182984 w 1265022"/>
                    <a:gd name="connsiteY18" fmla="*/ 636303 h 3051507"/>
                    <a:gd name="connsiteX19" fmla="*/ 1256685 w 1265022"/>
                    <a:gd name="connsiteY19" fmla="*/ 477277 h 3051507"/>
                    <a:gd name="connsiteX20" fmla="*/ 1202267 w 1265022"/>
                    <a:gd name="connsiteY20" fmla="*/ 0 h 3051507"/>
                    <a:gd name="connsiteX21" fmla="*/ 1113410 w 1265022"/>
                    <a:gd name="connsiteY21" fmla="*/ 212234 h 3051507"/>
                    <a:gd name="connsiteX0" fmla="*/ 1113410 w 1265022"/>
                    <a:gd name="connsiteY0" fmla="*/ 212234 h 3051507"/>
                    <a:gd name="connsiteX1" fmla="*/ 1156479 w 1265022"/>
                    <a:gd name="connsiteY1" fmla="*/ 440834 h 3051507"/>
                    <a:gd name="connsiteX2" fmla="*/ 777444 w 1265022"/>
                    <a:gd name="connsiteY2" fmla="*/ 942591 h 3051507"/>
                    <a:gd name="connsiteX3" fmla="*/ 633019 w 1265022"/>
                    <a:gd name="connsiteY3" fmla="*/ 1120008 h 3051507"/>
                    <a:gd name="connsiteX4" fmla="*/ 480619 w 1265022"/>
                    <a:gd name="connsiteY4" fmla="*/ 1371799 h 3051507"/>
                    <a:gd name="connsiteX5" fmla="*/ 523688 w 1265022"/>
                    <a:gd name="connsiteY5" fmla="*/ 1653408 h 3051507"/>
                    <a:gd name="connsiteX6" fmla="*/ 381227 w 1265022"/>
                    <a:gd name="connsiteY6" fmla="*/ 2057599 h 3051507"/>
                    <a:gd name="connsiteX7" fmla="*/ 294413 w 1265022"/>
                    <a:gd name="connsiteY7" fmla="*/ 2468892 h 3051507"/>
                    <a:gd name="connsiteX8" fmla="*/ 99619 w 1265022"/>
                    <a:gd name="connsiteY8" fmla="*/ 2726834 h 3051507"/>
                    <a:gd name="connsiteX9" fmla="*/ 46610 w 1265022"/>
                    <a:gd name="connsiteY9" fmla="*/ 2829538 h 3051507"/>
                    <a:gd name="connsiteX10" fmla="*/ 40618 w 1265022"/>
                    <a:gd name="connsiteY10" fmla="*/ 3051313 h 3051507"/>
                    <a:gd name="connsiteX11" fmla="*/ 134238 w 1265022"/>
                    <a:gd name="connsiteY11" fmla="*/ 2809918 h 3051507"/>
                    <a:gd name="connsiteX12" fmla="*/ 360337 w 1265022"/>
                    <a:gd name="connsiteY12" fmla="*/ 2468416 h 3051507"/>
                    <a:gd name="connsiteX13" fmla="*/ 433362 w 1265022"/>
                    <a:gd name="connsiteY13" fmla="*/ 2271518 h 3051507"/>
                    <a:gd name="connsiteX14" fmla="*/ 467566 w 1265022"/>
                    <a:gd name="connsiteY14" fmla="*/ 2057064 h 3051507"/>
                    <a:gd name="connsiteX15" fmla="*/ 593262 w 1265022"/>
                    <a:gd name="connsiteY15" fmla="*/ 1815747 h 3051507"/>
                    <a:gd name="connsiteX16" fmla="*/ 639645 w 1265022"/>
                    <a:gd name="connsiteY16" fmla="*/ 1560642 h 3051507"/>
                    <a:gd name="connsiteX17" fmla="*/ 673113 w 1265022"/>
                    <a:gd name="connsiteY17" fmla="*/ 1273280 h 3051507"/>
                    <a:gd name="connsiteX18" fmla="*/ 868245 w 1265022"/>
                    <a:gd name="connsiteY18" fmla="*/ 994112 h 3051507"/>
                    <a:gd name="connsiteX19" fmla="*/ 1182984 w 1265022"/>
                    <a:gd name="connsiteY19" fmla="*/ 636303 h 3051507"/>
                    <a:gd name="connsiteX20" fmla="*/ 1256685 w 1265022"/>
                    <a:gd name="connsiteY20" fmla="*/ 477277 h 3051507"/>
                    <a:gd name="connsiteX21" fmla="*/ 1202267 w 1265022"/>
                    <a:gd name="connsiteY21" fmla="*/ 0 h 3051507"/>
                    <a:gd name="connsiteX22" fmla="*/ 1113410 w 1265022"/>
                    <a:gd name="connsiteY22" fmla="*/ 212234 h 3051507"/>
                    <a:gd name="connsiteX0" fmla="*/ 1113410 w 1265022"/>
                    <a:gd name="connsiteY0" fmla="*/ 212234 h 3051507"/>
                    <a:gd name="connsiteX1" fmla="*/ 1156479 w 1265022"/>
                    <a:gd name="connsiteY1" fmla="*/ 440834 h 3051507"/>
                    <a:gd name="connsiteX2" fmla="*/ 777444 w 1265022"/>
                    <a:gd name="connsiteY2" fmla="*/ 942591 h 3051507"/>
                    <a:gd name="connsiteX3" fmla="*/ 633019 w 1265022"/>
                    <a:gd name="connsiteY3" fmla="*/ 1120008 h 3051507"/>
                    <a:gd name="connsiteX4" fmla="*/ 480619 w 1265022"/>
                    <a:gd name="connsiteY4" fmla="*/ 1371799 h 3051507"/>
                    <a:gd name="connsiteX5" fmla="*/ 523688 w 1265022"/>
                    <a:gd name="connsiteY5" fmla="*/ 1653408 h 3051507"/>
                    <a:gd name="connsiteX6" fmla="*/ 381227 w 1265022"/>
                    <a:gd name="connsiteY6" fmla="*/ 2057599 h 3051507"/>
                    <a:gd name="connsiteX7" fmla="*/ 294413 w 1265022"/>
                    <a:gd name="connsiteY7" fmla="*/ 2468892 h 3051507"/>
                    <a:gd name="connsiteX8" fmla="*/ 99619 w 1265022"/>
                    <a:gd name="connsiteY8" fmla="*/ 2726834 h 3051507"/>
                    <a:gd name="connsiteX9" fmla="*/ 46610 w 1265022"/>
                    <a:gd name="connsiteY9" fmla="*/ 2829538 h 3051507"/>
                    <a:gd name="connsiteX10" fmla="*/ 40618 w 1265022"/>
                    <a:gd name="connsiteY10" fmla="*/ 3051313 h 3051507"/>
                    <a:gd name="connsiteX11" fmla="*/ 134238 w 1265022"/>
                    <a:gd name="connsiteY11" fmla="*/ 2809918 h 3051507"/>
                    <a:gd name="connsiteX12" fmla="*/ 360337 w 1265022"/>
                    <a:gd name="connsiteY12" fmla="*/ 2468416 h 3051507"/>
                    <a:gd name="connsiteX13" fmla="*/ 433362 w 1265022"/>
                    <a:gd name="connsiteY13" fmla="*/ 2271518 h 3051507"/>
                    <a:gd name="connsiteX14" fmla="*/ 467566 w 1265022"/>
                    <a:gd name="connsiteY14" fmla="*/ 2057064 h 3051507"/>
                    <a:gd name="connsiteX15" fmla="*/ 593262 w 1265022"/>
                    <a:gd name="connsiteY15" fmla="*/ 1815747 h 3051507"/>
                    <a:gd name="connsiteX16" fmla="*/ 639645 w 1265022"/>
                    <a:gd name="connsiteY16" fmla="*/ 1560642 h 3051507"/>
                    <a:gd name="connsiteX17" fmla="*/ 673113 w 1265022"/>
                    <a:gd name="connsiteY17" fmla="*/ 1273280 h 3051507"/>
                    <a:gd name="connsiteX18" fmla="*/ 868245 w 1265022"/>
                    <a:gd name="connsiteY18" fmla="*/ 994112 h 3051507"/>
                    <a:gd name="connsiteX19" fmla="*/ 1182984 w 1265022"/>
                    <a:gd name="connsiteY19" fmla="*/ 636303 h 3051507"/>
                    <a:gd name="connsiteX20" fmla="*/ 1256685 w 1265022"/>
                    <a:gd name="connsiteY20" fmla="*/ 477277 h 3051507"/>
                    <a:gd name="connsiteX21" fmla="*/ 1202267 w 1265022"/>
                    <a:gd name="connsiteY21" fmla="*/ 0 h 3051507"/>
                    <a:gd name="connsiteX22" fmla="*/ 1113410 w 1265022"/>
                    <a:gd name="connsiteY22" fmla="*/ 212234 h 3051507"/>
                    <a:gd name="connsiteX0" fmla="*/ 1113410 w 1265022"/>
                    <a:gd name="connsiteY0" fmla="*/ 212234 h 3051507"/>
                    <a:gd name="connsiteX1" fmla="*/ 1156479 w 1265022"/>
                    <a:gd name="connsiteY1" fmla="*/ 440834 h 3051507"/>
                    <a:gd name="connsiteX2" fmla="*/ 777444 w 1265022"/>
                    <a:gd name="connsiteY2" fmla="*/ 942591 h 3051507"/>
                    <a:gd name="connsiteX3" fmla="*/ 633019 w 1265022"/>
                    <a:gd name="connsiteY3" fmla="*/ 1120008 h 3051507"/>
                    <a:gd name="connsiteX4" fmla="*/ 480619 w 1265022"/>
                    <a:gd name="connsiteY4" fmla="*/ 1371799 h 3051507"/>
                    <a:gd name="connsiteX5" fmla="*/ 523688 w 1265022"/>
                    <a:gd name="connsiteY5" fmla="*/ 1653408 h 3051507"/>
                    <a:gd name="connsiteX6" fmla="*/ 381227 w 1265022"/>
                    <a:gd name="connsiteY6" fmla="*/ 2057599 h 3051507"/>
                    <a:gd name="connsiteX7" fmla="*/ 294413 w 1265022"/>
                    <a:gd name="connsiteY7" fmla="*/ 2468892 h 3051507"/>
                    <a:gd name="connsiteX8" fmla="*/ 99619 w 1265022"/>
                    <a:gd name="connsiteY8" fmla="*/ 2726834 h 3051507"/>
                    <a:gd name="connsiteX9" fmla="*/ 46610 w 1265022"/>
                    <a:gd name="connsiteY9" fmla="*/ 2829538 h 3051507"/>
                    <a:gd name="connsiteX10" fmla="*/ 40618 w 1265022"/>
                    <a:gd name="connsiteY10" fmla="*/ 3051313 h 3051507"/>
                    <a:gd name="connsiteX11" fmla="*/ 134238 w 1265022"/>
                    <a:gd name="connsiteY11" fmla="*/ 2809918 h 3051507"/>
                    <a:gd name="connsiteX12" fmla="*/ 360337 w 1265022"/>
                    <a:gd name="connsiteY12" fmla="*/ 2468416 h 3051507"/>
                    <a:gd name="connsiteX13" fmla="*/ 433362 w 1265022"/>
                    <a:gd name="connsiteY13" fmla="*/ 2271518 h 3051507"/>
                    <a:gd name="connsiteX14" fmla="*/ 467566 w 1265022"/>
                    <a:gd name="connsiteY14" fmla="*/ 2057064 h 3051507"/>
                    <a:gd name="connsiteX15" fmla="*/ 593262 w 1265022"/>
                    <a:gd name="connsiteY15" fmla="*/ 1815747 h 3051507"/>
                    <a:gd name="connsiteX16" fmla="*/ 639645 w 1265022"/>
                    <a:gd name="connsiteY16" fmla="*/ 1560642 h 3051507"/>
                    <a:gd name="connsiteX17" fmla="*/ 673113 w 1265022"/>
                    <a:gd name="connsiteY17" fmla="*/ 1273280 h 3051507"/>
                    <a:gd name="connsiteX18" fmla="*/ 868245 w 1265022"/>
                    <a:gd name="connsiteY18" fmla="*/ 994112 h 3051507"/>
                    <a:gd name="connsiteX19" fmla="*/ 1182984 w 1265022"/>
                    <a:gd name="connsiteY19" fmla="*/ 636303 h 3051507"/>
                    <a:gd name="connsiteX20" fmla="*/ 1256685 w 1265022"/>
                    <a:gd name="connsiteY20" fmla="*/ 477277 h 3051507"/>
                    <a:gd name="connsiteX21" fmla="*/ 1202267 w 1265022"/>
                    <a:gd name="connsiteY21" fmla="*/ 0 h 3051507"/>
                    <a:gd name="connsiteX22" fmla="*/ 1113410 w 1265022"/>
                    <a:gd name="connsiteY22" fmla="*/ 212234 h 3051507"/>
                    <a:gd name="connsiteX0" fmla="*/ 1113410 w 1265022"/>
                    <a:gd name="connsiteY0" fmla="*/ 212234 h 3051507"/>
                    <a:gd name="connsiteX1" fmla="*/ 1156479 w 1265022"/>
                    <a:gd name="connsiteY1" fmla="*/ 440834 h 3051507"/>
                    <a:gd name="connsiteX2" fmla="*/ 777444 w 1265022"/>
                    <a:gd name="connsiteY2" fmla="*/ 942591 h 3051507"/>
                    <a:gd name="connsiteX3" fmla="*/ 633019 w 1265022"/>
                    <a:gd name="connsiteY3" fmla="*/ 1120008 h 3051507"/>
                    <a:gd name="connsiteX4" fmla="*/ 480619 w 1265022"/>
                    <a:gd name="connsiteY4" fmla="*/ 1371799 h 3051507"/>
                    <a:gd name="connsiteX5" fmla="*/ 523688 w 1265022"/>
                    <a:gd name="connsiteY5" fmla="*/ 1653408 h 3051507"/>
                    <a:gd name="connsiteX6" fmla="*/ 381227 w 1265022"/>
                    <a:gd name="connsiteY6" fmla="*/ 2057599 h 3051507"/>
                    <a:gd name="connsiteX7" fmla="*/ 294413 w 1265022"/>
                    <a:gd name="connsiteY7" fmla="*/ 2468892 h 3051507"/>
                    <a:gd name="connsiteX8" fmla="*/ 99619 w 1265022"/>
                    <a:gd name="connsiteY8" fmla="*/ 2726834 h 3051507"/>
                    <a:gd name="connsiteX9" fmla="*/ 46610 w 1265022"/>
                    <a:gd name="connsiteY9" fmla="*/ 2829538 h 3051507"/>
                    <a:gd name="connsiteX10" fmla="*/ 40618 w 1265022"/>
                    <a:gd name="connsiteY10" fmla="*/ 3051313 h 3051507"/>
                    <a:gd name="connsiteX11" fmla="*/ 134238 w 1265022"/>
                    <a:gd name="connsiteY11" fmla="*/ 2809918 h 3051507"/>
                    <a:gd name="connsiteX12" fmla="*/ 360337 w 1265022"/>
                    <a:gd name="connsiteY12" fmla="*/ 2468416 h 3051507"/>
                    <a:gd name="connsiteX13" fmla="*/ 433362 w 1265022"/>
                    <a:gd name="connsiteY13" fmla="*/ 2271518 h 3051507"/>
                    <a:gd name="connsiteX14" fmla="*/ 467566 w 1265022"/>
                    <a:gd name="connsiteY14" fmla="*/ 2057064 h 3051507"/>
                    <a:gd name="connsiteX15" fmla="*/ 593262 w 1265022"/>
                    <a:gd name="connsiteY15" fmla="*/ 1815747 h 3051507"/>
                    <a:gd name="connsiteX16" fmla="*/ 639645 w 1265022"/>
                    <a:gd name="connsiteY16" fmla="*/ 1560642 h 3051507"/>
                    <a:gd name="connsiteX17" fmla="*/ 673113 w 1265022"/>
                    <a:gd name="connsiteY17" fmla="*/ 1273280 h 3051507"/>
                    <a:gd name="connsiteX18" fmla="*/ 868245 w 1265022"/>
                    <a:gd name="connsiteY18" fmla="*/ 994112 h 3051507"/>
                    <a:gd name="connsiteX19" fmla="*/ 1182984 w 1265022"/>
                    <a:gd name="connsiteY19" fmla="*/ 636303 h 3051507"/>
                    <a:gd name="connsiteX20" fmla="*/ 1256685 w 1265022"/>
                    <a:gd name="connsiteY20" fmla="*/ 477277 h 3051507"/>
                    <a:gd name="connsiteX21" fmla="*/ 1202267 w 1265022"/>
                    <a:gd name="connsiteY21" fmla="*/ 0 h 3051507"/>
                    <a:gd name="connsiteX22" fmla="*/ 1113410 w 1265022"/>
                    <a:gd name="connsiteY22" fmla="*/ 212234 h 305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65022" h="3051507">
                      <a:moveTo>
                        <a:pt x="1113410" y="212234"/>
                      </a:moveTo>
                      <a:cubicBezTo>
                        <a:pt x="1127766" y="288434"/>
                        <a:pt x="1156724" y="289803"/>
                        <a:pt x="1156479" y="440834"/>
                      </a:cubicBezTo>
                      <a:cubicBezTo>
                        <a:pt x="1100706" y="674400"/>
                        <a:pt x="918999" y="780205"/>
                        <a:pt x="777444" y="942591"/>
                      </a:cubicBezTo>
                      <a:lnTo>
                        <a:pt x="633019" y="1120008"/>
                      </a:lnTo>
                      <a:lnTo>
                        <a:pt x="480619" y="1371799"/>
                      </a:lnTo>
                      <a:lnTo>
                        <a:pt x="523688" y="1653408"/>
                      </a:lnTo>
                      <a:cubicBezTo>
                        <a:pt x="527305" y="1799089"/>
                        <a:pt x="428714" y="1922869"/>
                        <a:pt x="381227" y="2057599"/>
                      </a:cubicBezTo>
                      <a:cubicBezTo>
                        <a:pt x="352898" y="2120474"/>
                        <a:pt x="382972" y="2312935"/>
                        <a:pt x="294413" y="2468892"/>
                      </a:cubicBezTo>
                      <a:cubicBezTo>
                        <a:pt x="229482" y="2554873"/>
                        <a:pt x="193752" y="2644504"/>
                        <a:pt x="99619" y="2726834"/>
                      </a:cubicBezTo>
                      <a:lnTo>
                        <a:pt x="46610" y="2829538"/>
                      </a:lnTo>
                      <a:cubicBezTo>
                        <a:pt x="9326" y="2933274"/>
                        <a:pt x="-33432" y="3057086"/>
                        <a:pt x="40618" y="3051313"/>
                      </a:cubicBezTo>
                      <a:cubicBezTo>
                        <a:pt x="83384" y="2974498"/>
                        <a:pt x="100598" y="2903159"/>
                        <a:pt x="134238" y="2809918"/>
                      </a:cubicBezTo>
                      <a:cubicBezTo>
                        <a:pt x="204129" y="2688784"/>
                        <a:pt x="284971" y="2582250"/>
                        <a:pt x="360337" y="2468416"/>
                      </a:cubicBezTo>
                      <a:cubicBezTo>
                        <a:pt x="381028" y="2402783"/>
                        <a:pt x="414496" y="2346277"/>
                        <a:pt x="433362" y="2271518"/>
                      </a:cubicBezTo>
                      <a:cubicBezTo>
                        <a:pt x="450847" y="2198816"/>
                        <a:pt x="435480" y="2146192"/>
                        <a:pt x="467566" y="2057064"/>
                      </a:cubicBezTo>
                      <a:cubicBezTo>
                        <a:pt x="512506" y="1957766"/>
                        <a:pt x="559273" y="1924172"/>
                        <a:pt x="593262" y="1815747"/>
                      </a:cubicBezTo>
                      <a:cubicBezTo>
                        <a:pt x="645226" y="1703335"/>
                        <a:pt x="624184" y="1645677"/>
                        <a:pt x="639645" y="1560642"/>
                      </a:cubicBezTo>
                      <a:cubicBezTo>
                        <a:pt x="649584" y="1455729"/>
                        <a:pt x="643097" y="1409221"/>
                        <a:pt x="673113" y="1273280"/>
                      </a:cubicBezTo>
                      <a:cubicBezTo>
                        <a:pt x="715647" y="1167448"/>
                        <a:pt x="760006" y="1083518"/>
                        <a:pt x="868245" y="994112"/>
                      </a:cubicBezTo>
                      <a:cubicBezTo>
                        <a:pt x="973158" y="874842"/>
                        <a:pt x="1114574" y="775649"/>
                        <a:pt x="1182984" y="636303"/>
                      </a:cubicBezTo>
                      <a:cubicBezTo>
                        <a:pt x="1210593" y="583294"/>
                        <a:pt x="1232726" y="566789"/>
                        <a:pt x="1256685" y="477277"/>
                      </a:cubicBezTo>
                      <a:cubicBezTo>
                        <a:pt x="1292084" y="337653"/>
                        <a:pt x="1203371" y="152400"/>
                        <a:pt x="1202267" y="0"/>
                      </a:cubicBezTo>
                      <a:lnTo>
                        <a:pt x="1113410" y="212234"/>
                      </a:lnTo>
                      <a:close/>
                    </a:path>
                  </a:pathLst>
                </a:cu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13" name="Freeform: Shape 112">
                  <a:extLst>
                    <a:ext uri="{FF2B5EF4-FFF2-40B4-BE49-F238E27FC236}">
                      <a16:creationId xmlns:a16="http://schemas.microsoft.com/office/drawing/2014/main" id="{A1546B94-0F27-4C56-BA22-407A7834B297}"/>
                    </a:ext>
                  </a:extLst>
                </p:cNvPr>
                <p:cNvSpPr/>
                <p:nvPr/>
              </p:nvSpPr>
              <p:spPr>
                <a:xfrm>
                  <a:off x="7857649" y="2392042"/>
                  <a:ext cx="2206982" cy="3932403"/>
                </a:xfrm>
                <a:custGeom>
                  <a:avLst/>
                  <a:gdLst>
                    <a:gd name="connsiteX0" fmla="*/ 1258604 w 2218202"/>
                    <a:gd name="connsiteY0" fmla="*/ 0 h 3838393"/>
                    <a:gd name="connsiteX1" fmla="*/ 1025658 w 2218202"/>
                    <a:gd name="connsiteY1" fmla="*/ 698838 h 3838393"/>
                    <a:gd name="connsiteX2" fmla="*/ 987413 w 2218202"/>
                    <a:gd name="connsiteY2" fmla="*/ 1404629 h 3838393"/>
                    <a:gd name="connsiteX3" fmla="*/ 427647 w 2218202"/>
                    <a:gd name="connsiteY3" fmla="*/ 1773171 h 3838393"/>
                    <a:gd name="connsiteX4" fmla="*/ 271191 w 2218202"/>
                    <a:gd name="connsiteY4" fmla="*/ 2023501 h 3838393"/>
                    <a:gd name="connsiteX5" fmla="*/ 121688 w 2218202"/>
                    <a:gd name="connsiteY5" fmla="*/ 2353797 h 3838393"/>
                    <a:gd name="connsiteX6" fmla="*/ 0 w 2218202"/>
                    <a:gd name="connsiteY6" fmla="*/ 2753630 h 3838393"/>
                    <a:gd name="connsiteX7" fmla="*/ 674500 w 2218202"/>
                    <a:gd name="connsiteY7" fmla="*/ 2315552 h 3838393"/>
                    <a:gd name="connsiteX8" fmla="*/ 639732 w 2218202"/>
                    <a:gd name="connsiteY8" fmla="*/ 1978302 h 3838393"/>
                    <a:gd name="connsiteX9" fmla="*/ 1053472 w 2218202"/>
                    <a:gd name="connsiteY9" fmla="*/ 1856614 h 3838393"/>
                    <a:gd name="connsiteX10" fmla="*/ 1189067 w 2218202"/>
                    <a:gd name="connsiteY10" fmla="*/ 1790555 h 3838393"/>
                    <a:gd name="connsiteX11" fmla="*/ 723175 w 2218202"/>
                    <a:gd name="connsiteY11" fmla="*/ 2465055 h 3838393"/>
                    <a:gd name="connsiteX12" fmla="*/ 632778 w 2218202"/>
                    <a:gd name="connsiteY12" fmla="*/ 2976146 h 3838393"/>
                    <a:gd name="connsiteX13" fmla="*/ 288575 w 2218202"/>
                    <a:gd name="connsiteY13" fmla="*/ 3448991 h 3838393"/>
                    <a:gd name="connsiteX14" fmla="*/ 302482 w 2218202"/>
                    <a:gd name="connsiteY14" fmla="*/ 3838393 h 3838393"/>
                    <a:gd name="connsiteX15" fmla="*/ 851817 w 2218202"/>
                    <a:gd name="connsiteY15" fmla="*/ 3115218 h 3838393"/>
                    <a:gd name="connsiteX16" fmla="*/ 1084763 w 2218202"/>
                    <a:gd name="connsiteY16" fmla="*/ 2454625 h 3838393"/>
                    <a:gd name="connsiteX17" fmla="*/ 1484596 w 2218202"/>
                    <a:gd name="connsiteY17" fmla="*/ 1870521 h 3838393"/>
                    <a:gd name="connsiteX18" fmla="*/ 1519364 w 2218202"/>
                    <a:gd name="connsiteY18" fmla="*/ 1418536 h 3838393"/>
                    <a:gd name="connsiteX19" fmla="*/ 1512410 w 2218202"/>
                    <a:gd name="connsiteY19" fmla="*/ 747513 h 3838393"/>
                    <a:gd name="connsiteX20" fmla="*/ 1602807 w 2218202"/>
                    <a:gd name="connsiteY20" fmla="*/ 1022181 h 3838393"/>
                    <a:gd name="connsiteX21" fmla="*/ 1564562 w 2218202"/>
                    <a:gd name="connsiteY21" fmla="*/ 1355954 h 3838393"/>
                    <a:gd name="connsiteX22" fmla="*/ 1870521 w 2218202"/>
                    <a:gd name="connsiteY22" fmla="*/ 1654959 h 3838393"/>
                    <a:gd name="connsiteX23" fmla="*/ 1978302 w 2218202"/>
                    <a:gd name="connsiteY23" fmla="*/ 2044362 h 3838393"/>
                    <a:gd name="connsiteX24" fmla="*/ 1814893 w 2218202"/>
                    <a:gd name="connsiteY24" fmla="*/ 2371181 h 3838393"/>
                    <a:gd name="connsiteX25" fmla="*/ 2037408 w 2218202"/>
                    <a:gd name="connsiteY25" fmla="*/ 2510254 h 3838393"/>
                    <a:gd name="connsiteX26" fmla="*/ 2218202 w 2218202"/>
                    <a:gd name="connsiteY26" fmla="*/ 1661913 h 3838393"/>
                    <a:gd name="connsiteX27" fmla="*/ 1787078 w 2218202"/>
                    <a:gd name="connsiteY27" fmla="*/ 1095193 h 3838393"/>
                    <a:gd name="connsiteX28" fmla="*/ 1797508 w 2218202"/>
                    <a:gd name="connsiteY28" fmla="*/ 323343 h 3838393"/>
                    <a:gd name="connsiteX29" fmla="*/ 1860091 w 2218202"/>
                    <a:gd name="connsiteY29" fmla="*/ 0 h 3838393"/>
                    <a:gd name="connsiteX30" fmla="*/ 1258604 w 2218202"/>
                    <a:gd name="connsiteY30" fmla="*/ 0 h 3838393"/>
                    <a:gd name="connsiteX0" fmla="*/ 1209929 w 2218202"/>
                    <a:gd name="connsiteY0" fmla="*/ 0 h 3928790"/>
                    <a:gd name="connsiteX1" fmla="*/ 1025658 w 2218202"/>
                    <a:gd name="connsiteY1" fmla="*/ 789235 h 3928790"/>
                    <a:gd name="connsiteX2" fmla="*/ 987413 w 2218202"/>
                    <a:gd name="connsiteY2" fmla="*/ 1495026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25658 w 2218202"/>
                    <a:gd name="connsiteY1" fmla="*/ 789235 h 3928790"/>
                    <a:gd name="connsiteX2" fmla="*/ 987413 w 2218202"/>
                    <a:gd name="connsiteY2" fmla="*/ 1495026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87413 w 2218202"/>
                    <a:gd name="connsiteY2" fmla="*/ 1495026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87413 w 2218202"/>
                    <a:gd name="connsiteY2" fmla="*/ 1495026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87413 w 2218202"/>
                    <a:gd name="connsiteY2" fmla="*/ 1495026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98655 w 2218202"/>
                    <a:gd name="connsiteY2" fmla="*/ 1476288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98655 w 2218202"/>
                    <a:gd name="connsiteY2" fmla="*/ 1476288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63568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52325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52325 h 3928790"/>
                    <a:gd name="connsiteX4" fmla="*/ 271191 w 2218202"/>
                    <a:gd name="connsiteY4" fmla="*/ 2113898 h 3928790"/>
                    <a:gd name="connsiteX5" fmla="*/ 121688 w 2218202"/>
                    <a:gd name="connsiteY5" fmla="*/ 2444194 h 3928790"/>
                    <a:gd name="connsiteX6" fmla="*/ 0 w 2218202"/>
                    <a:gd name="connsiteY6" fmla="*/ 2844027 h 3928790"/>
                    <a:gd name="connsiteX7" fmla="*/ 674500 w 2218202"/>
                    <a:gd name="connsiteY7" fmla="*/ 2405949 h 3928790"/>
                    <a:gd name="connsiteX8" fmla="*/ 639732 w 2218202"/>
                    <a:gd name="connsiteY8" fmla="*/ 2068699 h 3928790"/>
                    <a:gd name="connsiteX9" fmla="*/ 1053472 w 2218202"/>
                    <a:gd name="connsiteY9" fmla="*/ 1947011 h 3928790"/>
                    <a:gd name="connsiteX10" fmla="*/ 1189067 w 2218202"/>
                    <a:gd name="connsiteY10" fmla="*/ 1880952 h 3928790"/>
                    <a:gd name="connsiteX11" fmla="*/ 723175 w 2218202"/>
                    <a:gd name="connsiteY11" fmla="*/ 2555452 h 3928790"/>
                    <a:gd name="connsiteX12" fmla="*/ 632778 w 2218202"/>
                    <a:gd name="connsiteY12" fmla="*/ 3066543 h 3928790"/>
                    <a:gd name="connsiteX13" fmla="*/ 288575 w 2218202"/>
                    <a:gd name="connsiteY13" fmla="*/ 3539388 h 3928790"/>
                    <a:gd name="connsiteX14" fmla="*/ 302482 w 2218202"/>
                    <a:gd name="connsiteY14" fmla="*/ 3928790 h 3928790"/>
                    <a:gd name="connsiteX15" fmla="*/ 851817 w 2218202"/>
                    <a:gd name="connsiteY15" fmla="*/ 3205615 h 3928790"/>
                    <a:gd name="connsiteX16" fmla="*/ 1084763 w 2218202"/>
                    <a:gd name="connsiteY16" fmla="*/ 2545022 h 3928790"/>
                    <a:gd name="connsiteX17" fmla="*/ 1484596 w 2218202"/>
                    <a:gd name="connsiteY17" fmla="*/ 1960918 h 3928790"/>
                    <a:gd name="connsiteX18" fmla="*/ 1519364 w 2218202"/>
                    <a:gd name="connsiteY18" fmla="*/ 1508933 h 3928790"/>
                    <a:gd name="connsiteX19" fmla="*/ 1512410 w 2218202"/>
                    <a:gd name="connsiteY19" fmla="*/ 837910 h 3928790"/>
                    <a:gd name="connsiteX20" fmla="*/ 1602807 w 2218202"/>
                    <a:gd name="connsiteY20" fmla="*/ 1112578 h 3928790"/>
                    <a:gd name="connsiteX21" fmla="*/ 1564562 w 2218202"/>
                    <a:gd name="connsiteY21" fmla="*/ 1446351 h 3928790"/>
                    <a:gd name="connsiteX22" fmla="*/ 1870521 w 2218202"/>
                    <a:gd name="connsiteY22" fmla="*/ 1745356 h 3928790"/>
                    <a:gd name="connsiteX23" fmla="*/ 1978302 w 2218202"/>
                    <a:gd name="connsiteY23" fmla="*/ 2134759 h 3928790"/>
                    <a:gd name="connsiteX24" fmla="*/ 1814893 w 2218202"/>
                    <a:gd name="connsiteY24" fmla="*/ 2461578 h 3928790"/>
                    <a:gd name="connsiteX25" fmla="*/ 2037408 w 2218202"/>
                    <a:gd name="connsiteY25" fmla="*/ 2600651 h 3928790"/>
                    <a:gd name="connsiteX26" fmla="*/ 2218202 w 2218202"/>
                    <a:gd name="connsiteY26" fmla="*/ 1752310 h 3928790"/>
                    <a:gd name="connsiteX27" fmla="*/ 1787078 w 2218202"/>
                    <a:gd name="connsiteY27" fmla="*/ 1185590 h 3928790"/>
                    <a:gd name="connsiteX28" fmla="*/ 1797508 w 2218202"/>
                    <a:gd name="connsiteY28" fmla="*/ 413740 h 3928790"/>
                    <a:gd name="connsiteX29" fmla="*/ 1860091 w 2218202"/>
                    <a:gd name="connsiteY29" fmla="*/ 90397 h 3928790"/>
                    <a:gd name="connsiteX30" fmla="*/ 1209929 w 2218202"/>
                    <a:gd name="connsiteY30"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52325 h 3928790"/>
                    <a:gd name="connsiteX4" fmla="*/ 271191 w 2218202"/>
                    <a:gd name="connsiteY4" fmla="*/ 2113898 h 3928790"/>
                    <a:gd name="connsiteX5" fmla="*/ 383261 w 2218202"/>
                    <a:gd name="connsiteY5" fmla="*/ 2346723 h 3928790"/>
                    <a:gd name="connsiteX6" fmla="*/ 121688 w 2218202"/>
                    <a:gd name="connsiteY6" fmla="*/ 2444194 h 3928790"/>
                    <a:gd name="connsiteX7" fmla="*/ 0 w 2218202"/>
                    <a:gd name="connsiteY7" fmla="*/ 2844027 h 3928790"/>
                    <a:gd name="connsiteX8" fmla="*/ 674500 w 2218202"/>
                    <a:gd name="connsiteY8" fmla="*/ 2405949 h 3928790"/>
                    <a:gd name="connsiteX9" fmla="*/ 639732 w 2218202"/>
                    <a:gd name="connsiteY9" fmla="*/ 2068699 h 3928790"/>
                    <a:gd name="connsiteX10" fmla="*/ 1053472 w 2218202"/>
                    <a:gd name="connsiteY10" fmla="*/ 1947011 h 3928790"/>
                    <a:gd name="connsiteX11" fmla="*/ 1189067 w 2218202"/>
                    <a:gd name="connsiteY11" fmla="*/ 1880952 h 3928790"/>
                    <a:gd name="connsiteX12" fmla="*/ 723175 w 2218202"/>
                    <a:gd name="connsiteY12" fmla="*/ 2555452 h 3928790"/>
                    <a:gd name="connsiteX13" fmla="*/ 632778 w 2218202"/>
                    <a:gd name="connsiteY13" fmla="*/ 3066543 h 3928790"/>
                    <a:gd name="connsiteX14" fmla="*/ 288575 w 2218202"/>
                    <a:gd name="connsiteY14" fmla="*/ 3539388 h 3928790"/>
                    <a:gd name="connsiteX15" fmla="*/ 302482 w 2218202"/>
                    <a:gd name="connsiteY15" fmla="*/ 3928790 h 3928790"/>
                    <a:gd name="connsiteX16" fmla="*/ 851817 w 2218202"/>
                    <a:gd name="connsiteY16" fmla="*/ 3205615 h 3928790"/>
                    <a:gd name="connsiteX17" fmla="*/ 1084763 w 2218202"/>
                    <a:gd name="connsiteY17" fmla="*/ 2545022 h 3928790"/>
                    <a:gd name="connsiteX18" fmla="*/ 1484596 w 2218202"/>
                    <a:gd name="connsiteY18" fmla="*/ 1960918 h 3928790"/>
                    <a:gd name="connsiteX19" fmla="*/ 1519364 w 2218202"/>
                    <a:gd name="connsiteY19" fmla="*/ 1508933 h 3928790"/>
                    <a:gd name="connsiteX20" fmla="*/ 1512410 w 2218202"/>
                    <a:gd name="connsiteY20" fmla="*/ 837910 h 3928790"/>
                    <a:gd name="connsiteX21" fmla="*/ 1602807 w 2218202"/>
                    <a:gd name="connsiteY21" fmla="*/ 1112578 h 3928790"/>
                    <a:gd name="connsiteX22" fmla="*/ 1564562 w 2218202"/>
                    <a:gd name="connsiteY22" fmla="*/ 1446351 h 3928790"/>
                    <a:gd name="connsiteX23" fmla="*/ 1870521 w 2218202"/>
                    <a:gd name="connsiteY23" fmla="*/ 1745356 h 3928790"/>
                    <a:gd name="connsiteX24" fmla="*/ 1978302 w 2218202"/>
                    <a:gd name="connsiteY24" fmla="*/ 2134759 h 3928790"/>
                    <a:gd name="connsiteX25" fmla="*/ 1814893 w 2218202"/>
                    <a:gd name="connsiteY25" fmla="*/ 2461578 h 3928790"/>
                    <a:gd name="connsiteX26" fmla="*/ 2037408 w 2218202"/>
                    <a:gd name="connsiteY26" fmla="*/ 2600651 h 3928790"/>
                    <a:gd name="connsiteX27" fmla="*/ 2218202 w 2218202"/>
                    <a:gd name="connsiteY27" fmla="*/ 1752310 h 3928790"/>
                    <a:gd name="connsiteX28" fmla="*/ 1787078 w 2218202"/>
                    <a:gd name="connsiteY28" fmla="*/ 1185590 h 3928790"/>
                    <a:gd name="connsiteX29" fmla="*/ 1797508 w 2218202"/>
                    <a:gd name="connsiteY29" fmla="*/ 413740 h 3928790"/>
                    <a:gd name="connsiteX30" fmla="*/ 1860091 w 2218202"/>
                    <a:gd name="connsiteY30" fmla="*/ 90397 h 3928790"/>
                    <a:gd name="connsiteX31" fmla="*/ 1209929 w 2218202"/>
                    <a:gd name="connsiteY31"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52325 h 3928790"/>
                    <a:gd name="connsiteX4" fmla="*/ 271191 w 2218202"/>
                    <a:gd name="connsiteY4" fmla="*/ 2113898 h 3928790"/>
                    <a:gd name="connsiteX5" fmla="*/ 383261 w 2218202"/>
                    <a:gd name="connsiteY5" fmla="*/ 2346723 h 3928790"/>
                    <a:gd name="connsiteX6" fmla="*/ 121688 w 2218202"/>
                    <a:gd name="connsiteY6" fmla="*/ 2444194 h 3928790"/>
                    <a:gd name="connsiteX7" fmla="*/ 0 w 2218202"/>
                    <a:gd name="connsiteY7" fmla="*/ 2844027 h 3928790"/>
                    <a:gd name="connsiteX8" fmla="*/ 674500 w 2218202"/>
                    <a:gd name="connsiteY8" fmla="*/ 2405949 h 3928790"/>
                    <a:gd name="connsiteX9" fmla="*/ 639732 w 2218202"/>
                    <a:gd name="connsiteY9" fmla="*/ 2068699 h 3928790"/>
                    <a:gd name="connsiteX10" fmla="*/ 1053472 w 2218202"/>
                    <a:gd name="connsiteY10" fmla="*/ 1947011 h 3928790"/>
                    <a:gd name="connsiteX11" fmla="*/ 1189067 w 2218202"/>
                    <a:gd name="connsiteY11" fmla="*/ 1880952 h 3928790"/>
                    <a:gd name="connsiteX12" fmla="*/ 723175 w 2218202"/>
                    <a:gd name="connsiteY12" fmla="*/ 2555452 h 3928790"/>
                    <a:gd name="connsiteX13" fmla="*/ 632778 w 2218202"/>
                    <a:gd name="connsiteY13" fmla="*/ 3066543 h 3928790"/>
                    <a:gd name="connsiteX14" fmla="*/ 288575 w 2218202"/>
                    <a:gd name="connsiteY14" fmla="*/ 3539388 h 3928790"/>
                    <a:gd name="connsiteX15" fmla="*/ 302482 w 2218202"/>
                    <a:gd name="connsiteY15" fmla="*/ 3928790 h 3928790"/>
                    <a:gd name="connsiteX16" fmla="*/ 851817 w 2218202"/>
                    <a:gd name="connsiteY16" fmla="*/ 3205615 h 3928790"/>
                    <a:gd name="connsiteX17" fmla="*/ 1084763 w 2218202"/>
                    <a:gd name="connsiteY17" fmla="*/ 2545022 h 3928790"/>
                    <a:gd name="connsiteX18" fmla="*/ 1484596 w 2218202"/>
                    <a:gd name="connsiteY18" fmla="*/ 1960918 h 3928790"/>
                    <a:gd name="connsiteX19" fmla="*/ 1519364 w 2218202"/>
                    <a:gd name="connsiteY19" fmla="*/ 1508933 h 3928790"/>
                    <a:gd name="connsiteX20" fmla="*/ 1512410 w 2218202"/>
                    <a:gd name="connsiteY20" fmla="*/ 837910 h 3928790"/>
                    <a:gd name="connsiteX21" fmla="*/ 1602807 w 2218202"/>
                    <a:gd name="connsiteY21" fmla="*/ 1112578 h 3928790"/>
                    <a:gd name="connsiteX22" fmla="*/ 1564562 w 2218202"/>
                    <a:gd name="connsiteY22" fmla="*/ 1446351 h 3928790"/>
                    <a:gd name="connsiteX23" fmla="*/ 1870521 w 2218202"/>
                    <a:gd name="connsiteY23" fmla="*/ 1745356 h 3928790"/>
                    <a:gd name="connsiteX24" fmla="*/ 1978302 w 2218202"/>
                    <a:gd name="connsiteY24" fmla="*/ 2134759 h 3928790"/>
                    <a:gd name="connsiteX25" fmla="*/ 1814893 w 2218202"/>
                    <a:gd name="connsiteY25" fmla="*/ 2461578 h 3928790"/>
                    <a:gd name="connsiteX26" fmla="*/ 2037408 w 2218202"/>
                    <a:gd name="connsiteY26" fmla="*/ 2600651 h 3928790"/>
                    <a:gd name="connsiteX27" fmla="*/ 2218202 w 2218202"/>
                    <a:gd name="connsiteY27" fmla="*/ 1752310 h 3928790"/>
                    <a:gd name="connsiteX28" fmla="*/ 1787078 w 2218202"/>
                    <a:gd name="connsiteY28" fmla="*/ 1185590 h 3928790"/>
                    <a:gd name="connsiteX29" fmla="*/ 1797508 w 2218202"/>
                    <a:gd name="connsiteY29" fmla="*/ 413740 h 3928790"/>
                    <a:gd name="connsiteX30" fmla="*/ 1860091 w 2218202"/>
                    <a:gd name="connsiteY30" fmla="*/ 90397 h 3928790"/>
                    <a:gd name="connsiteX31" fmla="*/ 1209929 w 2218202"/>
                    <a:gd name="connsiteY31"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52325 h 3928790"/>
                    <a:gd name="connsiteX4" fmla="*/ 271191 w 2218202"/>
                    <a:gd name="connsiteY4" fmla="*/ 2113898 h 3928790"/>
                    <a:gd name="connsiteX5" fmla="*/ 383261 w 2218202"/>
                    <a:gd name="connsiteY5" fmla="*/ 2346723 h 3928790"/>
                    <a:gd name="connsiteX6" fmla="*/ 121688 w 2218202"/>
                    <a:gd name="connsiteY6" fmla="*/ 2444194 h 3928790"/>
                    <a:gd name="connsiteX7" fmla="*/ 0 w 2218202"/>
                    <a:gd name="connsiteY7" fmla="*/ 2844027 h 3928790"/>
                    <a:gd name="connsiteX8" fmla="*/ 674500 w 2218202"/>
                    <a:gd name="connsiteY8" fmla="*/ 2405949 h 3928790"/>
                    <a:gd name="connsiteX9" fmla="*/ 639732 w 2218202"/>
                    <a:gd name="connsiteY9" fmla="*/ 2068699 h 3928790"/>
                    <a:gd name="connsiteX10" fmla="*/ 1053472 w 2218202"/>
                    <a:gd name="connsiteY10" fmla="*/ 1947011 h 3928790"/>
                    <a:gd name="connsiteX11" fmla="*/ 1189067 w 2218202"/>
                    <a:gd name="connsiteY11" fmla="*/ 1880952 h 3928790"/>
                    <a:gd name="connsiteX12" fmla="*/ 723175 w 2218202"/>
                    <a:gd name="connsiteY12" fmla="*/ 2555452 h 3928790"/>
                    <a:gd name="connsiteX13" fmla="*/ 632778 w 2218202"/>
                    <a:gd name="connsiteY13" fmla="*/ 3066543 h 3928790"/>
                    <a:gd name="connsiteX14" fmla="*/ 288575 w 2218202"/>
                    <a:gd name="connsiteY14" fmla="*/ 3539388 h 3928790"/>
                    <a:gd name="connsiteX15" fmla="*/ 302482 w 2218202"/>
                    <a:gd name="connsiteY15" fmla="*/ 3928790 h 3928790"/>
                    <a:gd name="connsiteX16" fmla="*/ 851817 w 2218202"/>
                    <a:gd name="connsiteY16" fmla="*/ 3205615 h 3928790"/>
                    <a:gd name="connsiteX17" fmla="*/ 1084763 w 2218202"/>
                    <a:gd name="connsiteY17" fmla="*/ 2545022 h 3928790"/>
                    <a:gd name="connsiteX18" fmla="*/ 1484596 w 2218202"/>
                    <a:gd name="connsiteY18" fmla="*/ 1960918 h 3928790"/>
                    <a:gd name="connsiteX19" fmla="*/ 1519364 w 2218202"/>
                    <a:gd name="connsiteY19" fmla="*/ 1508933 h 3928790"/>
                    <a:gd name="connsiteX20" fmla="*/ 1512410 w 2218202"/>
                    <a:gd name="connsiteY20" fmla="*/ 837910 h 3928790"/>
                    <a:gd name="connsiteX21" fmla="*/ 1602807 w 2218202"/>
                    <a:gd name="connsiteY21" fmla="*/ 1112578 h 3928790"/>
                    <a:gd name="connsiteX22" fmla="*/ 1564562 w 2218202"/>
                    <a:gd name="connsiteY22" fmla="*/ 1446351 h 3928790"/>
                    <a:gd name="connsiteX23" fmla="*/ 1870521 w 2218202"/>
                    <a:gd name="connsiteY23" fmla="*/ 1745356 h 3928790"/>
                    <a:gd name="connsiteX24" fmla="*/ 1978302 w 2218202"/>
                    <a:gd name="connsiteY24" fmla="*/ 2134759 h 3928790"/>
                    <a:gd name="connsiteX25" fmla="*/ 1814893 w 2218202"/>
                    <a:gd name="connsiteY25" fmla="*/ 2461578 h 3928790"/>
                    <a:gd name="connsiteX26" fmla="*/ 2037408 w 2218202"/>
                    <a:gd name="connsiteY26" fmla="*/ 2600651 h 3928790"/>
                    <a:gd name="connsiteX27" fmla="*/ 2218202 w 2218202"/>
                    <a:gd name="connsiteY27" fmla="*/ 1752310 h 3928790"/>
                    <a:gd name="connsiteX28" fmla="*/ 1787078 w 2218202"/>
                    <a:gd name="connsiteY28" fmla="*/ 1185590 h 3928790"/>
                    <a:gd name="connsiteX29" fmla="*/ 1797508 w 2218202"/>
                    <a:gd name="connsiteY29" fmla="*/ 413740 h 3928790"/>
                    <a:gd name="connsiteX30" fmla="*/ 1860091 w 2218202"/>
                    <a:gd name="connsiteY30" fmla="*/ 90397 h 3928790"/>
                    <a:gd name="connsiteX31" fmla="*/ 1209929 w 2218202"/>
                    <a:gd name="connsiteY31"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52325 h 3928790"/>
                    <a:gd name="connsiteX4" fmla="*/ 271191 w 2218202"/>
                    <a:gd name="connsiteY4" fmla="*/ 2113898 h 3928790"/>
                    <a:gd name="connsiteX5" fmla="*/ 383261 w 2218202"/>
                    <a:gd name="connsiteY5" fmla="*/ 2346723 h 3928790"/>
                    <a:gd name="connsiteX6" fmla="*/ 121688 w 2218202"/>
                    <a:gd name="connsiteY6" fmla="*/ 2444194 h 3928790"/>
                    <a:gd name="connsiteX7" fmla="*/ 0 w 2218202"/>
                    <a:gd name="connsiteY7" fmla="*/ 2844027 h 3928790"/>
                    <a:gd name="connsiteX8" fmla="*/ 674500 w 2218202"/>
                    <a:gd name="connsiteY8" fmla="*/ 2405949 h 3928790"/>
                    <a:gd name="connsiteX9" fmla="*/ 639732 w 2218202"/>
                    <a:gd name="connsiteY9" fmla="*/ 2068699 h 3928790"/>
                    <a:gd name="connsiteX10" fmla="*/ 1053472 w 2218202"/>
                    <a:gd name="connsiteY10" fmla="*/ 1947011 h 3928790"/>
                    <a:gd name="connsiteX11" fmla="*/ 1189067 w 2218202"/>
                    <a:gd name="connsiteY11" fmla="*/ 1880952 h 3928790"/>
                    <a:gd name="connsiteX12" fmla="*/ 723175 w 2218202"/>
                    <a:gd name="connsiteY12" fmla="*/ 2555452 h 3928790"/>
                    <a:gd name="connsiteX13" fmla="*/ 632778 w 2218202"/>
                    <a:gd name="connsiteY13" fmla="*/ 3066543 h 3928790"/>
                    <a:gd name="connsiteX14" fmla="*/ 288575 w 2218202"/>
                    <a:gd name="connsiteY14" fmla="*/ 3539388 h 3928790"/>
                    <a:gd name="connsiteX15" fmla="*/ 302482 w 2218202"/>
                    <a:gd name="connsiteY15" fmla="*/ 3928790 h 3928790"/>
                    <a:gd name="connsiteX16" fmla="*/ 851817 w 2218202"/>
                    <a:gd name="connsiteY16" fmla="*/ 3205615 h 3928790"/>
                    <a:gd name="connsiteX17" fmla="*/ 1084763 w 2218202"/>
                    <a:gd name="connsiteY17" fmla="*/ 2545022 h 3928790"/>
                    <a:gd name="connsiteX18" fmla="*/ 1484596 w 2218202"/>
                    <a:gd name="connsiteY18" fmla="*/ 1960918 h 3928790"/>
                    <a:gd name="connsiteX19" fmla="*/ 1519364 w 2218202"/>
                    <a:gd name="connsiteY19" fmla="*/ 1508933 h 3928790"/>
                    <a:gd name="connsiteX20" fmla="*/ 1512410 w 2218202"/>
                    <a:gd name="connsiteY20" fmla="*/ 837910 h 3928790"/>
                    <a:gd name="connsiteX21" fmla="*/ 1602807 w 2218202"/>
                    <a:gd name="connsiteY21" fmla="*/ 1112578 h 3928790"/>
                    <a:gd name="connsiteX22" fmla="*/ 1564562 w 2218202"/>
                    <a:gd name="connsiteY22" fmla="*/ 1446351 h 3928790"/>
                    <a:gd name="connsiteX23" fmla="*/ 1870521 w 2218202"/>
                    <a:gd name="connsiteY23" fmla="*/ 1745356 h 3928790"/>
                    <a:gd name="connsiteX24" fmla="*/ 1978302 w 2218202"/>
                    <a:gd name="connsiteY24" fmla="*/ 2134759 h 3928790"/>
                    <a:gd name="connsiteX25" fmla="*/ 1814893 w 2218202"/>
                    <a:gd name="connsiteY25" fmla="*/ 2461578 h 3928790"/>
                    <a:gd name="connsiteX26" fmla="*/ 2037408 w 2218202"/>
                    <a:gd name="connsiteY26" fmla="*/ 2600651 h 3928790"/>
                    <a:gd name="connsiteX27" fmla="*/ 2218202 w 2218202"/>
                    <a:gd name="connsiteY27" fmla="*/ 1752310 h 3928790"/>
                    <a:gd name="connsiteX28" fmla="*/ 1787078 w 2218202"/>
                    <a:gd name="connsiteY28" fmla="*/ 1185590 h 3928790"/>
                    <a:gd name="connsiteX29" fmla="*/ 1797508 w 2218202"/>
                    <a:gd name="connsiteY29" fmla="*/ 413740 h 3928790"/>
                    <a:gd name="connsiteX30" fmla="*/ 1860091 w 2218202"/>
                    <a:gd name="connsiteY30" fmla="*/ 90397 h 3928790"/>
                    <a:gd name="connsiteX31" fmla="*/ 1209929 w 2218202"/>
                    <a:gd name="connsiteY31"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52325 h 3928790"/>
                    <a:gd name="connsiteX4" fmla="*/ 273065 w 2218202"/>
                    <a:gd name="connsiteY4" fmla="*/ 2070801 h 3928790"/>
                    <a:gd name="connsiteX5" fmla="*/ 383261 w 2218202"/>
                    <a:gd name="connsiteY5" fmla="*/ 2346723 h 3928790"/>
                    <a:gd name="connsiteX6" fmla="*/ 121688 w 2218202"/>
                    <a:gd name="connsiteY6" fmla="*/ 2444194 h 3928790"/>
                    <a:gd name="connsiteX7" fmla="*/ 0 w 2218202"/>
                    <a:gd name="connsiteY7" fmla="*/ 2844027 h 3928790"/>
                    <a:gd name="connsiteX8" fmla="*/ 674500 w 2218202"/>
                    <a:gd name="connsiteY8" fmla="*/ 2405949 h 3928790"/>
                    <a:gd name="connsiteX9" fmla="*/ 639732 w 2218202"/>
                    <a:gd name="connsiteY9" fmla="*/ 2068699 h 3928790"/>
                    <a:gd name="connsiteX10" fmla="*/ 1053472 w 2218202"/>
                    <a:gd name="connsiteY10" fmla="*/ 1947011 h 3928790"/>
                    <a:gd name="connsiteX11" fmla="*/ 1189067 w 2218202"/>
                    <a:gd name="connsiteY11" fmla="*/ 1880952 h 3928790"/>
                    <a:gd name="connsiteX12" fmla="*/ 723175 w 2218202"/>
                    <a:gd name="connsiteY12" fmla="*/ 2555452 h 3928790"/>
                    <a:gd name="connsiteX13" fmla="*/ 632778 w 2218202"/>
                    <a:gd name="connsiteY13" fmla="*/ 3066543 h 3928790"/>
                    <a:gd name="connsiteX14" fmla="*/ 288575 w 2218202"/>
                    <a:gd name="connsiteY14" fmla="*/ 3539388 h 3928790"/>
                    <a:gd name="connsiteX15" fmla="*/ 302482 w 2218202"/>
                    <a:gd name="connsiteY15" fmla="*/ 3928790 h 3928790"/>
                    <a:gd name="connsiteX16" fmla="*/ 851817 w 2218202"/>
                    <a:gd name="connsiteY16" fmla="*/ 3205615 h 3928790"/>
                    <a:gd name="connsiteX17" fmla="*/ 1084763 w 2218202"/>
                    <a:gd name="connsiteY17" fmla="*/ 2545022 h 3928790"/>
                    <a:gd name="connsiteX18" fmla="*/ 1484596 w 2218202"/>
                    <a:gd name="connsiteY18" fmla="*/ 1960918 h 3928790"/>
                    <a:gd name="connsiteX19" fmla="*/ 1519364 w 2218202"/>
                    <a:gd name="connsiteY19" fmla="*/ 1508933 h 3928790"/>
                    <a:gd name="connsiteX20" fmla="*/ 1512410 w 2218202"/>
                    <a:gd name="connsiteY20" fmla="*/ 837910 h 3928790"/>
                    <a:gd name="connsiteX21" fmla="*/ 1602807 w 2218202"/>
                    <a:gd name="connsiteY21" fmla="*/ 1112578 h 3928790"/>
                    <a:gd name="connsiteX22" fmla="*/ 1564562 w 2218202"/>
                    <a:gd name="connsiteY22" fmla="*/ 1446351 h 3928790"/>
                    <a:gd name="connsiteX23" fmla="*/ 1870521 w 2218202"/>
                    <a:gd name="connsiteY23" fmla="*/ 1745356 h 3928790"/>
                    <a:gd name="connsiteX24" fmla="*/ 1978302 w 2218202"/>
                    <a:gd name="connsiteY24" fmla="*/ 2134759 h 3928790"/>
                    <a:gd name="connsiteX25" fmla="*/ 1814893 w 2218202"/>
                    <a:gd name="connsiteY25" fmla="*/ 2461578 h 3928790"/>
                    <a:gd name="connsiteX26" fmla="*/ 2037408 w 2218202"/>
                    <a:gd name="connsiteY26" fmla="*/ 2600651 h 3928790"/>
                    <a:gd name="connsiteX27" fmla="*/ 2218202 w 2218202"/>
                    <a:gd name="connsiteY27" fmla="*/ 1752310 h 3928790"/>
                    <a:gd name="connsiteX28" fmla="*/ 1787078 w 2218202"/>
                    <a:gd name="connsiteY28" fmla="*/ 1185590 h 3928790"/>
                    <a:gd name="connsiteX29" fmla="*/ 1797508 w 2218202"/>
                    <a:gd name="connsiteY29" fmla="*/ 413740 h 3928790"/>
                    <a:gd name="connsiteX30" fmla="*/ 1860091 w 2218202"/>
                    <a:gd name="connsiteY30" fmla="*/ 90397 h 3928790"/>
                    <a:gd name="connsiteX31" fmla="*/ 1209929 w 2218202"/>
                    <a:gd name="connsiteY31"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52325 h 3928790"/>
                    <a:gd name="connsiteX4" fmla="*/ 273065 w 2218202"/>
                    <a:gd name="connsiteY4" fmla="*/ 2070801 h 3928790"/>
                    <a:gd name="connsiteX5" fmla="*/ 383261 w 2218202"/>
                    <a:gd name="connsiteY5" fmla="*/ 2346723 h 3928790"/>
                    <a:gd name="connsiteX6" fmla="*/ 121688 w 2218202"/>
                    <a:gd name="connsiteY6" fmla="*/ 2444194 h 3928790"/>
                    <a:gd name="connsiteX7" fmla="*/ 0 w 2218202"/>
                    <a:gd name="connsiteY7" fmla="*/ 2844027 h 3928790"/>
                    <a:gd name="connsiteX8" fmla="*/ 674500 w 2218202"/>
                    <a:gd name="connsiteY8" fmla="*/ 2405949 h 3928790"/>
                    <a:gd name="connsiteX9" fmla="*/ 639732 w 2218202"/>
                    <a:gd name="connsiteY9" fmla="*/ 2068699 h 3928790"/>
                    <a:gd name="connsiteX10" fmla="*/ 1053472 w 2218202"/>
                    <a:gd name="connsiteY10" fmla="*/ 1947011 h 3928790"/>
                    <a:gd name="connsiteX11" fmla="*/ 1189067 w 2218202"/>
                    <a:gd name="connsiteY11" fmla="*/ 1880952 h 3928790"/>
                    <a:gd name="connsiteX12" fmla="*/ 723175 w 2218202"/>
                    <a:gd name="connsiteY12" fmla="*/ 2555452 h 3928790"/>
                    <a:gd name="connsiteX13" fmla="*/ 632778 w 2218202"/>
                    <a:gd name="connsiteY13" fmla="*/ 3066543 h 3928790"/>
                    <a:gd name="connsiteX14" fmla="*/ 288575 w 2218202"/>
                    <a:gd name="connsiteY14" fmla="*/ 3539388 h 3928790"/>
                    <a:gd name="connsiteX15" fmla="*/ 302482 w 2218202"/>
                    <a:gd name="connsiteY15" fmla="*/ 3928790 h 3928790"/>
                    <a:gd name="connsiteX16" fmla="*/ 851817 w 2218202"/>
                    <a:gd name="connsiteY16" fmla="*/ 3205615 h 3928790"/>
                    <a:gd name="connsiteX17" fmla="*/ 1084763 w 2218202"/>
                    <a:gd name="connsiteY17" fmla="*/ 2545022 h 3928790"/>
                    <a:gd name="connsiteX18" fmla="*/ 1484596 w 2218202"/>
                    <a:gd name="connsiteY18" fmla="*/ 1960918 h 3928790"/>
                    <a:gd name="connsiteX19" fmla="*/ 1519364 w 2218202"/>
                    <a:gd name="connsiteY19" fmla="*/ 1508933 h 3928790"/>
                    <a:gd name="connsiteX20" fmla="*/ 1512410 w 2218202"/>
                    <a:gd name="connsiteY20" fmla="*/ 837910 h 3928790"/>
                    <a:gd name="connsiteX21" fmla="*/ 1602807 w 2218202"/>
                    <a:gd name="connsiteY21" fmla="*/ 1112578 h 3928790"/>
                    <a:gd name="connsiteX22" fmla="*/ 1564562 w 2218202"/>
                    <a:gd name="connsiteY22" fmla="*/ 1446351 h 3928790"/>
                    <a:gd name="connsiteX23" fmla="*/ 1870521 w 2218202"/>
                    <a:gd name="connsiteY23" fmla="*/ 1745356 h 3928790"/>
                    <a:gd name="connsiteX24" fmla="*/ 1978302 w 2218202"/>
                    <a:gd name="connsiteY24" fmla="*/ 2134759 h 3928790"/>
                    <a:gd name="connsiteX25" fmla="*/ 1814893 w 2218202"/>
                    <a:gd name="connsiteY25" fmla="*/ 2461578 h 3928790"/>
                    <a:gd name="connsiteX26" fmla="*/ 2037408 w 2218202"/>
                    <a:gd name="connsiteY26" fmla="*/ 2600651 h 3928790"/>
                    <a:gd name="connsiteX27" fmla="*/ 2218202 w 2218202"/>
                    <a:gd name="connsiteY27" fmla="*/ 1752310 h 3928790"/>
                    <a:gd name="connsiteX28" fmla="*/ 1787078 w 2218202"/>
                    <a:gd name="connsiteY28" fmla="*/ 1185590 h 3928790"/>
                    <a:gd name="connsiteX29" fmla="*/ 1797508 w 2218202"/>
                    <a:gd name="connsiteY29" fmla="*/ 413740 h 3928790"/>
                    <a:gd name="connsiteX30" fmla="*/ 1860091 w 2218202"/>
                    <a:gd name="connsiteY30" fmla="*/ 90397 h 3928790"/>
                    <a:gd name="connsiteX31" fmla="*/ 1209929 w 2218202"/>
                    <a:gd name="connsiteY31"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52325 h 3928790"/>
                    <a:gd name="connsiteX4" fmla="*/ 273065 w 2218202"/>
                    <a:gd name="connsiteY4" fmla="*/ 2070801 h 3928790"/>
                    <a:gd name="connsiteX5" fmla="*/ 383261 w 2218202"/>
                    <a:gd name="connsiteY5" fmla="*/ 2346723 h 3928790"/>
                    <a:gd name="connsiteX6" fmla="*/ 121688 w 2218202"/>
                    <a:gd name="connsiteY6" fmla="*/ 2444194 h 3928790"/>
                    <a:gd name="connsiteX7" fmla="*/ 0 w 2218202"/>
                    <a:gd name="connsiteY7" fmla="*/ 2844027 h 3928790"/>
                    <a:gd name="connsiteX8" fmla="*/ 674500 w 2218202"/>
                    <a:gd name="connsiteY8" fmla="*/ 2405949 h 3928790"/>
                    <a:gd name="connsiteX9" fmla="*/ 639732 w 2218202"/>
                    <a:gd name="connsiteY9" fmla="*/ 2068699 h 3928790"/>
                    <a:gd name="connsiteX10" fmla="*/ 1053472 w 2218202"/>
                    <a:gd name="connsiteY10" fmla="*/ 1947011 h 3928790"/>
                    <a:gd name="connsiteX11" fmla="*/ 1189067 w 2218202"/>
                    <a:gd name="connsiteY11" fmla="*/ 1880952 h 3928790"/>
                    <a:gd name="connsiteX12" fmla="*/ 723175 w 2218202"/>
                    <a:gd name="connsiteY12" fmla="*/ 2555452 h 3928790"/>
                    <a:gd name="connsiteX13" fmla="*/ 632778 w 2218202"/>
                    <a:gd name="connsiteY13" fmla="*/ 3066543 h 3928790"/>
                    <a:gd name="connsiteX14" fmla="*/ 288575 w 2218202"/>
                    <a:gd name="connsiteY14" fmla="*/ 3539388 h 3928790"/>
                    <a:gd name="connsiteX15" fmla="*/ 302482 w 2218202"/>
                    <a:gd name="connsiteY15" fmla="*/ 3928790 h 3928790"/>
                    <a:gd name="connsiteX16" fmla="*/ 851817 w 2218202"/>
                    <a:gd name="connsiteY16" fmla="*/ 3205615 h 3928790"/>
                    <a:gd name="connsiteX17" fmla="*/ 1084763 w 2218202"/>
                    <a:gd name="connsiteY17" fmla="*/ 2545022 h 3928790"/>
                    <a:gd name="connsiteX18" fmla="*/ 1484596 w 2218202"/>
                    <a:gd name="connsiteY18" fmla="*/ 1960918 h 3928790"/>
                    <a:gd name="connsiteX19" fmla="*/ 1519364 w 2218202"/>
                    <a:gd name="connsiteY19" fmla="*/ 1508933 h 3928790"/>
                    <a:gd name="connsiteX20" fmla="*/ 1512410 w 2218202"/>
                    <a:gd name="connsiteY20" fmla="*/ 837910 h 3928790"/>
                    <a:gd name="connsiteX21" fmla="*/ 1602807 w 2218202"/>
                    <a:gd name="connsiteY21" fmla="*/ 1112578 h 3928790"/>
                    <a:gd name="connsiteX22" fmla="*/ 1564562 w 2218202"/>
                    <a:gd name="connsiteY22" fmla="*/ 1446351 h 3928790"/>
                    <a:gd name="connsiteX23" fmla="*/ 1870521 w 2218202"/>
                    <a:gd name="connsiteY23" fmla="*/ 1745356 h 3928790"/>
                    <a:gd name="connsiteX24" fmla="*/ 1978302 w 2218202"/>
                    <a:gd name="connsiteY24" fmla="*/ 2134759 h 3928790"/>
                    <a:gd name="connsiteX25" fmla="*/ 1814893 w 2218202"/>
                    <a:gd name="connsiteY25" fmla="*/ 2461578 h 3928790"/>
                    <a:gd name="connsiteX26" fmla="*/ 2037408 w 2218202"/>
                    <a:gd name="connsiteY26" fmla="*/ 2600651 h 3928790"/>
                    <a:gd name="connsiteX27" fmla="*/ 2218202 w 2218202"/>
                    <a:gd name="connsiteY27" fmla="*/ 1752310 h 3928790"/>
                    <a:gd name="connsiteX28" fmla="*/ 1787078 w 2218202"/>
                    <a:gd name="connsiteY28" fmla="*/ 1185590 h 3928790"/>
                    <a:gd name="connsiteX29" fmla="*/ 1797508 w 2218202"/>
                    <a:gd name="connsiteY29" fmla="*/ 413740 h 3928790"/>
                    <a:gd name="connsiteX30" fmla="*/ 1860091 w 2218202"/>
                    <a:gd name="connsiteY30" fmla="*/ 90397 h 3928790"/>
                    <a:gd name="connsiteX31" fmla="*/ 1209929 w 2218202"/>
                    <a:gd name="connsiteY31" fmla="*/ 0 h 3928790"/>
                    <a:gd name="connsiteX0" fmla="*/ 1209929 w 2218202"/>
                    <a:gd name="connsiteY0" fmla="*/ 0 h 3928790"/>
                    <a:gd name="connsiteX1" fmla="*/ 1035027 w 2218202"/>
                    <a:gd name="connsiteY1" fmla="*/ 791108 h 3928790"/>
                    <a:gd name="connsiteX2" fmla="*/ 996781 w 2218202"/>
                    <a:gd name="connsiteY2" fmla="*/ 1335756 h 3928790"/>
                    <a:gd name="connsiteX3" fmla="*/ 427647 w 2218202"/>
                    <a:gd name="connsiteY3" fmla="*/ 1852325 h 3928790"/>
                    <a:gd name="connsiteX4" fmla="*/ 273065 w 2218202"/>
                    <a:gd name="connsiteY4" fmla="*/ 2070801 h 3928790"/>
                    <a:gd name="connsiteX5" fmla="*/ 383261 w 2218202"/>
                    <a:gd name="connsiteY5" fmla="*/ 2346723 h 3928790"/>
                    <a:gd name="connsiteX6" fmla="*/ 121688 w 2218202"/>
                    <a:gd name="connsiteY6" fmla="*/ 2444194 h 3928790"/>
                    <a:gd name="connsiteX7" fmla="*/ 0 w 2218202"/>
                    <a:gd name="connsiteY7" fmla="*/ 2844027 h 3928790"/>
                    <a:gd name="connsiteX8" fmla="*/ 674500 w 2218202"/>
                    <a:gd name="connsiteY8" fmla="*/ 2405949 h 3928790"/>
                    <a:gd name="connsiteX9" fmla="*/ 639732 w 2218202"/>
                    <a:gd name="connsiteY9" fmla="*/ 2068699 h 3928790"/>
                    <a:gd name="connsiteX10" fmla="*/ 1053472 w 2218202"/>
                    <a:gd name="connsiteY10" fmla="*/ 1947011 h 3928790"/>
                    <a:gd name="connsiteX11" fmla="*/ 1189067 w 2218202"/>
                    <a:gd name="connsiteY11" fmla="*/ 1880952 h 3928790"/>
                    <a:gd name="connsiteX12" fmla="*/ 723175 w 2218202"/>
                    <a:gd name="connsiteY12" fmla="*/ 2555452 h 3928790"/>
                    <a:gd name="connsiteX13" fmla="*/ 632778 w 2218202"/>
                    <a:gd name="connsiteY13" fmla="*/ 3066543 h 3928790"/>
                    <a:gd name="connsiteX14" fmla="*/ 288575 w 2218202"/>
                    <a:gd name="connsiteY14" fmla="*/ 3539388 h 3928790"/>
                    <a:gd name="connsiteX15" fmla="*/ 302482 w 2218202"/>
                    <a:gd name="connsiteY15" fmla="*/ 3928790 h 3928790"/>
                    <a:gd name="connsiteX16" fmla="*/ 851817 w 2218202"/>
                    <a:gd name="connsiteY16" fmla="*/ 3205615 h 3928790"/>
                    <a:gd name="connsiteX17" fmla="*/ 1084763 w 2218202"/>
                    <a:gd name="connsiteY17" fmla="*/ 2545022 h 3928790"/>
                    <a:gd name="connsiteX18" fmla="*/ 1484596 w 2218202"/>
                    <a:gd name="connsiteY18" fmla="*/ 1960918 h 3928790"/>
                    <a:gd name="connsiteX19" fmla="*/ 1519364 w 2218202"/>
                    <a:gd name="connsiteY19" fmla="*/ 1508933 h 3928790"/>
                    <a:gd name="connsiteX20" fmla="*/ 1512410 w 2218202"/>
                    <a:gd name="connsiteY20" fmla="*/ 837910 h 3928790"/>
                    <a:gd name="connsiteX21" fmla="*/ 1602807 w 2218202"/>
                    <a:gd name="connsiteY21" fmla="*/ 1112578 h 3928790"/>
                    <a:gd name="connsiteX22" fmla="*/ 1564562 w 2218202"/>
                    <a:gd name="connsiteY22" fmla="*/ 1446351 h 3928790"/>
                    <a:gd name="connsiteX23" fmla="*/ 1870521 w 2218202"/>
                    <a:gd name="connsiteY23" fmla="*/ 1745356 h 3928790"/>
                    <a:gd name="connsiteX24" fmla="*/ 1978302 w 2218202"/>
                    <a:gd name="connsiteY24" fmla="*/ 2134759 h 3928790"/>
                    <a:gd name="connsiteX25" fmla="*/ 1814893 w 2218202"/>
                    <a:gd name="connsiteY25" fmla="*/ 2461578 h 3928790"/>
                    <a:gd name="connsiteX26" fmla="*/ 2037408 w 2218202"/>
                    <a:gd name="connsiteY26" fmla="*/ 2600651 h 3928790"/>
                    <a:gd name="connsiteX27" fmla="*/ 2218202 w 2218202"/>
                    <a:gd name="connsiteY27" fmla="*/ 1752310 h 3928790"/>
                    <a:gd name="connsiteX28" fmla="*/ 1787078 w 2218202"/>
                    <a:gd name="connsiteY28" fmla="*/ 1185590 h 3928790"/>
                    <a:gd name="connsiteX29" fmla="*/ 1797508 w 2218202"/>
                    <a:gd name="connsiteY29" fmla="*/ 413740 h 3928790"/>
                    <a:gd name="connsiteX30" fmla="*/ 1860091 w 2218202"/>
                    <a:gd name="connsiteY30" fmla="*/ 90397 h 3928790"/>
                    <a:gd name="connsiteX31" fmla="*/ 1209929 w 2218202"/>
                    <a:gd name="connsiteY31" fmla="*/ 0 h 3928790"/>
                    <a:gd name="connsiteX0" fmla="*/ 1244320 w 2252593"/>
                    <a:gd name="connsiteY0" fmla="*/ 0 h 3928790"/>
                    <a:gd name="connsiteX1" fmla="*/ 1069418 w 2252593"/>
                    <a:gd name="connsiteY1" fmla="*/ 791108 h 3928790"/>
                    <a:gd name="connsiteX2" fmla="*/ 1031172 w 2252593"/>
                    <a:gd name="connsiteY2" fmla="*/ 1335756 h 3928790"/>
                    <a:gd name="connsiteX3" fmla="*/ 462038 w 2252593"/>
                    <a:gd name="connsiteY3" fmla="*/ 1852325 h 3928790"/>
                    <a:gd name="connsiteX4" fmla="*/ 307456 w 2252593"/>
                    <a:gd name="connsiteY4" fmla="*/ 2070801 h 3928790"/>
                    <a:gd name="connsiteX5" fmla="*/ 417652 w 2252593"/>
                    <a:gd name="connsiteY5" fmla="*/ 2346723 h 3928790"/>
                    <a:gd name="connsiteX6" fmla="*/ 156079 w 2252593"/>
                    <a:gd name="connsiteY6" fmla="*/ 2444194 h 3928790"/>
                    <a:gd name="connsiteX7" fmla="*/ 115975 w 2252593"/>
                    <a:gd name="connsiteY7" fmla="*/ 2646526 h 3928790"/>
                    <a:gd name="connsiteX8" fmla="*/ 34391 w 2252593"/>
                    <a:gd name="connsiteY8" fmla="*/ 2844027 h 3928790"/>
                    <a:gd name="connsiteX9" fmla="*/ 708891 w 2252593"/>
                    <a:gd name="connsiteY9" fmla="*/ 2405949 h 3928790"/>
                    <a:gd name="connsiteX10" fmla="*/ 674123 w 2252593"/>
                    <a:gd name="connsiteY10" fmla="*/ 2068699 h 3928790"/>
                    <a:gd name="connsiteX11" fmla="*/ 1087863 w 2252593"/>
                    <a:gd name="connsiteY11" fmla="*/ 1947011 h 3928790"/>
                    <a:gd name="connsiteX12" fmla="*/ 1223458 w 2252593"/>
                    <a:gd name="connsiteY12" fmla="*/ 1880952 h 3928790"/>
                    <a:gd name="connsiteX13" fmla="*/ 757566 w 2252593"/>
                    <a:gd name="connsiteY13" fmla="*/ 2555452 h 3928790"/>
                    <a:gd name="connsiteX14" fmla="*/ 667169 w 2252593"/>
                    <a:gd name="connsiteY14" fmla="*/ 3066543 h 3928790"/>
                    <a:gd name="connsiteX15" fmla="*/ 322966 w 2252593"/>
                    <a:gd name="connsiteY15" fmla="*/ 3539388 h 3928790"/>
                    <a:gd name="connsiteX16" fmla="*/ 336873 w 2252593"/>
                    <a:gd name="connsiteY16" fmla="*/ 3928790 h 3928790"/>
                    <a:gd name="connsiteX17" fmla="*/ 886208 w 2252593"/>
                    <a:gd name="connsiteY17" fmla="*/ 3205615 h 3928790"/>
                    <a:gd name="connsiteX18" fmla="*/ 1119154 w 2252593"/>
                    <a:gd name="connsiteY18" fmla="*/ 2545022 h 3928790"/>
                    <a:gd name="connsiteX19" fmla="*/ 1518987 w 2252593"/>
                    <a:gd name="connsiteY19" fmla="*/ 1960918 h 3928790"/>
                    <a:gd name="connsiteX20" fmla="*/ 1553755 w 2252593"/>
                    <a:gd name="connsiteY20" fmla="*/ 1508933 h 3928790"/>
                    <a:gd name="connsiteX21" fmla="*/ 1546801 w 2252593"/>
                    <a:gd name="connsiteY21" fmla="*/ 837910 h 3928790"/>
                    <a:gd name="connsiteX22" fmla="*/ 1637198 w 2252593"/>
                    <a:gd name="connsiteY22" fmla="*/ 1112578 h 3928790"/>
                    <a:gd name="connsiteX23" fmla="*/ 1598953 w 2252593"/>
                    <a:gd name="connsiteY23" fmla="*/ 1446351 h 3928790"/>
                    <a:gd name="connsiteX24" fmla="*/ 1904912 w 2252593"/>
                    <a:gd name="connsiteY24" fmla="*/ 1745356 h 3928790"/>
                    <a:gd name="connsiteX25" fmla="*/ 2012693 w 2252593"/>
                    <a:gd name="connsiteY25" fmla="*/ 2134759 h 3928790"/>
                    <a:gd name="connsiteX26" fmla="*/ 1849284 w 2252593"/>
                    <a:gd name="connsiteY26" fmla="*/ 2461578 h 3928790"/>
                    <a:gd name="connsiteX27" fmla="*/ 2071799 w 2252593"/>
                    <a:gd name="connsiteY27" fmla="*/ 2600651 h 3928790"/>
                    <a:gd name="connsiteX28" fmla="*/ 2252593 w 2252593"/>
                    <a:gd name="connsiteY28" fmla="*/ 1752310 h 3928790"/>
                    <a:gd name="connsiteX29" fmla="*/ 1821469 w 2252593"/>
                    <a:gd name="connsiteY29" fmla="*/ 1185590 h 3928790"/>
                    <a:gd name="connsiteX30" fmla="*/ 1831899 w 2252593"/>
                    <a:gd name="connsiteY30" fmla="*/ 413740 h 3928790"/>
                    <a:gd name="connsiteX31" fmla="*/ 1894482 w 2252593"/>
                    <a:gd name="connsiteY31" fmla="*/ 90397 h 3928790"/>
                    <a:gd name="connsiteX32" fmla="*/ 1244320 w 2252593"/>
                    <a:gd name="connsiteY32" fmla="*/ 0 h 3928790"/>
                    <a:gd name="connsiteX0" fmla="*/ 1210067 w 2218340"/>
                    <a:gd name="connsiteY0" fmla="*/ 0 h 3928790"/>
                    <a:gd name="connsiteX1" fmla="*/ 1035165 w 2218340"/>
                    <a:gd name="connsiteY1" fmla="*/ 791108 h 3928790"/>
                    <a:gd name="connsiteX2" fmla="*/ 996919 w 2218340"/>
                    <a:gd name="connsiteY2" fmla="*/ 1335756 h 3928790"/>
                    <a:gd name="connsiteX3" fmla="*/ 427785 w 2218340"/>
                    <a:gd name="connsiteY3" fmla="*/ 1852325 h 3928790"/>
                    <a:gd name="connsiteX4" fmla="*/ 273203 w 2218340"/>
                    <a:gd name="connsiteY4" fmla="*/ 2070801 h 3928790"/>
                    <a:gd name="connsiteX5" fmla="*/ 383399 w 2218340"/>
                    <a:gd name="connsiteY5" fmla="*/ 2346723 h 3928790"/>
                    <a:gd name="connsiteX6" fmla="*/ 121826 w 2218340"/>
                    <a:gd name="connsiteY6" fmla="*/ 2444194 h 3928790"/>
                    <a:gd name="connsiteX7" fmla="*/ 81722 w 2218340"/>
                    <a:gd name="connsiteY7" fmla="*/ 2646526 h 3928790"/>
                    <a:gd name="connsiteX8" fmla="*/ 41361 w 2218340"/>
                    <a:gd name="connsiteY8" fmla="*/ 2862764 h 3928790"/>
                    <a:gd name="connsiteX9" fmla="*/ 674638 w 2218340"/>
                    <a:gd name="connsiteY9" fmla="*/ 2405949 h 3928790"/>
                    <a:gd name="connsiteX10" fmla="*/ 639870 w 2218340"/>
                    <a:gd name="connsiteY10" fmla="*/ 2068699 h 3928790"/>
                    <a:gd name="connsiteX11" fmla="*/ 1053610 w 2218340"/>
                    <a:gd name="connsiteY11" fmla="*/ 1947011 h 3928790"/>
                    <a:gd name="connsiteX12" fmla="*/ 1189205 w 2218340"/>
                    <a:gd name="connsiteY12" fmla="*/ 1880952 h 3928790"/>
                    <a:gd name="connsiteX13" fmla="*/ 723313 w 2218340"/>
                    <a:gd name="connsiteY13" fmla="*/ 2555452 h 3928790"/>
                    <a:gd name="connsiteX14" fmla="*/ 632916 w 2218340"/>
                    <a:gd name="connsiteY14" fmla="*/ 3066543 h 3928790"/>
                    <a:gd name="connsiteX15" fmla="*/ 288713 w 2218340"/>
                    <a:gd name="connsiteY15" fmla="*/ 3539388 h 3928790"/>
                    <a:gd name="connsiteX16" fmla="*/ 302620 w 2218340"/>
                    <a:gd name="connsiteY16" fmla="*/ 3928790 h 3928790"/>
                    <a:gd name="connsiteX17" fmla="*/ 851955 w 2218340"/>
                    <a:gd name="connsiteY17" fmla="*/ 3205615 h 3928790"/>
                    <a:gd name="connsiteX18" fmla="*/ 1084901 w 2218340"/>
                    <a:gd name="connsiteY18" fmla="*/ 2545022 h 3928790"/>
                    <a:gd name="connsiteX19" fmla="*/ 1484734 w 2218340"/>
                    <a:gd name="connsiteY19" fmla="*/ 1960918 h 3928790"/>
                    <a:gd name="connsiteX20" fmla="*/ 1519502 w 2218340"/>
                    <a:gd name="connsiteY20" fmla="*/ 1508933 h 3928790"/>
                    <a:gd name="connsiteX21" fmla="*/ 1512548 w 2218340"/>
                    <a:gd name="connsiteY21" fmla="*/ 837910 h 3928790"/>
                    <a:gd name="connsiteX22" fmla="*/ 1602945 w 2218340"/>
                    <a:gd name="connsiteY22" fmla="*/ 1112578 h 3928790"/>
                    <a:gd name="connsiteX23" fmla="*/ 1564700 w 2218340"/>
                    <a:gd name="connsiteY23" fmla="*/ 1446351 h 3928790"/>
                    <a:gd name="connsiteX24" fmla="*/ 1870659 w 2218340"/>
                    <a:gd name="connsiteY24" fmla="*/ 1745356 h 3928790"/>
                    <a:gd name="connsiteX25" fmla="*/ 1978440 w 2218340"/>
                    <a:gd name="connsiteY25" fmla="*/ 2134759 h 3928790"/>
                    <a:gd name="connsiteX26" fmla="*/ 1815031 w 2218340"/>
                    <a:gd name="connsiteY26" fmla="*/ 2461578 h 3928790"/>
                    <a:gd name="connsiteX27" fmla="*/ 2037546 w 2218340"/>
                    <a:gd name="connsiteY27" fmla="*/ 2600651 h 3928790"/>
                    <a:gd name="connsiteX28" fmla="*/ 2218340 w 2218340"/>
                    <a:gd name="connsiteY28" fmla="*/ 1752310 h 3928790"/>
                    <a:gd name="connsiteX29" fmla="*/ 1787216 w 2218340"/>
                    <a:gd name="connsiteY29" fmla="*/ 1185590 h 3928790"/>
                    <a:gd name="connsiteX30" fmla="*/ 1797646 w 2218340"/>
                    <a:gd name="connsiteY30" fmla="*/ 413740 h 3928790"/>
                    <a:gd name="connsiteX31" fmla="*/ 1860229 w 2218340"/>
                    <a:gd name="connsiteY31" fmla="*/ 90397 h 3928790"/>
                    <a:gd name="connsiteX32" fmla="*/ 1210067 w 2218340"/>
                    <a:gd name="connsiteY32" fmla="*/ 0 h 3928790"/>
                    <a:gd name="connsiteX0" fmla="*/ 1189876 w 2198149"/>
                    <a:gd name="connsiteY0" fmla="*/ 0 h 3928790"/>
                    <a:gd name="connsiteX1" fmla="*/ 1014974 w 2198149"/>
                    <a:gd name="connsiteY1" fmla="*/ 791108 h 3928790"/>
                    <a:gd name="connsiteX2" fmla="*/ 976728 w 2198149"/>
                    <a:gd name="connsiteY2" fmla="*/ 1335756 h 3928790"/>
                    <a:gd name="connsiteX3" fmla="*/ 407594 w 2198149"/>
                    <a:gd name="connsiteY3" fmla="*/ 1852325 h 3928790"/>
                    <a:gd name="connsiteX4" fmla="*/ 253012 w 2198149"/>
                    <a:gd name="connsiteY4" fmla="*/ 2070801 h 3928790"/>
                    <a:gd name="connsiteX5" fmla="*/ 363208 w 2198149"/>
                    <a:gd name="connsiteY5" fmla="*/ 2346723 h 3928790"/>
                    <a:gd name="connsiteX6" fmla="*/ 101635 w 2198149"/>
                    <a:gd name="connsiteY6" fmla="*/ 2444194 h 3928790"/>
                    <a:gd name="connsiteX7" fmla="*/ 61531 w 2198149"/>
                    <a:gd name="connsiteY7" fmla="*/ 2646526 h 3928790"/>
                    <a:gd name="connsiteX8" fmla="*/ 47403 w 2198149"/>
                    <a:gd name="connsiteY8" fmla="*/ 2845900 h 3928790"/>
                    <a:gd name="connsiteX9" fmla="*/ 654447 w 2198149"/>
                    <a:gd name="connsiteY9" fmla="*/ 2405949 h 3928790"/>
                    <a:gd name="connsiteX10" fmla="*/ 619679 w 2198149"/>
                    <a:gd name="connsiteY10" fmla="*/ 2068699 h 3928790"/>
                    <a:gd name="connsiteX11" fmla="*/ 1033419 w 2198149"/>
                    <a:gd name="connsiteY11" fmla="*/ 1947011 h 3928790"/>
                    <a:gd name="connsiteX12" fmla="*/ 1169014 w 2198149"/>
                    <a:gd name="connsiteY12" fmla="*/ 1880952 h 3928790"/>
                    <a:gd name="connsiteX13" fmla="*/ 703122 w 2198149"/>
                    <a:gd name="connsiteY13" fmla="*/ 2555452 h 3928790"/>
                    <a:gd name="connsiteX14" fmla="*/ 612725 w 2198149"/>
                    <a:gd name="connsiteY14" fmla="*/ 3066543 h 3928790"/>
                    <a:gd name="connsiteX15" fmla="*/ 268522 w 2198149"/>
                    <a:gd name="connsiteY15" fmla="*/ 3539388 h 3928790"/>
                    <a:gd name="connsiteX16" fmla="*/ 282429 w 2198149"/>
                    <a:gd name="connsiteY16" fmla="*/ 3928790 h 3928790"/>
                    <a:gd name="connsiteX17" fmla="*/ 831764 w 2198149"/>
                    <a:gd name="connsiteY17" fmla="*/ 3205615 h 3928790"/>
                    <a:gd name="connsiteX18" fmla="*/ 1064710 w 2198149"/>
                    <a:gd name="connsiteY18" fmla="*/ 2545022 h 3928790"/>
                    <a:gd name="connsiteX19" fmla="*/ 1464543 w 2198149"/>
                    <a:gd name="connsiteY19" fmla="*/ 1960918 h 3928790"/>
                    <a:gd name="connsiteX20" fmla="*/ 1499311 w 2198149"/>
                    <a:gd name="connsiteY20" fmla="*/ 1508933 h 3928790"/>
                    <a:gd name="connsiteX21" fmla="*/ 1492357 w 2198149"/>
                    <a:gd name="connsiteY21" fmla="*/ 837910 h 3928790"/>
                    <a:gd name="connsiteX22" fmla="*/ 1582754 w 2198149"/>
                    <a:gd name="connsiteY22" fmla="*/ 1112578 h 3928790"/>
                    <a:gd name="connsiteX23" fmla="*/ 1544509 w 2198149"/>
                    <a:gd name="connsiteY23" fmla="*/ 1446351 h 3928790"/>
                    <a:gd name="connsiteX24" fmla="*/ 1850468 w 2198149"/>
                    <a:gd name="connsiteY24" fmla="*/ 1745356 h 3928790"/>
                    <a:gd name="connsiteX25" fmla="*/ 1958249 w 2198149"/>
                    <a:gd name="connsiteY25" fmla="*/ 2134759 h 3928790"/>
                    <a:gd name="connsiteX26" fmla="*/ 1794840 w 2198149"/>
                    <a:gd name="connsiteY26" fmla="*/ 2461578 h 3928790"/>
                    <a:gd name="connsiteX27" fmla="*/ 2017355 w 2198149"/>
                    <a:gd name="connsiteY27" fmla="*/ 2600651 h 3928790"/>
                    <a:gd name="connsiteX28" fmla="*/ 2198149 w 2198149"/>
                    <a:gd name="connsiteY28" fmla="*/ 1752310 h 3928790"/>
                    <a:gd name="connsiteX29" fmla="*/ 1767025 w 2198149"/>
                    <a:gd name="connsiteY29" fmla="*/ 1185590 h 3928790"/>
                    <a:gd name="connsiteX30" fmla="*/ 1777455 w 2198149"/>
                    <a:gd name="connsiteY30" fmla="*/ 413740 h 3928790"/>
                    <a:gd name="connsiteX31" fmla="*/ 1840038 w 2198149"/>
                    <a:gd name="connsiteY31" fmla="*/ 90397 h 3928790"/>
                    <a:gd name="connsiteX32" fmla="*/ 1189876 w 2198149"/>
                    <a:gd name="connsiteY32"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2998 w 2218135"/>
                    <a:gd name="connsiteY4" fmla="*/ 2070801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89000 w 2218135"/>
                    <a:gd name="connsiteY12" fmla="*/ 1880952 h 3928790"/>
                    <a:gd name="connsiteX13" fmla="*/ 723108 w 2218135"/>
                    <a:gd name="connsiteY13" fmla="*/ 2555452 h 3928790"/>
                    <a:gd name="connsiteX14" fmla="*/ 632711 w 2218135"/>
                    <a:gd name="connsiteY14" fmla="*/ 3066543 h 3928790"/>
                    <a:gd name="connsiteX15" fmla="*/ 288508 w 2218135"/>
                    <a:gd name="connsiteY15" fmla="*/ 3539388 h 3928790"/>
                    <a:gd name="connsiteX16" fmla="*/ 302415 w 2218135"/>
                    <a:gd name="connsiteY16" fmla="*/ 3928790 h 3928790"/>
                    <a:gd name="connsiteX17" fmla="*/ 851750 w 2218135"/>
                    <a:gd name="connsiteY17" fmla="*/ 3205615 h 3928790"/>
                    <a:gd name="connsiteX18" fmla="*/ 1084696 w 2218135"/>
                    <a:gd name="connsiteY18" fmla="*/ 2545022 h 3928790"/>
                    <a:gd name="connsiteX19" fmla="*/ 1484529 w 2218135"/>
                    <a:gd name="connsiteY19" fmla="*/ 1960918 h 3928790"/>
                    <a:gd name="connsiteX20" fmla="*/ 1519297 w 2218135"/>
                    <a:gd name="connsiteY20" fmla="*/ 1508933 h 3928790"/>
                    <a:gd name="connsiteX21" fmla="*/ 1512343 w 2218135"/>
                    <a:gd name="connsiteY21" fmla="*/ 837910 h 3928790"/>
                    <a:gd name="connsiteX22" fmla="*/ 1602740 w 2218135"/>
                    <a:gd name="connsiteY22" fmla="*/ 1112578 h 3928790"/>
                    <a:gd name="connsiteX23" fmla="*/ 1564495 w 2218135"/>
                    <a:gd name="connsiteY23" fmla="*/ 1446351 h 3928790"/>
                    <a:gd name="connsiteX24" fmla="*/ 1870454 w 2218135"/>
                    <a:gd name="connsiteY24" fmla="*/ 1745356 h 3928790"/>
                    <a:gd name="connsiteX25" fmla="*/ 1978235 w 2218135"/>
                    <a:gd name="connsiteY25" fmla="*/ 2134759 h 3928790"/>
                    <a:gd name="connsiteX26" fmla="*/ 1814826 w 2218135"/>
                    <a:gd name="connsiteY26" fmla="*/ 2461578 h 3928790"/>
                    <a:gd name="connsiteX27" fmla="*/ 2037341 w 2218135"/>
                    <a:gd name="connsiteY27" fmla="*/ 2600651 h 3928790"/>
                    <a:gd name="connsiteX28" fmla="*/ 2218135 w 2218135"/>
                    <a:gd name="connsiteY28" fmla="*/ 1752310 h 3928790"/>
                    <a:gd name="connsiteX29" fmla="*/ 1787011 w 2218135"/>
                    <a:gd name="connsiteY29" fmla="*/ 1185590 h 3928790"/>
                    <a:gd name="connsiteX30" fmla="*/ 1797441 w 2218135"/>
                    <a:gd name="connsiteY30" fmla="*/ 413740 h 3928790"/>
                    <a:gd name="connsiteX31" fmla="*/ 1860024 w 2218135"/>
                    <a:gd name="connsiteY31" fmla="*/ 90397 h 3928790"/>
                    <a:gd name="connsiteX32" fmla="*/ 1209862 w 2218135"/>
                    <a:gd name="connsiteY32"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2998 w 2218135"/>
                    <a:gd name="connsiteY4" fmla="*/ 2070801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89000 w 2218135"/>
                    <a:gd name="connsiteY12" fmla="*/ 1880952 h 3928790"/>
                    <a:gd name="connsiteX13" fmla="*/ 723108 w 2218135"/>
                    <a:gd name="connsiteY13" fmla="*/ 2555452 h 3928790"/>
                    <a:gd name="connsiteX14" fmla="*/ 632711 w 2218135"/>
                    <a:gd name="connsiteY14" fmla="*/ 3066543 h 3928790"/>
                    <a:gd name="connsiteX15" fmla="*/ 288508 w 2218135"/>
                    <a:gd name="connsiteY15" fmla="*/ 3539388 h 3928790"/>
                    <a:gd name="connsiteX16" fmla="*/ 302415 w 2218135"/>
                    <a:gd name="connsiteY16" fmla="*/ 3928790 h 3928790"/>
                    <a:gd name="connsiteX17" fmla="*/ 851750 w 2218135"/>
                    <a:gd name="connsiteY17" fmla="*/ 3205615 h 3928790"/>
                    <a:gd name="connsiteX18" fmla="*/ 1084696 w 2218135"/>
                    <a:gd name="connsiteY18" fmla="*/ 2545022 h 3928790"/>
                    <a:gd name="connsiteX19" fmla="*/ 1484529 w 2218135"/>
                    <a:gd name="connsiteY19" fmla="*/ 1960918 h 3928790"/>
                    <a:gd name="connsiteX20" fmla="*/ 1519297 w 2218135"/>
                    <a:gd name="connsiteY20" fmla="*/ 1508933 h 3928790"/>
                    <a:gd name="connsiteX21" fmla="*/ 1512343 w 2218135"/>
                    <a:gd name="connsiteY21" fmla="*/ 837910 h 3928790"/>
                    <a:gd name="connsiteX22" fmla="*/ 1602740 w 2218135"/>
                    <a:gd name="connsiteY22" fmla="*/ 1112578 h 3928790"/>
                    <a:gd name="connsiteX23" fmla="*/ 1564495 w 2218135"/>
                    <a:gd name="connsiteY23" fmla="*/ 1446351 h 3928790"/>
                    <a:gd name="connsiteX24" fmla="*/ 1870454 w 2218135"/>
                    <a:gd name="connsiteY24" fmla="*/ 1745356 h 3928790"/>
                    <a:gd name="connsiteX25" fmla="*/ 1978235 w 2218135"/>
                    <a:gd name="connsiteY25" fmla="*/ 2134759 h 3928790"/>
                    <a:gd name="connsiteX26" fmla="*/ 1814826 w 2218135"/>
                    <a:gd name="connsiteY26" fmla="*/ 2461578 h 3928790"/>
                    <a:gd name="connsiteX27" fmla="*/ 2037341 w 2218135"/>
                    <a:gd name="connsiteY27" fmla="*/ 2600651 h 3928790"/>
                    <a:gd name="connsiteX28" fmla="*/ 2218135 w 2218135"/>
                    <a:gd name="connsiteY28" fmla="*/ 1752310 h 3928790"/>
                    <a:gd name="connsiteX29" fmla="*/ 1787011 w 2218135"/>
                    <a:gd name="connsiteY29" fmla="*/ 1185590 h 3928790"/>
                    <a:gd name="connsiteX30" fmla="*/ 1797441 w 2218135"/>
                    <a:gd name="connsiteY30" fmla="*/ 413740 h 3928790"/>
                    <a:gd name="connsiteX31" fmla="*/ 1860024 w 2218135"/>
                    <a:gd name="connsiteY31" fmla="*/ 90397 h 3928790"/>
                    <a:gd name="connsiteX32" fmla="*/ 1209862 w 2218135"/>
                    <a:gd name="connsiteY32"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2998 w 2218135"/>
                    <a:gd name="connsiteY4" fmla="*/ 2070801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89000 w 2218135"/>
                    <a:gd name="connsiteY12" fmla="*/ 1880952 h 3928790"/>
                    <a:gd name="connsiteX13" fmla="*/ 723108 w 2218135"/>
                    <a:gd name="connsiteY13" fmla="*/ 2555452 h 3928790"/>
                    <a:gd name="connsiteX14" fmla="*/ 632711 w 2218135"/>
                    <a:gd name="connsiteY14" fmla="*/ 3066543 h 3928790"/>
                    <a:gd name="connsiteX15" fmla="*/ 288508 w 2218135"/>
                    <a:gd name="connsiteY15" fmla="*/ 3539388 h 3928790"/>
                    <a:gd name="connsiteX16" fmla="*/ 302415 w 2218135"/>
                    <a:gd name="connsiteY16" fmla="*/ 3928790 h 3928790"/>
                    <a:gd name="connsiteX17" fmla="*/ 851750 w 2218135"/>
                    <a:gd name="connsiteY17" fmla="*/ 3205615 h 3928790"/>
                    <a:gd name="connsiteX18" fmla="*/ 1084696 w 2218135"/>
                    <a:gd name="connsiteY18" fmla="*/ 2545022 h 3928790"/>
                    <a:gd name="connsiteX19" fmla="*/ 1484529 w 2218135"/>
                    <a:gd name="connsiteY19" fmla="*/ 1960918 h 3928790"/>
                    <a:gd name="connsiteX20" fmla="*/ 1519297 w 2218135"/>
                    <a:gd name="connsiteY20" fmla="*/ 1508933 h 3928790"/>
                    <a:gd name="connsiteX21" fmla="*/ 1512343 w 2218135"/>
                    <a:gd name="connsiteY21" fmla="*/ 837910 h 3928790"/>
                    <a:gd name="connsiteX22" fmla="*/ 1602740 w 2218135"/>
                    <a:gd name="connsiteY22" fmla="*/ 1112578 h 3928790"/>
                    <a:gd name="connsiteX23" fmla="*/ 1564495 w 2218135"/>
                    <a:gd name="connsiteY23" fmla="*/ 1446351 h 3928790"/>
                    <a:gd name="connsiteX24" fmla="*/ 1870454 w 2218135"/>
                    <a:gd name="connsiteY24" fmla="*/ 1745356 h 3928790"/>
                    <a:gd name="connsiteX25" fmla="*/ 1978235 w 2218135"/>
                    <a:gd name="connsiteY25" fmla="*/ 2134759 h 3928790"/>
                    <a:gd name="connsiteX26" fmla="*/ 1814826 w 2218135"/>
                    <a:gd name="connsiteY26" fmla="*/ 2461578 h 3928790"/>
                    <a:gd name="connsiteX27" fmla="*/ 2037341 w 2218135"/>
                    <a:gd name="connsiteY27" fmla="*/ 2600651 h 3928790"/>
                    <a:gd name="connsiteX28" fmla="*/ 2218135 w 2218135"/>
                    <a:gd name="connsiteY28" fmla="*/ 1752310 h 3928790"/>
                    <a:gd name="connsiteX29" fmla="*/ 1787011 w 2218135"/>
                    <a:gd name="connsiteY29" fmla="*/ 1185590 h 3928790"/>
                    <a:gd name="connsiteX30" fmla="*/ 1797441 w 2218135"/>
                    <a:gd name="connsiteY30" fmla="*/ 413740 h 3928790"/>
                    <a:gd name="connsiteX31" fmla="*/ 1860024 w 2218135"/>
                    <a:gd name="connsiteY31" fmla="*/ 90397 h 3928790"/>
                    <a:gd name="connsiteX32" fmla="*/ 1209862 w 2218135"/>
                    <a:gd name="connsiteY32"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2998 w 2218135"/>
                    <a:gd name="connsiteY4" fmla="*/ 2070801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89000 w 2218135"/>
                    <a:gd name="connsiteY12" fmla="*/ 1880952 h 3928790"/>
                    <a:gd name="connsiteX13" fmla="*/ 723108 w 2218135"/>
                    <a:gd name="connsiteY13" fmla="*/ 2555452 h 3928790"/>
                    <a:gd name="connsiteX14" fmla="*/ 632711 w 2218135"/>
                    <a:gd name="connsiteY14" fmla="*/ 3066543 h 3928790"/>
                    <a:gd name="connsiteX15" fmla="*/ 288508 w 2218135"/>
                    <a:gd name="connsiteY15" fmla="*/ 3539388 h 3928790"/>
                    <a:gd name="connsiteX16" fmla="*/ 302415 w 2218135"/>
                    <a:gd name="connsiteY16" fmla="*/ 3928790 h 3928790"/>
                    <a:gd name="connsiteX17" fmla="*/ 851750 w 2218135"/>
                    <a:gd name="connsiteY17" fmla="*/ 3205615 h 3928790"/>
                    <a:gd name="connsiteX18" fmla="*/ 1084696 w 2218135"/>
                    <a:gd name="connsiteY18" fmla="*/ 2545022 h 3928790"/>
                    <a:gd name="connsiteX19" fmla="*/ 1484529 w 2218135"/>
                    <a:gd name="connsiteY19" fmla="*/ 1960918 h 3928790"/>
                    <a:gd name="connsiteX20" fmla="*/ 1519297 w 2218135"/>
                    <a:gd name="connsiteY20" fmla="*/ 1508933 h 3928790"/>
                    <a:gd name="connsiteX21" fmla="*/ 1512343 w 2218135"/>
                    <a:gd name="connsiteY21" fmla="*/ 837910 h 3928790"/>
                    <a:gd name="connsiteX22" fmla="*/ 1602740 w 2218135"/>
                    <a:gd name="connsiteY22" fmla="*/ 1112578 h 3928790"/>
                    <a:gd name="connsiteX23" fmla="*/ 1564495 w 2218135"/>
                    <a:gd name="connsiteY23" fmla="*/ 1446351 h 3928790"/>
                    <a:gd name="connsiteX24" fmla="*/ 1870454 w 2218135"/>
                    <a:gd name="connsiteY24" fmla="*/ 1745356 h 3928790"/>
                    <a:gd name="connsiteX25" fmla="*/ 1978235 w 2218135"/>
                    <a:gd name="connsiteY25" fmla="*/ 2134759 h 3928790"/>
                    <a:gd name="connsiteX26" fmla="*/ 1814826 w 2218135"/>
                    <a:gd name="connsiteY26" fmla="*/ 2461578 h 3928790"/>
                    <a:gd name="connsiteX27" fmla="*/ 2037341 w 2218135"/>
                    <a:gd name="connsiteY27" fmla="*/ 2600651 h 3928790"/>
                    <a:gd name="connsiteX28" fmla="*/ 2218135 w 2218135"/>
                    <a:gd name="connsiteY28" fmla="*/ 1752310 h 3928790"/>
                    <a:gd name="connsiteX29" fmla="*/ 1787011 w 2218135"/>
                    <a:gd name="connsiteY29" fmla="*/ 1185590 h 3928790"/>
                    <a:gd name="connsiteX30" fmla="*/ 1797441 w 2218135"/>
                    <a:gd name="connsiteY30" fmla="*/ 413740 h 3928790"/>
                    <a:gd name="connsiteX31" fmla="*/ 1860024 w 2218135"/>
                    <a:gd name="connsiteY31" fmla="*/ 90397 h 3928790"/>
                    <a:gd name="connsiteX32" fmla="*/ 1209862 w 2218135"/>
                    <a:gd name="connsiteY32"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89000 w 2218135"/>
                    <a:gd name="connsiteY12" fmla="*/ 1880952 h 3928790"/>
                    <a:gd name="connsiteX13" fmla="*/ 723108 w 2218135"/>
                    <a:gd name="connsiteY13" fmla="*/ 2555452 h 3928790"/>
                    <a:gd name="connsiteX14" fmla="*/ 632711 w 2218135"/>
                    <a:gd name="connsiteY14" fmla="*/ 3066543 h 3928790"/>
                    <a:gd name="connsiteX15" fmla="*/ 288508 w 2218135"/>
                    <a:gd name="connsiteY15" fmla="*/ 3539388 h 3928790"/>
                    <a:gd name="connsiteX16" fmla="*/ 302415 w 2218135"/>
                    <a:gd name="connsiteY16" fmla="*/ 3928790 h 3928790"/>
                    <a:gd name="connsiteX17" fmla="*/ 851750 w 2218135"/>
                    <a:gd name="connsiteY17" fmla="*/ 3205615 h 3928790"/>
                    <a:gd name="connsiteX18" fmla="*/ 1084696 w 2218135"/>
                    <a:gd name="connsiteY18" fmla="*/ 2545022 h 3928790"/>
                    <a:gd name="connsiteX19" fmla="*/ 1484529 w 2218135"/>
                    <a:gd name="connsiteY19" fmla="*/ 1960918 h 3928790"/>
                    <a:gd name="connsiteX20" fmla="*/ 1519297 w 2218135"/>
                    <a:gd name="connsiteY20" fmla="*/ 1508933 h 3928790"/>
                    <a:gd name="connsiteX21" fmla="*/ 1512343 w 2218135"/>
                    <a:gd name="connsiteY21" fmla="*/ 837910 h 3928790"/>
                    <a:gd name="connsiteX22" fmla="*/ 1602740 w 2218135"/>
                    <a:gd name="connsiteY22" fmla="*/ 1112578 h 3928790"/>
                    <a:gd name="connsiteX23" fmla="*/ 1564495 w 2218135"/>
                    <a:gd name="connsiteY23" fmla="*/ 1446351 h 3928790"/>
                    <a:gd name="connsiteX24" fmla="*/ 1870454 w 2218135"/>
                    <a:gd name="connsiteY24" fmla="*/ 1745356 h 3928790"/>
                    <a:gd name="connsiteX25" fmla="*/ 1978235 w 2218135"/>
                    <a:gd name="connsiteY25" fmla="*/ 2134759 h 3928790"/>
                    <a:gd name="connsiteX26" fmla="*/ 1814826 w 2218135"/>
                    <a:gd name="connsiteY26" fmla="*/ 2461578 h 3928790"/>
                    <a:gd name="connsiteX27" fmla="*/ 2037341 w 2218135"/>
                    <a:gd name="connsiteY27" fmla="*/ 2600651 h 3928790"/>
                    <a:gd name="connsiteX28" fmla="*/ 2218135 w 2218135"/>
                    <a:gd name="connsiteY28" fmla="*/ 1752310 h 3928790"/>
                    <a:gd name="connsiteX29" fmla="*/ 1787011 w 2218135"/>
                    <a:gd name="connsiteY29" fmla="*/ 1185590 h 3928790"/>
                    <a:gd name="connsiteX30" fmla="*/ 1797441 w 2218135"/>
                    <a:gd name="connsiteY30" fmla="*/ 413740 h 3928790"/>
                    <a:gd name="connsiteX31" fmla="*/ 1860024 w 2218135"/>
                    <a:gd name="connsiteY31" fmla="*/ 90397 h 3928790"/>
                    <a:gd name="connsiteX32" fmla="*/ 1209862 w 2218135"/>
                    <a:gd name="connsiteY32"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79546 w 2218135"/>
                    <a:gd name="connsiteY12" fmla="*/ 1792087 h 3928790"/>
                    <a:gd name="connsiteX13" fmla="*/ 1189000 w 2218135"/>
                    <a:gd name="connsiteY13" fmla="*/ 1880952 h 3928790"/>
                    <a:gd name="connsiteX14" fmla="*/ 723108 w 2218135"/>
                    <a:gd name="connsiteY14" fmla="*/ 2555452 h 3928790"/>
                    <a:gd name="connsiteX15" fmla="*/ 632711 w 2218135"/>
                    <a:gd name="connsiteY15" fmla="*/ 3066543 h 3928790"/>
                    <a:gd name="connsiteX16" fmla="*/ 288508 w 2218135"/>
                    <a:gd name="connsiteY16" fmla="*/ 3539388 h 3928790"/>
                    <a:gd name="connsiteX17" fmla="*/ 302415 w 2218135"/>
                    <a:gd name="connsiteY17" fmla="*/ 3928790 h 3928790"/>
                    <a:gd name="connsiteX18" fmla="*/ 851750 w 2218135"/>
                    <a:gd name="connsiteY18" fmla="*/ 3205615 h 3928790"/>
                    <a:gd name="connsiteX19" fmla="*/ 1084696 w 2218135"/>
                    <a:gd name="connsiteY19" fmla="*/ 2545022 h 3928790"/>
                    <a:gd name="connsiteX20" fmla="*/ 1484529 w 2218135"/>
                    <a:gd name="connsiteY20" fmla="*/ 1960918 h 3928790"/>
                    <a:gd name="connsiteX21" fmla="*/ 1519297 w 2218135"/>
                    <a:gd name="connsiteY21" fmla="*/ 1508933 h 3928790"/>
                    <a:gd name="connsiteX22" fmla="*/ 1512343 w 2218135"/>
                    <a:gd name="connsiteY22" fmla="*/ 837910 h 3928790"/>
                    <a:gd name="connsiteX23" fmla="*/ 1602740 w 2218135"/>
                    <a:gd name="connsiteY23" fmla="*/ 1112578 h 3928790"/>
                    <a:gd name="connsiteX24" fmla="*/ 1564495 w 2218135"/>
                    <a:gd name="connsiteY24" fmla="*/ 1446351 h 3928790"/>
                    <a:gd name="connsiteX25" fmla="*/ 1870454 w 2218135"/>
                    <a:gd name="connsiteY25" fmla="*/ 1745356 h 3928790"/>
                    <a:gd name="connsiteX26" fmla="*/ 1978235 w 2218135"/>
                    <a:gd name="connsiteY26" fmla="*/ 2134759 h 3928790"/>
                    <a:gd name="connsiteX27" fmla="*/ 1814826 w 2218135"/>
                    <a:gd name="connsiteY27" fmla="*/ 2461578 h 3928790"/>
                    <a:gd name="connsiteX28" fmla="*/ 2037341 w 2218135"/>
                    <a:gd name="connsiteY28" fmla="*/ 2600651 h 3928790"/>
                    <a:gd name="connsiteX29" fmla="*/ 2218135 w 2218135"/>
                    <a:gd name="connsiteY29" fmla="*/ 1752310 h 3928790"/>
                    <a:gd name="connsiteX30" fmla="*/ 1787011 w 2218135"/>
                    <a:gd name="connsiteY30" fmla="*/ 1185590 h 3928790"/>
                    <a:gd name="connsiteX31" fmla="*/ 1797441 w 2218135"/>
                    <a:gd name="connsiteY31" fmla="*/ 413740 h 3928790"/>
                    <a:gd name="connsiteX32" fmla="*/ 1860024 w 2218135"/>
                    <a:gd name="connsiteY32" fmla="*/ 90397 h 3928790"/>
                    <a:gd name="connsiteX33" fmla="*/ 1209862 w 2218135"/>
                    <a:gd name="connsiteY33"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79546 w 2218135"/>
                    <a:gd name="connsiteY12" fmla="*/ 1792087 h 3928790"/>
                    <a:gd name="connsiteX13" fmla="*/ 1189000 w 2218135"/>
                    <a:gd name="connsiteY13" fmla="*/ 1880952 h 3928790"/>
                    <a:gd name="connsiteX14" fmla="*/ 723108 w 2218135"/>
                    <a:gd name="connsiteY14" fmla="*/ 2555452 h 3928790"/>
                    <a:gd name="connsiteX15" fmla="*/ 632711 w 2218135"/>
                    <a:gd name="connsiteY15" fmla="*/ 3066543 h 3928790"/>
                    <a:gd name="connsiteX16" fmla="*/ 288508 w 2218135"/>
                    <a:gd name="connsiteY16" fmla="*/ 3539388 h 3928790"/>
                    <a:gd name="connsiteX17" fmla="*/ 302415 w 2218135"/>
                    <a:gd name="connsiteY17" fmla="*/ 3928790 h 3928790"/>
                    <a:gd name="connsiteX18" fmla="*/ 851750 w 2218135"/>
                    <a:gd name="connsiteY18" fmla="*/ 3205615 h 3928790"/>
                    <a:gd name="connsiteX19" fmla="*/ 1084696 w 2218135"/>
                    <a:gd name="connsiteY19" fmla="*/ 2545022 h 3928790"/>
                    <a:gd name="connsiteX20" fmla="*/ 1484529 w 2218135"/>
                    <a:gd name="connsiteY20" fmla="*/ 1960918 h 3928790"/>
                    <a:gd name="connsiteX21" fmla="*/ 1519297 w 2218135"/>
                    <a:gd name="connsiteY21" fmla="*/ 1508933 h 3928790"/>
                    <a:gd name="connsiteX22" fmla="*/ 1512343 w 2218135"/>
                    <a:gd name="connsiteY22" fmla="*/ 837910 h 3928790"/>
                    <a:gd name="connsiteX23" fmla="*/ 1602740 w 2218135"/>
                    <a:gd name="connsiteY23" fmla="*/ 1112578 h 3928790"/>
                    <a:gd name="connsiteX24" fmla="*/ 1564495 w 2218135"/>
                    <a:gd name="connsiteY24" fmla="*/ 1446351 h 3928790"/>
                    <a:gd name="connsiteX25" fmla="*/ 1870454 w 2218135"/>
                    <a:gd name="connsiteY25" fmla="*/ 1745356 h 3928790"/>
                    <a:gd name="connsiteX26" fmla="*/ 1978235 w 2218135"/>
                    <a:gd name="connsiteY26" fmla="*/ 2134759 h 3928790"/>
                    <a:gd name="connsiteX27" fmla="*/ 1814826 w 2218135"/>
                    <a:gd name="connsiteY27" fmla="*/ 2461578 h 3928790"/>
                    <a:gd name="connsiteX28" fmla="*/ 2037341 w 2218135"/>
                    <a:gd name="connsiteY28" fmla="*/ 2600651 h 3928790"/>
                    <a:gd name="connsiteX29" fmla="*/ 2218135 w 2218135"/>
                    <a:gd name="connsiteY29" fmla="*/ 1752310 h 3928790"/>
                    <a:gd name="connsiteX30" fmla="*/ 1787011 w 2218135"/>
                    <a:gd name="connsiteY30" fmla="*/ 1185590 h 3928790"/>
                    <a:gd name="connsiteX31" fmla="*/ 1797441 w 2218135"/>
                    <a:gd name="connsiteY31" fmla="*/ 413740 h 3928790"/>
                    <a:gd name="connsiteX32" fmla="*/ 1860024 w 2218135"/>
                    <a:gd name="connsiteY32" fmla="*/ 90397 h 3928790"/>
                    <a:gd name="connsiteX33" fmla="*/ 1209862 w 2218135"/>
                    <a:gd name="connsiteY33"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79546 w 2218135"/>
                    <a:gd name="connsiteY12" fmla="*/ 1792087 h 3928790"/>
                    <a:gd name="connsiteX13" fmla="*/ 1189000 w 2218135"/>
                    <a:gd name="connsiteY13" fmla="*/ 1880952 h 3928790"/>
                    <a:gd name="connsiteX14" fmla="*/ 723108 w 2218135"/>
                    <a:gd name="connsiteY14" fmla="*/ 2555452 h 3928790"/>
                    <a:gd name="connsiteX15" fmla="*/ 632711 w 2218135"/>
                    <a:gd name="connsiteY15" fmla="*/ 3066543 h 3928790"/>
                    <a:gd name="connsiteX16" fmla="*/ 288508 w 2218135"/>
                    <a:gd name="connsiteY16" fmla="*/ 3539388 h 3928790"/>
                    <a:gd name="connsiteX17" fmla="*/ 302415 w 2218135"/>
                    <a:gd name="connsiteY17" fmla="*/ 3928790 h 3928790"/>
                    <a:gd name="connsiteX18" fmla="*/ 851750 w 2218135"/>
                    <a:gd name="connsiteY18" fmla="*/ 3205615 h 3928790"/>
                    <a:gd name="connsiteX19" fmla="*/ 1084696 w 2218135"/>
                    <a:gd name="connsiteY19" fmla="*/ 2545022 h 3928790"/>
                    <a:gd name="connsiteX20" fmla="*/ 1484529 w 2218135"/>
                    <a:gd name="connsiteY20" fmla="*/ 1960918 h 3928790"/>
                    <a:gd name="connsiteX21" fmla="*/ 1519297 w 2218135"/>
                    <a:gd name="connsiteY21" fmla="*/ 1508933 h 3928790"/>
                    <a:gd name="connsiteX22" fmla="*/ 1512343 w 2218135"/>
                    <a:gd name="connsiteY22" fmla="*/ 837910 h 3928790"/>
                    <a:gd name="connsiteX23" fmla="*/ 1602740 w 2218135"/>
                    <a:gd name="connsiteY23" fmla="*/ 1112578 h 3928790"/>
                    <a:gd name="connsiteX24" fmla="*/ 1564495 w 2218135"/>
                    <a:gd name="connsiteY24" fmla="*/ 1446351 h 3928790"/>
                    <a:gd name="connsiteX25" fmla="*/ 1870454 w 2218135"/>
                    <a:gd name="connsiteY25" fmla="*/ 1745356 h 3928790"/>
                    <a:gd name="connsiteX26" fmla="*/ 1978235 w 2218135"/>
                    <a:gd name="connsiteY26" fmla="*/ 2134759 h 3928790"/>
                    <a:gd name="connsiteX27" fmla="*/ 1814826 w 2218135"/>
                    <a:gd name="connsiteY27" fmla="*/ 2461578 h 3928790"/>
                    <a:gd name="connsiteX28" fmla="*/ 2037341 w 2218135"/>
                    <a:gd name="connsiteY28" fmla="*/ 2600651 h 3928790"/>
                    <a:gd name="connsiteX29" fmla="*/ 2218135 w 2218135"/>
                    <a:gd name="connsiteY29" fmla="*/ 1752310 h 3928790"/>
                    <a:gd name="connsiteX30" fmla="*/ 1787011 w 2218135"/>
                    <a:gd name="connsiteY30" fmla="*/ 1185590 h 3928790"/>
                    <a:gd name="connsiteX31" fmla="*/ 1797441 w 2218135"/>
                    <a:gd name="connsiteY31" fmla="*/ 413740 h 3928790"/>
                    <a:gd name="connsiteX32" fmla="*/ 1860024 w 2218135"/>
                    <a:gd name="connsiteY32" fmla="*/ 90397 h 3928790"/>
                    <a:gd name="connsiteX33" fmla="*/ 1209862 w 2218135"/>
                    <a:gd name="connsiteY33"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23108 w 2218135"/>
                    <a:gd name="connsiteY14" fmla="*/ 2555452 h 3928790"/>
                    <a:gd name="connsiteX15" fmla="*/ 632711 w 2218135"/>
                    <a:gd name="connsiteY15" fmla="*/ 3066543 h 3928790"/>
                    <a:gd name="connsiteX16" fmla="*/ 288508 w 2218135"/>
                    <a:gd name="connsiteY16" fmla="*/ 3539388 h 3928790"/>
                    <a:gd name="connsiteX17" fmla="*/ 302415 w 2218135"/>
                    <a:gd name="connsiteY17" fmla="*/ 3928790 h 3928790"/>
                    <a:gd name="connsiteX18" fmla="*/ 851750 w 2218135"/>
                    <a:gd name="connsiteY18" fmla="*/ 3205615 h 3928790"/>
                    <a:gd name="connsiteX19" fmla="*/ 1084696 w 2218135"/>
                    <a:gd name="connsiteY19" fmla="*/ 2545022 h 3928790"/>
                    <a:gd name="connsiteX20" fmla="*/ 1484529 w 2218135"/>
                    <a:gd name="connsiteY20" fmla="*/ 1960918 h 3928790"/>
                    <a:gd name="connsiteX21" fmla="*/ 1519297 w 2218135"/>
                    <a:gd name="connsiteY21" fmla="*/ 1508933 h 3928790"/>
                    <a:gd name="connsiteX22" fmla="*/ 1512343 w 2218135"/>
                    <a:gd name="connsiteY22" fmla="*/ 837910 h 3928790"/>
                    <a:gd name="connsiteX23" fmla="*/ 1602740 w 2218135"/>
                    <a:gd name="connsiteY23" fmla="*/ 1112578 h 3928790"/>
                    <a:gd name="connsiteX24" fmla="*/ 1564495 w 2218135"/>
                    <a:gd name="connsiteY24" fmla="*/ 1446351 h 3928790"/>
                    <a:gd name="connsiteX25" fmla="*/ 1870454 w 2218135"/>
                    <a:gd name="connsiteY25" fmla="*/ 1745356 h 3928790"/>
                    <a:gd name="connsiteX26" fmla="*/ 1978235 w 2218135"/>
                    <a:gd name="connsiteY26" fmla="*/ 2134759 h 3928790"/>
                    <a:gd name="connsiteX27" fmla="*/ 1814826 w 2218135"/>
                    <a:gd name="connsiteY27" fmla="*/ 2461578 h 3928790"/>
                    <a:gd name="connsiteX28" fmla="*/ 2037341 w 2218135"/>
                    <a:gd name="connsiteY28" fmla="*/ 2600651 h 3928790"/>
                    <a:gd name="connsiteX29" fmla="*/ 2218135 w 2218135"/>
                    <a:gd name="connsiteY29" fmla="*/ 1752310 h 3928790"/>
                    <a:gd name="connsiteX30" fmla="*/ 1787011 w 2218135"/>
                    <a:gd name="connsiteY30" fmla="*/ 1185590 h 3928790"/>
                    <a:gd name="connsiteX31" fmla="*/ 1797441 w 2218135"/>
                    <a:gd name="connsiteY31" fmla="*/ 413740 h 3928790"/>
                    <a:gd name="connsiteX32" fmla="*/ 1860024 w 2218135"/>
                    <a:gd name="connsiteY32" fmla="*/ 90397 h 3928790"/>
                    <a:gd name="connsiteX33" fmla="*/ 1209862 w 2218135"/>
                    <a:gd name="connsiteY33"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23108 w 2218135"/>
                    <a:gd name="connsiteY14" fmla="*/ 2555452 h 3928790"/>
                    <a:gd name="connsiteX15" fmla="*/ 632711 w 2218135"/>
                    <a:gd name="connsiteY15" fmla="*/ 3066543 h 3928790"/>
                    <a:gd name="connsiteX16" fmla="*/ 288508 w 2218135"/>
                    <a:gd name="connsiteY16" fmla="*/ 3539388 h 3928790"/>
                    <a:gd name="connsiteX17" fmla="*/ 302415 w 2218135"/>
                    <a:gd name="connsiteY17" fmla="*/ 3928790 h 3928790"/>
                    <a:gd name="connsiteX18" fmla="*/ 851750 w 2218135"/>
                    <a:gd name="connsiteY18" fmla="*/ 3205615 h 3928790"/>
                    <a:gd name="connsiteX19" fmla="*/ 1084696 w 2218135"/>
                    <a:gd name="connsiteY19" fmla="*/ 2545022 h 3928790"/>
                    <a:gd name="connsiteX20" fmla="*/ 1484529 w 2218135"/>
                    <a:gd name="connsiteY20" fmla="*/ 1960918 h 3928790"/>
                    <a:gd name="connsiteX21" fmla="*/ 1519297 w 2218135"/>
                    <a:gd name="connsiteY21" fmla="*/ 1508933 h 3928790"/>
                    <a:gd name="connsiteX22" fmla="*/ 1512343 w 2218135"/>
                    <a:gd name="connsiteY22" fmla="*/ 837910 h 3928790"/>
                    <a:gd name="connsiteX23" fmla="*/ 1602740 w 2218135"/>
                    <a:gd name="connsiteY23" fmla="*/ 1112578 h 3928790"/>
                    <a:gd name="connsiteX24" fmla="*/ 1564495 w 2218135"/>
                    <a:gd name="connsiteY24" fmla="*/ 1446351 h 3928790"/>
                    <a:gd name="connsiteX25" fmla="*/ 1870454 w 2218135"/>
                    <a:gd name="connsiteY25" fmla="*/ 1745356 h 3928790"/>
                    <a:gd name="connsiteX26" fmla="*/ 1978235 w 2218135"/>
                    <a:gd name="connsiteY26" fmla="*/ 2134759 h 3928790"/>
                    <a:gd name="connsiteX27" fmla="*/ 1814826 w 2218135"/>
                    <a:gd name="connsiteY27" fmla="*/ 2461578 h 3928790"/>
                    <a:gd name="connsiteX28" fmla="*/ 2037341 w 2218135"/>
                    <a:gd name="connsiteY28" fmla="*/ 2600651 h 3928790"/>
                    <a:gd name="connsiteX29" fmla="*/ 2218135 w 2218135"/>
                    <a:gd name="connsiteY29" fmla="*/ 1752310 h 3928790"/>
                    <a:gd name="connsiteX30" fmla="*/ 1787011 w 2218135"/>
                    <a:gd name="connsiteY30" fmla="*/ 1185590 h 3928790"/>
                    <a:gd name="connsiteX31" fmla="*/ 1797441 w 2218135"/>
                    <a:gd name="connsiteY31" fmla="*/ 413740 h 3928790"/>
                    <a:gd name="connsiteX32" fmla="*/ 1860024 w 2218135"/>
                    <a:gd name="connsiteY32" fmla="*/ 90397 h 3928790"/>
                    <a:gd name="connsiteX33" fmla="*/ 1209862 w 2218135"/>
                    <a:gd name="connsiteY33"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23108 w 2218135"/>
                    <a:gd name="connsiteY14" fmla="*/ 2555452 h 3928790"/>
                    <a:gd name="connsiteX15" fmla="*/ 632711 w 2218135"/>
                    <a:gd name="connsiteY15" fmla="*/ 3066543 h 3928790"/>
                    <a:gd name="connsiteX16" fmla="*/ 288508 w 2218135"/>
                    <a:gd name="connsiteY16" fmla="*/ 3539388 h 3928790"/>
                    <a:gd name="connsiteX17" fmla="*/ 302415 w 2218135"/>
                    <a:gd name="connsiteY17" fmla="*/ 3928790 h 3928790"/>
                    <a:gd name="connsiteX18" fmla="*/ 851750 w 2218135"/>
                    <a:gd name="connsiteY18" fmla="*/ 3205615 h 3928790"/>
                    <a:gd name="connsiteX19" fmla="*/ 1084696 w 2218135"/>
                    <a:gd name="connsiteY19" fmla="*/ 2545022 h 3928790"/>
                    <a:gd name="connsiteX20" fmla="*/ 1484529 w 2218135"/>
                    <a:gd name="connsiteY20" fmla="*/ 1960918 h 3928790"/>
                    <a:gd name="connsiteX21" fmla="*/ 1519297 w 2218135"/>
                    <a:gd name="connsiteY21" fmla="*/ 1508933 h 3928790"/>
                    <a:gd name="connsiteX22" fmla="*/ 1512343 w 2218135"/>
                    <a:gd name="connsiteY22" fmla="*/ 837910 h 3928790"/>
                    <a:gd name="connsiteX23" fmla="*/ 1602740 w 2218135"/>
                    <a:gd name="connsiteY23" fmla="*/ 1112578 h 3928790"/>
                    <a:gd name="connsiteX24" fmla="*/ 1564495 w 2218135"/>
                    <a:gd name="connsiteY24" fmla="*/ 1446351 h 3928790"/>
                    <a:gd name="connsiteX25" fmla="*/ 1870454 w 2218135"/>
                    <a:gd name="connsiteY25" fmla="*/ 1745356 h 3928790"/>
                    <a:gd name="connsiteX26" fmla="*/ 1978235 w 2218135"/>
                    <a:gd name="connsiteY26" fmla="*/ 2134759 h 3928790"/>
                    <a:gd name="connsiteX27" fmla="*/ 1814826 w 2218135"/>
                    <a:gd name="connsiteY27" fmla="*/ 2461578 h 3928790"/>
                    <a:gd name="connsiteX28" fmla="*/ 2037341 w 2218135"/>
                    <a:gd name="connsiteY28" fmla="*/ 2600651 h 3928790"/>
                    <a:gd name="connsiteX29" fmla="*/ 2218135 w 2218135"/>
                    <a:gd name="connsiteY29" fmla="*/ 1752310 h 3928790"/>
                    <a:gd name="connsiteX30" fmla="*/ 1787011 w 2218135"/>
                    <a:gd name="connsiteY30" fmla="*/ 1185590 h 3928790"/>
                    <a:gd name="connsiteX31" fmla="*/ 1797441 w 2218135"/>
                    <a:gd name="connsiteY31" fmla="*/ 413740 h 3928790"/>
                    <a:gd name="connsiteX32" fmla="*/ 1860024 w 2218135"/>
                    <a:gd name="connsiteY32" fmla="*/ 90397 h 3928790"/>
                    <a:gd name="connsiteX33" fmla="*/ 1209862 w 2218135"/>
                    <a:gd name="connsiteY33"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23108 w 2218135"/>
                    <a:gd name="connsiteY14" fmla="*/ 2555452 h 3928790"/>
                    <a:gd name="connsiteX15" fmla="*/ 632711 w 2218135"/>
                    <a:gd name="connsiteY15" fmla="*/ 3066543 h 3928790"/>
                    <a:gd name="connsiteX16" fmla="*/ 288508 w 2218135"/>
                    <a:gd name="connsiteY16" fmla="*/ 3539388 h 3928790"/>
                    <a:gd name="connsiteX17" fmla="*/ 302415 w 2218135"/>
                    <a:gd name="connsiteY17" fmla="*/ 3928790 h 3928790"/>
                    <a:gd name="connsiteX18" fmla="*/ 851750 w 2218135"/>
                    <a:gd name="connsiteY18" fmla="*/ 3205615 h 3928790"/>
                    <a:gd name="connsiteX19" fmla="*/ 1084696 w 2218135"/>
                    <a:gd name="connsiteY19" fmla="*/ 2545022 h 3928790"/>
                    <a:gd name="connsiteX20" fmla="*/ 1484529 w 2218135"/>
                    <a:gd name="connsiteY20" fmla="*/ 1960918 h 3928790"/>
                    <a:gd name="connsiteX21" fmla="*/ 1519297 w 2218135"/>
                    <a:gd name="connsiteY21" fmla="*/ 1508933 h 3928790"/>
                    <a:gd name="connsiteX22" fmla="*/ 1512343 w 2218135"/>
                    <a:gd name="connsiteY22" fmla="*/ 837910 h 3928790"/>
                    <a:gd name="connsiteX23" fmla="*/ 1602740 w 2218135"/>
                    <a:gd name="connsiteY23" fmla="*/ 1112578 h 3928790"/>
                    <a:gd name="connsiteX24" fmla="*/ 1564495 w 2218135"/>
                    <a:gd name="connsiteY24" fmla="*/ 1446351 h 3928790"/>
                    <a:gd name="connsiteX25" fmla="*/ 1870454 w 2218135"/>
                    <a:gd name="connsiteY25" fmla="*/ 1745356 h 3928790"/>
                    <a:gd name="connsiteX26" fmla="*/ 1978235 w 2218135"/>
                    <a:gd name="connsiteY26" fmla="*/ 2134759 h 3928790"/>
                    <a:gd name="connsiteX27" fmla="*/ 1814826 w 2218135"/>
                    <a:gd name="connsiteY27" fmla="*/ 2461578 h 3928790"/>
                    <a:gd name="connsiteX28" fmla="*/ 2037341 w 2218135"/>
                    <a:gd name="connsiteY28" fmla="*/ 2600651 h 3928790"/>
                    <a:gd name="connsiteX29" fmla="*/ 2218135 w 2218135"/>
                    <a:gd name="connsiteY29" fmla="*/ 1752310 h 3928790"/>
                    <a:gd name="connsiteX30" fmla="*/ 1787011 w 2218135"/>
                    <a:gd name="connsiteY30" fmla="*/ 1185590 h 3928790"/>
                    <a:gd name="connsiteX31" fmla="*/ 1797441 w 2218135"/>
                    <a:gd name="connsiteY31" fmla="*/ 413740 h 3928790"/>
                    <a:gd name="connsiteX32" fmla="*/ 1860024 w 2218135"/>
                    <a:gd name="connsiteY32" fmla="*/ 90397 h 3928790"/>
                    <a:gd name="connsiteX33" fmla="*/ 1209862 w 2218135"/>
                    <a:gd name="connsiteY33"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62457 w 2218135"/>
                    <a:gd name="connsiteY14" fmla="*/ 2491743 h 3928790"/>
                    <a:gd name="connsiteX15" fmla="*/ 632711 w 2218135"/>
                    <a:gd name="connsiteY15" fmla="*/ 3066543 h 3928790"/>
                    <a:gd name="connsiteX16" fmla="*/ 288508 w 2218135"/>
                    <a:gd name="connsiteY16" fmla="*/ 3539388 h 3928790"/>
                    <a:gd name="connsiteX17" fmla="*/ 302415 w 2218135"/>
                    <a:gd name="connsiteY17" fmla="*/ 3928790 h 3928790"/>
                    <a:gd name="connsiteX18" fmla="*/ 851750 w 2218135"/>
                    <a:gd name="connsiteY18" fmla="*/ 3205615 h 3928790"/>
                    <a:gd name="connsiteX19" fmla="*/ 1084696 w 2218135"/>
                    <a:gd name="connsiteY19" fmla="*/ 2545022 h 3928790"/>
                    <a:gd name="connsiteX20" fmla="*/ 1484529 w 2218135"/>
                    <a:gd name="connsiteY20" fmla="*/ 1960918 h 3928790"/>
                    <a:gd name="connsiteX21" fmla="*/ 1519297 w 2218135"/>
                    <a:gd name="connsiteY21" fmla="*/ 1508933 h 3928790"/>
                    <a:gd name="connsiteX22" fmla="*/ 1512343 w 2218135"/>
                    <a:gd name="connsiteY22" fmla="*/ 837910 h 3928790"/>
                    <a:gd name="connsiteX23" fmla="*/ 1602740 w 2218135"/>
                    <a:gd name="connsiteY23" fmla="*/ 1112578 h 3928790"/>
                    <a:gd name="connsiteX24" fmla="*/ 1564495 w 2218135"/>
                    <a:gd name="connsiteY24" fmla="*/ 1446351 h 3928790"/>
                    <a:gd name="connsiteX25" fmla="*/ 1870454 w 2218135"/>
                    <a:gd name="connsiteY25" fmla="*/ 1745356 h 3928790"/>
                    <a:gd name="connsiteX26" fmla="*/ 1978235 w 2218135"/>
                    <a:gd name="connsiteY26" fmla="*/ 2134759 h 3928790"/>
                    <a:gd name="connsiteX27" fmla="*/ 1814826 w 2218135"/>
                    <a:gd name="connsiteY27" fmla="*/ 2461578 h 3928790"/>
                    <a:gd name="connsiteX28" fmla="*/ 2037341 w 2218135"/>
                    <a:gd name="connsiteY28" fmla="*/ 2600651 h 3928790"/>
                    <a:gd name="connsiteX29" fmla="*/ 2218135 w 2218135"/>
                    <a:gd name="connsiteY29" fmla="*/ 1752310 h 3928790"/>
                    <a:gd name="connsiteX30" fmla="*/ 1787011 w 2218135"/>
                    <a:gd name="connsiteY30" fmla="*/ 1185590 h 3928790"/>
                    <a:gd name="connsiteX31" fmla="*/ 1797441 w 2218135"/>
                    <a:gd name="connsiteY31" fmla="*/ 413740 h 3928790"/>
                    <a:gd name="connsiteX32" fmla="*/ 1860024 w 2218135"/>
                    <a:gd name="connsiteY32" fmla="*/ 90397 h 3928790"/>
                    <a:gd name="connsiteX33" fmla="*/ 1209862 w 2218135"/>
                    <a:gd name="connsiteY33"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62457 w 2218135"/>
                    <a:gd name="connsiteY14" fmla="*/ 2491743 h 3928790"/>
                    <a:gd name="connsiteX15" fmla="*/ 632711 w 2218135"/>
                    <a:gd name="connsiteY15" fmla="*/ 3066543 h 3928790"/>
                    <a:gd name="connsiteX16" fmla="*/ 288508 w 2218135"/>
                    <a:gd name="connsiteY16" fmla="*/ 3539388 h 3928790"/>
                    <a:gd name="connsiteX17" fmla="*/ 302415 w 2218135"/>
                    <a:gd name="connsiteY17" fmla="*/ 3928790 h 3928790"/>
                    <a:gd name="connsiteX18" fmla="*/ 851750 w 2218135"/>
                    <a:gd name="connsiteY18" fmla="*/ 3205615 h 3928790"/>
                    <a:gd name="connsiteX19" fmla="*/ 1084696 w 2218135"/>
                    <a:gd name="connsiteY19" fmla="*/ 2545022 h 3928790"/>
                    <a:gd name="connsiteX20" fmla="*/ 1484529 w 2218135"/>
                    <a:gd name="connsiteY20" fmla="*/ 1960918 h 3928790"/>
                    <a:gd name="connsiteX21" fmla="*/ 1519297 w 2218135"/>
                    <a:gd name="connsiteY21" fmla="*/ 1508933 h 3928790"/>
                    <a:gd name="connsiteX22" fmla="*/ 1512343 w 2218135"/>
                    <a:gd name="connsiteY22" fmla="*/ 837910 h 3928790"/>
                    <a:gd name="connsiteX23" fmla="*/ 1602740 w 2218135"/>
                    <a:gd name="connsiteY23" fmla="*/ 1112578 h 3928790"/>
                    <a:gd name="connsiteX24" fmla="*/ 1564495 w 2218135"/>
                    <a:gd name="connsiteY24" fmla="*/ 1446351 h 3928790"/>
                    <a:gd name="connsiteX25" fmla="*/ 1870454 w 2218135"/>
                    <a:gd name="connsiteY25" fmla="*/ 1745356 h 3928790"/>
                    <a:gd name="connsiteX26" fmla="*/ 1978235 w 2218135"/>
                    <a:gd name="connsiteY26" fmla="*/ 2134759 h 3928790"/>
                    <a:gd name="connsiteX27" fmla="*/ 1814826 w 2218135"/>
                    <a:gd name="connsiteY27" fmla="*/ 2461578 h 3928790"/>
                    <a:gd name="connsiteX28" fmla="*/ 2037341 w 2218135"/>
                    <a:gd name="connsiteY28" fmla="*/ 2600651 h 3928790"/>
                    <a:gd name="connsiteX29" fmla="*/ 2218135 w 2218135"/>
                    <a:gd name="connsiteY29" fmla="*/ 1752310 h 3928790"/>
                    <a:gd name="connsiteX30" fmla="*/ 1787011 w 2218135"/>
                    <a:gd name="connsiteY30" fmla="*/ 1185590 h 3928790"/>
                    <a:gd name="connsiteX31" fmla="*/ 1797441 w 2218135"/>
                    <a:gd name="connsiteY31" fmla="*/ 413740 h 3928790"/>
                    <a:gd name="connsiteX32" fmla="*/ 1860024 w 2218135"/>
                    <a:gd name="connsiteY32" fmla="*/ 90397 h 3928790"/>
                    <a:gd name="connsiteX33" fmla="*/ 1209862 w 2218135"/>
                    <a:gd name="connsiteY33"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62457 w 2218135"/>
                    <a:gd name="connsiteY14" fmla="*/ 2491743 h 3928790"/>
                    <a:gd name="connsiteX15" fmla="*/ 632711 w 2218135"/>
                    <a:gd name="connsiteY15" fmla="*/ 3066543 h 3928790"/>
                    <a:gd name="connsiteX16" fmla="*/ 288508 w 2218135"/>
                    <a:gd name="connsiteY16" fmla="*/ 3539388 h 3928790"/>
                    <a:gd name="connsiteX17" fmla="*/ 302415 w 2218135"/>
                    <a:gd name="connsiteY17" fmla="*/ 3928790 h 3928790"/>
                    <a:gd name="connsiteX18" fmla="*/ 851750 w 2218135"/>
                    <a:gd name="connsiteY18" fmla="*/ 3205615 h 3928790"/>
                    <a:gd name="connsiteX19" fmla="*/ 1084696 w 2218135"/>
                    <a:gd name="connsiteY19" fmla="*/ 2545022 h 3928790"/>
                    <a:gd name="connsiteX20" fmla="*/ 1484529 w 2218135"/>
                    <a:gd name="connsiteY20" fmla="*/ 1960918 h 3928790"/>
                    <a:gd name="connsiteX21" fmla="*/ 1519297 w 2218135"/>
                    <a:gd name="connsiteY21" fmla="*/ 1508933 h 3928790"/>
                    <a:gd name="connsiteX22" fmla="*/ 1512343 w 2218135"/>
                    <a:gd name="connsiteY22" fmla="*/ 837910 h 3928790"/>
                    <a:gd name="connsiteX23" fmla="*/ 1602740 w 2218135"/>
                    <a:gd name="connsiteY23" fmla="*/ 1112578 h 3928790"/>
                    <a:gd name="connsiteX24" fmla="*/ 1564495 w 2218135"/>
                    <a:gd name="connsiteY24" fmla="*/ 1446351 h 3928790"/>
                    <a:gd name="connsiteX25" fmla="*/ 1870454 w 2218135"/>
                    <a:gd name="connsiteY25" fmla="*/ 1745356 h 3928790"/>
                    <a:gd name="connsiteX26" fmla="*/ 1978235 w 2218135"/>
                    <a:gd name="connsiteY26" fmla="*/ 2134759 h 3928790"/>
                    <a:gd name="connsiteX27" fmla="*/ 1814826 w 2218135"/>
                    <a:gd name="connsiteY27" fmla="*/ 2461578 h 3928790"/>
                    <a:gd name="connsiteX28" fmla="*/ 2037341 w 2218135"/>
                    <a:gd name="connsiteY28" fmla="*/ 2600651 h 3928790"/>
                    <a:gd name="connsiteX29" fmla="*/ 2218135 w 2218135"/>
                    <a:gd name="connsiteY29" fmla="*/ 1752310 h 3928790"/>
                    <a:gd name="connsiteX30" fmla="*/ 1787011 w 2218135"/>
                    <a:gd name="connsiteY30" fmla="*/ 1185590 h 3928790"/>
                    <a:gd name="connsiteX31" fmla="*/ 1797441 w 2218135"/>
                    <a:gd name="connsiteY31" fmla="*/ 413740 h 3928790"/>
                    <a:gd name="connsiteX32" fmla="*/ 1860024 w 2218135"/>
                    <a:gd name="connsiteY32" fmla="*/ 90397 h 3928790"/>
                    <a:gd name="connsiteX33" fmla="*/ 1209862 w 2218135"/>
                    <a:gd name="connsiteY33"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62457 w 2218135"/>
                    <a:gd name="connsiteY14" fmla="*/ 2491743 h 3928790"/>
                    <a:gd name="connsiteX15" fmla="*/ 656764 w 2218135"/>
                    <a:gd name="connsiteY15" fmla="*/ 2764573 h 3928790"/>
                    <a:gd name="connsiteX16" fmla="*/ 632711 w 2218135"/>
                    <a:gd name="connsiteY16" fmla="*/ 3066543 h 3928790"/>
                    <a:gd name="connsiteX17" fmla="*/ 288508 w 2218135"/>
                    <a:gd name="connsiteY17" fmla="*/ 3539388 h 3928790"/>
                    <a:gd name="connsiteX18" fmla="*/ 302415 w 2218135"/>
                    <a:gd name="connsiteY18" fmla="*/ 3928790 h 3928790"/>
                    <a:gd name="connsiteX19" fmla="*/ 851750 w 2218135"/>
                    <a:gd name="connsiteY19" fmla="*/ 3205615 h 3928790"/>
                    <a:gd name="connsiteX20" fmla="*/ 1084696 w 2218135"/>
                    <a:gd name="connsiteY20" fmla="*/ 2545022 h 3928790"/>
                    <a:gd name="connsiteX21" fmla="*/ 1484529 w 2218135"/>
                    <a:gd name="connsiteY21" fmla="*/ 1960918 h 3928790"/>
                    <a:gd name="connsiteX22" fmla="*/ 1519297 w 2218135"/>
                    <a:gd name="connsiteY22" fmla="*/ 1508933 h 3928790"/>
                    <a:gd name="connsiteX23" fmla="*/ 1512343 w 2218135"/>
                    <a:gd name="connsiteY23" fmla="*/ 837910 h 3928790"/>
                    <a:gd name="connsiteX24" fmla="*/ 1602740 w 2218135"/>
                    <a:gd name="connsiteY24" fmla="*/ 1112578 h 3928790"/>
                    <a:gd name="connsiteX25" fmla="*/ 1564495 w 2218135"/>
                    <a:gd name="connsiteY25" fmla="*/ 1446351 h 3928790"/>
                    <a:gd name="connsiteX26" fmla="*/ 1870454 w 2218135"/>
                    <a:gd name="connsiteY26" fmla="*/ 1745356 h 3928790"/>
                    <a:gd name="connsiteX27" fmla="*/ 1978235 w 2218135"/>
                    <a:gd name="connsiteY27" fmla="*/ 2134759 h 3928790"/>
                    <a:gd name="connsiteX28" fmla="*/ 1814826 w 2218135"/>
                    <a:gd name="connsiteY28" fmla="*/ 2461578 h 3928790"/>
                    <a:gd name="connsiteX29" fmla="*/ 2037341 w 2218135"/>
                    <a:gd name="connsiteY29" fmla="*/ 2600651 h 3928790"/>
                    <a:gd name="connsiteX30" fmla="*/ 2218135 w 2218135"/>
                    <a:gd name="connsiteY30" fmla="*/ 1752310 h 3928790"/>
                    <a:gd name="connsiteX31" fmla="*/ 1787011 w 2218135"/>
                    <a:gd name="connsiteY31" fmla="*/ 1185590 h 3928790"/>
                    <a:gd name="connsiteX32" fmla="*/ 1797441 w 2218135"/>
                    <a:gd name="connsiteY32" fmla="*/ 413740 h 3928790"/>
                    <a:gd name="connsiteX33" fmla="*/ 1860024 w 2218135"/>
                    <a:gd name="connsiteY33" fmla="*/ 90397 h 3928790"/>
                    <a:gd name="connsiteX34" fmla="*/ 1209862 w 2218135"/>
                    <a:gd name="connsiteY34"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71826 w 2218135"/>
                    <a:gd name="connsiteY14" fmla="*/ 2489869 h 3928790"/>
                    <a:gd name="connsiteX15" fmla="*/ 656764 w 2218135"/>
                    <a:gd name="connsiteY15" fmla="*/ 2764573 h 3928790"/>
                    <a:gd name="connsiteX16" fmla="*/ 632711 w 2218135"/>
                    <a:gd name="connsiteY16" fmla="*/ 3066543 h 3928790"/>
                    <a:gd name="connsiteX17" fmla="*/ 288508 w 2218135"/>
                    <a:gd name="connsiteY17" fmla="*/ 3539388 h 3928790"/>
                    <a:gd name="connsiteX18" fmla="*/ 302415 w 2218135"/>
                    <a:gd name="connsiteY18" fmla="*/ 3928790 h 3928790"/>
                    <a:gd name="connsiteX19" fmla="*/ 851750 w 2218135"/>
                    <a:gd name="connsiteY19" fmla="*/ 3205615 h 3928790"/>
                    <a:gd name="connsiteX20" fmla="*/ 1084696 w 2218135"/>
                    <a:gd name="connsiteY20" fmla="*/ 2545022 h 3928790"/>
                    <a:gd name="connsiteX21" fmla="*/ 1484529 w 2218135"/>
                    <a:gd name="connsiteY21" fmla="*/ 1960918 h 3928790"/>
                    <a:gd name="connsiteX22" fmla="*/ 1519297 w 2218135"/>
                    <a:gd name="connsiteY22" fmla="*/ 1508933 h 3928790"/>
                    <a:gd name="connsiteX23" fmla="*/ 1512343 w 2218135"/>
                    <a:gd name="connsiteY23" fmla="*/ 837910 h 3928790"/>
                    <a:gd name="connsiteX24" fmla="*/ 1602740 w 2218135"/>
                    <a:gd name="connsiteY24" fmla="*/ 1112578 h 3928790"/>
                    <a:gd name="connsiteX25" fmla="*/ 1564495 w 2218135"/>
                    <a:gd name="connsiteY25" fmla="*/ 1446351 h 3928790"/>
                    <a:gd name="connsiteX26" fmla="*/ 1870454 w 2218135"/>
                    <a:gd name="connsiteY26" fmla="*/ 1745356 h 3928790"/>
                    <a:gd name="connsiteX27" fmla="*/ 1978235 w 2218135"/>
                    <a:gd name="connsiteY27" fmla="*/ 2134759 h 3928790"/>
                    <a:gd name="connsiteX28" fmla="*/ 1814826 w 2218135"/>
                    <a:gd name="connsiteY28" fmla="*/ 2461578 h 3928790"/>
                    <a:gd name="connsiteX29" fmla="*/ 2037341 w 2218135"/>
                    <a:gd name="connsiteY29" fmla="*/ 2600651 h 3928790"/>
                    <a:gd name="connsiteX30" fmla="*/ 2218135 w 2218135"/>
                    <a:gd name="connsiteY30" fmla="*/ 1752310 h 3928790"/>
                    <a:gd name="connsiteX31" fmla="*/ 1787011 w 2218135"/>
                    <a:gd name="connsiteY31" fmla="*/ 1185590 h 3928790"/>
                    <a:gd name="connsiteX32" fmla="*/ 1797441 w 2218135"/>
                    <a:gd name="connsiteY32" fmla="*/ 413740 h 3928790"/>
                    <a:gd name="connsiteX33" fmla="*/ 1860024 w 2218135"/>
                    <a:gd name="connsiteY33" fmla="*/ 90397 h 3928790"/>
                    <a:gd name="connsiteX34" fmla="*/ 1209862 w 2218135"/>
                    <a:gd name="connsiteY34"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71826 w 2218135"/>
                    <a:gd name="connsiteY14" fmla="*/ 2489869 h 3928790"/>
                    <a:gd name="connsiteX15" fmla="*/ 656764 w 2218135"/>
                    <a:gd name="connsiteY15" fmla="*/ 2764573 h 3928790"/>
                    <a:gd name="connsiteX16" fmla="*/ 632711 w 2218135"/>
                    <a:gd name="connsiteY16" fmla="*/ 3066543 h 3928790"/>
                    <a:gd name="connsiteX17" fmla="*/ 288508 w 2218135"/>
                    <a:gd name="connsiteY17" fmla="*/ 3539388 h 3928790"/>
                    <a:gd name="connsiteX18" fmla="*/ 302415 w 2218135"/>
                    <a:gd name="connsiteY18" fmla="*/ 3928790 h 3928790"/>
                    <a:gd name="connsiteX19" fmla="*/ 851750 w 2218135"/>
                    <a:gd name="connsiteY19" fmla="*/ 3205615 h 3928790"/>
                    <a:gd name="connsiteX20" fmla="*/ 1084696 w 2218135"/>
                    <a:gd name="connsiteY20" fmla="*/ 2545022 h 3928790"/>
                    <a:gd name="connsiteX21" fmla="*/ 1484529 w 2218135"/>
                    <a:gd name="connsiteY21" fmla="*/ 1960918 h 3928790"/>
                    <a:gd name="connsiteX22" fmla="*/ 1519297 w 2218135"/>
                    <a:gd name="connsiteY22" fmla="*/ 1508933 h 3928790"/>
                    <a:gd name="connsiteX23" fmla="*/ 1512343 w 2218135"/>
                    <a:gd name="connsiteY23" fmla="*/ 837910 h 3928790"/>
                    <a:gd name="connsiteX24" fmla="*/ 1602740 w 2218135"/>
                    <a:gd name="connsiteY24" fmla="*/ 1112578 h 3928790"/>
                    <a:gd name="connsiteX25" fmla="*/ 1564495 w 2218135"/>
                    <a:gd name="connsiteY25" fmla="*/ 1446351 h 3928790"/>
                    <a:gd name="connsiteX26" fmla="*/ 1870454 w 2218135"/>
                    <a:gd name="connsiteY26" fmla="*/ 1745356 h 3928790"/>
                    <a:gd name="connsiteX27" fmla="*/ 1978235 w 2218135"/>
                    <a:gd name="connsiteY27" fmla="*/ 2134759 h 3928790"/>
                    <a:gd name="connsiteX28" fmla="*/ 1814826 w 2218135"/>
                    <a:gd name="connsiteY28" fmla="*/ 2461578 h 3928790"/>
                    <a:gd name="connsiteX29" fmla="*/ 2037341 w 2218135"/>
                    <a:gd name="connsiteY29" fmla="*/ 2600651 h 3928790"/>
                    <a:gd name="connsiteX30" fmla="*/ 2218135 w 2218135"/>
                    <a:gd name="connsiteY30" fmla="*/ 1752310 h 3928790"/>
                    <a:gd name="connsiteX31" fmla="*/ 1787011 w 2218135"/>
                    <a:gd name="connsiteY31" fmla="*/ 1185590 h 3928790"/>
                    <a:gd name="connsiteX32" fmla="*/ 1797441 w 2218135"/>
                    <a:gd name="connsiteY32" fmla="*/ 413740 h 3928790"/>
                    <a:gd name="connsiteX33" fmla="*/ 1860024 w 2218135"/>
                    <a:gd name="connsiteY33" fmla="*/ 90397 h 3928790"/>
                    <a:gd name="connsiteX34" fmla="*/ 1209862 w 2218135"/>
                    <a:gd name="connsiteY34"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71826 w 2218135"/>
                    <a:gd name="connsiteY14" fmla="*/ 2489869 h 3928790"/>
                    <a:gd name="connsiteX15" fmla="*/ 656764 w 2218135"/>
                    <a:gd name="connsiteY15" fmla="*/ 2764573 h 3928790"/>
                    <a:gd name="connsiteX16" fmla="*/ 632711 w 2218135"/>
                    <a:gd name="connsiteY16" fmla="*/ 3066543 h 3928790"/>
                    <a:gd name="connsiteX17" fmla="*/ 333479 w 2218135"/>
                    <a:gd name="connsiteY17" fmla="*/ 3456942 h 3928790"/>
                    <a:gd name="connsiteX18" fmla="*/ 302415 w 2218135"/>
                    <a:gd name="connsiteY18" fmla="*/ 3928790 h 3928790"/>
                    <a:gd name="connsiteX19" fmla="*/ 851750 w 2218135"/>
                    <a:gd name="connsiteY19" fmla="*/ 3205615 h 3928790"/>
                    <a:gd name="connsiteX20" fmla="*/ 1084696 w 2218135"/>
                    <a:gd name="connsiteY20" fmla="*/ 2545022 h 3928790"/>
                    <a:gd name="connsiteX21" fmla="*/ 1484529 w 2218135"/>
                    <a:gd name="connsiteY21" fmla="*/ 1960918 h 3928790"/>
                    <a:gd name="connsiteX22" fmla="*/ 1519297 w 2218135"/>
                    <a:gd name="connsiteY22" fmla="*/ 1508933 h 3928790"/>
                    <a:gd name="connsiteX23" fmla="*/ 1512343 w 2218135"/>
                    <a:gd name="connsiteY23" fmla="*/ 837910 h 3928790"/>
                    <a:gd name="connsiteX24" fmla="*/ 1602740 w 2218135"/>
                    <a:gd name="connsiteY24" fmla="*/ 1112578 h 3928790"/>
                    <a:gd name="connsiteX25" fmla="*/ 1564495 w 2218135"/>
                    <a:gd name="connsiteY25" fmla="*/ 1446351 h 3928790"/>
                    <a:gd name="connsiteX26" fmla="*/ 1870454 w 2218135"/>
                    <a:gd name="connsiteY26" fmla="*/ 1745356 h 3928790"/>
                    <a:gd name="connsiteX27" fmla="*/ 1978235 w 2218135"/>
                    <a:gd name="connsiteY27" fmla="*/ 2134759 h 3928790"/>
                    <a:gd name="connsiteX28" fmla="*/ 1814826 w 2218135"/>
                    <a:gd name="connsiteY28" fmla="*/ 2461578 h 3928790"/>
                    <a:gd name="connsiteX29" fmla="*/ 2037341 w 2218135"/>
                    <a:gd name="connsiteY29" fmla="*/ 2600651 h 3928790"/>
                    <a:gd name="connsiteX30" fmla="*/ 2218135 w 2218135"/>
                    <a:gd name="connsiteY30" fmla="*/ 1752310 h 3928790"/>
                    <a:gd name="connsiteX31" fmla="*/ 1787011 w 2218135"/>
                    <a:gd name="connsiteY31" fmla="*/ 1185590 h 3928790"/>
                    <a:gd name="connsiteX32" fmla="*/ 1797441 w 2218135"/>
                    <a:gd name="connsiteY32" fmla="*/ 413740 h 3928790"/>
                    <a:gd name="connsiteX33" fmla="*/ 1860024 w 2218135"/>
                    <a:gd name="connsiteY33" fmla="*/ 90397 h 3928790"/>
                    <a:gd name="connsiteX34" fmla="*/ 1209862 w 2218135"/>
                    <a:gd name="connsiteY34"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71826 w 2218135"/>
                    <a:gd name="connsiteY14" fmla="*/ 2489869 h 3928790"/>
                    <a:gd name="connsiteX15" fmla="*/ 656764 w 2218135"/>
                    <a:gd name="connsiteY15" fmla="*/ 2764573 h 3928790"/>
                    <a:gd name="connsiteX16" fmla="*/ 632711 w 2218135"/>
                    <a:gd name="connsiteY16" fmla="*/ 3066543 h 3928790"/>
                    <a:gd name="connsiteX17" fmla="*/ 333479 w 2218135"/>
                    <a:gd name="connsiteY17" fmla="*/ 3456942 h 3928790"/>
                    <a:gd name="connsiteX18" fmla="*/ 302415 w 2218135"/>
                    <a:gd name="connsiteY18" fmla="*/ 3928790 h 3928790"/>
                    <a:gd name="connsiteX19" fmla="*/ 851750 w 2218135"/>
                    <a:gd name="connsiteY19" fmla="*/ 3205615 h 3928790"/>
                    <a:gd name="connsiteX20" fmla="*/ 1084696 w 2218135"/>
                    <a:gd name="connsiteY20" fmla="*/ 2545022 h 3928790"/>
                    <a:gd name="connsiteX21" fmla="*/ 1484529 w 2218135"/>
                    <a:gd name="connsiteY21" fmla="*/ 1960918 h 3928790"/>
                    <a:gd name="connsiteX22" fmla="*/ 1519297 w 2218135"/>
                    <a:gd name="connsiteY22" fmla="*/ 1508933 h 3928790"/>
                    <a:gd name="connsiteX23" fmla="*/ 1512343 w 2218135"/>
                    <a:gd name="connsiteY23" fmla="*/ 837910 h 3928790"/>
                    <a:gd name="connsiteX24" fmla="*/ 1602740 w 2218135"/>
                    <a:gd name="connsiteY24" fmla="*/ 1112578 h 3928790"/>
                    <a:gd name="connsiteX25" fmla="*/ 1564495 w 2218135"/>
                    <a:gd name="connsiteY25" fmla="*/ 1446351 h 3928790"/>
                    <a:gd name="connsiteX26" fmla="*/ 1870454 w 2218135"/>
                    <a:gd name="connsiteY26" fmla="*/ 1745356 h 3928790"/>
                    <a:gd name="connsiteX27" fmla="*/ 1978235 w 2218135"/>
                    <a:gd name="connsiteY27" fmla="*/ 2134759 h 3928790"/>
                    <a:gd name="connsiteX28" fmla="*/ 1814826 w 2218135"/>
                    <a:gd name="connsiteY28" fmla="*/ 2461578 h 3928790"/>
                    <a:gd name="connsiteX29" fmla="*/ 2037341 w 2218135"/>
                    <a:gd name="connsiteY29" fmla="*/ 2600651 h 3928790"/>
                    <a:gd name="connsiteX30" fmla="*/ 2218135 w 2218135"/>
                    <a:gd name="connsiteY30" fmla="*/ 1752310 h 3928790"/>
                    <a:gd name="connsiteX31" fmla="*/ 1787011 w 2218135"/>
                    <a:gd name="connsiteY31" fmla="*/ 1185590 h 3928790"/>
                    <a:gd name="connsiteX32" fmla="*/ 1797441 w 2218135"/>
                    <a:gd name="connsiteY32" fmla="*/ 413740 h 3928790"/>
                    <a:gd name="connsiteX33" fmla="*/ 1860024 w 2218135"/>
                    <a:gd name="connsiteY33" fmla="*/ 90397 h 3928790"/>
                    <a:gd name="connsiteX34" fmla="*/ 1209862 w 2218135"/>
                    <a:gd name="connsiteY34" fmla="*/ 0 h 3928790"/>
                    <a:gd name="connsiteX0" fmla="*/ 1209862 w 2218135"/>
                    <a:gd name="connsiteY0" fmla="*/ 0 h 3928790"/>
                    <a:gd name="connsiteX1" fmla="*/ 1034960 w 2218135"/>
                    <a:gd name="connsiteY1" fmla="*/ 791108 h 3928790"/>
                    <a:gd name="connsiteX2" fmla="*/ 996714 w 2218135"/>
                    <a:gd name="connsiteY2" fmla="*/ 1335756 h 3928790"/>
                    <a:gd name="connsiteX3" fmla="*/ 427580 w 2218135"/>
                    <a:gd name="connsiteY3" fmla="*/ 1852325 h 3928790"/>
                    <a:gd name="connsiteX4" fmla="*/ 276745 w 2218135"/>
                    <a:gd name="connsiteY4" fmla="*/ 2097034 h 3928790"/>
                    <a:gd name="connsiteX5" fmla="*/ 383194 w 2218135"/>
                    <a:gd name="connsiteY5" fmla="*/ 2346723 h 3928790"/>
                    <a:gd name="connsiteX6" fmla="*/ 121621 w 2218135"/>
                    <a:gd name="connsiteY6" fmla="*/ 2444194 h 3928790"/>
                    <a:gd name="connsiteX7" fmla="*/ 81517 w 2218135"/>
                    <a:gd name="connsiteY7" fmla="*/ 2646526 h 3928790"/>
                    <a:gd name="connsiteX8" fmla="*/ 67389 w 2218135"/>
                    <a:gd name="connsiteY8" fmla="*/ 2845900 h 3928790"/>
                    <a:gd name="connsiteX9" fmla="*/ 674433 w 2218135"/>
                    <a:gd name="connsiteY9" fmla="*/ 2405949 h 3928790"/>
                    <a:gd name="connsiteX10" fmla="*/ 639665 w 2218135"/>
                    <a:gd name="connsiteY10" fmla="*/ 2068699 h 3928790"/>
                    <a:gd name="connsiteX11" fmla="*/ 1053405 w 2218135"/>
                    <a:gd name="connsiteY11" fmla="*/ 1947011 h 3928790"/>
                    <a:gd name="connsiteX12" fmla="*/ 1162682 w 2218135"/>
                    <a:gd name="connsiteY12" fmla="*/ 1795834 h 3928790"/>
                    <a:gd name="connsiteX13" fmla="*/ 1189000 w 2218135"/>
                    <a:gd name="connsiteY13" fmla="*/ 1880952 h 3928790"/>
                    <a:gd name="connsiteX14" fmla="*/ 771826 w 2218135"/>
                    <a:gd name="connsiteY14" fmla="*/ 2489869 h 3928790"/>
                    <a:gd name="connsiteX15" fmla="*/ 656764 w 2218135"/>
                    <a:gd name="connsiteY15" fmla="*/ 2764573 h 3928790"/>
                    <a:gd name="connsiteX16" fmla="*/ 632711 w 2218135"/>
                    <a:gd name="connsiteY16" fmla="*/ 3066543 h 3928790"/>
                    <a:gd name="connsiteX17" fmla="*/ 333479 w 2218135"/>
                    <a:gd name="connsiteY17" fmla="*/ 3456942 h 3928790"/>
                    <a:gd name="connsiteX18" fmla="*/ 302415 w 2218135"/>
                    <a:gd name="connsiteY18" fmla="*/ 3928790 h 3928790"/>
                    <a:gd name="connsiteX19" fmla="*/ 851750 w 2218135"/>
                    <a:gd name="connsiteY19" fmla="*/ 3205615 h 3928790"/>
                    <a:gd name="connsiteX20" fmla="*/ 1084696 w 2218135"/>
                    <a:gd name="connsiteY20" fmla="*/ 2545022 h 3928790"/>
                    <a:gd name="connsiteX21" fmla="*/ 1484529 w 2218135"/>
                    <a:gd name="connsiteY21" fmla="*/ 1960918 h 3928790"/>
                    <a:gd name="connsiteX22" fmla="*/ 1519297 w 2218135"/>
                    <a:gd name="connsiteY22" fmla="*/ 1508933 h 3928790"/>
                    <a:gd name="connsiteX23" fmla="*/ 1512343 w 2218135"/>
                    <a:gd name="connsiteY23" fmla="*/ 837910 h 3928790"/>
                    <a:gd name="connsiteX24" fmla="*/ 1602740 w 2218135"/>
                    <a:gd name="connsiteY24" fmla="*/ 1112578 h 3928790"/>
                    <a:gd name="connsiteX25" fmla="*/ 1564495 w 2218135"/>
                    <a:gd name="connsiteY25" fmla="*/ 1446351 h 3928790"/>
                    <a:gd name="connsiteX26" fmla="*/ 1870454 w 2218135"/>
                    <a:gd name="connsiteY26" fmla="*/ 1745356 h 3928790"/>
                    <a:gd name="connsiteX27" fmla="*/ 1978235 w 2218135"/>
                    <a:gd name="connsiteY27" fmla="*/ 2134759 h 3928790"/>
                    <a:gd name="connsiteX28" fmla="*/ 1814826 w 2218135"/>
                    <a:gd name="connsiteY28" fmla="*/ 2461578 h 3928790"/>
                    <a:gd name="connsiteX29" fmla="*/ 2037341 w 2218135"/>
                    <a:gd name="connsiteY29" fmla="*/ 2600651 h 3928790"/>
                    <a:gd name="connsiteX30" fmla="*/ 2218135 w 2218135"/>
                    <a:gd name="connsiteY30" fmla="*/ 1752310 h 3928790"/>
                    <a:gd name="connsiteX31" fmla="*/ 1787011 w 2218135"/>
                    <a:gd name="connsiteY31" fmla="*/ 1185590 h 3928790"/>
                    <a:gd name="connsiteX32" fmla="*/ 1797441 w 2218135"/>
                    <a:gd name="connsiteY32" fmla="*/ 413740 h 3928790"/>
                    <a:gd name="connsiteX33" fmla="*/ 1860024 w 2218135"/>
                    <a:gd name="connsiteY33" fmla="*/ 90397 h 3928790"/>
                    <a:gd name="connsiteX34" fmla="*/ 1209862 w 2218135"/>
                    <a:gd name="connsiteY34" fmla="*/ 0 h 3928790"/>
                    <a:gd name="connsiteX0" fmla="*/ 1209862 w 2218135"/>
                    <a:gd name="connsiteY0" fmla="*/ 0 h 3949402"/>
                    <a:gd name="connsiteX1" fmla="*/ 1034960 w 2218135"/>
                    <a:gd name="connsiteY1" fmla="*/ 791108 h 3949402"/>
                    <a:gd name="connsiteX2" fmla="*/ 996714 w 2218135"/>
                    <a:gd name="connsiteY2" fmla="*/ 1335756 h 3949402"/>
                    <a:gd name="connsiteX3" fmla="*/ 427580 w 2218135"/>
                    <a:gd name="connsiteY3" fmla="*/ 1852325 h 3949402"/>
                    <a:gd name="connsiteX4" fmla="*/ 276745 w 2218135"/>
                    <a:gd name="connsiteY4" fmla="*/ 2097034 h 3949402"/>
                    <a:gd name="connsiteX5" fmla="*/ 383194 w 2218135"/>
                    <a:gd name="connsiteY5" fmla="*/ 2346723 h 3949402"/>
                    <a:gd name="connsiteX6" fmla="*/ 121621 w 2218135"/>
                    <a:gd name="connsiteY6" fmla="*/ 2444194 h 3949402"/>
                    <a:gd name="connsiteX7" fmla="*/ 81517 w 2218135"/>
                    <a:gd name="connsiteY7" fmla="*/ 2646526 h 3949402"/>
                    <a:gd name="connsiteX8" fmla="*/ 67389 w 2218135"/>
                    <a:gd name="connsiteY8" fmla="*/ 2845900 h 3949402"/>
                    <a:gd name="connsiteX9" fmla="*/ 674433 w 2218135"/>
                    <a:gd name="connsiteY9" fmla="*/ 2405949 h 3949402"/>
                    <a:gd name="connsiteX10" fmla="*/ 639665 w 2218135"/>
                    <a:gd name="connsiteY10" fmla="*/ 2068699 h 3949402"/>
                    <a:gd name="connsiteX11" fmla="*/ 1053405 w 2218135"/>
                    <a:gd name="connsiteY11" fmla="*/ 1947011 h 3949402"/>
                    <a:gd name="connsiteX12" fmla="*/ 1162682 w 2218135"/>
                    <a:gd name="connsiteY12" fmla="*/ 1795834 h 3949402"/>
                    <a:gd name="connsiteX13" fmla="*/ 1189000 w 2218135"/>
                    <a:gd name="connsiteY13" fmla="*/ 1880952 h 3949402"/>
                    <a:gd name="connsiteX14" fmla="*/ 771826 w 2218135"/>
                    <a:gd name="connsiteY14" fmla="*/ 2489869 h 3949402"/>
                    <a:gd name="connsiteX15" fmla="*/ 656764 w 2218135"/>
                    <a:gd name="connsiteY15" fmla="*/ 2764573 h 3949402"/>
                    <a:gd name="connsiteX16" fmla="*/ 632711 w 2218135"/>
                    <a:gd name="connsiteY16" fmla="*/ 3066543 h 3949402"/>
                    <a:gd name="connsiteX17" fmla="*/ 333479 w 2218135"/>
                    <a:gd name="connsiteY17" fmla="*/ 3456942 h 3949402"/>
                    <a:gd name="connsiteX18" fmla="*/ 326981 w 2218135"/>
                    <a:gd name="connsiteY18" fmla="*/ 3742682 h 3949402"/>
                    <a:gd name="connsiteX19" fmla="*/ 302415 w 2218135"/>
                    <a:gd name="connsiteY19" fmla="*/ 3928790 h 3949402"/>
                    <a:gd name="connsiteX20" fmla="*/ 851750 w 2218135"/>
                    <a:gd name="connsiteY20" fmla="*/ 3205615 h 3949402"/>
                    <a:gd name="connsiteX21" fmla="*/ 1084696 w 2218135"/>
                    <a:gd name="connsiteY21" fmla="*/ 2545022 h 3949402"/>
                    <a:gd name="connsiteX22" fmla="*/ 1484529 w 2218135"/>
                    <a:gd name="connsiteY22" fmla="*/ 1960918 h 3949402"/>
                    <a:gd name="connsiteX23" fmla="*/ 1519297 w 2218135"/>
                    <a:gd name="connsiteY23" fmla="*/ 1508933 h 3949402"/>
                    <a:gd name="connsiteX24" fmla="*/ 1512343 w 2218135"/>
                    <a:gd name="connsiteY24" fmla="*/ 837910 h 3949402"/>
                    <a:gd name="connsiteX25" fmla="*/ 1602740 w 2218135"/>
                    <a:gd name="connsiteY25" fmla="*/ 1112578 h 3949402"/>
                    <a:gd name="connsiteX26" fmla="*/ 1564495 w 2218135"/>
                    <a:gd name="connsiteY26" fmla="*/ 1446351 h 3949402"/>
                    <a:gd name="connsiteX27" fmla="*/ 1870454 w 2218135"/>
                    <a:gd name="connsiteY27" fmla="*/ 1745356 h 3949402"/>
                    <a:gd name="connsiteX28" fmla="*/ 1978235 w 2218135"/>
                    <a:gd name="connsiteY28" fmla="*/ 2134759 h 3949402"/>
                    <a:gd name="connsiteX29" fmla="*/ 1814826 w 2218135"/>
                    <a:gd name="connsiteY29" fmla="*/ 2461578 h 3949402"/>
                    <a:gd name="connsiteX30" fmla="*/ 2037341 w 2218135"/>
                    <a:gd name="connsiteY30" fmla="*/ 2600651 h 3949402"/>
                    <a:gd name="connsiteX31" fmla="*/ 2218135 w 2218135"/>
                    <a:gd name="connsiteY31" fmla="*/ 1752310 h 3949402"/>
                    <a:gd name="connsiteX32" fmla="*/ 1787011 w 2218135"/>
                    <a:gd name="connsiteY32" fmla="*/ 1185590 h 3949402"/>
                    <a:gd name="connsiteX33" fmla="*/ 1797441 w 2218135"/>
                    <a:gd name="connsiteY33" fmla="*/ 413740 h 3949402"/>
                    <a:gd name="connsiteX34" fmla="*/ 1860024 w 2218135"/>
                    <a:gd name="connsiteY34" fmla="*/ 90397 h 3949402"/>
                    <a:gd name="connsiteX35" fmla="*/ 1209862 w 2218135"/>
                    <a:gd name="connsiteY35" fmla="*/ 0 h 3949402"/>
                    <a:gd name="connsiteX0" fmla="*/ 1209862 w 2218135"/>
                    <a:gd name="connsiteY0" fmla="*/ 0 h 3949402"/>
                    <a:gd name="connsiteX1" fmla="*/ 1034960 w 2218135"/>
                    <a:gd name="connsiteY1" fmla="*/ 791108 h 3949402"/>
                    <a:gd name="connsiteX2" fmla="*/ 996714 w 2218135"/>
                    <a:gd name="connsiteY2" fmla="*/ 1335756 h 3949402"/>
                    <a:gd name="connsiteX3" fmla="*/ 427580 w 2218135"/>
                    <a:gd name="connsiteY3" fmla="*/ 1852325 h 3949402"/>
                    <a:gd name="connsiteX4" fmla="*/ 276745 w 2218135"/>
                    <a:gd name="connsiteY4" fmla="*/ 2097034 h 3949402"/>
                    <a:gd name="connsiteX5" fmla="*/ 383194 w 2218135"/>
                    <a:gd name="connsiteY5" fmla="*/ 2346723 h 3949402"/>
                    <a:gd name="connsiteX6" fmla="*/ 121621 w 2218135"/>
                    <a:gd name="connsiteY6" fmla="*/ 2444194 h 3949402"/>
                    <a:gd name="connsiteX7" fmla="*/ 81517 w 2218135"/>
                    <a:gd name="connsiteY7" fmla="*/ 2646526 h 3949402"/>
                    <a:gd name="connsiteX8" fmla="*/ 67389 w 2218135"/>
                    <a:gd name="connsiteY8" fmla="*/ 2845900 h 3949402"/>
                    <a:gd name="connsiteX9" fmla="*/ 674433 w 2218135"/>
                    <a:gd name="connsiteY9" fmla="*/ 2405949 h 3949402"/>
                    <a:gd name="connsiteX10" fmla="*/ 639665 w 2218135"/>
                    <a:gd name="connsiteY10" fmla="*/ 2068699 h 3949402"/>
                    <a:gd name="connsiteX11" fmla="*/ 1053405 w 2218135"/>
                    <a:gd name="connsiteY11" fmla="*/ 1947011 h 3949402"/>
                    <a:gd name="connsiteX12" fmla="*/ 1162682 w 2218135"/>
                    <a:gd name="connsiteY12" fmla="*/ 1795834 h 3949402"/>
                    <a:gd name="connsiteX13" fmla="*/ 1189000 w 2218135"/>
                    <a:gd name="connsiteY13" fmla="*/ 1880952 h 3949402"/>
                    <a:gd name="connsiteX14" fmla="*/ 771826 w 2218135"/>
                    <a:gd name="connsiteY14" fmla="*/ 2489869 h 3949402"/>
                    <a:gd name="connsiteX15" fmla="*/ 656764 w 2218135"/>
                    <a:gd name="connsiteY15" fmla="*/ 2764573 h 3949402"/>
                    <a:gd name="connsiteX16" fmla="*/ 632711 w 2218135"/>
                    <a:gd name="connsiteY16" fmla="*/ 3066543 h 3949402"/>
                    <a:gd name="connsiteX17" fmla="*/ 333479 w 2218135"/>
                    <a:gd name="connsiteY17" fmla="*/ 3456942 h 3949402"/>
                    <a:gd name="connsiteX18" fmla="*/ 326981 w 2218135"/>
                    <a:gd name="connsiteY18" fmla="*/ 3742682 h 3949402"/>
                    <a:gd name="connsiteX19" fmla="*/ 302415 w 2218135"/>
                    <a:gd name="connsiteY19" fmla="*/ 3928790 h 3949402"/>
                    <a:gd name="connsiteX20" fmla="*/ 851750 w 2218135"/>
                    <a:gd name="connsiteY20" fmla="*/ 3205615 h 3949402"/>
                    <a:gd name="connsiteX21" fmla="*/ 1084696 w 2218135"/>
                    <a:gd name="connsiteY21" fmla="*/ 2545022 h 3949402"/>
                    <a:gd name="connsiteX22" fmla="*/ 1484529 w 2218135"/>
                    <a:gd name="connsiteY22" fmla="*/ 1960918 h 3949402"/>
                    <a:gd name="connsiteX23" fmla="*/ 1519297 w 2218135"/>
                    <a:gd name="connsiteY23" fmla="*/ 1508933 h 3949402"/>
                    <a:gd name="connsiteX24" fmla="*/ 1512343 w 2218135"/>
                    <a:gd name="connsiteY24" fmla="*/ 837910 h 3949402"/>
                    <a:gd name="connsiteX25" fmla="*/ 1602740 w 2218135"/>
                    <a:gd name="connsiteY25" fmla="*/ 1112578 h 3949402"/>
                    <a:gd name="connsiteX26" fmla="*/ 1564495 w 2218135"/>
                    <a:gd name="connsiteY26" fmla="*/ 1446351 h 3949402"/>
                    <a:gd name="connsiteX27" fmla="*/ 1870454 w 2218135"/>
                    <a:gd name="connsiteY27" fmla="*/ 1745356 h 3949402"/>
                    <a:gd name="connsiteX28" fmla="*/ 1978235 w 2218135"/>
                    <a:gd name="connsiteY28" fmla="*/ 2134759 h 3949402"/>
                    <a:gd name="connsiteX29" fmla="*/ 1814826 w 2218135"/>
                    <a:gd name="connsiteY29" fmla="*/ 2461578 h 3949402"/>
                    <a:gd name="connsiteX30" fmla="*/ 2037341 w 2218135"/>
                    <a:gd name="connsiteY30" fmla="*/ 2600651 h 3949402"/>
                    <a:gd name="connsiteX31" fmla="*/ 2218135 w 2218135"/>
                    <a:gd name="connsiteY31" fmla="*/ 1752310 h 3949402"/>
                    <a:gd name="connsiteX32" fmla="*/ 1787011 w 2218135"/>
                    <a:gd name="connsiteY32" fmla="*/ 1185590 h 3949402"/>
                    <a:gd name="connsiteX33" fmla="*/ 1797441 w 2218135"/>
                    <a:gd name="connsiteY33" fmla="*/ 413740 h 3949402"/>
                    <a:gd name="connsiteX34" fmla="*/ 1860024 w 2218135"/>
                    <a:gd name="connsiteY34" fmla="*/ 90397 h 3949402"/>
                    <a:gd name="connsiteX35" fmla="*/ 1209862 w 2218135"/>
                    <a:gd name="connsiteY35" fmla="*/ 0 h 3949402"/>
                    <a:gd name="connsiteX0" fmla="*/ 1209862 w 2218135"/>
                    <a:gd name="connsiteY0" fmla="*/ 0 h 3933189"/>
                    <a:gd name="connsiteX1" fmla="*/ 1034960 w 2218135"/>
                    <a:gd name="connsiteY1" fmla="*/ 791108 h 3933189"/>
                    <a:gd name="connsiteX2" fmla="*/ 996714 w 2218135"/>
                    <a:gd name="connsiteY2" fmla="*/ 1335756 h 3933189"/>
                    <a:gd name="connsiteX3" fmla="*/ 427580 w 2218135"/>
                    <a:gd name="connsiteY3" fmla="*/ 1852325 h 3933189"/>
                    <a:gd name="connsiteX4" fmla="*/ 276745 w 2218135"/>
                    <a:gd name="connsiteY4" fmla="*/ 2097034 h 3933189"/>
                    <a:gd name="connsiteX5" fmla="*/ 383194 w 2218135"/>
                    <a:gd name="connsiteY5" fmla="*/ 2346723 h 3933189"/>
                    <a:gd name="connsiteX6" fmla="*/ 121621 w 2218135"/>
                    <a:gd name="connsiteY6" fmla="*/ 2444194 h 3933189"/>
                    <a:gd name="connsiteX7" fmla="*/ 81517 w 2218135"/>
                    <a:gd name="connsiteY7" fmla="*/ 2646526 h 3933189"/>
                    <a:gd name="connsiteX8" fmla="*/ 67389 w 2218135"/>
                    <a:gd name="connsiteY8" fmla="*/ 2845900 h 3933189"/>
                    <a:gd name="connsiteX9" fmla="*/ 674433 w 2218135"/>
                    <a:gd name="connsiteY9" fmla="*/ 2405949 h 3933189"/>
                    <a:gd name="connsiteX10" fmla="*/ 639665 w 2218135"/>
                    <a:gd name="connsiteY10" fmla="*/ 2068699 h 3933189"/>
                    <a:gd name="connsiteX11" fmla="*/ 1053405 w 2218135"/>
                    <a:gd name="connsiteY11" fmla="*/ 1947011 h 3933189"/>
                    <a:gd name="connsiteX12" fmla="*/ 1162682 w 2218135"/>
                    <a:gd name="connsiteY12" fmla="*/ 1795834 h 3933189"/>
                    <a:gd name="connsiteX13" fmla="*/ 1189000 w 2218135"/>
                    <a:gd name="connsiteY13" fmla="*/ 1880952 h 3933189"/>
                    <a:gd name="connsiteX14" fmla="*/ 771826 w 2218135"/>
                    <a:gd name="connsiteY14" fmla="*/ 2489869 h 3933189"/>
                    <a:gd name="connsiteX15" fmla="*/ 656764 w 2218135"/>
                    <a:gd name="connsiteY15" fmla="*/ 2764573 h 3933189"/>
                    <a:gd name="connsiteX16" fmla="*/ 632711 w 2218135"/>
                    <a:gd name="connsiteY16" fmla="*/ 3066543 h 3933189"/>
                    <a:gd name="connsiteX17" fmla="*/ 333479 w 2218135"/>
                    <a:gd name="connsiteY17" fmla="*/ 3456942 h 3933189"/>
                    <a:gd name="connsiteX18" fmla="*/ 326981 w 2218135"/>
                    <a:gd name="connsiteY18" fmla="*/ 3742682 h 3933189"/>
                    <a:gd name="connsiteX19" fmla="*/ 302415 w 2218135"/>
                    <a:gd name="connsiteY19" fmla="*/ 3928790 h 3933189"/>
                    <a:gd name="connsiteX20" fmla="*/ 851750 w 2218135"/>
                    <a:gd name="connsiteY20" fmla="*/ 3205615 h 3933189"/>
                    <a:gd name="connsiteX21" fmla="*/ 1084696 w 2218135"/>
                    <a:gd name="connsiteY21" fmla="*/ 2545022 h 3933189"/>
                    <a:gd name="connsiteX22" fmla="*/ 1484529 w 2218135"/>
                    <a:gd name="connsiteY22" fmla="*/ 1960918 h 3933189"/>
                    <a:gd name="connsiteX23" fmla="*/ 1519297 w 2218135"/>
                    <a:gd name="connsiteY23" fmla="*/ 1508933 h 3933189"/>
                    <a:gd name="connsiteX24" fmla="*/ 1512343 w 2218135"/>
                    <a:gd name="connsiteY24" fmla="*/ 837910 h 3933189"/>
                    <a:gd name="connsiteX25" fmla="*/ 1602740 w 2218135"/>
                    <a:gd name="connsiteY25" fmla="*/ 1112578 h 3933189"/>
                    <a:gd name="connsiteX26" fmla="*/ 1564495 w 2218135"/>
                    <a:gd name="connsiteY26" fmla="*/ 1446351 h 3933189"/>
                    <a:gd name="connsiteX27" fmla="*/ 1870454 w 2218135"/>
                    <a:gd name="connsiteY27" fmla="*/ 1745356 h 3933189"/>
                    <a:gd name="connsiteX28" fmla="*/ 1978235 w 2218135"/>
                    <a:gd name="connsiteY28" fmla="*/ 2134759 h 3933189"/>
                    <a:gd name="connsiteX29" fmla="*/ 1814826 w 2218135"/>
                    <a:gd name="connsiteY29" fmla="*/ 2461578 h 3933189"/>
                    <a:gd name="connsiteX30" fmla="*/ 2037341 w 2218135"/>
                    <a:gd name="connsiteY30" fmla="*/ 2600651 h 3933189"/>
                    <a:gd name="connsiteX31" fmla="*/ 2218135 w 2218135"/>
                    <a:gd name="connsiteY31" fmla="*/ 1752310 h 3933189"/>
                    <a:gd name="connsiteX32" fmla="*/ 1787011 w 2218135"/>
                    <a:gd name="connsiteY32" fmla="*/ 1185590 h 3933189"/>
                    <a:gd name="connsiteX33" fmla="*/ 1797441 w 2218135"/>
                    <a:gd name="connsiteY33" fmla="*/ 413740 h 3933189"/>
                    <a:gd name="connsiteX34" fmla="*/ 1860024 w 2218135"/>
                    <a:gd name="connsiteY34" fmla="*/ 90397 h 3933189"/>
                    <a:gd name="connsiteX35" fmla="*/ 1209862 w 2218135"/>
                    <a:gd name="connsiteY35" fmla="*/ 0 h 3933189"/>
                    <a:gd name="connsiteX0" fmla="*/ 1209862 w 2218135"/>
                    <a:gd name="connsiteY0" fmla="*/ 0 h 3900584"/>
                    <a:gd name="connsiteX1" fmla="*/ 1034960 w 2218135"/>
                    <a:gd name="connsiteY1" fmla="*/ 791108 h 3900584"/>
                    <a:gd name="connsiteX2" fmla="*/ 996714 w 2218135"/>
                    <a:gd name="connsiteY2" fmla="*/ 1335756 h 3900584"/>
                    <a:gd name="connsiteX3" fmla="*/ 427580 w 2218135"/>
                    <a:gd name="connsiteY3" fmla="*/ 1852325 h 3900584"/>
                    <a:gd name="connsiteX4" fmla="*/ 276745 w 2218135"/>
                    <a:gd name="connsiteY4" fmla="*/ 2097034 h 3900584"/>
                    <a:gd name="connsiteX5" fmla="*/ 383194 w 2218135"/>
                    <a:gd name="connsiteY5" fmla="*/ 2346723 h 3900584"/>
                    <a:gd name="connsiteX6" fmla="*/ 121621 w 2218135"/>
                    <a:gd name="connsiteY6" fmla="*/ 2444194 h 3900584"/>
                    <a:gd name="connsiteX7" fmla="*/ 81517 w 2218135"/>
                    <a:gd name="connsiteY7" fmla="*/ 2646526 h 3900584"/>
                    <a:gd name="connsiteX8" fmla="*/ 67389 w 2218135"/>
                    <a:gd name="connsiteY8" fmla="*/ 2845900 h 3900584"/>
                    <a:gd name="connsiteX9" fmla="*/ 674433 w 2218135"/>
                    <a:gd name="connsiteY9" fmla="*/ 2405949 h 3900584"/>
                    <a:gd name="connsiteX10" fmla="*/ 639665 w 2218135"/>
                    <a:gd name="connsiteY10" fmla="*/ 2068699 h 3900584"/>
                    <a:gd name="connsiteX11" fmla="*/ 1053405 w 2218135"/>
                    <a:gd name="connsiteY11" fmla="*/ 1947011 h 3900584"/>
                    <a:gd name="connsiteX12" fmla="*/ 1162682 w 2218135"/>
                    <a:gd name="connsiteY12" fmla="*/ 1795834 h 3900584"/>
                    <a:gd name="connsiteX13" fmla="*/ 1189000 w 2218135"/>
                    <a:gd name="connsiteY13" fmla="*/ 1880952 h 3900584"/>
                    <a:gd name="connsiteX14" fmla="*/ 771826 w 2218135"/>
                    <a:gd name="connsiteY14" fmla="*/ 2489869 h 3900584"/>
                    <a:gd name="connsiteX15" fmla="*/ 656764 w 2218135"/>
                    <a:gd name="connsiteY15" fmla="*/ 2764573 h 3900584"/>
                    <a:gd name="connsiteX16" fmla="*/ 632711 w 2218135"/>
                    <a:gd name="connsiteY16" fmla="*/ 3066543 h 3900584"/>
                    <a:gd name="connsiteX17" fmla="*/ 333479 w 2218135"/>
                    <a:gd name="connsiteY17" fmla="*/ 3456942 h 3900584"/>
                    <a:gd name="connsiteX18" fmla="*/ 326981 w 2218135"/>
                    <a:gd name="connsiteY18" fmla="*/ 3742682 h 3900584"/>
                    <a:gd name="connsiteX19" fmla="*/ 390482 w 2218135"/>
                    <a:gd name="connsiteY19" fmla="*/ 3895062 h 3900584"/>
                    <a:gd name="connsiteX20" fmla="*/ 851750 w 2218135"/>
                    <a:gd name="connsiteY20" fmla="*/ 3205615 h 3900584"/>
                    <a:gd name="connsiteX21" fmla="*/ 1084696 w 2218135"/>
                    <a:gd name="connsiteY21" fmla="*/ 2545022 h 3900584"/>
                    <a:gd name="connsiteX22" fmla="*/ 1484529 w 2218135"/>
                    <a:gd name="connsiteY22" fmla="*/ 1960918 h 3900584"/>
                    <a:gd name="connsiteX23" fmla="*/ 1519297 w 2218135"/>
                    <a:gd name="connsiteY23" fmla="*/ 1508933 h 3900584"/>
                    <a:gd name="connsiteX24" fmla="*/ 1512343 w 2218135"/>
                    <a:gd name="connsiteY24" fmla="*/ 837910 h 3900584"/>
                    <a:gd name="connsiteX25" fmla="*/ 1602740 w 2218135"/>
                    <a:gd name="connsiteY25" fmla="*/ 1112578 h 3900584"/>
                    <a:gd name="connsiteX26" fmla="*/ 1564495 w 2218135"/>
                    <a:gd name="connsiteY26" fmla="*/ 1446351 h 3900584"/>
                    <a:gd name="connsiteX27" fmla="*/ 1870454 w 2218135"/>
                    <a:gd name="connsiteY27" fmla="*/ 1745356 h 3900584"/>
                    <a:gd name="connsiteX28" fmla="*/ 1978235 w 2218135"/>
                    <a:gd name="connsiteY28" fmla="*/ 2134759 h 3900584"/>
                    <a:gd name="connsiteX29" fmla="*/ 1814826 w 2218135"/>
                    <a:gd name="connsiteY29" fmla="*/ 2461578 h 3900584"/>
                    <a:gd name="connsiteX30" fmla="*/ 2037341 w 2218135"/>
                    <a:gd name="connsiteY30" fmla="*/ 2600651 h 3900584"/>
                    <a:gd name="connsiteX31" fmla="*/ 2218135 w 2218135"/>
                    <a:gd name="connsiteY31" fmla="*/ 1752310 h 3900584"/>
                    <a:gd name="connsiteX32" fmla="*/ 1787011 w 2218135"/>
                    <a:gd name="connsiteY32" fmla="*/ 1185590 h 3900584"/>
                    <a:gd name="connsiteX33" fmla="*/ 1797441 w 2218135"/>
                    <a:gd name="connsiteY33" fmla="*/ 413740 h 3900584"/>
                    <a:gd name="connsiteX34" fmla="*/ 1860024 w 2218135"/>
                    <a:gd name="connsiteY34" fmla="*/ 90397 h 3900584"/>
                    <a:gd name="connsiteX35" fmla="*/ 1209862 w 2218135"/>
                    <a:gd name="connsiteY35" fmla="*/ 0 h 3900584"/>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851750 w 2218135"/>
                    <a:gd name="connsiteY20" fmla="*/ 3205615 h 3919458"/>
                    <a:gd name="connsiteX21" fmla="*/ 1084696 w 2218135"/>
                    <a:gd name="connsiteY21" fmla="*/ 2545022 h 3919458"/>
                    <a:gd name="connsiteX22" fmla="*/ 1484529 w 2218135"/>
                    <a:gd name="connsiteY22" fmla="*/ 1960918 h 3919458"/>
                    <a:gd name="connsiteX23" fmla="*/ 1519297 w 2218135"/>
                    <a:gd name="connsiteY23" fmla="*/ 1508933 h 3919458"/>
                    <a:gd name="connsiteX24" fmla="*/ 1512343 w 2218135"/>
                    <a:gd name="connsiteY24" fmla="*/ 837910 h 3919458"/>
                    <a:gd name="connsiteX25" fmla="*/ 1602740 w 2218135"/>
                    <a:gd name="connsiteY25" fmla="*/ 1112578 h 3919458"/>
                    <a:gd name="connsiteX26" fmla="*/ 1564495 w 2218135"/>
                    <a:gd name="connsiteY26" fmla="*/ 1446351 h 3919458"/>
                    <a:gd name="connsiteX27" fmla="*/ 1870454 w 2218135"/>
                    <a:gd name="connsiteY27" fmla="*/ 1745356 h 3919458"/>
                    <a:gd name="connsiteX28" fmla="*/ 1978235 w 2218135"/>
                    <a:gd name="connsiteY28" fmla="*/ 2134759 h 3919458"/>
                    <a:gd name="connsiteX29" fmla="*/ 1814826 w 2218135"/>
                    <a:gd name="connsiteY29" fmla="*/ 2461578 h 3919458"/>
                    <a:gd name="connsiteX30" fmla="*/ 2037341 w 2218135"/>
                    <a:gd name="connsiteY30" fmla="*/ 2600651 h 3919458"/>
                    <a:gd name="connsiteX31" fmla="*/ 2218135 w 2218135"/>
                    <a:gd name="connsiteY31" fmla="*/ 1752310 h 3919458"/>
                    <a:gd name="connsiteX32" fmla="*/ 1787011 w 2218135"/>
                    <a:gd name="connsiteY32" fmla="*/ 1185590 h 3919458"/>
                    <a:gd name="connsiteX33" fmla="*/ 1797441 w 2218135"/>
                    <a:gd name="connsiteY33" fmla="*/ 413740 h 3919458"/>
                    <a:gd name="connsiteX34" fmla="*/ 1860024 w 2218135"/>
                    <a:gd name="connsiteY34" fmla="*/ 90397 h 3919458"/>
                    <a:gd name="connsiteX35" fmla="*/ 1209862 w 2218135"/>
                    <a:gd name="connsiteY35"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611794 w 2218135"/>
                    <a:gd name="connsiteY20" fmla="*/ 3446627 h 3919458"/>
                    <a:gd name="connsiteX21" fmla="*/ 851750 w 2218135"/>
                    <a:gd name="connsiteY21" fmla="*/ 3205615 h 3919458"/>
                    <a:gd name="connsiteX22" fmla="*/ 1084696 w 2218135"/>
                    <a:gd name="connsiteY22" fmla="*/ 2545022 h 3919458"/>
                    <a:gd name="connsiteX23" fmla="*/ 1484529 w 2218135"/>
                    <a:gd name="connsiteY23" fmla="*/ 1960918 h 3919458"/>
                    <a:gd name="connsiteX24" fmla="*/ 1519297 w 2218135"/>
                    <a:gd name="connsiteY24" fmla="*/ 1508933 h 3919458"/>
                    <a:gd name="connsiteX25" fmla="*/ 1512343 w 2218135"/>
                    <a:gd name="connsiteY25" fmla="*/ 837910 h 3919458"/>
                    <a:gd name="connsiteX26" fmla="*/ 1602740 w 2218135"/>
                    <a:gd name="connsiteY26" fmla="*/ 1112578 h 3919458"/>
                    <a:gd name="connsiteX27" fmla="*/ 1564495 w 2218135"/>
                    <a:gd name="connsiteY27" fmla="*/ 1446351 h 3919458"/>
                    <a:gd name="connsiteX28" fmla="*/ 1870454 w 2218135"/>
                    <a:gd name="connsiteY28" fmla="*/ 1745356 h 3919458"/>
                    <a:gd name="connsiteX29" fmla="*/ 1978235 w 2218135"/>
                    <a:gd name="connsiteY29" fmla="*/ 2134759 h 3919458"/>
                    <a:gd name="connsiteX30" fmla="*/ 1814826 w 2218135"/>
                    <a:gd name="connsiteY30" fmla="*/ 2461578 h 3919458"/>
                    <a:gd name="connsiteX31" fmla="*/ 2037341 w 2218135"/>
                    <a:gd name="connsiteY31" fmla="*/ 2600651 h 3919458"/>
                    <a:gd name="connsiteX32" fmla="*/ 2218135 w 2218135"/>
                    <a:gd name="connsiteY32" fmla="*/ 1752310 h 3919458"/>
                    <a:gd name="connsiteX33" fmla="*/ 1787011 w 2218135"/>
                    <a:gd name="connsiteY33" fmla="*/ 1185590 h 3919458"/>
                    <a:gd name="connsiteX34" fmla="*/ 1797441 w 2218135"/>
                    <a:gd name="connsiteY34" fmla="*/ 413740 h 3919458"/>
                    <a:gd name="connsiteX35" fmla="*/ 1860024 w 2218135"/>
                    <a:gd name="connsiteY35" fmla="*/ 90397 h 3919458"/>
                    <a:gd name="connsiteX36" fmla="*/ 1209862 w 2218135"/>
                    <a:gd name="connsiteY36"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596803 w 2218135"/>
                    <a:gd name="connsiteY20" fmla="*/ 3512209 h 3919458"/>
                    <a:gd name="connsiteX21" fmla="*/ 611794 w 2218135"/>
                    <a:gd name="connsiteY21" fmla="*/ 3446627 h 3919458"/>
                    <a:gd name="connsiteX22" fmla="*/ 851750 w 2218135"/>
                    <a:gd name="connsiteY22" fmla="*/ 3205615 h 3919458"/>
                    <a:gd name="connsiteX23" fmla="*/ 1084696 w 2218135"/>
                    <a:gd name="connsiteY23" fmla="*/ 2545022 h 3919458"/>
                    <a:gd name="connsiteX24" fmla="*/ 1484529 w 2218135"/>
                    <a:gd name="connsiteY24" fmla="*/ 1960918 h 3919458"/>
                    <a:gd name="connsiteX25" fmla="*/ 1519297 w 2218135"/>
                    <a:gd name="connsiteY25" fmla="*/ 1508933 h 3919458"/>
                    <a:gd name="connsiteX26" fmla="*/ 1512343 w 2218135"/>
                    <a:gd name="connsiteY26" fmla="*/ 837910 h 3919458"/>
                    <a:gd name="connsiteX27" fmla="*/ 1602740 w 2218135"/>
                    <a:gd name="connsiteY27" fmla="*/ 1112578 h 3919458"/>
                    <a:gd name="connsiteX28" fmla="*/ 1564495 w 2218135"/>
                    <a:gd name="connsiteY28" fmla="*/ 1446351 h 3919458"/>
                    <a:gd name="connsiteX29" fmla="*/ 1870454 w 2218135"/>
                    <a:gd name="connsiteY29" fmla="*/ 1745356 h 3919458"/>
                    <a:gd name="connsiteX30" fmla="*/ 1978235 w 2218135"/>
                    <a:gd name="connsiteY30" fmla="*/ 2134759 h 3919458"/>
                    <a:gd name="connsiteX31" fmla="*/ 1814826 w 2218135"/>
                    <a:gd name="connsiteY31" fmla="*/ 2461578 h 3919458"/>
                    <a:gd name="connsiteX32" fmla="*/ 2037341 w 2218135"/>
                    <a:gd name="connsiteY32" fmla="*/ 2600651 h 3919458"/>
                    <a:gd name="connsiteX33" fmla="*/ 2218135 w 2218135"/>
                    <a:gd name="connsiteY33" fmla="*/ 1752310 h 3919458"/>
                    <a:gd name="connsiteX34" fmla="*/ 1787011 w 2218135"/>
                    <a:gd name="connsiteY34" fmla="*/ 1185590 h 3919458"/>
                    <a:gd name="connsiteX35" fmla="*/ 1797441 w 2218135"/>
                    <a:gd name="connsiteY35" fmla="*/ 413740 h 3919458"/>
                    <a:gd name="connsiteX36" fmla="*/ 1860024 w 2218135"/>
                    <a:gd name="connsiteY36" fmla="*/ 90397 h 3919458"/>
                    <a:gd name="connsiteX37" fmla="*/ 1209862 w 2218135"/>
                    <a:gd name="connsiteY37"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533095 w 2218135"/>
                    <a:gd name="connsiteY20" fmla="*/ 3545937 h 3919458"/>
                    <a:gd name="connsiteX21" fmla="*/ 596803 w 2218135"/>
                    <a:gd name="connsiteY21" fmla="*/ 3512209 h 3919458"/>
                    <a:gd name="connsiteX22" fmla="*/ 611794 w 2218135"/>
                    <a:gd name="connsiteY22" fmla="*/ 3446627 h 3919458"/>
                    <a:gd name="connsiteX23" fmla="*/ 851750 w 2218135"/>
                    <a:gd name="connsiteY23" fmla="*/ 3205615 h 3919458"/>
                    <a:gd name="connsiteX24" fmla="*/ 1084696 w 2218135"/>
                    <a:gd name="connsiteY24" fmla="*/ 2545022 h 3919458"/>
                    <a:gd name="connsiteX25" fmla="*/ 1484529 w 2218135"/>
                    <a:gd name="connsiteY25" fmla="*/ 1960918 h 3919458"/>
                    <a:gd name="connsiteX26" fmla="*/ 1519297 w 2218135"/>
                    <a:gd name="connsiteY26" fmla="*/ 1508933 h 3919458"/>
                    <a:gd name="connsiteX27" fmla="*/ 1512343 w 2218135"/>
                    <a:gd name="connsiteY27" fmla="*/ 837910 h 3919458"/>
                    <a:gd name="connsiteX28" fmla="*/ 1602740 w 2218135"/>
                    <a:gd name="connsiteY28" fmla="*/ 1112578 h 3919458"/>
                    <a:gd name="connsiteX29" fmla="*/ 1564495 w 2218135"/>
                    <a:gd name="connsiteY29" fmla="*/ 1446351 h 3919458"/>
                    <a:gd name="connsiteX30" fmla="*/ 1870454 w 2218135"/>
                    <a:gd name="connsiteY30" fmla="*/ 1745356 h 3919458"/>
                    <a:gd name="connsiteX31" fmla="*/ 1978235 w 2218135"/>
                    <a:gd name="connsiteY31" fmla="*/ 2134759 h 3919458"/>
                    <a:gd name="connsiteX32" fmla="*/ 1814826 w 2218135"/>
                    <a:gd name="connsiteY32" fmla="*/ 2461578 h 3919458"/>
                    <a:gd name="connsiteX33" fmla="*/ 2037341 w 2218135"/>
                    <a:gd name="connsiteY33" fmla="*/ 2600651 h 3919458"/>
                    <a:gd name="connsiteX34" fmla="*/ 2218135 w 2218135"/>
                    <a:gd name="connsiteY34" fmla="*/ 1752310 h 3919458"/>
                    <a:gd name="connsiteX35" fmla="*/ 1787011 w 2218135"/>
                    <a:gd name="connsiteY35" fmla="*/ 1185590 h 3919458"/>
                    <a:gd name="connsiteX36" fmla="*/ 1797441 w 2218135"/>
                    <a:gd name="connsiteY36" fmla="*/ 413740 h 3919458"/>
                    <a:gd name="connsiteX37" fmla="*/ 1860024 w 2218135"/>
                    <a:gd name="connsiteY37" fmla="*/ 90397 h 3919458"/>
                    <a:gd name="connsiteX38" fmla="*/ 1209862 w 2218135"/>
                    <a:gd name="connsiteY38"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551833 w 2218135"/>
                    <a:gd name="connsiteY20" fmla="*/ 3632130 h 3919458"/>
                    <a:gd name="connsiteX21" fmla="*/ 533095 w 2218135"/>
                    <a:gd name="connsiteY21" fmla="*/ 3545937 h 3919458"/>
                    <a:gd name="connsiteX22" fmla="*/ 596803 w 2218135"/>
                    <a:gd name="connsiteY22" fmla="*/ 3512209 h 3919458"/>
                    <a:gd name="connsiteX23" fmla="*/ 611794 w 2218135"/>
                    <a:gd name="connsiteY23" fmla="*/ 3446627 h 3919458"/>
                    <a:gd name="connsiteX24" fmla="*/ 851750 w 2218135"/>
                    <a:gd name="connsiteY24" fmla="*/ 3205615 h 3919458"/>
                    <a:gd name="connsiteX25" fmla="*/ 1084696 w 2218135"/>
                    <a:gd name="connsiteY25" fmla="*/ 2545022 h 3919458"/>
                    <a:gd name="connsiteX26" fmla="*/ 1484529 w 2218135"/>
                    <a:gd name="connsiteY26" fmla="*/ 1960918 h 3919458"/>
                    <a:gd name="connsiteX27" fmla="*/ 1519297 w 2218135"/>
                    <a:gd name="connsiteY27" fmla="*/ 1508933 h 3919458"/>
                    <a:gd name="connsiteX28" fmla="*/ 1512343 w 2218135"/>
                    <a:gd name="connsiteY28" fmla="*/ 837910 h 3919458"/>
                    <a:gd name="connsiteX29" fmla="*/ 1602740 w 2218135"/>
                    <a:gd name="connsiteY29" fmla="*/ 1112578 h 3919458"/>
                    <a:gd name="connsiteX30" fmla="*/ 1564495 w 2218135"/>
                    <a:gd name="connsiteY30" fmla="*/ 1446351 h 3919458"/>
                    <a:gd name="connsiteX31" fmla="*/ 1870454 w 2218135"/>
                    <a:gd name="connsiteY31" fmla="*/ 1745356 h 3919458"/>
                    <a:gd name="connsiteX32" fmla="*/ 1978235 w 2218135"/>
                    <a:gd name="connsiteY32" fmla="*/ 2134759 h 3919458"/>
                    <a:gd name="connsiteX33" fmla="*/ 1814826 w 2218135"/>
                    <a:gd name="connsiteY33" fmla="*/ 2461578 h 3919458"/>
                    <a:gd name="connsiteX34" fmla="*/ 2037341 w 2218135"/>
                    <a:gd name="connsiteY34" fmla="*/ 2600651 h 3919458"/>
                    <a:gd name="connsiteX35" fmla="*/ 2218135 w 2218135"/>
                    <a:gd name="connsiteY35" fmla="*/ 1752310 h 3919458"/>
                    <a:gd name="connsiteX36" fmla="*/ 1787011 w 2218135"/>
                    <a:gd name="connsiteY36" fmla="*/ 1185590 h 3919458"/>
                    <a:gd name="connsiteX37" fmla="*/ 1797441 w 2218135"/>
                    <a:gd name="connsiteY37" fmla="*/ 413740 h 3919458"/>
                    <a:gd name="connsiteX38" fmla="*/ 1860024 w 2218135"/>
                    <a:gd name="connsiteY38" fmla="*/ 90397 h 3919458"/>
                    <a:gd name="connsiteX39" fmla="*/ 1209862 w 2218135"/>
                    <a:gd name="connsiteY39"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51833 w 2218135"/>
                    <a:gd name="connsiteY21" fmla="*/ 3632130 h 3919458"/>
                    <a:gd name="connsiteX22" fmla="*/ 533095 w 2218135"/>
                    <a:gd name="connsiteY22" fmla="*/ 3545937 h 3919458"/>
                    <a:gd name="connsiteX23" fmla="*/ 596803 w 2218135"/>
                    <a:gd name="connsiteY23" fmla="*/ 3512209 h 3919458"/>
                    <a:gd name="connsiteX24" fmla="*/ 611794 w 2218135"/>
                    <a:gd name="connsiteY24" fmla="*/ 3446627 h 3919458"/>
                    <a:gd name="connsiteX25" fmla="*/ 851750 w 2218135"/>
                    <a:gd name="connsiteY25" fmla="*/ 3205615 h 3919458"/>
                    <a:gd name="connsiteX26" fmla="*/ 1084696 w 2218135"/>
                    <a:gd name="connsiteY26" fmla="*/ 2545022 h 3919458"/>
                    <a:gd name="connsiteX27" fmla="*/ 1484529 w 2218135"/>
                    <a:gd name="connsiteY27" fmla="*/ 1960918 h 3919458"/>
                    <a:gd name="connsiteX28" fmla="*/ 1519297 w 2218135"/>
                    <a:gd name="connsiteY28" fmla="*/ 1508933 h 3919458"/>
                    <a:gd name="connsiteX29" fmla="*/ 1512343 w 2218135"/>
                    <a:gd name="connsiteY29" fmla="*/ 837910 h 3919458"/>
                    <a:gd name="connsiteX30" fmla="*/ 1602740 w 2218135"/>
                    <a:gd name="connsiteY30" fmla="*/ 1112578 h 3919458"/>
                    <a:gd name="connsiteX31" fmla="*/ 1564495 w 2218135"/>
                    <a:gd name="connsiteY31" fmla="*/ 1446351 h 3919458"/>
                    <a:gd name="connsiteX32" fmla="*/ 1870454 w 2218135"/>
                    <a:gd name="connsiteY32" fmla="*/ 1745356 h 3919458"/>
                    <a:gd name="connsiteX33" fmla="*/ 1978235 w 2218135"/>
                    <a:gd name="connsiteY33" fmla="*/ 2134759 h 3919458"/>
                    <a:gd name="connsiteX34" fmla="*/ 1814826 w 2218135"/>
                    <a:gd name="connsiteY34" fmla="*/ 2461578 h 3919458"/>
                    <a:gd name="connsiteX35" fmla="*/ 2037341 w 2218135"/>
                    <a:gd name="connsiteY35" fmla="*/ 2600651 h 3919458"/>
                    <a:gd name="connsiteX36" fmla="*/ 2218135 w 2218135"/>
                    <a:gd name="connsiteY36" fmla="*/ 1752310 h 3919458"/>
                    <a:gd name="connsiteX37" fmla="*/ 1787011 w 2218135"/>
                    <a:gd name="connsiteY37" fmla="*/ 1185590 h 3919458"/>
                    <a:gd name="connsiteX38" fmla="*/ 1797441 w 2218135"/>
                    <a:gd name="connsiteY38" fmla="*/ 413740 h 3919458"/>
                    <a:gd name="connsiteX39" fmla="*/ 1860024 w 2218135"/>
                    <a:gd name="connsiteY39" fmla="*/ 90397 h 3919458"/>
                    <a:gd name="connsiteX40" fmla="*/ 1209862 w 2218135"/>
                    <a:gd name="connsiteY40"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45022 h 3919458"/>
                    <a:gd name="connsiteX28" fmla="*/ 1484529 w 2218135"/>
                    <a:gd name="connsiteY28" fmla="*/ 1960918 h 3919458"/>
                    <a:gd name="connsiteX29" fmla="*/ 1519297 w 2218135"/>
                    <a:gd name="connsiteY29" fmla="*/ 1508933 h 3919458"/>
                    <a:gd name="connsiteX30" fmla="*/ 1512343 w 2218135"/>
                    <a:gd name="connsiteY30" fmla="*/ 837910 h 3919458"/>
                    <a:gd name="connsiteX31" fmla="*/ 1602740 w 2218135"/>
                    <a:gd name="connsiteY31" fmla="*/ 1112578 h 3919458"/>
                    <a:gd name="connsiteX32" fmla="*/ 1564495 w 2218135"/>
                    <a:gd name="connsiteY32" fmla="*/ 1446351 h 3919458"/>
                    <a:gd name="connsiteX33" fmla="*/ 1870454 w 2218135"/>
                    <a:gd name="connsiteY33" fmla="*/ 1745356 h 3919458"/>
                    <a:gd name="connsiteX34" fmla="*/ 1978235 w 2218135"/>
                    <a:gd name="connsiteY34" fmla="*/ 2134759 h 3919458"/>
                    <a:gd name="connsiteX35" fmla="*/ 1814826 w 2218135"/>
                    <a:gd name="connsiteY35" fmla="*/ 2461578 h 3919458"/>
                    <a:gd name="connsiteX36" fmla="*/ 2037341 w 2218135"/>
                    <a:gd name="connsiteY36" fmla="*/ 2600651 h 3919458"/>
                    <a:gd name="connsiteX37" fmla="*/ 2218135 w 2218135"/>
                    <a:gd name="connsiteY37" fmla="*/ 1752310 h 3919458"/>
                    <a:gd name="connsiteX38" fmla="*/ 1787011 w 2218135"/>
                    <a:gd name="connsiteY38" fmla="*/ 1185590 h 3919458"/>
                    <a:gd name="connsiteX39" fmla="*/ 1797441 w 2218135"/>
                    <a:gd name="connsiteY39" fmla="*/ 413740 h 3919458"/>
                    <a:gd name="connsiteX40" fmla="*/ 1860024 w 2218135"/>
                    <a:gd name="connsiteY40" fmla="*/ 90397 h 3919458"/>
                    <a:gd name="connsiteX41" fmla="*/ 1209862 w 2218135"/>
                    <a:gd name="connsiteY41"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484529 w 2218135"/>
                    <a:gd name="connsiteY28" fmla="*/ 1960918 h 3919458"/>
                    <a:gd name="connsiteX29" fmla="*/ 1519297 w 2218135"/>
                    <a:gd name="connsiteY29" fmla="*/ 1508933 h 3919458"/>
                    <a:gd name="connsiteX30" fmla="*/ 1512343 w 2218135"/>
                    <a:gd name="connsiteY30" fmla="*/ 837910 h 3919458"/>
                    <a:gd name="connsiteX31" fmla="*/ 1602740 w 2218135"/>
                    <a:gd name="connsiteY31" fmla="*/ 1112578 h 3919458"/>
                    <a:gd name="connsiteX32" fmla="*/ 1564495 w 2218135"/>
                    <a:gd name="connsiteY32" fmla="*/ 1446351 h 3919458"/>
                    <a:gd name="connsiteX33" fmla="*/ 1870454 w 2218135"/>
                    <a:gd name="connsiteY33" fmla="*/ 1745356 h 3919458"/>
                    <a:gd name="connsiteX34" fmla="*/ 1978235 w 2218135"/>
                    <a:gd name="connsiteY34" fmla="*/ 2134759 h 3919458"/>
                    <a:gd name="connsiteX35" fmla="*/ 1814826 w 2218135"/>
                    <a:gd name="connsiteY35" fmla="*/ 2461578 h 3919458"/>
                    <a:gd name="connsiteX36" fmla="*/ 2037341 w 2218135"/>
                    <a:gd name="connsiteY36" fmla="*/ 2600651 h 3919458"/>
                    <a:gd name="connsiteX37" fmla="*/ 2218135 w 2218135"/>
                    <a:gd name="connsiteY37" fmla="*/ 1752310 h 3919458"/>
                    <a:gd name="connsiteX38" fmla="*/ 1787011 w 2218135"/>
                    <a:gd name="connsiteY38" fmla="*/ 1185590 h 3919458"/>
                    <a:gd name="connsiteX39" fmla="*/ 1797441 w 2218135"/>
                    <a:gd name="connsiteY39" fmla="*/ 413740 h 3919458"/>
                    <a:gd name="connsiteX40" fmla="*/ 1860024 w 2218135"/>
                    <a:gd name="connsiteY40" fmla="*/ 90397 h 3919458"/>
                    <a:gd name="connsiteX41" fmla="*/ 1209862 w 2218135"/>
                    <a:gd name="connsiteY41"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391282 w 2218135"/>
                    <a:gd name="connsiteY28" fmla="*/ 2163094 h 3919458"/>
                    <a:gd name="connsiteX29" fmla="*/ 1484529 w 2218135"/>
                    <a:gd name="connsiteY29" fmla="*/ 1960918 h 3919458"/>
                    <a:gd name="connsiteX30" fmla="*/ 1519297 w 2218135"/>
                    <a:gd name="connsiteY30" fmla="*/ 1508933 h 3919458"/>
                    <a:gd name="connsiteX31" fmla="*/ 1512343 w 2218135"/>
                    <a:gd name="connsiteY31" fmla="*/ 837910 h 3919458"/>
                    <a:gd name="connsiteX32" fmla="*/ 1602740 w 2218135"/>
                    <a:gd name="connsiteY32" fmla="*/ 1112578 h 3919458"/>
                    <a:gd name="connsiteX33" fmla="*/ 1564495 w 2218135"/>
                    <a:gd name="connsiteY33" fmla="*/ 1446351 h 3919458"/>
                    <a:gd name="connsiteX34" fmla="*/ 1870454 w 2218135"/>
                    <a:gd name="connsiteY34" fmla="*/ 1745356 h 3919458"/>
                    <a:gd name="connsiteX35" fmla="*/ 1978235 w 2218135"/>
                    <a:gd name="connsiteY35" fmla="*/ 2134759 h 3919458"/>
                    <a:gd name="connsiteX36" fmla="*/ 1814826 w 2218135"/>
                    <a:gd name="connsiteY36" fmla="*/ 2461578 h 3919458"/>
                    <a:gd name="connsiteX37" fmla="*/ 2037341 w 2218135"/>
                    <a:gd name="connsiteY37" fmla="*/ 2600651 h 3919458"/>
                    <a:gd name="connsiteX38" fmla="*/ 2218135 w 2218135"/>
                    <a:gd name="connsiteY38" fmla="*/ 1752310 h 3919458"/>
                    <a:gd name="connsiteX39" fmla="*/ 1787011 w 2218135"/>
                    <a:gd name="connsiteY39" fmla="*/ 1185590 h 3919458"/>
                    <a:gd name="connsiteX40" fmla="*/ 1797441 w 2218135"/>
                    <a:gd name="connsiteY40" fmla="*/ 413740 h 3919458"/>
                    <a:gd name="connsiteX41" fmla="*/ 1860024 w 2218135"/>
                    <a:gd name="connsiteY41" fmla="*/ 90397 h 3919458"/>
                    <a:gd name="connsiteX42" fmla="*/ 1209862 w 2218135"/>
                    <a:gd name="connsiteY42"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391282 w 2218135"/>
                    <a:gd name="connsiteY28" fmla="*/ 2163094 h 3919458"/>
                    <a:gd name="connsiteX29" fmla="*/ 1484529 w 2218135"/>
                    <a:gd name="connsiteY29" fmla="*/ 1960918 h 3919458"/>
                    <a:gd name="connsiteX30" fmla="*/ 1528067 w 2218135"/>
                    <a:gd name="connsiteY30" fmla="*/ 1778971 h 3919458"/>
                    <a:gd name="connsiteX31" fmla="*/ 1519297 w 2218135"/>
                    <a:gd name="connsiteY31" fmla="*/ 1508933 h 3919458"/>
                    <a:gd name="connsiteX32" fmla="*/ 1512343 w 2218135"/>
                    <a:gd name="connsiteY32" fmla="*/ 837910 h 3919458"/>
                    <a:gd name="connsiteX33" fmla="*/ 1602740 w 2218135"/>
                    <a:gd name="connsiteY33" fmla="*/ 1112578 h 3919458"/>
                    <a:gd name="connsiteX34" fmla="*/ 1564495 w 2218135"/>
                    <a:gd name="connsiteY34" fmla="*/ 1446351 h 3919458"/>
                    <a:gd name="connsiteX35" fmla="*/ 1870454 w 2218135"/>
                    <a:gd name="connsiteY35" fmla="*/ 1745356 h 3919458"/>
                    <a:gd name="connsiteX36" fmla="*/ 1978235 w 2218135"/>
                    <a:gd name="connsiteY36" fmla="*/ 2134759 h 3919458"/>
                    <a:gd name="connsiteX37" fmla="*/ 1814826 w 2218135"/>
                    <a:gd name="connsiteY37" fmla="*/ 2461578 h 3919458"/>
                    <a:gd name="connsiteX38" fmla="*/ 2037341 w 2218135"/>
                    <a:gd name="connsiteY38" fmla="*/ 2600651 h 3919458"/>
                    <a:gd name="connsiteX39" fmla="*/ 2218135 w 2218135"/>
                    <a:gd name="connsiteY39" fmla="*/ 1752310 h 3919458"/>
                    <a:gd name="connsiteX40" fmla="*/ 1787011 w 2218135"/>
                    <a:gd name="connsiteY40" fmla="*/ 1185590 h 3919458"/>
                    <a:gd name="connsiteX41" fmla="*/ 1797441 w 2218135"/>
                    <a:gd name="connsiteY41" fmla="*/ 413740 h 3919458"/>
                    <a:gd name="connsiteX42" fmla="*/ 1860024 w 2218135"/>
                    <a:gd name="connsiteY42" fmla="*/ 90397 h 3919458"/>
                    <a:gd name="connsiteX43" fmla="*/ 1209862 w 2218135"/>
                    <a:gd name="connsiteY43"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391282 w 2218135"/>
                    <a:gd name="connsiteY28" fmla="*/ 2163094 h 3919458"/>
                    <a:gd name="connsiteX29" fmla="*/ 1484529 w 2218135"/>
                    <a:gd name="connsiteY29" fmla="*/ 1960918 h 3919458"/>
                    <a:gd name="connsiteX30" fmla="*/ 1528067 w 2218135"/>
                    <a:gd name="connsiteY30" fmla="*/ 1778971 h 3919458"/>
                    <a:gd name="connsiteX31" fmla="*/ 1505582 w 2218135"/>
                    <a:gd name="connsiteY31" fmla="*/ 1647807 h 3919458"/>
                    <a:gd name="connsiteX32" fmla="*/ 1519297 w 2218135"/>
                    <a:gd name="connsiteY32" fmla="*/ 1508933 h 3919458"/>
                    <a:gd name="connsiteX33" fmla="*/ 1512343 w 2218135"/>
                    <a:gd name="connsiteY33" fmla="*/ 837910 h 3919458"/>
                    <a:gd name="connsiteX34" fmla="*/ 1602740 w 2218135"/>
                    <a:gd name="connsiteY34" fmla="*/ 1112578 h 3919458"/>
                    <a:gd name="connsiteX35" fmla="*/ 1564495 w 2218135"/>
                    <a:gd name="connsiteY35" fmla="*/ 1446351 h 3919458"/>
                    <a:gd name="connsiteX36" fmla="*/ 1870454 w 2218135"/>
                    <a:gd name="connsiteY36" fmla="*/ 1745356 h 3919458"/>
                    <a:gd name="connsiteX37" fmla="*/ 1978235 w 2218135"/>
                    <a:gd name="connsiteY37" fmla="*/ 2134759 h 3919458"/>
                    <a:gd name="connsiteX38" fmla="*/ 1814826 w 2218135"/>
                    <a:gd name="connsiteY38" fmla="*/ 2461578 h 3919458"/>
                    <a:gd name="connsiteX39" fmla="*/ 2037341 w 2218135"/>
                    <a:gd name="connsiteY39" fmla="*/ 2600651 h 3919458"/>
                    <a:gd name="connsiteX40" fmla="*/ 2218135 w 2218135"/>
                    <a:gd name="connsiteY40" fmla="*/ 1752310 h 3919458"/>
                    <a:gd name="connsiteX41" fmla="*/ 1787011 w 2218135"/>
                    <a:gd name="connsiteY41" fmla="*/ 1185590 h 3919458"/>
                    <a:gd name="connsiteX42" fmla="*/ 1797441 w 2218135"/>
                    <a:gd name="connsiteY42" fmla="*/ 413740 h 3919458"/>
                    <a:gd name="connsiteX43" fmla="*/ 1860024 w 2218135"/>
                    <a:gd name="connsiteY43" fmla="*/ 90397 h 3919458"/>
                    <a:gd name="connsiteX44" fmla="*/ 1209862 w 2218135"/>
                    <a:gd name="connsiteY44"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391282 w 2218135"/>
                    <a:gd name="connsiteY28" fmla="*/ 2163094 h 3919458"/>
                    <a:gd name="connsiteX29" fmla="*/ 1484529 w 2218135"/>
                    <a:gd name="connsiteY29" fmla="*/ 1960918 h 3919458"/>
                    <a:gd name="connsiteX30" fmla="*/ 1528067 w 2218135"/>
                    <a:gd name="connsiteY30" fmla="*/ 1778971 h 3919458"/>
                    <a:gd name="connsiteX31" fmla="*/ 1505582 w 2218135"/>
                    <a:gd name="connsiteY31" fmla="*/ 1647807 h 3919458"/>
                    <a:gd name="connsiteX32" fmla="*/ 1511801 w 2218135"/>
                    <a:gd name="connsiteY32" fmla="*/ 1520175 h 3919458"/>
                    <a:gd name="connsiteX33" fmla="*/ 1512343 w 2218135"/>
                    <a:gd name="connsiteY33" fmla="*/ 837910 h 3919458"/>
                    <a:gd name="connsiteX34" fmla="*/ 1602740 w 2218135"/>
                    <a:gd name="connsiteY34" fmla="*/ 1112578 h 3919458"/>
                    <a:gd name="connsiteX35" fmla="*/ 1564495 w 2218135"/>
                    <a:gd name="connsiteY35" fmla="*/ 1446351 h 3919458"/>
                    <a:gd name="connsiteX36" fmla="*/ 1870454 w 2218135"/>
                    <a:gd name="connsiteY36" fmla="*/ 1745356 h 3919458"/>
                    <a:gd name="connsiteX37" fmla="*/ 1978235 w 2218135"/>
                    <a:gd name="connsiteY37" fmla="*/ 2134759 h 3919458"/>
                    <a:gd name="connsiteX38" fmla="*/ 1814826 w 2218135"/>
                    <a:gd name="connsiteY38" fmla="*/ 2461578 h 3919458"/>
                    <a:gd name="connsiteX39" fmla="*/ 2037341 w 2218135"/>
                    <a:gd name="connsiteY39" fmla="*/ 2600651 h 3919458"/>
                    <a:gd name="connsiteX40" fmla="*/ 2218135 w 2218135"/>
                    <a:gd name="connsiteY40" fmla="*/ 1752310 h 3919458"/>
                    <a:gd name="connsiteX41" fmla="*/ 1787011 w 2218135"/>
                    <a:gd name="connsiteY41" fmla="*/ 1185590 h 3919458"/>
                    <a:gd name="connsiteX42" fmla="*/ 1797441 w 2218135"/>
                    <a:gd name="connsiteY42" fmla="*/ 413740 h 3919458"/>
                    <a:gd name="connsiteX43" fmla="*/ 1860024 w 2218135"/>
                    <a:gd name="connsiteY43" fmla="*/ 90397 h 3919458"/>
                    <a:gd name="connsiteX44" fmla="*/ 1209862 w 2218135"/>
                    <a:gd name="connsiteY44"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391282 w 2218135"/>
                    <a:gd name="connsiteY28" fmla="*/ 2163094 h 3919458"/>
                    <a:gd name="connsiteX29" fmla="*/ 1484529 w 2218135"/>
                    <a:gd name="connsiteY29" fmla="*/ 1960918 h 3919458"/>
                    <a:gd name="connsiteX30" fmla="*/ 1528067 w 2218135"/>
                    <a:gd name="connsiteY30" fmla="*/ 1778971 h 3919458"/>
                    <a:gd name="connsiteX31" fmla="*/ 1505582 w 2218135"/>
                    <a:gd name="connsiteY31" fmla="*/ 1647807 h 3919458"/>
                    <a:gd name="connsiteX32" fmla="*/ 1511801 w 2218135"/>
                    <a:gd name="connsiteY32" fmla="*/ 1520175 h 3919458"/>
                    <a:gd name="connsiteX33" fmla="*/ 1466233 w 2218135"/>
                    <a:gd name="connsiteY33" fmla="*/ 1415460 h 3919458"/>
                    <a:gd name="connsiteX34" fmla="*/ 1512343 w 2218135"/>
                    <a:gd name="connsiteY34" fmla="*/ 837910 h 3919458"/>
                    <a:gd name="connsiteX35" fmla="*/ 1602740 w 2218135"/>
                    <a:gd name="connsiteY35" fmla="*/ 1112578 h 3919458"/>
                    <a:gd name="connsiteX36" fmla="*/ 1564495 w 2218135"/>
                    <a:gd name="connsiteY36" fmla="*/ 1446351 h 3919458"/>
                    <a:gd name="connsiteX37" fmla="*/ 1870454 w 2218135"/>
                    <a:gd name="connsiteY37" fmla="*/ 1745356 h 3919458"/>
                    <a:gd name="connsiteX38" fmla="*/ 1978235 w 2218135"/>
                    <a:gd name="connsiteY38" fmla="*/ 2134759 h 3919458"/>
                    <a:gd name="connsiteX39" fmla="*/ 1814826 w 2218135"/>
                    <a:gd name="connsiteY39" fmla="*/ 2461578 h 3919458"/>
                    <a:gd name="connsiteX40" fmla="*/ 2037341 w 2218135"/>
                    <a:gd name="connsiteY40" fmla="*/ 2600651 h 3919458"/>
                    <a:gd name="connsiteX41" fmla="*/ 2218135 w 2218135"/>
                    <a:gd name="connsiteY41" fmla="*/ 1752310 h 3919458"/>
                    <a:gd name="connsiteX42" fmla="*/ 1787011 w 2218135"/>
                    <a:gd name="connsiteY42" fmla="*/ 1185590 h 3919458"/>
                    <a:gd name="connsiteX43" fmla="*/ 1797441 w 2218135"/>
                    <a:gd name="connsiteY43" fmla="*/ 413740 h 3919458"/>
                    <a:gd name="connsiteX44" fmla="*/ 1860024 w 2218135"/>
                    <a:gd name="connsiteY44" fmla="*/ 90397 h 3919458"/>
                    <a:gd name="connsiteX45" fmla="*/ 1209862 w 2218135"/>
                    <a:gd name="connsiteY45"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297594 w 2218135"/>
                    <a:gd name="connsiteY28" fmla="*/ 2206191 h 3919458"/>
                    <a:gd name="connsiteX29" fmla="*/ 1391282 w 2218135"/>
                    <a:gd name="connsiteY29" fmla="*/ 2163094 h 3919458"/>
                    <a:gd name="connsiteX30" fmla="*/ 1484529 w 2218135"/>
                    <a:gd name="connsiteY30" fmla="*/ 1960918 h 3919458"/>
                    <a:gd name="connsiteX31" fmla="*/ 1528067 w 2218135"/>
                    <a:gd name="connsiteY31" fmla="*/ 1778971 h 3919458"/>
                    <a:gd name="connsiteX32" fmla="*/ 1505582 w 2218135"/>
                    <a:gd name="connsiteY32" fmla="*/ 1647807 h 3919458"/>
                    <a:gd name="connsiteX33" fmla="*/ 1511801 w 2218135"/>
                    <a:gd name="connsiteY33" fmla="*/ 1520175 h 3919458"/>
                    <a:gd name="connsiteX34" fmla="*/ 1466233 w 2218135"/>
                    <a:gd name="connsiteY34" fmla="*/ 1415460 h 3919458"/>
                    <a:gd name="connsiteX35" fmla="*/ 1512343 w 2218135"/>
                    <a:gd name="connsiteY35" fmla="*/ 837910 h 3919458"/>
                    <a:gd name="connsiteX36" fmla="*/ 1602740 w 2218135"/>
                    <a:gd name="connsiteY36" fmla="*/ 1112578 h 3919458"/>
                    <a:gd name="connsiteX37" fmla="*/ 1564495 w 2218135"/>
                    <a:gd name="connsiteY37" fmla="*/ 1446351 h 3919458"/>
                    <a:gd name="connsiteX38" fmla="*/ 1870454 w 2218135"/>
                    <a:gd name="connsiteY38" fmla="*/ 1745356 h 3919458"/>
                    <a:gd name="connsiteX39" fmla="*/ 1978235 w 2218135"/>
                    <a:gd name="connsiteY39" fmla="*/ 2134759 h 3919458"/>
                    <a:gd name="connsiteX40" fmla="*/ 1814826 w 2218135"/>
                    <a:gd name="connsiteY40" fmla="*/ 2461578 h 3919458"/>
                    <a:gd name="connsiteX41" fmla="*/ 2037341 w 2218135"/>
                    <a:gd name="connsiteY41" fmla="*/ 2600651 h 3919458"/>
                    <a:gd name="connsiteX42" fmla="*/ 2218135 w 2218135"/>
                    <a:gd name="connsiteY42" fmla="*/ 1752310 h 3919458"/>
                    <a:gd name="connsiteX43" fmla="*/ 1787011 w 2218135"/>
                    <a:gd name="connsiteY43" fmla="*/ 1185590 h 3919458"/>
                    <a:gd name="connsiteX44" fmla="*/ 1797441 w 2218135"/>
                    <a:gd name="connsiteY44" fmla="*/ 413740 h 3919458"/>
                    <a:gd name="connsiteX45" fmla="*/ 1860024 w 2218135"/>
                    <a:gd name="connsiteY45" fmla="*/ 90397 h 3919458"/>
                    <a:gd name="connsiteX46" fmla="*/ 1209862 w 2218135"/>
                    <a:gd name="connsiteY46"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074615 w 2218135"/>
                    <a:gd name="connsiteY28" fmla="*/ 2504120 h 3919458"/>
                    <a:gd name="connsiteX29" fmla="*/ 1297594 w 2218135"/>
                    <a:gd name="connsiteY29" fmla="*/ 2206191 h 3919458"/>
                    <a:gd name="connsiteX30" fmla="*/ 1391282 w 2218135"/>
                    <a:gd name="connsiteY30" fmla="*/ 2163094 h 3919458"/>
                    <a:gd name="connsiteX31" fmla="*/ 1484529 w 2218135"/>
                    <a:gd name="connsiteY31" fmla="*/ 1960918 h 3919458"/>
                    <a:gd name="connsiteX32" fmla="*/ 1528067 w 2218135"/>
                    <a:gd name="connsiteY32" fmla="*/ 1778971 h 3919458"/>
                    <a:gd name="connsiteX33" fmla="*/ 1505582 w 2218135"/>
                    <a:gd name="connsiteY33" fmla="*/ 1647807 h 3919458"/>
                    <a:gd name="connsiteX34" fmla="*/ 1511801 w 2218135"/>
                    <a:gd name="connsiteY34" fmla="*/ 1520175 h 3919458"/>
                    <a:gd name="connsiteX35" fmla="*/ 1466233 w 2218135"/>
                    <a:gd name="connsiteY35" fmla="*/ 1415460 h 3919458"/>
                    <a:gd name="connsiteX36" fmla="*/ 1512343 w 2218135"/>
                    <a:gd name="connsiteY36" fmla="*/ 837910 h 3919458"/>
                    <a:gd name="connsiteX37" fmla="*/ 1602740 w 2218135"/>
                    <a:gd name="connsiteY37" fmla="*/ 1112578 h 3919458"/>
                    <a:gd name="connsiteX38" fmla="*/ 1564495 w 2218135"/>
                    <a:gd name="connsiteY38" fmla="*/ 1446351 h 3919458"/>
                    <a:gd name="connsiteX39" fmla="*/ 1870454 w 2218135"/>
                    <a:gd name="connsiteY39" fmla="*/ 1745356 h 3919458"/>
                    <a:gd name="connsiteX40" fmla="*/ 1978235 w 2218135"/>
                    <a:gd name="connsiteY40" fmla="*/ 2134759 h 3919458"/>
                    <a:gd name="connsiteX41" fmla="*/ 1814826 w 2218135"/>
                    <a:gd name="connsiteY41" fmla="*/ 2461578 h 3919458"/>
                    <a:gd name="connsiteX42" fmla="*/ 2037341 w 2218135"/>
                    <a:gd name="connsiteY42" fmla="*/ 2600651 h 3919458"/>
                    <a:gd name="connsiteX43" fmla="*/ 2218135 w 2218135"/>
                    <a:gd name="connsiteY43" fmla="*/ 1752310 h 3919458"/>
                    <a:gd name="connsiteX44" fmla="*/ 1787011 w 2218135"/>
                    <a:gd name="connsiteY44" fmla="*/ 1185590 h 3919458"/>
                    <a:gd name="connsiteX45" fmla="*/ 1797441 w 2218135"/>
                    <a:gd name="connsiteY45" fmla="*/ 413740 h 3919458"/>
                    <a:gd name="connsiteX46" fmla="*/ 1860024 w 2218135"/>
                    <a:gd name="connsiteY46" fmla="*/ 90397 h 3919458"/>
                    <a:gd name="connsiteX47" fmla="*/ 1209862 w 2218135"/>
                    <a:gd name="connsiteY47"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074615 w 2218135"/>
                    <a:gd name="connsiteY28" fmla="*/ 2504120 h 3919458"/>
                    <a:gd name="connsiteX29" fmla="*/ 1164556 w 2218135"/>
                    <a:gd name="connsiteY29" fmla="*/ 2423548 h 3919458"/>
                    <a:gd name="connsiteX30" fmla="*/ 1297594 w 2218135"/>
                    <a:gd name="connsiteY30" fmla="*/ 2206191 h 3919458"/>
                    <a:gd name="connsiteX31" fmla="*/ 1391282 w 2218135"/>
                    <a:gd name="connsiteY31" fmla="*/ 2163094 h 3919458"/>
                    <a:gd name="connsiteX32" fmla="*/ 1484529 w 2218135"/>
                    <a:gd name="connsiteY32" fmla="*/ 1960918 h 3919458"/>
                    <a:gd name="connsiteX33" fmla="*/ 1528067 w 2218135"/>
                    <a:gd name="connsiteY33" fmla="*/ 1778971 h 3919458"/>
                    <a:gd name="connsiteX34" fmla="*/ 1505582 w 2218135"/>
                    <a:gd name="connsiteY34" fmla="*/ 1647807 h 3919458"/>
                    <a:gd name="connsiteX35" fmla="*/ 1511801 w 2218135"/>
                    <a:gd name="connsiteY35" fmla="*/ 1520175 h 3919458"/>
                    <a:gd name="connsiteX36" fmla="*/ 1466233 w 2218135"/>
                    <a:gd name="connsiteY36" fmla="*/ 1415460 h 3919458"/>
                    <a:gd name="connsiteX37" fmla="*/ 1512343 w 2218135"/>
                    <a:gd name="connsiteY37" fmla="*/ 837910 h 3919458"/>
                    <a:gd name="connsiteX38" fmla="*/ 1602740 w 2218135"/>
                    <a:gd name="connsiteY38" fmla="*/ 1112578 h 3919458"/>
                    <a:gd name="connsiteX39" fmla="*/ 1564495 w 2218135"/>
                    <a:gd name="connsiteY39" fmla="*/ 1446351 h 3919458"/>
                    <a:gd name="connsiteX40" fmla="*/ 1870454 w 2218135"/>
                    <a:gd name="connsiteY40" fmla="*/ 1745356 h 3919458"/>
                    <a:gd name="connsiteX41" fmla="*/ 1978235 w 2218135"/>
                    <a:gd name="connsiteY41" fmla="*/ 2134759 h 3919458"/>
                    <a:gd name="connsiteX42" fmla="*/ 1814826 w 2218135"/>
                    <a:gd name="connsiteY42" fmla="*/ 2461578 h 3919458"/>
                    <a:gd name="connsiteX43" fmla="*/ 2037341 w 2218135"/>
                    <a:gd name="connsiteY43" fmla="*/ 2600651 h 3919458"/>
                    <a:gd name="connsiteX44" fmla="*/ 2218135 w 2218135"/>
                    <a:gd name="connsiteY44" fmla="*/ 1752310 h 3919458"/>
                    <a:gd name="connsiteX45" fmla="*/ 1787011 w 2218135"/>
                    <a:gd name="connsiteY45" fmla="*/ 1185590 h 3919458"/>
                    <a:gd name="connsiteX46" fmla="*/ 1797441 w 2218135"/>
                    <a:gd name="connsiteY46" fmla="*/ 413740 h 3919458"/>
                    <a:gd name="connsiteX47" fmla="*/ 1860024 w 2218135"/>
                    <a:gd name="connsiteY47" fmla="*/ 90397 h 3919458"/>
                    <a:gd name="connsiteX48" fmla="*/ 1209862 w 2218135"/>
                    <a:gd name="connsiteY48"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074615 w 2218135"/>
                    <a:gd name="connsiteY28" fmla="*/ 2504120 h 3919458"/>
                    <a:gd name="connsiteX29" fmla="*/ 1164556 w 2218135"/>
                    <a:gd name="connsiteY29" fmla="*/ 2423548 h 3919458"/>
                    <a:gd name="connsiteX30" fmla="*/ 1261992 w 2218135"/>
                    <a:gd name="connsiteY30" fmla="*/ 2301753 h 3919458"/>
                    <a:gd name="connsiteX31" fmla="*/ 1297594 w 2218135"/>
                    <a:gd name="connsiteY31" fmla="*/ 2206191 h 3919458"/>
                    <a:gd name="connsiteX32" fmla="*/ 1391282 w 2218135"/>
                    <a:gd name="connsiteY32" fmla="*/ 2163094 h 3919458"/>
                    <a:gd name="connsiteX33" fmla="*/ 1484529 w 2218135"/>
                    <a:gd name="connsiteY33" fmla="*/ 1960918 h 3919458"/>
                    <a:gd name="connsiteX34" fmla="*/ 1528067 w 2218135"/>
                    <a:gd name="connsiteY34" fmla="*/ 1778971 h 3919458"/>
                    <a:gd name="connsiteX35" fmla="*/ 1505582 w 2218135"/>
                    <a:gd name="connsiteY35" fmla="*/ 1647807 h 3919458"/>
                    <a:gd name="connsiteX36" fmla="*/ 1511801 w 2218135"/>
                    <a:gd name="connsiteY36" fmla="*/ 1520175 h 3919458"/>
                    <a:gd name="connsiteX37" fmla="*/ 1466233 w 2218135"/>
                    <a:gd name="connsiteY37" fmla="*/ 1415460 h 3919458"/>
                    <a:gd name="connsiteX38" fmla="*/ 1512343 w 2218135"/>
                    <a:gd name="connsiteY38" fmla="*/ 837910 h 3919458"/>
                    <a:gd name="connsiteX39" fmla="*/ 1602740 w 2218135"/>
                    <a:gd name="connsiteY39" fmla="*/ 1112578 h 3919458"/>
                    <a:gd name="connsiteX40" fmla="*/ 1564495 w 2218135"/>
                    <a:gd name="connsiteY40" fmla="*/ 1446351 h 3919458"/>
                    <a:gd name="connsiteX41" fmla="*/ 1870454 w 2218135"/>
                    <a:gd name="connsiteY41" fmla="*/ 1745356 h 3919458"/>
                    <a:gd name="connsiteX42" fmla="*/ 1978235 w 2218135"/>
                    <a:gd name="connsiteY42" fmla="*/ 2134759 h 3919458"/>
                    <a:gd name="connsiteX43" fmla="*/ 1814826 w 2218135"/>
                    <a:gd name="connsiteY43" fmla="*/ 2461578 h 3919458"/>
                    <a:gd name="connsiteX44" fmla="*/ 2037341 w 2218135"/>
                    <a:gd name="connsiteY44" fmla="*/ 2600651 h 3919458"/>
                    <a:gd name="connsiteX45" fmla="*/ 2218135 w 2218135"/>
                    <a:gd name="connsiteY45" fmla="*/ 1752310 h 3919458"/>
                    <a:gd name="connsiteX46" fmla="*/ 1787011 w 2218135"/>
                    <a:gd name="connsiteY46" fmla="*/ 1185590 h 3919458"/>
                    <a:gd name="connsiteX47" fmla="*/ 1797441 w 2218135"/>
                    <a:gd name="connsiteY47" fmla="*/ 413740 h 3919458"/>
                    <a:gd name="connsiteX48" fmla="*/ 1860024 w 2218135"/>
                    <a:gd name="connsiteY48" fmla="*/ 90397 h 3919458"/>
                    <a:gd name="connsiteX49" fmla="*/ 1209862 w 2218135"/>
                    <a:gd name="connsiteY49"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074615 w 2218135"/>
                    <a:gd name="connsiteY28" fmla="*/ 2504120 h 3919458"/>
                    <a:gd name="connsiteX29" fmla="*/ 1164556 w 2218135"/>
                    <a:gd name="connsiteY29" fmla="*/ 2423548 h 3919458"/>
                    <a:gd name="connsiteX30" fmla="*/ 1207653 w 2218135"/>
                    <a:gd name="connsiteY30" fmla="*/ 2346724 h 3919458"/>
                    <a:gd name="connsiteX31" fmla="*/ 1261992 w 2218135"/>
                    <a:gd name="connsiteY31" fmla="*/ 2301753 h 3919458"/>
                    <a:gd name="connsiteX32" fmla="*/ 1297594 w 2218135"/>
                    <a:gd name="connsiteY32" fmla="*/ 2206191 h 3919458"/>
                    <a:gd name="connsiteX33" fmla="*/ 1391282 w 2218135"/>
                    <a:gd name="connsiteY33" fmla="*/ 2163094 h 3919458"/>
                    <a:gd name="connsiteX34" fmla="*/ 1484529 w 2218135"/>
                    <a:gd name="connsiteY34" fmla="*/ 1960918 h 3919458"/>
                    <a:gd name="connsiteX35" fmla="*/ 1528067 w 2218135"/>
                    <a:gd name="connsiteY35" fmla="*/ 1778971 h 3919458"/>
                    <a:gd name="connsiteX36" fmla="*/ 1505582 w 2218135"/>
                    <a:gd name="connsiteY36" fmla="*/ 1647807 h 3919458"/>
                    <a:gd name="connsiteX37" fmla="*/ 1511801 w 2218135"/>
                    <a:gd name="connsiteY37" fmla="*/ 1520175 h 3919458"/>
                    <a:gd name="connsiteX38" fmla="*/ 1466233 w 2218135"/>
                    <a:gd name="connsiteY38" fmla="*/ 1415460 h 3919458"/>
                    <a:gd name="connsiteX39" fmla="*/ 1512343 w 2218135"/>
                    <a:gd name="connsiteY39" fmla="*/ 837910 h 3919458"/>
                    <a:gd name="connsiteX40" fmla="*/ 1602740 w 2218135"/>
                    <a:gd name="connsiteY40" fmla="*/ 1112578 h 3919458"/>
                    <a:gd name="connsiteX41" fmla="*/ 1564495 w 2218135"/>
                    <a:gd name="connsiteY41" fmla="*/ 1446351 h 3919458"/>
                    <a:gd name="connsiteX42" fmla="*/ 1870454 w 2218135"/>
                    <a:gd name="connsiteY42" fmla="*/ 1745356 h 3919458"/>
                    <a:gd name="connsiteX43" fmla="*/ 1978235 w 2218135"/>
                    <a:gd name="connsiteY43" fmla="*/ 2134759 h 3919458"/>
                    <a:gd name="connsiteX44" fmla="*/ 1814826 w 2218135"/>
                    <a:gd name="connsiteY44" fmla="*/ 2461578 h 3919458"/>
                    <a:gd name="connsiteX45" fmla="*/ 2037341 w 2218135"/>
                    <a:gd name="connsiteY45" fmla="*/ 2600651 h 3919458"/>
                    <a:gd name="connsiteX46" fmla="*/ 2218135 w 2218135"/>
                    <a:gd name="connsiteY46" fmla="*/ 1752310 h 3919458"/>
                    <a:gd name="connsiteX47" fmla="*/ 1787011 w 2218135"/>
                    <a:gd name="connsiteY47" fmla="*/ 1185590 h 3919458"/>
                    <a:gd name="connsiteX48" fmla="*/ 1797441 w 2218135"/>
                    <a:gd name="connsiteY48" fmla="*/ 413740 h 3919458"/>
                    <a:gd name="connsiteX49" fmla="*/ 1860024 w 2218135"/>
                    <a:gd name="connsiteY49" fmla="*/ 90397 h 3919458"/>
                    <a:gd name="connsiteX50" fmla="*/ 1209862 w 2218135"/>
                    <a:gd name="connsiteY50"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074615 w 2218135"/>
                    <a:gd name="connsiteY28" fmla="*/ 2504120 h 3919458"/>
                    <a:gd name="connsiteX29" fmla="*/ 1164556 w 2218135"/>
                    <a:gd name="connsiteY29" fmla="*/ 2423548 h 3919458"/>
                    <a:gd name="connsiteX30" fmla="*/ 1207653 w 2218135"/>
                    <a:gd name="connsiteY30" fmla="*/ 2346724 h 3919458"/>
                    <a:gd name="connsiteX31" fmla="*/ 1261992 w 2218135"/>
                    <a:gd name="connsiteY31" fmla="*/ 2301753 h 3919458"/>
                    <a:gd name="connsiteX32" fmla="*/ 1297594 w 2218135"/>
                    <a:gd name="connsiteY32" fmla="*/ 2206191 h 3919458"/>
                    <a:gd name="connsiteX33" fmla="*/ 1391282 w 2218135"/>
                    <a:gd name="connsiteY33" fmla="*/ 2163094 h 3919458"/>
                    <a:gd name="connsiteX34" fmla="*/ 1408146 w 2218135"/>
                    <a:gd name="connsiteY34" fmla="*/ 2075027 h 3919458"/>
                    <a:gd name="connsiteX35" fmla="*/ 1484529 w 2218135"/>
                    <a:gd name="connsiteY35" fmla="*/ 1960918 h 3919458"/>
                    <a:gd name="connsiteX36" fmla="*/ 1528067 w 2218135"/>
                    <a:gd name="connsiteY36" fmla="*/ 1778971 h 3919458"/>
                    <a:gd name="connsiteX37" fmla="*/ 1505582 w 2218135"/>
                    <a:gd name="connsiteY37" fmla="*/ 1647807 h 3919458"/>
                    <a:gd name="connsiteX38" fmla="*/ 1511801 w 2218135"/>
                    <a:gd name="connsiteY38" fmla="*/ 1520175 h 3919458"/>
                    <a:gd name="connsiteX39" fmla="*/ 1466233 w 2218135"/>
                    <a:gd name="connsiteY39" fmla="*/ 1415460 h 3919458"/>
                    <a:gd name="connsiteX40" fmla="*/ 1512343 w 2218135"/>
                    <a:gd name="connsiteY40" fmla="*/ 837910 h 3919458"/>
                    <a:gd name="connsiteX41" fmla="*/ 1602740 w 2218135"/>
                    <a:gd name="connsiteY41" fmla="*/ 1112578 h 3919458"/>
                    <a:gd name="connsiteX42" fmla="*/ 1564495 w 2218135"/>
                    <a:gd name="connsiteY42" fmla="*/ 1446351 h 3919458"/>
                    <a:gd name="connsiteX43" fmla="*/ 1870454 w 2218135"/>
                    <a:gd name="connsiteY43" fmla="*/ 1745356 h 3919458"/>
                    <a:gd name="connsiteX44" fmla="*/ 1978235 w 2218135"/>
                    <a:gd name="connsiteY44" fmla="*/ 2134759 h 3919458"/>
                    <a:gd name="connsiteX45" fmla="*/ 1814826 w 2218135"/>
                    <a:gd name="connsiteY45" fmla="*/ 2461578 h 3919458"/>
                    <a:gd name="connsiteX46" fmla="*/ 2037341 w 2218135"/>
                    <a:gd name="connsiteY46" fmla="*/ 2600651 h 3919458"/>
                    <a:gd name="connsiteX47" fmla="*/ 2218135 w 2218135"/>
                    <a:gd name="connsiteY47" fmla="*/ 1752310 h 3919458"/>
                    <a:gd name="connsiteX48" fmla="*/ 1787011 w 2218135"/>
                    <a:gd name="connsiteY48" fmla="*/ 1185590 h 3919458"/>
                    <a:gd name="connsiteX49" fmla="*/ 1797441 w 2218135"/>
                    <a:gd name="connsiteY49" fmla="*/ 413740 h 3919458"/>
                    <a:gd name="connsiteX50" fmla="*/ 1860024 w 2218135"/>
                    <a:gd name="connsiteY50" fmla="*/ 90397 h 3919458"/>
                    <a:gd name="connsiteX51" fmla="*/ 1209862 w 2218135"/>
                    <a:gd name="connsiteY51"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1084696 w 2218135"/>
                    <a:gd name="connsiteY27" fmla="*/ 2565634 h 3919458"/>
                    <a:gd name="connsiteX28" fmla="*/ 1074615 w 2218135"/>
                    <a:gd name="connsiteY28" fmla="*/ 2504120 h 3919458"/>
                    <a:gd name="connsiteX29" fmla="*/ 1164556 w 2218135"/>
                    <a:gd name="connsiteY29" fmla="*/ 2423548 h 3919458"/>
                    <a:gd name="connsiteX30" fmla="*/ 1207653 w 2218135"/>
                    <a:gd name="connsiteY30" fmla="*/ 2346724 h 3919458"/>
                    <a:gd name="connsiteX31" fmla="*/ 1261992 w 2218135"/>
                    <a:gd name="connsiteY31" fmla="*/ 2301753 h 3919458"/>
                    <a:gd name="connsiteX32" fmla="*/ 1297594 w 2218135"/>
                    <a:gd name="connsiteY32" fmla="*/ 2206191 h 3919458"/>
                    <a:gd name="connsiteX33" fmla="*/ 1391282 w 2218135"/>
                    <a:gd name="connsiteY33" fmla="*/ 2163094 h 3919458"/>
                    <a:gd name="connsiteX34" fmla="*/ 1408146 w 2218135"/>
                    <a:gd name="connsiteY34" fmla="*/ 2075027 h 3919458"/>
                    <a:gd name="connsiteX35" fmla="*/ 1484529 w 2218135"/>
                    <a:gd name="connsiteY35" fmla="*/ 1960918 h 3919458"/>
                    <a:gd name="connsiteX36" fmla="*/ 1447495 w 2218135"/>
                    <a:gd name="connsiteY36" fmla="*/ 1857669 h 3919458"/>
                    <a:gd name="connsiteX37" fmla="*/ 1528067 w 2218135"/>
                    <a:gd name="connsiteY37" fmla="*/ 1778971 h 3919458"/>
                    <a:gd name="connsiteX38" fmla="*/ 1505582 w 2218135"/>
                    <a:gd name="connsiteY38" fmla="*/ 1647807 h 3919458"/>
                    <a:gd name="connsiteX39" fmla="*/ 1511801 w 2218135"/>
                    <a:gd name="connsiteY39" fmla="*/ 1520175 h 3919458"/>
                    <a:gd name="connsiteX40" fmla="*/ 1466233 w 2218135"/>
                    <a:gd name="connsiteY40" fmla="*/ 1415460 h 3919458"/>
                    <a:gd name="connsiteX41" fmla="*/ 1512343 w 2218135"/>
                    <a:gd name="connsiteY41" fmla="*/ 837910 h 3919458"/>
                    <a:gd name="connsiteX42" fmla="*/ 1602740 w 2218135"/>
                    <a:gd name="connsiteY42" fmla="*/ 1112578 h 3919458"/>
                    <a:gd name="connsiteX43" fmla="*/ 1564495 w 2218135"/>
                    <a:gd name="connsiteY43" fmla="*/ 1446351 h 3919458"/>
                    <a:gd name="connsiteX44" fmla="*/ 1870454 w 2218135"/>
                    <a:gd name="connsiteY44" fmla="*/ 1745356 h 3919458"/>
                    <a:gd name="connsiteX45" fmla="*/ 1978235 w 2218135"/>
                    <a:gd name="connsiteY45" fmla="*/ 2134759 h 3919458"/>
                    <a:gd name="connsiteX46" fmla="*/ 1814826 w 2218135"/>
                    <a:gd name="connsiteY46" fmla="*/ 2461578 h 3919458"/>
                    <a:gd name="connsiteX47" fmla="*/ 2037341 w 2218135"/>
                    <a:gd name="connsiteY47" fmla="*/ 2600651 h 3919458"/>
                    <a:gd name="connsiteX48" fmla="*/ 2218135 w 2218135"/>
                    <a:gd name="connsiteY48" fmla="*/ 1752310 h 3919458"/>
                    <a:gd name="connsiteX49" fmla="*/ 1787011 w 2218135"/>
                    <a:gd name="connsiteY49" fmla="*/ 1185590 h 3919458"/>
                    <a:gd name="connsiteX50" fmla="*/ 1797441 w 2218135"/>
                    <a:gd name="connsiteY50" fmla="*/ 413740 h 3919458"/>
                    <a:gd name="connsiteX51" fmla="*/ 1860024 w 2218135"/>
                    <a:gd name="connsiteY51" fmla="*/ 90397 h 3919458"/>
                    <a:gd name="connsiteX52" fmla="*/ 1209862 w 2218135"/>
                    <a:gd name="connsiteY52"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969684 w 2218135"/>
                    <a:gd name="connsiteY27" fmla="*/ 2689624 h 3919458"/>
                    <a:gd name="connsiteX28" fmla="*/ 1084696 w 2218135"/>
                    <a:gd name="connsiteY28" fmla="*/ 2565634 h 3919458"/>
                    <a:gd name="connsiteX29" fmla="*/ 1074615 w 2218135"/>
                    <a:gd name="connsiteY29" fmla="*/ 2504120 h 3919458"/>
                    <a:gd name="connsiteX30" fmla="*/ 1164556 w 2218135"/>
                    <a:gd name="connsiteY30" fmla="*/ 2423548 h 3919458"/>
                    <a:gd name="connsiteX31" fmla="*/ 1207653 w 2218135"/>
                    <a:gd name="connsiteY31" fmla="*/ 2346724 h 3919458"/>
                    <a:gd name="connsiteX32" fmla="*/ 1261992 w 2218135"/>
                    <a:gd name="connsiteY32" fmla="*/ 2301753 h 3919458"/>
                    <a:gd name="connsiteX33" fmla="*/ 1297594 w 2218135"/>
                    <a:gd name="connsiteY33" fmla="*/ 2206191 h 3919458"/>
                    <a:gd name="connsiteX34" fmla="*/ 1391282 w 2218135"/>
                    <a:gd name="connsiteY34" fmla="*/ 2163094 h 3919458"/>
                    <a:gd name="connsiteX35" fmla="*/ 1408146 w 2218135"/>
                    <a:gd name="connsiteY35" fmla="*/ 2075027 h 3919458"/>
                    <a:gd name="connsiteX36" fmla="*/ 1484529 w 2218135"/>
                    <a:gd name="connsiteY36" fmla="*/ 1960918 h 3919458"/>
                    <a:gd name="connsiteX37" fmla="*/ 1447495 w 2218135"/>
                    <a:gd name="connsiteY37" fmla="*/ 1857669 h 3919458"/>
                    <a:gd name="connsiteX38" fmla="*/ 1528067 w 2218135"/>
                    <a:gd name="connsiteY38" fmla="*/ 1778971 h 3919458"/>
                    <a:gd name="connsiteX39" fmla="*/ 1505582 w 2218135"/>
                    <a:gd name="connsiteY39" fmla="*/ 1647807 h 3919458"/>
                    <a:gd name="connsiteX40" fmla="*/ 1511801 w 2218135"/>
                    <a:gd name="connsiteY40" fmla="*/ 1520175 h 3919458"/>
                    <a:gd name="connsiteX41" fmla="*/ 1466233 w 2218135"/>
                    <a:gd name="connsiteY41" fmla="*/ 1415460 h 3919458"/>
                    <a:gd name="connsiteX42" fmla="*/ 1512343 w 2218135"/>
                    <a:gd name="connsiteY42" fmla="*/ 837910 h 3919458"/>
                    <a:gd name="connsiteX43" fmla="*/ 1602740 w 2218135"/>
                    <a:gd name="connsiteY43" fmla="*/ 1112578 h 3919458"/>
                    <a:gd name="connsiteX44" fmla="*/ 1564495 w 2218135"/>
                    <a:gd name="connsiteY44" fmla="*/ 1446351 h 3919458"/>
                    <a:gd name="connsiteX45" fmla="*/ 1870454 w 2218135"/>
                    <a:gd name="connsiteY45" fmla="*/ 1745356 h 3919458"/>
                    <a:gd name="connsiteX46" fmla="*/ 1978235 w 2218135"/>
                    <a:gd name="connsiteY46" fmla="*/ 2134759 h 3919458"/>
                    <a:gd name="connsiteX47" fmla="*/ 1814826 w 2218135"/>
                    <a:gd name="connsiteY47" fmla="*/ 2461578 h 3919458"/>
                    <a:gd name="connsiteX48" fmla="*/ 2037341 w 2218135"/>
                    <a:gd name="connsiteY48" fmla="*/ 2600651 h 3919458"/>
                    <a:gd name="connsiteX49" fmla="*/ 2218135 w 2218135"/>
                    <a:gd name="connsiteY49" fmla="*/ 1752310 h 3919458"/>
                    <a:gd name="connsiteX50" fmla="*/ 1787011 w 2218135"/>
                    <a:gd name="connsiteY50" fmla="*/ 1185590 h 3919458"/>
                    <a:gd name="connsiteX51" fmla="*/ 1797441 w 2218135"/>
                    <a:gd name="connsiteY51" fmla="*/ 413740 h 3919458"/>
                    <a:gd name="connsiteX52" fmla="*/ 1860024 w 2218135"/>
                    <a:gd name="connsiteY52" fmla="*/ 90397 h 3919458"/>
                    <a:gd name="connsiteX53" fmla="*/ 1209862 w 2218135"/>
                    <a:gd name="connsiteY53"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969684 w 2218135"/>
                    <a:gd name="connsiteY27" fmla="*/ 2689624 h 3919458"/>
                    <a:gd name="connsiteX28" fmla="*/ 1033392 w 2218135"/>
                    <a:gd name="connsiteY28" fmla="*/ 2652148 h 3919458"/>
                    <a:gd name="connsiteX29" fmla="*/ 1084696 w 2218135"/>
                    <a:gd name="connsiteY29" fmla="*/ 2565634 h 3919458"/>
                    <a:gd name="connsiteX30" fmla="*/ 1074615 w 2218135"/>
                    <a:gd name="connsiteY30" fmla="*/ 2504120 h 3919458"/>
                    <a:gd name="connsiteX31" fmla="*/ 1164556 w 2218135"/>
                    <a:gd name="connsiteY31" fmla="*/ 2423548 h 3919458"/>
                    <a:gd name="connsiteX32" fmla="*/ 1207653 w 2218135"/>
                    <a:gd name="connsiteY32" fmla="*/ 2346724 h 3919458"/>
                    <a:gd name="connsiteX33" fmla="*/ 1261992 w 2218135"/>
                    <a:gd name="connsiteY33" fmla="*/ 2301753 h 3919458"/>
                    <a:gd name="connsiteX34" fmla="*/ 1297594 w 2218135"/>
                    <a:gd name="connsiteY34" fmla="*/ 2206191 h 3919458"/>
                    <a:gd name="connsiteX35" fmla="*/ 1391282 w 2218135"/>
                    <a:gd name="connsiteY35" fmla="*/ 2163094 h 3919458"/>
                    <a:gd name="connsiteX36" fmla="*/ 1408146 w 2218135"/>
                    <a:gd name="connsiteY36" fmla="*/ 2075027 h 3919458"/>
                    <a:gd name="connsiteX37" fmla="*/ 1484529 w 2218135"/>
                    <a:gd name="connsiteY37" fmla="*/ 1960918 h 3919458"/>
                    <a:gd name="connsiteX38" fmla="*/ 1447495 w 2218135"/>
                    <a:gd name="connsiteY38" fmla="*/ 1857669 h 3919458"/>
                    <a:gd name="connsiteX39" fmla="*/ 1528067 w 2218135"/>
                    <a:gd name="connsiteY39" fmla="*/ 1778971 h 3919458"/>
                    <a:gd name="connsiteX40" fmla="*/ 1505582 w 2218135"/>
                    <a:gd name="connsiteY40" fmla="*/ 1647807 h 3919458"/>
                    <a:gd name="connsiteX41" fmla="*/ 1511801 w 2218135"/>
                    <a:gd name="connsiteY41" fmla="*/ 1520175 h 3919458"/>
                    <a:gd name="connsiteX42" fmla="*/ 1466233 w 2218135"/>
                    <a:gd name="connsiteY42" fmla="*/ 1415460 h 3919458"/>
                    <a:gd name="connsiteX43" fmla="*/ 1512343 w 2218135"/>
                    <a:gd name="connsiteY43" fmla="*/ 837910 h 3919458"/>
                    <a:gd name="connsiteX44" fmla="*/ 1602740 w 2218135"/>
                    <a:gd name="connsiteY44" fmla="*/ 1112578 h 3919458"/>
                    <a:gd name="connsiteX45" fmla="*/ 1564495 w 2218135"/>
                    <a:gd name="connsiteY45" fmla="*/ 1446351 h 3919458"/>
                    <a:gd name="connsiteX46" fmla="*/ 1870454 w 2218135"/>
                    <a:gd name="connsiteY46" fmla="*/ 1745356 h 3919458"/>
                    <a:gd name="connsiteX47" fmla="*/ 1978235 w 2218135"/>
                    <a:gd name="connsiteY47" fmla="*/ 2134759 h 3919458"/>
                    <a:gd name="connsiteX48" fmla="*/ 1814826 w 2218135"/>
                    <a:gd name="connsiteY48" fmla="*/ 2461578 h 3919458"/>
                    <a:gd name="connsiteX49" fmla="*/ 2037341 w 2218135"/>
                    <a:gd name="connsiteY49" fmla="*/ 2600651 h 3919458"/>
                    <a:gd name="connsiteX50" fmla="*/ 2218135 w 2218135"/>
                    <a:gd name="connsiteY50" fmla="*/ 1752310 h 3919458"/>
                    <a:gd name="connsiteX51" fmla="*/ 1787011 w 2218135"/>
                    <a:gd name="connsiteY51" fmla="*/ 1185590 h 3919458"/>
                    <a:gd name="connsiteX52" fmla="*/ 1797441 w 2218135"/>
                    <a:gd name="connsiteY52" fmla="*/ 413740 h 3919458"/>
                    <a:gd name="connsiteX53" fmla="*/ 1860024 w 2218135"/>
                    <a:gd name="connsiteY53" fmla="*/ 90397 h 3919458"/>
                    <a:gd name="connsiteX54" fmla="*/ 1209862 w 2218135"/>
                    <a:gd name="connsiteY54"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971558 w 2218135"/>
                    <a:gd name="connsiteY27" fmla="*/ 2751458 h 3919458"/>
                    <a:gd name="connsiteX28" fmla="*/ 969684 w 2218135"/>
                    <a:gd name="connsiteY28" fmla="*/ 2689624 h 3919458"/>
                    <a:gd name="connsiteX29" fmla="*/ 1033392 w 2218135"/>
                    <a:gd name="connsiteY29" fmla="*/ 2652148 h 3919458"/>
                    <a:gd name="connsiteX30" fmla="*/ 1084696 w 2218135"/>
                    <a:gd name="connsiteY30" fmla="*/ 2565634 h 3919458"/>
                    <a:gd name="connsiteX31" fmla="*/ 1074615 w 2218135"/>
                    <a:gd name="connsiteY31" fmla="*/ 2504120 h 3919458"/>
                    <a:gd name="connsiteX32" fmla="*/ 1164556 w 2218135"/>
                    <a:gd name="connsiteY32" fmla="*/ 2423548 h 3919458"/>
                    <a:gd name="connsiteX33" fmla="*/ 1207653 w 2218135"/>
                    <a:gd name="connsiteY33" fmla="*/ 2346724 h 3919458"/>
                    <a:gd name="connsiteX34" fmla="*/ 1261992 w 2218135"/>
                    <a:gd name="connsiteY34" fmla="*/ 2301753 h 3919458"/>
                    <a:gd name="connsiteX35" fmla="*/ 1297594 w 2218135"/>
                    <a:gd name="connsiteY35" fmla="*/ 2206191 h 3919458"/>
                    <a:gd name="connsiteX36" fmla="*/ 1391282 w 2218135"/>
                    <a:gd name="connsiteY36" fmla="*/ 2163094 h 3919458"/>
                    <a:gd name="connsiteX37" fmla="*/ 1408146 w 2218135"/>
                    <a:gd name="connsiteY37" fmla="*/ 2075027 h 3919458"/>
                    <a:gd name="connsiteX38" fmla="*/ 1484529 w 2218135"/>
                    <a:gd name="connsiteY38" fmla="*/ 1960918 h 3919458"/>
                    <a:gd name="connsiteX39" fmla="*/ 1447495 w 2218135"/>
                    <a:gd name="connsiteY39" fmla="*/ 1857669 h 3919458"/>
                    <a:gd name="connsiteX40" fmla="*/ 1528067 w 2218135"/>
                    <a:gd name="connsiteY40" fmla="*/ 1778971 h 3919458"/>
                    <a:gd name="connsiteX41" fmla="*/ 1505582 w 2218135"/>
                    <a:gd name="connsiteY41" fmla="*/ 1647807 h 3919458"/>
                    <a:gd name="connsiteX42" fmla="*/ 1511801 w 2218135"/>
                    <a:gd name="connsiteY42" fmla="*/ 1520175 h 3919458"/>
                    <a:gd name="connsiteX43" fmla="*/ 1466233 w 2218135"/>
                    <a:gd name="connsiteY43" fmla="*/ 1415460 h 3919458"/>
                    <a:gd name="connsiteX44" fmla="*/ 1512343 w 2218135"/>
                    <a:gd name="connsiteY44" fmla="*/ 837910 h 3919458"/>
                    <a:gd name="connsiteX45" fmla="*/ 1602740 w 2218135"/>
                    <a:gd name="connsiteY45" fmla="*/ 1112578 h 3919458"/>
                    <a:gd name="connsiteX46" fmla="*/ 1564495 w 2218135"/>
                    <a:gd name="connsiteY46" fmla="*/ 1446351 h 3919458"/>
                    <a:gd name="connsiteX47" fmla="*/ 1870454 w 2218135"/>
                    <a:gd name="connsiteY47" fmla="*/ 1745356 h 3919458"/>
                    <a:gd name="connsiteX48" fmla="*/ 1978235 w 2218135"/>
                    <a:gd name="connsiteY48" fmla="*/ 2134759 h 3919458"/>
                    <a:gd name="connsiteX49" fmla="*/ 1814826 w 2218135"/>
                    <a:gd name="connsiteY49" fmla="*/ 2461578 h 3919458"/>
                    <a:gd name="connsiteX50" fmla="*/ 2037341 w 2218135"/>
                    <a:gd name="connsiteY50" fmla="*/ 2600651 h 3919458"/>
                    <a:gd name="connsiteX51" fmla="*/ 2218135 w 2218135"/>
                    <a:gd name="connsiteY51" fmla="*/ 1752310 h 3919458"/>
                    <a:gd name="connsiteX52" fmla="*/ 1787011 w 2218135"/>
                    <a:gd name="connsiteY52" fmla="*/ 1185590 h 3919458"/>
                    <a:gd name="connsiteX53" fmla="*/ 1797441 w 2218135"/>
                    <a:gd name="connsiteY53" fmla="*/ 413740 h 3919458"/>
                    <a:gd name="connsiteX54" fmla="*/ 1860024 w 2218135"/>
                    <a:gd name="connsiteY54" fmla="*/ 90397 h 3919458"/>
                    <a:gd name="connsiteX55" fmla="*/ 1209862 w 2218135"/>
                    <a:gd name="connsiteY55"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930335 w 2218135"/>
                    <a:gd name="connsiteY27" fmla="*/ 2805797 h 3919458"/>
                    <a:gd name="connsiteX28" fmla="*/ 971558 w 2218135"/>
                    <a:gd name="connsiteY28" fmla="*/ 2751458 h 3919458"/>
                    <a:gd name="connsiteX29" fmla="*/ 969684 w 2218135"/>
                    <a:gd name="connsiteY29" fmla="*/ 2689624 h 3919458"/>
                    <a:gd name="connsiteX30" fmla="*/ 1033392 w 2218135"/>
                    <a:gd name="connsiteY30" fmla="*/ 2652148 h 3919458"/>
                    <a:gd name="connsiteX31" fmla="*/ 1084696 w 2218135"/>
                    <a:gd name="connsiteY31" fmla="*/ 2565634 h 3919458"/>
                    <a:gd name="connsiteX32" fmla="*/ 1074615 w 2218135"/>
                    <a:gd name="connsiteY32" fmla="*/ 2504120 h 3919458"/>
                    <a:gd name="connsiteX33" fmla="*/ 1164556 w 2218135"/>
                    <a:gd name="connsiteY33" fmla="*/ 2423548 h 3919458"/>
                    <a:gd name="connsiteX34" fmla="*/ 1207653 w 2218135"/>
                    <a:gd name="connsiteY34" fmla="*/ 2346724 h 3919458"/>
                    <a:gd name="connsiteX35" fmla="*/ 1261992 w 2218135"/>
                    <a:gd name="connsiteY35" fmla="*/ 2301753 h 3919458"/>
                    <a:gd name="connsiteX36" fmla="*/ 1297594 w 2218135"/>
                    <a:gd name="connsiteY36" fmla="*/ 2206191 h 3919458"/>
                    <a:gd name="connsiteX37" fmla="*/ 1391282 w 2218135"/>
                    <a:gd name="connsiteY37" fmla="*/ 2163094 h 3919458"/>
                    <a:gd name="connsiteX38" fmla="*/ 1408146 w 2218135"/>
                    <a:gd name="connsiteY38" fmla="*/ 2075027 h 3919458"/>
                    <a:gd name="connsiteX39" fmla="*/ 1484529 w 2218135"/>
                    <a:gd name="connsiteY39" fmla="*/ 1960918 h 3919458"/>
                    <a:gd name="connsiteX40" fmla="*/ 1447495 w 2218135"/>
                    <a:gd name="connsiteY40" fmla="*/ 1857669 h 3919458"/>
                    <a:gd name="connsiteX41" fmla="*/ 1528067 w 2218135"/>
                    <a:gd name="connsiteY41" fmla="*/ 1778971 h 3919458"/>
                    <a:gd name="connsiteX42" fmla="*/ 1505582 w 2218135"/>
                    <a:gd name="connsiteY42" fmla="*/ 1647807 h 3919458"/>
                    <a:gd name="connsiteX43" fmla="*/ 1511801 w 2218135"/>
                    <a:gd name="connsiteY43" fmla="*/ 1520175 h 3919458"/>
                    <a:gd name="connsiteX44" fmla="*/ 1466233 w 2218135"/>
                    <a:gd name="connsiteY44" fmla="*/ 1415460 h 3919458"/>
                    <a:gd name="connsiteX45" fmla="*/ 1512343 w 2218135"/>
                    <a:gd name="connsiteY45" fmla="*/ 837910 h 3919458"/>
                    <a:gd name="connsiteX46" fmla="*/ 1602740 w 2218135"/>
                    <a:gd name="connsiteY46" fmla="*/ 1112578 h 3919458"/>
                    <a:gd name="connsiteX47" fmla="*/ 1564495 w 2218135"/>
                    <a:gd name="connsiteY47" fmla="*/ 1446351 h 3919458"/>
                    <a:gd name="connsiteX48" fmla="*/ 1870454 w 2218135"/>
                    <a:gd name="connsiteY48" fmla="*/ 1745356 h 3919458"/>
                    <a:gd name="connsiteX49" fmla="*/ 1978235 w 2218135"/>
                    <a:gd name="connsiteY49" fmla="*/ 2134759 h 3919458"/>
                    <a:gd name="connsiteX50" fmla="*/ 1814826 w 2218135"/>
                    <a:gd name="connsiteY50" fmla="*/ 2461578 h 3919458"/>
                    <a:gd name="connsiteX51" fmla="*/ 2037341 w 2218135"/>
                    <a:gd name="connsiteY51" fmla="*/ 2600651 h 3919458"/>
                    <a:gd name="connsiteX52" fmla="*/ 2218135 w 2218135"/>
                    <a:gd name="connsiteY52" fmla="*/ 1752310 h 3919458"/>
                    <a:gd name="connsiteX53" fmla="*/ 1787011 w 2218135"/>
                    <a:gd name="connsiteY53" fmla="*/ 1185590 h 3919458"/>
                    <a:gd name="connsiteX54" fmla="*/ 1797441 w 2218135"/>
                    <a:gd name="connsiteY54" fmla="*/ 413740 h 3919458"/>
                    <a:gd name="connsiteX55" fmla="*/ 1860024 w 2218135"/>
                    <a:gd name="connsiteY55" fmla="*/ 90397 h 3919458"/>
                    <a:gd name="connsiteX56" fmla="*/ 1209862 w 2218135"/>
                    <a:gd name="connsiteY56"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941577 w 2218135"/>
                    <a:gd name="connsiteY27" fmla="*/ 2858263 h 3919458"/>
                    <a:gd name="connsiteX28" fmla="*/ 930335 w 2218135"/>
                    <a:gd name="connsiteY28" fmla="*/ 2805797 h 3919458"/>
                    <a:gd name="connsiteX29" fmla="*/ 971558 w 2218135"/>
                    <a:gd name="connsiteY29" fmla="*/ 2751458 h 3919458"/>
                    <a:gd name="connsiteX30" fmla="*/ 969684 w 2218135"/>
                    <a:gd name="connsiteY30" fmla="*/ 2689624 h 3919458"/>
                    <a:gd name="connsiteX31" fmla="*/ 1033392 w 2218135"/>
                    <a:gd name="connsiteY31" fmla="*/ 2652148 h 3919458"/>
                    <a:gd name="connsiteX32" fmla="*/ 1084696 w 2218135"/>
                    <a:gd name="connsiteY32" fmla="*/ 2565634 h 3919458"/>
                    <a:gd name="connsiteX33" fmla="*/ 1074615 w 2218135"/>
                    <a:gd name="connsiteY33" fmla="*/ 2504120 h 3919458"/>
                    <a:gd name="connsiteX34" fmla="*/ 1164556 w 2218135"/>
                    <a:gd name="connsiteY34" fmla="*/ 2423548 h 3919458"/>
                    <a:gd name="connsiteX35" fmla="*/ 1207653 w 2218135"/>
                    <a:gd name="connsiteY35" fmla="*/ 2346724 h 3919458"/>
                    <a:gd name="connsiteX36" fmla="*/ 1261992 w 2218135"/>
                    <a:gd name="connsiteY36" fmla="*/ 2301753 h 3919458"/>
                    <a:gd name="connsiteX37" fmla="*/ 1297594 w 2218135"/>
                    <a:gd name="connsiteY37" fmla="*/ 2206191 h 3919458"/>
                    <a:gd name="connsiteX38" fmla="*/ 1391282 w 2218135"/>
                    <a:gd name="connsiteY38" fmla="*/ 2163094 h 3919458"/>
                    <a:gd name="connsiteX39" fmla="*/ 1408146 w 2218135"/>
                    <a:gd name="connsiteY39" fmla="*/ 2075027 h 3919458"/>
                    <a:gd name="connsiteX40" fmla="*/ 1484529 w 2218135"/>
                    <a:gd name="connsiteY40" fmla="*/ 1960918 h 3919458"/>
                    <a:gd name="connsiteX41" fmla="*/ 1447495 w 2218135"/>
                    <a:gd name="connsiteY41" fmla="*/ 1857669 h 3919458"/>
                    <a:gd name="connsiteX42" fmla="*/ 1528067 w 2218135"/>
                    <a:gd name="connsiteY42" fmla="*/ 1778971 h 3919458"/>
                    <a:gd name="connsiteX43" fmla="*/ 1505582 w 2218135"/>
                    <a:gd name="connsiteY43" fmla="*/ 1647807 h 3919458"/>
                    <a:gd name="connsiteX44" fmla="*/ 1511801 w 2218135"/>
                    <a:gd name="connsiteY44" fmla="*/ 1520175 h 3919458"/>
                    <a:gd name="connsiteX45" fmla="*/ 1466233 w 2218135"/>
                    <a:gd name="connsiteY45" fmla="*/ 1415460 h 3919458"/>
                    <a:gd name="connsiteX46" fmla="*/ 1512343 w 2218135"/>
                    <a:gd name="connsiteY46" fmla="*/ 837910 h 3919458"/>
                    <a:gd name="connsiteX47" fmla="*/ 1602740 w 2218135"/>
                    <a:gd name="connsiteY47" fmla="*/ 1112578 h 3919458"/>
                    <a:gd name="connsiteX48" fmla="*/ 1564495 w 2218135"/>
                    <a:gd name="connsiteY48" fmla="*/ 1446351 h 3919458"/>
                    <a:gd name="connsiteX49" fmla="*/ 1870454 w 2218135"/>
                    <a:gd name="connsiteY49" fmla="*/ 1745356 h 3919458"/>
                    <a:gd name="connsiteX50" fmla="*/ 1978235 w 2218135"/>
                    <a:gd name="connsiteY50" fmla="*/ 2134759 h 3919458"/>
                    <a:gd name="connsiteX51" fmla="*/ 1814826 w 2218135"/>
                    <a:gd name="connsiteY51" fmla="*/ 2461578 h 3919458"/>
                    <a:gd name="connsiteX52" fmla="*/ 2037341 w 2218135"/>
                    <a:gd name="connsiteY52" fmla="*/ 2600651 h 3919458"/>
                    <a:gd name="connsiteX53" fmla="*/ 2218135 w 2218135"/>
                    <a:gd name="connsiteY53" fmla="*/ 1752310 h 3919458"/>
                    <a:gd name="connsiteX54" fmla="*/ 1787011 w 2218135"/>
                    <a:gd name="connsiteY54" fmla="*/ 1185590 h 3919458"/>
                    <a:gd name="connsiteX55" fmla="*/ 1797441 w 2218135"/>
                    <a:gd name="connsiteY55" fmla="*/ 413740 h 3919458"/>
                    <a:gd name="connsiteX56" fmla="*/ 1860024 w 2218135"/>
                    <a:gd name="connsiteY56" fmla="*/ 90397 h 3919458"/>
                    <a:gd name="connsiteX57" fmla="*/ 1209862 w 2218135"/>
                    <a:gd name="connsiteY57"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902228 w 2218135"/>
                    <a:gd name="connsiteY27" fmla="*/ 2916350 h 3919458"/>
                    <a:gd name="connsiteX28" fmla="*/ 941577 w 2218135"/>
                    <a:gd name="connsiteY28" fmla="*/ 2858263 h 3919458"/>
                    <a:gd name="connsiteX29" fmla="*/ 930335 w 2218135"/>
                    <a:gd name="connsiteY29" fmla="*/ 2805797 h 3919458"/>
                    <a:gd name="connsiteX30" fmla="*/ 971558 w 2218135"/>
                    <a:gd name="connsiteY30" fmla="*/ 2751458 h 3919458"/>
                    <a:gd name="connsiteX31" fmla="*/ 969684 w 2218135"/>
                    <a:gd name="connsiteY31" fmla="*/ 2689624 h 3919458"/>
                    <a:gd name="connsiteX32" fmla="*/ 1033392 w 2218135"/>
                    <a:gd name="connsiteY32" fmla="*/ 2652148 h 3919458"/>
                    <a:gd name="connsiteX33" fmla="*/ 1084696 w 2218135"/>
                    <a:gd name="connsiteY33" fmla="*/ 2565634 h 3919458"/>
                    <a:gd name="connsiteX34" fmla="*/ 1074615 w 2218135"/>
                    <a:gd name="connsiteY34" fmla="*/ 2504120 h 3919458"/>
                    <a:gd name="connsiteX35" fmla="*/ 1164556 w 2218135"/>
                    <a:gd name="connsiteY35" fmla="*/ 2423548 h 3919458"/>
                    <a:gd name="connsiteX36" fmla="*/ 1207653 w 2218135"/>
                    <a:gd name="connsiteY36" fmla="*/ 2346724 h 3919458"/>
                    <a:gd name="connsiteX37" fmla="*/ 1261992 w 2218135"/>
                    <a:gd name="connsiteY37" fmla="*/ 2301753 h 3919458"/>
                    <a:gd name="connsiteX38" fmla="*/ 1297594 w 2218135"/>
                    <a:gd name="connsiteY38" fmla="*/ 2206191 h 3919458"/>
                    <a:gd name="connsiteX39" fmla="*/ 1391282 w 2218135"/>
                    <a:gd name="connsiteY39" fmla="*/ 2163094 h 3919458"/>
                    <a:gd name="connsiteX40" fmla="*/ 1408146 w 2218135"/>
                    <a:gd name="connsiteY40" fmla="*/ 2075027 h 3919458"/>
                    <a:gd name="connsiteX41" fmla="*/ 1484529 w 2218135"/>
                    <a:gd name="connsiteY41" fmla="*/ 1960918 h 3919458"/>
                    <a:gd name="connsiteX42" fmla="*/ 1447495 w 2218135"/>
                    <a:gd name="connsiteY42" fmla="*/ 1857669 h 3919458"/>
                    <a:gd name="connsiteX43" fmla="*/ 1528067 w 2218135"/>
                    <a:gd name="connsiteY43" fmla="*/ 1778971 h 3919458"/>
                    <a:gd name="connsiteX44" fmla="*/ 1505582 w 2218135"/>
                    <a:gd name="connsiteY44" fmla="*/ 1647807 h 3919458"/>
                    <a:gd name="connsiteX45" fmla="*/ 1511801 w 2218135"/>
                    <a:gd name="connsiteY45" fmla="*/ 1520175 h 3919458"/>
                    <a:gd name="connsiteX46" fmla="*/ 1466233 w 2218135"/>
                    <a:gd name="connsiteY46" fmla="*/ 1415460 h 3919458"/>
                    <a:gd name="connsiteX47" fmla="*/ 1512343 w 2218135"/>
                    <a:gd name="connsiteY47" fmla="*/ 837910 h 3919458"/>
                    <a:gd name="connsiteX48" fmla="*/ 1602740 w 2218135"/>
                    <a:gd name="connsiteY48" fmla="*/ 1112578 h 3919458"/>
                    <a:gd name="connsiteX49" fmla="*/ 1564495 w 2218135"/>
                    <a:gd name="connsiteY49" fmla="*/ 1446351 h 3919458"/>
                    <a:gd name="connsiteX50" fmla="*/ 1870454 w 2218135"/>
                    <a:gd name="connsiteY50" fmla="*/ 1745356 h 3919458"/>
                    <a:gd name="connsiteX51" fmla="*/ 1978235 w 2218135"/>
                    <a:gd name="connsiteY51" fmla="*/ 2134759 h 3919458"/>
                    <a:gd name="connsiteX52" fmla="*/ 1814826 w 2218135"/>
                    <a:gd name="connsiteY52" fmla="*/ 2461578 h 3919458"/>
                    <a:gd name="connsiteX53" fmla="*/ 2037341 w 2218135"/>
                    <a:gd name="connsiteY53" fmla="*/ 2600651 h 3919458"/>
                    <a:gd name="connsiteX54" fmla="*/ 2218135 w 2218135"/>
                    <a:gd name="connsiteY54" fmla="*/ 1752310 h 3919458"/>
                    <a:gd name="connsiteX55" fmla="*/ 1787011 w 2218135"/>
                    <a:gd name="connsiteY55" fmla="*/ 1185590 h 3919458"/>
                    <a:gd name="connsiteX56" fmla="*/ 1797441 w 2218135"/>
                    <a:gd name="connsiteY56" fmla="*/ 413740 h 3919458"/>
                    <a:gd name="connsiteX57" fmla="*/ 1860024 w 2218135"/>
                    <a:gd name="connsiteY57" fmla="*/ 90397 h 3919458"/>
                    <a:gd name="connsiteX58" fmla="*/ 1209862 w 2218135"/>
                    <a:gd name="connsiteY58"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911597 w 2218135"/>
                    <a:gd name="connsiteY27" fmla="*/ 3122465 h 3919458"/>
                    <a:gd name="connsiteX28" fmla="*/ 902228 w 2218135"/>
                    <a:gd name="connsiteY28" fmla="*/ 2916350 h 3919458"/>
                    <a:gd name="connsiteX29" fmla="*/ 941577 w 2218135"/>
                    <a:gd name="connsiteY29" fmla="*/ 2858263 h 3919458"/>
                    <a:gd name="connsiteX30" fmla="*/ 930335 w 2218135"/>
                    <a:gd name="connsiteY30" fmla="*/ 2805797 h 3919458"/>
                    <a:gd name="connsiteX31" fmla="*/ 971558 w 2218135"/>
                    <a:gd name="connsiteY31" fmla="*/ 2751458 h 3919458"/>
                    <a:gd name="connsiteX32" fmla="*/ 969684 w 2218135"/>
                    <a:gd name="connsiteY32" fmla="*/ 2689624 h 3919458"/>
                    <a:gd name="connsiteX33" fmla="*/ 1033392 w 2218135"/>
                    <a:gd name="connsiteY33" fmla="*/ 2652148 h 3919458"/>
                    <a:gd name="connsiteX34" fmla="*/ 1084696 w 2218135"/>
                    <a:gd name="connsiteY34" fmla="*/ 2565634 h 3919458"/>
                    <a:gd name="connsiteX35" fmla="*/ 1074615 w 2218135"/>
                    <a:gd name="connsiteY35" fmla="*/ 2504120 h 3919458"/>
                    <a:gd name="connsiteX36" fmla="*/ 1164556 w 2218135"/>
                    <a:gd name="connsiteY36" fmla="*/ 2423548 h 3919458"/>
                    <a:gd name="connsiteX37" fmla="*/ 1207653 w 2218135"/>
                    <a:gd name="connsiteY37" fmla="*/ 2346724 h 3919458"/>
                    <a:gd name="connsiteX38" fmla="*/ 1261992 w 2218135"/>
                    <a:gd name="connsiteY38" fmla="*/ 2301753 h 3919458"/>
                    <a:gd name="connsiteX39" fmla="*/ 1297594 w 2218135"/>
                    <a:gd name="connsiteY39" fmla="*/ 2206191 h 3919458"/>
                    <a:gd name="connsiteX40" fmla="*/ 1391282 w 2218135"/>
                    <a:gd name="connsiteY40" fmla="*/ 2163094 h 3919458"/>
                    <a:gd name="connsiteX41" fmla="*/ 1408146 w 2218135"/>
                    <a:gd name="connsiteY41" fmla="*/ 2075027 h 3919458"/>
                    <a:gd name="connsiteX42" fmla="*/ 1484529 w 2218135"/>
                    <a:gd name="connsiteY42" fmla="*/ 1960918 h 3919458"/>
                    <a:gd name="connsiteX43" fmla="*/ 1447495 w 2218135"/>
                    <a:gd name="connsiteY43" fmla="*/ 1857669 h 3919458"/>
                    <a:gd name="connsiteX44" fmla="*/ 1528067 w 2218135"/>
                    <a:gd name="connsiteY44" fmla="*/ 1778971 h 3919458"/>
                    <a:gd name="connsiteX45" fmla="*/ 1505582 w 2218135"/>
                    <a:gd name="connsiteY45" fmla="*/ 1647807 h 3919458"/>
                    <a:gd name="connsiteX46" fmla="*/ 1511801 w 2218135"/>
                    <a:gd name="connsiteY46" fmla="*/ 1520175 h 3919458"/>
                    <a:gd name="connsiteX47" fmla="*/ 1466233 w 2218135"/>
                    <a:gd name="connsiteY47" fmla="*/ 1415460 h 3919458"/>
                    <a:gd name="connsiteX48" fmla="*/ 1512343 w 2218135"/>
                    <a:gd name="connsiteY48" fmla="*/ 837910 h 3919458"/>
                    <a:gd name="connsiteX49" fmla="*/ 1602740 w 2218135"/>
                    <a:gd name="connsiteY49" fmla="*/ 1112578 h 3919458"/>
                    <a:gd name="connsiteX50" fmla="*/ 1564495 w 2218135"/>
                    <a:gd name="connsiteY50" fmla="*/ 1446351 h 3919458"/>
                    <a:gd name="connsiteX51" fmla="*/ 1870454 w 2218135"/>
                    <a:gd name="connsiteY51" fmla="*/ 1745356 h 3919458"/>
                    <a:gd name="connsiteX52" fmla="*/ 1978235 w 2218135"/>
                    <a:gd name="connsiteY52" fmla="*/ 2134759 h 3919458"/>
                    <a:gd name="connsiteX53" fmla="*/ 1814826 w 2218135"/>
                    <a:gd name="connsiteY53" fmla="*/ 2461578 h 3919458"/>
                    <a:gd name="connsiteX54" fmla="*/ 2037341 w 2218135"/>
                    <a:gd name="connsiteY54" fmla="*/ 2600651 h 3919458"/>
                    <a:gd name="connsiteX55" fmla="*/ 2218135 w 2218135"/>
                    <a:gd name="connsiteY55" fmla="*/ 1752310 h 3919458"/>
                    <a:gd name="connsiteX56" fmla="*/ 1787011 w 2218135"/>
                    <a:gd name="connsiteY56" fmla="*/ 1185590 h 3919458"/>
                    <a:gd name="connsiteX57" fmla="*/ 1797441 w 2218135"/>
                    <a:gd name="connsiteY57" fmla="*/ 413740 h 3919458"/>
                    <a:gd name="connsiteX58" fmla="*/ 1860024 w 2218135"/>
                    <a:gd name="connsiteY58" fmla="*/ 90397 h 3919458"/>
                    <a:gd name="connsiteX59" fmla="*/ 1209862 w 2218135"/>
                    <a:gd name="connsiteY59"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911597 w 2218135"/>
                    <a:gd name="connsiteY27" fmla="*/ 3122465 h 3919458"/>
                    <a:gd name="connsiteX28" fmla="*/ 877869 w 2218135"/>
                    <a:gd name="connsiteY28" fmla="*/ 3062504 h 3919458"/>
                    <a:gd name="connsiteX29" fmla="*/ 902228 w 2218135"/>
                    <a:gd name="connsiteY29" fmla="*/ 2916350 h 3919458"/>
                    <a:gd name="connsiteX30" fmla="*/ 941577 w 2218135"/>
                    <a:gd name="connsiteY30" fmla="*/ 2858263 h 3919458"/>
                    <a:gd name="connsiteX31" fmla="*/ 930335 w 2218135"/>
                    <a:gd name="connsiteY31" fmla="*/ 2805797 h 3919458"/>
                    <a:gd name="connsiteX32" fmla="*/ 971558 w 2218135"/>
                    <a:gd name="connsiteY32" fmla="*/ 2751458 h 3919458"/>
                    <a:gd name="connsiteX33" fmla="*/ 969684 w 2218135"/>
                    <a:gd name="connsiteY33" fmla="*/ 2689624 h 3919458"/>
                    <a:gd name="connsiteX34" fmla="*/ 1033392 w 2218135"/>
                    <a:gd name="connsiteY34" fmla="*/ 2652148 h 3919458"/>
                    <a:gd name="connsiteX35" fmla="*/ 1084696 w 2218135"/>
                    <a:gd name="connsiteY35" fmla="*/ 2565634 h 3919458"/>
                    <a:gd name="connsiteX36" fmla="*/ 1074615 w 2218135"/>
                    <a:gd name="connsiteY36" fmla="*/ 2504120 h 3919458"/>
                    <a:gd name="connsiteX37" fmla="*/ 1164556 w 2218135"/>
                    <a:gd name="connsiteY37" fmla="*/ 2423548 h 3919458"/>
                    <a:gd name="connsiteX38" fmla="*/ 1207653 w 2218135"/>
                    <a:gd name="connsiteY38" fmla="*/ 2346724 h 3919458"/>
                    <a:gd name="connsiteX39" fmla="*/ 1261992 w 2218135"/>
                    <a:gd name="connsiteY39" fmla="*/ 2301753 h 3919458"/>
                    <a:gd name="connsiteX40" fmla="*/ 1297594 w 2218135"/>
                    <a:gd name="connsiteY40" fmla="*/ 2206191 h 3919458"/>
                    <a:gd name="connsiteX41" fmla="*/ 1391282 w 2218135"/>
                    <a:gd name="connsiteY41" fmla="*/ 2163094 h 3919458"/>
                    <a:gd name="connsiteX42" fmla="*/ 1408146 w 2218135"/>
                    <a:gd name="connsiteY42" fmla="*/ 2075027 h 3919458"/>
                    <a:gd name="connsiteX43" fmla="*/ 1484529 w 2218135"/>
                    <a:gd name="connsiteY43" fmla="*/ 1960918 h 3919458"/>
                    <a:gd name="connsiteX44" fmla="*/ 1447495 w 2218135"/>
                    <a:gd name="connsiteY44" fmla="*/ 1857669 h 3919458"/>
                    <a:gd name="connsiteX45" fmla="*/ 1528067 w 2218135"/>
                    <a:gd name="connsiteY45" fmla="*/ 1778971 h 3919458"/>
                    <a:gd name="connsiteX46" fmla="*/ 1505582 w 2218135"/>
                    <a:gd name="connsiteY46" fmla="*/ 1647807 h 3919458"/>
                    <a:gd name="connsiteX47" fmla="*/ 1511801 w 2218135"/>
                    <a:gd name="connsiteY47" fmla="*/ 1520175 h 3919458"/>
                    <a:gd name="connsiteX48" fmla="*/ 1466233 w 2218135"/>
                    <a:gd name="connsiteY48" fmla="*/ 1415460 h 3919458"/>
                    <a:gd name="connsiteX49" fmla="*/ 1512343 w 2218135"/>
                    <a:gd name="connsiteY49" fmla="*/ 837910 h 3919458"/>
                    <a:gd name="connsiteX50" fmla="*/ 1602740 w 2218135"/>
                    <a:gd name="connsiteY50" fmla="*/ 1112578 h 3919458"/>
                    <a:gd name="connsiteX51" fmla="*/ 1564495 w 2218135"/>
                    <a:gd name="connsiteY51" fmla="*/ 1446351 h 3919458"/>
                    <a:gd name="connsiteX52" fmla="*/ 1870454 w 2218135"/>
                    <a:gd name="connsiteY52" fmla="*/ 1745356 h 3919458"/>
                    <a:gd name="connsiteX53" fmla="*/ 1978235 w 2218135"/>
                    <a:gd name="connsiteY53" fmla="*/ 2134759 h 3919458"/>
                    <a:gd name="connsiteX54" fmla="*/ 1814826 w 2218135"/>
                    <a:gd name="connsiteY54" fmla="*/ 2461578 h 3919458"/>
                    <a:gd name="connsiteX55" fmla="*/ 2037341 w 2218135"/>
                    <a:gd name="connsiteY55" fmla="*/ 2600651 h 3919458"/>
                    <a:gd name="connsiteX56" fmla="*/ 2218135 w 2218135"/>
                    <a:gd name="connsiteY56" fmla="*/ 1752310 h 3919458"/>
                    <a:gd name="connsiteX57" fmla="*/ 1787011 w 2218135"/>
                    <a:gd name="connsiteY57" fmla="*/ 1185590 h 3919458"/>
                    <a:gd name="connsiteX58" fmla="*/ 1797441 w 2218135"/>
                    <a:gd name="connsiteY58" fmla="*/ 413740 h 3919458"/>
                    <a:gd name="connsiteX59" fmla="*/ 1860024 w 2218135"/>
                    <a:gd name="connsiteY59" fmla="*/ 90397 h 3919458"/>
                    <a:gd name="connsiteX60" fmla="*/ 1209862 w 2218135"/>
                    <a:gd name="connsiteY60"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51750 w 2218135"/>
                    <a:gd name="connsiteY26" fmla="*/ 3205615 h 3919458"/>
                    <a:gd name="connsiteX27" fmla="*/ 911597 w 2218135"/>
                    <a:gd name="connsiteY27" fmla="*/ 3122465 h 3919458"/>
                    <a:gd name="connsiteX28" fmla="*/ 877869 w 2218135"/>
                    <a:gd name="connsiteY28" fmla="*/ 3062504 h 3919458"/>
                    <a:gd name="connsiteX29" fmla="*/ 917218 w 2218135"/>
                    <a:gd name="connsiteY29" fmla="*/ 3000669 h 3919458"/>
                    <a:gd name="connsiteX30" fmla="*/ 902228 w 2218135"/>
                    <a:gd name="connsiteY30" fmla="*/ 2916350 h 3919458"/>
                    <a:gd name="connsiteX31" fmla="*/ 941577 w 2218135"/>
                    <a:gd name="connsiteY31" fmla="*/ 2858263 h 3919458"/>
                    <a:gd name="connsiteX32" fmla="*/ 930335 w 2218135"/>
                    <a:gd name="connsiteY32" fmla="*/ 2805797 h 3919458"/>
                    <a:gd name="connsiteX33" fmla="*/ 971558 w 2218135"/>
                    <a:gd name="connsiteY33" fmla="*/ 2751458 h 3919458"/>
                    <a:gd name="connsiteX34" fmla="*/ 969684 w 2218135"/>
                    <a:gd name="connsiteY34" fmla="*/ 2689624 h 3919458"/>
                    <a:gd name="connsiteX35" fmla="*/ 1033392 w 2218135"/>
                    <a:gd name="connsiteY35" fmla="*/ 2652148 h 3919458"/>
                    <a:gd name="connsiteX36" fmla="*/ 1084696 w 2218135"/>
                    <a:gd name="connsiteY36" fmla="*/ 2565634 h 3919458"/>
                    <a:gd name="connsiteX37" fmla="*/ 1074615 w 2218135"/>
                    <a:gd name="connsiteY37" fmla="*/ 2504120 h 3919458"/>
                    <a:gd name="connsiteX38" fmla="*/ 1164556 w 2218135"/>
                    <a:gd name="connsiteY38" fmla="*/ 2423548 h 3919458"/>
                    <a:gd name="connsiteX39" fmla="*/ 1207653 w 2218135"/>
                    <a:gd name="connsiteY39" fmla="*/ 2346724 h 3919458"/>
                    <a:gd name="connsiteX40" fmla="*/ 1261992 w 2218135"/>
                    <a:gd name="connsiteY40" fmla="*/ 2301753 h 3919458"/>
                    <a:gd name="connsiteX41" fmla="*/ 1297594 w 2218135"/>
                    <a:gd name="connsiteY41" fmla="*/ 2206191 h 3919458"/>
                    <a:gd name="connsiteX42" fmla="*/ 1391282 w 2218135"/>
                    <a:gd name="connsiteY42" fmla="*/ 2163094 h 3919458"/>
                    <a:gd name="connsiteX43" fmla="*/ 1408146 w 2218135"/>
                    <a:gd name="connsiteY43" fmla="*/ 2075027 h 3919458"/>
                    <a:gd name="connsiteX44" fmla="*/ 1484529 w 2218135"/>
                    <a:gd name="connsiteY44" fmla="*/ 1960918 h 3919458"/>
                    <a:gd name="connsiteX45" fmla="*/ 1447495 w 2218135"/>
                    <a:gd name="connsiteY45" fmla="*/ 1857669 h 3919458"/>
                    <a:gd name="connsiteX46" fmla="*/ 1528067 w 2218135"/>
                    <a:gd name="connsiteY46" fmla="*/ 1778971 h 3919458"/>
                    <a:gd name="connsiteX47" fmla="*/ 1505582 w 2218135"/>
                    <a:gd name="connsiteY47" fmla="*/ 1647807 h 3919458"/>
                    <a:gd name="connsiteX48" fmla="*/ 1511801 w 2218135"/>
                    <a:gd name="connsiteY48" fmla="*/ 1520175 h 3919458"/>
                    <a:gd name="connsiteX49" fmla="*/ 1466233 w 2218135"/>
                    <a:gd name="connsiteY49" fmla="*/ 1415460 h 3919458"/>
                    <a:gd name="connsiteX50" fmla="*/ 1512343 w 2218135"/>
                    <a:gd name="connsiteY50" fmla="*/ 837910 h 3919458"/>
                    <a:gd name="connsiteX51" fmla="*/ 1602740 w 2218135"/>
                    <a:gd name="connsiteY51" fmla="*/ 1112578 h 3919458"/>
                    <a:gd name="connsiteX52" fmla="*/ 1564495 w 2218135"/>
                    <a:gd name="connsiteY52" fmla="*/ 1446351 h 3919458"/>
                    <a:gd name="connsiteX53" fmla="*/ 1870454 w 2218135"/>
                    <a:gd name="connsiteY53" fmla="*/ 1745356 h 3919458"/>
                    <a:gd name="connsiteX54" fmla="*/ 1978235 w 2218135"/>
                    <a:gd name="connsiteY54" fmla="*/ 2134759 h 3919458"/>
                    <a:gd name="connsiteX55" fmla="*/ 1814826 w 2218135"/>
                    <a:gd name="connsiteY55" fmla="*/ 2461578 h 3919458"/>
                    <a:gd name="connsiteX56" fmla="*/ 2037341 w 2218135"/>
                    <a:gd name="connsiteY56" fmla="*/ 2600651 h 3919458"/>
                    <a:gd name="connsiteX57" fmla="*/ 2218135 w 2218135"/>
                    <a:gd name="connsiteY57" fmla="*/ 1752310 h 3919458"/>
                    <a:gd name="connsiteX58" fmla="*/ 1787011 w 2218135"/>
                    <a:gd name="connsiteY58" fmla="*/ 1185590 h 3919458"/>
                    <a:gd name="connsiteX59" fmla="*/ 1797441 w 2218135"/>
                    <a:gd name="connsiteY59" fmla="*/ 413740 h 3919458"/>
                    <a:gd name="connsiteX60" fmla="*/ 1860024 w 2218135"/>
                    <a:gd name="connsiteY60" fmla="*/ 90397 h 3919458"/>
                    <a:gd name="connsiteX61" fmla="*/ 1209862 w 2218135"/>
                    <a:gd name="connsiteY61"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27391 w 2218135"/>
                    <a:gd name="connsiteY26" fmla="*/ 3256206 h 3919458"/>
                    <a:gd name="connsiteX27" fmla="*/ 911597 w 2218135"/>
                    <a:gd name="connsiteY27" fmla="*/ 3122465 h 3919458"/>
                    <a:gd name="connsiteX28" fmla="*/ 877869 w 2218135"/>
                    <a:gd name="connsiteY28" fmla="*/ 3062504 h 3919458"/>
                    <a:gd name="connsiteX29" fmla="*/ 917218 w 2218135"/>
                    <a:gd name="connsiteY29" fmla="*/ 3000669 h 3919458"/>
                    <a:gd name="connsiteX30" fmla="*/ 902228 w 2218135"/>
                    <a:gd name="connsiteY30" fmla="*/ 2916350 h 3919458"/>
                    <a:gd name="connsiteX31" fmla="*/ 941577 w 2218135"/>
                    <a:gd name="connsiteY31" fmla="*/ 2858263 h 3919458"/>
                    <a:gd name="connsiteX32" fmla="*/ 930335 w 2218135"/>
                    <a:gd name="connsiteY32" fmla="*/ 2805797 h 3919458"/>
                    <a:gd name="connsiteX33" fmla="*/ 971558 w 2218135"/>
                    <a:gd name="connsiteY33" fmla="*/ 2751458 h 3919458"/>
                    <a:gd name="connsiteX34" fmla="*/ 969684 w 2218135"/>
                    <a:gd name="connsiteY34" fmla="*/ 2689624 h 3919458"/>
                    <a:gd name="connsiteX35" fmla="*/ 1033392 w 2218135"/>
                    <a:gd name="connsiteY35" fmla="*/ 2652148 h 3919458"/>
                    <a:gd name="connsiteX36" fmla="*/ 1084696 w 2218135"/>
                    <a:gd name="connsiteY36" fmla="*/ 2565634 h 3919458"/>
                    <a:gd name="connsiteX37" fmla="*/ 1074615 w 2218135"/>
                    <a:gd name="connsiteY37" fmla="*/ 2504120 h 3919458"/>
                    <a:gd name="connsiteX38" fmla="*/ 1164556 w 2218135"/>
                    <a:gd name="connsiteY38" fmla="*/ 2423548 h 3919458"/>
                    <a:gd name="connsiteX39" fmla="*/ 1207653 w 2218135"/>
                    <a:gd name="connsiteY39" fmla="*/ 2346724 h 3919458"/>
                    <a:gd name="connsiteX40" fmla="*/ 1261992 w 2218135"/>
                    <a:gd name="connsiteY40" fmla="*/ 2301753 h 3919458"/>
                    <a:gd name="connsiteX41" fmla="*/ 1297594 w 2218135"/>
                    <a:gd name="connsiteY41" fmla="*/ 2206191 h 3919458"/>
                    <a:gd name="connsiteX42" fmla="*/ 1391282 w 2218135"/>
                    <a:gd name="connsiteY42" fmla="*/ 2163094 h 3919458"/>
                    <a:gd name="connsiteX43" fmla="*/ 1408146 w 2218135"/>
                    <a:gd name="connsiteY43" fmla="*/ 2075027 h 3919458"/>
                    <a:gd name="connsiteX44" fmla="*/ 1484529 w 2218135"/>
                    <a:gd name="connsiteY44" fmla="*/ 1960918 h 3919458"/>
                    <a:gd name="connsiteX45" fmla="*/ 1447495 w 2218135"/>
                    <a:gd name="connsiteY45" fmla="*/ 1857669 h 3919458"/>
                    <a:gd name="connsiteX46" fmla="*/ 1528067 w 2218135"/>
                    <a:gd name="connsiteY46" fmla="*/ 1778971 h 3919458"/>
                    <a:gd name="connsiteX47" fmla="*/ 1505582 w 2218135"/>
                    <a:gd name="connsiteY47" fmla="*/ 1647807 h 3919458"/>
                    <a:gd name="connsiteX48" fmla="*/ 1511801 w 2218135"/>
                    <a:gd name="connsiteY48" fmla="*/ 1520175 h 3919458"/>
                    <a:gd name="connsiteX49" fmla="*/ 1466233 w 2218135"/>
                    <a:gd name="connsiteY49" fmla="*/ 1415460 h 3919458"/>
                    <a:gd name="connsiteX50" fmla="*/ 1512343 w 2218135"/>
                    <a:gd name="connsiteY50" fmla="*/ 837910 h 3919458"/>
                    <a:gd name="connsiteX51" fmla="*/ 1602740 w 2218135"/>
                    <a:gd name="connsiteY51" fmla="*/ 1112578 h 3919458"/>
                    <a:gd name="connsiteX52" fmla="*/ 1564495 w 2218135"/>
                    <a:gd name="connsiteY52" fmla="*/ 1446351 h 3919458"/>
                    <a:gd name="connsiteX53" fmla="*/ 1870454 w 2218135"/>
                    <a:gd name="connsiteY53" fmla="*/ 1745356 h 3919458"/>
                    <a:gd name="connsiteX54" fmla="*/ 1978235 w 2218135"/>
                    <a:gd name="connsiteY54" fmla="*/ 2134759 h 3919458"/>
                    <a:gd name="connsiteX55" fmla="*/ 1814826 w 2218135"/>
                    <a:gd name="connsiteY55" fmla="*/ 2461578 h 3919458"/>
                    <a:gd name="connsiteX56" fmla="*/ 2037341 w 2218135"/>
                    <a:gd name="connsiteY56" fmla="*/ 2600651 h 3919458"/>
                    <a:gd name="connsiteX57" fmla="*/ 2218135 w 2218135"/>
                    <a:gd name="connsiteY57" fmla="*/ 1752310 h 3919458"/>
                    <a:gd name="connsiteX58" fmla="*/ 1787011 w 2218135"/>
                    <a:gd name="connsiteY58" fmla="*/ 1185590 h 3919458"/>
                    <a:gd name="connsiteX59" fmla="*/ 1797441 w 2218135"/>
                    <a:gd name="connsiteY59" fmla="*/ 413740 h 3919458"/>
                    <a:gd name="connsiteX60" fmla="*/ 1860024 w 2218135"/>
                    <a:gd name="connsiteY60" fmla="*/ 90397 h 3919458"/>
                    <a:gd name="connsiteX61" fmla="*/ 1209862 w 2218135"/>
                    <a:gd name="connsiteY61"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827391 w 2218135"/>
                    <a:gd name="connsiteY26" fmla="*/ 3256206 h 3919458"/>
                    <a:gd name="connsiteX27" fmla="*/ 829151 w 2218135"/>
                    <a:gd name="connsiteY27" fmla="*/ 3169309 h 3919458"/>
                    <a:gd name="connsiteX28" fmla="*/ 911597 w 2218135"/>
                    <a:gd name="connsiteY28" fmla="*/ 3122465 h 3919458"/>
                    <a:gd name="connsiteX29" fmla="*/ 877869 w 2218135"/>
                    <a:gd name="connsiteY29" fmla="*/ 3062504 h 3919458"/>
                    <a:gd name="connsiteX30" fmla="*/ 917218 w 2218135"/>
                    <a:gd name="connsiteY30" fmla="*/ 3000669 h 3919458"/>
                    <a:gd name="connsiteX31" fmla="*/ 902228 w 2218135"/>
                    <a:gd name="connsiteY31" fmla="*/ 2916350 h 3919458"/>
                    <a:gd name="connsiteX32" fmla="*/ 941577 w 2218135"/>
                    <a:gd name="connsiteY32" fmla="*/ 2858263 h 3919458"/>
                    <a:gd name="connsiteX33" fmla="*/ 930335 w 2218135"/>
                    <a:gd name="connsiteY33" fmla="*/ 2805797 h 3919458"/>
                    <a:gd name="connsiteX34" fmla="*/ 971558 w 2218135"/>
                    <a:gd name="connsiteY34" fmla="*/ 2751458 h 3919458"/>
                    <a:gd name="connsiteX35" fmla="*/ 969684 w 2218135"/>
                    <a:gd name="connsiteY35" fmla="*/ 2689624 h 3919458"/>
                    <a:gd name="connsiteX36" fmla="*/ 1033392 w 2218135"/>
                    <a:gd name="connsiteY36" fmla="*/ 2652148 h 3919458"/>
                    <a:gd name="connsiteX37" fmla="*/ 1084696 w 2218135"/>
                    <a:gd name="connsiteY37" fmla="*/ 2565634 h 3919458"/>
                    <a:gd name="connsiteX38" fmla="*/ 1074615 w 2218135"/>
                    <a:gd name="connsiteY38" fmla="*/ 2504120 h 3919458"/>
                    <a:gd name="connsiteX39" fmla="*/ 1164556 w 2218135"/>
                    <a:gd name="connsiteY39" fmla="*/ 2423548 h 3919458"/>
                    <a:gd name="connsiteX40" fmla="*/ 1207653 w 2218135"/>
                    <a:gd name="connsiteY40" fmla="*/ 2346724 h 3919458"/>
                    <a:gd name="connsiteX41" fmla="*/ 1261992 w 2218135"/>
                    <a:gd name="connsiteY41" fmla="*/ 2301753 h 3919458"/>
                    <a:gd name="connsiteX42" fmla="*/ 1297594 w 2218135"/>
                    <a:gd name="connsiteY42" fmla="*/ 2206191 h 3919458"/>
                    <a:gd name="connsiteX43" fmla="*/ 1391282 w 2218135"/>
                    <a:gd name="connsiteY43" fmla="*/ 2163094 h 3919458"/>
                    <a:gd name="connsiteX44" fmla="*/ 1408146 w 2218135"/>
                    <a:gd name="connsiteY44" fmla="*/ 2075027 h 3919458"/>
                    <a:gd name="connsiteX45" fmla="*/ 1484529 w 2218135"/>
                    <a:gd name="connsiteY45" fmla="*/ 1960918 h 3919458"/>
                    <a:gd name="connsiteX46" fmla="*/ 1447495 w 2218135"/>
                    <a:gd name="connsiteY46" fmla="*/ 1857669 h 3919458"/>
                    <a:gd name="connsiteX47" fmla="*/ 1528067 w 2218135"/>
                    <a:gd name="connsiteY47" fmla="*/ 1778971 h 3919458"/>
                    <a:gd name="connsiteX48" fmla="*/ 1505582 w 2218135"/>
                    <a:gd name="connsiteY48" fmla="*/ 1647807 h 3919458"/>
                    <a:gd name="connsiteX49" fmla="*/ 1511801 w 2218135"/>
                    <a:gd name="connsiteY49" fmla="*/ 1520175 h 3919458"/>
                    <a:gd name="connsiteX50" fmla="*/ 1466233 w 2218135"/>
                    <a:gd name="connsiteY50" fmla="*/ 1415460 h 3919458"/>
                    <a:gd name="connsiteX51" fmla="*/ 1512343 w 2218135"/>
                    <a:gd name="connsiteY51" fmla="*/ 837910 h 3919458"/>
                    <a:gd name="connsiteX52" fmla="*/ 1602740 w 2218135"/>
                    <a:gd name="connsiteY52" fmla="*/ 1112578 h 3919458"/>
                    <a:gd name="connsiteX53" fmla="*/ 1564495 w 2218135"/>
                    <a:gd name="connsiteY53" fmla="*/ 1446351 h 3919458"/>
                    <a:gd name="connsiteX54" fmla="*/ 1870454 w 2218135"/>
                    <a:gd name="connsiteY54" fmla="*/ 1745356 h 3919458"/>
                    <a:gd name="connsiteX55" fmla="*/ 1978235 w 2218135"/>
                    <a:gd name="connsiteY55" fmla="*/ 2134759 h 3919458"/>
                    <a:gd name="connsiteX56" fmla="*/ 1814826 w 2218135"/>
                    <a:gd name="connsiteY56" fmla="*/ 2461578 h 3919458"/>
                    <a:gd name="connsiteX57" fmla="*/ 2037341 w 2218135"/>
                    <a:gd name="connsiteY57" fmla="*/ 2600651 h 3919458"/>
                    <a:gd name="connsiteX58" fmla="*/ 2218135 w 2218135"/>
                    <a:gd name="connsiteY58" fmla="*/ 1752310 h 3919458"/>
                    <a:gd name="connsiteX59" fmla="*/ 1787011 w 2218135"/>
                    <a:gd name="connsiteY59" fmla="*/ 1185590 h 3919458"/>
                    <a:gd name="connsiteX60" fmla="*/ 1797441 w 2218135"/>
                    <a:gd name="connsiteY60" fmla="*/ 413740 h 3919458"/>
                    <a:gd name="connsiteX61" fmla="*/ 1860024 w 2218135"/>
                    <a:gd name="connsiteY61" fmla="*/ 90397 h 3919458"/>
                    <a:gd name="connsiteX62" fmla="*/ 1209862 w 2218135"/>
                    <a:gd name="connsiteY62"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694240 w 2218135"/>
                    <a:gd name="connsiteY26" fmla="*/ 3435384 h 3919458"/>
                    <a:gd name="connsiteX27" fmla="*/ 827391 w 2218135"/>
                    <a:gd name="connsiteY27" fmla="*/ 3256206 h 3919458"/>
                    <a:gd name="connsiteX28" fmla="*/ 829151 w 2218135"/>
                    <a:gd name="connsiteY28" fmla="*/ 3169309 h 3919458"/>
                    <a:gd name="connsiteX29" fmla="*/ 911597 w 2218135"/>
                    <a:gd name="connsiteY29" fmla="*/ 3122465 h 3919458"/>
                    <a:gd name="connsiteX30" fmla="*/ 877869 w 2218135"/>
                    <a:gd name="connsiteY30" fmla="*/ 3062504 h 3919458"/>
                    <a:gd name="connsiteX31" fmla="*/ 917218 w 2218135"/>
                    <a:gd name="connsiteY31" fmla="*/ 3000669 h 3919458"/>
                    <a:gd name="connsiteX32" fmla="*/ 902228 w 2218135"/>
                    <a:gd name="connsiteY32" fmla="*/ 2916350 h 3919458"/>
                    <a:gd name="connsiteX33" fmla="*/ 941577 w 2218135"/>
                    <a:gd name="connsiteY33" fmla="*/ 2858263 h 3919458"/>
                    <a:gd name="connsiteX34" fmla="*/ 930335 w 2218135"/>
                    <a:gd name="connsiteY34" fmla="*/ 2805797 h 3919458"/>
                    <a:gd name="connsiteX35" fmla="*/ 971558 w 2218135"/>
                    <a:gd name="connsiteY35" fmla="*/ 2751458 h 3919458"/>
                    <a:gd name="connsiteX36" fmla="*/ 969684 w 2218135"/>
                    <a:gd name="connsiteY36" fmla="*/ 2689624 h 3919458"/>
                    <a:gd name="connsiteX37" fmla="*/ 1033392 w 2218135"/>
                    <a:gd name="connsiteY37" fmla="*/ 2652148 h 3919458"/>
                    <a:gd name="connsiteX38" fmla="*/ 1084696 w 2218135"/>
                    <a:gd name="connsiteY38" fmla="*/ 2565634 h 3919458"/>
                    <a:gd name="connsiteX39" fmla="*/ 1074615 w 2218135"/>
                    <a:gd name="connsiteY39" fmla="*/ 2504120 h 3919458"/>
                    <a:gd name="connsiteX40" fmla="*/ 1164556 w 2218135"/>
                    <a:gd name="connsiteY40" fmla="*/ 2423548 h 3919458"/>
                    <a:gd name="connsiteX41" fmla="*/ 1207653 w 2218135"/>
                    <a:gd name="connsiteY41" fmla="*/ 2346724 h 3919458"/>
                    <a:gd name="connsiteX42" fmla="*/ 1261992 w 2218135"/>
                    <a:gd name="connsiteY42" fmla="*/ 2301753 h 3919458"/>
                    <a:gd name="connsiteX43" fmla="*/ 1297594 w 2218135"/>
                    <a:gd name="connsiteY43" fmla="*/ 2206191 h 3919458"/>
                    <a:gd name="connsiteX44" fmla="*/ 1391282 w 2218135"/>
                    <a:gd name="connsiteY44" fmla="*/ 2163094 h 3919458"/>
                    <a:gd name="connsiteX45" fmla="*/ 1408146 w 2218135"/>
                    <a:gd name="connsiteY45" fmla="*/ 2075027 h 3919458"/>
                    <a:gd name="connsiteX46" fmla="*/ 1484529 w 2218135"/>
                    <a:gd name="connsiteY46" fmla="*/ 1960918 h 3919458"/>
                    <a:gd name="connsiteX47" fmla="*/ 1447495 w 2218135"/>
                    <a:gd name="connsiteY47" fmla="*/ 1857669 h 3919458"/>
                    <a:gd name="connsiteX48" fmla="*/ 1528067 w 2218135"/>
                    <a:gd name="connsiteY48" fmla="*/ 1778971 h 3919458"/>
                    <a:gd name="connsiteX49" fmla="*/ 1505582 w 2218135"/>
                    <a:gd name="connsiteY49" fmla="*/ 1647807 h 3919458"/>
                    <a:gd name="connsiteX50" fmla="*/ 1511801 w 2218135"/>
                    <a:gd name="connsiteY50" fmla="*/ 1520175 h 3919458"/>
                    <a:gd name="connsiteX51" fmla="*/ 1466233 w 2218135"/>
                    <a:gd name="connsiteY51" fmla="*/ 1415460 h 3919458"/>
                    <a:gd name="connsiteX52" fmla="*/ 1512343 w 2218135"/>
                    <a:gd name="connsiteY52" fmla="*/ 837910 h 3919458"/>
                    <a:gd name="connsiteX53" fmla="*/ 1602740 w 2218135"/>
                    <a:gd name="connsiteY53" fmla="*/ 1112578 h 3919458"/>
                    <a:gd name="connsiteX54" fmla="*/ 1564495 w 2218135"/>
                    <a:gd name="connsiteY54" fmla="*/ 1446351 h 3919458"/>
                    <a:gd name="connsiteX55" fmla="*/ 1870454 w 2218135"/>
                    <a:gd name="connsiteY55" fmla="*/ 1745356 h 3919458"/>
                    <a:gd name="connsiteX56" fmla="*/ 1978235 w 2218135"/>
                    <a:gd name="connsiteY56" fmla="*/ 2134759 h 3919458"/>
                    <a:gd name="connsiteX57" fmla="*/ 1814826 w 2218135"/>
                    <a:gd name="connsiteY57" fmla="*/ 2461578 h 3919458"/>
                    <a:gd name="connsiteX58" fmla="*/ 2037341 w 2218135"/>
                    <a:gd name="connsiteY58" fmla="*/ 2600651 h 3919458"/>
                    <a:gd name="connsiteX59" fmla="*/ 2218135 w 2218135"/>
                    <a:gd name="connsiteY59" fmla="*/ 1752310 h 3919458"/>
                    <a:gd name="connsiteX60" fmla="*/ 1787011 w 2218135"/>
                    <a:gd name="connsiteY60" fmla="*/ 1185590 h 3919458"/>
                    <a:gd name="connsiteX61" fmla="*/ 1797441 w 2218135"/>
                    <a:gd name="connsiteY61" fmla="*/ 413740 h 3919458"/>
                    <a:gd name="connsiteX62" fmla="*/ 1860024 w 2218135"/>
                    <a:gd name="connsiteY62" fmla="*/ 90397 h 3919458"/>
                    <a:gd name="connsiteX63" fmla="*/ 1209862 w 2218135"/>
                    <a:gd name="connsiteY63"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694240 w 2218135"/>
                    <a:gd name="connsiteY26" fmla="*/ 3435384 h 3919458"/>
                    <a:gd name="connsiteX27" fmla="*/ 742958 w 2218135"/>
                    <a:gd name="connsiteY27" fmla="*/ 3317337 h 3919458"/>
                    <a:gd name="connsiteX28" fmla="*/ 827391 w 2218135"/>
                    <a:gd name="connsiteY28" fmla="*/ 3256206 h 3919458"/>
                    <a:gd name="connsiteX29" fmla="*/ 829151 w 2218135"/>
                    <a:gd name="connsiteY29" fmla="*/ 3169309 h 3919458"/>
                    <a:gd name="connsiteX30" fmla="*/ 911597 w 2218135"/>
                    <a:gd name="connsiteY30" fmla="*/ 3122465 h 3919458"/>
                    <a:gd name="connsiteX31" fmla="*/ 877869 w 2218135"/>
                    <a:gd name="connsiteY31" fmla="*/ 3062504 h 3919458"/>
                    <a:gd name="connsiteX32" fmla="*/ 917218 w 2218135"/>
                    <a:gd name="connsiteY32" fmla="*/ 3000669 h 3919458"/>
                    <a:gd name="connsiteX33" fmla="*/ 902228 w 2218135"/>
                    <a:gd name="connsiteY33" fmla="*/ 2916350 h 3919458"/>
                    <a:gd name="connsiteX34" fmla="*/ 941577 w 2218135"/>
                    <a:gd name="connsiteY34" fmla="*/ 2858263 h 3919458"/>
                    <a:gd name="connsiteX35" fmla="*/ 930335 w 2218135"/>
                    <a:gd name="connsiteY35" fmla="*/ 2805797 h 3919458"/>
                    <a:gd name="connsiteX36" fmla="*/ 971558 w 2218135"/>
                    <a:gd name="connsiteY36" fmla="*/ 2751458 h 3919458"/>
                    <a:gd name="connsiteX37" fmla="*/ 969684 w 2218135"/>
                    <a:gd name="connsiteY37" fmla="*/ 2689624 h 3919458"/>
                    <a:gd name="connsiteX38" fmla="*/ 1033392 w 2218135"/>
                    <a:gd name="connsiteY38" fmla="*/ 2652148 h 3919458"/>
                    <a:gd name="connsiteX39" fmla="*/ 1084696 w 2218135"/>
                    <a:gd name="connsiteY39" fmla="*/ 2565634 h 3919458"/>
                    <a:gd name="connsiteX40" fmla="*/ 1074615 w 2218135"/>
                    <a:gd name="connsiteY40" fmla="*/ 2504120 h 3919458"/>
                    <a:gd name="connsiteX41" fmla="*/ 1164556 w 2218135"/>
                    <a:gd name="connsiteY41" fmla="*/ 2423548 h 3919458"/>
                    <a:gd name="connsiteX42" fmla="*/ 1207653 w 2218135"/>
                    <a:gd name="connsiteY42" fmla="*/ 2346724 h 3919458"/>
                    <a:gd name="connsiteX43" fmla="*/ 1261992 w 2218135"/>
                    <a:gd name="connsiteY43" fmla="*/ 2301753 h 3919458"/>
                    <a:gd name="connsiteX44" fmla="*/ 1297594 w 2218135"/>
                    <a:gd name="connsiteY44" fmla="*/ 2206191 h 3919458"/>
                    <a:gd name="connsiteX45" fmla="*/ 1391282 w 2218135"/>
                    <a:gd name="connsiteY45" fmla="*/ 2163094 h 3919458"/>
                    <a:gd name="connsiteX46" fmla="*/ 1408146 w 2218135"/>
                    <a:gd name="connsiteY46" fmla="*/ 2075027 h 3919458"/>
                    <a:gd name="connsiteX47" fmla="*/ 1484529 w 2218135"/>
                    <a:gd name="connsiteY47" fmla="*/ 1960918 h 3919458"/>
                    <a:gd name="connsiteX48" fmla="*/ 1447495 w 2218135"/>
                    <a:gd name="connsiteY48" fmla="*/ 1857669 h 3919458"/>
                    <a:gd name="connsiteX49" fmla="*/ 1528067 w 2218135"/>
                    <a:gd name="connsiteY49" fmla="*/ 1778971 h 3919458"/>
                    <a:gd name="connsiteX50" fmla="*/ 1505582 w 2218135"/>
                    <a:gd name="connsiteY50" fmla="*/ 1647807 h 3919458"/>
                    <a:gd name="connsiteX51" fmla="*/ 1511801 w 2218135"/>
                    <a:gd name="connsiteY51" fmla="*/ 1520175 h 3919458"/>
                    <a:gd name="connsiteX52" fmla="*/ 1466233 w 2218135"/>
                    <a:gd name="connsiteY52" fmla="*/ 1415460 h 3919458"/>
                    <a:gd name="connsiteX53" fmla="*/ 1512343 w 2218135"/>
                    <a:gd name="connsiteY53" fmla="*/ 837910 h 3919458"/>
                    <a:gd name="connsiteX54" fmla="*/ 1602740 w 2218135"/>
                    <a:gd name="connsiteY54" fmla="*/ 1112578 h 3919458"/>
                    <a:gd name="connsiteX55" fmla="*/ 1564495 w 2218135"/>
                    <a:gd name="connsiteY55" fmla="*/ 1446351 h 3919458"/>
                    <a:gd name="connsiteX56" fmla="*/ 1870454 w 2218135"/>
                    <a:gd name="connsiteY56" fmla="*/ 1745356 h 3919458"/>
                    <a:gd name="connsiteX57" fmla="*/ 1978235 w 2218135"/>
                    <a:gd name="connsiteY57" fmla="*/ 2134759 h 3919458"/>
                    <a:gd name="connsiteX58" fmla="*/ 1814826 w 2218135"/>
                    <a:gd name="connsiteY58" fmla="*/ 2461578 h 3919458"/>
                    <a:gd name="connsiteX59" fmla="*/ 2037341 w 2218135"/>
                    <a:gd name="connsiteY59" fmla="*/ 2600651 h 3919458"/>
                    <a:gd name="connsiteX60" fmla="*/ 2218135 w 2218135"/>
                    <a:gd name="connsiteY60" fmla="*/ 1752310 h 3919458"/>
                    <a:gd name="connsiteX61" fmla="*/ 1787011 w 2218135"/>
                    <a:gd name="connsiteY61" fmla="*/ 1185590 h 3919458"/>
                    <a:gd name="connsiteX62" fmla="*/ 1797441 w 2218135"/>
                    <a:gd name="connsiteY62" fmla="*/ 413740 h 3919458"/>
                    <a:gd name="connsiteX63" fmla="*/ 1860024 w 2218135"/>
                    <a:gd name="connsiteY63" fmla="*/ 90397 h 3919458"/>
                    <a:gd name="connsiteX64" fmla="*/ 1209862 w 2218135"/>
                    <a:gd name="connsiteY64"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99367 w 2218135"/>
                    <a:gd name="connsiteY20" fmla="*/ 3767042 h 3919458"/>
                    <a:gd name="connsiteX21" fmla="*/ 510610 w 2218135"/>
                    <a:gd name="connsiteY21" fmla="*/ 3703333 h 3919458"/>
                    <a:gd name="connsiteX22" fmla="*/ 551833 w 2218135"/>
                    <a:gd name="connsiteY22" fmla="*/ 3632130 h 3919458"/>
                    <a:gd name="connsiteX23" fmla="*/ 533095 w 2218135"/>
                    <a:gd name="connsiteY23" fmla="*/ 3545937 h 3919458"/>
                    <a:gd name="connsiteX24" fmla="*/ 596803 w 2218135"/>
                    <a:gd name="connsiteY24" fmla="*/ 3512209 h 3919458"/>
                    <a:gd name="connsiteX25" fmla="*/ 611794 w 2218135"/>
                    <a:gd name="connsiteY25" fmla="*/ 3446627 h 3919458"/>
                    <a:gd name="connsiteX26" fmla="*/ 694240 w 2218135"/>
                    <a:gd name="connsiteY26" fmla="*/ 3435384 h 3919458"/>
                    <a:gd name="connsiteX27" fmla="*/ 737336 w 2218135"/>
                    <a:gd name="connsiteY27" fmla="*/ 3377297 h 3919458"/>
                    <a:gd name="connsiteX28" fmla="*/ 742958 w 2218135"/>
                    <a:gd name="connsiteY28" fmla="*/ 3317337 h 3919458"/>
                    <a:gd name="connsiteX29" fmla="*/ 827391 w 2218135"/>
                    <a:gd name="connsiteY29" fmla="*/ 3256206 h 3919458"/>
                    <a:gd name="connsiteX30" fmla="*/ 829151 w 2218135"/>
                    <a:gd name="connsiteY30" fmla="*/ 3169309 h 3919458"/>
                    <a:gd name="connsiteX31" fmla="*/ 911597 w 2218135"/>
                    <a:gd name="connsiteY31" fmla="*/ 3122465 h 3919458"/>
                    <a:gd name="connsiteX32" fmla="*/ 877869 w 2218135"/>
                    <a:gd name="connsiteY32" fmla="*/ 3062504 h 3919458"/>
                    <a:gd name="connsiteX33" fmla="*/ 917218 w 2218135"/>
                    <a:gd name="connsiteY33" fmla="*/ 3000669 h 3919458"/>
                    <a:gd name="connsiteX34" fmla="*/ 902228 w 2218135"/>
                    <a:gd name="connsiteY34" fmla="*/ 2916350 h 3919458"/>
                    <a:gd name="connsiteX35" fmla="*/ 941577 w 2218135"/>
                    <a:gd name="connsiteY35" fmla="*/ 2858263 h 3919458"/>
                    <a:gd name="connsiteX36" fmla="*/ 930335 w 2218135"/>
                    <a:gd name="connsiteY36" fmla="*/ 2805797 h 3919458"/>
                    <a:gd name="connsiteX37" fmla="*/ 971558 w 2218135"/>
                    <a:gd name="connsiteY37" fmla="*/ 2751458 h 3919458"/>
                    <a:gd name="connsiteX38" fmla="*/ 969684 w 2218135"/>
                    <a:gd name="connsiteY38" fmla="*/ 2689624 h 3919458"/>
                    <a:gd name="connsiteX39" fmla="*/ 1033392 w 2218135"/>
                    <a:gd name="connsiteY39" fmla="*/ 2652148 h 3919458"/>
                    <a:gd name="connsiteX40" fmla="*/ 1084696 w 2218135"/>
                    <a:gd name="connsiteY40" fmla="*/ 2565634 h 3919458"/>
                    <a:gd name="connsiteX41" fmla="*/ 1074615 w 2218135"/>
                    <a:gd name="connsiteY41" fmla="*/ 2504120 h 3919458"/>
                    <a:gd name="connsiteX42" fmla="*/ 1164556 w 2218135"/>
                    <a:gd name="connsiteY42" fmla="*/ 2423548 h 3919458"/>
                    <a:gd name="connsiteX43" fmla="*/ 1207653 w 2218135"/>
                    <a:gd name="connsiteY43" fmla="*/ 2346724 h 3919458"/>
                    <a:gd name="connsiteX44" fmla="*/ 1261992 w 2218135"/>
                    <a:gd name="connsiteY44" fmla="*/ 2301753 h 3919458"/>
                    <a:gd name="connsiteX45" fmla="*/ 1297594 w 2218135"/>
                    <a:gd name="connsiteY45" fmla="*/ 2206191 h 3919458"/>
                    <a:gd name="connsiteX46" fmla="*/ 1391282 w 2218135"/>
                    <a:gd name="connsiteY46" fmla="*/ 2163094 h 3919458"/>
                    <a:gd name="connsiteX47" fmla="*/ 1408146 w 2218135"/>
                    <a:gd name="connsiteY47" fmla="*/ 2075027 h 3919458"/>
                    <a:gd name="connsiteX48" fmla="*/ 1484529 w 2218135"/>
                    <a:gd name="connsiteY48" fmla="*/ 1960918 h 3919458"/>
                    <a:gd name="connsiteX49" fmla="*/ 1447495 w 2218135"/>
                    <a:gd name="connsiteY49" fmla="*/ 1857669 h 3919458"/>
                    <a:gd name="connsiteX50" fmla="*/ 1528067 w 2218135"/>
                    <a:gd name="connsiteY50" fmla="*/ 1778971 h 3919458"/>
                    <a:gd name="connsiteX51" fmla="*/ 1505582 w 2218135"/>
                    <a:gd name="connsiteY51" fmla="*/ 1647807 h 3919458"/>
                    <a:gd name="connsiteX52" fmla="*/ 1511801 w 2218135"/>
                    <a:gd name="connsiteY52" fmla="*/ 1520175 h 3919458"/>
                    <a:gd name="connsiteX53" fmla="*/ 1466233 w 2218135"/>
                    <a:gd name="connsiteY53" fmla="*/ 1415460 h 3919458"/>
                    <a:gd name="connsiteX54" fmla="*/ 1512343 w 2218135"/>
                    <a:gd name="connsiteY54" fmla="*/ 837910 h 3919458"/>
                    <a:gd name="connsiteX55" fmla="*/ 1602740 w 2218135"/>
                    <a:gd name="connsiteY55" fmla="*/ 1112578 h 3919458"/>
                    <a:gd name="connsiteX56" fmla="*/ 1564495 w 2218135"/>
                    <a:gd name="connsiteY56" fmla="*/ 1446351 h 3919458"/>
                    <a:gd name="connsiteX57" fmla="*/ 1870454 w 2218135"/>
                    <a:gd name="connsiteY57" fmla="*/ 1745356 h 3919458"/>
                    <a:gd name="connsiteX58" fmla="*/ 1978235 w 2218135"/>
                    <a:gd name="connsiteY58" fmla="*/ 2134759 h 3919458"/>
                    <a:gd name="connsiteX59" fmla="*/ 1814826 w 2218135"/>
                    <a:gd name="connsiteY59" fmla="*/ 2461578 h 3919458"/>
                    <a:gd name="connsiteX60" fmla="*/ 2037341 w 2218135"/>
                    <a:gd name="connsiteY60" fmla="*/ 2600651 h 3919458"/>
                    <a:gd name="connsiteX61" fmla="*/ 2218135 w 2218135"/>
                    <a:gd name="connsiteY61" fmla="*/ 1752310 h 3919458"/>
                    <a:gd name="connsiteX62" fmla="*/ 1787011 w 2218135"/>
                    <a:gd name="connsiteY62" fmla="*/ 1185590 h 3919458"/>
                    <a:gd name="connsiteX63" fmla="*/ 1797441 w 2218135"/>
                    <a:gd name="connsiteY63" fmla="*/ 413740 h 3919458"/>
                    <a:gd name="connsiteX64" fmla="*/ 1860024 w 2218135"/>
                    <a:gd name="connsiteY64" fmla="*/ 90397 h 3919458"/>
                    <a:gd name="connsiteX65" fmla="*/ 1209862 w 2218135"/>
                    <a:gd name="connsiteY65" fmla="*/ 0 h 3919458"/>
                    <a:gd name="connsiteX0" fmla="*/ 1209862 w 2218135"/>
                    <a:gd name="connsiteY0" fmla="*/ 0 h 3919458"/>
                    <a:gd name="connsiteX1" fmla="*/ 1034960 w 2218135"/>
                    <a:gd name="connsiteY1" fmla="*/ 791108 h 3919458"/>
                    <a:gd name="connsiteX2" fmla="*/ 996714 w 2218135"/>
                    <a:gd name="connsiteY2" fmla="*/ 1335756 h 3919458"/>
                    <a:gd name="connsiteX3" fmla="*/ 427580 w 2218135"/>
                    <a:gd name="connsiteY3" fmla="*/ 1852325 h 3919458"/>
                    <a:gd name="connsiteX4" fmla="*/ 276745 w 2218135"/>
                    <a:gd name="connsiteY4" fmla="*/ 2097034 h 3919458"/>
                    <a:gd name="connsiteX5" fmla="*/ 383194 w 2218135"/>
                    <a:gd name="connsiteY5" fmla="*/ 2346723 h 3919458"/>
                    <a:gd name="connsiteX6" fmla="*/ 121621 w 2218135"/>
                    <a:gd name="connsiteY6" fmla="*/ 2444194 h 3919458"/>
                    <a:gd name="connsiteX7" fmla="*/ 81517 w 2218135"/>
                    <a:gd name="connsiteY7" fmla="*/ 2646526 h 3919458"/>
                    <a:gd name="connsiteX8" fmla="*/ 67389 w 2218135"/>
                    <a:gd name="connsiteY8" fmla="*/ 2845900 h 3919458"/>
                    <a:gd name="connsiteX9" fmla="*/ 674433 w 2218135"/>
                    <a:gd name="connsiteY9" fmla="*/ 2405949 h 3919458"/>
                    <a:gd name="connsiteX10" fmla="*/ 639665 w 2218135"/>
                    <a:gd name="connsiteY10" fmla="*/ 2068699 h 3919458"/>
                    <a:gd name="connsiteX11" fmla="*/ 1053405 w 2218135"/>
                    <a:gd name="connsiteY11" fmla="*/ 1947011 h 3919458"/>
                    <a:gd name="connsiteX12" fmla="*/ 1162682 w 2218135"/>
                    <a:gd name="connsiteY12" fmla="*/ 1795834 h 3919458"/>
                    <a:gd name="connsiteX13" fmla="*/ 1189000 w 2218135"/>
                    <a:gd name="connsiteY13" fmla="*/ 1880952 h 3919458"/>
                    <a:gd name="connsiteX14" fmla="*/ 771826 w 2218135"/>
                    <a:gd name="connsiteY14" fmla="*/ 2489869 h 3919458"/>
                    <a:gd name="connsiteX15" fmla="*/ 656764 w 2218135"/>
                    <a:gd name="connsiteY15" fmla="*/ 2764573 h 3919458"/>
                    <a:gd name="connsiteX16" fmla="*/ 632711 w 2218135"/>
                    <a:gd name="connsiteY16" fmla="*/ 3066543 h 3919458"/>
                    <a:gd name="connsiteX17" fmla="*/ 333479 w 2218135"/>
                    <a:gd name="connsiteY17" fmla="*/ 3456942 h 3919458"/>
                    <a:gd name="connsiteX18" fmla="*/ 326981 w 2218135"/>
                    <a:gd name="connsiteY18" fmla="*/ 3742682 h 3919458"/>
                    <a:gd name="connsiteX19" fmla="*/ 390482 w 2218135"/>
                    <a:gd name="connsiteY19" fmla="*/ 3895062 h 3919458"/>
                    <a:gd name="connsiteX20" fmla="*/ 433785 w 2218135"/>
                    <a:gd name="connsiteY20" fmla="*/ 3823255 h 3919458"/>
                    <a:gd name="connsiteX21" fmla="*/ 499367 w 2218135"/>
                    <a:gd name="connsiteY21" fmla="*/ 3767042 h 3919458"/>
                    <a:gd name="connsiteX22" fmla="*/ 510610 w 2218135"/>
                    <a:gd name="connsiteY22" fmla="*/ 3703333 h 3919458"/>
                    <a:gd name="connsiteX23" fmla="*/ 551833 w 2218135"/>
                    <a:gd name="connsiteY23" fmla="*/ 3632130 h 3919458"/>
                    <a:gd name="connsiteX24" fmla="*/ 533095 w 2218135"/>
                    <a:gd name="connsiteY24" fmla="*/ 3545937 h 3919458"/>
                    <a:gd name="connsiteX25" fmla="*/ 596803 w 2218135"/>
                    <a:gd name="connsiteY25" fmla="*/ 3512209 h 3919458"/>
                    <a:gd name="connsiteX26" fmla="*/ 611794 w 2218135"/>
                    <a:gd name="connsiteY26" fmla="*/ 3446627 h 3919458"/>
                    <a:gd name="connsiteX27" fmla="*/ 694240 w 2218135"/>
                    <a:gd name="connsiteY27" fmla="*/ 3435384 h 3919458"/>
                    <a:gd name="connsiteX28" fmla="*/ 737336 w 2218135"/>
                    <a:gd name="connsiteY28" fmla="*/ 3377297 h 3919458"/>
                    <a:gd name="connsiteX29" fmla="*/ 742958 w 2218135"/>
                    <a:gd name="connsiteY29" fmla="*/ 3317337 h 3919458"/>
                    <a:gd name="connsiteX30" fmla="*/ 827391 w 2218135"/>
                    <a:gd name="connsiteY30" fmla="*/ 3256206 h 3919458"/>
                    <a:gd name="connsiteX31" fmla="*/ 829151 w 2218135"/>
                    <a:gd name="connsiteY31" fmla="*/ 3169309 h 3919458"/>
                    <a:gd name="connsiteX32" fmla="*/ 911597 w 2218135"/>
                    <a:gd name="connsiteY32" fmla="*/ 3122465 h 3919458"/>
                    <a:gd name="connsiteX33" fmla="*/ 877869 w 2218135"/>
                    <a:gd name="connsiteY33" fmla="*/ 3062504 h 3919458"/>
                    <a:gd name="connsiteX34" fmla="*/ 917218 w 2218135"/>
                    <a:gd name="connsiteY34" fmla="*/ 3000669 h 3919458"/>
                    <a:gd name="connsiteX35" fmla="*/ 902228 w 2218135"/>
                    <a:gd name="connsiteY35" fmla="*/ 2916350 h 3919458"/>
                    <a:gd name="connsiteX36" fmla="*/ 941577 w 2218135"/>
                    <a:gd name="connsiteY36" fmla="*/ 2858263 h 3919458"/>
                    <a:gd name="connsiteX37" fmla="*/ 930335 w 2218135"/>
                    <a:gd name="connsiteY37" fmla="*/ 2805797 h 3919458"/>
                    <a:gd name="connsiteX38" fmla="*/ 971558 w 2218135"/>
                    <a:gd name="connsiteY38" fmla="*/ 2751458 h 3919458"/>
                    <a:gd name="connsiteX39" fmla="*/ 969684 w 2218135"/>
                    <a:gd name="connsiteY39" fmla="*/ 2689624 h 3919458"/>
                    <a:gd name="connsiteX40" fmla="*/ 1033392 w 2218135"/>
                    <a:gd name="connsiteY40" fmla="*/ 2652148 h 3919458"/>
                    <a:gd name="connsiteX41" fmla="*/ 1084696 w 2218135"/>
                    <a:gd name="connsiteY41" fmla="*/ 2565634 h 3919458"/>
                    <a:gd name="connsiteX42" fmla="*/ 1074615 w 2218135"/>
                    <a:gd name="connsiteY42" fmla="*/ 2504120 h 3919458"/>
                    <a:gd name="connsiteX43" fmla="*/ 1164556 w 2218135"/>
                    <a:gd name="connsiteY43" fmla="*/ 2423548 h 3919458"/>
                    <a:gd name="connsiteX44" fmla="*/ 1207653 w 2218135"/>
                    <a:gd name="connsiteY44" fmla="*/ 2346724 h 3919458"/>
                    <a:gd name="connsiteX45" fmla="*/ 1261992 w 2218135"/>
                    <a:gd name="connsiteY45" fmla="*/ 2301753 h 3919458"/>
                    <a:gd name="connsiteX46" fmla="*/ 1297594 w 2218135"/>
                    <a:gd name="connsiteY46" fmla="*/ 2206191 h 3919458"/>
                    <a:gd name="connsiteX47" fmla="*/ 1391282 w 2218135"/>
                    <a:gd name="connsiteY47" fmla="*/ 2163094 h 3919458"/>
                    <a:gd name="connsiteX48" fmla="*/ 1408146 w 2218135"/>
                    <a:gd name="connsiteY48" fmla="*/ 2075027 h 3919458"/>
                    <a:gd name="connsiteX49" fmla="*/ 1484529 w 2218135"/>
                    <a:gd name="connsiteY49" fmla="*/ 1960918 h 3919458"/>
                    <a:gd name="connsiteX50" fmla="*/ 1447495 w 2218135"/>
                    <a:gd name="connsiteY50" fmla="*/ 1857669 h 3919458"/>
                    <a:gd name="connsiteX51" fmla="*/ 1528067 w 2218135"/>
                    <a:gd name="connsiteY51" fmla="*/ 1778971 h 3919458"/>
                    <a:gd name="connsiteX52" fmla="*/ 1505582 w 2218135"/>
                    <a:gd name="connsiteY52" fmla="*/ 1647807 h 3919458"/>
                    <a:gd name="connsiteX53" fmla="*/ 1511801 w 2218135"/>
                    <a:gd name="connsiteY53" fmla="*/ 1520175 h 3919458"/>
                    <a:gd name="connsiteX54" fmla="*/ 1466233 w 2218135"/>
                    <a:gd name="connsiteY54" fmla="*/ 1415460 h 3919458"/>
                    <a:gd name="connsiteX55" fmla="*/ 1512343 w 2218135"/>
                    <a:gd name="connsiteY55" fmla="*/ 837910 h 3919458"/>
                    <a:gd name="connsiteX56" fmla="*/ 1602740 w 2218135"/>
                    <a:gd name="connsiteY56" fmla="*/ 1112578 h 3919458"/>
                    <a:gd name="connsiteX57" fmla="*/ 1564495 w 2218135"/>
                    <a:gd name="connsiteY57" fmla="*/ 1446351 h 3919458"/>
                    <a:gd name="connsiteX58" fmla="*/ 1870454 w 2218135"/>
                    <a:gd name="connsiteY58" fmla="*/ 1745356 h 3919458"/>
                    <a:gd name="connsiteX59" fmla="*/ 1978235 w 2218135"/>
                    <a:gd name="connsiteY59" fmla="*/ 2134759 h 3919458"/>
                    <a:gd name="connsiteX60" fmla="*/ 1814826 w 2218135"/>
                    <a:gd name="connsiteY60" fmla="*/ 2461578 h 3919458"/>
                    <a:gd name="connsiteX61" fmla="*/ 2037341 w 2218135"/>
                    <a:gd name="connsiteY61" fmla="*/ 2600651 h 3919458"/>
                    <a:gd name="connsiteX62" fmla="*/ 2218135 w 2218135"/>
                    <a:gd name="connsiteY62" fmla="*/ 1752310 h 3919458"/>
                    <a:gd name="connsiteX63" fmla="*/ 1787011 w 2218135"/>
                    <a:gd name="connsiteY63" fmla="*/ 1185590 h 3919458"/>
                    <a:gd name="connsiteX64" fmla="*/ 1797441 w 2218135"/>
                    <a:gd name="connsiteY64" fmla="*/ 413740 h 3919458"/>
                    <a:gd name="connsiteX65" fmla="*/ 1860024 w 2218135"/>
                    <a:gd name="connsiteY65" fmla="*/ 90397 h 3919458"/>
                    <a:gd name="connsiteX66" fmla="*/ 1209862 w 2218135"/>
                    <a:gd name="connsiteY66" fmla="*/ 0 h 3919458"/>
                    <a:gd name="connsiteX0" fmla="*/ 1209862 w 2218135"/>
                    <a:gd name="connsiteY0" fmla="*/ 0 h 3931227"/>
                    <a:gd name="connsiteX1" fmla="*/ 1034960 w 2218135"/>
                    <a:gd name="connsiteY1" fmla="*/ 791108 h 3931227"/>
                    <a:gd name="connsiteX2" fmla="*/ 996714 w 2218135"/>
                    <a:gd name="connsiteY2" fmla="*/ 1335756 h 3931227"/>
                    <a:gd name="connsiteX3" fmla="*/ 427580 w 2218135"/>
                    <a:gd name="connsiteY3" fmla="*/ 1852325 h 3931227"/>
                    <a:gd name="connsiteX4" fmla="*/ 276745 w 2218135"/>
                    <a:gd name="connsiteY4" fmla="*/ 2097034 h 3931227"/>
                    <a:gd name="connsiteX5" fmla="*/ 383194 w 2218135"/>
                    <a:gd name="connsiteY5" fmla="*/ 2346723 h 3931227"/>
                    <a:gd name="connsiteX6" fmla="*/ 121621 w 2218135"/>
                    <a:gd name="connsiteY6" fmla="*/ 2444194 h 3931227"/>
                    <a:gd name="connsiteX7" fmla="*/ 81517 w 2218135"/>
                    <a:gd name="connsiteY7" fmla="*/ 2646526 h 3931227"/>
                    <a:gd name="connsiteX8" fmla="*/ 67389 w 2218135"/>
                    <a:gd name="connsiteY8" fmla="*/ 2845900 h 3931227"/>
                    <a:gd name="connsiteX9" fmla="*/ 674433 w 2218135"/>
                    <a:gd name="connsiteY9" fmla="*/ 2405949 h 3931227"/>
                    <a:gd name="connsiteX10" fmla="*/ 639665 w 2218135"/>
                    <a:gd name="connsiteY10" fmla="*/ 2068699 h 3931227"/>
                    <a:gd name="connsiteX11" fmla="*/ 1053405 w 2218135"/>
                    <a:gd name="connsiteY11" fmla="*/ 1947011 h 3931227"/>
                    <a:gd name="connsiteX12" fmla="*/ 1162682 w 2218135"/>
                    <a:gd name="connsiteY12" fmla="*/ 1795834 h 3931227"/>
                    <a:gd name="connsiteX13" fmla="*/ 1189000 w 2218135"/>
                    <a:gd name="connsiteY13" fmla="*/ 1880952 h 3931227"/>
                    <a:gd name="connsiteX14" fmla="*/ 771826 w 2218135"/>
                    <a:gd name="connsiteY14" fmla="*/ 2489869 h 3931227"/>
                    <a:gd name="connsiteX15" fmla="*/ 656764 w 2218135"/>
                    <a:gd name="connsiteY15" fmla="*/ 2764573 h 3931227"/>
                    <a:gd name="connsiteX16" fmla="*/ 632711 w 2218135"/>
                    <a:gd name="connsiteY16" fmla="*/ 3066543 h 3931227"/>
                    <a:gd name="connsiteX17" fmla="*/ 333479 w 2218135"/>
                    <a:gd name="connsiteY17" fmla="*/ 3456942 h 3931227"/>
                    <a:gd name="connsiteX18" fmla="*/ 326981 w 2218135"/>
                    <a:gd name="connsiteY18" fmla="*/ 3742682 h 3931227"/>
                    <a:gd name="connsiteX19" fmla="*/ 297000 w 2218135"/>
                    <a:gd name="connsiteY19" fmla="*/ 3922565 h 3931227"/>
                    <a:gd name="connsiteX20" fmla="*/ 390482 w 2218135"/>
                    <a:gd name="connsiteY20" fmla="*/ 3895062 h 3931227"/>
                    <a:gd name="connsiteX21" fmla="*/ 433785 w 2218135"/>
                    <a:gd name="connsiteY21" fmla="*/ 3823255 h 3931227"/>
                    <a:gd name="connsiteX22" fmla="*/ 499367 w 2218135"/>
                    <a:gd name="connsiteY22" fmla="*/ 3767042 h 3931227"/>
                    <a:gd name="connsiteX23" fmla="*/ 510610 w 2218135"/>
                    <a:gd name="connsiteY23" fmla="*/ 3703333 h 3931227"/>
                    <a:gd name="connsiteX24" fmla="*/ 551833 w 2218135"/>
                    <a:gd name="connsiteY24" fmla="*/ 3632130 h 3931227"/>
                    <a:gd name="connsiteX25" fmla="*/ 533095 w 2218135"/>
                    <a:gd name="connsiteY25" fmla="*/ 3545937 h 3931227"/>
                    <a:gd name="connsiteX26" fmla="*/ 596803 w 2218135"/>
                    <a:gd name="connsiteY26" fmla="*/ 3512209 h 3931227"/>
                    <a:gd name="connsiteX27" fmla="*/ 611794 w 2218135"/>
                    <a:gd name="connsiteY27" fmla="*/ 3446627 h 3931227"/>
                    <a:gd name="connsiteX28" fmla="*/ 694240 w 2218135"/>
                    <a:gd name="connsiteY28" fmla="*/ 3435384 h 3931227"/>
                    <a:gd name="connsiteX29" fmla="*/ 737336 w 2218135"/>
                    <a:gd name="connsiteY29" fmla="*/ 3377297 h 3931227"/>
                    <a:gd name="connsiteX30" fmla="*/ 742958 w 2218135"/>
                    <a:gd name="connsiteY30" fmla="*/ 3317337 h 3931227"/>
                    <a:gd name="connsiteX31" fmla="*/ 827391 w 2218135"/>
                    <a:gd name="connsiteY31" fmla="*/ 3256206 h 3931227"/>
                    <a:gd name="connsiteX32" fmla="*/ 829151 w 2218135"/>
                    <a:gd name="connsiteY32" fmla="*/ 3169309 h 3931227"/>
                    <a:gd name="connsiteX33" fmla="*/ 911597 w 2218135"/>
                    <a:gd name="connsiteY33" fmla="*/ 3122465 h 3931227"/>
                    <a:gd name="connsiteX34" fmla="*/ 877869 w 2218135"/>
                    <a:gd name="connsiteY34" fmla="*/ 3062504 h 3931227"/>
                    <a:gd name="connsiteX35" fmla="*/ 917218 w 2218135"/>
                    <a:gd name="connsiteY35" fmla="*/ 3000669 h 3931227"/>
                    <a:gd name="connsiteX36" fmla="*/ 902228 w 2218135"/>
                    <a:gd name="connsiteY36" fmla="*/ 2916350 h 3931227"/>
                    <a:gd name="connsiteX37" fmla="*/ 941577 w 2218135"/>
                    <a:gd name="connsiteY37" fmla="*/ 2858263 h 3931227"/>
                    <a:gd name="connsiteX38" fmla="*/ 930335 w 2218135"/>
                    <a:gd name="connsiteY38" fmla="*/ 2805797 h 3931227"/>
                    <a:gd name="connsiteX39" fmla="*/ 971558 w 2218135"/>
                    <a:gd name="connsiteY39" fmla="*/ 2751458 h 3931227"/>
                    <a:gd name="connsiteX40" fmla="*/ 969684 w 2218135"/>
                    <a:gd name="connsiteY40" fmla="*/ 2689624 h 3931227"/>
                    <a:gd name="connsiteX41" fmla="*/ 1033392 w 2218135"/>
                    <a:gd name="connsiteY41" fmla="*/ 2652148 h 3931227"/>
                    <a:gd name="connsiteX42" fmla="*/ 1084696 w 2218135"/>
                    <a:gd name="connsiteY42" fmla="*/ 2565634 h 3931227"/>
                    <a:gd name="connsiteX43" fmla="*/ 1074615 w 2218135"/>
                    <a:gd name="connsiteY43" fmla="*/ 2504120 h 3931227"/>
                    <a:gd name="connsiteX44" fmla="*/ 1164556 w 2218135"/>
                    <a:gd name="connsiteY44" fmla="*/ 2423548 h 3931227"/>
                    <a:gd name="connsiteX45" fmla="*/ 1207653 w 2218135"/>
                    <a:gd name="connsiteY45" fmla="*/ 2346724 h 3931227"/>
                    <a:gd name="connsiteX46" fmla="*/ 1261992 w 2218135"/>
                    <a:gd name="connsiteY46" fmla="*/ 2301753 h 3931227"/>
                    <a:gd name="connsiteX47" fmla="*/ 1297594 w 2218135"/>
                    <a:gd name="connsiteY47" fmla="*/ 2206191 h 3931227"/>
                    <a:gd name="connsiteX48" fmla="*/ 1391282 w 2218135"/>
                    <a:gd name="connsiteY48" fmla="*/ 2163094 h 3931227"/>
                    <a:gd name="connsiteX49" fmla="*/ 1408146 w 2218135"/>
                    <a:gd name="connsiteY49" fmla="*/ 2075027 h 3931227"/>
                    <a:gd name="connsiteX50" fmla="*/ 1484529 w 2218135"/>
                    <a:gd name="connsiteY50" fmla="*/ 1960918 h 3931227"/>
                    <a:gd name="connsiteX51" fmla="*/ 1447495 w 2218135"/>
                    <a:gd name="connsiteY51" fmla="*/ 1857669 h 3931227"/>
                    <a:gd name="connsiteX52" fmla="*/ 1528067 w 2218135"/>
                    <a:gd name="connsiteY52" fmla="*/ 1778971 h 3931227"/>
                    <a:gd name="connsiteX53" fmla="*/ 1505582 w 2218135"/>
                    <a:gd name="connsiteY53" fmla="*/ 1647807 h 3931227"/>
                    <a:gd name="connsiteX54" fmla="*/ 1511801 w 2218135"/>
                    <a:gd name="connsiteY54" fmla="*/ 1520175 h 3931227"/>
                    <a:gd name="connsiteX55" fmla="*/ 1466233 w 2218135"/>
                    <a:gd name="connsiteY55" fmla="*/ 1415460 h 3931227"/>
                    <a:gd name="connsiteX56" fmla="*/ 1512343 w 2218135"/>
                    <a:gd name="connsiteY56" fmla="*/ 837910 h 3931227"/>
                    <a:gd name="connsiteX57" fmla="*/ 1602740 w 2218135"/>
                    <a:gd name="connsiteY57" fmla="*/ 1112578 h 3931227"/>
                    <a:gd name="connsiteX58" fmla="*/ 1564495 w 2218135"/>
                    <a:gd name="connsiteY58" fmla="*/ 1446351 h 3931227"/>
                    <a:gd name="connsiteX59" fmla="*/ 1870454 w 2218135"/>
                    <a:gd name="connsiteY59" fmla="*/ 1745356 h 3931227"/>
                    <a:gd name="connsiteX60" fmla="*/ 1978235 w 2218135"/>
                    <a:gd name="connsiteY60" fmla="*/ 2134759 h 3931227"/>
                    <a:gd name="connsiteX61" fmla="*/ 1814826 w 2218135"/>
                    <a:gd name="connsiteY61" fmla="*/ 2461578 h 3931227"/>
                    <a:gd name="connsiteX62" fmla="*/ 2037341 w 2218135"/>
                    <a:gd name="connsiteY62" fmla="*/ 2600651 h 3931227"/>
                    <a:gd name="connsiteX63" fmla="*/ 2218135 w 2218135"/>
                    <a:gd name="connsiteY63" fmla="*/ 1752310 h 3931227"/>
                    <a:gd name="connsiteX64" fmla="*/ 1787011 w 2218135"/>
                    <a:gd name="connsiteY64" fmla="*/ 1185590 h 3931227"/>
                    <a:gd name="connsiteX65" fmla="*/ 1797441 w 2218135"/>
                    <a:gd name="connsiteY65" fmla="*/ 413740 h 3931227"/>
                    <a:gd name="connsiteX66" fmla="*/ 1860024 w 2218135"/>
                    <a:gd name="connsiteY66" fmla="*/ 90397 h 3931227"/>
                    <a:gd name="connsiteX67" fmla="*/ 1209862 w 2218135"/>
                    <a:gd name="connsiteY67" fmla="*/ 0 h 3931227"/>
                    <a:gd name="connsiteX0" fmla="*/ 1209862 w 2218135"/>
                    <a:gd name="connsiteY0" fmla="*/ 0 h 3931227"/>
                    <a:gd name="connsiteX1" fmla="*/ 1034960 w 2218135"/>
                    <a:gd name="connsiteY1" fmla="*/ 791108 h 3931227"/>
                    <a:gd name="connsiteX2" fmla="*/ 996714 w 2218135"/>
                    <a:gd name="connsiteY2" fmla="*/ 1335756 h 3931227"/>
                    <a:gd name="connsiteX3" fmla="*/ 427580 w 2218135"/>
                    <a:gd name="connsiteY3" fmla="*/ 1852325 h 3931227"/>
                    <a:gd name="connsiteX4" fmla="*/ 276745 w 2218135"/>
                    <a:gd name="connsiteY4" fmla="*/ 2097034 h 3931227"/>
                    <a:gd name="connsiteX5" fmla="*/ 383194 w 2218135"/>
                    <a:gd name="connsiteY5" fmla="*/ 2346723 h 3931227"/>
                    <a:gd name="connsiteX6" fmla="*/ 121621 w 2218135"/>
                    <a:gd name="connsiteY6" fmla="*/ 2444194 h 3931227"/>
                    <a:gd name="connsiteX7" fmla="*/ 81517 w 2218135"/>
                    <a:gd name="connsiteY7" fmla="*/ 2646526 h 3931227"/>
                    <a:gd name="connsiteX8" fmla="*/ 67389 w 2218135"/>
                    <a:gd name="connsiteY8" fmla="*/ 2845900 h 3931227"/>
                    <a:gd name="connsiteX9" fmla="*/ 674433 w 2218135"/>
                    <a:gd name="connsiteY9" fmla="*/ 2405949 h 3931227"/>
                    <a:gd name="connsiteX10" fmla="*/ 639665 w 2218135"/>
                    <a:gd name="connsiteY10" fmla="*/ 2068699 h 3931227"/>
                    <a:gd name="connsiteX11" fmla="*/ 1053405 w 2218135"/>
                    <a:gd name="connsiteY11" fmla="*/ 1947011 h 3931227"/>
                    <a:gd name="connsiteX12" fmla="*/ 1162682 w 2218135"/>
                    <a:gd name="connsiteY12" fmla="*/ 1795834 h 3931227"/>
                    <a:gd name="connsiteX13" fmla="*/ 1189000 w 2218135"/>
                    <a:gd name="connsiteY13" fmla="*/ 1880952 h 3931227"/>
                    <a:gd name="connsiteX14" fmla="*/ 771826 w 2218135"/>
                    <a:gd name="connsiteY14" fmla="*/ 2489869 h 3931227"/>
                    <a:gd name="connsiteX15" fmla="*/ 656764 w 2218135"/>
                    <a:gd name="connsiteY15" fmla="*/ 2764573 h 3931227"/>
                    <a:gd name="connsiteX16" fmla="*/ 632711 w 2218135"/>
                    <a:gd name="connsiteY16" fmla="*/ 3066543 h 3931227"/>
                    <a:gd name="connsiteX17" fmla="*/ 333479 w 2218135"/>
                    <a:gd name="connsiteY17" fmla="*/ 3456942 h 3931227"/>
                    <a:gd name="connsiteX18" fmla="*/ 326981 w 2218135"/>
                    <a:gd name="connsiteY18" fmla="*/ 3742682 h 3931227"/>
                    <a:gd name="connsiteX19" fmla="*/ 297000 w 2218135"/>
                    <a:gd name="connsiteY19" fmla="*/ 3922565 h 3931227"/>
                    <a:gd name="connsiteX20" fmla="*/ 390482 w 2218135"/>
                    <a:gd name="connsiteY20" fmla="*/ 3895062 h 3931227"/>
                    <a:gd name="connsiteX21" fmla="*/ 433785 w 2218135"/>
                    <a:gd name="connsiteY21" fmla="*/ 3823255 h 3931227"/>
                    <a:gd name="connsiteX22" fmla="*/ 499367 w 2218135"/>
                    <a:gd name="connsiteY22" fmla="*/ 3767042 h 3931227"/>
                    <a:gd name="connsiteX23" fmla="*/ 510610 w 2218135"/>
                    <a:gd name="connsiteY23" fmla="*/ 3703333 h 3931227"/>
                    <a:gd name="connsiteX24" fmla="*/ 551833 w 2218135"/>
                    <a:gd name="connsiteY24" fmla="*/ 3632130 h 3931227"/>
                    <a:gd name="connsiteX25" fmla="*/ 533095 w 2218135"/>
                    <a:gd name="connsiteY25" fmla="*/ 3545937 h 3931227"/>
                    <a:gd name="connsiteX26" fmla="*/ 596803 w 2218135"/>
                    <a:gd name="connsiteY26" fmla="*/ 3512209 h 3931227"/>
                    <a:gd name="connsiteX27" fmla="*/ 611794 w 2218135"/>
                    <a:gd name="connsiteY27" fmla="*/ 3446627 h 3931227"/>
                    <a:gd name="connsiteX28" fmla="*/ 694240 w 2218135"/>
                    <a:gd name="connsiteY28" fmla="*/ 3435384 h 3931227"/>
                    <a:gd name="connsiteX29" fmla="*/ 737336 w 2218135"/>
                    <a:gd name="connsiteY29" fmla="*/ 3377297 h 3931227"/>
                    <a:gd name="connsiteX30" fmla="*/ 742958 w 2218135"/>
                    <a:gd name="connsiteY30" fmla="*/ 3317337 h 3931227"/>
                    <a:gd name="connsiteX31" fmla="*/ 827391 w 2218135"/>
                    <a:gd name="connsiteY31" fmla="*/ 3256206 h 3931227"/>
                    <a:gd name="connsiteX32" fmla="*/ 829151 w 2218135"/>
                    <a:gd name="connsiteY32" fmla="*/ 3169309 h 3931227"/>
                    <a:gd name="connsiteX33" fmla="*/ 911597 w 2218135"/>
                    <a:gd name="connsiteY33" fmla="*/ 3122465 h 3931227"/>
                    <a:gd name="connsiteX34" fmla="*/ 877869 w 2218135"/>
                    <a:gd name="connsiteY34" fmla="*/ 3062504 h 3931227"/>
                    <a:gd name="connsiteX35" fmla="*/ 917218 w 2218135"/>
                    <a:gd name="connsiteY35" fmla="*/ 3000669 h 3931227"/>
                    <a:gd name="connsiteX36" fmla="*/ 902228 w 2218135"/>
                    <a:gd name="connsiteY36" fmla="*/ 2916350 h 3931227"/>
                    <a:gd name="connsiteX37" fmla="*/ 941577 w 2218135"/>
                    <a:gd name="connsiteY37" fmla="*/ 2858263 h 3931227"/>
                    <a:gd name="connsiteX38" fmla="*/ 930335 w 2218135"/>
                    <a:gd name="connsiteY38" fmla="*/ 2805797 h 3931227"/>
                    <a:gd name="connsiteX39" fmla="*/ 971558 w 2218135"/>
                    <a:gd name="connsiteY39" fmla="*/ 2751458 h 3931227"/>
                    <a:gd name="connsiteX40" fmla="*/ 969684 w 2218135"/>
                    <a:gd name="connsiteY40" fmla="*/ 2689624 h 3931227"/>
                    <a:gd name="connsiteX41" fmla="*/ 1033392 w 2218135"/>
                    <a:gd name="connsiteY41" fmla="*/ 2652148 h 3931227"/>
                    <a:gd name="connsiteX42" fmla="*/ 1084696 w 2218135"/>
                    <a:gd name="connsiteY42" fmla="*/ 2565634 h 3931227"/>
                    <a:gd name="connsiteX43" fmla="*/ 1074615 w 2218135"/>
                    <a:gd name="connsiteY43" fmla="*/ 2504120 h 3931227"/>
                    <a:gd name="connsiteX44" fmla="*/ 1164556 w 2218135"/>
                    <a:gd name="connsiteY44" fmla="*/ 2423548 h 3931227"/>
                    <a:gd name="connsiteX45" fmla="*/ 1207653 w 2218135"/>
                    <a:gd name="connsiteY45" fmla="*/ 2346724 h 3931227"/>
                    <a:gd name="connsiteX46" fmla="*/ 1261992 w 2218135"/>
                    <a:gd name="connsiteY46" fmla="*/ 2301753 h 3931227"/>
                    <a:gd name="connsiteX47" fmla="*/ 1297594 w 2218135"/>
                    <a:gd name="connsiteY47" fmla="*/ 2206191 h 3931227"/>
                    <a:gd name="connsiteX48" fmla="*/ 1391282 w 2218135"/>
                    <a:gd name="connsiteY48" fmla="*/ 2163094 h 3931227"/>
                    <a:gd name="connsiteX49" fmla="*/ 1408146 w 2218135"/>
                    <a:gd name="connsiteY49" fmla="*/ 2075027 h 3931227"/>
                    <a:gd name="connsiteX50" fmla="*/ 1484529 w 2218135"/>
                    <a:gd name="connsiteY50" fmla="*/ 1960918 h 3931227"/>
                    <a:gd name="connsiteX51" fmla="*/ 1447495 w 2218135"/>
                    <a:gd name="connsiteY51" fmla="*/ 1857669 h 3931227"/>
                    <a:gd name="connsiteX52" fmla="*/ 1528067 w 2218135"/>
                    <a:gd name="connsiteY52" fmla="*/ 1778971 h 3931227"/>
                    <a:gd name="connsiteX53" fmla="*/ 1505582 w 2218135"/>
                    <a:gd name="connsiteY53" fmla="*/ 1647807 h 3931227"/>
                    <a:gd name="connsiteX54" fmla="*/ 1511801 w 2218135"/>
                    <a:gd name="connsiteY54" fmla="*/ 1520175 h 3931227"/>
                    <a:gd name="connsiteX55" fmla="*/ 1466233 w 2218135"/>
                    <a:gd name="connsiteY55" fmla="*/ 1415460 h 3931227"/>
                    <a:gd name="connsiteX56" fmla="*/ 1512343 w 2218135"/>
                    <a:gd name="connsiteY56" fmla="*/ 837910 h 3931227"/>
                    <a:gd name="connsiteX57" fmla="*/ 1602740 w 2218135"/>
                    <a:gd name="connsiteY57" fmla="*/ 1112578 h 3931227"/>
                    <a:gd name="connsiteX58" fmla="*/ 1564495 w 2218135"/>
                    <a:gd name="connsiteY58" fmla="*/ 1446351 h 3931227"/>
                    <a:gd name="connsiteX59" fmla="*/ 1870454 w 2218135"/>
                    <a:gd name="connsiteY59" fmla="*/ 1745356 h 3931227"/>
                    <a:gd name="connsiteX60" fmla="*/ 1978235 w 2218135"/>
                    <a:gd name="connsiteY60" fmla="*/ 2134759 h 3931227"/>
                    <a:gd name="connsiteX61" fmla="*/ 1814826 w 2218135"/>
                    <a:gd name="connsiteY61" fmla="*/ 2461578 h 3931227"/>
                    <a:gd name="connsiteX62" fmla="*/ 2037341 w 2218135"/>
                    <a:gd name="connsiteY62" fmla="*/ 2600651 h 3931227"/>
                    <a:gd name="connsiteX63" fmla="*/ 2218135 w 2218135"/>
                    <a:gd name="connsiteY63" fmla="*/ 1752310 h 3931227"/>
                    <a:gd name="connsiteX64" fmla="*/ 1787011 w 2218135"/>
                    <a:gd name="connsiteY64" fmla="*/ 1185590 h 3931227"/>
                    <a:gd name="connsiteX65" fmla="*/ 1797441 w 2218135"/>
                    <a:gd name="connsiteY65" fmla="*/ 413740 h 3931227"/>
                    <a:gd name="connsiteX66" fmla="*/ 1860024 w 2218135"/>
                    <a:gd name="connsiteY66" fmla="*/ 90397 h 3931227"/>
                    <a:gd name="connsiteX67" fmla="*/ 1209862 w 2218135"/>
                    <a:gd name="connsiteY67" fmla="*/ 0 h 3931227"/>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674433 w 2218135"/>
                    <a:gd name="connsiteY9" fmla="*/ 2405949 h 3932403"/>
                    <a:gd name="connsiteX10" fmla="*/ 639665 w 2218135"/>
                    <a:gd name="connsiteY10" fmla="*/ 2068699 h 3932403"/>
                    <a:gd name="connsiteX11" fmla="*/ 1053405 w 2218135"/>
                    <a:gd name="connsiteY11" fmla="*/ 1947011 h 3932403"/>
                    <a:gd name="connsiteX12" fmla="*/ 1162682 w 2218135"/>
                    <a:gd name="connsiteY12" fmla="*/ 1795834 h 3932403"/>
                    <a:gd name="connsiteX13" fmla="*/ 1189000 w 2218135"/>
                    <a:gd name="connsiteY13" fmla="*/ 1880952 h 3932403"/>
                    <a:gd name="connsiteX14" fmla="*/ 771826 w 2218135"/>
                    <a:gd name="connsiteY14" fmla="*/ 2489869 h 3932403"/>
                    <a:gd name="connsiteX15" fmla="*/ 656764 w 2218135"/>
                    <a:gd name="connsiteY15" fmla="*/ 2764573 h 3932403"/>
                    <a:gd name="connsiteX16" fmla="*/ 632711 w 2218135"/>
                    <a:gd name="connsiteY16" fmla="*/ 3066543 h 3932403"/>
                    <a:gd name="connsiteX17" fmla="*/ 333479 w 2218135"/>
                    <a:gd name="connsiteY17" fmla="*/ 3456942 h 3932403"/>
                    <a:gd name="connsiteX18" fmla="*/ 326981 w 2218135"/>
                    <a:gd name="connsiteY18" fmla="*/ 3742682 h 3932403"/>
                    <a:gd name="connsiteX19" fmla="*/ 297000 w 2218135"/>
                    <a:gd name="connsiteY19" fmla="*/ 3922565 h 3932403"/>
                    <a:gd name="connsiteX20" fmla="*/ 353213 w 2218135"/>
                    <a:gd name="connsiteY20" fmla="*/ 3903827 h 3932403"/>
                    <a:gd name="connsiteX21" fmla="*/ 390482 w 2218135"/>
                    <a:gd name="connsiteY21" fmla="*/ 3895062 h 3932403"/>
                    <a:gd name="connsiteX22" fmla="*/ 433785 w 2218135"/>
                    <a:gd name="connsiteY22" fmla="*/ 3823255 h 3932403"/>
                    <a:gd name="connsiteX23" fmla="*/ 499367 w 2218135"/>
                    <a:gd name="connsiteY23" fmla="*/ 3767042 h 3932403"/>
                    <a:gd name="connsiteX24" fmla="*/ 510610 w 2218135"/>
                    <a:gd name="connsiteY24" fmla="*/ 3703333 h 3932403"/>
                    <a:gd name="connsiteX25" fmla="*/ 551833 w 2218135"/>
                    <a:gd name="connsiteY25" fmla="*/ 3632130 h 3932403"/>
                    <a:gd name="connsiteX26" fmla="*/ 533095 w 2218135"/>
                    <a:gd name="connsiteY26" fmla="*/ 3545937 h 3932403"/>
                    <a:gd name="connsiteX27" fmla="*/ 596803 w 2218135"/>
                    <a:gd name="connsiteY27" fmla="*/ 3512209 h 3932403"/>
                    <a:gd name="connsiteX28" fmla="*/ 611794 w 2218135"/>
                    <a:gd name="connsiteY28" fmla="*/ 3446627 h 3932403"/>
                    <a:gd name="connsiteX29" fmla="*/ 694240 w 2218135"/>
                    <a:gd name="connsiteY29" fmla="*/ 3435384 h 3932403"/>
                    <a:gd name="connsiteX30" fmla="*/ 737336 w 2218135"/>
                    <a:gd name="connsiteY30" fmla="*/ 3377297 h 3932403"/>
                    <a:gd name="connsiteX31" fmla="*/ 742958 w 2218135"/>
                    <a:gd name="connsiteY31" fmla="*/ 3317337 h 3932403"/>
                    <a:gd name="connsiteX32" fmla="*/ 827391 w 2218135"/>
                    <a:gd name="connsiteY32" fmla="*/ 3256206 h 3932403"/>
                    <a:gd name="connsiteX33" fmla="*/ 829151 w 2218135"/>
                    <a:gd name="connsiteY33" fmla="*/ 3169309 h 3932403"/>
                    <a:gd name="connsiteX34" fmla="*/ 911597 w 2218135"/>
                    <a:gd name="connsiteY34" fmla="*/ 3122465 h 3932403"/>
                    <a:gd name="connsiteX35" fmla="*/ 877869 w 2218135"/>
                    <a:gd name="connsiteY35" fmla="*/ 3062504 h 3932403"/>
                    <a:gd name="connsiteX36" fmla="*/ 917218 w 2218135"/>
                    <a:gd name="connsiteY36" fmla="*/ 3000669 h 3932403"/>
                    <a:gd name="connsiteX37" fmla="*/ 902228 w 2218135"/>
                    <a:gd name="connsiteY37" fmla="*/ 2916350 h 3932403"/>
                    <a:gd name="connsiteX38" fmla="*/ 941577 w 2218135"/>
                    <a:gd name="connsiteY38" fmla="*/ 2858263 h 3932403"/>
                    <a:gd name="connsiteX39" fmla="*/ 930335 w 2218135"/>
                    <a:gd name="connsiteY39" fmla="*/ 2805797 h 3932403"/>
                    <a:gd name="connsiteX40" fmla="*/ 971558 w 2218135"/>
                    <a:gd name="connsiteY40" fmla="*/ 2751458 h 3932403"/>
                    <a:gd name="connsiteX41" fmla="*/ 969684 w 2218135"/>
                    <a:gd name="connsiteY41" fmla="*/ 2689624 h 3932403"/>
                    <a:gd name="connsiteX42" fmla="*/ 1033392 w 2218135"/>
                    <a:gd name="connsiteY42" fmla="*/ 2652148 h 3932403"/>
                    <a:gd name="connsiteX43" fmla="*/ 1084696 w 2218135"/>
                    <a:gd name="connsiteY43" fmla="*/ 2565634 h 3932403"/>
                    <a:gd name="connsiteX44" fmla="*/ 1074615 w 2218135"/>
                    <a:gd name="connsiteY44" fmla="*/ 2504120 h 3932403"/>
                    <a:gd name="connsiteX45" fmla="*/ 1164556 w 2218135"/>
                    <a:gd name="connsiteY45" fmla="*/ 2423548 h 3932403"/>
                    <a:gd name="connsiteX46" fmla="*/ 1207653 w 2218135"/>
                    <a:gd name="connsiteY46" fmla="*/ 2346724 h 3932403"/>
                    <a:gd name="connsiteX47" fmla="*/ 1261992 w 2218135"/>
                    <a:gd name="connsiteY47" fmla="*/ 2301753 h 3932403"/>
                    <a:gd name="connsiteX48" fmla="*/ 1297594 w 2218135"/>
                    <a:gd name="connsiteY48" fmla="*/ 2206191 h 3932403"/>
                    <a:gd name="connsiteX49" fmla="*/ 1391282 w 2218135"/>
                    <a:gd name="connsiteY49" fmla="*/ 2163094 h 3932403"/>
                    <a:gd name="connsiteX50" fmla="*/ 1408146 w 2218135"/>
                    <a:gd name="connsiteY50" fmla="*/ 2075027 h 3932403"/>
                    <a:gd name="connsiteX51" fmla="*/ 1484529 w 2218135"/>
                    <a:gd name="connsiteY51" fmla="*/ 1960918 h 3932403"/>
                    <a:gd name="connsiteX52" fmla="*/ 1447495 w 2218135"/>
                    <a:gd name="connsiteY52" fmla="*/ 1857669 h 3932403"/>
                    <a:gd name="connsiteX53" fmla="*/ 1528067 w 2218135"/>
                    <a:gd name="connsiteY53" fmla="*/ 1778971 h 3932403"/>
                    <a:gd name="connsiteX54" fmla="*/ 1505582 w 2218135"/>
                    <a:gd name="connsiteY54" fmla="*/ 1647807 h 3932403"/>
                    <a:gd name="connsiteX55" fmla="*/ 1511801 w 2218135"/>
                    <a:gd name="connsiteY55" fmla="*/ 1520175 h 3932403"/>
                    <a:gd name="connsiteX56" fmla="*/ 1466233 w 2218135"/>
                    <a:gd name="connsiteY56" fmla="*/ 1415460 h 3932403"/>
                    <a:gd name="connsiteX57" fmla="*/ 1512343 w 2218135"/>
                    <a:gd name="connsiteY57" fmla="*/ 837910 h 3932403"/>
                    <a:gd name="connsiteX58" fmla="*/ 1602740 w 2218135"/>
                    <a:gd name="connsiteY58" fmla="*/ 1112578 h 3932403"/>
                    <a:gd name="connsiteX59" fmla="*/ 1564495 w 2218135"/>
                    <a:gd name="connsiteY59" fmla="*/ 1446351 h 3932403"/>
                    <a:gd name="connsiteX60" fmla="*/ 1870454 w 2218135"/>
                    <a:gd name="connsiteY60" fmla="*/ 1745356 h 3932403"/>
                    <a:gd name="connsiteX61" fmla="*/ 1978235 w 2218135"/>
                    <a:gd name="connsiteY61" fmla="*/ 2134759 h 3932403"/>
                    <a:gd name="connsiteX62" fmla="*/ 1814826 w 2218135"/>
                    <a:gd name="connsiteY62" fmla="*/ 2461578 h 3932403"/>
                    <a:gd name="connsiteX63" fmla="*/ 2037341 w 2218135"/>
                    <a:gd name="connsiteY63" fmla="*/ 2600651 h 3932403"/>
                    <a:gd name="connsiteX64" fmla="*/ 2218135 w 2218135"/>
                    <a:gd name="connsiteY64" fmla="*/ 1752310 h 3932403"/>
                    <a:gd name="connsiteX65" fmla="*/ 1787011 w 2218135"/>
                    <a:gd name="connsiteY65" fmla="*/ 1185590 h 3932403"/>
                    <a:gd name="connsiteX66" fmla="*/ 1797441 w 2218135"/>
                    <a:gd name="connsiteY66" fmla="*/ 413740 h 3932403"/>
                    <a:gd name="connsiteX67" fmla="*/ 1860024 w 2218135"/>
                    <a:gd name="connsiteY67" fmla="*/ 90397 h 3932403"/>
                    <a:gd name="connsiteX68" fmla="*/ 1209862 w 2218135"/>
                    <a:gd name="connsiteY68"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341971 w 2218135"/>
                    <a:gd name="connsiteY9" fmla="*/ 2579071 h 3932403"/>
                    <a:gd name="connsiteX10" fmla="*/ 674433 w 2218135"/>
                    <a:gd name="connsiteY10" fmla="*/ 2405949 h 3932403"/>
                    <a:gd name="connsiteX11" fmla="*/ 639665 w 2218135"/>
                    <a:gd name="connsiteY11" fmla="*/ 2068699 h 3932403"/>
                    <a:gd name="connsiteX12" fmla="*/ 1053405 w 2218135"/>
                    <a:gd name="connsiteY12" fmla="*/ 1947011 h 3932403"/>
                    <a:gd name="connsiteX13" fmla="*/ 1162682 w 2218135"/>
                    <a:gd name="connsiteY13" fmla="*/ 1795834 h 3932403"/>
                    <a:gd name="connsiteX14" fmla="*/ 1189000 w 2218135"/>
                    <a:gd name="connsiteY14" fmla="*/ 1880952 h 3932403"/>
                    <a:gd name="connsiteX15" fmla="*/ 771826 w 2218135"/>
                    <a:gd name="connsiteY15" fmla="*/ 2489869 h 3932403"/>
                    <a:gd name="connsiteX16" fmla="*/ 656764 w 2218135"/>
                    <a:gd name="connsiteY16" fmla="*/ 2764573 h 3932403"/>
                    <a:gd name="connsiteX17" fmla="*/ 632711 w 2218135"/>
                    <a:gd name="connsiteY17" fmla="*/ 3066543 h 3932403"/>
                    <a:gd name="connsiteX18" fmla="*/ 333479 w 2218135"/>
                    <a:gd name="connsiteY18" fmla="*/ 3456942 h 3932403"/>
                    <a:gd name="connsiteX19" fmla="*/ 326981 w 2218135"/>
                    <a:gd name="connsiteY19" fmla="*/ 3742682 h 3932403"/>
                    <a:gd name="connsiteX20" fmla="*/ 297000 w 2218135"/>
                    <a:gd name="connsiteY20" fmla="*/ 3922565 h 3932403"/>
                    <a:gd name="connsiteX21" fmla="*/ 353213 w 2218135"/>
                    <a:gd name="connsiteY21" fmla="*/ 3903827 h 3932403"/>
                    <a:gd name="connsiteX22" fmla="*/ 390482 w 2218135"/>
                    <a:gd name="connsiteY22" fmla="*/ 3895062 h 3932403"/>
                    <a:gd name="connsiteX23" fmla="*/ 433785 w 2218135"/>
                    <a:gd name="connsiteY23" fmla="*/ 3823255 h 3932403"/>
                    <a:gd name="connsiteX24" fmla="*/ 499367 w 2218135"/>
                    <a:gd name="connsiteY24" fmla="*/ 3767042 h 3932403"/>
                    <a:gd name="connsiteX25" fmla="*/ 510610 w 2218135"/>
                    <a:gd name="connsiteY25" fmla="*/ 3703333 h 3932403"/>
                    <a:gd name="connsiteX26" fmla="*/ 551833 w 2218135"/>
                    <a:gd name="connsiteY26" fmla="*/ 3632130 h 3932403"/>
                    <a:gd name="connsiteX27" fmla="*/ 533095 w 2218135"/>
                    <a:gd name="connsiteY27" fmla="*/ 3545937 h 3932403"/>
                    <a:gd name="connsiteX28" fmla="*/ 596803 w 2218135"/>
                    <a:gd name="connsiteY28" fmla="*/ 3512209 h 3932403"/>
                    <a:gd name="connsiteX29" fmla="*/ 611794 w 2218135"/>
                    <a:gd name="connsiteY29" fmla="*/ 3446627 h 3932403"/>
                    <a:gd name="connsiteX30" fmla="*/ 694240 w 2218135"/>
                    <a:gd name="connsiteY30" fmla="*/ 3435384 h 3932403"/>
                    <a:gd name="connsiteX31" fmla="*/ 737336 w 2218135"/>
                    <a:gd name="connsiteY31" fmla="*/ 3377297 h 3932403"/>
                    <a:gd name="connsiteX32" fmla="*/ 742958 w 2218135"/>
                    <a:gd name="connsiteY32" fmla="*/ 3317337 h 3932403"/>
                    <a:gd name="connsiteX33" fmla="*/ 827391 w 2218135"/>
                    <a:gd name="connsiteY33" fmla="*/ 3256206 h 3932403"/>
                    <a:gd name="connsiteX34" fmla="*/ 829151 w 2218135"/>
                    <a:gd name="connsiteY34" fmla="*/ 3169309 h 3932403"/>
                    <a:gd name="connsiteX35" fmla="*/ 911597 w 2218135"/>
                    <a:gd name="connsiteY35" fmla="*/ 3122465 h 3932403"/>
                    <a:gd name="connsiteX36" fmla="*/ 877869 w 2218135"/>
                    <a:gd name="connsiteY36" fmla="*/ 3062504 h 3932403"/>
                    <a:gd name="connsiteX37" fmla="*/ 917218 w 2218135"/>
                    <a:gd name="connsiteY37" fmla="*/ 3000669 h 3932403"/>
                    <a:gd name="connsiteX38" fmla="*/ 902228 w 2218135"/>
                    <a:gd name="connsiteY38" fmla="*/ 2916350 h 3932403"/>
                    <a:gd name="connsiteX39" fmla="*/ 941577 w 2218135"/>
                    <a:gd name="connsiteY39" fmla="*/ 2858263 h 3932403"/>
                    <a:gd name="connsiteX40" fmla="*/ 930335 w 2218135"/>
                    <a:gd name="connsiteY40" fmla="*/ 2805797 h 3932403"/>
                    <a:gd name="connsiteX41" fmla="*/ 971558 w 2218135"/>
                    <a:gd name="connsiteY41" fmla="*/ 2751458 h 3932403"/>
                    <a:gd name="connsiteX42" fmla="*/ 969684 w 2218135"/>
                    <a:gd name="connsiteY42" fmla="*/ 2689624 h 3932403"/>
                    <a:gd name="connsiteX43" fmla="*/ 1033392 w 2218135"/>
                    <a:gd name="connsiteY43" fmla="*/ 2652148 h 3932403"/>
                    <a:gd name="connsiteX44" fmla="*/ 1084696 w 2218135"/>
                    <a:gd name="connsiteY44" fmla="*/ 2565634 h 3932403"/>
                    <a:gd name="connsiteX45" fmla="*/ 1074615 w 2218135"/>
                    <a:gd name="connsiteY45" fmla="*/ 2504120 h 3932403"/>
                    <a:gd name="connsiteX46" fmla="*/ 1164556 w 2218135"/>
                    <a:gd name="connsiteY46" fmla="*/ 2423548 h 3932403"/>
                    <a:gd name="connsiteX47" fmla="*/ 1207653 w 2218135"/>
                    <a:gd name="connsiteY47" fmla="*/ 2346724 h 3932403"/>
                    <a:gd name="connsiteX48" fmla="*/ 1261992 w 2218135"/>
                    <a:gd name="connsiteY48" fmla="*/ 2301753 h 3932403"/>
                    <a:gd name="connsiteX49" fmla="*/ 1297594 w 2218135"/>
                    <a:gd name="connsiteY49" fmla="*/ 2206191 h 3932403"/>
                    <a:gd name="connsiteX50" fmla="*/ 1391282 w 2218135"/>
                    <a:gd name="connsiteY50" fmla="*/ 2163094 h 3932403"/>
                    <a:gd name="connsiteX51" fmla="*/ 1408146 w 2218135"/>
                    <a:gd name="connsiteY51" fmla="*/ 2075027 h 3932403"/>
                    <a:gd name="connsiteX52" fmla="*/ 1484529 w 2218135"/>
                    <a:gd name="connsiteY52" fmla="*/ 1960918 h 3932403"/>
                    <a:gd name="connsiteX53" fmla="*/ 1447495 w 2218135"/>
                    <a:gd name="connsiteY53" fmla="*/ 1857669 h 3932403"/>
                    <a:gd name="connsiteX54" fmla="*/ 1528067 w 2218135"/>
                    <a:gd name="connsiteY54" fmla="*/ 1778971 h 3932403"/>
                    <a:gd name="connsiteX55" fmla="*/ 1505582 w 2218135"/>
                    <a:gd name="connsiteY55" fmla="*/ 1647807 h 3932403"/>
                    <a:gd name="connsiteX56" fmla="*/ 1511801 w 2218135"/>
                    <a:gd name="connsiteY56" fmla="*/ 1520175 h 3932403"/>
                    <a:gd name="connsiteX57" fmla="*/ 1466233 w 2218135"/>
                    <a:gd name="connsiteY57" fmla="*/ 1415460 h 3932403"/>
                    <a:gd name="connsiteX58" fmla="*/ 1512343 w 2218135"/>
                    <a:gd name="connsiteY58" fmla="*/ 837910 h 3932403"/>
                    <a:gd name="connsiteX59" fmla="*/ 1602740 w 2218135"/>
                    <a:gd name="connsiteY59" fmla="*/ 1112578 h 3932403"/>
                    <a:gd name="connsiteX60" fmla="*/ 1564495 w 2218135"/>
                    <a:gd name="connsiteY60" fmla="*/ 1446351 h 3932403"/>
                    <a:gd name="connsiteX61" fmla="*/ 1870454 w 2218135"/>
                    <a:gd name="connsiteY61" fmla="*/ 1745356 h 3932403"/>
                    <a:gd name="connsiteX62" fmla="*/ 1978235 w 2218135"/>
                    <a:gd name="connsiteY62" fmla="*/ 2134759 h 3932403"/>
                    <a:gd name="connsiteX63" fmla="*/ 1814826 w 2218135"/>
                    <a:gd name="connsiteY63" fmla="*/ 2461578 h 3932403"/>
                    <a:gd name="connsiteX64" fmla="*/ 2037341 w 2218135"/>
                    <a:gd name="connsiteY64" fmla="*/ 2600651 h 3932403"/>
                    <a:gd name="connsiteX65" fmla="*/ 2218135 w 2218135"/>
                    <a:gd name="connsiteY65" fmla="*/ 1752310 h 3932403"/>
                    <a:gd name="connsiteX66" fmla="*/ 1787011 w 2218135"/>
                    <a:gd name="connsiteY66" fmla="*/ 1185590 h 3932403"/>
                    <a:gd name="connsiteX67" fmla="*/ 1797441 w 2218135"/>
                    <a:gd name="connsiteY67" fmla="*/ 413740 h 3932403"/>
                    <a:gd name="connsiteX68" fmla="*/ 1860024 w 2218135"/>
                    <a:gd name="connsiteY68" fmla="*/ 90397 h 3932403"/>
                    <a:gd name="connsiteX69" fmla="*/ 1209862 w 2218135"/>
                    <a:gd name="connsiteY69"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169584 w 2218135"/>
                    <a:gd name="connsiteY9" fmla="*/ 2818914 h 3932403"/>
                    <a:gd name="connsiteX10" fmla="*/ 341971 w 2218135"/>
                    <a:gd name="connsiteY10" fmla="*/ 2579071 h 3932403"/>
                    <a:gd name="connsiteX11" fmla="*/ 674433 w 2218135"/>
                    <a:gd name="connsiteY11" fmla="*/ 2405949 h 3932403"/>
                    <a:gd name="connsiteX12" fmla="*/ 639665 w 2218135"/>
                    <a:gd name="connsiteY12" fmla="*/ 2068699 h 3932403"/>
                    <a:gd name="connsiteX13" fmla="*/ 1053405 w 2218135"/>
                    <a:gd name="connsiteY13" fmla="*/ 1947011 h 3932403"/>
                    <a:gd name="connsiteX14" fmla="*/ 1162682 w 2218135"/>
                    <a:gd name="connsiteY14" fmla="*/ 1795834 h 3932403"/>
                    <a:gd name="connsiteX15" fmla="*/ 1189000 w 2218135"/>
                    <a:gd name="connsiteY15" fmla="*/ 1880952 h 3932403"/>
                    <a:gd name="connsiteX16" fmla="*/ 771826 w 2218135"/>
                    <a:gd name="connsiteY16" fmla="*/ 2489869 h 3932403"/>
                    <a:gd name="connsiteX17" fmla="*/ 656764 w 2218135"/>
                    <a:gd name="connsiteY17" fmla="*/ 2764573 h 3932403"/>
                    <a:gd name="connsiteX18" fmla="*/ 632711 w 2218135"/>
                    <a:gd name="connsiteY18" fmla="*/ 3066543 h 3932403"/>
                    <a:gd name="connsiteX19" fmla="*/ 333479 w 2218135"/>
                    <a:gd name="connsiteY19" fmla="*/ 3456942 h 3932403"/>
                    <a:gd name="connsiteX20" fmla="*/ 326981 w 2218135"/>
                    <a:gd name="connsiteY20" fmla="*/ 3742682 h 3932403"/>
                    <a:gd name="connsiteX21" fmla="*/ 297000 w 2218135"/>
                    <a:gd name="connsiteY21" fmla="*/ 3922565 h 3932403"/>
                    <a:gd name="connsiteX22" fmla="*/ 353213 w 2218135"/>
                    <a:gd name="connsiteY22" fmla="*/ 3903827 h 3932403"/>
                    <a:gd name="connsiteX23" fmla="*/ 390482 w 2218135"/>
                    <a:gd name="connsiteY23" fmla="*/ 3895062 h 3932403"/>
                    <a:gd name="connsiteX24" fmla="*/ 433785 w 2218135"/>
                    <a:gd name="connsiteY24" fmla="*/ 3823255 h 3932403"/>
                    <a:gd name="connsiteX25" fmla="*/ 499367 w 2218135"/>
                    <a:gd name="connsiteY25" fmla="*/ 3767042 h 3932403"/>
                    <a:gd name="connsiteX26" fmla="*/ 510610 w 2218135"/>
                    <a:gd name="connsiteY26" fmla="*/ 3703333 h 3932403"/>
                    <a:gd name="connsiteX27" fmla="*/ 551833 w 2218135"/>
                    <a:gd name="connsiteY27" fmla="*/ 3632130 h 3932403"/>
                    <a:gd name="connsiteX28" fmla="*/ 533095 w 2218135"/>
                    <a:gd name="connsiteY28" fmla="*/ 3545937 h 3932403"/>
                    <a:gd name="connsiteX29" fmla="*/ 596803 w 2218135"/>
                    <a:gd name="connsiteY29" fmla="*/ 3512209 h 3932403"/>
                    <a:gd name="connsiteX30" fmla="*/ 611794 w 2218135"/>
                    <a:gd name="connsiteY30" fmla="*/ 3446627 h 3932403"/>
                    <a:gd name="connsiteX31" fmla="*/ 694240 w 2218135"/>
                    <a:gd name="connsiteY31" fmla="*/ 3435384 h 3932403"/>
                    <a:gd name="connsiteX32" fmla="*/ 737336 w 2218135"/>
                    <a:gd name="connsiteY32" fmla="*/ 3377297 h 3932403"/>
                    <a:gd name="connsiteX33" fmla="*/ 742958 w 2218135"/>
                    <a:gd name="connsiteY33" fmla="*/ 3317337 h 3932403"/>
                    <a:gd name="connsiteX34" fmla="*/ 827391 w 2218135"/>
                    <a:gd name="connsiteY34" fmla="*/ 3256206 h 3932403"/>
                    <a:gd name="connsiteX35" fmla="*/ 829151 w 2218135"/>
                    <a:gd name="connsiteY35" fmla="*/ 3169309 h 3932403"/>
                    <a:gd name="connsiteX36" fmla="*/ 911597 w 2218135"/>
                    <a:gd name="connsiteY36" fmla="*/ 3122465 h 3932403"/>
                    <a:gd name="connsiteX37" fmla="*/ 877869 w 2218135"/>
                    <a:gd name="connsiteY37" fmla="*/ 3062504 h 3932403"/>
                    <a:gd name="connsiteX38" fmla="*/ 917218 w 2218135"/>
                    <a:gd name="connsiteY38" fmla="*/ 3000669 h 3932403"/>
                    <a:gd name="connsiteX39" fmla="*/ 902228 w 2218135"/>
                    <a:gd name="connsiteY39" fmla="*/ 2916350 h 3932403"/>
                    <a:gd name="connsiteX40" fmla="*/ 941577 w 2218135"/>
                    <a:gd name="connsiteY40" fmla="*/ 2858263 h 3932403"/>
                    <a:gd name="connsiteX41" fmla="*/ 930335 w 2218135"/>
                    <a:gd name="connsiteY41" fmla="*/ 2805797 h 3932403"/>
                    <a:gd name="connsiteX42" fmla="*/ 971558 w 2218135"/>
                    <a:gd name="connsiteY42" fmla="*/ 2751458 h 3932403"/>
                    <a:gd name="connsiteX43" fmla="*/ 969684 w 2218135"/>
                    <a:gd name="connsiteY43" fmla="*/ 2689624 h 3932403"/>
                    <a:gd name="connsiteX44" fmla="*/ 1033392 w 2218135"/>
                    <a:gd name="connsiteY44" fmla="*/ 2652148 h 3932403"/>
                    <a:gd name="connsiteX45" fmla="*/ 1084696 w 2218135"/>
                    <a:gd name="connsiteY45" fmla="*/ 2565634 h 3932403"/>
                    <a:gd name="connsiteX46" fmla="*/ 1074615 w 2218135"/>
                    <a:gd name="connsiteY46" fmla="*/ 2504120 h 3932403"/>
                    <a:gd name="connsiteX47" fmla="*/ 1164556 w 2218135"/>
                    <a:gd name="connsiteY47" fmla="*/ 2423548 h 3932403"/>
                    <a:gd name="connsiteX48" fmla="*/ 1207653 w 2218135"/>
                    <a:gd name="connsiteY48" fmla="*/ 2346724 h 3932403"/>
                    <a:gd name="connsiteX49" fmla="*/ 1261992 w 2218135"/>
                    <a:gd name="connsiteY49" fmla="*/ 2301753 h 3932403"/>
                    <a:gd name="connsiteX50" fmla="*/ 1297594 w 2218135"/>
                    <a:gd name="connsiteY50" fmla="*/ 2206191 h 3932403"/>
                    <a:gd name="connsiteX51" fmla="*/ 1391282 w 2218135"/>
                    <a:gd name="connsiteY51" fmla="*/ 2163094 h 3932403"/>
                    <a:gd name="connsiteX52" fmla="*/ 1408146 w 2218135"/>
                    <a:gd name="connsiteY52" fmla="*/ 2075027 h 3932403"/>
                    <a:gd name="connsiteX53" fmla="*/ 1484529 w 2218135"/>
                    <a:gd name="connsiteY53" fmla="*/ 1960918 h 3932403"/>
                    <a:gd name="connsiteX54" fmla="*/ 1447495 w 2218135"/>
                    <a:gd name="connsiteY54" fmla="*/ 1857669 h 3932403"/>
                    <a:gd name="connsiteX55" fmla="*/ 1528067 w 2218135"/>
                    <a:gd name="connsiteY55" fmla="*/ 1778971 h 3932403"/>
                    <a:gd name="connsiteX56" fmla="*/ 1505582 w 2218135"/>
                    <a:gd name="connsiteY56" fmla="*/ 1647807 h 3932403"/>
                    <a:gd name="connsiteX57" fmla="*/ 1511801 w 2218135"/>
                    <a:gd name="connsiteY57" fmla="*/ 1520175 h 3932403"/>
                    <a:gd name="connsiteX58" fmla="*/ 1466233 w 2218135"/>
                    <a:gd name="connsiteY58" fmla="*/ 1415460 h 3932403"/>
                    <a:gd name="connsiteX59" fmla="*/ 1512343 w 2218135"/>
                    <a:gd name="connsiteY59" fmla="*/ 837910 h 3932403"/>
                    <a:gd name="connsiteX60" fmla="*/ 1602740 w 2218135"/>
                    <a:gd name="connsiteY60" fmla="*/ 1112578 h 3932403"/>
                    <a:gd name="connsiteX61" fmla="*/ 1564495 w 2218135"/>
                    <a:gd name="connsiteY61" fmla="*/ 1446351 h 3932403"/>
                    <a:gd name="connsiteX62" fmla="*/ 1870454 w 2218135"/>
                    <a:gd name="connsiteY62" fmla="*/ 1745356 h 3932403"/>
                    <a:gd name="connsiteX63" fmla="*/ 1978235 w 2218135"/>
                    <a:gd name="connsiteY63" fmla="*/ 2134759 h 3932403"/>
                    <a:gd name="connsiteX64" fmla="*/ 1814826 w 2218135"/>
                    <a:gd name="connsiteY64" fmla="*/ 2461578 h 3932403"/>
                    <a:gd name="connsiteX65" fmla="*/ 2037341 w 2218135"/>
                    <a:gd name="connsiteY65" fmla="*/ 2600651 h 3932403"/>
                    <a:gd name="connsiteX66" fmla="*/ 2218135 w 2218135"/>
                    <a:gd name="connsiteY66" fmla="*/ 1752310 h 3932403"/>
                    <a:gd name="connsiteX67" fmla="*/ 1787011 w 2218135"/>
                    <a:gd name="connsiteY67" fmla="*/ 1185590 h 3932403"/>
                    <a:gd name="connsiteX68" fmla="*/ 1797441 w 2218135"/>
                    <a:gd name="connsiteY68" fmla="*/ 413740 h 3932403"/>
                    <a:gd name="connsiteX69" fmla="*/ 1860024 w 2218135"/>
                    <a:gd name="connsiteY69" fmla="*/ 90397 h 3932403"/>
                    <a:gd name="connsiteX70" fmla="*/ 1209862 w 2218135"/>
                    <a:gd name="connsiteY70"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341971 w 2218135"/>
                    <a:gd name="connsiteY11" fmla="*/ 2579071 h 3932403"/>
                    <a:gd name="connsiteX12" fmla="*/ 674433 w 2218135"/>
                    <a:gd name="connsiteY12" fmla="*/ 2405949 h 3932403"/>
                    <a:gd name="connsiteX13" fmla="*/ 639665 w 2218135"/>
                    <a:gd name="connsiteY13" fmla="*/ 2068699 h 3932403"/>
                    <a:gd name="connsiteX14" fmla="*/ 1053405 w 2218135"/>
                    <a:gd name="connsiteY14" fmla="*/ 1947011 h 3932403"/>
                    <a:gd name="connsiteX15" fmla="*/ 1162682 w 2218135"/>
                    <a:gd name="connsiteY15" fmla="*/ 1795834 h 3932403"/>
                    <a:gd name="connsiteX16" fmla="*/ 1189000 w 2218135"/>
                    <a:gd name="connsiteY16" fmla="*/ 1880952 h 3932403"/>
                    <a:gd name="connsiteX17" fmla="*/ 771826 w 2218135"/>
                    <a:gd name="connsiteY17" fmla="*/ 2489869 h 3932403"/>
                    <a:gd name="connsiteX18" fmla="*/ 656764 w 2218135"/>
                    <a:gd name="connsiteY18" fmla="*/ 2764573 h 3932403"/>
                    <a:gd name="connsiteX19" fmla="*/ 632711 w 2218135"/>
                    <a:gd name="connsiteY19" fmla="*/ 3066543 h 3932403"/>
                    <a:gd name="connsiteX20" fmla="*/ 333479 w 2218135"/>
                    <a:gd name="connsiteY20" fmla="*/ 3456942 h 3932403"/>
                    <a:gd name="connsiteX21" fmla="*/ 326981 w 2218135"/>
                    <a:gd name="connsiteY21" fmla="*/ 3742682 h 3932403"/>
                    <a:gd name="connsiteX22" fmla="*/ 297000 w 2218135"/>
                    <a:gd name="connsiteY22" fmla="*/ 3922565 h 3932403"/>
                    <a:gd name="connsiteX23" fmla="*/ 353213 w 2218135"/>
                    <a:gd name="connsiteY23" fmla="*/ 3903827 h 3932403"/>
                    <a:gd name="connsiteX24" fmla="*/ 390482 w 2218135"/>
                    <a:gd name="connsiteY24" fmla="*/ 3895062 h 3932403"/>
                    <a:gd name="connsiteX25" fmla="*/ 433785 w 2218135"/>
                    <a:gd name="connsiteY25" fmla="*/ 3823255 h 3932403"/>
                    <a:gd name="connsiteX26" fmla="*/ 499367 w 2218135"/>
                    <a:gd name="connsiteY26" fmla="*/ 3767042 h 3932403"/>
                    <a:gd name="connsiteX27" fmla="*/ 510610 w 2218135"/>
                    <a:gd name="connsiteY27" fmla="*/ 3703333 h 3932403"/>
                    <a:gd name="connsiteX28" fmla="*/ 551833 w 2218135"/>
                    <a:gd name="connsiteY28" fmla="*/ 3632130 h 3932403"/>
                    <a:gd name="connsiteX29" fmla="*/ 533095 w 2218135"/>
                    <a:gd name="connsiteY29" fmla="*/ 3545937 h 3932403"/>
                    <a:gd name="connsiteX30" fmla="*/ 596803 w 2218135"/>
                    <a:gd name="connsiteY30" fmla="*/ 3512209 h 3932403"/>
                    <a:gd name="connsiteX31" fmla="*/ 611794 w 2218135"/>
                    <a:gd name="connsiteY31" fmla="*/ 3446627 h 3932403"/>
                    <a:gd name="connsiteX32" fmla="*/ 694240 w 2218135"/>
                    <a:gd name="connsiteY32" fmla="*/ 3435384 h 3932403"/>
                    <a:gd name="connsiteX33" fmla="*/ 737336 w 2218135"/>
                    <a:gd name="connsiteY33" fmla="*/ 3377297 h 3932403"/>
                    <a:gd name="connsiteX34" fmla="*/ 742958 w 2218135"/>
                    <a:gd name="connsiteY34" fmla="*/ 3317337 h 3932403"/>
                    <a:gd name="connsiteX35" fmla="*/ 827391 w 2218135"/>
                    <a:gd name="connsiteY35" fmla="*/ 3256206 h 3932403"/>
                    <a:gd name="connsiteX36" fmla="*/ 829151 w 2218135"/>
                    <a:gd name="connsiteY36" fmla="*/ 3169309 h 3932403"/>
                    <a:gd name="connsiteX37" fmla="*/ 911597 w 2218135"/>
                    <a:gd name="connsiteY37" fmla="*/ 3122465 h 3932403"/>
                    <a:gd name="connsiteX38" fmla="*/ 877869 w 2218135"/>
                    <a:gd name="connsiteY38" fmla="*/ 3062504 h 3932403"/>
                    <a:gd name="connsiteX39" fmla="*/ 917218 w 2218135"/>
                    <a:gd name="connsiteY39" fmla="*/ 3000669 h 3932403"/>
                    <a:gd name="connsiteX40" fmla="*/ 902228 w 2218135"/>
                    <a:gd name="connsiteY40" fmla="*/ 2916350 h 3932403"/>
                    <a:gd name="connsiteX41" fmla="*/ 941577 w 2218135"/>
                    <a:gd name="connsiteY41" fmla="*/ 2858263 h 3932403"/>
                    <a:gd name="connsiteX42" fmla="*/ 930335 w 2218135"/>
                    <a:gd name="connsiteY42" fmla="*/ 2805797 h 3932403"/>
                    <a:gd name="connsiteX43" fmla="*/ 971558 w 2218135"/>
                    <a:gd name="connsiteY43" fmla="*/ 2751458 h 3932403"/>
                    <a:gd name="connsiteX44" fmla="*/ 969684 w 2218135"/>
                    <a:gd name="connsiteY44" fmla="*/ 2689624 h 3932403"/>
                    <a:gd name="connsiteX45" fmla="*/ 1033392 w 2218135"/>
                    <a:gd name="connsiteY45" fmla="*/ 2652148 h 3932403"/>
                    <a:gd name="connsiteX46" fmla="*/ 1084696 w 2218135"/>
                    <a:gd name="connsiteY46" fmla="*/ 2565634 h 3932403"/>
                    <a:gd name="connsiteX47" fmla="*/ 1074615 w 2218135"/>
                    <a:gd name="connsiteY47" fmla="*/ 2504120 h 3932403"/>
                    <a:gd name="connsiteX48" fmla="*/ 1164556 w 2218135"/>
                    <a:gd name="connsiteY48" fmla="*/ 2423548 h 3932403"/>
                    <a:gd name="connsiteX49" fmla="*/ 1207653 w 2218135"/>
                    <a:gd name="connsiteY49" fmla="*/ 2346724 h 3932403"/>
                    <a:gd name="connsiteX50" fmla="*/ 1261992 w 2218135"/>
                    <a:gd name="connsiteY50" fmla="*/ 2301753 h 3932403"/>
                    <a:gd name="connsiteX51" fmla="*/ 1297594 w 2218135"/>
                    <a:gd name="connsiteY51" fmla="*/ 2206191 h 3932403"/>
                    <a:gd name="connsiteX52" fmla="*/ 1391282 w 2218135"/>
                    <a:gd name="connsiteY52" fmla="*/ 2163094 h 3932403"/>
                    <a:gd name="connsiteX53" fmla="*/ 1408146 w 2218135"/>
                    <a:gd name="connsiteY53" fmla="*/ 2075027 h 3932403"/>
                    <a:gd name="connsiteX54" fmla="*/ 1484529 w 2218135"/>
                    <a:gd name="connsiteY54" fmla="*/ 1960918 h 3932403"/>
                    <a:gd name="connsiteX55" fmla="*/ 1447495 w 2218135"/>
                    <a:gd name="connsiteY55" fmla="*/ 1857669 h 3932403"/>
                    <a:gd name="connsiteX56" fmla="*/ 1528067 w 2218135"/>
                    <a:gd name="connsiteY56" fmla="*/ 1778971 h 3932403"/>
                    <a:gd name="connsiteX57" fmla="*/ 1505582 w 2218135"/>
                    <a:gd name="connsiteY57" fmla="*/ 1647807 h 3932403"/>
                    <a:gd name="connsiteX58" fmla="*/ 1511801 w 2218135"/>
                    <a:gd name="connsiteY58" fmla="*/ 1520175 h 3932403"/>
                    <a:gd name="connsiteX59" fmla="*/ 1466233 w 2218135"/>
                    <a:gd name="connsiteY59" fmla="*/ 1415460 h 3932403"/>
                    <a:gd name="connsiteX60" fmla="*/ 1512343 w 2218135"/>
                    <a:gd name="connsiteY60" fmla="*/ 837910 h 3932403"/>
                    <a:gd name="connsiteX61" fmla="*/ 1602740 w 2218135"/>
                    <a:gd name="connsiteY61" fmla="*/ 1112578 h 3932403"/>
                    <a:gd name="connsiteX62" fmla="*/ 1564495 w 2218135"/>
                    <a:gd name="connsiteY62" fmla="*/ 1446351 h 3932403"/>
                    <a:gd name="connsiteX63" fmla="*/ 1870454 w 2218135"/>
                    <a:gd name="connsiteY63" fmla="*/ 1745356 h 3932403"/>
                    <a:gd name="connsiteX64" fmla="*/ 1978235 w 2218135"/>
                    <a:gd name="connsiteY64" fmla="*/ 2134759 h 3932403"/>
                    <a:gd name="connsiteX65" fmla="*/ 1814826 w 2218135"/>
                    <a:gd name="connsiteY65" fmla="*/ 2461578 h 3932403"/>
                    <a:gd name="connsiteX66" fmla="*/ 2037341 w 2218135"/>
                    <a:gd name="connsiteY66" fmla="*/ 2600651 h 3932403"/>
                    <a:gd name="connsiteX67" fmla="*/ 2218135 w 2218135"/>
                    <a:gd name="connsiteY67" fmla="*/ 1752310 h 3932403"/>
                    <a:gd name="connsiteX68" fmla="*/ 1787011 w 2218135"/>
                    <a:gd name="connsiteY68" fmla="*/ 1185590 h 3932403"/>
                    <a:gd name="connsiteX69" fmla="*/ 1797441 w 2218135"/>
                    <a:gd name="connsiteY69" fmla="*/ 413740 h 3932403"/>
                    <a:gd name="connsiteX70" fmla="*/ 1860024 w 2218135"/>
                    <a:gd name="connsiteY70" fmla="*/ 90397 h 3932403"/>
                    <a:gd name="connsiteX71" fmla="*/ 1209862 w 2218135"/>
                    <a:gd name="connsiteY71"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341971 w 2218135"/>
                    <a:gd name="connsiteY12" fmla="*/ 2579071 h 3932403"/>
                    <a:gd name="connsiteX13" fmla="*/ 674433 w 2218135"/>
                    <a:gd name="connsiteY13" fmla="*/ 2405949 h 3932403"/>
                    <a:gd name="connsiteX14" fmla="*/ 639665 w 2218135"/>
                    <a:gd name="connsiteY14" fmla="*/ 2068699 h 3932403"/>
                    <a:gd name="connsiteX15" fmla="*/ 1053405 w 2218135"/>
                    <a:gd name="connsiteY15" fmla="*/ 1947011 h 3932403"/>
                    <a:gd name="connsiteX16" fmla="*/ 1162682 w 2218135"/>
                    <a:gd name="connsiteY16" fmla="*/ 1795834 h 3932403"/>
                    <a:gd name="connsiteX17" fmla="*/ 1189000 w 2218135"/>
                    <a:gd name="connsiteY17" fmla="*/ 1880952 h 3932403"/>
                    <a:gd name="connsiteX18" fmla="*/ 771826 w 2218135"/>
                    <a:gd name="connsiteY18" fmla="*/ 2489869 h 3932403"/>
                    <a:gd name="connsiteX19" fmla="*/ 656764 w 2218135"/>
                    <a:gd name="connsiteY19" fmla="*/ 2764573 h 3932403"/>
                    <a:gd name="connsiteX20" fmla="*/ 632711 w 2218135"/>
                    <a:gd name="connsiteY20" fmla="*/ 3066543 h 3932403"/>
                    <a:gd name="connsiteX21" fmla="*/ 333479 w 2218135"/>
                    <a:gd name="connsiteY21" fmla="*/ 3456942 h 3932403"/>
                    <a:gd name="connsiteX22" fmla="*/ 326981 w 2218135"/>
                    <a:gd name="connsiteY22" fmla="*/ 3742682 h 3932403"/>
                    <a:gd name="connsiteX23" fmla="*/ 297000 w 2218135"/>
                    <a:gd name="connsiteY23" fmla="*/ 3922565 h 3932403"/>
                    <a:gd name="connsiteX24" fmla="*/ 353213 w 2218135"/>
                    <a:gd name="connsiteY24" fmla="*/ 3903827 h 3932403"/>
                    <a:gd name="connsiteX25" fmla="*/ 390482 w 2218135"/>
                    <a:gd name="connsiteY25" fmla="*/ 3895062 h 3932403"/>
                    <a:gd name="connsiteX26" fmla="*/ 433785 w 2218135"/>
                    <a:gd name="connsiteY26" fmla="*/ 3823255 h 3932403"/>
                    <a:gd name="connsiteX27" fmla="*/ 499367 w 2218135"/>
                    <a:gd name="connsiteY27" fmla="*/ 3767042 h 3932403"/>
                    <a:gd name="connsiteX28" fmla="*/ 510610 w 2218135"/>
                    <a:gd name="connsiteY28" fmla="*/ 3703333 h 3932403"/>
                    <a:gd name="connsiteX29" fmla="*/ 551833 w 2218135"/>
                    <a:gd name="connsiteY29" fmla="*/ 3632130 h 3932403"/>
                    <a:gd name="connsiteX30" fmla="*/ 533095 w 2218135"/>
                    <a:gd name="connsiteY30" fmla="*/ 3545937 h 3932403"/>
                    <a:gd name="connsiteX31" fmla="*/ 596803 w 2218135"/>
                    <a:gd name="connsiteY31" fmla="*/ 3512209 h 3932403"/>
                    <a:gd name="connsiteX32" fmla="*/ 611794 w 2218135"/>
                    <a:gd name="connsiteY32" fmla="*/ 3446627 h 3932403"/>
                    <a:gd name="connsiteX33" fmla="*/ 694240 w 2218135"/>
                    <a:gd name="connsiteY33" fmla="*/ 3435384 h 3932403"/>
                    <a:gd name="connsiteX34" fmla="*/ 737336 w 2218135"/>
                    <a:gd name="connsiteY34" fmla="*/ 3377297 h 3932403"/>
                    <a:gd name="connsiteX35" fmla="*/ 742958 w 2218135"/>
                    <a:gd name="connsiteY35" fmla="*/ 3317337 h 3932403"/>
                    <a:gd name="connsiteX36" fmla="*/ 827391 w 2218135"/>
                    <a:gd name="connsiteY36" fmla="*/ 3256206 h 3932403"/>
                    <a:gd name="connsiteX37" fmla="*/ 829151 w 2218135"/>
                    <a:gd name="connsiteY37" fmla="*/ 3169309 h 3932403"/>
                    <a:gd name="connsiteX38" fmla="*/ 911597 w 2218135"/>
                    <a:gd name="connsiteY38" fmla="*/ 3122465 h 3932403"/>
                    <a:gd name="connsiteX39" fmla="*/ 877869 w 2218135"/>
                    <a:gd name="connsiteY39" fmla="*/ 3062504 h 3932403"/>
                    <a:gd name="connsiteX40" fmla="*/ 917218 w 2218135"/>
                    <a:gd name="connsiteY40" fmla="*/ 3000669 h 3932403"/>
                    <a:gd name="connsiteX41" fmla="*/ 902228 w 2218135"/>
                    <a:gd name="connsiteY41" fmla="*/ 2916350 h 3932403"/>
                    <a:gd name="connsiteX42" fmla="*/ 941577 w 2218135"/>
                    <a:gd name="connsiteY42" fmla="*/ 2858263 h 3932403"/>
                    <a:gd name="connsiteX43" fmla="*/ 930335 w 2218135"/>
                    <a:gd name="connsiteY43" fmla="*/ 2805797 h 3932403"/>
                    <a:gd name="connsiteX44" fmla="*/ 971558 w 2218135"/>
                    <a:gd name="connsiteY44" fmla="*/ 2751458 h 3932403"/>
                    <a:gd name="connsiteX45" fmla="*/ 969684 w 2218135"/>
                    <a:gd name="connsiteY45" fmla="*/ 2689624 h 3932403"/>
                    <a:gd name="connsiteX46" fmla="*/ 1033392 w 2218135"/>
                    <a:gd name="connsiteY46" fmla="*/ 2652148 h 3932403"/>
                    <a:gd name="connsiteX47" fmla="*/ 1084696 w 2218135"/>
                    <a:gd name="connsiteY47" fmla="*/ 2565634 h 3932403"/>
                    <a:gd name="connsiteX48" fmla="*/ 1074615 w 2218135"/>
                    <a:gd name="connsiteY48" fmla="*/ 2504120 h 3932403"/>
                    <a:gd name="connsiteX49" fmla="*/ 1164556 w 2218135"/>
                    <a:gd name="connsiteY49" fmla="*/ 2423548 h 3932403"/>
                    <a:gd name="connsiteX50" fmla="*/ 1207653 w 2218135"/>
                    <a:gd name="connsiteY50" fmla="*/ 2346724 h 3932403"/>
                    <a:gd name="connsiteX51" fmla="*/ 1261992 w 2218135"/>
                    <a:gd name="connsiteY51" fmla="*/ 2301753 h 3932403"/>
                    <a:gd name="connsiteX52" fmla="*/ 1297594 w 2218135"/>
                    <a:gd name="connsiteY52" fmla="*/ 2206191 h 3932403"/>
                    <a:gd name="connsiteX53" fmla="*/ 1391282 w 2218135"/>
                    <a:gd name="connsiteY53" fmla="*/ 2163094 h 3932403"/>
                    <a:gd name="connsiteX54" fmla="*/ 1408146 w 2218135"/>
                    <a:gd name="connsiteY54" fmla="*/ 2075027 h 3932403"/>
                    <a:gd name="connsiteX55" fmla="*/ 1484529 w 2218135"/>
                    <a:gd name="connsiteY55" fmla="*/ 1960918 h 3932403"/>
                    <a:gd name="connsiteX56" fmla="*/ 1447495 w 2218135"/>
                    <a:gd name="connsiteY56" fmla="*/ 1857669 h 3932403"/>
                    <a:gd name="connsiteX57" fmla="*/ 1528067 w 2218135"/>
                    <a:gd name="connsiteY57" fmla="*/ 1778971 h 3932403"/>
                    <a:gd name="connsiteX58" fmla="*/ 1505582 w 2218135"/>
                    <a:gd name="connsiteY58" fmla="*/ 1647807 h 3932403"/>
                    <a:gd name="connsiteX59" fmla="*/ 1511801 w 2218135"/>
                    <a:gd name="connsiteY59" fmla="*/ 1520175 h 3932403"/>
                    <a:gd name="connsiteX60" fmla="*/ 1466233 w 2218135"/>
                    <a:gd name="connsiteY60" fmla="*/ 1415460 h 3932403"/>
                    <a:gd name="connsiteX61" fmla="*/ 1512343 w 2218135"/>
                    <a:gd name="connsiteY61" fmla="*/ 837910 h 3932403"/>
                    <a:gd name="connsiteX62" fmla="*/ 1602740 w 2218135"/>
                    <a:gd name="connsiteY62" fmla="*/ 1112578 h 3932403"/>
                    <a:gd name="connsiteX63" fmla="*/ 1564495 w 2218135"/>
                    <a:gd name="connsiteY63" fmla="*/ 1446351 h 3932403"/>
                    <a:gd name="connsiteX64" fmla="*/ 1870454 w 2218135"/>
                    <a:gd name="connsiteY64" fmla="*/ 1745356 h 3932403"/>
                    <a:gd name="connsiteX65" fmla="*/ 1978235 w 2218135"/>
                    <a:gd name="connsiteY65" fmla="*/ 2134759 h 3932403"/>
                    <a:gd name="connsiteX66" fmla="*/ 1814826 w 2218135"/>
                    <a:gd name="connsiteY66" fmla="*/ 2461578 h 3932403"/>
                    <a:gd name="connsiteX67" fmla="*/ 2037341 w 2218135"/>
                    <a:gd name="connsiteY67" fmla="*/ 2600651 h 3932403"/>
                    <a:gd name="connsiteX68" fmla="*/ 2218135 w 2218135"/>
                    <a:gd name="connsiteY68" fmla="*/ 1752310 h 3932403"/>
                    <a:gd name="connsiteX69" fmla="*/ 1787011 w 2218135"/>
                    <a:gd name="connsiteY69" fmla="*/ 1185590 h 3932403"/>
                    <a:gd name="connsiteX70" fmla="*/ 1797441 w 2218135"/>
                    <a:gd name="connsiteY70" fmla="*/ 413740 h 3932403"/>
                    <a:gd name="connsiteX71" fmla="*/ 1860024 w 2218135"/>
                    <a:gd name="connsiteY71" fmla="*/ 90397 h 3932403"/>
                    <a:gd name="connsiteX72" fmla="*/ 1209862 w 2218135"/>
                    <a:gd name="connsiteY72"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341971 w 2218135"/>
                    <a:gd name="connsiteY12" fmla="*/ 2579071 h 3932403"/>
                    <a:gd name="connsiteX13" fmla="*/ 674433 w 2218135"/>
                    <a:gd name="connsiteY13" fmla="*/ 2405949 h 3932403"/>
                    <a:gd name="connsiteX14" fmla="*/ 639665 w 2218135"/>
                    <a:gd name="connsiteY14" fmla="*/ 2068699 h 3932403"/>
                    <a:gd name="connsiteX15" fmla="*/ 1053405 w 2218135"/>
                    <a:gd name="connsiteY15" fmla="*/ 1947011 h 3932403"/>
                    <a:gd name="connsiteX16" fmla="*/ 1162682 w 2218135"/>
                    <a:gd name="connsiteY16" fmla="*/ 1795834 h 3932403"/>
                    <a:gd name="connsiteX17" fmla="*/ 1189000 w 2218135"/>
                    <a:gd name="connsiteY17" fmla="*/ 1880952 h 3932403"/>
                    <a:gd name="connsiteX18" fmla="*/ 771826 w 2218135"/>
                    <a:gd name="connsiteY18" fmla="*/ 2489869 h 3932403"/>
                    <a:gd name="connsiteX19" fmla="*/ 656764 w 2218135"/>
                    <a:gd name="connsiteY19" fmla="*/ 2764573 h 3932403"/>
                    <a:gd name="connsiteX20" fmla="*/ 632711 w 2218135"/>
                    <a:gd name="connsiteY20" fmla="*/ 3066543 h 3932403"/>
                    <a:gd name="connsiteX21" fmla="*/ 333479 w 2218135"/>
                    <a:gd name="connsiteY21" fmla="*/ 3456942 h 3932403"/>
                    <a:gd name="connsiteX22" fmla="*/ 326981 w 2218135"/>
                    <a:gd name="connsiteY22" fmla="*/ 3742682 h 3932403"/>
                    <a:gd name="connsiteX23" fmla="*/ 297000 w 2218135"/>
                    <a:gd name="connsiteY23" fmla="*/ 3922565 h 3932403"/>
                    <a:gd name="connsiteX24" fmla="*/ 353213 w 2218135"/>
                    <a:gd name="connsiteY24" fmla="*/ 3903827 h 3932403"/>
                    <a:gd name="connsiteX25" fmla="*/ 390482 w 2218135"/>
                    <a:gd name="connsiteY25" fmla="*/ 3895062 h 3932403"/>
                    <a:gd name="connsiteX26" fmla="*/ 433785 w 2218135"/>
                    <a:gd name="connsiteY26" fmla="*/ 3823255 h 3932403"/>
                    <a:gd name="connsiteX27" fmla="*/ 499367 w 2218135"/>
                    <a:gd name="connsiteY27" fmla="*/ 3767042 h 3932403"/>
                    <a:gd name="connsiteX28" fmla="*/ 510610 w 2218135"/>
                    <a:gd name="connsiteY28" fmla="*/ 3703333 h 3932403"/>
                    <a:gd name="connsiteX29" fmla="*/ 551833 w 2218135"/>
                    <a:gd name="connsiteY29" fmla="*/ 3632130 h 3932403"/>
                    <a:gd name="connsiteX30" fmla="*/ 533095 w 2218135"/>
                    <a:gd name="connsiteY30" fmla="*/ 3545937 h 3932403"/>
                    <a:gd name="connsiteX31" fmla="*/ 596803 w 2218135"/>
                    <a:gd name="connsiteY31" fmla="*/ 3512209 h 3932403"/>
                    <a:gd name="connsiteX32" fmla="*/ 611794 w 2218135"/>
                    <a:gd name="connsiteY32" fmla="*/ 3446627 h 3932403"/>
                    <a:gd name="connsiteX33" fmla="*/ 694240 w 2218135"/>
                    <a:gd name="connsiteY33" fmla="*/ 3435384 h 3932403"/>
                    <a:gd name="connsiteX34" fmla="*/ 737336 w 2218135"/>
                    <a:gd name="connsiteY34" fmla="*/ 3377297 h 3932403"/>
                    <a:gd name="connsiteX35" fmla="*/ 742958 w 2218135"/>
                    <a:gd name="connsiteY35" fmla="*/ 3317337 h 3932403"/>
                    <a:gd name="connsiteX36" fmla="*/ 827391 w 2218135"/>
                    <a:gd name="connsiteY36" fmla="*/ 3256206 h 3932403"/>
                    <a:gd name="connsiteX37" fmla="*/ 829151 w 2218135"/>
                    <a:gd name="connsiteY37" fmla="*/ 3169309 h 3932403"/>
                    <a:gd name="connsiteX38" fmla="*/ 911597 w 2218135"/>
                    <a:gd name="connsiteY38" fmla="*/ 3122465 h 3932403"/>
                    <a:gd name="connsiteX39" fmla="*/ 877869 w 2218135"/>
                    <a:gd name="connsiteY39" fmla="*/ 3062504 h 3932403"/>
                    <a:gd name="connsiteX40" fmla="*/ 917218 w 2218135"/>
                    <a:gd name="connsiteY40" fmla="*/ 3000669 h 3932403"/>
                    <a:gd name="connsiteX41" fmla="*/ 902228 w 2218135"/>
                    <a:gd name="connsiteY41" fmla="*/ 2916350 h 3932403"/>
                    <a:gd name="connsiteX42" fmla="*/ 941577 w 2218135"/>
                    <a:gd name="connsiteY42" fmla="*/ 2858263 h 3932403"/>
                    <a:gd name="connsiteX43" fmla="*/ 930335 w 2218135"/>
                    <a:gd name="connsiteY43" fmla="*/ 2805797 h 3932403"/>
                    <a:gd name="connsiteX44" fmla="*/ 971558 w 2218135"/>
                    <a:gd name="connsiteY44" fmla="*/ 2751458 h 3932403"/>
                    <a:gd name="connsiteX45" fmla="*/ 969684 w 2218135"/>
                    <a:gd name="connsiteY45" fmla="*/ 2689624 h 3932403"/>
                    <a:gd name="connsiteX46" fmla="*/ 1033392 w 2218135"/>
                    <a:gd name="connsiteY46" fmla="*/ 2652148 h 3932403"/>
                    <a:gd name="connsiteX47" fmla="*/ 1084696 w 2218135"/>
                    <a:gd name="connsiteY47" fmla="*/ 2565634 h 3932403"/>
                    <a:gd name="connsiteX48" fmla="*/ 1074615 w 2218135"/>
                    <a:gd name="connsiteY48" fmla="*/ 2504120 h 3932403"/>
                    <a:gd name="connsiteX49" fmla="*/ 1164556 w 2218135"/>
                    <a:gd name="connsiteY49" fmla="*/ 2423548 h 3932403"/>
                    <a:gd name="connsiteX50" fmla="*/ 1207653 w 2218135"/>
                    <a:gd name="connsiteY50" fmla="*/ 2346724 h 3932403"/>
                    <a:gd name="connsiteX51" fmla="*/ 1261992 w 2218135"/>
                    <a:gd name="connsiteY51" fmla="*/ 2301753 h 3932403"/>
                    <a:gd name="connsiteX52" fmla="*/ 1297594 w 2218135"/>
                    <a:gd name="connsiteY52" fmla="*/ 2206191 h 3932403"/>
                    <a:gd name="connsiteX53" fmla="*/ 1391282 w 2218135"/>
                    <a:gd name="connsiteY53" fmla="*/ 2163094 h 3932403"/>
                    <a:gd name="connsiteX54" fmla="*/ 1408146 w 2218135"/>
                    <a:gd name="connsiteY54" fmla="*/ 2075027 h 3932403"/>
                    <a:gd name="connsiteX55" fmla="*/ 1484529 w 2218135"/>
                    <a:gd name="connsiteY55" fmla="*/ 1960918 h 3932403"/>
                    <a:gd name="connsiteX56" fmla="*/ 1447495 w 2218135"/>
                    <a:gd name="connsiteY56" fmla="*/ 1857669 h 3932403"/>
                    <a:gd name="connsiteX57" fmla="*/ 1528067 w 2218135"/>
                    <a:gd name="connsiteY57" fmla="*/ 1778971 h 3932403"/>
                    <a:gd name="connsiteX58" fmla="*/ 1505582 w 2218135"/>
                    <a:gd name="connsiteY58" fmla="*/ 1647807 h 3932403"/>
                    <a:gd name="connsiteX59" fmla="*/ 1511801 w 2218135"/>
                    <a:gd name="connsiteY59" fmla="*/ 1520175 h 3932403"/>
                    <a:gd name="connsiteX60" fmla="*/ 1466233 w 2218135"/>
                    <a:gd name="connsiteY60" fmla="*/ 1415460 h 3932403"/>
                    <a:gd name="connsiteX61" fmla="*/ 1512343 w 2218135"/>
                    <a:gd name="connsiteY61" fmla="*/ 837910 h 3932403"/>
                    <a:gd name="connsiteX62" fmla="*/ 1602740 w 2218135"/>
                    <a:gd name="connsiteY62" fmla="*/ 1112578 h 3932403"/>
                    <a:gd name="connsiteX63" fmla="*/ 1564495 w 2218135"/>
                    <a:gd name="connsiteY63" fmla="*/ 1446351 h 3932403"/>
                    <a:gd name="connsiteX64" fmla="*/ 1870454 w 2218135"/>
                    <a:gd name="connsiteY64" fmla="*/ 1745356 h 3932403"/>
                    <a:gd name="connsiteX65" fmla="*/ 1978235 w 2218135"/>
                    <a:gd name="connsiteY65" fmla="*/ 2134759 h 3932403"/>
                    <a:gd name="connsiteX66" fmla="*/ 1814826 w 2218135"/>
                    <a:gd name="connsiteY66" fmla="*/ 2461578 h 3932403"/>
                    <a:gd name="connsiteX67" fmla="*/ 2037341 w 2218135"/>
                    <a:gd name="connsiteY67" fmla="*/ 2600651 h 3932403"/>
                    <a:gd name="connsiteX68" fmla="*/ 2218135 w 2218135"/>
                    <a:gd name="connsiteY68" fmla="*/ 1752310 h 3932403"/>
                    <a:gd name="connsiteX69" fmla="*/ 1787011 w 2218135"/>
                    <a:gd name="connsiteY69" fmla="*/ 1185590 h 3932403"/>
                    <a:gd name="connsiteX70" fmla="*/ 1797441 w 2218135"/>
                    <a:gd name="connsiteY70" fmla="*/ 413740 h 3932403"/>
                    <a:gd name="connsiteX71" fmla="*/ 1860024 w 2218135"/>
                    <a:gd name="connsiteY71" fmla="*/ 90397 h 3932403"/>
                    <a:gd name="connsiteX72" fmla="*/ 1209862 w 2218135"/>
                    <a:gd name="connsiteY72"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341971 w 2218135"/>
                    <a:gd name="connsiteY12" fmla="*/ 2579071 h 3932403"/>
                    <a:gd name="connsiteX13" fmla="*/ 674433 w 2218135"/>
                    <a:gd name="connsiteY13" fmla="*/ 2405949 h 3932403"/>
                    <a:gd name="connsiteX14" fmla="*/ 639665 w 2218135"/>
                    <a:gd name="connsiteY14" fmla="*/ 2068699 h 3932403"/>
                    <a:gd name="connsiteX15" fmla="*/ 1053405 w 2218135"/>
                    <a:gd name="connsiteY15" fmla="*/ 1947011 h 3932403"/>
                    <a:gd name="connsiteX16" fmla="*/ 1162682 w 2218135"/>
                    <a:gd name="connsiteY16" fmla="*/ 1795834 h 3932403"/>
                    <a:gd name="connsiteX17" fmla="*/ 1189000 w 2218135"/>
                    <a:gd name="connsiteY17" fmla="*/ 1880952 h 3932403"/>
                    <a:gd name="connsiteX18" fmla="*/ 771826 w 2218135"/>
                    <a:gd name="connsiteY18" fmla="*/ 2489869 h 3932403"/>
                    <a:gd name="connsiteX19" fmla="*/ 656764 w 2218135"/>
                    <a:gd name="connsiteY19" fmla="*/ 2764573 h 3932403"/>
                    <a:gd name="connsiteX20" fmla="*/ 632711 w 2218135"/>
                    <a:gd name="connsiteY20" fmla="*/ 3066543 h 3932403"/>
                    <a:gd name="connsiteX21" fmla="*/ 333479 w 2218135"/>
                    <a:gd name="connsiteY21" fmla="*/ 3456942 h 3932403"/>
                    <a:gd name="connsiteX22" fmla="*/ 326981 w 2218135"/>
                    <a:gd name="connsiteY22" fmla="*/ 3742682 h 3932403"/>
                    <a:gd name="connsiteX23" fmla="*/ 297000 w 2218135"/>
                    <a:gd name="connsiteY23" fmla="*/ 3922565 h 3932403"/>
                    <a:gd name="connsiteX24" fmla="*/ 353213 w 2218135"/>
                    <a:gd name="connsiteY24" fmla="*/ 3903827 h 3932403"/>
                    <a:gd name="connsiteX25" fmla="*/ 390482 w 2218135"/>
                    <a:gd name="connsiteY25" fmla="*/ 3895062 h 3932403"/>
                    <a:gd name="connsiteX26" fmla="*/ 433785 w 2218135"/>
                    <a:gd name="connsiteY26" fmla="*/ 3823255 h 3932403"/>
                    <a:gd name="connsiteX27" fmla="*/ 499367 w 2218135"/>
                    <a:gd name="connsiteY27" fmla="*/ 3767042 h 3932403"/>
                    <a:gd name="connsiteX28" fmla="*/ 510610 w 2218135"/>
                    <a:gd name="connsiteY28" fmla="*/ 3703333 h 3932403"/>
                    <a:gd name="connsiteX29" fmla="*/ 551833 w 2218135"/>
                    <a:gd name="connsiteY29" fmla="*/ 3632130 h 3932403"/>
                    <a:gd name="connsiteX30" fmla="*/ 533095 w 2218135"/>
                    <a:gd name="connsiteY30" fmla="*/ 3545937 h 3932403"/>
                    <a:gd name="connsiteX31" fmla="*/ 596803 w 2218135"/>
                    <a:gd name="connsiteY31" fmla="*/ 3512209 h 3932403"/>
                    <a:gd name="connsiteX32" fmla="*/ 611794 w 2218135"/>
                    <a:gd name="connsiteY32" fmla="*/ 3446627 h 3932403"/>
                    <a:gd name="connsiteX33" fmla="*/ 694240 w 2218135"/>
                    <a:gd name="connsiteY33" fmla="*/ 3435384 h 3932403"/>
                    <a:gd name="connsiteX34" fmla="*/ 737336 w 2218135"/>
                    <a:gd name="connsiteY34" fmla="*/ 3377297 h 3932403"/>
                    <a:gd name="connsiteX35" fmla="*/ 742958 w 2218135"/>
                    <a:gd name="connsiteY35" fmla="*/ 3317337 h 3932403"/>
                    <a:gd name="connsiteX36" fmla="*/ 827391 w 2218135"/>
                    <a:gd name="connsiteY36" fmla="*/ 3256206 h 3932403"/>
                    <a:gd name="connsiteX37" fmla="*/ 829151 w 2218135"/>
                    <a:gd name="connsiteY37" fmla="*/ 3169309 h 3932403"/>
                    <a:gd name="connsiteX38" fmla="*/ 911597 w 2218135"/>
                    <a:gd name="connsiteY38" fmla="*/ 3122465 h 3932403"/>
                    <a:gd name="connsiteX39" fmla="*/ 877869 w 2218135"/>
                    <a:gd name="connsiteY39" fmla="*/ 3062504 h 3932403"/>
                    <a:gd name="connsiteX40" fmla="*/ 917218 w 2218135"/>
                    <a:gd name="connsiteY40" fmla="*/ 3000669 h 3932403"/>
                    <a:gd name="connsiteX41" fmla="*/ 902228 w 2218135"/>
                    <a:gd name="connsiteY41" fmla="*/ 2916350 h 3932403"/>
                    <a:gd name="connsiteX42" fmla="*/ 941577 w 2218135"/>
                    <a:gd name="connsiteY42" fmla="*/ 2858263 h 3932403"/>
                    <a:gd name="connsiteX43" fmla="*/ 930335 w 2218135"/>
                    <a:gd name="connsiteY43" fmla="*/ 2805797 h 3932403"/>
                    <a:gd name="connsiteX44" fmla="*/ 971558 w 2218135"/>
                    <a:gd name="connsiteY44" fmla="*/ 2751458 h 3932403"/>
                    <a:gd name="connsiteX45" fmla="*/ 969684 w 2218135"/>
                    <a:gd name="connsiteY45" fmla="*/ 2689624 h 3932403"/>
                    <a:gd name="connsiteX46" fmla="*/ 1033392 w 2218135"/>
                    <a:gd name="connsiteY46" fmla="*/ 2652148 h 3932403"/>
                    <a:gd name="connsiteX47" fmla="*/ 1084696 w 2218135"/>
                    <a:gd name="connsiteY47" fmla="*/ 2565634 h 3932403"/>
                    <a:gd name="connsiteX48" fmla="*/ 1074615 w 2218135"/>
                    <a:gd name="connsiteY48" fmla="*/ 2504120 h 3932403"/>
                    <a:gd name="connsiteX49" fmla="*/ 1164556 w 2218135"/>
                    <a:gd name="connsiteY49" fmla="*/ 2423548 h 3932403"/>
                    <a:gd name="connsiteX50" fmla="*/ 1207653 w 2218135"/>
                    <a:gd name="connsiteY50" fmla="*/ 2346724 h 3932403"/>
                    <a:gd name="connsiteX51" fmla="*/ 1261992 w 2218135"/>
                    <a:gd name="connsiteY51" fmla="*/ 2301753 h 3932403"/>
                    <a:gd name="connsiteX52" fmla="*/ 1297594 w 2218135"/>
                    <a:gd name="connsiteY52" fmla="*/ 2206191 h 3932403"/>
                    <a:gd name="connsiteX53" fmla="*/ 1391282 w 2218135"/>
                    <a:gd name="connsiteY53" fmla="*/ 2163094 h 3932403"/>
                    <a:gd name="connsiteX54" fmla="*/ 1408146 w 2218135"/>
                    <a:gd name="connsiteY54" fmla="*/ 2075027 h 3932403"/>
                    <a:gd name="connsiteX55" fmla="*/ 1484529 w 2218135"/>
                    <a:gd name="connsiteY55" fmla="*/ 1960918 h 3932403"/>
                    <a:gd name="connsiteX56" fmla="*/ 1447495 w 2218135"/>
                    <a:gd name="connsiteY56" fmla="*/ 1857669 h 3932403"/>
                    <a:gd name="connsiteX57" fmla="*/ 1528067 w 2218135"/>
                    <a:gd name="connsiteY57" fmla="*/ 1778971 h 3932403"/>
                    <a:gd name="connsiteX58" fmla="*/ 1505582 w 2218135"/>
                    <a:gd name="connsiteY58" fmla="*/ 1647807 h 3932403"/>
                    <a:gd name="connsiteX59" fmla="*/ 1511801 w 2218135"/>
                    <a:gd name="connsiteY59" fmla="*/ 1520175 h 3932403"/>
                    <a:gd name="connsiteX60" fmla="*/ 1466233 w 2218135"/>
                    <a:gd name="connsiteY60" fmla="*/ 1415460 h 3932403"/>
                    <a:gd name="connsiteX61" fmla="*/ 1512343 w 2218135"/>
                    <a:gd name="connsiteY61" fmla="*/ 837910 h 3932403"/>
                    <a:gd name="connsiteX62" fmla="*/ 1602740 w 2218135"/>
                    <a:gd name="connsiteY62" fmla="*/ 1112578 h 3932403"/>
                    <a:gd name="connsiteX63" fmla="*/ 1564495 w 2218135"/>
                    <a:gd name="connsiteY63" fmla="*/ 1446351 h 3932403"/>
                    <a:gd name="connsiteX64" fmla="*/ 1870454 w 2218135"/>
                    <a:gd name="connsiteY64" fmla="*/ 1745356 h 3932403"/>
                    <a:gd name="connsiteX65" fmla="*/ 1978235 w 2218135"/>
                    <a:gd name="connsiteY65" fmla="*/ 2134759 h 3932403"/>
                    <a:gd name="connsiteX66" fmla="*/ 1814826 w 2218135"/>
                    <a:gd name="connsiteY66" fmla="*/ 2461578 h 3932403"/>
                    <a:gd name="connsiteX67" fmla="*/ 2037341 w 2218135"/>
                    <a:gd name="connsiteY67" fmla="*/ 2600651 h 3932403"/>
                    <a:gd name="connsiteX68" fmla="*/ 2218135 w 2218135"/>
                    <a:gd name="connsiteY68" fmla="*/ 1752310 h 3932403"/>
                    <a:gd name="connsiteX69" fmla="*/ 1787011 w 2218135"/>
                    <a:gd name="connsiteY69" fmla="*/ 1185590 h 3932403"/>
                    <a:gd name="connsiteX70" fmla="*/ 1797441 w 2218135"/>
                    <a:gd name="connsiteY70" fmla="*/ 413740 h 3932403"/>
                    <a:gd name="connsiteX71" fmla="*/ 1860024 w 2218135"/>
                    <a:gd name="connsiteY71" fmla="*/ 90397 h 3932403"/>
                    <a:gd name="connsiteX72" fmla="*/ 1209862 w 2218135"/>
                    <a:gd name="connsiteY72"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674433 w 2218135"/>
                    <a:gd name="connsiteY14" fmla="*/ 2405949 h 3932403"/>
                    <a:gd name="connsiteX15" fmla="*/ 639665 w 2218135"/>
                    <a:gd name="connsiteY15" fmla="*/ 2068699 h 3932403"/>
                    <a:gd name="connsiteX16" fmla="*/ 1053405 w 2218135"/>
                    <a:gd name="connsiteY16" fmla="*/ 1947011 h 3932403"/>
                    <a:gd name="connsiteX17" fmla="*/ 1162682 w 2218135"/>
                    <a:gd name="connsiteY17" fmla="*/ 1795834 h 3932403"/>
                    <a:gd name="connsiteX18" fmla="*/ 1189000 w 2218135"/>
                    <a:gd name="connsiteY18" fmla="*/ 1880952 h 3932403"/>
                    <a:gd name="connsiteX19" fmla="*/ 771826 w 2218135"/>
                    <a:gd name="connsiteY19" fmla="*/ 2489869 h 3932403"/>
                    <a:gd name="connsiteX20" fmla="*/ 656764 w 2218135"/>
                    <a:gd name="connsiteY20" fmla="*/ 2764573 h 3932403"/>
                    <a:gd name="connsiteX21" fmla="*/ 632711 w 2218135"/>
                    <a:gd name="connsiteY21" fmla="*/ 3066543 h 3932403"/>
                    <a:gd name="connsiteX22" fmla="*/ 333479 w 2218135"/>
                    <a:gd name="connsiteY22" fmla="*/ 3456942 h 3932403"/>
                    <a:gd name="connsiteX23" fmla="*/ 326981 w 2218135"/>
                    <a:gd name="connsiteY23" fmla="*/ 3742682 h 3932403"/>
                    <a:gd name="connsiteX24" fmla="*/ 297000 w 2218135"/>
                    <a:gd name="connsiteY24" fmla="*/ 3922565 h 3932403"/>
                    <a:gd name="connsiteX25" fmla="*/ 353213 w 2218135"/>
                    <a:gd name="connsiteY25" fmla="*/ 3903827 h 3932403"/>
                    <a:gd name="connsiteX26" fmla="*/ 390482 w 2218135"/>
                    <a:gd name="connsiteY26" fmla="*/ 3895062 h 3932403"/>
                    <a:gd name="connsiteX27" fmla="*/ 433785 w 2218135"/>
                    <a:gd name="connsiteY27" fmla="*/ 3823255 h 3932403"/>
                    <a:gd name="connsiteX28" fmla="*/ 499367 w 2218135"/>
                    <a:gd name="connsiteY28" fmla="*/ 3767042 h 3932403"/>
                    <a:gd name="connsiteX29" fmla="*/ 510610 w 2218135"/>
                    <a:gd name="connsiteY29" fmla="*/ 3703333 h 3932403"/>
                    <a:gd name="connsiteX30" fmla="*/ 551833 w 2218135"/>
                    <a:gd name="connsiteY30" fmla="*/ 3632130 h 3932403"/>
                    <a:gd name="connsiteX31" fmla="*/ 533095 w 2218135"/>
                    <a:gd name="connsiteY31" fmla="*/ 3545937 h 3932403"/>
                    <a:gd name="connsiteX32" fmla="*/ 596803 w 2218135"/>
                    <a:gd name="connsiteY32" fmla="*/ 3512209 h 3932403"/>
                    <a:gd name="connsiteX33" fmla="*/ 611794 w 2218135"/>
                    <a:gd name="connsiteY33" fmla="*/ 3446627 h 3932403"/>
                    <a:gd name="connsiteX34" fmla="*/ 694240 w 2218135"/>
                    <a:gd name="connsiteY34" fmla="*/ 3435384 h 3932403"/>
                    <a:gd name="connsiteX35" fmla="*/ 737336 w 2218135"/>
                    <a:gd name="connsiteY35" fmla="*/ 3377297 h 3932403"/>
                    <a:gd name="connsiteX36" fmla="*/ 742958 w 2218135"/>
                    <a:gd name="connsiteY36" fmla="*/ 3317337 h 3932403"/>
                    <a:gd name="connsiteX37" fmla="*/ 827391 w 2218135"/>
                    <a:gd name="connsiteY37" fmla="*/ 3256206 h 3932403"/>
                    <a:gd name="connsiteX38" fmla="*/ 829151 w 2218135"/>
                    <a:gd name="connsiteY38" fmla="*/ 3169309 h 3932403"/>
                    <a:gd name="connsiteX39" fmla="*/ 911597 w 2218135"/>
                    <a:gd name="connsiteY39" fmla="*/ 3122465 h 3932403"/>
                    <a:gd name="connsiteX40" fmla="*/ 877869 w 2218135"/>
                    <a:gd name="connsiteY40" fmla="*/ 3062504 h 3932403"/>
                    <a:gd name="connsiteX41" fmla="*/ 917218 w 2218135"/>
                    <a:gd name="connsiteY41" fmla="*/ 3000669 h 3932403"/>
                    <a:gd name="connsiteX42" fmla="*/ 902228 w 2218135"/>
                    <a:gd name="connsiteY42" fmla="*/ 2916350 h 3932403"/>
                    <a:gd name="connsiteX43" fmla="*/ 941577 w 2218135"/>
                    <a:gd name="connsiteY43" fmla="*/ 2858263 h 3932403"/>
                    <a:gd name="connsiteX44" fmla="*/ 930335 w 2218135"/>
                    <a:gd name="connsiteY44" fmla="*/ 2805797 h 3932403"/>
                    <a:gd name="connsiteX45" fmla="*/ 971558 w 2218135"/>
                    <a:gd name="connsiteY45" fmla="*/ 2751458 h 3932403"/>
                    <a:gd name="connsiteX46" fmla="*/ 969684 w 2218135"/>
                    <a:gd name="connsiteY46" fmla="*/ 2689624 h 3932403"/>
                    <a:gd name="connsiteX47" fmla="*/ 1033392 w 2218135"/>
                    <a:gd name="connsiteY47" fmla="*/ 2652148 h 3932403"/>
                    <a:gd name="connsiteX48" fmla="*/ 1084696 w 2218135"/>
                    <a:gd name="connsiteY48" fmla="*/ 2565634 h 3932403"/>
                    <a:gd name="connsiteX49" fmla="*/ 1074615 w 2218135"/>
                    <a:gd name="connsiteY49" fmla="*/ 2504120 h 3932403"/>
                    <a:gd name="connsiteX50" fmla="*/ 1164556 w 2218135"/>
                    <a:gd name="connsiteY50" fmla="*/ 2423548 h 3932403"/>
                    <a:gd name="connsiteX51" fmla="*/ 1207653 w 2218135"/>
                    <a:gd name="connsiteY51" fmla="*/ 2346724 h 3932403"/>
                    <a:gd name="connsiteX52" fmla="*/ 1261992 w 2218135"/>
                    <a:gd name="connsiteY52" fmla="*/ 2301753 h 3932403"/>
                    <a:gd name="connsiteX53" fmla="*/ 1297594 w 2218135"/>
                    <a:gd name="connsiteY53" fmla="*/ 2206191 h 3932403"/>
                    <a:gd name="connsiteX54" fmla="*/ 1391282 w 2218135"/>
                    <a:gd name="connsiteY54" fmla="*/ 2163094 h 3932403"/>
                    <a:gd name="connsiteX55" fmla="*/ 1408146 w 2218135"/>
                    <a:gd name="connsiteY55" fmla="*/ 2075027 h 3932403"/>
                    <a:gd name="connsiteX56" fmla="*/ 1484529 w 2218135"/>
                    <a:gd name="connsiteY56" fmla="*/ 1960918 h 3932403"/>
                    <a:gd name="connsiteX57" fmla="*/ 1447495 w 2218135"/>
                    <a:gd name="connsiteY57" fmla="*/ 1857669 h 3932403"/>
                    <a:gd name="connsiteX58" fmla="*/ 1528067 w 2218135"/>
                    <a:gd name="connsiteY58" fmla="*/ 1778971 h 3932403"/>
                    <a:gd name="connsiteX59" fmla="*/ 1505582 w 2218135"/>
                    <a:gd name="connsiteY59" fmla="*/ 1647807 h 3932403"/>
                    <a:gd name="connsiteX60" fmla="*/ 1511801 w 2218135"/>
                    <a:gd name="connsiteY60" fmla="*/ 1520175 h 3932403"/>
                    <a:gd name="connsiteX61" fmla="*/ 1466233 w 2218135"/>
                    <a:gd name="connsiteY61" fmla="*/ 1415460 h 3932403"/>
                    <a:gd name="connsiteX62" fmla="*/ 1512343 w 2218135"/>
                    <a:gd name="connsiteY62" fmla="*/ 837910 h 3932403"/>
                    <a:gd name="connsiteX63" fmla="*/ 1602740 w 2218135"/>
                    <a:gd name="connsiteY63" fmla="*/ 1112578 h 3932403"/>
                    <a:gd name="connsiteX64" fmla="*/ 1564495 w 2218135"/>
                    <a:gd name="connsiteY64" fmla="*/ 1446351 h 3932403"/>
                    <a:gd name="connsiteX65" fmla="*/ 1870454 w 2218135"/>
                    <a:gd name="connsiteY65" fmla="*/ 1745356 h 3932403"/>
                    <a:gd name="connsiteX66" fmla="*/ 1978235 w 2218135"/>
                    <a:gd name="connsiteY66" fmla="*/ 2134759 h 3932403"/>
                    <a:gd name="connsiteX67" fmla="*/ 1814826 w 2218135"/>
                    <a:gd name="connsiteY67" fmla="*/ 2461578 h 3932403"/>
                    <a:gd name="connsiteX68" fmla="*/ 2037341 w 2218135"/>
                    <a:gd name="connsiteY68" fmla="*/ 2600651 h 3932403"/>
                    <a:gd name="connsiteX69" fmla="*/ 2218135 w 2218135"/>
                    <a:gd name="connsiteY69" fmla="*/ 1752310 h 3932403"/>
                    <a:gd name="connsiteX70" fmla="*/ 1787011 w 2218135"/>
                    <a:gd name="connsiteY70" fmla="*/ 1185590 h 3932403"/>
                    <a:gd name="connsiteX71" fmla="*/ 1797441 w 2218135"/>
                    <a:gd name="connsiteY71" fmla="*/ 413740 h 3932403"/>
                    <a:gd name="connsiteX72" fmla="*/ 1860024 w 2218135"/>
                    <a:gd name="connsiteY72" fmla="*/ 90397 h 3932403"/>
                    <a:gd name="connsiteX73" fmla="*/ 1209862 w 2218135"/>
                    <a:gd name="connsiteY73"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674433 w 2218135"/>
                    <a:gd name="connsiteY15" fmla="*/ 2405949 h 3932403"/>
                    <a:gd name="connsiteX16" fmla="*/ 639665 w 2218135"/>
                    <a:gd name="connsiteY16" fmla="*/ 2068699 h 3932403"/>
                    <a:gd name="connsiteX17" fmla="*/ 1053405 w 2218135"/>
                    <a:gd name="connsiteY17" fmla="*/ 1947011 h 3932403"/>
                    <a:gd name="connsiteX18" fmla="*/ 1162682 w 2218135"/>
                    <a:gd name="connsiteY18" fmla="*/ 1795834 h 3932403"/>
                    <a:gd name="connsiteX19" fmla="*/ 1189000 w 2218135"/>
                    <a:gd name="connsiteY19" fmla="*/ 1880952 h 3932403"/>
                    <a:gd name="connsiteX20" fmla="*/ 771826 w 2218135"/>
                    <a:gd name="connsiteY20" fmla="*/ 2489869 h 3932403"/>
                    <a:gd name="connsiteX21" fmla="*/ 656764 w 2218135"/>
                    <a:gd name="connsiteY21" fmla="*/ 2764573 h 3932403"/>
                    <a:gd name="connsiteX22" fmla="*/ 632711 w 2218135"/>
                    <a:gd name="connsiteY22" fmla="*/ 3066543 h 3932403"/>
                    <a:gd name="connsiteX23" fmla="*/ 333479 w 2218135"/>
                    <a:gd name="connsiteY23" fmla="*/ 3456942 h 3932403"/>
                    <a:gd name="connsiteX24" fmla="*/ 326981 w 2218135"/>
                    <a:gd name="connsiteY24" fmla="*/ 3742682 h 3932403"/>
                    <a:gd name="connsiteX25" fmla="*/ 297000 w 2218135"/>
                    <a:gd name="connsiteY25" fmla="*/ 3922565 h 3932403"/>
                    <a:gd name="connsiteX26" fmla="*/ 353213 w 2218135"/>
                    <a:gd name="connsiteY26" fmla="*/ 3903827 h 3932403"/>
                    <a:gd name="connsiteX27" fmla="*/ 390482 w 2218135"/>
                    <a:gd name="connsiteY27" fmla="*/ 3895062 h 3932403"/>
                    <a:gd name="connsiteX28" fmla="*/ 433785 w 2218135"/>
                    <a:gd name="connsiteY28" fmla="*/ 3823255 h 3932403"/>
                    <a:gd name="connsiteX29" fmla="*/ 499367 w 2218135"/>
                    <a:gd name="connsiteY29" fmla="*/ 3767042 h 3932403"/>
                    <a:gd name="connsiteX30" fmla="*/ 510610 w 2218135"/>
                    <a:gd name="connsiteY30" fmla="*/ 3703333 h 3932403"/>
                    <a:gd name="connsiteX31" fmla="*/ 551833 w 2218135"/>
                    <a:gd name="connsiteY31" fmla="*/ 3632130 h 3932403"/>
                    <a:gd name="connsiteX32" fmla="*/ 533095 w 2218135"/>
                    <a:gd name="connsiteY32" fmla="*/ 3545937 h 3932403"/>
                    <a:gd name="connsiteX33" fmla="*/ 596803 w 2218135"/>
                    <a:gd name="connsiteY33" fmla="*/ 3512209 h 3932403"/>
                    <a:gd name="connsiteX34" fmla="*/ 611794 w 2218135"/>
                    <a:gd name="connsiteY34" fmla="*/ 3446627 h 3932403"/>
                    <a:gd name="connsiteX35" fmla="*/ 694240 w 2218135"/>
                    <a:gd name="connsiteY35" fmla="*/ 3435384 h 3932403"/>
                    <a:gd name="connsiteX36" fmla="*/ 737336 w 2218135"/>
                    <a:gd name="connsiteY36" fmla="*/ 3377297 h 3932403"/>
                    <a:gd name="connsiteX37" fmla="*/ 742958 w 2218135"/>
                    <a:gd name="connsiteY37" fmla="*/ 3317337 h 3932403"/>
                    <a:gd name="connsiteX38" fmla="*/ 827391 w 2218135"/>
                    <a:gd name="connsiteY38" fmla="*/ 3256206 h 3932403"/>
                    <a:gd name="connsiteX39" fmla="*/ 829151 w 2218135"/>
                    <a:gd name="connsiteY39" fmla="*/ 3169309 h 3932403"/>
                    <a:gd name="connsiteX40" fmla="*/ 911597 w 2218135"/>
                    <a:gd name="connsiteY40" fmla="*/ 3122465 h 3932403"/>
                    <a:gd name="connsiteX41" fmla="*/ 877869 w 2218135"/>
                    <a:gd name="connsiteY41" fmla="*/ 3062504 h 3932403"/>
                    <a:gd name="connsiteX42" fmla="*/ 917218 w 2218135"/>
                    <a:gd name="connsiteY42" fmla="*/ 3000669 h 3932403"/>
                    <a:gd name="connsiteX43" fmla="*/ 902228 w 2218135"/>
                    <a:gd name="connsiteY43" fmla="*/ 2916350 h 3932403"/>
                    <a:gd name="connsiteX44" fmla="*/ 941577 w 2218135"/>
                    <a:gd name="connsiteY44" fmla="*/ 2858263 h 3932403"/>
                    <a:gd name="connsiteX45" fmla="*/ 930335 w 2218135"/>
                    <a:gd name="connsiteY45" fmla="*/ 2805797 h 3932403"/>
                    <a:gd name="connsiteX46" fmla="*/ 971558 w 2218135"/>
                    <a:gd name="connsiteY46" fmla="*/ 2751458 h 3932403"/>
                    <a:gd name="connsiteX47" fmla="*/ 969684 w 2218135"/>
                    <a:gd name="connsiteY47" fmla="*/ 2689624 h 3932403"/>
                    <a:gd name="connsiteX48" fmla="*/ 1033392 w 2218135"/>
                    <a:gd name="connsiteY48" fmla="*/ 2652148 h 3932403"/>
                    <a:gd name="connsiteX49" fmla="*/ 1084696 w 2218135"/>
                    <a:gd name="connsiteY49" fmla="*/ 2565634 h 3932403"/>
                    <a:gd name="connsiteX50" fmla="*/ 1074615 w 2218135"/>
                    <a:gd name="connsiteY50" fmla="*/ 2504120 h 3932403"/>
                    <a:gd name="connsiteX51" fmla="*/ 1164556 w 2218135"/>
                    <a:gd name="connsiteY51" fmla="*/ 2423548 h 3932403"/>
                    <a:gd name="connsiteX52" fmla="*/ 1207653 w 2218135"/>
                    <a:gd name="connsiteY52" fmla="*/ 2346724 h 3932403"/>
                    <a:gd name="connsiteX53" fmla="*/ 1261992 w 2218135"/>
                    <a:gd name="connsiteY53" fmla="*/ 2301753 h 3932403"/>
                    <a:gd name="connsiteX54" fmla="*/ 1297594 w 2218135"/>
                    <a:gd name="connsiteY54" fmla="*/ 2206191 h 3932403"/>
                    <a:gd name="connsiteX55" fmla="*/ 1391282 w 2218135"/>
                    <a:gd name="connsiteY55" fmla="*/ 2163094 h 3932403"/>
                    <a:gd name="connsiteX56" fmla="*/ 1408146 w 2218135"/>
                    <a:gd name="connsiteY56" fmla="*/ 2075027 h 3932403"/>
                    <a:gd name="connsiteX57" fmla="*/ 1484529 w 2218135"/>
                    <a:gd name="connsiteY57" fmla="*/ 1960918 h 3932403"/>
                    <a:gd name="connsiteX58" fmla="*/ 1447495 w 2218135"/>
                    <a:gd name="connsiteY58" fmla="*/ 1857669 h 3932403"/>
                    <a:gd name="connsiteX59" fmla="*/ 1528067 w 2218135"/>
                    <a:gd name="connsiteY59" fmla="*/ 1778971 h 3932403"/>
                    <a:gd name="connsiteX60" fmla="*/ 1505582 w 2218135"/>
                    <a:gd name="connsiteY60" fmla="*/ 1647807 h 3932403"/>
                    <a:gd name="connsiteX61" fmla="*/ 1511801 w 2218135"/>
                    <a:gd name="connsiteY61" fmla="*/ 1520175 h 3932403"/>
                    <a:gd name="connsiteX62" fmla="*/ 1466233 w 2218135"/>
                    <a:gd name="connsiteY62" fmla="*/ 1415460 h 3932403"/>
                    <a:gd name="connsiteX63" fmla="*/ 1512343 w 2218135"/>
                    <a:gd name="connsiteY63" fmla="*/ 837910 h 3932403"/>
                    <a:gd name="connsiteX64" fmla="*/ 1602740 w 2218135"/>
                    <a:gd name="connsiteY64" fmla="*/ 1112578 h 3932403"/>
                    <a:gd name="connsiteX65" fmla="*/ 1564495 w 2218135"/>
                    <a:gd name="connsiteY65" fmla="*/ 1446351 h 3932403"/>
                    <a:gd name="connsiteX66" fmla="*/ 1870454 w 2218135"/>
                    <a:gd name="connsiteY66" fmla="*/ 1745356 h 3932403"/>
                    <a:gd name="connsiteX67" fmla="*/ 1978235 w 2218135"/>
                    <a:gd name="connsiteY67" fmla="*/ 2134759 h 3932403"/>
                    <a:gd name="connsiteX68" fmla="*/ 1814826 w 2218135"/>
                    <a:gd name="connsiteY68" fmla="*/ 2461578 h 3932403"/>
                    <a:gd name="connsiteX69" fmla="*/ 2037341 w 2218135"/>
                    <a:gd name="connsiteY69" fmla="*/ 2600651 h 3932403"/>
                    <a:gd name="connsiteX70" fmla="*/ 2218135 w 2218135"/>
                    <a:gd name="connsiteY70" fmla="*/ 1752310 h 3932403"/>
                    <a:gd name="connsiteX71" fmla="*/ 1787011 w 2218135"/>
                    <a:gd name="connsiteY71" fmla="*/ 1185590 h 3932403"/>
                    <a:gd name="connsiteX72" fmla="*/ 1797441 w 2218135"/>
                    <a:gd name="connsiteY72" fmla="*/ 413740 h 3932403"/>
                    <a:gd name="connsiteX73" fmla="*/ 1860024 w 2218135"/>
                    <a:gd name="connsiteY73" fmla="*/ 90397 h 3932403"/>
                    <a:gd name="connsiteX74" fmla="*/ 1209862 w 2218135"/>
                    <a:gd name="connsiteY74"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674433 w 2218135"/>
                    <a:gd name="connsiteY16" fmla="*/ 2405949 h 3932403"/>
                    <a:gd name="connsiteX17" fmla="*/ 639665 w 2218135"/>
                    <a:gd name="connsiteY17" fmla="*/ 2068699 h 3932403"/>
                    <a:gd name="connsiteX18" fmla="*/ 1053405 w 2218135"/>
                    <a:gd name="connsiteY18" fmla="*/ 1947011 h 3932403"/>
                    <a:gd name="connsiteX19" fmla="*/ 1162682 w 2218135"/>
                    <a:gd name="connsiteY19" fmla="*/ 1795834 h 3932403"/>
                    <a:gd name="connsiteX20" fmla="*/ 1189000 w 2218135"/>
                    <a:gd name="connsiteY20" fmla="*/ 1880952 h 3932403"/>
                    <a:gd name="connsiteX21" fmla="*/ 771826 w 2218135"/>
                    <a:gd name="connsiteY21" fmla="*/ 2489869 h 3932403"/>
                    <a:gd name="connsiteX22" fmla="*/ 656764 w 2218135"/>
                    <a:gd name="connsiteY22" fmla="*/ 2764573 h 3932403"/>
                    <a:gd name="connsiteX23" fmla="*/ 632711 w 2218135"/>
                    <a:gd name="connsiteY23" fmla="*/ 3066543 h 3932403"/>
                    <a:gd name="connsiteX24" fmla="*/ 333479 w 2218135"/>
                    <a:gd name="connsiteY24" fmla="*/ 3456942 h 3932403"/>
                    <a:gd name="connsiteX25" fmla="*/ 326981 w 2218135"/>
                    <a:gd name="connsiteY25" fmla="*/ 3742682 h 3932403"/>
                    <a:gd name="connsiteX26" fmla="*/ 297000 w 2218135"/>
                    <a:gd name="connsiteY26" fmla="*/ 3922565 h 3932403"/>
                    <a:gd name="connsiteX27" fmla="*/ 353213 w 2218135"/>
                    <a:gd name="connsiteY27" fmla="*/ 3903827 h 3932403"/>
                    <a:gd name="connsiteX28" fmla="*/ 390482 w 2218135"/>
                    <a:gd name="connsiteY28" fmla="*/ 3895062 h 3932403"/>
                    <a:gd name="connsiteX29" fmla="*/ 433785 w 2218135"/>
                    <a:gd name="connsiteY29" fmla="*/ 3823255 h 3932403"/>
                    <a:gd name="connsiteX30" fmla="*/ 499367 w 2218135"/>
                    <a:gd name="connsiteY30" fmla="*/ 3767042 h 3932403"/>
                    <a:gd name="connsiteX31" fmla="*/ 510610 w 2218135"/>
                    <a:gd name="connsiteY31" fmla="*/ 3703333 h 3932403"/>
                    <a:gd name="connsiteX32" fmla="*/ 551833 w 2218135"/>
                    <a:gd name="connsiteY32" fmla="*/ 3632130 h 3932403"/>
                    <a:gd name="connsiteX33" fmla="*/ 533095 w 2218135"/>
                    <a:gd name="connsiteY33" fmla="*/ 3545937 h 3932403"/>
                    <a:gd name="connsiteX34" fmla="*/ 596803 w 2218135"/>
                    <a:gd name="connsiteY34" fmla="*/ 3512209 h 3932403"/>
                    <a:gd name="connsiteX35" fmla="*/ 611794 w 2218135"/>
                    <a:gd name="connsiteY35" fmla="*/ 3446627 h 3932403"/>
                    <a:gd name="connsiteX36" fmla="*/ 694240 w 2218135"/>
                    <a:gd name="connsiteY36" fmla="*/ 3435384 h 3932403"/>
                    <a:gd name="connsiteX37" fmla="*/ 737336 w 2218135"/>
                    <a:gd name="connsiteY37" fmla="*/ 3377297 h 3932403"/>
                    <a:gd name="connsiteX38" fmla="*/ 742958 w 2218135"/>
                    <a:gd name="connsiteY38" fmla="*/ 3317337 h 3932403"/>
                    <a:gd name="connsiteX39" fmla="*/ 827391 w 2218135"/>
                    <a:gd name="connsiteY39" fmla="*/ 3256206 h 3932403"/>
                    <a:gd name="connsiteX40" fmla="*/ 829151 w 2218135"/>
                    <a:gd name="connsiteY40" fmla="*/ 3169309 h 3932403"/>
                    <a:gd name="connsiteX41" fmla="*/ 911597 w 2218135"/>
                    <a:gd name="connsiteY41" fmla="*/ 3122465 h 3932403"/>
                    <a:gd name="connsiteX42" fmla="*/ 877869 w 2218135"/>
                    <a:gd name="connsiteY42" fmla="*/ 3062504 h 3932403"/>
                    <a:gd name="connsiteX43" fmla="*/ 917218 w 2218135"/>
                    <a:gd name="connsiteY43" fmla="*/ 3000669 h 3932403"/>
                    <a:gd name="connsiteX44" fmla="*/ 902228 w 2218135"/>
                    <a:gd name="connsiteY44" fmla="*/ 2916350 h 3932403"/>
                    <a:gd name="connsiteX45" fmla="*/ 941577 w 2218135"/>
                    <a:gd name="connsiteY45" fmla="*/ 2858263 h 3932403"/>
                    <a:gd name="connsiteX46" fmla="*/ 930335 w 2218135"/>
                    <a:gd name="connsiteY46" fmla="*/ 2805797 h 3932403"/>
                    <a:gd name="connsiteX47" fmla="*/ 971558 w 2218135"/>
                    <a:gd name="connsiteY47" fmla="*/ 2751458 h 3932403"/>
                    <a:gd name="connsiteX48" fmla="*/ 969684 w 2218135"/>
                    <a:gd name="connsiteY48" fmla="*/ 2689624 h 3932403"/>
                    <a:gd name="connsiteX49" fmla="*/ 1033392 w 2218135"/>
                    <a:gd name="connsiteY49" fmla="*/ 2652148 h 3932403"/>
                    <a:gd name="connsiteX50" fmla="*/ 1084696 w 2218135"/>
                    <a:gd name="connsiteY50" fmla="*/ 2565634 h 3932403"/>
                    <a:gd name="connsiteX51" fmla="*/ 1074615 w 2218135"/>
                    <a:gd name="connsiteY51" fmla="*/ 2504120 h 3932403"/>
                    <a:gd name="connsiteX52" fmla="*/ 1164556 w 2218135"/>
                    <a:gd name="connsiteY52" fmla="*/ 2423548 h 3932403"/>
                    <a:gd name="connsiteX53" fmla="*/ 1207653 w 2218135"/>
                    <a:gd name="connsiteY53" fmla="*/ 2346724 h 3932403"/>
                    <a:gd name="connsiteX54" fmla="*/ 1261992 w 2218135"/>
                    <a:gd name="connsiteY54" fmla="*/ 2301753 h 3932403"/>
                    <a:gd name="connsiteX55" fmla="*/ 1297594 w 2218135"/>
                    <a:gd name="connsiteY55" fmla="*/ 2206191 h 3932403"/>
                    <a:gd name="connsiteX56" fmla="*/ 1391282 w 2218135"/>
                    <a:gd name="connsiteY56" fmla="*/ 2163094 h 3932403"/>
                    <a:gd name="connsiteX57" fmla="*/ 1408146 w 2218135"/>
                    <a:gd name="connsiteY57" fmla="*/ 2075027 h 3932403"/>
                    <a:gd name="connsiteX58" fmla="*/ 1484529 w 2218135"/>
                    <a:gd name="connsiteY58" fmla="*/ 1960918 h 3932403"/>
                    <a:gd name="connsiteX59" fmla="*/ 1447495 w 2218135"/>
                    <a:gd name="connsiteY59" fmla="*/ 1857669 h 3932403"/>
                    <a:gd name="connsiteX60" fmla="*/ 1528067 w 2218135"/>
                    <a:gd name="connsiteY60" fmla="*/ 1778971 h 3932403"/>
                    <a:gd name="connsiteX61" fmla="*/ 1505582 w 2218135"/>
                    <a:gd name="connsiteY61" fmla="*/ 1647807 h 3932403"/>
                    <a:gd name="connsiteX62" fmla="*/ 1511801 w 2218135"/>
                    <a:gd name="connsiteY62" fmla="*/ 1520175 h 3932403"/>
                    <a:gd name="connsiteX63" fmla="*/ 1466233 w 2218135"/>
                    <a:gd name="connsiteY63" fmla="*/ 1415460 h 3932403"/>
                    <a:gd name="connsiteX64" fmla="*/ 1512343 w 2218135"/>
                    <a:gd name="connsiteY64" fmla="*/ 837910 h 3932403"/>
                    <a:gd name="connsiteX65" fmla="*/ 1602740 w 2218135"/>
                    <a:gd name="connsiteY65" fmla="*/ 1112578 h 3932403"/>
                    <a:gd name="connsiteX66" fmla="*/ 1564495 w 2218135"/>
                    <a:gd name="connsiteY66" fmla="*/ 1446351 h 3932403"/>
                    <a:gd name="connsiteX67" fmla="*/ 1870454 w 2218135"/>
                    <a:gd name="connsiteY67" fmla="*/ 1745356 h 3932403"/>
                    <a:gd name="connsiteX68" fmla="*/ 1978235 w 2218135"/>
                    <a:gd name="connsiteY68" fmla="*/ 2134759 h 3932403"/>
                    <a:gd name="connsiteX69" fmla="*/ 1814826 w 2218135"/>
                    <a:gd name="connsiteY69" fmla="*/ 2461578 h 3932403"/>
                    <a:gd name="connsiteX70" fmla="*/ 2037341 w 2218135"/>
                    <a:gd name="connsiteY70" fmla="*/ 2600651 h 3932403"/>
                    <a:gd name="connsiteX71" fmla="*/ 2218135 w 2218135"/>
                    <a:gd name="connsiteY71" fmla="*/ 1752310 h 3932403"/>
                    <a:gd name="connsiteX72" fmla="*/ 1787011 w 2218135"/>
                    <a:gd name="connsiteY72" fmla="*/ 1185590 h 3932403"/>
                    <a:gd name="connsiteX73" fmla="*/ 1797441 w 2218135"/>
                    <a:gd name="connsiteY73" fmla="*/ 413740 h 3932403"/>
                    <a:gd name="connsiteX74" fmla="*/ 1860024 w 2218135"/>
                    <a:gd name="connsiteY74" fmla="*/ 90397 h 3932403"/>
                    <a:gd name="connsiteX75" fmla="*/ 1209862 w 2218135"/>
                    <a:gd name="connsiteY75"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74433 w 2218135"/>
                    <a:gd name="connsiteY17" fmla="*/ 2405949 h 3932403"/>
                    <a:gd name="connsiteX18" fmla="*/ 639665 w 2218135"/>
                    <a:gd name="connsiteY18" fmla="*/ 2068699 h 3932403"/>
                    <a:gd name="connsiteX19" fmla="*/ 1053405 w 2218135"/>
                    <a:gd name="connsiteY19" fmla="*/ 1947011 h 3932403"/>
                    <a:gd name="connsiteX20" fmla="*/ 1162682 w 2218135"/>
                    <a:gd name="connsiteY20" fmla="*/ 1795834 h 3932403"/>
                    <a:gd name="connsiteX21" fmla="*/ 1189000 w 2218135"/>
                    <a:gd name="connsiteY21" fmla="*/ 1880952 h 3932403"/>
                    <a:gd name="connsiteX22" fmla="*/ 771826 w 2218135"/>
                    <a:gd name="connsiteY22" fmla="*/ 2489869 h 3932403"/>
                    <a:gd name="connsiteX23" fmla="*/ 656764 w 2218135"/>
                    <a:gd name="connsiteY23" fmla="*/ 2764573 h 3932403"/>
                    <a:gd name="connsiteX24" fmla="*/ 632711 w 2218135"/>
                    <a:gd name="connsiteY24" fmla="*/ 3066543 h 3932403"/>
                    <a:gd name="connsiteX25" fmla="*/ 333479 w 2218135"/>
                    <a:gd name="connsiteY25" fmla="*/ 3456942 h 3932403"/>
                    <a:gd name="connsiteX26" fmla="*/ 326981 w 2218135"/>
                    <a:gd name="connsiteY26" fmla="*/ 3742682 h 3932403"/>
                    <a:gd name="connsiteX27" fmla="*/ 297000 w 2218135"/>
                    <a:gd name="connsiteY27" fmla="*/ 3922565 h 3932403"/>
                    <a:gd name="connsiteX28" fmla="*/ 353213 w 2218135"/>
                    <a:gd name="connsiteY28" fmla="*/ 3903827 h 3932403"/>
                    <a:gd name="connsiteX29" fmla="*/ 390482 w 2218135"/>
                    <a:gd name="connsiteY29" fmla="*/ 3895062 h 3932403"/>
                    <a:gd name="connsiteX30" fmla="*/ 433785 w 2218135"/>
                    <a:gd name="connsiteY30" fmla="*/ 3823255 h 3932403"/>
                    <a:gd name="connsiteX31" fmla="*/ 499367 w 2218135"/>
                    <a:gd name="connsiteY31" fmla="*/ 3767042 h 3932403"/>
                    <a:gd name="connsiteX32" fmla="*/ 510610 w 2218135"/>
                    <a:gd name="connsiteY32" fmla="*/ 3703333 h 3932403"/>
                    <a:gd name="connsiteX33" fmla="*/ 551833 w 2218135"/>
                    <a:gd name="connsiteY33" fmla="*/ 3632130 h 3932403"/>
                    <a:gd name="connsiteX34" fmla="*/ 533095 w 2218135"/>
                    <a:gd name="connsiteY34" fmla="*/ 3545937 h 3932403"/>
                    <a:gd name="connsiteX35" fmla="*/ 596803 w 2218135"/>
                    <a:gd name="connsiteY35" fmla="*/ 3512209 h 3932403"/>
                    <a:gd name="connsiteX36" fmla="*/ 611794 w 2218135"/>
                    <a:gd name="connsiteY36" fmla="*/ 3446627 h 3932403"/>
                    <a:gd name="connsiteX37" fmla="*/ 694240 w 2218135"/>
                    <a:gd name="connsiteY37" fmla="*/ 3435384 h 3932403"/>
                    <a:gd name="connsiteX38" fmla="*/ 737336 w 2218135"/>
                    <a:gd name="connsiteY38" fmla="*/ 3377297 h 3932403"/>
                    <a:gd name="connsiteX39" fmla="*/ 742958 w 2218135"/>
                    <a:gd name="connsiteY39" fmla="*/ 3317337 h 3932403"/>
                    <a:gd name="connsiteX40" fmla="*/ 827391 w 2218135"/>
                    <a:gd name="connsiteY40" fmla="*/ 3256206 h 3932403"/>
                    <a:gd name="connsiteX41" fmla="*/ 829151 w 2218135"/>
                    <a:gd name="connsiteY41" fmla="*/ 3169309 h 3932403"/>
                    <a:gd name="connsiteX42" fmla="*/ 911597 w 2218135"/>
                    <a:gd name="connsiteY42" fmla="*/ 3122465 h 3932403"/>
                    <a:gd name="connsiteX43" fmla="*/ 877869 w 2218135"/>
                    <a:gd name="connsiteY43" fmla="*/ 3062504 h 3932403"/>
                    <a:gd name="connsiteX44" fmla="*/ 917218 w 2218135"/>
                    <a:gd name="connsiteY44" fmla="*/ 3000669 h 3932403"/>
                    <a:gd name="connsiteX45" fmla="*/ 902228 w 2218135"/>
                    <a:gd name="connsiteY45" fmla="*/ 2916350 h 3932403"/>
                    <a:gd name="connsiteX46" fmla="*/ 941577 w 2218135"/>
                    <a:gd name="connsiteY46" fmla="*/ 2858263 h 3932403"/>
                    <a:gd name="connsiteX47" fmla="*/ 930335 w 2218135"/>
                    <a:gd name="connsiteY47" fmla="*/ 2805797 h 3932403"/>
                    <a:gd name="connsiteX48" fmla="*/ 971558 w 2218135"/>
                    <a:gd name="connsiteY48" fmla="*/ 2751458 h 3932403"/>
                    <a:gd name="connsiteX49" fmla="*/ 969684 w 2218135"/>
                    <a:gd name="connsiteY49" fmla="*/ 2689624 h 3932403"/>
                    <a:gd name="connsiteX50" fmla="*/ 1033392 w 2218135"/>
                    <a:gd name="connsiteY50" fmla="*/ 2652148 h 3932403"/>
                    <a:gd name="connsiteX51" fmla="*/ 1084696 w 2218135"/>
                    <a:gd name="connsiteY51" fmla="*/ 2565634 h 3932403"/>
                    <a:gd name="connsiteX52" fmla="*/ 1074615 w 2218135"/>
                    <a:gd name="connsiteY52" fmla="*/ 2504120 h 3932403"/>
                    <a:gd name="connsiteX53" fmla="*/ 1164556 w 2218135"/>
                    <a:gd name="connsiteY53" fmla="*/ 2423548 h 3932403"/>
                    <a:gd name="connsiteX54" fmla="*/ 1207653 w 2218135"/>
                    <a:gd name="connsiteY54" fmla="*/ 2346724 h 3932403"/>
                    <a:gd name="connsiteX55" fmla="*/ 1261992 w 2218135"/>
                    <a:gd name="connsiteY55" fmla="*/ 2301753 h 3932403"/>
                    <a:gd name="connsiteX56" fmla="*/ 1297594 w 2218135"/>
                    <a:gd name="connsiteY56" fmla="*/ 2206191 h 3932403"/>
                    <a:gd name="connsiteX57" fmla="*/ 1391282 w 2218135"/>
                    <a:gd name="connsiteY57" fmla="*/ 2163094 h 3932403"/>
                    <a:gd name="connsiteX58" fmla="*/ 1408146 w 2218135"/>
                    <a:gd name="connsiteY58" fmla="*/ 2075027 h 3932403"/>
                    <a:gd name="connsiteX59" fmla="*/ 1484529 w 2218135"/>
                    <a:gd name="connsiteY59" fmla="*/ 1960918 h 3932403"/>
                    <a:gd name="connsiteX60" fmla="*/ 1447495 w 2218135"/>
                    <a:gd name="connsiteY60" fmla="*/ 1857669 h 3932403"/>
                    <a:gd name="connsiteX61" fmla="*/ 1528067 w 2218135"/>
                    <a:gd name="connsiteY61" fmla="*/ 1778971 h 3932403"/>
                    <a:gd name="connsiteX62" fmla="*/ 1505582 w 2218135"/>
                    <a:gd name="connsiteY62" fmla="*/ 1647807 h 3932403"/>
                    <a:gd name="connsiteX63" fmla="*/ 1511801 w 2218135"/>
                    <a:gd name="connsiteY63" fmla="*/ 1520175 h 3932403"/>
                    <a:gd name="connsiteX64" fmla="*/ 1466233 w 2218135"/>
                    <a:gd name="connsiteY64" fmla="*/ 1415460 h 3932403"/>
                    <a:gd name="connsiteX65" fmla="*/ 1512343 w 2218135"/>
                    <a:gd name="connsiteY65" fmla="*/ 837910 h 3932403"/>
                    <a:gd name="connsiteX66" fmla="*/ 1602740 w 2218135"/>
                    <a:gd name="connsiteY66" fmla="*/ 1112578 h 3932403"/>
                    <a:gd name="connsiteX67" fmla="*/ 1564495 w 2218135"/>
                    <a:gd name="connsiteY67" fmla="*/ 1446351 h 3932403"/>
                    <a:gd name="connsiteX68" fmla="*/ 1870454 w 2218135"/>
                    <a:gd name="connsiteY68" fmla="*/ 1745356 h 3932403"/>
                    <a:gd name="connsiteX69" fmla="*/ 1978235 w 2218135"/>
                    <a:gd name="connsiteY69" fmla="*/ 2134759 h 3932403"/>
                    <a:gd name="connsiteX70" fmla="*/ 1814826 w 2218135"/>
                    <a:gd name="connsiteY70" fmla="*/ 2461578 h 3932403"/>
                    <a:gd name="connsiteX71" fmla="*/ 2037341 w 2218135"/>
                    <a:gd name="connsiteY71" fmla="*/ 2600651 h 3932403"/>
                    <a:gd name="connsiteX72" fmla="*/ 2218135 w 2218135"/>
                    <a:gd name="connsiteY72" fmla="*/ 1752310 h 3932403"/>
                    <a:gd name="connsiteX73" fmla="*/ 1787011 w 2218135"/>
                    <a:gd name="connsiteY73" fmla="*/ 1185590 h 3932403"/>
                    <a:gd name="connsiteX74" fmla="*/ 1797441 w 2218135"/>
                    <a:gd name="connsiteY74" fmla="*/ 413740 h 3932403"/>
                    <a:gd name="connsiteX75" fmla="*/ 1860024 w 2218135"/>
                    <a:gd name="connsiteY75" fmla="*/ 90397 h 3932403"/>
                    <a:gd name="connsiteX76" fmla="*/ 1209862 w 2218135"/>
                    <a:gd name="connsiteY76"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74433 w 2218135"/>
                    <a:gd name="connsiteY18" fmla="*/ 2405949 h 3932403"/>
                    <a:gd name="connsiteX19" fmla="*/ 639665 w 2218135"/>
                    <a:gd name="connsiteY19" fmla="*/ 2068699 h 3932403"/>
                    <a:gd name="connsiteX20" fmla="*/ 1053405 w 2218135"/>
                    <a:gd name="connsiteY20" fmla="*/ 1947011 h 3932403"/>
                    <a:gd name="connsiteX21" fmla="*/ 1162682 w 2218135"/>
                    <a:gd name="connsiteY21" fmla="*/ 1795834 h 3932403"/>
                    <a:gd name="connsiteX22" fmla="*/ 1189000 w 2218135"/>
                    <a:gd name="connsiteY22" fmla="*/ 1880952 h 3932403"/>
                    <a:gd name="connsiteX23" fmla="*/ 771826 w 2218135"/>
                    <a:gd name="connsiteY23" fmla="*/ 2489869 h 3932403"/>
                    <a:gd name="connsiteX24" fmla="*/ 656764 w 2218135"/>
                    <a:gd name="connsiteY24" fmla="*/ 2764573 h 3932403"/>
                    <a:gd name="connsiteX25" fmla="*/ 632711 w 2218135"/>
                    <a:gd name="connsiteY25" fmla="*/ 3066543 h 3932403"/>
                    <a:gd name="connsiteX26" fmla="*/ 333479 w 2218135"/>
                    <a:gd name="connsiteY26" fmla="*/ 3456942 h 3932403"/>
                    <a:gd name="connsiteX27" fmla="*/ 326981 w 2218135"/>
                    <a:gd name="connsiteY27" fmla="*/ 3742682 h 3932403"/>
                    <a:gd name="connsiteX28" fmla="*/ 297000 w 2218135"/>
                    <a:gd name="connsiteY28" fmla="*/ 3922565 h 3932403"/>
                    <a:gd name="connsiteX29" fmla="*/ 353213 w 2218135"/>
                    <a:gd name="connsiteY29" fmla="*/ 3903827 h 3932403"/>
                    <a:gd name="connsiteX30" fmla="*/ 390482 w 2218135"/>
                    <a:gd name="connsiteY30" fmla="*/ 3895062 h 3932403"/>
                    <a:gd name="connsiteX31" fmla="*/ 433785 w 2218135"/>
                    <a:gd name="connsiteY31" fmla="*/ 3823255 h 3932403"/>
                    <a:gd name="connsiteX32" fmla="*/ 499367 w 2218135"/>
                    <a:gd name="connsiteY32" fmla="*/ 3767042 h 3932403"/>
                    <a:gd name="connsiteX33" fmla="*/ 510610 w 2218135"/>
                    <a:gd name="connsiteY33" fmla="*/ 3703333 h 3932403"/>
                    <a:gd name="connsiteX34" fmla="*/ 551833 w 2218135"/>
                    <a:gd name="connsiteY34" fmla="*/ 3632130 h 3932403"/>
                    <a:gd name="connsiteX35" fmla="*/ 533095 w 2218135"/>
                    <a:gd name="connsiteY35" fmla="*/ 3545937 h 3932403"/>
                    <a:gd name="connsiteX36" fmla="*/ 596803 w 2218135"/>
                    <a:gd name="connsiteY36" fmla="*/ 3512209 h 3932403"/>
                    <a:gd name="connsiteX37" fmla="*/ 611794 w 2218135"/>
                    <a:gd name="connsiteY37" fmla="*/ 3446627 h 3932403"/>
                    <a:gd name="connsiteX38" fmla="*/ 694240 w 2218135"/>
                    <a:gd name="connsiteY38" fmla="*/ 3435384 h 3932403"/>
                    <a:gd name="connsiteX39" fmla="*/ 737336 w 2218135"/>
                    <a:gd name="connsiteY39" fmla="*/ 3377297 h 3932403"/>
                    <a:gd name="connsiteX40" fmla="*/ 742958 w 2218135"/>
                    <a:gd name="connsiteY40" fmla="*/ 3317337 h 3932403"/>
                    <a:gd name="connsiteX41" fmla="*/ 827391 w 2218135"/>
                    <a:gd name="connsiteY41" fmla="*/ 3256206 h 3932403"/>
                    <a:gd name="connsiteX42" fmla="*/ 829151 w 2218135"/>
                    <a:gd name="connsiteY42" fmla="*/ 3169309 h 3932403"/>
                    <a:gd name="connsiteX43" fmla="*/ 911597 w 2218135"/>
                    <a:gd name="connsiteY43" fmla="*/ 3122465 h 3932403"/>
                    <a:gd name="connsiteX44" fmla="*/ 877869 w 2218135"/>
                    <a:gd name="connsiteY44" fmla="*/ 3062504 h 3932403"/>
                    <a:gd name="connsiteX45" fmla="*/ 917218 w 2218135"/>
                    <a:gd name="connsiteY45" fmla="*/ 3000669 h 3932403"/>
                    <a:gd name="connsiteX46" fmla="*/ 902228 w 2218135"/>
                    <a:gd name="connsiteY46" fmla="*/ 2916350 h 3932403"/>
                    <a:gd name="connsiteX47" fmla="*/ 941577 w 2218135"/>
                    <a:gd name="connsiteY47" fmla="*/ 2858263 h 3932403"/>
                    <a:gd name="connsiteX48" fmla="*/ 930335 w 2218135"/>
                    <a:gd name="connsiteY48" fmla="*/ 2805797 h 3932403"/>
                    <a:gd name="connsiteX49" fmla="*/ 971558 w 2218135"/>
                    <a:gd name="connsiteY49" fmla="*/ 2751458 h 3932403"/>
                    <a:gd name="connsiteX50" fmla="*/ 969684 w 2218135"/>
                    <a:gd name="connsiteY50" fmla="*/ 2689624 h 3932403"/>
                    <a:gd name="connsiteX51" fmla="*/ 1033392 w 2218135"/>
                    <a:gd name="connsiteY51" fmla="*/ 2652148 h 3932403"/>
                    <a:gd name="connsiteX52" fmla="*/ 1084696 w 2218135"/>
                    <a:gd name="connsiteY52" fmla="*/ 2565634 h 3932403"/>
                    <a:gd name="connsiteX53" fmla="*/ 1074615 w 2218135"/>
                    <a:gd name="connsiteY53" fmla="*/ 2504120 h 3932403"/>
                    <a:gd name="connsiteX54" fmla="*/ 1164556 w 2218135"/>
                    <a:gd name="connsiteY54" fmla="*/ 2423548 h 3932403"/>
                    <a:gd name="connsiteX55" fmla="*/ 1207653 w 2218135"/>
                    <a:gd name="connsiteY55" fmla="*/ 2346724 h 3932403"/>
                    <a:gd name="connsiteX56" fmla="*/ 1261992 w 2218135"/>
                    <a:gd name="connsiteY56" fmla="*/ 2301753 h 3932403"/>
                    <a:gd name="connsiteX57" fmla="*/ 1297594 w 2218135"/>
                    <a:gd name="connsiteY57" fmla="*/ 2206191 h 3932403"/>
                    <a:gd name="connsiteX58" fmla="*/ 1391282 w 2218135"/>
                    <a:gd name="connsiteY58" fmla="*/ 2163094 h 3932403"/>
                    <a:gd name="connsiteX59" fmla="*/ 1408146 w 2218135"/>
                    <a:gd name="connsiteY59" fmla="*/ 2075027 h 3932403"/>
                    <a:gd name="connsiteX60" fmla="*/ 1484529 w 2218135"/>
                    <a:gd name="connsiteY60" fmla="*/ 1960918 h 3932403"/>
                    <a:gd name="connsiteX61" fmla="*/ 1447495 w 2218135"/>
                    <a:gd name="connsiteY61" fmla="*/ 1857669 h 3932403"/>
                    <a:gd name="connsiteX62" fmla="*/ 1528067 w 2218135"/>
                    <a:gd name="connsiteY62" fmla="*/ 1778971 h 3932403"/>
                    <a:gd name="connsiteX63" fmla="*/ 1505582 w 2218135"/>
                    <a:gd name="connsiteY63" fmla="*/ 1647807 h 3932403"/>
                    <a:gd name="connsiteX64" fmla="*/ 1511801 w 2218135"/>
                    <a:gd name="connsiteY64" fmla="*/ 1520175 h 3932403"/>
                    <a:gd name="connsiteX65" fmla="*/ 1466233 w 2218135"/>
                    <a:gd name="connsiteY65" fmla="*/ 1415460 h 3932403"/>
                    <a:gd name="connsiteX66" fmla="*/ 1512343 w 2218135"/>
                    <a:gd name="connsiteY66" fmla="*/ 837910 h 3932403"/>
                    <a:gd name="connsiteX67" fmla="*/ 1602740 w 2218135"/>
                    <a:gd name="connsiteY67" fmla="*/ 1112578 h 3932403"/>
                    <a:gd name="connsiteX68" fmla="*/ 1564495 w 2218135"/>
                    <a:gd name="connsiteY68" fmla="*/ 1446351 h 3932403"/>
                    <a:gd name="connsiteX69" fmla="*/ 1870454 w 2218135"/>
                    <a:gd name="connsiteY69" fmla="*/ 1745356 h 3932403"/>
                    <a:gd name="connsiteX70" fmla="*/ 1978235 w 2218135"/>
                    <a:gd name="connsiteY70" fmla="*/ 2134759 h 3932403"/>
                    <a:gd name="connsiteX71" fmla="*/ 1814826 w 2218135"/>
                    <a:gd name="connsiteY71" fmla="*/ 2461578 h 3932403"/>
                    <a:gd name="connsiteX72" fmla="*/ 2037341 w 2218135"/>
                    <a:gd name="connsiteY72" fmla="*/ 2600651 h 3932403"/>
                    <a:gd name="connsiteX73" fmla="*/ 2218135 w 2218135"/>
                    <a:gd name="connsiteY73" fmla="*/ 1752310 h 3932403"/>
                    <a:gd name="connsiteX74" fmla="*/ 1787011 w 2218135"/>
                    <a:gd name="connsiteY74" fmla="*/ 1185590 h 3932403"/>
                    <a:gd name="connsiteX75" fmla="*/ 1797441 w 2218135"/>
                    <a:gd name="connsiteY75" fmla="*/ 413740 h 3932403"/>
                    <a:gd name="connsiteX76" fmla="*/ 1860024 w 2218135"/>
                    <a:gd name="connsiteY76" fmla="*/ 90397 h 3932403"/>
                    <a:gd name="connsiteX77" fmla="*/ 1209862 w 2218135"/>
                    <a:gd name="connsiteY77"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74433 w 2218135"/>
                    <a:gd name="connsiteY18" fmla="*/ 2405949 h 3932403"/>
                    <a:gd name="connsiteX19" fmla="*/ 639665 w 2218135"/>
                    <a:gd name="connsiteY19" fmla="*/ 2068699 h 3932403"/>
                    <a:gd name="connsiteX20" fmla="*/ 1053405 w 2218135"/>
                    <a:gd name="connsiteY20" fmla="*/ 1947011 h 3932403"/>
                    <a:gd name="connsiteX21" fmla="*/ 1162682 w 2218135"/>
                    <a:gd name="connsiteY21" fmla="*/ 1795834 h 3932403"/>
                    <a:gd name="connsiteX22" fmla="*/ 1189000 w 2218135"/>
                    <a:gd name="connsiteY22" fmla="*/ 1880952 h 3932403"/>
                    <a:gd name="connsiteX23" fmla="*/ 771826 w 2218135"/>
                    <a:gd name="connsiteY23" fmla="*/ 2489869 h 3932403"/>
                    <a:gd name="connsiteX24" fmla="*/ 656764 w 2218135"/>
                    <a:gd name="connsiteY24" fmla="*/ 2764573 h 3932403"/>
                    <a:gd name="connsiteX25" fmla="*/ 632711 w 2218135"/>
                    <a:gd name="connsiteY25" fmla="*/ 3066543 h 3932403"/>
                    <a:gd name="connsiteX26" fmla="*/ 333479 w 2218135"/>
                    <a:gd name="connsiteY26" fmla="*/ 3456942 h 3932403"/>
                    <a:gd name="connsiteX27" fmla="*/ 326981 w 2218135"/>
                    <a:gd name="connsiteY27" fmla="*/ 3742682 h 3932403"/>
                    <a:gd name="connsiteX28" fmla="*/ 297000 w 2218135"/>
                    <a:gd name="connsiteY28" fmla="*/ 3922565 h 3932403"/>
                    <a:gd name="connsiteX29" fmla="*/ 353213 w 2218135"/>
                    <a:gd name="connsiteY29" fmla="*/ 3903827 h 3932403"/>
                    <a:gd name="connsiteX30" fmla="*/ 390482 w 2218135"/>
                    <a:gd name="connsiteY30" fmla="*/ 3895062 h 3932403"/>
                    <a:gd name="connsiteX31" fmla="*/ 433785 w 2218135"/>
                    <a:gd name="connsiteY31" fmla="*/ 3823255 h 3932403"/>
                    <a:gd name="connsiteX32" fmla="*/ 499367 w 2218135"/>
                    <a:gd name="connsiteY32" fmla="*/ 3767042 h 3932403"/>
                    <a:gd name="connsiteX33" fmla="*/ 510610 w 2218135"/>
                    <a:gd name="connsiteY33" fmla="*/ 3703333 h 3932403"/>
                    <a:gd name="connsiteX34" fmla="*/ 551833 w 2218135"/>
                    <a:gd name="connsiteY34" fmla="*/ 3632130 h 3932403"/>
                    <a:gd name="connsiteX35" fmla="*/ 533095 w 2218135"/>
                    <a:gd name="connsiteY35" fmla="*/ 3545937 h 3932403"/>
                    <a:gd name="connsiteX36" fmla="*/ 596803 w 2218135"/>
                    <a:gd name="connsiteY36" fmla="*/ 3512209 h 3932403"/>
                    <a:gd name="connsiteX37" fmla="*/ 611794 w 2218135"/>
                    <a:gd name="connsiteY37" fmla="*/ 3446627 h 3932403"/>
                    <a:gd name="connsiteX38" fmla="*/ 694240 w 2218135"/>
                    <a:gd name="connsiteY38" fmla="*/ 3435384 h 3932403"/>
                    <a:gd name="connsiteX39" fmla="*/ 737336 w 2218135"/>
                    <a:gd name="connsiteY39" fmla="*/ 3377297 h 3932403"/>
                    <a:gd name="connsiteX40" fmla="*/ 742958 w 2218135"/>
                    <a:gd name="connsiteY40" fmla="*/ 3317337 h 3932403"/>
                    <a:gd name="connsiteX41" fmla="*/ 827391 w 2218135"/>
                    <a:gd name="connsiteY41" fmla="*/ 3256206 h 3932403"/>
                    <a:gd name="connsiteX42" fmla="*/ 829151 w 2218135"/>
                    <a:gd name="connsiteY42" fmla="*/ 3169309 h 3932403"/>
                    <a:gd name="connsiteX43" fmla="*/ 911597 w 2218135"/>
                    <a:gd name="connsiteY43" fmla="*/ 3122465 h 3932403"/>
                    <a:gd name="connsiteX44" fmla="*/ 877869 w 2218135"/>
                    <a:gd name="connsiteY44" fmla="*/ 3062504 h 3932403"/>
                    <a:gd name="connsiteX45" fmla="*/ 917218 w 2218135"/>
                    <a:gd name="connsiteY45" fmla="*/ 3000669 h 3932403"/>
                    <a:gd name="connsiteX46" fmla="*/ 902228 w 2218135"/>
                    <a:gd name="connsiteY46" fmla="*/ 2916350 h 3932403"/>
                    <a:gd name="connsiteX47" fmla="*/ 941577 w 2218135"/>
                    <a:gd name="connsiteY47" fmla="*/ 2858263 h 3932403"/>
                    <a:gd name="connsiteX48" fmla="*/ 930335 w 2218135"/>
                    <a:gd name="connsiteY48" fmla="*/ 2805797 h 3932403"/>
                    <a:gd name="connsiteX49" fmla="*/ 971558 w 2218135"/>
                    <a:gd name="connsiteY49" fmla="*/ 2751458 h 3932403"/>
                    <a:gd name="connsiteX50" fmla="*/ 969684 w 2218135"/>
                    <a:gd name="connsiteY50" fmla="*/ 2689624 h 3932403"/>
                    <a:gd name="connsiteX51" fmla="*/ 1033392 w 2218135"/>
                    <a:gd name="connsiteY51" fmla="*/ 2652148 h 3932403"/>
                    <a:gd name="connsiteX52" fmla="*/ 1084696 w 2218135"/>
                    <a:gd name="connsiteY52" fmla="*/ 2565634 h 3932403"/>
                    <a:gd name="connsiteX53" fmla="*/ 1074615 w 2218135"/>
                    <a:gd name="connsiteY53" fmla="*/ 2504120 h 3932403"/>
                    <a:gd name="connsiteX54" fmla="*/ 1164556 w 2218135"/>
                    <a:gd name="connsiteY54" fmla="*/ 2423548 h 3932403"/>
                    <a:gd name="connsiteX55" fmla="*/ 1207653 w 2218135"/>
                    <a:gd name="connsiteY55" fmla="*/ 2346724 h 3932403"/>
                    <a:gd name="connsiteX56" fmla="*/ 1261992 w 2218135"/>
                    <a:gd name="connsiteY56" fmla="*/ 2301753 h 3932403"/>
                    <a:gd name="connsiteX57" fmla="*/ 1297594 w 2218135"/>
                    <a:gd name="connsiteY57" fmla="*/ 2206191 h 3932403"/>
                    <a:gd name="connsiteX58" fmla="*/ 1391282 w 2218135"/>
                    <a:gd name="connsiteY58" fmla="*/ 2163094 h 3932403"/>
                    <a:gd name="connsiteX59" fmla="*/ 1408146 w 2218135"/>
                    <a:gd name="connsiteY59" fmla="*/ 2075027 h 3932403"/>
                    <a:gd name="connsiteX60" fmla="*/ 1484529 w 2218135"/>
                    <a:gd name="connsiteY60" fmla="*/ 1960918 h 3932403"/>
                    <a:gd name="connsiteX61" fmla="*/ 1447495 w 2218135"/>
                    <a:gd name="connsiteY61" fmla="*/ 1857669 h 3932403"/>
                    <a:gd name="connsiteX62" fmla="*/ 1528067 w 2218135"/>
                    <a:gd name="connsiteY62" fmla="*/ 1778971 h 3932403"/>
                    <a:gd name="connsiteX63" fmla="*/ 1505582 w 2218135"/>
                    <a:gd name="connsiteY63" fmla="*/ 1647807 h 3932403"/>
                    <a:gd name="connsiteX64" fmla="*/ 1511801 w 2218135"/>
                    <a:gd name="connsiteY64" fmla="*/ 1520175 h 3932403"/>
                    <a:gd name="connsiteX65" fmla="*/ 1466233 w 2218135"/>
                    <a:gd name="connsiteY65" fmla="*/ 1415460 h 3932403"/>
                    <a:gd name="connsiteX66" fmla="*/ 1512343 w 2218135"/>
                    <a:gd name="connsiteY66" fmla="*/ 837910 h 3932403"/>
                    <a:gd name="connsiteX67" fmla="*/ 1602740 w 2218135"/>
                    <a:gd name="connsiteY67" fmla="*/ 1112578 h 3932403"/>
                    <a:gd name="connsiteX68" fmla="*/ 1564495 w 2218135"/>
                    <a:gd name="connsiteY68" fmla="*/ 1446351 h 3932403"/>
                    <a:gd name="connsiteX69" fmla="*/ 1870454 w 2218135"/>
                    <a:gd name="connsiteY69" fmla="*/ 1745356 h 3932403"/>
                    <a:gd name="connsiteX70" fmla="*/ 1978235 w 2218135"/>
                    <a:gd name="connsiteY70" fmla="*/ 2134759 h 3932403"/>
                    <a:gd name="connsiteX71" fmla="*/ 1814826 w 2218135"/>
                    <a:gd name="connsiteY71" fmla="*/ 2461578 h 3932403"/>
                    <a:gd name="connsiteX72" fmla="*/ 2037341 w 2218135"/>
                    <a:gd name="connsiteY72" fmla="*/ 2600651 h 3932403"/>
                    <a:gd name="connsiteX73" fmla="*/ 2218135 w 2218135"/>
                    <a:gd name="connsiteY73" fmla="*/ 1752310 h 3932403"/>
                    <a:gd name="connsiteX74" fmla="*/ 1787011 w 2218135"/>
                    <a:gd name="connsiteY74" fmla="*/ 1185590 h 3932403"/>
                    <a:gd name="connsiteX75" fmla="*/ 1797441 w 2218135"/>
                    <a:gd name="connsiteY75" fmla="*/ 413740 h 3932403"/>
                    <a:gd name="connsiteX76" fmla="*/ 1860024 w 2218135"/>
                    <a:gd name="connsiteY76" fmla="*/ 90397 h 3932403"/>
                    <a:gd name="connsiteX77" fmla="*/ 1209862 w 2218135"/>
                    <a:gd name="connsiteY77"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74433 w 2218135"/>
                    <a:gd name="connsiteY18" fmla="*/ 2405949 h 3932403"/>
                    <a:gd name="connsiteX19" fmla="*/ 639665 w 2218135"/>
                    <a:gd name="connsiteY19" fmla="*/ 2068699 h 3932403"/>
                    <a:gd name="connsiteX20" fmla="*/ 1053405 w 2218135"/>
                    <a:gd name="connsiteY20" fmla="*/ 1947011 h 3932403"/>
                    <a:gd name="connsiteX21" fmla="*/ 1162682 w 2218135"/>
                    <a:gd name="connsiteY21" fmla="*/ 1795834 h 3932403"/>
                    <a:gd name="connsiteX22" fmla="*/ 1189000 w 2218135"/>
                    <a:gd name="connsiteY22" fmla="*/ 1880952 h 3932403"/>
                    <a:gd name="connsiteX23" fmla="*/ 771826 w 2218135"/>
                    <a:gd name="connsiteY23" fmla="*/ 2489869 h 3932403"/>
                    <a:gd name="connsiteX24" fmla="*/ 656764 w 2218135"/>
                    <a:gd name="connsiteY24" fmla="*/ 2764573 h 3932403"/>
                    <a:gd name="connsiteX25" fmla="*/ 632711 w 2218135"/>
                    <a:gd name="connsiteY25" fmla="*/ 3066543 h 3932403"/>
                    <a:gd name="connsiteX26" fmla="*/ 333479 w 2218135"/>
                    <a:gd name="connsiteY26" fmla="*/ 3456942 h 3932403"/>
                    <a:gd name="connsiteX27" fmla="*/ 326981 w 2218135"/>
                    <a:gd name="connsiteY27" fmla="*/ 3742682 h 3932403"/>
                    <a:gd name="connsiteX28" fmla="*/ 297000 w 2218135"/>
                    <a:gd name="connsiteY28" fmla="*/ 3922565 h 3932403"/>
                    <a:gd name="connsiteX29" fmla="*/ 353213 w 2218135"/>
                    <a:gd name="connsiteY29" fmla="*/ 3903827 h 3932403"/>
                    <a:gd name="connsiteX30" fmla="*/ 390482 w 2218135"/>
                    <a:gd name="connsiteY30" fmla="*/ 3895062 h 3932403"/>
                    <a:gd name="connsiteX31" fmla="*/ 433785 w 2218135"/>
                    <a:gd name="connsiteY31" fmla="*/ 3823255 h 3932403"/>
                    <a:gd name="connsiteX32" fmla="*/ 499367 w 2218135"/>
                    <a:gd name="connsiteY32" fmla="*/ 3767042 h 3932403"/>
                    <a:gd name="connsiteX33" fmla="*/ 510610 w 2218135"/>
                    <a:gd name="connsiteY33" fmla="*/ 3703333 h 3932403"/>
                    <a:gd name="connsiteX34" fmla="*/ 551833 w 2218135"/>
                    <a:gd name="connsiteY34" fmla="*/ 3632130 h 3932403"/>
                    <a:gd name="connsiteX35" fmla="*/ 533095 w 2218135"/>
                    <a:gd name="connsiteY35" fmla="*/ 3545937 h 3932403"/>
                    <a:gd name="connsiteX36" fmla="*/ 596803 w 2218135"/>
                    <a:gd name="connsiteY36" fmla="*/ 3512209 h 3932403"/>
                    <a:gd name="connsiteX37" fmla="*/ 611794 w 2218135"/>
                    <a:gd name="connsiteY37" fmla="*/ 3446627 h 3932403"/>
                    <a:gd name="connsiteX38" fmla="*/ 694240 w 2218135"/>
                    <a:gd name="connsiteY38" fmla="*/ 3435384 h 3932403"/>
                    <a:gd name="connsiteX39" fmla="*/ 737336 w 2218135"/>
                    <a:gd name="connsiteY39" fmla="*/ 3377297 h 3932403"/>
                    <a:gd name="connsiteX40" fmla="*/ 742958 w 2218135"/>
                    <a:gd name="connsiteY40" fmla="*/ 3317337 h 3932403"/>
                    <a:gd name="connsiteX41" fmla="*/ 827391 w 2218135"/>
                    <a:gd name="connsiteY41" fmla="*/ 3256206 h 3932403"/>
                    <a:gd name="connsiteX42" fmla="*/ 829151 w 2218135"/>
                    <a:gd name="connsiteY42" fmla="*/ 3169309 h 3932403"/>
                    <a:gd name="connsiteX43" fmla="*/ 911597 w 2218135"/>
                    <a:gd name="connsiteY43" fmla="*/ 3122465 h 3932403"/>
                    <a:gd name="connsiteX44" fmla="*/ 877869 w 2218135"/>
                    <a:gd name="connsiteY44" fmla="*/ 3062504 h 3932403"/>
                    <a:gd name="connsiteX45" fmla="*/ 917218 w 2218135"/>
                    <a:gd name="connsiteY45" fmla="*/ 3000669 h 3932403"/>
                    <a:gd name="connsiteX46" fmla="*/ 902228 w 2218135"/>
                    <a:gd name="connsiteY46" fmla="*/ 2916350 h 3932403"/>
                    <a:gd name="connsiteX47" fmla="*/ 941577 w 2218135"/>
                    <a:gd name="connsiteY47" fmla="*/ 2858263 h 3932403"/>
                    <a:gd name="connsiteX48" fmla="*/ 930335 w 2218135"/>
                    <a:gd name="connsiteY48" fmla="*/ 2805797 h 3932403"/>
                    <a:gd name="connsiteX49" fmla="*/ 971558 w 2218135"/>
                    <a:gd name="connsiteY49" fmla="*/ 2751458 h 3932403"/>
                    <a:gd name="connsiteX50" fmla="*/ 969684 w 2218135"/>
                    <a:gd name="connsiteY50" fmla="*/ 2689624 h 3932403"/>
                    <a:gd name="connsiteX51" fmla="*/ 1033392 w 2218135"/>
                    <a:gd name="connsiteY51" fmla="*/ 2652148 h 3932403"/>
                    <a:gd name="connsiteX52" fmla="*/ 1084696 w 2218135"/>
                    <a:gd name="connsiteY52" fmla="*/ 2565634 h 3932403"/>
                    <a:gd name="connsiteX53" fmla="*/ 1074615 w 2218135"/>
                    <a:gd name="connsiteY53" fmla="*/ 2504120 h 3932403"/>
                    <a:gd name="connsiteX54" fmla="*/ 1164556 w 2218135"/>
                    <a:gd name="connsiteY54" fmla="*/ 2423548 h 3932403"/>
                    <a:gd name="connsiteX55" fmla="*/ 1207653 w 2218135"/>
                    <a:gd name="connsiteY55" fmla="*/ 2346724 h 3932403"/>
                    <a:gd name="connsiteX56" fmla="*/ 1261992 w 2218135"/>
                    <a:gd name="connsiteY56" fmla="*/ 2301753 h 3932403"/>
                    <a:gd name="connsiteX57" fmla="*/ 1297594 w 2218135"/>
                    <a:gd name="connsiteY57" fmla="*/ 2206191 h 3932403"/>
                    <a:gd name="connsiteX58" fmla="*/ 1391282 w 2218135"/>
                    <a:gd name="connsiteY58" fmla="*/ 2163094 h 3932403"/>
                    <a:gd name="connsiteX59" fmla="*/ 1408146 w 2218135"/>
                    <a:gd name="connsiteY59" fmla="*/ 2075027 h 3932403"/>
                    <a:gd name="connsiteX60" fmla="*/ 1484529 w 2218135"/>
                    <a:gd name="connsiteY60" fmla="*/ 1960918 h 3932403"/>
                    <a:gd name="connsiteX61" fmla="*/ 1447495 w 2218135"/>
                    <a:gd name="connsiteY61" fmla="*/ 1857669 h 3932403"/>
                    <a:gd name="connsiteX62" fmla="*/ 1528067 w 2218135"/>
                    <a:gd name="connsiteY62" fmla="*/ 1778971 h 3932403"/>
                    <a:gd name="connsiteX63" fmla="*/ 1505582 w 2218135"/>
                    <a:gd name="connsiteY63" fmla="*/ 1647807 h 3932403"/>
                    <a:gd name="connsiteX64" fmla="*/ 1511801 w 2218135"/>
                    <a:gd name="connsiteY64" fmla="*/ 1520175 h 3932403"/>
                    <a:gd name="connsiteX65" fmla="*/ 1466233 w 2218135"/>
                    <a:gd name="connsiteY65" fmla="*/ 1415460 h 3932403"/>
                    <a:gd name="connsiteX66" fmla="*/ 1512343 w 2218135"/>
                    <a:gd name="connsiteY66" fmla="*/ 837910 h 3932403"/>
                    <a:gd name="connsiteX67" fmla="*/ 1602740 w 2218135"/>
                    <a:gd name="connsiteY67" fmla="*/ 1112578 h 3932403"/>
                    <a:gd name="connsiteX68" fmla="*/ 1564495 w 2218135"/>
                    <a:gd name="connsiteY68" fmla="*/ 1446351 h 3932403"/>
                    <a:gd name="connsiteX69" fmla="*/ 1870454 w 2218135"/>
                    <a:gd name="connsiteY69" fmla="*/ 1745356 h 3932403"/>
                    <a:gd name="connsiteX70" fmla="*/ 1978235 w 2218135"/>
                    <a:gd name="connsiteY70" fmla="*/ 2134759 h 3932403"/>
                    <a:gd name="connsiteX71" fmla="*/ 1814826 w 2218135"/>
                    <a:gd name="connsiteY71" fmla="*/ 2461578 h 3932403"/>
                    <a:gd name="connsiteX72" fmla="*/ 2037341 w 2218135"/>
                    <a:gd name="connsiteY72" fmla="*/ 2600651 h 3932403"/>
                    <a:gd name="connsiteX73" fmla="*/ 2218135 w 2218135"/>
                    <a:gd name="connsiteY73" fmla="*/ 1752310 h 3932403"/>
                    <a:gd name="connsiteX74" fmla="*/ 1787011 w 2218135"/>
                    <a:gd name="connsiteY74" fmla="*/ 1185590 h 3932403"/>
                    <a:gd name="connsiteX75" fmla="*/ 1797441 w 2218135"/>
                    <a:gd name="connsiteY75" fmla="*/ 413740 h 3932403"/>
                    <a:gd name="connsiteX76" fmla="*/ 1860024 w 2218135"/>
                    <a:gd name="connsiteY76" fmla="*/ 90397 h 3932403"/>
                    <a:gd name="connsiteX77" fmla="*/ 1209862 w 2218135"/>
                    <a:gd name="connsiteY77"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39665 w 2218135"/>
                    <a:gd name="connsiteY20" fmla="*/ 2068699 h 3932403"/>
                    <a:gd name="connsiteX21" fmla="*/ 1053405 w 2218135"/>
                    <a:gd name="connsiteY21" fmla="*/ 1947011 h 3932403"/>
                    <a:gd name="connsiteX22" fmla="*/ 1162682 w 2218135"/>
                    <a:gd name="connsiteY22" fmla="*/ 1795834 h 3932403"/>
                    <a:gd name="connsiteX23" fmla="*/ 1189000 w 2218135"/>
                    <a:gd name="connsiteY23" fmla="*/ 1880952 h 3932403"/>
                    <a:gd name="connsiteX24" fmla="*/ 771826 w 2218135"/>
                    <a:gd name="connsiteY24" fmla="*/ 2489869 h 3932403"/>
                    <a:gd name="connsiteX25" fmla="*/ 656764 w 2218135"/>
                    <a:gd name="connsiteY25" fmla="*/ 2764573 h 3932403"/>
                    <a:gd name="connsiteX26" fmla="*/ 632711 w 2218135"/>
                    <a:gd name="connsiteY26" fmla="*/ 3066543 h 3932403"/>
                    <a:gd name="connsiteX27" fmla="*/ 333479 w 2218135"/>
                    <a:gd name="connsiteY27" fmla="*/ 3456942 h 3932403"/>
                    <a:gd name="connsiteX28" fmla="*/ 326981 w 2218135"/>
                    <a:gd name="connsiteY28" fmla="*/ 3742682 h 3932403"/>
                    <a:gd name="connsiteX29" fmla="*/ 297000 w 2218135"/>
                    <a:gd name="connsiteY29" fmla="*/ 3922565 h 3932403"/>
                    <a:gd name="connsiteX30" fmla="*/ 353213 w 2218135"/>
                    <a:gd name="connsiteY30" fmla="*/ 3903827 h 3932403"/>
                    <a:gd name="connsiteX31" fmla="*/ 390482 w 2218135"/>
                    <a:gd name="connsiteY31" fmla="*/ 3895062 h 3932403"/>
                    <a:gd name="connsiteX32" fmla="*/ 433785 w 2218135"/>
                    <a:gd name="connsiteY32" fmla="*/ 3823255 h 3932403"/>
                    <a:gd name="connsiteX33" fmla="*/ 499367 w 2218135"/>
                    <a:gd name="connsiteY33" fmla="*/ 3767042 h 3932403"/>
                    <a:gd name="connsiteX34" fmla="*/ 510610 w 2218135"/>
                    <a:gd name="connsiteY34" fmla="*/ 3703333 h 3932403"/>
                    <a:gd name="connsiteX35" fmla="*/ 551833 w 2218135"/>
                    <a:gd name="connsiteY35" fmla="*/ 3632130 h 3932403"/>
                    <a:gd name="connsiteX36" fmla="*/ 533095 w 2218135"/>
                    <a:gd name="connsiteY36" fmla="*/ 3545937 h 3932403"/>
                    <a:gd name="connsiteX37" fmla="*/ 596803 w 2218135"/>
                    <a:gd name="connsiteY37" fmla="*/ 3512209 h 3932403"/>
                    <a:gd name="connsiteX38" fmla="*/ 611794 w 2218135"/>
                    <a:gd name="connsiteY38" fmla="*/ 3446627 h 3932403"/>
                    <a:gd name="connsiteX39" fmla="*/ 694240 w 2218135"/>
                    <a:gd name="connsiteY39" fmla="*/ 3435384 h 3932403"/>
                    <a:gd name="connsiteX40" fmla="*/ 737336 w 2218135"/>
                    <a:gd name="connsiteY40" fmla="*/ 3377297 h 3932403"/>
                    <a:gd name="connsiteX41" fmla="*/ 742958 w 2218135"/>
                    <a:gd name="connsiteY41" fmla="*/ 3317337 h 3932403"/>
                    <a:gd name="connsiteX42" fmla="*/ 827391 w 2218135"/>
                    <a:gd name="connsiteY42" fmla="*/ 3256206 h 3932403"/>
                    <a:gd name="connsiteX43" fmla="*/ 829151 w 2218135"/>
                    <a:gd name="connsiteY43" fmla="*/ 3169309 h 3932403"/>
                    <a:gd name="connsiteX44" fmla="*/ 911597 w 2218135"/>
                    <a:gd name="connsiteY44" fmla="*/ 3122465 h 3932403"/>
                    <a:gd name="connsiteX45" fmla="*/ 877869 w 2218135"/>
                    <a:gd name="connsiteY45" fmla="*/ 3062504 h 3932403"/>
                    <a:gd name="connsiteX46" fmla="*/ 917218 w 2218135"/>
                    <a:gd name="connsiteY46" fmla="*/ 3000669 h 3932403"/>
                    <a:gd name="connsiteX47" fmla="*/ 902228 w 2218135"/>
                    <a:gd name="connsiteY47" fmla="*/ 2916350 h 3932403"/>
                    <a:gd name="connsiteX48" fmla="*/ 941577 w 2218135"/>
                    <a:gd name="connsiteY48" fmla="*/ 2858263 h 3932403"/>
                    <a:gd name="connsiteX49" fmla="*/ 930335 w 2218135"/>
                    <a:gd name="connsiteY49" fmla="*/ 2805797 h 3932403"/>
                    <a:gd name="connsiteX50" fmla="*/ 971558 w 2218135"/>
                    <a:gd name="connsiteY50" fmla="*/ 2751458 h 3932403"/>
                    <a:gd name="connsiteX51" fmla="*/ 969684 w 2218135"/>
                    <a:gd name="connsiteY51" fmla="*/ 2689624 h 3932403"/>
                    <a:gd name="connsiteX52" fmla="*/ 1033392 w 2218135"/>
                    <a:gd name="connsiteY52" fmla="*/ 2652148 h 3932403"/>
                    <a:gd name="connsiteX53" fmla="*/ 1084696 w 2218135"/>
                    <a:gd name="connsiteY53" fmla="*/ 2565634 h 3932403"/>
                    <a:gd name="connsiteX54" fmla="*/ 1074615 w 2218135"/>
                    <a:gd name="connsiteY54" fmla="*/ 2504120 h 3932403"/>
                    <a:gd name="connsiteX55" fmla="*/ 1164556 w 2218135"/>
                    <a:gd name="connsiteY55" fmla="*/ 2423548 h 3932403"/>
                    <a:gd name="connsiteX56" fmla="*/ 1207653 w 2218135"/>
                    <a:gd name="connsiteY56" fmla="*/ 2346724 h 3932403"/>
                    <a:gd name="connsiteX57" fmla="*/ 1261992 w 2218135"/>
                    <a:gd name="connsiteY57" fmla="*/ 2301753 h 3932403"/>
                    <a:gd name="connsiteX58" fmla="*/ 1297594 w 2218135"/>
                    <a:gd name="connsiteY58" fmla="*/ 2206191 h 3932403"/>
                    <a:gd name="connsiteX59" fmla="*/ 1391282 w 2218135"/>
                    <a:gd name="connsiteY59" fmla="*/ 2163094 h 3932403"/>
                    <a:gd name="connsiteX60" fmla="*/ 1408146 w 2218135"/>
                    <a:gd name="connsiteY60" fmla="*/ 2075027 h 3932403"/>
                    <a:gd name="connsiteX61" fmla="*/ 1484529 w 2218135"/>
                    <a:gd name="connsiteY61" fmla="*/ 1960918 h 3932403"/>
                    <a:gd name="connsiteX62" fmla="*/ 1447495 w 2218135"/>
                    <a:gd name="connsiteY62" fmla="*/ 1857669 h 3932403"/>
                    <a:gd name="connsiteX63" fmla="*/ 1528067 w 2218135"/>
                    <a:gd name="connsiteY63" fmla="*/ 1778971 h 3932403"/>
                    <a:gd name="connsiteX64" fmla="*/ 1505582 w 2218135"/>
                    <a:gd name="connsiteY64" fmla="*/ 1647807 h 3932403"/>
                    <a:gd name="connsiteX65" fmla="*/ 1511801 w 2218135"/>
                    <a:gd name="connsiteY65" fmla="*/ 1520175 h 3932403"/>
                    <a:gd name="connsiteX66" fmla="*/ 1466233 w 2218135"/>
                    <a:gd name="connsiteY66" fmla="*/ 1415460 h 3932403"/>
                    <a:gd name="connsiteX67" fmla="*/ 1512343 w 2218135"/>
                    <a:gd name="connsiteY67" fmla="*/ 837910 h 3932403"/>
                    <a:gd name="connsiteX68" fmla="*/ 1602740 w 2218135"/>
                    <a:gd name="connsiteY68" fmla="*/ 1112578 h 3932403"/>
                    <a:gd name="connsiteX69" fmla="*/ 1564495 w 2218135"/>
                    <a:gd name="connsiteY69" fmla="*/ 1446351 h 3932403"/>
                    <a:gd name="connsiteX70" fmla="*/ 1870454 w 2218135"/>
                    <a:gd name="connsiteY70" fmla="*/ 1745356 h 3932403"/>
                    <a:gd name="connsiteX71" fmla="*/ 1978235 w 2218135"/>
                    <a:gd name="connsiteY71" fmla="*/ 2134759 h 3932403"/>
                    <a:gd name="connsiteX72" fmla="*/ 1814826 w 2218135"/>
                    <a:gd name="connsiteY72" fmla="*/ 2461578 h 3932403"/>
                    <a:gd name="connsiteX73" fmla="*/ 2037341 w 2218135"/>
                    <a:gd name="connsiteY73" fmla="*/ 2600651 h 3932403"/>
                    <a:gd name="connsiteX74" fmla="*/ 2218135 w 2218135"/>
                    <a:gd name="connsiteY74" fmla="*/ 1752310 h 3932403"/>
                    <a:gd name="connsiteX75" fmla="*/ 1787011 w 2218135"/>
                    <a:gd name="connsiteY75" fmla="*/ 1185590 h 3932403"/>
                    <a:gd name="connsiteX76" fmla="*/ 1797441 w 2218135"/>
                    <a:gd name="connsiteY76" fmla="*/ 413740 h 3932403"/>
                    <a:gd name="connsiteX77" fmla="*/ 1860024 w 2218135"/>
                    <a:gd name="connsiteY77" fmla="*/ 90397 h 3932403"/>
                    <a:gd name="connsiteX78" fmla="*/ 1209862 w 2218135"/>
                    <a:gd name="connsiteY78"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39665 w 2218135"/>
                    <a:gd name="connsiteY21" fmla="*/ 2068699 h 3932403"/>
                    <a:gd name="connsiteX22" fmla="*/ 1053405 w 2218135"/>
                    <a:gd name="connsiteY22" fmla="*/ 1947011 h 3932403"/>
                    <a:gd name="connsiteX23" fmla="*/ 1162682 w 2218135"/>
                    <a:gd name="connsiteY23" fmla="*/ 1795834 h 3932403"/>
                    <a:gd name="connsiteX24" fmla="*/ 1189000 w 2218135"/>
                    <a:gd name="connsiteY24" fmla="*/ 1880952 h 3932403"/>
                    <a:gd name="connsiteX25" fmla="*/ 771826 w 2218135"/>
                    <a:gd name="connsiteY25" fmla="*/ 2489869 h 3932403"/>
                    <a:gd name="connsiteX26" fmla="*/ 656764 w 2218135"/>
                    <a:gd name="connsiteY26" fmla="*/ 2764573 h 3932403"/>
                    <a:gd name="connsiteX27" fmla="*/ 632711 w 2218135"/>
                    <a:gd name="connsiteY27" fmla="*/ 3066543 h 3932403"/>
                    <a:gd name="connsiteX28" fmla="*/ 333479 w 2218135"/>
                    <a:gd name="connsiteY28" fmla="*/ 3456942 h 3932403"/>
                    <a:gd name="connsiteX29" fmla="*/ 326981 w 2218135"/>
                    <a:gd name="connsiteY29" fmla="*/ 3742682 h 3932403"/>
                    <a:gd name="connsiteX30" fmla="*/ 297000 w 2218135"/>
                    <a:gd name="connsiteY30" fmla="*/ 3922565 h 3932403"/>
                    <a:gd name="connsiteX31" fmla="*/ 353213 w 2218135"/>
                    <a:gd name="connsiteY31" fmla="*/ 3903827 h 3932403"/>
                    <a:gd name="connsiteX32" fmla="*/ 390482 w 2218135"/>
                    <a:gd name="connsiteY32" fmla="*/ 3895062 h 3932403"/>
                    <a:gd name="connsiteX33" fmla="*/ 433785 w 2218135"/>
                    <a:gd name="connsiteY33" fmla="*/ 3823255 h 3932403"/>
                    <a:gd name="connsiteX34" fmla="*/ 499367 w 2218135"/>
                    <a:gd name="connsiteY34" fmla="*/ 3767042 h 3932403"/>
                    <a:gd name="connsiteX35" fmla="*/ 510610 w 2218135"/>
                    <a:gd name="connsiteY35" fmla="*/ 3703333 h 3932403"/>
                    <a:gd name="connsiteX36" fmla="*/ 551833 w 2218135"/>
                    <a:gd name="connsiteY36" fmla="*/ 3632130 h 3932403"/>
                    <a:gd name="connsiteX37" fmla="*/ 533095 w 2218135"/>
                    <a:gd name="connsiteY37" fmla="*/ 3545937 h 3932403"/>
                    <a:gd name="connsiteX38" fmla="*/ 596803 w 2218135"/>
                    <a:gd name="connsiteY38" fmla="*/ 3512209 h 3932403"/>
                    <a:gd name="connsiteX39" fmla="*/ 611794 w 2218135"/>
                    <a:gd name="connsiteY39" fmla="*/ 3446627 h 3932403"/>
                    <a:gd name="connsiteX40" fmla="*/ 694240 w 2218135"/>
                    <a:gd name="connsiteY40" fmla="*/ 3435384 h 3932403"/>
                    <a:gd name="connsiteX41" fmla="*/ 737336 w 2218135"/>
                    <a:gd name="connsiteY41" fmla="*/ 3377297 h 3932403"/>
                    <a:gd name="connsiteX42" fmla="*/ 742958 w 2218135"/>
                    <a:gd name="connsiteY42" fmla="*/ 3317337 h 3932403"/>
                    <a:gd name="connsiteX43" fmla="*/ 827391 w 2218135"/>
                    <a:gd name="connsiteY43" fmla="*/ 3256206 h 3932403"/>
                    <a:gd name="connsiteX44" fmla="*/ 829151 w 2218135"/>
                    <a:gd name="connsiteY44" fmla="*/ 3169309 h 3932403"/>
                    <a:gd name="connsiteX45" fmla="*/ 911597 w 2218135"/>
                    <a:gd name="connsiteY45" fmla="*/ 3122465 h 3932403"/>
                    <a:gd name="connsiteX46" fmla="*/ 877869 w 2218135"/>
                    <a:gd name="connsiteY46" fmla="*/ 3062504 h 3932403"/>
                    <a:gd name="connsiteX47" fmla="*/ 917218 w 2218135"/>
                    <a:gd name="connsiteY47" fmla="*/ 3000669 h 3932403"/>
                    <a:gd name="connsiteX48" fmla="*/ 902228 w 2218135"/>
                    <a:gd name="connsiteY48" fmla="*/ 2916350 h 3932403"/>
                    <a:gd name="connsiteX49" fmla="*/ 941577 w 2218135"/>
                    <a:gd name="connsiteY49" fmla="*/ 2858263 h 3932403"/>
                    <a:gd name="connsiteX50" fmla="*/ 930335 w 2218135"/>
                    <a:gd name="connsiteY50" fmla="*/ 2805797 h 3932403"/>
                    <a:gd name="connsiteX51" fmla="*/ 971558 w 2218135"/>
                    <a:gd name="connsiteY51" fmla="*/ 2751458 h 3932403"/>
                    <a:gd name="connsiteX52" fmla="*/ 969684 w 2218135"/>
                    <a:gd name="connsiteY52" fmla="*/ 2689624 h 3932403"/>
                    <a:gd name="connsiteX53" fmla="*/ 1033392 w 2218135"/>
                    <a:gd name="connsiteY53" fmla="*/ 2652148 h 3932403"/>
                    <a:gd name="connsiteX54" fmla="*/ 1084696 w 2218135"/>
                    <a:gd name="connsiteY54" fmla="*/ 2565634 h 3932403"/>
                    <a:gd name="connsiteX55" fmla="*/ 1074615 w 2218135"/>
                    <a:gd name="connsiteY55" fmla="*/ 2504120 h 3932403"/>
                    <a:gd name="connsiteX56" fmla="*/ 1164556 w 2218135"/>
                    <a:gd name="connsiteY56" fmla="*/ 2423548 h 3932403"/>
                    <a:gd name="connsiteX57" fmla="*/ 1207653 w 2218135"/>
                    <a:gd name="connsiteY57" fmla="*/ 2346724 h 3932403"/>
                    <a:gd name="connsiteX58" fmla="*/ 1261992 w 2218135"/>
                    <a:gd name="connsiteY58" fmla="*/ 2301753 h 3932403"/>
                    <a:gd name="connsiteX59" fmla="*/ 1297594 w 2218135"/>
                    <a:gd name="connsiteY59" fmla="*/ 2206191 h 3932403"/>
                    <a:gd name="connsiteX60" fmla="*/ 1391282 w 2218135"/>
                    <a:gd name="connsiteY60" fmla="*/ 2163094 h 3932403"/>
                    <a:gd name="connsiteX61" fmla="*/ 1408146 w 2218135"/>
                    <a:gd name="connsiteY61" fmla="*/ 2075027 h 3932403"/>
                    <a:gd name="connsiteX62" fmla="*/ 1484529 w 2218135"/>
                    <a:gd name="connsiteY62" fmla="*/ 1960918 h 3932403"/>
                    <a:gd name="connsiteX63" fmla="*/ 1447495 w 2218135"/>
                    <a:gd name="connsiteY63" fmla="*/ 1857669 h 3932403"/>
                    <a:gd name="connsiteX64" fmla="*/ 1528067 w 2218135"/>
                    <a:gd name="connsiteY64" fmla="*/ 1778971 h 3932403"/>
                    <a:gd name="connsiteX65" fmla="*/ 1505582 w 2218135"/>
                    <a:gd name="connsiteY65" fmla="*/ 1647807 h 3932403"/>
                    <a:gd name="connsiteX66" fmla="*/ 1511801 w 2218135"/>
                    <a:gd name="connsiteY66" fmla="*/ 1520175 h 3932403"/>
                    <a:gd name="connsiteX67" fmla="*/ 1466233 w 2218135"/>
                    <a:gd name="connsiteY67" fmla="*/ 1415460 h 3932403"/>
                    <a:gd name="connsiteX68" fmla="*/ 1512343 w 2218135"/>
                    <a:gd name="connsiteY68" fmla="*/ 837910 h 3932403"/>
                    <a:gd name="connsiteX69" fmla="*/ 1602740 w 2218135"/>
                    <a:gd name="connsiteY69" fmla="*/ 1112578 h 3932403"/>
                    <a:gd name="connsiteX70" fmla="*/ 1564495 w 2218135"/>
                    <a:gd name="connsiteY70" fmla="*/ 1446351 h 3932403"/>
                    <a:gd name="connsiteX71" fmla="*/ 1870454 w 2218135"/>
                    <a:gd name="connsiteY71" fmla="*/ 1745356 h 3932403"/>
                    <a:gd name="connsiteX72" fmla="*/ 1978235 w 2218135"/>
                    <a:gd name="connsiteY72" fmla="*/ 2134759 h 3932403"/>
                    <a:gd name="connsiteX73" fmla="*/ 1814826 w 2218135"/>
                    <a:gd name="connsiteY73" fmla="*/ 2461578 h 3932403"/>
                    <a:gd name="connsiteX74" fmla="*/ 2037341 w 2218135"/>
                    <a:gd name="connsiteY74" fmla="*/ 2600651 h 3932403"/>
                    <a:gd name="connsiteX75" fmla="*/ 2218135 w 2218135"/>
                    <a:gd name="connsiteY75" fmla="*/ 1752310 h 3932403"/>
                    <a:gd name="connsiteX76" fmla="*/ 1787011 w 2218135"/>
                    <a:gd name="connsiteY76" fmla="*/ 1185590 h 3932403"/>
                    <a:gd name="connsiteX77" fmla="*/ 1797441 w 2218135"/>
                    <a:gd name="connsiteY77" fmla="*/ 413740 h 3932403"/>
                    <a:gd name="connsiteX78" fmla="*/ 1860024 w 2218135"/>
                    <a:gd name="connsiteY78" fmla="*/ 90397 h 3932403"/>
                    <a:gd name="connsiteX79" fmla="*/ 1209862 w 2218135"/>
                    <a:gd name="connsiteY79"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39665 w 2218135"/>
                    <a:gd name="connsiteY22" fmla="*/ 2068699 h 3932403"/>
                    <a:gd name="connsiteX23" fmla="*/ 1053405 w 2218135"/>
                    <a:gd name="connsiteY23" fmla="*/ 1947011 h 3932403"/>
                    <a:gd name="connsiteX24" fmla="*/ 1162682 w 2218135"/>
                    <a:gd name="connsiteY24" fmla="*/ 1795834 h 3932403"/>
                    <a:gd name="connsiteX25" fmla="*/ 1189000 w 2218135"/>
                    <a:gd name="connsiteY25" fmla="*/ 1880952 h 3932403"/>
                    <a:gd name="connsiteX26" fmla="*/ 771826 w 2218135"/>
                    <a:gd name="connsiteY26" fmla="*/ 2489869 h 3932403"/>
                    <a:gd name="connsiteX27" fmla="*/ 656764 w 2218135"/>
                    <a:gd name="connsiteY27" fmla="*/ 2764573 h 3932403"/>
                    <a:gd name="connsiteX28" fmla="*/ 632711 w 2218135"/>
                    <a:gd name="connsiteY28" fmla="*/ 3066543 h 3932403"/>
                    <a:gd name="connsiteX29" fmla="*/ 333479 w 2218135"/>
                    <a:gd name="connsiteY29" fmla="*/ 3456942 h 3932403"/>
                    <a:gd name="connsiteX30" fmla="*/ 326981 w 2218135"/>
                    <a:gd name="connsiteY30" fmla="*/ 3742682 h 3932403"/>
                    <a:gd name="connsiteX31" fmla="*/ 297000 w 2218135"/>
                    <a:gd name="connsiteY31" fmla="*/ 3922565 h 3932403"/>
                    <a:gd name="connsiteX32" fmla="*/ 353213 w 2218135"/>
                    <a:gd name="connsiteY32" fmla="*/ 3903827 h 3932403"/>
                    <a:gd name="connsiteX33" fmla="*/ 390482 w 2218135"/>
                    <a:gd name="connsiteY33" fmla="*/ 3895062 h 3932403"/>
                    <a:gd name="connsiteX34" fmla="*/ 433785 w 2218135"/>
                    <a:gd name="connsiteY34" fmla="*/ 3823255 h 3932403"/>
                    <a:gd name="connsiteX35" fmla="*/ 499367 w 2218135"/>
                    <a:gd name="connsiteY35" fmla="*/ 3767042 h 3932403"/>
                    <a:gd name="connsiteX36" fmla="*/ 510610 w 2218135"/>
                    <a:gd name="connsiteY36" fmla="*/ 3703333 h 3932403"/>
                    <a:gd name="connsiteX37" fmla="*/ 551833 w 2218135"/>
                    <a:gd name="connsiteY37" fmla="*/ 3632130 h 3932403"/>
                    <a:gd name="connsiteX38" fmla="*/ 533095 w 2218135"/>
                    <a:gd name="connsiteY38" fmla="*/ 3545937 h 3932403"/>
                    <a:gd name="connsiteX39" fmla="*/ 596803 w 2218135"/>
                    <a:gd name="connsiteY39" fmla="*/ 3512209 h 3932403"/>
                    <a:gd name="connsiteX40" fmla="*/ 611794 w 2218135"/>
                    <a:gd name="connsiteY40" fmla="*/ 3446627 h 3932403"/>
                    <a:gd name="connsiteX41" fmla="*/ 694240 w 2218135"/>
                    <a:gd name="connsiteY41" fmla="*/ 3435384 h 3932403"/>
                    <a:gd name="connsiteX42" fmla="*/ 737336 w 2218135"/>
                    <a:gd name="connsiteY42" fmla="*/ 3377297 h 3932403"/>
                    <a:gd name="connsiteX43" fmla="*/ 742958 w 2218135"/>
                    <a:gd name="connsiteY43" fmla="*/ 3317337 h 3932403"/>
                    <a:gd name="connsiteX44" fmla="*/ 827391 w 2218135"/>
                    <a:gd name="connsiteY44" fmla="*/ 3256206 h 3932403"/>
                    <a:gd name="connsiteX45" fmla="*/ 829151 w 2218135"/>
                    <a:gd name="connsiteY45" fmla="*/ 3169309 h 3932403"/>
                    <a:gd name="connsiteX46" fmla="*/ 911597 w 2218135"/>
                    <a:gd name="connsiteY46" fmla="*/ 3122465 h 3932403"/>
                    <a:gd name="connsiteX47" fmla="*/ 877869 w 2218135"/>
                    <a:gd name="connsiteY47" fmla="*/ 3062504 h 3932403"/>
                    <a:gd name="connsiteX48" fmla="*/ 917218 w 2218135"/>
                    <a:gd name="connsiteY48" fmla="*/ 3000669 h 3932403"/>
                    <a:gd name="connsiteX49" fmla="*/ 902228 w 2218135"/>
                    <a:gd name="connsiteY49" fmla="*/ 2916350 h 3932403"/>
                    <a:gd name="connsiteX50" fmla="*/ 941577 w 2218135"/>
                    <a:gd name="connsiteY50" fmla="*/ 2858263 h 3932403"/>
                    <a:gd name="connsiteX51" fmla="*/ 930335 w 2218135"/>
                    <a:gd name="connsiteY51" fmla="*/ 2805797 h 3932403"/>
                    <a:gd name="connsiteX52" fmla="*/ 971558 w 2218135"/>
                    <a:gd name="connsiteY52" fmla="*/ 2751458 h 3932403"/>
                    <a:gd name="connsiteX53" fmla="*/ 969684 w 2218135"/>
                    <a:gd name="connsiteY53" fmla="*/ 2689624 h 3932403"/>
                    <a:gd name="connsiteX54" fmla="*/ 1033392 w 2218135"/>
                    <a:gd name="connsiteY54" fmla="*/ 2652148 h 3932403"/>
                    <a:gd name="connsiteX55" fmla="*/ 1084696 w 2218135"/>
                    <a:gd name="connsiteY55" fmla="*/ 2565634 h 3932403"/>
                    <a:gd name="connsiteX56" fmla="*/ 1074615 w 2218135"/>
                    <a:gd name="connsiteY56" fmla="*/ 2504120 h 3932403"/>
                    <a:gd name="connsiteX57" fmla="*/ 1164556 w 2218135"/>
                    <a:gd name="connsiteY57" fmla="*/ 2423548 h 3932403"/>
                    <a:gd name="connsiteX58" fmla="*/ 1207653 w 2218135"/>
                    <a:gd name="connsiteY58" fmla="*/ 2346724 h 3932403"/>
                    <a:gd name="connsiteX59" fmla="*/ 1261992 w 2218135"/>
                    <a:gd name="connsiteY59" fmla="*/ 2301753 h 3932403"/>
                    <a:gd name="connsiteX60" fmla="*/ 1297594 w 2218135"/>
                    <a:gd name="connsiteY60" fmla="*/ 2206191 h 3932403"/>
                    <a:gd name="connsiteX61" fmla="*/ 1391282 w 2218135"/>
                    <a:gd name="connsiteY61" fmla="*/ 2163094 h 3932403"/>
                    <a:gd name="connsiteX62" fmla="*/ 1408146 w 2218135"/>
                    <a:gd name="connsiteY62" fmla="*/ 2075027 h 3932403"/>
                    <a:gd name="connsiteX63" fmla="*/ 1484529 w 2218135"/>
                    <a:gd name="connsiteY63" fmla="*/ 1960918 h 3932403"/>
                    <a:gd name="connsiteX64" fmla="*/ 1447495 w 2218135"/>
                    <a:gd name="connsiteY64" fmla="*/ 1857669 h 3932403"/>
                    <a:gd name="connsiteX65" fmla="*/ 1528067 w 2218135"/>
                    <a:gd name="connsiteY65" fmla="*/ 1778971 h 3932403"/>
                    <a:gd name="connsiteX66" fmla="*/ 1505582 w 2218135"/>
                    <a:gd name="connsiteY66" fmla="*/ 1647807 h 3932403"/>
                    <a:gd name="connsiteX67" fmla="*/ 1511801 w 2218135"/>
                    <a:gd name="connsiteY67" fmla="*/ 1520175 h 3932403"/>
                    <a:gd name="connsiteX68" fmla="*/ 1466233 w 2218135"/>
                    <a:gd name="connsiteY68" fmla="*/ 1415460 h 3932403"/>
                    <a:gd name="connsiteX69" fmla="*/ 1512343 w 2218135"/>
                    <a:gd name="connsiteY69" fmla="*/ 837910 h 3932403"/>
                    <a:gd name="connsiteX70" fmla="*/ 1602740 w 2218135"/>
                    <a:gd name="connsiteY70" fmla="*/ 1112578 h 3932403"/>
                    <a:gd name="connsiteX71" fmla="*/ 1564495 w 2218135"/>
                    <a:gd name="connsiteY71" fmla="*/ 1446351 h 3932403"/>
                    <a:gd name="connsiteX72" fmla="*/ 1870454 w 2218135"/>
                    <a:gd name="connsiteY72" fmla="*/ 1745356 h 3932403"/>
                    <a:gd name="connsiteX73" fmla="*/ 1978235 w 2218135"/>
                    <a:gd name="connsiteY73" fmla="*/ 2134759 h 3932403"/>
                    <a:gd name="connsiteX74" fmla="*/ 1814826 w 2218135"/>
                    <a:gd name="connsiteY74" fmla="*/ 2461578 h 3932403"/>
                    <a:gd name="connsiteX75" fmla="*/ 2037341 w 2218135"/>
                    <a:gd name="connsiteY75" fmla="*/ 2600651 h 3932403"/>
                    <a:gd name="connsiteX76" fmla="*/ 2218135 w 2218135"/>
                    <a:gd name="connsiteY76" fmla="*/ 1752310 h 3932403"/>
                    <a:gd name="connsiteX77" fmla="*/ 1787011 w 2218135"/>
                    <a:gd name="connsiteY77" fmla="*/ 1185590 h 3932403"/>
                    <a:gd name="connsiteX78" fmla="*/ 1797441 w 2218135"/>
                    <a:gd name="connsiteY78" fmla="*/ 413740 h 3932403"/>
                    <a:gd name="connsiteX79" fmla="*/ 1860024 w 2218135"/>
                    <a:gd name="connsiteY79" fmla="*/ 90397 h 3932403"/>
                    <a:gd name="connsiteX80" fmla="*/ 1209862 w 2218135"/>
                    <a:gd name="connsiteY80"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665 w 2218135"/>
                    <a:gd name="connsiteY23" fmla="*/ 2068699 h 3932403"/>
                    <a:gd name="connsiteX24" fmla="*/ 1053405 w 2218135"/>
                    <a:gd name="connsiteY24" fmla="*/ 1947011 h 3932403"/>
                    <a:gd name="connsiteX25" fmla="*/ 1162682 w 2218135"/>
                    <a:gd name="connsiteY25" fmla="*/ 1795834 h 3932403"/>
                    <a:gd name="connsiteX26" fmla="*/ 1189000 w 2218135"/>
                    <a:gd name="connsiteY26" fmla="*/ 1880952 h 3932403"/>
                    <a:gd name="connsiteX27" fmla="*/ 771826 w 2218135"/>
                    <a:gd name="connsiteY27" fmla="*/ 2489869 h 3932403"/>
                    <a:gd name="connsiteX28" fmla="*/ 656764 w 2218135"/>
                    <a:gd name="connsiteY28" fmla="*/ 2764573 h 3932403"/>
                    <a:gd name="connsiteX29" fmla="*/ 632711 w 2218135"/>
                    <a:gd name="connsiteY29" fmla="*/ 3066543 h 3932403"/>
                    <a:gd name="connsiteX30" fmla="*/ 333479 w 2218135"/>
                    <a:gd name="connsiteY30" fmla="*/ 3456942 h 3932403"/>
                    <a:gd name="connsiteX31" fmla="*/ 326981 w 2218135"/>
                    <a:gd name="connsiteY31" fmla="*/ 3742682 h 3932403"/>
                    <a:gd name="connsiteX32" fmla="*/ 297000 w 2218135"/>
                    <a:gd name="connsiteY32" fmla="*/ 3922565 h 3932403"/>
                    <a:gd name="connsiteX33" fmla="*/ 353213 w 2218135"/>
                    <a:gd name="connsiteY33" fmla="*/ 3903827 h 3932403"/>
                    <a:gd name="connsiteX34" fmla="*/ 390482 w 2218135"/>
                    <a:gd name="connsiteY34" fmla="*/ 3895062 h 3932403"/>
                    <a:gd name="connsiteX35" fmla="*/ 433785 w 2218135"/>
                    <a:gd name="connsiteY35" fmla="*/ 3823255 h 3932403"/>
                    <a:gd name="connsiteX36" fmla="*/ 499367 w 2218135"/>
                    <a:gd name="connsiteY36" fmla="*/ 3767042 h 3932403"/>
                    <a:gd name="connsiteX37" fmla="*/ 510610 w 2218135"/>
                    <a:gd name="connsiteY37" fmla="*/ 3703333 h 3932403"/>
                    <a:gd name="connsiteX38" fmla="*/ 551833 w 2218135"/>
                    <a:gd name="connsiteY38" fmla="*/ 3632130 h 3932403"/>
                    <a:gd name="connsiteX39" fmla="*/ 533095 w 2218135"/>
                    <a:gd name="connsiteY39" fmla="*/ 3545937 h 3932403"/>
                    <a:gd name="connsiteX40" fmla="*/ 596803 w 2218135"/>
                    <a:gd name="connsiteY40" fmla="*/ 3512209 h 3932403"/>
                    <a:gd name="connsiteX41" fmla="*/ 611794 w 2218135"/>
                    <a:gd name="connsiteY41" fmla="*/ 3446627 h 3932403"/>
                    <a:gd name="connsiteX42" fmla="*/ 694240 w 2218135"/>
                    <a:gd name="connsiteY42" fmla="*/ 3435384 h 3932403"/>
                    <a:gd name="connsiteX43" fmla="*/ 737336 w 2218135"/>
                    <a:gd name="connsiteY43" fmla="*/ 3377297 h 3932403"/>
                    <a:gd name="connsiteX44" fmla="*/ 742958 w 2218135"/>
                    <a:gd name="connsiteY44" fmla="*/ 3317337 h 3932403"/>
                    <a:gd name="connsiteX45" fmla="*/ 827391 w 2218135"/>
                    <a:gd name="connsiteY45" fmla="*/ 3256206 h 3932403"/>
                    <a:gd name="connsiteX46" fmla="*/ 829151 w 2218135"/>
                    <a:gd name="connsiteY46" fmla="*/ 3169309 h 3932403"/>
                    <a:gd name="connsiteX47" fmla="*/ 911597 w 2218135"/>
                    <a:gd name="connsiteY47" fmla="*/ 3122465 h 3932403"/>
                    <a:gd name="connsiteX48" fmla="*/ 877869 w 2218135"/>
                    <a:gd name="connsiteY48" fmla="*/ 3062504 h 3932403"/>
                    <a:gd name="connsiteX49" fmla="*/ 917218 w 2218135"/>
                    <a:gd name="connsiteY49" fmla="*/ 3000669 h 3932403"/>
                    <a:gd name="connsiteX50" fmla="*/ 902228 w 2218135"/>
                    <a:gd name="connsiteY50" fmla="*/ 2916350 h 3932403"/>
                    <a:gd name="connsiteX51" fmla="*/ 941577 w 2218135"/>
                    <a:gd name="connsiteY51" fmla="*/ 2858263 h 3932403"/>
                    <a:gd name="connsiteX52" fmla="*/ 930335 w 2218135"/>
                    <a:gd name="connsiteY52" fmla="*/ 2805797 h 3932403"/>
                    <a:gd name="connsiteX53" fmla="*/ 971558 w 2218135"/>
                    <a:gd name="connsiteY53" fmla="*/ 2751458 h 3932403"/>
                    <a:gd name="connsiteX54" fmla="*/ 969684 w 2218135"/>
                    <a:gd name="connsiteY54" fmla="*/ 2689624 h 3932403"/>
                    <a:gd name="connsiteX55" fmla="*/ 1033392 w 2218135"/>
                    <a:gd name="connsiteY55" fmla="*/ 2652148 h 3932403"/>
                    <a:gd name="connsiteX56" fmla="*/ 1084696 w 2218135"/>
                    <a:gd name="connsiteY56" fmla="*/ 2565634 h 3932403"/>
                    <a:gd name="connsiteX57" fmla="*/ 1074615 w 2218135"/>
                    <a:gd name="connsiteY57" fmla="*/ 2504120 h 3932403"/>
                    <a:gd name="connsiteX58" fmla="*/ 1164556 w 2218135"/>
                    <a:gd name="connsiteY58" fmla="*/ 2423548 h 3932403"/>
                    <a:gd name="connsiteX59" fmla="*/ 1207653 w 2218135"/>
                    <a:gd name="connsiteY59" fmla="*/ 2346724 h 3932403"/>
                    <a:gd name="connsiteX60" fmla="*/ 1261992 w 2218135"/>
                    <a:gd name="connsiteY60" fmla="*/ 2301753 h 3932403"/>
                    <a:gd name="connsiteX61" fmla="*/ 1297594 w 2218135"/>
                    <a:gd name="connsiteY61" fmla="*/ 2206191 h 3932403"/>
                    <a:gd name="connsiteX62" fmla="*/ 1391282 w 2218135"/>
                    <a:gd name="connsiteY62" fmla="*/ 2163094 h 3932403"/>
                    <a:gd name="connsiteX63" fmla="*/ 1408146 w 2218135"/>
                    <a:gd name="connsiteY63" fmla="*/ 2075027 h 3932403"/>
                    <a:gd name="connsiteX64" fmla="*/ 1484529 w 2218135"/>
                    <a:gd name="connsiteY64" fmla="*/ 1960918 h 3932403"/>
                    <a:gd name="connsiteX65" fmla="*/ 1447495 w 2218135"/>
                    <a:gd name="connsiteY65" fmla="*/ 1857669 h 3932403"/>
                    <a:gd name="connsiteX66" fmla="*/ 1528067 w 2218135"/>
                    <a:gd name="connsiteY66" fmla="*/ 1778971 h 3932403"/>
                    <a:gd name="connsiteX67" fmla="*/ 1505582 w 2218135"/>
                    <a:gd name="connsiteY67" fmla="*/ 1647807 h 3932403"/>
                    <a:gd name="connsiteX68" fmla="*/ 1511801 w 2218135"/>
                    <a:gd name="connsiteY68" fmla="*/ 1520175 h 3932403"/>
                    <a:gd name="connsiteX69" fmla="*/ 1466233 w 2218135"/>
                    <a:gd name="connsiteY69" fmla="*/ 1415460 h 3932403"/>
                    <a:gd name="connsiteX70" fmla="*/ 1512343 w 2218135"/>
                    <a:gd name="connsiteY70" fmla="*/ 837910 h 3932403"/>
                    <a:gd name="connsiteX71" fmla="*/ 1602740 w 2218135"/>
                    <a:gd name="connsiteY71" fmla="*/ 1112578 h 3932403"/>
                    <a:gd name="connsiteX72" fmla="*/ 1564495 w 2218135"/>
                    <a:gd name="connsiteY72" fmla="*/ 1446351 h 3932403"/>
                    <a:gd name="connsiteX73" fmla="*/ 1870454 w 2218135"/>
                    <a:gd name="connsiteY73" fmla="*/ 1745356 h 3932403"/>
                    <a:gd name="connsiteX74" fmla="*/ 1978235 w 2218135"/>
                    <a:gd name="connsiteY74" fmla="*/ 2134759 h 3932403"/>
                    <a:gd name="connsiteX75" fmla="*/ 1814826 w 2218135"/>
                    <a:gd name="connsiteY75" fmla="*/ 2461578 h 3932403"/>
                    <a:gd name="connsiteX76" fmla="*/ 2037341 w 2218135"/>
                    <a:gd name="connsiteY76" fmla="*/ 2600651 h 3932403"/>
                    <a:gd name="connsiteX77" fmla="*/ 2218135 w 2218135"/>
                    <a:gd name="connsiteY77" fmla="*/ 1752310 h 3932403"/>
                    <a:gd name="connsiteX78" fmla="*/ 1787011 w 2218135"/>
                    <a:gd name="connsiteY78" fmla="*/ 1185590 h 3932403"/>
                    <a:gd name="connsiteX79" fmla="*/ 1797441 w 2218135"/>
                    <a:gd name="connsiteY79" fmla="*/ 413740 h 3932403"/>
                    <a:gd name="connsiteX80" fmla="*/ 1860024 w 2218135"/>
                    <a:gd name="connsiteY80" fmla="*/ 90397 h 3932403"/>
                    <a:gd name="connsiteX81" fmla="*/ 1209862 w 2218135"/>
                    <a:gd name="connsiteY81"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900 w 2218135"/>
                    <a:gd name="connsiteY23" fmla="*/ 2206191 h 3932403"/>
                    <a:gd name="connsiteX24" fmla="*/ 639665 w 2218135"/>
                    <a:gd name="connsiteY24" fmla="*/ 2068699 h 3932403"/>
                    <a:gd name="connsiteX25" fmla="*/ 1053405 w 2218135"/>
                    <a:gd name="connsiteY25" fmla="*/ 1947011 h 3932403"/>
                    <a:gd name="connsiteX26" fmla="*/ 1162682 w 2218135"/>
                    <a:gd name="connsiteY26" fmla="*/ 1795834 h 3932403"/>
                    <a:gd name="connsiteX27" fmla="*/ 1189000 w 2218135"/>
                    <a:gd name="connsiteY27" fmla="*/ 1880952 h 3932403"/>
                    <a:gd name="connsiteX28" fmla="*/ 771826 w 2218135"/>
                    <a:gd name="connsiteY28" fmla="*/ 2489869 h 3932403"/>
                    <a:gd name="connsiteX29" fmla="*/ 656764 w 2218135"/>
                    <a:gd name="connsiteY29" fmla="*/ 2764573 h 3932403"/>
                    <a:gd name="connsiteX30" fmla="*/ 632711 w 2218135"/>
                    <a:gd name="connsiteY30" fmla="*/ 3066543 h 3932403"/>
                    <a:gd name="connsiteX31" fmla="*/ 333479 w 2218135"/>
                    <a:gd name="connsiteY31" fmla="*/ 3456942 h 3932403"/>
                    <a:gd name="connsiteX32" fmla="*/ 326981 w 2218135"/>
                    <a:gd name="connsiteY32" fmla="*/ 3742682 h 3932403"/>
                    <a:gd name="connsiteX33" fmla="*/ 297000 w 2218135"/>
                    <a:gd name="connsiteY33" fmla="*/ 3922565 h 3932403"/>
                    <a:gd name="connsiteX34" fmla="*/ 353213 w 2218135"/>
                    <a:gd name="connsiteY34" fmla="*/ 3903827 h 3932403"/>
                    <a:gd name="connsiteX35" fmla="*/ 390482 w 2218135"/>
                    <a:gd name="connsiteY35" fmla="*/ 3895062 h 3932403"/>
                    <a:gd name="connsiteX36" fmla="*/ 433785 w 2218135"/>
                    <a:gd name="connsiteY36" fmla="*/ 3823255 h 3932403"/>
                    <a:gd name="connsiteX37" fmla="*/ 499367 w 2218135"/>
                    <a:gd name="connsiteY37" fmla="*/ 3767042 h 3932403"/>
                    <a:gd name="connsiteX38" fmla="*/ 510610 w 2218135"/>
                    <a:gd name="connsiteY38" fmla="*/ 3703333 h 3932403"/>
                    <a:gd name="connsiteX39" fmla="*/ 551833 w 2218135"/>
                    <a:gd name="connsiteY39" fmla="*/ 3632130 h 3932403"/>
                    <a:gd name="connsiteX40" fmla="*/ 533095 w 2218135"/>
                    <a:gd name="connsiteY40" fmla="*/ 3545937 h 3932403"/>
                    <a:gd name="connsiteX41" fmla="*/ 596803 w 2218135"/>
                    <a:gd name="connsiteY41" fmla="*/ 3512209 h 3932403"/>
                    <a:gd name="connsiteX42" fmla="*/ 611794 w 2218135"/>
                    <a:gd name="connsiteY42" fmla="*/ 3446627 h 3932403"/>
                    <a:gd name="connsiteX43" fmla="*/ 694240 w 2218135"/>
                    <a:gd name="connsiteY43" fmla="*/ 3435384 h 3932403"/>
                    <a:gd name="connsiteX44" fmla="*/ 737336 w 2218135"/>
                    <a:gd name="connsiteY44" fmla="*/ 3377297 h 3932403"/>
                    <a:gd name="connsiteX45" fmla="*/ 742958 w 2218135"/>
                    <a:gd name="connsiteY45" fmla="*/ 3317337 h 3932403"/>
                    <a:gd name="connsiteX46" fmla="*/ 827391 w 2218135"/>
                    <a:gd name="connsiteY46" fmla="*/ 3256206 h 3932403"/>
                    <a:gd name="connsiteX47" fmla="*/ 829151 w 2218135"/>
                    <a:gd name="connsiteY47" fmla="*/ 3169309 h 3932403"/>
                    <a:gd name="connsiteX48" fmla="*/ 911597 w 2218135"/>
                    <a:gd name="connsiteY48" fmla="*/ 3122465 h 3932403"/>
                    <a:gd name="connsiteX49" fmla="*/ 877869 w 2218135"/>
                    <a:gd name="connsiteY49" fmla="*/ 3062504 h 3932403"/>
                    <a:gd name="connsiteX50" fmla="*/ 917218 w 2218135"/>
                    <a:gd name="connsiteY50" fmla="*/ 3000669 h 3932403"/>
                    <a:gd name="connsiteX51" fmla="*/ 902228 w 2218135"/>
                    <a:gd name="connsiteY51" fmla="*/ 2916350 h 3932403"/>
                    <a:gd name="connsiteX52" fmla="*/ 941577 w 2218135"/>
                    <a:gd name="connsiteY52" fmla="*/ 2858263 h 3932403"/>
                    <a:gd name="connsiteX53" fmla="*/ 930335 w 2218135"/>
                    <a:gd name="connsiteY53" fmla="*/ 2805797 h 3932403"/>
                    <a:gd name="connsiteX54" fmla="*/ 971558 w 2218135"/>
                    <a:gd name="connsiteY54" fmla="*/ 2751458 h 3932403"/>
                    <a:gd name="connsiteX55" fmla="*/ 969684 w 2218135"/>
                    <a:gd name="connsiteY55" fmla="*/ 2689624 h 3932403"/>
                    <a:gd name="connsiteX56" fmla="*/ 1033392 w 2218135"/>
                    <a:gd name="connsiteY56" fmla="*/ 2652148 h 3932403"/>
                    <a:gd name="connsiteX57" fmla="*/ 1084696 w 2218135"/>
                    <a:gd name="connsiteY57" fmla="*/ 2565634 h 3932403"/>
                    <a:gd name="connsiteX58" fmla="*/ 1074615 w 2218135"/>
                    <a:gd name="connsiteY58" fmla="*/ 2504120 h 3932403"/>
                    <a:gd name="connsiteX59" fmla="*/ 1164556 w 2218135"/>
                    <a:gd name="connsiteY59" fmla="*/ 2423548 h 3932403"/>
                    <a:gd name="connsiteX60" fmla="*/ 1207653 w 2218135"/>
                    <a:gd name="connsiteY60" fmla="*/ 2346724 h 3932403"/>
                    <a:gd name="connsiteX61" fmla="*/ 1261992 w 2218135"/>
                    <a:gd name="connsiteY61" fmla="*/ 2301753 h 3932403"/>
                    <a:gd name="connsiteX62" fmla="*/ 1297594 w 2218135"/>
                    <a:gd name="connsiteY62" fmla="*/ 2206191 h 3932403"/>
                    <a:gd name="connsiteX63" fmla="*/ 1391282 w 2218135"/>
                    <a:gd name="connsiteY63" fmla="*/ 2163094 h 3932403"/>
                    <a:gd name="connsiteX64" fmla="*/ 1408146 w 2218135"/>
                    <a:gd name="connsiteY64" fmla="*/ 2075027 h 3932403"/>
                    <a:gd name="connsiteX65" fmla="*/ 1484529 w 2218135"/>
                    <a:gd name="connsiteY65" fmla="*/ 1960918 h 3932403"/>
                    <a:gd name="connsiteX66" fmla="*/ 1447495 w 2218135"/>
                    <a:gd name="connsiteY66" fmla="*/ 1857669 h 3932403"/>
                    <a:gd name="connsiteX67" fmla="*/ 1528067 w 2218135"/>
                    <a:gd name="connsiteY67" fmla="*/ 1778971 h 3932403"/>
                    <a:gd name="connsiteX68" fmla="*/ 1505582 w 2218135"/>
                    <a:gd name="connsiteY68" fmla="*/ 1647807 h 3932403"/>
                    <a:gd name="connsiteX69" fmla="*/ 1511801 w 2218135"/>
                    <a:gd name="connsiteY69" fmla="*/ 1520175 h 3932403"/>
                    <a:gd name="connsiteX70" fmla="*/ 1466233 w 2218135"/>
                    <a:gd name="connsiteY70" fmla="*/ 1415460 h 3932403"/>
                    <a:gd name="connsiteX71" fmla="*/ 1512343 w 2218135"/>
                    <a:gd name="connsiteY71" fmla="*/ 837910 h 3932403"/>
                    <a:gd name="connsiteX72" fmla="*/ 1602740 w 2218135"/>
                    <a:gd name="connsiteY72" fmla="*/ 1112578 h 3932403"/>
                    <a:gd name="connsiteX73" fmla="*/ 1564495 w 2218135"/>
                    <a:gd name="connsiteY73" fmla="*/ 1446351 h 3932403"/>
                    <a:gd name="connsiteX74" fmla="*/ 1870454 w 2218135"/>
                    <a:gd name="connsiteY74" fmla="*/ 1745356 h 3932403"/>
                    <a:gd name="connsiteX75" fmla="*/ 1978235 w 2218135"/>
                    <a:gd name="connsiteY75" fmla="*/ 2134759 h 3932403"/>
                    <a:gd name="connsiteX76" fmla="*/ 1814826 w 2218135"/>
                    <a:gd name="connsiteY76" fmla="*/ 2461578 h 3932403"/>
                    <a:gd name="connsiteX77" fmla="*/ 2037341 w 2218135"/>
                    <a:gd name="connsiteY77" fmla="*/ 2600651 h 3932403"/>
                    <a:gd name="connsiteX78" fmla="*/ 2218135 w 2218135"/>
                    <a:gd name="connsiteY78" fmla="*/ 1752310 h 3932403"/>
                    <a:gd name="connsiteX79" fmla="*/ 1787011 w 2218135"/>
                    <a:gd name="connsiteY79" fmla="*/ 1185590 h 3932403"/>
                    <a:gd name="connsiteX80" fmla="*/ 1797441 w 2218135"/>
                    <a:gd name="connsiteY80" fmla="*/ 413740 h 3932403"/>
                    <a:gd name="connsiteX81" fmla="*/ 1860024 w 2218135"/>
                    <a:gd name="connsiteY81" fmla="*/ 90397 h 3932403"/>
                    <a:gd name="connsiteX82" fmla="*/ 1209862 w 2218135"/>
                    <a:gd name="connsiteY82"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900 w 2218135"/>
                    <a:gd name="connsiteY23" fmla="*/ 2206191 h 3932403"/>
                    <a:gd name="connsiteX24" fmla="*/ 639665 w 2218135"/>
                    <a:gd name="connsiteY24" fmla="*/ 2068699 h 3932403"/>
                    <a:gd name="connsiteX25" fmla="*/ 1053405 w 2218135"/>
                    <a:gd name="connsiteY25" fmla="*/ 1947011 h 3932403"/>
                    <a:gd name="connsiteX26" fmla="*/ 1162682 w 2218135"/>
                    <a:gd name="connsiteY26" fmla="*/ 1795834 h 3932403"/>
                    <a:gd name="connsiteX27" fmla="*/ 1189000 w 2218135"/>
                    <a:gd name="connsiteY27" fmla="*/ 1880952 h 3932403"/>
                    <a:gd name="connsiteX28" fmla="*/ 771826 w 2218135"/>
                    <a:gd name="connsiteY28" fmla="*/ 2489869 h 3932403"/>
                    <a:gd name="connsiteX29" fmla="*/ 656764 w 2218135"/>
                    <a:gd name="connsiteY29" fmla="*/ 2764573 h 3932403"/>
                    <a:gd name="connsiteX30" fmla="*/ 632711 w 2218135"/>
                    <a:gd name="connsiteY30" fmla="*/ 3066543 h 3932403"/>
                    <a:gd name="connsiteX31" fmla="*/ 333479 w 2218135"/>
                    <a:gd name="connsiteY31" fmla="*/ 3456942 h 3932403"/>
                    <a:gd name="connsiteX32" fmla="*/ 326981 w 2218135"/>
                    <a:gd name="connsiteY32" fmla="*/ 3742682 h 3932403"/>
                    <a:gd name="connsiteX33" fmla="*/ 297000 w 2218135"/>
                    <a:gd name="connsiteY33" fmla="*/ 3922565 h 3932403"/>
                    <a:gd name="connsiteX34" fmla="*/ 353213 w 2218135"/>
                    <a:gd name="connsiteY34" fmla="*/ 3903827 h 3932403"/>
                    <a:gd name="connsiteX35" fmla="*/ 390482 w 2218135"/>
                    <a:gd name="connsiteY35" fmla="*/ 3895062 h 3932403"/>
                    <a:gd name="connsiteX36" fmla="*/ 433785 w 2218135"/>
                    <a:gd name="connsiteY36" fmla="*/ 3823255 h 3932403"/>
                    <a:gd name="connsiteX37" fmla="*/ 499367 w 2218135"/>
                    <a:gd name="connsiteY37" fmla="*/ 3767042 h 3932403"/>
                    <a:gd name="connsiteX38" fmla="*/ 510610 w 2218135"/>
                    <a:gd name="connsiteY38" fmla="*/ 3703333 h 3932403"/>
                    <a:gd name="connsiteX39" fmla="*/ 551833 w 2218135"/>
                    <a:gd name="connsiteY39" fmla="*/ 3632130 h 3932403"/>
                    <a:gd name="connsiteX40" fmla="*/ 533095 w 2218135"/>
                    <a:gd name="connsiteY40" fmla="*/ 3545937 h 3932403"/>
                    <a:gd name="connsiteX41" fmla="*/ 596803 w 2218135"/>
                    <a:gd name="connsiteY41" fmla="*/ 3512209 h 3932403"/>
                    <a:gd name="connsiteX42" fmla="*/ 611794 w 2218135"/>
                    <a:gd name="connsiteY42" fmla="*/ 3446627 h 3932403"/>
                    <a:gd name="connsiteX43" fmla="*/ 694240 w 2218135"/>
                    <a:gd name="connsiteY43" fmla="*/ 3435384 h 3932403"/>
                    <a:gd name="connsiteX44" fmla="*/ 737336 w 2218135"/>
                    <a:gd name="connsiteY44" fmla="*/ 3377297 h 3932403"/>
                    <a:gd name="connsiteX45" fmla="*/ 742958 w 2218135"/>
                    <a:gd name="connsiteY45" fmla="*/ 3317337 h 3932403"/>
                    <a:gd name="connsiteX46" fmla="*/ 827391 w 2218135"/>
                    <a:gd name="connsiteY46" fmla="*/ 3256206 h 3932403"/>
                    <a:gd name="connsiteX47" fmla="*/ 829151 w 2218135"/>
                    <a:gd name="connsiteY47" fmla="*/ 3169309 h 3932403"/>
                    <a:gd name="connsiteX48" fmla="*/ 911597 w 2218135"/>
                    <a:gd name="connsiteY48" fmla="*/ 3122465 h 3932403"/>
                    <a:gd name="connsiteX49" fmla="*/ 877869 w 2218135"/>
                    <a:gd name="connsiteY49" fmla="*/ 3062504 h 3932403"/>
                    <a:gd name="connsiteX50" fmla="*/ 917218 w 2218135"/>
                    <a:gd name="connsiteY50" fmla="*/ 3000669 h 3932403"/>
                    <a:gd name="connsiteX51" fmla="*/ 902228 w 2218135"/>
                    <a:gd name="connsiteY51" fmla="*/ 2916350 h 3932403"/>
                    <a:gd name="connsiteX52" fmla="*/ 941577 w 2218135"/>
                    <a:gd name="connsiteY52" fmla="*/ 2858263 h 3932403"/>
                    <a:gd name="connsiteX53" fmla="*/ 930335 w 2218135"/>
                    <a:gd name="connsiteY53" fmla="*/ 2805797 h 3932403"/>
                    <a:gd name="connsiteX54" fmla="*/ 971558 w 2218135"/>
                    <a:gd name="connsiteY54" fmla="*/ 2751458 h 3932403"/>
                    <a:gd name="connsiteX55" fmla="*/ 969684 w 2218135"/>
                    <a:gd name="connsiteY55" fmla="*/ 2689624 h 3932403"/>
                    <a:gd name="connsiteX56" fmla="*/ 1033392 w 2218135"/>
                    <a:gd name="connsiteY56" fmla="*/ 2652148 h 3932403"/>
                    <a:gd name="connsiteX57" fmla="*/ 1084696 w 2218135"/>
                    <a:gd name="connsiteY57" fmla="*/ 2565634 h 3932403"/>
                    <a:gd name="connsiteX58" fmla="*/ 1074615 w 2218135"/>
                    <a:gd name="connsiteY58" fmla="*/ 2504120 h 3932403"/>
                    <a:gd name="connsiteX59" fmla="*/ 1164556 w 2218135"/>
                    <a:gd name="connsiteY59" fmla="*/ 2423548 h 3932403"/>
                    <a:gd name="connsiteX60" fmla="*/ 1207653 w 2218135"/>
                    <a:gd name="connsiteY60" fmla="*/ 2346724 h 3932403"/>
                    <a:gd name="connsiteX61" fmla="*/ 1261992 w 2218135"/>
                    <a:gd name="connsiteY61" fmla="*/ 2301753 h 3932403"/>
                    <a:gd name="connsiteX62" fmla="*/ 1297594 w 2218135"/>
                    <a:gd name="connsiteY62" fmla="*/ 2206191 h 3932403"/>
                    <a:gd name="connsiteX63" fmla="*/ 1391282 w 2218135"/>
                    <a:gd name="connsiteY63" fmla="*/ 2163094 h 3932403"/>
                    <a:gd name="connsiteX64" fmla="*/ 1408146 w 2218135"/>
                    <a:gd name="connsiteY64" fmla="*/ 2075027 h 3932403"/>
                    <a:gd name="connsiteX65" fmla="*/ 1484529 w 2218135"/>
                    <a:gd name="connsiteY65" fmla="*/ 1960918 h 3932403"/>
                    <a:gd name="connsiteX66" fmla="*/ 1447495 w 2218135"/>
                    <a:gd name="connsiteY66" fmla="*/ 1857669 h 3932403"/>
                    <a:gd name="connsiteX67" fmla="*/ 1528067 w 2218135"/>
                    <a:gd name="connsiteY67" fmla="*/ 1778971 h 3932403"/>
                    <a:gd name="connsiteX68" fmla="*/ 1505582 w 2218135"/>
                    <a:gd name="connsiteY68" fmla="*/ 1647807 h 3932403"/>
                    <a:gd name="connsiteX69" fmla="*/ 1511801 w 2218135"/>
                    <a:gd name="connsiteY69" fmla="*/ 1520175 h 3932403"/>
                    <a:gd name="connsiteX70" fmla="*/ 1466233 w 2218135"/>
                    <a:gd name="connsiteY70" fmla="*/ 1415460 h 3932403"/>
                    <a:gd name="connsiteX71" fmla="*/ 1512343 w 2218135"/>
                    <a:gd name="connsiteY71" fmla="*/ 837910 h 3932403"/>
                    <a:gd name="connsiteX72" fmla="*/ 1602740 w 2218135"/>
                    <a:gd name="connsiteY72" fmla="*/ 1112578 h 3932403"/>
                    <a:gd name="connsiteX73" fmla="*/ 1564495 w 2218135"/>
                    <a:gd name="connsiteY73" fmla="*/ 1446351 h 3932403"/>
                    <a:gd name="connsiteX74" fmla="*/ 1870454 w 2218135"/>
                    <a:gd name="connsiteY74" fmla="*/ 1745356 h 3932403"/>
                    <a:gd name="connsiteX75" fmla="*/ 1978235 w 2218135"/>
                    <a:gd name="connsiteY75" fmla="*/ 2134759 h 3932403"/>
                    <a:gd name="connsiteX76" fmla="*/ 1814826 w 2218135"/>
                    <a:gd name="connsiteY76" fmla="*/ 2461578 h 3932403"/>
                    <a:gd name="connsiteX77" fmla="*/ 2037341 w 2218135"/>
                    <a:gd name="connsiteY77" fmla="*/ 2600651 h 3932403"/>
                    <a:gd name="connsiteX78" fmla="*/ 2218135 w 2218135"/>
                    <a:gd name="connsiteY78" fmla="*/ 1752310 h 3932403"/>
                    <a:gd name="connsiteX79" fmla="*/ 1787011 w 2218135"/>
                    <a:gd name="connsiteY79" fmla="*/ 1185590 h 3932403"/>
                    <a:gd name="connsiteX80" fmla="*/ 1797441 w 2218135"/>
                    <a:gd name="connsiteY80" fmla="*/ 413740 h 3932403"/>
                    <a:gd name="connsiteX81" fmla="*/ 1860024 w 2218135"/>
                    <a:gd name="connsiteY81" fmla="*/ 90397 h 3932403"/>
                    <a:gd name="connsiteX82" fmla="*/ 1209862 w 2218135"/>
                    <a:gd name="connsiteY82"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900 w 2218135"/>
                    <a:gd name="connsiteY23" fmla="*/ 2206191 h 3932403"/>
                    <a:gd name="connsiteX24" fmla="*/ 626784 w 2218135"/>
                    <a:gd name="connsiteY24" fmla="*/ 2091891 h 3932403"/>
                    <a:gd name="connsiteX25" fmla="*/ 639665 w 2218135"/>
                    <a:gd name="connsiteY25" fmla="*/ 2068699 h 3932403"/>
                    <a:gd name="connsiteX26" fmla="*/ 1053405 w 2218135"/>
                    <a:gd name="connsiteY26" fmla="*/ 1947011 h 3932403"/>
                    <a:gd name="connsiteX27" fmla="*/ 1162682 w 2218135"/>
                    <a:gd name="connsiteY27" fmla="*/ 1795834 h 3932403"/>
                    <a:gd name="connsiteX28" fmla="*/ 1189000 w 2218135"/>
                    <a:gd name="connsiteY28" fmla="*/ 1880952 h 3932403"/>
                    <a:gd name="connsiteX29" fmla="*/ 771826 w 2218135"/>
                    <a:gd name="connsiteY29" fmla="*/ 2489869 h 3932403"/>
                    <a:gd name="connsiteX30" fmla="*/ 656764 w 2218135"/>
                    <a:gd name="connsiteY30" fmla="*/ 2764573 h 3932403"/>
                    <a:gd name="connsiteX31" fmla="*/ 632711 w 2218135"/>
                    <a:gd name="connsiteY31" fmla="*/ 3066543 h 3932403"/>
                    <a:gd name="connsiteX32" fmla="*/ 333479 w 2218135"/>
                    <a:gd name="connsiteY32" fmla="*/ 3456942 h 3932403"/>
                    <a:gd name="connsiteX33" fmla="*/ 326981 w 2218135"/>
                    <a:gd name="connsiteY33" fmla="*/ 3742682 h 3932403"/>
                    <a:gd name="connsiteX34" fmla="*/ 297000 w 2218135"/>
                    <a:gd name="connsiteY34" fmla="*/ 3922565 h 3932403"/>
                    <a:gd name="connsiteX35" fmla="*/ 353213 w 2218135"/>
                    <a:gd name="connsiteY35" fmla="*/ 3903827 h 3932403"/>
                    <a:gd name="connsiteX36" fmla="*/ 390482 w 2218135"/>
                    <a:gd name="connsiteY36" fmla="*/ 3895062 h 3932403"/>
                    <a:gd name="connsiteX37" fmla="*/ 433785 w 2218135"/>
                    <a:gd name="connsiteY37" fmla="*/ 3823255 h 3932403"/>
                    <a:gd name="connsiteX38" fmla="*/ 499367 w 2218135"/>
                    <a:gd name="connsiteY38" fmla="*/ 3767042 h 3932403"/>
                    <a:gd name="connsiteX39" fmla="*/ 510610 w 2218135"/>
                    <a:gd name="connsiteY39" fmla="*/ 3703333 h 3932403"/>
                    <a:gd name="connsiteX40" fmla="*/ 551833 w 2218135"/>
                    <a:gd name="connsiteY40" fmla="*/ 3632130 h 3932403"/>
                    <a:gd name="connsiteX41" fmla="*/ 533095 w 2218135"/>
                    <a:gd name="connsiteY41" fmla="*/ 3545937 h 3932403"/>
                    <a:gd name="connsiteX42" fmla="*/ 596803 w 2218135"/>
                    <a:gd name="connsiteY42" fmla="*/ 3512209 h 3932403"/>
                    <a:gd name="connsiteX43" fmla="*/ 611794 w 2218135"/>
                    <a:gd name="connsiteY43" fmla="*/ 3446627 h 3932403"/>
                    <a:gd name="connsiteX44" fmla="*/ 694240 w 2218135"/>
                    <a:gd name="connsiteY44" fmla="*/ 3435384 h 3932403"/>
                    <a:gd name="connsiteX45" fmla="*/ 737336 w 2218135"/>
                    <a:gd name="connsiteY45" fmla="*/ 3377297 h 3932403"/>
                    <a:gd name="connsiteX46" fmla="*/ 742958 w 2218135"/>
                    <a:gd name="connsiteY46" fmla="*/ 3317337 h 3932403"/>
                    <a:gd name="connsiteX47" fmla="*/ 827391 w 2218135"/>
                    <a:gd name="connsiteY47" fmla="*/ 3256206 h 3932403"/>
                    <a:gd name="connsiteX48" fmla="*/ 829151 w 2218135"/>
                    <a:gd name="connsiteY48" fmla="*/ 3169309 h 3932403"/>
                    <a:gd name="connsiteX49" fmla="*/ 911597 w 2218135"/>
                    <a:gd name="connsiteY49" fmla="*/ 3122465 h 3932403"/>
                    <a:gd name="connsiteX50" fmla="*/ 877869 w 2218135"/>
                    <a:gd name="connsiteY50" fmla="*/ 3062504 h 3932403"/>
                    <a:gd name="connsiteX51" fmla="*/ 917218 w 2218135"/>
                    <a:gd name="connsiteY51" fmla="*/ 3000669 h 3932403"/>
                    <a:gd name="connsiteX52" fmla="*/ 902228 w 2218135"/>
                    <a:gd name="connsiteY52" fmla="*/ 2916350 h 3932403"/>
                    <a:gd name="connsiteX53" fmla="*/ 941577 w 2218135"/>
                    <a:gd name="connsiteY53" fmla="*/ 2858263 h 3932403"/>
                    <a:gd name="connsiteX54" fmla="*/ 930335 w 2218135"/>
                    <a:gd name="connsiteY54" fmla="*/ 2805797 h 3932403"/>
                    <a:gd name="connsiteX55" fmla="*/ 971558 w 2218135"/>
                    <a:gd name="connsiteY55" fmla="*/ 2751458 h 3932403"/>
                    <a:gd name="connsiteX56" fmla="*/ 969684 w 2218135"/>
                    <a:gd name="connsiteY56" fmla="*/ 2689624 h 3932403"/>
                    <a:gd name="connsiteX57" fmla="*/ 1033392 w 2218135"/>
                    <a:gd name="connsiteY57" fmla="*/ 2652148 h 3932403"/>
                    <a:gd name="connsiteX58" fmla="*/ 1084696 w 2218135"/>
                    <a:gd name="connsiteY58" fmla="*/ 2565634 h 3932403"/>
                    <a:gd name="connsiteX59" fmla="*/ 1074615 w 2218135"/>
                    <a:gd name="connsiteY59" fmla="*/ 2504120 h 3932403"/>
                    <a:gd name="connsiteX60" fmla="*/ 1164556 w 2218135"/>
                    <a:gd name="connsiteY60" fmla="*/ 2423548 h 3932403"/>
                    <a:gd name="connsiteX61" fmla="*/ 1207653 w 2218135"/>
                    <a:gd name="connsiteY61" fmla="*/ 2346724 h 3932403"/>
                    <a:gd name="connsiteX62" fmla="*/ 1261992 w 2218135"/>
                    <a:gd name="connsiteY62" fmla="*/ 2301753 h 3932403"/>
                    <a:gd name="connsiteX63" fmla="*/ 1297594 w 2218135"/>
                    <a:gd name="connsiteY63" fmla="*/ 2206191 h 3932403"/>
                    <a:gd name="connsiteX64" fmla="*/ 1391282 w 2218135"/>
                    <a:gd name="connsiteY64" fmla="*/ 2163094 h 3932403"/>
                    <a:gd name="connsiteX65" fmla="*/ 1408146 w 2218135"/>
                    <a:gd name="connsiteY65" fmla="*/ 2075027 h 3932403"/>
                    <a:gd name="connsiteX66" fmla="*/ 1484529 w 2218135"/>
                    <a:gd name="connsiteY66" fmla="*/ 1960918 h 3932403"/>
                    <a:gd name="connsiteX67" fmla="*/ 1447495 w 2218135"/>
                    <a:gd name="connsiteY67" fmla="*/ 1857669 h 3932403"/>
                    <a:gd name="connsiteX68" fmla="*/ 1528067 w 2218135"/>
                    <a:gd name="connsiteY68" fmla="*/ 1778971 h 3932403"/>
                    <a:gd name="connsiteX69" fmla="*/ 1505582 w 2218135"/>
                    <a:gd name="connsiteY69" fmla="*/ 1647807 h 3932403"/>
                    <a:gd name="connsiteX70" fmla="*/ 1511801 w 2218135"/>
                    <a:gd name="connsiteY70" fmla="*/ 1520175 h 3932403"/>
                    <a:gd name="connsiteX71" fmla="*/ 1466233 w 2218135"/>
                    <a:gd name="connsiteY71" fmla="*/ 1415460 h 3932403"/>
                    <a:gd name="connsiteX72" fmla="*/ 1512343 w 2218135"/>
                    <a:gd name="connsiteY72" fmla="*/ 837910 h 3932403"/>
                    <a:gd name="connsiteX73" fmla="*/ 1602740 w 2218135"/>
                    <a:gd name="connsiteY73" fmla="*/ 1112578 h 3932403"/>
                    <a:gd name="connsiteX74" fmla="*/ 1564495 w 2218135"/>
                    <a:gd name="connsiteY74" fmla="*/ 1446351 h 3932403"/>
                    <a:gd name="connsiteX75" fmla="*/ 1870454 w 2218135"/>
                    <a:gd name="connsiteY75" fmla="*/ 1745356 h 3932403"/>
                    <a:gd name="connsiteX76" fmla="*/ 1978235 w 2218135"/>
                    <a:gd name="connsiteY76" fmla="*/ 2134759 h 3932403"/>
                    <a:gd name="connsiteX77" fmla="*/ 1814826 w 2218135"/>
                    <a:gd name="connsiteY77" fmla="*/ 2461578 h 3932403"/>
                    <a:gd name="connsiteX78" fmla="*/ 2037341 w 2218135"/>
                    <a:gd name="connsiteY78" fmla="*/ 2600651 h 3932403"/>
                    <a:gd name="connsiteX79" fmla="*/ 2218135 w 2218135"/>
                    <a:gd name="connsiteY79" fmla="*/ 1752310 h 3932403"/>
                    <a:gd name="connsiteX80" fmla="*/ 1787011 w 2218135"/>
                    <a:gd name="connsiteY80" fmla="*/ 1185590 h 3932403"/>
                    <a:gd name="connsiteX81" fmla="*/ 1797441 w 2218135"/>
                    <a:gd name="connsiteY81" fmla="*/ 413740 h 3932403"/>
                    <a:gd name="connsiteX82" fmla="*/ 1860024 w 2218135"/>
                    <a:gd name="connsiteY82" fmla="*/ 90397 h 3932403"/>
                    <a:gd name="connsiteX83" fmla="*/ 1209862 w 2218135"/>
                    <a:gd name="connsiteY83"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900 w 2218135"/>
                    <a:gd name="connsiteY23" fmla="*/ 2206191 h 3932403"/>
                    <a:gd name="connsiteX24" fmla="*/ 660512 w 2218135"/>
                    <a:gd name="connsiteY24" fmla="*/ 2140609 h 3932403"/>
                    <a:gd name="connsiteX25" fmla="*/ 626784 w 2218135"/>
                    <a:gd name="connsiteY25" fmla="*/ 2091891 h 3932403"/>
                    <a:gd name="connsiteX26" fmla="*/ 639665 w 2218135"/>
                    <a:gd name="connsiteY26" fmla="*/ 2068699 h 3932403"/>
                    <a:gd name="connsiteX27" fmla="*/ 1053405 w 2218135"/>
                    <a:gd name="connsiteY27" fmla="*/ 1947011 h 3932403"/>
                    <a:gd name="connsiteX28" fmla="*/ 1162682 w 2218135"/>
                    <a:gd name="connsiteY28" fmla="*/ 1795834 h 3932403"/>
                    <a:gd name="connsiteX29" fmla="*/ 1189000 w 2218135"/>
                    <a:gd name="connsiteY29" fmla="*/ 1880952 h 3932403"/>
                    <a:gd name="connsiteX30" fmla="*/ 771826 w 2218135"/>
                    <a:gd name="connsiteY30" fmla="*/ 2489869 h 3932403"/>
                    <a:gd name="connsiteX31" fmla="*/ 656764 w 2218135"/>
                    <a:gd name="connsiteY31" fmla="*/ 2764573 h 3932403"/>
                    <a:gd name="connsiteX32" fmla="*/ 632711 w 2218135"/>
                    <a:gd name="connsiteY32" fmla="*/ 3066543 h 3932403"/>
                    <a:gd name="connsiteX33" fmla="*/ 333479 w 2218135"/>
                    <a:gd name="connsiteY33" fmla="*/ 3456942 h 3932403"/>
                    <a:gd name="connsiteX34" fmla="*/ 326981 w 2218135"/>
                    <a:gd name="connsiteY34" fmla="*/ 3742682 h 3932403"/>
                    <a:gd name="connsiteX35" fmla="*/ 297000 w 2218135"/>
                    <a:gd name="connsiteY35" fmla="*/ 3922565 h 3932403"/>
                    <a:gd name="connsiteX36" fmla="*/ 353213 w 2218135"/>
                    <a:gd name="connsiteY36" fmla="*/ 3903827 h 3932403"/>
                    <a:gd name="connsiteX37" fmla="*/ 390482 w 2218135"/>
                    <a:gd name="connsiteY37" fmla="*/ 3895062 h 3932403"/>
                    <a:gd name="connsiteX38" fmla="*/ 433785 w 2218135"/>
                    <a:gd name="connsiteY38" fmla="*/ 3823255 h 3932403"/>
                    <a:gd name="connsiteX39" fmla="*/ 499367 w 2218135"/>
                    <a:gd name="connsiteY39" fmla="*/ 3767042 h 3932403"/>
                    <a:gd name="connsiteX40" fmla="*/ 510610 w 2218135"/>
                    <a:gd name="connsiteY40" fmla="*/ 3703333 h 3932403"/>
                    <a:gd name="connsiteX41" fmla="*/ 551833 w 2218135"/>
                    <a:gd name="connsiteY41" fmla="*/ 3632130 h 3932403"/>
                    <a:gd name="connsiteX42" fmla="*/ 533095 w 2218135"/>
                    <a:gd name="connsiteY42" fmla="*/ 3545937 h 3932403"/>
                    <a:gd name="connsiteX43" fmla="*/ 596803 w 2218135"/>
                    <a:gd name="connsiteY43" fmla="*/ 3512209 h 3932403"/>
                    <a:gd name="connsiteX44" fmla="*/ 611794 w 2218135"/>
                    <a:gd name="connsiteY44" fmla="*/ 3446627 h 3932403"/>
                    <a:gd name="connsiteX45" fmla="*/ 694240 w 2218135"/>
                    <a:gd name="connsiteY45" fmla="*/ 3435384 h 3932403"/>
                    <a:gd name="connsiteX46" fmla="*/ 737336 w 2218135"/>
                    <a:gd name="connsiteY46" fmla="*/ 3377297 h 3932403"/>
                    <a:gd name="connsiteX47" fmla="*/ 742958 w 2218135"/>
                    <a:gd name="connsiteY47" fmla="*/ 3317337 h 3932403"/>
                    <a:gd name="connsiteX48" fmla="*/ 827391 w 2218135"/>
                    <a:gd name="connsiteY48" fmla="*/ 3256206 h 3932403"/>
                    <a:gd name="connsiteX49" fmla="*/ 829151 w 2218135"/>
                    <a:gd name="connsiteY49" fmla="*/ 3169309 h 3932403"/>
                    <a:gd name="connsiteX50" fmla="*/ 911597 w 2218135"/>
                    <a:gd name="connsiteY50" fmla="*/ 3122465 h 3932403"/>
                    <a:gd name="connsiteX51" fmla="*/ 877869 w 2218135"/>
                    <a:gd name="connsiteY51" fmla="*/ 3062504 h 3932403"/>
                    <a:gd name="connsiteX52" fmla="*/ 917218 w 2218135"/>
                    <a:gd name="connsiteY52" fmla="*/ 3000669 h 3932403"/>
                    <a:gd name="connsiteX53" fmla="*/ 902228 w 2218135"/>
                    <a:gd name="connsiteY53" fmla="*/ 2916350 h 3932403"/>
                    <a:gd name="connsiteX54" fmla="*/ 941577 w 2218135"/>
                    <a:gd name="connsiteY54" fmla="*/ 2858263 h 3932403"/>
                    <a:gd name="connsiteX55" fmla="*/ 930335 w 2218135"/>
                    <a:gd name="connsiteY55" fmla="*/ 2805797 h 3932403"/>
                    <a:gd name="connsiteX56" fmla="*/ 971558 w 2218135"/>
                    <a:gd name="connsiteY56" fmla="*/ 2751458 h 3932403"/>
                    <a:gd name="connsiteX57" fmla="*/ 969684 w 2218135"/>
                    <a:gd name="connsiteY57" fmla="*/ 2689624 h 3932403"/>
                    <a:gd name="connsiteX58" fmla="*/ 1033392 w 2218135"/>
                    <a:gd name="connsiteY58" fmla="*/ 2652148 h 3932403"/>
                    <a:gd name="connsiteX59" fmla="*/ 1084696 w 2218135"/>
                    <a:gd name="connsiteY59" fmla="*/ 2565634 h 3932403"/>
                    <a:gd name="connsiteX60" fmla="*/ 1074615 w 2218135"/>
                    <a:gd name="connsiteY60" fmla="*/ 2504120 h 3932403"/>
                    <a:gd name="connsiteX61" fmla="*/ 1164556 w 2218135"/>
                    <a:gd name="connsiteY61" fmla="*/ 2423548 h 3932403"/>
                    <a:gd name="connsiteX62" fmla="*/ 1207653 w 2218135"/>
                    <a:gd name="connsiteY62" fmla="*/ 2346724 h 3932403"/>
                    <a:gd name="connsiteX63" fmla="*/ 1261992 w 2218135"/>
                    <a:gd name="connsiteY63" fmla="*/ 2301753 h 3932403"/>
                    <a:gd name="connsiteX64" fmla="*/ 1297594 w 2218135"/>
                    <a:gd name="connsiteY64" fmla="*/ 2206191 h 3932403"/>
                    <a:gd name="connsiteX65" fmla="*/ 1391282 w 2218135"/>
                    <a:gd name="connsiteY65" fmla="*/ 2163094 h 3932403"/>
                    <a:gd name="connsiteX66" fmla="*/ 1408146 w 2218135"/>
                    <a:gd name="connsiteY66" fmla="*/ 2075027 h 3932403"/>
                    <a:gd name="connsiteX67" fmla="*/ 1484529 w 2218135"/>
                    <a:gd name="connsiteY67" fmla="*/ 1960918 h 3932403"/>
                    <a:gd name="connsiteX68" fmla="*/ 1447495 w 2218135"/>
                    <a:gd name="connsiteY68" fmla="*/ 1857669 h 3932403"/>
                    <a:gd name="connsiteX69" fmla="*/ 1528067 w 2218135"/>
                    <a:gd name="connsiteY69" fmla="*/ 1778971 h 3932403"/>
                    <a:gd name="connsiteX70" fmla="*/ 1505582 w 2218135"/>
                    <a:gd name="connsiteY70" fmla="*/ 1647807 h 3932403"/>
                    <a:gd name="connsiteX71" fmla="*/ 1511801 w 2218135"/>
                    <a:gd name="connsiteY71" fmla="*/ 1520175 h 3932403"/>
                    <a:gd name="connsiteX72" fmla="*/ 1466233 w 2218135"/>
                    <a:gd name="connsiteY72" fmla="*/ 1415460 h 3932403"/>
                    <a:gd name="connsiteX73" fmla="*/ 1512343 w 2218135"/>
                    <a:gd name="connsiteY73" fmla="*/ 837910 h 3932403"/>
                    <a:gd name="connsiteX74" fmla="*/ 1602740 w 2218135"/>
                    <a:gd name="connsiteY74" fmla="*/ 1112578 h 3932403"/>
                    <a:gd name="connsiteX75" fmla="*/ 1564495 w 2218135"/>
                    <a:gd name="connsiteY75" fmla="*/ 1446351 h 3932403"/>
                    <a:gd name="connsiteX76" fmla="*/ 1870454 w 2218135"/>
                    <a:gd name="connsiteY76" fmla="*/ 1745356 h 3932403"/>
                    <a:gd name="connsiteX77" fmla="*/ 1978235 w 2218135"/>
                    <a:gd name="connsiteY77" fmla="*/ 2134759 h 3932403"/>
                    <a:gd name="connsiteX78" fmla="*/ 1814826 w 2218135"/>
                    <a:gd name="connsiteY78" fmla="*/ 2461578 h 3932403"/>
                    <a:gd name="connsiteX79" fmla="*/ 2037341 w 2218135"/>
                    <a:gd name="connsiteY79" fmla="*/ 2600651 h 3932403"/>
                    <a:gd name="connsiteX80" fmla="*/ 2218135 w 2218135"/>
                    <a:gd name="connsiteY80" fmla="*/ 1752310 h 3932403"/>
                    <a:gd name="connsiteX81" fmla="*/ 1787011 w 2218135"/>
                    <a:gd name="connsiteY81" fmla="*/ 1185590 h 3932403"/>
                    <a:gd name="connsiteX82" fmla="*/ 1797441 w 2218135"/>
                    <a:gd name="connsiteY82" fmla="*/ 413740 h 3932403"/>
                    <a:gd name="connsiteX83" fmla="*/ 1860024 w 2218135"/>
                    <a:gd name="connsiteY83" fmla="*/ 90397 h 3932403"/>
                    <a:gd name="connsiteX84" fmla="*/ 1209862 w 2218135"/>
                    <a:gd name="connsiteY84"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900 w 2218135"/>
                    <a:gd name="connsiteY23" fmla="*/ 2206191 h 3932403"/>
                    <a:gd name="connsiteX24" fmla="*/ 660512 w 2218135"/>
                    <a:gd name="connsiteY24" fmla="*/ 2140609 h 3932403"/>
                    <a:gd name="connsiteX25" fmla="*/ 626784 w 2218135"/>
                    <a:gd name="connsiteY25" fmla="*/ 2091891 h 3932403"/>
                    <a:gd name="connsiteX26" fmla="*/ 639665 w 2218135"/>
                    <a:gd name="connsiteY26" fmla="*/ 2068699 h 3932403"/>
                    <a:gd name="connsiteX27" fmla="*/ 774812 w 2218135"/>
                    <a:gd name="connsiteY27" fmla="*/ 2275520 h 3932403"/>
                    <a:gd name="connsiteX28" fmla="*/ 1053405 w 2218135"/>
                    <a:gd name="connsiteY28" fmla="*/ 1947011 h 3932403"/>
                    <a:gd name="connsiteX29" fmla="*/ 1162682 w 2218135"/>
                    <a:gd name="connsiteY29" fmla="*/ 1795834 h 3932403"/>
                    <a:gd name="connsiteX30" fmla="*/ 1189000 w 2218135"/>
                    <a:gd name="connsiteY30" fmla="*/ 1880952 h 3932403"/>
                    <a:gd name="connsiteX31" fmla="*/ 771826 w 2218135"/>
                    <a:gd name="connsiteY31" fmla="*/ 2489869 h 3932403"/>
                    <a:gd name="connsiteX32" fmla="*/ 656764 w 2218135"/>
                    <a:gd name="connsiteY32" fmla="*/ 2764573 h 3932403"/>
                    <a:gd name="connsiteX33" fmla="*/ 632711 w 2218135"/>
                    <a:gd name="connsiteY33" fmla="*/ 3066543 h 3932403"/>
                    <a:gd name="connsiteX34" fmla="*/ 333479 w 2218135"/>
                    <a:gd name="connsiteY34" fmla="*/ 3456942 h 3932403"/>
                    <a:gd name="connsiteX35" fmla="*/ 326981 w 2218135"/>
                    <a:gd name="connsiteY35" fmla="*/ 3742682 h 3932403"/>
                    <a:gd name="connsiteX36" fmla="*/ 297000 w 2218135"/>
                    <a:gd name="connsiteY36" fmla="*/ 3922565 h 3932403"/>
                    <a:gd name="connsiteX37" fmla="*/ 353213 w 2218135"/>
                    <a:gd name="connsiteY37" fmla="*/ 3903827 h 3932403"/>
                    <a:gd name="connsiteX38" fmla="*/ 390482 w 2218135"/>
                    <a:gd name="connsiteY38" fmla="*/ 3895062 h 3932403"/>
                    <a:gd name="connsiteX39" fmla="*/ 433785 w 2218135"/>
                    <a:gd name="connsiteY39" fmla="*/ 3823255 h 3932403"/>
                    <a:gd name="connsiteX40" fmla="*/ 499367 w 2218135"/>
                    <a:gd name="connsiteY40" fmla="*/ 3767042 h 3932403"/>
                    <a:gd name="connsiteX41" fmla="*/ 510610 w 2218135"/>
                    <a:gd name="connsiteY41" fmla="*/ 3703333 h 3932403"/>
                    <a:gd name="connsiteX42" fmla="*/ 551833 w 2218135"/>
                    <a:gd name="connsiteY42" fmla="*/ 3632130 h 3932403"/>
                    <a:gd name="connsiteX43" fmla="*/ 533095 w 2218135"/>
                    <a:gd name="connsiteY43" fmla="*/ 3545937 h 3932403"/>
                    <a:gd name="connsiteX44" fmla="*/ 596803 w 2218135"/>
                    <a:gd name="connsiteY44" fmla="*/ 3512209 h 3932403"/>
                    <a:gd name="connsiteX45" fmla="*/ 611794 w 2218135"/>
                    <a:gd name="connsiteY45" fmla="*/ 3446627 h 3932403"/>
                    <a:gd name="connsiteX46" fmla="*/ 694240 w 2218135"/>
                    <a:gd name="connsiteY46" fmla="*/ 3435384 h 3932403"/>
                    <a:gd name="connsiteX47" fmla="*/ 737336 w 2218135"/>
                    <a:gd name="connsiteY47" fmla="*/ 3377297 h 3932403"/>
                    <a:gd name="connsiteX48" fmla="*/ 742958 w 2218135"/>
                    <a:gd name="connsiteY48" fmla="*/ 3317337 h 3932403"/>
                    <a:gd name="connsiteX49" fmla="*/ 827391 w 2218135"/>
                    <a:gd name="connsiteY49" fmla="*/ 3256206 h 3932403"/>
                    <a:gd name="connsiteX50" fmla="*/ 829151 w 2218135"/>
                    <a:gd name="connsiteY50" fmla="*/ 3169309 h 3932403"/>
                    <a:gd name="connsiteX51" fmla="*/ 911597 w 2218135"/>
                    <a:gd name="connsiteY51" fmla="*/ 3122465 h 3932403"/>
                    <a:gd name="connsiteX52" fmla="*/ 877869 w 2218135"/>
                    <a:gd name="connsiteY52" fmla="*/ 3062504 h 3932403"/>
                    <a:gd name="connsiteX53" fmla="*/ 917218 w 2218135"/>
                    <a:gd name="connsiteY53" fmla="*/ 3000669 h 3932403"/>
                    <a:gd name="connsiteX54" fmla="*/ 902228 w 2218135"/>
                    <a:gd name="connsiteY54" fmla="*/ 2916350 h 3932403"/>
                    <a:gd name="connsiteX55" fmla="*/ 941577 w 2218135"/>
                    <a:gd name="connsiteY55" fmla="*/ 2858263 h 3932403"/>
                    <a:gd name="connsiteX56" fmla="*/ 930335 w 2218135"/>
                    <a:gd name="connsiteY56" fmla="*/ 2805797 h 3932403"/>
                    <a:gd name="connsiteX57" fmla="*/ 971558 w 2218135"/>
                    <a:gd name="connsiteY57" fmla="*/ 2751458 h 3932403"/>
                    <a:gd name="connsiteX58" fmla="*/ 969684 w 2218135"/>
                    <a:gd name="connsiteY58" fmla="*/ 2689624 h 3932403"/>
                    <a:gd name="connsiteX59" fmla="*/ 1033392 w 2218135"/>
                    <a:gd name="connsiteY59" fmla="*/ 2652148 h 3932403"/>
                    <a:gd name="connsiteX60" fmla="*/ 1084696 w 2218135"/>
                    <a:gd name="connsiteY60" fmla="*/ 2565634 h 3932403"/>
                    <a:gd name="connsiteX61" fmla="*/ 1074615 w 2218135"/>
                    <a:gd name="connsiteY61" fmla="*/ 2504120 h 3932403"/>
                    <a:gd name="connsiteX62" fmla="*/ 1164556 w 2218135"/>
                    <a:gd name="connsiteY62" fmla="*/ 2423548 h 3932403"/>
                    <a:gd name="connsiteX63" fmla="*/ 1207653 w 2218135"/>
                    <a:gd name="connsiteY63" fmla="*/ 2346724 h 3932403"/>
                    <a:gd name="connsiteX64" fmla="*/ 1261992 w 2218135"/>
                    <a:gd name="connsiteY64" fmla="*/ 2301753 h 3932403"/>
                    <a:gd name="connsiteX65" fmla="*/ 1297594 w 2218135"/>
                    <a:gd name="connsiteY65" fmla="*/ 2206191 h 3932403"/>
                    <a:gd name="connsiteX66" fmla="*/ 1391282 w 2218135"/>
                    <a:gd name="connsiteY66" fmla="*/ 2163094 h 3932403"/>
                    <a:gd name="connsiteX67" fmla="*/ 1408146 w 2218135"/>
                    <a:gd name="connsiteY67" fmla="*/ 2075027 h 3932403"/>
                    <a:gd name="connsiteX68" fmla="*/ 1484529 w 2218135"/>
                    <a:gd name="connsiteY68" fmla="*/ 1960918 h 3932403"/>
                    <a:gd name="connsiteX69" fmla="*/ 1447495 w 2218135"/>
                    <a:gd name="connsiteY69" fmla="*/ 1857669 h 3932403"/>
                    <a:gd name="connsiteX70" fmla="*/ 1528067 w 2218135"/>
                    <a:gd name="connsiteY70" fmla="*/ 1778971 h 3932403"/>
                    <a:gd name="connsiteX71" fmla="*/ 1505582 w 2218135"/>
                    <a:gd name="connsiteY71" fmla="*/ 1647807 h 3932403"/>
                    <a:gd name="connsiteX72" fmla="*/ 1511801 w 2218135"/>
                    <a:gd name="connsiteY72" fmla="*/ 1520175 h 3932403"/>
                    <a:gd name="connsiteX73" fmla="*/ 1466233 w 2218135"/>
                    <a:gd name="connsiteY73" fmla="*/ 1415460 h 3932403"/>
                    <a:gd name="connsiteX74" fmla="*/ 1512343 w 2218135"/>
                    <a:gd name="connsiteY74" fmla="*/ 837910 h 3932403"/>
                    <a:gd name="connsiteX75" fmla="*/ 1602740 w 2218135"/>
                    <a:gd name="connsiteY75" fmla="*/ 1112578 h 3932403"/>
                    <a:gd name="connsiteX76" fmla="*/ 1564495 w 2218135"/>
                    <a:gd name="connsiteY76" fmla="*/ 1446351 h 3932403"/>
                    <a:gd name="connsiteX77" fmla="*/ 1870454 w 2218135"/>
                    <a:gd name="connsiteY77" fmla="*/ 1745356 h 3932403"/>
                    <a:gd name="connsiteX78" fmla="*/ 1978235 w 2218135"/>
                    <a:gd name="connsiteY78" fmla="*/ 2134759 h 3932403"/>
                    <a:gd name="connsiteX79" fmla="*/ 1814826 w 2218135"/>
                    <a:gd name="connsiteY79" fmla="*/ 2461578 h 3932403"/>
                    <a:gd name="connsiteX80" fmla="*/ 2037341 w 2218135"/>
                    <a:gd name="connsiteY80" fmla="*/ 2600651 h 3932403"/>
                    <a:gd name="connsiteX81" fmla="*/ 2218135 w 2218135"/>
                    <a:gd name="connsiteY81" fmla="*/ 1752310 h 3932403"/>
                    <a:gd name="connsiteX82" fmla="*/ 1787011 w 2218135"/>
                    <a:gd name="connsiteY82" fmla="*/ 1185590 h 3932403"/>
                    <a:gd name="connsiteX83" fmla="*/ 1797441 w 2218135"/>
                    <a:gd name="connsiteY83" fmla="*/ 413740 h 3932403"/>
                    <a:gd name="connsiteX84" fmla="*/ 1860024 w 2218135"/>
                    <a:gd name="connsiteY84" fmla="*/ 90397 h 3932403"/>
                    <a:gd name="connsiteX85" fmla="*/ 1209862 w 2218135"/>
                    <a:gd name="connsiteY85"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900 w 2218135"/>
                    <a:gd name="connsiteY23" fmla="*/ 2206191 h 3932403"/>
                    <a:gd name="connsiteX24" fmla="*/ 660512 w 2218135"/>
                    <a:gd name="connsiteY24" fmla="*/ 2140609 h 3932403"/>
                    <a:gd name="connsiteX25" fmla="*/ 626784 w 2218135"/>
                    <a:gd name="connsiteY25" fmla="*/ 2091891 h 3932403"/>
                    <a:gd name="connsiteX26" fmla="*/ 639665 w 2218135"/>
                    <a:gd name="connsiteY26" fmla="*/ 2068699 h 3932403"/>
                    <a:gd name="connsiteX27" fmla="*/ 712977 w 2218135"/>
                    <a:gd name="connsiteY27" fmla="*/ 2097512 h 3932403"/>
                    <a:gd name="connsiteX28" fmla="*/ 774812 w 2218135"/>
                    <a:gd name="connsiteY28" fmla="*/ 2275520 h 3932403"/>
                    <a:gd name="connsiteX29" fmla="*/ 1053405 w 2218135"/>
                    <a:gd name="connsiteY29" fmla="*/ 1947011 h 3932403"/>
                    <a:gd name="connsiteX30" fmla="*/ 1162682 w 2218135"/>
                    <a:gd name="connsiteY30" fmla="*/ 1795834 h 3932403"/>
                    <a:gd name="connsiteX31" fmla="*/ 1189000 w 2218135"/>
                    <a:gd name="connsiteY31" fmla="*/ 1880952 h 3932403"/>
                    <a:gd name="connsiteX32" fmla="*/ 771826 w 2218135"/>
                    <a:gd name="connsiteY32" fmla="*/ 2489869 h 3932403"/>
                    <a:gd name="connsiteX33" fmla="*/ 656764 w 2218135"/>
                    <a:gd name="connsiteY33" fmla="*/ 2764573 h 3932403"/>
                    <a:gd name="connsiteX34" fmla="*/ 632711 w 2218135"/>
                    <a:gd name="connsiteY34" fmla="*/ 3066543 h 3932403"/>
                    <a:gd name="connsiteX35" fmla="*/ 333479 w 2218135"/>
                    <a:gd name="connsiteY35" fmla="*/ 3456942 h 3932403"/>
                    <a:gd name="connsiteX36" fmla="*/ 326981 w 2218135"/>
                    <a:gd name="connsiteY36" fmla="*/ 3742682 h 3932403"/>
                    <a:gd name="connsiteX37" fmla="*/ 297000 w 2218135"/>
                    <a:gd name="connsiteY37" fmla="*/ 3922565 h 3932403"/>
                    <a:gd name="connsiteX38" fmla="*/ 353213 w 2218135"/>
                    <a:gd name="connsiteY38" fmla="*/ 3903827 h 3932403"/>
                    <a:gd name="connsiteX39" fmla="*/ 390482 w 2218135"/>
                    <a:gd name="connsiteY39" fmla="*/ 3895062 h 3932403"/>
                    <a:gd name="connsiteX40" fmla="*/ 433785 w 2218135"/>
                    <a:gd name="connsiteY40" fmla="*/ 3823255 h 3932403"/>
                    <a:gd name="connsiteX41" fmla="*/ 499367 w 2218135"/>
                    <a:gd name="connsiteY41" fmla="*/ 3767042 h 3932403"/>
                    <a:gd name="connsiteX42" fmla="*/ 510610 w 2218135"/>
                    <a:gd name="connsiteY42" fmla="*/ 3703333 h 3932403"/>
                    <a:gd name="connsiteX43" fmla="*/ 551833 w 2218135"/>
                    <a:gd name="connsiteY43" fmla="*/ 3632130 h 3932403"/>
                    <a:gd name="connsiteX44" fmla="*/ 533095 w 2218135"/>
                    <a:gd name="connsiteY44" fmla="*/ 3545937 h 3932403"/>
                    <a:gd name="connsiteX45" fmla="*/ 596803 w 2218135"/>
                    <a:gd name="connsiteY45" fmla="*/ 3512209 h 3932403"/>
                    <a:gd name="connsiteX46" fmla="*/ 611794 w 2218135"/>
                    <a:gd name="connsiteY46" fmla="*/ 3446627 h 3932403"/>
                    <a:gd name="connsiteX47" fmla="*/ 694240 w 2218135"/>
                    <a:gd name="connsiteY47" fmla="*/ 3435384 h 3932403"/>
                    <a:gd name="connsiteX48" fmla="*/ 737336 w 2218135"/>
                    <a:gd name="connsiteY48" fmla="*/ 3377297 h 3932403"/>
                    <a:gd name="connsiteX49" fmla="*/ 742958 w 2218135"/>
                    <a:gd name="connsiteY49" fmla="*/ 3317337 h 3932403"/>
                    <a:gd name="connsiteX50" fmla="*/ 827391 w 2218135"/>
                    <a:gd name="connsiteY50" fmla="*/ 3256206 h 3932403"/>
                    <a:gd name="connsiteX51" fmla="*/ 829151 w 2218135"/>
                    <a:gd name="connsiteY51" fmla="*/ 3169309 h 3932403"/>
                    <a:gd name="connsiteX52" fmla="*/ 911597 w 2218135"/>
                    <a:gd name="connsiteY52" fmla="*/ 3122465 h 3932403"/>
                    <a:gd name="connsiteX53" fmla="*/ 877869 w 2218135"/>
                    <a:gd name="connsiteY53" fmla="*/ 3062504 h 3932403"/>
                    <a:gd name="connsiteX54" fmla="*/ 917218 w 2218135"/>
                    <a:gd name="connsiteY54" fmla="*/ 3000669 h 3932403"/>
                    <a:gd name="connsiteX55" fmla="*/ 902228 w 2218135"/>
                    <a:gd name="connsiteY55" fmla="*/ 2916350 h 3932403"/>
                    <a:gd name="connsiteX56" fmla="*/ 941577 w 2218135"/>
                    <a:gd name="connsiteY56" fmla="*/ 2858263 h 3932403"/>
                    <a:gd name="connsiteX57" fmla="*/ 930335 w 2218135"/>
                    <a:gd name="connsiteY57" fmla="*/ 2805797 h 3932403"/>
                    <a:gd name="connsiteX58" fmla="*/ 971558 w 2218135"/>
                    <a:gd name="connsiteY58" fmla="*/ 2751458 h 3932403"/>
                    <a:gd name="connsiteX59" fmla="*/ 969684 w 2218135"/>
                    <a:gd name="connsiteY59" fmla="*/ 2689624 h 3932403"/>
                    <a:gd name="connsiteX60" fmla="*/ 1033392 w 2218135"/>
                    <a:gd name="connsiteY60" fmla="*/ 2652148 h 3932403"/>
                    <a:gd name="connsiteX61" fmla="*/ 1084696 w 2218135"/>
                    <a:gd name="connsiteY61" fmla="*/ 2565634 h 3932403"/>
                    <a:gd name="connsiteX62" fmla="*/ 1074615 w 2218135"/>
                    <a:gd name="connsiteY62" fmla="*/ 2504120 h 3932403"/>
                    <a:gd name="connsiteX63" fmla="*/ 1164556 w 2218135"/>
                    <a:gd name="connsiteY63" fmla="*/ 2423548 h 3932403"/>
                    <a:gd name="connsiteX64" fmla="*/ 1207653 w 2218135"/>
                    <a:gd name="connsiteY64" fmla="*/ 2346724 h 3932403"/>
                    <a:gd name="connsiteX65" fmla="*/ 1261992 w 2218135"/>
                    <a:gd name="connsiteY65" fmla="*/ 2301753 h 3932403"/>
                    <a:gd name="connsiteX66" fmla="*/ 1297594 w 2218135"/>
                    <a:gd name="connsiteY66" fmla="*/ 2206191 h 3932403"/>
                    <a:gd name="connsiteX67" fmla="*/ 1391282 w 2218135"/>
                    <a:gd name="connsiteY67" fmla="*/ 2163094 h 3932403"/>
                    <a:gd name="connsiteX68" fmla="*/ 1408146 w 2218135"/>
                    <a:gd name="connsiteY68" fmla="*/ 2075027 h 3932403"/>
                    <a:gd name="connsiteX69" fmla="*/ 1484529 w 2218135"/>
                    <a:gd name="connsiteY69" fmla="*/ 1960918 h 3932403"/>
                    <a:gd name="connsiteX70" fmla="*/ 1447495 w 2218135"/>
                    <a:gd name="connsiteY70" fmla="*/ 1857669 h 3932403"/>
                    <a:gd name="connsiteX71" fmla="*/ 1528067 w 2218135"/>
                    <a:gd name="connsiteY71" fmla="*/ 1778971 h 3932403"/>
                    <a:gd name="connsiteX72" fmla="*/ 1505582 w 2218135"/>
                    <a:gd name="connsiteY72" fmla="*/ 1647807 h 3932403"/>
                    <a:gd name="connsiteX73" fmla="*/ 1511801 w 2218135"/>
                    <a:gd name="connsiteY73" fmla="*/ 1520175 h 3932403"/>
                    <a:gd name="connsiteX74" fmla="*/ 1466233 w 2218135"/>
                    <a:gd name="connsiteY74" fmla="*/ 1415460 h 3932403"/>
                    <a:gd name="connsiteX75" fmla="*/ 1512343 w 2218135"/>
                    <a:gd name="connsiteY75" fmla="*/ 837910 h 3932403"/>
                    <a:gd name="connsiteX76" fmla="*/ 1602740 w 2218135"/>
                    <a:gd name="connsiteY76" fmla="*/ 1112578 h 3932403"/>
                    <a:gd name="connsiteX77" fmla="*/ 1564495 w 2218135"/>
                    <a:gd name="connsiteY77" fmla="*/ 1446351 h 3932403"/>
                    <a:gd name="connsiteX78" fmla="*/ 1870454 w 2218135"/>
                    <a:gd name="connsiteY78" fmla="*/ 1745356 h 3932403"/>
                    <a:gd name="connsiteX79" fmla="*/ 1978235 w 2218135"/>
                    <a:gd name="connsiteY79" fmla="*/ 2134759 h 3932403"/>
                    <a:gd name="connsiteX80" fmla="*/ 1814826 w 2218135"/>
                    <a:gd name="connsiteY80" fmla="*/ 2461578 h 3932403"/>
                    <a:gd name="connsiteX81" fmla="*/ 2037341 w 2218135"/>
                    <a:gd name="connsiteY81" fmla="*/ 2600651 h 3932403"/>
                    <a:gd name="connsiteX82" fmla="*/ 2218135 w 2218135"/>
                    <a:gd name="connsiteY82" fmla="*/ 1752310 h 3932403"/>
                    <a:gd name="connsiteX83" fmla="*/ 1787011 w 2218135"/>
                    <a:gd name="connsiteY83" fmla="*/ 1185590 h 3932403"/>
                    <a:gd name="connsiteX84" fmla="*/ 1797441 w 2218135"/>
                    <a:gd name="connsiteY84" fmla="*/ 413740 h 3932403"/>
                    <a:gd name="connsiteX85" fmla="*/ 1860024 w 2218135"/>
                    <a:gd name="connsiteY85" fmla="*/ 90397 h 3932403"/>
                    <a:gd name="connsiteX86" fmla="*/ 1209862 w 2218135"/>
                    <a:gd name="connsiteY86"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900 w 2218135"/>
                    <a:gd name="connsiteY23" fmla="*/ 2206191 h 3932403"/>
                    <a:gd name="connsiteX24" fmla="*/ 660512 w 2218135"/>
                    <a:gd name="connsiteY24" fmla="*/ 2140609 h 3932403"/>
                    <a:gd name="connsiteX25" fmla="*/ 626784 w 2218135"/>
                    <a:gd name="connsiteY25" fmla="*/ 2091891 h 3932403"/>
                    <a:gd name="connsiteX26" fmla="*/ 639665 w 2218135"/>
                    <a:gd name="connsiteY26" fmla="*/ 2068699 h 3932403"/>
                    <a:gd name="connsiteX27" fmla="*/ 707356 w 2218135"/>
                    <a:gd name="connsiteY27" fmla="*/ 2097512 h 3932403"/>
                    <a:gd name="connsiteX28" fmla="*/ 774812 w 2218135"/>
                    <a:gd name="connsiteY28" fmla="*/ 2275520 h 3932403"/>
                    <a:gd name="connsiteX29" fmla="*/ 1053405 w 2218135"/>
                    <a:gd name="connsiteY29" fmla="*/ 1947011 h 3932403"/>
                    <a:gd name="connsiteX30" fmla="*/ 1162682 w 2218135"/>
                    <a:gd name="connsiteY30" fmla="*/ 1795834 h 3932403"/>
                    <a:gd name="connsiteX31" fmla="*/ 1189000 w 2218135"/>
                    <a:gd name="connsiteY31" fmla="*/ 1880952 h 3932403"/>
                    <a:gd name="connsiteX32" fmla="*/ 771826 w 2218135"/>
                    <a:gd name="connsiteY32" fmla="*/ 2489869 h 3932403"/>
                    <a:gd name="connsiteX33" fmla="*/ 656764 w 2218135"/>
                    <a:gd name="connsiteY33" fmla="*/ 2764573 h 3932403"/>
                    <a:gd name="connsiteX34" fmla="*/ 632711 w 2218135"/>
                    <a:gd name="connsiteY34" fmla="*/ 3066543 h 3932403"/>
                    <a:gd name="connsiteX35" fmla="*/ 333479 w 2218135"/>
                    <a:gd name="connsiteY35" fmla="*/ 3456942 h 3932403"/>
                    <a:gd name="connsiteX36" fmla="*/ 326981 w 2218135"/>
                    <a:gd name="connsiteY36" fmla="*/ 3742682 h 3932403"/>
                    <a:gd name="connsiteX37" fmla="*/ 297000 w 2218135"/>
                    <a:gd name="connsiteY37" fmla="*/ 3922565 h 3932403"/>
                    <a:gd name="connsiteX38" fmla="*/ 353213 w 2218135"/>
                    <a:gd name="connsiteY38" fmla="*/ 3903827 h 3932403"/>
                    <a:gd name="connsiteX39" fmla="*/ 390482 w 2218135"/>
                    <a:gd name="connsiteY39" fmla="*/ 3895062 h 3932403"/>
                    <a:gd name="connsiteX40" fmla="*/ 433785 w 2218135"/>
                    <a:gd name="connsiteY40" fmla="*/ 3823255 h 3932403"/>
                    <a:gd name="connsiteX41" fmla="*/ 499367 w 2218135"/>
                    <a:gd name="connsiteY41" fmla="*/ 3767042 h 3932403"/>
                    <a:gd name="connsiteX42" fmla="*/ 510610 w 2218135"/>
                    <a:gd name="connsiteY42" fmla="*/ 3703333 h 3932403"/>
                    <a:gd name="connsiteX43" fmla="*/ 551833 w 2218135"/>
                    <a:gd name="connsiteY43" fmla="*/ 3632130 h 3932403"/>
                    <a:gd name="connsiteX44" fmla="*/ 533095 w 2218135"/>
                    <a:gd name="connsiteY44" fmla="*/ 3545937 h 3932403"/>
                    <a:gd name="connsiteX45" fmla="*/ 596803 w 2218135"/>
                    <a:gd name="connsiteY45" fmla="*/ 3512209 h 3932403"/>
                    <a:gd name="connsiteX46" fmla="*/ 611794 w 2218135"/>
                    <a:gd name="connsiteY46" fmla="*/ 3446627 h 3932403"/>
                    <a:gd name="connsiteX47" fmla="*/ 694240 w 2218135"/>
                    <a:gd name="connsiteY47" fmla="*/ 3435384 h 3932403"/>
                    <a:gd name="connsiteX48" fmla="*/ 737336 w 2218135"/>
                    <a:gd name="connsiteY48" fmla="*/ 3377297 h 3932403"/>
                    <a:gd name="connsiteX49" fmla="*/ 742958 w 2218135"/>
                    <a:gd name="connsiteY49" fmla="*/ 3317337 h 3932403"/>
                    <a:gd name="connsiteX50" fmla="*/ 827391 w 2218135"/>
                    <a:gd name="connsiteY50" fmla="*/ 3256206 h 3932403"/>
                    <a:gd name="connsiteX51" fmla="*/ 829151 w 2218135"/>
                    <a:gd name="connsiteY51" fmla="*/ 3169309 h 3932403"/>
                    <a:gd name="connsiteX52" fmla="*/ 911597 w 2218135"/>
                    <a:gd name="connsiteY52" fmla="*/ 3122465 h 3932403"/>
                    <a:gd name="connsiteX53" fmla="*/ 877869 w 2218135"/>
                    <a:gd name="connsiteY53" fmla="*/ 3062504 h 3932403"/>
                    <a:gd name="connsiteX54" fmla="*/ 917218 w 2218135"/>
                    <a:gd name="connsiteY54" fmla="*/ 3000669 h 3932403"/>
                    <a:gd name="connsiteX55" fmla="*/ 902228 w 2218135"/>
                    <a:gd name="connsiteY55" fmla="*/ 2916350 h 3932403"/>
                    <a:gd name="connsiteX56" fmla="*/ 941577 w 2218135"/>
                    <a:gd name="connsiteY56" fmla="*/ 2858263 h 3932403"/>
                    <a:gd name="connsiteX57" fmla="*/ 930335 w 2218135"/>
                    <a:gd name="connsiteY57" fmla="*/ 2805797 h 3932403"/>
                    <a:gd name="connsiteX58" fmla="*/ 971558 w 2218135"/>
                    <a:gd name="connsiteY58" fmla="*/ 2751458 h 3932403"/>
                    <a:gd name="connsiteX59" fmla="*/ 969684 w 2218135"/>
                    <a:gd name="connsiteY59" fmla="*/ 2689624 h 3932403"/>
                    <a:gd name="connsiteX60" fmla="*/ 1033392 w 2218135"/>
                    <a:gd name="connsiteY60" fmla="*/ 2652148 h 3932403"/>
                    <a:gd name="connsiteX61" fmla="*/ 1084696 w 2218135"/>
                    <a:gd name="connsiteY61" fmla="*/ 2565634 h 3932403"/>
                    <a:gd name="connsiteX62" fmla="*/ 1074615 w 2218135"/>
                    <a:gd name="connsiteY62" fmla="*/ 2504120 h 3932403"/>
                    <a:gd name="connsiteX63" fmla="*/ 1164556 w 2218135"/>
                    <a:gd name="connsiteY63" fmla="*/ 2423548 h 3932403"/>
                    <a:gd name="connsiteX64" fmla="*/ 1207653 w 2218135"/>
                    <a:gd name="connsiteY64" fmla="*/ 2346724 h 3932403"/>
                    <a:gd name="connsiteX65" fmla="*/ 1261992 w 2218135"/>
                    <a:gd name="connsiteY65" fmla="*/ 2301753 h 3932403"/>
                    <a:gd name="connsiteX66" fmla="*/ 1297594 w 2218135"/>
                    <a:gd name="connsiteY66" fmla="*/ 2206191 h 3932403"/>
                    <a:gd name="connsiteX67" fmla="*/ 1391282 w 2218135"/>
                    <a:gd name="connsiteY67" fmla="*/ 2163094 h 3932403"/>
                    <a:gd name="connsiteX68" fmla="*/ 1408146 w 2218135"/>
                    <a:gd name="connsiteY68" fmla="*/ 2075027 h 3932403"/>
                    <a:gd name="connsiteX69" fmla="*/ 1484529 w 2218135"/>
                    <a:gd name="connsiteY69" fmla="*/ 1960918 h 3932403"/>
                    <a:gd name="connsiteX70" fmla="*/ 1447495 w 2218135"/>
                    <a:gd name="connsiteY70" fmla="*/ 1857669 h 3932403"/>
                    <a:gd name="connsiteX71" fmla="*/ 1528067 w 2218135"/>
                    <a:gd name="connsiteY71" fmla="*/ 1778971 h 3932403"/>
                    <a:gd name="connsiteX72" fmla="*/ 1505582 w 2218135"/>
                    <a:gd name="connsiteY72" fmla="*/ 1647807 h 3932403"/>
                    <a:gd name="connsiteX73" fmla="*/ 1511801 w 2218135"/>
                    <a:gd name="connsiteY73" fmla="*/ 1520175 h 3932403"/>
                    <a:gd name="connsiteX74" fmla="*/ 1466233 w 2218135"/>
                    <a:gd name="connsiteY74" fmla="*/ 1415460 h 3932403"/>
                    <a:gd name="connsiteX75" fmla="*/ 1512343 w 2218135"/>
                    <a:gd name="connsiteY75" fmla="*/ 837910 h 3932403"/>
                    <a:gd name="connsiteX76" fmla="*/ 1602740 w 2218135"/>
                    <a:gd name="connsiteY76" fmla="*/ 1112578 h 3932403"/>
                    <a:gd name="connsiteX77" fmla="*/ 1564495 w 2218135"/>
                    <a:gd name="connsiteY77" fmla="*/ 1446351 h 3932403"/>
                    <a:gd name="connsiteX78" fmla="*/ 1870454 w 2218135"/>
                    <a:gd name="connsiteY78" fmla="*/ 1745356 h 3932403"/>
                    <a:gd name="connsiteX79" fmla="*/ 1978235 w 2218135"/>
                    <a:gd name="connsiteY79" fmla="*/ 2134759 h 3932403"/>
                    <a:gd name="connsiteX80" fmla="*/ 1814826 w 2218135"/>
                    <a:gd name="connsiteY80" fmla="*/ 2461578 h 3932403"/>
                    <a:gd name="connsiteX81" fmla="*/ 2037341 w 2218135"/>
                    <a:gd name="connsiteY81" fmla="*/ 2600651 h 3932403"/>
                    <a:gd name="connsiteX82" fmla="*/ 2218135 w 2218135"/>
                    <a:gd name="connsiteY82" fmla="*/ 1752310 h 3932403"/>
                    <a:gd name="connsiteX83" fmla="*/ 1787011 w 2218135"/>
                    <a:gd name="connsiteY83" fmla="*/ 1185590 h 3932403"/>
                    <a:gd name="connsiteX84" fmla="*/ 1797441 w 2218135"/>
                    <a:gd name="connsiteY84" fmla="*/ 413740 h 3932403"/>
                    <a:gd name="connsiteX85" fmla="*/ 1860024 w 2218135"/>
                    <a:gd name="connsiteY85" fmla="*/ 90397 h 3932403"/>
                    <a:gd name="connsiteX86" fmla="*/ 1209862 w 2218135"/>
                    <a:gd name="connsiteY86"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900 w 2218135"/>
                    <a:gd name="connsiteY23" fmla="*/ 2206191 h 3932403"/>
                    <a:gd name="connsiteX24" fmla="*/ 660512 w 2218135"/>
                    <a:gd name="connsiteY24" fmla="*/ 2140609 h 3932403"/>
                    <a:gd name="connsiteX25" fmla="*/ 626784 w 2218135"/>
                    <a:gd name="connsiteY25" fmla="*/ 2091891 h 3932403"/>
                    <a:gd name="connsiteX26" fmla="*/ 639665 w 2218135"/>
                    <a:gd name="connsiteY26" fmla="*/ 2068699 h 3932403"/>
                    <a:gd name="connsiteX27" fmla="*/ 707356 w 2218135"/>
                    <a:gd name="connsiteY27" fmla="*/ 2097512 h 3932403"/>
                    <a:gd name="connsiteX28" fmla="*/ 774812 w 2218135"/>
                    <a:gd name="connsiteY28" fmla="*/ 2275520 h 3932403"/>
                    <a:gd name="connsiteX29" fmla="*/ 801044 w 2218135"/>
                    <a:gd name="connsiteY29" fmla="*/ 2011319 h 3932403"/>
                    <a:gd name="connsiteX30" fmla="*/ 1053405 w 2218135"/>
                    <a:gd name="connsiteY30" fmla="*/ 1947011 h 3932403"/>
                    <a:gd name="connsiteX31" fmla="*/ 1162682 w 2218135"/>
                    <a:gd name="connsiteY31" fmla="*/ 1795834 h 3932403"/>
                    <a:gd name="connsiteX32" fmla="*/ 1189000 w 2218135"/>
                    <a:gd name="connsiteY32" fmla="*/ 1880952 h 3932403"/>
                    <a:gd name="connsiteX33" fmla="*/ 771826 w 2218135"/>
                    <a:gd name="connsiteY33" fmla="*/ 2489869 h 3932403"/>
                    <a:gd name="connsiteX34" fmla="*/ 656764 w 2218135"/>
                    <a:gd name="connsiteY34" fmla="*/ 2764573 h 3932403"/>
                    <a:gd name="connsiteX35" fmla="*/ 632711 w 2218135"/>
                    <a:gd name="connsiteY35" fmla="*/ 3066543 h 3932403"/>
                    <a:gd name="connsiteX36" fmla="*/ 333479 w 2218135"/>
                    <a:gd name="connsiteY36" fmla="*/ 3456942 h 3932403"/>
                    <a:gd name="connsiteX37" fmla="*/ 326981 w 2218135"/>
                    <a:gd name="connsiteY37" fmla="*/ 3742682 h 3932403"/>
                    <a:gd name="connsiteX38" fmla="*/ 297000 w 2218135"/>
                    <a:gd name="connsiteY38" fmla="*/ 3922565 h 3932403"/>
                    <a:gd name="connsiteX39" fmla="*/ 353213 w 2218135"/>
                    <a:gd name="connsiteY39" fmla="*/ 3903827 h 3932403"/>
                    <a:gd name="connsiteX40" fmla="*/ 390482 w 2218135"/>
                    <a:gd name="connsiteY40" fmla="*/ 3895062 h 3932403"/>
                    <a:gd name="connsiteX41" fmla="*/ 433785 w 2218135"/>
                    <a:gd name="connsiteY41" fmla="*/ 3823255 h 3932403"/>
                    <a:gd name="connsiteX42" fmla="*/ 499367 w 2218135"/>
                    <a:gd name="connsiteY42" fmla="*/ 3767042 h 3932403"/>
                    <a:gd name="connsiteX43" fmla="*/ 510610 w 2218135"/>
                    <a:gd name="connsiteY43" fmla="*/ 3703333 h 3932403"/>
                    <a:gd name="connsiteX44" fmla="*/ 551833 w 2218135"/>
                    <a:gd name="connsiteY44" fmla="*/ 3632130 h 3932403"/>
                    <a:gd name="connsiteX45" fmla="*/ 533095 w 2218135"/>
                    <a:gd name="connsiteY45" fmla="*/ 3545937 h 3932403"/>
                    <a:gd name="connsiteX46" fmla="*/ 596803 w 2218135"/>
                    <a:gd name="connsiteY46" fmla="*/ 3512209 h 3932403"/>
                    <a:gd name="connsiteX47" fmla="*/ 611794 w 2218135"/>
                    <a:gd name="connsiteY47" fmla="*/ 3446627 h 3932403"/>
                    <a:gd name="connsiteX48" fmla="*/ 694240 w 2218135"/>
                    <a:gd name="connsiteY48" fmla="*/ 3435384 h 3932403"/>
                    <a:gd name="connsiteX49" fmla="*/ 737336 w 2218135"/>
                    <a:gd name="connsiteY49" fmla="*/ 3377297 h 3932403"/>
                    <a:gd name="connsiteX50" fmla="*/ 742958 w 2218135"/>
                    <a:gd name="connsiteY50" fmla="*/ 3317337 h 3932403"/>
                    <a:gd name="connsiteX51" fmla="*/ 827391 w 2218135"/>
                    <a:gd name="connsiteY51" fmla="*/ 3256206 h 3932403"/>
                    <a:gd name="connsiteX52" fmla="*/ 829151 w 2218135"/>
                    <a:gd name="connsiteY52" fmla="*/ 3169309 h 3932403"/>
                    <a:gd name="connsiteX53" fmla="*/ 911597 w 2218135"/>
                    <a:gd name="connsiteY53" fmla="*/ 3122465 h 3932403"/>
                    <a:gd name="connsiteX54" fmla="*/ 877869 w 2218135"/>
                    <a:gd name="connsiteY54" fmla="*/ 3062504 h 3932403"/>
                    <a:gd name="connsiteX55" fmla="*/ 917218 w 2218135"/>
                    <a:gd name="connsiteY55" fmla="*/ 3000669 h 3932403"/>
                    <a:gd name="connsiteX56" fmla="*/ 902228 w 2218135"/>
                    <a:gd name="connsiteY56" fmla="*/ 2916350 h 3932403"/>
                    <a:gd name="connsiteX57" fmla="*/ 941577 w 2218135"/>
                    <a:gd name="connsiteY57" fmla="*/ 2858263 h 3932403"/>
                    <a:gd name="connsiteX58" fmla="*/ 930335 w 2218135"/>
                    <a:gd name="connsiteY58" fmla="*/ 2805797 h 3932403"/>
                    <a:gd name="connsiteX59" fmla="*/ 971558 w 2218135"/>
                    <a:gd name="connsiteY59" fmla="*/ 2751458 h 3932403"/>
                    <a:gd name="connsiteX60" fmla="*/ 969684 w 2218135"/>
                    <a:gd name="connsiteY60" fmla="*/ 2689624 h 3932403"/>
                    <a:gd name="connsiteX61" fmla="*/ 1033392 w 2218135"/>
                    <a:gd name="connsiteY61" fmla="*/ 2652148 h 3932403"/>
                    <a:gd name="connsiteX62" fmla="*/ 1084696 w 2218135"/>
                    <a:gd name="connsiteY62" fmla="*/ 2565634 h 3932403"/>
                    <a:gd name="connsiteX63" fmla="*/ 1074615 w 2218135"/>
                    <a:gd name="connsiteY63" fmla="*/ 2504120 h 3932403"/>
                    <a:gd name="connsiteX64" fmla="*/ 1164556 w 2218135"/>
                    <a:gd name="connsiteY64" fmla="*/ 2423548 h 3932403"/>
                    <a:gd name="connsiteX65" fmla="*/ 1207653 w 2218135"/>
                    <a:gd name="connsiteY65" fmla="*/ 2346724 h 3932403"/>
                    <a:gd name="connsiteX66" fmla="*/ 1261992 w 2218135"/>
                    <a:gd name="connsiteY66" fmla="*/ 2301753 h 3932403"/>
                    <a:gd name="connsiteX67" fmla="*/ 1297594 w 2218135"/>
                    <a:gd name="connsiteY67" fmla="*/ 2206191 h 3932403"/>
                    <a:gd name="connsiteX68" fmla="*/ 1391282 w 2218135"/>
                    <a:gd name="connsiteY68" fmla="*/ 2163094 h 3932403"/>
                    <a:gd name="connsiteX69" fmla="*/ 1408146 w 2218135"/>
                    <a:gd name="connsiteY69" fmla="*/ 2075027 h 3932403"/>
                    <a:gd name="connsiteX70" fmla="*/ 1484529 w 2218135"/>
                    <a:gd name="connsiteY70" fmla="*/ 1960918 h 3932403"/>
                    <a:gd name="connsiteX71" fmla="*/ 1447495 w 2218135"/>
                    <a:gd name="connsiteY71" fmla="*/ 1857669 h 3932403"/>
                    <a:gd name="connsiteX72" fmla="*/ 1528067 w 2218135"/>
                    <a:gd name="connsiteY72" fmla="*/ 1778971 h 3932403"/>
                    <a:gd name="connsiteX73" fmla="*/ 1505582 w 2218135"/>
                    <a:gd name="connsiteY73" fmla="*/ 1647807 h 3932403"/>
                    <a:gd name="connsiteX74" fmla="*/ 1511801 w 2218135"/>
                    <a:gd name="connsiteY74" fmla="*/ 1520175 h 3932403"/>
                    <a:gd name="connsiteX75" fmla="*/ 1466233 w 2218135"/>
                    <a:gd name="connsiteY75" fmla="*/ 1415460 h 3932403"/>
                    <a:gd name="connsiteX76" fmla="*/ 1512343 w 2218135"/>
                    <a:gd name="connsiteY76" fmla="*/ 837910 h 3932403"/>
                    <a:gd name="connsiteX77" fmla="*/ 1602740 w 2218135"/>
                    <a:gd name="connsiteY77" fmla="*/ 1112578 h 3932403"/>
                    <a:gd name="connsiteX78" fmla="*/ 1564495 w 2218135"/>
                    <a:gd name="connsiteY78" fmla="*/ 1446351 h 3932403"/>
                    <a:gd name="connsiteX79" fmla="*/ 1870454 w 2218135"/>
                    <a:gd name="connsiteY79" fmla="*/ 1745356 h 3932403"/>
                    <a:gd name="connsiteX80" fmla="*/ 1978235 w 2218135"/>
                    <a:gd name="connsiteY80" fmla="*/ 2134759 h 3932403"/>
                    <a:gd name="connsiteX81" fmla="*/ 1814826 w 2218135"/>
                    <a:gd name="connsiteY81" fmla="*/ 2461578 h 3932403"/>
                    <a:gd name="connsiteX82" fmla="*/ 2037341 w 2218135"/>
                    <a:gd name="connsiteY82" fmla="*/ 2600651 h 3932403"/>
                    <a:gd name="connsiteX83" fmla="*/ 2218135 w 2218135"/>
                    <a:gd name="connsiteY83" fmla="*/ 1752310 h 3932403"/>
                    <a:gd name="connsiteX84" fmla="*/ 1787011 w 2218135"/>
                    <a:gd name="connsiteY84" fmla="*/ 1185590 h 3932403"/>
                    <a:gd name="connsiteX85" fmla="*/ 1797441 w 2218135"/>
                    <a:gd name="connsiteY85" fmla="*/ 413740 h 3932403"/>
                    <a:gd name="connsiteX86" fmla="*/ 1860024 w 2218135"/>
                    <a:gd name="connsiteY86" fmla="*/ 90397 h 3932403"/>
                    <a:gd name="connsiteX87" fmla="*/ 1209862 w 2218135"/>
                    <a:gd name="connsiteY87"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900 w 2218135"/>
                    <a:gd name="connsiteY23" fmla="*/ 2206191 h 3932403"/>
                    <a:gd name="connsiteX24" fmla="*/ 660512 w 2218135"/>
                    <a:gd name="connsiteY24" fmla="*/ 2140609 h 3932403"/>
                    <a:gd name="connsiteX25" fmla="*/ 626784 w 2218135"/>
                    <a:gd name="connsiteY25" fmla="*/ 2091891 h 3932403"/>
                    <a:gd name="connsiteX26" fmla="*/ 639665 w 2218135"/>
                    <a:gd name="connsiteY26" fmla="*/ 2068699 h 3932403"/>
                    <a:gd name="connsiteX27" fmla="*/ 707356 w 2218135"/>
                    <a:gd name="connsiteY27" fmla="*/ 2097512 h 3932403"/>
                    <a:gd name="connsiteX28" fmla="*/ 774812 w 2218135"/>
                    <a:gd name="connsiteY28" fmla="*/ 2275520 h 3932403"/>
                    <a:gd name="connsiteX29" fmla="*/ 801044 w 2218135"/>
                    <a:gd name="connsiteY29" fmla="*/ 2011319 h 3932403"/>
                    <a:gd name="connsiteX30" fmla="*/ 920966 w 2218135"/>
                    <a:gd name="connsiteY30" fmla="*/ 2031930 h 3932403"/>
                    <a:gd name="connsiteX31" fmla="*/ 1053405 w 2218135"/>
                    <a:gd name="connsiteY31" fmla="*/ 1947011 h 3932403"/>
                    <a:gd name="connsiteX32" fmla="*/ 1162682 w 2218135"/>
                    <a:gd name="connsiteY32" fmla="*/ 1795834 h 3932403"/>
                    <a:gd name="connsiteX33" fmla="*/ 1189000 w 2218135"/>
                    <a:gd name="connsiteY33" fmla="*/ 1880952 h 3932403"/>
                    <a:gd name="connsiteX34" fmla="*/ 771826 w 2218135"/>
                    <a:gd name="connsiteY34" fmla="*/ 2489869 h 3932403"/>
                    <a:gd name="connsiteX35" fmla="*/ 656764 w 2218135"/>
                    <a:gd name="connsiteY35" fmla="*/ 2764573 h 3932403"/>
                    <a:gd name="connsiteX36" fmla="*/ 632711 w 2218135"/>
                    <a:gd name="connsiteY36" fmla="*/ 3066543 h 3932403"/>
                    <a:gd name="connsiteX37" fmla="*/ 333479 w 2218135"/>
                    <a:gd name="connsiteY37" fmla="*/ 3456942 h 3932403"/>
                    <a:gd name="connsiteX38" fmla="*/ 326981 w 2218135"/>
                    <a:gd name="connsiteY38" fmla="*/ 3742682 h 3932403"/>
                    <a:gd name="connsiteX39" fmla="*/ 297000 w 2218135"/>
                    <a:gd name="connsiteY39" fmla="*/ 3922565 h 3932403"/>
                    <a:gd name="connsiteX40" fmla="*/ 353213 w 2218135"/>
                    <a:gd name="connsiteY40" fmla="*/ 3903827 h 3932403"/>
                    <a:gd name="connsiteX41" fmla="*/ 390482 w 2218135"/>
                    <a:gd name="connsiteY41" fmla="*/ 3895062 h 3932403"/>
                    <a:gd name="connsiteX42" fmla="*/ 433785 w 2218135"/>
                    <a:gd name="connsiteY42" fmla="*/ 3823255 h 3932403"/>
                    <a:gd name="connsiteX43" fmla="*/ 499367 w 2218135"/>
                    <a:gd name="connsiteY43" fmla="*/ 3767042 h 3932403"/>
                    <a:gd name="connsiteX44" fmla="*/ 510610 w 2218135"/>
                    <a:gd name="connsiteY44" fmla="*/ 3703333 h 3932403"/>
                    <a:gd name="connsiteX45" fmla="*/ 551833 w 2218135"/>
                    <a:gd name="connsiteY45" fmla="*/ 3632130 h 3932403"/>
                    <a:gd name="connsiteX46" fmla="*/ 533095 w 2218135"/>
                    <a:gd name="connsiteY46" fmla="*/ 3545937 h 3932403"/>
                    <a:gd name="connsiteX47" fmla="*/ 596803 w 2218135"/>
                    <a:gd name="connsiteY47" fmla="*/ 3512209 h 3932403"/>
                    <a:gd name="connsiteX48" fmla="*/ 611794 w 2218135"/>
                    <a:gd name="connsiteY48" fmla="*/ 3446627 h 3932403"/>
                    <a:gd name="connsiteX49" fmla="*/ 694240 w 2218135"/>
                    <a:gd name="connsiteY49" fmla="*/ 3435384 h 3932403"/>
                    <a:gd name="connsiteX50" fmla="*/ 737336 w 2218135"/>
                    <a:gd name="connsiteY50" fmla="*/ 3377297 h 3932403"/>
                    <a:gd name="connsiteX51" fmla="*/ 742958 w 2218135"/>
                    <a:gd name="connsiteY51" fmla="*/ 3317337 h 3932403"/>
                    <a:gd name="connsiteX52" fmla="*/ 827391 w 2218135"/>
                    <a:gd name="connsiteY52" fmla="*/ 3256206 h 3932403"/>
                    <a:gd name="connsiteX53" fmla="*/ 829151 w 2218135"/>
                    <a:gd name="connsiteY53" fmla="*/ 3169309 h 3932403"/>
                    <a:gd name="connsiteX54" fmla="*/ 911597 w 2218135"/>
                    <a:gd name="connsiteY54" fmla="*/ 3122465 h 3932403"/>
                    <a:gd name="connsiteX55" fmla="*/ 877869 w 2218135"/>
                    <a:gd name="connsiteY55" fmla="*/ 3062504 h 3932403"/>
                    <a:gd name="connsiteX56" fmla="*/ 917218 w 2218135"/>
                    <a:gd name="connsiteY56" fmla="*/ 3000669 h 3932403"/>
                    <a:gd name="connsiteX57" fmla="*/ 902228 w 2218135"/>
                    <a:gd name="connsiteY57" fmla="*/ 2916350 h 3932403"/>
                    <a:gd name="connsiteX58" fmla="*/ 941577 w 2218135"/>
                    <a:gd name="connsiteY58" fmla="*/ 2858263 h 3932403"/>
                    <a:gd name="connsiteX59" fmla="*/ 930335 w 2218135"/>
                    <a:gd name="connsiteY59" fmla="*/ 2805797 h 3932403"/>
                    <a:gd name="connsiteX60" fmla="*/ 971558 w 2218135"/>
                    <a:gd name="connsiteY60" fmla="*/ 2751458 h 3932403"/>
                    <a:gd name="connsiteX61" fmla="*/ 969684 w 2218135"/>
                    <a:gd name="connsiteY61" fmla="*/ 2689624 h 3932403"/>
                    <a:gd name="connsiteX62" fmla="*/ 1033392 w 2218135"/>
                    <a:gd name="connsiteY62" fmla="*/ 2652148 h 3932403"/>
                    <a:gd name="connsiteX63" fmla="*/ 1084696 w 2218135"/>
                    <a:gd name="connsiteY63" fmla="*/ 2565634 h 3932403"/>
                    <a:gd name="connsiteX64" fmla="*/ 1074615 w 2218135"/>
                    <a:gd name="connsiteY64" fmla="*/ 2504120 h 3932403"/>
                    <a:gd name="connsiteX65" fmla="*/ 1164556 w 2218135"/>
                    <a:gd name="connsiteY65" fmla="*/ 2423548 h 3932403"/>
                    <a:gd name="connsiteX66" fmla="*/ 1207653 w 2218135"/>
                    <a:gd name="connsiteY66" fmla="*/ 2346724 h 3932403"/>
                    <a:gd name="connsiteX67" fmla="*/ 1261992 w 2218135"/>
                    <a:gd name="connsiteY67" fmla="*/ 2301753 h 3932403"/>
                    <a:gd name="connsiteX68" fmla="*/ 1297594 w 2218135"/>
                    <a:gd name="connsiteY68" fmla="*/ 2206191 h 3932403"/>
                    <a:gd name="connsiteX69" fmla="*/ 1391282 w 2218135"/>
                    <a:gd name="connsiteY69" fmla="*/ 2163094 h 3932403"/>
                    <a:gd name="connsiteX70" fmla="*/ 1408146 w 2218135"/>
                    <a:gd name="connsiteY70" fmla="*/ 2075027 h 3932403"/>
                    <a:gd name="connsiteX71" fmla="*/ 1484529 w 2218135"/>
                    <a:gd name="connsiteY71" fmla="*/ 1960918 h 3932403"/>
                    <a:gd name="connsiteX72" fmla="*/ 1447495 w 2218135"/>
                    <a:gd name="connsiteY72" fmla="*/ 1857669 h 3932403"/>
                    <a:gd name="connsiteX73" fmla="*/ 1528067 w 2218135"/>
                    <a:gd name="connsiteY73" fmla="*/ 1778971 h 3932403"/>
                    <a:gd name="connsiteX74" fmla="*/ 1505582 w 2218135"/>
                    <a:gd name="connsiteY74" fmla="*/ 1647807 h 3932403"/>
                    <a:gd name="connsiteX75" fmla="*/ 1511801 w 2218135"/>
                    <a:gd name="connsiteY75" fmla="*/ 1520175 h 3932403"/>
                    <a:gd name="connsiteX76" fmla="*/ 1466233 w 2218135"/>
                    <a:gd name="connsiteY76" fmla="*/ 1415460 h 3932403"/>
                    <a:gd name="connsiteX77" fmla="*/ 1512343 w 2218135"/>
                    <a:gd name="connsiteY77" fmla="*/ 837910 h 3932403"/>
                    <a:gd name="connsiteX78" fmla="*/ 1602740 w 2218135"/>
                    <a:gd name="connsiteY78" fmla="*/ 1112578 h 3932403"/>
                    <a:gd name="connsiteX79" fmla="*/ 1564495 w 2218135"/>
                    <a:gd name="connsiteY79" fmla="*/ 1446351 h 3932403"/>
                    <a:gd name="connsiteX80" fmla="*/ 1870454 w 2218135"/>
                    <a:gd name="connsiteY80" fmla="*/ 1745356 h 3932403"/>
                    <a:gd name="connsiteX81" fmla="*/ 1978235 w 2218135"/>
                    <a:gd name="connsiteY81" fmla="*/ 2134759 h 3932403"/>
                    <a:gd name="connsiteX82" fmla="*/ 1814826 w 2218135"/>
                    <a:gd name="connsiteY82" fmla="*/ 2461578 h 3932403"/>
                    <a:gd name="connsiteX83" fmla="*/ 2037341 w 2218135"/>
                    <a:gd name="connsiteY83" fmla="*/ 2600651 h 3932403"/>
                    <a:gd name="connsiteX84" fmla="*/ 2218135 w 2218135"/>
                    <a:gd name="connsiteY84" fmla="*/ 1752310 h 3932403"/>
                    <a:gd name="connsiteX85" fmla="*/ 1787011 w 2218135"/>
                    <a:gd name="connsiteY85" fmla="*/ 1185590 h 3932403"/>
                    <a:gd name="connsiteX86" fmla="*/ 1797441 w 2218135"/>
                    <a:gd name="connsiteY86" fmla="*/ 413740 h 3932403"/>
                    <a:gd name="connsiteX87" fmla="*/ 1860024 w 2218135"/>
                    <a:gd name="connsiteY87" fmla="*/ 90397 h 3932403"/>
                    <a:gd name="connsiteX88" fmla="*/ 1209862 w 2218135"/>
                    <a:gd name="connsiteY88"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248282 w 2218135"/>
                    <a:gd name="connsiteY11" fmla="*/ 2762701 h 3932403"/>
                    <a:gd name="connsiteX12" fmla="*/ 282010 w 2218135"/>
                    <a:gd name="connsiteY12" fmla="*/ 2684002 h 3932403"/>
                    <a:gd name="connsiteX13" fmla="*/ 341971 w 2218135"/>
                    <a:gd name="connsiteY13" fmla="*/ 2579071 h 3932403"/>
                    <a:gd name="connsiteX14" fmla="*/ 446902 w 2218135"/>
                    <a:gd name="connsiteY14" fmla="*/ 2588440 h 3932403"/>
                    <a:gd name="connsiteX15" fmla="*/ 486251 w 2218135"/>
                    <a:gd name="connsiteY15" fmla="*/ 2515363 h 3932403"/>
                    <a:gd name="connsiteX16" fmla="*/ 538717 w 2218135"/>
                    <a:gd name="connsiteY16" fmla="*/ 2545343 h 3932403"/>
                    <a:gd name="connsiteX17" fmla="*/ 611794 w 2218135"/>
                    <a:gd name="connsiteY17" fmla="*/ 2485383 h 3932403"/>
                    <a:gd name="connsiteX18" fmla="*/ 602425 w 2218135"/>
                    <a:gd name="connsiteY18" fmla="*/ 2434791 h 3932403"/>
                    <a:gd name="connsiteX19" fmla="*/ 674433 w 2218135"/>
                    <a:gd name="connsiteY19" fmla="*/ 2405949 h 3932403"/>
                    <a:gd name="connsiteX20" fmla="*/ 684871 w 2218135"/>
                    <a:gd name="connsiteY20" fmla="*/ 2348597 h 3932403"/>
                    <a:gd name="connsiteX21" fmla="*/ 649269 w 2218135"/>
                    <a:gd name="connsiteY21" fmla="*/ 2311122 h 3932403"/>
                    <a:gd name="connsiteX22" fmla="*/ 675502 w 2218135"/>
                    <a:gd name="connsiteY22" fmla="*/ 2236171 h 3932403"/>
                    <a:gd name="connsiteX23" fmla="*/ 639900 w 2218135"/>
                    <a:gd name="connsiteY23" fmla="*/ 2206191 h 3932403"/>
                    <a:gd name="connsiteX24" fmla="*/ 660512 w 2218135"/>
                    <a:gd name="connsiteY24" fmla="*/ 2140609 h 3932403"/>
                    <a:gd name="connsiteX25" fmla="*/ 626784 w 2218135"/>
                    <a:gd name="connsiteY25" fmla="*/ 2091891 h 3932403"/>
                    <a:gd name="connsiteX26" fmla="*/ 639665 w 2218135"/>
                    <a:gd name="connsiteY26" fmla="*/ 2068699 h 3932403"/>
                    <a:gd name="connsiteX27" fmla="*/ 707356 w 2218135"/>
                    <a:gd name="connsiteY27" fmla="*/ 2097512 h 3932403"/>
                    <a:gd name="connsiteX28" fmla="*/ 774812 w 2218135"/>
                    <a:gd name="connsiteY28" fmla="*/ 2275520 h 3932403"/>
                    <a:gd name="connsiteX29" fmla="*/ 801044 w 2218135"/>
                    <a:gd name="connsiteY29" fmla="*/ 2011319 h 3932403"/>
                    <a:gd name="connsiteX30" fmla="*/ 920966 w 2218135"/>
                    <a:gd name="connsiteY30" fmla="*/ 2031930 h 3932403"/>
                    <a:gd name="connsiteX31" fmla="*/ 975305 w 2218135"/>
                    <a:gd name="connsiteY31" fmla="*/ 1971969 h 3932403"/>
                    <a:gd name="connsiteX32" fmla="*/ 1053405 w 2218135"/>
                    <a:gd name="connsiteY32" fmla="*/ 1947011 h 3932403"/>
                    <a:gd name="connsiteX33" fmla="*/ 1162682 w 2218135"/>
                    <a:gd name="connsiteY33" fmla="*/ 1795834 h 3932403"/>
                    <a:gd name="connsiteX34" fmla="*/ 1189000 w 2218135"/>
                    <a:gd name="connsiteY34" fmla="*/ 1880952 h 3932403"/>
                    <a:gd name="connsiteX35" fmla="*/ 771826 w 2218135"/>
                    <a:gd name="connsiteY35" fmla="*/ 2489869 h 3932403"/>
                    <a:gd name="connsiteX36" fmla="*/ 656764 w 2218135"/>
                    <a:gd name="connsiteY36" fmla="*/ 2764573 h 3932403"/>
                    <a:gd name="connsiteX37" fmla="*/ 632711 w 2218135"/>
                    <a:gd name="connsiteY37" fmla="*/ 3066543 h 3932403"/>
                    <a:gd name="connsiteX38" fmla="*/ 333479 w 2218135"/>
                    <a:gd name="connsiteY38" fmla="*/ 3456942 h 3932403"/>
                    <a:gd name="connsiteX39" fmla="*/ 326981 w 2218135"/>
                    <a:gd name="connsiteY39" fmla="*/ 3742682 h 3932403"/>
                    <a:gd name="connsiteX40" fmla="*/ 297000 w 2218135"/>
                    <a:gd name="connsiteY40" fmla="*/ 3922565 h 3932403"/>
                    <a:gd name="connsiteX41" fmla="*/ 353213 w 2218135"/>
                    <a:gd name="connsiteY41" fmla="*/ 3903827 h 3932403"/>
                    <a:gd name="connsiteX42" fmla="*/ 390482 w 2218135"/>
                    <a:gd name="connsiteY42" fmla="*/ 3895062 h 3932403"/>
                    <a:gd name="connsiteX43" fmla="*/ 433785 w 2218135"/>
                    <a:gd name="connsiteY43" fmla="*/ 3823255 h 3932403"/>
                    <a:gd name="connsiteX44" fmla="*/ 499367 w 2218135"/>
                    <a:gd name="connsiteY44" fmla="*/ 3767042 h 3932403"/>
                    <a:gd name="connsiteX45" fmla="*/ 510610 w 2218135"/>
                    <a:gd name="connsiteY45" fmla="*/ 3703333 h 3932403"/>
                    <a:gd name="connsiteX46" fmla="*/ 551833 w 2218135"/>
                    <a:gd name="connsiteY46" fmla="*/ 3632130 h 3932403"/>
                    <a:gd name="connsiteX47" fmla="*/ 533095 w 2218135"/>
                    <a:gd name="connsiteY47" fmla="*/ 3545937 h 3932403"/>
                    <a:gd name="connsiteX48" fmla="*/ 596803 w 2218135"/>
                    <a:gd name="connsiteY48" fmla="*/ 3512209 h 3932403"/>
                    <a:gd name="connsiteX49" fmla="*/ 611794 w 2218135"/>
                    <a:gd name="connsiteY49" fmla="*/ 3446627 h 3932403"/>
                    <a:gd name="connsiteX50" fmla="*/ 694240 w 2218135"/>
                    <a:gd name="connsiteY50" fmla="*/ 3435384 h 3932403"/>
                    <a:gd name="connsiteX51" fmla="*/ 737336 w 2218135"/>
                    <a:gd name="connsiteY51" fmla="*/ 3377297 h 3932403"/>
                    <a:gd name="connsiteX52" fmla="*/ 742958 w 2218135"/>
                    <a:gd name="connsiteY52" fmla="*/ 3317337 h 3932403"/>
                    <a:gd name="connsiteX53" fmla="*/ 827391 w 2218135"/>
                    <a:gd name="connsiteY53" fmla="*/ 3256206 h 3932403"/>
                    <a:gd name="connsiteX54" fmla="*/ 829151 w 2218135"/>
                    <a:gd name="connsiteY54" fmla="*/ 3169309 h 3932403"/>
                    <a:gd name="connsiteX55" fmla="*/ 911597 w 2218135"/>
                    <a:gd name="connsiteY55" fmla="*/ 3122465 h 3932403"/>
                    <a:gd name="connsiteX56" fmla="*/ 877869 w 2218135"/>
                    <a:gd name="connsiteY56" fmla="*/ 3062504 h 3932403"/>
                    <a:gd name="connsiteX57" fmla="*/ 917218 w 2218135"/>
                    <a:gd name="connsiteY57" fmla="*/ 3000669 h 3932403"/>
                    <a:gd name="connsiteX58" fmla="*/ 902228 w 2218135"/>
                    <a:gd name="connsiteY58" fmla="*/ 2916350 h 3932403"/>
                    <a:gd name="connsiteX59" fmla="*/ 941577 w 2218135"/>
                    <a:gd name="connsiteY59" fmla="*/ 2858263 h 3932403"/>
                    <a:gd name="connsiteX60" fmla="*/ 930335 w 2218135"/>
                    <a:gd name="connsiteY60" fmla="*/ 2805797 h 3932403"/>
                    <a:gd name="connsiteX61" fmla="*/ 971558 w 2218135"/>
                    <a:gd name="connsiteY61" fmla="*/ 2751458 h 3932403"/>
                    <a:gd name="connsiteX62" fmla="*/ 969684 w 2218135"/>
                    <a:gd name="connsiteY62" fmla="*/ 2689624 h 3932403"/>
                    <a:gd name="connsiteX63" fmla="*/ 1033392 w 2218135"/>
                    <a:gd name="connsiteY63" fmla="*/ 2652148 h 3932403"/>
                    <a:gd name="connsiteX64" fmla="*/ 1084696 w 2218135"/>
                    <a:gd name="connsiteY64" fmla="*/ 2565634 h 3932403"/>
                    <a:gd name="connsiteX65" fmla="*/ 1074615 w 2218135"/>
                    <a:gd name="connsiteY65" fmla="*/ 2504120 h 3932403"/>
                    <a:gd name="connsiteX66" fmla="*/ 1164556 w 2218135"/>
                    <a:gd name="connsiteY66" fmla="*/ 2423548 h 3932403"/>
                    <a:gd name="connsiteX67" fmla="*/ 1207653 w 2218135"/>
                    <a:gd name="connsiteY67" fmla="*/ 2346724 h 3932403"/>
                    <a:gd name="connsiteX68" fmla="*/ 1261992 w 2218135"/>
                    <a:gd name="connsiteY68" fmla="*/ 2301753 h 3932403"/>
                    <a:gd name="connsiteX69" fmla="*/ 1297594 w 2218135"/>
                    <a:gd name="connsiteY69" fmla="*/ 2206191 h 3932403"/>
                    <a:gd name="connsiteX70" fmla="*/ 1391282 w 2218135"/>
                    <a:gd name="connsiteY70" fmla="*/ 2163094 h 3932403"/>
                    <a:gd name="connsiteX71" fmla="*/ 1408146 w 2218135"/>
                    <a:gd name="connsiteY71" fmla="*/ 2075027 h 3932403"/>
                    <a:gd name="connsiteX72" fmla="*/ 1484529 w 2218135"/>
                    <a:gd name="connsiteY72" fmla="*/ 1960918 h 3932403"/>
                    <a:gd name="connsiteX73" fmla="*/ 1447495 w 2218135"/>
                    <a:gd name="connsiteY73" fmla="*/ 1857669 h 3932403"/>
                    <a:gd name="connsiteX74" fmla="*/ 1528067 w 2218135"/>
                    <a:gd name="connsiteY74" fmla="*/ 1778971 h 3932403"/>
                    <a:gd name="connsiteX75" fmla="*/ 1505582 w 2218135"/>
                    <a:gd name="connsiteY75" fmla="*/ 1647807 h 3932403"/>
                    <a:gd name="connsiteX76" fmla="*/ 1511801 w 2218135"/>
                    <a:gd name="connsiteY76" fmla="*/ 1520175 h 3932403"/>
                    <a:gd name="connsiteX77" fmla="*/ 1466233 w 2218135"/>
                    <a:gd name="connsiteY77" fmla="*/ 1415460 h 3932403"/>
                    <a:gd name="connsiteX78" fmla="*/ 1512343 w 2218135"/>
                    <a:gd name="connsiteY78" fmla="*/ 837910 h 3932403"/>
                    <a:gd name="connsiteX79" fmla="*/ 1602740 w 2218135"/>
                    <a:gd name="connsiteY79" fmla="*/ 1112578 h 3932403"/>
                    <a:gd name="connsiteX80" fmla="*/ 1564495 w 2218135"/>
                    <a:gd name="connsiteY80" fmla="*/ 1446351 h 3932403"/>
                    <a:gd name="connsiteX81" fmla="*/ 1870454 w 2218135"/>
                    <a:gd name="connsiteY81" fmla="*/ 1745356 h 3932403"/>
                    <a:gd name="connsiteX82" fmla="*/ 1978235 w 2218135"/>
                    <a:gd name="connsiteY82" fmla="*/ 2134759 h 3932403"/>
                    <a:gd name="connsiteX83" fmla="*/ 1814826 w 2218135"/>
                    <a:gd name="connsiteY83" fmla="*/ 2461578 h 3932403"/>
                    <a:gd name="connsiteX84" fmla="*/ 2037341 w 2218135"/>
                    <a:gd name="connsiteY84" fmla="*/ 2600651 h 3932403"/>
                    <a:gd name="connsiteX85" fmla="*/ 2218135 w 2218135"/>
                    <a:gd name="connsiteY85" fmla="*/ 1752310 h 3932403"/>
                    <a:gd name="connsiteX86" fmla="*/ 1787011 w 2218135"/>
                    <a:gd name="connsiteY86" fmla="*/ 1185590 h 3932403"/>
                    <a:gd name="connsiteX87" fmla="*/ 1797441 w 2218135"/>
                    <a:gd name="connsiteY87" fmla="*/ 413740 h 3932403"/>
                    <a:gd name="connsiteX88" fmla="*/ 1860024 w 2218135"/>
                    <a:gd name="connsiteY88" fmla="*/ 90397 h 3932403"/>
                    <a:gd name="connsiteX89" fmla="*/ 1209862 w 2218135"/>
                    <a:gd name="connsiteY89"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178953 w 2218135"/>
                    <a:gd name="connsiteY11" fmla="*/ 2783312 h 3932403"/>
                    <a:gd name="connsiteX12" fmla="*/ 248282 w 2218135"/>
                    <a:gd name="connsiteY12" fmla="*/ 2762701 h 3932403"/>
                    <a:gd name="connsiteX13" fmla="*/ 282010 w 2218135"/>
                    <a:gd name="connsiteY13" fmla="*/ 2684002 h 3932403"/>
                    <a:gd name="connsiteX14" fmla="*/ 341971 w 2218135"/>
                    <a:gd name="connsiteY14" fmla="*/ 2579071 h 3932403"/>
                    <a:gd name="connsiteX15" fmla="*/ 446902 w 2218135"/>
                    <a:gd name="connsiteY15" fmla="*/ 2588440 h 3932403"/>
                    <a:gd name="connsiteX16" fmla="*/ 486251 w 2218135"/>
                    <a:gd name="connsiteY16" fmla="*/ 2515363 h 3932403"/>
                    <a:gd name="connsiteX17" fmla="*/ 538717 w 2218135"/>
                    <a:gd name="connsiteY17" fmla="*/ 2545343 h 3932403"/>
                    <a:gd name="connsiteX18" fmla="*/ 611794 w 2218135"/>
                    <a:gd name="connsiteY18" fmla="*/ 2485383 h 3932403"/>
                    <a:gd name="connsiteX19" fmla="*/ 602425 w 2218135"/>
                    <a:gd name="connsiteY19" fmla="*/ 2434791 h 3932403"/>
                    <a:gd name="connsiteX20" fmla="*/ 674433 w 2218135"/>
                    <a:gd name="connsiteY20" fmla="*/ 2405949 h 3932403"/>
                    <a:gd name="connsiteX21" fmla="*/ 684871 w 2218135"/>
                    <a:gd name="connsiteY21" fmla="*/ 2348597 h 3932403"/>
                    <a:gd name="connsiteX22" fmla="*/ 649269 w 2218135"/>
                    <a:gd name="connsiteY22" fmla="*/ 2311122 h 3932403"/>
                    <a:gd name="connsiteX23" fmla="*/ 675502 w 2218135"/>
                    <a:gd name="connsiteY23" fmla="*/ 2236171 h 3932403"/>
                    <a:gd name="connsiteX24" fmla="*/ 639900 w 2218135"/>
                    <a:gd name="connsiteY24" fmla="*/ 2206191 h 3932403"/>
                    <a:gd name="connsiteX25" fmla="*/ 660512 w 2218135"/>
                    <a:gd name="connsiteY25" fmla="*/ 2140609 h 3932403"/>
                    <a:gd name="connsiteX26" fmla="*/ 626784 w 2218135"/>
                    <a:gd name="connsiteY26" fmla="*/ 2091891 h 3932403"/>
                    <a:gd name="connsiteX27" fmla="*/ 639665 w 2218135"/>
                    <a:gd name="connsiteY27" fmla="*/ 2068699 h 3932403"/>
                    <a:gd name="connsiteX28" fmla="*/ 707356 w 2218135"/>
                    <a:gd name="connsiteY28" fmla="*/ 2097512 h 3932403"/>
                    <a:gd name="connsiteX29" fmla="*/ 774812 w 2218135"/>
                    <a:gd name="connsiteY29" fmla="*/ 2275520 h 3932403"/>
                    <a:gd name="connsiteX30" fmla="*/ 801044 w 2218135"/>
                    <a:gd name="connsiteY30" fmla="*/ 2011319 h 3932403"/>
                    <a:gd name="connsiteX31" fmla="*/ 920966 w 2218135"/>
                    <a:gd name="connsiteY31" fmla="*/ 2031930 h 3932403"/>
                    <a:gd name="connsiteX32" fmla="*/ 975305 w 2218135"/>
                    <a:gd name="connsiteY32" fmla="*/ 1971969 h 3932403"/>
                    <a:gd name="connsiteX33" fmla="*/ 1053405 w 2218135"/>
                    <a:gd name="connsiteY33" fmla="*/ 1947011 h 3932403"/>
                    <a:gd name="connsiteX34" fmla="*/ 1162682 w 2218135"/>
                    <a:gd name="connsiteY34" fmla="*/ 1795834 h 3932403"/>
                    <a:gd name="connsiteX35" fmla="*/ 1189000 w 2218135"/>
                    <a:gd name="connsiteY35" fmla="*/ 1880952 h 3932403"/>
                    <a:gd name="connsiteX36" fmla="*/ 771826 w 2218135"/>
                    <a:gd name="connsiteY36" fmla="*/ 2489869 h 3932403"/>
                    <a:gd name="connsiteX37" fmla="*/ 656764 w 2218135"/>
                    <a:gd name="connsiteY37" fmla="*/ 2764573 h 3932403"/>
                    <a:gd name="connsiteX38" fmla="*/ 632711 w 2218135"/>
                    <a:gd name="connsiteY38" fmla="*/ 3066543 h 3932403"/>
                    <a:gd name="connsiteX39" fmla="*/ 333479 w 2218135"/>
                    <a:gd name="connsiteY39" fmla="*/ 3456942 h 3932403"/>
                    <a:gd name="connsiteX40" fmla="*/ 326981 w 2218135"/>
                    <a:gd name="connsiteY40" fmla="*/ 3742682 h 3932403"/>
                    <a:gd name="connsiteX41" fmla="*/ 297000 w 2218135"/>
                    <a:gd name="connsiteY41" fmla="*/ 3922565 h 3932403"/>
                    <a:gd name="connsiteX42" fmla="*/ 353213 w 2218135"/>
                    <a:gd name="connsiteY42" fmla="*/ 3903827 h 3932403"/>
                    <a:gd name="connsiteX43" fmla="*/ 390482 w 2218135"/>
                    <a:gd name="connsiteY43" fmla="*/ 3895062 h 3932403"/>
                    <a:gd name="connsiteX44" fmla="*/ 433785 w 2218135"/>
                    <a:gd name="connsiteY44" fmla="*/ 3823255 h 3932403"/>
                    <a:gd name="connsiteX45" fmla="*/ 499367 w 2218135"/>
                    <a:gd name="connsiteY45" fmla="*/ 3767042 h 3932403"/>
                    <a:gd name="connsiteX46" fmla="*/ 510610 w 2218135"/>
                    <a:gd name="connsiteY46" fmla="*/ 3703333 h 3932403"/>
                    <a:gd name="connsiteX47" fmla="*/ 551833 w 2218135"/>
                    <a:gd name="connsiteY47" fmla="*/ 3632130 h 3932403"/>
                    <a:gd name="connsiteX48" fmla="*/ 533095 w 2218135"/>
                    <a:gd name="connsiteY48" fmla="*/ 3545937 h 3932403"/>
                    <a:gd name="connsiteX49" fmla="*/ 596803 w 2218135"/>
                    <a:gd name="connsiteY49" fmla="*/ 3512209 h 3932403"/>
                    <a:gd name="connsiteX50" fmla="*/ 611794 w 2218135"/>
                    <a:gd name="connsiteY50" fmla="*/ 3446627 h 3932403"/>
                    <a:gd name="connsiteX51" fmla="*/ 694240 w 2218135"/>
                    <a:gd name="connsiteY51" fmla="*/ 3435384 h 3932403"/>
                    <a:gd name="connsiteX52" fmla="*/ 737336 w 2218135"/>
                    <a:gd name="connsiteY52" fmla="*/ 3377297 h 3932403"/>
                    <a:gd name="connsiteX53" fmla="*/ 742958 w 2218135"/>
                    <a:gd name="connsiteY53" fmla="*/ 3317337 h 3932403"/>
                    <a:gd name="connsiteX54" fmla="*/ 827391 w 2218135"/>
                    <a:gd name="connsiteY54" fmla="*/ 3256206 h 3932403"/>
                    <a:gd name="connsiteX55" fmla="*/ 829151 w 2218135"/>
                    <a:gd name="connsiteY55" fmla="*/ 3169309 h 3932403"/>
                    <a:gd name="connsiteX56" fmla="*/ 911597 w 2218135"/>
                    <a:gd name="connsiteY56" fmla="*/ 3122465 h 3932403"/>
                    <a:gd name="connsiteX57" fmla="*/ 877869 w 2218135"/>
                    <a:gd name="connsiteY57" fmla="*/ 3062504 h 3932403"/>
                    <a:gd name="connsiteX58" fmla="*/ 917218 w 2218135"/>
                    <a:gd name="connsiteY58" fmla="*/ 3000669 h 3932403"/>
                    <a:gd name="connsiteX59" fmla="*/ 902228 w 2218135"/>
                    <a:gd name="connsiteY59" fmla="*/ 2916350 h 3932403"/>
                    <a:gd name="connsiteX60" fmla="*/ 941577 w 2218135"/>
                    <a:gd name="connsiteY60" fmla="*/ 2858263 h 3932403"/>
                    <a:gd name="connsiteX61" fmla="*/ 930335 w 2218135"/>
                    <a:gd name="connsiteY61" fmla="*/ 2805797 h 3932403"/>
                    <a:gd name="connsiteX62" fmla="*/ 971558 w 2218135"/>
                    <a:gd name="connsiteY62" fmla="*/ 2751458 h 3932403"/>
                    <a:gd name="connsiteX63" fmla="*/ 969684 w 2218135"/>
                    <a:gd name="connsiteY63" fmla="*/ 2689624 h 3932403"/>
                    <a:gd name="connsiteX64" fmla="*/ 1033392 w 2218135"/>
                    <a:gd name="connsiteY64" fmla="*/ 2652148 h 3932403"/>
                    <a:gd name="connsiteX65" fmla="*/ 1084696 w 2218135"/>
                    <a:gd name="connsiteY65" fmla="*/ 2565634 h 3932403"/>
                    <a:gd name="connsiteX66" fmla="*/ 1074615 w 2218135"/>
                    <a:gd name="connsiteY66" fmla="*/ 2504120 h 3932403"/>
                    <a:gd name="connsiteX67" fmla="*/ 1164556 w 2218135"/>
                    <a:gd name="connsiteY67" fmla="*/ 2423548 h 3932403"/>
                    <a:gd name="connsiteX68" fmla="*/ 1207653 w 2218135"/>
                    <a:gd name="connsiteY68" fmla="*/ 2346724 h 3932403"/>
                    <a:gd name="connsiteX69" fmla="*/ 1261992 w 2218135"/>
                    <a:gd name="connsiteY69" fmla="*/ 2301753 h 3932403"/>
                    <a:gd name="connsiteX70" fmla="*/ 1297594 w 2218135"/>
                    <a:gd name="connsiteY70" fmla="*/ 2206191 h 3932403"/>
                    <a:gd name="connsiteX71" fmla="*/ 1391282 w 2218135"/>
                    <a:gd name="connsiteY71" fmla="*/ 2163094 h 3932403"/>
                    <a:gd name="connsiteX72" fmla="*/ 1408146 w 2218135"/>
                    <a:gd name="connsiteY72" fmla="*/ 2075027 h 3932403"/>
                    <a:gd name="connsiteX73" fmla="*/ 1484529 w 2218135"/>
                    <a:gd name="connsiteY73" fmla="*/ 1960918 h 3932403"/>
                    <a:gd name="connsiteX74" fmla="*/ 1447495 w 2218135"/>
                    <a:gd name="connsiteY74" fmla="*/ 1857669 h 3932403"/>
                    <a:gd name="connsiteX75" fmla="*/ 1528067 w 2218135"/>
                    <a:gd name="connsiteY75" fmla="*/ 1778971 h 3932403"/>
                    <a:gd name="connsiteX76" fmla="*/ 1505582 w 2218135"/>
                    <a:gd name="connsiteY76" fmla="*/ 1647807 h 3932403"/>
                    <a:gd name="connsiteX77" fmla="*/ 1511801 w 2218135"/>
                    <a:gd name="connsiteY77" fmla="*/ 1520175 h 3932403"/>
                    <a:gd name="connsiteX78" fmla="*/ 1466233 w 2218135"/>
                    <a:gd name="connsiteY78" fmla="*/ 1415460 h 3932403"/>
                    <a:gd name="connsiteX79" fmla="*/ 1512343 w 2218135"/>
                    <a:gd name="connsiteY79" fmla="*/ 837910 h 3932403"/>
                    <a:gd name="connsiteX80" fmla="*/ 1602740 w 2218135"/>
                    <a:gd name="connsiteY80" fmla="*/ 1112578 h 3932403"/>
                    <a:gd name="connsiteX81" fmla="*/ 1564495 w 2218135"/>
                    <a:gd name="connsiteY81" fmla="*/ 1446351 h 3932403"/>
                    <a:gd name="connsiteX82" fmla="*/ 1870454 w 2218135"/>
                    <a:gd name="connsiteY82" fmla="*/ 1745356 h 3932403"/>
                    <a:gd name="connsiteX83" fmla="*/ 1978235 w 2218135"/>
                    <a:gd name="connsiteY83" fmla="*/ 2134759 h 3932403"/>
                    <a:gd name="connsiteX84" fmla="*/ 1814826 w 2218135"/>
                    <a:gd name="connsiteY84" fmla="*/ 2461578 h 3932403"/>
                    <a:gd name="connsiteX85" fmla="*/ 2037341 w 2218135"/>
                    <a:gd name="connsiteY85" fmla="*/ 2600651 h 3932403"/>
                    <a:gd name="connsiteX86" fmla="*/ 2218135 w 2218135"/>
                    <a:gd name="connsiteY86" fmla="*/ 1752310 h 3932403"/>
                    <a:gd name="connsiteX87" fmla="*/ 1787011 w 2218135"/>
                    <a:gd name="connsiteY87" fmla="*/ 1185590 h 3932403"/>
                    <a:gd name="connsiteX88" fmla="*/ 1797441 w 2218135"/>
                    <a:gd name="connsiteY88" fmla="*/ 413740 h 3932403"/>
                    <a:gd name="connsiteX89" fmla="*/ 1860024 w 2218135"/>
                    <a:gd name="connsiteY89" fmla="*/ 90397 h 3932403"/>
                    <a:gd name="connsiteX90" fmla="*/ 1209862 w 2218135"/>
                    <a:gd name="connsiteY90"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178953 w 2218135"/>
                    <a:gd name="connsiteY11" fmla="*/ 2783312 h 3932403"/>
                    <a:gd name="connsiteX12" fmla="*/ 248282 w 2218135"/>
                    <a:gd name="connsiteY12" fmla="*/ 2762701 h 3932403"/>
                    <a:gd name="connsiteX13" fmla="*/ 246408 w 2218135"/>
                    <a:gd name="connsiteY13" fmla="*/ 2706488 h 3932403"/>
                    <a:gd name="connsiteX14" fmla="*/ 282010 w 2218135"/>
                    <a:gd name="connsiteY14" fmla="*/ 2684002 h 3932403"/>
                    <a:gd name="connsiteX15" fmla="*/ 341971 w 2218135"/>
                    <a:gd name="connsiteY15" fmla="*/ 2579071 h 3932403"/>
                    <a:gd name="connsiteX16" fmla="*/ 446902 w 2218135"/>
                    <a:gd name="connsiteY16" fmla="*/ 2588440 h 3932403"/>
                    <a:gd name="connsiteX17" fmla="*/ 486251 w 2218135"/>
                    <a:gd name="connsiteY17" fmla="*/ 2515363 h 3932403"/>
                    <a:gd name="connsiteX18" fmla="*/ 538717 w 2218135"/>
                    <a:gd name="connsiteY18" fmla="*/ 2545343 h 3932403"/>
                    <a:gd name="connsiteX19" fmla="*/ 611794 w 2218135"/>
                    <a:gd name="connsiteY19" fmla="*/ 2485383 h 3932403"/>
                    <a:gd name="connsiteX20" fmla="*/ 602425 w 2218135"/>
                    <a:gd name="connsiteY20" fmla="*/ 2434791 h 3932403"/>
                    <a:gd name="connsiteX21" fmla="*/ 674433 w 2218135"/>
                    <a:gd name="connsiteY21" fmla="*/ 2405949 h 3932403"/>
                    <a:gd name="connsiteX22" fmla="*/ 684871 w 2218135"/>
                    <a:gd name="connsiteY22" fmla="*/ 2348597 h 3932403"/>
                    <a:gd name="connsiteX23" fmla="*/ 649269 w 2218135"/>
                    <a:gd name="connsiteY23" fmla="*/ 2311122 h 3932403"/>
                    <a:gd name="connsiteX24" fmla="*/ 675502 w 2218135"/>
                    <a:gd name="connsiteY24" fmla="*/ 2236171 h 3932403"/>
                    <a:gd name="connsiteX25" fmla="*/ 639900 w 2218135"/>
                    <a:gd name="connsiteY25" fmla="*/ 2206191 h 3932403"/>
                    <a:gd name="connsiteX26" fmla="*/ 660512 w 2218135"/>
                    <a:gd name="connsiteY26" fmla="*/ 2140609 h 3932403"/>
                    <a:gd name="connsiteX27" fmla="*/ 626784 w 2218135"/>
                    <a:gd name="connsiteY27" fmla="*/ 2091891 h 3932403"/>
                    <a:gd name="connsiteX28" fmla="*/ 639665 w 2218135"/>
                    <a:gd name="connsiteY28" fmla="*/ 2068699 h 3932403"/>
                    <a:gd name="connsiteX29" fmla="*/ 707356 w 2218135"/>
                    <a:gd name="connsiteY29" fmla="*/ 2097512 h 3932403"/>
                    <a:gd name="connsiteX30" fmla="*/ 774812 w 2218135"/>
                    <a:gd name="connsiteY30" fmla="*/ 2275520 h 3932403"/>
                    <a:gd name="connsiteX31" fmla="*/ 801044 w 2218135"/>
                    <a:gd name="connsiteY31" fmla="*/ 2011319 h 3932403"/>
                    <a:gd name="connsiteX32" fmla="*/ 920966 w 2218135"/>
                    <a:gd name="connsiteY32" fmla="*/ 2031930 h 3932403"/>
                    <a:gd name="connsiteX33" fmla="*/ 975305 w 2218135"/>
                    <a:gd name="connsiteY33" fmla="*/ 1971969 h 3932403"/>
                    <a:gd name="connsiteX34" fmla="*/ 1053405 w 2218135"/>
                    <a:gd name="connsiteY34" fmla="*/ 1947011 h 3932403"/>
                    <a:gd name="connsiteX35" fmla="*/ 1162682 w 2218135"/>
                    <a:gd name="connsiteY35" fmla="*/ 1795834 h 3932403"/>
                    <a:gd name="connsiteX36" fmla="*/ 1189000 w 2218135"/>
                    <a:gd name="connsiteY36" fmla="*/ 1880952 h 3932403"/>
                    <a:gd name="connsiteX37" fmla="*/ 771826 w 2218135"/>
                    <a:gd name="connsiteY37" fmla="*/ 2489869 h 3932403"/>
                    <a:gd name="connsiteX38" fmla="*/ 656764 w 2218135"/>
                    <a:gd name="connsiteY38" fmla="*/ 2764573 h 3932403"/>
                    <a:gd name="connsiteX39" fmla="*/ 632711 w 2218135"/>
                    <a:gd name="connsiteY39" fmla="*/ 3066543 h 3932403"/>
                    <a:gd name="connsiteX40" fmla="*/ 333479 w 2218135"/>
                    <a:gd name="connsiteY40" fmla="*/ 3456942 h 3932403"/>
                    <a:gd name="connsiteX41" fmla="*/ 326981 w 2218135"/>
                    <a:gd name="connsiteY41" fmla="*/ 3742682 h 3932403"/>
                    <a:gd name="connsiteX42" fmla="*/ 297000 w 2218135"/>
                    <a:gd name="connsiteY42" fmla="*/ 3922565 h 3932403"/>
                    <a:gd name="connsiteX43" fmla="*/ 353213 w 2218135"/>
                    <a:gd name="connsiteY43" fmla="*/ 3903827 h 3932403"/>
                    <a:gd name="connsiteX44" fmla="*/ 390482 w 2218135"/>
                    <a:gd name="connsiteY44" fmla="*/ 3895062 h 3932403"/>
                    <a:gd name="connsiteX45" fmla="*/ 433785 w 2218135"/>
                    <a:gd name="connsiteY45" fmla="*/ 3823255 h 3932403"/>
                    <a:gd name="connsiteX46" fmla="*/ 499367 w 2218135"/>
                    <a:gd name="connsiteY46" fmla="*/ 3767042 h 3932403"/>
                    <a:gd name="connsiteX47" fmla="*/ 510610 w 2218135"/>
                    <a:gd name="connsiteY47" fmla="*/ 3703333 h 3932403"/>
                    <a:gd name="connsiteX48" fmla="*/ 551833 w 2218135"/>
                    <a:gd name="connsiteY48" fmla="*/ 3632130 h 3932403"/>
                    <a:gd name="connsiteX49" fmla="*/ 533095 w 2218135"/>
                    <a:gd name="connsiteY49" fmla="*/ 3545937 h 3932403"/>
                    <a:gd name="connsiteX50" fmla="*/ 596803 w 2218135"/>
                    <a:gd name="connsiteY50" fmla="*/ 3512209 h 3932403"/>
                    <a:gd name="connsiteX51" fmla="*/ 611794 w 2218135"/>
                    <a:gd name="connsiteY51" fmla="*/ 3446627 h 3932403"/>
                    <a:gd name="connsiteX52" fmla="*/ 694240 w 2218135"/>
                    <a:gd name="connsiteY52" fmla="*/ 3435384 h 3932403"/>
                    <a:gd name="connsiteX53" fmla="*/ 737336 w 2218135"/>
                    <a:gd name="connsiteY53" fmla="*/ 3377297 h 3932403"/>
                    <a:gd name="connsiteX54" fmla="*/ 742958 w 2218135"/>
                    <a:gd name="connsiteY54" fmla="*/ 3317337 h 3932403"/>
                    <a:gd name="connsiteX55" fmla="*/ 827391 w 2218135"/>
                    <a:gd name="connsiteY55" fmla="*/ 3256206 h 3932403"/>
                    <a:gd name="connsiteX56" fmla="*/ 829151 w 2218135"/>
                    <a:gd name="connsiteY56" fmla="*/ 3169309 h 3932403"/>
                    <a:gd name="connsiteX57" fmla="*/ 911597 w 2218135"/>
                    <a:gd name="connsiteY57" fmla="*/ 3122465 h 3932403"/>
                    <a:gd name="connsiteX58" fmla="*/ 877869 w 2218135"/>
                    <a:gd name="connsiteY58" fmla="*/ 3062504 h 3932403"/>
                    <a:gd name="connsiteX59" fmla="*/ 917218 w 2218135"/>
                    <a:gd name="connsiteY59" fmla="*/ 3000669 h 3932403"/>
                    <a:gd name="connsiteX60" fmla="*/ 902228 w 2218135"/>
                    <a:gd name="connsiteY60" fmla="*/ 2916350 h 3932403"/>
                    <a:gd name="connsiteX61" fmla="*/ 941577 w 2218135"/>
                    <a:gd name="connsiteY61" fmla="*/ 2858263 h 3932403"/>
                    <a:gd name="connsiteX62" fmla="*/ 930335 w 2218135"/>
                    <a:gd name="connsiteY62" fmla="*/ 2805797 h 3932403"/>
                    <a:gd name="connsiteX63" fmla="*/ 971558 w 2218135"/>
                    <a:gd name="connsiteY63" fmla="*/ 2751458 h 3932403"/>
                    <a:gd name="connsiteX64" fmla="*/ 969684 w 2218135"/>
                    <a:gd name="connsiteY64" fmla="*/ 2689624 h 3932403"/>
                    <a:gd name="connsiteX65" fmla="*/ 1033392 w 2218135"/>
                    <a:gd name="connsiteY65" fmla="*/ 2652148 h 3932403"/>
                    <a:gd name="connsiteX66" fmla="*/ 1084696 w 2218135"/>
                    <a:gd name="connsiteY66" fmla="*/ 2565634 h 3932403"/>
                    <a:gd name="connsiteX67" fmla="*/ 1074615 w 2218135"/>
                    <a:gd name="connsiteY67" fmla="*/ 2504120 h 3932403"/>
                    <a:gd name="connsiteX68" fmla="*/ 1164556 w 2218135"/>
                    <a:gd name="connsiteY68" fmla="*/ 2423548 h 3932403"/>
                    <a:gd name="connsiteX69" fmla="*/ 1207653 w 2218135"/>
                    <a:gd name="connsiteY69" fmla="*/ 2346724 h 3932403"/>
                    <a:gd name="connsiteX70" fmla="*/ 1261992 w 2218135"/>
                    <a:gd name="connsiteY70" fmla="*/ 2301753 h 3932403"/>
                    <a:gd name="connsiteX71" fmla="*/ 1297594 w 2218135"/>
                    <a:gd name="connsiteY71" fmla="*/ 2206191 h 3932403"/>
                    <a:gd name="connsiteX72" fmla="*/ 1391282 w 2218135"/>
                    <a:gd name="connsiteY72" fmla="*/ 2163094 h 3932403"/>
                    <a:gd name="connsiteX73" fmla="*/ 1408146 w 2218135"/>
                    <a:gd name="connsiteY73" fmla="*/ 2075027 h 3932403"/>
                    <a:gd name="connsiteX74" fmla="*/ 1484529 w 2218135"/>
                    <a:gd name="connsiteY74" fmla="*/ 1960918 h 3932403"/>
                    <a:gd name="connsiteX75" fmla="*/ 1447495 w 2218135"/>
                    <a:gd name="connsiteY75" fmla="*/ 1857669 h 3932403"/>
                    <a:gd name="connsiteX76" fmla="*/ 1528067 w 2218135"/>
                    <a:gd name="connsiteY76" fmla="*/ 1778971 h 3932403"/>
                    <a:gd name="connsiteX77" fmla="*/ 1505582 w 2218135"/>
                    <a:gd name="connsiteY77" fmla="*/ 1647807 h 3932403"/>
                    <a:gd name="connsiteX78" fmla="*/ 1511801 w 2218135"/>
                    <a:gd name="connsiteY78" fmla="*/ 1520175 h 3932403"/>
                    <a:gd name="connsiteX79" fmla="*/ 1466233 w 2218135"/>
                    <a:gd name="connsiteY79" fmla="*/ 1415460 h 3932403"/>
                    <a:gd name="connsiteX80" fmla="*/ 1512343 w 2218135"/>
                    <a:gd name="connsiteY80" fmla="*/ 837910 h 3932403"/>
                    <a:gd name="connsiteX81" fmla="*/ 1602740 w 2218135"/>
                    <a:gd name="connsiteY81" fmla="*/ 1112578 h 3932403"/>
                    <a:gd name="connsiteX82" fmla="*/ 1564495 w 2218135"/>
                    <a:gd name="connsiteY82" fmla="*/ 1446351 h 3932403"/>
                    <a:gd name="connsiteX83" fmla="*/ 1870454 w 2218135"/>
                    <a:gd name="connsiteY83" fmla="*/ 1745356 h 3932403"/>
                    <a:gd name="connsiteX84" fmla="*/ 1978235 w 2218135"/>
                    <a:gd name="connsiteY84" fmla="*/ 2134759 h 3932403"/>
                    <a:gd name="connsiteX85" fmla="*/ 1814826 w 2218135"/>
                    <a:gd name="connsiteY85" fmla="*/ 2461578 h 3932403"/>
                    <a:gd name="connsiteX86" fmla="*/ 2037341 w 2218135"/>
                    <a:gd name="connsiteY86" fmla="*/ 2600651 h 3932403"/>
                    <a:gd name="connsiteX87" fmla="*/ 2218135 w 2218135"/>
                    <a:gd name="connsiteY87" fmla="*/ 1752310 h 3932403"/>
                    <a:gd name="connsiteX88" fmla="*/ 1787011 w 2218135"/>
                    <a:gd name="connsiteY88" fmla="*/ 1185590 h 3932403"/>
                    <a:gd name="connsiteX89" fmla="*/ 1797441 w 2218135"/>
                    <a:gd name="connsiteY89" fmla="*/ 413740 h 3932403"/>
                    <a:gd name="connsiteX90" fmla="*/ 1860024 w 2218135"/>
                    <a:gd name="connsiteY90" fmla="*/ 90397 h 3932403"/>
                    <a:gd name="connsiteX91" fmla="*/ 1209862 w 2218135"/>
                    <a:gd name="connsiteY91"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178953 w 2218135"/>
                    <a:gd name="connsiteY11" fmla="*/ 2783312 h 3932403"/>
                    <a:gd name="connsiteX12" fmla="*/ 248282 w 2218135"/>
                    <a:gd name="connsiteY12" fmla="*/ 2762701 h 3932403"/>
                    <a:gd name="connsiteX13" fmla="*/ 246408 w 2218135"/>
                    <a:gd name="connsiteY13" fmla="*/ 2706488 h 3932403"/>
                    <a:gd name="connsiteX14" fmla="*/ 282010 w 2218135"/>
                    <a:gd name="connsiteY14" fmla="*/ 2684002 h 3932403"/>
                    <a:gd name="connsiteX15" fmla="*/ 287631 w 2218135"/>
                    <a:gd name="connsiteY15" fmla="*/ 2650274 h 3932403"/>
                    <a:gd name="connsiteX16" fmla="*/ 341971 w 2218135"/>
                    <a:gd name="connsiteY16" fmla="*/ 2579071 h 3932403"/>
                    <a:gd name="connsiteX17" fmla="*/ 446902 w 2218135"/>
                    <a:gd name="connsiteY17" fmla="*/ 2588440 h 3932403"/>
                    <a:gd name="connsiteX18" fmla="*/ 486251 w 2218135"/>
                    <a:gd name="connsiteY18" fmla="*/ 2515363 h 3932403"/>
                    <a:gd name="connsiteX19" fmla="*/ 538717 w 2218135"/>
                    <a:gd name="connsiteY19" fmla="*/ 2545343 h 3932403"/>
                    <a:gd name="connsiteX20" fmla="*/ 611794 w 2218135"/>
                    <a:gd name="connsiteY20" fmla="*/ 2485383 h 3932403"/>
                    <a:gd name="connsiteX21" fmla="*/ 602425 w 2218135"/>
                    <a:gd name="connsiteY21" fmla="*/ 2434791 h 3932403"/>
                    <a:gd name="connsiteX22" fmla="*/ 674433 w 2218135"/>
                    <a:gd name="connsiteY22" fmla="*/ 2405949 h 3932403"/>
                    <a:gd name="connsiteX23" fmla="*/ 684871 w 2218135"/>
                    <a:gd name="connsiteY23" fmla="*/ 2348597 h 3932403"/>
                    <a:gd name="connsiteX24" fmla="*/ 649269 w 2218135"/>
                    <a:gd name="connsiteY24" fmla="*/ 2311122 h 3932403"/>
                    <a:gd name="connsiteX25" fmla="*/ 675502 w 2218135"/>
                    <a:gd name="connsiteY25" fmla="*/ 2236171 h 3932403"/>
                    <a:gd name="connsiteX26" fmla="*/ 639900 w 2218135"/>
                    <a:gd name="connsiteY26" fmla="*/ 2206191 h 3932403"/>
                    <a:gd name="connsiteX27" fmla="*/ 660512 w 2218135"/>
                    <a:gd name="connsiteY27" fmla="*/ 2140609 h 3932403"/>
                    <a:gd name="connsiteX28" fmla="*/ 626784 w 2218135"/>
                    <a:gd name="connsiteY28" fmla="*/ 2091891 h 3932403"/>
                    <a:gd name="connsiteX29" fmla="*/ 639665 w 2218135"/>
                    <a:gd name="connsiteY29" fmla="*/ 2068699 h 3932403"/>
                    <a:gd name="connsiteX30" fmla="*/ 707356 w 2218135"/>
                    <a:gd name="connsiteY30" fmla="*/ 2097512 h 3932403"/>
                    <a:gd name="connsiteX31" fmla="*/ 774812 w 2218135"/>
                    <a:gd name="connsiteY31" fmla="*/ 2275520 h 3932403"/>
                    <a:gd name="connsiteX32" fmla="*/ 801044 w 2218135"/>
                    <a:gd name="connsiteY32" fmla="*/ 2011319 h 3932403"/>
                    <a:gd name="connsiteX33" fmla="*/ 920966 w 2218135"/>
                    <a:gd name="connsiteY33" fmla="*/ 2031930 h 3932403"/>
                    <a:gd name="connsiteX34" fmla="*/ 975305 w 2218135"/>
                    <a:gd name="connsiteY34" fmla="*/ 1971969 h 3932403"/>
                    <a:gd name="connsiteX35" fmla="*/ 1053405 w 2218135"/>
                    <a:gd name="connsiteY35" fmla="*/ 1947011 h 3932403"/>
                    <a:gd name="connsiteX36" fmla="*/ 1162682 w 2218135"/>
                    <a:gd name="connsiteY36" fmla="*/ 1795834 h 3932403"/>
                    <a:gd name="connsiteX37" fmla="*/ 1189000 w 2218135"/>
                    <a:gd name="connsiteY37" fmla="*/ 1880952 h 3932403"/>
                    <a:gd name="connsiteX38" fmla="*/ 771826 w 2218135"/>
                    <a:gd name="connsiteY38" fmla="*/ 2489869 h 3932403"/>
                    <a:gd name="connsiteX39" fmla="*/ 656764 w 2218135"/>
                    <a:gd name="connsiteY39" fmla="*/ 2764573 h 3932403"/>
                    <a:gd name="connsiteX40" fmla="*/ 632711 w 2218135"/>
                    <a:gd name="connsiteY40" fmla="*/ 3066543 h 3932403"/>
                    <a:gd name="connsiteX41" fmla="*/ 333479 w 2218135"/>
                    <a:gd name="connsiteY41" fmla="*/ 3456942 h 3932403"/>
                    <a:gd name="connsiteX42" fmla="*/ 326981 w 2218135"/>
                    <a:gd name="connsiteY42" fmla="*/ 3742682 h 3932403"/>
                    <a:gd name="connsiteX43" fmla="*/ 297000 w 2218135"/>
                    <a:gd name="connsiteY43" fmla="*/ 3922565 h 3932403"/>
                    <a:gd name="connsiteX44" fmla="*/ 353213 w 2218135"/>
                    <a:gd name="connsiteY44" fmla="*/ 3903827 h 3932403"/>
                    <a:gd name="connsiteX45" fmla="*/ 390482 w 2218135"/>
                    <a:gd name="connsiteY45" fmla="*/ 3895062 h 3932403"/>
                    <a:gd name="connsiteX46" fmla="*/ 433785 w 2218135"/>
                    <a:gd name="connsiteY46" fmla="*/ 3823255 h 3932403"/>
                    <a:gd name="connsiteX47" fmla="*/ 499367 w 2218135"/>
                    <a:gd name="connsiteY47" fmla="*/ 3767042 h 3932403"/>
                    <a:gd name="connsiteX48" fmla="*/ 510610 w 2218135"/>
                    <a:gd name="connsiteY48" fmla="*/ 3703333 h 3932403"/>
                    <a:gd name="connsiteX49" fmla="*/ 551833 w 2218135"/>
                    <a:gd name="connsiteY49" fmla="*/ 3632130 h 3932403"/>
                    <a:gd name="connsiteX50" fmla="*/ 533095 w 2218135"/>
                    <a:gd name="connsiteY50" fmla="*/ 3545937 h 3932403"/>
                    <a:gd name="connsiteX51" fmla="*/ 596803 w 2218135"/>
                    <a:gd name="connsiteY51" fmla="*/ 3512209 h 3932403"/>
                    <a:gd name="connsiteX52" fmla="*/ 611794 w 2218135"/>
                    <a:gd name="connsiteY52" fmla="*/ 3446627 h 3932403"/>
                    <a:gd name="connsiteX53" fmla="*/ 694240 w 2218135"/>
                    <a:gd name="connsiteY53" fmla="*/ 3435384 h 3932403"/>
                    <a:gd name="connsiteX54" fmla="*/ 737336 w 2218135"/>
                    <a:gd name="connsiteY54" fmla="*/ 3377297 h 3932403"/>
                    <a:gd name="connsiteX55" fmla="*/ 742958 w 2218135"/>
                    <a:gd name="connsiteY55" fmla="*/ 3317337 h 3932403"/>
                    <a:gd name="connsiteX56" fmla="*/ 827391 w 2218135"/>
                    <a:gd name="connsiteY56" fmla="*/ 3256206 h 3932403"/>
                    <a:gd name="connsiteX57" fmla="*/ 829151 w 2218135"/>
                    <a:gd name="connsiteY57" fmla="*/ 3169309 h 3932403"/>
                    <a:gd name="connsiteX58" fmla="*/ 911597 w 2218135"/>
                    <a:gd name="connsiteY58" fmla="*/ 3122465 h 3932403"/>
                    <a:gd name="connsiteX59" fmla="*/ 877869 w 2218135"/>
                    <a:gd name="connsiteY59" fmla="*/ 3062504 h 3932403"/>
                    <a:gd name="connsiteX60" fmla="*/ 917218 w 2218135"/>
                    <a:gd name="connsiteY60" fmla="*/ 3000669 h 3932403"/>
                    <a:gd name="connsiteX61" fmla="*/ 902228 w 2218135"/>
                    <a:gd name="connsiteY61" fmla="*/ 2916350 h 3932403"/>
                    <a:gd name="connsiteX62" fmla="*/ 941577 w 2218135"/>
                    <a:gd name="connsiteY62" fmla="*/ 2858263 h 3932403"/>
                    <a:gd name="connsiteX63" fmla="*/ 930335 w 2218135"/>
                    <a:gd name="connsiteY63" fmla="*/ 2805797 h 3932403"/>
                    <a:gd name="connsiteX64" fmla="*/ 971558 w 2218135"/>
                    <a:gd name="connsiteY64" fmla="*/ 2751458 h 3932403"/>
                    <a:gd name="connsiteX65" fmla="*/ 969684 w 2218135"/>
                    <a:gd name="connsiteY65" fmla="*/ 2689624 h 3932403"/>
                    <a:gd name="connsiteX66" fmla="*/ 1033392 w 2218135"/>
                    <a:gd name="connsiteY66" fmla="*/ 2652148 h 3932403"/>
                    <a:gd name="connsiteX67" fmla="*/ 1084696 w 2218135"/>
                    <a:gd name="connsiteY67" fmla="*/ 2565634 h 3932403"/>
                    <a:gd name="connsiteX68" fmla="*/ 1074615 w 2218135"/>
                    <a:gd name="connsiteY68" fmla="*/ 2504120 h 3932403"/>
                    <a:gd name="connsiteX69" fmla="*/ 1164556 w 2218135"/>
                    <a:gd name="connsiteY69" fmla="*/ 2423548 h 3932403"/>
                    <a:gd name="connsiteX70" fmla="*/ 1207653 w 2218135"/>
                    <a:gd name="connsiteY70" fmla="*/ 2346724 h 3932403"/>
                    <a:gd name="connsiteX71" fmla="*/ 1261992 w 2218135"/>
                    <a:gd name="connsiteY71" fmla="*/ 2301753 h 3932403"/>
                    <a:gd name="connsiteX72" fmla="*/ 1297594 w 2218135"/>
                    <a:gd name="connsiteY72" fmla="*/ 2206191 h 3932403"/>
                    <a:gd name="connsiteX73" fmla="*/ 1391282 w 2218135"/>
                    <a:gd name="connsiteY73" fmla="*/ 2163094 h 3932403"/>
                    <a:gd name="connsiteX74" fmla="*/ 1408146 w 2218135"/>
                    <a:gd name="connsiteY74" fmla="*/ 2075027 h 3932403"/>
                    <a:gd name="connsiteX75" fmla="*/ 1484529 w 2218135"/>
                    <a:gd name="connsiteY75" fmla="*/ 1960918 h 3932403"/>
                    <a:gd name="connsiteX76" fmla="*/ 1447495 w 2218135"/>
                    <a:gd name="connsiteY76" fmla="*/ 1857669 h 3932403"/>
                    <a:gd name="connsiteX77" fmla="*/ 1528067 w 2218135"/>
                    <a:gd name="connsiteY77" fmla="*/ 1778971 h 3932403"/>
                    <a:gd name="connsiteX78" fmla="*/ 1505582 w 2218135"/>
                    <a:gd name="connsiteY78" fmla="*/ 1647807 h 3932403"/>
                    <a:gd name="connsiteX79" fmla="*/ 1511801 w 2218135"/>
                    <a:gd name="connsiteY79" fmla="*/ 1520175 h 3932403"/>
                    <a:gd name="connsiteX80" fmla="*/ 1466233 w 2218135"/>
                    <a:gd name="connsiteY80" fmla="*/ 1415460 h 3932403"/>
                    <a:gd name="connsiteX81" fmla="*/ 1512343 w 2218135"/>
                    <a:gd name="connsiteY81" fmla="*/ 837910 h 3932403"/>
                    <a:gd name="connsiteX82" fmla="*/ 1602740 w 2218135"/>
                    <a:gd name="connsiteY82" fmla="*/ 1112578 h 3932403"/>
                    <a:gd name="connsiteX83" fmla="*/ 1564495 w 2218135"/>
                    <a:gd name="connsiteY83" fmla="*/ 1446351 h 3932403"/>
                    <a:gd name="connsiteX84" fmla="*/ 1870454 w 2218135"/>
                    <a:gd name="connsiteY84" fmla="*/ 1745356 h 3932403"/>
                    <a:gd name="connsiteX85" fmla="*/ 1978235 w 2218135"/>
                    <a:gd name="connsiteY85" fmla="*/ 2134759 h 3932403"/>
                    <a:gd name="connsiteX86" fmla="*/ 1814826 w 2218135"/>
                    <a:gd name="connsiteY86" fmla="*/ 2461578 h 3932403"/>
                    <a:gd name="connsiteX87" fmla="*/ 2037341 w 2218135"/>
                    <a:gd name="connsiteY87" fmla="*/ 2600651 h 3932403"/>
                    <a:gd name="connsiteX88" fmla="*/ 2218135 w 2218135"/>
                    <a:gd name="connsiteY88" fmla="*/ 1752310 h 3932403"/>
                    <a:gd name="connsiteX89" fmla="*/ 1787011 w 2218135"/>
                    <a:gd name="connsiteY89" fmla="*/ 1185590 h 3932403"/>
                    <a:gd name="connsiteX90" fmla="*/ 1797441 w 2218135"/>
                    <a:gd name="connsiteY90" fmla="*/ 413740 h 3932403"/>
                    <a:gd name="connsiteX91" fmla="*/ 1860024 w 2218135"/>
                    <a:gd name="connsiteY91" fmla="*/ 90397 h 3932403"/>
                    <a:gd name="connsiteX92" fmla="*/ 1209862 w 2218135"/>
                    <a:gd name="connsiteY92"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178953 w 2218135"/>
                    <a:gd name="connsiteY11" fmla="*/ 2783312 h 3932403"/>
                    <a:gd name="connsiteX12" fmla="*/ 248282 w 2218135"/>
                    <a:gd name="connsiteY12" fmla="*/ 2762701 h 3932403"/>
                    <a:gd name="connsiteX13" fmla="*/ 246408 w 2218135"/>
                    <a:gd name="connsiteY13" fmla="*/ 2706488 h 3932403"/>
                    <a:gd name="connsiteX14" fmla="*/ 282010 w 2218135"/>
                    <a:gd name="connsiteY14" fmla="*/ 2684002 h 3932403"/>
                    <a:gd name="connsiteX15" fmla="*/ 287631 w 2218135"/>
                    <a:gd name="connsiteY15" fmla="*/ 2650274 h 3932403"/>
                    <a:gd name="connsiteX16" fmla="*/ 341971 w 2218135"/>
                    <a:gd name="connsiteY16" fmla="*/ 2579071 h 3932403"/>
                    <a:gd name="connsiteX17" fmla="*/ 388815 w 2218135"/>
                    <a:gd name="connsiteY17" fmla="*/ 2594061 h 3932403"/>
                    <a:gd name="connsiteX18" fmla="*/ 446902 w 2218135"/>
                    <a:gd name="connsiteY18" fmla="*/ 2588440 h 3932403"/>
                    <a:gd name="connsiteX19" fmla="*/ 486251 w 2218135"/>
                    <a:gd name="connsiteY19" fmla="*/ 2515363 h 3932403"/>
                    <a:gd name="connsiteX20" fmla="*/ 538717 w 2218135"/>
                    <a:gd name="connsiteY20" fmla="*/ 2545343 h 3932403"/>
                    <a:gd name="connsiteX21" fmla="*/ 611794 w 2218135"/>
                    <a:gd name="connsiteY21" fmla="*/ 2485383 h 3932403"/>
                    <a:gd name="connsiteX22" fmla="*/ 602425 w 2218135"/>
                    <a:gd name="connsiteY22" fmla="*/ 2434791 h 3932403"/>
                    <a:gd name="connsiteX23" fmla="*/ 674433 w 2218135"/>
                    <a:gd name="connsiteY23" fmla="*/ 2405949 h 3932403"/>
                    <a:gd name="connsiteX24" fmla="*/ 684871 w 2218135"/>
                    <a:gd name="connsiteY24" fmla="*/ 2348597 h 3932403"/>
                    <a:gd name="connsiteX25" fmla="*/ 649269 w 2218135"/>
                    <a:gd name="connsiteY25" fmla="*/ 2311122 h 3932403"/>
                    <a:gd name="connsiteX26" fmla="*/ 675502 w 2218135"/>
                    <a:gd name="connsiteY26" fmla="*/ 2236171 h 3932403"/>
                    <a:gd name="connsiteX27" fmla="*/ 639900 w 2218135"/>
                    <a:gd name="connsiteY27" fmla="*/ 2206191 h 3932403"/>
                    <a:gd name="connsiteX28" fmla="*/ 660512 w 2218135"/>
                    <a:gd name="connsiteY28" fmla="*/ 2140609 h 3932403"/>
                    <a:gd name="connsiteX29" fmla="*/ 626784 w 2218135"/>
                    <a:gd name="connsiteY29" fmla="*/ 2091891 h 3932403"/>
                    <a:gd name="connsiteX30" fmla="*/ 639665 w 2218135"/>
                    <a:gd name="connsiteY30" fmla="*/ 2068699 h 3932403"/>
                    <a:gd name="connsiteX31" fmla="*/ 707356 w 2218135"/>
                    <a:gd name="connsiteY31" fmla="*/ 2097512 h 3932403"/>
                    <a:gd name="connsiteX32" fmla="*/ 774812 w 2218135"/>
                    <a:gd name="connsiteY32" fmla="*/ 2275520 h 3932403"/>
                    <a:gd name="connsiteX33" fmla="*/ 801044 w 2218135"/>
                    <a:gd name="connsiteY33" fmla="*/ 2011319 h 3932403"/>
                    <a:gd name="connsiteX34" fmla="*/ 920966 w 2218135"/>
                    <a:gd name="connsiteY34" fmla="*/ 2031930 h 3932403"/>
                    <a:gd name="connsiteX35" fmla="*/ 975305 w 2218135"/>
                    <a:gd name="connsiteY35" fmla="*/ 1971969 h 3932403"/>
                    <a:gd name="connsiteX36" fmla="*/ 1053405 w 2218135"/>
                    <a:gd name="connsiteY36" fmla="*/ 1947011 h 3932403"/>
                    <a:gd name="connsiteX37" fmla="*/ 1162682 w 2218135"/>
                    <a:gd name="connsiteY37" fmla="*/ 1795834 h 3932403"/>
                    <a:gd name="connsiteX38" fmla="*/ 1189000 w 2218135"/>
                    <a:gd name="connsiteY38" fmla="*/ 1880952 h 3932403"/>
                    <a:gd name="connsiteX39" fmla="*/ 771826 w 2218135"/>
                    <a:gd name="connsiteY39" fmla="*/ 2489869 h 3932403"/>
                    <a:gd name="connsiteX40" fmla="*/ 656764 w 2218135"/>
                    <a:gd name="connsiteY40" fmla="*/ 2764573 h 3932403"/>
                    <a:gd name="connsiteX41" fmla="*/ 632711 w 2218135"/>
                    <a:gd name="connsiteY41" fmla="*/ 3066543 h 3932403"/>
                    <a:gd name="connsiteX42" fmla="*/ 333479 w 2218135"/>
                    <a:gd name="connsiteY42" fmla="*/ 3456942 h 3932403"/>
                    <a:gd name="connsiteX43" fmla="*/ 326981 w 2218135"/>
                    <a:gd name="connsiteY43" fmla="*/ 3742682 h 3932403"/>
                    <a:gd name="connsiteX44" fmla="*/ 297000 w 2218135"/>
                    <a:gd name="connsiteY44" fmla="*/ 3922565 h 3932403"/>
                    <a:gd name="connsiteX45" fmla="*/ 353213 w 2218135"/>
                    <a:gd name="connsiteY45" fmla="*/ 3903827 h 3932403"/>
                    <a:gd name="connsiteX46" fmla="*/ 390482 w 2218135"/>
                    <a:gd name="connsiteY46" fmla="*/ 3895062 h 3932403"/>
                    <a:gd name="connsiteX47" fmla="*/ 433785 w 2218135"/>
                    <a:gd name="connsiteY47" fmla="*/ 3823255 h 3932403"/>
                    <a:gd name="connsiteX48" fmla="*/ 499367 w 2218135"/>
                    <a:gd name="connsiteY48" fmla="*/ 3767042 h 3932403"/>
                    <a:gd name="connsiteX49" fmla="*/ 510610 w 2218135"/>
                    <a:gd name="connsiteY49" fmla="*/ 3703333 h 3932403"/>
                    <a:gd name="connsiteX50" fmla="*/ 551833 w 2218135"/>
                    <a:gd name="connsiteY50" fmla="*/ 3632130 h 3932403"/>
                    <a:gd name="connsiteX51" fmla="*/ 533095 w 2218135"/>
                    <a:gd name="connsiteY51" fmla="*/ 3545937 h 3932403"/>
                    <a:gd name="connsiteX52" fmla="*/ 596803 w 2218135"/>
                    <a:gd name="connsiteY52" fmla="*/ 3512209 h 3932403"/>
                    <a:gd name="connsiteX53" fmla="*/ 611794 w 2218135"/>
                    <a:gd name="connsiteY53" fmla="*/ 3446627 h 3932403"/>
                    <a:gd name="connsiteX54" fmla="*/ 694240 w 2218135"/>
                    <a:gd name="connsiteY54" fmla="*/ 3435384 h 3932403"/>
                    <a:gd name="connsiteX55" fmla="*/ 737336 w 2218135"/>
                    <a:gd name="connsiteY55" fmla="*/ 3377297 h 3932403"/>
                    <a:gd name="connsiteX56" fmla="*/ 742958 w 2218135"/>
                    <a:gd name="connsiteY56" fmla="*/ 3317337 h 3932403"/>
                    <a:gd name="connsiteX57" fmla="*/ 827391 w 2218135"/>
                    <a:gd name="connsiteY57" fmla="*/ 3256206 h 3932403"/>
                    <a:gd name="connsiteX58" fmla="*/ 829151 w 2218135"/>
                    <a:gd name="connsiteY58" fmla="*/ 3169309 h 3932403"/>
                    <a:gd name="connsiteX59" fmla="*/ 911597 w 2218135"/>
                    <a:gd name="connsiteY59" fmla="*/ 3122465 h 3932403"/>
                    <a:gd name="connsiteX60" fmla="*/ 877869 w 2218135"/>
                    <a:gd name="connsiteY60" fmla="*/ 3062504 h 3932403"/>
                    <a:gd name="connsiteX61" fmla="*/ 917218 w 2218135"/>
                    <a:gd name="connsiteY61" fmla="*/ 3000669 h 3932403"/>
                    <a:gd name="connsiteX62" fmla="*/ 902228 w 2218135"/>
                    <a:gd name="connsiteY62" fmla="*/ 2916350 h 3932403"/>
                    <a:gd name="connsiteX63" fmla="*/ 941577 w 2218135"/>
                    <a:gd name="connsiteY63" fmla="*/ 2858263 h 3932403"/>
                    <a:gd name="connsiteX64" fmla="*/ 930335 w 2218135"/>
                    <a:gd name="connsiteY64" fmla="*/ 2805797 h 3932403"/>
                    <a:gd name="connsiteX65" fmla="*/ 971558 w 2218135"/>
                    <a:gd name="connsiteY65" fmla="*/ 2751458 h 3932403"/>
                    <a:gd name="connsiteX66" fmla="*/ 969684 w 2218135"/>
                    <a:gd name="connsiteY66" fmla="*/ 2689624 h 3932403"/>
                    <a:gd name="connsiteX67" fmla="*/ 1033392 w 2218135"/>
                    <a:gd name="connsiteY67" fmla="*/ 2652148 h 3932403"/>
                    <a:gd name="connsiteX68" fmla="*/ 1084696 w 2218135"/>
                    <a:gd name="connsiteY68" fmla="*/ 2565634 h 3932403"/>
                    <a:gd name="connsiteX69" fmla="*/ 1074615 w 2218135"/>
                    <a:gd name="connsiteY69" fmla="*/ 2504120 h 3932403"/>
                    <a:gd name="connsiteX70" fmla="*/ 1164556 w 2218135"/>
                    <a:gd name="connsiteY70" fmla="*/ 2423548 h 3932403"/>
                    <a:gd name="connsiteX71" fmla="*/ 1207653 w 2218135"/>
                    <a:gd name="connsiteY71" fmla="*/ 2346724 h 3932403"/>
                    <a:gd name="connsiteX72" fmla="*/ 1261992 w 2218135"/>
                    <a:gd name="connsiteY72" fmla="*/ 2301753 h 3932403"/>
                    <a:gd name="connsiteX73" fmla="*/ 1297594 w 2218135"/>
                    <a:gd name="connsiteY73" fmla="*/ 2206191 h 3932403"/>
                    <a:gd name="connsiteX74" fmla="*/ 1391282 w 2218135"/>
                    <a:gd name="connsiteY74" fmla="*/ 2163094 h 3932403"/>
                    <a:gd name="connsiteX75" fmla="*/ 1408146 w 2218135"/>
                    <a:gd name="connsiteY75" fmla="*/ 2075027 h 3932403"/>
                    <a:gd name="connsiteX76" fmla="*/ 1484529 w 2218135"/>
                    <a:gd name="connsiteY76" fmla="*/ 1960918 h 3932403"/>
                    <a:gd name="connsiteX77" fmla="*/ 1447495 w 2218135"/>
                    <a:gd name="connsiteY77" fmla="*/ 1857669 h 3932403"/>
                    <a:gd name="connsiteX78" fmla="*/ 1528067 w 2218135"/>
                    <a:gd name="connsiteY78" fmla="*/ 1778971 h 3932403"/>
                    <a:gd name="connsiteX79" fmla="*/ 1505582 w 2218135"/>
                    <a:gd name="connsiteY79" fmla="*/ 1647807 h 3932403"/>
                    <a:gd name="connsiteX80" fmla="*/ 1511801 w 2218135"/>
                    <a:gd name="connsiteY80" fmla="*/ 1520175 h 3932403"/>
                    <a:gd name="connsiteX81" fmla="*/ 1466233 w 2218135"/>
                    <a:gd name="connsiteY81" fmla="*/ 1415460 h 3932403"/>
                    <a:gd name="connsiteX82" fmla="*/ 1512343 w 2218135"/>
                    <a:gd name="connsiteY82" fmla="*/ 837910 h 3932403"/>
                    <a:gd name="connsiteX83" fmla="*/ 1602740 w 2218135"/>
                    <a:gd name="connsiteY83" fmla="*/ 1112578 h 3932403"/>
                    <a:gd name="connsiteX84" fmla="*/ 1564495 w 2218135"/>
                    <a:gd name="connsiteY84" fmla="*/ 1446351 h 3932403"/>
                    <a:gd name="connsiteX85" fmla="*/ 1870454 w 2218135"/>
                    <a:gd name="connsiteY85" fmla="*/ 1745356 h 3932403"/>
                    <a:gd name="connsiteX86" fmla="*/ 1978235 w 2218135"/>
                    <a:gd name="connsiteY86" fmla="*/ 2134759 h 3932403"/>
                    <a:gd name="connsiteX87" fmla="*/ 1814826 w 2218135"/>
                    <a:gd name="connsiteY87" fmla="*/ 2461578 h 3932403"/>
                    <a:gd name="connsiteX88" fmla="*/ 2037341 w 2218135"/>
                    <a:gd name="connsiteY88" fmla="*/ 2600651 h 3932403"/>
                    <a:gd name="connsiteX89" fmla="*/ 2218135 w 2218135"/>
                    <a:gd name="connsiteY89" fmla="*/ 1752310 h 3932403"/>
                    <a:gd name="connsiteX90" fmla="*/ 1787011 w 2218135"/>
                    <a:gd name="connsiteY90" fmla="*/ 1185590 h 3932403"/>
                    <a:gd name="connsiteX91" fmla="*/ 1797441 w 2218135"/>
                    <a:gd name="connsiteY91" fmla="*/ 413740 h 3932403"/>
                    <a:gd name="connsiteX92" fmla="*/ 1860024 w 2218135"/>
                    <a:gd name="connsiteY92" fmla="*/ 90397 h 3932403"/>
                    <a:gd name="connsiteX93" fmla="*/ 1209862 w 2218135"/>
                    <a:gd name="connsiteY93"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178953 w 2218135"/>
                    <a:gd name="connsiteY11" fmla="*/ 2783312 h 3932403"/>
                    <a:gd name="connsiteX12" fmla="*/ 248282 w 2218135"/>
                    <a:gd name="connsiteY12" fmla="*/ 2762701 h 3932403"/>
                    <a:gd name="connsiteX13" fmla="*/ 246408 w 2218135"/>
                    <a:gd name="connsiteY13" fmla="*/ 2706488 h 3932403"/>
                    <a:gd name="connsiteX14" fmla="*/ 282010 w 2218135"/>
                    <a:gd name="connsiteY14" fmla="*/ 2684002 h 3932403"/>
                    <a:gd name="connsiteX15" fmla="*/ 287631 w 2218135"/>
                    <a:gd name="connsiteY15" fmla="*/ 2650274 h 3932403"/>
                    <a:gd name="connsiteX16" fmla="*/ 341971 w 2218135"/>
                    <a:gd name="connsiteY16" fmla="*/ 2579071 h 3932403"/>
                    <a:gd name="connsiteX17" fmla="*/ 388815 w 2218135"/>
                    <a:gd name="connsiteY17" fmla="*/ 2594061 h 3932403"/>
                    <a:gd name="connsiteX18" fmla="*/ 416921 w 2218135"/>
                    <a:gd name="connsiteY18" fmla="*/ 2580945 h 3932403"/>
                    <a:gd name="connsiteX19" fmla="*/ 446902 w 2218135"/>
                    <a:gd name="connsiteY19" fmla="*/ 2588440 h 3932403"/>
                    <a:gd name="connsiteX20" fmla="*/ 486251 w 2218135"/>
                    <a:gd name="connsiteY20" fmla="*/ 2515363 h 3932403"/>
                    <a:gd name="connsiteX21" fmla="*/ 538717 w 2218135"/>
                    <a:gd name="connsiteY21" fmla="*/ 2545343 h 3932403"/>
                    <a:gd name="connsiteX22" fmla="*/ 611794 w 2218135"/>
                    <a:gd name="connsiteY22" fmla="*/ 2485383 h 3932403"/>
                    <a:gd name="connsiteX23" fmla="*/ 602425 w 2218135"/>
                    <a:gd name="connsiteY23" fmla="*/ 2434791 h 3932403"/>
                    <a:gd name="connsiteX24" fmla="*/ 674433 w 2218135"/>
                    <a:gd name="connsiteY24" fmla="*/ 2405949 h 3932403"/>
                    <a:gd name="connsiteX25" fmla="*/ 684871 w 2218135"/>
                    <a:gd name="connsiteY25" fmla="*/ 2348597 h 3932403"/>
                    <a:gd name="connsiteX26" fmla="*/ 649269 w 2218135"/>
                    <a:gd name="connsiteY26" fmla="*/ 2311122 h 3932403"/>
                    <a:gd name="connsiteX27" fmla="*/ 675502 w 2218135"/>
                    <a:gd name="connsiteY27" fmla="*/ 2236171 h 3932403"/>
                    <a:gd name="connsiteX28" fmla="*/ 639900 w 2218135"/>
                    <a:gd name="connsiteY28" fmla="*/ 2206191 h 3932403"/>
                    <a:gd name="connsiteX29" fmla="*/ 660512 w 2218135"/>
                    <a:gd name="connsiteY29" fmla="*/ 2140609 h 3932403"/>
                    <a:gd name="connsiteX30" fmla="*/ 626784 w 2218135"/>
                    <a:gd name="connsiteY30" fmla="*/ 2091891 h 3932403"/>
                    <a:gd name="connsiteX31" fmla="*/ 639665 w 2218135"/>
                    <a:gd name="connsiteY31" fmla="*/ 2068699 h 3932403"/>
                    <a:gd name="connsiteX32" fmla="*/ 707356 w 2218135"/>
                    <a:gd name="connsiteY32" fmla="*/ 2097512 h 3932403"/>
                    <a:gd name="connsiteX33" fmla="*/ 774812 w 2218135"/>
                    <a:gd name="connsiteY33" fmla="*/ 2275520 h 3932403"/>
                    <a:gd name="connsiteX34" fmla="*/ 801044 w 2218135"/>
                    <a:gd name="connsiteY34" fmla="*/ 2011319 h 3932403"/>
                    <a:gd name="connsiteX35" fmla="*/ 920966 w 2218135"/>
                    <a:gd name="connsiteY35" fmla="*/ 2031930 h 3932403"/>
                    <a:gd name="connsiteX36" fmla="*/ 975305 w 2218135"/>
                    <a:gd name="connsiteY36" fmla="*/ 1971969 h 3932403"/>
                    <a:gd name="connsiteX37" fmla="*/ 1053405 w 2218135"/>
                    <a:gd name="connsiteY37" fmla="*/ 1947011 h 3932403"/>
                    <a:gd name="connsiteX38" fmla="*/ 1162682 w 2218135"/>
                    <a:gd name="connsiteY38" fmla="*/ 1795834 h 3932403"/>
                    <a:gd name="connsiteX39" fmla="*/ 1189000 w 2218135"/>
                    <a:gd name="connsiteY39" fmla="*/ 1880952 h 3932403"/>
                    <a:gd name="connsiteX40" fmla="*/ 771826 w 2218135"/>
                    <a:gd name="connsiteY40" fmla="*/ 2489869 h 3932403"/>
                    <a:gd name="connsiteX41" fmla="*/ 656764 w 2218135"/>
                    <a:gd name="connsiteY41" fmla="*/ 2764573 h 3932403"/>
                    <a:gd name="connsiteX42" fmla="*/ 632711 w 2218135"/>
                    <a:gd name="connsiteY42" fmla="*/ 3066543 h 3932403"/>
                    <a:gd name="connsiteX43" fmla="*/ 333479 w 2218135"/>
                    <a:gd name="connsiteY43" fmla="*/ 3456942 h 3932403"/>
                    <a:gd name="connsiteX44" fmla="*/ 326981 w 2218135"/>
                    <a:gd name="connsiteY44" fmla="*/ 3742682 h 3932403"/>
                    <a:gd name="connsiteX45" fmla="*/ 297000 w 2218135"/>
                    <a:gd name="connsiteY45" fmla="*/ 3922565 h 3932403"/>
                    <a:gd name="connsiteX46" fmla="*/ 353213 w 2218135"/>
                    <a:gd name="connsiteY46" fmla="*/ 3903827 h 3932403"/>
                    <a:gd name="connsiteX47" fmla="*/ 390482 w 2218135"/>
                    <a:gd name="connsiteY47" fmla="*/ 3895062 h 3932403"/>
                    <a:gd name="connsiteX48" fmla="*/ 433785 w 2218135"/>
                    <a:gd name="connsiteY48" fmla="*/ 3823255 h 3932403"/>
                    <a:gd name="connsiteX49" fmla="*/ 499367 w 2218135"/>
                    <a:gd name="connsiteY49" fmla="*/ 3767042 h 3932403"/>
                    <a:gd name="connsiteX50" fmla="*/ 510610 w 2218135"/>
                    <a:gd name="connsiteY50" fmla="*/ 3703333 h 3932403"/>
                    <a:gd name="connsiteX51" fmla="*/ 551833 w 2218135"/>
                    <a:gd name="connsiteY51" fmla="*/ 3632130 h 3932403"/>
                    <a:gd name="connsiteX52" fmla="*/ 533095 w 2218135"/>
                    <a:gd name="connsiteY52" fmla="*/ 3545937 h 3932403"/>
                    <a:gd name="connsiteX53" fmla="*/ 596803 w 2218135"/>
                    <a:gd name="connsiteY53" fmla="*/ 3512209 h 3932403"/>
                    <a:gd name="connsiteX54" fmla="*/ 611794 w 2218135"/>
                    <a:gd name="connsiteY54" fmla="*/ 3446627 h 3932403"/>
                    <a:gd name="connsiteX55" fmla="*/ 694240 w 2218135"/>
                    <a:gd name="connsiteY55" fmla="*/ 3435384 h 3932403"/>
                    <a:gd name="connsiteX56" fmla="*/ 737336 w 2218135"/>
                    <a:gd name="connsiteY56" fmla="*/ 3377297 h 3932403"/>
                    <a:gd name="connsiteX57" fmla="*/ 742958 w 2218135"/>
                    <a:gd name="connsiteY57" fmla="*/ 3317337 h 3932403"/>
                    <a:gd name="connsiteX58" fmla="*/ 827391 w 2218135"/>
                    <a:gd name="connsiteY58" fmla="*/ 3256206 h 3932403"/>
                    <a:gd name="connsiteX59" fmla="*/ 829151 w 2218135"/>
                    <a:gd name="connsiteY59" fmla="*/ 3169309 h 3932403"/>
                    <a:gd name="connsiteX60" fmla="*/ 911597 w 2218135"/>
                    <a:gd name="connsiteY60" fmla="*/ 3122465 h 3932403"/>
                    <a:gd name="connsiteX61" fmla="*/ 877869 w 2218135"/>
                    <a:gd name="connsiteY61" fmla="*/ 3062504 h 3932403"/>
                    <a:gd name="connsiteX62" fmla="*/ 917218 w 2218135"/>
                    <a:gd name="connsiteY62" fmla="*/ 3000669 h 3932403"/>
                    <a:gd name="connsiteX63" fmla="*/ 902228 w 2218135"/>
                    <a:gd name="connsiteY63" fmla="*/ 2916350 h 3932403"/>
                    <a:gd name="connsiteX64" fmla="*/ 941577 w 2218135"/>
                    <a:gd name="connsiteY64" fmla="*/ 2858263 h 3932403"/>
                    <a:gd name="connsiteX65" fmla="*/ 930335 w 2218135"/>
                    <a:gd name="connsiteY65" fmla="*/ 2805797 h 3932403"/>
                    <a:gd name="connsiteX66" fmla="*/ 971558 w 2218135"/>
                    <a:gd name="connsiteY66" fmla="*/ 2751458 h 3932403"/>
                    <a:gd name="connsiteX67" fmla="*/ 969684 w 2218135"/>
                    <a:gd name="connsiteY67" fmla="*/ 2689624 h 3932403"/>
                    <a:gd name="connsiteX68" fmla="*/ 1033392 w 2218135"/>
                    <a:gd name="connsiteY68" fmla="*/ 2652148 h 3932403"/>
                    <a:gd name="connsiteX69" fmla="*/ 1084696 w 2218135"/>
                    <a:gd name="connsiteY69" fmla="*/ 2565634 h 3932403"/>
                    <a:gd name="connsiteX70" fmla="*/ 1074615 w 2218135"/>
                    <a:gd name="connsiteY70" fmla="*/ 2504120 h 3932403"/>
                    <a:gd name="connsiteX71" fmla="*/ 1164556 w 2218135"/>
                    <a:gd name="connsiteY71" fmla="*/ 2423548 h 3932403"/>
                    <a:gd name="connsiteX72" fmla="*/ 1207653 w 2218135"/>
                    <a:gd name="connsiteY72" fmla="*/ 2346724 h 3932403"/>
                    <a:gd name="connsiteX73" fmla="*/ 1261992 w 2218135"/>
                    <a:gd name="connsiteY73" fmla="*/ 2301753 h 3932403"/>
                    <a:gd name="connsiteX74" fmla="*/ 1297594 w 2218135"/>
                    <a:gd name="connsiteY74" fmla="*/ 2206191 h 3932403"/>
                    <a:gd name="connsiteX75" fmla="*/ 1391282 w 2218135"/>
                    <a:gd name="connsiteY75" fmla="*/ 2163094 h 3932403"/>
                    <a:gd name="connsiteX76" fmla="*/ 1408146 w 2218135"/>
                    <a:gd name="connsiteY76" fmla="*/ 2075027 h 3932403"/>
                    <a:gd name="connsiteX77" fmla="*/ 1484529 w 2218135"/>
                    <a:gd name="connsiteY77" fmla="*/ 1960918 h 3932403"/>
                    <a:gd name="connsiteX78" fmla="*/ 1447495 w 2218135"/>
                    <a:gd name="connsiteY78" fmla="*/ 1857669 h 3932403"/>
                    <a:gd name="connsiteX79" fmla="*/ 1528067 w 2218135"/>
                    <a:gd name="connsiteY79" fmla="*/ 1778971 h 3932403"/>
                    <a:gd name="connsiteX80" fmla="*/ 1505582 w 2218135"/>
                    <a:gd name="connsiteY80" fmla="*/ 1647807 h 3932403"/>
                    <a:gd name="connsiteX81" fmla="*/ 1511801 w 2218135"/>
                    <a:gd name="connsiteY81" fmla="*/ 1520175 h 3932403"/>
                    <a:gd name="connsiteX82" fmla="*/ 1466233 w 2218135"/>
                    <a:gd name="connsiteY82" fmla="*/ 1415460 h 3932403"/>
                    <a:gd name="connsiteX83" fmla="*/ 1512343 w 2218135"/>
                    <a:gd name="connsiteY83" fmla="*/ 837910 h 3932403"/>
                    <a:gd name="connsiteX84" fmla="*/ 1602740 w 2218135"/>
                    <a:gd name="connsiteY84" fmla="*/ 1112578 h 3932403"/>
                    <a:gd name="connsiteX85" fmla="*/ 1564495 w 2218135"/>
                    <a:gd name="connsiteY85" fmla="*/ 1446351 h 3932403"/>
                    <a:gd name="connsiteX86" fmla="*/ 1870454 w 2218135"/>
                    <a:gd name="connsiteY86" fmla="*/ 1745356 h 3932403"/>
                    <a:gd name="connsiteX87" fmla="*/ 1978235 w 2218135"/>
                    <a:gd name="connsiteY87" fmla="*/ 2134759 h 3932403"/>
                    <a:gd name="connsiteX88" fmla="*/ 1814826 w 2218135"/>
                    <a:gd name="connsiteY88" fmla="*/ 2461578 h 3932403"/>
                    <a:gd name="connsiteX89" fmla="*/ 2037341 w 2218135"/>
                    <a:gd name="connsiteY89" fmla="*/ 2600651 h 3932403"/>
                    <a:gd name="connsiteX90" fmla="*/ 2218135 w 2218135"/>
                    <a:gd name="connsiteY90" fmla="*/ 1752310 h 3932403"/>
                    <a:gd name="connsiteX91" fmla="*/ 1787011 w 2218135"/>
                    <a:gd name="connsiteY91" fmla="*/ 1185590 h 3932403"/>
                    <a:gd name="connsiteX92" fmla="*/ 1797441 w 2218135"/>
                    <a:gd name="connsiteY92" fmla="*/ 413740 h 3932403"/>
                    <a:gd name="connsiteX93" fmla="*/ 1860024 w 2218135"/>
                    <a:gd name="connsiteY93" fmla="*/ 90397 h 3932403"/>
                    <a:gd name="connsiteX94" fmla="*/ 1209862 w 2218135"/>
                    <a:gd name="connsiteY94"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178953 w 2218135"/>
                    <a:gd name="connsiteY11" fmla="*/ 2783312 h 3932403"/>
                    <a:gd name="connsiteX12" fmla="*/ 248282 w 2218135"/>
                    <a:gd name="connsiteY12" fmla="*/ 2762701 h 3932403"/>
                    <a:gd name="connsiteX13" fmla="*/ 246408 w 2218135"/>
                    <a:gd name="connsiteY13" fmla="*/ 2706488 h 3932403"/>
                    <a:gd name="connsiteX14" fmla="*/ 282010 w 2218135"/>
                    <a:gd name="connsiteY14" fmla="*/ 2684002 h 3932403"/>
                    <a:gd name="connsiteX15" fmla="*/ 287631 w 2218135"/>
                    <a:gd name="connsiteY15" fmla="*/ 2650274 h 3932403"/>
                    <a:gd name="connsiteX16" fmla="*/ 341971 w 2218135"/>
                    <a:gd name="connsiteY16" fmla="*/ 2579071 h 3932403"/>
                    <a:gd name="connsiteX17" fmla="*/ 388815 w 2218135"/>
                    <a:gd name="connsiteY17" fmla="*/ 2594061 h 3932403"/>
                    <a:gd name="connsiteX18" fmla="*/ 416921 w 2218135"/>
                    <a:gd name="connsiteY18" fmla="*/ 2580945 h 3932403"/>
                    <a:gd name="connsiteX19" fmla="*/ 446902 w 2218135"/>
                    <a:gd name="connsiteY19" fmla="*/ 2588440 h 3932403"/>
                    <a:gd name="connsiteX20" fmla="*/ 486251 w 2218135"/>
                    <a:gd name="connsiteY20" fmla="*/ 2515363 h 3932403"/>
                    <a:gd name="connsiteX21" fmla="*/ 538717 w 2218135"/>
                    <a:gd name="connsiteY21" fmla="*/ 2545343 h 3932403"/>
                    <a:gd name="connsiteX22" fmla="*/ 553707 w 2218135"/>
                    <a:gd name="connsiteY22" fmla="*/ 2507868 h 3932403"/>
                    <a:gd name="connsiteX23" fmla="*/ 611794 w 2218135"/>
                    <a:gd name="connsiteY23" fmla="*/ 2485383 h 3932403"/>
                    <a:gd name="connsiteX24" fmla="*/ 602425 w 2218135"/>
                    <a:gd name="connsiteY24" fmla="*/ 2434791 h 3932403"/>
                    <a:gd name="connsiteX25" fmla="*/ 674433 w 2218135"/>
                    <a:gd name="connsiteY25" fmla="*/ 2405949 h 3932403"/>
                    <a:gd name="connsiteX26" fmla="*/ 684871 w 2218135"/>
                    <a:gd name="connsiteY26" fmla="*/ 2348597 h 3932403"/>
                    <a:gd name="connsiteX27" fmla="*/ 649269 w 2218135"/>
                    <a:gd name="connsiteY27" fmla="*/ 2311122 h 3932403"/>
                    <a:gd name="connsiteX28" fmla="*/ 675502 w 2218135"/>
                    <a:gd name="connsiteY28" fmla="*/ 2236171 h 3932403"/>
                    <a:gd name="connsiteX29" fmla="*/ 639900 w 2218135"/>
                    <a:gd name="connsiteY29" fmla="*/ 2206191 h 3932403"/>
                    <a:gd name="connsiteX30" fmla="*/ 660512 w 2218135"/>
                    <a:gd name="connsiteY30" fmla="*/ 2140609 h 3932403"/>
                    <a:gd name="connsiteX31" fmla="*/ 626784 w 2218135"/>
                    <a:gd name="connsiteY31" fmla="*/ 2091891 h 3932403"/>
                    <a:gd name="connsiteX32" fmla="*/ 639665 w 2218135"/>
                    <a:gd name="connsiteY32" fmla="*/ 2068699 h 3932403"/>
                    <a:gd name="connsiteX33" fmla="*/ 707356 w 2218135"/>
                    <a:gd name="connsiteY33" fmla="*/ 2097512 h 3932403"/>
                    <a:gd name="connsiteX34" fmla="*/ 774812 w 2218135"/>
                    <a:gd name="connsiteY34" fmla="*/ 2275520 h 3932403"/>
                    <a:gd name="connsiteX35" fmla="*/ 801044 w 2218135"/>
                    <a:gd name="connsiteY35" fmla="*/ 2011319 h 3932403"/>
                    <a:gd name="connsiteX36" fmla="*/ 920966 w 2218135"/>
                    <a:gd name="connsiteY36" fmla="*/ 2031930 h 3932403"/>
                    <a:gd name="connsiteX37" fmla="*/ 975305 w 2218135"/>
                    <a:gd name="connsiteY37" fmla="*/ 1971969 h 3932403"/>
                    <a:gd name="connsiteX38" fmla="*/ 1053405 w 2218135"/>
                    <a:gd name="connsiteY38" fmla="*/ 1947011 h 3932403"/>
                    <a:gd name="connsiteX39" fmla="*/ 1162682 w 2218135"/>
                    <a:gd name="connsiteY39" fmla="*/ 1795834 h 3932403"/>
                    <a:gd name="connsiteX40" fmla="*/ 1189000 w 2218135"/>
                    <a:gd name="connsiteY40" fmla="*/ 1880952 h 3932403"/>
                    <a:gd name="connsiteX41" fmla="*/ 771826 w 2218135"/>
                    <a:gd name="connsiteY41" fmla="*/ 2489869 h 3932403"/>
                    <a:gd name="connsiteX42" fmla="*/ 656764 w 2218135"/>
                    <a:gd name="connsiteY42" fmla="*/ 2764573 h 3932403"/>
                    <a:gd name="connsiteX43" fmla="*/ 632711 w 2218135"/>
                    <a:gd name="connsiteY43" fmla="*/ 3066543 h 3932403"/>
                    <a:gd name="connsiteX44" fmla="*/ 333479 w 2218135"/>
                    <a:gd name="connsiteY44" fmla="*/ 3456942 h 3932403"/>
                    <a:gd name="connsiteX45" fmla="*/ 326981 w 2218135"/>
                    <a:gd name="connsiteY45" fmla="*/ 3742682 h 3932403"/>
                    <a:gd name="connsiteX46" fmla="*/ 297000 w 2218135"/>
                    <a:gd name="connsiteY46" fmla="*/ 3922565 h 3932403"/>
                    <a:gd name="connsiteX47" fmla="*/ 353213 w 2218135"/>
                    <a:gd name="connsiteY47" fmla="*/ 3903827 h 3932403"/>
                    <a:gd name="connsiteX48" fmla="*/ 390482 w 2218135"/>
                    <a:gd name="connsiteY48" fmla="*/ 3895062 h 3932403"/>
                    <a:gd name="connsiteX49" fmla="*/ 433785 w 2218135"/>
                    <a:gd name="connsiteY49" fmla="*/ 3823255 h 3932403"/>
                    <a:gd name="connsiteX50" fmla="*/ 499367 w 2218135"/>
                    <a:gd name="connsiteY50" fmla="*/ 3767042 h 3932403"/>
                    <a:gd name="connsiteX51" fmla="*/ 510610 w 2218135"/>
                    <a:gd name="connsiteY51" fmla="*/ 3703333 h 3932403"/>
                    <a:gd name="connsiteX52" fmla="*/ 551833 w 2218135"/>
                    <a:gd name="connsiteY52" fmla="*/ 3632130 h 3932403"/>
                    <a:gd name="connsiteX53" fmla="*/ 533095 w 2218135"/>
                    <a:gd name="connsiteY53" fmla="*/ 3545937 h 3932403"/>
                    <a:gd name="connsiteX54" fmla="*/ 596803 w 2218135"/>
                    <a:gd name="connsiteY54" fmla="*/ 3512209 h 3932403"/>
                    <a:gd name="connsiteX55" fmla="*/ 611794 w 2218135"/>
                    <a:gd name="connsiteY55" fmla="*/ 3446627 h 3932403"/>
                    <a:gd name="connsiteX56" fmla="*/ 694240 w 2218135"/>
                    <a:gd name="connsiteY56" fmla="*/ 3435384 h 3932403"/>
                    <a:gd name="connsiteX57" fmla="*/ 737336 w 2218135"/>
                    <a:gd name="connsiteY57" fmla="*/ 3377297 h 3932403"/>
                    <a:gd name="connsiteX58" fmla="*/ 742958 w 2218135"/>
                    <a:gd name="connsiteY58" fmla="*/ 3317337 h 3932403"/>
                    <a:gd name="connsiteX59" fmla="*/ 827391 w 2218135"/>
                    <a:gd name="connsiteY59" fmla="*/ 3256206 h 3932403"/>
                    <a:gd name="connsiteX60" fmla="*/ 829151 w 2218135"/>
                    <a:gd name="connsiteY60" fmla="*/ 3169309 h 3932403"/>
                    <a:gd name="connsiteX61" fmla="*/ 911597 w 2218135"/>
                    <a:gd name="connsiteY61" fmla="*/ 3122465 h 3932403"/>
                    <a:gd name="connsiteX62" fmla="*/ 877869 w 2218135"/>
                    <a:gd name="connsiteY62" fmla="*/ 3062504 h 3932403"/>
                    <a:gd name="connsiteX63" fmla="*/ 917218 w 2218135"/>
                    <a:gd name="connsiteY63" fmla="*/ 3000669 h 3932403"/>
                    <a:gd name="connsiteX64" fmla="*/ 902228 w 2218135"/>
                    <a:gd name="connsiteY64" fmla="*/ 2916350 h 3932403"/>
                    <a:gd name="connsiteX65" fmla="*/ 941577 w 2218135"/>
                    <a:gd name="connsiteY65" fmla="*/ 2858263 h 3932403"/>
                    <a:gd name="connsiteX66" fmla="*/ 930335 w 2218135"/>
                    <a:gd name="connsiteY66" fmla="*/ 2805797 h 3932403"/>
                    <a:gd name="connsiteX67" fmla="*/ 971558 w 2218135"/>
                    <a:gd name="connsiteY67" fmla="*/ 2751458 h 3932403"/>
                    <a:gd name="connsiteX68" fmla="*/ 969684 w 2218135"/>
                    <a:gd name="connsiteY68" fmla="*/ 2689624 h 3932403"/>
                    <a:gd name="connsiteX69" fmla="*/ 1033392 w 2218135"/>
                    <a:gd name="connsiteY69" fmla="*/ 2652148 h 3932403"/>
                    <a:gd name="connsiteX70" fmla="*/ 1084696 w 2218135"/>
                    <a:gd name="connsiteY70" fmla="*/ 2565634 h 3932403"/>
                    <a:gd name="connsiteX71" fmla="*/ 1074615 w 2218135"/>
                    <a:gd name="connsiteY71" fmla="*/ 2504120 h 3932403"/>
                    <a:gd name="connsiteX72" fmla="*/ 1164556 w 2218135"/>
                    <a:gd name="connsiteY72" fmla="*/ 2423548 h 3932403"/>
                    <a:gd name="connsiteX73" fmla="*/ 1207653 w 2218135"/>
                    <a:gd name="connsiteY73" fmla="*/ 2346724 h 3932403"/>
                    <a:gd name="connsiteX74" fmla="*/ 1261992 w 2218135"/>
                    <a:gd name="connsiteY74" fmla="*/ 2301753 h 3932403"/>
                    <a:gd name="connsiteX75" fmla="*/ 1297594 w 2218135"/>
                    <a:gd name="connsiteY75" fmla="*/ 2206191 h 3932403"/>
                    <a:gd name="connsiteX76" fmla="*/ 1391282 w 2218135"/>
                    <a:gd name="connsiteY76" fmla="*/ 2163094 h 3932403"/>
                    <a:gd name="connsiteX77" fmla="*/ 1408146 w 2218135"/>
                    <a:gd name="connsiteY77" fmla="*/ 2075027 h 3932403"/>
                    <a:gd name="connsiteX78" fmla="*/ 1484529 w 2218135"/>
                    <a:gd name="connsiteY78" fmla="*/ 1960918 h 3932403"/>
                    <a:gd name="connsiteX79" fmla="*/ 1447495 w 2218135"/>
                    <a:gd name="connsiteY79" fmla="*/ 1857669 h 3932403"/>
                    <a:gd name="connsiteX80" fmla="*/ 1528067 w 2218135"/>
                    <a:gd name="connsiteY80" fmla="*/ 1778971 h 3932403"/>
                    <a:gd name="connsiteX81" fmla="*/ 1505582 w 2218135"/>
                    <a:gd name="connsiteY81" fmla="*/ 1647807 h 3932403"/>
                    <a:gd name="connsiteX82" fmla="*/ 1511801 w 2218135"/>
                    <a:gd name="connsiteY82" fmla="*/ 1520175 h 3932403"/>
                    <a:gd name="connsiteX83" fmla="*/ 1466233 w 2218135"/>
                    <a:gd name="connsiteY83" fmla="*/ 1415460 h 3932403"/>
                    <a:gd name="connsiteX84" fmla="*/ 1512343 w 2218135"/>
                    <a:gd name="connsiteY84" fmla="*/ 837910 h 3932403"/>
                    <a:gd name="connsiteX85" fmla="*/ 1602740 w 2218135"/>
                    <a:gd name="connsiteY85" fmla="*/ 1112578 h 3932403"/>
                    <a:gd name="connsiteX86" fmla="*/ 1564495 w 2218135"/>
                    <a:gd name="connsiteY86" fmla="*/ 1446351 h 3932403"/>
                    <a:gd name="connsiteX87" fmla="*/ 1870454 w 2218135"/>
                    <a:gd name="connsiteY87" fmla="*/ 1745356 h 3932403"/>
                    <a:gd name="connsiteX88" fmla="*/ 1978235 w 2218135"/>
                    <a:gd name="connsiteY88" fmla="*/ 2134759 h 3932403"/>
                    <a:gd name="connsiteX89" fmla="*/ 1814826 w 2218135"/>
                    <a:gd name="connsiteY89" fmla="*/ 2461578 h 3932403"/>
                    <a:gd name="connsiteX90" fmla="*/ 2037341 w 2218135"/>
                    <a:gd name="connsiteY90" fmla="*/ 2600651 h 3932403"/>
                    <a:gd name="connsiteX91" fmla="*/ 2218135 w 2218135"/>
                    <a:gd name="connsiteY91" fmla="*/ 1752310 h 3932403"/>
                    <a:gd name="connsiteX92" fmla="*/ 1787011 w 2218135"/>
                    <a:gd name="connsiteY92" fmla="*/ 1185590 h 3932403"/>
                    <a:gd name="connsiteX93" fmla="*/ 1797441 w 2218135"/>
                    <a:gd name="connsiteY93" fmla="*/ 413740 h 3932403"/>
                    <a:gd name="connsiteX94" fmla="*/ 1860024 w 2218135"/>
                    <a:gd name="connsiteY94" fmla="*/ 90397 h 3932403"/>
                    <a:gd name="connsiteX95" fmla="*/ 1209862 w 2218135"/>
                    <a:gd name="connsiteY95"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178953 w 2218135"/>
                    <a:gd name="connsiteY11" fmla="*/ 2783312 h 3932403"/>
                    <a:gd name="connsiteX12" fmla="*/ 248282 w 2218135"/>
                    <a:gd name="connsiteY12" fmla="*/ 2762701 h 3932403"/>
                    <a:gd name="connsiteX13" fmla="*/ 246408 w 2218135"/>
                    <a:gd name="connsiteY13" fmla="*/ 2706488 h 3932403"/>
                    <a:gd name="connsiteX14" fmla="*/ 282010 w 2218135"/>
                    <a:gd name="connsiteY14" fmla="*/ 2684002 h 3932403"/>
                    <a:gd name="connsiteX15" fmla="*/ 287631 w 2218135"/>
                    <a:gd name="connsiteY15" fmla="*/ 2650274 h 3932403"/>
                    <a:gd name="connsiteX16" fmla="*/ 341971 w 2218135"/>
                    <a:gd name="connsiteY16" fmla="*/ 2579071 h 3932403"/>
                    <a:gd name="connsiteX17" fmla="*/ 388815 w 2218135"/>
                    <a:gd name="connsiteY17" fmla="*/ 2594061 h 3932403"/>
                    <a:gd name="connsiteX18" fmla="*/ 416921 w 2218135"/>
                    <a:gd name="connsiteY18" fmla="*/ 2580945 h 3932403"/>
                    <a:gd name="connsiteX19" fmla="*/ 446902 w 2218135"/>
                    <a:gd name="connsiteY19" fmla="*/ 2588440 h 3932403"/>
                    <a:gd name="connsiteX20" fmla="*/ 486251 w 2218135"/>
                    <a:gd name="connsiteY20" fmla="*/ 2515363 h 3932403"/>
                    <a:gd name="connsiteX21" fmla="*/ 538717 w 2218135"/>
                    <a:gd name="connsiteY21" fmla="*/ 2545343 h 3932403"/>
                    <a:gd name="connsiteX22" fmla="*/ 553707 w 2218135"/>
                    <a:gd name="connsiteY22" fmla="*/ 2507868 h 3932403"/>
                    <a:gd name="connsiteX23" fmla="*/ 611794 w 2218135"/>
                    <a:gd name="connsiteY23" fmla="*/ 2485383 h 3932403"/>
                    <a:gd name="connsiteX24" fmla="*/ 602425 w 2218135"/>
                    <a:gd name="connsiteY24" fmla="*/ 2434791 h 3932403"/>
                    <a:gd name="connsiteX25" fmla="*/ 674433 w 2218135"/>
                    <a:gd name="connsiteY25" fmla="*/ 2405949 h 3932403"/>
                    <a:gd name="connsiteX26" fmla="*/ 684871 w 2218135"/>
                    <a:gd name="connsiteY26" fmla="*/ 2348597 h 3932403"/>
                    <a:gd name="connsiteX27" fmla="*/ 649269 w 2218135"/>
                    <a:gd name="connsiteY27" fmla="*/ 2311122 h 3932403"/>
                    <a:gd name="connsiteX28" fmla="*/ 675502 w 2218135"/>
                    <a:gd name="connsiteY28" fmla="*/ 2236171 h 3932403"/>
                    <a:gd name="connsiteX29" fmla="*/ 639900 w 2218135"/>
                    <a:gd name="connsiteY29" fmla="*/ 2206191 h 3932403"/>
                    <a:gd name="connsiteX30" fmla="*/ 660512 w 2218135"/>
                    <a:gd name="connsiteY30" fmla="*/ 2140609 h 3932403"/>
                    <a:gd name="connsiteX31" fmla="*/ 626784 w 2218135"/>
                    <a:gd name="connsiteY31" fmla="*/ 2091891 h 3932403"/>
                    <a:gd name="connsiteX32" fmla="*/ 639665 w 2218135"/>
                    <a:gd name="connsiteY32" fmla="*/ 2068699 h 3932403"/>
                    <a:gd name="connsiteX33" fmla="*/ 707356 w 2218135"/>
                    <a:gd name="connsiteY33" fmla="*/ 2097512 h 3932403"/>
                    <a:gd name="connsiteX34" fmla="*/ 774812 w 2218135"/>
                    <a:gd name="connsiteY34" fmla="*/ 2275520 h 3932403"/>
                    <a:gd name="connsiteX35" fmla="*/ 801044 w 2218135"/>
                    <a:gd name="connsiteY35" fmla="*/ 2011319 h 3932403"/>
                    <a:gd name="connsiteX36" fmla="*/ 920966 w 2218135"/>
                    <a:gd name="connsiteY36" fmla="*/ 2031930 h 3932403"/>
                    <a:gd name="connsiteX37" fmla="*/ 975305 w 2218135"/>
                    <a:gd name="connsiteY37" fmla="*/ 1971969 h 3932403"/>
                    <a:gd name="connsiteX38" fmla="*/ 1053405 w 2218135"/>
                    <a:gd name="connsiteY38" fmla="*/ 1947011 h 3932403"/>
                    <a:gd name="connsiteX39" fmla="*/ 1162682 w 2218135"/>
                    <a:gd name="connsiteY39" fmla="*/ 1795834 h 3932403"/>
                    <a:gd name="connsiteX40" fmla="*/ 1189000 w 2218135"/>
                    <a:gd name="connsiteY40" fmla="*/ 1880952 h 3932403"/>
                    <a:gd name="connsiteX41" fmla="*/ 771826 w 2218135"/>
                    <a:gd name="connsiteY41" fmla="*/ 2489869 h 3932403"/>
                    <a:gd name="connsiteX42" fmla="*/ 656764 w 2218135"/>
                    <a:gd name="connsiteY42" fmla="*/ 2764573 h 3932403"/>
                    <a:gd name="connsiteX43" fmla="*/ 632711 w 2218135"/>
                    <a:gd name="connsiteY43" fmla="*/ 3066543 h 3932403"/>
                    <a:gd name="connsiteX44" fmla="*/ 333479 w 2218135"/>
                    <a:gd name="connsiteY44" fmla="*/ 3456942 h 3932403"/>
                    <a:gd name="connsiteX45" fmla="*/ 326981 w 2218135"/>
                    <a:gd name="connsiteY45" fmla="*/ 3742682 h 3932403"/>
                    <a:gd name="connsiteX46" fmla="*/ 297000 w 2218135"/>
                    <a:gd name="connsiteY46" fmla="*/ 3922565 h 3932403"/>
                    <a:gd name="connsiteX47" fmla="*/ 353213 w 2218135"/>
                    <a:gd name="connsiteY47" fmla="*/ 3903827 h 3932403"/>
                    <a:gd name="connsiteX48" fmla="*/ 390482 w 2218135"/>
                    <a:gd name="connsiteY48" fmla="*/ 3895062 h 3932403"/>
                    <a:gd name="connsiteX49" fmla="*/ 433785 w 2218135"/>
                    <a:gd name="connsiteY49" fmla="*/ 3823255 h 3932403"/>
                    <a:gd name="connsiteX50" fmla="*/ 499367 w 2218135"/>
                    <a:gd name="connsiteY50" fmla="*/ 3767042 h 3932403"/>
                    <a:gd name="connsiteX51" fmla="*/ 510610 w 2218135"/>
                    <a:gd name="connsiteY51" fmla="*/ 3703333 h 3932403"/>
                    <a:gd name="connsiteX52" fmla="*/ 551833 w 2218135"/>
                    <a:gd name="connsiteY52" fmla="*/ 3632130 h 3932403"/>
                    <a:gd name="connsiteX53" fmla="*/ 533095 w 2218135"/>
                    <a:gd name="connsiteY53" fmla="*/ 3545937 h 3932403"/>
                    <a:gd name="connsiteX54" fmla="*/ 596803 w 2218135"/>
                    <a:gd name="connsiteY54" fmla="*/ 3512209 h 3932403"/>
                    <a:gd name="connsiteX55" fmla="*/ 611794 w 2218135"/>
                    <a:gd name="connsiteY55" fmla="*/ 3446627 h 3932403"/>
                    <a:gd name="connsiteX56" fmla="*/ 694240 w 2218135"/>
                    <a:gd name="connsiteY56" fmla="*/ 3435384 h 3932403"/>
                    <a:gd name="connsiteX57" fmla="*/ 737336 w 2218135"/>
                    <a:gd name="connsiteY57" fmla="*/ 3377297 h 3932403"/>
                    <a:gd name="connsiteX58" fmla="*/ 742958 w 2218135"/>
                    <a:gd name="connsiteY58" fmla="*/ 3317337 h 3932403"/>
                    <a:gd name="connsiteX59" fmla="*/ 827391 w 2218135"/>
                    <a:gd name="connsiteY59" fmla="*/ 3256206 h 3932403"/>
                    <a:gd name="connsiteX60" fmla="*/ 829151 w 2218135"/>
                    <a:gd name="connsiteY60" fmla="*/ 3169309 h 3932403"/>
                    <a:gd name="connsiteX61" fmla="*/ 911597 w 2218135"/>
                    <a:gd name="connsiteY61" fmla="*/ 3122465 h 3932403"/>
                    <a:gd name="connsiteX62" fmla="*/ 877869 w 2218135"/>
                    <a:gd name="connsiteY62" fmla="*/ 3062504 h 3932403"/>
                    <a:gd name="connsiteX63" fmla="*/ 917218 w 2218135"/>
                    <a:gd name="connsiteY63" fmla="*/ 3000669 h 3932403"/>
                    <a:gd name="connsiteX64" fmla="*/ 902228 w 2218135"/>
                    <a:gd name="connsiteY64" fmla="*/ 2916350 h 3932403"/>
                    <a:gd name="connsiteX65" fmla="*/ 941577 w 2218135"/>
                    <a:gd name="connsiteY65" fmla="*/ 2858263 h 3932403"/>
                    <a:gd name="connsiteX66" fmla="*/ 930335 w 2218135"/>
                    <a:gd name="connsiteY66" fmla="*/ 2805797 h 3932403"/>
                    <a:gd name="connsiteX67" fmla="*/ 971558 w 2218135"/>
                    <a:gd name="connsiteY67" fmla="*/ 2751458 h 3932403"/>
                    <a:gd name="connsiteX68" fmla="*/ 969684 w 2218135"/>
                    <a:gd name="connsiteY68" fmla="*/ 2689624 h 3932403"/>
                    <a:gd name="connsiteX69" fmla="*/ 1033392 w 2218135"/>
                    <a:gd name="connsiteY69" fmla="*/ 2652148 h 3932403"/>
                    <a:gd name="connsiteX70" fmla="*/ 1084696 w 2218135"/>
                    <a:gd name="connsiteY70" fmla="*/ 2565634 h 3932403"/>
                    <a:gd name="connsiteX71" fmla="*/ 1074615 w 2218135"/>
                    <a:gd name="connsiteY71" fmla="*/ 2504120 h 3932403"/>
                    <a:gd name="connsiteX72" fmla="*/ 1164556 w 2218135"/>
                    <a:gd name="connsiteY72" fmla="*/ 2423548 h 3932403"/>
                    <a:gd name="connsiteX73" fmla="*/ 1207653 w 2218135"/>
                    <a:gd name="connsiteY73" fmla="*/ 2346724 h 3932403"/>
                    <a:gd name="connsiteX74" fmla="*/ 1261992 w 2218135"/>
                    <a:gd name="connsiteY74" fmla="*/ 2301753 h 3932403"/>
                    <a:gd name="connsiteX75" fmla="*/ 1297594 w 2218135"/>
                    <a:gd name="connsiteY75" fmla="*/ 2206191 h 3932403"/>
                    <a:gd name="connsiteX76" fmla="*/ 1391282 w 2218135"/>
                    <a:gd name="connsiteY76" fmla="*/ 2163094 h 3932403"/>
                    <a:gd name="connsiteX77" fmla="*/ 1408146 w 2218135"/>
                    <a:gd name="connsiteY77" fmla="*/ 2075027 h 3932403"/>
                    <a:gd name="connsiteX78" fmla="*/ 1484529 w 2218135"/>
                    <a:gd name="connsiteY78" fmla="*/ 1960918 h 3932403"/>
                    <a:gd name="connsiteX79" fmla="*/ 1447495 w 2218135"/>
                    <a:gd name="connsiteY79" fmla="*/ 1857669 h 3932403"/>
                    <a:gd name="connsiteX80" fmla="*/ 1528067 w 2218135"/>
                    <a:gd name="connsiteY80" fmla="*/ 1778971 h 3932403"/>
                    <a:gd name="connsiteX81" fmla="*/ 1505582 w 2218135"/>
                    <a:gd name="connsiteY81" fmla="*/ 1647807 h 3932403"/>
                    <a:gd name="connsiteX82" fmla="*/ 1511801 w 2218135"/>
                    <a:gd name="connsiteY82" fmla="*/ 1520175 h 3932403"/>
                    <a:gd name="connsiteX83" fmla="*/ 1466233 w 2218135"/>
                    <a:gd name="connsiteY83" fmla="*/ 1415460 h 3932403"/>
                    <a:gd name="connsiteX84" fmla="*/ 1512343 w 2218135"/>
                    <a:gd name="connsiteY84" fmla="*/ 837910 h 3932403"/>
                    <a:gd name="connsiteX85" fmla="*/ 1602740 w 2218135"/>
                    <a:gd name="connsiteY85" fmla="*/ 1112578 h 3932403"/>
                    <a:gd name="connsiteX86" fmla="*/ 1564495 w 2218135"/>
                    <a:gd name="connsiteY86" fmla="*/ 1446351 h 3932403"/>
                    <a:gd name="connsiteX87" fmla="*/ 1870454 w 2218135"/>
                    <a:gd name="connsiteY87" fmla="*/ 1745356 h 3932403"/>
                    <a:gd name="connsiteX88" fmla="*/ 1978235 w 2218135"/>
                    <a:gd name="connsiteY88" fmla="*/ 2134759 h 3932403"/>
                    <a:gd name="connsiteX89" fmla="*/ 1814826 w 2218135"/>
                    <a:gd name="connsiteY89" fmla="*/ 2461578 h 3932403"/>
                    <a:gd name="connsiteX90" fmla="*/ 2037341 w 2218135"/>
                    <a:gd name="connsiteY90" fmla="*/ 2600651 h 3932403"/>
                    <a:gd name="connsiteX91" fmla="*/ 2218135 w 2218135"/>
                    <a:gd name="connsiteY91" fmla="*/ 1752310 h 3932403"/>
                    <a:gd name="connsiteX92" fmla="*/ 1787011 w 2218135"/>
                    <a:gd name="connsiteY92" fmla="*/ 1185590 h 3932403"/>
                    <a:gd name="connsiteX93" fmla="*/ 1797441 w 2218135"/>
                    <a:gd name="connsiteY93" fmla="*/ 413740 h 3932403"/>
                    <a:gd name="connsiteX94" fmla="*/ 1860024 w 2218135"/>
                    <a:gd name="connsiteY94" fmla="*/ 90397 h 3932403"/>
                    <a:gd name="connsiteX95" fmla="*/ 1209862 w 2218135"/>
                    <a:gd name="connsiteY95"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178953 w 2218135"/>
                    <a:gd name="connsiteY11" fmla="*/ 2783312 h 3932403"/>
                    <a:gd name="connsiteX12" fmla="*/ 248282 w 2218135"/>
                    <a:gd name="connsiteY12" fmla="*/ 2762701 h 3932403"/>
                    <a:gd name="connsiteX13" fmla="*/ 246408 w 2218135"/>
                    <a:gd name="connsiteY13" fmla="*/ 2706488 h 3932403"/>
                    <a:gd name="connsiteX14" fmla="*/ 282010 w 2218135"/>
                    <a:gd name="connsiteY14" fmla="*/ 2684002 h 3932403"/>
                    <a:gd name="connsiteX15" fmla="*/ 287631 w 2218135"/>
                    <a:gd name="connsiteY15" fmla="*/ 2650274 h 3932403"/>
                    <a:gd name="connsiteX16" fmla="*/ 341971 w 2218135"/>
                    <a:gd name="connsiteY16" fmla="*/ 2579071 h 3932403"/>
                    <a:gd name="connsiteX17" fmla="*/ 388815 w 2218135"/>
                    <a:gd name="connsiteY17" fmla="*/ 2594061 h 3932403"/>
                    <a:gd name="connsiteX18" fmla="*/ 416921 w 2218135"/>
                    <a:gd name="connsiteY18" fmla="*/ 2580945 h 3932403"/>
                    <a:gd name="connsiteX19" fmla="*/ 446902 w 2218135"/>
                    <a:gd name="connsiteY19" fmla="*/ 2588440 h 3932403"/>
                    <a:gd name="connsiteX20" fmla="*/ 486251 w 2218135"/>
                    <a:gd name="connsiteY20" fmla="*/ 2515363 h 3932403"/>
                    <a:gd name="connsiteX21" fmla="*/ 538717 w 2218135"/>
                    <a:gd name="connsiteY21" fmla="*/ 2545343 h 3932403"/>
                    <a:gd name="connsiteX22" fmla="*/ 553707 w 2218135"/>
                    <a:gd name="connsiteY22" fmla="*/ 2507868 h 3932403"/>
                    <a:gd name="connsiteX23" fmla="*/ 611794 w 2218135"/>
                    <a:gd name="connsiteY23" fmla="*/ 2485383 h 3932403"/>
                    <a:gd name="connsiteX24" fmla="*/ 602425 w 2218135"/>
                    <a:gd name="connsiteY24" fmla="*/ 2434791 h 3932403"/>
                    <a:gd name="connsiteX25" fmla="*/ 674433 w 2218135"/>
                    <a:gd name="connsiteY25" fmla="*/ 2405949 h 3932403"/>
                    <a:gd name="connsiteX26" fmla="*/ 684871 w 2218135"/>
                    <a:gd name="connsiteY26" fmla="*/ 2348597 h 3932403"/>
                    <a:gd name="connsiteX27" fmla="*/ 649269 w 2218135"/>
                    <a:gd name="connsiteY27" fmla="*/ 2311122 h 3932403"/>
                    <a:gd name="connsiteX28" fmla="*/ 675502 w 2218135"/>
                    <a:gd name="connsiteY28" fmla="*/ 2236171 h 3932403"/>
                    <a:gd name="connsiteX29" fmla="*/ 639900 w 2218135"/>
                    <a:gd name="connsiteY29" fmla="*/ 2206191 h 3932403"/>
                    <a:gd name="connsiteX30" fmla="*/ 660512 w 2218135"/>
                    <a:gd name="connsiteY30" fmla="*/ 2140609 h 3932403"/>
                    <a:gd name="connsiteX31" fmla="*/ 626784 w 2218135"/>
                    <a:gd name="connsiteY31" fmla="*/ 2091891 h 3932403"/>
                    <a:gd name="connsiteX32" fmla="*/ 639665 w 2218135"/>
                    <a:gd name="connsiteY32" fmla="*/ 2068699 h 3932403"/>
                    <a:gd name="connsiteX33" fmla="*/ 707356 w 2218135"/>
                    <a:gd name="connsiteY33" fmla="*/ 2097512 h 3932403"/>
                    <a:gd name="connsiteX34" fmla="*/ 774812 w 2218135"/>
                    <a:gd name="connsiteY34" fmla="*/ 2275520 h 3932403"/>
                    <a:gd name="connsiteX35" fmla="*/ 801044 w 2218135"/>
                    <a:gd name="connsiteY35" fmla="*/ 2011319 h 3932403"/>
                    <a:gd name="connsiteX36" fmla="*/ 920966 w 2218135"/>
                    <a:gd name="connsiteY36" fmla="*/ 2031930 h 3932403"/>
                    <a:gd name="connsiteX37" fmla="*/ 975305 w 2218135"/>
                    <a:gd name="connsiteY37" fmla="*/ 1971969 h 3932403"/>
                    <a:gd name="connsiteX38" fmla="*/ 1053405 w 2218135"/>
                    <a:gd name="connsiteY38" fmla="*/ 1947011 h 3932403"/>
                    <a:gd name="connsiteX39" fmla="*/ 1162682 w 2218135"/>
                    <a:gd name="connsiteY39" fmla="*/ 1795834 h 3932403"/>
                    <a:gd name="connsiteX40" fmla="*/ 1189000 w 2218135"/>
                    <a:gd name="connsiteY40" fmla="*/ 1880952 h 3932403"/>
                    <a:gd name="connsiteX41" fmla="*/ 771826 w 2218135"/>
                    <a:gd name="connsiteY41" fmla="*/ 2489869 h 3932403"/>
                    <a:gd name="connsiteX42" fmla="*/ 656764 w 2218135"/>
                    <a:gd name="connsiteY42" fmla="*/ 2764573 h 3932403"/>
                    <a:gd name="connsiteX43" fmla="*/ 632711 w 2218135"/>
                    <a:gd name="connsiteY43" fmla="*/ 3066543 h 3932403"/>
                    <a:gd name="connsiteX44" fmla="*/ 333479 w 2218135"/>
                    <a:gd name="connsiteY44" fmla="*/ 3456942 h 3932403"/>
                    <a:gd name="connsiteX45" fmla="*/ 326981 w 2218135"/>
                    <a:gd name="connsiteY45" fmla="*/ 3742682 h 3932403"/>
                    <a:gd name="connsiteX46" fmla="*/ 297000 w 2218135"/>
                    <a:gd name="connsiteY46" fmla="*/ 3922565 h 3932403"/>
                    <a:gd name="connsiteX47" fmla="*/ 353213 w 2218135"/>
                    <a:gd name="connsiteY47" fmla="*/ 3903827 h 3932403"/>
                    <a:gd name="connsiteX48" fmla="*/ 390482 w 2218135"/>
                    <a:gd name="connsiteY48" fmla="*/ 3895062 h 3932403"/>
                    <a:gd name="connsiteX49" fmla="*/ 433785 w 2218135"/>
                    <a:gd name="connsiteY49" fmla="*/ 3823255 h 3932403"/>
                    <a:gd name="connsiteX50" fmla="*/ 499367 w 2218135"/>
                    <a:gd name="connsiteY50" fmla="*/ 3767042 h 3932403"/>
                    <a:gd name="connsiteX51" fmla="*/ 510610 w 2218135"/>
                    <a:gd name="connsiteY51" fmla="*/ 3703333 h 3932403"/>
                    <a:gd name="connsiteX52" fmla="*/ 551833 w 2218135"/>
                    <a:gd name="connsiteY52" fmla="*/ 3632130 h 3932403"/>
                    <a:gd name="connsiteX53" fmla="*/ 533095 w 2218135"/>
                    <a:gd name="connsiteY53" fmla="*/ 3545937 h 3932403"/>
                    <a:gd name="connsiteX54" fmla="*/ 596803 w 2218135"/>
                    <a:gd name="connsiteY54" fmla="*/ 3512209 h 3932403"/>
                    <a:gd name="connsiteX55" fmla="*/ 611794 w 2218135"/>
                    <a:gd name="connsiteY55" fmla="*/ 3446627 h 3932403"/>
                    <a:gd name="connsiteX56" fmla="*/ 694240 w 2218135"/>
                    <a:gd name="connsiteY56" fmla="*/ 3435384 h 3932403"/>
                    <a:gd name="connsiteX57" fmla="*/ 737336 w 2218135"/>
                    <a:gd name="connsiteY57" fmla="*/ 3377297 h 3932403"/>
                    <a:gd name="connsiteX58" fmla="*/ 742958 w 2218135"/>
                    <a:gd name="connsiteY58" fmla="*/ 3317337 h 3932403"/>
                    <a:gd name="connsiteX59" fmla="*/ 827391 w 2218135"/>
                    <a:gd name="connsiteY59" fmla="*/ 3256206 h 3932403"/>
                    <a:gd name="connsiteX60" fmla="*/ 829151 w 2218135"/>
                    <a:gd name="connsiteY60" fmla="*/ 3169309 h 3932403"/>
                    <a:gd name="connsiteX61" fmla="*/ 911597 w 2218135"/>
                    <a:gd name="connsiteY61" fmla="*/ 3122465 h 3932403"/>
                    <a:gd name="connsiteX62" fmla="*/ 877869 w 2218135"/>
                    <a:gd name="connsiteY62" fmla="*/ 3062504 h 3932403"/>
                    <a:gd name="connsiteX63" fmla="*/ 917218 w 2218135"/>
                    <a:gd name="connsiteY63" fmla="*/ 3000669 h 3932403"/>
                    <a:gd name="connsiteX64" fmla="*/ 902228 w 2218135"/>
                    <a:gd name="connsiteY64" fmla="*/ 2916350 h 3932403"/>
                    <a:gd name="connsiteX65" fmla="*/ 941577 w 2218135"/>
                    <a:gd name="connsiteY65" fmla="*/ 2858263 h 3932403"/>
                    <a:gd name="connsiteX66" fmla="*/ 930335 w 2218135"/>
                    <a:gd name="connsiteY66" fmla="*/ 2805797 h 3932403"/>
                    <a:gd name="connsiteX67" fmla="*/ 971558 w 2218135"/>
                    <a:gd name="connsiteY67" fmla="*/ 2751458 h 3932403"/>
                    <a:gd name="connsiteX68" fmla="*/ 969684 w 2218135"/>
                    <a:gd name="connsiteY68" fmla="*/ 2689624 h 3932403"/>
                    <a:gd name="connsiteX69" fmla="*/ 1033392 w 2218135"/>
                    <a:gd name="connsiteY69" fmla="*/ 2652148 h 3932403"/>
                    <a:gd name="connsiteX70" fmla="*/ 1084696 w 2218135"/>
                    <a:gd name="connsiteY70" fmla="*/ 2565634 h 3932403"/>
                    <a:gd name="connsiteX71" fmla="*/ 1074615 w 2218135"/>
                    <a:gd name="connsiteY71" fmla="*/ 2504120 h 3932403"/>
                    <a:gd name="connsiteX72" fmla="*/ 1164556 w 2218135"/>
                    <a:gd name="connsiteY72" fmla="*/ 2423548 h 3932403"/>
                    <a:gd name="connsiteX73" fmla="*/ 1207653 w 2218135"/>
                    <a:gd name="connsiteY73" fmla="*/ 2346724 h 3932403"/>
                    <a:gd name="connsiteX74" fmla="*/ 1261992 w 2218135"/>
                    <a:gd name="connsiteY74" fmla="*/ 2301753 h 3932403"/>
                    <a:gd name="connsiteX75" fmla="*/ 1297594 w 2218135"/>
                    <a:gd name="connsiteY75" fmla="*/ 2206191 h 3932403"/>
                    <a:gd name="connsiteX76" fmla="*/ 1391282 w 2218135"/>
                    <a:gd name="connsiteY76" fmla="*/ 2163094 h 3932403"/>
                    <a:gd name="connsiteX77" fmla="*/ 1408146 w 2218135"/>
                    <a:gd name="connsiteY77" fmla="*/ 2075027 h 3932403"/>
                    <a:gd name="connsiteX78" fmla="*/ 1484529 w 2218135"/>
                    <a:gd name="connsiteY78" fmla="*/ 1960918 h 3932403"/>
                    <a:gd name="connsiteX79" fmla="*/ 1447495 w 2218135"/>
                    <a:gd name="connsiteY79" fmla="*/ 1857669 h 3932403"/>
                    <a:gd name="connsiteX80" fmla="*/ 1528067 w 2218135"/>
                    <a:gd name="connsiteY80" fmla="*/ 1778971 h 3932403"/>
                    <a:gd name="connsiteX81" fmla="*/ 1505582 w 2218135"/>
                    <a:gd name="connsiteY81" fmla="*/ 1647807 h 3932403"/>
                    <a:gd name="connsiteX82" fmla="*/ 1511801 w 2218135"/>
                    <a:gd name="connsiteY82" fmla="*/ 1520175 h 3932403"/>
                    <a:gd name="connsiteX83" fmla="*/ 1466233 w 2218135"/>
                    <a:gd name="connsiteY83" fmla="*/ 1415460 h 3932403"/>
                    <a:gd name="connsiteX84" fmla="*/ 1512343 w 2218135"/>
                    <a:gd name="connsiteY84" fmla="*/ 837910 h 3932403"/>
                    <a:gd name="connsiteX85" fmla="*/ 1602740 w 2218135"/>
                    <a:gd name="connsiteY85" fmla="*/ 1112578 h 3932403"/>
                    <a:gd name="connsiteX86" fmla="*/ 1564495 w 2218135"/>
                    <a:gd name="connsiteY86" fmla="*/ 1446351 h 3932403"/>
                    <a:gd name="connsiteX87" fmla="*/ 1870454 w 2218135"/>
                    <a:gd name="connsiteY87" fmla="*/ 1745356 h 3932403"/>
                    <a:gd name="connsiteX88" fmla="*/ 1978235 w 2218135"/>
                    <a:gd name="connsiteY88" fmla="*/ 2134759 h 3932403"/>
                    <a:gd name="connsiteX89" fmla="*/ 1814826 w 2218135"/>
                    <a:gd name="connsiteY89" fmla="*/ 2461578 h 3932403"/>
                    <a:gd name="connsiteX90" fmla="*/ 2037341 w 2218135"/>
                    <a:gd name="connsiteY90" fmla="*/ 2600651 h 3932403"/>
                    <a:gd name="connsiteX91" fmla="*/ 2018995 w 2218135"/>
                    <a:gd name="connsiteY91" fmla="*/ 2440412 h 3932403"/>
                    <a:gd name="connsiteX92" fmla="*/ 2218135 w 2218135"/>
                    <a:gd name="connsiteY92" fmla="*/ 1752310 h 3932403"/>
                    <a:gd name="connsiteX93" fmla="*/ 1787011 w 2218135"/>
                    <a:gd name="connsiteY93" fmla="*/ 1185590 h 3932403"/>
                    <a:gd name="connsiteX94" fmla="*/ 1797441 w 2218135"/>
                    <a:gd name="connsiteY94" fmla="*/ 413740 h 3932403"/>
                    <a:gd name="connsiteX95" fmla="*/ 1860024 w 2218135"/>
                    <a:gd name="connsiteY95" fmla="*/ 90397 h 3932403"/>
                    <a:gd name="connsiteX96" fmla="*/ 1209862 w 2218135"/>
                    <a:gd name="connsiteY96" fmla="*/ 0 h 3932403"/>
                    <a:gd name="connsiteX0" fmla="*/ 1209862 w 2218135"/>
                    <a:gd name="connsiteY0" fmla="*/ 0 h 3932403"/>
                    <a:gd name="connsiteX1" fmla="*/ 1034960 w 2218135"/>
                    <a:gd name="connsiteY1" fmla="*/ 791108 h 3932403"/>
                    <a:gd name="connsiteX2" fmla="*/ 996714 w 2218135"/>
                    <a:gd name="connsiteY2" fmla="*/ 1335756 h 3932403"/>
                    <a:gd name="connsiteX3" fmla="*/ 427580 w 2218135"/>
                    <a:gd name="connsiteY3" fmla="*/ 1852325 h 3932403"/>
                    <a:gd name="connsiteX4" fmla="*/ 276745 w 2218135"/>
                    <a:gd name="connsiteY4" fmla="*/ 2097034 h 3932403"/>
                    <a:gd name="connsiteX5" fmla="*/ 383194 w 2218135"/>
                    <a:gd name="connsiteY5" fmla="*/ 2346723 h 3932403"/>
                    <a:gd name="connsiteX6" fmla="*/ 121621 w 2218135"/>
                    <a:gd name="connsiteY6" fmla="*/ 2444194 h 3932403"/>
                    <a:gd name="connsiteX7" fmla="*/ 81517 w 2218135"/>
                    <a:gd name="connsiteY7" fmla="*/ 2646526 h 3932403"/>
                    <a:gd name="connsiteX8" fmla="*/ 67389 w 2218135"/>
                    <a:gd name="connsiteY8" fmla="*/ 2845900 h 3932403"/>
                    <a:gd name="connsiteX9" fmla="*/ 98381 w 2218135"/>
                    <a:gd name="connsiteY9" fmla="*/ 2826409 h 3932403"/>
                    <a:gd name="connsiteX10" fmla="*/ 169584 w 2218135"/>
                    <a:gd name="connsiteY10" fmla="*/ 2818914 h 3932403"/>
                    <a:gd name="connsiteX11" fmla="*/ 178953 w 2218135"/>
                    <a:gd name="connsiteY11" fmla="*/ 2783312 h 3932403"/>
                    <a:gd name="connsiteX12" fmla="*/ 248282 w 2218135"/>
                    <a:gd name="connsiteY12" fmla="*/ 2762701 h 3932403"/>
                    <a:gd name="connsiteX13" fmla="*/ 246408 w 2218135"/>
                    <a:gd name="connsiteY13" fmla="*/ 2706488 h 3932403"/>
                    <a:gd name="connsiteX14" fmla="*/ 282010 w 2218135"/>
                    <a:gd name="connsiteY14" fmla="*/ 2684002 h 3932403"/>
                    <a:gd name="connsiteX15" fmla="*/ 287631 w 2218135"/>
                    <a:gd name="connsiteY15" fmla="*/ 2650274 h 3932403"/>
                    <a:gd name="connsiteX16" fmla="*/ 341971 w 2218135"/>
                    <a:gd name="connsiteY16" fmla="*/ 2579071 h 3932403"/>
                    <a:gd name="connsiteX17" fmla="*/ 388815 w 2218135"/>
                    <a:gd name="connsiteY17" fmla="*/ 2594061 h 3932403"/>
                    <a:gd name="connsiteX18" fmla="*/ 416921 w 2218135"/>
                    <a:gd name="connsiteY18" fmla="*/ 2580945 h 3932403"/>
                    <a:gd name="connsiteX19" fmla="*/ 446902 w 2218135"/>
                    <a:gd name="connsiteY19" fmla="*/ 2588440 h 3932403"/>
                    <a:gd name="connsiteX20" fmla="*/ 486251 w 2218135"/>
                    <a:gd name="connsiteY20" fmla="*/ 2515363 h 3932403"/>
                    <a:gd name="connsiteX21" fmla="*/ 538717 w 2218135"/>
                    <a:gd name="connsiteY21" fmla="*/ 2545343 h 3932403"/>
                    <a:gd name="connsiteX22" fmla="*/ 553707 w 2218135"/>
                    <a:gd name="connsiteY22" fmla="*/ 2507868 h 3932403"/>
                    <a:gd name="connsiteX23" fmla="*/ 611794 w 2218135"/>
                    <a:gd name="connsiteY23" fmla="*/ 2485383 h 3932403"/>
                    <a:gd name="connsiteX24" fmla="*/ 602425 w 2218135"/>
                    <a:gd name="connsiteY24" fmla="*/ 2434791 h 3932403"/>
                    <a:gd name="connsiteX25" fmla="*/ 674433 w 2218135"/>
                    <a:gd name="connsiteY25" fmla="*/ 2405949 h 3932403"/>
                    <a:gd name="connsiteX26" fmla="*/ 684871 w 2218135"/>
                    <a:gd name="connsiteY26" fmla="*/ 2348597 h 3932403"/>
                    <a:gd name="connsiteX27" fmla="*/ 649269 w 2218135"/>
                    <a:gd name="connsiteY27" fmla="*/ 2311122 h 3932403"/>
                    <a:gd name="connsiteX28" fmla="*/ 675502 w 2218135"/>
                    <a:gd name="connsiteY28" fmla="*/ 2236171 h 3932403"/>
                    <a:gd name="connsiteX29" fmla="*/ 639900 w 2218135"/>
                    <a:gd name="connsiteY29" fmla="*/ 2206191 h 3932403"/>
                    <a:gd name="connsiteX30" fmla="*/ 660512 w 2218135"/>
                    <a:gd name="connsiteY30" fmla="*/ 2140609 h 3932403"/>
                    <a:gd name="connsiteX31" fmla="*/ 626784 w 2218135"/>
                    <a:gd name="connsiteY31" fmla="*/ 2091891 h 3932403"/>
                    <a:gd name="connsiteX32" fmla="*/ 639665 w 2218135"/>
                    <a:gd name="connsiteY32" fmla="*/ 2068699 h 3932403"/>
                    <a:gd name="connsiteX33" fmla="*/ 707356 w 2218135"/>
                    <a:gd name="connsiteY33" fmla="*/ 2097512 h 3932403"/>
                    <a:gd name="connsiteX34" fmla="*/ 774812 w 2218135"/>
                    <a:gd name="connsiteY34" fmla="*/ 2275520 h 3932403"/>
                    <a:gd name="connsiteX35" fmla="*/ 801044 w 2218135"/>
                    <a:gd name="connsiteY35" fmla="*/ 2011319 h 3932403"/>
                    <a:gd name="connsiteX36" fmla="*/ 920966 w 2218135"/>
                    <a:gd name="connsiteY36" fmla="*/ 2031930 h 3932403"/>
                    <a:gd name="connsiteX37" fmla="*/ 975305 w 2218135"/>
                    <a:gd name="connsiteY37" fmla="*/ 1971969 h 3932403"/>
                    <a:gd name="connsiteX38" fmla="*/ 1053405 w 2218135"/>
                    <a:gd name="connsiteY38" fmla="*/ 1947011 h 3932403"/>
                    <a:gd name="connsiteX39" fmla="*/ 1162682 w 2218135"/>
                    <a:gd name="connsiteY39" fmla="*/ 1795834 h 3932403"/>
                    <a:gd name="connsiteX40" fmla="*/ 1189000 w 2218135"/>
                    <a:gd name="connsiteY40" fmla="*/ 1880952 h 3932403"/>
                    <a:gd name="connsiteX41" fmla="*/ 771826 w 2218135"/>
                    <a:gd name="connsiteY41" fmla="*/ 2489869 h 3932403"/>
                    <a:gd name="connsiteX42" fmla="*/ 656764 w 2218135"/>
                    <a:gd name="connsiteY42" fmla="*/ 2764573 h 3932403"/>
                    <a:gd name="connsiteX43" fmla="*/ 632711 w 2218135"/>
                    <a:gd name="connsiteY43" fmla="*/ 3066543 h 3932403"/>
                    <a:gd name="connsiteX44" fmla="*/ 333479 w 2218135"/>
                    <a:gd name="connsiteY44" fmla="*/ 3456942 h 3932403"/>
                    <a:gd name="connsiteX45" fmla="*/ 326981 w 2218135"/>
                    <a:gd name="connsiteY45" fmla="*/ 3742682 h 3932403"/>
                    <a:gd name="connsiteX46" fmla="*/ 297000 w 2218135"/>
                    <a:gd name="connsiteY46" fmla="*/ 3922565 h 3932403"/>
                    <a:gd name="connsiteX47" fmla="*/ 353213 w 2218135"/>
                    <a:gd name="connsiteY47" fmla="*/ 3903827 h 3932403"/>
                    <a:gd name="connsiteX48" fmla="*/ 390482 w 2218135"/>
                    <a:gd name="connsiteY48" fmla="*/ 3895062 h 3932403"/>
                    <a:gd name="connsiteX49" fmla="*/ 433785 w 2218135"/>
                    <a:gd name="connsiteY49" fmla="*/ 3823255 h 3932403"/>
                    <a:gd name="connsiteX50" fmla="*/ 499367 w 2218135"/>
                    <a:gd name="connsiteY50" fmla="*/ 3767042 h 3932403"/>
                    <a:gd name="connsiteX51" fmla="*/ 510610 w 2218135"/>
                    <a:gd name="connsiteY51" fmla="*/ 3703333 h 3932403"/>
                    <a:gd name="connsiteX52" fmla="*/ 551833 w 2218135"/>
                    <a:gd name="connsiteY52" fmla="*/ 3632130 h 3932403"/>
                    <a:gd name="connsiteX53" fmla="*/ 533095 w 2218135"/>
                    <a:gd name="connsiteY53" fmla="*/ 3545937 h 3932403"/>
                    <a:gd name="connsiteX54" fmla="*/ 596803 w 2218135"/>
                    <a:gd name="connsiteY54" fmla="*/ 3512209 h 3932403"/>
                    <a:gd name="connsiteX55" fmla="*/ 611794 w 2218135"/>
                    <a:gd name="connsiteY55" fmla="*/ 3446627 h 3932403"/>
                    <a:gd name="connsiteX56" fmla="*/ 694240 w 2218135"/>
                    <a:gd name="connsiteY56" fmla="*/ 3435384 h 3932403"/>
                    <a:gd name="connsiteX57" fmla="*/ 737336 w 2218135"/>
                    <a:gd name="connsiteY57" fmla="*/ 3377297 h 3932403"/>
                    <a:gd name="connsiteX58" fmla="*/ 742958 w 2218135"/>
                    <a:gd name="connsiteY58" fmla="*/ 3317337 h 3932403"/>
                    <a:gd name="connsiteX59" fmla="*/ 827391 w 2218135"/>
                    <a:gd name="connsiteY59" fmla="*/ 3256206 h 3932403"/>
                    <a:gd name="connsiteX60" fmla="*/ 829151 w 2218135"/>
                    <a:gd name="connsiteY60" fmla="*/ 3169309 h 3932403"/>
                    <a:gd name="connsiteX61" fmla="*/ 911597 w 2218135"/>
                    <a:gd name="connsiteY61" fmla="*/ 3122465 h 3932403"/>
                    <a:gd name="connsiteX62" fmla="*/ 877869 w 2218135"/>
                    <a:gd name="connsiteY62" fmla="*/ 3062504 h 3932403"/>
                    <a:gd name="connsiteX63" fmla="*/ 917218 w 2218135"/>
                    <a:gd name="connsiteY63" fmla="*/ 3000669 h 3932403"/>
                    <a:gd name="connsiteX64" fmla="*/ 902228 w 2218135"/>
                    <a:gd name="connsiteY64" fmla="*/ 2916350 h 3932403"/>
                    <a:gd name="connsiteX65" fmla="*/ 941577 w 2218135"/>
                    <a:gd name="connsiteY65" fmla="*/ 2858263 h 3932403"/>
                    <a:gd name="connsiteX66" fmla="*/ 930335 w 2218135"/>
                    <a:gd name="connsiteY66" fmla="*/ 2805797 h 3932403"/>
                    <a:gd name="connsiteX67" fmla="*/ 971558 w 2218135"/>
                    <a:gd name="connsiteY67" fmla="*/ 2751458 h 3932403"/>
                    <a:gd name="connsiteX68" fmla="*/ 969684 w 2218135"/>
                    <a:gd name="connsiteY68" fmla="*/ 2689624 h 3932403"/>
                    <a:gd name="connsiteX69" fmla="*/ 1033392 w 2218135"/>
                    <a:gd name="connsiteY69" fmla="*/ 2652148 h 3932403"/>
                    <a:gd name="connsiteX70" fmla="*/ 1084696 w 2218135"/>
                    <a:gd name="connsiteY70" fmla="*/ 2565634 h 3932403"/>
                    <a:gd name="connsiteX71" fmla="*/ 1074615 w 2218135"/>
                    <a:gd name="connsiteY71" fmla="*/ 2504120 h 3932403"/>
                    <a:gd name="connsiteX72" fmla="*/ 1164556 w 2218135"/>
                    <a:gd name="connsiteY72" fmla="*/ 2423548 h 3932403"/>
                    <a:gd name="connsiteX73" fmla="*/ 1207653 w 2218135"/>
                    <a:gd name="connsiteY73" fmla="*/ 2346724 h 3932403"/>
                    <a:gd name="connsiteX74" fmla="*/ 1261992 w 2218135"/>
                    <a:gd name="connsiteY74" fmla="*/ 2301753 h 3932403"/>
                    <a:gd name="connsiteX75" fmla="*/ 1297594 w 2218135"/>
                    <a:gd name="connsiteY75" fmla="*/ 2206191 h 3932403"/>
                    <a:gd name="connsiteX76" fmla="*/ 1391282 w 2218135"/>
                    <a:gd name="connsiteY76" fmla="*/ 2163094 h 3932403"/>
                    <a:gd name="connsiteX77" fmla="*/ 1408146 w 2218135"/>
                    <a:gd name="connsiteY77" fmla="*/ 2075027 h 3932403"/>
                    <a:gd name="connsiteX78" fmla="*/ 1484529 w 2218135"/>
                    <a:gd name="connsiteY78" fmla="*/ 1960918 h 3932403"/>
                    <a:gd name="connsiteX79" fmla="*/ 1447495 w 2218135"/>
                    <a:gd name="connsiteY79" fmla="*/ 1857669 h 3932403"/>
                    <a:gd name="connsiteX80" fmla="*/ 1528067 w 2218135"/>
                    <a:gd name="connsiteY80" fmla="*/ 1778971 h 3932403"/>
                    <a:gd name="connsiteX81" fmla="*/ 1505582 w 2218135"/>
                    <a:gd name="connsiteY81" fmla="*/ 1647807 h 3932403"/>
                    <a:gd name="connsiteX82" fmla="*/ 1511801 w 2218135"/>
                    <a:gd name="connsiteY82" fmla="*/ 1520175 h 3932403"/>
                    <a:gd name="connsiteX83" fmla="*/ 1466233 w 2218135"/>
                    <a:gd name="connsiteY83" fmla="*/ 1415460 h 3932403"/>
                    <a:gd name="connsiteX84" fmla="*/ 1512343 w 2218135"/>
                    <a:gd name="connsiteY84" fmla="*/ 837910 h 3932403"/>
                    <a:gd name="connsiteX85" fmla="*/ 1602740 w 2218135"/>
                    <a:gd name="connsiteY85" fmla="*/ 1112578 h 3932403"/>
                    <a:gd name="connsiteX86" fmla="*/ 1564495 w 2218135"/>
                    <a:gd name="connsiteY86" fmla="*/ 1446351 h 3932403"/>
                    <a:gd name="connsiteX87" fmla="*/ 1870454 w 2218135"/>
                    <a:gd name="connsiteY87" fmla="*/ 1745356 h 3932403"/>
                    <a:gd name="connsiteX88" fmla="*/ 1978235 w 2218135"/>
                    <a:gd name="connsiteY88" fmla="*/ 2134759 h 3932403"/>
                    <a:gd name="connsiteX89" fmla="*/ 1814826 w 2218135"/>
                    <a:gd name="connsiteY89" fmla="*/ 2461578 h 3932403"/>
                    <a:gd name="connsiteX90" fmla="*/ 2037341 w 2218135"/>
                    <a:gd name="connsiteY90" fmla="*/ 2600651 h 3932403"/>
                    <a:gd name="connsiteX91" fmla="*/ 2018995 w 2218135"/>
                    <a:gd name="connsiteY91" fmla="*/ 2440412 h 3932403"/>
                    <a:gd name="connsiteX92" fmla="*/ 2218135 w 2218135"/>
                    <a:gd name="connsiteY92" fmla="*/ 1752310 h 3932403"/>
                    <a:gd name="connsiteX93" fmla="*/ 1787011 w 2218135"/>
                    <a:gd name="connsiteY93" fmla="*/ 1185590 h 3932403"/>
                    <a:gd name="connsiteX94" fmla="*/ 1797441 w 2218135"/>
                    <a:gd name="connsiteY94" fmla="*/ 413740 h 3932403"/>
                    <a:gd name="connsiteX95" fmla="*/ 1860024 w 2218135"/>
                    <a:gd name="connsiteY95" fmla="*/ 90397 h 3932403"/>
                    <a:gd name="connsiteX96" fmla="*/ 1209862 w 2218135"/>
                    <a:gd name="connsiteY96" fmla="*/ 0 h 3932403"/>
                    <a:gd name="connsiteX0" fmla="*/ 1209862 w 2218147"/>
                    <a:gd name="connsiteY0" fmla="*/ 0 h 3932403"/>
                    <a:gd name="connsiteX1" fmla="*/ 1034960 w 2218147"/>
                    <a:gd name="connsiteY1" fmla="*/ 791108 h 3932403"/>
                    <a:gd name="connsiteX2" fmla="*/ 996714 w 2218147"/>
                    <a:gd name="connsiteY2" fmla="*/ 1335756 h 3932403"/>
                    <a:gd name="connsiteX3" fmla="*/ 427580 w 2218147"/>
                    <a:gd name="connsiteY3" fmla="*/ 1852325 h 3932403"/>
                    <a:gd name="connsiteX4" fmla="*/ 276745 w 2218147"/>
                    <a:gd name="connsiteY4" fmla="*/ 2097034 h 3932403"/>
                    <a:gd name="connsiteX5" fmla="*/ 383194 w 2218147"/>
                    <a:gd name="connsiteY5" fmla="*/ 2346723 h 3932403"/>
                    <a:gd name="connsiteX6" fmla="*/ 121621 w 2218147"/>
                    <a:gd name="connsiteY6" fmla="*/ 2444194 h 3932403"/>
                    <a:gd name="connsiteX7" fmla="*/ 81517 w 2218147"/>
                    <a:gd name="connsiteY7" fmla="*/ 2646526 h 3932403"/>
                    <a:gd name="connsiteX8" fmla="*/ 67389 w 2218147"/>
                    <a:gd name="connsiteY8" fmla="*/ 2845900 h 3932403"/>
                    <a:gd name="connsiteX9" fmla="*/ 98381 w 2218147"/>
                    <a:gd name="connsiteY9" fmla="*/ 2826409 h 3932403"/>
                    <a:gd name="connsiteX10" fmla="*/ 169584 w 2218147"/>
                    <a:gd name="connsiteY10" fmla="*/ 2818914 h 3932403"/>
                    <a:gd name="connsiteX11" fmla="*/ 178953 w 2218147"/>
                    <a:gd name="connsiteY11" fmla="*/ 2783312 h 3932403"/>
                    <a:gd name="connsiteX12" fmla="*/ 248282 w 2218147"/>
                    <a:gd name="connsiteY12" fmla="*/ 2762701 h 3932403"/>
                    <a:gd name="connsiteX13" fmla="*/ 246408 w 2218147"/>
                    <a:gd name="connsiteY13" fmla="*/ 2706488 h 3932403"/>
                    <a:gd name="connsiteX14" fmla="*/ 282010 w 2218147"/>
                    <a:gd name="connsiteY14" fmla="*/ 2684002 h 3932403"/>
                    <a:gd name="connsiteX15" fmla="*/ 287631 w 2218147"/>
                    <a:gd name="connsiteY15" fmla="*/ 2650274 h 3932403"/>
                    <a:gd name="connsiteX16" fmla="*/ 341971 w 2218147"/>
                    <a:gd name="connsiteY16" fmla="*/ 2579071 h 3932403"/>
                    <a:gd name="connsiteX17" fmla="*/ 388815 w 2218147"/>
                    <a:gd name="connsiteY17" fmla="*/ 2594061 h 3932403"/>
                    <a:gd name="connsiteX18" fmla="*/ 416921 w 2218147"/>
                    <a:gd name="connsiteY18" fmla="*/ 2580945 h 3932403"/>
                    <a:gd name="connsiteX19" fmla="*/ 446902 w 2218147"/>
                    <a:gd name="connsiteY19" fmla="*/ 2588440 h 3932403"/>
                    <a:gd name="connsiteX20" fmla="*/ 486251 w 2218147"/>
                    <a:gd name="connsiteY20" fmla="*/ 2515363 h 3932403"/>
                    <a:gd name="connsiteX21" fmla="*/ 538717 w 2218147"/>
                    <a:gd name="connsiteY21" fmla="*/ 2545343 h 3932403"/>
                    <a:gd name="connsiteX22" fmla="*/ 553707 w 2218147"/>
                    <a:gd name="connsiteY22" fmla="*/ 2507868 h 3932403"/>
                    <a:gd name="connsiteX23" fmla="*/ 611794 w 2218147"/>
                    <a:gd name="connsiteY23" fmla="*/ 2485383 h 3932403"/>
                    <a:gd name="connsiteX24" fmla="*/ 602425 w 2218147"/>
                    <a:gd name="connsiteY24" fmla="*/ 2434791 h 3932403"/>
                    <a:gd name="connsiteX25" fmla="*/ 674433 w 2218147"/>
                    <a:gd name="connsiteY25" fmla="*/ 2405949 h 3932403"/>
                    <a:gd name="connsiteX26" fmla="*/ 684871 w 2218147"/>
                    <a:gd name="connsiteY26" fmla="*/ 2348597 h 3932403"/>
                    <a:gd name="connsiteX27" fmla="*/ 649269 w 2218147"/>
                    <a:gd name="connsiteY27" fmla="*/ 2311122 h 3932403"/>
                    <a:gd name="connsiteX28" fmla="*/ 675502 w 2218147"/>
                    <a:gd name="connsiteY28" fmla="*/ 2236171 h 3932403"/>
                    <a:gd name="connsiteX29" fmla="*/ 639900 w 2218147"/>
                    <a:gd name="connsiteY29" fmla="*/ 2206191 h 3932403"/>
                    <a:gd name="connsiteX30" fmla="*/ 660512 w 2218147"/>
                    <a:gd name="connsiteY30" fmla="*/ 2140609 h 3932403"/>
                    <a:gd name="connsiteX31" fmla="*/ 626784 w 2218147"/>
                    <a:gd name="connsiteY31" fmla="*/ 2091891 h 3932403"/>
                    <a:gd name="connsiteX32" fmla="*/ 639665 w 2218147"/>
                    <a:gd name="connsiteY32" fmla="*/ 2068699 h 3932403"/>
                    <a:gd name="connsiteX33" fmla="*/ 707356 w 2218147"/>
                    <a:gd name="connsiteY33" fmla="*/ 2097512 h 3932403"/>
                    <a:gd name="connsiteX34" fmla="*/ 774812 w 2218147"/>
                    <a:gd name="connsiteY34" fmla="*/ 2275520 h 3932403"/>
                    <a:gd name="connsiteX35" fmla="*/ 801044 w 2218147"/>
                    <a:gd name="connsiteY35" fmla="*/ 2011319 h 3932403"/>
                    <a:gd name="connsiteX36" fmla="*/ 920966 w 2218147"/>
                    <a:gd name="connsiteY36" fmla="*/ 2031930 h 3932403"/>
                    <a:gd name="connsiteX37" fmla="*/ 975305 w 2218147"/>
                    <a:gd name="connsiteY37" fmla="*/ 1971969 h 3932403"/>
                    <a:gd name="connsiteX38" fmla="*/ 1053405 w 2218147"/>
                    <a:gd name="connsiteY38" fmla="*/ 1947011 h 3932403"/>
                    <a:gd name="connsiteX39" fmla="*/ 1162682 w 2218147"/>
                    <a:gd name="connsiteY39" fmla="*/ 1795834 h 3932403"/>
                    <a:gd name="connsiteX40" fmla="*/ 1189000 w 2218147"/>
                    <a:gd name="connsiteY40" fmla="*/ 1880952 h 3932403"/>
                    <a:gd name="connsiteX41" fmla="*/ 771826 w 2218147"/>
                    <a:gd name="connsiteY41" fmla="*/ 2489869 h 3932403"/>
                    <a:gd name="connsiteX42" fmla="*/ 656764 w 2218147"/>
                    <a:gd name="connsiteY42" fmla="*/ 2764573 h 3932403"/>
                    <a:gd name="connsiteX43" fmla="*/ 632711 w 2218147"/>
                    <a:gd name="connsiteY43" fmla="*/ 3066543 h 3932403"/>
                    <a:gd name="connsiteX44" fmla="*/ 333479 w 2218147"/>
                    <a:gd name="connsiteY44" fmla="*/ 3456942 h 3932403"/>
                    <a:gd name="connsiteX45" fmla="*/ 326981 w 2218147"/>
                    <a:gd name="connsiteY45" fmla="*/ 3742682 h 3932403"/>
                    <a:gd name="connsiteX46" fmla="*/ 297000 w 2218147"/>
                    <a:gd name="connsiteY46" fmla="*/ 3922565 h 3932403"/>
                    <a:gd name="connsiteX47" fmla="*/ 353213 w 2218147"/>
                    <a:gd name="connsiteY47" fmla="*/ 3903827 h 3932403"/>
                    <a:gd name="connsiteX48" fmla="*/ 390482 w 2218147"/>
                    <a:gd name="connsiteY48" fmla="*/ 3895062 h 3932403"/>
                    <a:gd name="connsiteX49" fmla="*/ 433785 w 2218147"/>
                    <a:gd name="connsiteY49" fmla="*/ 3823255 h 3932403"/>
                    <a:gd name="connsiteX50" fmla="*/ 499367 w 2218147"/>
                    <a:gd name="connsiteY50" fmla="*/ 3767042 h 3932403"/>
                    <a:gd name="connsiteX51" fmla="*/ 510610 w 2218147"/>
                    <a:gd name="connsiteY51" fmla="*/ 3703333 h 3932403"/>
                    <a:gd name="connsiteX52" fmla="*/ 551833 w 2218147"/>
                    <a:gd name="connsiteY52" fmla="*/ 3632130 h 3932403"/>
                    <a:gd name="connsiteX53" fmla="*/ 533095 w 2218147"/>
                    <a:gd name="connsiteY53" fmla="*/ 3545937 h 3932403"/>
                    <a:gd name="connsiteX54" fmla="*/ 596803 w 2218147"/>
                    <a:gd name="connsiteY54" fmla="*/ 3512209 h 3932403"/>
                    <a:gd name="connsiteX55" fmla="*/ 611794 w 2218147"/>
                    <a:gd name="connsiteY55" fmla="*/ 3446627 h 3932403"/>
                    <a:gd name="connsiteX56" fmla="*/ 694240 w 2218147"/>
                    <a:gd name="connsiteY56" fmla="*/ 3435384 h 3932403"/>
                    <a:gd name="connsiteX57" fmla="*/ 737336 w 2218147"/>
                    <a:gd name="connsiteY57" fmla="*/ 3377297 h 3932403"/>
                    <a:gd name="connsiteX58" fmla="*/ 742958 w 2218147"/>
                    <a:gd name="connsiteY58" fmla="*/ 3317337 h 3932403"/>
                    <a:gd name="connsiteX59" fmla="*/ 827391 w 2218147"/>
                    <a:gd name="connsiteY59" fmla="*/ 3256206 h 3932403"/>
                    <a:gd name="connsiteX60" fmla="*/ 829151 w 2218147"/>
                    <a:gd name="connsiteY60" fmla="*/ 3169309 h 3932403"/>
                    <a:gd name="connsiteX61" fmla="*/ 911597 w 2218147"/>
                    <a:gd name="connsiteY61" fmla="*/ 3122465 h 3932403"/>
                    <a:gd name="connsiteX62" fmla="*/ 877869 w 2218147"/>
                    <a:gd name="connsiteY62" fmla="*/ 3062504 h 3932403"/>
                    <a:gd name="connsiteX63" fmla="*/ 917218 w 2218147"/>
                    <a:gd name="connsiteY63" fmla="*/ 3000669 h 3932403"/>
                    <a:gd name="connsiteX64" fmla="*/ 902228 w 2218147"/>
                    <a:gd name="connsiteY64" fmla="*/ 2916350 h 3932403"/>
                    <a:gd name="connsiteX65" fmla="*/ 941577 w 2218147"/>
                    <a:gd name="connsiteY65" fmla="*/ 2858263 h 3932403"/>
                    <a:gd name="connsiteX66" fmla="*/ 930335 w 2218147"/>
                    <a:gd name="connsiteY66" fmla="*/ 2805797 h 3932403"/>
                    <a:gd name="connsiteX67" fmla="*/ 971558 w 2218147"/>
                    <a:gd name="connsiteY67" fmla="*/ 2751458 h 3932403"/>
                    <a:gd name="connsiteX68" fmla="*/ 969684 w 2218147"/>
                    <a:gd name="connsiteY68" fmla="*/ 2689624 h 3932403"/>
                    <a:gd name="connsiteX69" fmla="*/ 1033392 w 2218147"/>
                    <a:gd name="connsiteY69" fmla="*/ 2652148 h 3932403"/>
                    <a:gd name="connsiteX70" fmla="*/ 1084696 w 2218147"/>
                    <a:gd name="connsiteY70" fmla="*/ 2565634 h 3932403"/>
                    <a:gd name="connsiteX71" fmla="*/ 1074615 w 2218147"/>
                    <a:gd name="connsiteY71" fmla="*/ 2504120 h 3932403"/>
                    <a:gd name="connsiteX72" fmla="*/ 1164556 w 2218147"/>
                    <a:gd name="connsiteY72" fmla="*/ 2423548 h 3932403"/>
                    <a:gd name="connsiteX73" fmla="*/ 1207653 w 2218147"/>
                    <a:gd name="connsiteY73" fmla="*/ 2346724 h 3932403"/>
                    <a:gd name="connsiteX74" fmla="*/ 1261992 w 2218147"/>
                    <a:gd name="connsiteY74" fmla="*/ 2301753 h 3932403"/>
                    <a:gd name="connsiteX75" fmla="*/ 1297594 w 2218147"/>
                    <a:gd name="connsiteY75" fmla="*/ 2206191 h 3932403"/>
                    <a:gd name="connsiteX76" fmla="*/ 1391282 w 2218147"/>
                    <a:gd name="connsiteY76" fmla="*/ 2163094 h 3932403"/>
                    <a:gd name="connsiteX77" fmla="*/ 1408146 w 2218147"/>
                    <a:gd name="connsiteY77" fmla="*/ 2075027 h 3932403"/>
                    <a:gd name="connsiteX78" fmla="*/ 1484529 w 2218147"/>
                    <a:gd name="connsiteY78" fmla="*/ 1960918 h 3932403"/>
                    <a:gd name="connsiteX79" fmla="*/ 1447495 w 2218147"/>
                    <a:gd name="connsiteY79" fmla="*/ 1857669 h 3932403"/>
                    <a:gd name="connsiteX80" fmla="*/ 1528067 w 2218147"/>
                    <a:gd name="connsiteY80" fmla="*/ 1778971 h 3932403"/>
                    <a:gd name="connsiteX81" fmla="*/ 1505582 w 2218147"/>
                    <a:gd name="connsiteY81" fmla="*/ 1647807 h 3932403"/>
                    <a:gd name="connsiteX82" fmla="*/ 1511801 w 2218147"/>
                    <a:gd name="connsiteY82" fmla="*/ 1520175 h 3932403"/>
                    <a:gd name="connsiteX83" fmla="*/ 1466233 w 2218147"/>
                    <a:gd name="connsiteY83" fmla="*/ 1415460 h 3932403"/>
                    <a:gd name="connsiteX84" fmla="*/ 1512343 w 2218147"/>
                    <a:gd name="connsiteY84" fmla="*/ 837910 h 3932403"/>
                    <a:gd name="connsiteX85" fmla="*/ 1602740 w 2218147"/>
                    <a:gd name="connsiteY85" fmla="*/ 1112578 h 3932403"/>
                    <a:gd name="connsiteX86" fmla="*/ 1564495 w 2218147"/>
                    <a:gd name="connsiteY86" fmla="*/ 1446351 h 3932403"/>
                    <a:gd name="connsiteX87" fmla="*/ 1870454 w 2218147"/>
                    <a:gd name="connsiteY87" fmla="*/ 1745356 h 3932403"/>
                    <a:gd name="connsiteX88" fmla="*/ 1978235 w 2218147"/>
                    <a:gd name="connsiteY88" fmla="*/ 2134759 h 3932403"/>
                    <a:gd name="connsiteX89" fmla="*/ 1814826 w 2218147"/>
                    <a:gd name="connsiteY89" fmla="*/ 2461578 h 3932403"/>
                    <a:gd name="connsiteX90" fmla="*/ 2037341 w 2218147"/>
                    <a:gd name="connsiteY90" fmla="*/ 2600651 h 3932403"/>
                    <a:gd name="connsiteX91" fmla="*/ 2018995 w 2218147"/>
                    <a:gd name="connsiteY91" fmla="*/ 2440412 h 3932403"/>
                    <a:gd name="connsiteX92" fmla="*/ 2218135 w 2218147"/>
                    <a:gd name="connsiteY92" fmla="*/ 1752310 h 3932403"/>
                    <a:gd name="connsiteX93" fmla="*/ 1787011 w 2218147"/>
                    <a:gd name="connsiteY93" fmla="*/ 1185590 h 3932403"/>
                    <a:gd name="connsiteX94" fmla="*/ 1797441 w 2218147"/>
                    <a:gd name="connsiteY94" fmla="*/ 413740 h 3932403"/>
                    <a:gd name="connsiteX95" fmla="*/ 1860024 w 2218147"/>
                    <a:gd name="connsiteY95" fmla="*/ 90397 h 3932403"/>
                    <a:gd name="connsiteX96" fmla="*/ 1209862 w 2218147"/>
                    <a:gd name="connsiteY96" fmla="*/ 0 h 3932403"/>
                    <a:gd name="connsiteX0" fmla="*/ 1209862 w 2218147"/>
                    <a:gd name="connsiteY0" fmla="*/ 0 h 3932403"/>
                    <a:gd name="connsiteX1" fmla="*/ 1034960 w 2218147"/>
                    <a:gd name="connsiteY1" fmla="*/ 791108 h 3932403"/>
                    <a:gd name="connsiteX2" fmla="*/ 996714 w 2218147"/>
                    <a:gd name="connsiteY2" fmla="*/ 1335756 h 3932403"/>
                    <a:gd name="connsiteX3" fmla="*/ 427580 w 2218147"/>
                    <a:gd name="connsiteY3" fmla="*/ 1852325 h 3932403"/>
                    <a:gd name="connsiteX4" fmla="*/ 276745 w 2218147"/>
                    <a:gd name="connsiteY4" fmla="*/ 2097034 h 3932403"/>
                    <a:gd name="connsiteX5" fmla="*/ 383194 w 2218147"/>
                    <a:gd name="connsiteY5" fmla="*/ 2346723 h 3932403"/>
                    <a:gd name="connsiteX6" fmla="*/ 121621 w 2218147"/>
                    <a:gd name="connsiteY6" fmla="*/ 2444194 h 3932403"/>
                    <a:gd name="connsiteX7" fmla="*/ 81517 w 2218147"/>
                    <a:gd name="connsiteY7" fmla="*/ 2646526 h 3932403"/>
                    <a:gd name="connsiteX8" fmla="*/ 67389 w 2218147"/>
                    <a:gd name="connsiteY8" fmla="*/ 2845900 h 3932403"/>
                    <a:gd name="connsiteX9" fmla="*/ 98381 w 2218147"/>
                    <a:gd name="connsiteY9" fmla="*/ 2826409 h 3932403"/>
                    <a:gd name="connsiteX10" fmla="*/ 169584 w 2218147"/>
                    <a:gd name="connsiteY10" fmla="*/ 2818914 h 3932403"/>
                    <a:gd name="connsiteX11" fmla="*/ 178953 w 2218147"/>
                    <a:gd name="connsiteY11" fmla="*/ 2783312 h 3932403"/>
                    <a:gd name="connsiteX12" fmla="*/ 248282 w 2218147"/>
                    <a:gd name="connsiteY12" fmla="*/ 2762701 h 3932403"/>
                    <a:gd name="connsiteX13" fmla="*/ 246408 w 2218147"/>
                    <a:gd name="connsiteY13" fmla="*/ 2706488 h 3932403"/>
                    <a:gd name="connsiteX14" fmla="*/ 282010 w 2218147"/>
                    <a:gd name="connsiteY14" fmla="*/ 2684002 h 3932403"/>
                    <a:gd name="connsiteX15" fmla="*/ 287631 w 2218147"/>
                    <a:gd name="connsiteY15" fmla="*/ 2650274 h 3932403"/>
                    <a:gd name="connsiteX16" fmla="*/ 341971 w 2218147"/>
                    <a:gd name="connsiteY16" fmla="*/ 2579071 h 3932403"/>
                    <a:gd name="connsiteX17" fmla="*/ 388815 w 2218147"/>
                    <a:gd name="connsiteY17" fmla="*/ 2594061 h 3932403"/>
                    <a:gd name="connsiteX18" fmla="*/ 416921 w 2218147"/>
                    <a:gd name="connsiteY18" fmla="*/ 2580945 h 3932403"/>
                    <a:gd name="connsiteX19" fmla="*/ 446902 w 2218147"/>
                    <a:gd name="connsiteY19" fmla="*/ 2588440 h 3932403"/>
                    <a:gd name="connsiteX20" fmla="*/ 486251 w 2218147"/>
                    <a:gd name="connsiteY20" fmla="*/ 2515363 h 3932403"/>
                    <a:gd name="connsiteX21" fmla="*/ 538717 w 2218147"/>
                    <a:gd name="connsiteY21" fmla="*/ 2545343 h 3932403"/>
                    <a:gd name="connsiteX22" fmla="*/ 553707 w 2218147"/>
                    <a:gd name="connsiteY22" fmla="*/ 2507868 h 3932403"/>
                    <a:gd name="connsiteX23" fmla="*/ 611794 w 2218147"/>
                    <a:gd name="connsiteY23" fmla="*/ 2485383 h 3932403"/>
                    <a:gd name="connsiteX24" fmla="*/ 602425 w 2218147"/>
                    <a:gd name="connsiteY24" fmla="*/ 2434791 h 3932403"/>
                    <a:gd name="connsiteX25" fmla="*/ 674433 w 2218147"/>
                    <a:gd name="connsiteY25" fmla="*/ 2405949 h 3932403"/>
                    <a:gd name="connsiteX26" fmla="*/ 684871 w 2218147"/>
                    <a:gd name="connsiteY26" fmla="*/ 2348597 h 3932403"/>
                    <a:gd name="connsiteX27" fmla="*/ 649269 w 2218147"/>
                    <a:gd name="connsiteY27" fmla="*/ 2311122 h 3932403"/>
                    <a:gd name="connsiteX28" fmla="*/ 675502 w 2218147"/>
                    <a:gd name="connsiteY28" fmla="*/ 2236171 h 3932403"/>
                    <a:gd name="connsiteX29" fmla="*/ 639900 w 2218147"/>
                    <a:gd name="connsiteY29" fmla="*/ 2206191 h 3932403"/>
                    <a:gd name="connsiteX30" fmla="*/ 660512 w 2218147"/>
                    <a:gd name="connsiteY30" fmla="*/ 2140609 h 3932403"/>
                    <a:gd name="connsiteX31" fmla="*/ 626784 w 2218147"/>
                    <a:gd name="connsiteY31" fmla="*/ 2091891 h 3932403"/>
                    <a:gd name="connsiteX32" fmla="*/ 639665 w 2218147"/>
                    <a:gd name="connsiteY32" fmla="*/ 2068699 h 3932403"/>
                    <a:gd name="connsiteX33" fmla="*/ 707356 w 2218147"/>
                    <a:gd name="connsiteY33" fmla="*/ 2097512 h 3932403"/>
                    <a:gd name="connsiteX34" fmla="*/ 774812 w 2218147"/>
                    <a:gd name="connsiteY34" fmla="*/ 2275520 h 3932403"/>
                    <a:gd name="connsiteX35" fmla="*/ 801044 w 2218147"/>
                    <a:gd name="connsiteY35" fmla="*/ 2011319 h 3932403"/>
                    <a:gd name="connsiteX36" fmla="*/ 920966 w 2218147"/>
                    <a:gd name="connsiteY36" fmla="*/ 2031930 h 3932403"/>
                    <a:gd name="connsiteX37" fmla="*/ 975305 w 2218147"/>
                    <a:gd name="connsiteY37" fmla="*/ 1971969 h 3932403"/>
                    <a:gd name="connsiteX38" fmla="*/ 1053405 w 2218147"/>
                    <a:gd name="connsiteY38" fmla="*/ 1947011 h 3932403"/>
                    <a:gd name="connsiteX39" fmla="*/ 1162682 w 2218147"/>
                    <a:gd name="connsiteY39" fmla="*/ 1795834 h 3932403"/>
                    <a:gd name="connsiteX40" fmla="*/ 1189000 w 2218147"/>
                    <a:gd name="connsiteY40" fmla="*/ 1880952 h 3932403"/>
                    <a:gd name="connsiteX41" fmla="*/ 771826 w 2218147"/>
                    <a:gd name="connsiteY41" fmla="*/ 2489869 h 3932403"/>
                    <a:gd name="connsiteX42" fmla="*/ 656764 w 2218147"/>
                    <a:gd name="connsiteY42" fmla="*/ 2764573 h 3932403"/>
                    <a:gd name="connsiteX43" fmla="*/ 632711 w 2218147"/>
                    <a:gd name="connsiteY43" fmla="*/ 3066543 h 3932403"/>
                    <a:gd name="connsiteX44" fmla="*/ 333479 w 2218147"/>
                    <a:gd name="connsiteY44" fmla="*/ 3456942 h 3932403"/>
                    <a:gd name="connsiteX45" fmla="*/ 326981 w 2218147"/>
                    <a:gd name="connsiteY45" fmla="*/ 3742682 h 3932403"/>
                    <a:gd name="connsiteX46" fmla="*/ 297000 w 2218147"/>
                    <a:gd name="connsiteY46" fmla="*/ 3922565 h 3932403"/>
                    <a:gd name="connsiteX47" fmla="*/ 353213 w 2218147"/>
                    <a:gd name="connsiteY47" fmla="*/ 3903827 h 3932403"/>
                    <a:gd name="connsiteX48" fmla="*/ 390482 w 2218147"/>
                    <a:gd name="connsiteY48" fmla="*/ 3895062 h 3932403"/>
                    <a:gd name="connsiteX49" fmla="*/ 433785 w 2218147"/>
                    <a:gd name="connsiteY49" fmla="*/ 3823255 h 3932403"/>
                    <a:gd name="connsiteX50" fmla="*/ 499367 w 2218147"/>
                    <a:gd name="connsiteY50" fmla="*/ 3767042 h 3932403"/>
                    <a:gd name="connsiteX51" fmla="*/ 510610 w 2218147"/>
                    <a:gd name="connsiteY51" fmla="*/ 3703333 h 3932403"/>
                    <a:gd name="connsiteX52" fmla="*/ 551833 w 2218147"/>
                    <a:gd name="connsiteY52" fmla="*/ 3632130 h 3932403"/>
                    <a:gd name="connsiteX53" fmla="*/ 533095 w 2218147"/>
                    <a:gd name="connsiteY53" fmla="*/ 3545937 h 3932403"/>
                    <a:gd name="connsiteX54" fmla="*/ 596803 w 2218147"/>
                    <a:gd name="connsiteY54" fmla="*/ 3512209 h 3932403"/>
                    <a:gd name="connsiteX55" fmla="*/ 611794 w 2218147"/>
                    <a:gd name="connsiteY55" fmla="*/ 3446627 h 3932403"/>
                    <a:gd name="connsiteX56" fmla="*/ 694240 w 2218147"/>
                    <a:gd name="connsiteY56" fmla="*/ 3435384 h 3932403"/>
                    <a:gd name="connsiteX57" fmla="*/ 737336 w 2218147"/>
                    <a:gd name="connsiteY57" fmla="*/ 3377297 h 3932403"/>
                    <a:gd name="connsiteX58" fmla="*/ 742958 w 2218147"/>
                    <a:gd name="connsiteY58" fmla="*/ 3317337 h 3932403"/>
                    <a:gd name="connsiteX59" fmla="*/ 827391 w 2218147"/>
                    <a:gd name="connsiteY59" fmla="*/ 3256206 h 3932403"/>
                    <a:gd name="connsiteX60" fmla="*/ 829151 w 2218147"/>
                    <a:gd name="connsiteY60" fmla="*/ 3169309 h 3932403"/>
                    <a:gd name="connsiteX61" fmla="*/ 911597 w 2218147"/>
                    <a:gd name="connsiteY61" fmla="*/ 3122465 h 3932403"/>
                    <a:gd name="connsiteX62" fmla="*/ 877869 w 2218147"/>
                    <a:gd name="connsiteY62" fmla="*/ 3062504 h 3932403"/>
                    <a:gd name="connsiteX63" fmla="*/ 917218 w 2218147"/>
                    <a:gd name="connsiteY63" fmla="*/ 3000669 h 3932403"/>
                    <a:gd name="connsiteX64" fmla="*/ 902228 w 2218147"/>
                    <a:gd name="connsiteY64" fmla="*/ 2916350 h 3932403"/>
                    <a:gd name="connsiteX65" fmla="*/ 941577 w 2218147"/>
                    <a:gd name="connsiteY65" fmla="*/ 2858263 h 3932403"/>
                    <a:gd name="connsiteX66" fmla="*/ 930335 w 2218147"/>
                    <a:gd name="connsiteY66" fmla="*/ 2805797 h 3932403"/>
                    <a:gd name="connsiteX67" fmla="*/ 971558 w 2218147"/>
                    <a:gd name="connsiteY67" fmla="*/ 2751458 h 3932403"/>
                    <a:gd name="connsiteX68" fmla="*/ 969684 w 2218147"/>
                    <a:gd name="connsiteY68" fmla="*/ 2689624 h 3932403"/>
                    <a:gd name="connsiteX69" fmla="*/ 1033392 w 2218147"/>
                    <a:gd name="connsiteY69" fmla="*/ 2652148 h 3932403"/>
                    <a:gd name="connsiteX70" fmla="*/ 1084696 w 2218147"/>
                    <a:gd name="connsiteY70" fmla="*/ 2565634 h 3932403"/>
                    <a:gd name="connsiteX71" fmla="*/ 1074615 w 2218147"/>
                    <a:gd name="connsiteY71" fmla="*/ 2504120 h 3932403"/>
                    <a:gd name="connsiteX72" fmla="*/ 1164556 w 2218147"/>
                    <a:gd name="connsiteY72" fmla="*/ 2423548 h 3932403"/>
                    <a:gd name="connsiteX73" fmla="*/ 1207653 w 2218147"/>
                    <a:gd name="connsiteY73" fmla="*/ 2346724 h 3932403"/>
                    <a:gd name="connsiteX74" fmla="*/ 1261992 w 2218147"/>
                    <a:gd name="connsiteY74" fmla="*/ 2301753 h 3932403"/>
                    <a:gd name="connsiteX75" fmla="*/ 1297594 w 2218147"/>
                    <a:gd name="connsiteY75" fmla="*/ 2206191 h 3932403"/>
                    <a:gd name="connsiteX76" fmla="*/ 1391282 w 2218147"/>
                    <a:gd name="connsiteY76" fmla="*/ 2163094 h 3932403"/>
                    <a:gd name="connsiteX77" fmla="*/ 1408146 w 2218147"/>
                    <a:gd name="connsiteY77" fmla="*/ 2075027 h 3932403"/>
                    <a:gd name="connsiteX78" fmla="*/ 1484529 w 2218147"/>
                    <a:gd name="connsiteY78" fmla="*/ 1960918 h 3932403"/>
                    <a:gd name="connsiteX79" fmla="*/ 1447495 w 2218147"/>
                    <a:gd name="connsiteY79" fmla="*/ 1857669 h 3932403"/>
                    <a:gd name="connsiteX80" fmla="*/ 1528067 w 2218147"/>
                    <a:gd name="connsiteY80" fmla="*/ 1778971 h 3932403"/>
                    <a:gd name="connsiteX81" fmla="*/ 1505582 w 2218147"/>
                    <a:gd name="connsiteY81" fmla="*/ 1647807 h 3932403"/>
                    <a:gd name="connsiteX82" fmla="*/ 1511801 w 2218147"/>
                    <a:gd name="connsiteY82" fmla="*/ 1520175 h 3932403"/>
                    <a:gd name="connsiteX83" fmla="*/ 1466233 w 2218147"/>
                    <a:gd name="connsiteY83" fmla="*/ 1415460 h 3932403"/>
                    <a:gd name="connsiteX84" fmla="*/ 1512343 w 2218147"/>
                    <a:gd name="connsiteY84" fmla="*/ 837910 h 3932403"/>
                    <a:gd name="connsiteX85" fmla="*/ 1602740 w 2218147"/>
                    <a:gd name="connsiteY85" fmla="*/ 1112578 h 3932403"/>
                    <a:gd name="connsiteX86" fmla="*/ 1564495 w 2218147"/>
                    <a:gd name="connsiteY86" fmla="*/ 1446351 h 3932403"/>
                    <a:gd name="connsiteX87" fmla="*/ 1870454 w 2218147"/>
                    <a:gd name="connsiteY87" fmla="*/ 1745356 h 3932403"/>
                    <a:gd name="connsiteX88" fmla="*/ 1978235 w 2218147"/>
                    <a:gd name="connsiteY88" fmla="*/ 2134759 h 3932403"/>
                    <a:gd name="connsiteX89" fmla="*/ 1814826 w 2218147"/>
                    <a:gd name="connsiteY89" fmla="*/ 2461578 h 3932403"/>
                    <a:gd name="connsiteX90" fmla="*/ 2037341 w 2218147"/>
                    <a:gd name="connsiteY90" fmla="*/ 2600651 h 3932403"/>
                    <a:gd name="connsiteX91" fmla="*/ 2018995 w 2218147"/>
                    <a:gd name="connsiteY91" fmla="*/ 2440412 h 3932403"/>
                    <a:gd name="connsiteX92" fmla="*/ 2218135 w 2218147"/>
                    <a:gd name="connsiteY92" fmla="*/ 1752310 h 3932403"/>
                    <a:gd name="connsiteX93" fmla="*/ 1787011 w 2218147"/>
                    <a:gd name="connsiteY93" fmla="*/ 1185590 h 3932403"/>
                    <a:gd name="connsiteX94" fmla="*/ 1797441 w 2218147"/>
                    <a:gd name="connsiteY94" fmla="*/ 413740 h 3932403"/>
                    <a:gd name="connsiteX95" fmla="*/ 1860024 w 2218147"/>
                    <a:gd name="connsiteY95" fmla="*/ 90397 h 3932403"/>
                    <a:gd name="connsiteX96" fmla="*/ 1209862 w 2218147"/>
                    <a:gd name="connsiteY96" fmla="*/ 0 h 3932403"/>
                    <a:gd name="connsiteX0" fmla="*/ 1209862 w 2218217"/>
                    <a:gd name="connsiteY0" fmla="*/ 0 h 3932403"/>
                    <a:gd name="connsiteX1" fmla="*/ 1034960 w 2218217"/>
                    <a:gd name="connsiteY1" fmla="*/ 791108 h 3932403"/>
                    <a:gd name="connsiteX2" fmla="*/ 996714 w 2218217"/>
                    <a:gd name="connsiteY2" fmla="*/ 1335756 h 3932403"/>
                    <a:gd name="connsiteX3" fmla="*/ 427580 w 2218217"/>
                    <a:gd name="connsiteY3" fmla="*/ 1852325 h 3932403"/>
                    <a:gd name="connsiteX4" fmla="*/ 276745 w 2218217"/>
                    <a:gd name="connsiteY4" fmla="*/ 2097034 h 3932403"/>
                    <a:gd name="connsiteX5" fmla="*/ 383194 w 2218217"/>
                    <a:gd name="connsiteY5" fmla="*/ 2346723 h 3932403"/>
                    <a:gd name="connsiteX6" fmla="*/ 121621 w 2218217"/>
                    <a:gd name="connsiteY6" fmla="*/ 2444194 h 3932403"/>
                    <a:gd name="connsiteX7" fmla="*/ 81517 w 2218217"/>
                    <a:gd name="connsiteY7" fmla="*/ 2646526 h 3932403"/>
                    <a:gd name="connsiteX8" fmla="*/ 67389 w 2218217"/>
                    <a:gd name="connsiteY8" fmla="*/ 2845900 h 3932403"/>
                    <a:gd name="connsiteX9" fmla="*/ 98381 w 2218217"/>
                    <a:gd name="connsiteY9" fmla="*/ 2826409 h 3932403"/>
                    <a:gd name="connsiteX10" fmla="*/ 169584 w 2218217"/>
                    <a:gd name="connsiteY10" fmla="*/ 2818914 h 3932403"/>
                    <a:gd name="connsiteX11" fmla="*/ 178953 w 2218217"/>
                    <a:gd name="connsiteY11" fmla="*/ 2783312 h 3932403"/>
                    <a:gd name="connsiteX12" fmla="*/ 248282 w 2218217"/>
                    <a:gd name="connsiteY12" fmla="*/ 2762701 h 3932403"/>
                    <a:gd name="connsiteX13" fmla="*/ 246408 w 2218217"/>
                    <a:gd name="connsiteY13" fmla="*/ 2706488 h 3932403"/>
                    <a:gd name="connsiteX14" fmla="*/ 282010 w 2218217"/>
                    <a:gd name="connsiteY14" fmla="*/ 2684002 h 3932403"/>
                    <a:gd name="connsiteX15" fmla="*/ 287631 w 2218217"/>
                    <a:gd name="connsiteY15" fmla="*/ 2650274 h 3932403"/>
                    <a:gd name="connsiteX16" fmla="*/ 341971 w 2218217"/>
                    <a:gd name="connsiteY16" fmla="*/ 2579071 h 3932403"/>
                    <a:gd name="connsiteX17" fmla="*/ 388815 w 2218217"/>
                    <a:gd name="connsiteY17" fmla="*/ 2594061 h 3932403"/>
                    <a:gd name="connsiteX18" fmla="*/ 416921 w 2218217"/>
                    <a:gd name="connsiteY18" fmla="*/ 2580945 h 3932403"/>
                    <a:gd name="connsiteX19" fmla="*/ 446902 w 2218217"/>
                    <a:gd name="connsiteY19" fmla="*/ 2588440 h 3932403"/>
                    <a:gd name="connsiteX20" fmla="*/ 486251 w 2218217"/>
                    <a:gd name="connsiteY20" fmla="*/ 2515363 h 3932403"/>
                    <a:gd name="connsiteX21" fmla="*/ 538717 w 2218217"/>
                    <a:gd name="connsiteY21" fmla="*/ 2545343 h 3932403"/>
                    <a:gd name="connsiteX22" fmla="*/ 553707 w 2218217"/>
                    <a:gd name="connsiteY22" fmla="*/ 2507868 h 3932403"/>
                    <a:gd name="connsiteX23" fmla="*/ 611794 w 2218217"/>
                    <a:gd name="connsiteY23" fmla="*/ 2485383 h 3932403"/>
                    <a:gd name="connsiteX24" fmla="*/ 602425 w 2218217"/>
                    <a:gd name="connsiteY24" fmla="*/ 2434791 h 3932403"/>
                    <a:gd name="connsiteX25" fmla="*/ 674433 w 2218217"/>
                    <a:gd name="connsiteY25" fmla="*/ 2405949 h 3932403"/>
                    <a:gd name="connsiteX26" fmla="*/ 684871 w 2218217"/>
                    <a:gd name="connsiteY26" fmla="*/ 2348597 h 3932403"/>
                    <a:gd name="connsiteX27" fmla="*/ 649269 w 2218217"/>
                    <a:gd name="connsiteY27" fmla="*/ 2311122 h 3932403"/>
                    <a:gd name="connsiteX28" fmla="*/ 675502 w 2218217"/>
                    <a:gd name="connsiteY28" fmla="*/ 2236171 h 3932403"/>
                    <a:gd name="connsiteX29" fmla="*/ 639900 w 2218217"/>
                    <a:gd name="connsiteY29" fmla="*/ 2206191 h 3932403"/>
                    <a:gd name="connsiteX30" fmla="*/ 660512 w 2218217"/>
                    <a:gd name="connsiteY30" fmla="*/ 2140609 h 3932403"/>
                    <a:gd name="connsiteX31" fmla="*/ 626784 w 2218217"/>
                    <a:gd name="connsiteY31" fmla="*/ 2091891 h 3932403"/>
                    <a:gd name="connsiteX32" fmla="*/ 639665 w 2218217"/>
                    <a:gd name="connsiteY32" fmla="*/ 2068699 h 3932403"/>
                    <a:gd name="connsiteX33" fmla="*/ 707356 w 2218217"/>
                    <a:gd name="connsiteY33" fmla="*/ 2097512 h 3932403"/>
                    <a:gd name="connsiteX34" fmla="*/ 774812 w 2218217"/>
                    <a:gd name="connsiteY34" fmla="*/ 2275520 h 3932403"/>
                    <a:gd name="connsiteX35" fmla="*/ 801044 w 2218217"/>
                    <a:gd name="connsiteY35" fmla="*/ 2011319 h 3932403"/>
                    <a:gd name="connsiteX36" fmla="*/ 920966 w 2218217"/>
                    <a:gd name="connsiteY36" fmla="*/ 2031930 h 3932403"/>
                    <a:gd name="connsiteX37" fmla="*/ 975305 w 2218217"/>
                    <a:gd name="connsiteY37" fmla="*/ 1971969 h 3932403"/>
                    <a:gd name="connsiteX38" fmla="*/ 1053405 w 2218217"/>
                    <a:gd name="connsiteY38" fmla="*/ 1947011 h 3932403"/>
                    <a:gd name="connsiteX39" fmla="*/ 1162682 w 2218217"/>
                    <a:gd name="connsiteY39" fmla="*/ 1795834 h 3932403"/>
                    <a:gd name="connsiteX40" fmla="*/ 1189000 w 2218217"/>
                    <a:gd name="connsiteY40" fmla="*/ 1880952 h 3932403"/>
                    <a:gd name="connsiteX41" fmla="*/ 771826 w 2218217"/>
                    <a:gd name="connsiteY41" fmla="*/ 2489869 h 3932403"/>
                    <a:gd name="connsiteX42" fmla="*/ 656764 w 2218217"/>
                    <a:gd name="connsiteY42" fmla="*/ 2764573 h 3932403"/>
                    <a:gd name="connsiteX43" fmla="*/ 632711 w 2218217"/>
                    <a:gd name="connsiteY43" fmla="*/ 3066543 h 3932403"/>
                    <a:gd name="connsiteX44" fmla="*/ 333479 w 2218217"/>
                    <a:gd name="connsiteY44" fmla="*/ 3456942 h 3932403"/>
                    <a:gd name="connsiteX45" fmla="*/ 326981 w 2218217"/>
                    <a:gd name="connsiteY45" fmla="*/ 3742682 h 3932403"/>
                    <a:gd name="connsiteX46" fmla="*/ 297000 w 2218217"/>
                    <a:gd name="connsiteY46" fmla="*/ 3922565 h 3932403"/>
                    <a:gd name="connsiteX47" fmla="*/ 353213 w 2218217"/>
                    <a:gd name="connsiteY47" fmla="*/ 3903827 h 3932403"/>
                    <a:gd name="connsiteX48" fmla="*/ 390482 w 2218217"/>
                    <a:gd name="connsiteY48" fmla="*/ 3895062 h 3932403"/>
                    <a:gd name="connsiteX49" fmla="*/ 433785 w 2218217"/>
                    <a:gd name="connsiteY49" fmla="*/ 3823255 h 3932403"/>
                    <a:gd name="connsiteX50" fmla="*/ 499367 w 2218217"/>
                    <a:gd name="connsiteY50" fmla="*/ 3767042 h 3932403"/>
                    <a:gd name="connsiteX51" fmla="*/ 510610 w 2218217"/>
                    <a:gd name="connsiteY51" fmla="*/ 3703333 h 3932403"/>
                    <a:gd name="connsiteX52" fmla="*/ 551833 w 2218217"/>
                    <a:gd name="connsiteY52" fmla="*/ 3632130 h 3932403"/>
                    <a:gd name="connsiteX53" fmla="*/ 533095 w 2218217"/>
                    <a:gd name="connsiteY53" fmla="*/ 3545937 h 3932403"/>
                    <a:gd name="connsiteX54" fmla="*/ 596803 w 2218217"/>
                    <a:gd name="connsiteY54" fmla="*/ 3512209 h 3932403"/>
                    <a:gd name="connsiteX55" fmla="*/ 611794 w 2218217"/>
                    <a:gd name="connsiteY55" fmla="*/ 3446627 h 3932403"/>
                    <a:gd name="connsiteX56" fmla="*/ 694240 w 2218217"/>
                    <a:gd name="connsiteY56" fmla="*/ 3435384 h 3932403"/>
                    <a:gd name="connsiteX57" fmla="*/ 737336 w 2218217"/>
                    <a:gd name="connsiteY57" fmla="*/ 3377297 h 3932403"/>
                    <a:gd name="connsiteX58" fmla="*/ 742958 w 2218217"/>
                    <a:gd name="connsiteY58" fmla="*/ 3317337 h 3932403"/>
                    <a:gd name="connsiteX59" fmla="*/ 827391 w 2218217"/>
                    <a:gd name="connsiteY59" fmla="*/ 3256206 h 3932403"/>
                    <a:gd name="connsiteX60" fmla="*/ 829151 w 2218217"/>
                    <a:gd name="connsiteY60" fmla="*/ 3169309 h 3932403"/>
                    <a:gd name="connsiteX61" fmla="*/ 911597 w 2218217"/>
                    <a:gd name="connsiteY61" fmla="*/ 3122465 h 3932403"/>
                    <a:gd name="connsiteX62" fmla="*/ 877869 w 2218217"/>
                    <a:gd name="connsiteY62" fmla="*/ 3062504 h 3932403"/>
                    <a:gd name="connsiteX63" fmla="*/ 917218 w 2218217"/>
                    <a:gd name="connsiteY63" fmla="*/ 3000669 h 3932403"/>
                    <a:gd name="connsiteX64" fmla="*/ 902228 w 2218217"/>
                    <a:gd name="connsiteY64" fmla="*/ 2916350 h 3932403"/>
                    <a:gd name="connsiteX65" fmla="*/ 941577 w 2218217"/>
                    <a:gd name="connsiteY65" fmla="*/ 2858263 h 3932403"/>
                    <a:gd name="connsiteX66" fmla="*/ 930335 w 2218217"/>
                    <a:gd name="connsiteY66" fmla="*/ 2805797 h 3932403"/>
                    <a:gd name="connsiteX67" fmla="*/ 971558 w 2218217"/>
                    <a:gd name="connsiteY67" fmla="*/ 2751458 h 3932403"/>
                    <a:gd name="connsiteX68" fmla="*/ 969684 w 2218217"/>
                    <a:gd name="connsiteY68" fmla="*/ 2689624 h 3932403"/>
                    <a:gd name="connsiteX69" fmla="*/ 1033392 w 2218217"/>
                    <a:gd name="connsiteY69" fmla="*/ 2652148 h 3932403"/>
                    <a:gd name="connsiteX70" fmla="*/ 1084696 w 2218217"/>
                    <a:gd name="connsiteY70" fmla="*/ 2565634 h 3932403"/>
                    <a:gd name="connsiteX71" fmla="*/ 1074615 w 2218217"/>
                    <a:gd name="connsiteY71" fmla="*/ 2504120 h 3932403"/>
                    <a:gd name="connsiteX72" fmla="*/ 1164556 w 2218217"/>
                    <a:gd name="connsiteY72" fmla="*/ 2423548 h 3932403"/>
                    <a:gd name="connsiteX73" fmla="*/ 1207653 w 2218217"/>
                    <a:gd name="connsiteY73" fmla="*/ 2346724 h 3932403"/>
                    <a:gd name="connsiteX74" fmla="*/ 1261992 w 2218217"/>
                    <a:gd name="connsiteY74" fmla="*/ 2301753 h 3932403"/>
                    <a:gd name="connsiteX75" fmla="*/ 1297594 w 2218217"/>
                    <a:gd name="connsiteY75" fmla="*/ 2206191 h 3932403"/>
                    <a:gd name="connsiteX76" fmla="*/ 1391282 w 2218217"/>
                    <a:gd name="connsiteY76" fmla="*/ 2163094 h 3932403"/>
                    <a:gd name="connsiteX77" fmla="*/ 1408146 w 2218217"/>
                    <a:gd name="connsiteY77" fmla="*/ 2075027 h 3932403"/>
                    <a:gd name="connsiteX78" fmla="*/ 1484529 w 2218217"/>
                    <a:gd name="connsiteY78" fmla="*/ 1960918 h 3932403"/>
                    <a:gd name="connsiteX79" fmla="*/ 1447495 w 2218217"/>
                    <a:gd name="connsiteY79" fmla="*/ 1857669 h 3932403"/>
                    <a:gd name="connsiteX80" fmla="*/ 1528067 w 2218217"/>
                    <a:gd name="connsiteY80" fmla="*/ 1778971 h 3932403"/>
                    <a:gd name="connsiteX81" fmla="*/ 1505582 w 2218217"/>
                    <a:gd name="connsiteY81" fmla="*/ 1647807 h 3932403"/>
                    <a:gd name="connsiteX82" fmla="*/ 1511801 w 2218217"/>
                    <a:gd name="connsiteY82" fmla="*/ 1520175 h 3932403"/>
                    <a:gd name="connsiteX83" fmla="*/ 1466233 w 2218217"/>
                    <a:gd name="connsiteY83" fmla="*/ 1415460 h 3932403"/>
                    <a:gd name="connsiteX84" fmla="*/ 1512343 w 2218217"/>
                    <a:gd name="connsiteY84" fmla="*/ 837910 h 3932403"/>
                    <a:gd name="connsiteX85" fmla="*/ 1602740 w 2218217"/>
                    <a:gd name="connsiteY85" fmla="*/ 1112578 h 3932403"/>
                    <a:gd name="connsiteX86" fmla="*/ 1564495 w 2218217"/>
                    <a:gd name="connsiteY86" fmla="*/ 1446351 h 3932403"/>
                    <a:gd name="connsiteX87" fmla="*/ 1870454 w 2218217"/>
                    <a:gd name="connsiteY87" fmla="*/ 1745356 h 3932403"/>
                    <a:gd name="connsiteX88" fmla="*/ 1978235 w 2218217"/>
                    <a:gd name="connsiteY88" fmla="*/ 2134759 h 3932403"/>
                    <a:gd name="connsiteX89" fmla="*/ 1814826 w 2218217"/>
                    <a:gd name="connsiteY89" fmla="*/ 2461578 h 3932403"/>
                    <a:gd name="connsiteX90" fmla="*/ 2037341 w 2218217"/>
                    <a:gd name="connsiteY90" fmla="*/ 2600651 h 3932403"/>
                    <a:gd name="connsiteX91" fmla="*/ 2018995 w 2218217"/>
                    <a:gd name="connsiteY91" fmla="*/ 2440412 h 3932403"/>
                    <a:gd name="connsiteX92" fmla="*/ 2218135 w 2218217"/>
                    <a:gd name="connsiteY92" fmla="*/ 1752310 h 3932403"/>
                    <a:gd name="connsiteX93" fmla="*/ 2004005 w 2218217"/>
                    <a:gd name="connsiteY93" fmla="*/ 1475420 h 3932403"/>
                    <a:gd name="connsiteX94" fmla="*/ 1787011 w 2218217"/>
                    <a:gd name="connsiteY94" fmla="*/ 1185590 h 3932403"/>
                    <a:gd name="connsiteX95" fmla="*/ 1797441 w 2218217"/>
                    <a:gd name="connsiteY95" fmla="*/ 413740 h 3932403"/>
                    <a:gd name="connsiteX96" fmla="*/ 1860024 w 2218217"/>
                    <a:gd name="connsiteY96" fmla="*/ 90397 h 3932403"/>
                    <a:gd name="connsiteX97" fmla="*/ 1209862 w 2218217"/>
                    <a:gd name="connsiteY97"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78235 w 2206982"/>
                    <a:gd name="connsiteY88" fmla="*/ 2134759 h 3932403"/>
                    <a:gd name="connsiteX89" fmla="*/ 1814826 w 2206982"/>
                    <a:gd name="connsiteY89" fmla="*/ 2461578 h 3932403"/>
                    <a:gd name="connsiteX90" fmla="*/ 2037341 w 2206982"/>
                    <a:gd name="connsiteY90" fmla="*/ 2600651 h 3932403"/>
                    <a:gd name="connsiteX91" fmla="*/ 2018995 w 2206982"/>
                    <a:gd name="connsiteY91" fmla="*/ 2440412 h 3932403"/>
                    <a:gd name="connsiteX92" fmla="*/ 2206893 w 2206982"/>
                    <a:gd name="connsiteY92" fmla="*/ 1797281 h 3932403"/>
                    <a:gd name="connsiteX93" fmla="*/ 2004005 w 2206982"/>
                    <a:gd name="connsiteY93" fmla="*/ 1475420 h 3932403"/>
                    <a:gd name="connsiteX94" fmla="*/ 1787011 w 2206982"/>
                    <a:gd name="connsiteY94" fmla="*/ 1185590 h 3932403"/>
                    <a:gd name="connsiteX95" fmla="*/ 1797441 w 2206982"/>
                    <a:gd name="connsiteY95" fmla="*/ 413740 h 3932403"/>
                    <a:gd name="connsiteX96" fmla="*/ 1860024 w 2206982"/>
                    <a:gd name="connsiteY96" fmla="*/ 90397 h 3932403"/>
                    <a:gd name="connsiteX97" fmla="*/ 1209862 w 2206982"/>
                    <a:gd name="connsiteY97"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10317 w 2206982"/>
                    <a:gd name="connsiteY88" fmla="*/ 2033804 h 3932403"/>
                    <a:gd name="connsiteX89" fmla="*/ 1978235 w 2206982"/>
                    <a:gd name="connsiteY89" fmla="*/ 2134759 h 3932403"/>
                    <a:gd name="connsiteX90" fmla="*/ 1814826 w 2206982"/>
                    <a:gd name="connsiteY90" fmla="*/ 2461578 h 3932403"/>
                    <a:gd name="connsiteX91" fmla="*/ 2037341 w 2206982"/>
                    <a:gd name="connsiteY91" fmla="*/ 2600651 h 3932403"/>
                    <a:gd name="connsiteX92" fmla="*/ 2018995 w 2206982"/>
                    <a:gd name="connsiteY92" fmla="*/ 2440412 h 3932403"/>
                    <a:gd name="connsiteX93" fmla="*/ 2206893 w 2206982"/>
                    <a:gd name="connsiteY93" fmla="*/ 1797281 h 3932403"/>
                    <a:gd name="connsiteX94" fmla="*/ 2004005 w 2206982"/>
                    <a:gd name="connsiteY94" fmla="*/ 1475420 h 3932403"/>
                    <a:gd name="connsiteX95" fmla="*/ 1787011 w 2206982"/>
                    <a:gd name="connsiteY95" fmla="*/ 1185590 h 3932403"/>
                    <a:gd name="connsiteX96" fmla="*/ 1797441 w 2206982"/>
                    <a:gd name="connsiteY96" fmla="*/ 413740 h 3932403"/>
                    <a:gd name="connsiteX97" fmla="*/ 1860024 w 2206982"/>
                    <a:gd name="connsiteY97" fmla="*/ 90397 h 3932403"/>
                    <a:gd name="connsiteX98" fmla="*/ 1209862 w 2206982"/>
                    <a:gd name="connsiteY98"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10317 w 2206982"/>
                    <a:gd name="connsiteY88" fmla="*/ 2033804 h 3932403"/>
                    <a:gd name="connsiteX89" fmla="*/ 1957161 w 2206982"/>
                    <a:gd name="connsiteY89" fmla="*/ 2061910 h 3932403"/>
                    <a:gd name="connsiteX90" fmla="*/ 1978235 w 2206982"/>
                    <a:gd name="connsiteY90" fmla="*/ 2134759 h 3932403"/>
                    <a:gd name="connsiteX91" fmla="*/ 1814826 w 2206982"/>
                    <a:gd name="connsiteY91" fmla="*/ 2461578 h 3932403"/>
                    <a:gd name="connsiteX92" fmla="*/ 2037341 w 2206982"/>
                    <a:gd name="connsiteY92" fmla="*/ 2600651 h 3932403"/>
                    <a:gd name="connsiteX93" fmla="*/ 2018995 w 2206982"/>
                    <a:gd name="connsiteY93" fmla="*/ 2440412 h 3932403"/>
                    <a:gd name="connsiteX94" fmla="*/ 2206893 w 2206982"/>
                    <a:gd name="connsiteY94" fmla="*/ 1797281 h 3932403"/>
                    <a:gd name="connsiteX95" fmla="*/ 2004005 w 2206982"/>
                    <a:gd name="connsiteY95" fmla="*/ 1475420 h 3932403"/>
                    <a:gd name="connsiteX96" fmla="*/ 1787011 w 2206982"/>
                    <a:gd name="connsiteY96" fmla="*/ 1185590 h 3932403"/>
                    <a:gd name="connsiteX97" fmla="*/ 1797441 w 2206982"/>
                    <a:gd name="connsiteY97" fmla="*/ 413740 h 3932403"/>
                    <a:gd name="connsiteX98" fmla="*/ 1860024 w 2206982"/>
                    <a:gd name="connsiteY98" fmla="*/ 90397 h 3932403"/>
                    <a:gd name="connsiteX99" fmla="*/ 1209862 w 2206982"/>
                    <a:gd name="connsiteY99"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10317 w 2206982"/>
                    <a:gd name="connsiteY88" fmla="*/ 2033804 h 3932403"/>
                    <a:gd name="connsiteX89" fmla="*/ 1957161 w 2206982"/>
                    <a:gd name="connsiteY89" fmla="*/ 2061910 h 3932403"/>
                    <a:gd name="connsiteX90" fmla="*/ 2006341 w 2206982"/>
                    <a:gd name="connsiteY90" fmla="*/ 2134759 h 3932403"/>
                    <a:gd name="connsiteX91" fmla="*/ 1814826 w 2206982"/>
                    <a:gd name="connsiteY91" fmla="*/ 2461578 h 3932403"/>
                    <a:gd name="connsiteX92" fmla="*/ 2037341 w 2206982"/>
                    <a:gd name="connsiteY92" fmla="*/ 2600651 h 3932403"/>
                    <a:gd name="connsiteX93" fmla="*/ 2018995 w 2206982"/>
                    <a:gd name="connsiteY93" fmla="*/ 2440412 h 3932403"/>
                    <a:gd name="connsiteX94" fmla="*/ 2206893 w 2206982"/>
                    <a:gd name="connsiteY94" fmla="*/ 1797281 h 3932403"/>
                    <a:gd name="connsiteX95" fmla="*/ 2004005 w 2206982"/>
                    <a:gd name="connsiteY95" fmla="*/ 1475420 h 3932403"/>
                    <a:gd name="connsiteX96" fmla="*/ 1787011 w 2206982"/>
                    <a:gd name="connsiteY96" fmla="*/ 1185590 h 3932403"/>
                    <a:gd name="connsiteX97" fmla="*/ 1797441 w 2206982"/>
                    <a:gd name="connsiteY97" fmla="*/ 413740 h 3932403"/>
                    <a:gd name="connsiteX98" fmla="*/ 1860024 w 2206982"/>
                    <a:gd name="connsiteY98" fmla="*/ 90397 h 3932403"/>
                    <a:gd name="connsiteX99" fmla="*/ 1209862 w 2206982"/>
                    <a:gd name="connsiteY99"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10317 w 2206982"/>
                    <a:gd name="connsiteY88" fmla="*/ 2033804 h 3932403"/>
                    <a:gd name="connsiteX89" fmla="*/ 1957161 w 2206982"/>
                    <a:gd name="connsiteY89" fmla="*/ 2061910 h 3932403"/>
                    <a:gd name="connsiteX90" fmla="*/ 2006341 w 2206982"/>
                    <a:gd name="connsiteY90" fmla="*/ 2134759 h 3932403"/>
                    <a:gd name="connsiteX91" fmla="*/ 1867220 w 2206982"/>
                    <a:gd name="connsiteY91" fmla="*/ 2290510 h 3932403"/>
                    <a:gd name="connsiteX92" fmla="*/ 1814826 w 2206982"/>
                    <a:gd name="connsiteY92" fmla="*/ 2461578 h 3932403"/>
                    <a:gd name="connsiteX93" fmla="*/ 2037341 w 2206982"/>
                    <a:gd name="connsiteY93" fmla="*/ 2600651 h 3932403"/>
                    <a:gd name="connsiteX94" fmla="*/ 2018995 w 2206982"/>
                    <a:gd name="connsiteY94" fmla="*/ 2440412 h 3932403"/>
                    <a:gd name="connsiteX95" fmla="*/ 2206893 w 2206982"/>
                    <a:gd name="connsiteY95" fmla="*/ 1797281 h 3932403"/>
                    <a:gd name="connsiteX96" fmla="*/ 2004005 w 2206982"/>
                    <a:gd name="connsiteY96" fmla="*/ 1475420 h 3932403"/>
                    <a:gd name="connsiteX97" fmla="*/ 1787011 w 2206982"/>
                    <a:gd name="connsiteY97" fmla="*/ 1185590 h 3932403"/>
                    <a:gd name="connsiteX98" fmla="*/ 1797441 w 2206982"/>
                    <a:gd name="connsiteY98" fmla="*/ 413740 h 3932403"/>
                    <a:gd name="connsiteX99" fmla="*/ 1860024 w 2206982"/>
                    <a:gd name="connsiteY99" fmla="*/ 90397 h 3932403"/>
                    <a:gd name="connsiteX100" fmla="*/ 1209862 w 2206982"/>
                    <a:gd name="connsiteY100"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10317 w 2206982"/>
                    <a:gd name="connsiteY88" fmla="*/ 2033804 h 3932403"/>
                    <a:gd name="connsiteX89" fmla="*/ 1957161 w 2206982"/>
                    <a:gd name="connsiteY89" fmla="*/ 2061910 h 3932403"/>
                    <a:gd name="connsiteX90" fmla="*/ 2006341 w 2206982"/>
                    <a:gd name="connsiteY90" fmla="*/ 2134759 h 3932403"/>
                    <a:gd name="connsiteX91" fmla="*/ 1867220 w 2206982"/>
                    <a:gd name="connsiteY91" fmla="*/ 2290510 h 3932403"/>
                    <a:gd name="connsiteX92" fmla="*/ 1799764 w 2206982"/>
                    <a:gd name="connsiteY92" fmla="*/ 2380451 h 3932403"/>
                    <a:gd name="connsiteX93" fmla="*/ 1814826 w 2206982"/>
                    <a:gd name="connsiteY93" fmla="*/ 2461578 h 3932403"/>
                    <a:gd name="connsiteX94" fmla="*/ 2037341 w 2206982"/>
                    <a:gd name="connsiteY94" fmla="*/ 2600651 h 3932403"/>
                    <a:gd name="connsiteX95" fmla="*/ 2018995 w 2206982"/>
                    <a:gd name="connsiteY95" fmla="*/ 2440412 h 3932403"/>
                    <a:gd name="connsiteX96" fmla="*/ 2206893 w 2206982"/>
                    <a:gd name="connsiteY96" fmla="*/ 1797281 h 3932403"/>
                    <a:gd name="connsiteX97" fmla="*/ 2004005 w 2206982"/>
                    <a:gd name="connsiteY97" fmla="*/ 1475420 h 3932403"/>
                    <a:gd name="connsiteX98" fmla="*/ 1787011 w 2206982"/>
                    <a:gd name="connsiteY98" fmla="*/ 1185590 h 3932403"/>
                    <a:gd name="connsiteX99" fmla="*/ 1797441 w 2206982"/>
                    <a:gd name="connsiteY99" fmla="*/ 413740 h 3932403"/>
                    <a:gd name="connsiteX100" fmla="*/ 1860024 w 2206982"/>
                    <a:gd name="connsiteY100" fmla="*/ 90397 h 3932403"/>
                    <a:gd name="connsiteX101" fmla="*/ 1209862 w 2206982"/>
                    <a:gd name="connsiteY101"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10317 w 2206982"/>
                    <a:gd name="connsiteY88" fmla="*/ 2033804 h 3932403"/>
                    <a:gd name="connsiteX89" fmla="*/ 1957161 w 2206982"/>
                    <a:gd name="connsiteY89" fmla="*/ 2061910 h 3932403"/>
                    <a:gd name="connsiteX90" fmla="*/ 2006341 w 2206982"/>
                    <a:gd name="connsiteY90" fmla="*/ 2134759 h 3932403"/>
                    <a:gd name="connsiteX91" fmla="*/ 1867220 w 2206982"/>
                    <a:gd name="connsiteY91" fmla="*/ 2290510 h 3932403"/>
                    <a:gd name="connsiteX92" fmla="*/ 1863472 w 2206982"/>
                    <a:gd name="connsiteY92" fmla="*/ 2331733 h 3932403"/>
                    <a:gd name="connsiteX93" fmla="*/ 1799764 w 2206982"/>
                    <a:gd name="connsiteY93" fmla="*/ 2380451 h 3932403"/>
                    <a:gd name="connsiteX94" fmla="*/ 1814826 w 2206982"/>
                    <a:gd name="connsiteY94" fmla="*/ 2461578 h 3932403"/>
                    <a:gd name="connsiteX95" fmla="*/ 2037341 w 2206982"/>
                    <a:gd name="connsiteY95" fmla="*/ 2600651 h 3932403"/>
                    <a:gd name="connsiteX96" fmla="*/ 2018995 w 2206982"/>
                    <a:gd name="connsiteY96" fmla="*/ 2440412 h 3932403"/>
                    <a:gd name="connsiteX97" fmla="*/ 2206893 w 2206982"/>
                    <a:gd name="connsiteY97" fmla="*/ 1797281 h 3932403"/>
                    <a:gd name="connsiteX98" fmla="*/ 2004005 w 2206982"/>
                    <a:gd name="connsiteY98" fmla="*/ 1475420 h 3932403"/>
                    <a:gd name="connsiteX99" fmla="*/ 1787011 w 2206982"/>
                    <a:gd name="connsiteY99" fmla="*/ 1185590 h 3932403"/>
                    <a:gd name="connsiteX100" fmla="*/ 1797441 w 2206982"/>
                    <a:gd name="connsiteY100" fmla="*/ 413740 h 3932403"/>
                    <a:gd name="connsiteX101" fmla="*/ 1860024 w 2206982"/>
                    <a:gd name="connsiteY101" fmla="*/ 90397 h 3932403"/>
                    <a:gd name="connsiteX102" fmla="*/ 1209862 w 2206982"/>
                    <a:gd name="connsiteY102"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60908 w 2206982"/>
                    <a:gd name="connsiteY88" fmla="*/ 1865165 h 3932403"/>
                    <a:gd name="connsiteX89" fmla="*/ 1910317 w 2206982"/>
                    <a:gd name="connsiteY89" fmla="*/ 2033804 h 3932403"/>
                    <a:gd name="connsiteX90" fmla="*/ 1957161 w 2206982"/>
                    <a:gd name="connsiteY90" fmla="*/ 2061910 h 3932403"/>
                    <a:gd name="connsiteX91" fmla="*/ 2006341 w 2206982"/>
                    <a:gd name="connsiteY91" fmla="*/ 2134759 h 3932403"/>
                    <a:gd name="connsiteX92" fmla="*/ 1867220 w 2206982"/>
                    <a:gd name="connsiteY92" fmla="*/ 2290510 h 3932403"/>
                    <a:gd name="connsiteX93" fmla="*/ 1863472 w 2206982"/>
                    <a:gd name="connsiteY93" fmla="*/ 2331733 h 3932403"/>
                    <a:gd name="connsiteX94" fmla="*/ 1799764 w 2206982"/>
                    <a:gd name="connsiteY94" fmla="*/ 2380451 h 3932403"/>
                    <a:gd name="connsiteX95" fmla="*/ 1814826 w 2206982"/>
                    <a:gd name="connsiteY95" fmla="*/ 2461578 h 3932403"/>
                    <a:gd name="connsiteX96" fmla="*/ 2037341 w 2206982"/>
                    <a:gd name="connsiteY96" fmla="*/ 2600651 h 3932403"/>
                    <a:gd name="connsiteX97" fmla="*/ 2018995 w 2206982"/>
                    <a:gd name="connsiteY97" fmla="*/ 2440412 h 3932403"/>
                    <a:gd name="connsiteX98" fmla="*/ 2206893 w 2206982"/>
                    <a:gd name="connsiteY98" fmla="*/ 1797281 h 3932403"/>
                    <a:gd name="connsiteX99" fmla="*/ 2004005 w 2206982"/>
                    <a:gd name="connsiteY99" fmla="*/ 1475420 h 3932403"/>
                    <a:gd name="connsiteX100" fmla="*/ 1787011 w 2206982"/>
                    <a:gd name="connsiteY100" fmla="*/ 1185590 h 3932403"/>
                    <a:gd name="connsiteX101" fmla="*/ 1797441 w 2206982"/>
                    <a:gd name="connsiteY101" fmla="*/ 413740 h 3932403"/>
                    <a:gd name="connsiteX102" fmla="*/ 1860024 w 2206982"/>
                    <a:gd name="connsiteY102" fmla="*/ 90397 h 3932403"/>
                    <a:gd name="connsiteX103" fmla="*/ 1209862 w 2206982"/>
                    <a:gd name="connsiteY103"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60908 w 2206982"/>
                    <a:gd name="connsiteY88" fmla="*/ 1865165 h 3932403"/>
                    <a:gd name="connsiteX89" fmla="*/ 1940297 w 2206982"/>
                    <a:gd name="connsiteY89" fmla="*/ 1891397 h 3932403"/>
                    <a:gd name="connsiteX90" fmla="*/ 1910317 w 2206982"/>
                    <a:gd name="connsiteY90" fmla="*/ 2033804 h 3932403"/>
                    <a:gd name="connsiteX91" fmla="*/ 1957161 w 2206982"/>
                    <a:gd name="connsiteY91" fmla="*/ 2061910 h 3932403"/>
                    <a:gd name="connsiteX92" fmla="*/ 2006341 w 2206982"/>
                    <a:gd name="connsiteY92" fmla="*/ 2134759 h 3932403"/>
                    <a:gd name="connsiteX93" fmla="*/ 1867220 w 2206982"/>
                    <a:gd name="connsiteY93" fmla="*/ 2290510 h 3932403"/>
                    <a:gd name="connsiteX94" fmla="*/ 1863472 w 2206982"/>
                    <a:gd name="connsiteY94" fmla="*/ 2331733 h 3932403"/>
                    <a:gd name="connsiteX95" fmla="*/ 1799764 w 2206982"/>
                    <a:gd name="connsiteY95" fmla="*/ 2380451 h 3932403"/>
                    <a:gd name="connsiteX96" fmla="*/ 1814826 w 2206982"/>
                    <a:gd name="connsiteY96" fmla="*/ 2461578 h 3932403"/>
                    <a:gd name="connsiteX97" fmla="*/ 2037341 w 2206982"/>
                    <a:gd name="connsiteY97" fmla="*/ 2600651 h 3932403"/>
                    <a:gd name="connsiteX98" fmla="*/ 2018995 w 2206982"/>
                    <a:gd name="connsiteY98" fmla="*/ 2440412 h 3932403"/>
                    <a:gd name="connsiteX99" fmla="*/ 2206893 w 2206982"/>
                    <a:gd name="connsiteY99" fmla="*/ 1797281 h 3932403"/>
                    <a:gd name="connsiteX100" fmla="*/ 2004005 w 2206982"/>
                    <a:gd name="connsiteY100" fmla="*/ 1475420 h 3932403"/>
                    <a:gd name="connsiteX101" fmla="*/ 1787011 w 2206982"/>
                    <a:gd name="connsiteY101" fmla="*/ 1185590 h 3932403"/>
                    <a:gd name="connsiteX102" fmla="*/ 1797441 w 2206982"/>
                    <a:gd name="connsiteY102" fmla="*/ 413740 h 3932403"/>
                    <a:gd name="connsiteX103" fmla="*/ 1860024 w 2206982"/>
                    <a:gd name="connsiteY103" fmla="*/ 90397 h 3932403"/>
                    <a:gd name="connsiteX104" fmla="*/ 1209862 w 2206982"/>
                    <a:gd name="connsiteY104"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60908 w 2206982"/>
                    <a:gd name="connsiteY88" fmla="*/ 1865165 h 3932403"/>
                    <a:gd name="connsiteX89" fmla="*/ 1940297 w 2206982"/>
                    <a:gd name="connsiteY89" fmla="*/ 1891397 h 3932403"/>
                    <a:gd name="connsiteX90" fmla="*/ 1942171 w 2206982"/>
                    <a:gd name="connsiteY90" fmla="*/ 1979465 h 3932403"/>
                    <a:gd name="connsiteX91" fmla="*/ 1910317 w 2206982"/>
                    <a:gd name="connsiteY91" fmla="*/ 2033804 h 3932403"/>
                    <a:gd name="connsiteX92" fmla="*/ 1957161 w 2206982"/>
                    <a:gd name="connsiteY92" fmla="*/ 2061910 h 3932403"/>
                    <a:gd name="connsiteX93" fmla="*/ 2006341 w 2206982"/>
                    <a:gd name="connsiteY93" fmla="*/ 2134759 h 3932403"/>
                    <a:gd name="connsiteX94" fmla="*/ 1867220 w 2206982"/>
                    <a:gd name="connsiteY94" fmla="*/ 2290510 h 3932403"/>
                    <a:gd name="connsiteX95" fmla="*/ 1863472 w 2206982"/>
                    <a:gd name="connsiteY95" fmla="*/ 2331733 h 3932403"/>
                    <a:gd name="connsiteX96" fmla="*/ 1799764 w 2206982"/>
                    <a:gd name="connsiteY96" fmla="*/ 2380451 h 3932403"/>
                    <a:gd name="connsiteX97" fmla="*/ 1814826 w 2206982"/>
                    <a:gd name="connsiteY97" fmla="*/ 2461578 h 3932403"/>
                    <a:gd name="connsiteX98" fmla="*/ 2037341 w 2206982"/>
                    <a:gd name="connsiteY98" fmla="*/ 2600651 h 3932403"/>
                    <a:gd name="connsiteX99" fmla="*/ 2018995 w 2206982"/>
                    <a:gd name="connsiteY99" fmla="*/ 2440412 h 3932403"/>
                    <a:gd name="connsiteX100" fmla="*/ 2206893 w 2206982"/>
                    <a:gd name="connsiteY100" fmla="*/ 1797281 h 3932403"/>
                    <a:gd name="connsiteX101" fmla="*/ 2004005 w 2206982"/>
                    <a:gd name="connsiteY101" fmla="*/ 1475420 h 3932403"/>
                    <a:gd name="connsiteX102" fmla="*/ 1787011 w 2206982"/>
                    <a:gd name="connsiteY102" fmla="*/ 1185590 h 3932403"/>
                    <a:gd name="connsiteX103" fmla="*/ 1797441 w 2206982"/>
                    <a:gd name="connsiteY103" fmla="*/ 413740 h 3932403"/>
                    <a:gd name="connsiteX104" fmla="*/ 1860024 w 2206982"/>
                    <a:gd name="connsiteY104" fmla="*/ 90397 h 3932403"/>
                    <a:gd name="connsiteX105" fmla="*/ 1209862 w 2206982"/>
                    <a:gd name="connsiteY105"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25307 w 2206982"/>
                    <a:gd name="connsiteY88" fmla="*/ 1840806 h 3932403"/>
                    <a:gd name="connsiteX89" fmla="*/ 1960908 w 2206982"/>
                    <a:gd name="connsiteY89" fmla="*/ 1865165 h 3932403"/>
                    <a:gd name="connsiteX90" fmla="*/ 1940297 w 2206982"/>
                    <a:gd name="connsiteY90" fmla="*/ 1891397 h 3932403"/>
                    <a:gd name="connsiteX91" fmla="*/ 1942171 w 2206982"/>
                    <a:gd name="connsiteY91" fmla="*/ 1979465 h 3932403"/>
                    <a:gd name="connsiteX92" fmla="*/ 1910317 w 2206982"/>
                    <a:gd name="connsiteY92" fmla="*/ 2033804 h 3932403"/>
                    <a:gd name="connsiteX93" fmla="*/ 1957161 w 2206982"/>
                    <a:gd name="connsiteY93" fmla="*/ 2061910 h 3932403"/>
                    <a:gd name="connsiteX94" fmla="*/ 2006341 w 2206982"/>
                    <a:gd name="connsiteY94" fmla="*/ 2134759 h 3932403"/>
                    <a:gd name="connsiteX95" fmla="*/ 1867220 w 2206982"/>
                    <a:gd name="connsiteY95" fmla="*/ 2290510 h 3932403"/>
                    <a:gd name="connsiteX96" fmla="*/ 1863472 w 2206982"/>
                    <a:gd name="connsiteY96" fmla="*/ 2331733 h 3932403"/>
                    <a:gd name="connsiteX97" fmla="*/ 1799764 w 2206982"/>
                    <a:gd name="connsiteY97" fmla="*/ 2380451 h 3932403"/>
                    <a:gd name="connsiteX98" fmla="*/ 1814826 w 2206982"/>
                    <a:gd name="connsiteY98" fmla="*/ 2461578 h 3932403"/>
                    <a:gd name="connsiteX99" fmla="*/ 2037341 w 2206982"/>
                    <a:gd name="connsiteY99" fmla="*/ 2600651 h 3932403"/>
                    <a:gd name="connsiteX100" fmla="*/ 2018995 w 2206982"/>
                    <a:gd name="connsiteY100" fmla="*/ 2440412 h 3932403"/>
                    <a:gd name="connsiteX101" fmla="*/ 2206893 w 2206982"/>
                    <a:gd name="connsiteY101" fmla="*/ 1797281 h 3932403"/>
                    <a:gd name="connsiteX102" fmla="*/ 2004005 w 2206982"/>
                    <a:gd name="connsiteY102" fmla="*/ 1475420 h 3932403"/>
                    <a:gd name="connsiteX103" fmla="*/ 1787011 w 2206982"/>
                    <a:gd name="connsiteY103" fmla="*/ 1185590 h 3932403"/>
                    <a:gd name="connsiteX104" fmla="*/ 1797441 w 2206982"/>
                    <a:gd name="connsiteY104" fmla="*/ 413740 h 3932403"/>
                    <a:gd name="connsiteX105" fmla="*/ 1860024 w 2206982"/>
                    <a:gd name="connsiteY105" fmla="*/ 90397 h 3932403"/>
                    <a:gd name="connsiteX106" fmla="*/ 1209862 w 2206982"/>
                    <a:gd name="connsiteY106"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70454 w 2206982"/>
                    <a:gd name="connsiteY87" fmla="*/ 1745356 h 3932403"/>
                    <a:gd name="connsiteX88" fmla="*/ 1908443 w 2206982"/>
                    <a:gd name="connsiteY88" fmla="*/ 1786466 h 3932403"/>
                    <a:gd name="connsiteX89" fmla="*/ 1925307 w 2206982"/>
                    <a:gd name="connsiteY89" fmla="*/ 1840806 h 3932403"/>
                    <a:gd name="connsiteX90" fmla="*/ 1960908 w 2206982"/>
                    <a:gd name="connsiteY90" fmla="*/ 1865165 h 3932403"/>
                    <a:gd name="connsiteX91" fmla="*/ 1940297 w 2206982"/>
                    <a:gd name="connsiteY91" fmla="*/ 1891397 h 3932403"/>
                    <a:gd name="connsiteX92" fmla="*/ 1942171 w 2206982"/>
                    <a:gd name="connsiteY92" fmla="*/ 1979465 h 3932403"/>
                    <a:gd name="connsiteX93" fmla="*/ 1910317 w 2206982"/>
                    <a:gd name="connsiteY93" fmla="*/ 2033804 h 3932403"/>
                    <a:gd name="connsiteX94" fmla="*/ 1957161 w 2206982"/>
                    <a:gd name="connsiteY94" fmla="*/ 2061910 h 3932403"/>
                    <a:gd name="connsiteX95" fmla="*/ 2006341 w 2206982"/>
                    <a:gd name="connsiteY95" fmla="*/ 2134759 h 3932403"/>
                    <a:gd name="connsiteX96" fmla="*/ 1867220 w 2206982"/>
                    <a:gd name="connsiteY96" fmla="*/ 2290510 h 3932403"/>
                    <a:gd name="connsiteX97" fmla="*/ 1863472 w 2206982"/>
                    <a:gd name="connsiteY97" fmla="*/ 2331733 h 3932403"/>
                    <a:gd name="connsiteX98" fmla="*/ 1799764 w 2206982"/>
                    <a:gd name="connsiteY98" fmla="*/ 2380451 h 3932403"/>
                    <a:gd name="connsiteX99" fmla="*/ 1814826 w 2206982"/>
                    <a:gd name="connsiteY99" fmla="*/ 2461578 h 3932403"/>
                    <a:gd name="connsiteX100" fmla="*/ 2037341 w 2206982"/>
                    <a:gd name="connsiteY100" fmla="*/ 2600651 h 3932403"/>
                    <a:gd name="connsiteX101" fmla="*/ 2018995 w 2206982"/>
                    <a:gd name="connsiteY101" fmla="*/ 2440412 h 3932403"/>
                    <a:gd name="connsiteX102" fmla="*/ 2206893 w 2206982"/>
                    <a:gd name="connsiteY102" fmla="*/ 1797281 h 3932403"/>
                    <a:gd name="connsiteX103" fmla="*/ 2004005 w 2206982"/>
                    <a:gd name="connsiteY103" fmla="*/ 1475420 h 3932403"/>
                    <a:gd name="connsiteX104" fmla="*/ 1787011 w 2206982"/>
                    <a:gd name="connsiteY104" fmla="*/ 1185590 h 3932403"/>
                    <a:gd name="connsiteX105" fmla="*/ 1797441 w 2206982"/>
                    <a:gd name="connsiteY105" fmla="*/ 413740 h 3932403"/>
                    <a:gd name="connsiteX106" fmla="*/ 1860024 w 2206982"/>
                    <a:gd name="connsiteY106" fmla="*/ 90397 h 3932403"/>
                    <a:gd name="connsiteX107" fmla="*/ 1209862 w 2206982"/>
                    <a:gd name="connsiteY107"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49843 w 2206982"/>
                    <a:gd name="connsiteY87" fmla="*/ 1752851 h 3932403"/>
                    <a:gd name="connsiteX88" fmla="*/ 1908443 w 2206982"/>
                    <a:gd name="connsiteY88" fmla="*/ 1786466 h 3932403"/>
                    <a:gd name="connsiteX89" fmla="*/ 1925307 w 2206982"/>
                    <a:gd name="connsiteY89" fmla="*/ 1840806 h 3932403"/>
                    <a:gd name="connsiteX90" fmla="*/ 1960908 w 2206982"/>
                    <a:gd name="connsiteY90" fmla="*/ 1865165 h 3932403"/>
                    <a:gd name="connsiteX91" fmla="*/ 1940297 w 2206982"/>
                    <a:gd name="connsiteY91" fmla="*/ 1891397 h 3932403"/>
                    <a:gd name="connsiteX92" fmla="*/ 1942171 w 2206982"/>
                    <a:gd name="connsiteY92" fmla="*/ 1979465 h 3932403"/>
                    <a:gd name="connsiteX93" fmla="*/ 1910317 w 2206982"/>
                    <a:gd name="connsiteY93" fmla="*/ 2033804 h 3932403"/>
                    <a:gd name="connsiteX94" fmla="*/ 1957161 w 2206982"/>
                    <a:gd name="connsiteY94" fmla="*/ 2061910 h 3932403"/>
                    <a:gd name="connsiteX95" fmla="*/ 2006341 w 2206982"/>
                    <a:gd name="connsiteY95" fmla="*/ 2134759 h 3932403"/>
                    <a:gd name="connsiteX96" fmla="*/ 1867220 w 2206982"/>
                    <a:gd name="connsiteY96" fmla="*/ 2290510 h 3932403"/>
                    <a:gd name="connsiteX97" fmla="*/ 1863472 w 2206982"/>
                    <a:gd name="connsiteY97" fmla="*/ 2331733 h 3932403"/>
                    <a:gd name="connsiteX98" fmla="*/ 1799764 w 2206982"/>
                    <a:gd name="connsiteY98" fmla="*/ 2380451 h 3932403"/>
                    <a:gd name="connsiteX99" fmla="*/ 1814826 w 2206982"/>
                    <a:gd name="connsiteY99" fmla="*/ 2461578 h 3932403"/>
                    <a:gd name="connsiteX100" fmla="*/ 2037341 w 2206982"/>
                    <a:gd name="connsiteY100" fmla="*/ 2600651 h 3932403"/>
                    <a:gd name="connsiteX101" fmla="*/ 2018995 w 2206982"/>
                    <a:gd name="connsiteY101" fmla="*/ 2440412 h 3932403"/>
                    <a:gd name="connsiteX102" fmla="*/ 2206893 w 2206982"/>
                    <a:gd name="connsiteY102" fmla="*/ 1797281 h 3932403"/>
                    <a:gd name="connsiteX103" fmla="*/ 2004005 w 2206982"/>
                    <a:gd name="connsiteY103" fmla="*/ 1475420 h 3932403"/>
                    <a:gd name="connsiteX104" fmla="*/ 1787011 w 2206982"/>
                    <a:gd name="connsiteY104" fmla="*/ 1185590 h 3932403"/>
                    <a:gd name="connsiteX105" fmla="*/ 1797441 w 2206982"/>
                    <a:gd name="connsiteY105" fmla="*/ 413740 h 3932403"/>
                    <a:gd name="connsiteX106" fmla="*/ 1860024 w 2206982"/>
                    <a:gd name="connsiteY106" fmla="*/ 90397 h 3932403"/>
                    <a:gd name="connsiteX107" fmla="*/ 1209862 w 2206982"/>
                    <a:gd name="connsiteY107"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840987 w 2206982"/>
                    <a:gd name="connsiteY87" fmla="*/ 1660924 h 3932403"/>
                    <a:gd name="connsiteX88" fmla="*/ 1849843 w 2206982"/>
                    <a:gd name="connsiteY88" fmla="*/ 1752851 h 3932403"/>
                    <a:gd name="connsiteX89" fmla="*/ 1908443 w 2206982"/>
                    <a:gd name="connsiteY89" fmla="*/ 1786466 h 3932403"/>
                    <a:gd name="connsiteX90" fmla="*/ 1925307 w 2206982"/>
                    <a:gd name="connsiteY90" fmla="*/ 1840806 h 3932403"/>
                    <a:gd name="connsiteX91" fmla="*/ 1960908 w 2206982"/>
                    <a:gd name="connsiteY91" fmla="*/ 1865165 h 3932403"/>
                    <a:gd name="connsiteX92" fmla="*/ 1940297 w 2206982"/>
                    <a:gd name="connsiteY92" fmla="*/ 1891397 h 3932403"/>
                    <a:gd name="connsiteX93" fmla="*/ 1942171 w 2206982"/>
                    <a:gd name="connsiteY93" fmla="*/ 1979465 h 3932403"/>
                    <a:gd name="connsiteX94" fmla="*/ 1910317 w 2206982"/>
                    <a:gd name="connsiteY94" fmla="*/ 2033804 h 3932403"/>
                    <a:gd name="connsiteX95" fmla="*/ 1957161 w 2206982"/>
                    <a:gd name="connsiteY95" fmla="*/ 2061910 h 3932403"/>
                    <a:gd name="connsiteX96" fmla="*/ 2006341 w 2206982"/>
                    <a:gd name="connsiteY96" fmla="*/ 2134759 h 3932403"/>
                    <a:gd name="connsiteX97" fmla="*/ 1867220 w 2206982"/>
                    <a:gd name="connsiteY97" fmla="*/ 2290510 h 3932403"/>
                    <a:gd name="connsiteX98" fmla="*/ 1863472 w 2206982"/>
                    <a:gd name="connsiteY98" fmla="*/ 2331733 h 3932403"/>
                    <a:gd name="connsiteX99" fmla="*/ 1799764 w 2206982"/>
                    <a:gd name="connsiteY99" fmla="*/ 2380451 h 3932403"/>
                    <a:gd name="connsiteX100" fmla="*/ 1814826 w 2206982"/>
                    <a:gd name="connsiteY100" fmla="*/ 2461578 h 3932403"/>
                    <a:gd name="connsiteX101" fmla="*/ 2037341 w 2206982"/>
                    <a:gd name="connsiteY101" fmla="*/ 2600651 h 3932403"/>
                    <a:gd name="connsiteX102" fmla="*/ 2018995 w 2206982"/>
                    <a:gd name="connsiteY102" fmla="*/ 2440412 h 3932403"/>
                    <a:gd name="connsiteX103" fmla="*/ 2206893 w 2206982"/>
                    <a:gd name="connsiteY103" fmla="*/ 1797281 h 3932403"/>
                    <a:gd name="connsiteX104" fmla="*/ 2004005 w 2206982"/>
                    <a:gd name="connsiteY104" fmla="*/ 1475420 h 3932403"/>
                    <a:gd name="connsiteX105" fmla="*/ 1787011 w 2206982"/>
                    <a:gd name="connsiteY105" fmla="*/ 1185590 h 3932403"/>
                    <a:gd name="connsiteX106" fmla="*/ 1797441 w 2206982"/>
                    <a:gd name="connsiteY106" fmla="*/ 413740 h 3932403"/>
                    <a:gd name="connsiteX107" fmla="*/ 1860024 w 2206982"/>
                    <a:gd name="connsiteY107" fmla="*/ 90397 h 3932403"/>
                    <a:gd name="connsiteX108" fmla="*/ 1209862 w 2206982"/>
                    <a:gd name="connsiteY108"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764162 w 2206982"/>
                    <a:gd name="connsiteY87" fmla="*/ 1636565 h 3932403"/>
                    <a:gd name="connsiteX88" fmla="*/ 1840987 w 2206982"/>
                    <a:gd name="connsiteY88" fmla="*/ 1660924 h 3932403"/>
                    <a:gd name="connsiteX89" fmla="*/ 1849843 w 2206982"/>
                    <a:gd name="connsiteY89" fmla="*/ 1752851 h 3932403"/>
                    <a:gd name="connsiteX90" fmla="*/ 1908443 w 2206982"/>
                    <a:gd name="connsiteY90" fmla="*/ 1786466 h 3932403"/>
                    <a:gd name="connsiteX91" fmla="*/ 1925307 w 2206982"/>
                    <a:gd name="connsiteY91" fmla="*/ 1840806 h 3932403"/>
                    <a:gd name="connsiteX92" fmla="*/ 1960908 w 2206982"/>
                    <a:gd name="connsiteY92" fmla="*/ 1865165 h 3932403"/>
                    <a:gd name="connsiteX93" fmla="*/ 1940297 w 2206982"/>
                    <a:gd name="connsiteY93" fmla="*/ 1891397 h 3932403"/>
                    <a:gd name="connsiteX94" fmla="*/ 1942171 w 2206982"/>
                    <a:gd name="connsiteY94" fmla="*/ 1979465 h 3932403"/>
                    <a:gd name="connsiteX95" fmla="*/ 1910317 w 2206982"/>
                    <a:gd name="connsiteY95" fmla="*/ 2033804 h 3932403"/>
                    <a:gd name="connsiteX96" fmla="*/ 1957161 w 2206982"/>
                    <a:gd name="connsiteY96" fmla="*/ 2061910 h 3932403"/>
                    <a:gd name="connsiteX97" fmla="*/ 2006341 w 2206982"/>
                    <a:gd name="connsiteY97" fmla="*/ 2134759 h 3932403"/>
                    <a:gd name="connsiteX98" fmla="*/ 1867220 w 2206982"/>
                    <a:gd name="connsiteY98" fmla="*/ 2290510 h 3932403"/>
                    <a:gd name="connsiteX99" fmla="*/ 1863472 w 2206982"/>
                    <a:gd name="connsiteY99" fmla="*/ 2331733 h 3932403"/>
                    <a:gd name="connsiteX100" fmla="*/ 1799764 w 2206982"/>
                    <a:gd name="connsiteY100" fmla="*/ 2380451 h 3932403"/>
                    <a:gd name="connsiteX101" fmla="*/ 1814826 w 2206982"/>
                    <a:gd name="connsiteY101" fmla="*/ 2461578 h 3932403"/>
                    <a:gd name="connsiteX102" fmla="*/ 2037341 w 2206982"/>
                    <a:gd name="connsiteY102" fmla="*/ 2600651 h 3932403"/>
                    <a:gd name="connsiteX103" fmla="*/ 2018995 w 2206982"/>
                    <a:gd name="connsiteY103" fmla="*/ 2440412 h 3932403"/>
                    <a:gd name="connsiteX104" fmla="*/ 2206893 w 2206982"/>
                    <a:gd name="connsiteY104" fmla="*/ 1797281 h 3932403"/>
                    <a:gd name="connsiteX105" fmla="*/ 2004005 w 2206982"/>
                    <a:gd name="connsiteY105" fmla="*/ 1475420 h 3932403"/>
                    <a:gd name="connsiteX106" fmla="*/ 1787011 w 2206982"/>
                    <a:gd name="connsiteY106" fmla="*/ 1185590 h 3932403"/>
                    <a:gd name="connsiteX107" fmla="*/ 1797441 w 2206982"/>
                    <a:gd name="connsiteY107" fmla="*/ 413740 h 3932403"/>
                    <a:gd name="connsiteX108" fmla="*/ 1860024 w 2206982"/>
                    <a:gd name="connsiteY108" fmla="*/ 90397 h 3932403"/>
                    <a:gd name="connsiteX109" fmla="*/ 1209862 w 2206982"/>
                    <a:gd name="connsiteY109"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31125 w 2206982"/>
                    <a:gd name="connsiteY87" fmla="*/ 1542876 h 3932403"/>
                    <a:gd name="connsiteX88" fmla="*/ 1764162 w 2206982"/>
                    <a:gd name="connsiteY88" fmla="*/ 1636565 h 3932403"/>
                    <a:gd name="connsiteX89" fmla="*/ 1840987 w 2206982"/>
                    <a:gd name="connsiteY89" fmla="*/ 1660924 h 3932403"/>
                    <a:gd name="connsiteX90" fmla="*/ 1849843 w 2206982"/>
                    <a:gd name="connsiteY90" fmla="*/ 1752851 h 3932403"/>
                    <a:gd name="connsiteX91" fmla="*/ 1908443 w 2206982"/>
                    <a:gd name="connsiteY91" fmla="*/ 1786466 h 3932403"/>
                    <a:gd name="connsiteX92" fmla="*/ 1925307 w 2206982"/>
                    <a:gd name="connsiteY92" fmla="*/ 1840806 h 3932403"/>
                    <a:gd name="connsiteX93" fmla="*/ 1960908 w 2206982"/>
                    <a:gd name="connsiteY93" fmla="*/ 1865165 h 3932403"/>
                    <a:gd name="connsiteX94" fmla="*/ 1940297 w 2206982"/>
                    <a:gd name="connsiteY94" fmla="*/ 1891397 h 3932403"/>
                    <a:gd name="connsiteX95" fmla="*/ 1942171 w 2206982"/>
                    <a:gd name="connsiteY95" fmla="*/ 1979465 h 3932403"/>
                    <a:gd name="connsiteX96" fmla="*/ 1910317 w 2206982"/>
                    <a:gd name="connsiteY96" fmla="*/ 2033804 h 3932403"/>
                    <a:gd name="connsiteX97" fmla="*/ 1957161 w 2206982"/>
                    <a:gd name="connsiteY97" fmla="*/ 2061910 h 3932403"/>
                    <a:gd name="connsiteX98" fmla="*/ 2006341 w 2206982"/>
                    <a:gd name="connsiteY98" fmla="*/ 2134759 h 3932403"/>
                    <a:gd name="connsiteX99" fmla="*/ 1867220 w 2206982"/>
                    <a:gd name="connsiteY99" fmla="*/ 2290510 h 3932403"/>
                    <a:gd name="connsiteX100" fmla="*/ 1863472 w 2206982"/>
                    <a:gd name="connsiteY100" fmla="*/ 2331733 h 3932403"/>
                    <a:gd name="connsiteX101" fmla="*/ 1799764 w 2206982"/>
                    <a:gd name="connsiteY101" fmla="*/ 2380451 h 3932403"/>
                    <a:gd name="connsiteX102" fmla="*/ 1814826 w 2206982"/>
                    <a:gd name="connsiteY102" fmla="*/ 2461578 h 3932403"/>
                    <a:gd name="connsiteX103" fmla="*/ 2037341 w 2206982"/>
                    <a:gd name="connsiteY103" fmla="*/ 2600651 h 3932403"/>
                    <a:gd name="connsiteX104" fmla="*/ 2018995 w 2206982"/>
                    <a:gd name="connsiteY104" fmla="*/ 2440412 h 3932403"/>
                    <a:gd name="connsiteX105" fmla="*/ 2206893 w 2206982"/>
                    <a:gd name="connsiteY105" fmla="*/ 1797281 h 3932403"/>
                    <a:gd name="connsiteX106" fmla="*/ 2004005 w 2206982"/>
                    <a:gd name="connsiteY106" fmla="*/ 1475420 h 3932403"/>
                    <a:gd name="connsiteX107" fmla="*/ 1787011 w 2206982"/>
                    <a:gd name="connsiteY107" fmla="*/ 1185590 h 3932403"/>
                    <a:gd name="connsiteX108" fmla="*/ 1797441 w 2206982"/>
                    <a:gd name="connsiteY108" fmla="*/ 413740 h 3932403"/>
                    <a:gd name="connsiteX109" fmla="*/ 1860024 w 2206982"/>
                    <a:gd name="connsiteY109" fmla="*/ 90397 h 3932403"/>
                    <a:gd name="connsiteX110" fmla="*/ 1209862 w 2206982"/>
                    <a:gd name="connsiteY110"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31125 w 2206982"/>
                    <a:gd name="connsiteY87" fmla="*/ 1542876 h 3932403"/>
                    <a:gd name="connsiteX88" fmla="*/ 1764162 w 2206982"/>
                    <a:gd name="connsiteY88" fmla="*/ 1636565 h 3932403"/>
                    <a:gd name="connsiteX89" fmla="*/ 1840987 w 2206982"/>
                    <a:gd name="connsiteY89" fmla="*/ 1660924 h 3932403"/>
                    <a:gd name="connsiteX90" fmla="*/ 1849843 w 2206982"/>
                    <a:gd name="connsiteY90" fmla="*/ 1752851 h 3932403"/>
                    <a:gd name="connsiteX91" fmla="*/ 1908443 w 2206982"/>
                    <a:gd name="connsiteY91" fmla="*/ 1786466 h 3932403"/>
                    <a:gd name="connsiteX92" fmla="*/ 1925307 w 2206982"/>
                    <a:gd name="connsiteY92" fmla="*/ 1840806 h 3932403"/>
                    <a:gd name="connsiteX93" fmla="*/ 1960908 w 2206982"/>
                    <a:gd name="connsiteY93" fmla="*/ 1865165 h 3932403"/>
                    <a:gd name="connsiteX94" fmla="*/ 1940297 w 2206982"/>
                    <a:gd name="connsiteY94" fmla="*/ 1891397 h 3932403"/>
                    <a:gd name="connsiteX95" fmla="*/ 1942171 w 2206982"/>
                    <a:gd name="connsiteY95" fmla="*/ 1979465 h 3932403"/>
                    <a:gd name="connsiteX96" fmla="*/ 1910317 w 2206982"/>
                    <a:gd name="connsiteY96" fmla="*/ 2033804 h 3932403"/>
                    <a:gd name="connsiteX97" fmla="*/ 1957161 w 2206982"/>
                    <a:gd name="connsiteY97" fmla="*/ 2061910 h 3932403"/>
                    <a:gd name="connsiteX98" fmla="*/ 2006341 w 2206982"/>
                    <a:gd name="connsiteY98" fmla="*/ 2134759 h 3932403"/>
                    <a:gd name="connsiteX99" fmla="*/ 1867220 w 2206982"/>
                    <a:gd name="connsiteY99" fmla="*/ 2290510 h 3932403"/>
                    <a:gd name="connsiteX100" fmla="*/ 1863472 w 2206982"/>
                    <a:gd name="connsiteY100" fmla="*/ 2331733 h 3932403"/>
                    <a:gd name="connsiteX101" fmla="*/ 1799764 w 2206982"/>
                    <a:gd name="connsiteY101" fmla="*/ 2380451 h 3932403"/>
                    <a:gd name="connsiteX102" fmla="*/ 1814826 w 2206982"/>
                    <a:gd name="connsiteY102" fmla="*/ 2461578 h 3932403"/>
                    <a:gd name="connsiteX103" fmla="*/ 2037341 w 2206982"/>
                    <a:gd name="connsiteY103" fmla="*/ 2600651 h 3932403"/>
                    <a:gd name="connsiteX104" fmla="*/ 2018995 w 2206982"/>
                    <a:gd name="connsiteY104" fmla="*/ 2440412 h 3932403"/>
                    <a:gd name="connsiteX105" fmla="*/ 2206893 w 2206982"/>
                    <a:gd name="connsiteY105" fmla="*/ 1797281 h 3932403"/>
                    <a:gd name="connsiteX106" fmla="*/ 2004005 w 2206982"/>
                    <a:gd name="connsiteY106" fmla="*/ 1475420 h 3932403"/>
                    <a:gd name="connsiteX107" fmla="*/ 1787011 w 2206982"/>
                    <a:gd name="connsiteY107" fmla="*/ 1185590 h 3932403"/>
                    <a:gd name="connsiteX108" fmla="*/ 1797441 w 2206982"/>
                    <a:gd name="connsiteY108" fmla="*/ 413740 h 3932403"/>
                    <a:gd name="connsiteX109" fmla="*/ 1860024 w 2206982"/>
                    <a:gd name="connsiteY109" fmla="*/ 90397 h 3932403"/>
                    <a:gd name="connsiteX110" fmla="*/ 1209862 w 2206982"/>
                    <a:gd name="connsiteY110"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867220 w 2206982"/>
                    <a:gd name="connsiteY100" fmla="*/ 2290510 h 3932403"/>
                    <a:gd name="connsiteX101" fmla="*/ 1863472 w 2206982"/>
                    <a:gd name="connsiteY101" fmla="*/ 2331733 h 3932403"/>
                    <a:gd name="connsiteX102" fmla="*/ 1799764 w 2206982"/>
                    <a:gd name="connsiteY102" fmla="*/ 2380451 h 3932403"/>
                    <a:gd name="connsiteX103" fmla="*/ 1814826 w 2206982"/>
                    <a:gd name="connsiteY103" fmla="*/ 2461578 h 3932403"/>
                    <a:gd name="connsiteX104" fmla="*/ 2037341 w 2206982"/>
                    <a:gd name="connsiteY104" fmla="*/ 2600651 h 3932403"/>
                    <a:gd name="connsiteX105" fmla="*/ 2018995 w 2206982"/>
                    <a:gd name="connsiteY105" fmla="*/ 2440412 h 3932403"/>
                    <a:gd name="connsiteX106" fmla="*/ 2206893 w 2206982"/>
                    <a:gd name="connsiteY106" fmla="*/ 1797281 h 3932403"/>
                    <a:gd name="connsiteX107" fmla="*/ 2004005 w 2206982"/>
                    <a:gd name="connsiteY107" fmla="*/ 1475420 h 3932403"/>
                    <a:gd name="connsiteX108" fmla="*/ 1787011 w 2206982"/>
                    <a:gd name="connsiteY108" fmla="*/ 1185590 h 3932403"/>
                    <a:gd name="connsiteX109" fmla="*/ 1797441 w 2206982"/>
                    <a:gd name="connsiteY109" fmla="*/ 413740 h 3932403"/>
                    <a:gd name="connsiteX110" fmla="*/ 1860024 w 2206982"/>
                    <a:gd name="connsiteY110" fmla="*/ 90397 h 3932403"/>
                    <a:gd name="connsiteX111" fmla="*/ 1209862 w 2206982"/>
                    <a:gd name="connsiteY111"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867220 w 2206982"/>
                    <a:gd name="connsiteY100" fmla="*/ 2290510 h 3932403"/>
                    <a:gd name="connsiteX101" fmla="*/ 1863472 w 2206982"/>
                    <a:gd name="connsiteY101" fmla="*/ 2331733 h 3932403"/>
                    <a:gd name="connsiteX102" fmla="*/ 1799764 w 2206982"/>
                    <a:gd name="connsiteY102" fmla="*/ 2380451 h 3932403"/>
                    <a:gd name="connsiteX103" fmla="*/ 1814826 w 2206982"/>
                    <a:gd name="connsiteY103" fmla="*/ 2461578 h 3932403"/>
                    <a:gd name="connsiteX104" fmla="*/ 1833492 w 2206982"/>
                    <a:gd name="connsiteY104" fmla="*/ 2547217 h 3932403"/>
                    <a:gd name="connsiteX105" fmla="*/ 2037341 w 2206982"/>
                    <a:gd name="connsiteY105" fmla="*/ 2600651 h 3932403"/>
                    <a:gd name="connsiteX106" fmla="*/ 2018995 w 2206982"/>
                    <a:gd name="connsiteY106" fmla="*/ 2440412 h 3932403"/>
                    <a:gd name="connsiteX107" fmla="*/ 2206893 w 2206982"/>
                    <a:gd name="connsiteY107" fmla="*/ 1797281 h 3932403"/>
                    <a:gd name="connsiteX108" fmla="*/ 2004005 w 2206982"/>
                    <a:gd name="connsiteY108" fmla="*/ 1475420 h 3932403"/>
                    <a:gd name="connsiteX109" fmla="*/ 1787011 w 2206982"/>
                    <a:gd name="connsiteY109" fmla="*/ 1185590 h 3932403"/>
                    <a:gd name="connsiteX110" fmla="*/ 1797441 w 2206982"/>
                    <a:gd name="connsiteY110" fmla="*/ 413740 h 3932403"/>
                    <a:gd name="connsiteX111" fmla="*/ 1860024 w 2206982"/>
                    <a:gd name="connsiteY111" fmla="*/ 90397 h 3932403"/>
                    <a:gd name="connsiteX112" fmla="*/ 1209862 w 2206982"/>
                    <a:gd name="connsiteY112"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867220 w 2206982"/>
                    <a:gd name="connsiteY100" fmla="*/ 2290510 h 3932403"/>
                    <a:gd name="connsiteX101" fmla="*/ 1863472 w 2206982"/>
                    <a:gd name="connsiteY101" fmla="*/ 2331733 h 3932403"/>
                    <a:gd name="connsiteX102" fmla="*/ 1799764 w 2206982"/>
                    <a:gd name="connsiteY102" fmla="*/ 2380451 h 3932403"/>
                    <a:gd name="connsiteX103" fmla="*/ 1814826 w 2206982"/>
                    <a:gd name="connsiteY103" fmla="*/ 2461578 h 3932403"/>
                    <a:gd name="connsiteX104" fmla="*/ 1833492 w 2206982"/>
                    <a:gd name="connsiteY104" fmla="*/ 2547217 h 3932403"/>
                    <a:gd name="connsiteX105" fmla="*/ 1919685 w 2206982"/>
                    <a:gd name="connsiteY105" fmla="*/ 2603430 h 3932403"/>
                    <a:gd name="connsiteX106" fmla="*/ 2037341 w 2206982"/>
                    <a:gd name="connsiteY106" fmla="*/ 2600651 h 3932403"/>
                    <a:gd name="connsiteX107" fmla="*/ 2018995 w 2206982"/>
                    <a:gd name="connsiteY107" fmla="*/ 2440412 h 3932403"/>
                    <a:gd name="connsiteX108" fmla="*/ 2206893 w 2206982"/>
                    <a:gd name="connsiteY108" fmla="*/ 1797281 h 3932403"/>
                    <a:gd name="connsiteX109" fmla="*/ 2004005 w 2206982"/>
                    <a:gd name="connsiteY109" fmla="*/ 1475420 h 3932403"/>
                    <a:gd name="connsiteX110" fmla="*/ 1787011 w 2206982"/>
                    <a:gd name="connsiteY110" fmla="*/ 1185590 h 3932403"/>
                    <a:gd name="connsiteX111" fmla="*/ 1797441 w 2206982"/>
                    <a:gd name="connsiteY111" fmla="*/ 413740 h 3932403"/>
                    <a:gd name="connsiteX112" fmla="*/ 1860024 w 2206982"/>
                    <a:gd name="connsiteY112" fmla="*/ 90397 h 3932403"/>
                    <a:gd name="connsiteX113" fmla="*/ 1209862 w 2206982"/>
                    <a:gd name="connsiteY113"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867220 w 2206982"/>
                    <a:gd name="connsiteY100" fmla="*/ 2290510 h 3932403"/>
                    <a:gd name="connsiteX101" fmla="*/ 1863472 w 2206982"/>
                    <a:gd name="connsiteY101" fmla="*/ 2331733 h 3932403"/>
                    <a:gd name="connsiteX102" fmla="*/ 1799764 w 2206982"/>
                    <a:gd name="connsiteY102" fmla="*/ 2380451 h 3932403"/>
                    <a:gd name="connsiteX103" fmla="*/ 1814826 w 2206982"/>
                    <a:gd name="connsiteY103" fmla="*/ 2461578 h 3932403"/>
                    <a:gd name="connsiteX104" fmla="*/ 1833492 w 2206982"/>
                    <a:gd name="connsiteY104" fmla="*/ 2547217 h 3932403"/>
                    <a:gd name="connsiteX105" fmla="*/ 1919685 w 2206982"/>
                    <a:gd name="connsiteY105" fmla="*/ 2603430 h 3932403"/>
                    <a:gd name="connsiteX106" fmla="*/ 1964656 w 2206982"/>
                    <a:gd name="connsiteY106" fmla="*/ 2633410 h 3932403"/>
                    <a:gd name="connsiteX107" fmla="*/ 2037341 w 2206982"/>
                    <a:gd name="connsiteY107" fmla="*/ 2600651 h 3932403"/>
                    <a:gd name="connsiteX108" fmla="*/ 2018995 w 2206982"/>
                    <a:gd name="connsiteY108" fmla="*/ 2440412 h 3932403"/>
                    <a:gd name="connsiteX109" fmla="*/ 2206893 w 2206982"/>
                    <a:gd name="connsiteY109" fmla="*/ 1797281 h 3932403"/>
                    <a:gd name="connsiteX110" fmla="*/ 2004005 w 2206982"/>
                    <a:gd name="connsiteY110" fmla="*/ 1475420 h 3932403"/>
                    <a:gd name="connsiteX111" fmla="*/ 1787011 w 2206982"/>
                    <a:gd name="connsiteY111" fmla="*/ 1185590 h 3932403"/>
                    <a:gd name="connsiteX112" fmla="*/ 1797441 w 2206982"/>
                    <a:gd name="connsiteY112" fmla="*/ 413740 h 3932403"/>
                    <a:gd name="connsiteX113" fmla="*/ 1860024 w 2206982"/>
                    <a:gd name="connsiteY113" fmla="*/ 90397 h 3932403"/>
                    <a:gd name="connsiteX114" fmla="*/ 1209862 w 2206982"/>
                    <a:gd name="connsiteY114"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867220 w 2206982"/>
                    <a:gd name="connsiteY100" fmla="*/ 2290510 h 3932403"/>
                    <a:gd name="connsiteX101" fmla="*/ 1863472 w 2206982"/>
                    <a:gd name="connsiteY101" fmla="*/ 2331733 h 3932403"/>
                    <a:gd name="connsiteX102" fmla="*/ 1799764 w 2206982"/>
                    <a:gd name="connsiteY102" fmla="*/ 2380451 h 3932403"/>
                    <a:gd name="connsiteX103" fmla="*/ 1814826 w 2206982"/>
                    <a:gd name="connsiteY103" fmla="*/ 2461578 h 3932403"/>
                    <a:gd name="connsiteX104" fmla="*/ 1833492 w 2206982"/>
                    <a:gd name="connsiteY104" fmla="*/ 2547217 h 3932403"/>
                    <a:gd name="connsiteX105" fmla="*/ 1893453 w 2206982"/>
                    <a:gd name="connsiteY105" fmla="*/ 2610925 h 3932403"/>
                    <a:gd name="connsiteX106" fmla="*/ 1919685 w 2206982"/>
                    <a:gd name="connsiteY106" fmla="*/ 2603430 h 3932403"/>
                    <a:gd name="connsiteX107" fmla="*/ 1964656 w 2206982"/>
                    <a:gd name="connsiteY107" fmla="*/ 2633410 h 3932403"/>
                    <a:gd name="connsiteX108" fmla="*/ 2037341 w 2206982"/>
                    <a:gd name="connsiteY108" fmla="*/ 2600651 h 3932403"/>
                    <a:gd name="connsiteX109" fmla="*/ 2018995 w 2206982"/>
                    <a:gd name="connsiteY109" fmla="*/ 2440412 h 3932403"/>
                    <a:gd name="connsiteX110" fmla="*/ 2206893 w 2206982"/>
                    <a:gd name="connsiteY110" fmla="*/ 1797281 h 3932403"/>
                    <a:gd name="connsiteX111" fmla="*/ 2004005 w 2206982"/>
                    <a:gd name="connsiteY111" fmla="*/ 1475420 h 3932403"/>
                    <a:gd name="connsiteX112" fmla="*/ 1787011 w 2206982"/>
                    <a:gd name="connsiteY112" fmla="*/ 1185590 h 3932403"/>
                    <a:gd name="connsiteX113" fmla="*/ 1797441 w 2206982"/>
                    <a:gd name="connsiteY113" fmla="*/ 413740 h 3932403"/>
                    <a:gd name="connsiteX114" fmla="*/ 1860024 w 2206982"/>
                    <a:gd name="connsiteY114" fmla="*/ 90397 h 3932403"/>
                    <a:gd name="connsiteX115" fmla="*/ 1209862 w 2206982"/>
                    <a:gd name="connsiteY115"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867220 w 2206982"/>
                    <a:gd name="connsiteY100" fmla="*/ 2290510 h 3932403"/>
                    <a:gd name="connsiteX101" fmla="*/ 1863472 w 2206982"/>
                    <a:gd name="connsiteY101" fmla="*/ 2331733 h 3932403"/>
                    <a:gd name="connsiteX102" fmla="*/ 1799764 w 2206982"/>
                    <a:gd name="connsiteY102" fmla="*/ 2380451 h 3932403"/>
                    <a:gd name="connsiteX103" fmla="*/ 1814826 w 2206982"/>
                    <a:gd name="connsiteY103" fmla="*/ 2461578 h 3932403"/>
                    <a:gd name="connsiteX104" fmla="*/ 1833492 w 2206982"/>
                    <a:gd name="connsiteY104" fmla="*/ 2547217 h 3932403"/>
                    <a:gd name="connsiteX105" fmla="*/ 1869094 w 2206982"/>
                    <a:gd name="connsiteY105" fmla="*/ 2560333 h 3932403"/>
                    <a:gd name="connsiteX106" fmla="*/ 1893453 w 2206982"/>
                    <a:gd name="connsiteY106" fmla="*/ 2610925 h 3932403"/>
                    <a:gd name="connsiteX107" fmla="*/ 1919685 w 2206982"/>
                    <a:gd name="connsiteY107" fmla="*/ 2603430 h 3932403"/>
                    <a:gd name="connsiteX108" fmla="*/ 1964656 w 2206982"/>
                    <a:gd name="connsiteY108" fmla="*/ 2633410 h 3932403"/>
                    <a:gd name="connsiteX109" fmla="*/ 2037341 w 2206982"/>
                    <a:gd name="connsiteY109" fmla="*/ 2600651 h 3932403"/>
                    <a:gd name="connsiteX110" fmla="*/ 2018995 w 2206982"/>
                    <a:gd name="connsiteY110" fmla="*/ 2440412 h 3932403"/>
                    <a:gd name="connsiteX111" fmla="*/ 2206893 w 2206982"/>
                    <a:gd name="connsiteY111" fmla="*/ 1797281 h 3932403"/>
                    <a:gd name="connsiteX112" fmla="*/ 2004005 w 2206982"/>
                    <a:gd name="connsiteY112" fmla="*/ 1475420 h 3932403"/>
                    <a:gd name="connsiteX113" fmla="*/ 1787011 w 2206982"/>
                    <a:gd name="connsiteY113" fmla="*/ 1185590 h 3932403"/>
                    <a:gd name="connsiteX114" fmla="*/ 1797441 w 2206982"/>
                    <a:gd name="connsiteY114" fmla="*/ 413740 h 3932403"/>
                    <a:gd name="connsiteX115" fmla="*/ 1860024 w 2206982"/>
                    <a:gd name="connsiteY115" fmla="*/ 90397 h 3932403"/>
                    <a:gd name="connsiteX116" fmla="*/ 1209862 w 2206982"/>
                    <a:gd name="connsiteY116"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867220 w 2206982"/>
                    <a:gd name="connsiteY100" fmla="*/ 2290510 h 3932403"/>
                    <a:gd name="connsiteX101" fmla="*/ 1863472 w 2206982"/>
                    <a:gd name="connsiteY101" fmla="*/ 2331733 h 3932403"/>
                    <a:gd name="connsiteX102" fmla="*/ 1799764 w 2206982"/>
                    <a:gd name="connsiteY102" fmla="*/ 2380451 h 3932403"/>
                    <a:gd name="connsiteX103" fmla="*/ 1814826 w 2206982"/>
                    <a:gd name="connsiteY103" fmla="*/ 2461578 h 3932403"/>
                    <a:gd name="connsiteX104" fmla="*/ 1846608 w 2206982"/>
                    <a:gd name="connsiteY104" fmla="*/ 2489130 h 3932403"/>
                    <a:gd name="connsiteX105" fmla="*/ 1833492 w 2206982"/>
                    <a:gd name="connsiteY105" fmla="*/ 2547217 h 3932403"/>
                    <a:gd name="connsiteX106" fmla="*/ 1869094 w 2206982"/>
                    <a:gd name="connsiteY106" fmla="*/ 2560333 h 3932403"/>
                    <a:gd name="connsiteX107" fmla="*/ 1893453 w 2206982"/>
                    <a:gd name="connsiteY107" fmla="*/ 2610925 h 3932403"/>
                    <a:gd name="connsiteX108" fmla="*/ 1919685 w 2206982"/>
                    <a:gd name="connsiteY108" fmla="*/ 2603430 h 3932403"/>
                    <a:gd name="connsiteX109" fmla="*/ 1964656 w 2206982"/>
                    <a:gd name="connsiteY109" fmla="*/ 2633410 h 3932403"/>
                    <a:gd name="connsiteX110" fmla="*/ 2037341 w 2206982"/>
                    <a:gd name="connsiteY110" fmla="*/ 2600651 h 3932403"/>
                    <a:gd name="connsiteX111" fmla="*/ 2018995 w 2206982"/>
                    <a:gd name="connsiteY111" fmla="*/ 2440412 h 3932403"/>
                    <a:gd name="connsiteX112" fmla="*/ 2206893 w 2206982"/>
                    <a:gd name="connsiteY112" fmla="*/ 1797281 h 3932403"/>
                    <a:gd name="connsiteX113" fmla="*/ 2004005 w 2206982"/>
                    <a:gd name="connsiteY113" fmla="*/ 1475420 h 3932403"/>
                    <a:gd name="connsiteX114" fmla="*/ 1787011 w 2206982"/>
                    <a:gd name="connsiteY114" fmla="*/ 1185590 h 3932403"/>
                    <a:gd name="connsiteX115" fmla="*/ 1797441 w 2206982"/>
                    <a:gd name="connsiteY115" fmla="*/ 413740 h 3932403"/>
                    <a:gd name="connsiteX116" fmla="*/ 1860024 w 2206982"/>
                    <a:gd name="connsiteY116" fmla="*/ 90397 h 3932403"/>
                    <a:gd name="connsiteX117" fmla="*/ 1209862 w 2206982"/>
                    <a:gd name="connsiteY117"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867220 w 2206982"/>
                    <a:gd name="connsiteY100" fmla="*/ 2290510 h 3932403"/>
                    <a:gd name="connsiteX101" fmla="*/ 1863472 w 2206982"/>
                    <a:gd name="connsiteY101" fmla="*/ 2331733 h 3932403"/>
                    <a:gd name="connsiteX102" fmla="*/ 1799764 w 2206982"/>
                    <a:gd name="connsiteY102" fmla="*/ 2380451 h 3932403"/>
                    <a:gd name="connsiteX103" fmla="*/ 1814826 w 2206982"/>
                    <a:gd name="connsiteY103" fmla="*/ 2461578 h 3932403"/>
                    <a:gd name="connsiteX104" fmla="*/ 1846608 w 2206982"/>
                    <a:gd name="connsiteY104" fmla="*/ 2489130 h 3932403"/>
                    <a:gd name="connsiteX105" fmla="*/ 1833492 w 2206982"/>
                    <a:gd name="connsiteY105" fmla="*/ 2547217 h 3932403"/>
                    <a:gd name="connsiteX106" fmla="*/ 1869094 w 2206982"/>
                    <a:gd name="connsiteY106" fmla="*/ 2560333 h 3932403"/>
                    <a:gd name="connsiteX107" fmla="*/ 1893453 w 2206982"/>
                    <a:gd name="connsiteY107" fmla="*/ 2610925 h 3932403"/>
                    <a:gd name="connsiteX108" fmla="*/ 1919685 w 2206982"/>
                    <a:gd name="connsiteY108" fmla="*/ 2603430 h 3932403"/>
                    <a:gd name="connsiteX109" fmla="*/ 1964656 w 2206982"/>
                    <a:gd name="connsiteY109" fmla="*/ 2633410 h 3932403"/>
                    <a:gd name="connsiteX110" fmla="*/ 1994636 w 2206982"/>
                    <a:gd name="connsiteY110" fmla="*/ 2607178 h 3932403"/>
                    <a:gd name="connsiteX111" fmla="*/ 2037341 w 2206982"/>
                    <a:gd name="connsiteY111" fmla="*/ 2600651 h 3932403"/>
                    <a:gd name="connsiteX112" fmla="*/ 2018995 w 2206982"/>
                    <a:gd name="connsiteY112" fmla="*/ 2440412 h 3932403"/>
                    <a:gd name="connsiteX113" fmla="*/ 2206893 w 2206982"/>
                    <a:gd name="connsiteY113" fmla="*/ 1797281 h 3932403"/>
                    <a:gd name="connsiteX114" fmla="*/ 2004005 w 2206982"/>
                    <a:gd name="connsiteY114" fmla="*/ 1475420 h 3932403"/>
                    <a:gd name="connsiteX115" fmla="*/ 1787011 w 2206982"/>
                    <a:gd name="connsiteY115" fmla="*/ 1185590 h 3932403"/>
                    <a:gd name="connsiteX116" fmla="*/ 1797441 w 2206982"/>
                    <a:gd name="connsiteY116" fmla="*/ 413740 h 3932403"/>
                    <a:gd name="connsiteX117" fmla="*/ 1860024 w 2206982"/>
                    <a:gd name="connsiteY117" fmla="*/ 90397 h 3932403"/>
                    <a:gd name="connsiteX118" fmla="*/ 1209862 w 2206982"/>
                    <a:gd name="connsiteY118"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917812 w 2206982"/>
                    <a:gd name="connsiteY100" fmla="*/ 2202443 h 3932403"/>
                    <a:gd name="connsiteX101" fmla="*/ 1867220 w 2206982"/>
                    <a:gd name="connsiteY101" fmla="*/ 2290510 h 3932403"/>
                    <a:gd name="connsiteX102" fmla="*/ 1863472 w 2206982"/>
                    <a:gd name="connsiteY102" fmla="*/ 2331733 h 3932403"/>
                    <a:gd name="connsiteX103" fmla="*/ 1799764 w 2206982"/>
                    <a:gd name="connsiteY103" fmla="*/ 2380451 h 3932403"/>
                    <a:gd name="connsiteX104" fmla="*/ 1814826 w 2206982"/>
                    <a:gd name="connsiteY104" fmla="*/ 2461578 h 3932403"/>
                    <a:gd name="connsiteX105" fmla="*/ 1846608 w 2206982"/>
                    <a:gd name="connsiteY105" fmla="*/ 2489130 h 3932403"/>
                    <a:gd name="connsiteX106" fmla="*/ 1833492 w 2206982"/>
                    <a:gd name="connsiteY106" fmla="*/ 2547217 h 3932403"/>
                    <a:gd name="connsiteX107" fmla="*/ 1869094 w 2206982"/>
                    <a:gd name="connsiteY107" fmla="*/ 2560333 h 3932403"/>
                    <a:gd name="connsiteX108" fmla="*/ 1893453 w 2206982"/>
                    <a:gd name="connsiteY108" fmla="*/ 2610925 h 3932403"/>
                    <a:gd name="connsiteX109" fmla="*/ 1919685 w 2206982"/>
                    <a:gd name="connsiteY109" fmla="*/ 2603430 h 3932403"/>
                    <a:gd name="connsiteX110" fmla="*/ 1964656 w 2206982"/>
                    <a:gd name="connsiteY110" fmla="*/ 2633410 h 3932403"/>
                    <a:gd name="connsiteX111" fmla="*/ 1994636 w 2206982"/>
                    <a:gd name="connsiteY111" fmla="*/ 2607178 h 3932403"/>
                    <a:gd name="connsiteX112" fmla="*/ 2037341 w 2206982"/>
                    <a:gd name="connsiteY112" fmla="*/ 2600651 h 3932403"/>
                    <a:gd name="connsiteX113" fmla="*/ 2018995 w 2206982"/>
                    <a:gd name="connsiteY113" fmla="*/ 2440412 h 3932403"/>
                    <a:gd name="connsiteX114" fmla="*/ 2206893 w 2206982"/>
                    <a:gd name="connsiteY114" fmla="*/ 1797281 h 3932403"/>
                    <a:gd name="connsiteX115" fmla="*/ 2004005 w 2206982"/>
                    <a:gd name="connsiteY115" fmla="*/ 1475420 h 3932403"/>
                    <a:gd name="connsiteX116" fmla="*/ 1787011 w 2206982"/>
                    <a:gd name="connsiteY116" fmla="*/ 1185590 h 3932403"/>
                    <a:gd name="connsiteX117" fmla="*/ 1797441 w 2206982"/>
                    <a:gd name="connsiteY117" fmla="*/ 413740 h 3932403"/>
                    <a:gd name="connsiteX118" fmla="*/ 1860024 w 2206982"/>
                    <a:gd name="connsiteY118" fmla="*/ 90397 h 3932403"/>
                    <a:gd name="connsiteX119" fmla="*/ 1209862 w 2206982"/>
                    <a:gd name="connsiteY119"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917812 w 2206982"/>
                    <a:gd name="connsiteY100" fmla="*/ 2202443 h 3932403"/>
                    <a:gd name="connsiteX101" fmla="*/ 1906569 w 2206982"/>
                    <a:gd name="connsiteY101" fmla="*/ 2254909 h 3932403"/>
                    <a:gd name="connsiteX102" fmla="*/ 1867220 w 2206982"/>
                    <a:gd name="connsiteY102" fmla="*/ 2290510 h 3932403"/>
                    <a:gd name="connsiteX103" fmla="*/ 1863472 w 2206982"/>
                    <a:gd name="connsiteY103" fmla="*/ 2331733 h 3932403"/>
                    <a:gd name="connsiteX104" fmla="*/ 1799764 w 2206982"/>
                    <a:gd name="connsiteY104" fmla="*/ 2380451 h 3932403"/>
                    <a:gd name="connsiteX105" fmla="*/ 1814826 w 2206982"/>
                    <a:gd name="connsiteY105" fmla="*/ 2461578 h 3932403"/>
                    <a:gd name="connsiteX106" fmla="*/ 1846608 w 2206982"/>
                    <a:gd name="connsiteY106" fmla="*/ 2489130 h 3932403"/>
                    <a:gd name="connsiteX107" fmla="*/ 1833492 w 2206982"/>
                    <a:gd name="connsiteY107" fmla="*/ 2547217 h 3932403"/>
                    <a:gd name="connsiteX108" fmla="*/ 1869094 w 2206982"/>
                    <a:gd name="connsiteY108" fmla="*/ 2560333 h 3932403"/>
                    <a:gd name="connsiteX109" fmla="*/ 1893453 w 2206982"/>
                    <a:gd name="connsiteY109" fmla="*/ 2610925 h 3932403"/>
                    <a:gd name="connsiteX110" fmla="*/ 1919685 w 2206982"/>
                    <a:gd name="connsiteY110" fmla="*/ 2603430 h 3932403"/>
                    <a:gd name="connsiteX111" fmla="*/ 1964656 w 2206982"/>
                    <a:gd name="connsiteY111" fmla="*/ 2633410 h 3932403"/>
                    <a:gd name="connsiteX112" fmla="*/ 1994636 w 2206982"/>
                    <a:gd name="connsiteY112" fmla="*/ 2607178 h 3932403"/>
                    <a:gd name="connsiteX113" fmla="*/ 2037341 w 2206982"/>
                    <a:gd name="connsiteY113" fmla="*/ 2600651 h 3932403"/>
                    <a:gd name="connsiteX114" fmla="*/ 2018995 w 2206982"/>
                    <a:gd name="connsiteY114" fmla="*/ 2440412 h 3932403"/>
                    <a:gd name="connsiteX115" fmla="*/ 2206893 w 2206982"/>
                    <a:gd name="connsiteY115" fmla="*/ 1797281 h 3932403"/>
                    <a:gd name="connsiteX116" fmla="*/ 2004005 w 2206982"/>
                    <a:gd name="connsiteY116" fmla="*/ 1475420 h 3932403"/>
                    <a:gd name="connsiteX117" fmla="*/ 1787011 w 2206982"/>
                    <a:gd name="connsiteY117" fmla="*/ 1185590 h 3932403"/>
                    <a:gd name="connsiteX118" fmla="*/ 1797441 w 2206982"/>
                    <a:gd name="connsiteY118" fmla="*/ 413740 h 3932403"/>
                    <a:gd name="connsiteX119" fmla="*/ 1860024 w 2206982"/>
                    <a:gd name="connsiteY119" fmla="*/ 90397 h 3932403"/>
                    <a:gd name="connsiteX120" fmla="*/ 1209862 w 2206982"/>
                    <a:gd name="connsiteY120"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917812 w 2206982"/>
                    <a:gd name="connsiteY100" fmla="*/ 2202443 h 3932403"/>
                    <a:gd name="connsiteX101" fmla="*/ 1906569 w 2206982"/>
                    <a:gd name="connsiteY101" fmla="*/ 2254909 h 3932403"/>
                    <a:gd name="connsiteX102" fmla="*/ 1867220 w 2206982"/>
                    <a:gd name="connsiteY102" fmla="*/ 2290510 h 3932403"/>
                    <a:gd name="connsiteX103" fmla="*/ 1863472 w 2206982"/>
                    <a:gd name="connsiteY103" fmla="*/ 2331733 h 3932403"/>
                    <a:gd name="connsiteX104" fmla="*/ 1799764 w 2206982"/>
                    <a:gd name="connsiteY104" fmla="*/ 2380451 h 3932403"/>
                    <a:gd name="connsiteX105" fmla="*/ 1814826 w 2206982"/>
                    <a:gd name="connsiteY105" fmla="*/ 2461578 h 3932403"/>
                    <a:gd name="connsiteX106" fmla="*/ 1846608 w 2206982"/>
                    <a:gd name="connsiteY106" fmla="*/ 2489130 h 3932403"/>
                    <a:gd name="connsiteX107" fmla="*/ 1833492 w 2206982"/>
                    <a:gd name="connsiteY107" fmla="*/ 2547217 h 3932403"/>
                    <a:gd name="connsiteX108" fmla="*/ 1869094 w 2206982"/>
                    <a:gd name="connsiteY108" fmla="*/ 2560333 h 3932403"/>
                    <a:gd name="connsiteX109" fmla="*/ 1893453 w 2206982"/>
                    <a:gd name="connsiteY109" fmla="*/ 2610925 h 3932403"/>
                    <a:gd name="connsiteX110" fmla="*/ 1919685 w 2206982"/>
                    <a:gd name="connsiteY110" fmla="*/ 2603430 h 3932403"/>
                    <a:gd name="connsiteX111" fmla="*/ 1964656 w 2206982"/>
                    <a:gd name="connsiteY111" fmla="*/ 2633410 h 3932403"/>
                    <a:gd name="connsiteX112" fmla="*/ 1994636 w 2206982"/>
                    <a:gd name="connsiteY112" fmla="*/ 2607178 h 3932403"/>
                    <a:gd name="connsiteX113" fmla="*/ 2037341 w 2206982"/>
                    <a:gd name="connsiteY113" fmla="*/ 2600651 h 3932403"/>
                    <a:gd name="connsiteX114" fmla="*/ 2018995 w 2206982"/>
                    <a:gd name="connsiteY114" fmla="*/ 2440412 h 3932403"/>
                    <a:gd name="connsiteX115" fmla="*/ 2206893 w 2206982"/>
                    <a:gd name="connsiteY115" fmla="*/ 1797281 h 3932403"/>
                    <a:gd name="connsiteX116" fmla="*/ 2004005 w 2206982"/>
                    <a:gd name="connsiteY116" fmla="*/ 1475420 h 3932403"/>
                    <a:gd name="connsiteX117" fmla="*/ 1787011 w 2206982"/>
                    <a:gd name="connsiteY117" fmla="*/ 1185590 h 3932403"/>
                    <a:gd name="connsiteX118" fmla="*/ 1751046 w 2206982"/>
                    <a:gd name="connsiteY118" fmla="*/ 881435 h 3932403"/>
                    <a:gd name="connsiteX119" fmla="*/ 1797441 w 2206982"/>
                    <a:gd name="connsiteY119" fmla="*/ 413740 h 3932403"/>
                    <a:gd name="connsiteX120" fmla="*/ 1860024 w 2206982"/>
                    <a:gd name="connsiteY120" fmla="*/ 90397 h 3932403"/>
                    <a:gd name="connsiteX121" fmla="*/ 1209862 w 2206982"/>
                    <a:gd name="connsiteY121"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74812 w 2206982"/>
                    <a:gd name="connsiteY34" fmla="*/ 2275520 h 3932403"/>
                    <a:gd name="connsiteX35" fmla="*/ 801044 w 2206982"/>
                    <a:gd name="connsiteY35" fmla="*/ 2011319 h 3932403"/>
                    <a:gd name="connsiteX36" fmla="*/ 920966 w 2206982"/>
                    <a:gd name="connsiteY36" fmla="*/ 2031930 h 3932403"/>
                    <a:gd name="connsiteX37" fmla="*/ 975305 w 2206982"/>
                    <a:gd name="connsiteY37" fmla="*/ 1971969 h 3932403"/>
                    <a:gd name="connsiteX38" fmla="*/ 1053405 w 2206982"/>
                    <a:gd name="connsiteY38" fmla="*/ 1947011 h 3932403"/>
                    <a:gd name="connsiteX39" fmla="*/ 1162682 w 2206982"/>
                    <a:gd name="connsiteY39" fmla="*/ 1795834 h 3932403"/>
                    <a:gd name="connsiteX40" fmla="*/ 1189000 w 2206982"/>
                    <a:gd name="connsiteY40" fmla="*/ 1880952 h 3932403"/>
                    <a:gd name="connsiteX41" fmla="*/ 771826 w 2206982"/>
                    <a:gd name="connsiteY41" fmla="*/ 2489869 h 3932403"/>
                    <a:gd name="connsiteX42" fmla="*/ 656764 w 2206982"/>
                    <a:gd name="connsiteY42" fmla="*/ 2764573 h 3932403"/>
                    <a:gd name="connsiteX43" fmla="*/ 632711 w 2206982"/>
                    <a:gd name="connsiteY43" fmla="*/ 3066543 h 3932403"/>
                    <a:gd name="connsiteX44" fmla="*/ 333479 w 2206982"/>
                    <a:gd name="connsiteY44" fmla="*/ 3456942 h 3932403"/>
                    <a:gd name="connsiteX45" fmla="*/ 326981 w 2206982"/>
                    <a:gd name="connsiteY45" fmla="*/ 3742682 h 3932403"/>
                    <a:gd name="connsiteX46" fmla="*/ 297000 w 2206982"/>
                    <a:gd name="connsiteY46" fmla="*/ 3922565 h 3932403"/>
                    <a:gd name="connsiteX47" fmla="*/ 353213 w 2206982"/>
                    <a:gd name="connsiteY47" fmla="*/ 3903827 h 3932403"/>
                    <a:gd name="connsiteX48" fmla="*/ 390482 w 2206982"/>
                    <a:gd name="connsiteY48" fmla="*/ 3895062 h 3932403"/>
                    <a:gd name="connsiteX49" fmla="*/ 433785 w 2206982"/>
                    <a:gd name="connsiteY49" fmla="*/ 3823255 h 3932403"/>
                    <a:gd name="connsiteX50" fmla="*/ 499367 w 2206982"/>
                    <a:gd name="connsiteY50" fmla="*/ 3767042 h 3932403"/>
                    <a:gd name="connsiteX51" fmla="*/ 510610 w 2206982"/>
                    <a:gd name="connsiteY51" fmla="*/ 3703333 h 3932403"/>
                    <a:gd name="connsiteX52" fmla="*/ 551833 w 2206982"/>
                    <a:gd name="connsiteY52" fmla="*/ 3632130 h 3932403"/>
                    <a:gd name="connsiteX53" fmla="*/ 533095 w 2206982"/>
                    <a:gd name="connsiteY53" fmla="*/ 3545937 h 3932403"/>
                    <a:gd name="connsiteX54" fmla="*/ 596803 w 2206982"/>
                    <a:gd name="connsiteY54" fmla="*/ 3512209 h 3932403"/>
                    <a:gd name="connsiteX55" fmla="*/ 611794 w 2206982"/>
                    <a:gd name="connsiteY55" fmla="*/ 3446627 h 3932403"/>
                    <a:gd name="connsiteX56" fmla="*/ 694240 w 2206982"/>
                    <a:gd name="connsiteY56" fmla="*/ 3435384 h 3932403"/>
                    <a:gd name="connsiteX57" fmla="*/ 737336 w 2206982"/>
                    <a:gd name="connsiteY57" fmla="*/ 3377297 h 3932403"/>
                    <a:gd name="connsiteX58" fmla="*/ 742958 w 2206982"/>
                    <a:gd name="connsiteY58" fmla="*/ 3317337 h 3932403"/>
                    <a:gd name="connsiteX59" fmla="*/ 827391 w 2206982"/>
                    <a:gd name="connsiteY59" fmla="*/ 3256206 h 3932403"/>
                    <a:gd name="connsiteX60" fmla="*/ 829151 w 2206982"/>
                    <a:gd name="connsiteY60" fmla="*/ 3169309 h 3932403"/>
                    <a:gd name="connsiteX61" fmla="*/ 911597 w 2206982"/>
                    <a:gd name="connsiteY61" fmla="*/ 3122465 h 3932403"/>
                    <a:gd name="connsiteX62" fmla="*/ 877869 w 2206982"/>
                    <a:gd name="connsiteY62" fmla="*/ 3062504 h 3932403"/>
                    <a:gd name="connsiteX63" fmla="*/ 917218 w 2206982"/>
                    <a:gd name="connsiteY63" fmla="*/ 3000669 h 3932403"/>
                    <a:gd name="connsiteX64" fmla="*/ 902228 w 2206982"/>
                    <a:gd name="connsiteY64" fmla="*/ 2916350 h 3932403"/>
                    <a:gd name="connsiteX65" fmla="*/ 941577 w 2206982"/>
                    <a:gd name="connsiteY65" fmla="*/ 2858263 h 3932403"/>
                    <a:gd name="connsiteX66" fmla="*/ 930335 w 2206982"/>
                    <a:gd name="connsiteY66" fmla="*/ 2805797 h 3932403"/>
                    <a:gd name="connsiteX67" fmla="*/ 971558 w 2206982"/>
                    <a:gd name="connsiteY67" fmla="*/ 2751458 h 3932403"/>
                    <a:gd name="connsiteX68" fmla="*/ 969684 w 2206982"/>
                    <a:gd name="connsiteY68" fmla="*/ 2689624 h 3932403"/>
                    <a:gd name="connsiteX69" fmla="*/ 1033392 w 2206982"/>
                    <a:gd name="connsiteY69" fmla="*/ 2652148 h 3932403"/>
                    <a:gd name="connsiteX70" fmla="*/ 1084696 w 2206982"/>
                    <a:gd name="connsiteY70" fmla="*/ 2565634 h 3932403"/>
                    <a:gd name="connsiteX71" fmla="*/ 1074615 w 2206982"/>
                    <a:gd name="connsiteY71" fmla="*/ 2504120 h 3932403"/>
                    <a:gd name="connsiteX72" fmla="*/ 1164556 w 2206982"/>
                    <a:gd name="connsiteY72" fmla="*/ 2423548 h 3932403"/>
                    <a:gd name="connsiteX73" fmla="*/ 1207653 w 2206982"/>
                    <a:gd name="connsiteY73" fmla="*/ 2346724 h 3932403"/>
                    <a:gd name="connsiteX74" fmla="*/ 1261992 w 2206982"/>
                    <a:gd name="connsiteY74" fmla="*/ 2301753 h 3932403"/>
                    <a:gd name="connsiteX75" fmla="*/ 1297594 w 2206982"/>
                    <a:gd name="connsiteY75" fmla="*/ 2206191 h 3932403"/>
                    <a:gd name="connsiteX76" fmla="*/ 1391282 w 2206982"/>
                    <a:gd name="connsiteY76" fmla="*/ 2163094 h 3932403"/>
                    <a:gd name="connsiteX77" fmla="*/ 1408146 w 2206982"/>
                    <a:gd name="connsiteY77" fmla="*/ 2075027 h 3932403"/>
                    <a:gd name="connsiteX78" fmla="*/ 1484529 w 2206982"/>
                    <a:gd name="connsiteY78" fmla="*/ 1960918 h 3932403"/>
                    <a:gd name="connsiteX79" fmla="*/ 1447495 w 2206982"/>
                    <a:gd name="connsiteY79" fmla="*/ 1857669 h 3932403"/>
                    <a:gd name="connsiteX80" fmla="*/ 1528067 w 2206982"/>
                    <a:gd name="connsiteY80" fmla="*/ 1778971 h 3932403"/>
                    <a:gd name="connsiteX81" fmla="*/ 1505582 w 2206982"/>
                    <a:gd name="connsiteY81" fmla="*/ 1647807 h 3932403"/>
                    <a:gd name="connsiteX82" fmla="*/ 1511801 w 2206982"/>
                    <a:gd name="connsiteY82" fmla="*/ 1520175 h 3932403"/>
                    <a:gd name="connsiteX83" fmla="*/ 1466233 w 2206982"/>
                    <a:gd name="connsiteY83" fmla="*/ 1415460 h 3932403"/>
                    <a:gd name="connsiteX84" fmla="*/ 1512343 w 2206982"/>
                    <a:gd name="connsiteY84" fmla="*/ 837910 h 3932403"/>
                    <a:gd name="connsiteX85" fmla="*/ 1602740 w 2206982"/>
                    <a:gd name="connsiteY85" fmla="*/ 1112578 h 3932403"/>
                    <a:gd name="connsiteX86" fmla="*/ 1564495 w 2206982"/>
                    <a:gd name="connsiteY86" fmla="*/ 1446351 h 3932403"/>
                    <a:gd name="connsiteX87" fmla="*/ 1606766 w 2206982"/>
                    <a:gd name="connsiteY87" fmla="*/ 1473547 h 3932403"/>
                    <a:gd name="connsiteX88" fmla="*/ 1631125 w 2206982"/>
                    <a:gd name="connsiteY88" fmla="*/ 1542876 h 3932403"/>
                    <a:gd name="connsiteX89" fmla="*/ 1764162 w 2206982"/>
                    <a:gd name="connsiteY89" fmla="*/ 1636565 h 3932403"/>
                    <a:gd name="connsiteX90" fmla="*/ 1840987 w 2206982"/>
                    <a:gd name="connsiteY90" fmla="*/ 1660924 h 3932403"/>
                    <a:gd name="connsiteX91" fmla="*/ 1849843 w 2206982"/>
                    <a:gd name="connsiteY91" fmla="*/ 1752851 h 3932403"/>
                    <a:gd name="connsiteX92" fmla="*/ 1908443 w 2206982"/>
                    <a:gd name="connsiteY92" fmla="*/ 1786466 h 3932403"/>
                    <a:gd name="connsiteX93" fmla="*/ 1925307 w 2206982"/>
                    <a:gd name="connsiteY93" fmla="*/ 1840806 h 3932403"/>
                    <a:gd name="connsiteX94" fmla="*/ 1960908 w 2206982"/>
                    <a:gd name="connsiteY94" fmla="*/ 1865165 h 3932403"/>
                    <a:gd name="connsiteX95" fmla="*/ 1940297 w 2206982"/>
                    <a:gd name="connsiteY95" fmla="*/ 1891397 h 3932403"/>
                    <a:gd name="connsiteX96" fmla="*/ 1942171 w 2206982"/>
                    <a:gd name="connsiteY96" fmla="*/ 1979465 h 3932403"/>
                    <a:gd name="connsiteX97" fmla="*/ 1910317 w 2206982"/>
                    <a:gd name="connsiteY97" fmla="*/ 2033804 h 3932403"/>
                    <a:gd name="connsiteX98" fmla="*/ 1957161 w 2206982"/>
                    <a:gd name="connsiteY98" fmla="*/ 2061910 h 3932403"/>
                    <a:gd name="connsiteX99" fmla="*/ 2006341 w 2206982"/>
                    <a:gd name="connsiteY99" fmla="*/ 2134759 h 3932403"/>
                    <a:gd name="connsiteX100" fmla="*/ 1917812 w 2206982"/>
                    <a:gd name="connsiteY100" fmla="*/ 2202443 h 3932403"/>
                    <a:gd name="connsiteX101" fmla="*/ 1906569 w 2206982"/>
                    <a:gd name="connsiteY101" fmla="*/ 2254909 h 3932403"/>
                    <a:gd name="connsiteX102" fmla="*/ 1867220 w 2206982"/>
                    <a:gd name="connsiteY102" fmla="*/ 2290510 h 3932403"/>
                    <a:gd name="connsiteX103" fmla="*/ 1863472 w 2206982"/>
                    <a:gd name="connsiteY103" fmla="*/ 2331733 h 3932403"/>
                    <a:gd name="connsiteX104" fmla="*/ 1799764 w 2206982"/>
                    <a:gd name="connsiteY104" fmla="*/ 2380451 h 3932403"/>
                    <a:gd name="connsiteX105" fmla="*/ 1814826 w 2206982"/>
                    <a:gd name="connsiteY105" fmla="*/ 2461578 h 3932403"/>
                    <a:gd name="connsiteX106" fmla="*/ 1846608 w 2206982"/>
                    <a:gd name="connsiteY106" fmla="*/ 2489130 h 3932403"/>
                    <a:gd name="connsiteX107" fmla="*/ 1833492 w 2206982"/>
                    <a:gd name="connsiteY107" fmla="*/ 2547217 h 3932403"/>
                    <a:gd name="connsiteX108" fmla="*/ 1869094 w 2206982"/>
                    <a:gd name="connsiteY108" fmla="*/ 2560333 h 3932403"/>
                    <a:gd name="connsiteX109" fmla="*/ 1893453 w 2206982"/>
                    <a:gd name="connsiteY109" fmla="*/ 2610925 h 3932403"/>
                    <a:gd name="connsiteX110" fmla="*/ 1919685 w 2206982"/>
                    <a:gd name="connsiteY110" fmla="*/ 2603430 h 3932403"/>
                    <a:gd name="connsiteX111" fmla="*/ 1964656 w 2206982"/>
                    <a:gd name="connsiteY111" fmla="*/ 2633410 h 3932403"/>
                    <a:gd name="connsiteX112" fmla="*/ 1994636 w 2206982"/>
                    <a:gd name="connsiteY112" fmla="*/ 2607178 h 3932403"/>
                    <a:gd name="connsiteX113" fmla="*/ 2037341 w 2206982"/>
                    <a:gd name="connsiteY113" fmla="*/ 2600651 h 3932403"/>
                    <a:gd name="connsiteX114" fmla="*/ 2018995 w 2206982"/>
                    <a:gd name="connsiteY114" fmla="*/ 2440412 h 3932403"/>
                    <a:gd name="connsiteX115" fmla="*/ 2206893 w 2206982"/>
                    <a:gd name="connsiteY115" fmla="*/ 1797281 h 3932403"/>
                    <a:gd name="connsiteX116" fmla="*/ 2004005 w 2206982"/>
                    <a:gd name="connsiteY116" fmla="*/ 1475420 h 3932403"/>
                    <a:gd name="connsiteX117" fmla="*/ 1787011 w 2206982"/>
                    <a:gd name="connsiteY117" fmla="*/ 1185590 h 3932403"/>
                    <a:gd name="connsiteX118" fmla="*/ 1751046 w 2206982"/>
                    <a:gd name="connsiteY118" fmla="*/ 881435 h 3932403"/>
                    <a:gd name="connsiteX119" fmla="*/ 1797441 w 2206982"/>
                    <a:gd name="connsiteY119" fmla="*/ 413740 h 3932403"/>
                    <a:gd name="connsiteX120" fmla="*/ 1860024 w 2206982"/>
                    <a:gd name="connsiteY120" fmla="*/ 90397 h 3932403"/>
                    <a:gd name="connsiteX121" fmla="*/ 1209862 w 2206982"/>
                    <a:gd name="connsiteY121"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27967 w 2206982"/>
                    <a:gd name="connsiteY34" fmla="*/ 2224928 h 3932403"/>
                    <a:gd name="connsiteX35" fmla="*/ 774812 w 2206982"/>
                    <a:gd name="connsiteY35" fmla="*/ 2275520 h 3932403"/>
                    <a:gd name="connsiteX36" fmla="*/ 801044 w 2206982"/>
                    <a:gd name="connsiteY36" fmla="*/ 2011319 h 3932403"/>
                    <a:gd name="connsiteX37" fmla="*/ 920966 w 2206982"/>
                    <a:gd name="connsiteY37" fmla="*/ 2031930 h 3932403"/>
                    <a:gd name="connsiteX38" fmla="*/ 975305 w 2206982"/>
                    <a:gd name="connsiteY38" fmla="*/ 1971969 h 3932403"/>
                    <a:gd name="connsiteX39" fmla="*/ 1053405 w 2206982"/>
                    <a:gd name="connsiteY39" fmla="*/ 1947011 h 3932403"/>
                    <a:gd name="connsiteX40" fmla="*/ 1162682 w 2206982"/>
                    <a:gd name="connsiteY40" fmla="*/ 1795834 h 3932403"/>
                    <a:gd name="connsiteX41" fmla="*/ 1189000 w 2206982"/>
                    <a:gd name="connsiteY41" fmla="*/ 1880952 h 3932403"/>
                    <a:gd name="connsiteX42" fmla="*/ 771826 w 2206982"/>
                    <a:gd name="connsiteY42" fmla="*/ 2489869 h 3932403"/>
                    <a:gd name="connsiteX43" fmla="*/ 656764 w 2206982"/>
                    <a:gd name="connsiteY43" fmla="*/ 2764573 h 3932403"/>
                    <a:gd name="connsiteX44" fmla="*/ 632711 w 2206982"/>
                    <a:gd name="connsiteY44" fmla="*/ 3066543 h 3932403"/>
                    <a:gd name="connsiteX45" fmla="*/ 333479 w 2206982"/>
                    <a:gd name="connsiteY45" fmla="*/ 3456942 h 3932403"/>
                    <a:gd name="connsiteX46" fmla="*/ 326981 w 2206982"/>
                    <a:gd name="connsiteY46" fmla="*/ 3742682 h 3932403"/>
                    <a:gd name="connsiteX47" fmla="*/ 297000 w 2206982"/>
                    <a:gd name="connsiteY47" fmla="*/ 3922565 h 3932403"/>
                    <a:gd name="connsiteX48" fmla="*/ 353213 w 2206982"/>
                    <a:gd name="connsiteY48" fmla="*/ 3903827 h 3932403"/>
                    <a:gd name="connsiteX49" fmla="*/ 390482 w 2206982"/>
                    <a:gd name="connsiteY49" fmla="*/ 3895062 h 3932403"/>
                    <a:gd name="connsiteX50" fmla="*/ 433785 w 2206982"/>
                    <a:gd name="connsiteY50" fmla="*/ 3823255 h 3932403"/>
                    <a:gd name="connsiteX51" fmla="*/ 499367 w 2206982"/>
                    <a:gd name="connsiteY51" fmla="*/ 3767042 h 3932403"/>
                    <a:gd name="connsiteX52" fmla="*/ 510610 w 2206982"/>
                    <a:gd name="connsiteY52" fmla="*/ 3703333 h 3932403"/>
                    <a:gd name="connsiteX53" fmla="*/ 551833 w 2206982"/>
                    <a:gd name="connsiteY53" fmla="*/ 3632130 h 3932403"/>
                    <a:gd name="connsiteX54" fmla="*/ 533095 w 2206982"/>
                    <a:gd name="connsiteY54" fmla="*/ 3545937 h 3932403"/>
                    <a:gd name="connsiteX55" fmla="*/ 596803 w 2206982"/>
                    <a:gd name="connsiteY55" fmla="*/ 3512209 h 3932403"/>
                    <a:gd name="connsiteX56" fmla="*/ 611794 w 2206982"/>
                    <a:gd name="connsiteY56" fmla="*/ 3446627 h 3932403"/>
                    <a:gd name="connsiteX57" fmla="*/ 694240 w 2206982"/>
                    <a:gd name="connsiteY57" fmla="*/ 3435384 h 3932403"/>
                    <a:gd name="connsiteX58" fmla="*/ 737336 w 2206982"/>
                    <a:gd name="connsiteY58" fmla="*/ 3377297 h 3932403"/>
                    <a:gd name="connsiteX59" fmla="*/ 742958 w 2206982"/>
                    <a:gd name="connsiteY59" fmla="*/ 3317337 h 3932403"/>
                    <a:gd name="connsiteX60" fmla="*/ 827391 w 2206982"/>
                    <a:gd name="connsiteY60" fmla="*/ 3256206 h 3932403"/>
                    <a:gd name="connsiteX61" fmla="*/ 829151 w 2206982"/>
                    <a:gd name="connsiteY61" fmla="*/ 3169309 h 3932403"/>
                    <a:gd name="connsiteX62" fmla="*/ 911597 w 2206982"/>
                    <a:gd name="connsiteY62" fmla="*/ 3122465 h 3932403"/>
                    <a:gd name="connsiteX63" fmla="*/ 877869 w 2206982"/>
                    <a:gd name="connsiteY63" fmla="*/ 3062504 h 3932403"/>
                    <a:gd name="connsiteX64" fmla="*/ 917218 w 2206982"/>
                    <a:gd name="connsiteY64" fmla="*/ 3000669 h 3932403"/>
                    <a:gd name="connsiteX65" fmla="*/ 902228 w 2206982"/>
                    <a:gd name="connsiteY65" fmla="*/ 2916350 h 3932403"/>
                    <a:gd name="connsiteX66" fmla="*/ 941577 w 2206982"/>
                    <a:gd name="connsiteY66" fmla="*/ 2858263 h 3932403"/>
                    <a:gd name="connsiteX67" fmla="*/ 930335 w 2206982"/>
                    <a:gd name="connsiteY67" fmla="*/ 2805797 h 3932403"/>
                    <a:gd name="connsiteX68" fmla="*/ 971558 w 2206982"/>
                    <a:gd name="connsiteY68" fmla="*/ 2751458 h 3932403"/>
                    <a:gd name="connsiteX69" fmla="*/ 969684 w 2206982"/>
                    <a:gd name="connsiteY69" fmla="*/ 2689624 h 3932403"/>
                    <a:gd name="connsiteX70" fmla="*/ 1033392 w 2206982"/>
                    <a:gd name="connsiteY70" fmla="*/ 2652148 h 3932403"/>
                    <a:gd name="connsiteX71" fmla="*/ 1084696 w 2206982"/>
                    <a:gd name="connsiteY71" fmla="*/ 2565634 h 3932403"/>
                    <a:gd name="connsiteX72" fmla="*/ 1074615 w 2206982"/>
                    <a:gd name="connsiteY72" fmla="*/ 2504120 h 3932403"/>
                    <a:gd name="connsiteX73" fmla="*/ 1164556 w 2206982"/>
                    <a:gd name="connsiteY73" fmla="*/ 2423548 h 3932403"/>
                    <a:gd name="connsiteX74" fmla="*/ 1207653 w 2206982"/>
                    <a:gd name="connsiteY74" fmla="*/ 2346724 h 3932403"/>
                    <a:gd name="connsiteX75" fmla="*/ 1261992 w 2206982"/>
                    <a:gd name="connsiteY75" fmla="*/ 2301753 h 3932403"/>
                    <a:gd name="connsiteX76" fmla="*/ 1297594 w 2206982"/>
                    <a:gd name="connsiteY76" fmla="*/ 2206191 h 3932403"/>
                    <a:gd name="connsiteX77" fmla="*/ 1391282 w 2206982"/>
                    <a:gd name="connsiteY77" fmla="*/ 2163094 h 3932403"/>
                    <a:gd name="connsiteX78" fmla="*/ 1408146 w 2206982"/>
                    <a:gd name="connsiteY78" fmla="*/ 2075027 h 3932403"/>
                    <a:gd name="connsiteX79" fmla="*/ 1484529 w 2206982"/>
                    <a:gd name="connsiteY79" fmla="*/ 1960918 h 3932403"/>
                    <a:gd name="connsiteX80" fmla="*/ 1447495 w 2206982"/>
                    <a:gd name="connsiteY80" fmla="*/ 1857669 h 3932403"/>
                    <a:gd name="connsiteX81" fmla="*/ 1528067 w 2206982"/>
                    <a:gd name="connsiteY81" fmla="*/ 1778971 h 3932403"/>
                    <a:gd name="connsiteX82" fmla="*/ 1505582 w 2206982"/>
                    <a:gd name="connsiteY82" fmla="*/ 1647807 h 3932403"/>
                    <a:gd name="connsiteX83" fmla="*/ 1511801 w 2206982"/>
                    <a:gd name="connsiteY83" fmla="*/ 1520175 h 3932403"/>
                    <a:gd name="connsiteX84" fmla="*/ 1466233 w 2206982"/>
                    <a:gd name="connsiteY84" fmla="*/ 1415460 h 3932403"/>
                    <a:gd name="connsiteX85" fmla="*/ 1512343 w 2206982"/>
                    <a:gd name="connsiteY85" fmla="*/ 837910 h 3932403"/>
                    <a:gd name="connsiteX86" fmla="*/ 1602740 w 2206982"/>
                    <a:gd name="connsiteY86" fmla="*/ 1112578 h 3932403"/>
                    <a:gd name="connsiteX87" fmla="*/ 1564495 w 2206982"/>
                    <a:gd name="connsiteY87" fmla="*/ 1446351 h 3932403"/>
                    <a:gd name="connsiteX88" fmla="*/ 1606766 w 2206982"/>
                    <a:gd name="connsiteY88" fmla="*/ 1473547 h 3932403"/>
                    <a:gd name="connsiteX89" fmla="*/ 1631125 w 2206982"/>
                    <a:gd name="connsiteY89" fmla="*/ 1542876 h 3932403"/>
                    <a:gd name="connsiteX90" fmla="*/ 1764162 w 2206982"/>
                    <a:gd name="connsiteY90" fmla="*/ 1636565 h 3932403"/>
                    <a:gd name="connsiteX91" fmla="*/ 1840987 w 2206982"/>
                    <a:gd name="connsiteY91" fmla="*/ 1660924 h 3932403"/>
                    <a:gd name="connsiteX92" fmla="*/ 1849843 w 2206982"/>
                    <a:gd name="connsiteY92" fmla="*/ 1752851 h 3932403"/>
                    <a:gd name="connsiteX93" fmla="*/ 1908443 w 2206982"/>
                    <a:gd name="connsiteY93" fmla="*/ 1786466 h 3932403"/>
                    <a:gd name="connsiteX94" fmla="*/ 1925307 w 2206982"/>
                    <a:gd name="connsiteY94" fmla="*/ 1840806 h 3932403"/>
                    <a:gd name="connsiteX95" fmla="*/ 1960908 w 2206982"/>
                    <a:gd name="connsiteY95" fmla="*/ 1865165 h 3932403"/>
                    <a:gd name="connsiteX96" fmla="*/ 1940297 w 2206982"/>
                    <a:gd name="connsiteY96" fmla="*/ 1891397 h 3932403"/>
                    <a:gd name="connsiteX97" fmla="*/ 1942171 w 2206982"/>
                    <a:gd name="connsiteY97" fmla="*/ 1979465 h 3932403"/>
                    <a:gd name="connsiteX98" fmla="*/ 1910317 w 2206982"/>
                    <a:gd name="connsiteY98" fmla="*/ 2033804 h 3932403"/>
                    <a:gd name="connsiteX99" fmla="*/ 1957161 w 2206982"/>
                    <a:gd name="connsiteY99" fmla="*/ 2061910 h 3932403"/>
                    <a:gd name="connsiteX100" fmla="*/ 2006341 w 2206982"/>
                    <a:gd name="connsiteY100" fmla="*/ 2134759 h 3932403"/>
                    <a:gd name="connsiteX101" fmla="*/ 1917812 w 2206982"/>
                    <a:gd name="connsiteY101" fmla="*/ 2202443 h 3932403"/>
                    <a:gd name="connsiteX102" fmla="*/ 1906569 w 2206982"/>
                    <a:gd name="connsiteY102" fmla="*/ 2254909 h 3932403"/>
                    <a:gd name="connsiteX103" fmla="*/ 1867220 w 2206982"/>
                    <a:gd name="connsiteY103" fmla="*/ 2290510 h 3932403"/>
                    <a:gd name="connsiteX104" fmla="*/ 1863472 w 2206982"/>
                    <a:gd name="connsiteY104" fmla="*/ 2331733 h 3932403"/>
                    <a:gd name="connsiteX105" fmla="*/ 1799764 w 2206982"/>
                    <a:gd name="connsiteY105" fmla="*/ 2380451 h 3932403"/>
                    <a:gd name="connsiteX106" fmla="*/ 1814826 w 2206982"/>
                    <a:gd name="connsiteY106" fmla="*/ 2461578 h 3932403"/>
                    <a:gd name="connsiteX107" fmla="*/ 1846608 w 2206982"/>
                    <a:gd name="connsiteY107" fmla="*/ 2489130 h 3932403"/>
                    <a:gd name="connsiteX108" fmla="*/ 1833492 w 2206982"/>
                    <a:gd name="connsiteY108" fmla="*/ 2547217 h 3932403"/>
                    <a:gd name="connsiteX109" fmla="*/ 1869094 w 2206982"/>
                    <a:gd name="connsiteY109" fmla="*/ 2560333 h 3932403"/>
                    <a:gd name="connsiteX110" fmla="*/ 1893453 w 2206982"/>
                    <a:gd name="connsiteY110" fmla="*/ 2610925 h 3932403"/>
                    <a:gd name="connsiteX111" fmla="*/ 1919685 w 2206982"/>
                    <a:gd name="connsiteY111" fmla="*/ 2603430 h 3932403"/>
                    <a:gd name="connsiteX112" fmla="*/ 1964656 w 2206982"/>
                    <a:gd name="connsiteY112" fmla="*/ 2633410 h 3932403"/>
                    <a:gd name="connsiteX113" fmla="*/ 1994636 w 2206982"/>
                    <a:gd name="connsiteY113" fmla="*/ 2607178 h 3932403"/>
                    <a:gd name="connsiteX114" fmla="*/ 2037341 w 2206982"/>
                    <a:gd name="connsiteY114" fmla="*/ 2600651 h 3932403"/>
                    <a:gd name="connsiteX115" fmla="*/ 2018995 w 2206982"/>
                    <a:gd name="connsiteY115" fmla="*/ 2440412 h 3932403"/>
                    <a:gd name="connsiteX116" fmla="*/ 2206893 w 2206982"/>
                    <a:gd name="connsiteY116" fmla="*/ 1797281 h 3932403"/>
                    <a:gd name="connsiteX117" fmla="*/ 2004005 w 2206982"/>
                    <a:gd name="connsiteY117" fmla="*/ 1475420 h 3932403"/>
                    <a:gd name="connsiteX118" fmla="*/ 1787011 w 2206982"/>
                    <a:gd name="connsiteY118" fmla="*/ 1185590 h 3932403"/>
                    <a:gd name="connsiteX119" fmla="*/ 1751046 w 2206982"/>
                    <a:gd name="connsiteY119" fmla="*/ 881435 h 3932403"/>
                    <a:gd name="connsiteX120" fmla="*/ 1797441 w 2206982"/>
                    <a:gd name="connsiteY120" fmla="*/ 413740 h 3932403"/>
                    <a:gd name="connsiteX121" fmla="*/ 1860024 w 2206982"/>
                    <a:gd name="connsiteY121" fmla="*/ 90397 h 3932403"/>
                    <a:gd name="connsiteX122" fmla="*/ 1209862 w 2206982"/>
                    <a:gd name="connsiteY122" fmla="*/ 0 h 3932403"/>
                    <a:gd name="connsiteX0" fmla="*/ 1209862 w 2206982"/>
                    <a:gd name="connsiteY0" fmla="*/ 0 h 3932403"/>
                    <a:gd name="connsiteX1" fmla="*/ 1034960 w 2206982"/>
                    <a:gd name="connsiteY1" fmla="*/ 791108 h 3932403"/>
                    <a:gd name="connsiteX2" fmla="*/ 996714 w 2206982"/>
                    <a:gd name="connsiteY2" fmla="*/ 1335756 h 3932403"/>
                    <a:gd name="connsiteX3" fmla="*/ 427580 w 2206982"/>
                    <a:gd name="connsiteY3" fmla="*/ 1852325 h 3932403"/>
                    <a:gd name="connsiteX4" fmla="*/ 276745 w 2206982"/>
                    <a:gd name="connsiteY4" fmla="*/ 2097034 h 3932403"/>
                    <a:gd name="connsiteX5" fmla="*/ 383194 w 2206982"/>
                    <a:gd name="connsiteY5" fmla="*/ 2346723 h 3932403"/>
                    <a:gd name="connsiteX6" fmla="*/ 121621 w 2206982"/>
                    <a:gd name="connsiteY6" fmla="*/ 2444194 h 3932403"/>
                    <a:gd name="connsiteX7" fmla="*/ 81517 w 2206982"/>
                    <a:gd name="connsiteY7" fmla="*/ 2646526 h 3932403"/>
                    <a:gd name="connsiteX8" fmla="*/ 67389 w 2206982"/>
                    <a:gd name="connsiteY8" fmla="*/ 2845900 h 3932403"/>
                    <a:gd name="connsiteX9" fmla="*/ 98381 w 2206982"/>
                    <a:gd name="connsiteY9" fmla="*/ 2826409 h 3932403"/>
                    <a:gd name="connsiteX10" fmla="*/ 169584 w 2206982"/>
                    <a:gd name="connsiteY10" fmla="*/ 2818914 h 3932403"/>
                    <a:gd name="connsiteX11" fmla="*/ 178953 w 2206982"/>
                    <a:gd name="connsiteY11" fmla="*/ 2783312 h 3932403"/>
                    <a:gd name="connsiteX12" fmla="*/ 248282 w 2206982"/>
                    <a:gd name="connsiteY12" fmla="*/ 2762701 h 3932403"/>
                    <a:gd name="connsiteX13" fmla="*/ 246408 w 2206982"/>
                    <a:gd name="connsiteY13" fmla="*/ 2706488 h 3932403"/>
                    <a:gd name="connsiteX14" fmla="*/ 282010 w 2206982"/>
                    <a:gd name="connsiteY14" fmla="*/ 2684002 h 3932403"/>
                    <a:gd name="connsiteX15" fmla="*/ 287631 w 2206982"/>
                    <a:gd name="connsiteY15" fmla="*/ 2650274 h 3932403"/>
                    <a:gd name="connsiteX16" fmla="*/ 341971 w 2206982"/>
                    <a:gd name="connsiteY16" fmla="*/ 2579071 h 3932403"/>
                    <a:gd name="connsiteX17" fmla="*/ 388815 w 2206982"/>
                    <a:gd name="connsiteY17" fmla="*/ 2594061 h 3932403"/>
                    <a:gd name="connsiteX18" fmla="*/ 416921 w 2206982"/>
                    <a:gd name="connsiteY18" fmla="*/ 2580945 h 3932403"/>
                    <a:gd name="connsiteX19" fmla="*/ 446902 w 2206982"/>
                    <a:gd name="connsiteY19" fmla="*/ 2588440 h 3932403"/>
                    <a:gd name="connsiteX20" fmla="*/ 486251 w 2206982"/>
                    <a:gd name="connsiteY20" fmla="*/ 2515363 h 3932403"/>
                    <a:gd name="connsiteX21" fmla="*/ 538717 w 2206982"/>
                    <a:gd name="connsiteY21" fmla="*/ 2545343 h 3932403"/>
                    <a:gd name="connsiteX22" fmla="*/ 553707 w 2206982"/>
                    <a:gd name="connsiteY22" fmla="*/ 2507868 h 3932403"/>
                    <a:gd name="connsiteX23" fmla="*/ 611794 w 2206982"/>
                    <a:gd name="connsiteY23" fmla="*/ 2485383 h 3932403"/>
                    <a:gd name="connsiteX24" fmla="*/ 602425 w 2206982"/>
                    <a:gd name="connsiteY24" fmla="*/ 2434791 h 3932403"/>
                    <a:gd name="connsiteX25" fmla="*/ 674433 w 2206982"/>
                    <a:gd name="connsiteY25" fmla="*/ 2405949 h 3932403"/>
                    <a:gd name="connsiteX26" fmla="*/ 684871 w 2206982"/>
                    <a:gd name="connsiteY26" fmla="*/ 2348597 h 3932403"/>
                    <a:gd name="connsiteX27" fmla="*/ 649269 w 2206982"/>
                    <a:gd name="connsiteY27" fmla="*/ 2311122 h 3932403"/>
                    <a:gd name="connsiteX28" fmla="*/ 675502 w 2206982"/>
                    <a:gd name="connsiteY28" fmla="*/ 2236171 h 3932403"/>
                    <a:gd name="connsiteX29" fmla="*/ 639900 w 2206982"/>
                    <a:gd name="connsiteY29" fmla="*/ 2206191 h 3932403"/>
                    <a:gd name="connsiteX30" fmla="*/ 660512 w 2206982"/>
                    <a:gd name="connsiteY30" fmla="*/ 2140609 h 3932403"/>
                    <a:gd name="connsiteX31" fmla="*/ 626784 w 2206982"/>
                    <a:gd name="connsiteY31" fmla="*/ 2091891 h 3932403"/>
                    <a:gd name="connsiteX32" fmla="*/ 639665 w 2206982"/>
                    <a:gd name="connsiteY32" fmla="*/ 2068699 h 3932403"/>
                    <a:gd name="connsiteX33" fmla="*/ 707356 w 2206982"/>
                    <a:gd name="connsiteY33" fmla="*/ 2097512 h 3932403"/>
                    <a:gd name="connsiteX34" fmla="*/ 727967 w 2206982"/>
                    <a:gd name="connsiteY34" fmla="*/ 2224928 h 3932403"/>
                    <a:gd name="connsiteX35" fmla="*/ 774812 w 2206982"/>
                    <a:gd name="connsiteY35" fmla="*/ 2275520 h 3932403"/>
                    <a:gd name="connsiteX36" fmla="*/ 804792 w 2206982"/>
                    <a:gd name="connsiteY36" fmla="*/ 2168715 h 3932403"/>
                    <a:gd name="connsiteX37" fmla="*/ 801044 w 2206982"/>
                    <a:gd name="connsiteY37" fmla="*/ 2011319 h 3932403"/>
                    <a:gd name="connsiteX38" fmla="*/ 920966 w 2206982"/>
                    <a:gd name="connsiteY38" fmla="*/ 2031930 h 3932403"/>
                    <a:gd name="connsiteX39" fmla="*/ 975305 w 2206982"/>
                    <a:gd name="connsiteY39" fmla="*/ 1971969 h 3932403"/>
                    <a:gd name="connsiteX40" fmla="*/ 1053405 w 2206982"/>
                    <a:gd name="connsiteY40" fmla="*/ 1947011 h 3932403"/>
                    <a:gd name="connsiteX41" fmla="*/ 1162682 w 2206982"/>
                    <a:gd name="connsiteY41" fmla="*/ 1795834 h 3932403"/>
                    <a:gd name="connsiteX42" fmla="*/ 1189000 w 2206982"/>
                    <a:gd name="connsiteY42" fmla="*/ 1880952 h 3932403"/>
                    <a:gd name="connsiteX43" fmla="*/ 771826 w 2206982"/>
                    <a:gd name="connsiteY43" fmla="*/ 2489869 h 3932403"/>
                    <a:gd name="connsiteX44" fmla="*/ 656764 w 2206982"/>
                    <a:gd name="connsiteY44" fmla="*/ 2764573 h 3932403"/>
                    <a:gd name="connsiteX45" fmla="*/ 632711 w 2206982"/>
                    <a:gd name="connsiteY45" fmla="*/ 3066543 h 3932403"/>
                    <a:gd name="connsiteX46" fmla="*/ 333479 w 2206982"/>
                    <a:gd name="connsiteY46" fmla="*/ 3456942 h 3932403"/>
                    <a:gd name="connsiteX47" fmla="*/ 326981 w 2206982"/>
                    <a:gd name="connsiteY47" fmla="*/ 3742682 h 3932403"/>
                    <a:gd name="connsiteX48" fmla="*/ 297000 w 2206982"/>
                    <a:gd name="connsiteY48" fmla="*/ 3922565 h 3932403"/>
                    <a:gd name="connsiteX49" fmla="*/ 353213 w 2206982"/>
                    <a:gd name="connsiteY49" fmla="*/ 3903827 h 3932403"/>
                    <a:gd name="connsiteX50" fmla="*/ 390482 w 2206982"/>
                    <a:gd name="connsiteY50" fmla="*/ 3895062 h 3932403"/>
                    <a:gd name="connsiteX51" fmla="*/ 433785 w 2206982"/>
                    <a:gd name="connsiteY51" fmla="*/ 3823255 h 3932403"/>
                    <a:gd name="connsiteX52" fmla="*/ 499367 w 2206982"/>
                    <a:gd name="connsiteY52" fmla="*/ 3767042 h 3932403"/>
                    <a:gd name="connsiteX53" fmla="*/ 510610 w 2206982"/>
                    <a:gd name="connsiteY53" fmla="*/ 3703333 h 3932403"/>
                    <a:gd name="connsiteX54" fmla="*/ 551833 w 2206982"/>
                    <a:gd name="connsiteY54" fmla="*/ 3632130 h 3932403"/>
                    <a:gd name="connsiteX55" fmla="*/ 533095 w 2206982"/>
                    <a:gd name="connsiteY55" fmla="*/ 3545937 h 3932403"/>
                    <a:gd name="connsiteX56" fmla="*/ 596803 w 2206982"/>
                    <a:gd name="connsiteY56" fmla="*/ 3512209 h 3932403"/>
                    <a:gd name="connsiteX57" fmla="*/ 611794 w 2206982"/>
                    <a:gd name="connsiteY57" fmla="*/ 3446627 h 3932403"/>
                    <a:gd name="connsiteX58" fmla="*/ 694240 w 2206982"/>
                    <a:gd name="connsiteY58" fmla="*/ 3435384 h 3932403"/>
                    <a:gd name="connsiteX59" fmla="*/ 737336 w 2206982"/>
                    <a:gd name="connsiteY59" fmla="*/ 3377297 h 3932403"/>
                    <a:gd name="connsiteX60" fmla="*/ 742958 w 2206982"/>
                    <a:gd name="connsiteY60" fmla="*/ 3317337 h 3932403"/>
                    <a:gd name="connsiteX61" fmla="*/ 827391 w 2206982"/>
                    <a:gd name="connsiteY61" fmla="*/ 3256206 h 3932403"/>
                    <a:gd name="connsiteX62" fmla="*/ 829151 w 2206982"/>
                    <a:gd name="connsiteY62" fmla="*/ 3169309 h 3932403"/>
                    <a:gd name="connsiteX63" fmla="*/ 911597 w 2206982"/>
                    <a:gd name="connsiteY63" fmla="*/ 3122465 h 3932403"/>
                    <a:gd name="connsiteX64" fmla="*/ 877869 w 2206982"/>
                    <a:gd name="connsiteY64" fmla="*/ 3062504 h 3932403"/>
                    <a:gd name="connsiteX65" fmla="*/ 917218 w 2206982"/>
                    <a:gd name="connsiteY65" fmla="*/ 3000669 h 3932403"/>
                    <a:gd name="connsiteX66" fmla="*/ 902228 w 2206982"/>
                    <a:gd name="connsiteY66" fmla="*/ 2916350 h 3932403"/>
                    <a:gd name="connsiteX67" fmla="*/ 941577 w 2206982"/>
                    <a:gd name="connsiteY67" fmla="*/ 2858263 h 3932403"/>
                    <a:gd name="connsiteX68" fmla="*/ 930335 w 2206982"/>
                    <a:gd name="connsiteY68" fmla="*/ 2805797 h 3932403"/>
                    <a:gd name="connsiteX69" fmla="*/ 971558 w 2206982"/>
                    <a:gd name="connsiteY69" fmla="*/ 2751458 h 3932403"/>
                    <a:gd name="connsiteX70" fmla="*/ 969684 w 2206982"/>
                    <a:gd name="connsiteY70" fmla="*/ 2689624 h 3932403"/>
                    <a:gd name="connsiteX71" fmla="*/ 1033392 w 2206982"/>
                    <a:gd name="connsiteY71" fmla="*/ 2652148 h 3932403"/>
                    <a:gd name="connsiteX72" fmla="*/ 1084696 w 2206982"/>
                    <a:gd name="connsiteY72" fmla="*/ 2565634 h 3932403"/>
                    <a:gd name="connsiteX73" fmla="*/ 1074615 w 2206982"/>
                    <a:gd name="connsiteY73" fmla="*/ 2504120 h 3932403"/>
                    <a:gd name="connsiteX74" fmla="*/ 1164556 w 2206982"/>
                    <a:gd name="connsiteY74" fmla="*/ 2423548 h 3932403"/>
                    <a:gd name="connsiteX75" fmla="*/ 1207653 w 2206982"/>
                    <a:gd name="connsiteY75" fmla="*/ 2346724 h 3932403"/>
                    <a:gd name="connsiteX76" fmla="*/ 1261992 w 2206982"/>
                    <a:gd name="connsiteY76" fmla="*/ 2301753 h 3932403"/>
                    <a:gd name="connsiteX77" fmla="*/ 1297594 w 2206982"/>
                    <a:gd name="connsiteY77" fmla="*/ 2206191 h 3932403"/>
                    <a:gd name="connsiteX78" fmla="*/ 1391282 w 2206982"/>
                    <a:gd name="connsiteY78" fmla="*/ 2163094 h 3932403"/>
                    <a:gd name="connsiteX79" fmla="*/ 1408146 w 2206982"/>
                    <a:gd name="connsiteY79" fmla="*/ 2075027 h 3932403"/>
                    <a:gd name="connsiteX80" fmla="*/ 1484529 w 2206982"/>
                    <a:gd name="connsiteY80" fmla="*/ 1960918 h 3932403"/>
                    <a:gd name="connsiteX81" fmla="*/ 1447495 w 2206982"/>
                    <a:gd name="connsiteY81" fmla="*/ 1857669 h 3932403"/>
                    <a:gd name="connsiteX82" fmla="*/ 1528067 w 2206982"/>
                    <a:gd name="connsiteY82" fmla="*/ 1778971 h 3932403"/>
                    <a:gd name="connsiteX83" fmla="*/ 1505582 w 2206982"/>
                    <a:gd name="connsiteY83" fmla="*/ 1647807 h 3932403"/>
                    <a:gd name="connsiteX84" fmla="*/ 1511801 w 2206982"/>
                    <a:gd name="connsiteY84" fmla="*/ 1520175 h 3932403"/>
                    <a:gd name="connsiteX85" fmla="*/ 1466233 w 2206982"/>
                    <a:gd name="connsiteY85" fmla="*/ 1415460 h 3932403"/>
                    <a:gd name="connsiteX86" fmla="*/ 1512343 w 2206982"/>
                    <a:gd name="connsiteY86" fmla="*/ 837910 h 3932403"/>
                    <a:gd name="connsiteX87" fmla="*/ 1602740 w 2206982"/>
                    <a:gd name="connsiteY87" fmla="*/ 1112578 h 3932403"/>
                    <a:gd name="connsiteX88" fmla="*/ 1564495 w 2206982"/>
                    <a:gd name="connsiteY88" fmla="*/ 1446351 h 3932403"/>
                    <a:gd name="connsiteX89" fmla="*/ 1606766 w 2206982"/>
                    <a:gd name="connsiteY89" fmla="*/ 1473547 h 3932403"/>
                    <a:gd name="connsiteX90" fmla="*/ 1631125 w 2206982"/>
                    <a:gd name="connsiteY90" fmla="*/ 1542876 h 3932403"/>
                    <a:gd name="connsiteX91" fmla="*/ 1764162 w 2206982"/>
                    <a:gd name="connsiteY91" fmla="*/ 1636565 h 3932403"/>
                    <a:gd name="connsiteX92" fmla="*/ 1840987 w 2206982"/>
                    <a:gd name="connsiteY92" fmla="*/ 1660924 h 3932403"/>
                    <a:gd name="connsiteX93" fmla="*/ 1849843 w 2206982"/>
                    <a:gd name="connsiteY93" fmla="*/ 1752851 h 3932403"/>
                    <a:gd name="connsiteX94" fmla="*/ 1908443 w 2206982"/>
                    <a:gd name="connsiteY94" fmla="*/ 1786466 h 3932403"/>
                    <a:gd name="connsiteX95" fmla="*/ 1925307 w 2206982"/>
                    <a:gd name="connsiteY95" fmla="*/ 1840806 h 3932403"/>
                    <a:gd name="connsiteX96" fmla="*/ 1960908 w 2206982"/>
                    <a:gd name="connsiteY96" fmla="*/ 1865165 h 3932403"/>
                    <a:gd name="connsiteX97" fmla="*/ 1940297 w 2206982"/>
                    <a:gd name="connsiteY97" fmla="*/ 1891397 h 3932403"/>
                    <a:gd name="connsiteX98" fmla="*/ 1942171 w 2206982"/>
                    <a:gd name="connsiteY98" fmla="*/ 1979465 h 3932403"/>
                    <a:gd name="connsiteX99" fmla="*/ 1910317 w 2206982"/>
                    <a:gd name="connsiteY99" fmla="*/ 2033804 h 3932403"/>
                    <a:gd name="connsiteX100" fmla="*/ 1957161 w 2206982"/>
                    <a:gd name="connsiteY100" fmla="*/ 2061910 h 3932403"/>
                    <a:gd name="connsiteX101" fmla="*/ 2006341 w 2206982"/>
                    <a:gd name="connsiteY101" fmla="*/ 2134759 h 3932403"/>
                    <a:gd name="connsiteX102" fmla="*/ 1917812 w 2206982"/>
                    <a:gd name="connsiteY102" fmla="*/ 2202443 h 3932403"/>
                    <a:gd name="connsiteX103" fmla="*/ 1906569 w 2206982"/>
                    <a:gd name="connsiteY103" fmla="*/ 2254909 h 3932403"/>
                    <a:gd name="connsiteX104" fmla="*/ 1867220 w 2206982"/>
                    <a:gd name="connsiteY104" fmla="*/ 2290510 h 3932403"/>
                    <a:gd name="connsiteX105" fmla="*/ 1863472 w 2206982"/>
                    <a:gd name="connsiteY105" fmla="*/ 2331733 h 3932403"/>
                    <a:gd name="connsiteX106" fmla="*/ 1799764 w 2206982"/>
                    <a:gd name="connsiteY106" fmla="*/ 2380451 h 3932403"/>
                    <a:gd name="connsiteX107" fmla="*/ 1814826 w 2206982"/>
                    <a:gd name="connsiteY107" fmla="*/ 2461578 h 3932403"/>
                    <a:gd name="connsiteX108" fmla="*/ 1846608 w 2206982"/>
                    <a:gd name="connsiteY108" fmla="*/ 2489130 h 3932403"/>
                    <a:gd name="connsiteX109" fmla="*/ 1833492 w 2206982"/>
                    <a:gd name="connsiteY109" fmla="*/ 2547217 h 3932403"/>
                    <a:gd name="connsiteX110" fmla="*/ 1869094 w 2206982"/>
                    <a:gd name="connsiteY110" fmla="*/ 2560333 h 3932403"/>
                    <a:gd name="connsiteX111" fmla="*/ 1893453 w 2206982"/>
                    <a:gd name="connsiteY111" fmla="*/ 2610925 h 3932403"/>
                    <a:gd name="connsiteX112" fmla="*/ 1919685 w 2206982"/>
                    <a:gd name="connsiteY112" fmla="*/ 2603430 h 3932403"/>
                    <a:gd name="connsiteX113" fmla="*/ 1964656 w 2206982"/>
                    <a:gd name="connsiteY113" fmla="*/ 2633410 h 3932403"/>
                    <a:gd name="connsiteX114" fmla="*/ 1994636 w 2206982"/>
                    <a:gd name="connsiteY114" fmla="*/ 2607178 h 3932403"/>
                    <a:gd name="connsiteX115" fmla="*/ 2037341 w 2206982"/>
                    <a:gd name="connsiteY115" fmla="*/ 2600651 h 3932403"/>
                    <a:gd name="connsiteX116" fmla="*/ 2018995 w 2206982"/>
                    <a:gd name="connsiteY116" fmla="*/ 2440412 h 3932403"/>
                    <a:gd name="connsiteX117" fmla="*/ 2206893 w 2206982"/>
                    <a:gd name="connsiteY117" fmla="*/ 1797281 h 3932403"/>
                    <a:gd name="connsiteX118" fmla="*/ 2004005 w 2206982"/>
                    <a:gd name="connsiteY118" fmla="*/ 1475420 h 3932403"/>
                    <a:gd name="connsiteX119" fmla="*/ 1787011 w 2206982"/>
                    <a:gd name="connsiteY119" fmla="*/ 1185590 h 3932403"/>
                    <a:gd name="connsiteX120" fmla="*/ 1751046 w 2206982"/>
                    <a:gd name="connsiteY120" fmla="*/ 881435 h 3932403"/>
                    <a:gd name="connsiteX121" fmla="*/ 1797441 w 2206982"/>
                    <a:gd name="connsiteY121" fmla="*/ 413740 h 3932403"/>
                    <a:gd name="connsiteX122" fmla="*/ 1860024 w 2206982"/>
                    <a:gd name="connsiteY122" fmla="*/ 90397 h 3932403"/>
                    <a:gd name="connsiteX123" fmla="*/ 1209862 w 2206982"/>
                    <a:gd name="connsiteY123" fmla="*/ 0 h 393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206982" h="3932403">
                      <a:moveTo>
                        <a:pt x="1209862" y="0"/>
                      </a:moveTo>
                      <a:cubicBezTo>
                        <a:pt x="1148438" y="263078"/>
                        <a:pt x="1058909" y="518661"/>
                        <a:pt x="1034960" y="791108"/>
                      </a:cubicBezTo>
                      <a:cubicBezTo>
                        <a:pt x="989109" y="1025747"/>
                        <a:pt x="1008837" y="1121728"/>
                        <a:pt x="996714" y="1335756"/>
                      </a:cubicBezTo>
                      <a:cubicBezTo>
                        <a:pt x="1053715" y="1664718"/>
                        <a:pt x="655392" y="1736973"/>
                        <a:pt x="427580" y="1852325"/>
                      </a:cubicBezTo>
                      <a:cubicBezTo>
                        <a:pt x="259254" y="1903914"/>
                        <a:pt x="278305" y="2034202"/>
                        <a:pt x="276745" y="2097034"/>
                      </a:cubicBezTo>
                      <a:cubicBezTo>
                        <a:pt x="279125" y="2162151"/>
                        <a:pt x="422037" y="2249752"/>
                        <a:pt x="383194" y="2346723"/>
                      </a:cubicBezTo>
                      <a:cubicBezTo>
                        <a:pt x="296003" y="2405446"/>
                        <a:pt x="184453" y="2381724"/>
                        <a:pt x="121621" y="2444194"/>
                      </a:cubicBezTo>
                      <a:cubicBezTo>
                        <a:pt x="69155" y="2508840"/>
                        <a:pt x="81187" y="2574266"/>
                        <a:pt x="81517" y="2646526"/>
                      </a:cubicBezTo>
                      <a:cubicBezTo>
                        <a:pt x="61236" y="2713165"/>
                        <a:pt x="-82335" y="2898801"/>
                        <a:pt x="67389" y="2845900"/>
                      </a:cubicBezTo>
                      <a:cubicBezTo>
                        <a:pt x="69575" y="2880877"/>
                        <a:pt x="81349" y="2830907"/>
                        <a:pt x="98381" y="2826409"/>
                      </a:cubicBezTo>
                      <a:cubicBezTo>
                        <a:pt x="115413" y="2821911"/>
                        <a:pt x="150846" y="2824223"/>
                        <a:pt x="169584" y="2818914"/>
                      </a:cubicBezTo>
                      <a:cubicBezTo>
                        <a:pt x="188322" y="2813605"/>
                        <a:pt x="165837" y="2792681"/>
                        <a:pt x="178953" y="2783312"/>
                      </a:cubicBezTo>
                      <a:cubicBezTo>
                        <a:pt x="192069" y="2773943"/>
                        <a:pt x="233292" y="2772694"/>
                        <a:pt x="248282" y="2762701"/>
                      </a:cubicBezTo>
                      <a:cubicBezTo>
                        <a:pt x="263272" y="2752708"/>
                        <a:pt x="240787" y="2719604"/>
                        <a:pt x="246408" y="2706488"/>
                      </a:cubicBezTo>
                      <a:cubicBezTo>
                        <a:pt x="252029" y="2693372"/>
                        <a:pt x="273578" y="2692122"/>
                        <a:pt x="282010" y="2684002"/>
                      </a:cubicBezTo>
                      <a:cubicBezTo>
                        <a:pt x="290442" y="2675882"/>
                        <a:pt x="277638" y="2667762"/>
                        <a:pt x="287631" y="2650274"/>
                      </a:cubicBezTo>
                      <a:cubicBezTo>
                        <a:pt x="297624" y="2632786"/>
                        <a:pt x="323858" y="2590938"/>
                        <a:pt x="341971" y="2579071"/>
                      </a:cubicBezTo>
                      <a:cubicBezTo>
                        <a:pt x="360084" y="2567204"/>
                        <a:pt x="374762" y="2592187"/>
                        <a:pt x="388815" y="2594061"/>
                      </a:cubicBezTo>
                      <a:cubicBezTo>
                        <a:pt x="402868" y="2595935"/>
                        <a:pt x="407240" y="2581882"/>
                        <a:pt x="416921" y="2580945"/>
                      </a:cubicBezTo>
                      <a:cubicBezTo>
                        <a:pt x="426602" y="2580008"/>
                        <a:pt x="436909" y="2600932"/>
                        <a:pt x="446902" y="2588440"/>
                      </a:cubicBezTo>
                      <a:cubicBezTo>
                        <a:pt x="461892" y="2576573"/>
                        <a:pt x="471261" y="2527230"/>
                        <a:pt x="486251" y="2515363"/>
                      </a:cubicBezTo>
                      <a:cubicBezTo>
                        <a:pt x="518730" y="2497874"/>
                        <a:pt x="506238" y="2562832"/>
                        <a:pt x="538717" y="2545343"/>
                      </a:cubicBezTo>
                      <a:cubicBezTo>
                        <a:pt x="551521" y="2545343"/>
                        <a:pt x="541527" y="2517861"/>
                        <a:pt x="553707" y="2507868"/>
                      </a:cubicBezTo>
                      <a:cubicBezTo>
                        <a:pt x="565887" y="2497875"/>
                        <a:pt x="605236" y="2498812"/>
                        <a:pt x="611794" y="2485383"/>
                      </a:cubicBezTo>
                      <a:cubicBezTo>
                        <a:pt x="624598" y="2469456"/>
                        <a:pt x="591985" y="2448030"/>
                        <a:pt x="602425" y="2434791"/>
                      </a:cubicBezTo>
                      <a:cubicBezTo>
                        <a:pt x="612865" y="2421552"/>
                        <a:pt x="662878" y="2420315"/>
                        <a:pt x="674433" y="2405949"/>
                      </a:cubicBezTo>
                      <a:cubicBezTo>
                        <a:pt x="673540" y="2386832"/>
                        <a:pt x="685764" y="2367714"/>
                        <a:pt x="684871" y="2348597"/>
                      </a:cubicBezTo>
                      <a:cubicBezTo>
                        <a:pt x="682373" y="2332982"/>
                        <a:pt x="651767" y="2326737"/>
                        <a:pt x="649269" y="2311122"/>
                      </a:cubicBezTo>
                      <a:cubicBezTo>
                        <a:pt x="646146" y="2272397"/>
                        <a:pt x="678625" y="2274896"/>
                        <a:pt x="675502" y="2236171"/>
                      </a:cubicBezTo>
                      <a:cubicBezTo>
                        <a:pt x="669256" y="2209938"/>
                        <a:pt x="646146" y="2232424"/>
                        <a:pt x="639900" y="2206191"/>
                      </a:cubicBezTo>
                      <a:cubicBezTo>
                        <a:pt x="631780" y="2191201"/>
                        <a:pt x="662698" y="2159659"/>
                        <a:pt x="660512" y="2140609"/>
                      </a:cubicBezTo>
                      <a:cubicBezTo>
                        <a:pt x="658326" y="2121559"/>
                        <a:pt x="624637" y="2104813"/>
                        <a:pt x="626784" y="2091891"/>
                      </a:cubicBezTo>
                      <a:cubicBezTo>
                        <a:pt x="628931" y="2078969"/>
                        <a:pt x="627173" y="2058706"/>
                        <a:pt x="639665" y="2068699"/>
                      </a:cubicBezTo>
                      <a:cubicBezTo>
                        <a:pt x="652157" y="2078692"/>
                        <a:pt x="692327" y="2079281"/>
                        <a:pt x="707356" y="2097512"/>
                      </a:cubicBezTo>
                      <a:cubicBezTo>
                        <a:pt x="722385" y="2115743"/>
                        <a:pt x="716724" y="2195260"/>
                        <a:pt x="727967" y="2224928"/>
                      </a:cubicBezTo>
                      <a:cubicBezTo>
                        <a:pt x="739210" y="2254596"/>
                        <a:pt x="764818" y="2283327"/>
                        <a:pt x="774812" y="2275520"/>
                      </a:cubicBezTo>
                      <a:cubicBezTo>
                        <a:pt x="784806" y="2267713"/>
                        <a:pt x="800420" y="2212749"/>
                        <a:pt x="804792" y="2168715"/>
                      </a:cubicBezTo>
                      <a:cubicBezTo>
                        <a:pt x="809164" y="2124682"/>
                        <a:pt x="778871" y="2035678"/>
                        <a:pt x="801044" y="2011319"/>
                      </a:cubicBezTo>
                      <a:cubicBezTo>
                        <a:pt x="845390" y="1999452"/>
                        <a:pt x="876620" y="2043797"/>
                        <a:pt x="920966" y="2031930"/>
                      </a:cubicBezTo>
                      <a:cubicBezTo>
                        <a:pt x="946574" y="2014442"/>
                        <a:pt x="949697" y="1989457"/>
                        <a:pt x="975305" y="1971969"/>
                      </a:cubicBezTo>
                      <a:lnTo>
                        <a:pt x="1053405" y="1947011"/>
                      </a:lnTo>
                      <a:cubicBezTo>
                        <a:pt x="1124183" y="1894745"/>
                        <a:pt x="1063798" y="1825615"/>
                        <a:pt x="1162682" y="1795834"/>
                      </a:cubicBezTo>
                      <a:cubicBezTo>
                        <a:pt x="1197687" y="1812340"/>
                        <a:pt x="1185849" y="1851330"/>
                        <a:pt x="1189000" y="1880952"/>
                      </a:cubicBezTo>
                      <a:cubicBezTo>
                        <a:pt x="1125518" y="2122649"/>
                        <a:pt x="957103" y="2265036"/>
                        <a:pt x="771826" y="2489869"/>
                      </a:cubicBezTo>
                      <a:cubicBezTo>
                        <a:pt x="685931" y="2636827"/>
                        <a:pt x="678388" y="2668773"/>
                        <a:pt x="656764" y="2764573"/>
                      </a:cubicBezTo>
                      <a:cubicBezTo>
                        <a:pt x="635140" y="2860373"/>
                        <a:pt x="696898" y="2937095"/>
                        <a:pt x="632711" y="3066543"/>
                      </a:cubicBezTo>
                      <a:cubicBezTo>
                        <a:pt x="517977" y="3224158"/>
                        <a:pt x="446340" y="3271221"/>
                        <a:pt x="333479" y="3456942"/>
                      </a:cubicBezTo>
                      <a:cubicBezTo>
                        <a:pt x="276590" y="3563386"/>
                        <a:pt x="305925" y="3626566"/>
                        <a:pt x="326981" y="3742682"/>
                      </a:cubicBezTo>
                      <a:cubicBezTo>
                        <a:pt x="324024" y="3819661"/>
                        <a:pt x="239572" y="3884052"/>
                        <a:pt x="297000" y="3922565"/>
                      </a:cubicBezTo>
                      <a:cubicBezTo>
                        <a:pt x="301372" y="3951296"/>
                        <a:pt x="337633" y="3908411"/>
                        <a:pt x="353213" y="3903827"/>
                      </a:cubicBezTo>
                      <a:cubicBezTo>
                        <a:pt x="368793" y="3899243"/>
                        <a:pt x="377053" y="3910364"/>
                        <a:pt x="390482" y="3895062"/>
                      </a:cubicBezTo>
                      <a:cubicBezTo>
                        <a:pt x="412030" y="3910364"/>
                        <a:pt x="415638" y="3844592"/>
                        <a:pt x="433785" y="3823255"/>
                      </a:cubicBezTo>
                      <a:cubicBezTo>
                        <a:pt x="451932" y="3801918"/>
                        <a:pt x="490310" y="3788903"/>
                        <a:pt x="499367" y="3767042"/>
                      </a:cubicBezTo>
                      <a:cubicBezTo>
                        <a:pt x="523761" y="3733838"/>
                        <a:pt x="501866" y="3725818"/>
                        <a:pt x="510610" y="3703333"/>
                      </a:cubicBezTo>
                      <a:cubicBezTo>
                        <a:pt x="519354" y="3680848"/>
                        <a:pt x="552458" y="3657114"/>
                        <a:pt x="551833" y="3632130"/>
                      </a:cubicBezTo>
                      <a:cubicBezTo>
                        <a:pt x="551208" y="3607147"/>
                        <a:pt x="519979" y="3558117"/>
                        <a:pt x="533095" y="3545937"/>
                      </a:cubicBezTo>
                      <a:cubicBezTo>
                        <a:pt x="546211" y="3533757"/>
                        <a:pt x="590557" y="3531571"/>
                        <a:pt x="596803" y="3512209"/>
                      </a:cubicBezTo>
                      <a:cubicBezTo>
                        <a:pt x="603049" y="3492847"/>
                        <a:pt x="599614" y="3466926"/>
                        <a:pt x="611794" y="3446627"/>
                      </a:cubicBezTo>
                      <a:cubicBezTo>
                        <a:pt x="631156" y="3427889"/>
                        <a:pt x="674878" y="3454122"/>
                        <a:pt x="694240" y="3435384"/>
                      </a:cubicBezTo>
                      <a:cubicBezTo>
                        <a:pt x="711729" y="3424454"/>
                        <a:pt x="729216" y="3396971"/>
                        <a:pt x="737336" y="3377297"/>
                      </a:cubicBezTo>
                      <a:cubicBezTo>
                        <a:pt x="745456" y="3357623"/>
                        <a:pt x="724514" y="3338143"/>
                        <a:pt x="742958" y="3317337"/>
                      </a:cubicBezTo>
                      <a:lnTo>
                        <a:pt x="827391" y="3256206"/>
                      </a:lnTo>
                      <a:cubicBezTo>
                        <a:pt x="873611" y="3211860"/>
                        <a:pt x="815117" y="3191599"/>
                        <a:pt x="829151" y="3169309"/>
                      </a:cubicBezTo>
                      <a:cubicBezTo>
                        <a:pt x="843185" y="3147019"/>
                        <a:pt x="913471" y="3142139"/>
                        <a:pt x="911597" y="3122465"/>
                      </a:cubicBezTo>
                      <a:cubicBezTo>
                        <a:pt x="921571" y="3094553"/>
                        <a:pt x="879430" y="3096856"/>
                        <a:pt x="877869" y="3062504"/>
                      </a:cubicBezTo>
                      <a:cubicBezTo>
                        <a:pt x="874122" y="3042205"/>
                        <a:pt x="913158" y="3025028"/>
                        <a:pt x="917218" y="3000669"/>
                      </a:cubicBezTo>
                      <a:cubicBezTo>
                        <a:pt x="921278" y="2976310"/>
                        <a:pt x="893484" y="2940084"/>
                        <a:pt x="902228" y="2916350"/>
                      </a:cubicBezTo>
                      <a:cubicBezTo>
                        <a:pt x="910972" y="2892616"/>
                        <a:pt x="940328" y="2881373"/>
                        <a:pt x="941577" y="2858263"/>
                      </a:cubicBezTo>
                      <a:cubicBezTo>
                        <a:pt x="942826" y="2835153"/>
                        <a:pt x="922215" y="2822349"/>
                        <a:pt x="930335" y="2805797"/>
                      </a:cubicBezTo>
                      <a:cubicBezTo>
                        <a:pt x="938455" y="2789245"/>
                        <a:pt x="970309" y="2770820"/>
                        <a:pt x="971558" y="2751458"/>
                      </a:cubicBezTo>
                      <a:cubicBezTo>
                        <a:pt x="972807" y="2732096"/>
                        <a:pt x="955943" y="2705239"/>
                        <a:pt x="969684" y="2689624"/>
                      </a:cubicBezTo>
                      <a:cubicBezTo>
                        <a:pt x="990295" y="2667763"/>
                        <a:pt x="1012781" y="2674009"/>
                        <a:pt x="1033392" y="2652148"/>
                      </a:cubicBezTo>
                      <a:lnTo>
                        <a:pt x="1084696" y="2565634"/>
                      </a:lnTo>
                      <a:cubicBezTo>
                        <a:pt x="1128398" y="2447781"/>
                        <a:pt x="1039132" y="2564027"/>
                        <a:pt x="1074615" y="2504120"/>
                      </a:cubicBezTo>
                      <a:cubicBezTo>
                        <a:pt x="1082928" y="2478253"/>
                        <a:pt x="1127393" y="2473203"/>
                        <a:pt x="1164556" y="2423548"/>
                      </a:cubicBezTo>
                      <a:cubicBezTo>
                        <a:pt x="1187353" y="2400126"/>
                        <a:pt x="1191414" y="2367023"/>
                        <a:pt x="1207653" y="2346724"/>
                      </a:cubicBezTo>
                      <a:cubicBezTo>
                        <a:pt x="1223892" y="2326425"/>
                        <a:pt x="1247626" y="2327986"/>
                        <a:pt x="1261992" y="2301753"/>
                      </a:cubicBezTo>
                      <a:cubicBezTo>
                        <a:pt x="1276358" y="2275520"/>
                        <a:pt x="1273235" y="2225866"/>
                        <a:pt x="1297594" y="2206191"/>
                      </a:cubicBezTo>
                      <a:cubicBezTo>
                        <a:pt x="1321953" y="2186516"/>
                        <a:pt x="1370046" y="2182456"/>
                        <a:pt x="1391282" y="2163094"/>
                      </a:cubicBezTo>
                      <a:cubicBezTo>
                        <a:pt x="1402525" y="2138735"/>
                        <a:pt x="1396903" y="2099386"/>
                        <a:pt x="1408146" y="2075027"/>
                      </a:cubicBezTo>
                      <a:lnTo>
                        <a:pt x="1484529" y="1960918"/>
                      </a:lnTo>
                      <a:cubicBezTo>
                        <a:pt x="1499519" y="1929688"/>
                        <a:pt x="1440239" y="1887993"/>
                        <a:pt x="1447495" y="1857669"/>
                      </a:cubicBezTo>
                      <a:cubicBezTo>
                        <a:pt x="1454751" y="1827345"/>
                        <a:pt x="1526818" y="1818945"/>
                        <a:pt x="1528067" y="1778971"/>
                      </a:cubicBezTo>
                      <a:cubicBezTo>
                        <a:pt x="1526193" y="1733376"/>
                        <a:pt x="1507456" y="1693402"/>
                        <a:pt x="1505582" y="1647807"/>
                      </a:cubicBezTo>
                      <a:lnTo>
                        <a:pt x="1511801" y="1520175"/>
                      </a:lnTo>
                      <a:cubicBezTo>
                        <a:pt x="1512738" y="1480826"/>
                        <a:pt x="1466143" y="1529171"/>
                        <a:pt x="1466233" y="1415460"/>
                      </a:cubicBezTo>
                      <a:cubicBezTo>
                        <a:pt x="1466323" y="1301749"/>
                        <a:pt x="1497087" y="887766"/>
                        <a:pt x="1512343" y="837910"/>
                      </a:cubicBezTo>
                      <a:lnTo>
                        <a:pt x="1602740" y="1112578"/>
                      </a:lnTo>
                      <a:lnTo>
                        <a:pt x="1564495" y="1446351"/>
                      </a:lnTo>
                      <a:cubicBezTo>
                        <a:pt x="1563605" y="1509948"/>
                        <a:pt x="1595661" y="1457460"/>
                        <a:pt x="1606766" y="1473547"/>
                      </a:cubicBezTo>
                      <a:cubicBezTo>
                        <a:pt x="1617871" y="1489634"/>
                        <a:pt x="1603331" y="1519142"/>
                        <a:pt x="1631125" y="1542876"/>
                      </a:cubicBezTo>
                      <a:cubicBezTo>
                        <a:pt x="1664403" y="1574578"/>
                        <a:pt x="1730746" y="1616890"/>
                        <a:pt x="1764162" y="1636565"/>
                      </a:cubicBezTo>
                      <a:cubicBezTo>
                        <a:pt x="1797578" y="1656240"/>
                        <a:pt x="1832641" y="1638420"/>
                        <a:pt x="1840987" y="1660924"/>
                      </a:cubicBezTo>
                      <a:lnTo>
                        <a:pt x="1849843" y="1752851"/>
                      </a:lnTo>
                      <a:cubicBezTo>
                        <a:pt x="1905606" y="1809537"/>
                        <a:pt x="1899301" y="1770558"/>
                        <a:pt x="1908443" y="1786466"/>
                      </a:cubicBezTo>
                      <a:cubicBezTo>
                        <a:pt x="1917585" y="1802374"/>
                        <a:pt x="1915001" y="1827690"/>
                        <a:pt x="1925307" y="1840806"/>
                      </a:cubicBezTo>
                      <a:cubicBezTo>
                        <a:pt x="1935613" y="1853922"/>
                        <a:pt x="1961532" y="1852986"/>
                        <a:pt x="1960908" y="1865165"/>
                      </a:cubicBezTo>
                      <a:cubicBezTo>
                        <a:pt x="1972548" y="1898874"/>
                        <a:pt x="1948729" y="1863290"/>
                        <a:pt x="1940297" y="1891397"/>
                      </a:cubicBezTo>
                      <a:cubicBezTo>
                        <a:pt x="1933739" y="1907324"/>
                        <a:pt x="1947168" y="1955731"/>
                        <a:pt x="1942171" y="1979465"/>
                      </a:cubicBezTo>
                      <a:cubicBezTo>
                        <a:pt x="1937174" y="2003199"/>
                        <a:pt x="1904383" y="2016940"/>
                        <a:pt x="1910317" y="2033804"/>
                      </a:cubicBezTo>
                      <a:cubicBezTo>
                        <a:pt x="1924058" y="2052542"/>
                        <a:pt x="1943420" y="2043172"/>
                        <a:pt x="1957161" y="2061910"/>
                      </a:cubicBezTo>
                      <a:lnTo>
                        <a:pt x="2006341" y="2134759"/>
                      </a:lnTo>
                      <a:cubicBezTo>
                        <a:pt x="2001969" y="2160992"/>
                        <a:pt x="1940999" y="2176485"/>
                        <a:pt x="1917812" y="2202443"/>
                      </a:cubicBezTo>
                      <a:cubicBezTo>
                        <a:pt x="1898373" y="2221219"/>
                        <a:pt x="1915001" y="2240231"/>
                        <a:pt x="1906569" y="2254909"/>
                      </a:cubicBezTo>
                      <a:cubicBezTo>
                        <a:pt x="1898137" y="2269587"/>
                        <a:pt x="1871592" y="2276457"/>
                        <a:pt x="1867220" y="2290510"/>
                      </a:cubicBezTo>
                      <a:cubicBezTo>
                        <a:pt x="1839037" y="2322090"/>
                        <a:pt x="1874715" y="2316743"/>
                        <a:pt x="1863472" y="2331733"/>
                      </a:cubicBezTo>
                      <a:cubicBezTo>
                        <a:pt x="1852229" y="2346723"/>
                        <a:pt x="1803500" y="2357561"/>
                        <a:pt x="1799764" y="2380451"/>
                      </a:cubicBezTo>
                      <a:lnTo>
                        <a:pt x="1814826" y="2461578"/>
                      </a:lnTo>
                      <a:cubicBezTo>
                        <a:pt x="1817012" y="2480940"/>
                        <a:pt x="1843497" y="2474857"/>
                        <a:pt x="1846608" y="2489130"/>
                      </a:cubicBezTo>
                      <a:cubicBezTo>
                        <a:pt x="1849719" y="2503403"/>
                        <a:pt x="1824123" y="2536599"/>
                        <a:pt x="1833492" y="2547217"/>
                      </a:cubicBezTo>
                      <a:cubicBezTo>
                        <a:pt x="1840663" y="2565550"/>
                        <a:pt x="1859101" y="2549715"/>
                        <a:pt x="1869094" y="2560333"/>
                      </a:cubicBezTo>
                      <a:cubicBezTo>
                        <a:pt x="1879087" y="2570951"/>
                        <a:pt x="1883147" y="2605616"/>
                        <a:pt x="1893453" y="2610925"/>
                      </a:cubicBezTo>
                      <a:cubicBezTo>
                        <a:pt x="1903759" y="2616234"/>
                        <a:pt x="1906256" y="2595935"/>
                        <a:pt x="1919685" y="2603430"/>
                      </a:cubicBezTo>
                      <a:cubicBezTo>
                        <a:pt x="1945918" y="2614360"/>
                        <a:pt x="1945047" y="2633873"/>
                        <a:pt x="1964656" y="2633410"/>
                      </a:cubicBezTo>
                      <a:cubicBezTo>
                        <a:pt x="1978085" y="2637158"/>
                        <a:pt x="1982522" y="2612638"/>
                        <a:pt x="1994636" y="2607178"/>
                      </a:cubicBezTo>
                      <a:cubicBezTo>
                        <a:pt x="2006750" y="2601718"/>
                        <a:pt x="2034218" y="2631568"/>
                        <a:pt x="2037341" y="2600651"/>
                      </a:cubicBezTo>
                      <a:cubicBezTo>
                        <a:pt x="2051213" y="2535371"/>
                        <a:pt x="2005123" y="2505692"/>
                        <a:pt x="2018995" y="2440412"/>
                      </a:cubicBezTo>
                      <a:cubicBezTo>
                        <a:pt x="2150957" y="2214793"/>
                        <a:pt x="2207969" y="2054754"/>
                        <a:pt x="2206893" y="1797281"/>
                      </a:cubicBezTo>
                      <a:cubicBezTo>
                        <a:pt x="2210953" y="1634575"/>
                        <a:pt x="2075859" y="1569873"/>
                        <a:pt x="2004005" y="1475420"/>
                      </a:cubicBezTo>
                      <a:cubicBezTo>
                        <a:pt x="1932151" y="1380967"/>
                        <a:pt x="1822925" y="1283963"/>
                        <a:pt x="1787011" y="1185590"/>
                      </a:cubicBezTo>
                      <a:cubicBezTo>
                        <a:pt x="1787514" y="1085454"/>
                        <a:pt x="1750543" y="981571"/>
                        <a:pt x="1751046" y="881435"/>
                      </a:cubicBezTo>
                      <a:cubicBezTo>
                        <a:pt x="1753395" y="725537"/>
                        <a:pt x="1781976" y="569638"/>
                        <a:pt x="1797441" y="413740"/>
                      </a:cubicBezTo>
                      <a:lnTo>
                        <a:pt x="1860024" y="90397"/>
                      </a:lnTo>
                      <a:lnTo>
                        <a:pt x="1209862" y="0"/>
                      </a:lnTo>
                      <a:close/>
                    </a:path>
                  </a:pathLst>
                </a:cu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dirty="0">
                    <a:solidFill>
                      <a:prstClr val="white"/>
                    </a:solidFill>
                    <a:latin typeface="Calibri" panose="020F0502020204030204"/>
                  </a:endParaRPr>
                </a:p>
              </p:txBody>
            </p:sp>
            <p:sp>
              <p:nvSpPr>
                <p:cNvPr id="114" name="Freeform: Shape 113">
                  <a:extLst>
                    <a:ext uri="{FF2B5EF4-FFF2-40B4-BE49-F238E27FC236}">
                      <a16:creationId xmlns:a16="http://schemas.microsoft.com/office/drawing/2014/main" id="{3299AF79-CF08-4D69-B4E9-4663B28D6DF6}"/>
                    </a:ext>
                  </a:extLst>
                </p:cNvPr>
                <p:cNvSpPr/>
                <p:nvPr/>
              </p:nvSpPr>
              <p:spPr>
                <a:xfrm>
                  <a:off x="7762324" y="2069103"/>
                  <a:ext cx="613321" cy="2454444"/>
                </a:xfrm>
                <a:custGeom>
                  <a:avLst/>
                  <a:gdLst>
                    <a:gd name="connsiteX0" fmla="*/ 137316 w 639768"/>
                    <a:gd name="connsiteY0" fmla="*/ 56175 h 2459206"/>
                    <a:gd name="connsiteX1" fmla="*/ 0 w 639768"/>
                    <a:gd name="connsiteY1" fmla="*/ 305840 h 2459206"/>
                    <a:gd name="connsiteX2" fmla="*/ 352652 w 639768"/>
                    <a:gd name="connsiteY2" fmla="*/ 755238 h 2459206"/>
                    <a:gd name="connsiteX3" fmla="*/ 474364 w 639768"/>
                    <a:gd name="connsiteY3" fmla="*/ 1070441 h 2459206"/>
                    <a:gd name="connsiteX4" fmla="*/ 227820 w 639768"/>
                    <a:gd name="connsiteY4" fmla="*/ 1557289 h 2459206"/>
                    <a:gd name="connsiteX5" fmla="*/ 386981 w 639768"/>
                    <a:gd name="connsiteY5" fmla="*/ 1953633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74364 w 639768"/>
                    <a:gd name="connsiteY3" fmla="*/ 1070441 h 2459206"/>
                    <a:gd name="connsiteX4" fmla="*/ 227820 w 639768"/>
                    <a:gd name="connsiteY4" fmla="*/ 1557289 h 2459206"/>
                    <a:gd name="connsiteX5" fmla="*/ 386981 w 639768"/>
                    <a:gd name="connsiteY5" fmla="*/ 1953633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74364 w 639768"/>
                    <a:gd name="connsiteY3" fmla="*/ 1070441 h 2459206"/>
                    <a:gd name="connsiteX4" fmla="*/ 227820 w 639768"/>
                    <a:gd name="connsiteY4" fmla="*/ 1557289 h 2459206"/>
                    <a:gd name="connsiteX5" fmla="*/ 386981 w 639768"/>
                    <a:gd name="connsiteY5" fmla="*/ 1953633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74364 w 639768"/>
                    <a:gd name="connsiteY3" fmla="*/ 1070441 h 2459206"/>
                    <a:gd name="connsiteX4" fmla="*/ 227820 w 639768"/>
                    <a:gd name="connsiteY4" fmla="*/ 1557289 h 2459206"/>
                    <a:gd name="connsiteX5" fmla="*/ 386981 w 639768"/>
                    <a:gd name="connsiteY5" fmla="*/ 1953633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27820 w 639768"/>
                    <a:gd name="connsiteY4" fmla="*/ 1557289 h 2459206"/>
                    <a:gd name="connsiteX5" fmla="*/ 386981 w 639768"/>
                    <a:gd name="connsiteY5" fmla="*/ 1953633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27820 w 639768"/>
                    <a:gd name="connsiteY4" fmla="*/ 1557289 h 2459206"/>
                    <a:gd name="connsiteX5" fmla="*/ 386981 w 639768"/>
                    <a:gd name="connsiteY5" fmla="*/ 1953633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27820 w 639768"/>
                    <a:gd name="connsiteY4" fmla="*/ 1557289 h 2459206"/>
                    <a:gd name="connsiteX5" fmla="*/ 386981 w 639768"/>
                    <a:gd name="connsiteY5" fmla="*/ 1953633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27820 w 639768"/>
                    <a:gd name="connsiteY4" fmla="*/ 1557289 h 2459206"/>
                    <a:gd name="connsiteX5" fmla="*/ 386981 w 639768"/>
                    <a:gd name="connsiteY5" fmla="*/ 1953633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86981 w 639768"/>
                    <a:gd name="connsiteY5" fmla="*/ 1953633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86981 w 639768"/>
                    <a:gd name="connsiteY5" fmla="*/ 1953633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94919 w 639768"/>
                    <a:gd name="connsiteY5" fmla="*/ 1937758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94919 w 639768"/>
                    <a:gd name="connsiteY5" fmla="*/ 1937758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94919 w 639768"/>
                    <a:gd name="connsiteY5" fmla="*/ 1937758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94919 w 639768"/>
                    <a:gd name="connsiteY5" fmla="*/ 1937758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94919 w 639768"/>
                    <a:gd name="connsiteY5" fmla="*/ 1937758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94919 w 639768"/>
                    <a:gd name="connsiteY5" fmla="*/ 1937758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83593 w 639768"/>
                    <a:gd name="connsiteY9" fmla="*/ 195987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94919 w 639768"/>
                    <a:gd name="connsiteY5" fmla="*/ 1937758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45493 w 639768"/>
                    <a:gd name="connsiteY9" fmla="*/ 192812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94919 w 639768"/>
                    <a:gd name="connsiteY5" fmla="*/ 1937758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45493 w 639768"/>
                    <a:gd name="connsiteY9" fmla="*/ 192812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39768"/>
                    <a:gd name="connsiteY0" fmla="*/ 56175 h 2459206"/>
                    <a:gd name="connsiteX1" fmla="*/ 0 w 639768"/>
                    <a:gd name="connsiteY1" fmla="*/ 305840 h 2459206"/>
                    <a:gd name="connsiteX2" fmla="*/ 352652 w 639768"/>
                    <a:gd name="connsiteY2" fmla="*/ 755238 h 2459206"/>
                    <a:gd name="connsiteX3" fmla="*/ 437851 w 639768"/>
                    <a:gd name="connsiteY3" fmla="*/ 1132353 h 2459206"/>
                    <a:gd name="connsiteX4" fmla="*/ 238933 w 639768"/>
                    <a:gd name="connsiteY4" fmla="*/ 1531889 h 2459206"/>
                    <a:gd name="connsiteX5" fmla="*/ 394919 w 639768"/>
                    <a:gd name="connsiteY5" fmla="*/ 1937758 h 2459206"/>
                    <a:gd name="connsiteX6" fmla="*/ 555506 w 639768"/>
                    <a:gd name="connsiteY6" fmla="*/ 2053499 h 2459206"/>
                    <a:gd name="connsiteX7" fmla="*/ 555506 w 639768"/>
                    <a:gd name="connsiteY7" fmla="*/ 2459206 h 2459206"/>
                    <a:gd name="connsiteX8" fmla="*/ 639768 w 639768"/>
                    <a:gd name="connsiteY8" fmla="*/ 2122157 h 2459206"/>
                    <a:gd name="connsiteX9" fmla="*/ 545493 w 639768"/>
                    <a:gd name="connsiteY9" fmla="*/ 1928124 h 2459206"/>
                    <a:gd name="connsiteX10" fmla="*/ 365136 w 639768"/>
                    <a:gd name="connsiteY10" fmla="*/ 1566651 h 2459206"/>
                    <a:gd name="connsiteX11" fmla="*/ 583593 w 639768"/>
                    <a:gd name="connsiteY11" fmla="*/ 914400 h 2459206"/>
                    <a:gd name="connsiteX12" fmla="*/ 143557 w 639768"/>
                    <a:gd name="connsiteY12" fmla="*/ 280874 h 2459206"/>
                    <a:gd name="connsiteX13" fmla="*/ 162282 w 639768"/>
                    <a:gd name="connsiteY13" fmla="*/ 249666 h 2459206"/>
                    <a:gd name="connsiteX14" fmla="*/ 399465 w 639768"/>
                    <a:gd name="connsiteY14" fmla="*/ 0 h 2459206"/>
                    <a:gd name="connsiteX15" fmla="*/ 137316 w 639768"/>
                    <a:gd name="connsiteY15" fmla="*/ 56175 h 2459206"/>
                    <a:gd name="connsiteX0" fmla="*/ 137316 w 642949"/>
                    <a:gd name="connsiteY0" fmla="*/ 56175 h 2459206"/>
                    <a:gd name="connsiteX1" fmla="*/ 0 w 642949"/>
                    <a:gd name="connsiteY1" fmla="*/ 305840 h 2459206"/>
                    <a:gd name="connsiteX2" fmla="*/ 352652 w 642949"/>
                    <a:gd name="connsiteY2" fmla="*/ 755238 h 2459206"/>
                    <a:gd name="connsiteX3" fmla="*/ 437851 w 642949"/>
                    <a:gd name="connsiteY3" fmla="*/ 1132353 h 2459206"/>
                    <a:gd name="connsiteX4" fmla="*/ 238933 w 642949"/>
                    <a:gd name="connsiteY4" fmla="*/ 1531889 h 2459206"/>
                    <a:gd name="connsiteX5" fmla="*/ 394919 w 642949"/>
                    <a:gd name="connsiteY5" fmla="*/ 1937758 h 2459206"/>
                    <a:gd name="connsiteX6" fmla="*/ 555506 w 642949"/>
                    <a:gd name="connsiteY6" fmla="*/ 2053499 h 2459206"/>
                    <a:gd name="connsiteX7" fmla="*/ 555506 w 642949"/>
                    <a:gd name="connsiteY7" fmla="*/ 2459206 h 2459206"/>
                    <a:gd name="connsiteX8" fmla="*/ 639768 w 642949"/>
                    <a:gd name="connsiteY8" fmla="*/ 2122157 h 2459206"/>
                    <a:gd name="connsiteX9" fmla="*/ 545493 w 642949"/>
                    <a:gd name="connsiteY9" fmla="*/ 1928124 h 2459206"/>
                    <a:gd name="connsiteX10" fmla="*/ 365136 w 642949"/>
                    <a:gd name="connsiteY10" fmla="*/ 1566651 h 2459206"/>
                    <a:gd name="connsiteX11" fmla="*/ 583593 w 642949"/>
                    <a:gd name="connsiteY11" fmla="*/ 914400 h 2459206"/>
                    <a:gd name="connsiteX12" fmla="*/ 143557 w 642949"/>
                    <a:gd name="connsiteY12" fmla="*/ 280874 h 2459206"/>
                    <a:gd name="connsiteX13" fmla="*/ 162282 w 642949"/>
                    <a:gd name="connsiteY13" fmla="*/ 249666 h 2459206"/>
                    <a:gd name="connsiteX14" fmla="*/ 399465 w 642949"/>
                    <a:gd name="connsiteY14" fmla="*/ 0 h 2459206"/>
                    <a:gd name="connsiteX15" fmla="*/ 137316 w 642949"/>
                    <a:gd name="connsiteY15" fmla="*/ 56175 h 2459206"/>
                    <a:gd name="connsiteX0" fmla="*/ 137316 w 642949"/>
                    <a:gd name="connsiteY0" fmla="*/ 56175 h 2459206"/>
                    <a:gd name="connsiteX1" fmla="*/ 0 w 642949"/>
                    <a:gd name="connsiteY1" fmla="*/ 305840 h 2459206"/>
                    <a:gd name="connsiteX2" fmla="*/ 352652 w 642949"/>
                    <a:gd name="connsiteY2" fmla="*/ 755238 h 2459206"/>
                    <a:gd name="connsiteX3" fmla="*/ 437851 w 642949"/>
                    <a:gd name="connsiteY3" fmla="*/ 1132353 h 2459206"/>
                    <a:gd name="connsiteX4" fmla="*/ 238933 w 642949"/>
                    <a:gd name="connsiteY4" fmla="*/ 1531889 h 2459206"/>
                    <a:gd name="connsiteX5" fmla="*/ 394919 w 642949"/>
                    <a:gd name="connsiteY5" fmla="*/ 1937758 h 2459206"/>
                    <a:gd name="connsiteX6" fmla="*/ 555506 w 642949"/>
                    <a:gd name="connsiteY6" fmla="*/ 2053499 h 2459206"/>
                    <a:gd name="connsiteX7" fmla="*/ 555506 w 642949"/>
                    <a:gd name="connsiteY7" fmla="*/ 2459206 h 2459206"/>
                    <a:gd name="connsiteX8" fmla="*/ 639768 w 642949"/>
                    <a:gd name="connsiteY8" fmla="*/ 2122157 h 2459206"/>
                    <a:gd name="connsiteX9" fmla="*/ 545493 w 642949"/>
                    <a:gd name="connsiteY9" fmla="*/ 1928124 h 2459206"/>
                    <a:gd name="connsiteX10" fmla="*/ 365136 w 642949"/>
                    <a:gd name="connsiteY10" fmla="*/ 1566651 h 2459206"/>
                    <a:gd name="connsiteX11" fmla="*/ 583593 w 642949"/>
                    <a:gd name="connsiteY11" fmla="*/ 914400 h 2459206"/>
                    <a:gd name="connsiteX12" fmla="*/ 143557 w 642949"/>
                    <a:gd name="connsiteY12" fmla="*/ 280874 h 2459206"/>
                    <a:gd name="connsiteX13" fmla="*/ 162282 w 642949"/>
                    <a:gd name="connsiteY13" fmla="*/ 249666 h 2459206"/>
                    <a:gd name="connsiteX14" fmla="*/ 399465 w 642949"/>
                    <a:gd name="connsiteY14" fmla="*/ 0 h 2459206"/>
                    <a:gd name="connsiteX15" fmla="*/ 137316 w 642949"/>
                    <a:gd name="connsiteY15" fmla="*/ 56175 h 2459206"/>
                    <a:gd name="connsiteX0" fmla="*/ 137316 w 642949"/>
                    <a:gd name="connsiteY0" fmla="*/ 56175 h 2459206"/>
                    <a:gd name="connsiteX1" fmla="*/ 0 w 642949"/>
                    <a:gd name="connsiteY1" fmla="*/ 305840 h 2459206"/>
                    <a:gd name="connsiteX2" fmla="*/ 352652 w 642949"/>
                    <a:gd name="connsiteY2" fmla="*/ 755238 h 2459206"/>
                    <a:gd name="connsiteX3" fmla="*/ 437851 w 642949"/>
                    <a:gd name="connsiteY3" fmla="*/ 1132353 h 2459206"/>
                    <a:gd name="connsiteX4" fmla="*/ 238933 w 642949"/>
                    <a:gd name="connsiteY4" fmla="*/ 1531889 h 2459206"/>
                    <a:gd name="connsiteX5" fmla="*/ 394919 w 642949"/>
                    <a:gd name="connsiteY5" fmla="*/ 1937758 h 2459206"/>
                    <a:gd name="connsiteX6" fmla="*/ 538044 w 642949"/>
                    <a:gd name="connsiteY6" fmla="*/ 2039212 h 2459206"/>
                    <a:gd name="connsiteX7" fmla="*/ 555506 w 642949"/>
                    <a:gd name="connsiteY7" fmla="*/ 2459206 h 2459206"/>
                    <a:gd name="connsiteX8" fmla="*/ 639768 w 642949"/>
                    <a:gd name="connsiteY8" fmla="*/ 2122157 h 2459206"/>
                    <a:gd name="connsiteX9" fmla="*/ 545493 w 642949"/>
                    <a:gd name="connsiteY9" fmla="*/ 1928124 h 2459206"/>
                    <a:gd name="connsiteX10" fmla="*/ 365136 w 642949"/>
                    <a:gd name="connsiteY10" fmla="*/ 1566651 h 2459206"/>
                    <a:gd name="connsiteX11" fmla="*/ 583593 w 642949"/>
                    <a:gd name="connsiteY11" fmla="*/ 914400 h 2459206"/>
                    <a:gd name="connsiteX12" fmla="*/ 143557 w 642949"/>
                    <a:gd name="connsiteY12" fmla="*/ 280874 h 2459206"/>
                    <a:gd name="connsiteX13" fmla="*/ 162282 w 642949"/>
                    <a:gd name="connsiteY13" fmla="*/ 249666 h 2459206"/>
                    <a:gd name="connsiteX14" fmla="*/ 399465 w 642949"/>
                    <a:gd name="connsiteY14" fmla="*/ 0 h 2459206"/>
                    <a:gd name="connsiteX15" fmla="*/ 137316 w 642949"/>
                    <a:gd name="connsiteY15" fmla="*/ 56175 h 2459206"/>
                    <a:gd name="connsiteX0" fmla="*/ 137316 w 642255"/>
                    <a:gd name="connsiteY0" fmla="*/ 56175 h 2454444"/>
                    <a:gd name="connsiteX1" fmla="*/ 0 w 642255"/>
                    <a:gd name="connsiteY1" fmla="*/ 305840 h 2454444"/>
                    <a:gd name="connsiteX2" fmla="*/ 352652 w 642255"/>
                    <a:gd name="connsiteY2" fmla="*/ 755238 h 2454444"/>
                    <a:gd name="connsiteX3" fmla="*/ 437851 w 642255"/>
                    <a:gd name="connsiteY3" fmla="*/ 1132353 h 2454444"/>
                    <a:gd name="connsiteX4" fmla="*/ 238933 w 642255"/>
                    <a:gd name="connsiteY4" fmla="*/ 1531889 h 2454444"/>
                    <a:gd name="connsiteX5" fmla="*/ 394919 w 642255"/>
                    <a:gd name="connsiteY5" fmla="*/ 1937758 h 2454444"/>
                    <a:gd name="connsiteX6" fmla="*/ 538044 w 642255"/>
                    <a:gd name="connsiteY6" fmla="*/ 2039212 h 2454444"/>
                    <a:gd name="connsiteX7" fmla="*/ 530106 w 642255"/>
                    <a:gd name="connsiteY7" fmla="*/ 2454444 h 2454444"/>
                    <a:gd name="connsiteX8" fmla="*/ 639768 w 642255"/>
                    <a:gd name="connsiteY8" fmla="*/ 2122157 h 2454444"/>
                    <a:gd name="connsiteX9" fmla="*/ 545493 w 642255"/>
                    <a:gd name="connsiteY9" fmla="*/ 1928124 h 2454444"/>
                    <a:gd name="connsiteX10" fmla="*/ 365136 w 642255"/>
                    <a:gd name="connsiteY10" fmla="*/ 1566651 h 2454444"/>
                    <a:gd name="connsiteX11" fmla="*/ 583593 w 642255"/>
                    <a:gd name="connsiteY11" fmla="*/ 914400 h 2454444"/>
                    <a:gd name="connsiteX12" fmla="*/ 143557 w 642255"/>
                    <a:gd name="connsiteY12" fmla="*/ 280874 h 2454444"/>
                    <a:gd name="connsiteX13" fmla="*/ 162282 w 642255"/>
                    <a:gd name="connsiteY13" fmla="*/ 249666 h 2454444"/>
                    <a:gd name="connsiteX14" fmla="*/ 399465 w 642255"/>
                    <a:gd name="connsiteY14" fmla="*/ 0 h 2454444"/>
                    <a:gd name="connsiteX15" fmla="*/ 137316 w 642255"/>
                    <a:gd name="connsiteY15" fmla="*/ 56175 h 2454444"/>
                    <a:gd name="connsiteX0" fmla="*/ 137316 w 642255"/>
                    <a:gd name="connsiteY0" fmla="*/ 56175 h 2454444"/>
                    <a:gd name="connsiteX1" fmla="*/ 0 w 642255"/>
                    <a:gd name="connsiteY1" fmla="*/ 305840 h 2454444"/>
                    <a:gd name="connsiteX2" fmla="*/ 352652 w 642255"/>
                    <a:gd name="connsiteY2" fmla="*/ 755238 h 2454444"/>
                    <a:gd name="connsiteX3" fmla="*/ 437851 w 642255"/>
                    <a:gd name="connsiteY3" fmla="*/ 1132353 h 2454444"/>
                    <a:gd name="connsiteX4" fmla="*/ 238933 w 642255"/>
                    <a:gd name="connsiteY4" fmla="*/ 1531889 h 2454444"/>
                    <a:gd name="connsiteX5" fmla="*/ 394919 w 642255"/>
                    <a:gd name="connsiteY5" fmla="*/ 1937758 h 2454444"/>
                    <a:gd name="connsiteX6" fmla="*/ 538044 w 642255"/>
                    <a:gd name="connsiteY6" fmla="*/ 2039212 h 2454444"/>
                    <a:gd name="connsiteX7" fmla="*/ 530106 w 642255"/>
                    <a:gd name="connsiteY7" fmla="*/ 2454444 h 2454444"/>
                    <a:gd name="connsiteX8" fmla="*/ 639768 w 642255"/>
                    <a:gd name="connsiteY8" fmla="*/ 2122157 h 2454444"/>
                    <a:gd name="connsiteX9" fmla="*/ 545493 w 642255"/>
                    <a:gd name="connsiteY9" fmla="*/ 1928124 h 2454444"/>
                    <a:gd name="connsiteX10" fmla="*/ 365136 w 642255"/>
                    <a:gd name="connsiteY10" fmla="*/ 1566651 h 2454444"/>
                    <a:gd name="connsiteX11" fmla="*/ 583593 w 642255"/>
                    <a:gd name="connsiteY11" fmla="*/ 914400 h 2454444"/>
                    <a:gd name="connsiteX12" fmla="*/ 143557 w 642255"/>
                    <a:gd name="connsiteY12" fmla="*/ 280874 h 2454444"/>
                    <a:gd name="connsiteX13" fmla="*/ 162282 w 642255"/>
                    <a:gd name="connsiteY13" fmla="*/ 249666 h 2454444"/>
                    <a:gd name="connsiteX14" fmla="*/ 399465 w 642255"/>
                    <a:gd name="connsiteY14" fmla="*/ 0 h 2454444"/>
                    <a:gd name="connsiteX15" fmla="*/ 137316 w 642255"/>
                    <a:gd name="connsiteY15" fmla="*/ 56175 h 2454444"/>
                    <a:gd name="connsiteX0" fmla="*/ 137316 w 642255"/>
                    <a:gd name="connsiteY0" fmla="*/ 56175 h 2454444"/>
                    <a:gd name="connsiteX1" fmla="*/ 0 w 642255"/>
                    <a:gd name="connsiteY1" fmla="*/ 305840 h 2454444"/>
                    <a:gd name="connsiteX2" fmla="*/ 352652 w 642255"/>
                    <a:gd name="connsiteY2" fmla="*/ 755238 h 2454444"/>
                    <a:gd name="connsiteX3" fmla="*/ 437851 w 642255"/>
                    <a:gd name="connsiteY3" fmla="*/ 1132353 h 2454444"/>
                    <a:gd name="connsiteX4" fmla="*/ 238933 w 642255"/>
                    <a:gd name="connsiteY4" fmla="*/ 1531889 h 2454444"/>
                    <a:gd name="connsiteX5" fmla="*/ 394919 w 642255"/>
                    <a:gd name="connsiteY5" fmla="*/ 1937758 h 2454444"/>
                    <a:gd name="connsiteX6" fmla="*/ 538044 w 642255"/>
                    <a:gd name="connsiteY6" fmla="*/ 2039212 h 2454444"/>
                    <a:gd name="connsiteX7" fmla="*/ 530106 w 642255"/>
                    <a:gd name="connsiteY7" fmla="*/ 2454444 h 2454444"/>
                    <a:gd name="connsiteX8" fmla="*/ 639768 w 642255"/>
                    <a:gd name="connsiteY8" fmla="*/ 2122157 h 2454444"/>
                    <a:gd name="connsiteX9" fmla="*/ 545493 w 642255"/>
                    <a:gd name="connsiteY9" fmla="*/ 1928124 h 2454444"/>
                    <a:gd name="connsiteX10" fmla="*/ 365136 w 642255"/>
                    <a:gd name="connsiteY10" fmla="*/ 1566651 h 2454444"/>
                    <a:gd name="connsiteX11" fmla="*/ 583593 w 642255"/>
                    <a:gd name="connsiteY11" fmla="*/ 914400 h 2454444"/>
                    <a:gd name="connsiteX12" fmla="*/ 143557 w 642255"/>
                    <a:gd name="connsiteY12" fmla="*/ 280874 h 2454444"/>
                    <a:gd name="connsiteX13" fmla="*/ 162282 w 642255"/>
                    <a:gd name="connsiteY13" fmla="*/ 249666 h 2454444"/>
                    <a:gd name="connsiteX14" fmla="*/ 399465 w 642255"/>
                    <a:gd name="connsiteY14" fmla="*/ 0 h 2454444"/>
                    <a:gd name="connsiteX15" fmla="*/ 137316 w 642255"/>
                    <a:gd name="connsiteY15" fmla="*/ 56175 h 2454444"/>
                    <a:gd name="connsiteX0" fmla="*/ 137316 w 642255"/>
                    <a:gd name="connsiteY0" fmla="*/ 56175 h 2454444"/>
                    <a:gd name="connsiteX1" fmla="*/ 0 w 642255"/>
                    <a:gd name="connsiteY1" fmla="*/ 305840 h 2454444"/>
                    <a:gd name="connsiteX2" fmla="*/ 352652 w 642255"/>
                    <a:gd name="connsiteY2" fmla="*/ 755238 h 2454444"/>
                    <a:gd name="connsiteX3" fmla="*/ 437851 w 642255"/>
                    <a:gd name="connsiteY3" fmla="*/ 1132353 h 2454444"/>
                    <a:gd name="connsiteX4" fmla="*/ 238933 w 642255"/>
                    <a:gd name="connsiteY4" fmla="*/ 1531889 h 2454444"/>
                    <a:gd name="connsiteX5" fmla="*/ 394919 w 642255"/>
                    <a:gd name="connsiteY5" fmla="*/ 1937758 h 2454444"/>
                    <a:gd name="connsiteX6" fmla="*/ 538044 w 642255"/>
                    <a:gd name="connsiteY6" fmla="*/ 2039212 h 2454444"/>
                    <a:gd name="connsiteX7" fmla="*/ 530106 w 642255"/>
                    <a:gd name="connsiteY7" fmla="*/ 2454444 h 2454444"/>
                    <a:gd name="connsiteX8" fmla="*/ 639768 w 642255"/>
                    <a:gd name="connsiteY8" fmla="*/ 2122157 h 2454444"/>
                    <a:gd name="connsiteX9" fmla="*/ 545493 w 642255"/>
                    <a:gd name="connsiteY9" fmla="*/ 1928124 h 2454444"/>
                    <a:gd name="connsiteX10" fmla="*/ 365136 w 642255"/>
                    <a:gd name="connsiteY10" fmla="*/ 1566651 h 2454444"/>
                    <a:gd name="connsiteX11" fmla="*/ 583593 w 642255"/>
                    <a:gd name="connsiteY11" fmla="*/ 914400 h 2454444"/>
                    <a:gd name="connsiteX12" fmla="*/ 143557 w 642255"/>
                    <a:gd name="connsiteY12" fmla="*/ 280874 h 2454444"/>
                    <a:gd name="connsiteX13" fmla="*/ 162282 w 642255"/>
                    <a:gd name="connsiteY13" fmla="*/ 249666 h 2454444"/>
                    <a:gd name="connsiteX14" fmla="*/ 399465 w 642255"/>
                    <a:gd name="connsiteY14" fmla="*/ 0 h 2454444"/>
                    <a:gd name="connsiteX15" fmla="*/ 137316 w 642255"/>
                    <a:gd name="connsiteY15" fmla="*/ 56175 h 2454444"/>
                    <a:gd name="connsiteX0" fmla="*/ 107153 w 612092"/>
                    <a:gd name="connsiteY0" fmla="*/ 56175 h 2454444"/>
                    <a:gd name="connsiteX1" fmla="*/ 0 w 612092"/>
                    <a:gd name="connsiteY1" fmla="*/ 251865 h 2454444"/>
                    <a:gd name="connsiteX2" fmla="*/ 322489 w 612092"/>
                    <a:gd name="connsiteY2" fmla="*/ 755238 h 2454444"/>
                    <a:gd name="connsiteX3" fmla="*/ 407688 w 612092"/>
                    <a:gd name="connsiteY3" fmla="*/ 1132353 h 2454444"/>
                    <a:gd name="connsiteX4" fmla="*/ 208770 w 612092"/>
                    <a:gd name="connsiteY4" fmla="*/ 1531889 h 2454444"/>
                    <a:gd name="connsiteX5" fmla="*/ 364756 w 612092"/>
                    <a:gd name="connsiteY5" fmla="*/ 1937758 h 2454444"/>
                    <a:gd name="connsiteX6" fmla="*/ 507881 w 612092"/>
                    <a:gd name="connsiteY6" fmla="*/ 2039212 h 2454444"/>
                    <a:gd name="connsiteX7" fmla="*/ 499943 w 612092"/>
                    <a:gd name="connsiteY7" fmla="*/ 2454444 h 2454444"/>
                    <a:gd name="connsiteX8" fmla="*/ 609605 w 612092"/>
                    <a:gd name="connsiteY8" fmla="*/ 2122157 h 2454444"/>
                    <a:gd name="connsiteX9" fmla="*/ 515330 w 612092"/>
                    <a:gd name="connsiteY9" fmla="*/ 1928124 h 2454444"/>
                    <a:gd name="connsiteX10" fmla="*/ 334973 w 612092"/>
                    <a:gd name="connsiteY10" fmla="*/ 1566651 h 2454444"/>
                    <a:gd name="connsiteX11" fmla="*/ 553430 w 612092"/>
                    <a:gd name="connsiteY11" fmla="*/ 914400 h 2454444"/>
                    <a:gd name="connsiteX12" fmla="*/ 113394 w 612092"/>
                    <a:gd name="connsiteY12" fmla="*/ 280874 h 2454444"/>
                    <a:gd name="connsiteX13" fmla="*/ 132119 w 612092"/>
                    <a:gd name="connsiteY13" fmla="*/ 249666 h 2454444"/>
                    <a:gd name="connsiteX14" fmla="*/ 369302 w 612092"/>
                    <a:gd name="connsiteY14" fmla="*/ 0 h 2454444"/>
                    <a:gd name="connsiteX15" fmla="*/ 107153 w 612092"/>
                    <a:gd name="connsiteY15" fmla="*/ 56175 h 2454444"/>
                    <a:gd name="connsiteX0" fmla="*/ 108382 w 613321"/>
                    <a:gd name="connsiteY0" fmla="*/ 56175 h 2454444"/>
                    <a:gd name="connsiteX1" fmla="*/ 1229 w 613321"/>
                    <a:gd name="connsiteY1" fmla="*/ 251865 h 2454444"/>
                    <a:gd name="connsiteX2" fmla="*/ 323718 w 613321"/>
                    <a:gd name="connsiteY2" fmla="*/ 755238 h 2454444"/>
                    <a:gd name="connsiteX3" fmla="*/ 408917 w 613321"/>
                    <a:gd name="connsiteY3" fmla="*/ 1132353 h 2454444"/>
                    <a:gd name="connsiteX4" fmla="*/ 209999 w 613321"/>
                    <a:gd name="connsiteY4" fmla="*/ 1531889 h 2454444"/>
                    <a:gd name="connsiteX5" fmla="*/ 365985 w 613321"/>
                    <a:gd name="connsiteY5" fmla="*/ 1937758 h 2454444"/>
                    <a:gd name="connsiteX6" fmla="*/ 509110 w 613321"/>
                    <a:gd name="connsiteY6" fmla="*/ 2039212 h 2454444"/>
                    <a:gd name="connsiteX7" fmla="*/ 501172 w 613321"/>
                    <a:gd name="connsiteY7" fmla="*/ 2454444 h 2454444"/>
                    <a:gd name="connsiteX8" fmla="*/ 610834 w 613321"/>
                    <a:gd name="connsiteY8" fmla="*/ 2122157 h 2454444"/>
                    <a:gd name="connsiteX9" fmla="*/ 516559 w 613321"/>
                    <a:gd name="connsiteY9" fmla="*/ 1928124 h 2454444"/>
                    <a:gd name="connsiteX10" fmla="*/ 336202 w 613321"/>
                    <a:gd name="connsiteY10" fmla="*/ 1566651 h 2454444"/>
                    <a:gd name="connsiteX11" fmla="*/ 554659 w 613321"/>
                    <a:gd name="connsiteY11" fmla="*/ 914400 h 2454444"/>
                    <a:gd name="connsiteX12" fmla="*/ 114623 w 613321"/>
                    <a:gd name="connsiteY12" fmla="*/ 280874 h 2454444"/>
                    <a:gd name="connsiteX13" fmla="*/ 133348 w 613321"/>
                    <a:gd name="connsiteY13" fmla="*/ 249666 h 2454444"/>
                    <a:gd name="connsiteX14" fmla="*/ 370531 w 613321"/>
                    <a:gd name="connsiteY14" fmla="*/ 0 h 2454444"/>
                    <a:gd name="connsiteX15" fmla="*/ 108382 w 613321"/>
                    <a:gd name="connsiteY15" fmla="*/ 56175 h 2454444"/>
                    <a:gd name="connsiteX0" fmla="*/ 108382 w 613321"/>
                    <a:gd name="connsiteY0" fmla="*/ 56175 h 2454444"/>
                    <a:gd name="connsiteX1" fmla="*/ 1229 w 613321"/>
                    <a:gd name="connsiteY1" fmla="*/ 251865 h 2454444"/>
                    <a:gd name="connsiteX2" fmla="*/ 323718 w 613321"/>
                    <a:gd name="connsiteY2" fmla="*/ 755238 h 2454444"/>
                    <a:gd name="connsiteX3" fmla="*/ 408917 w 613321"/>
                    <a:gd name="connsiteY3" fmla="*/ 1132353 h 2454444"/>
                    <a:gd name="connsiteX4" fmla="*/ 209999 w 613321"/>
                    <a:gd name="connsiteY4" fmla="*/ 1531889 h 2454444"/>
                    <a:gd name="connsiteX5" fmla="*/ 365985 w 613321"/>
                    <a:gd name="connsiteY5" fmla="*/ 1937758 h 2454444"/>
                    <a:gd name="connsiteX6" fmla="*/ 509110 w 613321"/>
                    <a:gd name="connsiteY6" fmla="*/ 2039212 h 2454444"/>
                    <a:gd name="connsiteX7" fmla="*/ 501172 w 613321"/>
                    <a:gd name="connsiteY7" fmla="*/ 2454444 h 2454444"/>
                    <a:gd name="connsiteX8" fmla="*/ 610834 w 613321"/>
                    <a:gd name="connsiteY8" fmla="*/ 2122157 h 2454444"/>
                    <a:gd name="connsiteX9" fmla="*/ 516559 w 613321"/>
                    <a:gd name="connsiteY9" fmla="*/ 1928124 h 2454444"/>
                    <a:gd name="connsiteX10" fmla="*/ 336202 w 613321"/>
                    <a:gd name="connsiteY10" fmla="*/ 1566651 h 2454444"/>
                    <a:gd name="connsiteX11" fmla="*/ 554659 w 613321"/>
                    <a:gd name="connsiteY11" fmla="*/ 914400 h 2454444"/>
                    <a:gd name="connsiteX12" fmla="*/ 114623 w 613321"/>
                    <a:gd name="connsiteY12" fmla="*/ 280874 h 2454444"/>
                    <a:gd name="connsiteX13" fmla="*/ 133348 w 613321"/>
                    <a:gd name="connsiteY13" fmla="*/ 249666 h 2454444"/>
                    <a:gd name="connsiteX14" fmla="*/ 370531 w 613321"/>
                    <a:gd name="connsiteY14" fmla="*/ 0 h 2454444"/>
                    <a:gd name="connsiteX15" fmla="*/ 108382 w 613321"/>
                    <a:gd name="connsiteY15" fmla="*/ 56175 h 2454444"/>
                    <a:gd name="connsiteX0" fmla="*/ 108382 w 613321"/>
                    <a:gd name="connsiteY0" fmla="*/ 56175 h 2454444"/>
                    <a:gd name="connsiteX1" fmla="*/ 1229 w 613321"/>
                    <a:gd name="connsiteY1" fmla="*/ 251865 h 2454444"/>
                    <a:gd name="connsiteX2" fmla="*/ 323718 w 613321"/>
                    <a:gd name="connsiteY2" fmla="*/ 755238 h 2454444"/>
                    <a:gd name="connsiteX3" fmla="*/ 408917 w 613321"/>
                    <a:gd name="connsiteY3" fmla="*/ 1132353 h 2454444"/>
                    <a:gd name="connsiteX4" fmla="*/ 209999 w 613321"/>
                    <a:gd name="connsiteY4" fmla="*/ 1531889 h 2454444"/>
                    <a:gd name="connsiteX5" fmla="*/ 365985 w 613321"/>
                    <a:gd name="connsiteY5" fmla="*/ 1937758 h 2454444"/>
                    <a:gd name="connsiteX6" fmla="*/ 509110 w 613321"/>
                    <a:gd name="connsiteY6" fmla="*/ 2039212 h 2454444"/>
                    <a:gd name="connsiteX7" fmla="*/ 501172 w 613321"/>
                    <a:gd name="connsiteY7" fmla="*/ 2454444 h 2454444"/>
                    <a:gd name="connsiteX8" fmla="*/ 610834 w 613321"/>
                    <a:gd name="connsiteY8" fmla="*/ 2122157 h 2454444"/>
                    <a:gd name="connsiteX9" fmla="*/ 516559 w 613321"/>
                    <a:gd name="connsiteY9" fmla="*/ 1928124 h 2454444"/>
                    <a:gd name="connsiteX10" fmla="*/ 336202 w 613321"/>
                    <a:gd name="connsiteY10" fmla="*/ 1566651 h 2454444"/>
                    <a:gd name="connsiteX11" fmla="*/ 554659 w 613321"/>
                    <a:gd name="connsiteY11" fmla="*/ 914400 h 2454444"/>
                    <a:gd name="connsiteX12" fmla="*/ 114623 w 613321"/>
                    <a:gd name="connsiteY12" fmla="*/ 280874 h 2454444"/>
                    <a:gd name="connsiteX13" fmla="*/ 133348 w 613321"/>
                    <a:gd name="connsiteY13" fmla="*/ 249666 h 2454444"/>
                    <a:gd name="connsiteX14" fmla="*/ 370531 w 613321"/>
                    <a:gd name="connsiteY14" fmla="*/ 0 h 2454444"/>
                    <a:gd name="connsiteX15" fmla="*/ 108382 w 613321"/>
                    <a:gd name="connsiteY15" fmla="*/ 56175 h 2454444"/>
                    <a:gd name="connsiteX0" fmla="*/ 108382 w 613321"/>
                    <a:gd name="connsiteY0" fmla="*/ 56175 h 2454444"/>
                    <a:gd name="connsiteX1" fmla="*/ 1229 w 613321"/>
                    <a:gd name="connsiteY1" fmla="*/ 251865 h 2454444"/>
                    <a:gd name="connsiteX2" fmla="*/ 323718 w 613321"/>
                    <a:gd name="connsiteY2" fmla="*/ 755238 h 2454444"/>
                    <a:gd name="connsiteX3" fmla="*/ 408917 w 613321"/>
                    <a:gd name="connsiteY3" fmla="*/ 1132353 h 2454444"/>
                    <a:gd name="connsiteX4" fmla="*/ 209999 w 613321"/>
                    <a:gd name="connsiteY4" fmla="*/ 1531889 h 2454444"/>
                    <a:gd name="connsiteX5" fmla="*/ 365985 w 613321"/>
                    <a:gd name="connsiteY5" fmla="*/ 1937758 h 2454444"/>
                    <a:gd name="connsiteX6" fmla="*/ 509110 w 613321"/>
                    <a:gd name="connsiteY6" fmla="*/ 2039212 h 2454444"/>
                    <a:gd name="connsiteX7" fmla="*/ 501172 w 613321"/>
                    <a:gd name="connsiteY7" fmla="*/ 2454444 h 2454444"/>
                    <a:gd name="connsiteX8" fmla="*/ 610834 w 613321"/>
                    <a:gd name="connsiteY8" fmla="*/ 2122157 h 2454444"/>
                    <a:gd name="connsiteX9" fmla="*/ 516559 w 613321"/>
                    <a:gd name="connsiteY9" fmla="*/ 1928124 h 2454444"/>
                    <a:gd name="connsiteX10" fmla="*/ 336202 w 613321"/>
                    <a:gd name="connsiteY10" fmla="*/ 1566651 h 2454444"/>
                    <a:gd name="connsiteX11" fmla="*/ 554659 w 613321"/>
                    <a:gd name="connsiteY11" fmla="*/ 914400 h 2454444"/>
                    <a:gd name="connsiteX12" fmla="*/ 114623 w 613321"/>
                    <a:gd name="connsiteY12" fmla="*/ 280874 h 2454444"/>
                    <a:gd name="connsiteX13" fmla="*/ 153986 w 613321"/>
                    <a:gd name="connsiteY13" fmla="*/ 184579 h 2454444"/>
                    <a:gd name="connsiteX14" fmla="*/ 370531 w 613321"/>
                    <a:gd name="connsiteY14" fmla="*/ 0 h 2454444"/>
                    <a:gd name="connsiteX15" fmla="*/ 108382 w 613321"/>
                    <a:gd name="connsiteY15" fmla="*/ 56175 h 2454444"/>
                    <a:gd name="connsiteX0" fmla="*/ 108382 w 613321"/>
                    <a:gd name="connsiteY0" fmla="*/ 56175 h 2454444"/>
                    <a:gd name="connsiteX1" fmla="*/ 1229 w 613321"/>
                    <a:gd name="connsiteY1" fmla="*/ 251865 h 2454444"/>
                    <a:gd name="connsiteX2" fmla="*/ 323718 w 613321"/>
                    <a:gd name="connsiteY2" fmla="*/ 755238 h 2454444"/>
                    <a:gd name="connsiteX3" fmla="*/ 408917 w 613321"/>
                    <a:gd name="connsiteY3" fmla="*/ 1132353 h 2454444"/>
                    <a:gd name="connsiteX4" fmla="*/ 209999 w 613321"/>
                    <a:gd name="connsiteY4" fmla="*/ 1531889 h 2454444"/>
                    <a:gd name="connsiteX5" fmla="*/ 365985 w 613321"/>
                    <a:gd name="connsiteY5" fmla="*/ 1937758 h 2454444"/>
                    <a:gd name="connsiteX6" fmla="*/ 509110 w 613321"/>
                    <a:gd name="connsiteY6" fmla="*/ 2039212 h 2454444"/>
                    <a:gd name="connsiteX7" fmla="*/ 501172 w 613321"/>
                    <a:gd name="connsiteY7" fmla="*/ 2454444 h 2454444"/>
                    <a:gd name="connsiteX8" fmla="*/ 610834 w 613321"/>
                    <a:gd name="connsiteY8" fmla="*/ 2122157 h 2454444"/>
                    <a:gd name="connsiteX9" fmla="*/ 516559 w 613321"/>
                    <a:gd name="connsiteY9" fmla="*/ 1928124 h 2454444"/>
                    <a:gd name="connsiteX10" fmla="*/ 336202 w 613321"/>
                    <a:gd name="connsiteY10" fmla="*/ 1566651 h 2454444"/>
                    <a:gd name="connsiteX11" fmla="*/ 554659 w 613321"/>
                    <a:gd name="connsiteY11" fmla="*/ 914400 h 2454444"/>
                    <a:gd name="connsiteX12" fmla="*/ 114623 w 613321"/>
                    <a:gd name="connsiteY12" fmla="*/ 280874 h 2454444"/>
                    <a:gd name="connsiteX13" fmla="*/ 168273 w 613321"/>
                    <a:gd name="connsiteY13" fmla="*/ 170292 h 2454444"/>
                    <a:gd name="connsiteX14" fmla="*/ 370531 w 613321"/>
                    <a:gd name="connsiteY14" fmla="*/ 0 h 2454444"/>
                    <a:gd name="connsiteX15" fmla="*/ 108382 w 613321"/>
                    <a:gd name="connsiteY15" fmla="*/ 56175 h 2454444"/>
                    <a:gd name="connsiteX0" fmla="*/ 108382 w 613321"/>
                    <a:gd name="connsiteY0" fmla="*/ 56175 h 2454444"/>
                    <a:gd name="connsiteX1" fmla="*/ 1229 w 613321"/>
                    <a:gd name="connsiteY1" fmla="*/ 251865 h 2454444"/>
                    <a:gd name="connsiteX2" fmla="*/ 323718 w 613321"/>
                    <a:gd name="connsiteY2" fmla="*/ 755238 h 2454444"/>
                    <a:gd name="connsiteX3" fmla="*/ 408917 w 613321"/>
                    <a:gd name="connsiteY3" fmla="*/ 1132353 h 2454444"/>
                    <a:gd name="connsiteX4" fmla="*/ 209999 w 613321"/>
                    <a:gd name="connsiteY4" fmla="*/ 1531889 h 2454444"/>
                    <a:gd name="connsiteX5" fmla="*/ 365985 w 613321"/>
                    <a:gd name="connsiteY5" fmla="*/ 1937758 h 2454444"/>
                    <a:gd name="connsiteX6" fmla="*/ 509110 w 613321"/>
                    <a:gd name="connsiteY6" fmla="*/ 2039212 h 2454444"/>
                    <a:gd name="connsiteX7" fmla="*/ 501172 w 613321"/>
                    <a:gd name="connsiteY7" fmla="*/ 2454444 h 2454444"/>
                    <a:gd name="connsiteX8" fmla="*/ 610834 w 613321"/>
                    <a:gd name="connsiteY8" fmla="*/ 2122157 h 2454444"/>
                    <a:gd name="connsiteX9" fmla="*/ 516559 w 613321"/>
                    <a:gd name="connsiteY9" fmla="*/ 1928124 h 2454444"/>
                    <a:gd name="connsiteX10" fmla="*/ 336202 w 613321"/>
                    <a:gd name="connsiteY10" fmla="*/ 1566651 h 2454444"/>
                    <a:gd name="connsiteX11" fmla="*/ 554659 w 613321"/>
                    <a:gd name="connsiteY11" fmla="*/ 914400 h 2454444"/>
                    <a:gd name="connsiteX12" fmla="*/ 114623 w 613321"/>
                    <a:gd name="connsiteY12" fmla="*/ 280874 h 2454444"/>
                    <a:gd name="connsiteX13" fmla="*/ 168273 w 613321"/>
                    <a:gd name="connsiteY13" fmla="*/ 170292 h 2454444"/>
                    <a:gd name="connsiteX14" fmla="*/ 370531 w 613321"/>
                    <a:gd name="connsiteY14" fmla="*/ 0 h 2454444"/>
                    <a:gd name="connsiteX15" fmla="*/ 108382 w 613321"/>
                    <a:gd name="connsiteY15" fmla="*/ 56175 h 2454444"/>
                    <a:gd name="connsiteX0" fmla="*/ 108382 w 613321"/>
                    <a:gd name="connsiteY0" fmla="*/ 56175 h 2454444"/>
                    <a:gd name="connsiteX1" fmla="*/ 1229 w 613321"/>
                    <a:gd name="connsiteY1" fmla="*/ 251865 h 2454444"/>
                    <a:gd name="connsiteX2" fmla="*/ 323718 w 613321"/>
                    <a:gd name="connsiteY2" fmla="*/ 755238 h 2454444"/>
                    <a:gd name="connsiteX3" fmla="*/ 408917 w 613321"/>
                    <a:gd name="connsiteY3" fmla="*/ 1132353 h 2454444"/>
                    <a:gd name="connsiteX4" fmla="*/ 209999 w 613321"/>
                    <a:gd name="connsiteY4" fmla="*/ 1531889 h 2454444"/>
                    <a:gd name="connsiteX5" fmla="*/ 365985 w 613321"/>
                    <a:gd name="connsiteY5" fmla="*/ 1937758 h 2454444"/>
                    <a:gd name="connsiteX6" fmla="*/ 509110 w 613321"/>
                    <a:gd name="connsiteY6" fmla="*/ 2039212 h 2454444"/>
                    <a:gd name="connsiteX7" fmla="*/ 501172 w 613321"/>
                    <a:gd name="connsiteY7" fmla="*/ 2454444 h 2454444"/>
                    <a:gd name="connsiteX8" fmla="*/ 610834 w 613321"/>
                    <a:gd name="connsiteY8" fmla="*/ 2122157 h 2454444"/>
                    <a:gd name="connsiteX9" fmla="*/ 516559 w 613321"/>
                    <a:gd name="connsiteY9" fmla="*/ 1928124 h 2454444"/>
                    <a:gd name="connsiteX10" fmla="*/ 336202 w 613321"/>
                    <a:gd name="connsiteY10" fmla="*/ 1566651 h 2454444"/>
                    <a:gd name="connsiteX11" fmla="*/ 554659 w 613321"/>
                    <a:gd name="connsiteY11" fmla="*/ 914400 h 2454444"/>
                    <a:gd name="connsiteX12" fmla="*/ 114623 w 613321"/>
                    <a:gd name="connsiteY12" fmla="*/ 280874 h 2454444"/>
                    <a:gd name="connsiteX13" fmla="*/ 168273 w 613321"/>
                    <a:gd name="connsiteY13" fmla="*/ 170292 h 2454444"/>
                    <a:gd name="connsiteX14" fmla="*/ 370531 w 613321"/>
                    <a:gd name="connsiteY14" fmla="*/ 0 h 2454444"/>
                    <a:gd name="connsiteX15" fmla="*/ 108382 w 613321"/>
                    <a:gd name="connsiteY15" fmla="*/ 56175 h 2454444"/>
                    <a:gd name="connsiteX0" fmla="*/ 108382 w 613321"/>
                    <a:gd name="connsiteY0" fmla="*/ 56175 h 2454444"/>
                    <a:gd name="connsiteX1" fmla="*/ 1229 w 613321"/>
                    <a:gd name="connsiteY1" fmla="*/ 251865 h 2454444"/>
                    <a:gd name="connsiteX2" fmla="*/ 323718 w 613321"/>
                    <a:gd name="connsiteY2" fmla="*/ 755238 h 2454444"/>
                    <a:gd name="connsiteX3" fmla="*/ 408917 w 613321"/>
                    <a:gd name="connsiteY3" fmla="*/ 1132353 h 2454444"/>
                    <a:gd name="connsiteX4" fmla="*/ 209999 w 613321"/>
                    <a:gd name="connsiteY4" fmla="*/ 1531889 h 2454444"/>
                    <a:gd name="connsiteX5" fmla="*/ 365985 w 613321"/>
                    <a:gd name="connsiteY5" fmla="*/ 1937758 h 2454444"/>
                    <a:gd name="connsiteX6" fmla="*/ 509110 w 613321"/>
                    <a:gd name="connsiteY6" fmla="*/ 2039212 h 2454444"/>
                    <a:gd name="connsiteX7" fmla="*/ 501172 w 613321"/>
                    <a:gd name="connsiteY7" fmla="*/ 2454444 h 2454444"/>
                    <a:gd name="connsiteX8" fmla="*/ 610834 w 613321"/>
                    <a:gd name="connsiteY8" fmla="*/ 2122157 h 2454444"/>
                    <a:gd name="connsiteX9" fmla="*/ 516559 w 613321"/>
                    <a:gd name="connsiteY9" fmla="*/ 1928124 h 2454444"/>
                    <a:gd name="connsiteX10" fmla="*/ 336202 w 613321"/>
                    <a:gd name="connsiteY10" fmla="*/ 1566651 h 2454444"/>
                    <a:gd name="connsiteX11" fmla="*/ 554659 w 613321"/>
                    <a:gd name="connsiteY11" fmla="*/ 914400 h 2454444"/>
                    <a:gd name="connsiteX12" fmla="*/ 114623 w 613321"/>
                    <a:gd name="connsiteY12" fmla="*/ 280874 h 2454444"/>
                    <a:gd name="connsiteX13" fmla="*/ 168273 w 613321"/>
                    <a:gd name="connsiteY13" fmla="*/ 170292 h 2454444"/>
                    <a:gd name="connsiteX14" fmla="*/ 370531 w 613321"/>
                    <a:gd name="connsiteY14" fmla="*/ 0 h 2454444"/>
                    <a:gd name="connsiteX15" fmla="*/ 108382 w 613321"/>
                    <a:gd name="connsiteY15" fmla="*/ 56175 h 2454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13321" h="2454444">
                      <a:moveTo>
                        <a:pt x="108382" y="56175"/>
                      </a:moveTo>
                      <a:cubicBezTo>
                        <a:pt x="72664" y="121405"/>
                        <a:pt x="19485" y="146948"/>
                        <a:pt x="1229" y="251865"/>
                      </a:cubicBezTo>
                      <a:cubicBezTo>
                        <a:pt x="-17745" y="457227"/>
                        <a:pt x="187117" y="592739"/>
                        <a:pt x="323718" y="755238"/>
                      </a:cubicBezTo>
                      <a:cubicBezTo>
                        <a:pt x="475414" y="882531"/>
                        <a:pt x="444546" y="1044747"/>
                        <a:pt x="408917" y="1132353"/>
                      </a:cubicBezTo>
                      <a:cubicBezTo>
                        <a:pt x="338907" y="1273998"/>
                        <a:pt x="224447" y="1410881"/>
                        <a:pt x="209999" y="1531889"/>
                      </a:cubicBezTo>
                      <a:cubicBezTo>
                        <a:pt x="202728" y="1659242"/>
                        <a:pt x="233556" y="1804056"/>
                        <a:pt x="365985" y="1937758"/>
                      </a:cubicBezTo>
                      <a:lnTo>
                        <a:pt x="509110" y="2039212"/>
                      </a:lnTo>
                      <a:cubicBezTo>
                        <a:pt x="548797" y="2182385"/>
                        <a:pt x="536097" y="2293808"/>
                        <a:pt x="501172" y="2454444"/>
                      </a:cubicBezTo>
                      <a:cubicBezTo>
                        <a:pt x="529259" y="2342094"/>
                        <a:pt x="630372" y="2253557"/>
                        <a:pt x="610834" y="2122157"/>
                      </a:cubicBezTo>
                      <a:cubicBezTo>
                        <a:pt x="592109" y="2068063"/>
                        <a:pt x="589259" y="1974281"/>
                        <a:pt x="516559" y="1928124"/>
                      </a:cubicBezTo>
                      <a:cubicBezTo>
                        <a:pt x="407228" y="1801813"/>
                        <a:pt x="335996" y="1737412"/>
                        <a:pt x="336202" y="1566651"/>
                      </a:cubicBezTo>
                      <a:cubicBezTo>
                        <a:pt x="377271" y="1360346"/>
                        <a:pt x="602490" y="1152454"/>
                        <a:pt x="554659" y="914400"/>
                      </a:cubicBezTo>
                      <a:cubicBezTo>
                        <a:pt x="544505" y="736563"/>
                        <a:pt x="213676" y="512687"/>
                        <a:pt x="114623" y="280874"/>
                      </a:cubicBezTo>
                      <a:cubicBezTo>
                        <a:pt x="93127" y="222086"/>
                        <a:pt x="122706" y="189106"/>
                        <a:pt x="168273" y="170292"/>
                      </a:cubicBezTo>
                      <a:lnTo>
                        <a:pt x="370531" y="0"/>
                      </a:lnTo>
                      <a:lnTo>
                        <a:pt x="108382" y="56175"/>
                      </a:lnTo>
                      <a:close/>
                    </a:path>
                  </a:pathLst>
                </a:cu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15" name="Freeform: Shape 114">
                  <a:extLst>
                    <a:ext uri="{FF2B5EF4-FFF2-40B4-BE49-F238E27FC236}">
                      <a16:creationId xmlns:a16="http://schemas.microsoft.com/office/drawing/2014/main" id="{9F6B8359-A744-4EA1-8A6D-1AA072EF4B26}"/>
                    </a:ext>
                  </a:extLst>
                </p:cNvPr>
                <p:cNvSpPr/>
                <p:nvPr/>
              </p:nvSpPr>
              <p:spPr>
                <a:xfrm>
                  <a:off x="8287468" y="2445907"/>
                  <a:ext cx="478160" cy="1909880"/>
                </a:xfrm>
                <a:custGeom>
                  <a:avLst/>
                  <a:gdLst>
                    <a:gd name="connsiteX0" fmla="*/ 283779 w 468461"/>
                    <a:gd name="connsiteY0" fmla="*/ 78828 h 1909880"/>
                    <a:gd name="connsiteX1" fmla="*/ 168916 w 468461"/>
                    <a:gd name="connsiteY1" fmla="*/ 227474 h 1909880"/>
                    <a:gd name="connsiteX2" fmla="*/ 299544 w 468461"/>
                    <a:gd name="connsiteY2" fmla="*/ 632873 h 1909880"/>
                    <a:gd name="connsiteX3" fmla="*/ 0 w 468461"/>
                    <a:gd name="connsiteY3" fmla="*/ 1036020 h 1909880"/>
                    <a:gd name="connsiteX4" fmla="*/ 13513 w 468461"/>
                    <a:gd name="connsiteY4" fmla="*/ 1340069 h 1909880"/>
                    <a:gd name="connsiteX5" fmla="*/ 216212 w 468461"/>
                    <a:gd name="connsiteY5" fmla="*/ 1707181 h 1909880"/>
                    <a:gd name="connsiteX6" fmla="*/ 218465 w 468461"/>
                    <a:gd name="connsiteY6" fmla="*/ 1909880 h 1909880"/>
                    <a:gd name="connsiteX7" fmla="*/ 326571 w 468461"/>
                    <a:gd name="connsiteY7" fmla="*/ 1876097 h 1909880"/>
                    <a:gd name="connsiteX8" fmla="*/ 295040 w 468461"/>
                    <a:gd name="connsiteY8" fmla="*/ 1488716 h 1909880"/>
                    <a:gd name="connsiteX9" fmla="*/ 110358 w 468461"/>
                    <a:gd name="connsiteY9" fmla="*/ 1182414 h 1909880"/>
                    <a:gd name="connsiteX10" fmla="*/ 409903 w 468461"/>
                    <a:gd name="connsiteY10" fmla="*/ 707196 h 1909880"/>
                    <a:gd name="connsiteX11" fmla="*/ 299544 w 468461"/>
                    <a:gd name="connsiteY11" fmla="*/ 243240 h 1909880"/>
                    <a:gd name="connsiteX12" fmla="*/ 468461 w 468461"/>
                    <a:gd name="connsiteY12" fmla="*/ 0 h 1909880"/>
                    <a:gd name="connsiteX13" fmla="*/ 290535 w 468461"/>
                    <a:gd name="connsiteY13" fmla="*/ 15766 h 1909880"/>
                    <a:gd name="connsiteX14" fmla="*/ 283779 w 468461"/>
                    <a:gd name="connsiteY14" fmla="*/ 78828 h 1909880"/>
                    <a:gd name="connsiteX0" fmla="*/ 240987 w 468461"/>
                    <a:gd name="connsiteY0" fmla="*/ 40540 h 1909880"/>
                    <a:gd name="connsiteX1" fmla="*/ 168916 w 468461"/>
                    <a:gd name="connsiteY1" fmla="*/ 227474 h 1909880"/>
                    <a:gd name="connsiteX2" fmla="*/ 299544 w 468461"/>
                    <a:gd name="connsiteY2" fmla="*/ 632873 h 1909880"/>
                    <a:gd name="connsiteX3" fmla="*/ 0 w 468461"/>
                    <a:gd name="connsiteY3" fmla="*/ 1036020 h 1909880"/>
                    <a:gd name="connsiteX4" fmla="*/ 13513 w 468461"/>
                    <a:gd name="connsiteY4" fmla="*/ 1340069 h 1909880"/>
                    <a:gd name="connsiteX5" fmla="*/ 216212 w 468461"/>
                    <a:gd name="connsiteY5" fmla="*/ 1707181 h 1909880"/>
                    <a:gd name="connsiteX6" fmla="*/ 218465 w 468461"/>
                    <a:gd name="connsiteY6" fmla="*/ 1909880 h 1909880"/>
                    <a:gd name="connsiteX7" fmla="*/ 326571 w 468461"/>
                    <a:gd name="connsiteY7" fmla="*/ 1876097 h 1909880"/>
                    <a:gd name="connsiteX8" fmla="*/ 295040 w 468461"/>
                    <a:gd name="connsiteY8" fmla="*/ 1488716 h 1909880"/>
                    <a:gd name="connsiteX9" fmla="*/ 110358 w 468461"/>
                    <a:gd name="connsiteY9" fmla="*/ 1182414 h 1909880"/>
                    <a:gd name="connsiteX10" fmla="*/ 409903 w 468461"/>
                    <a:gd name="connsiteY10" fmla="*/ 707196 h 1909880"/>
                    <a:gd name="connsiteX11" fmla="*/ 299544 w 468461"/>
                    <a:gd name="connsiteY11" fmla="*/ 243240 h 1909880"/>
                    <a:gd name="connsiteX12" fmla="*/ 468461 w 468461"/>
                    <a:gd name="connsiteY12" fmla="*/ 0 h 1909880"/>
                    <a:gd name="connsiteX13" fmla="*/ 290535 w 468461"/>
                    <a:gd name="connsiteY13" fmla="*/ 15766 h 1909880"/>
                    <a:gd name="connsiteX14" fmla="*/ 240987 w 468461"/>
                    <a:gd name="connsiteY14" fmla="*/ 40540 h 1909880"/>
                    <a:gd name="connsiteX0" fmla="*/ 240987 w 468461"/>
                    <a:gd name="connsiteY0" fmla="*/ 40540 h 1909880"/>
                    <a:gd name="connsiteX1" fmla="*/ 168916 w 468461"/>
                    <a:gd name="connsiteY1" fmla="*/ 227474 h 1909880"/>
                    <a:gd name="connsiteX2" fmla="*/ 299544 w 468461"/>
                    <a:gd name="connsiteY2" fmla="*/ 632873 h 1909880"/>
                    <a:gd name="connsiteX3" fmla="*/ 0 w 468461"/>
                    <a:gd name="connsiteY3" fmla="*/ 1036020 h 1909880"/>
                    <a:gd name="connsiteX4" fmla="*/ 13513 w 468461"/>
                    <a:gd name="connsiteY4" fmla="*/ 1340069 h 1909880"/>
                    <a:gd name="connsiteX5" fmla="*/ 216212 w 468461"/>
                    <a:gd name="connsiteY5" fmla="*/ 1707181 h 1909880"/>
                    <a:gd name="connsiteX6" fmla="*/ 218465 w 468461"/>
                    <a:gd name="connsiteY6" fmla="*/ 1909880 h 1909880"/>
                    <a:gd name="connsiteX7" fmla="*/ 326571 w 468461"/>
                    <a:gd name="connsiteY7" fmla="*/ 1876097 h 1909880"/>
                    <a:gd name="connsiteX8" fmla="*/ 295040 w 468461"/>
                    <a:gd name="connsiteY8" fmla="*/ 1488716 h 1909880"/>
                    <a:gd name="connsiteX9" fmla="*/ 110358 w 468461"/>
                    <a:gd name="connsiteY9" fmla="*/ 1182414 h 1909880"/>
                    <a:gd name="connsiteX10" fmla="*/ 409903 w 468461"/>
                    <a:gd name="connsiteY10" fmla="*/ 707196 h 1909880"/>
                    <a:gd name="connsiteX11" fmla="*/ 299544 w 468461"/>
                    <a:gd name="connsiteY11" fmla="*/ 243240 h 1909880"/>
                    <a:gd name="connsiteX12" fmla="*/ 468461 w 468461"/>
                    <a:gd name="connsiteY12" fmla="*/ 0 h 1909880"/>
                    <a:gd name="connsiteX13" fmla="*/ 290535 w 468461"/>
                    <a:gd name="connsiteY13" fmla="*/ 15766 h 1909880"/>
                    <a:gd name="connsiteX14" fmla="*/ 240987 w 468461"/>
                    <a:gd name="connsiteY14" fmla="*/ 40540 h 1909880"/>
                    <a:gd name="connsiteX0" fmla="*/ 240987 w 468461"/>
                    <a:gd name="connsiteY0" fmla="*/ 40540 h 1909880"/>
                    <a:gd name="connsiteX1" fmla="*/ 168916 w 468461"/>
                    <a:gd name="connsiteY1" fmla="*/ 227474 h 1909880"/>
                    <a:gd name="connsiteX2" fmla="*/ 299544 w 468461"/>
                    <a:gd name="connsiteY2" fmla="*/ 632873 h 1909880"/>
                    <a:gd name="connsiteX3" fmla="*/ 0 w 468461"/>
                    <a:gd name="connsiteY3" fmla="*/ 1036020 h 1909880"/>
                    <a:gd name="connsiteX4" fmla="*/ 13513 w 468461"/>
                    <a:gd name="connsiteY4" fmla="*/ 1340069 h 1909880"/>
                    <a:gd name="connsiteX5" fmla="*/ 216212 w 468461"/>
                    <a:gd name="connsiteY5" fmla="*/ 1707181 h 1909880"/>
                    <a:gd name="connsiteX6" fmla="*/ 218465 w 468461"/>
                    <a:gd name="connsiteY6" fmla="*/ 1909880 h 1909880"/>
                    <a:gd name="connsiteX7" fmla="*/ 326571 w 468461"/>
                    <a:gd name="connsiteY7" fmla="*/ 1876097 h 1909880"/>
                    <a:gd name="connsiteX8" fmla="*/ 295040 w 468461"/>
                    <a:gd name="connsiteY8" fmla="*/ 1488716 h 1909880"/>
                    <a:gd name="connsiteX9" fmla="*/ 110358 w 468461"/>
                    <a:gd name="connsiteY9" fmla="*/ 1182414 h 1909880"/>
                    <a:gd name="connsiteX10" fmla="*/ 409903 w 468461"/>
                    <a:gd name="connsiteY10" fmla="*/ 707196 h 1909880"/>
                    <a:gd name="connsiteX11" fmla="*/ 299544 w 468461"/>
                    <a:gd name="connsiteY11" fmla="*/ 243240 h 1909880"/>
                    <a:gd name="connsiteX12" fmla="*/ 468461 w 468461"/>
                    <a:gd name="connsiteY12" fmla="*/ 0 h 1909880"/>
                    <a:gd name="connsiteX13" fmla="*/ 290535 w 468461"/>
                    <a:gd name="connsiteY13" fmla="*/ 15766 h 1909880"/>
                    <a:gd name="connsiteX14" fmla="*/ 240987 w 468461"/>
                    <a:gd name="connsiteY14" fmla="*/ 40540 h 1909880"/>
                    <a:gd name="connsiteX0" fmla="*/ 240987 w 468461"/>
                    <a:gd name="connsiteY0" fmla="*/ 40540 h 1909880"/>
                    <a:gd name="connsiteX1" fmla="*/ 168916 w 468461"/>
                    <a:gd name="connsiteY1" fmla="*/ 227474 h 1909880"/>
                    <a:gd name="connsiteX2" fmla="*/ 299544 w 468461"/>
                    <a:gd name="connsiteY2" fmla="*/ 632873 h 1909880"/>
                    <a:gd name="connsiteX3" fmla="*/ 0 w 468461"/>
                    <a:gd name="connsiteY3" fmla="*/ 1036020 h 1909880"/>
                    <a:gd name="connsiteX4" fmla="*/ 13513 w 468461"/>
                    <a:gd name="connsiteY4" fmla="*/ 1340069 h 1909880"/>
                    <a:gd name="connsiteX5" fmla="*/ 216212 w 468461"/>
                    <a:gd name="connsiteY5" fmla="*/ 1707181 h 1909880"/>
                    <a:gd name="connsiteX6" fmla="*/ 218465 w 468461"/>
                    <a:gd name="connsiteY6" fmla="*/ 1909880 h 1909880"/>
                    <a:gd name="connsiteX7" fmla="*/ 326571 w 468461"/>
                    <a:gd name="connsiteY7" fmla="*/ 1876097 h 1909880"/>
                    <a:gd name="connsiteX8" fmla="*/ 295040 w 468461"/>
                    <a:gd name="connsiteY8" fmla="*/ 1488716 h 1909880"/>
                    <a:gd name="connsiteX9" fmla="*/ 110358 w 468461"/>
                    <a:gd name="connsiteY9" fmla="*/ 1182414 h 1909880"/>
                    <a:gd name="connsiteX10" fmla="*/ 409903 w 468461"/>
                    <a:gd name="connsiteY10" fmla="*/ 707196 h 1909880"/>
                    <a:gd name="connsiteX11" fmla="*/ 299544 w 468461"/>
                    <a:gd name="connsiteY11" fmla="*/ 243240 h 1909880"/>
                    <a:gd name="connsiteX12" fmla="*/ 468461 w 468461"/>
                    <a:gd name="connsiteY12" fmla="*/ 0 h 1909880"/>
                    <a:gd name="connsiteX13" fmla="*/ 290535 w 468461"/>
                    <a:gd name="connsiteY13" fmla="*/ 15766 h 1909880"/>
                    <a:gd name="connsiteX14" fmla="*/ 240987 w 468461"/>
                    <a:gd name="connsiteY14" fmla="*/ 40540 h 1909880"/>
                    <a:gd name="connsiteX0" fmla="*/ 240987 w 468461"/>
                    <a:gd name="connsiteY0" fmla="*/ 40540 h 1909880"/>
                    <a:gd name="connsiteX1" fmla="*/ 168916 w 468461"/>
                    <a:gd name="connsiteY1" fmla="*/ 227474 h 1909880"/>
                    <a:gd name="connsiteX2" fmla="*/ 299544 w 468461"/>
                    <a:gd name="connsiteY2" fmla="*/ 632873 h 1909880"/>
                    <a:gd name="connsiteX3" fmla="*/ 0 w 468461"/>
                    <a:gd name="connsiteY3" fmla="*/ 1036020 h 1909880"/>
                    <a:gd name="connsiteX4" fmla="*/ 13513 w 468461"/>
                    <a:gd name="connsiteY4" fmla="*/ 1340069 h 1909880"/>
                    <a:gd name="connsiteX5" fmla="*/ 216212 w 468461"/>
                    <a:gd name="connsiteY5" fmla="*/ 1707181 h 1909880"/>
                    <a:gd name="connsiteX6" fmla="*/ 218465 w 468461"/>
                    <a:gd name="connsiteY6" fmla="*/ 1909880 h 1909880"/>
                    <a:gd name="connsiteX7" fmla="*/ 326571 w 468461"/>
                    <a:gd name="connsiteY7" fmla="*/ 1876097 h 1909880"/>
                    <a:gd name="connsiteX8" fmla="*/ 295040 w 468461"/>
                    <a:gd name="connsiteY8" fmla="*/ 1488716 h 1909880"/>
                    <a:gd name="connsiteX9" fmla="*/ 110358 w 468461"/>
                    <a:gd name="connsiteY9" fmla="*/ 1182414 h 1909880"/>
                    <a:gd name="connsiteX10" fmla="*/ 409903 w 468461"/>
                    <a:gd name="connsiteY10" fmla="*/ 707196 h 1909880"/>
                    <a:gd name="connsiteX11" fmla="*/ 299544 w 468461"/>
                    <a:gd name="connsiteY11" fmla="*/ 243240 h 1909880"/>
                    <a:gd name="connsiteX12" fmla="*/ 468461 w 468461"/>
                    <a:gd name="connsiteY12" fmla="*/ 0 h 1909880"/>
                    <a:gd name="connsiteX13" fmla="*/ 290535 w 468461"/>
                    <a:gd name="connsiteY13" fmla="*/ 15766 h 1909880"/>
                    <a:gd name="connsiteX14" fmla="*/ 240987 w 468461"/>
                    <a:gd name="connsiteY14" fmla="*/ 40540 h 1909880"/>
                    <a:gd name="connsiteX0" fmla="*/ 240987 w 468461"/>
                    <a:gd name="connsiteY0" fmla="*/ 40540 h 1909880"/>
                    <a:gd name="connsiteX1" fmla="*/ 168916 w 468461"/>
                    <a:gd name="connsiteY1" fmla="*/ 227474 h 1909880"/>
                    <a:gd name="connsiteX2" fmla="*/ 299544 w 468461"/>
                    <a:gd name="connsiteY2" fmla="*/ 632873 h 1909880"/>
                    <a:gd name="connsiteX3" fmla="*/ 0 w 468461"/>
                    <a:gd name="connsiteY3" fmla="*/ 1036020 h 1909880"/>
                    <a:gd name="connsiteX4" fmla="*/ 13513 w 468461"/>
                    <a:gd name="connsiteY4" fmla="*/ 1340069 h 1909880"/>
                    <a:gd name="connsiteX5" fmla="*/ 216212 w 468461"/>
                    <a:gd name="connsiteY5" fmla="*/ 1707181 h 1909880"/>
                    <a:gd name="connsiteX6" fmla="*/ 218465 w 468461"/>
                    <a:gd name="connsiteY6" fmla="*/ 1909880 h 1909880"/>
                    <a:gd name="connsiteX7" fmla="*/ 326571 w 468461"/>
                    <a:gd name="connsiteY7" fmla="*/ 1876097 h 1909880"/>
                    <a:gd name="connsiteX8" fmla="*/ 295040 w 468461"/>
                    <a:gd name="connsiteY8" fmla="*/ 1488716 h 1909880"/>
                    <a:gd name="connsiteX9" fmla="*/ 110358 w 468461"/>
                    <a:gd name="connsiteY9" fmla="*/ 1182414 h 1909880"/>
                    <a:gd name="connsiteX10" fmla="*/ 409903 w 468461"/>
                    <a:gd name="connsiteY10" fmla="*/ 707196 h 1909880"/>
                    <a:gd name="connsiteX11" fmla="*/ 299544 w 468461"/>
                    <a:gd name="connsiteY11" fmla="*/ 243240 h 1909880"/>
                    <a:gd name="connsiteX12" fmla="*/ 468461 w 468461"/>
                    <a:gd name="connsiteY12" fmla="*/ 0 h 1909880"/>
                    <a:gd name="connsiteX13" fmla="*/ 290535 w 468461"/>
                    <a:gd name="connsiteY13" fmla="*/ 15766 h 1909880"/>
                    <a:gd name="connsiteX14" fmla="*/ 240987 w 468461"/>
                    <a:gd name="connsiteY14" fmla="*/ 40540 h 1909880"/>
                    <a:gd name="connsiteX0" fmla="*/ 261767 w 489241"/>
                    <a:gd name="connsiteY0" fmla="*/ 40540 h 1909880"/>
                    <a:gd name="connsiteX1" fmla="*/ 189696 w 489241"/>
                    <a:gd name="connsiteY1" fmla="*/ 227474 h 1909880"/>
                    <a:gd name="connsiteX2" fmla="*/ 320324 w 489241"/>
                    <a:gd name="connsiteY2" fmla="*/ 632873 h 1909880"/>
                    <a:gd name="connsiteX3" fmla="*/ 20780 w 489241"/>
                    <a:gd name="connsiteY3" fmla="*/ 1036020 h 1909880"/>
                    <a:gd name="connsiteX4" fmla="*/ 34293 w 489241"/>
                    <a:gd name="connsiteY4" fmla="*/ 1340069 h 1909880"/>
                    <a:gd name="connsiteX5" fmla="*/ 236992 w 489241"/>
                    <a:gd name="connsiteY5" fmla="*/ 1707181 h 1909880"/>
                    <a:gd name="connsiteX6" fmla="*/ 239245 w 489241"/>
                    <a:gd name="connsiteY6" fmla="*/ 1909880 h 1909880"/>
                    <a:gd name="connsiteX7" fmla="*/ 347351 w 489241"/>
                    <a:gd name="connsiteY7" fmla="*/ 1876097 h 1909880"/>
                    <a:gd name="connsiteX8" fmla="*/ 315820 w 489241"/>
                    <a:gd name="connsiteY8" fmla="*/ 1488716 h 1909880"/>
                    <a:gd name="connsiteX9" fmla="*/ 131138 w 489241"/>
                    <a:gd name="connsiteY9" fmla="*/ 1182414 h 1909880"/>
                    <a:gd name="connsiteX10" fmla="*/ 430683 w 489241"/>
                    <a:gd name="connsiteY10" fmla="*/ 707196 h 1909880"/>
                    <a:gd name="connsiteX11" fmla="*/ 320324 w 489241"/>
                    <a:gd name="connsiteY11" fmla="*/ 243240 h 1909880"/>
                    <a:gd name="connsiteX12" fmla="*/ 489241 w 489241"/>
                    <a:gd name="connsiteY12" fmla="*/ 0 h 1909880"/>
                    <a:gd name="connsiteX13" fmla="*/ 311315 w 489241"/>
                    <a:gd name="connsiteY13" fmla="*/ 15766 h 1909880"/>
                    <a:gd name="connsiteX14" fmla="*/ 261767 w 489241"/>
                    <a:gd name="connsiteY14" fmla="*/ 40540 h 1909880"/>
                    <a:gd name="connsiteX0" fmla="*/ 231713 w 459187"/>
                    <a:gd name="connsiteY0" fmla="*/ 40540 h 1909880"/>
                    <a:gd name="connsiteX1" fmla="*/ 159642 w 459187"/>
                    <a:gd name="connsiteY1" fmla="*/ 227474 h 1909880"/>
                    <a:gd name="connsiteX2" fmla="*/ 290270 w 459187"/>
                    <a:gd name="connsiteY2" fmla="*/ 632873 h 1909880"/>
                    <a:gd name="connsiteX3" fmla="*/ 40275 w 459187"/>
                    <a:gd name="connsiteY3" fmla="*/ 975210 h 1909880"/>
                    <a:gd name="connsiteX4" fmla="*/ 4239 w 459187"/>
                    <a:gd name="connsiteY4" fmla="*/ 1340069 h 1909880"/>
                    <a:gd name="connsiteX5" fmla="*/ 206938 w 459187"/>
                    <a:gd name="connsiteY5" fmla="*/ 1707181 h 1909880"/>
                    <a:gd name="connsiteX6" fmla="*/ 209191 w 459187"/>
                    <a:gd name="connsiteY6" fmla="*/ 1909880 h 1909880"/>
                    <a:gd name="connsiteX7" fmla="*/ 317297 w 459187"/>
                    <a:gd name="connsiteY7" fmla="*/ 1876097 h 1909880"/>
                    <a:gd name="connsiteX8" fmla="*/ 285766 w 459187"/>
                    <a:gd name="connsiteY8" fmla="*/ 1488716 h 1909880"/>
                    <a:gd name="connsiteX9" fmla="*/ 101084 w 459187"/>
                    <a:gd name="connsiteY9" fmla="*/ 1182414 h 1909880"/>
                    <a:gd name="connsiteX10" fmla="*/ 400629 w 459187"/>
                    <a:gd name="connsiteY10" fmla="*/ 707196 h 1909880"/>
                    <a:gd name="connsiteX11" fmla="*/ 290270 w 459187"/>
                    <a:gd name="connsiteY11" fmla="*/ 243240 h 1909880"/>
                    <a:gd name="connsiteX12" fmla="*/ 459187 w 459187"/>
                    <a:gd name="connsiteY12" fmla="*/ 0 h 1909880"/>
                    <a:gd name="connsiteX13" fmla="*/ 281261 w 459187"/>
                    <a:gd name="connsiteY13" fmla="*/ 15766 h 1909880"/>
                    <a:gd name="connsiteX14" fmla="*/ 231713 w 459187"/>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7434 w 480855"/>
                    <a:gd name="connsiteY8" fmla="*/ 1488716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7434 w 480855"/>
                    <a:gd name="connsiteY8" fmla="*/ 1488716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7434 w 480855"/>
                    <a:gd name="connsiteY8" fmla="*/ 1488716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7434 w 480855"/>
                    <a:gd name="connsiteY8" fmla="*/ 1488716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7434 w 480855"/>
                    <a:gd name="connsiteY8" fmla="*/ 1488716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7434 w 480855"/>
                    <a:gd name="connsiteY8" fmla="*/ 1488716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7434 w 480855"/>
                    <a:gd name="connsiteY8" fmla="*/ 1488716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7434 w 480855"/>
                    <a:gd name="connsiteY8" fmla="*/ 1488716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7434 w 480855"/>
                    <a:gd name="connsiteY8" fmla="*/ 1488716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7434 w 480855"/>
                    <a:gd name="connsiteY8" fmla="*/ 1488716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9687 w 480855"/>
                    <a:gd name="connsiteY8" fmla="*/ 1563039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9687 w 480855"/>
                    <a:gd name="connsiteY8" fmla="*/ 1563039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9687 w 480855"/>
                    <a:gd name="connsiteY8" fmla="*/ 1563039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53381 w 480855"/>
                    <a:gd name="connsiteY0" fmla="*/ 40540 h 1909880"/>
                    <a:gd name="connsiteX1" fmla="*/ 181310 w 480855"/>
                    <a:gd name="connsiteY1" fmla="*/ 227474 h 1909880"/>
                    <a:gd name="connsiteX2" fmla="*/ 311938 w 480855"/>
                    <a:gd name="connsiteY2" fmla="*/ 632873 h 1909880"/>
                    <a:gd name="connsiteX3" fmla="*/ 61943 w 480855"/>
                    <a:gd name="connsiteY3" fmla="*/ 975210 h 1909880"/>
                    <a:gd name="connsiteX4" fmla="*/ 25907 w 480855"/>
                    <a:gd name="connsiteY4" fmla="*/ 1340069 h 1909880"/>
                    <a:gd name="connsiteX5" fmla="*/ 228606 w 480855"/>
                    <a:gd name="connsiteY5" fmla="*/ 1707181 h 1909880"/>
                    <a:gd name="connsiteX6" fmla="*/ 230859 w 480855"/>
                    <a:gd name="connsiteY6" fmla="*/ 1909880 h 1909880"/>
                    <a:gd name="connsiteX7" fmla="*/ 338965 w 480855"/>
                    <a:gd name="connsiteY7" fmla="*/ 1876097 h 1909880"/>
                    <a:gd name="connsiteX8" fmla="*/ 309687 w 480855"/>
                    <a:gd name="connsiteY8" fmla="*/ 1563039 h 1909880"/>
                    <a:gd name="connsiteX9" fmla="*/ 122752 w 480855"/>
                    <a:gd name="connsiteY9" fmla="*/ 1182414 h 1909880"/>
                    <a:gd name="connsiteX10" fmla="*/ 422297 w 480855"/>
                    <a:gd name="connsiteY10" fmla="*/ 707196 h 1909880"/>
                    <a:gd name="connsiteX11" fmla="*/ 311938 w 480855"/>
                    <a:gd name="connsiteY11" fmla="*/ 243240 h 1909880"/>
                    <a:gd name="connsiteX12" fmla="*/ 480855 w 480855"/>
                    <a:gd name="connsiteY12" fmla="*/ 0 h 1909880"/>
                    <a:gd name="connsiteX13" fmla="*/ 302929 w 480855"/>
                    <a:gd name="connsiteY13" fmla="*/ 15766 h 1909880"/>
                    <a:gd name="connsiteX14" fmla="*/ 253381 w 480855"/>
                    <a:gd name="connsiteY14" fmla="*/ 40540 h 1909880"/>
                    <a:gd name="connsiteX0" fmla="*/ 245405 w 472879"/>
                    <a:gd name="connsiteY0" fmla="*/ 40540 h 1909880"/>
                    <a:gd name="connsiteX1" fmla="*/ 173334 w 472879"/>
                    <a:gd name="connsiteY1" fmla="*/ 227474 h 1909880"/>
                    <a:gd name="connsiteX2" fmla="*/ 303962 w 472879"/>
                    <a:gd name="connsiteY2" fmla="*/ 632873 h 1909880"/>
                    <a:gd name="connsiteX3" fmla="*/ 53967 w 472879"/>
                    <a:gd name="connsiteY3" fmla="*/ 975210 h 1909880"/>
                    <a:gd name="connsiteX4" fmla="*/ 40453 w 472879"/>
                    <a:gd name="connsiteY4" fmla="*/ 1353582 h 1909880"/>
                    <a:gd name="connsiteX5" fmla="*/ 220630 w 472879"/>
                    <a:gd name="connsiteY5" fmla="*/ 1707181 h 1909880"/>
                    <a:gd name="connsiteX6" fmla="*/ 222883 w 472879"/>
                    <a:gd name="connsiteY6" fmla="*/ 1909880 h 1909880"/>
                    <a:gd name="connsiteX7" fmla="*/ 330989 w 472879"/>
                    <a:gd name="connsiteY7" fmla="*/ 1876097 h 1909880"/>
                    <a:gd name="connsiteX8" fmla="*/ 301711 w 472879"/>
                    <a:gd name="connsiteY8" fmla="*/ 1563039 h 1909880"/>
                    <a:gd name="connsiteX9" fmla="*/ 114776 w 472879"/>
                    <a:gd name="connsiteY9" fmla="*/ 1182414 h 1909880"/>
                    <a:gd name="connsiteX10" fmla="*/ 414321 w 472879"/>
                    <a:gd name="connsiteY10" fmla="*/ 707196 h 1909880"/>
                    <a:gd name="connsiteX11" fmla="*/ 303962 w 472879"/>
                    <a:gd name="connsiteY11" fmla="*/ 243240 h 1909880"/>
                    <a:gd name="connsiteX12" fmla="*/ 472879 w 472879"/>
                    <a:gd name="connsiteY12" fmla="*/ 0 h 1909880"/>
                    <a:gd name="connsiteX13" fmla="*/ 294953 w 472879"/>
                    <a:gd name="connsiteY13" fmla="*/ 15766 h 1909880"/>
                    <a:gd name="connsiteX14" fmla="*/ 245405 w 472879"/>
                    <a:gd name="connsiteY14" fmla="*/ 40540 h 1909880"/>
                    <a:gd name="connsiteX0" fmla="*/ 254436 w 481910"/>
                    <a:gd name="connsiteY0" fmla="*/ 40540 h 1909880"/>
                    <a:gd name="connsiteX1" fmla="*/ 182365 w 481910"/>
                    <a:gd name="connsiteY1" fmla="*/ 227474 h 1909880"/>
                    <a:gd name="connsiteX2" fmla="*/ 312993 w 481910"/>
                    <a:gd name="connsiteY2" fmla="*/ 632873 h 1909880"/>
                    <a:gd name="connsiteX3" fmla="*/ 62998 w 481910"/>
                    <a:gd name="connsiteY3" fmla="*/ 975210 h 1909880"/>
                    <a:gd name="connsiteX4" fmla="*/ 49484 w 481910"/>
                    <a:gd name="connsiteY4" fmla="*/ 1353582 h 1909880"/>
                    <a:gd name="connsiteX5" fmla="*/ 229661 w 481910"/>
                    <a:gd name="connsiteY5" fmla="*/ 1707181 h 1909880"/>
                    <a:gd name="connsiteX6" fmla="*/ 231914 w 481910"/>
                    <a:gd name="connsiteY6" fmla="*/ 1909880 h 1909880"/>
                    <a:gd name="connsiteX7" fmla="*/ 340020 w 481910"/>
                    <a:gd name="connsiteY7" fmla="*/ 1876097 h 1909880"/>
                    <a:gd name="connsiteX8" fmla="*/ 310742 w 481910"/>
                    <a:gd name="connsiteY8" fmla="*/ 1563039 h 1909880"/>
                    <a:gd name="connsiteX9" fmla="*/ 123807 w 481910"/>
                    <a:gd name="connsiteY9" fmla="*/ 1182414 h 1909880"/>
                    <a:gd name="connsiteX10" fmla="*/ 423352 w 481910"/>
                    <a:gd name="connsiteY10" fmla="*/ 707196 h 1909880"/>
                    <a:gd name="connsiteX11" fmla="*/ 312993 w 481910"/>
                    <a:gd name="connsiteY11" fmla="*/ 243240 h 1909880"/>
                    <a:gd name="connsiteX12" fmla="*/ 481910 w 481910"/>
                    <a:gd name="connsiteY12" fmla="*/ 0 h 1909880"/>
                    <a:gd name="connsiteX13" fmla="*/ 303984 w 481910"/>
                    <a:gd name="connsiteY13" fmla="*/ 15766 h 1909880"/>
                    <a:gd name="connsiteX14" fmla="*/ 254436 w 481910"/>
                    <a:gd name="connsiteY14" fmla="*/ 40540 h 1909880"/>
                    <a:gd name="connsiteX0" fmla="*/ 250288 w 477762"/>
                    <a:gd name="connsiteY0" fmla="*/ 40540 h 1909880"/>
                    <a:gd name="connsiteX1" fmla="*/ 178217 w 477762"/>
                    <a:gd name="connsiteY1" fmla="*/ 227474 h 1909880"/>
                    <a:gd name="connsiteX2" fmla="*/ 308845 w 477762"/>
                    <a:gd name="connsiteY2" fmla="*/ 632873 h 1909880"/>
                    <a:gd name="connsiteX3" fmla="*/ 58850 w 477762"/>
                    <a:gd name="connsiteY3" fmla="*/ 975210 h 1909880"/>
                    <a:gd name="connsiteX4" fmla="*/ 56597 w 477762"/>
                    <a:gd name="connsiteY4" fmla="*/ 1371599 h 1909880"/>
                    <a:gd name="connsiteX5" fmla="*/ 225513 w 477762"/>
                    <a:gd name="connsiteY5" fmla="*/ 1707181 h 1909880"/>
                    <a:gd name="connsiteX6" fmla="*/ 227766 w 477762"/>
                    <a:gd name="connsiteY6" fmla="*/ 1909880 h 1909880"/>
                    <a:gd name="connsiteX7" fmla="*/ 335872 w 477762"/>
                    <a:gd name="connsiteY7" fmla="*/ 1876097 h 1909880"/>
                    <a:gd name="connsiteX8" fmla="*/ 306594 w 477762"/>
                    <a:gd name="connsiteY8" fmla="*/ 1563039 h 1909880"/>
                    <a:gd name="connsiteX9" fmla="*/ 119659 w 477762"/>
                    <a:gd name="connsiteY9" fmla="*/ 1182414 h 1909880"/>
                    <a:gd name="connsiteX10" fmla="*/ 419204 w 477762"/>
                    <a:gd name="connsiteY10" fmla="*/ 707196 h 1909880"/>
                    <a:gd name="connsiteX11" fmla="*/ 308845 w 477762"/>
                    <a:gd name="connsiteY11" fmla="*/ 243240 h 1909880"/>
                    <a:gd name="connsiteX12" fmla="*/ 477762 w 477762"/>
                    <a:gd name="connsiteY12" fmla="*/ 0 h 1909880"/>
                    <a:gd name="connsiteX13" fmla="*/ 299836 w 477762"/>
                    <a:gd name="connsiteY13" fmla="*/ 15766 h 1909880"/>
                    <a:gd name="connsiteX14" fmla="*/ 250288 w 477762"/>
                    <a:gd name="connsiteY14" fmla="*/ 40540 h 1909880"/>
                    <a:gd name="connsiteX0" fmla="*/ 250288 w 477762"/>
                    <a:gd name="connsiteY0" fmla="*/ 40540 h 1909880"/>
                    <a:gd name="connsiteX1" fmla="*/ 178217 w 477762"/>
                    <a:gd name="connsiteY1" fmla="*/ 227474 h 1909880"/>
                    <a:gd name="connsiteX2" fmla="*/ 308845 w 477762"/>
                    <a:gd name="connsiteY2" fmla="*/ 632873 h 1909880"/>
                    <a:gd name="connsiteX3" fmla="*/ 58850 w 477762"/>
                    <a:gd name="connsiteY3" fmla="*/ 975210 h 1909880"/>
                    <a:gd name="connsiteX4" fmla="*/ 56597 w 477762"/>
                    <a:gd name="connsiteY4" fmla="*/ 1371599 h 1909880"/>
                    <a:gd name="connsiteX5" fmla="*/ 225513 w 477762"/>
                    <a:gd name="connsiteY5" fmla="*/ 1707181 h 1909880"/>
                    <a:gd name="connsiteX6" fmla="*/ 227766 w 477762"/>
                    <a:gd name="connsiteY6" fmla="*/ 1909880 h 1909880"/>
                    <a:gd name="connsiteX7" fmla="*/ 335872 w 477762"/>
                    <a:gd name="connsiteY7" fmla="*/ 1876097 h 1909880"/>
                    <a:gd name="connsiteX8" fmla="*/ 306594 w 477762"/>
                    <a:gd name="connsiteY8" fmla="*/ 1563039 h 1909880"/>
                    <a:gd name="connsiteX9" fmla="*/ 119659 w 477762"/>
                    <a:gd name="connsiteY9" fmla="*/ 1182414 h 1909880"/>
                    <a:gd name="connsiteX10" fmla="*/ 419204 w 477762"/>
                    <a:gd name="connsiteY10" fmla="*/ 707196 h 1909880"/>
                    <a:gd name="connsiteX11" fmla="*/ 308845 w 477762"/>
                    <a:gd name="connsiteY11" fmla="*/ 243240 h 1909880"/>
                    <a:gd name="connsiteX12" fmla="*/ 477762 w 477762"/>
                    <a:gd name="connsiteY12" fmla="*/ 0 h 1909880"/>
                    <a:gd name="connsiteX13" fmla="*/ 299836 w 477762"/>
                    <a:gd name="connsiteY13" fmla="*/ 15766 h 1909880"/>
                    <a:gd name="connsiteX14" fmla="*/ 250288 w 477762"/>
                    <a:gd name="connsiteY14" fmla="*/ 40540 h 1909880"/>
                    <a:gd name="connsiteX0" fmla="*/ 242682 w 470156"/>
                    <a:gd name="connsiteY0" fmla="*/ 40540 h 1909880"/>
                    <a:gd name="connsiteX1" fmla="*/ 170611 w 470156"/>
                    <a:gd name="connsiteY1" fmla="*/ 227474 h 1909880"/>
                    <a:gd name="connsiteX2" fmla="*/ 301239 w 470156"/>
                    <a:gd name="connsiteY2" fmla="*/ 632873 h 1909880"/>
                    <a:gd name="connsiteX3" fmla="*/ 51244 w 470156"/>
                    <a:gd name="connsiteY3" fmla="*/ 975210 h 1909880"/>
                    <a:gd name="connsiteX4" fmla="*/ 73766 w 470156"/>
                    <a:gd name="connsiteY4" fmla="*/ 1394121 h 1909880"/>
                    <a:gd name="connsiteX5" fmla="*/ 217907 w 470156"/>
                    <a:gd name="connsiteY5" fmla="*/ 1707181 h 1909880"/>
                    <a:gd name="connsiteX6" fmla="*/ 220160 w 470156"/>
                    <a:gd name="connsiteY6" fmla="*/ 1909880 h 1909880"/>
                    <a:gd name="connsiteX7" fmla="*/ 328266 w 470156"/>
                    <a:gd name="connsiteY7" fmla="*/ 1876097 h 1909880"/>
                    <a:gd name="connsiteX8" fmla="*/ 298988 w 470156"/>
                    <a:gd name="connsiteY8" fmla="*/ 1563039 h 1909880"/>
                    <a:gd name="connsiteX9" fmla="*/ 112053 w 470156"/>
                    <a:gd name="connsiteY9" fmla="*/ 1182414 h 1909880"/>
                    <a:gd name="connsiteX10" fmla="*/ 411598 w 470156"/>
                    <a:gd name="connsiteY10" fmla="*/ 707196 h 1909880"/>
                    <a:gd name="connsiteX11" fmla="*/ 301239 w 470156"/>
                    <a:gd name="connsiteY11" fmla="*/ 243240 h 1909880"/>
                    <a:gd name="connsiteX12" fmla="*/ 470156 w 470156"/>
                    <a:gd name="connsiteY12" fmla="*/ 0 h 1909880"/>
                    <a:gd name="connsiteX13" fmla="*/ 292230 w 470156"/>
                    <a:gd name="connsiteY13" fmla="*/ 15766 h 1909880"/>
                    <a:gd name="connsiteX14" fmla="*/ 242682 w 470156"/>
                    <a:gd name="connsiteY14" fmla="*/ 40540 h 1909880"/>
                    <a:gd name="connsiteX0" fmla="*/ 250686 w 478160"/>
                    <a:gd name="connsiteY0" fmla="*/ 40540 h 1909880"/>
                    <a:gd name="connsiteX1" fmla="*/ 178615 w 478160"/>
                    <a:gd name="connsiteY1" fmla="*/ 227474 h 1909880"/>
                    <a:gd name="connsiteX2" fmla="*/ 309243 w 478160"/>
                    <a:gd name="connsiteY2" fmla="*/ 632873 h 1909880"/>
                    <a:gd name="connsiteX3" fmla="*/ 59248 w 478160"/>
                    <a:gd name="connsiteY3" fmla="*/ 975210 h 1909880"/>
                    <a:gd name="connsiteX4" fmla="*/ 81770 w 478160"/>
                    <a:gd name="connsiteY4" fmla="*/ 1394121 h 1909880"/>
                    <a:gd name="connsiteX5" fmla="*/ 225911 w 478160"/>
                    <a:gd name="connsiteY5" fmla="*/ 1707181 h 1909880"/>
                    <a:gd name="connsiteX6" fmla="*/ 228164 w 478160"/>
                    <a:gd name="connsiteY6" fmla="*/ 1909880 h 1909880"/>
                    <a:gd name="connsiteX7" fmla="*/ 336270 w 478160"/>
                    <a:gd name="connsiteY7" fmla="*/ 1876097 h 1909880"/>
                    <a:gd name="connsiteX8" fmla="*/ 306992 w 478160"/>
                    <a:gd name="connsiteY8" fmla="*/ 1563039 h 1909880"/>
                    <a:gd name="connsiteX9" fmla="*/ 120057 w 478160"/>
                    <a:gd name="connsiteY9" fmla="*/ 1182414 h 1909880"/>
                    <a:gd name="connsiteX10" fmla="*/ 419602 w 478160"/>
                    <a:gd name="connsiteY10" fmla="*/ 707196 h 1909880"/>
                    <a:gd name="connsiteX11" fmla="*/ 309243 w 478160"/>
                    <a:gd name="connsiteY11" fmla="*/ 243240 h 1909880"/>
                    <a:gd name="connsiteX12" fmla="*/ 478160 w 478160"/>
                    <a:gd name="connsiteY12" fmla="*/ 0 h 1909880"/>
                    <a:gd name="connsiteX13" fmla="*/ 300234 w 478160"/>
                    <a:gd name="connsiteY13" fmla="*/ 15766 h 1909880"/>
                    <a:gd name="connsiteX14" fmla="*/ 250686 w 478160"/>
                    <a:gd name="connsiteY14" fmla="*/ 40540 h 1909880"/>
                    <a:gd name="connsiteX0" fmla="*/ 250686 w 478160"/>
                    <a:gd name="connsiteY0" fmla="*/ 40540 h 1909880"/>
                    <a:gd name="connsiteX1" fmla="*/ 178615 w 478160"/>
                    <a:gd name="connsiteY1" fmla="*/ 227474 h 1909880"/>
                    <a:gd name="connsiteX2" fmla="*/ 309243 w 478160"/>
                    <a:gd name="connsiteY2" fmla="*/ 632873 h 1909880"/>
                    <a:gd name="connsiteX3" fmla="*/ 59248 w 478160"/>
                    <a:gd name="connsiteY3" fmla="*/ 975210 h 1909880"/>
                    <a:gd name="connsiteX4" fmla="*/ 81770 w 478160"/>
                    <a:gd name="connsiteY4" fmla="*/ 1394121 h 1909880"/>
                    <a:gd name="connsiteX5" fmla="*/ 225911 w 478160"/>
                    <a:gd name="connsiteY5" fmla="*/ 1707181 h 1909880"/>
                    <a:gd name="connsiteX6" fmla="*/ 228164 w 478160"/>
                    <a:gd name="connsiteY6" fmla="*/ 1909880 h 1909880"/>
                    <a:gd name="connsiteX7" fmla="*/ 336270 w 478160"/>
                    <a:gd name="connsiteY7" fmla="*/ 1876097 h 1909880"/>
                    <a:gd name="connsiteX8" fmla="*/ 306992 w 478160"/>
                    <a:gd name="connsiteY8" fmla="*/ 1563039 h 1909880"/>
                    <a:gd name="connsiteX9" fmla="*/ 122310 w 478160"/>
                    <a:gd name="connsiteY9" fmla="*/ 1195927 h 1909880"/>
                    <a:gd name="connsiteX10" fmla="*/ 419602 w 478160"/>
                    <a:gd name="connsiteY10" fmla="*/ 707196 h 1909880"/>
                    <a:gd name="connsiteX11" fmla="*/ 309243 w 478160"/>
                    <a:gd name="connsiteY11" fmla="*/ 243240 h 1909880"/>
                    <a:gd name="connsiteX12" fmla="*/ 478160 w 478160"/>
                    <a:gd name="connsiteY12" fmla="*/ 0 h 1909880"/>
                    <a:gd name="connsiteX13" fmla="*/ 300234 w 478160"/>
                    <a:gd name="connsiteY13" fmla="*/ 15766 h 1909880"/>
                    <a:gd name="connsiteX14" fmla="*/ 250686 w 478160"/>
                    <a:gd name="connsiteY14" fmla="*/ 40540 h 1909880"/>
                    <a:gd name="connsiteX0" fmla="*/ 250686 w 478160"/>
                    <a:gd name="connsiteY0" fmla="*/ 40540 h 1909880"/>
                    <a:gd name="connsiteX1" fmla="*/ 178615 w 478160"/>
                    <a:gd name="connsiteY1" fmla="*/ 227474 h 1909880"/>
                    <a:gd name="connsiteX2" fmla="*/ 309243 w 478160"/>
                    <a:gd name="connsiteY2" fmla="*/ 632873 h 1909880"/>
                    <a:gd name="connsiteX3" fmla="*/ 59248 w 478160"/>
                    <a:gd name="connsiteY3" fmla="*/ 975210 h 1909880"/>
                    <a:gd name="connsiteX4" fmla="*/ 81770 w 478160"/>
                    <a:gd name="connsiteY4" fmla="*/ 1394121 h 1909880"/>
                    <a:gd name="connsiteX5" fmla="*/ 225911 w 478160"/>
                    <a:gd name="connsiteY5" fmla="*/ 1707181 h 1909880"/>
                    <a:gd name="connsiteX6" fmla="*/ 228164 w 478160"/>
                    <a:gd name="connsiteY6" fmla="*/ 1909880 h 1909880"/>
                    <a:gd name="connsiteX7" fmla="*/ 336270 w 478160"/>
                    <a:gd name="connsiteY7" fmla="*/ 1876097 h 1909880"/>
                    <a:gd name="connsiteX8" fmla="*/ 306992 w 478160"/>
                    <a:gd name="connsiteY8" fmla="*/ 1563039 h 1909880"/>
                    <a:gd name="connsiteX9" fmla="*/ 122310 w 478160"/>
                    <a:gd name="connsiteY9" fmla="*/ 1195927 h 1909880"/>
                    <a:gd name="connsiteX10" fmla="*/ 419602 w 478160"/>
                    <a:gd name="connsiteY10" fmla="*/ 707196 h 1909880"/>
                    <a:gd name="connsiteX11" fmla="*/ 309243 w 478160"/>
                    <a:gd name="connsiteY11" fmla="*/ 243240 h 1909880"/>
                    <a:gd name="connsiteX12" fmla="*/ 478160 w 478160"/>
                    <a:gd name="connsiteY12" fmla="*/ 0 h 1909880"/>
                    <a:gd name="connsiteX13" fmla="*/ 300234 w 478160"/>
                    <a:gd name="connsiteY13" fmla="*/ 15766 h 1909880"/>
                    <a:gd name="connsiteX14" fmla="*/ 250686 w 478160"/>
                    <a:gd name="connsiteY14" fmla="*/ 40540 h 190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8160" h="1909880">
                      <a:moveTo>
                        <a:pt x="250686" y="40540"/>
                      </a:moveTo>
                      <a:cubicBezTo>
                        <a:pt x="226662" y="102851"/>
                        <a:pt x="164351" y="162911"/>
                        <a:pt x="178615" y="227474"/>
                      </a:cubicBezTo>
                      <a:cubicBezTo>
                        <a:pt x="168105" y="333329"/>
                        <a:pt x="328762" y="527019"/>
                        <a:pt x="309243" y="632873"/>
                      </a:cubicBezTo>
                      <a:cubicBezTo>
                        <a:pt x="254439" y="783021"/>
                        <a:pt x="152339" y="840828"/>
                        <a:pt x="59248" y="975210"/>
                      </a:cubicBezTo>
                      <a:cubicBezTo>
                        <a:pt x="-51112" y="1108091"/>
                        <a:pt x="14204" y="1319797"/>
                        <a:pt x="81770" y="1394121"/>
                      </a:cubicBezTo>
                      <a:cubicBezTo>
                        <a:pt x="194381" y="1505231"/>
                        <a:pt x="219155" y="1512739"/>
                        <a:pt x="225911" y="1707181"/>
                      </a:cubicBezTo>
                      <a:lnTo>
                        <a:pt x="228164" y="1909880"/>
                      </a:lnTo>
                      <a:lnTo>
                        <a:pt x="336270" y="1876097"/>
                      </a:lnTo>
                      <a:cubicBezTo>
                        <a:pt x="325760" y="1746970"/>
                        <a:pt x="326511" y="1703427"/>
                        <a:pt x="306992" y="1563039"/>
                      </a:cubicBezTo>
                      <a:cubicBezTo>
                        <a:pt x="315250" y="1447425"/>
                        <a:pt x="163601" y="1331812"/>
                        <a:pt x="122310" y="1195927"/>
                      </a:cubicBezTo>
                      <a:cubicBezTo>
                        <a:pt x="123061" y="1037521"/>
                        <a:pt x="360294" y="867854"/>
                        <a:pt x="419602" y="707196"/>
                      </a:cubicBezTo>
                      <a:cubicBezTo>
                        <a:pt x="461643" y="584075"/>
                        <a:pt x="427109" y="458702"/>
                        <a:pt x="309243" y="243240"/>
                      </a:cubicBezTo>
                      <a:lnTo>
                        <a:pt x="478160" y="0"/>
                      </a:lnTo>
                      <a:lnTo>
                        <a:pt x="300234" y="15766"/>
                      </a:lnTo>
                      <a:lnTo>
                        <a:pt x="250686" y="40540"/>
                      </a:lnTo>
                      <a:close/>
                    </a:path>
                  </a:pathLst>
                </a:cu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dirty="0">
                    <a:solidFill>
                      <a:prstClr val="white"/>
                    </a:solidFill>
                    <a:latin typeface="Calibri" panose="020F0502020204030204"/>
                  </a:endParaRPr>
                </a:p>
              </p:txBody>
            </p:sp>
            <p:sp>
              <p:nvSpPr>
                <p:cNvPr id="116" name="Freeform: Shape 115">
                  <a:extLst>
                    <a:ext uri="{FF2B5EF4-FFF2-40B4-BE49-F238E27FC236}">
                      <a16:creationId xmlns:a16="http://schemas.microsoft.com/office/drawing/2014/main" id="{3D6A209F-FB70-4722-A1BD-3A42C46AB084}"/>
                    </a:ext>
                  </a:extLst>
                </p:cNvPr>
                <p:cNvSpPr/>
                <p:nvPr/>
              </p:nvSpPr>
              <p:spPr>
                <a:xfrm>
                  <a:off x="8628834" y="3033735"/>
                  <a:ext cx="612011" cy="1869341"/>
                </a:xfrm>
                <a:custGeom>
                  <a:avLst/>
                  <a:gdLst>
                    <a:gd name="connsiteX0" fmla="*/ 506749 w 592333"/>
                    <a:gd name="connsiteY0" fmla="*/ 0 h 1772495"/>
                    <a:gd name="connsiteX1" fmla="*/ 6757 w 592333"/>
                    <a:gd name="connsiteY1" fmla="*/ 344589 h 1772495"/>
                    <a:gd name="connsiteX2" fmla="*/ 0 w 592333"/>
                    <a:gd name="connsiteY2" fmla="*/ 608099 h 1772495"/>
                    <a:gd name="connsiteX3" fmla="*/ 171169 w 592333"/>
                    <a:gd name="connsiteY3" fmla="*/ 970706 h 1772495"/>
                    <a:gd name="connsiteX4" fmla="*/ 67567 w 592333"/>
                    <a:gd name="connsiteY4" fmla="*/ 1270251 h 1772495"/>
                    <a:gd name="connsiteX5" fmla="*/ 103602 w 592333"/>
                    <a:gd name="connsiteY5" fmla="*/ 1423401 h 1772495"/>
                    <a:gd name="connsiteX6" fmla="*/ 110359 w 592333"/>
                    <a:gd name="connsiteY6" fmla="*/ 1772495 h 1772495"/>
                    <a:gd name="connsiteX7" fmla="*/ 265762 w 592333"/>
                    <a:gd name="connsiteY7" fmla="*/ 1702676 h 1772495"/>
                    <a:gd name="connsiteX8" fmla="*/ 198195 w 592333"/>
                    <a:gd name="connsiteY8" fmla="*/ 1506733 h 1772495"/>
                    <a:gd name="connsiteX9" fmla="*/ 137386 w 592333"/>
                    <a:gd name="connsiteY9" fmla="*/ 1409888 h 1772495"/>
                    <a:gd name="connsiteX10" fmla="*/ 218465 w 592333"/>
                    <a:gd name="connsiteY10" fmla="*/ 984219 h 1772495"/>
                    <a:gd name="connsiteX11" fmla="*/ 268014 w 592333"/>
                    <a:gd name="connsiteY11" fmla="*/ 745484 h 1772495"/>
                    <a:gd name="connsiteX12" fmla="*/ 99098 w 592333"/>
                    <a:gd name="connsiteY12" fmla="*/ 470714 h 1772495"/>
                    <a:gd name="connsiteX13" fmla="*/ 225222 w 592333"/>
                    <a:gd name="connsiteY13" fmla="*/ 279275 h 1772495"/>
                    <a:gd name="connsiteX14" fmla="*/ 592333 w 592333"/>
                    <a:gd name="connsiteY14" fmla="*/ 128377 h 1772495"/>
                    <a:gd name="connsiteX15" fmla="*/ 506749 w 592333"/>
                    <a:gd name="connsiteY15" fmla="*/ 0 h 1772495"/>
                    <a:gd name="connsiteX0" fmla="*/ 394138 w 592333"/>
                    <a:gd name="connsiteY0" fmla="*/ 0 h 1869341"/>
                    <a:gd name="connsiteX1" fmla="*/ 6757 w 592333"/>
                    <a:gd name="connsiteY1" fmla="*/ 441435 h 1869341"/>
                    <a:gd name="connsiteX2" fmla="*/ 0 w 592333"/>
                    <a:gd name="connsiteY2" fmla="*/ 704945 h 1869341"/>
                    <a:gd name="connsiteX3" fmla="*/ 171169 w 592333"/>
                    <a:gd name="connsiteY3" fmla="*/ 1067552 h 1869341"/>
                    <a:gd name="connsiteX4" fmla="*/ 67567 w 592333"/>
                    <a:gd name="connsiteY4" fmla="*/ 1367097 h 1869341"/>
                    <a:gd name="connsiteX5" fmla="*/ 103602 w 592333"/>
                    <a:gd name="connsiteY5" fmla="*/ 1520247 h 1869341"/>
                    <a:gd name="connsiteX6" fmla="*/ 110359 w 592333"/>
                    <a:gd name="connsiteY6" fmla="*/ 1869341 h 1869341"/>
                    <a:gd name="connsiteX7" fmla="*/ 265762 w 592333"/>
                    <a:gd name="connsiteY7" fmla="*/ 1799522 h 1869341"/>
                    <a:gd name="connsiteX8" fmla="*/ 198195 w 592333"/>
                    <a:gd name="connsiteY8" fmla="*/ 1603579 h 1869341"/>
                    <a:gd name="connsiteX9" fmla="*/ 137386 w 592333"/>
                    <a:gd name="connsiteY9" fmla="*/ 1506734 h 1869341"/>
                    <a:gd name="connsiteX10" fmla="*/ 218465 w 592333"/>
                    <a:gd name="connsiteY10" fmla="*/ 1081065 h 1869341"/>
                    <a:gd name="connsiteX11" fmla="*/ 268014 w 592333"/>
                    <a:gd name="connsiteY11" fmla="*/ 842330 h 1869341"/>
                    <a:gd name="connsiteX12" fmla="*/ 99098 w 592333"/>
                    <a:gd name="connsiteY12" fmla="*/ 567560 h 1869341"/>
                    <a:gd name="connsiteX13" fmla="*/ 225222 w 592333"/>
                    <a:gd name="connsiteY13" fmla="*/ 376121 h 1869341"/>
                    <a:gd name="connsiteX14" fmla="*/ 592333 w 592333"/>
                    <a:gd name="connsiteY14" fmla="*/ 225223 h 1869341"/>
                    <a:gd name="connsiteX15" fmla="*/ 394138 w 592333"/>
                    <a:gd name="connsiteY15" fmla="*/ 0 h 1869341"/>
                    <a:gd name="connsiteX0" fmla="*/ 423717 w 621912"/>
                    <a:gd name="connsiteY0" fmla="*/ 0 h 1869341"/>
                    <a:gd name="connsiteX1" fmla="*/ 36336 w 621912"/>
                    <a:gd name="connsiteY1" fmla="*/ 441435 h 1869341"/>
                    <a:gd name="connsiteX2" fmla="*/ 29579 w 621912"/>
                    <a:gd name="connsiteY2" fmla="*/ 704945 h 1869341"/>
                    <a:gd name="connsiteX3" fmla="*/ 200748 w 621912"/>
                    <a:gd name="connsiteY3" fmla="*/ 1067552 h 1869341"/>
                    <a:gd name="connsiteX4" fmla="*/ 97146 w 621912"/>
                    <a:gd name="connsiteY4" fmla="*/ 1367097 h 1869341"/>
                    <a:gd name="connsiteX5" fmla="*/ 133181 w 621912"/>
                    <a:gd name="connsiteY5" fmla="*/ 1520247 h 1869341"/>
                    <a:gd name="connsiteX6" fmla="*/ 139938 w 621912"/>
                    <a:gd name="connsiteY6" fmla="*/ 1869341 h 1869341"/>
                    <a:gd name="connsiteX7" fmla="*/ 295341 w 621912"/>
                    <a:gd name="connsiteY7" fmla="*/ 1799522 h 1869341"/>
                    <a:gd name="connsiteX8" fmla="*/ 227774 w 621912"/>
                    <a:gd name="connsiteY8" fmla="*/ 1603579 h 1869341"/>
                    <a:gd name="connsiteX9" fmla="*/ 166965 w 621912"/>
                    <a:gd name="connsiteY9" fmla="*/ 1506734 h 1869341"/>
                    <a:gd name="connsiteX10" fmla="*/ 248044 w 621912"/>
                    <a:gd name="connsiteY10" fmla="*/ 1081065 h 1869341"/>
                    <a:gd name="connsiteX11" fmla="*/ 297593 w 621912"/>
                    <a:gd name="connsiteY11" fmla="*/ 842330 h 1869341"/>
                    <a:gd name="connsiteX12" fmla="*/ 128677 w 621912"/>
                    <a:gd name="connsiteY12" fmla="*/ 567560 h 1869341"/>
                    <a:gd name="connsiteX13" fmla="*/ 254801 w 621912"/>
                    <a:gd name="connsiteY13" fmla="*/ 376121 h 1869341"/>
                    <a:gd name="connsiteX14" fmla="*/ 621912 w 621912"/>
                    <a:gd name="connsiteY14" fmla="*/ 225223 h 1869341"/>
                    <a:gd name="connsiteX15" fmla="*/ 423717 w 621912"/>
                    <a:gd name="connsiteY15" fmla="*/ 0 h 1869341"/>
                    <a:gd name="connsiteX0" fmla="*/ 423717 w 621912"/>
                    <a:gd name="connsiteY0" fmla="*/ 0 h 1869341"/>
                    <a:gd name="connsiteX1" fmla="*/ 36336 w 621912"/>
                    <a:gd name="connsiteY1" fmla="*/ 441435 h 1869341"/>
                    <a:gd name="connsiteX2" fmla="*/ 29579 w 621912"/>
                    <a:gd name="connsiteY2" fmla="*/ 704945 h 1869341"/>
                    <a:gd name="connsiteX3" fmla="*/ 200748 w 621912"/>
                    <a:gd name="connsiteY3" fmla="*/ 1067552 h 1869341"/>
                    <a:gd name="connsiteX4" fmla="*/ 97146 w 621912"/>
                    <a:gd name="connsiteY4" fmla="*/ 1367097 h 1869341"/>
                    <a:gd name="connsiteX5" fmla="*/ 133181 w 621912"/>
                    <a:gd name="connsiteY5" fmla="*/ 1520247 h 1869341"/>
                    <a:gd name="connsiteX6" fmla="*/ 139938 w 621912"/>
                    <a:gd name="connsiteY6" fmla="*/ 1869341 h 1869341"/>
                    <a:gd name="connsiteX7" fmla="*/ 295341 w 621912"/>
                    <a:gd name="connsiteY7" fmla="*/ 1799522 h 1869341"/>
                    <a:gd name="connsiteX8" fmla="*/ 227774 w 621912"/>
                    <a:gd name="connsiteY8" fmla="*/ 1603579 h 1869341"/>
                    <a:gd name="connsiteX9" fmla="*/ 166965 w 621912"/>
                    <a:gd name="connsiteY9" fmla="*/ 1506734 h 1869341"/>
                    <a:gd name="connsiteX10" fmla="*/ 248044 w 621912"/>
                    <a:gd name="connsiteY10" fmla="*/ 1081065 h 1869341"/>
                    <a:gd name="connsiteX11" fmla="*/ 297593 w 621912"/>
                    <a:gd name="connsiteY11" fmla="*/ 842330 h 1869341"/>
                    <a:gd name="connsiteX12" fmla="*/ 128677 w 621912"/>
                    <a:gd name="connsiteY12" fmla="*/ 567560 h 1869341"/>
                    <a:gd name="connsiteX13" fmla="*/ 254801 w 621912"/>
                    <a:gd name="connsiteY13" fmla="*/ 376121 h 1869341"/>
                    <a:gd name="connsiteX14" fmla="*/ 621912 w 621912"/>
                    <a:gd name="connsiteY14" fmla="*/ 225223 h 1869341"/>
                    <a:gd name="connsiteX15" fmla="*/ 423717 w 621912"/>
                    <a:gd name="connsiteY15" fmla="*/ 0 h 1869341"/>
                    <a:gd name="connsiteX0" fmla="*/ 426535 w 624730"/>
                    <a:gd name="connsiteY0" fmla="*/ 0 h 1869341"/>
                    <a:gd name="connsiteX1" fmla="*/ 39154 w 624730"/>
                    <a:gd name="connsiteY1" fmla="*/ 441435 h 1869341"/>
                    <a:gd name="connsiteX2" fmla="*/ 32397 w 624730"/>
                    <a:gd name="connsiteY2" fmla="*/ 704945 h 1869341"/>
                    <a:gd name="connsiteX3" fmla="*/ 203566 w 624730"/>
                    <a:gd name="connsiteY3" fmla="*/ 1067552 h 1869341"/>
                    <a:gd name="connsiteX4" fmla="*/ 99964 w 624730"/>
                    <a:gd name="connsiteY4" fmla="*/ 1367097 h 1869341"/>
                    <a:gd name="connsiteX5" fmla="*/ 135999 w 624730"/>
                    <a:gd name="connsiteY5" fmla="*/ 1520247 h 1869341"/>
                    <a:gd name="connsiteX6" fmla="*/ 142756 w 624730"/>
                    <a:gd name="connsiteY6" fmla="*/ 1869341 h 1869341"/>
                    <a:gd name="connsiteX7" fmla="*/ 298159 w 624730"/>
                    <a:gd name="connsiteY7" fmla="*/ 1799522 h 1869341"/>
                    <a:gd name="connsiteX8" fmla="*/ 230592 w 624730"/>
                    <a:gd name="connsiteY8" fmla="*/ 1603579 h 1869341"/>
                    <a:gd name="connsiteX9" fmla="*/ 169783 w 624730"/>
                    <a:gd name="connsiteY9" fmla="*/ 1506734 h 1869341"/>
                    <a:gd name="connsiteX10" fmla="*/ 250862 w 624730"/>
                    <a:gd name="connsiteY10" fmla="*/ 1081065 h 1869341"/>
                    <a:gd name="connsiteX11" fmla="*/ 300411 w 624730"/>
                    <a:gd name="connsiteY11" fmla="*/ 842330 h 1869341"/>
                    <a:gd name="connsiteX12" fmla="*/ 131495 w 624730"/>
                    <a:gd name="connsiteY12" fmla="*/ 567560 h 1869341"/>
                    <a:gd name="connsiteX13" fmla="*/ 257619 w 624730"/>
                    <a:gd name="connsiteY13" fmla="*/ 376121 h 1869341"/>
                    <a:gd name="connsiteX14" fmla="*/ 624730 w 624730"/>
                    <a:gd name="connsiteY14" fmla="*/ 225223 h 1869341"/>
                    <a:gd name="connsiteX15" fmla="*/ 426535 w 624730"/>
                    <a:gd name="connsiteY15" fmla="*/ 0 h 1869341"/>
                    <a:gd name="connsiteX0" fmla="*/ 426535 w 624730"/>
                    <a:gd name="connsiteY0" fmla="*/ 0 h 1869341"/>
                    <a:gd name="connsiteX1" fmla="*/ 39154 w 624730"/>
                    <a:gd name="connsiteY1" fmla="*/ 441435 h 1869341"/>
                    <a:gd name="connsiteX2" fmla="*/ 32397 w 624730"/>
                    <a:gd name="connsiteY2" fmla="*/ 704945 h 1869341"/>
                    <a:gd name="connsiteX3" fmla="*/ 203566 w 624730"/>
                    <a:gd name="connsiteY3" fmla="*/ 1067552 h 1869341"/>
                    <a:gd name="connsiteX4" fmla="*/ 99964 w 624730"/>
                    <a:gd name="connsiteY4" fmla="*/ 1367097 h 1869341"/>
                    <a:gd name="connsiteX5" fmla="*/ 135999 w 624730"/>
                    <a:gd name="connsiteY5" fmla="*/ 1520247 h 1869341"/>
                    <a:gd name="connsiteX6" fmla="*/ 142756 w 624730"/>
                    <a:gd name="connsiteY6" fmla="*/ 1869341 h 1869341"/>
                    <a:gd name="connsiteX7" fmla="*/ 298159 w 624730"/>
                    <a:gd name="connsiteY7" fmla="*/ 1799522 h 1869341"/>
                    <a:gd name="connsiteX8" fmla="*/ 230592 w 624730"/>
                    <a:gd name="connsiteY8" fmla="*/ 1603579 h 1869341"/>
                    <a:gd name="connsiteX9" fmla="*/ 169783 w 624730"/>
                    <a:gd name="connsiteY9" fmla="*/ 1506734 h 1869341"/>
                    <a:gd name="connsiteX10" fmla="*/ 250862 w 624730"/>
                    <a:gd name="connsiteY10" fmla="*/ 1081065 h 1869341"/>
                    <a:gd name="connsiteX11" fmla="*/ 300411 w 624730"/>
                    <a:gd name="connsiteY11" fmla="*/ 842330 h 1869341"/>
                    <a:gd name="connsiteX12" fmla="*/ 131495 w 624730"/>
                    <a:gd name="connsiteY12" fmla="*/ 567560 h 1869341"/>
                    <a:gd name="connsiteX13" fmla="*/ 257619 w 624730"/>
                    <a:gd name="connsiteY13" fmla="*/ 376121 h 1869341"/>
                    <a:gd name="connsiteX14" fmla="*/ 624730 w 624730"/>
                    <a:gd name="connsiteY14" fmla="*/ 225223 h 1869341"/>
                    <a:gd name="connsiteX15" fmla="*/ 426535 w 624730"/>
                    <a:gd name="connsiteY15" fmla="*/ 0 h 1869341"/>
                    <a:gd name="connsiteX0" fmla="*/ 426535 w 624730"/>
                    <a:gd name="connsiteY0" fmla="*/ 0 h 1869341"/>
                    <a:gd name="connsiteX1" fmla="*/ 39154 w 624730"/>
                    <a:gd name="connsiteY1" fmla="*/ 441435 h 1869341"/>
                    <a:gd name="connsiteX2" fmla="*/ 32397 w 624730"/>
                    <a:gd name="connsiteY2" fmla="*/ 704945 h 1869341"/>
                    <a:gd name="connsiteX3" fmla="*/ 203566 w 624730"/>
                    <a:gd name="connsiteY3" fmla="*/ 1067552 h 1869341"/>
                    <a:gd name="connsiteX4" fmla="*/ 99964 w 624730"/>
                    <a:gd name="connsiteY4" fmla="*/ 1367097 h 1869341"/>
                    <a:gd name="connsiteX5" fmla="*/ 135999 w 624730"/>
                    <a:gd name="connsiteY5" fmla="*/ 1520247 h 1869341"/>
                    <a:gd name="connsiteX6" fmla="*/ 142756 w 624730"/>
                    <a:gd name="connsiteY6" fmla="*/ 1869341 h 1869341"/>
                    <a:gd name="connsiteX7" fmla="*/ 298159 w 624730"/>
                    <a:gd name="connsiteY7" fmla="*/ 1799522 h 1869341"/>
                    <a:gd name="connsiteX8" fmla="*/ 230592 w 624730"/>
                    <a:gd name="connsiteY8" fmla="*/ 1603579 h 1869341"/>
                    <a:gd name="connsiteX9" fmla="*/ 169783 w 624730"/>
                    <a:gd name="connsiteY9" fmla="*/ 1506734 h 1869341"/>
                    <a:gd name="connsiteX10" fmla="*/ 250862 w 624730"/>
                    <a:gd name="connsiteY10" fmla="*/ 1081065 h 1869341"/>
                    <a:gd name="connsiteX11" fmla="*/ 275637 w 624730"/>
                    <a:gd name="connsiteY11" fmla="*/ 909896 h 1869341"/>
                    <a:gd name="connsiteX12" fmla="*/ 131495 w 624730"/>
                    <a:gd name="connsiteY12" fmla="*/ 567560 h 1869341"/>
                    <a:gd name="connsiteX13" fmla="*/ 257619 w 624730"/>
                    <a:gd name="connsiteY13" fmla="*/ 376121 h 1869341"/>
                    <a:gd name="connsiteX14" fmla="*/ 624730 w 624730"/>
                    <a:gd name="connsiteY14" fmla="*/ 225223 h 1869341"/>
                    <a:gd name="connsiteX15" fmla="*/ 426535 w 624730"/>
                    <a:gd name="connsiteY15" fmla="*/ 0 h 1869341"/>
                    <a:gd name="connsiteX0" fmla="*/ 426535 w 624730"/>
                    <a:gd name="connsiteY0" fmla="*/ 0 h 1869341"/>
                    <a:gd name="connsiteX1" fmla="*/ 39154 w 624730"/>
                    <a:gd name="connsiteY1" fmla="*/ 441435 h 1869341"/>
                    <a:gd name="connsiteX2" fmla="*/ 32397 w 624730"/>
                    <a:gd name="connsiteY2" fmla="*/ 704945 h 1869341"/>
                    <a:gd name="connsiteX3" fmla="*/ 203566 w 624730"/>
                    <a:gd name="connsiteY3" fmla="*/ 1067552 h 1869341"/>
                    <a:gd name="connsiteX4" fmla="*/ 99964 w 624730"/>
                    <a:gd name="connsiteY4" fmla="*/ 1367097 h 1869341"/>
                    <a:gd name="connsiteX5" fmla="*/ 135999 w 624730"/>
                    <a:gd name="connsiteY5" fmla="*/ 1520247 h 1869341"/>
                    <a:gd name="connsiteX6" fmla="*/ 142756 w 624730"/>
                    <a:gd name="connsiteY6" fmla="*/ 1869341 h 1869341"/>
                    <a:gd name="connsiteX7" fmla="*/ 298159 w 624730"/>
                    <a:gd name="connsiteY7" fmla="*/ 1799522 h 1869341"/>
                    <a:gd name="connsiteX8" fmla="*/ 230592 w 624730"/>
                    <a:gd name="connsiteY8" fmla="*/ 1603579 h 1869341"/>
                    <a:gd name="connsiteX9" fmla="*/ 169783 w 624730"/>
                    <a:gd name="connsiteY9" fmla="*/ 1506734 h 1869341"/>
                    <a:gd name="connsiteX10" fmla="*/ 250862 w 624730"/>
                    <a:gd name="connsiteY10" fmla="*/ 1081065 h 1869341"/>
                    <a:gd name="connsiteX11" fmla="*/ 275637 w 624730"/>
                    <a:gd name="connsiteY11" fmla="*/ 909896 h 1869341"/>
                    <a:gd name="connsiteX12" fmla="*/ 131495 w 624730"/>
                    <a:gd name="connsiteY12" fmla="*/ 567560 h 1869341"/>
                    <a:gd name="connsiteX13" fmla="*/ 257619 w 624730"/>
                    <a:gd name="connsiteY13" fmla="*/ 376121 h 1869341"/>
                    <a:gd name="connsiteX14" fmla="*/ 624730 w 624730"/>
                    <a:gd name="connsiteY14" fmla="*/ 225223 h 1869341"/>
                    <a:gd name="connsiteX15" fmla="*/ 426535 w 624730"/>
                    <a:gd name="connsiteY15" fmla="*/ 0 h 1869341"/>
                    <a:gd name="connsiteX0" fmla="*/ 426535 w 624730"/>
                    <a:gd name="connsiteY0" fmla="*/ 0 h 1869341"/>
                    <a:gd name="connsiteX1" fmla="*/ 39154 w 624730"/>
                    <a:gd name="connsiteY1" fmla="*/ 441435 h 1869341"/>
                    <a:gd name="connsiteX2" fmla="*/ 32397 w 624730"/>
                    <a:gd name="connsiteY2" fmla="*/ 704945 h 1869341"/>
                    <a:gd name="connsiteX3" fmla="*/ 203566 w 624730"/>
                    <a:gd name="connsiteY3" fmla="*/ 1067552 h 1869341"/>
                    <a:gd name="connsiteX4" fmla="*/ 99964 w 624730"/>
                    <a:gd name="connsiteY4" fmla="*/ 1367097 h 1869341"/>
                    <a:gd name="connsiteX5" fmla="*/ 135999 w 624730"/>
                    <a:gd name="connsiteY5" fmla="*/ 1520247 h 1869341"/>
                    <a:gd name="connsiteX6" fmla="*/ 142756 w 624730"/>
                    <a:gd name="connsiteY6" fmla="*/ 1869341 h 1869341"/>
                    <a:gd name="connsiteX7" fmla="*/ 298159 w 624730"/>
                    <a:gd name="connsiteY7" fmla="*/ 1799522 h 1869341"/>
                    <a:gd name="connsiteX8" fmla="*/ 230592 w 624730"/>
                    <a:gd name="connsiteY8" fmla="*/ 1603579 h 1869341"/>
                    <a:gd name="connsiteX9" fmla="*/ 169783 w 624730"/>
                    <a:gd name="connsiteY9" fmla="*/ 1506734 h 1869341"/>
                    <a:gd name="connsiteX10" fmla="*/ 250862 w 624730"/>
                    <a:gd name="connsiteY10" fmla="*/ 1081065 h 1869341"/>
                    <a:gd name="connsiteX11" fmla="*/ 275637 w 624730"/>
                    <a:gd name="connsiteY11" fmla="*/ 909896 h 1869341"/>
                    <a:gd name="connsiteX12" fmla="*/ 131495 w 624730"/>
                    <a:gd name="connsiteY12" fmla="*/ 567560 h 1869341"/>
                    <a:gd name="connsiteX13" fmla="*/ 257619 w 624730"/>
                    <a:gd name="connsiteY13" fmla="*/ 376121 h 1869341"/>
                    <a:gd name="connsiteX14" fmla="*/ 624730 w 624730"/>
                    <a:gd name="connsiteY14" fmla="*/ 225223 h 1869341"/>
                    <a:gd name="connsiteX15" fmla="*/ 426535 w 624730"/>
                    <a:gd name="connsiteY15" fmla="*/ 0 h 1869341"/>
                    <a:gd name="connsiteX0" fmla="*/ 413816 w 612011"/>
                    <a:gd name="connsiteY0" fmla="*/ 0 h 1869341"/>
                    <a:gd name="connsiteX1" fmla="*/ 46705 w 612011"/>
                    <a:gd name="connsiteY1" fmla="*/ 391887 h 1869341"/>
                    <a:gd name="connsiteX2" fmla="*/ 19678 w 612011"/>
                    <a:gd name="connsiteY2" fmla="*/ 704945 h 1869341"/>
                    <a:gd name="connsiteX3" fmla="*/ 190847 w 612011"/>
                    <a:gd name="connsiteY3" fmla="*/ 1067552 h 1869341"/>
                    <a:gd name="connsiteX4" fmla="*/ 87245 w 612011"/>
                    <a:gd name="connsiteY4" fmla="*/ 1367097 h 1869341"/>
                    <a:gd name="connsiteX5" fmla="*/ 123280 w 612011"/>
                    <a:gd name="connsiteY5" fmla="*/ 1520247 h 1869341"/>
                    <a:gd name="connsiteX6" fmla="*/ 130037 w 612011"/>
                    <a:gd name="connsiteY6" fmla="*/ 1869341 h 1869341"/>
                    <a:gd name="connsiteX7" fmla="*/ 285440 w 612011"/>
                    <a:gd name="connsiteY7" fmla="*/ 1799522 h 1869341"/>
                    <a:gd name="connsiteX8" fmla="*/ 217873 w 612011"/>
                    <a:gd name="connsiteY8" fmla="*/ 1603579 h 1869341"/>
                    <a:gd name="connsiteX9" fmla="*/ 157064 w 612011"/>
                    <a:gd name="connsiteY9" fmla="*/ 1506734 h 1869341"/>
                    <a:gd name="connsiteX10" fmla="*/ 238143 w 612011"/>
                    <a:gd name="connsiteY10" fmla="*/ 1081065 h 1869341"/>
                    <a:gd name="connsiteX11" fmla="*/ 262918 w 612011"/>
                    <a:gd name="connsiteY11" fmla="*/ 909896 h 1869341"/>
                    <a:gd name="connsiteX12" fmla="*/ 118776 w 612011"/>
                    <a:gd name="connsiteY12" fmla="*/ 567560 h 1869341"/>
                    <a:gd name="connsiteX13" fmla="*/ 244900 w 612011"/>
                    <a:gd name="connsiteY13" fmla="*/ 376121 h 1869341"/>
                    <a:gd name="connsiteX14" fmla="*/ 612011 w 612011"/>
                    <a:gd name="connsiteY14" fmla="*/ 225223 h 1869341"/>
                    <a:gd name="connsiteX15" fmla="*/ 413816 w 612011"/>
                    <a:gd name="connsiteY15" fmla="*/ 0 h 1869341"/>
                    <a:gd name="connsiteX0" fmla="*/ 413816 w 612011"/>
                    <a:gd name="connsiteY0" fmla="*/ 0 h 1869341"/>
                    <a:gd name="connsiteX1" fmla="*/ 46705 w 612011"/>
                    <a:gd name="connsiteY1" fmla="*/ 391887 h 1869341"/>
                    <a:gd name="connsiteX2" fmla="*/ 19678 w 612011"/>
                    <a:gd name="connsiteY2" fmla="*/ 704945 h 1869341"/>
                    <a:gd name="connsiteX3" fmla="*/ 190847 w 612011"/>
                    <a:gd name="connsiteY3" fmla="*/ 1067552 h 1869341"/>
                    <a:gd name="connsiteX4" fmla="*/ 87245 w 612011"/>
                    <a:gd name="connsiteY4" fmla="*/ 1367097 h 1869341"/>
                    <a:gd name="connsiteX5" fmla="*/ 123280 w 612011"/>
                    <a:gd name="connsiteY5" fmla="*/ 1520247 h 1869341"/>
                    <a:gd name="connsiteX6" fmla="*/ 130037 w 612011"/>
                    <a:gd name="connsiteY6" fmla="*/ 1869341 h 1869341"/>
                    <a:gd name="connsiteX7" fmla="*/ 285440 w 612011"/>
                    <a:gd name="connsiteY7" fmla="*/ 1799522 h 1869341"/>
                    <a:gd name="connsiteX8" fmla="*/ 217873 w 612011"/>
                    <a:gd name="connsiteY8" fmla="*/ 1603579 h 1869341"/>
                    <a:gd name="connsiteX9" fmla="*/ 157064 w 612011"/>
                    <a:gd name="connsiteY9" fmla="*/ 1506734 h 1869341"/>
                    <a:gd name="connsiteX10" fmla="*/ 238143 w 612011"/>
                    <a:gd name="connsiteY10" fmla="*/ 1081065 h 1869341"/>
                    <a:gd name="connsiteX11" fmla="*/ 262918 w 612011"/>
                    <a:gd name="connsiteY11" fmla="*/ 909896 h 1869341"/>
                    <a:gd name="connsiteX12" fmla="*/ 118776 w 612011"/>
                    <a:gd name="connsiteY12" fmla="*/ 567560 h 1869341"/>
                    <a:gd name="connsiteX13" fmla="*/ 244900 w 612011"/>
                    <a:gd name="connsiteY13" fmla="*/ 376121 h 1869341"/>
                    <a:gd name="connsiteX14" fmla="*/ 612011 w 612011"/>
                    <a:gd name="connsiteY14" fmla="*/ 225223 h 1869341"/>
                    <a:gd name="connsiteX15" fmla="*/ 413816 w 612011"/>
                    <a:gd name="connsiteY15" fmla="*/ 0 h 1869341"/>
                    <a:gd name="connsiteX0" fmla="*/ 413816 w 612011"/>
                    <a:gd name="connsiteY0" fmla="*/ 0 h 1869341"/>
                    <a:gd name="connsiteX1" fmla="*/ 46705 w 612011"/>
                    <a:gd name="connsiteY1" fmla="*/ 391887 h 1869341"/>
                    <a:gd name="connsiteX2" fmla="*/ 19678 w 612011"/>
                    <a:gd name="connsiteY2" fmla="*/ 704945 h 1869341"/>
                    <a:gd name="connsiteX3" fmla="*/ 190847 w 612011"/>
                    <a:gd name="connsiteY3" fmla="*/ 1067552 h 1869341"/>
                    <a:gd name="connsiteX4" fmla="*/ 87245 w 612011"/>
                    <a:gd name="connsiteY4" fmla="*/ 1367097 h 1869341"/>
                    <a:gd name="connsiteX5" fmla="*/ 123280 w 612011"/>
                    <a:gd name="connsiteY5" fmla="*/ 1520247 h 1869341"/>
                    <a:gd name="connsiteX6" fmla="*/ 130037 w 612011"/>
                    <a:gd name="connsiteY6" fmla="*/ 1869341 h 1869341"/>
                    <a:gd name="connsiteX7" fmla="*/ 285440 w 612011"/>
                    <a:gd name="connsiteY7" fmla="*/ 1799522 h 1869341"/>
                    <a:gd name="connsiteX8" fmla="*/ 217873 w 612011"/>
                    <a:gd name="connsiteY8" fmla="*/ 1603579 h 1869341"/>
                    <a:gd name="connsiteX9" fmla="*/ 157064 w 612011"/>
                    <a:gd name="connsiteY9" fmla="*/ 1506734 h 1869341"/>
                    <a:gd name="connsiteX10" fmla="*/ 238143 w 612011"/>
                    <a:gd name="connsiteY10" fmla="*/ 1081065 h 1869341"/>
                    <a:gd name="connsiteX11" fmla="*/ 285440 w 612011"/>
                    <a:gd name="connsiteY11" fmla="*/ 914400 h 1869341"/>
                    <a:gd name="connsiteX12" fmla="*/ 118776 w 612011"/>
                    <a:gd name="connsiteY12" fmla="*/ 567560 h 1869341"/>
                    <a:gd name="connsiteX13" fmla="*/ 244900 w 612011"/>
                    <a:gd name="connsiteY13" fmla="*/ 376121 h 1869341"/>
                    <a:gd name="connsiteX14" fmla="*/ 612011 w 612011"/>
                    <a:gd name="connsiteY14" fmla="*/ 225223 h 1869341"/>
                    <a:gd name="connsiteX15" fmla="*/ 413816 w 612011"/>
                    <a:gd name="connsiteY15" fmla="*/ 0 h 1869341"/>
                    <a:gd name="connsiteX0" fmla="*/ 413816 w 612011"/>
                    <a:gd name="connsiteY0" fmla="*/ 0 h 1869341"/>
                    <a:gd name="connsiteX1" fmla="*/ 46705 w 612011"/>
                    <a:gd name="connsiteY1" fmla="*/ 391887 h 1869341"/>
                    <a:gd name="connsiteX2" fmla="*/ 19678 w 612011"/>
                    <a:gd name="connsiteY2" fmla="*/ 704945 h 1869341"/>
                    <a:gd name="connsiteX3" fmla="*/ 190847 w 612011"/>
                    <a:gd name="connsiteY3" fmla="*/ 1067552 h 1869341"/>
                    <a:gd name="connsiteX4" fmla="*/ 78236 w 612011"/>
                    <a:gd name="connsiteY4" fmla="*/ 1337818 h 1869341"/>
                    <a:gd name="connsiteX5" fmla="*/ 123280 w 612011"/>
                    <a:gd name="connsiteY5" fmla="*/ 1520247 h 1869341"/>
                    <a:gd name="connsiteX6" fmla="*/ 130037 w 612011"/>
                    <a:gd name="connsiteY6" fmla="*/ 1869341 h 1869341"/>
                    <a:gd name="connsiteX7" fmla="*/ 285440 w 612011"/>
                    <a:gd name="connsiteY7" fmla="*/ 1799522 h 1869341"/>
                    <a:gd name="connsiteX8" fmla="*/ 217873 w 612011"/>
                    <a:gd name="connsiteY8" fmla="*/ 1603579 h 1869341"/>
                    <a:gd name="connsiteX9" fmla="*/ 157064 w 612011"/>
                    <a:gd name="connsiteY9" fmla="*/ 1506734 h 1869341"/>
                    <a:gd name="connsiteX10" fmla="*/ 238143 w 612011"/>
                    <a:gd name="connsiteY10" fmla="*/ 1081065 h 1869341"/>
                    <a:gd name="connsiteX11" fmla="*/ 285440 w 612011"/>
                    <a:gd name="connsiteY11" fmla="*/ 914400 h 1869341"/>
                    <a:gd name="connsiteX12" fmla="*/ 118776 w 612011"/>
                    <a:gd name="connsiteY12" fmla="*/ 567560 h 1869341"/>
                    <a:gd name="connsiteX13" fmla="*/ 244900 w 612011"/>
                    <a:gd name="connsiteY13" fmla="*/ 376121 h 1869341"/>
                    <a:gd name="connsiteX14" fmla="*/ 612011 w 612011"/>
                    <a:gd name="connsiteY14" fmla="*/ 225223 h 1869341"/>
                    <a:gd name="connsiteX15" fmla="*/ 413816 w 612011"/>
                    <a:gd name="connsiteY15" fmla="*/ 0 h 1869341"/>
                    <a:gd name="connsiteX0" fmla="*/ 413816 w 612011"/>
                    <a:gd name="connsiteY0" fmla="*/ 0 h 1869341"/>
                    <a:gd name="connsiteX1" fmla="*/ 46705 w 612011"/>
                    <a:gd name="connsiteY1" fmla="*/ 391887 h 1869341"/>
                    <a:gd name="connsiteX2" fmla="*/ 19678 w 612011"/>
                    <a:gd name="connsiteY2" fmla="*/ 704945 h 1869341"/>
                    <a:gd name="connsiteX3" fmla="*/ 190847 w 612011"/>
                    <a:gd name="connsiteY3" fmla="*/ 1067552 h 1869341"/>
                    <a:gd name="connsiteX4" fmla="*/ 78236 w 612011"/>
                    <a:gd name="connsiteY4" fmla="*/ 1337818 h 1869341"/>
                    <a:gd name="connsiteX5" fmla="*/ 123280 w 612011"/>
                    <a:gd name="connsiteY5" fmla="*/ 1520247 h 1869341"/>
                    <a:gd name="connsiteX6" fmla="*/ 130037 w 612011"/>
                    <a:gd name="connsiteY6" fmla="*/ 1869341 h 1869341"/>
                    <a:gd name="connsiteX7" fmla="*/ 285440 w 612011"/>
                    <a:gd name="connsiteY7" fmla="*/ 1799522 h 1869341"/>
                    <a:gd name="connsiteX8" fmla="*/ 217873 w 612011"/>
                    <a:gd name="connsiteY8" fmla="*/ 1603579 h 1869341"/>
                    <a:gd name="connsiteX9" fmla="*/ 157064 w 612011"/>
                    <a:gd name="connsiteY9" fmla="*/ 1506734 h 1869341"/>
                    <a:gd name="connsiteX10" fmla="*/ 238143 w 612011"/>
                    <a:gd name="connsiteY10" fmla="*/ 1081065 h 1869341"/>
                    <a:gd name="connsiteX11" fmla="*/ 285440 w 612011"/>
                    <a:gd name="connsiteY11" fmla="*/ 914400 h 1869341"/>
                    <a:gd name="connsiteX12" fmla="*/ 118776 w 612011"/>
                    <a:gd name="connsiteY12" fmla="*/ 567560 h 1869341"/>
                    <a:gd name="connsiteX13" fmla="*/ 244900 w 612011"/>
                    <a:gd name="connsiteY13" fmla="*/ 376121 h 1869341"/>
                    <a:gd name="connsiteX14" fmla="*/ 612011 w 612011"/>
                    <a:gd name="connsiteY14" fmla="*/ 225223 h 1869341"/>
                    <a:gd name="connsiteX15" fmla="*/ 413816 w 612011"/>
                    <a:gd name="connsiteY15" fmla="*/ 0 h 1869341"/>
                    <a:gd name="connsiteX0" fmla="*/ 413816 w 612011"/>
                    <a:gd name="connsiteY0" fmla="*/ 0 h 1869341"/>
                    <a:gd name="connsiteX1" fmla="*/ 46705 w 612011"/>
                    <a:gd name="connsiteY1" fmla="*/ 391887 h 1869341"/>
                    <a:gd name="connsiteX2" fmla="*/ 19678 w 612011"/>
                    <a:gd name="connsiteY2" fmla="*/ 704945 h 1869341"/>
                    <a:gd name="connsiteX3" fmla="*/ 190847 w 612011"/>
                    <a:gd name="connsiteY3" fmla="*/ 1067552 h 1869341"/>
                    <a:gd name="connsiteX4" fmla="*/ 78236 w 612011"/>
                    <a:gd name="connsiteY4" fmla="*/ 1337818 h 1869341"/>
                    <a:gd name="connsiteX5" fmla="*/ 123280 w 612011"/>
                    <a:gd name="connsiteY5" fmla="*/ 1520247 h 1869341"/>
                    <a:gd name="connsiteX6" fmla="*/ 130037 w 612011"/>
                    <a:gd name="connsiteY6" fmla="*/ 1869341 h 1869341"/>
                    <a:gd name="connsiteX7" fmla="*/ 285440 w 612011"/>
                    <a:gd name="connsiteY7" fmla="*/ 1799522 h 1869341"/>
                    <a:gd name="connsiteX8" fmla="*/ 217873 w 612011"/>
                    <a:gd name="connsiteY8" fmla="*/ 1603579 h 1869341"/>
                    <a:gd name="connsiteX9" fmla="*/ 157064 w 612011"/>
                    <a:gd name="connsiteY9" fmla="*/ 1506734 h 1869341"/>
                    <a:gd name="connsiteX10" fmla="*/ 238143 w 612011"/>
                    <a:gd name="connsiteY10" fmla="*/ 1081065 h 1869341"/>
                    <a:gd name="connsiteX11" fmla="*/ 285440 w 612011"/>
                    <a:gd name="connsiteY11" fmla="*/ 914400 h 1869341"/>
                    <a:gd name="connsiteX12" fmla="*/ 118776 w 612011"/>
                    <a:gd name="connsiteY12" fmla="*/ 567560 h 1869341"/>
                    <a:gd name="connsiteX13" fmla="*/ 244900 w 612011"/>
                    <a:gd name="connsiteY13" fmla="*/ 376121 h 1869341"/>
                    <a:gd name="connsiteX14" fmla="*/ 612011 w 612011"/>
                    <a:gd name="connsiteY14" fmla="*/ 225223 h 1869341"/>
                    <a:gd name="connsiteX15" fmla="*/ 413816 w 612011"/>
                    <a:gd name="connsiteY15" fmla="*/ 0 h 1869341"/>
                    <a:gd name="connsiteX0" fmla="*/ 413816 w 612011"/>
                    <a:gd name="connsiteY0" fmla="*/ 0 h 1869341"/>
                    <a:gd name="connsiteX1" fmla="*/ 46705 w 612011"/>
                    <a:gd name="connsiteY1" fmla="*/ 391887 h 1869341"/>
                    <a:gd name="connsiteX2" fmla="*/ 19678 w 612011"/>
                    <a:gd name="connsiteY2" fmla="*/ 704945 h 1869341"/>
                    <a:gd name="connsiteX3" fmla="*/ 190847 w 612011"/>
                    <a:gd name="connsiteY3" fmla="*/ 1067552 h 1869341"/>
                    <a:gd name="connsiteX4" fmla="*/ 78236 w 612011"/>
                    <a:gd name="connsiteY4" fmla="*/ 1337818 h 1869341"/>
                    <a:gd name="connsiteX5" fmla="*/ 123280 w 612011"/>
                    <a:gd name="connsiteY5" fmla="*/ 1520247 h 1869341"/>
                    <a:gd name="connsiteX6" fmla="*/ 130037 w 612011"/>
                    <a:gd name="connsiteY6" fmla="*/ 1869341 h 1869341"/>
                    <a:gd name="connsiteX7" fmla="*/ 285440 w 612011"/>
                    <a:gd name="connsiteY7" fmla="*/ 1799522 h 1869341"/>
                    <a:gd name="connsiteX8" fmla="*/ 217873 w 612011"/>
                    <a:gd name="connsiteY8" fmla="*/ 1603579 h 1869341"/>
                    <a:gd name="connsiteX9" fmla="*/ 157064 w 612011"/>
                    <a:gd name="connsiteY9" fmla="*/ 1506734 h 1869341"/>
                    <a:gd name="connsiteX10" fmla="*/ 238143 w 612011"/>
                    <a:gd name="connsiteY10" fmla="*/ 1081065 h 1869341"/>
                    <a:gd name="connsiteX11" fmla="*/ 285440 w 612011"/>
                    <a:gd name="connsiteY11" fmla="*/ 914400 h 1869341"/>
                    <a:gd name="connsiteX12" fmla="*/ 118776 w 612011"/>
                    <a:gd name="connsiteY12" fmla="*/ 567560 h 1869341"/>
                    <a:gd name="connsiteX13" fmla="*/ 244900 w 612011"/>
                    <a:gd name="connsiteY13" fmla="*/ 376121 h 1869341"/>
                    <a:gd name="connsiteX14" fmla="*/ 612011 w 612011"/>
                    <a:gd name="connsiteY14" fmla="*/ 225223 h 1869341"/>
                    <a:gd name="connsiteX15" fmla="*/ 413816 w 612011"/>
                    <a:gd name="connsiteY15" fmla="*/ 0 h 1869341"/>
                    <a:gd name="connsiteX0" fmla="*/ 413816 w 612011"/>
                    <a:gd name="connsiteY0" fmla="*/ 0 h 1869341"/>
                    <a:gd name="connsiteX1" fmla="*/ 46705 w 612011"/>
                    <a:gd name="connsiteY1" fmla="*/ 391887 h 1869341"/>
                    <a:gd name="connsiteX2" fmla="*/ 19678 w 612011"/>
                    <a:gd name="connsiteY2" fmla="*/ 704945 h 1869341"/>
                    <a:gd name="connsiteX3" fmla="*/ 190847 w 612011"/>
                    <a:gd name="connsiteY3" fmla="*/ 1067552 h 1869341"/>
                    <a:gd name="connsiteX4" fmla="*/ 78236 w 612011"/>
                    <a:gd name="connsiteY4" fmla="*/ 1337818 h 1869341"/>
                    <a:gd name="connsiteX5" fmla="*/ 123280 w 612011"/>
                    <a:gd name="connsiteY5" fmla="*/ 1520247 h 1869341"/>
                    <a:gd name="connsiteX6" fmla="*/ 130037 w 612011"/>
                    <a:gd name="connsiteY6" fmla="*/ 1869341 h 1869341"/>
                    <a:gd name="connsiteX7" fmla="*/ 285440 w 612011"/>
                    <a:gd name="connsiteY7" fmla="*/ 1799522 h 1869341"/>
                    <a:gd name="connsiteX8" fmla="*/ 217873 w 612011"/>
                    <a:gd name="connsiteY8" fmla="*/ 1603579 h 1869341"/>
                    <a:gd name="connsiteX9" fmla="*/ 157064 w 612011"/>
                    <a:gd name="connsiteY9" fmla="*/ 1506734 h 1869341"/>
                    <a:gd name="connsiteX10" fmla="*/ 238143 w 612011"/>
                    <a:gd name="connsiteY10" fmla="*/ 1081065 h 1869341"/>
                    <a:gd name="connsiteX11" fmla="*/ 285440 w 612011"/>
                    <a:gd name="connsiteY11" fmla="*/ 914400 h 1869341"/>
                    <a:gd name="connsiteX12" fmla="*/ 118776 w 612011"/>
                    <a:gd name="connsiteY12" fmla="*/ 567560 h 1869341"/>
                    <a:gd name="connsiteX13" fmla="*/ 244900 w 612011"/>
                    <a:gd name="connsiteY13" fmla="*/ 376121 h 1869341"/>
                    <a:gd name="connsiteX14" fmla="*/ 612011 w 612011"/>
                    <a:gd name="connsiteY14" fmla="*/ 225223 h 1869341"/>
                    <a:gd name="connsiteX15" fmla="*/ 413816 w 612011"/>
                    <a:gd name="connsiteY15" fmla="*/ 0 h 1869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12011" h="1869341">
                      <a:moveTo>
                        <a:pt x="413816" y="0"/>
                      </a:moveTo>
                      <a:lnTo>
                        <a:pt x="46705" y="391887"/>
                      </a:lnTo>
                      <a:cubicBezTo>
                        <a:pt x="-32122" y="569812"/>
                        <a:pt x="10668" y="648639"/>
                        <a:pt x="19678" y="704945"/>
                      </a:cubicBezTo>
                      <a:cubicBezTo>
                        <a:pt x="128535" y="861850"/>
                        <a:pt x="133791" y="946683"/>
                        <a:pt x="190847" y="1067552"/>
                      </a:cubicBezTo>
                      <a:lnTo>
                        <a:pt x="78236" y="1337818"/>
                      </a:lnTo>
                      <a:cubicBezTo>
                        <a:pt x="75234" y="1448176"/>
                        <a:pt x="94751" y="1472951"/>
                        <a:pt x="123280" y="1520247"/>
                      </a:cubicBezTo>
                      <a:cubicBezTo>
                        <a:pt x="114270" y="1654629"/>
                        <a:pt x="127785" y="1752976"/>
                        <a:pt x="130037" y="1869341"/>
                      </a:cubicBezTo>
                      <a:lnTo>
                        <a:pt x="285440" y="1799522"/>
                      </a:lnTo>
                      <a:lnTo>
                        <a:pt x="217873" y="1603579"/>
                      </a:lnTo>
                      <a:cubicBezTo>
                        <a:pt x="188594" y="1582558"/>
                        <a:pt x="177334" y="1539016"/>
                        <a:pt x="157064" y="1506734"/>
                      </a:cubicBezTo>
                      <a:lnTo>
                        <a:pt x="238143" y="1081065"/>
                      </a:lnTo>
                      <a:lnTo>
                        <a:pt x="285440" y="914400"/>
                      </a:lnTo>
                      <a:cubicBezTo>
                        <a:pt x="229135" y="822810"/>
                        <a:pt x="136794" y="731221"/>
                        <a:pt x="118776" y="567560"/>
                      </a:cubicBezTo>
                      <a:cubicBezTo>
                        <a:pt x="147304" y="496990"/>
                        <a:pt x="110519" y="403900"/>
                        <a:pt x="244900" y="376121"/>
                      </a:cubicBezTo>
                      <a:lnTo>
                        <a:pt x="612011" y="225223"/>
                      </a:lnTo>
                      <a:lnTo>
                        <a:pt x="413816" y="0"/>
                      </a:lnTo>
                      <a:close/>
                    </a:path>
                  </a:pathLst>
                </a:cu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17" name="Freeform: Shape 116">
                  <a:extLst>
                    <a:ext uri="{FF2B5EF4-FFF2-40B4-BE49-F238E27FC236}">
                      <a16:creationId xmlns:a16="http://schemas.microsoft.com/office/drawing/2014/main" id="{9FE702CA-0DA6-4F2F-9610-8E35B8DED100}"/>
                    </a:ext>
                  </a:extLst>
                </p:cNvPr>
                <p:cNvSpPr/>
                <p:nvPr/>
              </p:nvSpPr>
              <p:spPr>
                <a:xfrm>
                  <a:off x="9107965" y="3184634"/>
                  <a:ext cx="434677" cy="840077"/>
                </a:xfrm>
                <a:custGeom>
                  <a:avLst/>
                  <a:gdLst>
                    <a:gd name="connsiteX0" fmla="*/ 175672 w 434677"/>
                    <a:gd name="connsiteY0" fmla="*/ 0 h 840077"/>
                    <a:gd name="connsiteX1" fmla="*/ 299544 w 434677"/>
                    <a:gd name="connsiteY1" fmla="*/ 355851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9544 w 434677"/>
                    <a:gd name="connsiteY10" fmla="*/ 452696 h 840077"/>
                    <a:gd name="connsiteX11" fmla="*/ 252248 w 434677"/>
                    <a:gd name="connsiteY11" fmla="*/ 4346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301797 w 434677"/>
                    <a:gd name="connsiteY16" fmla="*/ 380625 h 840077"/>
                    <a:gd name="connsiteX17" fmla="*/ 119367 w 434677"/>
                    <a:gd name="connsiteY17" fmla="*/ 191439 h 840077"/>
                    <a:gd name="connsiteX18" fmla="*/ 175672 w 434677"/>
                    <a:gd name="connsiteY18" fmla="*/ 0 h 840077"/>
                    <a:gd name="connsiteX0" fmla="*/ 175672 w 434677"/>
                    <a:gd name="connsiteY0" fmla="*/ 0 h 840077"/>
                    <a:gd name="connsiteX1" fmla="*/ 299544 w 434677"/>
                    <a:gd name="connsiteY1" fmla="*/ 355851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9544 w 434677"/>
                    <a:gd name="connsiteY10" fmla="*/ 452696 h 840077"/>
                    <a:gd name="connsiteX11" fmla="*/ 252248 w 434677"/>
                    <a:gd name="connsiteY11" fmla="*/ 4346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301797 w 434677"/>
                    <a:gd name="connsiteY16" fmla="*/ 380625 h 840077"/>
                    <a:gd name="connsiteX17" fmla="*/ 119367 w 434677"/>
                    <a:gd name="connsiteY17" fmla="*/ 191439 h 840077"/>
                    <a:gd name="connsiteX18" fmla="*/ 175672 w 434677"/>
                    <a:gd name="connsiteY18" fmla="*/ 0 h 840077"/>
                    <a:gd name="connsiteX0" fmla="*/ 175672 w 434677"/>
                    <a:gd name="connsiteY0" fmla="*/ 0 h 840077"/>
                    <a:gd name="connsiteX1" fmla="*/ 309069 w 434677"/>
                    <a:gd name="connsiteY1" fmla="*/ 357439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9544 w 434677"/>
                    <a:gd name="connsiteY10" fmla="*/ 452696 h 840077"/>
                    <a:gd name="connsiteX11" fmla="*/ 252248 w 434677"/>
                    <a:gd name="connsiteY11" fmla="*/ 4346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301797 w 434677"/>
                    <a:gd name="connsiteY16" fmla="*/ 380625 h 840077"/>
                    <a:gd name="connsiteX17" fmla="*/ 119367 w 434677"/>
                    <a:gd name="connsiteY17" fmla="*/ 191439 h 840077"/>
                    <a:gd name="connsiteX18" fmla="*/ 175672 w 434677"/>
                    <a:gd name="connsiteY18" fmla="*/ 0 h 840077"/>
                    <a:gd name="connsiteX0" fmla="*/ 175672 w 434677"/>
                    <a:gd name="connsiteY0" fmla="*/ 0 h 840077"/>
                    <a:gd name="connsiteX1" fmla="*/ 309069 w 434677"/>
                    <a:gd name="connsiteY1" fmla="*/ 357439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9544 w 434677"/>
                    <a:gd name="connsiteY10" fmla="*/ 452696 h 840077"/>
                    <a:gd name="connsiteX11" fmla="*/ 252248 w 434677"/>
                    <a:gd name="connsiteY11" fmla="*/ 4346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301797 w 434677"/>
                    <a:gd name="connsiteY16" fmla="*/ 380625 h 840077"/>
                    <a:gd name="connsiteX17" fmla="*/ 119367 w 434677"/>
                    <a:gd name="connsiteY17" fmla="*/ 191439 h 840077"/>
                    <a:gd name="connsiteX18" fmla="*/ 175672 w 434677"/>
                    <a:gd name="connsiteY18"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9544 w 434677"/>
                    <a:gd name="connsiteY10" fmla="*/ 452696 h 840077"/>
                    <a:gd name="connsiteX11" fmla="*/ 252248 w 434677"/>
                    <a:gd name="connsiteY11" fmla="*/ 4346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301797 w 434677"/>
                    <a:gd name="connsiteY16" fmla="*/ 380625 h 840077"/>
                    <a:gd name="connsiteX17" fmla="*/ 119367 w 434677"/>
                    <a:gd name="connsiteY17" fmla="*/ 191439 h 840077"/>
                    <a:gd name="connsiteX18" fmla="*/ 175672 w 434677"/>
                    <a:gd name="connsiteY18"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9544 w 434677"/>
                    <a:gd name="connsiteY10" fmla="*/ 452696 h 840077"/>
                    <a:gd name="connsiteX11" fmla="*/ 252248 w 434677"/>
                    <a:gd name="connsiteY11" fmla="*/ 4346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279572 w 434677"/>
                    <a:gd name="connsiteY16" fmla="*/ 366338 h 840077"/>
                    <a:gd name="connsiteX17" fmla="*/ 119367 w 434677"/>
                    <a:gd name="connsiteY17" fmla="*/ 191439 h 840077"/>
                    <a:gd name="connsiteX18" fmla="*/ 175672 w 434677"/>
                    <a:gd name="connsiteY18"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9544 w 434677"/>
                    <a:gd name="connsiteY10" fmla="*/ 452696 h 840077"/>
                    <a:gd name="connsiteX11" fmla="*/ 252248 w 434677"/>
                    <a:gd name="connsiteY11" fmla="*/ 4346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279572 w 434677"/>
                    <a:gd name="connsiteY16" fmla="*/ 366338 h 840077"/>
                    <a:gd name="connsiteX17" fmla="*/ 119367 w 434677"/>
                    <a:gd name="connsiteY17" fmla="*/ 191439 h 840077"/>
                    <a:gd name="connsiteX18" fmla="*/ 175672 w 434677"/>
                    <a:gd name="connsiteY18"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4782 w 434677"/>
                    <a:gd name="connsiteY10" fmla="*/ 468571 h 840077"/>
                    <a:gd name="connsiteX11" fmla="*/ 252248 w 434677"/>
                    <a:gd name="connsiteY11" fmla="*/ 4346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279572 w 434677"/>
                    <a:gd name="connsiteY16" fmla="*/ 366338 h 840077"/>
                    <a:gd name="connsiteX17" fmla="*/ 119367 w 434677"/>
                    <a:gd name="connsiteY17" fmla="*/ 191439 h 840077"/>
                    <a:gd name="connsiteX18" fmla="*/ 175672 w 434677"/>
                    <a:gd name="connsiteY18"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4782 w 434677"/>
                    <a:gd name="connsiteY10" fmla="*/ 468571 h 840077"/>
                    <a:gd name="connsiteX11" fmla="*/ 252248 w 434677"/>
                    <a:gd name="connsiteY11" fmla="*/ 4346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279572 w 434677"/>
                    <a:gd name="connsiteY16" fmla="*/ 366338 h 840077"/>
                    <a:gd name="connsiteX17" fmla="*/ 119367 w 434677"/>
                    <a:gd name="connsiteY17" fmla="*/ 191439 h 840077"/>
                    <a:gd name="connsiteX18" fmla="*/ 175672 w 434677"/>
                    <a:gd name="connsiteY18"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4782 w 434677"/>
                    <a:gd name="connsiteY10" fmla="*/ 468571 h 840077"/>
                    <a:gd name="connsiteX11" fmla="*/ 191923 w 434677"/>
                    <a:gd name="connsiteY11" fmla="*/ 4473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279572 w 434677"/>
                    <a:gd name="connsiteY16" fmla="*/ 366338 h 840077"/>
                    <a:gd name="connsiteX17" fmla="*/ 119367 w 434677"/>
                    <a:gd name="connsiteY17" fmla="*/ 191439 h 840077"/>
                    <a:gd name="connsiteX18" fmla="*/ 175672 w 434677"/>
                    <a:gd name="connsiteY18"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4782 w 434677"/>
                    <a:gd name="connsiteY10" fmla="*/ 468571 h 840077"/>
                    <a:gd name="connsiteX11" fmla="*/ 191923 w 434677"/>
                    <a:gd name="connsiteY11" fmla="*/ 4473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279572 w 434677"/>
                    <a:gd name="connsiteY16" fmla="*/ 366338 h 840077"/>
                    <a:gd name="connsiteX17" fmla="*/ 119367 w 434677"/>
                    <a:gd name="connsiteY17" fmla="*/ 191439 h 840077"/>
                    <a:gd name="connsiteX18" fmla="*/ 175672 w 434677"/>
                    <a:gd name="connsiteY18"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93194 w 434677"/>
                    <a:gd name="connsiteY10" fmla="*/ 465396 h 840077"/>
                    <a:gd name="connsiteX11" fmla="*/ 191923 w 434677"/>
                    <a:gd name="connsiteY11" fmla="*/ 447378 h 840077"/>
                    <a:gd name="connsiteX12" fmla="*/ 13513 w 434677"/>
                    <a:gd name="connsiteY12" fmla="*/ 585577 h 840077"/>
                    <a:gd name="connsiteX13" fmla="*/ 0 w 434677"/>
                    <a:gd name="connsiteY13" fmla="*/ 328824 h 840077"/>
                    <a:gd name="connsiteX14" fmla="*/ 191438 w 434677"/>
                    <a:gd name="connsiteY14" fmla="*/ 335581 h 840077"/>
                    <a:gd name="connsiteX15" fmla="*/ 286031 w 434677"/>
                    <a:gd name="connsiteY15" fmla="*/ 421165 h 840077"/>
                    <a:gd name="connsiteX16" fmla="*/ 279572 w 434677"/>
                    <a:gd name="connsiteY16" fmla="*/ 366338 h 840077"/>
                    <a:gd name="connsiteX17" fmla="*/ 119367 w 434677"/>
                    <a:gd name="connsiteY17" fmla="*/ 191439 h 840077"/>
                    <a:gd name="connsiteX18" fmla="*/ 175672 w 434677"/>
                    <a:gd name="connsiteY18"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59004 w 434677"/>
                    <a:gd name="connsiteY8" fmla="*/ 639630 h 840077"/>
                    <a:gd name="connsiteX9" fmla="*/ 263509 w 434677"/>
                    <a:gd name="connsiteY9" fmla="*/ 538280 h 840077"/>
                    <a:gd name="connsiteX10" fmla="*/ 272573 w 434677"/>
                    <a:gd name="connsiteY10" fmla="*/ 504716 h 840077"/>
                    <a:gd name="connsiteX11" fmla="*/ 293194 w 434677"/>
                    <a:gd name="connsiteY11" fmla="*/ 465396 h 840077"/>
                    <a:gd name="connsiteX12" fmla="*/ 191923 w 434677"/>
                    <a:gd name="connsiteY12" fmla="*/ 447378 h 840077"/>
                    <a:gd name="connsiteX13" fmla="*/ 13513 w 434677"/>
                    <a:gd name="connsiteY13" fmla="*/ 585577 h 840077"/>
                    <a:gd name="connsiteX14" fmla="*/ 0 w 434677"/>
                    <a:gd name="connsiteY14" fmla="*/ 328824 h 840077"/>
                    <a:gd name="connsiteX15" fmla="*/ 191438 w 434677"/>
                    <a:gd name="connsiteY15" fmla="*/ 335581 h 840077"/>
                    <a:gd name="connsiteX16" fmla="*/ 286031 w 434677"/>
                    <a:gd name="connsiteY16" fmla="*/ 421165 h 840077"/>
                    <a:gd name="connsiteX17" fmla="*/ 279572 w 434677"/>
                    <a:gd name="connsiteY17" fmla="*/ 366338 h 840077"/>
                    <a:gd name="connsiteX18" fmla="*/ 119367 w 434677"/>
                    <a:gd name="connsiteY18" fmla="*/ 191439 h 840077"/>
                    <a:gd name="connsiteX19" fmla="*/ 175672 w 434677"/>
                    <a:gd name="connsiteY19"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39954 w 434677"/>
                    <a:gd name="connsiteY8" fmla="*/ 650742 h 840077"/>
                    <a:gd name="connsiteX9" fmla="*/ 263509 w 434677"/>
                    <a:gd name="connsiteY9" fmla="*/ 538280 h 840077"/>
                    <a:gd name="connsiteX10" fmla="*/ 272573 w 434677"/>
                    <a:gd name="connsiteY10" fmla="*/ 504716 h 840077"/>
                    <a:gd name="connsiteX11" fmla="*/ 293194 w 434677"/>
                    <a:gd name="connsiteY11" fmla="*/ 465396 h 840077"/>
                    <a:gd name="connsiteX12" fmla="*/ 191923 w 434677"/>
                    <a:gd name="connsiteY12" fmla="*/ 447378 h 840077"/>
                    <a:gd name="connsiteX13" fmla="*/ 13513 w 434677"/>
                    <a:gd name="connsiteY13" fmla="*/ 585577 h 840077"/>
                    <a:gd name="connsiteX14" fmla="*/ 0 w 434677"/>
                    <a:gd name="connsiteY14" fmla="*/ 328824 h 840077"/>
                    <a:gd name="connsiteX15" fmla="*/ 191438 w 434677"/>
                    <a:gd name="connsiteY15" fmla="*/ 335581 h 840077"/>
                    <a:gd name="connsiteX16" fmla="*/ 286031 w 434677"/>
                    <a:gd name="connsiteY16" fmla="*/ 421165 h 840077"/>
                    <a:gd name="connsiteX17" fmla="*/ 279572 w 434677"/>
                    <a:gd name="connsiteY17" fmla="*/ 366338 h 840077"/>
                    <a:gd name="connsiteX18" fmla="*/ 119367 w 434677"/>
                    <a:gd name="connsiteY18" fmla="*/ 191439 h 840077"/>
                    <a:gd name="connsiteX19" fmla="*/ 175672 w 434677"/>
                    <a:gd name="connsiteY19"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39954 w 434677"/>
                    <a:gd name="connsiteY8" fmla="*/ 650742 h 840077"/>
                    <a:gd name="connsiteX9" fmla="*/ 263509 w 434677"/>
                    <a:gd name="connsiteY9" fmla="*/ 538280 h 840077"/>
                    <a:gd name="connsiteX10" fmla="*/ 272573 w 434677"/>
                    <a:gd name="connsiteY10" fmla="*/ 504716 h 840077"/>
                    <a:gd name="connsiteX11" fmla="*/ 293194 w 434677"/>
                    <a:gd name="connsiteY11" fmla="*/ 465396 h 840077"/>
                    <a:gd name="connsiteX12" fmla="*/ 191923 w 434677"/>
                    <a:gd name="connsiteY12" fmla="*/ 447378 h 840077"/>
                    <a:gd name="connsiteX13" fmla="*/ 13513 w 434677"/>
                    <a:gd name="connsiteY13" fmla="*/ 585577 h 840077"/>
                    <a:gd name="connsiteX14" fmla="*/ 0 w 434677"/>
                    <a:gd name="connsiteY14" fmla="*/ 328824 h 840077"/>
                    <a:gd name="connsiteX15" fmla="*/ 191438 w 434677"/>
                    <a:gd name="connsiteY15" fmla="*/ 335581 h 840077"/>
                    <a:gd name="connsiteX16" fmla="*/ 286031 w 434677"/>
                    <a:gd name="connsiteY16" fmla="*/ 421165 h 840077"/>
                    <a:gd name="connsiteX17" fmla="*/ 279572 w 434677"/>
                    <a:gd name="connsiteY17" fmla="*/ 366338 h 840077"/>
                    <a:gd name="connsiteX18" fmla="*/ 119367 w 434677"/>
                    <a:gd name="connsiteY18" fmla="*/ 191439 h 840077"/>
                    <a:gd name="connsiteX19" fmla="*/ 175672 w 434677"/>
                    <a:gd name="connsiteY19"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39954 w 434677"/>
                    <a:gd name="connsiteY8" fmla="*/ 650742 h 840077"/>
                    <a:gd name="connsiteX9" fmla="*/ 261921 w 434677"/>
                    <a:gd name="connsiteY9" fmla="*/ 554155 h 840077"/>
                    <a:gd name="connsiteX10" fmla="*/ 272573 w 434677"/>
                    <a:gd name="connsiteY10" fmla="*/ 504716 h 840077"/>
                    <a:gd name="connsiteX11" fmla="*/ 293194 w 434677"/>
                    <a:gd name="connsiteY11" fmla="*/ 465396 h 840077"/>
                    <a:gd name="connsiteX12" fmla="*/ 191923 w 434677"/>
                    <a:gd name="connsiteY12" fmla="*/ 447378 h 840077"/>
                    <a:gd name="connsiteX13" fmla="*/ 13513 w 434677"/>
                    <a:gd name="connsiteY13" fmla="*/ 585577 h 840077"/>
                    <a:gd name="connsiteX14" fmla="*/ 0 w 434677"/>
                    <a:gd name="connsiteY14" fmla="*/ 328824 h 840077"/>
                    <a:gd name="connsiteX15" fmla="*/ 191438 w 434677"/>
                    <a:gd name="connsiteY15" fmla="*/ 335581 h 840077"/>
                    <a:gd name="connsiteX16" fmla="*/ 286031 w 434677"/>
                    <a:gd name="connsiteY16" fmla="*/ 421165 h 840077"/>
                    <a:gd name="connsiteX17" fmla="*/ 279572 w 434677"/>
                    <a:gd name="connsiteY17" fmla="*/ 366338 h 840077"/>
                    <a:gd name="connsiteX18" fmla="*/ 119367 w 434677"/>
                    <a:gd name="connsiteY18" fmla="*/ 191439 h 840077"/>
                    <a:gd name="connsiteX19" fmla="*/ 175672 w 434677"/>
                    <a:gd name="connsiteY19"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39954 w 434677"/>
                    <a:gd name="connsiteY8" fmla="*/ 650742 h 840077"/>
                    <a:gd name="connsiteX9" fmla="*/ 261921 w 434677"/>
                    <a:gd name="connsiteY9" fmla="*/ 554155 h 840077"/>
                    <a:gd name="connsiteX10" fmla="*/ 291623 w 434677"/>
                    <a:gd name="connsiteY10" fmla="*/ 511066 h 840077"/>
                    <a:gd name="connsiteX11" fmla="*/ 293194 w 434677"/>
                    <a:gd name="connsiteY11" fmla="*/ 465396 h 840077"/>
                    <a:gd name="connsiteX12" fmla="*/ 191923 w 434677"/>
                    <a:gd name="connsiteY12" fmla="*/ 447378 h 840077"/>
                    <a:gd name="connsiteX13" fmla="*/ 13513 w 434677"/>
                    <a:gd name="connsiteY13" fmla="*/ 585577 h 840077"/>
                    <a:gd name="connsiteX14" fmla="*/ 0 w 434677"/>
                    <a:gd name="connsiteY14" fmla="*/ 328824 h 840077"/>
                    <a:gd name="connsiteX15" fmla="*/ 191438 w 434677"/>
                    <a:gd name="connsiteY15" fmla="*/ 335581 h 840077"/>
                    <a:gd name="connsiteX16" fmla="*/ 286031 w 434677"/>
                    <a:gd name="connsiteY16" fmla="*/ 421165 h 840077"/>
                    <a:gd name="connsiteX17" fmla="*/ 279572 w 434677"/>
                    <a:gd name="connsiteY17" fmla="*/ 366338 h 840077"/>
                    <a:gd name="connsiteX18" fmla="*/ 119367 w 434677"/>
                    <a:gd name="connsiteY18" fmla="*/ 191439 h 840077"/>
                    <a:gd name="connsiteX19" fmla="*/ 175672 w 434677"/>
                    <a:gd name="connsiteY19" fmla="*/ 0 h 840077"/>
                    <a:gd name="connsiteX0" fmla="*/ 175672 w 434677"/>
                    <a:gd name="connsiteY0" fmla="*/ 0 h 840077"/>
                    <a:gd name="connsiteX1" fmla="*/ 285257 w 434677"/>
                    <a:gd name="connsiteY1" fmla="*/ 333627 h 840077"/>
                    <a:gd name="connsiteX2" fmla="*/ 434677 w 434677"/>
                    <a:gd name="connsiteY2" fmla="*/ 310806 h 840077"/>
                    <a:gd name="connsiteX3" fmla="*/ 360354 w 434677"/>
                    <a:gd name="connsiteY3" fmla="*/ 655396 h 840077"/>
                    <a:gd name="connsiteX4" fmla="*/ 308553 w 434677"/>
                    <a:gd name="connsiteY4" fmla="*/ 664404 h 840077"/>
                    <a:gd name="connsiteX5" fmla="*/ 277022 w 434677"/>
                    <a:gd name="connsiteY5" fmla="*/ 655396 h 840077"/>
                    <a:gd name="connsiteX6" fmla="*/ 130628 w 434677"/>
                    <a:gd name="connsiteY6" fmla="*/ 840077 h 840077"/>
                    <a:gd name="connsiteX7" fmla="*/ 42792 w 434677"/>
                    <a:gd name="connsiteY7" fmla="*/ 786024 h 840077"/>
                    <a:gd name="connsiteX8" fmla="*/ 239954 w 434677"/>
                    <a:gd name="connsiteY8" fmla="*/ 650742 h 840077"/>
                    <a:gd name="connsiteX9" fmla="*/ 261921 w 434677"/>
                    <a:gd name="connsiteY9" fmla="*/ 554155 h 840077"/>
                    <a:gd name="connsiteX10" fmla="*/ 280510 w 434677"/>
                    <a:gd name="connsiteY10" fmla="*/ 511066 h 840077"/>
                    <a:gd name="connsiteX11" fmla="*/ 293194 w 434677"/>
                    <a:gd name="connsiteY11" fmla="*/ 465396 h 840077"/>
                    <a:gd name="connsiteX12" fmla="*/ 191923 w 434677"/>
                    <a:gd name="connsiteY12" fmla="*/ 447378 h 840077"/>
                    <a:gd name="connsiteX13" fmla="*/ 13513 w 434677"/>
                    <a:gd name="connsiteY13" fmla="*/ 585577 h 840077"/>
                    <a:gd name="connsiteX14" fmla="*/ 0 w 434677"/>
                    <a:gd name="connsiteY14" fmla="*/ 328824 h 840077"/>
                    <a:gd name="connsiteX15" fmla="*/ 191438 w 434677"/>
                    <a:gd name="connsiteY15" fmla="*/ 335581 h 840077"/>
                    <a:gd name="connsiteX16" fmla="*/ 286031 w 434677"/>
                    <a:gd name="connsiteY16" fmla="*/ 421165 h 840077"/>
                    <a:gd name="connsiteX17" fmla="*/ 279572 w 434677"/>
                    <a:gd name="connsiteY17" fmla="*/ 366338 h 840077"/>
                    <a:gd name="connsiteX18" fmla="*/ 119367 w 434677"/>
                    <a:gd name="connsiteY18" fmla="*/ 191439 h 840077"/>
                    <a:gd name="connsiteX19" fmla="*/ 175672 w 434677"/>
                    <a:gd name="connsiteY19" fmla="*/ 0 h 840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34677" h="840077">
                      <a:moveTo>
                        <a:pt x="175672" y="0"/>
                      </a:moveTo>
                      <a:lnTo>
                        <a:pt x="285257" y="333627"/>
                      </a:lnTo>
                      <a:cubicBezTo>
                        <a:pt x="320776" y="375233"/>
                        <a:pt x="392808" y="326350"/>
                        <a:pt x="434677" y="310806"/>
                      </a:cubicBezTo>
                      <a:lnTo>
                        <a:pt x="360354" y="655396"/>
                      </a:lnTo>
                      <a:lnTo>
                        <a:pt x="308553" y="664404"/>
                      </a:lnTo>
                      <a:lnTo>
                        <a:pt x="277022" y="655396"/>
                      </a:lnTo>
                      <a:lnTo>
                        <a:pt x="130628" y="840077"/>
                      </a:lnTo>
                      <a:lnTo>
                        <a:pt x="42792" y="786024"/>
                      </a:lnTo>
                      <a:lnTo>
                        <a:pt x="239954" y="650742"/>
                      </a:lnTo>
                      <a:cubicBezTo>
                        <a:pt x="265269" y="613784"/>
                        <a:pt x="228669" y="619688"/>
                        <a:pt x="261921" y="554155"/>
                      </a:cubicBezTo>
                      <a:cubicBezTo>
                        <a:pt x="265241" y="532992"/>
                        <a:pt x="275563" y="523213"/>
                        <a:pt x="280510" y="511066"/>
                      </a:cubicBezTo>
                      <a:cubicBezTo>
                        <a:pt x="285457" y="498919"/>
                        <a:pt x="307694" y="476275"/>
                        <a:pt x="293194" y="465396"/>
                      </a:cubicBezTo>
                      <a:cubicBezTo>
                        <a:pt x="258908" y="458332"/>
                        <a:pt x="234147" y="417930"/>
                        <a:pt x="191923" y="447378"/>
                      </a:cubicBezTo>
                      <a:lnTo>
                        <a:pt x="13513" y="585577"/>
                      </a:lnTo>
                      <a:lnTo>
                        <a:pt x="0" y="328824"/>
                      </a:lnTo>
                      <a:lnTo>
                        <a:pt x="191438" y="335581"/>
                      </a:lnTo>
                      <a:lnTo>
                        <a:pt x="286031" y="421165"/>
                      </a:lnTo>
                      <a:cubicBezTo>
                        <a:pt x="283878" y="402889"/>
                        <a:pt x="319825" y="398901"/>
                        <a:pt x="279572" y="366338"/>
                      </a:cubicBezTo>
                      <a:lnTo>
                        <a:pt x="119367" y="191439"/>
                      </a:lnTo>
                      <a:lnTo>
                        <a:pt x="17567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grpSp>
            <p:nvGrpSpPr>
              <p:cNvPr id="77" name="Group 76">
                <a:extLst>
                  <a:ext uri="{FF2B5EF4-FFF2-40B4-BE49-F238E27FC236}">
                    <a16:creationId xmlns:a16="http://schemas.microsoft.com/office/drawing/2014/main" id="{08978DBC-54BF-4DC5-9DCB-DCB07A7881A8}"/>
                  </a:ext>
                </a:extLst>
              </p:cNvPr>
              <p:cNvGrpSpPr>
                <a:grpSpLocks noChangeAspect="1"/>
              </p:cNvGrpSpPr>
              <p:nvPr/>
            </p:nvGrpSpPr>
            <p:grpSpPr>
              <a:xfrm>
                <a:off x="7044838" y="1408751"/>
                <a:ext cx="399452" cy="179932"/>
                <a:chOff x="767562" y="827441"/>
                <a:chExt cx="7324001" cy="3571674"/>
              </a:xfrm>
              <a:solidFill>
                <a:srgbClr val="2774AA"/>
              </a:solidFill>
            </p:grpSpPr>
            <p:sp>
              <p:nvSpPr>
                <p:cNvPr id="106" name="Freeform: Shape 105">
                  <a:extLst>
                    <a:ext uri="{FF2B5EF4-FFF2-40B4-BE49-F238E27FC236}">
                      <a16:creationId xmlns:a16="http://schemas.microsoft.com/office/drawing/2014/main" id="{7860B6DD-E6DC-40C1-A840-A6C2D675B300}"/>
                    </a:ext>
                  </a:extLst>
                </p:cNvPr>
                <p:cNvSpPr/>
                <p:nvPr/>
              </p:nvSpPr>
              <p:spPr>
                <a:xfrm>
                  <a:off x="767562" y="1162931"/>
                  <a:ext cx="7324001" cy="2323437"/>
                </a:xfrm>
                <a:custGeom>
                  <a:avLst/>
                  <a:gdLst>
                    <a:gd name="connsiteX0" fmla="*/ 6887981 w 7315200"/>
                    <a:gd name="connsiteY0" fmla="*/ 1566472 h 2031167"/>
                    <a:gd name="connsiteX1" fmla="*/ 7315200 w 7315200"/>
                    <a:gd name="connsiteY1" fmla="*/ 1446551 h 2031167"/>
                    <a:gd name="connsiteX2" fmla="*/ 7315200 w 7315200"/>
                    <a:gd name="connsiteY2" fmla="*/ 1528996 h 2031167"/>
                    <a:gd name="connsiteX3" fmla="*/ 1371600 w 7315200"/>
                    <a:gd name="connsiteY3" fmla="*/ 1633928 h 2031167"/>
                    <a:gd name="connsiteX4" fmla="*/ 0 w 7315200"/>
                    <a:gd name="connsiteY4" fmla="*/ 2031167 h 2031167"/>
                    <a:gd name="connsiteX5" fmla="*/ 217358 w 7315200"/>
                    <a:gd name="connsiteY5" fmla="*/ 0 h 2031167"/>
                    <a:gd name="connsiteX6" fmla="*/ 1446551 w 7315200"/>
                    <a:gd name="connsiteY6" fmla="*/ 944380 h 2031167"/>
                    <a:gd name="connsiteX7" fmla="*/ 5711253 w 7315200"/>
                    <a:gd name="connsiteY7" fmla="*/ 74951 h 2031167"/>
                    <a:gd name="connsiteX8" fmla="*/ 7270230 w 7315200"/>
                    <a:gd name="connsiteY8" fmla="*/ 1184223 h 2031167"/>
                    <a:gd name="connsiteX9" fmla="*/ 6887981 w 7315200"/>
                    <a:gd name="connsiteY9" fmla="*/ 1566472 h 2031167"/>
                    <a:gd name="connsiteX0" fmla="*/ 6887981 w 7315200"/>
                    <a:gd name="connsiteY0" fmla="*/ 1566472 h 2031167"/>
                    <a:gd name="connsiteX1" fmla="*/ 7315200 w 7315200"/>
                    <a:gd name="connsiteY1" fmla="*/ 1446551 h 2031167"/>
                    <a:gd name="connsiteX2" fmla="*/ 7315200 w 7315200"/>
                    <a:gd name="connsiteY2" fmla="*/ 1528996 h 2031167"/>
                    <a:gd name="connsiteX3" fmla="*/ 1371600 w 7315200"/>
                    <a:gd name="connsiteY3" fmla="*/ 1633928 h 2031167"/>
                    <a:gd name="connsiteX4" fmla="*/ 0 w 7315200"/>
                    <a:gd name="connsiteY4" fmla="*/ 2031167 h 2031167"/>
                    <a:gd name="connsiteX5" fmla="*/ 419725 w 7315200"/>
                    <a:gd name="connsiteY5" fmla="*/ 1109272 h 2031167"/>
                    <a:gd name="connsiteX6" fmla="*/ 217358 w 7315200"/>
                    <a:gd name="connsiteY6" fmla="*/ 0 h 2031167"/>
                    <a:gd name="connsiteX7" fmla="*/ 1446551 w 7315200"/>
                    <a:gd name="connsiteY7" fmla="*/ 944380 h 2031167"/>
                    <a:gd name="connsiteX8" fmla="*/ 5711253 w 7315200"/>
                    <a:gd name="connsiteY8" fmla="*/ 74951 h 2031167"/>
                    <a:gd name="connsiteX9" fmla="*/ 7270230 w 7315200"/>
                    <a:gd name="connsiteY9" fmla="*/ 1184223 h 2031167"/>
                    <a:gd name="connsiteX10" fmla="*/ 6887981 w 7315200"/>
                    <a:gd name="connsiteY10" fmla="*/ 1566472 h 2031167"/>
                    <a:gd name="connsiteX0" fmla="*/ 6887981 w 7315200"/>
                    <a:gd name="connsiteY0" fmla="*/ 1566472 h 2031167"/>
                    <a:gd name="connsiteX1" fmla="*/ 7315200 w 7315200"/>
                    <a:gd name="connsiteY1" fmla="*/ 1446551 h 2031167"/>
                    <a:gd name="connsiteX2" fmla="*/ 7315200 w 7315200"/>
                    <a:gd name="connsiteY2" fmla="*/ 1528996 h 2031167"/>
                    <a:gd name="connsiteX3" fmla="*/ 1371600 w 7315200"/>
                    <a:gd name="connsiteY3" fmla="*/ 1633928 h 2031167"/>
                    <a:gd name="connsiteX4" fmla="*/ 0 w 7315200"/>
                    <a:gd name="connsiteY4" fmla="*/ 2031167 h 2031167"/>
                    <a:gd name="connsiteX5" fmla="*/ 419725 w 7315200"/>
                    <a:gd name="connsiteY5" fmla="*/ 1109272 h 2031167"/>
                    <a:gd name="connsiteX6" fmla="*/ 217358 w 7315200"/>
                    <a:gd name="connsiteY6" fmla="*/ 0 h 2031167"/>
                    <a:gd name="connsiteX7" fmla="*/ 1446551 w 7315200"/>
                    <a:gd name="connsiteY7" fmla="*/ 944380 h 2031167"/>
                    <a:gd name="connsiteX8" fmla="*/ 3912433 w 7315200"/>
                    <a:gd name="connsiteY8" fmla="*/ 449705 h 2031167"/>
                    <a:gd name="connsiteX9" fmla="*/ 5711253 w 7315200"/>
                    <a:gd name="connsiteY9" fmla="*/ 74951 h 2031167"/>
                    <a:gd name="connsiteX10" fmla="*/ 7270230 w 7315200"/>
                    <a:gd name="connsiteY10" fmla="*/ 1184223 h 2031167"/>
                    <a:gd name="connsiteX11" fmla="*/ 6887981 w 7315200"/>
                    <a:gd name="connsiteY11" fmla="*/ 1566472 h 2031167"/>
                    <a:gd name="connsiteX0" fmla="*/ 6887981 w 7315200"/>
                    <a:gd name="connsiteY0" fmla="*/ 1566472 h 2031167"/>
                    <a:gd name="connsiteX1" fmla="*/ 7315200 w 7315200"/>
                    <a:gd name="connsiteY1" fmla="*/ 1446551 h 2031167"/>
                    <a:gd name="connsiteX2" fmla="*/ 7315200 w 7315200"/>
                    <a:gd name="connsiteY2" fmla="*/ 1528996 h 2031167"/>
                    <a:gd name="connsiteX3" fmla="*/ 1371600 w 7315200"/>
                    <a:gd name="connsiteY3" fmla="*/ 1633928 h 2031167"/>
                    <a:gd name="connsiteX4" fmla="*/ 0 w 7315200"/>
                    <a:gd name="connsiteY4" fmla="*/ 2031167 h 2031167"/>
                    <a:gd name="connsiteX5" fmla="*/ 419725 w 7315200"/>
                    <a:gd name="connsiteY5" fmla="*/ 1109272 h 2031167"/>
                    <a:gd name="connsiteX6" fmla="*/ 217358 w 7315200"/>
                    <a:gd name="connsiteY6" fmla="*/ 0 h 2031167"/>
                    <a:gd name="connsiteX7" fmla="*/ 1446551 w 7315200"/>
                    <a:gd name="connsiteY7" fmla="*/ 944380 h 2031167"/>
                    <a:gd name="connsiteX8" fmla="*/ 3844978 w 7315200"/>
                    <a:gd name="connsiteY8" fmla="*/ 104931 h 2031167"/>
                    <a:gd name="connsiteX9" fmla="*/ 5711253 w 7315200"/>
                    <a:gd name="connsiteY9" fmla="*/ 74951 h 2031167"/>
                    <a:gd name="connsiteX10" fmla="*/ 7270230 w 7315200"/>
                    <a:gd name="connsiteY10" fmla="*/ 1184223 h 2031167"/>
                    <a:gd name="connsiteX11" fmla="*/ 6887981 w 7315200"/>
                    <a:gd name="connsiteY11" fmla="*/ 1566472 h 2031167"/>
                    <a:gd name="connsiteX0" fmla="*/ 6887981 w 7315200"/>
                    <a:gd name="connsiteY0" fmla="*/ 1566472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87981 w 7315200"/>
                    <a:gd name="connsiteY12" fmla="*/ 1566472 h 2330970"/>
                    <a:gd name="connsiteX0" fmla="*/ 6887981 w 7315200"/>
                    <a:gd name="connsiteY0" fmla="*/ 1693888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87981 w 7315200"/>
                    <a:gd name="connsiteY12" fmla="*/ 1693888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681273 w 7315200"/>
                    <a:gd name="connsiteY10" fmla="*/ 104932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681273 w 7315200"/>
                    <a:gd name="connsiteY10" fmla="*/ 104932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681273 w 7315200"/>
                    <a:gd name="connsiteY10" fmla="*/ 104932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943601 w 7315200"/>
                    <a:gd name="connsiteY10" fmla="*/ 232348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914811 w 7315200"/>
                    <a:gd name="connsiteY0" fmla="*/ 1556335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914811 w 7315200"/>
                    <a:gd name="connsiteY12" fmla="*/ 1556335 h 2330970"/>
                    <a:gd name="connsiteX0" fmla="*/ 6914811 w 7315200"/>
                    <a:gd name="connsiteY0" fmla="*/ 1556335 h 2330970"/>
                    <a:gd name="connsiteX1" fmla="*/ 7315200 w 7315200"/>
                    <a:gd name="connsiteY1" fmla="*/ 1446551 h 2330970"/>
                    <a:gd name="connsiteX2" fmla="*/ 7222211 w 7315200"/>
                    <a:gd name="connsiteY2" fmla="*/ 1600288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914811 w 7315200"/>
                    <a:gd name="connsiteY12" fmla="*/ 1556335 h 2330970"/>
                    <a:gd name="connsiteX0" fmla="*/ 6914811 w 7315200"/>
                    <a:gd name="connsiteY0" fmla="*/ 1556335 h 2330970"/>
                    <a:gd name="connsiteX1" fmla="*/ 7315200 w 7315200"/>
                    <a:gd name="connsiteY1" fmla="*/ 1446551 h 2330970"/>
                    <a:gd name="connsiteX2" fmla="*/ 7222211 w 7315200"/>
                    <a:gd name="connsiteY2" fmla="*/ 1600288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914811 w 7315200"/>
                    <a:gd name="connsiteY12" fmla="*/ 1556335 h 2330970"/>
                    <a:gd name="connsiteX0" fmla="*/ 6914811 w 7315200"/>
                    <a:gd name="connsiteY0" fmla="*/ 1556335 h 2330970"/>
                    <a:gd name="connsiteX1" fmla="*/ 7315200 w 7315200"/>
                    <a:gd name="connsiteY1" fmla="*/ 1446551 h 2330970"/>
                    <a:gd name="connsiteX2" fmla="*/ 7222211 w 7315200"/>
                    <a:gd name="connsiteY2" fmla="*/ 1600288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914811 w 7315200"/>
                    <a:gd name="connsiteY12" fmla="*/ 1556335 h 2330970"/>
                    <a:gd name="connsiteX0" fmla="*/ 6914811 w 7315200"/>
                    <a:gd name="connsiteY0" fmla="*/ 1556335 h 2330970"/>
                    <a:gd name="connsiteX1" fmla="*/ 7315200 w 7315200"/>
                    <a:gd name="connsiteY1" fmla="*/ 1446551 h 2330970"/>
                    <a:gd name="connsiteX2" fmla="*/ 7222211 w 7315200"/>
                    <a:gd name="connsiteY2" fmla="*/ 1600288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914811 w 7315200"/>
                    <a:gd name="connsiteY12" fmla="*/ 1556335 h 2330970"/>
                    <a:gd name="connsiteX0" fmla="*/ 6914811 w 7315200"/>
                    <a:gd name="connsiteY0" fmla="*/ 1556335 h 2330970"/>
                    <a:gd name="connsiteX1" fmla="*/ 7315200 w 7315200"/>
                    <a:gd name="connsiteY1" fmla="*/ 1446551 h 2330970"/>
                    <a:gd name="connsiteX2" fmla="*/ 7222211 w 7315200"/>
                    <a:gd name="connsiteY2" fmla="*/ 1600288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914811 w 7315200"/>
                    <a:gd name="connsiteY12" fmla="*/ 1556335 h 2330970"/>
                    <a:gd name="connsiteX0" fmla="*/ 6914811 w 7319218"/>
                    <a:gd name="connsiteY0" fmla="*/ 1556335 h 2330970"/>
                    <a:gd name="connsiteX1" fmla="*/ 7315200 w 7319218"/>
                    <a:gd name="connsiteY1" fmla="*/ 1446551 h 2330970"/>
                    <a:gd name="connsiteX2" fmla="*/ 7222211 w 7319218"/>
                    <a:gd name="connsiteY2" fmla="*/ 1600288 h 2330970"/>
                    <a:gd name="connsiteX3" fmla="*/ 4024860 w 7319218"/>
                    <a:gd name="connsiteY3" fmla="*/ 2330970 h 2330970"/>
                    <a:gd name="connsiteX4" fmla="*/ 1371600 w 7319218"/>
                    <a:gd name="connsiteY4" fmla="*/ 1633928 h 2330970"/>
                    <a:gd name="connsiteX5" fmla="*/ 0 w 7319218"/>
                    <a:gd name="connsiteY5" fmla="*/ 2031167 h 2330970"/>
                    <a:gd name="connsiteX6" fmla="*/ 419725 w 7319218"/>
                    <a:gd name="connsiteY6" fmla="*/ 1109272 h 2330970"/>
                    <a:gd name="connsiteX7" fmla="*/ 217358 w 7319218"/>
                    <a:gd name="connsiteY7" fmla="*/ 0 h 2330970"/>
                    <a:gd name="connsiteX8" fmla="*/ 1446551 w 7319218"/>
                    <a:gd name="connsiteY8" fmla="*/ 944380 h 2330970"/>
                    <a:gd name="connsiteX9" fmla="*/ 3844978 w 7319218"/>
                    <a:gd name="connsiteY9" fmla="*/ 119921 h 2330970"/>
                    <a:gd name="connsiteX10" fmla="*/ 5643798 w 7319218"/>
                    <a:gd name="connsiteY10" fmla="*/ 112427 h 2330970"/>
                    <a:gd name="connsiteX11" fmla="*/ 7270230 w 7319218"/>
                    <a:gd name="connsiteY11" fmla="*/ 1184223 h 2330970"/>
                    <a:gd name="connsiteX12" fmla="*/ 6914811 w 7319218"/>
                    <a:gd name="connsiteY12" fmla="*/ 1556335 h 2330970"/>
                    <a:gd name="connsiteX0" fmla="*/ 6914811 w 7319218"/>
                    <a:gd name="connsiteY0" fmla="*/ 1556335 h 2330970"/>
                    <a:gd name="connsiteX1" fmla="*/ 7315200 w 7319218"/>
                    <a:gd name="connsiteY1" fmla="*/ 1446551 h 2330970"/>
                    <a:gd name="connsiteX2" fmla="*/ 7222211 w 7319218"/>
                    <a:gd name="connsiteY2" fmla="*/ 1600288 h 2330970"/>
                    <a:gd name="connsiteX3" fmla="*/ 4024860 w 7319218"/>
                    <a:gd name="connsiteY3" fmla="*/ 2330970 h 2330970"/>
                    <a:gd name="connsiteX4" fmla="*/ 1371600 w 7319218"/>
                    <a:gd name="connsiteY4" fmla="*/ 1633928 h 2330970"/>
                    <a:gd name="connsiteX5" fmla="*/ 0 w 7319218"/>
                    <a:gd name="connsiteY5" fmla="*/ 2031167 h 2330970"/>
                    <a:gd name="connsiteX6" fmla="*/ 419725 w 7319218"/>
                    <a:gd name="connsiteY6" fmla="*/ 1109272 h 2330970"/>
                    <a:gd name="connsiteX7" fmla="*/ 217358 w 7319218"/>
                    <a:gd name="connsiteY7" fmla="*/ 0 h 2330970"/>
                    <a:gd name="connsiteX8" fmla="*/ 1446551 w 7319218"/>
                    <a:gd name="connsiteY8" fmla="*/ 944380 h 2330970"/>
                    <a:gd name="connsiteX9" fmla="*/ 3844978 w 7319218"/>
                    <a:gd name="connsiteY9" fmla="*/ 119921 h 2330970"/>
                    <a:gd name="connsiteX10" fmla="*/ 5643798 w 7319218"/>
                    <a:gd name="connsiteY10" fmla="*/ 112427 h 2330970"/>
                    <a:gd name="connsiteX11" fmla="*/ 7245433 w 7319218"/>
                    <a:gd name="connsiteY11" fmla="*/ 1221418 h 2330970"/>
                    <a:gd name="connsiteX12" fmla="*/ 6914811 w 7319218"/>
                    <a:gd name="connsiteY12" fmla="*/ 1556335 h 2330970"/>
                    <a:gd name="connsiteX0" fmla="*/ 6914811 w 7356731"/>
                    <a:gd name="connsiteY0" fmla="*/ 1556335 h 2330970"/>
                    <a:gd name="connsiteX1" fmla="*/ 7315200 w 7356731"/>
                    <a:gd name="connsiteY1" fmla="*/ 1446551 h 2330970"/>
                    <a:gd name="connsiteX2" fmla="*/ 7222211 w 7356731"/>
                    <a:gd name="connsiteY2" fmla="*/ 1600288 h 2330970"/>
                    <a:gd name="connsiteX3" fmla="*/ 4024860 w 7356731"/>
                    <a:gd name="connsiteY3" fmla="*/ 2330970 h 2330970"/>
                    <a:gd name="connsiteX4" fmla="*/ 1371600 w 7356731"/>
                    <a:gd name="connsiteY4" fmla="*/ 1633928 h 2330970"/>
                    <a:gd name="connsiteX5" fmla="*/ 0 w 7356731"/>
                    <a:gd name="connsiteY5" fmla="*/ 2031167 h 2330970"/>
                    <a:gd name="connsiteX6" fmla="*/ 419725 w 7356731"/>
                    <a:gd name="connsiteY6" fmla="*/ 1109272 h 2330970"/>
                    <a:gd name="connsiteX7" fmla="*/ 217358 w 7356731"/>
                    <a:gd name="connsiteY7" fmla="*/ 0 h 2330970"/>
                    <a:gd name="connsiteX8" fmla="*/ 1446551 w 7356731"/>
                    <a:gd name="connsiteY8" fmla="*/ 944380 h 2330970"/>
                    <a:gd name="connsiteX9" fmla="*/ 3844978 w 7356731"/>
                    <a:gd name="connsiteY9" fmla="*/ 119921 h 2330970"/>
                    <a:gd name="connsiteX10" fmla="*/ 5643798 w 7356731"/>
                    <a:gd name="connsiteY10" fmla="*/ 112427 h 2330970"/>
                    <a:gd name="connsiteX11" fmla="*/ 7219086 w 7356731"/>
                    <a:gd name="connsiteY11" fmla="*/ 1138260 h 2330970"/>
                    <a:gd name="connsiteX12" fmla="*/ 7245433 w 7356731"/>
                    <a:gd name="connsiteY12" fmla="*/ 1221418 h 2330970"/>
                    <a:gd name="connsiteX13" fmla="*/ 6914811 w 7356731"/>
                    <a:gd name="connsiteY13" fmla="*/ 1556335 h 2330970"/>
                    <a:gd name="connsiteX0" fmla="*/ 6914811 w 7319218"/>
                    <a:gd name="connsiteY0" fmla="*/ 1556335 h 2330970"/>
                    <a:gd name="connsiteX1" fmla="*/ 7315200 w 7319218"/>
                    <a:gd name="connsiteY1" fmla="*/ 1446551 h 2330970"/>
                    <a:gd name="connsiteX2" fmla="*/ 7222211 w 7319218"/>
                    <a:gd name="connsiteY2" fmla="*/ 1600288 h 2330970"/>
                    <a:gd name="connsiteX3" fmla="*/ 4024860 w 7319218"/>
                    <a:gd name="connsiteY3" fmla="*/ 2330970 h 2330970"/>
                    <a:gd name="connsiteX4" fmla="*/ 1371600 w 7319218"/>
                    <a:gd name="connsiteY4" fmla="*/ 1633928 h 2330970"/>
                    <a:gd name="connsiteX5" fmla="*/ 0 w 7319218"/>
                    <a:gd name="connsiteY5" fmla="*/ 2031167 h 2330970"/>
                    <a:gd name="connsiteX6" fmla="*/ 419725 w 7319218"/>
                    <a:gd name="connsiteY6" fmla="*/ 1109272 h 2330970"/>
                    <a:gd name="connsiteX7" fmla="*/ 217358 w 7319218"/>
                    <a:gd name="connsiteY7" fmla="*/ 0 h 2330970"/>
                    <a:gd name="connsiteX8" fmla="*/ 1446551 w 7319218"/>
                    <a:gd name="connsiteY8" fmla="*/ 944380 h 2330970"/>
                    <a:gd name="connsiteX9" fmla="*/ 3844978 w 7319218"/>
                    <a:gd name="connsiteY9" fmla="*/ 119921 h 2330970"/>
                    <a:gd name="connsiteX10" fmla="*/ 5643798 w 7319218"/>
                    <a:gd name="connsiteY10" fmla="*/ 112427 h 2330970"/>
                    <a:gd name="connsiteX11" fmla="*/ 7219086 w 7319218"/>
                    <a:gd name="connsiteY11" fmla="*/ 1138260 h 2330970"/>
                    <a:gd name="connsiteX12" fmla="*/ 7245433 w 7319218"/>
                    <a:gd name="connsiteY12" fmla="*/ 1221418 h 2330970"/>
                    <a:gd name="connsiteX13" fmla="*/ 6914811 w 7319218"/>
                    <a:gd name="connsiteY13" fmla="*/ 1556335 h 2330970"/>
                    <a:gd name="connsiteX0" fmla="*/ 6914811 w 7319218"/>
                    <a:gd name="connsiteY0" fmla="*/ 1556335 h 2330970"/>
                    <a:gd name="connsiteX1" fmla="*/ 7315200 w 7319218"/>
                    <a:gd name="connsiteY1" fmla="*/ 1446551 h 2330970"/>
                    <a:gd name="connsiteX2" fmla="*/ 7222211 w 7319218"/>
                    <a:gd name="connsiteY2" fmla="*/ 1600288 h 2330970"/>
                    <a:gd name="connsiteX3" fmla="*/ 4024860 w 7319218"/>
                    <a:gd name="connsiteY3" fmla="*/ 2330970 h 2330970"/>
                    <a:gd name="connsiteX4" fmla="*/ 1371600 w 7319218"/>
                    <a:gd name="connsiteY4" fmla="*/ 1633928 h 2330970"/>
                    <a:gd name="connsiteX5" fmla="*/ 0 w 7319218"/>
                    <a:gd name="connsiteY5" fmla="*/ 2031167 h 2330970"/>
                    <a:gd name="connsiteX6" fmla="*/ 419725 w 7319218"/>
                    <a:gd name="connsiteY6" fmla="*/ 1109272 h 2330970"/>
                    <a:gd name="connsiteX7" fmla="*/ 217358 w 7319218"/>
                    <a:gd name="connsiteY7" fmla="*/ 0 h 2330970"/>
                    <a:gd name="connsiteX8" fmla="*/ 1446551 w 7319218"/>
                    <a:gd name="connsiteY8" fmla="*/ 944380 h 2330970"/>
                    <a:gd name="connsiteX9" fmla="*/ 3844978 w 7319218"/>
                    <a:gd name="connsiteY9" fmla="*/ 119921 h 2330970"/>
                    <a:gd name="connsiteX10" fmla="*/ 5643798 w 7319218"/>
                    <a:gd name="connsiteY10" fmla="*/ 112427 h 2330970"/>
                    <a:gd name="connsiteX11" fmla="*/ 7219086 w 7319218"/>
                    <a:gd name="connsiteY11" fmla="*/ 1138260 h 2330970"/>
                    <a:gd name="connsiteX12" fmla="*/ 7245433 w 7319218"/>
                    <a:gd name="connsiteY12" fmla="*/ 1221418 h 2330970"/>
                    <a:gd name="connsiteX13" fmla="*/ 6914811 w 7319218"/>
                    <a:gd name="connsiteY13" fmla="*/ 1556335 h 2330970"/>
                    <a:gd name="connsiteX0" fmla="*/ 6914811 w 7319218"/>
                    <a:gd name="connsiteY0" fmla="*/ 1556335 h 2330970"/>
                    <a:gd name="connsiteX1" fmla="*/ 7315200 w 7319218"/>
                    <a:gd name="connsiteY1" fmla="*/ 1446551 h 2330970"/>
                    <a:gd name="connsiteX2" fmla="*/ 7222211 w 7319218"/>
                    <a:gd name="connsiteY2" fmla="*/ 1600288 h 2330970"/>
                    <a:gd name="connsiteX3" fmla="*/ 4024860 w 7319218"/>
                    <a:gd name="connsiteY3" fmla="*/ 2330970 h 2330970"/>
                    <a:gd name="connsiteX4" fmla="*/ 1371600 w 7319218"/>
                    <a:gd name="connsiteY4" fmla="*/ 1633928 h 2330970"/>
                    <a:gd name="connsiteX5" fmla="*/ 0 w 7319218"/>
                    <a:gd name="connsiteY5" fmla="*/ 2031167 h 2330970"/>
                    <a:gd name="connsiteX6" fmla="*/ 419725 w 7319218"/>
                    <a:gd name="connsiteY6" fmla="*/ 1109272 h 2330970"/>
                    <a:gd name="connsiteX7" fmla="*/ 217358 w 7319218"/>
                    <a:gd name="connsiteY7" fmla="*/ 0 h 2330970"/>
                    <a:gd name="connsiteX8" fmla="*/ 1446551 w 7319218"/>
                    <a:gd name="connsiteY8" fmla="*/ 944380 h 2330970"/>
                    <a:gd name="connsiteX9" fmla="*/ 3844978 w 7319218"/>
                    <a:gd name="connsiteY9" fmla="*/ 119921 h 2330970"/>
                    <a:gd name="connsiteX10" fmla="*/ 5643798 w 7319218"/>
                    <a:gd name="connsiteY10" fmla="*/ 112427 h 2330970"/>
                    <a:gd name="connsiteX11" fmla="*/ 7219086 w 7319218"/>
                    <a:gd name="connsiteY11" fmla="*/ 1138260 h 2330970"/>
                    <a:gd name="connsiteX12" fmla="*/ 7245433 w 7319218"/>
                    <a:gd name="connsiteY12" fmla="*/ 1221418 h 2330970"/>
                    <a:gd name="connsiteX13" fmla="*/ 6914811 w 7319218"/>
                    <a:gd name="connsiteY13" fmla="*/ 1556335 h 2330970"/>
                    <a:gd name="connsiteX0" fmla="*/ 6914811 w 7319218"/>
                    <a:gd name="connsiteY0" fmla="*/ 1556335 h 2330970"/>
                    <a:gd name="connsiteX1" fmla="*/ 7315200 w 7319218"/>
                    <a:gd name="connsiteY1" fmla="*/ 1446551 h 2330970"/>
                    <a:gd name="connsiteX2" fmla="*/ 7222211 w 7319218"/>
                    <a:gd name="connsiteY2" fmla="*/ 1600288 h 2330970"/>
                    <a:gd name="connsiteX3" fmla="*/ 4024860 w 7319218"/>
                    <a:gd name="connsiteY3" fmla="*/ 2330970 h 2330970"/>
                    <a:gd name="connsiteX4" fmla="*/ 1371600 w 7319218"/>
                    <a:gd name="connsiteY4" fmla="*/ 1633928 h 2330970"/>
                    <a:gd name="connsiteX5" fmla="*/ 0 w 7319218"/>
                    <a:gd name="connsiteY5" fmla="*/ 2031167 h 2330970"/>
                    <a:gd name="connsiteX6" fmla="*/ 419725 w 7319218"/>
                    <a:gd name="connsiteY6" fmla="*/ 1109272 h 2330970"/>
                    <a:gd name="connsiteX7" fmla="*/ 217358 w 7319218"/>
                    <a:gd name="connsiteY7" fmla="*/ 0 h 2330970"/>
                    <a:gd name="connsiteX8" fmla="*/ 1446551 w 7319218"/>
                    <a:gd name="connsiteY8" fmla="*/ 944380 h 2330970"/>
                    <a:gd name="connsiteX9" fmla="*/ 3844978 w 7319218"/>
                    <a:gd name="connsiteY9" fmla="*/ 119921 h 2330970"/>
                    <a:gd name="connsiteX10" fmla="*/ 5643798 w 7319218"/>
                    <a:gd name="connsiteY10" fmla="*/ 112427 h 2330970"/>
                    <a:gd name="connsiteX11" fmla="*/ 7219086 w 7319218"/>
                    <a:gd name="connsiteY11" fmla="*/ 1138260 h 2330970"/>
                    <a:gd name="connsiteX12" fmla="*/ 7256020 w 7319218"/>
                    <a:gd name="connsiteY12" fmla="*/ 1224064 h 2330970"/>
                    <a:gd name="connsiteX13" fmla="*/ 6914811 w 7319218"/>
                    <a:gd name="connsiteY13" fmla="*/ 1556335 h 2330970"/>
                    <a:gd name="connsiteX0" fmla="*/ 6914811 w 7319218"/>
                    <a:gd name="connsiteY0" fmla="*/ 1556335 h 2330970"/>
                    <a:gd name="connsiteX1" fmla="*/ 7315200 w 7319218"/>
                    <a:gd name="connsiteY1" fmla="*/ 1446551 h 2330970"/>
                    <a:gd name="connsiteX2" fmla="*/ 7222211 w 7319218"/>
                    <a:gd name="connsiteY2" fmla="*/ 1600288 h 2330970"/>
                    <a:gd name="connsiteX3" fmla="*/ 4024860 w 7319218"/>
                    <a:gd name="connsiteY3" fmla="*/ 2330970 h 2330970"/>
                    <a:gd name="connsiteX4" fmla="*/ 1371600 w 7319218"/>
                    <a:gd name="connsiteY4" fmla="*/ 1633928 h 2330970"/>
                    <a:gd name="connsiteX5" fmla="*/ 0 w 7319218"/>
                    <a:gd name="connsiteY5" fmla="*/ 2031167 h 2330970"/>
                    <a:gd name="connsiteX6" fmla="*/ 419725 w 7319218"/>
                    <a:gd name="connsiteY6" fmla="*/ 1109272 h 2330970"/>
                    <a:gd name="connsiteX7" fmla="*/ 217358 w 7319218"/>
                    <a:gd name="connsiteY7" fmla="*/ 0 h 2330970"/>
                    <a:gd name="connsiteX8" fmla="*/ 1446551 w 7319218"/>
                    <a:gd name="connsiteY8" fmla="*/ 944380 h 2330970"/>
                    <a:gd name="connsiteX9" fmla="*/ 3844978 w 7319218"/>
                    <a:gd name="connsiteY9" fmla="*/ 119921 h 2330970"/>
                    <a:gd name="connsiteX10" fmla="*/ 5643798 w 7319218"/>
                    <a:gd name="connsiteY10" fmla="*/ 112427 h 2330970"/>
                    <a:gd name="connsiteX11" fmla="*/ 7219086 w 7319218"/>
                    <a:gd name="connsiteY11" fmla="*/ 1138260 h 2330970"/>
                    <a:gd name="connsiteX12" fmla="*/ 7256020 w 7319218"/>
                    <a:gd name="connsiteY12" fmla="*/ 1224064 h 2330970"/>
                    <a:gd name="connsiteX13" fmla="*/ 6914811 w 7319218"/>
                    <a:gd name="connsiteY13" fmla="*/ 1556335 h 2330970"/>
                    <a:gd name="connsiteX0" fmla="*/ 6914811 w 7324001"/>
                    <a:gd name="connsiteY0" fmla="*/ 1556335 h 2330970"/>
                    <a:gd name="connsiteX1" fmla="*/ 7320494 w 7324001"/>
                    <a:gd name="connsiteY1" fmla="*/ 1454491 h 2330970"/>
                    <a:gd name="connsiteX2" fmla="*/ 7222211 w 7324001"/>
                    <a:gd name="connsiteY2" fmla="*/ 1600288 h 2330970"/>
                    <a:gd name="connsiteX3" fmla="*/ 4024860 w 7324001"/>
                    <a:gd name="connsiteY3" fmla="*/ 2330970 h 2330970"/>
                    <a:gd name="connsiteX4" fmla="*/ 1371600 w 7324001"/>
                    <a:gd name="connsiteY4" fmla="*/ 1633928 h 2330970"/>
                    <a:gd name="connsiteX5" fmla="*/ 0 w 7324001"/>
                    <a:gd name="connsiteY5" fmla="*/ 2031167 h 2330970"/>
                    <a:gd name="connsiteX6" fmla="*/ 419725 w 7324001"/>
                    <a:gd name="connsiteY6" fmla="*/ 1109272 h 2330970"/>
                    <a:gd name="connsiteX7" fmla="*/ 217358 w 7324001"/>
                    <a:gd name="connsiteY7" fmla="*/ 0 h 2330970"/>
                    <a:gd name="connsiteX8" fmla="*/ 1446551 w 7324001"/>
                    <a:gd name="connsiteY8" fmla="*/ 944380 h 2330970"/>
                    <a:gd name="connsiteX9" fmla="*/ 3844978 w 7324001"/>
                    <a:gd name="connsiteY9" fmla="*/ 119921 h 2330970"/>
                    <a:gd name="connsiteX10" fmla="*/ 5643798 w 7324001"/>
                    <a:gd name="connsiteY10" fmla="*/ 112427 h 2330970"/>
                    <a:gd name="connsiteX11" fmla="*/ 7219086 w 7324001"/>
                    <a:gd name="connsiteY11" fmla="*/ 1138260 h 2330970"/>
                    <a:gd name="connsiteX12" fmla="*/ 7256020 w 7324001"/>
                    <a:gd name="connsiteY12" fmla="*/ 1224064 h 2330970"/>
                    <a:gd name="connsiteX13" fmla="*/ 6914811 w 7324001"/>
                    <a:gd name="connsiteY13" fmla="*/ 1556335 h 2330970"/>
                    <a:gd name="connsiteX0" fmla="*/ 6914811 w 7324001"/>
                    <a:gd name="connsiteY0" fmla="*/ 1556335 h 2331809"/>
                    <a:gd name="connsiteX1" fmla="*/ 7320494 w 7324001"/>
                    <a:gd name="connsiteY1" fmla="*/ 1454491 h 2331809"/>
                    <a:gd name="connsiteX2" fmla="*/ 7222211 w 7324001"/>
                    <a:gd name="connsiteY2" fmla="*/ 1600288 h 2331809"/>
                    <a:gd name="connsiteX3" fmla="*/ 4024860 w 7324001"/>
                    <a:gd name="connsiteY3" fmla="*/ 2330970 h 2331809"/>
                    <a:gd name="connsiteX4" fmla="*/ 1371600 w 7324001"/>
                    <a:gd name="connsiteY4" fmla="*/ 1633928 h 2331809"/>
                    <a:gd name="connsiteX5" fmla="*/ 0 w 7324001"/>
                    <a:gd name="connsiteY5" fmla="*/ 2031167 h 2331809"/>
                    <a:gd name="connsiteX6" fmla="*/ 419725 w 7324001"/>
                    <a:gd name="connsiteY6" fmla="*/ 1109272 h 2331809"/>
                    <a:gd name="connsiteX7" fmla="*/ 217358 w 7324001"/>
                    <a:gd name="connsiteY7" fmla="*/ 0 h 2331809"/>
                    <a:gd name="connsiteX8" fmla="*/ 1446551 w 7324001"/>
                    <a:gd name="connsiteY8" fmla="*/ 944380 h 2331809"/>
                    <a:gd name="connsiteX9" fmla="*/ 3844978 w 7324001"/>
                    <a:gd name="connsiteY9" fmla="*/ 119921 h 2331809"/>
                    <a:gd name="connsiteX10" fmla="*/ 5643798 w 7324001"/>
                    <a:gd name="connsiteY10" fmla="*/ 112427 h 2331809"/>
                    <a:gd name="connsiteX11" fmla="*/ 7219086 w 7324001"/>
                    <a:gd name="connsiteY11" fmla="*/ 1138260 h 2331809"/>
                    <a:gd name="connsiteX12" fmla="*/ 7256020 w 7324001"/>
                    <a:gd name="connsiteY12" fmla="*/ 1224064 h 2331809"/>
                    <a:gd name="connsiteX13" fmla="*/ 6914811 w 7324001"/>
                    <a:gd name="connsiteY13" fmla="*/ 1556335 h 2331809"/>
                    <a:gd name="connsiteX0" fmla="*/ 6914811 w 7324001"/>
                    <a:gd name="connsiteY0" fmla="*/ 1556335 h 2323457"/>
                    <a:gd name="connsiteX1" fmla="*/ 7320494 w 7324001"/>
                    <a:gd name="connsiteY1" fmla="*/ 1454491 h 2323457"/>
                    <a:gd name="connsiteX2" fmla="*/ 7222211 w 7324001"/>
                    <a:gd name="connsiteY2" fmla="*/ 1600288 h 2323457"/>
                    <a:gd name="connsiteX3" fmla="*/ 4080616 w 7324001"/>
                    <a:gd name="connsiteY3" fmla="*/ 2322606 h 2323457"/>
                    <a:gd name="connsiteX4" fmla="*/ 1371600 w 7324001"/>
                    <a:gd name="connsiteY4" fmla="*/ 1633928 h 2323457"/>
                    <a:gd name="connsiteX5" fmla="*/ 0 w 7324001"/>
                    <a:gd name="connsiteY5" fmla="*/ 2031167 h 2323457"/>
                    <a:gd name="connsiteX6" fmla="*/ 419725 w 7324001"/>
                    <a:gd name="connsiteY6" fmla="*/ 1109272 h 2323457"/>
                    <a:gd name="connsiteX7" fmla="*/ 217358 w 7324001"/>
                    <a:gd name="connsiteY7" fmla="*/ 0 h 2323457"/>
                    <a:gd name="connsiteX8" fmla="*/ 1446551 w 7324001"/>
                    <a:gd name="connsiteY8" fmla="*/ 944380 h 2323457"/>
                    <a:gd name="connsiteX9" fmla="*/ 3844978 w 7324001"/>
                    <a:gd name="connsiteY9" fmla="*/ 119921 h 2323457"/>
                    <a:gd name="connsiteX10" fmla="*/ 5643798 w 7324001"/>
                    <a:gd name="connsiteY10" fmla="*/ 112427 h 2323457"/>
                    <a:gd name="connsiteX11" fmla="*/ 7219086 w 7324001"/>
                    <a:gd name="connsiteY11" fmla="*/ 1138260 h 2323457"/>
                    <a:gd name="connsiteX12" fmla="*/ 7256020 w 7324001"/>
                    <a:gd name="connsiteY12" fmla="*/ 1224064 h 2323457"/>
                    <a:gd name="connsiteX13" fmla="*/ 6914811 w 7324001"/>
                    <a:gd name="connsiteY13" fmla="*/ 1556335 h 2323457"/>
                    <a:gd name="connsiteX0" fmla="*/ 6914811 w 7324001"/>
                    <a:gd name="connsiteY0" fmla="*/ 1556335 h 2323449"/>
                    <a:gd name="connsiteX1" fmla="*/ 7320494 w 7324001"/>
                    <a:gd name="connsiteY1" fmla="*/ 1454491 h 2323449"/>
                    <a:gd name="connsiteX2" fmla="*/ 7222211 w 7324001"/>
                    <a:gd name="connsiteY2" fmla="*/ 1600288 h 2323449"/>
                    <a:gd name="connsiteX3" fmla="*/ 4080616 w 7324001"/>
                    <a:gd name="connsiteY3" fmla="*/ 2322606 h 2323449"/>
                    <a:gd name="connsiteX4" fmla="*/ 1430144 w 7324001"/>
                    <a:gd name="connsiteY4" fmla="*/ 1628352 h 2323449"/>
                    <a:gd name="connsiteX5" fmla="*/ 0 w 7324001"/>
                    <a:gd name="connsiteY5" fmla="*/ 2031167 h 2323449"/>
                    <a:gd name="connsiteX6" fmla="*/ 419725 w 7324001"/>
                    <a:gd name="connsiteY6" fmla="*/ 1109272 h 2323449"/>
                    <a:gd name="connsiteX7" fmla="*/ 217358 w 7324001"/>
                    <a:gd name="connsiteY7" fmla="*/ 0 h 2323449"/>
                    <a:gd name="connsiteX8" fmla="*/ 1446551 w 7324001"/>
                    <a:gd name="connsiteY8" fmla="*/ 944380 h 2323449"/>
                    <a:gd name="connsiteX9" fmla="*/ 3844978 w 7324001"/>
                    <a:gd name="connsiteY9" fmla="*/ 119921 h 2323449"/>
                    <a:gd name="connsiteX10" fmla="*/ 5643798 w 7324001"/>
                    <a:gd name="connsiteY10" fmla="*/ 112427 h 2323449"/>
                    <a:gd name="connsiteX11" fmla="*/ 7219086 w 7324001"/>
                    <a:gd name="connsiteY11" fmla="*/ 1138260 h 2323449"/>
                    <a:gd name="connsiteX12" fmla="*/ 7256020 w 7324001"/>
                    <a:gd name="connsiteY12" fmla="*/ 1224064 h 2323449"/>
                    <a:gd name="connsiteX13" fmla="*/ 6914811 w 7324001"/>
                    <a:gd name="connsiteY13" fmla="*/ 1556335 h 2323449"/>
                    <a:gd name="connsiteX0" fmla="*/ 6914811 w 7324001"/>
                    <a:gd name="connsiteY0" fmla="*/ 1556335 h 2323437"/>
                    <a:gd name="connsiteX1" fmla="*/ 7320494 w 7324001"/>
                    <a:gd name="connsiteY1" fmla="*/ 1454491 h 2323437"/>
                    <a:gd name="connsiteX2" fmla="*/ 7222211 w 7324001"/>
                    <a:gd name="connsiteY2" fmla="*/ 1600288 h 2323437"/>
                    <a:gd name="connsiteX3" fmla="*/ 4080616 w 7324001"/>
                    <a:gd name="connsiteY3" fmla="*/ 2322606 h 2323437"/>
                    <a:gd name="connsiteX4" fmla="*/ 1416205 w 7324001"/>
                    <a:gd name="connsiteY4" fmla="*/ 1619989 h 2323437"/>
                    <a:gd name="connsiteX5" fmla="*/ 0 w 7324001"/>
                    <a:gd name="connsiteY5" fmla="*/ 2031167 h 2323437"/>
                    <a:gd name="connsiteX6" fmla="*/ 419725 w 7324001"/>
                    <a:gd name="connsiteY6" fmla="*/ 1109272 h 2323437"/>
                    <a:gd name="connsiteX7" fmla="*/ 217358 w 7324001"/>
                    <a:gd name="connsiteY7" fmla="*/ 0 h 2323437"/>
                    <a:gd name="connsiteX8" fmla="*/ 1446551 w 7324001"/>
                    <a:gd name="connsiteY8" fmla="*/ 944380 h 2323437"/>
                    <a:gd name="connsiteX9" fmla="*/ 3844978 w 7324001"/>
                    <a:gd name="connsiteY9" fmla="*/ 119921 h 2323437"/>
                    <a:gd name="connsiteX10" fmla="*/ 5643798 w 7324001"/>
                    <a:gd name="connsiteY10" fmla="*/ 112427 h 2323437"/>
                    <a:gd name="connsiteX11" fmla="*/ 7219086 w 7324001"/>
                    <a:gd name="connsiteY11" fmla="*/ 1138260 h 2323437"/>
                    <a:gd name="connsiteX12" fmla="*/ 7256020 w 7324001"/>
                    <a:gd name="connsiteY12" fmla="*/ 1224064 h 2323437"/>
                    <a:gd name="connsiteX13" fmla="*/ 6914811 w 7324001"/>
                    <a:gd name="connsiteY13" fmla="*/ 1556335 h 2323437"/>
                    <a:gd name="connsiteX0" fmla="*/ 6914811 w 7324001"/>
                    <a:gd name="connsiteY0" fmla="*/ 1556335 h 2323437"/>
                    <a:gd name="connsiteX1" fmla="*/ 7320494 w 7324001"/>
                    <a:gd name="connsiteY1" fmla="*/ 1454491 h 2323437"/>
                    <a:gd name="connsiteX2" fmla="*/ 7222211 w 7324001"/>
                    <a:gd name="connsiteY2" fmla="*/ 1600288 h 2323437"/>
                    <a:gd name="connsiteX3" fmla="*/ 4080616 w 7324001"/>
                    <a:gd name="connsiteY3" fmla="*/ 2322606 h 2323437"/>
                    <a:gd name="connsiteX4" fmla="*/ 1416205 w 7324001"/>
                    <a:gd name="connsiteY4" fmla="*/ 1619989 h 2323437"/>
                    <a:gd name="connsiteX5" fmla="*/ 0 w 7324001"/>
                    <a:gd name="connsiteY5" fmla="*/ 2031167 h 2323437"/>
                    <a:gd name="connsiteX6" fmla="*/ 419725 w 7324001"/>
                    <a:gd name="connsiteY6" fmla="*/ 1109272 h 2323437"/>
                    <a:gd name="connsiteX7" fmla="*/ 217358 w 7324001"/>
                    <a:gd name="connsiteY7" fmla="*/ 0 h 2323437"/>
                    <a:gd name="connsiteX8" fmla="*/ 1454915 w 7324001"/>
                    <a:gd name="connsiteY8" fmla="*/ 924865 h 2323437"/>
                    <a:gd name="connsiteX9" fmla="*/ 3844978 w 7324001"/>
                    <a:gd name="connsiteY9" fmla="*/ 119921 h 2323437"/>
                    <a:gd name="connsiteX10" fmla="*/ 5643798 w 7324001"/>
                    <a:gd name="connsiteY10" fmla="*/ 112427 h 2323437"/>
                    <a:gd name="connsiteX11" fmla="*/ 7219086 w 7324001"/>
                    <a:gd name="connsiteY11" fmla="*/ 1138260 h 2323437"/>
                    <a:gd name="connsiteX12" fmla="*/ 7256020 w 7324001"/>
                    <a:gd name="connsiteY12" fmla="*/ 1224064 h 2323437"/>
                    <a:gd name="connsiteX13" fmla="*/ 6914811 w 7324001"/>
                    <a:gd name="connsiteY13" fmla="*/ 1556335 h 232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24001" h="2323437">
                      <a:moveTo>
                        <a:pt x="6914811" y="1556335"/>
                      </a:moveTo>
                      <a:cubicBezTo>
                        <a:pt x="7048274" y="1519740"/>
                        <a:pt x="7278338" y="1428891"/>
                        <a:pt x="7320494" y="1454491"/>
                      </a:cubicBezTo>
                      <a:cubicBezTo>
                        <a:pt x="7332894" y="1508837"/>
                        <a:pt x="7315200" y="1539743"/>
                        <a:pt x="7222211" y="1600288"/>
                      </a:cubicBezTo>
                      <a:cubicBezTo>
                        <a:pt x="6125430" y="2043472"/>
                        <a:pt x="5154911" y="2305117"/>
                        <a:pt x="4080616" y="2322606"/>
                      </a:cubicBezTo>
                      <a:cubicBezTo>
                        <a:pt x="3671495" y="2348155"/>
                        <a:pt x="2510488" y="1777385"/>
                        <a:pt x="1416205" y="1619989"/>
                      </a:cubicBezTo>
                      <a:cubicBezTo>
                        <a:pt x="929025" y="1617491"/>
                        <a:pt x="509665" y="2086131"/>
                        <a:pt x="0" y="2031167"/>
                      </a:cubicBezTo>
                      <a:cubicBezTo>
                        <a:pt x="219856" y="1721370"/>
                        <a:pt x="387246" y="1434059"/>
                        <a:pt x="419725" y="1109272"/>
                      </a:cubicBezTo>
                      <a:cubicBezTo>
                        <a:pt x="352269" y="739515"/>
                        <a:pt x="389746" y="482184"/>
                        <a:pt x="217358" y="0"/>
                      </a:cubicBezTo>
                      <a:cubicBezTo>
                        <a:pt x="791981" y="284813"/>
                        <a:pt x="775361" y="332754"/>
                        <a:pt x="1454915" y="924865"/>
                      </a:cubicBezTo>
                      <a:cubicBezTo>
                        <a:pt x="2209421" y="1237160"/>
                        <a:pt x="2933075" y="287311"/>
                        <a:pt x="3844978" y="119921"/>
                      </a:cubicBezTo>
                      <a:cubicBezTo>
                        <a:pt x="4512041" y="-62459"/>
                        <a:pt x="5021706" y="24984"/>
                        <a:pt x="5643798" y="112427"/>
                      </a:cubicBezTo>
                      <a:cubicBezTo>
                        <a:pt x="6200466" y="288349"/>
                        <a:pt x="6952147" y="953428"/>
                        <a:pt x="7219086" y="1138260"/>
                      </a:cubicBezTo>
                      <a:cubicBezTo>
                        <a:pt x="7250035" y="1151359"/>
                        <a:pt x="7287817" y="1191020"/>
                        <a:pt x="7256020" y="1224064"/>
                      </a:cubicBezTo>
                      <a:lnTo>
                        <a:pt x="6914811" y="155633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07" name="Freeform: Shape 106">
                  <a:extLst>
                    <a:ext uri="{FF2B5EF4-FFF2-40B4-BE49-F238E27FC236}">
                      <a16:creationId xmlns:a16="http://schemas.microsoft.com/office/drawing/2014/main" id="{C1E08D8B-A9D9-40C6-ABE2-F2202050948D}"/>
                    </a:ext>
                  </a:extLst>
                </p:cNvPr>
                <p:cNvSpPr/>
                <p:nvPr/>
              </p:nvSpPr>
              <p:spPr>
                <a:xfrm>
                  <a:off x="2471983" y="827441"/>
                  <a:ext cx="3507656" cy="1268956"/>
                </a:xfrm>
                <a:custGeom>
                  <a:avLst/>
                  <a:gdLst>
                    <a:gd name="connsiteX0" fmla="*/ 553453 w 3513222"/>
                    <a:gd name="connsiteY0" fmla="*/ 1251285 h 1271337"/>
                    <a:gd name="connsiteX1" fmla="*/ 188495 w 3513222"/>
                    <a:gd name="connsiteY1" fmla="*/ 1263316 h 1271337"/>
                    <a:gd name="connsiteX2" fmla="*/ 0 w 3513222"/>
                    <a:gd name="connsiteY2" fmla="*/ 669758 h 1271337"/>
                    <a:gd name="connsiteX3" fmla="*/ 2735179 w 3513222"/>
                    <a:gd name="connsiteY3" fmla="*/ 0 h 1271337"/>
                    <a:gd name="connsiteX4" fmla="*/ 2895600 w 3513222"/>
                    <a:gd name="connsiteY4" fmla="*/ 128337 h 1271337"/>
                    <a:gd name="connsiteX5" fmla="*/ 2955758 w 3513222"/>
                    <a:gd name="connsiteY5" fmla="*/ 92242 h 1271337"/>
                    <a:gd name="connsiteX6" fmla="*/ 3136232 w 3513222"/>
                    <a:gd name="connsiteY6" fmla="*/ 236621 h 1271337"/>
                    <a:gd name="connsiteX7" fmla="*/ 3156285 w 3513222"/>
                    <a:gd name="connsiteY7" fmla="*/ 228600 h 1271337"/>
                    <a:gd name="connsiteX8" fmla="*/ 3513222 w 3513222"/>
                    <a:gd name="connsiteY8" fmla="*/ 541421 h 1271337"/>
                    <a:gd name="connsiteX9" fmla="*/ 605590 w 3513222"/>
                    <a:gd name="connsiteY9" fmla="*/ 1271337 h 1271337"/>
                    <a:gd name="connsiteX10" fmla="*/ 553453 w 3513222"/>
                    <a:gd name="connsiteY10"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2461503 w 3513222"/>
                    <a:gd name="connsiteY3" fmla="*/ 16247 h 1271337"/>
                    <a:gd name="connsiteX4" fmla="*/ 2735179 w 3513222"/>
                    <a:gd name="connsiteY4" fmla="*/ 0 h 1271337"/>
                    <a:gd name="connsiteX5" fmla="*/ 2895600 w 3513222"/>
                    <a:gd name="connsiteY5" fmla="*/ 128337 h 1271337"/>
                    <a:gd name="connsiteX6" fmla="*/ 2955758 w 3513222"/>
                    <a:gd name="connsiteY6" fmla="*/ 92242 h 1271337"/>
                    <a:gd name="connsiteX7" fmla="*/ 3136232 w 3513222"/>
                    <a:gd name="connsiteY7" fmla="*/ 236621 h 1271337"/>
                    <a:gd name="connsiteX8" fmla="*/ 3156285 w 3513222"/>
                    <a:gd name="connsiteY8" fmla="*/ 228600 h 1271337"/>
                    <a:gd name="connsiteX9" fmla="*/ 3513222 w 3513222"/>
                    <a:gd name="connsiteY9" fmla="*/ 541421 h 1271337"/>
                    <a:gd name="connsiteX10" fmla="*/ 605590 w 3513222"/>
                    <a:gd name="connsiteY10" fmla="*/ 1271337 h 1271337"/>
                    <a:gd name="connsiteX11" fmla="*/ 553453 w 3513222"/>
                    <a:gd name="connsiteY11"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2246589 w 3513222"/>
                    <a:gd name="connsiteY3" fmla="*/ 62879 h 1271337"/>
                    <a:gd name="connsiteX4" fmla="*/ 2461503 w 3513222"/>
                    <a:gd name="connsiteY4" fmla="*/ 16247 h 1271337"/>
                    <a:gd name="connsiteX5" fmla="*/ 2735179 w 3513222"/>
                    <a:gd name="connsiteY5" fmla="*/ 0 h 1271337"/>
                    <a:gd name="connsiteX6" fmla="*/ 2895600 w 3513222"/>
                    <a:gd name="connsiteY6" fmla="*/ 128337 h 1271337"/>
                    <a:gd name="connsiteX7" fmla="*/ 2955758 w 3513222"/>
                    <a:gd name="connsiteY7" fmla="*/ 92242 h 1271337"/>
                    <a:gd name="connsiteX8" fmla="*/ 3136232 w 3513222"/>
                    <a:gd name="connsiteY8" fmla="*/ 236621 h 1271337"/>
                    <a:gd name="connsiteX9" fmla="*/ 3156285 w 3513222"/>
                    <a:gd name="connsiteY9" fmla="*/ 228600 h 1271337"/>
                    <a:gd name="connsiteX10" fmla="*/ 3513222 w 3513222"/>
                    <a:gd name="connsiteY10" fmla="*/ 541421 h 1271337"/>
                    <a:gd name="connsiteX11" fmla="*/ 605590 w 3513222"/>
                    <a:gd name="connsiteY11" fmla="*/ 1271337 h 1271337"/>
                    <a:gd name="connsiteX12" fmla="*/ 553453 w 3513222"/>
                    <a:gd name="connsiteY12"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2078307 w 3513222"/>
                    <a:gd name="connsiteY3" fmla="*/ 117622 h 1271337"/>
                    <a:gd name="connsiteX4" fmla="*/ 2246589 w 3513222"/>
                    <a:gd name="connsiteY4" fmla="*/ 62879 h 1271337"/>
                    <a:gd name="connsiteX5" fmla="*/ 2461503 w 3513222"/>
                    <a:gd name="connsiteY5" fmla="*/ 16247 h 1271337"/>
                    <a:gd name="connsiteX6" fmla="*/ 2735179 w 3513222"/>
                    <a:gd name="connsiteY6" fmla="*/ 0 h 1271337"/>
                    <a:gd name="connsiteX7" fmla="*/ 2895600 w 3513222"/>
                    <a:gd name="connsiteY7" fmla="*/ 128337 h 1271337"/>
                    <a:gd name="connsiteX8" fmla="*/ 2955758 w 3513222"/>
                    <a:gd name="connsiteY8" fmla="*/ 92242 h 1271337"/>
                    <a:gd name="connsiteX9" fmla="*/ 3136232 w 3513222"/>
                    <a:gd name="connsiteY9" fmla="*/ 236621 h 1271337"/>
                    <a:gd name="connsiteX10" fmla="*/ 3156285 w 3513222"/>
                    <a:gd name="connsiteY10" fmla="*/ 228600 h 1271337"/>
                    <a:gd name="connsiteX11" fmla="*/ 3513222 w 3513222"/>
                    <a:gd name="connsiteY11" fmla="*/ 541421 h 1271337"/>
                    <a:gd name="connsiteX12" fmla="*/ 605590 w 3513222"/>
                    <a:gd name="connsiteY12" fmla="*/ 1271337 h 1271337"/>
                    <a:gd name="connsiteX13" fmla="*/ 553453 w 3513222"/>
                    <a:gd name="connsiteY13"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1871502 w 3513222"/>
                    <a:gd name="connsiteY3" fmla="*/ 210886 h 1271337"/>
                    <a:gd name="connsiteX4" fmla="*/ 2078307 w 3513222"/>
                    <a:gd name="connsiteY4" fmla="*/ 117622 h 1271337"/>
                    <a:gd name="connsiteX5" fmla="*/ 2246589 w 3513222"/>
                    <a:gd name="connsiteY5" fmla="*/ 62879 h 1271337"/>
                    <a:gd name="connsiteX6" fmla="*/ 2461503 w 3513222"/>
                    <a:gd name="connsiteY6" fmla="*/ 16247 h 1271337"/>
                    <a:gd name="connsiteX7" fmla="*/ 2735179 w 3513222"/>
                    <a:gd name="connsiteY7" fmla="*/ 0 h 1271337"/>
                    <a:gd name="connsiteX8" fmla="*/ 2895600 w 3513222"/>
                    <a:gd name="connsiteY8" fmla="*/ 128337 h 1271337"/>
                    <a:gd name="connsiteX9" fmla="*/ 2955758 w 3513222"/>
                    <a:gd name="connsiteY9" fmla="*/ 92242 h 1271337"/>
                    <a:gd name="connsiteX10" fmla="*/ 3136232 w 3513222"/>
                    <a:gd name="connsiteY10" fmla="*/ 236621 h 1271337"/>
                    <a:gd name="connsiteX11" fmla="*/ 3156285 w 3513222"/>
                    <a:gd name="connsiteY11" fmla="*/ 228600 h 1271337"/>
                    <a:gd name="connsiteX12" fmla="*/ 3513222 w 3513222"/>
                    <a:gd name="connsiteY12" fmla="*/ 541421 h 1271337"/>
                    <a:gd name="connsiteX13" fmla="*/ 605590 w 3513222"/>
                    <a:gd name="connsiteY13" fmla="*/ 1271337 h 1271337"/>
                    <a:gd name="connsiteX14" fmla="*/ 553453 w 3513222"/>
                    <a:gd name="connsiteY14"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1715385 w 3513222"/>
                    <a:gd name="connsiteY3" fmla="*/ 275766 h 1271337"/>
                    <a:gd name="connsiteX4" fmla="*/ 1871502 w 3513222"/>
                    <a:gd name="connsiteY4" fmla="*/ 210886 h 1271337"/>
                    <a:gd name="connsiteX5" fmla="*/ 2078307 w 3513222"/>
                    <a:gd name="connsiteY5" fmla="*/ 117622 h 1271337"/>
                    <a:gd name="connsiteX6" fmla="*/ 2246589 w 3513222"/>
                    <a:gd name="connsiteY6" fmla="*/ 62879 h 1271337"/>
                    <a:gd name="connsiteX7" fmla="*/ 2461503 w 3513222"/>
                    <a:gd name="connsiteY7" fmla="*/ 16247 h 1271337"/>
                    <a:gd name="connsiteX8" fmla="*/ 2735179 w 3513222"/>
                    <a:gd name="connsiteY8" fmla="*/ 0 h 1271337"/>
                    <a:gd name="connsiteX9" fmla="*/ 2895600 w 3513222"/>
                    <a:gd name="connsiteY9" fmla="*/ 128337 h 1271337"/>
                    <a:gd name="connsiteX10" fmla="*/ 2955758 w 3513222"/>
                    <a:gd name="connsiteY10" fmla="*/ 92242 h 1271337"/>
                    <a:gd name="connsiteX11" fmla="*/ 3136232 w 3513222"/>
                    <a:gd name="connsiteY11" fmla="*/ 236621 h 1271337"/>
                    <a:gd name="connsiteX12" fmla="*/ 3156285 w 3513222"/>
                    <a:gd name="connsiteY12" fmla="*/ 228600 h 1271337"/>
                    <a:gd name="connsiteX13" fmla="*/ 3513222 w 3513222"/>
                    <a:gd name="connsiteY13" fmla="*/ 541421 h 1271337"/>
                    <a:gd name="connsiteX14" fmla="*/ 605590 w 3513222"/>
                    <a:gd name="connsiteY14" fmla="*/ 1271337 h 1271337"/>
                    <a:gd name="connsiteX15" fmla="*/ 553453 w 3513222"/>
                    <a:gd name="connsiteY15"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1549131 w 3513222"/>
                    <a:gd name="connsiteY3" fmla="*/ 354839 h 1271337"/>
                    <a:gd name="connsiteX4" fmla="*/ 1715385 w 3513222"/>
                    <a:gd name="connsiteY4" fmla="*/ 275766 h 1271337"/>
                    <a:gd name="connsiteX5" fmla="*/ 1871502 w 3513222"/>
                    <a:gd name="connsiteY5" fmla="*/ 210886 h 1271337"/>
                    <a:gd name="connsiteX6" fmla="*/ 2078307 w 3513222"/>
                    <a:gd name="connsiteY6" fmla="*/ 117622 h 1271337"/>
                    <a:gd name="connsiteX7" fmla="*/ 2246589 w 3513222"/>
                    <a:gd name="connsiteY7" fmla="*/ 62879 h 1271337"/>
                    <a:gd name="connsiteX8" fmla="*/ 2461503 w 3513222"/>
                    <a:gd name="connsiteY8" fmla="*/ 16247 h 1271337"/>
                    <a:gd name="connsiteX9" fmla="*/ 2735179 w 3513222"/>
                    <a:gd name="connsiteY9" fmla="*/ 0 h 1271337"/>
                    <a:gd name="connsiteX10" fmla="*/ 2895600 w 3513222"/>
                    <a:gd name="connsiteY10" fmla="*/ 128337 h 1271337"/>
                    <a:gd name="connsiteX11" fmla="*/ 2955758 w 3513222"/>
                    <a:gd name="connsiteY11" fmla="*/ 92242 h 1271337"/>
                    <a:gd name="connsiteX12" fmla="*/ 3136232 w 3513222"/>
                    <a:gd name="connsiteY12" fmla="*/ 236621 h 1271337"/>
                    <a:gd name="connsiteX13" fmla="*/ 3156285 w 3513222"/>
                    <a:gd name="connsiteY13" fmla="*/ 228600 h 1271337"/>
                    <a:gd name="connsiteX14" fmla="*/ 3513222 w 3513222"/>
                    <a:gd name="connsiteY14" fmla="*/ 541421 h 1271337"/>
                    <a:gd name="connsiteX15" fmla="*/ 605590 w 3513222"/>
                    <a:gd name="connsiteY15" fmla="*/ 1271337 h 1271337"/>
                    <a:gd name="connsiteX16" fmla="*/ 553453 w 3513222"/>
                    <a:gd name="connsiteY16"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1399096 w 3513222"/>
                    <a:gd name="connsiteY3" fmla="*/ 409581 h 1271337"/>
                    <a:gd name="connsiteX4" fmla="*/ 1549131 w 3513222"/>
                    <a:gd name="connsiteY4" fmla="*/ 354839 h 1271337"/>
                    <a:gd name="connsiteX5" fmla="*/ 1715385 w 3513222"/>
                    <a:gd name="connsiteY5" fmla="*/ 275766 h 1271337"/>
                    <a:gd name="connsiteX6" fmla="*/ 1871502 w 3513222"/>
                    <a:gd name="connsiteY6" fmla="*/ 210886 h 1271337"/>
                    <a:gd name="connsiteX7" fmla="*/ 2078307 w 3513222"/>
                    <a:gd name="connsiteY7" fmla="*/ 117622 h 1271337"/>
                    <a:gd name="connsiteX8" fmla="*/ 2246589 w 3513222"/>
                    <a:gd name="connsiteY8" fmla="*/ 62879 h 1271337"/>
                    <a:gd name="connsiteX9" fmla="*/ 2461503 w 3513222"/>
                    <a:gd name="connsiteY9" fmla="*/ 16247 h 1271337"/>
                    <a:gd name="connsiteX10" fmla="*/ 2735179 w 3513222"/>
                    <a:gd name="connsiteY10" fmla="*/ 0 h 1271337"/>
                    <a:gd name="connsiteX11" fmla="*/ 2895600 w 3513222"/>
                    <a:gd name="connsiteY11" fmla="*/ 128337 h 1271337"/>
                    <a:gd name="connsiteX12" fmla="*/ 2955758 w 3513222"/>
                    <a:gd name="connsiteY12" fmla="*/ 92242 h 1271337"/>
                    <a:gd name="connsiteX13" fmla="*/ 3136232 w 3513222"/>
                    <a:gd name="connsiteY13" fmla="*/ 236621 h 1271337"/>
                    <a:gd name="connsiteX14" fmla="*/ 3156285 w 3513222"/>
                    <a:gd name="connsiteY14" fmla="*/ 228600 h 1271337"/>
                    <a:gd name="connsiteX15" fmla="*/ 3513222 w 3513222"/>
                    <a:gd name="connsiteY15" fmla="*/ 541421 h 1271337"/>
                    <a:gd name="connsiteX16" fmla="*/ 605590 w 3513222"/>
                    <a:gd name="connsiteY16" fmla="*/ 1271337 h 1271337"/>
                    <a:gd name="connsiteX17" fmla="*/ 553453 w 3513222"/>
                    <a:gd name="connsiteY17"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1184182 w 3513222"/>
                    <a:gd name="connsiteY3" fmla="*/ 433911 h 1271337"/>
                    <a:gd name="connsiteX4" fmla="*/ 1399096 w 3513222"/>
                    <a:gd name="connsiteY4" fmla="*/ 409581 h 1271337"/>
                    <a:gd name="connsiteX5" fmla="*/ 1549131 w 3513222"/>
                    <a:gd name="connsiteY5" fmla="*/ 354839 h 1271337"/>
                    <a:gd name="connsiteX6" fmla="*/ 1715385 w 3513222"/>
                    <a:gd name="connsiteY6" fmla="*/ 275766 h 1271337"/>
                    <a:gd name="connsiteX7" fmla="*/ 1871502 w 3513222"/>
                    <a:gd name="connsiteY7" fmla="*/ 210886 h 1271337"/>
                    <a:gd name="connsiteX8" fmla="*/ 2078307 w 3513222"/>
                    <a:gd name="connsiteY8" fmla="*/ 117622 h 1271337"/>
                    <a:gd name="connsiteX9" fmla="*/ 2246589 w 3513222"/>
                    <a:gd name="connsiteY9" fmla="*/ 62879 h 1271337"/>
                    <a:gd name="connsiteX10" fmla="*/ 2461503 w 3513222"/>
                    <a:gd name="connsiteY10" fmla="*/ 16247 h 1271337"/>
                    <a:gd name="connsiteX11" fmla="*/ 2735179 w 3513222"/>
                    <a:gd name="connsiteY11" fmla="*/ 0 h 1271337"/>
                    <a:gd name="connsiteX12" fmla="*/ 2895600 w 3513222"/>
                    <a:gd name="connsiteY12" fmla="*/ 128337 h 1271337"/>
                    <a:gd name="connsiteX13" fmla="*/ 2955758 w 3513222"/>
                    <a:gd name="connsiteY13" fmla="*/ 92242 h 1271337"/>
                    <a:gd name="connsiteX14" fmla="*/ 3136232 w 3513222"/>
                    <a:gd name="connsiteY14" fmla="*/ 236621 h 1271337"/>
                    <a:gd name="connsiteX15" fmla="*/ 3156285 w 3513222"/>
                    <a:gd name="connsiteY15" fmla="*/ 228600 h 1271337"/>
                    <a:gd name="connsiteX16" fmla="*/ 3513222 w 3513222"/>
                    <a:gd name="connsiteY16" fmla="*/ 541421 h 1271337"/>
                    <a:gd name="connsiteX17" fmla="*/ 605590 w 3513222"/>
                    <a:gd name="connsiteY17" fmla="*/ 1271337 h 1271337"/>
                    <a:gd name="connsiteX18" fmla="*/ 553453 w 3513222"/>
                    <a:gd name="connsiteY18"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882085 w 3513222"/>
                    <a:gd name="connsiteY3" fmla="*/ 531231 h 1271337"/>
                    <a:gd name="connsiteX4" fmla="*/ 1184182 w 3513222"/>
                    <a:gd name="connsiteY4" fmla="*/ 433911 h 1271337"/>
                    <a:gd name="connsiteX5" fmla="*/ 1399096 w 3513222"/>
                    <a:gd name="connsiteY5" fmla="*/ 409581 h 1271337"/>
                    <a:gd name="connsiteX6" fmla="*/ 1549131 w 3513222"/>
                    <a:gd name="connsiteY6" fmla="*/ 354839 h 1271337"/>
                    <a:gd name="connsiteX7" fmla="*/ 1715385 w 3513222"/>
                    <a:gd name="connsiteY7" fmla="*/ 275766 h 1271337"/>
                    <a:gd name="connsiteX8" fmla="*/ 1871502 w 3513222"/>
                    <a:gd name="connsiteY8" fmla="*/ 210886 h 1271337"/>
                    <a:gd name="connsiteX9" fmla="*/ 2078307 w 3513222"/>
                    <a:gd name="connsiteY9" fmla="*/ 117622 h 1271337"/>
                    <a:gd name="connsiteX10" fmla="*/ 2246589 w 3513222"/>
                    <a:gd name="connsiteY10" fmla="*/ 62879 h 1271337"/>
                    <a:gd name="connsiteX11" fmla="*/ 2461503 w 3513222"/>
                    <a:gd name="connsiteY11" fmla="*/ 16247 h 1271337"/>
                    <a:gd name="connsiteX12" fmla="*/ 2735179 w 3513222"/>
                    <a:gd name="connsiteY12" fmla="*/ 0 h 1271337"/>
                    <a:gd name="connsiteX13" fmla="*/ 2895600 w 3513222"/>
                    <a:gd name="connsiteY13" fmla="*/ 128337 h 1271337"/>
                    <a:gd name="connsiteX14" fmla="*/ 2955758 w 3513222"/>
                    <a:gd name="connsiteY14" fmla="*/ 92242 h 1271337"/>
                    <a:gd name="connsiteX15" fmla="*/ 3136232 w 3513222"/>
                    <a:gd name="connsiteY15" fmla="*/ 236621 h 1271337"/>
                    <a:gd name="connsiteX16" fmla="*/ 3156285 w 3513222"/>
                    <a:gd name="connsiteY16" fmla="*/ 228600 h 1271337"/>
                    <a:gd name="connsiteX17" fmla="*/ 3513222 w 3513222"/>
                    <a:gd name="connsiteY17" fmla="*/ 541421 h 1271337"/>
                    <a:gd name="connsiteX18" fmla="*/ 605590 w 3513222"/>
                    <a:gd name="connsiteY18" fmla="*/ 1271337 h 1271337"/>
                    <a:gd name="connsiteX19" fmla="*/ 553453 w 3513222"/>
                    <a:gd name="connsiteY19"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882085 w 3513222"/>
                    <a:gd name="connsiteY3" fmla="*/ 531231 h 1271337"/>
                    <a:gd name="connsiteX4" fmla="*/ 1184182 w 3513222"/>
                    <a:gd name="connsiteY4" fmla="*/ 433911 h 1271337"/>
                    <a:gd name="connsiteX5" fmla="*/ 1399096 w 3513222"/>
                    <a:gd name="connsiteY5" fmla="*/ 409581 h 1271337"/>
                    <a:gd name="connsiteX6" fmla="*/ 1549131 w 3513222"/>
                    <a:gd name="connsiteY6" fmla="*/ 354839 h 1271337"/>
                    <a:gd name="connsiteX7" fmla="*/ 1715385 w 3513222"/>
                    <a:gd name="connsiteY7" fmla="*/ 275766 h 1271337"/>
                    <a:gd name="connsiteX8" fmla="*/ 1871502 w 3513222"/>
                    <a:gd name="connsiteY8" fmla="*/ 210886 h 1271337"/>
                    <a:gd name="connsiteX9" fmla="*/ 2078307 w 3513222"/>
                    <a:gd name="connsiteY9" fmla="*/ 117622 h 1271337"/>
                    <a:gd name="connsiteX10" fmla="*/ 2246589 w 3513222"/>
                    <a:gd name="connsiteY10" fmla="*/ 62879 h 1271337"/>
                    <a:gd name="connsiteX11" fmla="*/ 2461503 w 3513222"/>
                    <a:gd name="connsiteY11" fmla="*/ 16247 h 1271337"/>
                    <a:gd name="connsiteX12" fmla="*/ 2735179 w 3513222"/>
                    <a:gd name="connsiteY12" fmla="*/ 0 h 1271337"/>
                    <a:gd name="connsiteX13" fmla="*/ 2895600 w 3513222"/>
                    <a:gd name="connsiteY13" fmla="*/ 128337 h 1271337"/>
                    <a:gd name="connsiteX14" fmla="*/ 2955758 w 3513222"/>
                    <a:gd name="connsiteY14" fmla="*/ 92242 h 1271337"/>
                    <a:gd name="connsiteX15" fmla="*/ 3136232 w 3513222"/>
                    <a:gd name="connsiteY15" fmla="*/ 236621 h 1271337"/>
                    <a:gd name="connsiteX16" fmla="*/ 3156285 w 3513222"/>
                    <a:gd name="connsiteY16" fmla="*/ 228600 h 1271337"/>
                    <a:gd name="connsiteX17" fmla="*/ 3513222 w 3513222"/>
                    <a:gd name="connsiteY17" fmla="*/ 541421 h 1271337"/>
                    <a:gd name="connsiteX18" fmla="*/ 605590 w 3513222"/>
                    <a:gd name="connsiteY18" fmla="*/ 1271337 h 1271337"/>
                    <a:gd name="connsiteX19" fmla="*/ 553453 w 3513222"/>
                    <a:gd name="connsiteY19"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882085 w 3513222"/>
                    <a:gd name="connsiteY3" fmla="*/ 531231 h 1271337"/>
                    <a:gd name="connsiteX4" fmla="*/ 1184182 w 3513222"/>
                    <a:gd name="connsiteY4" fmla="*/ 433911 h 1271337"/>
                    <a:gd name="connsiteX5" fmla="*/ 1399096 w 3513222"/>
                    <a:gd name="connsiteY5" fmla="*/ 409581 h 1271337"/>
                    <a:gd name="connsiteX6" fmla="*/ 1549131 w 3513222"/>
                    <a:gd name="connsiteY6" fmla="*/ 354839 h 1271337"/>
                    <a:gd name="connsiteX7" fmla="*/ 1715385 w 3513222"/>
                    <a:gd name="connsiteY7" fmla="*/ 275766 h 1271337"/>
                    <a:gd name="connsiteX8" fmla="*/ 1871502 w 3513222"/>
                    <a:gd name="connsiteY8" fmla="*/ 210886 h 1271337"/>
                    <a:gd name="connsiteX9" fmla="*/ 2078307 w 3513222"/>
                    <a:gd name="connsiteY9" fmla="*/ 117622 h 1271337"/>
                    <a:gd name="connsiteX10" fmla="*/ 2246589 w 3513222"/>
                    <a:gd name="connsiteY10" fmla="*/ 62879 h 1271337"/>
                    <a:gd name="connsiteX11" fmla="*/ 2461503 w 3513222"/>
                    <a:gd name="connsiteY11" fmla="*/ 16247 h 1271337"/>
                    <a:gd name="connsiteX12" fmla="*/ 2735179 w 3513222"/>
                    <a:gd name="connsiteY12" fmla="*/ 0 h 1271337"/>
                    <a:gd name="connsiteX13" fmla="*/ 2895600 w 3513222"/>
                    <a:gd name="connsiteY13" fmla="*/ 128337 h 1271337"/>
                    <a:gd name="connsiteX14" fmla="*/ 2955758 w 3513222"/>
                    <a:gd name="connsiteY14" fmla="*/ 92242 h 1271337"/>
                    <a:gd name="connsiteX15" fmla="*/ 3136232 w 3513222"/>
                    <a:gd name="connsiteY15" fmla="*/ 236621 h 1271337"/>
                    <a:gd name="connsiteX16" fmla="*/ 3156285 w 3513222"/>
                    <a:gd name="connsiteY16" fmla="*/ 228600 h 1271337"/>
                    <a:gd name="connsiteX17" fmla="*/ 3513222 w 3513222"/>
                    <a:gd name="connsiteY17" fmla="*/ 541421 h 1271337"/>
                    <a:gd name="connsiteX18" fmla="*/ 605590 w 3513222"/>
                    <a:gd name="connsiteY18" fmla="*/ 1271337 h 1271337"/>
                    <a:gd name="connsiteX19" fmla="*/ 553453 w 3513222"/>
                    <a:gd name="connsiteY19"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555658 w 3513222"/>
                    <a:gd name="connsiteY3" fmla="*/ 600165 h 1271337"/>
                    <a:gd name="connsiteX4" fmla="*/ 882085 w 3513222"/>
                    <a:gd name="connsiteY4" fmla="*/ 531231 h 1271337"/>
                    <a:gd name="connsiteX5" fmla="*/ 1184182 w 3513222"/>
                    <a:gd name="connsiteY5" fmla="*/ 433911 h 1271337"/>
                    <a:gd name="connsiteX6" fmla="*/ 1399096 w 3513222"/>
                    <a:gd name="connsiteY6" fmla="*/ 409581 h 1271337"/>
                    <a:gd name="connsiteX7" fmla="*/ 1549131 w 3513222"/>
                    <a:gd name="connsiteY7" fmla="*/ 354839 h 1271337"/>
                    <a:gd name="connsiteX8" fmla="*/ 1715385 w 3513222"/>
                    <a:gd name="connsiteY8" fmla="*/ 275766 h 1271337"/>
                    <a:gd name="connsiteX9" fmla="*/ 1871502 w 3513222"/>
                    <a:gd name="connsiteY9" fmla="*/ 210886 h 1271337"/>
                    <a:gd name="connsiteX10" fmla="*/ 2078307 w 3513222"/>
                    <a:gd name="connsiteY10" fmla="*/ 117622 h 1271337"/>
                    <a:gd name="connsiteX11" fmla="*/ 2246589 w 3513222"/>
                    <a:gd name="connsiteY11" fmla="*/ 62879 h 1271337"/>
                    <a:gd name="connsiteX12" fmla="*/ 2461503 w 3513222"/>
                    <a:gd name="connsiteY12" fmla="*/ 16247 h 1271337"/>
                    <a:gd name="connsiteX13" fmla="*/ 2735179 w 3513222"/>
                    <a:gd name="connsiteY13" fmla="*/ 0 h 1271337"/>
                    <a:gd name="connsiteX14" fmla="*/ 2895600 w 3513222"/>
                    <a:gd name="connsiteY14" fmla="*/ 128337 h 1271337"/>
                    <a:gd name="connsiteX15" fmla="*/ 2955758 w 3513222"/>
                    <a:gd name="connsiteY15" fmla="*/ 92242 h 1271337"/>
                    <a:gd name="connsiteX16" fmla="*/ 3136232 w 3513222"/>
                    <a:gd name="connsiteY16" fmla="*/ 236621 h 1271337"/>
                    <a:gd name="connsiteX17" fmla="*/ 3156285 w 3513222"/>
                    <a:gd name="connsiteY17" fmla="*/ 228600 h 1271337"/>
                    <a:gd name="connsiteX18" fmla="*/ 3513222 w 3513222"/>
                    <a:gd name="connsiteY18" fmla="*/ 541421 h 1271337"/>
                    <a:gd name="connsiteX19" fmla="*/ 605590 w 3513222"/>
                    <a:gd name="connsiteY19" fmla="*/ 1271337 h 1271337"/>
                    <a:gd name="connsiteX20" fmla="*/ 553453 w 3513222"/>
                    <a:gd name="connsiteY20"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273837 w 3513222"/>
                    <a:gd name="connsiteY3" fmla="*/ 616385 h 1271337"/>
                    <a:gd name="connsiteX4" fmla="*/ 555658 w 3513222"/>
                    <a:gd name="connsiteY4" fmla="*/ 600165 h 1271337"/>
                    <a:gd name="connsiteX5" fmla="*/ 882085 w 3513222"/>
                    <a:gd name="connsiteY5" fmla="*/ 531231 h 1271337"/>
                    <a:gd name="connsiteX6" fmla="*/ 1184182 w 3513222"/>
                    <a:gd name="connsiteY6" fmla="*/ 433911 h 1271337"/>
                    <a:gd name="connsiteX7" fmla="*/ 1399096 w 3513222"/>
                    <a:gd name="connsiteY7" fmla="*/ 409581 h 1271337"/>
                    <a:gd name="connsiteX8" fmla="*/ 1549131 w 3513222"/>
                    <a:gd name="connsiteY8" fmla="*/ 354839 h 1271337"/>
                    <a:gd name="connsiteX9" fmla="*/ 1715385 w 3513222"/>
                    <a:gd name="connsiteY9" fmla="*/ 275766 h 1271337"/>
                    <a:gd name="connsiteX10" fmla="*/ 1871502 w 3513222"/>
                    <a:gd name="connsiteY10" fmla="*/ 210886 h 1271337"/>
                    <a:gd name="connsiteX11" fmla="*/ 2078307 w 3513222"/>
                    <a:gd name="connsiteY11" fmla="*/ 117622 h 1271337"/>
                    <a:gd name="connsiteX12" fmla="*/ 2246589 w 3513222"/>
                    <a:gd name="connsiteY12" fmla="*/ 62879 h 1271337"/>
                    <a:gd name="connsiteX13" fmla="*/ 2461503 w 3513222"/>
                    <a:gd name="connsiteY13" fmla="*/ 16247 h 1271337"/>
                    <a:gd name="connsiteX14" fmla="*/ 2735179 w 3513222"/>
                    <a:gd name="connsiteY14" fmla="*/ 0 h 1271337"/>
                    <a:gd name="connsiteX15" fmla="*/ 2895600 w 3513222"/>
                    <a:gd name="connsiteY15" fmla="*/ 128337 h 1271337"/>
                    <a:gd name="connsiteX16" fmla="*/ 2955758 w 3513222"/>
                    <a:gd name="connsiteY16" fmla="*/ 92242 h 1271337"/>
                    <a:gd name="connsiteX17" fmla="*/ 3136232 w 3513222"/>
                    <a:gd name="connsiteY17" fmla="*/ 236621 h 1271337"/>
                    <a:gd name="connsiteX18" fmla="*/ 3156285 w 3513222"/>
                    <a:gd name="connsiteY18" fmla="*/ 228600 h 1271337"/>
                    <a:gd name="connsiteX19" fmla="*/ 3513222 w 3513222"/>
                    <a:gd name="connsiteY19" fmla="*/ 541421 h 1271337"/>
                    <a:gd name="connsiteX20" fmla="*/ 605590 w 3513222"/>
                    <a:gd name="connsiteY20" fmla="*/ 1271337 h 1271337"/>
                    <a:gd name="connsiteX21" fmla="*/ 553453 w 3513222"/>
                    <a:gd name="connsiteY21" fmla="*/ 1251285 h 1271337"/>
                    <a:gd name="connsiteX0" fmla="*/ 553977 w 3513746"/>
                    <a:gd name="connsiteY0" fmla="*/ 1251285 h 1271337"/>
                    <a:gd name="connsiteX1" fmla="*/ 189019 w 3513746"/>
                    <a:gd name="connsiteY1" fmla="*/ 1263316 h 1271337"/>
                    <a:gd name="connsiteX2" fmla="*/ 524 w 3513746"/>
                    <a:gd name="connsiteY2" fmla="*/ 669758 h 1271337"/>
                    <a:gd name="connsiteX3" fmla="*/ 140546 w 3513746"/>
                    <a:gd name="connsiteY3" fmla="*/ 626523 h 1271337"/>
                    <a:gd name="connsiteX4" fmla="*/ 274361 w 3513746"/>
                    <a:gd name="connsiteY4" fmla="*/ 616385 h 1271337"/>
                    <a:gd name="connsiteX5" fmla="*/ 556182 w 3513746"/>
                    <a:gd name="connsiteY5" fmla="*/ 600165 h 1271337"/>
                    <a:gd name="connsiteX6" fmla="*/ 882609 w 3513746"/>
                    <a:gd name="connsiteY6" fmla="*/ 531231 h 1271337"/>
                    <a:gd name="connsiteX7" fmla="*/ 1184706 w 3513746"/>
                    <a:gd name="connsiteY7" fmla="*/ 433911 h 1271337"/>
                    <a:gd name="connsiteX8" fmla="*/ 1399620 w 3513746"/>
                    <a:gd name="connsiteY8" fmla="*/ 409581 h 1271337"/>
                    <a:gd name="connsiteX9" fmla="*/ 1549655 w 3513746"/>
                    <a:gd name="connsiteY9" fmla="*/ 354839 h 1271337"/>
                    <a:gd name="connsiteX10" fmla="*/ 1715909 w 3513746"/>
                    <a:gd name="connsiteY10" fmla="*/ 275766 h 1271337"/>
                    <a:gd name="connsiteX11" fmla="*/ 1872026 w 3513746"/>
                    <a:gd name="connsiteY11" fmla="*/ 210886 h 1271337"/>
                    <a:gd name="connsiteX12" fmla="*/ 2078831 w 3513746"/>
                    <a:gd name="connsiteY12" fmla="*/ 117622 h 1271337"/>
                    <a:gd name="connsiteX13" fmla="*/ 2247113 w 3513746"/>
                    <a:gd name="connsiteY13" fmla="*/ 62879 h 1271337"/>
                    <a:gd name="connsiteX14" fmla="*/ 2462027 w 3513746"/>
                    <a:gd name="connsiteY14" fmla="*/ 16247 h 1271337"/>
                    <a:gd name="connsiteX15" fmla="*/ 2735703 w 3513746"/>
                    <a:gd name="connsiteY15" fmla="*/ 0 h 1271337"/>
                    <a:gd name="connsiteX16" fmla="*/ 2896124 w 3513746"/>
                    <a:gd name="connsiteY16" fmla="*/ 128337 h 1271337"/>
                    <a:gd name="connsiteX17" fmla="*/ 2956282 w 3513746"/>
                    <a:gd name="connsiteY17" fmla="*/ 92242 h 1271337"/>
                    <a:gd name="connsiteX18" fmla="*/ 3136756 w 3513746"/>
                    <a:gd name="connsiteY18" fmla="*/ 236621 h 1271337"/>
                    <a:gd name="connsiteX19" fmla="*/ 3156809 w 3513746"/>
                    <a:gd name="connsiteY19" fmla="*/ 228600 h 1271337"/>
                    <a:gd name="connsiteX20" fmla="*/ 3513746 w 3513746"/>
                    <a:gd name="connsiteY20" fmla="*/ 541421 h 1271337"/>
                    <a:gd name="connsiteX21" fmla="*/ 606114 w 3513746"/>
                    <a:gd name="connsiteY21" fmla="*/ 1271337 h 1271337"/>
                    <a:gd name="connsiteX22" fmla="*/ 553977 w 3513746"/>
                    <a:gd name="connsiteY22" fmla="*/ 1251285 h 1271337"/>
                    <a:gd name="connsiteX0" fmla="*/ 553977 w 3513746"/>
                    <a:gd name="connsiteY0" fmla="*/ 1251285 h 1271337"/>
                    <a:gd name="connsiteX1" fmla="*/ 189019 w 3513746"/>
                    <a:gd name="connsiteY1" fmla="*/ 1263316 h 1271337"/>
                    <a:gd name="connsiteX2" fmla="*/ 6731 w 3513746"/>
                    <a:gd name="connsiteY2" fmla="*/ 843465 h 1271337"/>
                    <a:gd name="connsiteX3" fmla="*/ 524 w 3513746"/>
                    <a:gd name="connsiteY3" fmla="*/ 669758 h 1271337"/>
                    <a:gd name="connsiteX4" fmla="*/ 140546 w 3513746"/>
                    <a:gd name="connsiteY4" fmla="*/ 626523 h 1271337"/>
                    <a:gd name="connsiteX5" fmla="*/ 274361 w 3513746"/>
                    <a:gd name="connsiteY5" fmla="*/ 616385 h 1271337"/>
                    <a:gd name="connsiteX6" fmla="*/ 556182 w 3513746"/>
                    <a:gd name="connsiteY6" fmla="*/ 600165 h 1271337"/>
                    <a:gd name="connsiteX7" fmla="*/ 882609 w 3513746"/>
                    <a:gd name="connsiteY7" fmla="*/ 531231 h 1271337"/>
                    <a:gd name="connsiteX8" fmla="*/ 1184706 w 3513746"/>
                    <a:gd name="connsiteY8" fmla="*/ 433911 h 1271337"/>
                    <a:gd name="connsiteX9" fmla="*/ 1399620 w 3513746"/>
                    <a:gd name="connsiteY9" fmla="*/ 409581 h 1271337"/>
                    <a:gd name="connsiteX10" fmla="*/ 1549655 w 3513746"/>
                    <a:gd name="connsiteY10" fmla="*/ 354839 h 1271337"/>
                    <a:gd name="connsiteX11" fmla="*/ 1715909 w 3513746"/>
                    <a:gd name="connsiteY11" fmla="*/ 275766 h 1271337"/>
                    <a:gd name="connsiteX12" fmla="*/ 1872026 w 3513746"/>
                    <a:gd name="connsiteY12" fmla="*/ 210886 h 1271337"/>
                    <a:gd name="connsiteX13" fmla="*/ 2078831 w 3513746"/>
                    <a:gd name="connsiteY13" fmla="*/ 117622 h 1271337"/>
                    <a:gd name="connsiteX14" fmla="*/ 2247113 w 3513746"/>
                    <a:gd name="connsiteY14" fmla="*/ 62879 h 1271337"/>
                    <a:gd name="connsiteX15" fmla="*/ 2462027 w 3513746"/>
                    <a:gd name="connsiteY15" fmla="*/ 16247 h 1271337"/>
                    <a:gd name="connsiteX16" fmla="*/ 2735703 w 3513746"/>
                    <a:gd name="connsiteY16" fmla="*/ 0 h 1271337"/>
                    <a:gd name="connsiteX17" fmla="*/ 2896124 w 3513746"/>
                    <a:gd name="connsiteY17" fmla="*/ 128337 h 1271337"/>
                    <a:gd name="connsiteX18" fmla="*/ 2956282 w 3513746"/>
                    <a:gd name="connsiteY18" fmla="*/ 92242 h 1271337"/>
                    <a:gd name="connsiteX19" fmla="*/ 3136756 w 3513746"/>
                    <a:gd name="connsiteY19" fmla="*/ 236621 h 1271337"/>
                    <a:gd name="connsiteX20" fmla="*/ 3156809 w 3513746"/>
                    <a:gd name="connsiteY20" fmla="*/ 228600 h 1271337"/>
                    <a:gd name="connsiteX21" fmla="*/ 3513746 w 3513746"/>
                    <a:gd name="connsiteY21" fmla="*/ 541421 h 1271337"/>
                    <a:gd name="connsiteX22" fmla="*/ 606114 w 3513746"/>
                    <a:gd name="connsiteY22" fmla="*/ 1271337 h 1271337"/>
                    <a:gd name="connsiteX23" fmla="*/ 553977 w 3513746"/>
                    <a:gd name="connsiteY23" fmla="*/ 1251285 h 1271337"/>
                    <a:gd name="connsiteX0" fmla="*/ 553977 w 3513746"/>
                    <a:gd name="connsiteY0" fmla="*/ 1251285 h 1271337"/>
                    <a:gd name="connsiteX1" fmla="*/ 189019 w 3513746"/>
                    <a:gd name="connsiteY1" fmla="*/ 1263316 h 1271337"/>
                    <a:gd name="connsiteX2" fmla="*/ 73639 w 3513746"/>
                    <a:gd name="connsiteY2" fmla="*/ 1013774 h 1271337"/>
                    <a:gd name="connsiteX3" fmla="*/ 6731 w 3513746"/>
                    <a:gd name="connsiteY3" fmla="*/ 843465 h 1271337"/>
                    <a:gd name="connsiteX4" fmla="*/ 524 w 3513746"/>
                    <a:gd name="connsiteY4" fmla="*/ 669758 h 1271337"/>
                    <a:gd name="connsiteX5" fmla="*/ 140546 w 3513746"/>
                    <a:gd name="connsiteY5" fmla="*/ 626523 h 1271337"/>
                    <a:gd name="connsiteX6" fmla="*/ 274361 w 3513746"/>
                    <a:gd name="connsiteY6" fmla="*/ 616385 h 1271337"/>
                    <a:gd name="connsiteX7" fmla="*/ 556182 w 3513746"/>
                    <a:gd name="connsiteY7" fmla="*/ 600165 h 1271337"/>
                    <a:gd name="connsiteX8" fmla="*/ 882609 w 3513746"/>
                    <a:gd name="connsiteY8" fmla="*/ 531231 h 1271337"/>
                    <a:gd name="connsiteX9" fmla="*/ 1184706 w 3513746"/>
                    <a:gd name="connsiteY9" fmla="*/ 433911 h 1271337"/>
                    <a:gd name="connsiteX10" fmla="*/ 1399620 w 3513746"/>
                    <a:gd name="connsiteY10" fmla="*/ 409581 h 1271337"/>
                    <a:gd name="connsiteX11" fmla="*/ 1549655 w 3513746"/>
                    <a:gd name="connsiteY11" fmla="*/ 354839 h 1271337"/>
                    <a:gd name="connsiteX12" fmla="*/ 1715909 w 3513746"/>
                    <a:gd name="connsiteY12" fmla="*/ 275766 h 1271337"/>
                    <a:gd name="connsiteX13" fmla="*/ 1872026 w 3513746"/>
                    <a:gd name="connsiteY13" fmla="*/ 210886 h 1271337"/>
                    <a:gd name="connsiteX14" fmla="*/ 2078831 w 3513746"/>
                    <a:gd name="connsiteY14" fmla="*/ 117622 h 1271337"/>
                    <a:gd name="connsiteX15" fmla="*/ 2247113 w 3513746"/>
                    <a:gd name="connsiteY15" fmla="*/ 62879 h 1271337"/>
                    <a:gd name="connsiteX16" fmla="*/ 2462027 w 3513746"/>
                    <a:gd name="connsiteY16" fmla="*/ 16247 h 1271337"/>
                    <a:gd name="connsiteX17" fmla="*/ 2735703 w 3513746"/>
                    <a:gd name="connsiteY17" fmla="*/ 0 h 1271337"/>
                    <a:gd name="connsiteX18" fmla="*/ 2896124 w 3513746"/>
                    <a:gd name="connsiteY18" fmla="*/ 128337 h 1271337"/>
                    <a:gd name="connsiteX19" fmla="*/ 2956282 w 3513746"/>
                    <a:gd name="connsiteY19" fmla="*/ 92242 h 1271337"/>
                    <a:gd name="connsiteX20" fmla="*/ 3136756 w 3513746"/>
                    <a:gd name="connsiteY20" fmla="*/ 236621 h 1271337"/>
                    <a:gd name="connsiteX21" fmla="*/ 3156809 w 3513746"/>
                    <a:gd name="connsiteY21" fmla="*/ 228600 h 1271337"/>
                    <a:gd name="connsiteX22" fmla="*/ 3513746 w 3513746"/>
                    <a:gd name="connsiteY22" fmla="*/ 541421 h 1271337"/>
                    <a:gd name="connsiteX23" fmla="*/ 606114 w 3513746"/>
                    <a:gd name="connsiteY23" fmla="*/ 1271337 h 1271337"/>
                    <a:gd name="connsiteX24" fmla="*/ 553977 w 3513746"/>
                    <a:gd name="connsiteY24"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556182 w 3513746"/>
                    <a:gd name="connsiteY8" fmla="*/ 600165 h 1271337"/>
                    <a:gd name="connsiteX9" fmla="*/ 882609 w 3513746"/>
                    <a:gd name="connsiteY9" fmla="*/ 531231 h 1271337"/>
                    <a:gd name="connsiteX10" fmla="*/ 1184706 w 3513746"/>
                    <a:gd name="connsiteY10" fmla="*/ 433911 h 1271337"/>
                    <a:gd name="connsiteX11" fmla="*/ 1399620 w 3513746"/>
                    <a:gd name="connsiteY11" fmla="*/ 409581 h 1271337"/>
                    <a:gd name="connsiteX12" fmla="*/ 1549655 w 3513746"/>
                    <a:gd name="connsiteY12" fmla="*/ 354839 h 1271337"/>
                    <a:gd name="connsiteX13" fmla="*/ 1715909 w 3513746"/>
                    <a:gd name="connsiteY13" fmla="*/ 275766 h 1271337"/>
                    <a:gd name="connsiteX14" fmla="*/ 1872026 w 3513746"/>
                    <a:gd name="connsiteY14" fmla="*/ 210886 h 1271337"/>
                    <a:gd name="connsiteX15" fmla="*/ 2078831 w 3513746"/>
                    <a:gd name="connsiteY15" fmla="*/ 117622 h 1271337"/>
                    <a:gd name="connsiteX16" fmla="*/ 2247113 w 3513746"/>
                    <a:gd name="connsiteY16" fmla="*/ 62879 h 1271337"/>
                    <a:gd name="connsiteX17" fmla="*/ 2462027 w 3513746"/>
                    <a:gd name="connsiteY17" fmla="*/ 16247 h 1271337"/>
                    <a:gd name="connsiteX18" fmla="*/ 2735703 w 3513746"/>
                    <a:gd name="connsiteY18" fmla="*/ 0 h 1271337"/>
                    <a:gd name="connsiteX19" fmla="*/ 2896124 w 3513746"/>
                    <a:gd name="connsiteY19" fmla="*/ 128337 h 1271337"/>
                    <a:gd name="connsiteX20" fmla="*/ 2956282 w 3513746"/>
                    <a:gd name="connsiteY20" fmla="*/ 92242 h 1271337"/>
                    <a:gd name="connsiteX21" fmla="*/ 3136756 w 3513746"/>
                    <a:gd name="connsiteY21" fmla="*/ 236621 h 1271337"/>
                    <a:gd name="connsiteX22" fmla="*/ 3156809 w 3513746"/>
                    <a:gd name="connsiteY22" fmla="*/ 228600 h 1271337"/>
                    <a:gd name="connsiteX23" fmla="*/ 3513746 w 3513746"/>
                    <a:gd name="connsiteY23" fmla="*/ 541421 h 1271337"/>
                    <a:gd name="connsiteX24" fmla="*/ 606114 w 3513746"/>
                    <a:gd name="connsiteY24" fmla="*/ 1271337 h 1271337"/>
                    <a:gd name="connsiteX25" fmla="*/ 553977 w 3513746"/>
                    <a:gd name="connsiteY25"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556182 w 3513746"/>
                    <a:gd name="connsiteY8" fmla="*/ 600165 h 1271337"/>
                    <a:gd name="connsiteX9" fmla="*/ 677832 w 3513746"/>
                    <a:gd name="connsiteY9" fmla="*/ 565698 h 1271337"/>
                    <a:gd name="connsiteX10" fmla="*/ 882609 w 3513746"/>
                    <a:gd name="connsiteY10" fmla="*/ 531231 h 1271337"/>
                    <a:gd name="connsiteX11" fmla="*/ 1184706 w 3513746"/>
                    <a:gd name="connsiteY11" fmla="*/ 433911 h 1271337"/>
                    <a:gd name="connsiteX12" fmla="*/ 1399620 w 3513746"/>
                    <a:gd name="connsiteY12" fmla="*/ 409581 h 1271337"/>
                    <a:gd name="connsiteX13" fmla="*/ 1549655 w 3513746"/>
                    <a:gd name="connsiteY13" fmla="*/ 354839 h 1271337"/>
                    <a:gd name="connsiteX14" fmla="*/ 1715909 w 3513746"/>
                    <a:gd name="connsiteY14" fmla="*/ 275766 h 1271337"/>
                    <a:gd name="connsiteX15" fmla="*/ 1872026 w 3513746"/>
                    <a:gd name="connsiteY15" fmla="*/ 210886 h 1271337"/>
                    <a:gd name="connsiteX16" fmla="*/ 2078831 w 3513746"/>
                    <a:gd name="connsiteY16" fmla="*/ 117622 h 1271337"/>
                    <a:gd name="connsiteX17" fmla="*/ 2247113 w 3513746"/>
                    <a:gd name="connsiteY17" fmla="*/ 62879 h 1271337"/>
                    <a:gd name="connsiteX18" fmla="*/ 2462027 w 3513746"/>
                    <a:gd name="connsiteY18" fmla="*/ 16247 h 1271337"/>
                    <a:gd name="connsiteX19" fmla="*/ 2735703 w 3513746"/>
                    <a:gd name="connsiteY19" fmla="*/ 0 h 1271337"/>
                    <a:gd name="connsiteX20" fmla="*/ 2896124 w 3513746"/>
                    <a:gd name="connsiteY20" fmla="*/ 128337 h 1271337"/>
                    <a:gd name="connsiteX21" fmla="*/ 2956282 w 3513746"/>
                    <a:gd name="connsiteY21" fmla="*/ 92242 h 1271337"/>
                    <a:gd name="connsiteX22" fmla="*/ 3136756 w 3513746"/>
                    <a:gd name="connsiteY22" fmla="*/ 236621 h 1271337"/>
                    <a:gd name="connsiteX23" fmla="*/ 3156809 w 3513746"/>
                    <a:gd name="connsiteY23" fmla="*/ 228600 h 1271337"/>
                    <a:gd name="connsiteX24" fmla="*/ 3513746 w 3513746"/>
                    <a:gd name="connsiteY24" fmla="*/ 541421 h 1271337"/>
                    <a:gd name="connsiteX25" fmla="*/ 606114 w 3513746"/>
                    <a:gd name="connsiteY25" fmla="*/ 1271337 h 1271337"/>
                    <a:gd name="connsiteX26" fmla="*/ 553977 w 3513746"/>
                    <a:gd name="connsiteY26"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184706 w 3513746"/>
                    <a:gd name="connsiteY12" fmla="*/ 433911 h 1271337"/>
                    <a:gd name="connsiteX13" fmla="*/ 1399620 w 3513746"/>
                    <a:gd name="connsiteY13" fmla="*/ 409581 h 1271337"/>
                    <a:gd name="connsiteX14" fmla="*/ 1549655 w 3513746"/>
                    <a:gd name="connsiteY14" fmla="*/ 354839 h 1271337"/>
                    <a:gd name="connsiteX15" fmla="*/ 1715909 w 3513746"/>
                    <a:gd name="connsiteY15" fmla="*/ 275766 h 1271337"/>
                    <a:gd name="connsiteX16" fmla="*/ 1872026 w 3513746"/>
                    <a:gd name="connsiteY16" fmla="*/ 210886 h 1271337"/>
                    <a:gd name="connsiteX17" fmla="*/ 2078831 w 3513746"/>
                    <a:gd name="connsiteY17" fmla="*/ 117622 h 1271337"/>
                    <a:gd name="connsiteX18" fmla="*/ 2247113 w 3513746"/>
                    <a:gd name="connsiteY18" fmla="*/ 62879 h 1271337"/>
                    <a:gd name="connsiteX19" fmla="*/ 2462027 w 3513746"/>
                    <a:gd name="connsiteY19" fmla="*/ 16247 h 1271337"/>
                    <a:gd name="connsiteX20" fmla="*/ 2735703 w 3513746"/>
                    <a:gd name="connsiteY20" fmla="*/ 0 h 1271337"/>
                    <a:gd name="connsiteX21" fmla="*/ 2896124 w 3513746"/>
                    <a:gd name="connsiteY21" fmla="*/ 128337 h 1271337"/>
                    <a:gd name="connsiteX22" fmla="*/ 2956282 w 3513746"/>
                    <a:gd name="connsiteY22" fmla="*/ 92242 h 1271337"/>
                    <a:gd name="connsiteX23" fmla="*/ 3136756 w 3513746"/>
                    <a:gd name="connsiteY23" fmla="*/ 236621 h 1271337"/>
                    <a:gd name="connsiteX24" fmla="*/ 3156809 w 3513746"/>
                    <a:gd name="connsiteY24" fmla="*/ 228600 h 1271337"/>
                    <a:gd name="connsiteX25" fmla="*/ 3513746 w 3513746"/>
                    <a:gd name="connsiteY25" fmla="*/ 541421 h 1271337"/>
                    <a:gd name="connsiteX26" fmla="*/ 606114 w 3513746"/>
                    <a:gd name="connsiteY26" fmla="*/ 1271337 h 1271337"/>
                    <a:gd name="connsiteX27" fmla="*/ 553977 w 3513746"/>
                    <a:gd name="connsiteY27"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184706 w 3513746"/>
                    <a:gd name="connsiteY12" fmla="*/ 433911 h 1271337"/>
                    <a:gd name="connsiteX13" fmla="*/ 1399620 w 3513746"/>
                    <a:gd name="connsiteY13" fmla="*/ 409581 h 1271337"/>
                    <a:gd name="connsiteX14" fmla="*/ 1549655 w 3513746"/>
                    <a:gd name="connsiteY14" fmla="*/ 354839 h 1271337"/>
                    <a:gd name="connsiteX15" fmla="*/ 1715909 w 3513746"/>
                    <a:gd name="connsiteY15" fmla="*/ 275766 h 1271337"/>
                    <a:gd name="connsiteX16" fmla="*/ 1872026 w 3513746"/>
                    <a:gd name="connsiteY16" fmla="*/ 210886 h 1271337"/>
                    <a:gd name="connsiteX17" fmla="*/ 2078831 w 3513746"/>
                    <a:gd name="connsiteY17" fmla="*/ 117622 h 1271337"/>
                    <a:gd name="connsiteX18" fmla="*/ 2247113 w 3513746"/>
                    <a:gd name="connsiteY18" fmla="*/ 62879 h 1271337"/>
                    <a:gd name="connsiteX19" fmla="*/ 2462027 w 3513746"/>
                    <a:gd name="connsiteY19" fmla="*/ 16247 h 1271337"/>
                    <a:gd name="connsiteX20" fmla="*/ 2735703 w 3513746"/>
                    <a:gd name="connsiteY20" fmla="*/ 0 h 1271337"/>
                    <a:gd name="connsiteX21" fmla="*/ 2896124 w 3513746"/>
                    <a:gd name="connsiteY21" fmla="*/ 128337 h 1271337"/>
                    <a:gd name="connsiteX22" fmla="*/ 2956282 w 3513746"/>
                    <a:gd name="connsiteY22" fmla="*/ 92242 h 1271337"/>
                    <a:gd name="connsiteX23" fmla="*/ 3136756 w 3513746"/>
                    <a:gd name="connsiteY23" fmla="*/ 236621 h 1271337"/>
                    <a:gd name="connsiteX24" fmla="*/ 3156809 w 3513746"/>
                    <a:gd name="connsiteY24" fmla="*/ 228600 h 1271337"/>
                    <a:gd name="connsiteX25" fmla="*/ 3513746 w 3513746"/>
                    <a:gd name="connsiteY25" fmla="*/ 541421 h 1271337"/>
                    <a:gd name="connsiteX26" fmla="*/ 606114 w 3513746"/>
                    <a:gd name="connsiteY26" fmla="*/ 1271337 h 1271337"/>
                    <a:gd name="connsiteX27" fmla="*/ 553977 w 3513746"/>
                    <a:gd name="connsiteY27"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4136 w 3513905"/>
                    <a:gd name="connsiteY0" fmla="*/ 1251285 h 1271337"/>
                    <a:gd name="connsiteX1" fmla="*/ 189178 w 3513905"/>
                    <a:gd name="connsiteY1" fmla="*/ 1263316 h 1271337"/>
                    <a:gd name="connsiteX2" fmla="*/ 140705 w 3513905"/>
                    <a:gd name="connsiteY2" fmla="*/ 1178001 h 1271337"/>
                    <a:gd name="connsiteX3" fmla="*/ 73798 w 3513905"/>
                    <a:gd name="connsiteY3" fmla="*/ 1013774 h 1271337"/>
                    <a:gd name="connsiteX4" fmla="*/ 6890 w 3513905"/>
                    <a:gd name="connsiteY4" fmla="*/ 843465 h 1271337"/>
                    <a:gd name="connsiteX5" fmla="*/ 683 w 3513905"/>
                    <a:gd name="connsiteY5" fmla="*/ 669758 h 1271337"/>
                    <a:gd name="connsiteX6" fmla="*/ 140705 w 3513905"/>
                    <a:gd name="connsiteY6" fmla="*/ 626523 h 1271337"/>
                    <a:gd name="connsiteX7" fmla="*/ 274520 w 3513905"/>
                    <a:gd name="connsiteY7" fmla="*/ 616385 h 1271337"/>
                    <a:gd name="connsiteX8" fmla="*/ 428609 w 3513905"/>
                    <a:gd name="connsiteY8" fmla="*/ 606248 h 1271337"/>
                    <a:gd name="connsiteX9" fmla="*/ 556341 w 3513905"/>
                    <a:gd name="connsiteY9" fmla="*/ 600165 h 1271337"/>
                    <a:gd name="connsiteX10" fmla="*/ 677991 w 3513905"/>
                    <a:gd name="connsiteY10" fmla="*/ 565698 h 1271337"/>
                    <a:gd name="connsiteX11" fmla="*/ 882768 w 3513905"/>
                    <a:gd name="connsiteY11" fmla="*/ 531231 h 1271337"/>
                    <a:gd name="connsiteX12" fmla="*/ 1038885 w 3513905"/>
                    <a:gd name="connsiteY12" fmla="*/ 488653 h 1271337"/>
                    <a:gd name="connsiteX13" fmla="*/ 1184865 w 3513905"/>
                    <a:gd name="connsiteY13" fmla="*/ 433911 h 1271337"/>
                    <a:gd name="connsiteX14" fmla="*/ 1399779 w 3513905"/>
                    <a:gd name="connsiteY14" fmla="*/ 409581 h 1271337"/>
                    <a:gd name="connsiteX15" fmla="*/ 1549814 w 3513905"/>
                    <a:gd name="connsiteY15" fmla="*/ 354839 h 1271337"/>
                    <a:gd name="connsiteX16" fmla="*/ 1716068 w 3513905"/>
                    <a:gd name="connsiteY16" fmla="*/ 275766 h 1271337"/>
                    <a:gd name="connsiteX17" fmla="*/ 1872185 w 3513905"/>
                    <a:gd name="connsiteY17" fmla="*/ 210886 h 1271337"/>
                    <a:gd name="connsiteX18" fmla="*/ 2078990 w 3513905"/>
                    <a:gd name="connsiteY18" fmla="*/ 117622 h 1271337"/>
                    <a:gd name="connsiteX19" fmla="*/ 2247272 w 3513905"/>
                    <a:gd name="connsiteY19" fmla="*/ 62879 h 1271337"/>
                    <a:gd name="connsiteX20" fmla="*/ 2462186 w 3513905"/>
                    <a:gd name="connsiteY20" fmla="*/ 16247 h 1271337"/>
                    <a:gd name="connsiteX21" fmla="*/ 2735862 w 3513905"/>
                    <a:gd name="connsiteY21" fmla="*/ 0 h 1271337"/>
                    <a:gd name="connsiteX22" fmla="*/ 2896283 w 3513905"/>
                    <a:gd name="connsiteY22" fmla="*/ 128337 h 1271337"/>
                    <a:gd name="connsiteX23" fmla="*/ 2956441 w 3513905"/>
                    <a:gd name="connsiteY23" fmla="*/ 92242 h 1271337"/>
                    <a:gd name="connsiteX24" fmla="*/ 3136915 w 3513905"/>
                    <a:gd name="connsiteY24" fmla="*/ 236621 h 1271337"/>
                    <a:gd name="connsiteX25" fmla="*/ 3156968 w 3513905"/>
                    <a:gd name="connsiteY25" fmla="*/ 228600 h 1271337"/>
                    <a:gd name="connsiteX26" fmla="*/ 3513905 w 3513905"/>
                    <a:gd name="connsiteY26" fmla="*/ 541421 h 1271337"/>
                    <a:gd name="connsiteX27" fmla="*/ 606273 w 3513905"/>
                    <a:gd name="connsiteY27" fmla="*/ 1271337 h 1271337"/>
                    <a:gd name="connsiteX28" fmla="*/ 554136 w 3513905"/>
                    <a:gd name="connsiteY28" fmla="*/ 1251285 h 1271337"/>
                    <a:gd name="connsiteX0" fmla="*/ 560044 w 3519813"/>
                    <a:gd name="connsiteY0" fmla="*/ 1251285 h 1271337"/>
                    <a:gd name="connsiteX1" fmla="*/ 195086 w 3519813"/>
                    <a:gd name="connsiteY1" fmla="*/ 1263316 h 1271337"/>
                    <a:gd name="connsiteX2" fmla="*/ 146613 w 3519813"/>
                    <a:gd name="connsiteY2" fmla="*/ 1178001 h 1271337"/>
                    <a:gd name="connsiteX3" fmla="*/ 79706 w 3519813"/>
                    <a:gd name="connsiteY3" fmla="*/ 1013774 h 1271337"/>
                    <a:gd name="connsiteX4" fmla="*/ 12798 w 3519813"/>
                    <a:gd name="connsiteY4" fmla="*/ 843465 h 1271337"/>
                    <a:gd name="connsiteX5" fmla="*/ 638 w 3519813"/>
                    <a:gd name="connsiteY5" fmla="*/ 709048 h 1271337"/>
                    <a:gd name="connsiteX6" fmla="*/ 146613 w 3519813"/>
                    <a:gd name="connsiteY6" fmla="*/ 626523 h 1271337"/>
                    <a:gd name="connsiteX7" fmla="*/ 280428 w 3519813"/>
                    <a:gd name="connsiteY7" fmla="*/ 616385 h 1271337"/>
                    <a:gd name="connsiteX8" fmla="*/ 434517 w 3519813"/>
                    <a:gd name="connsiteY8" fmla="*/ 606248 h 1271337"/>
                    <a:gd name="connsiteX9" fmla="*/ 562249 w 3519813"/>
                    <a:gd name="connsiteY9" fmla="*/ 600165 h 1271337"/>
                    <a:gd name="connsiteX10" fmla="*/ 683899 w 3519813"/>
                    <a:gd name="connsiteY10" fmla="*/ 565698 h 1271337"/>
                    <a:gd name="connsiteX11" fmla="*/ 888676 w 3519813"/>
                    <a:gd name="connsiteY11" fmla="*/ 531231 h 1271337"/>
                    <a:gd name="connsiteX12" fmla="*/ 1044793 w 3519813"/>
                    <a:gd name="connsiteY12" fmla="*/ 488653 h 1271337"/>
                    <a:gd name="connsiteX13" fmla="*/ 1190773 w 3519813"/>
                    <a:gd name="connsiteY13" fmla="*/ 433911 h 1271337"/>
                    <a:gd name="connsiteX14" fmla="*/ 1405687 w 3519813"/>
                    <a:gd name="connsiteY14" fmla="*/ 409581 h 1271337"/>
                    <a:gd name="connsiteX15" fmla="*/ 1555722 w 3519813"/>
                    <a:gd name="connsiteY15" fmla="*/ 354839 h 1271337"/>
                    <a:gd name="connsiteX16" fmla="*/ 1721976 w 3519813"/>
                    <a:gd name="connsiteY16" fmla="*/ 275766 h 1271337"/>
                    <a:gd name="connsiteX17" fmla="*/ 1878093 w 3519813"/>
                    <a:gd name="connsiteY17" fmla="*/ 210886 h 1271337"/>
                    <a:gd name="connsiteX18" fmla="*/ 2084898 w 3519813"/>
                    <a:gd name="connsiteY18" fmla="*/ 117622 h 1271337"/>
                    <a:gd name="connsiteX19" fmla="*/ 2253180 w 3519813"/>
                    <a:gd name="connsiteY19" fmla="*/ 62879 h 1271337"/>
                    <a:gd name="connsiteX20" fmla="*/ 2468094 w 3519813"/>
                    <a:gd name="connsiteY20" fmla="*/ 16247 h 1271337"/>
                    <a:gd name="connsiteX21" fmla="*/ 2741770 w 3519813"/>
                    <a:gd name="connsiteY21" fmla="*/ 0 h 1271337"/>
                    <a:gd name="connsiteX22" fmla="*/ 2902191 w 3519813"/>
                    <a:gd name="connsiteY22" fmla="*/ 128337 h 1271337"/>
                    <a:gd name="connsiteX23" fmla="*/ 2962349 w 3519813"/>
                    <a:gd name="connsiteY23" fmla="*/ 92242 h 1271337"/>
                    <a:gd name="connsiteX24" fmla="*/ 3142823 w 3519813"/>
                    <a:gd name="connsiteY24" fmla="*/ 236621 h 1271337"/>
                    <a:gd name="connsiteX25" fmla="*/ 3162876 w 3519813"/>
                    <a:gd name="connsiteY25" fmla="*/ 228600 h 1271337"/>
                    <a:gd name="connsiteX26" fmla="*/ 3519813 w 3519813"/>
                    <a:gd name="connsiteY26" fmla="*/ 541421 h 1271337"/>
                    <a:gd name="connsiteX27" fmla="*/ 612181 w 3519813"/>
                    <a:gd name="connsiteY27" fmla="*/ 1271337 h 1271337"/>
                    <a:gd name="connsiteX28" fmla="*/ 560044 w 3519813"/>
                    <a:gd name="connsiteY28" fmla="*/ 1251285 h 1271337"/>
                    <a:gd name="connsiteX0" fmla="*/ 552956 w 3512725"/>
                    <a:gd name="connsiteY0" fmla="*/ 1251285 h 1271337"/>
                    <a:gd name="connsiteX1" fmla="*/ 187998 w 3512725"/>
                    <a:gd name="connsiteY1" fmla="*/ 1263316 h 1271337"/>
                    <a:gd name="connsiteX2" fmla="*/ 139525 w 3512725"/>
                    <a:gd name="connsiteY2" fmla="*/ 1178001 h 1271337"/>
                    <a:gd name="connsiteX3" fmla="*/ 72618 w 3512725"/>
                    <a:gd name="connsiteY3" fmla="*/ 1013774 h 1271337"/>
                    <a:gd name="connsiteX4" fmla="*/ 5710 w 3512725"/>
                    <a:gd name="connsiteY4" fmla="*/ 843465 h 1271337"/>
                    <a:gd name="connsiteX5" fmla="*/ 694 w 3512725"/>
                    <a:gd name="connsiteY5" fmla="*/ 713810 h 1271337"/>
                    <a:gd name="connsiteX6" fmla="*/ 139525 w 3512725"/>
                    <a:gd name="connsiteY6" fmla="*/ 626523 h 1271337"/>
                    <a:gd name="connsiteX7" fmla="*/ 273340 w 3512725"/>
                    <a:gd name="connsiteY7" fmla="*/ 616385 h 1271337"/>
                    <a:gd name="connsiteX8" fmla="*/ 427429 w 3512725"/>
                    <a:gd name="connsiteY8" fmla="*/ 606248 h 1271337"/>
                    <a:gd name="connsiteX9" fmla="*/ 555161 w 3512725"/>
                    <a:gd name="connsiteY9" fmla="*/ 600165 h 1271337"/>
                    <a:gd name="connsiteX10" fmla="*/ 676811 w 3512725"/>
                    <a:gd name="connsiteY10" fmla="*/ 565698 h 1271337"/>
                    <a:gd name="connsiteX11" fmla="*/ 881588 w 3512725"/>
                    <a:gd name="connsiteY11" fmla="*/ 531231 h 1271337"/>
                    <a:gd name="connsiteX12" fmla="*/ 1037705 w 3512725"/>
                    <a:gd name="connsiteY12" fmla="*/ 488653 h 1271337"/>
                    <a:gd name="connsiteX13" fmla="*/ 1183685 w 3512725"/>
                    <a:gd name="connsiteY13" fmla="*/ 433911 h 1271337"/>
                    <a:gd name="connsiteX14" fmla="*/ 1398599 w 3512725"/>
                    <a:gd name="connsiteY14" fmla="*/ 409581 h 1271337"/>
                    <a:gd name="connsiteX15" fmla="*/ 1548634 w 3512725"/>
                    <a:gd name="connsiteY15" fmla="*/ 354839 h 1271337"/>
                    <a:gd name="connsiteX16" fmla="*/ 1714888 w 3512725"/>
                    <a:gd name="connsiteY16" fmla="*/ 275766 h 1271337"/>
                    <a:gd name="connsiteX17" fmla="*/ 1871005 w 3512725"/>
                    <a:gd name="connsiteY17" fmla="*/ 210886 h 1271337"/>
                    <a:gd name="connsiteX18" fmla="*/ 2077810 w 3512725"/>
                    <a:gd name="connsiteY18" fmla="*/ 117622 h 1271337"/>
                    <a:gd name="connsiteX19" fmla="*/ 2246092 w 3512725"/>
                    <a:gd name="connsiteY19" fmla="*/ 62879 h 1271337"/>
                    <a:gd name="connsiteX20" fmla="*/ 2461006 w 3512725"/>
                    <a:gd name="connsiteY20" fmla="*/ 16247 h 1271337"/>
                    <a:gd name="connsiteX21" fmla="*/ 2734682 w 3512725"/>
                    <a:gd name="connsiteY21" fmla="*/ 0 h 1271337"/>
                    <a:gd name="connsiteX22" fmla="*/ 2895103 w 3512725"/>
                    <a:gd name="connsiteY22" fmla="*/ 128337 h 1271337"/>
                    <a:gd name="connsiteX23" fmla="*/ 2955261 w 3512725"/>
                    <a:gd name="connsiteY23" fmla="*/ 92242 h 1271337"/>
                    <a:gd name="connsiteX24" fmla="*/ 3135735 w 3512725"/>
                    <a:gd name="connsiteY24" fmla="*/ 236621 h 1271337"/>
                    <a:gd name="connsiteX25" fmla="*/ 3155788 w 3512725"/>
                    <a:gd name="connsiteY25" fmla="*/ 228600 h 1271337"/>
                    <a:gd name="connsiteX26" fmla="*/ 3512725 w 3512725"/>
                    <a:gd name="connsiteY26" fmla="*/ 541421 h 1271337"/>
                    <a:gd name="connsiteX27" fmla="*/ 605093 w 3512725"/>
                    <a:gd name="connsiteY27" fmla="*/ 1271337 h 1271337"/>
                    <a:gd name="connsiteX28" fmla="*/ 552956 w 3512725"/>
                    <a:gd name="connsiteY28" fmla="*/ 1251285 h 1271337"/>
                    <a:gd name="connsiteX0" fmla="*/ 552650 w 3512419"/>
                    <a:gd name="connsiteY0" fmla="*/ 1251285 h 1271337"/>
                    <a:gd name="connsiteX1" fmla="*/ 187692 w 3512419"/>
                    <a:gd name="connsiteY1" fmla="*/ 1263316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187692 w 3512419"/>
                    <a:gd name="connsiteY1" fmla="*/ 1263316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187692 w 3512419"/>
                    <a:gd name="connsiteY1" fmla="*/ 1263316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187692 w 3512419"/>
                    <a:gd name="connsiteY1" fmla="*/ 1263316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187692 w 3512419"/>
                    <a:gd name="connsiteY1" fmla="*/ 1263316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223411 w 3512419"/>
                    <a:gd name="connsiteY1" fmla="*/ 1265697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223411 w 3512419"/>
                    <a:gd name="connsiteY1" fmla="*/ 1265697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223411 w 3512419"/>
                    <a:gd name="connsiteY1" fmla="*/ 1265697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223411 w 3512419"/>
                    <a:gd name="connsiteY1" fmla="*/ 1265697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223411 w 3512419"/>
                    <a:gd name="connsiteY1" fmla="*/ 1265697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223411 w 3512419"/>
                    <a:gd name="connsiteY1" fmla="*/ 1265697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223411 w 3512419"/>
                    <a:gd name="connsiteY1" fmla="*/ 1265697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223411 w 3512419"/>
                    <a:gd name="connsiteY1" fmla="*/ 1265697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48904 h 1268956"/>
                    <a:gd name="connsiteX1" fmla="*/ 223411 w 3512419"/>
                    <a:gd name="connsiteY1" fmla="*/ 1263316 h 1268956"/>
                    <a:gd name="connsiteX2" fmla="*/ 139219 w 3512419"/>
                    <a:gd name="connsiteY2" fmla="*/ 1175620 h 1268956"/>
                    <a:gd name="connsiteX3" fmla="*/ 72312 w 3512419"/>
                    <a:gd name="connsiteY3" fmla="*/ 1011393 h 1268956"/>
                    <a:gd name="connsiteX4" fmla="*/ 5404 w 3512419"/>
                    <a:gd name="connsiteY4" fmla="*/ 841084 h 1268956"/>
                    <a:gd name="connsiteX5" fmla="*/ 388 w 3512419"/>
                    <a:gd name="connsiteY5" fmla="*/ 711429 h 1268956"/>
                    <a:gd name="connsiteX6" fmla="*/ 139219 w 3512419"/>
                    <a:gd name="connsiteY6" fmla="*/ 624142 h 1268956"/>
                    <a:gd name="connsiteX7" fmla="*/ 273034 w 3512419"/>
                    <a:gd name="connsiteY7" fmla="*/ 614004 h 1268956"/>
                    <a:gd name="connsiteX8" fmla="*/ 427123 w 3512419"/>
                    <a:gd name="connsiteY8" fmla="*/ 603867 h 1268956"/>
                    <a:gd name="connsiteX9" fmla="*/ 554855 w 3512419"/>
                    <a:gd name="connsiteY9" fmla="*/ 597784 h 1268956"/>
                    <a:gd name="connsiteX10" fmla="*/ 676505 w 3512419"/>
                    <a:gd name="connsiteY10" fmla="*/ 563317 h 1268956"/>
                    <a:gd name="connsiteX11" fmla="*/ 881282 w 3512419"/>
                    <a:gd name="connsiteY11" fmla="*/ 528850 h 1268956"/>
                    <a:gd name="connsiteX12" fmla="*/ 1037399 w 3512419"/>
                    <a:gd name="connsiteY12" fmla="*/ 486272 h 1268956"/>
                    <a:gd name="connsiteX13" fmla="*/ 1183379 w 3512419"/>
                    <a:gd name="connsiteY13" fmla="*/ 431530 h 1268956"/>
                    <a:gd name="connsiteX14" fmla="*/ 1398293 w 3512419"/>
                    <a:gd name="connsiteY14" fmla="*/ 407200 h 1268956"/>
                    <a:gd name="connsiteX15" fmla="*/ 1548328 w 3512419"/>
                    <a:gd name="connsiteY15" fmla="*/ 352458 h 1268956"/>
                    <a:gd name="connsiteX16" fmla="*/ 1714582 w 3512419"/>
                    <a:gd name="connsiteY16" fmla="*/ 273385 h 1268956"/>
                    <a:gd name="connsiteX17" fmla="*/ 1870699 w 3512419"/>
                    <a:gd name="connsiteY17" fmla="*/ 208505 h 1268956"/>
                    <a:gd name="connsiteX18" fmla="*/ 2077504 w 3512419"/>
                    <a:gd name="connsiteY18" fmla="*/ 115241 h 1268956"/>
                    <a:gd name="connsiteX19" fmla="*/ 2245786 w 3512419"/>
                    <a:gd name="connsiteY19" fmla="*/ 60498 h 1268956"/>
                    <a:gd name="connsiteX20" fmla="*/ 2460700 w 3512419"/>
                    <a:gd name="connsiteY20" fmla="*/ 13866 h 1268956"/>
                    <a:gd name="connsiteX21" fmla="*/ 2699848 w 3512419"/>
                    <a:gd name="connsiteY21" fmla="*/ 0 h 1268956"/>
                    <a:gd name="connsiteX22" fmla="*/ 2894797 w 3512419"/>
                    <a:gd name="connsiteY22" fmla="*/ 125956 h 1268956"/>
                    <a:gd name="connsiteX23" fmla="*/ 2954955 w 3512419"/>
                    <a:gd name="connsiteY23" fmla="*/ 89861 h 1268956"/>
                    <a:gd name="connsiteX24" fmla="*/ 3135429 w 3512419"/>
                    <a:gd name="connsiteY24" fmla="*/ 234240 h 1268956"/>
                    <a:gd name="connsiteX25" fmla="*/ 3155482 w 3512419"/>
                    <a:gd name="connsiteY25" fmla="*/ 226219 h 1268956"/>
                    <a:gd name="connsiteX26" fmla="*/ 3512419 w 3512419"/>
                    <a:gd name="connsiteY26" fmla="*/ 539040 h 1268956"/>
                    <a:gd name="connsiteX27" fmla="*/ 604787 w 3512419"/>
                    <a:gd name="connsiteY27" fmla="*/ 1268956 h 1268956"/>
                    <a:gd name="connsiteX28" fmla="*/ 552650 w 3512419"/>
                    <a:gd name="connsiteY28" fmla="*/ 1248904 h 1268956"/>
                    <a:gd name="connsiteX0" fmla="*/ 552650 w 3512419"/>
                    <a:gd name="connsiteY0" fmla="*/ 1248904 h 1268956"/>
                    <a:gd name="connsiteX1" fmla="*/ 223411 w 3512419"/>
                    <a:gd name="connsiteY1" fmla="*/ 1263316 h 1268956"/>
                    <a:gd name="connsiteX2" fmla="*/ 139219 w 3512419"/>
                    <a:gd name="connsiteY2" fmla="*/ 1175620 h 1268956"/>
                    <a:gd name="connsiteX3" fmla="*/ 72312 w 3512419"/>
                    <a:gd name="connsiteY3" fmla="*/ 1011393 h 1268956"/>
                    <a:gd name="connsiteX4" fmla="*/ 5404 w 3512419"/>
                    <a:gd name="connsiteY4" fmla="*/ 841084 h 1268956"/>
                    <a:gd name="connsiteX5" fmla="*/ 388 w 3512419"/>
                    <a:gd name="connsiteY5" fmla="*/ 711429 h 1268956"/>
                    <a:gd name="connsiteX6" fmla="*/ 139219 w 3512419"/>
                    <a:gd name="connsiteY6" fmla="*/ 624142 h 1268956"/>
                    <a:gd name="connsiteX7" fmla="*/ 273034 w 3512419"/>
                    <a:gd name="connsiteY7" fmla="*/ 614004 h 1268956"/>
                    <a:gd name="connsiteX8" fmla="*/ 427123 w 3512419"/>
                    <a:gd name="connsiteY8" fmla="*/ 603867 h 1268956"/>
                    <a:gd name="connsiteX9" fmla="*/ 554855 w 3512419"/>
                    <a:gd name="connsiteY9" fmla="*/ 597784 h 1268956"/>
                    <a:gd name="connsiteX10" fmla="*/ 676505 w 3512419"/>
                    <a:gd name="connsiteY10" fmla="*/ 563317 h 1268956"/>
                    <a:gd name="connsiteX11" fmla="*/ 881282 w 3512419"/>
                    <a:gd name="connsiteY11" fmla="*/ 528850 h 1268956"/>
                    <a:gd name="connsiteX12" fmla="*/ 1037399 w 3512419"/>
                    <a:gd name="connsiteY12" fmla="*/ 486272 h 1268956"/>
                    <a:gd name="connsiteX13" fmla="*/ 1183379 w 3512419"/>
                    <a:gd name="connsiteY13" fmla="*/ 431530 h 1268956"/>
                    <a:gd name="connsiteX14" fmla="*/ 1398293 w 3512419"/>
                    <a:gd name="connsiteY14" fmla="*/ 407200 h 1268956"/>
                    <a:gd name="connsiteX15" fmla="*/ 1548328 w 3512419"/>
                    <a:gd name="connsiteY15" fmla="*/ 352458 h 1268956"/>
                    <a:gd name="connsiteX16" fmla="*/ 1714582 w 3512419"/>
                    <a:gd name="connsiteY16" fmla="*/ 273385 h 1268956"/>
                    <a:gd name="connsiteX17" fmla="*/ 1870699 w 3512419"/>
                    <a:gd name="connsiteY17" fmla="*/ 208505 h 1268956"/>
                    <a:gd name="connsiteX18" fmla="*/ 2077504 w 3512419"/>
                    <a:gd name="connsiteY18" fmla="*/ 115241 h 1268956"/>
                    <a:gd name="connsiteX19" fmla="*/ 2245786 w 3512419"/>
                    <a:gd name="connsiteY19" fmla="*/ 60498 h 1268956"/>
                    <a:gd name="connsiteX20" fmla="*/ 2460700 w 3512419"/>
                    <a:gd name="connsiteY20" fmla="*/ 13866 h 1268956"/>
                    <a:gd name="connsiteX21" fmla="*/ 2699848 w 3512419"/>
                    <a:gd name="connsiteY21" fmla="*/ 0 h 1268956"/>
                    <a:gd name="connsiteX22" fmla="*/ 2894797 w 3512419"/>
                    <a:gd name="connsiteY22" fmla="*/ 125956 h 1268956"/>
                    <a:gd name="connsiteX23" fmla="*/ 2954955 w 3512419"/>
                    <a:gd name="connsiteY23" fmla="*/ 89861 h 1268956"/>
                    <a:gd name="connsiteX24" fmla="*/ 3135429 w 3512419"/>
                    <a:gd name="connsiteY24" fmla="*/ 234240 h 1268956"/>
                    <a:gd name="connsiteX25" fmla="*/ 3155482 w 3512419"/>
                    <a:gd name="connsiteY25" fmla="*/ 226219 h 1268956"/>
                    <a:gd name="connsiteX26" fmla="*/ 3512419 w 3512419"/>
                    <a:gd name="connsiteY26" fmla="*/ 539040 h 1268956"/>
                    <a:gd name="connsiteX27" fmla="*/ 604787 w 3512419"/>
                    <a:gd name="connsiteY27" fmla="*/ 1268956 h 1268956"/>
                    <a:gd name="connsiteX28" fmla="*/ 552650 w 3512419"/>
                    <a:gd name="connsiteY28" fmla="*/ 1248904 h 1268956"/>
                    <a:gd name="connsiteX0" fmla="*/ 552650 w 3512419"/>
                    <a:gd name="connsiteY0" fmla="*/ 1248904 h 1268956"/>
                    <a:gd name="connsiteX1" fmla="*/ 223411 w 3512419"/>
                    <a:gd name="connsiteY1" fmla="*/ 1263316 h 1268956"/>
                    <a:gd name="connsiteX2" fmla="*/ 139219 w 3512419"/>
                    <a:gd name="connsiteY2" fmla="*/ 1175620 h 1268956"/>
                    <a:gd name="connsiteX3" fmla="*/ 72312 w 3512419"/>
                    <a:gd name="connsiteY3" fmla="*/ 1011393 h 1268956"/>
                    <a:gd name="connsiteX4" fmla="*/ 5404 w 3512419"/>
                    <a:gd name="connsiteY4" fmla="*/ 841084 h 1268956"/>
                    <a:gd name="connsiteX5" fmla="*/ 388 w 3512419"/>
                    <a:gd name="connsiteY5" fmla="*/ 711429 h 1268956"/>
                    <a:gd name="connsiteX6" fmla="*/ 139219 w 3512419"/>
                    <a:gd name="connsiteY6" fmla="*/ 624142 h 1268956"/>
                    <a:gd name="connsiteX7" fmla="*/ 273034 w 3512419"/>
                    <a:gd name="connsiteY7" fmla="*/ 614004 h 1268956"/>
                    <a:gd name="connsiteX8" fmla="*/ 427123 w 3512419"/>
                    <a:gd name="connsiteY8" fmla="*/ 603867 h 1268956"/>
                    <a:gd name="connsiteX9" fmla="*/ 554855 w 3512419"/>
                    <a:gd name="connsiteY9" fmla="*/ 597784 h 1268956"/>
                    <a:gd name="connsiteX10" fmla="*/ 676505 w 3512419"/>
                    <a:gd name="connsiteY10" fmla="*/ 563317 h 1268956"/>
                    <a:gd name="connsiteX11" fmla="*/ 881282 w 3512419"/>
                    <a:gd name="connsiteY11" fmla="*/ 528850 h 1268956"/>
                    <a:gd name="connsiteX12" fmla="*/ 1037399 w 3512419"/>
                    <a:gd name="connsiteY12" fmla="*/ 486272 h 1268956"/>
                    <a:gd name="connsiteX13" fmla="*/ 1183379 w 3512419"/>
                    <a:gd name="connsiteY13" fmla="*/ 431530 h 1268956"/>
                    <a:gd name="connsiteX14" fmla="*/ 1398293 w 3512419"/>
                    <a:gd name="connsiteY14" fmla="*/ 407200 h 1268956"/>
                    <a:gd name="connsiteX15" fmla="*/ 1548328 w 3512419"/>
                    <a:gd name="connsiteY15" fmla="*/ 352458 h 1268956"/>
                    <a:gd name="connsiteX16" fmla="*/ 1714582 w 3512419"/>
                    <a:gd name="connsiteY16" fmla="*/ 273385 h 1268956"/>
                    <a:gd name="connsiteX17" fmla="*/ 1870699 w 3512419"/>
                    <a:gd name="connsiteY17" fmla="*/ 208505 h 1268956"/>
                    <a:gd name="connsiteX18" fmla="*/ 2077504 w 3512419"/>
                    <a:gd name="connsiteY18" fmla="*/ 115241 h 1268956"/>
                    <a:gd name="connsiteX19" fmla="*/ 2245786 w 3512419"/>
                    <a:gd name="connsiteY19" fmla="*/ 60498 h 1268956"/>
                    <a:gd name="connsiteX20" fmla="*/ 2460700 w 3512419"/>
                    <a:gd name="connsiteY20" fmla="*/ 13866 h 1268956"/>
                    <a:gd name="connsiteX21" fmla="*/ 2699848 w 3512419"/>
                    <a:gd name="connsiteY21" fmla="*/ 0 h 1268956"/>
                    <a:gd name="connsiteX22" fmla="*/ 2894797 w 3512419"/>
                    <a:gd name="connsiteY22" fmla="*/ 125956 h 1268956"/>
                    <a:gd name="connsiteX23" fmla="*/ 2954955 w 3512419"/>
                    <a:gd name="connsiteY23" fmla="*/ 104148 h 1268956"/>
                    <a:gd name="connsiteX24" fmla="*/ 3135429 w 3512419"/>
                    <a:gd name="connsiteY24" fmla="*/ 234240 h 1268956"/>
                    <a:gd name="connsiteX25" fmla="*/ 3155482 w 3512419"/>
                    <a:gd name="connsiteY25" fmla="*/ 226219 h 1268956"/>
                    <a:gd name="connsiteX26" fmla="*/ 3512419 w 3512419"/>
                    <a:gd name="connsiteY26" fmla="*/ 539040 h 1268956"/>
                    <a:gd name="connsiteX27" fmla="*/ 604787 w 3512419"/>
                    <a:gd name="connsiteY27" fmla="*/ 1268956 h 1268956"/>
                    <a:gd name="connsiteX28" fmla="*/ 552650 w 3512419"/>
                    <a:gd name="connsiteY28" fmla="*/ 1248904 h 1268956"/>
                    <a:gd name="connsiteX0" fmla="*/ 552650 w 3512419"/>
                    <a:gd name="connsiteY0" fmla="*/ 1248904 h 1268956"/>
                    <a:gd name="connsiteX1" fmla="*/ 223411 w 3512419"/>
                    <a:gd name="connsiteY1" fmla="*/ 1263316 h 1268956"/>
                    <a:gd name="connsiteX2" fmla="*/ 139219 w 3512419"/>
                    <a:gd name="connsiteY2" fmla="*/ 1175620 h 1268956"/>
                    <a:gd name="connsiteX3" fmla="*/ 72312 w 3512419"/>
                    <a:gd name="connsiteY3" fmla="*/ 1011393 h 1268956"/>
                    <a:gd name="connsiteX4" fmla="*/ 5404 w 3512419"/>
                    <a:gd name="connsiteY4" fmla="*/ 841084 h 1268956"/>
                    <a:gd name="connsiteX5" fmla="*/ 388 w 3512419"/>
                    <a:gd name="connsiteY5" fmla="*/ 711429 h 1268956"/>
                    <a:gd name="connsiteX6" fmla="*/ 139219 w 3512419"/>
                    <a:gd name="connsiteY6" fmla="*/ 624142 h 1268956"/>
                    <a:gd name="connsiteX7" fmla="*/ 273034 w 3512419"/>
                    <a:gd name="connsiteY7" fmla="*/ 614004 h 1268956"/>
                    <a:gd name="connsiteX8" fmla="*/ 427123 w 3512419"/>
                    <a:gd name="connsiteY8" fmla="*/ 603867 h 1268956"/>
                    <a:gd name="connsiteX9" fmla="*/ 554855 w 3512419"/>
                    <a:gd name="connsiteY9" fmla="*/ 597784 h 1268956"/>
                    <a:gd name="connsiteX10" fmla="*/ 676505 w 3512419"/>
                    <a:gd name="connsiteY10" fmla="*/ 563317 h 1268956"/>
                    <a:gd name="connsiteX11" fmla="*/ 881282 w 3512419"/>
                    <a:gd name="connsiteY11" fmla="*/ 528850 h 1268956"/>
                    <a:gd name="connsiteX12" fmla="*/ 1037399 w 3512419"/>
                    <a:gd name="connsiteY12" fmla="*/ 486272 h 1268956"/>
                    <a:gd name="connsiteX13" fmla="*/ 1183379 w 3512419"/>
                    <a:gd name="connsiteY13" fmla="*/ 431530 h 1268956"/>
                    <a:gd name="connsiteX14" fmla="*/ 1398293 w 3512419"/>
                    <a:gd name="connsiteY14" fmla="*/ 407200 h 1268956"/>
                    <a:gd name="connsiteX15" fmla="*/ 1548328 w 3512419"/>
                    <a:gd name="connsiteY15" fmla="*/ 352458 h 1268956"/>
                    <a:gd name="connsiteX16" fmla="*/ 1714582 w 3512419"/>
                    <a:gd name="connsiteY16" fmla="*/ 273385 h 1268956"/>
                    <a:gd name="connsiteX17" fmla="*/ 1870699 w 3512419"/>
                    <a:gd name="connsiteY17" fmla="*/ 208505 h 1268956"/>
                    <a:gd name="connsiteX18" fmla="*/ 2077504 w 3512419"/>
                    <a:gd name="connsiteY18" fmla="*/ 115241 h 1268956"/>
                    <a:gd name="connsiteX19" fmla="*/ 2245786 w 3512419"/>
                    <a:gd name="connsiteY19" fmla="*/ 60498 h 1268956"/>
                    <a:gd name="connsiteX20" fmla="*/ 2460700 w 3512419"/>
                    <a:gd name="connsiteY20" fmla="*/ 13866 h 1268956"/>
                    <a:gd name="connsiteX21" fmla="*/ 2699848 w 3512419"/>
                    <a:gd name="connsiteY21" fmla="*/ 0 h 1268956"/>
                    <a:gd name="connsiteX22" fmla="*/ 2894797 w 3512419"/>
                    <a:gd name="connsiteY22" fmla="*/ 125956 h 1268956"/>
                    <a:gd name="connsiteX23" fmla="*/ 2954955 w 3512419"/>
                    <a:gd name="connsiteY23" fmla="*/ 104148 h 1268956"/>
                    <a:gd name="connsiteX24" fmla="*/ 3135429 w 3512419"/>
                    <a:gd name="connsiteY24" fmla="*/ 234240 h 1268956"/>
                    <a:gd name="connsiteX25" fmla="*/ 3155482 w 3512419"/>
                    <a:gd name="connsiteY25" fmla="*/ 226219 h 1268956"/>
                    <a:gd name="connsiteX26" fmla="*/ 3512419 w 3512419"/>
                    <a:gd name="connsiteY26" fmla="*/ 539040 h 1268956"/>
                    <a:gd name="connsiteX27" fmla="*/ 604787 w 3512419"/>
                    <a:gd name="connsiteY27" fmla="*/ 1268956 h 1268956"/>
                    <a:gd name="connsiteX28" fmla="*/ 552650 w 3512419"/>
                    <a:gd name="connsiteY28" fmla="*/ 1248904 h 1268956"/>
                    <a:gd name="connsiteX0" fmla="*/ 552650 w 3512419"/>
                    <a:gd name="connsiteY0" fmla="*/ 1248904 h 1268956"/>
                    <a:gd name="connsiteX1" fmla="*/ 223411 w 3512419"/>
                    <a:gd name="connsiteY1" fmla="*/ 1263316 h 1268956"/>
                    <a:gd name="connsiteX2" fmla="*/ 139219 w 3512419"/>
                    <a:gd name="connsiteY2" fmla="*/ 1175620 h 1268956"/>
                    <a:gd name="connsiteX3" fmla="*/ 72312 w 3512419"/>
                    <a:gd name="connsiteY3" fmla="*/ 1011393 h 1268956"/>
                    <a:gd name="connsiteX4" fmla="*/ 5404 w 3512419"/>
                    <a:gd name="connsiteY4" fmla="*/ 841084 h 1268956"/>
                    <a:gd name="connsiteX5" fmla="*/ 388 w 3512419"/>
                    <a:gd name="connsiteY5" fmla="*/ 711429 h 1268956"/>
                    <a:gd name="connsiteX6" fmla="*/ 139219 w 3512419"/>
                    <a:gd name="connsiteY6" fmla="*/ 624142 h 1268956"/>
                    <a:gd name="connsiteX7" fmla="*/ 273034 w 3512419"/>
                    <a:gd name="connsiteY7" fmla="*/ 614004 h 1268956"/>
                    <a:gd name="connsiteX8" fmla="*/ 427123 w 3512419"/>
                    <a:gd name="connsiteY8" fmla="*/ 603867 h 1268956"/>
                    <a:gd name="connsiteX9" fmla="*/ 554855 w 3512419"/>
                    <a:gd name="connsiteY9" fmla="*/ 597784 h 1268956"/>
                    <a:gd name="connsiteX10" fmla="*/ 676505 w 3512419"/>
                    <a:gd name="connsiteY10" fmla="*/ 563317 h 1268956"/>
                    <a:gd name="connsiteX11" fmla="*/ 881282 w 3512419"/>
                    <a:gd name="connsiteY11" fmla="*/ 528850 h 1268956"/>
                    <a:gd name="connsiteX12" fmla="*/ 1037399 w 3512419"/>
                    <a:gd name="connsiteY12" fmla="*/ 486272 h 1268956"/>
                    <a:gd name="connsiteX13" fmla="*/ 1183379 w 3512419"/>
                    <a:gd name="connsiteY13" fmla="*/ 431530 h 1268956"/>
                    <a:gd name="connsiteX14" fmla="*/ 1398293 w 3512419"/>
                    <a:gd name="connsiteY14" fmla="*/ 407200 h 1268956"/>
                    <a:gd name="connsiteX15" fmla="*/ 1548328 w 3512419"/>
                    <a:gd name="connsiteY15" fmla="*/ 352458 h 1268956"/>
                    <a:gd name="connsiteX16" fmla="*/ 1714582 w 3512419"/>
                    <a:gd name="connsiteY16" fmla="*/ 273385 h 1268956"/>
                    <a:gd name="connsiteX17" fmla="*/ 1870699 w 3512419"/>
                    <a:gd name="connsiteY17" fmla="*/ 208505 h 1268956"/>
                    <a:gd name="connsiteX18" fmla="*/ 2077504 w 3512419"/>
                    <a:gd name="connsiteY18" fmla="*/ 115241 h 1268956"/>
                    <a:gd name="connsiteX19" fmla="*/ 2245786 w 3512419"/>
                    <a:gd name="connsiteY19" fmla="*/ 60498 h 1268956"/>
                    <a:gd name="connsiteX20" fmla="*/ 2460700 w 3512419"/>
                    <a:gd name="connsiteY20" fmla="*/ 13866 h 1268956"/>
                    <a:gd name="connsiteX21" fmla="*/ 2699848 w 3512419"/>
                    <a:gd name="connsiteY21" fmla="*/ 0 h 1268956"/>
                    <a:gd name="connsiteX22" fmla="*/ 2894797 w 3512419"/>
                    <a:gd name="connsiteY22" fmla="*/ 125956 h 1268956"/>
                    <a:gd name="connsiteX23" fmla="*/ 2954955 w 3512419"/>
                    <a:gd name="connsiteY23" fmla="*/ 104148 h 1268956"/>
                    <a:gd name="connsiteX24" fmla="*/ 3135429 w 3512419"/>
                    <a:gd name="connsiteY24" fmla="*/ 234240 h 1268956"/>
                    <a:gd name="connsiteX25" fmla="*/ 3155482 w 3512419"/>
                    <a:gd name="connsiteY25" fmla="*/ 226219 h 1268956"/>
                    <a:gd name="connsiteX26" fmla="*/ 3512419 w 3512419"/>
                    <a:gd name="connsiteY26" fmla="*/ 539040 h 1268956"/>
                    <a:gd name="connsiteX27" fmla="*/ 604787 w 3512419"/>
                    <a:gd name="connsiteY27" fmla="*/ 1268956 h 1268956"/>
                    <a:gd name="connsiteX28" fmla="*/ 552650 w 3512419"/>
                    <a:gd name="connsiteY28" fmla="*/ 1248904 h 1268956"/>
                    <a:gd name="connsiteX0" fmla="*/ 552650 w 3507656"/>
                    <a:gd name="connsiteY0" fmla="*/ 1248904 h 1268956"/>
                    <a:gd name="connsiteX1" fmla="*/ 223411 w 3507656"/>
                    <a:gd name="connsiteY1" fmla="*/ 1263316 h 1268956"/>
                    <a:gd name="connsiteX2" fmla="*/ 139219 w 3507656"/>
                    <a:gd name="connsiteY2" fmla="*/ 1175620 h 1268956"/>
                    <a:gd name="connsiteX3" fmla="*/ 72312 w 3507656"/>
                    <a:gd name="connsiteY3" fmla="*/ 1011393 h 1268956"/>
                    <a:gd name="connsiteX4" fmla="*/ 5404 w 3507656"/>
                    <a:gd name="connsiteY4" fmla="*/ 841084 h 1268956"/>
                    <a:gd name="connsiteX5" fmla="*/ 388 w 3507656"/>
                    <a:gd name="connsiteY5" fmla="*/ 711429 h 1268956"/>
                    <a:gd name="connsiteX6" fmla="*/ 139219 w 3507656"/>
                    <a:gd name="connsiteY6" fmla="*/ 624142 h 1268956"/>
                    <a:gd name="connsiteX7" fmla="*/ 273034 w 3507656"/>
                    <a:gd name="connsiteY7" fmla="*/ 614004 h 1268956"/>
                    <a:gd name="connsiteX8" fmla="*/ 427123 w 3507656"/>
                    <a:gd name="connsiteY8" fmla="*/ 603867 h 1268956"/>
                    <a:gd name="connsiteX9" fmla="*/ 554855 w 3507656"/>
                    <a:gd name="connsiteY9" fmla="*/ 597784 h 1268956"/>
                    <a:gd name="connsiteX10" fmla="*/ 676505 w 3507656"/>
                    <a:gd name="connsiteY10" fmla="*/ 563317 h 1268956"/>
                    <a:gd name="connsiteX11" fmla="*/ 881282 w 3507656"/>
                    <a:gd name="connsiteY11" fmla="*/ 528850 h 1268956"/>
                    <a:gd name="connsiteX12" fmla="*/ 1037399 w 3507656"/>
                    <a:gd name="connsiteY12" fmla="*/ 486272 h 1268956"/>
                    <a:gd name="connsiteX13" fmla="*/ 1183379 w 3507656"/>
                    <a:gd name="connsiteY13" fmla="*/ 431530 h 1268956"/>
                    <a:gd name="connsiteX14" fmla="*/ 1398293 w 3507656"/>
                    <a:gd name="connsiteY14" fmla="*/ 407200 h 1268956"/>
                    <a:gd name="connsiteX15" fmla="*/ 1548328 w 3507656"/>
                    <a:gd name="connsiteY15" fmla="*/ 352458 h 1268956"/>
                    <a:gd name="connsiteX16" fmla="*/ 1714582 w 3507656"/>
                    <a:gd name="connsiteY16" fmla="*/ 273385 h 1268956"/>
                    <a:gd name="connsiteX17" fmla="*/ 1870699 w 3507656"/>
                    <a:gd name="connsiteY17" fmla="*/ 208505 h 1268956"/>
                    <a:gd name="connsiteX18" fmla="*/ 2077504 w 3507656"/>
                    <a:gd name="connsiteY18" fmla="*/ 115241 h 1268956"/>
                    <a:gd name="connsiteX19" fmla="*/ 2245786 w 3507656"/>
                    <a:gd name="connsiteY19" fmla="*/ 60498 h 1268956"/>
                    <a:gd name="connsiteX20" fmla="*/ 2460700 w 3507656"/>
                    <a:gd name="connsiteY20" fmla="*/ 13866 h 1268956"/>
                    <a:gd name="connsiteX21" fmla="*/ 2699848 w 3507656"/>
                    <a:gd name="connsiteY21" fmla="*/ 0 h 1268956"/>
                    <a:gd name="connsiteX22" fmla="*/ 2894797 w 3507656"/>
                    <a:gd name="connsiteY22" fmla="*/ 125956 h 1268956"/>
                    <a:gd name="connsiteX23" fmla="*/ 2954955 w 3507656"/>
                    <a:gd name="connsiteY23" fmla="*/ 104148 h 1268956"/>
                    <a:gd name="connsiteX24" fmla="*/ 3135429 w 3507656"/>
                    <a:gd name="connsiteY24" fmla="*/ 234240 h 1268956"/>
                    <a:gd name="connsiteX25" fmla="*/ 3155482 w 3507656"/>
                    <a:gd name="connsiteY25" fmla="*/ 226219 h 1268956"/>
                    <a:gd name="connsiteX26" fmla="*/ 3507656 w 3507656"/>
                    <a:gd name="connsiteY26" fmla="*/ 550947 h 1268956"/>
                    <a:gd name="connsiteX27" fmla="*/ 604787 w 3507656"/>
                    <a:gd name="connsiteY27" fmla="*/ 1268956 h 1268956"/>
                    <a:gd name="connsiteX28" fmla="*/ 552650 w 3507656"/>
                    <a:gd name="connsiteY28" fmla="*/ 1248904 h 1268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507656" h="1268956">
                      <a:moveTo>
                        <a:pt x="552650" y="1248904"/>
                      </a:moveTo>
                      <a:lnTo>
                        <a:pt x="223411" y="1263316"/>
                      </a:lnTo>
                      <a:cubicBezTo>
                        <a:pt x="152141" y="1251440"/>
                        <a:pt x="181071" y="1207685"/>
                        <a:pt x="139219" y="1175620"/>
                      </a:cubicBezTo>
                      <a:cubicBezTo>
                        <a:pt x="92604" y="1120934"/>
                        <a:pt x="125587" y="1066296"/>
                        <a:pt x="72312" y="1011393"/>
                      </a:cubicBezTo>
                      <a:cubicBezTo>
                        <a:pt x="52375" y="955299"/>
                        <a:pt x="122863" y="943487"/>
                        <a:pt x="5404" y="841084"/>
                      </a:cubicBezTo>
                      <a:cubicBezTo>
                        <a:pt x="3732" y="797866"/>
                        <a:pt x="52066" y="789175"/>
                        <a:pt x="388" y="711429"/>
                      </a:cubicBezTo>
                      <a:cubicBezTo>
                        <a:pt x="-5986" y="629125"/>
                        <a:pt x="67386" y="678281"/>
                        <a:pt x="139219" y="624142"/>
                      </a:cubicBezTo>
                      <a:cubicBezTo>
                        <a:pt x="184858" y="615247"/>
                        <a:pt x="213144" y="650721"/>
                        <a:pt x="273034" y="614004"/>
                      </a:cubicBezTo>
                      <a:cubicBezTo>
                        <a:pt x="324397" y="610625"/>
                        <a:pt x="369807" y="644156"/>
                        <a:pt x="427123" y="603867"/>
                      </a:cubicBezTo>
                      <a:cubicBezTo>
                        <a:pt x="474093" y="601164"/>
                        <a:pt x="504957" y="639070"/>
                        <a:pt x="554855" y="597784"/>
                      </a:cubicBezTo>
                      <a:cubicBezTo>
                        <a:pt x="596419" y="591026"/>
                        <a:pt x="603853" y="624397"/>
                        <a:pt x="676505" y="563317"/>
                      </a:cubicBezTo>
                      <a:cubicBezTo>
                        <a:pt x="730910" y="551828"/>
                        <a:pt x="817754" y="634955"/>
                        <a:pt x="881282" y="528850"/>
                      </a:cubicBezTo>
                      <a:cubicBezTo>
                        <a:pt x="940755" y="516009"/>
                        <a:pt x="962720" y="569399"/>
                        <a:pt x="1037399" y="486272"/>
                      </a:cubicBezTo>
                      <a:cubicBezTo>
                        <a:pt x="1087748" y="470052"/>
                        <a:pt x="1134719" y="546084"/>
                        <a:pt x="1183379" y="431530"/>
                      </a:cubicBezTo>
                      <a:cubicBezTo>
                        <a:pt x="1244204" y="418351"/>
                        <a:pt x="1317193" y="552842"/>
                        <a:pt x="1398293" y="407200"/>
                      </a:cubicBezTo>
                      <a:cubicBezTo>
                        <a:pt x="1459118" y="393346"/>
                        <a:pt x="1499201" y="493677"/>
                        <a:pt x="1548328" y="352458"/>
                      </a:cubicBezTo>
                      <a:cubicBezTo>
                        <a:pt x="1603408" y="333873"/>
                        <a:pt x="1752386" y="469213"/>
                        <a:pt x="1714582" y="273385"/>
                      </a:cubicBezTo>
                      <a:cubicBezTo>
                        <a:pt x="1772028" y="256151"/>
                        <a:pt x="1865190" y="417059"/>
                        <a:pt x="1870699" y="208505"/>
                      </a:cubicBezTo>
                      <a:cubicBezTo>
                        <a:pt x="1936930" y="186879"/>
                        <a:pt x="2046814" y="342025"/>
                        <a:pt x="2077504" y="115241"/>
                      </a:cubicBezTo>
                      <a:cubicBezTo>
                        <a:pt x="2142722" y="98007"/>
                        <a:pt x="2171381" y="217389"/>
                        <a:pt x="2245786" y="60498"/>
                      </a:cubicBezTo>
                      <a:cubicBezTo>
                        <a:pt x="2310666" y="45292"/>
                        <a:pt x="2360218" y="183890"/>
                        <a:pt x="2460700" y="13866"/>
                      </a:cubicBezTo>
                      <a:cubicBezTo>
                        <a:pt x="2540416" y="9244"/>
                        <a:pt x="2573698" y="132019"/>
                        <a:pt x="2699848" y="0"/>
                      </a:cubicBezTo>
                      <a:lnTo>
                        <a:pt x="2894797" y="125956"/>
                      </a:lnTo>
                      <a:lnTo>
                        <a:pt x="2954955" y="104148"/>
                      </a:lnTo>
                      <a:cubicBezTo>
                        <a:pt x="3037735" y="136797"/>
                        <a:pt x="3075271" y="190876"/>
                        <a:pt x="3135429" y="234240"/>
                      </a:cubicBezTo>
                      <a:lnTo>
                        <a:pt x="3155482" y="226219"/>
                      </a:lnTo>
                      <a:cubicBezTo>
                        <a:pt x="3276842" y="306680"/>
                        <a:pt x="3388677" y="446673"/>
                        <a:pt x="3507656" y="550947"/>
                      </a:cubicBezTo>
                      <a:lnTo>
                        <a:pt x="604787" y="1268956"/>
                      </a:lnTo>
                      <a:lnTo>
                        <a:pt x="552650" y="124890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08" name="Freeform: Shape 107">
                  <a:extLst>
                    <a:ext uri="{FF2B5EF4-FFF2-40B4-BE49-F238E27FC236}">
                      <a16:creationId xmlns:a16="http://schemas.microsoft.com/office/drawing/2014/main" id="{EAB5853F-021F-4EF3-A8DF-B99756B00DAC}"/>
                    </a:ext>
                  </a:extLst>
                </p:cNvPr>
                <p:cNvSpPr/>
                <p:nvPr/>
              </p:nvSpPr>
              <p:spPr>
                <a:xfrm>
                  <a:off x="2657120" y="3032616"/>
                  <a:ext cx="1466594" cy="749043"/>
                </a:xfrm>
                <a:custGeom>
                  <a:avLst/>
                  <a:gdLst>
                    <a:gd name="connsiteX0" fmla="*/ 1460810 w 1460810"/>
                    <a:gd name="connsiteY0" fmla="*/ 234176 h 744344"/>
                    <a:gd name="connsiteX1" fmla="*/ 1329783 w 1460810"/>
                    <a:gd name="connsiteY1" fmla="*/ 362415 h 744344"/>
                    <a:gd name="connsiteX2" fmla="*/ 1279603 w 1460810"/>
                    <a:gd name="connsiteY2" fmla="*/ 340112 h 744344"/>
                    <a:gd name="connsiteX3" fmla="*/ 1129061 w 1460810"/>
                    <a:gd name="connsiteY3" fmla="*/ 434898 h 744344"/>
                    <a:gd name="connsiteX4" fmla="*/ 1095608 w 1460810"/>
                    <a:gd name="connsiteY4" fmla="*/ 395868 h 744344"/>
                    <a:gd name="connsiteX5" fmla="*/ 953429 w 1460810"/>
                    <a:gd name="connsiteY5" fmla="*/ 482290 h 744344"/>
                    <a:gd name="connsiteX6" fmla="*/ 919976 w 1460810"/>
                    <a:gd name="connsiteY6" fmla="*/ 459988 h 744344"/>
                    <a:gd name="connsiteX7" fmla="*/ 0 w 1460810"/>
                    <a:gd name="connsiteY7" fmla="*/ 744344 h 744344"/>
                    <a:gd name="connsiteX8" fmla="*/ 225812 w 1460810"/>
                    <a:gd name="connsiteY8" fmla="*/ 493442 h 744344"/>
                    <a:gd name="connsiteX9" fmla="*/ 278781 w 1460810"/>
                    <a:gd name="connsiteY9" fmla="*/ 259266 h 744344"/>
                    <a:gd name="connsiteX10" fmla="*/ 312234 w 1460810"/>
                    <a:gd name="connsiteY10" fmla="*/ 0 h 744344"/>
                    <a:gd name="connsiteX11" fmla="*/ 867008 w 1460810"/>
                    <a:gd name="connsiteY11" fmla="*/ 30666 h 744344"/>
                    <a:gd name="connsiteX0" fmla="*/ 1460810 w 1460810"/>
                    <a:gd name="connsiteY0" fmla="*/ 234176 h 762241"/>
                    <a:gd name="connsiteX1" fmla="*/ 1329783 w 1460810"/>
                    <a:gd name="connsiteY1" fmla="*/ 362415 h 762241"/>
                    <a:gd name="connsiteX2" fmla="*/ 1279603 w 1460810"/>
                    <a:gd name="connsiteY2" fmla="*/ 340112 h 762241"/>
                    <a:gd name="connsiteX3" fmla="*/ 1129061 w 1460810"/>
                    <a:gd name="connsiteY3" fmla="*/ 434898 h 762241"/>
                    <a:gd name="connsiteX4" fmla="*/ 1095608 w 1460810"/>
                    <a:gd name="connsiteY4" fmla="*/ 395868 h 762241"/>
                    <a:gd name="connsiteX5" fmla="*/ 953429 w 1460810"/>
                    <a:gd name="connsiteY5" fmla="*/ 482290 h 762241"/>
                    <a:gd name="connsiteX6" fmla="*/ 919976 w 1460810"/>
                    <a:gd name="connsiteY6" fmla="*/ 459988 h 762241"/>
                    <a:gd name="connsiteX7" fmla="*/ 0 w 1460810"/>
                    <a:gd name="connsiteY7" fmla="*/ 744344 h 762241"/>
                    <a:gd name="connsiteX8" fmla="*/ 225812 w 1460810"/>
                    <a:gd name="connsiteY8" fmla="*/ 493442 h 762241"/>
                    <a:gd name="connsiteX9" fmla="*/ 278781 w 1460810"/>
                    <a:gd name="connsiteY9" fmla="*/ 259266 h 762241"/>
                    <a:gd name="connsiteX10" fmla="*/ 312234 w 1460810"/>
                    <a:gd name="connsiteY10" fmla="*/ 0 h 762241"/>
                    <a:gd name="connsiteX11" fmla="*/ 867008 w 1460810"/>
                    <a:gd name="connsiteY11" fmla="*/ 30666 h 762241"/>
                    <a:gd name="connsiteX0" fmla="*/ 1460810 w 1460810"/>
                    <a:gd name="connsiteY0" fmla="*/ 234176 h 763331"/>
                    <a:gd name="connsiteX1" fmla="*/ 1329783 w 1460810"/>
                    <a:gd name="connsiteY1" fmla="*/ 362415 h 763331"/>
                    <a:gd name="connsiteX2" fmla="*/ 1279603 w 1460810"/>
                    <a:gd name="connsiteY2" fmla="*/ 340112 h 763331"/>
                    <a:gd name="connsiteX3" fmla="*/ 1129061 w 1460810"/>
                    <a:gd name="connsiteY3" fmla="*/ 434898 h 763331"/>
                    <a:gd name="connsiteX4" fmla="*/ 1095608 w 1460810"/>
                    <a:gd name="connsiteY4" fmla="*/ 395868 h 763331"/>
                    <a:gd name="connsiteX5" fmla="*/ 953429 w 1460810"/>
                    <a:gd name="connsiteY5" fmla="*/ 482290 h 763331"/>
                    <a:gd name="connsiteX6" fmla="*/ 919976 w 1460810"/>
                    <a:gd name="connsiteY6" fmla="*/ 459988 h 763331"/>
                    <a:gd name="connsiteX7" fmla="*/ 0 w 1460810"/>
                    <a:gd name="connsiteY7" fmla="*/ 744344 h 763331"/>
                    <a:gd name="connsiteX8" fmla="*/ 225812 w 1460810"/>
                    <a:gd name="connsiteY8" fmla="*/ 493442 h 763331"/>
                    <a:gd name="connsiteX9" fmla="*/ 278781 w 1460810"/>
                    <a:gd name="connsiteY9" fmla="*/ 259266 h 763331"/>
                    <a:gd name="connsiteX10" fmla="*/ 312234 w 1460810"/>
                    <a:gd name="connsiteY10" fmla="*/ 0 h 763331"/>
                    <a:gd name="connsiteX11" fmla="*/ 867008 w 1460810"/>
                    <a:gd name="connsiteY11"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84565 w 1466594"/>
                    <a:gd name="connsiteY9" fmla="*/ 259266 h 763331"/>
                    <a:gd name="connsiteX10" fmla="*/ 318018 w 1466594"/>
                    <a:gd name="connsiteY10" fmla="*/ 0 h 763331"/>
                    <a:gd name="connsiteX11" fmla="*/ 872792 w 1466594"/>
                    <a:gd name="connsiteY11"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84565 w 1466594"/>
                    <a:gd name="connsiteY10" fmla="*/ 259266 h 763331"/>
                    <a:gd name="connsiteX11" fmla="*/ 318018 w 1466594"/>
                    <a:gd name="connsiteY11" fmla="*/ 0 h 763331"/>
                    <a:gd name="connsiteX12" fmla="*/ 872792 w 1466594"/>
                    <a:gd name="connsiteY12"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84565 w 1466594"/>
                    <a:gd name="connsiteY11" fmla="*/ 259266 h 763331"/>
                    <a:gd name="connsiteX12" fmla="*/ 318018 w 1466594"/>
                    <a:gd name="connsiteY12" fmla="*/ 0 h 763331"/>
                    <a:gd name="connsiteX13" fmla="*/ 872792 w 1466594"/>
                    <a:gd name="connsiteY13"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84565 w 1466594"/>
                    <a:gd name="connsiteY11" fmla="*/ 259266 h 763331"/>
                    <a:gd name="connsiteX12" fmla="*/ 318018 w 1466594"/>
                    <a:gd name="connsiteY12" fmla="*/ 0 h 763331"/>
                    <a:gd name="connsiteX13" fmla="*/ 872792 w 1466594"/>
                    <a:gd name="connsiteY13"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318018 w 1466594"/>
                    <a:gd name="connsiteY12" fmla="*/ 0 h 763331"/>
                    <a:gd name="connsiteX13" fmla="*/ 872792 w 1466594"/>
                    <a:gd name="connsiteY13"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318018 w 1466594"/>
                    <a:gd name="connsiteY12" fmla="*/ 0 h 763331"/>
                    <a:gd name="connsiteX13" fmla="*/ 872792 w 1466594"/>
                    <a:gd name="connsiteY13"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95513 w 1466594"/>
                    <a:gd name="connsiteY12" fmla="*/ 130330 h 763331"/>
                    <a:gd name="connsiteX13" fmla="*/ 318018 w 1466594"/>
                    <a:gd name="connsiteY13" fmla="*/ 0 h 763331"/>
                    <a:gd name="connsiteX14" fmla="*/ 872792 w 1466594"/>
                    <a:gd name="connsiteY14"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5641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25320 w 1466594"/>
                    <a:gd name="connsiteY3" fmla="*/ 432517 h 763331"/>
                    <a:gd name="connsiteX4" fmla="*/ 1101392 w 1466594"/>
                    <a:gd name="connsiteY4" fmla="*/ 395868 h 763331"/>
                    <a:gd name="connsiteX5" fmla="*/ 955641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25320 w 1466594"/>
                    <a:gd name="connsiteY3" fmla="*/ 432517 h 763331"/>
                    <a:gd name="connsiteX4" fmla="*/ 1101392 w 1466594"/>
                    <a:gd name="connsiteY4" fmla="*/ 395868 h 763331"/>
                    <a:gd name="connsiteX5" fmla="*/ 955641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34176 h 763331"/>
                    <a:gd name="connsiteX1" fmla="*/ 1327233 w 1466594"/>
                    <a:gd name="connsiteY1" fmla="*/ 362415 h 763331"/>
                    <a:gd name="connsiteX2" fmla="*/ 1285387 w 1466594"/>
                    <a:gd name="connsiteY2" fmla="*/ 340112 h 763331"/>
                    <a:gd name="connsiteX3" fmla="*/ 1125320 w 1466594"/>
                    <a:gd name="connsiteY3" fmla="*/ 432517 h 763331"/>
                    <a:gd name="connsiteX4" fmla="*/ 1101392 w 1466594"/>
                    <a:gd name="connsiteY4" fmla="*/ 395868 h 763331"/>
                    <a:gd name="connsiteX5" fmla="*/ 955641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19888 h 749043"/>
                    <a:gd name="connsiteX1" fmla="*/ 1327233 w 1466594"/>
                    <a:gd name="connsiteY1" fmla="*/ 348127 h 749043"/>
                    <a:gd name="connsiteX2" fmla="*/ 1285387 w 1466594"/>
                    <a:gd name="connsiteY2" fmla="*/ 325824 h 749043"/>
                    <a:gd name="connsiteX3" fmla="*/ 1125320 w 1466594"/>
                    <a:gd name="connsiteY3" fmla="*/ 418229 h 749043"/>
                    <a:gd name="connsiteX4" fmla="*/ 1101392 w 1466594"/>
                    <a:gd name="connsiteY4" fmla="*/ 381580 h 749043"/>
                    <a:gd name="connsiteX5" fmla="*/ 955641 w 1466594"/>
                    <a:gd name="connsiteY5" fmla="*/ 468002 h 749043"/>
                    <a:gd name="connsiteX6" fmla="*/ 925760 w 1466594"/>
                    <a:gd name="connsiteY6" fmla="*/ 445700 h 749043"/>
                    <a:gd name="connsiteX7" fmla="*/ 5784 w 1466594"/>
                    <a:gd name="connsiteY7" fmla="*/ 730056 h 749043"/>
                    <a:gd name="connsiteX8" fmla="*/ 231596 w 1466594"/>
                    <a:gd name="connsiteY8" fmla="*/ 479154 h 749043"/>
                    <a:gd name="connsiteX9" fmla="*/ 212169 w 1466594"/>
                    <a:gd name="connsiteY9" fmla="*/ 433939 h 749043"/>
                    <a:gd name="connsiteX10" fmla="*/ 259794 w 1466594"/>
                    <a:gd name="connsiteY10" fmla="*/ 348214 h 749043"/>
                    <a:gd name="connsiteX11" fmla="*/ 272658 w 1466594"/>
                    <a:gd name="connsiteY11" fmla="*/ 256884 h 749043"/>
                    <a:gd name="connsiteX12" fmla="*/ 282416 w 1466594"/>
                    <a:gd name="connsiteY12" fmla="*/ 180336 h 749043"/>
                    <a:gd name="connsiteX13" fmla="*/ 295513 w 1466594"/>
                    <a:gd name="connsiteY13" fmla="*/ 116042 h 749043"/>
                    <a:gd name="connsiteX14" fmla="*/ 334687 w 1466594"/>
                    <a:gd name="connsiteY14" fmla="*/ 0 h 749043"/>
                    <a:gd name="connsiteX15" fmla="*/ 872792 w 1466594"/>
                    <a:gd name="connsiteY15" fmla="*/ 16378 h 749043"/>
                    <a:gd name="connsiteX0" fmla="*/ 1466594 w 1466594"/>
                    <a:gd name="connsiteY0" fmla="*/ 219888 h 749043"/>
                    <a:gd name="connsiteX1" fmla="*/ 1327233 w 1466594"/>
                    <a:gd name="connsiteY1" fmla="*/ 348127 h 749043"/>
                    <a:gd name="connsiteX2" fmla="*/ 1285387 w 1466594"/>
                    <a:gd name="connsiteY2" fmla="*/ 325824 h 749043"/>
                    <a:gd name="connsiteX3" fmla="*/ 1125320 w 1466594"/>
                    <a:gd name="connsiteY3" fmla="*/ 418229 h 749043"/>
                    <a:gd name="connsiteX4" fmla="*/ 1101392 w 1466594"/>
                    <a:gd name="connsiteY4" fmla="*/ 381580 h 749043"/>
                    <a:gd name="connsiteX5" fmla="*/ 955641 w 1466594"/>
                    <a:gd name="connsiteY5" fmla="*/ 468002 h 749043"/>
                    <a:gd name="connsiteX6" fmla="*/ 925760 w 1466594"/>
                    <a:gd name="connsiteY6" fmla="*/ 445700 h 749043"/>
                    <a:gd name="connsiteX7" fmla="*/ 5784 w 1466594"/>
                    <a:gd name="connsiteY7" fmla="*/ 730056 h 749043"/>
                    <a:gd name="connsiteX8" fmla="*/ 231596 w 1466594"/>
                    <a:gd name="connsiteY8" fmla="*/ 479154 h 749043"/>
                    <a:gd name="connsiteX9" fmla="*/ 212169 w 1466594"/>
                    <a:gd name="connsiteY9" fmla="*/ 433939 h 749043"/>
                    <a:gd name="connsiteX10" fmla="*/ 259794 w 1466594"/>
                    <a:gd name="connsiteY10" fmla="*/ 348214 h 749043"/>
                    <a:gd name="connsiteX11" fmla="*/ 272658 w 1466594"/>
                    <a:gd name="connsiteY11" fmla="*/ 256884 h 749043"/>
                    <a:gd name="connsiteX12" fmla="*/ 282416 w 1466594"/>
                    <a:gd name="connsiteY12" fmla="*/ 180336 h 749043"/>
                    <a:gd name="connsiteX13" fmla="*/ 295513 w 1466594"/>
                    <a:gd name="connsiteY13" fmla="*/ 116042 h 749043"/>
                    <a:gd name="connsiteX14" fmla="*/ 334687 w 1466594"/>
                    <a:gd name="connsiteY14" fmla="*/ 0 h 749043"/>
                    <a:gd name="connsiteX15" fmla="*/ 872792 w 1466594"/>
                    <a:gd name="connsiteY15" fmla="*/ 16378 h 749043"/>
                    <a:gd name="connsiteX0" fmla="*/ 1466594 w 1466594"/>
                    <a:gd name="connsiteY0" fmla="*/ 219888 h 749043"/>
                    <a:gd name="connsiteX1" fmla="*/ 1327233 w 1466594"/>
                    <a:gd name="connsiteY1" fmla="*/ 348127 h 749043"/>
                    <a:gd name="connsiteX2" fmla="*/ 1285387 w 1466594"/>
                    <a:gd name="connsiteY2" fmla="*/ 325824 h 749043"/>
                    <a:gd name="connsiteX3" fmla="*/ 1125320 w 1466594"/>
                    <a:gd name="connsiteY3" fmla="*/ 418229 h 749043"/>
                    <a:gd name="connsiteX4" fmla="*/ 1101392 w 1466594"/>
                    <a:gd name="connsiteY4" fmla="*/ 381580 h 749043"/>
                    <a:gd name="connsiteX5" fmla="*/ 955641 w 1466594"/>
                    <a:gd name="connsiteY5" fmla="*/ 468002 h 749043"/>
                    <a:gd name="connsiteX6" fmla="*/ 925760 w 1466594"/>
                    <a:gd name="connsiteY6" fmla="*/ 445700 h 749043"/>
                    <a:gd name="connsiteX7" fmla="*/ 5784 w 1466594"/>
                    <a:gd name="connsiteY7" fmla="*/ 730056 h 749043"/>
                    <a:gd name="connsiteX8" fmla="*/ 231596 w 1466594"/>
                    <a:gd name="connsiteY8" fmla="*/ 479154 h 749043"/>
                    <a:gd name="connsiteX9" fmla="*/ 212169 w 1466594"/>
                    <a:gd name="connsiteY9" fmla="*/ 433939 h 749043"/>
                    <a:gd name="connsiteX10" fmla="*/ 259794 w 1466594"/>
                    <a:gd name="connsiteY10" fmla="*/ 348214 h 749043"/>
                    <a:gd name="connsiteX11" fmla="*/ 272658 w 1466594"/>
                    <a:gd name="connsiteY11" fmla="*/ 256884 h 749043"/>
                    <a:gd name="connsiteX12" fmla="*/ 282416 w 1466594"/>
                    <a:gd name="connsiteY12" fmla="*/ 180336 h 749043"/>
                    <a:gd name="connsiteX13" fmla="*/ 295513 w 1466594"/>
                    <a:gd name="connsiteY13" fmla="*/ 116042 h 749043"/>
                    <a:gd name="connsiteX14" fmla="*/ 334687 w 1466594"/>
                    <a:gd name="connsiteY14" fmla="*/ 0 h 749043"/>
                    <a:gd name="connsiteX15" fmla="*/ 872792 w 1466594"/>
                    <a:gd name="connsiteY15" fmla="*/ 16378 h 749043"/>
                    <a:gd name="connsiteX0" fmla="*/ 1466594 w 1466594"/>
                    <a:gd name="connsiteY0" fmla="*/ 219888 h 749043"/>
                    <a:gd name="connsiteX1" fmla="*/ 1327233 w 1466594"/>
                    <a:gd name="connsiteY1" fmla="*/ 348127 h 749043"/>
                    <a:gd name="connsiteX2" fmla="*/ 1285387 w 1466594"/>
                    <a:gd name="connsiteY2" fmla="*/ 325824 h 749043"/>
                    <a:gd name="connsiteX3" fmla="*/ 1125320 w 1466594"/>
                    <a:gd name="connsiteY3" fmla="*/ 418229 h 749043"/>
                    <a:gd name="connsiteX4" fmla="*/ 1101392 w 1466594"/>
                    <a:gd name="connsiteY4" fmla="*/ 381580 h 749043"/>
                    <a:gd name="connsiteX5" fmla="*/ 955641 w 1466594"/>
                    <a:gd name="connsiteY5" fmla="*/ 468002 h 749043"/>
                    <a:gd name="connsiteX6" fmla="*/ 925760 w 1466594"/>
                    <a:gd name="connsiteY6" fmla="*/ 445700 h 749043"/>
                    <a:gd name="connsiteX7" fmla="*/ 5784 w 1466594"/>
                    <a:gd name="connsiteY7" fmla="*/ 730056 h 749043"/>
                    <a:gd name="connsiteX8" fmla="*/ 231596 w 1466594"/>
                    <a:gd name="connsiteY8" fmla="*/ 479154 h 749043"/>
                    <a:gd name="connsiteX9" fmla="*/ 212169 w 1466594"/>
                    <a:gd name="connsiteY9" fmla="*/ 433939 h 749043"/>
                    <a:gd name="connsiteX10" fmla="*/ 259794 w 1466594"/>
                    <a:gd name="connsiteY10" fmla="*/ 348214 h 749043"/>
                    <a:gd name="connsiteX11" fmla="*/ 272658 w 1466594"/>
                    <a:gd name="connsiteY11" fmla="*/ 256884 h 749043"/>
                    <a:gd name="connsiteX12" fmla="*/ 282416 w 1466594"/>
                    <a:gd name="connsiteY12" fmla="*/ 180336 h 749043"/>
                    <a:gd name="connsiteX13" fmla="*/ 295513 w 1466594"/>
                    <a:gd name="connsiteY13" fmla="*/ 116042 h 749043"/>
                    <a:gd name="connsiteX14" fmla="*/ 316944 w 1466594"/>
                    <a:gd name="connsiteY14" fmla="*/ 67226 h 749043"/>
                    <a:gd name="connsiteX15" fmla="*/ 334687 w 1466594"/>
                    <a:gd name="connsiteY15" fmla="*/ 0 h 749043"/>
                    <a:gd name="connsiteX16" fmla="*/ 872792 w 1466594"/>
                    <a:gd name="connsiteY16" fmla="*/ 16378 h 749043"/>
                    <a:gd name="connsiteX0" fmla="*/ 1466594 w 1466594"/>
                    <a:gd name="connsiteY0" fmla="*/ 219888 h 749043"/>
                    <a:gd name="connsiteX1" fmla="*/ 1327233 w 1466594"/>
                    <a:gd name="connsiteY1" fmla="*/ 348127 h 749043"/>
                    <a:gd name="connsiteX2" fmla="*/ 1285387 w 1466594"/>
                    <a:gd name="connsiteY2" fmla="*/ 325824 h 749043"/>
                    <a:gd name="connsiteX3" fmla="*/ 1125320 w 1466594"/>
                    <a:gd name="connsiteY3" fmla="*/ 418229 h 749043"/>
                    <a:gd name="connsiteX4" fmla="*/ 1101392 w 1466594"/>
                    <a:gd name="connsiteY4" fmla="*/ 381580 h 749043"/>
                    <a:gd name="connsiteX5" fmla="*/ 955641 w 1466594"/>
                    <a:gd name="connsiteY5" fmla="*/ 468002 h 749043"/>
                    <a:gd name="connsiteX6" fmla="*/ 925760 w 1466594"/>
                    <a:gd name="connsiteY6" fmla="*/ 445700 h 749043"/>
                    <a:gd name="connsiteX7" fmla="*/ 5784 w 1466594"/>
                    <a:gd name="connsiteY7" fmla="*/ 730056 h 749043"/>
                    <a:gd name="connsiteX8" fmla="*/ 231596 w 1466594"/>
                    <a:gd name="connsiteY8" fmla="*/ 479154 h 749043"/>
                    <a:gd name="connsiteX9" fmla="*/ 212169 w 1466594"/>
                    <a:gd name="connsiteY9" fmla="*/ 433939 h 749043"/>
                    <a:gd name="connsiteX10" fmla="*/ 259794 w 1466594"/>
                    <a:gd name="connsiteY10" fmla="*/ 348214 h 749043"/>
                    <a:gd name="connsiteX11" fmla="*/ 272658 w 1466594"/>
                    <a:gd name="connsiteY11" fmla="*/ 256884 h 749043"/>
                    <a:gd name="connsiteX12" fmla="*/ 282416 w 1466594"/>
                    <a:gd name="connsiteY12" fmla="*/ 180336 h 749043"/>
                    <a:gd name="connsiteX13" fmla="*/ 295513 w 1466594"/>
                    <a:gd name="connsiteY13" fmla="*/ 116042 h 749043"/>
                    <a:gd name="connsiteX14" fmla="*/ 316944 w 1466594"/>
                    <a:gd name="connsiteY14" fmla="*/ 67226 h 749043"/>
                    <a:gd name="connsiteX15" fmla="*/ 334687 w 1466594"/>
                    <a:gd name="connsiteY15" fmla="*/ 0 h 749043"/>
                    <a:gd name="connsiteX16" fmla="*/ 872792 w 1466594"/>
                    <a:gd name="connsiteY16" fmla="*/ 16378 h 749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66594" h="749043">
                      <a:moveTo>
                        <a:pt x="1466594" y="219888"/>
                      </a:moveTo>
                      <a:cubicBezTo>
                        <a:pt x="1422918" y="262634"/>
                        <a:pt x="1388768" y="317287"/>
                        <a:pt x="1327233" y="348127"/>
                      </a:cubicBezTo>
                      <a:lnTo>
                        <a:pt x="1285387" y="325824"/>
                      </a:lnTo>
                      <a:cubicBezTo>
                        <a:pt x="1235206" y="357419"/>
                        <a:pt x="1175501" y="412827"/>
                        <a:pt x="1125320" y="418229"/>
                      </a:cubicBezTo>
                      <a:lnTo>
                        <a:pt x="1101392" y="381580"/>
                      </a:lnTo>
                      <a:cubicBezTo>
                        <a:pt x="1053999" y="410387"/>
                        <a:pt x="994700" y="461817"/>
                        <a:pt x="955641" y="468002"/>
                      </a:cubicBezTo>
                      <a:lnTo>
                        <a:pt x="925760" y="445700"/>
                      </a:lnTo>
                      <a:cubicBezTo>
                        <a:pt x="784598" y="561916"/>
                        <a:pt x="95749" y="821008"/>
                        <a:pt x="5784" y="730056"/>
                      </a:cubicBezTo>
                      <a:cubicBezTo>
                        <a:pt x="-35627" y="703572"/>
                        <a:pt x="156325" y="562788"/>
                        <a:pt x="231596" y="479154"/>
                      </a:cubicBezTo>
                      <a:cubicBezTo>
                        <a:pt x="238614" y="447810"/>
                        <a:pt x="205151" y="465283"/>
                        <a:pt x="212169" y="433939"/>
                      </a:cubicBezTo>
                      <a:cubicBezTo>
                        <a:pt x="228044" y="394251"/>
                        <a:pt x="261778" y="397427"/>
                        <a:pt x="259794" y="348214"/>
                      </a:cubicBezTo>
                      <a:cubicBezTo>
                        <a:pt x="264082" y="317771"/>
                        <a:pt x="290992" y="305186"/>
                        <a:pt x="272658" y="256884"/>
                      </a:cubicBezTo>
                      <a:cubicBezTo>
                        <a:pt x="276032" y="230095"/>
                        <a:pt x="295276" y="221669"/>
                        <a:pt x="282416" y="180336"/>
                      </a:cubicBezTo>
                      <a:cubicBezTo>
                        <a:pt x="286225" y="156862"/>
                        <a:pt x="307043" y="156813"/>
                        <a:pt x="295513" y="116042"/>
                      </a:cubicBezTo>
                      <a:cubicBezTo>
                        <a:pt x="299283" y="96198"/>
                        <a:pt x="310415" y="86566"/>
                        <a:pt x="316944" y="67226"/>
                      </a:cubicBezTo>
                      <a:cubicBezTo>
                        <a:pt x="323473" y="47886"/>
                        <a:pt x="286496" y="2719"/>
                        <a:pt x="334687" y="0"/>
                      </a:cubicBezTo>
                      <a:lnTo>
                        <a:pt x="872792" y="16378"/>
                      </a:lnTo>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09" name="Freeform: Shape 108">
                  <a:extLst>
                    <a:ext uri="{FF2B5EF4-FFF2-40B4-BE49-F238E27FC236}">
                      <a16:creationId xmlns:a16="http://schemas.microsoft.com/office/drawing/2014/main" id="{39F23E5A-B780-4C8E-AF11-66366BD48361}"/>
                    </a:ext>
                  </a:extLst>
                </p:cNvPr>
                <p:cNvSpPr/>
                <p:nvPr/>
              </p:nvSpPr>
              <p:spPr>
                <a:xfrm>
                  <a:off x="5472903" y="3320562"/>
                  <a:ext cx="515955" cy="1078553"/>
                </a:xfrm>
                <a:custGeom>
                  <a:avLst/>
                  <a:gdLst>
                    <a:gd name="connsiteX0" fmla="*/ 534610 w 534610"/>
                    <a:gd name="connsiteY0" fmla="*/ 3628 h 1072847"/>
                    <a:gd name="connsiteX1" fmla="*/ 83457 w 534610"/>
                    <a:gd name="connsiteY1" fmla="*/ 1072847 h 1072847"/>
                    <a:gd name="connsiteX2" fmla="*/ 0 w 534610"/>
                    <a:gd name="connsiteY2" fmla="*/ 266095 h 1072847"/>
                    <a:gd name="connsiteX3" fmla="*/ 295124 w 534610"/>
                    <a:gd name="connsiteY3" fmla="*/ 0 h 1072847"/>
                    <a:gd name="connsiteX4" fmla="*/ 295124 w 534610"/>
                    <a:gd name="connsiteY4" fmla="*/ 0 h 1072847"/>
                    <a:gd name="connsiteX0" fmla="*/ 509210 w 509210"/>
                    <a:gd name="connsiteY0" fmla="*/ 3628 h 1072847"/>
                    <a:gd name="connsiteX1" fmla="*/ 83457 w 509210"/>
                    <a:gd name="connsiteY1" fmla="*/ 1072847 h 1072847"/>
                    <a:gd name="connsiteX2" fmla="*/ 0 w 509210"/>
                    <a:gd name="connsiteY2" fmla="*/ 266095 h 1072847"/>
                    <a:gd name="connsiteX3" fmla="*/ 295124 w 509210"/>
                    <a:gd name="connsiteY3" fmla="*/ 0 h 1072847"/>
                    <a:gd name="connsiteX4" fmla="*/ 295124 w 509210"/>
                    <a:gd name="connsiteY4" fmla="*/ 0 h 1072847"/>
                    <a:gd name="connsiteX0" fmla="*/ 509210 w 509210"/>
                    <a:gd name="connsiteY0" fmla="*/ 3628 h 1072847"/>
                    <a:gd name="connsiteX1" fmla="*/ 83457 w 509210"/>
                    <a:gd name="connsiteY1" fmla="*/ 1072847 h 1072847"/>
                    <a:gd name="connsiteX2" fmla="*/ 0 w 509210"/>
                    <a:gd name="connsiteY2" fmla="*/ 266095 h 1072847"/>
                    <a:gd name="connsiteX3" fmla="*/ 295124 w 509210"/>
                    <a:gd name="connsiteY3" fmla="*/ 0 h 1072847"/>
                    <a:gd name="connsiteX4" fmla="*/ 295124 w 509210"/>
                    <a:gd name="connsiteY4" fmla="*/ 0 h 1072847"/>
                    <a:gd name="connsiteX0" fmla="*/ 509210 w 509210"/>
                    <a:gd name="connsiteY0" fmla="*/ 3628 h 1072847"/>
                    <a:gd name="connsiteX1" fmla="*/ 83457 w 509210"/>
                    <a:gd name="connsiteY1" fmla="*/ 1072847 h 1072847"/>
                    <a:gd name="connsiteX2" fmla="*/ 0 w 509210"/>
                    <a:gd name="connsiteY2" fmla="*/ 266095 h 1072847"/>
                    <a:gd name="connsiteX3" fmla="*/ 295124 w 509210"/>
                    <a:gd name="connsiteY3" fmla="*/ 0 h 1072847"/>
                    <a:gd name="connsiteX4" fmla="*/ 295124 w 509210"/>
                    <a:gd name="connsiteY4" fmla="*/ 0 h 1072847"/>
                    <a:gd name="connsiteX0" fmla="*/ 509210 w 509210"/>
                    <a:gd name="connsiteY0" fmla="*/ 3628 h 1073509"/>
                    <a:gd name="connsiteX1" fmla="*/ 83457 w 509210"/>
                    <a:gd name="connsiteY1" fmla="*/ 1072847 h 1073509"/>
                    <a:gd name="connsiteX2" fmla="*/ 0 w 509210"/>
                    <a:gd name="connsiteY2" fmla="*/ 266095 h 1073509"/>
                    <a:gd name="connsiteX3" fmla="*/ 295124 w 509210"/>
                    <a:gd name="connsiteY3" fmla="*/ 0 h 1073509"/>
                    <a:gd name="connsiteX4" fmla="*/ 295124 w 509210"/>
                    <a:gd name="connsiteY4" fmla="*/ 0 h 1073509"/>
                    <a:gd name="connsiteX0" fmla="*/ 518721 w 518721"/>
                    <a:gd name="connsiteY0" fmla="*/ 3628 h 1102341"/>
                    <a:gd name="connsiteX1" fmla="*/ 92968 w 518721"/>
                    <a:gd name="connsiteY1" fmla="*/ 1072847 h 1102341"/>
                    <a:gd name="connsiteX2" fmla="*/ 100225 w 518721"/>
                    <a:gd name="connsiteY2" fmla="*/ 722085 h 1102341"/>
                    <a:gd name="connsiteX3" fmla="*/ 9511 w 518721"/>
                    <a:gd name="connsiteY3" fmla="*/ 266095 h 1102341"/>
                    <a:gd name="connsiteX4" fmla="*/ 304635 w 518721"/>
                    <a:gd name="connsiteY4" fmla="*/ 0 h 1102341"/>
                    <a:gd name="connsiteX5" fmla="*/ 304635 w 518721"/>
                    <a:gd name="connsiteY5" fmla="*/ 0 h 1102341"/>
                    <a:gd name="connsiteX0" fmla="*/ 518721 w 518721"/>
                    <a:gd name="connsiteY0" fmla="*/ 3628 h 1078553"/>
                    <a:gd name="connsiteX1" fmla="*/ 92968 w 518721"/>
                    <a:gd name="connsiteY1" fmla="*/ 1072847 h 1078553"/>
                    <a:gd name="connsiteX2" fmla="*/ 100225 w 518721"/>
                    <a:gd name="connsiteY2" fmla="*/ 722085 h 1078553"/>
                    <a:gd name="connsiteX3" fmla="*/ 9511 w 518721"/>
                    <a:gd name="connsiteY3" fmla="*/ 266095 h 1078553"/>
                    <a:gd name="connsiteX4" fmla="*/ 304635 w 518721"/>
                    <a:gd name="connsiteY4" fmla="*/ 0 h 1078553"/>
                    <a:gd name="connsiteX5" fmla="*/ 304635 w 518721"/>
                    <a:gd name="connsiteY5" fmla="*/ 0 h 1078553"/>
                    <a:gd name="connsiteX0" fmla="*/ 520991 w 520991"/>
                    <a:gd name="connsiteY0" fmla="*/ 3628 h 1078553"/>
                    <a:gd name="connsiteX1" fmla="*/ 95238 w 520991"/>
                    <a:gd name="connsiteY1" fmla="*/ 1072847 h 1078553"/>
                    <a:gd name="connsiteX2" fmla="*/ 102495 w 520991"/>
                    <a:gd name="connsiteY2" fmla="*/ 722085 h 1078553"/>
                    <a:gd name="connsiteX3" fmla="*/ 9362 w 520991"/>
                    <a:gd name="connsiteY3" fmla="*/ 260047 h 1078553"/>
                    <a:gd name="connsiteX4" fmla="*/ 306905 w 520991"/>
                    <a:gd name="connsiteY4" fmla="*/ 0 h 1078553"/>
                    <a:gd name="connsiteX5" fmla="*/ 306905 w 520991"/>
                    <a:gd name="connsiteY5" fmla="*/ 0 h 1078553"/>
                    <a:gd name="connsiteX0" fmla="*/ 515955 w 515955"/>
                    <a:gd name="connsiteY0" fmla="*/ 3628 h 1078553"/>
                    <a:gd name="connsiteX1" fmla="*/ 90202 w 515955"/>
                    <a:gd name="connsiteY1" fmla="*/ 1072847 h 1078553"/>
                    <a:gd name="connsiteX2" fmla="*/ 97459 w 515955"/>
                    <a:gd name="connsiteY2" fmla="*/ 722085 h 1078553"/>
                    <a:gd name="connsiteX3" fmla="*/ 4326 w 515955"/>
                    <a:gd name="connsiteY3" fmla="*/ 260047 h 1078553"/>
                    <a:gd name="connsiteX4" fmla="*/ 301869 w 515955"/>
                    <a:gd name="connsiteY4" fmla="*/ 0 h 1078553"/>
                    <a:gd name="connsiteX5" fmla="*/ 301869 w 515955"/>
                    <a:gd name="connsiteY5" fmla="*/ 0 h 1078553"/>
                    <a:gd name="connsiteX0" fmla="*/ 515955 w 515955"/>
                    <a:gd name="connsiteY0" fmla="*/ 3628 h 1078553"/>
                    <a:gd name="connsiteX1" fmla="*/ 90202 w 515955"/>
                    <a:gd name="connsiteY1" fmla="*/ 1072847 h 1078553"/>
                    <a:gd name="connsiteX2" fmla="*/ 97459 w 515955"/>
                    <a:gd name="connsiteY2" fmla="*/ 722085 h 1078553"/>
                    <a:gd name="connsiteX3" fmla="*/ 4326 w 515955"/>
                    <a:gd name="connsiteY3" fmla="*/ 260047 h 1078553"/>
                    <a:gd name="connsiteX4" fmla="*/ 301869 w 515955"/>
                    <a:gd name="connsiteY4" fmla="*/ 0 h 1078553"/>
                    <a:gd name="connsiteX5" fmla="*/ 301869 w 515955"/>
                    <a:gd name="connsiteY5" fmla="*/ 0 h 1078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5955" h="1078553">
                      <a:moveTo>
                        <a:pt x="515955" y="3628"/>
                      </a:moveTo>
                      <a:cubicBezTo>
                        <a:pt x="439351" y="458005"/>
                        <a:pt x="182530" y="1010355"/>
                        <a:pt x="90202" y="1072847"/>
                      </a:cubicBezTo>
                      <a:cubicBezTo>
                        <a:pt x="44644" y="1120624"/>
                        <a:pt x="111369" y="856544"/>
                        <a:pt x="97459" y="722085"/>
                      </a:cubicBezTo>
                      <a:cubicBezTo>
                        <a:pt x="83549" y="587626"/>
                        <a:pt x="-22484" y="376161"/>
                        <a:pt x="4326" y="260047"/>
                      </a:cubicBezTo>
                      <a:cubicBezTo>
                        <a:pt x="103507" y="173365"/>
                        <a:pt x="202688" y="116920"/>
                        <a:pt x="301869" y="0"/>
                      </a:cubicBezTo>
                      <a:lnTo>
                        <a:pt x="301869" y="0"/>
                      </a:lnTo>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grpSp>
            <p:nvGrpSpPr>
              <p:cNvPr id="78" name="Group 77">
                <a:extLst>
                  <a:ext uri="{FF2B5EF4-FFF2-40B4-BE49-F238E27FC236}">
                    <a16:creationId xmlns:a16="http://schemas.microsoft.com/office/drawing/2014/main" id="{824EB1B6-5711-40C9-A79E-979196EA3B93}"/>
                  </a:ext>
                </a:extLst>
              </p:cNvPr>
              <p:cNvGrpSpPr>
                <a:grpSpLocks noChangeAspect="1"/>
              </p:cNvGrpSpPr>
              <p:nvPr/>
            </p:nvGrpSpPr>
            <p:grpSpPr>
              <a:xfrm flipH="1">
                <a:off x="7249595" y="1209681"/>
                <a:ext cx="468469" cy="178180"/>
                <a:chOff x="3106853" y="3486150"/>
                <a:chExt cx="3159586" cy="1201738"/>
              </a:xfrm>
              <a:solidFill>
                <a:srgbClr val="2774AA"/>
              </a:solidFill>
            </p:grpSpPr>
            <p:sp>
              <p:nvSpPr>
                <p:cNvPr id="101" name="Freeform: Shape 100">
                  <a:extLst>
                    <a:ext uri="{FF2B5EF4-FFF2-40B4-BE49-F238E27FC236}">
                      <a16:creationId xmlns:a16="http://schemas.microsoft.com/office/drawing/2014/main" id="{2A5EB3B9-D18D-41C2-AC36-24F88126FC87}"/>
                    </a:ext>
                  </a:extLst>
                </p:cNvPr>
                <p:cNvSpPr/>
                <p:nvPr/>
              </p:nvSpPr>
              <p:spPr>
                <a:xfrm>
                  <a:off x="3106853" y="3702431"/>
                  <a:ext cx="3159586" cy="898557"/>
                </a:xfrm>
                <a:custGeom>
                  <a:avLst/>
                  <a:gdLst>
                    <a:gd name="connsiteX0" fmla="*/ 242434 w 3159555"/>
                    <a:gd name="connsiteY0" fmla="*/ 516491 h 906495"/>
                    <a:gd name="connsiteX1" fmla="*/ 21081 w 3159555"/>
                    <a:gd name="connsiteY1" fmla="*/ 361017 h 906495"/>
                    <a:gd name="connsiteX2" fmla="*/ 2687862 w 3159555"/>
                    <a:gd name="connsiteY2" fmla="*/ 416355 h 906495"/>
                    <a:gd name="connsiteX3" fmla="*/ 3151649 w 3159555"/>
                    <a:gd name="connsiteY3" fmla="*/ 0 h 906495"/>
                    <a:gd name="connsiteX4" fmla="*/ 2874958 w 3159555"/>
                    <a:gd name="connsiteY4" fmla="*/ 426896 h 906495"/>
                    <a:gd name="connsiteX5" fmla="*/ 2877593 w 3159555"/>
                    <a:gd name="connsiteY5" fmla="*/ 474329 h 906495"/>
                    <a:gd name="connsiteX6" fmla="*/ 3159555 w 3159555"/>
                    <a:gd name="connsiteY6" fmla="*/ 906495 h 906495"/>
                    <a:gd name="connsiteX7" fmla="*/ 2695767 w 3159555"/>
                    <a:gd name="connsiteY7" fmla="*/ 495410 h 906495"/>
                    <a:gd name="connsiteX8" fmla="*/ 0 w 3159555"/>
                    <a:gd name="connsiteY8" fmla="*/ 529667 h 906495"/>
                    <a:gd name="connsiteX9" fmla="*/ 242434 w 3159555"/>
                    <a:gd name="connsiteY9"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0 w 3159555"/>
                    <a:gd name="connsiteY9" fmla="*/ 529667 h 906495"/>
                    <a:gd name="connsiteX10" fmla="*/ 242434 w 3159555"/>
                    <a:gd name="connsiteY10"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0 w 3159555"/>
                    <a:gd name="connsiteY9" fmla="*/ 529667 h 906495"/>
                    <a:gd name="connsiteX10" fmla="*/ 242434 w 3159555"/>
                    <a:gd name="connsiteY10"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0 w 3159555"/>
                    <a:gd name="connsiteY9" fmla="*/ 529667 h 906495"/>
                    <a:gd name="connsiteX10" fmla="*/ 242434 w 3159555"/>
                    <a:gd name="connsiteY10"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0 w 3159555"/>
                    <a:gd name="connsiteY9" fmla="*/ 529667 h 906495"/>
                    <a:gd name="connsiteX10" fmla="*/ 242434 w 3159555"/>
                    <a:gd name="connsiteY10"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86"/>
                    <a:gd name="connsiteY0" fmla="*/ 513316 h 903320"/>
                    <a:gd name="connsiteX1" fmla="*/ 21081 w 3159586"/>
                    <a:gd name="connsiteY1" fmla="*/ 357842 h 903320"/>
                    <a:gd name="connsiteX2" fmla="*/ 1351836 w 3159586"/>
                    <a:gd name="connsiteY2" fmla="*/ 38988 h 903320"/>
                    <a:gd name="connsiteX3" fmla="*/ 2687862 w 3159586"/>
                    <a:gd name="connsiteY3" fmla="*/ 413180 h 903320"/>
                    <a:gd name="connsiteX4" fmla="*/ 3159586 w 3159586"/>
                    <a:gd name="connsiteY4" fmla="*/ 0 h 903320"/>
                    <a:gd name="connsiteX5" fmla="*/ 2874958 w 3159586"/>
                    <a:gd name="connsiteY5" fmla="*/ 423721 h 903320"/>
                    <a:gd name="connsiteX6" fmla="*/ 2877593 w 3159586"/>
                    <a:gd name="connsiteY6" fmla="*/ 471154 h 903320"/>
                    <a:gd name="connsiteX7" fmla="*/ 3159555 w 3159586"/>
                    <a:gd name="connsiteY7" fmla="*/ 903320 h 903320"/>
                    <a:gd name="connsiteX8" fmla="*/ 2695767 w 3159586"/>
                    <a:gd name="connsiteY8" fmla="*/ 492235 h 903320"/>
                    <a:gd name="connsiteX9" fmla="*/ 1293863 w 3159586"/>
                    <a:gd name="connsiteY9" fmla="*/ 832170 h 903320"/>
                    <a:gd name="connsiteX10" fmla="*/ 0 w 3159586"/>
                    <a:gd name="connsiteY10" fmla="*/ 526492 h 903320"/>
                    <a:gd name="connsiteX11" fmla="*/ 242434 w 3159586"/>
                    <a:gd name="connsiteY11" fmla="*/ 513316 h 903320"/>
                    <a:gd name="connsiteX0" fmla="*/ 242434 w 3159586"/>
                    <a:gd name="connsiteY0" fmla="*/ 513316 h 903320"/>
                    <a:gd name="connsiteX1" fmla="*/ 21081 w 3159586"/>
                    <a:gd name="connsiteY1" fmla="*/ 357842 h 903320"/>
                    <a:gd name="connsiteX2" fmla="*/ 1351836 w 3159586"/>
                    <a:gd name="connsiteY2" fmla="*/ 38988 h 903320"/>
                    <a:gd name="connsiteX3" fmla="*/ 2687862 w 3159586"/>
                    <a:gd name="connsiteY3" fmla="*/ 413180 h 903320"/>
                    <a:gd name="connsiteX4" fmla="*/ 3159586 w 3159586"/>
                    <a:gd name="connsiteY4" fmla="*/ 0 h 903320"/>
                    <a:gd name="connsiteX5" fmla="*/ 2874958 w 3159586"/>
                    <a:gd name="connsiteY5" fmla="*/ 423721 h 903320"/>
                    <a:gd name="connsiteX6" fmla="*/ 2877593 w 3159586"/>
                    <a:gd name="connsiteY6" fmla="*/ 471154 h 903320"/>
                    <a:gd name="connsiteX7" fmla="*/ 3159555 w 3159586"/>
                    <a:gd name="connsiteY7" fmla="*/ 903320 h 903320"/>
                    <a:gd name="connsiteX8" fmla="*/ 2695767 w 3159586"/>
                    <a:gd name="connsiteY8" fmla="*/ 492235 h 903320"/>
                    <a:gd name="connsiteX9" fmla="*/ 1293863 w 3159586"/>
                    <a:gd name="connsiteY9" fmla="*/ 832170 h 903320"/>
                    <a:gd name="connsiteX10" fmla="*/ 0 w 3159586"/>
                    <a:gd name="connsiteY10" fmla="*/ 526492 h 903320"/>
                    <a:gd name="connsiteX11" fmla="*/ 242434 w 3159586"/>
                    <a:gd name="connsiteY11" fmla="*/ 513316 h 903320"/>
                    <a:gd name="connsiteX0" fmla="*/ 242434 w 3159586"/>
                    <a:gd name="connsiteY0" fmla="*/ 513316 h 903320"/>
                    <a:gd name="connsiteX1" fmla="*/ 21081 w 3159586"/>
                    <a:gd name="connsiteY1" fmla="*/ 357842 h 903320"/>
                    <a:gd name="connsiteX2" fmla="*/ 1351836 w 3159586"/>
                    <a:gd name="connsiteY2" fmla="*/ 38988 h 903320"/>
                    <a:gd name="connsiteX3" fmla="*/ 2687862 w 3159586"/>
                    <a:gd name="connsiteY3" fmla="*/ 413180 h 903320"/>
                    <a:gd name="connsiteX4" fmla="*/ 3159586 w 3159586"/>
                    <a:gd name="connsiteY4" fmla="*/ 0 h 903320"/>
                    <a:gd name="connsiteX5" fmla="*/ 2874958 w 3159586"/>
                    <a:gd name="connsiteY5" fmla="*/ 423721 h 903320"/>
                    <a:gd name="connsiteX6" fmla="*/ 2877593 w 3159586"/>
                    <a:gd name="connsiteY6" fmla="*/ 471154 h 903320"/>
                    <a:gd name="connsiteX7" fmla="*/ 3159555 w 3159586"/>
                    <a:gd name="connsiteY7" fmla="*/ 903320 h 903320"/>
                    <a:gd name="connsiteX8" fmla="*/ 2695767 w 3159586"/>
                    <a:gd name="connsiteY8" fmla="*/ 492235 h 903320"/>
                    <a:gd name="connsiteX9" fmla="*/ 1293863 w 3159586"/>
                    <a:gd name="connsiteY9" fmla="*/ 832170 h 903320"/>
                    <a:gd name="connsiteX10" fmla="*/ 0 w 3159586"/>
                    <a:gd name="connsiteY10" fmla="*/ 526492 h 903320"/>
                    <a:gd name="connsiteX11" fmla="*/ 242434 w 3159586"/>
                    <a:gd name="connsiteY11" fmla="*/ 513316 h 903320"/>
                    <a:gd name="connsiteX0" fmla="*/ 242434 w 3159586"/>
                    <a:gd name="connsiteY0" fmla="*/ 513316 h 903320"/>
                    <a:gd name="connsiteX1" fmla="*/ 21081 w 3159586"/>
                    <a:gd name="connsiteY1" fmla="*/ 357842 h 903320"/>
                    <a:gd name="connsiteX2" fmla="*/ 1351836 w 3159586"/>
                    <a:gd name="connsiteY2" fmla="*/ 38988 h 903320"/>
                    <a:gd name="connsiteX3" fmla="*/ 2687862 w 3159586"/>
                    <a:gd name="connsiteY3" fmla="*/ 413180 h 903320"/>
                    <a:gd name="connsiteX4" fmla="*/ 3159586 w 3159586"/>
                    <a:gd name="connsiteY4" fmla="*/ 0 h 903320"/>
                    <a:gd name="connsiteX5" fmla="*/ 2874958 w 3159586"/>
                    <a:gd name="connsiteY5" fmla="*/ 423721 h 903320"/>
                    <a:gd name="connsiteX6" fmla="*/ 2877593 w 3159586"/>
                    <a:gd name="connsiteY6" fmla="*/ 471154 h 903320"/>
                    <a:gd name="connsiteX7" fmla="*/ 3159555 w 3159586"/>
                    <a:gd name="connsiteY7" fmla="*/ 903320 h 903320"/>
                    <a:gd name="connsiteX8" fmla="*/ 2695767 w 3159586"/>
                    <a:gd name="connsiteY8" fmla="*/ 492235 h 903320"/>
                    <a:gd name="connsiteX9" fmla="*/ 1293863 w 3159586"/>
                    <a:gd name="connsiteY9" fmla="*/ 832170 h 903320"/>
                    <a:gd name="connsiteX10" fmla="*/ 0 w 3159586"/>
                    <a:gd name="connsiteY10" fmla="*/ 526492 h 903320"/>
                    <a:gd name="connsiteX11" fmla="*/ 242434 w 3159586"/>
                    <a:gd name="connsiteY11" fmla="*/ 513316 h 903320"/>
                    <a:gd name="connsiteX0" fmla="*/ 242434 w 3159586"/>
                    <a:gd name="connsiteY0" fmla="*/ 513316 h 903320"/>
                    <a:gd name="connsiteX1" fmla="*/ 21081 w 3159586"/>
                    <a:gd name="connsiteY1" fmla="*/ 357842 h 903320"/>
                    <a:gd name="connsiteX2" fmla="*/ 1351836 w 3159586"/>
                    <a:gd name="connsiteY2" fmla="*/ 38988 h 903320"/>
                    <a:gd name="connsiteX3" fmla="*/ 2687862 w 3159586"/>
                    <a:gd name="connsiteY3" fmla="*/ 413180 h 903320"/>
                    <a:gd name="connsiteX4" fmla="*/ 3159586 w 3159586"/>
                    <a:gd name="connsiteY4" fmla="*/ 0 h 903320"/>
                    <a:gd name="connsiteX5" fmla="*/ 2874958 w 3159586"/>
                    <a:gd name="connsiteY5" fmla="*/ 423721 h 903320"/>
                    <a:gd name="connsiteX6" fmla="*/ 2877593 w 3159586"/>
                    <a:gd name="connsiteY6" fmla="*/ 471154 h 903320"/>
                    <a:gd name="connsiteX7" fmla="*/ 3159555 w 3159586"/>
                    <a:gd name="connsiteY7" fmla="*/ 903320 h 903320"/>
                    <a:gd name="connsiteX8" fmla="*/ 2695767 w 3159586"/>
                    <a:gd name="connsiteY8" fmla="*/ 492235 h 903320"/>
                    <a:gd name="connsiteX9" fmla="*/ 1293863 w 3159586"/>
                    <a:gd name="connsiteY9" fmla="*/ 832170 h 903320"/>
                    <a:gd name="connsiteX10" fmla="*/ 0 w 3159586"/>
                    <a:gd name="connsiteY10" fmla="*/ 526492 h 903320"/>
                    <a:gd name="connsiteX11" fmla="*/ 242434 w 3159586"/>
                    <a:gd name="connsiteY11" fmla="*/ 513316 h 903320"/>
                    <a:gd name="connsiteX0" fmla="*/ 242434 w 3159586"/>
                    <a:gd name="connsiteY0" fmla="*/ 508553 h 898557"/>
                    <a:gd name="connsiteX1" fmla="*/ 21081 w 3159586"/>
                    <a:gd name="connsiteY1" fmla="*/ 353079 h 898557"/>
                    <a:gd name="connsiteX2" fmla="*/ 1351836 w 3159586"/>
                    <a:gd name="connsiteY2" fmla="*/ 34225 h 898557"/>
                    <a:gd name="connsiteX3" fmla="*/ 2687862 w 3159586"/>
                    <a:gd name="connsiteY3" fmla="*/ 408417 h 898557"/>
                    <a:gd name="connsiteX4" fmla="*/ 3159586 w 3159586"/>
                    <a:gd name="connsiteY4" fmla="*/ 0 h 898557"/>
                    <a:gd name="connsiteX5" fmla="*/ 2874958 w 3159586"/>
                    <a:gd name="connsiteY5" fmla="*/ 418958 h 898557"/>
                    <a:gd name="connsiteX6" fmla="*/ 2877593 w 3159586"/>
                    <a:gd name="connsiteY6" fmla="*/ 466391 h 898557"/>
                    <a:gd name="connsiteX7" fmla="*/ 3159555 w 3159586"/>
                    <a:gd name="connsiteY7" fmla="*/ 898557 h 898557"/>
                    <a:gd name="connsiteX8" fmla="*/ 2695767 w 3159586"/>
                    <a:gd name="connsiteY8" fmla="*/ 487472 h 898557"/>
                    <a:gd name="connsiteX9" fmla="*/ 1293863 w 3159586"/>
                    <a:gd name="connsiteY9" fmla="*/ 827407 h 898557"/>
                    <a:gd name="connsiteX10" fmla="*/ 0 w 3159586"/>
                    <a:gd name="connsiteY10" fmla="*/ 521729 h 898557"/>
                    <a:gd name="connsiteX11" fmla="*/ 242434 w 3159586"/>
                    <a:gd name="connsiteY11" fmla="*/ 508553 h 898557"/>
                    <a:gd name="connsiteX0" fmla="*/ 242434 w 3159586"/>
                    <a:gd name="connsiteY0" fmla="*/ 508553 h 898557"/>
                    <a:gd name="connsiteX1" fmla="*/ 21081 w 3159586"/>
                    <a:gd name="connsiteY1" fmla="*/ 353079 h 898557"/>
                    <a:gd name="connsiteX2" fmla="*/ 1351836 w 3159586"/>
                    <a:gd name="connsiteY2" fmla="*/ 34225 h 898557"/>
                    <a:gd name="connsiteX3" fmla="*/ 2687862 w 3159586"/>
                    <a:gd name="connsiteY3" fmla="*/ 408417 h 898557"/>
                    <a:gd name="connsiteX4" fmla="*/ 3159586 w 3159586"/>
                    <a:gd name="connsiteY4" fmla="*/ 0 h 898557"/>
                    <a:gd name="connsiteX5" fmla="*/ 2874958 w 3159586"/>
                    <a:gd name="connsiteY5" fmla="*/ 418958 h 898557"/>
                    <a:gd name="connsiteX6" fmla="*/ 2877593 w 3159586"/>
                    <a:gd name="connsiteY6" fmla="*/ 466391 h 898557"/>
                    <a:gd name="connsiteX7" fmla="*/ 3159555 w 3159586"/>
                    <a:gd name="connsiteY7" fmla="*/ 898557 h 898557"/>
                    <a:gd name="connsiteX8" fmla="*/ 2695767 w 3159586"/>
                    <a:gd name="connsiteY8" fmla="*/ 487472 h 898557"/>
                    <a:gd name="connsiteX9" fmla="*/ 1293863 w 3159586"/>
                    <a:gd name="connsiteY9" fmla="*/ 827407 h 898557"/>
                    <a:gd name="connsiteX10" fmla="*/ 0 w 3159586"/>
                    <a:gd name="connsiteY10" fmla="*/ 521729 h 898557"/>
                    <a:gd name="connsiteX11" fmla="*/ 242434 w 3159586"/>
                    <a:gd name="connsiteY11" fmla="*/ 508553 h 898557"/>
                    <a:gd name="connsiteX0" fmla="*/ 242434 w 3159586"/>
                    <a:gd name="connsiteY0" fmla="*/ 508553 h 898557"/>
                    <a:gd name="connsiteX1" fmla="*/ 21081 w 3159586"/>
                    <a:gd name="connsiteY1" fmla="*/ 353079 h 898557"/>
                    <a:gd name="connsiteX2" fmla="*/ 1351836 w 3159586"/>
                    <a:gd name="connsiteY2" fmla="*/ 34225 h 898557"/>
                    <a:gd name="connsiteX3" fmla="*/ 2687862 w 3159586"/>
                    <a:gd name="connsiteY3" fmla="*/ 408417 h 898557"/>
                    <a:gd name="connsiteX4" fmla="*/ 3159586 w 3159586"/>
                    <a:gd name="connsiteY4" fmla="*/ 0 h 898557"/>
                    <a:gd name="connsiteX5" fmla="*/ 2874958 w 3159586"/>
                    <a:gd name="connsiteY5" fmla="*/ 418958 h 898557"/>
                    <a:gd name="connsiteX6" fmla="*/ 2877593 w 3159586"/>
                    <a:gd name="connsiteY6" fmla="*/ 466391 h 898557"/>
                    <a:gd name="connsiteX7" fmla="*/ 3159555 w 3159586"/>
                    <a:gd name="connsiteY7" fmla="*/ 898557 h 898557"/>
                    <a:gd name="connsiteX8" fmla="*/ 2695767 w 3159586"/>
                    <a:gd name="connsiteY8" fmla="*/ 487472 h 898557"/>
                    <a:gd name="connsiteX9" fmla="*/ 1293863 w 3159586"/>
                    <a:gd name="connsiteY9" fmla="*/ 827407 h 898557"/>
                    <a:gd name="connsiteX10" fmla="*/ 0 w 3159586"/>
                    <a:gd name="connsiteY10" fmla="*/ 521729 h 898557"/>
                    <a:gd name="connsiteX11" fmla="*/ 242434 w 3159586"/>
                    <a:gd name="connsiteY11" fmla="*/ 508553 h 898557"/>
                    <a:gd name="connsiteX0" fmla="*/ 242434 w 3159586"/>
                    <a:gd name="connsiteY0" fmla="*/ 508553 h 898557"/>
                    <a:gd name="connsiteX1" fmla="*/ 21081 w 3159586"/>
                    <a:gd name="connsiteY1" fmla="*/ 353079 h 898557"/>
                    <a:gd name="connsiteX2" fmla="*/ 1351836 w 3159586"/>
                    <a:gd name="connsiteY2" fmla="*/ 34225 h 898557"/>
                    <a:gd name="connsiteX3" fmla="*/ 2687862 w 3159586"/>
                    <a:gd name="connsiteY3" fmla="*/ 408417 h 898557"/>
                    <a:gd name="connsiteX4" fmla="*/ 3159586 w 3159586"/>
                    <a:gd name="connsiteY4" fmla="*/ 0 h 898557"/>
                    <a:gd name="connsiteX5" fmla="*/ 2874958 w 3159586"/>
                    <a:gd name="connsiteY5" fmla="*/ 418958 h 898557"/>
                    <a:gd name="connsiteX6" fmla="*/ 2877593 w 3159586"/>
                    <a:gd name="connsiteY6" fmla="*/ 466391 h 898557"/>
                    <a:gd name="connsiteX7" fmla="*/ 3159555 w 3159586"/>
                    <a:gd name="connsiteY7" fmla="*/ 898557 h 898557"/>
                    <a:gd name="connsiteX8" fmla="*/ 2695767 w 3159586"/>
                    <a:gd name="connsiteY8" fmla="*/ 487472 h 898557"/>
                    <a:gd name="connsiteX9" fmla="*/ 1293863 w 3159586"/>
                    <a:gd name="connsiteY9" fmla="*/ 827407 h 898557"/>
                    <a:gd name="connsiteX10" fmla="*/ 0 w 3159586"/>
                    <a:gd name="connsiteY10" fmla="*/ 521729 h 898557"/>
                    <a:gd name="connsiteX11" fmla="*/ 242434 w 3159586"/>
                    <a:gd name="connsiteY11" fmla="*/ 508553 h 898557"/>
                    <a:gd name="connsiteX0" fmla="*/ 242434 w 3159586"/>
                    <a:gd name="connsiteY0" fmla="*/ 508553 h 898557"/>
                    <a:gd name="connsiteX1" fmla="*/ 21081 w 3159586"/>
                    <a:gd name="connsiteY1" fmla="*/ 353079 h 898557"/>
                    <a:gd name="connsiteX2" fmla="*/ 1351836 w 3159586"/>
                    <a:gd name="connsiteY2" fmla="*/ 34225 h 898557"/>
                    <a:gd name="connsiteX3" fmla="*/ 2687862 w 3159586"/>
                    <a:gd name="connsiteY3" fmla="*/ 408417 h 898557"/>
                    <a:gd name="connsiteX4" fmla="*/ 3159586 w 3159586"/>
                    <a:gd name="connsiteY4" fmla="*/ 0 h 898557"/>
                    <a:gd name="connsiteX5" fmla="*/ 2874958 w 3159586"/>
                    <a:gd name="connsiteY5" fmla="*/ 418958 h 898557"/>
                    <a:gd name="connsiteX6" fmla="*/ 2877593 w 3159586"/>
                    <a:gd name="connsiteY6" fmla="*/ 466391 h 898557"/>
                    <a:gd name="connsiteX7" fmla="*/ 3159555 w 3159586"/>
                    <a:gd name="connsiteY7" fmla="*/ 898557 h 898557"/>
                    <a:gd name="connsiteX8" fmla="*/ 2695767 w 3159586"/>
                    <a:gd name="connsiteY8" fmla="*/ 487472 h 898557"/>
                    <a:gd name="connsiteX9" fmla="*/ 1293863 w 3159586"/>
                    <a:gd name="connsiteY9" fmla="*/ 827407 h 898557"/>
                    <a:gd name="connsiteX10" fmla="*/ 0 w 3159586"/>
                    <a:gd name="connsiteY10" fmla="*/ 521729 h 898557"/>
                    <a:gd name="connsiteX11" fmla="*/ 242434 w 3159586"/>
                    <a:gd name="connsiteY11" fmla="*/ 508553 h 898557"/>
                    <a:gd name="connsiteX0" fmla="*/ 242434 w 3159586"/>
                    <a:gd name="connsiteY0" fmla="*/ 508553 h 898557"/>
                    <a:gd name="connsiteX1" fmla="*/ 21081 w 3159586"/>
                    <a:gd name="connsiteY1" fmla="*/ 353079 h 898557"/>
                    <a:gd name="connsiteX2" fmla="*/ 1351836 w 3159586"/>
                    <a:gd name="connsiteY2" fmla="*/ 34225 h 898557"/>
                    <a:gd name="connsiteX3" fmla="*/ 2687862 w 3159586"/>
                    <a:gd name="connsiteY3" fmla="*/ 408417 h 898557"/>
                    <a:gd name="connsiteX4" fmla="*/ 3159586 w 3159586"/>
                    <a:gd name="connsiteY4" fmla="*/ 0 h 898557"/>
                    <a:gd name="connsiteX5" fmla="*/ 2874958 w 3159586"/>
                    <a:gd name="connsiteY5" fmla="*/ 418958 h 898557"/>
                    <a:gd name="connsiteX6" fmla="*/ 2877593 w 3159586"/>
                    <a:gd name="connsiteY6" fmla="*/ 466391 h 898557"/>
                    <a:gd name="connsiteX7" fmla="*/ 3159555 w 3159586"/>
                    <a:gd name="connsiteY7" fmla="*/ 898557 h 898557"/>
                    <a:gd name="connsiteX8" fmla="*/ 2695767 w 3159586"/>
                    <a:gd name="connsiteY8" fmla="*/ 487472 h 898557"/>
                    <a:gd name="connsiteX9" fmla="*/ 1293863 w 3159586"/>
                    <a:gd name="connsiteY9" fmla="*/ 827407 h 898557"/>
                    <a:gd name="connsiteX10" fmla="*/ 0 w 3159586"/>
                    <a:gd name="connsiteY10" fmla="*/ 521729 h 898557"/>
                    <a:gd name="connsiteX11" fmla="*/ 242434 w 3159586"/>
                    <a:gd name="connsiteY11" fmla="*/ 508553 h 898557"/>
                    <a:gd name="connsiteX0" fmla="*/ 242434 w 3159586"/>
                    <a:gd name="connsiteY0" fmla="*/ 508553 h 898557"/>
                    <a:gd name="connsiteX1" fmla="*/ 21081 w 3159586"/>
                    <a:gd name="connsiteY1" fmla="*/ 353079 h 898557"/>
                    <a:gd name="connsiteX2" fmla="*/ 1351836 w 3159586"/>
                    <a:gd name="connsiteY2" fmla="*/ 34225 h 898557"/>
                    <a:gd name="connsiteX3" fmla="*/ 2687862 w 3159586"/>
                    <a:gd name="connsiteY3" fmla="*/ 408417 h 898557"/>
                    <a:gd name="connsiteX4" fmla="*/ 3159586 w 3159586"/>
                    <a:gd name="connsiteY4" fmla="*/ 0 h 898557"/>
                    <a:gd name="connsiteX5" fmla="*/ 2874958 w 3159586"/>
                    <a:gd name="connsiteY5" fmla="*/ 418958 h 898557"/>
                    <a:gd name="connsiteX6" fmla="*/ 2877593 w 3159586"/>
                    <a:gd name="connsiteY6" fmla="*/ 466391 h 898557"/>
                    <a:gd name="connsiteX7" fmla="*/ 3159555 w 3159586"/>
                    <a:gd name="connsiteY7" fmla="*/ 898557 h 898557"/>
                    <a:gd name="connsiteX8" fmla="*/ 2695767 w 3159586"/>
                    <a:gd name="connsiteY8" fmla="*/ 487472 h 898557"/>
                    <a:gd name="connsiteX9" fmla="*/ 1293863 w 3159586"/>
                    <a:gd name="connsiteY9" fmla="*/ 827407 h 898557"/>
                    <a:gd name="connsiteX10" fmla="*/ 0 w 3159586"/>
                    <a:gd name="connsiteY10" fmla="*/ 521729 h 898557"/>
                    <a:gd name="connsiteX11" fmla="*/ 242434 w 3159586"/>
                    <a:gd name="connsiteY11" fmla="*/ 508553 h 898557"/>
                    <a:gd name="connsiteX0" fmla="*/ 242434 w 3159586"/>
                    <a:gd name="connsiteY0" fmla="*/ 508553 h 898557"/>
                    <a:gd name="connsiteX1" fmla="*/ 21081 w 3159586"/>
                    <a:gd name="connsiteY1" fmla="*/ 353079 h 898557"/>
                    <a:gd name="connsiteX2" fmla="*/ 1351836 w 3159586"/>
                    <a:gd name="connsiteY2" fmla="*/ 34225 h 898557"/>
                    <a:gd name="connsiteX3" fmla="*/ 2687862 w 3159586"/>
                    <a:gd name="connsiteY3" fmla="*/ 408417 h 898557"/>
                    <a:gd name="connsiteX4" fmla="*/ 3159586 w 3159586"/>
                    <a:gd name="connsiteY4" fmla="*/ 0 h 898557"/>
                    <a:gd name="connsiteX5" fmla="*/ 2874958 w 3159586"/>
                    <a:gd name="connsiteY5" fmla="*/ 418958 h 898557"/>
                    <a:gd name="connsiteX6" fmla="*/ 2877593 w 3159586"/>
                    <a:gd name="connsiteY6" fmla="*/ 466391 h 898557"/>
                    <a:gd name="connsiteX7" fmla="*/ 3159555 w 3159586"/>
                    <a:gd name="connsiteY7" fmla="*/ 898557 h 898557"/>
                    <a:gd name="connsiteX8" fmla="*/ 2695767 w 3159586"/>
                    <a:gd name="connsiteY8" fmla="*/ 487472 h 898557"/>
                    <a:gd name="connsiteX9" fmla="*/ 1293863 w 3159586"/>
                    <a:gd name="connsiteY9" fmla="*/ 827407 h 898557"/>
                    <a:gd name="connsiteX10" fmla="*/ 0 w 3159586"/>
                    <a:gd name="connsiteY10" fmla="*/ 521729 h 898557"/>
                    <a:gd name="connsiteX11" fmla="*/ 242434 w 3159586"/>
                    <a:gd name="connsiteY11" fmla="*/ 508553 h 89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59586" h="898557">
                      <a:moveTo>
                        <a:pt x="242434" y="508553"/>
                      </a:moveTo>
                      <a:cubicBezTo>
                        <a:pt x="168650" y="456728"/>
                        <a:pt x="9140" y="404904"/>
                        <a:pt x="21081" y="353079"/>
                      </a:cubicBezTo>
                      <a:cubicBezTo>
                        <a:pt x="418989" y="122942"/>
                        <a:pt x="779783" y="-12426"/>
                        <a:pt x="1351836" y="34225"/>
                      </a:cubicBezTo>
                      <a:cubicBezTo>
                        <a:pt x="1905220" y="69360"/>
                        <a:pt x="2179277" y="294226"/>
                        <a:pt x="2687862" y="408417"/>
                      </a:cubicBezTo>
                      <a:cubicBezTo>
                        <a:pt x="2797660" y="377673"/>
                        <a:pt x="2904187" y="29664"/>
                        <a:pt x="3159586" y="0"/>
                      </a:cubicBezTo>
                      <a:cubicBezTo>
                        <a:pt x="3005973" y="123777"/>
                        <a:pt x="2941259" y="399956"/>
                        <a:pt x="2874958" y="418958"/>
                      </a:cubicBezTo>
                      <a:lnTo>
                        <a:pt x="2877593" y="466391"/>
                      </a:lnTo>
                      <a:cubicBezTo>
                        <a:pt x="2997931" y="602541"/>
                        <a:pt x="2973048" y="731640"/>
                        <a:pt x="3159555" y="898557"/>
                      </a:cubicBezTo>
                      <a:cubicBezTo>
                        <a:pt x="2912761" y="878620"/>
                        <a:pt x="2850363" y="624500"/>
                        <a:pt x="2695767" y="487472"/>
                      </a:cubicBezTo>
                      <a:cubicBezTo>
                        <a:pt x="2249547" y="494499"/>
                        <a:pt x="1869205" y="809839"/>
                        <a:pt x="1293863" y="827407"/>
                      </a:cubicBezTo>
                      <a:cubicBezTo>
                        <a:pt x="775615" y="796663"/>
                        <a:pt x="447099" y="736934"/>
                        <a:pt x="0" y="521729"/>
                      </a:cubicBezTo>
                      <a:cubicBezTo>
                        <a:pt x="60173" y="479237"/>
                        <a:pt x="161623" y="508183"/>
                        <a:pt x="242434" y="5085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02" name="Freeform: Shape 101">
                  <a:extLst>
                    <a:ext uri="{FF2B5EF4-FFF2-40B4-BE49-F238E27FC236}">
                      <a16:creationId xmlns:a16="http://schemas.microsoft.com/office/drawing/2014/main" id="{ACDBACB8-6822-4FCF-97C4-94A576FF3709}"/>
                    </a:ext>
                  </a:extLst>
                </p:cNvPr>
                <p:cNvSpPr/>
                <p:nvPr/>
              </p:nvSpPr>
              <p:spPr>
                <a:xfrm>
                  <a:off x="3843337" y="4402137"/>
                  <a:ext cx="255588" cy="285751"/>
                </a:xfrm>
                <a:custGeom>
                  <a:avLst/>
                  <a:gdLst>
                    <a:gd name="connsiteX0" fmla="*/ 0 w 225425"/>
                    <a:gd name="connsiteY0" fmla="*/ 0 h 301625"/>
                    <a:gd name="connsiteX1" fmla="*/ 225425 w 225425"/>
                    <a:gd name="connsiteY1" fmla="*/ 301625 h 301625"/>
                    <a:gd name="connsiteX2" fmla="*/ 165100 w 225425"/>
                    <a:gd name="connsiteY2" fmla="*/ 1588 h 301625"/>
                    <a:gd name="connsiteX3" fmla="*/ 0 w 225425"/>
                    <a:gd name="connsiteY3" fmla="*/ 0 h 301625"/>
                    <a:gd name="connsiteX0" fmla="*/ 0 w 225425"/>
                    <a:gd name="connsiteY0" fmla="*/ 0 h 301625"/>
                    <a:gd name="connsiteX1" fmla="*/ 225425 w 225425"/>
                    <a:gd name="connsiteY1" fmla="*/ 301625 h 301625"/>
                    <a:gd name="connsiteX2" fmla="*/ 165100 w 225425"/>
                    <a:gd name="connsiteY2" fmla="*/ 1588 h 301625"/>
                    <a:gd name="connsiteX3" fmla="*/ 0 w 225425"/>
                    <a:gd name="connsiteY3" fmla="*/ 0 h 301625"/>
                    <a:gd name="connsiteX0" fmla="*/ 0 w 258763"/>
                    <a:gd name="connsiteY0" fmla="*/ 0 h 300038"/>
                    <a:gd name="connsiteX1" fmla="*/ 258763 w 258763"/>
                    <a:gd name="connsiteY1" fmla="*/ 300038 h 300038"/>
                    <a:gd name="connsiteX2" fmla="*/ 198438 w 258763"/>
                    <a:gd name="connsiteY2" fmla="*/ 1 h 300038"/>
                    <a:gd name="connsiteX3" fmla="*/ 0 w 258763"/>
                    <a:gd name="connsiteY3" fmla="*/ 0 h 300038"/>
                    <a:gd name="connsiteX0" fmla="*/ 0 w 258763"/>
                    <a:gd name="connsiteY0" fmla="*/ 0 h 300038"/>
                    <a:gd name="connsiteX1" fmla="*/ 258763 w 258763"/>
                    <a:gd name="connsiteY1" fmla="*/ 300038 h 300038"/>
                    <a:gd name="connsiteX2" fmla="*/ 198438 w 258763"/>
                    <a:gd name="connsiteY2" fmla="*/ 1 h 300038"/>
                    <a:gd name="connsiteX3" fmla="*/ 0 w 258763"/>
                    <a:gd name="connsiteY3" fmla="*/ 0 h 300038"/>
                    <a:gd name="connsiteX0" fmla="*/ 0 w 258763"/>
                    <a:gd name="connsiteY0" fmla="*/ 0 h 300038"/>
                    <a:gd name="connsiteX1" fmla="*/ 258763 w 258763"/>
                    <a:gd name="connsiteY1" fmla="*/ 300038 h 300038"/>
                    <a:gd name="connsiteX2" fmla="*/ 198438 w 258763"/>
                    <a:gd name="connsiteY2" fmla="*/ 1 h 300038"/>
                    <a:gd name="connsiteX3" fmla="*/ 0 w 258763"/>
                    <a:gd name="connsiteY3" fmla="*/ 0 h 300038"/>
                    <a:gd name="connsiteX0" fmla="*/ 0 w 254000"/>
                    <a:gd name="connsiteY0" fmla="*/ 0 h 288926"/>
                    <a:gd name="connsiteX1" fmla="*/ 254000 w 254000"/>
                    <a:gd name="connsiteY1" fmla="*/ 288926 h 288926"/>
                    <a:gd name="connsiteX2" fmla="*/ 198438 w 254000"/>
                    <a:gd name="connsiteY2" fmla="*/ 1 h 288926"/>
                    <a:gd name="connsiteX3" fmla="*/ 0 w 254000"/>
                    <a:gd name="connsiteY3" fmla="*/ 0 h 288926"/>
                    <a:gd name="connsiteX0" fmla="*/ 0 w 254000"/>
                    <a:gd name="connsiteY0" fmla="*/ 0 h 288926"/>
                    <a:gd name="connsiteX1" fmla="*/ 254000 w 254000"/>
                    <a:gd name="connsiteY1" fmla="*/ 288926 h 288926"/>
                    <a:gd name="connsiteX2" fmla="*/ 198438 w 254000"/>
                    <a:gd name="connsiteY2" fmla="*/ 1 h 288926"/>
                    <a:gd name="connsiteX3" fmla="*/ 0 w 254000"/>
                    <a:gd name="connsiteY3" fmla="*/ 0 h 288926"/>
                    <a:gd name="connsiteX0" fmla="*/ 0 w 254000"/>
                    <a:gd name="connsiteY0" fmla="*/ 0 h 288926"/>
                    <a:gd name="connsiteX1" fmla="*/ 254000 w 254000"/>
                    <a:gd name="connsiteY1" fmla="*/ 288926 h 288926"/>
                    <a:gd name="connsiteX2" fmla="*/ 220663 w 254000"/>
                    <a:gd name="connsiteY2" fmla="*/ 125412 h 288926"/>
                    <a:gd name="connsiteX3" fmla="*/ 198438 w 254000"/>
                    <a:gd name="connsiteY3" fmla="*/ 1 h 288926"/>
                    <a:gd name="connsiteX4" fmla="*/ 0 w 254000"/>
                    <a:gd name="connsiteY4" fmla="*/ 0 h 288926"/>
                    <a:gd name="connsiteX0" fmla="*/ 0 w 254000"/>
                    <a:gd name="connsiteY0" fmla="*/ 0 h 288926"/>
                    <a:gd name="connsiteX1" fmla="*/ 254000 w 254000"/>
                    <a:gd name="connsiteY1" fmla="*/ 288926 h 288926"/>
                    <a:gd name="connsiteX2" fmla="*/ 220663 w 254000"/>
                    <a:gd name="connsiteY2" fmla="*/ 125412 h 288926"/>
                    <a:gd name="connsiteX3" fmla="*/ 171450 w 254000"/>
                    <a:gd name="connsiteY3" fmla="*/ 38101 h 288926"/>
                    <a:gd name="connsiteX4" fmla="*/ 0 w 254000"/>
                    <a:gd name="connsiteY4" fmla="*/ 0 h 288926"/>
                    <a:gd name="connsiteX0" fmla="*/ 0 w 254000"/>
                    <a:gd name="connsiteY0" fmla="*/ 0 h 288926"/>
                    <a:gd name="connsiteX1" fmla="*/ 254000 w 254000"/>
                    <a:gd name="connsiteY1" fmla="*/ 288926 h 288926"/>
                    <a:gd name="connsiteX2" fmla="*/ 220663 w 254000"/>
                    <a:gd name="connsiteY2" fmla="*/ 125412 h 288926"/>
                    <a:gd name="connsiteX3" fmla="*/ 171450 w 254000"/>
                    <a:gd name="connsiteY3" fmla="*/ 38101 h 288926"/>
                    <a:gd name="connsiteX4" fmla="*/ 0 w 254000"/>
                    <a:gd name="connsiteY4" fmla="*/ 0 h 288926"/>
                    <a:gd name="connsiteX0" fmla="*/ 0 w 255588"/>
                    <a:gd name="connsiteY0" fmla="*/ 0 h 285751"/>
                    <a:gd name="connsiteX1" fmla="*/ 255588 w 255588"/>
                    <a:gd name="connsiteY1" fmla="*/ 285751 h 285751"/>
                    <a:gd name="connsiteX2" fmla="*/ 220663 w 255588"/>
                    <a:gd name="connsiteY2" fmla="*/ 125412 h 285751"/>
                    <a:gd name="connsiteX3" fmla="*/ 171450 w 255588"/>
                    <a:gd name="connsiteY3" fmla="*/ 38101 h 285751"/>
                    <a:gd name="connsiteX4" fmla="*/ 0 w 255588"/>
                    <a:gd name="connsiteY4" fmla="*/ 0 h 285751"/>
                    <a:gd name="connsiteX0" fmla="*/ 0 w 255588"/>
                    <a:gd name="connsiteY0" fmla="*/ 0 h 285751"/>
                    <a:gd name="connsiteX1" fmla="*/ 255588 w 255588"/>
                    <a:gd name="connsiteY1" fmla="*/ 285751 h 285751"/>
                    <a:gd name="connsiteX2" fmla="*/ 220663 w 255588"/>
                    <a:gd name="connsiteY2" fmla="*/ 125412 h 285751"/>
                    <a:gd name="connsiteX3" fmla="*/ 171450 w 255588"/>
                    <a:gd name="connsiteY3" fmla="*/ 38101 h 285751"/>
                    <a:gd name="connsiteX4" fmla="*/ 0 w 255588"/>
                    <a:gd name="connsiteY4" fmla="*/ 0 h 285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588" h="285751">
                      <a:moveTo>
                        <a:pt x="0" y="0"/>
                      </a:moveTo>
                      <a:cubicBezTo>
                        <a:pt x="83079" y="174626"/>
                        <a:pt x="116946" y="250826"/>
                        <a:pt x="255588" y="285751"/>
                      </a:cubicBezTo>
                      <a:cubicBezTo>
                        <a:pt x="234951" y="204258"/>
                        <a:pt x="231775" y="183092"/>
                        <a:pt x="220663" y="125412"/>
                      </a:cubicBezTo>
                      <a:lnTo>
                        <a:pt x="171450" y="38101"/>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03" name="Freeform: Shape 102">
                  <a:extLst>
                    <a:ext uri="{FF2B5EF4-FFF2-40B4-BE49-F238E27FC236}">
                      <a16:creationId xmlns:a16="http://schemas.microsoft.com/office/drawing/2014/main" id="{9518575F-4E43-498F-8853-E23CD84D0C3B}"/>
                    </a:ext>
                  </a:extLst>
                </p:cNvPr>
                <p:cNvSpPr/>
                <p:nvPr/>
              </p:nvSpPr>
              <p:spPr>
                <a:xfrm>
                  <a:off x="3881438" y="3486150"/>
                  <a:ext cx="1196975" cy="406400"/>
                </a:xfrm>
                <a:custGeom>
                  <a:avLst/>
                  <a:gdLst>
                    <a:gd name="connsiteX0" fmla="*/ 0 w 1196975"/>
                    <a:gd name="connsiteY0" fmla="*/ 374650 h 374650"/>
                    <a:gd name="connsiteX1" fmla="*/ 249237 w 1196975"/>
                    <a:gd name="connsiteY1" fmla="*/ 0 h 374650"/>
                    <a:gd name="connsiteX2" fmla="*/ 823912 w 1196975"/>
                    <a:gd name="connsiteY2" fmla="*/ 273050 h 374650"/>
                    <a:gd name="connsiteX3" fmla="*/ 1196975 w 1196975"/>
                    <a:gd name="connsiteY3" fmla="*/ 66675 h 374650"/>
                    <a:gd name="connsiteX4" fmla="*/ 1093787 w 1196975"/>
                    <a:gd name="connsiteY4" fmla="*/ 344488 h 374650"/>
                    <a:gd name="connsiteX5" fmla="*/ 0 w 1196975"/>
                    <a:gd name="connsiteY5" fmla="*/ 374650 h 374650"/>
                    <a:gd name="connsiteX0" fmla="*/ 0 w 1196975"/>
                    <a:gd name="connsiteY0" fmla="*/ 374650 h 374650"/>
                    <a:gd name="connsiteX1" fmla="*/ 249237 w 1196975"/>
                    <a:gd name="connsiteY1" fmla="*/ 0 h 374650"/>
                    <a:gd name="connsiteX2" fmla="*/ 823912 w 1196975"/>
                    <a:gd name="connsiteY2" fmla="*/ 273050 h 374650"/>
                    <a:gd name="connsiteX3" fmla="*/ 1196975 w 1196975"/>
                    <a:gd name="connsiteY3" fmla="*/ 66675 h 374650"/>
                    <a:gd name="connsiteX4" fmla="*/ 1093787 w 1196975"/>
                    <a:gd name="connsiteY4" fmla="*/ 344488 h 374650"/>
                    <a:gd name="connsiteX5" fmla="*/ 0 w 1196975"/>
                    <a:gd name="connsiteY5" fmla="*/ 374650 h 374650"/>
                    <a:gd name="connsiteX0" fmla="*/ 0 w 1196975"/>
                    <a:gd name="connsiteY0" fmla="*/ 374650 h 374650"/>
                    <a:gd name="connsiteX1" fmla="*/ 249237 w 1196975"/>
                    <a:gd name="connsiteY1" fmla="*/ 0 h 374650"/>
                    <a:gd name="connsiteX2" fmla="*/ 823912 w 1196975"/>
                    <a:gd name="connsiteY2" fmla="*/ 273050 h 374650"/>
                    <a:gd name="connsiteX3" fmla="*/ 1196975 w 1196975"/>
                    <a:gd name="connsiteY3" fmla="*/ 66675 h 374650"/>
                    <a:gd name="connsiteX4" fmla="*/ 1093787 w 1196975"/>
                    <a:gd name="connsiteY4" fmla="*/ 344488 h 374650"/>
                    <a:gd name="connsiteX5" fmla="*/ 0 w 1196975"/>
                    <a:gd name="connsiteY5" fmla="*/ 374650 h 374650"/>
                    <a:gd name="connsiteX0" fmla="*/ 0 w 1196975"/>
                    <a:gd name="connsiteY0" fmla="*/ 374650 h 374650"/>
                    <a:gd name="connsiteX1" fmla="*/ 249237 w 1196975"/>
                    <a:gd name="connsiteY1" fmla="*/ 0 h 374650"/>
                    <a:gd name="connsiteX2" fmla="*/ 823912 w 1196975"/>
                    <a:gd name="connsiteY2" fmla="*/ 273050 h 374650"/>
                    <a:gd name="connsiteX3" fmla="*/ 1196975 w 1196975"/>
                    <a:gd name="connsiteY3" fmla="*/ 66675 h 374650"/>
                    <a:gd name="connsiteX4" fmla="*/ 1093787 w 1196975"/>
                    <a:gd name="connsiteY4" fmla="*/ 344488 h 374650"/>
                    <a:gd name="connsiteX5" fmla="*/ 0 w 1196975"/>
                    <a:gd name="connsiteY5" fmla="*/ 374650 h 374650"/>
                    <a:gd name="connsiteX0" fmla="*/ 0 w 1196975"/>
                    <a:gd name="connsiteY0" fmla="*/ 383403 h 383403"/>
                    <a:gd name="connsiteX1" fmla="*/ 249237 w 1196975"/>
                    <a:gd name="connsiteY1" fmla="*/ 8753 h 383403"/>
                    <a:gd name="connsiteX2" fmla="*/ 455612 w 1196975"/>
                    <a:gd name="connsiteY2" fmla="*/ 142103 h 383403"/>
                    <a:gd name="connsiteX3" fmla="*/ 823912 w 1196975"/>
                    <a:gd name="connsiteY3" fmla="*/ 281803 h 383403"/>
                    <a:gd name="connsiteX4" fmla="*/ 1196975 w 1196975"/>
                    <a:gd name="connsiteY4" fmla="*/ 75428 h 383403"/>
                    <a:gd name="connsiteX5" fmla="*/ 1093787 w 1196975"/>
                    <a:gd name="connsiteY5" fmla="*/ 353241 h 383403"/>
                    <a:gd name="connsiteX6" fmla="*/ 0 w 1196975"/>
                    <a:gd name="connsiteY6" fmla="*/ 383403 h 383403"/>
                    <a:gd name="connsiteX0" fmla="*/ 0 w 1196975"/>
                    <a:gd name="connsiteY0" fmla="*/ 383403 h 383403"/>
                    <a:gd name="connsiteX1" fmla="*/ 249237 w 1196975"/>
                    <a:gd name="connsiteY1" fmla="*/ 8753 h 383403"/>
                    <a:gd name="connsiteX2" fmla="*/ 455612 w 1196975"/>
                    <a:gd name="connsiteY2" fmla="*/ 142103 h 383403"/>
                    <a:gd name="connsiteX3" fmla="*/ 823912 w 1196975"/>
                    <a:gd name="connsiteY3" fmla="*/ 281803 h 383403"/>
                    <a:gd name="connsiteX4" fmla="*/ 1196975 w 1196975"/>
                    <a:gd name="connsiteY4" fmla="*/ 75428 h 383403"/>
                    <a:gd name="connsiteX5" fmla="*/ 1093787 w 1196975"/>
                    <a:gd name="connsiteY5" fmla="*/ 353241 h 383403"/>
                    <a:gd name="connsiteX6" fmla="*/ 0 w 1196975"/>
                    <a:gd name="connsiteY6" fmla="*/ 383403 h 383403"/>
                    <a:gd name="connsiteX0" fmla="*/ 0 w 1196975"/>
                    <a:gd name="connsiteY0" fmla="*/ 383403 h 383403"/>
                    <a:gd name="connsiteX1" fmla="*/ 249237 w 1196975"/>
                    <a:gd name="connsiteY1" fmla="*/ 8753 h 383403"/>
                    <a:gd name="connsiteX2" fmla="*/ 455612 w 1196975"/>
                    <a:gd name="connsiteY2" fmla="*/ 142103 h 383403"/>
                    <a:gd name="connsiteX3" fmla="*/ 823912 w 1196975"/>
                    <a:gd name="connsiteY3" fmla="*/ 281803 h 383403"/>
                    <a:gd name="connsiteX4" fmla="*/ 1196975 w 1196975"/>
                    <a:gd name="connsiteY4" fmla="*/ 75428 h 383403"/>
                    <a:gd name="connsiteX5" fmla="*/ 1093787 w 1196975"/>
                    <a:gd name="connsiteY5" fmla="*/ 353241 h 383403"/>
                    <a:gd name="connsiteX6" fmla="*/ 0 w 1196975"/>
                    <a:gd name="connsiteY6" fmla="*/ 383403 h 383403"/>
                    <a:gd name="connsiteX0" fmla="*/ 0 w 1196975"/>
                    <a:gd name="connsiteY0" fmla="*/ 382711 h 382711"/>
                    <a:gd name="connsiteX1" fmla="*/ 249237 w 1196975"/>
                    <a:gd name="connsiteY1" fmla="*/ 8061 h 382711"/>
                    <a:gd name="connsiteX2" fmla="*/ 455612 w 1196975"/>
                    <a:gd name="connsiteY2" fmla="*/ 155698 h 382711"/>
                    <a:gd name="connsiteX3" fmla="*/ 823912 w 1196975"/>
                    <a:gd name="connsiteY3" fmla="*/ 281111 h 382711"/>
                    <a:gd name="connsiteX4" fmla="*/ 1196975 w 1196975"/>
                    <a:gd name="connsiteY4" fmla="*/ 74736 h 382711"/>
                    <a:gd name="connsiteX5" fmla="*/ 1093787 w 1196975"/>
                    <a:gd name="connsiteY5" fmla="*/ 352549 h 382711"/>
                    <a:gd name="connsiteX6" fmla="*/ 0 w 1196975"/>
                    <a:gd name="connsiteY6" fmla="*/ 382711 h 382711"/>
                    <a:gd name="connsiteX0" fmla="*/ 0 w 1196975"/>
                    <a:gd name="connsiteY0" fmla="*/ 374650 h 374650"/>
                    <a:gd name="connsiteX1" fmla="*/ 249237 w 1196975"/>
                    <a:gd name="connsiteY1" fmla="*/ 0 h 374650"/>
                    <a:gd name="connsiteX2" fmla="*/ 455612 w 1196975"/>
                    <a:gd name="connsiteY2" fmla="*/ 147637 h 374650"/>
                    <a:gd name="connsiteX3" fmla="*/ 823912 w 1196975"/>
                    <a:gd name="connsiteY3" fmla="*/ 273050 h 374650"/>
                    <a:gd name="connsiteX4" fmla="*/ 1196975 w 1196975"/>
                    <a:gd name="connsiteY4" fmla="*/ 66675 h 374650"/>
                    <a:gd name="connsiteX5" fmla="*/ 1093787 w 1196975"/>
                    <a:gd name="connsiteY5" fmla="*/ 344488 h 374650"/>
                    <a:gd name="connsiteX6" fmla="*/ 0 w 1196975"/>
                    <a:gd name="connsiteY6" fmla="*/ 374650 h 374650"/>
                    <a:gd name="connsiteX0" fmla="*/ 0 w 1196975"/>
                    <a:gd name="connsiteY0" fmla="*/ 374650 h 374650"/>
                    <a:gd name="connsiteX1" fmla="*/ 249237 w 1196975"/>
                    <a:gd name="connsiteY1" fmla="*/ 0 h 374650"/>
                    <a:gd name="connsiteX2" fmla="*/ 458787 w 1196975"/>
                    <a:gd name="connsiteY2" fmla="*/ 142874 h 374650"/>
                    <a:gd name="connsiteX3" fmla="*/ 823912 w 1196975"/>
                    <a:gd name="connsiteY3" fmla="*/ 273050 h 374650"/>
                    <a:gd name="connsiteX4" fmla="*/ 1196975 w 1196975"/>
                    <a:gd name="connsiteY4" fmla="*/ 66675 h 374650"/>
                    <a:gd name="connsiteX5" fmla="*/ 1093787 w 1196975"/>
                    <a:gd name="connsiteY5" fmla="*/ 344488 h 374650"/>
                    <a:gd name="connsiteX6" fmla="*/ 0 w 1196975"/>
                    <a:gd name="connsiteY6" fmla="*/ 374650 h 374650"/>
                    <a:gd name="connsiteX0" fmla="*/ 0 w 1196975"/>
                    <a:gd name="connsiteY0" fmla="*/ 374650 h 374650"/>
                    <a:gd name="connsiteX1" fmla="*/ 249237 w 1196975"/>
                    <a:gd name="connsiteY1" fmla="*/ 0 h 374650"/>
                    <a:gd name="connsiteX2" fmla="*/ 458787 w 1196975"/>
                    <a:gd name="connsiteY2" fmla="*/ 142874 h 374650"/>
                    <a:gd name="connsiteX3" fmla="*/ 823912 w 1196975"/>
                    <a:gd name="connsiteY3" fmla="*/ 273050 h 374650"/>
                    <a:gd name="connsiteX4" fmla="*/ 1196975 w 1196975"/>
                    <a:gd name="connsiteY4" fmla="*/ 66675 h 374650"/>
                    <a:gd name="connsiteX5" fmla="*/ 1093787 w 1196975"/>
                    <a:gd name="connsiteY5" fmla="*/ 344488 h 374650"/>
                    <a:gd name="connsiteX6" fmla="*/ 0 w 1196975"/>
                    <a:gd name="connsiteY6" fmla="*/ 374650 h 374650"/>
                    <a:gd name="connsiteX0" fmla="*/ 0 w 1196975"/>
                    <a:gd name="connsiteY0" fmla="*/ 374650 h 374650"/>
                    <a:gd name="connsiteX1" fmla="*/ 249237 w 1196975"/>
                    <a:gd name="connsiteY1" fmla="*/ 0 h 374650"/>
                    <a:gd name="connsiteX2" fmla="*/ 458787 w 1196975"/>
                    <a:gd name="connsiteY2" fmla="*/ 142874 h 374650"/>
                    <a:gd name="connsiteX3" fmla="*/ 823912 w 1196975"/>
                    <a:gd name="connsiteY3" fmla="*/ 273050 h 374650"/>
                    <a:gd name="connsiteX4" fmla="*/ 1196975 w 1196975"/>
                    <a:gd name="connsiteY4" fmla="*/ 66675 h 374650"/>
                    <a:gd name="connsiteX5" fmla="*/ 1093787 w 1196975"/>
                    <a:gd name="connsiteY5" fmla="*/ 344488 h 374650"/>
                    <a:gd name="connsiteX6" fmla="*/ 0 w 1196975"/>
                    <a:gd name="connsiteY6" fmla="*/ 374650 h 374650"/>
                    <a:gd name="connsiteX0" fmla="*/ 0 w 1196975"/>
                    <a:gd name="connsiteY0" fmla="*/ 374650 h 374650"/>
                    <a:gd name="connsiteX1" fmla="*/ 249237 w 1196975"/>
                    <a:gd name="connsiteY1" fmla="*/ 0 h 374650"/>
                    <a:gd name="connsiteX2" fmla="*/ 458787 w 1196975"/>
                    <a:gd name="connsiteY2" fmla="*/ 142874 h 374650"/>
                    <a:gd name="connsiteX3" fmla="*/ 823912 w 1196975"/>
                    <a:gd name="connsiteY3" fmla="*/ 273050 h 374650"/>
                    <a:gd name="connsiteX4" fmla="*/ 1196975 w 1196975"/>
                    <a:gd name="connsiteY4" fmla="*/ 66675 h 374650"/>
                    <a:gd name="connsiteX5" fmla="*/ 1093787 w 1196975"/>
                    <a:gd name="connsiteY5" fmla="*/ 344488 h 374650"/>
                    <a:gd name="connsiteX6" fmla="*/ 0 w 1196975"/>
                    <a:gd name="connsiteY6" fmla="*/ 374650 h 374650"/>
                    <a:gd name="connsiteX0" fmla="*/ 0 w 1196975"/>
                    <a:gd name="connsiteY0" fmla="*/ 374650 h 420688"/>
                    <a:gd name="connsiteX1" fmla="*/ 249237 w 1196975"/>
                    <a:gd name="connsiteY1" fmla="*/ 0 h 420688"/>
                    <a:gd name="connsiteX2" fmla="*/ 458787 w 1196975"/>
                    <a:gd name="connsiteY2" fmla="*/ 142874 h 420688"/>
                    <a:gd name="connsiteX3" fmla="*/ 823912 w 1196975"/>
                    <a:gd name="connsiteY3" fmla="*/ 273050 h 420688"/>
                    <a:gd name="connsiteX4" fmla="*/ 1196975 w 1196975"/>
                    <a:gd name="connsiteY4" fmla="*/ 66675 h 420688"/>
                    <a:gd name="connsiteX5" fmla="*/ 1108075 w 1196975"/>
                    <a:gd name="connsiteY5" fmla="*/ 420688 h 420688"/>
                    <a:gd name="connsiteX6" fmla="*/ 0 w 1196975"/>
                    <a:gd name="connsiteY6" fmla="*/ 374650 h 420688"/>
                    <a:gd name="connsiteX0" fmla="*/ 0 w 1196975"/>
                    <a:gd name="connsiteY0" fmla="*/ 374650 h 374650"/>
                    <a:gd name="connsiteX1" fmla="*/ 249237 w 1196975"/>
                    <a:gd name="connsiteY1" fmla="*/ 0 h 374650"/>
                    <a:gd name="connsiteX2" fmla="*/ 458787 w 1196975"/>
                    <a:gd name="connsiteY2" fmla="*/ 142874 h 374650"/>
                    <a:gd name="connsiteX3" fmla="*/ 823912 w 1196975"/>
                    <a:gd name="connsiteY3" fmla="*/ 273050 h 374650"/>
                    <a:gd name="connsiteX4" fmla="*/ 1196975 w 1196975"/>
                    <a:gd name="connsiteY4" fmla="*/ 66675 h 374650"/>
                    <a:gd name="connsiteX5" fmla="*/ 1101725 w 1196975"/>
                    <a:gd name="connsiteY5" fmla="*/ 344488 h 374650"/>
                    <a:gd name="connsiteX6" fmla="*/ 0 w 1196975"/>
                    <a:gd name="connsiteY6" fmla="*/ 374650 h 374650"/>
                    <a:gd name="connsiteX0" fmla="*/ 0 w 1196975"/>
                    <a:gd name="connsiteY0" fmla="*/ 374650 h 406400"/>
                    <a:gd name="connsiteX1" fmla="*/ 249237 w 1196975"/>
                    <a:gd name="connsiteY1" fmla="*/ 0 h 406400"/>
                    <a:gd name="connsiteX2" fmla="*/ 458787 w 1196975"/>
                    <a:gd name="connsiteY2" fmla="*/ 142874 h 406400"/>
                    <a:gd name="connsiteX3" fmla="*/ 823912 w 1196975"/>
                    <a:gd name="connsiteY3" fmla="*/ 273050 h 406400"/>
                    <a:gd name="connsiteX4" fmla="*/ 1196975 w 1196975"/>
                    <a:gd name="connsiteY4" fmla="*/ 66675 h 406400"/>
                    <a:gd name="connsiteX5" fmla="*/ 1101725 w 1196975"/>
                    <a:gd name="connsiteY5" fmla="*/ 344488 h 406400"/>
                    <a:gd name="connsiteX6" fmla="*/ 1000125 w 1196975"/>
                    <a:gd name="connsiteY6" fmla="*/ 406400 h 406400"/>
                    <a:gd name="connsiteX7" fmla="*/ 0 w 1196975"/>
                    <a:gd name="connsiteY7" fmla="*/ 374650 h 406400"/>
                    <a:gd name="connsiteX0" fmla="*/ 0 w 1205858"/>
                    <a:gd name="connsiteY0" fmla="*/ 374650 h 406400"/>
                    <a:gd name="connsiteX1" fmla="*/ 249237 w 1205858"/>
                    <a:gd name="connsiteY1" fmla="*/ 0 h 406400"/>
                    <a:gd name="connsiteX2" fmla="*/ 458787 w 1205858"/>
                    <a:gd name="connsiteY2" fmla="*/ 142874 h 406400"/>
                    <a:gd name="connsiteX3" fmla="*/ 823912 w 1205858"/>
                    <a:gd name="connsiteY3" fmla="*/ 273050 h 406400"/>
                    <a:gd name="connsiteX4" fmla="*/ 1196975 w 1205858"/>
                    <a:gd name="connsiteY4" fmla="*/ 66675 h 406400"/>
                    <a:gd name="connsiteX5" fmla="*/ 1068387 w 1205858"/>
                    <a:gd name="connsiteY5" fmla="*/ 230188 h 406400"/>
                    <a:gd name="connsiteX6" fmla="*/ 1101725 w 1205858"/>
                    <a:gd name="connsiteY6" fmla="*/ 344488 h 406400"/>
                    <a:gd name="connsiteX7" fmla="*/ 1000125 w 1205858"/>
                    <a:gd name="connsiteY7" fmla="*/ 406400 h 406400"/>
                    <a:gd name="connsiteX8" fmla="*/ 0 w 1205858"/>
                    <a:gd name="connsiteY8" fmla="*/ 374650 h 406400"/>
                    <a:gd name="connsiteX0" fmla="*/ 0 w 1196975"/>
                    <a:gd name="connsiteY0" fmla="*/ 374650 h 406400"/>
                    <a:gd name="connsiteX1" fmla="*/ 249237 w 1196975"/>
                    <a:gd name="connsiteY1" fmla="*/ 0 h 406400"/>
                    <a:gd name="connsiteX2" fmla="*/ 458787 w 1196975"/>
                    <a:gd name="connsiteY2" fmla="*/ 142874 h 406400"/>
                    <a:gd name="connsiteX3" fmla="*/ 823912 w 1196975"/>
                    <a:gd name="connsiteY3" fmla="*/ 273050 h 406400"/>
                    <a:gd name="connsiteX4" fmla="*/ 1196975 w 1196975"/>
                    <a:gd name="connsiteY4" fmla="*/ 66675 h 406400"/>
                    <a:gd name="connsiteX5" fmla="*/ 1068387 w 1196975"/>
                    <a:gd name="connsiteY5" fmla="*/ 230188 h 406400"/>
                    <a:gd name="connsiteX6" fmla="*/ 1101725 w 1196975"/>
                    <a:gd name="connsiteY6" fmla="*/ 344488 h 406400"/>
                    <a:gd name="connsiteX7" fmla="*/ 1000125 w 1196975"/>
                    <a:gd name="connsiteY7" fmla="*/ 406400 h 406400"/>
                    <a:gd name="connsiteX8" fmla="*/ 0 w 1196975"/>
                    <a:gd name="connsiteY8" fmla="*/ 374650 h 406400"/>
                    <a:gd name="connsiteX0" fmla="*/ 0 w 1196975"/>
                    <a:gd name="connsiteY0" fmla="*/ 374650 h 406400"/>
                    <a:gd name="connsiteX1" fmla="*/ 249237 w 1196975"/>
                    <a:gd name="connsiteY1" fmla="*/ 0 h 406400"/>
                    <a:gd name="connsiteX2" fmla="*/ 458787 w 1196975"/>
                    <a:gd name="connsiteY2" fmla="*/ 142874 h 406400"/>
                    <a:gd name="connsiteX3" fmla="*/ 823912 w 1196975"/>
                    <a:gd name="connsiteY3" fmla="*/ 273050 h 406400"/>
                    <a:gd name="connsiteX4" fmla="*/ 1196975 w 1196975"/>
                    <a:gd name="connsiteY4" fmla="*/ 66675 h 406400"/>
                    <a:gd name="connsiteX5" fmla="*/ 1068387 w 1196975"/>
                    <a:gd name="connsiteY5" fmla="*/ 230188 h 406400"/>
                    <a:gd name="connsiteX6" fmla="*/ 1101725 w 1196975"/>
                    <a:gd name="connsiteY6" fmla="*/ 344488 h 406400"/>
                    <a:gd name="connsiteX7" fmla="*/ 1000125 w 1196975"/>
                    <a:gd name="connsiteY7" fmla="*/ 406400 h 406400"/>
                    <a:gd name="connsiteX8" fmla="*/ 0 w 1196975"/>
                    <a:gd name="connsiteY8" fmla="*/ 374650 h 406400"/>
                    <a:gd name="connsiteX0" fmla="*/ 0 w 1196975"/>
                    <a:gd name="connsiteY0" fmla="*/ 374650 h 406400"/>
                    <a:gd name="connsiteX1" fmla="*/ 249237 w 1196975"/>
                    <a:gd name="connsiteY1" fmla="*/ 0 h 406400"/>
                    <a:gd name="connsiteX2" fmla="*/ 458787 w 1196975"/>
                    <a:gd name="connsiteY2" fmla="*/ 142874 h 406400"/>
                    <a:gd name="connsiteX3" fmla="*/ 823912 w 1196975"/>
                    <a:gd name="connsiteY3" fmla="*/ 273050 h 406400"/>
                    <a:gd name="connsiteX4" fmla="*/ 1196975 w 1196975"/>
                    <a:gd name="connsiteY4" fmla="*/ 66675 h 406400"/>
                    <a:gd name="connsiteX5" fmla="*/ 1068387 w 1196975"/>
                    <a:gd name="connsiteY5" fmla="*/ 230188 h 406400"/>
                    <a:gd name="connsiteX6" fmla="*/ 1101725 w 1196975"/>
                    <a:gd name="connsiteY6" fmla="*/ 344488 h 406400"/>
                    <a:gd name="connsiteX7" fmla="*/ 1000125 w 1196975"/>
                    <a:gd name="connsiteY7" fmla="*/ 406400 h 406400"/>
                    <a:gd name="connsiteX8" fmla="*/ 0 w 1196975"/>
                    <a:gd name="connsiteY8" fmla="*/ 374650 h 406400"/>
                    <a:gd name="connsiteX0" fmla="*/ 0 w 1196975"/>
                    <a:gd name="connsiteY0" fmla="*/ 374650 h 406400"/>
                    <a:gd name="connsiteX1" fmla="*/ 249237 w 1196975"/>
                    <a:gd name="connsiteY1" fmla="*/ 0 h 406400"/>
                    <a:gd name="connsiteX2" fmla="*/ 458787 w 1196975"/>
                    <a:gd name="connsiteY2" fmla="*/ 142874 h 406400"/>
                    <a:gd name="connsiteX3" fmla="*/ 823912 w 1196975"/>
                    <a:gd name="connsiteY3" fmla="*/ 273050 h 406400"/>
                    <a:gd name="connsiteX4" fmla="*/ 1196975 w 1196975"/>
                    <a:gd name="connsiteY4" fmla="*/ 66675 h 406400"/>
                    <a:gd name="connsiteX5" fmla="*/ 1063624 w 1196975"/>
                    <a:gd name="connsiteY5" fmla="*/ 236538 h 406400"/>
                    <a:gd name="connsiteX6" fmla="*/ 1101725 w 1196975"/>
                    <a:gd name="connsiteY6" fmla="*/ 344488 h 406400"/>
                    <a:gd name="connsiteX7" fmla="*/ 1000125 w 1196975"/>
                    <a:gd name="connsiteY7" fmla="*/ 406400 h 406400"/>
                    <a:gd name="connsiteX8" fmla="*/ 0 w 1196975"/>
                    <a:gd name="connsiteY8" fmla="*/ 374650 h 406400"/>
                    <a:gd name="connsiteX0" fmla="*/ 0 w 1196975"/>
                    <a:gd name="connsiteY0" fmla="*/ 374650 h 406400"/>
                    <a:gd name="connsiteX1" fmla="*/ 249237 w 1196975"/>
                    <a:gd name="connsiteY1" fmla="*/ 0 h 406400"/>
                    <a:gd name="connsiteX2" fmla="*/ 458787 w 1196975"/>
                    <a:gd name="connsiteY2" fmla="*/ 142874 h 406400"/>
                    <a:gd name="connsiteX3" fmla="*/ 823912 w 1196975"/>
                    <a:gd name="connsiteY3" fmla="*/ 273050 h 406400"/>
                    <a:gd name="connsiteX4" fmla="*/ 1196975 w 1196975"/>
                    <a:gd name="connsiteY4" fmla="*/ 66675 h 406400"/>
                    <a:gd name="connsiteX5" fmla="*/ 1057274 w 1196975"/>
                    <a:gd name="connsiteY5" fmla="*/ 242888 h 406400"/>
                    <a:gd name="connsiteX6" fmla="*/ 1101725 w 1196975"/>
                    <a:gd name="connsiteY6" fmla="*/ 344488 h 406400"/>
                    <a:gd name="connsiteX7" fmla="*/ 1000125 w 1196975"/>
                    <a:gd name="connsiteY7" fmla="*/ 406400 h 406400"/>
                    <a:gd name="connsiteX8" fmla="*/ 0 w 1196975"/>
                    <a:gd name="connsiteY8" fmla="*/ 374650 h 40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6975" h="406400">
                      <a:moveTo>
                        <a:pt x="0" y="374650"/>
                      </a:moveTo>
                      <a:cubicBezTo>
                        <a:pt x="83079" y="249767"/>
                        <a:pt x="24870" y="174096"/>
                        <a:pt x="249237" y="0"/>
                      </a:cubicBezTo>
                      <a:cubicBezTo>
                        <a:pt x="320939" y="53181"/>
                        <a:pt x="363008" y="97366"/>
                        <a:pt x="458787" y="142874"/>
                      </a:cubicBezTo>
                      <a:cubicBezTo>
                        <a:pt x="621241" y="155044"/>
                        <a:pt x="767555" y="187060"/>
                        <a:pt x="823912" y="273050"/>
                      </a:cubicBezTo>
                      <a:cubicBezTo>
                        <a:pt x="989541" y="96308"/>
                        <a:pt x="1064683" y="86255"/>
                        <a:pt x="1196975" y="66675"/>
                      </a:cubicBezTo>
                      <a:cubicBezTo>
                        <a:pt x="1128978" y="132027"/>
                        <a:pt x="1062037" y="185473"/>
                        <a:pt x="1057274" y="242888"/>
                      </a:cubicBezTo>
                      <a:cubicBezTo>
                        <a:pt x="1062036" y="297128"/>
                        <a:pt x="1120246" y="313003"/>
                        <a:pt x="1101725" y="344488"/>
                      </a:cubicBezTo>
                      <a:cubicBezTo>
                        <a:pt x="1068387" y="345017"/>
                        <a:pt x="1033463" y="405871"/>
                        <a:pt x="1000125" y="406400"/>
                      </a:cubicBezTo>
                      <a:lnTo>
                        <a:pt x="0" y="37465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04" name="Freeform: Shape 103">
                  <a:extLst>
                    <a:ext uri="{FF2B5EF4-FFF2-40B4-BE49-F238E27FC236}">
                      <a16:creationId xmlns:a16="http://schemas.microsoft.com/office/drawing/2014/main" id="{E7299B9F-E8B0-4905-A1B9-8CFE2B5FAEC8}"/>
                    </a:ext>
                  </a:extLst>
                </p:cNvPr>
                <p:cNvSpPr/>
                <p:nvPr/>
              </p:nvSpPr>
              <p:spPr>
                <a:xfrm>
                  <a:off x="4620152" y="4333874"/>
                  <a:ext cx="578116" cy="267222"/>
                </a:xfrm>
                <a:custGeom>
                  <a:avLst/>
                  <a:gdLst>
                    <a:gd name="connsiteX0" fmla="*/ 0 w 225425"/>
                    <a:gd name="connsiteY0" fmla="*/ 0 h 301625"/>
                    <a:gd name="connsiteX1" fmla="*/ 225425 w 225425"/>
                    <a:gd name="connsiteY1" fmla="*/ 301625 h 301625"/>
                    <a:gd name="connsiteX2" fmla="*/ 165100 w 225425"/>
                    <a:gd name="connsiteY2" fmla="*/ 1588 h 301625"/>
                    <a:gd name="connsiteX3" fmla="*/ 0 w 225425"/>
                    <a:gd name="connsiteY3" fmla="*/ 0 h 301625"/>
                    <a:gd name="connsiteX0" fmla="*/ 0 w 225425"/>
                    <a:gd name="connsiteY0" fmla="*/ 0 h 301625"/>
                    <a:gd name="connsiteX1" fmla="*/ 225425 w 225425"/>
                    <a:gd name="connsiteY1" fmla="*/ 301625 h 301625"/>
                    <a:gd name="connsiteX2" fmla="*/ 165100 w 225425"/>
                    <a:gd name="connsiteY2" fmla="*/ 1588 h 301625"/>
                    <a:gd name="connsiteX3" fmla="*/ 0 w 225425"/>
                    <a:gd name="connsiteY3" fmla="*/ 0 h 301625"/>
                    <a:gd name="connsiteX0" fmla="*/ 0 w 258763"/>
                    <a:gd name="connsiteY0" fmla="*/ 0 h 300038"/>
                    <a:gd name="connsiteX1" fmla="*/ 258763 w 258763"/>
                    <a:gd name="connsiteY1" fmla="*/ 300038 h 300038"/>
                    <a:gd name="connsiteX2" fmla="*/ 198438 w 258763"/>
                    <a:gd name="connsiteY2" fmla="*/ 1 h 300038"/>
                    <a:gd name="connsiteX3" fmla="*/ 0 w 258763"/>
                    <a:gd name="connsiteY3" fmla="*/ 0 h 300038"/>
                    <a:gd name="connsiteX0" fmla="*/ 0 w 258763"/>
                    <a:gd name="connsiteY0" fmla="*/ 0 h 300038"/>
                    <a:gd name="connsiteX1" fmla="*/ 258763 w 258763"/>
                    <a:gd name="connsiteY1" fmla="*/ 300038 h 300038"/>
                    <a:gd name="connsiteX2" fmla="*/ 198438 w 258763"/>
                    <a:gd name="connsiteY2" fmla="*/ 1 h 300038"/>
                    <a:gd name="connsiteX3" fmla="*/ 0 w 258763"/>
                    <a:gd name="connsiteY3" fmla="*/ 0 h 300038"/>
                    <a:gd name="connsiteX0" fmla="*/ 0 w 258763"/>
                    <a:gd name="connsiteY0" fmla="*/ 0 h 300038"/>
                    <a:gd name="connsiteX1" fmla="*/ 258763 w 258763"/>
                    <a:gd name="connsiteY1" fmla="*/ 300038 h 300038"/>
                    <a:gd name="connsiteX2" fmla="*/ 198438 w 258763"/>
                    <a:gd name="connsiteY2" fmla="*/ 1 h 300038"/>
                    <a:gd name="connsiteX3" fmla="*/ 0 w 258763"/>
                    <a:gd name="connsiteY3" fmla="*/ 0 h 300038"/>
                    <a:gd name="connsiteX0" fmla="*/ 0 w 254000"/>
                    <a:gd name="connsiteY0" fmla="*/ 0 h 288926"/>
                    <a:gd name="connsiteX1" fmla="*/ 254000 w 254000"/>
                    <a:gd name="connsiteY1" fmla="*/ 288926 h 288926"/>
                    <a:gd name="connsiteX2" fmla="*/ 198438 w 254000"/>
                    <a:gd name="connsiteY2" fmla="*/ 1 h 288926"/>
                    <a:gd name="connsiteX3" fmla="*/ 0 w 254000"/>
                    <a:gd name="connsiteY3" fmla="*/ 0 h 288926"/>
                    <a:gd name="connsiteX0" fmla="*/ 0 w 254000"/>
                    <a:gd name="connsiteY0" fmla="*/ 0 h 288926"/>
                    <a:gd name="connsiteX1" fmla="*/ 254000 w 254000"/>
                    <a:gd name="connsiteY1" fmla="*/ 288926 h 288926"/>
                    <a:gd name="connsiteX2" fmla="*/ 198438 w 254000"/>
                    <a:gd name="connsiteY2" fmla="*/ 1 h 288926"/>
                    <a:gd name="connsiteX3" fmla="*/ 0 w 254000"/>
                    <a:gd name="connsiteY3" fmla="*/ 0 h 288926"/>
                    <a:gd name="connsiteX0" fmla="*/ 0 w 254000"/>
                    <a:gd name="connsiteY0" fmla="*/ 0 h 288926"/>
                    <a:gd name="connsiteX1" fmla="*/ 254000 w 254000"/>
                    <a:gd name="connsiteY1" fmla="*/ 288926 h 288926"/>
                    <a:gd name="connsiteX2" fmla="*/ 220663 w 254000"/>
                    <a:gd name="connsiteY2" fmla="*/ 125412 h 288926"/>
                    <a:gd name="connsiteX3" fmla="*/ 198438 w 254000"/>
                    <a:gd name="connsiteY3" fmla="*/ 1 h 288926"/>
                    <a:gd name="connsiteX4" fmla="*/ 0 w 254000"/>
                    <a:gd name="connsiteY4" fmla="*/ 0 h 288926"/>
                    <a:gd name="connsiteX0" fmla="*/ 0 w 254000"/>
                    <a:gd name="connsiteY0" fmla="*/ 0 h 288926"/>
                    <a:gd name="connsiteX1" fmla="*/ 254000 w 254000"/>
                    <a:gd name="connsiteY1" fmla="*/ 288926 h 288926"/>
                    <a:gd name="connsiteX2" fmla="*/ 220663 w 254000"/>
                    <a:gd name="connsiteY2" fmla="*/ 125412 h 288926"/>
                    <a:gd name="connsiteX3" fmla="*/ 171450 w 254000"/>
                    <a:gd name="connsiteY3" fmla="*/ 38101 h 288926"/>
                    <a:gd name="connsiteX4" fmla="*/ 0 w 254000"/>
                    <a:gd name="connsiteY4" fmla="*/ 0 h 288926"/>
                    <a:gd name="connsiteX0" fmla="*/ 0 w 254000"/>
                    <a:gd name="connsiteY0" fmla="*/ 0 h 288926"/>
                    <a:gd name="connsiteX1" fmla="*/ 254000 w 254000"/>
                    <a:gd name="connsiteY1" fmla="*/ 288926 h 288926"/>
                    <a:gd name="connsiteX2" fmla="*/ 220663 w 254000"/>
                    <a:gd name="connsiteY2" fmla="*/ 125412 h 288926"/>
                    <a:gd name="connsiteX3" fmla="*/ 171450 w 254000"/>
                    <a:gd name="connsiteY3" fmla="*/ 38101 h 288926"/>
                    <a:gd name="connsiteX4" fmla="*/ 0 w 254000"/>
                    <a:gd name="connsiteY4" fmla="*/ 0 h 288926"/>
                    <a:gd name="connsiteX0" fmla="*/ 0 w 255588"/>
                    <a:gd name="connsiteY0" fmla="*/ 0 h 285751"/>
                    <a:gd name="connsiteX1" fmla="*/ 255588 w 255588"/>
                    <a:gd name="connsiteY1" fmla="*/ 285751 h 285751"/>
                    <a:gd name="connsiteX2" fmla="*/ 220663 w 255588"/>
                    <a:gd name="connsiteY2" fmla="*/ 125412 h 285751"/>
                    <a:gd name="connsiteX3" fmla="*/ 171450 w 255588"/>
                    <a:gd name="connsiteY3" fmla="*/ 38101 h 285751"/>
                    <a:gd name="connsiteX4" fmla="*/ 0 w 255588"/>
                    <a:gd name="connsiteY4" fmla="*/ 0 h 285751"/>
                    <a:gd name="connsiteX0" fmla="*/ 0 w 255588"/>
                    <a:gd name="connsiteY0" fmla="*/ 0 h 285751"/>
                    <a:gd name="connsiteX1" fmla="*/ 255588 w 255588"/>
                    <a:gd name="connsiteY1" fmla="*/ 285751 h 285751"/>
                    <a:gd name="connsiteX2" fmla="*/ 220663 w 255588"/>
                    <a:gd name="connsiteY2" fmla="*/ 125412 h 285751"/>
                    <a:gd name="connsiteX3" fmla="*/ 171450 w 255588"/>
                    <a:gd name="connsiteY3" fmla="*/ 38101 h 285751"/>
                    <a:gd name="connsiteX4" fmla="*/ 0 w 255588"/>
                    <a:gd name="connsiteY4" fmla="*/ 0 h 285751"/>
                    <a:gd name="connsiteX0" fmla="*/ 0 w 558800"/>
                    <a:gd name="connsiteY0" fmla="*/ 0 h 252414"/>
                    <a:gd name="connsiteX1" fmla="*/ 558800 w 558800"/>
                    <a:gd name="connsiteY1" fmla="*/ 252414 h 252414"/>
                    <a:gd name="connsiteX2" fmla="*/ 523875 w 558800"/>
                    <a:gd name="connsiteY2" fmla="*/ 92075 h 252414"/>
                    <a:gd name="connsiteX3" fmla="*/ 474662 w 558800"/>
                    <a:gd name="connsiteY3" fmla="*/ 4764 h 252414"/>
                    <a:gd name="connsiteX4" fmla="*/ 0 w 558800"/>
                    <a:gd name="connsiteY4" fmla="*/ 0 h 252414"/>
                    <a:gd name="connsiteX0" fmla="*/ 0 w 565150"/>
                    <a:gd name="connsiteY0" fmla="*/ 0 h 241302"/>
                    <a:gd name="connsiteX1" fmla="*/ 565150 w 565150"/>
                    <a:gd name="connsiteY1" fmla="*/ 241302 h 241302"/>
                    <a:gd name="connsiteX2" fmla="*/ 523875 w 565150"/>
                    <a:gd name="connsiteY2" fmla="*/ 92075 h 241302"/>
                    <a:gd name="connsiteX3" fmla="*/ 474662 w 565150"/>
                    <a:gd name="connsiteY3" fmla="*/ 4764 h 241302"/>
                    <a:gd name="connsiteX4" fmla="*/ 0 w 565150"/>
                    <a:gd name="connsiteY4" fmla="*/ 0 h 241302"/>
                    <a:gd name="connsiteX0" fmla="*/ 0 w 565150"/>
                    <a:gd name="connsiteY0" fmla="*/ 0 h 247672"/>
                    <a:gd name="connsiteX1" fmla="*/ 565150 w 565150"/>
                    <a:gd name="connsiteY1" fmla="*/ 241302 h 247672"/>
                    <a:gd name="connsiteX2" fmla="*/ 523875 w 565150"/>
                    <a:gd name="connsiteY2" fmla="*/ 92075 h 247672"/>
                    <a:gd name="connsiteX3" fmla="*/ 474662 w 565150"/>
                    <a:gd name="connsiteY3" fmla="*/ 4764 h 247672"/>
                    <a:gd name="connsiteX4" fmla="*/ 0 w 565150"/>
                    <a:gd name="connsiteY4" fmla="*/ 0 h 247672"/>
                    <a:gd name="connsiteX0" fmla="*/ 9580 w 574730"/>
                    <a:gd name="connsiteY0" fmla="*/ 0 h 242919"/>
                    <a:gd name="connsiteX1" fmla="*/ 210398 w 574730"/>
                    <a:gd name="connsiteY1" fmla="*/ 146050 h 242919"/>
                    <a:gd name="connsiteX2" fmla="*/ 574730 w 574730"/>
                    <a:gd name="connsiteY2" fmla="*/ 241302 h 242919"/>
                    <a:gd name="connsiteX3" fmla="*/ 533455 w 574730"/>
                    <a:gd name="connsiteY3" fmla="*/ 92075 h 242919"/>
                    <a:gd name="connsiteX4" fmla="*/ 484242 w 574730"/>
                    <a:gd name="connsiteY4" fmla="*/ 4764 h 242919"/>
                    <a:gd name="connsiteX5" fmla="*/ 9580 w 574730"/>
                    <a:gd name="connsiteY5" fmla="*/ 0 h 242919"/>
                    <a:gd name="connsiteX0" fmla="*/ 14776 w 579926"/>
                    <a:gd name="connsiteY0" fmla="*/ 0 h 242919"/>
                    <a:gd name="connsiteX1" fmla="*/ 215594 w 579926"/>
                    <a:gd name="connsiteY1" fmla="*/ 146050 h 242919"/>
                    <a:gd name="connsiteX2" fmla="*/ 579926 w 579926"/>
                    <a:gd name="connsiteY2" fmla="*/ 241302 h 242919"/>
                    <a:gd name="connsiteX3" fmla="*/ 538651 w 579926"/>
                    <a:gd name="connsiteY3" fmla="*/ 92075 h 242919"/>
                    <a:gd name="connsiteX4" fmla="*/ 489438 w 579926"/>
                    <a:gd name="connsiteY4" fmla="*/ 4764 h 242919"/>
                    <a:gd name="connsiteX5" fmla="*/ 14776 w 579926"/>
                    <a:gd name="connsiteY5" fmla="*/ 0 h 242919"/>
                    <a:gd name="connsiteX0" fmla="*/ 14776 w 579926"/>
                    <a:gd name="connsiteY0" fmla="*/ 0 h 245316"/>
                    <a:gd name="connsiteX1" fmla="*/ 215594 w 579926"/>
                    <a:gd name="connsiteY1" fmla="*/ 146050 h 245316"/>
                    <a:gd name="connsiteX2" fmla="*/ 579926 w 579926"/>
                    <a:gd name="connsiteY2" fmla="*/ 241302 h 245316"/>
                    <a:gd name="connsiteX3" fmla="*/ 538651 w 579926"/>
                    <a:gd name="connsiteY3" fmla="*/ 92075 h 245316"/>
                    <a:gd name="connsiteX4" fmla="*/ 489438 w 579926"/>
                    <a:gd name="connsiteY4" fmla="*/ 4764 h 245316"/>
                    <a:gd name="connsiteX5" fmla="*/ 14776 w 579926"/>
                    <a:gd name="connsiteY5" fmla="*/ 0 h 245316"/>
                    <a:gd name="connsiteX0" fmla="*/ 25265 w 590415"/>
                    <a:gd name="connsiteY0" fmla="*/ 0 h 244607"/>
                    <a:gd name="connsiteX1" fmla="*/ 160996 w 590415"/>
                    <a:gd name="connsiteY1" fmla="*/ 125412 h 244607"/>
                    <a:gd name="connsiteX2" fmla="*/ 590415 w 590415"/>
                    <a:gd name="connsiteY2" fmla="*/ 241302 h 244607"/>
                    <a:gd name="connsiteX3" fmla="*/ 549140 w 590415"/>
                    <a:gd name="connsiteY3" fmla="*/ 92075 h 244607"/>
                    <a:gd name="connsiteX4" fmla="*/ 499927 w 590415"/>
                    <a:gd name="connsiteY4" fmla="*/ 4764 h 244607"/>
                    <a:gd name="connsiteX5" fmla="*/ 25265 w 590415"/>
                    <a:gd name="connsiteY5" fmla="*/ 0 h 244607"/>
                    <a:gd name="connsiteX0" fmla="*/ 25265 w 590415"/>
                    <a:gd name="connsiteY0" fmla="*/ 0 h 244154"/>
                    <a:gd name="connsiteX1" fmla="*/ 160996 w 590415"/>
                    <a:gd name="connsiteY1" fmla="*/ 125412 h 244154"/>
                    <a:gd name="connsiteX2" fmla="*/ 590415 w 590415"/>
                    <a:gd name="connsiteY2" fmla="*/ 241302 h 244154"/>
                    <a:gd name="connsiteX3" fmla="*/ 549140 w 590415"/>
                    <a:gd name="connsiteY3" fmla="*/ 92075 h 244154"/>
                    <a:gd name="connsiteX4" fmla="*/ 499927 w 590415"/>
                    <a:gd name="connsiteY4" fmla="*/ 4764 h 244154"/>
                    <a:gd name="connsiteX5" fmla="*/ 25265 w 590415"/>
                    <a:gd name="connsiteY5" fmla="*/ 0 h 244154"/>
                    <a:gd name="connsiteX0" fmla="*/ 25265 w 590415"/>
                    <a:gd name="connsiteY0" fmla="*/ 0 h 244872"/>
                    <a:gd name="connsiteX1" fmla="*/ 160996 w 590415"/>
                    <a:gd name="connsiteY1" fmla="*/ 125412 h 244872"/>
                    <a:gd name="connsiteX2" fmla="*/ 590415 w 590415"/>
                    <a:gd name="connsiteY2" fmla="*/ 241302 h 244872"/>
                    <a:gd name="connsiteX3" fmla="*/ 549140 w 590415"/>
                    <a:gd name="connsiteY3" fmla="*/ 92075 h 244872"/>
                    <a:gd name="connsiteX4" fmla="*/ 499927 w 590415"/>
                    <a:gd name="connsiteY4" fmla="*/ 4764 h 244872"/>
                    <a:gd name="connsiteX5" fmla="*/ 25265 w 590415"/>
                    <a:gd name="connsiteY5" fmla="*/ 0 h 244872"/>
                    <a:gd name="connsiteX0" fmla="*/ 27254 w 592404"/>
                    <a:gd name="connsiteY0" fmla="*/ 0 h 244872"/>
                    <a:gd name="connsiteX1" fmla="*/ 155048 w 592404"/>
                    <a:gd name="connsiteY1" fmla="*/ 125412 h 244872"/>
                    <a:gd name="connsiteX2" fmla="*/ 592404 w 592404"/>
                    <a:gd name="connsiteY2" fmla="*/ 241302 h 244872"/>
                    <a:gd name="connsiteX3" fmla="*/ 551129 w 592404"/>
                    <a:gd name="connsiteY3" fmla="*/ 92075 h 244872"/>
                    <a:gd name="connsiteX4" fmla="*/ 501916 w 592404"/>
                    <a:gd name="connsiteY4" fmla="*/ 4764 h 244872"/>
                    <a:gd name="connsiteX5" fmla="*/ 27254 w 592404"/>
                    <a:gd name="connsiteY5" fmla="*/ 0 h 244872"/>
                    <a:gd name="connsiteX0" fmla="*/ 27254 w 592404"/>
                    <a:gd name="connsiteY0" fmla="*/ 0 h 244872"/>
                    <a:gd name="connsiteX1" fmla="*/ 155048 w 592404"/>
                    <a:gd name="connsiteY1" fmla="*/ 125412 h 244872"/>
                    <a:gd name="connsiteX2" fmla="*/ 592404 w 592404"/>
                    <a:gd name="connsiteY2" fmla="*/ 241302 h 244872"/>
                    <a:gd name="connsiteX3" fmla="*/ 424129 w 592404"/>
                    <a:gd name="connsiteY3" fmla="*/ 119062 h 244872"/>
                    <a:gd name="connsiteX4" fmla="*/ 501916 w 592404"/>
                    <a:gd name="connsiteY4" fmla="*/ 4764 h 244872"/>
                    <a:gd name="connsiteX5" fmla="*/ 27254 w 592404"/>
                    <a:gd name="connsiteY5" fmla="*/ 0 h 244872"/>
                    <a:gd name="connsiteX0" fmla="*/ 27254 w 592404"/>
                    <a:gd name="connsiteY0" fmla="*/ 33337 h 278209"/>
                    <a:gd name="connsiteX1" fmla="*/ 155048 w 592404"/>
                    <a:gd name="connsiteY1" fmla="*/ 158749 h 278209"/>
                    <a:gd name="connsiteX2" fmla="*/ 592404 w 592404"/>
                    <a:gd name="connsiteY2" fmla="*/ 274639 h 278209"/>
                    <a:gd name="connsiteX3" fmla="*/ 424129 w 592404"/>
                    <a:gd name="connsiteY3" fmla="*/ 152399 h 278209"/>
                    <a:gd name="connsiteX4" fmla="*/ 501916 w 592404"/>
                    <a:gd name="connsiteY4" fmla="*/ 38101 h 278209"/>
                    <a:gd name="connsiteX5" fmla="*/ 372536 w 592404"/>
                    <a:gd name="connsiteY5" fmla="*/ 0 h 278209"/>
                    <a:gd name="connsiteX6" fmla="*/ 27254 w 592404"/>
                    <a:gd name="connsiteY6" fmla="*/ 33337 h 278209"/>
                    <a:gd name="connsiteX0" fmla="*/ 27254 w 592404"/>
                    <a:gd name="connsiteY0" fmla="*/ 33337 h 278209"/>
                    <a:gd name="connsiteX1" fmla="*/ 155048 w 592404"/>
                    <a:gd name="connsiteY1" fmla="*/ 158749 h 278209"/>
                    <a:gd name="connsiteX2" fmla="*/ 592404 w 592404"/>
                    <a:gd name="connsiteY2" fmla="*/ 274639 h 278209"/>
                    <a:gd name="connsiteX3" fmla="*/ 424129 w 592404"/>
                    <a:gd name="connsiteY3" fmla="*/ 152399 h 278209"/>
                    <a:gd name="connsiteX4" fmla="*/ 428891 w 592404"/>
                    <a:gd name="connsiteY4" fmla="*/ 87313 h 278209"/>
                    <a:gd name="connsiteX5" fmla="*/ 372536 w 592404"/>
                    <a:gd name="connsiteY5" fmla="*/ 0 h 278209"/>
                    <a:gd name="connsiteX6" fmla="*/ 27254 w 592404"/>
                    <a:gd name="connsiteY6" fmla="*/ 33337 h 278209"/>
                    <a:gd name="connsiteX0" fmla="*/ 27254 w 592404"/>
                    <a:gd name="connsiteY0" fmla="*/ 26987 h 271859"/>
                    <a:gd name="connsiteX1" fmla="*/ 155048 w 592404"/>
                    <a:gd name="connsiteY1" fmla="*/ 152399 h 271859"/>
                    <a:gd name="connsiteX2" fmla="*/ 592404 w 592404"/>
                    <a:gd name="connsiteY2" fmla="*/ 268289 h 271859"/>
                    <a:gd name="connsiteX3" fmla="*/ 424129 w 592404"/>
                    <a:gd name="connsiteY3" fmla="*/ 146049 h 271859"/>
                    <a:gd name="connsiteX4" fmla="*/ 428891 w 592404"/>
                    <a:gd name="connsiteY4" fmla="*/ 80963 h 271859"/>
                    <a:gd name="connsiteX5" fmla="*/ 340786 w 592404"/>
                    <a:gd name="connsiteY5" fmla="*/ 0 h 271859"/>
                    <a:gd name="connsiteX6" fmla="*/ 27254 w 592404"/>
                    <a:gd name="connsiteY6" fmla="*/ 26987 h 271859"/>
                    <a:gd name="connsiteX0" fmla="*/ 27254 w 592404"/>
                    <a:gd name="connsiteY0" fmla="*/ 26987 h 271859"/>
                    <a:gd name="connsiteX1" fmla="*/ 155048 w 592404"/>
                    <a:gd name="connsiteY1" fmla="*/ 152399 h 271859"/>
                    <a:gd name="connsiteX2" fmla="*/ 592404 w 592404"/>
                    <a:gd name="connsiteY2" fmla="*/ 268289 h 271859"/>
                    <a:gd name="connsiteX3" fmla="*/ 413016 w 592404"/>
                    <a:gd name="connsiteY3" fmla="*/ 157162 h 271859"/>
                    <a:gd name="connsiteX4" fmla="*/ 428891 w 592404"/>
                    <a:gd name="connsiteY4" fmla="*/ 80963 h 271859"/>
                    <a:gd name="connsiteX5" fmla="*/ 340786 w 592404"/>
                    <a:gd name="connsiteY5" fmla="*/ 0 h 271859"/>
                    <a:gd name="connsiteX6" fmla="*/ 27254 w 592404"/>
                    <a:gd name="connsiteY6" fmla="*/ 26987 h 271859"/>
                    <a:gd name="connsiteX0" fmla="*/ 27254 w 592404"/>
                    <a:gd name="connsiteY0" fmla="*/ 26987 h 271859"/>
                    <a:gd name="connsiteX1" fmla="*/ 155048 w 592404"/>
                    <a:gd name="connsiteY1" fmla="*/ 152399 h 271859"/>
                    <a:gd name="connsiteX2" fmla="*/ 592404 w 592404"/>
                    <a:gd name="connsiteY2" fmla="*/ 268289 h 271859"/>
                    <a:gd name="connsiteX3" fmla="*/ 413016 w 592404"/>
                    <a:gd name="connsiteY3" fmla="*/ 157162 h 271859"/>
                    <a:gd name="connsiteX4" fmla="*/ 428891 w 592404"/>
                    <a:gd name="connsiteY4" fmla="*/ 80963 h 271859"/>
                    <a:gd name="connsiteX5" fmla="*/ 340786 w 592404"/>
                    <a:gd name="connsiteY5" fmla="*/ 0 h 271859"/>
                    <a:gd name="connsiteX6" fmla="*/ 27254 w 592404"/>
                    <a:gd name="connsiteY6" fmla="*/ 26987 h 271859"/>
                    <a:gd name="connsiteX0" fmla="*/ 27254 w 578116"/>
                    <a:gd name="connsiteY0" fmla="*/ 26987 h 267222"/>
                    <a:gd name="connsiteX1" fmla="*/ 155048 w 578116"/>
                    <a:gd name="connsiteY1" fmla="*/ 152399 h 267222"/>
                    <a:gd name="connsiteX2" fmla="*/ 578116 w 578116"/>
                    <a:gd name="connsiteY2" fmla="*/ 263526 h 267222"/>
                    <a:gd name="connsiteX3" fmla="*/ 413016 w 578116"/>
                    <a:gd name="connsiteY3" fmla="*/ 157162 h 267222"/>
                    <a:gd name="connsiteX4" fmla="*/ 428891 w 578116"/>
                    <a:gd name="connsiteY4" fmla="*/ 80963 h 267222"/>
                    <a:gd name="connsiteX5" fmla="*/ 340786 w 578116"/>
                    <a:gd name="connsiteY5" fmla="*/ 0 h 267222"/>
                    <a:gd name="connsiteX6" fmla="*/ 27254 w 578116"/>
                    <a:gd name="connsiteY6" fmla="*/ 26987 h 267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8116" h="267222">
                      <a:moveTo>
                        <a:pt x="27254" y="26987"/>
                      </a:moveTo>
                      <a:cubicBezTo>
                        <a:pt x="-22620" y="54503"/>
                        <a:pt x="-16932" y="135995"/>
                        <a:pt x="155048" y="152399"/>
                      </a:cubicBezTo>
                      <a:cubicBezTo>
                        <a:pt x="279403" y="173566"/>
                        <a:pt x="272390" y="289190"/>
                        <a:pt x="578116" y="263526"/>
                      </a:cubicBezTo>
                      <a:cubicBezTo>
                        <a:pt x="478104" y="228071"/>
                        <a:pt x="424128" y="214842"/>
                        <a:pt x="413016" y="157162"/>
                      </a:cubicBezTo>
                      <a:lnTo>
                        <a:pt x="428891" y="80963"/>
                      </a:lnTo>
                      <a:cubicBezTo>
                        <a:pt x="386293" y="78846"/>
                        <a:pt x="383384" y="2117"/>
                        <a:pt x="340786" y="0"/>
                      </a:cubicBezTo>
                      <a:lnTo>
                        <a:pt x="27254" y="26987"/>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05" name="Freeform: Shape 104">
                  <a:extLst>
                    <a:ext uri="{FF2B5EF4-FFF2-40B4-BE49-F238E27FC236}">
                      <a16:creationId xmlns:a16="http://schemas.microsoft.com/office/drawing/2014/main" id="{AB8A983C-9E02-4715-A459-D02AE5E66B4E}"/>
                    </a:ext>
                  </a:extLst>
                </p:cNvPr>
                <p:cNvSpPr/>
                <p:nvPr/>
              </p:nvSpPr>
              <p:spPr>
                <a:xfrm>
                  <a:off x="4964113" y="3816350"/>
                  <a:ext cx="781050" cy="577850"/>
                </a:xfrm>
                <a:custGeom>
                  <a:avLst/>
                  <a:gdLst>
                    <a:gd name="connsiteX0" fmla="*/ 0 w 781050"/>
                    <a:gd name="connsiteY0" fmla="*/ 52388 h 577850"/>
                    <a:gd name="connsiteX1" fmla="*/ 117475 w 781050"/>
                    <a:gd name="connsiteY1" fmla="*/ 0 h 577850"/>
                    <a:gd name="connsiteX2" fmla="*/ 144462 w 781050"/>
                    <a:gd name="connsiteY2" fmla="*/ 88900 h 577850"/>
                    <a:gd name="connsiteX3" fmla="*/ 215900 w 781050"/>
                    <a:gd name="connsiteY3" fmla="*/ 44450 h 577850"/>
                    <a:gd name="connsiteX4" fmla="*/ 238125 w 781050"/>
                    <a:gd name="connsiteY4" fmla="*/ 112713 h 577850"/>
                    <a:gd name="connsiteX5" fmla="*/ 315912 w 781050"/>
                    <a:gd name="connsiteY5" fmla="*/ 85725 h 577850"/>
                    <a:gd name="connsiteX6" fmla="*/ 334962 w 781050"/>
                    <a:gd name="connsiteY6" fmla="*/ 139700 h 577850"/>
                    <a:gd name="connsiteX7" fmla="*/ 403225 w 781050"/>
                    <a:gd name="connsiteY7" fmla="*/ 119063 h 577850"/>
                    <a:gd name="connsiteX8" fmla="*/ 419100 w 781050"/>
                    <a:gd name="connsiteY8" fmla="*/ 184150 h 577850"/>
                    <a:gd name="connsiteX9" fmla="*/ 496887 w 781050"/>
                    <a:gd name="connsiteY9" fmla="*/ 160338 h 577850"/>
                    <a:gd name="connsiteX10" fmla="*/ 530225 w 781050"/>
                    <a:gd name="connsiteY10" fmla="*/ 220663 h 577850"/>
                    <a:gd name="connsiteX11" fmla="*/ 598487 w 781050"/>
                    <a:gd name="connsiteY11" fmla="*/ 207963 h 577850"/>
                    <a:gd name="connsiteX12" fmla="*/ 619125 w 781050"/>
                    <a:gd name="connsiteY12" fmla="*/ 258763 h 577850"/>
                    <a:gd name="connsiteX13" fmla="*/ 681037 w 781050"/>
                    <a:gd name="connsiteY13" fmla="*/ 230188 h 577850"/>
                    <a:gd name="connsiteX14" fmla="*/ 704850 w 781050"/>
                    <a:gd name="connsiteY14" fmla="*/ 288925 h 577850"/>
                    <a:gd name="connsiteX15" fmla="*/ 768350 w 781050"/>
                    <a:gd name="connsiteY15" fmla="*/ 255588 h 577850"/>
                    <a:gd name="connsiteX16" fmla="*/ 769937 w 781050"/>
                    <a:gd name="connsiteY16" fmla="*/ 333375 h 577850"/>
                    <a:gd name="connsiteX17" fmla="*/ 781050 w 781050"/>
                    <a:gd name="connsiteY17" fmla="*/ 350838 h 577850"/>
                    <a:gd name="connsiteX18" fmla="*/ 744537 w 781050"/>
                    <a:gd name="connsiteY18" fmla="*/ 400050 h 577850"/>
                    <a:gd name="connsiteX19" fmla="*/ 687387 w 781050"/>
                    <a:gd name="connsiteY19" fmla="*/ 382588 h 577850"/>
                    <a:gd name="connsiteX20" fmla="*/ 657225 w 781050"/>
                    <a:gd name="connsiteY20" fmla="*/ 425450 h 577850"/>
                    <a:gd name="connsiteX21" fmla="*/ 615950 w 781050"/>
                    <a:gd name="connsiteY21" fmla="*/ 388938 h 577850"/>
                    <a:gd name="connsiteX22" fmla="*/ 584200 w 781050"/>
                    <a:gd name="connsiteY22" fmla="*/ 427038 h 577850"/>
                    <a:gd name="connsiteX23" fmla="*/ 533400 w 781050"/>
                    <a:gd name="connsiteY23" fmla="*/ 401638 h 577850"/>
                    <a:gd name="connsiteX24" fmla="*/ 509587 w 781050"/>
                    <a:gd name="connsiteY24" fmla="*/ 449263 h 577850"/>
                    <a:gd name="connsiteX25" fmla="*/ 468312 w 781050"/>
                    <a:gd name="connsiteY25" fmla="*/ 428625 h 577850"/>
                    <a:gd name="connsiteX26" fmla="*/ 433387 w 781050"/>
                    <a:gd name="connsiteY26" fmla="*/ 479425 h 577850"/>
                    <a:gd name="connsiteX27" fmla="*/ 381000 w 781050"/>
                    <a:gd name="connsiteY27" fmla="*/ 458788 h 577850"/>
                    <a:gd name="connsiteX28" fmla="*/ 347662 w 781050"/>
                    <a:gd name="connsiteY28" fmla="*/ 504825 h 577850"/>
                    <a:gd name="connsiteX29" fmla="*/ 287337 w 781050"/>
                    <a:gd name="connsiteY29" fmla="*/ 488950 h 577850"/>
                    <a:gd name="connsiteX30" fmla="*/ 255587 w 781050"/>
                    <a:gd name="connsiteY30" fmla="*/ 544513 h 577850"/>
                    <a:gd name="connsiteX31" fmla="*/ 201612 w 781050"/>
                    <a:gd name="connsiteY31" fmla="*/ 523875 h 577850"/>
                    <a:gd name="connsiteX32" fmla="*/ 171450 w 781050"/>
                    <a:gd name="connsiteY32" fmla="*/ 577850 h 577850"/>
                    <a:gd name="connsiteX33" fmla="*/ 4762 w 781050"/>
                    <a:gd name="connsiteY33" fmla="*/ 514350 h 577850"/>
                    <a:gd name="connsiteX34" fmla="*/ 0 w 781050"/>
                    <a:gd name="connsiteY34" fmla="*/ 52388 h 57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781050" h="577850">
                      <a:moveTo>
                        <a:pt x="0" y="52388"/>
                      </a:moveTo>
                      <a:lnTo>
                        <a:pt x="117475" y="0"/>
                      </a:lnTo>
                      <a:lnTo>
                        <a:pt x="144462" y="88900"/>
                      </a:lnTo>
                      <a:lnTo>
                        <a:pt x="215900" y="44450"/>
                      </a:lnTo>
                      <a:lnTo>
                        <a:pt x="238125" y="112713"/>
                      </a:lnTo>
                      <a:lnTo>
                        <a:pt x="315912" y="85725"/>
                      </a:lnTo>
                      <a:lnTo>
                        <a:pt x="334962" y="139700"/>
                      </a:lnTo>
                      <a:lnTo>
                        <a:pt x="403225" y="119063"/>
                      </a:lnTo>
                      <a:lnTo>
                        <a:pt x="419100" y="184150"/>
                      </a:lnTo>
                      <a:lnTo>
                        <a:pt x="496887" y="160338"/>
                      </a:lnTo>
                      <a:lnTo>
                        <a:pt x="530225" y="220663"/>
                      </a:lnTo>
                      <a:lnTo>
                        <a:pt x="598487" y="207963"/>
                      </a:lnTo>
                      <a:lnTo>
                        <a:pt x="619125" y="258763"/>
                      </a:lnTo>
                      <a:lnTo>
                        <a:pt x="681037" y="230188"/>
                      </a:lnTo>
                      <a:lnTo>
                        <a:pt x="704850" y="288925"/>
                      </a:lnTo>
                      <a:lnTo>
                        <a:pt x="768350" y="255588"/>
                      </a:lnTo>
                      <a:lnTo>
                        <a:pt x="769937" y="333375"/>
                      </a:lnTo>
                      <a:lnTo>
                        <a:pt x="781050" y="350838"/>
                      </a:lnTo>
                      <a:lnTo>
                        <a:pt x="744537" y="400050"/>
                      </a:lnTo>
                      <a:lnTo>
                        <a:pt x="687387" y="382588"/>
                      </a:lnTo>
                      <a:lnTo>
                        <a:pt x="657225" y="425450"/>
                      </a:lnTo>
                      <a:lnTo>
                        <a:pt x="615950" y="388938"/>
                      </a:lnTo>
                      <a:lnTo>
                        <a:pt x="584200" y="427038"/>
                      </a:lnTo>
                      <a:lnTo>
                        <a:pt x="533400" y="401638"/>
                      </a:lnTo>
                      <a:lnTo>
                        <a:pt x="509587" y="449263"/>
                      </a:lnTo>
                      <a:lnTo>
                        <a:pt x="468312" y="428625"/>
                      </a:lnTo>
                      <a:lnTo>
                        <a:pt x="433387" y="479425"/>
                      </a:lnTo>
                      <a:lnTo>
                        <a:pt x="381000" y="458788"/>
                      </a:lnTo>
                      <a:lnTo>
                        <a:pt x="347662" y="504825"/>
                      </a:lnTo>
                      <a:lnTo>
                        <a:pt x="287337" y="488950"/>
                      </a:lnTo>
                      <a:lnTo>
                        <a:pt x="255587" y="544513"/>
                      </a:lnTo>
                      <a:lnTo>
                        <a:pt x="201612" y="523875"/>
                      </a:lnTo>
                      <a:lnTo>
                        <a:pt x="171450" y="577850"/>
                      </a:lnTo>
                      <a:lnTo>
                        <a:pt x="4762" y="514350"/>
                      </a:lnTo>
                      <a:cubicBezTo>
                        <a:pt x="3175" y="360363"/>
                        <a:pt x="1587" y="206375"/>
                        <a:pt x="0" y="523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grpSp>
            <p:nvGrpSpPr>
              <p:cNvPr id="79" name="Group 78">
                <a:extLst>
                  <a:ext uri="{FF2B5EF4-FFF2-40B4-BE49-F238E27FC236}">
                    <a16:creationId xmlns:a16="http://schemas.microsoft.com/office/drawing/2014/main" id="{72A16ECD-0AF3-481E-A8E9-A05DBB8D7692}"/>
                  </a:ext>
                </a:extLst>
              </p:cNvPr>
              <p:cNvGrpSpPr>
                <a:grpSpLocks noChangeAspect="1"/>
              </p:cNvGrpSpPr>
              <p:nvPr/>
            </p:nvGrpSpPr>
            <p:grpSpPr>
              <a:xfrm flipH="1">
                <a:off x="8293060" y="1231446"/>
                <a:ext cx="256209" cy="97448"/>
                <a:chOff x="3106853" y="3486150"/>
                <a:chExt cx="3159586" cy="1201738"/>
              </a:xfrm>
              <a:solidFill>
                <a:srgbClr val="2774AA"/>
              </a:solidFill>
            </p:grpSpPr>
            <p:sp>
              <p:nvSpPr>
                <p:cNvPr id="96" name="Freeform: Shape 95">
                  <a:extLst>
                    <a:ext uri="{FF2B5EF4-FFF2-40B4-BE49-F238E27FC236}">
                      <a16:creationId xmlns:a16="http://schemas.microsoft.com/office/drawing/2014/main" id="{3395337A-E270-45A8-B68A-51F9ECEE9831}"/>
                    </a:ext>
                  </a:extLst>
                </p:cNvPr>
                <p:cNvSpPr/>
                <p:nvPr/>
              </p:nvSpPr>
              <p:spPr>
                <a:xfrm>
                  <a:off x="3106853" y="3702431"/>
                  <a:ext cx="3159586" cy="898557"/>
                </a:xfrm>
                <a:custGeom>
                  <a:avLst/>
                  <a:gdLst>
                    <a:gd name="connsiteX0" fmla="*/ 242434 w 3159555"/>
                    <a:gd name="connsiteY0" fmla="*/ 516491 h 906495"/>
                    <a:gd name="connsiteX1" fmla="*/ 21081 w 3159555"/>
                    <a:gd name="connsiteY1" fmla="*/ 361017 h 906495"/>
                    <a:gd name="connsiteX2" fmla="*/ 2687862 w 3159555"/>
                    <a:gd name="connsiteY2" fmla="*/ 416355 h 906495"/>
                    <a:gd name="connsiteX3" fmla="*/ 3151649 w 3159555"/>
                    <a:gd name="connsiteY3" fmla="*/ 0 h 906495"/>
                    <a:gd name="connsiteX4" fmla="*/ 2874958 w 3159555"/>
                    <a:gd name="connsiteY4" fmla="*/ 426896 h 906495"/>
                    <a:gd name="connsiteX5" fmla="*/ 2877593 w 3159555"/>
                    <a:gd name="connsiteY5" fmla="*/ 474329 h 906495"/>
                    <a:gd name="connsiteX6" fmla="*/ 3159555 w 3159555"/>
                    <a:gd name="connsiteY6" fmla="*/ 906495 h 906495"/>
                    <a:gd name="connsiteX7" fmla="*/ 2695767 w 3159555"/>
                    <a:gd name="connsiteY7" fmla="*/ 495410 h 906495"/>
                    <a:gd name="connsiteX8" fmla="*/ 0 w 3159555"/>
                    <a:gd name="connsiteY8" fmla="*/ 529667 h 906495"/>
                    <a:gd name="connsiteX9" fmla="*/ 242434 w 3159555"/>
                    <a:gd name="connsiteY9"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0 w 3159555"/>
                    <a:gd name="connsiteY9" fmla="*/ 529667 h 906495"/>
                    <a:gd name="connsiteX10" fmla="*/ 242434 w 3159555"/>
                    <a:gd name="connsiteY10"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0 w 3159555"/>
                    <a:gd name="connsiteY9" fmla="*/ 529667 h 906495"/>
                    <a:gd name="connsiteX10" fmla="*/ 242434 w 3159555"/>
                    <a:gd name="connsiteY10"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0 w 3159555"/>
                    <a:gd name="connsiteY9" fmla="*/ 529667 h 906495"/>
                    <a:gd name="connsiteX10" fmla="*/ 242434 w 3159555"/>
                    <a:gd name="connsiteY10"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0 w 3159555"/>
                    <a:gd name="connsiteY9" fmla="*/ 529667 h 906495"/>
                    <a:gd name="connsiteX10" fmla="*/ 242434 w 3159555"/>
                    <a:gd name="connsiteY10"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86"/>
                    <a:gd name="connsiteY0" fmla="*/ 513316 h 903320"/>
                    <a:gd name="connsiteX1" fmla="*/ 21081 w 3159586"/>
                    <a:gd name="connsiteY1" fmla="*/ 357842 h 903320"/>
                    <a:gd name="connsiteX2" fmla="*/ 1351836 w 3159586"/>
                    <a:gd name="connsiteY2" fmla="*/ 38988 h 903320"/>
                    <a:gd name="connsiteX3" fmla="*/ 2687862 w 3159586"/>
                    <a:gd name="connsiteY3" fmla="*/ 413180 h 903320"/>
                    <a:gd name="connsiteX4" fmla="*/ 3159586 w 3159586"/>
                    <a:gd name="connsiteY4" fmla="*/ 0 h 903320"/>
                    <a:gd name="connsiteX5" fmla="*/ 2874958 w 3159586"/>
                    <a:gd name="connsiteY5" fmla="*/ 423721 h 903320"/>
                    <a:gd name="connsiteX6" fmla="*/ 2877593 w 3159586"/>
                    <a:gd name="connsiteY6" fmla="*/ 471154 h 903320"/>
                    <a:gd name="connsiteX7" fmla="*/ 3159555 w 3159586"/>
                    <a:gd name="connsiteY7" fmla="*/ 903320 h 903320"/>
                    <a:gd name="connsiteX8" fmla="*/ 2695767 w 3159586"/>
                    <a:gd name="connsiteY8" fmla="*/ 492235 h 903320"/>
                    <a:gd name="connsiteX9" fmla="*/ 1293863 w 3159586"/>
                    <a:gd name="connsiteY9" fmla="*/ 832170 h 903320"/>
                    <a:gd name="connsiteX10" fmla="*/ 0 w 3159586"/>
                    <a:gd name="connsiteY10" fmla="*/ 526492 h 903320"/>
                    <a:gd name="connsiteX11" fmla="*/ 242434 w 3159586"/>
                    <a:gd name="connsiteY11" fmla="*/ 513316 h 903320"/>
                    <a:gd name="connsiteX0" fmla="*/ 242434 w 3159586"/>
                    <a:gd name="connsiteY0" fmla="*/ 513316 h 903320"/>
                    <a:gd name="connsiteX1" fmla="*/ 21081 w 3159586"/>
                    <a:gd name="connsiteY1" fmla="*/ 357842 h 903320"/>
                    <a:gd name="connsiteX2" fmla="*/ 1351836 w 3159586"/>
                    <a:gd name="connsiteY2" fmla="*/ 38988 h 903320"/>
                    <a:gd name="connsiteX3" fmla="*/ 2687862 w 3159586"/>
                    <a:gd name="connsiteY3" fmla="*/ 413180 h 903320"/>
                    <a:gd name="connsiteX4" fmla="*/ 3159586 w 3159586"/>
                    <a:gd name="connsiteY4" fmla="*/ 0 h 903320"/>
                    <a:gd name="connsiteX5" fmla="*/ 2874958 w 3159586"/>
                    <a:gd name="connsiteY5" fmla="*/ 423721 h 903320"/>
                    <a:gd name="connsiteX6" fmla="*/ 2877593 w 3159586"/>
                    <a:gd name="connsiteY6" fmla="*/ 471154 h 903320"/>
                    <a:gd name="connsiteX7" fmla="*/ 3159555 w 3159586"/>
                    <a:gd name="connsiteY7" fmla="*/ 903320 h 903320"/>
                    <a:gd name="connsiteX8" fmla="*/ 2695767 w 3159586"/>
                    <a:gd name="connsiteY8" fmla="*/ 492235 h 903320"/>
                    <a:gd name="connsiteX9" fmla="*/ 1293863 w 3159586"/>
                    <a:gd name="connsiteY9" fmla="*/ 832170 h 903320"/>
                    <a:gd name="connsiteX10" fmla="*/ 0 w 3159586"/>
                    <a:gd name="connsiteY10" fmla="*/ 526492 h 903320"/>
                    <a:gd name="connsiteX11" fmla="*/ 242434 w 3159586"/>
                    <a:gd name="connsiteY11" fmla="*/ 513316 h 903320"/>
                    <a:gd name="connsiteX0" fmla="*/ 242434 w 3159586"/>
                    <a:gd name="connsiteY0" fmla="*/ 513316 h 903320"/>
                    <a:gd name="connsiteX1" fmla="*/ 21081 w 3159586"/>
                    <a:gd name="connsiteY1" fmla="*/ 357842 h 903320"/>
                    <a:gd name="connsiteX2" fmla="*/ 1351836 w 3159586"/>
                    <a:gd name="connsiteY2" fmla="*/ 38988 h 903320"/>
                    <a:gd name="connsiteX3" fmla="*/ 2687862 w 3159586"/>
                    <a:gd name="connsiteY3" fmla="*/ 413180 h 903320"/>
                    <a:gd name="connsiteX4" fmla="*/ 3159586 w 3159586"/>
                    <a:gd name="connsiteY4" fmla="*/ 0 h 903320"/>
                    <a:gd name="connsiteX5" fmla="*/ 2874958 w 3159586"/>
                    <a:gd name="connsiteY5" fmla="*/ 423721 h 903320"/>
                    <a:gd name="connsiteX6" fmla="*/ 2877593 w 3159586"/>
                    <a:gd name="connsiteY6" fmla="*/ 471154 h 903320"/>
                    <a:gd name="connsiteX7" fmla="*/ 3159555 w 3159586"/>
                    <a:gd name="connsiteY7" fmla="*/ 903320 h 903320"/>
                    <a:gd name="connsiteX8" fmla="*/ 2695767 w 3159586"/>
                    <a:gd name="connsiteY8" fmla="*/ 492235 h 903320"/>
                    <a:gd name="connsiteX9" fmla="*/ 1293863 w 3159586"/>
                    <a:gd name="connsiteY9" fmla="*/ 832170 h 903320"/>
                    <a:gd name="connsiteX10" fmla="*/ 0 w 3159586"/>
                    <a:gd name="connsiteY10" fmla="*/ 526492 h 903320"/>
                    <a:gd name="connsiteX11" fmla="*/ 242434 w 3159586"/>
                    <a:gd name="connsiteY11" fmla="*/ 513316 h 903320"/>
                    <a:gd name="connsiteX0" fmla="*/ 242434 w 3159586"/>
                    <a:gd name="connsiteY0" fmla="*/ 513316 h 903320"/>
                    <a:gd name="connsiteX1" fmla="*/ 21081 w 3159586"/>
                    <a:gd name="connsiteY1" fmla="*/ 357842 h 903320"/>
                    <a:gd name="connsiteX2" fmla="*/ 1351836 w 3159586"/>
                    <a:gd name="connsiteY2" fmla="*/ 38988 h 903320"/>
                    <a:gd name="connsiteX3" fmla="*/ 2687862 w 3159586"/>
                    <a:gd name="connsiteY3" fmla="*/ 413180 h 903320"/>
                    <a:gd name="connsiteX4" fmla="*/ 3159586 w 3159586"/>
                    <a:gd name="connsiteY4" fmla="*/ 0 h 903320"/>
                    <a:gd name="connsiteX5" fmla="*/ 2874958 w 3159586"/>
                    <a:gd name="connsiteY5" fmla="*/ 423721 h 903320"/>
                    <a:gd name="connsiteX6" fmla="*/ 2877593 w 3159586"/>
                    <a:gd name="connsiteY6" fmla="*/ 471154 h 903320"/>
                    <a:gd name="connsiteX7" fmla="*/ 3159555 w 3159586"/>
                    <a:gd name="connsiteY7" fmla="*/ 903320 h 903320"/>
                    <a:gd name="connsiteX8" fmla="*/ 2695767 w 3159586"/>
                    <a:gd name="connsiteY8" fmla="*/ 492235 h 903320"/>
                    <a:gd name="connsiteX9" fmla="*/ 1293863 w 3159586"/>
                    <a:gd name="connsiteY9" fmla="*/ 832170 h 903320"/>
                    <a:gd name="connsiteX10" fmla="*/ 0 w 3159586"/>
                    <a:gd name="connsiteY10" fmla="*/ 526492 h 903320"/>
                    <a:gd name="connsiteX11" fmla="*/ 242434 w 3159586"/>
                    <a:gd name="connsiteY11" fmla="*/ 513316 h 903320"/>
                    <a:gd name="connsiteX0" fmla="*/ 242434 w 3159586"/>
                    <a:gd name="connsiteY0" fmla="*/ 513316 h 903320"/>
                    <a:gd name="connsiteX1" fmla="*/ 21081 w 3159586"/>
                    <a:gd name="connsiteY1" fmla="*/ 357842 h 903320"/>
                    <a:gd name="connsiteX2" fmla="*/ 1351836 w 3159586"/>
                    <a:gd name="connsiteY2" fmla="*/ 38988 h 903320"/>
                    <a:gd name="connsiteX3" fmla="*/ 2687862 w 3159586"/>
                    <a:gd name="connsiteY3" fmla="*/ 413180 h 903320"/>
                    <a:gd name="connsiteX4" fmla="*/ 3159586 w 3159586"/>
                    <a:gd name="connsiteY4" fmla="*/ 0 h 903320"/>
                    <a:gd name="connsiteX5" fmla="*/ 2874958 w 3159586"/>
                    <a:gd name="connsiteY5" fmla="*/ 423721 h 903320"/>
                    <a:gd name="connsiteX6" fmla="*/ 2877593 w 3159586"/>
                    <a:gd name="connsiteY6" fmla="*/ 471154 h 903320"/>
                    <a:gd name="connsiteX7" fmla="*/ 3159555 w 3159586"/>
                    <a:gd name="connsiteY7" fmla="*/ 903320 h 903320"/>
                    <a:gd name="connsiteX8" fmla="*/ 2695767 w 3159586"/>
                    <a:gd name="connsiteY8" fmla="*/ 492235 h 903320"/>
                    <a:gd name="connsiteX9" fmla="*/ 1293863 w 3159586"/>
                    <a:gd name="connsiteY9" fmla="*/ 832170 h 903320"/>
                    <a:gd name="connsiteX10" fmla="*/ 0 w 3159586"/>
                    <a:gd name="connsiteY10" fmla="*/ 526492 h 903320"/>
                    <a:gd name="connsiteX11" fmla="*/ 242434 w 3159586"/>
                    <a:gd name="connsiteY11" fmla="*/ 513316 h 903320"/>
                    <a:gd name="connsiteX0" fmla="*/ 242434 w 3159586"/>
                    <a:gd name="connsiteY0" fmla="*/ 508553 h 898557"/>
                    <a:gd name="connsiteX1" fmla="*/ 21081 w 3159586"/>
                    <a:gd name="connsiteY1" fmla="*/ 353079 h 898557"/>
                    <a:gd name="connsiteX2" fmla="*/ 1351836 w 3159586"/>
                    <a:gd name="connsiteY2" fmla="*/ 34225 h 898557"/>
                    <a:gd name="connsiteX3" fmla="*/ 2687862 w 3159586"/>
                    <a:gd name="connsiteY3" fmla="*/ 408417 h 898557"/>
                    <a:gd name="connsiteX4" fmla="*/ 3159586 w 3159586"/>
                    <a:gd name="connsiteY4" fmla="*/ 0 h 898557"/>
                    <a:gd name="connsiteX5" fmla="*/ 2874958 w 3159586"/>
                    <a:gd name="connsiteY5" fmla="*/ 418958 h 898557"/>
                    <a:gd name="connsiteX6" fmla="*/ 2877593 w 3159586"/>
                    <a:gd name="connsiteY6" fmla="*/ 466391 h 898557"/>
                    <a:gd name="connsiteX7" fmla="*/ 3159555 w 3159586"/>
                    <a:gd name="connsiteY7" fmla="*/ 898557 h 898557"/>
                    <a:gd name="connsiteX8" fmla="*/ 2695767 w 3159586"/>
                    <a:gd name="connsiteY8" fmla="*/ 487472 h 898557"/>
                    <a:gd name="connsiteX9" fmla="*/ 1293863 w 3159586"/>
                    <a:gd name="connsiteY9" fmla="*/ 827407 h 898557"/>
                    <a:gd name="connsiteX10" fmla="*/ 0 w 3159586"/>
                    <a:gd name="connsiteY10" fmla="*/ 521729 h 898557"/>
                    <a:gd name="connsiteX11" fmla="*/ 242434 w 3159586"/>
                    <a:gd name="connsiteY11" fmla="*/ 508553 h 898557"/>
                    <a:gd name="connsiteX0" fmla="*/ 242434 w 3159586"/>
                    <a:gd name="connsiteY0" fmla="*/ 508553 h 898557"/>
                    <a:gd name="connsiteX1" fmla="*/ 21081 w 3159586"/>
                    <a:gd name="connsiteY1" fmla="*/ 353079 h 898557"/>
                    <a:gd name="connsiteX2" fmla="*/ 1351836 w 3159586"/>
                    <a:gd name="connsiteY2" fmla="*/ 34225 h 898557"/>
                    <a:gd name="connsiteX3" fmla="*/ 2687862 w 3159586"/>
                    <a:gd name="connsiteY3" fmla="*/ 408417 h 898557"/>
                    <a:gd name="connsiteX4" fmla="*/ 3159586 w 3159586"/>
                    <a:gd name="connsiteY4" fmla="*/ 0 h 898557"/>
                    <a:gd name="connsiteX5" fmla="*/ 2874958 w 3159586"/>
                    <a:gd name="connsiteY5" fmla="*/ 418958 h 898557"/>
                    <a:gd name="connsiteX6" fmla="*/ 2877593 w 3159586"/>
                    <a:gd name="connsiteY6" fmla="*/ 466391 h 898557"/>
                    <a:gd name="connsiteX7" fmla="*/ 3159555 w 3159586"/>
                    <a:gd name="connsiteY7" fmla="*/ 898557 h 898557"/>
                    <a:gd name="connsiteX8" fmla="*/ 2695767 w 3159586"/>
                    <a:gd name="connsiteY8" fmla="*/ 487472 h 898557"/>
                    <a:gd name="connsiteX9" fmla="*/ 1293863 w 3159586"/>
                    <a:gd name="connsiteY9" fmla="*/ 827407 h 898557"/>
                    <a:gd name="connsiteX10" fmla="*/ 0 w 3159586"/>
                    <a:gd name="connsiteY10" fmla="*/ 521729 h 898557"/>
                    <a:gd name="connsiteX11" fmla="*/ 242434 w 3159586"/>
                    <a:gd name="connsiteY11" fmla="*/ 508553 h 898557"/>
                    <a:gd name="connsiteX0" fmla="*/ 242434 w 3159586"/>
                    <a:gd name="connsiteY0" fmla="*/ 508553 h 898557"/>
                    <a:gd name="connsiteX1" fmla="*/ 21081 w 3159586"/>
                    <a:gd name="connsiteY1" fmla="*/ 353079 h 898557"/>
                    <a:gd name="connsiteX2" fmla="*/ 1351836 w 3159586"/>
                    <a:gd name="connsiteY2" fmla="*/ 34225 h 898557"/>
                    <a:gd name="connsiteX3" fmla="*/ 2687862 w 3159586"/>
                    <a:gd name="connsiteY3" fmla="*/ 408417 h 898557"/>
                    <a:gd name="connsiteX4" fmla="*/ 3159586 w 3159586"/>
                    <a:gd name="connsiteY4" fmla="*/ 0 h 898557"/>
                    <a:gd name="connsiteX5" fmla="*/ 2874958 w 3159586"/>
                    <a:gd name="connsiteY5" fmla="*/ 418958 h 898557"/>
                    <a:gd name="connsiteX6" fmla="*/ 2877593 w 3159586"/>
                    <a:gd name="connsiteY6" fmla="*/ 466391 h 898557"/>
                    <a:gd name="connsiteX7" fmla="*/ 3159555 w 3159586"/>
                    <a:gd name="connsiteY7" fmla="*/ 898557 h 898557"/>
                    <a:gd name="connsiteX8" fmla="*/ 2695767 w 3159586"/>
                    <a:gd name="connsiteY8" fmla="*/ 487472 h 898557"/>
                    <a:gd name="connsiteX9" fmla="*/ 1293863 w 3159586"/>
                    <a:gd name="connsiteY9" fmla="*/ 827407 h 898557"/>
                    <a:gd name="connsiteX10" fmla="*/ 0 w 3159586"/>
                    <a:gd name="connsiteY10" fmla="*/ 521729 h 898557"/>
                    <a:gd name="connsiteX11" fmla="*/ 242434 w 3159586"/>
                    <a:gd name="connsiteY11" fmla="*/ 508553 h 898557"/>
                    <a:gd name="connsiteX0" fmla="*/ 242434 w 3159586"/>
                    <a:gd name="connsiteY0" fmla="*/ 508553 h 898557"/>
                    <a:gd name="connsiteX1" fmla="*/ 21081 w 3159586"/>
                    <a:gd name="connsiteY1" fmla="*/ 353079 h 898557"/>
                    <a:gd name="connsiteX2" fmla="*/ 1351836 w 3159586"/>
                    <a:gd name="connsiteY2" fmla="*/ 34225 h 898557"/>
                    <a:gd name="connsiteX3" fmla="*/ 2687862 w 3159586"/>
                    <a:gd name="connsiteY3" fmla="*/ 408417 h 898557"/>
                    <a:gd name="connsiteX4" fmla="*/ 3159586 w 3159586"/>
                    <a:gd name="connsiteY4" fmla="*/ 0 h 898557"/>
                    <a:gd name="connsiteX5" fmla="*/ 2874958 w 3159586"/>
                    <a:gd name="connsiteY5" fmla="*/ 418958 h 898557"/>
                    <a:gd name="connsiteX6" fmla="*/ 2877593 w 3159586"/>
                    <a:gd name="connsiteY6" fmla="*/ 466391 h 898557"/>
                    <a:gd name="connsiteX7" fmla="*/ 3159555 w 3159586"/>
                    <a:gd name="connsiteY7" fmla="*/ 898557 h 898557"/>
                    <a:gd name="connsiteX8" fmla="*/ 2695767 w 3159586"/>
                    <a:gd name="connsiteY8" fmla="*/ 487472 h 898557"/>
                    <a:gd name="connsiteX9" fmla="*/ 1293863 w 3159586"/>
                    <a:gd name="connsiteY9" fmla="*/ 827407 h 898557"/>
                    <a:gd name="connsiteX10" fmla="*/ 0 w 3159586"/>
                    <a:gd name="connsiteY10" fmla="*/ 521729 h 898557"/>
                    <a:gd name="connsiteX11" fmla="*/ 242434 w 3159586"/>
                    <a:gd name="connsiteY11" fmla="*/ 508553 h 898557"/>
                    <a:gd name="connsiteX0" fmla="*/ 242434 w 3159586"/>
                    <a:gd name="connsiteY0" fmla="*/ 508553 h 898557"/>
                    <a:gd name="connsiteX1" fmla="*/ 21081 w 3159586"/>
                    <a:gd name="connsiteY1" fmla="*/ 353079 h 898557"/>
                    <a:gd name="connsiteX2" fmla="*/ 1351836 w 3159586"/>
                    <a:gd name="connsiteY2" fmla="*/ 34225 h 898557"/>
                    <a:gd name="connsiteX3" fmla="*/ 2687862 w 3159586"/>
                    <a:gd name="connsiteY3" fmla="*/ 408417 h 898557"/>
                    <a:gd name="connsiteX4" fmla="*/ 3159586 w 3159586"/>
                    <a:gd name="connsiteY4" fmla="*/ 0 h 898557"/>
                    <a:gd name="connsiteX5" fmla="*/ 2874958 w 3159586"/>
                    <a:gd name="connsiteY5" fmla="*/ 418958 h 898557"/>
                    <a:gd name="connsiteX6" fmla="*/ 2877593 w 3159586"/>
                    <a:gd name="connsiteY6" fmla="*/ 466391 h 898557"/>
                    <a:gd name="connsiteX7" fmla="*/ 3159555 w 3159586"/>
                    <a:gd name="connsiteY7" fmla="*/ 898557 h 898557"/>
                    <a:gd name="connsiteX8" fmla="*/ 2695767 w 3159586"/>
                    <a:gd name="connsiteY8" fmla="*/ 487472 h 898557"/>
                    <a:gd name="connsiteX9" fmla="*/ 1293863 w 3159586"/>
                    <a:gd name="connsiteY9" fmla="*/ 827407 h 898557"/>
                    <a:gd name="connsiteX10" fmla="*/ 0 w 3159586"/>
                    <a:gd name="connsiteY10" fmla="*/ 521729 h 898557"/>
                    <a:gd name="connsiteX11" fmla="*/ 242434 w 3159586"/>
                    <a:gd name="connsiteY11" fmla="*/ 508553 h 898557"/>
                    <a:gd name="connsiteX0" fmla="*/ 242434 w 3159586"/>
                    <a:gd name="connsiteY0" fmla="*/ 508553 h 898557"/>
                    <a:gd name="connsiteX1" fmla="*/ 21081 w 3159586"/>
                    <a:gd name="connsiteY1" fmla="*/ 353079 h 898557"/>
                    <a:gd name="connsiteX2" fmla="*/ 1351836 w 3159586"/>
                    <a:gd name="connsiteY2" fmla="*/ 34225 h 898557"/>
                    <a:gd name="connsiteX3" fmla="*/ 2687862 w 3159586"/>
                    <a:gd name="connsiteY3" fmla="*/ 408417 h 898557"/>
                    <a:gd name="connsiteX4" fmla="*/ 3159586 w 3159586"/>
                    <a:gd name="connsiteY4" fmla="*/ 0 h 898557"/>
                    <a:gd name="connsiteX5" fmla="*/ 2874958 w 3159586"/>
                    <a:gd name="connsiteY5" fmla="*/ 418958 h 898557"/>
                    <a:gd name="connsiteX6" fmla="*/ 2877593 w 3159586"/>
                    <a:gd name="connsiteY6" fmla="*/ 466391 h 898557"/>
                    <a:gd name="connsiteX7" fmla="*/ 3159555 w 3159586"/>
                    <a:gd name="connsiteY7" fmla="*/ 898557 h 898557"/>
                    <a:gd name="connsiteX8" fmla="*/ 2695767 w 3159586"/>
                    <a:gd name="connsiteY8" fmla="*/ 487472 h 898557"/>
                    <a:gd name="connsiteX9" fmla="*/ 1293863 w 3159586"/>
                    <a:gd name="connsiteY9" fmla="*/ 827407 h 898557"/>
                    <a:gd name="connsiteX10" fmla="*/ 0 w 3159586"/>
                    <a:gd name="connsiteY10" fmla="*/ 521729 h 898557"/>
                    <a:gd name="connsiteX11" fmla="*/ 242434 w 3159586"/>
                    <a:gd name="connsiteY11" fmla="*/ 508553 h 898557"/>
                    <a:gd name="connsiteX0" fmla="*/ 242434 w 3159586"/>
                    <a:gd name="connsiteY0" fmla="*/ 508553 h 898557"/>
                    <a:gd name="connsiteX1" fmla="*/ 21081 w 3159586"/>
                    <a:gd name="connsiteY1" fmla="*/ 353079 h 898557"/>
                    <a:gd name="connsiteX2" fmla="*/ 1351836 w 3159586"/>
                    <a:gd name="connsiteY2" fmla="*/ 34225 h 898557"/>
                    <a:gd name="connsiteX3" fmla="*/ 2687862 w 3159586"/>
                    <a:gd name="connsiteY3" fmla="*/ 408417 h 898557"/>
                    <a:gd name="connsiteX4" fmla="*/ 3159586 w 3159586"/>
                    <a:gd name="connsiteY4" fmla="*/ 0 h 898557"/>
                    <a:gd name="connsiteX5" fmla="*/ 2874958 w 3159586"/>
                    <a:gd name="connsiteY5" fmla="*/ 418958 h 898557"/>
                    <a:gd name="connsiteX6" fmla="*/ 2877593 w 3159586"/>
                    <a:gd name="connsiteY6" fmla="*/ 466391 h 898557"/>
                    <a:gd name="connsiteX7" fmla="*/ 3159555 w 3159586"/>
                    <a:gd name="connsiteY7" fmla="*/ 898557 h 898557"/>
                    <a:gd name="connsiteX8" fmla="*/ 2695767 w 3159586"/>
                    <a:gd name="connsiteY8" fmla="*/ 487472 h 898557"/>
                    <a:gd name="connsiteX9" fmla="*/ 1293863 w 3159586"/>
                    <a:gd name="connsiteY9" fmla="*/ 827407 h 898557"/>
                    <a:gd name="connsiteX10" fmla="*/ 0 w 3159586"/>
                    <a:gd name="connsiteY10" fmla="*/ 521729 h 898557"/>
                    <a:gd name="connsiteX11" fmla="*/ 242434 w 3159586"/>
                    <a:gd name="connsiteY11" fmla="*/ 508553 h 898557"/>
                    <a:gd name="connsiteX0" fmla="*/ 242434 w 3159586"/>
                    <a:gd name="connsiteY0" fmla="*/ 508553 h 898557"/>
                    <a:gd name="connsiteX1" fmla="*/ 21081 w 3159586"/>
                    <a:gd name="connsiteY1" fmla="*/ 353079 h 898557"/>
                    <a:gd name="connsiteX2" fmla="*/ 1351836 w 3159586"/>
                    <a:gd name="connsiteY2" fmla="*/ 34225 h 898557"/>
                    <a:gd name="connsiteX3" fmla="*/ 2687862 w 3159586"/>
                    <a:gd name="connsiteY3" fmla="*/ 408417 h 898557"/>
                    <a:gd name="connsiteX4" fmla="*/ 3159586 w 3159586"/>
                    <a:gd name="connsiteY4" fmla="*/ 0 h 898557"/>
                    <a:gd name="connsiteX5" fmla="*/ 2874958 w 3159586"/>
                    <a:gd name="connsiteY5" fmla="*/ 418958 h 898557"/>
                    <a:gd name="connsiteX6" fmla="*/ 2877593 w 3159586"/>
                    <a:gd name="connsiteY6" fmla="*/ 466391 h 898557"/>
                    <a:gd name="connsiteX7" fmla="*/ 3159555 w 3159586"/>
                    <a:gd name="connsiteY7" fmla="*/ 898557 h 898557"/>
                    <a:gd name="connsiteX8" fmla="*/ 2695767 w 3159586"/>
                    <a:gd name="connsiteY8" fmla="*/ 487472 h 898557"/>
                    <a:gd name="connsiteX9" fmla="*/ 1293863 w 3159586"/>
                    <a:gd name="connsiteY9" fmla="*/ 827407 h 898557"/>
                    <a:gd name="connsiteX10" fmla="*/ 0 w 3159586"/>
                    <a:gd name="connsiteY10" fmla="*/ 521729 h 898557"/>
                    <a:gd name="connsiteX11" fmla="*/ 242434 w 3159586"/>
                    <a:gd name="connsiteY11" fmla="*/ 508553 h 89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59586" h="898557">
                      <a:moveTo>
                        <a:pt x="242434" y="508553"/>
                      </a:moveTo>
                      <a:cubicBezTo>
                        <a:pt x="168650" y="456728"/>
                        <a:pt x="9140" y="404904"/>
                        <a:pt x="21081" y="353079"/>
                      </a:cubicBezTo>
                      <a:cubicBezTo>
                        <a:pt x="418989" y="122942"/>
                        <a:pt x="779783" y="-12426"/>
                        <a:pt x="1351836" y="34225"/>
                      </a:cubicBezTo>
                      <a:cubicBezTo>
                        <a:pt x="1905220" y="69360"/>
                        <a:pt x="2179277" y="294226"/>
                        <a:pt x="2687862" y="408417"/>
                      </a:cubicBezTo>
                      <a:cubicBezTo>
                        <a:pt x="2797660" y="377673"/>
                        <a:pt x="2904187" y="29664"/>
                        <a:pt x="3159586" y="0"/>
                      </a:cubicBezTo>
                      <a:cubicBezTo>
                        <a:pt x="3005973" y="123777"/>
                        <a:pt x="2941259" y="399956"/>
                        <a:pt x="2874958" y="418958"/>
                      </a:cubicBezTo>
                      <a:lnTo>
                        <a:pt x="2877593" y="466391"/>
                      </a:lnTo>
                      <a:cubicBezTo>
                        <a:pt x="2997931" y="602541"/>
                        <a:pt x="2973048" y="731640"/>
                        <a:pt x="3159555" y="898557"/>
                      </a:cubicBezTo>
                      <a:cubicBezTo>
                        <a:pt x="2912761" y="878620"/>
                        <a:pt x="2850363" y="624500"/>
                        <a:pt x="2695767" y="487472"/>
                      </a:cubicBezTo>
                      <a:cubicBezTo>
                        <a:pt x="2249547" y="494499"/>
                        <a:pt x="1869205" y="809839"/>
                        <a:pt x="1293863" y="827407"/>
                      </a:cubicBezTo>
                      <a:cubicBezTo>
                        <a:pt x="775615" y="796663"/>
                        <a:pt x="447099" y="736934"/>
                        <a:pt x="0" y="521729"/>
                      </a:cubicBezTo>
                      <a:cubicBezTo>
                        <a:pt x="60173" y="479237"/>
                        <a:pt x="161623" y="508183"/>
                        <a:pt x="242434" y="5085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97" name="Freeform: Shape 96">
                  <a:extLst>
                    <a:ext uri="{FF2B5EF4-FFF2-40B4-BE49-F238E27FC236}">
                      <a16:creationId xmlns:a16="http://schemas.microsoft.com/office/drawing/2014/main" id="{CBE5145E-4F7A-4C7A-843A-B3CBC76B4D2B}"/>
                    </a:ext>
                  </a:extLst>
                </p:cNvPr>
                <p:cNvSpPr/>
                <p:nvPr/>
              </p:nvSpPr>
              <p:spPr>
                <a:xfrm>
                  <a:off x="3843337" y="4402137"/>
                  <a:ext cx="255588" cy="285751"/>
                </a:xfrm>
                <a:custGeom>
                  <a:avLst/>
                  <a:gdLst>
                    <a:gd name="connsiteX0" fmla="*/ 0 w 225425"/>
                    <a:gd name="connsiteY0" fmla="*/ 0 h 301625"/>
                    <a:gd name="connsiteX1" fmla="*/ 225425 w 225425"/>
                    <a:gd name="connsiteY1" fmla="*/ 301625 h 301625"/>
                    <a:gd name="connsiteX2" fmla="*/ 165100 w 225425"/>
                    <a:gd name="connsiteY2" fmla="*/ 1588 h 301625"/>
                    <a:gd name="connsiteX3" fmla="*/ 0 w 225425"/>
                    <a:gd name="connsiteY3" fmla="*/ 0 h 301625"/>
                    <a:gd name="connsiteX0" fmla="*/ 0 w 225425"/>
                    <a:gd name="connsiteY0" fmla="*/ 0 h 301625"/>
                    <a:gd name="connsiteX1" fmla="*/ 225425 w 225425"/>
                    <a:gd name="connsiteY1" fmla="*/ 301625 h 301625"/>
                    <a:gd name="connsiteX2" fmla="*/ 165100 w 225425"/>
                    <a:gd name="connsiteY2" fmla="*/ 1588 h 301625"/>
                    <a:gd name="connsiteX3" fmla="*/ 0 w 225425"/>
                    <a:gd name="connsiteY3" fmla="*/ 0 h 301625"/>
                    <a:gd name="connsiteX0" fmla="*/ 0 w 258763"/>
                    <a:gd name="connsiteY0" fmla="*/ 0 h 300038"/>
                    <a:gd name="connsiteX1" fmla="*/ 258763 w 258763"/>
                    <a:gd name="connsiteY1" fmla="*/ 300038 h 300038"/>
                    <a:gd name="connsiteX2" fmla="*/ 198438 w 258763"/>
                    <a:gd name="connsiteY2" fmla="*/ 1 h 300038"/>
                    <a:gd name="connsiteX3" fmla="*/ 0 w 258763"/>
                    <a:gd name="connsiteY3" fmla="*/ 0 h 300038"/>
                    <a:gd name="connsiteX0" fmla="*/ 0 w 258763"/>
                    <a:gd name="connsiteY0" fmla="*/ 0 h 300038"/>
                    <a:gd name="connsiteX1" fmla="*/ 258763 w 258763"/>
                    <a:gd name="connsiteY1" fmla="*/ 300038 h 300038"/>
                    <a:gd name="connsiteX2" fmla="*/ 198438 w 258763"/>
                    <a:gd name="connsiteY2" fmla="*/ 1 h 300038"/>
                    <a:gd name="connsiteX3" fmla="*/ 0 w 258763"/>
                    <a:gd name="connsiteY3" fmla="*/ 0 h 300038"/>
                    <a:gd name="connsiteX0" fmla="*/ 0 w 258763"/>
                    <a:gd name="connsiteY0" fmla="*/ 0 h 300038"/>
                    <a:gd name="connsiteX1" fmla="*/ 258763 w 258763"/>
                    <a:gd name="connsiteY1" fmla="*/ 300038 h 300038"/>
                    <a:gd name="connsiteX2" fmla="*/ 198438 w 258763"/>
                    <a:gd name="connsiteY2" fmla="*/ 1 h 300038"/>
                    <a:gd name="connsiteX3" fmla="*/ 0 w 258763"/>
                    <a:gd name="connsiteY3" fmla="*/ 0 h 300038"/>
                    <a:gd name="connsiteX0" fmla="*/ 0 w 254000"/>
                    <a:gd name="connsiteY0" fmla="*/ 0 h 288926"/>
                    <a:gd name="connsiteX1" fmla="*/ 254000 w 254000"/>
                    <a:gd name="connsiteY1" fmla="*/ 288926 h 288926"/>
                    <a:gd name="connsiteX2" fmla="*/ 198438 w 254000"/>
                    <a:gd name="connsiteY2" fmla="*/ 1 h 288926"/>
                    <a:gd name="connsiteX3" fmla="*/ 0 w 254000"/>
                    <a:gd name="connsiteY3" fmla="*/ 0 h 288926"/>
                    <a:gd name="connsiteX0" fmla="*/ 0 w 254000"/>
                    <a:gd name="connsiteY0" fmla="*/ 0 h 288926"/>
                    <a:gd name="connsiteX1" fmla="*/ 254000 w 254000"/>
                    <a:gd name="connsiteY1" fmla="*/ 288926 h 288926"/>
                    <a:gd name="connsiteX2" fmla="*/ 198438 w 254000"/>
                    <a:gd name="connsiteY2" fmla="*/ 1 h 288926"/>
                    <a:gd name="connsiteX3" fmla="*/ 0 w 254000"/>
                    <a:gd name="connsiteY3" fmla="*/ 0 h 288926"/>
                    <a:gd name="connsiteX0" fmla="*/ 0 w 254000"/>
                    <a:gd name="connsiteY0" fmla="*/ 0 h 288926"/>
                    <a:gd name="connsiteX1" fmla="*/ 254000 w 254000"/>
                    <a:gd name="connsiteY1" fmla="*/ 288926 h 288926"/>
                    <a:gd name="connsiteX2" fmla="*/ 220663 w 254000"/>
                    <a:gd name="connsiteY2" fmla="*/ 125412 h 288926"/>
                    <a:gd name="connsiteX3" fmla="*/ 198438 w 254000"/>
                    <a:gd name="connsiteY3" fmla="*/ 1 h 288926"/>
                    <a:gd name="connsiteX4" fmla="*/ 0 w 254000"/>
                    <a:gd name="connsiteY4" fmla="*/ 0 h 288926"/>
                    <a:gd name="connsiteX0" fmla="*/ 0 w 254000"/>
                    <a:gd name="connsiteY0" fmla="*/ 0 h 288926"/>
                    <a:gd name="connsiteX1" fmla="*/ 254000 w 254000"/>
                    <a:gd name="connsiteY1" fmla="*/ 288926 h 288926"/>
                    <a:gd name="connsiteX2" fmla="*/ 220663 w 254000"/>
                    <a:gd name="connsiteY2" fmla="*/ 125412 h 288926"/>
                    <a:gd name="connsiteX3" fmla="*/ 171450 w 254000"/>
                    <a:gd name="connsiteY3" fmla="*/ 38101 h 288926"/>
                    <a:gd name="connsiteX4" fmla="*/ 0 w 254000"/>
                    <a:gd name="connsiteY4" fmla="*/ 0 h 288926"/>
                    <a:gd name="connsiteX0" fmla="*/ 0 w 254000"/>
                    <a:gd name="connsiteY0" fmla="*/ 0 h 288926"/>
                    <a:gd name="connsiteX1" fmla="*/ 254000 w 254000"/>
                    <a:gd name="connsiteY1" fmla="*/ 288926 h 288926"/>
                    <a:gd name="connsiteX2" fmla="*/ 220663 w 254000"/>
                    <a:gd name="connsiteY2" fmla="*/ 125412 h 288926"/>
                    <a:gd name="connsiteX3" fmla="*/ 171450 w 254000"/>
                    <a:gd name="connsiteY3" fmla="*/ 38101 h 288926"/>
                    <a:gd name="connsiteX4" fmla="*/ 0 w 254000"/>
                    <a:gd name="connsiteY4" fmla="*/ 0 h 288926"/>
                    <a:gd name="connsiteX0" fmla="*/ 0 w 255588"/>
                    <a:gd name="connsiteY0" fmla="*/ 0 h 285751"/>
                    <a:gd name="connsiteX1" fmla="*/ 255588 w 255588"/>
                    <a:gd name="connsiteY1" fmla="*/ 285751 h 285751"/>
                    <a:gd name="connsiteX2" fmla="*/ 220663 w 255588"/>
                    <a:gd name="connsiteY2" fmla="*/ 125412 h 285751"/>
                    <a:gd name="connsiteX3" fmla="*/ 171450 w 255588"/>
                    <a:gd name="connsiteY3" fmla="*/ 38101 h 285751"/>
                    <a:gd name="connsiteX4" fmla="*/ 0 w 255588"/>
                    <a:gd name="connsiteY4" fmla="*/ 0 h 285751"/>
                    <a:gd name="connsiteX0" fmla="*/ 0 w 255588"/>
                    <a:gd name="connsiteY0" fmla="*/ 0 h 285751"/>
                    <a:gd name="connsiteX1" fmla="*/ 255588 w 255588"/>
                    <a:gd name="connsiteY1" fmla="*/ 285751 h 285751"/>
                    <a:gd name="connsiteX2" fmla="*/ 220663 w 255588"/>
                    <a:gd name="connsiteY2" fmla="*/ 125412 h 285751"/>
                    <a:gd name="connsiteX3" fmla="*/ 171450 w 255588"/>
                    <a:gd name="connsiteY3" fmla="*/ 38101 h 285751"/>
                    <a:gd name="connsiteX4" fmla="*/ 0 w 255588"/>
                    <a:gd name="connsiteY4" fmla="*/ 0 h 285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588" h="285751">
                      <a:moveTo>
                        <a:pt x="0" y="0"/>
                      </a:moveTo>
                      <a:cubicBezTo>
                        <a:pt x="83079" y="174626"/>
                        <a:pt x="116946" y="250826"/>
                        <a:pt x="255588" y="285751"/>
                      </a:cubicBezTo>
                      <a:cubicBezTo>
                        <a:pt x="234951" y="204258"/>
                        <a:pt x="231775" y="183092"/>
                        <a:pt x="220663" y="125412"/>
                      </a:cubicBezTo>
                      <a:lnTo>
                        <a:pt x="171450" y="38101"/>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98" name="Freeform: Shape 97">
                  <a:extLst>
                    <a:ext uri="{FF2B5EF4-FFF2-40B4-BE49-F238E27FC236}">
                      <a16:creationId xmlns:a16="http://schemas.microsoft.com/office/drawing/2014/main" id="{3BC3CC08-4F25-44C5-AE21-E1E1542FD87A}"/>
                    </a:ext>
                  </a:extLst>
                </p:cNvPr>
                <p:cNvSpPr/>
                <p:nvPr/>
              </p:nvSpPr>
              <p:spPr>
                <a:xfrm>
                  <a:off x="3881438" y="3486150"/>
                  <a:ext cx="1196975" cy="406400"/>
                </a:xfrm>
                <a:custGeom>
                  <a:avLst/>
                  <a:gdLst>
                    <a:gd name="connsiteX0" fmla="*/ 0 w 1196975"/>
                    <a:gd name="connsiteY0" fmla="*/ 374650 h 374650"/>
                    <a:gd name="connsiteX1" fmla="*/ 249237 w 1196975"/>
                    <a:gd name="connsiteY1" fmla="*/ 0 h 374650"/>
                    <a:gd name="connsiteX2" fmla="*/ 823912 w 1196975"/>
                    <a:gd name="connsiteY2" fmla="*/ 273050 h 374650"/>
                    <a:gd name="connsiteX3" fmla="*/ 1196975 w 1196975"/>
                    <a:gd name="connsiteY3" fmla="*/ 66675 h 374650"/>
                    <a:gd name="connsiteX4" fmla="*/ 1093787 w 1196975"/>
                    <a:gd name="connsiteY4" fmla="*/ 344488 h 374650"/>
                    <a:gd name="connsiteX5" fmla="*/ 0 w 1196975"/>
                    <a:gd name="connsiteY5" fmla="*/ 374650 h 374650"/>
                    <a:gd name="connsiteX0" fmla="*/ 0 w 1196975"/>
                    <a:gd name="connsiteY0" fmla="*/ 374650 h 374650"/>
                    <a:gd name="connsiteX1" fmla="*/ 249237 w 1196975"/>
                    <a:gd name="connsiteY1" fmla="*/ 0 h 374650"/>
                    <a:gd name="connsiteX2" fmla="*/ 823912 w 1196975"/>
                    <a:gd name="connsiteY2" fmla="*/ 273050 h 374650"/>
                    <a:gd name="connsiteX3" fmla="*/ 1196975 w 1196975"/>
                    <a:gd name="connsiteY3" fmla="*/ 66675 h 374650"/>
                    <a:gd name="connsiteX4" fmla="*/ 1093787 w 1196975"/>
                    <a:gd name="connsiteY4" fmla="*/ 344488 h 374650"/>
                    <a:gd name="connsiteX5" fmla="*/ 0 w 1196975"/>
                    <a:gd name="connsiteY5" fmla="*/ 374650 h 374650"/>
                    <a:gd name="connsiteX0" fmla="*/ 0 w 1196975"/>
                    <a:gd name="connsiteY0" fmla="*/ 374650 h 374650"/>
                    <a:gd name="connsiteX1" fmla="*/ 249237 w 1196975"/>
                    <a:gd name="connsiteY1" fmla="*/ 0 h 374650"/>
                    <a:gd name="connsiteX2" fmla="*/ 823912 w 1196975"/>
                    <a:gd name="connsiteY2" fmla="*/ 273050 h 374650"/>
                    <a:gd name="connsiteX3" fmla="*/ 1196975 w 1196975"/>
                    <a:gd name="connsiteY3" fmla="*/ 66675 h 374650"/>
                    <a:gd name="connsiteX4" fmla="*/ 1093787 w 1196975"/>
                    <a:gd name="connsiteY4" fmla="*/ 344488 h 374650"/>
                    <a:gd name="connsiteX5" fmla="*/ 0 w 1196975"/>
                    <a:gd name="connsiteY5" fmla="*/ 374650 h 374650"/>
                    <a:gd name="connsiteX0" fmla="*/ 0 w 1196975"/>
                    <a:gd name="connsiteY0" fmla="*/ 374650 h 374650"/>
                    <a:gd name="connsiteX1" fmla="*/ 249237 w 1196975"/>
                    <a:gd name="connsiteY1" fmla="*/ 0 h 374650"/>
                    <a:gd name="connsiteX2" fmla="*/ 823912 w 1196975"/>
                    <a:gd name="connsiteY2" fmla="*/ 273050 h 374650"/>
                    <a:gd name="connsiteX3" fmla="*/ 1196975 w 1196975"/>
                    <a:gd name="connsiteY3" fmla="*/ 66675 h 374650"/>
                    <a:gd name="connsiteX4" fmla="*/ 1093787 w 1196975"/>
                    <a:gd name="connsiteY4" fmla="*/ 344488 h 374650"/>
                    <a:gd name="connsiteX5" fmla="*/ 0 w 1196975"/>
                    <a:gd name="connsiteY5" fmla="*/ 374650 h 374650"/>
                    <a:gd name="connsiteX0" fmla="*/ 0 w 1196975"/>
                    <a:gd name="connsiteY0" fmla="*/ 383403 h 383403"/>
                    <a:gd name="connsiteX1" fmla="*/ 249237 w 1196975"/>
                    <a:gd name="connsiteY1" fmla="*/ 8753 h 383403"/>
                    <a:gd name="connsiteX2" fmla="*/ 455612 w 1196975"/>
                    <a:gd name="connsiteY2" fmla="*/ 142103 h 383403"/>
                    <a:gd name="connsiteX3" fmla="*/ 823912 w 1196975"/>
                    <a:gd name="connsiteY3" fmla="*/ 281803 h 383403"/>
                    <a:gd name="connsiteX4" fmla="*/ 1196975 w 1196975"/>
                    <a:gd name="connsiteY4" fmla="*/ 75428 h 383403"/>
                    <a:gd name="connsiteX5" fmla="*/ 1093787 w 1196975"/>
                    <a:gd name="connsiteY5" fmla="*/ 353241 h 383403"/>
                    <a:gd name="connsiteX6" fmla="*/ 0 w 1196975"/>
                    <a:gd name="connsiteY6" fmla="*/ 383403 h 383403"/>
                    <a:gd name="connsiteX0" fmla="*/ 0 w 1196975"/>
                    <a:gd name="connsiteY0" fmla="*/ 383403 h 383403"/>
                    <a:gd name="connsiteX1" fmla="*/ 249237 w 1196975"/>
                    <a:gd name="connsiteY1" fmla="*/ 8753 h 383403"/>
                    <a:gd name="connsiteX2" fmla="*/ 455612 w 1196975"/>
                    <a:gd name="connsiteY2" fmla="*/ 142103 h 383403"/>
                    <a:gd name="connsiteX3" fmla="*/ 823912 w 1196975"/>
                    <a:gd name="connsiteY3" fmla="*/ 281803 h 383403"/>
                    <a:gd name="connsiteX4" fmla="*/ 1196975 w 1196975"/>
                    <a:gd name="connsiteY4" fmla="*/ 75428 h 383403"/>
                    <a:gd name="connsiteX5" fmla="*/ 1093787 w 1196975"/>
                    <a:gd name="connsiteY5" fmla="*/ 353241 h 383403"/>
                    <a:gd name="connsiteX6" fmla="*/ 0 w 1196975"/>
                    <a:gd name="connsiteY6" fmla="*/ 383403 h 383403"/>
                    <a:gd name="connsiteX0" fmla="*/ 0 w 1196975"/>
                    <a:gd name="connsiteY0" fmla="*/ 383403 h 383403"/>
                    <a:gd name="connsiteX1" fmla="*/ 249237 w 1196975"/>
                    <a:gd name="connsiteY1" fmla="*/ 8753 h 383403"/>
                    <a:gd name="connsiteX2" fmla="*/ 455612 w 1196975"/>
                    <a:gd name="connsiteY2" fmla="*/ 142103 h 383403"/>
                    <a:gd name="connsiteX3" fmla="*/ 823912 w 1196975"/>
                    <a:gd name="connsiteY3" fmla="*/ 281803 h 383403"/>
                    <a:gd name="connsiteX4" fmla="*/ 1196975 w 1196975"/>
                    <a:gd name="connsiteY4" fmla="*/ 75428 h 383403"/>
                    <a:gd name="connsiteX5" fmla="*/ 1093787 w 1196975"/>
                    <a:gd name="connsiteY5" fmla="*/ 353241 h 383403"/>
                    <a:gd name="connsiteX6" fmla="*/ 0 w 1196975"/>
                    <a:gd name="connsiteY6" fmla="*/ 383403 h 383403"/>
                    <a:gd name="connsiteX0" fmla="*/ 0 w 1196975"/>
                    <a:gd name="connsiteY0" fmla="*/ 382711 h 382711"/>
                    <a:gd name="connsiteX1" fmla="*/ 249237 w 1196975"/>
                    <a:gd name="connsiteY1" fmla="*/ 8061 h 382711"/>
                    <a:gd name="connsiteX2" fmla="*/ 455612 w 1196975"/>
                    <a:gd name="connsiteY2" fmla="*/ 155698 h 382711"/>
                    <a:gd name="connsiteX3" fmla="*/ 823912 w 1196975"/>
                    <a:gd name="connsiteY3" fmla="*/ 281111 h 382711"/>
                    <a:gd name="connsiteX4" fmla="*/ 1196975 w 1196975"/>
                    <a:gd name="connsiteY4" fmla="*/ 74736 h 382711"/>
                    <a:gd name="connsiteX5" fmla="*/ 1093787 w 1196975"/>
                    <a:gd name="connsiteY5" fmla="*/ 352549 h 382711"/>
                    <a:gd name="connsiteX6" fmla="*/ 0 w 1196975"/>
                    <a:gd name="connsiteY6" fmla="*/ 382711 h 382711"/>
                    <a:gd name="connsiteX0" fmla="*/ 0 w 1196975"/>
                    <a:gd name="connsiteY0" fmla="*/ 374650 h 374650"/>
                    <a:gd name="connsiteX1" fmla="*/ 249237 w 1196975"/>
                    <a:gd name="connsiteY1" fmla="*/ 0 h 374650"/>
                    <a:gd name="connsiteX2" fmla="*/ 455612 w 1196975"/>
                    <a:gd name="connsiteY2" fmla="*/ 147637 h 374650"/>
                    <a:gd name="connsiteX3" fmla="*/ 823912 w 1196975"/>
                    <a:gd name="connsiteY3" fmla="*/ 273050 h 374650"/>
                    <a:gd name="connsiteX4" fmla="*/ 1196975 w 1196975"/>
                    <a:gd name="connsiteY4" fmla="*/ 66675 h 374650"/>
                    <a:gd name="connsiteX5" fmla="*/ 1093787 w 1196975"/>
                    <a:gd name="connsiteY5" fmla="*/ 344488 h 374650"/>
                    <a:gd name="connsiteX6" fmla="*/ 0 w 1196975"/>
                    <a:gd name="connsiteY6" fmla="*/ 374650 h 374650"/>
                    <a:gd name="connsiteX0" fmla="*/ 0 w 1196975"/>
                    <a:gd name="connsiteY0" fmla="*/ 374650 h 374650"/>
                    <a:gd name="connsiteX1" fmla="*/ 249237 w 1196975"/>
                    <a:gd name="connsiteY1" fmla="*/ 0 h 374650"/>
                    <a:gd name="connsiteX2" fmla="*/ 458787 w 1196975"/>
                    <a:gd name="connsiteY2" fmla="*/ 142874 h 374650"/>
                    <a:gd name="connsiteX3" fmla="*/ 823912 w 1196975"/>
                    <a:gd name="connsiteY3" fmla="*/ 273050 h 374650"/>
                    <a:gd name="connsiteX4" fmla="*/ 1196975 w 1196975"/>
                    <a:gd name="connsiteY4" fmla="*/ 66675 h 374650"/>
                    <a:gd name="connsiteX5" fmla="*/ 1093787 w 1196975"/>
                    <a:gd name="connsiteY5" fmla="*/ 344488 h 374650"/>
                    <a:gd name="connsiteX6" fmla="*/ 0 w 1196975"/>
                    <a:gd name="connsiteY6" fmla="*/ 374650 h 374650"/>
                    <a:gd name="connsiteX0" fmla="*/ 0 w 1196975"/>
                    <a:gd name="connsiteY0" fmla="*/ 374650 h 374650"/>
                    <a:gd name="connsiteX1" fmla="*/ 249237 w 1196975"/>
                    <a:gd name="connsiteY1" fmla="*/ 0 h 374650"/>
                    <a:gd name="connsiteX2" fmla="*/ 458787 w 1196975"/>
                    <a:gd name="connsiteY2" fmla="*/ 142874 h 374650"/>
                    <a:gd name="connsiteX3" fmla="*/ 823912 w 1196975"/>
                    <a:gd name="connsiteY3" fmla="*/ 273050 h 374650"/>
                    <a:gd name="connsiteX4" fmla="*/ 1196975 w 1196975"/>
                    <a:gd name="connsiteY4" fmla="*/ 66675 h 374650"/>
                    <a:gd name="connsiteX5" fmla="*/ 1093787 w 1196975"/>
                    <a:gd name="connsiteY5" fmla="*/ 344488 h 374650"/>
                    <a:gd name="connsiteX6" fmla="*/ 0 w 1196975"/>
                    <a:gd name="connsiteY6" fmla="*/ 374650 h 374650"/>
                    <a:gd name="connsiteX0" fmla="*/ 0 w 1196975"/>
                    <a:gd name="connsiteY0" fmla="*/ 374650 h 374650"/>
                    <a:gd name="connsiteX1" fmla="*/ 249237 w 1196975"/>
                    <a:gd name="connsiteY1" fmla="*/ 0 h 374650"/>
                    <a:gd name="connsiteX2" fmla="*/ 458787 w 1196975"/>
                    <a:gd name="connsiteY2" fmla="*/ 142874 h 374650"/>
                    <a:gd name="connsiteX3" fmla="*/ 823912 w 1196975"/>
                    <a:gd name="connsiteY3" fmla="*/ 273050 h 374650"/>
                    <a:gd name="connsiteX4" fmla="*/ 1196975 w 1196975"/>
                    <a:gd name="connsiteY4" fmla="*/ 66675 h 374650"/>
                    <a:gd name="connsiteX5" fmla="*/ 1093787 w 1196975"/>
                    <a:gd name="connsiteY5" fmla="*/ 344488 h 374650"/>
                    <a:gd name="connsiteX6" fmla="*/ 0 w 1196975"/>
                    <a:gd name="connsiteY6" fmla="*/ 374650 h 374650"/>
                    <a:gd name="connsiteX0" fmla="*/ 0 w 1196975"/>
                    <a:gd name="connsiteY0" fmla="*/ 374650 h 374650"/>
                    <a:gd name="connsiteX1" fmla="*/ 249237 w 1196975"/>
                    <a:gd name="connsiteY1" fmla="*/ 0 h 374650"/>
                    <a:gd name="connsiteX2" fmla="*/ 458787 w 1196975"/>
                    <a:gd name="connsiteY2" fmla="*/ 142874 h 374650"/>
                    <a:gd name="connsiteX3" fmla="*/ 823912 w 1196975"/>
                    <a:gd name="connsiteY3" fmla="*/ 273050 h 374650"/>
                    <a:gd name="connsiteX4" fmla="*/ 1196975 w 1196975"/>
                    <a:gd name="connsiteY4" fmla="*/ 66675 h 374650"/>
                    <a:gd name="connsiteX5" fmla="*/ 1093787 w 1196975"/>
                    <a:gd name="connsiteY5" fmla="*/ 344488 h 374650"/>
                    <a:gd name="connsiteX6" fmla="*/ 0 w 1196975"/>
                    <a:gd name="connsiteY6" fmla="*/ 374650 h 374650"/>
                    <a:gd name="connsiteX0" fmla="*/ 0 w 1196975"/>
                    <a:gd name="connsiteY0" fmla="*/ 374650 h 420688"/>
                    <a:gd name="connsiteX1" fmla="*/ 249237 w 1196975"/>
                    <a:gd name="connsiteY1" fmla="*/ 0 h 420688"/>
                    <a:gd name="connsiteX2" fmla="*/ 458787 w 1196975"/>
                    <a:gd name="connsiteY2" fmla="*/ 142874 h 420688"/>
                    <a:gd name="connsiteX3" fmla="*/ 823912 w 1196975"/>
                    <a:gd name="connsiteY3" fmla="*/ 273050 h 420688"/>
                    <a:gd name="connsiteX4" fmla="*/ 1196975 w 1196975"/>
                    <a:gd name="connsiteY4" fmla="*/ 66675 h 420688"/>
                    <a:gd name="connsiteX5" fmla="*/ 1108075 w 1196975"/>
                    <a:gd name="connsiteY5" fmla="*/ 420688 h 420688"/>
                    <a:gd name="connsiteX6" fmla="*/ 0 w 1196975"/>
                    <a:gd name="connsiteY6" fmla="*/ 374650 h 420688"/>
                    <a:gd name="connsiteX0" fmla="*/ 0 w 1196975"/>
                    <a:gd name="connsiteY0" fmla="*/ 374650 h 374650"/>
                    <a:gd name="connsiteX1" fmla="*/ 249237 w 1196975"/>
                    <a:gd name="connsiteY1" fmla="*/ 0 h 374650"/>
                    <a:gd name="connsiteX2" fmla="*/ 458787 w 1196975"/>
                    <a:gd name="connsiteY2" fmla="*/ 142874 h 374650"/>
                    <a:gd name="connsiteX3" fmla="*/ 823912 w 1196975"/>
                    <a:gd name="connsiteY3" fmla="*/ 273050 h 374650"/>
                    <a:gd name="connsiteX4" fmla="*/ 1196975 w 1196975"/>
                    <a:gd name="connsiteY4" fmla="*/ 66675 h 374650"/>
                    <a:gd name="connsiteX5" fmla="*/ 1101725 w 1196975"/>
                    <a:gd name="connsiteY5" fmla="*/ 344488 h 374650"/>
                    <a:gd name="connsiteX6" fmla="*/ 0 w 1196975"/>
                    <a:gd name="connsiteY6" fmla="*/ 374650 h 374650"/>
                    <a:gd name="connsiteX0" fmla="*/ 0 w 1196975"/>
                    <a:gd name="connsiteY0" fmla="*/ 374650 h 406400"/>
                    <a:gd name="connsiteX1" fmla="*/ 249237 w 1196975"/>
                    <a:gd name="connsiteY1" fmla="*/ 0 h 406400"/>
                    <a:gd name="connsiteX2" fmla="*/ 458787 w 1196975"/>
                    <a:gd name="connsiteY2" fmla="*/ 142874 h 406400"/>
                    <a:gd name="connsiteX3" fmla="*/ 823912 w 1196975"/>
                    <a:gd name="connsiteY3" fmla="*/ 273050 h 406400"/>
                    <a:gd name="connsiteX4" fmla="*/ 1196975 w 1196975"/>
                    <a:gd name="connsiteY4" fmla="*/ 66675 h 406400"/>
                    <a:gd name="connsiteX5" fmla="*/ 1101725 w 1196975"/>
                    <a:gd name="connsiteY5" fmla="*/ 344488 h 406400"/>
                    <a:gd name="connsiteX6" fmla="*/ 1000125 w 1196975"/>
                    <a:gd name="connsiteY6" fmla="*/ 406400 h 406400"/>
                    <a:gd name="connsiteX7" fmla="*/ 0 w 1196975"/>
                    <a:gd name="connsiteY7" fmla="*/ 374650 h 406400"/>
                    <a:gd name="connsiteX0" fmla="*/ 0 w 1205858"/>
                    <a:gd name="connsiteY0" fmla="*/ 374650 h 406400"/>
                    <a:gd name="connsiteX1" fmla="*/ 249237 w 1205858"/>
                    <a:gd name="connsiteY1" fmla="*/ 0 h 406400"/>
                    <a:gd name="connsiteX2" fmla="*/ 458787 w 1205858"/>
                    <a:gd name="connsiteY2" fmla="*/ 142874 h 406400"/>
                    <a:gd name="connsiteX3" fmla="*/ 823912 w 1205858"/>
                    <a:gd name="connsiteY3" fmla="*/ 273050 h 406400"/>
                    <a:gd name="connsiteX4" fmla="*/ 1196975 w 1205858"/>
                    <a:gd name="connsiteY4" fmla="*/ 66675 h 406400"/>
                    <a:gd name="connsiteX5" fmla="*/ 1068387 w 1205858"/>
                    <a:gd name="connsiteY5" fmla="*/ 230188 h 406400"/>
                    <a:gd name="connsiteX6" fmla="*/ 1101725 w 1205858"/>
                    <a:gd name="connsiteY6" fmla="*/ 344488 h 406400"/>
                    <a:gd name="connsiteX7" fmla="*/ 1000125 w 1205858"/>
                    <a:gd name="connsiteY7" fmla="*/ 406400 h 406400"/>
                    <a:gd name="connsiteX8" fmla="*/ 0 w 1205858"/>
                    <a:gd name="connsiteY8" fmla="*/ 374650 h 406400"/>
                    <a:gd name="connsiteX0" fmla="*/ 0 w 1196975"/>
                    <a:gd name="connsiteY0" fmla="*/ 374650 h 406400"/>
                    <a:gd name="connsiteX1" fmla="*/ 249237 w 1196975"/>
                    <a:gd name="connsiteY1" fmla="*/ 0 h 406400"/>
                    <a:gd name="connsiteX2" fmla="*/ 458787 w 1196975"/>
                    <a:gd name="connsiteY2" fmla="*/ 142874 h 406400"/>
                    <a:gd name="connsiteX3" fmla="*/ 823912 w 1196975"/>
                    <a:gd name="connsiteY3" fmla="*/ 273050 h 406400"/>
                    <a:gd name="connsiteX4" fmla="*/ 1196975 w 1196975"/>
                    <a:gd name="connsiteY4" fmla="*/ 66675 h 406400"/>
                    <a:gd name="connsiteX5" fmla="*/ 1068387 w 1196975"/>
                    <a:gd name="connsiteY5" fmla="*/ 230188 h 406400"/>
                    <a:gd name="connsiteX6" fmla="*/ 1101725 w 1196975"/>
                    <a:gd name="connsiteY6" fmla="*/ 344488 h 406400"/>
                    <a:gd name="connsiteX7" fmla="*/ 1000125 w 1196975"/>
                    <a:gd name="connsiteY7" fmla="*/ 406400 h 406400"/>
                    <a:gd name="connsiteX8" fmla="*/ 0 w 1196975"/>
                    <a:gd name="connsiteY8" fmla="*/ 374650 h 406400"/>
                    <a:gd name="connsiteX0" fmla="*/ 0 w 1196975"/>
                    <a:gd name="connsiteY0" fmla="*/ 374650 h 406400"/>
                    <a:gd name="connsiteX1" fmla="*/ 249237 w 1196975"/>
                    <a:gd name="connsiteY1" fmla="*/ 0 h 406400"/>
                    <a:gd name="connsiteX2" fmla="*/ 458787 w 1196975"/>
                    <a:gd name="connsiteY2" fmla="*/ 142874 h 406400"/>
                    <a:gd name="connsiteX3" fmla="*/ 823912 w 1196975"/>
                    <a:gd name="connsiteY3" fmla="*/ 273050 h 406400"/>
                    <a:gd name="connsiteX4" fmla="*/ 1196975 w 1196975"/>
                    <a:gd name="connsiteY4" fmla="*/ 66675 h 406400"/>
                    <a:gd name="connsiteX5" fmla="*/ 1068387 w 1196975"/>
                    <a:gd name="connsiteY5" fmla="*/ 230188 h 406400"/>
                    <a:gd name="connsiteX6" fmla="*/ 1101725 w 1196975"/>
                    <a:gd name="connsiteY6" fmla="*/ 344488 h 406400"/>
                    <a:gd name="connsiteX7" fmla="*/ 1000125 w 1196975"/>
                    <a:gd name="connsiteY7" fmla="*/ 406400 h 406400"/>
                    <a:gd name="connsiteX8" fmla="*/ 0 w 1196975"/>
                    <a:gd name="connsiteY8" fmla="*/ 374650 h 406400"/>
                    <a:gd name="connsiteX0" fmla="*/ 0 w 1196975"/>
                    <a:gd name="connsiteY0" fmla="*/ 374650 h 406400"/>
                    <a:gd name="connsiteX1" fmla="*/ 249237 w 1196975"/>
                    <a:gd name="connsiteY1" fmla="*/ 0 h 406400"/>
                    <a:gd name="connsiteX2" fmla="*/ 458787 w 1196975"/>
                    <a:gd name="connsiteY2" fmla="*/ 142874 h 406400"/>
                    <a:gd name="connsiteX3" fmla="*/ 823912 w 1196975"/>
                    <a:gd name="connsiteY3" fmla="*/ 273050 h 406400"/>
                    <a:gd name="connsiteX4" fmla="*/ 1196975 w 1196975"/>
                    <a:gd name="connsiteY4" fmla="*/ 66675 h 406400"/>
                    <a:gd name="connsiteX5" fmla="*/ 1068387 w 1196975"/>
                    <a:gd name="connsiteY5" fmla="*/ 230188 h 406400"/>
                    <a:gd name="connsiteX6" fmla="*/ 1101725 w 1196975"/>
                    <a:gd name="connsiteY6" fmla="*/ 344488 h 406400"/>
                    <a:gd name="connsiteX7" fmla="*/ 1000125 w 1196975"/>
                    <a:gd name="connsiteY7" fmla="*/ 406400 h 406400"/>
                    <a:gd name="connsiteX8" fmla="*/ 0 w 1196975"/>
                    <a:gd name="connsiteY8" fmla="*/ 374650 h 406400"/>
                    <a:gd name="connsiteX0" fmla="*/ 0 w 1196975"/>
                    <a:gd name="connsiteY0" fmla="*/ 374650 h 406400"/>
                    <a:gd name="connsiteX1" fmla="*/ 249237 w 1196975"/>
                    <a:gd name="connsiteY1" fmla="*/ 0 h 406400"/>
                    <a:gd name="connsiteX2" fmla="*/ 458787 w 1196975"/>
                    <a:gd name="connsiteY2" fmla="*/ 142874 h 406400"/>
                    <a:gd name="connsiteX3" fmla="*/ 823912 w 1196975"/>
                    <a:gd name="connsiteY3" fmla="*/ 273050 h 406400"/>
                    <a:gd name="connsiteX4" fmla="*/ 1196975 w 1196975"/>
                    <a:gd name="connsiteY4" fmla="*/ 66675 h 406400"/>
                    <a:gd name="connsiteX5" fmla="*/ 1063624 w 1196975"/>
                    <a:gd name="connsiteY5" fmla="*/ 236538 h 406400"/>
                    <a:gd name="connsiteX6" fmla="*/ 1101725 w 1196975"/>
                    <a:gd name="connsiteY6" fmla="*/ 344488 h 406400"/>
                    <a:gd name="connsiteX7" fmla="*/ 1000125 w 1196975"/>
                    <a:gd name="connsiteY7" fmla="*/ 406400 h 406400"/>
                    <a:gd name="connsiteX8" fmla="*/ 0 w 1196975"/>
                    <a:gd name="connsiteY8" fmla="*/ 374650 h 406400"/>
                    <a:gd name="connsiteX0" fmla="*/ 0 w 1196975"/>
                    <a:gd name="connsiteY0" fmla="*/ 374650 h 406400"/>
                    <a:gd name="connsiteX1" fmla="*/ 249237 w 1196975"/>
                    <a:gd name="connsiteY1" fmla="*/ 0 h 406400"/>
                    <a:gd name="connsiteX2" fmla="*/ 458787 w 1196975"/>
                    <a:gd name="connsiteY2" fmla="*/ 142874 h 406400"/>
                    <a:gd name="connsiteX3" fmla="*/ 823912 w 1196975"/>
                    <a:gd name="connsiteY3" fmla="*/ 273050 h 406400"/>
                    <a:gd name="connsiteX4" fmla="*/ 1196975 w 1196975"/>
                    <a:gd name="connsiteY4" fmla="*/ 66675 h 406400"/>
                    <a:gd name="connsiteX5" fmla="*/ 1057274 w 1196975"/>
                    <a:gd name="connsiteY5" fmla="*/ 242888 h 406400"/>
                    <a:gd name="connsiteX6" fmla="*/ 1101725 w 1196975"/>
                    <a:gd name="connsiteY6" fmla="*/ 344488 h 406400"/>
                    <a:gd name="connsiteX7" fmla="*/ 1000125 w 1196975"/>
                    <a:gd name="connsiteY7" fmla="*/ 406400 h 406400"/>
                    <a:gd name="connsiteX8" fmla="*/ 0 w 1196975"/>
                    <a:gd name="connsiteY8" fmla="*/ 374650 h 40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6975" h="406400">
                      <a:moveTo>
                        <a:pt x="0" y="374650"/>
                      </a:moveTo>
                      <a:cubicBezTo>
                        <a:pt x="83079" y="249767"/>
                        <a:pt x="24870" y="174096"/>
                        <a:pt x="249237" y="0"/>
                      </a:cubicBezTo>
                      <a:cubicBezTo>
                        <a:pt x="320939" y="53181"/>
                        <a:pt x="363008" y="97366"/>
                        <a:pt x="458787" y="142874"/>
                      </a:cubicBezTo>
                      <a:cubicBezTo>
                        <a:pt x="621241" y="155044"/>
                        <a:pt x="767555" y="187060"/>
                        <a:pt x="823912" y="273050"/>
                      </a:cubicBezTo>
                      <a:cubicBezTo>
                        <a:pt x="989541" y="96308"/>
                        <a:pt x="1064683" y="86255"/>
                        <a:pt x="1196975" y="66675"/>
                      </a:cubicBezTo>
                      <a:cubicBezTo>
                        <a:pt x="1128978" y="132027"/>
                        <a:pt x="1062037" y="185473"/>
                        <a:pt x="1057274" y="242888"/>
                      </a:cubicBezTo>
                      <a:cubicBezTo>
                        <a:pt x="1062036" y="297128"/>
                        <a:pt x="1120246" y="313003"/>
                        <a:pt x="1101725" y="344488"/>
                      </a:cubicBezTo>
                      <a:cubicBezTo>
                        <a:pt x="1068387" y="345017"/>
                        <a:pt x="1033463" y="405871"/>
                        <a:pt x="1000125" y="406400"/>
                      </a:cubicBezTo>
                      <a:lnTo>
                        <a:pt x="0" y="37465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99" name="Freeform: Shape 98">
                  <a:extLst>
                    <a:ext uri="{FF2B5EF4-FFF2-40B4-BE49-F238E27FC236}">
                      <a16:creationId xmlns:a16="http://schemas.microsoft.com/office/drawing/2014/main" id="{FC240DAB-D40C-43DB-A693-616AF42ED37C}"/>
                    </a:ext>
                  </a:extLst>
                </p:cNvPr>
                <p:cNvSpPr/>
                <p:nvPr/>
              </p:nvSpPr>
              <p:spPr>
                <a:xfrm>
                  <a:off x="4620152" y="4333874"/>
                  <a:ext cx="578116" cy="267222"/>
                </a:xfrm>
                <a:custGeom>
                  <a:avLst/>
                  <a:gdLst>
                    <a:gd name="connsiteX0" fmla="*/ 0 w 225425"/>
                    <a:gd name="connsiteY0" fmla="*/ 0 h 301625"/>
                    <a:gd name="connsiteX1" fmla="*/ 225425 w 225425"/>
                    <a:gd name="connsiteY1" fmla="*/ 301625 h 301625"/>
                    <a:gd name="connsiteX2" fmla="*/ 165100 w 225425"/>
                    <a:gd name="connsiteY2" fmla="*/ 1588 h 301625"/>
                    <a:gd name="connsiteX3" fmla="*/ 0 w 225425"/>
                    <a:gd name="connsiteY3" fmla="*/ 0 h 301625"/>
                    <a:gd name="connsiteX0" fmla="*/ 0 w 225425"/>
                    <a:gd name="connsiteY0" fmla="*/ 0 h 301625"/>
                    <a:gd name="connsiteX1" fmla="*/ 225425 w 225425"/>
                    <a:gd name="connsiteY1" fmla="*/ 301625 h 301625"/>
                    <a:gd name="connsiteX2" fmla="*/ 165100 w 225425"/>
                    <a:gd name="connsiteY2" fmla="*/ 1588 h 301625"/>
                    <a:gd name="connsiteX3" fmla="*/ 0 w 225425"/>
                    <a:gd name="connsiteY3" fmla="*/ 0 h 301625"/>
                    <a:gd name="connsiteX0" fmla="*/ 0 w 258763"/>
                    <a:gd name="connsiteY0" fmla="*/ 0 h 300038"/>
                    <a:gd name="connsiteX1" fmla="*/ 258763 w 258763"/>
                    <a:gd name="connsiteY1" fmla="*/ 300038 h 300038"/>
                    <a:gd name="connsiteX2" fmla="*/ 198438 w 258763"/>
                    <a:gd name="connsiteY2" fmla="*/ 1 h 300038"/>
                    <a:gd name="connsiteX3" fmla="*/ 0 w 258763"/>
                    <a:gd name="connsiteY3" fmla="*/ 0 h 300038"/>
                    <a:gd name="connsiteX0" fmla="*/ 0 w 258763"/>
                    <a:gd name="connsiteY0" fmla="*/ 0 h 300038"/>
                    <a:gd name="connsiteX1" fmla="*/ 258763 w 258763"/>
                    <a:gd name="connsiteY1" fmla="*/ 300038 h 300038"/>
                    <a:gd name="connsiteX2" fmla="*/ 198438 w 258763"/>
                    <a:gd name="connsiteY2" fmla="*/ 1 h 300038"/>
                    <a:gd name="connsiteX3" fmla="*/ 0 w 258763"/>
                    <a:gd name="connsiteY3" fmla="*/ 0 h 300038"/>
                    <a:gd name="connsiteX0" fmla="*/ 0 w 258763"/>
                    <a:gd name="connsiteY0" fmla="*/ 0 h 300038"/>
                    <a:gd name="connsiteX1" fmla="*/ 258763 w 258763"/>
                    <a:gd name="connsiteY1" fmla="*/ 300038 h 300038"/>
                    <a:gd name="connsiteX2" fmla="*/ 198438 w 258763"/>
                    <a:gd name="connsiteY2" fmla="*/ 1 h 300038"/>
                    <a:gd name="connsiteX3" fmla="*/ 0 w 258763"/>
                    <a:gd name="connsiteY3" fmla="*/ 0 h 300038"/>
                    <a:gd name="connsiteX0" fmla="*/ 0 w 254000"/>
                    <a:gd name="connsiteY0" fmla="*/ 0 h 288926"/>
                    <a:gd name="connsiteX1" fmla="*/ 254000 w 254000"/>
                    <a:gd name="connsiteY1" fmla="*/ 288926 h 288926"/>
                    <a:gd name="connsiteX2" fmla="*/ 198438 w 254000"/>
                    <a:gd name="connsiteY2" fmla="*/ 1 h 288926"/>
                    <a:gd name="connsiteX3" fmla="*/ 0 w 254000"/>
                    <a:gd name="connsiteY3" fmla="*/ 0 h 288926"/>
                    <a:gd name="connsiteX0" fmla="*/ 0 w 254000"/>
                    <a:gd name="connsiteY0" fmla="*/ 0 h 288926"/>
                    <a:gd name="connsiteX1" fmla="*/ 254000 w 254000"/>
                    <a:gd name="connsiteY1" fmla="*/ 288926 h 288926"/>
                    <a:gd name="connsiteX2" fmla="*/ 198438 w 254000"/>
                    <a:gd name="connsiteY2" fmla="*/ 1 h 288926"/>
                    <a:gd name="connsiteX3" fmla="*/ 0 w 254000"/>
                    <a:gd name="connsiteY3" fmla="*/ 0 h 288926"/>
                    <a:gd name="connsiteX0" fmla="*/ 0 w 254000"/>
                    <a:gd name="connsiteY0" fmla="*/ 0 h 288926"/>
                    <a:gd name="connsiteX1" fmla="*/ 254000 w 254000"/>
                    <a:gd name="connsiteY1" fmla="*/ 288926 h 288926"/>
                    <a:gd name="connsiteX2" fmla="*/ 220663 w 254000"/>
                    <a:gd name="connsiteY2" fmla="*/ 125412 h 288926"/>
                    <a:gd name="connsiteX3" fmla="*/ 198438 w 254000"/>
                    <a:gd name="connsiteY3" fmla="*/ 1 h 288926"/>
                    <a:gd name="connsiteX4" fmla="*/ 0 w 254000"/>
                    <a:gd name="connsiteY4" fmla="*/ 0 h 288926"/>
                    <a:gd name="connsiteX0" fmla="*/ 0 w 254000"/>
                    <a:gd name="connsiteY0" fmla="*/ 0 h 288926"/>
                    <a:gd name="connsiteX1" fmla="*/ 254000 w 254000"/>
                    <a:gd name="connsiteY1" fmla="*/ 288926 h 288926"/>
                    <a:gd name="connsiteX2" fmla="*/ 220663 w 254000"/>
                    <a:gd name="connsiteY2" fmla="*/ 125412 h 288926"/>
                    <a:gd name="connsiteX3" fmla="*/ 171450 w 254000"/>
                    <a:gd name="connsiteY3" fmla="*/ 38101 h 288926"/>
                    <a:gd name="connsiteX4" fmla="*/ 0 w 254000"/>
                    <a:gd name="connsiteY4" fmla="*/ 0 h 288926"/>
                    <a:gd name="connsiteX0" fmla="*/ 0 w 254000"/>
                    <a:gd name="connsiteY0" fmla="*/ 0 h 288926"/>
                    <a:gd name="connsiteX1" fmla="*/ 254000 w 254000"/>
                    <a:gd name="connsiteY1" fmla="*/ 288926 h 288926"/>
                    <a:gd name="connsiteX2" fmla="*/ 220663 w 254000"/>
                    <a:gd name="connsiteY2" fmla="*/ 125412 h 288926"/>
                    <a:gd name="connsiteX3" fmla="*/ 171450 w 254000"/>
                    <a:gd name="connsiteY3" fmla="*/ 38101 h 288926"/>
                    <a:gd name="connsiteX4" fmla="*/ 0 w 254000"/>
                    <a:gd name="connsiteY4" fmla="*/ 0 h 288926"/>
                    <a:gd name="connsiteX0" fmla="*/ 0 w 255588"/>
                    <a:gd name="connsiteY0" fmla="*/ 0 h 285751"/>
                    <a:gd name="connsiteX1" fmla="*/ 255588 w 255588"/>
                    <a:gd name="connsiteY1" fmla="*/ 285751 h 285751"/>
                    <a:gd name="connsiteX2" fmla="*/ 220663 w 255588"/>
                    <a:gd name="connsiteY2" fmla="*/ 125412 h 285751"/>
                    <a:gd name="connsiteX3" fmla="*/ 171450 w 255588"/>
                    <a:gd name="connsiteY3" fmla="*/ 38101 h 285751"/>
                    <a:gd name="connsiteX4" fmla="*/ 0 w 255588"/>
                    <a:gd name="connsiteY4" fmla="*/ 0 h 285751"/>
                    <a:gd name="connsiteX0" fmla="*/ 0 w 255588"/>
                    <a:gd name="connsiteY0" fmla="*/ 0 h 285751"/>
                    <a:gd name="connsiteX1" fmla="*/ 255588 w 255588"/>
                    <a:gd name="connsiteY1" fmla="*/ 285751 h 285751"/>
                    <a:gd name="connsiteX2" fmla="*/ 220663 w 255588"/>
                    <a:gd name="connsiteY2" fmla="*/ 125412 h 285751"/>
                    <a:gd name="connsiteX3" fmla="*/ 171450 w 255588"/>
                    <a:gd name="connsiteY3" fmla="*/ 38101 h 285751"/>
                    <a:gd name="connsiteX4" fmla="*/ 0 w 255588"/>
                    <a:gd name="connsiteY4" fmla="*/ 0 h 285751"/>
                    <a:gd name="connsiteX0" fmla="*/ 0 w 558800"/>
                    <a:gd name="connsiteY0" fmla="*/ 0 h 252414"/>
                    <a:gd name="connsiteX1" fmla="*/ 558800 w 558800"/>
                    <a:gd name="connsiteY1" fmla="*/ 252414 h 252414"/>
                    <a:gd name="connsiteX2" fmla="*/ 523875 w 558800"/>
                    <a:gd name="connsiteY2" fmla="*/ 92075 h 252414"/>
                    <a:gd name="connsiteX3" fmla="*/ 474662 w 558800"/>
                    <a:gd name="connsiteY3" fmla="*/ 4764 h 252414"/>
                    <a:gd name="connsiteX4" fmla="*/ 0 w 558800"/>
                    <a:gd name="connsiteY4" fmla="*/ 0 h 252414"/>
                    <a:gd name="connsiteX0" fmla="*/ 0 w 565150"/>
                    <a:gd name="connsiteY0" fmla="*/ 0 h 241302"/>
                    <a:gd name="connsiteX1" fmla="*/ 565150 w 565150"/>
                    <a:gd name="connsiteY1" fmla="*/ 241302 h 241302"/>
                    <a:gd name="connsiteX2" fmla="*/ 523875 w 565150"/>
                    <a:gd name="connsiteY2" fmla="*/ 92075 h 241302"/>
                    <a:gd name="connsiteX3" fmla="*/ 474662 w 565150"/>
                    <a:gd name="connsiteY3" fmla="*/ 4764 h 241302"/>
                    <a:gd name="connsiteX4" fmla="*/ 0 w 565150"/>
                    <a:gd name="connsiteY4" fmla="*/ 0 h 241302"/>
                    <a:gd name="connsiteX0" fmla="*/ 0 w 565150"/>
                    <a:gd name="connsiteY0" fmla="*/ 0 h 247672"/>
                    <a:gd name="connsiteX1" fmla="*/ 565150 w 565150"/>
                    <a:gd name="connsiteY1" fmla="*/ 241302 h 247672"/>
                    <a:gd name="connsiteX2" fmla="*/ 523875 w 565150"/>
                    <a:gd name="connsiteY2" fmla="*/ 92075 h 247672"/>
                    <a:gd name="connsiteX3" fmla="*/ 474662 w 565150"/>
                    <a:gd name="connsiteY3" fmla="*/ 4764 h 247672"/>
                    <a:gd name="connsiteX4" fmla="*/ 0 w 565150"/>
                    <a:gd name="connsiteY4" fmla="*/ 0 h 247672"/>
                    <a:gd name="connsiteX0" fmla="*/ 9580 w 574730"/>
                    <a:gd name="connsiteY0" fmla="*/ 0 h 242919"/>
                    <a:gd name="connsiteX1" fmla="*/ 210398 w 574730"/>
                    <a:gd name="connsiteY1" fmla="*/ 146050 h 242919"/>
                    <a:gd name="connsiteX2" fmla="*/ 574730 w 574730"/>
                    <a:gd name="connsiteY2" fmla="*/ 241302 h 242919"/>
                    <a:gd name="connsiteX3" fmla="*/ 533455 w 574730"/>
                    <a:gd name="connsiteY3" fmla="*/ 92075 h 242919"/>
                    <a:gd name="connsiteX4" fmla="*/ 484242 w 574730"/>
                    <a:gd name="connsiteY4" fmla="*/ 4764 h 242919"/>
                    <a:gd name="connsiteX5" fmla="*/ 9580 w 574730"/>
                    <a:gd name="connsiteY5" fmla="*/ 0 h 242919"/>
                    <a:gd name="connsiteX0" fmla="*/ 14776 w 579926"/>
                    <a:gd name="connsiteY0" fmla="*/ 0 h 242919"/>
                    <a:gd name="connsiteX1" fmla="*/ 215594 w 579926"/>
                    <a:gd name="connsiteY1" fmla="*/ 146050 h 242919"/>
                    <a:gd name="connsiteX2" fmla="*/ 579926 w 579926"/>
                    <a:gd name="connsiteY2" fmla="*/ 241302 h 242919"/>
                    <a:gd name="connsiteX3" fmla="*/ 538651 w 579926"/>
                    <a:gd name="connsiteY3" fmla="*/ 92075 h 242919"/>
                    <a:gd name="connsiteX4" fmla="*/ 489438 w 579926"/>
                    <a:gd name="connsiteY4" fmla="*/ 4764 h 242919"/>
                    <a:gd name="connsiteX5" fmla="*/ 14776 w 579926"/>
                    <a:gd name="connsiteY5" fmla="*/ 0 h 242919"/>
                    <a:gd name="connsiteX0" fmla="*/ 14776 w 579926"/>
                    <a:gd name="connsiteY0" fmla="*/ 0 h 245316"/>
                    <a:gd name="connsiteX1" fmla="*/ 215594 w 579926"/>
                    <a:gd name="connsiteY1" fmla="*/ 146050 h 245316"/>
                    <a:gd name="connsiteX2" fmla="*/ 579926 w 579926"/>
                    <a:gd name="connsiteY2" fmla="*/ 241302 h 245316"/>
                    <a:gd name="connsiteX3" fmla="*/ 538651 w 579926"/>
                    <a:gd name="connsiteY3" fmla="*/ 92075 h 245316"/>
                    <a:gd name="connsiteX4" fmla="*/ 489438 w 579926"/>
                    <a:gd name="connsiteY4" fmla="*/ 4764 h 245316"/>
                    <a:gd name="connsiteX5" fmla="*/ 14776 w 579926"/>
                    <a:gd name="connsiteY5" fmla="*/ 0 h 245316"/>
                    <a:gd name="connsiteX0" fmla="*/ 25265 w 590415"/>
                    <a:gd name="connsiteY0" fmla="*/ 0 h 244607"/>
                    <a:gd name="connsiteX1" fmla="*/ 160996 w 590415"/>
                    <a:gd name="connsiteY1" fmla="*/ 125412 h 244607"/>
                    <a:gd name="connsiteX2" fmla="*/ 590415 w 590415"/>
                    <a:gd name="connsiteY2" fmla="*/ 241302 h 244607"/>
                    <a:gd name="connsiteX3" fmla="*/ 549140 w 590415"/>
                    <a:gd name="connsiteY3" fmla="*/ 92075 h 244607"/>
                    <a:gd name="connsiteX4" fmla="*/ 499927 w 590415"/>
                    <a:gd name="connsiteY4" fmla="*/ 4764 h 244607"/>
                    <a:gd name="connsiteX5" fmla="*/ 25265 w 590415"/>
                    <a:gd name="connsiteY5" fmla="*/ 0 h 244607"/>
                    <a:gd name="connsiteX0" fmla="*/ 25265 w 590415"/>
                    <a:gd name="connsiteY0" fmla="*/ 0 h 244154"/>
                    <a:gd name="connsiteX1" fmla="*/ 160996 w 590415"/>
                    <a:gd name="connsiteY1" fmla="*/ 125412 h 244154"/>
                    <a:gd name="connsiteX2" fmla="*/ 590415 w 590415"/>
                    <a:gd name="connsiteY2" fmla="*/ 241302 h 244154"/>
                    <a:gd name="connsiteX3" fmla="*/ 549140 w 590415"/>
                    <a:gd name="connsiteY3" fmla="*/ 92075 h 244154"/>
                    <a:gd name="connsiteX4" fmla="*/ 499927 w 590415"/>
                    <a:gd name="connsiteY4" fmla="*/ 4764 h 244154"/>
                    <a:gd name="connsiteX5" fmla="*/ 25265 w 590415"/>
                    <a:gd name="connsiteY5" fmla="*/ 0 h 244154"/>
                    <a:gd name="connsiteX0" fmla="*/ 25265 w 590415"/>
                    <a:gd name="connsiteY0" fmla="*/ 0 h 244872"/>
                    <a:gd name="connsiteX1" fmla="*/ 160996 w 590415"/>
                    <a:gd name="connsiteY1" fmla="*/ 125412 h 244872"/>
                    <a:gd name="connsiteX2" fmla="*/ 590415 w 590415"/>
                    <a:gd name="connsiteY2" fmla="*/ 241302 h 244872"/>
                    <a:gd name="connsiteX3" fmla="*/ 549140 w 590415"/>
                    <a:gd name="connsiteY3" fmla="*/ 92075 h 244872"/>
                    <a:gd name="connsiteX4" fmla="*/ 499927 w 590415"/>
                    <a:gd name="connsiteY4" fmla="*/ 4764 h 244872"/>
                    <a:gd name="connsiteX5" fmla="*/ 25265 w 590415"/>
                    <a:gd name="connsiteY5" fmla="*/ 0 h 244872"/>
                    <a:gd name="connsiteX0" fmla="*/ 27254 w 592404"/>
                    <a:gd name="connsiteY0" fmla="*/ 0 h 244872"/>
                    <a:gd name="connsiteX1" fmla="*/ 155048 w 592404"/>
                    <a:gd name="connsiteY1" fmla="*/ 125412 h 244872"/>
                    <a:gd name="connsiteX2" fmla="*/ 592404 w 592404"/>
                    <a:gd name="connsiteY2" fmla="*/ 241302 h 244872"/>
                    <a:gd name="connsiteX3" fmla="*/ 551129 w 592404"/>
                    <a:gd name="connsiteY3" fmla="*/ 92075 h 244872"/>
                    <a:gd name="connsiteX4" fmla="*/ 501916 w 592404"/>
                    <a:gd name="connsiteY4" fmla="*/ 4764 h 244872"/>
                    <a:gd name="connsiteX5" fmla="*/ 27254 w 592404"/>
                    <a:gd name="connsiteY5" fmla="*/ 0 h 244872"/>
                    <a:gd name="connsiteX0" fmla="*/ 27254 w 592404"/>
                    <a:gd name="connsiteY0" fmla="*/ 0 h 244872"/>
                    <a:gd name="connsiteX1" fmla="*/ 155048 w 592404"/>
                    <a:gd name="connsiteY1" fmla="*/ 125412 h 244872"/>
                    <a:gd name="connsiteX2" fmla="*/ 592404 w 592404"/>
                    <a:gd name="connsiteY2" fmla="*/ 241302 h 244872"/>
                    <a:gd name="connsiteX3" fmla="*/ 424129 w 592404"/>
                    <a:gd name="connsiteY3" fmla="*/ 119062 h 244872"/>
                    <a:gd name="connsiteX4" fmla="*/ 501916 w 592404"/>
                    <a:gd name="connsiteY4" fmla="*/ 4764 h 244872"/>
                    <a:gd name="connsiteX5" fmla="*/ 27254 w 592404"/>
                    <a:gd name="connsiteY5" fmla="*/ 0 h 244872"/>
                    <a:gd name="connsiteX0" fmla="*/ 27254 w 592404"/>
                    <a:gd name="connsiteY0" fmla="*/ 33337 h 278209"/>
                    <a:gd name="connsiteX1" fmla="*/ 155048 w 592404"/>
                    <a:gd name="connsiteY1" fmla="*/ 158749 h 278209"/>
                    <a:gd name="connsiteX2" fmla="*/ 592404 w 592404"/>
                    <a:gd name="connsiteY2" fmla="*/ 274639 h 278209"/>
                    <a:gd name="connsiteX3" fmla="*/ 424129 w 592404"/>
                    <a:gd name="connsiteY3" fmla="*/ 152399 h 278209"/>
                    <a:gd name="connsiteX4" fmla="*/ 501916 w 592404"/>
                    <a:gd name="connsiteY4" fmla="*/ 38101 h 278209"/>
                    <a:gd name="connsiteX5" fmla="*/ 372536 w 592404"/>
                    <a:gd name="connsiteY5" fmla="*/ 0 h 278209"/>
                    <a:gd name="connsiteX6" fmla="*/ 27254 w 592404"/>
                    <a:gd name="connsiteY6" fmla="*/ 33337 h 278209"/>
                    <a:gd name="connsiteX0" fmla="*/ 27254 w 592404"/>
                    <a:gd name="connsiteY0" fmla="*/ 33337 h 278209"/>
                    <a:gd name="connsiteX1" fmla="*/ 155048 w 592404"/>
                    <a:gd name="connsiteY1" fmla="*/ 158749 h 278209"/>
                    <a:gd name="connsiteX2" fmla="*/ 592404 w 592404"/>
                    <a:gd name="connsiteY2" fmla="*/ 274639 h 278209"/>
                    <a:gd name="connsiteX3" fmla="*/ 424129 w 592404"/>
                    <a:gd name="connsiteY3" fmla="*/ 152399 h 278209"/>
                    <a:gd name="connsiteX4" fmla="*/ 428891 w 592404"/>
                    <a:gd name="connsiteY4" fmla="*/ 87313 h 278209"/>
                    <a:gd name="connsiteX5" fmla="*/ 372536 w 592404"/>
                    <a:gd name="connsiteY5" fmla="*/ 0 h 278209"/>
                    <a:gd name="connsiteX6" fmla="*/ 27254 w 592404"/>
                    <a:gd name="connsiteY6" fmla="*/ 33337 h 278209"/>
                    <a:gd name="connsiteX0" fmla="*/ 27254 w 592404"/>
                    <a:gd name="connsiteY0" fmla="*/ 26987 h 271859"/>
                    <a:gd name="connsiteX1" fmla="*/ 155048 w 592404"/>
                    <a:gd name="connsiteY1" fmla="*/ 152399 h 271859"/>
                    <a:gd name="connsiteX2" fmla="*/ 592404 w 592404"/>
                    <a:gd name="connsiteY2" fmla="*/ 268289 h 271859"/>
                    <a:gd name="connsiteX3" fmla="*/ 424129 w 592404"/>
                    <a:gd name="connsiteY3" fmla="*/ 146049 h 271859"/>
                    <a:gd name="connsiteX4" fmla="*/ 428891 w 592404"/>
                    <a:gd name="connsiteY4" fmla="*/ 80963 h 271859"/>
                    <a:gd name="connsiteX5" fmla="*/ 340786 w 592404"/>
                    <a:gd name="connsiteY5" fmla="*/ 0 h 271859"/>
                    <a:gd name="connsiteX6" fmla="*/ 27254 w 592404"/>
                    <a:gd name="connsiteY6" fmla="*/ 26987 h 271859"/>
                    <a:gd name="connsiteX0" fmla="*/ 27254 w 592404"/>
                    <a:gd name="connsiteY0" fmla="*/ 26987 h 271859"/>
                    <a:gd name="connsiteX1" fmla="*/ 155048 w 592404"/>
                    <a:gd name="connsiteY1" fmla="*/ 152399 h 271859"/>
                    <a:gd name="connsiteX2" fmla="*/ 592404 w 592404"/>
                    <a:gd name="connsiteY2" fmla="*/ 268289 h 271859"/>
                    <a:gd name="connsiteX3" fmla="*/ 413016 w 592404"/>
                    <a:gd name="connsiteY3" fmla="*/ 157162 h 271859"/>
                    <a:gd name="connsiteX4" fmla="*/ 428891 w 592404"/>
                    <a:gd name="connsiteY4" fmla="*/ 80963 h 271859"/>
                    <a:gd name="connsiteX5" fmla="*/ 340786 w 592404"/>
                    <a:gd name="connsiteY5" fmla="*/ 0 h 271859"/>
                    <a:gd name="connsiteX6" fmla="*/ 27254 w 592404"/>
                    <a:gd name="connsiteY6" fmla="*/ 26987 h 271859"/>
                    <a:gd name="connsiteX0" fmla="*/ 27254 w 592404"/>
                    <a:gd name="connsiteY0" fmla="*/ 26987 h 271859"/>
                    <a:gd name="connsiteX1" fmla="*/ 155048 w 592404"/>
                    <a:gd name="connsiteY1" fmla="*/ 152399 h 271859"/>
                    <a:gd name="connsiteX2" fmla="*/ 592404 w 592404"/>
                    <a:gd name="connsiteY2" fmla="*/ 268289 h 271859"/>
                    <a:gd name="connsiteX3" fmla="*/ 413016 w 592404"/>
                    <a:gd name="connsiteY3" fmla="*/ 157162 h 271859"/>
                    <a:gd name="connsiteX4" fmla="*/ 428891 w 592404"/>
                    <a:gd name="connsiteY4" fmla="*/ 80963 h 271859"/>
                    <a:gd name="connsiteX5" fmla="*/ 340786 w 592404"/>
                    <a:gd name="connsiteY5" fmla="*/ 0 h 271859"/>
                    <a:gd name="connsiteX6" fmla="*/ 27254 w 592404"/>
                    <a:gd name="connsiteY6" fmla="*/ 26987 h 271859"/>
                    <a:gd name="connsiteX0" fmla="*/ 27254 w 578116"/>
                    <a:gd name="connsiteY0" fmla="*/ 26987 h 267222"/>
                    <a:gd name="connsiteX1" fmla="*/ 155048 w 578116"/>
                    <a:gd name="connsiteY1" fmla="*/ 152399 h 267222"/>
                    <a:gd name="connsiteX2" fmla="*/ 578116 w 578116"/>
                    <a:gd name="connsiteY2" fmla="*/ 263526 h 267222"/>
                    <a:gd name="connsiteX3" fmla="*/ 413016 w 578116"/>
                    <a:gd name="connsiteY3" fmla="*/ 157162 h 267222"/>
                    <a:gd name="connsiteX4" fmla="*/ 428891 w 578116"/>
                    <a:gd name="connsiteY4" fmla="*/ 80963 h 267222"/>
                    <a:gd name="connsiteX5" fmla="*/ 340786 w 578116"/>
                    <a:gd name="connsiteY5" fmla="*/ 0 h 267222"/>
                    <a:gd name="connsiteX6" fmla="*/ 27254 w 578116"/>
                    <a:gd name="connsiteY6" fmla="*/ 26987 h 267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8116" h="267222">
                      <a:moveTo>
                        <a:pt x="27254" y="26987"/>
                      </a:moveTo>
                      <a:cubicBezTo>
                        <a:pt x="-22620" y="54503"/>
                        <a:pt x="-16932" y="135995"/>
                        <a:pt x="155048" y="152399"/>
                      </a:cubicBezTo>
                      <a:cubicBezTo>
                        <a:pt x="279403" y="173566"/>
                        <a:pt x="272390" y="289190"/>
                        <a:pt x="578116" y="263526"/>
                      </a:cubicBezTo>
                      <a:cubicBezTo>
                        <a:pt x="478104" y="228071"/>
                        <a:pt x="424128" y="214842"/>
                        <a:pt x="413016" y="157162"/>
                      </a:cubicBezTo>
                      <a:lnTo>
                        <a:pt x="428891" y="80963"/>
                      </a:lnTo>
                      <a:cubicBezTo>
                        <a:pt x="386293" y="78846"/>
                        <a:pt x="383384" y="2117"/>
                        <a:pt x="340786" y="0"/>
                      </a:cubicBezTo>
                      <a:lnTo>
                        <a:pt x="27254" y="26987"/>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100" name="Freeform: Shape 99">
                  <a:extLst>
                    <a:ext uri="{FF2B5EF4-FFF2-40B4-BE49-F238E27FC236}">
                      <a16:creationId xmlns:a16="http://schemas.microsoft.com/office/drawing/2014/main" id="{8AF0E556-0CB4-469E-82B7-AD1E68BA36CB}"/>
                    </a:ext>
                  </a:extLst>
                </p:cNvPr>
                <p:cNvSpPr/>
                <p:nvPr/>
              </p:nvSpPr>
              <p:spPr>
                <a:xfrm>
                  <a:off x="4964113" y="3816350"/>
                  <a:ext cx="781050" cy="577850"/>
                </a:xfrm>
                <a:custGeom>
                  <a:avLst/>
                  <a:gdLst>
                    <a:gd name="connsiteX0" fmla="*/ 0 w 781050"/>
                    <a:gd name="connsiteY0" fmla="*/ 52388 h 577850"/>
                    <a:gd name="connsiteX1" fmla="*/ 117475 w 781050"/>
                    <a:gd name="connsiteY1" fmla="*/ 0 h 577850"/>
                    <a:gd name="connsiteX2" fmla="*/ 144462 w 781050"/>
                    <a:gd name="connsiteY2" fmla="*/ 88900 h 577850"/>
                    <a:gd name="connsiteX3" fmla="*/ 215900 w 781050"/>
                    <a:gd name="connsiteY3" fmla="*/ 44450 h 577850"/>
                    <a:gd name="connsiteX4" fmla="*/ 238125 w 781050"/>
                    <a:gd name="connsiteY4" fmla="*/ 112713 h 577850"/>
                    <a:gd name="connsiteX5" fmla="*/ 315912 w 781050"/>
                    <a:gd name="connsiteY5" fmla="*/ 85725 h 577850"/>
                    <a:gd name="connsiteX6" fmla="*/ 334962 w 781050"/>
                    <a:gd name="connsiteY6" fmla="*/ 139700 h 577850"/>
                    <a:gd name="connsiteX7" fmla="*/ 403225 w 781050"/>
                    <a:gd name="connsiteY7" fmla="*/ 119063 h 577850"/>
                    <a:gd name="connsiteX8" fmla="*/ 419100 w 781050"/>
                    <a:gd name="connsiteY8" fmla="*/ 184150 h 577850"/>
                    <a:gd name="connsiteX9" fmla="*/ 496887 w 781050"/>
                    <a:gd name="connsiteY9" fmla="*/ 160338 h 577850"/>
                    <a:gd name="connsiteX10" fmla="*/ 530225 w 781050"/>
                    <a:gd name="connsiteY10" fmla="*/ 220663 h 577850"/>
                    <a:gd name="connsiteX11" fmla="*/ 598487 w 781050"/>
                    <a:gd name="connsiteY11" fmla="*/ 207963 h 577850"/>
                    <a:gd name="connsiteX12" fmla="*/ 619125 w 781050"/>
                    <a:gd name="connsiteY12" fmla="*/ 258763 h 577850"/>
                    <a:gd name="connsiteX13" fmla="*/ 681037 w 781050"/>
                    <a:gd name="connsiteY13" fmla="*/ 230188 h 577850"/>
                    <a:gd name="connsiteX14" fmla="*/ 704850 w 781050"/>
                    <a:gd name="connsiteY14" fmla="*/ 288925 h 577850"/>
                    <a:gd name="connsiteX15" fmla="*/ 768350 w 781050"/>
                    <a:gd name="connsiteY15" fmla="*/ 255588 h 577850"/>
                    <a:gd name="connsiteX16" fmla="*/ 769937 w 781050"/>
                    <a:gd name="connsiteY16" fmla="*/ 333375 h 577850"/>
                    <a:gd name="connsiteX17" fmla="*/ 781050 w 781050"/>
                    <a:gd name="connsiteY17" fmla="*/ 350838 h 577850"/>
                    <a:gd name="connsiteX18" fmla="*/ 744537 w 781050"/>
                    <a:gd name="connsiteY18" fmla="*/ 400050 h 577850"/>
                    <a:gd name="connsiteX19" fmla="*/ 687387 w 781050"/>
                    <a:gd name="connsiteY19" fmla="*/ 382588 h 577850"/>
                    <a:gd name="connsiteX20" fmla="*/ 657225 w 781050"/>
                    <a:gd name="connsiteY20" fmla="*/ 425450 h 577850"/>
                    <a:gd name="connsiteX21" fmla="*/ 615950 w 781050"/>
                    <a:gd name="connsiteY21" fmla="*/ 388938 h 577850"/>
                    <a:gd name="connsiteX22" fmla="*/ 584200 w 781050"/>
                    <a:gd name="connsiteY22" fmla="*/ 427038 h 577850"/>
                    <a:gd name="connsiteX23" fmla="*/ 533400 w 781050"/>
                    <a:gd name="connsiteY23" fmla="*/ 401638 h 577850"/>
                    <a:gd name="connsiteX24" fmla="*/ 509587 w 781050"/>
                    <a:gd name="connsiteY24" fmla="*/ 449263 h 577850"/>
                    <a:gd name="connsiteX25" fmla="*/ 468312 w 781050"/>
                    <a:gd name="connsiteY25" fmla="*/ 428625 h 577850"/>
                    <a:gd name="connsiteX26" fmla="*/ 433387 w 781050"/>
                    <a:gd name="connsiteY26" fmla="*/ 479425 h 577850"/>
                    <a:gd name="connsiteX27" fmla="*/ 381000 w 781050"/>
                    <a:gd name="connsiteY27" fmla="*/ 458788 h 577850"/>
                    <a:gd name="connsiteX28" fmla="*/ 347662 w 781050"/>
                    <a:gd name="connsiteY28" fmla="*/ 504825 h 577850"/>
                    <a:gd name="connsiteX29" fmla="*/ 287337 w 781050"/>
                    <a:gd name="connsiteY29" fmla="*/ 488950 h 577850"/>
                    <a:gd name="connsiteX30" fmla="*/ 255587 w 781050"/>
                    <a:gd name="connsiteY30" fmla="*/ 544513 h 577850"/>
                    <a:gd name="connsiteX31" fmla="*/ 201612 w 781050"/>
                    <a:gd name="connsiteY31" fmla="*/ 523875 h 577850"/>
                    <a:gd name="connsiteX32" fmla="*/ 171450 w 781050"/>
                    <a:gd name="connsiteY32" fmla="*/ 577850 h 577850"/>
                    <a:gd name="connsiteX33" fmla="*/ 4762 w 781050"/>
                    <a:gd name="connsiteY33" fmla="*/ 514350 h 577850"/>
                    <a:gd name="connsiteX34" fmla="*/ 0 w 781050"/>
                    <a:gd name="connsiteY34" fmla="*/ 52388 h 57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781050" h="577850">
                      <a:moveTo>
                        <a:pt x="0" y="52388"/>
                      </a:moveTo>
                      <a:lnTo>
                        <a:pt x="117475" y="0"/>
                      </a:lnTo>
                      <a:lnTo>
                        <a:pt x="144462" y="88900"/>
                      </a:lnTo>
                      <a:lnTo>
                        <a:pt x="215900" y="44450"/>
                      </a:lnTo>
                      <a:lnTo>
                        <a:pt x="238125" y="112713"/>
                      </a:lnTo>
                      <a:lnTo>
                        <a:pt x="315912" y="85725"/>
                      </a:lnTo>
                      <a:lnTo>
                        <a:pt x="334962" y="139700"/>
                      </a:lnTo>
                      <a:lnTo>
                        <a:pt x="403225" y="119063"/>
                      </a:lnTo>
                      <a:lnTo>
                        <a:pt x="419100" y="184150"/>
                      </a:lnTo>
                      <a:lnTo>
                        <a:pt x="496887" y="160338"/>
                      </a:lnTo>
                      <a:lnTo>
                        <a:pt x="530225" y="220663"/>
                      </a:lnTo>
                      <a:lnTo>
                        <a:pt x="598487" y="207963"/>
                      </a:lnTo>
                      <a:lnTo>
                        <a:pt x="619125" y="258763"/>
                      </a:lnTo>
                      <a:lnTo>
                        <a:pt x="681037" y="230188"/>
                      </a:lnTo>
                      <a:lnTo>
                        <a:pt x="704850" y="288925"/>
                      </a:lnTo>
                      <a:lnTo>
                        <a:pt x="768350" y="255588"/>
                      </a:lnTo>
                      <a:lnTo>
                        <a:pt x="769937" y="333375"/>
                      </a:lnTo>
                      <a:lnTo>
                        <a:pt x="781050" y="350838"/>
                      </a:lnTo>
                      <a:lnTo>
                        <a:pt x="744537" y="400050"/>
                      </a:lnTo>
                      <a:lnTo>
                        <a:pt x="687387" y="382588"/>
                      </a:lnTo>
                      <a:lnTo>
                        <a:pt x="657225" y="425450"/>
                      </a:lnTo>
                      <a:lnTo>
                        <a:pt x="615950" y="388938"/>
                      </a:lnTo>
                      <a:lnTo>
                        <a:pt x="584200" y="427038"/>
                      </a:lnTo>
                      <a:lnTo>
                        <a:pt x="533400" y="401638"/>
                      </a:lnTo>
                      <a:lnTo>
                        <a:pt x="509587" y="449263"/>
                      </a:lnTo>
                      <a:lnTo>
                        <a:pt x="468312" y="428625"/>
                      </a:lnTo>
                      <a:lnTo>
                        <a:pt x="433387" y="479425"/>
                      </a:lnTo>
                      <a:lnTo>
                        <a:pt x="381000" y="458788"/>
                      </a:lnTo>
                      <a:lnTo>
                        <a:pt x="347662" y="504825"/>
                      </a:lnTo>
                      <a:lnTo>
                        <a:pt x="287337" y="488950"/>
                      </a:lnTo>
                      <a:lnTo>
                        <a:pt x="255587" y="544513"/>
                      </a:lnTo>
                      <a:lnTo>
                        <a:pt x="201612" y="523875"/>
                      </a:lnTo>
                      <a:lnTo>
                        <a:pt x="171450" y="577850"/>
                      </a:lnTo>
                      <a:lnTo>
                        <a:pt x="4762" y="514350"/>
                      </a:lnTo>
                      <a:cubicBezTo>
                        <a:pt x="3175" y="360363"/>
                        <a:pt x="1587" y="206375"/>
                        <a:pt x="0" y="523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grpSp>
            <p:nvGrpSpPr>
              <p:cNvPr id="80" name="Group 79">
                <a:extLst>
                  <a:ext uri="{FF2B5EF4-FFF2-40B4-BE49-F238E27FC236}">
                    <a16:creationId xmlns:a16="http://schemas.microsoft.com/office/drawing/2014/main" id="{7B992E22-F28A-498E-9B6E-630FE1BCB7A1}"/>
                  </a:ext>
                </a:extLst>
              </p:cNvPr>
              <p:cNvGrpSpPr>
                <a:grpSpLocks noChangeAspect="1"/>
              </p:cNvGrpSpPr>
              <p:nvPr/>
            </p:nvGrpSpPr>
            <p:grpSpPr>
              <a:xfrm flipH="1">
                <a:off x="6213577" y="1513448"/>
                <a:ext cx="703876" cy="267717"/>
                <a:chOff x="3106853" y="3486150"/>
                <a:chExt cx="3159586" cy="1201738"/>
              </a:xfrm>
              <a:solidFill>
                <a:srgbClr val="2774AA"/>
              </a:solidFill>
            </p:grpSpPr>
            <p:sp>
              <p:nvSpPr>
                <p:cNvPr id="91" name="Freeform: Shape 90">
                  <a:extLst>
                    <a:ext uri="{FF2B5EF4-FFF2-40B4-BE49-F238E27FC236}">
                      <a16:creationId xmlns:a16="http://schemas.microsoft.com/office/drawing/2014/main" id="{5BAEBD1E-9B5C-41F4-ABDD-6B8B817B6334}"/>
                    </a:ext>
                  </a:extLst>
                </p:cNvPr>
                <p:cNvSpPr/>
                <p:nvPr/>
              </p:nvSpPr>
              <p:spPr>
                <a:xfrm>
                  <a:off x="3106853" y="3702431"/>
                  <a:ext cx="3159586" cy="898557"/>
                </a:xfrm>
                <a:custGeom>
                  <a:avLst/>
                  <a:gdLst>
                    <a:gd name="connsiteX0" fmla="*/ 242434 w 3159555"/>
                    <a:gd name="connsiteY0" fmla="*/ 516491 h 906495"/>
                    <a:gd name="connsiteX1" fmla="*/ 21081 w 3159555"/>
                    <a:gd name="connsiteY1" fmla="*/ 361017 h 906495"/>
                    <a:gd name="connsiteX2" fmla="*/ 2687862 w 3159555"/>
                    <a:gd name="connsiteY2" fmla="*/ 416355 h 906495"/>
                    <a:gd name="connsiteX3" fmla="*/ 3151649 w 3159555"/>
                    <a:gd name="connsiteY3" fmla="*/ 0 h 906495"/>
                    <a:gd name="connsiteX4" fmla="*/ 2874958 w 3159555"/>
                    <a:gd name="connsiteY4" fmla="*/ 426896 h 906495"/>
                    <a:gd name="connsiteX5" fmla="*/ 2877593 w 3159555"/>
                    <a:gd name="connsiteY5" fmla="*/ 474329 h 906495"/>
                    <a:gd name="connsiteX6" fmla="*/ 3159555 w 3159555"/>
                    <a:gd name="connsiteY6" fmla="*/ 906495 h 906495"/>
                    <a:gd name="connsiteX7" fmla="*/ 2695767 w 3159555"/>
                    <a:gd name="connsiteY7" fmla="*/ 495410 h 906495"/>
                    <a:gd name="connsiteX8" fmla="*/ 0 w 3159555"/>
                    <a:gd name="connsiteY8" fmla="*/ 529667 h 906495"/>
                    <a:gd name="connsiteX9" fmla="*/ 242434 w 3159555"/>
                    <a:gd name="connsiteY9"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0 w 3159555"/>
                    <a:gd name="connsiteY9" fmla="*/ 529667 h 906495"/>
                    <a:gd name="connsiteX10" fmla="*/ 242434 w 3159555"/>
                    <a:gd name="connsiteY10"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0 w 3159555"/>
                    <a:gd name="connsiteY9" fmla="*/ 529667 h 906495"/>
                    <a:gd name="connsiteX10" fmla="*/ 242434 w 3159555"/>
                    <a:gd name="connsiteY10"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0 w 3159555"/>
                    <a:gd name="connsiteY9" fmla="*/ 529667 h 906495"/>
                    <a:gd name="connsiteX10" fmla="*/ 242434 w 3159555"/>
                    <a:gd name="connsiteY10"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0 w 3159555"/>
                    <a:gd name="connsiteY9" fmla="*/ 529667 h 906495"/>
                    <a:gd name="connsiteX10" fmla="*/ 242434 w 3159555"/>
                    <a:gd name="connsiteY10"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55"/>
                    <a:gd name="connsiteY0" fmla="*/ 516491 h 906495"/>
                    <a:gd name="connsiteX1" fmla="*/ 21081 w 3159555"/>
                    <a:gd name="connsiteY1" fmla="*/ 361017 h 906495"/>
                    <a:gd name="connsiteX2" fmla="*/ 1351836 w 3159555"/>
                    <a:gd name="connsiteY2" fmla="*/ 42163 h 906495"/>
                    <a:gd name="connsiteX3" fmla="*/ 2687862 w 3159555"/>
                    <a:gd name="connsiteY3" fmla="*/ 416355 h 906495"/>
                    <a:gd name="connsiteX4" fmla="*/ 3151649 w 3159555"/>
                    <a:gd name="connsiteY4" fmla="*/ 0 h 906495"/>
                    <a:gd name="connsiteX5" fmla="*/ 2874958 w 3159555"/>
                    <a:gd name="connsiteY5" fmla="*/ 426896 h 906495"/>
                    <a:gd name="connsiteX6" fmla="*/ 2877593 w 3159555"/>
                    <a:gd name="connsiteY6" fmla="*/ 474329 h 906495"/>
                    <a:gd name="connsiteX7" fmla="*/ 3159555 w 3159555"/>
                    <a:gd name="connsiteY7" fmla="*/ 906495 h 906495"/>
                    <a:gd name="connsiteX8" fmla="*/ 2695767 w 3159555"/>
                    <a:gd name="connsiteY8" fmla="*/ 495410 h 906495"/>
                    <a:gd name="connsiteX9" fmla="*/ 1293863 w 3159555"/>
                    <a:gd name="connsiteY9" fmla="*/ 835345 h 906495"/>
                    <a:gd name="connsiteX10" fmla="*/ 0 w 3159555"/>
                    <a:gd name="connsiteY10" fmla="*/ 529667 h 906495"/>
                    <a:gd name="connsiteX11" fmla="*/ 242434 w 3159555"/>
                    <a:gd name="connsiteY11" fmla="*/ 516491 h 906495"/>
                    <a:gd name="connsiteX0" fmla="*/ 242434 w 3159586"/>
                    <a:gd name="connsiteY0" fmla="*/ 513316 h 903320"/>
                    <a:gd name="connsiteX1" fmla="*/ 21081 w 3159586"/>
                    <a:gd name="connsiteY1" fmla="*/ 357842 h 903320"/>
                    <a:gd name="connsiteX2" fmla="*/ 1351836 w 3159586"/>
                    <a:gd name="connsiteY2" fmla="*/ 38988 h 903320"/>
                    <a:gd name="connsiteX3" fmla="*/ 2687862 w 3159586"/>
                    <a:gd name="connsiteY3" fmla="*/ 413180 h 903320"/>
                    <a:gd name="connsiteX4" fmla="*/ 3159586 w 3159586"/>
                    <a:gd name="connsiteY4" fmla="*/ 0 h 903320"/>
                    <a:gd name="connsiteX5" fmla="*/ 2874958 w 3159586"/>
                    <a:gd name="connsiteY5" fmla="*/ 423721 h 903320"/>
                    <a:gd name="connsiteX6" fmla="*/ 2877593 w 3159586"/>
                    <a:gd name="connsiteY6" fmla="*/ 471154 h 903320"/>
                    <a:gd name="connsiteX7" fmla="*/ 3159555 w 3159586"/>
                    <a:gd name="connsiteY7" fmla="*/ 903320 h 903320"/>
                    <a:gd name="connsiteX8" fmla="*/ 2695767 w 3159586"/>
                    <a:gd name="connsiteY8" fmla="*/ 492235 h 903320"/>
                    <a:gd name="connsiteX9" fmla="*/ 1293863 w 3159586"/>
                    <a:gd name="connsiteY9" fmla="*/ 832170 h 903320"/>
                    <a:gd name="connsiteX10" fmla="*/ 0 w 3159586"/>
                    <a:gd name="connsiteY10" fmla="*/ 526492 h 903320"/>
                    <a:gd name="connsiteX11" fmla="*/ 242434 w 3159586"/>
                    <a:gd name="connsiteY11" fmla="*/ 513316 h 903320"/>
                    <a:gd name="connsiteX0" fmla="*/ 242434 w 3159586"/>
                    <a:gd name="connsiteY0" fmla="*/ 513316 h 903320"/>
                    <a:gd name="connsiteX1" fmla="*/ 21081 w 3159586"/>
                    <a:gd name="connsiteY1" fmla="*/ 357842 h 903320"/>
                    <a:gd name="connsiteX2" fmla="*/ 1351836 w 3159586"/>
                    <a:gd name="connsiteY2" fmla="*/ 38988 h 903320"/>
                    <a:gd name="connsiteX3" fmla="*/ 2687862 w 3159586"/>
                    <a:gd name="connsiteY3" fmla="*/ 413180 h 903320"/>
                    <a:gd name="connsiteX4" fmla="*/ 3159586 w 3159586"/>
                    <a:gd name="connsiteY4" fmla="*/ 0 h 903320"/>
                    <a:gd name="connsiteX5" fmla="*/ 2874958 w 3159586"/>
                    <a:gd name="connsiteY5" fmla="*/ 423721 h 903320"/>
                    <a:gd name="connsiteX6" fmla="*/ 2877593 w 3159586"/>
                    <a:gd name="connsiteY6" fmla="*/ 471154 h 903320"/>
                    <a:gd name="connsiteX7" fmla="*/ 3159555 w 3159586"/>
                    <a:gd name="connsiteY7" fmla="*/ 903320 h 903320"/>
                    <a:gd name="connsiteX8" fmla="*/ 2695767 w 3159586"/>
                    <a:gd name="connsiteY8" fmla="*/ 492235 h 903320"/>
                    <a:gd name="connsiteX9" fmla="*/ 1293863 w 3159586"/>
                    <a:gd name="connsiteY9" fmla="*/ 832170 h 903320"/>
                    <a:gd name="connsiteX10" fmla="*/ 0 w 3159586"/>
                    <a:gd name="connsiteY10" fmla="*/ 526492 h 903320"/>
                    <a:gd name="connsiteX11" fmla="*/ 242434 w 3159586"/>
                    <a:gd name="connsiteY11" fmla="*/ 513316 h 903320"/>
                    <a:gd name="connsiteX0" fmla="*/ 242434 w 3159586"/>
                    <a:gd name="connsiteY0" fmla="*/ 513316 h 903320"/>
                    <a:gd name="connsiteX1" fmla="*/ 21081 w 3159586"/>
                    <a:gd name="connsiteY1" fmla="*/ 357842 h 903320"/>
                    <a:gd name="connsiteX2" fmla="*/ 1351836 w 3159586"/>
                    <a:gd name="connsiteY2" fmla="*/ 38988 h 903320"/>
                    <a:gd name="connsiteX3" fmla="*/ 2687862 w 3159586"/>
                    <a:gd name="connsiteY3" fmla="*/ 413180 h 903320"/>
                    <a:gd name="connsiteX4" fmla="*/ 3159586 w 3159586"/>
                    <a:gd name="connsiteY4" fmla="*/ 0 h 903320"/>
                    <a:gd name="connsiteX5" fmla="*/ 2874958 w 3159586"/>
                    <a:gd name="connsiteY5" fmla="*/ 423721 h 903320"/>
                    <a:gd name="connsiteX6" fmla="*/ 2877593 w 3159586"/>
                    <a:gd name="connsiteY6" fmla="*/ 471154 h 903320"/>
                    <a:gd name="connsiteX7" fmla="*/ 3159555 w 3159586"/>
                    <a:gd name="connsiteY7" fmla="*/ 903320 h 903320"/>
                    <a:gd name="connsiteX8" fmla="*/ 2695767 w 3159586"/>
                    <a:gd name="connsiteY8" fmla="*/ 492235 h 903320"/>
                    <a:gd name="connsiteX9" fmla="*/ 1293863 w 3159586"/>
                    <a:gd name="connsiteY9" fmla="*/ 832170 h 903320"/>
                    <a:gd name="connsiteX10" fmla="*/ 0 w 3159586"/>
                    <a:gd name="connsiteY10" fmla="*/ 526492 h 903320"/>
                    <a:gd name="connsiteX11" fmla="*/ 242434 w 3159586"/>
                    <a:gd name="connsiteY11" fmla="*/ 513316 h 903320"/>
                    <a:gd name="connsiteX0" fmla="*/ 242434 w 3159586"/>
                    <a:gd name="connsiteY0" fmla="*/ 513316 h 903320"/>
                    <a:gd name="connsiteX1" fmla="*/ 21081 w 3159586"/>
                    <a:gd name="connsiteY1" fmla="*/ 357842 h 903320"/>
                    <a:gd name="connsiteX2" fmla="*/ 1351836 w 3159586"/>
                    <a:gd name="connsiteY2" fmla="*/ 38988 h 903320"/>
                    <a:gd name="connsiteX3" fmla="*/ 2687862 w 3159586"/>
                    <a:gd name="connsiteY3" fmla="*/ 413180 h 903320"/>
                    <a:gd name="connsiteX4" fmla="*/ 3159586 w 3159586"/>
                    <a:gd name="connsiteY4" fmla="*/ 0 h 903320"/>
                    <a:gd name="connsiteX5" fmla="*/ 2874958 w 3159586"/>
                    <a:gd name="connsiteY5" fmla="*/ 423721 h 903320"/>
                    <a:gd name="connsiteX6" fmla="*/ 2877593 w 3159586"/>
                    <a:gd name="connsiteY6" fmla="*/ 471154 h 903320"/>
                    <a:gd name="connsiteX7" fmla="*/ 3159555 w 3159586"/>
                    <a:gd name="connsiteY7" fmla="*/ 903320 h 903320"/>
                    <a:gd name="connsiteX8" fmla="*/ 2695767 w 3159586"/>
                    <a:gd name="connsiteY8" fmla="*/ 492235 h 903320"/>
                    <a:gd name="connsiteX9" fmla="*/ 1293863 w 3159586"/>
                    <a:gd name="connsiteY9" fmla="*/ 832170 h 903320"/>
                    <a:gd name="connsiteX10" fmla="*/ 0 w 3159586"/>
                    <a:gd name="connsiteY10" fmla="*/ 526492 h 903320"/>
                    <a:gd name="connsiteX11" fmla="*/ 242434 w 3159586"/>
                    <a:gd name="connsiteY11" fmla="*/ 513316 h 903320"/>
                    <a:gd name="connsiteX0" fmla="*/ 242434 w 3159586"/>
                    <a:gd name="connsiteY0" fmla="*/ 513316 h 903320"/>
                    <a:gd name="connsiteX1" fmla="*/ 21081 w 3159586"/>
                    <a:gd name="connsiteY1" fmla="*/ 357842 h 903320"/>
                    <a:gd name="connsiteX2" fmla="*/ 1351836 w 3159586"/>
                    <a:gd name="connsiteY2" fmla="*/ 38988 h 903320"/>
                    <a:gd name="connsiteX3" fmla="*/ 2687862 w 3159586"/>
                    <a:gd name="connsiteY3" fmla="*/ 413180 h 903320"/>
                    <a:gd name="connsiteX4" fmla="*/ 3159586 w 3159586"/>
                    <a:gd name="connsiteY4" fmla="*/ 0 h 903320"/>
                    <a:gd name="connsiteX5" fmla="*/ 2874958 w 3159586"/>
                    <a:gd name="connsiteY5" fmla="*/ 423721 h 903320"/>
                    <a:gd name="connsiteX6" fmla="*/ 2877593 w 3159586"/>
                    <a:gd name="connsiteY6" fmla="*/ 471154 h 903320"/>
                    <a:gd name="connsiteX7" fmla="*/ 3159555 w 3159586"/>
                    <a:gd name="connsiteY7" fmla="*/ 903320 h 903320"/>
                    <a:gd name="connsiteX8" fmla="*/ 2695767 w 3159586"/>
                    <a:gd name="connsiteY8" fmla="*/ 492235 h 903320"/>
                    <a:gd name="connsiteX9" fmla="*/ 1293863 w 3159586"/>
                    <a:gd name="connsiteY9" fmla="*/ 832170 h 903320"/>
                    <a:gd name="connsiteX10" fmla="*/ 0 w 3159586"/>
                    <a:gd name="connsiteY10" fmla="*/ 526492 h 903320"/>
                    <a:gd name="connsiteX11" fmla="*/ 242434 w 3159586"/>
                    <a:gd name="connsiteY11" fmla="*/ 513316 h 903320"/>
                    <a:gd name="connsiteX0" fmla="*/ 242434 w 3159586"/>
                    <a:gd name="connsiteY0" fmla="*/ 508553 h 898557"/>
                    <a:gd name="connsiteX1" fmla="*/ 21081 w 3159586"/>
                    <a:gd name="connsiteY1" fmla="*/ 353079 h 898557"/>
                    <a:gd name="connsiteX2" fmla="*/ 1351836 w 3159586"/>
                    <a:gd name="connsiteY2" fmla="*/ 34225 h 898557"/>
                    <a:gd name="connsiteX3" fmla="*/ 2687862 w 3159586"/>
                    <a:gd name="connsiteY3" fmla="*/ 408417 h 898557"/>
                    <a:gd name="connsiteX4" fmla="*/ 3159586 w 3159586"/>
                    <a:gd name="connsiteY4" fmla="*/ 0 h 898557"/>
                    <a:gd name="connsiteX5" fmla="*/ 2874958 w 3159586"/>
                    <a:gd name="connsiteY5" fmla="*/ 418958 h 898557"/>
                    <a:gd name="connsiteX6" fmla="*/ 2877593 w 3159586"/>
                    <a:gd name="connsiteY6" fmla="*/ 466391 h 898557"/>
                    <a:gd name="connsiteX7" fmla="*/ 3159555 w 3159586"/>
                    <a:gd name="connsiteY7" fmla="*/ 898557 h 898557"/>
                    <a:gd name="connsiteX8" fmla="*/ 2695767 w 3159586"/>
                    <a:gd name="connsiteY8" fmla="*/ 487472 h 898557"/>
                    <a:gd name="connsiteX9" fmla="*/ 1293863 w 3159586"/>
                    <a:gd name="connsiteY9" fmla="*/ 827407 h 898557"/>
                    <a:gd name="connsiteX10" fmla="*/ 0 w 3159586"/>
                    <a:gd name="connsiteY10" fmla="*/ 521729 h 898557"/>
                    <a:gd name="connsiteX11" fmla="*/ 242434 w 3159586"/>
                    <a:gd name="connsiteY11" fmla="*/ 508553 h 898557"/>
                    <a:gd name="connsiteX0" fmla="*/ 242434 w 3159586"/>
                    <a:gd name="connsiteY0" fmla="*/ 508553 h 898557"/>
                    <a:gd name="connsiteX1" fmla="*/ 21081 w 3159586"/>
                    <a:gd name="connsiteY1" fmla="*/ 353079 h 898557"/>
                    <a:gd name="connsiteX2" fmla="*/ 1351836 w 3159586"/>
                    <a:gd name="connsiteY2" fmla="*/ 34225 h 898557"/>
                    <a:gd name="connsiteX3" fmla="*/ 2687862 w 3159586"/>
                    <a:gd name="connsiteY3" fmla="*/ 408417 h 898557"/>
                    <a:gd name="connsiteX4" fmla="*/ 3159586 w 3159586"/>
                    <a:gd name="connsiteY4" fmla="*/ 0 h 898557"/>
                    <a:gd name="connsiteX5" fmla="*/ 2874958 w 3159586"/>
                    <a:gd name="connsiteY5" fmla="*/ 418958 h 898557"/>
                    <a:gd name="connsiteX6" fmla="*/ 2877593 w 3159586"/>
                    <a:gd name="connsiteY6" fmla="*/ 466391 h 898557"/>
                    <a:gd name="connsiteX7" fmla="*/ 3159555 w 3159586"/>
                    <a:gd name="connsiteY7" fmla="*/ 898557 h 898557"/>
                    <a:gd name="connsiteX8" fmla="*/ 2695767 w 3159586"/>
                    <a:gd name="connsiteY8" fmla="*/ 487472 h 898557"/>
                    <a:gd name="connsiteX9" fmla="*/ 1293863 w 3159586"/>
                    <a:gd name="connsiteY9" fmla="*/ 827407 h 898557"/>
                    <a:gd name="connsiteX10" fmla="*/ 0 w 3159586"/>
                    <a:gd name="connsiteY10" fmla="*/ 521729 h 898557"/>
                    <a:gd name="connsiteX11" fmla="*/ 242434 w 3159586"/>
                    <a:gd name="connsiteY11" fmla="*/ 508553 h 898557"/>
                    <a:gd name="connsiteX0" fmla="*/ 242434 w 3159586"/>
                    <a:gd name="connsiteY0" fmla="*/ 508553 h 898557"/>
                    <a:gd name="connsiteX1" fmla="*/ 21081 w 3159586"/>
                    <a:gd name="connsiteY1" fmla="*/ 353079 h 898557"/>
                    <a:gd name="connsiteX2" fmla="*/ 1351836 w 3159586"/>
                    <a:gd name="connsiteY2" fmla="*/ 34225 h 898557"/>
                    <a:gd name="connsiteX3" fmla="*/ 2687862 w 3159586"/>
                    <a:gd name="connsiteY3" fmla="*/ 408417 h 898557"/>
                    <a:gd name="connsiteX4" fmla="*/ 3159586 w 3159586"/>
                    <a:gd name="connsiteY4" fmla="*/ 0 h 898557"/>
                    <a:gd name="connsiteX5" fmla="*/ 2874958 w 3159586"/>
                    <a:gd name="connsiteY5" fmla="*/ 418958 h 898557"/>
                    <a:gd name="connsiteX6" fmla="*/ 2877593 w 3159586"/>
                    <a:gd name="connsiteY6" fmla="*/ 466391 h 898557"/>
                    <a:gd name="connsiteX7" fmla="*/ 3159555 w 3159586"/>
                    <a:gd name="connsiteY7" fmla="*/ 898557 h 898557"/>
                    <a:gd name="connsiteX8" fmla="*/ 2695767 w 3159586"/>
                    <a:gd name="connsiteY8" fmla="*/ 487472 h 898557"/>
                    <a:gd name="connsiteX9" fmla="*/ 1293863 w 3159586"/>
                    <a:gd name="connsiteY9" fmla="*/ 827407 h 898557"/>
                    <a:gd name="connsiteX10" fmla="*/ 0 w 3159586"/>
                    <a:gd name="connsiteY10" fmla="*/ 521729 h 898557"/>
                    <a:gd name="connsiteX11" fmla="*/ 242434 w 3159586"/>
                    <a:gd name="connsiteY11" fmla="*/ 508553 h 898557"/>
                    <a:gd name="connsiteX0" fmla="*/ 242434 w 3159586"/>
                    <a:gd name="connsiteY0" fmla="*/ 508553 h 898557"/>
                    <a:gd name="connsiteX1" fmla="*/ 21081 w 3159586"/>
                    <a:gd name="connsiteY1" fmla="*/ 353079 h 898557"/>
                    <a:gd name="connsiteX2" fmla="*/ 1351836 w 3159586"/>
                    <a:gd name="connsiteY2" fmla="*/ 34225 h 898557"/>
                    <a:gd name="connsiteX3" fmla="*/ 2687862 w 3159586"/>
                    <a:gd name="connsiteY3" fmla="*/ 408417 h 898557"/>
                    <a:gd name="connsiteX4" fmla="*/ 3159586 w 3159586"/>
                    <a:gd name="connsiteY4" fmla="*/ 0 h 898557"/>
                    <a:gd name="connsiteX5" fmla="*/ 2874958 w 3159586"/>
                    <a:gd name="connsiteY5" fmla="*/ 418958 h 898557"/>
                    <a:gd name="connsiteX6" fmla="*/ 2877593 w 3159586"/>
                    <a:gd name="connsiteY6" fmla="*/ 466391 h 898557"/>
                    <a:gd name="connsiteX7" fmla="*/ 3159555 w 3159586"/>
                    <a:gd name="connsiteY7" fmla="*/ 898557 h 898557"/>
                    <a:gd name="connsiteX8" fmla="*/ 2695767 w 3159586"/>
                    <a:gd name="connsiteY8" fmla="*/ 487472 h 898557"/>
                    <a:gd name="connsiteX9" fmla="*/ 1293863 w 3159586"/>
                    <a:gd name="connsiteY9" fmla="*/ 827407 h 898557"/>
                    <a:gd name="connsiteX10" fmla="*/ 0 w 3159586"/>
                    <a:gd name="connsiteY10" fmla="*/ 521729 h 898557"/>
                    <a:gd name="connsiteX11" fmla="*/ 242434 w 3159586"/>
                    <a:gd name="connsiteY11" fmla="*/ 508553 h 898557"/>
                    <a:gd name="connsiteX0" fmla="*/ 242434 w 3159586"/>
                    <a:gd name="connsiteY0" fmla="*/ 508553 h 898557"/>
                    <a:gd name="connsiteX1" fmla="*/ 21081 w 3159586"/>
                    <a:gd name="connsiteY1" fmla="*/ 353079 h 898557"/>
                    <a:gd name="connsiteX2" fmla="*/ 1351836 w 3159586"/>
                    <a:gd name="connsiteY2" fmla="*/ 34225 h 898557"/>
                    <a:gd name="connsiteX3" fmla="*/ 2687862 w 3159586"/>
                    <a:gd name="connsiteY3" fmla="*/ 408417 h 898557"/>
                    <a:gd name="connsiteX4" fmla="*/ 3159586 w 3159586"/>
                    <a:gd name="connsiteY4" fmla="*/ 0 h 898557"/>
                    <a:gd name="connsiteX5" fmla="*/ 2874958 w 3159586"/>
                    <a:gd name="connsiteY5" fmla="*/ 418958 h 898557"/>
                    <a:gd name="connsiteX6" fmla="*/ 2877593 w 3159586"/>
                    <a:gd name="connsiteY6" fmla="*/ 466391 h 898557"/>
                    <a:gd name="connsiteX7" fmla="*/ 3159555 w 3159586"/>
                    <a:gd name="connsiteY7" fmla="*/ 898557 h 898557"/>
                    <a:gd name="connsiteX8" fmla="*/ 2695767 w 3159586"/>
                    <a:gd name="connsiteY8" fmla="*/ 487472 h 898557"/>
                    <a:gd name="connsiteX9" fmla="*/ 1293863 w 3159586"/>
                    <a:gd name="connsiteY9" fmla="*/ 827407 h 898557"/>
                    <a:gd name="connsiteX10" fmla="*/ 0 w 3159586"/>
                    <a:gd name="connsiteY10" fmla="*/ 521729 h 898557"/>
                    <a:gd name="connsiteX11" fmla="*/ 242434 w 3159586"/>
                    <a:gd name="connsiteY11" fmla="*/ 508553 h 898557"/>
                    <a:gd name="connsiteX0" fmla="*/ 242434 w 3159586"/>
                    <a:gd name="connsiteY0" fmla="*/ 508553 h 898557"/>
                    <a:gd name="connsiteX1" fmla="*/ 21081 w 3159586"/>
                    <a:gd name="connsiteY1" fmla="*/ 353079 h 898557"/>
                    <a:gd name="connsiteX2" fmla="*/ 1351836 w 3159586"/>
                    <a:gd name="connsiteY2" fmla="*/ 34225 h 898557"/>
                    <a:gd name="connsiteX3" fmla="*/ 2687862 w 3159586"/>
                    <a:gd name="connsiteY3" fmla="*/ 408417 h 898557"/>
                    <a:gd name="connsiteX4" fmla="*/ 3159586 w 3159586"/>
                    <a:gd name="connsiteY4" fmla="*/ 0 h 898557"/>
                    <a:gd name="connsiteX5" fmla="*/ 2874958 w 3159586"/>
                    <a:gd name="connsiteY5" fmla="*/ 418958 h 898557"/>
                    <a:gd name="connsiteX6" fmla="*/ 2877593 w 3159586"/>
                    <a:gd name="connsiteY6" fmla="*/ 466391 h 898557"/>
                    <a:gd name="connsiteX7" fmla="*/ 3159555 w 3159586"/>
                    <a:gd name="connsiteY7" fmla="*/ 898557 h 898557"/>
                    <a:gd name="connsiteX8" fmla="*/ 2695767 w 3159586"/>
                    <a:gd name="connsiteY8" fmla="*/ 487472 h 898557"/>
                    <a:gd name="connsiteX9" fmla="*/ 1293863 w 3159586"/>
                    <a:gd name="connsiteY9" fmla="*/ 827407 h 898557"/>
                    <a:gd name="connsiteX10" fmla="*/ 0 w 3159586"/>
                    <a:gd name="connsiteY10" fmla="*/ 521729 h 898557"/>
                    <a:gd name="connsiteX11" fmla="*/ 242434 w 3159586"/>
                    <a:gd name="connsiteY11" fmla="*/ 508553 h 898557"/>
                    <a:gd name="connsiteX0" fmla="*/ 242434 w 3159586"/>
                    <a:gd name="connsiteY0" fmla="*/ 508553 h 898557"/>
                    <a:gd name="connsiteX1" fmla="*/ 21081 w 3159586"/>
                    <a:gd name="connsiteY1" fmla="*/ 353079 h 898557"/>
                    <a:gd name="connsiteX2" fmla="*/ 1351836 w 3159586"/>
                    <a:gd name="connsiteY2" fmla="*/ 34225 h 898557"/>
                    <a:gd name="connsiteX3" fmla="*/ 2687862 w 3159586"/>
                    <a:gd name="connsiteY3" fmla="*/ 408417 h 898557"/>
                    <a:gd name="connsiteX4" fmla="*/ 3159586 w 3159586"/>
                    <a:gd name="connsiteY4" fmla="*/ 0 h 898557"/>
                    <a:gd name="connsiteX5" fmla="*/ 2874958 w 3159586"/>
                    <a:gd name="connsiteY5" fmla="*/ 418958 h 898557"/>
                    <a:gd name="connsiteX6" fmla="*/ 2877593 w 3159586"/>
                    <a:gd name="connsiteY6" fmla="*/ 466391 h 898557"/>
                    <a:gd name="connsiteX7" fmla="*/ 3159555 w 3159586"/>
                    <a:gd name="connsiteY7" fmla="*/ 898557 h 898557"/>
                    <a:gd name="connsiteX8" fmla="*/ 2695767 w 3159586"/>
                    <a:gd name="connsiteY8" fmla="*/ 487472 h 898557"/>
                    <a:gd name="connsiteX9" fmla="*/ 1293863 w 3159586"/>
                    <a:gd name="connsiteY9" fmla="*/ 827407 h 898557"/>
                    <a:gd name="connsiteX10" fmla="*/ 0 w 3159586"/>
                    <a:gd name="connsiteY10" fmla="*/ 521729 h 898557"/>
                    <a:gd name="connsiteX11" fmla="*/ 242434 w 3159586"/>
                    <a:gd name="connsiteY11" fmla="*/ 508553 h 898557"/>
                    <a:gd name="connsiteX0" fmla="*/ 242434 w 3159586"/>
                    <a:gd name="connsiteY0" fmla="*/ 508553 h 898557"/>
                    <a:gd name="connsiteX1" fmla="*/ 21081 w 3159586"/>
                    <a:gd name="connsiteY1" fmla="*/ 353079 h 898557"/>
                    <a:gd name="connsiteX2" fmla="*/ 1351836 w 3159586"/>
                    <a:gd name="connsiteY2" fmla="*/ 34225 h 898557"/>
                    <a:gd name="connsiteX3" fmla="*/ 2687862 w 3159586"/>
                    <a:gd name="connsiteY3" fmla="*/ 408417 h 898557"/>
                    <a:gd name="connsiteX4" fmla="*/ 3159586 w 3159586"/>
                    <a:gd name="connsiteY4" fmla="*/ 0 h 898557"/>
                    <a:gd name="connsiteX5" fmla="*/ 2874958 w 3159586"/>
                    <a:gd name="connsiteY5" fmla="*/ 418958 h 898557"/>
                    <a:gd name="connsiteX6" fmla="*/ 2877593 w 3159586"/>
                    <a:gd name="connsiteY6" fmla="*/ 466391 h 898557"/>
                    <a:gd name="connsiteX7" fmla="*/ 3159555 w 3159586"/>
                    <a:gd name="connsiteY7" fmla="*/ 898557 h 898557"/>
                    <a:gd name="connsiteX8" fmla="*/ 2695767 w 3159586"/>
                    <a:gd name="connsiteY8" fmla="*/ 487472 h 898557"/>
                    <a:gd name="connsiteX9" fmla="*/ 1293863 w 3159586"/>
                    <a:gd name="connsiteY9" fmla="*/ 827407 h 898557"/>
                    <a:gd name="connsiteX10" fmla="*/ 0 w 3159586"/>
                    <a:gd name="connsiteY10" fmla="*/ 521729 h 898557"/>
                    <a:gd name="connsiteX11" fmla="*/ 242434 w 3159586"/>
                    <a:gd name="connsiteY11" fmla="*/ 508553 h 89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59586" h="898557">
                      <a:moveTo>
                        <a:pt x="242434" y="508553"/>
                      </a:moveTo>
                      <a:cubicBezTo>
                        <a:pt x="168650" y="456728"/>
                        <a:pt x="9140" y="404904"/>
                        <a:pt x="21081" y="353079"/>
                      </a:cubicBezTo>
                      <a:cubicBezTo>
                        <a:pt x="418989" y="122942"/>
                        <a:pt x="779783" y="-12426"/>
                        <a:pt x="1351836" y="34225"/>
                      </a:cubicBezTo>
                      <a:cubicBezTo>
                        <a:pt x="1905220" y="69360"/>
                        <a:pt x="2179277" y="294226"/>
                        <a:pt x="2687862" y="408417"/>
                      </a:cubicBezTo>
                      <a:cubicBezTo>
                        <a:pt x="2797660" y="377673"/>
                        <a:pt x="2904187" y="29664"/>
                        <a:pt x="3159586" y="0"/>
                      </a:cubicBezTo>
                      <a:cubicBezTo>
                        <a:pt x="3005973" y="123777"/>
                        <a:pt x="2941259" y="399956"/>
                        <a:pt x="2874958" y="418958"/>
                      </a:cubicBezTo>
                      <a:lnTo>
                        <a:pt x="2877593" y="466391"/>
                      </a:lnTo>
                      <a:cubicBezTo>
                        <a:pt x="2997931" y="602541"/>
                        <a:pt x="2973048" y="731640"/>
                        <a:pt x="3159555" y="898557"/>
                      </a:cubicBezTo>
                      <a:cubicBezTo>
                        <a:pt x="2912761" y="878620"/>
                        <a:pt x="2850363" y="624500"/>
                        <a:pt x="2695767" y="487472"/>
                      </a:cubicBezTo>
                      <a:cubicBezTo>
                        <a:pt x="2249547" y="494499"/>
                        <a:pt x="1869205" y="809839"/>
                        <a:pt x="1293863" y="827407"/>
                      </a:cubicBezTo>
                      <a:cubicBezTo>
                        <a:pt x="775615" y="796663"/>
                        <a:pt x="447099" y="736934"/>
                        <a:pt x="0" y="521729"/>
                      </a:cubicBezTo>
                      <a:cubicBezTo>
                        <a:pt x="60173" y="479237"/>
                        <a:pt x="161623" y="508183"/>
                        <a:pt x="242434" y="5085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92" name="Freeform: Shape 91">
                  <a:extLst>
                    <a:ext uri="{FF2B5EF4-FFF2-40B4-BE49-F238E27FC236}">
                      <a16:creationId xmlns:a16="http://schemas.microsoft.com/office/drawing/2014/main" id="{4C3C5A69-E3C8-4813-B038-EEEB9755A10C}"/>
                    </a:ext>
                  </a:extLst>
                </p:cNvPr>
                <p:cNvSpPr/>
                <p:nvPr/>
              </p:nvSpPr>
              <p:spPr>
                <a:xfrm>
                  <a:off x="3843337" y="4402137"/>
                  <a:ext cx="255588" cy="285751"/>
                </a:xfrm>
                <a:custGeom>
                  <a:avLst/>
                  <a:gdLst>
                    <a:gd name="connsiteX0" fmla="*/ 0 w 225425"/>
                    <a:gd name="connsiteY0" fmla="*/ 0 h 301625"/>
                    <a:gd name="connsiteX1" fmla="*/ 225425 w 225425"/>
                    <a:gd name="connsiteY1" fmla="*/ 301625 h 301625"/>
                    <a:gd name="connsiteX2" fmla="*/ 165100 w 225425"/>
                    <a:gd name="connsiteY2" fmla="*/ 1588 h 301625"/>
                    <a:gd name="connsiteX3" fmla="*/ 0 w 225425"/>
                    <a:gd name="connsiteY3" fmla="*/ 0 h 301625"/>
                    <a:gd name="connsiteX0" fmla="*/ 0 w 225425"/>
                    <a:gd name="connsiteY0" fmla="*/ 0 h 301625"/>
                    <a:gd name="connsiteX1" fmla="*/ 225425 w 225425"/>
                    <a:gd name="connsiteY1" fmla="*/ 301625 h 301625"/>
                    <a:gd name="connsiteX2" fmla="*/ 165100 w 225425"/>
                    <a:gd name="connsiteY2" fmla="*/ 1588 h 301625"/>
                    <a:gd name="connsiteX3" fmla="*/ 0 w 225425"/>
                    <a:gd name="connsiteY3" fmla="*/ 0 h 301625"/>
                    <a:gd name="connsiteX0" fmla="*/ 0 w 258763"/>
                    <a:gd name="connsiteY0" fmla="*/ 0 h 300038"/>
                    <a:gd name="connsiteX1" fmla="*/ 258763 w 258763"/>
                    <a:gd name="connsiteY1" fmla="*/ 300038 h 300038"/>
                    <a:gd name="connsiteX2" fmla="*/ 198438 w 258763"/>
                    <a:gd name="connsiteY2" fmla="*/ 1 h 300038"/>
                    <a:gd name="connsiteX3" fmla="*/ 0 w 258763"/>
                    <a:gd name="connsiteY3" fmla="*/ 0 h 300038"/>
                    <a:gd name="connsiteX0" fmla="*/ 0 w 258763"/>
                    <a:gd name="connsiteY0" fmla="*/ 0 h 300038"/>
                    <a:gd name="connsiteX1" fmla="*/ 258763 w 258763"/>
                    <a:gd name="connsiteY1" fmla="*/ 300038 h 300038"/>
                    <a:gd name="connsiteX2" fmla="*/ 198438 w 258763"/>
                    <a:gd name="connsiteY2" fmla="*/ 1 h 300038"/>
                    <a:gd name="connsiteX3" fmla="*/ 0 w 258763"/>
                    <a:gd name="connsiteY3" fmla="*/ 0 h 300038"/>
                    <a:gd name="connsiteX0" fmla="*/ 0 w 258763"/>
                    <a:gd name="connsiteY0" fmla="*/ 0 h 300038"/>
                    <a:gd name="connsiteX1" fmla="*/ 258763 w 258763"/>
                    <a:gd name="connsiteY1" fmla="*/ 300038 h 300038"/>
                    <a:gd name="connsiteX2" fmla="*/ 198438 w 258763"/>
                    <a:gd name="connsiteY2" fmla="*/ 1 h 300038"/>
                    <a:gd name="connsiteX3" fmla="*/ 0 w 258763"/>
                    <a:gd name="connsiteY3" fmla="*/ 0 h 300038"/>
                    <a:gd name="connsiteX0" fmla="*/ 0 w 254000"/>
                    <a:gd name="connsiteY0" fmla="*/ 0 h 288926"/>
                    <a:gd name="connsiteX1" fmla="*/ 254000 w 254000"/>
                    <a:gd name="connsiteY1" fmla="*/ 288926 h 288926"/>
                    <a:gd name="connsiteX2" fmla="*/ 198438 w 254000"/>
                    <a:gd name="connsiteY2" fmla="*/ 1 h 288926"/>
                    <a:gd name="connsiteX3" fmla="*/ 0 w 254000"/>
                    <a:gd name="connsiteY3" fmla="*/ 0 h 288926"/>
                    <a:gd name="connsiteX0" fmla="*/ 0 w 254000"/>
                    <a:gd name="connsiteY0" fmla="*/ 0 h 288926"/>
                    <a:gd name="connsiteX1" fmla="*/ 254000 w 254000"/>
                    <a:gd name="connsiteY1" fmla="*/ 288926 h 288926"/>
                    <a:gd name="connsiteX2" fmla="*/ 198438 w 254000"/>
                    <a:gd name="connsiteY2" fmla="*/ 1 h 288926"/>
                    <a:gd name="connsiteX3" fmla="*/ 0 w 254000"/>
                    <a:gd name="connsiteY3" fmla="*/ 0 h 288926"/>
                    <a:gd name="connsiteX0" fmla="*/ 0 w 254000"/>
                    <a:gd name="connsiteY0" fmla="*/ 0 h 288926"/>
                    <a:gd name="connsiteX1" fmla="*/ 254000 w 254000"/>
                    <a:gd name="connsiteY1" fmla="*/ 288926 h 288926"/>
                    <a:gd name="connsiteX2" fmla="*/ 220663 w 254000"/>
                    <a:gd name="connsiteY2" fmla="*/ 125412 h 288926"/>
                    <a:gd name="connsiteX3" fmla="*/ 198438 w 254000"/>
                    <a:gd name="connsiteY3" fmla="*/ 1 h 288926"/>
                    <a:gd name="connsiteX4" fmla="*/ 0 w 254000"/>
                    <a:gd name="connsiteY4" fmla="*/ 0 h 288926"/>
                    <a:gd name="connsiteX0" fmla="*/ 0 w 254000"/>
                    <a:gd name="connsiteY0" fmla="*/ 0 h 288926"/>
                    <a:gd name="connsiteX1" fmla="*/ 254000 w 254000"/>
                    <a:gd name="connsiteY1" fmla="*/ 288926 h 288926"/>
                    <a:gd name="connsiteX2" fmla="*/ 220663 w 254000"/>
                    <a:gd name="connsiteY2" fmla="*/ 125412 h 288926"/>
                    <a:gd name="connsiteX3" fmla="*/ 171450 w 254000"/>
                    <a:gd name="connsiteY3" fmla="*/ 38101 h 288926"/>
                    <a:gd name="connsiteX4" fmla="*/ 0 w 254000"/>
                    <a:gd name="connsiteY4" fmla="*/ 0 h 288926"/>
                    <a:gd name="connsiteX0" fmla="*/ 0 w 254000"/>
                    <a:gd name="connsiteY0" fmla="*/ 0 h 288926"/>
                    <a:gd name="connsiteX1" fmla="*/ 254000 w 254000"/>
                    <a:gd name="connsiteY1" fmla="*/ 288926 h 288926"/>
                    <a:gd name="connsiteX2" fmla="*/ 220663 w 254000"/>
                    <a:gd name="connsiteY2" fmla="*/ 125412 h 288926"/>
                    <a:gd name="connsiteX3" fmla="*/ 171450 w 254000"/>
                    <a:gd name="connsiteY3" fmla="*/ 38101 h 288926"/>
                    <a:gd name="connsiteX4" fmla="*/ 0 w 254000"/>
                    <a:gd name="connsiteY4" fmla="*/ 0 h 288926"/>
                    <a:gd name="connsiteX0" fmla="*/ 0 w 255588"/>
                    <a:gd name="connsiteY0" fmla="*/ 0 h 285751"/>
                    <a:gd name="connsiteX1" fmla="*/ 255588 w 255588"/>
                    <a:gd name="connsiteY1" fmla="*/ 285751 h 285751"/>
                    <a:gd name="connsiteX2" fmla="*/ 220663 w 255588"/>
                    <a:gd name="connsiteY2" fmla="*/ 125412 h 285751"/>
                    <a:gd name="connsiteX3" fmla="*/ 171450 w 255588"/>
                    <a:gd name="connsiteY3" fmla="*/ 38101 h 285751"/>
                    <a:gd name="connsiteX4" fmla="*/ 0 w 255588"/>
                    <a:gd name="connsiteY4" fmla="*/ 0 h 285751"/>
                    <a:gd name="connsiteX0" fmla="*/ 0 w 255588"/>
                    <a:gd name="connsiteY0" fmla="*/ 0 h 285751"/>
                    <a:gd name="connsiteX1" fmla="*/ 255588 w 255588"/>
                    <a:gd name="connsiteY1" fmla="*/ 285751 h 285751"/>
                    <a:gd name="connsiteX2" fmla="*/ 220663 w 255588"/>
                    <a:gd name="connsiteY2" fmla="*/ 125412 h 285751"/>
                    <a:gd name="connsiteX3" fmla="*/ 171450 w 255588"/>
                    <a:gd name="connsiteY3" fmla="*/ 38101 h 285751"/>
                    <a:gd name="connsiteX4" fmla="*/ 0 w 255588"/>
                    <a:gd name="connsiteY4" fmla="*/ 0 h 285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588" h="285751">
                      <a:moveTo>
                        <a:pt x="0" y="0"/>
                      </a:moveTo>
                      <a:cubicBezTo>
                        <a:pt x="83079" y="174626"/>
                        <a:pt x="116946" y="250826"/>
                        <a:pt x="255588" y="285751"/>
                      </a:cubicBezTo>
                      <a:cubicBezTo>
                        <a:pt x="234951" y="204258"/>
                        <a:pt x="231775" y="183092"/>
                        <a:pt x="220663" y="125412"/>
                      </a:cubicBezTo>
                      <a:lnTo>
                        <a:pt x="171450" y="38101"/>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93" name="Freeform: Shape 92">
                  <a:extLst>
                    <a:ext uri="{FF2B5EF4-FFF2-40B4-BE49-F238E27FC236}">
                      <a16:creationId xmlns:a16="http://schemas.microsoft.com/office/drawing/2014/main" id="{0295CA79-7AA7-4309-B803-C8B27B9385BA}"/>
                    </a:ext>
                  </a:extLst>
                </p:cNvPr>
                <p:cNvSpPr/>
                <p:nvPr/>
              </p:nvSpPr>
              <p:spPr>
                <a:xfrm>
                  <a:off x="3881438" y="3486150"/>
                  <a:ext cx="1196975" cy="406400"/>
                </a:xfrm>
                <a:custGeom>
                  <a:avLst/>
                  <a:gdLst>
                    <a:gd name="connsiteX0" fmla="*/ 0 w 1196975"/>
                    <a:gd name="connsiteY0" fmla="*/ 374650 h 374650"/>
                    <a:gd name="connsiteX1" fmla="*/ 249237 w 1196975"/>
                    <a:gd name="connsiteY1" fmla="*/ 0 h 374650"/>
                    <a:gd name="connsiteX2" fmla="*/ 823912 w 1196975"/>
                    <a:gd name="connsiteY2" fmla="*/ 273050 h 374650"/>
                    <a:gd name="connsiteX3" fmla="*/ 1196975 w 1196975"/>
                    <a:gd name="connsiteY3" fmla="*/ 66675 h 374650"/>
                    <a:gd name="connsiteX4" fmla="*/ 1093787 w 1196975"/>
                    <a:gd name="connsiteY4" fmla="*/ 344488 h 374650"/>
                    <a:gd name="connsiteX5" fmla="*/ 0 w 1196975"/>
                    <a:gd name="connsiteY5" fmla="*/ 374650 h 374650"/>
                    <a:gd name="connsiteX0" fmla="*/ 0 w 1196975"/>
                    <a:gd name="connsiteY0" fmla="*/ 374650 h 374650"/>
                    <a:gd name="connsiteX1" fmla="*/ 249237 w 1196975"/>
                    <a:gd name="connsiteY1" fmla="*/ 0 h 374650"/>
                    <a:gd name="connsiteX2" fmla="*/ 823912 w 1196975"/>
                    <a:gd name="connsiteY2" fmla="*/ 273050 h 374650"/>
                    <a:gd name="connsiteX3" fmla="*/ 1196975 w 1196975"/>
                    <a:gd name="connsiteY3" fmla="*/ 66675 h 374650"/>
                    <a:gd name="connsiteX4" fmla="*/ 1093787 w 1196975"/>
                    <a:gd name="connsiteY4" fmla="*/ 344488 h 374650"/>
                    <a:gd name="connsiteX5" fmla="*/ 0 w 1196975"/>
                    <a:gd name="connsiteY5" fmla="*/ 374650 h 374650"/>
                    <a:gd name="connsiteX0" fmla="*/ 0 w 1196975"/>
                    <a:gd name="connsiteY0" fmla="*/ 374650 h 374650"/>
                    <a:gd name="connsiteX1" fmla="*/ 249237 w 1196975"/>
                    <a:gd name="connsiteY1" fmla="*/ 0 h 374650"/>
                    <a:gd name="connsiteX2" fmla="*/ 823912 w 1196975"/>
                    <a:gd name="connsiteY2" fmla="*/ 273050 h 374650"/>
                    <a:gd name="connsiteX3" fmla="*/ 1196975 w 1196975"/>
                    <a:gd name="connsiteY3" fmla="*/ 66675 h 374650"/>
                    <a:gd name="connsiteX4" fmla="*/ 1093787 w 1196975"/>
                    <a:gd name="connsiteY4" fmla="*/ 344488 h 374650"/>
                    <a:gd name="connsiteX5" fmla="*/ 0 w 1196975"/>
                    <a:gd name="connsiteY5" fmla="*/ 374650 h 374650"/>
                    <a:gd name="connsiteX0" fmla="*/ 0 w 1196975"/>
                    <a:gd name="connsiteY0" fmla="*/ 374650 h 374650"/>
                    <a:gd name="connsiteX1" fmla="*/ 249237 w 1196975"/>
                    <a:gd name="connsiteY1" fmla="*/ 0 h 374650"/>
                    <a:gd name="connsiteX2" fmla="*/ 823912 w 1196975"/>
                    <a:gd name="connsiteY2" fmla="*/ 273050 h 374650"/>
                    <a:gd name="connsiteX3" fmla="*/ 1196975 w 1196975"/>
                    <a:gd name="connsiteY3" fmla="*/ 66675 h 374650"/>
                    <a:gd name="connsiteX4" fmla="*/ 1093787 w 1196975"/>
                    <a:gd name="connsiteY4" fmla="*/ 344488 h 374650"/>
                    <a:gd name="connsiteX5" fmla="*/ 0 w 1196975"/>
                    <a:gd name="connsiteY5" fmla="*/ 374650 h 374650"/>
                    <a:gd name="connsiteX0" fmla="*/ 0 w 1196975"/>
                    <a:gd name="connsiteY0" fmla="*/ 383403 h 383403"/>
                    <a:gd name="connsiteX1" fmla="*/ 249237 w 1196975"/>
                    <a:gd name="connsiteY1" fmla="*/ 8753 h 383403"/>
                    <a:gd name="connsiteX2" fmla="*/ 455612 w 1196975"/>
                    <a:gd name="connsiteY2" fmla="*/ 142103 h 383403"/>
                    <a:gd name="connsiteX3" fmla="*/ 823912 w 1196975"/>
                    <a:gd name="connsiteY3" fmla="*/ 281803 h 383403"/>
                    <a:gd name="connsiteX4" fmla="*/ 1196975 w 1196975"/>
                    <a:gd name="connsiteY4" fmla="*/ 75428 h 383403"/>
                    <a:gd name="connsiteX5" fmla="*/ 1093787 w 1196975"/>
                    <a:gd name="connsiteY5" fmla="*/ 353241 h 383403"/>
                    <a:gd name="connsiteX6" fmla="*/ 0 w 1196975"/>
                    <a:gd name="connsiteY6" fmla="*/ 383403 h 383403"/>
                    <a:gd name="connsiteX0" fmla="*/ 0 w 1196975"/>
                    <a:gd name="connsiteY0" fmla="*/ 383403 h 383403"/>
                    <a:gd name="connsiteX1" fmla="*/ 249237 w 1196975"/>
                    <a:gd name="connsiteY1" fmla="*/ 8753 h 383403"/>
                    <a:gd name="connsiteX2" fmla="*/ 455612 w 1196975"/>
                    <a:gd name="connsiteY2" fmla="*/ 142103 h 383403"/>
                    <a:gd name="connsiteX3" fmla="*/ 823912 w 1196975"/>
                    <a:gd name="connsiteY3" fmla="*/ 281803 h 383403"/>
                    <a:gd name="connsiteX4" fmla="*/ 1196975 w 1196975"/>
                    <a:gd name="connsiteY4" fmla="*/ 75428 h 383403"/>
                    <a:gd name="connsiteX5" fmla="*/ 1093787 w 1196975"/>
                    <a:gd name="connsiteY5" fmla="*/ 353241 h 383403"/>
                    <a:gd name="connsiteX6" fmla="*/ 0 w 1196975"/>
                    <a:gd name="connsiteY6" fmla="*/ 383403 h 383403"/>
                    <a:gd name="connsiteX0" fmla="*/ 0 w 1196975"/>
                    <a:gd name="connsiteY0" fmla="*/ 383403 h 383403"/>
                    <a:gd name="connsiteX1" fmla="*/ 249237 w 1196975"/>
                    <a:gd name="connsiteY1" fmla="*/ 8753 h 383403"/>
                    <a:gd name="connsiteX2" fmla="*/ 455612 w 1196975"/>
                    <a:gd name="connsiteY2" fmla="*/ 142103 h 383403"/>
                    <a:gd name="connsiteX3" fmla="*/ 823912 w 1196975"/>
                    <a:gd name="connsiteY3" fmla="*/ 281803 h 383403"/>
                    <a:gd name="connsiteX4" fmla="*/ 1196975 w 1196975"/>
                    <a:gd name="connsiteY4" fmla="*/ 75428 h 383403"/>
                    <a:gd name="connsiteX5" fmla="*/ 1093787 w 1196975"/>
                    <a:gd name="connsiteY5" fmla="*/ 353241 h 383403"/>
                    <a:gd name="connsiteX6" fmla="*/ 0 w 1196975"/>
                    <a:gd name="connsiteY6" fmla="*/ 383403 h 383403"/>
                    <a:gd name="connsiteX0" fmla="*/ 0 w 1196975"/>
                    <a:gd name="connsiteY0" fmla="*/ 382711 h 382711"/>
                    <a:gd name="connsiteX1" fmla="*/ 249237 w 1196975"/>
                    <a:gd name="connsiteY1" fmla="*/ 8061 h 382711"/>
                    <a:gd name="connsiteX2" fmla="*/ 455612 w 1196975"/>
                    <a:gd name="connsiteY2" fmla="*/ 155698 h 382711"/>
                    <a:gd name="connsiteX3" fmla="*/ 823912 w 1196975"/>
                    <a:gd name="connsiteY3" fmla="*/ 281111 h 382711"/>
                    <a:gd name="connsiteX4" fmla="*/ 1196975 w 1196975"/>
                    <a:gd name="connsiteY4" fmla="*/ 74736 h 382711"/>
                    <a:gd name="connsiteX5" fmla="*/ 1093787 w 1196975"/>
                    <a:gd name="connsiteY5" fmla="*/ 352549 h 382711"/>
                    <a:gd name="connsiteX6" fmla="*/ 0 w 1196975"/>
                    <a:gd name="connsiteY6" fmla="*/ 382711 h 382711"/>
                    <a:gd name="connsiteX0" fmla="*/ 0 w 1196975"/>
                    <a:gd name="connsiteY0" fmla="*/ 374650 h 374650"/>
                    <a:gd name="connsiteX1" fmla="*/ 249237 w 1196975"/>
                    <a:gd name="connsiteY1" fmla="*/ 0 h 374650"/>
                    <a:gd name="connsiteX2" fmla="*/ 455612 w 1196975"/>
                    <a:gd name="connsiteY2" fmla="*/ 147637 h 374650"/>
                    <a:gd name="connsiteX3" fmla="*/ 823912 w 1196975"/>
                    <a:gd name="connsiteY3" fmla="*/ 273050 h 374650"/>
                    <a:gd name="connsiteX4" fmla="*/ 1196975 w 1196975"/>
                    <a:gd name="connsiteY4" fmla="*/ 66675 h 374650"/>
                    <a:gd name="connsiteX5" fmla="*/ 1093787 w 1196975"/>
                    <a:gd name="connsiteY5" fmla="*/ 344488 h 374650"/>
                    <a:gd name="connsiteX6" fmla="*/ 0 w 1196975"/>
                    <a:gd name="connsiteY6" fmla="*/ 374650 h 374650"/>
                    <a:gd name="connsiteX0" fmla="*/ 0 w 1196975"/>
                    <a:gd name="connsiteY0" fmla="*/ 374650 h 374650"/>
                    <a:gd name="connsiteX1" fmla="*/ 249237 w 1196975"/>
                    <a:gd name="connsiteY1" fmla="*/ 0 h 374650"/>
                    <a:gd name="connsiteX2" fmla="*/ 458787 w 1196975"/>
                    <a:gd name="connsiteY2" fmla="*/ 142874 h 374650"/>
                    <a:gd name="connsiteX3" fmla="*/ 823912 w 1196975"/>
                    <a:gd name="connsiteY3" fmla="*/ 273050 h 374650"/>
                    <a:gd name="connsiteX4" fmla="*/ 1196975 w 1196975"/>
                    <a:gd name="connsiteY4" fmla="*/ 66675 h 374650"/>
                    <a:gd name="connsiteX5" fmla="*/ 1093787 w 1196975"/>
                    <a:gd name="connsiteY5" fmla="*/ 344488 h 374650"/>
                    <a:gd name="connsiteX6" fmla="*/ 0 w 1196975"/>
                    <a:gd name="connsiteY6" fmla="*/ 374650 h 374650"/>
                    <a:gd name="connsiteX0" fmla="*/ 0 w 1196975"/>
                    <a:gd name="connsiteY0" fmla="*/ 374650 h 374650"/>
                    <a:gd name="connsiteX1" fmla="*/ 249237 w 1196975"/>
                    <a:gd name="connsiteY1" fmla="*/ 0 h 374650"/>
                    <a:gd name="connsiteX2" fmla="*/ 458787 w 1196975"/>
                    <a:gd name="connsiteY2" fmla="*/ 142874 h 374650"/>
                    <a:gd name="connsiteX3" fmla="*/ 823912 w 1196975"/>
                    <a:gd name="connsiteY3" fmla="*/ 273050 h 374650"/>
                    <a:gd name="connsiteX4" fmla="*/ 1196975 w 1196975"/>
                    <a:gd name="connsiteY4" fmla="*/ 66675 h 374650"/>
                    <a:gd name="connsiteX5" fmla="*/ 1093787 w 1196975"/>
                    <a:gd name="connsiteY5" fmla="*/ 344488 h 374650"/>
                    <a:gd name="connsiteX6" fmla="*/ 0 w 1196975"/>
                    <a:gd name="connsiteY6" fmla="*/ 374650 h 374650"/>
                    <a:gd name="connsiteX0" fmla="*/ 0 w 1196975"/>
                    <a:gd name="connsiteY0" fmla="*/ 374650 h 374650"/>
                    <a:gd name="connsiteX1" fmla="*/ 249237 w 1196975"/>
                    <a:gd name="connsiteY1" fmla="*/ 0 h 374650"/>
                    <a:gd name="connsiteX2" fmla="*/ 458787 w 1196975"/>
                    <a:gd name="connsiteY2" fmla="*/ 142874 h 374650"/>
                    <a:gd name="connsiteX3" fmla="*/ 823912 w 1196975"/>
                    <a:gd name="connsiteY3" fmla="*/ 273050 h 374650"/>
                    <a:gd name="connsiteX4" fmla="*/ 1196975 w 1196975"/>
                    <a:gd name="connsiteY4" fmla="*/ 66675 h 374650"/>
                    <a:gd name="connsiteX5" fmla="*/ 1093787 w 1196975"/>
                    <a:gd name="connsiteY5" fmla="*/ 344488 h 374650"/>
                    <a:gd name="connsiteX6" fmla="*/ 0 w 1196975"/>
                    <a:gd name="connsiteY6" fmla="*/ 374650 h 374650"/>
                    <a:gd name="connsiteX0" fmla="*/ 0 w 1196975"/>
                    <a:gd name="connsiteY0" fmla="*/ 374650 h 374650"/>
                    <a:gd name="connsiteX1" fmla="*/ 249237 w 1196975"/>
                    <a:gd name="connsiteY1" fmla="*/ 0 h 374650"/>
                    <a:gd name="connsiteX2" fmla="*/ 458787 w 1196975"/>
                    <a:gd name="connsiteY2" fmla="*/ 142874 h 374650"/>
                    <a:gd name="connsiteX3" fmla="*/ 823912 w 1196975"/>
                    <a:gd name="connsiteY3" fmla="*/ 273050 h 374650"/>
                    <a:gd name="connsiteX4" fmla="*/ 1196975 w 1196975"/>
                    <a:gd name="connsiteY4" fmla="*/ 66675 h 374650"/>
                    <a:gd name="connsiteX5" fmla="*/ 1093787 w 1196975"/>
                    <a:gd name="connsiteY5" fmla="*/ 344488 h 374650"/>
                    <a:gd name="connsiteX6" fmla="*/ 0 w 1196975"/>
                    <a:gd name="connsiteY6" fmla="*/ 374650 h 374650"/>
                    <a:gd name="connsiteX0" fmla="*/ 0 w 1196975"/>
                    <a:gd name="connsiteY0" fmla="*/ 374650 h 420688"/>
                    <a:gd name="connsiteX1" fmla="*/ 249237 w 1196975"/>
                    <a:gd name="connsiteY1" fmla="*/ 0 h 420688"/>
                    <a:gd name="connsiteX2" fmla="*/ 458787 w 1196975"/>
                    <a:gd name="connsiteY2" fmla="*/ 142874 h 420688"/>
                    <a:gd name="connsiteX3" fmla="*/ 823912 w 1196975"/>
                    <a:gd name="connsiteY3" fmla="*/ 273050 h 420688"/>
                    <a:gd name="connsiteX4" fmla="*/ 1196975 w 1196975"/>
                    <a:gd name="connsiteY4" fmla="*/ 66675 h 420688"/>
                    <a:gd name="connsiteX5" fmla="*/ 1108075 w 1196975"/>
                    <a:gd name="connsiteY5" fmla="*/ 420688 h 420688"/>
                    <a:gd name="connsiteX6" fmla="*/ 0 w 1196975"/>
                    <a:gd name="connsiteY6" fmla="*/ 374650 h 420688"/>
                    <a:gd name="connsiteX0" fmla="*/ 0 w 1196975"/>
                    <a:gd name="connsiteY0" fmla="*/ 374650 h 374650"/>
                    <a:gd name="connsiteX1" fmla="*/ 249237 w 1196975"/>
                    <a:gd name="connsiteY1" fmla="*/ 0 h 374650"/>
                    <a:gd name="connsiteX2" fmla="*/ 458787 w 1196975"/>
                    <a:gd name="connsiteY2" fmla="*/ 142874 h 374650"/>
                    <a:gd name="connsiteX3" fmla="*/ 823912 w 1196975"/>
                    <a:gd name="connsiteY3" fmla="*/ 273050 h 374650"/>
                    <a:gd name="connsiteX4" fmla="*/ 1196975 w 1196975"/>
                    <a:gd name="connsiteY4" fmla="*/ 66675 h 374650"/>
                    <a:gd name="connsiteX5" fmla="*/ 1101725 w 1196975"/>
                    <a:gd name="connsiteY5" fmla="*/ 344488 h 374650"/>
                    <a:gd name="connsiteX6" fmla="*/ 0 w 1196975"/>
                    <a:gd name="connsiteY6" fmla="*/ 374650 h 374650"/>
                    <a:gd name="connsiteX0" fmla="*/ 0 w 1196975"/>
                    <a:gd name="connsiteY0" fmla="*/ 374650 h 406400"/>
                    <a:gd name="connsiteX1" fmla="*/ 249237 w 1196975"/>
                    <a:gd name="connsiteY1" fmla="*/ 0 h 406400"/>
                    <a:gd name="connsiteX2" fmla="*/ 458787 w 1196975"/>
                    <a:gd name="connsiteY2" fmla="*/ 142874 h 406400"/>
                    <a:gd name="connsiteX3" fmla="*/ 823912 w 1196975"/>
                    <a:gd name="connsiteY3" fmla="*/ 273050 h 406400"/>
                    <a:gd name="connsiteX4" fmla="*/ 1196975 w 1196975"/>
                    <a:gd name="connsiteY4" fmla="*/ 66675 h 406400"/>
                    <a:gd name="connsiteX5" fmla="*/ 1101725 w 1196975"/>
                    <a:gd name="connsiteY5" fmla="*/ 344488 h 406400"/>
                    <a:gd name="connsiteX6" fmla="*/ 1000125 w 1196975"/>
                    <a:gd name="connsiteY6" fmla="*/ 406400 h 406400"/>
                    <a:gd name="connsiteX7" fmla="*/ 0 w 1196975"/>
                    <a:gd name="connsiteY7" fmla="*/ 374650 h 406400"/>
                    <a:gd name="connsiteX0" fmla="*/ 0 w 1205858"/>
                    <a:gd name="connsiteY0" fmla="*/ 374650 h 406400"/>
                    <a:gd name="connsiteX1" fmla="*/ 249237 w 1205858"/>
                    <a:gd name="connsiteY1" fmla="*/ 0 h 406400"/>
                    <a:gd name="connsiteX2" fmla="*/ 458787 w 1205858"/>
                    <a:gd name="connsiteY2" fmla="*/ 142874 h 406400"/>
                    <a:gd name="connsiteX3" fmla="*/ 823912 w 1205858"/>
                    <a:gd name="connsiteY3" fmla="*/ 273050 h 406400"/>
                    <a:gd name="connsiteX4" fmla="*/ 1196975 w 1205858"/>
                    <a:gd name="connsiteY4" fmla="*/ 66675 h 406400"/>
                    <a:gd name="connsiteX5" fmla="*/ 1068387 w 1205858"/>
                    <a:gd name="connsiteY5" fmla="*/ 230188 h 406400"/>
                    <a:gd name="connsiteX6" fmla="*/ 1101725 w 1205858"/>
                    <a:gd name="connsiteY6" fmla="*/ 344488 h 406400"/>
                    <a:gd name="connsiteX7" fmla="*/ 1000125 w 1205858"/>
                    <a:gd name="connsiteY7" fmla="*/ 406400 h 406400"/>
                    <a:gd name="connsiteX8" fmla="*/ 0 w 1205858"/>
                    <a:gd name="connsiteY8" fmla="*/ 374650 h 406400"/>
                    <a:gd name="connsiteX0" fmla="*/ 0 w 1196975"/>
                    <a:gd name="connsiteY0" fmla="*/ 374650 h 406400"/>
                    <a:gd name="connsiteX1" fmla="*/ 249237 w 1196975"/>
                    <a:gd name="connsiteY1" fmla="*/ 0 h 406400"/>
                    <a:gd name="connsiteX2" fmla="*/ 458787 w 1196975"/>
                    <a:gd name="connsiteY2" fmla="*/ 142874 h 406400"/>
                    <a:gd name="connsiteX3" fmla="*/ 823912 w 1196975"/>
                    <a:gd name="connsiteY3" fmla="*/ 273050 h 406400"/>
                    <a:gd name="connsiteX4" fmla="*/ 1196975 w 1196975"/>
                    <a:gd name="connsiteY4" fmla="*/ 66675 h 406400"/>
                    <a:gd name="connsiteX5" fmla="*/ 1068387 w 1196975"/>
                    <a:gd name="connsiteY5" fmla="*/ 230188 h 406400"/>
                    <a:gd name="connsiteX6" fmla="*/ 1101725 w 1196975"/>
                    <a:gd name="connsiteY6" fmla="*/ 344488 h 406400"/>
                    <a:gd name="connsiteX7" fmla="*/ 1000125 w 1196975"/>
                    <a:gd name="connsiteY7" fmla="*/ 406400 h 406400"/>
                    <a:gd name="connsiteX8" fmla="*/ 0 w 1196975"/>
                    <a:gd name="connsiteY8" fmla="*/ 374650 h 406400"/>
                    <a:gd name="connsiteX0" fmla="*/ 0 w 1196975"/>
                    <a:gd name="connsiteY0" fmla="*/ 374650 h 406400"/>
                    <a:gd name="connsiteX1" fmla="*/ 249237 w 1196975"/>
                    <a:gd name="connsiteY1" fmla="*/ 0 h 406400"/>
                    <a:gd name="connsiteX2" fmla="*/ 458787 w 1196975"/>
                    <a:gd name="connsiteY2" fmla="*/ 142874 h 406400"/>
                    <a:gd name="connsiteX3" fmla="*/ 823912 w 1196975"/>
                    <a:gd name="connsiteY3" fmla="*/ 273050 h 406400"/>
                    <a:gd name="connsiteX4" fmla="*/ 1196975 w 1196975"/>
                    <a:gd name="connsiteY4" fmla="*/ 66675 h 406400"/>
                    <a:gd name="connsiteX5" fmla="*/ 1068387 w 1196975"/>
                    <a:gd name="connsiteY5" fmla="*/ 230188 h 406400"/>
                    <a:gd name="connsiteX6" fmla="*/ 1101725 w 1196975"/>
                    <a:gd name="connsiteY6" fmla="*/ 344488 h 406400"/>
                    <a:gd name="connsiteX7" fmla="*/ 1000125 w 1196975"/>
                    <a:gd name="connsiteY7" fmla="*/ 406400 h 406400"/>
                    <a:gd name="connsiteX8" fmla="*/ 0 w 1196975"/>
                    <a:gd name="connsiteY8" fmla="*/ 374650 h 406400"/>
                    <a:gd name="connsiteX0" fmla="*/ 0 w 1196975"/>
                    <a:gd name="connsiteY0" fmla="*/ 374650 h 406400"/>
                    <a:gd name="connsiteX1" fmla="*/ 249237 w 1196975"/>
                    <a:gd name="connsiteY1" fmla="*/ 0 h 406400"/>
                    <a:gd name="connsiteX2" fmla="*/ 458787 w 1196975"/>
                    <a:gd name="connsiteY2" fmla="*/ 142874 h 406400"/>
                    <a:gd name="connsiteX3" fmla="*/ 823912 w 1196975"/>
                    <a:gd name="connsiteY3" fmla="*/ 273050 h 406400"/>
                    <a:gd name="connsiteX4" fmla="*/ 1196975 w 1196975"/>
                    <a:gd name="connsiteY4" fmla="*/ 66675 h 406400"/>
                    <a:gd name="connsiteX5" fmla="*/ 1068387 w 1196975"/>
                    <a:gd name="connsiteY5" fmla="*/ 230188 h 406400"/>
                    <a:gd name="connsiteX6" fmla="*/ 1101725 w 1196975"/>
                    <a:gd name="connsiteY6" fmla="*/ 344488 h 406400"/>
                    <a:gd name="connsiteX7" fmla="*/ 1000125 w 1196975"/>
                    <a:gd name="connsiteY7" fmla="*/ 406400 h 406400"/>
                    <a:gd name="connsiteX8" fmla="*/ 0 w 1196975"/>
                    <a:gd name="connsiteY8" fmla="*/ 374650 h 406400"/>
                    <a:gd name="connsiteX0" fmla="*/ 0 w 1196975"/>
                    <a:gd name="connsiteY0" fmla="*/ 374650 h 406400"/>
                    <a:gd name="connsiteX1" fmla="*/ 249237 w 1196975"/>
                    <a:gd name="connsiteY1" fmla="*/ 0 h 406400"/>
                    <a:gd name="connsiteX2" fmla="*/ 458787 w 1196975"/>
                    <a:gd name="connsiteY2" fmla="*/ 142874 h 406400"/>
                    <a:gd name="connsiteX3" fmla="*/ 823912 w 1196975"/>
                    <a:gd name="connsiteY3" fmla="*/ 273050 h 406400"/>
                    <a:gd name="connsiteX4" fmla="*/ 1196975 w 1196975"/>
                    <a:gd name="connsiteY4" fmla="*/ 66675 h 406400"/>
                    <a:gd name="connsiteX5" fmla="*/ 1063624 w 1196975"/>
                    <a:gd name="connsiteY5" fmla="*/ 236538 h 406400"/>
                    <a:gd name="connsiteX6" fmla="*/ 1101725 w 1196975"/>
                    <a:gd name="connsiteY6" fmla="*/ 344488 h 406400"/>
                    <a:gd name="connsiteX7" fmla="*/ 1000125 w 1196975"/>
                    <a:gd name="connsiteY7" fmla="*/ 406400 h 406400"/>
                    <a:gd name="connsiteX8" fmla="*/ 0 w 1196975"/>
                    <a:gd name="connsiteY8" fmla="*/ 374650 h 406400"/>
                    <a:gd name="connsiteX0" fmla="*/ 0 w 1196975"/>
                    <a:gd name="connsiteY0" fmla="*/ 374650 h 406400"/>
                    <a:gd name="connsiteX1" fmla="*/ 249237 w 1196975"/>
                    <a:gd name="connsiteY1" fmla="*/ 0 h 406400"/>
                    <a:gd name="connsiteX2" fmla="*/ 458787 w 1196975"/>
                    <a:gd name="connsiteY2" fmla="*/ 142874 h 406400"/>
                    <a:gd name="connsiteX3" fmla="*/ 823912 w 1196975"/>
                    <a:gd name="connsiteY3" fmla="*/ 273050 h 406400"/>
                    <a:gd name="connsiteX4" fmla="*/ 1196975 w 1196975"/>
                    <a:gd name="connsiteY4" fmla="*/ 66675 h 406400"/>
                    <a:gd name="connsiteX5" fmla="*/ 1057274 w 1196975"/>
                    <a:gd name="connsiteY5" fmla="*/ 242888 h 406400"/>
                    <a:gd name="connsiteX6" fmla="*/ 1101725 w 1196975"/>
                    <a:gd name="connsiteY6" fmla="*/ 344488 h 406400"/>
                    <a:gd name="connsiteX7" fmla="*/ 1000125 w 1196975"/>
                    <a:gd name="connsiteY7" fmla="*/ 406400 h 406400"/>
                    <a:gd name="connsiteX8" fmla="*/ 0 w 1196975"/>
                    <a:gd name="connsiteY8" fmla="*/ 374650 h 40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6975" h="406400">
                      <a:moveTo>
                        <a:pt x="0" y="374650"/>
                      </a:moveTo>
                      <a:cubicBezTo>
                        <a:pt x="83079" y="249767"/>
                        <a:pt x="24870" y="174096"/>
                        <a:pt x="249237" y="0"/>
                      </a:cubicBezTo>
                      <a:cubicBezTo>
                        <a:pt x="320939" y="53181"/>
                        <a:pt x="363008" y="97366"/>
                        <a:pt x="458787" y="142874"/>
                      </a:cubicBezTo>
                      <a:cubicBezTo>
                        <a:pt x="621241" y="155044"/>
                        <a:pt x="767555" y="187060"/>
                        <a:pt x="823912" y="273050"/>
                      </a:cubicBezTo>
                      <a:cubicBezTo>
                        <a:pt x="989541" y="96308"/>
                        <a:pt x="1064683" y="86255"/>
                        <a:pt x="1196975" y="66675"/>
                      </a:cubicBezTo>
                      <a:cubicBezTo>
                        <a:pt x="1128978" y="132027"/>
                        <a:pt x="1062037" y="185473"/>
                        <a:pt x="1057274" y="242888"/>
                      </a:cubicBezTo>
                      <a:cubicBezTo>
                        <a:pt x="1062036" y="297128"/>
                        <a:pt x="1120246" y="313003"/>
                        <a:pt x="1101725" y="344488"/>
                      </a:cubicBezTo>
                      <a:cubicBezTo>
                        <a:pt x="1068387" y="345017"/>
                        <a:pt x="1033463" y="405871"/>
                        <a:pt x="1000125" y="406400"/>
                      </a:cubicBezTo>
                      <a:lnTo>
                        <a:pt x="0" y="37465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94" name="Freeform: Shape 93">
                  <a:extLst>
                    <a:ext uri="{FF2B5EF4-FFF2-40B4-BE49-F238E27FC236}">
                      <a16:creationId xmlns:a16="http://schemas.microsoft.com/office/drawing/2014/main" id="{A1F16F38-CC64-4F82-B5A3-032BD1842130}"/>
                    </a:ext>
                  </a:extLst>
                </p:cNvPr>
                <p:cNvSpPr/>
                <p:nvPr/>
              </p:nvSpPr>
              <p:spPr>
                <a:xfrm>
                  <a:off x="4620152" y="4333874"/>
                  <a:ext cx="578116" cy="267222"/>
                </a:xfrm>
                <a:custGeom>
                  <a:avLst/>
                  <a:gdLst>
                    <a:gd name="connsiteX0" fmla="*/ 0 w 225425"/>
                    <a:gd name="connsiteY0" fmla="*/ 0 h 301625"/>
                    <a:gd name="connsiteX1" fmla="*/ 225425 w 225425"/>
                    <a:gd name="connsiteY1" fmla="*/ 301625 h 301625"/>
                    <a:gd name="connsiteX2" fmla="*/ 165100 w 225425"/>
                    <a:gd name="connsiteY2" fmla="*/ 1588 h 301625"/>
                    <a:gd name="connsiteX3" fmla="*/ 0 w 225425"/>
                    <a:gd name="connsiteY3" fmla="*/ 0 h 301625"/>
                    <a:gd name="connsiteX0" fmla="*/ 0 w 225425"/>
                    <a:gd name="connsiteY0" fmla="*/ 0 h 301625"/>
                    <a:gd name="connsiteX1" fmla="*/ 225425 w 225425"/>
                    <a:gd name="connsiteY1" fmla="*/ 301625 h 301625"/>
                    <a:gd name="connsiteX2" fmla="*/ 165100 w 225425"/>
                    <a:gd name="connsiteY2" fmla="*/ 1588 h 301625"/>
                    <a:gd name="connsiteX3" fmla="*/ 0 w 225425"/>
                    <a:gd name="connsiteY3" fmla="*/ 0 h 301625"/>
                    <a:gd name="connsiteX0" fmla="*/ 0 w 258763"/>
                    <a:gd name="connsiteY0" fmla="*/ 0 h 300038"/>
                    <a:gd name="connsiteX1" fmla="*/ 258763 w 258763"/>
                    <a:gd name="connsiteY1" fmla="*/ 300038 h 300038"/>
                    <a:gd name="connsiteX2" fmla="*/ 198438 w 258763"/>
                    <a:gd name="connsiteY2" fmla="*/ 1 h 300038"/>
                    <a:gd name="connsiteX3" fmla="*/ 0 w 258763"/>
                    <a:gd name="connsiteY3" fmla="*/ 0 h 300038"/>
                    <a:gd name="connsiteX0" fmla="*/ 0 w 258763"/>
                    <a:gd name="connsiteY0" fmla="*/ 0 h 300038"/>
                    <a:gd name="connsiteX1" fmla="*/ 258763 w 258763"/>
                    <a:gd name="connsiteY1" fmla="*/ 300038 h 300038"/>
                    <a:gd name="connsiteX2" fmla="*/ 198438 w 258763"/>
                    <a:gd name="connsiteY2" fmla="*/ 1 h 300038"/>
                    <a:gd name="connsiteX3" fmla="*/ 0 w 258763"/>
                    <a:gd name="connsiteY3" fmla="*/ 0 h 300038"/>
                    <a:gd name="connsiteX0" fmla="*/ 0 w 258763"/>
                    <a:gd name="connsiteY0" fmla="*/ 0 h 300038"/>
                    <a:gd name="connsiteX1" fmla="*/ 258763 w 258763"/>
                    <a:gd name="connsiteY1" fmla="*/ 300038 h 300038"/>
                    <a:gd name="connsiteX2" fmla="*/ 198438 w 258763"/>
                    <a:gd name="connsiteY2" fmla="*/ 1 h 300038"/>
                    <a:gd name="connsiteX3" fmla="*/ 0 w 258763"/>
                    <a:gd name="connsiteY3" fmla="*/ 0 h 300038"/>
                    <a:gd name="connsiteX0" fmla="*/ 0 w 254000"/>
                    <a:gd name="connsiteY0" fmla="*/ 0 h 288926"/>
                    <a:gd name="connsiteX1" fmla="*/ 254000 w 254000"/>
                    <a:gd name="connsiteY1" fmla="*/ 288926 h 288926"/>
                    <a:gd name="connsiteX2" fmla="*/ 198438 w 254000"/>
                    <a:gd name="connsiteY2" fmla="*/ 1 h 288926"/>
                    <a:gd name="connsiteX3" fmla="*/ 0 w 254000"/>
                    <a:gd name="connsiteY3" fmla="*/ 0 h 288926"/>
                    <a:gd name="connsiteX0" fmla="*/ 0 w 254000"/>
                    <a:gd name="connsiteY0" fmla="*/ 0 h 288926"/>
                    <a:gd name="connsiteX1" fmla="*/ 254000 w 254000"/>
                    <a:gd name="connsiteY1" fmla="*/ 288926 h 288926"/>
                    <a:gd name="connsiteX2" fmla="*/ 198438 w 254000"/>
                    <a:gd name="connsiteY2" fmla="*/ 1 h 288926"/>
                    <a:gd name="connsiteX3" fmla="*/ 0 w 254000"/>
                    <a:gd name="connsiteY3" fmla="*/ 0 h 288926"/>
                    <a:gd name="connsiteX0" fmla="*/ 0 w 254000"/>
                    <a:gd name="connsiteY0" fmla="*/ 0 h 288926"/>
                    <a:gd name="connsiteX1" fmla="*/ 254000 w 254000"/>
                    <a:gd name="connsiteY1" fmla="*/ 288926 h 288926"/>
                    <a:gd name="connsiteX2" fmla="*/ 220663 w 254000"/>
                    <a:gd name="connsiteY2" fmla="*/ 125412 h 288926"/>
                    <a:gd name="connsiteX3" fmla="*/ 198438 w 254000"/>
                    <a:gd name="connsiteY3" fmla="*/ 1 h 288926"/>
                    <a:gd name="connsiteX4" fmla="*/ 0 w 254000"/>
                    <a:gd name="connsiteY4" fmla="*/ 0 h 288926"/>
                    <a:gd name="connsiteX0" fmla="*/ 0 w 254000"/>
                    <a:gd name="connsiteY0" fmla="*/ 0 h 288926"/>
                    <a:gd name="connsiteX1" fmla="*/ 254000 w 254000"/>
                    <a:gd name="connsiteY1" fmla="*/ 288926 h 288926"/>
                    <a:gd name="connsiteX2" fmla="*/ 220663 w 254000"/>
                    <a:gd name="connsiteY2" fmla="*/ 125412 h 288926"/>
                    <a:gd name="connsiteX3" fmla="*/ 171450 w 254000"/>
                    <a:gd name="connsiteY3" fmla="*/ 38101 h 288926"/>
                    <a:gd name="connsiteX4" fmla="*/ 0 w 254000"/>
                    <a:gd name="connsiteY4" fmla="*/ 0 h 288926"/>
                    <a:gd name="connsiteX0" fmla="*/ 0 w 254000"/>
                    <a:gd name="connsiteY0" fmla="*/ 0 h 288926"/>
                    <a:gd name="connsiteX1" fmla="*/ 254000 w 254000"/>
                    <a:gd name="connsiteY1" fmla="*/ 288926 h 288926"/>
                    <a:gd name="connsiteX2" fmla="*/ 220663 w 254000"/>
                    <a:gd name="connsiteY2" fmla="*/ 125412 h 288926"/>
                    <a:gd name="connsiteX3" fmla="*/ 171450 w 254000"/>
                    <a:gd name="connsiteY3" fmla="*/ 38101 h 288926"/>
                    <a:gd name="connsiteX4" fmla="*/ 0 w 254000"/>
                    <a:gd name="connsiteY4" fmla="*/ 0 h 288926"/>
                    <a:gd name="connsiteX0" fmla="*/ 0 w 255588"/>
                    <a:gd name="connsiteY0" fmla="*/ 0 h 285751"/>
                    <a:gd name="connsiteX1" fmla="*/ 255588 w 255588"/>
                    <a:gd name="connsiteY1" fmla="*/ 285751 h 285751"/>
                    <a:gd name="connsiteX2" fmla="*/ 220663 w 255588"/>
                    <a:gd name="connsiteY2" fmla="*/ 125412 h 285751"/>
                    <a:gd name="connsiteX3" fmla="*/ 171450 w 255588"/>
                    <a:gd name="connsiteY3" fmla="*/ 38101 h 285751"/>
                    <a:gd name="connsiteX4" fmla="*/ 0 w 255588"/>
                    <a:gd name="connsiteY4" fmla="*/ 0 h 285751"/>
                    <a:gd name="connsiteX0" fmla="*/ 0 w 255588"/>
                    <a:gd name="connsiteY0" fmla="*/ 0 h 285751"/>
                    <a:gd name="connsiteX1" fmla="*/ 255588 w 255588"/>
                    <a:gd name="connsiteY1" fmla="*/ 285751 h 285751"/>
                    <a:gd name="connsiteX2" fmla="*/ 220663 w 255588"/>
                    <a:gd name="connsiteY2" fmla="*/ 125412 h 285751"/>
                    <a:gd name="connsiteX3" fmla="*/ 171450 w 255588"/>
                    <a:gd name="connsiteY3" fmla="*/ 38101 h 285751"/>
                    <a:gd name="connsiteX4" fmla="*/ 0 w 255588"/>
                    <a:gd name="connsiteY4" fmla="*/ 0 h 285751"/>
                    <a:gd name="connsiteX0" fmla="*/ 0 w 558800"/>
                    <a:gd name="connsiteY0" fmla="*/ 0 h 252414"/>
                    <a:gd name="connsiteX1" fmla="*/ 558800 w 558800"/>
                    <a:gd name="connsiteY1" fmla="*/ 252414 h 252414"/>
                    <a:gd name="connsiteX2" fmla="*/ 523875 w 558800"/>
                    <a:gd name="connsiteY2" fmla="*/ 92075 h 252414"/>
                    <a:gd name="connsiteX3" fmla="*/ 474662 w 558800"/>
                    <a:gd name="connsiteY3" fmla="*/ 4764 h 252414"/>
                    <a:gd name="connsiteX4" fmla="*/ 0 w 558800"/>
                    <a:gd name="connsiteY4" fmla="*/ 0 h 252414"/>
                    <a:gd name="connsiteX0" fmla="*/ 0 w 565150"/>
                    <a:gd name="connsiteY0" fmla="*/ 0 h 241302"/>
                    <a:gd name="connsiteX1" fmla="*/ 565150 w 565150"/>
                    <a:gd name="connsiteY1" fmla="*/ 241302 h 241302"/>
                    <a:gd name="connsiteX2" fmla="*/ 523875 w 565150"/>
                    <a:gd name="connsiteY2" fmla="*/ 92075 h 241302"/>
                    <a:gd name="connsiteX3" fmla="*/ 474662 w 565150"/>
                    <a:gd name="connsiteY3" fmla="*/ 4764 h 241302"/>
                    <a:gd name="connsiteX4" fmla="*/ 0 w 565150"/>
                    <a:gd name="connsiteY4" fmla="*/ 0 h 241302"/>
                    <a:gd name="connsiteX0" fmla="*/ 0 w 565150"/>
                    <a:gd name="connsiteY0" fmla="*/ 0 h 247672"/>
                    <a:gd name="connsiteX1" fmla="*/ 565150 w 565150"/>
                    <a:gd name="connsiteY1" fmla="*/ 241302 h 247672"/>
                    <a:gd name="connsiteX2" fmla="*/ 523875 w 565150"/>
                    <a:gd name="connsiteY2" fmla="*/ 92075 h 247672"/>
                    <a:gd name="connsiteX3" fmla="*/ 474662 w 565150"/>
                    <a:gd name="connsiteY3" fmla="*/ 4764 h 247672"/>
                    <a:gd name="connsiteX4" fmla="*/ 0 w 565150"/>
                    <a:gd name="connsiteY4" fmla="*/ 0 h 247672"/>
                    <a:gd name="connsiteX0" fmla="*/ 9580 w 574730"/>
                    <a:gd name="connsiteY0" fmla="*/ 0 h 242919"/>
                    <a:gd name="connsiteX1" fmla="*/ 210398 w 574730"/>
                    <a:gd name="connsiteY1" fmla="*/ 146050 h 242919"/>
                    <a:gd name="connsiteX2" fmla="*/ 574730 w 574730"/>
                    <a:gd name="connsiteY2" fmla="*/ 241302 h 242919"/>
                    <a:gd name="connsiteX3" fmla="*/ 533455 w 574730"/>
                    <a:gd name="connsiteY3" fmla="*/ 92075 h 242919"/>
                    <a:gd name="connsiteX4" fmla="*/ 484242 w 574730"/>
                    <a:gd name="connsiteY4" fmla="*/ 4764 h 242919"/>
                    <a:gd name="connsiteX5" fmla="*/ 9580 w 574730"/>
                    <a:gd name="connsiteY5" fmla="*/ 0 h 242919"/>
                    <a:gd name="connsiteX0" fmla="*/ 14776 w 579926"/>
                    <a:gd name="connsiteY0" fmla="*/ 0 h 242919"/>
                    <a:gd name="connsiteX1" fmla="*/ 215594 w 579926"/>
                    <a:gd name="connsiteY1" fmla="*/ 146050 h 242919"/>
                    <a:gd name="connsiteX2" fmla="*/ 579926 w 579926"/>
                    <a:gd name="connsiteY2" fmla="*/ 241302 h 242919"/>
                    <a:gd name="connsiteX3" fmla="*/ 538651 w 579926"/>
                    <a:gd name="connsiteY3" fmla="*/ 92075 h 242919"/>
                    <a:gd name="connsiteX4" fmla="*/ 489438 w 579926"/>
                    <a:gd name="connsiteY4" fmla="*/ 4764 h 242919"/>
                    <a:gd name="connsiteX5" fmla="*/ 14776 w 579926"/>
                    <a:gd name="connsiteY5" fmla="*/ 0 h 242919"/>
                    <a:gd name="connsiteX0" fmla="*/ 14776 w 579926"/>
                    <a:gd name="connsiteY0" fmla="*/ 0 h 245316"/>
                    <a:gd name="connsiteX1" fmla="*/ 215594 w 579926"/>
                    <a:gd name="connsiteY1" fmla="*/ 146050 h 245316"/>
                    <a:gd name="connsiteX2" fmla="*/ 579926 w 579926"/>
                    <a:gd name="connsiteY2" fmla="*/ 241302 h 245316"/>
                    <a:gd name="connsiteX3" fmla="*/ 538651 w 579926"/>
                    <a:gd name="connsiteY3" fmla="*/ 92075 h 245316"/>
                    <a:gd name="connsiteX4" fmla="*/ 489438 w 579926"/>
                    <a:gd name="connsiteY4" fmla="*/ 4764 h 245316"/>
                    <a:gd name="connsiteX5" fmla="*/ 14776 w 579926"/>
                    <a:gd name="connsiteY5" fmla="*/ 0 h 245316"/>
                    <a:gd name="connsiteX0" fmla="*/ 25265 w 590415"/>
                    <a:gd name="connsiteY0" fmla="*/ 0 h 244607"/>
                    <a:gd name="connsiteX1" fmla="*/ 160996 w 590415"/>
                    <a:gd name="connsiteY1" fmla="*/ 125412 h 244607"/>
                    <a:gd name="connsiteX2" fmla="*/ 590415 w 590415"/>
                    <a:gd name="connsiteY2" fmla="*/ 241302 h 244607"/>
                    <a:gd name="connsiteX3" fmla="*/ 549140 w 590415"/>
                    <a:gd name="connsiteY3" fmla="*/ 92075 h 244607"/>
                    <a:gd name="connsiteX4" fmla="*/ 499927 w 590415"/>
                    <a:gd name="connsiteY4" fmla="*/ 4764 h 244607"/>
                    <a:gd name="connsiteX5" fmla="*/ 25265 w 590415"/>
                    <a:gd name="connsiteY5" fmla="*/ 0 h 244607"/>
                    <a:gd name="connsiteX0" fmla="*/ 25265 w 590415"/>
                    <a:gd name="connsiteY0" fmla="*/ 0 h 244154"/>
                    <a:gd name="connsiteX1" fmla="*/ 160996 w 590415"/>
                    <a:gd name="connsiteY1" fmla="*/ 125412 h 244154"/>
                    <a:gd name="connsiteX2" fmla="*/ 590415 w 590415"/>
                    <a:gd name="connsiteY2" fmla="*/ 241302 h 244154"/>
                    <a:gd name="connsiteX3" fmla="*/ 549140 w 590415"/>
                    <a:gd name="connsiteY3" fmla="*/ 92075 h 244154"/>
                    <a:gd name="connsiteX4" fmla="*/ 499927 w 590415"/>
                    <a:gd name="connsiteY4" fmla="*/ 4764 h 244154"/>
                    <a:gd name="connsiteX5" fmla="*/ 25265 w 590415"/>
                    <a:gd name="connsiteY5" fmla="*/ 0 h 244154"/>
                    <a:gd name="connsiteX0" fmla="*/ 25265 w 590415"/>
                    <a:gd name="connsiteY0" fmla="*/ 0 h 244872"/>
                    <a:gd name="connsiteX1" fmla="*/ 160996 w 590415"/>
                    <a:gd name="connsiteY1" fmla="*/ 125412 h 244872"/>
                    <a:gd name="connsiteX2" fmla="*/ 590415 w 590415"/>
                    <a:gd name="connsiteY2" fmla="*/ 241302 h 244872"/>
                    <a:gd name="connsiteX3" fmla="*/ 549140 w 590415"/>
                    <a:gd name="connsiteY3" fmla="*/ 92075 h 244872"/>
                    <a:gd name="connsiteX4" fmla="*/ 499927 w 590415"/>
                    <a:gd name="connsiteY4" fmla="*/ 4764 h 244872"/>
                    <a:gd name="connsiteX5" fmla="*/ 25265 w 590415"/>
                    <a:gd name="connsiteY5" fmla="*/ 0 h 244872"/>
                    <a:gd name="connsiteX0" fmla="*/ 27254 w 592404"/>
                    <a:gd name="connsiteY0" fmla="*/ 0 h 244872"/>
                    <a:gd name="connsiteX1" fmla="*/ 155048 w 592404"/>
                    <a:gd name="connsiteY1" fmla="*/ 125412 h 244872"/>
                    <a:gd name="connsiteX2" fmla="*/ 592404 w 592404"/>
                    <a:gd name="connsiteY2" fmla="*/ 241302 h 244872"/>
                    <a:gd name="connsiteX3" fmla="*/ 551129 w 592404"/>
                    <a:gd name="connsiteY3" fmla="*/ 92075 h 244872"/>
                    <a:gd name="connsiteX4" fmla="*/ 501916 w 592404"/>
                    <a:gd name="connsiteY4" fmla="*/ 4764 h 244872"/>
                    <a:gd name="connsiteX5" fmla="*/ 27254 w 592404"/>
                    <a:gd name="connsiteY5" fmla="*/ 0 h 244872"/>
                    <a:gd name="connsiteX0" fmla="*/ 27254 w 592404"/>
                    <a:gd name="connsiteY0" fmla="*/ 0 h 244872"/>
                    <a:gd name="connsiteX1" fmla="*/ 155048 w 592404"/>
                    <a:gd name="connsiteY1" fmla="*/ 125412 h 244872"/>
                    <a:gd name="connsiteX2" fmla="*/ 592404 w 592404"/>
                    <a:gd name="connsiteY2" fmla="*/ 241302 h 244872"/>
                    <a:gd name="connsiteX3" fmla="*/ 424129 w 592404"/>
                    <a:gd name="connsiteY3" fmla="*/ 119062 h 244872"/>
                    <a:gd name="connsiteX4" fmla="*/ 501916 w 592404"/>
                    <a:gd name="connsiteY4" fmla="*/ 4764 h 244872"/>
                    <a:gd name="connsiteX5" fmla="*/ 27254 w 592404"/>
                    <a:gd name="connsiteY5" fmla="*/ 0 h 244872"/>
                    <a:gd name="connsiteX0" fmla="*/ 27254 w 592404"/>
                    <a:gd name="connsiteY0" fmla="*/ 33337 h 278209"/>
                    <a:gd name="connsiteX1" fmla="*/ 155048 w 592404"/>
                    <a:gd name="connsiteY1" fmla="*/ 158749 h 278209"/>
                    <a:gd name="connsiteX2" fmla="*/ 592404 w 592404"/>
                    <a:gd name="connsiteY2" fmla="*/ 274639 h 278209"/>
                    <a:gd name="connsiteX3" fmla="*/ 424129 w 592404"/>
                    <a:gd name="connsiteY3" fmla="*/ 152399 h 278209"/>
                    <a:gd name="connsiteX4" fmla="*/ 501916 w 592404"/>
                    <a:gd name="connsiteY4" fmla="*/ 38101 h 278209"/>
                    <a:gd name="connsiteX5" fmla="*/ 372536 w 592404"/>
                    <a:gd name="connsiteY5" fmla="*/ 0 h 278209"/>
                    <a:gd name="connsiteX6" fmla="*/ 27254 w 592404"/>
                    <a:gd name="connsiteY6" fmla="*/ 33337 h 278209"/>
                    <a:gd name="connsiteX0" fmla="*/ 27254 w 592404"/>
                    <a:gd name="connsiteY0" fmla="*/ 33337 h 278209"/>
                    <a:gd name="connsiteX1" fmla="*/ 155048 w 592404"/>
                    <a:gd name="connsiteY1" fmla="*/ 158749 h 278209"/>
                    <a:gd name="connsiteX2" fmla="*/ 592404 w 592404"/>
                    <a:gd name="connsiteY2" fmla="*/ 274639 h 278209"/>
                    <a:gd name="connsiteX3" fmla="*/ 424129 w 592404"/>
                    <a:gd name="connsiteY3" fmla="*/ 152399 h 278209"/>
                    <a:gd name="connsiteX4" fmla="*/ 428891 w 592404"/>
                    <a:gd name="connsiteY4" fmla="*/ 87313 h 278209"/>
                    <a:gd name="connsiteX5" fmla="*/ 372536 w 592404"/>
                    <a:gd name="connsiteY5" fmla="*/ 0 h 278209"/>
                    <a:gd name="connsiteX6" fmla="*/ 27254 w 592404"/>
                    <a:gd name="connsiteY6" fmla="*/ 33337 h 278209"/>
                    <a:gd name="connsiteX0" fmla="*/ 27254 w 592404"/>
                    <a:gd name="connsiteY0" fmla="*/ 26987 h 271859"/>
                    <a:gd name="connsiteX1" fmla="*/ 155048 w 592404"/>
                    <a:gd name="connsiteY1" fmla="*/ 152399 h 271859"/>
                    <a:gd name="connsiteX2" fmla="*/ 592404 w 592404"/>
                    <a:gd name="connsiteY2" fmla="*/ 268289 h 271859"/>
                    <a:gd name="connsiteX3" fmla="*/ 424129 w 592404"/>
                    <a:gd name="connsiteY3" fmla="*/ 146049 h 271859"/>
                    <a:gd name="connsiteX4" fmla="*/ 428891 w 592404"/>
                    <a:gd name="connsiteY4" fmla="*/ 80963 h 271859"/>
                    <a:gd name="connsiteX5" fmla="*/ 340786 w 592404"/>
                    <a:gd name="connsiteY5" fmla="*/ 0 h 271859"/>
                    <a:gd name="connsiteX6" fmla="*/ 27254 w 592404"/>
                    <a:gd name="connsiteY6" fmla="*/ 26987 h 271859"/>
                    <a:gd name="connsiteX0" fmla="*/ 27254 w 592404"/>
                    <a:gd name="connsiteY0" fmla="*/ 26987 h 271859"/>
                    <a:gd name="connsiteX1" fmla="*/ 155048 w 592404"/>
                    <a:gd name="connsiteY1" fmla="*/ 152399 h 271859"/>
                    <a:gd name="connsiteX2" fmla="*/ 592404 w 592404"/>
                    <a:gd name="connsiteY2" fmla="*/ 268289 h 271859"/>
                    <a:gd name="connsiteX3" fmla="*/ 413016 w 592404"/>
                    <a:gd name="connsiteY3" fmla="*/ 157162 h 271859"/>
                    <a:gd name="connsiteX4" fmla="*/ 428891 w 592404"/>
                    <a:gd name="connsiteY4" fmla="*/ 80963 h 271859"/>
                    <a:gd name="connsiteX5" fmla="*/ 340786 w 592404"/>
                    <a:gd name="connsiteY5" fmla="*/ 0 h 271859"/>
                    <a:gd name="connsiteX6" fmla="*/ 27254 w 592404"/>
                    <a:gd name="connsiteY6" fmla="*/ 26987 h 271859"/>
                    <a:gd name="connsiteX0" fmla="*/ 27254 w 592404"/>
                    <a:gd name="connsiteY0" fmla="*/ 26987 h 271859"/>
                    <a:gd name="connsiteX1" fmla="*/ 155048 w 592404"/>
                    <a:gd name="connsiteY1" fmla="*/ 152399 h 271859"/>
                    <a:gd name="connsiteX2" fmla="*/ 592404 w 592404"/>
                    <a:gd name="connsiteY2" fmla="*/ 268289 h 271859"/>
                    <a:gd name="connsiteX3" fmla="*/ 413016 w 592404"/>
                    <a:gd name="connsiteY3" fmla="*/ 157162 h 271859"/>
                    <a:gd name="connsiteX4" fmla="*/ 428891 w 592404"/>
                    <a:gd name="connsiteY4" fmla="*/ 80963 h 271859"/>
                    <a:gd name="connsiteX5" fmla="*/ 340786 w 592404"/>
                    <a:gd name="connsiteY5" fmla="*/ 0 h 271859"/>
                    <a:gd name="connsiteX6" fmla="*/ 27254 w 592404"/>
                    <a:gd name="connsiteY6" fmla="*/ 26987 h 271859"/>
                    <a:gd name="connsiteX0" fmla="*/ 27254 w 578116"/>
                    <a:gd name="connsiteY0" fmla="*/ 26987 h 267222"/>
                    <a:gd name="connsiteX1" fmla="*/ 155048 w 578116"/>
                    <a:gd name="connsiteY1" fmla="*/ 152399 h 267222"/>
                    <a:gd name="connsiteX2" fmla="*/ 578116 w 578116"/>
                    <a:gd name="connsiteY2" fmla="*/ 263526 h 267222"/>
                    <a:gd name="connsiteX3" fmla="*/ 413016 w 578116"/>
                    <a:gd name="connsiteY3" fmla="*/ 157162 h 267222"/>
                    <a:gd name="connsiteX4" fmla="*/ 428891 w 578116"/>
                    <a:gd name="connsiteY4" fmla="*/ 80963 h 267222"/>
                    <a:gd name="connsiteX5" fmla="*/ 340786 w 578116"/>
                    <a:gd name="connsiteY5" fmla="*/ 0 h 267222"/>
                    <a:gd name="connsiteX6" fmla="*/ 27254 w 578116"/>
                    <a:gd name="connsiteY6" fmla="*/ 26987 h 267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8116" h="267222">
                      <a:moveTo>
                        <a:pt x="27254" y="26987"/>
                      </a:moveTo>
                      <a:cubicBezTo>
                        <a:pt x="-22620" y="54503"/>
                        <a:pt x="-16932" y="135995"/>
                        <a:pt x="155048" y="152399"/>
                      </a:cubicBezTo>
                      <a:cubicBezTo>
                        <a:pt x="279403" y="173566"/>
                        <a:pt x="272390" y="289190"/>
                        <a:pt x="578116" y="263526"/>
                      </a:cubicBezTo>
                      <a:cubicBezTo>
                        <a:pt x="478104" y="228071"/>
                        <a:pt x="424128" y="214842"/>
                        <a:pt x="413016" y="157162"/>
                      </a:cubicBezTo>
                      <a:lnTo>
                        <a:pt x="428891" y="80963"/>
                      </a:lnTo>
                      <a:cubicBezTo>
                        <a:pt x="386293" y="78846"/>
                        <a:pt x="383384" y="2117"/>
                        <a:pt x="340786" y="0"/>
                      </a:cubicBezTo>
                      <a:lnTo>
                        <a:pt x="27254" y="26987"/>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95" name="Freeform: Shape 94">
                  <a:extLst>
                    <a:ext uri="{FF2B5EF4-FFF2-40B4-BE49-F238E27FC236}">
                      <a16:creationId xmlns:a16="http://schemas.microsoft.com/office/drawing/2014/main" id="{3A969806-F493-4D25-AC48-584EDFE9785A}"/>
                    </a:ext>
                  </a:extLst>
                </p:cNvPr>
                <p:cNvSpPr/>
                <p:nvPr/>
              </p:nvSpPr>
              <p:spPr>
                <a:xfrm>
                  <a:off x="4964113" y="3816350"/>
                  <a:ext cx="781050" cy="577850"/>
                </a:xfrm>
                <a:custGeom>
                  <a:avLst/>
                  <a:gdLst>
                    <a:gd name="connsiteX0" fmla="*/ 0 w 781050"/>
                    <a:gd name="connsiteY0" fmla="*/ 52388 h 577850"/>
                    <a:gd name="connsiteX1" fmla="*/ 117475 w 781050"/>
                    <a:gd name="connsiteY1" fmla="*/ 0 h 577850"/>
                    <a:gd name="connsiteX2" fmla="*/ 144462 w 781050"/>
                    <a:gd name="connsiteY2" fmla="*/ 88900 h 577850"/>
                    <a:gd name="connsiteX3" fmla="*/ 215900 w 781050"/>
                    <a:gd name="connsiteY3" fmla="*/ 44450 h 577850"/>
                    <a:gd name="connsiteX4" fmla="*/ 238125 w 781050"/>
                    <a:gd name="connsiteY4" fmla="*/ 112713 h 577850"/>
                    <a:gd name="connsiteX5" fmla="*/ 315912 w 781050"/>
                    <a:gd name="connsiteY5" fmla="*/ 85725 h 577850"/>
                    <a:gd name="connsiteX6" fmla="*/ 334962 w 781050"/>
                    <a:gd name="connsiteY6" fmla="*/ 139700 h 577850"/>
                    <a:gd name="connsiteX7" fmla="*/ 403225 w 781050"/>
                    <a:gd name="connsiteY7" fmla="*/ 119063 h 577850"/>
                    <a:gd name="connsiteX8" fmla="*/ 419100 w 781050"/>
                    <a:gd name="connsiteY8" fmla="*/ 184150 h 577850"/>
                    <a:gd name="connsiteX9" fmla="*/ 496887 w 781050"/>
                    <a:gd name="connsiteY9" fmla="*/ 160338 h 577850"/>
                    <a:gd name="connsiteX10" fmla="*/ 530225 w 781050"/>
                    <a:gd name="connsiteY10" fmla="*/ 220663 h 577850"/>
                    <a:gd name="connsiteX11" fmla="*/ 598487 w 781050"/>
                    <a:gd name="connsiteY11" fmla="*/ 207963 h 577850"/>
                    <a:gd name="connsiteX12" fmla="*/ 619125 w 781050"/>
                    <a:gd name="connsiteY12" fmla="*/ 258763 h 577850"/>
                    <a:gd name="connsiteX13" fmla="*/ 681037 w 781050"/>
                    <a:gd name="connsiteY13" fmla="*/ 230188 h 577850"/>
                    <a:gd name="connsiteX14" fmla="*/ 704850 w 781050"/>
                    <a:gd name="connsiteY14" fmla="*/ 288925 h 577850"/>
                    <a:gd name="connsiteX15" fmla="*/ 768350 w 781050"/>
                    <a:gd name="connsiteY15" fmla="*/ 255588 h 577850"/>
                    <a:gd name="connsiteX16" fmla="*/ 769937 w 781050"/>
                    <a:gd name="connsiteY16" fmla="*/ 333375 h 577850"/>
                    <a:gd name="connsiteX17" fmla="*/ 781050 w 781050"/>
                    <a:gd name="connsiteY17" fmla="*/ 350838 h 577850"/>
                    <a:gd name="connsiteX18" fmla="*/ 744537 w 781050"/>
                    <a:gd name="connsiteY18" fmla="*/ 400050 h 577850"/>
                    <a:gd name="connsiteX19" fmla="*/ 687387 w 781050"/>
                    <a:gd name="connsiteY19" fmla="*/ 382588 h 577850"/>
                    <a:gd name="connsiteX20" fmla="*/ 657225 w 781050"/>
                    <a:gd name="connsiteY20" fmla="*/ 425450 h 577850"/>
                    <a:gd name="connsiteX21" fmla="*/ 615950 w 781050"/>
                    <a:gd name="connsiteY21" fmla="*/ 388938 h 577850"/>
                    <a:gd name="connsiteX22" fmla="*/ 584200 w 781050"/>
                    <a:gd name="connsiteY22" fmla="*/ 427038 h 577850"/>
                    <a:gd name="connsiteX23" fmla="*/ 533400 w 781050"/>
                    <a:gd name="connsiteY23" fmla="*/ 401638 h 577850"/>
                    <a:gd name="connsiteX24" fmla="*/ 509587 w 781050"/>
                    <a:gd name="connsiteY24" fmla="*/ 449263 h 577850"/>
                    <a:gd name="connsiteX25" fmla="*/ 468312 w 781050"/>
                    <a:gd name="connsiteY25" fmla="*/ 428625 h 577850"/>
                    <a:gd name="connsiteX26" fmla="*/ 433387 w 781050"/>
                    <a:gd name="connsiteY26" fmla="*/ 479425 h 577850"/>
                    <a:gd name="connsiteX27" fmla="*/ 381000 w 781050"/>
                    <a:gd name="connsiteY27" fmla="*/ 458788 h 577850"/>
                    <a:gd name="connsiteX28" fmla="*/ 347662 w 781050"/>
                    <a:gd name="connsiteY28" fmla="*/ 504825 h 577850"/>
                    <a:gd name="connsiteX29" fmla="*/ 287337 w 781050"/>
                    <a:gd name="connsiteY29" fmla="*/ 488950 h 577850"/>
                    <a:gd name="connsiteX30" fmla="*/ 255587 w 781050"/>
                    <a:gd name="connsiteY30" fmla="*/ 544513 h 577850"/>
                    <a:gd name="connsiteX31" fmla="*/ 201612 w 781050"/>
                    <a:gd name="connsiteY31" fmla="*/ 523875 h 577850"/>
                    <a:gd name="connsiteX32" fmla="*/ 171450 w 781050"/>
                    <a:gd name="connsiteY32" fmla="*/ 577850 h 577850"/>
                    <a:gd name="connsiteX33" fmla="*/ 4762 w 781050"/>
                    <a:gd name="connsiteY33" fmla="*/ 514350 h 577850"/>
                    <a:gd name="connsiteX34" fmla="*/ 0 w 781050"/>
                    <a:gd name="connsiteY34" fmla="*/ 52388 h 57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781050" h="577850">
                      <a:moveTo>
                        <a:pt x="0" y="52388"/>
                      </a:moveTo>
                      <a:lnTo>
                        <a:pt x="117475" y="0"/>
                      </a:lnTo>
                      <a:lnTo>
                        <a:pt x="144462" y="88900"/>
                      </a:lnTo>
                      <a:lnTo>
                        <a:pt x="215900" y="44450"/>
                      </a:lnTo>
                      <a:lnTo>
                        <a:pt x="238125" y="112713"/>
                      </a:lnTo>
                      <a:lnTo>
                        <a:pt x="315912" y="85725"/>
                      </a:lnTo>
                      <a:lnTo>
                        <a:pt x="334962" y="139700"/>
                      </a:lnTo>
                      <a:lnTo>
                        <a:pt x="403225" y="119063"/>
                      </a:lnTo>
                      <a:lnTo>
                        <a:pt x="419100" y="184150"/>
                      </a:lnTo>
                      <a:lnTo>
                        <a:pt x="496887" y="160338"/>
                      </a:lnTo>
                      <a:lnTo>
                        <a:pt x="530225" y="220663"/>
                      </a:lnTo>
                      <a:lnTo>
                        <a:pt x="598487" y="207963"/>
                      </a:lnTo>
                      <a:lnTo>
                        <a:pt x="619125" y="258763"/>
                      </a:lnTo>
                      <a:lnTo>
                        <a:pt x="681037" y="230188"/>
                      </a:lnTo>
                      <a:lnTo>
                        <a:pt x="704850" y="288925"/>
                      </a:lnTo>
                      <a:lnTo>
                        <a:pt x="768350" y="255588"/>
                      </a:lnTo>
                      <a:lnTo>
                        <a:pt x="769937" y="333375"/>
                      </a:lnTo>
                      <a:lnTo>
                        <a:pt x="781050" y="350838"/>
                      </a:lnTo>
                      <a:lnTo>
                        <a:pt x="744537" y="400050"/>
                      </a:lnTo>
                      <a:lnTo>
                        <a:pt x="687387" y="382588"/>
                      </a:lnTo>
                      <a:lnTo>
                        <a:pt x="657225" y="425450"/>
                      </a:lnTo>
                      <a:lnTo>
                        <a:pt x="615950" y="388938"/>
                      </a:lnTo>
                      <a:lnTo>
                        <a:pt x="584200" y="427038"/>
                      </a:lnTo>
                      <a:lnTo>
                        <a:pt x="533400" y="401638"/>
                      </a:lnTo>
                      <a:lnTo>
                        <a:pt x="509587" y="449263"/>
                      </a:lnTo>
                      <a:lnTo>
                        <a:pt x="468312" y="428625"/>
                      </a:lnTo>
                      <a:lnTo>
                        <a:pt x="433387" y="479425"/>
                      </a:lnTo>
                      <a:lnTo>
                        <a:pt x="381000" y="458788"/>
                      </a:lnTo>
                      <a:lnTo>
                        <a:pt x="347662" y="504825"/>
                      </a:lnTo>
                      <a:lnTo>
                        <a:pt x="287337" y="488950"/>
                      </a:lnTo>
                      <a:lnTo>
                        <a:pt x="255587" y="544513"/>
                      </a:lnTo>
                      <a:lnTo>
                        <a:pt x="201612" y="523875"/>
                      </a:lnTo>
                      <a:lnTo>
                        <a:pt x="171450" y="577850"/>
                      </a:lnTo>
                      <a:lnTo>
                        <a:pt x="4762" y="514350"/>
                      </a:lnTo>
                      <a:cubicBezTo>
                        <a:pt x="3175" y="360363"/>
                        <a:pt x="1587" y="206375"/>
                        <a:pt x="0" y="523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grpSp>
            <p:nvGrpSpPr>
              <p:cNvPr id="81" name="Group 80">
                <a:extLst>
                  <a:ext uri="{FF2B5EF4-FFF2-40B4-BE49-F238E27FC236}">
                    <a16:creationId xmlns:a16="http://schemas.microsoft.com/office/drawing/2014/main" id="{FECC3591-F61A-4D4D-9F43-B04D1EDA4551}"/>
                  </a:ext>
                </a:extLst>
              </p:cNvPr>
              <p:cNvGrpSpPr>
                <a:grpSpLocks noChangeAspect="1"/>
              </p:cNvGrpSpPr>
              <p:nvPr/>
            </p:nvGrpSpPr>
            <p:grpSpPr>
              <a:xfrm>
                <a:off x="6239374" y="1908667"/>
                <a:ext cx="454701" cy="204819"/>
                <a:chOff x="767562" y="827441"/>
                <a:chExt cx="7324001" cy="3571674"/>
              </a:xfrm>
              <a:solidFill>
                <a:srgbClr val="2774AA"/>
              </a:solidFill>
            </p:grpSpPr>
            <p:sp>
              <p:nvSpPr>
                <p:cNvPr id="87" name="Freeform: Shape 86">
                  <a:extLst>
                    <a:ext uri="{FF2B5EF4-FFF2-40B4-BE49-F238E27FC236}">
                      <a16:creationId xmlns:a16="http://schemas.microsoft.com/office/drawing/2014/main" id="{3D4AA12E-3185-47B4-AFA8-2A536C3B8505}"/>
                    </a:ext>
                  </a:extLst>
                </p:cNvPr>
                <p:cNvSpPr/>
                <p:nvPr/>
              </p:nvSpPr>
              <p:spPr>
                <a:xfrm>
                  <a:off x="767562" y="1162931"/>
                  <a:ext cx="7324001" cy="2323437"/>
                </a:xfrm>
                <a:custGeom>
                  <a:avLst/>
                  <a:gdLst>
                    <a:gd name="connsiteX0" fmla="*/ 6887981 w 7315200"/>
                    <a:gd name="connsiteY0" fmla="*/ 1566472 h 2031167"/>
                    <a:gd name="connsiteX1" fmla="*/ 7315200 w 7315200"/>
                    <a:gd name="connsiteY1" fmla="*/ 1446551 h 2031167"/>
                    <a:gd name="connsiteX2" fmla="*/ 7315200 w 7315200"/>
                    <a:gd name="connsiteY2" fmla="*/ 1528996 h 2031167"/>
                    <a:gd name="connsiteX3" fmla="*/ 1371600 w 7315200"/>
                    <a:gd name="connsiteY3" fmla="*/ 1633928 h 2031167"/>
                    <a:gd name="connsiteX4" fmla="*/ 0 w 7315200"/>
                    <a:gd name="connsiteY4" fmla="*/ 2031167 h 2031167"/>
                    <a:gd name="connsiteX5" fmla="*/ 217358 w 7315200"/>
                    <a:gd name="connsiteY5" fmla="*/ 0 h 2031167"/>
                    <a:gd name="connsiteX6" fmla="*/ 1446551 w 7315200"/>
                    <a:gd name="connsiteY6" fmla="*/ 944380 h 2031167"/>
                    <a:gd name="connsiteX7" fmla="*/ 5711253 w 7315200"/>
                    <a:gd name="connsiteY7" fmla="*/ 74951 h 2031167"/>
                    <a:gd name="connsiteX8" fmla="*/ 7270230 w 7315200"/>
                    <a:gd name="connsiteY8" fmla="*/ 1184223 h 2031167"/>
                    <a:gd name="connsiteX9" fmla="*/ 6887981 w 7315200"/>
                    <a:gd name="connsiteY9" fmla="*/ 1566472 h 2031167"/>
                    <a:gd name="connsiteX0" fmla="*/ 6887981 w 7315200"/>
                    <a:gd name="connsiteY0" fmla="*/ 1566472 h 2031167"/>
                    <a:gd name="connsiteX1" fmla="*/ 7315200 w 7315200"/>
                    <a:gd name="connsiteY1" fmla="*/ 1446551 h 2031167"/>
                    <a:gd name="connsiteX2" fmla="*/ 7315200 w 7315200"/>
                    <a:gd name="connsiteY2" fmla="*/ 1528996 h 2031167"/>
                    <a:gd name="connsiteX3" fmla="*/ 1371600 w 7315200"/>
                    <a:gd name="connsiteY3" fmla="*/ 1633928 h 2031167"/>
                    <a:gd name="connsiteX4" fmla="*/ 0 w 7315200"/>
                    <a:gd name="connsiteY4" fmla="*/ 2031167 h 2031167"/>
                    <a:gd name="connsiteX5" fmla="*/ 419725 w 7315200"/>
                    <a:gd name="connsiteY5" fmla="*/ 1109272 h 2031167"/>
                    <a:gd name="connsiteX6" fmla="*/ 217358 w 7315200"/>
                    <a:gd name="connsiteY6" fmla="*/ 0 h 2031167"/>
                    <a:gd name="connsiteX7" fmla="*/ 1446551 w 7315200"/>
                    <a:gd name="connsiteY7" fmla="*/ 944380 h 2031167"/>
                    <a:gd name="connsiteX8" fmla="*/ 5711253 w 7315200"/>
                    <a:gd name="connsiteY8" fmla="*/ 74951 h 2031167"/>
                    <a:gd name="connsiteX9" fmla="*/ 7270230 w 7315200"/>
                    <a:gd name="connsiteY9" fmla="*/ 1184223 h 2031167"/>
                    <a:gd name="connsiteX10" fmla="*/ 6887981 w 7315200"/>
                    <a:gd name="connsiteY10" fmla="*/ 1566472 h 2031167"/>
                    <a:gd name="connsiteX0" fmla="*/ 6887981 w 7315200"/>
                    <a:gd name="connsiteY0" fmla="*/ 1566472 h 2031167"/>
                    <a:gd name="connsiteX1" fmla="*/ 7315200 w 7315200"/>
                    <a:gd name="connsiteY1" fmla="*/ 1446551 h 2031167"/>
                    <a:gd name="connsiteX2" fmla="*/ 7315200 w 7315200"/>
                    <a:gd name="connsiteY2" fmla="*/ 1528996 h 2031167"/>
                    <a:gd name="connsiteX3" fmla="*/ 1371600 w 7315200"/>
                    <a:gd name="connsiteY3" fmla="*/ 1633928 h 2031167"/>
                    <a:gd name="connsiteX4" fmla="*/ 0 w 7315200"/>
                    <a:gd name="connsiteY4" fmla="*/ 2031167 h 2031167"/>
                    <a:gd name="connsiteX5" fmla="*/ 419725 w 7315200"/>
                    <a:gd name="connsiteY5" fmla="*/ 1109272 h 2031167"/>
                    <a:gd name="connsiteX6" fmla="*/ 217358 w 7315200"/>
                    <a:gd name="connsiteY6" fmla="*/ 0 h 2031167"/>
                    <a:gd name="connsiteX7" fmla="*/ 1446551 w 7315200"/>
                    <a:gd name="connsiteY7" fmla="*/ 944380 h 2031167"/>
                    <a:gd name="connsiteX8" fmla="*/ 3912433 w 7315200"/>
                    <a:gd name="connsiteY8" fmla="*/ 449705 h 2031167"/>
                    <a:gd name="connsiteX9" fmla="*/ 5711253 w 7315200"/>
                    <a:gd name="connsiteY9" fmla="*/ 74951 h 2031167"/>
                    <a:gd name="connsiteX10" fmla="*/ 7270230 w 7315200"/>
                    <a:gd name="connsiteY10" fmla="*/ 1184223 h 2031167"/>
                    <a:gd name="connsiteX11" fmla="*/ 6887981 w 7315200"/>
                    <a:gd name="connsiteY11" fmla="*/ 1566472 h 2031167"/>
                    <a:gd name="connsiteX0" fmla="*/ 6887981 w 7315200"/>
                    <a:gd name="connsiteY0" fmla="*/ 1566472 h 2031167"/>
                    <a:gd name="connsiteX1" fmla="*/ 7315200 w 7315200"/>
                    <a:gd name="connsiteY1" fmla="*/ 1446551 h 2031167"/>
                    <a:gd name="connsiteX2" fmla="*/ 7315200 w 7315200"/>
                    <a:gd name="connsiteY2" fmla="*/ 1528996 h 2031167"/>
                    <a:gd name="connsiteX3" fmla="*/ 1371600 w 7315200"/>
                    <a:gd name="connsiteY3" fmla="*/ 1633928 h 2031167"/>
                    <a:gd name="connsiteX4" fmla="*/ 0 w 7315200"/>
                    <a:gd name="connsiteY4" fmla="*/ 2031167 h 2031167"/>
                    <a:gd name="connsiteX5" fmla="*/ 419725 w 7315200"/>
                    <a:gd name="connsiteY5" fmla="*/ 1109272 h 2031167"/>
                    <a:gd name="connsiteX6" fmla="*/ 217358 w 7315200"/>
                    <a:gd name="connsiteY6" fmla="*/ 0 h 2031167"/>
                    <a:gd name="connsiteX7" fmla="*/ 1446551 w 7315200"/>
                    <a:gd name="connsiteY7" fmla="*/ 944380 h 2031167"/>
                    <a:gd name="connsiteX8" fmla="*/ 3844978 w 7315200"/>
                    <a:gd name="connsiteY8" fmla="*/ 104931 h 2031167"/>
                    <a:gd name="connsiteX9" fmla="*/ 5711253 w 7315200"/>
                    <a:gd name="connsiteY9" fmla="*/ 74951 h 2031167"/>
                    <a:gd name="connsiteX10" fmla="*/ 7270230 w 7315200"/>
                    <a:gd name="connsiteY10" fmla="*/ 1184223 h 2031167"/>
                    <a:gd name="connsiteX11" fmla="*/ 6887981 w 7315200"/>
                    <a:gd name="connsiteY11" fmla="*/ 1566472 h 2031167"/>
                    <a:gd name="connsiteX0" fmla="*/ 6887981 w 7315200"/>
                    <a:gd name="connsiteY0" fmla="*/ 1566472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87981 w 7315200"/>
                    <a:gd name="connsiteY12" fmla="*/ 1566472 h 2330970"/>
                    <a:gd name="connsiteX0" fmla="*/ 6887981 w 7315200"/>
                    <a:gd name="connsiteY0" fmla="*/ 1693888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87981 w 7315200"/>
                    <a:gd name="connsiteY12" fmla="*/ 1693888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681273 w 7315200"/>
                    <a:gd name="connsiteY10" fmla="*/ 104932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681273 w 7315200"/>
                    <a:gd name="connsiteY10" fmla="*/ 104932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681273 w 7315200"/>
                    <a:gd name="connsiteY10" fmla="*/ 104932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943601 w 7315200"/>
                    <a:gd name="connsiteY10" fmla="*/ 232348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914811 w 7315200"/>
                    <a:gd name="connsiteY0" fmla="*/ 1556335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914811 w 7315200"/>
                    <a:gd name="connsiteY12" fmla="*/ 1556335 h 2330970"/>
                    <a:gd name="connsiteX0" fmla="*/ 6914811 w 7315200"/>
                    <a:gd name="connsiteY0" fmla="*/ 1556335 h 2330970"/>
                    <a:gd name="connsiteX1" fmla="*/ 7315200 w 7315200"/>
                    <a:gd name="connsiteY1" fmla="*/ 1446551 h 2330970"/>
                    <a:gd name="connsiteX2" fmla="*/ 7222211 w 7315200"/>
                    <a:gd name="connsiteY2" fmla="*/ 1600288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914811 w 7315200"/>
                    <a:gd name="connsiteY12" fmla="*/ 1556335 h 2330970"/>
                    <a:gd name="connsiteX0" fmla="*/ 6914811 w 7315200"/>
                    <a:gd name="connsiteY0" fmla="*/ 1556335 h 2330970"/>
                    <a:gd name="connsiteX1" fmla="*/ 7315200 w 7315200"/>
                    <a:gd name="connsiteY1" fmla="*/ 1446551 h 2330970"/>
                    <a:gd name="connsiteX2" fmla="*/ 7222211 w 7315200"/>
                    <a:gd name="connsiteY2" fmla="*/ 1600288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914811 w 7315200"/>
                    <a:gd name="connsiteY12" fmla="*/ 1556335 h 2330970"/>
                    <a:gd name="connsiteX0" fmla="*/ 6914811 w 7315200"/>
                    <a:gd name="connsiteY0" fmla="*/ 1556335 h 2330970"/>
                    <a:gd name="connsiteX1" fmla="*/ 7315200 w 7315200"/>
                    <a:gd name="connsiteY1" fmla="*/ 1446551 h 2330970"/>
                    <a:gd name="connsiteX2" fmla="*/ 7222211 w 7315200"/>
                    <a:gd name="connsiteY2" fmla="*/ 1600288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914811 w 7315200"/>
                    <a:gd name="connsiteY12" fmla="*/ 1556335 h 2330970"/>
                    <a:gd name="connsiteX0" fmla="*/ 6914811 w 7315200"/>
                    <a:gd name="connsiteY0" fmla="*/ 1556335 h 2330970"/>
                    <a:gd name="connsiteX1" fmla="*/ 7315200 w 7315200"/>
                    <a:gd name="connsiteY1" fmla="*/ 1446551 h 2330970"/>
                    <a:gd name="connsiteX2" fmla="*/ 7222211 w 7315200"/>
                    <a:gd name="connsiteY2" fmla="*/ 1600288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914811 w 7315200"/>
                    <a:gd name="connsiteY12" fmla="*/ 1556335 h 2330970"/>
                    <a:gd name="connsiteX0" fmla="*/ 6914811 w 7315200"/>
                    <a:gd name="connsiteY0" fmla="*/ 1556335 h 2330970"/>
                    <a:gd name="connsiteX1" fmla="*/ 7315200 w 7315200"/>
                    <a:gd name="connsiteY1" fmla="*/ 1446551 h 2330970"/>
                    <a:gd name="connsiteX2" fmla="*/ 7222211 w 7315200"/>
                    <a:gd name="connsiteY2" fmla="*/ 1600288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914811 w 7315200"/>
                    <a:gd name="connsiteY12" fmla="*/ 1556335 h 2330970"/>
                    <a:gd name="connsiteX0" fmla="*/ 6914811 w 7319218"/>
                    <a:gd name="connsiteY0" fmla="*/ 1556335 h 2330970"/>
                    <a:gd name="connsiteX1" fmla="*/ 7315200 w 7319218"/>
                    <a:gd name="connsiteY1" fmla="*/ 1446551 h 2330970"/>
                    <a:gd name="connsiteX2" fmla="*/ 7222211 w 7319218"/>
                    <a:gd name="connsiteY2" fmla="*/ 1600288 h 2330970"/>
                    <a:gd name="connsiteX3" fmla="*/ 4024860 w 7319218"/>
                    <a:gd name="connsiteY3" fmla="*/ 2330970 h 2330970"/>
                    <a:gd name="connsiteX4" fmla="*/ 1371600 w 7319218"/>
                    <a:gd name="connsiteY4" fmla="*/ 1633928 h 2330970"/>
                    <a:gd name="connsiteX5" fmla="*/ 0 w 7319218"/>
                    <a:gd name="connsiteY5" fmla="*/ 2031167 h 2330970"/>
                    <a:gd name="connsiteX6" fmla="*/ 419725 w 7319218"/>
                    <a:gd name="connsiteY6" fmla="*/ 1109272 h 2330970"/>
                    <a:gd name="connsiteX7" fmla="*/ 217358 w 7319218"/>
                    <a:gd name="connsiteY7" fmla="*/ 0 h 2330970"/>
                    <a:gd name="connsiteX8" fmla="*/ 1446551 w 7319218"/>
                    <a:gd name="connsiteY8" fmla="*/ 944380 h 2330970"/>
                    <a:gd name="connsiteX9" fmla="*/ 3844978 w 7319218"/>
                    <a:gd name="connsiteY9" fmla="*/ 119921 h 2330970"/>
                    <a:gd name="connsiteX10" fmla="*/ 5643798 w 7319218"/>
                    <a:gd name="connsiteY10" fmla="*/ 112427 h 2330970"/>
                    <a:gd name="connsiteX11" fmla="*/ 7270230 w 7319218"/>
                    <a:gd name="connsiteY11" fmla="*/ 1184223 h 2330970"/>
                    <a:gd name="connsiteX12" fmla="*/ 6914811 w 7319218"/>
                    <a:gd name="connsiteY12" fmla="*/ 1556335 h 2330970"/>
                    <a:gd name="connsiteX0" fmla="*/ 6914811 w 7319218"/>
                    <a:gd name="connsiteY0" fmla="*/ 1556335 h 2330970"/>
                    <a:gd name="connsiteX1" fmla="*/ 7315200 w 7319218"/>
                    <a:gd name="connsiteY1" fmla="*/ 1446551 h 2330970"/>
                    <a:gd name="connsiteX2" fmla="*/ 7222211 w 7319218"/>
                    <a:gd name="connsiteY2" fmla="*/ 1600288 h 2330970"/>
                    <a:gd name="connsiteX3" fmla="*/ 4024860 w 7319218"/>
                    <a:gd name="connsiteY3" fmla="*/ 2330970 h 2330970"/>
                    <a:gd name="connsiteX4" fmla="*/ 1371600 w 7319218"/>
                    <a:gd name="connsiteY4" fmla="*/ 1633928 h 2330970"/>
                    <a:gd name="connsiteX5" fmla="*/ 0 w 7319218"/>
                    <a:gd name="connsiteY5" fmla="*/ 2031167 h 2330970"/>
                    <a:gd name="connsiteX6" fmla="*/ 419725 w 7319218"/>
                    <a:gd name="connsiteY6" fmla="*/ 1109272 h 2330970"/>
                    <a:gd name="connsiteX7" fmla="*/ 217358 w 7319218"/>
                    <a:gd name="connsiteY7" fmla="*/ 0 h 2330970"/>
                    <a:gd name="connsiteX8" fmla="*/ 1446551 w 7319218"/>
                    <a:gd name="connsiteY8" fmla="*/ 944380 h 2330970"/>
                    <a:gd name="connsiteX9" fmla="*/ 3844978 w 7319218"/>
                    <a:gd name="connsiteY9" fmla="*/ 119921 h 2330970"/>
                    <a:gd name="connsiteX10" fmla="*/ 5643798 w 7319218"/>
                    <a:gd name="connsiteY10" fmla="*/ 112427 h 2330970"/>
                    <a:gd name="connsiteX11" fmla="*/ 7245433 w 7319218"/>
                    <a:gd name="connsiteY11" fmla="*/ 1221418 h 2330970"/>
                    <a:gd name="connsiteX12" fmla="*/ 6914811 w 7319218"/>
                    <a:gd name="connsiteY12" fmla="*/ 1556335 h 2330970"/>
                    <a:gd name="connsiteX0" fmla="*/ 6914811 w 7356731"/>
                    <a:gd name="connsiteY0" fmla="*/ 1556335 h 2330970"/>
                    <a:gd name="connsiteX1" fmla="*/ 7315200 w 7356731"/>
                    <a:gd name="connsiteY1" fmla="*/ 1446551 h 2330970"/>
                    <a:gd name="connsiteX2" fmla="*/ 7222211 w 7356731"/>
                    <a:gd name="connsiteY2" fmla="*/ 1600288 h 2330970"/>
                    <a:gd name="connsiteX3" fmla="*/ 4024860 w 7356731"/>
                    <a:gd name="connsiteY3" fmla="*/ 2330970 h 2330970"/>
                    <a:gd name="connsiteX4" fmla="*/ 1371600 w 7356731"/>
                    <a:gd name="connsiteY4" fmla="*/ 1633928 h 2330970"/>
                    <a:gd name="connsiteX5" fmla="*/ 0 w 7356731"/>
                    <a:gd name="connsiteY5" fmla="*/ 2031167 h 2330970"/>
                    <a:gd name="connsiteX6" fmla="*/ 419725 w 7356731"/>
                    <a:gd name="connsiteY6" fmla="*/ 1109272 h 2330970"/>
                    <a:gd name="connsiteX7" fmla="*/ 217358 w 7356731"/>
                    <a:gd name="connsiteY7" fmla="*/ 0 h 2330970"/>
                    <a:gd name="connsiteX8" fmla="*/ 1446551 w 7356731"/>
                    <a:gd name="connsiteY8" fmla="*/ 944380 h 2330970"/>
                    <a:gd name="connsiteX9" fmla="*/ 3844978 w 7356731"/>
                    <a:gd name="connsiteY9" fmla="*/ 119921 h 2330970"/>
                    <a:gd name="connsiteX10" fmla="*/ 5643798 w 7356731"/>
                    <a:gd name="connsiteY10" fmla="*/ 112427 h 2330970"/>
                    <a:gd name="connsiteX11" fmla="*/ 7219086 w 7356731"/>
                    <a:gd name="connsiteY11" fmla="*/ 1138260 h 2330970"/>
                    <a:gd name="connsiteX12" fmla="*/ 7245433 w 7356731"/>
                    <a:gd name="connsiteY12" fmla="*/ 1221418 h 2330970"/>
                    <a:gd name="connsiteX13" fmla="*/ 6914811 w 7356731"/>
                    <a:gd name="connsiteY13" fmla="*/ 1556335 h 2330970"/>
                    <a:gd name="connsiteX0" fmla="*/ 6914811 w 7319218"/>
                    <a:gd name="connsiteY0" fmla="*/ 1556335 h 2330970"/>
                    <a:gd name="connsiteX1" fmla="*/ 7315200 w 7319218"/>
                    <a:gd name="connsiteY1" fmla="*/ 1446551 h 2330970"/>
                    <a:gd name="connsiteX2" fmla="*/ 7222211 w 7319218"/>
                    <a:gd name="connsiteY2" fmla="*/ 1600288 h 2330970"/>
                    <a:gd name="connsiteX3" fmla="*/ 4024860 w 7319218"/>
                    <a:gd name="connsiteY3" fmla="*/ 2330970 h 2330970"/>
                    <a:gd name="connsiteX4" fmla="*/ 1371600 w 7319218"/>
                    <a:gd name="connsiteY4" fmla="*/ 1633928 h 2330970"/>
                    <a:gd name="connsiteX5" fmla="*/ 0 w 7319218"/>
                    <a:gd name="connsiteY5" fmla="*/ 2031167 h 2330970"/>
                    <a:gd name="connsiteX6" fmla="*/ 419725 w 7319218"/>
                    <a:gd name="connsiteY6" fmla="*/ 1109272 h 2330970"/>
                    <a:gd name="connsiteX7" fmla="*/ 217358 w 7319218"/>
                    <a:gd name="connsiteY7" fmla="*/ 0 h 2330970"/>
                    <a:gd name="connsiteX8" fmla="*/ 1446551 w 7319218"/>
                    <a:gd name="connsiteY8" fmla="*/ 944380 h 2330970"/>
                    <a:gd name="connsiteX9" fmla="*/ 3844978 w 7319218"/>
                    <a:gd name="connsiteY9" fmla="*/ 119921 h 2330970"/>
                    <a:gd name="connsiteX10" fmla="*/ 5643798 w 7319218"/>
                    <a:gd name="connsiteY10" fmla="*/ 112427 h 2330970"/>
                    <a:gd name="connsiteX11" fmla="*/ 7219086 w 7319218"/>
                    <a:gd name="connsiteY11" fmla="*/ 1138260 h 2330970"/>
                    <a:gd name="connsiteX12" fmla="*/ 7245433 w 7319218"/>
                    <a:gd name="connsiteY12" fmla="*/ 1221418 h 2330970"/>
                    <a:gd name="connsiteX13" fmla="*/ 6914811 w 7319218"/>
                    <a:gd name="connsiteY13" fmla="*/ 1556335 h 2330970"/>
                    <a:gd name="connsiteX0" fmla="*/ 6914811 w 7319218"/>
                    <a:gd name="connsiteY0" fmla="*/ 1556335 h 2330970"/>
                    <a:gd name="connsiteX1" fmla="*/ 7315200 w 7319218"/>
                    <a:gd name="connsiteY1" fmla="*/ 1446551 h 2330970"/>
                    <a:gd name="connsiteX2" fmla="*/ 7222211 w 7319218"/>
                    <a:gd name="connsiteY2" fmla="*/ 1600288 h 2330970"/>
                    <a:gd name="connsiteX3" fmla="*/ 4024860 w 7319218"/>
                    <a:gd name="connsiteY3" fmla="*/ 2330970 h 2330970"/>
                    <a:gd name="connsiteX4" fmla="*/ 1371600 w 7319218"/>
                    <a:gd name="connsiteY4" fmla="*/ 1633928 h 2330970"/>
                    <a:gd name="connsiteX5" fmla="*/ 0 w 7319218"/>
                    <a:gd name="connsiteY5" fmla="*/ 2031167 h 2330970"/>
                    <a:gd name="connsiteX6" fmla="*/ 419725 w 7319218"/>
                    <a:gd name="connsiteY6" fmla="*/ 1109272 h 2330970"/>
                    <a:gd name="connsiteX7" fmla="*/ 217358 w 7319218"/>
                    <a:gd name="connsiteY7" fmla="*/ 0 h 2330970"/>
                    <a:gd name="connsiteX8" fmla="*/ 1446551 w 7319218"/>
                    <a:gd name="connsiteY8" fmla="*/ 944380 h 2330970"/>
                    <a:gd name="connsiteX9" fmla="*/ 3844978 w 7319218"/>
                    <a:gd name="connsiteY9" fmla="*/ 119921 h 2330970"/>
                    <a:gd name="connsiteX10" fmla="*/ 5643798 w 7319218"/>
                    <a:gd name="connsiteY10" fmla="*/ 112427 h 2330970"/>
                    <a:gd name="connsiteX11" fmla="*/ 7219086 w 7319218"/>
                    <a:gd name="connsiteY11" fmla="*/ 1138260 h 2330970"/>
                    <a:gd name="connsiteX12" fmla="*/ 7245433 w 7319218"/>
                    <a:gd name="connsiteY12" fmla="*/ 1221418 h 2330970"/>
                    <a:gd name="connsiteX13" fmla="*/ 6914811 w 7319218"/>
                    <a:gd name="connsiteY13" fmla="*/ 1556335 h 2330970"/>
                    <a:gd name="connsiteX0" fmla="*/ 6914811 w 7319218"/>
                    <a:gd name="connsiteY0" fmla="*/ 1556335 h 2330970"/>
                    <a:gd name="connsiteX1" fmla="*/ 7315200 w 7319218"/>
                    <a:gd name="connsiteY1" fmla="*/ 1446551 h 2330970"/>
                    <a:gd name="connsiteX2" fmla="*/ 7222211 w 7319218"/>
                    <a:gd name="connsiteY2" fmla="*/ 1600288 h 2330970"/>
                    <a:gd name="connsiteX3" fmla="*/ 4024860 w 7319218"/>
                    <a:gd name="connsiteY3" fmla="*/ 2330970 h 2330970"/>
                    <a:gd name="connsiteX4" fmla="*/ 1371600 w 7319218"/>
                    <a:gd name="connsiteY4" fmla="*/ 1633928 h 2330970"/>
                    <a:gd name="connsiteX5" fmla="*/ 0 w 7319218"/>
                    <a:gd name="connsiteY5" fmla="*/ 2031167 h 2330970"/>
                    <a:gd name="connsiteX6" fmla="*/ 419725 w 7319218"/>
                    <a:gd name="connsiteY6" fmla="*/ 1109272 h 2330970"/>
                    <a:gd name="connsiteX7" fmla="*/ 217358 w 7319218"/>
                    <a:gd name="connsiteY7" fmla="*/ 0 h 2330970"/>
                    <a:gd name="connsiteX8" fmla="*/ 1446551 w 7319218"/>
                    <a:gd name="connsiteY8" fmla="*/ 944380 h 2330970"/>
                    <a:gd name="connsiteX9" fmla="*/ 3844978 w 7319218"/>
                    <a:gd name="connsiteY9" fmla="*/ 119921 h 2330970"/>
                    <a:gd name="connsiteX10" fmla="*/ 5643798 w 7319218"/>
                    <a:gd name="connsiteY10" fmla="*/ 112427 h 2330970"/>
                    <a:gd name="connsiteX11" fmla="*/ 7219086 w 7319218"/>
                    <a:gd name="connsiteY11" fmla="*/ 1138260 h 2330970"/>
                    <a:gd name="connsiteX12" fmla="*/ 7245433 w 7319218"/>
                    <a:gd name="connsiteY12" fmla="*/ 1221418 h 2330970"/>
                    <a:gd name="connsiteX13" fmla="*/ 6914811 w 7319218"/>
                    <a:gd name="connsiteY13" fmla="*/ 1556335 h 2330970"/>
                    <a:gd name="connsiteX0" fmla="*/ 6914811 w 7319218"/>
                    <a:gd name="connsiteY0" fmla="*/ 1556335 h 2330970"/>
                    <a:gd name="connsiteX1" fmla="*/ 7315200 w 7319218"/>
                    <a:gd name="connsiteY1" fmla="*/ 1446551 h 2330970"/>
                    <a:gd name="connsiteX2" fmla="*/ 7222211 w 7319218"/>
                    <a:gd name="connsiteY2" fmla="*/ 1600288 h 2330970"/>
                    <a:gd name="connsiteX3" fmla="*/ 4024860 w 7319218"/>
                    <a:gd name="connsiteY3" fmla="*/ 2330970 h 2330970"/>
                    <a:gd name="connsiteX4" fmla="*/ 1371600 w 7319218"/>
                    <a:gd name="connsiteY4" fmla="*/ 1633928 h 2330970"/>
                    <a:gd name="connsiteX5" fmla="*/ 0 w 7319218"/>
                    <a:gd name="connsiteY5" fmla="*/ 2031167 h 2330970"/>
                    <a:gd name="connsiteX6" fmla="*/ 419725 w 7319218"/>
                    <a:gd name="connsiteY6" fmla="*/ 1109272 h 2330970"/>
                    <a:gd name="connsiteX7" fmla="*/ 217358 w 7319218"/>
                    <a:gd name="connsiteY7" fmla="*/ 0 h 2330970"/>
                    <a:gd name="connsiteX8" fmla="*/ 1446551 w 7319218"/>
                    <a:gd name="connsiteY8" fmla="*/ 944380 h 2330970"/>
                    <a:gd name="connsiteX9" fmla="*/ 3844978 w 7319218"/>
                    <a:gd name="connsiteY9" fmla="*/ 119921 h 2330970"/>
                    <a:gd name="connsiteX10" fmla="*/ 5643798 w 7319218"/>
                    <a:gd name="connsiteY10" fmla="*/ 112427 h 2330970"/>
                    <a:gd name="connsiteX11" fmla="*/ 7219086 w 7319218"/>
                    <a:gd name="connsiteY11" fmla="*/ 1138260 h 2330970"/>
                    <a:gd name="connsiteX12" fmla="*/ 7256020 w 7319218"/>
                    <a:gd name="connsiteY12" fmla="*/ 1224064 h 2330970"/>
                    <a:gd name="connsiteX13" fmla="*/ 6914811 w 7319218"/>
                    <a:gd name="connsiteY13" fmla="*/ 1556335 h 2330970"/>
                    <a:gd name="connsiteX0" fmla="*/ 6914811 w 7319218"/>
                    <a:gd name="connsiteY0" fmla="*/ 1556335 h 2330970"/>
                    <a:gd name="connsiteX1" fmla="*/ 7315200 w 7319218"/>
                    <a:gd name="connsiteY1" fmla="*/ 1446551 h 2330970"/>
                    <a:gd name="connsiteX2" fmla="*/ 7222211 w 7319218"/>
                    <a:gd name="connsiteY2" fmla="*/ 1600288 h 2330970"/>
                    <a:gd name="connsiteX3" fmla="*/ 4024860 w 7319218"/>
                    <a:gd name="connsiteY3" fmla="*/ 2330970 h 2330970"/>
                    <a:gd name="connsiteX4" fmla="*/ 1371600 w 7319218"/>
                    <a:gd name="connsiteY4" fmla="*/ 1633928 h 2330970"/>
                    <a:gd name="connsiteX5" fmla="*/ 0 w 7319218"/>
                    <a:gd name="connsiteY5" fmla="*/ 2031167 h 2330970"/>
                    <a:gd name="connsiteX6" fmla="*/ 419725 w 7319218"/>
                    <a:gd name="connsiteY6" fmla="*/ 1109272 h 2330970"/>
                    <a:gd name="connsiteX7" fmla="*/ 217358 w 7319218"/>
                    <a:gd name="connsiteY7" fmla="*/ 0 h 2330970"/>
                    <a:gd name="connsiteX8" fmla="*/ 1446551 w 7319218"/>
                    <a:gd name="connsiteY8" fmla="*/ 944380 h 2330970"/>
                    <a:gd name="connsiteX9" fmla="*/ 3844978 w 7319218"/>
                    <a:gd name="connsiteY9" fmla="*/ 119921 h 2330970"/>
                    <a:gd name="connsiteX10" fmla="*/ 5643798 w 7319218"/>
                    <a:gd name="connsiteY10" fmla="*/ 112427 h 2330970"/>
                    <a:gd name="connsiteX11" fmla="*/ 7219086 w 7319218"/>
                    <a:gd name="connsiteY11" fmla="*/ 1138260 h 2330970"/>
                    <a:gd name="connsiteX12" fmla="*/ 7256020 w 7319218"/>
                    <a:gd name="connsiteY12" fmla="*/ 1224064 h 2330970"/>
                    <a:gd name="connsiteX13" fmla="*/ 6914811 w 7319218"/>
                    <a:gd name="connsiteY13" fmla="*/ 1556335 h 2330970"/>
                    <a:gd name="connsiteX0" fmla="*/ 6914811 w 7324001"/>
                    <a:gd name="connsiteY0" fmla="*/ 1556335 h 2330970"/>
                    <a:gd name="connsiteX1" fmla="*/ 7320494 w 7324001"/>
                    <a:gd name="connsiteY1" fmla="*/ 1454491 h 2330970"/>
                    <a:gd name="connsiteX2" fmla="*/ 7222211 w 7324001"/>
                    <a:gd name="connsiteY2" fmla="*/ 1600288 h 2330970"/>
                    <a:gd name="connsiteX3" fmla="*/ 4024860 w 7324001"/>
                    <a:gd name="connsiteY3" fmla="*/ 2330970 h 2330970"/>
                    <a:gd name="connsiteX4" fmla="*/ 1371600 w 7324001"/>
                    <a:gd name="connsiteY4" fmla="*/ 1633928 h 2330970"/>
                    <a:gd name="connsiteX5" fmla="*/ 0 w 7324001"/>
                    <a:gd name="connsiteY5" fmla="*/ 2031167 h 2330970"/>
                    <a:gd name="connsiteX6" fmla="*/ 419725 w 7324001"/>
                    <a:gd name="connsiteY6" fmla="*/ 1109272 h 2330970"/>
                    <a:gd name="connsiteX7" fmla="*/ 217358 w 7324001"/>
                    <a:gd name="connsiteY7" fmla="*/ 0 h 2330970"/>
                    <a:gd name="connsiteX8" fmla="*/ 1446551 w 7324001"/>
                    <a:gd name="connsiteY8" fmla="*/ 944380 h 2330970"/>
                    <a:gd name="connsiteX9" fmla="*/ 3844978 w 7324001"/>
                    <a:gd name="connsiteY9" fmla="*/ 119921 h 2330970"/>
                    <a:gd name="connsiteX10" fmla="*/ 5643798 w 7324001"/>
                    <a:gd name="connsiteY10" fmla="*/ 112427 h 2330970"/>
                    <a:gd name="connsiteX11" fmla="*/ 7219086 w 7324001"/>
                    <a:gd name="connsiteY11" fmla="*/ 1138260 h 2330970"/>
                    <a:gd name="connsiteX12" fmla="*/ 7256020 w 7324001"/>
                    <a:gd name="connsiteY12" fmla="*/ 1224064 h 2330970"/>
                    <a:gd name="connsiteX13" fmla="*/ 6914811 w 7324001"/>
                    <a:gd name="connsiteY13" fmla="*/ 1556335 h 2330970"/>
                    <a:gd name="connsiteX0" fmla="*/ 6914811 w 7324001"/>
                    <a:gd name="connsiteY0" fmla="*/ 1556335 h 2331809"/>
                    <a:gd name="connsiteX1" fmla="*/ 7320494 w 7324001"/>
                    <a:gd name="connsiteY1" fmla="*/ 1454491 h 2331809"/>
                    <a:gd name="connsiteX2" fmla="*/ 7222211 w 7324001"/>
                    <a:gd name="connsiteY2" fmla="*/ 1600288 h 2331809"/>
                    <a:gd name="connsiteX3" fmla="*/ 4024860 w 7324001"/>
                    <a:gd name="connsiteY3" fmla="*/ 2330970 h 2331809"/>
                    <a:gd name="connsiteX4" fmla="*/ 1371600 w 7324001"/>
                    <a:gd name="connsiteY4" fmla="*/ 1633928 h 2331809"/>
                    <a:gd name="connsiteX5" fmla="*/ 0 w 7324001"/>
                    <a:gd name="connsiteY5" fmla="*/ 2031167 h 2331809"/>
                    <a:gd name="connsiteX6" fmla="*/ 419725 w 7324001"/>
                    <a:gd name="connsiteY6" fmla="*/ 1109272 h 2331809"/>
                    <a:gd name="connsiteX7" fmla="*/ 217358 w 7324001"/>
                    <a:gd name="connsiteY7" fmla="*/ 0 h 2331809"/>
                    <a:gd name="connsiteX8" fmla="*/ 1446551 w 7324001"/>
                    <a:gd name="connsiteY8" fmla="*/ 944380 h 2331809"/>
                    <a:gd name="connsiteX9" fmla="*/ 3844978 w 7324001"/>
                    <a:gd name="connsiteY9" fmla="*/ 119921 h 2331809"/>
                    <a:gd name="connsiteX10" fmla="*/ 5643798 w 7324001"/>
                    <a:gd name="connsiteY10" fmla="*/ 112427 h 2331809"/>
                    <a:gd name="connsiteX11" fmla="*/ 7219086 w 7324001"/>
                    <a:gd name="connsiteY11" fmla="*/ 1138260 h 2331809"/>
                    <a:gd name="connsiteX12" fmla="*/ 7256020 w 7324001"/>
                    <a:gd name="connsiteY12" fmla="*/ 1224064 h 2331809"/>
                    <a:gd name="connsiteX13" fmla="*/ 6914811 w 7324001"/>
                    <a:gd name="connsiteY13" fmla="*/ 1556335 h 2331809"/>
                    <a:gd name="connsiteX0" fmla="*/ 6914811 w 7324001"/>
                    <a:gd name="connsiteY0" fmla="*/ 1556335 h 2323457"/>
                    <a:gd name="connsiteX1" fmla="*/ 7320494 w 7324001"/>
                    <a:gd name="connsiteY1" fmla="*/ 1454491 h 2323457"/>
                    <a:gd name="connsiteX2" fmla="*/ 7222211 w 7324001"/>
                    <a:gd name="connsiteY2" fmla="*/ 1600288 h 2323457"/>
                    <a:gd name="connsiteX3" fmla="*/ 4080616 w 7324001"/>
                    <a:gd name="connsiteY3" fmla="*/ 2322606 h 2323457"/>
                    <a:gd name="connsiteX4" fmla="*/ 1371600 w 7324001"/>
                    <a:gd name="connsiteY4" fmla="*/ 1633928 h 2323457"/>
                    <a:gd name="connsiteX5" fmla="*/ 0 w 7324001"/>
                    <a:gd name="connsiteY5" fmla="*/ 2031167 h 2323457"/>
                    <a:gd name="connsiteX6" fmla="*/ 419725 w 7324001"/>
                    <a:gd name="connsiteY6" fmla="*/ 1109272 h 2323457"/>
                    <a:gd name="connsiteX7" fmla="*/ 217358 w 7324001"/>
                    <a:gd name="connsiteY7" fmla="*/ 0 h 2323457"/>
                    <a:gd name="connsiteX8" fmla="*/ 1446551 w 7324001"/>
                    <a:gd name="connsiteY8" fmla="*/ 944380 h 2323457"/>
                    <a:gd name="connsiteX9" fmla="*/ 3844978 w 7324001"/>
                    <a:gd name="connsiteY9" fmla="*/ 119921 h 2323457"/>
                    <a:gd name="connsiteX10" fmla="*/ 5643798 w 7324001"/>
                    <a:gd name="connsiteY10" fmla="*/ 112427 h 2323457"/>
                    <a:gd name="connsiteX11" fmla="*/ 7219086 w 7324001"/>
                    <a:gd name="connsiteY11" fmla="*/ 1138260 h 2323457"/>
                    <a:gd name="connsiteX12" fmla="*/ 7256020 w 7324001"/>
                    <a:gd name="connsiteY12" fmla="*/ 1224064 h 2323457"/>
                    <a:gd name="connsiteX13" fmla="*/ 6914811 w 7324001"/>
                    <a:gd name="connsiteY13" fmla="*/ 1556335 h 2323457"/>
                    <a:gd name="connsiteX0" fmla="*/ 6914811 w 7324001"/>
                    <a:gd name="connsiteY0" fmla="*/ 1556335 h 2323449"/>
                    <a:gd name="connsiteX1" fmla="*/ 7320494 w 7324001"/>
                    <a:gd name="connsiteY1" fmla="*/ 1454491 h 2323449"/>
                    <a:gd name="connsiteX2" fmla="*/ 7222211 w 7324001"/>
                    <a:gd name="connsiteY2" fmla="*/ 1600288 h 2323449"/>
                    <a:gd name="connsiteX3" fmla="*/ 4080616 w 7324001"/>
                    <a:gd name="connsiteY3" fmla="*/ 2322606 h 2323449"/>
                    <a:gd name="connsiteX4" fmla="*/ 1430144 w 7324001"/>
                    <a:gd name="connsiteY4" fmla="*/ 1628352 h 2323449"/>
                    <a:gd name="connsiteX5" fmla="*/ 0 w 7324001"/>
                    <a:gd name="connsiteY5" fmla="*/ 2031167 h 2323449"/>
                    <a:gd name="connsiteX6" fmla="*/ 419725 w 7324001"/>
                    <a:gd name="connsiteY6" fmla="*/ 1109272 h 2323449"/>
                    <a:gd name="connsiteX7" fmla="*/ 217358 w 7324001"/>
                    <a:gd name="connsiteY7" fmla="*/ 0 h 2323449"/>
                    <a:gd name="connsiteX8" fmla="*/ 1446551 w 7324001"/>
                    <a:gd name="connsiteY8" fmla="*/ 944380 h 2323449"/>
                    <a:gd name="connsiteX9" fmla="*/ 3844978 w 7324001"/>
                    <a:gd name="connsiteY9" fmla="*/ 119921 h 2323449"/>
                    <a:gd name="connsiteX10" fmla="*/ 5643798 w 7324001"/>
                    <a:gd name="connsiteY10" fmla="*/ 112427 h 2323449"/>
                    <a:gd name="connsiteX11" fmla="*/ 7219086 w 7324001"/>
                    <a:gd name="connsiteY11" fmla="*/ 1138260 h 2323449"/>
                    <a:gd name="connsiteX12" fmla="*/ 7256020 w 7324001"/>
                    <a:gd name="connsiteY12" fmla="*/ 1224064 h 2323449"/>
                    <a:gd name="connsiteX13" fmla="*/ 6914811 w 7324001"/>
                    <a:gd name="connsiteY13" fmla="*/ 1556335 h 2323449"/>
                    <a:gd name="connsiteX0" fmla="*/ 6914811 w 7324001"/>
                    <a:gd name="connsiteY0" fmla="*/ 1556335 h 2323437"/>
                    <a:gd name="connsiteX1" fmla="*/ 7320494 w 7324001"/>
                    <a:gd name="connsiteY1" fmla="*/ 1454491 h 2323437"/>
                    <a:gd name="connsiteX2" fmla="*/ 7222211 w 7324001"/>
                    <a:gd name="connsiteY2" fmla="*/ 1600288 h 2323437"/>
                    <a:gd name="connsiteX3" fmla="*/ 4080616 w 7324001"/>
                    <a:gd name="connsiteY3" fmla="*/ 2322606 h 2323437"/>
                    <a:gd name="connsiteX4" fmla="*/ 1416205 w 7324001"/>
                    <a:gd name="connsiteY4" fmla="*/ 1619989 h 2323437"/>
                    <a:gd name="connsiteX5" fmla="*/ 0 w 7324001"/>
                    <a:gd name="connsiteY5" fmla="*/ 2031167 h 2323437"/>
                    <a:gd name="connsiteX6" fmla="*/ 419725 w 7324001"/>
                    <a:gd name="connsiteY6" fmla="*/ 1109272 h 2323437"/>
                    <a:gd name="connsiteX7" fmla="*/ 217358 w 7324001"/>
                    <a:gd name="connsiteY7" fmla="*/ 0 h 2323437"/>
                    <a:gd name="connsiteX8" fmla="*/ 1446551 w 7324001"/>
                    <a:gd name="connsiteY8" fmla="*/ 944380 h 2323437"/>
                    <a:gd name="connsiteX9" fmla="*/ 3844978 w 7324001"/>
                    <a:gd name="connsiteY9" fmla="*/ 119921 h 2323437"/>
                    <a:gd name="connsiteX10" fmla="*/ 5643798 w 7324001"/>
                    <a:gd name="connsiteY10" fmla="*/ 112427 h 2323437"/>
                    <a:gd name="connsiteX11" fmla="*/ 7219086 w 7324001"/>
                    <a:gd name="connsiteY11" fmla="*/ 1138260 h 2323437"/>
                    <a:gd name="connsiteX12" fmla="*/ 7256020 w 7324001"/>
                    <a:gd name="connsiteY12" fmla="*/ 1224064 h 2323437"/>
                    <a:gd name="connsiteX13" fmla="*/ 6914811 w 7324001"/>
                    <a:gd name="connsiteY13" fmla="*/ 1556335 h 2323437"/>
                    <a:gd name="connsiteX0" fmla="*/ 6914811 w 7324001"/>
                    <a:gd name="connsiteY0" fmla="*/ 1556335 h 2323437"/>
                    <a:gd name="connsiteX1" fmla="*/ 7320494 w 7324001"/>
                    <a:gd name="connsiteY1" fmla="*/ 1454491 h 2323437"/>
                    <a:gd name="connsiteX2" fmla="*/ 7222211 w 7324001"/>
                    <a:gd name="connsiteY2" fmla="*/ 1600288 h 2323437"/>
                    <a:gd name="connsiteX3" fmla="*/ 4080616 w 7324001"/>
                    <a:gd name="connsiteY3" fmla="*/ 2322606 h 2323437"/>
                    <a:gd name="connsiteX4" fmla="*/ 1416205 w 7324001"/>
                    <a:gd name="connsiteY4" fmla="*/ 1619989 h 2323437"/>
                    <a:gd name="connsiteX5" fmla="*/ 0 w 7324001"/>
                    <a:gd name="connsiteY5" fmla="*/ 2031167 h 2323437"/>
                    <a:gd name="connsiteX6" fmla="*/ 419725 w 7324001"/>
                    <a:gd name="connsiteY6" fmla="*/ 1109272 h 2323437"/>
                    <a:gd name="connsiteX7" fmla="*/ 217358 w 7324001"/>
                    <a:gd name="connsiteY7" fmla="*/ 0 h 2323437"/>
                    <a:gd name="connsiteX8" fmla="*/ 1454915 w 7324001"/>
                    <a:gd name="connsiteY8" fmla="*/ 924865 h 2323437"/>
                    <a:gd name="connsiteX9" fmla="*/ 3844978 w 7324001"/>
                    <a:gd name="connsiteY9" fmla="*/ 119921 h 2323437"/>
                    <a:gd name="connsiteX10" fmla="*/ 5643798 w 7324001"/>
                    <a:gd name="connsiteY10" fmla="*/ 112427 h 2323437"/>
                    <a:gd name="connsiteX11" fmla="*/ 7219086 w 7324001"/>
                    <a:gd name="connsiteY11" fmla="*/ 1138260 h 2323437"/>
                    <a:gd name="connsiteX12" fmla="*/ 7256020 w 7324001"/>
                    <a:gd name="connsiteY12" fmla="*/ 1224064 h 2323437"/>
                    <a:gd name="connsiteX13" fmla="*/ 6914811 w 7324001"/>
                    <a:gd name="connsiteY13" fmla="*/ 1556335 h 232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24001" h="2323437">
                      <a:moveTo>
                        <a:pt x="6914811" y="1556335"/>
                      </a:moveTo>
                      <a:cubicBezTo>
                        <a:pt x="7048274" y="1519740"/>
                        <a:pt x="7278338" y="1428891"/>
                        <a:pt x="7320494" y="1454491"/>
                      </a:cubicBezTo>
                      <a:cubicBezTo>
                        <a:pt x="7332894" y="1508837"/>
                        <a:pt x="7315200" y="1539743"/>
                        <a:pt x="7222211" y="1600288"/>
                      </a:cubicBezTo>
                      <a:cubicBezTo>
                        <a:pt x="6125430" y="2043472"/>
                        <a:pt x="5154911" y="2305117"/>
                        <a:pt x="4080616" y="2322606"/>
                      </a:cubicBezTo>
                      <a:cubicBezTo>
                        <a:pt x="3671495" y="2348155"/>
                        <a:pt x="2510488" y="1777385"/>
                        <a:pt x="1416205" y="1619989"/>
                      </a:cubicBezTo>
                      <a:cubicBezTo>
                        <a:pt x="929025" y="1617491"/>
                        <a:pt x="509665" y="2086131"/>
                        <a:pt x="0" y="2031167"/>
                      </a:cubicBezTo>
                      <a:cubicBezTo>
                        <a:pt x="219856" y="1721370"/>
                        <a:pt x="387246" y="1434059"/>
                        <a:pt x="419725" y="1109272"/>
                      </a:cubicBezTo>
                      <a:cubicBezTo>
                        <a:pt x="352269" y="739515"/>
                        <a:pt x="389746" y="482184"/>
                        <a:pt x="217358" y="0"/>
                      </a:cubicBezTo>
                      <a:cubicBezTo>
                        <a:pt x="791981" y="284813"/>
                        <a:pt x="775361" y="332754"/>
                        <a:pt x="1454915" y="924865"/>
                      </a:cubicBezTo>
                      <a:cubicBezTo>
                        <a:pt x="2209421" y="1237160"/>
                        <a:pt x="2933075" y="287311"/>
                        <a:pt x="3844978" y="119921"/>
                      </a:cubicBezTo>
                      <a:cubicBezTo>
                        <a:pt x="4512041" y="-62459"/>
                        <a:pt x="5021706" y="24984"/>
                        <a:pt x="5643798" y="112427"/>
                      </a:cubicBezTo>
                      <a:cubicBezTo>
                        <a:pt x="6200466" y="288349"/>
                        <a:pt x="6952147" y="953428"/>
                        <a:pt x="7219086" y="1138260"/>
                      </a:cubicBezTo>
                      <a:cubicBezTo>
                        <a:pt x="7250035" y="1151359"/>
                        <a:pt x="7287817" y="1191020"/>
                        <a:pt x="7256020" y="1224064"/>
                      </a:cubicBezTo>
                      <a:lnTo>
                        <a:pt x="6914811" y="155633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88" name="Freeform: Shape 87">
                  <a:extLst>
                    <a:ext uri="{FF2B5EF4-FFF2-40B4-BE49-F238E27FC236}">
                      <a16:creationId xmlns:a16="http://schemas.microsoft.com/office/drawing/2014/main" id="{5F03A193-CD3E-43B3-91C6-D7A816C9CE81}"/>
                    </a:ext>
                  </a:extLst>
                </p:cNvPr>
                <p:cNvSpPr/>
                <p:nvPr/>
              </p:nvSpPr>
              <p:spPr>
                <a:xfrm>
                  <a:off x="2471983" y="827441"/>
                  <a:ext cx="3507656" cy="1268956"/>
                </a:xfrm>
                <a:custGeom>
                  <a:avLst/>
                  <a:gdLst>
                    <a:gd name="connsiteX0" fmla="*/ 553453 w 3513222"/>
                    <a:gd name="connsiteY0" fmla="*/ 1251285 h 1271337"/>
                    <a:gd name="connsiteX1" fmla="*/ 188495 w 3513222"/>
                    <a:gd name="connsiteY1" fmla="*/ 1263316 h 1271337"/>
                    <a:gd name="connsiteX2" fmla="*/ 0 w 3513222"/>
                    <a:gd name="connsiteY2" fmla="*/ 669758 h 1271337"/>
                    <a:gd name="connsiteX3" fmla="*/ 2735179 w 3513222"/>
                    <a:gd name="connsiteY3" fmla="*/ 0 h 1271337"/>
                    <a:gd name="connsiteX4" fmla="*/ 2895600 w 3513222"/>
                    <a:gd name="connsiteY4" fmla="*/ 128337 h 1271337"/>
                    <a:gd name="connsiteX5" fmla="*/ 2955758 w 3513222"/>
                    <a:gd name="connsiteY5" fmla="*/ 92242 h 1271337"/>
                    <a:gd name="connsiteX6" fmla="*/ 3136232 w 3513222"/>
                    <a:gd name="connsiteY6" fmla="*/ 236621 h 1271337"/>
                    <a:gd name="connsiteX7" fmla="*/ 3156285 w 3513222"/>
                    <a:gd name="connsiteY7" fmla="*/ 228600 h 1271337"/>
                    <a:gd name="connsiteX8" fmla="*/ 3513222 w 3513222"/>
                    <a:gd name="connsiteY8" fmla="*/ 541421 h 1271337"/>
                    <a:gd name="connsiteX9" fmla="*/ 605590 w 3513222"/>
                    <a:gd name="connsiteY9" fmla="*/ 1271337 h 1271337"/>
                    <a:gd name="connsiteX10" fmla="*/ 553453 w 3513222"/>
                    <a:gd name="connsiteY10"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2461503 w 3513222"/>
                    <a:gd name="connsiteY3" fmla="*/ 16247 h 1271337"/>
                    <a:gd name="connsiteX4" fmla="*/ 2735179 w 3513222"/>
                    <a:gd name="connsiteY4" fmla="*/ 0 h 1271337"/>
                    <a:gd name="connsiteX5" fmla="*/ 2895600 w 3513222"/>
                    <a:gd name="connsiteY5" fmla="*/ 128337 h 1271337"/>
                    <a:gd name="connsiteX6" fmla="*/ 2955758 w 3513222"/>
                    <a:gd name="connsiteY6" fmla="*/ 92242 h 1271337"/>
                    <a:gd name="connsiteX7" fmla="*/ 3136232 w 3513222"/>
                    <a:gd name="connsiteY7" fmla="*/ 236621 h 1271337"/>
                    <a:gd name="connsiteX8" fmla="*/ 3156285 w 3513222"/>
                    <a:gd name="connsiteY8" fmla="*/ 228600 h 1271337"/>
                    <a:gd name="connsiteX9" fmla="*/ 3513222 w 3513222"/>
                    <a:gd name="connsiteY9" fmla="*/ 541421 h 1271337"/>
                    <a:gd name="connsiteX10" fmla="*/ 605590 w 3513222"/>
                    <a:gd name="connsiteY10" fmla="*/ 1271337 h 1271337"/>
                    <a:gd name="connsiteX11" fmla="*/ 553453 w 3513222"/>
                    <a:gd name="connsiteY11"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2246589 w 3513222"/>
                    <a:gd name="connsiteY3" fmla="*/ 62879 h 1271337"/>
                    <a:gd name="connsiteX4" fmla="*/ 2461503 w 3513222"/>
                    <a:gd name="connsiteY4" fmla="*/ 16247 h 1271337"/>
                    <a:gd name="connsiteX5" fmla="*/ 2735179 w 3513222"/>
                    <a:gd name="connsiteY5" fmla="*/ 0 h 1271337"/>
                    <a:gd name="connsiteX6" fmla="*/ 2895600 w 3513222"/>
                    <a:gd name="connsiteY6" fmla="*/ 128337 h 1271337"/>
                    <a:gd name="connsiteX7" fmla="*/ 2955758 w 3513222"/>
                    <a:gd name="connsiteY7" fmla="*/ 92242 h 1271337"/>
                    <a:gd name="connsiteX8" fmla="*/ 3136232 w 3513222"/>
                    <a:gd name="connsiteY8" fmla="*/ 236621 h 1271337"/>
                    <a:gd name="connsiteX9" fmla="*/ 3156285 w 3513222"/>
                    <a:gd name="connsiteY9" fmla="*/ 228600 h 1271337"/>
                    <a:gd name="connsiteX10" fmla="*/ 3513222 w 3513222"/>
                    <a:gd name="connsiteY10" fmla="*/ 541421 h 1271337"/>
                    <a:gd name="connsiteX11" fmla="*/ 605590 w 3513222"/>
                    <a:gd name="connsiteY11" fmla="*/ 1271337 h 1271337"/>
                    <a:gd name="connsiteX12" fmla="*/ 553453 w 3513222"/>
                    <a:gd name="connsiteY12"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2078307 w 3513222"/>
                    <a:gd name="connsiteY3" fmla="*/ 117622 h 1271337"/>
                    <a:gd name="connsiteX4" fmla="*/ 2246589 w 3513222"/>
                    <a:gd name="connsiteY4" fmla="*/ 62879 h 1271337"/>
                    <a:gd name="connsiteX5" fmla="*/ 2461503 w 3513222"/>
                    <a:gd name="connsiteY5" fmla="*/ 16247 h 1271337"/>
                    <a:gd name="connsiteX6" fmla="*/ 2735179 w 3513222"/>
                    <a:gd name="connsiteY6" fmla="*/ 0 h 1271337"/>
                    <a:gd name="connsiteX7" fmla="*/ 2895600 w 3513222"/>
                    <a:gd name="connsiteY7" fmla="*/ 128337 h 1271337"/>
                    <a:gd name="connsiteX8" fmla="*/ 2955758 w 3513222"/>
                    <a:gd name="connsiteY8" fmla="*/ 92242 h 1271337"/>
                    <a:gd name="connsiteX9" fmla="*/ 3136232 w 3513222"/>
                    <a:gd name="connsiteY9" fmla="*/ 236621 h 1271337"/>
                    <a:gd name="connsiteX10" fmla="*/ 3156285 w 3513222"/>
                    <a:gd name="connsiteY10" fmla="*/ 228600 h 1271337"/>
                    <a:gd name="connsiteX11" fmla="*/ 3513222 w 3513222"/>
                    <a:gd name="connsiteY11" fmla="*/ 541421 h 1271337"/>
                    <a:gd name="connsiteX12" fmla="*/ 605590 w 3513222"/>
                    <a:gd name="connsiteY12" fmla="*/ 1271337 h 1271337"/>
                    <a:gd name="connsiteX13" fmla="*/ 553453 w 3513222"/>
                    <a:gd name="connsiteY13"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1871502 w 3513222"/>
                    <a:gd name="connsiteY3" fmla="*/ 210886 h 1271337"/>
                    <a:gd name="connsiteX4" fmla="*/ 2078307 w 3513222"/>
                    <a:gd name="connsiteY4" fmla="*/ 117622 h 1271337"/>
                    <a:gd name="connsiteX5" fmla="*/ 2246589 w 3513222"/>
                    <a:gd name="connsiteY5" fmla="*/ 62879 h 1271337"/>
                    <a:gd name="connsiteX6" fmla="*/ 2461503 w 3513222"/>
                    <a:gd name="connsiteY6" fmla="*/ 16247 h 1271337"/>
                    <a:gd name="connsiteX7" fmla="*/ 2735179 w 3513222"/>
                    <a:gd name="connsiteY7" fmla="*/ 0 h 1271337"/>
                    <a:gd name="connsiteX8" fmla="*/ 2895600 w 3513222"/>
                    <a:gd name="connsiteY8" fmla="*/ 128337 h 1271337"/>
                    <a:gd name="connsiteX9" fmla="*/ 2955758 w 3513222"/>
                    <a:gd name="connsiteY9" fmla="*/ 92242 h 1271337"/>
                    <a:gd name="connsiteX10" fmla="*/ 3136232 w 3513222"/>
                    <a:gd name="connsiteY10" fmla="*/ 236621 h 1271337"/>
                    <a:gd name="connsiteX11" fmla="*/ 3156285 w 3513222"/>
                    <a:gd name="connsiteY11" fmla="*/ 228600 h 1271337"/>
                    <a:gd name="connsiteX12" fmla="*/ 3513222 w 3513222"/>
                    <a:gd name="connsiteY12" fmla="*/ 541421 h 1271337"/>
                    <a:gd name="connsiteX13" fmla="*/ 605590 w 3513222"/>
                    <a:gd name="connsiteY13" fmla="*/ 1271337 h 1271337"/>
                    <a:gd name="connsiteX14" fmla="*/ 553453 w 3513222"/>
                    <a:gd name="connsiteY14"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1715385 w 3513222"/>
                    <a:gd name="connsiteY3" fmla="*/ 275766 h 1271337"/>
                    <a:gd name="connsiteX4" fmla="*/ 1871502 w 3513222"/>
                    <a:gd name="connsiteY4" fmla="*/ 210886 h 1271337"/>
                    <a:gd name="connsiteX5" fmla="*/ 2078307 w 3513222"/>
                    <a:gd name="connsiteY5" fmla="*/ 117622 h 1271337"/>
                    <a:gd name="connsiteX6" fmla="*/ 2246589 w 3513222"/>
                    <a:gd name="connsiteY6" fmla="*/ 62879 h 1271337"/>
                    <a:gd name="connsiteX7" fmla="*/ 2461503 w 3513222"/>
                    <a:gd name="connsiteY7" fmla="*/ 16247 h 1271337"/>
                    <a:gd name="connsiteX8" fmla="*/ 2735179 w 3513222"/>
                    <a:gd name="connsiteY8" fmla="*/ 0 h 1271337"/>
                    <a:gd name="connsiteX9" fmla="*/ 2895600 w 3513222"/>
                    <a:gd name="connsiteY9" fmla="*/ 128337 h 1271337"/>
                    <a:gd name="connsiteX10" fmla="*/ 2955758 w 3513222"/>
                    <a:gd name="connsiteY10" fmla="*/ 92242 h 1271337"/>
                    <a:gd name="connsiteX11" fmla="*/ 3136232 w 3513222"/>
                    <a:gd name="connsiteY11" fmla="*/ 236621 h 1271337"/>
                    <a:gd name="connsiteX12" fmla="*/ 3156285 w 3513222"/>
                    <a:gd name="connsiteY12" fmla="*/ 228600 h 1271337"/>
                    <a:gd name="connsiteX13" fmla="*/ 3513222 w 3513222"/>
                    <a:gd name="connsiteY13" fmla="*/ 541421 h 1271337"/>
                    <a:gd name="connsiteX14" fmla="*/ 605590 w 3513222"/>
                    <a:gd name="connsiteY14" fmla="*/ 1271337 h 1271337"/>
                    <a:gd name="connsiteX15" fmla="*/ 553453 w 3513222"/>
                    <a:gd name="connsiteY15"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1549131 w 3513222"/>
                    <a:gd name="connsiteY3" fmla="*/ 354839 h 1271337"/>
                    <a:gd name="connsiteX4" fmla="*/ 1715385 w 3513222"/>
                    <a:gd name="connsiteY4" fmla="*/ 275766 h 1271337"/>
                    <a:gd name="connsiteX5" fmla="*/ 1871502 w 3513222"/>
                    <a:gd name="connsiteY5" fmla="*/ 210886 h 1271337"/>
                    <a:gd name="connsiteX6" fmla="*/ 2078307 w 3513222"/>
                    <a:gd name="connsiteY6" fmla="*/ 117622 h 1271337"/>
                    <a:gd name="connsiteX7" fmla="*/ 2246589 w 3513222"/>
                    <a:gd name="connsiteY7" fmla="*/ 62879 h 1271337"/>
                    <a:gd name="connsiteX8" fmla="*/ 2461503 w 3513222"/>
                    <a:gd name="connsiteY8" fmla="*/ 16247 h 1271337"/>
                    <a:gd name="connsiteX9" fmla="*/ 2735179 w 3513222"/>
                    <a:gd name="connsiteY9" fmla="*/ 0 h 1271337"/>
                    <a:gd name="connsiteX10" fmla="*/ 2895600 w 3513222"/>
                    <a:gd name="connsiteY10" fmla="*/ 128337 h 1271337"/>
                    <a:gd name="connsiteX11" fmla="*/ 2955758 w 3513222"/>
                    <a:gd name="connsiteY11" fmla="*/ 92242 h 1271337"/>
                    <a:gd name="connsiteX12" fmla="*/ 3136232 w 3513222"/>
                    <a:gd name="connsiteY12" fmla="*/ 236621 h 1271337"/>
                    <a:gd name="connsiteX13" fmla="*/ 3156285 w 3513222"/>
                    <a:gd name="connsiteY13" fmla="*/ 228600 h 1271337"/>
                    <a:gd name="connsiteX14" fmla="*/ 3513222 w 3513222"/>
                    <a:gd name="connsiteY14" fmla="*/ 541421 h 1271337"/>
                    <a:gd name="connsiteX15" fmla="*/ 605590 w 3513222"/>
                    <a:gd name="connsiteY15" fmla="*/ 1271337 h 1271337"/>
                    <a:gd name="connsiteX16" fmla="*/ 553453 w 3513222"/>
                    <a:gd name="connsiteY16"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1399096 w 3513222"/>
                    <a:gd name="connsiteY3" fmla="*/ 409581 h 1271337"/>
                    <a:gd name="connsiteX4" fmla="*/ 1549131 w 3513222"/>
                    <a:gd name="connsiteY4" fmla="*/ 354839 h 1271337"/>
                    <a:gd name="connsiteX5" fmla="*/ 1715385 w 3513222"/>
                    <a:gd name="connsiteY5" fmla="*/ 275766 h 1271337"/>
                    <a:gd name="connsiteX6" fmla="*/ 1871502 w 3513222"/>
                    <a:gd name="connsiteY6" fmla="*/ 210886 h 1271337"/>
                    <a:gd name="connsiteX7" fmla="*/ 2078307 w 3513222"/>
                    <a:gd name="connsiteY7" fmla="*/ 117622 h 1271337"/>
                    <a:gd name="connsiteX8" fmla="*/ 2246589 w 3513222"/>
                    <a:gd name="connsiteY8" fmla="*/ 62879 h 1271337"/>
                    <a:gd name="connsiteX9" fmla="*/ 2461503 w 3513222"/>
                    <a:gd name="connsiteY9" fmla="*/ 16247 h 1271337"/>
                    <a:gd name="connsiteX10" fmla="*/ 2735179 w 3513222"/>
                    <a:gd name="connsiteY10" fmla="*/ 0 h 1271337"/>
                    <a:gd name="connsiteX11" fmla="*/ 2895600 w 3513222"/>
                    <a:gd name="connsiteY11" fmla="*/ 128337 h 1271337"/>
                    <a:gd name="connsiteX12" fmla="*/ 2955758 w 3513222"/>
                    <a:gd name="connsiteY12" fmla="*/ 92242 h 1271337"/>
                    <a:gd name="connsiteX13" fmla="*/ 3136232 w 3513222"/>
                    <a:gd name="connsiteY13" fmla="*/ 236621 h 1271337"/>
                    <a:gd name="connsiteX14" fmla="*/ 3156285 w 3513222"/>
                    <a:gd name="connsiteY14" fmla="*/ 228600 h 1271337"/>
                    <a:gd name="connsiteX15" fmla="*/ 3513222 w 3513222"/>
                    <a:gd name="connsiteY15" fmla="*/ 541421 h 1271337"/>
                    <a:gd name="connsiteX16" fmla="*/ 605590 w 3513222"/>
                    <a:gd name="connsiteY16" fmla="*/ 1271337 h 1271337"/>
                    <a:gd name="connsiteX17" fmla="*/ 553453 w 3513222"/>
                    <a:gd name="connsiteY17"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1184182 w 3513222"/>
                    <a:gd name="connsiteY3" fmla="*/ 433911 h 1271337"/>
                    <a:gd name="connsiteX4" fmla="*/ 1399096 w 3513222"/>
                    <a:gd name="connsiteY4" fmla="*/ 409581 h 1271337"/>
                    <a:gd name="connsiteX5" fmla="*/ 1549131 w 3513222"/>
                    <a:gd name="connsiteY5" fmla="*/ 354839 h 1271337"/>
                    <a:gd name="connsiteX6" fmla="*/ 1715385 w 3513222"/>
                    <a:gd name="connsiteY6" fmla="*/ 275766 h 1271337"/>
                    <a:gd name="connsiteX7" fmla="*/ 1871502 w 3513222"/>
                    <a:gd name="connsiteY7" fmla="*/ 210886 h 1271337"/>
                    <a:gd name="connsiteX8" fmla="*/ 2078307 w 3513222"/>
                    <a:gd name="connsiteY8" fmla="*/ 117622 h 1271337"/>
                    <a:gd name="connsiteX9" fmla="*/ 2246589 w 3513222"/>
                    <a:gd name="connsiteY9" fmla="*/ 62879 h 1271337"/>
                    <a:gd name="connsiteX10" fmla="*/ 2461503 w 3513222"/>
                    <a:gd name="connsiteY10" fmla="*/ 16247 h 1271337"/>
                    <a:gd name="connsiteX11" fmla="*/ 2735179 w 3513222"/>
                    <a:gd name="connsiteY11" fmla="*/ 0 h 1271337"/>
                    <a:gd name="connsiteX12" fmla="*/ 2895600 w 3513222"/>
                    <a:gd name="connsiteY12" fmla="*/ 128337 h 1271337"/>
                    <a:gd name="connsiteX13" fmla="*/ 2955758 w 3513222"/>
                    <a:gd name="connsiteY13" fmla="*/ 92242 h 1271337"/>
                    <a:gd name="connsiteX14" fmla="*/ 3136232 w 3513222"/>
                    <a:gd name="connsiteY14" fmla="*/ 236621 h 1271337"/>
                    <a:gd name="connsiteX15" fmla="*/ 3156285 w 3513222"/>
                    <a:gd name="connsiteY15" fmla="*/ 228600 h 1271337"/>
                    <a:gd name="connsiteX16" fmla="*/ 3513222 w 3513222"/>
                    <a:gd name="connsiteY16" fmla="*/ 541421 h 1271337"/>
                    <a:gd name="connsiteX17" fmla="*/ 605590 w 3513222"/>
                    <a:gd name="connsiteY17" fmla="*/ 1271337 h 1271337"/>
                    <a:gd name="connsiteX18" fmla="*/ 553453 w 3513222"/>
                    <a:gd name="connsiteY18"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882085 w 3513222"/>
                    <a:gd name="connsiteY3" fmla="*/ 531231 h 1271337"/>
                    <a:gd name="connsiteX4" fmla="*/ 1184182 w 3513222"/>
                    <a:gd name="connsiteY4" fmla="*/ 433911 h 1271337"/>
                    <a:gd name="connsiteX5" fmla="*/ 1399096 w 3513222"/>
                    <a:gd name="connsiteY5" fmla="*/ 409581 h 1271337"/>
                    <a:gd name="connsiteX6" fmla="*/ 1549131 w 3513222"/>
                    <a:gd name="connsiteY6" fmla="*/ 354839 h 1271337"/>
                    <a:gd name="connsiteX7" fmla="*/ 1715385 w 3513222"/>
                    <a:gd name="connsiteY7" fmla="*/ 275766 h 1271337"/>
                    <a:gd name="connsiteX8" fmla="*/ 1871502 w 3513222"/>
                    <a:gd name="connsiteY8" fmla="*/ 210886 h 1271337"/>
                    <a:gd name="connsiteX9" fmla="*/ 2078307 w 3513222"/>
                    <a:gd name="connsiteY9" fmla="*/ 117622 h 1271337"/>
                    <a:gd name="connsiteX10" fmla="*/ 2246589 w 3513222"/>
                    <a:gd name="connsiteY10" fmla="*/ 62879 h 1271337"/>
                    <a:gd name="connsiteX11" fmla="*/ 2461503 w 3513222"/>
                    <a:gd name="connsiteY11" fmla="*/ 16247 h 1271337"/>
                    <a:gd name="connsiteX12" fmla="*/ 2735179 w 3513222"/>
                    <a:gd name="connsiteY12" fmla="*/ 0 h 1271337"/>
                    <a:gd name="connsiteX13" fmla="*/ 2895600 w 3513222"/>
                    <a:gd name="connsiteY13" fmla="*/ 128337 h 1271337"/>
                    <a:gd name="connsiteX14" fmla="*/ 2955758 w 3513222"/>
                    <a:gd name="connsiteY14" fmla="*/ 92242 h 1271337"/>
                    <a:gd name="connsiteX15" fmla="*/ 3136232 w 3513222"/>
                    <a:gd name="connsiteY15" fmla="*/ 236621 h 1271337"/>
                    <a:gd name="connsiteX16" fmla="*/ 3156285 w 3513222"/>
                    <a:gd name="connsiteY16" fmla="*/ 228600 h 1271337"/>
                    <a:gd name="connsiteX17" fmla="*/ 3513222 w 3513222"/>
                    <a:gd name="connsiteY17" fmla="*/ 541421 h 1271337"/>
                    <a:gd name="connsiteX18" fmla="*/ 605590 w 3513222"/>
                    <a:gd name="connsiteY18" fmla="*/ 1271337 h 1271337"/>
                    <a:gd name="connsiteX19" fmla="*/ 553453 w 3513222"/>
                    <a:gd name="connsiteY19"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882085 w 3513222"/>
                    <a:gd name="connsiteY3" fmla="*/ 531231 h 1271337"/>
                    <a:gd name="connsiteX4" fmla="*/ 1184182 w 3513222"/>
                    <a:gd name="connsiteY4" fmla="*/ 433911 h 1271337"/>
                    <a:gd name="connsiteX5" fmla="*/ 1399096 w 3513222"/>
                    <a:gd name="connsiteY5" fmla="*/ 409581 h 1271337"/>
                    <a:gd name="connsiteX6" fmla="*/ 1549131 w 3513222"/>
                    <a:gd name="connsiteY6" fmla="*/ 354839 h 1271337"/>
                    <a:gd name="connsiteX7" fmla="*/ 1715385 w 3513222"/>
                    <a:gd name="connsiteY7" fmla="*/ 275766 h 1271337"/>
                    <a:gd name="connsiteX8" fmla="*/ 1871502 w 3513222"/>
                    <a:gd name="connsiteY8" fmla="*/ 210886 h 1271337"/>
                    <a:gd name="connsiteX9" fmla="*/ 2078307 w 3513222"/>
                    <a:gd name="connsiteY9" fmla="*/ 117622 h 1271337"/>
                    <a:gd name="connsiteX10" fmla="*/ 2246589 w 3513222"/>
                    <a:gd name="connsiteY10" fmla="*/ 62879 h 1271337"/>
                    <a:gd name="connsiteX11" fmla="*/ 2461503 w 3513222"/>
                    <a:gd name="connsiteY11" fmla="*/ 16247 h 1271337"/>
                    <a:gd name="connsiteX12" fmla="*/ 2735179 w 3513222"/>
                    <a:gd name="connsiteY12" fmla="*/ 0 h 1271337"/>
                    <a:gd name="connsiteX13" fmla="*/ 2895600 w 3513222"/>
                    <a:gd name="connsiteY13" fmla="*/ 128337 h 1271337"/>
                    <a:gd name="connsiteX14" fmla="*/ 2955758 w 3513222"/>
                    <a:gd name="connsiteY14" fmla="*/ 92242 h 1271337"/>
                    <a:gd name="connsiteX15" fmla="*/ 3136232 w 3513222"/>
                    <a:gd name="connsiteY15" fmla="*/ 236621 h 1271337"/>
                    <a:gd name="connsiteX16" fmla="*/ 3156285 w 3513222"/>
                    <a:gd name="connsiteY16" fmla="*/ 228600 h 1271337"/>
                    <a:gd name="connsiteX17" fmla="*/ 3513222 w 3513222"/>
                    <a:gd name="connsiteY17" fmla="*/ 541421 h 1271337"/>
                    <a:gd name="connsiteX18" fmla="*/ 605590 w 3513222"/>
                    <a:gd name="connsiteY18" fmla="*/ 1271337 h 1271337"/>
                    <a:gd name="connsiteX19" fmla="*/ 553453 w 3513222"/>
                    <a:gd name="connsiteY19"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882085 w 3513222"/>
                    <a:gd name="connsiteY3" fmla="*/ 531231 h 1271337"/>
                    <a:gd name="connsiteX4" fmla="*/ 1184182 w 3513222"/>
                    <a:gd name="connsiteY4" fmla="*/ 433911 h 1271337"/>
                    <a:gd name="connsiteX5" fmla="*/ 1399096 w 3513222"/>
                    <a:gd name="connsiteY5" fmla="*/ 409581 h 1271337"/>
                    <a:gd name="connsiteX6" fmla="*/ 1549131 w 3513222"/>
                    <a:gd name="connsiteY6" fmla="*/ 354839 h 1271337"/>
                    <a:gd name="connsiteX7" fmla="*/ 1715385 w 3513222"/>
                    <a:gd name="connsiteY7" fmla="*/ 275766 h 1271337"/>
                    <a:gd name="connsiteX8" fmla="*/ 1871502 w 3513222"/>
                    <a:gd name="connsiteY8" fmla="*/ 210886 h 1271337"/>
                    <a:gd name="connsiteX9" fmla="*/ 2078307 w 3513222"/>
                    <a:gd name="connsiteY9" fmla="*/ 117622 h 1271337"/>
                    <a:gd name="connsiteX10" fmla="*/ 2246589 w 3513222"/>
                    <a:gd name="connsiteY10" fmla="*/ 62879 h 1271337"/>
                    <a:gd name="connsiteX11" fmla="*/ 2461503 w 3513222"/>
                    <a:gd name="connsiteY11" fmla="*/ 16247 h 1271337"/>
                    <a:gd name="connsiteX12" fmla="*/ 2735179 w 3513222"/>
                    <a:gd name="connsiteY12" fmla="*/ 0 h 1271337"/>
                    <a:gd name="connsiteX13" fmla="*/ 2895600 w 3513222"/>
                    <a:gd name="connsiteY13" fmla="*/ 128337 h 1271337"/>
                    <a:gd name="connsiteX14" fmla="*/ 2955758 w 3513222"/>
                    <a:gd name="connsiteY14" fmla="*/ 92242 h 1271337"/>
                    <a:gd name="connsiteX15" fmla="*/ 3136232 w 3513222"/>
                    <a:gd name="connsiteY15" fmla="*/ 236621 h 1271337"/>
                    <a:gd name="connsiteX16" fmla="*/ 3156285 w 3513222"/>
                    <a:gd name="connsiteY16" fmla="*/ 228600 h 1271337"/>
                    <a:gd name="connsiteX17" fmla="*/ 3513222 w 3513222"/>
                    <a:gd name="connsiteY17" fmla="*/ 541421 h 1271337"/>
                    <a:gd name="connsiteX18" fmla="*/ 605590 w 3513222"/>
                    <a:gd name="connsiteY18" fmla="*/ 1271337 h 1271337"/>
                    <a:gd name="connsiteX19" fmla="*/ 553453 w 3513222"/>
                    <a:gd name="connsiteY19"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555658 w 3513222"/>
                    <a:gd name="connsiteY3" fmla="*/ 600165 h 1271337"/>
                    <a:gd name="connsiteX4" fmla="*/ 882085 w 3513222"/>
                    <a:gd name="connsiteY4" fmla="*/ 531231 h 1271337"/>
                    <a:gd name="connsiteX5" fmla="*/ 1184182 w 3513222"/>
                    <a:gd name="connsiteY5" fmla="*/ 433911 h 1271337"/>
                    <a:gd name="connsiteX6" fmla="*/ 1399096 w 3513222"/>
                    <a:gd name="connsiteY6" fmla="*/ 409581 h 1271337"/>
                    <a:gd name="connsiteX7" fmla="*/ 1549131 w 3513222"/>
                    <a:gd name="connsiteY7" fmla="*/ 354839 h 1271337"/>
                    <a:gd name="connsiteX8" fmla="*/ 1715385 w 3513222"/>
                    <a:gd name="connsiteY8" fmla="*/ 275766 h 1271337"/>
                    <a:gd name="connsiteX9" fmla="*/ 1871502 w 3513222"/>
                    <a:gd name="connsiteY9" fmla="*/ 210886 h 1271337"/>
                    <a:gd name="connsiteX10" fmla="*/ 2078307 w 3513222"/>
                    <a:gd name="connsiteY10" fmla="*/ 117622 h 1271337"/>
                    <a:gd name="connsiteX11" fmla="*/ 2246589 w 3513222"/>
                    <a:gd name="connsiteY11" fmla="*/ 62879 h 1271337"/>
                    <a:gd name="connsiteX12" fmla="*/ 2461503 w 3513222"/>
                    <a:gd name="connsiteY12" fmla="*/ 16247 h 1271337"/>
                    <a:gd name="connsiteX13" fmla="*/ 2735179 w 3513222"/>
                    <a:gd name="connsiteY13" fmla="*/ 0 h 1271337"/>
                    <a:gd name="connsiteX14" fmla="*/ 2895600 w 3513222"/>
                    <a:gd name="connsiteY14" fmla="*/ 128337 h 1271337"/>
                    <a:gd name="connsiteX15" fmla="*/ 2955758 w 3513222"/>
                    <a:gd name="connsiteY15" fmla="*/ 92242 h 1271337"/>
                    <a:gd name="connsiteX16" fmla="*/ 3136232 w 3513222"/>
                    <a:gd name="connsiteY16" fmla="*/ 236621 h 1271337"/>
                    <a:gd name="connsiteX17" fmla="*/ 3156285 w 3513222"/>
                    <a:gd name="connsiteY17" fmla="*/ 228600 h 1271337"/>
                    <a:gd name="connsiteX18" fmla="*/ 3513222 w 3513222"/>
                    <a:gd name="connsiteY18" fmla="*/ 541421 h 1271337"/>
                    <a:gd name="connsiteX19" fmla="*/ 605590 w 3513222"/>
                    <a:gd name="connsiteY19" fmla="*/ 1271337 h 1271337"/>
                    <a:gd name="connsiteX20" fmla="*/ 553453 w 3513222"/>
                    <a:gd name="connsiteY20"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273837 w 3513222"/>
                    <a:gd name="connsiteY3" fmla="*/ 616385 h 1271337"/>
                    <a:gd name="connsiteX4" fmla="*/ 555658 w 3513222"/>
                    <a:gd name="connsiteY4" fmla="*/ 600165 h 1271337"/>
                    <a:gd name="connsiteX5" fmla="*/ 882085 w 3513222"/>
                    <a:gd name="connsiteY5" fmla="*/ 531231 h 1271337"/>
                    <a:gd name="connsiteX6" fmla="*/ 1184182 w 3513222"/>
                    <a:gd name="connsiteY6" fmla="*/ 433911 h 1271337"/>
                    <a:gd name="connsiteX7" fmla="*/ 1399096 w 3513222"/>
                    <a:gd name="connsiteY7" fmla="*/ 409581 h 1271337"/>
                    <a:gd name="connsiteX8" fmla="*/ 1549131 w 3513222"/>
                    <a:gd name="connsiteY8" fmla="*/ 354839 h 1271337"/>
                    <a:gd name="connsiteX9" fmla="*/ 1715385 w 3513222"/>
                    <a:gd name="connsiteY9" fmla="*/ 275766 h 1271337"/>
                    <a:gd name="connsiteX10" fmla="*/ 1871502 w 3513222"/>
                    <a:gd name="connsiteY10" fmla="*/ 210886 h 1271337"/>
                    <a:gd name="connsiteX11" fmla="*/ 2078307 w 3513222"/>
                    <a:gd name="connsiteY11" fmla="*/ 117622 h 1271337"/>
                    <a:gd name="connsiteX12" fmla="*/ 2246589 w 3513222"/>
                    <a:gd name="connsiteY12" fmla="*/ 62879 h 1271337"/>
                    <a:gd name="connsiteX13" fmla="*/ 2461503 w 3513222"/>
                    <a:gd name="connsiteY13" fmla="*/ 16247 h 1271337"/>
                    <a:gd name="connsiteX14" fmla="*/ 2735179 w 3513222"/>
                    <a:gd name="connsiteY14" fmla="*/ 0 h 1271337"/>
                    <a:gd name="connsiteX15" fmla="*/ 2895600 w 3513222"/>
                    <a:gd name="connsiteY15" fmla="*/ 128337 h 1271337"/>
                    <a:gd name="connsiteX16" fmla="*/ 2955758 w 3513222"/>
                    <a:gd name="connsiteY16" fmla="*/ 92242 h 1271337"/>
                    <a:gd name="connsiteX17" fmla="*/ 3136232 w 3513222"/>
                    <a:gd name="connsiteY17" fmla="*/ 236621 h 1271337"/>
                    <a:gd name="connsiteX18" fmla="*/ 3156285 w 3513222"/>
                    <a:gd name="connsiteY18" fmla="*/ 228600 h 1271337"/>
                    <a:gd name="connsiteX19" fmla="*/ 3513222 w 3513222"/>
                    <a:gd name="connsiteY19" fmla="*/ 541421 h 1271337"/>
                    <a:gd name="connsiteX20" fmla="*/ 605590 w 3513222"/>
                    <a:gd name="connsiteY20" fmla="*/ 1271337 h 1271337"/>
                    <a:gd name="connsiteX21" fmla="*/ 553453 w 3513222"/>
                    <a:gd name="connsiteY21" fmla="*/ 1251285 h 1271337"/>
                    <a:gd name="connsiteX0" fmla="*/ 553977 w 3513746"/>
                    <a:gd name="connsiteY0" fmla="*/ 1251285 h 1271337"/>
                    <a:gd name="connsiteX1" fmla="*/ 189019 w 3513746"/>
                    <a:gd name="connsiteY1" fmla="*/ 1263316 h 1271337"/>
                    <a:gd name="connsiteX2" fmla="*/ 524 w 3513746"/>
                    <a:gd name="connsiteY2" fmla="*/ 669758 h 1271337"/>
                    <a:gd name="connsiteX3" fmla="*/ 140546 w 3513746"/>
                    <a:gd name="connsiteY3" fmla="*/ 626523 h 1271337"/>
                    <a:gd name="connsiteX4" fmla="*/ 274361 w 3513746"/>
                    <a:gd name="connsiteY4" fmla="*/ 616385 h 1271337"/>
                    <a:gd name="connsiteX5" fmla="*/ 556182 w 3513746"/>
                    <a:gd name="connsiteY5" fmla="*/ 600165 h 1271337"/>
                    <a:gd name="connsiteX6" fmla="*/ 882609 w 3513746"/>
                    <a:gd name="connsiteY6" fmla="*/ 531231 h 1271337"/>
                    <a:gd name="connsiteX7" fmla="*/ 1184706 w 3513746"/>
                    <a:gd name="connsiteY7" fmla="*/ 433911 h 1271337"/>
                    <a:gd name="connsiteX8" fmla="*/ 1399620 w 3513746"/>
                    <a:gd name="connsiteY8" fmla="*/ 409581 h 1271337"/>
                    <a:gd name="connsiteX9" fmla="*/ 1549655 w 3513746"/>
                    <a:gd name="connsiteY9" fmla="*/ 354839 h 1271337"/>
                    <a:gd name="connsiteX10" fmla="*/ 1715909 w 3513746"/>
                    <a:gd name="connsiteY10" fmla="*/ 275766 h 1271337"/>
                    <a:gd name="connsiteX11" fmla="*/ 1872026 w 3513746"/>
                    <a:gd name="connsiteY11" fmla="*/ 210886 h 1271337"/>
                    <a:gd name="connsiteX12" fmla="*/ 2078831 w 3513746"/>
                    <a:gd name="connsiteY12" fmla="*/ 117622 h 1271337"/>
                    <a:gd name="connsiteX13" fmla="*/ 2247113 w 3513746"/>
                    <a:gd name="connsiteY13" fmla="*/ 62879 h 1271337"/>
                    <a:gd name="connsiteX14" fmla="*/ 2462027 w 3513746"/>
                    <a:gd name="connsiteY14" fmla="*/ 16247 h 1271337"/>
                    <a:gd name="connsiteX15" fmla="*/ 2735703 w 3513746"/>
                    <a:gd name="connsiteY15" fmla="*/ 0 h 1271337"/>
                    <a:gd name="connsiteX16" fmla="*/ 2896124 w 3513746"/>
                    <a:gd name="connsiteY16" fmla="*/ 128337 h 1271337"/>
                    <a:gd name="connsiteX17" fmla="*/ 2956282 w 3513746"/>
                    <a:gd name="connsiteY17" fmla="*/ 92242 h 1271337"/>
                    <a:gd name="connsiteX18" fmla="*/ 3136756 w 3513746"/>
                    <a:gd name="connsiteY18" fmla="*/ 236621 h 1271337"/>
                    <a:gd name="connsiteX19" fmla="*/ 3156809 w 3513746"/>
                    <a:gd name="connsiteY19" fmla="*/ 228600 h 1271337"/>
                    <a:gd name="connsiteX20" fmla="*/ 3513746 w 3513746"/>
                    <a:gd name="connsiteY20" fmla="*/ 541421 h 1271337"/>
                    <a:gd name="connsiteX21" fmla="*/ 606114 w 3513746"/>
                    <a:gd name="connsiteY21" fmla="*/ 1271337 h 1271337"/>
                    <a:gd name="connsiteX22" fmla="*/ 553977 w 3513746"/>
                    <a:gd name="connsiteY22" fmla="*/ 1251285 h 1271337"/>
                    <a:gd name="connsiteX0" fmla="*/ 553977 w 3513746"/>
                    <a:gd name="connsiteY0" fmla="*/ 1251285 h 1271337"/>
                    <a:gd name="connsiteX1" fmla="*/ 189019 w 3513746"/>
                    <a:gd name="connsiteY1" fmla="*/ 1263316 h 1271337"/>
                    <a:gd name="connsiteX2" fmla="*/ 6731 w 3513746"/>
                    <a:gd name="connsiteY2" fmla="*/ 843465 h 1271337"/>
                    <a:gd name="connsiteX3" fmla="*/ 524 w 3513746"/>
                    <a:gd name="connsiteY3" fmla="*/ 669758 h 1271337"/>
                    <a:gd name="connsiteX4" fmla="*/ 140546 w 3513746"/>
                    <a:gd name="connsiteY4" fmla="*/ 626523 h 1271337"/>
                    <a:gd name="connsiteX5" fmla="*/ 274361 w 3513746"/>
                    <a:gd name="connsiteY5" fmla="*/ 616385 h 1271337"/>
                    <a:gd name="connsiteX6" fmla="*/ 556182 w 3513746"/>
                    <a:gd name="connsiteY6" fmla="*/ 600165 h 1271337"/>
                    <a:gd name="connsiteX7" fmla="*/ 882609 w 3513746"/>
                    <a:gd name="connsiteY7" fmla="*/ 531231 h 1271337"/>
                    <a:gd name="connsiteX8" fmla="*/ 1184706 w 3513746"/>
                    <a:gd name="connsiteY8" fmla="*/ 433911 h 1271337"/>
                    <a:gd name="connsiteX9" fmla="*/ 1399620 w 3513746"/>
                    <a:gd name="connsiteY9" fmla="*/ 409581 h 1271337"/>
                    <a:gd name="connsiteX10" fmla="*/ 1549655 w 3513746"/>
                    <a:gd name="connsiteY10" fmla="*/ 354839 h 1271337"/>
                    <a:gd name="connsiteX11" fmla="*/ 1715909 w 3513746"/>
                    <a:gd name="connsiteY11" fmla="*/ 275766 h 1271337"/>
                    <a:gd name="connsiteX12" fmla="*/ 1872026 w 3513746"/>
                    <a:gd name="connsiteY12" fmla="*/ 210886 h 1271337"/>
                    <a:gd name="connsiteX13" fmla="*/ 2078831 w 3513746"/>
                    <a:gd name="connsiteY13" fmla="*/ 117622 h 1271337"/>
                    <a:gd name="connsiteX14" fmla="*/ 2247113 w 3513746"/>
                    <a:gd name="connsiteY14" fmla="*/ 62879 h 1271337"/>
                    <a:gd name="connsiteX15" fmla="*/ 2462027 w 3513746"/>
                    <a:gd name="connsiteY15" fmla="*/ 16247 h 1271337"/>
                    <a:gd name="connsiteX16" fmla="*/ 2735703 w 3513746"/>
                    <a:gd name="connsiteY16" fmla="*/ 0 h 1271337"/>
                    <a:gd name="connsiteX17" fmla="*/ 2896124 w 3513746"/>
                    <a:gd name="connsiteY17" fmla="*/ 128337 h 1271337"/>
                    <a:gd name="connsiteX18" fmla="*/ 2956282 w 3513746"/>
                    <a:gd name="connsiteY18" fmla="*/ 92242 h 1271337"/>
                    <a:gd name="connsiteX19" fmla="*/ 3136756 w 3513746"/>
                    <a:gd name="connsiteY19" fmla="*/ 236621 h 1271337"/>
                    <a:gd name="connsiteX20" fmla="*/ 3156809 w 3513746"/>
                    <a:gd name="connsiteY20" fmla="*/ 228600 h 1271337"/>
                    <a:gd name="connsiteX21" fmla="*/ 3513746 w 3513746"/>
                    <a:gd name="connsiteY21" fmla="*/ 541421 h 1271337"/>
                    <a:gd name="connsiteX22" fmla="*/ 606114 w 3513746"/>
                    <a:gd name="connsiteY22" fmla="*/ 1271337 h 1271337"/>
                    <a:gd name="connsiteX23" fmla="*/ 553977 w 3513746"/>
                    <a:gd name="connsiteY23" fmla="*/ 1251285 h 1271337"/>
                    <a:gd name="connsiteX0" fmla="*/ 553977 w 3513746"/>
                    <a:gd name="connsiteY0" fmla="*/ 1251285 h 1271337"/>
                    <a:gd name="connsiteX1" fmla="*/ 189019 w 3513746"/>
                    <a:gd name="connsiteY1" fmla="*/ 1263316 h 1271337"/>
                    <a:gd name="connsiteX2" fmla="*/ 73639 w 3513746"/>
                    <a:gd name="connsiteY2" fmla="*/ 1013774 h 1271337"/>
                    <a:gd name="connsiteX3" fmla="*/ 6731 w 3513746"/>
                    <a:gd name="connsiteY3" fmla="*/ 843465 h 1271337"/>
                    <a:gd name="connsiteX4" fmla="*/ 524 w 3513746"/>
                    <a:gd name="connsiteY4" fmla="*/ 669758 h 1271337"/>
                    <a:gd name="connsiteX5" fmla="*/ 140546 w 3513746"/>
                    <a:gd name="connsiteY5" fmla="*/ 626523 h 1271337"/>
                    <a:gd name="connsiteX6" fmla="*/ 274361 w 3513746"/>
                    <a:gd name="connsiteY6" fmla="*/ 616385 h 1271337"/>
                    <a:gd name="connsiteX7" fmla="*/ 556182 w 3513746"/>
                    <a:gd name="connsiteY7" fmla="*/ 600165 h 1271337"/>
                    <a:gd name="connsiteX8" fmla="*/ 882609 w 3513746"/>
                    <a:gd name="connsiteY8" fmla="*/ 531231 h 1271337"/>
                    <a:gd name="connsiteX9" fmla="*/ 1184706 w 3513746"/>
                    <a:gd name="connsiteY9" fmla="*/ 433911 h 1271337"/>
                    <a:gd name="connsiteX10" fmla="*/ 1399620 w 3513746"/>
                    <a:gd name="connsiteY10" fmla="*/ 409581 h 1271337"/>
                    <a:gd name="connsiteX11" fmla="*/ 1549655 w 3513746"/>
                    <a:gd name="connsiteY11" fmla="*/ 354839 h 1271337"/>
                    <a:gd name="connsiteX12" fmla="*/ 1715909 w 3513746"/>
                    <a:gd name="connsiteY12" fmla="*/ 275766 h 1271337"/>
                    <a:gd name="connsiteX13" fmla="*/ 1872026 w 3513746"/>
                    <a:gd name="connsiteY13" fmla="*/ 210886 h 1271337"/>
                    <a:gd name="connsiteX14" fmla="*/ 2078831 w 3513746"/>
                    <a:gd name="connsiteY14" fmla="*/ 117622 h 1271337"/>
                    <a:gd name="connsiteX15" fmla="*/ 2247113 w 3513746"/>
                    <a:gd name="connsiteY15" fmla="*/ 62879 h 1271337"/>
                    <a:gd name="connsiteX16" fmla="*/ 2462027 w 3513746"/>
                    <a:gd name="connsiteY16" fmla="*/ 16247 h 1271337"/>
                    <a:gd name="connsiteX17" fmla="*/ 2735703 w 3513746"/>
                    <a:gd name="connsiteY17" fmla="*/ 0 h 1271337"/>
                    <a:gd name="connsiteX18" fmla="*/ 2896124 w 3513746"/>
                    <a:gd name="connsiteY18" fmla="*/ 128337 h 1271337"/>
                    <a:gd name="connsiteX19" fmla="*/ 2956282 w 3513746"/>
                    <a:gd name="connsiteY19" fmla="*/ 92242 h 1271337"/>
                    <a:gd name="connsiteX20" fmla="*/ 3136756 w 3513746"/>
                    <a:gd name="connsiteY20" fmla="*/ 236621 h 1271337"/>
                    <a:gd name="connsiteX21" fmla="*/ 3156809 w 3513746"/>
                    <a:gd name="connsiteY21" fmla="*/ 228600 h 1271337"/>
                    <a:gd name="connsiteX22" fmla="*/ 3513746 w 3513746"/>
                    <a:gd name="connsiteY22" fmla="*/ 541421 h 1271337"/>
                    <a:gd name="connsiteX23" fmla="*/ 606114 w 3513746"/>
                    <a:gd name="connsiteY23" fmla="*/ 1271337 h 1271337"/>
                    <a:gd name="connsiteX24" fmla="*/ 553977 w 3513746"/>
                    <a:gd name="connsiteY24"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556182 w 3513746"/>
                    <a:gd name="connsiteY8" fmla="*/ 600165 h 1271337"/>
                    <a:gd name="connsiteX9" fmla="*/ 882609 w 3513746"/>
                    <a:gd name="connsiteY9" fmla="*/ 531231 h 1271337"/>
                    <a:gd name="connsiteX10" fmla="*/ 1184706 w 3513746"/>
                    <a:gd name="connsiteY10" fmla="*/ 433911 h 1271337"/>
                    <a:gd name="connsiteX11" fmla="*/ 1399620 w 3513746"/>
                    <a:gd name="connsiteY11" fmla="*/ 409581 h 1271337"/>
                    <a:gd name="connsiteX12" fmla="*/ 1549655 w 3513746"/>
                    <a:gd name="connsiteY12" fmla="*/ 354839 h 1271337"/>
                    <a:gd name="connsiteX13" fmla="*/ 1715909 w 3513746"/>
                    <a:gd name="connsiteY13" fmla="*/ 275766 h 1271337"/>
                    <a:gd name="connsiteX14" fmla="*/ 1872026 w 3513746"/>
                    <a:gd name="connsiteY14" fmla="*/ 210886 h 1271337"/>
                    <a:gd name="connsiteX15" fmla="*/ 2078831 w 3513746"/>
                    <a:gd name="connsiteY15" fmla="*/ 117622 h 1271337"/>
                    <a:gd name="connsiteX16" fmla="*/ 2247113 w 3513746"/>
                    <a:gd name="connsiteY16" fmla="*/ 62879 h 1271337"/>
                    <a:gd name="connsiteX17" fmla="*/ 2462027 w 3513746"/>
                    <a:gd name="connsiteY17" fmla="*/ 16247 h 1271337"/>
                    <a:gd name="connsiteX18" fmla="*/ 2735703 w 3513746"/>
                    <a:gd name="connsiteY18" fmla="*/ 0 h 1271337"/>
                    <a:gd name="connsiteX19" fmla="*/ 2896124 w 3513746"/>
                    <a:gd name="connsiteY19" fmla="*/ 128337 h 1271337"/>
                    <a:gd name="connsiteX20" fmla="*/ 2956282 w 3513746"/>
                    <a:gd name="connsiteY20" fmla="*/ 92242 h 1271337"/>
                    <a:gd name="connsiteX21" fmla="*/ 3136756 w 3513746"/>
                    <a:gd name="connsiteY21" fmla="*/ 236621 h 1271337"/>
                    <a:gd name="connsiteX22" fmla="*/ 3156809 w 3513746"/>
                    <a:gd name="connsiteY22" fmla="*/ 228600 h 1271337"/>
                    <a:gd name="connsiteX23" fmla="*/ 3513746 w 3513746"/>
                    <a:gd name="connsiteY23" fmla="*/ 541421 h 1271337"/>
                    <a:gd name="connsiteX24" fmla="*/ 606114 w 3513746"/>
                    <a:gd name="connsiteY24" fmla="*/ 1271337 h 1271337"/>
                    <a:gd name="connsiteX25" fmla="*/ 553977 w 3513746"/>
                    <a:gd name="connsiteY25"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556182 w 3513746"/>
                    <a:gd name="connsiteY8" fmla="*/ 600165 h 1271337"/>
                    <a:gd name="connsiteX9" fmla="*/ 677832 w 3513746"/>
                    <a:gd name="connsiteY9" fmla="*/ 565698 h 1271337"/>
                    <a:gd name="connsiteX10" fmla="*/ 882609 w 3513746"/>
                    <a:gd name="connsiteY10" fmla="*/ 531231 h 1271337"/>
                    <a:gd name="connsiteX11" fmla="*/ 1184706 w 3513746"/>
                    <a:gd name="connsiteY11" fmla="*/ 433911 h 1271337"/>
                    <a:gd name="connsiteX12" fmla="*/ 1399620 w 3513746"/>
                    <a:gd name="connsiteY12" fmla="*/ 409581 h 1271337"/>
                    <a:gd name="connsiteX13" fmla="*/ 1549655 w 3513746"/>
                    <a:gd name="connsiteY13" fmla="*/ 354839 h 1271337"/>
                    <a:gd name="connsiteX14" fmla="*/ 1715909 w 3513746"/>
                    <a:gd name="connsiteY14" fmla="*/ 275766 h 1271337"/>
                    <a:gd name="connsiteX15" fmla="*/ 1872026 w 3513746"/>
                    <a:gd name="connsiteY15" fmla="*/ 210886 h 1271337"/>
                    <a:gd name="connsiteX16" fmla="*/ 2078831 w 3513746"/>
                    <a:gd name="connsiteY16" fmla="*/ 117622 h 1271337"/>
                    <a:gd name="connsiteX17" fmla="*/ 2247113 w 3513746"/>
                    <a:gd name="connsiteY17" fmla="*/ 62879 h 1271337"/>
                    <a:gd name="connsiteX18" fmla="*/ 2462027 w 3513746"/>
                    <a:gd name="connsiteY18" fmla="*/ 16247 h 1271337"/>
                    <a:gd name="connsiteX19" fmla="*/ 2735703 w 3513746"/>
                    <a:gd name="connsiteY19" fmla="*/ 0 h 1271337"/>
                    <a:gd name="connsiteX20" fmla="*/ 2896124 w 3513746"/>
                    <a:gd name="connsiteY20" fmla="*/ 128337 h 1271337"/>
                    <a:gd name="connsiteX21" fmla="*/ 2956282 w 3513746"/>
                    <a:gd name="connsiteY21" fmla="*/ 92242 h 1271337"/>
                    <a:gd name="connsiteX22" fmla="*/ 3136756 w 3513746"/>
                    <a:gd name="connsiteY22" fmla="*/ 236621 h 1271337"/>
                    <a:gd name="connsiteX23" fmla="*/ 3156809 w 3513746"/>
                    <a:gd name="connsiteY23" fmla="*/ 228600 h 1271337"/>
                    <a:gd name="connsiteX24" fmla="*/ 3513746 w 3513746"/>
                    <a:gd name="connsiteY24" fmla="*/ 541421 h 1271337"/>
                    <a:gd name="connsiteX25" fmla="*/ 606114 w 3513746"/>
                    <a:gd name="connsiteY25" fmla="*/ 1271337 h 1271337"/>
                    <a:gd name="connsiteX26" fmla="*/ 553977 w 3513746"/>
                    <a:gd name="connsiteY26"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184706 w 3513746"/>
                    <a:gd name="connsiteY12" fmla="*/ 433911 h 1271337"/>
                    <a:gd name="connsiteX13" fmla="*/ 1399620 w 3513746"/>
                    <a:gd name="connsiteY13" fmla="*/ 409581 h 1271337"/>
                    <a:gd name="connsiteX14" fmla="*/ 1549655 w 3513746"/>
                    <a:gd name="connsiteY14" fmla="*/ 354839 h 1271337"/>
                    <a:gd name="connsiteX15" fmla="*/ 1715909 w 3513746"/>
                    <a:gd name="connsiteY15" fmla="*/ 275766 h 1271337"/>
                    <a:gd name="connsiteX16" fmla="*/ 1872026 w 3513746"/>
                    <a:gd name="connsiteY16" fmla="*/ 210886 h 1271337"/>
                    <a:gd name="connsiteX17" fmla="*/ 2078831 w 3513746"/>
                    <a:gd name="connsiteY17" fmla="*/ 117622 h 1271337"/>
                    <a:gd name="connsiteX18" fmla="*/ 2247113 w 3513746"/>
                    <a:gd name="connsiteY18" fmla="*/ 62879 h 1271337"/>
                    <a:gd name="connsiteX19" fmla="*/ 2462027 w 3513746"/>
                    <a:gd name="connsiteY19" fmla="*/ 16247 h 1271337"/>
                    <a:gd name="connsiteX20" fmla="*/ 2735703 w 3513746"/>
                    <a:gd name="connsiteY20" fmla="*/ 0 h 1271337"/>
                    <a:gd name="connsiteX21" fmla="*/ 2896124 w 3513746"/>
                    <a:gd name="connsiteY21" fmla="*/ 128337 h 1271337"/>
                    <a:gd name="connsiteX22" fmla="*/ 2956282 w 3513746"/>
                    <a:gd name="connsiteY22" fmla="*/ 92242 h 1271337"/>
                    <a:gd name="connsiteX23" fmla="*/ 3136756 w 3513746"/>
                    <a:gd name="connsiteY23" fmla="*/ 236621 h 1271337"/>
                    <a:gd name="connsiteX24" fmla="*/ 3156809 w 3513746"/>
                    <a:gd name="connsiteY24" fmla="*/ 228600 h 1271337"/>
                    <a:gd name="connsiteX25" fmla="*/ 3513746 w 3513746"/>
                    <a:gd name="connsiteY25" fmla="*/ 541421 h 1271337"/>
                    <a:gd name="connsiteX26" fmla="*/ 606114 w 3513746"/>
                    <a:gd name="connsiteY26" fmla="*/ 1271337 h 1271337"/>
                    <a:gd name="connsiteX27" fmla="*/ 553977 w 3513746"/>
                    <a:gd name="connsiteY27"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184706 w 3513746"/>
                    <a:gd name="connsiteY12" fmla="*/ 433911 h 1271337"/>
                    <a:gd name="connsiteX13" fmla="*/ 1399620 w 3513746"/>
                    <a:gd name="connsiteY13" fmla="*/ 409581 h 1271337"/>
                    <a:gd name="connsiteX14" fmla="*/ 1549655 w 3513746"/>
                    <a:gd name="connsiteY14" fmla="*/ 354839 h 1271337"/>
                    <a:gd name="connsiteX15" fmla="*/ 1715909 w 3513746"/>
                    <a:gd name="connsiteY15" fmla="*/ 275766 h 1271337"/>
                    <a:gd name="connsiteX16" fmla="*/ 1872026 w 3513746"/>
                    <a:gd name="connsiteY16" fmla="*/ 210886 h 1271337"/>
                    <a:gd name="connsiteX17" fmla="*/ 2078831 w 3513746"/>
                    <a:gd name="connsiteY17" fmla="*/ 117622 h 1271337"/>
                    <a:gd name="connsiteX18" fmla="*/ 2247113 w 3513746"/>
                    <a:gd name="connsiteY18" fmla="*/ 62879 h 1271337"/>
                    <a:gd name="connsiteX19" fmla="*/ 2462027 w 3513746"/>
                    <a:gd name="connsiteY19" fmla="*/ 16247 h 1271337"/>
                    <a:gd name="connsiteX20" fmla="*/ 2735703 w 3513746"/>
                    <a:gd name="connsiteY20" fmla="*/ 0 h 1271337"/>
                    <a:gd name="connsiteX21" fmla="*/ 2896124 w 3513746"/>
                    <a:gd name="connsiteY21" fmla="*/ 128337 h 1271337"/>
                    <a:gd name="connsiteX22" fmla="*/ 2956282 w 3513746"/>
                    <a:gd name="connsiteY22" fmla="*/ 92242 h 1271337"/>
                    <a:gd name="connsiteX23" fmla="*/ 3136756 w 3513746"/>
                    <a:gd name="connsiteY23" fmla="*/ 236621 h 1271337"/>
                    <a:gd name="connsiteX24" fmla="*/ 3156809 w 3513746"/>
                    <a:gd name="connsiteY24" fmla="*/ 228600 h 1271337"/>
                    <a:gd name="connsiteX25" fmla="*/ 3513746 w 3513746"/>
                    <a:gd name="connsiteY25" fmla="*/ 541421 h 1271337"/>
                    <a:gd name="connsiteX26" fmla="*/ 606114 w 3513746"/>
                    <a:gd name="connsiteY26" fmla="*/ 1271337 h 1271337"/>
                    <a:gd name="connsiteX27" fmla="*/ 553977 w 3513746"/>
                    <a:gd name="connsiteY27"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4136 w 3513905"/>
                    <a:gd name="connsiteY0" fmla="*/ 1251285 h 1271337"/>
                    <a:gd name="connsiteX1" fmla="*/ 189178 w 3513905"/>
                    <a:gd name="connsiteY1" fmla="*/ 1263316 h 1271337"/>
                    <a:gd name="connsiteX2" fmla="*/ 140705 w 3513905"/>
                    <a:gd name="connsiteY2" fmla="*/ 1178001 h 1271337"/>
                    <a:gd name="connsiteX3" fmla="*/ 73798 w 3513905"/>
                    <a:gd name="connsiteY3" fmla="*/ 1013774 h 1271337"/>
                    <a:gd name="connsiteX4" fmla="*/ 6890 w 3513905"/>
                    <a:gd name="connsiteY4" fmla="*/ 843465 h 1271337"/>
                    <a:gd name="connsiteX5" fmla="*/ 683 w 3513905"/>
                    <a:gd name="connsiteY5" fmla="*/ 669758 h 1271337"/>
                    <a:gd name="connsiteX6" fmla="*/ 140705 w 3513905"/>
                    <a:gd name="connsiteY6" fmla="*/ 626523 h 1271337"/>
                    <a:gd name="connsiteX7" fmla="*/ 274520 w 3513905"/>
                    <a:gd name="connsiteY7" fmla="*/ 616385 h 1271337"/>
                    <a:gd name="connsiteX8" fmla="*/ 428609 w 3513905"/>
                    <a:gd name="connsiteY8" fmla="*/ 606248 h 1271337"/>
                    <a:gd name="connsiteX9" fmla="*/ 556341 w 3513905"/>
                    <a:gd name="connsiteY9" fmla="*/ 600165 h 1271337"/>
                    <a:gd name="connsiteX10" fmla="*/ 677991 w 3513905"/>
                    <a:gd name="connsiteY10" fmla="*/ 565698 h 1271337"/>
                    <a:gd name="connsiteX11" fmla="*/ 882768 w 3513905"/>
                    <a:gd name="connsiteY11" fmla="*/ 531231 h 1271337"/>
                    <a:gd name="connsiteX12" fmla="*/ 1038885 w 3513905"/>
                    <a:gd name="connsiteY12" fmla="*/ 488653 h 1271337"/>
                    <a:gd name="connsiteX13" fmla="*/ 1184865 w 3513905"/>
                    <a:gd name="connsiteY13" fmla="*/ 433911 h 1271337"/>
                    <a:gd name="connsiteX14" fmla="*/ 1399779 w 3513905"/>
                    <a:gd name="connsiteY14" fmla="*/ 409581 h 1271337"/>
                    <a:gd name="connsiteX15" fmla="*/ 1549814 w 3513905"/>
                    <a:gd name="connsiteY15" fmla="*/ 354839 h 1271337"/>
                    <a:gd name="connsiteX16" fmla="*/ 1716068 w 3513905"/>
                    <a:gd name="connsiteY16" fmla="*/ 275766 h 1271337"/>
                    <a:gd name="connsiteX17" fmla="*/ 1872185 w 3513905"/>
                    <a:gd name="connsiteY17" fmla="*/ 210886 h 1271337"/>
                    <a:gd name="connsiteX18" fmla="*/ 2078990 w 3513905"/>
                    <a:gd name="connsiteY18" fmla="*/ 117622 h 1271337"/>
                    <a:gd name="connsiteX19" fmla="*/ 2247272 w 3513905"/>
                    <a:gd name="connsiteY19" fmla="*/ 62879 h 1271337"/>
                    <a:gd name="connsiteX20" fmla="*/ 2462186 w 3513905"/>
                    <a:gd name="connsiteY20" fmla="*/ 16247 h 1271337"/>
                    <a:gd name="connsiteX21" fmla="*/ 2735862 w 3513905"/>
                    <a:gd name="connsiteY21" fmla="*/ 0 h 1271337"/>
                    <a:gd name="connsiteX22" fmla="*/ 2896283 w 3513905"/>
                    <a:gd name="connsiteY22" fmla="*/ 128337 h 1271337"/>
                    <a:gd name="connsiteX23" fmla="*/ 2956441 w 3513905"/>
                    <a:gd name="connsiteY23" fmla="*/ 92242 h 1271337"/>
                    <a:gd name="connsiteX24" fmla="*/ 3136915 w 3513905"/>
                    <a:gd name="connsiteY24" fmla="*/ 236621 h 1271337"/>
                    <a:gd name="connsiteX25" fmla="*/ 3156968 w 3513905"/>
                    <a:gd name="connsiteY25" fmla="*/ 228600 h 1271337"/>
                    <a:gd name="connsiteX26" fmla="*/ 3513905 w 3513905"/>
                    <a:gd name="connsiteY26" fmla="*/ 541421 h 1271337"/>
                    <a:gd name="connsiteX27" fmla="*/ 606273 w 3513905"/>
                    <a:gd name="connsiteY27" fmla="*/ 1271337 h 1271337"/>
                    <a:gd name="connsiteX28" fmla="*/ 554136 w 3513905"/>
                    <a:gd name="connsiteY28" fmla="*/ 1251285 h 1271337"/>
                    <a:gd name="connsiteX0" fmla="*/ 560044 w 3519813"/>
                    <a:gd name="connsiteY0" fmla="*/ 1251285 h 1271337"/>
                    <a:gd name="connsiteX1" fmla="*/ 195086 w 3519813"/>
                    <a:gd name="connsiteY1" fmla="*/ 1263316 h 1271337"/>
                    <a:gd name="connsiteX2" fmla="*/ 146613 w 3519813"/>
                    <a:gd name="connsiteY2" fmla="*/ 1178001 h 1271337"/>
                    <a:gd name="connsiteX3" fmla="*/ 79706 w 3519813"/>
                    <a:gd name="connsiteY3" fmla="*/ 1013774 h 1271337"/>
                    <a:gd name="connsiteX4" fmla="*/ 12798 w 3519813"/>
                    <a:gd name="connsiteY4" fmla="*/ 843465 h 1271337"/>
                    <a:gd name="connsiteX5" fmla="*/ 638 w 3519813"/>
                    <a:gd name="connsiteY5" fmla="*/ 709048 h 1271337"/>
                    <a:gd name="connsiteX6" fmla="*/ 146613 w 3519813"/>
                    <a:gd name="connsiteY6" fmla="*/ 626523 h 1271337"/>
                    <a:gd name="connsiteX7" fmla="*/ 280428 w 3519813"/>
                    <a:gd name="connsiteY7" fmla="*/ 616385 h 1271337"/>
                    <a:gd name="connsiteX8" fmla="*/ 434517 w 3519813"/>
                    <a:gd name="connsiteY8" fmla="*/ 606248 h 1271337"/>
                    <a:gd name="connsiteX9" fmla="*/ 562249 w 3519813"/>
                    <a:gd name="connsiteY9" fmla="*/ 600165 h 1271337"/>
                    <a:gd name="connsiteX10" fmla="*/ 683899 w 3519813"/>
                    <a:gd name="connsiteY10" fmla="*/ 565698 h 1271337"/>
                    <a:gd name="connsiteX11" fmla="*/ 888676 w 3519813"/>
                    <a:gd name="connsiteY11" fmla="*/ 531231 h 1271337"/>
                    <a:gd name="connsiteX12" fmla="*/ 1044793 w 3519813"/>
                    <a:gd name="connsiteY12" fmla="*/ 488653 h 1271337"/>
                    <a:gd name="connsiteX13" fmla="*/ 1190773 w 3519813"/>
                    <a:gd name="connsiteY13" fmla="*/ 433911 h 1271337"/>
                    <a:gd name="connsiteX14" fmla="*/ 1405687 w 3519813"/>
                    <a:gd name="connsiteY14" fmla="*/ 409581 h 1271337"/>
                    <a:gd name="connsiteX15" fmla="*/ 1555722 w 3519813"/>
                    <a:gd name="connsiteY15" fmla="*/ 354839 h 1271337"/>
                    <a:gd name="connsiteX16" fmla="*/ 1721976 w 3519813"/>
                    <a:gd name="connsiteY16" fmla="*/ 275766 h 1271337"/>
                    <a:gd name="connsiteX17" fmla="*/ 1878093 w 3519813"/>
                    <a:gd name="connsiteY17" fmla="*/ 210886 h 1271337"/>
                    <a:gd name="connsiteX18" fmla="*/ 2084898 w 3519813"/>
                    <a:gd name="connsiteY18" fmla="*/ 117622 h 1271337"/>
                    <a:gd name="connsiteX19" fmla="*/ 2253180 w 3519813"/>
                    <a:gd name="connsiteY19" fmla="*/ 62879 h 1271337"/>
                    <a:gd name="connsiteX20" fmla="*/ 2468094 w 3519813"/>
                    <a:gd name="connsiteY20" fmla="*/ 16247 h 1271337"/>
                    <a:gd name="connsiteX21" fmla="*/ 2741770 w 3519813"/>
                    <a:gd name="connsiteY21" fmla="*/ 0 h 1271337"/>
                    <a:gd name="connsiteX22" fmla="*/ 2902191 w 3519813"/>
                    <a:gd name="connsiteY22" fmla="*/ 128337 h 1271337"/>
                    <a:gd name="connsiteX23" fmla="*/ 2962349 w 3519813"/>
                    <a:gd name="connsiteY23" fmla="*/ 92242 h 1271337"/>
                    <a:gd name="connsiteX24" fmla="*/ 3142823 w 3519813"/>
                    <a:gd name="connsiteY24" fmla="*/ 236621 h 1271337"/>
                    <a:gd name="connsiteX25" fmla="*/ 3162876 w 3519813"/>
                    <a:gd name="connsiteY25" fmla="*/ 228600 h 1271337"/>
                    <a:gd name="connsiteX26" fmla="*/ 3519813 w 3519813"/>
                    <a:gd name="connsiteY26" fmla="*/ 541421 h 1271337"/>
                    <a:gd name="connsiteX27" fmla="*/ 612181 w 3519813"/>
                    <a:gd name="connsiteY27" fmla="*/ 1271337 h 1271337"/>
                    <a:gd name="connsiteX28" fmla="*/ 560044 w 3519813"/>
                    <a:gd name="connsiteY28" fmla="*/ 1251285 h 1271337"/>
                    <a:gd name="connsiteX0" fmla="*/ 552956 w 3512725"/>
                    <a:gd name="connsiteY0" fmla="*/ 1251285 h 1271337"/>
                    <a:gd name="connsiteX1" fmla="*/ 187998 w 3512725"/>
                    <a:gd name="connsiteY1" fmla="*/ 1263316 h 1271337"/>
                    <a:gd name="connsiteX2" fmla="*/ 139525 w 3512725"/>
                    <a:gd name="connsiteY2" fmla="*/ 1178001 h 1271337"/>
                    <a:gd name="connsiteX3" fmla="*/ 72618 w 3512725"/>
                    <a:gd name="connsiteY3" fmla="*/ 1013774 h 1271337"/>
                    <a:gd name="connsiteX4" fmla="*/ 5710 w 3512725"/>
                    <a:gd name="connsiteY4" fmla="*/ 843465 h 1271337"/>
                    <a:gd name="connsiteX5" fmla="*/ 694 w 3512725"/>
                    <a:gd name="connsiteY5" fmla="*/ 713810 h 1271337"/>
                    <a:gd name="connsiteX6" fmla="*/ 139525 w 3512725"/>
                    <a:gd name="connsiteY6" fmla="*/ 626523 h 1271337"/>
                    <a:gd name="connsiteX7" fmla="*/ 273340 w 3512725"/>
                    <a:gd name="connsiteY7" fmla="*/ 616385 h 1271337"/>
                    <a:gd name="connsiteX8" fmla="*/ 427429 w 3512725"/>
                    <a:gd name="connsiteY8" fmla="*/ 606248 h 1271337"/>
                    <a:gd name="connsiteX9" fmla="*/ 555161 w 3512725"/>
                    <a:gd name="connsiteY9" fmla="*/ 600165 h 1271337"/>
                    <a:gd name="connsiteX10" fmla="*/ 676811 w 3512725"/>
                    <a:gd name="connsiteY10" fmla="*/ 565698 h 1271337"/>
                    <a:gd name="connsiteX11" fmla="*/ 881588 w 3512725"/>
                    <a:gd name="connsiteY11" fmla="*/ 531231 h 1271337"/>
                    <a:gd name="connsiteX12" fmla="*/ 1037705 w 3512725"/>
                    <a:gd name="connsiteY12" fmla="*/ 488653 h 1271337"/>
                    <a:gd name="connsiteX13" fmla="*/ 1183685 w 3512725"/>
                    <a:gd name="connsiteY13" fmla="*/ 433911 h 1271337"/>
                    <a:gd name="connsiteX14" fmla="*/ 1398599 w 3512725"/>
                    <a:gd name="connsiteY14" fmla="*/ 409581 h 1271337"/>
                    <a:gd name="connsiteX15" fmla="*/ 1548634 w 3512725"/>
                    <a:gd name="connsiteY15" fmla="*/ 354839 h 1271337"/>
                    <a:gd name="connsiteX16" fmla="*/ 1714888 w 3512725"/>
                    <a:gd name="connsiteY16" fmla="*/ 275766 h 1271337"/>
                    <a:gd name="connsiteX17" fmla="*/ 1871005 w 3512725"/>
                    <a:gd name="connsiteY17" fmla="*/ 210886 h 1271337"/>
                    <a:gd name="connsiteX18" fmla="*/ 2077810 w 3512725"/>
                    <a:gd name="connsiteY18" fmla="*/ 117622 h 1271337"/>
                    <a:gd name="connsiteX19" fmla="*/ 2246092 w 3512725"/>
                    <a:gd name="connsiteY19" fmla="*/ 62879 h 1271337"/>
                    <a:gd name="connsiteX20" fmla="*/ 2461006 w 3512725"/>
                    <a:gd name="connsiteY20" fmla="*/ 16247 h 1271337"/>
                    <a:gd name="connsiteX21" fmla="*/ 2734682 w 3512725"/>
                    <a:gd name="connsiteY21" fmla="*/ 0 h 1271337"/>
                    <a:gd name="connsiteX22" fmla="*/ 2895103 w 3512725"/>
                    <a:gd name="connsiteY22" fmla="*/ 128337 h 1271337"/>
                    <a:gd name="connsiteX23" fmla="*/ 2955261 w 3512725"/>
                    <a:gd name="connsiteY23" fmla="*/ 92242 h 1271337"/>
                    <a:gd name="connsiteX24" fmla="*/ 3135735 w 3512725"/>
                    <a:gd name="connsiteY24" fmla="*/ 236621 h 1271337"/>
                    <a:gd name="connsiteX25" fmla="*/ 3155788 w 3512725"/>
                    <a:gd name="connsiteY25" fmla="*/ 228600 h 1271337"/>
                    <a:gd name="connsiteX26" fmla="*/ 3512725 w 3512725"/>
                    <a:gd name="connsiteY26" fmla="*/ 541421 h 1271337"/>
                    <a:gd name="connsiteX27" fmla="*/ 605093 w 3512725"/>
                    <a:gd name="connsiteY27" fmla="*/ 1271337 h 1271337"/>
                    <a:gd name="connsiteX28" fmla="*/ 552956 w 3512725"/>
                    <a:gd name="connsiteY28" fmla="*/ 1251285 h 1271337"/>
                    <a:gd name="connsiteX0" fmla="*/ 552650 w 3512419"/>
                    <a:gd name="connsiteY0" fmla="*/ 1251285 h 1271337"/>
                    <a:gd name="connsiteX1" fmla="*/ 187692 w 3512419"/>
                    <a:gd name="connsiteY1" fmla="*/ 1263316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187692 w 3512419"/>
                    <a:gd name="connsiteY1" fmla="*/ 1263316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187692 w 3512419"/>
                    <a:gd name="connsiteY1" fmla="*/ 1263316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187692 w 3512419"/>
                    <a:gd name="connsiteY1" fmla="*/ 1263316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187692 w 3512419"/>
                    <a:gd name="connsiteY1" fmla="*/ 1263316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223411 w 3512419"/>
                    <a:gd name="connsiteY1" fmla="*/ 1265697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223411 w 3512419"/>
                    <a:gd name="connsiteY1" fmla="*/ 1265697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223411 w 3512419"/>
                    <a:gd name="connsiteY1" fmla="*/ 1265697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223411 w 3512419"/>
                    <a:gd name="connsiteY1" fmla="*/ 1265697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223411 w 3512419"/>
                    <a:gd name="connsiteY1" fmla="*/ 1265697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223411 w 3512419"/>
                    <a:gd name="connsiteY1" fmla="*/ 1265697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223411 w 3512419"/>
                    <a:gd name="connsiteY1" fmla="*/ 1265697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223411 w 3512419"/>
                    <a:gd name="connsiteY1" fmla="*/ 1265697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48904 h 1268956"/>
                    <a:gd name="connsiteX1" fmla="*/ 223411 w 3512419"/>
                    <a:gd name="connsiteY1" fmla="*/ 1263316 h 1268956"/>
                    <a:gd name="connsiteX2" fmla="*/ 139219 w 3512419"/>
                    <a:gd name="connsiteY2" fmla="*/ 1175620 h 1268956"/>
                    <a:gd name="connsiteX3" fmla="*/ 72312 w 3512419"/>
                    <a:gd name="connsiteY3" fmla="*/ 1011393 h 1268956"/>
                    <a:gd name="connsiteX4" fmla="*/ 5404 w 3512419"/>
                    <a:gd name="connsiteY4" fmla="*/ 841084 h 1268956"/>
                    <a:gd name="connsiteX5" fmla="*/ 388 w 3512419"/>
                    <a:gd name="connsiteY5" fmla="*/ 711429 h 1268956"/>
                    <a:gd name="connsiteX6" fmla="*/ 139219 w 3512419"/>
                    <a:gd name="connsiteY6" fmla="*/ 624142 h 1268956"/>
                    <a:gd name="connsiteX7" fmla="*/ 273034 w 3512419"/>
                    <a:gd name="connsiteY7" fmla="*/ 614004 h 1268956"/>
                    <a:gd name="connsiteX8" fmla="*/ 427123 w 3512419"/>
                    <a:gd name="connsiteY8" fmla="*/ 603867 h 1268956"/>
                    <a:gd name="connsiteX9" fmla="*/ 554855 w 3512419"/>
                    <a:gd name="connsiteY9" fmla="*/ 597784 h 1268956"/>
                    <a:gd name="connsiteX10" fmla="*/ 676505 w 3512419"/>
                    <a:gd name="connsiteY10" fmla="*/ 563317 h 1268956"/>
                    <a:gd name="connsiteX11" fmla="*/ 881282 w 3512419"/>
                    <a:gd name="connsiteY11" fmla="*/ 528850 h 1268956"/>
                    <a:gd name="connsiteX12" fmla="*/ 1037399 w 3512419"/>
                    <a:gd name="connsiteY12" fmla="*/ 486272 h 1268956"/>
                    <a:gd name="connsiteX13" fmla="*/ 1183379 w 3512419"/>
                    <a:gd name="connsiteY13" fmla="*/ 431530 h 1268956"/>
                    <a:gd name="connsiteX14" fmla="*/ 1398293 w 3512419"/>
                    <a:gd name="connsiteY14" fmla="*/ 407200 h 1268956"/>
                    <a:gd name="connsiteX15" fmla="*/ 1548328 w 3512419"/>
                    <a:gd name="connsiteY15" fmla="*/ 352458 h 1268956"/>
                    <a:gd name="connsiteX16" fmla="*/ 1714582 w 3512419"/>
                    <a:gd name="connsiteY16" fmla="*/ 273385 h 1268956"/>
                    <a:gd name="connsiteX17" fmla="*/ 1870699 w 3512419"/>
                    <a:gd name="connsiteY17" fmla="*/ 208505 h 1268956"/>
                    <a:gd name="connsiteX18" fmla="*/ 2077504 w 3512419"/>
                    <a:gd name="connsiteY18" fmla="*/ 115241 h 1268956"/>
                    <a:gd name="connsiteX19" fmla="*/ 2245786 w 3512419"/>
                    <a:gd name="connsiteY19" fmla="*/ 60498 h 1268956"/>
                    <a:gd name="connsiteX20" fmla="*/ 2460700 w 3512419"/>
                    <a:gd name="connsiteY20" fmla="*/ 13866 h 1268956"/>
                    <a:gd name="connsiteX21" fmla="*/ 2699848 w 3512419"/>
                    <a:gd name="connsiteY21" fmla="*/ 0 h 1268956"/>
                    <a:gd name="connsiteX22" fmla="*/ 2894797 w 3512419"/>
                    <a:gd name="connsiteY22" fmla="*/ 125956 h 1268956"/>
                    <a:gd name="connsiteX23" fmla="*/ 2954955 w 3512419"/>
                    <a:gd name="connsiteY23" fmla="*/ 89861 h 1268956"/>
                    <a:gd name="connsiteX24" fmla="*/ 3135429 w 3512419"/>
                    <a:gd name="connsiteY24" fmla="*/ 234240 h 1268956"/>
                    <a:gd name="connsiteX25" fmla="*/ 3155482 w 3512419"/>
                    <a:gd name="connsiteY25" fmla="*/ 226219 h 1268956"/>
                    <a:gd name="connsiteX26" fmla="*/ 3512419 w 3512419"/>
                    <a:gd name="connsiteY26" fmla="*/ 539040 h 1268956"/>
                    <a:gd name="connsiteX27" fmla="*/ 604787 w 3512419"/>
                    <a:gd name="connsiteY27" fmla="*/ 1268956 h 1268956"/>
                    <a:gd name="connsiteX28" fmla="*/ 552650 w 3512419"/>
                    <a:gd name="connsiteY28" fmla="*/ 1248904 h 1268956"/>
                    <a:gd name="connsiteX0" fmla="*/ 552650 w 3512419"/>
                    <a:gd name="connsiteY0" fmla="*/ 1248904 h 1268956"/>
                    <a:gd name="connsiteX1" fmla="*/ 223411 w 3512419"/>
                    <a:gd name="connsiteY1" fmla="*/ 1263316 h 1268956"/>
                    <a:gd name="connsiteX2" fmla="*/ 139219 w 3512419"/>
                    <a:gd name="connsiteY2" fmla="*/ 1175620 h 1268956"/>
                    <a:gd name="connsiteX3" fmla="*/ 72312 w 3512419"/>
                    <a:gd name="connsiteY3" fmla="*/ 1011393 h 1268956"/>
                    <a:gd name="connsiteX4" fmla="*/ 5404 w 3512419"/>
                    <a:gd name="connsiteY4" fmla="*/ 841084 h 1268956"/>
                    <a:gd name="connsiteX5" fmla="*/ 388 w 3512419"/>
                    <a:gd name="connsiteY5" fmla="*/ 711429 h 1268956"/>
                    <a:gd name="connsiteX6" fmla="*/ 139219 w 3512419"/>
                    <a:gd name="connsiteY6" fmla="*/ 624142 h 1268956"/>
                    <a:gd name="connsiteX7" fmla="*/ 273034 w 3512419"/>
                    <a:gd name="connsiteY7" fmla="*/ 614004 h 1268956"/>
                    <a:gd name="connsiteX8" fmla="*/ 427123 w 3512419"/>
                    <a:gd name="connsiteY8" fmla="*/ 603867 h 1268956"/>
                    <a:gd name="connsiteX9" fmla="*/ 554855 w 3512419"/>
                    <a:gd name="connsiteY9" fmla="*/ 597784 h 1268956"/>
                    <a:gd name="connsiteX10" fmla="*/ 676505 w 3512419"/>
                    <a:gd name="connsiteY10" fmla="*/ 563317 h 1268956"/>
                    <a:gd name="connsiteX11" fmla="*/ 881282 w 3512419"/>
                    <a:gd name="connsiteY11" fmla="*/ 528850 h 1268956"/>
                    <a:gd name="connsiteX12" fmla="*/ 1037399 w 3512419"/>
                    <a:gd name="connsiteY12" fmla="*/ 486272 h 1268956"/>
                    <a:gd name="connsiteX13" fmla="*/ 1183379 w 3512419"/>
                    <a:gd name="connsiteY13" fmla="*/ 431530 h 1268956"/>
                    <a:gd name="connsiteX14" fmla="*/ 1398293 w 3512419"/>
                    <a:gd name="connsiteY14" fmla="*/ 407200 h 1268956"/>
                    <a:gd name="connsiteX15" fmla="*/ 1548328 w 3512419"/>
                    <a:gd name="connsiteY15" fmla="*/ 352458 h 1268956"/>
                    <a:gd name="connsiteX16" fmla="*/ 1714582 w 3512419"/>
                    <a:gd name="connsiteY16" fmla="*/ 273385 h 1268956"/>
                    <a:gd name="connsiteX17" fmla="*/ 1870699 w 3512419"/>
                    <a:gd name="connsiteY17" fmla="*/ 208505 h 1268956"/>
                    <a:gd name="connsiteX18" fmla="*/ 2077504 w 3512419"/>
                    <a:gd name="connsiteY18" fmla="*/ 115241 h 1268956"/>
                    <a:gd name="connsiteX19" fmla="*/ 2245786 w 3512419"/>
                    <a:gd name="connsiteY19" fmla="*/ 60498 h 1268956"/>
                    <a:gd name="connsiteX20" fmla="*/ 2460700 w 3512419"/>
                    <a:gd name="connsiteY20" fmla="*/ 13866 h 1268956"/>
                    <a:gd name="connsiteX21" fmla="*/ 2699848 w 3512419"/>
                    <a:gd name="connsiteY21" fmla="*/ 0 h 1268956"/>
                    <a:gd name="connsiteX22" fmla="*/ 2894797 w 3512419"/>
                    <a:gd name="connsiteY22" fmla="*/ 125956 h 1268956"/>
                    <a:gd name="connsiteX23" fmla="*/ 2954955 w 3512419"/>
                    <a:gd name="connsiteY23" fmla="*/ 89861 h 1268956"/>
                    <a:gd name="connsiteX24" fmla="*/ 3135429 w 3512419"/>
                    <a:gd name="connsiteY24" fmla="*/ 234240 h 1268956"/>
                    <a:gd name="connsiteX25" fmla="*/ 3155482 w 3512419"/>
                    <a:gd name="connsiteY25" fmla="*/ 226219 h 1268956"/>
                    <a:gd name="connsiteX26" fmla="*/ 3512419 w 3512419"/>
                    <a:gd name="connsiteY26" fmla="*/ 539040 h 1268956"/>
                    <a:gd name="connsiteX27" fmla="*/ 604787 w 3512419"/>
                    <a:gd name="connsiteY27" fmla="*/ 1268956 h 1268956"/>
                    <a:gd name="connsiteX28" fmla="*/ 552650 w 3512419"/>
                    <a:gd name="connsiteY28" fmla="*/ 1248904 h 1268956"/>
                    <a:gd name="connsiteX0" fmla="*/ 552650 w 3512419"/>
                    <a:gd name="connsiteY0" fmla="*/ 1248904 h 1268956"/>
                    <a:gd name="connsiteX1" fmla="*/ 223411 w 3512419"/>
                    <a:gd name="connsiteY1" fmla="*/ 1263316 h 1268956"/>
                    <a:gd name="connsiteX2" fmla="*/ 139219 w 3512419"/>
                    <a:gd name="connsiteY2" fmla="*/ 1175620 h 1268956"/>
                    <a:gd name="connsiteX3" fmla="*/ 72312 w 3512419"/>
                    <a:gd name="connsiteY3" fmla="*/ 1011393 h 1268956"/>
                    <a:gd name="connsiteX4" fmla="*/ 5404 w 3512419"/>
                    <a:gd name="connsiteY4" fmla="*/ 841084 h 1268956"/>
                    <a:gd name="connsiteX5" fmla="*/ 388 w 3512419"/>
                    <a:gd name="connsiteY5" fmla="*/ 711429 h 1268956"/>
                    <a:gd name="connsiteX6" fmla="*/ 139219 w 3512419"/>
                    <a:gd name="connsiteY6" fmla="*/ 624142 h 1268956"/>
                    <a:gd name="connsiteX7" fmla="*/ 273034 w 3512419"/>
                    <a:gd name="connsiteY7" fmla="*/ 614004 h 1268956"/>
                    <a:gd name="connsiteX8" fmla="*/ 427123 w 3512419"/>
                    <a:gd name="connsiteY8" fmla="*/ 603867 h 1268956"/>
                    <a:gd name="connsiteX9" fmla="*/ 554855 w 3512419"/>
                    <a:gd name="connsiteY9" fmla="*/ 597784 h 1268956"/>
                    <a:gd name="connsiteX10" fmla="*/ 676505 w 3512419"/>
                    <a:gd name="connsiteY10" fmla="*/ 563317 h 1268956"/>
                    <a:gd name="connsiteX11" fmla="*/ 881282 w 3512419"/>
                    <a:gd name="connsiteY11" fmla="*/ 528850 h 1268956"/>
                    <a:gd name="connsiteX12" fmla="*/ 1037399 w 3512419"/>
                    <a:gd name="connsiteY12" fmla="*/ 486272 h 1268956"/>
                    <a:gd name="connsiteX13" fmla="*/ 1183379 w 3512419"/>
                    <a:gd name="connsiteY13" fmla="*/ 431530 h 1268956"/>
                    <a:gd name="connsiteX14" fmla="*/ 1398293 w 3512419"/>
                    <a:gd name="connsiteY14" fmla="*/ 407200 h 1268956"/>
                    <a:gd name="connsiteX15" fmla="*/ 1548328 w 3512419"/>
                    <a:gd name="connsiteY15" fmla="*/ 352458 h 1268956"/>
                    <a:gd name="connsiteX16" fmla="*/ 1714582 w 3512419"/>
                    <a:gd name="connsiteY16" fmla="*/ 273385 h 1268956"/>
                    <a:gd name="connsiteX17" fmla="*/ 1870699 w 3512419"/>
                    <a:gd name="connsiteY17" fmla="*/ 208505 h 1268956"/>
                    <a:gd name="connsiteX18" fmla="*/ 2077504 w 3512419"/>
                    <a:gd name="connsiteY18" fmla="*/ 115241 h 1268956"/>
                    <a:gd name="connsiteX19" fmla="*/ 2245786 w 3512419"/>
                    <a:gd name="connsiteY19" fmla="*/ 60498 h 1268956"/>
                    <a:gd name="connsiteX20" fmla="*/ 2460700 w 3512419"/>
                    <a:gd name="connsiteY20" fmla="*/ 13866 h 1268956"/>
                    <a:gd name="connsiteX21" fmla="*/ 2699848 w 3512419"/>
                    <a:gd name="connsiteY21" fmla="*/ 0 h 1268956"/>
                    <a:gd name="connsiteX22" fmla="*/ 2894797 w 3512419"/>
                    <a:gd name="connsiteY22" fmla="*/ 125956 h 1268956"/>
                    <a:gd name="connsiteX23" fmla="*/ 2954955 w 3512419"/>
                    <a:gd name="connsiteY23" fmla="*/ 104148 h 1268956"/>
                    <a:gd name="connsiteX24" fmla="*/ 3135429 w 3512419"/>
                    <a:gd name="connsiteY24" fmla="*/ 234240 h 1268956"/>
                    <a:gd name="connsiteX25" fmla="*/ 3155482 w 3512419"/>
                    <a:gd name="connsiteY25" fmla="*/ 226219 h 1268956"/>
                    <a:gd name="connsiteX26" fmla="*/ 3512419 w 3512419"/>
                    <a:gd name="connsiteY26" fmla="*/ 539040 h 1268956"/>
                    <a:gd name="connsiteX27" fmla="*/ 604787 w 3512419"/>
                    <a:gd name="connsiteY27" fmla="*/ 1268956 h 1268956"/>
                    <a:gd name="connsiteX28" fmla="*/ 552650 w 3512419"/>
                    <a:gd name="connsiteY28" fmla="*/ 1248904 h 1268956"/>
                    <a:gd name="connsiteX0" fmla="*/ 552650 w 3512419"/>
                    <a:gd name="connsiteY0" fmla="*/ 1248904 h 1268956"/>
                    <a:gd name="connsiteX1" fmla="*/ 223411 w 3512419"/>
                    <a:gd name="connsiteY1" fmla="*/ 1263316 h 1268956"/>
                    <a:gd name="connsiteX2" fmla="*/ 139219 w 3512419"/>
                    <a:gd name="connsiteY2" fmla="*/ 1175620 h 1268956"/>
                    <a:gd name="connsiteX3" fmla="*/ 72312 w 3512419"/>
                    <a:gd name="connsiteY3" fmla="*/ 1011393 h 1268956"/>
                    <a:gd name="connsiteX4" fmla="*/ 5404 w 3512419"/>
                    <a:gd name="connsiteY4" fmla="*/ 841084 h 1268956"/>
                    <a:gd name="connsiteX5" fmla="*/ 388 w 3512419"/>
                    <a:gd name="connsiteY5" fmla="*/ 711429 h 1268956"/>
                    <a:gd name="connsiteX6" fmla="*/ 139219 w 3512419"/>
                    <a:gd name="connsiteY6" fmla="*/ 624142 h 1268956"/>
                    <a:gd name="connsiteX7" fmla="*/ 273034 w 3512419"/>
                    <a:gd name="connsiteY7" fmla="*/ 614004 h 1268956"/>
                    <a:gd name="connsiteX8" fmla="*/ 427123 w 3512419"/>
                    <a:gd name="connsiteY8" fmla="*/ 603867 h 1268956"/>
                    <a:gd name="connsiteX9" fmla="*/ 554855 w 3512419"/>
                    <a:gd name="connsiteY9" fmla="*/ 597784 h 1268956"/>
                    <a:gd name="connsiteX10" fmla="*/ 676505 w 3512419"/>
                    <a:gd name="connsiteY10" fmla="*/ 563317 h 1268956"/>
                    <a:gd name="connsiteX11" fmla="*/ 881282 w 3512419"/>
                    <a:gd name="connsiteY11" fmla="*/ 528850 h 1268956"/>
                    <a:gd name="connsiteX12" fmla="*/ 1037399 w 3512419"/>
                    <a:gd name="connsiteY12" fmla="*/ 486272 h 1268956"/>
                    <a:gd name="connsiteX13" fmla="*/ 1183379 w 3512419"/>
                    <a:gd name="connsiteY13" fmla="*/ 431530 h 1268956"/>
                    <a:gd name="connsiteX14" fmla="*/ 1398293 w 3512419"/>
                    <a:gd name="connsiteY14" fmla="*/ 407200 h 1268956"/>
                    <a:gd name="connsiteX15" fmla="*/ 1548328 w 3512419"/>
                    <a:gd name="connsiteY15" fmla="*/ 352458 h 1268956"/>
                    <a:gd name="connsiteX16" fmla="*/ 1714582 w 3512419"/>
                    <a:gd name="connsiteY16" fmla="*/ 273385 h 1268956"/>
                    <a:gd name="connsiteX17" fmla="*/ 1870699 w 3512419"/>
                    <a:gd name="connsiteY17" fmla="*/ 208505 h 1268956"/>
                    <a:gd name="connsiteX18" fmla="*/ 2077504 w 3512419"/>
                    <a:gd name="connsiteY18" fmla="*/ 115241 h 1268956"/>
                    <a:gd name="connsiteX19" fmla="*/ 2245786 w 3512419"/>
                    <a:gd name="connsiteY19" fmla="*/ 60498 h 1268956"/>
                    <a:gd name="connsiteX20" fmla="*/ 2460700 w 3512419"/>
                    <a:gd name="connsiteY20" fmla="*/ 13866 h 1268956"/>
                    <a:gd name="connsiteX21" fmla="*/ 2699848 w 3512419"/>
                    <a:gd name="connsiteY21" fmla="*/ 0 h 1268956"/>
                    <a:gd name="connsiteX22" fmla="*/ 2894797 w 3512419"/>
                    <a:gd name="connsiteY22" fmla="*/ 125956 h 1268956"/>
                    <a:gd name="connsiteX23" fmla="*/ 2954955 w 3512419"/>
                    <a:gd name="connsiteY23" fmla="*/ 104148 h 1268956"/>
                    <a:gd name="connsiteX24" fmla="*/ 3135429 w 3512419"/>
                    <a:gd name="connsiteY24" fmla="*/ 234240 h 1268956"/>
                    <a:gd name="connsiteX25" fmla="*/ 3155482 w 3512419"/>
                    <a:gd name="connsiteY25" fmla="*/ 226219 h 1268956"/>
                    <a:gd name="connsiteX26" fmla="*/ 3512419 w 3512419"/>
                    <a:gd name="connsiteY26" fmla="*/ 539040 h 1268956"/>
                    <a:gd name="connsiteX27" fmla="*/ 604787 w 3512419"/>
                    <a:gd name="connsiteY27" fmla="*/ 1268956 h 1268956"/>
                    <a:gd name="connsiteX28" fmla="*/ 552650 w 3512419"/>
                    <a:gd name="connsiteY28" fmla="*/ 1248904 h 1268956"/>
                    <a:gd name="connsiteX0" fmla="*/ 552650 w 3512419"/>
                    <a:gd name="connsiteY0" fmla="*/ 1248904 h 1268956"/>
                    <a:gd name="connsiteX1" fmla="*/ 223411 w 3512419"/>
                    <a:gd name="connsiteY1" fmla="*/ 1263316 h 1268956"/>
                    <a:gd name="connsiteX2" fmla="*/ 139219 w 3512419"/>
                    <a:gd name="connsiteY2" fmla="*/ 1175620 h 1268956"/>
                    <a:gd name="connsiteX3" fmla="*/ 72312 w 3512419"/>
                    <a:gd name="connsiteY3" fmla="*/ 1011393 h 1268956"/>
                    <a:gd name="connsiteX4" fmla="*/ 5404 w 3512419"/>
                    <a:gd name="connsiteY4" fmla="*/ 841084 h 1268956"/>
                    <a:gd name="connsiteX5" fmla="*/ 388 w 3512419"/>
                    <a:gd name="connsiteY5" fmla="*/ 711429 h 1268956"/>
                    <a:gd name="connsiteX6" fmla="*/ 139219 w 3512419"/>
                    <a:gd name="connsiteY6" fmla="*/ 624142 h 1268956"/>
                    <a:gd name="connsiteX7" fmla="*/ 273034 w 3512419"/>
                    <a:gd name="connsiteY7" fmla="*/ 614004 h 1268956"/>
                    <a:gd name="connsiteX8" fmla="*/ 427123 w 3512419"/>
                    <a:gd name="connsiteY8" fmla="*/ 603867 h 1268956"/>
                    <a:gd name="connsiteX9" fmla="*/ 554855 w 3512419"/>
                    <a:gd name="connsiteY9" fmla="*/ 597784 h 1268956"/>
                    <a:gd name="connsiteX10" fmla="*/ 676505 w 3512419"/>
                    <a:gd name="connsiteY10" fmla="*/ 563317 h 1268956"/>
                    <a:gd name="connsiteX11" fmla="*/ 881282 w 3512419"/>
                    <a:gd name="connsiteY11" fmla="*/ 528850 h 1268956"/>
                    <a:gd name="connsiteX12" fmla="*/ 1037399 w 3512419"/>
                    <a:gd name="connsiteY12" fmla="*/ 486272 h 1268956"/>
                    <a:gd name="connsiteX13" fmla="*/ 1183379 w 3512419"/>
                    <a:gd name="connsiteY13" fmla="*/ 431530 h 1268956"/>
                    <a:gd name="connsiteX14" fmla="*/ 1398293 w 3512419"/>
                    <a:gd name="connsiteY14" fmla="*/ 407200 h 1268956"/>
                    <a:gd name="connsiteX15" fmla="*/ 1548328 w 3512419"/>
                    <a:gd name="connsiteY15" fmla="*/ 352458 h 1268956"/>
                    <a:gd name="connsiteX16" fmla="*/ 1714582 w 3512419"/>
                    <a:gd name="connsiteY16" fmla="*/ 273385 h 1268956"/>
                    <a:gd name="connsiteX17" fmla="*/ 1870699 w 3512419"/>
                    <a:gd name="connsiteY17" fmla="*/ 208505 h 1268956"/>
                    <a:gd name="connsiteX18" fmla="*/ 2077504 w 3512419"/>
                    <a:gd name="connsiteY18" fmla="*/ 115241 h 1268956"/>
                    <a:gd name="connsiteX19" fmla="*/ 2245786 w 3512419"/>
                    <a:gd name="connsiteY19" fmla="*/ 60498 h 1268956"/>
                    <a:gd name="connsiteX20" fmla="*/ 2460700 w 3512419"/>
                    <a:gd name="connsiteY20" fmla="*/ 13866 h 1268956"/>
                    <a:gd name="connsiteX21" fmla="*/ 2699848 w 3512419"/>
                    <a:gd name="connsiteY21" fmla="*/ 0 h 1268956"/>
                    <a:gd name="connsiteX22" fmla="*/ 2894797 w 3512419"/>
                    <a:gd name="connsiteY22" fmla="*/ 125956 h 1268956"/>
                    <a:gd name="connsiteX23" fmla="*/ 2954955 w 3512419"/>
                    <a:gd name="connsiteY23" fmla="*/ 104148 h 1268956"/>
                    <a:gd name="connsiteX24" fmla="*/ 3135429 w 3512419"/>
                    <a:gd name="connsiteY24" fmla="*/ 234240 h 1268956"/>
                    <a:gd name="connsiteX25" fmla="*/ 3155482 w 3512419"/>
                    <a:gd name="connsiteY25" fmla="*/ 226219 h 1268956"/>
                    <a:gd name="connsiteX26" fmla="*/ 3512419 w 3512419"/>
                    <a:gd name="connsiteY26" fmla="*/ 539040 h 1268956"/>
                    <a:gd name="connsiteX27" fmla="*/ 604787 w 3512419"/>
                    <a:gd name="connsiteY27" fmla="*/ 1268956 h 1268956"/>
                    <a:gd name="connsiteX28" fmla="*/ 552650 w 3512419"/>
                    <a:gd name="connsiteY28" fmla="*/ 1248904 h 1268956"/>
                    <a:gd name="connsiteX0" fmla="*/ 552650 w 3507656"/>
                    <a:gd name="connsiteY0" fmla="*/ 1248904 h 1268956"/>
                    <a:gd name="connsiteX1" fmla="*/ 223411 w 3507656"/>
                    <a:gd name="connsiteY1" fmla="*/ 1263316 h 1268956"/>
                    <a:gd name="connsiteX2" fmla="*/ 139219 w 3507656"/>
                    <a:gd name="connsiteY2" fmla="*/ 1175620 h 1268956"/>
                    <a:gd name="connsiteX3" fmla="*/ 72312 w 3507656"/>
                    <a:gd name="connsiteY3" fmla="*/ 1011393 h 1268956"/>
                    <a:gd name="connsiteX4" fmla="*/ 5404 w 3507656"/>
                    <a:gd name="connsiteY4" fmla="*/ 841084 h 1268956"/>
                    <a:gd name="connsiteX5" fmla="*/ 388 w 3507656"/>
                    <a:gd name="connsiteY5" fmla="*/ 711429 h 1268956"/>
                    <a:gd name="connsiteX6" fmla="*/ 139219 w 3507656"/>
                    <a:gd name="connsiteY6" fmla="*/ 624142 h 1268956"/>
                    <a:gd name="connsiteX7" fmla="*/ 273034 w 3507656"/>
                    <a:gd name="connsiteY7" fmla="*/ 614004 h 1268956"/>
                    <a:gd name="connsiteX8" fmla="*/ 427123 w 3507656"/>
                    <a:gd name="connsiteY8" fmla="*/ 603867 h 1268956"/>
                    <a:gd name="connsiteX9" fmla="*/ 554855 w 3507656"/>
                    <a:gd name="connsiteY9" fmla="*/ 597784 h 1268956"/>
                    <a:gd name="connsiteX10" fmla="*/ 676505 w 3507656"/>
                    <a:gd name="connsiteY10" fmla="*/ 563317 h 1268956"/>
                    <a:gd name="connsiteX11" fmla="*/ 881282 w 3507656"/>
                    <a:gd name="connsiteY11" fmla="*/ 528850 h 1268956"/>
                    <a:gd name="connsiteX12" fmla="*/ 1037399 w 3507656"/>
                    <a:gd name="connsiteY12" fmla="*/ 486272 h 1268956"/>
                    <a:gd name="connsiteX13" fmla="*/ 1183379 w 3507656"/>
                    <a:gd name="connsiteY13" fmla="*/ 431530 h 1268956"/>
                    <a:gd name="connsiteX14" fmla="*/ 1398293 w 3507656"/>
                    <a:gd name="connsiteY14" fmla="*/ 407200 h 1268956"/>
                    <a:gd name="connsiteX15" fmla="*/ 1548328 w 3507656"/>
                    <a:gd name="connsiteY15" fmla="*/ 352458 h 1268956"/>
                    <a:gd name="connsiteX16" fmla="*/ 1714582 w 3507656"/>
                    <a:gd name="connsiteY16" fmla="*/ 273385 h 1268956"/>
                    <a:gd name="connsiteX17" fmla="*/ 1870699 w 3507656"/>
                    <a:gd name="connsiteY17" fmla="*/ 208505 h 1268956"/>
                    <a:gd name="connsiteX18" fmla="*/ 2077504 w 3507656"/>
                    <a:gd name="connsiteY18" fmla="*/ 115241 h 1268956"/>
                    <a:gd name="connsiteX19" fmla="*/ 2245786 w 3507656"/>
                    <a:gd name="connsiteY19" fmla="*/ 60498 h 1268956"/>
                    <a:gd name="connsiteX20" fmla="*/ 2460700 w 3507656"/>
                    <a:gd name="connsiteY20" fmla="*/ 13866 h 1268956"/>
                    <a:gd name="connsiteX21" fmla="*/ 2699848 w 3507656"/>
                    <a:gd name="connsiteY21" fmla="*/ 0 h 1268956"/>
                    <a:gd name="connsiteX22" fmla="*/ 2894797 w 3507656"/>
                    <a:gd name="connsiteY22" fmla="*/ 125956 h 1268956"/>
                    <a:gd name="connsiteX23" fmla="*/ 2954955 w 3507656"/>
                    <a:gd name="connsiteY23" fmla="*/ 104148 h 1268956"/>
                    <a:gd name="connsiteX24" fmla="*/ 3135429 w 3507656"/>
                    <a:gd name="connsiteY24" fmla="*/ 234240 h 1268956"/>
                    <a:gd name="connsiteX25" fmla="*/ 3155482 w 3507656"/>
                    <a:gd name="connsiteY25" fmla="*/ 226219 h 1268956"/>
                    <a:gd name="connsiteX26" fmla="*/ 3507656 w 3507656"/>
                    <a:gd name="connsiteY26" fmla="*/ 550947 h 1268956"/>
                    <a:gd name="connsiteX27" fmla="*/ 604787 w 3507656"/>
                    <a:gd name="connsiteY27" fmla="*/ 1268956 h 1268956"/>
                    <a:gd name="connsiteX28" fmla="*/ 552650 w 3507656"/>
                    <a:gd name="connsiteY28" fmla="*/ 1248904 h 1268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507656" h="1268956">
                      <a:moveTo>
                        <a:pt x="552650" y="1248904"/>
                      </a:moveTo>
                      <a:lnTo>
                        <a:pt x="223411" y="1263316"/>
                      </a:lnTo>
                      <a:cubicBezTo>
                        <a:pt x="152141" y="1251440"/>
                        <a:pt x="181071" y="1207685"/>
                        <a:pt x="139219" y="1175620"/>
                      </a:cubicBezTo>
                      <a:cubicBezTo>
                        <a:pt x="92604" y="1120934"/>
                        <a:pt x="125587" y="1066296"/>
                        <a:pt x="72312" y="1011393"/>
                      </a:cubicBezTo>
                      <a:cubicBezTo>
                        <a:pt x="52375" y="955299"/>
                        <a:pt x="122863" y="943487"/>
                        <a:pt x="5404" y="841084"/>
                      </a:cubicBezTo>
                      <a:cubicBezTo>
                        <a:pt x="3732" y="797866"/>
                        <a:pt x="52066" y="789175"/>
                        <a:pt x="388" y="711429"/>
                      </a:cubicBezTo>
                      <a:cubicBezTo>
                        <a:pt x="-5986" y="629125"/>
                        <a:pt x="67386" y="678281"/>
                        <a:pt x="139219" y="624142"/>
                      </a:cubicBezTo>
                      <a:cubicBezTo>
                        <a:pt x="184858" y="615247"/>
                        <a:pt x="213144" y="650721"/>
                        <a:pt x="273034" y="614004"/>
                      </a:cubicBezTo>
                      <a:cubicBezTo>
                        <a:pt x="324397" y="610625"/>
                        <a:pt x="369807" y="644156"/>
                        <a:pt x="427123" y="603867"/>
                      </a:cubicBezTo>
                      <a:cubicBezTo>
                        <a:pt x="474093" y="601164"/>
                        <a:pt x="504957" y="639070"/>
                        <a:pt x="554855" y="597784"/>
                      </a:cubicBezTo>
                      <a:cubicBezTo>
                        <a:pt x="596419" y="591026"/>
                        <a:pt x="603853" y="624397"/>
                        <a:pt x="676505" y="563317"/>
                      </a:cubicBezTo>
                      <a:cubicBezTo>
                        <a:pt x="730910" y="551828"/>
                        <a:pt x="817754" y="634955"/>
                        <a:pt x="881282" y="528850"/>
                      </a:cubicBezTo>
                      <a:cubicBezTo>
                        <a:pt x="940755" y="516009"/>
                        <a:pt x="962720" y="569399"/>
                        <a:pt x="1037399" y="486272"/>
                      </a:cubicBezTo>
                      <a:cubicBezTo>
                        <a:pt x="1087748" y="470052"/>
                        <a:pt x="1134719" y="546084"/>
                        <a:pt x="1183379" y="431530"/>
                      </a:cubicBezTo>
                      <a:cubicBezTo>
                        <a:pt x="1244204" y="418351"/>
                        <a:pt x="1317193" y="552842"/>
                        <a:pt x="1398293" y="407200"/>
                      </a:cubicBezTo>
                      <a:cubicBezTo>
                        <a:pt x="1459118" y="393346"/>
                        <a:pt x="1499201" y="493677"/>
                        <a:pt x="1548328" y="352458"/>
                      </a:cubicBezTo>
                      <a:cubicBezTo>
                        <a:pt x="1603408" y="333873"/>
                        <a:pt x="1752386" y="469213"/>
                        <a:pt x="1714582" y="273385"/>
                      </a:cubicBezTo>
                      <a:cubicBezTo>
                        <a:pt x="1772028" y="256151"/>
                        <a:pt x="1865190" y="417059"/>
                        <a:pt x="1870699" y="208505"/>
                      </a:cubicBezTo>
                      <a:cubicBezTo>
                        <a:pt x="1936930" y="186879"/>
                        <a:pt x="2046814" y="342025"/>
                        <a:pt x="2077504" y="115241"/>
                      </a:cubicBezTo>
                      <a:cubicBezTo>
                        <a:pt x="2142722" y="98007"/>
                        <a:pt x="2171381" y="217389"/>
                        <a:pt x="2245786" y="60498"/>
                      </a:cubicBezTo>
                      <a:cubicBezTo>
                        <a:pt x="2310666" y="45292"/>
                        <a:pt x="2360218" y="183890"/>
                        <a:pt x="2460700" y="13866"/>
                      </a:cubicBezTo>
                      <a:cubicBezTo>
                        <a:pt x="2540416" y="9244"/>
                        <a:pt x="2573698" y="132019"/>
                        <a:pt x="2699848" y="0"/>
                      </a:cubicBezTo>
                      <a:lnTo>
                        <a:pt x="2894797" y="125956"/>
                      </a:lnTo>
                      <a:lnTo>
                        <a:pt x="2954955" y="104148"/>
                      </a:lnTo>
                      <a:cubicBezTo>
                        <a:pt x="3037735" y="136797"/>
                        <a:pt x="3075271" y="190876"/>
                        <a:pt x="3135429" y="234240"/>
                      </a:cubicBezTo>
                      <a:lnTo>
                        <a:pt x="3155482" y="226219"/>
                      </a:lnTo>
                      <a:cubicBezTo>
                        <a:pt x="3276842" y="306680"/>
                        <a:pt x="3388677" y="446673"/>
                        <a:pt x="3507656" y="550947"/>
                      </a:cubicBezTo>
                      <a:lnTo>
                        <a:pt x="604787" y="1268956"/>
                      </a:lnTo>
                      <a:lnTo>
                        <a:pt x="552650" y="124890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89" name="Freeform: Shape 88">
                  <a:extLst>
                    <a:ext uri="{FF2B5EF4-FFF2-40B4-BE49-F238E27FC236}">
                      <a16:creationId xmlns:a16="http://schemas.microsoft.com/office/drawing/2014/main" id="{5C36B48D-0337-4BDB-977B-0ECF400B6655}"/>
                    </a:ext>
                  </a:extLst>
                </p:cNvPr>
                <p:cNvSpPr/>
                <p:nvPr/>
              </p:nvSpPr>
              <p:spPr>
                <a:xfrm>
                  <a:off x="2657120" y="3032616"/>
                  <a:ext cx="1466594" cy="749043"/>
                </a:xfrm>
                <a:custGeom>
                  <a:avLst/>
                  <a:gdLst>
                    <a:gd name="connsiteX0" fmla="*/ 1460810 w 1460810"/>
                    <a:gd name="connsiteY0" fmla="*/ 234176 h 744344"/>
                    <a:gd name="connsiteX1" fmla="*/ 1329783 w 1460810"/>
                    <a:gd name="connsiteY1" fmla="*/ 362415 h 744344"/>
                    <a:gd name="connsiteX2" fmla="*/ 1279603 w 1460810"/>
                    <a:gd name="connsiteY2" fmla="*/ 340112 h 744344"/>
                    <a:gd name="connsiteX3" fmla="*/ 1129061 w 1460810"/>
                    <a:gd name="connsiteY3" fmla="*/ 434898 h 744344"/>
                    <a:gd name="connsiteX4" fmla="*/ 1095608 w 1460810"/>
                    <a:gd name="connsiteY4" fmla="*/ 395868 h 744344"/>
                    <a:gd name="connsiteX5" fmla="*/ 953429 w 1460810"/>
                    <a:gd name="connsiteY5" fmla="*/ 482290 h 744344"/>
                    <a:gd name="connsiteX6" fmla="*/ 919976 w 1460810"/>
                    <a:gd name="connsiteY6" fmla="*/ 459988 h 744344"/>
                    <a:gd name="connsiteX7" fmla="*/ 0 w 1460810"/>
                    <a:gd name="connsiteY7" fmla="*/ 744344 h 744344"/>
                    <a:gd name="connsiteX8" fmla="*/ 225812 w 1460810"/>
                    <a:gd name="connsiteY8" fmla="*/ 493442 h 744344"/>
                    <a:gd name="connsiteX9" fmla="*/ 278781 w 1460810"/>
                    <a:gd name="connsiteY9" fmla="*/ 259266 h 744344"/>
                    <a:gd name="connsiteX10" fmla="*/ 312234 w 1460810"/>
                    <a:gd name="connsiteY10" fmla="*/ 0 h 744344"/>
                    <a:gd name="connsiteX11" fmla="*/ 867008 w 1460810"/>
                    <a:gd name="connsiteY11" fmla="*/ 30666 h 744344"/>
                    <a:gd name="connsiteX0" fmla="*/ 1460810 w 1460810"/>
                    <a:gd name="connsiteY0" fmla="*/ 234176 h 762241"/>
                    <a:gd name="connsiteX1" fmla="*/ 1329783 w 1460810"/>
                    <a:gd name="connsiteY1" fmla="*/ 362415 h 762241"/>
                    <a:gd name="connsiteX2" fmla="*/ 1279603 w 1460810"/>
                    <a:gd name="connsiteY2" fmla="*/ 340112 h 762241"/>
                    <a:gd name="connsiteX3" fmla="*/ 1129061 w 1460810"/>
                    <a:gd name="connsiteY3" fmla="*/ 434898 h 762241"/>
                    <a:gd name="connsiteX4" fmla="*/ 1095608 w 1460810"/>
                    <a:gd name="connsiteY4" fmla="*/ 395868 h 762241"/>
                    <a:gd name="connsiteX5" fmla="*/ 953429 w 1460810"/>
                    <a:gd name="connsiteY5" fmla="*/ 482290 h 762241"/>
                    <a:gd name="connsiteX6" fmla="*/ 919976 w 1460810"/>
                    <a:gd name="connsiteY6" fmla="*/ 459988 h 762241"/>
                    <a:gd name="connsiteX7" fmla="*/ 0 w 1460810"/>
                    <a:gd name="connsiteY7" fmla="*/ 744344 h 762241"/>
                    <a:gd name="connsiteX8" fmla="*/ 225812 w 1460810"/>
                    <a:gd name="connsiteY8" fmla="*/ 493442 h 762241"/>
                    <a:gd name="connsiteX9" fmla="*/ 278781 w 1460810"/>
                    <a:gd name="connsiteY9" fmla="*/ 259266 h 762241"/>
                    <a:gd name="connsiteX10" fmla="*/ 312234 w 1460810"/>
                    <a:gd name="connsiteY10" fmla="*/ 0 h 762241"/>
                    <a:gd name="connsiteX11" fmla="*/ 867008 w 1460810"/>
                    <a:gd name="connsiteY11" fmla="*/ 30666 h 762241"/>
                    <a:gd name="connsiteX0" fmla="*/ 1460810 w 1460810"/>
                    <a:gd name="connsiteY0" fmla="*/ 234176 h 763331"/>
                    <a:gd name="connsiteX1" fmla="*/ 1329783 w 1460810"/>
                    <a:gd name="connsiteY1" fmla="*/ 362415 h 763331"/>
                    <a:gd name="connsiteX2" fmla="*/ 1279603 w 1460810"/>
                    <a:gd name="connsiteY2" fmla="*/ 340112 h 763331"/>
                    <a:gd name="connsiteX3" fmla="*/ 1129061 w 1460810"/>
                    <a:gd name="connsiteY3" fmla="*/ 434898 h 763331"/>
                    <a:gd name="connsiteX4" fmla="*/ 1095608 w 1460810"/>
                    <a:gd name="connsiteY4" fmla="*/ 395868 h 763331"/>
                    <a:gd name="connsiteX5" fmla="*/ 953429 w 1460810"/>
                    <a:gd name="connsiteY5" fmla="*/ 482290 h 763331"/>
                    <a:gd name="connsiteX6" fmla="*/ 919976 w 1460810"/>
                    <a:gd name="connsiteY6" fmla="*/ 459988 h 763331"/>
                    <a:gd name="connsiteX7" fmla="*/ 0 w 1460810"/>
                    <a:gd name="connsiteY7" fmla="*/ 744344 h 763331"/>
                    <a:gd name="connsiteX8" fmla="*/ 225812 w 1460810"/>
                    <a:gd name="connsiteY8" fmla="*/ 493442 h 763331"/>
                    <a:gd name="connsiteX9" fmla="*/ 278781 w 1460810"/>
                    <a:gd name="connsiteY9" fmla="*/ 259266 h 763331"/>
                    <a:gd name="connsiteX10" fmla="*/ 312234 w 1460810"/>
                    <a:gd name="connsiteY10" fmla="*/ 0 h 763331"/>
                    <a:gd name="connsiteX11" fmla="*/ 867008 w 1460810"/>
                    <a:gd name="connsiteY11"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84565 w 1466594"/>
                    <a:gd name="connsiteY9" fmla="*/ 259266 h 763331"/>
                    <a:gd name="connsiteX10" fmla="*/ 318018 w 1466594"/>
                    <a:gd name="connsiteY10" fmla="*/ 0 h 763331"/>
                    <a:gd name="connsiteX11" fmla="*/ 872792 w 1466594"/>
                    <a:gd name="connsiteY11"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84565 w 1466594"/>
                    <a:gd name="connsiteY10" fmla="*/ 259266 h 763331"/>
                    <a:gd name="connsiteX11" fmla="*/ 318018 w 1466594"/>
                    <a:gd name="connsiteY11" fmla="*/ 0 h 763331"/>
                    <a:gd name="connsiteX12" fmla="*/ 872792 w 1466594"/>
                    <a:gd name="connsiteY12"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84565 w 1466594"/>
                    <a:gd name="connsiteY11" fmla="*/ 259266 h 763331"/>
                    <a:gd name="connsiteX12" fmla="*/ 318018 w 1466594"/>
                    <a:gd name="connsiteY12" fmla="*/ 0 h 763331"/>
                    <a:gd name="connsiteX13" fmla="*/ 872792 w 1466594"/>
                    <a:gd name="connsiteY13"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84565 w 1466594"/>
                    <a:gd name="connsiteY11" fmla="*/ 259266 h 763331"/>
                    <a:gd name="connsiteX12" fmla="*/ 318018 w 1466594"/>
                    <a:gd name="connsiteY12" fmla="*/ 0 h 763331"/>
                    <a:gd name="connsiteX13" fmla="*/ 872792 w 1466594"/>
                    <a:gd name="connsiteY13"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318018 w 1466594"/>
                    <a:gd name="connsiteY12" fmla="*/ 0 h 763331"/>
                    <a:gd name="connsiteX13" fmla="*/ 872792 w 1466594"/>
                    <a:gd name="connsiteY13"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318018 w 1466594"/>
                    <a:gd name="connsiteY12" fmla="*/ 0 h 763331"/>
                    <a:gd name="connsiteX13" fmla="*/ 872792 w 1466594"/>
                    <a:gd name="connsiteY13"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95513 w 1466594"/>
                    <a:gd name="connsiteY12" fmla="*/ 130330 h 763331"/>
                    <a:gd name="connsiteX13" fmla="*/ 318018 w 1466594"/>
                    <a:gd name="connsiteY13" fmla="*/ 0 h 763331"/>
                    <a:gd name="connsiteX14" fmla="*/ 872792 w 1466594"/>
                    <a:gd name="connsiteY14"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5641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25320 w 1466594"/>
                    <a:gd name="connsiteY3" fmla="*/ 432517 h 763331"/>
                    <a:gd name="connsiteX4" fmla="*/ 1101392 w 1466594"/>
                    <a:gd name="connsiteY4" fmla="*/ 395868 h 763331"/>
                    <a:gd name="connsiteX5" fmla="*/ 955641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25320 w 1466594"/>
                    <a:gd name="connsiteY3" fmla="*/ 432517 h 763331"/>
                    <a:gd name="connsiteX4" fmla="*/ 1101392 w 1466594"/>
                    <a:gd name="connsiteY4" fmla="*/ 395868 h 763331"/>
                    <a:gd name="connsiteX5" fmla="*/ 955641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34176 h 763331"/>
                    <a:gd name="connsiteX1" fmla="*/ 1327233 w 1466594"/>
                    <a:gd name="connsiteY1" fmla="*/ 362415 h 763331"/>
                    <a:gd name="connsiteX2" fmla="*/ 1285387 w 1466594"/>
                    <a:gd name="connsiteY2" fmla="*/ 340112 h 763331"/>
                    <a:gd name="connsiteX3" fmla="*/ 1125320 w 1466594"/>
                    <a:gd name="connsiteY3" fmla="*/ 432517 h 763331"/>
                    <a:gd name="connsiteX4" fmla="*/ 1101392 w 1466594"/>
                    <a:gd name="connsiteY4" fmla="*/ 395868 h 763331"/>
                    <a:gd name="connsiteX5" fmla="*/ 955641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19888 h 749043"/>
                    <a:gd name="connsiteX1" fmla="*/ 1327233 w 1466594"/>
                    <a:gd name="connsiteY1" fmla="*/ 348127 h 749043"/>
                    <a:gd name="connsiteX2" fmla="*/ 1285387 w 1466594"/>
                    <a:gd name="connsiteY2" fmla="*/ 325824 h 749043"/>
                    <a:gd name="connsiteX3" fmla="*/ 1125320 w 1466594"/>
                    <a:gd name="connsiteY3" fmla="*/ 418229 h 749043"/>
                    <a:gd name="connsiteX4" fmla="*/ 1101392 w 1466594"/>
                    <a:gd name="connsiteY4" fmla="*/ 381580 h 749043"/>
                    <a:gd name="connsiteX5" fmla="*/ 955641 w 1466594"/>
                    <a:gd name="connsiteY5" fmla="*/ 468002 h 749043"/>
                    <a:gd name="connsiteX6" fmla="*/ 925760 w 1466594"/>
                    <a:gd name="connsiteY6" fmla="*/ 445700 h 749043"/>
                    <a:gd name="connsiteX7" fmla="*/ 5784 w 1466594"/>
                    <a:gd name="connsiteY7" fmla="*/ 730056 h 749043"/>
                    <a:gd name="connsiteX8" fmla="*/ 231596 w 1466594"/>
                    <a:gd name="connsiteY8" fmla="*/ 479154 h 749043"/>
                    <a:gd name="connsiteX9" fmla="*/ 212169 w 1466594"/>
                    <a:gd name="connsiteY9" fmla="*/ 433939 h 749043"/>
                    <a:gd name="connsiteX10" fmla="*/ 259794 w 1466594"/>
                    <a:gd name="connsiteY10" fmla="*/ 348214 h 749043"/>
                    <a:gd name="connsiteX11" fmla="*/ 272658 w 1466594"/>
                    <a:gd name="connsiteY11" fmla="*/ 256884 h 749043"/>
                    <a:gd name="connsiteX12" fmla="*/ 282416 w 1466594"/>
                    <a:gd name="connsiteY12" fmla="*/ 180336 h 749043"/>
                    <a:gd name="connsiteX13" fmla="*/ 295513 w 1466594"/>
                    <a:gd name="connsiteY13" fmla="*/ 116042 h 749043"/>
                    <a:gd name="connsiteX14" fmla="*/ 334687 w 1466594"/>
                    <a:gd name="connsiteY14" fmla="*/ 0 h 749043"/>
                    <a:gd name="connsiteX15" fmla="*/ 872792 w 1466594"/>
                    <a:gd name="connsiteY15" fmla="*/ 16378 h 749043"/>
                    <a:gd name="connsiteX0" fmla="*/ 1466594 w 1466594"/>
                    <a:gd name="connsiteY0" fmla="*/ 219888 h 749043"/>
                    <a:gd name="connsiteX1" fmla="*/ 1327233 w 1466594"/>
                    <a:gd name="connsiteY1" fmla="*/ 348127 h 749043"/>
                    <a:gd name="connsiteX2" fmla="*/ 1285387 w 1466594"/>
                    <a:gd name="connsiteY2" fmla="*/ 325824 h 749043"/>
                    <a:gd name="connsiteX3" fmla="*/ 1125320 w 1466594"/>
                    <a:gd name="connsiteY3" fmla="*/ 418229 h 749043"/>
                    <a:gd name="connsiteX4" fmla="*/ 1101392 w 1466594"/>
                    <a:gd name="connsiteY4" fmla="*/ 381580 h 749043"/>
                    <a:gd name="connsiteX5" fmla="*/ 955641 w 1466594"/>
                    <a:gd name="connsiteY5" fmla="*/ 468002 h 749043"/>
                    <a:gd name="connsiteX6" fmla="*/ 925760 w 1466594"/>
                    <a:gd name="connsiteY6" fmla="*/ 445700 h 749043"/>
                    <a:gd name="connsiteX7" fmla="*/ 5784 w 1466594"/>
                    <a:gd name="connsiteY7" fmla="*/ 730056 h 749043"/>
                    <a:gd name="connsiteX8" fmla="*/ 231596 w 1466594"/>
                    <a:gd name="connsiteY8" fmla="*/ 479154 h 749043"/>
                    <a:gd name="connsiteX9" fmla="*/ 212169 w 1466594"/>
                    <a:gd name="connsiteY9" fmla="*/ 433939 h 749043"/>
                    <a:gd name="connsiteX10" fmla="*/ 259794 w 1466594"/>
                    <a:gd name="connsiteY10" fmla="*/ 348214 h 749043"/>
                    <a:gd name="connsiteX11" fmla="*/ 272658 w 1466594"/>
                    <a:gd name="connsiteY11" fmla="*/ 256884 h 749043"/>
                    <a:gd name="connsiteX12" fmla="*/ 282416 w 1466594"/>
                    <a:gd name="connsiteY12" fmla="*/ 180336 h 749043"/>
                    <a:gd name="connsiteX13" fmla="*/ 295513 w 1466594"/>
                    <a:gd name="connsiteY13" fmla="*/ 116042 h 749043"/>
                    <a:gd name="connsiteX14" fmla="*/ 334687 w 1466594"/>
                    <a:gd name="connsiteY14" fmla="*/ 0 h 749043"/>
                    <a:gd name="connsiteX15" fmla="*/ 872792 w 1466594"/>
                    <a:gd name="connsiteY15" fmla="*/ 16378 h 749043"/>
                    <a:gd name="connsiteX0" fmla="*/ 1466594 w 1466594"/>
                    <a:gd name="connsiteY0" fmla="*/ 219888 h 749043"/>
                    <a:gd name="connsiteX1" fmla="*/ 1327233 w 1466594"/>
                    <a:gd name="connsiteY1" fmla="*/ 348127 h 749043"/>
                    <a:gd name="connsiteX2" fmla="*/ 1285387 w 1466594"/>
                    <a:gd name="connsiteY2" fmla="*/ 325824 h 749043"/>
                    <a:gd name="connsiteX3" fmla="*/ 1125320 w 1466594"/>
                    <a:gd name="connsiteY3" fmla="*/ 418229 h 749043"/>
                    <a:gd name="connsiteX4" fmla="*/ 1101392 w 1466594"/>
                    <a:gd name="connsiteY4" fmla="*/ 381580 h 749043"/>
                    <a:gd name="connsiteX5" fmla="*/ 955641 w 1466594"/>
                    <a:gd name="connsiteY5" fmla="*/ 468002 h 749043"/>
                    <a:gd name="connsiteX6" fmla="*/ 925760 w 1466594"/>
                    <a:gd name="connsiteY6" fmla="*/ 445700 h 749043"/>
                    <a:gd name="connsiteX7" fmla="*/ 5784 w 1466594"/>
                    <a:gd name="connsiteY7" fmla="*/ 730056 h 749043"/>
                    <a:gd name="connsiteX8" fmla="*/ 231596 w 1466594"/>
                    <a:gd name="connsiteY8" fmla="*/ 479154 h 749043"/>
                    <a:gd name="connsiteX9" fmla="*/ 212169 w 1466594"/>
                    <a:gd name="connsiteY9" fmla="*/ 433939 h 749043"/>
                    <a:gd name="connsiteX10" fmla="*/ 259794 w 1466594"/>
                    <a:gd name="connsiteY10" fmla="*/ 348214 h 749043"/>
                    <a:gd name="connsiteX11" fmla="*/ 272658 w 1466594"/>
                    <a:gd name="connsiteY11" fmla="*/ 256884 h 749043"/>
                    <a:gd name="connsiteX12" fmla="*/ 282416 w 1466594"/>
                    <a:gd name="connsiteY12" fmla="*/ 180336 h 749043"/>
                    <a:gd name="connsiteX13" fmla="*/ 295513 w 1466594"/>
                    <a:gd name="connsiteY13" fmla="*/ 116042 h 749043"/>
                    <a:gd name="connsiteX14" fmla="*/ 334687 w 1466594"/>
                    <a:gd name="connsiteY14" fmla="*/ 0 h 749043"/>
                    <a:gd name="connsiteX15" fmla="*/ 872792 w 1466594"/>
                    <a:gd name="connsiteY15" fmla="*/ 16378 h 749043"/>
                    <a:gd name="connsiteX0" fmla="*/ 1466594 w 1466594"/>
                    <a:gd name="connsiteY0" fmla="*/ 219888 h 749043"/>
                    <a:gd name="connsiteX1" fmla="*/ 1327233 w 1466594"/>
                    <a:gd name="connsiteY1" fmla="*/ 348127 h 749043"/>
                    <a:gd name="connsiteX2" fmla="*/ 1285387 w 1466594"/>
                    <a:gd name="connsiteY2" fmla="*/ 325824 h 749043"/>
                    <a:gd name="connsiteX3" fmla="*/ 1125320 w 1466594"/>
                    <a:gd name="connsiteY3" fmla="*/ 418229 h 749043"/>
                    <a:gd name="connsiteX4" fmla="*/ 1101392 w 1466594"/>
                    <a:gd name="connsiteY4" fmla="*/ 381580 h 749043"/>
                    <a:gd name="connsiteX5" fmla="*/ 955641 w 1466594"/>
                    <a:gd name="connsiteY5" fmla="*/ 468002 h 749043"/>
                    <a:gd name="connsiteX6" fmla="*/ 925760 w 1466594"/>
                    <a:gd name="connsiteY6" fmla="*/ 445700 h 749043"/>
                    <a:gd name="connsiteX7" fmla="*/ 5784 w 1466594"/>
                    <a:gd name="connsiteY7" fmla="*/ 730056 h 749043"/>
                    <a:gd name="connsiteX8" fmla="*/ 231596 w 1466594"/>
                    <a:gd name="connsiteY8" fmla="*/ 479154 h 749043"/>
                    <a:gd name="connsiteX9" fmla="*/ 212169 w 1466594"/>
                    <a:gd name="connsiteY9" fmla="*/ 433939 h 749043"/>
                    <a:gd name="connsiteX10" fmla="*/ 259794 w 1466594"/>
                    <a:gd name="connsiteY10" fmla="*/ 348214 h 749043"/>
                    <a:gd name="connsiteX11" fmla="*/ 272658 w 1466594"/>
                    <a:gd name="connsiteY11" fmla="*/ 256884 h 749043"/>
                    <a:gd name="connsiteX12" fmla="*/ 282416 w 1466594"/>
                    <a:gd name="connsiteY12" fmla="*/ 180336 h 749043"/>
                    <a:gd name="connsiteX13" fmla="*/ 295513 w 1466594"/>
                    <a:gd name="connsiteY13" fmla="*/ 116042 h 749043"/>
                    <a:gd name="connsiteX14" fmla="*/ 316944 w 1466594"/>
                    <a:gd name="connsiteY14" fmla="*/ 67226 h 749043"/>
                    <a:gd name="connsiteX15" fmla="*/ 334687 w 1466594"/>
                    <a:gd name="connsiteY15" fmla="*/ 0 h 749043"/>
                    <a:gd name="connsiteX16" fmla="*/ 872792 w 1466594"/>
                    <a:gd name="connsiteY16" fmla="*/ 16378 h 749043"/>
                    <a:gd name="connsiteX0" fmla="*/ 1466594 w 1466594"/>
                    <a:gd name="connsiteY0" fmla="*/ 219888 h 749043"/>
                    <a:gd name="connsiteX1" fmla="*/ 1327233 w 1466594"/>
                    <a:gd name="connsiteY1" fmla="*/ 348127 h 749043"/>
                    <a:gd name="connsiteX2" fmla="*/ 1285387 w 1466594"/>
                    <a:gd name="connsiteY2" fmla="*/ 325824 h 749043"/>
                    <a:gd name="connsiteX3" fmla="*/ 1125320 w 1466594"/>
                    <a:gd name="connsiteY3" fmla="*/ 418229 h 749043"/>
                    <a:gd name="connsiteX4" fmla="*/ 1101392 w 1466594"/>
                    <a:gd name="connsiteY4" fmla="*/ 381580 h 749043"/>
                    <a:gd name="connsiteX5" fmla="*/ 955641 w 1466594"/>
                    <a:gd name="connsiteY5" fmla="*/ 468002 h 749043"/>
                    <a:gd name="connsiteX6" fmla="*/ 925760 w 1466594"/>
                    <a:gd name="connsiteY6" fmla="*/ 445700 h 749043"/>
                    <a:gd name="connsiteX7" fmla="*/ 5784 w 1466594"/>
                    <a:gd name="connsiteY7" fmla="*/ 730056 h 749043"/>
                    <a:gd name="connsiteX8" fmla="*/ 231596 w 1466594"/>
                    <a:gd name="connsiteY8" fmla="*/ 479154 h 749043"/>
                    <a:gd name="connsiteX9" fmla="*/ 212169 w 1466594"/>
                    <a:gd name="connsiteY9" fmla="*/ 433939 h 749043"/>
                    <a:gd name="connsiteX10" fmla="*/ 259794 w 1466594"/>
                    <a:gd name="connsiteY10" fmla="*/ 348214 h 749043"/>
                    <a:gd name="connsiteX11" fmla="*/ 272658 w 1466594"/>
                    <a:gd name="connsiteY11" fmla="*/ 256884 h 749043"/>
                    <a:gd name="connsiteX12" fmla="*/ 282416 w 1466594"/>
                    <a:gd name="connsiteY12" fmla="*/ 180336 h 749043"/>
                    <a:gd name="connsiteX13" fmla="*/ 295513 w 1466594"/>
                    <a:gd name="connsiteY13" fmla="*/ 116042 h 749043"/>
                    <a:gd name="connsiteX14" fmla="*/ 316944 w 1466594"/>
                    <a:gd name="connsiteY14" fmla="*/ 67226 h 749043"/>
                    <a:gd name="connsiteX15" fmla="*/ 334687 w 1466594"/>
                    <a:gd name="connsiteY15" fmla="*/ 0 h 749043"/>
                    <a:gd name="connsiteX16" fmla="*/ 872792 w 1466594"/>
                    <a:gd name="connsiteY16" fmla="*/ 16378 h 749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66594" h="749043">
                      <a:moveTo>
                        <a:pt x="1466594" y="219888"/>
                      </a:moveTo>
                      <a:cubicBezTo>
                        <a:pt x="1422918" y="262634"/>
                        <a:pt x="1388768" y="317287"/>
                        <a:pt x="1327233" y="348127"/>
                      </a:cubicBezTo>
                      <a:lnTo>
                        <a:pt x="1285387" y="325824"/>
                      </a:lnTo>
                      <a:cubicBezTo>
                        <a:pt x="1235206" y="357419"/>
                        <a:pt x="1175501" y="412827"/>
                        <a:pt x="1125320" y="418229"/>
                      </a:cubicBezTo>
                      <a:lnTo>
                        <a:pt x="1101392" y="381580"/>
                      </a:lnTo>
                      <a:cubicBezTo>
                        <a:pt x="1053999" y="410387"/>
                        <a:pt x="994700" y="461817"/>
                        <a:pt x="955641" y="468002"/>
                      </a:cubicBezTo>
                      <a:lnTo>
                        <a:pt x="925760" y="445700"/>
                      </a:lnTo>
                      <a:cubicBezTo>
                        <a:pt x="784598" y="561916"/>
                        <a:pt x="95749" y="821008"/>
                        <a:pt x="5784" y="730056"/>
                      </a:cubicBezTo>
                      <a:cubicBezTo>
                        <a:pt x="-35627" y="703572"/>
                        <a:pt x="156325" y="562788"/>
                        <a:pt x="231596" y="479154"/>
                      </a:cubicBezTo>
                      <a:cubicBezTo>
                        <a:pt x="238614" y="447810"/>
                        <a:pt x="205151" y="465283"/>
                        <a:pt x="212169" y="433939"/>
                      </a:cubicBezTo>
                      <a:cubicBezTo>
                        <a:pt x="228044" y="394251"/>
                        <a:pt x="261778" y="397427"/>
                        <a:pt x="259794" y="348214"/>
                      </a:cubicBezTo>
                      <a:cubicBezTo>
                        <a:pt x="264082" y="317771"/>
                        <a:pt x="290992" y="305186"/>
                        <a:pt x="272658" y="256884"/>
                      </a:cubicBezTo>
                      <a:cubicBezTo>
                        <a:pt x="276032" y="230095"/>
                        <a:pt x="295276" y="221669"/>
                        <a:pt x="282416" y="180336"/>
                      </a:cubicBezTo>
                      <a:cubicBezTo>
                        <a:pt x="286225" y="156862"/>
                        <a:pt x="307043" y="156813"/>
                        <a:pt x="295513" y="116042"/>
                      </a:cubicBezTo>
                      <a:cubicBezTo>
                        <a:pt x="299283" y="96198"/>
                        <a:pt x="310415" y="86566"/>
                        <a:pt x="316944" y="67226"/>
                      </a:cubicBezTo>
                      <a:cubicBezTo>
                        <a:pt x="323473" y="47886"/>
                        <a:pt x="286496" y="2719"/>
                        <a:pt x="334687" y="0"/>
                      </a:cubicBezTo>
                      <a:lnTo>
                        <a:pt x="872792" y="16378"/>
                      </a:lnTo>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90" name="Freeform: Shape 89">
                  <a:extLst>
                    <a:ext uri="{FF2B5EF4-FFF2-40B4-BE49-F238E27FC236}">
                      <a16:creationId xmlns:a16="http://schemas.microsoft.com/office/drawing/2014/main" id="{1A90C7C1-18E3-4E97-BA8F-F20E303029E0}"/>
                    </a:ext>
                  </a:extLst>
                </p:cNvPr>
                <p:cNvSpPr/>
                <p:nvPr/>
              </p:nvSpPr>
              <p:spPr>
                <a:xfrm>
                  <a:off x="5472903" y="3320562"/>
                  <a:ext cx="515955" cy="1078553"/>
                </a:xfrm>
                <a:custGeom>
                  <a:avLst/>
                  <a:gdLst>
                    <a:gd name="connsiteX0" fmla="*/ 534610 w 534610"/>
                    <a:gd name="connsiteY0" fmla="*/ 3628 h 1072847"/>
                    <a:gd name="connsiteX1" fmla="*/ 83457 w 534610"/>
                    <a:gd name="connsiteY1" fmla="*/ 1072847 h 1072847"/>
                    <a:gd name="connsiteX2" fmla="*/ 0 w 534610"/>
                    <a:gd name="connsiteY2" fmla="*/ 266095 h 1072847"/>
                    <a:gd name="connsiteX3" fmla="*/ 295124 w 534610"/>
                    <a:gd name="connsiteY3" fmla="*/ 0 h 1072847"/>
                    <a:gd name="connsiteX4" fmla="*/ 295124 w 534610"/>
                    <a:gd name="connsiteY4" fmla="*/ 0 h 1072847"/>
                    <a:gd name="connsiteX0" fmla="*/ 509210 w 509210"/>
                    <a:gd name="connsiteY0" fmla="*/ 3628 h 1072847"/>
                    <a:gd name="connsiteX1" fmla="*/ 83457 w 509210"/>
                    <a:gd name="connsiteY1" fmla="*/ 1072847 h 1072847"/>
                    <a:gd name="connsiteX2" fmla="*/ 0 w 509210"/>
                    <a:gd name="connsiteY2" fmla="*/ 266095 h 1072847"/>
                    <a:gd name="connsiteX3" fmla="*/ 295124 w 509210"/>
                    <a:gd name="connsiteY3" fmla="*/ 0 h 1072847"/>
                    <a:gd name="connsiteX4" fmla="*/ 295124 w 509210"/>
                    <a:gd name="connsiteY4" fmla="*/ 0 h 1072847"/>
                    <a:gd name="connsiteX0" fmla="*/ 509210 w 509210"/>
                    <a:gd name="connsiteY0" fmla="*/ 3628 h 1072847"/>
                    <a:gd name="connsiteX1" fmla="*/ 83457 w 509210"/>
                    <a:gd name="connsiteY1" fmla="*/ 1072847 h 1072847"/>
                    <a:gd name="connsiteX2" fmla="*/ 0 w 509210"/>
                    <a:gd name="connsiteY2" fmla="*/ 266095 h 1072847"/>
                    <a:gd name="connsiteX3" fmla="*/ 295124 w 509210"/>
                    <a:gd name="connsiteY3" fmla="*/ 0 h 1072847"/>
                    <a:gd name="connsiteX4" fmla="*/ 295124 w 509210"/>
                    <a:gd name="connsiteY4" fmla="*/ 0 h 1072847"/>
                    <a:gd name="connsiteX0" fmla="*/ 509210 w 509210"/>
                    <a:gd name="connsiteY0" fmla="*/ 3628 h 1072847"/>
                    <a:gd name="connsiteX1" fmla="*/ 83457 w 509210"/>
                    <a:gd name="connsiteY1" fmla="*/ 1072847 h 1072847"/>
                    <a:gd name="connsiteX2" fmla="*/ 0 w 509210"/>
                    <a:gd name="connsiteY2" fmla="*/ 266095 h 1072847"/>
                    <a:gd name="connsiteX3" fmla="*/ 295124 w 509210"/>
                    <a:gd name="connsiteY3" fmla="*/ 0 h 1072847"/>
                    <a:gd name="connsiteX4" fmla="*/ 295124 w 509210"/>
                    <a:gd name="connsiteY4" fmla="*/ 0 h 1072847"/>
                    <a:gd name="connsiteX0" fmla="*/ 509210 w 509210"/>
                    <a:gd name="connsiteY0" fmla="*/ 3628 h 1073509"/>
                    <a:gd name="connsiteX1" fmla="*/ 83457 w 509210"/>
                    <a:gd name="connsiteY1" fmla="*/ 1072847 h 1073509"/>
                    <a:gd name="connsiteX2" fmla="*/ 0 w 509210"/>
                    <a:gd name="connsiteY2" fmla="*/ 266095 h 1073509"/>
                    <a:gd name="connsiteX3" fmla="*/ 295124 w 509210"/>
                    <a:gd name="connsiteY3" fmla="*/ 0 h 1073509"/>
                    <a:gd name="connsiteX4" fmla="*/ 295124 w 509210"/>
                    <a:gd name="connsiteY4" fmla="*/ 0 h 1073509"/>
                    <a:gd name="connsiteX0" fmla="*/ 518721 w 518721"/>
                    <a:gd name="connsiteY0" fmla="*/ 3628 h 1102341"/>
                    <a:gd name="connsiteX1" fmla="*/ 92968 w 518721"/>
                    <a:gd name="connsiteY1" fmla="*/ 1072847 h 1102341"/>
                    <a:gd name="connsiteX2" fmla="*/ 100225 w 518721"/>
                    <a:gd name="connsiteY2" fmla="*/ 722085 h 1102341"/>
                    <a:gd name="connsiteX3" fmla="*/ 9511 w 518721"/>
                    <a:gd name="connsiteY3" fmla="*/ 266095 h 1102341"/>
                    <a:gd name="connsiteX4" fmla="*/ 304635 w 518721"/>
                    <a:gd name="connsiteY4" fmla="*/ 0 h 1102341"/>
                    <a:gd name="connsiteX5" fmla="*/ 304635 w 518721"/>
                    <a:gd name="connsiteY5" fmla="*/ 0 h 1102341"/>
                    <a:gd name="connsiteX0" fmla="*/ 518721 w 518721"/>
                    <a:gd name="connsiteY0" fmla="*/ 3628 h 1078553"/>
                    <a:gd name="connsiteX1" fmla="*/ 92968 w 518721"/>
                    <a:gd name="connsiteY1" fmla="*/ 1072847 h 1078553"/>
                    <a:gd name="connsiteX2" fmla="*/ 100225 w 518721"/>
                    <a:gd name="connsiteY2" fmla="*/ 722085 h 1078553"/>
                    <a:gd name="connsiteX3" fmla="*/ 9511 w 518721"/>
                    <a:gd name="connsiteY3" fmla="*/ 266095 h 1078553"/>
                    <a:gd name="connsiteX4" fmla="*/ 304635 w 518721"/>
                    <a:gd name="connsiteY4" fmla="*/ 0 h 1078553"/>
                    <a:gd name="connsiteX5" fmla="*/ 304635 w 518721"/>
                    <a:gd name="connsiteY5" fmla="*/ 0 h 1078553"/>
                    <a:gd name="connsiteX0" fmla="*/ 520991 w 520991"/>
                    <a:gd name="connsiteY0" fmla="*/ 3628 h 1078553"/>
                    <a:gd name="connsiteX1" fmla="*/ 95238 w 520991"/>
                    <a:gd name="connsiteY1" fmla="*/ 1072847 h 1078553"/>
                    <a:gd name="connsiteX2" fmla="*/ 102495 w 520991"/>
                    <a:gd name="connsiteY2" fmla="*/ 722085 h 1078553"/>
                    <a:gd name="connsiteX3" fmla="*/ 9362 w 520991"/>
                    <a:gd name="connsiteY3" fmla="*/ 260047 h 1078553"/>
                    <a:gd name="connsiteX4" fmla="*/ 306905 w 520991"/>
                    <a:gd name="connsiteY4" fmla="*/ 0 h 1078553"/>
                    <a:gd name="connsiteX5" fmla="*/ 306905 w 520991"/>
                    <a:gd name="connsiteY5" fmla="*/ 0 h 1078553"/>
                    <a:gd name="connsiteX0" fmla="*/ 515955 w 515955"/>
                    <a:gd name="connsiteY0" fmla="*/ 3628 h 1078553"/>
                    <a:gd name="connsiteX1" fmla="*/ 90202 w 515955"/>
                    <a:gd name="connsiteY1" fmla="*/ 1072847 h 1078553"/>
                    <a:gd name="connsiteX2" fmla="*/ 97459 w 515955"/>
                    <a:gd name="connsiteY2" fmla="*/ 722085 h 1078553"/>
                    <a:gd name="connsiteX3" fmla="*/ 4326 w 515955"/>
                    <a:gd name="connsiteY3" fmla="*/ 260047 h 1078553"/>
                    <a:gd name="connsiteX4" fmla="*/ 301869 w 515955"/>
                    <a:gd name="connsiteY4" fmla="*/ 0 h 1078553"/>
                    <a:gd name="connsiteX5" fmla="*/ 301869 w 515955"/>
                    <a:gd name="connsiteY5" fmla="*/ 0 h 1078553"/>
                    <a:gd name="connsiteX0" fmla="*/ 515955 w 515955"/>
                    <a:gd name="connsiteY0" fmla="*/ 3628 h 1078553"/>
                    <a:gd name="connsiteX1" fmla="*/ 90202 w 515955"/>
                    <a:gd name="connsiteY1" fmla="*/ 1072847 h 1078553"/>
                    <a:gd name="connsiteX2" fmla="*/ 97459 w 515955"/>
                    <a:gd name="connsiteY2" fmla="*/ 722085 h 1078553"/>
                    <a:gd name="connsiteX3" fmla="*/ 4326 w 515955"/>
                    <a:gd name="connsiteY3" fmla="*/ 260047 h 1078553"/>
                    <a:gd name="connsiteX4" fmla="*/ 301869 w 515955"/>
                    <a:gd name="connsiteY4" fmla="*/ 0 h 1078553"/>
                    <a:gd name="connsiteX5" fmla="*/ 301869 w 515955"/>
                    <a:gd name="connsiteY5" fmla="*/ 0 h 1078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5955" h="1078553">
                      <a:moveTo>
                        <a:pt x="515955" y="3628"/>
                      </a:moveTo>
                      <a:cubicBezTo>
                        <a:pt x="439351" y="458005"/>
                        <a:pt x="182530" y="1010355"/>
                        <a:pt x="90202" y="1072847"/>
                      </a:cubicBezTo>
                      <a:cubicBezTo>
                        <a:pt x="44644" y="1120624"/>
                        <a:pt x="111369" y="856544"/>
                        <a:pt x="97459" y="722085"/>
                      </a:cubicBezTo>
                      <a:cubicBezTo>
                        <a:pt x="83549" y="587626"/>
                        <a:pt x="-22484" y="376161"/>
                        <a:pt x="4326" y="260047"/>
                      </a:cubicBezTo>
                      <a:cubicBezTo>
                        <a:pt x="103507" y="173365"/>
                        <a:pt x="202688" y="116920"/>
                        <a:pt x="301869" y="0"/>
                      </a:cubicBezTo>
                      <a:lnTo>
                        <a:pt x="301869" y="0"/>
                      </a:lnTo>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sp>
            <p:nvSpPr>
              <p:cNvPr id="82" name="Freeform: Shape 81">
                <a:extLst>
                  <a:ext uri="{FF2B5EF4-FFF2-40B4-BE49-F238E27FC236}">
                    <a16:creationId xmlns:a16="http://schemas.microsoft.com/office/drawing/2014/main" id="{371EC218-286C-473C-83B7-F407227B92EC}"/>
                  </a:ext>
                </a:extLst>
              </p:cNvPr>
              <p:cNvSpPr>
                <a:spLocks noChangeAspect="1"/>
              </p:cNvSpPr>
              <p:nvPr/>
            </p:nvSpPr>
            <p:spPr>
              <a:xfrm rot="191840" flipH="1">
                <a:off x="6107238" y="1129913"/>
                <a:ext cx="1118097" cy="432021"/>
              </a:xfrm>
              <a:custGeom>
                <a:avLst/>
                <a:gdLst>
                  <a:gd name="connsiteX0" fmla="*/ 1293706 w 7193280"/>
                  <a:gd name="connsiteY0" fmla="*/ 1286934 h 2282614"/>
                  <a:gd name="connsiteX1" fmla="*/ 216746 w 7193280"/>
                  <a:gd name="connsiteY1" fmla="*/ 988907 h 2282614"/>
                  <a:gd name="connsiteX2" fmla="*/ 0 w 7193280"/>
                  <a:gd name="connsiteY2" fmla="*/ 663787 h 2282614"/>
                  <a:gd name="connsiteX3" fmla="*/ 3014133 w 7193280"/>
                  <a:gd name="connsiteY3" fmla="*/ 453814 h 2282614"/>
                  <a:gd name="connsiteX4" fmla="*/ 3630506 w 7193280"/>
                  <a:gd name="connsiteY4" fmla="*/ 0 h 2282614"/>
                  <a:gd name="connsiteX5" fmla="*/ 3847253 w 7193280"/>
                  <a:gd name="connsiteY5" fmla="*/ 589280 h 2282614"/>
                  <a:gd name="connsiteX6" fmla="*/ 4409440 w 7193280"/>
                  <a:gd name="connsiteY6" fmla="*/ 663787 h 2282614"/>
                  <a:gd name="connsiteX7" fmla="*/ 4687146 w 7193280"/>
                  <a:gd name="connsiteY7" fmla="*/ 562187 h 2282614"/>
                  <a:gd name="connsiteX8" fmla="*/ 5161280 w 7193280"/>
                  <a:gd name="connsiteY8" fmla="*/ 792480 h 2282614"/>
                  <a:gd name="connsiteX9" fmla="*/ 7193280 w 7193280"/>
                  <a:gd name="connsiteY9" fmla="*/ 223520 h 2282614"/>
                  <a:gd name="connsiteX10" fmla="*/ 5865706 w 7193280"/>
                  <a:gd name="connsiteY10" fmla="*/ 1076960 h 2282614"/>
                  <a:gd name="connsiteX11" fmla="*/ 5757333 w 7193280"/>
                  <a:gd name="connsiteY11" fmla="*/ 1808480 h 2282614"/>
                  <a:gd name="connsiteX12" fmla="*/ 5195146 w 7193280"/>
                  <a:gd name="connsiteY12" fmla="*/ 995680 h 2282614"/>
                  <a:gd name="connsiteX13" fmla="*/ 4802293 w 7193280"/>
                  <a:gd name="connsiteY13" fmla="*/ 982134 h 2282614"/>
                  <a:gd name="connsiteX14" fmla="*/ 4660053 w 7193280"/>
                  <a:gd name="connsiteY14" fmla="*/ 1158240 h 2282614"/>
                  <a:gd name="connsiteX15" fmla="*/ 4375573 w 7193280"/>
                  <a:gd name="connsiteY15" fmla="*/ 1076960 h 2282614"/>
                  <a:gd name="connsiteX16" fmla="*/ 3779520 w 7193280"/>
                  <a:gd name="connsiteY16" fmla="*/ 1212427 h 2282614"/>
                  <a:gd name="connsiteX17" fmla="*/ 3786293 w 7193280"/>
                  <a:gd name="connsiteY17" fmla="*/ 1435947 h 2282614"/>
                  <a:gd name="connsiteX18" fmla="*/ 3495040 w 7193280"/>
                  <a:gd name="connsiteY18" fmla="*/ 1327574 h 2282614"/>
                  <a:gd name="connsiteX19" fmla="*/ 2147146 w 7193280"/>
                  <a:gd name="connsiteY19" fmla="*/ 1266614 h 2282614"/>
                  <a:gd name="connsiteX20" fmla="*/ 2214880 w 7193280"/>
                  <a:gd name="connsiteY20" fmla="*/ 1361440 h 2282614"/>
                  <a:gd name="connsiteX21" fmla="*/ 1835573 w 7193280"/>
                  <a:gd name="connsiteY21" fmla="*/ 2282614 h 2282614"/>
                  <a:gd name="connsiteX22" fmla="*/ 1293706 w 7193280"/>
                  <a:gd name="connsiteY22" fmla="*/ 1286934 h 2282614"/>
                  <a:gd name="connsiteX0" fmla="*/ 1293706 w 7193280"/>
                  <a:gd name="connsiteY0" fmla="*/ 1286934 h 2282614"/>
                  <a:gd name="connsiteX1" fmla="*/ 216746 w 7193280"/>
                  <a:gd name="connsiteY1" fmla="*/ 988907 h 2282614"/>
                  <a:gd name="connsiteX2" fmla="*/ 0 w 7193280"/>
                  <a:gd name="connsiteY2" fmla="*/ 663787 h 2282614"/>
                  <a:gd name="connsiteX3" fmla="*/ 3014133 w 7193280"/>
                  <a:gd name="connsiteY3" fmla="*/ 453814 h 2282614"/>
                  <a:gd name="connsiteX4" fmla="*/ 3630506 w 7193280"/>
                  <a:gd name="connsiteY4" fmla="*/ 0 h 2282614"/>
                  <a:gd name="connsiteX5" fmla="*/ 3847253 w 7193280"/>
                  <a:gd name="connsiteY5" fmla="*/ 589280 h 2282614"/>
                  <a:gd name="connsiteX6" fmla="*/ 4409440 w 7193280"/>
                  <a:gd name="connsiteY6" fmla="*/ 663787 h 2282614"/>
                  <a:gd name="connsiteX7" fmla="*/ 4687146 w 7193280"/>
                  <a:gd name="connsiteY7" fmla="*/ 562187 h 2282614"/>
                  <a:gd name="connsiteX8" fmla="*/ 5161280 w 7193280"/>
                  <a:gd name="connsiteY8" fmla="*/ 792480 h 2282614"/>
                  <a:gd name="connsiteX9" fmla="*/ 7193280 w 7193280"/>
                  <a:gd name="connsiteY9" fmla="*/ 223520 h 2282614"/>
                  <a:gd name="connsiteX10" fmla="*/ 5865706 w 7193280"/>
                  <a:gd name="connsiteY10" fmla="*/ 1076960 h 2282614"/>
                  <a:gd name="connsiteX11" fmla="*/ 5757333 w 7193280"/>
                  <a:gd name="connsiteY11" fmla="*/ 1808480 h 2282614"/>
                  <a:gd name="connsiteX12" fmla="*/ 5195146 w 7193280"/>
                  <a:gd name="connsiteY12" fmla="*/ 995680 h 2282614"/>
                  <a:gd name="connsiteX13" fmla="*/ 4802293 w 7193280"/>
                  <a:gd name="connsiteY13" fmla="*/ 982134 h 2282614"/>
                  <a:gd name="connsiteX14" fmla="*/ 4660053 w 7193280"/>
                  <a:gd name="connsiteY14" fmla="*/ 1158240 h 2282614"/>
                  <a:gd name="connsiteX15" fmla="*/ 4375573 w 7193280"/>
                  <a:gd name="connsiteY15" fmla="*/ 1076960 h 2282614"/>
                  <a:gd name="connsiteX16" fmla="*/ 3779520 w 7193280"/>
                  <a:gd name="connsiteY16" fmla="*/ 1212427 h 2282614"/>
                  <a:gd name="connsiteX17" fmla="*/ 3786293 w 7193280"/>
                  <a:gd name="connsiteY17" fmla="*/ 1435947 h 2282614"/>
                  <a:gd name="connsiteX18" fmla="*/ 3495040 w 7193280"/>
                  <a:gd name="connsiteY18" fmla="*/ 1327574 h 2282614"/>
                  <a:gd name="connsiteX19" fmla="*/ 2147146 w 7193280"/>
                  <a:gd name="connsiteY19" fmla="*/ 1266614 h 2282614"/>
                  <a:gd name="connsiteX20" fmla="*/ 2214880 w 7193280"/>
                  <a:gd name="connsiteY20" fmla="*/ 1361440 h 2282614"/>
                  <a:gd name="connsiteX21" fmla="*/ 1835573 w 7193280"/>
                  <a:gd name="connsiteY21" fmla="*/ 2282614 h 2282614"/>
                  <a:gd name="connsiteX22" fmla="*/ 1293706 w 7193280"/>
                  <a:gd name="connsiteY22" fmla="*/ 1286934 h 2282614"/>
                  <a:gd name="connsiteX0" fmla="*/ 1305518 w 7205092"/>
                  <a:gd name="connsiteY0" fmla="*/ 1286934 h 2282614"/>
                  <a:gd name="connsiteX1" fmla="*/ 228558 w 7205092"/>
                  <a:gd name="connsiteY1" fmla="*/ 988907 h 2282614"/>
                  <a:gd name="connsiteX2" fmla="*/ 11812 w 7205092"/>
                  <a:gd name="connsiteY2" fmla="*/ 663787 h 2282614"/>
                  <a:gd name="connsiteX3" fmla="*/ 3025945 w 7205092"/>
                  <a:gd name="connsiteY3" fmla="*/ 453814 h 2282614"/>
                  <a:gd name="connsiteX4" fmla="*/ 3642318 w 7205092"/>
                  <a:gd name="connsiteY4" fmla="*/ 0 h 2282614"/>
                  <a:gd name="connsiteX5" fmla="*/ 3859065 w 7205092"/>
                  <a:gd name="connsiteY5" fmla="*/ 589280 h 2282614"/>
                  <a:gd name="connsiteX6" fmla="*/ 4421252 w 7205092"/>
                  <a:gd name="connsiteY6" fmla="*/ 663787 h 2282614"/>
                  <a:gd name="connsiteX7" fmla="*/ 4698958 w 7205092"/>
                  <a:gd name="connsiteY7" fmla="*/ 562187 h 2282614"/>
                  <a:gd name="connsiteX8" fmla="*/ 5173092 w 7205092"/>
                  <a:gd name="connsiteY8" fmla="*/ 792480 h 2282614"/>
                  <a:gd name="connsiteX9" fmla="*/ 7205092 w 7205092"/>
                  <a:gd name="connsiteY9" fmla="*/ 223520 h 2282614"/>
                  <a:gd name="connsiteX10" fmla="*/ 5877518 w 7205092"/>
                  <a:gd name="connsiteY10" fmla="*/ 1076960 h 2282614"/>
                  <a:gd name="connsiteX11" fmla="*/ 5769145 w 7205092"/>
                  <a:gd name="connsiteY11" fmla="*/ 1808480 h 2282614"/>
                  <a:gd name="connsiteX12" fmla="*/ 5206958 w 7205092"/>
                  <a:gd name="connsiteY12" fmla="*/ 995680 h 2282614"/>
                  <a:gd name="connsiteX13" fmla="*/ 4814105 w 7205092"/>
                  <a:gd name="connsiteY13" fmla="*/ 982134 h 2282614"/>
                  <a:gd name="connsiteX14" fmla="*/ 4671865 w 7205092"/>
                  <a:gd name="connsiteY14" fmla="*/ 1158240 h 2282614"/>
                  <a:gd name="connsiteX15" fmla="*/ 4387385 w 7205092"/>
                  <a:gd name="connsiteY15" fmla="*/ 1076960 h 2282614"/>
                  <a:gd name="connsiteX16" fmla="*/ 3791332 w 7205092"/>
                  <a:gd name="connsiteY16" fmla="*/ 1212427 h 2282614"/>
                  <a:gd name="connsiteX17" fmla="*/ 3798105 w 7205092"/>
                  <a:gd name="connsiteY17" fmla="*/ 1435947 h 2282614"/>
                  <a:gd name="connsiteX18" fmla="*/ 3506852 w 7205092"/>
                  <a:gd name="connsiteY18" fmla="*/ 1327574 h 2282614"/>
                  <a:gd name="connsiteX19" fmla="*/ 2158958 w 7205092"/>
                  <a:gd name="connsiteY19" fmla="*/ 1266614 h 2282614"/>
                  <a:gd name="connsiteX20" fmla="*/ 2226692 w 7205092"/>
                  <a:gd name="connsiteY20" fmla="*/ 1361440 h 2282614"/>
                  <a:gd name="connsiteX21" fmla="*/ 1847385 w 7205092"/>
                  <a:gd name="connsiteY21" fmla="*/ 2282614 h 2282614"/>
                  <a:gd name="connsiteX22" fmla="*/ 1305518 w 7205092"/>
                  <a:gd name="connsiteY22" fmla="*/ 1286934 h 2282614"/>
                  <a:gd name="connsiteX0" fmla="*/ 1298845 w 7198419"/>
                  <a:gd name="connsiteY0" fmla="*/ 1286934 h 2282614"/>
                  <a:gd name="connsiteX1" fmla="*/ 553779 w 7198419"/>
                  <a:gd name="connsiteY1" fmla="*/ 1131147 h 2282614"/>
                  <a:gd name="connsiteX2" fmla="*/ 5139 w 7198419"/>
                  <a:gd name="connsiteY2" fmla="*/ 663787 h 2282614"/>
                  <a:gd name="connsiteX3" fmla="*/ 3019272 w 7198419"/>
                  <a:gd name="connsiteY3" fmla="*/ 453814 h 2282614"/>
                  <a:gd name="connsiteX4" fmla="*/ 3635645 w 7198419"/>
                  <a:gd name="connsiteY4" fmla="*/ 0 h 2282614"/>
                  <a:gd name="connsiteX5" fmla="*/ 3852392 w 7198419"/>
                  <a:gd name="connsiteY5" fmla="*/ 589280 h 2282614"/>
                  <a:gd name="connsiteX6" fmla="*/ 4414579 w 7198419"/>
                  <a:gd name="connsiteY6" fmla="*/ 663787 h 2282614"/>
                  <a:gd name="connsiteX7" fmla="*/ 4692285 w 7198419"/>
                  <a:gd name="connsiteY7" fmla="*/ 562187 h 2282614"/>
                  <a:gd name="connsiteX8" fmla="*/ 5166419 w 7198419"/>
                  <a:gd name="connsiteY8" fmla="*/ 792480 h 2282614"/>
                  <a:gd name="connsiteX9" fmla="*/ 7198419 w 7198419"/>
                  <a:gd name="connsiteY9" fmla="*/ 223520 h 2282614"/>
                  <a:gd name="connsiteX10" fmla="*/ 5870845 w 7198419"/>
                  <a:gd name="connsiteY10" fmla="*/ 1076960 h 2282614"/>
                  <a:gd name="connsiteX11" fmla="*/ 5762472 w 7198419"/>
                  <a:gd name="connsiteY11" fmla="*/ 1808480 h 2282614"/>
                  <a:gd name="connsiteX12" fmla="*/ 5200285 w 7198419"/>
                  <a:gd name="connsiteY12" fmla="*/ 995680 h 2282614"/>
                  <a:gd name="connsiteX13" fmla="*/ 4807432 w 7198419"/>
                  <a:gd name="connsiteY13" fmla="*/ 982134 h 2282614"/>
                  <a:gd name="connsiteX14" fmla="*/ 4665192 w 7198419"/>
                  <a:gd name="connsiteY14" fmla="*/ 1158240 h 2282614"/>
                  <a:gd name="connsiteX15" fmla="*/ 4380712 w 7198419"/>
                  <a:gd name="connsiteY15" fmla="*/ 1076960 h 2282614"/>
                  <a:gd name="connsiteX16" fmla="*/ 3784659 w 7198419"/>
                  <a:gd name="connsiteY16" fmla="*/ 1212427 h 2282614"/>
                  <a:gd name="connsiteX17" fmla="*/ 3791432 w 7198419"/>
                  <a:gd name="connsiteY17" fmla="*/ 1435947 h 2282614"/>
                  <a:gd name="connsiteX18" fmla="*/ 3500179 w 7198419"/>
                  <a:gd name="connsiteY18" fmla="*/ 1327574 h 2282614"/>
                  <a:gd name="connsiteX19" fmla="*/ 2152285 w 7198419"/>
                  <a:gd name="connsiteY19" fmla="*/ 1266614 h 2282614"/>
                  <a:gd name="connsiteX20" fmla="*/ 2220019 w 7198419"/>
                  <a:gd name="connsiteY20" fmla="*/ 1361440 h 2282614"/>
                  <a:gd name="connsiteX21" fmla="*/ 1840712 w 7198419"/>
                  <a:gd name="connsiteY21" fmla="*/ 2282614 h 2282614"/>
                  <a:gd name="connsiteX22" fmla="*/ 1298845 w 7198419"/>
                  <a:gd name="connsiteY22" fmla="*/ 1286934 h 2282614"/>
                  <a:gd name="connsiteX0" fmla="*/ 1304405 w 7203979"/>
                  <a:gd name="connsiteY0" fmla="*/ 1286934 h 2282614"/>
                  <a:gd name="connsiteX1" fmla="*/ 559339 w 7203979"/>
                  <a:gd name="connsiteY1" fmla="*/ 1131147 h 2282614"/>
                  <a:gd name="connsiteX2" fmla="*/ 10699 w 7203979"/>
                  <a:gd name="connsiteY2" fmla="*/ 663787 h 2282614"/>
                  <a:gd name="connsiteX3" fmla="*/ 3024832 w 7203979"/>
                  <a:gd name="connsiteY3" fmla="*/ 453814 h 2282614"/>
                  <a:gd name="connsiteX4" fmla="*/ 3641205 w 7203979"/>
                  <a:gd name="connsiteY4" fmla="*/ 0 h 2282614"/>
                  <a:gd name="connsiteX5" fmla="*/ 3857952 w 7203979"/>
                  <a:gd name="connsiteY5" fmla="*/ 589280 h 2282614"/>
                  <a:gd name="connsiteX6" fmla="*/ 4420139 w 7203979"/>
                  <a:gd name="connsiteY6" fmla="*/ 663787 h 2282614"/>
                  <a:gd name="connsiteX7" fmla="*/ 4697845 w 7203979"/>
                  <a:gd name="connsiteY7" fmla="*/ 562187 h 2282614"/>
                  <a:gd name="connsiteX8" fmla="*/ 5171979 w 7203979"/>
                  <a:gd name="connsiteY8" fmla="*/ 792480 h 2282614"/>
                  <a:gd name="connsiteX9" fmla="*/ 7203979 w 7203979"/>
                  <a:gd name="connsiteY9" fmla="*/ 223520 h 2282614"/>
                  <a:gd name="connsiteX10" fmla="*/ 5876405 w 7203979"/>
                  <a:gd name="connsiteY10" fmla="*/ 1076960 h 2282614"/>
                  <a:gd name="connsiteX11" fmla="*/ 5768032 w 7203979"/>
                  <a:gd name="connsiteY11" fmla="*/ 1808480 h 2282614"/>
                  <a:gd name="connsiteX12" fmla="*/ 5205845 w 7203979"/>
                  <a:gd name="connsiteY12" fmla="*/ 995680 h 2282614"/>
                  <a:gd name="connsiteX13" fmla="*/ 4812992 w 7203979"/>
                  <a:gd name="connsiteY13" fmla="*/ 982134 h 2282614"/>
                  <a:gd name="connsiteX14" fmla="*/ 4670752 w 7203979"/>
                  <a:gd name="connsiteY14" fmla="*/ 1158240 h 2282614"/>
                  <a:gd name="connsiteX15" fmla="*/ 4386272 w 7203979"/>
                  <a:gd name="connsiteY15" fmla="*/ 1076960 h 2282614"/>
                  <a:gd name="connsiteX16" fmla="*/ 3790219 w 7203979"/>
                  <a:gd name="connsiteY16" fmla="*/ 1212427 h 2282614"/>
                  <a:gd name="connsiteX17" fmla="*/ 3796992 w 7203979"/>
                  <a:gd name="connsiteY17" fmla="*/ 1435947 h 2282614"/>
                  <a:gd name="connsiteX18" fmla="*/ 3505739 w 7203979"/>
                  <a:gd name="connsiteY18" fmla="*/ 1327574 h 2282614"/>
                  <a:gd name="connsiteX19" fmla="*/ 2157845 w 7203979"/>
                  <a:gd name="connsiteY19" fmla="*/ 1266614 h 2282614"/>
                  <a:gd name="connsiteX20" fmla="*/ 2225579 w 7203979"/>
                  <a:gd name="connsiteY20" fmla="*/ 1361440 h 2282614"/>
                  <a:gd name="connsiteX21" fmla="*/ 1846272 w 7203979"/>
                  <a:gd name="connsiteY21" fmla="*/ 2282614 h 2282614"/>
                  <a:gd name="connsiteX22" fmla="*/ 1304405 w 7203979"/>
                  <a:gd name="connsiteY22" fmla="*/ 1286934 h 2282614"/>
                  <a:gd name="connsiteX0" fmla="*/ 1304405 w 7203979"/>
                  <a:gd name="connsiteY0" fmla="*/ 1286934 h 2282614"/>
                  <a:gd name="connsiteX1" fmla="*/ 559339 w 7203979"/>
                  <a:gd name="connsiteY1" fmla="*/ 1131147 h 2282614"/>
                  <a:gd name="connsiteX2" fmla="*/ 10699 w 7203979"/>
                  <a:gd name="connsiteY2" fmla="*/ 663787 h 2282614"/>
                  <a:gd name="connsiteX3" fmla="*/ 3024832 w 7203979"/>
                  <a:gd name="connsiteY3" fmla="*/ 453814 h 2282614"/>
                  <a:gd name="connsiteX4" fmla="*/ 3641205 w 7203979"/>
                  <a:gd name="connsiteY4" fmla="*/ 0 h 2282614"/>
                  <a:gd name="connsiteX5" fmla="*/ 3857952 w 7203979"/>
                  <a:gd name="connsiteY5" fmla="*/ 589280 h 2282614"/>
                  <a:gd name="connsiteX6" fmla="*/ 4420139 w 7203979"/>
                  <a:gd name="connsiteY6" fmla="*/ 663787 h 2282614"/>
                  <a:gd name="connsiteX7" fmla="*/ 4697845 w 7203979"/>
                  <a:gd name="connsiteY7" fmla="*/ 562187 h 2282614"/>
                  <a:gd name="connsiteX8" fmla="*/ 5171979 w 7203979"/>
                  <a:gd name="connsiteY8" fmla="*/ 792480 h 2282614"/>
                  <a:gd name="connsiteX9" fmla="*/ 7203979 w 7203979"/>
                  <a:gd name="connsiteY9" fmla="*/ 223520 h 2282614"/>
                  <a:gd name="connsiteX10" fmla="*/ 5876405 w 7203979"/>
                  <a:gd name="connsiteY10" fmla="*/ 1076960 h 2282614"/>
                  <a:gd name="connsiteX11" fmla="*/ 5768032 w 7203979"/>
                  <a:gd name="connsiteY11" fmla="*/ 1808480 h 2282614"/>
                  <a:gd name="connsiteX12" fmla="*/ 5205845 w 7203979"/>
                  <a:gd name="connsiteY12" fmla="*/ 995680 h 2282614"/>
                  <a:gd name="connsiteX13" fmla="*/ 4812992 w 7203979"/>
                  <a:gd name="connsiteY13" fmla="*/ 982134 h 2282614"/>
                  <a:gd name="connsiteX14" fmla="*/ 4670752 w 7203979"/>
                  <a:gd name="connsiteY14" fmla="*/ 1158240 h 2282614"/>
                  <a:gd name="connsiteX15" fmla="*/ 4386272 w 7203979"/>
                  <a:gd name="connsiteY15" fmla="*/ 1076960 h 2282614"/>
                  <a:gd name="connsiteX16" fmla="*/ 3790219 w 7203979"/>
                  <a:gd name="connsiteY16" fmla="*/ 1212427 h 2282614"/>
                  <a:gd name="connsiteX17" fmla="*/ 3796992 w 7203979"/>
                  <a:gd name="connsiteY17" fmla="*/ 1435947 h 2282614"/>
                  <a:gd name="connsiteX18" fmla="*/ 3505739 w 7203979"/>
                  <a:gd name="connsiteY18" fmla="*/ 1327574 h 2282614"/>
                  <a:gd name="connsiteX19" fmla="*/ 2157845 w 7203979"/>
                  <a:gd name="connsiteY19" fmla="*/ 1266614 h 2282614"/>
                  <a:gd name="connsiteX20" fmla="*/ 2225579 w 7203979"/>
                  <a:gd name="connsiteY20" fmla="*/ 1361440 h 2282614"/>
                  <a:gd name="connsiteX21" fmla="*/ 1846272 w 7203979"/>
                  <a:gd name="connsiteY21" fmla="*/ 2282614 h 2282614"/>
                  <a:gd name="connsiteX22" fmla="*/ 1304405 w 7203979"/>
                  <a:gd name="connsiteY22" fmla="*/ 1286934 h 2282614"/>
                  <a:gd name="connsiteX0" fmla="*/ 1304405 w 7203979"/>
                  <a:gd name="connsiteY0" fmla="*/ 1286934 h 2282614"/>
                  <a:gd name="connsiteX1" fmla="*/ 559339 w 7203979"/>
                  <a:gd name="connsiteY1" fmla="*/ 1131147 h 2282614"/>
                  <a:gd name="connsiteX2" fmla="*/ 10699 w 7203979"/>
                  <a:gd name="connsiteY2" fmla="*/ 663787 h 2282614"/>
                  <a:gd name="connsiteX3" fmla="*/ 3024832 w 7203979"/>
                  <a:gd name="connsiteY3" fmla="*/ 453814 h 2282614"/>
                  <a:gd name="connsiteX4" fmla="*/ 3641205 w 7203979"/>
                  <a:gd name="connsiteY4" fmla="*/ 0 h 2282614"/>
                  <a:gd name="connsiteX5" fmla="*/ 3857952 w 7203979"/>
                  <a:gd name="connsiteY5" fmla="*/ 589280 h 2282614"/>
                  <a:gd name="connsiteX6" fmla="*/ 4420139 w 7203979"/>
                  <a:gd name="connsiteY6" fmla="*/ 663787 h 2282614"/>
                  <a:gd name="connsiteX7" fmla="*/ 4697845 w 7203979"/>
                  <a:gd name="connsiteY7" fmla="*/ 562187 h 2282614"/>
                  <a:gd name="connsiteX8" fmla="*/ 5171979 w 7203979"/>
                  <a:gd name="connsiteY8" fmla="*/ 792480 h 2282614"/>
                  <a:gd name="connsiteX9" fmla="*/ 7203979 w 7203979"/>
                  <a:gd name="connsiteY9" fmla="*/ 223520 h 2282614"/>
                  <a:gd name="connsiteX10" fmla="*/ 5876405 w 7203979"/>
                  <a:gd name="connsiteY10" fmla="*/ 1076960 h 2282614"/>
                  <a:gd name="connsiteX11" fmla="*/ 5768032 w 7203979"/>
                  <a:gd name="connsiteY11" fmla="*/ 1808480 h 2282614"/>
                  <a:gd name="connsiteX12" fmla="*/ 5205845 w 7203979"/>
                  <a:gd name="connsiteY12" fmla="*/ 995680 h 2282614"/>
                  <a:gd name="connsiteX13" fmla="*/ 4812992 w 7203979"/>
                  <a:gd name="connsiteY13" fmla="*/ 982134 h 2282614"/>
                  <a:gd name="connsiteX14" fmla="*/ 4670752 w 7203979"/>
                  <a:gd name="connsiteY14" fmla="*/ 1158240 h 2282614"/>
                  <a:gd name="connsiteX15" fmla="*/ 4386272 w 7203979"/>
                  <a:gd name="connsiteY15" fmla="*/ 1076960 h 2282614"/>
                  <a:gd name="connsiteX16" fmla="*/ 3790219 w 7203979"/>
                  <a:gd name="connsiteY16" fmla="*/ 1212427 h 2282614"/>
                  <a:gd name="connsiteX17" fmla="*/ 3796992 w 7203979"/>
                  <a:gd name="connsiteY17" fmla="*/ 1435947 h 2282614"/>
                  <a:gd name="connsiteX18" fmla="*/ 3505739 w 7203979"/>
                  <a:gd name="connsiteY18" fmla="*/ 1327574 h 2282614"/>
                  <a:gd name="connsiteX19" fmla="*/ 2157845 w 7203979"/>
                  <a:gd name="connsiteY19" fmla="*/ 1266614 h 2282614"/>
                  <a:gd name="connsiteX20" fmla="*/ 2225579 w 7203979"/>
                  <a:gd name="connsiteY20" fmla="*/ 1361440 h 2282614"/>
                  <a:gd name="connsiteX21" fmla="*/ 1846272 w 7203979"/>
                  <a:gd name="connsiteY21" fmla="*/ 2282614 h 2282614"/>
                  <a:gd name="connsiteX22" fmla="*/ 1304405 w 7203979"/>
                  <a:gd name="connsiteY22" fmla="*/ 1286934 h 2282614"/>
                  <a:gd name="connsiteX0" fmla="*/ 1304405 w 7203979"/>
                  <a:gd name="connsiteY0" fmla="*/ 1286934 h 2282614"/>
                  <a:gd name="connsiteX1" fmla="*/ 559339 w 7203979"/>
                  <a:gd name="connsiteY1" fmla="*/ 1131147 h 2282614"/>
                  <a:gd name="connsiteX2" fmla="*/ 10699 w 7203979"/>
                  <a:gd name="connsiteY2" fmla="*/ 663787 h 2282614"/>
                  <a:gd name="connsiteX3" fmla="*/ 3024832 w 7203979"/>
                  <a:gd name="connsiteY3" fmla="*/ 453814 h 2282614"/>
                  <a:gd name="connsiteX4" fmla="*/ 3641205 w 7203979"/>
                  <a:gd name="connsiteY4" fmla="*/ 0 h 2282614"/>
                  <a:gd name="connsiteX5" fmla="*/ 3857952 w 7203979"/>
                  <a:gd name="connsiteY5" fmla="*/ 589280 h 2282614"/>
                  <a:gd name="connsiteX6" fmla="*/ 4420139 w 7203979"/>
                  <a:gd name="connsiteY6" fmla="*/ 663787 h 2282614"/>
                  <a:gd name="connsiteX7" fmla="*/ 4697845 w 7203979"/>
                  <a:gd name="connsiteY7" fmla="*/ 562187 h 2282614"/>
                  <a:gd name="connsiteX8" fmla="*/ 5171979 w 7203979"/>
                  <a:gd name="connsiteY8" fmla="*/ 792480 h 2282614"/>
                  <a:gd name="connsiteX9" fmla="*/ 7203979 w 7203979"/>
                  <a:gd name="connsiteY9" fmla="*/ 223520 h 2282614"/>
                  <a:gd name="connsiteX10" fmla="*/ 5876405 w 7203979"/>
                  <a:gd name="connsiteY10" fmla="*/ 1076960 h 2282614"/>
                  <a:gd name="connsiteX11" fmla="*/ 5768032 w 7203979"/>
                  <a:gd name="connsiteY11" fmla="*/ 1808480 h 2282614"/>
                  <a:gd name="connsiteX12" fmla="*/ 5205845 w 7203979"/>
                  <a:gd name="connsiteY12" fmla="*/ 995680 h 2282614"/>
                  <a:gd name="connsiteX13" fmla="*/ 4812992 w 7203979"/>
                  <a:gd name="connsiteY13" fmla="*/ 982134 h 2282614"/>
                  <a:gd name="connsiteX14" fmla="*/ 4670752 w 7203979"/>
                  <a:gd name="connsiteY14" fmla="*/ 1158240 h 2282614"/>
                  <a:gd name="connsiteX15" fmla="*/ 4386272 w 7203979"/>
                  <a:gd name="connsiteY15" fmla="*/ 1076960 h 2282614"/>
                  <a:gd name="connsiteX16" fmla="*/ 3790219 w 7203979"/>
                  <a:gd name="connsiteY16" fmla="*/ 1212427 h 2282614"/>
                  <a:gd name="connsiteX17" fmla="*/ 3796992 w 7203979"/>
                  <a:gd name="connsiteY17" fmla="*/ 1435947 h 2282614"/>
                  <a:gd name="connsiteX18" fmla="*/ 3505739 w 7203979"/>
                  <a:gd name="connsiteY18" fmla="*/ 1327574 h 2282614"/>
                  <a:gd name="connsiteX19" fmla="*/ 2157845 w 7203979"/>
                  <a:gd name="connsiteY19" fmla="*/ 1266614 h 2282614"/>
                  <a:gd name="connsiteX20" fmla="*/ 2225579 w 7203979"/>
                  <a:gd name="connsiteY20" fmla="*/ 1361440 h 2282614"/>
                  <a:gd name="connsiteX21" fmla="*/ 1846272 w 7203979"/>
                  <a:gd name="connsiteY21" fmla="*/ 2282614 h 2282614"/>
                  <a:gd name="connsiteX22" fmla="*/ 1304405 w 7203979"/>
                  <a:gd name="connsiteY22" fmla="*/ 1286934 h 2282614"/>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6992 w 7203979"/>
                  <a:gd name="connsiteY17" fmla="*/ 1435947 h 2289388"/>
                  <a:gd name="connsiteX18" fmla="*/ 3505739 w 7203979"/>
                  <a:gd name="connsiteY18" fmla="*/ 1327574 h 2289388"/>
                  <a:gd name="connsiteX19" fmla="*/ 2157845 w 7203979"/>
                  <a:gd name="connsiteY19" fmla="*/ 1266614 h 2289388"/>
                  <a:gd name="connsiteX20" fmla="*/ 2225579 w 7203979"/>
                  <a:gd name="connsiteY20" fmla="*/ 1361440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6992 w 7203979"/>
                  <a:gd name="connsiteY17" fmla="*/ 1435947 h 2289388"/>
                  <a:gd name="connsiteX18" fmla="*/ 3505739 w 7203979"/>
                  <a:gd name="connsiteY18" fmla="*/ 1327574 h 2289388"/>
                  <a:gd name="connsiteX19" fmla="*/ 2157845 w 7203979"/>
                  <a:gd name="connsiteY19" fmla="*/ 1266614 h 2289388"/>
                  <a:gd name="connsiteX20" fmla="*/ 2225579 w 7203979"/>
                  <a:gd name="connsiteY20" fmla="*/ 1361440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6992 w 7203979"/>
                  <a:gd name="connsiteY17" fmla="*/ 1435947 h 2289388"/>
                  <a:gd name="connsiteX18" fmla="*/ 3505739 w 7203979"/>
                  <a:gd name="connsiteY18" fmla="*/ 1327574 h 2289388"/>
                  <a:gd name="connsiteX19" fmla="*/ 2157845 w 7203979"/>
                  <a:gd name="connsiteY19" fmla="*/ 1266614 h 2289388"/>
                  <a:gd name="connsiteX20" fmla="*/ 2225579 w 7203979"/>
                  <a:gd name="connsiteY20" fmla="*/ 1361440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6992 w 7203979"/>
                  <a:gd name="connsiteY17" fmla="*/ 1435947 h 2289388"/>
                  <a:gd name="connsiteX18" fmla="*/ 3505739 w 7203979"/>
                  <a:gd name="connsiteY18" fmla="*/ 1327574 h 2289388"/>
                  <a:gd name="connsiteX19" fmla="*/ 2157845 w 7203979"/>
                  <a:gd name="connsiteY19" fmla="*/ 1266614 h 2289388"/>
                  <a:gd name="connsiteX20" fmla="*/ 2225579 w 7203979"/>
                  <a:gd name="connsiteY20" fmla="*/ 1361440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6992 w 7203979"/>
                  <a:gd name="connsiteY17" fmla="*/ 1435947 h 2289388"/>
                  <a:gd name="connsiteX18" fmla="*/ 3505739 w 7203979"/>
                  <a:gd name="connsiteY18" fmla="*/ 1327574 h 2289388"/>
                  <a:gd name="connsiteX19" fmla="*/ 2157845 w 7203979"/>
                  <a:gd name="connsiteY19" fmla="*/ 1266614 h 2289388"/>
                  <a:gd name="connsiteX20" fmla="*/ 2225579 w 7203979"/>
                  <a:gd name="connsiteY20" fmla="*/ 1361440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2928 w 7203979"/>
                  <a:gd name="connsiteY17" fmla="*/ 1421723 h 2289388"/>
                  <a:gd name="connsiteX18" fmla="*/ 3505739 w 7203979"/>
                  <a:gd name="connsiteY18" fmla="*/ 1327574 h 2289388"/>
                  <a:gd name="connsiteX19" fmla="*/ 2157845 w 7203979"/>
                  <a:gd name="connsiteY19" fmla="*/ 1266614 h 2289388"/>
                  <a:gd name="connsiteX20" fmla="*/ 2225579 w 7203979"/>
                  <a:gd name="connsiteY20" fmla="*/ 1361440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2928 w 7203979"/>
                  <a:gd name="connsiteY17" fmla="*/ 1421723 h 2289388"/>
                  <a:gd name="connsiteX18" fmla="*/ 3505739 w 7203979"/>
                  <a:gd name="connsiteY18" fmla="*/ 1327574 h 2289388"/>
                  <a:gd name="connsiteX19" fmla="*/ 2157845 w 7203979"/>
                  <a:gd name="connsiteY19" fmla="*/ 1266614 h 2289388"/>
                  <a:gd name="connsiteX20" fmla="*/ 2225579 w 7203979"/>
                  <a:gd name="connsiteY20" fmla="*/ 1361440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57845 w 7203979"/>
                  <a:gd name="connsiteY19" fmla="*/ 1266614 h 2289388"/>
                  <a:gd name="connsiteX20" fmla="*/ 2225579 w 7203979"/>
                  <a:gd name="connsiteY20" fmla="*/ 1361440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57845 w 7203979"/>
                  <a:gd name="connsiteY19" fmla="*/ 1266614 h 2289388"/>
                  <a:gd name="connsiteX20" fmla="*/ 2221515 w 7203979"/>
                  <a:gd name="connsiteY20" fmla="*/ 1398016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21515 w 7203979"/>
                  <a:gd name="connsiteY20" fmla="*/ 1398016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784544 w 7203979"/>
                  <a:gd name="connsiteY13" fmla="*/ 10837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9909 w 7203979"/>
                  <a:gd name="connsiteY12" fmla="*/ 997712 h 2289388"/>
                  <a:gd name="connsiteX13" fmla="*/ 4784544 w 7203979"/>
                  <a:gd name="connsiteY13" fmla="*/ 10837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9909 w 7203979"/>
                  <a:gd name="connsiteY12" fmla="*/ 997712 h 2289388"/>
                  <a:gd name="connsiteX13" fmla="*/ 4784544 w 7203979"/>
                  <a:gd name="connsiteY13" fmla="*/ 10837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9909 w 7203979"/>
                  <a:gd name="connsiteY12" fmla="*/ 997712 h 2289388"/>
                  <a:gd name="connsiteX13" fmla="*/ 4784544 w 7203979"/>
                  <a:gd name="connsiteY13" fmla="*/ 10837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1016000 h 2289388"/>
                  <a:gd name="connsiteX13" fmla="*/ 4784544 w 7203979"/>
                  <a:gd name="connsiteY13" fmla="*/ 10837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808736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1016000 h 2289388"/>
                  <a:gd name="connsiteX13" fmla="*/ 4784544 w 7203979"/>
                  <a:gd name="connsiteY13" fmla="*/ 10837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808736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1016000 h 2289388"/>
                  <a:gd name="connsiteX13" fmla="*/ 4784544 w 7203979"/>
                  <a:gd name="connsiteY13" fmla="*/ 10837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808736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1016000 h 2289388"/>
                  <a:gd name="connsiteX13" fmla="*/ 4784544 w 7203979"/>
                  <a:gd name="connsiteY13" fmla="*/ 10837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808736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1016000 h 2289388"/>
                  <a:gd name="connsiteX13" fmla="*/ 4784544 w 7203979"/>
                  <a:gd name="connsiteY13" fmla="*/ 10837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808736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1016000 h 2289388"/>
                  <a:gd name="connsiteX13" fmla="*/ 4784544 w 7203979"/>
                  <a:gd name="connsiteY13" fmla="*/ 10837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4802832 w 7203979"/>
                  <a:gd name="connsiteY8" fmla="*/ 720683 h 2289388"/>
                  <a:gd name="connsiteX9" fmla="*/ 5171979 w 7203979"/>
                  <a:gd name="connsiteY9" fmla="*/ 808736 h 2289388"/>
                  <a:gd name="connsiteX10" fmla="*/ 7203979 w 7203979"/>
                  <a:gd name="connsiteY10" fmla="*/ 223520 h 2289388"/>
                  <a:gd name="connsiteX11" fmla="*/ 5876405 w 7203979"/>
                  <a:gd name="connsiteY11" fmla="*/ 1076960 h 2289388"/>
                  <a:gd name="connsiteX12" fmla="*/ 5768032 w 7203979"/>
                  <a:gd name="connsiteY12" fmla="*/ 1808480 h 2289388"/>
                  <a:gd name="connsiteX13" fmla="*/ 5205845 w 7203979"/>
                  <a:gd name="connsiteY13" fmla="*/ 1016000 h 2289388"/>
                  <a:gd name="connsiteX14" fmla="*/ 4784544 w 7203979"/>
                  <a:gd name="connsiteY14" fmla="*/ 1083734 h 2289388"/>
                  <a:gd name="connsiteX15" fmla="*/ 4670752 w 7203979"/>
                  <a:gd name="connsiteY15" fmla="*/ 1225296 h 2289388"/>
                  <a:gd name="connsiteX16" fmla="*/ 4420816 w 7203979"/>
                  <a:gd name="connsiteY16" fmla="*/ 1127760 h 2289388"/>
                  <a:gd name="connsiteX17" fmla="*/ 3790219 w 7203979"/>
                  <a:gd name="connsiteY17" fmla="*/ 1212427 h 2289388"/>
                  <a:gd name="connsiteX18" fmla="*/ 3792928 w 7203979"/>
                  <a:gd name="connsiteY18" fmla="*/ 1421723 h 2289388"/>
                  <a:gd name="connsiteX19" fmla="*/ 3519963 w 7203979"/>
                  <a:gd name="connsiteY19" fmla="*/ 1303190 h 2289388"/>
                  <a:gd name="connsiteX20" fmla="*/ 2141589 w 7203979"/>
                  <a:gd name="connsiteY20" fmla="*/ 1311318 h 2289388"/>
                  <a:gd name="connsiteX21" fmla="*/ 2231675 w 7203979"/>
                  <a:gd name="connsiteY21" fmla="*/ 1363472 h 2289388"/>
                  <a:gd name="connsiteX22" fmla="*/ 1853046 w 7203979"/>
                  <a:gd name="connsiteY22" fmla="*/ 2289388 h 2289388"/>
                  <a:gd name="connsiteX23" fmla="*/ 1304405 w 7203979"/>
                  <a:gd name="connsiteY23"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4802832 w 7203979"/>
                  <a:gd name="connsiteY8" fmla="*/ 720683 h 2289388"/>
                  <a:gd name="connsiteX9" fmla="*/ 5171979 w 7203979"/>
                  <a:gd name="connsiteY9" fmla="*/ 808736 h 2289388"/>
                  <a:gd name="connsiteX10" fmla="*/ 7203979 w 7203979"/>
                  <a:gd name="connsiteY10" fmla="*/ 223520 h 2289388"/>
                  <a:gd name="connsiteX11" fmla="*/ 5876405 w 7203979"/>
                  <a:gd name="connsiteY11" fmla="*/ 1076960 h 2289388"/>
                  <a:gd name="connsiteX12" fmla="*/ 5768032 w 7203979"/>
                  <a:gd name="connsiteY12" fmla="*/ 1808480 h 2289388"/>
                  <a:gd name="connsiteX13" fmla="*/ 5205845 w 7203979"/>
                  <a:gd name="connsiteY13" fmla="*/ 1016000 h 2289388"/>
                  <a:gd name="connsiteX14" fmla="*/ 4784544 w 7203979"/>
                  <a:gd name="connsiteY14" fmla="*/ 1083734 h 2289388"/>
                  <a:gd name="connsiteX15" fmla="*/ 4670752 w 7203979"/>
                  <a:gd name="connsiteY15" fmla="*/ 1225296 h 2289388"/>
                  <a:gd name="connsiteX16" fmla="*/ 4420816 w 7203979"/>
                  <a:gd name="connsiteY16" fmla="*/ 1127760 h 2289388"/>
                  <a:gd name="connsiteX17" fmla="*/ 3790219 w 7203979"/>
                  <a:gd name="connsiteY17" fmla="*/ 1212427 h 2289388"/>
                  <a:gd name="connsiteX18" fmla="*/ 3792928 w 7203979"/>
                  <a:gd name="connsiteY18" fmla="*/ 1421723 h 2289388"/>
                  <a:gd name="connsiteX19" fmla="*/ 3519963 w 7203979"/>
                  <a:gd name="connsiteY19" fmla="*/ 1303190 h 2289388"/>
                  <a:gd name="connsiteX20" fmla="*/ 2141589 w 7203979"/>
                  <a:gd name="connsiteY20" fmla="*/ 1311318 h 2289388"/>
                  <a:gd name="connsiteX21" fmla="*/ 2231675 w 7203979"/>
                  <a:gd name="connsiteY21" fmla="*/ 1363472 h 2289388"/>
                  <a:gd name="connsiteX22" fmla="*/ 1853046 w 7203979"/>
                  <a:gd name="connsiteY22" fmla="*/ 2289388 h 2289388"/>
                  <a:gd name="connsiteX23" fmla="*/ 1304405 w 7203979"/>
                  <a:gd name="connsiteY23"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4802832 w 7203979"/>
                  <a:gd name="connsiteY8" fmla="*/ 720683 h 2289388"/>
                  <a:gd name="connsiteX9" fmla="*/ 5171979 w 7203979"/>
                  <a:gd name="connsiteY9" fmla="*/ 808736 h 2289388"/>
                  <a:gd name="connsiteX10" fmla="*/ 7203979 w 7203979"/>
                  <a:gd name="connsiteY10" fmla="*/ 223520 h 2289388"/>
                  <a:gd name="connsiteX11" fmla="*/ 5876405 w 7203979"/>
                  <a:gd name="connsiteY11" fmla="*/ 1076960 h 2289388"/>
                  <a:gd name="connsiteX12" fmla="*/ 5768032 w 7203979"/>
                  <a:gd name="connsiteY12" fmla="*/ 1808480 h 2289388"/>
                  <a:gd name="connsiteX13" fmla="*/ 5205845 w 7203979"/>
                  <a:gd name="connsiteY13" fmla="*/ 1016000 h 2289388"/>
                  <a:gd name="connsiteX14" fmla="*/ 4784544 w 7203979"/>
                  <a:gd name="connsiteY14" fmla="*/ 1083734 h 2289388"/>
                  <a:gd name="connsiteX15" fmla="*/ 4670752 w 7203979"/>
                  <a:gd name="connsiteY15" fmla="*/ 1225296 h 2289388"/>
                  <a:gd name="connsiteX16" fmla="*/ 4420816 w 7203979"/>
                  <a:gd name="connsiteY16" fmla="*/ 1127760 h 2289388"/>
                  <a:gd name="connsiteX17" fmla="*/ 3790219 w 7203979"/>
                  <a:gd name="connsiteY17" fmla="*/ 1212427 h 2289388"/>
                  <a:gd name="connsiteX18" fmla="*/ 3792928 w 7203979"/>
                  <a:gd name="connsiteY18" fmla="*/ 1421723 h 2289388"/>
                  <a:gd name="connsiteX19" fmla="*/ 3519963 w 7203979"/>
                  <a:gd name="connsiteY19" fmla="*/ 1303190 h 2289388"/>
                  <a:gd name="connsiteX20" fmla="*/ 2141589 w 7203979"/>
                  <a:gd name="connsiteY20" fmla="*/ 1311318 h 2289388"/>
                  <a:gd name="connsiteX21" fmla="*/ 2231675 w 7203979"/>
                  <a:gd name="connsiteY21" fmla="*/ 1363472 h 2289388"/>
                  <a:gd name="connsiteX22" fmla="*/ 1853046 w 7203979"/>
                  <a:gd name="connsiteY22" fmla="*/ 2289388 h 2289388"/>
                  <a:gd name="connsiteX23" fmla="*/ 1304405 w 7203979"/>
                  <a:gd name="connsiteY23"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724261 w 7203979"/>
                  <a:gd name="connsiteY7" fmla="*/ 574379 h 2289388"/>
                  <a:gd name="connsiteX8" fmla="*/ 4802832 w 7203979"/>
                  <a:gd name="connsiteY8" fmla="*/ 720683 h 2289388"/>
                  <a:gd name="connsiteX9" fmla="*/ 5171979 w 7203979"/>
                  <a:gd name="connsiteY9" fmla="*/ 808736 h 2289388"/>
                  <a:gd name="connsiteX10" fmla="*/ 7203979 w 7203979"/>
                  <a:gd name="connsiteY10" fmla="*/ 223520 h 2289388"/>
                  <a:gd name="connsiteX11" fmla="*/ 5876405 w 7203979"/>
                  <a:gd name="connsiteY11" fmla="*/ 1076960 h 2289388"/>
                  <a:gd name="connsiteX12" fmla="*/ 5768032 w 7203979"/>
                  <a:gd name="connsiteY12" fmla="*/ 1808480 h 2289388"/>
                  <a:gd name="connsiteX13" fmla="*/ 5205845 w 7203979"/>
                  <a:gd name="connsiteY13" fmla="*/ 1016000 h 2289388"/>
                  <a:gd name="connsiteX14" fmla="*/ 4784544 w 7203979"/>
                  <a:gd name="connsiteY14" fmla="*/ 1083734 h 2289388"/>
                  <a:gd name="connsiteX15" fmla="*/ 4670752 w 7203979"/>
                  <a:gd name="connsiteY15" fmla="*/ 1225296 h 2289388"/>
                  <a:gd name="connsiteX16" fmla="*/ 4420816 w 7203979"/>
                  <a:gd name="connsiteY16" fmla="*/ 1127760 h 2289388"/>
                  <a:gd name="connsiteX17" fmla="*/ 3790219 w 7203979"/>
                  <a:gd name="connsiteY17" fmla="*/ 1212427 h 2289388"/>
                  <a:gd name="connsiteX18" fmla="*/ 3792928 w 7203979"/>
                  <a:gd name="connsiteY18" fmla="*/ 1421723 h 2289388"/>
                  <a:gd name="connsiteX19" fmla="*/ 3519963 w 7203979"/>
                  <a:gd name="connsiteY19" fmla="*/ 1303190 h 2289388"/>
                  <a:gd name="connsiteX20" fmla="*/ 2141589 w 7203979"/>
                  <a:gd name="connsiteY20" fmla="*/ 1311318 h 2289388"/>
                  <a:gd name="connsiteX21" fmla="*/ 2231675 w 7203979"/>
                  <a:gd name="connsiteY21" fmla="*/ 1363472 h 2289388"/>
                  <a:gd name="connsiteX22" fmla="*/ 1853046 w 7203979"/>
                  <a:gd name="connsiteY22" fmla="*/ 2289388 h 2289388"/>
                  <a:gd name="connsiteX23" fmla="*/ 1304405 w 7203979"/>
                  <a:gd name="connsiteY23"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724261 w 7203979"/>
                  <a:gd name="connsiteY7" fmla="*/ 574379 h 2289388"/>
                  <a:gd name="connsiteX8" fmla="*/ 4802832 w 7203979"/>
                  <a:gd name="connsiteY8" fmla="*/ 720683 h 2289388"/>
                  <a:gd name="connsiteX9" fmla="*/ 5171979 w 7203979"/>
                  <a:gd name="connsiteY9" fmla="*/ 808736 h 2289388"/>
                  <a:gd name="connsiteX10" fmla="*/ 7203979 w 7203979"/>
                  <a:gd name="connsiteY10" fmla="*/ 223520 h 2289388"/>
                  <a:gd name="connsiteX11" fmla="*/ 5876405 w 7203979"/>
                  <a:gd name="connsiteY11" fmla="*/ 1076960 h 2289388"/>
                  <a:gd name="connsiteX12" fmla="*/ 5768032 w 7203979"/>
                  <a:gd name="connsiteY12" fmla="*/ 1808480 h 2289388"/>
                  <a:gd name="connsiteX13" fmla="*/ 5205845 w 7203979"/>
                  <a:gd name="connsiteY13" fmla="*/ 1016000 h 2289388"/>
                  <a:gd name="connsiteX14" fmla="*/ 4784544 w 7203979"/>
                  <a:gd name="connsiteY14" fmla="*/ 1083734 h 2289388"/>
                  <a:gd name="connsiteX15" fmla="*/ 4670752 w 7203979"/>
                  <a:gd name="connsiteY15" fmla="*/ 1225296 h 2289388"/>
                  <a:gd name="connsiteX16" fmla="*/ 4420816 w 7203979"/>
                  <a:gd name="connsiteY16" fmla="*/ 1127760 h 2289388"/>
                  <a:gd name="connsiteX17" fmla="*/ 3790219 w 7203979"/>
                  <a:gd name="connsiteY17" fmla="*/ 1212427 h 2289388"/>
                  <a:gd name="connsiteX18" fmla="*/ 3792928 w 7203979"/>
                  <a:gd name="connsiteY18" fmla="*/ 1421723 h 2289388"/>
                  <a:gd name="connsiteX19" fmla="*/ 3519963 w 7203979"/>
                  <a:gd name="connsiteY19" fmla="*/ 1303190 h 2289388"/>
                  <a:gd name="connsiteX20" fmla="*/ 2141589 w 7203979"/>
                  <a:gd name="connsiteY20" fmla="*/ 1311318 h 2289388"/>
                  <a:gd name="connsiteX21" fmla="*/ 2231675 w 7203979"/>
                  <a:gd name="connsiteY21" fmla="*/ 1363472 h 2289388"/>
                  <a:gd name="connsiteX22" fmla="*/ 1853046 w 7203979"/>
                  <a:gd name="connsiteY22" fmla="*/ 2289388 h 2289388"/>
                  <a:gd name="connsiteX23" fmla="*/ 1304405 w 7203979"/>
                  <a:gd name="connsiteY23"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5813 w 7203979"/>
                  <a:gd name="connsiteY7" fmla="*/ 570315 h 2289388"/>
                  <a:gd name="connsiteX8" fmla="*/ 4802832 w 7203979"/>
                  <a:gd name="connsiteY8" fmla="*/ 720683 h 2289388"/>
                  <a:gd name="connsiteX9" fmla="*/ 5171979 w 7203979"/>
                  <a:gd name="connsiteY9" fmla="*/ 808736 h 2289388"/>
                  <a:gd name="connsiteX10" fmla="*/ 7203979 w 7203979"/>
                  <a:gd name="connsiteY10" fmla="*/ 223520 h 2289388"/>
                  <a:gd name="connsiteX11" fmla="*/ 5876405 w 7203979"/>
                  <a:gd name="connsiteY11" fmla="*/ 1076960 h 2289388"/>
                  <a:gd name="connsiteX12" fmla="*/ 5768032 w 7203979"/>
                  <a:gd name="connsiteY12" fmla="*/ 1808480 h 2289388"/>
                  <a:gd name="connsiteX13" fmla="*/ 5205845 w 7203979"/>
                  <a:gd name="connsiteY13" fmla="*/ 1016000 h 2289388"/>
                  <a:gd name="connsiteX14" fmla="*/ 4784544 w 7203979"/>
                  <a:gd name="connsiteY14" fmla="*/ 1083734 h 2289388"/>
                  <a:gd name="connsiteX15" fmla="*/ 4670752 w 7203979"/>
                  <a:gd name="connsiteY15" fmla="*/ 1225296 h 2289388"/>
                  <a:gd name="connsiteX16" fmla="*/ 4420816 w 7203979"/>
                  <a:gd name="connsiteY16" fmla="*/ 1127760 h 2289388"/>
                  <a:gd name="connsiteX17" fmla="*/ 3790219 w 7203979"/>
                  <a:gd name="connsiteY17" fmla="*/ 1212427 h 2289388"/>
                  <a:gd name="connsiteX18" fmla="*/ 3792928 w 7203979"/>
                  <a:gd name="connsiteY18" fmla="*/ 1421723 h 2289388"/>
                  <a:gd name="connsiteX19" fmla="*/ 3519963 w 7203979"/>
                  <a:gd name="connsiteY19" fmla="*/ 1303190 h 2289388"/>
                  <a:gd name="connsiteX20" fmla="*/ 2141589 w 7203979"/>
                  <a:gd name="connsiteY20" fmla="*/ 1311318 h 2289388"/>
                  <a:gd name="connsiteX21" fmla="*/ 2231675 w 7203979"/>
                  <a:gd name="connsiteY21" fmla="*/ 1363472 h 2289388"/>
                  <a:gd name="connsiteX22" fmla="*/ 1853046 w 7203979"/>
                  <a:gd name="connsiteY22" fmla="*/ 2289388 h 2289388"/>
                  <a:gd name="connsiteX23" fmla="*/ 1304405 w 7203979"/>
                  <a:gd name="connsiteY23" fmla="*/ 1286934 h 2289388"/>
                  <a:gd name="connsiteX0" fmla="*/ 1304405 w 7203979"/>
                  <a:gd name="connsiteY0" fmla="*/ 1290206 h 2292660"/>
                  <a:gd name="connsiteX1" fmla="*/ 559339 w 7203979"/>
                  <a:gd name="connsiteY1" fmla="*/ 1134419 h 2292660"/>
                  <a:gd name="connsiteX2" fmla="*/ 10699 w 7203979"/>
                  <a:gd name="connsiteY2" fmla="*/ 667059 h 2292660"/>
                  <a:gd name="connsiteX3" fmla="*/ 3024832 w 7203979"/>
                  <a:gd name="connsiteY3" fmla="*/ 457086 h 2292660"/>
                  <a:gd name="connsiteX4" fmla="*/ 3641205 w 7203979"/>
                  <a:gd name="connsiteY4" fmla="*/ 3272 h 2292660"/>
                  <a:gd name="connsiteX5" fmla="*/ 3857952 w 7203979"/>
                  <a:gd name="connsiteY5" fmla="*/ 592552 h 2292660"/>
                  <a:gd name="connsiteX6" fmla="*/ 4420139 w 7203979"/>
                  <a:gd name="connsiteY6" fmla="*/ 667059 h 2292660"/>
                  <a:gd name="connsiteX7" fmla="*/ 4695813 w 7203979"/>
                  <a:gd name="connsiteY7" fmla="*/ 573587 h 2292660"/>
                  <a:gd name="connsiteX8" fmla="*/ 4802832 w 7203979"/>
                  <a:gd name="connsiteY8" fmla="*/ 723955 h 2292660"/>
                  <a:gd name="connsiteX9" fmla="*/ 5171979 w 7203979"/>
                  <a:gd name="connsiteY9" fmla="*/ 812008 h 2292660"/>
                  <a:gd name="connsiteX10" fmla="*/ 7203979 w 7203979"/>
                  <a:gd name="connsiteY10" fmla="*/ 226792 h 2292660"/>
                  <a:gd name="connsiteX11" fmla="*/ 5876405 w 7203979"/>
                  <a:gd name="connsiteY11" fmla="*/ 1080232 h 2292660"/>
                  <a:gd name="connsiteX12" fmla="*/ 5768032 w 7203979"/>
                  <a:gd name="connsiteY12" fmla="*/ 1811752 h 2292660"/>
                  <a:gd name="connsiteX13" fmla="*/ 5205845 w 7203979"/>
                  <a:gd name="connsiteY13" fmla="*/ 1019272 h 2292660"/>
                  <a:gd name="connsiteX14" fmla="*/ 4784544 w 7203979"/>
                  <a:gd name="connsiteY14" fmla="*/ 1087006 h 2292660"/>
                  <a:gd name="connsiteX15" fmla="*/ 4670752 w 7203979"/>
                  <a:gd name="connsiteY15" fmla="*/ 1228568 h 2292660"/>
                  <a:gd name="connsiteX16" fmla="*/ 4420816 w 7203979"/>
                  <a:gd name="connsiteY16" fmla="*/ 1131032 h 2292660"/>
                  <a:gd name="connsiteX17" fmla="*/ 3790219 w 7203979"/>
                  <a:gd name="connsiteY17" fmla="*/ 1215699 h 2292660"/>
                  <a:gd name="connsiteX18" fmla="*/ 3792928 w 7203979"/>
                  <a:gd name="connsiteY18" fmla="*/ 1424995 h 2292660"/>
                  <a:gd name="connsiteX19" fmla="*/ 3519963 w 7203979"/>
                  <a:gd name="connsiteY19" fmla="*/ 1306462 h 2292660"/>
                  <a:gd name="connsiteX20" fmla="*/ 2141589 w 7203979"/>
                  <a:gd name="connsiteY20" fmla="*/ 1314590 h 2292660"/>
                  <a:gd name="connsiteX21" fmla="*/ 2231675 w 7203979"/>
                  <a:gd name="connsiteY21" fmla="*/ 1366744 h 2292660"/>
                  <a:gd name="connsiteX22" fmla="*/ 1853046 w 7203979"/>
                  <a:gd name="connsiteY22" fmla="*/ 2292660 h 2292660"/>
                  <a:gd name="connsiteX23" fmla="*/ 1304405 w 7203979"/>
                  <a:gd name="connsiteY23" fmla="*/ 1290206 h 2292660"/>
                  <a:gd name="connsiteX0" fmla="*/ 1304405 w 7203979"/>
                  <a:gd name="connsiteY0" fmla="*/ 1289647 h 2292101"/>
                  <a:gd name="connsiteX1" fmla="*/ 559339 w 7203979"/>
                  <a:gd name="connsiteY1" fmla="*/ 1133860 h 2292101"/>
                  <a:gd name="connsiteX2" fmla="*/ 10699 w 7203979"/>
                  <a:gd name="connsiteY2" fmla="*/ 666500 h 2292101"/>
                  <a:gd name="connsiteX3" fmla="*/ 3024832 w 7203979"/>
                  <a:gd name="connsiteY3" fmla="*/ 456527 h 2292101"/>
                  <a:gd name="connsiteX4" fmla="*/ 3641205 w 7203979"/>
                  <a:gd name="connsiteY4" fmla="*/ 2713 h 2292101"/>
                  <a:gd name="connsiteX5" fmla="*/ 3857952 w 7203979"/>
                  <a:gd name="connsiteY5" fmla="*/ 591993 h 2292101"/>
                  <a:gd name="connsiteX6" fmla="*/ 4420139 w 7203979"/>
                  <a:gd name="connsiteY6" fmla="*/ 666500 h 2292101"/>
                  <a:gd name="connsiteX7" fmla="*/ 4695813 w 7203979"/>
                  <a:gd name="connsiteY7" fmla="*/ 573028 h 2292101"/>
                  <a:gd name="connsiteX8" fmla="*/ 4802832 w 7203979"/>
                  <a:gd name="connsiteY8" fmla="*/ 723396 h 2292101"/>
                  <a:gd name="connsiteX9" fmla="*/ 5171979 w 7203979"/>
                  <a:gd name="connsiteY9" fmla="*/ 811449 h 2292101"/>
                  <a:gd name="connsiteX10" fmla="*/ 7203979 w 7203979"/>
                  <a:gd name="connsiteY10" fmla="*/ 226233 h 2292101"/>
                  <a:gd name="connsiteX11" fmla="*/ 5876405 w 7203979"/>
                  <a:gd name="connsiteY11" fmla="*/ 1079673 h 2292101"/>
                  <a:gd name="connsiteX12" fmla="*/ 5768032 w 7203979"/>
                  <a:gd name="connsiteY12" fmla="*/ 1811193 h 2292101"/>
                  <a:gd name="connsiteX13" fmla="*/ 5205845 w 7203979"/>
                  <a:gd name="connsiteY13" fmla="*/ 1018713 h 2292101"/>
                  <a:gd name="connsiteX14" fmla="*/ 4784544 w 7203979"/>
                  <a:gd name="connsiteY14" fmla="*/ 1086447 h 2292101"/>
                  <a:gd name="connsiteX15" fmla="*/ 4670752 w 7203979"/>
                  <a:gd name="connsiteY15" fmla="*/ 1228009 h 2292101"/>
                  <a:gd name="connsiteX16" fmla="*/ 4420816 w 7203979"/>
                  <a:gd name="connsiteY16" fmla="*/ 1130473 h 2292101"/>
                  <a:gd name="connsiteX17" fmla="*/ 3790219 w 7203979"/>
                  <a:gd name="connsiteY17" fmla="*/ 1215140 h 2292101"/>
                  <a:gd name="connsiteX18" fmla="*/ 3792928 w 7203979"/>
                  <a:gd name="connsiteY18" fmla="*/ 1424436 h 2292101"/>
                  <a:gd name="connsiteX19" fmla="*/ 3519963 w 7203979"/>
                  <a:gd name="connsiteY19" fmla="*/ 1305903 h 2292101"/>
                  <a:gd name="connsiteX20" fmla="*/ 2141589 w 7203979"/>
                  <a:gd name="connsiteY20" fmla="*/ 1314031 h 2292101"/>
                  <a:gd name="connsiteX21" fmla="*/ 2231675 w 7203979"/>
                  <a:gd name="connsiteY21" fmla="*/ 1366185 h 2292101"/>
                  <a:gd name="connsiteX22" fmla="*/ 1853046 w 7203979"/>
                  <a:gd name="connsiteY22" fmla="*/ 2292101 h 2292101"/>
                  <a:gd name="connsiteX23" fmla="*/ 1304405 w 7203979"/>
                  <a:gd name="connsiteY23" fmla="*/ 1289647 h 2292101"/>
                  <a:gd name="connsiteX0" fmla="*/ 1304405 w 7203979"/>
                  <a:gd name="connsiteY0" fmla="*/ 1289599 h 2292053"/>
                  <a:gd name="connsiteX1" fmla="*/ 559339 w 7203979"/>
                  <a:gd name="connsiteY1" fmla="*/ 1133812 h 2292053"/>
                  <a:gd name="connsiteX2" fmla="*/ 10699 w 7203979"/>
                  <a:gd name="connsiteY2" fmla="*/ 666452 h 2292053"/>
                  <a:gd name="connsiteX3" fmla="*/ 3024832 w 7203979"/>
                  <a:gd name="connsiteY3" fmla="*/ 456479 h 2292053"/>
                  <a:gd name="connsiteX4" fmla="*/ 3641205 w 7203979"/>
                  <a:gd name="connsiteY4" fmla="*/ 2665 h 2292053"/>
                  <a:gd name="connsiteX5" fmla="*/ 3912816 w 7203979"/>
                  <a:gd name="connsiteY5" fmla="*/ 602105 h 2292053"/>
                  <a:gd name="connsiteX6" fmla="*/ 4420139 w 7203979"/>
                  <a:gd name="connsiteY6" fmla="*/ 666452 h 2292053"/>
                  <a:gd name="connsiteX7" fmla="*/ 4695813 w 7203979"/>
                  <a:gd name="connsiteY7" fmla="*/ 572980 h 2292053"/>
                  <a:gd name="connsiteX8" fmla="*/ 4802832 w 7203979"/>
                  <a:gd name="connsiteY8" fmla="*/ 723348 h 2292053"/>
                  <a:gd name="connsiteX9" fmla="*/ 5171979 w 7203979"/>
                  <a:gd name="connsiteY9" fmla="*/ 811401 h 2292053"/>
                  <a:gd name="connsiteX10" fmla="*/ 7203979 w 7203979"/>
                  <a:gd name="connsiteY10" fmla="*/ 226185 h 2292053"/>
                  <a:gd name="connsiteX11" fmla="*/ 5876405 w 7203979"/>
                  <a:gd name="connsiteY11" fmla="*/ 1079625 h 2292053"/>
                  <a:gd name="connsiteX12" fmla="*/ 5768032 w 7203979"/>
                  <a:gd name="connsiteY12" fmla="*/ 1811145 h 2292053"/>
                  <a:gd name="connsiteX13" fmla="*/ 5205845 w 7203979"/>
                  <a:gd name="connsiteY13" fmla="*/ 1018665 h 2292053"/>
                  <a:gd name="connsiteX14" fmla="*/ 4784544 w 7203979"/>
                  <a:gd name="connsiteY14" fmla="*/ 1086399 h 2292053"/>
                  <a:gd name="connsiteX15" fmla="*/ 4670752 w 7203979"/>
                  <a:gd name="connsiteY15" fmla="*/ 1227961 h 2292053"/>
                  <a:gd name="connsiteX16" fmla="*/ 4420816 w 7203979"/>
                  <a:gd name="connsiteY16" fmla="*/ 1130425 h 2292053"/>
                  <a:gd name="connsiteX17" fmla="*/ 3790219 w 7203979"/>
                  <a:gd name="connsiteY17" fmla="*/ 1215092 h 2292053"/>
                  <a:gd name="connsiteX18" fmla="*/ 3792928 w 7203979"/>
                  <a:gd name="connsiteY18" fmla="*/ 1424388 h 2292053"/>
                  <a:gd name="connsiteX19" fmla="*/ 3519963 w 7203979"/>
                  <a:gd name="connsiteY19" fmla="*/ 1305855 h 2292053"/>
                  <a:gd name="connsiteX20" fmla="*/ 2141589 w 7203979"/>
                  <a:gd name="connsiteY20" fmla="*/ 1313983 h 2292053"/>
                  <a:gd name="connsiteX21" fmla="*/ 2231675 w 7203979"/>
                  <a:gd name="connsiteY21" fmla="*/ 1366137 h 2292053"/>
                  <a:gd name="connsiteX22" fmla="*/ 1853046 w 7203979"/>
                  <a:gd name="connsiteY22" fmla="*/ 2292053 h 2292053"/>
                  <a:gd name="connsiteX23" fmla="*/ 1304405 w 7203979"/>
                  <a:gd name="connsiteY23" fmla="*/ 1289599 h 2292053"/>
                  <a:gd name="connsiteX0" fmla="*/ 1304405 w 7203979"/>
                  <a:gd name="connsiteY0" fmla="*/ 1289581 h 2292035"/>
                  <a:gd name="connsiteX1" fmla="*/ 559339 w 7203979"/>
                  <a:gd name="connsiteY1" fmla="*/ 1133794 h 2292035"/>
                  <a:gd name="connsiteX2" fmla="*/ 10699 w 7203979"/>
                  <a:gd name="connsiteY2" fmla="*/ 666434 h 2292035"/>
                  <a:gd name="connsiteX3" fmla="*/ 3024832 w 7203979"/>
                  <a:gd name="connsiteY3" fmla="*/ 456461 h 2292035"/>
                  <a:gd name="connsiteX4" fmla="*/ 3641205 w 7203979"/>
                  <a:gd name="connsiteY4" fmla="*/ 2647 h 2292035"/>
                  <a:gd name="connsiteX5" fmla="*/ 3912816 w 7203979"/>
                  <a:gd name="connsiteY5" fmla="*/ 602087 h 2292035"/>
                  <a:gd name="connsiteX6" fmla="*/ 4420139 w 7203979"/>
                  <a:gd name="connsiteY6" fmla="*/ 666434 h 2292035"/>
                  <a:gd name="connsiteX7" fmla="*/ 4695813 w 7203979"/>
                  <a:gd name="connsiteY7" fmla="*/ 572962 h 2292035"/>
                  <a:gd name="connsiteX8" fmla="*/ 4802832 w 7203979"/>
                  <a:gd name="connsiteY8" fmla="*/ 723330 h 2292035"/>
                  <a:gd name="connsiteX9" fmla="*/ 5171979 w 7203979"/>
                  <a:gd name="connsiteY9" fmla="*/ 811383 h 2292035"/>
                  <a:gd name="connsiteX10" fmla="*/ 7203979 w 7203979"/>
                  <a:gd name="connsiteY10" fmla="*/ 226167 h 2292035"/>
                  <a:gd name="connsiteX11" fmla="*/ 5876405 w 7203979"/>
                  <a:gd name="connsiteY11" fmla="*/ 1079607 h 2292035"/>
                  <a:gd name="connsiteX12" fmla="*/ 5768032 w 7203979"/>
                  <a:gd name="connsiteY12" fmla="*/ 1811127 h 2292035"/>
                  <a:gd name="connsiteX13" fmla="*/ 5205845 w 7203979"/>
                  <a:gd name="connsiteY13" fmla="*/ 1018647 h 2292035"/>
                  <a:gd name="connsiteX14" fmla="*/ 4784544 w 7203979"/>
                  <a:gd name="connsiteY14" fmla="*/ 1086381 h 2292035"/>
                  <a:gd name="connsiteX15" fmla="*/ 4670752 w 7203979"/>
                  <a:gd name="connsiteY15" fmla="*/ 1227943 h 2292035"/>
                  <a:gd name="connsiteX16" fmla="*/ 4420816 w 7203979"/>
                  <a:gd name="connsiteY16" fmla="*/ 1130407 h 2292035"/>
                  <a:gd name="connsiteX17" fmla="*/ 3790219 w 7203979"/>
                  <a:gd name="connsiteY17" fmla="*/ 1215074 h 2292035"/>
                  <a:gd name="connsiteX18" fmla="*/ 3792928 w 7203979"/>
                  <a:gd name="connsiteY18" fmla="*/ 1424370 h 2292035"/>
                  <a:gd name="connsiteX19" fmla="*/ 3519963 w 7203979"/>
                  <a:gd name="connsiteY19" fmla="*/ 1305837 h 2292035"/>
                  <a:gd name="connsiteX20" fmla="*/ 2141589 w 7203979"/>
                  <a:gd name="connsiteY20" fmla="*/ 1313965 h 2292035"/>
                  <a:gd name="connsiteX21" fmla="*/ 2231675 w 7203979"/>
                  <a:gd name="connsiteY21" fmla="*/ 1366119 h 2292035"/>
                  <a:gd name="connsiteX22" fmla="*/ 1853046 w 7203979"/>
                  <a:gd name="connsiteY22" fmla="*/ 2292035 h 2292035"/>
                  <a:gd name="connsiteX23" fmla="*/ 1304405 w 7203979"/>
                  <a:gd name="connsiteY23" fmla="*/ 1289581 h 2292035"/>
                  <a:gd name="connsiteX0" fmla="*/ 1304405 w 7203979"/>
                  <a:gd name="connsiteY0" fmla="*/ 1234991 h 2237445"/>
                  <a:gd name="connsiteX1" fmla="*/ 559339 w 7203979"/>
                  <a:gd name="connsiteY1" fmla="*/ 1079204 h 2237445"/>
                  <a:gd name="connsiteX2" fmla="*/ 10699 w 7203979"/>
                  <a:gd name="connsiteY2" fmla="*/ 611844 h 2237445"/>
                  <a:gd name="connsiteX3" fmla="*/ 3024832 w 7203979"/>
                  <a:gd name="connsiteY3" fmla="*/ 401871 h 2237445"/>
                  <a:gd name="connsiteX4" fmla="*/ 3639173 w 7203979"/>
                  <a:gd name="connsiteY4" fmla="*/ 2921 h 2237445"/>
                  <a:gd name="connsiteX5" fmla="*/ 3912816 w 7203979"/>
                  <a:gd name="connsiteY5" fmla="*/ 547497 h 2237445"/>
                  <a:gd name="connsiteX6" fmla="*/ 4420139 w 7203979"/>
                  <a:gd name="connsiteY6" fmla="*/ 611844 h 2237445"/>
                  <a:gd name="connsiteX7" fmla="*/ 4695813 w 7203979"/>
                  <a:gd name="connsiteY7" fmla="*/ 518372 h 2237445"/>
                  <a:gd name="connsiteX8" fmla="*/ 4802832 w 7203979"/>
                  <a:gd name="connsiteY8" fmla="*/ 668740 h 2237445"/>
                  <a:gd name="connsiteX9" fmla="*/ 5171979 w 7203979"/>
                  <a:gd name="connsiteY9" fmla="*/ 756793 h 2237445"/>
                  <a:gd name="connsiteX10" fmla="*/ 7203979 w 7203979"/>
                  <a:gd name="connsiteY10" fmla="*/ 171577 h 2237445"/>
                  <a:gd name="connsiteX11" fmla="*/ 5876405 w 7203979"/>
                  <a:gd name="connsiteY11" fmla="*/ 1025017 h 2237445"/>
                  <a:gd name="connsiteX12" fmla="*/ 5768032 w 7203979"/>
                  <a:gd name="connsiteY12" fmla="*/ 1756537 h 2237445"/>
                  <a:gd name="connsiteX13" fmla="*/ 5205845 w 7203979"/>
                  <a:gd name="connsiteY13" fmla="*/ 964057 h 2237445"/>
                  <a:gd name="connsiteX14" fmla="*/ 4784544 w 7203979"/>
                  <a:gd name="connsiteY14" fmla="*/ 1031791 h 2237445"/>
                  <a:gd name="connsiteX15" fmla="*/ 4670752 w 7203979"/>
                  <a:gd name="connsiteY15" fmla="*/ 1173353 h 2237445"/>
                  <a:gd name="connsiteX16" fmla="*/ 4420816 w 7203979"/>
                  <a:gd name="connsiteY16" fmla="*/ 1075817 h 2237445"/>
                  <a:gd name="connsiteX17" fmla="*/ 3790219 w 7203979"/>
                  <a:gd name="connsiteY17" fmla="*/ 1160484 h 2237445"/>
                  <a:gd name="connsiteX18" fmla="*/ 3792928 w 7203979"/>
                  <a:gd name="connsiteY18" fmla="*/ 1369780 h 2237445"/>
                  <a:gd name="connsiteX19" fmla="*/ 3519963 w 7203979"/>
                  <a:gd name="connsiteY19" fmla="*/ 1251247 h 2237445"/>
                  <a:gd name="connsiteX20" fmla="*/ 2141589 w 7203979"/>
                  <a:gd name="connsiteY20" fmla="*/ 1259375 h 2237445"/>
                  <a:gd name="connsiteX21" fmla="*/ 2231675 w 7203979"/>
                  <a:gd name="connsiteY21" fmla="*/ 1311529 h 2237445"/>
                  <a:gd name="connsiteX22" fmla="*/ 1853046 w 7203979"/>
                  <a:gd name="connsiteY22" fmla="*/ 2237445 h 2237445"/>
                  <a:gd name="connsiteX23" fmla="*/ 1304405 w 7203979"/>
                  <a:gd name="connsiteY23" fmla="*/ 1234991 h 2237445"/>
                  <a:gd name="connsiteX0" fmla="*/ 1304405 w 7203979"/>
                  <a:gd name="connsiteY0" fmla="*/ 1255202 h 2257656"/>
                  <a:gd name="connsiteX1" fmla="*/ 559339 w 7203979"/>
                  <a:gd name="connsiteY1" fmla="*/ 1099415 h 2257656"/>
                  <a:gd name="connsiteX2" fmla="*/ 10699 w 7203979"/>
                  <a:gd name="connsiteY2" fmla="*/ 632055 h 2257656"/>
                  <a:gd name="connsiteX3" fmla="*/ 3024832 w 7203979"/>
                  <a:gd name="connsiteY3" fmla="*/ 422082 h 2257656"/>
                  <a:gd name="connsiteX4" fmla="*/ 3639173 w 7203979"/>
                  <a:gd name="connsiteY4" fmla="*/ 2812 h 2257656"/>
                  <a:gd name="connsiteX5" fmla="*/ 3912816 w 7203979"/>
                  <a:gd name="connsiteY5" fmla="*/ 567708 h 2257656"/>
                  <a:gd name="connsiteX6" fmla="*/ 4420139 w 7203979"/>
                  <a:gd name="connsiteY6" fmla="*/ 632055 h 2257656"/>
                  <a:gd name="connsiteX7" fmla="*/ 4695813 w 7203979"/>
                  <a:gd name="connsiteY7" fmla="*/ 538583 h 2257656"/>
                  <a:gd name="connsiteX8" fmla="*/ 4802832 w 7203979"/>
                  <a:gd name="connsiteY8" fmla="*/ 688951 h 2257656"/>
                  <a:gd name="connsiteX9" fmla="*/ 5171979 w 7203979"/>
                  <a:gd name="connsiteY9" fmla="*/ 777004 h 2257656"/>
                  <a:gd name="connsiteX10" fmla="*/ 7203979 w 7203979"/>
                  <a:gd name="connsiteY10" fmla="*/ 191788 h 2257656"/>
                  <a:gd name="connsiteX11" fmla="*/ 5876405 w 7203979"/>
                  <a:gd name="connsiteY11" fmla="*/ 1045228 h 2257656"/>
                  <a:gd name="connsiteX12" fmla="*/ 5768032 w 7203979"/>
                  <a:gd name="connsiteY12" fmla="*/ 1776748 h 2257656"/>
                  <a:gd name="connsiteX13" fmla="*/ 5205845 w 7203979"/>
                  <a:gd name="connsiteY13" fmla="*/ 984268 h 2257656"/>
                  <a:gd name="connsiteX14" fmla="*/ 4784544 w 7203979"/>
                  <a:gd name="connsiteY14" fmla="*/ 1052002 h 2257656"/>
                  <a:gd name="connsiteX15" fmla="*/ 4670752 w 7203979"/>
                  <a:gd name="connsiteY15" fmla="*/ 1193564 h 2257656"/>
                  <a:gd name="connsiteX16" fmla="*/ 4420816 w 7203979"/>
                  <a:gd name="connsiteY16" fmla="*/ 1096028 h 2257656"/>
                  <a:gd name="connsiteX17" fmla="*/ 3790219 w 7203979"/>
                  <a:gd name="connsiteY17" fmla="*/ 1180695 h 2257656"/>
                  <a:gd name="connsiteX18" fmla="*/ 3792928 w 7203979"/>
                  <a:gd name="connsiteY18" fmla="*/ 1389991 h 2257656"/>
                  <a:gd name="connsiteX19" fmla="*/ 3519963 w 7203979"/>
                  <a:gd name="connsiteY19" fmla="*/ 1271458 h 2257656"/>
                  <a:gd name="connsiteX20" fmla="*/ 2141589 w 7203979"/>
                  <a:gd name="connsiteY20" fmla="*/ 1279586 h 2257656"/>
                  <a:gd name="connsiteX21" fmla="*/ 2231675 w 7203979"/>
                  <a:gd name="connsiteY21" fmla="*/ 1331740 h 2257656"/>
                  <a:gd name="connsiteX22" fmla="*/ 1853046 w 7203979"/>
                  <a:gd name="connsiteY22" fmla="*/ 2257656 h 2257656"/>
                  <a:gd name="connsiteX23" fmla="*/ 1304405 w 7203979"/>
                  <a:gd name="connsiteY23" fmla="*/ 1255202 h 2257656"/>
                  <a:gd name="connsiteX0" fmla="*/ 1304405 w 7203979"/>
                  <a:gd name="connsiteY0" fmla="*/ 1257366 h 2259820"/>
                  <a:gd name="connsiteX1" fmla="*/ 559339 w 7203979"/>
                  <a:gd name="connsiteY1" fmla="*/ 1101579 h 2259820"/>
                  <a:gd name="connsiteX2" fmla="*/ 10699 w 7203979"/>
                  <a:gd name="connsiteY2" fmla="*/ 634219 h 2259820"/>
                  <a:gd name="connsiteX3" fmla="*/ 3024832 w 7203979"/>
                  <a:gd name="connsiteY3" fmla="*/ 424246 h 2259820"/>
                  <a:gd name="connsiteX4" fmla="*/ 3639173 w 7203979"/>
                  <a:gd name="connsiteY4" fmla="*/ 4976 h 2259820"/>
                  <a:gd name="connsiteX5" fmla="*/ 3912816 w 7203979"/>
                  <a:gd name="connsiteY5" fmla="*/ 569872 h 2259820"/>
                  <a:gd name="connsiteX6" fmla="*/ 4420139 w 7203979"/>
                  <a:gd name="connsiteY6" fmla="*/ 634219 h 2259820"/>
                  <a:gd name="connsiteX7" fmla="*/ 4695813 w 7203979"/>
                  <a:gd name="connsiteY7" fmla="*/ 540747 h 2259820"/>
                  <a:gd name="connsiteX8" fmla="*/ 4802832 w 7203979"/>
                  <a:gd name="connsiteY8" fmla="*/ 691115 h 2259820"/>
                  <a:gd name="connsiteX9" fmla="*/ 5171979 w 7203979"/>
                  <a:gd name="connsiteY9" fmla="*/ 779168 h 2259820"/>
                  <a:gd name="connsiteX10" fmla="*/ 7203979 w 7203979"/>
                  <a:gd name="connsiteY10" fmla="*/ 193952 h 2259820"/>
                  <a:gd name="connsiteX11" fmla="*/ 5876405 w 7203979"/>
                  <a:gd name="connsiteY11" fmla="*/ 1047392 h 2259820"/>
                  <a:gd name="connsiteX12" fmla="*/ 5768032 w 7203979"/>
                  <a:gd name="connsiteY12" fmla="*/ 1778912 h 2259820"/>
                  <a:gd name="connsiteX13" fmla="*/ 5205845 w 7203979"/>
                  <a:gd name="connsiteY13" fmla="*/ 986432 h 2259820"/>
                  <a:gd name="connsiteX14" fmla="*/ 4784544 w 7203979"/>
                  <a:gd name="connsiteY14" fmla="*/ 1054166 h 2259820"/>
                  <a:gd name="connsiteX15" fmla="*/ 4670752 w 7203979"/>
                  <a:gd name="connsiteY15" fmla="*/ 1195728 h 2259820"/>
                  <a:gd name="connsiteX16" fmla="*/ 4420816 w 7203979"/>
                  <a:gd name="connsiteY16" fmla="*/ 1098192 h 2259820"/>
                  <a:gd name="connsiteX17" fmla="*/ 3790219 w 7203979"/>
                  <a:gd name="connsiteY17" fmla="*/ 1182859 h 2259820"/>
                  <a:gd name="connsiteX18" fmla="*/ 3792928 w 7203979"/>
                  <a:gd name="connsiteY18" fmla="*/ 1392155 h 2259820"/>
                  <a:gd name="connsiteX19" fmla="*/ 3519963 w 7203979"/>
                  <a:gd name="connsiteY19" fmla="*/ 1273622 h 2259820"/>
                  <a:gd name="connsiteX20" fmla="*/ 2141589 w 7203979"/>
                  <a:gd name="connsiteY20" fmla="*/ 1281750 h 2259820"/>
                  <a:gd name="connsiteX21" fmla="*/ 2231675 w 7203979"/>
                  <a:gd name="connsiteY21" fmla="*/ 1333904 h 2259820"/>
                  <a:gd name="connsiteX22" fmla="*/ 1853046 w 7203979"/>
                  <a:gd name="connsiteY22" fmla="*/ 2259820 h 2259820"/>
                  <a:gd name="connsiteX23" fmla="*/ 1304405 w 7203979"/>
                  <a:gd name="connsiteY23" fmla="*/ 1257366 h 2259820"/>
                  <a:gd name="connsiteX0" fmla="*/ 1304405 w 7203979"/>
                  <a:gd name="connsiteY0" fmla="*/ 1256145 h 2258599"/>
                  <a:gd name="connsiteX1" fmla="*/ 559339 w 7203979"/>
                  <a:gd name="connsiteY1" fmla="*/ 1100358 h 2258599"/>
                  <a:gd name="connsiteX2" fmla="*/ 10699 w 7203979"/>
                  <a:gd name="connsiteY2" fmla="*/ 632998 h 2258599"/>
                  <a:gd name="connsiteX3" fmla="*/ 3024832 w 7203979"/>
                  <a:gd name="connsiteY3" fmla="*/ 423025 h 2258599"/>
                  <a:gd name="connsiteX4" fmla="*/ 3639173 w 7203979"/>
                  <a:gd name="connsiteY4" fmla="*/ 3755 h 2258599"/>
                  <a:gd name="connsiteX5" fmla="*/ 3912816 w 7203979"/>
                  <a:gd name="connsiteY5" fmla="*/ 568651 h 2258599"/>
                  <a:gd name="connsiteX6" fmla="*/ 4420139 w 7203979"/>
                  <a:gd name="connsiteY6" fmla="*/ 632998 h 2258599"/>
                  <a:gd name="connsiteX7" fmla="*/ 4695813 w 7203979"/>
                  <a:gd name="connsiteY7" fmla="*/ 539526 h 2258599"/>
                  <a:gd name="connsiteX8" fmla="*/ 4802832 w 7203979"/>
                  <a:gd name="connsiteY8" fmla="*/ 689894 h 2258599"/>
                  <a:gd name="connsiteX9" fmla="*/ 5171979 w 7203979"/>
                  <a:gd name="connsiteY9" fmla="*/ 777947 h 2258599"/>
                  <a:gd name="connsiteX10" fmla="*/ 7203979 w 7203979"/>
                  <a:gd name="connsiteY10" fmla="*/ 192731 h 2258599"/>
                  <a:gd name="connsiteX11" fmla="*/ 5876405 w 7203979"/>
                  <a:gd name="connsiteY11" fmla="*/ 1046171 h 2258599"/>
                  <a:gd name="connsiteX12" fmla="*/ 5768032 w 7203979"/>
                  <a:gd name="connsiteY12" fmla="*/ 1777691 h 2258599"/>
                  <a:gd name="connsiteX13" fmla="*/ 5205845 w 7203979"/>
                  <a:gd name="connsiteY13" fmla="*/ 985211 h 2258599"/>
                  <a:gd name="connsiteX14" fmla="*/ 4784544 w 7203979"/>
                  <a:gd name="connsiteY14" fmla="*/ 1052945 h 2258599"/>
                  <a:gd name="connsiteX15" fmla="*/ 4670752 w 7203979"/>
                  <a:gd name="connsiteY15" fmla="*/ 1194507 h 2258599"/>
                  <a:gd name="connsiteX16" fmla="*/ 4420816 w 7203979"/>
                  <a:gd name="connsiteY16" fmla="*/ 1096971 h 2258599"/>
                  <a:gd name="connsiteX17" fmla="*/ 3790219 w 7203979"/>
                  <a:gd name="connsiteY17" fmla="*/ 1181638 h 2258599"/>
                  <a:gd name="connsiteX18" fmla="*/ 3792928 w 7203979"/>
                  <a:gd name="connsiteY18" fmla="*/ 1390934 h 2258599"/>
                  <a:gd name="connsiteX19" fmla="*/ 3519963 w 7203979"/>
                  <a:gd name="connsiteY19" fmla="*/ 1272401 h 2258599"/>
                  <a:gd name="connsiteX20" fmla="*/ 2141589 w 7203979"/>
                  <a:gd name="connsiteY20" fmla="*/ 1280529 h 2258599"/>
                  <a:gd name="connsiteX21" fmla="*/ 2231675 w 7203979"/>
                  <a:gd name="connsiteY21" fmla="*/ 1332683 h 2258599"/>
                  <a:gd name="connsiteX22" fmla="*/ 1853046 w 7203979"/>
                  <a:gd name="connsiteY22" fmla="*/ 2258599 h 2258599"/>
                  <a:gd name="connsiteX23" fmla="*/ 1304405 w 7203979"/>
                  <a:gd name="connsiteY23" fmla="*/ 1256145 h 2258599"/>
                  <a:gd name="connsiteX0" fmla="*/ 1304405 w 7203979"/>
                  <a:gd name="connsiteY0" fmla="*/ 1256114 h 2258568"/>
                  <a:gd name="connsiteX1" fmla="*/ 559339 w 7203979"/>
                  <a:gd name="connsiteY1" fmla="*/ 1100327 h 2258568"/>
                  <a:gd name="connsiteX2" fmla="*/ 10699 w 7203979"/>
                  <a:gd name="connsiteY2" fmla="*/ 632967 h 2258568"/>
                  <a:gd name="connsiteX3" fmla="*/ 2967936 w 7203979"/>
                  <a:gd name="connsiteY3" fmla="*/ 427058 h 2258568"/>
                  <a:gd name="connsiteX4" fmla="*/ 3639173 w 7203979"/>
                  <a:gd name="connsiteY4" fmla="*/ 3724 h 2258568"/>
                  <a:gd name="connsiteX5" fmla="*/ 3912816 w 7203979"/>
                  <a:gd name="connsiteY5" fmla="*/ 568620 h 2258568"/>
                  <a:gd name="connsiteX6" fmla="*/ 4420139 w 7203979"/>
                  <a:gd name="connsiteY6" fmla="*/ 632967 h 2258568"/>
                  <a:gd name="connsiteX7" fmla="*/ 4695813 w 7203979"/>
                  <a:gd name="connsiteY7" fmla="*/ 539495 h 2258568"/>
                  <a:gd name="connsiteX8" fmla="*/ 4802832 w 7203979"/>
                  <a:gd name="connsiteY8" fmla="*/ 689863 h 2258568"/>
                  <a:gd name="connsiteX9" fmla="*/ 5171979 w 7203979"/>
                  <a:gd name="connsiteY9" fmla="*/ 777916 h 2258568"/>
                  <a:gd name="connsiteX10" fmla="*/ 7203979 w 7203979"/>
                  <a:gd name="connsiteY10" fmla="*/ 192700 h 2258568"/>
                  <a:gd name="connsiteX11" fmla="*/ 5876405 w 7203979"/>
                  <a:gd name="connsiteY11" fmla="*/ 1046140 h 2258568"/>
                  <a:gd name="connsiteX12" fmla="*/ 5768032 w 7203979"/>
                  <a:gd name="connsiteY12" fmla="*/ 1777660 h 2258568"/>
                  <a:gd name="connsiteX13" fmla="*/ 5205845 w 7203979"/>
                  <a:gd name="connsiteY13" fmla="*/ 985180 h 2258568"/>
                  <a:gd name="connsiteX14" fmla="*/ 4784544 w 7203979"/>
                  <a:gd name="connsiteY14" fmla="*/ 1052914 h 2258568"/>
                  <a:gd name="connsiteX15" fmla="*/ 4670752 w 7203979"/>
                  <a:gd name="connsiteY15" fmla="*/ 1194476 h 2258568"/>
                  <a:gd name="connsiteX16" fmla="*/ 4420816 w 7203979"/>
                  <a:gd name="connsiteY16" fmla="*/ 1096940 h 2258568"/>
                  <a:gd name="connsiteX17" fmla="*/ 3790219 w 7203979"/>
                  <a:gd name="connsiteY17" fmla="*/ 1181607 h 2258568"/>
                  <a:gd name="connsiteX18" fmla="*/ 3792928 w 7203979"/>
                  <a:gd name="connsiteY18" fmla="*/ 1390903 h 2258568"/>
                  <a:gd name="connsiteX19" fmla="*/ 3519963 w 7203979"/>
                  <a:gd name="connsiteY19" fmla="*/ 1272370 h 2258568"/>
                  <a:gd name="connsiteX20" fmla="*/ 2141589 w 7203979"/>
                  <a:gd name="connsiteY20" fmla="*/ 1280498 h 2258568"/>
                  <a:gd name="connsiteX21" fmla="*/ 2231675 w 7203979"/>
                  <a:gd name="connsiteY21" fmla="*/ 1332652 h 2258568"/>
                  <a:gd name="connsiteX22" fmla="*/ 1853046 w 7203979"/>
                  <a:gd name="connsiteY22" fmla="*/ 2258568 h 2258568"/>
                  <a:gd name="connsiteX23" fmla="*/ 1304405 w 7203979"/>
                  <a:gd name="connsiteY23" fmla="*/ 1256114 h 2258568"/>
                  <a:gd name="connsiteX0" fmla="*/ 1304405 w 7203979"/>
                  <a:gd name="connsiteY0" fmla="*/ 1256114 h 2258568"/>
                  <a:gd name="connsiteX1" fmla="*/ 559339 w 7203979"/>
                  <a:gd name="connsiteY1" fmla="*/ 1100327 h 2258568"/>
                  <a:gd name="connsiteX2" fmla="*/ 10699 w 7203979"/>
                  <a:gd name="connsiteY2" fmla="*/ 632967 h 2258568"/>
                  <a:gd name="connsiteX3" fmla="*/ 2967936 w 7203979"/>
                  <a:gd name="connsiteY3" fmla="*/ 427058 h 2258568"/>
                  <a:gd name="connsiteX4" fmla="*/ 3639173 w 7203979"/>
                  <a:gd name="connsiteY4" fmla="*/ 3724 h 2258568"/>
                  <a:gd name="connsiteX5" fmla="*/ 3912816 w 7203979"/>
                  <a:gd name="connsiteY5" fmla="*/ 568620 h 2258568"/>
                  <a:gd name="connsiteX6" fmla="*/ 4420139 w 7203979"/>
                  <a:gd name="connsiteY6" fmla="*/ 632967 h 2258568"/>
                  <a:gd name="connsiteX7" fmla="*/ 4695813 w 7203979"/>
                  <a:gd name="connsiteY7" fmla="*/ 539495 h 2258568"/>
                  <a:gd name="connsiteX8" fmla="*/ 4802832 w 7203979"/>
                  <a:gd name="connsiteY8" fmla="*/ 689863 h 2258568"/>
                  <a:gd name="connsiteX9" fmla="*/ 5171979 w 7203979"/>
                  <a:gd name="connsiteY9" fmla="*/ 777916 h 2258568"/>
                  <a:gd name="connsiteX10" fmla="*/ 7203979 w 7203979"/>
                  <a:gd name="connsiteY10" fmla="*/ 192700 h 2258568"/>
                  <a:gd name="connsiteX11" fmla="*/ 5876405 w 7203979"/>
                  <a:gd name="connsiteY11" fmla="*/ 1046140 h 2258568"/>
                  <a:gd name="connsiteX12" fmla="*/ 5768032 w 7203979"/>
                  <a:gd name="connsiteY12" fmla="*/ 1777660 h 2258568"/>
                  <a:gd name="connsiteX13" fmla="*/ 5205845 w 7203979"/>
                  <a:gd name="connsiteY13" fmla="*/ 985180 h 2258568"/>
                  <a:gd name="connsiteX14" fmla="*/ 4784544 w 7203979"/>
                  <a:gd name="connsiteY14" fmla="*/ 1052914 h 2258568"/>
                  <a:gd name="connsiteX15" fmla="*/ 4670752 w 7203979"/>
                  <a:gd name="connsiteY15" fmla="*/ 1194476 h 2258568"/>
                  <a:gd name="connsiteX16" fmla="*/ 4420816 w 7203979"/>
                  <a:gd name="connsiteY16" fmla="*/ 1096940 h 2258568"/>
                  <a:gd name="connsiteX17" fmla="*/ 3790219 w 7203979"/>
                  <a:gd name="connsiteY17" fmla="*/ 1181607 h 2258568"/>
                  <a:gd name="connsiteX18" fmla="*/ 3792928 w 7203979"/>
                  <a:gd name="connsiteY18" fmla="*/ 1390903 h 2258568"/>
                  <a:gd name="connsiteX19" fmla="*/ 3519963 w 7203979"/>
                  <a:gd name="connsiteY19" fmla="*/ 1272370 h 2258568"/>
                  <a:gd name="connsiteX20" fmla="*/ 2141589 w 7203979"/>
                  <a:gd name="connsiteY20" fmla="*/ 1280498 h 2258568"/>
                  <a:gd name="connsiteX21" fmla="*/ 2231675 w 7203979"/>
                  <a:gd name="connsiteY21" fmla="*/ 1332652 h 2258568"/>
                  <a:gd name="connsiteX22" fmla="*/ 1853046 w 7203979"/>
                  <a:gd name="connsiteY22" fmla="*/ 2258568 h 2258568"/>
                  <a:gd name="connsiteX23" fmla="*/ 1304405 w 7203979"/>
                  <a:gd name="connsiteY23" fmla="*/ 1256114 h 2258568"/>
                  <a:gd name="connsiteX0" fmla="*/ 1304405 w 7203979"/>
                  <a:gd name="connsiteY0" fmla="*/ 1278302 h 2280756"/>
                  <a:gd name="connsiteX1" fmla="*/ 559339 w 7203979"/>
                  <a:gd name="connsiteY1" fmla="*/ 1122515 h 2280756"/>
                  <a:gd name="connsiteX2" fmla="*/ 10699 w 7203979"/>
                  <a:gd name="connsiteY2" fmla="*/ 655155 h 2280756"/>
                  <a:gd name="connsiteX3" fmla="*/ 2967936 w 7203979"/>
                  <a:gd name="connsiteY3" fmla="*/ 449246 h 2280756"/>
                  <a:gd name="connsiteX4" fmla="*/ 3661525 w 7203979"/>
                  <a:gd name="connsiteY4" fmla="*/ 3560 h 2280756"/>
                  <a:gd name="connsiteX5" fmla="*/ 3912816 w 7203979"/>
                  <a:gd name="connsiteY5" fmla="*/ 590808 h 2280756"/>
                  <a:gd name="connsiteX6" fmla="*/ 4420139 w 7203979"/>
                  <a:gd name="connsiteY6" fmla="*/ 655155 h 2280756"/>
                  <a:gd name="connsiteX7" fmla="*/ 4695813 w 7203979"/>
                  <a:gd name="connsiteY7" fmla="*/ 561683 h 2280756"/>
                  <a:gd name="connsiteX8" fmla="*/ 4802832 w 7203979"/>
                  <a:gd name="connsiteY8" fmla="*/ 712051 h 2280756"/>
                  <a:gd name="connsiteX9" fmla="*/ 5171979 w 7203979"/>
                  <a:gd name="connsiteY9" fmla="*/ 800104 h 2280756"/>
                  <a:gd name="connsiteX10" fmla="*/ 7203979 w 7203979"/>
                  <a:gd name="connsiteY10" fmla="*/ 214888 h 2280756"/>
                  <a:gd name="connsiteX11" fmla="*/ 5876405 w 7203979"/>
                  <a:gd name="connsiteY11" fmla="*/ 1068328 h 2280756"/>
                  <a:gd name="connsiteX12" fmla="*/ 5768032 w 7203979"/>
                  <a:gd name="connsiteY12" fmla="*/ 1799848 h 2280756"/>
                  <a:gd name="connsiteX13" fmla="*/ 5205845 w 7203979"/>
                  <a:gd name="connsiteY13" fmla="*/ 1007368 h 2280756"/>
                  <a:gd name="connsiteX14" fmla="*/ 4784544 w 7203979"/>
                  <a:gd name="connsiteY14" fmla="*/ 1075102 h 2280756"/>
                  <a:gd name="connsiteX15" fmla="*/ 4670752 w 7203979"/>
                  <a:gd name="connsiteY15" fmla="*/ 1216664 h 2280756"/>
                  <a:gd name="connsiteX16" fmla="*/ 4420816 w 7203979"/>
                  <a:gd name="connsiteY16" fmla="*/ 1119128 h 2280756"/>
                  <a:gd name="connsiteX17" fmla="*/ 3790219 w 7203979"/>
                  <a:gd name="connsiteY17" fmla="*/ 1203795 h 2280756"/>
                  <a:gd name="connsiteX18" fmla="*/ 3792928 w 7203979"/>
                  <a:gd name="connsiteY18" fmla="*/ 1413091 h 2280756"/>
                  <a:gd name="connsiteX19" fmla="*/ 3519963 w 7203979"/>
                  <a:gd name="connsiteY19" fmla="*/ 1294558 h 2280756"/>
                  <a:gd name="connsiteX20" fmla="*/ 2141589 w 7203979"/>
                  <a:gd name="connsiteY20" fmla="*/ 1302686 h 2280756"/>
                  <a:gd name="connsiteX21" fmla="*/ 2231675 w 7203979"/>
                  <a:gd name="connsiteY21" fmla="*/ 1354840 h 2280756"/>
                  <a:gd name="connsiteX22" fmla="*/ 1853046 w 7203979"/>
                  <a:gd name="connsiteY22" fmla="*/ 2280756 h 2280756"/>
                  <a:gd name="connsiteX23" fmla="*/ 1304405 w 7203979"/>
                  <a:gd name="connsiteY23" fmla="*/ 1278302 h 2280756"/>
                  <a:gd name="connsiteX0" fmla="*/ 1304405 w 7203979"/>
                  <a:gd name="connsiteY0" fmla="*/ 1274742 h 2277196"/>
                  <a:gd name="connsiteX1" fmla="*/ 559339 w 7203979"/>
                  <a:gd name="connsiteY1" fmla="*/ 1118955 h 2277196"/>
                  <a:gd name="connsiteX2" fmla="*/ 10699 w 7203979"/>
                  <a:gd name="connsiteY2" fmla="*/ 651595 h 2277196"/>
                  <a:gd name="connsiteX3" fmla="*/ 2967936 w 7203979"/>
                  <a:gd name="connsiteY3" fmla="*/ 445686 h 2277196"/>
                  <a:gd name="connsiteX4" fmla="*/ 3661525 w 7203979"/>
                  <a:gd name="connsiteY4" fmla="*/ 0 h 2277196"/>
                  <a:gd name="connsiteX5" fmla="*/ 3912816 w 7203979"/>
                  <a:gd name="connsiteY5" fmla="*/ 587248 h 2277196"/>
                  <a:gd name="connsiteX6" fmla="*/ 4420139 w 7203979"/>
                  <a:gd name="connsiteY6" fmla="*/ 651595 h 2277196"/>
                  <a:gd name="connsiteX7" fmla="*/ 4695813 w 7203979"/>
                  <a:gd name="connsiteY7" fmla="*/ 558123 h 2277196"/>
                  <a:gd name="connsiteX8" fmla="*/ 4802832 w 7203979"/>
                  <a:gd name="connsiteY8" fmla="*/ 708491 h 2277196"/>
                  <a:gd name="connsiteX9" fmla="*/ 5171979 w 7203979"/>
                  <a:gd name="connsiteY9" fmla="*/ 796544 h 2277196"/>
                  <a:gd name="connsiteX10" fmla="*/ 7203979 w 7203979"/>
                  <a:gd name="connsiteY10" fmla="*/ 211328 h 2277196"/>
                  <a:gd name="connsiteX11" fmla="*/ 5876405 w 7203979"/>
                  <a:gd name="connsiteY11" fmla="*/ 1064768 h 2277196"/>
                  <a:gd name="connsiteX12" fmla="*/ 5768032 w 7203979"/>
                  <a:gd name="connsiteY12" fmla="*/ 1796288 h 2277196"/>
                  <a:gd name="connsiteX13" fmla="*/ 5205845 w 7203979"/>
                  <a:gd name="connsiteY13" fmla="*/ 1003808 h 2277196"/>
                  <a:gd name="connsiteX14" fmla="*/ 4784544 w 7203979"/>
                  <a:gd name="connsiteY14" fmla="*/ 1071542 h 2277196"/>
                  <a:gd name="connsiteX15" fmla="*/ 4670752 w 7203979"/>
                  <a:gd name="connsiteY15" fmla="*/ 1213104 h 2277196"/>
                  <a:gd name="connsiteX16" fmla="*/ 4420816 w 7203979"/>
                  <a:gd name="connsiteY16" fmla="*/ 1115568 h 2277196"/>
                  <a:gd name="connsiteX17" fmla="*/ 3790219 w 7203979"/>
                  <a:gd name="connsiteY17" fmla="*/ 1200235 h 2277196"/>
                  <a:gd name="connsiteX18" fmla="*/ 3792928 w 7203979"/>
                  <a:gd name="connsiteY18" fmla="*/ 1409531 h 2277196"/>
                  <a:gd name="connsiteX19" fmla="*/ 3519963 w 7203979"/>
                  <a:gd name="connsiteY19" fmla="*/ 1290998 h 2277196"/>
                  <a:gd name="connsiteX20" fmla="*/ 2141589 w 7203979"/>
                  <a:gd name="connsiteY20" fmla="*/ 1299126 h 2277196"/>
                  <a:gd name="connsiteX21" fmla="*/ 2231675 w 7203979"/>
                  <a:gd name="connsiteY21" fmla="*/ 1351280 h 2277196"/>
                  <a:gd name="connsiteX22" fmla="*/ 1853046 w 7203979"/>
                  <a:gd name="connsiteY22" fmla="*/ 2277196 h 2277196"/>
                  <a:gd name="connsiteX23" fmla="*/ 1304405 w 7203979"/>
                  <a:gd name="connsiteY23" fmla="*/ 1274742 h 2277196"/>
                  <a:gd name="connsiteX0" fmla="*/ 1304405 w 7203979"/>
                  <a:gd name="connsiteY0" fmla="*/ 1219878 h 2222332"/>
                  <a:gd name="connsiteX1" fmla="*/ 559339 w 7203979"/>
                  <a:gd name="connsiteY1" fmla="*/ 1064091 h 2222332"/>
                  <a:gd name="connsiteX2" fmla="*/ 10699 w 7203979"/>
                  <a:gd name="connsiteY2" fmla="*/ 596731 h 2222332"/>
                  <a:gd name="connsiteX3" fmla="*/ 2967936 w 7203979"/>
                  <a:gd name="connsiteY3" fmla="*/ 390822 h 2222332"/>
                  <a:gd name="connsiteX4" fmla="*/ 3578213 w 7203979"/>
                  <a:gd name="connsiteY4" fmla="*/ 0 h 2222332"/>
                  <a:gd name="connsiteX5" fmla="*/ 3912816 w 7203979"/>
                  <a:gd name="connsiteY5" fmla="*/ 532384 h 2222332"/>
                  <a:gd name="connsiteX6" fmla="*/ 4420139 w 7203979"/>
                  <a:gd name="connsiteY6" fmla="*/ 596731 h 2222332"/>
                  <a:gd name="connsiteX7" fmla="*/ 4695813 w 7203979"/>
                  <a:gd name="connsiteY7" fmla="*/ 503259 h 2222332"/>
                  <a:gd name="connsiteX8" fmla="*/ 4802832 w 7203979"/>
                  <a:gd name="connsiteY8" fmla="*/ 653627 h 2222332"/>
                  <a:gd name="connsiteX9" fmla="*/ 5171979 w 7203979"/>
                  <a:gd name="connsiteY9" fmla="*/ 741680 h 2222332"/>
                  <a:gd name="connsiteX10" fmla="*/ 7203979 w 7203979"/>
                  <a:gd name="connsiteY10" fmla="*/ 156464 h 2222332"/>
                  <a:gd name="connsiteX11" fmla="*/ 5876405 w 7203979"/>
                  <a:gd name="connsiteY11" fmla="*/ 1009904 h 2222332"/>
                  <a:gd name="connsiteX12" fmla="*/ 5768032 w 7203979"/>
                  <a:gd name="connsiteY12" fmla="*/ 1741424 h 2222332"/>
                  <a:gd name="connsiteX13" fmla="*/ 5205845 w 7203979"/>
                  <a:gd name="connsiteY13" fmla="*/ 948944 h 2222332"/>
                  <a:gd name="connsiteX14" fmla="*/ 4784544 w 7203979"/>
                  <a:gd name="connsiteY14" fmla="*/ 1016678 h 2222332"/>
                  <a:gd name="connsiteX15" fmla="*/ 4670752 w 7203979"/>
                  <a:gd name="connsiteY15" fmla="*/ 1158240 h 2222332"/>
                  <a:gd name="connsiteX16" fmla="*/ 4420816 w 7203979"/>
                  <a:gd name="connsiteY16" fmla="*/ 1060704 h 2222332"/>
                  <a:gd name="connsiteX17" fmla="*/ 3790219 w 7203979"/>
                  <a:gd name="connsiteY17" fmla="*/ 1145371 h 2222332"/>
                  <a:gd name="connsiteX18" fmla="*/ 3792928 w 7203979"/>
                  <a:gd name="connsiteY18" fmla="*/ 1354667 h 2222332"/>
                  <a:gd name="connsiteX19" fmla="*/ 3519963 w 7203979"/>
                  <a:gd name="connsiteY19" fmla="*/ 1236134 h 2222332"/>
                  <a:gd name="connsiteX20" fmla="*/ 2141589 w 7203979"/>
                  <a:gd name="connsiteY20" fmla="*/ 1244262 h 2222332"/>
                  <a:gd name="connsiteX21" fmla="*/ 2231675 w 7203979"/>
                  <a:gd name="connsiteY21" fmla="*/ 1296416 h 2222332"/>
                  <a:gd name="connsiteX22" fmla="*/ 1853046 w 7203979"/>
                  <a:gd name="connsiteY22" fmla="*/ 2222332 h 2222332"/>
                  <a:gd name="connsiteX23" fmla="*/ 1304405 w 7203979"/>
                  <a:gd name="connsiteY23" fmla="*/ 1219878 h 2222332"/>
                  <a:gd name="connsiteX0" fmla="*/ 1304405 w 7203979"/>
                  <a:gd name="connsiteY0" fmla="*/ 1247202 h 2249656"/>
                  <a:gd name="connsiteX1" fmla="*/ 559339 w 7203979"/>
                  <a:gd name="connsiteY1" fmla="*/ 1091415 h 2249656"/>
                  <a:gd name="connsiteX2" fmla="*/ 10699 w 7203979"/>
                  <a:gd name="connsiteY2" fmla="*/ 624055 h 2249656"/>
                  <a:gd name="connsiteX3" fmla="*/ 2967936 w 7203979"/>
                  <a:gd name="connsiteY3" fmla="*/ 418146 h 2249656"/>
                  <a:gd name="connsiteX4" fmla="*/ 3578213 w 7203979"/>
                  <a:gd name="connsiteY4" fmla="*/ 27324 h 2249656"/>
                  <a:gd name="connsiteX5" fmla="*/ 3912816 w 7203979"/>
                  <a:gd name="connsiteY5" fmla="*/ 559708 h 2249656"/>
                  <a:gd name="connsiteX6" fmla="*/ 4420139 w 7203979"/>
                  <a:gd name="connsiteY6" fmla="*/ 624055 h 2249656"/>
                  <a:gd name="connsiteX7" fmla="*/ 4695813 w 7203979"/>
                  <a:gd name="connsiteY7" fmla="*/ 530583 h 2249656"/>
                  <a:gd name="connsiteX8" fmla="*/ 4802832 w 7203979"/>
                  <a:gd name="connsiteY8" fmla="*/ 680951 h 2249656"/>
                  <a:gd name="connsiteX9" fmla="*/ 5171979 w 7203979"/>
                  <a:gd name="connsiteY9" fmla="*/ 769004 h 2249656"/>
                  <a:gd name="connsiteX10" fmla="*/ 7203979 w 7203979"/>
                  <a:gd name="connsiteY10" fmla="*/ 183788 h 2249656"/>
                  <a:gd name="connsiteX11" fmla="*/ 5876405 w 7203979"/>
                  <a:gd name="connsiteY11" fmla="*/ 1037228 h 2249656"/>
                  <a:gd name="connsiteX12" fmla="*/ 5768032 w 7203979"/>
                  <a:gd name="connsiteY12" fmla="*/ 1768748 h 2249656"/>
                  <a:gd name="connsiteX13" fmla="*/ 5205845 w 7203979"/>
                  <a:gd name="connsiteY13" fmla="*/ 976268 h 2249656"/>
                  <a:gd name="connsiteX14" fmla="*/ 4784544 w 7203979"/>
                  <a:gd name="connsiteY14" fmla="*/ 1044002 h 2249656"/>
                  <a:gd name="connsiteX15" fmla="*/ 4670752 w 7203979"/>
                  <a:gd name="connsiteY15" fmla="*/ 1185564 h 2249656"/>
                  <a:gd name="connsiteX16" fmla="*/ 4420816 w 7203979"/>
                  <a:gd name="connsiteY16" fmla="*/ 1088028 h 2249656"/>
                  <a:gd name="connsiteX17" fmla="*/ 3790219 w 7203979"/>
                  <a:gd name="connsiteY17" fmla="*/ 1172695 h 2249656"/>
                  <a:gd name="connsiteX18" fmla="*/ 3792928 w 7203979"/>
                  <a:gd name="connsiteY18" fmla="*/ 1381991 h 2249656"/>
                  <a:gd name="connsiteX19" fmla="*/ 3519963 w 7203979"/>
                  <a:gd name="connsiteY19" fmla="*/ 1263458 h 2249656"/>
                  <a:gd name="connsiteX20" fmla="*/ 2141589 w 7203979"/>
                  <a:gd name="connsiteY20" fmla="*/ 1271586 h 2249656"/>
                  <a:gd name="connsiteX21" fmla="*/ 2231675 w 7203979"/>
                  <a:gd name="connsiteY21" fmla="*/ 1323740 h 2249656"/>
                  <a:gd name="connsiteX22" fmla="*/ 1853046 w 7203979"/>
                  <a:gd name="connsiteY22" fmla="*/ 2249656 h 2249656"/>
                  <a:gd name="connsiteX23" fmla="*/ 1304405 w 7203979"/>
                  <a:gd name="connsiteY23" fmla="*/ 1247202 h 2249656"/>
                  <a:gd name="connsiteX0" fmla="*/ 1304405 w 7203979"/>
                  <a:gd name="connsiteY0" fmla="*/ 1260895 h 2263349"/>
                  <a:gd name="connsiteX1" fmla="*/ 559339 w 7203979"/>
                  <a:gd name="connsiteY1" fmla="*/ 1105108 h 2263349"/>
                  <a:gd name="connsiteX2" fmla="*/ 10699 w 7203979"/>
                  <a:gd name="connsiteY2" fmla="*/ 637748 h 2263349"/>
                  <a:gd name="connsiteX3" fmla="*/ 2967936 w 7203979"/>
                  <a:gd name="connsiteY3" fmla="*/ 431839 h 2263349"/>
                  <a:gd name="connsiteX4" fmla="*/ 3576181 w 7203979"/>
                  <a:gd name="connsiteY4" fmla="*/ 26793 h 2263349"/>
                  <a:gd name="connsiteX5" fmla="*/ 3912816 w 7203979"/>
                  <a:gd name="connsiteY5" fmla="*/ 573401 h 2263349"/>
                  <a:gd name="connsiteX6" fmla="*/ 4420139 w 7203979"/>
                  <a:gd name="connsiteY6" fmla="*/ 637748 h 2263349"/>
                  <a:gd name="connsiteX7" fmla="*/ 4695813 w 7203979"/>
                  <a:gd name="connsiteY7" fmla="*/ 544276 h 2263349"/>
                  <a:gd name="connsiteX8" fmla="*/ 4802832 w 7203979"/>
                  <a:gd name="connsiteY8" fmla="*/ 694644 h 2263349"/>
                  <a:gd name="connsiteX9" fmla="*/ 5171979 w 7203979"/>
                  <a:gd name="connsiteY9" fmla="*/ 782697 h 2263349"/>
                  <a:gd name="connsiteX10" fmla="*/ 7203979 w 7203979"/>
                  <a:gd name="connsiteY10" fmla="*/ 197481 h 2263349"/>
                  <a:gd name="connsiteX11" fmla="*/ 5876405 w 7203979"/>
                  <a:gd name="connsiteY11" fmla="*/ 1050921 h 2263349"/>
                  <a:gd name="connsiteX12" fmla="*/ 5768032 w 7203979"/>
                  <a:gd name="connsiteY12" fmla="*/ 1782441 h 2263349"/>
                  <a:gd name="connsiteX13" fmla="*/ 5205845 w 7203979"/>
                  <a:gd name="connsiteY13" fmla="*/ 989961 h 2263349"/>
                  <a:gd name="connsiteX14" fmla="*/ 4784544 w 7203979"/>
                  <a:gd name="connsiteY14" fmla="*/ 1057695 h 2263349"/>
                  <a:gd name="connsiteX15" fmla="*/ 4670752 w 7203979"/>
                  <a:gd name="connsiteY15" fmla="*/ 1199257 h 2263349"/>
                  <a:gd name="connsiteX16" fmla="*/ 4420816 w 7203979"/>
                  <a:gd name="connsiteY16" fmla="*/ 1101721 h 2263349"/>
                  <a:gd name="connsiteX17" fmla="*/ 3790219 w 7203979"/>
                  <a:gd name="connsiteY17" fmla="*/ 1186388 h 2263349"/>
                  <a:gd name="connsiteX18" fmla="*/ 3792928 w 7203979"/>
                  <a:gd name="connsiteY18" fmla="*/ 1395684 h 2263349"/>
                  <a:gd name="connsiteX19" fmla="*/ 3519963 w 7203979"/>
                  <a:gd name="connsiteY19" fmla="*/ 1277151 h 2263349"/>
                  <a:gd name="connsiteX20" fmla="*/ 2141589 w 7203979"/>
                  <a:gd name="connsiteY20" fmla="*/ 1285279 h 2263349"/>
                  <a:gd name="connsiteX21" fmla="*/ 2231675 w 7203979"/>
                  <a:gd name="connsiteY21" fmla="*/ 1337433 h 2263349"/>
                  <a:gd name="connsiteX22" fmla="*/ 1853046 w 7203979"/>
                  <a:gd name="connsiteY22" fmla="*/ 2263349 h 2263349"/>
                  <a:gd name="connsiteX23" fmla="*/ 1304405 w 7203979"/>
                  <a:gd name="connsiteY23" fmla="*/ 1260895 h 2263349"/>
                  <a:gd name="connsiteX0" fmla="*/ 1304405 w 7203979"/>
                  <a:gd name="connsiteY0" fmla="*/ 1260895 h 2263349"/>
                  <a:gd name="connsiteX1" fmla="*/ 559339 w 7203979"/>
                  <a:gd name="connsiteY1" fmla="*/ 1105108 h 2263349"/>
                  <a:gd name="connsiteX2" fmla="*/ 10699 w 7203979"/>
                  <a:gd name="connsiteY2" fmla="*/ 637748 h 2263349"/>
                  <a:gd name="connsiteX3" fmla="*/ 2967936 w 7203979"/>
                  <a:gd name="connsiteY3" fmla="*/ 431839 h 2263349"/>
                  <a:gd name="connsiteX4" fmla="*/ 3576181 w 7203979"/>
                  <a:gd name="connsiteY4" fmla="*/ 26793 h 2263349"/>
                  <a:gd name="connsiteX5" fmla="*/ 3912816 w 7203979"/>
                  <a:gd name="connsiteY5" fmla="*/ 573401 h 2263349"/>
                  <a:gd name="connsiteX6" fmla="*/ 4420139 w 7203979"/>
                  <a:gd name="connsiteY6" fmla="*/ 637748 h 2263349"/>
                  <a:gd name="connsiteX7" fmla="*/ 4695813 w 7203979"/>
                  <a:gd name="connsiteY7" fmla="*/ 544276 h 2263349"/>
                  <a:gd name="connsiteX8" fmla="*/ 4802832 w 7203979"/>
                  <a:gd name="connsiteY8" fmla="*/ 694644 h 2263349"/>
                  <a:gd name="connsiteX9" fmla="*/ 5171979 w 7203979"/>
                  <a:gd name="connsiteY9" fmla="*/ 782697 h 2263349"/>
                  <a:gd name="connsiteX10" fmla="*/ 7203979 w 7203979"/>
                  <a:gd name="connsiteY10" fmla="*/ 197481 h 2263349"/>
                  <a:gd name="connsiteX11" fmla="*/ 5876405 w 7203979"/>
                  <a:gd name="connsiteY11" fmla="*/ 1050921 h 2263349"/>
                  <a:gd name="connsiteX12" fmla="*/ 5768032 w 7203979"/>
                  <a:gd name="connsiteY12" fmla="*/ 1782441 h 2263349"/>
                  <a:gd name="connsiteX13" fmla="*/ 5205845 w 7203979"/>
                  <a:gd name="connsiteY13" fmla="*/ 989961 h 2263349"/>
                  <a:gd name="connsiteX14" fmla="*/ 4784544 w 7203979"/>
                  <a:gd name="connsiteY14" fmla="*/ 1057695 h 2263349"/>
                  <a:gd name="connsiteX15" fmla="*/ 4670752 w 7203979"/>
                  <a:gd name="connsiteY15" fmla="*/ 1199257 h 2263349"/>
                  <a:gd name="connsiteX16" fmla="*/ 4420816 w 7203979"/>
                  <a:gd name="connsiteY16" fmla="*/ 1101721 h 2263349"/>
                  <a:gd name="connsiteX17" fmla="*/ 3790219 w 7203979"/>
                  <a:gd name="connsiteY17" fmla="*/ 1186388 h 2263349"/>
                  <a:gd name="connsiteX18" fmla="*/ 3792928 w 7203979"/>
                  <a:gd name="connsiteY18" fmla="*/ 1395684 h 2263349"/>
                  <a:gd name="connsiteX19" fmla="*/ 3519963 w 7203979"/>
                  <a:gd name="connsiteY19" fmla="*/ 1277151 h 2263349"/>
                  <a:gd name="connsiteX20" fmla="*/ 2141589 w 7203979"/>
                  <a:gd name="connsiteY20" fmla="*/ 1285279 h 2263349"/>
                  <a:gd name="connsiteX21" fmla="*/ 2231675 w 7203979"/>
                  <a:gd name="connsiteY21" fmla="*/ 1337433 h 2263349"/>
                  <a:gd name="connsiteX22" fmla="*/ 1853046 w 7203979"/>
                  <a:gd name="connsiteY22" fmla="*/ 2263349 h 2263349"/>
                  <a:gd name="connsiteX23" fmla="*/ 1304405 w 7203979"/>
                  <a:gd name="connsiteY23" fmla="*/ 1260895 h 2263349"/>
                  <a:gd name="connsiteX0" fmla="*/ 1304405 w 7203979"/>
                  <a:gd name="connsiteY0" fmla="*/ 1260895 h 2263349"/>
                  <a:gd name="connsiteX1" fmla="*/ 559339 w 7203979"/>
                  <a:gd name="connsiteY1" fmla="*/ 1105108 h 2263349"/>
                  <a:gd name="connsiteX2" fmla="*/ 10699 w 7203979"/>
                  <a:gd name="connsiteY2" fmla="*/ 637748 h 2263349"/>
                  <a:gd name="connsiteX3" fmla="*/ 2967936 w 7203979"/>
                  <a:gd name="connsiteY3" fmla="*/ 431839 h 2263349"/>
                  <a:gd name="connsiteX4" fmla="*/ 3576181 w 7203979"/>
                  <a:gd name="connsiteY4" fmla="*/ 26793 h 2263349"/>
                  <a:gd name="connsiteX5" fmla="*/ 3912816 w 7203979"/>
                  <a:gd name="connsiteY5" fmla="*/ 573401 h 2263349"/>
                  <a:gd name="connsiteX6" fmla="*/ 4420139 w 7203979"/>
                  <a:gd name="connsiteY6" fmla="*/ 637748 h 2263349"/>
                  <a:gd name="connsiteX7" fmla="*/ 4695813 w 7203979"/>
                  <a:gd name="connsiteY7" fmla="*/ 544276 h 2263349"/>
                  <a:gd name="connsiteX8" fmla="*/ 4802832 w 7203979"/>
                  <a:gd name="connsiteY8" fmla="*/ 694644 h 2263349"/>
                  <a:gd name="connsiteX9" fmla="*/ 5171979 w 7203979"/>
                  <a:gd name="connsiteY9" fmla="*/ 782697 h 2263349"/>
                  <a:gd name="connsiteX10" fmla="*/ 7203979 w 7203979"/>
                  <a:gd name="connsiteY10" fmla="*/ 197481 h 2263349"/>
                  <a:gd name="connsiteX11" fmla="*/ 5876405 w 7203979"/>
                  <a:gd name="connsiteY11" fmla="*/ 1050921 h 2263349"/>
                  <a:gd name="connsiteX12" fmla="*/ 5768032 w 7203979"/>
                  <a:gd name="connsiteY12" fmla="*/ 1782441 h 2263349"/>
                  <a:gd name="connsiteX13" fmla="*/ 5205845 w 7203979"/>
                  <a:gd name="connsiteY13" fmla="*/ 989961 h 2263349"/>
                  <a:gd name="connsiteX14" fmla="*/ 4784544 w 7203979"/>
                  <a:gd name="connsiteY14" fmla="*/ 1057695 h 2263349"/>
                  <a:gd name="connsiteX15" fmla="*/ 4670752 w 7203979"/>
                  <a:gd name="connsiteY15" fmla="*/ 1199257 h 2263349"/>
                  <a:gd name="connsiteX16" fmla="*/ 4420816 w 7203979"/>
                  <a:gd name="connsiteY16" fmla="*/ 1101721 h 2263349"/>
                  <a:gd name="connsiteX17" fmla="*/ 3790219 w 7203979"/>
                  <a:gd name="connsiteY17" fmla="*/ 1186388 h 2263349"/>
                  <a:gd name="connsiteX18" fmla="*/ 3792928 w 7203979"/>
                  <a:gd name="connsiteY18" fmla="*/ 1395684 h 2263349"/>
                  <a:gd name="connsiteX19" fmla="*/ 3519963 w 7203979"/>
                  <a:gd name="connsiteY19" fmla="*/ 1277151 h 2263349"/>
                  <a:gd name="connsiteX20" fmla="*/ 2141589 w 7203979"/>
                  <a:gd name="connsiteY20" fmla="*/ 1285279 h 2263349"/>
                  <a:gd name="connsiteX21" fmla="*/ 2231675 w 7203979"/>
                  <a:gd name="connsiteY21" fmla="*/ 1337433 h 2263349"/>
                  <a:gd name="connsiteX22" fmla="*/ 1853046 w 7203979"/>
                  <a:gd name="connsiteY22" fmla="*/ 2263349 h 2263349"/>
                  <a:gd name="connsiteX23" fmla="*/ 1304405 w 7203979"/>
                  <a:gd name="connsiteY23" fmla="*/ 1260895 h 2263349"/>
                  <a:gd name="connsiteX0" fmla="*/ 1304405 w 7203979"/>
                  <a:gd name="connsiteY0" fmla="*/ 1260895 h 2263349"/>
                  <a:gd name="connsiteX1" fmla="*/ 559339 w 7203979"/>
                  <a:gd name="connsiteY1" fmla="*/ 1105108 h 2263349"/>
                  <a:gd name="connsiteX2" fmla="*/ 10699 w 7203979"/>
                  <a:gd name="connsiteY2" fmla="*/ 637748 h 2263349"/>
                  <a:gd name="connsiteX3" fmla="*/ 2967936 w 7203979"/>
                  <a:gd name="connsiteY3" fmla="*/ 431839 h 2263349"/>
                  <a:gd name="connsiteX4" fmla="*/ 3576181 w 7203979"/>
                  <a:gd name="connsiteY4" fmla="*/ 26793 h 2263349"/>
                  <a:gd name="connsiteX5" fmla="*/ 3912816 w 7203979"/>
                  <a:gd name="connsiteY5" fmla="*/ 573401 h 2263349"/>
                  <a:gd name="connsiteX6" fmla="*/ 4420139 w 7203979"/>
                  <a:gd name="connsiteY6" fmla="*/ 637748 h 2263349"/>
                  <a:gd name="connsiteX7" fmla="*/ 4695813 w 7203979"/>
                  <a:gd name="connsiteY7" fmla="*/ 544276 h 2263349"/>
                  <a:gd name="connsiteX8" fmla="*/ 4802832 w 7203979"/>
                  <a:gd name="connsiteY8" fmla="*/ 694644 h 2263349"/>
                  <a:gd name="connsiteX9" fmla="*/ 5171979 w 7203979"/>
                  <a:gd name="connsiteY9" fmla="*/ 782697 h 2263349"/>
                  <a:gd name="connsiteX10" fmla="*/ 7203979 w 7203979"/>
                  <a:gd name="connsiteY10" fmla="*/ 197481 h 2263349"/>
                  <a:gd name="connsiteX11" fmla="*/ 5876405 w 7203979"/>
                  <a:gd name="connsiteY11" fmla="*/ 1050921 h 2263349"/>
                  <a:gd name="connsiteX12" fmla="*/ 5768032 w 7203979"/>
                  <a:gd name="connsiteY12" fmla="*/ 1782441 h 2263349"/>
                  <a:gd name="connsiteX13" fmla="*/ 5205845 w 7203979"/>
                  <a:gd name="connsiteY13" fmla="*/ 989961 h 2263349"/>
                  <a:gd name="connsiteX14" fmla="*/ 4784544 w 7203979"/>
                  <a:gd name="connsiteY14" fmla="*/ 1057695 h 2263349"/>
                  <a:gd name="connsiteX15" fmla="*/ 4670752 w 7203979"/>
                  <a:gd name="connsiteY15" fmla="*/ 1199257 h 2263349"/>
                  <a:gd name="connsiteX16" fmla="*/ 4420816 w 7203979"/>
                  <a:gd name="connsiteY16" fmla="*/ 1101721 h 2263349"/>
                  <a:gd name="connsiteX17" fmla="*/ 3790219 w 7203979"/>
                  <a:gd name="connsiteY17" fmla="*/ 1186388 h 2263349"/>
                  <a:gd name="connsiteX18" fmla="*/ 3792928 w 7203979"/>
                  <a:gd name="connsiteY18" fmla="*/ 1395684 h 2263349"/>
                  <a:gd name="connsiteX19" fmla="*/ 3519963 w 7203979"/>
                  <a:gd name="connsiteY19" fmla="*/ 1277151 h 2263349"/>
                  <a:gd name="connsiteX20" fmla="*/ 2141589 w 7203979"/>
                  <a:gd name="connsiteY20" fmla="*/ 1285279 h 2263349"/>
                  <a:gd name="connsiteX21" fmla="*/ 2231675 w 7203979"/>
                  <a:gd name="connsiteY21" fmla="*/ 1337433 h 2263349"/>
                  <a:gd name="connsiteX22" fmla="*/ 1853046 w 7203979"/>
                  <a:gd name="connsiteY22" fmla="*/ 2263349 h 2263349"/>
                  <a:gd name="connsiteX23" fmla="*/ 1304405 w 7203979"/>
                  <a:gd name="connsiteY23" fmla="*/ 1260895 h 2263349"/>
                  <a:gd name="connsiteX0" fmla="*/ 1304405 w 7203979"/>
                  <a:gd name="connsiteY0" fmla="*/ 1260895 h 2263349"/>
                  <a:gd name="connsiteX1" fmla="*/ 559339 w 7203979"/>
                  <a:gd name="connsiteY1" fmla="*/ 1105108 h 2263349"/>
                  <a:gd name="connsiteX2" fmla="*/ 10699 w 7203979"/>
                  <a:gd name="connsiteY2" fmla="*/ 637748 h 2263349"/>
                  <a:gd name="connsiteX3" fmla="*/ 950160 w 7203979"/>
                  <a:gd name="connsiteY3" fmla="*/ 412196 h 2263349"/>
                  <a:gd name="connsiteX4" fmla="*/ 2967936 w 7203979"/>
                  <a:gd name="connsiteY4" fmla="*/ 431839 h 2263349"/>
                  <a:gd name="connsiteX5" fmla="*/ 3576181 w 7203979"/>
                  <a:gd name="connsiteY5" fmla="*/ 26793 h 2263349"/>
                  <a:gd name="connsiteX6" fmla="*/ 3912816 w 7203979"/>
                  <a:gd name="connsiteY6" fmla="*/ 573401 h 2263349"/>
                  <a:gd name="connsiteX7" fmla="*/ 4420139 w 7203979"/>
                  <a:gd name="connsiteY7" fmla="*/ 637748 h 2263349"/>
                  <a:gd name="connsiteX8" fmla="*/ 4695813 w 7203979"/>
                  <a:gd name="connsiteY8" fmla="*/ 544276 h 2263349"/>
                  <a:gd name="connsiteX9" fmla="*/ 4802832 w 7203979"/>
                  <a:gd name="connsiteY9" fmla="*/ 694644 h 2263349"/>
                  <a:gd name="connsiteX10" fmla="*/ 5171979 w 7203979"/>
                  <a:gd name="connsiteY10" fmla="*/ 782697 h 2263349"/>
                  <a:gd name="connsiteX11" fmla="*/ 7203979 w 7203979"/>
                  <a:gd name="connsiteY11" fmla="*/ 197481 h 2263349"/>
                  <a:gd name="connsiteX12" fmla="*/ 5876405 w 7203979"/>
                  <a:gd name="connsiteY12" fmla="*/ 1050921 h 2263349"/>
                  <a:gd name="connsiteX13" fmla="*/ 5768032 w 7203979"/>
                  <a:gd name="connsiteY13" fmla="*/ 1782441 h 2263349"/>
                  <a:gd name="connsiteX14" fmla="*/ 5205845 w 7203979"/>
                  <a:gd name="connsiteY14" fmla="*/ 989961 h 2263349"/>
                  <a:gd name="connsiteX15" fmla="*/ 4784544 w 7203979"/>
                  <a:gd name="connsiteY15" fmla="*/ 1057695 h 2263349"/>
                  <a:gd name="connsiteX16" fmla="*/ 4670752 w 7203979"/>
                  <a:gd name="connsiteY16" fmla="*/ 1199257 h 2263349"/>
                  <a:gd name="connsiteX17" fmla="*/ 4420816 w 7203979"/>
                  <a:gd name="connsiteY17" fmla="*/ 1101721 h 2263349"/>
                  <a:gd name="connsiteX18" fmla="*/ 3790219 w 7203979"/>
                  <a:gd name="connsiteY18" fmla="*/ 1186388 h 2263349"/>
                  <a:gd name="connsiteX19" fmla="*/ 3792928 w 7203979"/>
                  <a:gd name="connsiteY19" fmla="*/ 1395684 h 2263349"/>
                  <a:gd name="connsiteX20" fmla="*/ 3519963 w 7203979"/>
                  <a:gd name="connsiteY20" fmla="*/ 1277151 h 2263349"/>
                  <a:gd name="connsiteX21" fmla="*/ 2141589 w 7203979"/>
                  <a:gd name="connsiteY21" fmla="*/ 1285279 h 2263349"/>
                  <a:gd name="connsiteX22" fmla="*/ 2231675 w 7203979"/>
                  <a:gd name="connsiteY22" fmla="*/ 1337433 h 2263349"/>
                  <a:gd name="connsiteX23" fmla="*/ 1853046 w 7203979"/>
                  <a:gd name="connsiteY23" fmla="*/ 2263349 h 2263349"/>
                  <a:gd name="connsiteX24" fmla="*/ 1304405 w 7203979"/>
                  <a:gd name="connsiteY24" fmla="*/ 1260895 h 2263349"/>
                  <a:gd name="connsiteX0" fmla="*/ 1304405 w 7203979"/>
                  <a:gd name="connsiteY0" fmla="*/ 1260895 h 2263349"/>
                  <a:gd name="connsiteX1" fmla="*/ 559339 w 7203979"/>
                  <a:gd name="connsiteY1" fmla="*/ 1105108 h 2263349"/>
                  <a:gd name="connsiteX2" fmla="*/ 10699 w 7203979"/>
                  <a:gd name="connsiteY2" fmla="*/ 637748 h 2263349"/>
                  <a:gd name="connsiteX3" fmla="*/ 950160 w 7203979"/>
                  <a:gd name="connsiteY3" fmla="*/ 412196 h 2263349"/>
                  <a:gd name="connsiteX4" fmla="*/ 2967936 w 7203979"/>
                  <a:gd name="connsiteY4" fmla="*/ 431839 h 2263349"/>
                  <a:gd name="connsiteX5" fmla="*/ 3576181 w 7203979"/>
                  <a:gd name="connsiteY5" fmla="*/ 26793 h 2263349"/>
                  <a:gd name="connsiteX6" fmla="*/ 3912816 w 7203979"/>
                  <a:gd name="connsiteY6" fmla="*/ 573401 h 2263349"/>
                  <a:gd name="connsiteX7" fmla="*/ 4420139 w 7203979"/>
                  <a:gd name="connsiteY7" fmla="*/ 637748 h 2263349"/>
                  <a:gd name="connsiteX8" fmla="*/ 4695813 w 7203979"/>
                  <a:gd name="connsiteY8" fmla="*/ 544276 h 2263349"/>
                  <a:gd name="connsiteX9" fmla="*/ 4802832 w 7203979"/>
                  <a:gd name="connsiteY9" fmla="*/ 694644 h 2263349"/>
                  <a:gd name="connsiteX10" fmla="*/ 5171979 w 7203979"/>
                  <a:gd name="connsiteY10" fmla="*/ 782697 h 2263349"/>
                  <a:gd name="connsiteX11" fmla="*/ 7203979 w 7203979"/>
                  <a:gd name="connsiteY11" fmla="*/ 197481 h 2263349"/>
                  <a:gd name="connsiteX12" fmla="*/ 5876405 w 7203979"/>
                  <a:gd name="connsiteY12" fmla="*/ 1050921 h 2263349"/>
                  <a:gd name="connsiteX13" fmla="*/ 5768032 w 7203979"/>
                  <a:gd name="connsiteY13" fmla="*/ 1782441 h 2263349"/>
                  <a:gd name="connsiteX14" fmla="*/ 5205845 w 7203979"/>
                  <a:gd name="connsiteY14" fmla="*/ 989961 h 2263349"/>
                  <a:gd name="connsiteX15" fmla="*/ 4784544 w 7203979"/>
                  <a:gd name="connsiteY15" fmla="*/ 1057695 h 2263349"/>
                  <a:gd name="connsiteX16" fmla="*/ 4670752 w 7203979"/>
                  <a:gd name="connsiteY16" fmla="*/ 1199257 h 2263349"/>
                  <a:gd name="connsiteX17" fmla="*/ 4420816 w 7203979"/>
                  <a:gd name="connsiteY17" fmla="*/ 1101721 h 2263349"/>
                  <a:gd name="connsiteX18" fmla="*/ 3790219 w 7203979"/>
                  <a:gd name="connsiteY18" fmla="*/ 1186388 h 2263349"/>
                  <a:gd name="connsiteX19" fmla="*/ 3792928 w 7203979"/>
                  <a:gd name="connsiteY19" fmla="*/ 1395684 h 2263349"/>
                  <a:gd name="connsiteX20" fmla="*/ 3519963 w 7203979"/>
                  <a:gd name="connsiteY20" fmla="*/ 1277151 h 2263349"/>
                  <a:gd name="connsiteX21" fmla="*/ 2141589 w 7203979"/>
                  <a:gd name="connsiteY21" fmla="*/ 1285279 h 2263349"/>
                  <a:gd name="connsiteX22" fmla="*/ 2231675 w 7203979"/>
                  <a:gd name="connsiteY22" fmla="*/ 1337433 h 2263349"/>
                  <a:gd name="connsiteX23" fmla="*/ 1853046 w 7203979"/>
                  <a:gd name="connsiteY23" fmla="*/ 2263349 h 2263349"/>
                  <a:gd name="connsiteX24" fmla="*/ 1304405 w 7203979"/>
                  <a:gd name="connsiteY24" fmla="*/ 1260895 h 2263349"/>
                  <a:gd name="connsiteX0" fmla="*/ 1304405 w 7203979"/>
                  <a:gd name="connsiteY0" fmla="*/ 1260895 h 2263349"/>
                  <a:gd name="connsiteX1" fmla="*/ 559339 w 7203979"/>
                  <a:gd name="connsiteY1" fmla="*/ 1105108 h 2263349"/>
                  <a:gd name="connsiteX2" fmla="*/ 10699 w 7203979"/>
                  <a:gd name="connsiteY2" fmla="*/ 637748 h 2263349"/>
                  <a:gd name="connsiteX3" fmla="*/ 950160 w 7203979"/>
                  <a:gd name="connsiteY3" fmla="*/ 450804 h 2263349"/>
                  <a:gd name="connsiteX4" fmla="*/ 2967936 w 7203979"/>
                  <a:gd name="connsiteY4" fmla="*/ 431839 h 2263349"/>
                  <a:gd name="connsiteX5" fmla="*/ 3576181 w 7203979"/>
                  <a:gd name="connsiteY5" fmla="*/ 26793 h 2263349"/>
                  <a:gd name="connsiteX6" fmla="*/ 3912816 w 7203979"/>
                  <a:gd name="connsiteY6" fmla="*/ 573401 h 2263349"/>
                  <a:gd name="connsiteX7" fmla="*/ 4420139 w 7203979"/>
                  <a:gd name="connsiteY7" fmla="*/ 637748 h 2263349"/>
                  <a:gd name="connsiteX8" fmla="*/ 4695813 w 7203979"/>
                  <a:gd name="connsiteY8" fmla="*/ 544276 h 2263349"/>
                  <a:gd name="connsiteX9" fmla="*/ 4802832 w 7203979"/>
                  <a:gd name="connsiteY9" fmla="*/ 694644 h 2263349"/>
                  <a:gd name="connsiteX10" fmla="*/ 5171979 w 7203979"/>
                  <a:gd name="connsiteY10" fmla="*/ 782697 h 2263349"/>
                  <a:gd name="connsiteX11" fmla="*/ 7203979 w 7203979"/>
                  <a:gd name="connsiteY11" fmla="*/ 197481 h 2263349"/>
                  <a:gd name="connsiteX12" fmla="*/ 5876405 w 7203979"/>
                  <a:gd name="connsiteY12" fmla="*/ 1050921 h 2263349"/>
                  <a:gd name="connsiteX13" fmla="*/ 5768032 w 7203979"/>
                  <a:gd name="connsiteY13" fmla="*/ 1782441 h 2263349"/>
                  <a:gd name="connsiteX14" fmla="*/ 5205845 w 7203979"/>
                  <a:gd name="connsiteY14" fmla="*/ 989961 h 2263349"/>
                  <a:gd name="connsiteX15" fmla="*/ 4784544 w 7203979"/>
                  <a:gd name="connsiteY15" fmla="*/ 1057695 h 2263349"/>
                  <a:gd name="connsiteX16" fmla="*/ 4670752 w 7203979"/>
                  <a:gd name="connsiteY16" fmla="*/ 1199257 h 2263349"/>
                  <a:gd name="connsiteX17" fmla="*/ 4420816 w 7203979"/>
                  <a:gd name="connsiteY17" fmla="*/ 1101721 h 2263349"/>
                  <a:gd name="connsiteX18" fmla="*/ 3790219 w 7203979"/>
                  <a:gd name="connsiteY18" fmla="*/ 1186388 h 2263349"/>
                  <a:gd name="connsiteX19" fmla="*/ 3792928 w 7203979"/>
                  <a:gd name="connsiteY19" fmla="*/ 1395684 h 2263349"/>
                  <a:gd name="connsiteX20" fmla="*/ 3519963 w 7203979"/>
                  <a:gd name="connsiteY20" fmla="*/ 1277151 h 2263349"/>
                  <a:gd name="connsiteX21" fmla="*/ 2141589 w 7203979"/>
                  <a:gd name="connsiteY21" fmla="*/ 1285279 h 2263349"/>
                  <a:gd name="connsiteX22" fmla="*/ 2231675 w 7203979"/>
                  <a:gd name="connsiteY22" fmla="*/ 1337433 h 2263349"/>
                  <a:gd name="connsiteX23" fmla="*/ 1853046 w 7203979"/>
                  <a:gd name="connsiteY23" fmla="*/ 2263349 h 2263349"/>
                  <a:gd name="connsiteX24" fmla="*/ 1304405 w 7203979"/>
                  <a:gd name="connsiteY24" fmla="*/ 1260895 h 2263349"/>
                  <a:gd name="connsiteX0" fmla="*/ 1304405 w 7203979"/>
                  <a:gd name="connsiteY0" fmla="*/ 1260895 h 2263349"/>
                  <a:gd name="connsiteX1" fmla="*/ 559339 w 7203979"/>
                  <a:gd name="connsiteY1" fmla="*/ 1105108 h 2263349"/>
                  <a:gd name="connsiteX2" fmla="*/ 10699 w 7203979"/>
                  <a:gd name="connsiteY2" fmla="*/ 637748 h 2263349"/>
                  <a:gd name="connsiteX3" fmla="*/ 950160 w 7203979"/>
                  <a:gd name="connsiteY3" fmla="*/ 428452 h 2263349"/>
                  <a:gd name="connsiteX4" fmla="*/ 2967936 w 7203979"/>
                  <a:gd name="connsiteY4" fmla="*/ 431839 h 2263349"/>
                  <a:gd name="connsiteX5" fmla="*/ 3576181 w 7203979"/>
                  <a:gd name="connsiteY5" fmla="*/ 26793 h 2263349"/>
                  <a:gd name="connsiteX6" fmla="*/ 3912816 w 7203979"/>
                  <a:gd name="connsiteY6" fmla="*/ 573401 h 2263349"/>
                  <a:gd name="connsiteX7" fmla="*/ 4420139 w 7203979"/>
                  <a:gd name="connsiteY7" fmla="*/ 637748 h 2263349"/>
                  <a:gd name="connsiteX8" fmla="*/ 4695813 w 7203979"/>
                  <a:gd name="connsiteY8" fmla="*/ 544276 h 2263349"/>
                  <a:gd name="connsiteX9" fmla="*/ 4802832 w 7203979"/>
                  <a:gd name="connsiteY9" fmla="*/ 694644 h 2263349"/>
                  <a:gd name="connsiteX10" fmla="*/ 5171979 w 7203979"/>
                  <a:gd name="connsiteY10" fmla="*/ 782697 h 2263349"/>
                  <a:gd name="connsiteX11" fmla="*/ 7203979 w 7203979"/>
                  <a:gd name="connsiteY11" fmla="*/ 197481 h 2263349"/>
                  <a:gd name="connsiteX12" fmla="*/ 5876405 w 7203979"/>
                  <a:gd name="connsiteY12" fmla="*/ 1050921 h 2263349"/>
                  <a:gd name="connsiteX13" fmla="*/ 5768032 w 7203979"/>
                  <a:gd name="connsiteY13" fmla="*/ 1782441 h 2263349"/>
                  <a:gd name="connsiteX14" fmla="*/ 5205845 w 7203979"/>
                  <a:gd name="connsiteY14" fmla="*/ 989961 h 2263349"/>
                  <a:gd name="connsiteX15" fmla="*/ 4784544 w 7203979"/>
                  <a:gd name="connsiteY15" fmla="*/ 1057695 h 2263349"/>
                  <a:gd name="connsiteX16" fmla="*/ 4670752 w 7203979"/>
                  <a:gd name="connsiteY16" fmla="*/ 1199257 h 2263349"/>
                  <a:gd name="connsiteX17" fmla="*/ 4420816 w 7203979"/>
                  <a:gd name="connsiteY17" fmla="*/ 1101721 h 2263349"/>
                  <a:gd name="connsiteX18" fmla="*/ 3790219 w 7203979"/>
                  <a:gd name="connsiteY18" fmla="*/ 1186388 h 2263349"/>
                  <a:gd name="connsiteX19" fmla="*/ 3792928 w 7203979"/>
                  <a:gd name="connsiteY19" fmla="*/ 1395684 h 2263349"/>
                  <a:gd name="connsiteX20" fmla="*/ 3519963 w 7203979"/>
                  <a:gd name="connsiteY20" fmla="*/ 1277151 h 2263349"/>
                  <a:gd name="connsiteX21" fmla="*/ 2141589 w 7203979"/>
                  <a:gd name="connsiteY21" fmla="*/ 1285279 h 2263349"/>
                  <a:gd name="connsiteX22" fmla="*/ 2231675 w 7203979"/>
                  <a:gd name="connsiteY22" fmla="*/ 1337433 h 2263349"/>
                  <a:gd name="connsiteX23" fmla="*/ 1853046 w 7203979"/>
                  <a:gd name="connsiteY23" fmla="*/ 2263349 h 2263349"/>
                  <a:gd name="connsiteX24" fmla="*/ 1304405 w 7203979"/>
                  <a:gd name="connsiteY24" fmla="*/ 1260895 h 2263349"/>
                  <a:gd name="connsiteX0" fmla="*/ 1304405 w 7203979"/>
                  <a:gd name="connsiteY0" fmla="*/ 1260895 h 2263349"/>
                  <a:gd name="connsiteX1" fmla="*/ 559339 w 7203979"/>
                  <a:gd name="connsiteY1" fmla="*/ 1105108 h 2263349"/>
                  <a:gd name="connsiteX2" fmla="*/ 10699 w 7203979"/>
                  <a:gd name="connsiteY2" fmla="*/ 637748 h 2263349"/>
                  <a:gd name="connsiteX3" fmla="*/ 950160 w 7203979"/>
                  <a:gd name="connsiteY3" fmla="*/ 428452 h 2263349"/>
                  <a:gd name="connsiteX4" fmla="*/ 2967936 w 7203979"/>
                  <a:gd name="connsiteY4" fmla="*/ 431839 h 2263349"/>
                  <a:gd name="connsiteX5" fmla="*/ 3576181 w 7203979"/>
                  <a:gd name="connsiteY5" fmla="*/ 26793 h 2263349"/>
                  <a:gd name="connsiteX6" fmla="*/ 3912816 w 7203979"/>
                  <a:gd name="connsiteY6" fmla="*/ 573401 h 2263349"/>
                  <a:gd name="connsiteX7" fmla="*/ 4420139 w 7203979"/>
                  <a:gd name="connsiteY7" fmla="*/ 637748 h 2263349"/>
                  <a:gd name="connsiteX8" fmla="*/ 4695813 w 7203979"/>
                  <a:gd name="connsiteY8" fmla="*/ 544276 h 2263349"/>
                  <a:gd name="connsiteX9" fmla="*/ 4802832 w 7203979"/>
                  <a:gd name="connsiteY9" fmla="*/ 694644 h 2263349"/>
                  <a:gd name="connsiteX10" fmla="*/ 5171979 w 7203979"/>
                  <a:gd name="connsiteY10" fmla="*/ 782697 h 2263349"/>
                  <a:gd name="connsiteX11" fmla="*/ 7203979 w 7203979"/>
                  <a:gd name="connsiteY11" fmla="*/ 197481 h 2263349"/>
                  <a:gd name="connsiteX12" fmla="*/ 5876405 w 7203979"/>
                  <a:gd name="connsiteY12" fmla="*/ 1050921 h 2263349"/>
                  <a:gd name="connsiteX13" fmla="*/ 5768032 w 7203979"/>
                  <a:gd name="connsiteY13" fmla="*/ 1782441 h 2263349"/>
                  <a:gd name="connsiteX14" fmla="*/ 5205845 w 7203979"/>
                  <a:gd name="connsiteY14" fmla="*/ 989961 h 2263349"/>
                  <a:gd name="connsiteX15" fmla="*/ 4784544 w 7203979"/>
                  <a:gd name="connsiteY15" fmla="*/ 1057695 h 2263349"/>
                  <a:gd name="connsiteX16" fmla="*/ 4670752 w 7203979"/>
                  <a:gd name="connsiteY16" fmla="*/ 1199257 h 2263349"/>
                  <a:gd name="connsiteX17" fmla="*/ 4420816 w 7203979"/>
                  <a:gd name="connsiteY17" fmla="*/ 1101721 h 2263349"/>
                  <a:gd name="connsiteX18" fmla="*/ 3790219 w 7203979"/>
                  <a:gd name="connsiteY18" fmla="*/ 1186388 h 2263349"/>
                  <a:gd name="connsiteX19" fmla="*/ 3792928 w 7203979"/>
                  <a:gd name="connsiteY19" fmla="*/ 1395684 h 2263349"/>
                  <a:gd name="connsiteX20" fmla="*/ 3519963 w 7203979"/>
                  <a:gd name="connsiteY20" fmla="*/ 1277151 h 2263349"/>
                  <a:gd name="connsiteX21" fmla="*/ 2141589 w 7203979"/>
                  <a:gd name="connsiteY21" fmla="*/ 1285279 h 2263349"/>
                  <a:gd name="connsiteX22" fmla="*/ 2231675 w 7203979"/>
                  <a:gd name="connsiteY22" fmla="*/ 1337433 h 2263349"/>
                  <a:gd name="connsiteX23" fmla="*/ 1853046 w 7203979"/>
                  <a:gd name="connsiteY23" fmla="*/ 2263349 h 2263349"/>
                  <a:gd name="connsiteX24" fmla="*/ 1304405 w 7203979"/>
                  <a:gd name="connsiteY24" fmla="*/ 1260895 h 2263349"/>
                  <a:gd name="connsiteX0" fmla="*/ 1304405 w 7203979"/>
                  <a:gd name="connsiteY0" fmla="*/ 1260895 h 2263349"/>
                  <a:gd name="connsiteX1" fmla="*/ 559339 w 7203979"/>
                  <a:gd name="connsiteY1" fmla="*/ 1105108 h 2263349"/>
                  <a:gd name="connsiteX2" fmla="*/ 10699 w 7203979"/>
                  <a:gd name="connsiteY2" fmla="*/ 637748 h 2263349"/>
                  <a:gd name="connsiteX3" fmla="*/ 950160 w 7203979"/>
                  <a:gd name="connsiteY3" fmla="*/ 428452 h 2263349"/>
                  <a:gd name="connsiteX4" fmla="*/ 2967936 w 7203979"/>
                  <a:gd name="connsiteY4" fmla="*/ 431839 h 2263349"/>
                  <a:gd name="connsiteX5" fmla="*/ 3576181 w 7203979"/>
                  <a:gd name="connsiteY5" fmla="*/ 26793 h 2263349"/>
                  <a:gd name="connsiteX6" fmla="*/ 3912816 w 7203979"/>
                  <a:gd name="connsiteY6" fmla="*/ 573401 h 2263349"/>
                  <a:gd name="connsiteX7" fmla="*/ 4420139 w 7203979"/>
                  <a:gd name="connsiteY7" fmla="*/ 637748 h 2263349"/>
                  <a:gd name="connsiteX8" fmla="*/ 4695813 w 7203979"/>
                  <a:gd name="connsiteY8" fmla="*/ 544276 h 2263349"/>
                  <a:gd name="connsiteX9" fmla="*/ 4802832 w 7203979"/>
                  <a:gd name="connsiteY9" fmla="*/ 694644 h 2263349"/>
                  <a:gd name="connsiteX10" fmla="*/ 5171979 w 7203979"/>
                  <a:gd name="connsiteY10" fmla="*/ 782697 h 2263349"/>
                  <a:gd name="connsiteX11" fmla="*/ 7203979 w 7203979"/>
                  <a:gd name="connsiteY11" fmla="*/ 197481 h 2263349"/>
                  <a:gd name="connsiteX12" fmla="*/ 5876405 w 7203979"/>
                  <a:gd name="connsiteY12" fmla="*/ 1050921 h 2263349"/>
                  <a:gd name="connsiteX13" fmla="*/ 5768032 w 7203979"/>
                  <a:gd name="connsiteY13" fmla="*/ 1782441 h 2263349"/>
                  <a:gd name="connsiteX14" fmla="*/ 5205845 w 7203979"/>
                  <a:gd name="connsiteY14" fmla="*/ 989961 h 2263349"/>
                  <a:gd name="connsiteX15" fmla="*/ 4784544 w 7203979"/>
                  <a:gd name="connsiteY15" fmla="*/ 1057695 h 2263349"/>
                  <a:gd name="connsiteX16" fmla="*/ 4670752 w 7203979"/>
                  <a:gd name="connsiteY16" fmla="*/ 1199257 h 2263349"/>
                  <a:gd name="connsiteX17" fmla="*/ 4420816 w 7203979"/>
                  <a:gd name="connsiteY17" fmla="*/ 1101721 h 2263349"/>
                  <a:gd name="connsiteX18" fmla="*/ 3790219 w 7203979"/>
                  <a:gd name="connsiteY18" fmla="*/ 1186388 h 2263349"/>
                  <a:gd name="connsiteX19" fmla="*/ 3792928 w 7203979"/>
                  <a:gd name="connsiteY19" fmla="*/ 1395684 h 2263349"/>
                  <a:gd name="connsiteX20" fmla="*/ 3519963 w 7203979"/>
                  <a:gd name="connsiteY20" fmla="*/ 1277151 h 2263349"/>
                  <a:gd name="connsiteX21" fmla="*/ 2141589 w 7203979"/>
                  <a:gd name="connsiteY21" fmla="*/ 1285279 h 2263349"/>
                  <a:gd name="connsiteX22" fmla="*/ 2231675 w 7203979"/>
                  <a:gd name="connsiteY22" fmla="*/ 1337433 h 2263349"/>
                  <a:gd name="connsiteX23" fmla="*/ 1853046 w 7203979"/>
                  <a:gd name="connsiteY23" fmla="*/ 2263349 h 2263349"/>
                  <a:gd name="connsiteX24" fmla="*/ 1304405 w 7203979"/>
                  <a:gd name="connsiteY24" fmla="*/ 1260895 h 2263349"/>
                  <a:gd name="connsiteX0" fmla="*/ 1304405 w 7203979"/>
                  <a:gd name="connsiteY0" fmla="*/ 1260895 h 2263349"/>
                  <a:gd name="connsiteX1" fmla="*/ 559339 w 7203979"/>
                  <a:gd name="connsiteY1" fmla="*/ 1105108 h 2263349"/>
                  <a:gd name="connsiteX2" fmla="*/ 10699 w 7203979"/>
                  <a:gd name="connsiteY2" fmla="*/ 637748 h 2263349"/>
                  <a:gd name="connsiteX3" fmla="*/ 950160 w 7203979"/>
                  <a:gd name="connsiteY3" fmla="*/ 428452 h 2263349"/>
                  <a:gd name="connsiteX4" fmla="*/ 2967936 w 7203979"/>
                  <a:gd name="connsiteY4" fmla="*/ 431839 h 2263349"/>
                  <a:gd name="connsiteX5" fmla="*/ 3576181 w 7203979"/>
                  <a:gd name="connsiteY5" fmla="*/ 26793 h 2263349"/>
                  <a:gd name="connsiteX6" fmla="*/ 3912816 w 7203979"/>
                  <a:gd name="connsiteY6" fmla="*/ 573401 h 2263349"/>
                  <a:gd name="connsiteX7" fmla="*/ 4420139 w 7203979"/>
                  <a:gd name="connsiteY7" fmla="*/ 637748 h 2263349"/>
                  <a:gd name="connsiteX8" fmla="*/ 4695813 w 7203979"/>
                  <a:gd name="connsiteY8" fmla="*/ 544276 h 2263349"/>
                  <a:gd name="connsiteX9" fmla="*/ 4802832 w 7203979"/>
                  <a:gd name="connsiteY9" fmla="*/ 694644 h 2263349"/>
                  <a:gd name="connsiteX10" fmla="*/ 5171979 w 7203979"/>
                  <a:gd name="connsiteY10" fmla="*/ 782697 h 2263349"/>
                  <a:gd name="connsiteX11" fmla="*/ 7203979 w 7203979"/>
                  <a:gd name="connsiteY11" fmla="*/ 197481 h 2263349"/>
                  <a:gd name="connsiteX12" fmla="*/ 5876405 w 7203979"/>
                  <a:gd name="connsiteY12" fmla="*/ 1050921 h 2263349"/>
                  <a:gd name="connsiteX13" fmla="*/ 5768032 w 7203979"/>
                  <a:gd name="connsiteY13" fmla="*/ 1782441 h 2263349"/>
                  <a:gd name="connsiteX14" fmla="*/ 5205845 w 7203979"/>
                  <a:gd name="connsiteY14" fmla="*/ 989961 h 2263349"/>
                  <a:gd name="connsiteX15" fmla="*/ 4784544 w 7203979"/>
                  <a:gd name="connsiteY15" fmla="*/ 1057695 h 2263349"/>
                  <a:gd name="connsiteX16" fmla="*/ 4670752 w 7203979"/>
                  <a:gd name="connsiteY16" fmla="*/ 1199257 h 2263349"/>
                  <a:gd name="connsiteX17" fmla="*/ 4420816 w 7203979"/>
                  <a:gd name="connsiteY17" fmla="*/ 1101721 h 2263349"/>
                  <a:gd name="connsiteX18" fmla="*/ 3790219 w 7203979"/>
                  <a:gd name="connsiteY18" fmla="*/ 1186388 h 2263349"/>
                  <a:gd name="connsiteX19" fmla="*/ 3792928 w 7203979"/>
                  <a:gd name="connsiteY19" fmla="*/ 1395684 h 2263349"/>
                  <a:gd name="connsiteX20" fmla="*/ 3519963 w 7203979"/>
                  <a:gd name="connsiteY20" fmla="*/ 1277151 h 2263349"/>
                  <a:gd name="connsiteX21" fmla="*/ 2141589 w 7203979"/>
                  <a:gd name="connsiteY21" fmla="*/ 1285279 h 2263349"/>
                  <a:gd name="connsiteX22" fmla="*/ 2231675 w 7203979"/>
                  <a:gd name="connsiteY22" fmla="*/ 1337433 h 2263349"/>
                  <a:gd name="connsiteX23" fmla="*/ 1853046 w 7203979"/>
                  <a:gd name="connsiteY23" fmla="*/ 2263349 h 2263349"/>
                  <a:gd name="connsiteX24" fmla="*/ 1304405 w 7203979"/>
                  <a:gd name="connsiteY24" fmla="*/ 1260895 h 2263349"/>
                  <a:gd name="connsiteX0" fmla="*/ 1284864 w 7184438"/>
                  <a:gd name="connsiteY0" fmla="*/ 1260895 h 2263349"/>
                  <a:gd name="connsiteX1" fmla="*/ 539798 w 7184438"/>
                  <a:gd name="connsiteY1" fmla="*/ 1105108 h 2263349"/>
                  <a:gd name="connsiteX2" fmla="*/ 11478 w 7184438"/>
                  <a:gd name="connsiteY2" fmla="*/ 654004 h 2263349"/>
                  <a:gd name="connsiteX3" fmla="*/ 930619 w 7184438"/>
                  <a:gd name="connsiteY3" fmla="*/ 428452 h 2263349"/>
                  <a:gd name="connsiteX4" fmla="*/ 2948395 w 7184438"/>
                  <a:gd name="connsiteY4" fmla="*/ 431839 h 2263349"/>
                  <a:gd name="connsiteX5" fmla="*/ 3556640 w 7184438"/>
                  <a:gd name="connsiteY5" fmla="*/ 26793 h 2263349"/>
                  <a:gd name="connsiteX6" fmla="*/ 3893275 w 7184438"/>
                  <a:gd name="connsiteY6" fmla="*/ 573401 h 2263349"/>
                  <a:gd name="connsiteX7" fmla="*/ 4400598 w 7184438"/>
                  <a:gd name="connsiteY7" fmla="*/ 637748 h 2263349"/>
                  <a:gd name="connsiteX8" fmla="*/ 4676272 w 7184438"/>
                  <a:gd name="connsiteY8" fmla="*/ 544276 h 2263349"/>
                  <a:gd name="connsiteX9" fmla="*/ 4783291 w 7184438"/>
                  <a:gd name="connsiteY9" fmla="*/ 694644 h 2263349"/>
                  <a:gd name="connsiteX10" fmla="*/ 5152438 w 7184438"/>
                  <a:gd name="connsiteY10" fmla="*/ 782697 h 2263349"/>
                  <a:gd name="connsiteX11" fmla="*/ 7184438 w 7184438"/>
                  <a:gd name="connsiteY11" fmla="*/ 197481 h 2263349"/>
                  <a:gd name="connsiteX12" fmla="*/ 5856864 w 7184438"/>
                  <a:gd name="connsiteY12" fmla="*/ 1050921 h 2263349"/>
                  <a:gd name="connsiteX13" fmla="*/ 5748491 w 7184438"/>
                  <a:gd name="connsiteY13" fmla="*/ 1782441 h 2263349"/>
                  <a:gd name="connsiteX14" fmla="*/ 5186304 w 7184438"/>
                  <a:gd name="connsiteY14" fmla="*/ 989961 h 2263349"/>
                  <a:gd name="connsiteX15" fmla="*/ 4765003 w 7184438"/>
                  <a:gd name="connsiteY15" fmla="*/ 1057695 h 2263349"/>
                  <a:gd name="connsiteX16" fmla="*/ 4651211 w 7184438"/>
                  <a:gd name="connsiteY16" fmla="*/ 1199257 h 2263349"/>
                  <a:gd name="connsiteX17" fmla="*/ 4401275 w 7184438"/>
                  <a:gd name="connsiteY17" fmla="*/ 1101721 h 2263349"/>
                  <a:gd name="connsiteX18" fmla="*/ 3770678 w 7184438"/>
                  <a:gd name="connsiteY18" fmla="*/ 1186388 h 2263349"/>
                  <a:gd name="connsiteX19" fmla="*/ 3773387 w 7184438"/>
                  <a:gd name="connsiteY19" fmla="*/ 1395684 h 2263349"/>
                  <a:gd name="connsiteX20" fmla="*/ 3500422 w 7184438"/>
                  <a:gd name="connsiteY20" fmla="*/ 1277151 h 2263349"/>
                  <a:gd name="connsiteX21" fmla="*/ 2122048 w 7184438"/>
                  <a:gd name="connsiteY21" fmla="*/ 1285279 h 2263349"/>
                  <a:gd name="connsiteX22" fmla="*/ 2212134 w 7184438"/>
                  <a:gd name="connsiteY22" fmla="*/ 1337433 h 2263349"/>
                  <a:gd name="connsiteX23" fmla="*/ 1833505 w 7184438"/>
                  <a:gd name="connsiteY23" fmla="*/ 2263349 h 2263349"/>
                  <a:gd name="connsiteX24" fmla="*/ 1284864 w 7184438"/>
                  <a:gd name="connsiteY24" fmla="*/ 1260895 h 2263349"/>
                  <a:gd name="connsiteX0" fmla="*/ 1284864 w 7184438"/>
                  <a:gd name="connsiteY0" fmla="*/ 1260895 h 2263349"/>
                  <a:gd name="connsiteX1" fmla="*/ 539798 w 7184438"/>
                  <a:gd name="connsiteY1" fmla="*/ 1105108 h 2263349"/>
                  <a:gd name="connsiteX2" fmla="*/ 11478 w 7184438"/>
                  <a:gd name="connsiteY2" fmla="*/ 654004 h 2263349"/>
                  <a:gd name="connsiteX3" fmla="*/ 930619 w 7184438"/>
                  <a:gd name="connsiteY3" fmla="*/ 428452 h 2263349"/>
                  <a:gd name="connsiteX4" fmla="*/ 2948395 w 7184438"/>
                  <a:gd name="connsiteY4" fmla="*/ 431839 h 2263349"/>
                  <a:gd name="connsiteX5" fmla="*/ 3556640 w 7184438"/>
                  <a:gd name="connsiteY5" fmla="*/ 26793 h 2263349"/>
                  <a:gd name="connsiteX6" fmla="*/ 3893275 w 7184438"/>
                  <a:gd name="connsiteY6" fmla="*/ 573401 h 2263349"/>
                  <a:gd name="connsiteX7" fmla="*/ 4400598 w 7184438"/>
                  <a:gd name="connsiteY7" fmla="*/ 637748 h 2263349"/>
                  <a:gd name="connsiteX8" fmla="*/ 4676272 w 7184438"/>
                  <a:gd name="connsiteY8" fmla="*/ 544276 h 2263349"/>
                  <a:gd name="connsiteX9" fmla="*/ 4783291 w 7184438"/>
                  <a:gd name="connsiteY9" fmla="*/ 694644 h 2263349"/>
                  <a:gd name="connsiteX10" fmla="*/ 5152438 w 7184438"/>
                  <a:gd name="connsiteY10" fmla="*/ 782697 h 2263349"/>
                  <a:gd name="connsiteX11" fmla="*/ 7184438 w 7184438"/>
                  <a:gd name="connsiteY11" fmla="*/ 197481 h 2263349"/>
                  <a:gd name="connsiteX12" fmla="*/ 5856864 w 7184438"/>
                  <a:gd name="connsiteY12" fmla="*/ 1050921 h 2263349"/>
                  <a:gd name="connsiteX13" fmla="*/ 5748491 w 7184438"/>
                  <a:gd name="connsiteY13" fmla="*/ 1782441 h 2263349"/>
                  <a:gd name="connsiteX14" fmla="*/ 5186304 w 7184438"/>
                  <a:gd name="connsiteY14" fmla="*/ 989961 h 2263349"/>
                  <a:gd name="connsiteX15" fmla="*/ 4765003 w 7184438"/>
                  <a:gd name="connsiteY15" fmla="*/ 1057695 h 2263349"/>
                  <a:gd name="connsiteX16" fmla="*/ 4651211 w 7184438"/>
                  <a:gd name="connsiteY16" fmla="*/ 1199257 h 2263349"/>
                  <a:gd name="connsiteX17" fmla="*/ 4401275 w 7184438"/>
                  <a:gd name="connsiteY17" fmla="*/ 1101721 h 2263349"/>
                  <a:gd name="connsiteX18" fmla="*/ 3770678 w 7184438"/>
                  <a:gd name="connsiteY18" fmla="*/ 1186388 h 2263349"/>
                  <a:gd name="connsiteX19" fmla="*/ 3773387 w 7184438"/>
                  <a:gd name="connsiteY19" fmla="*/ 1395684 h 2263349"/>
                  <a:gd name="connsiteX20" fmla="*/ 3500422 w 7184438"/>
                  <a:gd name="connsiteY20" fmla="*/ 1277151 h 2263349"/>
                  <a:gd name="connsiteX21" fmla="*/ 2122048 w 7184438"/>
                  <a:gd name="connsiteY21" fmla="*/ 1285279 h 2263349"/>
                  <a:gd name="connsiteX22" fmla="*/ 2212134 w 7184438"/>
                  <a:gd name="connsiteY22" fmla="*/ 1337433 h 2263349"/>
                  <a:gd name="connsiteX23" fmla="*/ 1833505 w 7184438"/>
                  <a:gd name="connsiteY23" fmla="*/ 2263349 h 2263349"/>
                  <a:gd name="connsiteX24" fmla="*/ 1284864 w 7184438"/>
                  <a:gd name="connsiteY24" fmla="*/ 1260895 h 2263349"/>
                  <a:gd name="connsiteX0" fmla="*/ 1277078 w 7176652"/>
                  <a:gd name="connsiteY0" fmla="*/ 1260895 h 2263349"/>
                  <a:gd name="connsiteX1" fmla="*/ 532012 w 7176652"/>
                  <a:gd name="connsiteY1" fmla="*/ 1105108 h 2263349"/>
                  <a:gd name="connsiteX2" fmla="*/ 11820 w 7176652"/>
                  <a:gd name="connsiteY2" fmla="*/ 660100 h 2263349"/>
                  <a:gd name="connsiteX3" fmla="*/ 922833 w 7176652"/>
                  <a:gd name="connsiteY3" fmla="*/ 428452 h 2263349"/>
                  <a:gd name="connsiteX4" fmla="*/ 2940609 w 7176652"/>
                  <a:gd name="connsiteY4" fmla="*/ 431839 h 2263349"/>
                  <a:gd name="connsiteX5" fmla="*/ 3548854 w 7176652"/>
                  <a:gd name="connsiteY5" fmla="*/ 26793 h 2263349"/>
                  <a:gd name="connsiteX6" fmla="*/ 3885489 w 7176652"/>
                  <a:gd name="connsiteY6" fmla="*/ 573401 h 2263349"/>
                  <a:gd name="connsiteX7" fmla="*/ 4392812 w 7176652"/>
                  <a:gd name="connsiteY7" fmla="*/ 637748 h 2263349"/>
                  <a:gd name="connsiteX8" fmla="*/ 4668486 w 7176652"/>
                  <a:gd name="connsiteY8" fmla="*/ 544276 h 2263349"/>
                  <a:gd name="connsiteX9" fmla="*/ 4775505 w 7176652"/>
                  <a:gd name="connsiteY9" fmla="*/ 694644 h 2263349"/>
                  <a:gd name="connsiteX10" fmla="*/ 5144652 w 7176652"/>
                  <a:gd name="connsiteY10" fmla="*/ 782697 h 2263349"/>
                  <a:gd name="connsiteX11" fmla="*/ 7176652 w 7176652"/>
                  <a:gd name="connsiteY11" fmla="*/ 197481 h 2263349"/>
                  <a:gd name="connsiteX12" fmla="*/ 5849078 w 7176652"/>
                  <a:gd name="connsiteY12" fmla="*/ 1050921 h 2263349"/>
                  <a:gd name="connsiteX13" fmla="*/ 5740705 w 7176652"/>
                  <a:gd name="connsiteY13" fmla="*/ 1782441 h 2263349"/>
                  <a:gd name="connsiteX14" fmla="*/ 5178518 w 7176652"/>
                  <a:gd name="connsiteY14" fmla="*/ 989961 h 2263349"/>
                  <a:gd name="connsiteX15" fmla="*/ 4757217 w 7176652"/>
                  <a:gd name="connsiteY15" fmla="*/ 1057695 h 2263349"/>
                  <a:gd name="connsiteX16" fmla="*/ 4643425 w 7176652"/>
                  <a:gd name="connsiteY16" fmla="*/ 1199257 h 2263349"/>
                  <a:gd name="connsiteX17" fmla="*/ 4393489 w 7176652"/>
                  <a:gd name="connsiteY17" fmla="*/ 1101721 h 2263349"/>
                  <a:gd name="connsiteX18" fmla="*/ 3762892 w 7176652"/>
                  <a:gd name="connsiteY18" fmla="*/ 1186388 h 2263349"/>
                  <a:gd name="connsiteX19" fmla="*/ 3765601 w 7176652"/>
                  <a:gd name="connsiteY19" fmla="*/ 1395684 h 2263349"/>
                  <a:gd name="connsiteX20" fmla="*/ 3492636 w 7176652"/>
                  <a:gd name="connsiteY20" fmla="*/ 1277151 h 2263349"/>
                  <a:gd name="connsiteX21" fmla="*/ 2114262 w 7176652"/>
                  <a:gd name="connsiteY21" fmla="*/ 1285279 h 2263349"/>
                  <a:gd name="connsiteX22" fmla="*/ 2204348 w 7176652"/>
                  <a:gd name="connsiteY22" fmla="*/ 1337433 h 2263349"/>
                  <a:gd name="connsiteX23" fmla="*/ 1825719 w 7176652"/>
                  <a:gd name="connsiteY23" fmla="*/ 2263349 h 2263349"/>
                  <a:gd name="connsiteX24" fmla="*/ 1277078 w 7176652"/>
                  <a:gd name="connsiteY24" fmla="*/ 1260895 h 2263349"/>
                  <a:gd name="connsiteX0" fmla="*/ 1277078 w 7176652"/>
                  <a:gd name="connsiteY0" fmla="*/ 1260895 h 2263349"/>
                  <a:gd name="connsiteX1" fmla="*/ 532012 w 7176652"/>
                  <a:gd name="connsiteY1" fmla="*/ 1105108 h 2263349"/>
                  <a:gd name="connsiteX2" fmla="*/ 11820 w 7176652"/>
                  <a:gd name="connsiteY2" fmla="*/ 660100 h 2263349"/>
                  <a:gd name="connsiteX3" fmla="*/ 922833 w 7176652"/>
                  <a:gd name="connsiteY3" fmla="*/ 428452 h 2263349"/>
                  <a:gd name="connsiteX4" fmla="*/ 2940609 w 7176652"/>
                  <a:gd name="connsiteY4" fmla="*/ 431839 h 2263349"/>
                  <a:gd name="connsiteX5" fmla="*/ 3548854 w 7176652"/>
                  <a:gd name="connsiteY5" fmla="*/ 26793 h 2263349"/>
                  <a:gd name="connsiteX6" fmla="*/ 3885489 w 7176652"/>
                  <a:gd name="connsiteY6" fmla="*/ 573401 h 2263349"/>
                  <a:gd name="connsiteX7" fmla="*/ 4392812 w 7176652"/>
                  <a:gd name="connsiteY7" fmla="*/ 637748 h 2263349"/>
                  <a:gd name="connsiteX8" fmla="*/ 4668486 w 7176652"/>
                  <a:gd name="connsiteY8" fmla="*/ 544276 h 2263349"/>
                  <a:gd name="connsiteX9" fmla="*/ 4775505 w 7176652"/>
                  <a:gd name="connsiteY9" fmla="*/ 694644 h 2263349"/>
                  <a:gd name="connsiteX10" fmla="*/ 5144652 w 7176652"/>
                  <a:gd name="connsiteY10" fmla="*/ 782697 h 2263349"/>
                  <a:gd name="connsiteX11" fmla="*/ 7176652 w 7176652"/>
                  <a:gd name="connsiteY11" fmla="*/ 197481 h 2263349"/>
                  <a:gd name="connsiteX12" fmla="*/ 5849078 w 7176652"/>
                  <a:gd name="connsiteY12" fmla="*/ 1050921 h 2263349"/>
                  <a:gd name="connsiteX13" fmla="*/ 5740705 w 7176652"/>
                  <a:gd name="connsiteY13" fmla="*/ 1782441 h 2263349"/>
                  <a:gd name="connsiteX14" fmla="*/ 5178518 w 7176652"/>
                  <a:gd name="connsiteY14" fmla="*/ 989961 h 2263349"/>
                  <a:gd name="connsiteX15" fmla="*/ 4757217 w 7176652"/>
                  <a:gd name="connsiteY15" fmla="*/ 1057695 h 2263349"/>
                  <a:gd name="connsiteX16" fmla="*/ 4643425 w 7176652"/>
                  <a:gd name="connsiteY16" fmla="*/ 1199257 h 2263349"/>
                  <a:gd name="connsiteX17" fmla="*/ 4393489 w 7176652"/>
                  <a:gd name="connsiteY17" fmla="*/ 1101721 h 2263349"/>
                  <a:gd name="connsiteX18" fmla="*/ 3762892 w 7176652"/>
                  <a:gd name="connsiteY18" fmla="*/ 1186388 h 2263349"/>
                  <a:gd name="connsiteX19" fmla="*/ 3765601 w 7176652"/>
                  <a:gd name="connsiteY19" fmla="*/ 1395684 h 2263349"/>
                  <a:gd name="connsiteX20" fmla="*/ 3492636 w 7176652"/>
                  <a:gd name="connsiteY20" fmla="*/ 1277151 h 2263349"/>
                  <a:gd name="connsiteX21" fmla="*/ 2114262 w 7176652"/>
                  <a:gd name="connsiteY21" fmla="*/ 1285279 h 2263349"/>
                  <a:gd name="connsiteX22" fmla="*/ 2204348 w 7176652"/>
                  <a:gd name="connsiteY22" fmla="*/ 1337433 h 2263349"/>
                  <a:gd name="connsiteX23" fmla="*/ 1825719 w 7176652"/>
                  <a:gd name="connsiteY23" fmla="*/ 2263349 h 2263349"/>
                  <a:gd name="connsiteX24" fmla="*/ 1277078 w 7176652"/>
                  <a:gd name="connsiteY24" fmla="*/ 1260895 h 2263349"/>
                  <a:gd name="connsiteX0" fmla="*/ 1286813 w 7186387"/>
                  <a:gd name="connsiteY0" fmla="*/ 1260895 h 2263349"/>
                  <a:gd name="connsiteX1" fmla="*/ 541747 w 7186387"/>
                  <a:gd name="connsiteY1" fmla="*/ 1105108 h 2263349"/>
                  <a:gd name="connsiteX2" fmla="*/ 11395 w 7186387"/>
                  <a:gd name="connsiteY2" fmla="*/ 672292 h 2263349"/>
                  <a:gd name="connsiteX3" fmla="*/ 932568 w 7186387"/>
                  <a:gd name="connsiteY3" fmla="*/ 428452 h 2263349"/>
                  <a:gd name="connsiteX4" fmla="*/ 2950344 w 7186387"/>
                  <a:gd name="connsiteY4" fmla="*/ 431839 h 2263349"/>
                  <a:gd name="connsiteX5" fmla="*/ 3558589 w 7186387"/>
                  <a:gd name="connsiteY5" fmla="*/ 26793 h 2263349"/>
                  <a:gd name="connsiteX6" fmla="*/ 3895224 w 7186387"/>
                  <a:gd name="connsiteY6" fmla="*/ 573401 h 2263349"/>
                  <a:gd name="connsiteX7" fmla="*/ 4402547 w 7186387"/>
                  <a:gd name="connsiteY7" fmla="*/ 637748 h 2263349"/>
                  <a:gd name="connsiteX8" fmla="*/ 4678221 w 7186387"/>
                  <a:gd name="connsiteY8" fmla="*/ 544276 h 2263349"/>
                  <a:gd name="connsiteX9" fmla="*/ 4785240 w 7186387"/>
                  <a:gd name="connsiteY9" fmla="*/ 694644 h 2263349"/>
                  <a:gd name="connsiteX10" fmla="*/ 5154387 w 7186387"/>
                  <a:gd name="connsiteY10" fmla="*/ 782697 h 2263349"/>
                  <a:gd name="connsiteX11" fmla="*/ 7186387 w 7186387"/>
                  <a:gd name="connsiteY11" fmla="*/ 197481 h 2263349"/>
                  <a:gd name="connsiteX12" fmla="*/ 5858813 w 7186387"/>
                  <a:gd name="connsiteY12" fmla="*/ 1050921 h 2263349"/>
                  <a:gd name="connsiteX13" fmla="*/ 5750440 w 7186387"/>
                  <a:gd name="connsiteY13" fmla="*/ 1782441 h 2263349"/>
                  <a:gd name="connsiteX14" fmla="*/ 5188253 w 7186387"/>
                  <a:gd name="connsiteY14" fmla="*/ 989961 h 2263349"/>
                  <a:gd name="connsiteX15" fmla="*/ 4766952 w 7186387"/>
                  <a:gd name="connsiteY15" fmla="*/ 1057695 h 2263349"/>
                  <a:gd name="connsiteX16" fmla="*/ 4653160 w 7186387"/>
                  <a:gd name="connsiteY16" fmla="*/ 1199257 h 2263349"/>
                  <a:gd name="connsiteX17" fmla="*/ 4403224 w 7186387"/>
                  <a:gd name="connsiteY17" fmla="*/ 1101721 h 2263349"/>
                  <a:gd name="connsiteX18" fmla="*/ 3772627 w 7186387"/>
                  <a:gd name="connsiteY18" fmla="*/ 1186388 h 2263349"/>
                  <a:gd name="connsiteX19" fmla="*/ 3775336 w 7186387"/>
                  <a:gd name="connsiteY19" fmla="*/ 1395684 h 2263349"/>
                  <a:gd name="connsiteX20" fmla="*/ 3502371 w 7186387"/>
                  <a:gd name="connsiteY20" fmla="*/ 1277151 h 2263349"/>
                  <a:gd name="connsiteX21" fmla="*/ 2123997 w 7186387"/>
                  <a:gd name="connsiteY21" fmla="*/ 1285279 h 2263349"/>
                  <a:gd name="connsiteX22" fmla="*/ 2214083 w 7186387"/>
                  <a:gd name="connsiteY22" fmla="*/ 1337433 h 2263349"/>
                  <a:gd name="connsiteX23" fmla="*/ 1835454 w 7186387"/>
                  <a:gd name="connsiteY23" fmla="*/ 2263349 h 2263349"/>
                  <a:gd name="connsiteX24" fmla="*/ 1286813 w 7186387"/>
                  <a:gd name="connsiteY24" fmla="*/ 1260895 h 2263349"/>
                  <a:gd name="connsiteX0" fmla="*/ 1286813 w 7194841"/>
                  <a:gd name="connsiteY0" fmla="*/ 1260895 h 2263349"/>
                  <a:gd name="connsiteX1" fmla="*/ 541747 w 7194841"/>
                  <a:gd name="connsiteY1" fmla="*/ 1105108 h 2263349"/>
                  <a:gd name="connsiteX2" fmla="*/ 11395 w 7194841"/>
                  <a:gd name="connsiteY2" fmla="*/ 672292 h 2263349"/>
                  <a:gd name="connsiteX3" fmla="*/ 932568 w 7194841"/>
                  <a:gd name="connsiteY3" fmla="*/ 428452 h 2263349"/>
                  <a:gd name="connsiteX4" fmla="*/ 2950344 w 7194841"/>
                  <a:gd name="connsiteY4" fmla="*/ 431839 h 2263349"/>
                  <a:gd name="connsiteX5" fmla="*/ 3558589 w 7194841"/>
                  <a:gd name="connsiteY5" fmla="*/ 26793 h 2263349"/>
                  <a:gd name="connsiteX6" fmla="*/ 3895224 w 7194841"/>
                  <a:gd name="connsiteY6" fmla="*/ 573401 h 2263349"/>
                  <a:gd name="connsiteX7" fmla="*/ 4402547 w 7194841"/>
                  <a:gd name="connsiteY7" fmla="*/ 637748 h 2263349"/>
                  <a:gd name="connsiteX8" fmla="*/ 4678221 w 7194841"/>
                  <a:gd name="connsiteY8" fmla="*/ 544276 h 2263349"/>
                  <a:gd name="connsiteX9" fmla="*/ 4785240 w 7194841"/>
                  <a:gd name="connsiteY9" fmla="*/ 694644 h 2263349"/>
                  <a:gd name="connsiteX10" fmla="*/ 5154387 w 7194841"/>
                  <a:gd name="connsiteY10" fmla="*/ 782697 h 2263349"/>
                  <a:gd name="connsiteX11" fmla="*/ 7186387 w 7194841"/>
                  <a:gd name="connsiteY11" fmla="*/ 197481 h 2263349"/>
                  <a:gd name="connsiteX12" fmla="*/ 5858813 w 7194841"/>
                  <a:gd name="connsiteY12" fmla="*/ 1050921 h 2263349"/>
                  <a:gd name="connsiteX13" fmla="*/ 5750440 w 7194841"/>
                  <a:gd name="connsiteY13" fmla="*/ 1782441 h 2263349"/>
                  <a:gd name="connsiteX14" fmla="*/ 5188253 w 7194841"/>
                  <a:gd name="connsiteY14" fmla="*/ 989961 h 2263349"/>
                  <a:gd name="connsiteX15" fmla="*/ 4766952 w 7194841"/>
                  <a:gd name="connsiteY15" fmla="*/ 1057695 h 2263349"/>
                  <a:gd name="connsiteX16" fmla="*/ 4653160 w 7194841"/>
                  <a:gd name="connsiteY16" fmla="*/ 1199257 h 2263349"/>
                  <a:gd name="connsiteX17" fmla="*/ 4403224 w 7194841"/>
                  <a:gd name="connsiteY17" fmla="*/ 1101721 h 2263349"/>
                  <a:gd name="connsiteX18" fmla="*/ 3772627 w 7194841"/>
                  <a:gd name="connsiteY18" fmla="*/ 1186388 h 2263349"/>
                  <a:gd name="connsiteX19" fmla="*/ 3775336 w 7194841"/>
                  <a:gd name="connsiteY19" fmla="*/ 1395684 h 2263349"/>
                  <a:gd name="connsiteX20" fmla="*/ 3502371 w 7194841"/>
                  <a:gd name="connsiteY20" fmla="*/ 1277151 h 2263349"/>
                  <a:gd name="connsiteX21" fmla="*/ 2123997 w 7194841"/>
                  <a:gd name="connsiteY21" fmla="*/ 1285279 h 2263349"/>
                  <a:gd name="connsiteX22" fmla="*/ 2214083 w 7194841"/>
                  <a:gd name="connsiteY22" fmla="*/ 1337433 h 2263349"/>
                  <a:gd name="connsiteX23" fmla="*/ 1835454 w 7194841"/>
                  <a:gd name="connsiteY23" fmla="*/ 2263349 h 2263349"/>
                  <a:gd name="connsiteX24" fmla="*/ 1286813 w 7194841"/>
                  <a:gd name="connsiteY24" fmla="*/ 1260895 h 2263349"/>
                  <a:gd name="connsiteX0" fmla="*/ 1286813 w 7194841"/>
                  <a:gd name="connsiteY0" fmla="*/ 1260895 h 2263349"/>
                  <a:gd name="connsiteX1" fmla="*/ 541747 w 7194841"/>
                  <a:gd name="connsiteY1" fmla="*/ 1105108 h 2263349"/>
                  <a:gd name="connsiteX2" fmla="*/ 11395 w 7194841"/>
                  <a:gd name="connsiteY2" fmla="*/ 672292 h 2263349"/>
                  <a:gd name="connsiteX3" fmla="*/ 932568 w 7194841"/>
                  <a:gd name="connsiteY3" fmla="*/ 428452 h 2263349"/>
                  <a:gd name="connsiteX4" fmla="*/ 2950344 w 7194841"/>
                  <a:gd name="connsiteY4" fmla="*/ 431839 h 2263349"/>
                  <a:gd name="connsiteX5" fmla="*/ 3558589 w 7194841"/>
                  <a:gd name="connsiteY5" fmla="*/ 26793 h 2263349"/>
                  <a:gd name="connsiteX6" fmla="*/ 3895224 w 7194841"/>
                  <a:gd name="connsiteY6" fmla="*/ 573401 h 2263349"/>
                  <a:gd name="connsiteX7" fmla="*/ 4402547 w 7194841"/>
                  <a:gd name="connsiteY7" fmla="*/ 637748 h 2263349"/>
                  <a:gd name="connsiteX8" fmla="*/ 4678221 w 7194841"/>
                  <a:gd name="connsiteY8" fmla="*/ 544276 h 2263349"/>
                  <a:gd name="connsiteX9" fmla="*/ 4785240 w 7194841"/>
                  <a:gd name="connsiteY9" fmla="*/ 694644 h 2263349"/>
                  <a:gd name="connsiteX10" fmla="*/ 5154387 w 7194841"/>
                  <a:gd name="connsiteY10" fmla="*/ 782697 h 2263349"/>
                  <a:gd name="connsiteX11" fmla="*/ 7186387 w 7194841"/>
                  <a:gd name="connsiteY11" fmla="*/ 197481 h 2263349"/>
                  <a:gd name="connsiteX12" fmla="*/ 5858813 w 7194841"/>
                  <a:gd name="connsiteY12" fmla="*/ 1050921 h 2263349"/>
                  <a:gd name="connsiteX13" fmla="*/ 5750440 w 7194841"/>
                  <a:gd name="connsiteY13" fmla="*/ 1782441 h 2263349"/>
                  <a:gd name="connsiteX14" fmla="*/ 5188253 w 7194841"/>
                  <a:gd name="connsiteY14" fmla="*/ 989961 h 2263349"/>
                  <a:gd name="connsiteX15" fmla="*/ 4766952 w 7194841"/>
                  <a:gd name="connsiteY15" fmla="*/ 1057695 h 2263349"/>
                  <a:gd name="connsiteX16" fmla="*/ 4653160 w 7194841"/>
                  <a:gd name="connsiteY16" fmla="*/ 1199257 h 2263349"/>
                  <a:gd name="connsiteX17" fmla="*/ 4403224 w 7194841"/>
                  <a:gd name="connsiteY17" fmla="*/ 1101721 h 2263349"/>
                  <a:gd name="connsiteX18" fmla="*/ 3772627 w 7194841"/>
                  <a:gd name="connsiteY18" fmla="*/ 1186388 h 2263349"/>
                  <a:gd name="connsiteX19" fmla="*/ 3775336 w 7194841"/>
                  <a:gd name="connsiteY19" fmla="*/ 1395684 h 2263349"/>
                  <a:gd name="connsiteX20" fmla="*/ 3502371 w 7194841"/>
                  <a:gd name="connsiteY20" fmla="*/ 1277151 h 2263349"/>
                  <a:gd name="connsiteX21" fmla="*/ 2123997 w 7194841"/>
                  <a:gd name="connsiteY21" fmla="*/ 1285279 h 2263349"/>
                  <a:gd name="connsiteX22" fmla="*/ 2214083 w 7194841"/>
                  <a:gd name="connsiteY22" fmla="*/ 1337433 h 2263349"/>
                  <a:gd name="connsiteX23" fmla="*/ 1835454 w 7194841"/>
                  <a:gd name="connsiteY23" fmla="*/ 2263349 h 2263349"/>
                  <a:gd name="connsiteX24" fmla="*/ 1286813 w 7194841"/>
                  <a:gd name="connsiteY24" fmla="*/ 1260895 h 2263349"/>
                  <a:gd name="connsiteX0" fmla="*/ 1286813 w 7194841"/>
                  <a:gd name="connsiteY0" fmla="*/ 1260895 h 2263349"/>
                  <a:gd name="connsiteX1" fmla="*/ 541747 w 7194841"/>
                  <a:gd name="connsiteY1" fmla="*/ 1105108 h 2263349"/>
                  <a:gd name="connsiteX2" fmla="*/ 11395 w 7194841"/>
                  <a:gd name="connsiteY2" fmla="*/ 672292 h 2263349"/>
                  <a:gd name="connsiteX3" fmla="*/ 932568 w 7194841"/>
                  <a:gd name="connsiteY3" fmla="*/ 428452 h 2263349"/>
                  <a:gd name="connsiteX4" fmla="*/ 2950344 w 7194841"/>
                  <a:gd name="connsiteY4" fmla="*/ 431839 h 2263349"/>
                  <a:gd name="connsiteX5" fmla="*/ 3558589 w 7194841"/>
                  <a:gd name="connsiteY5" fmla="*/ 26793 h 2263349"/>
                  <a:gd name="connsiteX6" fmla="*/ 3895224 w 7194841"/>
                  <a:gd name="connsiteY6" fmla="*/ 573401 h 2263349"/>
                  <a:gd name="connsiteX7" fmla="*/ 4402547 w 7194841"/>
                  <a:gd name="connsiteY7" fmla="*/ 637748 h 2263349"/>
                  <a:gd name="connsiteX8" fmla="*/ 4678221 w 7194841"/>
                  <a:gd name="connsiteY8" fmla="*/ 544276 h 2263349"/>
                  <a:gd name="connsiteX9" fmla="*/ 4785240 w 7194841"/>
                  <a:gd name="connsiteY9" fmla="*/ 694644 h 2263349"/>
                  <a:gd name="connsiteX10" fmla="*/ 5154387 w 7194841"/>
                  <a:gd name="connsiteY10" fmla="*/ 782697 h 2263349"/>
                  <a:gd name="connsiteX11" fmla="*/ 7186387 w 7194841"/>
                  <a:gd name="connsiteY11" fmla="*/ 197481 h 2263349"/>
                  <a:gd name="connsiteX12" fmla="*/ 5858813 w 7194841"/>
                  <a:gd name="connsiteY12" fmla="*/ 1050921 h 2263349"/>
                  <a:gd name="connsiteX13" fmla="*/ 5750440 w 7194841"/>
                  <a:gd name="connsiteY13" fmla="*/ 1782441 h 2263349"/>
                  <a:gd name="connsiteX14" fmla="*/ 5188253 w 7194841"/>
                  <a:gd name="connsiteY14" fmla="*/ 989961 h 2263349"/>
                  <a:gd name="connsiteX15" fmla="*/ 4766952 w 7194841"/>
                  <a:gd name="connsiteY15" fmla="*/ 1057695 h 2263349"/>
                  <a:gd name="connsiteX16" fmla="*/ 4653160 w 7194841"/>
                  <a:gd name="connsiteY16" fmla="*/ 1199257 h 2263349"/>
                  <a:gd name="connsiteX17" fmla="*/ 4403224 w 7194841"/>
                  <a:gd name="connsiteY17" fmla="*/ 1101721 h 2263349"/>
                  <a:gd name="connsiteX18" fmla="*/ 3772627 w 7194841"/>
                  <a:gd name="connsiteY18" fmla="*/ 1186388 h 2263349"/>
                  <a:gd name="connsiteX19" fmla="*/ 3775336 w 7194841"/>
                  <a:gd name="connsiteY19" fmla="*/ 1395684 h 2263349"/>
                  <a:gd name="connsiteX20" fmla="*/ 3502371 w 7194841"/>
                  <a:gd name="connsiteY20" fmla="*/ 1277151 h 2263349"/>
                  <a:gd name="connsiteX21" fmla="*/ 2123997 w 7194841"/>
                  <a:gd name="connsiteY21" fmla="*/ 1285279 h 2263349"/>
                  <a:gd name="connsiteX22" fmla="*/ 2214083 w 7194841"/>
                  <a:gd name="connsiteY22" fmla="*/ 1337433 h 2263349"/>
                  <a:gd name="connsiteX23" fmla="*/ 1835454 w 7194841"/>
                  <a:gd name="connsiteY23" fmla="*/ 2263349 h 2263349"/>
                  <a:gd name="connsiteX24" fmla="*/ 1286813 w 7194841"/>
                  <a:gd name="connsiteY24" fmla="*/ 1260895 h 2263349"/>
                  <a:gd name="connsiteX0" fmla="*/ 1286813 w 7192345"/>
                  <a:gd name="connsiteY0" fmla="*/ 1260895 h 2263349"/>
                  <a:gd name="connsiteX1" fmla="*/ 541747 w 7192345"/>
                  <a:gd name="connsiteY1" fmla="*/ 1105108 h 2263349"/>
                  <a:gd name="connsiteX2" fmla="*/ 11395 w 7192345"/>
                  <a:gd name="connsiteY2" fmla="*/ 672292 h 2263349"/>
                  <a:gd name="connsiteX3" fmla="*/ 932568 w 7192345"/>
                  <a:gd name="connsiteY3" fmla="*/ 428452 h 2263349"/>
                  <a:gd name="connsiteX4" fmla="*/ 2950344 w 7192345"/>
                  <a:gd name="connsiteY4" fmla="*/ 431839 h 2263349"/>
                  <a:gd name="connsiteX5" fmla="*/ 3558589 w 7192345"/>
                  <a:gd name="connsiteY5" fmla="*/ 26793 h 2263349"/>
                  <a:gd name="connsiteX6" fmla="*/ 3895224 w 7192345"/>
                  <a:gd name="connsiteY6" fmla="*/ 573401 h 2263349"/>
                  <a:gd name="connsiteX7" fmla="*/ 4402547 w 7192345"/>
                  <a:gd name="connsiteY7" fmla="*/ 637748 h 2263349"/>
                  <a:gd name="connsiteX8" fmla="*/ 4678221 w 7192345"/>
                  <a:gd name="connsiteY8" fmla="*/ 544276 h 2263349"/>
                  <a:gd name="connsiteX9" fmla="*/ 4785240 w 7192345"/>
                  <a:gd name="connsiteY9" fmla="*/ 694644 h 2263349"/>
                  <a:gd name="connsiteX10" fmla="*/ 5154387 w 7192345"/>
                  <a:gd name="connsiteY10" fmla="*/ 782697 h 2263349"/>
                  <a:gd name="connsiteX11" fmla="*/ 7186387 w 7192345"/>
                  <a:gd name="connsiteY11" fmla="*/ 197481 h 2263349"/>
                  <a:gd name="connsiteX12" fmla="*/ 5858813 w 7192345"/>
                  <a:gd name="connsiteY12" fmla="*/ 1050921 h 2263349"/>
                  <a:gd name="connsiteX13" fmla="*/ 5750440 w 7192345"/>
                  <a:gd name="connsiteY13" fmla="*/ 1782441 h 2263349"/>
                  <a:gd name="connsiteX14" fmla="*/ 5188253 w 7192345"/>
                  <a:gd name="connsiteY14" fmla="*/ 989961 h 2263349"/>
                  <a:gd name="connsiteX15" fmla="*/ 4766952 w 7192345"/>
                  <a:gd name="connsiteY15" fmla="*/ 1057695 h 2263349"/>
                  <a:gd name="connsiteX16" fmla="*/ 4653160 w 7192345"/>
                  <a:gd name="connsiteY16" fmla="*/ 1199257 h 2263349"/>
                  <a:gd name="connsiteX17" fmla="*/ 4403224 w 7192345"/>
                  <a:gd name="connsiteY17" fmla="*/ 1101721 h 2263349"/>
                  <a:gd name="connsiteX18" fmla="*/ 3772627 w 7192345"/>
                  <a:gd name="connsiteY18" fmla="*/ 1186388 h 2263349"/>
                  <a:gd name="connsiteX19" fmla="*/ 3775336 w 7192345"/>
                  <a:gd name="connsiteY19" fmla="*/ 1395684 h 2263349"/>
                  <a:gd name="connsiteX20" fmla="*/ 3502371 w 7192345"/>
                  <a:gd name="connsiteY20" fmla="*/ 1277151 h 2263349"/>
                  <a:gd name="connsiteX21" fmla="*/ 2123997 w 7192345"/>
                  <a:gd name="connsiteY21" fmla="*/ 1285279 h 2263349"/>
                  <a:gd name="connsiteX22" fmla="*/ 2214083 w 7192345"/>
                  <a:gd name="connsiteY22" fmla="*/ 1337433 h 2263349"/>
                  <a:gd name="connsiteX23" fmla="*/ 1835454 w 7192345"/>
                  <a:gd name="connsiteY23" fmla="*/ 2263349 h 2263349"/>
                  <a:gd name="connsiteX24" fmla="*/ 1286813 w 7192345"/>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50440 w 7192409"/>
                  <a:gd name="connsiteY13" fmla="*/ 1782441 h 2263349"/>
                  <a:gd name="connsiteX14" fmla="*/ 5188253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50440 w 7192409"/>
                  <a:gd name="connsiteY13" fmla="*/ 1782441 h 2263349"/>
                  <a:gd name="connsiteX14" fmla="*/ 5188253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50440 w 7192409"/>
                  <a:gd name="connsiteY13" fmla="*/ 1782441 h 2263349"/>
                  <a:gd name="connsiteX14" fmla="*/ 5188253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50440 w 7192409"/>
                  <a:gd name="connsiteY13" fmla="*/ 1782441 h 2263349"/>
                  <a:gd name="connsiteX14" fmla="*/ 5188253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50440 w 7192409"/>
                  <a:gd name="connsiteY13" fmla="*/ 1782441 h 2263349"/>
                  <a:gd name="connsiteX14" fmla="*/ 5188253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50440 w 7192409"/>
                  <a:gd name="connsiteY13" fmla="*/ 1782441 h 2263349"/>
                  <a:gd name="connsiteX14" fmla="*/ 5165901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50440 w 7192409"/>
                  <a:gd name="connsiteY13" fmla="*/ 1782441 h 2263349"/>
                  <a:gd name="connsiteX14" fmla="*/ 5165901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50440 w 7192409"/>
                  <a:gd name="connsiteY13" fmla="*/ 1782441 h 2263349"/>
                  <a:gd name="connsiteX14" fmla="*/ 5145581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30120 w 7192409"/>
                  <a:gd name="connsiteY13" fmla="*/ 1786505 h 2263349"/>
                  <a:gd name="connsiteX14" fmla="*/ 5145581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42312 w 7192409"/>
                  <a:gd name="connsiteY13" fmla="*/ 1786505 h 2263349"/>
                  <a:gd name="connsiteX14" fmla="*/ 5145581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42312 w 7192409"/>
                  <a:gd name="connsiteY13" fmla="*/ 1786505 h 2263349"/>
                  <a:gd name="connsiteX14" fmla="*/ 5145581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95144 w 7192409"/>
                  <a:gd name="connsiteY13" fmla="*/ 1401780 h 2263349"/>
                  <a:gd name="connsiteX14" fmla="*/ 5742312 w 7192409"/>
                  <a:gd name="connsiteY14" fmla="*/ 1786505 h 2263349"/>
                  <a:gd name="connsiteX15" fmla="*/ 5145581 w 7192409"/>
                  <a:gd name="connsiteY15" fmla="*/ 989961 h 2263349"/>
                  <a:gd name="connsiteX16" fmla="*/ 4766952 w 7192409"/>
                  <a:gd name="connsiteY16" fmla="*/ 1057695 h 2263349"/>
                  <a:gd name="connsiteX17" fmla="*/ 4653160 w 7192409"/>
                  <a:gd name="connsiteY17" fmla="*/ 1199257 h 2263349"/>
                  <a:gd name="connsiteX18" fmla="*/ 4403224 w 7192409"/>
                  <a:gd name="connsiteY18" fmla="*/ 1101721 h 2263349"/>
                  <a:gd name="connsiteX19" fmla="*/ 3772627 w 7192409"/>
                  <a:gd name="connsiteY19" fmla="*/ 1186388 h 2263349"/>
                  <a:gd name="connsiteX20" fmla="*/ 3775336 w 7192409"/>
                  <a:gd name="connsiteY20" fmla="*/ 1395684 h 2263349"/>
                  <a:gd name="connsiteX21" fmla="*/ 3502371 w 7192409"/>
                  <a:gd name="connsiteY21" fmla="*/ 1277151 h 2263349"/>
                  <a:gd name="connsiteX22" fmla="*/ 2123997 w 7192409"/>
                  <a:gd name="connsiteY22" fmla="*/ 1285279 h 2263349"/>
                  <a:gd name="connsiteX23" fmla="*/ 2214083 w 7192409"/>
                  <a:gd name="connsiteY23" fmla="*/ 1337433 h 2263349"/>
                  <a:gd name="connsiteX24" fmla="*/ 1835454 w 7192409"/>
                  <a:gd name="connsiteY24" fmla="*/ 2263349 h 2263349"/>
                  <a:gd name="connsiteX25" fmla="*/ 1286813 w 7192409"/>
                  <a:gd name="connsiteY25"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95144 w 7192409"/>
                  <a:gd name="connsiteY13" fmla="*/ 1401780 h 2263349"/>
                  <a:gd name="connsiteX14" fmla="*/ 5742312 w 7192409"/>
                  <a:gd name="connsiteY14" fmla="*/ 1786505 h 2263349"/>
                  <a:gd name="connsiteX15" fmla="*/ 5145581 w 7192409"/>
                  <a:gd name="connsiteY15" fmla="*/ 989961 h 2263349"/>
                  <a:gd name="connsiteX16" fmla="*/ 4766952 w 7192409"/>
                  <a:gd name="connsiteY16" fmla="*/ 1057695 h 2263349"/>
                  <a:gd name="connsiteX17" fmla="*/ 4653160 w 7192409"/>
                  <a:gd name="connsiteY17" fmla="*/ 1199257 h 2263349"/>
                  <a:gd name="connsiteX18" fmla="*/ 4403224 w 7192409"/>
                  <a:gd name="connsiteY18" fmla="*/ 1101721 h 2263349"/>
                  <a:gd name="connsiteX19" fmla="*/ 3772627 w 7192409"/>
                  <a:gd name="connsiteY19" fmla="*/ 1186388 h 2263349"/>
                  <a:gd name="connsiteX20" fmla="*/ 3775336 w 7192409"/>
                  <a:gd name="connsiteY20" fmla="*/ 1395684 h 2263349"/>
                  <a:gd name="connsiteX21" fmla="*/ 3502371 w 7192409"/>
                  <a:gd name="connsiteY21" fmla="*/ 1277151 h 2263349"/>
                  <a:gd name="connsiteX22" fmla="*/ 2123997 w 7192409"/>
                  <a:gd name="connsiteY22" fmla="*/ 1285279 h 2263349"/>
                  <a:gd name="connsiteX23" fmla="*/ 2214083 w 7192409"/>
                  <a:gd name="connsiteY23" fmla="*/ 1337433 h 2263349"/>
                  <a:gd name="connsiteX24" fmla="*/ 1835454 w 7192409"/>
                  <a:gd name="connsiteY24" fmla="*/ 2263349 h 2263349"/>
                  <a:gd name="connsiteX25" fmla="*/ 1286813 w 7192409"/>
                  <a:gd name="connsiteY25"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95144 w 7192409"/>
                  <a:gd name="connsiteY13" fmla="*/ 1401780 h 2263349"/>
                  <a:gd name="connsiteX14" fmla="*/ 5742312 w 7192409"/>
                  <a:gd name="connsiteY14" fmla="*/ 1786505 h 2263349"/>
                  <a:gd name="connsiteX15" fmla="*/ 5145581 w 7192409"/>
                  <a:gd name="connsiteY15" fmla="*/ 989961 h 2263349"/>
                  <a:gd name="connsiteX16" fmla="*/ 4766952 w 7192409"/>
                  <a:gd name="connsiteY16" fmla="*/ 1057695 h 2263349"/>
                  <a:gd name="connsiteX17" fmla="*/ 4653160 w 7192409"/>
                  <a:gd name="connsiteY17" fmla="*/ 1199257 h 2263349"/>
                  <a:gd name="connsiteX18" fmla="*/ 4403224 w 7192409"/>
                  <a:gd name="connsiteY18" fmla="*/ 1101721 h 2263349"/>
                  <a:gd name="connsiteX19" fmla="*/ 3772627 w 7192409"/>
                  <a:gd name="connsiteY19" fmla="*/ 1186388 h 2263349"/>
                  <a:gd name="connsiteX20" fmla="*/ 3775336 w 7192409"/>
                  <a:gd name="connsiteY20" fmla="*/ 1395684 h 2263349"/>
                  <a:gd name="connsiteX21" fmla="*/ 3502371 w 7192409"/>
                  <a:gd name="connsiteY21" fmla="*/ 1277151 h 2263349"/>
                  <a:gd name="connsiteX22" fmla="*/ 2123997 w 7192409"/>
                  <a:gd name="connsiteY22" fmla="*/ 1285279 h 2263349"/>
                  <a:gd name="connsiteX23" fmla="*/ 2214083 w 7192409"/>
                  <a:gd name="connsiteY23" fmla="*/ 1337433 h 2263349"/>
                  <a:gd name="connsiteX24" fmla="*/ 1835454 w 7192409"/>
                  <a:gd name="connsiteY24" fmla="*/ 2263349 h 2263349"/>
                  <a:gd name="connsiteX25" fmla="*/ 1286813 w 719240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795144 w 7192729"/>
                  <a:gd name="connsiteY13" fmla="*/ 1401780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772627 w 7192729"/>
                  <a:gd name="connsiteY19" fmla="*/ 1186388 h 2263349"/>
                  <a:gd name="connsiteX20" fmla="*/ 3775336 w 7192729"/>
                  <a:gd name="connsiteY20" fmla="*/ 1395684 h 2263349"/>
                  <a:gd name="connsiteX21" fmla="*/ 350237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795144 w 7192729"/>
                  <a:gd name="connsiteY13" fmla="*/ 1401780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772627 w 7192729"/>
                  <a:gd name="connsiteY19" fmla="*/ 1186388 h 2263349"/>
                  <a:gd name="connsiteX20" fmla="*/ 3775336 w 7192729"/>
                  <a:gd name="connsiteY20" fmla="*/ 1395684 h 2263349"/>
                  <a:gd name="connsiteX21" fmla="*/ 350237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772627 w 7192729"/>
                  <a:gd name="connsiteY19" fmla="*/ 1186388 h 2263349"/>
                  <a:gd name="connsiteX20" fmla="*/ 3775336 w 7192729"/>
                  <a:gd name="connsiteY20" fmla="*/ 1395684 h 2263349"/>
                  <a:gd name="connsiteX21" fmla="*/ 350237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772627 w 7192729"/>
                  <a:gd name="connsiteY19" fmla="*/ 1186388 h 2263349"/>
                  <a:gd name="connsiteX20" fmla="*/ 3775336 w 7192729"/>
                  <a:gd name="connsiteY20" fmla="*/ 1395684 h 2263349"/>
                  <a:gd name="connsiteX21" fmla="*/ 350237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772627 w 7192729"/>
                  <a:gd name="connsiteY19" fmla="*/ 1186388 h 2263349"/>
                  <a:gd name="connsiteX20" fmla="*/ 3775336 w 7192729"/>
                  <a:gd name="connsiteY20" fmla="*/ 1395684 h 2263349"/>
                  <a:gd name="connsiteX21" fmla="*/ 350237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772627 w 7192729"/>
                  <a:gd name="connsiteY19" fmla="*/ 1186388 h 2263349"/>
                  <a:gd name="connsiteX20" fmla="*/ 3813436 w 7192729"/>
                  <a:gd name="connsiteY20" fmla="*/ 1384571 h 2263349"/>
                  <a:gd name="connsiteX21" fmla="*/ 350237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772627 w 7192729"/>
                  <a:gd name="connsiteY19" fmla="*/ 1186388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772627 w 7192729"/>
                  <a:gd name="connsiteY19" fmla="*/ 1186388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772627 w 7192729"/>
                  <a:gd name="connsiteY19" fmla="*/ 1207026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29347 w 7192729"/>
                  <a:gd name="connsiteY17" fmla="*/ 1197669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4747 w 7192729"/>
                  <a:gd name="connsiteY17" fmla="*/ 1199257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4747 w 7192729"/>
                  <a:gd name="connsiteY17" fmla="*/ 1199257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4747 w 7192729"/>
                  <a:gd name="connsiteY17" fmla="*/ 1199257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72209 w 7192729"/>
                  <a:gd name="connsiteY17" fmla="*/ 1183382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72209 w 7192729"/>
                  <a:gd name="connsiteY17" fmla="*/ 1183382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72209 w 7192729"/>
                  <a:gd name="connsiteY17" fmla="*/ 1183382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72209 w 7192729"/>
                  <a:gd name="connsiteY17" fmla="*/ 1183382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72209 w 7192729"/>
                  <a:gd name="connsiteY17" fmla="*/ 1183382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72209 w 7192729"/>
                  <a:gd name="connsiteY17" fmla="*/ 1183382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26437 w 7192729"/>
                  <a:gd name="connsiteY14" fmla="*/ 1791267 h 2263349"/>
                  <a:gd name="connsiteX15" fmla="*/ 5145581 w 7192729"/>
                  <a:gd name="connsiteY15" fmla="*/ 989961 h 2263349"/>
                  <a:gd name="connsiteX16" fmla="*/ 4766952 w 7192729"/>
                  <a:gd name="connsiteY16" fmla="*/ 1057695 h 2263349"/>
                  <a:gd name="connsiteX17" fmla="*/ 4672209 w 7192729"/>
                  <a:gd name="connsiteY17" fmla="*/ 1183382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26437 w 7192729"/>
                  <a:gd name="connsiteY14" fmla="*/ 1791267 h 2263349"/>
                  <a:gd name="connsiteX15" fmla="*/ 5145581 w 7192729"/>
                  <a:gd name="connsiteY15" fmla="*/ 989961 h 2263349"/>
                  <a:gd name="connsiteX16" fmla="*/ 4766952 w 7192729"/>
                  <a:gd name="connsiteY16" fmla="*/ 1057695 h 2263349"/>
                  <a:gd name="connsiteX17" fmla="*/ 4672209 w 7192729"/>
                  <a:gd name="connsiteY17" fmla="*/ 1183382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26437 w 7192729"/>
                  <a:gd name="connsiteY14" fmla="*/ 1791267 h 2263349"/>
                  <a:gd name="connsiteX15" fmla="*/ 5145581 w 7192729"/>
                  <a:gd name="connsiteY15" fmla="*/ 989961 h 2263349"/>
                  <a:gd name="connsiteX16" fmla="*/ 4766952 w 7192729"/>
                  <a:gd name="connsiteY16" fmla="*/ 1057695 h 2263349"/>
                  <a:gd name="connsiteX17" fmla="*/ 4672209 w 7192729"/>
                  <a:gd name="connsiteY17" fmla="*/ 1183382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192729" h="2263349">
                    <a:moveTo>
                      <a:pt x="1286813" y="1260895"/>
                    </a:moveTo>
                    <a:cubicBezTo>
                      <a:pt x="1038458" y="1208966"/>
                      <a:pt x="796452" y="1190587"/>
                      <a:pt x="541747" y="1105108"/>
                    </a:cubicBezTo>
                    <a:cubicBezTo>
                      <a:pt x="151151" y="969642"/>
                      <a:pt x="-51823" y="807759"/>
                      <a:pt x="11395" y="672292"/>
                    </a:cubicBezTo>
                    <a:cubicBezTo>
                      <a:pt x="39956" y="622508"/>
                      <a:pt x="443759" y="456674"/>
                      <a:pt x="932568" y="428452"/>
                    </a:cubicBezTo>
                    <a:cubicBezTo>
                      <a:pt x="1433569" y="388038"/>
                      <a:pt x="2494386" y="399214"/>
                      <a:pt x="2950344" y="431839"/>
                    </a:cubicBezTo>
                    <a:cubicBezTo>
                      <a:pt x="3155124" y="414002"/>
                      <a:pt x="3333489" y="148262"/>
                      <a:pt x="3558589" y="26793"/>
                    </a:cubicBezTo>
                    <a:cubicBezTo>
                      <a:pt x="3846230" y="-134412"/>
                      <a:pt x="3627903" y="480606"/>
                      <a:pt x="3895224" y="573401"/>
                    </a:cubicBezTo>
                    <a:lnTo>
                      <a:pt x="4402547" y="637748"/>
                    </a:lnTo>
                    <a:cubicBezTo>
                      <a:pt x="4495116" y="603881"/>
                      <a:pt x="4567364" y="504991"/>
                      <a:pt x="4678221" y="544276"/>
                    </a:cubicBezTo>
                    <a:cubicBezTo>
                      <a:pt x="4742320" y="575242"/>
                      <a:pt x="4667610" y="651521"/>
                      <a:pt x="4785240" y="694644"/>
                    </a:cubicBezTo>
                    <a:cubicBezTo>
                      <a:pt x="4864262" y="735736"/>
                      <a:pt x="4916756" y="782584"/>
                      <a:pt x="5154387" y="782697"/>
                    </a:cubicBezTo>
                    <a:cubicBezTo>
                      <a:pt x="5760600" y="502281"/>
                      <a:pt x="7122718" y="132457"/>
                      <a:pt x="7186387" y="197481"/>
                    </a:cubicBezTo>
                    <a:cubicBezTo>
                      <a:pt x="7296566" y="307209"/>
                      <a:pt x="5935578" y="861945"/>
                      <a:pt x="5875069" y="1059049"/>
                    </a:cubicBezTo>
                    <a:cubicBezTo>
                      <a:pt x="5819302" y="1238091"/>
                      <a:pt x="5815238" y="1278505"/>
                      <a:pt x="5807336" y="1405844"/>
                    </a:cubicBezTo>
                    <a:cubicBezTo>
                      <a:pt x="5793338" y="1545375"/>
                      <a:pt x="5842148" y="1862613"/>
                      <a:pt x="5726437" y="1791267"/>
                    </a:cubicBezTo>
                    <a:cubicBezTo>
                      <a:pt x="5519610" y="1635375"/>
                      <a:pt x="5345169" y="1002153"/>
                      <a:pt x="5145581" y="989961"/>
                    </a:cubicBezTo>
                    <a:cubicBezTo>
                      <a:pt x="4849361" y="984091"/>
                      <a:pt x="4846446" y="1013718"/>
                      <a:pt x="4766952" y="1057695"/>
                    </a:cubicBezTo>
                    <a:cubicBezTo>
                      <a:pt x="4697315" y="1095887"/>
                      <a:pt x="4734862" y="1170908"/>
                      <a:pt x="4672209" y="1183382"/>
                    </a:cubicBezTo>
                    <a:cubicBezTo>
                      <a:pt x="4563942" y="1202368"/>
                      <a:pt x="4486536" y="1086607"/>
                      <a:pt x="4320674" y="1081083"/>
                    </a:cubicBezTo>
                    <a:cubicBezTo>
                      <a:pt x="4097246" y="1079672"/>
                      <a:pt x="3999229" y="1130650"/>
                      <a:pt x="3878989" y="1172101"/>
                    </a:cubicBezTo>
                    <a:cubicBezTo>
                      <a:pt x="3728847" y="1220827"/>
                      <a:pt x="3884330" y="1345561"/>
                      <a:pt x="3813436" y="1384571"/>
                    </a:cubicBezTo>
                    <a:cubicBezTo>
                      <a:pt x="3703482" y="1391796"/>
                      <a:pt x="3537776" y="1283134"/>
                      <a:pt x="3457921" y="1277151"/>
                    </a:cubicBezTo>
                    <a:lnTo>
                      <a:pt x="2123997" y="1285279"/>
                    </a:lnTo>
                    <a:lnTo>
                      <a:pt x="2214083" y="1337433"/>
                    </a:lnTo>
                    <a:cubicBezTo>
                      <a:pt x="2207761" y="1448290"/>
                      <a:pt x="1709019" y="1385073"/>
                      <a:pt x="1835454" y="2263349"/>
                    </a:cubicBezTo>
                    <a:cubicBezTo>
                      <a:pt x="1587099" y="2188843"/>
                      <a:pt x="1386155" y="1917908"/>
                      <a:pt x="1286813" y="1260895"/>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83" name="Freeform: Shape 82">
                <a:extLst>
                  <a:ext uri="{FF2B5EF4-FFF2-40B4-BE49-F238E27FC236}">
                    <a16:creationId xmlns:a16="http://schemas.microsoft.com/office/drawing/2014/main" id="{9EC24CA6-E3DA-4D7F-8F9F-D74265EFC668}"/>
                  </a:ext>
                </a:extLst>
              </p:cNvPr>
              <p:cNvSpPr>
                <a:spLocks noChangeAspect="1"/>
              </p:cNvSpPr>
              <p:nvPr/>
            </p:nvSpPr>
            <p:spPr>
              <a:xfrm rot="10800000" flipV="1">
                <a:off x="8506686" y="1313460"/>
                <a:ext cx="144000" cy="38270"/>
              </a:xfrm>
              <a:custGeom>
                <a:avLst/>
                <a:gdLst>
                  <a:gd name="connsiteX0" fmla="*/ 1969994 w 2077570"/>
                  <a:gd name="connsiteY0" fmla="*/ 282388 h 927847"/>
                  <a:gd name="connsiteX1" fmla="*/ 699247 w 2077570"/>
                  <a:gd name="connsiteY1" fmla="*/ 927847 h 927847"/>
                  <a:gd name="connsiteX2" fmla="*/ 0 w 2077570"/>
                  <a:gd name="connsiteY2" fmla="*/ 712694 h 927847"/>
                  <a:gd name="connsiteX3" fmla="*/ 94129 w 2077570"/>
                  <a:gd name="connsiteY3" fmla="*/ 356347 h 927847"/>
                  <a:gd name="connsiteX4" fmla="*/ 625288 w 2077570"/>
                  <a:gd name="connsiteY4" fmla="*/ 154641 h 927847"/>
                  <a:gd name="connsiteX5" fmla="*/ 1324535 w 2077570"/>
                  <a:gd name="connsiteY5" fmla="*/ 228600 h 927847"/>
                  <a:gd name="connsiteX6" fmla="*/ 2077570 w 2077570"/>
                  <a:gd name="connsiteY6" fmla="*/ 0 h 927847"/>
                  <a:gd name="connsiteX7" fmla="*/ 1613647 w 2077570"/>
                  <a:gd name="connsiteY7" fmla="*/ 255494 h 927847"/>
                  <a:gd name="connsiteX8" fmla="*/ 1969994 w 2077570"/>
                  <a:gd name="connsiteY8" fmla="*/ 282388 h 927847"/>
                  <a:gd name="connsiteX0" fmla="*/ 2460812 w 2460812"/>
                  <a:gd name="connsiteY0" fmla="*/ 477371 h 927847"/>
                  <a:gd name="connsiteX1" fmla="*/ 699247 w 2460812"/>
                  <a:gd name="connsiteY1" fmla="*/ 927847 h 927847"/>
                  <a:gd name="connsiteX2" fmla="*/ 0 w 2460812"/>
                  <a:gd name="connsiteY2" fmla="*/ 712694 h 927847"/>
                  <a:gd name="connsiteX3" fmla="*/ 94129 w 2460812"/>
                  <a:gd name="connsiteY3" fmla="*/ 356347 h 927847"/>
                  <a:gd name="connsiteX4" fmla="*/ 625288 w 2460812"/>
                  <a:gd name="connsiteY4" fmla="*/ 154641 h 927847"/>
                  <a:gd name="connsiteX5" fmla="*/ 1324535 w 2460812"/>
                  <a:gd name="connsiteY5" fmla="*/ 228600 h 927847"/>
                  <a:gd name="connsiteX6" fmla="*/ 2077570 w 2460812"/>
                  <a:gd name="connsiteY6" fmla="*/ 0 h 927847"/>
                  <a:gd name="connsiteX7" fmla="*/ 1613647 w 2460812"/>
                  <a:gd name="connsiteY7" fmla="*/ 255494 h 927847"/>
                  <a:gd name="connsiteX8" fmla="*/ 2460812 w 2460812"/>
                  <a:gd name="connsiteY8" fmla="*/ 477371 h 927847"/>
                  <a:gd name="connsiteX0" fmla="*/ 2460812 w 2474258"/>
                  <a:gd name="connsiteY0" fmla="*/ 712694 h 1163170"/>
                  <a:gd name="connsiteX1" fmla="*/ 699247 w 2474258"/>
                  <a:gd name="connsiteY1" fmla="*/ 1163170 h 1163170"/>
                  <a:gd name="connsiteX2" fmla="*/ 0 w 2474258"/>
                  <a:gd name="connsiteY2" fmla="*/ 948017 h 1163170"/>
                  <a:gd name="connsiteX3" fmla="*/ 94129 w 2474258"/>
                  <a:gd name="connsiteY3" fmla="*/ 591670 h 1163170"/>
                  <a:gd name="connsiteX4" fmla="*/ 625288 w 2474258"/>
                  <a:gd name="connsiteY4" fmla="*/ 389964 h 1163170"/>
                  <a:gd name="connsiteX5" fmla="*/ 1324535 w 2474258"/>
                  <a:gd name="connsiteY5" fmla="*/ 463923 h 1163170"/>
                  <a:gd name="connsiteX6" fmla="*/ 2474258 w 2474258"/>
                  <a:gd name="connsiteY6" fmla="*/ 0 h 1163170"/>
                  <a:gd name="connsiteX7" fmla="*/ 1613647 w 2474258"/>
                  <a:gd name="connsiteY7" fmla="*/ 490817 h 1163170"/>
                  <a:gd name="connsiteX8" fmla="*/ 2460812 w 2474258"/>
                  <a:gd name="connsiteY8" fmla="*/ 712694 h 1163170"/>
                  <a:gd name="connsiteX0" fmla="*/ 2460812 w 2474258"/>
                  <a:gd name="connsiteY0" fmla="*/ 712694 h 1163170"/>
                  <a:gd name="connsiteX1" fmla="*/ 699247 w 2474258"/>
                  <a:gd name="connsiteY1" fmla="*/ 1163170 h 1163170"/>
                  <a:gd name="connsiteX2" fmla="*/ 0 w 2474258"/>
                  <a:gd name="connsiteY2" fmla="*/ 948017 h 1163170"/>
                  <a:gd name="connsiteX3" fmla="*/ 94129 w 2474258"/>
                  <a:gd name="connsiteY3" fmla="*/ 591670 h 1163170"/>
                  <a:gd name="connsiteX4" fmla="*/ 625288 w 2474258"/>
                  <a:gd name="connsiteY4" fmla="*/ 389964 h 1163170"/>
                  <a:gd name="connsiteX5" fmla="*/ 1324535 w 2474258"/>
                  <a:gd name="connsiteY5" fmla="*/ 463923 h 1163170"/>
                  <a:gd name="connsiteX6" fmla="*/ 2474258 w 2474258"/>
                  <a:gd name="connsiteY6" fmla="*/ 0 h 1163170"/>
                  <a:gd name="connsiteX7" fmla="*/ 1976717 w 2474258"/>
                  <a:gd name="connsiteY7" fmla="*/ 437029 h 1163170"/>
                  <a:gd name="connsiteX8" fmla="*/ 2460812 w 2474258"/>
                  <a:gd name="connsiteY8" fmla="*/ 712694 h 1163170"/>
                  <a:gd name="connsiteX0" fmla="*/ 2460812 w 2474258"/>
                  <a:gd name="connsiteY0" fmla="*/ 712694 h 1163170"/>
                  <a:gd name="connsiteX1" fmla="*/ 699247 w 2474258"/>
                  <a:gd name="connsiteY1" fmla="*/ 1163170 h 1163170"/>
                  <a:gd name="connsiteX2" fmla="*/ 0 w 2474258"/>
                  <a:gd name="connsiteY2" fmla="*/ 948017 h 1163170"/>
                  <a:gd name="connsiteX3" fmla="*/ 94129 w 2474258"/>
                  <a:gd name="connsiteY3" fmla="*/ 591670 h 1163170"/>
                  <a:gd name="connsiteX4" fmla="*/ 625288 w 2474258"/>
                  <a:gd name="connsiteY4" fmla="*/ 389964 h 1163170"/>
                  <a:gd name="connsiteX5" fmla="*/ 1687605 w 2474258"/>
                  <a:gd name="connsiteY5" fmla="*/ 242047 h 1163170"/>
                  <a:gd name="connsiteX6" fmla="*/ 2474258 w 2474258"/>
                  <a:gd name="connsiteY6" fmla="*/ 0 h 1163170"/>
                  <a:gd name="connsiteX7" fmla="*/ 1976717 w 2474258"/>
                  <a:gd name="connsiteY7" fmla="*/ 437029 h 1163170"/>
                  <a:gd name="connsiteX8" fmla="*/ 2460812 w 2474258"/>
                  <a:gd name="connsiteY8" fmla="*/ 712694 h 1163170"/>
                  <a:gd name="connsiteX0" fmla="*/ 2460812 w 2474258"/>
                  <a:gd name="connsiteY0" fmla="*/ 712694 h 1163170"/>
                  <a:gd name="connsiteX1" fmla="*/ 1696509 w 2474258"/>
                  <a:gd name="connsiteY1" fmla="*/ 576111 h 1163170"/>
                  <a:gd name="connsiteX2" fmla="*/ 699247 w 2474258"/>
                  <a:gd name="connsiteY2" fmla="*/ 1163170 h 1163170"/>
                  <a:gd name="connsiteX3" fmla="*/ 0 w 2474258"/>
                  <a:gd name="connsiteY3" fmla="*/ 948017 h 1163170"/>
                  <a:gd name="connsiteX4" fmla="*/ 94129 w 2474258"/>
                  <a:gd name="connsiteY4" fmla="*/ 591670 h 1163170"/>
                  <a:gd name="connsiteX5" fmla="*/ 625288 w 2474258"/>
                  <a:gd name="connsiteY5" fmla="*/ 389964 h 1163170"/>
                  <a:gd name="connsiteX6" fmla="*/ 1687605 w 2474258"/>
                  <a:gd name="connsiteY6" fmla="*/ 242047 h 1163170"/>
                  <a:gd name="connsiteX7" fmla="*/ 2474258 w 2474258"/>
                  <a:gd name="connsiteY7" fmla="*/ 0 h 1163170"/>
                  <a:gd name="connsiteX8" fmla="*/ 1976717 w 2474258"/>
                  <a:gd name="connsiteY8" fmla="*/ 437029 h 1163170"/>
                  <a:gd name="connsiteX9" fmla="*/ 2460812 w 2474258"/>
                  <a:gd name="connsiteY9" fmla="*/ 712694 h 1163170"/>
                  <a:gd name="connsiteX0" fmla="*/ 2460812 w 2474258"/>
                  <a:gd name="connsiteY0" fmla="*/ 712694 h 1163170"/>
                  <a:gd name="connsiteX1" fmla="*/ 1696509 w 2474258"/>
                  <a:gd name="connsiteY1" fmla="*/ 576111 h 1163170"/>
                  <a:gd name="connsiteX2" fmla="*/ 699247 w 2474258"/>
                  <a:gd name="connsiteY2" fmla="*/ 1163170 h 1163170"/>
                  <a:gd name="connsiteX3" fmla="*/ 0 w 2474258"/>
                  <a:gd name="connsiteY3" fmla="*/ 948017 h 1163170"/>
                  <a:gd name="connsiteX4" fmla="*/ 94129 w 2474258"/>
                  <a:gd name="connsiteY4" fmla="*/ 591670 h 1163170"/>
                  <a:gd name="connsiteX5" fmla="*/ 625288 w 2474258"/>
                  <a:gd name="connsiteY5" fmla="*/ 389964 h 1163170"/>
                  <a:gd name="connsiteX6" fmla="*/ 1687605 w 2474258"/>
                  <a:gd name="connsiteY6" fmla="*/ 242047 h 1163170"/>
                  <a:gd name="connsiteX7" fmla="*/ 2474258 w 2474258"/>
                  <a:gd name="connsiteY7" fmla="*/ 0 h 1163170"/>
                  <a:gd name="connsiteX8" fmla="*/ 1969993 w 2474258"/>
                  <a:gd name="connsiteY8" fmla="*/ 376518 h 1163170"/>
                  <a:gd name="connsiteX9" fmla="*/ 2460812 w 2474258"/>
                  <a:gd name="connsiteY9" fmla="*/ 712694 h 1163170"/>
                  <a:gd name="connsiteX0" fmla="*/ 2460812 w 2474258"/>
                  <a:gd name="connsiteY0" fmla="*/ 712694 h 1163170"/>
                  <a:gd name="connsiteX1" fmla="*/ 1696509 w 2474258"/>
                  <a:gd name="connsiteY1" fmla="*/ 576111 h 1163170"/>
                  <a:gd name="connsiteX2" fmla="*/ 699247 w 2474258"/>
                  <a:gd name="connsiteY2" fmla="*/ 1163170 h 1163170"/>
                  <a:gd name="connsiteX3" fmla="*/ 0 w 2474258"/>
                  <a:gd name="connsiteY3" fmla="*/ 948017 h 1163170"/>
                  <a:gd name="connsiteX4" fmla="*/ 94129 w 2474258"/>
                  <a:gd name="connsiteY4" fmla="*/ 591670 h 1163170"/>
                  <a:gd name="connsiteX5" fmla="*/ 645458 w 2474258"/>
                  <a:gd name="connsiteY5" fmla="*/ 141193 h 1163170"/>
                  <a:gd name="connsiteX6" fmla="*/ 1687605 w 2474258"/>
                  <a:gd name="connsiteY6" fmla="*/ 242047 h 1163170"/>
                  <a:gd name="connsiteX7" fmla="*/ 2474258 w 2474258"/>
                  <a:gd name="connsiteY7" fmla="*/ 0 h 1163170"/>
                  <a:gd name="connsiteX8" fmla="*/ 1969993 w 2474258"/>
                  <a:gd name="connsiteY8" fmla="*/ 376518 h 1163170"/>
                  <a:gd name="connsiteX9" fmla="*/ 2460812 w 2474258"/>
                  <a:gd name="connsiteY9" fmla="*/ 712694 h 1163170"/>
                  <a:gd name="connsiteX0" fmla="*/ 2514601 w 2528047"/>
                  <a:gd name="connsiteY0" fmla="*/ 712694 h 1163170"/>
                  <a:gd name="connsiteX1" fmla="*/ 1750298 w 2528047"/>
                  <a:gd name="connsiteY1" fmla="*/ 576111 h 1163170"/>
                  <a:gd name="connsiteX2" fmla="*/ 753036 w 2528047"/>
                  <a:gd name="connsiteY2" fmla="*/ 1163170 h 1163170"/>
                  <a:gd name="connsiteX3" fmla="*/ 53789 w 2528047"/>
                  <a:gd name="connsiteY3" fmla="*/ 948017 h 1163170"/>
                  <a:gd name="connsiteX4" fmla="*/ 0 w 2528047"/>
                  <a:gd name="connsiteY4" fmla="*/ 396688 h 1163170"/>
                  <a:gd name="connsiteX5" fmla="*/ 699247 w 2528047"/>
                  <a:gd name="connsiteY5" fmla="*/ 141193 h 1163170"/>
                  <a:gd name="connsiteX6" fmla="*/ 1741394 w 2528047"/>
                  <a:gd name="connsiteY6" fmla="*/ 242047 h 1163170"/>
                  <a:gd name="connsiteX7" fmla="*/ 2528047 w 2528047"/>
                  <a:gd name="connsiteY7" fmla="*/ 0 h 1163170"/>
                  <a:gd name="connsiteX8" fmla="*/ 2023782 w 2528047"/>
                  <a:gd name="connsiteY8" fmla="*/ 376518 h 1163170"/>
                  <a:gd name="connsiteX9" fmla="*/ 2514601 w 2528047"/>
                  <a:gd name="connsiteY9" fmla="*/ 712694 h 1163170"/>
                  <a:gd name="connsiteX0" fmla="*/ 2514601 w 2528047"/>
                  <a:gd name="connsiteY0" fmla="*/ 712694 h 1163170"/>
                  <a:gd name="connsiteX1" fmla="*/ 1750298 w 2528047"/>
                  <a:gd name="connsiteY1" fmla="*/ 576111 h 1163170"/>
                  <a:gd name="connsiteX2" fmla="*/ 753036 w 2528047"/>
                  <a:gd name="connsiteY2" fmla="*/ 1163170 h 1163170"/>
                  <a:gd name="connsiteX3" fmla="*/ 53789 w 2528047"/>
                  <a:gd name="connsiteY3" fmla="*/ 948017 h 1163170"/>
                  <a:gd name="connsiteX4" fmla="*/ 0 w 2528047"/>
                  <a:gd name="connsiteY4" fmla="*/ 396688 h 1163170"/>
                  <a:gd name="connsiteX5" fmla="*/ 699247 w 2528047"/>
                  <a:gd name="connsiteY5" fmla="*/ 141193 h 1163170"/>
                  <a:gd name="connsiteX6" fmla="*/ 1741394 w 2528047"/>
                  <a:gd name="connsiteY6" fmla="*/ 242047 h 1163170"/>
                  <a:gd name="connsiteX7" fmla="*/ 2528047 w 2528047"/>
                  <a:gd name="connsiteY7" fmla="*/ 0 h 1163170"/>
                  <a:gd name="connsiteX8" fmla="*/ 2023782 w 2528047"/>
                  <a:gd name="connsiteY8" fmla="*/ 376518 h 1163170"/>
                  <a:gd name="connsiteX9" fmla="*/ 2514601 w 2528047"/>
                  <a:gd name="connsiteY9" fmla="*/ 712694 h 1163170"/>
                  <a:gd name="connsiteX0" fmla="*/ 2514601 w 2528047"/>
                  <a:gd name="connsiteY0" fmla="*/ 714187 h 1164663"/>
                  <a:gd name="connsiteX1" fmla="*/ 1750298 w 2528047"/>
                  <a:gd name="connsiteY1" fmla="*/ 577604 h 1164663"/>
                  <a:gd name="connsiteX2" fmla="*/ 753036 w 2528047"/>
                  <a:gd name="connsiteY2" fmla="*/ 1164663 h 1164663"/>
                  <a:gd name="connsiteX3" fmla="*/ 53789 w 2528047"/>
                  <a:gd name="connsiteY3" fmla="*/ 949510 h 1164663"/>
                  <a:gd name="connsiteX4" fmla="*/ 0 w 2528047"/>
                  <a:gd name="connsiteY4" fmla="*/ 398181 h 1164663"/>
                  <a:gd name="connsiteX5" fmla="*/ 699247 w 2528047"/>
                  <a:gd name="connsiteY5" fmla="*/ 1492 h 1164663"/>
                  <a:gd name="connsiteX6" fmla="*/ 1741394 w 2528047"/>
                  <a:gd name="connsiteY6" fmla="*/ 243540 h 1164663"/>
                  <a:gd name="connsiteX7" fmla="*/ 2528047 w 2528047"/>
                  <a:gd name="connsiteY7" fmla="*/ 1493 h 1164663"/>
                  <a:gd name="connsiteX8" fmla="*/ 2023782 w 2528047"/>
                  <a:gd name="connsiteY8" fmla="*/ 378011 h 1164663"/>
                  <a:gd name="connsiteX9" fmla="*/ 2514601 w 2528047"/>
                  <a:gd name="connsiteY9" fmla="*/ 714187 h 1164663"/>
                  <a:gd name="connsiteX0" fmla="*/ 2514601 w 2528047"/>
                  <a:gd name="connsiteY0" fmla="*/ 714187 h 949510"/>
                  <a:gd name="connsiteX1" fmla="*/ 1750298 w 2528047"/>
                  <a:gd name="connsiteY1" fmla="*/ 577604 h 949510"/>
                  <a:gd name="connsiteX2" fmla="*/ 806825 w 2528047"/>
                  <a:gd name="connsiteY2" fmla="*/ 855381 h 949510"/>
                  <a:gd name="connsiteX3" fmla="*/ 53789 w 2528047"/>
                  <a:gd name="connsiteY3" fmla="*/ 949510 h 949510"/>
                  <a:gd name="connsiteX4" fmla="*/ 0 w 2528047"/>
                  <a:gd name="connsiteY4" fmla="*/ 398181 h 949510"/>
                  <a:gd name="connsiteX5" fmla="*/ 699247 w 2528047"/>
                  <a:gd name="connsiteY5" fmla="*/ 1492 h 949510"/>
                  <a:gd name="connsiteX6" fmla="*/ 1741394 w 2528047"/>
                  <a:gd name="connsiteY6" fmla="*/ 243540 h 949510"/>
                  <a:gd name="connsiteX7" fmla="*/ 2528047 w 2528047"/>
                  <a:gd name="connsiteY7" fmla="*/ 1493 h 949510"/>
                  <a:gd name="connsiteX8" fmla="*/ 2023782 w 2528047"/>
                  <a:gd name="connsiteY8" fmla="*/ 378011 h 949510"/>
                  <a:gd name="connsiteX9" fmla="*/ 2514601 w 2528047"/>
                  <a:gd name="connsiteY9" fmla="*/ 714187 h 949510"/>
                  <a:gd name="connsiteX0" fmla="*/ 2528048 w 2541494"/>
                  <a:gd name="connsiteY0" fmla="*/ 712792 h 948115"/>
                  <a:gd name="connsiteX1" fmla="*/ 1763745 w 2541494"/>
                  <a:gd name="connsiteY1" fmla="*/ 576209 h 948115"/>
                  <a:gd name="connsiteX2" fmla="*/ 820272 w 2541494"/>
                  <a:gd name="connsiteY2" fmla="*/ 853986 h 948115"/>
                  <a:gd name="connsiteX3" fmla="*/ 67236 w 2541494"/>
                  <a:gd name="connsiteY3" fmla="*/ 948115 h 948115"/>
                  <a:gd name="connsiteX4" fmla="*/ 0 w 2541494"/>
                  <a:gd name="connsiteY4" fmla="*/ 215251 h 948115"/>
                  <a:gd name="connsiteX5" fmla="*/ 712694 w 2541494"/>
                  <a:gd name="connsiteY5" fmla="*/ 97 h 948115"/>
                  <a:gd name="connsiteX6" fmla="*/ 1754841 w 2541494"/>
                  <a:gd name="connsiteY6" fmla="*/ 242145 h 948115"/>
                  <a:gd name="connsiteX7" fmla="*/ 2541494 w 2541494"/>
                  <a:gd name="connsiteY7" fmla="*/ 98 h 948115"/>
                  <a:gd name="connsiteX8" fmla="*/ 2037229 w 2541494"/>
                  <a:gd name="connsiteY8" fmla="*/ 376616 h 948115"/>
                  <a:gd name="connsiteX9" fmla="*/ 2528048 w 2541494"/>
                  <a:gd name="connsiteY9" fmla="*/ 712792 h 948115"/>
                  <a:gd name="connsiteX0" fmla="*/ 2554942 w 2568388"/>
                  <a:gd name="connsiteY0" fmla="*/ 712792 h 853986"/>
                  <a:gd name="connsiteX1" fmla="*/ 1790639 w 2568388"/>
                  <a:gd name="connsiteY1" fmla="*/ 576209 h 853986"/>
                  <a:gd name="connsiteX2" fmla="*/ 847166 w 2568388"/>
                  <a:gd name="connsiteY2" fmla="*/ 853986 h 853986"/>
                  <a:gd name="connsiteX3" fmla="*/ 0 w 2568388"/>
                  <a:gd name="connsiteY3" fmla="*/ 652280 h 853986"/>
                  <a:gd name="connsiteX4" fmla="*/ 26894 w 2568388"/>
                  <a:gd name="connsiteY4" fmla="*/ 215251 h 853986"/>
                  <a:gd name="connsiteX5" fmla="*/ 739588 w 2568388"/>
                  <a:gd name="connsiteY5" fmla="*/ 97 h 853986"/>
                  <a:gd name="connsiteX6" fmla="*/ 1781735 w 2568388"/>
                  <a:gd name="connsiteY6" fmla="*/ 242145 h 853986"/>
                  <a:gd name="connsiteX7" fmla="*/ 2568388 w 2568388"/>
                  <a:gd name="connsiteY7" fmla="*/ 98 h 853986"/>
                  <a:gd name="connsiteX8" fmla="*/ 2064123 w 2568388"/>
                  <a:gd name="connsiteY8" fmla="*/ 376616 h 853986"/>
                  <a:gd name="connsiteX9" fmla="*/ 2554942 w 2568388"/>
                  <a:gd name="connsiteY9" fmla="*/ 712792 h 853986"/>
                  <a:gd name="connsiteX0" fmla="*/ 2554942 w 2568388"/>
                  <a:gd name="connsiteY0" fmla="*/ 712792 h 739686"/>
                  <a:gd name="connsiteX1" fmla="*/ 1790639 w 2568388"/>
                  <a:gd name="connsiteY1" fmla="*/ 576209 h 739686"/>
                  <a:gd name="connsiteX2" fmla="*/ 732866 w 2568388"/>
                  <a:gd name="connsiteY2" fmla="*/ 739686 h 739686"/>
                  <a:gd name="connsiteX3" fmla="*/ 0 w 2568388"/>
                  <a:gd name="connsiteY3" fmla="*/ 652280 h 739686"/>
                  <a:gd name="connsiteX4" fmla="*/ 26894 w 2568388"/>
                  <a:gd name="connsiteY4" fmla="*/ 215251 h 739686"/>
                  <a:gd name="connsiteX5" fmla="*/ 739588 w 2568388"/>
                  <a:gd name="connsiteY5" fmla="*/ 97 h 739686"/>
                  <a:gd name="connsiteX6" fmla="*/ 1781735 w 2568388"/>
                  <a:gd name="connsiteY6" fmla="*/ 242145 h 739686"/>
                  <a:gd name="connsiteX7" fmla="*/ 2568388 w 2568388"/>
                  <a:gd name="connsiteY7" fmla="*/ 98 h 739686"/>
                  <a:gd name="connsiteX8" fmla="*/ 2064123 w 2568388"/>
                  <a:gd name="connsiteY8" fmla="*/ 376616 h 739686"/>
                  <a:gd name="connsiteX9" fmla="*/ 2554942 w 2568388"/>
                  <a:gd name="connsiteY9" fmla="*/ 712792 h 739686"/>
                  <a:gd name="connsiteX0" fmla="*/ 2554942 w 2568388"/>
                  <a:gd name="connsiteY0" fmla="*/ 712792 h 739686"/>
                  <a:gd name="connsiteX1" fmla="*/ 1790639 w 2568388"/>
                  <a:gd name="connsiteY1" fmla="*/ 495526 h 739686"/>
                  <a:gd name="connsiteX2" fmla="*/ 732866 w 2568388"/>
                  <a:gd name="connsiteY2" fmla="*/ 739686 h 739686"/>
                  <a:gd name="connsiteX3" fmla="*/ 0 w 2568388"/>
                  <a:gd name="connsiteY3" fmla="*/ 652280 h 739686"/>
                  <a:gd name="connsiteX4" fmla="*/ 26894 w 2568388"/>
                  <a:gd name="connsiteY4" fmla="*/ 215251 h 739686"/>
                  <a:gd name="connsiteX5" fmla="*/ 739588 w 2568388"/>
                  <a:gd name="connsiteY5" fmla="*/ 97 h 739686"/>
                  <a:gd name="connsiteX6" fmla="*/ 1781735 w 2568388"/>
                  <a:gd name="connsiteY6" fmla="*/ 242145 h 739686"/>
                  <a:gd name="connsiteX7" fmla="*/ 2568388 w 2568388"/>
                  <a:gd name="connsiteY7" fmla="*/ 98 h 739686"/>
                  <a:gd name="connsiteX8" fmla="*/ 2064123 w 2568388"/>
                  <a:gd name="connsiteY8" fmla="*/ 376616 h 739686"/>
                  <a:gd name="connsiteX9" fmla="*/ 2554942 w 2568388"/>
                  <a:gd name="connsiteY9" fmla="*/ 712792 h 739686"/>
                  <a:gd name="connsiteX0" fmla="*/ 2554942 w 2568388"/>
                  <a:gd name="connsiteY0" fmla="*/ 714732 h 741626"/>
                  <a:gd name="connsiteX1" fmla="*/ 1790639 w 2568388"/>
                  <a:gd name="connsiteY1" fmla="*/ 497466 h 741626"/>
                  <a:gd name="connsiteX2" fmla="*/ 732866 w 2568388"/>
                  <a:gd name="connsiteY2" fmla="*/ 741626 h 741626"/>
                  <a:gd name="connsiteX3" fmla="*/ 0 w 2568388"/>
                  <a:gd name="connsiteY3" fmla="*/ 654220 h 741626"/>
                  <a:gd name="connsiteX4" fmla="*/ 13446 w 2568388"/>
                  <a:gd name="connsiteY4" fmla="*/ 143232 h 741626"/>
                  <a:gd name="connsiteX5" fmla="*/ 739588 w 2568388"/>
                  <a:gd name="connsiteY5" fmla="*/ 2037 h 741626"/>
                  <a:gd name="connsiteX6" fmla="*/ 1781735 w 2568388"/>
                  <a:gd name="connsiteY6" fmla="*/ 244085 h 741626"/>
                  <a:gd name="connsiteX7" fmla="*/ 2568388 w 2568388"/>
                  <a:gd name="connsiteY7" fmla="*/ 2038 h 741626"/>
                  <a:gd name="connsiteX8" fmla="*/ 2064123 w 2568388"/>
                  <a:gd name="connsiteY8" fmla="*/ 378556 h 741626"/>
                  <a:gd name="connsiteX9" fmla="*/ 2554942 w 2568388"/>
                  <a:gd name="connsiteY9" fmla="*/ 714732 h 741626"/>
                  <a:gd name="connsiteX0" fmla="*/ 2602006 w 2615452"/>
                  <a:gd name="connsiteY0" fmla="*/ 714732 h 741626"/>
                  <a:gd name="connsiteX1" fmla="*/ 1837703 w 2615452"/>
                  <a:gd name="connsiteY1" fmla="*/ 497466 h 741626"/>
                  <a:gd name="connsiteX2" fmla="*/ 779930 w 2615452"/>
                  <a:gd name="connsiteY2" fmla="*/ 741626 h 741626"/>
                  <a:gd name="connsiteX3" fmla="*/ 0 w 2615452"/>
                  <a:gd name="connsiteY3" fmla="*/ 566814 h 741626"/>
                  <a:gd name="connsiteX4" fmla="*/ 60510 w 2615452"/>
                  <a:gd name="connsiteY4" fmla="*/ 143232 h 741626"/>
                  <a:gd name="connsiteX5" fmla="*/ 786652 w 2615452"/>
                  <a:gd name="connsiteY5" fmla="*/ 2037 h 741626"/>
                  <a:gd name="connsiteX6" fmla="*/ 1828799 w 2615452"/>
                  <a:gd name="connsiteY6" fmla="*/ 244085 h 741626"/>
                  <a:gd name="connsiteX7" fmla="*/ 2615452 w 2615452"/>
                  <a:gd name="connsiteY7" fmla="*/ 2038 h 741626"/>
                  <a:gd name="connsiteX8" fmla="*/ 2111187 w 2615452"/>
                  <a:gd name="connsiteY8" fmla="*/ 378556 h 741626"/>
                  <a:gd name="connsiteX9" fmla="*/ 2602006 w 2615452"/>
                  <a:gd name="connsiteY9" fmla="*/ 714732 h 741626"/>
                  <a:gd name="connsiteX0" fmla="*/ 2629637 w 2643083"/>
                  <a:gd name="connsiteY0" fmla="*/ 714732 h 741626"/>
                  <a:gd name="connsiteX1" fmla="*/ 1865334 w 2643083"/>
                  <a:gd name="connsiteY1" fmla="*/ 497466 h 741626"/>
                  <a:gd name="connsiteX2" fmla="*/ 807561 w 2643083"/>
                  <a:gd name="connsiteY2" fmla="*/ 741626 h 741626"/>
                  <a:gd name="connsiteX3" fmla="*/ 27631 w 2643083"/>
                  <a:gd name="connsiteY3" fmla="*/ 566814 h 741626"/>
                  <a:gd name="connsiteX4" fmla="*/ 88141 w 2643083"/>
                  <a:gd name="connsiteY4" fmla="*/ 143232 h 741626"/>
                  <a:gd name="connsiteX5" fmla="*/ 814283 w 2643083"/>
                  <a:gd name="connsiteY5" fmla="*/ 2037 h 741626"/>
                  <a:gd name="connsiteX6" fmla="*/ 1856430 w 2643083"/>
                  <a:gd name="connsiteY6" fmla="*/ 244085 h 741626"/>
                  <a:gd name="connsiteX7" fmla="*/ 2643083 w 2643083"/>
                  <a:gd name="connsiteY7" fmla="*/ 2038 h 741626"/>
                  <a:gd name="connsiteX8" fmla="*/ 2138818 w 2643083"/>
                  <a:gd name="connsiteY8" fmla="*/ 378556 h 741626"/>
                  <a:gd name="connsiteX9" fmla="*/ 2629637 w 2643083"/>
                  <a:gd name="connsiteY9" fmla="*/ 714732 h 741626"/>
                  <a:gd name="connsiteX0" fmla="*/ 2662801 w 2676247"/>
                  <a:gd name="connsiteY0" fmla="*/ 714732 h 741626"/>
                  <a:gd name="connsiteX1" fmla="*/ 1898498 w 2676247"/>
                  <a:gd name="connsiteY1" fmla="*/ 497466 h 741626"/>
                  <a:gd name="connsiteX2" fmla="*/ 840725 w 2676247"/>
                  <a:gd name="connsiteY2" fmla="*/ 741626 h 741626"/>
                  <a:gd name="connsiteX3" fmla="*/ 60795 w 2676247"/>
                  <a:gd name="connsiteY3" fmla="*/ 566814 h 741626"/>
                  <a:gd name="connsiteX4" fmla="*/ 121305 w 2676247"/>
                  <a:gd name="connsiteY4" fmla="*/ 143232 h 741626"/>
                  <a:gd name="connsiteX5" fmla="*/ 847447 w 2676247"/>
                  <a:gd name="connsiteY5" fmla="*/ 2037 h 741626"/>
                  <a:gd name="connsiteX6" fmla="*/ 1889594 w 2676247"/>
                  <a:gd name="connsiteY6" fmla="*/ 244085 h 741626"/>
                  <a:gd name="connsiteX7" fmla="*/ 2676247 w 2676247"/>
                  <a:gd name="connsiteY7" fmla="*/ 2038 h 741626"/>
                  <a:gd name="connsiteX8" fmla="*/ 2171982 w 2676247"/>
                  <a:gd name="connsiteY8" fmla="*/ 378556 h 741626"/>
                  <a:gd name="connsiteX9" fmla="*/ 2662801 w 2676247"/>
                  <a:gd name="connsiteY9" fmla="*/ 714732 h 741626"/>
                  <a:gd name="connsiteX0" fmla="*/ 2662801 w 2676247"/>
                  <a:gd name="connsiteY0" fmla="*/ 714732 h 741626"/>
                  <a:gd name="connsiteX1" fmla="*/ 1898498 w 2676247"/>
                  <a:gd name="connsiteY1" fmla="*/ 497466 h 741626"/>
                  <a:gd name="connsiteX2" fmla="*/ 840725 w 2676247"/>
                  <a:gd name="connsiteY2" fmla="*/ 741626 h 741626"/>
                  <a:gd name="connsiteX3" fmla="*/ 60795 w 2676247"/>
                  <a:gd name="connsiteY3" fmla="*/ 566814 h 741626"/>
                  <a:gd name="connsiteX4" fmla="*/ 121305 w 2676247"/>
                  <a:gd name="connsiteY4" fmla="*/ 143232 h 741626"/>
                  <a:gd name="connsiteX5" fmla="*/ 847447 w 2676247"/>
                  <a:gd name="connsiteY5" fmla="*/ 2037 h 741626"/>
                  <a:gd name="connsiteX6" fmla="*/ 1889594 w 2676247"/>
                  <a:gd name="connsiteY6" fmla="*/ 244085 h 741626"/>
                  <a:gd name="connsiteX7" fmla="*/ 2676247 w 2676247"/>
                  <a:gd name="connsiteY7" fmla="*/ 2038 h 741626"/>
                  <a:gd name="connsiteX8" fmla="*/ 2171982 w 2676247"/>
                  <a:gd name="connsiteY8" fmla="*/ 378556 h 741626"/>
                  <a:gd name="connsiteX9" fmla="*/ 2662801 w 2676247"/>
                  <a:gd name="connsiteY9" fmla="*/ 714732 h 741626"/>
                  <a:gd name="connsiteX0" fmla="*/ 2662801 w 2676247"/>
                  <a:gd name="connsiteY0" fmla="*/ 714732 h 741626"/>
                  <a:gd name="connsiteX1" fmla="*/ 1898498 w 2676247"/>
                  <a:gd name="connsiteY1" fmla="*/ 497466 h 741626"/>
                  <a:gd name="connsiteX2" fmla="*/ 840725 w 2676247"/>
                  <a:gd name="connsiteY2" fmla="*/ 741626 h 741626"/>
                  <a:gd name="connsiteX3" fmla="*/ 60795 w 2676247"/>
                  <a:gd name="connsiteY3" fmla="*/ 566814 h 741626"/>
                  <a:gd name="connsiteX4" fmla="*/ 121305 w 2676247"/>
                  <a:gd name="connsiteY4" fmla="*/ 143232 h 741626"/>
                  <a:gd name="connsiteX5" fmla="*/ 847447 w 2676247"/>
                  <a:gd name="connsiteY5" fmla="*/ 2037 h 741626"/>
                  <a:gd name="connsiteX6" fmla="*/ 1889594 w 2676247"/>
                  <a:gd name="connsiteY6" fmla="*/ 244085 h 741626"/>
                  <a:gd name="connsiteX7" fmla="*/ 2676247 w 2676247"/>
                  <a:gd name="connsiteY7" fmla="*/ 2038 h 741626"/>
                  <a:gd name="connsiteX8" fmla="*/ 2171982 w 2676247"/>
                  <a:gd name="connsiteY8" fmla="*/ 378556 h 741626"/>
                  <a:gd name="connsiteX9" fmla="*/ 2662801 w 2676247"/>
                  <a:gd name="connsiteY9" fmla="*/ 714732 h 741626"/>
                  <a:gd name="connsiteX0" fmla="*/ 2662801 w 2676247"/>
                  <a:gd name="connsiteY0" fmla="*/ 716564 h 743458"/>
                  <a:gd name="connsiteX1" fmla="*/ 1898498 w 2676247"/>
                  <a:gd name="connsiteY1" fmla="*/ 499298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49479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3371 h 740265"/>
                  <a:gd name="connsiteX1" fmla="*/ 1925392 w 2676247"/>
                  <a:gd name="connsiteY1" fmla="*/ 449040 h 740265"/>
                  <a:gd name="connsiteX2" fmla="*/ 840725 w 2676247"/>
                  <a:gd name="connsiteY2" fmla="*/ 740265 h 740265"/>
                  <a:gd name="connsiteX3" fmla="*/ 60795 w 2676247"/>
                  <a:gd name="connsiteY3" fmla="*/ 491603 h 740265"/>
                  <a:gd name="connsiteX4" fmla="*/ 121305 w 2676247"/>
                  <a:gd name="connsiteY4" fmla="*/ 215720 h 740265"/>
                  <a:gd name="connsiteX5" fmla="*/ 847447 w 2676247"/>
                  <a:gd name="connsiteY5" fmla="*/ 676 h 740265"/>
                  <a:gd name="connsiteX6" fmla="*/ 1943382 w 2676247"/>
                  <a:gd name="connsiteY6" fmla="*/ 289789 h 740265"/>
                  <a:gd name="connsiteX7" fmla="*/ 2676247 w 2676247"/>
                  <a:gd name="connsiteY7" fmla="*/ 677 h 740265"/>
                  <a:gd name="connsiteX8" fmla="*/ 2171982 w 2676247"/>
                  <a:gd name="connsiteY8" fmla="*/ 377195 h 740265"/>
                  <a:gd name="connsiteX9" fmla="*/ 2662801 w 2676247"/>
                  <a:gd name="connsiteY9" fmla="*/ 713371 h 740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76247" h="740265">
                    <a:moveTo>
                      <a:pt x="2662801" y="713371"/>
                    </a:moveTo>
                    <a:cubicBezTo>
                      <a:pt x="2423722" y="775420"/>
                      <a:pt x="2164471" y="386991"/>
                      <a:pt x="1925392" y="449040"/>
                    </a:cubicBezTo>
                    <a:cubicBezTo>
                      <a:pt x="1563836" y="546115"/>
                      <a:pt x="1227888" y="697347"/>
                      <a:pt x="840725" y="740265"/>
                    </a:cubicBezTo>
                    <a:cubicBezTo>
                      <a:pt x="432831" y="708888"/>
                      <a:pt x="290044" y="594184"/>
                      <a:pt x="60795" y="491603"/>
                    </a:cubicBezTo>
                    <a:cubicBezTo>
                      <a:pt x="-13164" y="384027"/>
                      <a:pt x="-46782" y="356914"/>
                      <a:pt x="121305" y="215720"/>
                    </a:cubicBezTo>
                    <a:cubicBezTo>
                      <a:pt x="298358" y="148485"/>
                      <a:pt x="543768" y="-11669"/>
                      <a:pt x="847447" y="676"/>
                    </a:cubicBezTo>
                    <a:cubicBezTo>
                      <a:pt x="1151127" y="13021"/>
                      <a:pt x="1569105" y="231518"/>
                      <a:pt x="1943382" y="289789"/>
                    </a:cubicBezTo>
                    <a:cubicBezTo>
                      <a:pt x="2205600" y="209107"/>
                      <a:pt x="2360241" y="54465"/>
                      <a:pt x="2676247" y="677"/>
                    </a:cubicBezTo>
                    <a:lnTo>
                      <a:pt x="2171982" y="377195"/>
                    </a:lnTo>
                    <a:lnTo>
                      <a:pt x="2662801" y="713371"/>
                    </a:lnTo>
                    <a:close/>
                  </a:path>
                </a:pathLst>
              </a:cu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dirty="0">
                  <a:solidFill>
                    <a:prstClr val="white"/>
                  </a:solidFill>
                  <a:latin typeface="Calibri" panose="020F0502020204030204"/>
                </a:endParaRPr>
              </a:p>
            </p:txBody>
          </p:sp>
          <p:sp>
            <p:nvSpPr>
              <p:cNvPr id="84" name="Freeform: Shape 83">
                <a:extLst>
                  <a:ext uri="{FF2B5EF4-FFF2-40B4-BE49-F238E27FC236}">
                    <a16:creationId xmlns:a16="http://schemas.microsoft.com/office/drawing/2014/main" id="{910DE027-68E5-4B3E-B187-70846664D5FD}"/>
                  </a:ext>
                </a:extLst>
              </p:cNvPr>
              <p:cNvSpPr>
                <a:spLocks noChangeAspect="1"/>
              </p:cNvSpPr>
              <p:nvPr/>
            </p:nvSpPr>
            <p:spPr>
              <a:xfrm flipH="1">
                <a:off x="6928735" y="1597730"/>
                <a:ext cx="577116" cy="167743"/>
              </a:xfrm>
              <a:custGeom>
                <a:avLst/>
                <a:gdLst>
                  <a:gd name="connsiteX0" fmla="*/ 1293706 w 7193280"/>
                  <a:gd name="connsiteY0" fmla="*/ 1286934 h 2282614"/>
                  <a:gd name="connsiteX1" fmla="*/ 216746 w 7193280"/>
                  <a:gd name="connsiteY1" fmla="*/ 988907 h 2282614"/>
                  <a:gd name="connsiteX2" fmla="*/ 0 w 7193280"/>
                  <a:gd name="connsiteY2" fmla="*/ 663787 h 2282614"/>
                  <a:gd name="connsiteX3" fmla="*/ 3014133 w 7193280"/>
                  <a:gd name="connsiteY3" fmla="*/ 453814 h 2282614"/>
                  <a:gd name="connsiteX4" fmla="*/ 3630506 w 7193280"/>
                  <a:gd name="connsiteY4" fmla="*/ 0 h 2282614"/>
                  <a:gd name="connsiteX5" fmla="*/ 3847253 w 7193280"/>
                  <a:gd name="connsiteY5" fmla="*/ 589280 h 2282614"/>
                  <a:gd name="connsiteX6" fmla="*/ 4409440 w 7193280"/>
                  <a:gd name="connsiteY6" fmla="*/ 663787 h 2282614"/>
                  <a:gd name="connsiteX7" fmla="*/ 4687146 w 7193280"/>
                  <a:gd name="connsiteY7" fmla="*/ 562187 h 2282614"/>
                  <a:gd name="connsiteX8" fmla="*/ 5161280 w 7193280"/>
                  <a:gd name="connsiteY8" fmla="*/ 792480 h 2282614"/>
                  <a:gd name="connsiteX9" fmla="*/ 7193280 w 7193280"/>
                  <a:gd name="connsiteY9" fmla="*/ 223520 h 2282614"/>
                  <a:gd name="connsiteX10" fmla="*/ 5865706 w 7193280"/>
                  <a:gd name="connsiteY10" fmla="*/ 1076960 h 2282614"/>
                  <a:gd name="connsiteX11" fmla="*/ 5757333 w 7193280"/>
                  <a:gd name="connsiteY11" fmla="*/ 1808480 h 2282614"/>
                  <a:gd name="connsiteX12" fmla="*/ 5195146 w 7193280"/>
                  <a:gd name="connsiteY12" fmla="*/ 995680 h 2282614"/>
                  <a:gd name="connsiteX13" fmla="*/ 4802293 w 7193280"/>
                  <a:gd name="connsiteY13" fmla="*/ 982134 h 2282614"/>
                  <a:gd name="connsiteX14" fmla="*/ 4660053 w 7193280"/>
                  <a:gd name="connsiteY14" fmla="*/ 1158240 h 2282614"/>
                  <a:gd name="connsiteX15" fmla="*/ 4375573 w 7193280"/>
                  <a:gd name="connsiteY15" fmla="*/ 1076960 h 2282614"/>
                  <a:gd name="connsiteX16" fmla="*/ 3779520 w 7193280"/>
                  <a:gd name="connsiteY16" fmla="*/ 1212427 h 2282614"/>
                  <a:gd name="connsiteX17" fmla="*/ 3786293 w 7193280"/>
                  <a:gd name="connsiteY17" fmla="*/ 1435947 h 2282614"/>
                  <a:gd name="connsiteX18" fmla="*/ 3495040 w 7193280"/>
                  <a:gd name="connsiteY18" fmla="*/ 1327574 h 2282614"/>
                  <a:gd name="connsiteX19" fmla="*/ 2147146 w 7193280"/>
                  <a:gd name="connsiteY19" fmla="*/ 1266614 h 2282614"/>
                  <a:gd name="connsiteX20" fmla="*/ 2214880 w 7193280"/>
                  <a:gd name="connsiteY20" fmla="*/ 1361440 h 2282614"/>
                  <a:gd name="connsiteX21" fmla="*/ 1835573 w 7193280"/>
                  <a:gd name="connsiteY21" fmla="*/ 2282614 h 2282614"/>
                  <a:gd name="connsiteX22" fmla="*/ 1293706 w 7193280"/>
                  <a:gd name="connsiteY22" fmla="*/ 1286934 h 2282614"/>
                  <a:gd name="connsiteX0" fmla="*/ 1293706 w 7193280"/>
                  <a:gd name="connsiteY0" fmla="*/ 1286934 h 2282614"/>
                  <a:gd name="connsiteX1" fmla="*/ 216746 w 7193280"/>
                  <a:gd name="connsiteY1" fmla="*/ 988907 h 2282614"/>
                  <a:gd name="connsiteX2" fmla="*/ 0 w 7193280"/>
                  <a:gd name="connsiteY2" fmla="*/ 663787 h 2282614"/>
                  <a:gd name="connsiteX3" fmla="*/ 3014133 w 7193280"/>
                  <a:gd name="connsiteY3" fmla="*/ 453814 h 2282614"/>
                  <a:gd name="connsiteX4" fmla="*/ 3630506 w 7193280"/>
                  <a:gd name="connsiteY4" fmla="*/ 0 h 2282614"/>
                  <a:gd name="connsiteX5" fmla="*/ 3847253 w 7193280"/>
                  <a:gd name="connsiteY5" fmla="*/ 589280 h 2282614"/>
                  <a:gd name="connsiteX6" fmla="*/ 4409440 w 7193280"/>
                  <a:gd name="connsiteY6" fmla="*/ 663787 h 2282614"/>
                  <a:gd name="connsiteX7" fmla="*/ 4687146 w 7193280"/>
                  <a:gd name="connsiteY7" fmla="*/ 562187 h 2282614"/>
                  <a:gd name="connsiteX8" fmla="*/ 5161280 w 7193280"/>
                  <a:gd name="connsiteY8" fmla="*/ 792480 h 2282614"/>
                  <a:gd name="connsiteX9" fmla="*/ 7193280 w 7193280"/>
                  <a:gd name="connsiteY9" fmla="*/ 223520 h 2282614"/>
                  <a:gd name="connsiteX10" fmla="*/ 5865706 w 7193280"/>
                  <a:gd name="connsiteY10" fmla="*/ 1076960 h 2282614"/>
                  <a:gd name="connsiteX11" fmla="*/ 5757333 w 7193280"/>
                  <a:gd name="connsiteY11" fmla="*/ 1808480 h 2282614"/>
                  <a:gd name="connsiteX12" fmla="*/ 5195146 w 7193280"/>
                  <a:gd name="connsiteY12" fmla="*/ 995680 h 2282614"/>
                  <a:gd name="connsiteX13" fmla="*/ 4802293 w 7193280"/>
                  <a:gd name="connsiteY13" fmla="*/ 982134 h 2282614"/>
                  <a:gd name="connsiteX14" fmla="*/ 4660053 w 7193280"/>
                  <a:gd name="connsiteY14" fmla="*/ 1158240 h 2282614"/>
                  <a:gd name="connsiteX15" fmla="*/ 4375573 w 7193280"/>
                  <a:gd name="connsiteY15" fmla="*/ 1076960 h 2282614"/>
                  <a:gd name="connsiteX16" fmla="*/ 3779520 w 7193280"/>
                  <a:gd name="connsiteY16" fmla="*/ 1212427 h 2282614"/>
                  <a:gd name="connsiteX17" fmla="*/ 3786293 w 7193280"/>
                  <a:gd name="connsiteY17" fmla="*/ 1435947 h 2282614"/>
                  <a:gd name="connsiteX18" fmla="*/ 3495040 w 7193280"/>
                  <a:gd name="connsiteY18" fmla="*/ 1327574 h 2282614"/>
                  <a:gd name="connsiteX19" fmla="*/ 2147146 w 7193280"/>
                  <a:gd name="connsiteY19" fmla="*/ 1266614 h 2282614"/>
                  <a:gd name="connsiteX20" fmla="*/ 2214880 w 7193280"/>
                  <a:gd name="connsiteY20" fmla="*/ 1361440 h 2282614"/>
                  <a:gd name="connsiteX21" fmla="*/ 1835573 w 7193280"/>
                  <a:gd name="connsiteY21" fmla="*/ 2282614 h 2282614"/>
                  <a:gd name="connsiteX22" fmla="*/ 1293706 w 7193280"/>
                  <a:gd name="connsiteY22" fmla="*/ 1286934 h 2282614"/>
                  <a:gd name="connsiteX0" fmla="*/ 1305518 w 7205092"/>
                  <a:gd name="connsiteY0" fmla="*/ 1286934 h 2282614"/>
                  <a:gd name="connsiteX1" fmla="*/ 228558 w 7205092"/>
                  <a:gd name="connsiteY1" fmla="*/ 988907 h 2282614"/>
                  <a:gd name="connsiteX2" fmla="*/ 11812 w 7205092"/>
                  <a:gd name="connsiteY2" fmla="*/ 663787 h 2282614"/>
                  <a:gd name="connsiteX3" fmla="*/ 3025945 w 7205092"/>
                  <a:gd name="connsiteY3" fmla="*/ 453814 h 2282614"/>
                  <a:gd name="connsiteX4" fmla="*/ 3642318 w 7205092"/>
                  <a:gd name="connsiteY4" fmla="*/ 0 h 2282614"/>
                  <a:gd name="connsiteX5" fmla="*/ 3859065 w 7205092"/>
                  <a:gd name="connsiteY5" fmla="*/ 589280 h 2282614"/>
                  <a:gd name="connsiteX6" fmla="*/ 4421252 w 7205092"/>
                  <a:gd name="connsiteY6" fmla="*/ 663787 h 2282614"/>
                  <a:gd name="connsiteX7" fmla="*/ 4698958 w 7205092"/>
                  <a:gd name="connsiteY7" fmla="*/ 562187 h 2282614"/>
                  <a:gd name="connsiteX8" fmla="*/ 5173092 w 7205092"/>
                  <a:gd name="connsiteY8" fmla="*/ 792480 h 2282614"/>
                  <a:gd name="connsiteX9" fmla="*/ 7205092 w 7205092"/>
                  <a:gd name="connsiteY9" fmla="*/ 223520 h 2282614"/>
                  <a:gd name="connsiteX10" fmla="*/ 5877518 w 7205092"/>
                  <a:gd name="connsiteY10" fmla="*/ 1076960 h 2282614"/>
                  <a:gd name="connsiteX11" fmla="*/ 5769145 w 7205092"/>
                  <a:gd name="connsiteY11" fmla="*/ 1808480 h 2282614"/>
                  <a:gd name="connsiteX12" fmla="*/ 5206958 w 7205092"/>
                  <a:gd name="connsiteY12" fmla="*/ 995680 h 2282614"/>
                  <a:gd name="connsiteX13" fmla="*/ 4814105 w 7205092"/>
                  <a:gd name="connsiteY13" fmla="*/ 982134 h 2282614"/>
                  <a:gd name="connsiteX14" fmla="*/ 4671865 w 7205092"/>
                  <a:gd name="connsiteY14" fmla="*/ 1158240 h 2282614"/>
                  <a:gd name="connsiteX15" fmla="*/ 4387385 w 7205092"/>
                  <a:gd name="connsiteY15" fmla="*/ 1076960 h 2282614"/>
                  <a:gd name="connsiteX16" fmla="*/ 3791332 w 7205092"/>
                  <a:gd name="connsiteY16" fmla="*/ 1212427 h 2282614"/>
                  <a:gd name="connsiteX17" fmla="*/ 3798105 w 7205092"/>
                  <a:gd name="connsiteY17" fmla="*/ 1435947 h 2282614"/>
                  <a:gd name="connsiteX18" fmla="*/ 3506852 w 7205092"/>
                  <a:gd name="connsiteY18" fmla="*/ 1327574 h 2282614"/>
                  <a:gd name="connsiteX19" fmla="*/ 2158958 w 7205092"/>
                  <a:gd name="connsiteY19" fmla="*/ 1266614 h 2282614"/>
                  <a:gd name="connsiteX20" fmla="*/ 2226692 w 7205092"/>
                  <a:gd name="connsiteY20" fmla="*/ 1361440 h 2282614"/>
                  <a:gd name="connsiteX21" fmla="*/ 1847385 w 7205092"/>
                  <a:gd name="connsiteY21" fmla="*/ 2282614 h 2282614"/>
                  <a:gd name="connsiteX22" fmla="*/ 1305518 w 7205092"/>
                  <a:gd name="connsiteY22" fmla="*/ 1286934 h 2282614"/>
                  <a:gd name="connsiteX0" fmla="*/ 1298845 w 7198419"/>
                  <a:gd name="connsiteY0" fmla="*/ 1286934 h 2282614"/>
                  <a:gd name="connsiteX1" fmla="*/ 553779 w 7198419"/>
                  <a:gd name="connsiteY1" fmla="*/ 1131147 h 2282614"/>
                  <a:gd name="connsiteX2" fmla="*/ 5139 w 7198419"/>
                  <a:gd name="connsiteY2" fmla="*/ 663787 h 2282614"/>
                  <a:gd name="connsiteX3" fmla="*/ 3019272 w 7198419"/>
                  <a:gd name="connsiteY3" fmla="*/ 453814 h 2282614"/>
                  <a:gd name="connsiteX4" fmla="*/ 3635645 w 7198419"/>
                  <a:gd name="connsiteY4" fmla="*/ 0 h 2282614"/>
                  <a:gd name="connsiteX5" fmla="*/ 3852392 w 7198419"/>
                  <a:gd name="connsiteY5" fmla="*/ 589280 h 2282614"/>
                  <a:gd name="connsiteX6" fmla="*/ 4414579 w 7198419"/>
                  <a:gd name="connsiteY6" fmla="*/ 663787 h 2282614"/>
                  <a:gd name="connsiteX7" fmla="*/ 4692285 w 7198419"/>
                  <a:gd name="connsiteY7" fmla="*/ 562187 h 2282614"/>
                  <a:gd name="connsiteX8" fmla="*/ 5166419 w 7198419"/>
                  <a:gd name="connsiteY8" fmla="*/ 792480 h 2282614"/>
                  <a:gd name="connsiteX9" fmla="*/ 7198419 w 7198419"/>
                  <a:gd name="connsiteY9" fmla="*/ 223520 h 2282614"/>
                  <a:gd name="connsiteX10" fmla="*/ 5870845 w 7198419"/>
                  <a:gd name="connsiteY10" fmla="*/ 1076960 h 2282614"/>
                  <a:gd name="connsiteX11" fmla="*/ 5762472 w 7198419"/>
                  <a:gd name="connsiteY11" fmla="*/ 1808480 h 2282614"/>
                  <a:gd name="connsiteX12" fmla="*/ 5200285 w 7198419"/>
                  <a:gd name="connsiteY12" fmla="*/ 995680 h 2282614"/>
                  <a:gd name="connsiteX13" fmla="*/ 4807432 w 7198419"/>
                  <a:gd name="connsiteY13" fmla="*/ 982134 h 2282614"/>
                  <a:gd name="connsiteX14" fmla="*/ 4665192 w 7198419"/>
                  <a:gd name="connsiteY14" fmla="*/ 1158240 h 2282614"/>
                  <a:gd name="connsiteX15" fmla="*/ 4380712 w 7198419"/>
                  <a:gd name="connsiteY15" fmla="*/ 1076960 h 2282614"/>
                  <a:gd name="connsiteX16" fmla="*/ 3784659 w 7198419"/>
                  <a:gd name="connsiteY16" fmla="*/ 1212427 h 2282614"/>
                  <a:gd name="connsiteX17" fmla="*/ 3791432 w 7198419"/>
                  <a:gd name="connsiteY17" fmla="*/ 1435947 h 2282614"/>
                  <a:gd name="connsiteX18" fmla="*/ 3500179 w 7198419"/>
                  <a:gd name="connsiteY18" fmla="*/ 1327574 h 2282614"/>
                  <a:gd name="connsiteX19" fmla="*/ 2152285 w 7198419"/>
                  <a:gd name="connsiteY19" fmla="*/ 1266614 h 2282614"/>
                  <a:gd name="connsiteX20" fmla="*/ 2220019 w 7198419"/>
                  <a:gd name="connsiteY20" fmla="*/ 1361440 h 2282614"/>
                  <a:gd name="connsiteX21" fmla="*/ 1840712 w 7198419"/>
                  <a:gd name="connsiteY21" fmla="*/ 2282614 h 2282614"/>
                  <a:gd name="connsiteX22" fmla="*/ 1298845 w 7198419"/>
                  <a:gd name="connsiteY22" fmla="*/ 1286934 h 2282614"/>
                  <a:gd name="connsiteX0" fmla="*/ 1304405 w 7203979"/>
                  <a:gd name="connsiteY0" fmla="*/ 1286934 h 2282614"/>
                  <a:gd name="connsiteX1" fmla="*/ 559339 w 7203979"/>
                  <a:gd name="connsiteY1" fmla="*/ 1131147 h 2282614"/>
                  <a:gd name="connsiteX2" fmla="*/ 10699 w 7203979"/>
                  <a:gd name="connsiteY2" fmla="*/ 663787 h 2282614"/>
                  <a:gd name="connsiteX3" fmla="*/ 3024832 w 7203979"/>
                  <a:gd name="connsiteY3" fmla="*/ 453814 h 2282614"/>
                  <a:gd name="connsiteX4" fmla="*/ 3641205 w 7203979"/>
                  <a:gd name="connsiteY4" fmla="*/ 0 h 2282614"/>
                  <a:gd name="connsiteX5" fmla="*/ 3857952 w 7203979"/>
                  <a:gd name="connsiteY5" fmla="*/ 589280 h 2282614"/>
                  <a:gd name="connsiteX6" fmla="*/ 4420139 w 7203979"/>
                  <a:gd name="connsiteY6" fmla="*/ 663787 h 2282614"/>
                  <a:gd name="connsiteX7" fmla="*/ 4697845 w 7203979"/>
                  <a:gd name="connsiteY7" fmla="*/ 562187 h 2282614"/>
                  <a:gd name="connsiteX8" fmla="*/ 5171979 w 7203979"/>
                  <a:gd name="connsiteY8" fmla="*/ 792480 h 2282614"/>
                  <a:gd name="connsiteX9" fmla="*/ 7203979 w 7203979"/>
                  <a:gd name="connsiteY9" fmla="*/ 223520 h 2282614"/>
                  <a:gd name="connsiteX10" fmla="*/ 5876405 w 7203979"/>
                  <a:gd name="connsiteY10" fmla="*/ 1076960 h 2282614"/>
                  <a:gd name="connsiteX11" fmla="*/ 5768032 w 7203979"/>
                  <a:gd name="connsiteY11" fmla="*/ 1808480 h 2282614"/>
                  <a:gd name="connsiteX12" fmla="*/ 5205845 w 7203979"/>
                  <a:gd name="connsiteY12" fmla="*/ 995680 h 2282614"/>
                  <a:gd name="connsiteX13" fmla="*/ 4812992 w 7203979"/>
                  <a:gd name="connsiteY13" fmla="*/ 982134 h 2282614"/>
                  <a:gd name="connsiteX14" fmla="*/ 4670752 w 7203979"/>
                  <a:gd name="connsiteY14" fmla="*/ 1158240 h 2282614"/>
                  <a:gd name="connsiteX15" fmla="*/ 4386272 w 7203979"/>
                  <a:gd name="connsiteY15" fmla="*/ 1076960 h 2282614"/>
                  <a:gd name="connsiteX16" fmla="*/ 3790219 w 7203979"/>
                  <a:gd name="connsiteY16" fmla="*/ 1212427 h 2282614"/>
                  <a:gd name="connsiteX17" fmla="*/ 3796992 w 7203979"/>
                  <a:gd name="connsiteY17" fmla="*/ 1435947 h 2282614"/>
                  <a:gd name="connsiteX18" fmla="*/ 3505739 w 7203979"/>
                  <a:gd name="connsiteY18" fmla="*/ 1327574 h 2282614"/>
                  <a:gd name="connsiteX19" fmla="*/ 2157845 w 7203979"/>
                  <a:gd name="connsiteY19" fmla="*/ 1266614 h 2282614"/>
                  <a:gd name="connsiteX20" fmla="*/ 2225579 w 7203979"/>
                  <a:gd name="connsiteY20" fmla="*/ 1361440 h 2282614"/>
                  <a:gd name="connsiteX21" fmla="*/ 1846272 w 7203979"/>
                  <a:gd name="connsiteY21" fmla="*/ 2282614 h 2282614"/>
                  <a:gd name="connsiteX22" fmla="*/ 1304405 w 7203979"/>
                  <a:gd name="connsiteY22" fmla="*/ 1286934 h 2282614"/>
                  <a:gd name="connsiteX0" fmla="*/ 1304405 w 7203979"/>
                  <a:gd name="connsiteY0" fmla="*/ 1286934 h 2282614"/>
                  <a:gd name="connsiteX1" fmla="*/ 559339 w 7203979"/>
                  <a:gd name="connsiteY1" fmla="*/ 1131147 h 2282614"/>
                  <a:gd name="connsiteX2" fmla="*/ 10699 w 7203979"/>
                  <a:gd name="connsiteY2" fmla="*/ 663787 h 2282614"/>
                  <a:gd name="connsiteX3" fmla="*/ 3024832 w 7203979"/>
                  <a:gd name="connsiteY3" fmla="*/ 453814 h 2282614"/>
                  <a:gd name="connsiteX4" fmla="*/ 3641205 w 7203979"/>
                  <a:gd name="connsiteY4" fmla="*/ 0 h 2282614"/>
                  <a:gd name="connsiteX5" fmla="*/ 3857952 w 7203979"/>
                  <a:gd name="connsiteY5" fmla="*/ 589280 h 2282614"/>
                  <a:gd name="connsiteX6" fmla="*/ 4420139 w 7203979"/>
                  <a:gd name="connsiteY6" fmla="*/ 663787 h 2282614"/>
                  <a:gd name="connsiteX7" fmla="*/ 4697845 w 7203979"/>
                  <a:gd name="connsiteY7" fmla="*/ 562187 h 2282614"/>
                  <a:gd name="connsiteX8" fmla="*/ 5171979 w 7203979"/>
                  <a:gd name="connsiteY8" fmla="*/ 792480 h 2282614"/>
                  <a:gd name="connsiteX9" fmla="*/ 7203979 w 7203979"/>
                  <a:gd name="connsiteY9" fmla="*/ 223520 h 2282614"/>
                  <a:gd name="connsiteX10" fmla="*/ 5876405 w 7203979"/>
                  <a:gd name="connsiteY10" fmla="*/ 1076960 h 2282614"/>
                  <a:gd name="connsiteX11" fmla="*/ 5768032 w 7203979"/>
                  <a:gd name="connsiteY11" fmla="*/ 1808480 h 2282614"/>
                  <a:gd name="connsiteX12" fmla="*/ 5205845 w 7203979"/>
                  <a:gd name="connsiteY12" fmla="*/ 995680 h 2282614"/>
                  <a:gd name="connsiteX13" fmla="*/ 4812992 w 7203979"/>
                  <a:gd name="connsiteY13" fmla="*/ 982134 h 2282614"/>
                  <a:gd name="connsiteX14" fmla="*/ 4670752 w 7203979"/>
                  <a:gd name="connsiteY14" fmla="*/ 1158240 h 2282614"/>
                  <a:gd name="connsiteX15" fmla="*/ 4386272 w 7203979"/>
                  <a:gd name="connsiteY15" fmla="*/ 1076960 h 2282614"/>
                  <a:gd name="connsiteX16" fmla="*/ 3790219 w 7203979"/>
                  <a:gd name="connsiteY16" fmla="*/ 1212427 h 2282614"/>
                  <a:gd name="connsiteX17" fmla="*/ 3796992 w 7203979"/>
                  <a:gd name="connsiteY17" fmla="*/ 1435947 h 2282614"/>
                  <a:gd name="connsiteX18" fmla="*/ 3505739 w 7203979"/>
                  <a:gd name="connsiteY18" fmla="*/ 1327574 h 2282614"/>
                  <a:gd name="connsiteX19" fmla="*/ 2157845 w 7203979"/>
                  <a:gd name="connsiteY19" fmla="*/ 1266614 h 2282614"/>
                  <a:gd name="connsiteX20" fmla="*/ 2225579 w 7203979"/>
                  <a:gd name="connsiteY20" fmla="*/ 1361440 h 2282614"/>
                  <a:gd name="connsiteX21" fmla="*/ 1846272 w 7203979"/>
                  <a:gd name="connsiteY21" fmla="*/ 2282614 h 2282614"/>
                  <a:gd name="connsiteX22" fmla="*/ 1304405 w 7203979"/>
                  <a:gd name="connsiteY22" fmla="*/ 1286934 h 2282614"/>
                  <a:gd name="connsiteX0" fmla="*/ 1304405 w 7203979"/>
                  <a:gd name="connsiteY0" fmla="*/ 1286934 h 2282614"/>
                  <a:gd name="connsiteX1" fmla="*/ 559339 w 7203979"/>
                  <a:gd name="connsiteY1" fmla="*/ 1131147 h 2282614"/>
                  <a:gd name="connsiteX2" fmla="*/ 10699 w 7203979"/>
                  <a:gd name="connsiteY2" fmla="*/ 663787 h 2282614"/>
                  <a:gd name="connsiteX3" fmla="*/ 3024832 w 7203979"/>
                  <a:gd name="connsiteY3" fmla="*/ 453814 h 2282614"/>
                  <a:gd name="connsiteX4" fmla="*/ 3641205 w 7203979"/>
                  <a:gd name="connsiteY4" fmla="*/ 0 h 2282614"/>
                  <a:gd name="connsiteX5" fmla="*/ 3857952 w 7203979"/>
                  <a:gd name="connsiteY5" fmla="*/ 589280 h 2282614"/>
                  <a:gd name="connsiteX6" fmla="*/ 4420139 w 7203979"/>
                  <a:gd name="connsiteY6" fmla="*/ 663787 h 2282614"/>
                  <a:gd name="connsiteX7" fmla="*/ 4697845 w 7203979"/>
                  <a:gd name="connsiteY7" fmla="*/ 562187 h 2282614"/>
                  <a:gd name="connsiteX8" fmla="*/ 5171979 w 7203979"/>
                  <a:gd name="connsiteY8" fmla="*/ 792480 h 2282614"/>
                  <a:gd name="connsiteX9" fmla="*/ 7203979 w 7203979"/>
                  <a:gd name="connsiteY9" fmla="*/ 223520 h 2282614"/>
                  <a:gd name="connsiteX10" fmla="*/ 5876405 w 7203979"/>
                  <a:gd name="connsiteY10" fmla="*/ 1076960 h 2282614"/>
                  <a:gd name="connsiteX11" fmla="*/ 5768032 w 7203979"/>
                  <a:gd name="connsiteY11" fmla="*/ 1808480 h 2282614"/>
                  <a:gd name="connsiteX12" fmla="*/ 5205845 w 7203979"/>
                  <a:gd name="connsiteY12" fmla="*/ 995680 h 2282614"/>
                  <a:gd name="connsiteX13" fmla="*/ 4812992 w 7203979"/>
                  <a:gd name="connsiteY13" fmla="*/ 982134 h 2282614"/>
                  <a:gd name="connsiteX14" fmla="*/ 4670752 w 7203979"/>
                  <a:gd name="connsiteY14" fmla="*/ 1158240 h 2282614"/>
                  <a:gd name="connsiteX15" fmla="*/ 4386272 w 7203979"/>
                  <a:gd name="connsiteY15" fmla="*/ 1076960 h 2282614"/>
                  <a:gd name="connsiteX16" fmla="*/ 3790219 w 7203979"/>
                  <a:gd name="connsiteY16" fmla="*/ 1212427 h 2282614"/>
                  <a:gd name="connsiteX17" fmla="*/ 3796992 w 7203979"/>
                  <a:gd name="connsiteY17" fmla="*/ 1435947 h 2282614"/>
                  <a:gd name="connsiteX18" fmla="*/ 3505739 w 7203979"/>
                  <a:gd name="connsiteY18" fmla="*/ 1327574 h 2282614"/>
                  <a:gd name="connsiteX19" fmla="*/ 2157845 w 7203979"/>
                  <a:gd name="connsiteY19" fmla="*/ 1266614 h 2282614"/>
                  <a:gd name="connsiteX20" fmla="*/ 2225579 w 7203979"/>
                  <a:gd name="connsiteY20" fmla="*/ 1361440 h 2282614"/>
                  <a:gd name="connsiteX21" fmla="*/ 1846272 w 7203979"/>
                  <a:gd name="connsiteY21" fmla="*/ 2282614 h 2282614"/>
                  <a:gd name="connsiteX22" fmla="*/ 1304405 w 7203979"/>
                  <a:gd name="connsiteY22" fmla="*/ 1286934 h 2282614"/>
                  <a:gd name="connsiteX0" fmla="*/ 1304405 w 7203979"/>
                  <a:gd name="connsiteY0" fmla="*/ 1286934 h 2282614"/>
                  <a:gd name="connsiteX1" fmla="*/ 559339 w 7203979"/>
                  <a:gd name="connsiteY1" fmla="*/ 1131147 h 2282614"/>
                  <a:gd name="connsiteX2" fmla="*/ 10699 w 7203979"/>
                  <a:gd name="connsiteY2" fmla="*/ 663787 h 2282614"/>
                  <a:gd name="connsiteX3" fmla="*/ 3024832 w 7203979"/>
                  <a:gd name="connsiteY3" fmla="*/ 453814 h 2282614"/>
                  <a:gd name="connsiteX4" fmla="*/ 3641205 w 7203979"/>
                  <a:gd name="connsiteY4" fmla="*/ 0 h 2282614"/>
                  <a:gd name="connsiteX5" fmla="*/ 3857952 w 7203979"/>
                  <a:gd name="connsiteY5" fmla="*/ 589280 h 2282614"/>
                  <a:gd name="connsiteX6" fmla="*/ 4420139 w 7203979"/>
                  <a:gd name="connsiteY6" fmla="*/ 663787 h 2282614"/>
                  <a:gd name="connsiteX7" fmla="*/ 4697845 w 7203979"/>
                  <a:gd name="connsiteY7" fmla="*/ 562187 h 2282614"/>
                  <a:gd name="connsiteX8" fmla="*/ 5171979 w 7203979"/>
                  <a:gd name="connsiteY8" fmla="*/ 792480 h 2282614"/>
                  <a:gd name="connsiteX9" fmla="*/ 7203979 w 7203979"/>
                  <a:gd name="connsiteY9" fmla="*/ 223520 h 2282614"/>
                  <a:gd name="connsiteX10" fmla="*/ 5876405 w 7203979"/>
                  <a:gd name="connsiteY10" fmla="*/ 1076960 h 2282614"/>
                  <a:gd name="connsiteX11" fmla="*/ 5768032 w 7203979"/>
                  <a:gd name="connsiteY11" fmla="*/ 1808480 h 2282614"/>
                  <a:gd name="connsiteX12" fmla="*/ 5205845 w 7203979"/>
                  <a:gd name="connsiteY12" fmla="*/ 995680 h 2282614"/>
                  <a:gd name="connsiteX13" fmla="*/ 4812992 w 7203979"/>
                  <a:gd name="connsiteY13" fmla="*/ 982134 h 2282614"/>
                  <a:gd name="connsiteX14" fmla="*/ 4670752 w 7203979"/>
                  <a:gd name="connsiteY14" fmla="*/ 1158240 h 2282614"/>
                  <a:gd name="connsiteX15" fmla="*/ 4386272 w 7203979"/>
                  <a:gd name="connsiteY15" fmla="*/ 1076960 h 2282614"/>
                  <a:gd name="connsiteX16" fmla="*/ 3790219 w 7203979"/>
                  <a:gd name="connsiteY16" fmla="*/ 1212427 h 2282614"/>
                  <a:gd name="connsiteX17" fmla="*/ 3796992 w 7203979"/>
                  <a:gd name="connsiteY17" fmla="*/ 1435947 h 2282614"/>
                  <a:gd name="connsiteX18" fmla="*/ 3505739 w 7203979"/>
                  <a:gd name="connsiteY18" fmla="*/ 1327574 h 2282614"/>
                  <a:gd name="connsiteX19" fmla="*/ 2157845 w 7203979"/>
                  <a:gd name="connsiteY19" fmla="*/ 1266614 h 2282614"/>
                  <a:gd name="connsiteX20" fmla="*/ 2225579 w 7203979"/>
                  <a:gd name="connsiteY20" fmla="*/ 1361440 h 2282614"/>
                  <a:gd name="connsiteX21" fmla="*/ 1846272 w 7203979"/>
                  <a:gd name="connsiteY21" fmla="*/ 2282614 h 2282614"/>
                  <a:gd name="connsiteX22" fmla="*/ 1304405 w 7203979"/>
                  <a:gd name="connsiteY22" fmla="*/ 1286934 h 2282614"/>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6992 w 7203979"/>
                  <a:gd name="connsiteY17" fmla="*/ 1435947 h 2289388"/>
                  <a:gd name="connsiteX18" fmla="*/ 3505739 w 7203979"/>
                  <a:gd name="connsiteY18" fmla="*/ 1327574 h 2289388"/>
                  <a:gd name="connsiteX19" fmla="*/ 2157845 w 7203979"/>
                  <a:gd name="connsiteY19" fmla="*/ 1266614 h 2289388"/>
                  <a:gd name="connsiteX20" fmla="*/ 2225579 w 7203979"/>
                  <a:gd name="connsiteY20" fmla="*/ 1361440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6992 w 7203979"/>
                  <a:gd name="connsiteY17" fmla="*/ 1435947 h 2289388"/>
                  <a:gd name="connsiteX18" fmla="*/ 3505739 w 7203979"/>
                  <a:gd name="connsiteY18" fmla="*/ 1327574 h 2289388"/>
                  <a:gd name="connsiteX19" fmla="*/ 2157845 w 7203979"/>
                  <a:gd name="connsiteY19" fmla="*/ 1266614 h 2289388"/>
                  <a:gd name="connsiteX20" fmla="*/ 2225579 w 7203979"/>
                  <a:gd name="connsiteY20" fmla="*/ 1361440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6992 w 7203979"/>
                  <a:gd name="connsiteY17" fmla="*/ 1435947 h 2289388"/>
                  <a:gd name="connsiteX18" fmla="*/ 3505739 w 7203979"/>
                  <a:gd name="connsiteY18" fmla="*/ 1327574 h 2289388"/>
                  <a:gd name="connsiteX19" fmla="*/ 2157845 w 7203979"/>
                  <a:gd name="connsiteY19" fmla="*/ 1266614 h 2289388"/>
                  <a:gd name="connsiteX20" fmla="*/ 2225579 w 7203979"/>
                  <a:gd name="connsiteY20" fmla="*/ 1361440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6992 w 7203979"/>
                  <a:gd name="connsiteY17" fmla="*/ 1435947 h 2289388"/>
                  <a:gd name="connsiteX18" fmla="*/ 3505739 w 7203979"/>
                  <a:gd name="connsiteY18" fmla="*/ 1327574 h 2289388"/>
                  <a:gd name="connsiteX19" fmla="*/ 2157845 w 7203979"/>
                  <a:gd name="connsiteY19" fmla="*/ 1266614 h 2289388"/>
                  <a:gd name="connsiteX20" fmla="*/ 2225579 w 7203979"/>
                  <a:gd name="connsiteY20" fmla="*/ 1361440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6992 w 7203979"/>
                  <a:gd name="connsiteY17" fmla="*/ 1435947 h 2289388"/>
                  <a:gd name="connsiteX18" fmla="*/ 3505739 w 7203979"/>
                  <a:gd name="connsiteY18" fmla="*/ 1327574 h 2289388"/>
                  <a:gd name="connsiteX19" fmla="*/ 2157845 w 7203979"/>
                  <a:gd name="connsiteY19" fmla="*/ 1266614 h 2289388"/>
                  <a:gd name="connsiteX20" fmla="*/ 2225579 w 7203979"/>
                  <a:gd name="connsiteY20" fmla="*/ 1361440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2928 w 7203979"/>
                  <a:gd name="connsiteY17" fmla="*/ 1421723 h 2289388"/>
                  <a:gd name="connsiteX18" fmla="*/ 3505739 w 7203979"/>
                  <a:gd name="connsiteY18" fmla="*/ 1327574 h 2289388"/>
                  <a:gd name="connsiteX19" fmla="*/ 2157845 w 7203979"/>
                  <a:gd name="connsiteY19" fmla="*/ 1266614 h 2289388"/>
                  <a:gd name="connsiteX20" fmla="*/ 2225579 w 7203979"/>
                  <a:gd name="connsiteY20" fmla="*/ 1361440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2928 w 7203979"/>
                  <a:gd name="connsiteY17" fmla="*/ 1421723 h 2289388"/>
                  <a:gd name="connsiteX18" fmla="*/ 3505739 w 7203979"/>
                  <a:gd name="connsiteY18" fmla="*/ 1327574 h 2289388"/>
                  <a:gd name="connsiteX19" fmla="*/ 2157845 w 7203979"/>
                  <a:gd name="connsiteY19" fmla="*/ 1266614 h 2289388"/>
                  <a:gd name="connsiteX20" fmla="*/ 2225579 w 7203979"/>
                  <a:gd name="connsiteY20" fmla="*/ 1361440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57845 w 7203979"/>
                  <a:gd name="connsiteY19" fmla="*/ 1266614 h 2289388"/>
                  <a:gd name="connsiteX20" fmla="*/ 2225579 w 7203979"/>
                  <a:gd name="connsiteY20" fmla="*/ 1361440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57845 w 7203979"/>
                  <a:gd name="connsiteY19" fmla="*/ 1266614 h 2289388"/>
                  <a:gd name="connsiteX20" fmla="*/ 2221515 w 7203979"/>
                  <a:gd name="connsiteY20" fmla="*/ 1398016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21515 w 7203979"/>
                  <a:gd name="connsiteY20" fmla="*/ 1398016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386272 w 7203979"/>
                  <a:gd name="connsiteY15" fmla="*/ 10769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158240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812992 w 7203979"/>
                  <a:gd name="connsiteY13" fmla="*/ 9821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995680 h 2289388"/>
                  <a:gd name="connsiteX13" fmla="*/ 4784544 w 7203979"/>
                  <a:gd name="connsiteY13" fmla="*/ 10837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9909 w 7203979"/>
                  <a:gd name="connsiteY12" fmla="*/ 997712 h 2289388"/>
                  <a:gd name="connsiteX13" fmla="*/ 4784544 w 7203979"/>
                  <a:gd name="connsiteY13" fmla="*/ 10837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9909 w 7203979"/>
                  <a:gd name="connsiteY12" fmla="*/ 997712 h 2289388"/>
                  <a:gd name="connsiteX13" fmla="*/ 4784544 w 7203979"/>
                  <a:gd name="connsiteY13" fmla="*/ 10837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9909 w 7203979"/>
                  <a:gd name="connsiteY12" fmla="*/ 997712 h 2289388"/>
                  <a:gd name="connsiteX13" fmla="*/ 4784544 w 7203979"/>
                  <a:gd name="connsiteY13" fmla="*/ 10837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792480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1016000 h 2289388"/>
                  <a:gd name="connsiteX13" fmla="*/ 4784544 w 7203979"/>
                  <a:gd name="connsiteY13" fmla="*/ 10837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808736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1016000 h 2289388"/>
                  <a:gd name="connsiteX13" fmla="*/ 4784544 w 7203979"/>
                  <a:gd name="connsiteY13" fmla="*/ 10837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808736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1016000 h 2289388"/>
                  <a:gd name="connsiteX13" fmla="*/ 4784544 w 7203979"/>
                  <a:gd name="connsiteY13" fmla="*/ 10837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808736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1016000 h 2289388"/>
                  <a:gd name="connsiteX13" fmla="*/ 4784544 w 7203979"/>
                  <a:gd name="connsiteY13" fmla="*/ 10837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808736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1016000 h 2289388"/>
                  <a:gd name="connsiteX13" fmla="*/ 4784544 w 7203979"/>
                  <a:gd name="connsiteY13" fmla="*/ 10837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5171979 w 7203979"/>
                  <a:gd name="connsiteY8" fmla="*/ 808736 h 2289388"/>
                  <a:gd name="connsiteX9" fmla="*/ 7203979 w 7203979"/>
                  <a:gd name="connsiteY9" fmla="*/ 223520 h 2289388"/>
                  <a:gd name="connsiteX10" fmla="*/ 5876405 w 7203979"/>
                  <a:gd name="connsiteY10" fmla="*/ 1076960 h 2289388"/>
                  <a:gd name="connsiteX11" fmla="*/ 5768032 w 7203979"/>
                  <a:gd name="connsiteY11" fmla="*/ 1808480 h 2289388"/>
                  <a:gd name="connsiteX12" fmla="*/ 5205845 w 7203979"/>
                  <a:gd name="connsiteY12" fmla="*/ 1016000 h 2289388"/>
                  <a:gd name="connsiteX13" fmla="*/ 4784544 w 7203979"/>
                  <a:gd name="connsiteY13" fmla="*/ 1083734 h 2289388"/>
                  <a:gd name="connsiteX14" fmla="*/ 4670752 w 7203979"/>
                  <a:gd name="connsiteY14" fmla="*/ 1225296 h 2289388"/>
                  <a:gd name="connsiteX15" fmla="*/ 4420816 w 7203979"/>
                  <a:gd name="connsiteY15" fmla="*/ 1127760 h 2289388"/>
                  <a:gd name="connsiteX16" fmla="*/ 3790219 w 7203979"/>
                  <a:gd name="connsiteY16" fmla="*/ 1212427 h 2289388"/>
                  <a:gd name="connsiteX17" fmla="*/ 3792928 w 7203979"/>
                  <a:gd name="connsiteY17" fmla="*/ 1421723 h 2289388"/>
                  <a:gd name="connsiteX18" fmla="*/ 3519963 w 7203979"/>
                  <a:gd name="connsiteY18" fmla="*/ 1303190 h 2289388"/>
                  <a:gd name="connsiteX19" fmla="*/ 2141589 w 7203979"/>
                  <a:gd name="connsiteY19" fmla="*/ 1311318 h 2289388"/>
                  <a:gd name="connsiteX20" fmla="*/ 2231675 w 7203979"/>
                  <a:gd name="connsiteY20" fmla="*/ 1363472 h 2289388"/>
                  <a:gd name="connsiteX21" fmla="*/ 1853046 w 7203979"/>
                  <a:gd name="connsiteY21" fmla="*/ 2289388 h 2289388"/>
                  <a:gd name="connsiteX22" fmla="*/ 1304405 w 7203979"/>
                  <a:gd name="connsiteY22"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4802832 w 7203979"/>
                  <a:gd name="connsiteY8" fmla="*/ 720683 h 2289388"/>
                  <a:gd name="connsiteX9" fmla="*/ 5171979 w 7203979"/>
                  <a:gd name="connsiteY9" fmla="*/ 808736 h 2289388"/>
                  <a:gd name="connsiteX10" fmla="*/ 7203979 w 7203979"/>
                  <a:gd name="connsiteY10" fmla="*/ 223520 h 2289388"/>
                  <a:gd name="connsiteX11" fmla="*/ 5876405 w 7203979"/>
                  <a:gd name="connsiteY11" fmla="*/ 1076960 h 2289388"/>
                  <a:gd name="connsiteX12" fmla="*/ 5768032 w 7203979"/>
                  <a:gd name="connsiteY12" fmla="*/ 1808480 h 2289388"/>
                  <a:gd name="connsiteX13" fmla="*/ 5205845 w 7203979"/>
                  <a:gd name="connsiteY13" fmla="*/ 1016000 h 2289388"/>
                  <a:gd name="connsiteX14" fmla="*/ 4784544 w 7203979"/>
                  <a:gd name="connsiteY14" fmla="*/ 1083734 h 2289388"/>
                  <a:gd name="connsiteX15" fmla="*/ 4670752 w 7203979"/>
                  <a:gd name="connsiteY15" fmla="*/ 1225296 h 2289388"/>
                  <a:gd name="connsiteX16" fmla="*/ 4420816 w 7203979"/>
                  <a:gd name="connsiteY16" fmla="*/ 1127760 h 2289388"/>
                  <a:gd name="connsiteX17" fmla="*/ 3790219 w 7203979"/>
                  <a:gd name="connsiteY17" fmla="*/ 1212427 h 2289388"/>
                  <a:gd name="connsiteX18" fmla="*/ 3792928 w 7203979"/>
                  <a:gd name="connsiteY18" fmla="*/ 1421723 h 2289388"/>
                  <a:gd name="connsiteX19" fmla="*/ 3519963 w 7203979"/>
                  <a:gd name="connsiteY19" fmla="*/ 1303190 h 2289388"/>
                  <a:gd name="connsiteX20" fmla="*/ 2141589 w 7203979"/>
                  <a:gd name="connsiteY20" fmla="*/ 1311318 h 2289388"/>
                  <a:gd name="connsiteX21" fmla="*/ 2231675 w 7203979"/>
                  <a:gd name="connsiteY21" fmla="*/ 1363472 h 2289388"/>
                  <a:gd name="connsiteX22" fmla="*/ 1853046 w 7203979"/>
                  <a:gd name="connsiteY22" fmla="*/ 2289388 h 2289388"/>
                  <a:gd name="connsiteX23" fmla="*/ 1304405 w 7203979"/>
                  <a:gd name="connsiteY23"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4802832 w 7203979"/>
                  <a:gd name="connsiteY8" fmla="*/ 720683 h 2289388"/>
                  <a:gd name="connsiteX9" fmla="*/ 5171979 w 7203979"/>
                  <a:gd name="connsiteY9" fmla="*/ 808736 h 2289388"/>
                  <a:gd name="connsiteX10" fmla="*/ 7203979 w 7203979"/>
                  <a:gd name="connsiteY10" fmla="*/ 223520 h 2289388"/>
                  <a:gd name="connsiteX11" fmla="*/ 5876405 w 7203979"/>
                  <a:gd name="connsiteY11" fmla="*/ 1076960 h 2289388"/>
                  <a:gd name="connsiteX12" fmla="*/ 5768032 w 7203979"/>
                  <a:gd name="connsiteY12" fmla="*/ 1808480 h 2289388"/>
                  <a:gd name="connsiteX13" fmla="*/ 5205845 w 7203979"/>
                  <a:gd name="connsiteY13" fmla="*/ 1016000 h 2289388"/>
                  <a:gd name="connsiteX14" fmla="*/ 4784544 w 7203979"/>
                  <a:gd name="connsiteY14" fmla="*/ 1083734 h 2289388"/>
                  <a:gd name="connsiteX15" fmla="*/ 4670752 w 7203979"/>
                  <a:gd name="connsiteY15" fmla="*/ 1225296 h 2289388"/>
                  <a:gd name="connsiteX16" fmla="*/ 4420816 w 7203979"/>
                  <a:gd name="connsiteY16" fmla="*/ 1127760 h 2289388"/>
                  <a:gd name="connsiteX17" fmla="*/ 3790219 w 7203979"/>
                  <a:gd name="connsiteY17" fmla="*/ 1212427 h 2289388"/>
                  <a:gd name="connsiteX18" fmla="*/ 3792928 w 7203979"/>
                  <a:gd name="connsiteY18" fmla="*/ 1421723 h 2289388"/>
                  <a:gd name="connsiteX19" fmla="*/ 3519963 w 7203979"/>
                  <a:gd name="connsiteY19" fmla="*/ 1303190 h 2289388"/>
                  <a:gd name="connsiteX20" fmla="*/ 2141589 w 7203979"/>
                  <a:gd name="connsiteY20" fmla="*/ 1311318 h 2289388"/>
                  <a:gd name="connsiteX21" fmla="*/ 2231675 w 7203979"/>
                  <a:gd name="connsiteY21" fmla="*/ 1363472 h 2289388"/>
                  <a:gd name="connsiteX22" fmla="*/ 1853046 w 7203979"/>
                  <a:gd name="connsiteY22" fmla="*/ 2289388 h 2289388"/>
                  <a:gd name="connsiteX23" fmla="*/ 1304405 w 7203979"/>
                  <a:gd name="connsiteY23"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7845 w 7203979"/>
                  <a:gd name="connsiteY7" fmla="*/ 562187 h 2289388"/>
                  <a:gd name="connsiteX8" fmla="*/ 4802832 w 7203979"/>
                  <a:gd name="connsiteY8" fmla="*/ 720683 h 2289388"/>
                  <a:gd name="connsiteX9" fmla="*/ 5171979 w 7203979"/>
                  <a:gd name="connsiteY9" fmla="*/ 808736 h 2289388"/>
                  <a:gd name="connsiteX10" fmla="*/ 7203979 w 7203979"/>
                  <a:gd name="connsiteY10" fmla="*/ 223520 h 2289388"/>
                  <a:gd name="connsiteX11" fmla="*/ 5876405 w 7203979"/>
                  <a:gd name="connsiteY11" fmla="*/ 1076960 h 2289388"/>
                  <a:gd name="connsiteX12" fmla="*/ 5768032 w 7203979"/>
                  <a:gd name="connsiteY12" fmla="*/ 1808480 h 2289388"/>
                  <a:gd name="connsiteX13" fmla="*/ 5205845 w 7203979"/>
                  <a:gd name="connsiteY13" fmla="*/ 1016000 h 2289388"/>
                  <a:gd name="connsiteX14" fmla="*/ 4784544 w 7203979"/>
                  <a:gd name="connsiteY14" fmla="*/ 1083734 h 2289388"/>
                  <a:gd name="connsiteX15" fmla="*/ 4670752 w 7203979"/>
                  <a:gd name="connsiteY15" fmla="*/ 1225296 h 2289388"/>
                  <a:gd name="connsiteX16" fmla="*/ 4420816 w 7203979"/>
                  <a:gd name="connsiteY16" fmla="*/ 1127760 h 2289388"/>
                  <a:gd name="connsiteX17" fmla="*/ 3790219 w 7203979"/>
                  <a:gd name="connsiteY17" fmla="*/ 1212427 h 2289388"/>
                  <a:gd name="connsiteX18" fmla="*/ 3792928 w 7203979"/>
                  <a:gd name="connsiteY18" fmla="*/ 1421723 h 2289388"/>
                  <a:gd name="connsiteX19" fmla="*/ 3519963 w 7203979"/>
                  <a:gd name="connsiteY19" fmla="*/ 1303190 h 2289388"/>
                  <a:gd name="connsiteX20" fmla="*/ 2141589 w 7203979"/>
                  <a:gd name="connsiteY20" fmla="*/ 1311318 h 2289388"/>
                  <a:gd name="connsiteX21" fmla="*/ 2231675 w 7203979"/>
                  <a:gd name="connsiteY21" fmla="*/ 1363472 h 2289388"/>
                  <a:gd name="connsiteX22" fmla="*/ 1853046 w 7203979"/>
                  <a:gd name="connsiteY22" fmla="*/ 2289388 h 2289388"/>
                  <a:gd name="connsiteX23" fmla="*/ 1304405 w 7203979"/>
                  <a:gd name="connsiteY23"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724261 w 7203979"/>
                  <a:gd name="connsiteY7" fmla="*/ 574379 h 2289388"/>
                  <a:gd name="connsiteX8" fmla="*/ 4802832 w 7203979"/>
                  <a:gd name="connsiteY8" fmla="*/ 720683 h 2289388"/>
                  <a:gd name="connsiteX9" fmla="*/ 5171979 w 7203979"/>
                  <a:gd name="connsiteY9" fmla="*/ 808736 h 2289388"/>
                  <a:gd name="connsiteX10" fmla="*/ 7203979 w 7203979"/>
                  <a:gd name="connsiteY10" fmla="*/ 223520 h 2289388"/>
                  <a:gd name="connsiteX11" fmla="*/ 5876405 w 7203979"/>
                  <a:gd name="connsiteY11" fmla="*/ 1076960 h 2289388"/>
                  <a:gd name="connsiteX12" fmla="*/ 5768032 w 7203979"/>
                  <a:gd name="connsiteY12" fmla="*/ 1808480 h 2289388"/>
                  <a:gd name="connsiteX13" fmla="*/ 5205845 w 7203979"/>
                  <a:gd name="connsiteY13" fmla="*/ 1016000 h 2289388"/>
                  <a:gd name="connsiteX14" fmla="*/ 4784544 w 7203979"/>
                  <a:gd name="connsiteY14" fmla="*/ 1083734 h 2289388"/>
                  <a:gd name="connsiteX15" fmla="*/ 4670752 w 7203979"/>
                  <a:gd name="connsiteY15" fmla="*/ 1225296 h 2289388"/>
                  <a:gd name="connsiteX16" fmla="*/ 4420816 w 7203979"/>
                  <a:gd name="connsiteY16" fmla="*/ 1127760 h 2289388"/>
                  <a:gd name="connsiteX17" fmla="*/ 3790219 w 7203979"/>
                  <a:gd name="connsiteY17" fmla="*/ 1212427 h 2289388"/>
                  <a:gd name="connsiteX18" fmla="*/ 3792928 w 7203979"/>
                  <a:gd name="connsiteY18" fmla="*/ 1421723 h 2289388"/>
                  <a:gd name="connsiteX19" fmla="*/ 3519963 w 7203979"/>
                  <a:gd name="connsiteY19" fmla="*/ 1303190 h 2289388"/>
                  <a:gd name="connsiteX20" fmla="*/ 2141589 w 7203979"/>
                  <a:gd name="connsiteY20" fmla="*/ 1311318 h 2289388"/>
                  <a:gd name="connsiteX21" fmla="*/ 2231675 w 7203979"/>
                  <a:gd name="connsiteY21" fmla="*/ 1363472 h 2289388"/>
                  <a:gd name="connsiteX22" fmla="*/ 1853046 w 7203979"/>
                  <a:gd name="connsiteY22" fmla="*/ 2289388 h 2289388"/>
                  <a:gd name="connsiteX23" fmla="*/ 1304405 w 7203979"/>
                  <a:gd name="connsiteY23"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724261 w 7203979"/>
                  <a:gd name="connsiteY7" fmla="*/ 574379 h 2289388"/>
                  <a:gd name="connsiteX8" fmla="*/ 4802832 w 7203979"/>
                  <a:gd name="connsiteY8" fmla="*/ 720683 h 2289388"/>
                  <a:gd name="connsiteX9" fmla="*/ 5171979 w 7203979"/>
                  <a:gd name="connsiteY9" fmla="*/ 808736 h 2289388"/>
                  <a:gd name="connsiteX10" fmla="*/ 7203979 w 7203979"/>
                  <a:gd name="connsiteY10" fmla="*/ 223520 h 2289388"/>
                  <a:gd name="connsiteX11" fmla="*/ 5876405 w 7203979"/>
                  <a:gd name="connsiteY11" fmla="*/ 1076960 h 2289388"/>
                  <a:gd name="connsiteX12" fmla="*/ 5768032 w 7203979"/>
                  <a:gd name="connsiteY12" fmla="*/ 1808480 h 2289388"/>
                  <a:gd name="connsiteX13" fmla="*/ 5205845 w 7203979"/>
                  <a:gd name="connsiteY13" fmla="*/ 1016000 h 2289388"/>
                  <a:gd name="connsiteX14" fmla="*/ 4784544 w 7203979"/>
                  <a:gd name="connsiteY14" fmla="*/ 1083734 h 2289388"/>
                  <a:gd name="connsiteX15" fmla="*/ 4670752 w 7203979"/>
                  <a:gd name="connsiteY15" fmla="*/ 1225296 h 2289388"/>
                  <a:gd name="connsiteX16" fmla="*/ 4420816 w 7203979"/>
                  <a:gd name="connsiteY16" fmla="*/ 1127760 h 2289388"/>
                  <a:gd name="connsiteX17" fmla="*/ 3790219 w 7203979"/>
                  <a:gd name="connsiteY17" fmla="*/ 1212427 h 2289388"/>
                  <a:gd name="connsiteX18" fmla="*/ 3792928 w 7203979"/>
                  <a:gd name="connsiteY18" fmla="*/ 1421723 h 2289388"/>
                  <a:gd name="connsiteX19" fmla="*/ 3519963 w 7203979"/>
                  <a:gd name="connsiteY19" fmla="*/ 1303190 h 2289388"/>
                  <a:gd name="connsiteX20" fmla="*/ 2141589 w 7203979"/>
                  <a:gd name="connsiteY20" fmla="*/ 1311318 h 2289388"/>
                  <a:gd name="connsiteX21" fmla="*/ 2231675 w 7203979"/>
                  <a:gd name="connsiteY21" fmla="*/ 1363472 h 2289388"/>
                  <a:gd name="connsiteX22" fmla="*/ 1853046 w 7203979"/>
                  <a:gd name="connsiteY22" fmla="*/ 2289388 h 2289388"/>
                  <a:gd name="connsiteX23" fmla="*/ 1304405 w 7203979"/>
                  <a:gd name="connsiteY23" fmla="*/ 1286934 h 2289388"/>
                  <a:gd name="connsiteX0" fmla="*/ 1304405 w 7203979"/>
                  <a:gd name="connsiteY0" fmla="*/ 1286934 h 2289388"/>
                  <a:gd name="connsiteX1" fmla="*/ 559339 w 7203979"/>
                  <a:gd name="connsiteY1" fmla="*/ 1131147 h 2289388"/>
                  <a:gd name="connsiteX2" fmla="*/ 10699 w 7203979"/>
                  <a:gd name="connsiteY2" fmla="*/ 663787 h 2289388"/>
                  <a:gd name="connsiteX3" fmla="*/ 3024832 w 7203979"/>
                  <a:gd name="connsiteY3" fmla="*/ 453814 h 2289388"/>
                  <a:gd name="connsiteX4" fmla="*/ 3641205 w 7203979"/>
                  <a:gd name="connsiteY4" fmla="*/ 0 h 2289388"/>
                  <a:gd name="connsiteX5" fmla="*/ 3857952 w 7203979"/>
                  <a:gd name="connsiteY5" fmla="*/ 589280 h 2289388"/>
                  <a:gd name="connsiteX6" fmla="*/ 4420139 w 7203979"/>
                  <a:gd name="connsiteY6" fmla="*/ 663787 h 2289388"/>
                  <a:gd name="connsiteX7" fmla="*/ 4695813 w 7203979"/>
                  <a:gd name="connsiteY7" fmla="*/ 570315 h 2289388"/>
                  <a:gd name="connsiteX8" fmla="*/ 4802832 w 7203979"/>
                  <a:gd name="connsiteY8" fmla="*/ 720683 h 2289388"/>
                  <a:gd name="connsiteX9" fmla="*/ 5171979 w 7203979"/>
                  <a:gd name="connsiteY9" fmla="*/ 808736 h 2289388"/>
                  <a:gd name="connsiteX10" fmla="*/ 7203979 w 7203979"/>
                  <a:gd name="connsiteY10" fmla="*/ 223520 h 2289388"/>
                  <a:gd name="connsiteX11" fmla="*/ 5876405 w 7203979"/>
                  <a:gd name="connsiteY11" fmla="*/ 1076960 h 2289388"/>
                  <a:gd name="connsiteX12" fmla="*/ 5768032 w 7203979"/>
                  <a:gd name="connsiteY12" fmla="*/ 1808480 h 2289388"/>
                  <a:gd name="connsiteX13" fmla="*/ 5205845 w 7203979"/>
                  <a:gd name="connsiteY13" fmla="*/ 1016000 h 2289388"/>
                  <a:gd name="connsiteX14" fmla="*/ 4784544 w 7203979"/>
                  <a:gd name="connsiteY14" fmla="*/ 1083734 h 2289388"/>
                  <a:gd name="connsiteX15" fmla="*/ 4670752 w 7203979"/>
                  <a:gd name="connsiteY15" fmla="*/ 1225296 h 2289388"/>
                  <a:gd name="connsiteX16" fmla="*/ 4420816 w 7203979"/>
                  <a:gd name="connsiteY16" fmla="*/ 1127760 h 2289388"/>
                  <a:gd name="connsiteX17" fmla="*/ 3790219 w 7203979"/>
                  <a:gd name="connsiteY17" fmla="*/ 1212427 h 2289388"/>
                  <a:gd name="connsiteX18" fmla="*/ 3792928 w 7203979"/>
                  <a:gd name="connsiteY18" fmla="*/ 1421723 h 2289388"/>
                  <a:gd name="connsiteX19" fmla="*/ 3519963 w 7203979"/>
                  <a:gd name="connsiteY19" fmla="*/ 1303190 h 2289388"/>
                  <a:gd name="connsiteX20" fmla="*/ 2141589 w 7203979"/>
                  <a:gd name="connsiteY20" fmla="*/ 1311318 h 2289388"/>
                  <a:gd name="connsiteX21" fmla="*/ 2231675 w 7203979"/>
                  <a:gd name="connsiteY21" fmla="*/ 1363472 h 2289388"/>
                  <a:gd name="connsiteX22" fmla="*/ 1853046 w 7203979"/>
                  <a:gd name="connsiteY22" fmla="*/ 2289388 h 2289388"/>
                  <a:gd name="connsiteX23" fmla="*/ 1304405 w 7203979"/>
                  <a:gd name="connsiteY23" fmla="*/ 1286934 h 2289388"/>
                  <a:gd name="connsiteX0" fmla="*/ 1304405 w 7203979"/>
                  <a:gd name="connsiteY0" fmla="*/ 1290206 h 2292660"/>
                  <a:gd name="connsiteX1" fmla="*/ 559339 w 7203979"/>
                  <a:gd name="connsiteY1" fmla="*/ 1134419 h 2292660"/>
                  <a:gd name="connsiteX2" fmla="*/ 10699 w 7203979"/>
                  <a:gd name="connsiteY2" fmla="*/ 667059 h 2292660"/>
                  <a:gd name="connsiteX3" fmla="*/ 3024832 w 7203979"/>
                  <a:gd name="connsiteY3" fmla="*/ 457086 h 2292660"/>
                  <a:gd name="connsiteX4" fmla="*/ 3641205 w 7203979"/>
                  <a:gd name="connsiteY4" fmla="*/ 3272 h 2292660"/>
                  <a:gd name="connsiteX5" fmla="*/ 3857952 w 7203979"/>
                  <a:gd name="connsiteY5" fmla="*/ 592552 h 2292660"/>
                  <a:gd name="connsiteX6" fmla="*/ 4420139 w 7203979"/>
                  <a:gd name="connsiteY6" fmla="*/ 667059 h 2292660"/>
                  <a:gd name="connsiteX7" fmla="*/ 4695813 w 7203979"/>
                  <a:gd name="connsiteY7" fmla="*/ 573587 h 2292660"/>
                  <a:gd name="connsiteX8" fmla="*/ 4802832 w 7203979"/>
                  <a:gd name="connsiteY8" fmla="*/ 723955 h 2292660"/>
                  <a:gd name="connsiteX9" fmla="*/ 5171979 w 7203979"/>
                  <a:gd name="connsiteY9" fmla="*/ 812008 h 2292660"/>
                  <a:gd name="connsiteX10" fmla="*/ 7203979 w 7203979"/>
                  <a:gd name="connsiteY10" fmla="*/ 226792 h 2292660"/>
                  <a:gd name="connsiteX11" fmla="*/ 5876405 w 7203979"/>
                  <a:gd name="connsiteY11" fmla="*/ 1080232 h 2292660"/>
                  <a:gd name="connsiteX12" fmla="*/ 5768032 w 7203979"/>
                  <a:gd name="connsiteY12" fmla="*/ 1811752 h 2292660"/>
                  <a:gd name="connsiteX13" fmla="*/ 5205845 w 7203979"/>
                  <a:gd name="connsiteY13" fmla="*/ 1019272 h 2292660"/>
                  <a:gd name="connsiteX14" fmla="*/ 4784544 w 7203979"/>
                  <a:gd name="connsiteY14" fmla="*/ 1087006 h 2292660"/>
                  <a:gd name="connsiteX15" fmla="*/ 4670752 w 7203979"/>
                  <a:gd name="connsiteY15" fmla="*/ 1228568 h 2292660"/>
                  <a:gd name="connsiteX16" fmla="*/ 4420816 w 7203979"/>
                  <a:gd name="connsiteY16" fmla="*/ 1131032 h 2292660"/>
                  <a:gd name="connsiteX17" fmla="*/ 3790219 w 7203979"/>
                  <a:gd name="connsiteY17" fmla="*/ 1215699 h 2292660"/>
                  <a:gd name="connsiteX18" fmla="*/ 3792928 w 7203979"/>
                  <a:gd name="connsiteY18" fmla="*/ 1424995 h 2292660"/>
                  <a:gd name="connsiteX19" fmla="*/ 3519963 w 7203979"/>
                  <a:gd name="connsiteY19" fmla="*/ 1306462 h 2292660"/>
                  <a:gd name="connsiteX20" fmla="*/ 2141589 w 7203979"/>
                  <a:gd name="connsiteY20" fmla="*/ 1314590 h 2292660"/>
                  <a:gd name="connsiteX21" fmla="*/ 2231675 w 7203979"/>
                  <a:gd name="connsiteY21" fmla="*/ 1366744 h 2292660"/>
                  <a:gd name="connsiteX22" fmla="*/ 1853046 w 7203979"/>
                  <a:gd name="connsiteY22" fmla="*/ 2292660 h 2292660"/>
                  <a:gd name="connsiteX23" fmla="*/ 1304405 w 7203979"/>
                  <a:gd name="connsiteY23" fmla="*/ 1290206 h 2292660"/>
                  <a:gd name="connsiteX0" fmla="*/ 1304405 w 7203979"/>
                  <a:gd name="connsiteY0" fmla="*/ 1289647 h 2292101"/>
                  <a:gd name="connsiteX1" fmla="*/ 559339 w 7203979"/>
                  <a:gd name="connsiteY1" fmla="*/ 1133860 h 2292101"/>
                  <a:gd name="connsiteX2" fmla="*/ 10699 w 7203979"/>
                  <a:gd name="connsiteY2" fmla="*/ 666500 h 2292101"/>
                  <a:gd name="connsiteX3" fmla="*/ 3024832 w 7203979"/>
                  <a:gd name="connsiteY3" fmla="*/ 456527 h 2292101"/>
                  <a:gd name="connsiteX4" fmla="*/ 3641205 w 7203979"/>
                  <a:gd name="connsiteY4" fmla="*/ 2713 h 2292101"/>
                  <a:gd name="connsiteX5" fmla="*/ 3857952 w 7203979"/>
                  <a:gd name="connsiteY5" fmla="*/ 591993 h 2292101"/>
                  <a:gd name="connsiteX6" fmla="*/ 4420139 w 7203979"/>
                  <a:gd name="connsiteY6" fmla="*/ 666500 h 2292101"/>
                  <a:gd name="connsiteX7" fmla="*/ 4695813 w 7203979"/>
                  <a:gd name="connsiteY7" fmla="*/ 573028 h 2292101"/>
                  <a:gd name="connsiteX8" fmla="*/ 4802832 w 7203979"/>
                  <a:gd name="connsiteY8" fmla="*/ 723396 h 2292101"/>
                  <a:gd name="connsiteX9" fmla="*/ 5171979 w 7203979"/>
                  <a:gd name="connsiteY9" fmla="*/ 811449 h 2292101"/>
                  <a:gd name="connsiteX10" fmla="*/ 7203979 w 7203979"/>
                  <a:gd name="connsiteY10" fmla="*/ 226233 h 2292101"/>
                  <a:gd name="connsiteX11" fmla="*/ 5876405 w 7203979"/>
                  <a:gd name="connsiteY11" fmla="*/ 1079673 h 2292101"/>
                  <a:gd name="connsiteX12" fmla="*/ 5768032 w 7203979"/>
                  <a:gd name="connsiteY12" fmla="*/ 1811193 h 2292101"/>
                  <a:gd name="connsiteX13" fmla="*/ 5205845 w 7203979"/>
                  <a:gd name="connsiteY13" fmla="*/ 1018713 h 2292101"/>
                  <a:gd name="connsiteX14" fmla="*/ 4784544 w 7203979"/>
                  <a:gd name="connsiteY14" fmla="*/ 1086447 h 2292101"/>
                  <a:gd name="connsiteX15" fmla="*/ 4670752 w 7203979"/>
                  <a:gd name="connsiteY15" fmla="*/ 1228009 h 2292101"/>
                  <a:gd name="connsiteX16" fmla="*/ 4420816 w 7203979"/>
                  <a:gd name="connsiteY16" fmla="*/ 1130473 h 2292101"/>
                  <a:gd name="connsiteX17" fmla="*/ 3790219 w 7203979"/>
                  <a:gd name="connsiteY17" fmla="*/ 1215140 h 2292101"/>
                  <a:gd name="connsiteX18" fmla="*/ 3792928 w 7203979"/>
                  <a:gd name="connsiteY18" fmla="*/ 1424436 h 2292101"/>
                  <a:gd name="connsiteX19" fmla="*/ 3519963 w 7203979"/>
                  <a:gd name="connsiteY19" fmla="*/ 1305903 h 2292101"/>
                  <a:gd name="connsiteX20" fmla="*/ 2141589 w 7203979"/>
                  <a:gd name="connsiteY20" fmla="*/ 1314031 h 2292101"/>
                  <a:gd name="connsiteX21" fmla="*/ 2231675 w 7203979"/>
                  <a:gd name="connsiteY21" fmla="*/ 1366185 h 2292101"/>
                  <a:gd name="connsiteX22" fmla="*/ 1853046 w 7203979"/>
                  <a:gd name="connsiteY22" fmla="*/ 2292101 h 2292101"/>
                  <a:gd name="connsiteX23" fmla="*/ 1304405 w 7203979"/>
                  <a:gd name="connsiteY23" fmla="*/ 1289647 h 2292101"/>
                  <a:gd name="connsiteX0" fmla="*/ 1304405 w 7203979"/>
                  <a:gd name="connsiteY0" fmla="*/ 1289599 h 2292053"/>
                  <a:gd name="connsiteX1" fmla="*/ 559339 w 7203979"/>
                  <a:gd name="connsiteY1" fmla="*/ 1133812 h 2292053"/>
                  <a:gd name="connsiteX2" fmla="*/ 10699 w 7203979"/>
                  <a:gd name="connsiteY2" fmla="*/ 666452 h 2292053"/>
                  <a:gd name="connsiteX3" fmla="*/ 3024832 w 7203979"/>
                  <a:gd name="connsiteY3" fmla="*/ 456479 h 2292053"/>
                  <a:gd name="connsiteX4" fmla="*/ 3641205 w 7203979"/>
                  <a:gd name="connsiteY4" fmla="*/ 2665 h 2292053"/>
                  <a:gd name="connsiteX5" fmla="*/ 3912816 w 7203979"/>
                  <a:gd name="connsiteY5" fmla="*/ 602105 h 2292053"/>
                  <a:gd name="connsiteX6" fmla="*/ 4420139 w 7203979"/>
                  <a:gd name="connsiteY6" fmla="*/ 666452 h 2292053"/>
                  <a:gd name="connsiteX7" fmla="*/ 4695813 w 7203979"/>
                  <a:gd name="connsiteY7" fmla="*/ 572980 h 2292053"/>
                  <a:gd name="connsiteX8" fmla="*/ 4802832 w 7203979"/>
                  <a:gd name="connsiteY8" fmla="*/ 723348 h 2292053"/>
                  <a:gd name="connsiteX9" fmla="*/ 5171979 w 7203979"/>
                  <a:gd name="connsiteY9" fmla="*/ 811401 h 2292053"/>
                  <a:gd name="connsiteX10" fmla="*/ 7203979 w 7203979"/>
                  <a:gd name="connsiteY10" fmla="*/ 226185 h 2292053"/>
                  <a:gd name="connsiteX11" fmla="*/ 5876405 w 7203979"/>
                  <a:gd name="connsiteY11" fmla="*/ 1079625 h 2292053"/>
                  <a:gd name="connsiteX12" fmla="*/ 5768032 w 7203979"/>
                  <a:gd name="connsiteY12" fmla="*/ 1811145 h 2292053"/>
                  <a:gd name="connsiteX13" fmla="*/ 5205845 w 7203979"/>
                  <a:gd name="connsiteY13" fmla="*/ 1018665 h 2292053"/>
                  <a:gd name="connsiteX14" fmla="*/ 4784544 w 7203979"/>
                  <a:gd name="connsiteY14" fmla="*/ 1086399 h 2292053"/>
                  <a:gd name="connsiteX15" fmla="*/ 4670752 w 7203979"/>
                  <a:gd name="connsiteY15" fmla="*/ 1227961 h 2292053"/>
                  <a:gd name="connsiteX16" fmla="*/ 4420816 w 7203979"/>
                  <a:gd name="connsiteY16" fmla="*/ 1130425 h 2292053"/>
                  <a:gd name="connsiteX17" fmla="*/ 3790219 w 7203979"/>
                  <a:gd name="connsiteY17" fmla="*/ 1215092 h 2292053"/>
                  <a:gd name="connsiteX18" fmla="*/ 3792928 w 7203979"/>
                  <a:gd name="connsiteY18" fmla="*/ 1424388 h 2292053"/>
                  <a:gd name="connsiteX19" fmla="*/ 3519963 w 7203979"/>
                  <a:gd name="connsiteY19" fmla="*/ 1305855 h 2292053"/>
                  <a:gd name="connsiteX20" fmla="*/ 2141589 w 7203979"/>
                  <a:gd name="connsiteY20" fmla="*/ 1313983 h 2292053"/>
                  <a:gd name="connsiteX21" fmla="*/ 2231675 w 7203979"/>
                  <a:gd name="connsiteY21" fmla="*/ 1366137 h 2292053"/>
                  <a:gd name="connsiteX22" fmla="*/ 1853046 w 7203979"/>
                  <a:gd name="connsiteY22" fmla="*/ 2292053 h 2292053"/>
                  <a:gd name="connsiteX23" fmla="*/ 1304405 w 7203979"/>
                  <a:gd name="connsiteY23" fmla="*/ 1289599 h 2292053"/>
                  <a:gd name="connsiteX0" fmla="*/ 1304405 w 7203979"/>
                  <a:gd name="connsiteY0" fmla="*/ 1289581 h 2292035"/>
                  <a:gd name="connsiteX1" fmla="*/ 559339 w 7203979"/>
                  <a:gd name="connsiteY1" fmla="*/ 1133794 h 2292035"/>
                  <a:gd name="connsiteX2" fmla="*/ 10699 w 7203979"/>
                  <a:gd name="connsiteY2" fmla="*/ 666434 h 2292035"/>
                  <a:gd name="connsiteX3" fmla="*/ 3024832 w 7203979"/>
                  <a:gd name="connsiteY3" fmla="*/ 456461 h 2292035"/>
                  <a:gd name="connsiteX4" fmla="*/ 3641205 w 7203979"/>
                  <a:gd name="connsiteY4" fmla="*/ 2647 h 2292035"/>
                  <a:gd name="connsiteX5" fmla="*/ 3912816 w 7203979"/>
                  <a:gd name="connsiteY5" fmla="*/ 602087 h 2292035"/>
                  <a:gd name="connsiteX6" fmla="*/ 4420139 w 7203979"/>
                  <a:gd name="connsiteY6" fmla="*/ 666434 h 2292035"/>
                  <a:gd name="connsiteX7" fmla="*/ 4695813 w 7203979"/>
                  <a:gd name="connsiteY7" fmla="*/ 572962 h 2292035"/>
                  <a:gd name="connsiteX8" fmla="*/ 4802832 w 7203979"/>
                  <a:gd name="connsiteY8" fmla="*/ 723330 h 2292035"/>
                  <a:gd name="connsiteX9" fmla="*/ 5171979 w 7203979"/>
                  <a:gd name="connsiteY9" fmla="*/ 811383 h 2292035"/>
                  <a:gd name="connsiteX10" fmla="*/ 7203979 w 7203979"/>
                  <a:gd name="connsiteY10" fmla="*/ 226167 h 2292035"/>
                  <a:gd name="connsiteX11" fmla="*/ 5876405 w 7203979"/>
                  <a:gd name="connsiteY11" fmla="*/ 1079607 h 2292035"/>
                  <a:gd name="connsiteX12" fmla="*/ 5768032 w 7203979"/>
                  <a:gd name="connsiteY12" fmla="*/ 1811127 h 2292035"/>
                  <a:gd name="connsiteX13" fmla="*/ 5205845 w 7203979"/>
                  <a:gd name="connsiteY13" fmla="*/ 1018647 h 2292035"/>
                  <a:gd name="connsiteX14" fmla="*/ 4784544 w 7203979"/>
                  <a:gd name="connsiteY14" fmla="*/ 1086381 h 2292035"/>
                  <a:gd name="connsiteX15" fmla="*/ 4670752 w 7203979"/>
                  <a:gd name="connsiteY15" fmla="*/ 1227943 h 2292035"/>
                  <a:gd name="connsiteX16" fmla="*/ 4420816 w 7203979"/>
                  <a:gd name="connsiteY16" fmla="*/ 1130407 h 2292035"/>
                  <a:gd name="connsiteX17" fmla="*/ 3790219 w 7203979"/>
                  <a:gd name="connsiteY17" fmla="*/ 1215074 h 2292035"/>
                  <a:gd name="connsiteX18" fmla="*/ 3792928 w 7203979"/>
                  <a:gd name="connsiteY18" fmla="*/ 1424370 h 2292035"/>
                  <a:gd name="connsiteX19" fmla="*/ 3519963 w 7203979"/>
                  <a:gd name="connsiteY19" fmla="*/ 1305837 h 2292035"/>
                  <a:gd name="connsiteX20" fmla="*/ 2141589 w 7203979"/>
                  <a:gd name="connsiteY20" fmla="*/ 1313965 h 2292035"/>
                  <a:gd name="connsiteX21" fmla="*/ 2231675 w 7203979"/>
                  <a:gd name="connsiteY21" fmla="*/ 1366119 h 2292035"/>
                  <a:gd name="connsiteX22" fmla="*/ 1853046 w 7203979"/>
                  <a:gd name="connsiteY22" fmla="*/ 2292035 h 2292035"/>
                  <a:gd name="connsiteX23" fmla="*/ 1304405 w 7203979"/>
                  <a:gd name="connsiteY23" fmla="*/ 1289581 h 2292035"/>
                  <a:gd name="connsiteX0" fmla="*/ 1304405 w 7203979"/>
                  <a:gd name="connsiteY0" fmla="*/ 1234991 h 2237445"/>
                  <a:gd name="connsiteX1" fmla="*/ 559339 w 7203979"/>
                  <a:gd name="connsiteY1" fmla="*/ 1079204 h 2237445"/>
                  <a:gd name="connsiteX2" fmla="*/ 10699 w 7203979"/>
                  <a:gd name="connsiteY2" fmla="*/ 611844 h 2237445"/>
                  <a:gd name="connsiteX3" fmla="*/ 3024832 w 7203979"/>
                  <a:gd name="connsiteY3" fmla="*/ 401871 h 2237445"/>
                  <a:gd name="connsiteX4" fmla="*/ 3639173 w 7203979"/>
                  <a:gd name="connsiteY4" fmla="*/ 2921 h 2237445"/>
                  <a:gd name="connsiteX5" fmla="*/ 3912816 w 7203979"/>
                  <a:gd name="connsiteY5" fmla="*/ 547497 h 2237445"/>
                  <a:gd name="connsiteX6" fmla="*/ 4420139 w 7203979"/>
                  <a:gd name="connsiteY6" fmla="*/ 611844 h 2237445"/>
                  <a:gd name="connsiteX7" fmla="*/ 4695813 w 7203979"/>
                  <a:gd name="connsiteY7" fmla="*/ 518372 h 2237445"/>
                  <a:gd name="connsiteX8" fmla="*/ 4802832 w 7203979"/>
                  <a:gd name="connsiteY8" fmla="*/ 668740 h 2237445"/>
                  <a:gd name="connsiteX9" fmla="*/ 5171979 w 7203979"/>
                  <a:gd name="connsiteY9" fmla="*/ 756793 h 2237445"/>
                  <a:gd name="connsiteX10" fmla="*/ 7203979 w 7203979"/>
                  <a:gd name="connsiteY10" fmla="*/ 171577 h 2237445"/>
                  <a:gd name="connsiteX11" fmla="*/ 5876405 w 7203979"/>
                  <a:gd name="connsiteY11" fmla="*/ 1025017 h 2237445"/>
                  <a:gd name="connsiteX12" fmla="*/ 5768032 w 7203979"/>
                  <a:gd name="connsiteY12" fmla="*/ 1756537 h 2237445"/>
                  <a:gd name="connsiteX13" fmla="*/ 5205845 w 7203979"/>
                  <a:gd name="connsiteY13" fmla="*/ 964057 h 2237445"/>
                  <a:gd name="connsiteX14" fmla="*/ 4784544 w 7203979"/>
                  <a:gd name="connsiteY14" fmla="*/ 1031791 h 2237445"/>
                  <a:gd name="connsiteX15" fmla="*/ 4670752 w 7203979"/>
                  <a:gd name="connsiteY15" fmla="*/ 1173353 h 2237445"/>
                  <a:gd name="connsiteX16" fmla="*/ 4420816 w 7203979"/>
                  <a:gd name="connsiteY16" fmla="*/ 1075817 h 2237445"/>
                  <a:gd name="connsiteX17" fmla="*/ 3790219 w 7203979"/>
                  <a:gd name="connsiteY17" fmla="*/ 1160484 h 2237445"/>
                  <a:gd name="connsiteX18" fmla="*/ 3792928 w 7203979"/>
                  <a:gd name="connsiteY18" fmla="*/ 1369780 h 2237445"/>
                  <a:gd name="connsiteX19" fmla="*/ 3519963 w 7203979"/>
                  <a:gd name="connsiteY19" fmla="*/ 1251247 h 2237445"/>
                  <a:gd name="connsiteX20" fmla="*/ 2141589 w 7203979"/>
                  <a:gd name="connsiteY20" fmla="*/ 1259375 h 2237445"/>
                  <a:gd name="connsiteX21" fmla="*/ 2231675 w 7203979"/>
                  <a:gd name="connsiteY21" fmla="*/ 1311529 h 2237445"/>
                  <a:gd name="connsiteX22" fmla="*/ 1853046 w 7203979"/>
                  <a:gd name="connsiteY22" fmla="*/ 2237445 h 2237445"/>
                  <a:gd name="connsiteX23" fmla="*/ 1304405 w 7203979"/>
                  <a:gd name="connsiteY23" fmla="*/ 1234991 h 2237445"/>
                  <a:gd name="connsiteX0" fmla="*/ 1304405 w 7203979"/>
                  <a:gd name="connsiteY0" fmla="*/ 1255202 h 2257656"/>
                  <a:gd name="connsiteX1" fmla="*/ 559339 w 7203979"/>
                  <a:gd name="connsiteY1" fmla="*/ 1099415 h 2257656"/>
                  <a:gd name="connsiteX2" fmla="*/ 10699 w 7203979"/>
                  <a:gd name="connsiteY2" fmla="*/ 632055 h 2257656"/>
                  <a:gd name="connsiteX3" fmla="*/ 3024832 w 7203979"/>
                  <a:gd name="connsiteY3" fmla="*/ 422082 h 2257656"/>
                  <a:gd name="connsiteX4" fmla="*/ 3639173 w 7203979"/>
                  <a:gd name="connsiteY4" fmla="*/ 2812 h 2257656"/>
                  <a:gd name="connsiteX5" fmla="*/ 3912816 w 7203979"/>
                  <a:gd name="connsiteY5" fmla="*/ 567708 h 2257656"/>
                  <a:gd name="connsiteX6" fmla="*/ 4420139 w 7203979"/>
                  <a:gd name="connsiteY6" fmla="*/ 632055 h 2257656"/>
                  <a:gd name="connsiteX7" fmla="*/ 4695813 w 7203979"/>
                  <a:gd name="connsiteY7" fmla="*/ 538583 h 2257656"/>
                  <a:gd name="connsiteX8" fmla="*/ 4802832 w 7203979"/>
                  <a:gd name="connsiteY8" fmla="*/ 688951 h 2257656"/>
                  <a:gd name="connsiteX9" fmla="*/ 5171979 w 7203979"/>
                  <a:gd name="connsiteY9" fmla="*/ 777004 h 2257656"/>
                  <a:gd name="connsiteX10" fmla="*/ 7203979 w 7203979"/>
                  <a:gd name="connsiteY10" fmla="*/ 191788 h 2257656"/>
                  <a:gd name="connsiteX11" fmla="*/ 5876405 w 7203979"/>
                  <a:gd name="connsiteY11" fmla="*/ 1045228 h 2257656"/>
                  <a:gd name="connsiteX12" fmla="*/ 5768032 w 7203979"/>
                  <a:gd name="connsiteY12" fmla="*/ 1776748 h 2257656"/>
                  <a:gd name="connsiteX13" fmla="*/ 5205845 w 7203979"/>
                  <a:gd name="connsiteY13" fmla="*/ 984268 h 2257656"/>
                  <a:gd name="connsiteX14" fmla="*/ 4784544 w 7203979"/>
                  <a:gd name="connsiteY14" fmla="*/ 1052002 h 2257656"/>
                  <a:gd name="connsiteX15" fmla="*/ 4670752 w 7203979"/>
                  <a:gd name="connsiteY15" fmla="*/ 1193564 h 2257656"/>
                  <a:gd name="connsiteX16" fmla="*/ 4420816 w 7203979"/>
                  <a:gd name="connsiteY16" fmla="*/ 1096028 h 2257656"/>
                  <a:gd name="connsiteX17" fmla="*/ 3790219 w 7203979"/>
                  <a:gd name="connsiteY17" fmla="*/ 1180695 h 2257656"/>
                  <a:gd name="connsiteX18" fmla="*/ 3792928 w 7203979"/>
                  <a:gd name="connsiteY18" fmla="*/ 1389991 h 2257656"/>
                  <a:gd name="connsiteX19" fmla="*/ 3519963 w 7203979"/>
                  <a:gd name="connsiteY19" fmla="*/ 1271458 h 2257656"/>
                  <a:gd name="connsiteX20" fmla="*/ 2141589 w 7203979"/>
                  <a:gd name="connsiteY20" fmla="*/ 1279586 h 2257656"/>
                  <a:gd name="connsiteX21" fmla="*/ 2231675 w 7203979"/>
                  <a:gd name="connsiteY21" fmla="*/ 1331740 h 2257656"/>
                  <a:gd name="connsiteX22" fmla="*/ 1853046 w 7203979"/>
                  <a:gd name="connsiteY22" fmla="*/ 2257656 h 2257656"/>
                  <a:gd name="connsiteX23" fmla="*/ 1304405 w 7203979"/>
                  <a:gd name="connsiteY23" fmla="*/ 1255202 h 2257656"/>
                  <a:gd name="connsiteX0" fmla="*/ 1304405 w 7203979"/>
                  <a:gd name="connsiteY0" fmla="*/ 1257366 h 2259820"/>
                  <a:gd name="connsiteX1" fmla="*/ 559339 w 7203979"/>
                  <a:gd name="connsiteY1" fmla="*/ 1101579 h 2259820"/>
                  <a:gd name="connsiteX2" fmla="*/ 10699 w 7203979"/>
                  <a:gd name="connsiteY2" fmla="*/ 634219 h 2259820"/>
                  <a:gd name="connsiteX3" fmla="*/ 3024832 w 7203979"/>
                  <a:gd name="connsiteY3" fmla="*/ 424246 h 2259820"/>
                  <a:gd name="connsiteX4" fmla="*/ 3639173 w 7203979"/>
                  <a:gd name="connsiteY4" fmla="*/ 4976 h 2259820"/>
                  <a:gd name="connsiteX5" fmla="*/ 3912816 w 7203979"/>
                  <a:gd name="connsiteY5" fmla="*/ 569872 h 2259820"/>
                  <a:gd name="connsiteX6" fmla="*/ 4420139 w 7203979"/>
                  <a:gd name="connsiteY6" fmla="*/ 634219 h 2259820"/>
                  <a:gd name="connsiteX7" fmla="*/ 4695813 w 7203979"/>
                  <a:gd name="connsiteY7" fmla="*/ 540747 h 2259820"/>
                  <a:gd name="connsiteX8" fmla="*/ 4802832 w 7203979"/>
                  <a:gd name="connsiteY8" fmla="*/ 691115 h 2259820"/>
                  <a:gd name="connsiteX9" fmla="*/ 5171979 w 7203979"/>
                  <a:gd name="connsiteY9" fmla="*/ 779168 h 2259820"/>
                  <a:gd name="connsiteX10" fmla="*/ 7203979 w 7203979"/>
                  <a:gd name="connsiteY10" fmla="*/ 193952 h 2259820"/>
                  <a:gd name="connsiteX11" fmla="*/ 5876405 w 7203979"/>
                  <a:gd name="connsiteY11" fmla="*/ 1047392 h 2259820"/>
                  <a:gd name="connsiteX12" fmla="*/ 5768032 w 7203979"/>
                  <a:gd name="connsiteY12" fmla="*/ 1778912 h 2259820"/>
                  <a:gd name="connsiteX13" fmla="*/ 5205845 w 7203979"/>
                  <a:gd name="connsiteY13" fmla="*/ 986432 h 2259820"/>
                  <a:gd name="connsiteX14" fmla="*/ 4784544 w 7203979"/>
                  <a:gd name="connsiteY14" fmla="*/ 1054166 h 2259820"/>
                  <a:gd name="connsiteX15" fmla="*/ 4670752 w 7203979"/>
                  <a:gd name="connsiteY15" fmla="*/ 1195728 h 2259820"/>
                  <a:gd name="connsiteX16" fmla="*/ 4420816 w 7203979"/>
                  <a:gd name="connsiteY16" fmla="*/ 1098192 h 2259820"/>
                  <a:gd name="connsiteX17" fmla="*/ 3790219 w 7203979"/>
                  <a:gd name="connsiteY17" fmla="*/ 1182859 h 2259820"/>
                  <a:gd name="connsiteX18" fmla="*/ 3792928 w 7203979"/>
                  <a:gd name="connsiteY18" fmla="*/ 1392155 h 2259820"/>
                  <a:gd name="connsiteX19" fmla="*/ 3519963 w 7203979"/>
                  <a:gd name="connsiteY19" fmla="*/ 1273622 h 2259820"/>
                  <a:gd name="connsiteX20" fmla="*/ 2141589 w 7203979"/>
                  <a:gd name="connsiteY20" fmla="*/ 1281750 h 2259820"/>
                  <a:gd name="connsiteX21" fmla="*/ 2231675 w 7203979"/>
                  <a:gd name="connsiteY21" fmla="*/ 1333904 h 2259820"/>
                  <a:gd name="connsiteX22" fmla="*/ 1853046 w 7203979"/>
                  <a:gd name="connsiteY22" fmla="*/ 2259820 h 2259820"/>
                  <a:gd name="connsiteX23" fmla="*/ 1304405 w 7203979"/>
                  <a:gd name="connsiteY23" fmla="*/ 1257366 h 2259820"/>
                  <a:gd name="connsiteX0" fmla="*/ 1304405 w 7203979"/>
                  <a:gd name="connsiteY0" fmla="*/ 1256145 h 2258599"/>
                  <a:gd name="connsiteX1" fmla="*/ 559339 w 7203979"/>
                  <a:gd name="connsiteY1" fmla="*/ 1100358 h 2258599"/>
                  <a:gd name="connsiteX2" fmla="*/ 10699 w 7203979"/>
                  <a:gd name="connsiteY2" fmla="*/ 632998 h 2258599"/>
                  <a:gd name="connsiteX3" fmla="*/ 3024832 w 7203979"/>
                  <a:gd name="connsiteY3" fmla="*/ 423025 h 2258599"/>
                  <a:gd name="connsiteX4" fmla="*/ 3639173 w 7203979"/>
                  <a:gd name="connsiteY4" fmla="*/ 3755 h 2258599"/>
                  <a:gd name="connsiteX5" fmla="*/ 3912816 w 7203979"/>
                  <a:gd name="connsiteY5" fmla="*/ 568651 h 2258599"/>
                  <a:gd name="connsiteX6" fmla="*/ 4420139 w 7203979"/>
                  <a:gd name="connsiteY6" fmla="*/ 632998 h 2258599"/>
                  <a:gd name="connsiteX7" fmla="*/ 4695813 w 7203979"/>
                  <a:gd name="connsiteY7" fmla="*/ 539526 h 2258599"/>
                  <a:gd name="connsiteX8" fmla="*/ 4802832 w 7203979"/>
                  <a:gd name="connsiteY8" fmla="*/ 689894 h 2258599"/>
                  <a:gd name="connsiteX9" fmla="*/ 5171979 w 7203979"/>
                  <a:gd name="connsiteY9" fmla="*/ 777947 h 2258599"/>
                  <a:gd name="connsiteX10" fmla="*/ 7203979 w 7203979"/>
                  <a:gd name="connsiteY10" fmla="*/ 192731 h 2258599"/>
                  <a:gd name="connsiteX11" fmla="*/ 5876405 w 7203979"/>
                  <a:gd name="connsiteY11" fmla="*/ 1046171 h 2258599"/>
                  <a:gd name="connsiteX12" fmla="*/ 5768032 w 7203979"/>
                  <a:gd name="connsiteY12" fmla="*/ 1777691 h 2258599"/>
                  <a:gd name="connsiteX13" fmla="*/ 5205845 w 7203979"/>
                  <a:gd name="connsiteY13" fmla="*/ 985211 h 2258599"/>
                  <a:gd name="connsiteX14" fmla="*/ 4784544 w 7203979"/>
                  <a:gd name="connsiteY14" fmla="*/ 1052945 h 2258599"/>
                  <a:gd name="connsiteX15" fmla="*/ 4670752 w 7203979"/>
                  <a:gd name="connsiteY15" fmla="*/ 1194507 h 2258599"/>
                  <a:gd name="connsiteX16" fmla="*/ 4420816 w 7203979"/>
                  <a:gd name="connsiteY16" fmla="*/ 1096971 h 2258599"/>
                  <a:gd name="connsiteX17" fmla="*/ 3790219 w 7203979"/>
                  <a:gd name="connsiteY17" fmla="*/ 1181638 h 2258599"/>
                  <a:gd name="connsiteX18" fmla="*/ 3792928 w 7203979"/>
                  <a:gd name="connsiteY18" fmla="*/ 1390934 h 2258599"/>
                  <a:gd name="connsiteX19" fmla="*/ 3519963 w 7203979"/>
                  <a:gd name="connsiteY19" fmla="*/ 1272401 h 2258599"/>
                  <a:gd name="connsiteX20" fmla="*/ 2141589 w 7203979"/>
                  <a:gd name="connsiteY20" fmla="*/ 1280529 h 2258599"/>
                  <a:gd name="connsiteX21" fmla="*/ 2231675 w 7203979"/>
                  <a:gd name="connsiteY21" fmla="*/ 1332683 h 2258599"/>
                  <a:gd name="connsiteX22" fmla="*/ 1853046 w 7203979"/>
                  <a:gd name="connsiteY22" fmla="*/ 2258599 h 2258599"/>
                  <a:gd name="connsiteX23" fmla="*/ 1304405 w 7203979"/>
                  <a:gd name="connsiteY23" fmla="*/ 1256145 h 2258599"/>
                  <a:gd name="connsiteX0" fmla="*/ 1304405 w 7203979"/>
                  <a:gd name="connsiteY0" fmla="*/ 1256114 h 2258568"/>
                  <a:gd name="connsiteX1" fmla="*/ 559339 w 7203979"/>
                  <a:gd name="connsiteY1" fmla="*/ 1100327 h 2258568"/>
                  <a:gd name="connsiteX2" fmla="*/ 10699 w 7203979"/>
                  <a:gd name="connsiteY2" fmla="*/ 632967 h 2258568"/>
                  <a:gd name="connsiteX3" fmla="*/ 2967936 w 7203979"/>
                  <a:gd name="connsiteY3" fmla="*/ 427058 h 2258568"/>
                  <a:gd name="connsiteX4" fmla="*/ 3639173 w 7203979"/>
                  <a:gd name="connsiteY4" fmla="*/ 3724 h 2258568"/>
                  <a:gd name="connsiteX5" fmla="*/ 3912816 w 7203979"/>
                  <a:gd name="connsiteY5" fmla="*/ 568620 h 2258568"/>
                  <a:gd name="connsiteX6" fmla="*/ 4420139 w 7203979"/>
                  <a:gd name="connsiteY6" fmla="*/ 632967 h 2258568"/>
                  <a:gd name="connsiteX7" fmla="*/ 4695813 w 7203979"/>
                  <a:gd name="connsiteY7" fmla="*/ 539495 h 2258568"/>
                  <a:gd name="connsiteX8" fmla="*/ 4802832 w 7203979"/>
                  <a:gd name="connsiteY8" fmla="*/ 689863 h 2258568"/>
                  <a:gd name="connsiteX9" fmla="*/ 5171979 w 7203979"/>
                  <a:gd name="connsiteY9" fmla="*/ 777916 h 2258568"/>
                  <a:gd name="connsiteX10" fmla="*/ 7203979 w 7203979"/>
                  <a:gd name="connsiteY10" fmla="*/ 192700 h 2258568"/>
                  <a:gd name="connsiteX11" fmla="*/ 5876405 w 7203979"/>
                  <a:gd name="connsiteY11" fmla="*/ 1046140 h 2258568"/>
                  <a:gd name="connsiteX12" fmla="*/ 5768032 w 7203979"/>
                  <a:gd name="connsiteY12" fmla="*/ 1777660 h 2258568"/>
                  <a:gd name="connsiteX13" fmla="*/ 5205845 w 7203979"/>
                  <a:gd name="connsiteY13" fmla="*/ 985180 h 2258568"/>
                  <a:gd name="connsiteX14" fmla="*/ 4784544 w 7203979"/>
                  <a:gd name="connsiteY14" fmla="*/ 1052914 h 2258568"/>
                  <a:gd name="connsiteX15" fmla="*/ 4670752 w 7203979"/>
                  <a:gd name="connsiteY15" fmla="*/ 1194476 h 2258568"/>
                  <a:gd name="connsiteX16" fmla="*/ 4420816 w 7203979"/>
                  <a:gd name="connsiteY16" fmla="*/ 1096940 h 2258568"/>
                  <a:gd name="connsiteX17" fmla="*/ 3790219 w 7203979"/>
                  <a:gd name="connsiteY17" fmla="*/ 1181607 h 2258568"/>
                  <a:gd name="connsiteX18" fmla="*/ 3792928 w 7203979"/>
                  <a:gd name="connsiteY18" fmla="*/ 1390903 h 2258568"/>
                  <a:gd name="connsiteX19" fmla="*/ 3519963 w 7203979"/>
                  <a:gd name="connsiteY19" fmla="*/ 1272370 h 2258568"/>
                  <a:gd name="connsiteX20" fmla="*/ 2141589 w 7203979"/>
                  <a:gd name="connsiteY20" fmla="*/ 1280498 h 2258568"/>
                  <a:gd name="connsiteX21" fmla="*/ 2231675 w 7203979"/>
                  <a:gd name="connsiteY21" fmla="*/ 1332652 h 2258568"/>
                  <a:gd name="connsiteX22" fmla="*/ 1853046 w 7203979"/>
                  <a:gd name="connsiteY22" fmla="*/ 2258568 h 2258568"/>
                  <a:gd name="connsiteX23" fmla="*/ 1304405 w 7203979"/>
                  <a:gd name="connsiteY23" fmla="*/ 1256114 h 2258568"/>
                  <a:gd name="connsiteX0" fmla="*/ 1304405 w 7203979"/>
                  <a:gd name="connsiteY0" fmla="*/ 1256114 h 2258568"/>
                  <a:gd name="connsiteX1" fmla="*/ 559339 w 7203979"/>
                  <a:gd name="connsiteY1" fmla="*/ 1100327 h 2258568"/>
                  <a:gd name="connsiteX2" fmla="*/ 10699 w 7203979"/>
                  <a:gd name="connsiteY2" fmla="*/ 632967 h 2258568"/>
                  <a:gd name="connsiteX3" fmla="*/ 2967936 w 7203979"/>
                  <a:gd name="connsiteY3" fmla="*/ 427058 h 2258568"/>
                  <a:gd name="connsiteX4" fmla="*/ 3639173 w 7203979"/>
                  <a:gd name="connsiteY4" fmla="*/ 3724 h 2258568"/>
                  <a:gd name="connsiteX5" fmla="*/ 3912816 w 7203979"/>
                  <a:gd name="connsiteY5" fmla="*/ 568620 h 2258568"/>
                  <a:gd name="connsiteX6" fmla="*/ 4420139 w 7203979"/>
                  <a:gd name="connsiteY6" fmla="*/ 632967 h 2258568"/>
                  <a:gd name="connsiteX7" fmla="*/ 4695813 w 7203979"/>
                  <a:gd name="connsiteY7" fmla="*/ 539495 h 2258568"/>
                  <a:gd name="connsiteX8" fmla="*/ 4802832 w 7203979"/>
                  <a:gd name="connsiteY8" fmla="*/ 689863 h 2258568"/>
                  <a:gd name="connsiteX9" fmla="*/ 5171979 w 7203979"/>
                  <a:gd name="connsiteY9" fmla="*/ 777916 h 2258568"/>
                  <a:gd name="connsiteX10" fmla="*/ 7203979 w 7203979"/>
                  <a:gd name="connsiteY10" fmla="*/ 192700 h 2258568"/>
                  <a:gd name="connsiteX11" fmla="*/ 5876405 w 7203979"/>
                  <a:gd name="connsiteY11" fmla="*/ 1046140 h 2258568"/>
                  <a:gd name="connsiteX12" fmla="*/ 5768032 w 7203979"/>
                  <a:gd name="connsiteY12" fmla="*/ 1777660 h 2258568"/>
                  <a:gd name="connsiteX13" fmla="*/ 5205845 w 7203979"/>
                  <a:gd name="connsiteY13" fmla="*/ 985180 h 2258568"/>
                  <a:gd name="connsiteX14" fmla="*/ 4784544 w 7203979"/>
                  <a:gd name="connsiteY14" fmla="*/ 1052914 h 2258568"/>
                  <a:gd name="connsiteX15" fmla="*/ 4670752 w 7203979"/>
                  <a:gd name="connsiteY15" fmla="*/ 1194476 h 2258568"/>
                  <a:gd name="connsiteX16" fmla="*/ 4420816 w 7203979"/>
                  <a:gd name="connsiteY16" fmla="*/ 1096940 h 2258568"/>
                  <a:gd name="connsiteX17" fmla="*/ 3790219 w 7203979"/>
                  <a:gd name="connsiteY17" fmla="*/ 1181607 h 2258568"/>
                  <a:gd name="connsiteX18" fmla="*/ 3792928 w 7203979"/>
                  <a:gd name="connsiteY18" fmla="*/ 1390903 h 2258568"/>
                  <a:gd name="connsiteX19" fmla="*/ 3519963 w 7203979"/>
                  <a:gd name="connsiteY19" fmla="*/ 1272370 h 2258568"/>
                  <a:gd name="connsiteX20" fmla="*/ 2141589 w 7203979"/>
                  <a:gd name="connsiteY20" fmla="*/ 1280498 h 2258568"/>
                  <a:gd name="connsiteX21" fmla="*/ 2231675 w 7203979"/>
                  <a:gd name="connsiteY21" fmla="*/ 1332652 h 2258568"/>
                  <a:gd name="connsiteX22" fmla="*/ 1853046 w 7203979"/>
                  <a:gd name="connsiteY22" fmla="*/ 2258568 h 2258568"/>
                  <a:gd name="connsiteX23" fmla="*/ 1304405 w 7203979"/>
                  <a:gd name="connsiteY23" fmla="*/ 1256114 h 2258568"/>
                  <a:gd name="connsiteX0" fmla="*/ 1304405 w 7203979"/>
                  <a:gd name="connsiteY0" fmla="*/ 1278302 h 2280756"/>
                  <a:gd name="connsiteX1" fmla="*/ 559339 w 7203979"/>
                  <a:gd name="connsiteY1" fmla="*/ 1122515 h 2280756"/>
                  <a:gd name="connsiteX2" fmla="*/ 10699 w 7203979"/>
                  <a:gd name="connsiteY2" fmla="*/ 655155 h 2280756"/>
                  <a:gd name="connsiteX3" fmla="*/ 2967936 w 7203979"/>
                  <a:gd name="connsiteY3" fmla="*/ 449246 h 2280756"/>
                  <a:gd name="connsiteX4" fmla="*/ 3661525 w 7203979"/>
                  <a:gd name="connsiteY4" fmla="*/ 3560 h 2280756"/>
                  <a:gd name="connsiteX5" fmla="*/ 3912816 w 7203979"/>
                  <a:gd name="connsiteY5" fmla="*/ 590808 h 2280756"/>
                  <a:gd name="connsiteX6" fmla="*/ 4420139 w 7203979"/>
                  <a:gd name="connsiteY6" fmla="*/ 655155 h 2280756"/>
                  <a:gd name="connsiteX7" fmla="*/ 4695813 w 7203979"/>
                  <a:gd name="connsiteY7" fmla="*/ 561683 h 2280756"/>
                  <a:gd name="connsiteX8" fmla="*/ 4802832 w 7203979"/>
                  <a:gd name="connsiteY8" fmla="*/ 712051 h 2280756"/>
                  <a:gd name="connsiteX9" fmla="*/ 5171979 w 7203979"/>
                  <a:gd name="connsiteY9" fmla="*/ 800104 h 2280756"/>
                  <a:gd name="connsiteX10" fmla="*/ 7203979 w 7203979"/>
                  <a:gd name="connsiteY10" fmla="*/ 214888 h 2280756"/>
                  <a:gd name="connsiteX11" fmla="*/ 5876405 w 7203979"/>
                  <a:gd name="connsiteY11" fmla="*/ 1068328 h 2280756"/>
                  <a:gd name="connsiteX12" fmla="*/ 5768032 w 7203979"/>
                  <a:gd name="connsiteY12" fmla="*/ 1799848 h 2280756"/>
                  <a:gd name="connsiteX13" fmla="*/ 5205845 w 7203979"/>
                  <a:gd name="connsiteY13" fmla="*/ 1007368 h 2280756"/>
                  <a:gd name="connsiteX14" fmla="*/ 4784544 w 7203979"/>
                  <a:gd name="connsiteY14" fmla="*/ 1075102 h 2280756"/>
                  <a:gd name="connsiteX15" fmla="*/ 4670752 w 7203979"/>
                  <a:gd name="connsiteY15" fmla="*/ 1216664 h 2280756"/>
                  <a:gd name="connsiteX16" fmla="*/ 4420816 w 7203979"/>
                  <a:gd name="connsiteY16" fmla="*/ 1119128 h 2280756"/>
                  <a:gd name="connsiteX17" fmla="*/ 3790219 w 7203979"/>
                  <a:gd name="connsiteY17" fmla="*/ 1203795 h 2280756"/>
                  <a:gd name="connsiteX18" fmla="*/ 3792928 w 7203979"/>
                  <a:gd name="connsiteY18" fmla="*/ 1413091 h 2280756"/>
                  <a:gd name="connsiteX19" fmla="*/ 3519963 w 7203979"/>
                  <a:gd name="connsiteY19" fmla="*/ 1294558 h 2280756"/>
                  <a:gd name="connsiteX20" fmla="*/ 2141589 w 7203979"/>
                  <a:gd name="connsiteY20" fmla="*/ 1302686 h 2280756"/>
                  <a:gd name="connsiteX21" fmla="*/ 2231675 w 7203979"/>
                  <a:gd name="connsiteY21" fmla="*/ 1354840 h 2280756"/>
                  <a:gd name="connsiteX22" fmla="*/ 1853046 w 7203979"/>
                  <a:gd name="connsiteY22" fmla="*/ 2280756 h 2280756"/>
                  <a:gd name="connsiteX23" fmla="*/ 1304405 w 7203979"/>
                  <a:gd name="connsiteY23" fmla="*/ 1278302 h 2280756"/>
                  <a:gd name="connsiteX0" fmla="*/ 1304405 w 7203979"/>
                  <a:gd name="connsiteY0" fmla="*/ 1274742 h 2277196"/>
                  <a:gd name="connsiteX1" fmla="*/ 559339 w 7203979"/>
                  <a:gd name="connsiteY1" fmla="*/ 1118955 h 2277196"/>
                  <a:gd name="connsiteX2" fmla="*/ 10699 w 7203979"/>
                  <a:gd name="connsiteY2" fmla="*/ 651595 h 2277196"/>
                  <a:gd name="connsiteX3" fmla="*/ 2967936 w 7203979"/>
                  <a:gd name="connsiteY3" fmla="*/ 445686 h 2277196"/>
                  <a:gd name="connsiteX4" fmla="*/ 3661525 w 7203979"/>
                  <a:gd name="connsiteY4" fmla="*/ 0 h 2277196"/>
                  <a:gd name="connsiteX5" fmla="*/ 3912816 w 7203979"/>
                  <a:gd name="connsiteY5" fmla="*/ 587248 h 2277196"/>
                  <a:gd name="connsiteX6" fmla="*/ 4420139 w 7203979"/>
                  <a:gd name="connsiteY6" fmla="*/ 651595 h 2277196"/>
                  <a:gd name="connsiteX7" fmla="*/ 4695813 w 7203979"/>
                  <a:gd name="connsiteY7" fmla="*/ 558123 h 2277196"/>
                  <a:gd name="connsiteX8" fmla="*/ 4802832 w 7203979"/>
                  <a:gd name="connsiteY8" fmla="*/ 708491 h 2277196"/>
                  <a:gd name="connsiteX9" fmla="*/ 5171979 w 7203979"/>
                  <a:gd name="connsiteY9" fmla="*/ 796544 h 2277196"/>
                  <a:gd name="connsiteX10" fmla="*/ 7203979 w 7203979"/>
                  <a:gd name="connsiteY10" fmla="*/ 211328 h 2277196"/>
                  <a:gd name="connsiteX11" fmla="*/ 5876405 w 7203979"/>
                  <a:gd name="connsiteY11" fmla="*/ 1064768 h 2277196"/>
                  <a:gd name="connsiteX12" fmla="*/ 5768032 w 7203979"/>
                  <a:gd name="connsiteY12" fmla="*/ 1796288 h 2277196"/>
                  <a:gd name="connsiteX13" fmla="*/ 5205845 w 7203979"/>
                  <a:gd name="connsiteY13" fmla="*/ 1003808 h 2277196"/>
                  <a:gd name="connsiteX14" fmla="*/ 4784544 w 7203979"/>
                  <a:gd name="connsiteY14" fmla="*/ 1071542 h 2277196"/>
                  <a:gd name="connsiteX15" fmla="*/ 4670752 w 7203979"/>
                  <a:gd name="connsiteY15" fmla="*/ 1213104 h 2277196"/>
                  <a:gd name="connsiteX16" fmla="*/ 4420816 w 7203979"/>
                  <a:gd name="connsiteY16" fmla="*/ 1115568 h 2277196"/>
                  <a:gd name="connsiteX17" fmla="*/ 3790219 w 7203979"/>
                  <a:gd name="connsiteY17" fmla="*/ 1200235 h 2277196"/>
                  <a:gd name="connsiteX18" fmla="*/ 3792928 w 7203979"/>
                  <a:gd name="connsiteY18" fmla="*/ 1409531 h 2277196"/>
                  <a:gd name="connsiteX19" fmla="*/ 3519963 w 7203979"/>
                  <a:gd name="connsiteY19" fmla="*/ 1290998 h 2277196"/>
                  <a:gd name="connsiteX20" fmla="*/ 2141589 w 7203979"/>
                  <a:gd name="connsiteY20" fmla="*/ 1299126 h 2277196"/>
                  <a:gd name="connsiteX21" fmla="*/ 2231675 w 7203979"/>
                  <a:gd name="connsiteY21" fmla="*/ 1351280 h 2277196"/>
                  <a:gd name="connsiteX22" fmla="*/ 1853046 w 7203979"/>
                  <a:gd name="connsiteY22" fmla="*/ 2277196 h 2277196"/>
                  <a:gd name="connsiteX23" fmla="*/ 1304405 w 7203979"/>
                  <a:gd name="connsiteY23" fmla="*/ 1274742 h 2277196"/>
                  <a:gd name="connsiteX0" fmla="*/ 1304405 w 7203979"/>
                  <a:gd name="connsiteY0" fmla="*/ 1219878 h 2222332"/>
                  <a:gd name="connsiteX1" fmla="*/ 559339 w 7203979"/>
                  <a:gd name="connsiteY1" fmla="*/ 1064091 h 2222332"/>
                  <a:gd name="connsiteX2" fmla="*/ 10699 w 7203979"/>
                  <a:gd name="connsiteY2" fmla="*/ 596731 h 2222332"/>
                  <a:gd name="connsiteX3" fmla="*/ 2967936 w 7203979"/>
                  <a:gd name="connsiteY3" fmla="*/ 390822 h 2222332"/>
                  <a:gd name="connsiteX4" fmla="*/ 3578213 w 7203979"/>
                  <a:gd name="connsiteY4" fmla="*/ 0 h 2222332"/>
                  <a:gd name="connsiteX5" fmla="*/ 3912816 w 7203979"/>
                  <a:gd name="connsiteY5" fmla="*/ 532384 h 2222332"/>
                  <a:gd name="connsiteX6" fmla="*/ 4420139 w 7203979"/>
                  <a:gd name="connsiteY6" fmla="*/ 596731 h 2222332"/>
                  <a:gd name="connsiteX7" fmla="*/ 4695813 w 7203979"/>
                  <a:gd name="connsiteY7" fmla="*/ 503259 h 2222332"/>
                  <a:gd name="connsiteX8" fmla="*/ 4802832 w 7203979"/>
                  <a:gd name="connsiteY8" fmla="*/ 653627 h 2222332"/>
                  <a:gd name="connsiteX9" fmla="*/ 5171979 w 7203979"/>
                  <a:gd name="connsiteY9" fmla="*/ 741680 h 2222332"/>
                  <a:gd name="connsiteX10" fmla="*/ 7203979 w 7203979"/>
                  <a:gd name="connsiteY10" fmla="*/ 156464 h 2222332"/>
                  <a:gd name="connsiteX11" fmla="*/ 5876405 w 7203979"/>
                  <a:gd name="connsiteY11" fmla="*/ 1009904 h 2222332"/>
                  <a:gd name="connsiteX12" fmla="*/ 5768032 w 7203979"/>
                  <a:gd name="connsiteY12" fmla="*/ 1741424 h 2222332"/>
                  <a:gd name="connsiteX13" fmla="*/ 5205845 w 7203979"/>
                  <a:gd name="connsiteY13" fmla="*/ 948944 h 2222332"/>
                  <a:gd name="connsiteX14" fmla="*/ 4784544 w 7203979"/>
                  <a:gd name="connsiteY14" fmla="*/ 1016678 h 2222332"/>
                  <a:gd name="connsiteX15" fmla="*/ 4670752 w 7203979"/>
                  <a:gd name="connsiteY15" fmla="*/ 1158240 h 2222332"/>
                  <a:gd name="connsiteX16" fmla="*/ 4420816 w 7203979"/>
                  <a:gd name="connsiteY16" fmla="*/ 1060704 h 2222332"/>
                  <a:gd name="connsiteX17" fmla="*/ 3790219 w 7203979"/>
                  <a:gd name="connsiteY17" fmla="*/ 1145371 h 2222332"/>
                  <a:gd name="connsiteX18" fmla="*/ 3792928 w 7203979"/>
                  <a:gd name="connsiteY18" fmla="*/ 1354667 h 2222332"/>
                  <a:gd name="connsiteX19" fmla="*/ 3519963 w 7203979"/>
                  <a:gd name="connsiteY19" fmla="*/ 1236134 h 2222332"/>
                  <a:gd name="connsiteX20" fmla="*/ 2141589 w 7203979"/>
                  <a:gd name="connsiteY20" fmla="*/ 1244262 h 2222332"/>
                  <a:gd name="connsiteX21" fmla="*/ 2231675 w 7203979"/>
                  <a:gd name="connsiteY21" fmla="*/ 1296416 h 2222332"/>
                  <a:gd name="connsiteX22" fmla="*/ 1853046 w 7203979"/>
                  <a:gd name="connsiteY22" fmla="*/ 2222332 h 2222332"/>
                  <a:gd name="connsiteX23" fmla="*/ 1304405 w 7203979"/>
                  <a:gd name="connsiteY23" fmla="*/ 1219878 h 2222332"/>
                  <a:gd name="connsiteX0" fmla="*/ 1304405 w 7203979"/>
                  <a:gd name="connsiteY0" fmla="*/ 1247202 h 2249656"/>
                  <a:gd name="connsiteX1" fmla="*/ 559339 w 7203979"/>
                  <a:gd name="connsiteY1" fmla="*/ 1091415 h 2249656"/>
                  <a:gd name="connsiteX2" fmla="*/ 10699 w 7203979"/>
                  <a:gd name="connsiteY2" fmla="*/ 624055 h 2249656"/>
                  <a:gd name="connsiteX3" fmla="*/ 2967936 w 7203979"/>
                  <a:gd name="connsiteY3" fmla="*/ 418146 h 2249656"/>
                  <a:gd name="connsiteX4" fmla="*/ 3578213 w 7203979"/>
                  <a:gd name="connsiteY4" fmla="*/ 27324 h 2249656"/>
                  <a:gd name="connsiteX5" fmla="*/ 3912816 w 7203979"/>
                  <a:gd name="connsiteY5" fmla="*/ 559708 h 2249656"/>
                  <a:gd name="connsiteX6" fmla="*/ 4420139 w 7203979"/>
                  <a:gd name="connsiteY6" fmla="*/ 624055 h 2249656"/>
                  <a:gd name="connsiteX7" fmla="*/ 4695813 w 7203979"/>
                  <a:gd name="connsiteY7" fmla="*/ 530583 h 2249656"/>
                  <a:gd name="connsiteX8" fmla="*/ 4802832 w 7203979"/>
                  <a:gd name="connsiteY8" fmla="*/ 680951 h 2249656"/>
                  <a:gd name="connsiteX9" fmla="*/ 5171979 w 7203979"/>
                  <a:gd name="connsiteY9" fmla="*/ 769004 h 2249656"/>
                  <a:gd name="connsiteX10" fmla="*/ 7203979 w 7203979"/>
                  <a:gd name="connsiteY10" fmla="*/ 183788 h 2249656"/>
                  <a:gd name="connsiteX11" fmla="*/ 5876405 w 7203979"/>
                  <a:gd name="connsiteY11" fmla="*/ 1037228 h 2249656"/>
                  <a:gd name="connsiteX12" fmla="*/ 5768032 w 7203979"/>
                  <a:gd name="connsiteY12" fmla="*/ 1768748 h 2249656"/>
                  <a:gd name="connsiteX13" fmla="*/ 5205845 w 7203979"/>
                  <a:gd name="connsiteY13" fmla="*/ 976268 h 2249656"/>
                  <a:gd name="connsiteX14" fmla="*/ 4784544 w 7203979"/>
                  <a:gd name="connsiteY14" fmla="*/ 1044002 h 2249656"/>
                  <a:gd name="connsiteX15" fmla="*/ 4670752 w 7203979"/>
                  <a:gd name="connsiteY15" fmla="*/ 1185564 h 2249656"/>
                  <a:gd name="connsiteX16" fmla="*/ 4420816 w 7203979"/>
                  <a:gd name="connsiteY16" fmla="*/ 1088028 h 2249656"/>
                  <a:gd name="connsiteX17" fmla="*/ 3790219 w 7203979"/>
                  <a:gd name="connsiteY17" fmla="*/ 1172695 h 2249656"/>
                  <a:gd name="connsiteX18" fmla="*/ 3792928 w 7203979"/>
                  <a:gd name="connsiteY18" fmla="*/ 1381991 h 2249656"/>
                  <a:gd name="connsiteX19" fmla="*/ 3519963 w 7203979"/>
                  <a:gd name="connsiteY19" fmla="*/ 1263458 h 2249656"/>
                  <a:gd name="connsiteX20" fmla="*/ 2141589 w 7203979"/>
                  <a:gd name="connsiteY20" fmla="*/ 1271586 h 2249656"/>
                  <a:gd name="connsiteX21" fmla="*/ 2231675 w 7203979"/>
                  <a:gd name="connsiteY21" fmla="*/ 1323740 h 2249656"/>
                  <a:gd name="connsiteX22" fmla="*/ 1853046 w 7203979"/>
                  <a:gd name="connsiteY22" fmla="*/ 2249656 h 2249656"/>
                  <a:gd name="connsiteX23" fmla="*/ 1304405 w 7203979"/>
                  <a:gd name="connsiteY23" fmla="*/ 1247202 h 2249656"/>
                  <a:gd name="connsiteX0" fmla="*/ 1304405 w 7203979"/>
                  <a:gd name="connsiteY0" fmla="*/ 1260895 h 2263349"/>
                  <a:gd name="connsiteX1" fmla="*/ 559339 w 7203979"/>
                  <a:gd name="connsiteY1" fmla="*/ 1105108 h 2263349"/>
                  <a:gd name="connsiteX2" fmla="*/ 10699 w 7203979"/>
                  <a:gd name="connsiteY2" fmla="*/ 637748 h 2263349"/>
                  <a:gd name="connsiteX3" fmla="*/ 2967936 w 7203979"/>
                  <a:gd name="connsiteY3" fmla="*/ 431839 h 2263349"/>
                  <a:gd name="connsiteX4" fmla="*/ 3576181 w 7203979"/>
                  <a:gd name="connsiteY4" fmla="*/ 26793 h 2263349"/>
                  <a:gd name="connsiteX5" fmla="*/ 3912816 w 7203979"/>
                  <a:gd name="connsiteY5" fmla="*/ 573401 h 2263349"/>
                  <a:gd name="connsiteX6" fmla="*/ 4420139 w 7203979"/>
                  <a:gd name="connsiteY6" fmla="*/ 637748 h 2263349"/>
                  <a:gd name="connsiteX7" fmla="*/ 4695813 w 7203979"/>
                  <a:gd name="connsiteY7" fmla="*/ 544276 h 2263349"/>
                  <a:gd name="connsiteX8" fmla="*/ 4802832 w 7203979"/>
                  <a:gd name="connsiteY8" fmla="*/ 694644 h 2263349"/>
                  <a:gd name="connsiteX9" fmla="*/ 5171979 w 7203979"/>
                  <a:gd name="connsiteY9" fmla="*/ 782697 h 2263349"/>
                  <a:gd name="connsiteX10" fmla="*/ 7203979 w 7203979"/>
                  <a:gd name="connsiteY10" fmla="*/ 197481 h 2263349"/>
                  <a:gd name="connsiteX11" fmla="*/ 5876405 w 7203979"/>
                  <a:gd name="connsiteY11" fmla="*/ 1050921 h 2263349"/>
                  <a:gd name="connsiteX12" fmla="*/ 5768032 w 7203979"/>
                  <a:gd name="connsiteY12" fmla="*/ 1782441 h 2263349"/>
                  <a:gd name="connsiteX13" fmla="*/ 5205845 w 7203979"/>
                  <a:gd name="connsiteY13" fmla="*/ 989961 h 2263349"/>
                  <a:gd name="connsiteX14" fmla="*/ 4784544 w 7203979"/>
                  <a:gd name="connsiteY14" fmla="*/ 1057695 h 2263349"/>
                  <a:gd name="connsiteX15" fmla="*/ 4670752 w 7203979"/>
                  <a:gd name="connsiteY15" fmla="*/ 1199257 h 2263349"/>
                  <a:gd name="connsiteX16" fmla="*/ 4420816 w 7203979"/>
                  <a:gd name="connsiteY16" fmla="*/ 1101721 h 2263349"/>
                  <a:gd name="connsiteX17" fmla="*/ 3790219 w 7203979"/>
                  <a:gd name="connsiteY17" fmla="*/ 1186388 h 2263349"/>
                  <a:gd name="connsiteX18" fmla="*/ 3792928 w 7203979"/>
                  <a:gd name="connsiteY18" fmla="*/ 1395684 h 2263349"/>
                  <a:gd name="connsiteX19" fmla="*/ 3519963 w 7203979"/>
                  <a:gd name="connsiteY19" fmla="*/ 1277151 h 2263349"/>
                  <a:gd name="connsiteX20" fmla="*/ 2141589 w 7203979"/>
                  <a:gd name="connsiteY20" fmla="*/ 1285279 h 2263349"/>
                  <a:gd name="connsiteX21" fmla="*/ 2231675 w 7203979"/>
                  <a:gd name="connsiteY21" fmla="*/ 1337433 h 2263349"/>
                  <a:gd name="connsiteX22" fmla="*/ 1853046 w 7203979"/>
                  <a:gd name="connsiteY22" fmla="*/ 2263349 h 2263349"/>
                  <a:gd name="connsiteX23" fmla="*/ 1304405 w 7203979"/>
                  <a:gd name="connsiteY23" fmla="*/ 1260895 h 2263349"/>
                  <a:gd name="connsiteX0" fmla="*/ 1304405 w 7203979"/>
                  <a:gd name="connsiteY0" fmla="*/ 1260895 h 2263349"/>
                  <a:gd name="connsiteX1" fmla="*/ 559339 w 7203979"/>
                  <a:gd name="connsiteY1" fmla="*/ 1105108 h 2263349"/>
                  <a:gd name="connsiteX2" fmla="*/ 10699 w 7203979"/>
                  <a:gd name="connsiteY2" fmla="*/ 637748 h 2263349"/>
                  <a:gd name="connsiteX3" fmla="*/ 2967936 w 7203979"/>
                  <a:gd name="connsiteY3" fmla="*/ 431839 h 2263349"/>
                  <a:gd name="connsiteX4" fmla="*/ 3576181 w 7203979"/>
                  <a:gd name="connsiteY4" fmla="*/ 26793 h 2263349"/>
                  <a:gd name="connsiteX5" fmla="*/ 3912816 w 7203979"/>
                  <a:gd name="connsiteY5" fmla="*/ 573401 h 2263349"/>
                  <a:gd name="connsiteX6" fmla="*/ 4420139 w 7203979"/>
                  <a:gd name="connsiteY6" fmla="*/ 637748 h 2263349"/>
                  <a:gd name="connsiteX7" fmla="*/ 4695813 w 7203979"/>
                  <a:gd name="connsiteY7" fmla="*/ 544276 h 2263349"/>
                  <a:gd name="connsiteX8" fmla="*/ 4802832 w 7203979"/>
                  <a:gd name="connsiteY8" fmla="*/ 694644 h 2263349"/>
                  <a:gd name="connsiteX9" fmla="*/ 5171979 w 7203979"/>
                  <a:gd name="connsiteY9" fmla="*/ 782697 h 2263349"/>
                  <a:gd name="connsiteX10" fmla="*/ 7203979 w 7203979"/>
                  <a:gd name="connsiteY10" fmla="*/ 197481 h 2263349"/>
                  <a:gd name="connsiteX11" fmla="*/ 5876405 w 7203979"/>
                  <a:gd name="connsiteY11" fmla="*/ 1050921 h 2263349"/>
                  <a:gd name="connsiteX12" fmla="*/ 5768032 w 7203979"/>
                  <a:gd name="connsiteY12" fmla="*/ 1782441 h 2263349"/>
                  <a:gd name="connsiteX13" fmla="*/ 5205845 w 7203979"/>
                  <a:gd name="connsiteY13" fmla="*/ 989961 h 2263349"/>
                  <a:gd name="connsiteX14" fmla="*/ 4784544 w 7203979"/>
                  <a:gd name="connsiteY14" fmla="*/ 1057695 h 2263349"/>
                  <a:gd name="connsiteX15" fmla="*/ 4670752 w 7203979"/>
                  <a:gd name="connsiteY15" fmla="*/ 1199257 h 2263349"/>
                  <a:gd name="connsiteX16" fmla="*/ 4420816 w 7203979"/>
                  <a:gd name="connsiteY16" fmla="*/ 1101721 h 2263349"/>
                  <a:gd name="connsiteX17" fmla="*/ 3790219 w 7203979"/>
                  <a:gd name="connsiteY17" fmla="*/ 1186388 h 2263349"/>
                  <a:gd name="connsiteX18" fmla="*/ 3792928 w 7203979"/>
                  <a:gd name="connsiteY18" fmla="*/ 1395684 h 2263349"/>
                  <a:gd name="connsiteX19" fmla="*/ 3519963 w 7203979"/>
                  <a:gd name="connsiteY19" fmla="*/ 1277151 h 2263349"/>
                  <a:gd name="connsiteX20" fmla="*/ 2141589 w 7203979"/>
                  <a:gd name="connsiteY20" fmla="*/ 1285279 h 2263349"/>
                  <a:gd name="connsiteX21" fmla="*/ 2231675 w 7203979"/>
                  <a:gd name="connsiteY21" fmla="*/ 1337433 h 2263349"/>
                  <a:gd name="connsiteX22" fmla="*/ 1853046 w 7203979"/>
                  <a:gd name="connsiteY22" fmla="*/ 2263349 h 2263349"/>
                  <a:gd name="connsiteX23" fmla="*/ 1304405 w 7203979"/>
                  <a:gd name="connsiteY23" fmla="*/ 1260895 h 2263349"/>
                  <a:gd name="connsiteX0" fmla="*/ 1304405 w 7203979"/>
                  <a:gd name="connsiteY0" fmla="*/ 1260895 h 2263349"/>
                  <a:gd name="connsiteX1" fmla="*/ 559339 w 7203979"/>
                  <a:gd name="connsiteY1" fmla="*/ 1105108 h 2263349"/>
                  <a:gd name="connsiteX2" fmla="*/ 10699 w 7203979"/>
                  <a:gd name="connsiteY2" fmla="*/ 637748 h 2263349"/>
                  <a:gd name="connsiteX3" fmla="*/ 2967936 w 7203979"/>
                  <a:gd name="connsiteY3" fmla="*/ 431839 h 2263349"/>
                  <a:gd name="connsiteX4" fmla="*/ 3576181 w 7203979"/>
                  <a:gd name="connsiteY4" fmla="*/ 26793 h 2263349"/>
                  <a:gd name="connsiteX5" fmla="*/ 3912816 w 7203979"/>
                  <a:gd name="connsiteY5" fmla="*/ 573401 h 2263349"/>
                  <a:gd name="connsiteX6" fmla="*/ 4420139 w 7203979"/>
                  <a:gd name="connsiteY6" fmla="*/ 637748 h 2263349"/>
                  <a:gd name="connsiteX7" fmla="*/ 4695813 w 7203979"/>
                  <a:gd name="connsiteY7" fmla="*/ 544276 h 2263349"/>
                  <a:gd name="connsiteX8" fmla="*/ 4802832 w 7203979"/>
                  <a:gd name="connsiteY8" fmla="*/ 694644 h 2263349"/>
                  <a:gd name="connsiteX9" fmla="*/ 5171979 w 7203979"/>
                  <a:gd name="connsiteY9" fmla="*/ 782697 h 2263349"/>
                  <a:gd name="connsiteX10" fmla="*/ 7203979 w 7203979"/>
                  <a:gd name="connsiteY10" fmla="*/ 197481 h 2263349"/>
                  <a:gd name="connsiteX11" fmla="*/ 5876405 w 7203979"/>
                  <a:gd name="connsiteY11" fmla="*/ 1050921 h 2263349"/>
                  <a:gd name="connsiteX12" fmla="*/ 5768032 w 7203979"/>
                  <a:gd name="connsiteY12" fmla="*/ 1782441 h 2263349"/>
                  <a:gd name="connsiteX13" fmla="*/ 5205845 w 7203979"/>
                  <a:gd name="connsiteY13" fmla="*/ 989961 h 2263349"/>
                  <a:gd name="connsiteX14" fmla="*/ 4784544 w 7203979"/>
                  <a:gd name="connsiteY14" fmla="*/ 1057695 h 2263349"/>
                  <a:gd name="connsiteX15" fmla="*/ 4670752 w 7203979"/>
                  <a:gd name="connsiteY15" fmla="*/ 1199257 h 2263349"/>
                  <a:gd name="connsiteX16" fmla="*/ 4420816 w 7203979"/>
                  <a:gd name="connsiteY16" fmla="*/ 1101721 h 2263349"/>
                  <a:gd name="connsiteX17" fmla="*/ 3790219 w 7203979"/>
                  <a:gd name="connsiteY17" fmla="*/ 1186388 h 2263349"/>
                  <a:gd name="connsiteX18" fmla="*/ 3792928 w 7203979"/>
                  <a:gd name="connsiteY18" fmla="*/ 1395684 h 2263349"/>
                  <a:gd name="connsiteX19" fmla="*/ 3519963 w 7203979"/>
                  <a:gd name="connsiteY19" fmla="*/ 1277151 h 2263349"/>
                  <a:gd name="connsiteX20" fmla="*/ 2141589 w 7203979"/>
                  <a:gd name="connsiteY20" fmla="*/ 1285279 h 2263349"/>
                  <a:gd name="connsiteX21" fmla="*/ 2231675 w 7203979"/>
                  <a:gd name="connsiteY21" fmla="*/ 1337433 h 2263349"/>
                  <a:gd name="connsiteX22" fmla="*/ 1853046 w 7203979"/>
                  <a:gd name="connsiteY22" fmla="*/ 2263349 h 2263349"/>
                  <a:gd name="connsiteX23" fmla="*/ 1304405 w 7203979"/>
                  <a:gd name="connsiteY23" fmla="*/ 1260895 h 2263349"/>
                  <a:gd name="connsiteX0" fmla="*/ 1304405 w 7203979"/>
                  <a:gd name="connsiteY0" fmla="*/ 1260895 h 2263349"/>
                  <a:gd name="connsiteX1" fmla="*/ 559339 w 7203979"/>
                  <a:gd name="connsiteY1" fmla="*/ 1105108 h 2263349"/>
                  <a:gd name="connsiteX2" fmla="*/ 10699 w 7203979"/>
                  <a:gd name="connsiteY2" fmla="*/ 637748 h 2263349"/>
                  <a:gd name="connsiteX3" fmla="*/ 2967936 w 7203979"/>
                  <a:gd name="connsiteY3" fmla="*/ 431839 h 2263349"/>
                  <a:gd name="connsiteX4" fmla="*/ 3576181 w 7203979"/>
                  <a:gd name="connsiteY4" fmla="*/ 26793 h 2263349"/>
                  <a:gd name="connsiteX5" fmla="*/ 3912816 w 7203979"/>
                  <a:gd name="connsiteY5" fmla="*/ 573401 h 2263349"/>
                  <a:gd name="connsiteX6" fmla="*/ 4420139 w 7203979"/>
                  <a:gd name="connsiteY6" fmla="*/ 637748 h 2263349"/>
                  <a:gd name="connsiteX7" fmla="*/ 4695813 w 7203979"/>
                  <a:gd name="connsiteY7" fmla="*/ 544276 h 2263349"/>
                  <a:gd name="connsiteX8" fmla="*/ 4802832 w 7203979"/>
                  <a:gd name="connsiteY8" fmla="*/ 694644 h 2263349"/>
                  <a:gd name="connsiteX9" fmla="*/ 5171979 w 7203979"/>
                  <a:gd name="connsiteY9" fmla="*/ 782697 h 2263349"/>
                  <a:gd name="connsiteX10" fmla="*/ 7203979 w 7203979"/>
                  <a:gd name="connsiteY10" fmla="*/ 197481 h 2263349"/>
                  <a:gd name="connsiteX11" fmla="*/ 5876405 w 7203979"/>
                  <a:gd name="connsiteY11" fmla="*/ 1050921 h 2263349"/>
                  <a:gd name="connsiteX12" fmla="*/ 5768032 w 7203979"/>
                  <a:gd name="connsiteY12" fmla="*/ 1782441 h 2263349"/>
                  <a:gd name="connsiteX13" fmla="*/ 5205845 w 7203979"/>
                  <a:gd name="connsiteY13" fmla="*/ 989961 h 2263349"/>
                  <a:gd name="connsiteX14" fmla="*/ 4784544 w 7203979"/>
                  <a:gd name="connsiteY14" fmla="*/ 1057695 h 2263349"/>
                  <a:gd name="connsiteX15" fmla="*/ 4670752 w 7203979"/>
                  <a:gd name="connsiteY15" fmla="*/ 1199257 h 2263349"/>
                  <a:gd name="connsiteX16" fmla="*/ 4420816 w 7203979"/>
                  <a:gd name="connsiteY16" fmla="*/ 1101721 h 2263349"/>
                  <a:gd name="connsiteX17" fmla="*/ 3790219 w 7203979"/>
                  <a:gd name="connsiteY17" fmla="*/ 1186388 h 2263349"/>
                  <a:gd name="connsiteX18" fmla="*/ 3792928 w 7203979"/>
                  <a:gd name="connsiteY18" fmla="*/ 1395684 h 2263349"/>
                  <a:gd name="connsiteX19" fmla="*/ 3519963 w 7203979"/>
                  <a:gd name="connsiteY19" fmla="*/ 1277151 h 2263349"/>
                  <a:gd name="connsiteX20" fmla="*/ 2141589 w 7203979"/>
                  <a:gd name="connsiteY20" fmla="*/ 1285279 h 2263349"/>
                  <a:gd name="connsiteX21" fmla="*/ 2231675 w 7203979"/>
                  <a:gd name="connsiteY21" fmla="*/ 1337433 h 2263349"/>
                  <a:gd name="connsiteX22" fmla="*/ 1853046 w 7203979"/>
                  <a:gd name="connsiteY22" fmla="*/ 2263349 h 2263349"/>
                  <a:gd name="connsiteX23" fmla="*/ 1304405 w 7203979"/>
                  <a:gd name="connsiteY23" fmla="*/ 1260895 h 2263349"/>
                  <a:gd name="connsiteX0" fmla="*/ 1304405 w 7203979"/>
                  <a:gd name="connsiteY0" fmla="*/ 1260895 h 2263349"/>
                  <a:gd name="connsiteX1" fmla="*/ 559339 w 7203979"/>
                  <a:gd name="connsiteY1" fmla="*/ 1105108 h 2263349"/>
                  <a:gd name="connsiteX2" fmla="*/ 10699 w 7203979"/>
                  <a:gd name="connsiteY2" fmla="*/ 637748 h 2263349"/>
                  <a:gd name="connsiteX3" fmla="*/ 950160 w 7203979"/>
                  <a:gd name="connsiteY3" fmla="*/ 412196 h 2263349"/>
                  <a:gd name="connsiteX4" fmla="*/ 2967936 w 7203979"/>
                  <a:gd name="connsiteY4" fmla="*/ 431839 h 2263349"/>
                  <a:gd name="connsiteX5" fmla="*/ 3576181 w 7203979"/>
                  <a:gd name="connsiteY5" fmla="*/ 26793 h 2263349"/>
                  <a:gd name="connsiteX6" fmla="*/ 3912816 w 7203979"/>
                  <a:gd name="connsiteY6" fmla="*/ 573401 h 2263349"/>
                  <a:gd name="connsiteX7" fmla="*/ 4420139 w 7203979"/>
                  <a:gd name="connsiteY7" fmla="*/ 637748 h 2263349"/>
                  <a:gd name="connsiteX8" fmla="*/ 4695813 w 7203979"/>
                  <a:gd name="connsiteY8" fmla="*/ 544276 h 2263349"/>
                  <a:gd name="connsiteX9" fmla="*/ 4802832 w 7203979"/>
                  <a:gd name="connsiteY9" fmla="*/ 694644 h 2263349"/>
                  <a:gd name="connsiteX10" fmla="*/ 5171979 w 7203979"/>
                  <a:gd name="connsiteY10" fmla="*/ 782697 h 2263349"/>
                  <a:gd name="connsiteX11" fmla="*/ 7203979 w 7203979"/>
                  <a:gd name="connsiteY11" fmla="*/ 197481 h 2263349"/>
                  <a:gd name="connsiteX12" fmla="*/ 5876405 w 7203979"/>
                  <a:gd name="connsiteY12" fmla="*/ 1050921 h 2263349"/>
                  <a:gd name="connsiteX13" fmla="*/ 5768032 w 7203979"/>
                  <a:gd name="connsiteY13" fmla="*/ 1782441 h 2263349"/>
                  <a:gd name="connsiteX14" fmla="*/ 5205845 w 7203979"/>
                  <a:gd name="connsiteY14" fmla="*/ 989961 h 2263349"/>
                  <a:gd name="connsiteX15" fmla="*/ 4784544 w 7203979"/>
                  <a:gd name="connsiteY15" fmla="*/ 1057695 h 2263349"/>
                  <a:gd name="connsiteX16" fmla="*/ 4670752 w 7203979"/>
                  <a:gd name="connsiteY16" fmla="*/ 1199257 h 2263349"/>
                  <a:gd name="connsiteX17" fmla="*/ 4420816 w 7203979"/>
                  <a:gd name="connsiteY17" fmla="*/ 1101721 h 2263349"/>
                  <a:gd name="connsiteX18" fmla="*/ 3790219 w 7203979"/>
                  <a:gd name="connsiteY18" fmla="*/ 1186388 h 2263349"/>
                  <a:gd name="connsiteX19" fmla="*/ 3792928 w 7203979"/>
                  <a:gd name="connsiteY19" fmla="*/ 1395684 h 2263349"/>
                  <a:gd name="connsiteX20" fmla="*/ 3519963 w 7203979"/>
                  <a:gd name="connsiteY20" fmla="*/ 1277151 h 2263349"/>
                  <a:gd name="connsiteX21" fmla="*/ 2141589 w 7203979"/>
                  <a:gd name="connsiteY21" fmla="*/ 1285279 h 2263349"/>
                  <a:gd name="connsiteX22" fmla="*/ 2231675 w 7203979"/>
                  <a:gd name="connsiteY22" fmla="*/ 1337433 h 2263349"/>
                  <a:gd name="connsiteX23" fmla="*/ 1853046 w 7203979"/>
                  <a:gd name="connsiteY23" fmla="*/ 2263349 h 2263349"/>
                  <a:gd name="connsiteX24" fmla="*/ 1304405 w 7203979"/>
                  <a:gd name="connsiteY24" fmla="*/ 1260895 h 2263349"/>
                  <a:gd name="connsiteX0" fmla="*/ 1304405 w 7203979"/>
                  <a:gd name="connsiteY0" fmla="*/ 1260895 h 2263349"/>
                  <a:gd name="connsiteX1" fmla="*/ 559339 w 7203979"/>
                  <a:gd name="connsiteY1" fmla="*/ 1105108 h 2263349"/>
                  <a:gd name="connsiteX2" fmla="*/ 10699 w 7203979"/>
                  <a:gd name="connsiteY2" fmla="*/ 637748 h 2263349"/>
                  <a:gd name="connsiteX3" fmla="*/ 950160 w 7203979"/>
                  <a:gd name="connsiteY3" fmla="*/ 412196 h 2263349"/>
                  <a:gd name="connsiteX4" fmla="*/ 2967936 w 7203979"/>
                  <a:gd name="connsiteY4" fmla="*/ 431839 h 2263349"/>
                  <a:gd name="connsiteX5" fmla="*/ 3576181 w 7203979"/>
                  <a:gd name="connsiteY5" fmla="*/ 26793 h 2263349"/>
                  <a:gd name="connsiteX6" fmla="*/ 3912816 w 7203979"/>
                  <a:gd name="connsiteY6" fmla="*/ 573401 h 2263349"/>
                  <a:gd name="connsiteX7" fmla="*/ 4420139 w 7203979"/>
                  <a:gd name="connsiteY7" fmla="*/ 637748 h 2263349"/>
                  <a:gd name="connsiteX8" fmla="*/ 4695813 w 7203979"/>
                  <a:gd name="connsiteY8" fmla="*/ 544276 h 2263349"/>
                  <a:gd name="connsiteX9" fmla="*/ 4802832 w 7203979"/>
                  <a:gd name="connsiteY9" fmla="*/ 694644 h 2263349"/>
                  <a:gd name="connsiteX10" fmla="*/ 5171979 w 7203979"/>
                  <a:gd name="connsiteY10" fmla="*/ 782697 h 2263349"/>
                  <a:gd name="connsiteX11" fmla="*/ 7203979 w 7203979"/>
                  <a:gd name="connsiteY11" fmla="*/ 197481 h 2263349"/>
                  <a:gd name="connsiteX12" fmla="*/ 5876405 w 7203979"/>
                  <a:gd name="connsiteY12" fmla="*/ 1050921 h 2263349"/>
                  <a:gd name="connsiteX13" fmla="*/ 5768032 w 7203979"/>
                  <a:gd name="connsiteY13" fmla="*/ 1782441 h 2263349"/>
                  <a:gd name="connsiteX14" fmla="*/ 5205845 w 7203979"/>
                  <a:gd name="connsiteY14" fmla="*/ 989961 h 2263349"/>
                  <a:gd name="connsiteX15" fmla="*/ 4784544 w 7203979"/>
                  <a:gd name="connsiteY15" fmla="*/ 1057695 h 2263349"/>
                  <a:gd name="connsiteX16" fmla="*/ 4670752 w 7203979"/>
                  <a:gd name="connsiteY16" fmla="*/ 1199257 h 2263349"/>
                  <a:gd name="connsiteX17" fmla="*/ 4420816 w 7203979"/>
                  <a:gd name="connsiteY17" fmla="*/ 1101721 h 2263349"/>
                  <a:gd name="connsiteX18" fmla="*/ 3790219 w 7203979"/>
                  <a:gd name="connsiteY18" fmla="*/ 1186388 h 2263349"/>
                  <a:gd name="connsiteX19" fmla="*/ 3792928 w 7203979"/>
                  <a:gd name="connsiteY19" fmla="*/ 1395684 h 2263349"/>
                  <a:gd name="connsiteX20" fmla="*/ 3519963 w 7203979"/>
                  <a:gd name="connsiteY20" fmla="*/ 1277151 h 2263349"/>
                  <a:gd name="connsiteX21" fmla="*/ 2141589 w 7203979"/>
                  <a:gd name="connsiteY21" fmla="*/ 1285279 h 2263349"/>
                  <a:gd name="connsiteX22" fmla="*/ 2231675 w 7203979"/>
                  <a:gd name="connsiteY22" fmla="*/ 1337433 h 2263349"/>
                  <a:gd name="connsiteX23" fmla="*/ 1853046 w 7203979"/>
                  <a:gd name="connsiteY23" fmla="*/ 2263349 h 2263349"/>
                  <a:gd name="connsiteX24" fmla="*/ 1304405 w 7203979"/>
                  <a:gd name="connsiteY24" fmla="*/ 1260895 h 2263349"/>
                  <a:gd name="connsiteX0" fmla="*/ 1304405 w 7203979"/>
                  <a:gd name="connsiteY0" fmla="*/ 1260895 h 2263349"/>
                  <a:gd name="connsiteX1" fmla="*/ 559339 w 7203979"/>
                  <a:gd name="connsiteY1" fmla="*/ 1105108 h 2263349"/>
                  <a:gd name="connsiteX2" fmla="*/ 10699 w 7203979"/>
                  <a:gd name="connsiteY2" fmla="*/ 637748 h 2263349"/>
                  <a:gd name="connsiteX3" fmla="*/ 950160 w 7203979"/>
                  <a:gd name="connsiteY3" fmla="*/ 450804 h 2263349"/>
                  <a:gd name="connsiteX4" fmla="*/ 2967936 w 7203979"/>
                  <a:gd name="connsiteY4" fmla="*/ 431839 h 2263349"/>
                  <a:gd name="connsiteX5" fmla="*/ 3576181 w 7203979"/>
                  <a:gd name="connsiteY5" fmla="*/ 26793 h 2263349"/>
                  <a:gd name="connsiteX6" fmla="*/ 3912816 w 7203979"/>
                  <a:gd name="connsiteY6" fmla="*/ 573401 h 2263349"/>
                  <a:gd name="connsiteX7" fmla="*/ 4420139 w 7203979"/>
                  <a:gd name="connsiteY7" fmla="*/ 637748 h 2263349"/>
                  <a:gd name="connsiteX8" fmla="*/ 4695813 w 7203979"/>
                  <a:gd name="connsiteY8" fmla="*/ 544276 h 2263349"/>
                  <a:gd name="connsiteX9" fmla="*/ 4802832 w 7203979"/>
                  <a:gd name="connsiteY9" fmla="*/ 694644 h 2263349"/>
                  <a:gd name="connsiteX10" fmla="*/ 5171979 w 7203979"/>
                  <a:gd name="connsiteY10" fmla="*/ 782697 h 2263349"/>
                  <a:gd name="connsiteX11" fmla="*/ 7203979 w 7203979"/>
                  <a:gd name="connsiteY11" fmla="*/ 197481 h 2263349"/>
                  <a:gd name="connsiteX12" fmla="*/ 5876405 w 7203979"/>
                  <a:gd name="connsiteY12" fmla="*/ 1050921 h 2263349"/>
                  <a:gd name="connsiteX13" fmla="*/ 5768032 w 7203979"/>
                  <a:gd name="connsiteY13" fmla="*/ 1782441 h 2263349"/>
                  <a:gd name="connsiteX14" fmla="*/ 5205845 w 7203979"/>
                  <a:gd name="connsiteY14" fmla="*/ 989961 h 2263349"/>
                  <a:gd name="connsiteX15" fmla="*/ 4784544 w 7203979"/>
                  <a:gd name="connsiteY15" fmla="*/ 1057695 h 2263349"/>
                  <a:gd name="connsiteX16" fmla="*/ 4670752 w 7203979"/>
                  <a:gd name="connsiteY16" fmla="*/ 1199257 h 2263349"/>
                  <a:gd name="connsiteX17" fmla="*/ 4420816 w 7203979"/>
                  <a:gd name="connsiteY17" fmla="*/ 1101721 h 2263349"/>
                  <a:gd name="connsiteX18" fmla="*/ 3790219 w 7203979"/>
                  <a:gd name="connsiteY18" fmla="*/ 1186388 h 2263349"/>
                  <a:gd name="connsiteX19" fmla="*/ 3792928 w 7203979"/>
                  <a:gd name="connsiteY19" fmla="*/ 1395684 h 2263349"/>
                  <a:gd name="connsiteX20" fmla="*/ 3519963 w 7203979"/>
                  <a:gd name="connsiteY20" fmla="*/ 1277151 h 2263349"/>
                  <a:gd name="connsiteX21" fmla="*/ 2141589 w 7203979"/>
                  <a:gd name="connsiteY21" fmla="*/ 1285279 h 2263349"/>
                  <a:gd name="connsiteX22" fmla="*/ 2231675 w 7203979"/>
                  <a:gd name="connsiteY22" fmla="*/ 1337433 h 2263349"/>
                  <a:gd name="connsiteX23" fmla="*/ 1853046 w 7203979"/>
                  <a:gd name="connsiteY23" fmla="*/ 2263349 h 2263349"/>
                  <a:gd name="connsiteX24" fmla="*/ 1304405 w 7203979"/>
                  <a:gd name="connsiteY24" fmla="*/ 1260895 h 2263349"/>
                  <a:gd name="connsiteX0" fmla="*/ 1304405 w 7203979"/>
                  <a:gd name="connsiteY0" fmla="*/ 1260895 h 2263349"/>
                  <a:gd name="connsiteX1" fmla="*/ 559339 w 7203979"/>
                  <a:gd name="connsiteY1" fmla="*/ 1105108 h 2263349"/>
                  <a:gd name="connsiteX2" fmla="*/ 10699 w 7203979"/>
                  <a:gd name="connsiteY2" fmla="*/ 637748 h 2263349"/>
                  <a:gd name="connsiteX3" fmla="*/ 950160 w 7203979"/>
                  <a:gd name="connsiteY3" fmla="*/ 428452 h 2263349"/>
                  <a:gd name="connsiteX4" fmla="*/ 2967936 w 7203979"/>
                  <a:gd name="connsiteY4" fmla="*/ 431839 h 2263349"/>
                  <a:gd name="connsiteX5" fmla="*/ 3576181 w 7203979"/>
                  <a:gd name="connsiteY5" fmla="*/ 26793 h 2263349"/>
                  <a:gd name="connsiteX6" fmla="*/ 3912816 w 7203979"/>
                  <a:gd name="connsiteY6" fmla="*/ 573401 h 2263349"/>
                  <a:gd name="connsiteX7" fmla="*/ 4420139 w 7203979"/>
                  <a:gd name="connsiteY7" fmla="*/ 637748 h 2263349"/>
                  <a:gd name="connsiteX8" fmla="*/ 4695813 w 7203979"/>
                  <a:gd name="connsiteY8" fmla="*/ 544276 h 2263349"/>
                  <a:gd name="connsiteX9" fmla="*/ 4802832 w 7203979"/>
                  <a:gd name="connsiteY9" fmla="*/ 694644 h 2263349"/>
                  <a:gd name="connsiteX10" fmla="*/ 5171979 w 7203979"/>
                  <a:gd name="connsiteY10" fmla="*/ 782697 h 2263349"/>
                  <a:gd name="connsiteX11" fmla="*/ 7203979 w 7203979"/>
                  <a:gd name="connsiteY11" fmla="*/ 197481 h 2263349"/>
                  <a:gd name="connsiteX12" fmla="*/ 5876405 w 7203979"/>
                  <a:gd name="connsiteY12" fmla="*/ 1050921 h 2263349"/>
                  <a:gd name="connsiteX13" fmla="*/ 5768032 w 7203979"/>
                  <a:gd name="connsiteY13" fmla="*/ 1782441 h 2263349"/>
                  <a:gd name="connsiteX14" fmla="*/ 5205845 w 7203979"/>
                  <a:gd name="connsiteY14" fmla="*/ 989961 h 2263349"/>
                  <a:gd name="connsiteX15" fmla="*/ 4784544 w 7203979"/>
                  <a:gd name="connsiteY15" fmla="*/ 1057695 h 2263349"/>
                  <a:gd name="connsiteX16" fmla="*/ 4670752 w 7203979"/>
                  <a:gd name="connsiteY16" fmla="*/ 1199257 h 2263349"/>
                  <a:gd name="connsiteX17" fmla="*/ 4420816 w 7203979"/>
                  <a:gd name="connsiteY17" fmla="*/ 1101721 h 2263349"/>
                  <a:gd name="connsiteX18" fmla="*/ 3790219 w 7203979"/>
                  <a:gd name="connsiteY18" fmla="*/ 1186388 h 2263349"/>
                  <a:gd name="connsiteX19" fmla="*/ 3792928 w 7203979"/>
                  <a:gd name="connsiteY19" fmla="*/ 1395684 h 2263349"/>
                  <a:gd name="connsiteX20" fmla="*/ 3519963 w 7203979"/>
                  <a:gd name="connsiteY20" fmla="*/ 1277151 h 2263349"/>
                  <a:gd name="connsiteX21" fmla="*/ 2141589 w 7203979"/>
                  <a:gd name="connsiteY21" fmla="*/ 1285279 h 2263349"/>
                  <a:gd name="connsiteX22" fmla="*/ 2231675 w 7203979"/>
                  <a:gd name="connsiteY22" fmla="*/ 1337433 h 2263349"/>
                  <a:gd name="connsiteX23" fmla="*/ 1853046 w 7203979"/>
                  <a:gd name="connsiteY23" fmla="*/ 2263349 h 2263349"/>
                  <a:gd name="connsiteX24" fmla="*/ 1304405 w 7203979"/>
                  <a:gd name="connsiteY24" fmla="*/ 1260895 h 2263349"/>
                  <a:gd name="connsiteX0" fmla="*/ 1304405 w 7203979"/>
                  <a:gd name="connsiteY0" fmla="*/ 1260895 h 2263349"/>
                  <a:gd name="connsiteX1" fmla="*/ 559339 w 7203979"/>
                  <a:gd name="connsiteY1" fmla="*/ 1105108 h 2263349"/>
                  <a:gd name="connsiteX2" fmla="*/ 10699 w 7203979"/>
                  <a:gd name="connsiteY2" fmla="*/ 637748 h 2263349"/>
                  <a:gd name="connsiteX3" fmla="*/ 950160 w 7203979"/>
                  <a:gd name="connsiteY3" fmla="*/ 428452 h 2263349"/>
                  <a:gd name="connsiteX4" fmla="*/ 2967936 w 7203979"/>
                  <a:gd name="connsiteY4" fmla="*/ 431839 h 2263349"/>
                  <a:gd name="connsiteX5" fmla="*/ 3576181 w 7203979"/>
                  <a:gd name="connsiteY5" fmla="*/ 26793 h 2263349"/>
                  <a:gd name="connsiteX6" fmla="*/ 3912816 w 7203979"/>
                  <a:gd name="connsiteY6" fmla="*/ 573401 h 2263349"/>
                  <a:gd name="connsiteX7" fmla="*/ 4420139 w 7203979"/>
                  <a:gd name="connsiteY7" fmla="*/ 637748 h 2263349"/>
                  <a:gd name="connsiteX8" fmla="*/ 4695813 w 7203979"/>
                  <a:gd name="connsiteY8" fmla="*/ 544276 h 2263349"/>
                  <a:gd name="connsiteX9" fmla="*/ 4802832 w 7203979"/>
                  <a:gd name="connsiteY9" fmla="*/ 694644 h 2263349"/>
                  <a:gd name="connsiteX10" fmla="*/ 5171979 w 7203979"/>
                  <a:gd name="connsiteY10" fmla="*/ 782697 h 2263349"/>
                  <a:gd name="connsiteX11" fmla="*/ 7203979 w 7203979"/>
                  <a:gd name="connsiteY11" fmla="*/ 197481 h 2263349"/>
                  <a:gd name="connsiteX12" fmla="*/ 5876405 w 7203979"/>
                  <a:gd name="connsiteY12" fmla="*/ 1050921 h 2263349"/>
                  <a:gd name="connsiteX13" fmla="*/ 5768032 w 7203979"/>
                  <a:gd name="connsiteY13" fmla="*/ 1782441 h 2263349"/>
                  <a:gd name="connsiteX14" fmla="*/ 5205845 w 7203979"/>
                  <a:gd name="connsiteY14" fmla="*/ 989961 h 2263349"/>
                  <a:gd name="connsiteX15" fmla="*/ 4784544 w 7203979"/>
                  <a:gd name="connsiteY15" fmla="*/ 1057695 h 2263349"/>
                  <a:gd name="connsiteX16" fmla="*/ 4670752 w 7203979"/>
                  <a:gd name="connsiteY16" fmla="*/ 1199257 h 2263349"/>
                  <a:gd name="connsiteX17" fmla="*/ 4420816 w 7203979"/>
                  <a:gd name="connsiteY17" fmla="*/ 1101721 h 2263349"/>
                  <a:gd name="connsiteX18" fmla="*/ 3790219 w 7203979"/>
                  <a:gd name="connsiteY18" fmla="*/ 1186388 h 2263349"/>
                  <a:gd name="connsiteX19" fmla="*/ 3792928 w 7203979"/>
                  <a:gd name="connsiteY19" fmla="*/ 1395684 h 2263349"/>
                  <a:gd name="connsiteX20" fmla="*/ 3519963 w 7203979"/>
                  <a:gd name="connsiteY20" fmla="*/ 1277151 h 2263349"/>
                  <a:gd name="connsiteX21" fmla="*/ 2141589 w 7203979"/>
                  <a:gd name="connsiteY21" fmla="*/ 1285279 h 2263349"/>
                  <a:gd name="connsiteX22" fmla="*/ 2231675 w 7203979"/>
                  <a:gd name="connsiteY22" fmla="*/ 1337433 h 2263349"/>
                  <a:gd name="connsiteX23" fmla="*/ 1853046 w 7203979"/>
                  <a:gd name="connsiteY23" fmla="*/ 2263349 h 2263349"/>
                  <a:gd name="connsiteX24" fmla="*/ 1304405 w 7203979"/>
                  <a:gd name="connsiteY24" fmla="*/ 1260895 h 2263349"/>
                  <a:gd name="connsiteX0" fmla="*/ 1304405 w 7203979"/>
                  <a:gd name="connsiteY0" fmla="*/ 1260895 h 2263349"/>
                  <a:gd name="connsiteX1" fmla="*/ 559339 w 7203979"/>
                  <a:gd name="connsiteY1" fmla="*/ 1105108 h 2263349"/>
                  <a:gd name="connsiteX2" fmla="*/ 10699 w 7203979"/>
                  <a:gd name="connsiteY2" fmla="*/ 637748 h 2263349"/>
                  <a:gd name="connsiteX3" fmla="*/ 950160 w 7203979"/>
                  <a:gd name="connsiteY3" fmla="*/ 428452 h 2263349"/>
                  <a:gd name="connsiteX4" fmla="*/ 2967936 w 7203979"/>
                  <a:gd name="connsiteY4" fmla="*/ 431839 h 2263349"/>
                  <a:gd name="connsiteX5" fmla="*/ 3576181 w 7203979"/>
                  <a:gd name="connsiteY5" fmla="*/ 26793 h 2263349"/>
                  <a:gd name="connsiteX6" fmla="*/ 3912816 w 7203979"/>
                  <a:gd name="connsiteY6" fmla="*/ 573401 h 2263349"/>
                  <a:gd name="connsiteX7" fmla="*/ 4420139 w 7203979"/>
                  <a:gd name="connsiteY7" fmla="*/ 637748 h 2263349"/>
                  <a:gd name="connsiteX8" fmla="*/ 4695813 w 7203979"/>
                  <a:gd name="connsiteY8" fmla="*/ 544276 h 2263349"/>
                  <a:gd name="connsiteX9" fmla="*/ 4802832 w 7203979"/>
                  <a:gd name="connsiteY9" fmla="*/ 694644 h 2263349"/>
                  <a:gd name="connsiteX10" fmla="*/ 5171979 w 7203979"/>
                  <a:gd name="connsiteY10" fmla="*/ 782697 h 2263349"/>
                  <a:gd name="connsiteX11" fmla="*/ 7203979 w 7203979"/>
                  <a:gd name="connsiteY11" fmla="*/ 197481 h 2263349"/>
                  <a:gd name="connsiteX12" fmla="*/ 5876405 w 7203979"/>
                  <a:gd name="connsiteY12" fmla="*/ 1050921 h 2263349"/>
                  <a:gd name="connsiteX13" fmla="*/ 5768032 w 7203979"/>
                  <a:gd name="connsiteY13" fmla="*/ 1782441 h 2263349"/>
                  <a:gd name="connsiteX14" fmla="*/ 5205845 w 7203979"/>
                  <a:gd name="connsiteY14" fmla="*/ 989961 h 2263349"/>
                  <a:gd name="connsiteX15" fmla="*/ 4784544 w 7203979"/>
                  <a:gd name="connsiteY15" fmla="*/ 1057695 h 2263349"/>
                  <a:gd name="connsiteX16" fmla="*/ 4670752 w 7203979"/>
                  <a:gd name="connsiteY16" fmla="*/ 1199257 h 2263349"/>
                  <a:gd name="connsiteX17" fmla="*/ 4420816 w 7203979"/>
                  <a:gd name="connsiteY17" fmla="*/ 1101721 h 2263349"/>
                  <a:gd name="connsiteX18" fmla="*/ 3790219 w 7203979"/>
                  <a:gd name="connsiteY18" fmla="*/ 1186388 h 2263349"/>
                  <a:gd name="connsiteX19" fmla="*/ 3792928 w 7203979"/>
                  <a:gd name="connsiteY19" fmla="*/ 1395684 h 2263349"/>
                  <a:gd name="connsiteX20" fmla="*/ 3519963 w 7203979"/>
                  <a:gd name="connsiteY20" fmla="*/ 1277151 h 2263349"/>
                  <a:gd name="connsiteX21" fmla="*/ 2141589 w 7203979"/>
                  <a:gd name="connsiteY21" fmla="*/ 1285279 h 2263349"/>
                  <a:gd name="connsiteX22" fmla="*/ 2231675 w 7203979"/>
                  <a:gd name="connsiteY22" fmla="*/ 1337433 h 2263349"/>
                  <a:gd name="connsiteX23" fmla="*/ 1853046 w 7203979"/>
                  <a:gd name="connsiteY23" fmla="*/ 2263349 h 2263349"/>
                  <a:gd name="connsiteX24" fmla="*/ 1304405 w 7203979"/>
                  <a:gd name="connsiteY24" fmla="*/ 1260895 h 2263349"/>
                  <a:gd name="connsiteX0" fmla="*/ 1304405 w 7203979"/>
                  <a:gd name="connsiteY0" fmla="*/ 1260895 h 2263349"/>
                  <a:gd name="connsiteX1" fmla="*/ 559339 w 7203979"/>
                  <a:gd name="connsiteY1" fmla="*/ 1105108 h 2263349"/>
                  <a:gd name="connsiteX2" fmla="*/ 10699 w 7203979"/>
                  <a:gd name="connsiteY2" fmla="*/ 637748 h 2263349"/>
                  <a:gd name="connsiteX3" fmla="*/ 950160 w 7203979"/>
                  <a:gd name="connsiteY3" fmla="*/ 428452 h 2263349"/>
                  <a:gd name="connsiteX4" fmla="*/ 2967936 w 7203979"/>
                  <a:gd name="connsiteY4" fmla="*/ 431839 h 2263349"/>
                  <a:gd name="connsiteX5" fmla="*/ 3576181 w 7203979"/>
                  <a:gd name="connsiteY5" fmla="*/ 26793 h 2263349"/>
                  <a:gd name="connsiteX6" fmla="*/ 3912816 w 7203979"/>
                  <a:gd name="connsiteY6" fmla="*/ 573401 h 2263349"/>
                  <a:gd name="connsiteX7" fmla="*/ 4420139 w 7203979"/>
                  <a:gd name="connsiteY7" fmla="*/ 637748 h 2263349"/>
                  <a:gd name="connsiteX8" fmla="*/ 4695813 w 7203979"/>
                  <a:gd name="connsiteY8" fmla="*/ 544276 h 2263349"/>
                  <a:gd name="connsiteX9" fmla="*/ 4802832 w 7203979"/>
                  <a:gd name="connsiteY9" fmla="*/ 694644 h 2263349"/>
                  <a:gd name="connsiteX10" fmla="*/ 5171979 w 7203979"/>
                  <a:gd name="connsiteY10" fmla="*/ 782697 h 2263349"/>
                  <a:gd name="connsiteX11" fmla="*/ 7203979 w 7203979"/>
                  <a:gd name="connsiteY11" fmla="*/ 197481 h 2263349"/>
                  <a:gd name="connsiteX12" fmla="*/ 5876405 w 7203979"/>
                  <a:gd name="connsiteY12" fmla="*/ 1050921 h 2263349"/>
                  <a:gd name="connsiteX13" fmla="*/ 5768032 w 7203979"/>
                  <a:gd name="connsiteY13" fmla="*/ 1782441 h 2263349"/>
                  <a:gd name="connsiteX14" fmla="*/ 5205845 w 7203979"/>
                  <a:gd name="connsiteY14" fmla="*/ 989961 h 2263349"/>
                  <a:gd name="connsiteX15" fmla="*/ 4784544 w 7203979"/>
                  <a:gd name="connsiteY15" fmla="*/ 1057695 h 2263349"/>
                  <a:gd name="connsiteX16" fmla="*/ 4670752 w 7203979"/>
                  <a:gd name="connsiteY16" fmla="*/ 1199257 h 2263349"/>
                  <a:gd name="connsiteX17" fmla="*/ 4420816 w 7203979"/>
                  <a:gd name="connsiteY17" fmla="*/ 1101721 h 2263349"/>
                  <a:gd name="connsiteX18" fmla="*/ 3790219 w 7203979"/>
                  <a:gd name="connsiteY18" fmla="*/ 1186388 h 2263349"/>
                  <a:gd name="connsiteX19" fmla="*/ 3792928 w 7203979"/>
                  <a:gd name="connsiteY19" fmla="*/ 1395684 h 2263349"/>
                  <a:gd name="connsiteX20" fmla="*/ 3519963 w 7203979"/>
                  <a:gd name="connsiteY20" fmla="*/ 1277151 h 2263349"/>
                  <a:gd name="connsiteX21" fmla="*/ 2141589 w 7203979"/>
                  <a:gd name="connsiteY21" fmla="*/ 1285279 h 2263349"/>
                  <a:gd name="connsiteX22" fmla="*/ 2231675 w 7203979"/>
                  <a:gd name="connsiteY22" fmla="*/ 1337433 h 2263349"/>
                  <a:gd name="connsiteX23" fmla="*/ 1853046 w 7203979"/>
                  <a:gd name="connsiteY23" fmla="*/ 2263349 h 2263349"/>
                  <a:gd name="connsiteX24" fmla="*/ 1304405 w 7203979"/>
                  <a:gd name="connsiteY24" fmla="*/ 1260895 h 2263349"/>
                  <a:gd name="connsiteX0" fmla="*/ 1284864 w 7184438"/>
                  <a:gd name="connsiteY0" fmla="*/ 1260895 h 2263349"/>
                  <a:gd name="connsiteX1" fmla="*/ 539798 w 7184438"/>
                  <a:gd name="connsiteY1" fmla="*/ 1105108 h 2263349"/>
                  <a:gd name="connsiteX2" fmla="*/ 11478 w 7184438"/>
                  <a:gd name="connsiteY2" fmla="*/ 654004 h 2263349"/>
                  <a:gd name="connsiteX3" fmla="*/ 930619 w 7184438"/>
                  <a:gd name="connsiteY3" fmla="*/ 428452 h 2263349"/>
                  <a:gd name="connsiteX4" fmla="*/ 2948395 w 7184438"/>
                  <a:gd name="connsiteY4" fmla="*/ 431839 h 2263349"/>
                  <a:gd name="connsiteX5" fmla="*/ 3556640 w 7184438"/>
                  <a:gd name="connsiteY5" fmla="*/ 26793 h 2263349"/>
                  <a:gd name="connsiteX6" fmla="*/ 3893275 w 7184438"/>
                  <a:gd name="connsiteY6" fmla="*/ 573401 h 2263349"/>
                  <a:gd name="connsiteX7" fmla="*/ 4400598 w 7184438"/>
                  <a:gd name="connsiteY7" fmla="*/ 637748 h 2263349"/>
                  <a:gd name="connsiteX8" fmla="*/ 4676272 w 7184438"/>
                  <a:gd name="connsiteY8" fmla="*/ 544276 h 2263349"/>
                  <a:gd name="connsiteX9" fmla="*/ 4783291 w 7184438"/>
                  <a:gd name="connsiteY9" fmla="*/ 694644 h 2263349"/>
                  <a:gd name="connsiteX10" fmla="*/ 5152438 w 7184438"/>
                  <a:gd name="connsiteY10" fmla="*/ 782697 h 2263349"/>
                  <a:gd name="connsiteX11" fmla="*/ 7184438 w 7184438"/>
                  <a:gd name="connsiteY11" fmla="*/ 197481 h 2263349"/>
                  <a:gd name="connsiteX12" fmla="*/ 5856864 w 7184438"/>
                  <a:gd name="connsiteY12" fmla="*/ 1050921 h 2263349"/>
                  <a:gd name="connsiteX13" fmla="*/ 5748491 w 7184438"/>
                  <a:gd name="connsiteY13" fmla="*/ 1782441 h 2263349"/>
                  <a:gd name="connsiteX14" fmla="*/ 5186304 w 7184438"/>
                  <a:gd name="connsiteY14" fmla="*/ 989961 h 2263349"/>
                  <a:gd name="connsiteX15" fmla="*/ 4765003 w 7184438"/>
                  <a:gd name="connsiteY15" fmla="*/ 1057695 h 2263349"/>
                  <a:gd name="connsiteX16" fmla="*/ 4651211 w 7184438"/>
                  <a:gd name="connsiteY16" fmla="*/ 1199257 h 2263349"/>
                  <a:gd name="connsiteX17" fmla="*/ 4401275 w 7184438"/>
                  <a:gd name="connsiteY17" fmla="*/ 1101721 h 2263349"/>
                  <a:gd name="connsiteX18" fmla="*/ 3770678 w 7184438"/>
                  <a:gd name="connsiteY18" fmla="*/ 1186388 h 2263349"/>
                  <a:gd name="connsiteX19" fmla="*/ 3773387 w 7184438"/>
                  <a:gd name="connsiteY19" fmla="*/ 1395684 h 2263349"/>
                  <a:gd name="connsiteX20" fmla="*/ 3500422 w 7184438"/>
                  <a:gd name="connsiteY20" fmla="*/ 1277151 h 2263349"/>
                  <a:gd name="connsiteX21" fmla="*/ 2122048 w 7184438"/>
                  <a:gd name="connsiteY21" fmla="*/ 1285279 h 2263349"/>
                  <a:gd name="connsiteX22" fmla="*/ 2212134 w 7184438"/>
                  <a:gd name="connsiteY22" fmla="*/ 1337433 h 2263349"/>
                  <a:gd name="connsiteX23" fmla="*/ 1833505 w 7184438"/>
                  <a:gd name="connsiteY23" fmla="*/ 2263349 h 2263349"/>
                  <a:gd name="connsiteX24" fmla="*/ 1284864 w 7184438"/>
                  <a:gd name="connsiteY24" fmla="*/ 1260895 h 2263349"/>
                  <a:gd name="connsiteX0" fmla="*/ 1284864 w 7184438"/>
                  <a:gd name="connsiteY0" fmla="*/ 1260895 h 2263349"/>
                  <a:gd name="connsiteX1" fmla="*/ 539798 w 7184438"/>
                  <a:gd name="connsiteY1" fmla="*/ 1105108 h 2263349"/>
                  <a:gd name="connsiteX2" fmla="*/ 11478 w 7184438"/>
                  <a:gd name="connsiteY2" fmla="*/ 654004 h 2263349"/>
                  <a:gd name="connsiteX3" fmla="*/ 930619 w 7184438"/>
                  <a:gd name="connsiteY3" fmla="*/ 428452 h 2263349"/>
                  <a:gd name="connsiteX4" fmla="*/ 2948395 w 7184438"/>
                  <a:gd name="connsiteY4" fmla="*/ 431839 h 2263349"/>
                  <a:gd name="connsiteX5" fmla="*/ 3556640 w 7184438"/>
                  <a:gd name="connsiteY5" fmla="*/ 26793 h 2263349"/>
                  <a:gd name="connsiteX6" fmla="*/ 3893275 w 7184438"/>
                  <a:gd name="connsiteY6" fmla="*/ 573401 h 2263349"/>
                  <a:gd name="connsiteX7" fmla="*/ 4400598 w 7184438"/>
                  <a:gd name="connsiteY7" fmla="*/ 637748 h 2263349"/>
                  <a:gd name="connsiteX8" fmla="*/ 4676272 w 7184438"/>
                  <a:gd name="connsiteY8" fmla="*/ 544276 h 2263349"/>
                  <a:gd name="connsiteX9" fmla="*/ 4783291 w 7184438"/>
                  <a:gd name="connsiteY9" fmla="*/ 694644 h 2263349"/>
                  <a:gd name="connsiteX10" fmla="*/ 5152438 w 7184438"/>
                  <a:gd name="connsiteY10" fmla="*/ 782697 h 2263349"/>
                  <a:gd name="connsiteX11" fmla="*/ 7184438 w 7184438"/>
                  <a:gd name="connsiteY11" fmla="*/ 197481 h 2263349"/>
                  <a:gd name="connsiteX12" fmla="*/ 5856864 w 7184438"/>
                  <a:gd name="connsiteY12" fmla="*/ 1050921 h 2263349"/>
                  <a:gd name="connsiteX13" fmla="*/ 5748491 w 7184438"/>
                  <a:gd name="connsiteY13" fmla="*/ 1782441 h 2263349"/>
                  <a:gd name="connsiteX14" fmla="*/ 5186304 w 7184438"/>
                  <a:gd name="connsiteY14" fmla="*/ 989961 h 2263349"/>
                  <a:gd name="connsiteX15" fmla="*/ 4765003 w 7184438"/>
                  <a:gd name="connsiteY15" fmla="*/ 1057695 h 2263349"/>
                  <a:gd name="connsiteX16" fmla="*/ 4651211 w 7184438"/>
                  <a:gd name="connsiteY16" fmla="*/ 1199257 h 2263349"/>
                  <a:gd name="connsiteX17" fmla="*/ 4401275 w 7184438"/>
                  <a:gd name="connsiteY17" fmla="*/ 1101721 h 2263349"/>
                  <a:gd name="connsiteX18" fmla="*/ 3770678 w 7184438"/>
                  <a:gd name="connsiteY18" fmla="*/ 1186388 h 2263349"/>
                  <a:gd name="connsiteX19" fmla="*/ 3773387 w 7184438"/>
                  <a:gd name="connsiteY19" fmla="*/ 1395684 h 2263349"/>
                  <a:gd name="connsiteX20" fmla="*/ 3500422 w 7184438"/>
                  <a:gd name="connsiteY20" fmla="*/ 1277151 h 2263349"/>
                  <a:gd name="connsiteX21" fmla="*/ 2122048 w 7184438"/>
                  <a:gd name="connsiteY21" fmla="*/ 1285279 h 2263349"/>
                  <a:gd name="connsiteX22" fmla="*/ 2212134 w 7184438"/>
                  <a:gd name="connsiteY22" fmla="*/ 1337433 h 2263349"/>
                  <a:gd name="connsiteX23" fmla="*/ 1833505 w 7184438"/>
                  <a:gd name="connsiteY23" fmla="*/ 2263349 h 2263349"/>
                  <a:gd name="connsiteX24" fmla="*/ 1284864 w 7184438"/>
                  <a:gd name="connsiteY24" fmla="*/ 1260895 h 2263349"/>
                  <a:gd name="connsiteX0" fmla="*/ 1277078 w 7176652"/>
                  <a:gd name="connsiteY0" fmla="*/ 1260895 h 2263349"/>
                  <a:gd name="connsiteX1" fmla="*/ 532012 w 7176652"/>
                  <a:gd name="connsiteY1" fmla="*/ 1105108 h 2263349"/>
                  <a:gd name="connsiteX2" fmla="*/ 11820 w 7176652"/>
                  <a:gd name="connsiteY2" fmla="*/ 660100 h 2263349"/>
                  <a:gd name="connsiteX3" fmla="*/ 922833 w 7176652"/>
                  <a:gd name="connsiteY3" fmla="*/ 428452 h 2263349"/>
                  <a:gd name="connsiteX4" fmla="*/ 2940609 w 7176652"/>
                  <a:gd name="connsiteY4" fmla="*/ 431839 h 2263349"/>
                  <a:gd name="connsiteX5" fmla="*/ 3548854 w 7176652"/>
                  <a:gd name="connsiteY5" fmla="*/ 26793 h 2263349"/>
                  <a:gd name="connsiteX6" fmla="*/ 3885489 w 7176652"/>
                  <a:gd name="connsiteY6" fmla="*/ 573401 h 2263349"/>
                  <a:gd name="connsiteX7" fmla="*/ 4392812 w 7176652"/>
                  <a:gd name="connsiteY7" fmla="*/ 637748 h 2263349"/>
                  <a:gd name="connsiteX8" fmla="*/ 4668486 w 7176652"/>
                  <a:gd name="connsiteY8" fmla="*/ 544276 h 2263349"/>
                  <a:gd name="connsiteX9" fmla="*/ 4775505 w 7176652"/>
                  <a:gd name="connsiteY9" fmla="*/ 694644 h 2263349"/>
                  <a:gd name="connsiteX10" fmla="*/ 5144652 w 7176652"/>
                  <a:gd name="connsiteY10" fmla="*/ 782697 h 2263349"/>
                  <a:gd name="connsiteX11" fmla="*/ 7176652 w 7176652"/>
                  <a:gd name="connsiteY11" fmla="*/ 197481 h 2263349"/>
                  <a:gd name="connsiteX12" fmla="*/ 5849078 w 7176652"/>
                  <a:gd name="connsiteY12" fmla="*/ 1050921 h 2263349"/>
                  <a:gd name="connsiteX13" fmla="*/ 5740705 w 7176652"/>
                  <a:gd name="connsiteY13" fmla="*/ 1782441 h 2263349"/>
                  <a:gd name="connsiteX14" fmla="*/ 5178518 w 7176652"/>
                  <a:gd name="connsiteY14" fmla="*/ 989961 h 2263349"/>
                  <a:gd name="connsiteX15" fmla="*/ 4757217 w 7176652"/>
                  <a:gd name="connsiteY15" fmla="*/ 1057695 h 2263349"/>
                  <a:gd name="connsiteX16" fmla="*/ 4643425 w 7176652"/>
                  <a:gd name="connsiteY16" fmla="*/ 1199257 h 2263349"/>
                  <a:gd name="connsiteX17" fmla="*/ 4393489 w 7176652"/>
                  <a:gd name="connsiteY17" fmla="*/ 1101721 h 2263349"/>
                  <a:gd name="connsiteX18" fmla="*/ 3762892 w 7176652"/>
                  <a:gd name="connsiteY18" fmla="*/ 1186388 h 2263349"/>
                  <a:gd name="connsiteX19" fmla="*/ 3765601 w 7176652"/>
                  <a:gd name="connsiteY19" fmla="*/ 1395684 h 2263349"/>
                  <a:gd name="connsiteX20" fmla="*/ 3492636 w 7176652"/>
                  <a:gd name="connsiteY20" fmla="*/ 1277151 h 2263349"/>
                  <a:gd name="connsiteX21" fmla="*/ 2114262 w 7176652"/>
                  <a:gd name="connsiteY21" fmla="*/ 1285279 h 2263349"/>
                  <a:gd name="connsiteX22" fmla="*/ 2204348 w 7176652"/>
                  <a:gd name="connsiteY22" fmla="*/ 1337433 h 2263349"/>
                  <a:gd name="connsiteX23" fmla="*/ 1825719 w 7176652"/>
                  <a:gd name="connsiteY23" fmla="*/ 2263349 h 2263349"/>
                  <a:gd name="connsiteX24" fmla="*/ 1277078 w 7176652"/>
                  <a:gd name="connsiteY24" fmla="*/ 1260895 h 2263349"/>
                  <a:gd name="connsiteX0" fmla="*/ 1277078 w 7176652"/>
                  <a:gd name="connsiteY0" fmla="*/ 1260895 h 2263349"/>
                  <a:gd name="connsiteX1" fmla="*/ 532012 w 7176652"/>
                  <a:gd name="connsiteY1" fmla="*/ 1105108 h 2263349"/>
                  <a:gd name="connsiteX2" fmla="*/ 11820 w 7176652"/>
                  <a:gd name="connsiteY2" fmla="*/ 660100 h 2263349"/>
                  <a:gd name="connsiteX3" fmla="*/ 922833 w 7176652"/>
                  <a:gd name="connsiteY3" fmla="*/ 428452 h 2263349"/>
                  <a:gd name="connsiteX4" fmla="*/ 2940609 w 7176652"/>
                  <a:gd name="connsiteY4" fmla="*/ 431839 h 2263349"/>
                  <a:gd name="connsiteX5" fmla="*/ 3548854 w 7176652"/>
                  <a:gd name="connsiteY5" fmla="*/ 26793 h 2263349"/>
                  <a:gd name="connsiteX6" fmla="*/ 3885489 w 7176652"/>
                  <a:gd name="connsiteY6" fmla="*/ 573401 h 2263349"/>
                  <a:gd name="connsiteX7" fmla="*/ 4392812 w 7176652"/>
                  <a:gd name="connsiteY7" fmla="*/ 637748 h 2263349"/>
                  <a:gd name="connsiteX8" fmla="*/ 4668486 w 7176652"/>
                  <a:gd name="connsiteY8" fmla="*/ 544276 h 2263349"/>
                  <a:gd name="connsiteX9" fmla="*/ 4775505 w 7176652"/>
                  <a:gd name="connsiteY9" fmla="*/ 694644 h 2263349"/>
                  <a:gd name="connsiteX10" fmla="*/ 5144652 w 7176652"/>
                  <a:gd name="connsiteY10" fmla="*/ 782697 h 2263349"/>
                  <a:gd name="connsiteX11" fmla="*/ 7176652 w 7176652"/>
                  <a:gd name="connsiteY11" fmla="*/ 197481 h 2263349"/>
                  <a:gd name="connsiteX12" fmla="*/ 5849078 w 7176652"/>
                  <a:gd name="connsiteY12" fmla="*/ 1050921 h 2263349"/>
                  <a:gd name="connsiteX13" fmla="*/ 5740705 w 7176652"/>
                  <a:gd name="connsiteY13" fmla="*/ 1782441 h 2263349"/>
                  <a:gd name="connsiteX14" fmla="*/ 5178518 w 7176652"/>
                  <a:gd name="connsiteY14" fmla="*/ 989961 h 2263349"/>
                  <a:gd name="connsiteX15" fmla="*/ 4757217 w 7176652"/>
                  <a:gd name="connsiteY15" fmla="*/ 1057695 h 2263349"/>
                  <a:gd name="connsiteX16" fmla="*/ 4643425 w 7176652"/>
                  <a:gd name="connsiteY16" fmla="*/ 1199257 h 2263349"/>
                  <a:gd name="connsiteX17" fmla="*/ 4393489 w 7176652"/>
                  <a:gd name="connsiteY17" fmla="*/ 1101721 h 2263349"/>
                  <a:gd name="connsiteX18" fmla="*/ 3762892 w 7176652"/>
                  <a:gd name="connsiteY18" fmla="*/ 1186388 h 2263349"/>
                  <a:gd name="connsiteX19" fmla="*/ 3765601 w 7176652"/>
                  <a:gd name="connsiteY19" fmla="*/ 1395684 h 2263349"/>
                  <a:gd name="connsiteX20" fmla="*/ 3492636 w 7176652"/>
                  <a:gd name="connsiteY20" fmla="*/ 1277151 h 2263349"/>
                  <a:gd name="connsiteX21" fmla="*/ 2114262 w 7176652"/>
                  <a:gd name="connsiteY21" fmla="*/ 1285279 h 2263349"/>
                  <a:gd name="connsiteX22" fmla="*/ 2204348 w 7176652"/>
                  <a:gd name="connsiteY22" fmla="*/ 1337433 h 2263349"/>
                  <a:gd name="connsiteX23" fmla="*/ 1825719 w 7176652"/>
                  <a:gd name="connsiteY23" fmla="*/ 2263349 h 2263349"/>
                  <a:gd name="connsiteX24" fmla="*/ 1277078 w 7176652"/>
                  <a:gd name="connsiteY24" fmla="*/ 1260895 h 2263349"/>
                  <a:gd name="connsiteX0" fmla="*/ 1286813 w 7186387"/>
                  <a:gd name="connsiteY0" fmla="*/ 1260895 h 2263349"/>
                  <a:gd name="connsiteX1" fmla="*/ 541747 w 7186387"/>
                  <a:gd name="connsiteY1" fmla="*/ 1105108 h 2263349"/>
                  <a:gd name="connsiteX2" fmla="*/ 11395 w 7186387"/>
                  <a:gd name="connsiteY2" fmla="*/ 672292 h 2263349"/>
                  <a:gd name="connsiteX3" fmla="*/ 932568 w 7186387"/>
                  <a:gd name="connsiteY3" fmla="*/ 428452 h 2263349"/>
                  <a:gd name="connsiteX4" fmla="*/ 2950344 w 7186387"/>
                  <a:gd name="connsiteY4" fmla="*/ 431839 h 2263349"/>
                  <a:gd name="connsiteX5" fmla="*/ 3558589 w 7186387"/>
                  <a:gd name="connsiteY5" fmla="*/ 26793 h 2263349"/>
                  <a:gd name="connsiteX6" fmla="*/ 3895224 w 7186387"/>
                  <a:gd name="connsiteY6" fmla="*/ 573401 h 2263349"/>
                  <a:gd name="connsiteX7" fmla="*/ 4402547 w 7186387"/>
                  <a:gd name="connsiteY7" fmla="*/ 637748 h 2263349"/>
                  <a:gd name="connsiteX8" fmla="*/ 4678221 w 7186387"/>
                  <a:gd name="connsiteY8" fmla="*/ 544276 h 2263349"/>
                  <a:gd name="connsiteX9" fmla="*/ 4785240 w 7186387"/>
                  <a:gd name="connsiteY9" fmla="*/ 694644 h 2263349"/>
                  <a:gd name="connsiteX10" fmla="*/ 5154387 w 7186387"/>
                  <a:gd name="connsiteY10" fmla="*/ 782697 h 2263349"/>
                  <a:gd name="connsiteX11" fmla="*/ 7186387 w 7186387"/>
                  <a:gd name="connsiteY11" fmla="*/ 197481 h 2263349"/>
                  <a:gd name="connsiteX12" fmla="*/ 5858813 w 7186387"/>
                  <a:gd name="connsiteY12" fmla="*/ 1050921 h 2263349"/>
                  <a:gd name="connsiteX13" fmla="*/ 5750440 w 7186387"/>
                  <a:gd name="connsiteY13" fmla="*/ 1782441 h 2263349"/>
                  <a:gd name="connsiteX14" fmla="*/ 5188253 w 7186387"/>
                  <a:gd name="connsiteY14" fmla="*/ 989961 h 2263349"/>
                  <a:gd name="connsiteX15" fmla="*/ 4766952 w 7186387"/>
                  <a:gd name="connsiteY15" fmla="*/ 1057695 h 2263349"/>
                  <a:gd name="connsiteX16" fmla="*/ 4653160 w 7186387"/>
                  <a:gd name="connsiteY16" fmla="*/ 1199257 h 2263349"/>
                  <a:gd name="connsiteX17" fmla="*/ 4403224 w 7186387"/>
                  <a:gd name="connsiteY17" fmla="*/ 1101721 h 2263349"/>
                  <a:gd name="connsiteX18" fmla="*/ 3772627 w 7186387"/>
                  <a:gd name="connsiteY18" fmla="*/ 1186388 h 2263349"/>
                  <a:gd name="connsiteX19" fmla="*/ 3775336 w 7186387"/>
                  <a:gd name="connsiteY19" fmla="*/ 1395684 h 2263349"/>
                  <a:gd name="connsiteX20" fmla="*/ 3502371 w 7186387"/>
                  <a:gd name="connsiteY20" fmla="*/ 1277151 h 2263349"/>
                  <a:gd name="connsiteX21" fmla="*/ 2123997 w 7186387"/>
                  <a:gd name="connsiteY21" fmla="*/ 1285279 h 2263349"/>
                  <a:gd name="connsiteX22" fmla="*/ 2214083 w 7186387"/>
                  <a:gd name="connsiteY22" fmla="*/ 1337433 h 2263349"/>
                  <a:gd name="connsiteX23" fmla="*/ 1835454 w 7186387"/>
                  <a:gd name="connsiteY23" fmla="*/ 2263349 h 2263349"/>
                  <a:gd name="connsiteX24" fmla="*/ 1286813 w 7186387"/>
                  <a:gd name="connsiteY24" fmla="*/ 1260895 h 2263349"/>
                  <a:gd name="connsiteX0" fmla="*/ 1286813 w 7194841"/>
                  <a:gd name="connsiteY0" fmla="*/ 1260895 h 2263349"/>
                  <a:gd name="connsiteX1" fmla="*/ 541747 w 7194841"/>
                  <a:gd name="connsiteY1" fmla="*/ 1105108 h 2263349"/>
                  <a:gd name="connsiteX2" fmla="*/ 11395 w 7194841"/>
                  <a:gd name="connsiteY2" fmla="*/ 672292 h 2263349"/>
                  <a:gd name="connsiteX3" fmla="*/ 932568 w 7194841"/>
                  <a:gd name="connsiteY3" fmla="*/ 428452 h 2263349"/>
                  <a:gd name="connsiteX4" fmla="*/ 2950344 w 7194841"/>
                  <a:gd name="connsiteY4" fmla="*/ 431839 h 2263349"/>
                  <a:gd name="connsiteX5" fmla="*/ 3558589 w 7194841"/>
                  <a:gd name="connsiteY5" fmla="*/ 26793 h 2263349"/>
                  <a:gd name="connsiteX6" fmla="*/ 3895224 w 7194841"/>
                  <a:gd name="connsiteY6" fmla="*/ 573401 h 2263349"/>
                  <a:gd name="connsiteX7" fmla="*/ 4402547 w 7194841"/>
                  <a:gd name="connsiteY7" fmla="*/ 637748 h 2263349"/>
                  <a:gd name="connsiteX8" fmla="*/ 4678221 w 7194841"/>
                  <a:gd name="connsiteY8" fmla="*/ 544276 h 2263349"/>
                  <a:gd name="connsiteX9" fmla="*/ 4785240 w 7194841"/>
                  <a:gd name="connsiteY9" fmla="*/ 694644 h 2263349"/>
                  <a:gd name="connsiteX10" fmla="*/ 5154387 w 7194841"/>
                  <a:gd name="connsiteY10" fmla="*/ 782697 h 2263349"/>
                  <a:gd name="connsiteX11" fmla="*/ 7186387 w 7194841"/>
                  <a:gd name="connsiteY11" fmla="*/ 197481 h 2263349"/>
                  <a:gd name="connsiteX12" fmla="*/ 5858813 w 7194841"/>
                  <a:gd name="connsiteY12" fmla="*/ 1050921 h 2263349"/>
                  <a:gd name="connsiteX13" fmla="*/ 5750440 w 7194841"/>
                  <a:gd name="connsiteY13" fmla="*/ 1782441 h 2263349"/>
                  <a:gd name="connsiteX14" fmla="*/ 5188253 w 7194841"/>
                  <a:gd name="connsiteY14" fmla="*/ 989961 h 2263349"/>
                  <a:gd name="connsiteX15" fmla="*/ 4766952 w 7194841"/>
                  <a:gd name="connsiteY15" fmla="*/ 1057695 h 2263349"/>
                  <a:gd name="connsiteX16" fmla="*/ 4653160 w 7194841"/>
                  <a:gd name="connsiteY16" fmla="*/ 1199257 h 2263349"/>
                  <a:gd name="connsiteX17" fmla="*/ 4403224 w 7194841"/>
                  <a:gd name="connsiteY17" fmla="*/ 1101721 h 2263349"/>
                  <a:gd name="connsiteX18" fmla="*/ 3772627 w 7194841"/>
                  <a:gd name="connsiteY18" fmla="*/ 1186388 h 2263349"/>
                  <a:gd name="connsiteX19" fmla="*/ 3775336 w 7194841"/>
                  <a:gd name="connsiteY19" fmla="*/ 1395684 h 2263349"/>
                  <a:gd name="connsiteX20" fmla="*/ 3502371 w 7194841"/>
                  <a:gd name="connsiteY20" fmla="*/ 1277151 h 2263349"/>
                  <a:gd name="connsiteX21" fmla="*/ 2123997 w 7194841"/>
                  <a:gd name="connsiteY21" fmla="*/ 1285279 h 2263349"/>
                  <a:gd name="connsiteX22" fmla="*/ 2214083 w 7194841"/>
                  <a:gd name="connsiteY22" fmla="*/ 1337433 h 2263349"/>
                  <a:gd name="connsiteX23" fmla="*/ 1835454 w 7194841"/>
                  <a:gd name="connsiteY23" fmla="*/ 2263349 h 2263349"/>
                  <a:gd name="connsiteX24" fmla="*/ 1286813 w 7194841"/>
                  <a:gd name="connsiteY24" fmla="*/ 1260895 h 2263349"/>
                  <a:gd name="connsiteX0" fmla="*/ 1286813 w 7194841"/>
                  <a:gd name="connsiteY0" fmla="*/ 1260895 h 2263349"/>
                  <a:gd name="connsiteX1" fmla="*/ 541747 w 7194841"/>
                  <a:gd name="connsiteY1" fmla="*/ 1105108 h 2263349"/>
                  <a:gd name="connsiteX2" fmla="*/ 11395 w 7194841"/>
                  <a:gd name="connsiteY2" fmla="*/ 672292 h 2263349"/>
                  <a:gd name="connsiteX3" fmla="*/ 932568 w 7194841"/>
                  <a:gd name="connsiteY3" fmla="*/ 428452 h 2263349"/>
                  <a:gd name="connsiteX4" fmla="*/ 2950344 w 7194841"/>
                  <a:gd name="connsiteY4" fmla="*/ 431839 h 2263349"/>
                  <a:gd name="connsiteX5" fmla="*/ 3558589 w 7194841"/>
                  <a:gd name="connsiteY5" fmla="*/ 26793 h 2263349"/>
                  <a:gd name="connsiteX6" fmla="*/ 3895224 w 7194841"/>
                  <a:gd name="connsiteY6" fmla="*/ 573401 h 2263349"/>
                  <a:gd name="connsiteX7" fmla="*/ 4402547 w 7194841"/>
                  <a:gd name="connsiteY7" fmla="*/ 637748 h 2263349"/>
                  <a:gd name="connsiteX8" fmla="*/ 4678221 w 7194841"/>
                  <a:gd name="connsiteY8" fmla="*/ 544276 h 2263349"/>
                  <a:gd name="connsiteX9" fmla="*/ 4785240 w 7194841"/>
                  <a:gd name="connsiteY9" fmla="*/ 694644 h 2263349"/>
                  <a:gd name="connsiteX10" fmla="*/ 5154387 w 7194841"/>
                  <a:gd name="connsiteY10" fmla="*/ 782697 h 2263349"/>
                  <a:gd name="connsiteX11" fmla="*/ 7186387 w 7194841"/>
                  <a:gd name="connsiteY11" fmla="*/ 197481 h 2263349"/>
                  <a:gd name="connsiteX12" fmla="*/ 5858813 w 7194841"/>
                  <a:gd name="connsiteY12" fmla="*/ 1050921 h 2263349"/>
                  <a:gd name="connsiteX13" fmla="*/ 5750440 w 7194841"/>
                  <a:gd name="connsiteY13" fmla="*/ 1782441 h 2263349"/>
                  <a:gd name="connsiteX14" fmla="*/ 5188253 w 7194841"/>
                  <a:gd name="connsiteY14" fmla="*/ 989961 h 2263349"/>
                  <a:gd name="connsiteX15" fmla="*/ 4766952 w 7194841"/>
                  <a:gd name="connsiteY15" fmla="*/ 1057695 h 2263349"/>
                  <a:gd name="connsiteX16" fmla="*/ 4653160 w 7194841"/>
                  <a:gd name="connsiteY16" fmla="*/ 1199257 h 2263349"/>
                  <a:gd name="connsiteX17" fmla="*/ 4403224 w 7194841"/>
                  <a:gd name="connsiteY17" fmla="*/ 1101721 h 2263349"/>
                  <a:gd name="connsiteX18" fmla="*/ 3772627 w 7194841"/>
                  <a:gd name="connsiteY18" fmla="*/ 1186388 h 2263349"/>
                  <a:gd name="connsiteX19" fmla="*/ 3775336 w 7194841"/>
                  <a:gd name="connsiteY19" fmla="*/ 1395684 h 2263349"/>
                  <a:gd name="connsiteX20" fmla="*/ 3502371 w 7194841"/>
                  <a:gd name="connsiteY20" fmla="*/ 1277151 h 2263349"/>
                  <a:gd name="connsiteX21" fmla="*/ 2123997 w 7194841"/>
                  <a:gd name="connsiteY21" fmla="*/ 1285279 h 2263349"/>
                  <a:gd name="connsiteX22" fmla="*/ 2214083 w 7194841"/>
                  <a:gd name="connsiteY22" fmla="*/ 1337433 h 2263349"/>
                  <a:gd name="connsiteX23" fmla="*/ 1835454 w 7194841"/>
                  <a:gd name="connsiteY23" fmla="*/ 2263349 h 2263349"/>
                  <a:gd name="connsiteX24" fmla="*/ 1286813 w 7194841"/>
                  <a:gd name="connsiteY24" fmla="*/ 1260895 h 2263349"/>
                  <a:gd name="connsiteX0" fmla="*/ 1286813 w 7194841"/>
                  <a:gd name="connsiteY0" fmla="*/ 1260895 h 2263349"/>
                  <a:gd name="connsiteX1" fmla="*/ 541747 w 7194841"/>
                  <a:gd name="connsiteY1" fmla="*/ 1105108 h 2263349"/>
                  <a:gd name="connsiteX2" fmla="*/ 11395 w 7194841"/>
                  <a:gd name="connsiteY2" fmla="*/ 672292 h 2263349"/>
                  <a:gd name="connsiteX3" fmla="*/ 932568 w 7194841"/>
                  <a:gd name="connsiteY3" fmla="*/ 428452 h 2263349"/>
                  <a:gd name="connsiteX4" fmla="*/ 2950344 w 7194841"/>
                  <a:gd name="connsiteY4" fmla="*/ 431839 h 2263349"/>
                  <a:gd name="connsiteX5" fmla="*/ 3558589 w 7194841"/>
                  <a:gd name="connsiteY5" fmla="*/ 26793 h 2263349"/>
                  <a:gd name="connsiteX6" fmla="*/ 3895224 w 7194841"/>
                  <a:gd name="connsiteY6" fmla="*/ 573401 h 2263349"/>
                  <a:gd name="connsiteX7" fmla="*/ 4402547 w 7194841"/>
                  <a:gd name="connsiteY7" fmla="*/ 637748 h 2263349"/>
                  <a:gd name="connsiteX8" fmla="*/ 4678221 w 7194841"/>
                  <a:gd name="connsiteY8" fmla="*/ 544276 h 2263349"/>
                  <a:gd name="connsiteX9" fmla="*/ 4785240 w 7194841"/>
                  <a:gd name="connsiteY9" fmla="*/ 694644 h 2263349"/>
                  <a:gd name="connsiteX10" fmla="*/ 5154387 w 7194841"/>
                  <a:gd name="connsiteY10" fmla="*/ 782697 h 2263349"/>
                  <a:gd name="connsiteX11" fmla="*/ 7186387 w 7194841"/>
                  <a:gd name="connsiteY11" fmla="*/ 197481 h 2263349"/>
                  <a:gd name="connsiteX12" fmla="*/ 5858813 w 7194841"/>
                  <a:gd name="connsiteY12" fmla="*/ 1050921 h 2263349"/>
                  <a:gd name="connsiteX13" fmla="*/ 5750440 w 7194841"/>
                  <a:gd name="connsiteY13" fmla="*/ 1782441 h 2263349"/>
                  <a:gd name="connsiteX14" fmla="*/ 5188253 w 7194841"/>
                  <a:gd name="connsiteY14" fmla="*/ 989961 h 2263349"/>
                  <a:gd name="connsiteX15" fmla="*/ 4766952 w 7194841"/>
                  <a:gd name="connsiteY15" fmla="*/ 1057695 h 2263349"/>
                  <a:gd name="connsiteX16" fmla="*/ 4653160 w 7194841"/>
                  <a:gd name="connsiteY16" fmla="*/ 1199257 h 2263349"/>
                  <a:gd name="connsiteX17" fmla="*/ 4403224 w 7194841"/>
                  <a:gd name="connsiteY17" fmla="*/ 1101721 h 2263349"/>
                  <a:gd name="connsiteX18" fmla="*/ 3772627 w 7194841"/>
                  <a:gd name="connsiteY18" fmla="*/ 1186388 h 2263349"/>
                  <a:gd name="connsiteX19" fmla="*/ 3775336 w 7194841"/>
                  <a:gd name="connsiteY19" fmla="*/ 1395684 h 2263349"/>
                  <a:gd name="connsiteX20" fmla="*/ 3502371 w 7194841"/>
                  <a:gd name="connsiteY20" fmla="*/ 1277151 h 2263349"/>
                  <a:gd name="connsiteX21" fmla="*/ 2123997 w 7194841"/>
                  <a:gd name="connsiteY21" fmla="*/ 1285279 h 2263349"/>
                  <a:gd name="connsiteX22" fmla="*/ 2214083 w 7194841"/>
                  <a:gd name="connsiteY22" fmla="*/ 1337433 h 2263349"/>
                  <a:gd name="connsiteX23" fmla="*/ 1835454 w 7194841"/>
                  <a:gd name="connsiteY23" fmla="*/ 2263349 h 2263349"/>
                  <a:gd name="connsiteX24" fmla="*/ 1286813 w 7194841"/>
                  <a:gd name="connsiteY24" fmla="*/ 1260895 h 2263349"/>
                  <a:gd name="connsiteX0" fmla="*/ 1286813 w 7192345"/>
                  <a:gd name="connsiteY0" fmla="*/ 1260895 h 2263349"/>
                  <a:gd name="connsiteX1" fmla="*/ 541747 w 7192345"/>
                  <a:gd name="connsiteY1" fmla="*/ 1105108 h 2263349"/>
                  <a:gd name="connsiteX2" fmla="*/ 11395 w 7192345"/>
                  <a:gd name="connsiteY2" fmla="*/ 672292 h 2263349"/>
                  <a:gd name="connsiteX3" fmla="*/ 932568 w 7192345"/>
                  <a:gd name="connsiteY3" fmla="*/ 428452 h 2263349"/>
                  <a:gd name="connsiteX4" fmla="*/ 2950344 w 7192345"/>
                  <a:gd name="connsiteY4" fmla="*/ 431839 h 2263349"/>
                  <a:gd name="connsiteX5" fmla="*/ 3558589 w 7192345"/>
                  <a:gd name="connsiteY5" fmla="*/ 26793 h 2263349"/>
                  <a:gd name="connsiteX6" fmla="*/ 3895224 w 7192345"/>
                  <a:gd name="connsiteY6" fmla="*/ 573401 h 2263349"/>
                  <a:gd name="connsiteX7" fmla="*/ 4402547 w 7192345"/>
                  <a:gd name="connsiteY7" fmla="*/ 637748 h 2263349"/>
                  <a:gd name="connsiteX8" fmla="*/ 4678221 w 7192345"/>
                  <a:gd name="connsiteY8" fmla="*/ 544276 h 2263349"/>
                  <a:gd name="connsiteX9" fmla="*/ 4785240 w 7192345"/>
                  <a:gd name="connsiteY9" fmla="*/ 694644 h 2263349"/>
                  <a:gd name="connsiteX10" fmla="*/ 5154387 w 7192345"/>
                  <a:gd name="connsiteY10" fmla="*/ 782697 h 2263349"/>
                  <a:gd name="connsiteX11" fmla="*/ 7186387 w 7192345"/>
                  <a:gd name="connsiteY11" fmla="*/ 197481 h 2263349"/>
                  <a:gd name="connsiteX12" fmla="*/ 5858813 w 7192345"/>
                  <a:gd name="connsiteY12" fmla="*/ 1050921 h 2263349"/>
                  <a:gd name="connsiteX13" fmla="*/ 5750440 w 7192345"/>
                  <a:gd name="connsiteY13" fmla="*/ 1782441 h 2263349"/>
                  <a:gd name="connsiteX14" fmla="*/ 5188253 w 7192345"/>
                  <a:gd name="connsiteY14" fmla="*/ 989961 h 2263349"/>
                  <a:gd name="connsiteX15" fmla="*/ 4766952 w 7192345"/>
                  <a:gd name="connsiteY15" fmla="*/ 1057695 h 2263349"/>
                  <a:gd name="connsiteX16" fmla="*/ 4653160 w 7192345"/>
                  <a:gd name="connsiteY16" fmla="*/ 1199257 h 2263349"/>
                  <a:gd name="connsiteX17" fmla="*/ 4403224 w 7192345"/>
                  <a:gd name="connsiteY17" fmla="*/ 1101721 h 2263349"/>
                  <a:gd name="connsiteX18" fmla="*/ 3772627 w 7192345"/>
                  <a:gd name="connsiteY18" fmla="*/ 1186388 h 2263349"/>
                  <a:gd name="connsiteX19" fmla="*/ 3775336 w 7192345"/>
                  <a:gd name="connsiteY19" fmla="*/ 1395684 h 2263349"/>
                  <a:gd name="connsiteX20" fmla="*/ 3502371 w 7192345"/>
                  <a:gd name="connsiteY20" fmla="*/ 1277151 h 2263349"/>
                  <a:gd name="connsiteX21" fmla="*/ 2123997 w 7192345"/>
                  <a:gd name="connsiteY21" fmla="*/ 1285279 h 2263349"/>
                  <a:gd name="connsiteX22" fmla="*/ 2214083 w 7192345"/>
                  <a:gd name="connsiteY22" fmla="*/ 1337433 h 2263349"/>
                  <a:gd name="connsiteX23" fmla="*/ 1835454 w 7192345"/>
                  <a:gd name="connsiteY23" fmla="*/ 2263349 h 2263349"/>
                  <a:gd name="connsiteX24" fmla="*/ 1286813 w 7192345"/>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50440 w 7192409"/>
                  <a:gd name="connsiteY13" fmla="*/ 1782441 h 2263349"/>
                  <a:gd name="connsiteX14" fmla="*/ 5188253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50440 w 7192409"/>
                  <a:gd name="connsiteY13" fmla="*/ 1782441 h 2263349"/>
                  <a:gd name="connsiteX14" fmla="*/ 5188253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50440 w 7192409"/>
                  <a:gd name="connsiteY13" fmla="*/ 1782441 h 2263349"/>
                  <a:gd name="connsiteX14" fmla="*/ 5188253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50440 w 7192409"/>
                  <a:gd name="connsiteY13" fmla="*/ 1782441 h 2263349"/>
                  <a:gd name="connsiteX14" fmla="*/ 5188253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50440 w 7192409"/>
                  <a:gd name="connsiteY13" fmla="*/ 1782441 h 2263349"/>
                  <a:gd name="connsiteX14" fmla="*/ 5188253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50440 w 7192409"/>
                  <a:gd name="connsiteY13" fmla="*/ 1782441 h 2263349"/>
                  <a:gd name="connsiteX14" fmla="*/ 5165901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50440 w 7192409"/>
                  <a:gd name="connsiteY13" fmla="*/ 1782441 h 2263349"/>
                  <a:gd name="connsiteX14" fmla="*/ 5165901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50440 w 7192409"/>
                  <a:gd name="connsiteY13" fmla="*/ 1782441 h 2263349"/>
                  <a:gd name="connsiteX14" fmla="*/ 5145581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30120 w 7192409"/>
                  <a:gd name="connsiteY13" fmla="*/ 1786505 h 2263349"/>
                  <a:gd name="connsiteX14" fmla="*/ 5145581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42312 w 7192409"/>
                  <a:gd name="connsiteY13" fmla="*/ 1786505 h 2263349"/>
                  <a:gd name="connsiteX14" fmla="*/ 5145581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42312 w 7192409"/>
                  <a:gd name="connsiteY13" fmla="*/ 1786505 h 2263349"/>
                  <a:gd name="connsiteX14" fmla="*/ 5145581 w 7192409"/>
                  <a:gd name="connsiteY14" fmla="*/ 989961 h 2263349"/>
                  <a:gd name="connsiteX15" fmla="*/ 4766952 w 7192409"/>
                  <a:gd name="connsiteY15" fmla="*/ 1057695 h 2263349"/>
                  <a:gd name="connsiteX16" fmla="*/ 4653160 w 7192409"/>
                  <a:gd name="connsiteY16" fmla="*/ 1199257 h 2263349"/>
                  <a:gd name="connsiteX17" fmla="*/ 4403224 w 7192409"/>
                  <a:gd name="connsiteY17" fmla="*/ 1101721 h 2263349"/>
                  <a:gd name="connsiteX18" fmla="*/ 3772627 w 7192409"/>
                  <a:gd name="connsiteY18" fmla="*/ 1186388 h 2263349"/>
                  <a:gd name="connsiteX19" fmla="*/ 3775336 w 7192409"/>
                  <a:gd name="connsiteY19" fmla="*/ 1395684 h 2263349"/>
                  <a:gd name="connsiteX20" fmla="*/ 3502371 w 7192409"/>
                  <a:gd name="connsiteY20" fmla="*/ 1277151 h 2263349"/>
                  <a:gd name="connsiteX21" fmla="*/ 2123997 w 7192409"/>
                  <a:gd name="connsiteY21" fmla="*/ 1285279 h 2263349"/>
                  <a:gd name="connsiteX22" fmla="*/ 2214083 w 7192409"/>
                  <a:gd name="connsiteY22" fmla="*/ 1337433 h 2263349"/>
                  <a:gd name="connsiteX23" fmla="*/ 1835454 w 7192409"/>
                  <a:gd name="connsiteY23" fmla="*/ 2263349 h 2263349"/>
                  <a:gd name="connsiteX24" fmla="*/ 1286813 w 7192409"/>
                  <a:gd name="connsiteY24"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95144 w 7192409"/>
                  <a:gd name="connsiteY13" fmla="*/ 1401780 h 2263349"/>
                  <a:gd name="connsiteX14" fmla="*/ 5742312 w 7192409"/>
                  <a:gd name="connsiteY14" fmla="*/ 1786505 h 2263349"/>
                  <a:gd name="connsiteX15" fmla="*/ 5145581 w 7192409"/>
                  <a:gd name="connsiteY15" fmla="*/ 989961 h 2263349"/>
                  <a:gd name="connsiteX16" fmla="*/ 4766952 w 7192409"/>
                  <a:gd name="connsiteY16" fmla="*/ 1057695 h 2263349"/>
                  <a:gd name="connsiteX17" fmla="*/ 4653160 w 7192409"/>
                  <a:gd name="connsiteY17" fmla="*/ 1199257 h 2263349"/>
                  <a:gd name="connsiteX18" fmla="*/ 4403224 w 7192409"/>
                  <a:gd name="connsiteY18" fmla="*/ 1101721 h 2263349"/>
                  <a:gd name="connsiteX19" fmla="*/ 3772627 w 7192409"/>
                  <a:gd name="connsiteY19" fmla="*/ 1186388 h 2263349"/>
                  <a:gd name="connsiteX20" fmla="*/ 3775336 w 7192409"/>
                  <a:gd name="connsiteY20" fmla="*/ 1395684 h 2263349"/>
                  <a:gd name="connsiteX21" fmla="*/ 3502371 w 7192409"/>
                  <a:gd name="connsiteY21" fmla="*/ 1277151 h 2263349"/>
                  <a:gd name="connsiteX22" fmla="*/ 2123997 w 7192409"/>
                  <a:gd name="connsiteY22" fmla="*/ 1285279 h 2263349"/>
                  <a:gd name="connsiteX23" fmla="*/ 2214083 w 7192409"/>
                  <a:gd name="connsiteY23" fmla="*/ 1337433 h 2263349"/>
                  <a:gd name="connsiteX24" fmla="*/ 1835454 w 7192409"/>
                  <a:gd name="connsiteY24" fmla="*/ 2263349 h 2263349"/>
                  <a:gd name="connsiteX25" fmla="*/ 1286813 w 7192409"/>
                  <a:gd name="connsiteY25"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95144 w 7192409"/>
                  <a:gd name="connsiteY13" fmla="*/ 1401780 h 2263349"/>
                  <a:gd name="connsiteX14" fmla="*/ 5742312 w 7192409"/>
                  <a:gd name="connsiteY14" fmla="*/ 1786505 h 2263349"/>
                  <a:gd name="connsiteX15" fmla="*/ 5145581 w 7192409"/>
                  <a:gd name="connsiteY15" fmla="*/ 989961 h 2263349"/>
                  <a:gd name="connsiteX16" fmla="*/ 4766952 w 7192409"/>
                  <a:gd name="connsiteY16" fmla="*/ 1057695 h 2263349"/>
                  <a:gd name="connsiteX17" fmla="*/ 4653160 w 7192409"/>
                  <a:gd name="connsiteY17" fmla="*/ 1199257 h 2263349"/>
                  <a:gd name="connsiteX18" fmla="*/ 4403224 w 7192409"/>
                  <a:gd name="connsiteY18" fmla="*/ 1101721 h 2263349"/>
                  <a:gd name="connsiteX19" fmla="*/ 3772627 w 7192409"/>
                  <a:gd name="connsiteY19" fmla="*/ 1186388 h 2263349"/>
                  <a:gd name="connsiteX20" fmla="*/ 3775336 w 7192409"/>
                  <a:gd name="connsiteY20" fmla="*/ 1395684 h 2263349"/>
                  <a:gd name="connsiteX21" fmla="*/ 3502371 w 7192409"/>
                  <a:gd name="connsiteY21" fmla="*/ 1277151 h 2263349"/>
                  <a:gd name="connsiteX22" fmla="*/ 2123997 w 7192409"/>
                  <a:gd name="connsiteY22" fmla="*/ 1285279 h 2263349"/>
                  <a:gd name="connsiteX23" fmla="*/ 2214083 w 7192409"/>
                  <a:gd name="connsiteY23" fmla="*/ 1337433 h 2263349"/>
                  <a:gd name="connsiteX24" fmla="*/ 1835454 w 7192409"/>
                  <a:gd name="connsiteY24" fmla="*/ 2263349 h 2263349"/>
                  <a:gd name="connsiteX25" fmla="*/ 1286813 w 7192409"/>
                  <a:gd name="connsiteY25" fmla="*/ 1260895 h 2263349"/>
                  <a:gd name="connsiteX0" fmla="*/ 1286813 w 7192409"/>
                  <a:gd name="connsiteY0" fmla="*/ 1260895 h 2263349"/>
                  <a:gd name="connsiteX1" fmla="*/ 541747 w 7192409"/>
                  <a:gd name="connsiteY1" fmla="*/ 1105108 h 2263349"/>
                  <a:gd name="connsiteX2" fmla="*/ 11395 w 7192409"/>
                  <a:gd name="connsiteY2" fmla="*/ 672292 h 2263349"/>
                  <a:gd name="connsiteX3" fmla="*/ 932568 w 7192409"/>
                  <a:gd name="connsiteY3" fmla="*/ 428452 h 2263349"/>
                  <a:gd name="connsiteX4" fmla="*/ 2950344 w 7192409"/>
                  <a:gd name="connsiteY4" fmla="*/ 431839 h 2263349"/>
                  <a:gd name="connsiteX5" fmla="*/ 3558589 w 7192409"/>
                  <a:gd name="connsiteY5" fmla="*/ 26793 h 2263349"/>
                  <a:gd name="connsiteX6" fmla="*/ 3895224 w 7192409"/>
                  <a:gd name="connsiteY6" fmla="*/ 573401 h 2263349"/>
                  <a:gd name="connsiteX7" fmla="*/ 4402547 w 7192409"/>
                  <a:gd name="connsiteY7" fmla="*/ 637748 h 2263349"/>
                  <a:gd name="connsiteX8" fmla="*/ 4678221 w 7192409"/>
                  <a:gd name="connsiteY8" fmla="*/ 544276 h 2263349"/>
                  <a:gd name="connsiteX9" fmla="*/ 4785240 w 7192409"/>
                  <a:gd name="connsiteY9" fmla="*/ 694644 h 2263349"/>
                  <a:gd name="connsiteX10" fmla="*/ 5154387 w 7192409"/>
                  <a:gd name="connsiteY10" fmla="*/ 782697 h 2263349"/>
                  <a:gd name="connsiteX11" fmla="*/ 7186387 w 7192409"/>
                  <a:gd name="connsiteY11" fmla="*/ 197481 h 2263349"/>
                  <a:gd name="connsiteX12" fmla="*/ 5875069 w 7192409"/>
                  <a:gd name="connsiteY12" fmla="*/ 1059049 h 2263349"/>
                  <a:gd name="connsiteX13" fmla="*/ 5795144 w 7192409"/>
                  <a:gd name="connsiteY13" fmla="*/ 1401780 h 2263349"/>
                  <a:gd name="connsiteX14" fmla="*/ 5742312 w 7192409"/>
                  <a:gd name="connsiteY14" fmla="*/ 1786505 h 2263349"/>
                  <a:gd name="connsiteX15" fmla="*/ 5145581 w 7192409"/>
                  <a:gd name="connsiteY15" fmla="*/ 989961 h 2263349"/>
                  <a:gd name="connsiteX16" fmla="*/ 4766952 w 7192409"/>
                  <a:gd name="connsiteY16" fmla="*/ 1057695 h 2263349"/>
                  <a:gd name="connsiteX17" fmla="*/ 4653160 w 7192409"/>
                  <a:gd name="connsiteY17" fmla="*/ 1199257 h 2263349"/>
                  <a:gd name="connsiteX18" fmla="*/ 4403224 w 7192409"/>
                  <a:gd name="connsiteY18" fmla="*/ 1101721 h 2263349"/>
                  <a:gd name="connsiteX19" fmla="*/ 3772627 w 7192409"/>
                  <a:gd name="connsiteY19" fmla="*/ 1186388 h 2263349"/>
                  <a:gd name="connsiteX20" fmla="*/ 3775336 w 7192409"/>
                  <a:gd name="connsiteY20" fmla="*/ 1395684 h 2263349"/>
                  <a:gd name="connsiteX21" fmla="*/ 3502371 w 7192409"/>
                  <a:gd name="connsiteY21" fmla="*/ 1277151 h 2263349"/>
                  <a:gd name="connsiteX22" fmla="*/ 2123997 w 7192409"/>
                  <a:gd name="connsiteY22" fmla="*/ 1285279 h 2263349"/>
                  <a:gd name="connsiteX23" fmla="*/ 2214083 w 7192409"/>
                  <a:gd name="connsiteY23" fmla="*/ 1337433 h 2263349"/>
                  <a:gd name="connsiteX24" fmla="*/ 1835454 w 7192409"/>
                  <a:gd name="connsiteY24" fmla="*/ 2263349 h 2263349"/>
                  <a:gd name="connsiteX25" fmla="*/ 1286813 w 719240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795144 w 7192729"/>
                  <a:gd name="connsiteY13" fmla="*/ 1401780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772627 w 7192729"/>
                  <a:gd name="connsiteY19" fmla="*/ 1186388 h 2263349"/>
                  <a:gd name="connsiteX20" fmla="*/ 3775336 w 7192729"/>
                  <a:gd name="connsiteY20" fmla="*/ 1395684 h 2263349"/>
                  <a:gd name="connsiteX21" fmla="*/ 350237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795144 w 7192729"/>
                  <a:gd name="connsiteY13" fmla="*/ 1401780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772627 w 7192729"/>
                  <a:gd name="connsiteY19" fmla="*/ 1186388 h 2263349"/>
                  <a:gd name="connsiteX20" fmla="*/ 3775336 w 7192729"/>
                  <a:gd name="connsiteY20" fmla="*/ 1395684 h 2263349"/>
                  <a:gd name="connsiteX21" fmla="*/ 350237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772627 w 7192729"/>
                  <a:gd name="connsiteY19" fmla="*/ 1186388 h 2263349"/>
                  <a:gd name="connsiteX20" fmla="*/ 3775336 w 7192729"/>
                  <a:gd name="connsiteY20" fmla="*/ 1395684 h 2263349"/>
                  <a:gd name="connsiteX21" fmla="*/ 350237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772627 w 7192729"/>
                  <a:gd name="connsiteY19" fmla="*/ 1186388 h 2263349"/>
                  <a:gd name="connsiteX20" fmla="*/ 3775336 w 7192729"/>
                  <a:gd name="connsiteY20" fmla="*/ 1395684 h 2263349"/>
                  <a:gd name="connsiteX21" fmla="*/ 350237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772627 w 7192729"/>
                  <a:gd name="connsiteY19" fmla="*/ 1186388 h 2263349"/>
                  <a:gd name="connsiteX20" fmla="*/ 3775336 w 7192729"/>
                  <a:gd name="connsiteY20" fmla="*/ 1395684 h 2263349"/>
                  <a:gd name="connsiteX21" fmla="*/ 350237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772627 w 7192729"/>
                  <a:gd name="connsiteY19" fmla="*/ 1186388 h 2263349"/>
                  <a:gd name="connsiteX20" fmla="*/ 3813436 w 7192729"/>
                  <a:gd name="connsiteY20" fmla="*/ 1384571 h 2263349"/>
                  <a:gd name="connsiteX21" fmla="*/ 350237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772627 w 7192729"/>
                  <a:gd name="connsiteY19" fmla="*/ 1186388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772627 w 7192729"/>
                  <a:gd name="connsiteY19" fmla="*/ 1186388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772627 w 7192729"/>
                  <a:gd name="connsiteY19" fmla="*/ 1207026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403224 w 7192729"/>
                  <a:gd name="connsiteY18" fmla="*/ 1101721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3160 w 7192729"/>
                  <a:gd name="connsiteY17" fmla="*/ 1199257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29347 w 7192729"/>
                  <a:gd name="connsiteY17" fmla="*/ 1197669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4747 w 7192729"/>
                  <a:gd name="connsiteY17" fmla="*/ 1199257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4747 w 7192729"/>
                  <a:gd name="connsiteY17" fmla="*/ 1199257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54747 w 7192729"/>
                  <a:gd name="connsiteY17" fmla="*/ 1199257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72209 w 7192729"/>
                  <a:gd name="connsiteY17" fmla="*/ 1183382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72209 w 7192729"/>
                  <a:gd name="connsiteY17" fmla="*/ 1183382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72209 w 7192729"/>
                  <a:gd name="connsiteY17" fmla="*/ 1183382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72209 w 7192729"/>
                  <a:gd name="connsiteY17" fmla="*/ 1183382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72209 w 7192729"/>
                  <a:gd name="connsiteY17" fmla="*/ 1183382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42312 w 7192729"/>
                  <a:gd name="connsiteY14" fmla="*/ 1786505 h 2263349"/>
                  <a:gd name="connsiteX15" fmla="*/ 5145581 w 7192729"/>
                  <a:gd name="connsiteY15" fmla="*/ 989961 h 2263349"/>
                  <a:gd name="connsiteX16" fmla="*/ 4766952 w 7192729"/>
                  <a:gd name="connsiteY16" fmla="*/ 1057695 h 2263349"/>
                  <a:gd name="connsiteX17" fmla="*/ 4672209 w 7192729"/>
                  <a:gd name="connsiteY17" fmla="*/ 1183382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26437 w 7192729"/>
                  <a:gd name="connsiteY14" fmla="*/ 1791267 h 2263349"/>
                  <a:gd name="connsiteX15" fmla="*/ 5145581 w 7192729"/>
                  <a:gd name="connsiteY15" fmla="*/ 989961 h 2263349"/>
                  <a:gd name="connsiteX16" fmla="*/ 4766952 w 7192729"/>
                  <a:gd name="connsiteY16" fmla="*/ 1057695 h 2263349"/>
                  <a:gd name="connsiteX17" fmla="*/ 4672209 w 7192729"/>
                  <a:gd name="connsiteY17" fmla="*/ 1183382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26437 w 7192729"/>
                  <a:gd name="connsiteY14" fmla="*/ 1791267 h 2263349"/>
                  <a:gd name="connsiteX15" fmla="*/ 5145581 w 7192729"/>
                  <a:gd name="connsiteY15" fmla="*/ 989961 h 2263349"/>
                  <a:gd name="connsiteX16" fmla="*/ 4766952 w 7192729"/>
                  <a:gd name="connsiteY16" fmla="*/ 1057695 h 2263349"/>
                  <a:gd name="connsiteX17" fmla="*/ 4672209 w 7192729"/>
                  <a:gd name="connsiteY17" fmla="*/ 1183382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 name="connsiteX0" fmla="*/ 1286813 w 7192729"/>
                  <a:gd name="connsiteY0" fmla="*/ 1260895 h 2263349"/>
                  <a:gd name="connsiteX1" fmla="*/ 541747 w 7192729"/>
                  <a:gd name="connsiteY1" fmla="*/ 1105108 h 2263349"/>
                  <a:gd name="connsiteX2" fmla="*/ 11395 w 7192729"/>
                  <a:gd name="connsiteY2" fmla="*/ 672292 h 2263349"/>
                  <a:gd name="connsiteX3" fmla="*/ 932568 w 7192729"/>
                  <a:gd name="connsiteY3" fmla="*/ 428452 h 2263349"/>
                  <a:gd name="connsiteX4" fmla="*/ 2950344 w 7192729"/>
                  <a:gd name="connsiteY4" fmla="*/ 431839 h 2263349"/>
                  <a:gd name="connsiteX5" fmla="*/ 3558589 w 7192729"/>
                  <a:gd name="connsiteY5" fmla="*/ 26793 h 2263349"/>
                  <a:gd name="connsiteX6" fmla="*/ 3895224 w 7192729"/>
                  <a:gd name="connsiteY6" fmla="*/ 573401 h 2263349"/>
                  <a:gd name="connsiteX7" fmla="*/ 4402547 w 7192729"/>
                  <a:gd name="connsiteY7" fmla="*/ 637748 h 2263349"/>
                  <a:gd name="connsiteX8" fmla="*/ 4678221 w 7192729"/>
                  <a:gd name="connsiteY8" fmla="*/ 544276 h 2263349"/>
                  <a:gd name="connsiteX9" fmla="*/ 4785240 w 7192729"/>
                  <a:gd name="connsiteY9" fmla="*/ 694644 h 2263349"/>
                  <a:gd name="connsiteX10" fmla="*/ 5154387 w 7192729"/>
                  <a:gd name="connsiteY10" fmla="*/ 782697 h 2263349"/>
                  <a:gd name="connsiteX11" fmla="*/ 7186387 w 7192729"/>
                  <a:gd name="connsiteY11" fmla="*/ 197481 h 2263349"/>
                  <a:gd name="connsiteX12" fmla="*/ 5875069 w 7192729"/>
                  <a:gd name="connsiteY12" fmla="*/ 1059049 h 2263349"/>
                  <a:gd name="connsiteX13" fmla="*/ 5807336 w 7192729"/>
                  <a:gd name="connsiteY13" fmla="*/ 1405844 h 2263349"/>
                  <a:gd name="connsiteX14" fmla="*/ 5726437 w 7192729"/>
                  <a:gd name="connsiteY14" fmla="*/ 1791267 h 2263349"/>
                  <a:gd name="connsiteX15" fmla="*/ 5145581 w 7192729"/>
                  <a:gd name="connsiteY15" fmla="*/ 989961 h 2263349"/>
                  <a:gd name="connsiteX16" fmla="*/ 4766952 w 7192729"/>
                  <a:gd name="connsiteY16" fmla="*/ 1057695 h 2263349"/>
                  <a:gd name="connsiteX17" fmla="*/ 4672209 w 7192729"/>
                  <a:gd name="connsiteY17" fmla="*/ 1183382 h 2263349"/>
                  <a:gd name="connsiteX18" fmla="*/ 4320674 w 7192729"/>
                  <a:gd name="connsiteY18" fmla="*/ 1081083 h 2263349"/>
                  <a:gd name="connsiteX19" fmla="*/ 3878989 w 7192729"/>
                  <a:gd name="connsiteY19" fmla="*/ 1172101 h 2263349"/>
                  <a:gd name="connsiteX20" fmla="*/ 3813436 w 7192729"/>
                  <a:gd name="connsiteY20" fmla="*/ 1384571 h 2263349"/>
                  <a:gd name="connsiteX21" fmla="*/ 3457921 w 7192729"/>
                  <a:gd name="connsiteY21" fmla="*/ 1277151 h 2263349"/>
                  <a:gd name="connsiteX22" fmla="*/ 2123997 w 7192729"/>
                  <a:gd name="connsiteY22" fmla="*/ 1285279 h 2263349"/>
                  <a:gd name="connsiteX23" fmla="*/ 2214083 w 7192729"/>
                  <a:gd name="connsiteY23" fmla="*/ 1337433 h 2263349"/>
                  <a:gd name="connsiteX24" fmla="*/ 1835454 w 7192729"/>
                  <a:gd name="connsiteY24" fmla="*/ 2263349 h 2263349"/>
                  <a:gd name="connsiteX25" fmla="*/ 1286813 w 7192729"/>
                  <a:gd name="connsiteY25" fmla="*/ 1260895 h 226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192729" h="2263349">
                    <a:moveTo>
                      <a:pt x="1286813" y="1260895"/>
                    </a:moveTo>
                    <a:cubicBezTo>
                      <a:pt x="1038458" y="1208966"/>
                      <a:pt x="796452" y="1190587"/>
                      <a:pt x="541747" y="1105108"/>
                    </a:cubicBezTo>
                    <a:cubicBezTo>
                      <a:pt x="151151" y="969642"/>
                      <a:pt x="-51823" y="807759"/>
                      <a:pt x="11395" y="672292"/>
                    </a:cubicBezTo>
                    <a:cubicBezTo>
                      <a:pt x="39956" y="622508"/>
                      <a:pt x="443759" y="456674"/>
                      <a:pt x="932568" y="428452"/>
                    </a:cubicBezTo>
                    <a:cubicBezTo>
                      <a:pt x="1433569" y="388038"/>
                      <a:pt x="2494386" y="399214"/>
                      <a:pt x="2950344" y="431839"/>
                    </a:cubicBezTo>
                    <a:cubicBezTo>
                      <a:pt x="3155124" y="414002"/>
                      <a:pt x="3333489" y="148262"/>
                      <a:pt x="3558589" y="26793"/>
                    </a:cubicBezTo>
                    <a:cubicBezTo>
                      <a:pt x="3846230" y="-134412"/>
                      <a:pt x="3627903" y="480606"/>
                      <a:pt x="3895224" y="573401"/>
                    </a:cubicBezTo>
                    <a:lnTo>
                      <a:pt x="4402547" y="637748"/>
                    </a:lnTo>
                    <a:cubicBezTo>
                      <a:pt x="4495116" y="603881"/>
                      <a:pt x="4567364" y="504991"/>
                      <a:pt x="4678221" y="544276"/>
                    </a:cubicBezTo>
                    <a:cubicBezTo>
                      <a:pt x="4742320" y="575242"/>
                      <a:pt x="4667610" y="651521"/>
                      <a:pt x="4785240" y="694644"/>
                    </a:cubicBezTo>
                    <a:cubicBezTo>
                      <a:pt x="4864262" y="735736"/>
                      <a:pt x="4916756" y="782584"/>
                      <a:pt x="5154387" y="782697"/>
                    </a:cubicBezTo>
                    <a:cubicBezTo>
                      <a:pt x="5760600" y="502281"/>
                      <a:pt x="7122718" y="132457"/>
                      <a:pt x="7186387" y="197481"/>
                    </a:cubicBezTo>
                    <a:cubicBezTo>
                      <a:pt x="7296566" y="307209"/>
                      <a:pt x="5935578" y="861945"/>
                      <a:pt x="5875069" y="1059049"/>
                    </a:cubicBezTo>
                    <a:cubicBezTo>
                      <a:pt x="5819302" y="1238091"/>
                      <a:pt x="5815238" y="1278505"/>
                      <a:pt x="5807336" y="1405844"/>
                    </a:cubicBezTo>
                    <a:cubicBezTo>
                      <a:pt x="5793338" y="1545375"/>
                      <a:pt x="5842148" y="1862613"/>
                      <a:pt x="5726437" y="1791267"/>
                    </a:cubicBezTo>
                    <a:cubicBezTo>
                      <a:pt x="5519610" y="1635375"/>
                      <a:pt x="5345169" y="1002153"/>
                      <a:pt x="5145581" y="989961"/>
                    </a:cubicBezTo>
                    <a:cubicBezTo>
                      <a:pt x="4849361" y="984091"/>
                      <a:pt x="4846446" y="1013718"/>
                      <a:pt x="4766952" y="1057695"/>
                    </a:cubicBezTo>
                    <a:cubicBezTo>
                      <a:pt x="4697315" y="1095887"/>
                      <a:pt x="4734862" y="1170908"/>
                      <a:pt x="4672209" y="1183382"/>
                    </a:cubicBezTo>
                    <a:cubicBezTo>
                      <a:pt x="4563942" y="1202368"/>
                      <a:pt x="4486536" y="1086607"/>
                      <a:pt x="4320674" y="1081083"/>
                    </a:cubicBezTo>
                    <a:cubicBezTo>
                      <a:pt x="4097246" y="1079672"/>
                      <a:pt x="3999229" y="1130650"/>
                      <a:pt x="3878989" y="1172101"/>
                    </a:cubicBezTo>
                    <a:cubicBezTo>
                      <a:pt x="3728847" y="1220827"/>
                      <a:pt x="3884330" y="1345561"/>
                      <a:pt x="3813436" y="1384571"/>
                    </a:cubicBezTo>
                    <a:cubicBezTo>
                      <a:pt x="3703482" y="1391796"/>
                      <a:pt x="3537776" y="1283134"/>
                      <a:pt x="3457921" y="1277151"/>
                    </a:cubicBezTo>
                    <a:lnTo>
                      <a:pt x="2123997" y="1285279"/>
                    </a:lnTo>
                    <a:lnTo>
                      <a:pt x="2214083" y="1337433"/>
                    </a:lnTo>
                    <a:cubicBezTo>
                      <a:pt x="2207761" y="1448290"/>
                      <a:pt x="1709019" y="1385073"/>
                      <a:pt x="1835454" y="2263349"/>
                    </a:cubicBezTo>
                    <a:cubicBezTo>
                      <a:pt x="1587099" y="2188843"/>
                      <a:pt x="1386155" y="1917908"/>
                      <a:pt x="1286813" y="1260895"/>
                    </a:cubicBezTo>
                    <a:close/>
                  </a:path>
                </a:pathLst>
              </a:cu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85" name="Freeform: Shape 84">
                <a:extLst>
                  <a:ext uri="{FF2B5EF4-FFF2-40B4-BE49-F238E27FC236}">
                    <a16:creationId xmlns:a16="http://schemas.microsoft.com/office/drawing/2014/main" id="{CEB8BDAC-4CF6-499F-8740-E6B5878ABBD3}"/>
                  </a:ext>
                </a:extLst>
              </p:cNvPr>
              <p:cNvSpPr>
                <a:spLocks noChangeAspect="1"/>
              </p:cNvSpPr>
              <p:nvPr/>
            </p:nvSpPr>
            <p:spPr>
              <a:xfrm rot="10800000" flipV="1">
                <a:off x="6280297" y="2151313"/>
                <a:ext cx="243827" cy="64802"/>
              </a:xfrm>
              <a:custGeom>
                <a:avLst/>
                <a:gdLst>
                  <a:gd name="connsiteX0" fmla="*/ 1969994 w 2077570"/>
                  <a:gd name="connsiteY0" fmla="*/ 282388 h 927847"/>
                  <a:gd name="connsiteX1" fmla="*/ 699247 w 2077570"/>
                  <a:gd name="connsiteY1" fmla="*/ 927847 h 927847"/>
                  <a:gd name="connsiteX2" fmla="*/ 0 w 2077570"/>
                  <a:gd name="connsiteY2" fmla="*/ 712694 h 927847"/>
                  <a:gd name="connsiteX3" fmla="*/ 94129 w 2077570"/>
                  <a:gd name="connsiteY3" fmla="*/ 356347 h 927847"/>
                  <a:gd name="connsiteX4" fmla="*/ 625288 w 2077570"/>
                  <a:gd name="connsiteY4" fmla="*/ 154641 h 927847"/>
                  <a:gd name="connsiteX5" fmla="*/ 1324535 w 2077570"/>
                  <a:gd name="connsiteY5" fmla="*/ 228600 h 927847"/>
                  <a:gd name="connsiteX6" fmla="*/ 2077570 w 2077570"/>
                  <a:gd name="connsiteY6" fmla="*/ 0 h 927847"/>
                  <a:gd name="connsiteX7" fmla="*/ 1613647 w 2077570"/>
                  <a:gd name="connsiteY7" fmla="*/ 255494 h 927847"/>
                  <a:gd name="connsiteX8" fmla="*/ 1969994 w 2077570"/>
                  <a:gd name="connsiteY8" fmla="*/ 282388 h 927847"/>
                  <a:gd name="connsiteX0" fmla="*/ 2460812 w 2460812"/>
                  <a:gd name="connsiteY0" fmla="*/ 477371 h 927847"/>
                  <a:gd name="connsiteX1" fmla="*/ 699247 w 2460812"/>
                  <a:gd name="connsiteY1" fmla="*/ 927847 h 927847"/>
                  <a:gd name="connsiteX2" fmla="*/ 0 w 2460812"/>
                  <a:gd name="connsiteY2" fmla="*/ 712694 h 927847"/>
                  <a:gd name="connsiteX3" fmla="*/ 94129 w 2460812"/>
                  <a:gd name="connsiteY3" fmla="*/ 356347 h 927847"/>
                  <a:gd name="connsiteX4" fmla="*/ 625288 w 2460812"/>
                  <a:gd name="connsiteY4" fmla="*/ 154641 h 927847"/>
                  <a:gd name="connsiteX5" fmla="*/ 1324535 w 2460812"/>
                  <a:gd name="connsiteY5" fmla="*/ 228600 h 927847"/>
                  <a:gd name="connsiteX6" fmla="*/ 2077570 w 2460812"/>
                  <a:gd name="connsiteY6" fmla="*/ 0 h 927847"/>
                  <a:gd name="connsiteX7" fmla="*/ 1613647 w 2460812"/>
                  <a:gd name="connsiteY7" fmla="*/ 255494 h 927847"/>
                  <a:gd name="connsiteX8" fmla="*/ 2460812 w 2460812"/>
                  <a:gd name="connsiteY8" fmla="*/ 477371 h 927847"/>
                  <a:gd name="connsiteX0" fmla="*/ 2460812 w 2474258"/>
                  <a:gd name="connsiteY0" fmla="*/ 712694 h 1163170"/>
                  <a:gd name="connsiteX1" fmla="*/ 699247 w 2474258"/>
                  <a:gd name="connsiteY1" fmla="*/ 1163170 h 1163170"/>
                  <a:gd name="connsiteX2" fmla="*/ 0 w 2474258"/>
                  <a:gd name="connsiteY2" fmla="*/ 948017 h 1163170"/>
                  <a:gd name="connsiteX3" fmla="*/ 94129 w 2474258"/>
                  <a:gd name="connsiteY3" fmla="*/ 591670 h 1163170"/>
                  <a:gd name="connsiteX4" fmla="*/ 625288 w 2474258"/>
                  <a:gd name="connsiteY4" fmla="*/ 389964 h 1163170"/>
                  <a:gd name="connsiteX5" fmla="*/ 1324535 w 2474258"/>
                  <a:gd name="connsiteY5" fmla="*/ 463923 h 1163170"/>
                  <a:gd name="connsiteX6" fmla="*/ 2474258 w 2474258"/>
                  <a:gd name="connsiteY6" fmla="*/ 0 h 1163170"/>
                  <a:gd name="connsiteX7" fmla="*/ 1613647 w 2474258"/>
                  <a:gd name="connsiteY7" fmla="*/ 490817 h 1163170"/>
                  <a:gd name="connsiteX8" fmla="*/ 2460812 w 2474258"/>
                  <a:gd name="connsiteY8" fmla="*/ 712694 h 1163170"/>
                  <a:gd name="connsiteX0" fmla="*/ 2460812 w 2474258"/>
                  <a:gd name="connsiteY0" fmla="*/ 712694 h 1163170"/>
                  <a:gd name="connsiteX1" fmla="*/ 699247 w 2474258"/>
                  <a:gd name="connsiteY1" fmla="*/ 1163170 h 1163170"/>
                  <a:gd name="connsiteX2" fmla="*/ 0 w 2474258"/>
                  <a:gd name="connsiteY2" fmla="*/ 948017 h 1163170"/>
                  <a:gd name="connsiteX3" fmla="*/ 94129 w 2474258"/>
                  <a:gd name="connsiteY3" fmla="*/ 591670 h 1163170"/>
                  <a:gd name="connsiteX4" fmla="*/ 625288 w 2474258"/>
                  <a:gd name="connsiteY4" fmla="*/ 389964 h 1163170"/>
                  <a:gd name="connsiteX5" fmla="*/ 1324535 w 2474258"/>
                  <a:gd name="connsiteY5" fmla="*/ 463923 h 1163170"/>
                  <a:gd name="connsiteX6" fmla="*/ 2474258 w 2474258"/>
                  <a:gd name="connsiteY6" fmla="*/ 0 h 1163170"/>
                  <a:gd name="connsiteX7" fmla="*/ 1976717 w 2474258"/>
                  <a:gd name="connsiteY7" fmla="*/ 437029 h 1163170"/>
                  <a:gd name="connsiteX8" fmla="*/ 2460812 w 2474258"/>
                  <a:gd name="connsiteY8" fmla="*/ 712694 h 1163170"/>
                  <a:gd name="connsiteX0" fmla="*/ 2460812 w 2474258"/>
                  <a:gd name="connsiteY0" fmla="*/ 712694 h 1163170"/>
                  <a:gd name="connsiteX1" fmla="*/ 699247 w 2474258"/>
                  <a:gd name="connsiteY1" fmla="*/ 1163170 h 1163170"/>
                  <a:gd name="connsiteX2" fmla="*/ 0 w 2474258"/>
                  <a:gd name="connsiteY2" fmla="*/ 948017 h 1163170"/>
                  <a:gd name="connsiteX3" fmla="*/ 94129 w 2474258"/>
                  <a:gd name="connsiteY3" fmla="*/ 591670 h 1163170"/>
                  <a:gd name="connsiteX4" fmla="*/ 625288 w 2474258"/>
                  <a:gd name="connsiteY4" fmla="*/ 389964 h 1163170"/>
                  <a:gd name="connsiteX5" fmla="*/ 1687605 w 2474258"/>
                  <a:gd name="connsiteY5" fmla="*/ 242047 h 1163170"/>
                  <a:gd name="connsiteX6" fmla="*/ 2474258 w 2474258"/>
                  <a:gd name="connsiteY6" fmla="*/ 0 h 1163170"/>
                  <a:gd name="connsiteX7" fmla="*/ 1976717 w 2474258"/>
                  <a:gd name="connsiteY7" fmla="*/ 437029 h 1163170"/>
                  <a:gd name="connsiteX8" fmla="*/ 2460812 w 2474258"/>
                  <a:gd name="connsiteY8" fmla="*/ 712694 h 1163170"/>
                  <a:gd name="connsiteX0" fmla="*/ 2460812 w 2474258"/>
                  <a:gd name="connsiteY0" fmla="*/ 712694 h 1163170"/>
                  <a:gd name="connsiteX1" fmla="*/ 1696509 w 2474258"/>
                  <a:gd name="connsiteY1" fmla="*/ 576111 h 1163170"/>
                  <a:gd name="connsiteX2" fmla="*/ 699247 w 2474258"/>
                  <a:gd name="connsiteY2" fmla="*/ 1163170 h 1163170"/>
                  <a:gd name="connsiteX3" fmla="*/ 0 w 2474258"/>
                  <a:gd name="connsiteY3" fmla="*/ 948017 h 1163170"/>
                  <a:gd name="connsiteX4" fmla="*/ 94129 w 2474258"/>
                  <a:gd name="connsiteY4" fmla="*/ 591670 h 1163170"/>
                  <a:gd name="connsiteX5" fmla="*/ 625288 w 2474258"/>
                  <a:gd name="connsiteY5" fmla="*/ 389964 h 1163170"/>
                  <a:gd name="connsiteX6" fmla="*/ 1687605 w 2474258"/>
                  <a:gd name="connsiteY6" fmla="*/ 242047 h 1163170"/>
                  <a:gd name="connsiteX7" fmla="*/ 2474258 w 2474258"/>
                  <a:gd name="connsiteY7" fmla="*/ 0 h 1163170"/>
                  <a:gd name="connsiteX8" fmla="*/ 1976717 w 2474258"/>
                  <a:gd name="connsiteY8" fmla="*/ 437029 h 1163170"/>
                  <a:gd name="connsiteX9" fmla="*/ 2460812 w 2474258"/>
                  <a:gd name="connsiteY9" fmla="*/ 712694 h 1163170"/>
                  <a:gd name="connsiteX0" fmla="*/ 2460812 w 2474258"/>
                  <a:gd name="connsiteY0" fmla="*/ 712694 h 1163170"/>
                  <a:gd name="connsiteX1" fmla="*/ 1696509 w 2474258"/>
                  <a:gd name="connsiteY1" fmla="*/ 576111 h 1163170"/>
                  <a:gd name="connsiteX2" fmla="*/ 699247 w 2474258"/>
                  <a:gd name="connsiteY2" fmla="*/ 1163170 h 1163170"/>
                  <a:gd name="connsiteX3" fmla="*/ 0 w 2474258"/>
                  <a:gd name="connsiteY3" fmla="*/ 948017 h 1163170"/>
                  <a:gd name="connsiteX4" fmla="*/ 94129 w 2474258"/>
                  <a:gd name="connsiteY4" fmla="*/ 591670 h 1163170"/>
                  <a:gd name="connsiteX5" fmla="*/ 625288 w 2474258"/>
                  <a:gd name="connsiteY5" fmla="*/ 389964 h 1163170"/>
                  <a:gd name="connsiteX6" fmla="*/ 1687605 w 2474258"/>
                  <a:gd name="connsiteY6" fmla="*/ 242047 h 1163170"/>
                  <a:gd name="connsiteX7" fmla="*/ 2474258 w 2474258"/>
                  <a:gd name="connsiteY7" fmla="*/ 0 h 1163170"/>
                  <a:gd name="connsiteX8" fmla="*/ 1969993 w 2474258"/>
                  <a:gd name="connsiteY8" fmla="*/ 376518 h 1163170"/>
                  <a:gd name="connsiteX9" fmla="*/ 2460812 w 2474258"/>
                  <a:gd name="connsiteY9" fmla="*/ 712694 h 1163170"/>
                  <a:gd name="connsiteX0" fmla="*/ 2460812 w 2474258"/>
                  <a:gd name="connsiteY0" fmla="*/ 712694 h 1163170"/>
                  <a:gd name="connsiteX1" fmla="*/ 1696509 w 2474258"/>
                  <a:gd name="connsiteY1" fmla="*/ 576111 h 1163170"/>
                  <a:gd name="connsiteX2" fmla="*/ 699247 w 2474258"/>
                  <a:gd name="connsiteY2" fmla="*/ 1163170 h 1163170"/>
                  <a:gd name="connsiteX3" fmla="*/ 0 w 2474258"/>
                  <a:gd name="connsiteY3" fmla="*/ 948017 h 1163170"/>
                  <a:gd name="connsiteX4" fmla="*/ 94129 w 2474258"/>
                  <a:gd name="connsiteY4" fmla="*/ 591670 h 1163170"/>
                  <a:gd name="connsiteX5" fmla="*/ 645458 w 2474258"/>
                  <a:gd name="connsiteY5" fmla="*/ 141193 h 1163170"/>
                  <a:gd name="connsiteX6" fmla="*/ 1687605 w 2474258"/>
                  <a:gd name="connsiteY6" fmla="*/ 242047 h 1163170"/>
                  <a:gd name="connsiteX7" fmla="*/ 2474258 w 2474258"/>
                  <a:gd name="connsiteY7" fmla="*/ 0 h 1163170"/>
                  <a:gd name="connsiteX8" fmla="*/ 1969993 w 2474258"/>
                  <a:gd name="connsiteY8" fmla="*/ 376518 h 1163170"/>
                  <a:gd name="connsiteX9" fmla="*/ 2460812 w 2474258"/>
                  <a:gd name="connsiteY9" fmla="*/ 712694 h 1163170"/>
                  <a:gd name="connsiteX0" fmla="*/ 2514601 w 2528047"/>
                  <a:gd name="connsiteY0" fmla="*/ 712694 h 1163170"/>
                  <a:gd name="connsiteX1" fmla="*/ 1750298 w 2528047"/>
                  <a:gd name="connsiteY1" fmla="*/ 576111 h 1163170"/>
                  <a:gd name="connsiteX2" fmla="*/ 753036 w 2528047"/>
                  <a:gd name="connsiteY2" fmla="*/ 1163170 h 1163170"/>
                  <a:gd name="connsiteX3" fmla="*/ 53789 w 2528047"/>
                  <a:gd name="connsiteY3" fmla="*/ 948017 h 1163170"/>
                  <a:gd name="connsiteX4" fmla="*/ 0 w 2528047"/>
                  <a:gd name="connsiteY4" fmla="*/ 396688 h 1163170"/>
                  <a:gd name="connsiteX5" fmla="*/ 699247 w 2528047"/>
                  <a:gd name="connsiteY5" fmla="*/ 141193 h 1163170"/>
                  <a:gd name="connsiteX6" fmla="*/ 1741394 w 2528047"/>
                  <a:gd name="connsiteY6" fmla="*/ 242047 h 1163170"/>
                  <a:gd name="connsiteX7" fmla="*/ 2528047 w 2528047"/>
                  <a:gd name="connsiteY7" fmla="*/ 0 h 1163170"/>
                  <a:gd name="connsiteX8" fmla="*/ 2023782 w 2528047"/>
                  <a:gd name="connsiteY8" fmla="*/ 376518 h 1163170"/>
                  <a:gd name="connsiteX9" fmla="*/ 2514601 w 2528047"/>
                  <a:gd name="connsiteY9" fmla="*/ 712694 h 1163170"/>
                  <a:gd name="connsiteX0" fmla="*/ 2514601 w 2528047"/>
                  <a:gd name="connsiteY0" fmla="*/ 712694 h 1163170"/>
                  <a:gd name="connsiteX1" fmla="*/ 1750298 w 2528047"/>
                  <a:gd name="connsiteY1" fmla="*/ 576111 h 1163170"/>
                  <a:gd name="connsiteX2" fmla="*/ 753036 w 2528047"/>
                  <a:gd name="connsiteY2" fmla="*/ 1163170 h 1163170"/>
                  <a:gd name="connsiteX3" fmla="*/ 53789 w 2528047"/>
                  <a:gd name="connsiteY3" fmla="*/ 948017 h 1163170"/>
                  <a:gd name="connsiteX4" fmla="*/ 0 w 2528047"/>
                  <a:gd name="connsiteY4" fmla="*/ 396688 h 1163170"/>
                  <a:gd name="connsiteX5" fmla="*/ 699247 w 2528047"/>
                  <a:gd name="connsiteY5" fmla="*/ 141193 h 1163170"/>
                  <a:gd name="connsiteX6" fmla="*/ 1741394 w 2528047"/>
                  <a:gd name="connsiteY6" fmla="*/ 242047 h 1163170"/>
                  <a:gd name="connsiteX7" fmla="*/ 2528047 w 2528047"/>
                  <a:gd name="connsiteY7" fmla="*/ 0 h 1163170"/>
                  <a:gd name="connsiteX8" fmla="*/ 2023782 w 2528047"/>
                  <a:gd name="connsiteY8" fmla="*/ 376518 h 1163170"/>
                  <a:gd name="connsiteX9" fmla="*/ 2514601 w 2528047"/>
                  <a:gd name="connsiteY9" fmla="*/ 712694 h 1163170"/>
                  <a:gd name="connsiteX0" fmla="*/ 2514601 w 2528047"/>
                  <a:gd name="connsiteY0" fmla="*/ 714187 h 1164663"/>
                  <a:gd name="connsiteX1" fmla="*/ 1750298 w 2528047"/>
                  <a:gd name="connsiteY1" fmla="*/ 577604 h 1164663"/>
                  <a:gd name="connsiteX2" fmla="*/ 753036 w 2528047"/>
                  <a:gd name="connsiteY2" fmla="*/ 1164663 h 1164663"/>
                  <a:gd name="connsiteX3" fmla="*/ 53789 w 2528047"/>
                  <a:gd name="connsiteY3" fmla="*/ 949510 h 1164663"/>
                  <a:gd name="connsiteX4" fmla="*/ 0 w 2528047"/>
                  <a:gd name="connsiteY4" fmla="*/ 398181 h 1164663"/>
                  <a:gd name="connsiteX5" fmla="*/ 699247 w 2528047"/>
                  <a:gd name="connsiteY5" fmla="*/ 1492 h 1164663"/>
                  <a:gd name="connsiteX6" fmla="*/ 1741394 w 2528047"/>
                  <a:gd name="connsiteY6" fmla="*/ 243540 h 1164663"/>
                  <a:gd name="connsiteX7" fmla="*/ 2528047 w 2528047"/>
                  <a:gd name="connsiteY7" fmla="*/ 1493 h 1164663"/>
                  <a:gd name="connsiteX8" fmla="*/ 2023782 w 2528047"/>
                  <a:gd name="connsiteY8" fmla="*/ 378011 h 1164663"/>
                  <a:gd name="connsiteX9" fmla="*/ 2514601 w 2528047"/>
                  <a:gd name="connsiteY9" fmla="*/ 714187 h 1164663"/>
                  <a:gd name="connsiteX0" fmla="*/ 2514601 w 2528047"/>
                  <a:gd name="connsiteY0" fmla="*/ 714187 h 949510"/>
                  <a:gd name="connsiteX1" fmla="*/ 1750298 w 2528047"/>
                  <a:gd name="connsiteY1" fmla="*/ 577604 h 949510"/>
                  <a:gd name="connsiteX2" fmla="*/ 806825 w 2528047"/>
                  <a:gd name="connsiteY2" fmla="*/ 855381 h 949510"/>
                  <a:gd name="connsiteX3" fmla="*/ 53789 w 2528047"/>
                  <a:gd name="connsiteY3" fmla="*/ 949510 h 949510"/>
                  <a:gd name="connsiteX4" fmla="*/ 0 w 2528047"/>
                  <a:gd name="connsiteY4" fmla="*/ 398181 h 949510"/>
                  <a:gd name="connsiteX5" fmla="*/ 699247 w 2528047"/>
                  <a:gd name="connsiteY5" fmla="*/ 1492 h 949510"/>
                  <a:gd name="connsiteX6" fmla="*/ 1741394 w 2528047"/>
                  <a:gd name="connsiteY6" fmla="*/ 243540 h 949510"/>
                  <a:gd name="connsiteX7" fmla="*/ 2528047 w 2528047"/>
                  <a:gd name="connsiteY7" fmla="*/ 1493 h 949510"/>
                  <a:gd name="connsiteX8" fmla="*/ 2023782 w 2528047"/>
                  <a:gd name="connsiteY8" fmla="*/ 378011 h 949510"/>
                  <a:gd name="connsiteX9" fmla="*/ 2514601 w 2528047"/>
                  <a:gd name="connsiteY9" fmla="*/ 714187 h 949510"/>
                  <a:gd name="connsiteX0" fmla="*/ 2528048 w 2541494"/>
                  <a:gd name="connsiteY0" fmla="*/ 712792 h 948115"/>
                  <a:gd name="connsiteX1" fmla="*/ 1763745 w 2541494"/>
                  <a:gd name="connsiteY1" fmla="*/ 576209 h 948115"/>
                  <a:gd name="connsiteX2" fmla="*/ 820272 w 2541494"/>
                  <a:gd name="connsiteY2" fmla="*/ 853986 h 948115"/>
                  <a:gd name="connsiteX3" fmla="*/ 67236 w 2541494"/>
                  <a:gd name="connsiteY3" fmla="*/ 948115 h 948115"/>
                  <a:gd name="connsiteX4" fmla="*/ 0 w 2541494"/>
                  <a:gd name="connsiteY4" fmla="*/ 215251 h 948115"/>
                  <a:gd name="connsiteX5" fmla="*/ 712694 w 2541494"/>
                  <a:gd name="connsiteY5" fmla="*/ 97 h 948115"/>
                  <a:gd name="connsiteX6" fmla="*/ 1754841 w 2541494"/>
                  <a:gd name="connsiteY6" fmla="*/ 242145 h 948115"/>
                  <a:gd name="connsiteX7" fmla="*/ 2541494 w 2541494"/>
                  <a:gd name="connsiteY7" fmla="*/ 98 h 948115"/>
                  <a:gd name="connsiteX8" fmla="*/ 2037229 w 2541494"/>
                  <a:gd name="connsiteY8" fmla="*/ 376616 h 948115"/>
                  <a:gd name="connsiteX9" fmla="*/ 2528048 w 2541494"/>
                  <a:gd name="connsiteY9" fmla="*/ 712792 h 948115"/>
                  <a:gd name="connsiteX0" fmla="*/ 2554942 w 2568388"/>
                  <a:gd name="connsiteY0" fmla="*/ 712792 h 853986"/>
                  <a:gd name="connsiteX1" fmla="*/ 1790639 w 2568388"/>
                  <a:gd name="connsiteY1" fmla="*/ 576209 h 853986"/>
                  <a:gd name="connsiteX2" fmla="*/ 847166 w 2568388"/>
                  <a:gd name="connsiteY2" fmla="*/ 853986 h 853986"/>
                  <a:gd name="connsiteX3" fmla="*/ 0 w 2568388"/>
                  <a:gd name="connsiteY3" fmla="*/ 652280 h 853986"/>
                  <a:gd name="connsiteX4" fmla="*/ 26894 w 2568388"/>
                  <a:gd name="connsiteY4" fmla="*/ 215251 h 853986"/>
                  <a:gd name="connsiteX5" fmla="*/ 739588 w 2568388"/>
                  <a:gd name="connsiteY5" fmla="*/ 97 h 853986"/>
                  <a:gd name="connsiteX6" fmla="*/ 1781735 w 2568388"/>
                  <a:gd name="connsiteY6" fmla="*/ 242145 h 853986"/>
                  <a:gd name="connsiteX7" fmla="*/ 2568388 w 2568388"/>
                  <a:gd name="connsiteY7" fmla="*/ 98 h 853986"/>
                  <a:gd name="connsiteX8" fmla="*/ 2064123 w 2568388"/>
                  <a:gd name="connsiteY8" fmla="*/ 376616 h 853986"/>
                  <a:gd name="connsiteX9" fmla="*/ 2554942 w 2568388"/>
                  <a:gd name="connsiteY9" fmla="*/ 712792 h 853986"/>
                  <a:gd name="connsiteX0" fmla="*/ 2554942 w 2568388"/>
                  <a:gd name="connsiteY0" fmla="*/ 712792 h 739686"/>
                  <a:gd name="connsiteX1" fmla="*/ 1790639 w 2568388"/>
                  <a:gd name="connsiteY1" fmla="*/ 576209 h 739686"/>
                  <a:gd name="connsiteX2" fmla="*/ 732866 w 2568388"/>
                  <a:gd name="connsiteY2" fmla="*/ 739686 h 739686"/>
                  <a:gd name="connsiteX3" fmla="*/ 0 w 2568388"/>
                  <a:gd name="connsiteY3" fmla="*/ 652280 h 739686"/>
                  <a:gd name="connsiteX4" fmla="*/ 26894 w 2568388"/>
                  <a:gd name="connsiteY4" fmla="*/ 215251 h 739686"/>
                  <a:gd name="connsiteX5" fmla="*/ 739588 w 2568388"/>
                  <a:gd name="connsiteY5" fmla="*/ 97 h 739686"/>
                  <a:gd name="connsiteX6" fmla="*/ 1781735 w 2568388"/>
                  <a:gd name="connsiteY6" fmla="*/ 242145 h 739686"/>
                  <a:gd name="connsiteX7" fmla="*/ 2568388 w 2568388"/>
                  <a:gd name="connsiteY7" fmla="*/ 98 h 739686"/>
                  <a:gd name="connsiteX8" fmla="*/ 2064123 w 2568388"/>
                  <a:gd name="connsiteY8" fmla="*/ 376616 h 739686"/>
                  <a:gd name="connsiteX9" fmla="*/ 2554942 w 2568388"/>
                  <a:gd name="connsiteY9" fmla="*/ 712792 h 739686"/>
                  <a:gd name="connsiteX0" fmla="*/ 2554942 w 2568388"/>
                  <a:gd name="connsiteY0" fmla="*/ 712792 h 739686"/>
                  <a:gd name="connsiteX1" fmla="*/ 1790639 w 2568388"/>
                  <a:gd name="connsiteY1" fmla="*/ 495526 h 739686"/>
                  <a:gd name="connsiteX2" fmla="*/ 732866 w 2568388"/>
                  <a:gd name="connsiteY2" fmla="*/ 739686 h 739686"/>
                  <a:gd name="connsiteX3" fmla="*/ 0 w 2568388"/>
                  <a:gd name="connsiteY3" fmla="*/ 652280 h 739686"/>
                  <a:gd name="connsiteX4" fmla="*/ 26894 w 2568388"/>
                  <a:gd name="connsiteY4" fmla="*/ 215251 h 739686"/>
                  <a:gd name="connsiteX5" fmla="*/ 739588 w 2568388"/>
                  <a:gd name="connsiteY5" fmla="*/ 97 h 739686"/>
                  <a:gd name="connsiteX6" fmla="*/ 1781735 w 2568388"/>
                  <a:gd name="connsiteY6" fmla="*/ 242145 h 739686"/>
                  <a:gd name="connsiteX7" fmla="*/ 2568388 w 2568388"/>
                  <a:gd name="connsiteY7" fmla="*/ 98 h 739686"/>
                  <a:gd name="connsiteX8" fmla="*/ 2064123 w 2568388"/>
                  <a:gd name="connsiteY8" fmla="*/ 376616 h 739686"/>
                  <a:gd name="connsiteX9" fmla="*/ 2554942 w 2568388"/>
                  <a:gd name="connsiteY9" fmla="*/ 712792 h 739686"/>
                  <a:gd name="connsiteX0" fmla="*/ 2554942 w 2568388"/>
                  <a:gd name="connsiteY0" fmla="*/ 714732 h 741626"/>
                  <a:gd name="connsiteX1" fmla="*/ 1790639 w 2568388"/>
                  <a:gd name="connsiteY1" fmla="*/ 497466 h 741626"/>
                  <a:gd name="connsiteX2" fmla="*/ 732866 w 2568388"/>
                  <a:gd name="connsiteY2" fmla="*/ 741626 h 741626"/>
                  <a:gd name="connsiteX3" fmla="*/ 0 w 2568388"/>
                  <a:gd name="connsiteY3" fmla="*/ 654220 h 741626"/>
                  <a:gd name="connsiteX4" fmla="*/ 13446 w 2568388"/>
                  <a:gd name="connsiteY4" fmla="*/ 143232 h 741626"/>
                  <a:gd name="connsiteX5" fmla="*/ 739588 w 2568388"/>
                  <a:gd name="connsiteY5" fmla="*/ 2037 h 741626"/>
                  <a:gd name="connsiteX6" fmla="*/ 1781735 w 2568388"/>
                  <a:gd name="connsiteY6" fmla="*/ 244085 h 741626"/>
                  <a:gd name="connsiteX7" fmla="*/ 2568388 w 2568388"/>
                  <a:gd name="connsiteY7" fmla="*/ 2038 h 741626"/>
                  <a:gd name="connsiteX8" fmla="*/ 2064123 w 2568388"/>
                  <a:gd name="connsiteY8" fmla="*/ 378556 h 741626"/>
                  <a:gd name="connsiteX9" fmla="*/ 2554942 w 2568388"/>
                  <a:gd name="connsiteY9" fmla="*/ 714732 h 741626"/>
                  <a:gd name="connsiteX0" fmla="*/ 2602006 w 2615452"/>
                  <a:gd name="connsiteY0" fmla="*/ 714732 h 741626"/>
                  <a:gd name="connsiteX1" fmla="*/ 1837703 w 2615452"/>
                  <a:gd name="connsiteY1" fmla="*/ 497466 h 741626"/>
                  <a:gd name="connsiteX2" fmla="*/ 779930 w 2615452"/>
                  <a:gd name="connsiteY2" fmla="*/ 741626 h 741626"/>
                  <a:gd name="connsiteX3" fmla="*/ 0 w 2615452"/>
                  <a:gd name="connsiteY3" fmla="*/ 566814 h 741626"/>
                  <a:gd name="connsiteX4" fmla="*/ 60510 w 2615452"/>
                  <a:gd name="connsiteY4" fmla="*/ 143232 h 741626"/>
                  <a:gd name="connsiteX5" fmla="*/ 786652 w 2615452"/>
                  <a:gd name="connsiteY5" fmla="*/ 2037 h 741626"/>
                  <a:gd name="connsiteX6" fmla="*/ 1828799 w 2615452"/>
                  <a:gd name="connsiteY6" fmla="*/ 244085 h 741626"/>
                  <a:gd name="connsiteX7" fmla="*/ 2615452 w 2615452"/>
                  <a:gd name="connsiteY7" fmla="*/ 2038 h 741626"/>
                  <a:gd name="connsiteX8" fmla="*/ 2111187 w 2615452"/>
                  <a:gd name="connsiteY8" fmla="*/ 378556 h 741626"/>
                  <a:gd name="connsiteX9" fmla="*/ 2602006 w 2615452"/>
                  <a:gd name="connsiteY9" fmla="*/ 714732 h 741626"/>
                  <a:gd name="connsiteX0" fmla="*/ 2629637 w 2643083"/>
                  <a:gd name="connsiteY0" fmla="*/ 714732 h 741626"/>
                  <a:gd name="connsiteX1" fmla="*/ 1865334 w 2643083"/>
                  <a:gd name="connsiteY1" fmla="*/ 497466 h 741626"/>
                  <a:gd name="connsiteX2" fmla="*/ 807561 w 2643083"/>
                  <a:gd name="connsiteY2" fmla="*/ 741626 h 741626"/>
                  <a:gd name="connsiteX3" fmla="*/ 27631 w 2643083"/>
                  <a:gd name="connsiteY3" fmla="*/ 566814 h 741626"/>
                  <a:gd name="connsiteX4" fmla="*/ 88141 w 2643083"/>
                  <a:gd name="connsiteY4" fmla="*/ 143232 h 741626"/>
                  <a:gd name="connsiteX5" fmla="*/ 814283 w 2643083"/>
                  <a:gd name="connsiteY5" fmla="*/ 2037 h 741626"/>
                  <a:gd name="connsiteX6" fmla="*/ 1856430 w 2643083"/>
                  <a:gd name="connsiteY6" fmla="*/ 244085 h 741626"/>
                  <a:gd name="connsiteX7" fmla="*/ 2643083 w 2643083"/>
                  <a:gd name="connsiteY7" fmla="*/ 2038 h 741626"/>
                  <a:gd name="connsiteX8" fmla="*/ 2138818 w 2643083"/>
                  <a:gd name="connsiteY8" fmla="*/ 378556 h 741626"/>
                  <a:gd name="connsiteX9" fmla="*/ 2629637 w 2643083"/>
                  <a:gd name="connsiteY9" fmla="*/ 714732 h 741626"/>
                  <a:gd name="connsiteX0" fmla="*/ 2662801 w 2676247"/>
                  <a:gd name="connsiteY0" fmla="*/ 714732 h 741626"/>
                  <a:gd name="connsiteX1" fmla="*/ 1898498 w 2676247"/>
                  <a:gd name="connsiteY1" fmla="*/ 497466 h 741626"/>
                  <a:gd name="connsiteX2" fmla="*/ 840725 w 2676247"/>
                  <a:gd name="connsiteY2" fmla="*/ 741626 h 741626"/>
                  <a:gd name="connsiteX3" fmla="*/ 60795 w 2676247"/>
                  <a:gd name="connsiteY3" fmla="*/ 566814 h 741626"/>
                  <a:gd name="connsiteX4" fmla="*/ 121305 w 2676247"/>
                  <a:gd name="connsiteY4" fmla="*/ 143232 h 741626"/>
                  <a:gd name="connsiteX5" fmla="*/ 847447 w 2676247"/>
                  <a:gd name="connsiteY5" fmla="*/ 2037 h 741626"/>
                  <a:gd name="connsiteX6" fmla="*/ 1889594 w 2676247"/>
                  <a:gd name="connsiteY6" fmla="*/ 244085 h 741626"/>
                  <a:gd name="connsiteX7" fmla="*/ 2676247 w 2676247"/>
                  <a:gd name="connsiteY7" fmla="*/ 2038 h 741626"/>
                  <a:gd name="connsiteX8" fmla="*/ 2171982 w 2676247"/>
                  <a:gd name="connsiteY8" fmla="*/ 378556 h 741626"/>
                  <a:gd name="connsiteX9" fmla="*/ 2662801 w 2676247"/>
                  <a:gd name="connsiteY9" fmla="*/ 714732 h 741626"/>
                  <a:gd name="connsiteX0" fmla="*/ 2662801 w 2676247"/>
                  <a:gd name="connsiteY0" fmla="*/ 714732 h 741626"/>
                  <a:gd name="connsiteX1" fmla="*/ 1898498 w 2676247"/>
                  <a:gd name="connsiteY1" fmla="*/ 497466 h 741626"/>
                  <a:gd name="connsiteX2" fmla="*/ 840725 w 2676247"/>
                  <a:gd name="connsiteY2" fmla="*/ 741626 h 741626"/>
                  <a:gd name="connsiteX3" fmla="*/ 60795 w 2676247"/>
                  <a:gd name="connsiteY3" fmla="*/ 566814 h 741626"/>
                  <a:gd name="connsiteX4" fmla="*/ 121305 w 2676247"/>
                  <a:gd name="connsiteY4" fmla="*/ 143232 h 741626"/>
                  <a:gd name="connsiteX5" fmla="*/ 847447 w 2676247"/>
                  <a:gd name="connsiteY5" fmla="*/ 2037 h 741626"/>
                  <a:gd name="connsiteX6" fmla="*/ 1889594 w 2676247"/>
                  <a:gd name="connsiteY6" fmla="*/ 244085 h 741626"/>
                  <a:gd name="connsiteX7" fmla="*/ 2676247 w 2676247"/>
                  <a:gd name="connsiteY7" fmla="*/ 2038 h 741626"/>
                  <a:gd name="connsiteX8" fmla="*/ 2171982 w 2676247"/>
                  <a:gd name="connsiteY8" fmla="*/ 378556 h 741626"/>
                  <a:gd name="connsiteX9" fmla="*/ 2662801 w 2676247"/>
                  <a:gd name="connsiteY9" fmla="*/ 714732 h 741626"/>
                  <a:gd name="connsiteX0" fmla="*/ 2662801 w 2676247"/>
                  <a:gd name="connsiteY0" fmla="*/ 714732 h 741626"/>
                  <a:gd name="connsiteX1" fmla="*/ 1898498 w 2676247"/>
                  <a:gd name="connsiteY1" fmla="*/ 497466 h 741626"/>
                  <a:gd name="connsiteX2" fmla="*/ 840725 w 2676247"/>
                  <a:gd name="connsiteY2" fmla="*/ 741626 h 741626"/>
                  <a:gd name="connsiteX3" fmla="*/ 60795 w 2676247"/>
                  <a:gd name="connsiteY3" fmla="*/ 566814 h 741626"/>
                  <a:gd name="connsiteX4" fmla="*/ 121305 w 2676247"/>
                  <a:gd name="connsiteY4" fmla="*/ 143232 h 741626"/>
                  <a:gd name="connsiteX5" fmla="*/ 847447 w 2676247"/>
                  <a:gd name="connsiteY5" fmla="*/ 2037 h 741626"/>
                  <a:gd name="connsiteX6" fmla="*/ 1889594 w 2676247"/>
                  <a:gd name="connsiteY6" fmla="*/ 244085 h 741626"/>
                  <a:gd name="connsiteX7" fmla="*/ 2676247 w 2676247"/>
                  <a:gd name="connsiteY7" fmla="*/ 2038 h 741626"/>
                  <a:gd name="connsiteX8" fmla="*/ 2171982 w 2676247"/>
                  <a:gd name="connsiteY8" fmla="*/ 378556 h 741626"/>
                  <a:gd name="connsiteX9" fmla="*/ 2662801 w 2676247"/>
                  <a:gd name="connsiteY9" fmla="*/ 714732 h 741626"/>
                  <a:gd name="connsiteX0" fmla="*/ 2662801 w 2676247"/>
                  <a:gd name="connsiteY0" fmla="*/ 716564 h 743458"/>
                  <a:gd name="connsiteX1" fmla="*/ 1898498 w 2676247"/>
                  <a:gd name="connsiteY1" fmla="*/ 499298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49479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3371 h 740265"/>
                  <a:gd name="connsiteX1" fmla="*/ 1925392 w 2676247"/>
                  <a:gd name="connsiteY1" fmla="*/ 449040 h 740265"/>
                  <a:gd name="connsiteX2" fmla="*/ 840725 w 2676247"/>
                  <a:gd name="connsiteY2" fmla="*/ 740265 h 740265"/>
                  <a:gd name="connsiteX3" fmla="*/ 60795 w 2676247"/>
                  <a:gd name="connsiteY3" fmla="*/ 491603 h 740265"/>
                  <a:gd name="connsiteX4" fmla="*/ 121305 w 2676247"/>
                  <a:gd name="connsiteY4" fmla="*/ 215720 h 740265"/>
                  <a:gd name="connsiteX5" fmla="*/ 847447 w 2676247"/>
                  <a:gd name="connsiteY5" fmla="*/ 676 h 740265"/>
                  <a:gd name="connsiteX6" fmla="*/ 1943382 w 2676247"/>
                  <a:gd name="connsiteY6" fmla="*/ 289789 h 740265"/>
                  <a:gd name="connsiteX7" fmla="*/ 2676247 w 2676247"/>
                  <a:gd name="connsiteY7" fmla="*/ 677 h 740265"/>
                  <a:gd name="connsiteX8" fmla="*/ 2171982 w 2676247"/>
                  <a:gd name="connsiteY8" fmla="*/ 377195 h 740265"/>
                  <a:gd name="connsiteX9" fmla="*/ 2662801 w 2676247"/>
                  <a:gd name="connsiteY9" fmla="*/ 713371 h 740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76247" h="740265">
                    <a:moveTo>
                      <a:pt x="2662801" y="713371"/>
                    </a:moveTo>
                    <a:cubicBezTo>
                      <a:pt x="2423722" y="775420"/>
                      <a:pt x="2164471" y="386991"/>
                      <a:pt x="1925392" y="449040"/>
                    </a:cubicBezTo>
                    <a:cubicBezTo>
                      <a:pt x="1563836" y="546115"/>
                      <a:pt x="1227888" y="697347"/>
                      <a:pt x="840725" y="740265"/>
                    </a:cubicBezTo>
                    <a:cubicBezTo>
                      <a:pt x="432831" y="708888"/>
                      <a:pt x="290044" y="594184"/>
                      <a:pt x="60795" y="491603"/>
                    </a:cubicBezTo>
                    <a:cubicBezTo>
                      <a:pt x="-13164" y="384027"/>
                      <a:pt x="-46782" y="356914"/>
                      <a:pt x="121305" y="215720"/>
                    </a:cubicBezTo>
                    <a:cubicBezTo>
                      <a:pt x="298358" y="148485"/>
                      <a:pt x="543768" y="-11669"/>
                      <a:pt x="847447" y="676"/>
                    </a:cubicBezTo>
                    <a:cubicBezTo>
                      <a:pt x="1151127" y="13021"/>
                      <a:pt x="1569105" y="231518"/>
                      <a:pt x="1943382" y="289789"/>
                    </a:cubicBezTo>
                    <a:cubicBezTo>
                      <a:pt x="2205600" y="209107"/>
                      <a:pt x="2360241" y="54465"/>
                      <a:pt x="2676247" y="677"/>
                    </a:cubicBezTo>
                    <a:lnTo>
                      <a:pt x="2171982" y="377195"/>
                    </a:lnTo>
                    <a:lnTo>
                      <a:pt x="2662801" y="713371"/>
                    </a:lnTo>
                    <a:close/>
                  </a:path>
                </a:pathLst>
              </a:cu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dirty="0">
                  <a:solidFill>
                    <a:prstClr val="white"/>
                  </a:solidFill>
                  <a:latin typeface="Calibri" panose="020F0502020204030204"/>
                </a:endParaRPr>
              </a:p>
            </p:txBody>
          </p:sp>
          <p:sp>
            <p:nvSpPr>
              <p:cNvPr id="86" name="Freeform: Shape 85">
                <a:extLst>
                  <a:ext uri="{FF2B5EF4-FFF2-40B4-BE49-F238E27FC236}">
                    <a16:creationId xmlns:a16="http://schemas.microsoft.com/office/drawing/2014/main" id="{33A3F15A-E7BB-45A5-A21E-37F2E5A5C4E4}"/>
                  </a:ext>
                </a:extLst>
              </p:cNvPr>
              <p:cNvSpPr>
                <a:spLocks noChangeAspect="1"/>
              </p:cNvSpPr>
              <p:nvPr/>
            </p:nvSpPr>
            <p:spPr>
              <a:xfrm rot="10800000" flipV="1">
                <a:off x="6793002" y="1809956"/>
                <a:ext cx="243827" cy="64802"/>
              </a:xfrm>
              <a:custGeom>
                <a:avLst/>
                <a:gdLst>
                  <a:gd name="connsiteX0" fmla="*/ 1969994 w 2077570"/>
                  <a:gd name="connsiteY0" fmla="*/ 282388 h 927847"/>
                  <a:gd name="connsiteX1" fmla="*/ 699247 w 2077570"/>
                  <a:gd name="connsiteY1" fmla="*/ 927847 h 927847"/>
                  <a:gd name="connsiteX2" fmla="*/ 0 w 2077570"/>
                  <a:gd name="connsiteY2" fmla="*/ 712694 h 927847"/>
                  <a:gd name="connsiteX3" fmla="*/ 94129 w 2077570"/>
                  <a:gd name="connsiteY3" fmla="*/ 356347 h 927847"/>
                  <a:gd name="connsiteX4" fmla="*/ 625288 w 2077570"/>
                  <a:gd name="connsiteY4" fmla="*/ 154641 h 927847"/>
                  <a:gd name="connsiteX5" fmla="*/ 1324535 w 2077570"/>
                  <a:gd name="connsiteY5" fmla="*/ 228600 h 927847"/>
                  <a:gd name="connsiteX6" fmla="*/ 2077570 w 2077570"/>
                  <a:gd name="connsiteY6" fmla="*/ 0 h 927847"/>
                  <a:gd name="connsiteX7" fmla="*/ 1613647 w 2077570"/>
                  <a:gd name="connsiteY7" fmla="*/ 255494 h 927847"/>
                  <a:gd name="connsiteX8" fmla="*/ 1969994 w 2077570"/>
                  <a:gd name="connsiteY8" fmla="*/ 282388 h 927847"/>
                  <a:gd name="connsiteX0" fmla="*/ 2460812 w 2460812"/>
                  <a:gd name="connsiteY0" fmla="*/ 477371 h 927847"/>
                  <a:gd name="connsiteX1" fmla="*/ 699247 w 2460812"/>
                  <a:gd name="connsiteY1" fmla="*/ 927847 h 927847"/>
                  <a:gd name="connsiteX2" fmla="*/ 0 w 2460812"/>
                  <a:gd name="connsiteY2" fmla="*/ 712694 h 927847"/>
                  <a:gd name="connsiteX3" fmla="*/ 94129 w 2460812"/>
                  <a:gd name="connsiteY3" fmla="*/ 356347 h 927847"/>
                  <a:gd name="connsiteX4" fmla="*/ 625288 w 2460812"/>
                  <a:gd name="connsiteY4" fmla="*/ 154641 h 927847"/>
                  <a:gd name="connsiteX5" fmla="*/ 1324535 w 2460812"/>
                  <a:gd name="connsiteY5" fmla="*/ 228600 h 927847"/>
                  <a:gd name="connsiteX6" fmla="*/ 2077570 w 2460812"/>
                  <a:gd name="connsiteY6" fmla="*/ 0 h 927847"/>
                  <a:gd name="connsiteX7" fmla="*/ 1613647 w 2460812"/>
                  <a:gd name="connsiteY7" fmla="*/ 255494 h 927847"/>
                  <a:gd name="connsiteX8" fmla="*/ 2460812 w 2460812"/>
                  <a:gd name="connsiteY8" fmla="*/ 477371 h 927847"/>
                  <a:gd name="connsiteX0" fmla="*/ 2460812 w 2474258"/>
                  <a:gd name="connsiteY0" fmla="*/ 712694 h 1163170"/>
                  <a:gd name="connsiteX1" fmla="*/ 699247 w 2474258"/>
                  <a:gd name="connsiteY1" fmla="*/ 1163170 h 1163170"/>
                  <a:gd name="connsiteX2" fmla="*/ 0 w 2474258"/>
                  <a:gd name="connsiteY2" fmla="*/ 948017 h 1163170"/>
                  <a:gd name="connsiteX3" fmla="*/ 94129 w 2474258"/>
                  <a:gd name="connsiteY3" fmla="*/ 591670 h 1163170"/>
                  <a:gd name="connsiteX4" fmla="*/ 625288 w 2474258"/>
                  <a:gd name="connsiteY4" fmla="*/ 389964 h 1163170"/>
                  <a:gd name="connsiteX5" fmla="*/ 1324535 w 2474258"/>
                  <a:gd name="connsiteY5" fmla="*/ 463923 h 1163170"/>
                  <a:gd name="connsiteX6" fmla="*/ 2474258 w 2474258"/>
                  <a:gd name="connsiteY6" fmla="*/ 0 h 1163170"/>
                  <a:gd name="connsiteX7" fmla="*/ 1613647 w 2474258"/>
                  <a:gd name="connsiteY7" fmla="*/ 490817 h 1163170"/>
                  <a:gd name="connsiteX8" fmla="*/ 2460812 w 2474258"/>
                  <a:gd name="connsiteY8" fmla="*/ 712694 h 1163170"/>
                  <a:gd name="connsiteX0" fmla="*/ 2460812 w 2474258"/>
                  <a:gd name="connsiteY0" fmla="*/ 712694 h 1163170"/>
                  <a:gd name="connsiteX1" fmla="*/ 699247 w 2474258"/>
                  <a:gd name="connsiteY1" fmla="*/ 1163170 h 1163170"/>
                  <a:gd name="connsiteX2" fmla="*/ 0 w 2474258"/>
                  <a:gd name="connsiteY2" fmla="*/ 948017 h 1163170"/>
                  <a:gd name="connsiteX3" fmla="*/ 94129 w 2474258"/>
                  <a:gd name="connsiteY3" fmla="*/ 591670 h 1163170"/>
                  <a:gd name="connsiteX4" fmla="*/ 625288 w 2474258"/>
                  <a:gd name="connsiteY4" fmla="*/ 389964 h 1163170"/>
                  <a:gd name="connsiteX5" fmla="*/ 1324535 w 2474258"/>
                  <a:gd name="connsiteY5" fmla="*/ 463923 h 1163170"/>
                  <a:gd name="connsiteX6" fmla="*/ 2474258 w 2474258"/>
                  <a:gd name="connsiteY6" fmla="*/ 0 h 1163170"/>
                  <a:gd name="connsiteX7" fmla="*/ 1976717 w 2474258"/>
                  <a:gd name="connsiteY7" fmla="*/ 437029 h 1163170"/>
                  <a:gd name="connsiteX8" fmla="*/ 2460812 w 2474258"/>
                  <a:gd name="connsiteY8" fmla="*/ 712694 h 1163170"/>
                  <a:gd name="connsiteX0" fmla="*/ 2460812 w 2474258"/>
                  <a:gd name="connsiteY0" fmla="*/ 712694 h 1163170"/>
                  <a:gd name="connsiteX1" fmla="*/ 699247 w 2474258"/>
                  <a:gd name="connsiteY1" fmla="*/ 1163170 h 1163170"/>
                  <a:gd name="connsiteX2" fmla="*/ 0 w 2474258"/>
                  <a:gd name="connsiteY2" fmla="*/ 948017 h 1163170"/>
                  <a:gd name="connsiteX3" fmla="*/ 94129 w 2474258"/>
                  <a:gd name="connsiteY3" fmla="*/ 591670 h 1163170"/>
                  <a:gd name="connsiteX4" fmla="*/ 625288 w 2474258"/>
                  <a:gd name="connsiteY4" fmla="*/ 389964 h 1163170"/>
                  <a:gd name="connsiteX5" fmla="*/ 1687605 w 2474258"/>
                  <a:gd name="connsiteY5" fmla="*/ 242047 h 1163170"/>
                  <a:gd name="connsiteX6" fmla="*/ 2474258 w 2474258"/>
                  <a:gd name="connsiteY6" fmla="*/ 0 h 1163170"/>
                  <a:gd name="connsiteX7" fmla="*/ 1976717 w 2474258"/>
                  <a:gd name="connsiteY7" fmla="*/ 437029 h 1163170"/>
                  <a:gd name="connsiteX8" fmla="*/ 2460812 w 2474258"/>
                  <a:gd name="connsiteY8" fmla="*/ 712694 h 1163170"/>
                  <a:gd name="connsiteX0" fmla="*/ 2460812 w 2474258"/>
                  <a:gd name="connsiteY0" fmla="*/ 712694 h 1163170"/>
                  <a:gd name="connsiteX1" fmla="*/ 1696509 w 2474258"/>
                  <a:gd name="connsiteY1" fmla="*/ 576111 h 1163170"/>
                  <a:gd name="connsiteX2" fmla="*/ 699247 w 2474258"/>
                  <a:gd name="connsiteY2" fmla="*/ 1163170 h 1163170"/>
                  <a:gd name="connsiteX3" fmla="*/ 0 w 2474258"/>
                  <a:gd name="connsiteY3" fmla="*/ 948017 h 1163170"/>
                  <a:gd name="connsiteX4" fmla="*/ 94129 w 2474258"/>
                  <a:gd name="connsiteY4" fmla="*/ 591670 h 1163170"/>
                  <a:gd name="connsiteX5" fmla="*/ 625288 w 2474258"/>
                  <a:gd name="connsiteY5" fmla="*/ 389964 h 1163170"/>
                  <a:gd name="connsiteX6" fmla="*/ 1687605 w 2474258"/>
                  <a:gd name="connsiteY6" fmla="*/ 242047 h 1163170"/>
                  <a:gd name="connsiteX7" fmla="*/ 2474258 w 2474258"/>
                  <a:gd name="connsiteY7" fmla="*/ 0 h 1163170"/>
                  <a:gd name="connsiteX8" fmla="*/ 1976717 w 2474258"/>
                  <a:gd name="connsiteY8" fmla="*/ 437029 h 1163170"/>
                  <a:gd name="connsiteX9" fmla="*/ 2460812 w 2474258"/>
                  <a:gd name="connsiteY9" fmla="*/ 712694 h 1163170"/>
                  <a:gd name="connsiteX0" fmla="*/ 2460812 w 2474258"/>
                  <a:gd name="connsiteY0" fmla="*/ 712694 h 1163170"/>
                  <a:gd name="connsiteX1" fmla="*/ 1696509 w 2474258"/>
                  <a:gd name="connsiteY1" fmla="*/ 576111 h 1163170"/>
                  <a:gd name="connsiteX2" fmla="*/ 699247 w 2474258"/>
                  <a:gd name="connsiteY2" fmla="*/ 1163170 h 1163170"/>
                  <a:gd name="connsiteX3" fmla="*/ 0 w 2474258"/>
                  <a:gd name="connsiteY3" fmla="*/ 948017 h 1163170"/>
                  <a:gd name="connsiteX4" fmla="*/ 94129 w 2474258"/>
                  <a:gd name="connsiteY4" fmla="*/ 591670 h 1163170"/>
                  <a:gd name="connsiteX5" fmla="*/ 625288 w 2474258"/>
                  <a:gd name="connsiteY5" fmla="*/ 389964 h 1163170"/>
                  <a:gd name="connsiteX6" fmla="*/ 1687605 w 2474258"/>
                  <a:gd name="connsiteY6" fmla="*/ 242047 h 1163170"/>
                  <a:gd name="connsiteX7" fmla="*/ 2474258 w 2474258"/>
                  <a:gd name="connsiteY7" fmla="*/ 0 h 1163170"/>
                  <a:gd name="connsiteX8" fmla="*/ 1969993 w 2474258"/>
                  <a:gd name="connsiteY8" fmla="*/ 376518 h 1163170"/>
                  <a:gd name="connsiteX9" fmla="*/ 2460812 w 2474258"/>
                  <a:gd name="connsiteY9" fmla="*/ 712694 h 1163170"/>
                  <a:gd name="connsiteX0" fmla="*/ 2460812 w 2474258"/>
                  <a:gd name="connsiteY0" fmla="*/ 712694 h 1163170"/>
                  <a:gd name="connsiteX1" fmla="*/ 1696509 w 2474258"/>
                  <a:gd name="connsiteY1" fmla="*/ 576111 h 1163170"/>
                  <a:gd name="connsiteX2" fmla="*/ 699247 w 2474258"/>
                  <a:gd name="connsiteY2" fmla="*/ 1163170 h 1163170"/>
                  <a:gd name="connsiteX3" fmla="*/ 0 w 2474258"/>
                  <a:gd name="connsiteY3" fmla="*/ 948017 h 1163170"/>
                  <a:gd name="connsiteX4" fmla="*/ 94129 w 2474258"/>
                  <a:gd name="connsiteY4" fmla="*/ 591670 h 1163170"/>
                  <a:gd name="connsiteX5" fmla="*/ 645458 w 2474258"/>
                  <a:gd name="connsiteY5" fmla="*/ 141193 h 1163170"/>
                  <a:gd name="connsiteX6" fmla="*/ 1687605 w 2474258"/>
                  <a:gd name="connsiteY6" fmla="*/ 242047 h 1163170"/>
                  <a:gd name="connsiteX7" fmla="*/ 2474258 w 2474258"/>
                  <a:gd name="connsiteY7" fmla="*/ 0 h 1163170"/>
                  <a:gd name="connsiteX8" fmla="*/ 1969993 w 2474258"/>
                  <a:gd name="connsiteY8" fmla="*/ 376518 h 1163170"/>
                  <a:gd name="connsiteX9" fmla="*/ 2460812 w 2474258"/>
                  <a:gd name="connsiteY9" fmla="*/ 712694 h 1163170"/>
                  <a:gd name="connsiteX0" fmla="*/ 2514601 w 2528047"/>
                  <a:gd name="connsiteY0" fmla="*/ 712694 h 1163170"/>
                  <a:gd name="connsiteX1" fmla="*/ 1750298 w 2528047"/>
                  <a:gd name="connsiteY1" fmla="*/ 576111 h 1163170"/>
                  <a:gd name="connsiteX2" fmla="*/ 753036 w 2528047"/>
                  <a:gd name="connsiteY2" fmla="*/ 1163170 h 1163170"/>
                  <a:gd name="connsiteX3" fmla="*/ 53789 w 2528047"/>
                  <a:gd name="connsiteY3" fmla="*/ 948017 h 1163170"/>
                  <a:gd name="connsiteX4" fmla="*/ 0 w 2528047"/>
                  <a:gd name="connsiteY4" fmla="*/ 396688 h 1163170"/>
                  <a:gd name="connsiteX5" fmla="*/ 699247 w 2528047"/>
                  <a:gd name="connsiteY5" fmla="*/ 141193 h 1163170"/>
                  <a:gd name="connsiteX6" fmla="*/ 1741394 w 2528047"/>
                  <a:gd name="connsiteY6" fmla="*/ 242047 h 1163170"/>
                  <a:gd name="connsiteX7" fmla="*/ 2528047 w 2528047"/>
                  <a:gd name="connsiteY7" fmla="*/ 0 h 1163170"/>
                  <a:gd name="connsiteX8" fmla="*/ 2023782 w 2528047"/>
                  <a:gd name="connsiteY8" fmla="*/ 376518 h 1163170"/>
                  <a:gd name="connsiteX9" fmla="*/ 2514601 w 2528047"/>
                  <a:gd name="connsiteY9" fmla="*/ 712694 h 1163170"/>
                  <a:gd name="connsiteX0" fmla="*/ 2514601 w 2528047"/>
                  <a:gd name="connsiteY0" fmla="*/ 712694 h 1163170"/>
                  <a:gd name="connsiteX1" fmla="*/ 1750298 w 2528047"/>
                  <a:gd name="connsiteY1" fmla="*/ 576111 h 1163170"/>
                  <a:gd name="connsiteX2" fmla="*/ 753036 w 2528047"/>
                  <a:gd name="connsiteY2" fmla="*/ 1163170 h 1163170"/>
                  <a:gd name="connsiteX3" fmla="*/ 53789 w 2528047"/>
                  <a:gd name="connsiteY3" fmla="*/ 948017 h 1163170"/>
                  <a:gd name="connsiteX4" fmla="*/ 0 w 2528047"/>
                  <a:gd name="connsiteY4" fmla="*/ 396688 h 1163170"/>
                  <a:gd name="connsiteX5" fmla="*/ 699247 w 2528047"/>
                  <a:gd name="connsiteY5" fmla="*/ 141193 h 1163170"/>
                  <a:gd name="connsiteX6" fmla="*/ 1741394 w 2528047"/>
                  <a:gd name="connsiteY6" fmla="*/ 242047 h 1163170"/>
                  <a:gd name="connsiteX7" fmla="*/ 2528047 w 2528047"/>
                  <a:gd name="connsiteY7" fmla="*/ 0 h 1163170"/>
                  <a:gd name="connsiteX8" fmla="*/ 2023782 w 2528047"/>
                  <a:gd name="connsiteY8" fmla="*/ 376518 h 1163170"/>
                  <a:gd name="connsiteX9" fmla="*/ 2514601 w 2528047"/>
                  <a:gd name="connsiteY9" fmla="*/ 712694 h 1163170"/>
                  <a:gd name="connsiteX0" fmla="*/ 2514601 w 2528047"/>
                  <a:gd name="connsiteY0" fmla="*/ 714187 h 1164663"/>
                  <a:gd name="connsiteX1" fmla="*/ 1750298 w 2528047"/>
                  <a:gd name="connsiteY1" fmla="*/ 577604 h 1164663"/>
                  <a:gd name="connsiteX2" fmla="*/ 753036 w 2528047"/>
                  <a:gd name="connsiteY2" fmla="*/ 1164663 h 1164663"/>
                  <a:gd name="connsiteX3" fmla="*/ 53789 w 2528047"/>
                  <a:gd name="connsiteY3" fmla="*/ 949510 h 1164663"/>
                  <a:gd name="connsiteX4" fmla="*/ 0 w 2528047"/>
                  <a:gd name="connsiteY4" fmla="*/ 398181 h 1164663"/>
                  <a:gd name="connsiteX5" fmla="*/ 699247 w 2528047"/>
                  <a:gd name="connsiteY5" fmla="*/ 1492 h 1164663"/>
                  <a:gd name="connsiteX6" fmla="*/ 1741394 w 2528047"/>
                  <a:gd name="connsiteY6" fmla="*/ 243540 h 1164663"/>
                  <a:gd name="connsiteX7" fmla="*/ 2528047 w 2528047"/>
                  <a:gd name="connsiteY7" fmla="*/ 1493 h 1164663"/>
                  <a:gd name="connsiteX8" fmla="*/ 2023782 w 2528047"/>
                  <a:gd name="connsiteY8" fmla="*/ 378011 h 1164663"/>
                  <a:gd name="connsiteX9" fmla="*/ 2514601 w 2528047"/>
                  <a:gd name="connsiteY9" fmla="*/ 714187 h 1164663"/>
                  <a:gd name="connsiteX0" fmla="*/ 2514601 w 2528047"/>
                  <a:gd name="connsiteY0" fmla="*/ 714187 h 949510"/>
                  <a:gd name="connsiteX1" fmla="*/ 1750298 w 2528047"/>
                  <a:gd name="connsiteY1" fmla="*/ 577604 h 949510"/>
                  <a:gd name="connsiteX2" fmla="*/ 806825 w 2528047"/>
                  <a:gd name="connsiteY2" fmla="*/ 855381 h 949510"/>
                  <a:gd name="connsiteX3" fmla="*/ 53789 w 2528047"/>
                  <a:gd name="connsiteY3" fmla="*/ 949510 h 949510"/>
                  <a:gd name="connsiteX4" fmla="*/ 0 w 2528047"/>
                  <a:gd name="connsiteY4" fmla="*/ 398181 h 949510"/>
                  <a:gd name="connsiteX5" fmla="*/ 699247 w 2528047"/>
                  <a:gd name="connsiteY5" fmla="*/ 1492 h 949510"/>
                  <a:gd name="connsiteX6" fmla="*/ 1741394 w 2528047"/>
                  <a:gd name="connsiteY6" fmla="*/ 243540 h 949510"/>
                  <a:gd name="connsiteX7" fmla="*/ 2528047 w 2528047"/>
                  <a:gd name="connsiteY7" fmla="*/ 1493 h 949510"/>
                  <a:gd name="connsiteX8" fmla="*/ 2023782 w 2528047"/>
                  <a:gd name="connsiteY8" fmla="*/ 378011 h 949510"/>
                  <a:gd name="connsiteX9" fmla="*/ 2514601 w 2528047"/>
                  <a:gd name="connsiteY9" fmla="*/ 714187 h 949510"/>
                  <a:gd name="connsiteX0" fmla="*/ 2528048 w 2541494"/>
                  <a:gd name="connsiteY0" fmla="*/ 712792 h 948115"/>
                  <a:gd name="connsiteX1" fmla="*/ 1763745 w 2541494"/>
                  <a:gd name="connsiteY1" fmla="*/ 576209 h 948115"/>
                  <a:gd name="connsiteX2" fmla="*/ 820272 w 2541494"/>
                  <a:gd name="connsiteY2" fmla="*/ 853986 h 948115"/>
                  <a:gd name="connsiteX3" fmla="*/ 67236 w 2541494"/>
                  <a:gd name="connsiteY3" fmla="*/ 948115 h 948115"/>
                  <a:gd name="connsiteX4" fmla="*/ 0 w 2541494"/>
                  <a:gd name="connsiteY4" fmla="*/ 215251 h 948115"/>
                  <a:gd name="connsiteX5" fmla="*/ 712694 w 2541494"/>
                  <a:gd name="connsiteY5" fmla="*/ 97 h 948115"/>
                  <a:gd name="connsiteX6" fmla="*/ 1754841 w 2541494"/>
                  <a:gd name="connsiteY6" fmla="*/ 242145 h 948115"/>
                  <a:gd name="connsiteX7" fmla="*/ 2541494 w 2541494"/>
                  <a:gd name="connsiteY7" fmla="*/ 98 h 948115"/>
                  <a:gd name="connsiteX8" fmla="*/ 2037229 w 2541494"/>
                  <a:gd name="connsiteY8" fmla="*/ 376616 h 948115"/>
                  <a:gd name="connsiteX9" fmla="*/ 2528048 w 2541494"/>
                  <a:gd name="connsiteY9" fmla="*/ 712792 h 948115"/>
                  <a:gd name="connsiteX0" fmla="*/ 2554942 w 2568388"/>
                  <a:gd name="connsiteY0" fmla="*/ 712792 h 853986"/>
                  <a:gd name="connsiteX1" fmla="*/ 1790639 w 2568388"/>
                  <a:gd name="connsiteY1" fmla="*/ 576209 h 853986"/>
                  <a:gd name="connsiteX2" fmla="*/ 847166 w 2568388"/>
                  <a:gd name="connsiteY2" fmla="*/ 853986 h 853986"/>
                  <a:gd name="connsiteX3" fmla="*/ 0 w 2568388"/>
                  <a:gd name="connsiteY3" fmla="*/ 652280 h 853986"/>
                  <a:gd name="connsiteX4" fmla="*/ 26894 w 2568388"/>
                  <a:gd name="connsiteY4" fmla="*/ 215251 h 853986"/>
                  <a:gd name="connsiteX5" fmla="*/ 739588 w 2568388"/>
                  <a:gd name="connsiteY5" fmla="*/ 97 h 853986"/>
                  <a:gd name="connsiteX6" fmla="*/ 1781735 w 2568388"/>
                  <a:gd name="connsiteY6" fmla="*/ 242145 h 853986"/>
                  <a:gd name="connsiteX7" fmla="*/ 2568388 w 2568388"/>
                  <a:gd name="connsiteY7" fmla="*/ 98 h 853986"/>
                  <a:gd name="connsiteX8" fmla="*/ 2064123 w 2568388"/>
                  <a:gd name="connsiteY8" fmla="*/ 376616 h 853986"/>
                  <a:gd name="connsiteX9" fmla="*/ 2554942 w 2568388"/>
                  <a:gd name="connsiteY9" fmla="*/ 712792 h 853986"/>
                  <a:gd name="connsiteX0" fmla="*/ 2554942 w 2568388"/>
                  <a:gd name="connsiteY0" fmla="*/ 712792 h 739686"/>
                  <a:gd name="connsiteX1" fmla="*/ 1790639 w 2568388"/>
                  <a:gd name="connsiteY1" fmla="*/ 576209 h 739686"/>
                  <a:gd name="connsiteX2" fmla="*/ 732866 w 2568388"/>
                  <a:gd name="connsiteY2" fmla="*/ 739686 h 739686"/>
                  <a:gd name="connsiteX3" fmla="*/ 0 w 2568388"/>
                  <a:gd name="connsiteY3" fmla="*/ 652280 h 739686"/>
                  <a:gd name="connsiteX4" fmla="*/ 26894 w 2568388"/>
                  <a:gd name="connsiteY4" fmla="*/ 215251 h 739686"/>
                  <a:gd name="connsiteX5" fmla="*/ 739588 w 2568388"/>
                  <a:gd name="connsiteY5" fmla="*/ 97 h 739686"/>
                  <a:gd name="connsiteX6" fmla="*/ 1781735 w 2568388"/>
                  <a:gd name="connsiteY6" fmla="*/ 242145 h 739686"/>
                  <a:gd name="connsiteX7" fmla="*/ 2568388 w 2568388"/>
                  <a:gd name="connsiteY7" fmla="*/ 98 h 739686"/>
                  <a:gd name="connsiteX8" fmla="*/ 2064123 w 2568388"/>
                  <a:gd name="connsiteY8" fmla="*/ 376616 h 739686"/>
                  <a:gd name="connsiteX9" fmla="*/ 2554942 w 2568388"/>
                  <a:gd name="connsiteY9" fmla="*/ 712792 h 739686"/>
                  <a:gd name="connsiteX0" fmla="*/ 2554942 w 2568388"/>
                  <a:gd name="connsiteY0" fmla="*/ 712792 h 739686"/>
                  <a:gd name="connsiteX1" fmla="*/ 1790639 w 2568388"/>
                  <a:gd name="connsiteY1" fmla="*/ 495526 h 739686"/>
                  <a:gd name="connsiteX2" fmla="*/ 732866 w 2568388"/>
                  <a:gd name="connsiteY2" fmla="*/ 739686 h 739686"/>
                  <a:gd name="connsiteX3" fmla="*/ 0 w 2568388"/>
                  <a:gd name="connsiteY3" fmla="*/ 652280 h 739686"/>
                  <a:gd name="connsiteX4" fmla="*/ 26894 w 2568388"/>
                  <a:gd name="connsiteY4" fmla="*/ 215251 h 739686"/>
                  <a:gd name="connsiteX5" fmla="*/ 739588 w 2568388"/>
                  <a:gd name="connsiteY5" fmla="*/ 97 h 739686"/>
                  <a:gd name="connsiteX6" fmla="*/ 1781735 w 2568388"/>
                  <a:gd name="connsiteY6" fmla="*/ 242145 h 739686"/>
                  <a:gd name="connsiteX7" fmla="*/ 2568388 w 2568388"/>
                  <a:gd name="connsiteY7" fmla="*/ 98 h 739686"/>
                  <a:gd name="connsiteX8" fmla="*/ 2064123 w 2568388"/>
                  <a:gd name="connsiteY8" fmla="*/ 376616 h 739686"/>
                  <a:gd name="connsiteX9" fmla="*/ 2554942 w 2568388"/>
                  <a:gd name="connsiteY9" fmla="*/ 712792 h 739686"/>
                  <a:gd name="connsiteX0" fmla="*/ 2554942 w 2568388"/>
                  <a:gd name="connsiteY0" fmla="*/ 714732 h 741626"/>
                  <a:gd name="connsiteX1" fmla="*/ 1790639 w 2568388"/>
                  <a:gd name="connsiteY1" fmla="*/ 497466 h 741626"/>
                  <a:gd name="connsiteX2" fmla="*/ 732866 w 2568388"/>
                  <a:gd name="connsiteY2" fmla="*/ 741626 h 741626"/>
                  <a:gd name="connsiteX3" fmla="*/ 0 w 2568388"/>
                  <a:gd name="connsiteY3" fmla="*/ 654220 h 741626"/>
                  <a:gd name="connsiteX4" fmla="*/ 13446 w 2568388"/>
                  <a:gd name="connsiteY4" fmla="*/ 143232 h 741626"/>
                  <a:gd name="connsiteX5" fmla="*/ 739588 w 2568388"/>
                  <a:gd name="connsiteY5" fmla="*/ 2037 h 741626"/>
                  <a:gd name="connsiteX6" fmla="*/ 1781735 w 2568388"/>
                  <a:gd name="connsiteY6" fmla="*/ 244085 h 741626"/>
                  <a:gd name="connsiteX7" fmla="*/ 2568388 w 2568388"/>
                  <a:gd name="connsiteY7" fmla="*/ 2038 h 741626"/>
                  <a:gd name="connsiteX8" fmla="*/ 2064123 w 2568388"/>
                  <a:gd name="connsiteY8" fmla="*/ 378556 h 741626"/>
                  <a:gd name="connsiteX9" fmla="*/ 2554942 w 2568388"/>
                  <a:gd name="connsiteY9" fmla="*/ 714732 h 741626"/>
                  <a:gd name="connsiteX0" fmla="*/ 2602006 w 2615452"/>
                  <a:gd name="connsiteY0" fmla="*/ 714732 h 741626"/>
                  <a:gd name="connsiteX1" fmla="*/ 1837703 w 2615452"/>
                  <a:gd name="connsiteY1" fmla="*/ 497466 h 741626"/>
                  <a:gd name="connsiteX2" fmla="*/ 779930 w 2615452"/>
                  <a:gd name="connsiteY2" fmla="*/ 741626 h 741626"/>
                  <a:gd name="connsiteX3" fmla="*/ 0 w 2615452"/>
                  <a:gd name="connsiteY3" fmla="*/ 566814 h 741626"/>
                  <a:gd name="connsiteX4" fmla="*/ 60510 w 2615452"/>
                  <a:gd name="connsiteY4" fmla="*/ 143232 h 741626"/>
                  <a:gd name="connsiteX5" fmla="*/ 786652 w 2615452"/>
                  <a:gd name="connsiteY5" fmla="*/ 2037 h 741626"/>
                  <a:gd name="connsiteX6" fmla="*/ 1828799 w 2615452"/>
                  <a:gd name="connsiteY6" fmla="*/ 244085 h 741626"/>
                  <a:gd name="connsiteX7" fmla="*/ 2615452 w 2615452"/>
                  <a:gd name="connsiteY7" fmla="*/ 2038 h 741626"/>
                  <a:gd name="connsiteX8" fmla="*/ 2111187 w 2615452"/>
                  <a:gd name="connsiteY8" fmla="*/ 378556 h 741626"/>
                  <a:gd name="connsiteX9" fmla="*/ 2602006 w 2615452"/>
                  <a:gd name="connsiteY9" fmla="*/ 714732 h 741626"/>
                  <a:gd name="connsiteX0" fmla="*/ 2629637 w 2643083"/>
                  <a:gd name="connsiteY0" fmla="*/ 714732 h 741626"/>
                  <a:gd name="connsiteX1" fmla="*/ 1865334 w 2643083"/>
                  <a:gd name="connsiteY1" fmla="*/ 497466 h 741626"/>
                  <a:gd name="connsiteX2" fmla="*/ 807561 w 2643083"/>
                  <a:gd name="connsiteY2" fmla="*/ 741626 h 741626"/>
                  <a:gd name="connsiteX3" fmla="*/ 27631 w 2643083"/>
                  <a:gd name="connsiteY3" fmla="*/ 566814 h 741626"/>
                  <a:gd name="connsiteX4" fmla="*/ 88141 w 2643083"/>
                  <a:gd name="connsiteY4" fmla="*/ 143232 h 741626"/>
                  <a:gd name="connsiteX5" fmla="*/ 814283 w 2643083"/>
                  <a:gd name="connsiteY5" fmla="*/ 2037 h 741626"/>
                  <a:gd name="connsiteX6" fmla="*/ 1856430 w 2643083"/>
                  <a:gd name="connsiteY6" fmla="*/ 244085 h 741626"/>
                  <a:gd name="connsiteX7" fmla="*/ 2643083 w 2643083"/>
                  <a:gd name="connsiteY7" fmla="*/ 2038 h 741626"/>
                  <a:gd name="connsiteX8" fmla="*/ 2138818 w 2643083"/>
                  <a:gd name="connsiteY8" fmla="*/ 378556 h 741626"/>
                  <a:gd name="connsiteX9" fmla="*/ 2629637 w 2643083"/>
                  <a:gd name="connsiteY9" fmla="*/ 714732 h 741626"/>
                  <a:gd name="connsiteX0" fmla="*/ 2662801 w 2676247"/>
                  <a:gd name="connsiteY0" fmla="*/ 714732 h 741626"/>
                  <a:gd name="connsiteX1" fmla="*/ 1898498 w 2676247"/>
                  <a:gd name="connsiteY1" fmla="*/ 497466 h 741626"/>
                  <a:gd name="connsiteX2" fmla="*/ 840725 w 2676247"/>
                  <a:gd name="connsiteY2" fmla="*/ 741626 h 741626"/>
                  <a:gd name="connsiteX3" fmla="*/ 60795 w 2676247"/>
                  <a:gd name="connsiteY3" fmla="*/ 566814 h 741626"/>
                  <a:gd name="connsiteX4" fmla="*/ 121305 w 2676247"/>
                  <a:gd name="connsiteY4" fmla="*/ 143232 h 741626"/>
                  <a:gd name="connsiteX5" fmla="*/ 847447 w 2676247"/>
                  <a:gd name="connsiteY5" fmla="*/ 2037 h 741626"/>
                  <a:gd name="connsiteX6" fmla="*/ 1889594 w 2676247"/>
                  <a:gd name="connsiteY6" fmla="*/ 244085 h 741626"/>
                  <a:gd name="connsiteX7" fmla="*/ 2676247 w 2676247"/>
                  <a:gd name="connsiteY7" fmla="*/ 2038 h 741626"/>
                  <a:gd name="connsiteX8" fmla="*/ 2171982 w 2676247"/>
                  <a:gd name="connsiteY8" fmla="*/ 378556 h 741626"/>
                  <a:gd name="connsiteX9" fmla="*/ 2662801 w 2676247"/>
                  <a:gd name="connsiteY9" fmla="*/ 714732 h 741626"/>
                  <a:gd name="connsiteX0" fmla="*/ 2662801 w 2676247"/>
                  <a:gd name="connsiteY0" fmla="*/ 714732 h 741626"/>
                  <a:gd name="connsiteX1" fmla="*/ 1898498 w 2676247"/>
                  <a:gd name="connsiteY1" fmla="*/ 497466 h 741626"/>
                  <a:gd name="connsiteX2" fmla="*/ 840725 w 2676247"/>
                  <a:gd name="connsiteY2" fmla="*/ 741626 h 741626"/>
                  <a:gd name="connsiteX3" fmla="*/ 60795 w 2676247"/>
                  <a:gd name="connsiteY3" fmla="*/ 566814 h 741626"/>
                  <a:gd name="connsiteX4" fmla="*/ 121305 w 2676247"/>
                  <a:gd name="connsiteY4" fmla="*/ 143232 h 741626"/>
                  <a:gd name="connsiteX5" fmla="*/ 847447 w 2676247"/>
                  <a:gd name="connsiteY5" fmla="*/ 2037 h 741626"/>
                  <a:gd name="connsiteX6" fmla="*/ 1889594 w 2676247"/>
                  <a:gd name="connsiteY6" fmla="*/ 244085 h 741626"/>
                  <a:gd name="connsiteX7" fmla="*/ 2676247 w 2676247"/>
                  <a:gd name="connsiteY7" fmla="*/ 2038 h 741626"/>
                  <a:gd name="connsiteX8" fmla="*/ 2171982 w 2676247"/>
                  <a:gd name="connsiteY8" fmla="*/ 378556 h 741626"/>
                  <a:gd name="connsiteX9" fmla="*/ 2662801 w 2676247"/>
                  <a:gd name="connsiteY9" fmla="*/ 714732 h 741626"/>
                  <a:gd name="connsiteX0" fmla="*/ 2662801 w 2676247"/>
                  <a:gd name="connsiteY0" fmla="*/ 714732 h 741626"/>
                  <a:gd name="connsiteX1" fmla="*/ 1898498 w 2676247"/>
                  <a:gd name="connsiteY1" fmla="*/ 497466 h 741626"/>
                  <a:gd name="connsiteX2" fmla="*/ 840725 w 2676247"/>
                  <a:gd name="connsiteY2" fmla="*/ 741626 h 741626"/>
                  <a:gd name="connsiteX3" fmla="*/ 60795 w 2676247"/>
                  <a:gd name="connsiteY3" fmla="*/ 566814 h 741626"/>
                  <a:gd name="connsiteX4" fmla="*/ 121305 w 2676247"/>
                  <a:gd name="connsiteY4" fmla="*/ 143232 h 741626"/>
                  <a:gd name="connsiteX5" fmla="*/ 847447 w 2676247"/>
                  <a:gd name="connsiteY5" fmla="*/ 2037 h 741626"/>
                  <a:gd name="connsiteX6" fmla="*/ 1889594 w 2676247"/>
                  <a:gd name="connsiteY6" fmla="*/ 244085 h 741626"/>
                  <a:gd name="connsiteX7" fmla="*/ 2676247 w 2676247"/>
                  <a:gd name="connsiteY7" fmla="*/ 2038 h 741626"/>
                  <a:gd name="connsiteX8" fmla="*/ 2171982 w 2676247"/>
                  <a:gd name="connsiteY8" fmla="*/ 378556 h 741626"/>
                  <a:gd name="connsiteX9" fmla="*/ 2662801 w 2676247"/>
                  <a:gd name="connsiteY9" fmla="*/ 714732 h 741626"/>
                  <a:gd name="connsiteX0" fmla="*/ 2662801 w 2676247"/>
                  <a:gd name="connsiteY0" fmla="*/ 716564 h 743458"/>
                  <a:gd name="connsiteX1" fmla="*/ 1898498 w 2676247"/>
                  <a:gd name="connsiteY1" fmla="*/ 499298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56864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6564 h 743458"/>
                  <a:gd name="connsiteX1" fmla="*/ 1925392 w 2676247"/>
                  <a:gd name="connsiteY1" fmla="*/ 452233 h 743458"/>
                  <a:gd name="connsiteX2" fmla="*/ 840725 w 2676247"/>
                  <a:gd name="connsiteY2" fmla="*/ 743458 h 743458"/>
                  <a:gd name="connsiteX3" fmla="*/ 60795 w 2676247"/>
                  <a:gd name="connsiteY3" fmla="*/ 494796 h 743458"/>
                  <a:gd name="connsiteX4" fmla="*/ 121305 w 2676247"/>
                  <a:gd name="connsiteY4" fmla="*/ 145064 h 743458"/>
                  <a:gd name="connsiteX5" fmla="*/ 847447 w 2676247"/>
                  <a:gd name="connsiteY5" fmla="*/ 3869 h 743458"/>
                  <a:gd name="connsiteX6" fmla="*/ 1943382 w 2676247"/>
                  <a:gd name="connsiteY6" fmla="*/ 292982 h 743458"/>
                  <a:gd name="connsiteX7" fmla="*/ 2676247 w 2676247"/>
                  <a:gd name="connsiteY7" fmla="*/ 3870 h 743458"/>
                  <a:gd name="connsiteX8" fmla="*/ 2171982 w 2676247"/>
                  <a:gd name="connsiteY8" fmla="*/ 380388 h 743458"/>
                  <a:gd name="connsiteX9" fmla="*/ 2662801 w 2676247"/>
                  <a:gd name="connsiteY9" fmla="*/ 716564 h 743458"/>
                  <a:gd name="connsiteX0" fmla="*/ 2662801 w 2676247"/>
                  <a:gd name="connsiteY0" fmla="*/ 713371 h 740265"/>
                  <a:gd name="connsiteX1" fmla="*/ 1925392 w 2676247"/>
                  <a:gd name="connsiteY1" fmla="*/ 449040 h 740265"/>
                  <a:gd name="connsiteX2" fmla="*/ 840725 w 2676247"/>
                  <a:gd name="connsiteY2" fmla="*/ 740265 h 740265"/>
                  <a:gd name="connsiteX3" fmla="*/ 60795 w 2676247"/>
                  <a:gd name="connsiteY3" fmla="*/ 491603 h 740265"/>
                  <a:gd name="connsiteX4" fmla="*/ 121305 w 2676247"/>
                  <a:gd name="connsiteY4" fmla="*/ 215720 h 740265"/>
                  <a:gd name="connsiteX5" fmla="*/ 847447 w 2676247"/>
                  <a:gd name="connsiteY5" fmla="*/ 676 h 740265"/>
                  <a:gd name="connsiteX6" fmla="*/ 1943382 w 2676247"/>
                  <a:gd name="connsiteY6" fmla="*/ 289789 h 740265"/>
                  <a:gd name="connsiteX7" fmla="*/ 2676247 w 2676247"/>
                  <a:gd name="connsiteY7" fmla="*/ 677 h 740265"/>
                  <a:gd name="connsiteX8" fmla="*/ 2171982 w 2676247"/>
                  <a:gd name="connsiteY8" fmla="*/ 377195 h 740265"/>
                  <a:gd name="connsiteX9" fmla="*/ 2662801 w 2676247"/>
                  <a:gd name="connsiteY9" fmla="*/ 713371 h 740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76247" h="740265">
                    <a:moveTo>
                      <a:pt x="2662801" y="713371"/>
                    </a:moveTo>
                    <a:cubicBezTo>
                      <a:pt x="2423722" y="775420"/>
                      <a:pt x="2164471" y="386991"/>
                      <a:pt x="1925392" y="449040"/>
                    </a:cubicBezTo>
                    <a:cubicBezTo>
                      <a:pt x="1563836" y="546115"/>
                      <a:pt x="1227888" y="697347"/>
                      <a:pt x="840725" y="740265"/>
                    </a:cubicBezTo>
                    <a:cubicBezTo>
                      <a:pt x="432831" y="708888"/>
                      <a:pt x="290044" y="594184"/>
                      <a:pt x="60795" y="491603"/>
                    </a:cubicBezTo>
                    <a:cubicBezTo>
                      <a:pt x="-13164" y="384027"/>
                      <a:pt x="-46782" y="356914"/>
                      <a:pt x="121305" y="215720"/>
                    </a:cubicBezTo>
                    <a:cubicBezTo>
                      <a:pt x="298358" y="148485"/>
                      <a:pt x="543768" y="-11669"/>
                      <a:pt x="847447" y="676"/>
                    </a:cubicBezTo>
                    <a:cubicBezTo>
                      <a:pt x="1151127" y="13021"/>
                      <a:pt x="1569105" y="231518"/>
                      <a:pt x="1943382" y="289789"/>
                    </a:cubicBezTo>
                    <a:cubicBezTo>
                      <a:pt x="2205600" y="209107"/>
                      <a:pt x="2360241" y="54465"/>
                      <a:pt x="2676247" y="677"/>
                    </a:cubicBezTo>
                    <a:lnTo>
                      <a:pt x="2171982" y="377195"/>
                    </a:lnTo>
                    <a:lnTo>
                      <a:pt x="2662801" y="713371"/>
                    </a:lnTo>
                    <a:close/>
                  </a:path>
                </a:pathLst>
              </a:cu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dirty="0">
                  <a:solidFill>
                    <a:prstClr val="white"/>
                  </a:solidFill>
                  <a:latin typeface="Calibri" panose="020F0502020204030204"/>
                </a:endParaRPr>
              </a:p>
            </p:txBody>
          </p:sp>
        </p:grpSp>
        <p:sp>
          <p:nvSpPr>
            <p:cNvPr id="44" name="TextBox 43">
              <a:extLst>
                <a:ext uri="{FF2B5EF4-FFF2-40B4-BE49-F238E27FC236}">
                  <a16:creationId xmlns:a16="http://schemas.microsoft.com/office/drawing/2014/main" id="{0FDF65D2-0284-4E59-AB65-CFD889B3DCDC}"/>
                </a:ext>
              </a:extLst>
            </p:cNvPr>
            <p:cNvSpPr txBox="1"/>
            <p:nvPr/>
          </p:nvSpPr>
          <p:spPr>
            <a:xfrm>
              <a:off x="7861611" y="2365924"/>
              <a:ext cx="797013" cy="261610"/>
            </a:xfrm>
            <a:prstGeom prst="rect">
              <a:avLst/>
            </a:prstGeom>
            <a:noFill/>
          </p:spPr>
          <p:txBody>
            <a:bodyPr wrap="none" rtlCol="0">
              <a:spAutoFit/>
            </a:bodyPr>
            <a:lstStyle/>
            <a:p>
              <a:r>
                <a:rPr lang="en-GB" sz="1100" b="1" dirty="0">
                  <a:solidFill>
                    <a:srgbClr val="2774AA"/>
                  </a:solidFill>
                </a:rPr>
                <a:t>Scenario B</a:t>
              </a:r>
            </a:p>
          </p:txBody>
        </p:sp>
        <p:cxnSp>
          <p:nvCxnSpPr>
            <p:cNvPr id="45" name="Straight Connector 44">
              <a:extLst>
                <a:ext uri="{FF2B5EF4-FFF2-40B4-BE49-F238E27FC236}">
                  <a16:creationId xmlns:a16="http://schemas.microsoft.com/office/drawing/2014/main" id="{67B56BF2-356D-4174-AA7F-80E29CE60135}"/>
                </a:ext>
              </a:extLst>
            </p:cNvPr>
            <p:cNvCxnSpPr/>
            <p:nvPr/>
          </p:nvCxnSpPr>
          <p:spPr>
            <a:xfrm>
              <a:off x="7536094" y="1869746"/>
              <a:ext cx="0" cy="828000"/>
            </a:xfrm>
            <a:prstGeom prst="line">
              <a:avLst/>
            </a:prstGeom>
            <a:ln w="12700">
              <a:solidFill>
                <a:srgbClr val="2774AA"/>
              </a:solidFill>
              <a:prstDash val="dash"/>
            </a:ln>
          </p:spPr>
          <p:style>
            <a:lnRef idx="1">
              <a:schemeClr val="accent1"/>
            </a:lnRef>
            <a:fillRef idx="0">
              <a:schemeClr val="accent1"/>
            </a:fillRef>
            <a:effectRef idx="0">
              <a:schemeClr val="accent1"/>
            </a:effectRef>
            <a:fontRef idx="minor">
              <a:schemeClr val="tx1"/>
            </a:fontRef>
          </p:style>
        </p:cxnSp>
        <p:grpSp>
          <p:nvGrpSpPr>
            <p:cNvPr id="46" name="Group 45">
              <a:extLst>
                <a:ext uri="{FF2B5EF4-FFF2-40B4-BE49-F238E27FC236}">
                  <a16:creationId xmlns:a16="http://schemas.microsoft.com/office/drawing/2014/main" id="{09B55CA4-93BA-4367-A941-2D9200A40B23}"/>
                </a:ext>
              </a:extLst>
            </p:cNvPr>
            <p:cNvGrpSpPr/>
            <p:nvPr/>
          </p:nvGrpSpPr>
          <p:grpSpPr>
            <a:xfrm flipH="1">
              <a:off x="6131941" y="1258954"/>
              <a:ext cx="36000" cy="936000"/>
              <a:chOff x="1782107" y="-3302536"/>
              <a:chExt cx="36000" cy="936000"/>
            </a:xfrm>
          </p:grpSpPr>
          <p:sp>
            <p:nvSpPr>
              <p:cNvPr id="61" name="Rectangle 60">
                <a:extLst>
                  <a:ext uri="{FF2B5EF4-FFF2-40B4-BE49-F238E27FC236}">
                    <a16:creationId xmlns:a16="http://schemas.microsoft.com/office/drawing/2014/main" id="{A103747C-7743-4121-A6E5-330342340846}"/>
                  </a:ext>
                </a:extLst>
              </p:cNvPr>
              <p:cNvSpPr/>
              <p:nvPr/>
            </p:nvSpPr>
            <p:spPr>
              <a:xfrm rot="5400000" flipH="1">
                <a:off x="1320565" y="-2840993"/>
                <a:ext cx="936000" cy="12914"/>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62" name="Rectangle 61">
                <a:extLst>
                  <a:ext uri="{FF2B5EF4-FFF2-40B4-BE49-F238E27FC236}">
                    <a16:creationId xmlns:a16="http://schemas.microsoft.com/office/drawing/2014/main" id="{BDA44971-F128-48E2-83B4-D87736E3DCEE}"/>
                  </a:ext>
                </a:extLst>
              </p:cNvPr>
              <p:cNvSpPr/>
              <p:nvPr/>
            </p:nvSpPr>
            <p:spPr>
              <a:xfrm rot="10800000" flipH="1">
                <a:off x="1782107" y="-3302536"/>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63" name="Rectangle 62">
                <a:extLst>
                  <a:ext uri="{FF2B5EF4-FFF2-40B4-BE49-F238E27FC236}">
                    <a16:creationId xmlns:a16="http://schemas.microsoft.com/office/drawing/2014/main" id="{80DCC88E-E558-4AAD-B2F3-995AA2006F8D}"/>
                  </a:ext>
                </a:extLst>
              </p:cNvPr>
              <p:cNvSpPr/>
              <p:nvPr/>
            </p:nvSpPr>
            <p:spPr>
              <a:xfrm rot="10800000" flipH="1">
                <a:off x="1782107" y="-3117945"/>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64" name="Rectangle 63">
                <a:extLst>
                  <a:ext uri="{FF2B5EF4-FFF2-40B4-BE49-F238E27FC236}">
                    <a16:creationId xmlns:a16="http://schemas.microsoft.com/office/drawing/2014/main" id="{F4EB2445-D9FC-424A-BDFF-141DB15119AE}"/>
                  </a:ext>
                </a:extLst>
              </p:cNvPr>
              <p:cNvSpPr/>
              <p:nvPr/>
            </p:nvSpPr>
            <p:spPr>
              <a:xfrm rot="10800000" flipH="1">
                <a:off x="1782107" y="-2933354"/>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65" name="Rectangle 64">
                <a:extLst>
                  <a:ext uri="{FF2B5EF4-FFF2-40B4-BE49-F238E27FC236}">
                    <a16:creationId xmlns:a16="http://schemas.microsoft.com/office/drawing/2014/main" id="{C0BA2540-0795-44FA-AEBF-DC7276B47ACD}"/>
                  </a:ext>
                </a:extLst>
              </p:cNvPr>
              <p:cNvSpPr/>
              <p:nvPr/>
            </p:nvSpPr>
            <p:spPr>
              <a:xfrm rot="10800000" flipH="1">
                <a:off x="1782107" y="-2748763"/>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66" name="Rectangle 65">
                <a:extLst>
                  <a:ext uri="{FF2B5EF4-FFF2-40B4-BE49-F238E27FC236}">
                    <a16:creationId xmlns:a16="http://schemas.microsoft.com/office/drawing/2014/main" id="{D6F90397-78A4-4AA8-8937-9A610CD12B4B}"/>
                  </a:ext>
                </a:extLst>
              </p:cNvPr>
              <p:cNvSpPr/>
              <p:nvPr/>
            </p:nvSpPr>
            <p:spPr>
              <a:xfrm rot="10800000" flipH="1">
                <a:off x="1782107" y="-2564172"/>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67" name="Rectangle 66">
                <a:extLst>
                  <a:ext uri="{FF2B5EF4-FFF2-40B4-BE49-F238E27FC236}">
                    <a16:creationId xmlns:a16="http://schemas.microsoft.com/office/drawing/2014/main" id="{C7443631-F928-4587-9584-45E40E82062D}"/>
                  </a:ext>
                </a:extLst>
              </p:cNvPr>
              <p:cNvSpPr/>
              <p:nvPr/>
            </p:nvSpPr>
            <p:spPr>
              <a:xfrm rot="10800000" flipH="1">
                <a:off x="1782107" y="-2379583"/>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grpSp>
        <p:sp>
          <p:nvSpPr>
            <p:cNvPr id="47" name="TextBox 46">
              <a:extLst>
                <a:ext uri="{FF2B5EF4-FFF2-40B4-BE49-F238E27FC236}">
                  <a16:creationId xmlns:a16="http://schemas.microsoft.com/office/drawing/2014/main" id="{E8121EC7-6D87-424E-A231-9A18675F92E7}"/>
                </a:ext>
              </a:extLst>
            </p:cNvPr>
            <p:cNvSpPr txBox="1"/>
            <p:nvPr/>
          </p:nvSpPr>
          <p:spPr>
            <a:xfrm>
              <a:off x="7861611" y="1833857"/>
              <a:ext cx="797013" cy="261610"/>
            </a:xfrm>
            <a:prstGeom prst="rect">
              <a:avLst/>
            </a:prstGeom>
            <a:noFill/>
          </p:spPr>
          <p:txBody>
            <a:bodyPr wrap="none" rtlCol="0">
              <a:spAutoFit/>
            </a:bodyPr>
            <a:lstStyle/>
            <a:p>
              <a:r>
                <a:rPr lang="en-GB" sz="1100" b="1" dirty="0">
                  <a:solidFill>
                    <a:srgbClr val="2774AA"/>
                  </a:solidFill>
                </a:rPr>
                <a:t>Scenario A</a:t>
              </a:r>
            </a:p>
          </p:txBody>
        </p:sp>
        <p:grpSp>
          <p:nvGrpSpPr>
            <p:cNvPr id="48" name="Group 47">
              <a:extLst>
                <a:ext uri="{FF2B5EF4-FFF2-40B4-BE49-F238E27FC236}">
                  <a16:creationId xmlns:a16="http://schemas.microsoft.com/office/drawing/2014/main" id="{F8B6A409-4118-47D5-9CA2-01768BFA0125}"/>
                </a:ext>
              </a:extLst>
            </p:cNvPr>
            <p:cNvGrpSpPr/>
            <p:nvPr/>
          </p:nvGrpSpPr>
          <p:grpSpPr>
            <a:xfrm flipV="1">
              <a:off x="6187863" y="1191246"/>
              <a:ext cx="2818800" cy="36000"/>
              <a:chOff x="9125737" y="4619950"/>
              <a:chExt cx="2818800" cy="36000"/>
            </a:xfrm>
          </p:grpSpPr>
          <p:sp>
            <p:nvSpPr>
              <p:cNvPr id="49" name="Rectangle 48">
                <a:extLst>
                  <a:ext uri="{FF2B5EF4-FFF2-40B4-BE49-F238E27FC236}">
                    <a16:creationId xmlns:a16="http://schemas.microsoft.com/office/drawing/2014/main" id="{B2CDFF16-E88A-4DA4-80D9-D4271F569627}"/>
                  </a:ext>
                </a:extLst>
              </p:cNvPr>
              <p:cNvSpPr/>
              <p:nvPr/>
            </p:nvSpPr>
            <p:spPr>
              <a:xfrm rot="10800000">
                <a:off x="9125737" y="4619951"/>
                <a:ext cx="2818800" cy="12914"/>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50" name="Rectangle 49">
                <a:extLst>
                  <a:ext uri="{FF2B5EF4-FFF2-40B4-BE49-F238E27FC236}">
                    <a16:creationId xmlns:a16="http://schemas.microsoft.com/office/drawing/2014/main" id="{34D5BE41-CE60-4B66-933A-C4A554A32098}"/>
                  </a:ext>
                </a:extLst>
              </p:cNvPr>
              <p:cNvSpPr/>
              <p:nvPr/>
            </p:nvSpPr>
            <p:spPr>
              <a:xfrm rot="5400000">
                <a:off x="9114261" y="4631426"/>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51" name="Rectangle 50">
                <a:extLst>
                  <a:ext uri="{FF2B5EF4-FFF2-40B4-BE49-F238E27FC236}">
                    <a16:creationId xmlns:a16="http://schemas.microsoft.com/office/drawing/2014/main" id="{5EC74941-9F47-4EF8-955E-E161F0C8F38A}"/>
                  </a:ext>
                </a:extLst>
              </p:cNvPr>
              <p:cNvSpPr/>
              <p:nvPr/>
            </p:nvSpPr>
            <p:spPr>
              <a:xfrm rot="5400000">
                <a:off x="9394836" y="4631426"/>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52" name="Rectangle 51">
                <a:extLst>
                  <a:ext uri="{FF2B5EF4-FFF2-40B4-BE49-F238E27FC236}">
                    <a16:creationId xmlns:a16="http://schemas.microsoft.com/office/drawing/2014/main" id="{95D5C4C8-0D54-47DF-98D6-627D639349A6}"/>
                  </a:ext>
                </a:extLst>
              </p:cNvPr>
              <p:cNvSpPr/>
              <p:nvPr/>
            </p:nvSpPr>
            <p:spPr>
              <a:xfrm rot="5400000">
                <a:off x="9675411" y="4631426"/>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53" name="Rectangle 52">
                <a:extLst>
                  <a:ext uri="{FF2B5EF4-FFF2-40B4-BE49-F238E27FC236}">
                    <a16:creationId xmlns:a16="http://schemas.microsoft.com/office/drawing/2014/main" id="{B6A9AE2C-5683-484E-9E5B-082E9BC1E7D1}"/>
                  </a:ext>
                </a:extLst>
              </p:cNvPr>
              <p:cNvSpPr/>
              <p:nvPr/>
            </p:nvSpPr>
            <p:spPr>
              <a:xfrm rot="5400000">
                <a:off x="9955986" y="4631426"/>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54" name="Rectangle 53">
                <a:extLst>
                  <a:ext uri="{FF2B5EF4-FFF2-40B4-BE49-F238E27FC236}">
                    <a16:creationId xmlns:a16="http://schemas.microsoft.com/office/drawing/2014/main" id="{C9BB3461-783D-4B22-986D-815E3755A392}"/>
                  </a:ext>
                </a:extLst>
              </p:cNvPr>
              <p:cNvSpPr/>
              <p:nvPr/>
            </p:nvSpPr>
            <p:spPr>
              <a:xfrm rot="5400000">
                <a:off x="10236561" y="4631426"/>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55" name="Rectangle 54">
                <a:extLst>
                  <a:ext uri="{FF2B5EF4-FFF2-40B4-BE49-F238E27FC236}">
                    <a16:creationId xmlns:a16="http://schemas.microsoft.com/office/drawing/2014/main" id="{D911A1F6-0045-4C74-97B5-1213602DD272}"/>
                  </a:ext>
                </a:extLst>
              </p:cNvPr>
              <p:cNvSpPr/>
              <p:nvPr/>
            </p:nvSpPr>
            <p:spPr>
              <a:xfrm rot="5400000">
                <a:off x="10517136" y="4631426"/>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56" name="Rectangle 55">
                <a:extLst>
                  <a:ext uri="{FF2B5EF4-FFF2-40B4-BE49-F238E27FC236}">
                    <a16:creationId xmlns:a16="http://schemas.microsoft.com/office/drawing/2014/main" id="{CF32BF9B-2651-4D29-9EF4-ECDEDA5CF84E}"/>
                  </a:ext>
                </a:extLst>
              </p:cNvPr>
              <p:cNvSpPr/>
              <p:nvPr/>
            </p:nvSpPr>
            <p:spPr>
              <a:xfrm rot="5400000">
                <a:off x="10797711" y="4631426"/>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57" name="Rectangle 56">
                <a:extLst>
                  <a:ext uri="{FF2B5EF4-FFF2-40B4-BE49-F238E27FC236}">
                    <a16:creationId xmlns:a16="http://schemas.microsoft.com/office/drawing/2014/main" id="{FCC1FB20-EE50-4E25-BF8B-FB580A887C2C}"/>
                  </a:ext>
                </a:extLst>
              </p:cNvPr>
              <p:cNvSpPr/>
              <p:nvPr/>
            </p:nvSpPr>
            <p:spPr>
              <a:xfrm rot="5400000">
                <a:off x="11078286" y="4631426"/>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58" name="Rectangle 57">
                <a:extLst>
                  <a:ext uri="{FF2B5EF4-FFF2-40B4-BE49-F238E27FC236}">
                    <a16:creationId xmlns:a16="http://schemas.microsoft.com/office/drawing/2014/main" id="{C8961995-8BC8-4CD1-8EE4-0842F2438DEC}"/>
                  </a:ext>
                </a:extLst>
              </p:cNvPr>
              <p:cNvSpPr/>
              <p:nvPr/>
            </p:nvSpPr>
            <p:spPr>
              <a:xfrm rot="5400000">
                <a:off x="11639436" y="4631426"/>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59" name="Rectangle 58">
                <a:extLst>
                  <a:ext uri="{FF2B5EF4-FFF2-40B4-BE49-F238E27FC236}">
                    <a16:creationId xmlns:a16="http://schemas.microsoft.com/office/drawing/2014/main" id="{7F7CFC0C-FAA4-4232-99EC-B97CF3ACDD57}"/>
                  </a:ext>
                </a:extLst>
              </p:cNvPr>
              <p:cNvSpPr/>
              <p:nvPr/>
            </p:nvSpPr>
            <p:spPr>
              <a:xfrm rot="5400000">
                <a:off x="11358861" y="4631426"/>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sp>
            <p:nvSpPr>
              <p:cNvPr id="60" name="Rectangle 59">
                <a:extLst>
                  <a:ext uri="{FF2B5EF4-FFF2-40B4-BE49-F238E27FC236}">
                    <a16:creationId xmlns:a16="http://schemas.microsoft.com/office/drawing/2014/main" id="{DD73C3D8-4563-47DC-BD65-61AFA2DF2594}"/>
                  </a:ext>
                </a:extLst>
              </p:cNvPr>
              <p:cNvSpPr/>
              <p:nvPr/>
            </p:nvSpPr>
            <p:spPr>
              <a:xfrm rot="5400000">
                <a:off x="11920013" y="4631426"/>
                <a:ext cx="36000" cy="130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sz="900">
                  <a:solidFill>
                    <a:prstClr val="white"/>
                  </a:solidFill>
                  <a:latin typeface="Calibri" panose="020F0502020204030204"/>
                </a:endParaRPr>
              </a:p>
            </p:txBody>
          </p:sp>
        </p:grpSp>
      </p:grpSp>
      <p:sp>
        <p:nvSpPr>
          <p:cNvPr id="6" name="Freeform: Shape 5">
            <a:extLst>
              <a:ext uri="{FF2B5EF4-FFF2-40B4-BE49-F238E27FC236}">
                <a16:creationId xmlns:a16="http://schemas.microsoft.com/office/drawing/2014/main" id="{BFD4A3EA-F5D1-4D21-8002-CBA9EA42D1D0}"/>
              </a:ext>
            </a:extLst>
          </p:cNvPr>
          <p:cNvSpPr>
            <a:spLocks noChangeAspect="1"/>
          </p:cNvSpPr>
          <p:nvPr/>
        </p:nvSpPr>
        <p:spPr>
          <a:xfrm>
            <a:off x="3884672" y="630743"/>
            <a:ext cx="4198373" cy="4002028"/>
          </a:xfrm>
          <a:custGeom>
            <a:avLst/>
            <a:gdLst>
              <a:gd name="connsiteX0" fmla="*/ 3714705 w 4198373"/>
              <a:gd name="connsiteY0" fmla="*/ 3689083 h 4002028"/>
              <a:gd name="connsiteX1" fmla="*/ 3713540 w 4198373"/>
              <a:gd name="connsiteY1" fmla="*/ 4002028 h 4002028"/>
              <a:gd name="connsiteX2" fmla="*/ 3713540 w 4198373"/>
              <a:gd name="connsiteY2" fmla="*/ 4002028 h 4002028"/>
              <a:gd name="connsiteX3" fmla="*/ 3714704 w 4198373"/>
              <a:gd name="connsiteY3" fmla="*/ 3689084 h 4002028"/>
              <a:gd name="connsiteX4" fmla="*/ 4101212 w 4198373"/>
              <a:gd name="connsiteY4" fmla="*/ 3097429 h 4002028"/>
              <a:gd name="connsiteX5" fmla="*/ 4198373 w 4198373"/>
              <a:gd name="connsiteY5" fmla="*/ 3558490 h 4002028"/>
              <a:gd name="connsiteX6" fmla="*/ 4103001 w 4198373"/>
              <a:gd name="connsiteY6" fmla="*/ 3522430 h 4002028"/>
              <a:gd name="connsiteX7" fmla="*/ 4080820 w 4198373"/>
              <a:gd name="connsiteY7" fmla="*/ 3560211 h 4002028"/>
              <a:gd name="connsiteX8" fmla="*/ 3917439 w 4198373"/>
              <a:gd name="connsiteY8" fmla="*/ 3786212 h 4002028"/>
              <a:gd name="connsiteX9" fmla="*/ 3761147 w 4198373"/>
              <a:gd name="connsiteY9" fmla="*/ 3954235 h 4002028"/>
              <a:gd name="connsiteX10" fmla="*/ 3762337 w 4198373"/>
              <a:gd name="connsiteY10" fmla="*/ 3634450 h 4002028"/>
              <a:gd name="connsiteX11" fmla="*/ 3898993 w 4198373"/>
              <a:gd name="connsiteY11" fmla="*/ 3445418 h 4002028"/>
              <a:gd name="connsiteX12" fmla="*/ 3899052 w 4198373"/>
              <a:gd name="connsiteY12" fmla="*/ 3445317 h 4002028"/>
              <a:gd name="connsiteX13" fmla="*/ 3820924 w 4198373"/>
              <a:gd name="connsiteY13" fmla="*/ 3415777 h 4002028"/>
              <a:gd name="connsiteX14" fmla="*/ 0 w 4198373"/>
              <a:gd name="connsiteY14" fmla="*/ 2922456 h 4002028"/>
              <a:gd name="connsiteX15" fmla="*/ 279708 w 4198373"/>
              <a:gd name="connsiteY15" fmla="*/ 3085336 h 4002028"/>
              <a:gd name="connsiteX16" fmla="*/ 298248 w 4198373"/>
              <a:gd name="connsiteY16" fmla="*/ 3139610 h 4002028"/>
              <a:gd name="connsiteX17" fmla="*/ 412731 w 4198373"/>
              <a:gd name="connsiteY17" fmla="*/ 3371854 h 4002028"/>
              <a:gd name="connsiteX18" fmla="*/ 433776 w 4198373"/>
              <a:gd name="connsiteY18" fmla="*/ 3405570 h 4002028"/>
              <a:gd name="connsiteX19" fmla="*/ 510632 w 4198373"/>
              <a:gd name="connsiteY19" fmla="*/ 3362460 h 4002028"/>
              <a:gd name="connsiteX20" fmla="*/ 574336 w 4198373"/>
              <a:gd name="connsiteY20" fmla="*/ 3781803 h 4002028"/>
              <a:gd name="connsiteX21" fmla="*/ 361845 w 4198373"/>
              <a:gd name="connsiteY21" fmla="*/ 3668344 h 4002028"/>
              <a:gd name="connsiteX22" fmla="*/ 355619 w 4198373"/>
              <a:gd name="connsiteY22" fmla="*/ 3674742 h 4002028"/>
              <a:gd name="connsiteX23" fmla="*/ 343517 w 4198373"/>
              <a:gd name="connsiteY23" fmla="*/ 3658558 h 4002028"/>
              <a:gd name="connsiteX24" fmla="*/ 158688 w 4198373"/>
              <a:gd name="connsiteY24" fmla="*/ 3559870 h 4002028"/>
              <a:gd name="connsiteX25" fmla="*/ 246148 w 4198373"/>
              <a:gd name="connsiteY25" fmla="*/ 3510812 h 4002028"/>
              <a:gd name="connsiteX26" fmla="*/ 226212 w 4198373"/>
              <a:gd name="connsiteY26" fmla="*/ 3478874 h 4002028"/>
              <a:gd name="connsiteX27" fmla="*/ 6054 w 4198373"/>
              <a:gd name="connsiteY27" fmla="*/ 2948139 h 4002028"/>
              <a:gd name="connsiteX28" fmla="*/ 1605335 w 4198373"/>
              <a:gd name="connsiteY28" fmla="*/ 185397 h 4002028"/>
              <a:gd name="connsiteX29" fmla="*/ 1585519 w 4198373"/>
              <a:gd name="connsiteY29" fmla="*/ 194084 h 4002028"/>
              <a:gd name="connsiteX30" fmla="*/ 1581241 w 4198373"/>
              <a:gd name="connsiteY30" fmla="*/ 191592 h 4002028"/>
              <a:gd name="connsiteX31" fmla="*/ 2212939 w 4198373"/>
              <a:gd name="connsiteY31" fmla="*/ 0 h 4002028"/>
              <a:gd name="connsiteX32" fmla="*/ 2231208 w 4198373"/>
              <a:gd name="connsiteY32" fmla="*/ 111699 h 4002028"/>
              <a:gd name="connsiteX33" fmla="*/ 2408101 w 4198373"/>
              <a:gd name="connsiteY33" fmla="*/ 120631 h 4002028"/>
              <a:gd name="connsiteX34" fmla="*/ 2617753 w 4198373"/>
              <a:gd name="connsiteY34" fmla="*/ 151958 h 4002028"/>
              <a:gd name="connsiteX35" fmla="*/ 2780696 w 4198373"/>
              <a:gd name="connsiteY35" fmla="*/ 192237 h 4002028"/>
              <a:gd name="connsiteX36" fmla="*/ 2501892 w 4198373"/>
              <a:gd name="connsiteY36" fmla="*/ 351824 h 4002028"/>
              <a:gd name="connsiteX37" fmla="*/ 2386118 w 4198373"/>
              <a:gd name="connsiteY37" fmla="*/ 334525 h 4002028"/>
              <a:gd name="connsiteX38" fmla="*/ 2266665 w 4198373"/>
              <a:gd name="connsiteY38" fmla="*/ 328494 h 4002028"/>
              <a:gd name="connsiteX39" fmla="*/ 2278071 w 4198373"/>
              <a:gd name="connsiteY39" fmla="*/ 398237 h 4002028"/>
              <a:gd name="connsiteX40" fmla="*/ 1862230 w 4198373"/>
              <a:gd name="connsiteY40" fmla="*/ 314674 h 4002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198373" h="4002028">
                <a:moveTo>
                  <a:pt x="3714705" y="3689083"/>
                </a:moveTo>
                <a:lnTo>
                  <a:pt x="3713540" y="4002028"/>
                </a:lnTo>
                <a:lnTo>
                  <a:pt x="3713540" y="4002028"/>
                </a:lnTo>
                <a:lnTo>
                  <a:pt x="3714704" y="3689084"/>
                </a:lnTo>
                <a:close/>
                <a:moveTo>
                  <a:pt x="4101212" y="3097429"/>
                </a:moveTo>
                <a:lnTo>
                  <a:pt x="4198373" y="3558490"/>
                </a:lnTo>
                <a:lnTo>
                  <a:pt x="4103001" y="3522430"/>
                </a:lnTo>
                <a:lnTo>
                  <a:pt x="4080820" y="3560211"/>
                </a:lnTo>
                <a:cubicBezTo>
                  <a:pt x="4030982" y="3638988"/>
                  <a:pt x="3976387" y="3714456"/>
                  <a:pt x="3917439" y="3786212"/>
                </a:cubicBezTo>
                <a:lnTo>
                  <a:pt x="3761147" y="3954235"/>
                </a:lnTo>
                <a:lnTo>
                  <a:pt x="3762337" y="3634450"/>
                </a:lnTo>
                <a:lnTo>
                  <a:pt x="3898993" y="3445418"/>
                </a:lnTo>
                <a:lnTo>
                  <a:pt x="3899052" y="3445317"/>
                </a:lnTo>
                <a:lnTo>
                  <a:pt x="3820924" y="3415777"/>
                </a:lnTo>
                <a:close/>
                <a:moveTo>
                  <a:pt x="0" y="2922456"/>
                </a:moveTo>
                <a:lnTo>
                  <a:pt x="279708" y="3085336"/>
                </a:lnTo>
                <a:lnTo>
                  <a:pt x="298248" y="3139610"/>
                </a:lnTo>
                <a:cubicBezTo>
                  <a:pt x="331563" y="3219741"/>
                  <a:pt x="369853" y="3297285"/>
                  <a:pt x="412731" y="3371854"/>
                </a:cubicBezTo>
                <a:lnTo>
                  <a:pt x="433776" y="3405570"/>
                </a:lnTo>
                <a:lnTo>
                  <a:pt x="510632" y="3362460"/>
                </a:lnTo>
                <a:lnTo>
                  <a:pt x="574336" y="3781803"/>
                </a:lnTo>
                <a:lnTo>
                  <a:pt x="361845" y="3668344"/>
                </a:lnTo>
                <a:lnTo>
                  <a:pt x="355619" y="3674742"/>
                </a:lnTo>
                <a:lnTo>
                  <a:pt x="343517" y="3658558"/>
                </a:lnTo>
                <a:lnTo>
                  <a:pt x="158688" y="3559870"/>
                </a:lnTo>
                <a:lnTo>
                  <a:pt x="246148" y="3510812"/>
                </a:lnTo>
                <a:lnTo>
                  <a:pt x="226212" y="3478874"/>
                </a:lnTo>
                <a:cubicBezTo>
                  <a:pt x="131395" y="3313978"/>
                  <a:pt x="56872" y="3135930"/>
                  <a:pt x="6054" y="2948139"/>
                </a:cubicBezTo>
                <a:close/>
                <a:moveTo>
                  <a:pt x="1605335" y="185397"/>
                </a:moveTo>
                <a:lnTo>
                  <a:pt x="1585519" y="194084"/>
                </a:lnTo>
                <a:lnTo>
                  <a:pt x="1581241" y="191592"/>
                </a:lnTo>
                <a:close/>
                <a:moveTo>
                  <a:pt x="2212939" y="0"/>
                </a:moveTo>
                <a:lnTo>
                  <a:pt x="2231208" y="111699"/>
                </a:lnTo>
                <a:lnTo>
                  <a:pt x="2408101" y="120631"/>
                </a:lnTo>
                <a:cubicBezTo>
                  <a:pt x="2479010" y="127833"/>
                  <a:pt x="2548946" y="138327"/>
                  <a:pt x="2617753" y="151958"/>
                </a:cubicBezTo>
                <a:lnTo>
                  <a:pt x="2780696" y="192237"/>
                </a:lnTo>
                <a:lnTo>
                  <a:pt x="2501892" y="351824"/>
                </a:lnTo>
                <a:lnTo>
                  <a:pt x="2386118" y="334525"/>
                </a:lnTo>
                <a:lnTo>
                  <a:pt x="2266665" y="328494"/>
                </a:lnTo>
                <a:lnTo>
                  <a:pt x="2278071" y="398237"/>
                </a:lnTo>
                <a:lnTo>
                  <a:pt x="1862230" y="314674"/>
                </a:lnTo>
                <a:close/>
              </a:path>
            </a:pathLst>
          </a:custGeom>
          <a:solidFill>
            <a:srgbClr val="C6DCF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solidFill>
                <a:schemeClr val="tx1"/>
              </a:solidFill>
            </a:endParaRPr>
          </a:p>
        </p:txBody>
      </p:sp>
      <p:sp>
        <p:nvSpPr>
          <p:cNvPr id="8" name="Freeform: Shape 7">
            <a:extLst>
              <a:ext uri="{FF2B5EF4-FFF2-40B4-BE49-F238E27FC236}">
                <a16:creationId xmlns:a16="http://schemas.microsoft.com/office/drawing/2014/main" id="{4CEF6F5E-4808-4B90-9416-4C7CC9A8D9BA}"/>
              </a:ext>
            </a:extLst>
          </p:cNvPr>
          <p:cNvSpPr>
            <a:spLocks noChangeAspect="1"/>
          </p:cNvSpPr>
          <p:nvPr/>
        </p:nvSpPr>
        <p:spPr>
          <a:xfrm>
            <a:off x="3435321" y="270892"/>
            <a:ext cx="5278896" cy="4872782"/>
          </a:xfrm>
          <a:custGeom>
            <a:avLst/>
            <a:gdLst>
              <a:gd name="connsiteX0" fmla="*/ 152039 w 5278896"/>
              <a:gd name="connsiteY0" fmla="*/ 3167903 h 4872782"/>
              <a:gd name="connsiteX1" fmla="*/ 449088 w 5278896"/>
              <a:gd name="connsiteY1" fmla="*/ 3539505 h 4872782"/>
              <a:gd name="connsiteX2" fmla="*/ 364425 w 5278896"/>
              <a:gd name="connsiteY2" fmla="*/ 3554434 h 4872782"/>
              <a:gd name="connsiteX3" fmla="*/ 402575 w 5278896"/>
              <a:gd name="connsiteY3" fmla="*/ 3658668 h 4872782"/>
              <a:gd name="connsiteX4" fmla="*/ 1003898 w 5278896"/>
              <a:gd name="connsiteY4" fmla="*/ 4506122 h 4872782"/>
              <a:gd name="connsiteX5" fmla="*/ 1053993 w 5278896"/>
              <a:gd name="connsiteY5" fmla="*/ 4548479 h 4872782"/>
              <a:gd name="connsiteX6" fmla="*/ 1052786 w 5278896"/>
              <a:gd name="connsiteY6" fmla="*/ 4872782 h 4872782"/>
              <a:gd name="connsiteX7" fmla="*/ 979171 w 5278896"/>
              <a:gd name="connsiteY7" fmla="*/ 4819094 h 4872782"/>
              <a:gd name="connsiteX8" fmla="*/ 167507 w 5278896"/>
              <a:gd name="connsiteY8" fmla="*/ 3757971 h 4872782"/>
              <a:gd name="connsiteX9" fmla="*/ 109465 w 5278896"/>
              <a:gd name="connsiteY9" fmla="*/ 3599390 h 4872782"/>
              <a:gd name="connsiteX10" fmla="*/ 0 w 5278896"/>
              <a:gd name="connsiteY10" fmla="*/ 3618692 h 4872782"/>
              <a:gd name="connsiteX11" fmla="*/ 5278896 w 5278896"/>
              <a:gd name="connsiteY11" fmla="*/ 3015326 h 4872782"/>
              <a:gd name="connsiteX12" fmla="*/ 5255412 w 5278896"/>
              <a:gd name="connsiteY12" fmla="*/ 3191384 h 4872782"/>
              <a:gd name="connsiteX13" fmla="*/ 4687480 w 5278896"/>
              <a:gd name="connsiteY13" fmla="*/ 4416981 h 4872782"/>
              <a:gd name="connsiteX14" fmla="*/ 4686431 w 5278896"/>
              <a:gd name="connsiteY14" fmla="*/ 4418136 h 4872782"/>
              <a:gd name="connsiteX15" fmla="*/ 4734619 w 5278896"/>
              <a:gd name="connsiteY15" fmla="*/ 4501601 h 4872782"/>
              <a:gd name="connsiteX16" fmla="*/ 4259016 w 5278896"/>
              <a:gd name="connsiteY16" fmla="*/ 4512909 h 4872782"/>
              <a:gd name="connsiteX17" fmla="*/ 4506611 w 5278896"/>
              <a:gd name="connsiteY17" fmla="*/ 4106679 h 4872782"/>
              <a:gd name="connsiteX18" fmla="*/ 4547870 w 5278896"/>
              <a:gd name="connsiteY18" fmla="*/ 4178143 h 4872782"/>
              <a:gd name="connsiteX19" fmla="*/ 4629620 w 5278896"/>
              <a:gd name="connsiteY19" fmla="*/ 4068820 h 4872782"/>
              <a:gd name="connsiteX20" fmla="*/ 4980163 w 5278896"/>
              <a:gd name="connsiteY20" fmla="*/ 3264106 h 4872782"/>
              <a:gd name="connsiteX21" fmla="*/ 4996893 w 5278896"/>
              <a:gd name="connsiteY21" fmla="*/ 3176744 h 4872782"/>
              <a:gd name="connsiteX22" fmla="*/ 3171482 w 5278896"/>
              <a:gd name="connsiteY22" fmla="*/ 0 h 4872782"/>
              <a:gd name="connsiteX23" fmla="*/ 3485028 w 5278896"/>
              <a:gd name="connsiteY23" fmla="*/ 357793 h 4872782"/>
              <a:gd name="connsiteX24" fmla="*/ 3014522 w 5278896"/>
              <a:gd name="connsiteY24" fmla="*/ 428152 h 4872782"/>
              <a:gd name="connsiteX25" fmla="*/ 3045790 w 5278896"/>
              <a:gd name="connsiteY25" fmla="*/ 342860 h 4872782"/>
              <a:gd name="connsiteX26" fmla="*/ 2874287 w 5278896"/>
              <a:gd name="connsiteY26" fmla="*/ 316686 h 4872782"/>
              <a:gd name="connsiteX27" fmla="*/ 2627409 w 5278896"/>
              <a:gd name="connsiteY27" fmla="*/ 304219 h 4872782"/>
              <a:gd name="connsiteX28" fmla="*/ 1952082 w 5278896"/>
              <a:gd name="connsiteY28" fmla="*/ 399929 h 4872782"/>
              <a:gd name="connsiteX29" fmla="*/ 1837587 w 5278896"/>
              <a:gd name="connsiteY29" fmla="*/ 439054 h 4872782"/>
              <a:gd name="connsiteX30" fmla="*/ 1556652 w 5278896"/>
              <a:gd name="connsiteY30" fmla="*/ 275459 h 4872782"/>
              <a:gd name="connsiteX31" fmla="*/ 1648498 w 5278896"/>
              <a:gd name="connsiteY31" fmla="*/ 234282 h 4872782"/>
              <a:gd name="connsiteX32" fmla="*/ 2627409 w 5278896"/>
              <a:gd name="connsiteY32" fmla="*/ 49102 h 4872782"/>
              <a:gd name="connsiteX33" fmla="*/ 2900371 w 5278896"/>
              <a:gd name="connsiteY33" fmla="*/ 62886 h 4872782"/>
              <a:gd name="connsiteX34" fmla="*/ 3135285 w 5278896"/>
              <a:gd name="connsiteY34" fmla="*/ 98738 h 4872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278896" h="4872782">
                <a:moveTo>
                  <a:pt x="152039" y="3167903"/>
                </a:moveTo>
                <a:lnTo>
                  <a:pt x="449088" y="3539505"/>
                </a:lnTo>
                <a:lnTo>
                  <a:pt x="364425" y="3554434"/>
                </a:lnTo>
                <a:lnTo>
                  <a:pt x="402575" y="3658668"/>
                </a:lnTo>
                <a:cubicBezTo>
                  <a:pt x="540033" y="3983655"/>
                  <a:pt x="746618" y="4272284"/>
                  <a:pt x="1003898" y="4506122"/>
                </a:cubicBezTo>
                <a:lnTo>
                  <a:pt x="1053993" y="4548479"/>
                </a:lnTo>
                <a:lnTo>
                  <a:pt x="1052786" y="4872782"/>
                </a:lnTo>
                <a:lnTo>
                  <a:pt x="979171" y="4819094"/>
                </a:lnTo>
                <a:cubicBezTo>
                  <a:pt x="626161" y="4541678"/>
                  <a:pt x="344818" y="4177182"/>
                  <a:pt x="167507" y="3757971"/>
                </a:cubicBezTo>
                <a:lnTo>
                  <a:pt x="109465" y="3599390"/>
                </a:lnTo>
                <a:lnTo>
                  <a:pt x="0" y="3618692"/>
                </a:lnTo>
                <a:close/>
                <a:moveTo>
                  <a:pt x="5278896" y="3015326"/>
                </a:moveTo>
                <a:lnTo>
                  <a:pt x="5255412" y="3191384"/>
                </a:lnTo>
                <a:cubicBezTo>
                  <a:pt x="5173215" y="3651549"/>
                  <a:pt x="4973117" y="4070870"/>
                  <a:pt x="4687480" y="4416981"/>
                </a:cubicBezTo>
                <a:lnTo>
                  <a:pt x="4686431" y="4418136"/>
                </a:lnTo>
                <a:lnTo>
                  <a:pt x="4734619" y="4501601"/>
                </a:lnTo>
                <a:lnTo>
                  <a:pt x="4259016" y="4512909"/>
                </a:lnTo>
                <a:lnTo>
                  <a:pt x="4506611" y="4106679"/>
                </a:lnTo>
                <a:lnTo>
                  <a:pt x="4547870" y="4178143"/>
                </a:lnTo>
                <a:lnTo>
                  <a:pt x="4629620" y="4068820"/>
                </a:lnTo>
                <a:cubicBezTo>
                  <a:pt x="4792340" y="3827964"/>
                  <a:pt x="4912743" y="3556170"/>
                  <a:pt x="4980163" y="3264106"/>
                </a:cubicBezTo>
                <a:lnTo>
                  <a:pt x="4996893" y="3176744"/>
                </a:lnTo>
                <a:close/>
                <a:moveTo>
                  <a:pt x="3171482" y="0"/>
                </a:moveTo>
                <a:lnTo>
                  <a:pt x="3485028" y="357793"/>
                </a:lnTo>
                <a:lnTo>
                  <a:pt x="3014522" y="428152"/>
                </a:lnTo>
                <a:lnTo>
                  <a:pt x="3045790" y="342860"/>
                </a:lnTo>
                <a:lnTo>
                  <a:pt x="2874287" y="316686"/>
                </a:lnTo>
                <a:cubicBezTo>
                  <a:pt x="2793116" y="308442"/>
                  <a:pt x="2710756" y="304219"/>
                  <a:pt x="2627409" y="304219"/>
                </a:cubicBezTo>
                <a:cubicBezTo>
                  <a:pt x="2392998" y="304219"/>
                  <a:pt x="2166389" y="337623"/>
                  <a:pt x="1952082" y="399929"/>
                </a:cubicBezTo>
                <a:lnTo>
                  <a:pt x="1837587" y="439054"/>
                </a:lnTo>
                <a:lnTo>
                  <a:pt x="1556652" y="275459"/>
                </a:lnTo>
                <a:lnTo>
                  <a:pt x="1648498" y="234282"/>
                </a:lnTo>
                <a:cubicBezTo>
                  <a:pt x="1951603" y="114760"/>
                  <a:pt x="2281839" y="49102"/>
                  <a:pt x="2627409" y="49102"/>
                </a:cubicBezTo>
                <a:cubicBezTo>
                  <a:pt x="2719562" y="49102"/>
                  <a:pt x="2810624" y="53771"/>
                  <a:pt x="2900371" y="62886"/>
                </a:cubicBezTo>
                <a:lnTo>
                  <a:pt x="3135285" y="98738"/>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solidFill>
                <a:schemeClr val="tx1"/>
              </a:solidFill>
            </a:endParaRPr>
          </a:p>
        </p:txBody>
      </p:sp>
      <p:sp>
        <p:nvSpPr>
          <p:cNvPr id="13" name="Freeform: Shape 12">
            <a:extLst>
              <a:ext uri="{FF2B5EF4-FFF2-40B4-BE49-F238E27FC236}">
                <a16:creationId xmlns:a16="http://schemas.microsoft.com/office/drawing/2014/main" id="{10C5D73A-6D35-4153-8875-16C48A131A0B}"/>
              </a:ext>
            </a:extLst>
          </p:cNvPr>
          <p:cNvSpPr>
            <a:spLocks noChangeAspect="1"/>
          </p:cNvSpPr>
          <p:nvPr/>
        </p:nvSpPr>
        <p:spPr>
          <a:xfrm rot="7200000">
            <a:off x="4373603" y="2714046"/>
            <a:ext cx="3733124" cy="3526898"/>
          </a:xfrm>
          <a:custGeom>
            <a:avLst/>
            <a:gdLst>
              <a:gd name="connsiteX0" fmla="*/ 1888752 w 3733124"/>
              <a:gd name="connsiteY0" fmla="*/ 2795983 h 3526898"/>
              <a:gd name="connsiteX1" fmla="*/ 1894575 w 3733124"/>
              <a:gd name="connsiteY1" fmla="*/ 2712475 h 3526898"/>
              <a:gd name="connsiteX2" fmla="*/ 1883203 w 3733124"/>
              <a:gd name="connsiteY2" fmla="*/ 2662236 h 3526898"/>
              <a:gd name="connsiteX3" fmla="*/ 1861405 w 3733124"/>
              <a:gd name="connsiteY3" fmla="*/ 2613832 h 3526898"/>
              <a:gd name="connsiteX4" fmla="*/ 1830385 w 3733124"/>
              <a:gd name="connsiteY4" fmla="*/ 2570753 h 3526898"/>
              <a:gd name="connsiteX5" fmla="*/ 1795664 w 3733124"/>
              <a:gd name="connsiteY5" fmla="*/ 2538652 h 3526898"/>
              <a:gd name="connsiteX6" fmla="*/ 1794169 w 3733124"/>
              <a:gd name="connsiteY6" fmla="*/ 2537270 h 3526898"/>
              <a:gd name="connsiteX7" fmla="*/ 1830386 w 3733124"/>
              <a:gd name="connsiteY7" fmla="*/ 2570753 h 3526898"/>
              <a:gd name="connsiteX8" fmla="*/ 1861406 w 3733124"/>
              <a:gd name="connsiteY8" fmla="*/ 2613832 h 3526898"/>
              <a:gd name="connsiteX9" fmla="*/ 1894575 w 3733124"/>
              <a:gd name="connsiteY9" fmla="*/ 2712475 h 3526898"/>
              <a:gd name="connsiteX10" fmla="*/ 1589437 w 3733124"/>
              <a:gd name="connsiteY10" fmla="*/ 2487590 h 3526898"/>
              <a:gd name="connsiteX11" fmla="*/ 1602045 w 3733124"/>
              <a:gd name="connsiteY11" fmla="*/ 2484736 h 3526898"/>
              <a:gd name="connsiteX12" fmla="*/ 1640595 w 3733124"/>
              <a:gd name="connsiteY12" fmla="*/ 2483721 h 3526898"/>
              <a:gd name="connsiteX13" fmla="*/ 1602045 w 3733124"/>
              <a:gd name="connsiteY13" fmla="*/ 2484736 h 3526898"/>
              <a:gd name="connsiteX14" fmla="*/ 1765478 w 3733124"/>
              <a:gd name="connsiteY14" fmla="*/ 2971835 h 3526898"/>
              <a:gd name="connsiteX15" fmla="*/ 1843525 w 3733124"/>
              <a:gd name="connsiteY15" fmla="*/ 2902993 h 3526898"/>
              <a:gd name="connsiteX16" fmla="*/ 1857817 w 3733124"/>
              <a:gd name="connsiteY16" fmla="*/ 2879678 h 3526898"/>
              <a:gd name="connsiteX17" fmla="*/ 1843525 w 3733124"/>
              <a:gd name="connsiteY17" fmla="*/ 2902993 h 3526898"/>
              <a:gd name="connsiteX18" fmla="*/ 1765478 w 3733124"/>
              <a:gd name="connsiteY18" fmla="*/ 2971835 h 3526898"/>
              <a:gd name="connsiteX19" fmla="*/ 1699250 w 3733124"/>
              <a:gd name="connsiteY19" fmla="*/ 2997667 h 3526898"/>
              <a:gd name="connsiteX20" fmla="*/ 1717075 w 3733124"/>
              <a:gd name="connsiteY20" fmla="*/ 2993633 h 3526898"/>
              <a:gd name="connsiteX21" fmla="*/ 1741850 w 3733124"/>
              <a:gd name="connsiteY21" fmla="*/ 2982476 h 3526898"/>
              <a:gd name="connsiteX22" fmla="*/ 1765478 w 3733124"/>
              <a:gd name="connsiteY22" fmla="*/ 2971835 h 3526898"/>
              <a:gd name="connsiteX23" fmla="*/ 1717075 w 3733124"/>
              <a:gd name="connsiteY23" fmla="*/ 2993633 h 3526898"/>
              <a:gd name="connsiteX24" fmla="*/ 1395024 w 3733124"/>
              <a:gd name="connsiteY24" fmla="*/ 2641998 h 3526898"/>
              <a:gd name="connsiteX25" fmla="*/ 1398883 w 3733124"/>
              <a:gd name="connsiteY25" fmla="*/ 2629933 h 3526898"/>
              <a:gd name="connsiteX26" fmla="*/ 1403128 w 3733124"/>
              <a:gd name="connsiteY26" fmla="*/ 2623716 h 3526898"/>
              <a:gd name="connsiteX27" fmla="*/ 1375787 w 3733124"/>
              <a:gd name="connsiteY27" fmla="*/ 2709149 h 3526898"/>
              <a:gd name="connsiteX28" fmla="*/ 1375951 w 3733124"/>
              <a:gd name="connsiteY28" fmla="*/ 2701616 h 3526898"/>
              <a:gd name="connsiteX29" fmla="*/ 1379787 w 3733124"/>
              <a:gd name="connsiteY29" fmla="*/ 2689624 h 3526898"/>
              <a:gd name="connsiteX30" fmla="*/ 1586450 w 3733124"/>
              <a:gd name="connsiteY30" fmla="*/ 3151748 h 3526898"/>
              <a:gd name="connsiteX31" fmla="*/ 1581665 w 3733124"/>
              <a:gd name="connsiteY31" fmla="*/ 3107409 h 3526898"/>
              <a:gd name="connsiteX32" fmla="*/ 1639607 w 3733124"/>
              <a:gd name="connsiteY32" fmla="*/ 3018952 h 3526898"/>
              <a:gd name="connsiteX33" fmla="*/ 1655410 w 3733124"/>
              <a:gd name="connsiteY33" fmla="*/ 3011902 h 3526898"/>
              <a:gd name="connsiteX34" fmla="*/ 1673109 w 3733124"/>
              <a:gd name="connsiteY34" fmla="*/ 3004004 h 3526898"/>
              <a:gd name="connsiteX35" fmla="*/ 1639608 w 3733124"/>
              <a:gd name="connsiteY35" fmla="*/ 3018953 h 3526898"/>
              <a:gd name="connsiteX36" fmla="*/ 1581666 w 3733124"/>
              <a:gd name="connsiteY36" fmla="*/ 3107410 h 3526898"/>
              <a:gd name="connsiteX37" fmla="*/ 1384690 w 3733124"/>
              <a:gd name="connsiteY37" fmla="*/ 2839063 h 3526898"/>
              <a:gd name="connsiteX38" fmla="*/ 1384629 w 3733124"/>
              <a:gd name="connsiteY38" fmla="*/ 2837579 h 3526898"/>
              <a:gd name="connsiteX39" fmla="*/ 1384595 w 3733124"/>
              <a:gd name="connsiteY39" fmla="*/ 2837102 h 3526898"/>
              <a:gd name="connsiteX40" fmla="*/ 1384629 w 3733124"/>
              <a:gd name="connsiteY40" fmla="*/ 2837579 h 3526898"/>
              <a:gd name="connsiteX41" fmla="*/ 1360349 w 3733124"/>
              <a:gd name="connsiteY41" fmla="*/ 2931556 h 3526898"/>
              <a:gd name="connsiteX42" fmla="*/ 1368074 w 3733124"/>
              <a:gd name="connsiteY42" fmla="*/ 2921056 h 3526898"/>
              <a:gd name="connsiteX43" fmla="*/ 1365991 w 3733124"/>
              <a:gd name="connsiteY43" fmla="*/ 2925535 h 3526898"/>
              <a:gd name="connsiteX44" fmla="*/ 1327046 w 3733124"/>
              <a:gd name="connsiteY44" fmla="*/ 2964743 h 3526898"/>
              <a:gd name="connsiteX45" fmla="*/ 1337469 w 3733124"/>
              <a:gd name="connsiteY45" fmla="*/ 2955972 h 3526898"/>
              <a:gd name="connsiteX46" fmla="*/ 1331509 w 3733124"/>
              <a:gd name="connsiteY46" fmla="*/ 2962332 h 3526898"/>
              <a:gd name="connsiteX47" fmla="*/ 1283407 w 3733124"/>
              <a:gd name="connsiteY47" fmla="*/ 2987650 h 3526898"/>
              <a:gd name="connsiteX48" fmla="*/ 1285115 w 3733124"/>
              <a:gd name="connsiteY48" fmla="*/ 2987385 h 3526898"/>
              <a:gd name="connsiteX49" fmla="*/ 1285117 w 3733124"/>
              <a:gd name="connsiteY49" fmla="*/ 2987384 h 3526898"/>
              <a:gd name="connsiteX50" fmla="*/ 1285115 w 3733124"/>
              <a:gd name="connsiteY50" fmla="*/ 2987385 h 3526898"/>
              <a:gd name="connsiteX51" fmla="*/ 26563 w 3733124"/>
              <a:gd name="connsiteY51" fmla="*/ 1889892 h 3526898"/>
              <a:gd name="connsiteX52" fmla="*/ 35155 w 3733124"/>
              <a:gd name="connsiteY52" fmla="*/ 1643917 h 3526898"/>
              <a:gd name="connsiteX53" fmla="*/ 393158 w 3733124"/>
              <a:gd name="connsiteY53" fmla="*/ 1547990 h 3526898"/>
              <a:gd name="connsiteX54" fmla="*/ 436237 w 3733124"/>
              <a:gd name="connsiteY54" fmla="*/ 1579010 h 3526898"/>
              <a:gd name="connsiteX55" fmla="*/ 458462 w 3733124"/>
              <a:gd name="connsiteY55" fmla="*/ 1603049 h 3526898"/>
              <a:gd name="connsiteX56" fmla="*/ 496423 w 3733124"/>
              <a:gd name="connsiteY56" fmla="*/ 1632663 h 3526898"/>
              <a:gd name="connsiteX57" fmla="*/ 671084 w 3733124"/>
              <a:gd name="connsiteY57" fmla="*/ 1578131 h 3526898"/>
              <a:gd name="connsiteX58" fmla="*/ 691852 w 3733124"/>
              <a:gd name="connsiteY58" fmla="*/ 1527666 h 3526898"/>
              <a:gd name="connsiteX59" fmla="*/ 691852 w 3733124"/>
              <a:gd name="connsiteY59" fmla="*/ 870413 h 3526898"/>
              <a:gd name="connsiteX60" fmla="*/ 2212488 w 3733124"/>
              <a:gd name="connsiteY60" fmla="*/ 0 h 3526898"/>
              <a:gd name="connsiteX61" fmla="*/ 3733124 w 3733124"/>
              <a:gd name="connsiteY61" fmla="*/ 870413 h 3526898"/>
              <a:gd name="connsiteX62" fmla="*/ 3733124 w 3733124"/>
              <a:gd name="connsiteY62" fmla="*/ 2657465 h 3526898"/>
              <a:gd name="connsiteX63" fmla="*/ 2214201 w 3733124"/>
              <a:gd name="connsiteY63" fmla="*/ 3526898 h 3526898"/>
              <a:gd name="connsiteX64" fmla="*/ 1647218 w 3733124"/>
              <a:gd name="connsiteY64" fmla="*/ 3199550 h 3526898"/>
              <a:gd name="connsiteX65" fmla="*/ 1634295 w 3733124"/>
              <a:gd name="connsiteY65" fmla="*/ 3152906 h 3526898"/>
              <a:gd name="connsiteX66" fmla="*/ 1695517 w 3733124"/>
              <a:gd name="connsiteY66" fmla="*/ 3042333 h 3526898"/>
              <a:gd name="connsiteX67" fmla="*/ 1694873 w 3733124"/>
              <a:gd name="connsiteY67" fmla="*/ 3041956 h 3526898"/>
              <a:gd name="connsiteX68" fmla="*/ 1730452 w 3733124"/>
              <a:gd name="connsiteY68" fmla="*/ 3033903 h 3526898"/>
              <a:gd name="connsiteX69" fmla="*/ 1786691 w 3733124"/>
              <a:gd name="connsiteY69" fmla="*/ 3008576 h 3526898"/>
              <a:gd name="connsiteX70" fmla="*/ 1898146 w 3733124"/>
              <a:gd name="connsiteY70" fmla="*/ 2592622 h 3526898"/>
              <a:gd name="connsiteX71" fmla="*/ 1482190 w 3733124"/>
              <a:gd name="connsiteY71" fmla="*/ 2481167 h 3526898"/>
              <a:gd name="connsiteX72" fmla="*/ 1332196 w 3733124"/>
              <a:gd name="connsiteY72" fmla="*/ 2782511 h 3526898"/>
              <a:gd name="connsiteX73" fmla="*/ 1344110 w 3733124"/>
              <a:gd name="connsiteY73" fmla="*/ 2835140 h 3526898"/>
              <a:gd name="connsiteX74" fmla="*/ 1343675 w 3733124"/>
              <a:gd name="connsiteY74" fmla="*/ 2834903 h 3526898"/>
              <a:gd name="connsiteX75" fmla="*/ 1269975 w 3733124"/>
              <a:gd name="connsiteY75" fmla="*/ 2941134 h 3526898"/>
              <a:gd name="connsiteX76" fmla="*/ 1222115 w 3733124"/>
              <a:gd name="connsiteY76" fmla="*/ 2954118 h 3526898"/>
              <a:gd name="connsiteX77" fmla="*/ 691852 w 3733124"/>
              <a:gd name="connsiteY77" fmla="*/ 2647969 h 3526898"/>
              <a:gd name="connsiteX78" fmla="*/ 691852 w 3733124"/>
              <a:gd name="connsiteY78" fmla="*/ 2025232 h 3526898"/>
              <a:gd name="connsiteX79" fmla="*/ 681981 w 3733124"/>
              <a:gd name="connsiteY79" fmla="*/ 1999744 h 3526898"/>
              <a:gd name="connsiteX80" fmla="*/ 504035 w 3733124"/>
              <a:gd name="connsiteY80" fmla="*/ 1920601 h 3526898"/>
              <a:gd name="connsiteX81" fmla="*/ 466839 w 3733124"/>
              <a:gd name="connsiteY81" fmla="*/ 1944167 h 3526898"/>
              <a:gd name="connsiteX82" fmla="*/ 453932 w 3733124"/>
              <a:gd name="connsiteY82" fmla="*/ 1952893 h 3526898"/>
              <a:gd name="connsiteX83" fmla="*/ 420242 w 3733124"/>
              <a:gd name="connsiteY83" fmla="*/ 1984040 h 3526898"/>
              <a:gd name="connsiteX84" fmla="*/ 131082 w 3733124"/>
              <a:gd name="connsiteY84" fmla="*/ 2001919 h 3526898"/>
              <a:gd name="connsiteX85" fmla="*/ 26563 w 3733124"/>
              <a:gd name="connsiteY85" fmla="*/ 1889892 h 352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3733124" h="3526898">
                <a:moveTo>
                  <a:pt x="1888752" y="2795983"/>
                </a:moveTo>
                <a:lnTo>
                  <a:pt x="1894575" y="2712475"/>
                </a:lnTo>
                <a:lnTo>
                  <a:pt x="1883203" y="2662236"/>
                </a:lnTo>
                <a:cubicBezTo>
                  <a:pt x="1877696" y="2645715"/>
                  <a:pt x="1870452" y="2629501"/>
                  <a:pt x="1861405" y="2613832"/>
                </a:cubicBezTo>
                <a:cubicBezTo>
                  <a:pt x="1852359" y="2598164"/>
                  <a:pt x="1841939" y="2583782"/>
                  <a:pt x="1830385" y="2570753"/>
                </a:cubicBezTo>
                <a:lnTo>
                  <a:pt x="1795664" y="2538652"/>
                </a:lnTo>
                <a:lnTo>
                  <a:pt x="1794169" y="2537270"/>
                </a:lnTo>
                <a:lnTo>
                  <a:pt x="1830386" y="2570753"/>
                </a:lnTo>
                <a:cubicBezTo>
                  <a:pt x="1841940" y="2583783"/>
                  <a:pt x="1852360" y="2598164"/>
                  <a:pt x="1861406" y="2613832"/>
                </a:cubicBezTo>
                <a:cubicBezTo>
                  <a:pt x="1879498" y="2645170"/>
                  <a:pt x="1890383" y="2678691"/>
                  <a:pt x="1894575" y="2712475"/>
                </a:cubicBezTo>
                <a:close/>
                <a:moveTo>
                  <a:pt x="1589437" y="2487590"/>
                </a:moveTo>
                <a:lnTo>
                  <a:pt x="1602045" y="2484736"/>
                </a:lnTo>
                <a:lnTo>
                  <a:pt x="1640595" y="2483721"/>
                </a:lnTo>
                <a:lnTo>
                  <a:pt x="1602045" y="2484736"/>
                </a:lnTo>
                <a:close/>
                <a:moveTo>
                  <a:pt x="1765478" y="2971835"/>
                </a:moveTo>
                <a:cubicBezTo>
                  <a:pt x="1796815" y="2953742"/>
                  <a:pt x="1823002" y="2930155"/>
                  <a:pt x="1843525" y="2902993"/>
                </a:cubicBezTo>
                <a:lnTo>
                  <a:pt x="1857817" y="2879678"/>
                </a:lnTo>
                <a:lnTo>
                  <a:pt x="1843525" y="2902993"/>
                </a:lnTo>
                <a:cubicBezTo>
                  <a:pt x="1823002" y="2930155"/>
                  <a:pt x="1796815" y="2953742"/>
                  <a:pt x="1765478" y="2971835"/>
                </a:cubicBezTo>
                <a:close/>
                <a:moveTo>
                  <a:pt x="1699250" y="2997667"/>
                </a:moveTo>
                <a:lnTo>
                  <a:pt x="1717075" y="2993633"/>
                </a:lnTo>
                <a:lnTo>
                  <a:pt x="1741850" y="2982476"/>
                </a:lnTo>
                <a:lnTo>
                  <a:pt x="1765478" y="2971835"/>
                </a:lnTo>
                <a:cubicBezTo>
                  <a:pt x="1749809" y="2980882"/>
                  <a:pt x="1733595" y="2988126"/>
                  <a:pt x="1717075" y="2993633"/>
                </a:cubicBezTo>
                <a:close/>
                <a:moveTo>
                  <a:pt x="1395024" y="2641998"/>
                </a:moveTo>
                <a:lnTo>
                  <a:pt x="1398883" y="2629933"/>
                </a:lnTo>
                <a:lnTo>
                  <a:pt x="1403128" y="2623716"/>
                </a:lnTo>
                <a:close/>
                <a:moveTo>
                  <a:pt x="1375787" y="2709149"/>
                </a:moveTo>
                <a:lnTo>
                  <a:pt x="1375951" y="2701616"/>
                </a:lnTo>
                <a:lnTo>
                  <a:pt x="1379787" y="2689624"/>
                </a:lnTo>
                <a:close/>
                <a:moveTo>
                  <a:pt x="1586450" y="3151748"/>
                </a:moveTo>
                <a:lnTo>
                  <a:pt x="1581665" y="3107409"/>
                </a:lnTo>
                <a:cubicBezTo>
                  <a:pt x="1587520" y="3066166"/>
                  <a:pt x="1612054" y="3033039"/>
                  <a:pt x="1639607" y="3018952"/>
                </a:cubicBezTo>
                <a:lnTo>
                  <a:pt x="1655410" y="3011902"/>
                </a:lnTo>
                <a:lnTo>
                  <a:pt x="1673109" y="3004004"/>
                </a:lnTo>
                <a:lnTo>
                  <a:pt x="1639608" y="3018953"/>
                </a:lnTo>
                <a:cubicBezTo>
                  <a:pt x="1612054" y="3033040"/>
                  <a:pt x="1587520" y="3066167"/>
                  <a:pt x="1581666" y="3107410"/>
                </a:cubicBezTo>
                <a:close/>
                <a:moveTo>
                  <a:pt x="1384690" y="2839063"/>
                </a:moveTo>
                <a:lnTo>
                  <a:pt x="1384629" y="2837579"/>
                </a:lnTo>
                <a:lnTo>
                  <a:pt x="1384595" y="2837102"/>
                </a:lnTo>
                <a:lnTo>
                  <a:pt x="1384629" y="2837579"/>
                </a:lnTo>
                <a:close/>
                <a:moveTo>
                  <a:pt x="1360349" y="2931556"/>
                </a:moveTo>
                <a:lnTo>
                  <a:pt x="1368074" y="2921056"/>
                </a:lnTo>
                <a:lnTo>
                  <a:pt x="1365991" y="2925535"/>
                </a:lnTo>
                <a:close/>
                <a:moveTo>
                  <a:pt x="1327046" y="2964743"/>
                </a:moveTo>
                <a:lnTo>
                  <a:pt x="1337469" y="2955972"/>
                </a:lnTo>
                <a:lnTo>
                  <a:pt x="1331509" y="2962332"/>
                </a:lnTo>
                <a:close/>
                <a:moveTo>
                  <a:pt x="1283407" y="2987650"/>
                </a:moveTo>
                <a:lnTo>
                  <a:pt x="1285115" y="2987385"/>
                </a:lnTo>
                <a:lnTo>
                  <a:pt x="1285117" y="2987384"/>
                </a:lnTo>
                <a:lnTo>
                  <a:pt x="1285115" y="2987385"/>
                </a:lnTo>
                <a:close/>
                <a:moveTo>
                  <a:pt x="26563" y="1889892"/>
                </a:moveTo>
                <a:cubicBezTo>
                  <a:pt x="-10262" y="1814249"/>
                  <a:pt x="-10076" y="1722260"/>
                  <a:pt x="35155" y="1643917"/>
                </a:cubicBezTo>
                <a:cubicBezTo>
                  <a:pt x="107526" y="1518567"/>
                  <a:pt x="267808" y="1475620"/>
                  <a:pt x="393158" y="1547990"/>
                </a:cubicBezTo>
                <a:cubicBezTo>
                  <a:pt x="408826" y="1557036"/>
                  <a:pt x="423207" y="1567456"/>
                  <a:pt x="436237" y="1579010"/>
                </a:cubicBezTo>
                <a:lnTo>
                  <a:pt x="458462" y="1603049"/>
                </a:lnTo>
                <a:lnTo>
                  <a:pt x="496423" y="1632663"/>
                </a:lnTo>
                <a:cubicBezTo>
                  <a:pt x="539717" y="1660694"/>
                  <a:pt x="624621" y="1655017"/>
                  <a:pt x="671084" y="1578131"/>
                </a:cubicBezTo>
                <a:lnTo>
                  <a:pt x="691852" y="1527666"/>
                </a:lnTo>
                <a:lnTo>
                  <a:pt x="691852" y="870413"/>
                </a:lnTo>
                <a:lnTo>
                  <a:pt x="2212488" y="0"/>
                </a:lnTo>
                <a:lnTo>
                  <a:pt x="3733124" y="870413"/>
                </a:lnTo>
                <a:lnTo>
                  <a:pt x="3733124" y="2657465"/>
                </a:lnTo>
                <a:lnTo>
                  <a:pt x="2214201" y="3526898"/>
                </a:lnTo>
                <a:lnTo>
                  <a:pt x="1647218" y="3199550"/>
                </a:lnTo>
                <a:lnTo>
                  <a:pt x="1634295" y="3152906"/>
                </a:lnTo>
                <a:cubicBezTo>
                  <a:pt x="1629559" y="3097749"/>
                  <a:pt x="1654216" y="3044954"/>
                  <a:pt x="1695517" y="3042333"/>
                </a:cubicBezTo>
                <a:lnTo>
                  <a:pt x="1694873" y="3041956"/>
                </a:lnTo>
                <a:lnTo>
                  <a:pt x="1730452" y="3033903"/>
                </a:lnTo>
                <a:cubicBezTo>
                  <a:pt x="1749646" y="3027505"/>
                  <a:pt x="1768485" y="3019087"/>
                  <a:pt x="1786691" y="3008576"/>
                </a:cubicBezTo>
                <a:cubicBezTo>
                  <a:pt x="1932331" y="2924491"/>
                  <a:pt x="1982231" y="2738262"/>
                  <a:pt x="1898146" y="2592622"/>
                </a:cubicBezTo>
                <a:cubicBezTo>
                  <a:pt x="1814060" y="2446981"/>
                  <a:pt x="1627831" y="2397082"/>
                  <a:pt x="1482190" y="2481167"/>
                </a:cubicBezTo>
                <a:cubicBezTo>
                  <a:pt x="1372960" y="2544231"/>
                  <a:pt x="1317584" y="2664750"/>
                  <a:pt x="1332196" y="2782511"/>
                </a:cubicBezTo>
                <a:lnTo>
                  <a:pt x="1344110" y="2835140"/>
                </a:lnTo>
                <a:lnTo>
                  <a:pt x="1343675" y="2834903"/>
                </a:lnTo>
                <a:cubicBezTo>
                  <a:pt x="1357319" y="2870685"/>
                  <a:pt x="1321163" y="2917356"/>
                  <a:pt x="1269975" y="2941134"/>
                </a:cubicBezTo>
                <a:lnTo>
                  <a:pt x="1222115" y="2954118"/>
                </a:lnTo>
                <a:lnTo>
                  <a:pt x="691852" y="2647969"/>
                </a:lnTo>
                <a:lnTo>
                  <a:pt x="691852" y="2025232"/>
                </a:lnTo>
                <a:lnTo>
                  <a:pt x="681981" y="1999744"/>
                </a:lnTo>
                <a:cubicBezTo>
                  <a:pt x="642847" y="1929381"/>
                  <a:pt x="565650" y="1904620"/>
                  <a:pt x="504035" y="1920601"/>
                </a:cubicBezTo>
                <a:cubicBezTo>
                  <a:pt x="489945" y="1929104"/>
                  <a:pt x="477732" y="1936950"/>
                  <a:pt x="466839" y="1944167"/>
                </a:cubicBezTo>
                <a:lnTo>
                  <a:pt x="453932" y="1952893"/>
                </a:lnTo>
                <a:lnTo>
                  <a:pt x="420242" y="1984040"/>
                </a:lnTo>
                <a:cubicBezTo>
                  <a:pt x="338756" y="2045608"/>
                  <a:pt x="225094" y="2056196"/>
                  <a:pt x="131082" y="2001919"/>
                </a:cubicBezTo>
                <a:cubicBezTo>
                  <a:pt x="84076" y="1974780"/>
                  <a:pt x="48657" y="1935279"/>
                  <a:pt x="26563" y="1889892"/>
                </a:cubicBezTo>
                <a:close/>
              </a:path>
            </a:pathLst>
          </a:cu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dirty="0"/>
          </a:p>
        </p:txBody>
      </p:sp>
      <p:sp>
        <p:nvSpPr>
          <p:cNvPr id="15" name="Freeform: Shape 14">
            <a:extLst>
              <a:ext uri="{FF2B5EF4-FFF2-40B4-BE49-F238E27FC236}">
                <a16:creationId xmlns:a16="http://schemas.microsoft.com/office/drawing/2014/main" id="{36A5EA11-B94B-4BF6-9C0F-90A9879E8CDE}"/>
              </a:ext>
            </a:extLst>
          </p:cNvPr>
          <p:cNvSpPr/>
          <p:nvPr/>
        </p:nvSpPr>
        <p:spPr>
          <a:xfrm rot="7200000">
            <a:off x="4328144" y="2661304"/>
            <a:ext cx="3822093" cy="3636000"/>
          </a:xfrm>
          <a:custGeom>
            <a:avLst/>
            <a:gdLst>
              <a:gd name="connsiteX0" fmla="*/ 68994 w 3822093"/>
              <a:gd name="connsiteY0" fmla="*/ 1944504 h 3636000"/>
              <a:gd name="connsiteX1" fmla="*/ 173513 w 3822093"/>
              <a:gd name="connsiteY1" fmla="*/ 2056530 h 3636000"/>
              <a:gd name="connsiteX2" fmla="*/ 462673 w 3822093"/>
              <a:gd name="connsiteY2" fmla="*/ 2038652 h 3636000"/>
              <a:gd name="connsiteX3" fmla="*/ 496363 w 3822093"/>
              <a:gd name="connsiteY3" fmla="*/ 2007505 h 3636000"/>
              <a:gd name="connsiteX4" fmla="*/ 509270 w 3822093"/>
              <a:gd name="connsiteY4" fmla="*/ 1998779 h 3636000"/>
              <a:gd name="connsiteX5" fmla="*/ 546466 w 3822093"/>
              <a:gd name="connsiteY5" fmla="*/ 1975212 h 3636000"/>
              <a:gd name="connsiteX6" fmla="*/ 724412 w 3822093"/>
              <a:gd name="connsiteY6" fmla="*/ 2054356 h 3636000"/>
              <a:gd name="connsiteX7" fmla="*/ 734282 w 3822093"/>
              <a:gd name="connsiteY7" fmla="*/ 2079843 h 3636000"/>
              <a:gd name="connsiteX8" fmla="*/ 734283 w 3822093"/>
              <a:gd name="connsiteY8" fmla="*/ 2702581 h 3636000"/>
              <a:gd name="connsiteX9" fmla="*/ 1264546 w 3822093"/>
              <a:gd name="connsiteY9" fmla="*/ 3008729 h 3636000"/>
              <a:gd name="connsiteX10" fmla="*/ 1312406 w 3822093"/>
              <a:gd name="connsiteY10" fmla="*/ 2995745 h 3636000"/>
              <a:gd name="connsiteX11" fmla="*/ 1386106 w 3822093"/>
              <a:gd name="connsiteY11" fmla="*/ 2889515 h 3636000"/>
              <a:gd name="connsiteX12" fmla="*/ 1386541 w 3822093"/>
              <a:gd name="connsiteY12" fmla="*/ 2889751 h 3636000"/>
              <a:gd name="connsiteX13" fmla="*/ 1374627 w 3822093"/>
              <a:gd name="connsiteY13" fmla="*/ 2837122 h 3636000"/>
              <a:gd name="connsiteX14" fmla="*/ 1524621 w 3822093"/>
              <a:gd name="connsiteY14" fmla="*/ 2535779 h 3636000"/>
              <a:gd name="connsiteX15" fmla="*/ 1940577 w 3822093"/>
              <a:gd name="connsiteY15" fmla="*/ 2647234 h 3636000"/>
              <a:gd name="connsiteX16" fmla="*/ 1829122 w 3822093"/>
              <a:gd name="connsiteY16" fmla="*/ 3063187 h 3636000"/>
              <a:gd name="connsiteX17" fmla="*/ 1772883 w 3822093"/>
              <a:gd name="connsiteY17" fmla="*/ 3088515 h 3636000"/>
              <a:gd name="connsiteX18" fmla="*/ 1737304 w 3822093"/>
              <a:gd name="connsiteY18" fmla="*/ 3096568 h 3636000"/>
              <a:gd name="connsiteX19" fmla="*/ 1737948 w 3822093"/>
              <a:gd name="connsiteY19" fmla="*/ 3096944 h 3636000"/>
              <a:gd name="connsiteX20" fmla="*/ 1676726 w 3822093"/>
              <a:gd name="connsiteY20" fmla="*/ 3207517 h 3636000"/>
              <a:gd name="connsiteX21" fmla="*/ 1689649 w 3822093"/>
              <a:gd name="connsiteY21" fmla="*/ 3254162 h 3636000"/>
              <a:gd name="connsiteX22" fmla="*/ 2256632 w 3822093"/>
              <a:gd name="connsiteY22" fmla="*/ 3581509 h 3636000"/>
              <a:gd name="connsiteX23" fmla="*/ 3775554 w 3822093"/>
              <a:gd name="connsiteY23" fmla="*/ 2712077 h 3636000"/>
              <a:gd name="connsiteX24" fmla="*/ 3775554 w 3822093"/>
              <a:gd name="connsiteY24" fmla="*/ 925024 h 3636000"/>
              <a:gd name="connsiteX25" fmla="*/ 2254918 w 3822093"/>
              <a:gd name="connsiteY25" fmla="*/ 54612 h 3636000"/>
              <a:gd name="connsiteX26" fmla="*/ 734282 w 3822093"/>
              <a:gd name="connsiteY26" fmla="*/ 925024 h 3636000"/>
              <a:gd name="connsiteX27" fmla="*/ 734283 w 3822093"/>
              <a:gd name="connsiteY27" fmla="*/ 1582278 h 3636000"/>
              <a:gd name="connsiteX28" fmla="*/ 713515 w 3822093"/>
              <a:gd name="connsiteY28" fmla="*/ 1632743 h 3636000"/>
              <a:gd name="connsiteX29" fmla="*/ 538854 w 3822093"/>
              <a:gd name="connsiteY29" fmla="*/ 1687275 h 3636000"/>
              <a:gd name="connsiteX30" fmla="*/ 500893 w 3822093"/>
              <a:gd name="connsiteY30" fmla="*/ 1657660 h 3636000"/>
              <a:gd name="connsiteX31" fmla="*/ 478668 w 3822093"/>
              <a:gd name="connsiteY31" fmla="*/ 1633621 h 3636000"/>
              <a:gd name="connsiteX32" fmla="*/ 435589 w 3822093"/>
              <a:gd name="connsiteY32" fmla="*/ 1602602 h 3636000"/>
              <a:gd name="connsiteX33" fmla="*/ 77586 w 3822093"/>
              <a:gd name="connsiteY33" fmla="*/ 1698529 h 3636000"/>
              <a:gd name="connsiteX34" fmla="*/ 68994 w 3822093"/>
              <a:gd name="connsiteY34" fmla="*/ 1944504 h 3636000"/>
              <a:gd name="connsiteX35" fmla="*/ 30863 w 3822093"/>
              <a:gd name="connsiteY35" fmla="*/ 1963108 h 3636000"/>
              <a:gd name="connsiteX36" fmla="*/ 40846 w 3822093"/>
              <a:gd name="connsiteY36" fmla="*/ 1677315 h 3636000"/>
              <a:gd name="connsiteX37" fmla="*/ 456801 w 3822093"/>
              <a:gd name="connsiteY37" fmla="*/ 1565860 h 3636000"/>
              <a:gd name="connsiteX38" fmla="*/ 506854 w 3822093"/>
              <a:gd name="connsiteY38" fmla="*/ 1601901 h 3636000"/>
              <a:gd name="connsiteX39" fmla="*/ 531617 w 3822093"/>
              <a:gd name="connsiteY39" fmla="*/ 1628686 h 3636000"/>
              <a:gd name="connsiteX40" fmla="*/ 531622 w 3822093"/>
              <a:gd name="connsiteY40" fmla="*/ 1627940 h 3636000"/>
              <a:gd name="connsiteX41" fmla="*/ 657991 w 3822093"/>
              <a:gd name="connsiteY41" fmla="*/ 1625673 h 3636000"/>
              <a:gd name="connsiteX42" fmla="*/ 687614 w 3822093"/>
              <a:gd name="connsiteY42" fmla="*/ 1595545 h 3636000"/>
              <a:gd name="connsiteX43" fmla="*/ 687614 w 3822093"/>
              <a:gd name="connsiteY43" fmla="*/ 897088 h 3636000"/>
              <a:gd name="connsiteX44" fmla="*/ 2254855 w 3822093"/>
              <a:gd name="connsiteY44" fmla="*/ 0 h 3636000"/>
              <a:gd name="connsiteX45" fmla="*/ 3822093 w 3822093"/>
              <a:gd name="connsiteY45" fmla="*/ 897088 h 3636000"/>
              <a:gd name="connsiteX46" fmla="*/ 3822093 w 3822093"/>
              <a:gd name="connsiteY46" fmla="*/ 2738912 h 3636000"/>
              <a:gd name="connsiteX47" fmla="*/ 2254855 w 3822093"/>
              <a:gd name="connsiteY47" fmla="*/ 3636000 h 3636000"/>
              <a:gd name="connsiteX48" fmla="*/ 2241928 w 3822093"/>
              <a:gd name="connsiteY48" fmla="*/ 3628601 h 3636000"/>
              <a:gd name="connsiteX49" fmla="*/ 2241935 w 3822093"/>
              <a:gd name="connsiteY49" fmla="*/ 3626839 h 3636000"/>
              <a:gd name="connsiteX50" fmla="*/ 1690106 w 3822093"/>
              <a:gd name="connsiteY50" fmla="*/ 3308241 h 3636000"/>
              <a:gd name="connsiteX51" fmla="*/ 1678233 w 3822093"/>
              <a:gd name="connsiteY51" fmla="*/ 3299172 h 3636000"/>
              <a:gd name="connsiteX52" fmla="*/ 1631282 w 3822093"/>
              <a:gd name="connsiteY52" fmla="*/ 3228606 h 3636000"/>
              <a:gd name="connsiteX53" fmla="*/ 1630927 w 3822093"/>
              <a:gd name="connsiteY53" fmla="*/ 3225316 h 3636000"/>
              <a:gd name="connsiteX54" fmla="*/ 1630927 w 3822093"/>
              <a:gd name="connsiteY54" fmla="*/ 3225317 h 3636000"/>
              <a:gd name="connsiteX55" fmla="*/ 1624097 w 3822093"/>
              <a:gd name="connsiteY55" fmla="*/ 3162022 h 3636000"/>
              <a:gd name="connsiteX56" fmla="*/ 1682039 w 3822093"/>
              <a:gd name="connsiteY56" fmla="*/ 3073565 h 3636000"/>
              <a:gd name="connsiteX57" fmla="*/ 1715017 w 3822093"/>
              <a:gd name="connsiteY57" fmla="*/ 3058849 h 3636000"/>
              <a:gd name="connsiteX58" fmla="*/ 1717447 w 3822093"/>
              <a:gd name="connsiteY58" fmla="*/ 3057765 h 3636000"/>
              <a:gd name="connsiteX59" fmla="*/ 1739662 w 3822093"/>
              <a:gd name="connsiteY59" fmla="*/ 3052736 h 3636000"/>
              <a:gd name="connsiteX60" fmla="*/ 1748132 w 3822093"/>
              <a:gd name="connsiteY60" fmla="*/ 3050819 h 3636000"/>
              <a:gd name="connsiteX61" fmla="*/ 1759506 w 3822093"/>
              <a:gd name="connsiteY61" fmla="*/ 3048244 h 3636000"/>
              <a:gd name="connsiteX62" fmla="*/ 1807909 w 3822093"/>
              <a:gd name="connsiteY62" fmla="*/ 3026447 h 3636000"/>
              <a:gd name="connsiteX63" fmla="*/ 1885956 w 3822093"/>
              <a:gd name="connsiteY63" fmla="*/ 2957605 h 3636000"/>
              <a:gd name="connsiteX64" fmla="*/ 1904568 w 3822093"/>
              <a:gd name="connsiteY64" fmla="*/ 2927242 h 3636000"/>
              <a:gd name="connsiteX65" fmla="*/ 1912427 w 3822093"/>
              <a:gd name="connsiteY65" fmla="*/ 2914420 h 3636000"/>
              <a:gd name="connsiteX66" fmla="*/ 1927363 w 3822093"/>
              <a:gd name="connsiteY66" fmla="*/ 2874420 h 3636000"/>
              <a:gd name="connsiteX67" fmla="*/ 1930017 w 3822093"/>
              <a:gd name="connsiteY67" fmla="*/ 2867312 h 3636000"/>
              <a:gd name="connsiteX68" fmla="*/ 1903837 w 3822093"/>
              <a:gd name="connsiteY68" fmla="*/ 2668444 h 3636000"/>
              <a:gd name="connsiteX69" fmla="*/ 1872816 w 3822093"/>
              <a:gd name="connsiteY69" fmla="*/ 2625365 h 3636000"/>
              <a:gd name="connsiteX70" fmla="*/ 1836493 w 3822093"/>
              <a:gd name="connsiteY70" fmla="*/ 2591783 h 3636000"/>
              <a:gd name="connsiteX71" fmla="*/ 1834994 w 3822093"/>
              <a:gd name="connsiteY71" fmla="*/ 2590397 h 3636000"/>
              <a:gd name="connsiteX72" fmla="*/ 1744701 w 3822093"/>
              <a:gd name="connsiteY72" fmla="*/ 2546336 h 3636000"/>
              <a:gd name="connsiteX73" fmla="*/ 1699946 w 3822093"/>
              <a:gd name="connsiteY73" fmla="*/ 2538826 h 3636000"/>
              <a:gd name="connsiteX74" fmla="*/ 1695110 w 3822093"/>
              <a:gd name="connsiteY74" fmla="*/ 2538015 h 3636000"/>
              <a:gd name="connsiteX75" fmla="*/ 1695110 w 3822093"/>
              <a:gd name="connsiteY75" fmla="*/ 2538015 h 3636000"/>
              <a:gd name="connsiteX76" fmla="*/ 1695110 w 3822093"/>
              <a:gd name="connsiteY76" fmla="*/ 2538015 h 3636000"/>
              <a:gd name="connsiteX77" fmla="*/ 1687946 w 3822093"/>
              <a:gd name="connsiteY77" fmla="*/ 2538203 h 3636000"/>
              <a:gd name="connsiteX78" fmla="*/ 1644476 w 3822093"/>
              <a:gd name="connsiteY78" fmla="*/ 2539348 h 3636000"/>
              <a:gd name="connsiteX79" fmla="*/ 1644099 w 3822093"/>
              <a:gd name="connsiteY79" fmla="*/ 2539433 h 3636000"/>
              <a:gd name="connsiteX80" fmla="*/ 1597744 w 3822093"/>
              <a:gd name="connsiteY80" fmla="*/ 2549926 h 3636000"/>
              <a:gd name="connsiteX81" fmla="*/ 1594236 w 3822093"/>
              <a:gd name="connsiteY81" fmla="*/ 2550720 h 3636000"/>
              <a:gd name="connsiteX82" fmla="*/ 1566803 w 3822093"/>
              <a:gd name="connsiteY82" fmla="*/ 2563074 h 3636000"/>
              <a:gd name="connsiteX83" fmla="*/ 1545833 w 3822093"/>
              <a:gd name="connsiteY83" fmla="*/ 2572518 h 3636000"/>
              <a:gd name="connsiteX84" fmla="*/ 1484231 w 3822093"/>
              <a:gd name="connsiteY84" fmla="*/ 2621689 h 3636000"/>
              <a:gd name="connsiteX85" fmla="*/ 1450220 w 3822093"/>
              <a:gd name="connsiteY85" fmla="*/ 2667813 h 3636000"/>
              <a:gd name="connsiteX86" fmla="*/ 1445558 w 3822093"/>
              <a:gd name="connsiteY86" fmla="*/ 2678329 h 3636000"/>
              <a:gd name="connsiteX87" fmla="*/ 1441314 w 3822093"/>
              <a:gd name="connsiteY87" fmla="*/ 2684545 h 3636000"/>
              <a:gd name="connsiteX88" fmla="*/ 1437456 w 3822093"/>
              <a:gd name="connsiteY88" fmla="*/ 2696606 h 3636000"/>
              <a:gd name="connsiteX89" fmla="*/ 1427268 w 3822093"/>
              <a:gd name="connsiteY89" fmla="*/ 2719586 h 3636000"/>
              <a:gd name="connsiteX90" fmla="*/ 1422217 w 3822093"/>
              <a:gd name="connsiteY90" fmla="*/ 2744240 h 3636000"/>
              <a:gd name="connsiteX91" fmla="*/ 1418382 w 3822093"/>
              <a:gd name="connsiteY91" fmla="*/ 2756227 h 3636000"/>
              <a:gd name="connsiteX92" fmla="*/ 1418218 w 3822093"/>
              <a:gd name="connsiteY92" fmla="*/ 2763758 h 3636000"/>
              <a:gd name="connsiteX93" fmla="*/ 1415924 w 3822093"/>
              <a:gd name="connsiteY93" fmla="*/ 2774957 h 3636000"/>
              <a:gd name="connsiteX94" fmla="*/ 1416736 w 3822093"/>
              <a:gd name="connsiteY94" fmla="*/ 2831877 h 3636000"/>
              <a:gd name="connsiteX95" fmla="*/ 1425539 w 3822093"/>
              <a:gd name="connsiteY95" fmla="*/ 2870765 h 3636000"/>
              <a:gd name="connsiteX96" fmla="*/ 1426607 w 3822093"/>
              <a:gd name="connsiteY96" fmla="*/ 2885814 h 3636000"/>
              <a:gd name="connsiteX97" fmla="*/ 1427060 w 3822093"/>
              <a:gd name="connsiteY97" fmla="*/ 2892190 h 3636000"/>
              <a:gd name="connsiteX98" fmla="*/ 1428574 w 3822093"/>
              <a:gd name="connsiteY98" fmla="*/ 2928995 h 3636000"/>
              <a:gd name="connsiteX99" fmla="*/ 1428870 w 3822093"/>
              <a:gd name="connsiteY99" fmla="*/ 2936188 h 3636000"/>
              <a:gd name="connsiteX100" fmla="*/ 1410504 w 3822093"/>
              <a:gd name="connsiteY100" fmla="*/ 2975669 h 3636000"/>
              <a:gd name="connsiteX101" fmla="*/ 1402781 w 3822093"/>
              <a:gd name="connsiteY101" fmla="*/ 2986165 h 3636000"/>
              <a:gd name="connsiteX102" fmla="*/ 1379899 w 3822093"/>
              <a:gd name="connsiteY102" fmla="*/ 3010585 h 3636000"/>
              <a:gd name="connsiteX103" fmla="*/ 1369477 w 3822093"/>
              <a:gd name="connsiteY103" fmla="*/ 3019354 h 3636000"/>
              <a:gd name="connsiteX104" fmla="*/ 1327548 w 3822093"/>
              <a:gd name="connsiteY104" fmla="*/ 3041995 h 3636000"/>
              <a:gd name="connsiteX105" fmla="*/ 1327546 w 3822093"/>
              <a:gd name="connsiteY105" fmla="*/ 3041996 h 3636000"/>
              <a:gd name="connsiteX106" fmla="*/ 1324791 w 3822093"/>
              <a:gd name="connsiteY106" fmla="*/ 3042424 h 3636000"/>
              <a:gd name="connsiteX107" fmla="*/ 1271358 w 3822093"/>
              <a:gd name="connsiteY107" fmla="*/ 3050722 h 3636000"/>
              <a:gd name="connsiteX108" fmla="*/ 1234023 w 3822093"/>
              <a:gd name="connsiteY108" fmla="*/ 3044921 h 3636000"/>
              <a:gd name="connsiteX109" fmla="*/ 694303 w 3822093"/>
              <a:gd name="connsiteY109" fmla="*/ 2733313 h 3636000"/>
              <a:gd name="connsiteX110" fmla="*/ 687615 w 3822093"/>
              <a:gd name="connsiteY110" fmla="*/ 2737208 h 3636000"/>
              <a:gd name="connsiteX111" fmla="*/ 687615 w 3822093"/>
              <a:gd name="connsiteY111" fmla="*/ 2077742 h 3636000"/>
              <a:gd name="connsiteX112" fmla="*/ 656752 w 3822093"/>
              <a:gd name="connsiteY112" fmla="*/ 2047070 h 3636000"/>
              <a:gd name="connsiteX113" fmla="*/ 527903 w 3822093"/>
              <a:gd name="connsiteY113" fmla="*/ 2036359 h 3636000"/>
              <a:gd name="connsiteX114" fmla="*/ 527891 w 3822093"/>
              <a:gd name="connsiteY114" fmla="*/ 2035864 h 3636000"/>
              <a:gd name="connsiteX115" fmla="*/ 488270 w 3822093"/>
              <a:gd name="connsiteY115" fmla="*/ 2072496 h 3636000"/>
              <a:gd name="connsiteX116" fmla="*/ 152301 w 3822093"/>
              <a:gd name="connsiteY116" fmla="*/ 2093269 h 3636000"/>
              <a:gd name="connsiteX117" fmla="*/ 30863 w 3822093"/>
              <a:gd name="connsiteY117" fmla="*/ 1963108 h 363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3822093" h="3636000">
                <a:moveTo>
                  <a:pt x="68994" y="1944504"/>
                </a:moveTo>
                <a:cubicBezTo>
                  <a:pt x="91087" y="1989890"/>
                  <a:pt x="126507" y="2029392"/>
                  <a:pt x="173513" y="2056530"/>
                </a:cubicBezTo>
                <a:cubicBezTo>
                  <a:pt x="267525" y="2110808"/>
                  <a:pt x="381187" y="2100220"/>
                  <a:pt x="462673" y="2038652"/>
                </a:cubicBezTo>
                <a:lnTo>
                  <a:pt x="496363" y="2007505"/>
                </a:lnTo>
                <a:lnTo>
                  <a:pt x="509270" y="1998779"/>
                </a:lnTo>
                <a:cubicBezTo>
                  <a:pt x="520163" y="1991562"/>
                  <a:pt x="532376" y="1983716"/>
                  <a:pt x="546466" y="1975212"/>
                </a:cubicBezTo>
                <a:cubicBezTo>
                  <a:pt x="608081" y="1959231"/>
                  <a:pt x="685278" y="1983993"/>
                  <a:pt x="724412" y="2054356"/>
                </a:cubicBezTo>
                <a:lnTo>
                  <a:pt x="734282" y="2079843"/>
                </a:lnTo>
                <a:lnTo>
                  <a:pt x="734283" y="2702581"/>
                </a:lnTo>
                <a:lnTo>
                  <a:pt x="1264546" y="3008729"/>
                </a:lnTo>
                <a:lnTo>
                  <a:pt x="1312406" y="2995745"/>
                </a:lnTo>
                <a:cubicBezTo>
                  <a:pt x="1363594" y="2971968"/>
                  <a:pt x="1399750" y="2925296"/>
                  <a:pt x="1386106" y="2889515"/>
                </a:cubicBezTo>
                <a:lnTo>
                  <a:pt x="1386541" y="2889751"/>
                </a:lnTo>
                <a:lnTo>
                  <a:pt x="1374627" y="2837122"/>
                </a:lnTo>
                <a:cubicBezTo>
                  <a:pt x="1360014" y="2719362"/>
                  <a:pt x="1415391" y="2598842"/>
                  <a:pt x="1524621" y="2535779"/>
                </a:cubicBezTo>
                <a:cubicBezTo>
                  <a:pt x="1670262" y="2451694"/>
                  <a:pt x="1856491" y="2501592"/>
                  <a:pt x="1940577" y="2647234"/>
                </a:cubicBezTo>
                <a:cubicBezTo>
                  <a:pt x="2024662" y="2792874"/>
                  <a:pt x="1974762" y="2979103"/>
                  <a:pt x="1829122" y="3063187"/>
                </a:cubicBezTo>
                <a:cubicBezTo>
                  <a:pt x="1810916" y="3073699"/>
                  <a:pt x="1792077" y="3082116"/>
                  <a:pt x="1772883" y="3088515"/>
                </a:cubicBezTo>
                <a:lnTo>
                  <a:pt x="1737304" y="3096568"/>
                </a:lnTo>
                <a:lnTo>
                  <a:pt x="1737948" y="3096944"/>
                </a:lnTo>
                <a:cubicBezTo>
                  <a:pt x="1696647" y="3099566"/>
                  <a:pt x="1671990" y="3152360"/>
                  <a:pt x="1676726" y="3207517"/>
                </a:cubicBezTo>
                <a:lnTo>
                  <a:pt x="1689649" y="3254162"/>
                </a:lnTo>
                <a:lnTo>
                  <a:pt x="2256632" y="3581509"/>
                </a:lnTo>
                <a:lnTo>
                  <a:pt x="3775554" y="2712077"/>
                </a:lnTo>
                <a:lnTo>
                  <a:pt x="3775554" y="925024"/>
                </a:lnTo>
                <a:lnTo>
                  <a:pt x="2254918" y="54612"/>
                </a:lnTo>
                <a:lnTo>
                  <a:pt x="734282" y="925024"/>
                </a:lnTo>
                <a:lnTo>
                  <a:pt x="734283" y="1582278"/>
                </a:lnTo>
                <a:lnTo>
                  <a:pt x="713515" y="1632743"/>
                </a:lnTo>
                <a:cubicBezTo>
                  <a:pt x="667052" y="1709628"/>
                  <a:pt x="582148" y="1715306"/>
                  <a:pt x="538854" y="1687275"/>
                </a:cubicBezTo>
                <a:lnTo>
                  <a:pt x="500893" y="1657660"/>
                </a:lnTo>
                <a:lnTo>
                  <a:pt x="478668" y="1633621"/>
                </a:lnTo>
                <a:cubicBezTo>
                  <a:pt x="465638" y="1622067"/>
                  <a:pt x="451256" y="1611648"/>
                  <a:pt x="435589" y="1602602"/>
                </a:cubicBezTo>
                <a:cubicBezTo>
                  <a:pt x="310239" y="1530232"/>
                  <a:pt x="149957" y="1573179"/>
                  <a:pt x="77586" y="1698529"/>
                </a:cubicBezTo>
                <a:cubicBezTo>
                  <a:pt x="32355" y="1776872"/>
                  <a:pt x="32169" y="1868860"/>
                  <a:pt x="68994" y="1944504"/>
                </a:cubicBezTo>
                <a:close/>
                <a:moveTo>
                  <a:pt x="30863" y="1963108"/>
                </a:moveTo>
                <a:cubicBezTo>
                  <a:pt x="-11923" y="1875220"/>
                  <a:pt x="-11707" y="1768340"/>
                  <a:pt x="40846" y="1677315"/>
                </a:cubicBezTo>
                <a:cubicBezTo>
                  <a:pt x="124932" y="1531674"/>
                  <a:pt x="311161" y="1481774"/>
                  <a:pt x="456801" y="1565860"/>
                </a:cubicBezTo>
                <a:cubicBezTo>
                  <a:pt x="475006" y="1576370"/>
                  <a:pt x="491715" y="1588477"/>
                  <a:pt x="506854" y="1601901"/>
                </a:cubicBezTo>
                <a:lnTo>
                  <a:pt x="531617" y="1628686"/>
                </a:lnTo>
                <a:lnTo>
                  <a:pt x="531622" y="1627940"/>
                </a:lnTo>
                <a:cubicBezTo>
                  <a:pt x="554542" y="1662397"/>
                  <a:pt x="612593" y="1657353"/>
                  <a:pt x="657991" y="1625673"/>
                </a:cubicBezTo>
                <a:lnTo>
                  <a:pt x="687614" y="1595545"/>
                </a:lnTo>
                <a:lnTo>
                  <a:pt x="687614" y="897088"/>
                </a:lnTo>
                <a:lnTo>
                  <a:pt x="2254855" y="0"/>
                </a:lnTo>
                <a:lnTo>
                  <a:pt x="3822093" y="897088"/>
                </a:lnTo>
                <a:lnTo>
                  <a:pt x="3822093" y="2738912"/>
                </a:lnTo>
                <a:lnTo>
                  <a:pt x="2254855" y="3636000"/>
                </a:lnTo>
                <a:lnTo>
                  <a:pt x="2241928" y="3628601"/>
                </a:lnTo>
                <a:lnTo>
                  <a:pt x="2241935" y="3626839"/>
                </a:lnTo>
                <a:lnTo>
                  <a:pt x="1690106" y="3308241"/>
                </a:lnTo>
                <a:lnTo>
                  <a:pt x="1678233" y="3299172"/>
                </a:lnTo>
                <a:cubicBezTo>
                  <a:pt x="1654650" y="3275897"/>
                  <a:pt x="1639652" y="3251920"/>
                  <a:pt x="1631282" y="3228606"/>
                </a:cubicBezTo>
                <a:lnTo>
                  <a:pt x="1630927" y="3225316"/>
                </a:lnTo>
                <a:lnTo>
                  <a:pt x="1630927" y="3225317"/>
                </a:lnTo>
                <a:lnTo>
                  <a:pt x="1624097" y="3162022"/>
                </a:lnTo>
                <a:cubicBezTo>
                  <a:pt x="1629951" y="3120779"/>
                  <a:pt x="1654484" y="3087652"/>
                  <a:pt x="1682039" y="3073565"/>
                </a:cubicBezTo>
                <a:lnTo>
                  <a:pt x="1715017" y="3058849"/>
                </a:lnTo>
                <a:lnTo>
                  <a:pt x="1717447" y="3057765"/>
                </a:lnTo>
                <a:lnTo>
                  <a:pt x="1739662" y="3052736"/>
                </a:lnTo>
                <a:lnTo>
                  <a:pt x="1748132" y="3050819"/>
                </a:lnTo>
                <a:lnTo>
                  <a:pt x="1759506" y="3048244"/>
                </a:lnTo>
                <a:cubicBezTo>
                  <a:pt x="1776026" y="3042738"/>
                  <a:pt x="1792240" y="3035494"/>
                  <a:pt x="1807909" y="3026447"/>
                </a:cubicBezTo>
                <a:cubicBezTo>
                  <a:pt x="1839246" y="3008354"/>
                  <a:pt x="1865433" y="2984767"/>
                  <a:pt x="1885956" y="2957605"/>
                </a:cubicBezTo>
                <a:lnTo>
                  <a:pt x="1904568" y="2927242"/>
                </a:lnTo>
                <a:lnTo>
                  <a:pt x="1912427" y="2914420"/>
                </a:lnTo>
                <a:lnTo>
                  <a:pt x="1927363" y="2874420"/>
                </a:lnTo>
                <a:lnTo>
                  <a:pt x="1930017" y="2867312"/>
                </a:lnTo>
                <a:cubicBezTo>
                  <a:pt x="1947377" y="2802527"/>
                  <a:pt x="1940022" y="2731119"/>
                  <a:pt x="1903837" y="2668444"/>
                </a:cubicBezTo>
                <a:cubicBezTo>
                  <a:pt x="1894791" y="2652776"/>
                  <a:pt x="1884370" y="2638394"/>
                  <a:pt x="1872816" y="2625365"/>
                </a:cubicBezTo>
                <a:lnTo>
                  <a:pt x="1836493" y="2591783"/>
                </a:lnTo>
                <a:lnTo>
                  <a:pt x="1834994" y="2590397"/>
                </a:lnTo>
                <a:cubicBezTo>
                  <a:pt x="1807832" y="2569874"/>
                  <a:pt x="1777094" y="2555015"/>
                  <a:pt x="1744701" y="2546336"/>
                </a:cubicBezTo>
                <a:lnTo>
                  <a:pt x="1699946" y="2538826"/>
                </a:lnTo>
                <a:lnTo>
                  <a:pt x="1695110" y="2538015"/>
                </a:lnTo>
                <a:lnTo>
                  <a:pt x="1695110" y="2538015"/>
                </a:lnTo>
                <a:lnTo>
                  <a:pt x="1695110" y="2538015"/>
                </a:lnTo>
                <a:lnTo>
                  <a:pt x="1687946" y="2538203"/>
                </a:lnTo>
                <a:lnTo>
                  <a:pt x="1644476" y="2539348"/>
                </a:lnTo>
                <a:lnTo>
                  <a:pt x="1644099" y="2539433"/>
                </a:lnTo>
                <a:lnTo>
                  <a:pt x="1597744" y="2549926"/>
                </a:lnTo>
                <a:lnTo>
                  <a:pt x="1594236" y="2550720"/>
                </a:lnTo>
                <a:lnTo>
                  <a:pt x="1566803" y="2563074"/>
                </a:lnTo>
                <a:lnTo>
                  <a:pt x="1545833" y="2572518"/>
                </a:lnTo>
                <a:lnTo>
                  <a:pt x="1484231" y="2621689"/>
                </a:lnTo>
                <a:cubicBezTo>
                  <a:pt x="1471112" y="2635894"/>
                  <a:pt x="1459745" y="2651383"/>
                  <a:pt x="1450220" y="2667813"/>
                </a:cubicBezTo>
                <a:lnTo>
                  <a:pt x="1445558" y="2678329"/>
                </a:lnTo>
                <a:lnTo>
                  <a:pt x="1441314" y="2684545"/>
                </a:lnTo>
                <a:lnTo>
                  <a:pt x="1437456" y="2696606"/>
                </a:lnTo>
                <a:lnTo>
                  <a:pt x="1427268" y="2719586"/>
                </a:lnTo>
                <a:lnTo>
                  <a:pt x="1422217" y="2744240"/>
                </a:lnTo>
                <a:lnTo>
                  <a:pt x="1418382" y="2756227"/>
                </a:lnTo>
                <a:lnTo>
                  <a:pt x="1418218" y="2763758"/>
                </a:lnTo>
                <a:lnTo>
                  <a:pt x="1415924" y="2774957"/>
                </a:lnTo>
                <a:cubicBezTo>
                  <a:pt x="1414138" y="2793786"/>
                  <a:pt x="1414378" y="2812873"/>
                  <a:pt x="1416736" y="2831877"/>
                </a:cubicBezTo>
                <a:lnTo>
                  <a:pt x="1425539" y="2870765"/>
                </a:lnTo>
                <a:lnTo>
                  <a:pt x="1426607" y="2885814"/>
                </a:lnTo>
                <a:lnTo>
                  <a:pt x="1427060" y="2892190"/>
                </a:lnTo>
                <a:lnTo>
                  <a:pt x="1428574" y="2928995"/>
                </a:lnTo>
                <a:lnTo>
                  <a:pt x="1428870" y="2936188"/>
                </a:lnTo>
                <a:lnTo>
                  <a:pt x="1410504" y="2975669"/>
                </a:lnTo>
                <a:lnTo>
                  <a:pt x="1402781" y="2986165"/>
                </a:lnTo>
                <a:lnTo>
                  <a:pt x="1379899" y="3010585"/>
                </a:lnTo>
                <a:lnTo>
                  <a:pt x="1369477" y="3019354"/>
                </a:lnTo>
                <a:lnTo>
                  <a:pt x="1327548" y="3041995"/>
                </a:lnTo>
                <a:lnTo>
                  <a:pt x="1327546" y="3041996"/>
                </a:lnTo>
                <a:lnTo>
                  <a:pt x="1324791" y="3042424"/>
                </a:lnTo>
                <a:lnTo>
                  <a:pt x="1271358" y="3050722"/>
                </a:lnTo>
                <a:lnTo>
                  <a:pt x="1234023" y="3044921"/>
                </a:lnTo>
                <a:lnTo>
                  <a:pt x="694303" y="2733313"/>
                </a:lnTo>
                <a:lnTo>
                  <a:pt x="687615" y="2737208"/>
                </a:lnTo>
                <a:lnTo>
                  <a:pt x="687615" y="2077742"/>
                </a:lnTo>
                <a:lnTo>
                  <a:pt x="656752" y="2047070"/>
                </a:lnTo>
                <a:cubicBezTo>
                  <a:pt x="610566" y="2014628"/>
                  <a:pt x="552070" y="2006652"/>
                  <a:pt x="527903" y="2036359"/>
                </a:cubicBezTo>
                <a:lnTo>
                  <a:pt x="527891" y="2035864"/>
                </a:lnTo>
                <a:lnTo>
                  <a:pt x="488270" y="2072496"/>
                </a:lnTo>
                <a:cubicBezTo>
                  <a:pt x="393593" y="2144031"/>
                  <a:pt x="261531" y="2156334"/>
                  <a:pt x="152301" y="2093269"/>
                </a:cubicBezTo>
                <a:cubicBezTo>
                  <a:pt x="97686" y="2061737"/>
                  <a:pt x="56534" y="2015841"/>
                  <a:pt x="30863" y="1963108"/>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nvGrpSpPr>
          <p:cNvPr id="454" name="Group 453">
            <a:extLst>
              <a:ext uri="{FF2B5EF4-FFF2-40B4-BE49-F238E27FC236}">
                <a16:creationId xmlns:a16="http://schemas.microsoft.com/office/drawing/2014/main" id="{819C4001-BD06-405D-87F8-4307AAA718E1}"/>
              </a:ext>
            </a:extLst>
          </p:cNvPr>
          <p:cNvGrpSpPr/>
          <p:nvPr/>
        </p:nvGrpSpPr>
        <p:grpSpPr>
          <a:xfrm>
            <a:off x="4620134" y="3401360"/>
            <a:ext cx="2815418" cy="3188939"/>
            <a:chOff x="4620134" y="3401360"/>
            <a:chExt cx="2815418" cy="3188939"/>
          </a:xfrm>
        </p:grpSpPr>
        <p:sp>
          <p:nvSpPr>
            <p:cNvPr id="455" name="Freeform: Shape 454">
              <a:extLst>
                <a:ext uri="{FF2B5EF4-FFF2-40B4-BE49-F238E27FC236}">
                  <a16:creationId xmlns:a16="http://schemas.microsoft.com/office/drawing/2014/main" id="{C1B38BBA-249F-4BF3-BFDF-D1224B3A83CA}"/>
                </a:ext>
              </a:extLst>
            </p:cNvPr>
            <p:cNvSpPr>
              <a:spLocks noChangeAspect="1"/>
            </p:cNvSpPr>
            <p:nvPr/>
          </p:nvSpPr>
          <p:spPr>
            <a:xfrm>
              <a:off x="5602631" y="4436452"/>
              <a:ext cx="302669" cy="1094465"/>
            </a:xfrm>
            <a:custGeom>
              <a:avLst/>
              <a:gdLst>
                <a:gd name="connsiteX0" fmla="*/ 227440 w 849418"/>
                <a:gd name="connsiteY0" fmla="*/ 529146 h 3309479"/>
                <a:gd name="connsiteX1" fmla="*/ 176382 w 849418"/>
                <a:gd name="connsiteY1" fmla="*/ 440955 h 3309479"/>
                <a:gd name="connsiteX2" fmla="*/ 222798 w 849418"/>
                <a:gd name="connsiteY2" fmla="*/ 362047 h 3309479"/>
                <a:gd name="connsiteX3" fmla="*/ 306348 w 849418"/>
                <a:gd name="connsiteY3" fmla="*/ 13925 h 3309479"/>
                <a:gd name="connsiteX4" fmla="*/ 357405 w 849418"/>
                <a:gd name="connsiteY4" fmla="*/ 41775 h 3309479"/>
                <a:gd name="connsiteX5" fmla="*/ 403822 w 849418"/>
                <a:gd name="connsiteY5" fmla="*/ 0 h 3309479"/>
                <a:gd name="connsiteX6" fmla="*/ 635903 w 849418"/>
                <a:gd name="connsiteY6" fmla="*/ 129966 h 3309479"/>
                <a:gd name="connsiteX7" fmla="*/ 654469 w 849418"/>
                <a:gd name="connsiteY7" fmla="*/ 413105 h 3309479"/>
                <a:gd name="connsiteX8" fmla="*/ 640544 w 849418"/>
                <a:gd name="connsiteY8" fmla="*/ 487371 h 3309479"/>
                <a:gd name="connsiteX9" fmla="*/ 677677 w 849418"/>
                <a:gd name="connsiteY9" fmla="*/ 538429 h 3309479"/>
                <a:gd name="connsiteX10" fmla="*/ 798360 w 849418"/>
                <a:gd name="connsiteY10" fmla="*/ 589487 h 3309479"/>
                <a:gd name="connsiteX11" fmla="*/ 849418 w 849418"/>
                <a:gd name="connsiteY11" fmla="*/ 1188256 h 3309479"/>
                <a:gd name="connsiteX12" fmla="*/ 710169 w 849418"/>
                <a:gd name="connsiteY12" fmla="*/ 1206823 h 3309479"/>
                <a:gd name="connsiteX13" fmla="*/ 751943 w 849418"/>
                <a:gd name="connsiteY13" fmla="*/ 1332147 h 3309479"/>
                <a:gd name="connsiteX14" fmla="*/ 733377 w 849418"/>
                <a:gd name="connsiteY14" fmla="*/ 1355355 h 3309479"/>
                <a:gd name="connsiteX15" fmla="*/ 691602 w 849418"/>
                <a:gd name="connsiteY15" fmla="*/ 2214055 h 3309479"/>
                <a:gd name="connsiteX16" fmla="*/ 487371 w 849418"/>
                <a:gd name="connsiteY16" fmla="*/ 2849958 h 3309479"/>
                <a:gd name="connsiteX17" fmla="*/ 673036 w 849418"/>
                <a:gd name="connsiteY17" fmla="*/ 3128455 h 3309479"/>
                <a:gd name="connsiteX18" fmla="*/ 440955 w 849418"/>
                <a:gd name="connsiteY18" fmla="*/ 3114530 h 3309479"/>
                <a:gd name="connsiteX19" fmla="*/ 352764 w 849418"/>
                <a:gd name="connsiteY19" fmla="*/ 3309479 h 3309479"/>
                <a:gd name="connsiteX20" fmla="*/ 218157 w 849418"/>
                <a:gd name="connsiteY20" fmla="*/ 3128455 h 3309479"/>
                <a:gd name="connsiteX21" fmla="*/ 324914 w 849418"/>
                <a:gd name="connsiteY21" fmla="*/ 2910299 h 3309479"/>
                <a:gd name="connsiteX22" fmla="*/ 116041 w 849418"/>
                <a:gd name="connsiteY22" fmla="*/ 2195489 h 3309479"/>
                <a:gd name="connsiteX23" fmla="*/ 106758 w 849418"/>
                <a:gd name="connsiteY23" fmla="*/ 2167639 h 3309479"/>
                <a:gd name="connsiteX24" fmla="*/ 102116 w 849418"/>
                <a:gd name="connsiteY24" fmla="*/ 1313580 h 3309479"/>
                <a:gd name="connsiteX25" fmla="*/ 185665 w 849418"/>
                <a:gd name="connsiteY25" fmla="*/ 1090782 h 3309479"/>
                <a:gd name="connsiteX26" fmla="*/ 0 w 849418"/>
                <a:gd name="connsiteY26" fmla="*/ 663753 h 3309479"/>
                <a:gd name="connsiteX27" fmla="*/ 227440 w 849418"/>
                <a:gd name="connsiteY27" fmla="*/ 529146 h 3309479"/>
                <a:gd name="connsiteX0" fmla="*/ 227440 w 849418"/>
                <a:gd name="connsiteY0" fmla="*/ 529146 h 3309479"/>
                <a:gd name="connsiteX1" fmla="*/ 176382 w 849418"/>
                <a:gd name="connsiteY1" fmla="*/ 440955 h 3309479"/>
                <a:gd name="connsiteX2" fmla="*/ 222798 w 849418"/>
                <a:gd name="connsiteY2" fmla="*/ 362047 h 3309479"/>
                <a:gd name="connsiteX3" fmla="*/ 265073 w 849418"/>
                <a:gd name="connsiteY3" fmla="*/ 83775 h 3309479"/>
                <a:gd name="connsiteX4" fmla="*/ 357405 w 849418"/>
                <a:gd name="connsiteY4" fmla="*/ 41775 h 3309479"/>
                <a:gd name="connsiteX5" fmla="*/ 403822 w 849418"/>
                <a:gd name="connsiteY5" fmla="*/ 0 h 3309479"/>
                <a:gd name="connsiteX6" fmla="*/ 635903 w 849418"/>
                <a:gd name="connsiteY6" fmla="*/ 129966 h 3309479"/>
                <a:gd name="connsiteX7" fmla="*/ 654469 w 849418"/>
                <a:gd name="connsiteY7" fmla="*/ 413105 h 3309479"/>
                <a:gd name="connsiteX8" fmla="*/ 640544 w 849418"/>
                <a:gd name="connsiteY8" fmla="*/ 487371 h 3309479"/>
                <a:gd name="connsiteX9" fmla="*/ 677677 w 849418"/>
                <a:gd name="connsiteY9" fmla="*/ 538429 h 3309479"/>
                <a:gd name="connsiteX10" fmla="*/ 798360 w 849418"/>
                <a:gd name="connsiteY10" fmla="*/ 589487 h 3309479"/>
                <a:gd name="connsiteX11" fmla="*/ 849418 w 849418"/>
                <a:gd name="connsiteY11" fmla="*/ 1188256 h 3309479"/>
                <a:gd name="connsiteX12" fmla="*/ 710169 w 849418"/>
                <a:gd name="connsiteY12" fmla="*/ 1206823 h 3309479"/>
                <a:gd name="connsiteX13" fmla="*/ 751943 w 849418"/>
                <a:gd name="connsiteY13" fmla="*/ 1332147 h 3309479"/>
                <a:gd name="connsiteX14" fmla="*/ 733377 w 849418"/>
                <a:gd name="connsiteY14" fmla="*/ 1355355 h 3309479"/>
                <a:gd name="connsiteX15" fmla="*/ 691602 w 849418"/>
                <a:gd name="connsiteY15" fmla="*/ 2214055 h 3309479"/>
                <a:gd name="connsiteX16" fmla="*/ 487371 w 849418"/>
                <a:gd name="connsiteY16" fmla="*/ 2849958 h 3309479"/>
                <a:gd name="connsiteX17" fmla="*/ 673036 w 849418"/>
                <a:gd name="connsiteY17" fmla="*/ 3128455 h 3309479"/>
                <a:gd name="connsiteX18" fmla="*/ 440955 w 849418"/>
                <a:gd name="connsiteY18" fmla="*/ 3114530 h 3309479"/>
                <a:gd name="connsiteX19" fmla="*/ 352764 w 849418"/>
                <a:gd name="connsiteY19" fmla="*/ 3309479 h 3309479"/>
                <a:gd name="connsiteX20" fmla="*/ 218157 w 849418"/>
                <a:gd name="connsiteY20" fmla="*/ 3128455 h 3309479"/>
                <a:gd name="connsiteX21" fmla="*/ 324914 w 849418"/>
                <a:gd name="connsiteY21" fmla="*/ 2910299 h 3309479"/>
                <a:gd name="connsiteX22" fmla="*/ 116041 w 849418"/>
                <a:gd name="connsiteY22" fmla="*/ 2195489 h 3309479"/>
                <a:gd name="connsiteX23" fmla="*/ 106758 w 849418"/>
                <a:gd name="connsiteY23" fmla="*/ 2167639 h 3309479"/>
                <a:gd name="connsiteX24" fmla="*/ 102116 w 849418"/>
                <a:gd name="connsiteY24" fmla="*/ 1313580 h 3309479"/>
                <a:gd name="connsiteX25" fmla="*/ 185665 w 849418"/>
                <a:gd name="connsiteY25" fmla="*/ 1090782 h 3309479"/>
                <a:gd name="connsiteX26" fmla="*/ 0 w 849418"/>
                <a:gd name="connsiteY26" fmla="*/ 663753 h 3309479"/>
                <a:gd name="connsiteX27" fmla="*/ 227440 w 849418"/>
                <a:gd name="connsiteY27" fmla="*/ 529146 h 3309479"/>
                <a:gd name="connsiteX0" fmla="*/ 227440 w 849418"/>
                <a:gd name="connsiteY0" fmla="*/ 529146 h 3309479"/>
                <a:gd name="connsiteX1" fmla="*/ 176382 w 849418"/>
                <a:gd name="connsiteY1" fmla="*/ 440955 h 3309479"/>
                <a:gd name="connsiteX2" fmla="*/ 222798 w 849418"/>
                <a:gd name="connsiteY2" fmla="*/ 362047 h 3309479"/>
                <a:gd name="connsiteX3" fmla="*/ 265073 w 849418"/>
                <a:gd name="connsiteY3" fmla="*/ 83775 h 3309479"/>
                <a:gd name="connsiteX4" fmla="*/ 357405 w 849418"/>
                <a:gd name="connsiteY4" fmla="*/ 41775 h 3309479"/>
                <a:gd name="connsiteX5" fmla="*/ 403822 w 849418"/>
                <a:gd name="connsiteY5" fmla="*/ 0 h 3309479"/>
                <a:gd name="connsiteX6" fmla="*/ 635903 w 849418"/>
                <a:gd name="connsiteY6" fmla="*/ 129966 h 3309479"/>
                <a:gd name="connsiteX7" fmla="*/ 654469 w 849418"/>
                <a:gd name="connsiteY7" fmla="*/ 413105 h 3309479"/>
                <a:gd name="connsiteX8" fmla="*/ 640544 w 849418"/>
                <a:gd name="connsiteY8" fmla="*/ 487371 h 3309479"/>
                <a:gd name="connsiteX9" fmla="*/ 677677 w 849418"/>
                <a:gd name="connsiteY9" fmla="*/ 538429 h 3309479"/>
                <a:gd name="connsiteX10" fmla="*/ 798360 w 849418"/>
                <a:gd name="connsiteY10" fmla="*/ 589487 h 3309479"/>
                <a:gd name="connsiteX11" fmla="*/ 849418 w 849418"/>
                <a:gd name="connsiteY11" fmla="*/ 1188256 h 3309479"/>
                <a:gd name="connsiteX12" fmla="*/ 710169 w 849418"/>
                <a:gd name="connsiteY12" fmla="*/ 1206823 h 3309479"/>
                <a:gd name="connsiteX13" fmla="*/ 751943 w 849418"/>
                <a:gd name="connsiteY13" fmla="*/ 1332147 h 3309479"/>
                <a:gd name="connsiteX14" fmla="*/ 733377 w 849418"/>
                <a:gd name="connsiteY14" fmla="*/ 1355355 h 3309479"/>
                <a:gd name="connsiteX15" fmla="*/ 691602 w 849418"/>
                <a:gd name="connsiteY15" fmla="*/ 2214055 h 3309479"/>
                <a:gd name="connsiteX16" fmla="*/ 487371 w 849418"/>
                <a:gd name="connsiteY16" fmla="*/ 2849958 h 3309479"/>
                <a:gd name="connsiteX17" fmla="*/ 673036 w 849418"/>
                <a:gd name="connsiteY17" fmla="*/ 3128455 h 3309479"/>
                <a:gd name="connsiteX18" fmla="*/ 440955 w 849418"/>
                <a:gd name="connsiteY18" fmla="*/ 3114530 h 3309479"/>
                <a:gd name="connsiteX19" fmla="*/ 352764 w 849418"/>
                <a:gd name="connsiteY19" fmla="*/ 3309479 h 3309479"/>
                <a:gd name="connsiteX20" fmla="*/ 218157 w 849418"/>
                <a:gd name="connsiteY20" fmla="*/ 3128455 h 3309479"/>
                <a:gd name="connsiteX21" fmla="*/ 324914 w 849418"/>
                <a:gd name="connsiteY21" fmla="*/ 2910299 h 3309479"/>
                <a:gd name="connsiteX22" fmla="*/ 116041 w 849418"/>
                <a:gd name="connsiteY22" fmla="*/ 2195489 h 3309479"/>
                <a:gd name="connsiteX23" fmla="*/ 106758 w 849418"/>
                <a:gd name="connsiteY23" fmla="*/ 2167639 h 3309479"/>
                <a:gd name="connsiteX24" fmla="*/ 102116 w 849418"/>
                <a:gd name="connsiteY24" fmla="*/ 1313580 h 3309479"/>
                <a:gd name="connsiteX25" fmla="*/ 185665 w 849418"/>
                <a:gd name="connsiteY25" fmla="*/ 1090782 h 3309479"/>
                <a:gd name="connsiteX26" fmla="*/ 0 w 849418"/>
                <a:gd name="connsiteY26" fmla="*/ 663753 h 3309479"/>
                <a:gd name="connsiteX27" fmla="*/ 227440 w 849418"/>
                <a:gd name="connsiteY27" fmla="*/ 529146 h 3309479"/>
                <a:gd name="connsiteX0" fmla="*/ 227440 w 849418"/>
                <a:gd name="connsiteY0" fmla="*/ 529146 h 3309479"/>
                <a:gd name="connsiteX1" fmla="*/ 176382 w 849418"/>
                <a:gd name="connsiteY1" fmla="*/ 440955 h 3309479"/>
                <a:gd name="connsiteX2" fmla="*/ 222798 w 849418"/>
                <a:gd name="connsiteY2" fmla="*/ 362047 h 3309479"/>
                <a:gd name="connsiteX3" fmla="*/ 265073 w 849418"/>
                <a:gd name="connsiteY3" fmla="*/ 83775 h 3309479"/>
                <a:gd name="connsiteX4" fmla="*/ 357405 w 849418"/>
                <a:gd name="connsiteY4" fmla="*/ 41775 h 3309479"/>
                <a:gd name="connsiteX5" fmla="*/ 403822 w 849418"/>
                <a:gd name="connsiteY5" fmla="*/ 0 h 3309479"/>
                <a:gd name="connsiteX6" fmla="*/ 635903 w 849418"/>
                <a:gd name="connsiteY6" fmla="*/ 129966 h 3309479"/>
                <a:gd name="connsiteX7" fmla="*/ 654469 w 849418"/>
                <a:gd name="connsiteY7" fmla="*/ 413105 h 3309479"/>
                <a:gd name="connsiteX8" fmla="*/ 640544 w 849418"/>
                <a:gd name="connsiteY8" fmla="*/ 487371 h 3309479"/>
                <a:gd name="connsiteX9" fmla="*/ 677677 w 849418"/>
                <a:gd name="connsiteY9" fmla="*/ 538429 h 3309479"/>
                <a:gd name="connsiteX10" fmla="*/ 798360 w 849418"/>
                <a:gd name="connsiteY10" fmla="*/ 589487 h 3309479"/>
                <a:gd name="connsiteX11" fmla="*/ 849418 w 849418"/>
                <a:gd name="connsiteY11" fmla="*/ 1188256 h 3309479"/>
                <a:gd name="connsiteX12" fmla="*/ 710169 w 849418"/>
                <a:gd name="connsiteY12" fmla="*/ 1206823 h 3309479"/>
                <a:gd name="connsiteX13" fmla="*/ 751943 w 849418"/>
                <a:gd name="connsiteY13" fmla="*/ 1332147 h 3309479"/>
                <a:gd name="connsiteX14" fmla="*/ 733377 w 849418"/>
                <a:gd name="connsiteY14" fmla="*/ 1355355 h 3309479"/>
                <a:gd name="connsiteX15" fmla="*/ 691602 w 849418"/>
                <a:gd name="connsiteY15" fmla="*/ 2214055 h 3309479"/>
                <a:gd name="connsiteX16" fmla="*/ 487371 w 849418"/>
                <a:gd name="connsiteY16" fmla="*/ 2849958 h 3309479"/>
                <a:gd name="connsiteX17" fmla="*/ 673036 w 849418"/>
                <a:gd name="connsiteY17" fmla="*/ 3128455 h 3309479"/>
                <a:gd name="connsiteX18" fmla="*/ 440955 w 849418"/>
                <a:gd name="connsiteY18" fmla="*/ 3114530 h 3309479"/>
                <a:gd name="connsiteX19" fmla="*/ 352764 w 849418"/>
                <a:gd name="connsiteY19" fmla="*/ 3309479 h 3309479"/>
                <a:gd name="connsiteX20" fmla="*/ 218157 w 849418"/>
                <a:gd name="connsiteY20" fmla="*/ 3128455 h 3309479"/>
                <a:gd name="connsiteX21" fmla="*/ 324914 w 849418"/>
                <a:gd name="connsiteY21" fmla="*/ 2910299 h 3309479"/>
                <a:gd name="connsiteX22" fmla="*/ 116041 w 849418"/>
                <a:gd name="connsiteY22" fmla="*/ 2195489 h 3309479"/>
                <a:gd name="connsiteX23" fmla="*/ 106758 w 849418"/>
                <a:gd name="connsiteY23" fmla="*/ 2167639 h 3309479"/>
                <a:gd name="connsiteX24" fmla="*/ 102116 w 849418"/>
                <a:gd name="connsiteY24" fmla="*/ 1313580 h 3309479"/>
                <a:gd name="connsiteX25" fmla="*/ 185665 w 849418"/>
                <a:gd name="connsiteY25" fmla="*/ 1090782 h 3309479"/>
                <a:gd name="connsiteX26" fmla="*/ 0 w 849418"/>
                <a:gd name="connsiteY26" fmla="*/ 663753 h 3309479"/>
                <a:gd name="connsiteX27" fmla="*/ 227440 w 849418"/>
                <a:gd name="connsiteY27" fmla="*/ 529146 h 3309479"/>
                <a:gd name="connsiteX0" fmla="*/ 227440 w 849418"/>
                <a:gd name="connsiteY0" fmla="*/ 529146 h 3309479"/>
                <a:gd name="connsiteX1" fmla="*/ 176382 w 849418"/>
                <a:gd name="connsiteY1" fmla="*/ 440955 h 3309479"/>
                <a:gd name="connsiteX2" fmla="*/ 222798 w 849418"/>
                <a:gd name="connsiteY2" fmla="*/ 362047 h 3309479"/>
                <a:gd name="connsiteX3" fmla="*/ 265073 w 849418"/>
                <a:gd name="connsiteY3" fmla="*/ 83775 h 3309479"/>
                <a:gd name="connsiteX4" fmla="*/ 357405 w 849418"/>
                <a:gd name="connsiteY4" fmla="*/ 41775 h 3309479"/>
                <a:gd name="connsiteX5" fmla="*/ 403822 w 849418"/>
                <a:gd name="connsiteY5" fmla="*/ 0 h 3309479"/>
                <a:gd name="connsiteX6" fmla="*/ 635903 w 849418"/>
                <a:gd name="connsiteY6" fmla="*/ 129966 h 3309479"/>
                <a:gd name="connsiteX7" fmla="*/ 654469 w 849418"/>
                <a:gd name="connsiteY7" fmla="*/ 413105 h 3309479"/>
                <a:gd name="connsiteX8" fmla="*/ 640544 w 849418"/>
                <a:gd name="connsiteY8" fmla="*/ 487371 h 3309479"/>
                <a:gd name="connsiteX9" fmla="*/ 677677 w 849418"/>
                <a:gd name="connsiteY9" fmla="*/ 538429 h 3309479"/>
                <a:gd name="connsiteX10" fmla="*/ 798360 w 849418"/>
                <a:gd name="connsiteY10" fmla="*/ 589487 h 3309479"/>
                <a:gd name="connsiteX11" fmla="*/ 849418 w 849418"/>
                <a:gd name="connsiteY11" fmla="*/ 1188256 h 3309479"/>
                <a:gd name="connsiteX12" fmla="*/ 710169 w 849418"/>
                <a:gd name="connsiteY12" fmla="*/ 1206823 h 3309479"/>
                <a:gd name="connsiteX13" fmla="*/ 751943 w 849418"/>
                <a:gd name="connsiteY13" fmla="*/ 1332147 h 3309479"/>
                <a:gd name="connsiteX14" fmla="*/ 733377 w 849418"/>
                <a:gd name="connsiteY14" fmla="*/ 1355355 h 3309479"/>
                <a:gd name="connsiteX15" fmla="*/ 691602 w 849418"/>
                <a:gd name="connsiteY15" fmla="*/ 2214055 h 3309479"/>
                <a:gd name="connsiteX16" fmla="*/ 487371 w 849418"/>
                <a:gd name="connsiteY16" fmla="*/ 2849958 h 3309479"/>
                <a:gd name="connsiteX17" fmla="*/ 673036 w 849418"/>
                <a:gd name="connsiteY17" fmla="*/ 3128455 h 3309479"/>
                <a:gd name="connsiteX18" fmla="*/ 440955 w 849418"/>
                <a:gd name="connsiteY18" fmla="*/ 3114530 h 3309479"/>
                <a:gd name="connsiteX19" fmla="*/ 352764 w 849418"/>
                <a:gd name="connsiteY19" fmla="*/ 3309479 h 3309479"/>
                <a:gd name="connsiteX20" fmla="*/ 218157 w 849418"/>
                <a:gd name="connsiteY20" fmla="*/ 3128455 h 3309479"/>
                <a:gd name="connsiteX21" fmla="*/ 324914 w 849418"/>
                <a:gd name="connsiteY21" fmla="*/ 2910299 h 3309479"/>
                <a:gd name="connsiteX22" fmla="*/ 116041 w 849418"/>
                <a:gd name="connsiteY22" fmla="*/ 2195489 h 3309479"/>
                <a:gd name="connsiteX23" fmla="*/ 106758 w 849418"/>
                <a:gd name="connsiteY23" fmla="*/ 2167639 h 3309479"/>
                <a:gd name="connsiteX24" fmla="*/ 102116 w 849418"/>
                <a:gd name="connsiteY24" fmla="*/ 1313580 h 3309479"/>
                <a:gd name="connsiteX25" fmla="*/ 185665 w 849418"/>
                <a:gd name="connsiteY25" fmla="*/ 1090782 h 3309479"/>
                <a:gd name="connsiteX26" fmla="*/ 0 w 849418"/>
                <a:gd name="connsiteY26" fmla="*/ 663753 h 3309479"/>
                <a:gd name="connsiteX27" fmla="*/ 227440 w 849418"/>
                <a:gd name="connsiteY27" fmla="*/ 529146 h 3309479"/>
                <a:gd name="connsiteX0" fmla="*/ 227440 w 849418"/>
                <a:gd name="connsiteY0" fmla="*/ 492767 h 3273100"/>
                <a:gd name="connsiteX1" fmla="*/ 176382 w 849418"/>
                <a:gd name="connsiteY1" fmla="*/ 404576 h 3273100"/>
                <a:gd name="connsiteX2" fmla="*/ 222798 w 849418"/>
                <a:gd name="connsiteY2" fmla="*/ 325668 h 3273100"/>
                <a:gd name="connsiteX3" fmla="*/ 265073 w 849418"/>
                <a:gd name="connsiteY3" fmla="*/ 47396 h 3273100"/>
                <a:gd name="connsiteX4" fmla="*/ 357405 w 849418"/>
                <a:gd name="connsiteY4" fmla="*/ 5396 h 3273100"/>
                <a:gd name="connsiteX5" fmla="*/ 456210 w 849418"/>
                <a:gd name="connsiteY5" fmla="*/ 4896 h 3273100"/>
                <a:gd name="connsiteX6" fmla="*/ 635903 w 849418"/>
                <a:gd name="connsiteY6" fmla="*/ 93587 h 3273100"/>
                <a:gd name="connsiteX7" fmla="*/ 654469 w 849418"/>
                <a:gd name="connsiteY7" fmla="*/ 376726 h 3273100"/>
                <a:gd name="connsiteX8" fmla="*/ 640544 w 849418"/>
                <a:gd name="connsiteY8" fmla="*/ 450992 h 3273100"/>
                <a:gd name="connsiteX9" fmla="*/ 677677 w 849418"/>
                <a:gd name="connsiteY9" fmla="*/ 502050 h 3273100"/>
                <a:gd name="connsiteX10" fmla="*/ 798360 w 849418"/>
                <a:gd name="connsiteY10" fmla="*/ 553108 h 3273100"/>
                <a:gd name="connsiteX11" fmla="*/ 849418 w 849418"/>
                <a:gd name="connsiteY11" fmla="*/ 1151877 h 3273100"/>
                <a:gd name="connsiteX12" fmla="*/ 710169 w 849418"/>
                <a:gd name="connsiteY12" fmla="*/ 1170444 h 3273100"/>
                <a:gd name="connsiteX13" fmla="*/ 751943 w 849418"/>
                <a:gd name="connsiteY13" fmla="*/ 1295768 h 3273100"/>
                <a:gd name="connsiteX14" fmla="*/ 733377 w 849418"/>
                <a:gd name="connsiteY14" fmla="*/ 1318976 h 3273100"/>
                <a:gd name="connsiteX15" fmla="*/ 691602 w 849418"/>
                <a:gd name="connsiteY15" fmla="*/ 2177676 h 3273100"/>
                <a:gd name="connsiteX16" fmla="*/ 487371 w 849418"/>
                <a:gd name="connsiteY16" fmla="*/ 2813579 h 3273100"/>
                <a:gd name="connsiteX17" fmla="*/ 673036 w 849418"/>
                <a:gd name="connsiteY17" fmla="*/ 3092076 h 3273100"/>
                <a:gd name="connsiteX18" fmla="*/ 440955 w 849418"/>
                <a:gd name="connsiteY18" fmla="*/ 3078151 h 3273100"/>
                <a:gd name="connsiteX19" fmla="*/ 352764 w 849418"/>
                <a:gd name="connsiteY19" fmla="*/ 3273100 h 3273100"/>
                <a:gd name="connsiteX20" fmla="*/ 218157 w 849418"/>
                <a:gd name="connsiteY20" fmla="*/ 3092076 h 3273100"/>
                <a:gd name="connsiteX21" fmla="*/ 324914 w 849418"/>
                <a:gd name="connsiteY21" fmla="*/ 2873920 h 3273100"/>
                <a:gd name="connsiteX22" fmla="*/ 116041 w 849418"/>
                <a:gd name="connsiteY22" fmla="*/ 2159110 h 3273100"/>
                <a:gd name="connsiteX23" fmla="*/ 106758 w 849418"/>
                <a:gd name="connsiteY23" fmla="*/ 2131260 h 3273100"/>
                <a:gd name="connsiteX24" fmla="*/ 102116 w 849418"/>
                <a:gd name="connsiteY24" fmla="*/ 1277201 h 3273100"/>
                <a:gd name="connsiteX25" fmla="*/ 185665 w 849418"/>
                <a:gd name="connsiteY25" fmla="*/ 1054403 h 3273100"/>
                <a:gd name="connsiteX26" fmla="*/ 0 w 849418"/>
                <a:gd name="connsiteY26" fmla="*/ 627374 h 3273100"/>
                <a:gd name="connsiteX27" fmla="*/ 227440 w 849418"/>
                <a:gd name="connsiteY27" fmla="*/ 492767 h 3273100"/>
                <a:gd name="connsiteX0" fmla="*/ 227440 w 849418"/>
                <a:gd name="connsiteY0" fmla="*/ 508871 h 3289204"/>
                <a:gd name="connsiteX1" fmla="*/ 176382 w 849418"/>
                <a:gd name="connsiteY1" fmla="*/ 420680 h 3289204"/>
                <a:gd name="connsiteX2" fmla="*/ 222798 w 849418"/>
                <a:gd name="connsiteY2" fmla="*/ 341772 h 3289204"/>
                <a:gd name="connsiteX3" fmla="*/ 265073 w 849418"/>
                <a:gd name="connsiteY3" fmla="*/ 63500 h 3289204"/>
                <a:gd name="connsiteX4" fmla="*/ 357405 w 849418"/>
                <a:gd name="connsiteY4" fmla="*/ 21500 h 3289204"/>
                <a:gd name="connsiteX5" fmla="*/ 456210 w 849418"/>
                <a:gd name="connsiteY5" fmla="*/ 21000 h 3289204"/>
                <a:gd name="connsiteX6" fmla="*/ 635903 w 849418"/>
                <a:gd name="connsiteY6" fmla="*/ 109691 h 3289204"/>
                <a:gd name="connsiteX7" fmla="*/ 654469 w 849418"/>
                <a:gd name="connsiteY7" fmla="*/ 392830 h 3289204"/>
                <a:gd name="connsiteX8" fmla="*/ 640544 w 849418"/>
                <a:gd name="connsiteY8" fmla="*/ 467096 h 3289204"/>
                <a:gd name="connsiteX9" fmla="*/ 677677 w 849418"/>
                <a:gd name="connsiteY9" fmla="*/ 518154 h 3289204"/>
                <a:gd name="connsiteX10" fmla="*/ 798360 w 849418"/>
                <a:gd name="connsiteY10" fmla="*/ 569212 h 3289204"/>
                <a:gd name="connsiteX11" fmla="*/ 849418 w 849418"/>
                <a:gd name="connsiteY11" fmla="*/ 1167981 h 3289204"/>
                <a:gd name="connsiteX12" fmla="*/ 710169 w 849418"/>
                <a:gd name="connsiteY12" fmla="*/ 1186548 h 3289204"/>
                <a:gd name="connsiteX13" fmla="*/ 751943 w 849418"/>
                <a:gd name="connsiteY13" fmla="*/ 1311872 h 3289204"/>
                <a:gd name="connsiteX14" fmla="*/ 733377 w 849418"/>
                <a:gd name="connsiteY14" fmla="*/ 1335080 h 3289204"/>
                <a:gd name="connsiteX15" fmla="*/ 691602 w 849418"/>
                <a:gd name="connsiteY15" fmla="*/ 2193780 h 3289204"/>
                <a:gd name="connsiteX16" fmla="*/ 487371 w 849418"/>
                <a:gd name="connsiteY16" fmla="*/ 2829683 h 3289204"/>
                <a:gd name="connsiteX17" fmla="*/ 673036 w 849418"/>
                <a:gd name="connsiteY17" fmla="*/ 3108180 h 3289204"/>
                <a:gd name="connsiteX18" fmla="*/ 440955 w 849418"/>
                <a:gd name="connsiteY18" fmla="*/ 3094255 h 3289204"/>
                <a:gd name="connsiteX19" fmla="*/ 352764 w 849418"/>
                <a:gd name="connsiteY19" fmla="*/ 3289204 h 3289204"/>
                <a:gd name="connsiteX20" fmla="*/ 218157 w 849418"/>
                <a:gd name="connsiteY20" fmla="*/ 3108180 h 3289204"/>
                <a:gd name="connsiteX21" fmla="*/ 324914 w 849418"/>
                <a:gd name="connsiteY21" fmla="*/ 2890024 h 3289204"/>
                <a:gd name="connsiteX22" fmla="*/ 116041 w 849418"/>
                <a:gd name="connsiteY22" fmla="*/ 2175214 h 3289204"/>
                <a:gd name="connsiteX23" fmla="*/ 106758 w 849418"/>
                <a:gd name="connsiteY23" fmla="*/ 2147364 h 3289204"/>
                <a:gd name="connsiteX24" fmla="*/ 102116 w 849418"/>
                <a:gd name="connsiteY24" fmla="*/ 1293305 h 3289204"/>
                <a:gd name="connsiteX25" fmla="*/ 185665 w 849418"/>
                <a:gd name="connsiteY25" fmla="*/ 1070507 h 3289204"/>
                <a:gd name="connsiteX26" fmla="*/ 0 w 849418"/>
                <a:gd name="connsiteY26" fmla="*/ 643478 h 3289204"/>
                <a:gd name="connsiteX27" fmla="*/ 227440 w 849418"/>
                <a:gd name="connsiteY27" fmla="*/ 508871 h 3289204"/>
                <a:gd name="connsiteX0" fmla="*/ 227440 w 849418"/>
                <a:gd name="connsiteY0" fmla="*/ 508871 h 3289204"/>
                <a:gd name="connsiteX1" fmla="*/ 176382 w 849418"/>
                <a:gd name="connsiteY1" fmla="*/ 420680 h 3289204"/>
                <a:gd name="connsiteX2" fmla="*/ 222798 w 849418"/>
                <a:gd name="connsiteY2" fmla="*/ 341772 h 3289204"/>
                <a:gd name="connsiteX3" fmla="*/ 265073 w 849418"/>
                <a:gd name="connsiteY3" fmla="*/ 63500 h 3289204"/>
                <a:gd name="connsiteX4" fmla="*/ 357405 w 849418"/>
                <a:gd name="connsiteY4" fmla="*/ 21500 h 3289204"/>
                <a:gd name="connsiteX5" fmla="*/ 456210 w 849418"/>
                <a:gd name="connsiteY5" fmla="*/ 21000 h 3289204"/>
                <a:gd name="connsiteX6" fmla="*/ 583515 w 849418"/>
                <a:gd name="connsiteY6" fmla="*/ 150966 h 3289204"/>
                <a:gd name="connsiteX7" fmla="*/ 654469 w 849418"/>
                <a:gd name="connsiteY7" fmla="*/ 392830 h 3289204"/>
                <a:gd name="connsiteX8" fmla="*/ 640544 w 849418"/>
                <a:gd name="connsiteY8" fmla="*/ 467096 h 3289204"/>
                <a:gd name="connsiteX9" fmla="*/ 677677 w 849418"/>
                <a:gd name="connsiteY9" fmla="*/ 518154 h 3289204"/>
                <a:gd name="connsiteX10" fmla="*/ 798360 w 849418"/>
                <a:gd name="connsiteY10" fmla="*/ 569212 h 3289204"/>
                <a:gd name="connsiteX11" fmla="*/ 849418 w 849418"/>
                <a:gd name="connsiteY11" fmla="*/ 1167981 h 3289204"/>
                <a:gd name="connsiteX12" fmla="*/ 710169 w 849418"/>
                <a:gd name="connsiteY12" fmla="*/ 1186548 h 3289204"/>
                <a:gd name="connsiteX13" fmla="*/ 751943 w 849418"/>
                <a:gd name="connsiteY13" fmla="*/ 1311872 h 3289204"/>
                <a:gd name="connsiteX14" fmla="*/ 733377 w 849418"/>
                <a:gd name="connsiteY14" fmla="*/ 1335080 h 3289204"/>
                <a:gd name="connsiteX15" fmla="*/ 691602 w 849418"/>
                <a:gd name="connsiteY15" fmla="*/ 2193780 h 3289204"/>
                <a:gd name="connsiteX16" fmla="*/ 487371 w 849418"/>
                <a:gd name="connsiteY16" fmla="*/ 2829683 h 3289204"/>
                <a:gd name="connsiteX17" fmla="*/ 673036 w 849418"/>
                <a:gd name="connsiteY17" fmla="*/ 3108180 h 3289204"/>
                <a:gd name="connsiteX18" fmla="*/ 440955 w 849418"/>
                <a:gd name="connsiteY18" fmla="*/ 3094255 h 3289204"/>
                <a:gd name="connsiteX19" fmla="*/ 352764 w 849418"/>
                <a:gd name="connsiteY19" fmla="*/ 3289204 h 3289204"/>
                <a:gd name="connsiteX20" fmla="*/ 218157 w 849418"/>
                <a:gd name="connsiteY20" fmla="*/ 3108180 h 3289204"/>
                <a:gd name="connsiteX21" fmla="*/ 324914 w 849418"/>
                <a:gd name="connsiteY21" fmla="*/ 2890024 h 3289204"/>
                <a:gd name="connsiteX22" fmla="*/ 116041 w 849418"/>
                <a:gd name="connsiteY22" fmla="*/ 2175214 h 3289204"/>
                <a:gd name="connsiteX23" fmla="*/ 106758 w 849418"/>
                <a:gd name="connsiteY23" fmla="*/ 2147364 h 3289204"/>
                <a:gd name="connsiteX24" fmla="*/ 102116 w 849418"/>
                <a:gd name="connsiteY24" fmla="*/ 1293305 h 3289204"/>
                <a:gd name="connsiteX25" fmla="*/ 185665 w 849418"/>
                <a:gd name="connsiteY25" fmla="*/ 1070507 h 3289204"/>
                <a:gd name="connsiteX26" fmla="*/ 0 w 849418"/>
                <a:gd name="connsiteY26" fmla="*/ 643478 h 3289204"/>
                <a:gd name="connsiteX27" fmla="*/ 227440 w 849418"/>
                <a:gd name="connsiteY27" fmla="*/ 508871 h 3289204"/>
                <a:gd name="connsiteX0" fmla="*/ 227440 w 849418"/>
                <a:gd name="connsiteY0" fmla="*/ 508871 h 3289204"/>
                <a:gd name="connsiteX1" fmla="*/ 176382 w 849418"/>
                <a:gd name="connsiteY1" fmla="*/ 420680 h 3289204"/>
                <a:gd name="connsiteX2" fmla="*/ 222798 w 849418"/>
                <a:gd name="connsiteY2" fmla="*/ 341772 h 3289204"/>
                <a:gd name="connsiteX3" fmla="*/ 265073 w 849418"/>
                <a:gd name="connsiteY3" fmla="*/ 63500 h 3289204"/>
                <a:gd name="connsiteX4" fmla="*/ 357405 w 849418"/>
                <a:gd name="connsiteY4" fmla="*/ 21500 h 3289204"/>
                <a:gd name="connsiteX5" fmla="*/ 456210 w 849418"/>
                <a:gd name="connsiteY5" fmla="*/ 21000 h 3289204"/>
                <a:gd name="connsiteX6" fmla="*/ 583515 w 849418"/>
                <a:gd name="connsiteY6" fmla="*/ 150966 h 3289204"/>
                <a:gd name="connsiteX7" fmla="*/ 654469 w 849418"/>
                <a:gd name="connsiteY7" fmla="*/ 392830 h 3289204"/>
                <a:gd name="connsiteX8" fmla="*/ 640544 w 849418"/>
                <a:gd name="connsiteY8" fmla="*/ 467096 h 3289204"/>
                <a:gd name="connsiteX9" fmla="*/ 677677 w 849418"/>
                <a:gd name="connsiteY9" fmla="*/ 518154 h 3289204"/>
                <a:gd name="connsiteX10" fmla="*/ 798360 w 849418"/>
                <a:gd name="connsiteY10" fmla="*/ 569212 h 3289204"/>
                <a:gd name="connsiteX11" fmla="*/ 849418 w 849418"/>
                <a:gd name="connsiteY11" fmla="*/ 1167981 h 3289204"/>
                <a:gd name="connsiteX12" fmla="*/ 710169 w 849418"/>
                <a:gd name="connsiteY12" fmla="*/ 1186548 h 3289204"/>
                <a:gd name="connsiteX13" fmla="*/ 751943 w 849418"/>
                <a:gd name="connsiteY13" fmla="*/ 1311872 h 3289204"/>
                <a:gd name="connsiteX14" fmla="*/ 733377 w 849418"/>
                <a:gd name="connsiteY14" fmla="*/ 1335080 h 3289204"/>
                <a:gd name="connsiteX15" fmla="*/ 691602 w 849418"/>
                <a:gd name="connsiteY15" fmla="*/ 2193780 h 3289204"/>
                <a:gd name="connsiteX16" fmla="*/ 487371 w 849418"/>
                <a:gd name="connsiteY16" fmla="*/ 2829683 h 3289204"/>
                <a:gd name="connsiteX17" fmla="*/ 673036 w 849418"/>
                <a:gd name="connsiteY17" fmla="*/ 3108180 h 3289204"/>
                <a:gd name="connsiteX18" fmla="*/ 440955 w 849418"/>
                <a:gd name="connsiteY18" fmla="*/ 3094255 h 3289204"/>
                <a:gd name="connsiteX19" fmla="*/ 352764 w 849418"/>
                <a:gd name="connsiteY19" fmla="*/ 3289204 h 3289204"/>
                <a:gd name="connsiteX20" fmla="*/ 218157 w 849418"/>
                <a:gd name="connsiteY20" fmla="*/ 3108180 h 3289204"/>
                <a:gd name="connsiteX21" fmla="*/ 324914 w 849418"/>
                <a:gd name="connsiteY21" fmla="*/ 2890024 h 3289204"/>
                <a:gd name="connsiteX22" fmla="*/ 116041 w 849418"/>
                <a:gd name="connsiteY22" fmla="*/ 2175214 h 3289204"/>
                <a:gd name="connsiteX23" fmla="*/ 106758 w 849418"/>
                <a:gd name="connsiteY23" fmla="*/ 2147364 h 3289204"/>
                <a:gd name="connsiteX24" fmla="*/ 102116 w 849418"/>
                <a:gd name="connsiteY24" fmla="*/ 1293305 h 3289204"/>
                <a:gd name="connsiteX25" fmla="*/ 185665 w 849418"/>
                <a:gd name="connsiteY25" fmla="*/ 1070507 h 3289204"/>
                <a:gd name="connsiteX26" fmla="*/ 0 w 849418"/>
                <a:gd name="connsiteY26" fmla="*/ 643478 h 3289204"/>
                <a:gd name="connsiteX27" fmla="*/ 227440 w 849418"/>
                <a:gd name="connsiteY27" fmla="*/ 508871 h 3289204"/>
                <a:gd name="connsiteX0" fmla="*/ 140127 w 762105"/>
                <a:gd name="connsiteY0" fmla="*/ 508871 h 3289204"/>
                <a:gd name="connsiteX1" fmla="*/ 89069 w 762105"/>
                <a:gd name="connsiteY1" fmla="*/ 420680 h 3289204"/>
                <a:gd name="connsiteX2" fmla="*/ 135485 w 762105"/>
                <a:gd name="connsiteY2" fmla="*/ 341772 h 3289204"/>
                <a:gd name="connsiteX3" fmla="*/ 177760 w 762105"/>
                <a:gd name="connsiteY3" fmla="*/ 63500 h 3289204"/>
                <a:gd name="connsiteX4" fmla="*/ 270092 w 762105"/>
                <a:gd name="connsiteY4" fmla="*/ 21500 h 3289204"/>
                <a:gd name="connsiteX5" fmla="*/ 368897 w 762105"/>
                <a:gd name="connsiteY5" fmla="*/ 21000 h 3289204"/>
                <a:gd name="connsiteX6" fmla="*/ 496202 w 762105"/>
                <a:gd name="connsiteY6" fmla="*/ 150966 h 3289204"/>
                <a:gd name="connsiteX7" fmla="*/ 567156 w 762105"/>
                <a:gd name="connsiteY7" fmla="*/ 392830 h 3289204"/>
                <a:gd name="connsiteX8" fmla="*/ 553231 w 762105"/>
                <a:gd name="connsiteY8" fmla="*/ 467096 h 3289204"/>
                <a:gd name="connsiteX9" fmla="*/ 590364 w 762105"/>
                <a:gd name="connsiteY9" fmla="*/ 518154 h 3289204"/>
                <a:gd name="connsiteX10" fmla="*/ 711047 w 762105"/>
                <a:gd name="connsiteY10" fmla="*/ 569212 h 3289204"/>
                <a:gd name="connsiteX11" fmla="*/ 762105 w 762105"/>
                <a:gd name="connsiteY11" fmla="*/ 1167981 h 3289204"/>
                <a:gd name="connsiteX12" fmla="*/ 622856 w 762105"/>
                <a:gd name="connsiteY12" fmla="*/ 1186548 h 3289204"/>
                <a:gd name="connsiteX13" fmla="*/ 664630 w 762105"/>
                <a:gd name="connsiteY13" fmla="*/ 1311872 h 3289204"/>
                <a:gd name="connsiteX14" fmla="*/ 646064 w 762105"/>
                <a:gd name="connsiteY14" fmla="*/ 1335080 h 3289204"/>
                <a:gd name="connsiteX15" fmla="*/ 604289 w 762105"/>
                <a:gd name="connsiteY15" fmla="*/ 2193780 h 3289204"/>
                <a:gd name="connsiteX16" fmla="*/ 400058 w 762105"/>
                <a:gd name="connsiteY16" fmla="*/ 2829683 h 3289204"/>
                <a:gd name="connsiteX17" fmla="*/ 585723 w 762105"/>
                <a:gd name="connsiteY17" fmla="*/ 3108180 h 3289204"/>
                <a:gd name="connsiteX18" fmla="*/ 353642 w 762105"/>
                <a:gd name="connsiteY18" fmla="*/ 3094255 h 3289204"/>
                <a:gd name="connsiteX19" fmla="*/ 265451 w 762105"/>
                <a:gd name="connsiteY19" fmla="*/ 3289204 h 3289204"/>
                <a:gd name="connsiteX20" fmla="*/ 130844 w 762105"/>
                <a:gd name="connsiteY20" fmla="*/ 3108180 h 3289204"/>
                <a:gd name="connsiteX21" fmla="*/ 237601 w 762105"/>
                <a:gd name="connsiteY21" fmla="*/ 2890024 h 3289204"/>
                <a:gd name="connsiteX22" fmla="*/ 28728 w 762105"/>
                <a:gd name="connsiteY22" fmla="*/ 2175214 h 3289204"/>
                <a:gd name="connsiteX23" fmla="*/ 19445 w 762105"/>
                <a:gd name="connsiteY23" fmla="*/ 2147364 h 3289204"/>
                <a:gd name="connsiteX24" fmla="*/ 14803 w 762105"/>
                <a:gd name="connsiteY24" fmla="*/ 1293305 h 3289204"/>
                <a:gd name="connsiteX25" fmla="*/ 98352 w 762105"/>
                <a:gd name="connsiteY25" fmla="*/ 1070507 h 3289204"/>
                <a:gd name="connsiteX26" fmla="*/ 0 w 762105"/>
                <a:gd name="connsiteY26" fmla="*/ 546640 h 3289204"/>
                <a:gd name="connsiteX27" fmla="*/ 140127 w 762105"/>
                <a:gd name="connsiteY27" fmla="*/ 508871 h 3289204"/>
                <a:gd name="connsiteX0" fmla="*/ 168849 w 790827"/>
                <a:gd name="connsiteY0" fmla="*/ 508871 h 3289204"/>
                <a:gd name="connsiteX1" fmla="*/ 117791 w 790827"/>
                <a:gd name="connsiteY1" fmla="*/ 420680 h 3289204"/>
                <a:gd name="connsiteX2" fmla="*/ 164207 w 790827"/>
                <a:gd name="connsiteY2" fmla="*/ 341772 h 3289204"/>
                <a:gd name="connsiteX3" fmla="*/ 206482 w 790827"/>
                <a:gd name="connsiteY3" fmla="*/ 63500 h 3289204"/>
                <a:gd name="connsiteX4" fmla="*/ 298814 w 790827"/>
                <a:gd name="connsiteY4" fmla="*/ 21500 h 3289204"/>
                <a:gd name="connsiteX5" fmla="*/ 397619 w 790827"/>
                <a:gd name="connsiteY5" fmla="*/ 21000 h 3289204"/>
                <a:gd name="connsiteX6" fmla="*/ 524924 w 790827"/>
                <a:gd name="connsiteY6" fmla="*/ 150966 h 3289204"/>
                <a:gd name="connsiteX7" fmla="*/ 595878 w 790827"/>
                <a:gd name="connsiteY7" fmla="*/ 392830 h 3289204"/>
                <a:gd name="connsiteX8" fmla="*/ 581953 w 790827"/>
                <a:gd name="connsiteY8" fmla="*/ 467096 h 3289204"/>
                <a:gd name="connsiteX9" fmla="*/ 619086 w 790827"/>
                <a:gd name="connsiteY9" fmla="*/ 518154 h 3289204"/>
                <a:gd name="connsiteX10" fmla="*/ 739769 w 790827"/>
                <a:gd name="connsiteY10" fmla="*/ 569212 h 3289204"/>
                <a:gd name="connsiteX11" fmla="*/ 790827 w 790827"/>
                <a:gd name="connsiteY11" fmla="*/ 1167981 h 3289204"/>
                <a:gd name="connsiteX12" fmla="*/ 651578 w 790827"/>
                <a:gd name="connsiteY12" fmla="*/ 1186548 h 3289204"/>
                <a:gd name="connsiteX13" fmla="*/ 693352 w 790827"/>
                <a:gd name="connsiteY13" fmla="*/ 1311872 h 3289204"/>
                <a:gd name="connsiteX14" fmla="*/ 674786 w 790827"/>
                <a:gd name="connsiteY14" fmla="*/ 1335080 h 3289204"/>
                <a:gd name="connsiteX15" fmla="*/ 633011 w 790827"/>
                <a:gd name="connsiteY15" fmla="*/ 2193780 h 3289204"/>
                <a:gd name="connsiteX16" fmla="*/ 428780 w 790827"/>
                <a:gd name="connsiteY16" fmla="*/ 2829683 h 3289204"/>
                <a:gd name="connsiteX17" fmla="*/ 614445 w 790827"/>
                <a:gd name="connsiteY17" fmla="*/ 3108180 h 3289204"/>
                <a:gd name="connsiteX18" fmla="*/ 382364 w 790827"/>
                <a:gd name="connsiteY18" fmla="*/ 3094255 h 3289204"/>
                <a:gd name="connsiteX19" fmla="*/ 294173 w 790827"/>
                <a:gd name="connsiteY19" fmla="*/ 3289204 h 3289204"/>
                <a:gd name="connsiteX20" fmla="*/ 159566 w 790827"/>
                <a:gd name="connsiteY20" fmla="*/ 3108180 h 3289204"/>
                <a:gd name="connsiteX21" fmla="*/ 266323 w 790827"/>
                <a:gd name="connsiteY21" fmla="*/ 2890024 h 3289204"/>
                <a:gd name="connsiteX22" fmla="*/ 57450 w 790827"/>
                <a:gd name="connsiteY22" fmla="*/ 2175214 h 3289204"/>
                <a:gd name="connsiteX23" fmla="*/ 48167 w 790827"/>
                <a:gd name="connsiteY23" fmla="*/ 2147364 h 3289204"/>
                <a:gd name="connsiteX24" fmla="*/ 43525 w 790827"/>
                <a:gd name="connsiteY24" fmla="*/ 1293305 h 3289204"/>
                <a:gd name="connsiteX25" fmla="*/ 127074 w 790827"/>
                <a:gd name="connsiteY25" fmla="*/ 1070507 h 3289204"/>
                <a:gd name="connsiteX26" fmla="*/ 28722 w 790827"/>
                <a:gd name="connsiteY26" fmla="*/ 546640 h 3289204"/>
                <a:gd name="connsiteX27" fmla="*/ 168849 w 790827"/>
                <a:gd name="connsiteY27" fmla="*/ 508871 h 3289204"/>
                <a:gd name="connsiteX0" fmla="*/ 174519 w 796497"/>
                <a:gd name="connsiteY0" fmla="*/ 508871 h 3289204"/>
                <a:gd name="connsiteX1" fmla="*/ 123461 w 796497"/>
                <a:gd name="connsiteY1" fmla="*/ 420680 h 3289204"/>
                <a:gd name="connsiteX2" fmla="*/ 169877 w 796497"/>
                <a:gd name="connsiteY2" fmla="*/ 341772 h 3289204"/>
                <a:gd name="connsiteX3" fmla="*/ 212152 w 796497"/>
                <a:gd name="connsiteY3" fmla="*/ 63500 h 3289204"/>
                <a:gd name="connsiteX4" fmla="*/ 304484 w 796497"/>
                <a:gd name="connsiteY4" fmla="*/ 21500 h 3289204"/>
                <a:gd name="connsiteX5" fmla="*/ 403289 w 796497"/>
                <a:gd name="connsiteY5" fmla="*/ 21000 h 3289204"/>
                <a:gd name="connsiteX6" fmla="*/ 530594 w 796497"/>
                <a:gd name="connsiteY6" fmla="*/ 150966 h 3289204"/>
                <a:gd name="connsiteX7" fmla="*/ 601548 w 796497"/>
                <a:gd name="connsiteY7" fmla="*/ 392830 h 3289204"/>
                <a:gd name="connsiteX8" fmla="*/ 587623 w 796497"/>
                <a:gd name="connsiteY8" fmla="*/ 467096 h 3289204"/>
                <a:gd name="connsiteX9" fmla="*/ 624756 w 796497"/>
                <a:gd name="connsiteY9" fmla="*/ 518154 h 3289204"/>
                <a:gd name="connsiteX10" fmla="*/ 745439 w 796497"/>
                <a:gd name="connsiteY10" fmla="*/ 569212 h 3289204"/>
                <a:gd name="connsiteX11" fmla="*/ 796497 w 796497"/>
                <a:gd name="connsiteY11" fmla="*/ 1167981 h 3289204"/>
                <a:gd name="connsiteX12" fmla="*/ 657248 w 796497"/>
                <a:gd name="connsiteY12" fmla="*/ 1186548 h 3289204"/>
                <a:gd name="connsiteX13" fmla="*/ 699022 w 796497"/>
                <a:gd name="connsiteY13" fmla="*/ 1311872 h 3289204"/>
                <a:gd name="connsiteX14" fmla="*/ 680456 w 796497"/>
                <a:gd name="connsiteY14" fmla="*/ 1335080 h 3289204"/>
                <a:gd name="connsiteX15" fmla="*/ 638681 w 796497"/>
                <a:gd name="connsiteY15" fmla="*/ 2193780 h 3289204"/>
                <a:gd name="connsiteX16" fmla="*/ 434450 w 796497"/>
                <a:gd name="connsiteY16" fmla="*/ 2829683 h 3289204"/>
                <a:gd name="connsiteX17" fmla="*/ 620115 w 796497"/>
                <a:gd name="connsiteY17" fmla="*/ 3108180 h 3289204"/>
                <a:gd name="connsiteX18" fmla="*/ 388034 w 796497"/>
                <a:gd name="connsiteY18" fmla="*/ 3094255 h 3289204"/>
                <a:gd name="connsiteX19" fmla="*/ 299843 w 796497"/>
                <a:gd name="connsiteY19" fmla="*/ 3289204 h 3289204"/>
                <a:gd name="connsiteX20" fmla="*/ 165236 w 796497"/>
                <a:gd name="connsiteY20" fmla="*/ 3108180 h 3289204"/>
                <a:gd name="connsiteX21" fmla="*/ 271993 w 796497"/>
                <a:gd name="connsiteY21" fmla="*/ 2890024 h 3289204"/>
                <a:gd name="connsiteX22" fmla="*/ 63120 w 796497"/>
                <a:gd name="connsiteY22" fmla="*/ 2175214 h 3289204"/>
                <a:gd name="connsiteX23" fmla="*/ 53837 w 796497"/>
                <a:gd name="connsiteY23" fmla="*/ 2147364 h 3289204"/>
                <a:gd name="connsiteX24" fmla="*/ 49195 w 796497"/>
                <a:gd name="connsiteY24" fmla="*/ 1293305 h 3289204"/>
                <a:gd name="connsiteX25" fmla="*/ 132744 w 796497"/>
                <a:gd name="connsiteY25" fmla="*/ 1070507 h 3289204"/>
                <a:gd name="connsiteX26" fmla="*/ 5567 w 796497"/>
                <a:gd name="connsiteY26" fmla="*/ 869079 h 3289204"/>
                <a:gd name="connsiteX27" fmla="*/ 34392 w 796497"/>
                <a:gd name="connsiteY27" fmla="*/ 546640 h 3289204"/>
                <a:gd name="connsiteX28" fmla="*/ 174519 w 796497"/>
                <a:gd name="connsiteY28" fmla="*/ 508871 h 3289204"/>
                <a:gd name="connsiteX0" fmla="*/ 179642 w 801620"/>
                <a:gd name="connsiteY0" fmla="*/ 508871 h 3289204"/>
                <a:gd name="connsiteX1" fmla="*/ 128584 w 801620"/>
                <a:gd name="connsiteY1" fmla="*/ 420680 h 3289204"/>
                <a:gd name="connsiteX2" fmla="*/ 175000 w 801620"/>
                <a:gd name="connsiteY2" fmla="*/ 341772 h 3289204"/>
                <a:gd name="connsiteX3" fmla="*/ 217275 w 801620"/>
                <a:gd name="connsiteY3" fmla="*/ 63500 h 3289204"/>
                <a:gd name="connsiteX4" fmla="*/ 309607 w 801620"/>
                <a:gd name="connsiteY4" fmla="*/ 21500 h 3289204"/>
                <a:gd name="connsiteX5" fmla="*/ 408412 w 801620"/>
                <a:gd name="connsiteY5" fmla="*/ 21000 h 3289204"/>
                <a:gd name="connsiteX6" fmla="*/ 535717 w 801620"/>
                <a:gd name="connsiteY6" fmla="*/ 150966 h 3289204"/>
                <a:gd name="connsiteX7" fmla="*/ 606671 w 801620"/>
                <a:gd name="connsiteY7" fmla="*/ 392830 h 3289204"/>
                <a:gd name="connsiteX8" fmla="*/ 592746 w 801620"/>
                <a:gd name="connsiteY8" fmla="*/ 467096 h 3289204"/>
                <a:gd name="connsiteX9" fmla="*/ 629879 w 801620"/>
                <a:gd name="connsiteY9" fmla="*/ 518154 h 3289204"/>
                <a:gd name="connsiteX10" fmla="*/ 750562 w 801620"/>
                <a:gd name="connsiteY10" fmla="*/ 569212 h 3289204"/>
                <a:gd name="connsiteX11" fmla="*/ 801620 w 801620"/>
                <a:gd name="connsiteY11" fmla="*/ 1167981 h 3289204"/>
                <a:gd name="connsiteX12" fmla="*/ 662371 w 801620"/>
                <a:gd name="connsiteY12" fmla="*/ 1186548 h 3289204"/>
                <a:gd name="connsiteX13" fmla="*/ 704145 w 801620"/>
                <a:gd name="connsiteY13" fmla="*/ 1311872 h 3289204"/>
                <a:gd name="connsiteX14" fmla="*/ 685579 w 801620"/>
                <a:gd name="connsiteY14" fmla="*/ 1335080 h 3289204"/>
                <a:gd name="connsiteX15" fmla="*/ 643804 w 801620"/>
                <a:gd name="connsiteY15" fmla="*/ 2193780 h 3289204"/>
                <a:gd name="connsiteX16" fmla="*/ 439573 w 801620"/>
                <a:gd name="connsiteY16" fmla="*/ 2829683 h 3289204"/>
                <a:gd name="connsiteX17" fmla="*/ 625238 w 801620"/>
                <a:gd name="connsiteY17" fmla="*/ 3108180 h 3289204"/>
                <a:gd name="connsiteX18" fmla="*/ 393157 w 801620"/>
                <a:gd name="connsiteY18" fmla="*/ 3094255 h 3289204"/>
                <a:gd name="connsiteX19" fmla="*/ 304966 w 801620"/>
                <a:gd name="connsiteY19" fmla="*/ 3289204 h 3289204"/>
                <a:gd name="connsiteX20" fmla="*/ 170359 w 801620"/>
                <a:gd name="connsiteY20" fmla="*/ 3108180 h 3289204"/>
                <a:gd name="connsiteX21" fmla="*/ 277116 w 801620"/>
                <a:gd name="connsiteY21" fmla="*/ 2890024 h 3289204"/>
                <a:gd name="connsiteX22" fmla="*/ 68243 w 801620"/>
                <a:gd name="connsiteY22" fmla="*/ 2175214 h 3289204"/>
                <a:gd name="connsiteX23" fmla="*/ 58960 w 801620"/>
                <a:gd name="connsiteY23" fmla="*/ 2147364 h 3289204"/>
                <a:gd name="connsiteX24" fmla="*/ 54318 w 801620"/>
                <a:gd name="connsiteY24" fmla="*/ 1293305 h 3289204"/>
                <a:gd name="connsiteX25" fmla="*/ 137867 w 801620"/>
                <a:gd name="connsiteY25" fmla="*/ 1070507 h 3289204"/>
                <a:gd name="connsiteX26" fmla="*/ 10690 w 801620"/>
                <a:gd name="connsiteY26" fmla="*/ 869079 h 3289204"/>
                <a:gd name="connsiteX27" fmla="*/ 39515 w 801620"/>
                <a:gd name="connsiteY27" fmla="*/ 546640 h 3289204"/>
                <a:gd name="connsiteX28" fmla="*/ 179642 w 801620"/>
                <a:gd name="connsiteY28" fmla="*/ 508871 h 3289204"/>
                <a:gd name="connsiteX0" fmla="*/ 179642 w 801620"/>
                <a:gd name="connsiteY0" fmla="*/ 508871 h 3289204"/>
                <a:gd name="connsiteX1" fmla="*/ 128584 w 801620"/>
                <a:gd name="connsiteY1" fmla="*/ 420680 h 3289204"/>
                <a:gd name="connsiteX2" fmla="*/ 175000 w 801620"/>
                <a:gd name="connsiteY2" fmla="*/ 341772 h 3289204"/>
                <a:gd name="connsiteX3" fmla="*/ 217275 w 801620"/>
                <a:gd name="connsiteY3" fmla="*/ 63500 h 3289204"/>
                <a:gd name="connsiteX4" fmla="*/ 309607 w 801620"/>
                <a:gd name="connsiteY4" fmla="*/ 21500 h 3289204"/>
                <a:gd name="connsiteX5" fmla="*/ 408412 w 801620"/>
                <a:gd name="connsiteY5" fmla="*/ 21000 h 3289204"/>
                <a:gd name="connsiteX6" fmla="*/ 535717 w 801620"/>
                <a:gd name="connsiteY6" fmla="*/ 150966 h 3289204"/>
                <a:gd name="connsiteX7" fmla="*/ 606671 w 801620"/>
                <a:gd name="connsiteY7" fmla="*/ 392830 h 3289204"/>
                <a:gd name="connsiteX8" fmla="*/ 592746 w 801620"/>
                <a:gd name="connsiteY8" fmla="*/ 467096 h 3289204"/>
                <a:gd name="connsiteX9" fmla="*/ 629879 w 801620"/>
                <a:gd name="connsiteY9" fmla="*/ 518154 h 3289204"/>
                <a:gd name="connsiteX10" fmla="*/ 750562 w 801620"/>
                <a:gd name="connsiteY10" fmla="*/ 569212 h 3289204"/>
                <a:gd name="connsiteX11" fmla="*/ 801620 w 801620"/>
                <a:gd name="connsiteY11" fmla="*/ 1167981 h 3289204"/>
                <a:gd name="connsiteX12" fmla="*/ 662371 w 801620"/>
                <a:gd name="connsiteY12" fmla="*/ 1186548 h 3289204"/>
                <a:gd name="connsiteX13" fmla="*/ 704145 w 801620"/>
                <a:gd name="connsiteY13" fmla="*/ 1311872 h 3289204"/>
                <a:gd name="connsiteX14" fmla="*/ 685579 w 801620"/>
                <a:gd name="connsiteY14" fmla="*/ 1335080 h 3289204"/>
                <a:gd name="connsiteX15" fmla="*/ 643804 w 801620"/>
                <a:gd name="connsiteY15" fmla="*/ 2193780 h 3289204"/>
                <a:gd name="connsiteX16" fmla="*/ 439573 w 801620"/>
                <a:gd name="connsiteY16" fmla="*/ 2829683 h 3289204"/>
                <a:gd name="connsiteX17" fmla="*/ 625238 w 801620"/>
                <a:gd name="connsiteY17" fmla="*/ 3108180 h 3289204"/>
                <a:gd name="connsiteX18" fmla="*/ 393157 w 801620"/>
                <a:gd name="connsiteY18" fmla="*/ 3094255 h 3289204"/>
                <a:gd name="connsiteX19" fmla="*/ 304966 w 801620"/>
                <a:gd name="connsiteY19" fmla="*/ 3289204 h 3289204"/>
                <a:gd name="connsiteX20" fmla="*/ 170359 w 801620"/>
                <a:gd name="connsiteY20" fmla="*/ 3108180 h 3289204"/>
                <a:gd name="connsiteX21" fmla="*/ 277116 w 801620"/>
                <a:gd name="connsiteY21" fmla="*/ 2890024 h 3289204"/>
                <a:gd name="connsiteX22" fmla="*/ 68243 w 801620"/>
                <a:gd name="connsiteY22" fmla="*/ 2175214 h 3289204"/>
                <a:gd name="connsiteX23" fmla="*/ 58960 w 801620"/>
                <a:gd name="connsiteY23" fmla="*/ 2147364 h 3289204"/>
                <a:gd name="connsiteX24" fmla="*/ 54318 w 801620"/>
                <a:gd name="connsiteY24" fmla="*/ 1293305 h 3289204"/>
                <a:gd name="connsiteX25" fmla="*/ 133105 w 801620"/>
                <a:gd name="connsiteY25" fmla="*/ 1130832 h 3289204"/>
                <a:gd name="connsiteX26" fmla="*/ 10690 w 801620"/>
                <a:gd name="connsiteY26" fmla="*/ 869079 h 3289204"/>
                <a:gd name="connsiteX27" fmla="*/ 39515 w 801620"/>
                <a:gd name="connsiteY27" fmla="*/ 546640 h 3289204"/>
                <a:gd name="connsiteX28" fmla="*/ 179642 w 801620"/>
                <a:gd name="connsiteY28" fmla="*/ 508871 h 3289204"/>
                <a:gd name="connsiteX0" fmla="*/ 179642 w 801620"/>
                <a:gd name="connsiteY0" fmla="*/ 508871 h 3289204"/>
                <a:gd name="connsiteX1" fmla="*/ 128584 w 801620"/>
                <a:gd name="connsiteY1" fmla="*/ 420680 h 3289204"/>
                <a:gd name="connsiteX2" fmla="*/ 175000 w 801620"/>
                <a:gd name="connsiteY2" fmla="*/ 341772 h 3289204"/>
                <a:gd name="connsiteX3" fmla="*/ 217275 w 801620"/>
                <a:gd name="connsiteY3" fmla="*/ 63500 h 3289204"/>
                <a:gd name="connsiteX4" fmla="*/ 309607 w 801620"/>
                <a:gd name="connsiteY4" fmla="*/ 21500 h 3289204"/>
                <a:gd name="connsiteX5" fmla="*/ 408412 w 801620"/>
                <a:gd name="connsiteY5" fmla="*/ 21000 h 3289204"/>
                <a:gd name="connsiteX6" fmla="*/ 535717 w 801620"/>
                <a:gd name="connsiteY6" fmla="*/ 150966 h 3289204"/>
                <a:gd name="connsiteX7" fmla="*/ 606671 w 801620"/>
                <a:gd name="connsiteY7" fmla="*/ 392830 h 3289204"/>
                <a:gd name="connsiteX8" fmla="*/ 592746 w 801620"/>
                <a:gd name="connsiteY8" fmla="*/ 467096 h 3289204"/>
                <a:gd name="connsiteX9" fmla="*/ 629879 w 801620"/>
                <a:gd name="connsiteY9" fmla="*/ 518154 h 3289204"/>
                <a:gd name="connsiteX10" fmla="*/ 750562 w 801620"/>
                <a:gd name="connsiteY10" fmla="*/ 569212 h 3289204"/>
                <a:gd name="connsiteX11" fmla="*/ 801620 w 801620"/>
                <a:gd name="connsiteY11" fmla="*/ 1167981 h 3289204"/>
                <a:gd name="connsiteX12" fmla="*/ 662371 w 801620"/>
                <a:gd name="connsiteY12" fmla="*/ 1186548 h 3289204"/>
                <a:gd name="connsiteX13" fmla="*/ 704145 w 801620"/>
                <a:gd name="connsiteY13" fmla="*/ 1311872 h 3289204"/>
                <a:gd name="connsiteX14" fmla="*/ 685579 w 801620"/>
                <a:gd name="connsiteY14" fmla="*/ 1335080 h 3289204"/>
                <a:gd name="connsiteX15" fmla="*/ 643804 w 801620"/>
                <a:gd name="connsiteY15" fmla="*/ 2193780 h 3289204"/>
                <a:gd name="connsiteX16" fmla="*/ 439573 w 801620"/>
                <a:gd name="connsiteY16" fmla="*/ 2829683 h 3289204"/>
                <a:gd name="connsiteX17" fmla="*/ 625238 w 801620"/>
                <a:gd name="connsiteY17" fmla="*/ 3108180 h 3289204"/>
                <a:gd name="connsiteX18" fmla="*/ 393157 w 801620"/>
                <a:gd name="connsiteY18" fmla="*/ 3094255 h 3289204"/>
                <a:gd name="connsiteX19" fmla="*/ 304966 w 801620"/>
                <a:gd name="connsiteY19" fmla="*/ 3289204 h 3289204"/>
                <a:gd name="connsiteX20" fmla="*/ 170359 w 801620"/>
                <a:gd name="connsiteY20" fmla="*/ 3108180 h 3289204"/>
                <a:gd name="connsiteX21" fmla="*/ 277116 w 801620"/>
                <a:gd name="connsiteY21" fmla="*/ 2890024 h 3289204"/>
                <a:gd name="connsiteX22" fmla="*/ 68243 w 801620"/>
                <a:gd name="connsiteY22" fmla="*/ 2175214 h 3289204"/>
                <a:gd name="connsiteX23" fmla="*/ 58960 w 801620"/>
                <a:gd name="connsiteY23" fmla="*/ 2147364 h 3289204"/>
                <a:gd name="connsiteX24" fmla="*/ 54318 w 801620"/>
                <a:gd name="connsiteY24" fmla="*/ 1293305 h 3289204"/>
                <a:gd name="connsiteX25" fmla="*/ 133105 w 801620"/>
                <a:gd name="connsiteY25" fmla="*/ 1130832 h 3289204"/>
                <a:gd name="connsiteX26" fmla="*/ 10690 w 801620"/>
                <a:gd name="connsiteY26" fmla="*/ 869079 h 3289204"/>
                <a:gd name="connsiteX27" fmla="*/ 39515 w 801620"/>
                <a:gd name="connsiteY27" fmla="*/ 546640 h 3289204"/>
                <a:gd name="connsiteX28" fmla="*/ 179642 w 801620"/>
                <a:gd name="connsiteY28" fmla="*/ 508871 h 3289204"/>
                <a:gd name="connsiteX0" fmla="*/ 179642 w 809558"/>
                <a:gd name="connsiteY0" fmla="*/ 508871 h 3289204"/>
                <a:gd name="connsiteX1" fmla="*/ 128584 w 809558"/>
                <a:gd name="connsiteY1" fmla="*/ 420680 h 3289204"/>
                <a:gd name="connsiteX2" fmla="*/ 175000 w 809558"/>
                <a:gd name="connsiteY2" fmla="*/ 341772 h 3289204"/>
                <a:gd name="connsiteX3" fmla="*/ 217275 w 809558"/>
                <a:gd name="connsiteY3" fmla="*/ 63500 h 3289204"/>
                <a:gd name="connsiteX4" fmla="*/ 309607 w 809558"/>
                <a:gd name="connsiteY4" fmla="*/ 21500 h 3289204"/>
                <a:gd name="connsiteX5" fmla="*/ 408412 w 809558"/>
                <a:gd name="connsiteY5" fmla="*/ 21000 h 3289204"/>
                <a:gd name="connsiteX6" fmla="*/ 535717 w 809558"/>
                <a:gd name="connsiteY6" fmla="*/ 150966 h 3289204"/>
                <a:gd name="connsiteX7" fmla="*/ 606671 w 809558"/>
                <a:gd name="connsiteY7" fmla="*/ 392830 h 3289204"/>
                <a:gd name="connsiteX8" fmla="*/ 592746 w 809558"/>
                <a:gd name="connsiteY8" fmla="*/ 467096 h 3289204"/>
                <a:gd name="connsiteX9" fmla="*/ 629879 w 809558"/>
                <a:gd name="connsiteY9" fmla="*/ 518154 h 3289204"/>
                <a:gd name="connsiteX10" fmla="*/ 750562 w 809558"/>
                <a:gd name="connsiteY10" fmla="*/ 569212 h 3289204"/>
                <a:gd name="connsiteX11" fmla="*/ 809558 w 809558"/>
                <a:gd name="connsiteY11" fmla="*/ 1109243 h 3289204"/>
                <a:gd name="connsiteX12" fmla="*/ 662371 w 809558"/>
                <a:gd name="connsiteY12" fmla="*/ 1186548 h 3289204"/>
                <a:gd name="connsiteX13" fmla="*/ 704145 w 809558"/>
                <a:gd name="connsiteY13" fmla="*/ 1311872 h 3289204"/>
                <a:gd name="connsiteX14" fmla="*/ 685579 w 809558"/>
                <a:gd name="connsiteY14" fmla="*/ 1335080 h 3289204"/>
                <a:gd name="connsiteX15" fmla="*/ 643804 w 809558"/>
                <a:gd name="connsiteY15" fmla="*/ 2193780 h 3289204"/>
                <a:gd name="connsiteX16" fmla="*/ 439573 w 809558"/>
                <a:gd name="connsiteY16" fmla="*/ 2829683 h 3289204"/>
                <a:gd name="connsiteX17" fmla="*/ 625238 w 809558"/>
                <a:gd name="connsiteY17" fmla="*/ 3108180 h 3289204"/>
                <a:gd name="connsiteX18" fmla="*/ 393157 w 809558"/>
                <a:gd name="connsiteY18" fmla="*/ 3094255 h 3289204"/>
                <a:gd name="connsiteX19" fmla="*/ 304966 w 809558"/>
                <a:gd name="connsiteY19" fmla="*/ 3289204 h 3289204"/>
                <a:gd name="connsiteX20" fmla="*/ 170359 w 809558"/>
                <a:gd name="connsiteY20" fmla="*/ 3108180 h 3289204"/>
                <a:gd name="connsiteX21" fmla="*/ 277116 w 809558"/>
                <a:gd name="connsiteY21" fmla="*/ 2890024 h 3289204"/>
                <a:gd name="connsiteX22" fmla="*/ 68243 w 809558"/>
                <a:gd name="connsiteY22" fmla="*/ 2175214 h 3289204"/>
                <a:gd name="connsiteX23" fmla="*/ 58960 w 809558"/>
                <a:gd name="connsiteY23" fmla="*/ 2147364 h 3289204"/>
                <a:gd name="connsiteX24" fmla="*/ 54318 w 809558"/>
                <a:gd name="connsiteY24" fmla="*/ 1293305 h 3289204"/>
                <a:gd name="connsiteX25" fmla="*/ 133105 w 809558"/>
                <a:gd name="connsiteY25" fmla="*/ 1130832 h 3289204"/>
                <a:gd name="connsiteX26" fmla="*/ 10690 w 809558"/>
                <a:gd name="connsiteY26" fmla="*/ 869079 h 3289204"/>
                <a:gd name="connsiteX27" fmla="*/ 39515 w 809558"/>
                <a:gd name="connsiteY27" fmla="*/ 546640 h 3289204"/>
                <a:gd name="connsiteX28" fmla="*/ 179642 w 809558"/>
                <a:gd name="connsiteY28" fmla="*/ 508871 h 3289204"/>
                <a:gd name="connsiteX0" fmla="*/ 179642 w 809558"/>
                <a:gd name="connsiteY0" fmla="*/ 508871 h 3289204"/>
                <a:gd name="connsiteX1" fmla="*/ 128584 w 809558"/>
                <a:gd name="connsiteY1" fmla="*/ 420680 h 3289204"/>
                <a:gd name="connsiteX2" fmla="*/ 175000 w 809558"/>
                <a:gd name="connsiteY2" fmla="*/ 341772 h 3289204"/>
                <a:gd name="connsiteX3" fmla="*/ 217275 w 809558"/>
                <a:gd name="connsiteY3" fmla="*/ 63500 h 3289204"/>
                <a:gd name="connsiteX4" fmla="*/ 309607 w 809558"/>
                <a:gd name="connsiteY4" fmla="*/ 21500 h 3289204"/>
                <a:gd name="connsiteX5" fmla="*/ 408412 w 809558"/>
                <a:gd name="connsiteY5" fmla="*/ 21000 h 3289204"/>
                <a:gd name="connsiteX6" fmla="*/ 535717 w 809558"/>
                <a:gd name="connsiteY6" fmla="*/ 150966 h 3289204"/>
                <a:gd name="connsiteX7" fmla="*/ 606671 w 809558"/>
                <a:gd name="connsiteY7" fmla="*/ 392830 h 3289204"/>
                <a:gd name="connsiteX8" fmla="*/ 592746 w 809558"/>
                <a:gd name="connsiteY8" fmla="*/ 467096 h 3289204"/>
                <a:gd name="connsiteX9" fmla="*/ 629879 w 809558"/>
                <a:gd name="connsiteY9" fmla="*/ 518154 h 3289204"/>
                <a:gd name="connsiteX10" fmla="*/ 750562 w 809558"/>
                <a:gd name="connsiteY10" fmla="*/ 569212 h 3289204"/>
                <a:gd name="connsiteX11" fmla="*/ 809558 w 809558"/>
                <a:gd name="connsiteY11" fmla="*/ 1109243 h 3289204"/>
                <a:gd name="connsiteX12" fmla="*/ 662371 w 809558"/>
                <a:gd name="connsiteY12" fmla="*/ 1186548 h 3289204"/>
                <a:gd name="connsiteX13" fmla="*/ 704145 w 809558"/>
                <a:gd name="connsiteY13" fmla="*/ 1311872 h 3289204"/>
                <a:gd name="connsiteX14" fmla="*/ 685579 w 809558"/>
                <a:gd name="connsiteY14" fmla="*/ 1335080 h 3289204"/>
                <a:gd name="connsiteX15" fmla="*/ 643804 w 809558"/>
                <a:gd name="connsiteY15" fmla="*/ 2193780 h 3289204"/>
                <a:gd name="connsiteX16" fmla="*/ 439573 w 809558"/>
                <a:gd name="connsiteY16" fmla="*/ 2829683 h 3289204"/>
                <a:gd name="connsiteX17" fmla="*/ 625238 w 809558"/>
                <a:gd name="connsiteY17" fmla="*/ 3108180 h 3289204"/>
                <a:gd name="connsiteX18" fmla="*/ 393157 w 809558"/>
                <a:gd name="connsiteY18" fmla="*/ 3094255 h 3289204"/>
                <a:gd name="connsiteX19" fmla="*/ 304966 w 809558"/>
                <a:gd name="connsiteY19" fmla="*/ 3289204 h 3289204"/>
                <a:gd name="connsiteX20" fmla="*/ 170359 w 809558"/>
                <a:gd name="connsiteY20" fmla="*/ 3108180 h 3289204"/>
                <a:gd name="connsiteX21" fmla="*/ 277116 w 809558"/>
                <a:gd name="connsiteY21" fmla="*/ 2890024 h 3289204"/>
                <a:gd name="connsiteX22" fmla="*/ 68243 w 809558"/>
                <a:gd name="connsiteY22" fmla="*/ 2175214 h 3289204"/>
                <a:gd name="connsiteX23" fmla="*/ 58960 w 809558"/>
                <a:gd name="connsiteY23" fmla="*/ 2147364 h 3289204"/>
                <a:gd name="connsiteX24" fmla="*/ 54318 w 809558"/>
                <a:gd name="connsiteY24" fmla="*/ 1293305 h 3289204"/>
                <a:gd name="connsiteX25" fmla="*/ 133105 w 809558"/>
                <a:gd name="connsiteY25" fmla="*/ 1130832 h 3289204"/>
                <a:gd name="connsiteX26" fmla="*/ 10690 w 809558"/>
                <a:gd name="connsiteY26" fmla="*/ 869079 h 3289204"/>
                <a:gd name="connsiteX27" fmla="*/ 39515 w 809558"/>
                <a:gd name="connsiteY27" fmla="*/ 546640 h 3289204"/>
                <a:gd name="connsiteX28" fmla="*/ 179642 w 809558"/>
                <a:gd name="connsiteY28" fmla="*/ 508871 h 3289204"/>
                <a:gd name="connsiteX0" fmla="*/ 179642 w 809558"/>
                <a:gd name="connsiteY0" fmla="*/ 508871 h 3289204"/>
                <a:gd name="connsiteX1" fmla="*/ 128584 w 809558"/>
                <a:gd name="connsiteY1" fmla="*/ 420680 h 3289204"/>
                <a:gd name="connsiteX2" fmla="*/ 175000 w 809558"/>
                <a:gd name="connsiteY2" fmla="*/ 341772 h 3289204"/>
                <a:gd name="connsiteX3" fmla="*/ 217275 w 809558"/>
                <a:gd name="connsiteY3" fmla="*/ 63500 h 3289204"/>
                <a:gd name="connsiteX4" fmla="*/ 309607 w 809558"/>
                <a:gd name="connsiteY4" fmla="*/ 21500 h 3289204"/>
                <a:gd name="connsiteX5" fmla="*/ 408412 w 809558"/>
                <a:gd name="connsiteY5" fmla="*/ 21000 h 3289204"/>
                <a:gd name="connsiteX6" fmla="*/ 535717 w 809558"/>
                <a:gd name="connsiteY6" fmla="*/ 150966 h 3289204"/>
                <a:gd name="connsiteX7" fmla="*/ 606671 w 809558"/>
                <a:gd name="connsiteY7" fmla="*/ 392830 h 3289204"/>
                <a:gd name="connsiteX8" fmla="*/ 592746 w 809558"/>
                <a:gd name="connsiteY8" fmla="*/ 467096 h 3289204"/>
                <a:gd name="connsiteX9" fmla="*/ 629879 w 809558"/>
                <a:gd name="connsiteY9" fmla="*/ 518154 h 3289204"/>
                <a:gd name="connsiteX10" fmla="*/ 717224 w 809558"/>
                <a:gd name="connsiteY10" fmla="*/ 573975 h 3289204"/>
                <a:gd name="connsiteX11" fmla="*/ 809558 w 809558"/>
                <a:gd name="connsiteY11" fmla="*/ 1109243 h 3289204"/>
                <a:gd name="connsiteX12" fmla="*/ 662371 w 809558"/>
                <a:gd name="connsiteY12" fmla="*/ 1186548 h 3289204"/>
                <a:gd name="connsiteX13" fmla="*/ 704145 w 809558"/>
                <a:gd name="connsiteY13" fmla="*/ 1311872 h 3289204"/>
                <a:gd name="connsiteX14" fmla="*/ 685579 w 809558"/>
                <a:gd name="connsiteY14" fmla="*/ 1335080 h 3289204"/>
                <a:gd name="connsiteX15" fmla="*/ 643804 w 809558"/>
                <a:gd name="connsiteY15" fmla="*/ 2193780 h 3289204"/>
                <a:gd name="connsiteX16" fmla="*/ 439573 w 809558"/>
                <a:gd name="connsiteY16" fmla="*/ 2829683 h 3289204"/>
                <a:gd name="connsiteX17" fmla="*/ 625238 w 809558"/>
                <a:gd name="connsiteY17" fmla="*/ 3108180 h 3289204"/>
                <a:gd name="connsiteX18" fmla="*/ 393157 w 809558"/>
                <a:gd name="connsiteY18" fmla="*/ 3094255 h 3289204"/>
                <a:gd name="connsiteX19" fmla="*/ 304966 w 809558"/>
                <a:gd name="connsiteY19" fmla="*/ 3289204 h 3289204"/>
                <a:gd name="connsiteX20" fmla="*/ 170359 w 809558"/>
                <a:gd name="connsiteY20" fmla="*/ 3108180 h 3289204"/>
                <a:gd name="connsiteX21" fmla="*/ 277116 w 809558"/>
                <a:gd name="connsiteY21" fmla="*/ 2890024 h 3289204"/>
                <a:gd name="connsiteX22" fmla="*/ 68243 w 809558"/>
                <a:gd name="connsiteY22" fmla="*/ 2175214 h 3289204"/>
                <a:gd name="connsiteX23" fmla="*/ 58960 w 809558"/>
                <a:gd name="connsiteY23" fmla="*/ 2147364 h 3289204"/>
                <a:gd name="connsiteX24" fmla="*/ 54318 w 809558"/>
                <a:gd name="connsiteY24" fmla="*/ 1293305 h 3289204"/>
                <a:gd name="connsiteX25" fmla="*/ 133105 w 809558"/>
                <a:gd name="connsiteY25" fmla="*/ 1130832 h 3289204"/>
                <a:gd name="connsiteX26" fmla="*/ 10690 w 809558"/>
                <a:gd name="connsiteY26" fmla="*/ 869079 h 3289204"/>
                <a:gd name="connsiteX27" fmla="*/ 39515 w 809558"/>
                <a:gd name="connsiteY27" fmla="*/ 546640 h 3289204"/>
                <a:gd name="connsiteX28" fmla="*/ 179642 w 809558"/>
                <a:gd name="connsiteY28" fmla="*/ 508871 h 3289204"/>
                <a:gd name="connsiteX0" fmla="*/ 179642 w 809558"/>
                <a:gd name="connsiteY0" fmla="*/ 508871 h 3289204"/>
                <a:gd name="connsiteX1" fmla="*/ 128584 w 809558"/>
                <a:gd name="connsiteY1" fmla="*/ 420680 h 3289204"/>
                <a:gd name="connsiteX2" fmla="*/ 175000 w 809558"/>
                <a:gd name="connsiteY2" fmla="*/ 341772 h 3289204"/>
                <a:gd name="connsiteX3" fmla="*/ 217275 w 809558"/>
                <a:gd name="connsiteY3" fmla="*/ 63500 h 3289204"/>
                <a:gd name="connsiteX4" fmla="*/ 309607 w 809558"/>
                <a:gd name="connsiteY4" fmla="*/ 21500 h 3289204"/>
                <a:gd name="connsiteX5" fmla="*/ 408412 w 809558"/>
                <a:gd name="connsiteY5" fmla="*/ 21000 h 3289204"/>
                <a:gd name="connsiteX6" fmla="*/ 535717 w 809558"/>
                <a:gd name="connsiteY6" fmla="*/ 150966 h 3289204"/>
                <a:gd name="connsiteX7" fmla="*/ 606671 w 809558"/>
                <a:gd name="connsiteY7" fmla="*/ 392830 h 3289204"/>
                <a:gd name="connsiteX8" fmla="*/ 592746 w 809558"/>
                <a:gd name="connsiteY8" fmla="*/ 467096 h 3289204"/>
                <a:gd name="connsiteX9" fmla="*/ 629879 w 809558"/>
                <a:gd name="connsiteY9" fmla="*/ 518154 h 3289204"/>
                <a:gd name="connsiteX10" fmla="*/ 717224 w 809558"/>
                <a:gd name="connsiteY10" fmla="*/ 573975 h 3289204"/>
                <a:gd name="connsiteX11" fmla="*/ 809558 w 809558"/>
                <a:gd name="connsiteY11" fmla="*/ 1109243 h 3289204"/>
                <a:gd name="connsiteX12" fmla="*/ 662371 w 809558"/>
                <a:gd name="connsiteY12" fmla="*/ 1186548 h 3289204"/>
                <a:gd name="connsiteX13" fmla="*/ 704145 w 809558"/>
                <a:gd name="connsiteY13" fmla="*/ 1311872 h 3289204"/>
                <a:gd name="connsiteX14" fmla="*/ 685579 w 809558"/>
                <a:gd name="connsiteY14" fmla="*/ 1335080 h 3289204"/>
                <a:gd name="connsiteX15" fmla="*/ 643804 w 809558"/>
                <a:gd name="connsiteY15" fmla="*/ 2193780 h 3289204"/>
                <a:gd name="connsiteX16" fmla="*/ 439573 w 809558"/>
                <a:gd name="connsiteY16" fmla="*/ 2829683 h 3289204"/>
                <a:gd name="connsiteX17" fmla="*/ 625238 w 809558"/>
                <a:gd name="connsiteY17" fmla="*/ 3108180 h 3289204"/>
                <a:gd name="connsiteX18" fmla="*/ 393157 w 809558"/>
                <a:gd name="connsiteY18" fmla="*/ 3094255 h 3289204"/>
                <a:gd name="connsiteX19" fmla="*/ 304966 w 809558"/>
                <a:gd name="connsiteY19" fmla="*/ 3289204 h 3289204"/>
                <a:gd name="connsiteX20" fmla="*/ 170359 w 809558"/>
                <a:gd name="connsiteY20" fmla="*/ 3108180 h 3289204"/>
                <a:gd name="connsiteX21" fmla="*/ 277116 w 809558"/>
                <a:gd name="connsiteY21" fmla="*/ 2890024 h 3289204"/>
                <a:gd name="connsiteX22" fmla="*/ 68243 w 809558"/>
                <a:gd name="connsiteY22" fmla="*/ 2175214 h 3289204"/>
                <a:gd name="connsiteX23" fmla="*/ 58960 w 809558"/>
                <a:gd name="connsiteY23" fmla="*/ 2147364 h 3289204"/>
                <a:gd name="connsiteX24" fmla="*/ 54318 w 809558"/>
                <a:gd name="connsiteY24" fmla="*/ 1293305 h 3289204"/>
                <a:gd name="connsiteX25" fmla="*/ 133105 w 809558"/>
                <a:gd name="connsiteY25" fmla="*/ 1130832 h 3289204"/>
                <a:gd name="connsiteX26" fmla="*/ 10690 w 809558"/>
                <a:gd name="connsiteY26" fmla="*/ 869079 h 3289204"/>
                <a:gd name="connsiteX27" fmla="*/ 39515 w 809558"/>
                <a:gd name="connsiteY27" fmla="*/ 546640 h 3289204"/>
                <a:gd name="connsiteX28" fmla="*/ 179642 w 809558"/>
                <a:gd name="connsiteY28" fmla="*/ 508871 h 3289204"/>
                <a:gd name="connsiteX0" fmla="*/ 179642 w 829615"/>
                <a:gd name="connsiteY0" fmla="*/ 508871 h 3289204"/>
                <a:gd name="connsiteX1" fmla="*/ 128584 w 829615"/>
                <a:gd name="connsiteY1" fmla="*/ 420680 h 3289204"/>
                <a:gd name="connsiteX2" fmla="*/ 175000 w 829615"/>
                <a:gd name="connsiteY2" fmla="*/ 341772 h 3289204"/>
                <a:gd name="connsiteX3" fmla="*/ 217275 w 829615"/>
                <a:gd name="connsiteY3" fmla="*/ 63500 h 3289204"/>
                <a:gd name="connsiteX4" fmla="*/ 309607 w 829615"/>
                <a:gd name="connsiteY4" fmla="*/ 21500 h 3289204"/>
                <a:gd name="connsiteX5" fmla="*/ 408412 w 829615"/>
                <a:gd name="connsiteY5" fmla="*/ 21000 h 3289204"/>
                <a:gd name="connsiteX6" fmla="*/ 535717 w 829615"/>
                <a:gd name="connsiteY6" fmla="*/ 150966 h 3289204"/>
                <a:gd name="connsiteX7" fmla="*/ 606671 w 829615"/>
                <a:gd name="connsiteY7" fmla="*/ 392830 h 3289204"/>
                <a:gd name="connsiteX8" fmla="*/ 592746 w 829615"/>
                <a:gd name="connsiteY8" fmla="*/ 467096 h 3289204"/>
                <a:gd name="connsiteX9" fmla="*/ 629879 w 829615"/>
                <a:gd name="connsiteY9" fmla="*/ 518154 h 3289204"/>
                <a:gd name="connsiteX10" fmla="*/ 717224 w 829615"/>
                <a:gd name="connsiteY10" fmla="*/ 573975 h 3289204"/>
                <a:gd name="connsiteX11" fmla="*/ 820315 w 829615"/>
                <a:gd name="connsiteY11" fmla="*/ 945279 h 3289204"/>
                <a:gd name="connsiteX12" fmla="*/ 809558 w 829615"/>
                <a:gd name="connsiteY12" fmla="*/ 1109243 h 3289204"/>
                <a:gd name="connsiteX13" fmla="*/ 662371 w 829615"/>
                <a:gd name="connsiteY13" fmla="*/ 1186548 h 3289204"/>
                <a:gd name="connsiteX14" fmla="*/ 704145 w 829615"/>
                <a:gd name="connsiteY14" fmla="*/ 1311872 h 3289204"/>
                <a:gd name="connsiteX15" fmla="*/ 685579 w 829615"/>
                <a:gd name="connsiteY15" fmla="*/ 1335080 h 3289204"/>
                <a:gd name="connsiteX16" fmla="*/ 643804 w 829615"/>
                <a:gd name="connsiteY16" fmla="*/ 2193780 h 3289204"/>
                <a:gd name="connsiteX17" fmla="*/ 439573 w 829615"/>
                <a:gd name="connsiteY17" fmla="*/ 2829683 h 3289204"/>
                <a:gd name="connsiteX18" fmla="*/ 625238 w 829615"/>
                <a:gd name="connsiteY18" fmla="*/ 3108180 h 3289204"/>
                <a:gd name="connsiteX19" fmla="*/ 393157 w 829615"/>
                <a:gd name="connsiteY19" fmla="*/ 3094255 h 3289204"/>
                <a:gd name="connsiteX20" fmla="*/ 304966 w 829615"/>
                <a:gd name="connsiteY20" fmla="*/ 3289204 h 3289204"/>
                <a:gd name="connsiteX21" fmla="*/ 170359 w 829615"/>
                <a:gd name="connsiteY21" fmla="*/ 3108180 h 3289204"/>
                <a:gd name="connsiteX22" fmla="*/ 277116 w 829615"/>
                <a:gd name="connsiteY22" fmla="*/ 2890024 h 3289204"/>
                <a:gd name="connsiteX23" fmla="*/ 68243 w 829615"/>
                <a:gd name="connsiteY23" fmla="*/ 2175214 h 3289204"/>
                <a:gd name="connsiteX24" fmla="*/ 58960 w 829615"/>
                <a:gd name="connsiteY24" fmla="*/ 2147364 h 3289204"/>
                <a:gd name="connsiteX25" fmla="*/ 54318 w 829615"/>
                <a:gd name="connsiteY25" fmla="*/ 1293305 h 3289204"/>
                <a:gd name="connsiteX26" fmla="*/ 133105 w 829615"/>
                <a:gd name="connsiteY26" fmla="*/ 1130832 h 3289204"/>
                <a:gd name="connsiteX27" fmla="*/ 10690 w 829615"/>
                <a:gd name="connsiteY27" fmla="*/ 869079 h 3289204"/>
                <a:gd name="connsiteX28" fmla="*/ 39515 w 829615"/>
                <a:gd name="connsiteY28" fmla="*/ 546640 h 3289204"/>
                <a:gd name="connsiteX29" fmla="*/ 179642 w 829615"/>
                <a:gd name="connsiteY29" fmla="*/ 508871 h 3289204"/>
                <a:gd name="connsiteX0" fmla="*/ 179642 w 826416"/>
                <a:gd name="connsiteY0" fmla="*/ 508871 h 3289204"/>
                <a:gd name="connsiteX1" fmla="*/ 128584 w 826416"/>
                <a:gd name="connsiteY1" fmla="*/ 420680 h 3289204"/>
                <a:gd name="connsiteX2" fmla="*/ 175000 w 826416"/>
                <a:gd name="connsiteY2" fmla="*/ 341772 h 3289204"/>
                <a:gd name="connsiteX3" fmla="*/ 217275 w 826416"/>
                <a:gd name="connsiteY3" fmla="*/ 63500 h 3289204"/>
                <a:gd name="connsiteX4" fmla="*/ 309607 w 826416"/>
                <a:gd name="connsiteY4" fmla="*/ 21500 h 3289204"/>
                <a:gd name="connsiteX5" fmla="*/ 408412 w 826416"/>
                <a:gd name="connsiteY5" fmla="*/ 21000 h 3289204"/>
                <a:gd name="connsiteX6" fmla="*/ 535717 w 826416"/>
                <a:gd name="connsiteY6" fmla="*/ 150966 h 3289204"/>
                <a:gd name="connsiteX7" fmla="*/ 606671 w 826416"/>
                <a:gd name="connsiteY7" fmla="*/ 392830 h 3289204"/>
                <a:gd name="connsiteX8" fmla="*/ 592746 w 826416"/>
                <a:gd name="connsiteY8" fmla="*/ 467096 h 3289204"/>
                <a:gd name="connsiteX9" fmla="*/ 629879 w 826416"/>
                <a:gd name="connsiteY9" fmla="*/ 518154 h 3289204"/>
                <a:gd name="connsiteX10" fmla="*/ 717224 w 826416"/>
                <a:gd name="connsiteY10" fmla="*/ 573975 h 3289204"/>
                <a:gd name="connsiteX11" fmla="*/ 820315 w 826416"/>
                <a:gd name="connsiteY11" fmla="*/ 945279 h 3289204"/>
                <a:gd name="connsiteX12" fmla="*/ 809203 w 826416"/>
                <a:gd name="connsiteY12" fmla="*/ 1037354 h 3289204"/>
                <a:gd name="connsiteX13" fmla="*/ 809558 w 826416"/>
                <a:gd name="connsiteY13" fmla="*/ 1109243 h 3289204"/>
                <a:gd name="connsiteX14" fmla="*/ 662371 w 826416"/>
                <a:gd name="connsiteY14" fmla="*/ 1186548 h 3289204"/>
                <a:gd name="connsiteX15" fmla="*/ 704145 w 826416"/>
                <a:gd name="connsiteY15" fmla="*/ 1311872 h 3289204"/>
                <a:gd name="connsiteX16" fmla="*/ 685579 w 826416"/>
                <a:gd name="connsiteY16" fmla="*/ 1335080 h 3289204"/>
                <a:gd name="connsiteX17" fmla="*/ 643804 w 826416"/>
                <a:gd name="connsiteY17" fmla="*/ 2193780 h 3289204"/>
                <a:gd name="connsiteX18" fmla="*/ 439573 w 826416"/>
                <a:gd name="connsiteY18" fmla="*/ 2829683 h 3289204"/>
                <a:gd name="connsiteX19" fmla="*/ 625238 w 826416"/>
                <a:gd name="connsiteY19" fmla="*/ 3108180 h 3289204"/>
                <a:gd name="connsiteX20" fmla="*/ 393157 w 826416"/>
                <a:gd name="connsiteY20" fmla="*/ 3094255 h 3289204"/>
                <a:gd name="connsiteX21" fmla="*/ 304966 w 826416"/>
                <a:gd name="connsiteY21" fmla="*/ 3289204 h 3289204"/>
                <a:gd name="connsiteX22" fmla="*/ 170359 w 826416"/>
                <a:gd name="connsiteY22" fmla="*/ 3108180 h 3289204"/>
                <a:gd name="connsiteX23" fmla="*/ 277116 w 826416"/>
                <a:gd name="connsiteY23" fmla="*/ 2890024 h 3289204"/>
                <a:gd name="connsiteX24" fmla="*/ 68243 w 826416"/>
                <a:gd name="connsiteY24" fmla="*/ 2175214 h 3289204"/>
                <a:gd name="connsiteX25" fmla="*/ 58960 w 826416"/>
                <a:gd name="connsiteY25" fmla="*/ 2147364 h 3289204"/>
                <a:gd name="connsiteX26" fmla="*/ 54318 w 826416"/>
                <a:gd name="connsiteY26" fmla="*/ 1293305 h 3289204"/>
                <a:gd name="connsiteX27" fmla="*/ 133105 w 826416"/>
                <a:gd name="connsiteY27" fmla="*/ 1130832 h 3289204"/>
                <a:gd name="connsiteX28" fmla="*/ 10690 w 826416"/>
                <a:gd name="connsiteY28" fmla="*/ 869079 h 3289204"/>
                <a:gd name="connsiteX29" fmla="*/ 39515 w 826416"/>
                <a:gd name="connsiteY29" fmla="*/ 546640 h 3289204"/>
                <a:gd name="connsiteX30" fmla="*/ 179642 w 826416"/>
                <a:gd name="connsiteY30" fmla="*/ 508871 h 3289204"/>
                <a:gd name="connsiteX0" fmla="*/ 179642 w 826416"/>
                <a:gd name="connsiteY0" fmla="*/ 508871 h 3289204"/>
                <a:gd name="connsiteX1" fmla="*/ 128584 w 826416"/>
                <a:gd name="connsiteY1" fmla="*/ 420680 h 3289204"/>
                <a:gd name="connsiteX2" fmla="*/ 175000 w 826416"/>
                <a:gd name="connsiteY2" fmla="*/ 341772 h 3289204"/>
                <a:gd name="connsiteX3" fmla="*/ 217275 w 826416"/>
                <a:gd name="connsiteY3" fmla="*/ 63500 h 3289204"/>
                <a:gd name="connsiteX4" fmla="*/ 309607 w 826416"/>
                <a:gd name="connsiteY4" fmla="*/ 21500 h 3289204"/>
                <a:gd name="connsiteX5" fmla="*/ 408412 w 826416"/>
                <a:gd name="connsiteY5" fmla="*/ 21000 h 3289204"/>
                <a:gd name="connsiteX6" fmla="*/ 535717 w 826416"/>
                <a:gd name="connsiteY6" fmla="*/ 150966 h 3289204"/>
                <a:gd name="connsiteX7" fmla="*/ 606671 w 826416"/>
                <a:gd name="connsiteY7" fmla="*/ 392830 h 3289204"/>
                <a:gd name="connsiteX8" fmla="*/ 592746 w 826416"/>
                <a:gd name="connsiteY8" fmla="*/ 467096 h 3289204"/>
                <a:gd name="connsiteX9" fmla="*/ 629879 w 826416"/>
                <a:gd name="connsiteY9" fmla="*/ 518154 h 3289204"/>
                <a:gd name="connsiteX10" fmla="*/ 717224 w 826416"/>
                <a:gd name="connsiteY10" fmla="*/ 573975 h 3289204"/>
                <a:gd name="connsiteX11" fmla="*/ 820315 w 826416"/>
                <a:gd name="connsiteY11" fmla="*/ 945279 h 3289204"/>
                <a:gd name="connsiteX12" fmla="*/ 809203 w 826416"/>
                <a:gd name="connsiteY12" fmla="*/ 1037354 h 3289204"/>
                <a:gd name="connsiteX13" fmla="*/ 792096 w 826416"/>
                <a:gd name="connsiteY13" fmla="*/ 1117181 h 3289204"/>
                <a:gd name="connsiteX14" fmla="*/ 662371 w 826416"/>
                <a:gd name="connsiteY14" fmla="*/ 1186548 h 3289204"/>
                <a:gd name="connsiteX15" fmla="*/ 704145 w 826416"/>
                <a:gd name="connsiteY15" fmla="*/ 1311872 h 3289204"/>
                <a:gd name="connsiteX16" fmla="*/ 685579 w 826416"/>
                <a:gd name="connsiteY16" fmla="*/ 1335080 h 3289204"/>
                <a:gd name="connsiteX17" fmla="*/ 643804 w 826416"/>
                <a:gd name="connsiteY17" fmla="*/ 2193780 h 3289204"/>
                <a:gd name="connsiteX18" fmla="*/ 439573 w 826416"/>
                <a:gd name="connsiteY18" fmla="*/ 2829683 h 3289204"/>
                <a:gd name="connsiteX19" fmla="*/ 625238 w 826416"/>
                <a:gd name="connsiteY19" fmla="*/ 3108180 h 3289204"/>
                <a:gd name="connsiteX20" fmla="*/ 393157 w 826416"/>
                <a:gd name="connsiteY20" fmla="*/ 3094255 h 3289204"/>
                <a:gd name="connsiteX21" fmla="*/ 304966 w 826416"/>
                <a:gd name="connsiteY21" fmla="*/ 3289204 h 3289204"/>
                <a:gd name="connsiteX22" fmla="*/ 170359 w 826416"/>
                <a:gd name="connsiteY22" fmla="*/ 3108180 h 3289204"/>
                <a:gd name="connsiteX23" fmla="*/ 277116 w 826416"/>
                <a:gd name="connsiteY23" fmla="*/ 2890024 h 3289204"/>
                <a:gd name="connsiteX24" fmla="*/ 68243 w 826416"/>
                <a:gd name="connsiteY24" fmla="*/ 2175214 h 3289204"/>
                <a:gd name="connsiteX25" fmla="*/ 58960 w 826416"/>
                <a:gd name="connsiteY25" fmla="*/ 2147364 h 3289204"/>
                <a:gd name="connsiteX26" fmla="*/ 54318 w 826416"/>
                <a:gd name="connsiteY26" fmla="*/ 1293305 h 3289204"/>
                <a:gd name="connsiteX27" fmla="*/ 133105 w 826416"/>
                <a:gd name="connsiteY27" fmla="*/ 1130832 h 3289204"/>
                <a:gd name="connsiteX28" fmla="*/ 10690 w 826416"/>
                <a:gd name="connsiteY28" fmla="*/ 869079 h 3289204"/>
                <a:gd name="connsiteX29" fmla="*/ 39515 w 826416"/>
                <a:gd name="connsiteY29" fmla="*/ 546640 h 3289204"/>
                <a:gd name="connsiteX30" fmla="*/ 179642 w 826416"/>
                <a:gd name="connsiteY30" fmla="*/ 508871 h 3289204"/>
                <a:gd name="connsiteX0" fmla="*/ 179642 w 826416"/>
                <a:gd name="connsiteY0" fmla="*/ 508871 h 3289204"/>
                <a:gd name="connsiteX1" fmla="*/ 128584 w 826416"/>
                <a:gd name="connsiteY1" fmla="*/ 420680 h 3289204"/>
                <a:gd name="connsiteX2" fmla="*/ 175000 w 826416"/>
                <a:gd name="connsiteY2" fmla="*/ 341772 h 3289204"/>
                <a:gd name="connsiteX3" fmla="*/ 217275 w 826416"/>
                <a:gd name="connsiteY3" fmla="*/ 63500 h 3289204"/>
                <a:gd name="connsiteX4" fmla="*/ 309607 w 826416"/>
                <a:gd name="connsiteY4" fmla="*/ 21500 h 3289204"/>
                <a:gd name="connsiteX5" fmla="*/ 408412 w 826416"/>
                <a:gd name="connsiteY5" fmla="*/ 21000 h 3289204"/>
                <a:gd name="connsiteX6" fmla="*/ 535717 w 826416"/>
                <a:gd name="connsiteY6" fmla="*/ 150966 h 3289204"/>
                <a:gd name="connsiteX7" fmla="*/ 606671 w 826416"/>
                <a:gd name="connsiteY7" fmla="*/ 392830 h 3289204"/>
                <a:gd name="connsiteX8" fmla="*/ 592746 w 826416"/>
                <a:gd name="connsiteY8" fmla="*/ 467096 h 3289204"/>
                <a:gd name="connsiteX9" fmla="*/ 629879 w 826416"/>
                <a:gd name="connsiteY9" fmla="*/ 518154 h 3289204"/>
                <a:gd name="connsiteX10" fmla="*/ 717224 w 826416"/>
                <a:gd name="connsiteY10" fmla="*/ 573975 h 3289204"/>
                <a:gd name="connsiteX11" fmla="*/ 820315 w 826416"/>
                <a:gd name="connsiteY11" fmla="*/ 945279 h 3289204"/>
                <a:gd name="connsiteX12" fmla="*/ 809203 w 826416"/>
                <a:gd name="connsiteY12" fmla="*/ 1037354 h 3289204"/>
                <a:gd name="connsiteX13" fmla="*/ 792096 w 826416"/>
                <a:gd name="connsiteY13" fmla="*/ 1117181 h 3289204"/>
                <a:gd name="connsiteX14" fmla="*/ 662371 w 826416"/>
                <a:gd name="connsiteY14" fmla="*/ 1186548 h 3289204"/>
                <a:gd name="connsiteX15" fmla="*/ 704145 w 826416"/>
                <a:gd name="connsiteY15" fmla="*/ 1311872 h 3289204"/>
                <a:gd name="connsiteX16" fmla="*/ 685579 w 826416"/>
                <a:gd name="connsiteY16" fmla="*/ 1335080 h 3289204"/>
                <a:gd name="connsiteX17" fmla="*/ 643804 w 826416"/>
                <a:gd name="connsiteY17" fmla="*/ 2193780 h 3289204"/>
                <a:gd name="connsiteX18" fmla="*/ 439573 w 826416"/>
                <a:gd name="connsiteY18" fmla="*/ 2829683 h 3289204"/>
                <a:gd name="connsiteX19" fmla="*/ 625238 w 826416"/>
                <a:gd name="connsiteY19" fmla="*/ 3108180 h 3289204"/>
                <a:gd name="connsiteX20" fmla="*/ 393157 w 826416"/>
                <a:gd name="connsiteY20" fmla="*/ 3094255 h 3289204"/>
                <a:gd name="connsiteX21" fmla="*/ 304966 w 826416"/>
                <a:gd name="connsiteY21" fmla="*/ 3289204 h 3289204"/>
                <a:gd name="connsiteX22" fmla="*/ 170359 w 826416"/>
                <a:gd name="connsiteY22" fmla="*/ 3108180 h 3289204"/>
                <a:gd name="connsiteX23" fmla="*/ 277116 w 826416"/>
                <a:gd name="connsiteY23" fmla="*/ 2890024 h 3289204"/>
                <a:gd name="connsiteX24" fmla="*/ 68243 w 826416"/>
                <a:gd name="connsiteY24" fmla="*/ 2175214 h 3289204"/>
                <a:gd name="connsiteX25" fmla="*/ 58960 w 826416"/>
                <a:gd name="connsiteY25" fmla="*/ 2147364 h 3289204"/>
                <a:gd name="connsiteX26" fmla="*/ 54318 w 826416"/>
                <a:gd name="connsiteY26" fmla="*/ 1293305 h 3289204"/>
                <a:gd name="connsiteX27" fmla="*/ 133105 w 826416"/>
                <a:gd name="connsiteY27" fmla="*/ 1130832 h 3289204"/>
                <a:gd name="connsiteX28" fmla="*/ 10690 w 826416"/>
                <a:gd name="connsiteY28" fmla="*/ 869079 h 3289204"/>
                <a:gd name="connsiteX29" fmla="*/ 39515 w 826416"/>
                <a:gd name="connsiteY29" fmla="*/ 546640 h 3289204"/>
                <a:gd name="connsiteX30" fmla="*/ 179642 w 826416"/>
                <a:gd name="connsiteY30" fmla="*/ 508871 h 3289204"/>
                <a:gd name="connsiteX0" fmla="*/ 179642 w 821203"/>
                <a:gd name="connsiteY0" fmla="*/ 508871 h 3289204"/>
                <a:gd name="connsiteX1" fmla="*/ 128584 w 821203"/>
                <a:gd name="connsiteY1" fmla="*/ 420680 h 3289204"/>
                <a:gd name="connsiteX2" fmla="*/ 175000 w 821203"/>
                <a:gd name="connsiteY2" fmla="*/ 341772 h 3289204"/>
                <a:gd name="connsiteX3" fmla="*/ 217275 w 821203"/>
                <a:gd name="connsiteY3" fmla="*/ 63500 h 3289204"/>
                <a:gd name="connsiteX4" fmla="*/ 309607 w 821203"/>
                <a:gd name="connsiteY4" fmla="*/ 21500 h 3289204"/>
                <a:gd name="connsiteX5" fmla="*/ 408412 w 821203"/>
                <a:gd name="connsiteY5" fmla="*/ 21000 h 3289204"/>
                <a:gd name="connsiteX6" fmla="*/ 535717 w 821203"/>
                <a:gd name="connsiteY6" fmla="*/ 150966 h 3289204"/>
                <a:gd name="connsiteX7" fmla="*/ 606671 w 821203"/>
                <a:gd name="connsiteY7" fmla="*/ 392830 h 3289204"/>
                <a:gd name="connsiteX8" fmla="*/ 592746 w 821203"/>
                <a:gd name="connsiteY8" fmla="*/ 467096 h 3289204"/>
                <a:gd name="connsiteX9" fmla="*/ 629879 w 821203"/>
                <a:gd name="connsiteY9" fmla="*/ 518154 h 3289204"/>
                <a:gd name="connsiteX10" fmla="*/ 717224 w 821203"/>
                <a:gd name="connsiteY10" fmla="*/ 573975 h 3289204"/>
                <a:gd name="connsiteX11" fmla="*/ 813965 w 821203"/>
                <a:gd name="connsiteY11" fmla="*/ 923054 h 3289204"/>
                <a:gd name="connsiteX12" fmla="*/ 809203 w 821203"/>
                <a:gd name="connsiteY12" fmla="*/ 1037354 h 3289204"/>
                <a:gd name="connsiteX13" fmla="*/ 792096 w 821203"/>
                <a:gd name="connsiteY13" fmla="*/ 1117181 h 3289204"/>
                <a:gd name="connsiteX14" fmla="*/ 662371 w 821203"/>
                <a:gd name="connsiteY14" fmla="*/ 1186548 h 3289204"/>
                <a:gd name="connsiteX15" fmla="*/ 704145 w 821203"/>
                <a:gd name="connsiteY15" fmla="*/ 1311872 h 3289204"/>
                <a:gd name="connsiteX16" fmla="*/ 685579 w 821203"/>
                <a:gd name="connsiteY16" fmla="*/ 1335080 h 3289204"/>
                <a:gd name="connsiteX17" fmla="*/ 643804 w 821203"/>
                <a:gd name="connsiteY17" fmla="*/ 2193780 h 3289204"/>
                <a:gd name="connsiteX18" fmla="*/ 439573 w 821203"/>
                <a:gd name="connsiteY18" fmla="*/ 2829683 h 3289204"/>
                <a:gd name="connsiteX19" fmla="*/ 625238 w 821203"/>
                <a:gd name="connsiteY19" fmla="*/ 3108180 h 3289204"/>
                <a:gd name="connsiteX20" fmla="*/ 393157 w 821203"/>
                <a:gd name="connsiteY20" fmla="*/ 3094255 h 3289204"/>
                <a:gd name="connsiteX21" fmla="*/ 304966 w 821203"/>
                <a:gd name="connsiteY21" fmla="*/ 3289204 h 3289204"/>
                <a:gd name="connsiteX22" fmla="*/ 170359 w 821203"/>
                <a:gd name="connsiteY22" fmla="*/ 3108180 h 3289204"/>
                <a:gd name="connsiteX23" fmla="*/ 277116 w 821203"/>
                <a:gd name="connsiteY23" fmla="*/ 2890024 h 3289204"/>
                <a:gd name="connsiteX24" fmla="*/ 68243 w 821203"/>
                <a:gd name="connsiteY24" fmla="*/ 2175214 h 3289204"/>
                <a:gd name="connsiteX25" fmla="*/ 58960 w 821203"/>
                <a:gd name="connsiteY25" fmla="*/ 2147364 h 3289204"/>
                <a:gd name="connsiteX26" fmla="*/ 54318 w 821203"/>
                <a:gd name="connsiteY26" fmla="*/ 1293305 h 3289204"/>
                <a:gd name="connsiteX27" fmla="*/ 133105 w 821203"/>
                <a:gd name="connsiteY27" fmla="*/ 1130832 h 3289204"/>
                <a:gd name="connsiteX28" fmla="*/ 10690 w 821203"/>
                <a:gd name="connsiteY28" fmla="*/ 869079 h 3289204"/>
                <a:gd name="connsiteX29" fmla="*/ 39515 w 821203"/>
                <a:gd name="connsiteY29" fmla="*/ 546640 h 3289204"/>
                <a:gd name="connsiteX30" fmla="*/ 179642 w 821203"/>
                <a:gd name="connsiteY30" fmla="*/ 508871 h 3289204"/>
                <a:gd name="connsiteX0" fmla="*/ 179642 w 821203"/>
                <a:gd name="connsiteY0" fmla="*/ 508871 h 3289204"/>
                <a:gd name="connsiteX1" fmla="*/ 128584 w 821203"/>
                <a:gd name="connsiteY1" fmla="*/ 420680 h 3289204"/>
                <a:gd name="connsiteX2" fmla="*/ 175000 w 821203"/>
                <a:gd name="connsiteY2" fmla="*/ 341772 h 3289204"/>
                <a:gd name="connsiteX3" fmla="*/ 217275 w 821203"/>
                <a:gd name="connsiteY3" fmla="*/ 63500 h 3289204"/>
                <a:gd name="connsiteX4" fmla="*/ 309607 w 821203"/>
                <a:gd name="connsiteY4" fmla="*/ 21500 h 3289204"/>
                <a:gd name="connsiteX5" fmla="*/ 408412 w 821203"/>
                <a:gd name="connsiteY5" fmla="*/ 21000 h 3289204"/>
                <a:gd name="connsiteX6" fmla="*/ 535717 w 821203"/>
                <a:gd name="connsiteY6" fmla="*/ 150966 h 3289204"/>
                <a:gd name="connsiteX7" fmla="*/ 606671 w 821203"/>
                <a:gd name="connsiteY7" fmla="*/ 392830 h 3289204"/>
                <a:gd name="connsiteX8" fmla="*/ 592746 w 821203"/>
                <a:gd name="connsiteY8" fmla="*/ 467096 h 3289204"/>
                <a:gd name="connsiteX9" fmla="*/ 629879 w 821203"/>
                <a:gd name="connsiteY9" fmla="*/ 518154 h 3289204"/>
                <a:gd name="connsiteX10" fmla="*/ 717224 w 821203"/>
                <a:gd name="connsiteY10" fmla="*/ 573975 h 3289204"/>
                <a:gd name="connsiteX11" fmla="*/ 813965 w 821203"/>
                <a:gd name="connsiteY11" fmla="*/ 923054 h 3289204"/>
                <a:gd name="connsiteX12" fmla="*/ 809203 w 821203"/>
                <a:gd name="connsiteY12" fmla="*/ 1037354 h 3289204"/>
                <a:gd name="connsiteX13" fmla="*/ 792096 w 821203"/>
                <a:gd name="connsiteY13" fmla="*/ 1117181 h 3289204"/>
                <a:gd name="connsiteX14" fmla="*/ 662371 w 821203"/>
                <a:gd name="connsiteY14" fmla="*/ 1186548 h 3289204"/>
                <a:gd name="connsiteX15" fmla="*/ 704145 w 821203"/>
                <a:gd name="connsiteY15" fmla="*/ 1311872 h 3289204"/>
                <a:gd name="connsiteX16" fmla="*/ 685579 w 821203"/>
                <a:gd name="connsiteY16" fmla="*/ 1335080 h 3289204"/>
                <a:gd name="connsiteX17" fmla="*/ 643804 w 821203"/>
                <a:gd name="connsiteY17" fmla="*/ 2193780 h 3289204"/>
                <a:gd name="connsiteX18" fmla="*/ 439573 w 821203"/>
                <a:gd name="connsiteY18" fmla="*/ 2829683 h 3289204"/>
                <a:gd name="connsiteX19" fmla="*/ 625238 w 821203"/>
                <a:gd name="connsiteY19" fmla="*/ 3108180 h 3289204"/>
                <a:gd name="connsiteX20" fmla="*/ 393157 w 821203"/>
                <a:gd name="connsiteY20" fmla="*/ 3094255 h 3289204"/>
                <a:gd name="connsiteX21" fmla="*/ 304966 w 821203"/>
                <a:gd name="connsiteY21" fmla="*/ 3289204 h 3289204"/>
                <a:gd name="connsiteX22" fmla="*/ 170359 w 821203"/>
                <a:gd name="connsiteY22" fmla="*/ 3108180 h 3289204"/>
                <a:gd name="connsiteX23" fmla="*/ 277116 w 821203"/>
                <a:gd name="connsiteY23" fmla="*/ 2890024 h 3289204"/>
                <a:gd name="connsiteX24" fmla="*/ 68243 w 821203"/>
                <a:gd name="connsiteY24" fmla="*/ 2175214 h 3289204"/>
                <a:gd name="connsiteX25" fmla="*/ 58960 w 821203"/>
                <a:gd name="connsiteY25" fmla="*/ 2147364 h 3289204"/>
                <a:gd name="connsiteX26" fmla="*/ 54318 w 821203"/>
                <a:gd name="connsiteY26" fmla="*/ 1293305 h 3289204"/>
                <a:gd name="connsiteX27" fmla="*/ 133105 w 821203"/>
                <a:gd name="connsiteY27" fmla="*/ 1130832 h 3289204"/>
                <a:gd name="connsiteX28" fmla="*/ 10690 w 821203"/>
                <a:gd name="connsiteY28" fmla="*/ 869079 h 3289204"/>
                <a:gd name="connsiteX29" fmla="*/ 39515 w 821203"/>
                <a:gd name="connsiteY29" fmla="*/ 546640 h 3289204"/>
                <a:gd name="connsiteX30" fmla="*/ 179642 w 821203"/>
                <a:gd name="connsiteY30" fmla="*/ 508871 h 3289204"/>
                <a:gd name="connsiteX0" fmla="*/ 179642 w 821203"/>
                <a:gd name="connsiteY0" fmla="*/ 508871 h 3289204"/>
                <a:gd name="connsiteX1" fmla="*/ 128584 w 821203"/>
                <a:gd name="connsiteY1" fmla="*/ 420680 h 3289204"/>
                <a:gd name="connsiteX2" fmla="*/ 175000 w 821203"/>
                <a:gd name="connsiteY2" fmla="*/ 341772 h 3289204"/>
                <a:gd name="connsiteX3" fmla="*/ 217275 w 821203"/>
                <a:gd name="connsiteY3" fmla="*/ 63500 h 3289204"/>
                <a:gd name="connsiteX4" fmla="*/ 309607 w 821203"/>
                <a:gd name="connsiteY4" fmla="*/ 21500 h 3289204"/>
                <a:gd name="connsiteX5" fmla="*/ 408412 w 821203"/>
                <a:gd name="connsiteY5" fmla="*/ 21000 h 3289204"/>
                <a:gd name="connsiteX6" fmla="*/ 535717 w 821203"/>
                <a:gd name="connsiteY6" fmla="*/ 150966 h 3289204"/>
                <a:gd name="connsiteX7" fmla="*/ 606671 w 821203"/>
                <a:gd name="connsiteY7" fmla="*/ 392830 h 3289204"/>
                <a:gd name="connsiteX8" fmla="*/ 592746 w 821203"/>
                <a:gd name="connsiteY8" fmla="*/ 467096 h 3289204"/>
                <a:gd name="connsiteX9" fmla="*/ 629879 w 821203"/>
                <a:gd name="connsiteY9" fmla="*/ 518154 h 3289204"/>
                <a:gd name="connsiteX10" fmla="*/ 717224 w 821203"/>
                <a:gd name="connsiteY10" fmla="*/ 573975 h 3289204"/>
                <a:gd name="connsiteX11" fmla="*/ 774279 w 821203"/>
                <a:gd name="connsiteY11" fmla="*/ 764304 h 3289204"/>
                <a:gd name="connsiteX12" fmla="*/ 813965 w 821203"/>
                <a:gd name="connsiteY12" fmla="*/ 923054 h 3289204"/>
                <a:gd name="connsiteX13" fmla="*/ 809203 w 821203"/>
                <a:gd name="connsiteY13" fmla="*/ 1037354 h 3289204"/>
                <a:gd name="connsiteX14" fmla="*/ 792096 w 821203"/>
                <a:gd name="connsiteY14" fmla="*/ 1117181 h 3289204"/>
                <a:gd name="connsiteX15" fmla="*/ 662371 w 821203"/>
                <a:gd name="connsiteY15" fmla="*/ 1186548 h 3289204"/>
                <a:gd name="connsiteX16" fmla="*/ 704145 w 821203"/>
                <a:gd name="connsiteY16" fmla="*/ 1311872 h 3289204"/>
                <a:gd name="connsiteX17" fmla="*/ 685579 w 821203"/>
                <a:gd name="connsiteY17" fmla="*/ 1335080 h 3289204"/>
                <a:gd name="connsiteX18" fmla="*/ 643804 w 821203"/>
                <a:gd name="connsiteY18" fmla="*/ 2193780 h 3289204"/>
                <a:gd name="connsiteX19" fmla="*/ 439573 w 821203"/>
                <a:gd name="connsiteY19" fmla="*/ 2829683 h 3289204"/>
                <a:gd name="connsiteX20" fmla="*/ 625238 w 821203"/>
                <a:gd name="connsiteY20" fmla="*/ 3108180 h 3289204"/>
                <a:gd name="connsiteX21" fmla="*/ 393157 w 821203"/>
                <a:gd name="connsiteY21" fmla="*/ 3094255 h 3289204"/>
                <a:gd name="connsiteX22" fmla="*/ 304966 w 821203"/>
                <a:gd name="connsiteY22" fmla="*/ 3289204 h 3289204"/>
                <a:gd name="connsiteX23" fmla="*/ 170359 w 821203"/>
                <a:gd name="connsiteY23" fmla="*/ 3108180 h 3289204"/>
                <a:gd name="connsiteX24" fmla="*/ 277116 w 821203"/>
                <a:gd name="connsiteY24" fmla="*/ 2890024 h 3289204"/>
                <a:gd name="connsiteX25" fmla="*/ 68243 w 821203"/>
                <a:gd name="connsiteY25" fmla="*/ 2175214 h 3289204"/>
                <a:gd name="connsiteX26" fmla="*/ 58960 w 821203"/>
                <a:gd name="connsiteY26" fmla="*/ 2147364 h 3289204"/>
                <a:gd name="connsiteX27" fmla="*/ 54318 w 821203"/>
                <a:gd name="connsiteY27" fmla="*/ 1293305 h 3289204"/>
                <a:gd name="connsiteX28" fmla="*/ 133105 w 821203"/>
                <a:gd name="connsiteY28" fmla="*/ 1130832 h 3289204"/>
                <a:gd name="connsiteX29" fmla="*/ 10690 w 821203"/>
                <a:gd name="connsiteY29" fmla="*/ 869079 h 3289204"/>
                <a:gd name="connsiteX30" fmla="*/ 39515 w 821203"/>
                <a:gd name="connsiteY30" fmla="*/ 546640 h 3289204"/>
                <a:gd name="connsiteX31" fmla="*/ 179642 w 821203"/>
                <a:gd name="connsiteY31" fmla="*/ 508871 h 3289204"/>
                <a:gd name="connsiteX0" fmla="*/ 179642 w 821203"/>
                <a:gd name="connsiteY0" fmla="*/ 508871 h 3289204"/>
                <a:gd name="connsiteX1" fmla="*/ 128584 w 821203"/>
                <a:gd name="connsiteY1" fmla="*/ 420680 h 3289204"/>
                <a:gd name="connsiteX2" fmla="*/ 175000 w 821203"/>
                <a:gd name="connsiteY2" fmla="*/ 341772 h 3289204"/>
                <a:gd name="connsiteX3" fmla="*/ 217275 w 821203"/>
                <a:gd name="connsiteY3" fmla="*/ 63500 h 3289204"/>
                <a:gd name="connsiteX4" fmla="*/ 309607 w 821203"/>
                <a:gd name="connsiteY4" fmla="*/ 21500 h 3289204"/>
                <a:gd name="connsiteX5" fmla="*/ 408412 w 821203"/>
                <a:gd name="connsiteY5" fmla="*/ 21000 h 3289204"/>
                <a:gd name="connsiteX6" fmla="*/ 535717 w 821203"/>
                <a:gd name="connsiteY6" fmla="*/ 150966 h 3289204"/>
                <a:gd name="connsiteX7" fmla="*/ 606671 w 821203"/>
                <a:gd name="connsiteY7" fmla="*/ 392830 h 3289204"/>
                <a:gd name="connsiteX8" fmla="*/ 592746 w 821203"/>
                <a:gd name="connsiteY8" fmla="*/ 467096 h 3289204"/>
                <a:gd name="connsiteX9" fmla="*/ 599717 w 821203"/>
                <a:gd name="connsiteY9" fmla="*/ 538791 h 3289204"/>
                <a:gd name="connsiteX10" fmla="*/ 717224 w 821203"/>
                <a:gd name="connsiteY10" fmla="*/ 573975 h 3289204"/>
                <a:gd name="connsiteX11" fmla="*/ 774279 w 821203"/>
                <a:gd name="connsiteY11" fmla="*/ 764304 h 3289204"/>
                <a:gd name="connsiteX12" fmla="*/ 813965 w 821203"/>
                <a:gd name="connsiteY12" fmla="*/ 923054 h 3289204"/>
                <a:gd name="connsiteX13" fmla="*/ 809203 w 821203"/>
                <a:gd name="connsiteY13" fmla="*/ 1037354 h 3289204"/>
                <a:gd name="connsiteX14" fmla="*/ 792096 w 821203"/>
                <a:gd name="connsiteY14" fmla="*/ 1117181 h 3289204"/>
                <a:gd name="connsiteX15" fmla="*/ 662371 w 821203"/>
                <a:gd name="connsiteY15" fmla="*/ 1186548 h 3289204"/>
                <a:gd name="connsiteX16" fmla="*/ 704145 w 821203"/>
                <a:gd name="connsiteY16" fmla="*/ 1311872 h 3289204"/>
                <a:gd name="connsiteX17" fmla="*/ 685579 w 821203"/>
                <a:gd name="connsiteY17" fmla="*/ 1335080 h 3289204"/>
                <a:gd name="connsiteX18" fmla="*/ 643804 w 821203"/>
                <a:gd name="connsiteY18" fmla="*/ 2193780 h 3289204"/>
                <a:gd name="connsiteX19" fmla="*/ 439573 w 821203"/>
                <a:gd name="connsiteY19" fmla="*/ 2829683 h 3289204"/>
                <a:gd name="connsiteX20" fmla="*/ 625238 w 821203"/>
                <a:gd name="connsiteY20" fmla="*/ 3108180 h 3289204"/>
                <a:gd name="connsiteX21" fmla="*/ 393157 w 821203"/>
                <a:gd name="connsiteY21" fmla="*/ 3094255 h 3289204"/>
                <a:gd name="connsiteX22" fmla="*/ 304966 w 821203"/>
                <a:gd name="connsiteY22" fmla="*/ 3289204 h 3289204"/>
                <a:gd name="connsiteX23" fmla="*/ 170359 w 821203"/>
                <a:gd name="connsiteY23" fmla="*/ 3108180 h 3289204"/>
                <a:gd name="connsiteX24" fmla="*/ 277116 w 821203"/>
                <a:gd name="connsiteY24" fmla="*/ 2890024 h 3289204"/>
                <a:gd name="connsiteX25" fmla="*/ 68243 w 821203"/>
                <a:gd name="connsiteY25" fmla="*/ 2175214 h 3289204"/>
                <a:gd name="connsiteX26" fmla="*/ 58960 w 821203"/>
                <a:gd name="connsiteY26" fmla="*/ 2147364 h 3289204"/>
                <a:gd name="connsiteX27" fmla="*/ 54318 w 821203"/>
                <a:gd name="connsiteY27" fmla="*/ 1293305 h 3289204"/>
                <a:gd name="connsiteX28" fmla="*/ 133105 w 821203"/>
                <a:gd name="connsiteY28" fmla="*/ 1130832 h 3289204"/>
                <a:gd name="connsiteX29" fmla="*/ 10690 w 821203"/>
                <a:gd name="connsiteY29" fmla="*/ 869079 h 3289204"/>
                <a:gd name="connsiteX30" fmla="*/ 39515 w 821203"/>
                <a:gd name="connsiteY30" fmla="*/ 546640 h 3289204"/>
                <a:gd name="connsiteX31" fmla="*/ 179642 w 821203"/>
                <a:gd name="connsiteY31" fmla="*/ 508871 h 3289204"/>
                <a:gd name="connsiteX0" fmla="*/ 179642 w 821203"/>
                <a:gd name="connsiteY0" fmla="*/ 508871 h 3289204"/>
                <a:gd name="connsiteX1" fmla="*/ 128584 w 821203"/>
                <a:gd name="connsiteY1" fmla="*/ 420680 h 3289204"/>
                <a:gd name="connsiteX2" fmla="*/ 175000 w 821203"/>
                <a:gd name="connsiteY2" fmla="*/ 341772 h 3289204"/>
                <a:gd name="connsiteX3" fmla="*/ 217275 w 821203"/>
                <a:gd name="connsiteY3" fmla="*/ 63500 h 3289204"/>
                <a:gd name="connsiteX4" fmla="*/ 309607 w 821203"/>
                <a:gd name="connsiteY4" fmla="*/ 21500 h 3289204"/>
                <a:gd name="connsiteX5" fmla="*/ 408412 w 821203"/>
                <a:gd name="connsiteY5" fmla="*/ 21000 h 3289204"/>
                <a:gd name="connsiteX6" fmla="*/ 535717 w 821203"/>
                <a:gd name="connsiteY6" fmla="*/ 150966 h 3289204"/>
                <a:gd name="connsiteX7" fmla="*/ 606671 w 821203"/>
                <a:gd name="connsiteY7" fmla="*/ 392830 h 3289204"/>
                <a:gd name="connsiteX8" fmla="*/ 592746 w 821203"/>
                <a:gd name="connsiteY8" fmla="*/ 467096 h 3289204"/>
                <a:gd name="connsiteX9" fmla="*/ 599717 w 821203"/>
                <a:gd name="connsiteY9" fmla="*/ 538791 h 3289204"/>
                <a:gd name="connsiteX10" fmla="*/ 717224 w 821203"/>
                <a:gd name="connsiteY10" fmla="*/ 573975 h 3289204"/>
                <a:gd name="connsiteX11" fmla="*/ 774279 w 821203"/>
                <a:gd name="connsiteY11" fmla="*/ 764304 h 3289204"/>
                <a:gd name="connsiteX12" fmla="*/ 813965 w 821203"/>
                <a:gd name="connsiteY12" fmla="*/ 923054 h 3289204"/>
                <a:gd name="connsiteX13" fmla="*/ 809203 w 821203"/>
                <a:gd name="connsiteY13" fmla="*/ 1037354 h 3289204"/>
                <a:gd name="connsiteX14" fmla="*/ 792096 w 821203"/>
                <a:gd name="connsiteY14" fmla="*/ 1117181 h 3289204"/>
                <a:gd name="connsiteX15" fmla="*/ 662371 w 821203"/>
                <a:gd name="connsiteY15" fmla="*/ 1186548 h 3289204"/>
                <a:gd name="connsiteX16" fmla="*/ 704145 w 821203"/>
                <a:gd name="connsiteY16" fmla="*/ 1311872 h 3289204"/>
                <a:gd name="connsiteX17" fmla="*/ 685579 w 821203"/>
                <a:gd name="connsiteY17" fmla="*/ 1335080 h 3289204"/>
                <a:gd name="connsiteX18" fmla="*/ 643804 w 821203"/>
                <a:gd name="connsiteY18" fmla="*/ 2193780 h 3289204"/>
                <a:gd name="connsiteX19" fmla="*/ 439573 w 821203"/>
                <a:gd name="connsiteY19" fmla="*/ 2829683 h 3289204"/>
                <a:gd name="connsiteX20" fmla="*/ 625238 w 821203"/>
                <a:gd name="connsiteY20" fmla="*/ 3108180 h 3289204"/>
                <a:gd name="connsiteX21" fmla="*/ 393157 w 821203"/>
                <a:gd name="connsiteY21" fmla="*/ 3094255 h 3289204"/>
                <a:gd name="connsiteX22" fmla="*/ 304966 w 821203"/>
                <a:gd name="connsiteY22" fmla="*/ 3289204 h 3289204"/>
                <a:gd name="connsiteX23" fmla="*/ 170359 w 821203"/>
                <a:gd name="connsiteY23" fmla="*/ 3108180 h 3289204"/>
                <a:gd name="connsiteX24" fmla="*/ 277116 w 821203"/>
                <a:gd name="connsiteY24" fmla="*/ 2890024 h 3289204"/>
                <a:gd name="connsiteX25" fmla="*/ 68243 w 821203"/>
                <a:gd name="connsiteY25" fmla="*/ 2175214 h 3289204"/>
                <a:gd name="connsiteX26" fmla="*/ 58960 w 821203"/>
                <a:gd name="connsiteY26" fmla="*/ 2147364 h 3289204"/>
                <a:gd name="connsiteX27" fmla="*/ 54318 w 821203"/>
                <a:gd name="connsiteY27" fmla="*/ 1293305 h 3289204"/>
                <a:gd name="connsiteX28" fmla="*/ 133105 w 821203"/>
                <a:gd name="connsiteY28" fmla="*/ 1130832 h 3289204"/>
                <a:gd name="connsiteX29" fmla="*/ 10690 w 821203"/>
                <a:gd name="connsiteY29" fmla="*/ 869079 h 3289204"/>
                <a:gd name="connsiteX30" fmla="*/ 39515 w 821203"/>
                <a:gd name="connsiteY30" fmla="*/ 546640 h 3289204"/>
                <a:gd name="connsiteX31" fmla="*/ 179642 w 821203"/>
                <a:gd name="connsiteY31" fmla="*/ 508871 h 3289204"/>
                <a:gd name="connsiteX0" fmla="*/ 179642 w 821203"/>
                <a:gd name="connsiteY0" fmla="*/ 502108 h 3282441"/>
                <a:gd name="connsiteX1" fmla="*/ 128584 w 821203"/>
                <a:gd name="connsiteY1" fmla="*/ 413917 h 3282441"/>
                <a:gd name="connsiteX2" fmla="*/ 175000 w 821203"/>
                <a:gd name="connsiteY2" fmla="*/ 335009 h 3282441"/>
                <a:gd name="connsiteX3" fmla="*/ 217275 w 821203"/>
                <a:gd name="connsiteY3" fmla="*/ 56737 h 3282441"/>
                <a:gd name="connsiteX4" fmla="*/ 309607 w 821203"/>
                <a:gd name="connsiteY4" fmla="*/ 14737 h 3282441"/>
                <a:gd name="connsiteX5" fmla="*/ 440162 w 821203"/>
                <a:gd name="connsiteY5" fmla="*/ 23762 h 3282441"/>
                <a:gd name="connsiteX6" fmla="*/ 535717 w 821203"/>
                <a:gd name="connsiteY6" fmla="*/ 144203 h 3282441"/>
                <a:gd name="connsiteX7" fmla="*/ 606671 w 821203"/>
                <a:gd name="connsiteY7" fmla="*/ 386067 h 3282441"/>
                <a:gd name="connsiteX8" fmla="*/ 592746 w 821203"/>
                <a:gd name="connsiteY8" fmla="*/ 460333 h 3282441"/>
                <a:gd name="connsiteX9" fmla="*/ 599717 w 821203"/>
                <a:gd name="connsiteY9" fmla="*/ 532028 h 3282441"/>
                <a:gd name="connsiteX10" fmla="*/ 717224 w 821203"/>
                <a:gd name="connsiteY10" fmla="*/ 567212 h 3282441"/>
                <a:gd name="connsiteX11" fmla="*/ 774279 w 821203"/>
                <a:gd name="connsiteY11" fmla="*/ 757541 h 3282441"/>
                <a:gd name="connsiteX12" fmla="*/ 813965 w 821203"/>
                <a:gd name="connsiteY12" fmla="*/ 916291 h 3282441"/>
                <a:gd name="connsiteX13" fmla="*/ 809203 w 821203"/>
                <a:gd name="connsiteY13" fmla="*/ 1030591 h 3282441"/>
                <a:gd name="connsiteX14" fmla="*/ 792096 w 821203"/>
                <a:gd name="connsiteY14" fmla="*/ 1110418 h 3282441"/>
                <a:gd name="connsiteX15" fmla="*/ 662371 w 821203"/>
                <a:gd name="connsiteY15" fmla="*/ 1179785 h 3282441"/>
                <a:gd name="connsiteX16" fmla="*/ 704145 w 821203"/>
                <a:gd name="connsiteY16" fmla="*/ 1305109 h 3282441"/>
                <a:gd name="connsiteX17" fmla="*/ 685579 w 821203"/>
                <a:gd name="connsiteY17" fmla="*/ 1328317 h 3282441"/>
                <a:gd name="connsiteX18" fmla="*/ 643804 w 821203"/>
                <a:gd name="connsiteY18" fmla="*/ 2187017 h 3282441"/>
                <a:gd name="connsiteX19" fmla="*/ 439573 w 821203"/>
                <a:gd name="connsiteY19" fmla="*/ 2822920 h 3282441"/>
                <a:gd name="connsiteX20" fmla="*/ 625238 w 821203"/>
                <a:gd name="connsiteY20" fmla="*/ 3101417 h 3282441"/>
                <a:gd name="connsiteX21" fmla="*/ 393157 w 821203"/>
                <a:gd name="connsiteY21" fmla="*/ 3087492 h 3282441"/>
                <a:gd name="connsiteX22" fmla="*/ 304966 w 821203"/>
                <a:gd name="connsiteY22" fmla="*/ 3282441 h 3282441"/>
                <a:gd name="connsiteX23" fmla="*/ 170359 w 821203"/>
                <a:gd name="connsiteY23" fmla="*/ 3101417 h 3282441"/>
                <a:gd name="connsiteX24" fmla="*/ 277116 w 821203"/>
                <a:gd name="connsiteY24" fmla="*/ 2883261 h 3282441"/>
                <a:gd name="connsiteX25" fmla="*/ 68243 w 821203"/>
                <a:gd name="connsiteY25" fmla="*/ 2168451 h 3282441"/>
                <a:gd name="connsiteX26" fmla="*/ 58960 w 821203"/>
                <a:gd name="connsiteY26" fmla="*/ 2140601 h 3282441"/>
                <a:gd name="connsiteX27" fmla="*/ 54318 w 821203"/>
                <a:gd name="connsiteY27" fmla="*/ 1286542 h 3282441"/>
                <a:gd name="connsiteX28" fmla="*/ 133105 w 821203"/>
                <a:gd name="connsiteY28" fmla="*/ 1124069 h 3282441"/>
                <a:gd name="connsiteX29" fmla="*/ 10690 w 821203"/>
                <a:gd name="connsiteY29" fmla="*/ 862316 h 3282441"/>
                <a:gd name="connsiteX30" fmla="*/ 39515 w 821203"/>
                <a:gd name="connsiteY30" fmla="*/ 539877 h 3282441"/>
                <a:gd name="connsiteX31" fmla="*/ 179642 w 821203"/>
                <a:gd name="connsiteY31" fmla="*/ 502108 h 3282441"/>
                <a:gd name="connsiteX0" fmla="*/ 179642 w 821203"/>
                <a:gd name="connsiteY0" fmla="*/ 506287 h 3286620"/>
                <a:gd name="connsiteX1" fmla="*/ 128584 w 821203"/>
                <a:gd name="connsiteY1" fmla="*/ 418096 h 3286620"/>
                <a:gd name="connsiteX2" fmla="*/ 175000 w 821203"/>
                <a:gd name="connsiteY2" fmla="*/ 339188 h 3286620"/>
                <a:gd name="connsiteX3" fmla="*/ 217275 w 821203"/>
                <a:gd name="connsiteY3" fmla="*/ 60916 h 3286620"/>
                <a:gd name="connsiteX4" fmla="*/ 309607 w 821203"/>
                <a:gd name="connsiteY4" fmla="*/ 18916 h 3286620"/>
                <a:gd name="connsiteX5" fmla="*/ 440162 w 821203"/>
                <a:gd name="connsiteY5" fmla="*/ 27941 h 3286620"/>
                <a:gd name="connsiteX6" fmla="*/ 535717 w 821203"/>
                <a:gd name="connsiteY6" fmla="*/ 148382 h 3286620"/>
                <a:gd name="connsiteX7" fmla="*/ 606671 w 821203"/>
                <a:gd name="connsiteY7" fmla="*/ 390246 h 3286620"/>
                <a:gd name="connsiteX8" fmla="*/ 592746 w 821203"/>
                <a:gd name="connsiteY8" fmla="*/ 464512 h 3286620"/>
                <a:gd name="connsiteX9" fmla="*/ 599717 w 821203"/>
                <a:gd name="connsiteY9" fmla="*/ 536207 h 3286620"/>
                <a:gd name="connsiteX10" fmla="*/ 717224 w 821203"/>
                <a:gd name="connsiteY10" fmla="*/ 571391 h 3286620"/>
                <a:gd name="connsiteX11" fmla="*/ 774279 w 821203"/>
                <a:gd name="connsiteY11" fmla="*/ 761720 h 3286620"/>
                <a:gd name="connsiteX12" fmla="*/ 813965 w 821203"/>
                <a:gd name="connsiteY12" fmla="*/ 920470 h 3286620"/>
                <a:gd name="connsiteX13" fmla="*/ 809203 w 821203"/>
                <a:gd name="connsiteY13" fmla="*/ 1034770 h 3286620"/>
                <a:gd name="connsiteX14" fmla="*/ 792096 w 821203"/>
                <a:gd name="connsiteY14" fmla="*/ 1114597 h 3286620"/>
                <a:gd name="connsiteX15" fmla="*/ 662371 w 821203"/>
                <a:gd name="connsiteY15" fmla="*/ 1183964 h 3286620"/>
                <a:gd name="connsiteX16" fmla="*/ 704145 w 821203"/>
                <a:gd name="connsiteY16" fmla="*/ 1309288 h 3286620"/>
                <a:gd name="connsiteX17" fmla="*/ 685579 w 821203"/>
                <a:gd name="connsiteY17" fmla="*/ 1332496 h 3286620"/>
                <a:gd name="connsiteX18" fmla="*/ 643804 w 821203"/>
                <a:gd name="connsiteY18" fmla="*/ 2191196 h 3286620"/>
                <a:gd name="connsiteX19" fmla="*/ 439573 w 821203"/>
                <a:gd name="connsiteY19" fmla="*/ 2827099 h 3286620"/>
                <a:gd name="connsiteX20" fmla="*/ 625238 w 821203"/>
                <a:gd name="connsiteY20" fmla="*/ 3105596 h 3286620"/>
                <a:gd name="connsiteX21" fmla="*/ 393157 w 821203"/>
                <a:gd name="connsiteY21" fmla="*/ 3091671 h 3286620"/>
                <a:gd name="connsiteX22" fmla="*/ 304966 w 821203"/>
                <a:gd name="connsiteY22" fmla="*/ 3286620 h 3286620"/>
                <a:gd name="connsiteX23" fmla="*/ 170359 w 821203"/>
                <a:gd name="connsiteY23" fmla="*/ 3105596 h 3286620"/>
                <a:gd name="connsiteX24" fmla="*/ 277116 w 821203"/>
                <a:gd name="connsiteY24" fmla="*/ 2887440 h 3286620"/>
                <a:gd name="connsiteX25" fmla="*/ 68243 w 821203"/>
                <a:gd name="connsiteY25" fmla="*/ 2172630 h 3286620"/>
                <a:gd name="connsiteX26" fmla="*/ 58960 w 821203"/>
                <a:gd name="connsiteY26" fmla="*/ 2144780 h 3286620"/>
                <a:gd name="connsiteX27" fmla="*/ 54318 w 821203"/>
                <a:gd name="connsiteY27" fmla="*/ 1290721 h 3286620"/>
                <a:gd name="connsiteX28" fmla="*/ 133105 w 821203"/>
                <a:gd name="connsiteY28" fmla="*/ 1128248 h 3286620"/>
                <a:gd name="connsiteX29" fmla="*/ 10690 w 821203"/>
                <a:gd name="connsiteY29" fmla="*/ 866495 h 3286620"/>
                <a:gd name="connsiteX30" fmla="*/ 39515 w 821203"/>
                <a:gd name="connsiteY30" fmla="*/ 544056 h 3286620"/>
                <a:gd name="connsiteX31" fmla="*/ 179642 w 821203"/>
                <a:gd name="connsiteY31" fmla="*/ 506287 h 3286620"/>
                <a:gd name="connsiteX0" fmla="*/ 179642 w 821203"/>
                <a:gd name="connsiteY0" fmla="*/ 506287 h 3286620"/>
                <a:gd name="connsiteX1" fmla="*/ 128584 w 821203"/>
                <a:gd name="connsiteY1" fmla="*/ 418096 h 3286620"/>
                <a:gd name="connsiteX2" fmla="*/ 175000 w 821203"/>
                <a:gd name="connsiteY2" fmla="*/ 339188 h 3286620"/>
                <a:gd name="connsiteX3" fmla="*/ 217275 w 821203"/>
                <a:gd name="connsiteY3" fmla="*/ 60916 h 3286620"/>
                <a:gd name="connsiteX4" fmla="*/ 309607 w 821203"/>
                <a:gd name="connsiteY4" fmla="*/ 18916 h 3286620"/>
                <a:gd name="connsiteX5" fmla="*/ 440162 w 821203"/>
                <a:gd name="connsiteY5" fmla="*/ 27941 h 3286620"/>
                <a:gd name="connsiteX6" fmla="*/ 551592 w 821203"/>
                <a:gd name="connsiteY6" fmla="*/ 165845 h 3286620"/>
                <a:gd name="connsiteX7" fmla="*/ 606671 w 821203"/>
                <a:gd name="connsiteY7" fmla="*/ 390246 h 3286620"/>
                <a:gd name="connsiteX8" fmla="*/ 592746 w 821203"/>
                <a:gd name="connsiteY8" fmla="*/ 464512 h 3286620"/>
                <a:gd name="connsiteX9" fmla="*/ 599717 w 821203"/>
                <a:gd name="connsiteY9" fmla="*/ 536207 h 3286620"/>
                <a:gd name="connsiteX10" fmla="*/ 717224 w 821203"/>
                <a:gd name="connsiteY10" fmla="*/ 571391 h 3286620"/>
                <a:gd name="connsiteX11" fmla="*/ 774279 w 821203"/>
                <a:gd name="connsiteY11" fmla="*/ 761720 h 3286620"/>
                <a:gd name="connsiteX12" fmla="*/ 813965 w 821203"/>
                <a:gd name="connsiteY12" fmla="*/ 920470 h 3286620"/>
                <a:gd name="connsiteX13" fmla="*/ 809203 w 821203"/>
                <a:gd name="connsiteY13" fmla="*/ 1034770 h 3286620"/>
                <a:gd name="connsiteX14" fmla="*/ 792096 w 821203"/>
                <a:gd name="connsiteY14" fmla="*/ 1114597 h 3286620"/>
                <a:gd name="connsiteX15" fmla="*/ 662371 w 821203"/>
                <a:gd name="connsiteY15" fmla="*/ 1183964 h 3286620"/>
                <a:gd name="connsiteX16" fmla="*/ 704145 w 821203"/>
                <a:gd name="connsiteY16" fmla="*/ 1309288 h 3286620"/>
                <a:gd name="connsiteX17" fmla="*/ 685579 w 821203"/>
                <a:gd name="connsiteY17" fmla="*/ 1332496 h 3286620"/>
                <a:gd name="connsiteX18" fmla="*/ 643804 w 821203"/>
                <a:gd name="connsiteY18" fmla="*/ 2191196 h 3286620"/>
                <a:gd name="connsiteX19" fmla="*/ 439573 w 821203"/>
                <a:gd name="connsiteY19" fmla="*/ 2827099 h 3286620"/>
                <a:gd name="connsiteX20" fmla="*/ 625238 w 821203"/>
                <a:gd name="connsiteY20" fmla="*/ 3105596 h 3286620"/>
                <a:gd name="connsiteX21" fmla="*/ 393157 w 821203"/>
                <a:gd name="connsiteY21" fmla="*/ 3091671 h 3286620"/>
                <a:gd name="connsiteX22" fmla="*/ 304966 w 821203"/>
                <a:gd name="connsiteY22" fmla="*/ 3286620 h 3286620"/>
                <a:gd name="connsiteX23" fmla="*/ 170359 w 821203"/>
                <a:gd name="connsiteY23" fmla="*/ 3105596 h 3286620"/>
                <a:gd name="connsiteX24" fmla="*/ 277116 w 821203"/>
                <a:gd name="connsiteY24" fmla="*/ 2887440 h 3286620"/>
                <a:gd name="connsiteX25" fmla="*/ 68243 w 821203"/>
                <a:gd name="connsiteY25" fmla="*/ 2172630 h 3286620"/>
                <a:gd name="connsiteX26" fmla="*/ 58960 w 821203"/>
                <a:gd name="connsiteY26" fmla="*/ 2144780 h 3286620"/>
                <a:gd name="connsiteX27" fmla="*/ 54318 w 821203"/>
                <a:gd name="connsiteY27" fmla="*/ 1290721 h 3286620"/>
                <a:gd name="connsiteX28" fmla="*/ 133105 w 821203"/>
                <a:gd name="connsiteY28" fmla="*/ 1128248 h 3286620"/>
                <a:gd name="connsiteX29" fmla="*/ 10690 w 821203"/>
                <a:gd name="connsiteY29" fmla="*/ 866495 h 3286620"/>
                <a:gd name="connsiteX30" fmla="*/ 39515 w 821203"/>
                <a:gd name="connsiteY30" fmla="*/ 544056 h 3286620"/>
                <a:gd name="connsiteX31" fmla="*/ 179642 w 821203"/>
                <a:gd name="connsiteY31" fmla="*/ 506287 h 3286620"/>
                <a:gd name="connsiteX0" fmla="*/ 179642 w 821203"/>
                <a:gd name="connsiteY0" fmla="*/ 506287 h 3286620"/>
                <a:gd name="connsiteX1" fmla="*/ 128584 w 821203"/>
                <a:gd name="connsiteY1" fmla="*/ 418096 h 3286620"/>
                <a:gd name="connsiteX2" fmla="*/ 175000 w 821203"/>
                <a:gd name="connsiteY2" fmla="*/ 339188 h 3286620"/>
                <a:gd name="connsiteX3" fmla="*/ 217275 w 821203"/>
                <a:gd name="connsiteY3" fmla="*/ 60916 h 3286620"/>
                <a:gd name="connsiteX4" fmla="*/ 309607 w 821203"/>
                <a:gd name="connsiteY4" fmla="*/ 18916 h 3286620"/>
                <a:gd name="connsiteX5" fmla="*/ 440162 w 821203"/>
                <a:gd name="connsiteY5" fmla="*/ 27941 h 3286620"/>
                <a:gd name="connsiteX6" fmla="*/ 551592 w 821203"/>
                <a:gd name="connsiteY6" fmla="*/ 165845 h 3286620"/>
                <a:gd name="connsiteX7" fmla="*/ 606671 w 821203"/>
                <a:gd name="connsiteY7" fmla="*/ 390246 h 3286620"/>
                <a:gd name="connsiteX8" fmla="*/ 592746 w 821203"/>
                <a:gd name="connsiteY8" fmla="*/ 464512 h 3286620"/>
                <a:gd name="connsiteX9" fmla="*/ 599717 w 821203"/>
                <a:gd name="connsiteY9" fmla="*/ 536207 h 3286620"/>
                <a:gd name="connsiteX10" fmla="*/ 717224 w 821203"/>
                <a:gd name="connsiteY10" fmla="*/ 571391 h 3286620"/>
                <a:gd name="connsiteX11" fmla="*/ 774279 w 821203"/>
                <a:gd name="connsiteY11" fmla="*/ 761720 h 3286620"/>
                <a:gd name="connsiteX12" fmla="*/ 813965 w 821203"/>
                <a:gd name="connsiteY12" fmla="*/ 920470 h 3286620"/>
                <a:gd name="connsiteX13" fmla="*/ 809203 w 821203"/>
                <a:gd name="connsiteY13" fmla="*/ 1034770 h 3286620"/>
                <a:gd name="connsiteX14" fmla="*/ 792096 w 821203"/>
                <a:gd name="connsiteY14" fmla="*/ 1114597 h 3286620"/>
                <a:gd name="connsiteX15" fmla="*/ 662371 w 821203"/>
                <a:gd name="connsiteY15" fmla="*/ 1183964 h 3286620"/>
                <a:gd name="connsiteX16" fmla="*/ 704145 w 821203"/>
                <a:gd name="connsiteY16" fmla="*/ 1309288 h 3286620"/>
                <a:gd name="connsiteX17" fmla="*/ 685579 w 821203"/>
                <a:gd name="connsiteY17" fmla="*/ 1332496 h 3286620"/>
                <a:gd name="connsiteX18" fmla="*/ 643804 w 821203"/>
                <a:gd name="connsiteY18" fmla="*/ 2191196 h 3286620"/>
                <a:gd name="connsiteX19" fmla="*/ 439573 w 821203"/>
                <a:gd name="connsiteY19" fmla="*/ 2827099 h 3286620"/>
                <a:gd name="connsiteX20" fmla="*/ 625238 w 821203"/>
                <a:gd name="connsiteY20" fmla="*/ 3105596 h 3286620"/>
                <a:gd name="connsiteX21" fmla="*/ 393157 w 821203"/>
                <a:gd name="connsiteY21" fmla="*/ 3091671 h 3286620"/>
                <a:gd name="connsiteX22" fmla="*/ 304966 w 821203"/>
                <a:gd name="connsiteY22" fmla="*/ 3286620 h 3286620"/>
                <a:gd name="connsiteX23" fmla="*/ 170359 w 821203"/>
                <a:gd name="connsiteY23" fmla="*/ 3105596 h 3286620"/>
                <a:gd name="connsiteX24" fmla="*/ 277116 w 821203"/>
                <a:gd name="connsiteY24" fmla="*/ 2887440 h 3286620"/>
                <a:gd name="connsiteX25" fmla="*/ 68243 w 821203"/>
                <a:gd name="connsiteY25" fmla="*/ 2172630 h 3286620"/>
                <a:gd name="connsiteX26" fmla="*/ 58960 w 821203"/>
                <a:gd name="connsiteY26" fmla="*/ 2144780 h 3286620"/>
                <a:gd name="connsiteX27" fmla="*/ 54318 w 821203"/>
                <a:gd name="connsiteY27" fmla="*/ 1290721 h 3286620"/>
                <a:gd name="connsiteX28" fmla="*/ 133105 w 821203"/>
                <a:gd name="connsiteY28" fmla="*/ 1128248 h 3286620"/>
                <a:gd name="connsiteX29" fmla="*/ 10690 w 821203"/>
                <a:gd name="connsiteY29" fmla="*/ 866495 h 3286620"/>
                <a:gd name="connsiteX30" fmla="*/ 39515 w 821203"/>
                <a:gd name="connsiteY30" fmla="*/ 544056 h 3286620"/>
                <a:gd name="connsiteX31" fmla="*/ 179642 w 821203"/>
                <a:gd name="connsiteY31" fmla="*/ 506287 h 3286620"/>
                <a:gd name="connsiteX0" fmla="*/ 179642 w 821203"/>
                <a:gd name="connsiteY0" fmla="*/ 506287 h 3286620"/>
                <a:gd name="connsiteX1" fmla="*/ 128584 w 821203"/>
                <a:gd name="connsiteY1" fmla="*/ 418096 h 3286620"/>
                <a:gd name="connsiteX2" fmla="*/ 175000 w 821203"/>
                <a:gd name="connsiteY2" fmla="*/ 339188 h 3286620"/>
                <a:gd name="connsiteX3" fmla="*/ 217275 w 821203"/>
                <a:gd name="connsiteY3" fmla="*/ 60916 h 3286620"/>
                <a:gd name="connsiteX4" fmla="*/ 309607 w 821203"/>
                <a:gd name="connsiteY4" fmla="*/ 18916 h 3286620"/>
                <a:gd name="connsiteX5" fmla="*/ 440162 w 821203"/>
                <a:gd name="connsiteY5" fmla="*/ 27941 h 3286620"/>
                <a:gd name="connsiteX6" fmla="*/ 551592 w 821203"/>
                <a:gd name="connsiteY6" fmla="*/ 165845 h 3286620"/>
                <a:gd name="connsiteX7" fmla="*/ 575841 w 821203"/>
                <a:gd name="connsiteY7" fmla="*/ 342620 h 3286620"/>
                <a:gd name="connsiteX8" fmla="*/ 606671 w 821203"/>
                <a:gd name="connsiteY8" fmla="*/ 390246 h 3286620"/>
                <a:gd name="connsiteX9" fmla="*/ 592746 w 821203"/>
                <a:gd name="connsiteY9" fmla="*/ 464512 h 3286620"/>
                <a:gd name="connsiteX10" fmla="*/ 599717 w 821203"/>
                <a:gd name="connsiteY10" fmla="*/ 536207 h 3286620"/>
                <a:gd name="connsiteX11" fmla="*/ 717224 w 821203"/>
                <a:gd name="connsiteY11" fmla="*/ 571391 h 3286620"/>
                <a:gd name="connsiteX12" fmla="*/ 774279 w 821203"/>
                <a:gd name="connsiteY12" fmla="*/ 761720 h 3286620"/>
                <a:gd name="connsiteX13" fmla="*/ 813965 w 821203"/>
                <a:gd name="connsiteY13" fmla="*/ 920470 h 3286620"/>
                <a:gd name="connsiteX14" fmla="*/ 809203 w 821203"/>
                <a:gd name="connsiteY14" fmla="*/ 1034770 h 3286620"/>
                <a:gd name="connsiteX15" fmla="*/ 792096 w 821203"/>
                <a:gd name="connsiteY15" fmla="*/ 1114597 h 3286620"/>
                <a:gd name="connsiteX16" fmla="*/ 662371 w 821203"/>
                <a:gd name="connsiteY16" fmla="*/ 1183964 h 3286620"/>
                <a:gd name="connsiteX17" fmla="*/ 704145 w 821203"/>
                <a:gd name="connsiteY17" fmla="*/ 1309288 h 3286620"/>
                <a:gd name="connsiteX18" fmla="*/ 685579 w 821203"/>
                <a:gd name="connsiteY18" fmla="*/ 1332496 h 3286620"/>
                <a:gd name="connsiteX19" fmla="*/ 643804 w 821203"/>
                <a:gd name="connsiteY19" fmla="*/ 2191196 h 3286620"/>
                <a:gd name="connsiteX20" fmla="*/ 439573 w 821203"/>
                <a:gd name="connsiteY20" fmla="*/ 2827099 h 3286620"/>
                <a:gd name="connsiteX21" fmla="*/ 625238 w 821203"/>
                <a:gd name="connsiteY21" fmla="*/ 3105596 h 3286620"/>
                <a:gd name="connsiteX22" fmla="*/ 393157 w 821203"/>
                <a:gd name="connsiteY22" fmla="*/ 3091671 h 3286620"/>
                <a:gd name="connsiteX23" fmla="*/ 304966 w 821203"/>
                <a:gd name="connsiteY23" fmla="*/ 3286620 h 3286620"/>
                <a:gd name="connsiteX24" fmla="*/ 170359 w 821203"/>
                <a:gd name="connsiteY24" fmla="*/ 3105596 h 3286620"/>
                <a:gd name="connsiteX25" fmla="*/ 277116 w 821203"/>
                <a:gd name="connsiteY25" fmla="*/ 2887440 h 3286620"/>
                <a:gd name="connsiteX26" fmla="*/ 68243 w 821203"/>
                <a:gd name="connsiteY26" fmla="*/ 2172630 h 3286620"/>
                <a:gd name="connsiteX27" fmla="*/ 58960 w 821203"/>
                <a:gd name="connsiteY27" fmla="*/ 2144780 h 3286620"/>
                <a:gd name="connsiteX28" fmla="*/ 54318 w 821203"/>
                <a:gd name="connsiteY28" fmla="*/ 1290721 h 3286620"/>
                <a:gd name="connsiteX29" fmla="*/ 133105 w 821203"/>
                <a:gd name="connsiteY29" fmla="*/ 1128248 h 3286620"/>
                <a:gd name="connsiteX30" fmla="*/ 10690 w 821203"/>
                <a:gd name="connsiteY30" fmla="*/ 866495 h 3286620"/>
                <a:gd name="connsiteX31" fmla="*/ 39515 w 821203"/>
                <a:gd name="connsiteY31" fmla="*/ 544056 h 3286620"/>
                <a:gd name="connsiteX32" fmla="*/ 179642 w 821203"/>
                <a:gd name="connsiteY32" fmla="*/ 506287 h 3286620"/>
                <a:gd name="connsiteX0" fmla="*/ 179642 w 821203"/>
                <a:gd name="connsiteY0" fmla="*/ 506287 h 3286620"/>
                <a:gd name="connsiteX1" fmla="*/ 128584 w 821203"/>
                <a:gd name="connsiteY1" fmla="*/ 418096 h 3286620"/>
                <a:gd name="connsiteX2" fmla="*/ 175000 w 821203"/>
                <a:gd name="connsiteY2" fmla="*/ 339188 h 3286620"/>
                <a:gd name="connsiteX3" fmla="*/ 217275 w 821203"/>
                <a:gd name="connsiteY3" fmla="*/ 60916 h 3286620"/>
                <a:gd name="connsiteX4" fmla="*/ 309607 w 821203"/>
                <a:gd name="connsiteY4" fmla="*/ 18916 h 3286620"/>
                <a:gd name="connsiteX5" fmla="*/ 440162 w 821203"/>
                <a:gd name="connsiteY5" fmla="*/ 27941 h 3286620"/>
                <a:gd name="connsiteX6" fmla="*/ 551592 w 821203"/>
                <a:gd name="connsiteY6" fmla="*/ 165845 h 3286620"/>
                <a:gd name="connsiteX7" fmla="*/ 575841 w 821203"/>
                <a:gd name="connsiteY7" fmla="*/ 342620 h 3286620"/>
                <a:gd name="connsiteX8" fmla="*/ 606671 w 821203"/>
                <a:gd name="connsiteY8" fmla="*/ 390246 h 3286620"/>
                <a:gd name="connsiteX9" fmla="*/ 555204 w 821203"/>
                <a:gd name="connsiteY9" fmla="*/ 412470 h 3286620"/>
                <a:gd name="connsiteX10" fmla="*/ 592746 w 821203"/>
                <a:gd name="connsiteY10" fmla="*/ 464512 h 3286620"/>
                <a:gd name="connsiteX11" fmla="*/ 599717 w 821203"/>
                <a:gd name="connsiteY11" fmla="*/ 536207 h 3286620"/>
                <a:gd name="connsiteX12" fmla="*/ 717224 w 821203"/>
                <a:gd name="connsiteY12" fmla="*/ 571391 h 3286620"/>
                <a:gd name="connsiteX13" fmla="*/ 774279 w 821203"/>
                <a:gd name="connsiteY13" fmla="*/ 761720 h 3286620"/>
                <a:gd name="connsiteX14" fmla="*/ 813965 w 821203"/>
                <a:gd name="connsiteY14" fmla="*/ 920470 h 3286620"/>
                <a:gd name="connsiteX15" fmla="*/ 809203 w 821203"/>
                <a:gd name="connsiteY15" fmla="*/ 1034770 h 3286620"/>
                <a:gd name="connsiteX16" fmla="*/ 792096 w 821203"/>
                <a:gd name="connsiteY16" fmla="*/ 1114597 h 3286620"/>
                <a:gd name="connsiteX17" fmla="*/ 662371 w 821203"/>
                <a:gd name="connsiteY17" fmla="*/ 1183964 h 3286620"/>
                <a:gd name="connsiteX18" fmla="*/ 704145 w 821203"/>
                <a:gd name="connsiteY18" fmla="*/ 1309288 h 3286620"/>
                <a:gd name="connsiteX19" fmla="*/ 685579 w 821203"/>
                <a:gd name="connsiteY19" fmla="*/ 1332496 h 3286620"/>
                <a:gd name="connsiteX20" fmla="*/ 643804 w 821203"/>
                <a:gd name="connsiteY20" fmla="*/ 2191196 h 3286620"/>
                <a:gd name="connsiteX21" fmla="*/ 439573 w 821203"/>
                <a:gd name="connsiteY21" fmla="*/ 2827099 h 3286620"/>
                <a:gd name="connsiteX22" fmla="*/ 625238 w 821203"/>
                <a:gd name="connsiteY22" fmla="*/ 3105596 h 3286620"/>
                <a:gd name="connsiteX23" fmla="*/ 393157 w 821203"/>
                <a:gd name="connsiteY23" fmla="*/ 3091671 h 3286620"/>
                <a:gd name="connsiteX24" fmla="*/ 304966 w 821203"/>
                <a:gd name="connsiteY24" fmla="*/ 3286620 h 3286620"/>
                <a:gd name="connsiteX25" fmla="*/ 170359 w 821203"/>
                <a:gd name="connsiteY25" fmla="*/ 3105596 h 3286620"/>
                <a:gd name="connsiteX26" fmla="*/ 277116 w 821203"/>
                <a:gd name="connsiteY26" fmla="*/ 2887440 h 3286620"/>
                <a:gd name="connsiteX27" fmla="*/ 68243 w 821203"/>
                <a:gd name="connsiteY27" fmla="*/ 2172630 h 3286620"/>
                <a:gd name="connsiteX28" fmla="*/ 58960 w 821203"/>
                <a:gd name="connsiteY28" fmla="*/ 2144780 h 3286620"/>
                <a:gd name="connsiteX29" fmla="*/ 54318 w 821203"/>
                <a:gd name="connsiteY29" fmla="*/ 1290721 h 3286620"/>
                <a:gd name="connsiteX30" fmla="*/ 133105 w 821203"/>
                <a:gd name="connsiteY30" fmla="*/ 1128248 h 3286620"/>
                <a:gd name="connsiteX31" fmla="*/ 10690 w 821203"/>
                <a:gd name="connsiteY31" fmla="*/ 866495 h 3286620"/>
                <a:gd name="connsiteX32" fmla="*/ 39515 w 821203"/>
                <a:gd name="connsiteY32" fmla="*/ 544056 h 3286620"/>
                <a:gd name="connsiteX33" fmla="*/ 179642 w 821203"/>
                <a:gd name="connsiteY33" fmla="*/ 506287 h 3286620"/>
                <a:gd name="connsiteX0" fmla="*/ 179642 w 821203"/>
                <a:gd name="connsiteY0" fmla="*/ 506287 h 3286620"/>
                <a:gd name="connsiteX1" fmla="*/ 128584 w 821203"/>
                <a:gd name="connsiteY1" fmla="*/ 418096 h 3286620"/>
                <a:gd name="connsiteX2" fmla="*/ 170238 w 821203"/>
                <a:gd name="connsiteY2" fmla="*/ 328075 h 3286620"/>
                <a:gd name="connsiteX3" fmla="*/ 217275 w 821203"/>
                <a:gd name="connsiteY3" fmla="*/ 60916 h 3286620"/>
                <a:gd name="connsiteX4" fmla="*/ 309607 w 821203"/>
                <a:gd name="connsiteY4" fmla="*/ 18916 h 3286620"/>
                <a:gd name="connsiteX5" fmla="*/ 440162 w 821203"/>
                <a:gd name="connsiteY5" fmla="*/ 27941 h 3286620"/>
                <a:gd name="connsiteX6" fmla="*/ 551592 w 821203"/>
                <a:gd name="connsiteY6" fmla="*/ 165845 h 3286620"/>
                <a:gd name="connsiteX7" fmla="*/ 575841 w 821203"/>
                <a:gd name="connsiteY7" fmla="*/ 342620 h 3286620"/>
                <a:gd name="connsiteX8" fmla="*/ 606671 w 821203"/>
                <a:gd name="connsiteY8" fmla="*/ 390246 h 3286620"/>
                <a:gd name="connsiteX9" fmla="*/ 555204 w 821203"/>
                <a:gd name="connsiteY9" fmla="*/ 412470 h 3286620"/>
                <a:gd name="connsiteX10" fmla="*/ 592746 w 821203"/>
                <a:gd name="connsiteY10" fmla="*/ 464512 h 3286620"/>
                <a:gd name="connsiteX11" fmla="*/ 599717 w 821203"/>
                <a:gd name="connsiteY11" fmla="*/ 536207 h 3286620"/>
                <a:gd name="connsiteX12" fmla="*/ 717224 w 821203"/>
                <a:gd name="connsiteY12" fmla="*/ 571391 h 3286620"/>
                <a:gd name="connsiteX13" fmla="*/ 774279 w 821203"/>
                <a:gd name="connsiteY13" fmla="*/ 761720 h 3286620"/>
                <a:gd name="connsiteX14" fmla="*/ 813965 w 821203"/>
                <a:gd name="connsiteY14" fmla="*/ 920470 h 3286620"/>
                <a:gd name="connsiteX15" fmla="*/ 809203 w 821203"/>
                <a:gd name="connsiteY15" fmla="*/ 1034770 h 3286620"/>
                <a:gd name="connsiteX16" fmla="*/ 792096 w 821203"/>
                <a:gd name="connsiteY16" fmla="*/ 1114597 h 3286620"/>
                <a:gd name="connsiteX17" fmla="*/ 662371 w 821203"/>
                <a:gd name="connsiteY17" fmla="*/ 1183964 h 3286620"/>
                <a:gd name="connsiteX18" fmla="*/ 704145 w 821203"/>
                <a:gd name="connsiteY18" fmla="*/ 1309288 h 3286620"/>
                <a:gd name="connsiteX19" fmla="*/ 685579 w 821203"/>
                <a:gd name="connsiteY19" fmla="*/ 1332496 h 3286620"/>
                <a:gd name="connsiteX20" fmla="*/ 643804 w 821203"/>
                <a:gd name="connsiteY20" fmla="*/ 2191196 h 3286620"/>
                <a:gd name="connsiteX21" fmla="*/ 439573 w 821203"/>
                <a:gd name="connsiteY21" fmla="*/ 2827099 h 3286620"/>
                <a:gd name="connsiteX22" fmla="*/ 625238 w 821203"/>
                <a:gd name="connsiteY22" fmla="*/ 3105596 h 3286620"/>
                <a:gd name="connsiteX23" fmla="*/ 393157 w 821203"/>
                <a:gd name="connsiteY23" fmla="*/ 3091671 h 3286620"/>
                <a:gd name="connsiteX24" fmla="*/ 304966 w 821203"/>
                <a:gd name="connsiteY24" fmla="*/ 3286620 h 3286620"/>
                <a:gd name="connsiteX25" fmla="*/ 170359 w 821203"/>
                <a:gd name="connsiteY25" fmla="*/ 3105596 h 3286620"/>
                <a:gd name="connsiteX26" fmla="*/ 277116 w 821203"/>
                <a:gd name="connsiteY26" fmla="*/ 2887440 h 3286620"/>
                <a:gd name="connsiteX27" fmla="*/ 68243 w 821203"/>
                <a:gd name="connsiteY27" fmla="*/ 2172630 h 3286620"/>
                <a:gd name="connsiteX28" fmla="*/ 58960 w 821203"/>
                <a:gd name="connsiteY28" fmla="*/ 2144780 h 3286620"/>
                <a:gd name="connsiteX29" fmla="*/ 54318 w 821203"/>
                <a:gd name="connsiteY29" fmla="*/ 1290721 h 3286620"/>
                <a:gd name="connsiteX30" fmla="*/ 133105 w 821203"/>
                <a:gd name="connsiteY30" fmla="*/ 1128248 h 3286620"/>
                <a:gd name="connsiteX31" fmla="*/ 10690 w 821203"/>
                <a:gd name="connsiteY31" fmla="*/ 866495 h 3286620"/>
                <a:gd name="connsiteX32" fmla="*/ 39515 w 821203"/>
                <a:gd name="connsiteY32" fmla="*/ 544056 h 3286620"/>
                <a:gd name="connsiteX33" fmla="*/ 179642 w 821203"/>
                <a:gd name="connsiteY33" fmla="*/ 506287 h 3286620"/>
                <a:gd name="connsiteX0" fmla="*/ 179642 w 821203"/>
                <a:gd name="connsiteY0" fmla="*/ 506287 h 3286620"/>
                <a:gd name="connsiteX1" fmla="*/ 159916 w 821203"/>
                <a:gd name="connsiteY1" fmla="*/ 420408 h 3286620"/>
                <a:gd name="connsiteX2" fmla="*/ 128584 w 821203"/>
                <a:gd name="connsiteY2" fmla="*/ 418096 h 3286620"/>
                <a:gd name="connsiteX3" fmla="*/ 170238 w 821203"/>
                <a:gd name="connsiteY3" fmla="*/ 328075 h 3286620"/>
                <a:gd name="connsiteX4" fmla="*/ 217275 w 821203"/>
                <a:gd name="connsiteY4" fmla="*/ 60916 h 3286620"/>
                <a:gd name="connsiteX5" fmla="*/ 309607 w 821203"/>
                <a:gd name="connsiteY5" fmla="*/ 18916 h 3286620"/>
                <a:gd name="connsiteX6" fmla="*/ 440162 w 821203"/>
                <a:gd name="connsiteY6" fmla="*/ 27941 h 3286620"/>
                <a:gd name="connsiteX7" fmla="*/ 551592 w 821203"/>
                <a:gd name="connsiteY7" fmla="*/ 165845 h 3286620"/>
                <a:gd name="connsiteX8" fmla="*/ 575841 w 821203"/>
                <a:gd name="connsiteY8" fmla="*/ 342620 h 3286620"/>
                <a:gd name="connsiteX9" fmla="*/ 606671 w 821203"/>
                <a:gd name="connsiteY9" fmla="*/ 390246 h 3286620"/>
                <a:gd name="connsiteX10" fmla="*/ 555204 w 821203"/>
                <a:gd name="connsiteY10" fmla="*/ 412470 h 3286620"/>
                <a:gd name="connsiteX11" fmla="*/ 592746 w 821203"/>
                <a:gd name="connsiteY11" fmla="*/ 464512 h 3286620"/>
                <a:gd name="connsiteX12" fmla="*/ 599717 w 821203"/>
                <a:gd name="connsiteY12" fmla="*/ 536207 h 3286620"/>
                <a:gd name="connsiteX13" fmla="*/ 717224 w 821203"/>
                <a:gd name="connsiteY13" fmla="*/ 571391 h 3286620"/>
                <a:gd name="connsiteX14" fmla="*/ 774279 w 821203"/>
                <a:gd name="connsiteY14" fmla="*/ 761720 h 3286620"/>
                <a:gd name="connsiteX15" fmla="*/ 813965 w 821203"/>
                <a:gd name="connsiteY15" fmla="*/ 920470 h 3286620"/>
                <a:gd name="connsiteX16" fmla="*/ 809203 w 821203"/>
                <a:gd name="connsiteY16" fmla="*/ 1034770 h 3286620"/>
                <a:gd name="connsiteX17" fmla="*/ 792096 w 821203"/>
                <a:gd name="connsiteY17" fmla="*/ 1114597 h 3286620"/>
                <a:gd name="connsiteX18" fmla="*/ 662371 w 821203"/>
                <a:gd name="connsiteY18" fmla="*/ 1183964 h 3286620"/>
                <a:gd name="connsiteX19" fmla="*/ 704145 w 821203"/>
                <a:gd name="connsiteY19" fmla="*/ 1309288 h 3286620"/>
                <a:gd name="connsiteX20" fmla="*/ 685579 w 821203"/>
                <a:gd name="connsiteY20" fmla="*/ 1332496 h 3286620"/>
                <a:gd name="connsiteX21" fmla="*/ 643804 w 821203"/>
                <a:gd name="connsiteY21" fmla="*/ 2191196 h 3286620"/>
                <a:gd name="connsiteX22" fmla="*/ 439573 w 821203"/>
                <a:gd name="connsiteY22" fmla="*/ 2827099 h 3286620"/>
                <a:gd name="connsiteX23" fmla="*/ 625238 w 821203"/>
                <a:gd name="connsiteY23" fmla="*/ 3105596 h 3286620"/>
                <a:gd name="connsiteX24" fmla="*/ 393157 w 821203"/>
                <a:gd name="connsiteY24" fmla="*/ 3091671 h 3286620"/>
                <a:gd name="connsiteX25" fmla="*/ 304966 w 821203"/>
                <a:gd name="connsiteY25" fmla="*/ 3286620 h 3286620"/>
                <a:gd name="connsiteX26" fmla="*/ 170359 w 821203"/>
                <a:gd name="connsiteY26" fmla="*/ 3105596 h 3286620"/>
                <a:gd name="connsiteX27" fmla="*/ 277116 w 821203"/>
                <a:gd name="connsiteY27" fmla="*/ 2887440 h 3286620"/>
                <a:gd name="connsiteX28" fmla="*/ 68243 w 821203"/>
                <a:gd name="connsiteY28" fmla="*/ 2172630 h 3286620"/>
                <a:gd name="connsiteX29" fmla="*/ 58960 w 821203"/>
                <a:gd name="connsiteY29" fmla="*/ 2144780 h 3286620"/>
                <a:gd name="connsiteX30" fmla="*/ 54318 w 821203"/>
                <a:gd name="connsiteY30" fmla="*/ 1290721 h 3286620"/>
                <a:gd name="connsiteX31" fmla="*/ 133105 w 821203"/>
                <a:gd name="connsiteY31" fmla="*/ 1128248 h 3286620"/>
                <a:gd name="connsiteX32" fmla="*/ 10690 w 821203"/>
                <a:gd name="connsiteY32" fmla="*/ 866495 h 3286620"/>
                <a:gd name="connsiteX33" fmla="*/ 39515 w 821203"/>
                <a:gd name="connsiteY33" fmla="*/ 544056 h 3286620"/>
                <a:gd name="connsiteX34" fmla="*/ 179642 w 821203"/>
                <a:gd name="connsiteY34" fmla="*/ 506287 h 3286620"/>
                <a:gd name="connsiteX0" fmla="*/ 174002 w 815563"/>
                <a:gd name="connsiteY0" fmla="*/ 506287 h 3286620"/>
                <a:gd name="connsiteX1" fmla="*/ 154276 w 815563"/>
                <a:gd name="connsiteY1" fmla="*/ 420408 h 3286620"/>
                <a:gd name="connsiteX2" fmla="*/ 122944 w 815563"/>
                <a:gd name="connsiteY2" fmla="*/ 418096 h 3286620"/>
                <a:gd name="connsiteX3" fmla="*/ 164598 w 815563"/>
                <a:gd name="connsiteY3" fmla="*/ 328075 h 3286620"/>
                <a:gd name="connsiteX4" fmla="*/ 211635 w 815563"/>
                <a:gd name="connsiteY4" fmla="*/ 60916 h 3286620"/>
                <a:gd name="connsiteX5" fmla="*/ 303967 w 815563"/>
                <a:gd name="connsiteY5" fmla="*/ 18916 h 3286620"/>
                <a:gd name="connsiteX6" fmla="*/ 434522 w 815563"/>
                <a:gd name="connsiteY6" fmla="*/ 27941 h 3286620"/>
                <a:gd name="connsiteX7" fmla="*/ 545952 w 815563"/>
                <a:gd name="connsiteY7" fmla="*/ 165845 h 3286620"/>
                <a:gd name="connsiteX8" fmla="*/ 570201 w 815563"/>
                <a:gd name="connsiteY8" fmla="*/ 342620 h 3286620"/>
                <a:gd name="connsiteX9" fmla="*/ 601031 w 815563"/>
                <a:gd name="connsiteY9" fmla="*/ 390246 h 3286620"/>
                <a:gd name="connsiteX10" fmla="*/ 549564 w 815563"/>
                <a:gd name="connsiteY10" fmla="*/ 412470 h 3286620"/>
                <a:gd name="connsiteX11" fmla="*/ 587106 w 815563"/>
                <a:gd name="connsiteY11" fmla="*/ 464512 h 3286620"/>
                <a:gd name="connsiteX12" fmla="*/ 594077 w 815563"/>
                <a:gd name="connsiteY12" fmla="*/ 536207 h 3286620"/>
                <a:gd name="connsiteX13" fmla="*/ 711584 w 815563"/>
                <a:gd name="connsiteY13" fmla="*/ 571391 h 3286620"/>
                <a:gd name="connsiteX14" fmla="*/ 768639 w 815563"/>
                <a:gd name="connsiteY14" fmla="*/ 761720 h 3286620"/>
                <a:gd name="connsiteX15" fmla="*/ 808325 w 815563"/>
                <a:gd name="connsiteY15" fmla="*/ 920470 h 3286620"/>
                <a:gd name="connsiteX16" fmla="*/ 803563 w 815563"/>
                <a:gd name="connsiteY16" fmla="*/ 1034770 h 3286620"/>
                <a:gd name="connsiteX17" fmla="*/ 786456 w 815563"/>
                <a:gd name="connsiteY17" fmla="*/ 1114597 h 3286620"/>
                <a:gd name="connsiteX18" fmla="*/ 656731 w 815563"/>
                <a:gd name="connsiteY18" fmla="*/ 1183964 h 3286620"/>
                <a:gd name="connsiteX19" fmla="*/ 698505 w 815563"/>
                <a:gd name="connsiteY19" fmla="*/ 1309288 h 3286620"/>
                <a:gd name="connsiteX20" fmla="*/ 679939 w 815563"/>
                <a:gd name="connsiteY20" fmla="*/ 1332496 h 3286620"/>
                <a:gd name="connsiteX21" fmla="*/ 638164 w 815563"/>
                <a:gd name="connsiteY21" fmla="*/ 2191196 h 3286620"/>
                <a:gd name="connsiteX22" fmla="*/ 433933 w 815563"/>
                <a:gd name="connsiteY22" fmla="*/ 2827099 h 3286620"/>
                <a:gd name="connsiteX23" fmla="*/ 619598 w 815563"/>
                <a:gd name="connsiteY23" fmla="*/ 3105596 h 3286620"/>
                <a:gd name="connsiteX24" fmla="*/ 387517 w 815563"/>
                <a:gd name="connsiteY24" fmla="*/ 3091671 h 3286620"/>
                <a:gd name="connsiteX25" fmla="*/ 299326 w 815563"/>
                <a:gd name="connsiteY25" fmla="*/ 3286620 h 3286620"/>
                <a:gd name="connsiteX26" fmla="*/ 164719 w 815563"/>
                <a:gd name="connsiteY26" fmla="*/ 3105596 h 3286620"/>
                <a:gd name="connsiteX27" fmla="*/ 271476 w 815563"/>
                <a:gd name="connsiteY27" fmla="*/ 2887440 h 3286620"/>
                <a:gd name="connsiteX28" fmla="*/ 62603 w 815563"/>
                <a:gd name="connsiteY28" fmla="*/ 2172630 h 3286620"/>
                <a:gd name="connsiteX29" fmla="*/ 53320 w 815563"/>
                <a:gd name="connsiteY29" fmla="*/ 2144780 h 3286620"/>
                <a:gd name="connsiteX30" fmla="*/ 48678 w 815563"/>
                <a:gd name="connsiteY30" fmla="*/ 1290721 h 3286620"/>
                <a:gd name="connsiteX31" fmla="*/ 127465 w 815563"/>
                <a:gd name="connsiteY31" fmla="*/ 1128248 h 3286620"/>
                <a:gd name="connsiteX32" fmla="*/ 5050 w 815563"/>
                <a:gd name="connsiteY32" fmla="*/ 866495 h 3286620"/>
                <a:gd name="connsiteX33" fmla="*/ 33875 w 815563"/>
                <a:gd name="connsiteY33" fmla="*/ 544056 h 3286620"/>
                <a:gd name="connsiteX34" fmla="*/ 105064 w 815563"/>
                <a:gd name="connsiteY34" fmla="*/ 496608 h 3286620"/>
                <a:gd name="connsiteX35" fmla="*/ 174002 w 815563"/>
                <a:gd name="connsiteY35" fmla="*/ 506287 h 3286620"/>
                <a:gd name="connsiteX0" fmla="*/ 173220 w 814781"/>
                <a:gd name="connsiteY0" fmla="*/ 506287 h 3286620"/>
                <a:gd name="connsiteX1" fmla="*/ 153494 w 814781"/>
                <a:gd name="connsiteY1" fmla="*/ 420408 h 3286620"/>
                <a:gd name="connsiteX2" fmla="*/ 122162 w 814781"/>
                <a:gd name="connsiteY2" fmla="*/ 418096 h 3286620"/>
                <a:gd name="connsiteX3" fmla="*/ 163816 w 814781"/>
                <a:gd name="connsiteY3" fmla="*/ 328075 h 3286620"/>
                <a:gd name="connsiteX4" fmla="*/ 210853 w 814781"/>
                <a:gd name="connsiteY4" fmla="*/ 60916 h 3286620"/>
                <a:gd name="connsiteX5" fmla="*/ 303185 w 814781"/>
                <a:gd name="connsiteY5" fmla="*/ 18916 h 3286620"/>
                <a:gd name="connsiteX6" fmla="*/ 433740 w 814781"/>
                <a:gd name="connsiteY6" fmla="*/ 27941 h 3286620"/>
                <a:gd name="connsiteX7" fmla="*/ 545170 w 814781"/>
                <a:gd name="connsiteY7" fmla="*/ 165845 h 3286620"/>
                <a:gd name="connsiteX8" fmla="*/ 569419 w 814781"/>
                <a:gd name="connsiteY8" fmla="*/ 342620 h 3286620"/>
                <a:gd name="connsiteX9" fmla="*/ 600249 w 814781"/>
                <a:gd name="connsiteY9" fmla="*/ 390246 h 3286620"/>
                <a:gd name="connsiteX10" fmla="*/ 548782 w 814781"/>
                <a:gd name="connsiteY10" fmla="*/ 412470 h 3286620"/>
                <a:gd name="connsiteX11" fmla="*/ 586324 w 814781"/>
                <a:gd name="connsiteY11" fmla="*/ 464512 h 3286620"/>
                <a:gd name="connsiteX12" fmla="*/ 593295 w 814781"/>
                <a:gd name="connsiteY12" fmla="*/ 536207 h 3286620"/>
                <a:gd name="connsiteX13" fmla="*/ 710802 w 814781"/>
                <a:gd name="connsiteY13" fmla="*/ 571391 h 3286620"/>
                <a:gd name="connsiteX14" fmla="*/ 767857 w 814781"/>
                <a:gd name="connsiteY14" fmla="*/ 761720 h 3286620"/>
                <a:gd name="connsiteX15" fmla="*/ 807543 w 814781"/>
                <a:gd name="connsiteY15" fmla="*/ 920470 h 3286620"/>
                <a:gd name="connsiteX16" fmla="*/ 802781 w 814781"/>
                <a:gd name="connsiteY16" fmla="*/ 1034770 h 3286620"/>
                <a:gd name="connsiteX17" fmla="*/ 785674 w 814781"/>
                <a:gd name="connsiteY17" fmla="*/ 1114597 h 3286620"/>
                <a:gd name="connsiteX18" fmla="*/ 655949 w 814781"/>
                <a:gd name="connsiteY18" fmla="*/ 1183964 h 3286620"/>
                <a:gd name="connsiteX19" fmla="*/ 697723 w 814781"/>
                <a:gd name="connsiteY19" fmla="*/ 1309288 h 3286620"/>
                <a:gd name="connsiteX20" fmla="*/ 679157 w 814781"/>
                <a:gd name="connsiteY20" fmla="*/ 1332496 h 3286620"/>
                <a:gd name="connsiteX21" fmla="*/ 637382 w 814781"/>
                <a:gd name="connsiteY21" fmla="*/ 2191196 h 3286620"/>
                <a:gd name="connsiteX22" fmla="*/ 433151 w 814781"/>
                <a:gd name="connsiteY22" fmla="*/ 2827099 h 3286620"/>
                <a:gd name="connsiteX23" fmla="*/ 618816 w 814781"/>
                <a:gd name="connsiteY23" fmla="*/ 3105596 h 3286620"/>
                <a:gd name="connsiteX24" fmla="*/ 386735 w 814781"/>
                <a:gd name="connsiteY24" fmla="*/ 3091671 h 3286620"/>
                <a:gd name="connsiteX25" fmla="*/ 298544 w 814781"/>
                <a:gd name="connsiteY25" fmla="*/ 3286620 h 3286620"/>
                <a:gd name="connsiteX26" fmla="*/ 163937 w 814781"/>
                <a:gd name="connsiteY26" fmla="*/ 3105596 h 3286620"/>
                <a:gd name="connsiteX27" fmla="*/ 270694 w 814781"/>
                <a:gd name="connsiteY27" fmla="*/ 2887440 h 3286620"/>
                <a:gd name="connsiteX28" fmla="*/ 61821 w 814781"/>
                <a:gd name="connsiteY28" fmla="*/ 2172630 h 3286620"/>
                <a:gd name="connsiteX29" fmla="*/ 52538 w 814781"/>
                <a:gd name="connsiteY29" fmla="*/ 2144780 h 3286620"/>
                <a:gd name="connsiteX30" fmla="*/ 47896 w 814781"/>
                <a:gd name="connsiteY30" fmla="*/ 1290721 h 3286620"/>
                <a:gd name="connsiteX31" fmla="*/ 126683 w 814781"/>
                <a:gd name="connsiteY31" fmla="*/ 1128248 h 3286620"/>
                <a:gd name="connsiteX32" fmla="*/ 4268 w 814781"/>
                <a:gd name="connsiteY32" fmla="*/ 866495 h 3286620"/>
                <a:gd name="connsiteX33" fmla="*/ 33093 w 814781"/>
                <a:gd name="connsiteY33" fmla="*/ 544056 h 3286620"/>
                <a:gd name="connsiteX34" fmla="*/ 99519 w 814781"/>
                <a:gd name="connsiteY34" fmla="*/ 533120 h 3286620"/>
                <a:gd name="connsiteX35" fmla="*/ 104282 w 814781"/>
                <a:gd name="connsiteY35" fmla="*/ 496608 h 3286620"/>
                <a:gd name="connsiteX36" fmla="*/ 173220 w 814781"/>
                <a:gd name="connsiteY36" fmla="*/ 506287 h 3286620"/>
                <a:gd name="connsiteX0" fmla="*/ 182891 w 824452"/>
                <a:gd name="connsiteY0" fmla="*/ 506287 h 3286620"/>
                <a:gd name="connsiteX1" fmla="*/ 163165 w 824452"/>
                <a:gd name="connsiteY1" fmla="*/ 420408 h 3286620"/>
                <a:gd name="connsiteX2" fmla="*/ 131833 w 824452"/>
                <a:gd name="connsiteY2" fmla="*/ 418096 h 3286620"/>
                <a:gd name="connsiteX3" fmla="*/ 173487 w 824452"/>
                <a:gd name="connsiteY3" fmla="*/ 328075 h 3286620"/>
                <a:gd name="connsiteX4" fmla="*/ 220524 w 824452"/>
                <a:gd name="connsiteY4" fmla="*/ 60916 h 3286620"/>
                <a:gd name="connsiteX5" fmla="*/ 312856 w 824452"/>
                <a:gd name="connsiteY5" fmla="*/ 18916 h 3286620"/>
                <a:gd name="connsiteX6" fmla="*/ 443411 w 824452"/>
                <a:gd name="connsiteY6" fmla="*/ 27941 h 3286620"/>
                <a:gd name="connsiteX7" fmla="*/ 554841 w 824452"/>
                <a:gd name="connsiteY7" fmla="*/ 165845 h 3286620"/>
                <a:gd name="connsiteX8" fmla="*/ 579090 w 824452"/>
                <a:gd name="connsiteY8" fmla="*/ 342620 h 3286620"/>
                <a:gd name="connsiteX9" fmla="*/ 609920 w 824452"/>
                <a:gd name="connsiteY9" fmla="*/ 390246 h 3286620"/>
                <a:gd name="connsiteX10" fmla="*/ 558453 w 824452"/>
                <a:gd name="connsiteY10" fmla="*/ 412470 h 3286620"/>
                <a:gd name="connsiteX11" fmla="*/ 595995 w 824452"/>
                <a:gd name="connsiteY11" fmla="*/ 464512 h 3286620"/>
                <a:gd name="connsiteX12" fmla="*/ 602966 w 824452"/>
                <a:gd name="connsiteY12" fmla="*/ 536207 h 3286620"/>
                <a:gd name="connsiteX13" fmla="*/ 720473 w 824452"/>
                <a:gd name="connsiteY13" fmla="*/ 571391 h 3286620"/>
                <a:gd name="connsiteX14" fmla="*/ 777528 w 824452"/>
                <a:gd name="connsiteY14" fmla="*/ 761720 h 3286620"/>
                <a:gd name="connsiteX15" fmla="*/ 817214 w 824452"/>
                <a:gd name="connsiteY15" fmla="*/ 920470 h 3286620"/>
                <a:gd name="connsiteX16" fmla="*/ 812452 w 824452"/>
                <a:gd name="connsiteY16" fmla="*/ 1034770 h 3286620"/>
                <a:gd name="connsiteX17" fmla="*/ 795345 w 824452"/>
                <a:gd name="connsiteY17" fmla="*/ 1114597 h 3286620"/>
                <a:gd name="connsiteX18" fmla="*/ 665620 w 824452"/>
                <a:gd name="connsiteY18" fmla="*/ 1183964 h 3286620"/>
                <a:gd name="connsiteX19" fmla="*/ 707394 w 824452"/>
                <a:gd name="connsiteY19" fmla="*/ 1309288 h 3286620"/>
                <a:gd name="connsiteX20" fmla="*/ 688828 w 824452"/>
                <a:gd name="connsiteY20" fmla="*/ 1332496 h 3286620"/>
                <a:gd name="connsiteX21" fmla="*/ 647053 w 824452"/>
                <a:gd name="connsiteY21" fmla="*/ 2191196 h 3286620"/>
                <a:gd name="connsiteX22" fmla="*/ 442822 w 824452"/>
                <a:gd name="connsiteY22" fmla="*/ 2827099 h 3286620"/>
                <a:gd name="connsiteX23" fmla="*/ 628487 w 824452"/>
                <a:gd name="connsiteY23" fmla="*/ 3105596 h 3286620"/>
                <a:gd name="connsiteX24" fmla="*/ 396406 w 824452"/>
                <a:gd name="connsiteY24" fmla="*/ 3091671 h 3286620"/>
                <a:gd name="connsiteX25" fmla="*/ 308215 w 824452"/>
                <a:gd name="connsiteY25" fmla="*/ 3286620 h 3286620"/>
                <a:gd name="connsiteX26" fmla="*/ 173608 w 824452"/>
                <a:gd name="connsiteY26" fmla="*/ 3105596 h 3286620"/>
                <a:gd name="connsiteX27" fmla="*/ 280365 w 824452"/>
                <a:gd name="connsiteY27" fmla="*/ 2887440 h 3286620"/>
                <a:gd name="connsiteX28" fmla="*/ 71492 w 824452"/>
                <a:gd name="connsiteY28" fmla="*/ 2172630 h 3286620"/>
                <a:gd name="connsiteX29" fmla="*/ 62209 w 824452"/>
                <a:gd name="connsiteY29" fmla="*/ 2144780 h 3286620"/>
                <a:gd name="connsiteX30" fmla="*/ 57567 w 824452"/>
                <a:gd name="connsiteY30" fmla="*/ 1290721 h 3286620"/>
                <a:gd name="connsiteX31" fmla="*/ 136354 w 824452"/>
                <a:gd name="connsiteY31" fmla="*/ 1128248 h 3286620"/>
                <a:gd name="connsiteX32" fmla="*/ 13939 w 824452"/>
                <a:gd name="connsiteY32" fmla="*/ 866495 h 3286620"/>
                <a:gd name="connsiteX33" fmla="*/ 6252 w 824452"/>
                <a:gd name="connsiteY33" fmla="*/ 609144 h 3286620"/>
                <a:gd name="connsiteX34" fmla="*/ 109190 w 824452"/>
                <a:gd name="connsiteY34" fmla="*/ 533120 h 3286620"/>
                <a:gd name="connsiteX35" fmla="*/ 113953 w 824452"/>
                <a:gd name="connsiteY35" fmla="*/ 496608 h 3286620"/>
                <a:gd name="connsiteX36" fmla="*/ 182891 w 824452"/>
                <a:gd name="connsiteY36" fmla="*/ 506287 h 3286620"/>
                <a:gd name="connsiteX0" fmla="*/ 182891 w 824452"/>
                <a:gd name="connsiteY0" fmla="*/ 506287 h 3286620"/>
                <a:gd name="connsiteX1" fmla="*/ 163165 w 824452"/>
                <a:gd name="connsiteY1" fmla="*/ 420408 h 3286620"/>
                <a:gd name="connsiteX2" fmla="*/ 131833 w 824452"/>
                <a:gd name="connsiteY2" fmla="*/ 418096 h 3286620"/>
                <a:gd name="connsiteX3" fmla="*/ 173487 w 824452"/>
                <a:gd name="connsiteY3" fmla="*/ 328075 h 3286620"/>
                <a:gd name="connsiteX4" fmla="*/ 220524 w 824452"/>
                <a:gd name="connsiteY4" fmla="*/ 60916 h 3286620"/>
                <a:gd name="connsiteX5" fmla="*/ 312856 w 824452"/>
                <a:gd name="connsiteY5" fmla="*/ 18916 h 3286620"/>
                <a:gd name="connsiteX6" fmla="*/ 443411 w 824452"/>
                <a:gd name="connsiteY6" fmla="*/ 27941 h 3286620"/>
                <a:gd name="connsiteX7" fmla="*/ 554841 w 824452"/>
                <a:gd name="connsiteY7" fmla="*/ 165845 h 3286620"/>
                <a:gd name="connsiteX8" fmla="*/ 579090 w 824452"/>
                <a:gd name="connsiteY8" fmla="*/ 342620 h 3286620"/>
                <a:gd name="connsiteX9" fmla="*/ 609920 w 824452"/>
                <a:gd name="connsiteY9" fmla="*/ 390246 h 3286620"/>
                <a:gd name="connsiteX10" fmla="*/ 558453 w 824452"/>
                <a:gd name="connsiteY10" fmla="*/ 412470 h 3286620"/>
                <a:gd name="connsiteX11" fmla="*/ 595995 w 824452"/>
                <a:gd name="connsiteY11" fmla="*/ 464512 h 3286620"/>
                <a:gd name="connsiteX12" fmla="*/ 602966 w 824452"/>
                <a:gd name="connsiteY12" fmla="*/ 536207 h 3286620"/>
                <a:gd name="connsiteX13" fmla="*/ 720473 w 824452"/>
                <a:gd name="connsiteY13" fmla="*/ 571391 h 3286620"/>
                <a:gd name="connsiteX14" fmla="*/ 777528 w 824452"/>
                <a:gd name="connsiteY14" fmla="*/ 761720 h 3286620"/>
                <a:gd name="connsiteX15" fmla="*/ 817214 w 824452"/>
                <a:gd name="connsiteY15" fmla="*/ 920470 h 3286620"/>
                <a:gd name="connsiteX16" fmla="*/ 812452 w 824452"/>
                <a:gd name="connsiteY16" fmla="*/ 1034770 h 3286620"/>
                <a:gd name="connsiteX17" fmla="*/ 795345 w 824452"/>
                <a:gd name="connsiteY17" fmla="*/ 1114597 h 3286620"/>
                <a:gd name="connsiteX18" fmla="*/ 665620 w 824452"/>
                <a:gd name="connsiteY18" fmla="*/ 1183964 h 3286620"/>
                <a:gd name="connsiteX19" fmla="*/ 707394 w 824452"/>
                <a:gd name="connsiteY19" fmla="*/ 1309288 h 3286620"/>
                <a:gd name="connsiteX20" fmla="*/ 688828 w 824452"/>
                <a:gd name="connsiteY20" fmla="*/ 1332496 h 3286620"/>
                <a:gd name="connsiteX21" fmla="*/ 647053 w 824452"/>
                <a:gd name="connsiteY21" fmla="*/ 2191196 h 3286620"/>
                <a:gd name="connsiteX22" fmla="*/ 442822 w 824452"/>
                <a:gd name="connsiteY22" fmla="*/ 2827099 h 3286620"/>
                <a:gd name="connsiteX23" fmla="*/ 628487 w 824452"/>
                <a:gd name="connsiteY23" fmla="*/ 3105596 h 3286620"/>
                <a:gd name="connsiteX24" fmla="*/ 396406 w 824452"/>
                <a:gd name="connsiteY24" fmla="*/ 3091671 h 3286620"/>
                <a:gd name="connsiteX25" fmla="*/ 308215 w 824452"/>
                <a:gd name="connsiteY25" fmla="*/ 3286620 h 3286620"/>
                <a:gd name="connsiteX26" fmla="*/ 173608 w 824452"/>
                <a:gd name="connsiteY26" fmla="*/ 3105596 h 3286620"/>
                <a:gd name="connsiteX27" fmla="*/ 280365 w 824452"/>
                <a:gd name="connsiteY27" fmla="*/ 2887440 h 3286620"/>
                <a:gd name="connsiteX28" fmla="*/ 71492 w 824452"/>
                <a:gd name="connsiteY28" fmla="*/ 2172630 h 3286620"/>
                <a:gd name="connsiteX29" fmla="*/ 62209 w 824452"/>
                <a:gd name="connsiteY29" fmla="*/ 2144780 h 3286620"/>
                <a:gd name="connsiteX30" fmla="*/ 57567 w 824452"/>
                <a:gd name="connsiteY30" fmla="*/ 1290721 h 3286620"/>
                <a:gd name="connsiteX31" fmla="*/ 136354 w 824452"/>
                <a:gd name="connsiteY31" fmla="*/ 1128248 h 3286620"/>
                <a:gd name="connsiteX32" fmla="*/ 13939 w 824452"/>
                <a:gd name="connsiteY32" fmla="*/ 866495 h 3286620"/>
                <a:gd name="connsiteX33" fmla="*/ 6252 w 824452"/>
                <a:gd name="connsiteY33" fmla="*/ 609144 h 3286620"/>
                <a:gd name="connsiteX34" fmla="*/ 109190 w 824452"/>
                <a:gd name="connsiteY34" fmla="*/ 533120 h 3286620"/>
                <a:gd name="connsiteX35" fmla="*/ 113953 w 824452"/>
                <a:gd name="connsiteY35" fmla="*/ 496608 h 3286620"/>
                <a:gd name="connsiteX36" fmla="*/ 182891 w 824452"/>
                <a:gd name="connsiteY36" fmla="*/ 506287 h 3286620"/>
                <a:gd name="connsiteX0" fmla="*/ 176541 w 824452"/>
                <a:gd name="connsiteY0" fmla="*/ 488825 h 3286620"/>
                <a:gd name="connsiteX1" fmla="*/ 163165 w 824452"/>
                <a:gd name="connsiteY1" fmla="*/ 420408 h 3286620"/>
                <a:gd name="connsiteX2" fmla="*/ 131833 w 824452"/>
                <a:gd name="connsiteY2" fmla="*/ 418096 h 3286620"/>
                <a:gd name="connsiteX3" fmla="*/ 173487 w 824452"/>
                <a:gd name="connsiteY3" fmla="*/ 328075 h 3286620"/>
                <a:gd name="connsiteX4" fmla="*/ 220524 w 824452"/>
                <a:gd name="connsiteY4" fmla="*/ 60916 h 3286620"/>
                <a:gd name="connsiteX5" fmla="*/ 312856 w 824452"/>
                <a:gd name="connsiteY5" fmla="*/ 18916 h 3286620"/>
                <a:gd name="connsiteX6" fmla="*/ 443411 w 824452"/>
                <a:gd name="connsiteY6" fmla="*/ 27941 h 3286620"/>
                <a:gd name="connsiteX7" fmla="*/ 554841 w 824452"/>
                <a:gd name="connsiteY7" fmla="*/ 165845 h 3286620"/>
                <a:gd name="connsiteX8" fmla="*/ 579090 w 824452"/>
                <a:gd name="connsiteY8" fmla="*/ 342620 h 3286620"/>
                <a:gd name="connsiteX9" fmla="*/ 609920 w 824452"/>
                <a:gd name="connsiteY9" fmla="*/ 390246 h 3286620"/>
                <a:gd name="connsiteX10" fmla="*/ 558453 w 824452"/>
                <a:gd name="connsiteY10" fmla="*/ 412470 h 3286620"/>
                <a:gd name="connsiteX11" fmla="*/ 595995 w 824452"/>
                <a:gd name="connsiteY11" fmla="*/ 464512 h 3286620"/>
                <a:gd name="connsiteX12" fmla="*/ 602966 w 824452"/>
                <a:gd name="connsiteY12" fmla="*/ 536207 h 3286620"/>
                <a:gd name="connsiteX13" fmla="*/ 720473 w 824452"/>
                <a:gd name="connsiteY13" fmla="*/ 571391 h 3286620"/>
                <a:gd name="connsiteX14" fmla="*/ 777528 w 824452"/>
                <a:gd name="connsiteY14" fmla="*/ 761720 h 3286620"/>
                <a:gd name="connsiteX15" fmla="*/ 817214 w 824452"/>
                <a:gd name="connsiteY15" fmla="*/ 920470 h 3286620"/>
                <a:gd name="connsiteX16" fmla="*/ 812452 w 824452"/>
                <a:gd name="connsiteY16" fmla="*/ 1034770 h 3286620"/>
                <a:gd name="connsiteX17" fmla="*/ 795345 w 824452"/>
                <a:gd name="connsiteY17" fmla="*/ 1114597 h 3286620"/>
                <a:gd name="connsiteX18" fmla="*/ 665620 w 824452"/>
                <a:gd name="connsiteY18" fmla="*/ 1183964 h 3286620"/>
                <a:gd name="connsiteX19" fmla="*/ 707394 w 824452"/>
                <a:gd name="connsiteY19" fmla="*/ 1309288 h 3286620"/>
                <a:gd name="connsiteX20" fmla="*/ 688828 w 824452"/>
                <a:gd name="connsiteY20" fmla="*/ 1332496 h 3286620"/>
                <a:gd name="connsiteX21" fmla="*/ 647053 w 824452"/>
                <a:gd name="connsiteY21" fmla="*/ 2191196 h 3286620"/>
                <a:gd name="connsiteX22" fmla="*/ 442822 w 824452"/>
                <a:gd name="connsiteY22" fmla="*/ 2827099 h 3286620"/>
                <a:gd name="connsiteX23" fmla="*/ 628487 w 824452"/>
                <a:gd name="connsiteY23" fmla="*/ 3105596 h 3286620"/>
                <a:gd name="connsiteX24" fmla="*/ 396406 w 824452"/>
                <a:gd name="connsiteY24" fmla="*/ 3091671 h 3286620"/>
                <a:gd name="connsiteX25" fmla="*/ 308215 w 824452"/>
                <a:gd name="connsiteY25" fmla="*/ 3286620 h 3286620"/>
                <a:gd name="connsiteX26" fmla="*/ 173608 w 824452"/>
                <a:gd name="connsiteY26" fmla="*/ 3105596 h 3286620"/>
                <a:gd name="connsiteX27" fmla="*/ 280365 w 824452"/>
                <a:gd name="connsiteY27" fmla="*/ 2887440 h 3286620"/>
                <a:gd name="connsiteX28" fmla="*/ 71492 w 824452"/>
                <a:gd name="connsiteY28" fmla="*/ 2172630 h 3286620"/>
                <a:gd name="connsiteX29" fmla="*/ 62209 w 824452"/>
                <a:gd name="connsiteY29" fmla="*/ 2144780 h 3286620"/>
                <a:gd name="connsiteX30" fmla="*/ 57567 w 824452"/>
                <a:gd name="connsiteY30" fmla="*/ 1290721 h 3286620"/>
                <a:gd name="connsiteX31" fmla="*/ 136354 w 824452"/>
                <a:gd name="connsiteY31" fmla="*/ 1128248 h 3286620"/>
                <a:gd name="connsiteX32" fmla="*/ 13939 w 824452"/>
                <a:gd name="connsiteY32" fmla="*/ 866495 h 3286620"/>
                <a:gd name="connsiteX33" fmla="*/ 6252 w 824452"/>
                <a:gd name="connsiteY33" fmla="*/ 609144 h 3286620"/>
                <a:gd name="connsiteX34" fmla="*/ 109190 w 824452"/>
                <a:gd name="connsiteY34" fmla="*/ 533120 h 3286620"/>
                <a:gd name="connsiteX35" fmla="*/ 113953 w 824452"/>
                <a:gd name="connsiteY35" fmla="*/ 496608 h 3286620"/>
                <a:gd name="connsiteX36" fmla="*/ 176541 w 824452"/>
                <a:gd name="connsiteY36" fmla="*/ 488825 h 3286620"/>
                <a:gd name="connsiteX0" fmla="*/ 176541 w 824452"/>
                <a:gd name="connsiteY0" fmla="*/ 488825 h 3286620"/>
                <a:gd name="connsiteX1" fmla="*/ 163165 w 824452"/>
                <a:gd name="connsiteY1" fmla="*/ 420408 h 3286620"/>
                <a:gd name="connsiteX2" fmla="*/ 131833 w 824452"/>
                <a:gd name="connsiteY2" fmla="*/ 418096 h 3286620"/>
                <a:gd name="connsiteX3" fmla="*/ 173487 w 824452"/>
                <a:gd name="connsiteY3" fmla="*/ 328075 h 3286620"/>
                <a:gd name="connsiteX4" fmla="*/ 220524 w 824452"/>
                <a:gd name="connsiteY4" fmla="*/ 60916 h 3286620"/>
                <a:gd name="connsiteX5" fmla="*/ 312856 w 824452"/>
                <a:gd name="connsiteY5" fmla="*/ 18916 h 3286620"/>
                <a:gd name="connsiteX6" fmla="*/ 443411 w 824452"/>
                <a:gd name="connsiteY6" fmla="*/ 27941 h 3286620"/>
                <a:gd name="connsiteX7" fmla="*/ 554841 w 824452"/>
                <a:gd name="connsiteY7" fmla="*/ 165845 h 3286620"/>
                <a:gd name="connsiteX8" fmla="*/ 579090 w 824452"/>
                <a:gd name="connsiteY8" fmla="*/ 342620 h 3286620"/>
                <a:gd name="connsiteX9" fmla="*/ 609920 w 824452"/>
                <a:gd name="connsiteY9" fmla="*/ 390246 h 3286620"/>
                <a:gd name="connsiteX10" fmla="*/ 558453 w 824452"/>
                <a:gd name="connsiteY10" fmla="*/ 412470 h 3286620"/>
                <a:gd name="connsiteX11" fmla="*/ 595995 w 824452"/>
                <a:gd name="connsiteY11" fmla="*/ 464512 h 3286620"/>
                <a:gd name="connsiteX12" fmla="*/ 602966 w 824452"/>
                <a:gd name="connsiteY12" fmla="*/ 536207 h 3286620"/>
                <a:gd name="connsiteX13" fmla="*/ 720473 w 824452"/>
                <a:gd name="connsiteY13" fmla="*/ 571391 h 3286620"/>
                <a:gd name="connsiteX14" fmla="*/ 777528 w 824452"/>
                <a:gd name="connsiteY14" fmla="*/ 761720 h 3286620"/>
                <a:gd name="connsiteX15" fmla="*/ 817214 w 824452"/>
                <a:gd name="connsiteY15" fmla="*/ 920470 h 3286620"/>
                <a:gd name="connsiteX16" fmla="*/ 812452 w 824452"/>
                <a:gd name="connsiteY16" fmla="*/ 1034770 h 3286620"/>
                <a:gd name="connsiteX17" fmla="*/ 795345 w 824452"/>
                <a:gd name="connsiteY17" fmla="*/ 1114597 h 3286620"/>
                <a:gd name="connsiteX18" fmla="*/ 665620 w 824452"/>
                <a:gd name="connsiteY18" fmla="*/ 1183964 h 3286620"/>
                <a:gd name="connsiteX19" fmla="*/ 707394 w 824452"/>
                <a:gd name="connsiteY19" fmla="*/ 1309288 h 3286620"/>
                <a:gd name="connsiteX20" fmla="*/ 688828 w 824452"/>
                <a:gd name="connsiteY20" fmla="*/ 1332496 h 3286620"/>
                <a:gd name="connsiteX21" fmla="*/ 647053 w 824452"/>
                <a:gd name="connsiteY21" fmla="*/ 2191196 h 3286620"/>
                <a:gd name="connsiteX22" fmla="*/ 442822 w 824452"/>
                <a:gd name="connsiteY22" fmla="*/ 2827099 h 3286620"/>
                <a:gd name="connsiteX23" fmla="*/ 628487 w 824452"/>
                <a:gd name="connsiteY23" fmla="*/ 3105596 h 3286620"/>
                <a:gd name="connsiteX24" fmla="*/ 396406 w 824452"/>
                <a:gd name="connsiteY24" fmla="*/ 3091671 h 3286620"/>
                <a:gd name="connsiteX25" fmla="*/ 308215 w 824452"/>
                <a:gd name="connsiteY25" fmla="*/ 3286620 h 3286620"/>
                <a:gd name="connsiteX26" fmla="*/ 173608 w 824452"/>
                <a:gd name="connsiteY26" fmla="*/ 3105596 h 3286620"/>
                <a:gd name="connsiteX27" fmla="*/ 280365 w 824452"/>
                <a:gd name="connsiteY27" fmla="*/ 2887440 h 3286620"/>
                <a:gd name="connsiteX28" fmla="*/ 71492 w 824452"/>
                <a:gd name="connsiteY28" fmla="*/ 2172630 h 3286620"/>
                <a:gd name="connsiteX29" fmla="*/ 62209 w 824452"/>
                <a:gd name="connsiteY29" fmla="*/ 2144780 h 3286620"/>
                <a:gd name="connsiteX30" fmla="*/ 57567 w 824452"/>
                <a:gd name="connsiteY30" fmla="*/ 1290721 h 3286620"/>
                <a:gd name="connsiteX31" fmla="*/ 136354 w 824452"/>
                <a:gd name="connsiteY31" fmla="*/ 1128248 h 3286620"/>
                <a:gd name="connsiteX32" fmla="*/ 13939 w 824452"/>
                <a:gd name="connsiteY32" fmla="*/ 866495 h 3286620"/>
                <a:gd name="connsiteX33" fmla="*/ 6252 w 824452"/>
                <a:gd name="connsiteY33" fmla="*/ 609144 h 3286620"/>
                <a:gd name="connsiteX34" fmla="*/ 109190 w 824452"/>
                <a:gd name="connsiteY34" fmla="*/ 533120 h 3286620"/>
                <a:gd name="connsiteX35" fmla="*/ 113953 w 824452"/>
                <a:gd name="connsiteY35" fmla="*/ 496608 h 3286620"/>
                <a:gd name="connsiteX36" fmla="*/ 176541 w 824452"/>
                <a:gd name="connsiteY36" fmla="*/ 488825 h 3286620"/>
                <a:gd name="connsiteX0" fmla="*/ 176541 w 824452"/>
                <a:gd name="connsiteY0" fmla="*/ 488825 h 3286620"/>
                <a:gd name="connsiteX1" fmla="*/ 163165 w 824452"/>
                <a:gd name="connsiteY1" fmla="*/ 420408 h 3286620"/>
                <a:gd name="connsiteX2" fmla="*/ 131833 w 824452"/>
                <a:gd name="connsiteY2" fmla="*/ 418096 h 3286620"/>
                <a:gd name="connsiteX3" fmla="*/ 173487 w 824452"/>
                <a:gd name="connsiteY3" fmla="*/ 328075 h 3286620"/>
                <a:gd name="connsiteX4" fmla="*/ 220524 w 824452"/>
                <a:gd name="connsiteY4" fmla="*/ 60916 h 3286620"/>
                <a:gd name="connsiteX5" fmla="*/ 312856 w 824452"/>
                <a:gd name="connsiteY5" fmla="*/ 18916 h 3286620"/>
                <a:gd name="connsiteX6" fmla="*/ 443411 w 824452"/>
                <a:gd name="connsiteY6" fmla="*/ 27941 h 3286620"/>
                <a:gd name="connsiteX7" fmla="*/ 554841 w 824452"/>
                <a:gd name="connsiteY7" fmla="*/ 165845 h 3286620"/>
                <a:gd name="connsiteX8" fmla="*/ 579090 w 824452"/>
                <a:gd name="connsiteY8" fmla="*/ 342620 h 3286620"/>
                <a:gd name="connsiteX9" fmla="*/ 609920 w 824452"/>
                <a:gd name="connsiteY9" fmla="*/ 390246 h 3286620"/>
                <a:gd name="connsiteX10" fmla="*/ 546931 w 824452"/>
                <a:gd name="connsiteY10" fmla="*/ 397656 h 3286620"/>
                <a:gd name="connsiteX11" fmla="*/ 595995 w 824452"/>
                <a:gd name="connsiteY11" fmla="*/ 464512 h 3286620"/>
                <a:gd name="connsiteX12" fmla="*/ 602966 w 824452"/>
                <a:gd name="connsiteY12" fmla="*/ 536207 h 3286620"/>
                <a:gd name="connsiteX13" fmla="*/ 720473 w 824452"/>
                <a:gd name="connsiteY13" fmla="*/ 571391 h 3286620"/>
                <a:gd name="connsiteX14" fmla="*/ 777528 w 824452"/>
                <a:gd name="connsiteY14" fmla="*/ 761720 h 3286620"/>
                <a:gd name="connsiteX15" fmla="*/ 817214 w 824452"/>
                <a:gd name="connsiteY15" fmla="*/ 920470 h 3286620"/>
                <a:gd name="connsiteX16" fmla="*/ 812452 w 824452"/>
                <a:gd name="connsiteY16" fmla="*/ 1034770 h 3286620"/>
                <a:gd name="connsiteX17" fmla="*/ 795345 w 824452"/>
                <a:gd name="connsiteY17" fmla="*/ 1114597 h 3286620"/>
                <a:gd name="connsiteX18" fmla="*/ 665620 w 824452"/>
                <a:gd name="connsiteY18" fmla="*/ 1183964 h 3286620"/>
                <a:gd name="connsiteX19" fmla="*/ 707394 w 824452"/>
                <a:gd name="connsiteY19" fmla="*/ 1309288 h 3286620"/>
                <a:gd name="connsiteX20" fmla="*/ 688828 w 824452"/>
                <a:gd name="connsiteY20" fmla="*/ 1332496 h 3286620"/>
                <a:gd name="connsiteX21" fmla="*/ 647053 w 824452"/>
                <a:gd name="connsiteY21" fmla="*/ 2191196 h 3286620"/>
                <a:gd name="connsiteX22" fmla="*/ 442822 w 824452"/>
                <a:gd name="connsiteY22" fmla="*/ 2827099 h 3286620"/>
                <a:gd name="connsiteX23" fmla="*/ 628487 w 824452"/>
                <a:gd name="connsiteY23" fmla="*/ 3105596 h 3286620"/>
                <a:gd name="connsiteX24" fmla="*/ 396406 w 824452"/>
                <a:gd name="connsiteY24" fmla="*/ 3091671 h 3286620"/>
                <a:gd name="connsiteX25" fmla="*/ 308215 w 824452"/>
                <a:gd name="connsiteY25" fmla="*/ 3286620 h 3286620"/>
                <a:gd name="connsiteX26" fmla="*/ 173608 w 824452"/>
                <a:gd name="connsiteY26" fmla="*/ 3105596 h 3286620"/>
                <a:gd name="connsiteX27" fmla="*/ 280365 w 824452"/>
                <a:gd name="connsiteY27" fmla="*/ 2887440 h 3286620"/>
                <a:gd name="connsiteX28" fmla="*/ 71492 w 824452"/>
                <a:gd name="connsiteY28" fmla="*/ 2172630 h 3286620"/>
                <a:gd name="connsiteX29" fmla="*/ 62209 w 824452"/>
                <a:gd name="connsiteY29" fmla="*/ 2144780 h 3286620"/>
                <a:gd name="connsiteX30" fmla="*/ 57567 w 824452"/>
                <a:gd name="connsiteY30" fmla="*/ 1290721 h 3286620"/>
                <a:gd name="connsiteX31" fmla="*/ 136354 w 824452"/>
                <a:gd name="connsiteY31" fmla="*/ 1128248 h 3286620"/>
                <a:gd name="connsiteX32" fmla="*/ 13939 w 824452"/>
                <a:gd name="connsiteY32" fmla="*/ 866495 h 3286620"/>
                <a:gd name="connsiteX33" fmla="*/ 6252 w 824452"/>
                <a:gd name="connsiteY33" fmla="*/ 609144 h 3286620"/>
                <a:gd name="connsiteX34" fmla="*/ 109190 w 824452"/>
                <a:gd name="connsiteY34" fmla="*/ 533120 h 3286620"/>
                <a:gd name="connsiteX35" fmla="*/ 113953 w 824452"/>
                <a:gd name="connsiteY35" fmla="*/ 496608 h 3286620"/>
                <a:gd name="connsiteX36" fmla="*/ 176541 w 824452"/>
                <a:gd name="connsiteY36" fmla="*/ 488825 h 3286620"/>
                <a:gd name="connsiteX0" fmla="*/ 176541 w 824452"/>
                <a:gd name="connsiteY0" fmla="*/ 488825 h 3286620"/>
                <a:gd name="connsiteX1" fmla="*/ 163165 w 824452"/>
                <a:gd name="connsiteY1" fmla="*/ 420408 h 3286620"/>
                <a:gd name="connsiteX2" fmla="*/ 131833 w 824452"/>
                <a:gd name="connsiteY2" fmla="*/ 418096 h 3286620"/>
                <a:gd name="connsiteX3" fmla="*/ 173487 w 824452"/>
                <a:gd name="connsiteY3" fmla="*/ 328075 h 3286620"/>
                <a:gd name="connsiteX4" fmla="*/ 220524 w 824452"/>
                <a:gd name="connsiteY4" fmla="*/ 60916 h 3286620"/>
                <a:gd name="connsiteX5" fmla="*/ 312856 w 824452"/>
                <a:gd name="connsiteY5" fmla="*/ 18916 h 3286620"/>
                <a:gd name="connsiteX6" fmla="*/ 443411 w 824452"/>
                <a:gd name="connsiteY6" fmla="*/ 27941 h 3286620"/>
                <a:gd name="connsiteX7" fmla="*/ 554841 w 824452"/>
                <a:gd name="connsiteY7" fmla="*/ 165845 h 3286620"/>
                <a:gd name="connsiteX8" fmla="*/ 579090 w 824452"/>
                <a:gd name="connsiteY8" fmla="*/ 342620 h 3286620"/>
                <a:gd name="connsiteX9" fmla="*/ 609920 w 824452"/>
                <a:gd name="connsiteY9" fmla="*/ 390246 h 3286620"/>
                <a:gd name="connsiteX10" fmla="*/ 546931 w 824452"/>
                <a:gd name="connsiteY10" fmla="*/ 397656 h 3286620"/>
                <a:gd name="connsiteX11" fmla="*/ 595995 w 824452"/>
                <a:gd name="connsiteY11" fmla="*/ 464512 h 3286620"/>
                <a:gd name="connsiteX12" fmla="*/ 602966 w 824452"/>
                <a:gd name="connsiteY12" fmla="*/ 536207 h 3286620"/>
                <a:gd name="connsiteX13" fmla="*/ 720473 w 824452"/>
                <a:gd name="connsiteY13" fmla="*/ 571391 h 3286620"/>
                <a:gd name="connsiteX14" fmla="*/ 777528 w 824452"/>
                <a:gd name="connsiteY14" fmla="*/ 761720 h 3286620"/>
                <a:gd name="connsiteX15" fmla="*/ 817214 w 824452"/>
                <a:gd name="connsiteY15" fmla="*/ 920470 h 3286620"/>
                <a:gd name="connsiteX16" fmla="*/ 812452 w 824452"/>
                <a:gd name="connsiteY16" fmla="*/ 1034770 h 3286620"/>
                <a:gd name="connsiteX17" fmla="*/ 795345 w 824452"/>
                <a:gd name="connsiteY17" fmla="*/ 1114597 h 3286620"/>
                <a:gd name="connsiteX18" fmla="*/ 665620 w 824452"/>
                <a:gd name="connsiteY18" fmla="*/ 1183964 h 3286620"/>
                <a:gd name="connsiteX19" fmla="*/ 707394 w 824452"/>
                <a:gd name="connsiteY19" fmla="*/ 1309288 h 3286620"/>
                <a:gd name="connsiteX20" fmla="*/ 688828 w 824452"/>
                <a:gd name="connsiteY20" fmla="*/ 1332496 h 3286620"/>
                <a:gd name="connsiteX21" fmla="*/ 647053 w 824452"/>
                <a:gd name="connsiteY21" fmla="*/ 2191196 h 3286620"/>
                <a:gd name="connsiteX22" fmla="*/ 442822 w 824452"/>
                <a:gd name="connsiteY22" fmla="*/ 2827099 h 3286620"/>
                <a:gd name="connsiteX23" fmla="*/ 628487 w 824452"/>
                <a:gd name="connsiteY23" fmla="*/ 3105596 h 3286620"/>
                <a:gd name="connsiteX24" fmla="*/ 396406 w 824452"/>
                <a:gd name="connsiteY24" fmla="*/ 3091671 h 3286620"/>
                <a:gd name="connsiteX25" fmla="*/ 308215 w 824452"/>
                <a:gd name="connsiteY25" fmla="*/ 3286620 h 3286620"/>
                <a:gd name="connsiteX26" fmla="*/ 173608 w 824452"/>
                <a:gd name="connsiteY26" fmla="*/ 3105596 h 3286620"/>
                <a:gd name="connsiteX27" fmla="*/ 280365 w 824452"/>
                <a:gd name="connsiteY27" fmla="*/ 2887440 h 3286620"/>
                <a:gd name="connsiteX28" fmla="*/ 71492 w 824452"/>
                <a:gd name="connsiteY28" fmla="*/ 2172630 h 3286620"/>
                <a:gd name="connsiteX29" fmla="*/ 62209 w 824452"/>
                <a:gd name="connsiteY29" fmla="*/ 2144780 h 3286620"/>
                <a:gd name="connsiteX30" fmla="*/ 57567 w 824452"/>
                <a:gd name="connsiteY30" fmla="*/ 1290721 h 3286620"/>
                <a:gd name="connsiteX31" fmla="*/ 136354 w 824452"/>
                <a:gd name="connsiteY31" fmla="*/ 1128248 h 3286620"/>
                <a:gd name="connsiteX32" fmla="*/ 13939 w 824452"/>
                <a:gd name="connsiteY32" fmla="*/ 866495 h 3286620"/>
                <a:gd name="connsiteX33" fmla="*/ 6252 w 824452"/>
                <a:gd name="connsiteY33" fmla="*/ 609144 h 3286620"/>
                <a:gd name="connsiteX34" fmla="*/ 109190 w 824452"/>
                <a:gd name="connsiteY34" fmla="*/ 533120 h 3286620"/>
                <a:gd name="connsiteX35" fmla="*/ 113953 w 824452"/>
                <a:gd name="connsiteY35" fmla="*/ 496608 h 3286620"/>
                <a:gd name="connsiteX36" fmla="*/ 176541 w 824452"/>
                <a:gd name="connsiteY36" fmla="*/ 488825 h 3286620"/>
                <a:gd name="connsiteX0" fmla="*/ 176541 w 824452"/>
                <a:gd name="connsiteY0" fmla="*/ 488825 h 3286620"/>
                <a:gd name="connsiteX1" fmla="*/ 163165 w 824452"/>
                <a:gd name="connsiteY1" fmla="*/ 420408 h 3286620"/>
                <a:gd name="connsiteX2" fmla="*/ 131833 w 824452"/>
                <a:gd name="connsiteY2" fmla="*/ 418096 h 3286620"/>
                <a:gd name="connsiteX3" fmla="*/ 173487 w 824452"/>
                <a:gd name="connsiteY3" fmla="*/ 328075 h 3286620"/>
                <a:gd name="connsiteX4" fmla="*/ 220524 w 824452"/>
                <a:gd name="connsiteY4" fmla="*/ 60916 h 3286620"/>
                <a:gd name="connsiteX5" fmla="*/ 312856 w 824452"/>
                <a:gd name="connsiteY5" fmla="*/ 18916 h 3286620"/>
                <a:gd name="connsiteX6" fmla="*/ 443411 w 824452"/>
                <a:gd name="connsiteY6" fmla="*/ 27941 h 3286620"/>
                <a:gd name="connsiteX7" fmla="*/ 554841 w 824452"/>
                <a:gd name="connsiteY7" fmla="*/ 165845 h 3286620"/>
                <a:gd name="connsiteX8" fmla="*/ 579090 w 824452"/>
                <a:gd name="connsiteY8" fmla="*/ 342620 h 3286620"/>
                <a:gd name="connsiteX9" fmla="*/ 609920 w 824452"/>
                <a:gd name="connsiteY9" fmla="*/ 390246 h 3286620"/>
                <a:gd name="connsiteX10" fmla="*/ 546931 w 824452"/>
                <a:gd name="connsiteY10" fmla="*/ 397656 h 3286620"/>
                <a:gd name="connsiteX11" fmla="*/ 590234 w 824452"/>
                <a:gd name="connsiteY11" fmla="*/ 458751 h 3286620"/>
                <a:gd name="connsiteX12" fmla="*/ 602966 w 824452"/>
                <a:gd name="connsiteY12" fmla="*/ 536207 h 3286620"/>
                <a:gd name="connsiteX13" fmla="*/ 720473 w 824452"/>
                <a:gd name="connsiteY13" fmla="*/ 571391 h 3286620"/>
                <a:gd name="connsiteX14" fmla="*/ 777528 w 824452"/>
                <a:gd name="connsiteY14" fmla="*/ 761720 h 3286620"/>
                <a:gd name="connsiteX15" fmla="*/ 817214 w 824452"/>
                <a:gd name="connsiteY15" fmla="*/ 920470 h 3286620"/>
                <a:gd name="connsiteX16" fmla="*/ 812452 w 824452"/>
                <a:gd name="connsiteY16" fmla="*/ 1034770 h 3286620"/>
                <a:gd name="connsiteX17" fmla="*/ 795345 w 824452"/>
                <a:gd name="connsiteY17" fmla="*/ 1114597 h 3286620"/>
                <a:gd name="connsiteX18" fmla="*/ 665620 w 824452"/>
                <a:gd name="connsiteY18" fmla="*/ 1183964 h 3286620"/>
                <a:gd name="connsiteX19" fmla="*/ 707394 w 824452"/>
                <a:gd name="connsiteY19" fmla="*/ 1309288 h 3286620"/>
                <a:gd name="connsiteX20" fmla="*/ 688828 w 824452"/>
                <a:gd name="connsiteY20" fmla="*/ 1332496 h 3286620"/>
                <a:gd name="connsiteX21" fmla="*/ 647053 w 824452"/>
                <a:gd name="connsiteY21" fmla="*/ 2191196 h 3286620"/>
                <a:gd name="connsiteX22" fmla="*/ 442822 w 824452"/>
                <a:gd name="connsiteY22" fmla="*/ 2827099 h 3286620"/>
                <a:gd name="connsiteX23" fmla="*/ 628487 w 824452"/>
                <a:gd name="connsiteY23" fmla="*/ 3105596 h 3286620"/>
                <a:gd name="connsiteX24" fmla="*/ 396406 w 824452"/>
                <a:gd name="connsiteY24" fmla="*/ 3091671 h 3286620"/>
                <a:gd name="connsiteX25" fmla="*/ 308215 w 824452"/>
                <a:gd name="connsiteY25" fmla="*/ 3286620 h 3286620"/>
                <a:gd name="connsiteX26" fmla="*/ 173608 w 824452"/>
                <a:gd name="connsiteY26" fmla="*/ 3105596 h 3286620"/>
                <a:gd name="connsiteX27" fmla="*/ 280365 w 824452"/>
                <a:gd name="connsiteY27" fmla="*/ 2887440 h 3286620"/>
                <a:gd name="connsiteX28" fmla="*/ 71492 w 824452"/>
                <a:gd name="connsiteY28" fmla="*/ 2172630 h 3286620"/>
                <a:gd name="connsiteX29" fmla="*/ 62209 w 824452"/>
                <a:gd name="connsiteY29" fmla="*/ 2144780 h 3286620"/>
                <a:gd name="connsiteX30" fmla="*/ 57567 w 824452"/>
                <a:gd name="connsiteY30" fmla="*/ 1290721 h 3286620"/>
                <a:gd name="connsiteX31" fmla="*/ 136354 w 824452"/>
                <a:gd name="connsiteY31" fmla="*/ 1128248 h 3286620"/>
                <a:gd name="connsiteX32" fmla="*/ 13939 w 824452"/>
                <a:gd name="connsiteY32" fmla="*/ 866495 h 3286620"/>
                <a:gd name="connsiteX33" fmla="*/ 6252 w 824452"/>
                <a:gd name="connsiteY33" fmla="*/ 609144 h 3286620"/>
                <a:gd name="connsiteX34" fmla="*/ 109190 w 824452"/>
                <a:gd name="connsiteY34" fmla="*/ 533120 h 3286620"/>
                <a:gd name="connsiteX35" fmla="*/ 113953 w 824452"/>
                <a:gd name="connsiteY35" fmla="*/ 496608 h 3286620"/>
                <a:gd name="connsiteX36" fmla="*/ 176541 w 824452"/>
                <a:gd name="connsiteY36" fmla="*/ 488825 h 3286620"/>
                <a:gd name="connsiteX0" fmla="*/ 176541 w 824452"/>
                <a:gd name="connsiteY0" fmla="*/ 488825 h 3286620"/>
                <a:gd name="connsiteX1" fmla="*/ 163165 w 824452"/>
                <a:gd name="connsiteY1" fmla="*/ 420408 h 3286620"/>
                <a:gd name="connsiteX2" fmla="*/ 131833 w 824452"/>
                <a:gd name="connsiteY2" fmla="*/ 418096 h 3286620"/>
                <a:gd name="connsiteX3" fmla="*/ 173487 w 824452"/>
                <a:gd name="connsiteY3" fmla="*/ 328075 h 3286620"/>
                <a:gd name="connsiteX4" fmla="*/ 220524 w 824452"/>
                <a:gd name="connsiteY4" fmla="*/ 60916 h 3286620"/>
                <a:gd name="connsiteX5" fmla="*/ 312856 w 824452"/>
                <a:gd name="connsiteY5" fmla="*/ 18916 h 3286620"/>
                <a:gd name="connsiteX6" fmla="*/ 443411 w 824452"/>
                <a:gd name="connsiteY6" fmla="*/ 27941 h 3286620"/>
                <a:gd name="connsiteX7" fmla="*/ 554841 w 824452"/>
                <a:gd name="connsiteY7" fmla="*/ 165845 h 3286620"/>
                <a:gd name="connsiteX8" fmla="*/ 579090 w 824452"/>
                <a:gd name="connsiteY8" fmla="*/ 342620 h 3286620"/>
                <a:gd name="connsiteX9" fmla="*/ 609920 w 824452"/>
                <a:gd name="connsiteY9" fmla="*/ 390246 h 3286620"/>
                <a:gd name="connsiteX10" fmla="*/ 546931 w 824452"/>
                <a:gd name="connsiteY10" fmla="*/ 397656 h 3286620"/>
                <a:gd name="connsiteX11" fmla="*/ 590234 w 824452"/>
                <a:gd name="connsiteY11" fmla="*/ 458751 h 3286620"/>
                <a:gd name="connsiteX12" fmla="*/ 560059 w 824452"/>
                <a:gd name="connsiteY12" fmla="*/ 472503 h 3286620"/>
                <a:gd name="connsiteX13" fmla="*/ 602966 w 824452"/>
                <a:gd name="connsiteY13" fmla="*/ 536207 h 3286620"/>
                <a:gd name="connsiteX14" fmla="*/ 720473 w 824452"/>
                <a:gd name="connsiteY14" fmla="*/ 571391 h 3286620"/>
                <a:gd name="connsiteX15" fmla="*/ 777528 w 824452"/>
                <a:gd name="connsiteY15" fmla="*/ 761720 h 3286620"/>
                <a:gd name="connsiteX16" fmla="*/ 817214 w 824452"/>
                <a:gd name="connsiteY16" fmla="*/ 920470 h 3286620"/>
                <a:gd name="connsiteX17" fmla="*/ 812452 w 824452"/>
                <a:gd name="connsiteY17" fmla="*/ 1034770 h 3286620"/>
                <a:gd name="connsiteX18" fmla="*/ 795345 w 824452"/>
                <a:gd name="connsiteY18" fmla="*/ 1114597 h 3286620"/>
                <a:gd name="connsiteX19" fmla="*/ 665620 w 824452"/>
                <a:gd name="connsiteY19" fmla="*/ 1183964 h 3286620"/>
                <a:gd name="connsiteX20" fmla="*/ 707394 w 824452"/>
                <a:gd name="connsiteY20" fmla="*/ 1309288 h 3286620"/>
                <a:gd name="connsiteX21" fmla="*/ 688828 w 824452"/>
                <a:gd name="connsiteY21" fmla="*/ 1332496 h 3286620"/>
                <a:gd name="connsiteX22" fmla="*/ 647053 w 824452"/>
                <a:gd name="connsiteY22" fmla="*/ 2191196 h 3286620"/>
                <a:gd name="connsiteX23" fmla="*/ 442822 w 824452"/>
                <a:gd name="connsiteY23" fmla="*/ 2827099 h 3286620"/>
                <a:gd name="connsiteX24" fmla="*/ 628487 w 824452"/>
                <a:gd name="connsiteY24" fmla="*/ 3105596 h 3286620"/>
                <a:gd name="connsiteX25" fmla="*/ 396406 w 824452"/>
                <a:gd name="connsiteY25" fmla="*/ 3091671 h 3286620"/>
                <a:gd name="connsiteX26" fmla="*/ 308215 w 824452"/>
                <a:gd name="connsiteY26" fmla="*/ 3286620 h 3286620"/>
                <a:gd name="connsiteX27" fmla="*/ 173608 w 824452"/>
                <a:gd name="connsiteY27" fmla="*/ 3105596 h 3286620"/>
                <a:gd name="connsiteX28" fmla="*/ 280365 w 824452"/>
                <a:gd name="connsiteY28" fmla="*/ 2887440 h 3286620"/>
                <a:gd name="connsiteX29" fmla="*/ 71492 w 824452"/>
                <a:gd name="connsiteY29" fmla="*/ 2172630 h 3286620"/>
                <a:gd name="connsiteX30" fmla="*/ 62209 w 824452"/>
                <a:gd name="connsiteY30" fmla="*/ 2144780 h 3286620"/>
                <a:gd name="connsiteX31" fmla="*/ 57567 w 824452"/>
                <a:gd name="connsiteY31" fmla="*/ 1290721 h 3286620"/>
                <a:gd name="connsiteX32" fmla="*/ 136354 w 824452"/>
                <a:gd name="connsiteY32" fmla="*/ 1128248 h 3286620"/>
                <a:gd name="connsiteX33" fmla="*/ 13939 w 824452"/>
                <a:gd name="connsiteY33" fmla="*/ 866495 h 3286620"/>
                <a:gd name="connsiteX34" fmla="*/ 6252 w 824452"/>
                <a:gd name="connsiteY34" fmla="*/ 609144 h 3286620"/>
                <a:gd name="connsiteX35" fmla="*/ 109190 w 824452"/>
                <a:gd name="connsiteY35" fmla="*/ 533120 h 3286620"/>
                <a:gd name="connsiteX36" fmla="*/ 113953 w 824452"/>
                <a:gd name="connsiteY36" fmla="*/ 496608 h 3286620"/>
                <a:gd name="connsiteX37" fmla="*/ 176541 w 824452"/>
                <a:gd name="connsiteY37" fmla="*/ 488825 h 3286620"/>
                <a:gd name="connsiteX0" fmla="*/ 176541 w 824452"/>
                <a:gd name="connsiteY0" fmla="*/ 488825 h 3286620"/>
                <a:gd name="connsiteX1" fmla="*/ 163165 w 824452"/>
                <a:gd name="connsiteY1" fmla="*/ 420408 h 3286620"/>
                <a:gd name="connsiteX2" fmla="*/ 131833 w 824452"/>
                <a:gd name="connsiteY2" fmla="*/ 418096 h 3286620"/>
                <a:gd name="connsiteX3" fmla="*/ 173487 w 824452"/>
                <a:gd name="connsiteY3" fmla="*/ 328075 h 3286620"/>
                <a:gd name="connsiteX4" fmla="*/ 220524 w 824452"/>
                <a:gd name="connsiteY4" fmla="*/ 60916 h 3286620"/>
                <a:gd name="connsiteX5" fmla="*/ 312856 w 824452"/>
                <a:gd name="connsiteY5" fmla="*/ 18916 h 3286620"/>
                <a:gd name="connsiteX6" fmla="*/ 443411 w 824452"/>
                <a:gd name="connsiteY6" fmla="*/ 27941 h 3286620"/>
                <a:gd name="connsiteX7" fmla="*/ 554841 w 824452"/>
                <a:gd name="connsiteY7" fmla="*/ 165845 h 3286620"/>
                <a:gd name="connsiteX8" fmla="*/ 579090 w 824452"/>
                <a:gd name="connsiteY8" fmla="*/ 342620 h 3286620"/>
                <a:gd name="connsiteX9" fmla="*/ 609920 w 824452"/>
                <a:gd name="connsiteY9" fmla="*/ 390246 h 3286620"/>
                <a:gd name="connsiteX10" fmla="*/ 546931 w 824452"/>
                <a:gd name="connsiteY10" fmla="*/ 397656 h 3286620"/>
                <a:gd name="connsiteX11" fmla="*/ 590234 w 824452"/>
                <a:gd name="connsiteY11" fmla="*/ 458751 h 3286620"/>
                <a:gd name="connsiteX12" fmla="*/ 560059 w 824452"/>
                <a:gd name="connsiteY12" fmla="*/ 472503 h 3286620"/>
                <a:gd name="connsiteX13" fmla="*/ 621896 w 824452"/>
                <a:gd name="connsiteY13" fmla="*/ 513986 h 3286620"/>
                <a:gd name="connsiteX14" fmla="*/ 720473 w 824452"/>
                <a:gd name="connsiteY14" fmla="*/ 571391 h 3286620"/>
                <a:gd name="connsiteX15" fmla="*/ 777528 w 824452"/>
                <a:gd name="connsiteY15" fmla="*/ 761720 h 3286620"/>
                <a:gd name="connsiteX16" fmla="*/ 817214 w 824452"/>
                <a:gd name="connsiteY16" fmla="*/ 920470 h 3286620"/>
                <a:gd name="connsiteX17" fmla="*/ 812452 w 824452"/>
                <a:gd name="connsiteY17" fmla="*/ 1034770 h 3286620"/>
                <a:gd name="connsiteX18" fmla="*/ 795345 w 824452"/>
                <a:gd name="connsiteY18" fmla="*/ 1114597 h 3286620"/>
                <a:gd name="connsiteX19" fmla="*/ 665620 w 824452"/>
                <a:gd name="connsiteY19" fmla="*/ 1183964 h 3286620"/>
                <a:gd name="connsiteX20" fmla="*/ 707394 w 824452"/>
                <a:gd name="connsiteY20" fmla="*/ 1309288 h 3286620"/>
                <a:gd name="connsiteX21" fmla="*/ 688828 w 824452"/>
                <a:gd name="connsiteY21" fmla="*/ 1332496 h 3286620"/>
                <a:gd name="connsiteX22" fmla="*/ 647053 w 824452"/>
                <a:gd name="connsiteY22" fmla="*/ 2191196 h 3286620"/>
                <a:gd name="connsiteX23" fmla="*/ 442822 w 824452"/>
                <a:gd name="connsiteY23" fmla="*/ 2827099 h 3286620"/>
                <a:gd name="connsiteX24" fmla="*/ 628487 w 824452"/>
                <a:gd name="connsiteY24" fmla="*/ 3105596 h 3286620"/>
                <a:gd name="connsiteX25" fmla="*/ 396406 w 824452"/>
                <a:gd name="connsiteY25" fmla="*/ 3091671 h 3286620"/>
                <a:gd name="connsiteX26" fmla="*/ 308215 w 824452"/>
                <a:gd name="connsiteY26" fmla="*/ 3286620 h 3286620"/>
                <a:gd name="connsiteX27" fmla="*/ 173608 w 824452"/>
                <a:gd name="connsiteY27" fmla="*/ 3105596 h 3286620"/>
                <a:gd name="connsiteX28" fmla="*/ 280365 w 824452"/>
                <a:gd name="connsiteY28" fmla="*/ 2887440 h 3286620"/>
                <a:gd name="connsiteX29" fmla="*/ 71492 w 824452"/>
                <a:gd name="connsiteY29" fmla="*/ 2172630 h 3286620"/>
                <a:gd name="connsiteX30" fmla="*/ 62209 w 824452"/>
                <a:gd name="connsiteY30" fmla="*/ 2144780 h 3286620"/>
                <a:gd name="connsiteX31" fmla="*/ 57567 w 824452"/>
                <a:gd name="connsiteY31" fmla="*/ 1290721 h 3286620"/>
                <a:gd name="connsiteX32" fmla="*/ 136354 w 824452"/>
                <a:gd name="connsiteY32" fmla="*/ 1128248 h 3286620"/>
                <a:gd name="connsiteX33" fmla="*/ 13939 w 824452"/>
                <a:gd name="connsiteY33" fmla="*/ 866495 h 3286620"/>
                <a:gd name="connsiteX34" fmla="*/ 6252 w 824452"/>
                <a:gd name="connsiteY34" fmla="*/ 609144 h 3286620"/>
                <a:gd name="connsiteX35" fmla="*/ 109190 w 824452"/>
                <a:gd name="connsiteY35" fmla="*/ 533120 h 3286620"/>
                <a:gd name="connsiteX36" fmla="*/ 113953 w 824452"/>
                <a:gd name="connsiteY36" fmla="*/ 496608 h 3286620"/>
                <a:gd name="connsiteX37" fmla="*/ 176541 w 824452"/>
                <a:gd name="connsiteY37" fmla="*/ 488825 h 3286620"/>
                <a:gd name="connsiteX0" fmla="*/ 176541 w 824452"/>
                <a:gd name="connsiteY0" fmla="*/ 488825 h 3286620"/>
                <a:gd name="connsiteX1" fmla="*/ 163165 w 824452"/>
                <a:gd name="connsiteY1" fmla="*/ 420408 h 3286620"/>
                <a:gd name="connsiteX2" fmla="*/ 131833 w 824452"/>
                <a:gd name="connsiteY2" fmla="*/ 418096 h 3286620"/>
                <a:gd name="connsiteX3" fmla="*/ 173487 w 824452"/>
                <a:gd name="connsiteY3" fmla="*/ 328075 h 3286620"/>
                <a:gd name="connsiteX4" fmla="*/ 220524 w 824452"/>
                <a:gd name="connsiteY4" fmla="*/ 60916 h 3286620"/>
                <a:gd name="connsiteX5" fmla="*/ 312856 w 824452"/>
                <a:gd name="connsiteY5" fmla="*/ 18916 h 3286620"/>
                <a:gd name="connsiteX6" fmla="*/ 443411 w 824452"/>
                <a:gd name="connsiteY6" fmla="*/ 27941 h 3286620"/>
                <a:gd name="connsiteX7" fmla="*/ 554841 w 824452"/>
                <a:gd name="connsiteY7" fmla="*/ 165845 h 3286620"/>
                <a:gd name="connsiteX8" fmla="*/ 579090 w 824452"/>
                <a:gd name="connsiteY8" fmla="*/ 342620 h 3286620"/>
                <a:gd name="connsiteX9" fmla="*/ 609920 w 824452"/>
                <a:gd name="connsiteY9" fmla="*/ 390246 h 3286620"/>
                <a:gd name="connsiteX10" fmla="*/ 546931 w 824452"/>
                <a:gd name="connsiteY10" fmla="*/ 397656 h 3286620"/>
                <a:gd name="connsiteX11" fmla="*/ 590234 w 824452"/>
                <a:gd name="connsiteY11" fmla="*/ 458751 h 3286620"/>
                <a:gd name="connsiteX12" fmla="*/ 560059 w 824452"/>
                <a:gd name="connsiteY12" fmla="*/ 472503 h 3286620"/>
                <a:gd name="connsiteX13" fmla="*/ 621896 w 824452"/>
                <a:gd name="connsiteY13" fmla="*/ 513986 h 3286620"/>
                <a:gd name="connsiteX14" fmla="*/ 720473 w 824452"/>
                <a:gd name="connsiteY14" fmla="*/ 571391 h 3286620"/>
                <a:gd name="connsiteX15" fmla="*/ 777528 w 824452"/>
                <a:gd name="connsiteY15" fmla="*/ 761720 h 3286620"/>
                <a:gd name="connsiteX16" fmla="*/ 817214 w 824452"/>
                <a:gd name="connsiteY16" fmla="*/ 920470 h 3286620"/>
                <a:gd name="connsiteX17" fmla="*/ 812452 w 824452"/>
                <a:gd name="connsiteY17" fmla="*/ 1034770 h 3286620"/>
                <a:gd name="connsiteX18" fmla="*/ 795345 w 824452"/>
                <a:gd name="connsiteY18" fmla="*/ 1114597 h 3286620"/>
                <a:gd name="connsiteX19" fmla="*/ 665620 w 824452"/>
                <a:gd name="connsiteY19" fmla="*/ 1183964 h 3286620"/>
                <a:gd name="connsiteX20" fmla="*/ 707394 w 824452"/>
                <a:gd name="connsiteY20" fmla="*/ 1309288 h 3286620"/>
                <a:gd name="connsiteX21" fmla="*/ 688828 w 824452"/>
                <a:gd name="connsiteY21" fmla="*/ 1332496 h 3286620"/>
                <a:gd name="connsiteX22" fmla="*/ 647053 w 824452"/>
                <a:gd name="connsiteY22" fmla="*/ 2191196 h 3286620"/>
                <a:gd name="connsiteX23" fmla="*/ 442822 w 824452"/>
                <a:gd name="connsiteY23" fmla="*/ 2827099 h 3286620"/>
                <a:gd name="connsiteX24" fmla="*/ 628487 w 824452"/>
                <a:gd name="connsiteY24" fmla="*/ 3105596 h 3286620"/>
                <a:gd name="connsiteX25" fmla="*/ 396406 w 824452"/>
                <a:gd name="connsiteY25" fmla="*/ 3091671 h 3286620"/>
                <a:gd name="connsiteX26" fmla="*/ 308215 w 824452"/>
                <a:gd name="connsiteY26" fmla="*/ 3286620 h 3286620"/>
                <a:gd name="connsiteX27" fmla="*/ 173608 w 824452"/>
                <a:gd name="connsiteY27" fmla="*/ 3105596 h 3286620"/>
                <a:gd name="connsiteX28" fmla="*/ 280365 w 824452"/>
                <a:gd name="connsiteY28" fmla="*/ 2887440 h 3286620"/>
                <a:gd name="connsiteX29" fmla="*/ 71492 w 824452"/>
                <a:gd name="connsiteY29" fmla="*/ 2172630 h 3286620"/>
                <a:gd name="connsiteX30" fmla="*/ 62209 w 824452"/>
                <a:gd name="connsiteY30" fmla="*/ 2144780 h 3286620"/>
                <a:gd name="connsiteX31" fmla="*/ 57567 w 824452"/>
                <a:gd name="connsiteY31" fmla="*/ 1290721 h 3286620"/>
                <a:gd name="connsiteX32" fmla="*/ 136354 w 824452"/>
                <a:gd name="connsiteY32" fmla="*/ 1128248 h 3286620"/>
                <a:gd name="connsiteX33" fmla="*/ 13939 w 824452"/>
                <a:gd name="connsiteY33" fmla="*/ 866495 h 3286620"/>
                <a:gd name="connsiteX34" fmla="*/ 6252 w 824452"/>
                <a:gd name="connsiteY34" fmla="*/ 609144 h 3286620"/>
                <a:gd name="connsiteX35" fmla="*/ 109190 w 824452"/>
                <a:gd name="connsiteY35" fmla="*/ 533120 h 3286620"/>
                <a:gd name="connsiteX36" fmla="*/ 113953 w 824452"/>
                <a:gd name="connsiteY36" fmla="*/ 496608 h 3286620"/>
                <a:gd name="connsiteX37" fmla="*/ 176541 w 824452"/>
                <a:gd name="connsiteY37" fmla="*/ 488825 h 3286620"/>
                <a:gd name="connsiteX0" fmla="*/ 176541 w 824452"/>
                <a:gd name="connsiteY0" fmla="*/ 488825 h 3286620"/>
                <a:gd name="connsiteX1" fmla="*/ 163165 w 824452"/>
                <a:gd name="connsiteY1" fmla="*/ 420408 h 3286620"/>
                <a:gd name="connsiteX2" fmla="*/ 131833 w 824452"/>
                <a:gd name="connsiteY2" fmla="*/ 418096 h 3286620"/>
                <a:gd name="connsiteX3" fmla="*/ 173487 w 824452"/>
                <a:gd name="connsiteY3" fmla="*/ 328075 h 3286620"/>
                <a:gd name="connsiteX4" fmla="*/ 220524 w 824452"/>
                <a:gd name="connsiteY4" fmla="*/ 60916 h 3286620"/>
                <a:gd name="connsiteX5" fmla="*/ 312856 w 824452"/>
                <a:gd name="connsiteY5" fmla="*/ 18916 h 3286620"/>
                <a:gd name="connsiteX6" fmla="*/ 443411 w 824452"/>
                <a:gd name="connsiteY6" fmla="*/ 27941 h 3286620"/>
                <a:gd name="connsiteX7" fmla="*/ 554841 w 824452"/>
                <a:gd name="connsiteY7" fmla="*/ 165845 h 3286620"/>
                <a:gd name="connsiteX8" fmla="*/ 579090 w 824452"/>
                <a:gd name="connsiteY8" fmla="*/ 342620 h 3286620"/>
                <a:gd name="connsiteX9" fmla="*/ 609920 w 824452"/>
                <a:gd name="connsiteY9" fmla="*/ 390246 h 3286620"/>
                <a:gd name="connsiteX10" fmla="*/ 546931 w 824452"/>
                <a:gd name="connsiteY10" fmla="*/ 397656 h 3286620"/>
                <a:gd name="connsiteX11" fmla="*/ 590234 w 824452"/>
                <a:gd name="connsiteY11" fmla="*/ 458751 h 3286620"/>
                <a:gd name="connsiteX12" fmla="*/ 560059 w 824452"/>
                <a:gd name="connsiteY12" fmla="*/ 472503 h 3286620"/>
                <a:gd name="connsiteX13" fmla="*/ 621896 w 824452"/>
                <a:gd name="connsiteY13" fmla="*/ 513986 h 3286620"/>
                <a:gd name="connsiteX14" fmla="*/ 592156 w 824452"/>
                <a:gd name="connsiteY14" fmla="*/ 532583 h 3286620"/>
                <a:gd name="connsiteX15" fmla="*/ 720473 w 824452"/>
                <a:gd name="connsiteY15" fmla="*/ 571391 h 3286620"/>
                <a:gd name="connsiteX16" fmla="*/ 777528 w 824452"/>
                <a:gd name="connsiteY16" fmla="*/ 761720 h 3286620"/>
                <a:gd name="connsiteX17" fmla="*/ 817214 w 824452"/>
                <a:gd name="connsiteY17" fmla="*/ 920470 h 3286620"/>
                <a:gd name="connsiteX18" fmla="*/ 812452 w 824452"/>
                <a:gd name="connsiteY18" fmla="*/ 1034770 h 3286620"/>
                <a:gd name="connsiteX19" fmla="*/ 795345 w 824452"/>
                <a:gd name="connsiteY19" fmla="*/ 1114597 h 3286620"/>
                <a:gd name="connsiteX20" fmla="*/ 665620 w 824452"/>
                <a:gd name="connsiteY20" fmla="*/ 1183964 h 3286620"/>
                <a:gd name="connsiteX21" fmla="*/ 707394 w 824452"/>
                <a:gd name="connsiteY21" fmla="*/ 1309288 h 3286620"/>
                <a:gd name="connsiteX22" fmla="*/ 688828 w 824452"/>
                <a:gd name="connsiteY22" fmla="*/ 1332496 h 3286620"/>
                <a:gd name="connsiteX23" fmla="*/ 647053 w 824452"/>
                <a:gd name="connsiteY23" fmla="*/ 2191196 h 3286620"/>
                <a:gd name="connsiteX24" fmla="*/ 442822 w 824452"/>
                <a:gd name="connsiteY24" fmla="*/ 2827099 h 3286620"/>
                <a:gd name="connsiteX25" fmla="*/ 628487 w 824452"/>
                <a:gd name="connsiteY25" fmla="*/ 3105596 h 3286620"/>
                <a:gd name="connsiteX26" fmla="*/ 396406 w 824452"/>
                <a:gd name="connsiteY26" fmla="*/ 3091671 h 3286620"/>
                <a:gd name="connsiteX27" fmla="*/ 308215 w 824452"/>
                <a:gd name="connsiteY27" fmla="*/ 3286620 h 3286620"/>
                <a:gd name="connsiteX28" fmla="*/ 173608 w 824452"/>
                <a:gd name="connsiteY28" fmla="*/ 3105596 h 3286620"/>
                <a:gd name="connsiteX29" fmla="*/ 280365 w 824452"/>
                <a:gd name="connsiteY29" fmla="*/ 2887440 h 3286620"/>
                <a:gd name="connsiteX30" fmla="*/ 71492 w 824452"/>
                <a:gd name="connsiteY30" fmla="*/ 2172630 h 3286620"/>
                <a:gd name="connsiteX31" fmla="*/ 62209 w 824452"/>
                <a:gd name="connsiteY31" fmla="*/ 2144780 h 3286620"/>
                <a:gd name="connsiteX32" fmla="*/ 57567 w 824452"/>
                <a:gd name="connsiteY32" fmla="*/ 1290721 h 3286620"/>
                <a:gd name="connsiteX33" fmla="*/ 136354 w 824452"/>
                <a:gd name="connsiteY33" fmla="*/ 1128248 h 3286620"/>
                <a:gd name="connsiteX34" fmla="*/ 13939 w 824452"/>
                <a:gd name="connsiteY34" fmla="*/ 866495 h 3286620"/>
                <a:gd name="connsiteX35" fmla="*/ 6252 w 824452"/>
                <a:gd name="connsiteY35" fmla="*/ 609144 h 3286620"/>
                <a:gd name="connsiteX36" fmla="*/ 109190 w 824452"/>
                <a:gd name="connsiteY36" fmla="*/ 533120 h 3286620"/>
                <a:gd name="connsiteX37" fmla="*/ 113953 w 824452"/>
                <a:gd name="connsiteY37" fmla="*/ 496608 h 3286620"/>
                <a:gd name="connsiteX38" fmla="*/ 176541 w 824452"/>
                <a:gd name="connsiteY38" fmla="*/ 488825 h 3286620"/>
                <a:gd name="connsiteX0" fmla="*/ 176541 w 824452"/>
                <a:gd name="connsiteY0" fmla="*/ 488825 h 3286620"/>
                <a:gd name="connsiteX1" fmla="*/ 163165 w 824452"/>
                <a:gd name="connsiteY1" fmla="*/ 420408 h 3286620"/>
                <a:gd name="connsiteX2" fmla="*/ 131833 w 824452"/>
                <a:gd name="connsiteY2" fmla="*/ 418096 h 3286620"/>
                <a:gd name="connsiteX3" fmla="*/ 173487 w 824452"/>
                <a:gd name="connsiteY3" fmla="*/ 328075 h 3286620"/>
                <a:gd name="connsiteX4" fmla="*/ 220524 w 824452"/>
                <a:gd name="connsiteY4" fmla="*/ 60916 h 3286620"/>
                <a:gd name="connsiteX5" fmla="*/ 312856 w 824452"/>
                <a:gd name="connsiteY5" fmla="*/ 18916 h 3286620"/>
                <a:gd name="connsiteX6" fmla="*/ 443411 w 824452"/>
                <a:gd name="connsiteY6" fmla="*/ 27941 h 3286620"/>
                <a:gd name="connsiteX7" fmla="*/ 554841 w 824452"/>
                <a:gd name="connsiteY7" fmla="*/ 165845 h 3286620"/>
                <a:gd name="connsiteX8" fmla="*/ 579090 w 824452"/>
                <a:gd name="connsiteY8" fmla="*/ 342620 h 3286620"/>
                <a:gd name="connsiteX9" fmla="*/ 609920 w 824452"/>
                <a:gd name="connsiteY9" fmla="*/ 390246 h 3286620"/>
                <a:gd name="connsiteX10" fmla="*/ 546931 w 824452"/>
                <a:gd name="connsiteY10" fmla="*/ 397656 h 3286620"/>
                <a:gd name="connsiteX11" fmla="*/ 590234 w 824452"/>
                <a:gd name="connsiteY11" fmla="*/ 458751 h 3286620"/>
                <a:gd name="connsiteX12" fmla="*/ 560059 w 824452"/>
                <a:gd name="connsiteY12" fmla="*/ 472503 h 3286620"/>
                <a:gd name="connsiteX13" fmla="*/ 621896 w 824452"/>
                <a:gd name="connsiteY13" fmla="*/ 513986 h 3286620"/>
                <a:gd name="connsiteX14" fmla="*/ 592156 w 824452"/>
                <a:gd name="connsiteY14" fmla="*/ 532583 h 3286620"/>
                <a:gd name="connsiteX15" fmla="*/ 720473 w 824452"/>
                <a:gd name="connsiteY15" fmla="*/ 571391 h 3286620"/>
                <a:gd name="connsiteX16" fmla="*/ 777528 w 824452"/>
                <a:gd name="connsiteY16" fmla="*/ 761720 h 3286620"/>
                <a:gd name="connsiteX17" fmla="*/ 817214 w 824452"/>
                <a:gd name="connsiteY17" fmla="*/ 920470 h 3286620"/>
                <a:gd name="connsiteX18" fmla="*/ 812452 w 824452"/>
                <a:gd name="connsiteY18" fmla="*/ 1034770 h 3286620"/>
                <a:gd name="connsiteX19" fmla="*/ 795345 w 824452"/>
                <a:gd name="connsiteY19" fmla="*/ 1114597 h 3286620"/>
                <a:gd name="connsiteX20" fmla="*/ 665620 w 824452"/>
                <a:gd name="connsiteY20" fmla="*/ 1183964 h 3286620"/>
                <a:gd name="connsiteX21" fmla="*/ 707394 w 824452"/>
                <a:gd name="connsiteY21" fmla="*/ 1309288 h 3286620"/>
                <a:gd name="connsiteX22" fmla="*/ 688828 w 824452"/>
                <a:gd name="connsiteY22" fmla="*/ 1332496 h 3286620"/>
                <a:gd name="connsiteX23" fmla="*/ 647053 w 824452"/>
                <a:gd name="connsiteY23" fmla="*/ 2191196 h 3286620"/>
                <a:gd name="connsiteX24" fmla="*/ 442822 w 824452"/>
                <a:gd name="connsiteY24" fmla="*/ 2827099 h 3286620"/>
                <a:gd name="connsiteX25" fmla="*/ 628487 w 824452"/>
                <a:gd name="connsiteY25" fmla="*/ 3105596 h 3286620"/>
                <a:gd name="connsiteX26" fmla="*/ 396406 w 824452"/>
                <a:gd name="connsiteY26" fmla="*/ 3091671 h 3286620"/>
                <a:gd name="connsiteX27" fmla="*/ 308215 w 824452"/>
                <a:gd name="connsiteY27" fmla="*/ 3286620 h 3286620"/>
                <a:gd name="connsiteX28" fmla="*/ 173608 w 824452"/>
                <a:gd name="connsiteY28" fmla="*/ 3105596 h 3286620"/>
                <a:gd name="connsiteX29" fmla="*/ 280365 w 824452"/>
                <a:gd name="connsiteY29" fmla="*/ 2887440 h 3286620"/>
                <a:gd name="connsiteX30" fmla="*/ 71492 w 824452"/>
                <a:gd name="connsiteY30" fmla="*/ 2172630 h 3286620"/>
                <a:gd name="connsiteX31" fmla="*/ 62209 w 824452"/>
                <a:gd name="connsiteY31" fmla="*/ 2144780 h 3286620"/>
                <a:gd name="connsiteX32" fmla="*/ 57567 w 824452"/>
                <a:gd name="connsiteY32" fmla="*/ 1290721 h 3286620"/>
                <a:gd name="connsiteX33" fmla="*/ 136354 w 824452"/>
                <a:gd name="connsiteY33" fmla="*/ 1128248 h 3286620"/>
                <a:gd name="connsiteX34" fmla="*/ 13939 w 824452"/>
                <a:gd name="connsiteY34" fmla="*/ 866495 h 3286620"/>
                <a:gd name="connsiteX35" fmla="*/ 6252 w 824452"/>
                <a:gd name="connsiteY35" fmla="*/ 609144 h 3286620"/>
                <a:gd name="connsiteX36" fmla="*/ 109190 w 824452"/>
                <a:gd name="connsiteY36" fmla="*/ 533120 h 3286620"/>
                <a:gd name="connsiteX37" fmla="*/ 113953 w 824452"/>
                <a:gd name="connsiteY37" fmla="*/ 496608 h 3286620"/>
                <a:gd name="connsiteX38" fmla="*/ 176541 w 824452"/>
                <a:gd name="connsiteY38" fmla="*/ 488825 h 3286620"/>
                <a:gd name="connsiteX0" fmla="*/ 176541 w 824452"/>
                <a:gd name="connsiteY0" fmla="*/ 488825 h 3286620"/>
                <a:gd name="connsiteX1" fmla="*/ 163165 w 824452"/>
                <a:gd name="connsiteY1" fmla="*/ 420408 h 3286620"/>
                <a:gd name="connsiteX2" fmla="*/ 131833 w 824452"/>
                <a:gd name="connsiteY2" fmla="*/ 418096 h 3286620"/>
                <a:gd name="connsiteX3" fmla="*/ 173487 w 824452"/>
                <a:gd name="connsiteY3" fmla="*/ 328075 h 3286620"/>
                <a:gd name="connsiteX4" fmla="*/ 220524 w 824452"/>
                <a:gd name="connsiteY4" fmla="*/ 60916 h 3286620"/>
                <a:gd name="connsiteX5" fmla="*/ 312856 w 824452"/>
                <a:gd name="connsiteY5" fmla="*/ 18916 h 3286620"/>
                <a:gd name="connsiteX6" fmla="*/ 443411 w 824452"/>
                <a:gd name="connsiteY6" fmla="*/ 27941 h 3286620"/>
                <a:gd name="connsiteX7" fmla="*/ 554841 w 824452"/>
                <a:gd name="connsiteY7" fmla="*/ 165845 h 3286620"/>
                <a:gd name="connsiteX8" fmla="*/ 579090 w 824452"/>
                <a:gd name="connsiteY8" fmla="*/ 342620 h 3286620"/>
                <a:gd name="connsiteX9" fmla="*/ 609920 w 824452"/>
                <a:gd name="connsiteY9" fmla="*/ 390246 h 3286620"/>
                <a:gd name="connsiteX10" fmla="*/ 546931 w 824452"/>
                <a:gd name="connsiteY10" fmla="*/ 397656 h 3286620"/>
                <a:gd name="connsiteX11" fmla="*/ 590234 w 824452"/>
                <a:gd name="connsiteY11" fmla="*/ 458751 h 3286620"/>
                <a:gd name="connsiteX12" fmla="*/ 560059 w 824452"/>
                <a:gd name="connsiteY12" fmla="*/ 472503 h 3286620"/>
                <a:gd name="connsiteX13" fmla="*/ 621896 w 824452"/>
                <a:gd name="connsiteY13" fmla="*/ 513986 h 3286620"/>
                <a:gd name="connsiteX14" fmla="*/ 592156 w 824452"/>
                <a:gd name="connsiteY14" fmla="*/ 532583 h 3286620"/>
                <a:gd name="connsiteX15" fmla="*/ 734464 w 824452"/>
                <a:gd name="connsiteY15" fmla="*/ 596905 h 3286620"/>
                <a:gd name="connsiteX16" fmla="*/ 777528 w 824452"/>
                <a:gd name="connsiteY16" fmla="*/ 761720 h 3286620"/>
                <a:gd name="connsiteX17" fmla="*/ 817214 w 824452"/>
                <a:gd name="connsiteY17" fmla="*/ 920470 h 3286620"/>
                <a:gd name="connsiteX18" fmla="*/ 812452 w 824452"/>
                <a:gd name="connsiteY18" fmla="*/ 1034770 h 3286620"/>
                <a:gd name="connsiteX19" fmla="*/ 795345 w 824452"/>
                <a:gd name="connsiteY19" fmla="*/ 1114597 h 3286620"/>
                <a:gd name="connsiteX20" fmla="*/ 665620 w 824452"/>
                <a:gd name="connsiteY20" fmla="*/ 1183964 h 3286620"/>
                <a:gd name="connsiteX21" fmla="*/ 707394 w 824452"/>
                <a:gd name="connsiteY21" fmla="*/ 1309288 h 3286620"/>
                <a:gd name="connsiteX22" fmla="*/ 688828 w 824452"/>
                <a:gd name="connsiteY22" fmla="*/ 1332496 h 3286620"/>
                <a:gd name="connsiteX23" fmla="*/ 647053 w 824452"/>
                <a:gd name="connsiteY23" fmla="*/ 2191196 h 3286620"/>
                <a:gd name="connsiteX24" fmla="*/ 442822 w 824452"/>
                <a:gd name="connsiteY24" fmla="*/ 2827099 h 3286620"/>
                <a:gd name="connsiteX25" fmla="*/ 628487 w 824452"/>
                <a:gd name="connsiteY25" fmla="*/ 3105596 h 3286620"/>
                <a:gd name="connsiteX26" fmla="*/ 396406 w 824452"/>
                <a:gd name="connsiteY26" fmla="*/ 3091671 h 3286620"/>
                <a:gd name="connsiteX27" fmla="*/ 308215 w 824452"/>
                <a:gd name="connsiteY27" fmla="*/ 3286620 h 3286620"/>
                <a:gd name="connsiteX28" fmla="*/ 173608 w 824452"/>
                <a:gd name="connsiteY28" fmla="*/ 3105596 h 3286620"/>
                <a:gd name="connsiteX29" fmla="*/ 280365 w 824452"/>
                <a:gd name="connsiteY29" fmla="*/ 2887440 h 3286620"/>
                <a:gd name="connsiteX30" fmla="*/ 71492 w 824452"/>
                <a:gd name="connsiteY30" fmla="*/ 2172630 h 3286620"/>
                <a:gd name="connsiteX31" fmla="*/ 62209 w 824452"/>
                <a:gd name="connsiteY31" fmla="*/ 2144780 h 3286620"/>
                <a:gd name="connsiteX32" fmla="*/ 57567 w 824452"/>
                <a:gd name="connsiteY32" fmla="*/ 1290721 h 3286620"/>
                <a:gd name="connsiteX33" fmla="*/ 136354 w 824452"/>
                <a:gd name="connsiteY33" fmla="*/ 1128248 h 3286620"/>
                <a:gd name="connsiteX34" fmla="*/ 13939 w 824452"/>
                <a:gd name="connsiteY34" fmla="*/ 866495 h 3286620"/>
                <a:gd name="connsiteX35" fmla="*/ 6252 w 824452"/>
                <a:gd name="connsiteY35" fmla="*/ 609144 h 3286620"/>
                <a:gd name="connsiteX36" fmla="*/ 109190 w 824452"/>
                <a:gd name="connsiteY36" fmla="*/ 533120 h 3286620"/>
                <a:gd name="connsiteX37" fmla="*/ 113953 w 824452"/>
                <a:gd name="connsiteY37" fmla="*/ 496608 h 3286620"/>
                <a:gd name="connsiteX38" fmla="*/ 176541 w 824452"/>
                <a:gd name="connsiteY38" fmla="*/ 488825 h 3286620"/>
                <a:gd name="connsiteX0" fmla="*/ 176541 w 824452"/>
                <a:gd name="connsiteY0" fmla="*/ 488825 h 3286620"/>
                <a:gd name="connsiteX1" fmla="*/ 163165 w 824452"/>
                <a:gd name="connsiteY1" fmla="*/ 420408 h 3286620"/>
                <a:gd name="connsiteX2" fmla="*/ 131833 w 824452"/>
                <a:gd name="connsiteY2" fmla="*/ 418096 h 3286620"/>
                <a:gd name="connsiteX3" fmla="*/ 173487 w 824452"/>
                <a:gd name="connsiteY3" fmla="*/ 328075 h 3286620"/>
                <a:gd name="connsiteX4" fmla="*/ 220524 w 824452"/>
                <a:gd name="connsiteY4" fmla="*/ 60916 h 3286620"/>
                <a:gd name="connsiteX5" fmla="*/ 312856 w 824452"/>
                <a:gd name="connsiteY5" fmla="*/ 18916 h 3286620"/>
                <a:gd name="connsiteX6" fmla="*/ 443411 w 824452"/>
                <a:gd name="connsiteY6" fmla="*/ 27941 h 3286620"/>
                <a:gd name="connsiteX7" fmla="*/ 554841 w 824452"/>
                <a:gd name="connsiteY7" fmla="*/ 165845 h 3286620"/>
                <a:gd name="connsiteX8" fmla="*/ 579090 w 824452"/>
                <a:gd name="connsiteY8" fmla="*/ 342620 h 3286620"/>
                <a:gd name="connsiteX9" fmla="*/ 609920 w 824452"/>
                <a:gd name="connsiteY9" fmla="*/ 390246 h 3286620"/>
                <a:gd name="connsiteX10" fmla="*/ 544462 w 824452"/>
                <a:gd name="connsiteY10" fmla="*/ 402594 h 3286620"/>
                <a:gd name="connsiteX11" fmla="*/ 590234 w 824452"/>
                <a:gd name="connsiteY11" fmla="*/ 458751 h 3286620"/>
                <a:gd name="connsiteX12" fmla="*/ 560059 w 824452"/>
                <a:gd name="connsiteY12" fmla="*/ 472503 h 3286620"/>
                <a:gd name="connsiteX13" fmla="*/ 621896 w 824452"/>
                <a:gd name="connsiteY13" fmla="*/ 513986 h 3286620"/>
                <a:gd name="connsiteX14" fmla="*/ 592156 w 824452"/>
                <a:gd name="connsiteY14" fmla="*/ 532583 h 3286620"/>
                <a:gd name="connsiteX15" fmla="*/ 734464 w 824452"/>
                <a:gd name="connsiteY15" fmla="*/ 596905 h 3286620"/>
                <a:gd name="connsiteX16" fmla="*/ 777528 w 824452"/>
                <a:gd name="connsiteY16" fmla="*/ 761720 h 3286620"/>
                <a:gd name="connsiteX17" fmla="*/ 817214 w 824452"/>
                <a:gd name="connsiteY17" fmla="*/ 920470 h 3286620"/>
                <a:gd name="connsiteX18" fmla="*/ 812452 w 824452"/>
                <a:gd name="connsiteY18" fmla="*/ 1034770 h 3286620"/>
                <a:gd name="connsiteX19" fmla="*/ 795345 w 824452"/>
                <a:gd name="connsiteY19" fmla="*/ 1114597 h 3286620"/>
                <a:gd name="connsiteX20" fmla="*/ 665620 w 824452"/>
                <a:gd name="connsiteY20" fmla="*/ 1183964 h 3286620"/>
                <a:gd name="connsiteX21" fmla="*/ 707394 w 824452"/>
                <a:gd name="connsiteY21" fmla="*/ 1309288 h 3286620"/>
                <a:gd name="connsiteX22" fmla="*/ 688828 w 824452"/>
                <a:gd name="connsiteY22" fmla="*/ 1332496 h 3286620"/>
                <a:gd name="connsiteX23" fmla="*/ 647053 w 824452"/>
                <a:gd name="connsiteY23" fmla="*/ 2191196 h 3286620"/>
                <a:gd name="connsiteX24" fmla="*/ 442822 w 824452"/>
                <a:gd name="connsiteY24" fmla="*/ 2827099 h 3286620"/>
                <a:gd name="connsiteX25" fmla="*/ 628487 w 824452"/>
                <a:gd name="connsiteY25" fmla="*/ 3105596 h 3286620"/>
                <a:gd name="connsiteX26" fmla="*/ 396406 w 824452"/>
                <a:gd name="connsiteY26" fmla="*/ 3091671 h 3286620"/>
                <a:gd name="connsiteX27" fmla="*/ 308215 w 824452"/>
                <a:gd name="connsiteY27" fmla="*/ 3286620 h 3286620"/>
                <a:gd name="connsiteX28" fmla="*/ 173608 w 824452"/>
                <a:gd name="connsiteY28" fmla="*/ 3105596 h 3286620"/>
                <a:gd name="connsiteX29" fmla="*/ 280365 w 824452"/>
                <a:gd name="connsiteY29" fmla="*/ 2887440 h 3286620"/>
                <a:gd name="connsiteX30" fmla="*/ 71492 w 824452"/>
                <a:gd name="connsiteY30" fmla="*/ 2172630 h 3286620"/>
                <a:gd name="connsiteX31" fmla="*/ 62209 w 824452"/>
                <a:gd name="connsiteY31" fmla="*/ 2144780 h 3286620"/>
                <a:gd name="connsiteX32" fmla="*/ 57567 w 824452"/>
                <a:gd name="connsiteY32" fmla="*/ 1290721 h 3286620"/>
                <a:gd name="connsiteX33" fmla="*/ 136354 w 824452"/>
                <a:gd name="connsiteY33" fmla="*/ 1128248 h 3286620"/>
                <a:gd name="connsiteX34" fmla="*/ 13939 w 824452"/>
                <a:gd name="connsiteY34" fmla="*/ 866495 h 3286620"/>
                <a:gd name="connsiteX35" fmla="*/ 6252 w 824452"/>
                <a:gd name="connsiteY35" fmla="*/ 609144 h 3286620"/>
                <a:gd name="connsiteX36" fmla="*/ 109190 w 824452"/>
                <a:gd name="connsiteY36" fmla="*/ 533120 h 3286620"/>
                <a:gd name="connsiteX37" fmla="*/ 113953 w 824452"/>
                <a:gd name="connsiteY37" fmla="*/ 496608 h 3286620"/>
                <a:gd name="connsiteX38" fmla="*/ 176541 w 824452"/>
                <a:gd name="connsiteY38" fmla="*/ 488825 h 3286620"/>
                <a:gd name="connsiteX0" fmla="*/ 176541 w 824452"/>
                <a:gd name="connsiteY0" fmla="*/ 488825 h 3286620"/>
                <a:gd name="connsiteX1" fmla="*/ 163165 w 824452"/>
                <a:gd name="connsiteY1" fmla="*/ 420408 h 3286620"/>
                <a:gd name="connsiteX2" fmla="*/ 131833 w 824452"/>
                <a:gd name="connsiteY2" fmla="*/ 418096 h 3286620"/>
                <a:gd name="connsiteX3" fmla="*/ 173487 w 824452"/>
                <a:gd name="connsiteY3" fmla="*/ 328075 h 3286620"/>
                <a:gd name="connsiteX4" fmla="*/ 220524 w 824452"/>
                <a:gd name="connsiteY4" fmla="*/ 60916 h 3286620"/>
                <a:gd name="connsiteX5" fmla="*/ 312856 w 824452"/>
                <a:gd name="connsiteY5" fmla="*/ 18916 h 3286620"/>
                <a:gd name="connsiteX6" fmla="*/ 443411 w 824452"/>
                <a:gd name="connsiteY6" fmla="*/ 27941 h 3286620"/>
                <a:gd name="connsiteX7" fmla="*/ 554841 w 824452"/>
                <a:gd name="connsiteY7" fmla="*/ 165845 h 3286620"/>
                <a:gd name="connsiteX8" fmla="*/ 579090 w 824452"/>
                <a:gd name="connsiteY8" fmla="*/ 342620 h 3286620"/>
                <a:gd name="connsiteX9" fmla="*/ 609920 w 824452"/>
                <a:gd name="connsiteY9" fmla="*/ 390246 h 3286620"/>
                <a:gd name="connsiteX10" fmla="*/ 577342 w 824452"/>
                <a:gd name="connsiteY10" fmla="*/ 423945 h 3286620"/>
                <a:gd name="connsiteX11" fmla="*/ 544462 w 824452"/>
                <a:gd name="connsiteY11" fmla="*/ 402594 h 3286620"/>
                <a:gd name="connsiteX12" fmla="*/ 590234 w 824452"/>
                <a:gd name="connsiteY12" fmla="*/ 458751 h 3286620"/>
                <a:gd name="connsiteX13" fmla="*/ 560059 w 824452"/>
                <a:gd name="connsiteY13" fmla="*/ 472503 h 3286620"/>
                <a:gd name="connsiteX14" fmla="*/ 621896 w 824452"/>
                <a:gd name="connsiteY14" fmla="*/ 513986 h 3286620"/>
                <a:gd name="connsiteX15" fmla="*/ 592156 w 824452"/>
                <a:gd name="connsiteY15" fmla="*/ 532583 h 3286620"/>
                <a:gd name="connsiteX16" fmla="*/ 734464 w 824452"/>
                <a:gd name="connsiteY16" fmla="*/ 596905 h 3286620"/>
                <a:gd name="connsiteX17" fmla="*/ 777528 w 824452"/>
                <a:gd name="connsiteY17" fmla="*/ 761720 h 3286620"/>
                <a:gd name="connsiteX18" fmla="*/ 817214 w 824452"/>
                <a:gd name="connsiteY18" fmla="*/ 920470 h 3286620"/>
                <a:gd name="connsiteX19" fmla="*/ 812452 w 824452"/>
                <a:gd name="connsiteY19" fmla="*/ 1034770 h 3286620"/>
                <a:gd name="connsiteX20" fmla="*/ 795345 w 824452"/>
                <a:gd name="connsiteY20" fmla="*/ 1114597 h 3286620"/>
                <a:gd name="connsiteX21" fmla="*/ 665620 w 824452"/>
                <a:gd name="connsiteY21" fmla="*/ 1183964 h 3286620"/>
                <a:gd name="connsiteX22" fmla="*/ 707394 w 824452"/>
                <a:gd name="connsiteY22" fmla="*/ 1309288 h 3286620"/>
                <a:gd name="connsiteX23" fmla="*/ 688828 w 824452"/>
                <a:gd name="connsiteY23" fmla="*/ 1332496 h 3286620"/>
                <a:gd name="connsiteX24" fmla="*/ 647053 w 824452"/>
                <a:gd name="connsiteY24" fmla="*/ 2191196 h 3286620"/>
                <a:gd name="connsiteX25" fmla="*/ 442822 w 824452"/>
                <a:gd name="connsiteY25" fmla="*/ 2827099 h 3286620"/>
                <a:gd name="connsiteX26" fmla="*/ 628487 w 824452"/>
                <a:gd name="connsiteY26" fmla="*/ 3105596 h 3286620"/>
                <a:gd name="connsiteX27" fmla="*/ 396406 w 824452"/>
                <a:gd name="connsiteY27" fmla="*/ 3091671 h 3286620"/>
                <a:gd name="connsiteX28" fmla="*/ 308215 w 824452"/>
                <a:gd name="connsiteY28" fmla="*/ 3286620 h 3286620"/>
                <a:gd name="connsiteX29" fmla="*/ 173608 w 824452"/>
                <a:gd name="connsiteY29" fmla="*/ 3105596 h 3286620"/>
                <a:gd name="connsiteX30" fmla="*/ 280365 w 824452"/>
                <a:gd name="connsiteY30" fmla="*/ 2887440 h 3286620"/>
                <a:gd name="connsiteX31" fmla="*/ 71492 w 824452"/>
                <a:gd name="connsiteY31" fmla="*/ 2172630 h 3286620"/>
                <a:gd name="connsiteX32" fmla="*/ 62209 w 824452"/>
                <a:gd name="connsiteY32" fmla="*/ 2144780 h 3286620"/>
                <a:gd name="connsiteX33" fmla="*/ 57567 w 824452"/>
                <a:gd name="connsiteY33" fmla="*/ 1290721 h 3286620"/>
                <a:gd name="connsiteX34" fmla="*/ 136354 w 824452"/>
                <a:gd name="connsiteY34" fmla="*/ 1128248 h 3286620"/>
                <a:gd name="connsiteX35" fmla="*/ 13939 w 824452"/>
                <a:gd name="connsiteY35" fmla="*/ 866495 h 3286620"/>
                <a:gd name="connsiteX36" fmla="*/ 6252 w 824452"/>
                <a:gd name="connsiteY36" fmla="*/ 609144 h 3286620"/>
                <a:gd name="connsiteX37" fmla="*/ 109190 w 824452"/>
                <a:gd name="connsiteY37" fmla="*/ 533120 h 3286620"/>
                <a:gd name="connsiteX38" fmla="*/ 113953 w 824452"/>
                <a:gd name="connsiteY38" fmla="*/ 496608 h 3286620"/>
                <a:gd name="connsiteX39" fmla="*/ 176541 w 824452"/>
                <a:gd name="connsiteY39" fmla="*/ 488825 h 3286620"/>
                <a:gd name="connsiteX0" fmla="*/ 176541 w 824452"/>
                <a:gd name="connsiteY0" fmla="*/ 488825 h 3286620"/>
                <a:gd name="connsiteX1" fmla="*/ 163165 w 824452"/>
                <a:gd name="connsiteY1" fmla="*/ 420408 h 3286620"/>
                <a:gd name="connsiteX2" fmla="*/ 131833 w 824452"/>
                <a:gd name="connsiteY2" fmla="*/ 418096 h 3286620"/>
                <a:gd name="connsiteX3" fmla="*/ 173487 w 824452"/>
                <a:gd name="connsiteY3" fmla="*/ 328075 h 3286620"/>
                <a:gd name="connsiteX4" fmla="*/ 220524 w 824452"/>
                <a:gd name="connsiteY4" fmla="*/ 60916 h 3286620"/>
                <a:gd name="connsiteX5" fmla="*/ 312856 w 824452"/>
                <a:gd name="connsiteY5" fmla="*/ 18916 h 3286620"/>
                <a:gd name="connsiteX6" fmla="*/ 443411 w 824452"/>
                <a:gd name="connsiteY6" fmla="*/ 27941 h 3286620"/>
                <a:gd name="connsiteX7" fmla="*/ 554841 w 824452"/>
                <a:gd name="connsiteY7" fmla="*/ 165845 h 3286620"/>
                <a:gd name="connsiteX8" fmla="*/ 579090 w 824452"/>
                <a:gd name="connsiteY8" fmla="*/ 342620 h 3286620"/>
                <a:gd name="connsiteX9" fmla="*/ 609920 w 824452"/>
                <a:gd name="connsiteY9" fmla="*/ 390246 h 3286620"/>
                <a:gd name="connsiteX10" fmla="*/ 569935 w 824452"/>
                <a:gd name="connsiteY10" fmla="*/ 385263 h 3286620"/>
                <a:gd name="connsiteX11" fmla="*/ 577342 w 824452"/>
                <a:gd name="connsiteY11" fmla="*/ 423945 h 3286620"/>
                <a:gd name="connsiteX12" fmla="*/ 544462 w 824452"/>
                <a:gd name="connsiteY12" fmla="*/ 402594 h 3286620"/>
                <a:gd name="connsiteX13" fmla="*/ 590234 w 824452"/>
                <a:gd name="connsiteY13" fmla="*/ 458751 h 3286620"/>
                <a:gd name="connsiteX14" fmla="*/ 560059 w 824452"/>
                <a:gd name="connsiteY14" fmla="*/ 472503 h 3286620"/>
                <a:gd name="connsiteX15" fmla="*/ 621896 w 824452"/>
                <a:gd name="connsiteY15" fmla="*/ 513986 h 3286620"/>
                <a:gd name="connsiteX16" fmla="*/ 592156 w 824452"/>
                <a:gd name="connsiteY16" fmla="*/ 532583 h 3286620"/>
                <a:gd name="connsiteX17" fmla="*/ 734464 w 824452"/>
                <a:gd name="connsiteY17" fmla="*/ 596905 h 3286620"/>
                <a:gd name="connsiteX18" fmla="*/ 777528 w 824452"/>
                <a:gd name="connsiteY18" fmla="*/ 761720 h 3286620"/>
                <a:gd name="connsiteX19" fmla="*/ 817214 w 824452"/>
                <a:gd name="connsiteY19" fmla="*/ 920470 h 3286620"/>
                <a:gd name="connsiteX20" fmla="*/ 812452 w 824452"/>
                <a:gd name="connsiteY20" fmla="*/ 1034770 h 3286620"/>
                <a:gd name="connsiteX21" fmla="*/ 795345 w 824452"/>
                <a:gd name="connsiteY21" fmla="*/ 1114597 h 3286620"/>
                <a:gd name="connsiteX22" fmla="*/ 665620 w 824452"/>
                <a:gd name="connsiteY22" fmla="*/ 1183964 h 3286620"/>
                <a:gd name="connsiteX23" fmla="*/ 707394 w 824452"/>
                <a:gd name="connsiteY23" fmla="*/ 1309288 h 3286620"/>
                <a:gd name="connsiteX24" fmla="*/ 688828 w 824452"/>
                <a:gd name="connsiteY24" fmla="*/ 1332496 h 3286620"/>
                <a:gd name="connsiteX25" fmla="*/ 647053 w 824452"/>
                <a:gd name="connsiteY25" fmla="*/ 2191196 h 3286620"/>
                <a:gd name="connsiteX26" fmla="*/ 442822 w 824452"/>
                <a:gd name="connsiteY26" fmla="*/ 2827099 h 3286620"/>
                <a:gd name="connsiteX27" fmla="*/ 628487 w 824452"/>
                <a:gd name="connsiteY27" fmla="*/ 3105596 h 3286620"/>
                <a:gd name="connsiteX28" fmla="*/ 396406 w 824452"/>
                <a:gd name="connsiteY28" fmla="*/ 3091671 h 3286620"/>
                <a:gd name="connsiteX29" fmla="*/ 308215 w 824452"/>
                <a:gd name="connsiteY29" fmla="*/ 3286620 h 3286620"/>
                <a:gd name="connsiteX30" fmla="*/ 173608 w 824452"/>
                <a:gd name="connsiteY30" fmla="*/ 3105596 h 3286620"/>
                <a:gd name="connsiteX31" fmla="*/ 280365 w 824452"/>
                <a:gd name="connsiteY31" fmla="*/ 2887440 h 3286620"/>
                <a:gd name="connsiteX32" fmla="*/ 71492 w 824452"/>
                <a:gd name="connsiteY32" fmla="*/ 2172630 h 3286620"/>
                <a:gd name="connsiteX33" fmla="*/ 62209 w 824452"/>
                <a:gd name="connsiteY33" fmla="*/ 2144780 h 3286620"/>
                <a:gd name="connsiteX34" fmla="*/ 57567 w 824452"/>
                <a:gd name="connsiteY34" fmla="*/ 1290721 h 3286620"/>
                <a:gd name="connsiteX35" fmla="*/ 136354 w 824452"/>
                <a:gd name="connsiteY35" fmla="*/ 1128248 h 3286620"/>
                <a:gd name="connsiteX36" fmla="*/ 13939 w 824452"/>
                <a:gd name="connsiteY36" fmla="*/ 866495 h 3286620"/>
                <a:gd name="connsiteX37" fmla="*/ 6252 w 824452"/>
                <a:gd name="connsiteY37" fmla="*/ 609144 h 3286620"/>
                <a:gd name="connsiteX38" fmla="*/ 109190 w 824452"/>
                <a:gd name="connsiteY38" fmla="*/ 533120 h 3286620"/>
                <a:gd name="connsiteX39" fmla="*/ 113953 w 824452"/>
                <a:gd name="connsiteY39" fmla="*/ 496608 h 3286620"/>
                <a:gd name="connsiteX40" fmla="*/ 176541 w 824452"/>
                <a:gd name="connsiteY40" fmla="*/ 488825 h 3286620"/>
                <a:gd name="connsiteX0" fmla="*/ 176541 w 824452"/>
                <a:gd name="connsiteY0" fmla="*/ 488825 h 3286620"/>
                <a:gd name="connsiteX1" fmla="*/ 163165 w 824452"/>
                <a:gd name="connsiteY1" fmla="*/ 420408 h 3286620"/>
                <a:gd name="connsiteX2" fmla="*/ 138417 w 824452"/>
                <a:gd name="connsiteY2" fmla="*/ 424680 h 3286620"/>
                <a:gd name="connsiteX3" fmla="*/ 173487 w 824452"/>
                <a:gd name="connsiteY3" fmla="*/ 328075 h 3286620"/>
                <a:gd name="connsiteX4" fmla="*/ 220524 w 824452"/>
                <a:gd name="connsiteY4" fmla="*/ 60916 h 3286620"/>
                <a:gd name="connsiteX5" fmla="*/ 312856 w 824452"/>
                <a:gd name="connsiteY5" fmla="*/ 18916 h 3286620"/>
                <a:gd name="connsiteX6" fmla="*/ 443411 w 824452"/>
                <a:gd name="connsiteY6" fmla="*/ 27941 h 3286620"/>
                <a:gd name="connsiteX7" fmla="*/ 554841 w 824452"/>
                <a:gd name="connsiteY7" fmla="*/ 165845 h 3286620"/>
                <a:gd name="connsiteX8" fmla="*/ 579090 w 824452"/>
                <a:gd name="connsiteY8" fmla="*/ 342620 h 3286620"/>
                <a:gd name="connsiteX9" fmla="*/ 609920 w 824452"/>
                <a:gd name="connsiteY9" fmla="*/ 390246 h 3286620"/>
                <a:gd name="connsiteX10" fmla="*/ 569935 w 824452"/>
                <a:gd name="connsiteY10" fmla="*/ 385263 h 3286620"/>
                <a:gd name="connsiteX11" fmla="*/ 577342 w 824452"/>
                <a:gd name="connsiteY11" fmla="*/ 423945 h 3286620"/>
                <a:gd name="connsiteX12" fmla="*/ 544462 w 824452"/>
                <a:gd name="connsiteY12" fmla="*/ 402594 h 3286620"/>
                <a:gd name="connsiteX13" fmla="*/ 590234 w 824452"/>
                <a:gd name="connsiteY13" fmla="*/ 458751 h 3286620"/>
                <a:gd name="connsiteX14" fmla="*/ 560059 w 824452"/>
                <a:gd name="connsiteY14" fmla="*/ 472503 h 3286620"/>
                <a:gd name="connsiteX15" fmla="*/ 621896 w 824452"/>
                <a:gd name="connsiteY15" fmla="*/ 513986 h 3286620"/>
                <a:gd name="connsiteX16" fmla="*/ 592156 w 824452"/>
                <a:gd name="connsiteY16" fmla="*/ 532583 h 3286620"/>
                <a:gd name="connsiteX17" fmla="*/ 734464 w 824452"/>
                <a:gd name="connsiteY17" fmla="*/ 596905 h 3286620"/>
                <a:gd name="connsiteX18" fmla="*/ 777528 w 824452"/>
                <a:gd name="connsiteY18" fmla="*/ 761720 h 3286620"/>
                <a:gd name="connsiteX19" fmla="*/ 817214 w 824452"/>
                <a:gd name="connsiteY19" fmla="*/ 920470 h 3286620"/>
                <a:gd name="connsiteX20" fmla="*/ 812452 w 824452"/>
                <a:gd name="connsiteY20" fmla="*/ 1034770 h 3286620"/>
                <a:gd name="connsiteX21" fmla="*/ 795345 w 824452"/>
                <a:gd name="connsiteY21" fmla="*/ 1114597 h 3286620"/>
                <a:gd name="connsiteX22" fmla="*/ 665620 w 824452"/>
                <a:gd name="connsiteY22" fmla="*/ 1183964 h 3286620"/>
                <a:gd name="connsiteX23" fmla="*/ 707394 w 824452"/>
                <a:gd name="connsiteY23" fmla="*/ 1309288 h 3286620"/>
                <a:gd name="connsiteX24" fmla="*/ 688828 w 824452"/>
                <a:gd name="connsiteY24" fmla="*/ 1332496 h 3286620"/>
                <a:gd name="connsiteX25" fmla="*/ 647053 w 824452"/>
                <a:gd name="connsiteY25" fmla="*/ 2191196 h 3286620"/>
                <a:gd name="connsiteX26" fmla="*/ 442822 w 824452"/>
                <a:gd name="connsiteY26" fmla="*/ 2827099 h 3286620"/>
                <a:gd name="connsiteX27" fmla="*/ 628487 w 824452"/>
                <a:gd name="connsiteY27" fmla="*/ 3105596 h 3286620"/>
                <a:gd name="connsiteX28" fmla="*/ 396406 w 824452"/>
                <a:gd name="connsiteY28" fmla="*/ 3091671 h 3286620"/>
                <a:gd name="connsiteX29" fmla="*/ 308215 w 824452"/>
                <a:gd name="connsiteY29" fmla="*/ 3286620 h 3286620"/>
                <a:gd name="connsiteX30" fmla="*/ 173608 w 824452"/>
                <a:gd name="connsiteY30" fmla="*/ 3105596 h 3286620"/>
                <a:gd name="connsiteX31" fmla="*/ 280365 w 824452"/>
                <a:gd name="connsiteY31" fmla="*/ 2887440 h 3286620"/>
                <a:gd name="connsiteX32" fmla="*/ 71492 w 824452"/>
                <a:gd name="connsiteY32" fmla="*/ 2172630 h 3286620"/>
                <a:gd name="connsiteX33" fmla="*/ 62209 w 824452"/>
                <a:gd name="connsiteY33" fmla="*/ 2144780 h 3286620"/>
                <a:gd name="connsiteX34" fmla="*/ 57567 w 824452"/>
                <a:gd name="connsiteY34" fmla="*/ 1290721 h 3286620"/>
                <a:gd name="connsiteX35" fmla="*/ 136354 w 824452"/>
                <a:gd name="connsiteY35" fmla="*/ 1128248 h 3286620"/>
                <a:gd name="connsiteX36" fmla="*/ 13939 w 824452"/>
                <a:gd name="connsiteY36" fmla="*/ 866495 h 3286620"/>
                <a:gd name="connsiteX37" fmla="*/ 6252 w 824452"/>
                <a:gd name="connsiteY37" fmla="*/ 609144 h 3286620"/>
                <a:gd name="connsiteX38" fmla="*/ 109190 w 824452"/>
                <a:gd name="connsiteY38" fmla="*/ 533120 h 3286620"/>
                <a:gd name="connsiteX39" fmla="*/ 113953 w 824452"/>
                <a:gd name="connsiteY39" fmla="*/ 496608 h 3286620"/>
                <a:gd name="connsiteX40" fmla="*/ 176541 w 824452"/>
                <a:gd name="connsiteY40" fmla="*/ 488825 h 3286620"/>
                <a:gd name="connsiteX0" fmla="*/ 176541 w 824452"/>
                <a:gd name="connsiteY0" fmla="*/ 488825 h 3286620"/>
                <a:gd name="connsiteX1" fmla="*/ 163165 w 824452"/>
                <a:gd name="connsiteY1" fmla="*/ 420408 h 3286620"/>
                <a:gd name="connsiteX2" fmla="*/ 138417 w 824452"/>
                <a:gd name="connsiteY2" fmla="*/ 424680 h 3286620"/>
                <a:gd name="connsiteX3" fmla="*/ 173487 w 824452"/>
                <a:gd name="connsiteY3" fmla="*/ 328075 h 3286620"/>
                <a:gd name="connsiteX4" fmla="*/ 220524 w 824452"/>
                <a:gd name="connsiteY4" fmla="*/ 60916 h 3286620"/>
                <a:gd name="connsiteX5" fmla="*/ 312856 w 824452"/>
                <a:gd name="connsiteY5" fmla="*/ 18916 h 3286620"/>
                <a:gd name="connsiteX6" fmla="*/ 443411 w 824452"/>
                <a:gd name="connsiteY6" fmla="*/ 27941 h 3286620"/>
                <a:gd name="connsiteX7" fmla="*/ 554841 w 824452"/>
                <a:gd name="connsiteY7" fmla="*/ 165845 h 3286620"/>
                <a:gd name="connsiteX8" fmla="*/ 579090 w 824452"/>
                <a:gd name="connsiteY8" fmla="*/ 342620 h 3286620"/>
                <a:gd name="connsiteX9" fmla="*/ 609920 w 824452"/>
                <a:gd name="connsiteY9" fmla="*/ 390246 h 3286620"/>
                <a:gd name="connsiteX10" fmla="*/ 569935 w 824452"/>
                <a:gd name="connsiteY10" fmla="*/ 385263 h 3286620"/>
                <a:gd name="connsiteX11" fmla="*/ 577342 w 824452"/>
                <a:gd name="connsiteY11" fmla="*/ 423945 h 3286620"/>
                <a:gd name="connsiteX12" fmla="*/ 544462 w 824452"/>
                <a:gd name="connsiteY12" fmla="*/ 402594 h 3286620"/>
                <a:gd name="connsiteX13" fmla="*/ 590234 w 824452"/>
                <a:gd name="connsiteY13" fmla="*/ 458751 h 3286620"/>
                <a:gd name="connsiteX14" fmla="*/ 560059 w 824452"/>
                <a:gd name="connsiteY14" fmla="*/ 472503 h 3286620"/>
                <a:gd name="connsiteX15" fmla="*/ 621896 w 824452"/>
                <a:gd name="connsiteY15" fmla="*/ 513986 h 3286620"/>
                <a:gd name="connsiteX16" fmla="*/ 592156 w 824452"/>
                <a:gd name="connsiteY16" fmla="*/ 532583 h 3286620"/>
                <a:gd name="connsiteX17" fmla="*/ 734464 w 824452"/>
                <a:gd name="connsiteY17" fmla="*/ 596905 h 3286620"/>
                <a:gd name="connsiteX18" fmla="*/ 777528 w 824452"/>
                <a:gd name="connsiteY18" fmla="*/ 761720 h 3286620"/>
                <a:gd name="connsiteX19" fmla="*/ 817214 w 824452"/>
                <a:gd name="connsiteY19" fmla="*/ 920470 h 3286620"/>
                <a:gd name="connsiteX20" fmla="*/ 812452 w 824452"/>
                <a:gd name="connsiteY20" fmla="*/ 1034770 h 3286620"/>
                <a:gd name="connsiteX21" fmla="*/ 795345 w 824452"/>
                <a:gd name="connsiteY21" fmla="*/ 1114597 h 3286620"/>
                <a:gd name="connsiteX22" fmla="*/ 665620 w 824452"/>
                <a:gd name="connsiteY22" fmla="*/ 1183964 h 3286620"/>
                <a:gd name="connsiteX23" fmla="*/ 707394 w 824452"/>
                <a:gd name="connsiteY23" fmla="*/ 1309288 h 3286620"/>
                <a:gd name="connsiteX24" fmla="*/ 688828 w 824452"/>
                <a:gd name="connsiteY24" fmla="*/ 1332496 h 3286620"/>
                <a:gd name="connsiteX25" fmla="*/ 647053 w 824452"/>
                <a:gd name="connsiteY25" fmla="*/ 2191196 h 3286620"/>
                <a:gd name="connsiteX26" fmla="*/ 442822 w 824452"/>
                <a:gd name="connsiteY26" fmla="*/ 2827099 h 3286620"/>
                <a:gd name="connsiteX27" fmla="*/ 628487 w 824452"/>
                <a:gd name="connsiteY27" fmla="*/ 3105596 h 3286620"/>
                <a:gd name="connsiteX28" fmla="*/ 396406 w 824452"/>
                <a:gd name="connsiteY28" fmla="*/ 3091671 h 3286620"/>
                <a:gd name="connsiteX29" fmla="*/ 308215 w 824452"/>
                <a:gd name="connsiteY29" fmla="*/ 3286620 h 3286620"/>
                <a:gd name="connsiteX30" fmla="*/ 173608 w 824452"/>
                <a:gd name="connsiteY30" fmla="*/ 3105596 h 3286620"/>
                <a:gd name="connsiteX31" fmla="*/ 280365 w 824452"/>
                <a:gd name="connsiteY31" fmla="*/ 2887440 h 3286620"/>
                <a:gd name="connsiteX32" fmla="*/ 71492 w 824452"/>
                <a:gd name="connsiteY32" fmla="*/ 2172630 h 3286620"/>
                <a:gd name="connsiteX33" fmla="*/ 62209 w 824452"/>
                <a:gd name="connsiteY33" fmla="*/ 2144780 h 3286620"/>
                <a:gd name="connsiteX34" fmla="*/ 106948 w 824452"/>
                <a:gd name="connsiteY34" fmla="*/ 1258624 h 3286620"/>
                <a:gd name="connsiteX35" fmla="*/ 136354 w 824452"/>
                <a:gd name="connsiteY35" fmla="*/ 1128248 h 3286620"/>
                <a:gd name="connsiteX36" fmla="*/ 13939 w 824452"/>
                <a:gd name="connsiteY36" fmla="*/ 866495 h 3286620"/>
                <a:gd name="connsiteX37" fmla="*/ 6252 w 824452"/>
                <a:gd name="connsiteY37" fmla="*/ 609144 h 3286620"/>
                <a:gd name="connsiteX38" fmla="*/ 109190 w 824452"/>
                <a:gd name="connsiteY38" fmla="*/ 533120 h 3286620"/>
                <a:gd name="connsiteX39" fmla="*/ 113953 w 824452"/>
                <a:gd name="connsiteY39" fmla="*/ 496608 h 3286620"/>
                <a:gd name="connsiteX40" fmla="*/ 176541 w 824452"/>
                <a:gd name="connsiteY40" fmla="*/ 488825 h 3286620"/>
                <a:gd name="connsiteX0" fmla="*/ 176541 w 824452"/>
                <a:gd name="connsiteY0" fmla="*/ 488825 h 3286620"/>
                <a:gd name="connsiteX1" fmla="*/ 163165 w 824452"/>
                <a:gd name="connsiteY1" fmla="*/ 420408 h 3286620"/>
                <a:gd name="connsiteX2" fmla="*/ 138417 w 824452"/>
                <a:gd name="connsiteY2" fmla="*/ 424680 h 3286620"/>
                <a:gd name="connsiteX3" fmla="*/ 173487 w 824452"/>
                <a:gd name="connsiteY3" fmla="*/ 328075 h 3286620"/>
                <a:gd name="connsiteX4" fmla="*/ 220524 w 824452"/>
                <a:gd name="connsiteY4" fmla="*/ 60916 h 3286620"/>
                <a:gd name="connsiteX5" fmla="*/ 312856 w 824452"/>
                <a:gd name="connsiteY5" fmla="*/ 18916 h 3286620"/>
                <a:gd name="connsiteX6" fmla="*/ 443411 w 824452"/>
                <a:gd name="connsiteY6" fmla="*/ 27941 h 3286620"/>
                <a:gd name="connsiteX7" fmla="*/ 554841 w 824452"/>
                <a:gd name="connsiteY7" fmla="*/ 165845 h 3286620"/>
                <a:gd name="connsiteX8" fmla="*/ 579090 w 824452"/>
                <a:gd name="connsiteY8" fmla="*/ 342620 h 3286620"/>
                <a:gd name="connsiteX9" fmla="*/ 609920 w 824452"/>
                <a:gd name="connsiteY9" fmla="*/ 390246 h 3286620"/>
                <a:gd name="connsiteX10" fmla="*/ 569935 w 824452"/>
                <a:gd name="connsiteY10" fmla="*/ 385263 h 3286620"/>
                <a:gd name="connsiteX11" fmla="*/ 577342 w 824452"/>
                <a:gd name="connsiteY11" fmla="*/ 423945 h 3286620"/>
                <a:gd name="connsiteX12" fmla="*/ 544462 w 824452"/>
                <a:gd name="connsiteY12" fmla="*/ 402594 h 3286620"/>
                <a:gd name="connsiteX13" fmla="*/ 590234 w 824452"/>
                <a:gd name="connsiteY13" fmla="*/ 458751 h 3286620"/>
                <a:gd name="connsiteX14" fmla="*/ 560059 w 824452"/>
                <a:gd name="connsiteY14" fmla="*/ 472503 h 3286620"/>
                <a:gd name="connsiteX15" fmla="*/ 621896 w 824452"/>
                <a:gd name="connsiteY15" fmla="*/ 513986 h 3286620"/>
                <a:gd name="connsiteX16" fmla="*/ 592156 w 824452"/>
                <a:gd name="connsiteY16" fmla="*/ 532583 h 3286620"/>
                <a:gd name="connsiteX17" fmla="*/ 734464 w 824452"/>
                <a:gd name="connsiteY17" fmla="*/ 596905 h 3286620"/>
                <a:gd name="connsiteX18" fmla="*/ 777528 w 824452"/>
                <a:gd name="connsiteY18" fmla="*/ 761720 h 3286620"/>
                <a:gd name="connsiteX19" fmla="*/ 817214 w 824452"/>
                <a:gd name="connsiteY19" fmla="*/ 920470 h 3286620"/>
                <a:gd name="connsiteX20" fmla="*/ 812452 w 824452"/>
                <a:gd name="connsiteY20" fmla="*/ 1034770 h 3286620"/>
                <a:gd name="connsiteX21" fmla="*/ 795345 w 824452"/>
                <a:gd name="connsiteY21" fmla="*/ 1114597 h 3286620"/>
                <a:gd name="connsiteX22" fmla="*/ 665620 w 824452"/>
                <a:gd name="connsiteY22" fmla="*/ 1183964 h 3286620"/>
                <a:gd name="connsiteX23" fmla="*/ 707394 w 824452"/>
                <a:gd name="connsiteY23" fmla="*/ 1309288 h 3286620"/>
                <a:gd name="connsiteX24" fmla="*/ 688828 w 824452"/>
                <a:gd name="connsiteY24" fmla="*/ 1332496 h 3286620"/>
                <a:gd name="connsiteX25" fmla="*/ 647053 w 824452"/>
                <a:gd name="connsiteY25" fmla="*/ 2191196 h 3286620"/>
                <a:gd name="connsiteX26" fmla="*/ 442822 w 824452"/>
                <a:gd name="connsiteY26" fmla="*/ 2827099 h 3286620"/>
                <a:gd name="connsiteX27" fmla="*/ 628487 w 824452"/>
                <a:gd name="connsiteY27" fmla="*/ 3105596 h 3286620"/>
                <a:gd name="connsiteX28" fmla="*/ 396406 w 824452"/>
                <a:gd name="connsiteY28" fmla="*/ 3091671 h 3286620"/>
                <a:gd name="connsiteX29" fmla="*/ 308215 w 824452"/>
                <a:gd name="connsiteY29" fmla="*/ 3286620 h 3286620"/>
                <a:gd name="connsiteX30" fmla="*/ 173608 w 824452"/>
                <a:gd name="connsiteY30" fmla="*/ 3105596 h 3286620"/>
                <a:gd name="connsiteX31" fmla="*/ 280365 w 824452"/>
                <a:gd name="connsiteY31" fmla="*/ 2887440 h 3286620"/>
                <a:gd name="connsiteX32" fmla="*/ 71492 w 824452"/>
                <a:gd name="connsiteY32" fmla="*/ 2172630 h 3286620"/>
                <a:gd name="connsiteX33" fmla="*/ 62209 w 824452"/>
                <a:gd name="connsiteY33" fmla="*/ 2144780 h 3286620"/>
                <a:gd name="connsiteX34" fmla="*/ 76125 w 824452"/>
                <a:gd name="connsiteY34" fmla="*/ 1368768 h 3286620"/>
                <a:gd name="connsiteX35" fmla="*/ 106948 w 824452"/>
                <a:gd name="connsiteY35" fmla="*/ 1258624 h 3286620"/>
                <a:gd name="connsiteX36" fmla="*/ 136354 w 824452"/>
                <a:gd name="connsiteY36" fmla="*/ 1128248 h 3286620"/>
                <a:gd name="connsiteX37" fmla="*/ 13939 w 824452"/>
                <a:gd name="connsiteY37" fmla="*/ 866495 h 3286620"/>
                <a:gd name="connsiteX38" fmla="*/ 6252 w 824452"/>
                <a:gd name="connsiteY38" fmla="*/ 609144 h 3286620"/>
                <a:gd name="connsiteX39" fmla="*/ 109190 w 824452"/>
                <a:gd name="connsiteY39" fmla="*/ 533120 h 3286620"/>
                <a:gd name="connsiteX40" fmla="*/ 113953 w 824452"/>
                <a:gd name="connsiteY40" fmla="*/ 496608 h 3286620"/>
                <a:gd name="connsiteX41" fmla="*/ 176541 w 824452"/>
                <a:gd name="connsiteY41" fmla="*/ 488825 h 3286620"/>
                <a:gd name="connsiteX0" fmla="*/ 176541 w 824452"/>
                <a:gd name="connsiteY0" fmla="*/ 488825 h 3286620"/>
                <a:gd name="connsiteX1" fmla="*/ 163165 w 824452"/>
                <a:gd name="connsiteY1" fmla="*/ 420408 h 3286620"/>
                <a:gd name="connsiteX2" fmla="*/ 138417 w 824452"/>
                <a:gd name="connsiteY2" fmla="*/ 424680 h 3286620"/>
                <a:gd name="connsiteX3" fmla="*/ 173487 w 824452"/>
                <a:gd name="connsiteY3" fmla="*/ 328075 h 3286620"/>
                <a:gd name="connsiteX4" fmla="*/ 220524 w 824452"/>
                <a:gd name="connsiteY4" fmla="*/ 60916 h 3286620"/>
                <a:gd name="connsiteX5" fmla="*/ 312856 w 824452"/>
                <a:gd name="connsiteY5" fmla="*/ 18916 h 3286620"/>
                <a:gd name="connsiteX6" fmla="*/ 443411 w 824452"/>
                <a:gd name="connsiteY6" fmla="*/ 27941 h 3286620"/>
                <a:gd name="connsiteX7" fmla="*/ 554841 w 824452"/>
                <a:gd name="connsiteY7" fmla="*/ 165845 h 3286620"/>
                <a:gd name="connsiteX8" fmla="*/ 579090 w 824452"/>
                <a:gd name="connsiteY8" fmla="*/ 342620 h 3286620"/>
                <a:gd name="connsiteX9" fmla="*/ 609920 w 824452"/>
                <a:gd name="connsiteY9" fmla="*/ 390246 h 3286620"/>
                <a:gd name="connsiteX10" fmla="*/ 569935 w 824452"/>
                <a:gd name="connsiteY10" fmla="*/ 385263 h 3286620"/>
                <a:gd name="connsiteX11" fmla="*/ 577342 w 824452"/>
                <a:gd name="connsiteY11" fmla="*/ 423945 h 3286620"/>
                <a:gd name="connsiteX12" fmla="*/ 544462 w 824452"/>
                <a:gd name="connsiteY12" fmla="*/ 402594 h 3286620"/>
                <a:gd name="connsiteX13" fmla="*/ 590234 w 824452"/>
                <a:gd name="connsiteY13" fmla="*/ 458751 h 3286620"/>
                <a:gd name="connsiteX14" fmla="*/ 560059 w 824452"/>
                <a:gd name="connsiteY14" fmla="*/ 472503 h 3286620"/>
                <a:gd name="connsiteX15" fmla="*/ 621896 w 824452"/>
                <a:gd name="connsiteY15" fmla="*/ 513986 h 3286620"/>
                <a:gd name="connsiteX16" fmla="*/ 592156 w 824452"/>
                <a:gd name="connsiteY16" fmla="*/ 532583 h 3286620"/>
                <a:gd name="connsiteX17" fmla="*/ 734464 w 824452"/>
                <a:gd name="connsiteY17" fmla="*/ 596905 h 3286620"/>
                <a:gd name="connsiteX18" fmla="*/ 777528 w 824452"/>
                <a:gd name="connsiteY18" fmla="*/ 761720 h 3286620"/>
                <a:gd name="connsiteX19" fmla="*/ 817214 w 824452"/>
                <a:gd name="connsiteY19" fmla="*/ 920470 h 3286620"/>
                <a:gd name="connsiteX20" fmla="*/ 812452 w 824452"/>
                <a:gd name="connsiteY20" fmla="*/ 1034770 h 3286620"/>
                <a:gd name="connsiteX21" fmla="*/ 795345 w 824452"/>
                <a:gd name="connsiteY21" fmla="*/ 1114597 h 3286620"/>
                <a:gd name="connsiteX22" fmla="*/ 665620 w 824452"/>
                <a:gd name="connsiteY22" fmla="*/ 1183964 h 3286620"/>
                <a:gd name="connsiteX23" fmla="*/ 707394 w 824452"/>
                <a:gd name="connsiteY23" fmla="*/ 1309288 h 3286620"/>
                <a:gd name="connsiteX24" fmla="*/ 688828 w 824452"/>
                <a:gd name="connsiteY24" fmla="*/ 1332496 h 3286620"/>
                <a:gd name="connsiteX25" fmla="*/ 647053 w 824452"/>
                <a:gd name="connsiteY25" fmla="*/ 2191196 h 3286620"/>
                <a:gd name="connsiteX26" fmla="*/ 442822 w 824452"/>
                <a:gd name="connsiteY26" fmla="*/ 2827099 h 3286620"/>
                <a:gd name="connsiteX27" fmla="*/ 628487 w 824452"/>
                <a:gd name="connsiteY27" fmla="*/ 3105596 h 3286620"/>
                <a:gd name="connsiteX28" fmla="*/ 396406 w 824452"/>
                <a:gd name="connsiteY28" fmla="*/ 3091671 h 3286620"/>
                <a:gd name="connsiteX29" fmla="*/ 308215 w 824452"/>
                <a:gd name="connsiteY29" fmla="*/ 3286620 h 3286620"/>
                <a:gd name="connsiteX30" fmla="*/ 173608 w 824452"/>
                <a:gd name="connsiteY30" fmla="*/ 3105596 h 3286620"/>
                <a:gd name="connsiteX31" fmla="*/ 280365 w 824452"/>
                <a:gd name="connsiteY31" fmla="*/ 2887440 h 3286620"/>
                <a:gd name="connsiteX32" fmla="*/ 71492 w 824452"/>
                <a:gd name="connsiteY32" fmla="*/ 2172630 h 3286620"/>
                <a:gd name="connsiteX33" fmla="*/ 62209 w 824452"/>
                <a:gd name="connsiteY33" fmla="*/ 2144780 h 3286620"/>
                <a:gd name="connsiteX34" fmla="*/ 76125 w 824452"/>
                <a:gd name="connsiteY34" fmla="*/ 1368768 h 3286620"/>
                <a:gd name="connsiteX35" fmla="*/ 106948 w 824452"/>
                <a:gd name="connsiteY35" fmla="*/ 1258624 h 3286620"/>
                <a:gd name="connsiteX36" fmla="*/ 136354 w 824452"/>
                <a:gd name="connsiteY36" fmla="*/ 1128248 h 3286620"/>
                <a:gd name="connsiteX37" fmla="*/ 13939 w 824452"/>
                <a:gd name="connsiteY37" fmla="*/ 866495 h 3286620"/>
                <a:gd name="connsiteX38" fmla="*/ 6252 w 824452"/>
                <a:gd name="connsiteY38" fmla="*/ 609144 h 3286620"/>
                <a:gd name="connsiteX39" fmla="*/ 109190 w 824452"/>
                <a:gd name="connsiteY39" fmla="*/ 533120 h 3286620"/>
                <a:gd name="connsiteX40" fmla="*/ 113953 w 824452"/>
                <a:gd name="connsiteY40" fmla="*/ 496608 h 3286620"/>
                <a:gd name="connsiteX41" fmla="*/ 176541 w 824452"/>
                <a:gd name="connsiteY41" fmla="*/ 488825 h 3286620"/>
                <a:gd name="connsiteX0" fmla="*/ 176541 w 824452"/>
                <a:gd name="connsiteY0" fmla="*/ 488825 h 3286620"/>
                <a:gd name="connsiteX1" fmla="*/ 163165 w 824452"/>
                <a:gd name="connsiteY1" fmla="*/ 420408 h 3286620"/>
                <a:gd name="connsiteX2" fmla="*/ 138417 w 824452"/>
                <a:gd name="connsiteY2" fmla="*/ 424680 h 3286620"/>
                <a:gd name="connsiteX3" fmla="*/ 173487 w 824452"/>
                <a:gd name="connsiteY3" fmla="*/ 328075 h 3286620"/>
                <a:gd name="connsiteX4" fmla="*/ 220524 w 824452"/>
                <a:gd name="connsiteY4" fmla="*/ 60916 h 3286620"/>
                <a:gd name="connsiteX5" fmla="*/ 312856 w 824452"/>
                <a:gd name="connsiteY5" fmla="*/ 18916 h 3286620"/>
                <a:gd name="connsiteX6" fmla="*/ 443411 w 824452"/>
                <a:gd name="connsiteY6" fmla="*/ 27941 h 3286620"/>
                <a:gd name="connsiteX7" fmla="*/ 554841 w 824452"/>
                <a:gd name="connsiteY7" fmla="*/ 165845 h 3286620"/>
                <a:gd name="connsiteX8" fmla="*/ 579090 w 824452"/>
                <a:gd name="connsiteY8" fmla="*/ 342620 h 3286620"/>
                <a:gd name="connsiteX9" fmla="*/ 609920 w 824452"/>
                <a:gd name="connsiteY9" fmla="*/ 390246 h 3286620"/>
                <a:gd name="connsiteX10" fmla="*/ 569935 w 824452"/>
                <a:gd name="connsiteY10" fmla="*/ 385263 h 3286620"/>
                <a:gd name="connsiteX11" fmla="*/ 577342 w 824452"/>
                <a:gd name="connsiteY11" fmla="*/ 423945 h 3286620"/>
                <a:gd name="connsiteX12" fmla="*/ 544462 w 824452"/>
                <a:gd name="connsiteY12" fmla="*/ 402594 h 3286620"/>
                <a:gd name="connsiteX13" fmla="*/ 590234 w 824452"/>
                <a:gd name="connsiteY13" fmla="*/ 458751 h 3286620"/>
                <a:gd name="connsiteX14" fmla="*/ 560059 w 824452"/>
                <a:gd name="connsiteY14" fmla="*/ 472503 h 3286620"/>
                <a:gd name="connsiteX15" fmla="*/ 621896 w 824452"/>
                <a:gd name="connsiteY15" fmla="*/ 513986 h 3286620"/>
                <a:gd name="connsiteX16" fmla="*/ 592156 w 824452"/>
                <a:gd name="connsiteY16" fmla="*/ 532583 h 3286620"/>
                <a:gd name="connsiteX17" fmla="*/ 734464 w 824452"/>
                <a:gd name="connsiteY17" fmla="*/ 596905 h 3286620"/>
                <a:gd name="connsiteX18" fmla="*/ 777528 w 824452"/>
                <a:gd name="connsiteY18" fmla="*/ 761720 h 3286620"/>
                <a:gd name="connsiteX19" fmla="*/ 817214 w 824452"/>
                <a:gd name="connsiteY19" fmla="*/ 920470 h 3286620"/>
                <a:gd name="connsiteX20" fmla="*/ 812452 w 824452"/>
                <a:gd name="connsiteY20" fmla="*/ 1034770 h 3286620"/>
                <a:gd name="connsiteX21" fmla="*/ 795345 w 824452"/>
                <a:gd name="connsiteY21" fmla="*/ 1114597 h 3286620"/>
                <a:gd name="connsiteX22" fmla="*/ 665620 w 824452"/>
                <a:gd name="connsiteY22" fmla="*/ 1183964 h 3286620"/>
                <a:gd name="connsiteX23" fmla="*/ 707394 w 824452"/>
                <a:gd name="connsiteY23" fmla="*/ 1309288 h 3286620"/>
                <a:gd name="connsiteX24" fmla="*/ 688828 w 824452"/>
                <a:gd name="connsiteY24" fmla="*/ 1332496 h 3286620"/>
                <a:gd name="connsiteX25" fmla="*/ 647053 w 824452"/>
                <a:gd name="connsiteY25" fmla="*/ 2191196 h 3286620"/>
                <a:gd name="connsiteX26" fmla="*/ 442822 w 824452"/>
                <a:gd name="connsiteY26" fmla="*/ 2827099 h 3286620"/>
                <a:gd name="connsiteX27" fmla="*/ 628487 w 824452"/>
                <a:gd name="connsiteY27" fmla="*/ 3105596 h 3286620"/>
                <a:gd name="connsiteX28" fmla="*/ 396406 w 824452"/>
                <a:gd name="connsiteY28" fmla="*/ 3091671 h 3286620"/>
                <a:gd name="connsiteX29" fmla="*/ 308215 w 824452"/>
                <a:gd name="connsiteY29" fmla="*/ 3286620 h 3286620"/>
                <a:gd name="connsiteX30" fmla="*/ 173608 w 824452"/>
                <a:gd name="connsiteY30" fmla="*/ 3105596 h 3286620"/>
                <a:gd name="connsiteX31" fmla="*/ 280365 w 824452"/>
                <a:gd name="connsiteY31" fmla="*/ 2887440 h 3286620"/>
                <a:gd name="connsiteX32" fmla="*/ 71492 w 824452"/>
                <a:gd name="connsiteY32" fmla="*/ 2172630 h 3286620"/>
                <a:gd name="connsiteX33" fmla="*/ 62209 w 824452"/>
                <a:gd name="connsiteY33" fmla="*/ 2144780 h 3286620"/>
                <a:gd name="connsiteX34" fmla="*/ 76125 w 824452"/>
                <a:gd name="connsiteY34" fmla="*/ 1368768 h 3286620"/>
                <a:gd name="connsiteX35" fmla="*/ 86824 w 824452"/>
                <a:gd name="connsiteY35" fmla="*/ 1283997 h 3286620"/>
                <a:gd name="connsiteX36" fmla="*/ 106948 w 824452"/>
                <a:gd name="connsiteY36" fmla="*/ 1258624 h 3286620"/>
                <a:gd name="connsiteX37" fmla="*/ 136354 w 824452"/>
                <a:gd name="connsiteY37" fmla="*/ 1128248 h 3286620"/>
                <a:gd name="connsiteX38" fmla="*/ 13939 w 824452"/>
                <a:gd name="connsiteY38" fmla="*/ 866495 h 3286620"/>
                <a:gd name="connsiteX39" fmla="*/ 6252 w 824452"/>
                <a:gd name="connsiteY39" fmla="*/ 609144 h 3286620"/>
                <a:gd name="connsiteX40" fmla="*/ 109190 w 824452"/>
                <a:gd name="connsiteY40" fmla="*/ 533120 h 3286620"/>
                <a:gd name="connsiteX41" fmla="*/ 113953 w 824452"/>
                <a:gd name="connsiteY41" fmla="*/ 496608 h 3286620"/>
                <a:gd name="connsiteX42" fmla="*/ 176541 w 824452"/>
                <a:gd name="connsiteY42" fmla="*/ 488825 h 3286620"/>
                <a:gd name="connsiteX0" fmla="*/ 176541 w 824452"/>
                <a:gd name="connsiteY0" fmla="*/ 488825 h 3286620"/>
                <a:gd name="connsiteX1" fmla="*/ 163165 w 824452"/>
                <a:gd name="connsiteY1" fmla="*/ 420408 h 3286620"/>
                <a:gd name="connsiteX2" fmla="*/ 138417 w 824452"/>
                <a:gd name="connsiteY2" fmla="*/ 424680 h 3286620"/>
                <a:gd name="connsiteX3" fmla="*/ 173487 w 824452"/>
                <a:gd name="connsiteY3" fmla="*/ 328075 h 3286620"/>
                <a:gd name="connsiteX4" fmla="*/ 220524 w 824452"/>
                <a:gd name="connsiteY4" fmla="*/ 60916 h 3286620"/>
                <a:gd name="connsiteX5" fmla="*/ 312856 w 824452"/>
                <a:gd name="connsiteY5" fmla="*/ 18916 h 3286620"/>
                <a:gd name="connsiteX6" fmla="*/ 443411 w 824452"/>
                <a:gd name="connsiteY6" fmla="*/ 27941 h 3286620"/>
                <a:gd name="connsiteX7" fmla="*/ 554841 w 824452"/>
                <a:gd name="connsiteY7" fmla="*/ 165845 h 3286620"/>
                <a:gd name="connsiteX8" fmla="*/ 579090 w 824452"/>
                <a:gd name="connsiteY8" fmla="*/ 342620 h 3286620"/>
                <a:gd name="connsiteX9" fmla="*/ 609920 w 824452"/>
                <a:gd name="connsiteY9" fmla="*/ 390246 h 3286620"/>
                <a:gd name="connsiteX10" fmla="*/ 569935 w 824452"/>
                <a:gd name="connsiteY10" fmla="*/ 385263 h 3286620"/>
                <a:gd name="connsiteX11" fmla="*/ 577342 w 824452"/>
                <a:gd name="connsiteY11" fmla="*/ 423945 h 3286620"/>
                <a:gd name="connsiteX12" fmla="*/ 544462 w 824452"/>
                <a:gd name="connsiteY12" fmla="*/ 402594 h 3286620"/>
                <a:gd name="connsiteX13" fmla="*/ 590234 w 824452"/>
                <a:gd name="connsiteY13" fmla="*/ 458751 h 3286620"/>
                <a:gd name="connsiteX14" fmla="*/ 560059 w 824452"/>
                <a:gd name="connsiteY14" fmla="*/ 472503 h 3286620"/>
                <a:gd name="connsiteX15" fmla="*/ 621896 w 824452"/>
                <a:gd name="connsiteY15" fmla="*/ 513986 h 3286620"/>
                <a:gd name="connsiteX16" fmla="*/ 592156 w 824452"/>
                <a:gd name="connsiteY16" fmla="*/ 532583 h 3286620"/>
                <a:gd name="connsiteX17" fmla="*/ 734464 w 824452"/>
                <a:gd name="connsiteY17" fmla="*/ 596905 h 3286620"/>
                <a:gd name="connsiteX18" fmla="*/ 777528 w 824452"/>
                <a:gd name="connsiteY18" fmla="*/ 761720 h 3286620"/>
                <a:gd name="connsiteX19" fmla="*/ 817214 w 824452"/>
                <a:gd name="connsiteY19" fmla="*/ 920470 h 3286620"/>
                <a:gd name="connsiteX20" fmla="*/ 812452 w 824452"/>
                <a:gd name="connsiteY20" fmla="*/ 1034770 h 3286620"/>
                <a:gd name="connsiteX21" fmla="*/ 795345 w 824452"/>
                <a:gd name="connsiteY21" fmla="*/ 1114597 h 3286620"/>
                <a:gd name="connsiteX22" fmla="*/ 665620 w 824452"/>
                <a:gd name="connsiteY22" fmla="*/ 1183964 h 3286620"/>
                <a:gd name="connsiteX23" fmla="*/ 707394 w 824452"/>
                <a:gd name="connsiteY23" fmla="*/ 1309288 h 3286620"/>
                <a:gd name="connsiteX24" fmla="*/ 688828 w 824452"/>
                <a:gd name="connsiteY24" fmla="*/ 1332496 h 3286620"/>
                <a:gd name="connsiteX25" fmla="*/ 647053 w 824452"/>
                <a:gd name="connsiteY25" fmla="*/ 2191196 h 3286620"/>
                <a:gd name="connsiteX26" fmla="*/ 442822 w 824452"/>
                <a:gd name="connsiteY26" fmla="*/ 2827099 h 3286620"/>
                <a:gd name="connsiteX27" fmla="*/ 628487 w 824452"/>
                <a:gd name="connsiteY27" fmla="*/ 3105596 h 3286620"/>
                <a:gd name="connsiteX28" fmla="*/ 396406 w 824452"/>
                <a:gd name="connsiteY28" fmla="*/ 3091671 h 3286620"/>
                <a:gd name="connsiteX29" fmla="*/ 308215 w 824452"/>
                <a:gd name="connsiteY29" fmla="*/ 3286620 h 3286620"/>
                <a:gd name="connsiteX30" fmla="*/ 173608 w 824452"/>
                <a:gd name="connsiteY30" fmla="*/ 3105596 h 3286620"/>
                <a:gd name="connsiteX31" fmla="*/ 280365 w 824452"/>
                <a:gd name="connsiteY31" fmla="*/ 2887440 h 3286620"/>
                <a:gd name="connsiteX32" fmla="*/ 71492 w 824452"/>
                <a:gd name="connsiteY32" fmla="*/ 2172630 h 3286620"/>
                <a:gd name="connsiteX33" fmla="*/ 62209 w 824452"/>
                <a:gd name="connsiteY33" fmla="*/ 2144780 h 3286620"/>
                <a:gd name="connsiteX34" fmla="*/ 76125 w 824452"/>
                <a:gd name="connsiteY34" fmla="*/ 1368768 h 3286620"/>
                <a:gd name="connsiteX35" fmla="*/ 76948 w 824452"/>
                <a:gd name="connsiteY35" fmla="*/ 1299634 h 3286620"/>
                <a:gd name="connsiteX36" fmla="*/ 106948 w 824452"/>
                <a:gd name="connsiteY36" fmla="*/ 1258624 h 3286620"/>
                <a:gd name="connsiteX37" fmla="*/ 136354 w 824452"/>
                <a:gd name="connsiteY37" fmla="*/ 1128248 h 3286620"/>
                <a:gd name="connsiteX38" fmla="*/ 13939 w 824452"/>
                <a:gd name="connsiteY38" fmla="*/ 866495 h 3286620"/>
                <a:gd name="connsiteX39" fmla="*/ 6252 w 824452"/>
                <a:gd name="connsiteY39" fmla="*/ 609144 h 3286620"/>
                <a:gd name="connsiteX40" fmla="*/ 109190 w 824452"/>
                <a:gd name="connsiteY40" fmla="*/ 533120 h 3286620"/>
                <a:gd name="connsiteX41" fmla="*/ 113953 w 824452"/>
                <a:gd name="connsiteY41" fmla="*/ 496608 h 3286620"/>
                <a:gd name="connsiteX42" fmla="*/ 176541 w 824452"/>
                <a:gd name="connsiteY42" fmla="*/ 488825 h 3286620"/>
                <a:gd name="connsiteX0" fmla="*/ 176541 w 824452"/>
                <a:gd name="connsiteY0" fmla="*/ 488825 h 3286620"/>
                <a:gd name="connsiteX1" fmla="*/ 163165 w 824452"/>
                <a:gd name="connsiteY1" fmla="*/ 420408 h 3286620"/>
                <a:gd name="connsiteX2" fmla="*/ 138417 w 824452"/>
                <a:gd name="connsiteY2" fmla="*/ 424680 h 3286620"/>
                <a:gd name="connsiteX3" fmla="*/ 173487 w 824452"/>
                <a:gd name="connsiteY3" fmla="*/ 328075 h 3286620"/>
                <a:gd name="connsiteX4" fmla="*/ 220524 w 824452"/>
                <a:gd name="connsiteY4" fmla="*/ 60916 h 3286620"/>
                <a:gd name="connsiteX5" fmla="*/ 312856 w 824452"/>
                <a:gd name="connsiteY5" fmla="*/ 18916 h 3286620"/>
                <a:gd name="connsiteX6" fmla="*/ 443411 w 824452"/>
                <a:gd name="connsiteY6" fmla="*/ 27941 h 3286620"/>
                <a:gd name="connsiteX7" fmla="*/ 554841 w 824452"/>
                <a:gd name="connsiteY7" fmla="*/ 165845 h 3286620"/>
                <a:gd name="connsiteX8" fmla="*/ 579090 w 824452"/>
                <a:gd name="connsiteY8" fmla="*/ 342620 h 3286620"/>
                <a:gd name="connsiteX9" fmla="*/ 609920 w 824452"/>
                <a:gd name="connsiteY9" fmla="*/ 390246 h 3286620"/>
                <a:gd name="connsiteX10" fmla="*/ 569935 w 824452"/>
                <a:gd name="connsiteY10" fmla="*/ 385263 h 3286620"/>
                <a:gd name="connsiteX11" fmla="*/ 577342 w 824452"/>
                <a:gd name="connsiteY11" fmla="*/ 423945 h 3286620"/>
                <a:gd name="connsiteX12" fmla="*/ 544462 w 824452"/>
                <a:gd name="connsiteY12" fmla="*/ 402594 h 3286620"/>
                <a:gd name="connsiteX13" fmla="*/ 590234 w 824452"/>
                <a:gd name="connsiteY13" fmla="*/ 458751 h 3286620"/>
                <a:gd name="connsiteX14" fmla="*/ 560059 w 824452"/>
                <a:gd name="connsiteY14" fmla="*/ 472503 h 3286620"/>
                <a:gd name="connsiteX15" fmla="*/ 621896 w 824452"/>
                <a:gd name="connsiteY15" fmla="*/ 513986 h 3286620"/>
                <a:gd name="connsiteX16" fmla="*/ 592156 w 824452"/>
                <a:gd name="connsiteY16" fmla="*/ 532583 h 3286620"/>
                <a:gd name="connsiteX17" fmla="*/ 734464 w 824452"/>
                <a:gd name="connsiteY17" fmla="*/ 596905 h 3286620"/>
                <a:gd name="connsiteX18" fmla="*/ 777528 w 824452"/>
                <a:gd name="connsiteY18" fmla="*/ 761720 h 3286620"/>
                <a:gd name="connsiteX19" fmla="*/ 817214 w 824452"/>
                <a:gd name="connsiteY19" fmla="*/ 920470 h 3286620"/>
                <a:gd name="connsiteX20" fmla="*/ 812452 w 824452"/>
                <a:gd name="connsiteY20" fmla="*/ 1034770 h 3286620"/>
                <a:gd name="connsiteX21" fmla="*/ 795345 w 824452"/>
                <a:gd name="connsiteY21" fmla="*/ 1114597 h 3286620"/>
                <a:gd name="connsiteX22" fmla="*/ 665620 w 824452"/>
                <a:gd name="connsiteY22" fmla="*/ 1183964 h 3286620"/>
                <a:gd name="connsiteX23" fmla="*/ 707394 w 824452"/>
                <a:gd name="connsiteY23" fmla="*/ 1309288 h 3286620"/>
                <a:gd name="connsiteX24" fmla="*/ 688828 w 824452"/>
                <a:gd name="connsiteY24" fmla="*/ 1332496 h 3286620"/>
                <a:gd name="connsiteX25" fmla="*/ 647053 w 824452"/>
                <a:gd name="connsiteY25" fmla="*/ 2191196 h 3286620"/>
                <a:gd name="connsiteX26" fmla="*/ 442822 w 824452"/>
                <a:gd name="connsiteY26" fmla="*/ 2827099 h 3286620"/>
                <a:gd name="connsiteX27" fmla="*/ 628487 w 824452"/>
                <a:gd name="connsiteY27" fmla="*/ 3105596 h 3286620"/>
                <a:gd name="connsiteX28" fmla="*/ 396406 w 824452"/>
                <a:gd name="connsiteY28" fmla="*/ 3091671 h 3286620"/>
                <a:gd name="connsiteX29" fmla="*/ 308215 w 824452"/>
                <a:gd name="connsiteY29" fmla="*/ 3286620 h 3286620"/>
                <a:gd name="connsiteX30" fmla="*/ 173608 w 824452"/>
                <a:gd name="connsiteY30" fmla="*/ 3105596 h 3286620"/>
                <a:gd name="connsiteX31" fmla="*/ 280365 w 824452"/>
                <a:gd name="connsiteY31" fmla="*/ 2887440 h 3286620"/>
                <a:gd name="connsiteX32" fmla="*/ 71492 w 824452"/>
                <a:gd name="connsiteY32" fmla="*/ 2172630 h 3286620"/>
                <a:gd name="connsiteX33" fmla="*/ 62209 w 824452"/>
                <a:gd name="connsiteY33" fmla="*/ 2144780 h 3286620"/>
                <a:gd name="connsiteX34" fmla="*/ 76125 w 824452"/>
                <a:gd name="connsiteY34" fmla="*/ 1368768 h 3286620"/>
                <a:gd name="connsiteX35" fmla="*/ 76948 w 824452"/>
                <a:gd name="connsiteY35" fmla="*/ 1299634 h 3286620"/>
                <a:gd name="connsiteX36" fmla="*/ 106948 w 824452"/>
                <a:gd name="connsiteY36" fmla="*/ 1258624 h 3286620"/>
                <a:gd name="connsiteX37" fmla="*/ 136354 w 824452"/>
                <a:gd name="connsiteY37" fmla="*/ 1128248 h 3286620"/>
                <a:gd name="connsiteX38" fmla="*/ 13939 w 824452"/>
                <a:gd name="connsiteY38" fmla="*/ 866495 h 3286620"/>
                <a:gd name="connsiteX39" fmla="*/ 6252 w 824452"/>
                <a:gd name="connsiteY39" fmla="*/ 609144 h 3286620"/>
                <a:gd name="connsiteX40" fmla="*/ 109190 w 824452"/>
                <a:gd name="connsiteY40" fmla="*/ 533120 h 3286620"/>
                <a:gd name="connsiteX41" fmla="*/ 113953 w 824452"/>
                <a:gd name="connsiteY41" fmla="*/ 496608 h 3286620"/>
                <a:gd name="connsiteX42" fmla="*/ 176541 w 824452"/>
                <a:gd name="connsiteY42" fmla="*/ 488825 h 3286620"/>
                <a:gd name="connsiteX0" fmla="*/ 176541 w 824452"/>
                <a:gd name="connsiteY0" fmla="*/ 488825 h 3286620"/>
                <a:gd name="connsiteX1" fmla="*/ 163165 w 824452"/>
                <a:gd name="connsiteY1" fmla="*/ 420408 h 3286620"/>
                <a:gd name="connsiteX2" fmla="*/ 138417 w 824452"/>
                <a:gd name="connsiteY2" fmla="*/ 424680 h 3286620"/>
                <a:gd name="connsiteX3" fmla="*/ 173487 w 824452"/>
                <a:gd name="connsiteY3" fmla="*/ 328075 h 3286620"/>
                <a:gd name="connsiteX4" fmla="*/ 220524 w 824452"/>
                <a:gd name="connsiteY4" fmla="*/ 60916 h 3286620"/>
                <a:gd name="connsiteX5" fmla="*/ 312856 w 824452"/>
                <a:gd name="connsiteY5" fmla="*/ 18916 h 3286620"/>
                <a:gd name="connsiteX6" fmla="*/ 443411 w 824452"/>
                <a:gd name="connsiteY6" fmla="*/ 27941 h 3286620"/>
                <a:gd name="connsiteX7" fmla="*/ 554841 w 824452"/>
                <a:gd name="connsiteY7" fmla="*/ 165845 h 3286620"/>
                <a:gd name="connsiteX8" fmla="*/ 579090 w 824452"/>
                <a:gd name="connsiteY8" fmla="*/ 342620 h 3286620"/>
                <a:gd name="connsiteX9" fmla="*/ 609920 w 824452"/>
                <a:gd name="connsiteY9" fmla="*/ 390246 h 3286620"/>
                <a:gd name="connsiteX10" fmla="*/ 569935 w 824452"/>
                <a:gd name="connsiteY10" fmla="*/ 385263 h 3286620"/>
                <a:gd name="connsiteX11" fmla="*/ 577342 w 824452"/>
                <a:gd name="connsiteY11" fmla="*/ 423945 h 3286620"/>
                <a:gd name="connsiteX12" fmla="*/ 544462 w 824452"/>
                <a:gd name="connsiteY12" fmla="*/ 402594 h 3286620"/>
                <a:gd name="connsiteX13" fmla="*/ 590234 w 824452"/>
                <a:gd name="connsiteY13" fmla="*/ 458751 h 3286620"/>
                <a:gd name="connsiteX14" fmla="*/ 560059 w 824452"/>
                <a:gd name="connsiteY14" fmla="*/ 472503 h 3286620"/>
                <a:gd name="connsiteX15" fmla="*/ 621896 w 824452"/>
                <a:gd name="connsiteY15" fmla="*/ 513986 h 3286620"/>
                <a:gd name="connsiteX16" fmla="*/ 592156 w 824452"/>
                <a:gd name="connsiteY16" fmla="*/ 532583 h 3286620"/>
                <a:gd name="connsiteX17" fmla="*/ 734464 w 824452"/>
                <a:gd name="connsiteY17" fmla="*/ 596905 h 3286620"/>
                <a:gd name="connsiteX18" fmla="*/ 777528 w 824452"/>
                <a:gd name="connsiteY18" fmla="*/ 761720 h 3286620"/>
                <a:gd name="connsiteX19" fmla="*/ 817214 w 824452"/>
                <a:gd name="connsiteY19" fmla="*/ 920470 h 3286620"/>
                <a:gd name="connsiteX20" fmla="*/ 812452 w 824452"/>
                <a:gd name="connsiteY20" fmla="*/ 1034770 h 3286620"/>
                <a:gd name="connsiteX21" fmla="*/ 795345 w 824452"/>
                <a:gd name="connsiteY21" fmla="*/ 1114597 h 3286620"/>
                <a:gd name="connsiteX22" fmla="*/ 665620 w 824452"/>
                <a:gd name="connsiteY22" fmla="*/ 1183964 h 3286620"/>
                <a:gd name="connsiteX23" fmla="*/ 707394 w 824452"/>
                <a:gd name="connsiteY23" fmla="*/ 1309288 h 3286620"/>
                <a:gd name="connsiteX24" fmla="*/ 688828 w 824452"/>
                <a:gd name="connsiteY24" fmla="*/ 1332496 h 3286620"/>
                <a:gd name="connsiteX25" fmla="*/ 647053 w 824452"/>
                <a:gd name="connsiteY25" fmla="*/ 2191196 h 3286620"/>
                <a:gd name="connsiteX26" fmla="*/ 442822 w 824452"/>
                <a:gd name="connsiteY26" fmla="*/ 2827099 h 3286620"/>
                <a:gd name="connsiteX27" fmla="*/ 628487 w 824452"/>
                <a:gd name="connsiteY27" fmla="*/ 3105596 h 3286620"/>
                <a:gd name="connsiteX28" fmla="*/ 396406 w 824452"/>
                <a:gd name="connsiteY28" fmla="*/ 3091671 h 3286620"/>
                <a:gd name="connsiteX29" fmla="*/ 308215 w 824452"/>
                <a:gd name="connsiteY29" fmla="*/ 3286620 h 3286620"/>
                <a:gd name="connsiteX30" fmla="*/ 173608 w 824452"/>
                <a:gd name="connsiteY30" fmla="*/ 3105596 h 3286620"/>
                <a:gd name="connsiteX31" fmla="*/ 280365 w 824452"/>
                <a:gd name="connsiteY31" fmla="*/ 2887440 h 3286620"/>
                <a:gd name="connsiteX32" fmla="*/ 71492 w 824452"/>
                <a:gd name="connsiteY32" fmla="*/ 2172630 h 3286620"/>
                <a:gd name="connsiteX33" fmla="*/ 62209 w 824452"/>
                <a:gd name="connsiteY33" fmla="*/ 2144780 h 3286620"/>
                <a:gd name="connsiteX34" fmla="*/ 76125 w 824452"/>
                <a:gd name="connsiteY34" fmla="*/ 1368768 h 3286620"/>
                <a:gd name="connsiteX35" fmla="*/ 76948 w 824452"/>
                <a:gd name="connsiteY35" fmla="*/ 1299634 h 3286620"/>
                <a:gd name="connsiteX36" fmla="*/ 106948 w 824452"/>
                <a:gd name="connsiteY36" fmla="*/ 1258624 h 3286620"/>
                <a:gd name="connsiteX37" fmla="*/ 136354 w 824452"/>
                <a:gd name="connsiteY37" fmla="*/ 1128248 h 3286620"/>
                <a:gd name="connsiteX38" fmla="*/ 13939 w 824452"/>
                <a:gd name="connsiteY38" fmla="*/ 866495 h 3286620"/>
                <a:gd name="connsiteX39" fmla="*/ 6252 w 824452"/>
                <a:gd name="connsiteY39" fmla="*/ 609144 h 3286620"/>
                <a:gd name="connsiteX40" fmla="*/ 109190 w 824452"/>
                <a:gd name="connsiteY40" fmla="*/ 533120 h 3286620"/>
                <a:gd name="connsiteX41" fmla="*/ 113953 w 824452"/>
                <a:gd name="connsiteY41" fmla="*/ 496608 h 3286620"/>
                <a:gd name="connsiteX42" fmla="*/ 176541 w 824452"/>
                <a:gd name="connsiteY42" fmla="*/ 488825 h 3286620"/>
                <a:gd name="connsiteX0" fmla="*/ 176541 w 824452"/>
                <a:gd name="connsiteY0" fmla="*/ 488825 h 3286620"/>
                <a:gd name="connsiteX1" fmla="*/ 163165 w 824452"/>
                <a:gd name="connsiteY1" fmla="*/ 420408 h 3286620"/>
                <a:gd name="connsiteX2" fmla="*/ 138417 w 824452"/>
                <a:gd name="connsiteY2" fmla="*/ 424680 h 3286620"/>
                <a:gd name="connsiteX3" fmla="*/ 173487 w 824452"/>
                <a:gd name="connsiteY3" fmla="*/ 328075 h 3286620"/>
                <a:gd name="connsiteX4" fmla="*/ 220524 w 824452"/>
                <a:gd name="connsiteY4" fmla="*/ 60916 h 3286620"/>
                <a:gd name="connsiteX5" fmla="*/ 312856 w 824452"/>
                <a:gd name="connsiteY5" fmla="*/ 18916 h 3286620"/>
                <a:gd name="connsiteX6" fmla="*/ 443411 w 824452"/>
                <a:gd name="connsiteY6" fmla="*/ 27941 h 3286620"/>
                <a:gd name="connsiteX7" fmla="*/ 554841 w 824452"/>
                <a:gd name="connsiteY7" fmla="*/ 165845 h 3286620"/>
                <a:gd name="connsiteX8" fmla="*/ 579090 w 824452"/>
                <a:gd name="connsiteY8" fmla="*/ 342620 h 3286620"/>
                <a:gd name="connsiteX9" fmla="*/ 609920 w 824452"/>
                <a:gd name="connsiteY9" fmla="*/ 390246 h 3286620"/>
                <a:gd name="connsiteX10" fmla="*/ 569935 w 824452"/>
                <a:gd name="connsiteY10" fmla="*/ 385263 h 3286620"/>
                <a:gd name="connsiteX11" fmla="*/ 577342 w 824452"/>
                <a:gd name="connsiteY11" fmla="*/ 423945 h 3286620"/>
                <a:gd name="connsiteX12" fmla="*/ 544462 w 824452"/>
                <a:gd name="connsiteY12" fmla="*/ 402594 h 3286620"/>
                <a:gd name="connsiteX13" fmla="*/ 590234 w 824452"/>
                <a:gd name="connsiteY13" fmla="*/ 458751 h 3286620"/>
                <a:gd name="connsiteX14" fmla="*/ 560059 w 824452"/>
                <a:gd name="connsiteY14" fmla="*/ 472503 h 3286620"/>
                <a:gd name="connsiteX15" fmla="*/ 621896 w 824452"/>
                <a:gd name="connsiteY15" fmla="*/ 513986 h 3286620"/>
                <a:gd name="connsiteX16" fmla="*/ 592156 w 824452"/>
                <a:gd name="connsiteY16" fmla="*/ 532583 h 3286620"/>
                <a:gd name="connsiteX17" fmla="*/ 734464 w 824452"/>
                <a:gd name="connsiteY17" fmla="*/ 596905 h 3286620"/>
                <a:gd name="connsiteX18" fmla="*/ 777528 w 824452"/>
                <a:gd name="connsiteY18" fmla="*/ 761720 h 3286620"/>
                <a:gd name="connsiteX19" fmla="*/ 817214 w 824452"/>
                <a:gd name="connsiteY19" fmla="*/ 920470 h 3286620"/>
                <a:gd name="connsiteX20" fmla="*/ 812452 w 824452"/>
                <a:gd name="connsiteY20" fmla="*/ 1034770 h 3286620"/>
                <a:gd name="connsiteX21" fmla="*/ 795345 w 824452"/>
                <a:gd name="connsiteY21" fmla="*/ 1114597 h 3286620"/>
                <a:gd name="connsiteX22" fmla="*/ 665620 w 824452"/>
                <a:gd name="connsiteY22" fmla="*/ 1183964 h 3286620"/>
                <a:gd name="connsiteX23" fmla="*/ 707394 w 824452"/>
                <a:gd name="connsiteY23" fmla="*/ 1309288 h 3286620"/>
                <a:gd name="connsiteX24" fmla="*/ 689651 w 824452"/>
                <a:gd name="connsiteY24" fmla="*/ 1354717 h 3286620"/>
                <a:gd name="connsiteX25" fmla="*/ 647053 w 824452"/>
                <a:gd name="connsiteY25" fmla="*/ 2191196 h 3286620"/>
                <a:gd name="connsiteX26" fmla="*/ 442822 w 824452"/>
                <a:gd name="connsiteY26" fmla="*/ 2827099 h 3286620"/>
                <a:gd name="connsiteX27" fmla="*/ 628487 w 824452"/>
                <a:gd name="connsiteY27" fmla="*/ 3105596 h 3286620"/>
                <a:gd name="connsiteX28" fmla="*/ 396406 w 824452"/>
                <a:gd name="connsiteY28" fmla="*/ 3091671 h 3286620"/>
                <a:gd name="connsiteX29" fmla="*/ 308215 w 824452"/>
                <a:gd name="connsiteY29" fmla="*/ 3286620 h 3286620"/>
                <a:gd name="connsiteX30" fmla="*/ 173608 w 824452"/>
                <a:gd name="connsiteY30" fmla="*/ 3105596 h 3286620"/>
                <a:gd name="connsiteX31" fmla="*/ 280365 w 824452"/>
                <a:gd name="connsiteY31" fmla="*/ 2887440 h 3286620"/>
                <a:gd name="connsiteX32" fmla="*/ 71492 w 824452"/>
                <a:gd name="connsiteY32" fmla="*/ 2172630 h 3286620"/>
                <a:gd name="connsiteX33" fmla="*/ 62209 w 824452"/>
                <a:gd name="connsiteY33" fmla="*/ 2144780 h 3286620"/>
                <a:gd name="connsiteX34" fmla="*/ 76125 w 824452"/>
                <a:gd name="connsiteY34" fmla="*/ 1368768 h 3286620"/>
                <a:gd name="connsiteX35" fmla="*/ 76948 w 824452"/>
                <a:gd name="connsiteY35" fmla="*/ 1299634 h 3286620"/>
                <a:gd name="connsiteX36" fmla="*/ 106948 w 824452"/>
                <a:gd name="connsiteY36" fmla="*/ 1258624 h 3286620"/>
                <a:gd name="connsiteX37" fmla="*/ 136354 w 824452"/>
                <a:gd name="connsiteY37" fmla="*/ 1128248 h 3286620"/>
                <a:gd name="connsiteX38" fmla="*/ 13939 w 824452"/>
                <a:gd name="connsiteY38" fmla="*/ 866495 h 3286620"/>
                <a:gd name="connsiteX39" fmla="*/ 6252 w 824452"/>
                <a:gd name="connsiteY39" fmla="*/ 609144 h 3286620"/>
                <a:gd name="connsiteX40" fmla="*/ 109190 w 824452"/>
                <a:gd name="connsiteY40" fmla="*/ 533120 h 3286620"/>
                <a:gd name="connsiteX41" fmla="*/ 113953 w 824452"/>
                <a:gd name="connsiteY41" fmla="*/ 496608 h 3286620"/>
                <a:gd name="connsiteX42" fmla="*/ 176541 w 824452"/>
                <a:gd name="connsiteY42" fmla="*/ 488825 h 3286620"/>
                <a:gd name="connsiteX0" fmla="*/ 176541 w 824452"/>
                <a:gd name="connsiteY0" fmla="*/ 488825 h 3286620"/>
                <a:gd name="connsiteX1" fmla="*/ 163165 w 824452"/>
                <a:gd name="connsiteY1" fmla="*/ 420408 h 3286620"/>
                <a:gd name="connsiteX2" fmla="*/ 138417 w 824452"/>
                <a:gd name="connsiteY2" fmla="*/ 424680 h 3286620"/>
                <a:gd name="connsiteX3" fmla="*/ 173487 w 824452"/>
                <a:gd name="connsiteY3" fmla="*/ 328075 h 3286620"/>
                <a:gd name="connsiteX4" fmla="*/ 220524 w 824452"/>
                <a:gd name="connsiteY4" fmla="*/ 60916 h 3286620"/>
                <a:gd name="connsiteX5" fmla="*/ 312856 w 824452"/>
                <a:gd name="connsiteY5" fmla="*/ 18916 h 3286620"/>
                <a:gd name="connsiteX6" fmla="*/ 443411 w 824452"/>
                <a:gd name="connsiteY6" fmla="*/ 27941 h 3286620"/>
                <a:gd name="connsiteX7" fmla="*/ 554841 w 824452"/>
                <a:gd name="connsiteY7" fmla="*/ 165845 h 3286620"/>
                <a:gd name="connsiteX8" fmla="*/ 579090 w 824452"/>
                <a:gd name="connsiteY8" fmla="*/ 342620 h 3286620"/>
                <a:gd name="connsiteX9" fmla="*/ 609920 w 824452"/>
                <a:gd name="connsiteY9" fmla="*/ 390246 h 3286620"/>
                <a:gd name="connsiteX10" fmla="*/ 569935 w 824452"/>
                <a:gd name="connsiteY10" fmla="*/ 385263 h 3286620"/>
                <a:gd name="connsiteX11" fmla="*/ 577342 w 824452"/>
                <a:gd name="connsiteY11" fmla="*/ 423945 h 3286620"/>
                <a:gd name="connsiteX12" fmla="*/ 544462 w 824452"/>
                <a:gd name="connsiteY12" fmla="*/ 402594 h 3286620"/>
                <a:gd name="connsiteX13" fmla="*/ 590234 w 824452"/>
                <a:gd name="connsiteY13" fmla="*/ 458751 h 3286620"/>
                <a:gd name="connsiteX14" fmla="*/ 560059 w 824452"/>
                <a:gd name="connsiteY14" fmla="*/ 472503 h 3286620"/>
                <a:gd name="connsiteX15" fmla="*/ 621896 w 824452"/>
                <a:gd name="connsiteY15" fmla="*/ 513986 h 3286620"/>
                <a:gd name="connsiteX16" fmla="*/ 592156 w 824452"/>
                <a:gd name="connsiteY16" fmla="*/ 532583 h 3286620"/>
                <a:gd name="connsiteX17" fmla="*/ 734464 w 824452"/>
                <a:gd name="connsiteY17" fmla="*/ 596905 h 3286620"/>
                <a:gd name="connsiteX18" fmla="*/ 777528 w 824452"/>
                <a:gd name="connsiteY18" fmla="*/ 761720 h 3286620"/>
                <a:gd name="connsiteX19" fmla="*/ 817214 w 824452"/>
                <a:gd name="connsiteY19" fmla="*/ 920470 h 3286620"/>
                <a:gd name="connsiteX20" fmla="*/ 812452 w 824452"/>
                <a:gd name="connsiteY20" fmla="*/ 1034770 h 3286620"/>
                <a:gd name="connsiteX21" fmla="*/ 795345 w 824452"/>
                <a:gd name="connsiteY21" fmla="*/ 1114597 h 3286620"/>
                <a:gd name="connsiteX22" fmla="*/ 665620 w 824452"/>
                <a:gd name="connsiteY22" fmla="*/ 1183964 h 3286620"/>
                <a:gd name="connsiteX23" fmla="*/ 707394 w 824452"/>
                <a:gd name="connsiteY23" fmla="*/ 1309288 h 3286620"/>
                <a:gd name="connsiteX24" fmla="*/ 689651 w 824452"/>
                <a:gd name="connsiteY24" fmla="*/ 1354717 h 3286620"/>
                <a:gd name="connsiteX25" fmla="*/ 647053 w 824452"/>
                <a:gd name="connsiteY25" fmla="*/ 2191196 h 3286620"/>
                <a:gd name="connsiteX26" fmla="*/ 442822 w 824452"/>
                <a:gd name="connsiteY26" fmla="*/ 2827099 h 3286620"/>
                <a:gd name="connsiteX27" fmla="*/ 628487 w 824452"/>
                <a:gd name="connsiteY27" fmla="*/ 3105596 h 3286620"/>
                <a:gd name="connsiteX28" fmla="*/ 396406 w 824452"/>
                <a:gd name="connsiteY28" fmla="*/ 3091671 h 3286620"/>
                <a:gd name="connsiteX29" fmla="*/ 308215 w 824452"/>
                <a:gd name="connsiteY29" fmla="*/ 3286620 h 3286620"/>
                <a:gd name="connsiteX30" fmla="*/ 173608 w 824452"/>
                <a:gd name="connsiteY30" fmla="*/ 3105596 h 3286620"/>
                <a:gd name="connsiteX31" fmla="*/ 280365 w 824452"/>
                <a:gd name="connsiteY31" fmla="*/ 2887440 h 3286620"/>
                <a:gd name="connsiteX32" fmla="*/ 71492 w 824452"/>
                <a:gd name="connsiteY32" fmla="*/ 2172630 h 3286620"/>
                <a:gd name="connsiteX33" fmla="*/ 62209 w 824452"/>
                <a:gd name="connsiteY33" fmla="*/ 2144780 h 3286620"/>
                <a:gd name="connsiteX34" fmla="*/ 76125 w 824452"/>
                <a:gd name="connsiteY34" fmla="*/ 1368768 h 3286620"/>
                <a:gd name="connsiteX35" fmla="*/ 76948 w 824452"/>
                <a:gd name="connsiteY35" fmla="*/ 1299634 h 3286620"/>
                <a:gd name="connsiteX36" fmla="*/ 106948 w 824452"/>
                <a:gd name="connsiteY36" fmla="*/ 1258624 h 3286620"/>
                <a:gd name="connsiteX37" fmla="*/ 136354 w 824452"/>
                <a:gd name="connsiteY37" fmla="*/ 1128248 h 3286620"/>
                <a:gd name="connsiteX38" fmla="*/ 13939 w 824452"/>
                <a:gd name="connsiteY38" fmla="*/ 866495 h 3286620"/>
                <a:gd name="connsiteX39" fmla="*/ 6252 w 824452"/>
                <a:gd name="connsiteY39" fmla="*/ 609144 h 3286620"/>
                <a:gd name="connsiteX40" fmla="*/ 109190 w 824452"/>
                <a:gd name="connsiteY40" fmla="*/ 533120 h 3286620"/>
                <a:gd name="connsiteX41" fmla="*/ 113953 w 824452"/>
                <a:gd name="connsiteY41" fmla="*/ 496608 h 3286620"/>
                <a:gd name="connsiteX42" fmla="*/ 176541 w 824452"/>
                <a:gd name="connsiteY42" fmla="*/ 488825 h 3286620"/>
                <a:gd name="connsiteX0" fmla="*/ 176541 w 824452"/>
                <a:gd name="connsiteY0" fmla="*/ 488825 h 3286620"/>
                <a:gd name="connsiteX1" fmla="*/ 163165 w 824452"/>
                <a:gd name="connsiteY1" fmla="*/ 420408 h 3286620"/>
                <a:gd name="connsiteX2" fmla="*/ 138417 w 824452"/>
                <a:gd name="connsiteY2" fmla="*/ 424680 h 3286620"/>
                <a:gd name="connsiteX3" fmla="*/ 173487 w 824452"/>
                <a:gd name="connsiteY3" fmla="*/ 328075 h 3286620"/>
                <a:gd name="connsiteX4" fmla="*/ 220524 w 824452"/>
                <a:gd name="connsiteY4" fmla="*/ 60916 h 3286620"/>
                <a:gd name="connsiteX5" fmla="*/ 312856 w 824452"/>
                <a:gd name="connsiteY5" fmla="*/ 18916 h 3286620"/>
                <a:gd name="connsiteX6" fmla="*/ 443411 w 824452"/>
                <a:gd name="connsiteY6" fmla="*/ 27941 h 3286620"/>
                <a:gd name="connsiteX7" fmla="*/ 554841 w 824452"/>
                <a:gd name="connsiteY7" fmla="*/ 165845 h 3286620"/>
                <a:gd name="connsiteX8" fmla="*/ 579090 w 824452"/>
                <a:gd name="connsiteY8" fmla="*/ 342620 h 3286620"/>
                <a:gd name="connsiteX9" fmla="*/ 609920 w 824452"/>
                <a:gd name="connsiteY9" fmla="*/ 390246 h 3286620"/>
                <a:gd name="connsiteX10" fmla="*/ 569935 w 824452"/>
                <a:gd name="connsiteY10" fmla="*/ 385263 h 3286620"/>
                <a:gd name="connsiteX11" fmla="*/ 577342 w 824452"/>
                <a:gd name="connsiteY11" fmla="*/ 423945 h 3286620"/>
                <a:gd name="connsiteX12" fmla="*/ 544462 w 824452"/>
                <a:gd name="connsiteY12" fmla="*/ 402594 h 3286620"/>
                <a:gd name="connsiteX13" fmla="*/ 590234 w 824452"/>
                <a:gd name="connsiteY13" fmla="*/ 458751 h 3286620"/>
                <a:gd name="connsiteX14" fmla="*/ 560059 w 824452"/>
                <a:gd name="connsiteY14" fmla="*/ 472503 h 3286620"/>
                <a:gd name="connsiteX15" fmla="*/ 621896 w 824452"/>
                <a:gd name="connsiteY15" fmla="*/ 513986 h 3286620"/>
                <a:gd name="connsiteX16" fmla="*/ 592156 w 824452"/>
                <a:gd name="connsiteY16" fmla="*/ 532583 h 3286620"/>
                <a:gd name="connsiteX17" fmla="*/ 734464 w 824452"/>
                <a:gd name="connsiteY17" fmla="*/ 596905 h 3286620"/>
                <a:gd name="connsiteX18" fmla="*/ 777528 w 824452"/>
                <a:gd name="connsiteY18" fmla="*/ 761720 h 3286620"/>
                <a:gd name="connsiteX19" fmla="*/ 817214 w 824452"/>
                <a:gd name="connsiteY19" fmla="*/ 920470 h 3286620"/>
                <a:gd name="connsiteX20" fmla="*/ 812452 w 824452"/>
                <a:gd name="connsiteY20" fmla="*/ 1034770 h 3286620"/>
                <a:gd name="connsiteX21" fmla="*/ 795345 w 824452"/>
                <a:gd name="connsiteY21" fmla="*/ 1114597 h 3286620"/>
                <a:gd name="connsiteX22" fmla="*/ 677142 w 824452"/>
                <a:gd name="connsiteY22" fmla="*/ 1184787 h 3286620"/>
                <a:gd name="connsiteX23" fmla="*/ 707394 w 824452"/>
                <a:gd name="connsiteY23" fmla="*/ 1309288 h 3286620"/>
                <a:gd name="connsiteX24" fmla="*/ 689651 w 824452"/>
                <a:gd name="connsiteY24" fmla="*/ 1354717 h 3286620"/>
                <a:gd name="connsiteX25" fmla="*/ 647053 w 824452"/>
                <a:gd name="connsiteY25" fmla="*/ 2191196 h 3286620"/>
                <a:gd name="connsiteX26" fmla="*/ 442822 w 824452"/>
                <a:gd name="connsiteY26" fmla="*/ 2827099 h 3286620"/>
                <a:gd name="connsiteX27" fmla="*/ 628487 w 824452"/>
                <a:gd name="connsiteY27" fmla="*/ 3105596 h 3286620"/>
                <a:gd name="connsiteX28" fmla="*/ 396406 w 824452"/>
                <a:gd name="connsiteY28" fmla="*/ 3091671 h 3286620"/>
                <a:gd name="connsiteX29" fmla="*/ 308215 w 824452"/>
                <a:gd name="connsiteY29" fmla="*/ 3286620 h 3286620"/>
                <a:gd name="connsiteX30" fmla="*/ 173608 w 824452"/>
                <a:gd name="connsiteY30" fmla="*/ 3105596 h 3286620"/>
                <a:gd name="connsiteX31" fmla="*/ 280365 w 824452"/>
                <a:gd name="connsiteY31" fmla="*/ 2887440 h 3286620"/>
                <a:gd name="connsiteX32" fmla="*/ 71492 w 824452"/>
                <a:gd name="connsiteY32" fmla="*/ 2172630 h 3286620"/>
                <a:gd name="connsiteX33" fmla="*/ 62209 w 824452"/>
                <a:gd name="connsiteY33" fmla="*/ 2144780 h 3286620"/>
                <a:gd name="connsiteX34" fmla="*/ 76125 w 824452"/>
                <a:gd name="connsiteY34" fmla="*/ 1368768 h 3286620"/>
                <a:gd name="connsiteX35" fmla="*/ 76948 w 824452"/>
                <a:gd name="connsiteY35" fmla="*/ 1299634 h 3286620"/>
                <a:gd name="connsiteX36" fmla="*/ 106948 w 824452"/>
                <a:gd name="connsiteY36" fmla="*/ 1258624 h 3286620"/>
                <a:gd name="connsiteX37" fmla="*/ 136354 w 824452"/>
                <a:gd name="connsiteY37" fmla="*/ 1128248 h 3286620"/>
                <a:gd name="connsiteX38" fmla="*/ 13939 w 824452"/>
                <a:gd name="connsiteY38" fmla="*/ 866495 h 3286620"/>
                <a:gd name="connsiteX39" fmla="*/ 6252 w 824452"/>
                <a:gd name="connsiteY39" fmla="*/ 609144 h 3286620"/>
                <a:gd name="connsiteX40" fmla="*/ 109190 w 824452"/>
                <a:gd name="connsiteY40" fmla="*/ 533120 h 3286620"/>
                <a:gd name="connsiteX41" fmla="*/ 113953 w 824452"/>
                <a:gd name="connsiteY41" fmla="*/ 496608 h 3286620"/>
                <a:gd name="connsiteX42" fmla="*/ 176541 w 824452"/>
                <a:gd name="connsiteY42" fmla="*/ 488825 h 3286620"/>
                <a:gd name="connsiteX0" fmla="*/ 176541 w 824452"/>
                <a:gd name="connsiteY0" fmla="*/ 488825 h 3286620"/>
                <a:gd name="connsiteX1" fmla="*/ 163165 w 824452"/>
                <a:gd name="connsiteY1" fmla="*/ 420408 h 3286620"/>
                <a:gd name="connsiteX2" fmla="*/ 138417 w 824452"/>
                <a:gd name="connsiteY2" fmla="*/ 424680 h 3286620"/>
                <a:gd name="connsiteX3" fmla="*/ 173487 w 824452"/>
                <a:gd name="connsiteY3" fmla="*/ 328075 h 3286620"/>
                <a:gd name="connsiteX4" fmla="*/ 220524 w 824452"/>
                <a:gd name="connsiteY4" fmla="*/ 60916 h 3286620"/>
                <a:gd name="connsiteX5" fmla="*/ 312856 w 824452"/>
                <a:gd name="connsiteY5" fmla="*/ 18916 h 3286620"/>
                <a:gd name="connsiteX6" fmla="*/ 443411 w 824452"/>
                <a:gd name="connsiteY6" fmla="*/ 27941 h 3286620"/>
                <a:gd name="connsiteX7" fmla="*/ 554841 w 824452"/>
                <a:gd name="connsiteY7" fmla="*/ 165845 h 3286620"/>
                <a:gd name="connsiteX8" fmla="*/ 579090 w 824452"/>
                <a:gd name="connsiteY8" fmla="*/ 342620 h 3286620"/>
                <a:gd name="connsiteX9" fmla="*/ 609920 w 824452"/>
                <a:gd name="connsiteY9" fmla="*/ 390246 h 3286620"/>
                <a:gd name="connsiteX10" fmla="*/ 569935 w 824452"/>
                <a:gd name="connsiteY10" fmla="*/ 385263 h 3286620"/>
                <a:gd name="connsiteX11" fmla="*/ 577342 w 824452"/>
                <a:gd name="connsiteY11" fmla="*/ 423945 h 3286620"/>
                <a:gd name="connsiteX12" fmla="*/ 544462 w 824452"/>
                <a:gd name="connsiteY12" fmla="*/ 402594 h 3286620"/>
                <a:gd name="connsiteX13" fmla="*/ 590234 w 824452"/>
                <a:gd name="connsiteY13" fmla="*/ 458751 h 3286620"/>
                <a:gd name="connsiteX14" fmla="*/ 560059 w 824452"/>
                <a:gd name="connsiteY14" fmla="*/ 472503 h 3286620"/>
                <a:gd name="connsiteX15" fmla="*/ 621896 w 824452"/>
                <a:gd name="connsiteY15" fmla="*/ 513986 h 3286620"/>
                <a:gd name="connsiteX16" fmla="*/ 592156 w 824452"/>
                <a:gd name="connsiteY16" fmla="*/ 532583 h 3286620"/>
                <a:gd name="connsiteX17" fmla="*/ 734464 w 824452"/>
                <a:gd name="connsiteY17" fmla="*/ 596905 h 3286620"/>
                <a:gd name="connsiteX18" fmla="*/ 777528 w 824452"/>
                <a:gd name="connsiteY18" fmla="*/ 761720 h 3286620"/>
                <a:gd name="connsiteX19" fmla="*/ 817214 w 824452"/>
                <a:gd name="connsiteY19" fmla="*/ 920470 h 3286620"/>
                <a:gd name="connsiteX20" fmla="*/ 812452 w 824452"/>
                <a:gd name="connsiteY20" fmla="*/ 1034770 h 3286620"/>
                <a:gd name="connsiteX21" fmla="*/ 795345 w 824452"/>
                <a:gd name="connsiteY21" fmla="*/ 1114597 h 3286620"/>
                <a:gd name="connsiteX22" fmla="*/ 677142 w 824452"/>
                <a:gd name="connsiteY22" fmla="*/ 1184787 h 3286620"/>
                <a:gd name="connsiteX23" fmla="*/ 707394 w 824452"/>
                <a:gd name="connsiteY23" fmla="*/ 1309288 h 3286620"/>
                <a:gd name="connsiteX24" fmla="*/ 689651 w 824452"/>
                <a:gd name="connsiteY24" fmla="*/ 1354717 h 3286620"/>
                <a:gd name="connsiteX25" fmla="*/ 647053 w 824452"/>
                <a:gd name="connsiteY25" fmla="*/ 2191196 h 3286620"/>
                <a:gd name="connsiteX26" fmla="*/ 442822 w 824452"/>
                <a:gd name="connsiteY26" fmla="*/ 2827099 h 3286620"/>
                <a:gd name="connsiteX27" fmla="*/ 628487 w 824452"/>
                <a:gd name="connsiteY27" fmla="*/ 3105596 h 3286620"/>
                <a:gd name="connsiteX28" fmla="*/ 396406 w 824452"/>
                <a:gd name="connsiteY28" fmla="*/ 3091671 h 3286620"/>
                <a:gd name="connsiteX29" fmla="*/ 308215 w 824452"/>
                <a:gd name="connsiteY29" fmla="*/ 3286620 h 3286620"/>
                <a:gd name="connsiteX30" fmla="*/ 173608 w 824452"/>
                <a:gd name="connsiteY30" fmla="*/ 3105596 h 3286620"/>
                <a:gd name="connsiteX31" fmla="*/ 280365 w 824452"/>
                <a:gd name="connsiteY31" fmla="*/ 2887440 h 3286620"/>
                <a:gd name="connsiteX32" fmla="*/ 71492 w 824452"/>
                <a:gd name="connsiteY32" fmla="*/ 2172630 h 3286620"/>
                <a:gd name="connsiteX33" fmla="*/ 62209 w 824452"/>
                <a:gd name="connsiteY33" fmla="*/ 2144780 h 3286620"/>
                <a:gd name="connsiteX34" fmla="*/ 76125 w 824452"/>
                <a:gd name="connsiteY34" fmla="*/ 1368768 h 3286620"/>
                <a:gd name="connsiteX35" fmla="*/ 76948 w 824452"/>
                <a:gd name="connsiteY35" fmla="*/ 1299634 h 3286620"/>
                <a:gd name="connsiteX36" fmla="*/ 106948 w 824452"/>
                <a:gd name="connsiteY36" fmla="*/ 1258624 h 3286620"/>
                <a:gd name="connsiteX37" fmla="*/ 136354 w 824452"/>
                <a:gd name="connsiteY37" fmla="*/ 1128248 h 3286620"/>
                <a:gd name="connsiteX38" fmla="*/ 13939 w 824452"/>
                <a:gd name="connsiteY38" fmla="*/ 866495 h 3286620"/>
                <a:gd name="connsiteX39" fmla="*/ 6252 w 824452"/>
                <a:gd name="connsiteY39" fmla="*/ 609144 h 3286620"/>
                <a:gd name="connsiteX40" fmla="*/ 109190 w 824452"/>
                <a:gd name="connsiteY40" fmla="*/ 533120 h 3286620"/>
                <a:gd name="connsiteX41" fmla="*/ 113953 w 824452"/>
                <a:gd name="connsiteY41" fmla="*/ 496608 h 3286620"/>
                <a:gd name="connsiteX42" fmla="*/ 176541 w 824452"/>
                <a:gd name="connsiteY42" fmla="*/ 488825 h 3286620"/>
                <a:gd name="connsiteX0" fmla="*/ 176541 w 824452"/>
                <a:gd name="connsiteY0" fmla="*/ 488825 h 3286620"/>
                <a:gd name="connsiteX1" fmla="*/ 163165 w 824452"/>
                <a:gd name="connsiteY1" fmla="*/ 420408 h 3286620"/>
                <a:gd name="connsiteX2" fmla="*/ 138417 w 824452"/>
                <a:gd name="connsiteY2" fmla="*/ 424680 h 3286620"/>
                <a:gd name="connsiteX3" fmla="*/ 173487 w 824452"/>
                <a:gd name="connsiteY3" fmla="*/ 328075 h 3286620"/>
                <a:gd name="connsiteX4" fmla="*/ 220524 w 824452"/>
                <a:gd name="connsiteY4" fmla="*/ 60916 h 3286620"/>
                <a:gd name="connsiteX5" fmla="*/ 312856 w 824452"/>
                <a:gd name="connsiteY5" fmla="*/ 18916 h 3286620"/>
                <a:gd name="connsiteX6" fmla="*/ 443411 w 824452"/>
                <a:gd name="connsiteY6" fmla="*/ 27941 h 3286620"/>
                <a:gd name="connsiteX7" fmla="*/ 554841 w 824452"/>
                <a:gd name="connsiteY7" fmla="*/ 165845 h 3286620"/>
                <a:gd name="connsiteX8" fmla="*/ 579090 w 824452"/>
                <a:gd name="connsiteY8" fmla="*/ 342620 h 3286620"/>
                <a:gd name="connsiteX9" fmla="*/ 609920 w 824452"/>
                <a:gd name="connsiteY9" fmla="*/ 390246 h 3286620"/>
                <a:gd name="connsiteX10" fmla="*/ 569935 w 824452"/>
                <a:gd name="connsiteY10" fmla="*/ 385263 h 3286620"/>
                <a:gd name="connsiteX11" fmla="*/ 577342 w 824452"/>
                <a:gd name="connsiteY11" fmla="*/ 423945 h 3286620"/>
                <a:gd name="connsiteX12" fmla="*/ 544462 w 824452"/>
                <a:gd name="connsiteY12" fmla="*/ 402594 h 3286620"/>
                <a:gd name="connsiteX13" fmla="*/ 590234 w 824452"/>
                <a:gd name="connsiteY13" fmla="*/ 458751 h 3286620"/>
                <a:gd name="connsiteX14" fmla="*/ 560059 w 824452"/>
                <a:gd name="connsiteY14" fmla="*/ 472503 h 3286620"/>
                <a:gd name="connsiteX15" fmla="*/ 621896 w 824452"/>
                <a:gd name="connsiteY15" fmla="*/ 513986 h 3286620"/>
                <a:gd name="connsiteX16" fmla="*/ 592156 w 824452"/>
                <a:gd name="connsiteY16" fmla="*/ 532583 h 3286620"/>
                <a:gd name="connsiteX17" fmla="*/ 734464 w 824452"/>
                <a:gd name="connsiteY17" fmla="*/ 596905 h 3286620"/>
                <a:gd name="connsiteX18" fmla="*/ 777528 w 824452"/>
                <a:gd name="connsiteY18" fmla="*/ 761720 h 3286620"/>
                <a:gd name="connsiteX19" fmla="*/ 817214 w 824452"/>
                <a:gd name="connsiteY19" fmla="*/ 920470 h 3286620"/>
                <a:gd name="connsiteX20" fmla="*/ 812452 w 824452"/>
                <a:gd name="connsiteY20" fmla="*/ 1034770 h 3286620"/>
                <a:gd name="connsiteX21" fmla="*/ 806044 w 824452"/>
                <a:gd name="connsiteY21" fmla="*/ 1108836 h 3286620"/>
                <a:gd name="connsiteX22" fmla="*/ 677142 w 824452"/>
                <a:gd name="connsiteY22" fmla="*/ 1184787 h 3286620"/>
                <a:gd name="connsiteX23" fmla="*/ 707394 w 824452"/>
                <a:gd name="connsiteY23" fmla="*/ 1309288 h 3286620"/>
                <a:gd name="connsiteX24" fmla="*/ 689651 w 824452"/>
                <a:gd name="connsiteY24" fmla="*/ 1354717 h 3286620"/>
                <a:gd name="connsiteX25" fmla="*/ 647053 w 824452"/>
                <a:gd name="connsiteY25" fmla="*/ 2191196 h 3286620"/>
                <a:gd name="connsiteX26" fmla="*/ 442822 w 824452"/>
                <a:gd name="connsiteY26" fmla="*/ 2827099 h 3286620"/>
                <a:gd name="connsiteX27" fmla="*/ 628487 w 824452"/>
                <a:gd name="connsiteY27" fmla="*/ 3105596 h 3286620"/>
                <a:gd name="connsiteX28" fmla="*/ 396406 w 824452"/>
                <a:gd name="connsiteY28" fmla="*/ 3091671 h 3286620"/>
                <a:gd name="connsiteX29" fmla="*/ 308215 w 824452"/>
                <a:gd name="connsiteY29" fmla="*/ 3286620 h 3286620"/>
                <a:gd name="connsiteX30" fmla="*/ 173608 w 824452"/>
                <a:gd name="connsiteY30" fmla="*/ 3105596 h 3286620"/>
                <a:gd name="connsiteX31" fmla="*/ 280365 w 824452"/>
                <a:gd name="connsiteY31" fmla="*/ 2887440 h 3286620"/>
                <a:gd name="connsiteX32" fmla="*/ 71492 w 824452"/>
                <a:gd name="connsiteY32" fmla="*/ 2172630 h 3286620"/>
                <a:gd name="connsiteX33" fmla="*/ 62209 w 824452"/>
                <a:gd name="connsiteY33" fmla="*/ 2144780 h 3286620"/>
                <a:gd name="connsiteX34" fmla="*/ 76125 w 824452"/>
                <a:gd name="connsiteY34" fmla="*/ 1368768 h 3286620"/>
                <a:gd name="connsiteX35" fmla="*/ 76948 w 824452"/>
                <a:gd name="connsiteY35" fmla="*/ 1299634 h 3286620"/>
                <a:gd name="connsiteX36" fmla="*/ 106948 w 824452"/>
                <a:gd name="connsiteY36" fmla="*/ 1258624 h 3286620"/>
                <a:gd name="connsiteX37" fmla="*/ 136354 w 824452"/>
                <a:gd name="connsiteY37" fmla="*/ 1128248 h 3286620"/>
                <a:gd name="connsiteX38" fmla="*/ 13939 w 824452"/>
                <a:gd name="connsiteY38" fmla="*/ 866495 h 3286620"/>
                <a:gd name="connsiteX39" fmla="*/ 6252 w 824452"/>
                <a:gd name="connsiteY39" fmla="*/ 609144 h 3286620"/>
                <a:gd name="connsiteX40" fmla="*/ 109190 w 824452"/>
                <a:gd name="connsiteY40" fmla="*/ 533120 h 3286620"/>
                <a:gd name="connsiteX41" fmla="*/ 113953 w 824452"/>
                <a:gd name="connsiteY41" fmla="*/ 496608 h 3286620"/>
                <a:gd name="connsiteX42" fmla="*/ 176541 w 824452"/>
                <a:gd name="connsiteY42" fmla="*/ 488825 h 3286620"/>
                <a:gd name="connsiteX0" fmla="*/ 176541 w 824452"/>
                <a:gd name="connsiteY0" fmla="*/ 488825 h 3286620"/>
                <a:gd name="connsiteX1" fmla="*/ 163165 w 824452"/>
                <a:gd name="connsiteY1" fmla="*/ 420408 h 3286620"/>
                <a:gd name="connsiteX2" fmla="*/ 138417 w 824452"/>
                <a:gd name="connsiteY2" fmla="*/ 424680 h 3286620"/>
                <a:gd name="connsiteX3" fmla="*/ 173487 w 824452"/>
                <a:gd name="connsiteY3" fmla="*/ 328075 h 3286620"/>
                <a:gd name="connsiteX4" fmla="*/ 220524 w 824452"/>
                <a:gd name="connsiteY4" fmla="*/ 60916 h 3286620"/>
                <a:gd name="connsiteX5" fmla="*/ 312856 w 824452"/>
                <a:gd name="connsiteY5" fmla="*/ 18916 h 3286620"/>
                <a:gd name="connsiteX6" fmla="*/ 443411 w 824452"/>
                <a:gd name="connsiteY6" fmla="*/ 27941 h 3286620"/>
                <a:gd name="connsiteX7" fmla="*/ 554841 w 824452"/>
                <a:gd name="connsiteY7" fmla="*/ 165845 h 3286620"/>
                <a:gd name="connsiteX8" fmla="*/ 579090 w 824452"/>
                <a:gd name="connsiteY8" fmla="*/ 342620 h 3286620"/>
                <a:gd name="connsiteX9" fmla="*/ 609920 w 824452"/>
                <a:gd name="connsiteY9" fmla="*/ 390246 h 3286620"/>
                <a:gd name="connsiteX10" fmla="*/ 569935 w 824452"/>
                <a:gd name="connsiteY10" fmla="*/ 385263 h 3286620"/>
                <a:gd name="connsiteX11" fmla="*/ 577342 w 824452"/>
                <a:gd name="connsiteY11" fmla="*/ 423945 h 3286620"/>
                <a:gd name="connsiteX12" fmla="*/ 544462 w 824452"/>
                <a:gd name="connsiteY12" fmla="*/ 402594 h 3286620"/>
                <a:gd name="connsiteX13" fmla="*/ 590234 w 824452"/>
                <a:gd name="connsiteY13" fmla="*/ 458751 h 3286620"/>
                <a:gd name="connsiteX14" fmla="*/ 560059 w 824452"/>
                <a:gd name="connsiteY14" fmla="*/ 472503 h 3286620"/>
                <a:gd name="connsiteX15" fmla="*/ 621896 w 824452"/>
                <a:gd name="connsiteY15" fmla="*/ 513986 h 3286620"/>
                <a:gd name="connsiteX16" fmla="*/ 592156 w 824452"/>
                <a:gd name="connsiteY16" fmla="*/ 532583 h 3286620"/>
                <a:gd name="connsiteX17" fmla="*/ 734464 w 824452"/>
                <a:gd name="connsiteY17" fmla="*/ 596905 h 3286620"/>
                <a:gd name="connsiteX18" fmla="*/ 777528 w 824452"/>
                <a:gd name="connsiteY18" fmla="*/ 761720 h 3286620"/>
                <a:gd name="connsiteX19" fmla="*/ 817214 w 824452"/>
                <a:gd name="connsiteY19" fmla="*/ 920470 h 3286620"/>
                <a:gd name="connsiteX20" fmla="*/ 812452 w 824452"/>
                <a:gd name="connsiteY20" fmla="*/ 1034770 h 3286620"/>
                <a:gd name="connsiteX21" fmla="*/ 806044 w 824452"/>
                <a:gd name="connsiteY21" fmla="*/ 1108836 h 3286620"/>
                <a:gd name="connsiteX22" fmla="*/ 677142 w 824452"/>
                <a:gd name="connsiteY22" fmla="*/ 1184787 h 3286620"/>
                <a:gd name="connsiteX23" fmla="*/ 707394 w 824452"/>
                <a:gd name="connsiteY23" fmla="*/ 1309288 h 3286620"/>
                <a:gd name="connsiteX24" fmla="*/ 689651 w 824452"/>
                <a:gd name="connsiteY24" fmla="*/ 1354717 h 3286620"/>
                <a:gd name="connsiteX25" fmla="*/ 647053 w 824452"/>
                <a:gd name="connsiteY25" fmla="*/ 2191196 h 3286620"/>
                <a:gd name="connsiteX26" fmla="*/ 442822 w 824452"/>
                <a:gd name="connsiteY26" fmla="*/ 2827099 h 3286620"/>
                <a:gd name="connsiteX27" fmla="*/ 628487 w 824452"/>
                <a:gd name="connsiteY27" fmla="*/ 3105596 h 3286620"/>
                <a:gd name="connsiteX28" fmla="*/ 396406 w 824452"/>
                <a:gd name="connsiteY28" fmla="*/ 3091671 h 3286620"/>
                <a:gd name="connsiteX29" fmla="*/ 308215 w 824452"/>
                <a:gd name="connsiteY29" fmla="*/ 3286620 h 3286620"/>
                <a:gd name="connsiteX30" fmla="*/ 173608 w 824452"/>
                <a:gd name="connsiteY30" fmla="*/ 3105596 h 3286620"/>
                <a:gd name="connsiteX31" fmla="*/ 280365 w 824452"/>
                <a:gd name="connsiteY31" fmla="*/ 2887440 h 3286620"/>
                <a:gd name="connsiteX32" fmla="*/ 71492 w 824452"/>
                <a:gd name="connsiteY32" fmla="*/ 2172630 h 3286620"/>
                <a:gd name="connsiteX33" fmla="*/ 62209 w 824452"/>
                <a:gd name="connsiteY33" fmla="*/ 2144780 h 3286620"/>
                <a:gd name="connsiteX34" fmla="*/ 76125 w 824452"/>
                <a:gd name="connsiteY34" fmla="*/ 1368768 h 3286620"/>
                <a:gd name="connsiteX35" fmla="*/ 76948 w 824452"/>
                <a:gd name="connsiteY35" fmla="*/ 1299634 h 3286620"/>
                <a:gd name="connsiteX36" fmla="*/ 106948 w 824452"/>
                <a:gd name="connsiteY36" fmla="*/ 1258624 h 3286620"/>
                <a:gd name="connsiteX37" fmla="*/ 136354 w 824452"/>
                <a:gd name="connsiteY37" fmla="*/ 1128248 h 3286620"/>
                <a:gd name="connsiteX38" fmla="*/ 13939 w 824452"/>
                <a:gd name="connsiteY38" fmla="*/ 866495 h 3286620"/>
                <a:gd name="connsiteX39" fmla="*/ 6252 w 824452"/>
                <a:gd name="connsiteY39" fmla="*/ 609144 h 3286620"/>
                <a:gd name="connsiteX40" fmla="*/ 109190 w 824452"/>
                <a:gd name="connsiteY40" fmla="*/ 533120 h 3286620"/>
                <a:gd name="connsiteX41" fmla="*/ 113953 w 824452"/>
                <a:gd name="connsiteY41" fmla="*/ 496608 h 3286620"/>
                <a:gd name="connsiteX42" fmla="*/ 176541 w 824452"/>
                <a:gd name="connsiteY42" fmla="*/ 488825 h 3286620"/>
                <a:gd name="connsiteX0" fmla="*/ 176541 w 823367"/>
                <a:gd name="connsiteY0" fmla="*/ 488825 h 3286620"/>
                <a:gd name="connsiteX1" fmla="*/ 163165 w 823367"/>
                <a:gd name="connsiteY1" fmla="*/ 420408 h 3286620"/>
                <a:gd name="connsiteX2" fmla="*/ 138417 w 823367"/>
                <a:gd name="connsiteY2" fmla="*/ 424680 h 3286620"/>
                <a:gd name="connsiteX3" fmla="*/ 173487 w 823367"/>
                <a:gd name="connsiteY3" fmla="*/ 328075 h 3286620"/>
                <a:gd name="connsiteX4" fmla="*/ 220524 w 823367"/>
                <a:gd name="connsiteY4" fmla="*/ 60916 h 3286620"/>
                <a:gd name="connsiteX5" fmla="*/ 312856 w 823367"/>
                <a:gd name="connsiteY5" fmla="*/ 18916 h 3286620"/>
                <a:gd name="connsiteX6" fmla="*/ 443411 w 823367"/>
                <a:gd name="connsiteY6" fmla="*/ 27941 h 3286620"/>
                <a:gd name="connsiteX7" fmla="*/ 554841 w 823367"/>
                <a:gd name="connsiteY7" fmla="*/ 165845 h 3286620"/>
                <a:gd name="connsiteX8" fmla="*/ 579090 w 823367"/>
                <a:gd name="connsiteY8" fmla="*/ 342620 h 3286620"/>
                <a:gd name="connsiteX9" fmla="*/ 609920 w 823367"/>
                <a:gd name="connsiteY9" fmla="*/ 390246 h 3286620"/>
                <a:gd name="connsiteX10" fmla="*/ 569935 w 823367"/>
                <a:gd name="connsiteY10" fmla="*/ 385263 h 3286620"/>
                <a:gd name="connsiteX11" fmla="*/ 577342 w 823367"/>
                <a:gd name="connsiteY11" fmla="*/ 423945 h 3286620"/>
                <a:gd name="connsiteX12" fmla="*/ 544462 w 823367"/>
                <a:gd name="connsiteY12" fmla="*/ 402594 h 3286620"/>
                <a:gd name="connsiteX13" fmla="*/ 590234 w 823367"/>
                <a:gd name="connsiteY13" fmla="*/ 458751 h 3286620"/>
                <a:gd name="connsiteX14" fmla="*/ 560059 w 823367"/>
                <a:gd name="connsiteY14" fmla="*/ 472503 h 3286620"/>
                <a:gd name="connsiteX15" fmla="*/ 621896 w 823367"/>
                <a:gd name="connsiteY15" fmla="*/ 513986 h 3286620"/>
                <a:gd name="connsiteX16" fmla="*/ 592156 w 823367"/>
                <a:gd name="connsiteY16" fmla="*/ 532583 h 3286620"/>
                <a:gd name="connsiteX17" fmla="*/ 734464 w 823367"/>
                <a:gd name="connsiteY17" fmla="*/ 596905 h 3286620"/>
                <a:gd name="connsiteX18" fmla="*/ 777528 w 823367"/>
                <a:gd name="connsiteY18" fmla="*/ 761720 h 3286620"/>
                <a:gd name="connsiteX19" fmla="*/ 817214 w 823367"/>
                <a:gd name="connsiteY19" fmla="*/ 920470 h 3286620"/>
                <a:gd name="connsiteX20" fmla="*/ 812452 w 823367"/>
                <a:gd name="connsiteY20" fmla="*/ 1034770 h 3286620"/>
                <a:gd name="connsiteX21" fmla="*/ 806044 w 823367"/>
                <a:gd name="connsiteY21" fmla="*/ 1108836 h 3286620"/>
                <a:gd name="connsiteX22" fmla="*/ 677142 w 823367"/>
                <a:gd name="connsiteY22" fmla="*/ 1184787 h 3286620"/>
                <a:gd name="connsiteX23" fmla="*/ 707394 w 823367"/>
                <a:gd name="connsiteY23" fmla="*/ 1309288 h 3286620"/>
                <a:gd name="connsiteX24" fmla="*/ 689651 w 823367"/>
                <a:gd name="connsiteY24" fmla="*/ 1354717 h 3286620"/>
                <a:gd name="connsiteX25" fmla="*/ 647053 w 823367"/>
                <a:gd name="connsiteY25" fmla="*/ 2191196 h 3286620"/>
                <a:gd name="connsiteX26" fmla="*/ 442822 w 823367"/>
                <a:gd name="connsiteY26" fmla="*/ 2827099 h 3286620"/>
                <a:gd name="connsiteX27" fmla="*/ 628487 w 823367"/>
                <a:gd name="connsiteY27" fmla="*/ 3105596 h 3286620"/>
                <a:gd name="connsiteX28" fmla="*/ 396406 w 823367"/>
                <a:gd name="connsiteY28" fmla="*/ 3091671 h 3286620"/>
                <a:gd name="connsiteX29" fmla="*/ 308215 w 823367"/>
                <a:gd name="connsiteY29" fmla="*/ 3286620 h 3286620"/>
                <a:gd name="connsiteX30" fmla="*/ 173608 w 823367"/>
                <a:gd name="connsiteY30" fmla="*/ 3105596 h 3286620"/>
                <a:gd name="connsiteX31" fmla="*/ 280365 w 823367"/>
                <a:gd name="connsiteY31" fmla="*/ 2887440 h 3286620"/>
                <a:gd name="connsiteX32" fmla="*/ 71492 w 823367"/>
                <a:gd name="connsiteY32" fmla="*/ 2172630 h 3286620"/>
                <a:gd name="connsiteX33" fmla="*/ 62209 w 823367"/>
                <a:gd name="connsiteY33" fmla="*/ 2144780 h 3286620"/>
                <a:gd name="connsiteX34" fmla="*/ 76125 w 823367"/>
                <a:gd name="connsiteY34" fmla="*/ 1368768 h 3286620"/>
                <a:gd name="connsiteX35" fmla="*/ 76948 w 823367"/>
                <a:gd name="connsiteY35" fmla="*/ 1299634 h 3286620"/>
                <a:gd name="connsiteX36" fmla="*/ 106948 w 823367"/>
                <a:gd name="connsiteY36" fmla="*/ 1258624 h 3286620"/>
                <a:gd name="connsiteX37" fmla="*/ 136354 w 823367"/>
                <a:gd name="connsiteY37" fmla="*/ 1128248 h 3286620"/>
                <a:gd name="connsiteX38" fmla="*/ 13939 w 823367"/>
                <a:gd name="connsiteY38" fmla="*/ 866495 h 3286620"/>
                <a:gd name="connsiteX39" fmla="*/ 6252 w 823367"/>
                <a:gd name="connsiteY39" fmla="*/ 609144 h 3286620"/>
                <a:gd name="connsiteX40" fmla="*/ 109190 w 823367"/>
                <a:gd name="connsiteY40" fmla="*/ 533120 h 3286620"/>
                <a:gd name="connsiteX41" fmla="*/ 113953 w 823367"/>
                <a:gd name="connsiteY41" fmla="*/ 496608 h 3286620"/>
                <a:gd name="connsiteX42" fmla="*/ 176541 w 823367"/>
                <a:gd name="connsiteY42" fmla="*/ 488825 h 3286620"/>
                <a:gd name="connsiteX0" fmla="*/ 176541 w 823080"/>
                <a:gd name="connsiteY0" fmla="*/ 488825 h 3286620"/>
                <a:gd name="connsiteX1" fmla="*/ 163165 w 823080"/>
                <a:gd name="connsiteY1" fmla="*/ 420408 h 3286620"/>
                <a:gd name="connsiteX2" fmla="*/ 138417 w 823080"/>
                <a:gd name="connsiteY2" fmla="*/ 424680 h 3286620"/>
                <a:gd name="connsiteX3" fmla="*/ 173487 w 823080"/>
                <a:gd name="connsiteY3" fmla="*/ 328075 h 3286620"/>
                <a:gd name="connsiteX4" fmla="*/ 220524 w 823080"/>
                <a:gd name="connsiteY4" fmla="*/ 60916 h 3286620"/>
                <a:gd name="connsiteX5" fmla="*/ 312856 w 823080"/>
                <a:gd name="connsiteY5" fmla="*/ 18916 h 3286620"/>
                <a:gd name="connsiteX6" fmla="*/ 443411 w 823080"/>
                <a:gd name="connsiteY6" fmla="*/ 27941 h 3286620"/>
                <a:gd name="connsiteX7" fmla="*/ 554841 w 823080"/>
                <a:gd name="connsiteY7" fmla="*/ 165845 h 3286620"/>
                <a:gd name="connsiteX8" fmla="*/ 579090 w 823080"/>
                <a:gd name="connsiteY8" fmla="*/ 342620 h 3286620"/>
                <a:gd name="connsiteX9" fmla="*/ 609920 w 823080"/>
                <a:gd name="connsiteY9" fmla="*/ 390246 h 3286620"/>
                <a:gd name="connsiteX10" fmla="*/ 569935 w 823080"/>
                <a:gd name="connsiteY10" fmla="*/ 385263 h 3286620"/>
                <a:gd name="connsiteX11" fmla="*/ 577342 w 823080"/>
                <a:gd name="connsiteY11" fmla="*/ 423945 h 3286620"/>
                <a:gd name="connsiteX12" fmla="*/ 544462 w 823080"/>
                <a:gd name="connsiteY12" fmla="*/ 402594 h 3286620"/>
                <a:gd name="connsiteX13" fmla="*/ 590234 w 823080"/>
                <a:gd name="connsiteY13" fmla="*/ 458751 h 3286620"/>
                <a:gd name="connsiteX14" fmla="*/ 560059 w 823080"/>
                <a:gd name="connsiteY14" fmla="*/ 472503 h 3286620"/>
                <a:gd name="connsiteX15" fmla="*/ 621896 w 823080"/>
                <a:gd name="connsiteY15" fmla="*/ 513986 h 3286620"/>
                <a:gd name="connsiteX16" fmla="*/ 592156 w 823080"/>
                <a:gd name="connsiteY16" fmla="*/ 532583 h 3286620"/>
                <a:gd name="connsiteX17" fmla="*/ 734464 w 823080"/>
                <a:gd name="connsiteY17" fmla="*/ 596905 h 3286620"/>
                <a:gd name="connsiteX18" fmla="*/ 777528 w 823080"/>
                <a:gd name="connsiteY18" fmla="*/ 761720 h 3286620"/>
                <a:gd name="connsiteX19" fmla="*/ 817214 w 823080"/>
                <a:gd name="connsiteY19" fmla="*/ 920470 h 3286620"/>
                <a:gd name="connsiteX20" fmla="*/ 812452 w 823080"/>
                <a:gd name="connsiteY20" fmla="*/ 1034770 h 3286620"/>
                <a:gd name="connsiteX21" fmla="*/ 806044 w 823080"/>
                <a:gd name="connsiteY21" fmla="*/ 1108836 h 3286620"/>
                <a:gd name="connsiteX22" fmla="*/ 677142 w 823080"/>
                <a:gd name="connsiteY22" fmla="*/ 1184787 h 3286620"/>
                <a:gd name="connsiteX23" fmla="*/ 707394 w 823080"/>
                <a:gd name="connsiteY23" fmla="*/ 1309288 h 3286620"/>
                <a:gd name="connsiteX24" fmla="*/ 689651 w 823080"/>
                <a:gd name="connsiteY24" fmla="*/ 1354717 h 3286620"/>
                <a:gd name="connsiteX25" fmla="*/ 647053 w 823080"/>
                <a:gd name="connsiteY25" fmla="*/ 2191196 h 3286620"/>
                <a:gd name="connsiteX26" fmla="*/ 442822 w 823080"/>
                <a:gd name="connsiteY26" fmla="*/ 2827099 h 3286620"/>
                <a:gd name="connsiteX27" fmla="*/ 628487 w 823080"/>
                <a:gd name="connsiteY27" fmla="*/ 3105596 h 3286620"/>
                <a:gd name="connsiteX28" fmla="*/ 396406 w 823080"/>
                <a:gd name="connsiteY28" fmla="*/ 3091671 h 3286620"/>
                <a:gd name="connsiteX29" fmla="*/ 308215 w 823080"/>
                <a:gd name="connsiteY29" fmla="*/ 3286620 h 3286620"/>
                <a:gd name="connsiteX30" fmla="*/ 173608 w 823080"/>
                <a:gd name="connsiteY30" fmla="*/ 3105596 h 3286620"/>
                <a:gd name="connsiteX31" fmla="*/ 280365 w 823080"/>
                <a:gd name="connsiteY31" fmla="*/ 2887440 h 3286620"/>
                <a:gd name="connsiteX32" fmla="*/ 71492 w 823080"/>
                <a:gd name="connsiteY32" fmla="*/ 2172630 h 3286620"/>
                <a:gd name="connsiteX33" fmla="*/ 62209 w 823080"/>
                <a:gd name="connsiteY33" fmla="*/ 2144780 h 3286620"/>
                <a:gd name="connsiteX34" fmla="*/ 76125 w 823080"/>
                <a:gd name="connsiteY34" fmla="*/ 1368768 h 3286620"/>
                <a:gd name="connsiteX35" fmla="*/ 76948 w 823080"/>
                <a:gd name="connsiteY35" fmla="*/ 1299634 h 3286620"/>
                <a:gd name="connsiteX36" fmla="*/ 106948 w 823080"/>
                <a:gd name="connsiteY36" fmla="*/ 1258624 h 3286620"/>
                <a:gd name="connsiteX37" fmla="*/ 136354 w 823080"/>
                <a:gd name="connsiteY37" fmla="*/ 1128248 h 3286620"/>
                <a:gd name="connsiteX38" fmla="*/ 13939 w 823080"/>
                <a:gd name="connsiteY38" fmla="*/ 866495 h 3286620"/>
                <a:gd name="connsiteX39" fmla="*/ 6252 w 823080"/>
                <a:gd name="connsiteY39" fmla="*/ 609144 h 3286620"/>
                <a:gd name="connsiteX40" fmla="*/ 109190 w 823080"/>
                <a:gd name="connsiteY40" fmla="*/ 533120 h 3286620"/>
                <a:gd name="connsiteX41" fmla="*/ 113953 w 823080"/>
                <a:gd name="connsiteY41" fmla="*/ 496608 h 3286620"/>
                <a:gd name="connsiteX42" fmla="*/ 176541 w 823080"/>
                <a:gd name="connsiteY42" fmla="*/ 488825 h 3286620"/>
                <a:gd name="connsiteX0" fmla="*/ 176541 w 828495"/>
                <a:gd name="connsiteY0" fmla="*/ 488825 h 3286620"/>
                <a:gd name="connsiteX1" fmla="*/ 163165 w 828495"/>
                <a:gd name="connsiteY1" fmla="*/ 420408 h 3286620"/>
                <a:gd name="connsiteX2" fmla="*/ 138417 w 828495"/>
                <a:gd name="connsiteY2" fmla="*/ 424680 h 3286620"/>
                <a:gd name="connsiteX3" fmla="*/ 173487 w 828495"/>
                <a:gd name="connsiteY3" fmla="*/ 328075 h 3286620"/>
                <a:gd name="connsiteX4" fmla="*/ 220524 w 828495"/>
                <a:gd name="connsiteY4" fmla="*/ 60916 h 3286620"/>
                <a:gd name="connsiteX5" fmla="*/ 312856 w 828495"/>
                <a:gd name="connsiteY5" fmla="*/ 18916 h 3286620"/>
                <a:gd name="connsiteX6" fmla="*/ 443411 w 828495"/>
                <a:gd name="connsiteY6" fmla="*/ 27941 h 3286620"/>
                <a:gd name="connsiteX7" fmla="*/ 554841 w 828495"/>
                <a:gd name="connsiteY7" fmla="*/ 165845 h 3286620"/>
                <a:gd name="connsiteX8" fmla="*/ 579090 w 828495"/>
                <a:gd name="connsiteY8" fmla="*/ 342620 h 3286620"/>
                <a:gd name="connsiteX9" fmla="*/ 609920 w 828495"/>
                <a:gd name="connsiteY9" fmla="*/ 390246 h 3286620"/>
                <a:gd name="connsiteX10" fmla="*/ 569935 w 828495"/>
                <a:gd name="connsiteY10" fmla="*/ 385263 h 3286620"/>
                <a:gd name="connsiteX11" fmla="*/ 577342 w 828495"/>
                <a:gd name="connsiteY11" fmla="*/ 423945 h 3286620"/>
                <a:gd name="connsiteX12" fmla="*/ 544462 w 828495"/>
                <a:gd name="connsiteY12" fmla="*/ 402594 h 3286620"/>
                <a:gd name="connsiteX13" fmla="*/ 590234 w 828495"/>
                <a:gd name="connsiteY13" fmla="*/ 458751 h 3286620"/>
                <a:gd name="connsiteX14" fmla="*/ 560059 w 828495"/>
                <a:gd name="connsiteY14" fmla="*/ 472503 h 3286620"/>
                <a:gd name="connsiteX15" fmla="*/ 621896 w 828495"/>
                <a:gd name="connsiteY15" fmla="*/ 513986 h 3286620"/>
                <a:gd name="connsiteX16" fmla="*/ 592156 w 828495"/>
                <a:gd name="connsiteY16" fmla="*/ 532583 h 3286620"/>
                <a:gd name="connsiteX17" fmla="*/ 734464 w 828495"/>
                <a:gd name="connsiteY17" fmla="*/ 596905 h 3286620"/>
                <a:gd name="connsiteX18" fmla="*/ 777528 w 828495"/>
                <a:gd name="connsiteY18" fmla="*/ 761720 h 3286620"/>
                <a:gd name="connsiteX19" fmla="*/ 817214 w 828495"/>
                <a:gd name="connsiteY19" fmla="*/ 920470 h 3286620"/>
                <a:gd name="connsiteX20" fmla="*/ 812452 w 828495"/>
                <a:gd name="connsiteY20" fmla="*/ 1034770 h 3286620"/>
                <a:gd name="connsiteX21" fmla="*/ 806044 w 828495"/>
                <a:gd name="connsiteY21" fmla="*/ 1108836 h 3286620"/>
                <a:gd name="connsiteX22" fmla="*/ 677142 w 828495"/>
                <a:gd name="connsiteY22" fmla="*/ 1184787 h 3286620"/>
                <a:gd name="connsiteX23" fmla="*/ 707394 w 828495"/>
                <a:gd name="connsiteY23" fmla="*/ 1309288 h 3286620"/>
                <a:gd name="connsiteX24" fmla="*/ 689651 w 828495"/>
                <a:gd name="connsiteY24" fmla="*/ 1354717 h 3286620"/>
                <a:gd name="connsiteX25" fmla="*/ 647053 w 828495"/>
                <a:gd name="connsiteY25" fmla="*/ 2191196 h 3286620"/>
                <a:gd name="connsiteX26" fmla="*/ 442822 w 828495"/>
                <a:gd name="connsiteY26" fmla="*/ 2827099 h 3286620"/>
                <a:gd name="connsiteX27" fmla="*/ 628487 w 828495"/>
                <a:gd name="connsiteY27" fmla="*/ 3105596 h 3286620"/>
                <a:gd name="connsiteX28" fmla="*/ 396406 w 828495"/>
                <a:gd name="connsiteY28" fmla="*/ 3091671 h 3286620"/>
                <a:gd name="connsiteX29" fmla="*/ 308215 w 828495"/>
                <a:gd name="connsiteY29" fmla="*/ 3286620 h 3286620"/>
                <a:gd name="connsiteX30" fmla="*/ 173608 w 828495"/>
                <a:gd name="connsiteY30" fmla="*/ 3105596 h 3286620"/>
                <a:gd name="connsiteX31" fmla="*/ 280365 w 828495"/>
                <a:gd name="connsiteY31" fmla="*/ 2887440 h 3286620"/>
                <a:gd name="connsiteX32" fmla="*/ 71492 w 828495"/>
                <a:gd name="connsiteY32" fmla="*/ 2172630 h 3286620"/>
                <a:gd name="connsiteX33" fmla="*/ 62209 w 828495"/>
                <a:gd name="connsiteY33" fmla="*/ 2144780 h 3286620"/>
                <a:gd name="connsiteX34" fmla="*/ 76125 w 828495"/>
                <a:gd name="connsiteY34" fmla="*/ 1368768 h 3286620"/>
                <a:gd name="connsiteX35" fmla="*/ 76948 w 828495"/>
                <a:gd name="connsiteY35" fmla="*/ 1299634 h 3286620"/>
                <a:gd name="connsiteX36" fmla="*/ 106948 w 828495"/>
                <a:gd name="connsiteY36" fmla="*/ 1258624 h 3286620"/>
                <a:gd name="connsiteX37" fmla="*/ 136354 w 828495"/>
                <a:gd name="connsiteY37" fmla="*/ 1128248 h 3286620"/>
                <a:gd name="connsiteX38" fmla="*/ 13939 w 828495"/>
                <a:gd name="connsiteY38" fmla="*/ 866495 h 3286620"/>
                <a:gd name="connsiteX39" fmla="*/ 6252 w 828495"/>
                <a:gd name="connsiteY39" fmla="*/ 609144 h 3286620"/>
                <a:gd name="connsiteX40" fmla="*/ 109190 w 828495"/>
                <a:gd name="connsiteY40" fmla="*/ 533120 h 3286620"/>
                <a:gd name="connsiteX41" fmla="*/ 113953 w 828495"/>
                <a:gd name="connsiteY41" fmla="*/ 496608 h 3286620"/>
                <a:gd name="connsiteX42" fmla="*/ 176541 w 828495"/>
                <a:gd name="connsiteY42" fmla="*/ 488825 h 3286620"/>
                <a:gd name="connsiteX0" fmla="*/ 176541 w 822766"/>
                <a:gd name="connsiteY0" fmla="*/ 488825 h 3286620"/>
                <a:gd name="connsiteX1" fmla="*/ 163165 w 822766"/>
                <a:gd name="connsiteY1" fmla="*/ 420408 h 3286620"/>
                <a:gd name="connsiteX2" fmla="*/ 138417 w 822766"/>
                <a:gd name="connsiteY2" fmla="*/ 424680 h 3286620"/>
                <a:gd name="connsiteX3" fmla="*/ 173487 w 822766"/>
                <a:gd name="connsiteY3" fmla="*/ 328075 h 3286620"/>
                <a:gd name="connsiteX4" fmla="*/ 220524 w 822766"/>
                <a:gd name="connsiteY4" fmla="*/ 60916 h 3286620"/>
                <a:gd name="connsiteX5" fmla="*/ 312856 w 822766"/>
                <a:gd name="connsiteY5" fmla="*/ 18916 h 3286620"/>
                <a:gd name="connsiteX6" fmla="*/ 443411 w 822766"/>
                <a:gd name="connsiteY6" fmla="*/ 27941 h 3286620"/>
                <a:gd name="connsiteX7" fmla="*/ 554841 w 822766"/>
                <a:gd name="connsiteY7" fmla="*/ 165845 h 3286620"/>
                <a:gd name="connsiteX8" fmla="*/ 579090 w 822766"/>
                <a:gd name="connsiteY8" fmla="*/ 342620 h 3286620"/>
                <a:gd name="connsiteX9" fmla="*/ 609920 w 822766"/>
                <a:gd name="connsiteY9" fmla="*/ 390246 h 3286620"/>
                <a:gd name="connsiteX10" fmla="*/ 569935 w 822766"/>
                <a:gd name="connsiteY10" fmla="*/ 385263 h 3286620"/>
                <a:gd name="connsiteX11" fmla="*/ 577342 w 822766"/>
                <a:gd name="connsiteY11" fmla="*/ 423945 h 3286620"/>
                <a:gd name="connsiteX12" fmla="*/ 544462 w 822766"/>
                <a:gd name="connsiteY12" fmla="*/ 402594 h 3286620"/>
                <a:gd name="connsiteX13" fmla="*/ 590234 w 822766"/>
                <a:gd name="connsiteY13" fmla="*/ 458751 h 3286620"/>
                <a:gd name="connsiteX14" fmla="*/ 560059 w 822766"/>
                <a:gd name="connsiteY14" fmla="*/ 472503 h 3286620"/>
                <a:gd name="connsiteX15" fmla="*/ 621896 w 822766"/>
                <a:gd name="connsiteY15" fmla="*/ 513986 h 3286620"/>
                <a:gd name="connsiteX16" fmla="*/ 592156 w 822766"/>
                <a:gd name="connsiteY16" fmla="*/ 532583 h 3286620"/>
                <a:gd name="connsiteX17" fmla="*/ 734464 w 822766"/>
                <a:gd name="connsiteY17" fmla="*/ 596905 h 3286620"/>
                <a:gd name="connsiteX18" fmla="*/ 777528 w 822766"/>
                <a:gd name="connsiteY18" fmla="*/ 761720 h 3286620"/>
                <a:gd name="connsiteX19" fmla="*/ 817214 w 822766"/>
                <a:gd name="connsiteY19" fmla="*/ 920470 h 3286620"/>
                <a:gd name="connsiteX20" fmla="*/ 821778 w 822766"/>
                <a:gd name="connsiteY20" fmla="*/ 993472 h 3286620"/>
                <a:gd name="connsiteX21" fmla="*/ 812452 w 822766"/>
                <a:gd name="connsiteY21" fmla="*/ 1034770 h 3286620"/>
                <a:gd name="connsiteX22" fmla="*/ 806044 w 822766"/>
                <a:gd name="connsiteY22" fmla="*/ 1108836 h 3286620"/>
                <a:gd name="connsiteX23" fmla="*/ 677142 w 822766"/>
                <a:gd name="connsiteY23" fmla="*/ 1184787 h 3286620"/>
                <a:gd name="connsiteX24" fmla="*/ 707394 w 822766"/>
                <a:gd name="connsiteY24" fmla="*/ 1309288 h 3286620"/>
                <a:gd name="connsiteX25" fmla="*/ 689651 w 822766"/>
                <a:gd name="connsiteY25" fmla="*/ 1354717 h 3286620"/>
                <a:gd name="connsiteX26" fmla="*/ 647053 w 822766"/>
                <a:gd name="connsiteY26" fmla="*/ 2191196 h 3286620"/>
                <a:gd name="connsiteX27" fmla="*/ 442822 w 822766"/>
                <a:gd name="connsiteY27" fmla="*/ 2827099 h 3286620"/>
                <a:gd name="connsiteX28" fmla="*/ 628487 w 822766"/>
                <a:gd name="connsiteY28" fmla="*/ 3105596 h 3286620"/>
                <a:gd name="connsiteX29" fmla="*/ 396406 w 822766"/>
                <a:gd name="connsiteY29" fmla="*/ 3091671 h 3286620"/>
                <a:gd name="connsiteX30" fmla="*/ 308215 w 822766"/>
                <a:gd name="connsiteY30" fmla="*/ 3286620 h 3286620"/>
                <a:gd name="connsiteX31" fmla="*/ 173608 w 822766"/>
                <a:gd name="connsiteY31" fmla="*/ 3105596 h 3286620"/>
                <a:gd name="connsiteX32" fmla="*/ 280365 w 822766"/>
                <a:gd name="connsiteY32" fmla="*/ 2887440 h 3286620"/>
                <a:gd name="connsiteX33" fmla="*/ 71492 w 822766"/>
                <a:gd name="connsiteY33" fmla="*/ 2172630 h 3286620"/>
                <a:gd name="connsiteX34" fmla="*/ 62209 w 822766"/>
                <a:gd name="connsiteY34" fmla="*/ 2144780 h 3286620"/>
                <a:gd name="connsiteX35" fmla="*/ 76125 w 822766"/>
                <a:gd name="connsiteY35" fmla="*/ 1368768 h 3286620"/>
                <a:gd name="connsiteX36" fmla="*/ 76948 w 822766"/>
                <a:gd name="connsiteY36" fmla="*/ 1299634 h 3286620"/>
                <a:gd name="connsiteX37" fmla="*/ 106948 w 822766"/>
                <a:gd name="connsiteY37" fmla="*/ 1258624 h 3286620"/>
                <a:gd name="connsiteX38" fmla="*/ 136354 w 822766"/>
                <a:gd name="connsiteY38" fmla="*/ 1128248 h 3286620"/>
                <a:gd name="connsiteX39" fmla="*/ 13939 w 822766"/>
                <a:gd name="connsiteY39" fmla="*/ 866495 h 3286620"/>
                <a:gd name="connsiteX40" fmla="*/ 6252 w 822766"/>
                <a:gd name="connsiteY40" fmla="*/ 609144 h 3286620"/>
                <a:gd name="connsiteX41" fmla="*/ 109190 w 822766"/>
                <a:gd name="connsiteY41" fmla="*/ 533120 h 3286620"/>
                <a:gd name="connsiteX42" fmla="*/ 113953 w 822766"/>
                <a:gd name="connsiteY42" fmla="*/ 496608 h 3286620"/>
                <a:gd name="connsiteX43" fmla="*/ 176541 w 822766"/>
                <a:gd name="connsiteY43" fmla="*/ 488825 h 3286620"/>
                <a:gd name="connsiteX0" fmla="*/ 176541 w 822766"/>
                <a:gd name="connsiteY0" fmla="*/ 488825 h 3286620"/>
                <a:gd name="connsiteX1" fmla="*/ 163165 w 822766"/>
                <a:gd name="connsiteY1" fmla="*/ 420408 h 3286620"/>
                <a:gd name="connsiteX2" fmla="*/ 138417 w 822766"/>
                <a:gd name="connsiteY2" fmla="*/ 424680 h 3286620"/>
                <a:gd name="connsiteX3" fmla="*/ 173487 w 822766"/>
                <a:gd name="connsiteY3" fmla="*/ 328075 h 3286620"/>
                <a:gd name="connsiteX4" fmla="*/ 220524 w 822766"/>
                <a:gd name="connsiteY4" fmla="*/ 60916 h 3286620"/>
                <a:gd name="connsiteX5" fmla="*/ 312856 w 822766"/>
                <a:gd name="connsiteY5" fmla="*/ 18916 h 3286620"/>
                <a:gd name="connsiteX6" fmla="*/ 443411 w 822766"/>
                <a:gd name="connsiteY6" fmla="*/ 27941 h 3286620"/>
                <a:gd name="connsiteX7" fmla="*/ 554841 w 822766"/>
                <a:gd name="connsiteY7" fmla="*/ 165845 h 3286620"/>
                <a:gd name="connsiteX8" fmla="*/ 579090 w 822766"/>
                <a:gd name="connsiteY8" fmla="*/ 342620 h 3286620"/>
                <a:gd name="connsiteX9" fmla="*/ 609920 w 822766"/>
                <a:gd name="connsiteY9" fmla="*/ 390246 h 3286620"/>
                <a:gd name="connsiteX10" fmla="*/ 569935 w 822766"/>
                <a:gd name="connsiteY10" fmla="*/ 385263 h 3286620"/>
                <a:gd name="connsiteX11" fmla="*/ 577342 w 822766"/>
                <a:gd name="connsiteY11" fmla="*/ 423945 h 3286620"/>
                <a:gd name="connsiteX12" fmla="*/ 544462 w 822766"/>
                <a:gd name="connsiteY12" fmla="*/ 402594 h 3286620"/>
                <a:gd name="connsiteX13" fmla="*/ 590234 w 822766"/>
                <a:gd name="connsiteY13" fmla="*/ 458751 h 3286620"/>
                <a:gd name="connsiteX14" fmla="*/ 560059 w 822766"/>
                <a:gd name="connsiteY14" fmla="*/ 472503 h 3286620"/>
                <a:gd name="connsiteX15" fmla="*/ 621896 w 822766"/>
                <a:gd name="connsiteY15" fmla="*/ 513986 h 3286620"/>
                <a:gd name="connsiteX16" fmla="*/ 592156 w 822766"/>
                <a:gd name="connsiteY16" fmla="*/ 532583 h 3286620"/>
                <a:gd name="connsiteX17" fmla="*/ 734464 w 822766"/>
                <a:gd name="connsiteY17" fmla="*/ 596905 h 3286620"/>
                <a:gd name="connsiteX18" fmla="*/ 777528 w 822766"/>
                <a:gd name="connsiteY18" fmla="*/ 761720 h 3286620"/>
                <a:gd name="connsiteX19" fmla="*/ 817214 w 822766"/>
                <a:gd name="connsiteY19" fmla="*/ 920470 h 3286620"/>
                <a:gd name="connsiteX20" fmla="*/ 821778 w 822766"/>
                <a:gd name="connsiteY20" fmla="*/ 993472 h 3286620"/>
                <a:gd name="connsiteX21" fmla="*/ 812452 w 822766"/>
                <a:gd name="connsiteY21" fmla="*/ 1034770 h 3286620"/>
                <a:gd name="connsiteX22" fmla="*/ 806044 w 822766"/>
                <a:gd name="connsiteY22" fmla="*/ 1108836 h 3286620"/>
                <a:gd name="connsiteX23" fmla="*/ 677142 w 822766"/>
                <a:gd name="connsiteY23" fmla="*/ 1184787 h 3286620"/>
                <a:gd name="connsiteX24" fmla="*/ 707394 w 822766"/>
                <a:gd name="connsiteY24" fmla="*/ 1309288 h 3286620"/>
                <a:gd name="connsiteX25" fmla="*/ 689651 w 822766"/>
                <a:gd name="connsiteY25" fmla="*/ 1354717 h 3286620"/>
                <a:gd name="connsiteX26" fmla="*/ 647053 w 822766"/>
                <a:gd name="connsiteY26" fmla="*/ 2191196 h 3286620"/>
                <a:gd name="connsiteX27" fmla="*/ 442822 w 822766"/>
                <a:gd name="connsiteY27" fmla="*/ 2827099 h 3286620"/>
                <a:gd name="connsiteX28" fmla="*/ 628487 w 822766"/>
                <a:gd name="connsiteY28" fmla="*/ 3105596 h 3286620"/>
                <a:gd name="connsiteX29" fmla="*/ 396406 w 822766"/>
                <a:gd name="connsiteY29" fmla="*/ 3091671 h 3286620"/>
                <a:gd name="connsiteX30" fmla="*/ 308215 w 822766"/>
                <a:gd name="connsiteY30" fmla="*/ 3286620 h 3286620"/>
                <a:gd name="connsiteX31" fmla="*/ 173608 w 822766"/>
                <a:gd name="connsiteY31" fmla="*/ 3105596 h 3286620"/>
                <a:gd name="connsiteX32" fmla="*/ 280365 w 822766"/>
                <a:gd name="connsiteY32" fmla="*/ 2887440 h 3286620"/>
                <a:gd name="connsiteX33" fmla="*/ 71492 w 822766"/>
                <a:gd name="connsiteY33" fmla="*/ 2172630 h 3286620"/>
                <a:gd name="connsiteX34" fmla="*/ 62209 w 822766"/>
                <a:gd name="connsiteY34" fmla="*/ 2144780 h 3286620"/>
                <a:gd name="connsiteX35" fmla="*/ 76125 w 822766"/>
                <a:gd name="connsiteY35" fmla="*/ 1368768 h 3286620"/>
                <a:gd name="connsiteX36" fmla="*/ 76948 w 822766"/>
                <a:gd name="connsiteY36" fmla="*/ 1299634 h 3286620"/>
                <a:gd name="connsiteX37" fmla="*/ 106948 w 822766"/>
                <a:gd name="connsiteY37" fmla="*/ 1258624 h 3286620"/>
                <a:gd name="connsiteX38" fmla="*/ 131416 w 822766"/>
                <a:gd name="connsiteY38" fmla="*/ 1102735 h 3286620"/>
                <a:gd name="connsiteX39" fmla="*/ 13939 w 822766"/>
                <a:gd name="connsiteY39" fmla="*/ 866495 h 3286620"/>
                <a:gd name="connsiteX40" fmla="*/ 6252 w 822766"/>
                <a:gd name="connsiteY40" fmla="*/ 609144 h 3286620"/>
                <a:gd name="connsiteX41" fmla="*/ 109190 w 822766"/>
                <a:gd name="connsiteY41" fmla="*/ 533120 h 3286620"/>
                <a:gd name="connsiteX42" fmla="*/ 113953 w 822766"/>
                <a:gd name="connsiteY42" fmla="*/ 496608 h 3286620"/>
                <a:gd name="connsiteX43" fmla="*/ 176541 w 822766"/>
                <a:gd name="connsiteY43" fmla="*/ 488825 h 3286620"/>
                <a:gd name="connsiteX0" fmla="*/ 176541 w 822766"/>
                <a:gd name="connsiteY0" fmla="*/ 488825 h 3286620"/>
                <a:gd name="connsiteX1" fmla="*/ 163165 w 822766"/>
                <a:gd name="connsiteY1" fmla="*/ 420408 h 3286620"/>
                <a:gd name="connsiteX2" fmla="*/ 138417 w 822766"/>
                <a:gd name="connsiteY2" fmla="*/ 424680 h 3286620"/>
                <a:gd name="connsiteX3" fmla="*/ 173487 w 822766"/>
                <a:gd name="connsiteY3" fmla="*/ 328075 h 3286620"/>
                <a:gd name="connsiteX4" fmla="*/ 220524 w 822766"/>
                <a:gd name="connsiteY4" fmla="*/ 60916 h 3286620"/>
                <a:gd name="connsiteX5" fmla="*/ 312856 w 822766"/>
                <a:gd name="connsiteY5" fmla="*/ 18916 h 3286620"/>
                <a:gd name="connsiteX6" fmla="*/ 443411 w 822766"/>
                <a:gd name="connsiteY6" fmla="*/ 27941 h 3286620"/>
                <a:gd name="connsiteX7" fmla="*/ 554841 w 822766"/>
                <a:gd name="connsiteY7" fmla="*/ 165845 h 3286620"/>
                <a:gd name="connsiteX8" fmla="*/ 579090 w 822766"/>
                <a:gd name="connsiteY8" fmla="*/ 342620 h 3286620"/>
                <a:gd name="connsiteX9" fmla="*/ 609920 w 822766"/>
                <a:gd name="connsiteY9" fmla="*/ 390246 h 3286620"/>
                <a:gd name="connsiteX10" fmla="*/ 569935 w 822766"/>
                <a:gd name="connsiteY10" fmla="*/ 385263 h 3286620"/>
                <a:gd name="connsiteX11" fmla="*/ 577342 w 822766"/>
                <a:gd name="connsiteY11" fmla="*/ 423945 h 3286620"/>
                <a:gd name="connsiteX12" fmla="*/ 544462 w 822766"/>
                <a:gd name="connsiteY12" fmla="*/ 402594 h 3286620"/>
                <a:gd name="connsiteX13" fmla="*/ 590234 w 822766"/>
                <a:gd name="connsiteY13" fmla="*/ 458751 h 3286620"/>
                <a:gd name="connsiteX14" fmla="*/ 560059 w 822766"/>
                <a:gd name="connsiteY14" fmla="*/ 472503 h 3286620"/>
                <a:gd name="connsiteX15" fmla="*/ 621896 w 822766"/>
                <a:gd name="connsiteY15" fmla="*/ 513986 h 3286620"/>
                <a:gd name="connsiteX16" fmla="*/ 592156 w 822766"/>
                <a:gd name="connsiteY16" fmla="*/ 532583 h 3286620"/>
                <a:gd name="connsiteX17" fmla="*/ 734464 w 822766"/>
                <a:gd name="connsiteY17" fmla="*/ 596905 h 3286620"/>
                <a:gd name="connsiteX18" fmla="*/ 777528 w 822766"/>
                <a:gd name="connsiteY18" fmla="*/ 761720 h 3286620"/>
                <a:gd name="connsiteX19" fmla="*/ 817214 w 822766"/>
                <a:gd name="connsiteY19" fmla="*/ 920470 h 3286620"/>
                <a:gd name="connsiteX20" fmla="*/ 821778 w 822766"/>
                <a:gd name="connsiteY20" fmla="*/ 993472 h 3286620"/>
                <a:gd name="connsiteX21" fmla="*/ 812452 w 822766"/>
                <a:gd name="connsiteY21" fmla="*/ 1034770 h 3286620"/>
                <a:gd name="connsiteX22" fmla="*/ 806044 w 822766"/>
                <a:gd name="connsiteY22" fmla="*/ 1108836 h 3286620"/>
                <a:gd name="connsiteX23" fmla="*/ 677142 w 822766"/>
                <a:gd name="connsiteY23" fmla="*/ 1184787 h 3286620"/>
                <a:gd name="connsiteX24" fmla="*/ 707394 w 822766"/>
                <a:gd name="connsiteY24" fmla="*/ 1309288 h 3286620"/>
                <a:gd name="connsiteX25" fmla="*/ 689651 w 822766"/>
                <a:gd name="connsiteY25" fmla="*/ 1354717 h 3286620"/>
                <a:gd name="connsiteX26" fmla="*/ 647053 w 822766"/>
                <a:gd name="connsiteY26" fmla="*/ 2191196 h 3286620"/>
                <a:gd name="connsiteX27" fmla="*/ 442822 w 822766"/>
                <a:gd name="connsiteY27" fmla="*/ 2827099 h 3286620"/>
                <a:gd name="connsiteX28" fmla="*/ 628487 w 822766"/>
                <a:gd name="connsiteY28" fmla="*/ 3105596 h 3286620"/>
                <a:gd name="connsiteX29" fmla="*/ 396406 w 822766"/>
                <a:gd name="connsiteY29" fmla="*/ 3091671 h 3286620"/>
                <a:gd name="connsiteX30" fmla="*/ 308215 w 822766"/>
                <a:gd name="connsiteY30" fmla="*/ 3286620 h 3286620"/>
                <a:gd name="connsiteX31" fmla="*/ 173608 w 822766"/>
                <a:gd name="connsiteY31" fmla="*/ 3105596 h 3286620"/>
                <a:gd name="connsiteX32" fmla="*/ 280365 w 822766"/>
                <a:gd name="connsiteY32" fmla="*/ 2887440 h 3286620"/>
                <a:gd name="connsiteX33" fmla="*/ 71492 w 822766"/>
                <a:gd name="connsiteY33" fmla="*/ 2172630 h 3286620"/>
                <a:gd name="connsiteX34" fmla="*/ 62209 w 822766"/>
                <a:gd name="connsiteY34" fmla="*/ 2144780 h 3286620"/>
                <a:gd name="connsiteX35" fmla="*/ 76125 w 822766"/>
                <a:gd name="connsiteY35" fmla="*/ 1368768 h 3286620"/>
                <a:gd name="connsiteX36" fmla="*/ 76948 w 822766"/>
                <a:gd name="connsiteY36" fmla="*/ 1299634 h 3286620"/>
                <a:gd name="connsiteX37" fmla="*/ 106948 w 822766"/>
                <a:gd name="connsiteY37" fmla="*/ 1258624 h 3286620"/>
                <a:gd name="connsiteX38" fmla="*/ 131416 w 822766"/>
                <a:gd name="connsiteY38" fmla="*/ 1102735 h 3286620"/>
                <a:gd name="connsiteX39" fmla="*/ 13939 w 822766"/>
                <a:gd name="connsiteY39" fmla="*/ 866495 h 3286620"/>
                <a:gd name="connsiteX40" fmla="*/ 6252 w 822766"/>
                <a:gd name="connsiteY40" fmla="*/ 609144 h 3286620"/>
                <a:gd name="connsiteX41" fmla="*/ 109190 w 822766"/>
                <a:gd name="connsiteY41" fmla="*/ 533120 h 3286620"/>
                <a:gd name="connsiteX42" fmla="*/ 113953 w 822766"/>
                <a:gd name="connsiteY42" fmla="*/ 496608 h 3286620"/>
                <a:gd name="connsiteX43" fmla="*/ 176541 w 822766"/>
                <a:gd name="connsiteY43" fmla="*/ 488825 h 3286620"/>
                <a:gd name="connsiteX0" fmla="*/ 176541 w 822766"/>
                <a:gd name="connsiteY0" fmla="*/ 488825 h 3286620"/>
                <a:gd name="connsiteX1" fmla="*/ 163165 w 822766"/>
                <a:gd name="connsiteY1" fmla="*/ 420408 h 3286620"/>
                <a:gd name="connsiteX2" fmla="*/ 138417 w 822766"/>
                <a:gd name="connsiteY2" fmla="*/ 424680 h 3286620"/>
                <a:gd name="connsiteX3" fmla="*/ 173487 w 822766"/>
                <a:gd name="connsiteY3" fmla="*/ 328075 h 3286620"/>
                <a:gd name="connsiteX4" fmla="*/ 220524 w 822766"/>
                <a:gd name="connsiteY4" fmla="*/ 60916 h 3286620"/>
                <a:gd name="connsiteX5" fmla="*/ 312856 w 822766"/>
                <a:gd name="connsiteY5" fmla="*/ 18916 h 3286620"/>
                <a:gd name="connsiteX6" fmla="*/ 443411 w 822766"/>
                <a:gd name="connsiteY6" fmla="*/ 27941 h 3286620"/>
                <a:gd name="connsiteX7" fmla="*/ 554841 w 822766"/>
                <a:gd name="connsiteY7" fmla="*/ 165845 h 3286620"/>
                <a:gd name="connsiteX8" fmla="*/ 579090 w 822766"/>
                <a:gd name="connsiteY8" fmla="*/ 342620 h 3286620"/>
                <a:gd name="connsiteX9" fmla="*/ 609920 w 822766"/>
                <a:gd name="connsiteY9" fmla="*/ 390246 h 3286620"/>
                <a:gd name="connsiteX10" fmla="*/ 569935 w 822766"/>
                <a:gd name="connsiteY10" fmla="*/ 385263 h 3286620"/>
                <a:gd name="connsiteX11" fmla="*/ 577342 w 822766"/>
                <a:gd name="connsiteY11" fmla="*/ 423945 h 3286620"/>
                <a:gd name="connsiteX12" fmla="*/ 544462 w 822766"/>
                <a:gd name="connsiteY12" fmla="*/ 402594 h 3286620"/>
                <a:gd name="connsiteX13" fmla="*/ 590234 w 822766"/>
                <a:gd name="connsiteY13" fmla="*/ 458751 h 3286620"/>
                <a:gd name="connsiteX14" fmla="*/ 560059 w 822766"/>
                <a:gd name="connsiteY14" fmla="*/ 472503 h 3286620"/>
                <a:gd name="connsiteX15" fmla="*/ 621896 w 822766"/>
                <a:gd name="connsiteY15" fmla="*/ 513986 h 3286620"/>
                <a:gd name="connsiteX16" fmla="*/ 592156 w 822766"/>
                <a:gd name="connsiteY16" fmla="*/ 532583 h 3286620"/>
                <a:gd name="connsiteX17" fmla="*/ 734464 w 822766"/>
                <a:gd name="connsiteY17" fmla="*/ 596905 h 3286620"/>
                <a:gd name="connsiteX18" fmla="*/ 777528 w 822766"/>
                <a:gd name="connsiteY18" fmla="*/ 761720 h 3286620"/>
                <a:gd name="connsiteX19" fmla="*/ 817214 w 822766"/>
                <a:gd name="connsiteY19" fmla="*/ 920470 h 3286620"/>
                <a:gd name="connsiteX20" fmla="*/ 821778 w 822766"/>
                <a:gd name="connsiteY20" fmla="*/ 993472 h 3286620"/>
                <a:gd name="connsiteX21" fmla="*/ 812452 w 822766"/>
                <a:gd name="connsiteY21" fmla="*/ 1034770 h 3286620"/>
                <a:gd name="connsiteX22" fmla="*/ 806044 w 822766"/>
                <a:gd name="connsiteY22" fmla="*/ 1108836 h 3286620"/>
                <a:gd name="connsiteX23" fmla="*/ 677142 w 822766"/>
                <a:gd name="connsiteY23" fmla="*/ 1184787 h 3286620"/>
                <a:gd name="connsiteX24" fmla="*/ 707394 w 822766"/>
                <a:gd name="connsiteY24" fmla="*/ 1309288 h 3286620"/>
                <a:gd name="connsiteX25" fmla="*/ 689651 w 822766"/>
                <a:gd name="connsiteY25" fmla="*/ 1354717 h 3286620"/>
                <a:gd name="connsiteX26" fmla="*/ 703264 w 822766"/>
                <a:gd name="connsiteY26" fmla="*/ 1812374 h 3286620"/>
                <a:gd name="connsiteX27" fmla="*/ 647053 w 822766"/>
                <a:gd name="connsiteY27" fmla="*/ 2191196 h 3286620"/>
                <a:gd name="connsiteX28" fmla="*/ 442822 w 822766"/>
                <a:gd name="connsiteY28" fmla="*/ 2827099 h 3286620"/>
                <a:gd name="connsiteX29" fmla="*/ 628487 w 822766"/>
                <a:gd name="connsiteY29" fmla="*/ 3105596 h 3286620"/>
                <a:gd name="connsiteX30" fmla="*/ 396406 w 822766"/>
                <a:gd name="connsiteY30" fmla="*/ 3091671 h 3286620"/>
                <a:gd name="connsiteX31" fmla="*/ 308215 w 822766"/>
                <a:gd name="connsiteY31" fmla="*/ 3286620 h 3286620"/>
                <a:gd name="connsiteX32" fmla="*/ 173608 w 822766"/>
                <a:gd name="connsiteY32" fmla="*/ 3105596 h 3286620"/>
                <a:gd name="connsiteX33" fmla="*/ 280365 w 822766"/>
                <a:gd name="connsiteY33" fmla="*/ 2887440 h 3286620"/>
                <a:gd name="connsiteX34" fmla="*/ 71492 w 822766"/>
                <a:gd name="connsiteY34" fmla="*/ 2172630 h 3286620"/>
                <a:gd name="connsiteX35" fmla="*/ 62209 w 822766"/>
                <a:gd name="connsiteY35" fmla="*/ 2144780 h 3286620"/>
                <a:gd name="connsiteX36" fmla="*/ 76125 w 822766"/>
                <a:gd name="connsiteY36" fmla="*/ 1368768 h 3286620"/>
                <a:gd name="connsiteX37" fmla="*/ 76948 w 822766"/>
                <a:gd name="connsiteY37" fmla="*/ 1299634 h 3286620"/>
                <a:gd name="connsiteX38" fmla="*/ 106948 w 822766"/>
                <a:gd name="connsiteY38" fmla="*/ 1258624 h 3286620"/>
                <a:gd name="connsiteX39" fmla="*/ 131416 w 822766"/>
                <a:gd name="connsiteY39" fmla="*/ 1102735 h 3286620"/>
                <a:gd name="connsiteX40" fmla="*/ 13939 w 822766"/>
                <a:gd name="connsiteY40" fmla="*/ 866495 h 3286620"/>
                <a:gd name="connsiteX41" fmla="*/ 6252 w 822766"/>
                <a:gd name="connsiteY41" fmla="*/ 609144 h 3286620"/>
                <a:gd name="connsiteX42" fmla="*/ 109190 w 822766"/>
                <a:gd name="connsiteY42" fmla="*/ 533120 h 3286620"/>
                <a:gd name="connsiteX43" fmla="*/ 113953 w 822766"/>
                <a:gd name="connsiteY43" fmla="*/ 496608 h 3286620"/>
                <a:gd name="connsiteX44" fmla="*/ 176541 w 822766"/>
                <a:gd name="connsiteY44" fmla="*/ 488825 h 3286620"/>
                <a:gd name="connsiteX0" fmla="*/ 176541 w 822766"/>
                <a:gd name="connsiteY0" fmla="*/ 488825 h 3286620"/>
                <a:gd name="connsiteX1" fmla="*/ 163165 w 822766"/>
                <a:gd name="connsiteY1" fmla="*/ 420408 h 3286620"/>
                <a:gd name="connsiteX2" fmla="*/ 138417 w 822766"/>
                <a:gd name="connsiteY2" fmla="*/ 424680 h 3286620"/>
                <a:gd name="connsiteX3" fmla="*/ 173487 w 822766"/>
                <a:gd name="connsiteY3" fmla="*/ 328075 h 3286620"/>
                <a:gd name="connsiteX4" fmla="*/ 220524 w 822766"/>
                <a:gd name="connsiteY4" fmla="*/ 60916 h 3286620"/>
                <a:gd name="connsiteX5" fmla="*/ 312856 w 822766"/>
                <a:gd name="connsiteY5" fmla="*/ 18916 h 3286620"/>
                <a:gd name="connsiteX6" fmla="*/ 443411 w 822766"/>
                <a:gd name="connsiteY6" fmla="*/ 27941 h 3286620"/>
                <a:gd name="connsiteX7" fmla="*/ 554841 w 822766"/>
                <a:gd name="connsiteY7" fmla="*/ 165845 h 3286620"/>
                <a:gd name="connsiteX8" fmla="*/ 579090 w 822766"/>
                <a:gd name="connsiteY8" fmla="*/ 342620 h 3286620"/>
                <a:gd name="connsiteX9" fmla="*/ 609920 w 822766"/>
                <a:gd name="connsiteY9" fmla="*/ 390246 h 3286620"/>
                <a:gd name="connsiteX10" fmla="*/ 569935 w 822766"/>
                <a:gd name="connsiteY10" fmla="*/ 385263 h 3286620"/>
                <a:gd name="connsiteX11" fmla="*/ 577342 w 822766"/>
                <a:gd name="connsiteY11" fmla="*/ 423945 h 3286620"/>
                <a:gd name="connsiteX12" fmla="*/ 544462 w 822766"/>
                <a:gd name="connsiteY12" fmla="*/ 402594 h 3286620"/>
                <a:gd name="connsiteX13" fmla="*/ 590234 w 822766"/>
                <a:gd name="connsiteY13" fmla="*/ 458751 h 3286620"/>
                <a:gd name="connsiteX14" fmla="*/ 560059 w 822766"/>
                <a:gd name="connsiteY14" fmla="*/ 472503 h 3286620"/>
                <a:gd name="connsiteX15" fmla="*/ 621896 w 822766"/>
                <a:gd name="connsiteY15" fmla="*/ 513986 h 3286620"/>
                <a:gd name="connsiteX16" fmla="*/ 592156 w 822766"/>
                <a:gd name="connsiteY16" fmla="*/ 532583 h 3286620"/>
                <a:gd name="connsiteX17" fmla="*/ 734464 w 822766"/>
                <a:gd name="connsiteY17" fmla="*/ 596905 h 3286620"/>
                <a:gd name="connsiteX18" fmla="*/ 777528 w 822766"/>
                <a:gd name="connsiteY18" fmla="*/ 761720 h 3286620"/>
                <a:gd name="connsiteX19" fmla="*/ 817214 w 822766"/>
                <a:gd name="connsiteY19" fmla="*/ 920470 h 3286620"/>
                <a:gd name="connsiteX20" fmla="*/ 821778 w 822766"/>
                <a:gd name="connsiteY20" fmla="*/ 993472 h 3286620"/>
                <a:gd name="connsiteX21" fmla="*/ 812452 w 822766"/>
                <a:gd name="connsiteY21" fmla="*/ 1034770 h 3286620"/>
                <a:gd name="connsiteX22" fmla="*/ 806044 w 822766"/>
                <a:gd name="connsiteY22" fmla="*/ 1108836 h 3286620"/>
                <a:gd name="connsiteX23" fmla="*/ 677142 w 822766"/>
                <a:gd name="connsiteY23" fmla="*/ 1184787 h 3286620"/>
                <a:gd name="connsiteX24" fmla="*/ 707394 w 822766"/>
                <a:gd name="connsiteY24" fmla="*/ 1309288 h 3286620"/>
                <a:gd name="connsiteX25" fmla="*/ 689651 w 822766"/>
                <a:gd name="connsiteY25" fmla="*/ 1354717 h 3286620"/>
                <a:gd name="connsiteX26" fmla="*/ 703264 w 822766"/>
                <a:gd name="connsiteY26" fmla="*/ 1812374 h 3286620"/>
                <a:gd name="connsiteX27" fmla="*/ 647053 w 822766"/>
                <a:gd name="connsiteY27" fmla="*/ 2191196 h 3286620"/>
                <a:gd name="connsiteX28" fmla="*/ 442822 w 822766"/>
                <a:gd name="connsiteY28" fmla="*/ 2827099 h 3286620"/>
                <a:gd name="connsiteX29" fmla="*/ 628487 w 822766"/>
                <a:gd name="connsiteY29" fmla="*/ 3105596 h 3286620"/>
                <a:gd name="connsiteX30" fmla="*/ 396406 w 822766"/>
                <a:gd name="connsiteY30" fmla="*/ 3091671 h 3286620"/>
                <a:gd name="connsiteX31" fmla="*/ 308215 w 822766"/>
                <a:gd name="connsiteY31" fmla="*/ 3286620 h 3286620"/>
                <a:gd name="connsiteX32" fmla="*/ 173608 w 822766"/>
                <a:gd name="connsiteY32" fmla="*/ 3105596 h 3286620"/>
                <a:gd name="connsiteX33" fmla="*/ 280365 w 822766"/>
                <a:gd name="connsiteY33" fmla="*/ 2887440 h 3286620"/>
                <a:gd name="connsiteX34" fmla="*/ 71492 w 822766"/>
                <a:gd name="connsiteY34" fmla="*/ 2172630 h 3286620"/>
                <a:gd name="connsiteX35" fmla="*/ 62209 w 822766"/>
                <a:gd name="connsiteY35" fmla="*/ 2144780 h 3286620"/>
                <a:gd name="connsiteX36" fmla="*/ 76125 w 822766"/>
                <a:gd name="connsiteY36" fmla="*/ 1368768 h 3286620"/>
                <a:gd name="connsiteX37" fmla="*/ 76948 w 822766"/>
                <a:gd name="connsiteY37" fmla="*/ 1299634 h 3286620"/>
                <a:gd name="connsiteX38" fmla="*/ 106948 w 822766"/>
                <a:gd name="connsiteY38" fmla="*/ 1258624 h 3286620"/>
                <a:gd name="connsiteX39" fmla="*/ 131416 w 822766"/>
                <a:gd name="connsiteY39" fmla="*/ 1102735 h 3286620"/>
                <a:gd name="connsiteX40" fmla="*/ 13939 w 822766"/>
                <a:gd name="connsiteY40" fmla="*/ 866495 h 3286620"/>
                <a:gd name="connsiteX41" fmla="*/ 6252 w 822766"/>
                <a:gd name="connsiteY41" fmla="*/ 609144 h 3286620"/>
                <a:gd name="connsiteX42" fmla="*/ 109190 w 822766"/>
                <a:gd name="connsiteY42" fmla="*/ 533120 h 3286620"/>
                <a:gd name="connsiteX43" fmla="*/ 113953 w 822766"/>
                <a:gd name="connsiteY43" fmla="*/ 496608 h 3286620"/>
                <a:gd name="connsiteX44" fmla="*/ 176541 w 822766"/>
                <a:gd name="connsiteY44" fmla="*/ 488825 h 3286620"/>
                <a:gd name="connsiteX0" fmla="*/ 176541 w 822766"/>
                <a:gd name="connsiteY0" fmla="*/ 488825 h 3286620"/>
                <a:gd name="connsiteX1" fmla="*/ 163165 w 822766"/>
                <a:gd name="connsiteY1" fmla="*/ 420408 h 3286620"/>
                <a:gd name="connsiteX2" fmla="*/ 138417 w 822766"/>
                <a:gd name="connsiteY2" fmla="*/ 424680 h 3286620"/>
                <a:gd name="connsiteX3" fmla="*/ 173487 w 822766"/>
                <a:gd name="connsiteY3" fmla="*/ 328075 h 3286620"/>
                <a:gd name="connsiteX4" fmla="*/ 220524 w 822766"/>
                <a:gd name="connsiteY4" fmla="*/ 60916 h 3286620"/>
                <a:gd name="connsiteX5" fmla="*/ 312856 w 822766"/>
                <a:gd name="connsiteY5" fmla="*/ 18916 h 3286620"/>
                <a:gd name="connsiteX6" fmla="*/ 443411 w 822766"/>
                <a:gd name="connsiteY6" fmla="*/ 27941 h 3286620"/>
                <a:gd name="connsiteX7" fmla="*/ 554841 w 822766"/>
                <a:gd name="connsiteY7" fmla="*/ 165845 h 3286620"/>
                <a:gd name="connsiteX8" fmla="*/ 579090 w 822766"/>
                <a:gd name="connsiteY8" fmla="*/ 342620 h 3286620"/>
                <a:gd name="connsiteX9" fmla="*/ 609920 w 822766"/>
                <a:gd name="connsiteY9" fmla="*/ 390246 h 3286620"/>
                <a:gd name="connsiteX10" fmla="*/ 569935 w 822766"/>
                <a:gd name="connsiteY10" fmla="*/ 385263 h 3286620"/>
                <a:gd name="connsiteX11" fmla="*/ 577342 w 822766"/>
                <a:gd name="connsiteY11" fmla="*/ 423945 h 3286620"/>
                <a:gd name="connsiteX12" fmla="*/ 544462 w 822766"/>
                <a:gd name="connsiteY12" fmla="*/ 402594 h 3286620"/>
                <a:gd name="connsiteX13" fmla="*/ 590234 w 822766"/>
                <a:gd name="connsiteY13" fmla="*/ 458751 h 3286620"/>
                <a:gd name="connsiteX14" fmla="*/ 560059 w 822766"/>
                <a:gd name="connsiteY14" fmla="*/ 472503 h 3286620"/>
                <a:gd name="connsiteX15" fmla="*/ 621896 w 822766"/>
                <a:gd name="connsiteY15" fmla="*/ 513986 h 3286620"/>
                <a:gd name="connsiteX16" fmla="*/ 592156 w 822766"/>
                <a:gd name="connsiteY16" fmla="*/ 532583 h 3286620"/>
                <a:gd name="connsiteX17" fmla="*/ 734464 w 822766"/>
                <a:gd name="connsiteY17" fmla="*/ 596905 h 3286620"/>
                <a:gd name="connsiteX18" fmla="*/ 777528 w 822766"/>
                <a:gd name="connsiteY18" fmla="*/ 761720 h 3286620"/>
                <a:gd name="connsiteX19" fmla="*/ 817214 w 822766"/>
                <a:gd name="connsiteY19" fmla="*/ 920470 h 3286620"/>
                <a:gd name="connsiteX20" fmla="*/ 821778 w 822766"/>
                <a:gd name="connsiteY20" fmla="*/ 993472 h 3286620"/>
                <a:gd name="connsiteX21" fmla="*/ 812452 w 822766"/>
                <a:gd name="connsiteY21" fmla="*/ 1034770 h 3286620"/>
                <a:gd name="connsiteX22" fmla="*/ 806044 w 822766"/>
                <a:gd name="connsiteY22" fmla="*/ 1108836 h 3286620"/>
                <a:gd name="connsiteX23" fmla="*/ 677142 w 822766"/>
                <a:gd name="connsiteY23" fmla="*/ 1184787 h 3286620"/>
                <a:gd name="connsiteX24" fmla="*/ 707394 w 822766"/>
                <a:gd name="connsiteY24" fmla="*/ 1309288 h 3286620"/>
                <a:gd name="connsiteX25" fmla="*/ 689651 w 822766"/>
                <a:gd name="connsiteY25" fmla="*/ 1354717 h 3286620"/>
                <a:gd name="connsiteX26" fmla="*/ 705733 w 822766"/>
                <a:gd name="connsiteY26" fmla="*/ 1422264 h 3286620"/>
                <a:gd name="connsiteX27" fmla="*/ 703264 w 822766"/>
                <a:gd name="connsiteY27" fmla="*/ 1812374 h 3286620"/>
                <a:gd name="connsiteX28" fmla="*/ 647053 w 822766"/>
                <a:gd name="connsiteY28" fmla="*/ 2191196 h 3286620"/>
                <a:gd name="connsiteX29" fmla="*/ 442822 w 822766"/>
                <a:gd name="connsiteY29" fmla="*/ 2827099 h 3286620"/>
                <a:gd name="connsiteX30" fmla="*/ 628487 w 822766"/>
                <a:gd name="connsiteY30" fmla="*/ 3105596 h 3286620"/>
                <a:gd name="connsiteX31" fmla="*/ 396406 w 822766"/>
                <a:gd name="connsiteY31" fmla="*/ 3091671 h 3286620"/>
                <a:gd name="connsiteX32" fmla="*/ 308215 w 822766"/>
                <a:gd name="connsiteY32" fmla="*/ 3286620 h 3286620"/>
                <a:gd name="connsiteX33" fmla="*/ 173608 w 822766"/>
                <a:gd name="connsiteY33" fmla="*/ 3105596 h 3286620"/>
                <a:gd name="connsiteX34" fmla="*/ 280365 w 822766"/>
                <a:gd name="connsiteY34" fmla="*/ 2887440 h 3286620"/>
                <a:gd name="connsiteX35" fmla="*/ 71492 w 822766"/>
                <a:gd name="connsiteY35" fmla="*/ 2172630 h 3286620"/>
                <a:gd name="connsiteX36" fmla="*/ 62209 w 822766"/>
                <a:gd name="connsiteY36" fmla="*/ 2144780 h 3286620"/>
                <a:gd name="connsiteX37" fmla="*/ 76125 w 822766"/>
                <a:gd name="connsiteY37" fmla="*/ 1368768 h 3286620"/>
                <a:gd name="connsiteX38" fmla="*/ 76948 w 822766"/>
                <a:gd name="connsiteY38" fmla="*/ 1299634 h 3286620"/>
                <a:gd name="connsiteX39" fmla="*/ 106948 w 822766"/>
                <a:gd name="connsiteY39" fmla="*/ 1258624 h 3286620"/>
                <a:gd name="connsiteX40" fmla="*/ 131416 w 822766"/>
                <a:gd name="connsiteY40" fmla="*/ 1102735 h 3286620"/>
                <a:gd name="connsiteX41" fmla="*/ 13939 w 822766"/>
                <a:gd name="connsiteY41" fmla="*/ 866495 h 3286620"/>
                <a:gd name="connsiteX42" fmla="*/ 6252 w 822766"/>
                <a:gd name="connsiteY42" fmla="*/ 609144 h 3286620"/>
                <a:gd name="connsiteX43" fmla="*/ 109190 w 822766"/>
                <a:gd name="connsiteY43" fmla="*/ 533120 h 3286620"/>
                <a:gd name="connsiteX44" fmla="*/ 113953 w 822766"/>
                <a:gd name="connsiteY44" fmla="*/ 496608 h 3286620"/>
                <a:gd name="connsiteX45" fmla="*/ 176541 w 822766"/>
                <a:gd name="connsiteY45" fmla="*/ 488825 h 3286620"/>
                <a:gd name="connsiteX0" fmla="*/ 176541 w 822766"/>
                <a:gd name="connsiteY0" fmla="*/ 488825 h 3286620"/>
                <a:gd name="connsiteX1" fmla="*/ 163165 w 822766"/>
                <a:gd name="connsiteY1" fmla="*/ 420408 h 3286620"/>
                <a:gd name="connsiteX2" fmla="*/ 138417 w 822766"/>
                <a:gd name="connsiteY2" fmla="*/ 424680 h 3286620"/>
                <a:gd name="connsiteX3" fmla="*/ 173487 w 822766"/>
                <a:gd name="connsiteY3" fmla="*/ 328075 h 3286620"/>
                <a:gd name="connsiteX4" fmla="*/ 220524 w 822766"/>
                <a:gd name="connsiteY4" fmla="*/ 60916 h 3286620"/>
                <a:gd name="connsiteX5" fmla="*/ 312856 w 822766"/>
                <a:gd name="connsiteY5" fmla="*/ 18916 h 3286620"/>
                <a:gd name="connsiteX6" fmla="*/ 443411 w 822766"/>
                <a:gd name="connsiteY6" fmla="*/ 27941 h 3286620"/>
                <a:gd name="connsiteX7" fmla="*/ 554841 w 822766"/>
                <a:gd name="connsiteY7" fmla="*/ 165845 h 3286620"/>
                <a:gd name="connsiteX8" fmla="*/ 579090 w 822766"/>
                <a:gd name="connsiteY8" fmla="*/ 342620 h 3286620"/>
                <a:gd name="connsiteX9" fmla="*/ 609920 w 822766"/>
                <a:gd name="connsiteY9" fmla="*/ 390246 h 3286620"/>
                <a:gd name="connsiteX10" fmla="*/ 569935 w 822766"/>
                <a:gd name="connsiteY10" fmla="*/ 385263 h 3286620"/>
                <a:gd name="connsiteX11" fmla="*/ 577342 w 822766"/>
                <a:gd name="connsiteY11" fmla="*/ 423945 h 3286620"/>
                <a:gd name="connsiteX12" fmla="*/ 544462 w 822766"/>
                <a:gd name="connsiteY12" fmla="*/ 402594 h 3286620"/>
                <a:gd name="connsiteX13" fmla="*/ 590234 w 822766"/>
                <a:gd name="connsiteY13" fmla="*/ 458751 h 3286620"/>
                <a:gd name="connsiteX14" fmla="*/ 560059 w 822766"/>
                <a:gd name="connsiteY14" fmla="*/ 472503 h 3286620"/>
                <a:gd name="connsiteX15" fmla="*/ 621896 w 822766"/>
                <a:gd name="connsiteY15" fmla="*/ 513986 h 3286620"/>
                <a:gd name="connsiteX16" fmla="*/ 592156 w 822766"/>
                <a:gd name="connsiteY16" fmla="*/ 532583 h 3286620"/>
                <a:gd name="connsiteX17" fmla="*/ 734464 w 822766"/>
                <a:gd name="connsiteY17" fmla="*/ 596905 h 3286620"/>
                <a:gd name="connsiteX18" fmla="*/ 777528 w 822766"/>
                <a:gd name="connsiteY18" fmla="*/ 761720 h 3286620"/>
                <a:gd name="connsiteX19" fmla="*/ 817214 w 822766"/>
                <a:gd name="connsiteY19" fmla="*/ 920470 h 3286620"/>
                <a:gd name="connsiteX20" fmla="*/ 821778 w 822766"/>
                <a:gd name="connsiteY20" fmla="*/ 993472 h 3286620"/>
                <a:gd name="connsiteX21" fmla="*/ 812452 w 822766"/>
                <a:gd name="connsiteY21" fmla="*/ 1034770 h 3286620"/>
                <a:gd name="connsiteX22" fmla="*/ 806044 w 822766"/>
                <a:gd name="connsiteY22" fmla="*/ 1108836 h 3286620"/>
                <a:gd name="connsiteX23" fmla="*/ 677142 w 822766"/>
                <a:gd name="connsiteY23" fmla="*/ 1184787 h 3286620"/>
                <a:gd name="connsiteX24" fmla="*/ 707394 w 822766"/>
                <a:gd name="connsiteY24" fmla="*/ 1309288 h 3286620"/>
                <a:gd name="connsiteX25" fmla="*/ 689651 w 822766"/>
                <a:gd name="connsiteY25" fmla="*/ 1354717 h 3286620"/>
                <a:gd name="connsiteX26" fmla="*/ 705733 w 822766"/>
                <a:gd name="connsiteY26" fmla="*/ 1422264 h 3286620"/>
                <a:gd name="connsiteX27" fmla="*/ 703264 w 822766"/>
                <a:gd name="connsiteY27" fmla="*/ 1812374 h 3286620"/>
                <a:gd name="connsiteX28" fmla="*/ 647053 w 822766"/>
                <a:gd name="connsiteY28" fmla="*/ 2191196 h 3286620"/>
                <a:gd name="connsiteX29" fmla="*/ 442822 w 822766"/>
                <a:gd name="connsiteY29" fmla="*/ 2827099 h 3286620"/>
                <a:gd name="connsiteX30" fmla="*/ 628487 w 822766"/>
                <a:gd name="connsiteY30" fmla="*/ 3105596 h 3286620"/>
                <a:gd name="connsiteX31" fmla="*/ 396406 w 822766"/>
                <a:gd name="connsiteY31" fmla="*/ 3091671 h 3286620"/>
                <a:gd name="connsiteX32" fmla="*/ 308215 w 822766"/>
                <a:gd name="connsiteY32" fmla="*/ 3286620 h 3286620"/>
                <a:gd name="connsiteX33" fmla="*/ 173608 w 822766"/>
                <a:gd name="connsiteY33" fmla="*/ 3105596 h 3286620"/>
                <a:gd name="connsiteX34" fmla="*/ 280365 w 822766"/>
                <a:gd name="connsiteY34" fmla="*/ 2887440 h 3286620"/>
                <a:gd name="connsiteX35" fmla="*/ 71492 w 822766"/>
                <a:gd name="connsiteY35" fmla="*/ 2172630 h 3286620"/>
                <a:gd name="connsiteX36" fmla="*/ 62209 w 822766"/>
                <a:gd name="connsiteY36" fmla="*/ 2144780 h 3286620"/>
                <a:gd name="connsiteX37" fmla="*/ 76125 w 822766"/>
                <a:gd name="connsiteY37" fmla="*/ 1368768 h 3286620"/>
                <a:gd name="connsiteX38" fmla="*/ 76948 w 822766"/>
                <a:gd name="connsiteY38" fmla="*/ 1299634 h 3286620"/>
                <a:gd name="connsiteX39" fmla="*/ 106948 w 822766"/>
                <a:gd name="connsiteY39" fmla="*/ 1258624 h 3286620"/>
                <a:gd name="connsiteX40" fmla="*/ 131416 w 822766"/>
                <a:gd name="connsiteY40" fmla="*/ 1102735 h 3286620"/>
                <a:gd name="connsiteX41" fmla="*/ 13939 w 822766"/>
                <a:gd name="connsiteY41" fmla="*/ 866495 h 3286620"/>
                <a:gd name="connsiteX42" fmla="*/ 6252 w 822766"/>
                <a:gd name="connsiteY42" fmla="*/ 609144 h 3286620"/>
                <a:gd name="connsiteX43" fmla="*/ 109190 w 822766"/>
                <a:gd name="connsiteY43" fmla="*/ 533120 h 3286620"/>
                <a:gd name="connsiteX44" fmla="*/ 113953 w 822766"/>
                <a:gd name="connsiteY44" fmla="*/ 496608 h 3286620"/>
                <a:gd name="connsiteX45" fmla="*/ 176541 w 822766"/>
                <a:gd name="connsiteY45" fmla="*/ 488825 h 3286620"/>
                <a:gd name="connsiteX0" fmla="*/ 176541 w 822766"/>
                <a:gd name="connsiteY0" fmla="*/ 488825 h 3286620"/>
                <a:gd name="connsiteX1" fmla="*/ 163165 w 822766"/>
                <a:gd name="connsiteY1" fmla="*/ 420408 h 3286620"/>
                <a:gd name="connsiteX2" fmla="*/ 138417 w 822766"/>
                <a:gd name="connsiteY2" fmla="*/ 424680 h 3286620"/>
                <a:gd name="connsiteX3" fmla="*/ 173487 w 822766"/>
                <a:gd name="connsiteY3" fmla="*/ 328075 h 3286620"/>
                <a:gd name="connsiteX4" fmla="*/ 220524 w 822766"/>
                <a:gd name="connsiteY4" fmla="*/ 60916 h 3286620"/>
                <a:gd name="connsiteX5" fmla="*/ 312856 w 822766"/>
                <a:gd name="connsiteY5" fmla="*/ 18916 h 3286620"/>
                <a:gd name="connsiteX6" fmla="*/ 443411 w 822766"/>
                <a:gd name="connsiteY6" fmla="*/ 27941 h 3286620"/>
                <a:gd name="connsiteX7" fmla="*/ 554841 w 822766"/>
                <a:gd name="connsiteY7" fmla="*/ 165845 h 3286620"/>
                <a:gd name="connsiteX8" fmla="*/ 579090 w 822766"/>
                <a:gd name="connsiteY8" fmla="*/ 342620 h 3286620"/>
                <a:gd name="connsiteX9" fmla="*/ 609920 w 822766"/>
                <a:gd name="connsiteY9" fmla="*/ 390246 h 3286620"/>
                <a:gd name="connsiteX10" fmla="*/ 569935 w 822766"/>
                <a:gd name="connsiteY10" fmla="*/ 385263 h 3286620"/>
                <a:gd name="connsiteX11" fmla="*/ 577342 w 822766"/>
                <a:gd name="connsiteY11" fmla="*/ 423945 h 3286620"/>
                <a:gd name="connsiteX12" fmla="*/ 544462 w 822766"/>
                <a:gd name="connsiteY12" fmla="*/ 402594 h 3286620"/>
                <a:gd name="connsiteX13" fmla="*/ 590234 w 822766"/>
                <a:gd name="connsiteY13" fmla="*/ 458751 h 3286620"/>
                <a:gd name="connsiteX14" fmla="*/ 560059 w 822766"/>
                <a:gd name="connsiteY14" fmla="*/ 472503 h 3286620"/>
                <a:gd name="connsiteX15" fmla="*/ 621896 w 822766"/>
                <a:gd name="connsiteY15" fmla="*/ 513986 h 3286620"/>
                <a:gd name="connsiteX16" fmla="*/ 592156 w 822766"/>
                <a:gd name="connsiteY16" fmla="*/ 532583 h 3286620"/>
                <a:gd name="connsiteX17" fmla="*/ 734464 w 822766"/>
                <a:gd name="connsiteY17" fmla="*/ 596905 h 3286620"/>
                <a:gd name="connsiteX18" fmla="*/ 777528 w 822766"/>
                <a:gd name="connsiteY18" fmla="*/ 761720 h 3286620"/>
                <a:gd name="connsiteX19" fmla="*/ 817214 w 822766"/>
                <a:gd name="connsiteY19" fmla="*/ 920470 h 3286620"/>
                <a:gd name="connsiteX20" fmla="*/ 821778 w 822766"/>
                <a:gd name="connsiteY20" fmla="*/ 993472 h 3286620"/>
                <a:gd name="connsiteX21" fmla="*/ 812452 w 822766"/>
                <a:gd name="connsiteY21" fmla="*/ 1034770 h 3286620"/>
                <a:gd name="connsiteX22" fmla="*/ 806044 w 822766"/>
                <a:gd name="connsiteY22" fmla="*/ 1108836 h 3286620"/>
                <a:gd name="connsiteX23" fmla="*/ 677142 w 822766"/>
                <a:gd name="connsiteY23" fmla="*/ 1184787 h 3286620"/>
                <a:gd name="connsiteX24" fmla="*/ 707394 w 822766"/>
                <a:gd name="connsiteY24" fmla="*/ 1309288 h 3286620"/>
                <a:gd name="connsiteX25" fmla="*/ 689651 w 822766"/>
                <a:gd name="connsiteY25" fmla="*/ 1354717 h 3286620"/>
                <a:gd name="connsiteX26" fmla="*/ 705733 w 822766"/>
                <a:gd name="connsiteY26" fmla="*/ 1422264 h 3286620"/>
                <a:gd name="connsiteX27" fmla="*/ 703264 w 822766"/>
                <a:gd name="connsiteY27" fmla="*/ 1812374 h 3286620"/>
                <a:gd name="connsiteX28" fmla="*/ 647053 w 822766"/>
                <a:gd name="connsiteY28" fmla="*/ 2191196 h 3286620"/>
                <a:gd name="connsiteX29" fmla="*/ 442822 w 822766"/>
                <a:gd name="connsiteY29" fmla="*/ 2827099 h 3286620"/>
                <a:gd name="connsiteX30" fmla="*/ 628487 w 822766"/>
                <a:gd name="connsiteY30" fmla="*/ 3105596 h 3286620"/>
                <a:gd name="connsiteX31" fmla="*/ 396406 w 822766"/>
                <a:gd name="connsiteY31" fmla="*/ 3091671 h 3286620"/>
                <a:gd name="connsiteX32" fmla="*/ 308215 w 822766"/>
                <a:gd name="connsiteY32" fmla="*/ 3286620 h 3286620"/>
                <a:gd name="connsiteX33" fmla="*/ 173608 w 822766"/>
                <a:gd name="connsiteY33" fmla="*/ 3105596 h 3286620"/>
                <a:gd name="connsiteX34" fmla="*/ 280365 w 822766"/>
                <a:gd name="connsiteY34" fmla="*/ 2887440 h 3286620"/>
                <a:gd name="connsiteX35" fmla="*/ 71492 w 822766"/>
                <a:gd name="connsiteY35" fmla="*/ 2172630 h 3286620"/>
                <a:gd name="connsiteX36" fmla="*/ 62209 w 822766"/>
                <a:gd name="connsiteY36" fmla="*/ 2144780 h 3286620"/>
                <a:gd name="connsiteX37" fmla="*/ 76125 w 822766"/>
                <a:gd name="connsiteY37" fmla="*/ 1368768 h 3286620"/>
                <a:gd name="connsiteX38" fmla="*/ 76948 w 822766"/>
                <a:gd name="connsiteY38" fmla="*/ 1299634 h 3286620"/>
                <a:gd name="connsiteX39" fmla="*/ 106948 w 822766"/>
                <a:gd name="connsiteY39" fmla="*/ 1258624 h 3286620"/>
                <a:gd name="connsiteX40" fmla="*/ 131416 w 822766"/>
                <a:gd name="connsiteY40" fmla="*/ 1102735 h 3286620"/>
                <a:gd name="connsiteX41" fmla="*/ 13939 w 822766"/>
                <a:gd name="connsiteY41" fmla="*/ 866495 h 3286620"/>
                <a:gd name="connsiteX42" fmla="*/ 6252 w 822766"/>
                <a:gd name="connsiteY42" fmla="*/ 609144 h 3286620"/>
                <a:gd name="connsiteX43" fmla="*/ 109190 w 822766"/>
                <a:gd name="connsiteY43" fmla="*/ 533120 h 3286620"/>
                <a:gd name="connsiteX44" fmla="*/ 113953 w 822766"/>
                <a:gd name="connsiteY44" fmla="*/ 496608 h 3286620"/>
                <a:gd name="connsiteX45" fmla="*/ 176541 w 822766"/>
                <a:gd name="connsiteY45" fmla="*/ 488825 h 3286620"/>
                <a:gd name="connsiteX0" fmla="*/ 176541 w 822766"/>
                <a:gd name="connsiteY0" fmla="*/ 488825 h 3286620"/>
                <a:gd name="connsiteX1" fmla="*/ 163165 w 822766"/>
                <a:gd name="connsiteY1" fmla="*/ 420408 h 3286620"/>
                <a:gd name="connsiteX2" fmla="*/ 138417 w 822766"/>
                <a:gd name="connsiteY2" fmla="*/ 424680 h 3286620"/>
                <a:gd name="connsiteX3" fmla="*/ 173487 w 822766"/>
                <a:gd name="connsiteY3" fmla="*/ 328075 h 3286620"/>
                <a:gd name="connsiteX4" fmla="*/ 220524 w 822766"/>
                <a:gd name="connsiteY4" fmla="*/ 60916 h 3286620"/>
                <a:gd name="connsiteX5" fmla="*/ 312856 w 822766"/>
                <a:gd name="connsiteY5" fmla="*/ 18916 h 3286620"/>
                <a:gd name="connsiteX6" fmla="*/ 443411 w 822766"/>
                <a:gd name="connsiteY6" fmla="*/ 27941 h 3286620"/>
                <a:gd name="connsiteX7" fmla="*/ 554841 w 822766"/>
                <a:gd name="connsiteY7" fmla="*/ 165845 h 3286620"/>
                <a:gd name="connsiteX8" fmla="*/ 579090 w 822766"/>
                <a:gd name="connsiteY8" fmla="*/ 342620 h 3286620"/>
                <a:gd name="connsiteX9" fmla="*/ 609920 w 822766"/>
                <a:gd name="connsiteY9" fmla="*/ 390246 h 3286620"/>
                <a:gd name="connsiteX10" fmla="*/ 569935 w 822766"/>
                <a:gd name="connsiteY10" fmla="*/ 385263 h 3286620"/>
                <a:gd name="connsiteX11" fmla="*/ 577342 w 822766"/>
                <a:gd name="connsiteY11" fmla="*/ 423945 h 3286620"/>
                <a:gd name="connsiteX12" fmla="*/ 544462 w 822766"/>
                <a:gd name="connsiteY12" fmla="*/ 402594 h 3286620"/>
                <a:gd name="connsiteX13" fmla="*/ 590234 w 822766"/>
                <a:gd name="connsiteY13" fmla="*/ 458751 h 3286620"/>
                <a:gd name="connsiteX14" fmla="*/ 560059 w 822766"/>
                <a:gd name="connsiteY14" fmla="*/ 472503 h 3286620"/>
                <a:gd name="connsiteX15" fmla="*/ 621896 w 822766"/>
                <a:gd name="connsiteY15" fmla="*/ 513986 h 3286620"/>
                <a:gd name="connsiteX16" fmla="*/ 592156 w 822766"/>
                <a:gd name="connsiteY16" fmla="*/ 532583 h 3286620"/>
                <a:gd name="connsiteX17" fmla="*/ 734464 w 822766"/>
                <a:gd name="connsiteY17" fmla="*/ 596905 h 3286620"/>
                <a:gd name="connsiteX18" fmla="*/ 777528 w 822766"/>
                <a:gd name="connsiteY18" fmla="*/ 761720 h 3286620"/>
                <a:gd name="connsiteX19" fmla="*/ 817214 w 822766"/>
                <a:gd name="connsiteY19" fmla="*/ 920470 h 3286620"/>
                <a:gd name="connsiteX20" fmla="*/ 821778 w 822766"/>
                <a:gd name="connsiteY20" fmla="*/ 993472 h 3286620"/>
                <a:gd name="connsiteX21" fmla="*/ 812452 w 822766"/>
                <a:gd name="connsiteY21" fmla="*/ 1034770 h 3286620"/>
                <a:gd name="connsiteX22" fmla="*/ 806044 w 822766"/>
                <a:gd name="connsiteY22" fmla="*/ 1108836 h 3286620"/>
                <a:gd name="connsiteX23" fmla="*/ 677142 w 822766"/>
                <a:gd name="connsiteY23" fmla="*/ 1184787 h 3286620"/>
                <a:gd name="connsiteX24" fmla="*/ 707394 w 822766"/>
                <a:gd name="connsiteY24" fmla="*/ 1309288 h 3286620"/>
                <a:gd name="connsiteX25" fmla="*/ 689651 w 822766"/>
                <a:gd name="connsiteY25" fmla="*/ 1354717 h 3286620"/>
                <a:gd name="connsiteX26" fmla="*/ 705733 w 822766"/>
                <a:gd name="connsiteY26" fmla="*/ 1422264 h 3286620"/>
                <a:gd name="connsiteX27" fmla="*/ 703264 w 822766"/>
                <a:gd name="connsiteY27" fmla="*/ 1812374 h 3286620"/>
                <a:gd name="connsiteX28" fmla="*/ 647053 w 822766"/>
                <a:gd name="connsiteY28" fmla="*/ 2191196 h 3286620"/>
                <a:gd name="connsiteX29" fmla="*/ 442822 w 822766"/>
                <a:gd name="connsiteY29" fmla="*/ 2827099 h 3286620"/>
                <a:gd name="connsiteX30" fmla="*/ 628487 w 822766"/>
                <a:gd name="connsiteY30" fmla="*/ 3105596 h 3286620"/>
                <a:gd name="connsiteX31" fmla="*/ 396406 w 822766"/>
                <a:gd name="connsiteY31" fmla="*/ 3091671 h 3286620"/>
                <a:gd name="connsiteX32" fmla="*/ 308215 w 822766"/>
                <a:gd name="connsiteY32" fmla="*/ 3286620 h 3286620"/>
                <a:gd name="connsiteX33" fmla="*/ 173608 w 822766"/>
                <a:gd name="connsiteY33" fmla="*/ 3105596 h 3286620"/>
                <a:gd name="connsiteX34" fmla="*/ 280365 w 822766"/>
                <a:gd name="connsiteY34" fmla="*/ 2887440 h 3286620"/>
                <a:gd name="connsiteX35" fmla="*/ 71492 w 822766"/>
                <a:gd name="connsiteY35" fmla="*/ 2172630 h 3286620"/>
                <a:gd name="connsiteX36" fmla="*/ 62209 w 822766"/>
                <a:gd name="connsiteY36" fmla="*/ 2144780 h 3286620"/>
                <a:gd name="connsiteX37" fmla="*/ 76125 w 822766"/>
                <a:gd name="connsiteY37" fmla="*/ 1368768 h 3286620"/>
                <a:gd name="connsiteX38" fmla="*/ 76948 w 822766"/>
                <a:gd name="connsiteY38" fmla="*/ 1299634 h 3286620"/>
                <a:gd name="connsiteX39" fmla="*/ 106948 w 822766"/>
                <a:gd name="connsiteY39" fmla="*/ 1258624 h 3286620"/>
                <a:gd name="connsiteX40" fmla="*/ 131416 w 822766"/>
                <a:gd name="connsiteY40" fmla="*/ 1102735 h 3286620"/>
                <a:gd name="connsiteX41" fmla="*/ 13939 w 822766"/>
                <a:gd name="connsiteY41" fmla="*/ 866495 h 3286620"/>
                <a:gd name="connsiteX42" fmla="*/ 6252 w 822766"/>
                <a:gd name="connsiteY42" fmla="*/ 609144 h 3286620"/>
                <a:gd name="connsiteX43" fmla="*/ 109190 w 822766"/>
                <a:gd name="connsiteY43" fmla="*/ 533120 h 3286620"/>
                <a:gd name="connsiteX44" fmla="*/ 113953 w 822766"/>
                <a:gd name="connsiteY44" fmla="*/ 496608 h 3286620"/>
                <a:gd name="connsiteX45" fmla="*/ 176541 w 822766"/>
                <a:gd name="connsiteY45" fmla="*/ 488825 h 3286620"/>
                <a:gd name="connsiteX0" fmla="*/ 176541 w 822766"/>
                <a:gd name="connsiteY0" fmla="*/ 488825 h 3286620"/>
                <a:gd name="connsiteX1" fmla="*/ 163165 w 822766"/>
                <a:gd name="connsiteY1" fmla="*/ 420408 h 3286620"/>
                <a:gd name="connsiteX2" fmla="*/ 138417 w 822766"/>
                <a:gd name="connsiteY2" fmla="*/ 424680 h 3286620"/>
                <a:gd name="connsiteX3" fmla="*/ 173487 w 822766"/>
                <a:gd name="connsiteY3" fmla="*/ 328075 h 3286620"/>
                <a:gd name="connsiteX4" fmla="*/ 220524 w 822766"/>
                <a:gd name="connsiteY4" fmla="*/ 60916 h 3286620"/>
                <a:gd name="connsiteX5" fmla="*/ 312856 w 822766"/>
                <a:gd name="connsiteY5" fmla="*/ 18916 h 3286620"/>
                <a:gd name="connsiteX6" fmla="*/ 443411 w 822766"/>
                <a:gd name="connsiteY6" fmla="*/ 27941 h 3286620"/>
                <a:gd name="connsiteX7" fmla="*/ 554841 w 822766"/>
                <a:gd name="connsiteY7" fmla="*/ 165845 h 3286620"/>
                <a:gd name="connsiteX8" fmla="*/ 579090 w 822766"/>
                <a:gd name="connsiteY8" fmla="*/ 342620 h 3286620"/>
                <a:gd name="connsiteX9" fmla="*/ 609920 w 822766"/>
                <a:gd name="connsiteY9" fmla="*/ 390246 h 3286620"/>
                <a:gd name="connsiteX10" fmla="*/ 569935 w 822766"/>
                <a:gd name="connsiteY10" fmla="*/ 385263 h 3286620"/>
                <a:gd name="connsiteX11" fmla="*/ 577342 w 822766"/>
                <a:gd name="connsiteY11" fmla="*/ 423945 h 3286620"/>
                <a:gd name="connsiteX12" fmla="*/ 544462 w 822766"/>
                <a:gd name="connsiteY12" fmla="*/ 402594 h 3286620"/>
                <a:gd name="connsiteX13" fmla="*/ 590234 w 822766"/>
                <a:gd name="connsiteY13" fmla="*/ 458751 h 3286620"/>
                <a:gd name="connsiteX14" fmla="*/ 560059 w 822766"/>
                <a:gd name="connsiteY14" fmla="*/ 472503 h 3286620"/>
                <a:gd name="connsiteX15" fmla="*/ 621896 w 822766"/>
                <a:gd name="connsiteY15" fmla="*/ 513986 h 3286620"/>
                <a:gd name="connsiteX16" fmla="*/ 592156 w 822766"/>
                <a:gd name="connsiteY16" fmla="*/ 532583 h 3286620"/>
                <a:gd name="connsiteX17" fmla="*/ 734464 w 822766"/>
                <a:gd name="connsiteY17" fmla="*/ 596905 h 3286620"/>
                <a:gd name="connsiteX18" fmla="*/ 777528 w 822766"/>
                <a:gd name="connsiteY18" fmla="*/ 761720 h 3286620"/>
                <a:gd name="connsiteX19" fmla="*/ 817214 w 822766"/>
                <a:gd name="connsiteY19" fmla="*/ 920470 h 3286620"/>
                <a:gd name="connsiteX20" fmla="*/ 821778 w 822766"/>
                <a:gd name="connsiteY20" fmla="*/ 993472 h 3286620"/>
                <a:gd name="connsiteX21" fmla="*/ 812452 w 822766"/>
                <a:gd name="connsiteY21" fmla="*/ 1034770 h 3286620"/>
                <a:gd name="connsiteX22" fmla="*/ 806044 w 822766"/>
                <a:gd name="connsiteY22" fmla="*/ 1108836 h 3286620"/>
                <a:gd name="connsiteX23" fmla="*/ 677142 w 822766"/>
                <a:gd name="connsiteY23" fmla="*/ 1184787 h 3286620"/>
                <a:gd name="connsiteX24" fmla="*/ 707394 w 822766"/>
                <a:gd name="connsiteY24" fmla="*/ 1309288 h 3286620"/>
                <a:gd name="connsiteX25" fmla="*/ 689651 w 822766"/>
                <a:gd name="connsiteY25" fmla="*/ 1354717 h 3286620"/>
                <a:gd name="connsiteX26" fmla="*/ 705733 w 822766"/>
                <a:gd name="connsiteY26" fmla="*/ 1422264 h 3286620"/>
                <a:gd name="connsiteX27" fmla="*/ 703264 w 822766"/>
                <a:gd name="connsiteY27" fmla="*/ 1812374 h 3286620"/>
                <a:gd name="connsiteX28" fmla="*/ 647053 w 822766"/>
                <a:gd name="connsiteY28" fmla="*/ 2191196 h 3286620"/>
                <a:gd name="connsiteX29" fmla="*/ 442822 w 822766"/>
                <a:gd name="connsiteY29" fmla="*/ 2827099 h 3286620"/>
                <a:gd name="connsiteX30" fmla="*/ 628487 w 822766"/>
                <a:gd name="connsiteY30" fmla="*/ 3105596 h 3286620"/>
                <a:gd name="connsiteX31" fmla="*/ 396406 w 822766"/>
                <a:gd name="connsiteY31" fmla="*/ 3091671 h 3286620"/>
                <a:gd name="connsiteX32" fmla="*/ 308215 w 822766"/>
                <a:gd name="connsiteY32" fmla="*/ 3286620 h 3286620"/>
                <a:gd name="connsiteX33" fmla="*/ 173608 w 822766"/>
                <a:gd name="connsiteY33" fmla="*/ 3105596 h 3286620"/>
                <a:gd name="connsiteX34" fmla="*/ 280365 w 822766"/>
                <a:gd name="connsiteY34" fmla="*/ 2887440 h 3286620"/>
                <a:gd name="connsiteX35" fmla="*/ 71492 w 822766"/>
                <a:gd name="connsiteY35" fmla="*/ 2172630 h 3286620"/>
                <a:gd name="connsiteX36" fmla="*/ 62209 w 822766"/>
                <a:gd name="connsiteY36" fmla="*/ 2144780 h 3286620"/>
                <a:gd name="connsiteX37" fmla="*/ 82709 w 822766"/>
                <a:gd name="connsiteY37" fmla="*/ 1936649 h 3286620"/>
                <a:gd name="connsiteX38" fmla="*/ 76125 w 822766"/>
                <a:gd name="connsiteY38" fmla="*/ 1368768 h 3286620"/>
                <a:gd name="connsiteX39" fmla="*/ 76948 w 822766"/>
                <a:gd name="connsiteY39" fmla="*/ 1299634 h 3286620"/>
                <a:gd name="connsiteX40" fmla="*/ 106948 w 822766"/>
                <a:gd name="connsiteY40" fmla="*/ 1258624 h 3286620"/>
                <a:gd name="connsiteX41" fmla="*/ 131416 w 822766"/>
                <a:gd name="connsiteY41" fmla="*/ 1102735 h 3286620"/>
                <a:gd name="connsiteX42" fmla="*/ 13939 w 822766"/>
                <a:gd name="connsiteY42" fmla="*/ 866495 h 3286620"/>
                <a:gd name="connsiteX43" fmla="*/ 6252 w 822766"/>
                <a:gd name="connsiteY43" fmla="*/ 609144 h 3286620"/>
                <a:gd name="connsiteX44" fmla="*/ 109190 w 822766"/>
                <a:gd name="connsiteY44" fmla="*/ 533120 h 3286620"/>
                <a:gd name="connsiteX45" fmla="*/ 113953 w 822766"/>
                <a:gd name="connsiteY45" fmla="*/ 496608 h 3286620"/>
                <a:gd name="connsiteX46" fmla="*/ 176541 w 822766"/>
                <a:gd name="connsiteY46" fmla="*/ 488825 h 3286620"/>
                <a:gd name="connsiteX0" fmla="*/ 176541 w 822766"/>
                <a:gd name="connsiteY0" fmla="*/ 488825 h 3286620"/>
                <a:gd name="connsiteX1" fmla="*/ 163165 w 822766"/>
                <a:gd name="connsiteY1" fmla="*/ 420408 h 3286620"/>
                <a:gd name="connsiteX2" fmla="*/ 138417 w 822766"/>
                <a:gd name="connsiteY2" fmla="*/ 424680 h 3286620"/>
                <a:gd name="connsiteX3" fmla="*/ 173487 w 822766"/>
                <a:gd name="connsiteY3" fmla="*/ 328075 h 3286620"/>
                <a:gd name="connsiteX4" fmla="*/ 220524 w 822766"/>
                <a:gd name="connsiteY4" fmla="*/ 60916 h 3286620"/>
                <a:gd name="connsiteX5" fmla="*/ 312856 w 822766"/>
                <a:gd name="connsiteY5" fmla="*/ 18916 h 3286620"/>
                <a:gd name="connsiteX6" fmla="*/ 443411 w 822766"/>
                <a:gd name="connsiteY6" fmla="*/ 27941 h 3286620"/>
                <a:gd name="connsiteX7" fmla="*/ 554841 w 822766"/>
                <a:gd name="connsiteY7" fmla="*/ 165845 h 3286620"/>
                <a:gd name="connsiteX8" fmla="*/ 579090 w 822766"/>
                <a:gd name="connsiteY8" fmla="*/ 342620 h 3286620"/>
                <a:gd name="connsiteX9" fmla="*/ 609920 w 822766"/>
                <a:gd name="connsiteY9" fmla="*/ 390246 h 3286620"/>
                <a:gd name="connsiteX10" fmla="*/ 569935 w 822766"/>
                <a:gd name="connsiteY10" fmla="*/ 385263 h 3286620"/>
                <a:gd name="connsiteX11" fmla="*/ 577342 w 822766"/>
                <a:gd name="connsiteY11" fmla="*/ 423945 h 3286620"/>
                <a:gd name="connsiteX12" fmla="*/ 544462 w 822766"/>
                <a:gd name="connsiteY12" fmla="*/ 402594 h 3286620"/>
                <a:gd name="connsiteX13" fmla="*/ 590234 w 822766"/>
                <a:gd name="connsiteY13" fmla="*/ 458751 h 3286620"/>
                <a:gd name="connsiteX14" fmla="*/ 560059 w 822766"/>
                <a:gd name="connsiteY14" fmla="*/ 472503 h 3286620"/>
                <a:gd name="connsiteX15" fmla="*/ 621896 w 822766"/>
                <a:gd name="connsiteY15" fmla="*/ 513986 h 3286620"/>
                <a:gd name="connsiteX16" fmla="*/ 592156 w 822766"/>
                <a:gd name="connsiteY16" fmla="*/ 532583 h 3286620"/>
                <a:gd name="connsiteX17" fmla="*/ 734464 w 822766"/>
                <a:gd name="connsiteY17" fmla="*/ 596905 h 3286620"/>
                <a:gd name="connsiteX18" fmla="*/ 777528 w 822766"/>
                <a:gd name="connsiteY18" fmla="*/ 761720 h 3286620"/>
                <a:gd name="connsiteX19" fmla="*/ 817214 w 822766"/>
                <a:gd name="connsiteY19" fmla="*/ 920470 h 3286620"/>
                <a:gd name="connsiteX20" fmla="*/ 821778 w 822766"/>
                <a:gd name="connsiteY20" fmla="*/ 993472 h 3286620"/>
                <a:gd name="connsiteX21" fmla="*/ 812452 w 822766"/>
                <a:gd name="connsiteY21" fmla="*/ 1034770 h 3286620"/>
                <a:gd name="connsiteX22" fmla="*/ 806044 w 822766"/>
                <a:gd name="connsiteY22" fmla="*/ 1108836 h 3286620"/>
                <a:gd name="connsiteX23" fmla="*/ 677142 w 822766"/>
                <a:gd name="connsiteY23" fmla="*/ 1184787 h 3286620"/>
                <a:gd name="connsiteX24" fmla="*/ 707394 w 822766"/>
                <a:gd name="connsiteY24" fmla="*/ 1309288 h 3286620"/>
                <a:gd name="connsiteX25" fmla="*/ 689651 w 822766"/>
                <a:gd name="connsiteY25" fmla="*/ 1354717 h 3286620"/>
                <a:gd name="connsiteX26" fmla="*/ 705733 w 822766"/>
                <a:gd name="connsiteY26" fmla="*/ 1422264 h 3286620"/>
                <a:gd name="connsiteX27" fmla="*/ 703264 w 822766"/>
                <a:gd name="connsiteY27" fmla="*/ 1812374 h 3286620"/>
                <a:gd name="connsiteX28" fmla="*/ 647053 w 822766"/>
                <a:gd name="connsiteY28" fmla="*/ 2191196 h 3286620"/>
                <a:gd name="connsiteX29" fmla="*/ 442822 w 822766"/>
                <a:gd name="connsiteY29" fmla="*/ 2827099 h 3286620"/>
                <a:gd name="connsiteX30" fmla="*/ 628487 w 822766"/>
                <a:gd name="connsiteY30" fmla="*/ 3105596 h 3286620"/>
                <a:gd name="connsiteX31" fmla="*/ 396406 w 822766"/>
                <a:gd name="connsiteY31" fmla="*/ 3091671 h 3286620"/>
                <a:gd name="connsiteX32" fmla="*/ 308215 w 822766"/>
                <a:gd name="connsiteY32" fmla="*/ 3286620 h 3286620"/>
                <a:gd name="connsiteX33" fmla="*/ 173608 w 822766"/>
                <a:gd name="connsiteY33" fmla="*/ 3105596 h 3286620"/>
                <a:gd name="connsiteX34" fmla="*/ 280365 w 822766"/>
                <a:gd name="connsiteY34" fmla="*/ 2887440 h 3286620"/>
                <a:gd name="connsiteX35" fmla="*/ 71492 w 822766"/>
                <a:gd name="connsiteY35" fmla="*/ 2172630 h 3286620"/>
                <a:gd name="connsiteX36" fmla="*/ 62209 w 822766"/>
                <a:gd name="connsiteY36" fmla="*/ 2144780 h 3286620"/>
                <a:gd name="connsiteX37" fmla="*/ 82709 w 822766"/>
                <a:gd name="connsiteY37" fmla="*/ 1936649 h 3286620"/>
                <a:gd name="connsiteX38" fmla="*/ 76125 w 822766"/>
                <a:gd name="connsiteY38" fmla="*/ 1368768 h 3286620"/>
                <a:gd name="connsiteX39" fmla="*/ 76948 w 822766"/>
                <a:gd name="connsiteY39" fmla="*/ 1299634 h 3286620"/>
                <a:gd name="connsiteX40" fmla="*/ 106948 w 822766"/>
                <a:gd name="connsiteY40" fmla="*/ 1258624 h 3286620"/>
                <a:gd name="connsiteX41" fmla="*/ 131416 w 822766"/>
                <a:gd name="connsiteY41" fmla="*/ 1102735 h 3286620"/>
                <a:gd name="connsiteX42" fmla="*/ 13939 w 822766"/>
                <a:gd name="connsiteY42" fmla="*/ 866495 h 3286620"/>
                <a:gd name="connsiteX43" fmla="*/ 6252 w 822766"/>
                <a:gd name="connsiteY43" fmla="*/ 609144 h 3286620"/>
                <a:gd name="connsiteX44" fmla="*/ 109190 w 822766"/>
                <a:gd name="connsiteY44" fmla="*/ 533120 h 3286620"/>
                <a:gd name="connsiteX45" fmla="*/ 113953 w 822766"/>
                <a:gd name="connsiteY45" fmla="*/ 496608 h 3286620"/>
                <a:gd name="connsiteX46" fmla="*/ 176541 w 822766"/>
                <a:gd name="connsiteY46" fmla="*/ 488825 h 3286620"/>
                <a:gd name="connsiteX0" fmla="*/ 176541 w 822766"/>
                <a:gd name="connsiteY0" fmla="*/ 488825 h 3286620"/>
                <a:gd name="connsiteX1" fmla="*/ 163165 w 822766"/>
                <a:gd name="connsiteY1" fmla="*/ 420408 h 3286620"/>
                <a:gd name="connsiteX2" fmla="*/ 138417 w 822766"/>
                <a:gd name="connsiteY2" fmla="*/ 424680 h 3286620"/>
                <a:gd name="connsiteX3" fmla="*/ 173487 w 822766"/>
                <a:gd name="connsiteY3" fmla="*/ 328075 h 3286620"/>
                <a:gd name="connsiteX4" fmla="*/ 220524 w 822766"/>
                <a:gd name="connsiteY4" fmla="*/ 60916 h 3286620"/>
                <a:gd name="connsiteX5" fmla="*/ 312856 w 822766"/>
                <a:gd name="connsiteY5" fmla="*/ 18916 h 3286620"/>
                <a:gd name="connsiteX6" fmla="*/ 443411 w 822766"/>
                <a:gd name="connsiteY6" fmla="*/ 27941 h 3286620"/>
                <a:gd name="connsiteX7" fmla="*/ 554841 w 822766"/>
                <a:gd name="connsiteY7" fmla="*/ 165845 h 3286620"/>
                <a:gd name="connsiteX8" fmla="*/ 579090 w 822766"/>
                <a:gd name="connsiteY8" fmla="*/ 342620 h 3286620"/>
                <a:gd name="connsiteX9" fmla="*/ 609920 w 822766"/>
                <a:gd name="connsiteY9" fmla="*/ 390246 h 3286620"/>
                <a:gd name="connsiteX10" fmla="*/ 569935 w 822766"/>
                <a:gd name="connsiteY10" fmla="*/ 385263 h 3286620"/>
                <a:gd name="connsiteX11" fmla="*/ 577342 w 822766"/>
                <a:gd name="connsiteY11" fmla="*/ 423945 h 3286620"/>
                <a:gd name="connsiteX12" fmla="*/ 544462 w 822766"/>
                <a:gd name="connsiteY12" fmla="*/ 402594 h 3286620"/>
                <a:gd name="connsiteX13" fmla="*/ 590234 w 822766"/>
                <a:gd name="connsiteY13" fmla="*/ 458751 h 3286620"/>
                <a:gd name="connsiteX14" fmla="*/ 560059 w 822766"/>
                <a:gd name="connsiteY14" fmla="*/ 472503 h 3286620"/>
                <a:gd name="connsiteX15" fmla="*/ 621896 w 822766"/>
                <a:gd name="connsiteY15" fmla="*/ 513986 h 3286620"/>
                <a:gd name="connsiteX16" fmla="*/ 592156 w 822766"/>
                <a:gd name="connsiteY16" fmla="*/ 532583 h 3286620"/>
                <a:gd name="connsiteX17" fmla="*/ 734464 w 822766"/>
                <a:gd name="connsiteY17" fmla="*/ 596905 h 3286620"/>
                <a:gd name="connsiteX18" fmla="*/ 777528 w 822766"/>
                <a:gd name="connsiteY18" fmla="*/ 761720 h 3286620"/>
                <a:gd name="connsiteX19" fmla="*/ 817214 w 822766"/>
                <a:gd name="connsiteY19" fmla="*/ 920470 h 3286620"/>
                <a:gd name="connsiteX20" fmla="*/ 821778 w 822766"/>
                <a:gd name="connsiteY20" fmla="*/ 993472 h 3286620"/>
                <a:gd name="connsiteX21" fmla="*/ 812452 w 822766"/>
                <a:gd name="connsiteY21" fmla="*/ 1034770 h 3286620"/>
                <a:gd name="connsiteX22" fmla="*/ 806044 w 822766"/>
                <a:gd name="connsiteY22" fmla="*/ 1108836 h 3286620"/>
                <a:gd name="connsiteX23" fmla="*/ 677142 w 822766"/>
                <a:gd name="connsiteY23" fmla="*/ 1184787 h 3286620"/>
                <a:gd name="connsiteX24" fmla="*/ 707394 w 822766"/>
                <a:gd name="connsiteY24" fmla="*/ 1309288 h 3286620"/>
                <a:gd name="connsiteX25" fmla="*/ 689651 w 822766"/>
                <a:gd name="connsiteY25" fmla="*/ 1354717 h 3286620"/>
                <a:gd name="connsiteX26" fmla="*/ 705733 w 822766"/>
                <a:gd name="connsiteY26" fmla="*/ 1422264 h 3286620"/>
                <a:gd name="connsiteX27" fmla="*/ 703264 w 822766"/>
                <a:gd name="connsiteY27" fmla="*/ 1812374 h 3286620"/>
                <a:gd name="connsiteX28" fmla="*/ 647053 w 822766"/>
                <a:gd name="connsiteY28" fmla="*/ 2191196 h 3286620"/>
                <a:gd name="connsiteX29" fmla="*/ 442822 w 822766"/>
                <a:gd name="connsiteY29" fmla="*/ 2827099 h 3286620"/>
                <a:gd name="connsiteX30" fmla="*/ 628487 w 822766"/>
                <a:gd name="connsiteY30" fmla="*/ 3105596 h 3286620"/>
                <a:gd name="connsiteX31" fmla="*/ 396406 w 822766"/>
                <a:gd name="connsiteY31" fmla="*/ 3091671 h 3286620"/>
                <a:gd name="connsiteX32" fmla="*/ 308215 w 822766"/>
                <a:gd name="connsiteY32" fmla="*/ 3286620 h 3286620"/>
                <a:gd name="connsiteX33" fmla="*/ 173608 w 822766"/>
                <a:gd name="connsiteY33" fmla="*/ 3105596 h 3286620"/>
                <a:gd name="connsiteX34" fmla="*/ 280365 w 822766"/>
                <a:gd name="connsiteY34" fmla="*/ 2887440 h 3286620"/>
                <a:gd name="connsiteX35" fmla="*/ 71492 w 822766"/>
                <a:gd name="connsiteY35" fmla="*/ 2172630 h 3286620"/>
                <a:gd name="connsiteX36" fmla="*/ 62209 w 822766"/>
                <a:gd name="connsiteY36" fmla="*/ 2144780 h 3286620"/>
                <a:gd name="connsiteX37" fmla="*/ 82709 w 822766"/>
                <a:gd name="connsiteY37" fmla="*/ 1936649 h 3286620"/>
                <a:gd name="connsiteX38" fmla="*/ 53081 w 822766"/>
                <a:gd name="connsiteY38" fmla="*/ 1551478 h 3286620"/>
                <a:gd name="connsiteX39" fmla="*/ 76125 w 822766"/>
                <a:gd name="connsiteY39" fmla="*/ 1368768 h 3286620"/>
                <a:gd name="connsiteX40" fmla="*/ 76948 w 822766"/>
                <a:gd name="connsiteY40" fmla="*/ 1299634 h 3286620"/>
                <a:gd name="connsiteX41" fmla="*/ 106948 w 822766"/>
                <a:gd name="connsiteY41" fmla="*/ 1258624 h 3286620"/>
                <a:gd name="connsiteX42" fmla="*/ 131416 w 822766"/>
                <a:gd name="connsiteY42" fmla="*/ 1102735 h 3286620"/>
                <a:gd name="connsiteX43" fmla="*/ 13939 w 822766"/>
                <a:gd name="connsiteY43" fmla="*/ 866495 h 3286620"/>
                <a:gd name="connsiteX44" fmla="*/ 6252 w 822766"/>
                <a:gd name="connsiteY44" fmla="*/ 609144 h 3286620"/>
                <a:gd name="connsiteX45" fmla="*/ 109190 w 822766"/>
                <a:gd name="connsiteY45" fmla="*/ 533120 h 3286620"/>
                <a:gd name="connsiteX46" fmla="*/ 113953 w 822766"/>
                <a:gd name="connsiteY46" fmla="*/ 496608 h 3286620"/>
                <a:gd name="connsiteX47" fmla="*/ 176541 w 822766"/>
                <a:gd name="connsiteY47" fmla="*/ 488825 h 3286620"/>
                <a:gd name="connsiteX0" fmla="*/ 176541 w 822766"/>
                <a:gd name="connsiteY0" fmla="*/ 488825 h 3286620"/>
                <a:gd name="connsiteX1" fmla="*/ 163165 w 822766"/>
                <a:gd name="connsiteY1" fmla="*/ 420408 h 3286620"/>
                <a:gd name="connsiteX2" fmla="*/ 138417 w 822766"/>
                <a:gd name="connsiteY2" fmla="*/ 424680 h 3286620"/>
                <a:gd name="connsiteX3" fmla="*/ 173487 w 822766"/>
                <a:gd name="connsiteY3" fmla="*/ 328075 h 3286620"/>
                <a:gd name="connsiteX4" fmla="*/ 220524 w 822766"/>
                <a:gd name="connsiteY4" fmla="*/ 60916 h 3286620"/>
                <a:gd name="connsiteX5" fmla="*/ 312856 w 822766"/>
                <a:gd name="connsiteY5" fmla="*/ 18916 h 3286620"/>
                <a:gd name="connsiteX6" fmla="*/ 443411 w 822766"/>
                <a:gd name="connsiteY6" fmla="*/ 27941 h 3286620"/>
                <a:gd name="connsiteX7" fmla="*/ 554841 w 822766"/>
                <a:gd name="connsiteY7" fmla="*/ 165845 h 3286620"/>
                <a:gd name="connsiteX8" fmla="*/ 579090 w 822766"/>
                <a:gd name="connsiteY8" fmla="*/ 342620 h 3286620"/>
                <a:gd name="connsiteX9" fmla="*/ 609920 w 822766"/>
                <a:gd name="connsiteY9" fmla="*/ 390246 h 3286620"/>
                <a:gd name="connsiteX10" fmla="*/ 569935 w 822766"/>
                <a:gd name="connsiteY10" fmla="*/ 385263 h 3286620"/>
                <a:gd name="connsiteX11" fmla="*/ 577342 w 822766"/>
                <a:gd name="connsiteY11" fmla="*/ 423945 h 3286620"/>
                <a:gd name="connsiteX12" fmla="*/ 544462 w 822766"/>
                <a:gd name="connsiteY12" fmla="*/ 402594 h 3286620"/>
                <a:gd name="connsiteX13" fmla="*/ 590234 w 822766"/>
                <a:gd name="connsiteY13" fmla="*/ 458751 h 3286620"/>
                <a:gd name="connsiteX14" fmla="*/ 560059 w 822766"/>
                <a:gd name="connsiteY14" fmla="*/ 472503 h 3286620"/>
                <a:gd name="connsiteX15" fmla="*/ 621896 w 822766"/>
                <a:gd name="connsiteY15" fmla="*/ 513986 h 3286620"/>
                <a:gd name="connsiteX16" fmla="*/ 592156 w 822766"/>
                <a:gd name="connsiteY16" fmla="*/ 532583 h 3286620"/>
                <a:gd name="connsiteX17" fmla="*/ 734464 w 822766"/>
                <a:gd name="connsiteY17" fmla="*/ 596905 h 3286620"/>
                <a:gd name="connsiteX18" fmla="*/ 777528 w 822766"/>
                <a:gd name="connsiteY18" fmla="*/ 761720 h 3286620"/>
                <a:gd name="connsiteX19" fmla="*/ 817214 w 822766"/>
                <a:gd name="connsiteY19" fmla="*/ 920470 h 3286620"/>
                <a:gd name="connsiteX20" fmla="*/ 821778 w 822766"/>
                <a:gd name="connsiteY20" fmla="*/ 993472 h 3286620"/>
                <a:gd name="connsiteX21" fmla="*/ 812452 w 822766"/>
                <a:gd name="connsiteY21" fmla="*/ 1034770 h 3286620"/>
                <a:gd name="connsiteX22" fmla="*/ 806044 w 822766"/>
                <a:gd name="connsiteY22" fmla="*/ 1108836 h 3286620"/>
                <a:gd name="connsiteX23" fmla="*/ 677142 w 822766"/>
                <a:gd name="connsiteY23" fmla="*/ 1184787 h 3286620"/>
                <a:gd name="connsiteX24" fmla="*/ 707394 w 822766"/>
                <a:gd name="connsiteY24" fmla="*/ 1309288 h 3286620"/>
                <a:gd name="connsiteX25" fmla="*/ 689651 w 822766"/>
                <a:gd name="connsiteY25" fmla="*/ 1354717 h 3286620"/>
                <a:gd name="connsiteX26" fmla="*/ 705733 w 822766"/>
                <a:gd name="connsiteY26" fmla="*/ 1422264 h 3286620"/>
                <a:gd name="connsiteX27" fmla="*/ 703264 w 822766"/>
                <a:gd name="connsiteY27" fmla="*/ 1812374 h 3286620"/>
                <a:gd name="connsiteX28" fmla="*/ 647053 w 822766"/>
                <a:gd name="connsiteY28" fmla="*/ 2191196 h 3286620"/>
                <a:gd name="connsiteX29" fmla="*/ 442822 w 822766"/>
                <a:gd name="connsiteY29" fmla="*/ 2827099 h 3286620"/>
                <a:gd name="connsiteX30" fmla="*/ 628487 w 822766"/>
                <a:gd name="connsiteY30" fmla="*/ 3105596 h 3286620"/>
                <a:gd name="connsiteX31" fmla="*/ 396406 w 822766"/>
                <a:gd name="connsiteY31" fmla="*/ 3091671 h 3286620"/>
                <a:gd name="connsiteX32" fmla="*/ 308215 w 822766"/>
                <a:gd name="connsiteY32" fmla="*/ 3286620 h 3286620"/>
                <a:gd name="connsiteX33" fmla="*/ 173608 w 822766"/>
                <a:gd name="connsiteY33" fmla="*/ 3105596 h 3286620"/>
                <a:gd name="connsiteX34" fmla="*/ 280365 w 822766"/>
                <a:gd name="connsiteY34" fmla="*/ 2887440 h 3286620"/>
                <a:gd name="connsiteX35" fmla="*/ 71492 w 822766"/>
                <a:gd name="connsiteY35" fmla="*/ 2172630 h 3286620"/>
                <a:gd name="connsiteX36" fmla="*/ 62209 w 822766"/>
                <a:gd name="connsiteY36" fmla="*/ 2144780 h 3286620"/>
                <a:gd name="connsiteX37" fmla="*/ 82709 w 822766"/>
                <a:gd name="connsiteY37" fmla="*/ 1936649 h 3286620"/>
                <a:gd name="connsiteX38" fmla="*/ 53081 w 822766"/>
                <a:gd name="connsiteY38" fmla="*/ 1551478 h 3286620"/>
                <a:gd name="connsiteX39" fmla="*/ 76125 w 822766"/>
                <a:gd name="connsiteY39" fmla="*/ 1368768 h 3286620"/>
                <a:gd name="connsiteX40" fmla="*/ 68718 w 822766"/>
                <a:gd name="connsiteY40" fmla="*/ 1345724 h 3286620"/>
                <a:gd name="connsiteX41" fmla="*/ 76948 w 822766"/>
                <a:gd name="connsiteY41" fmla="*/ 1299634 h 3286620"/>
                <a:gd name="connsiteX42" fmla="*/ 106948 w 822766"/>
                <a:gd name="connsiteY42" fmla="*/ 1258624 h 3286620"/>
                <a:gd name="connsiteX43" fmla="*/ 131416 w 822766"/>
                <a:gd name="connsiteY43" fmla="*/ 1102735 h 3286620"/>
                <a:gd name="connsiteX44" fmla="*/ 13939 w 822766"/>
                <a:gd name="connsiteY44" fmla="*/ 866495 h 3286620"/>
                <a:gd name="connsiteX45" fmla="*/ 6252 w 822766"/>
                <a:gd name="connsiteY45" fmla="*/ 609144 h 3286620"/>
                <a:gd name="connsiteX46" fmla="*/ 109190 w 822766"/>
                <a:gd name="connsiteY46" fmla="*/ 533120 h 3286620"/>
                <a:gd name="connsiteX47" fmla="*/ 113953 w 822766"/>
                <a:gd name="connsiteY47" fmla="*/ 496608 h 3286620"/>
                <a:gd name="connsiteX48" fmla="*/ 176541 w 822766"/>
                <a:gd name="connsiteY48" fmla="*/ 488825 h 3286620"/>
                <a:gd name="connsiteX0" fmla="*/ 176541 w 822766"/>
                <a:gd name="connsiteY0" fmla="*/ 488825 h 3286620"/>
                <a:gd name="connsiteX1" fmla="*/ 163165 w 822766"/>
                <a:gd name="connsiteY1" fmla="*/ 420408 h 3286620"/>
                <a:gd name="connsiteX2" fmla="*/ 138417 w 822766"/>
                <a:gd name="connsiteY2" fmla="*/ 424680 h 3286620"/>
                <a:gd name="connsiteX3" fmla="*/ 173487 w 822766"/>
                <a:gd name="connsiteY3" fmla="*/ 328075 h 3286620"/>
                <a:gd name="connsiteX4" fmla="*/ 220524 w 822766"/>
                <a:gd name="connsiteY4" fmla="*/ 60916 h 3286620"/>
                <a:gd name="connsiteX5" fmla="*/ 312856 w 822766"/>
                <a:gd name="connsiteY5" fmla="*/ 18916 h 3286620"/>
                <a:gd name="connsiteX6" fmla="*/ 443411 w 822766"/>
                <a:gd name="connsiteY6" fmla="*/ 27941 h 3286620"/>
                <a:gd name="connsiteX7" fmla="*/ 554841 w 822766"/>
                <a:gd name="connsiteY7" fmla="*/ 165845 h 3286620"/>
                <a:gd name="connsiteX8" fmla="*/ 579090 w 822766"/>
                <a:gd name="connsiteY8" fmla="*/ 342620 h 3286620"/>
                <a:gd name="connsiteX9" fmla="*/ 609920 w 822766"/>
                <a:gd name="connsiteY9" fmla="*/ 390246 h 3286620"/>
                <a:gd name="connsiteX10" fmla="*/ 569935 w 822766"/>
                <a:gd name="connsiteY10" fmla="*/ 385263 h 3286620"/>
                <a:gd name="connsiteX11" fmla="*/ 577342 w 822766"/>
                <a:gd name="connsiteY11" fmla="*/ 423945 h 3286620"/>
                <a:gd name="connsiteX12" fmla="*/ 544462 w 822766"/>
                <a:gd name="connsiteY12" fmla="*/ 402594 h 3286620"/>
                <a:gd name="connsiteX13" fmla="*/ 590234 w 822766"/>
                <a:gd name="connsiteY13" fmla="*/ 458751 h 3286620"/>
                <a:gd name="connsiteX14" fmla="*/ 560059 w 822766"/>
                <a:gd name="connsiteY14" fmla="*/ 472503 h 3286620"/>
                <a:gd name="connsiteX15" fmla="*/ 621896 w 822766"/>
                <a:gd name="connsiteY15" fmla="*/ 513986 h 3286620"/>
                <a:gd name="connsiteX16" fmla="*/ 592156 w 822766"/>
                <a:gd name="connsiteY16" fmla="*/ 532583 h 3286620"/>
                <a:gd name="connsiteX17" fmla="*/ 734464 w 822766"/>
                <a:gd name="connsiteY17" fmla="*/ 596905 h 3286620"/>
                <a:gd name="connsiteX18" fmla="*/ 777528 w 822766"/>
                <a:gd name="connsiteY18" fmla="*/ 761720 h 3286620"/>
                <a:gd name="connsiteX19" fmla="*/ 817214 w 822766"/>
                <a:gd name="connsiteY19" fmla="*/ 920470 h 3286620"/>
                <a:gd name="connsiteX20" fmla="*/ 821778 w 822766"/>
                <a:gd name="connsiteY20" fmla="*/ 993472 h 3286620"/>
                <a:gd name="connsiteX21" fmla="*/ 812452 w 822766"/>
                <a:gd name="connsiteY21" fmla="*/ 1034770 h 3286620"/>
                <a:gd name="connsiteX22" fmla="*/ 806044 w 822766"/>
                <a:gd name="connsiteY22" fmla="*/ 1108836 h 3286620"/>
                <a:gd name="connsiteX23" fmla="*/ 677142 w 822766"/>
                <a:gd name="connsiteY23" fmla="*/ 1184787 h 3286620"/>
                <a:gd name="connsiteX24" fmla="*/ 707394 w 822766"/>
                <a:gd name="connsiteY24" fmla="*/ 1309288 h 3286620"/>
                <a:gd name="connsiteX25" fmla="*/ 689651 w 822766"/>
                <a:gd name="connsiteY25" fmla="*/ 1354717 h 3286620"/>
                <a:gd name="connsiteX26" fmla="*/ 705733 w 822766"/>
                <a:gd name="connsiteY26" fmla="*/ 1422264 h 3286620"/>
                <a:gd name="connsiteX27" fmla="*/ 703264 w 822766"/>
                <a:gd name="connsiteY27" fmla="*/ 1812374 h 3286620"/>
                <a:gd name="connsiteX28" fmla="*/ 647053 w 822766"/>
                <a:gd name="connsiteY28" fmla="*/ 2191196 h 3286620"/>
                <a:gd name="connsiteX29" fmla="*/ 442822 w 822766"/>
                <a:gd name="connsiteY29" fmla="*/ 2827099 h 3286620"/>
                <a:gd name="connsiteX30" fmla="*/ 628487 w 822766"/>
                <a:gd name="connsiteY30" fmla="*/ 3105596 h 3286620"/>
                <a:gd name="connsiteX31" fmla="*/ 396406 w 822766"/>
                <a:gd name="connsiteY31" fmla="*/ 3091671 h 3286620"/>
                <a:gd name="connsiteX32" fmla="*/ 308215 w 822766"/>
                <a:gd name="connsiteY32" fmla="*/ 3286620 h 3286620"/>
                <a:gd name="connsiteX33" fmla="*/ 173608 w 822766"/>
                <a:gd name="connsiteY33" fmla="*/ 3105596 h 3286620"/>
                <a:gd name="connsiteX34" fmla="*/ 280365 w 822766"/>
                <a:gd name="connsiteY34" fmla="*/ 2887440 h 3286620"/>
                <a:gd name="connsiteX35" fmla="*/ 71492 w 822766"/>
                <a:gd name="connsiteY35" fmla="*/ 2172630 h 3286620"/>
                <a:gd name="connsiteX36" fmla="*/ 62209 w 822766"/>
                <a:gd name="connsiteY36" fmla="*/ 2144780 h 3286620"/>
                <a:gd name="connsiteX37" fmla="*/ 82709 w 822766"/>
                <a:gd name="connsiteY37" fmla="*/ 1936649 h 3286620"/>
                <a:gd name="connsiteX38" fmla="*/ 53081 w 822766"/>
                <a:gd name="connsiteY38" fmla="*/ 1551478 h 3286620"/>
                <a:gd name="connsiteX39" fmla="*/ 76125 w 822766"/>
                <a:gd name="connsiteY39" fmla="*/ 1368768 h 3286620"/>
                <a:gd name="connsiteX40" fmla="*/ 68718 w 822766"/>
                <a:gd name="connsiteY40" fmla="*/ 1345724 h 3286620"/>
                <a:gd name="connsiteX41" fmla="*/ 76948 w 822766"/>
                <a:gd name="connsiteY41" fmla="*/ 1299634 h 3286620"/>
                <a:gd name="connsiteX42" fmla="*/ 106948 w 822766"/>
                <a:gd name="connsiteY42" fmla="*/ 1258624 h 3286620"/>
                <a:gd name="connsiteX43" fmla="*/ 131416 w 822766"/>
                <a:gd name="connsiteY43" fmla="*/ 1102735 h 3286620"/>
                <a:gd name="connsiteX44" fmla="*/ 13939 w 822766"/>
                <a:gd name="connsiteY44" fmla="*/ 866495 h 3286620"/>
                <a:gd name="connsiteX45" fmla="*/ 6252 w 822766"/>
                <a:gd name="connsiteY45" fmla="*/ 609144 h 3286620"/>
                <a:gd name="connsiteX46" fmla="*/ 109190 w 822766"/>
                <a:gd name="connsiteY46" fmla="*/ 533120 h 3286620"/>
                <a:gd name="connsiteX47" fmla="*/ 113953 w 822766"/>
                <a:gd name="connsiteY47" fmla="*/ 496608 h 3286620"/>
                <a:gd name="connsiteX48" fmla="*/ 176541 w 822766"/>
                <a:gd name="connsiteY48" fmla="*/ 488825 h 3286620"/>
                <a:gd name="connsiteX0" fmla="*/ 176541 w 822766"/>
                <a:gd name="connsiteY0" fmla="*/ 488825 h 3286620"/>
                <a:gd name="connsiteX1" fmla="*/ 163165 w 822766"/>
                <a:gd name="connsiteY1" fmla="*/ 420408 h 3286620"/>
                <a:gd name="connsiteX2" fmla="*/ 138417 w 822766"/>
                <a:gd name="connsiteY2" fmla="*/ 424680 h 3286620"/>
                <a:gd name="connsiteX3" fmla="*/ 173487 w 822766"/>
                <a:gd name="connsiteY3" fmla="*/ 328075 h 3286620"/>
                <a:gd name="connsiteX4" fmla="*/ 220524 w 822766"/>
                <a:gd name="connsiteY4" fmla="*/ 60916 h 3286620"/>
                <a:gd name="connsiteX5" fmla="*/ 312856 w 822766"/>
                <a:gd name="connsiteY5" fmla="*/ 18916 h 3286620"/>
                <a:gd name="connsiteX6" fmla="*/ 443411 w 822766"/>
                <a:gd name="connsiteY6" fmla="*/ 27941 h 3286620"/>
                <a:gd name="connsiteX7" fmla="*/ 554841 w 822766"/>
                <a:gd name="connsiteY7" fmla="*/ 165845 h 3286620"/>
                <a:gd name="connsiteX8" fmla="*/ 579090 w 822766"/>
                <a:gd name="connsiteY8" fmla="*/ 342620 h 3286620"/>
                <a:gd name="connsiteX9" fmla="*/ 609920 w 822766"/>
                <a:gd name="connsiteY9" fmla="*/ 390246 h 3286620"/>
                <a:gd name="connsiteX10" fmla="*/ 569935 w 822766"/>
                <a:gd name="connsiteY10" fmla="*/ 385263 h 3286620"/>
                <a:gd name="connsiteX11" fmla="*/ 577342 w 822766"/>
                <a:gd name="connsiteY11" fmla="*/ 423945 h 3286620"/>
                <a:gd name="connsiteX12" fmla="*/ 544462 w 822766"/>
                <a:gd name="connsiteY12" fmla="*/ 402594 h 3286620"/>
                <a:gd name="connsiteX13" fmla="*/ 590234 w 822766"/>
                <a:gd name="connsiteY13" fmla="*/ 458751 h 3286620"/>
                <a:gd name="connsiteX14" fmla="*/ 560059 w 822766"/>
                <a:gd name="connsiteY14" fmla="*/ 472503 h 3286620"/>
                <a:gd name="connsiteX15" fmla="*/ 621896 w 822766"/>
                <a:gd name="connsiteY15" fmla="*/ 513986 h 3286620"/>
                <a:gd name="connsiteX16" fmla="*/ 592156 w 822766"/>
                <a:gd name="connsiteY16" fmla="*/ 532583 h 3286620"/>
                <a:gd name="connsiteX17" fmla="*/ 734464 w 822766"/>
                <a:gd name="connsiteY17" fmla="*/ 596905 h 3286620"/>
                <a:gd name="connsiteX18" fmla="*/ 777528 w 822766"/>
                <a:gd name="connsiteY18" fmla="*/ 761720 h 3286620"/>
                <a:gd name="connsiteX19" fmla="*/ 817214 w 822766"/>
                <a:gd name="connsiteY19" fmla="*/ 920470 h 3286620"/>
                <a:gd name="connsiteX20" fmla="*/ 821778 w 822766"/>
                <a:gd name="connsiteY20" fmla="*/ 993472 h 3286620"/>
                <a:gd name="connsiteX21" fmla="*/ 812452 w 822766"/>
                <a:gd name="connsiteY21" fmla="*/ 1034770 h 3286620"/>
                <a:gd name="connsiteX22" fmla="*/ 806044 w 822766"/>
                <a:gd name="connsiteY22" fmla="*/ 1108836 h 3286620"/>
                <a:gd name="connsiteX23" fmla="*/ 677142 w 822766"/>
                <a:gd name="connsiteY23" fmla="*/ 1184787 h 3286620"/>
                <a:gd name="connsiteX24" fmla="*/ 707394 w 822766"/>
                <a:gd name="connsiteY24" fmla="*/ 1309288 h 3286620"/>
                <a:gd name="connsiteX25" fmla="*/ 689651 w 822766"/>
                <a:gd name="connsiteY25" fmla="*/ 1354717 h 3286620"/>
                <a:gd name="connsiteX26" fmla="*/ 705733 w 822766"/>
                <a:gd name="connsiteY26" fmla="*/ 1422264 h 3286620"/>
                <a:gd name="connsiteX27" fmla="*/ 703264 w 822766"/>
                <a:gd name="connsiteY27" fmla="*/ 1812374 h 3286620"/>
                <a:gd name="connsiteX28" fmla="*/ 666805 w 822766"/>
                <a:gd name="connsiteY28" fmla="*/ 2154983 h 3286620"/>
                <a:gd name="connsiteX29" fmla="*/ 442822 w 822766"/>
                <a:gd name="connsiteY29" fmla="*/ 2827099 h 3286620"/>
                <a:gd name="connsiteX30" fmla="*/ 628487 w 822766"/>
                <a:gd name="connsiteY30" fmla="*/ 3105596 h 3286620"/>
                <a:gd name="connsiteX31" fmla="*/ 396406 w 822766"/>
                <a:gd name="connsiteY31" fmla="*/ 3091671 h 3286620"/>
                <a:gd name="connsiteX32" fmla="*/ 308215 w 822766"/>
                <a:gd name="connsiteY32" fmla="*/ 3286620 h 3286620"/>
                <a:gd name="connsiteX33" fmla="*/ 173608 w 822766"/>
                <a:gd name="connsiteY33" fmla="*/ 3105596 h 3286620"/>
                <a:gd name="connsiteX34" fmla="*/ 280365 w 822766"/>
                <a:gd name="connsiteY34" fmla="*/ 2887440 h 3286620"/>
                <a:gd name="connsiteX35" fmla="*/ 71492 w 822766"/>
                <a:gd name="connsiteY35" fmla="*/ 2172630 h 3286620"/>
                <a:gd name="connsiteX36" fmla="*/ 62209 w 822766"/>
                <a:gd name="connsiteY36" fmla="*/ 2144780 h 3286620"/>
                <a:gd name="connsiteX37" fmla="*/ 82709 w 822766"/>
                <a:gd name="connsiteY37" fmla="*/ 1936649 h 3286620"/>
                <a:gd name="connsiteX38" fmla="*/ 53081 w 822766"/>
                <a:gd name="connsiteY38" fmla="*/ 1551478 h 3286620"/>
                <a:gd name="connsiteX39" fmla="*/ 76125 w 822766"/>
                <a:gd name="connsiteY39" fmla="*/ 1368768 h 3286620"/>
                <a:gd name="connsiteX40" fmla="*/ 68718 w 822766"/>
                <a:gd name="connsiteY40" fmla="*/ 1345724 h 3286620"/>
                <a:gd name="connsiteX41" fmla="*/ 76948 w 822766"/>
                <a:gd name="connsiteY41" fmla="*/ 1299634 h 3286620"/>
                <a:gd name="connsiteX42" fmla="*/ 106948 w 822766"/>
                <a:gd name="connsiteY42" fmla="*/ 1258624 h 3286620"/>
                <a:gd name="connsiteX43" fmla="*/ 131416 w 822766"/>
                <a:gd name="connsiteY43" fmla="*/ 1102735 h 3286620"/>
                <a:gd name="connsiteX44" fmla="*/ 13939 w 822766"/>
                <a:gd name="connsiteY44" fmla="*/ 866495 h 3286620"/>
                <a:gd name="connsiteX45" fmla="*/ 6252 w 822766"/>
                <a:gd name="connsiteY45" fmla="*/ 609144 h 3286620"/>
                <a:gd name="connsiteX46" fmla="*/ 109190 w 822766"/>
                <a:gd name="connsiteY46" fmla="*/ 533120 h 3286620"/>
                <a:gd name="connsiteX47" fmla="*/ 113953 w 822766"/>
                <a:gd name="connsiteY47" fmla="*/ 496608 h 3286620"/>
                <a:gd name="connsiteX48" fmla="*/ 176541 w 822766"/>
                <a:gd name="connsiteY48" fmla="*/ 488825 h 3286620"/>
                <a:gd name="connsiteX0" fmla="*/ 176541 w 822766"/>
                <a:gd name="connsiteY0" fmla="*/ 488825 h 3286620"/>
                <a:gd name="connsiteX1" fmla="*/ 163165 w 822766"/>
                <a:gd name="connsiteY1" fmla="*/ 420408 h 3286620"/>
                <a:gd name="connsiteX2" fmla="*/ 138417 w 822766"/>
                <a:gd name="connsiteY2" fmla="*/ 424680 h 3286620"/>
                <a:gd name="connsiteX3" fmla="*/ 173487 w 822766"/>
                <a:gd name="connsiteY3" fmla="*/ 328075 h 3286620"/>
                <a:gd name="connsiteX4" fmla="*/ 220524 w 822766"/>
                <a:gd name="connsiteY4" fmla="*/ 60916 h 3286620"/>
                <a:gd name="connsiteX5" fmla="*/ 312856 w 822766"/>
                <a:gd name="connsiteY5" fmla="*/ 18916 h 3286620"/>
                <a:gd name="connsiteX6" fmla="*/ 443411 w 822766"/>
                <a:gd name="connsiteY6" fmla="*/ 27941 h 3286620"/>
                <a:gd name="connsiteX7" fmla="*/ 554841 w 822766"/>
                <a:gd name="connsiteY7" fmla="*/ 165845 h 3286620"/>
                <a:gd name="connsiteX8" fmla="*/ 579090 w 822766"/>
                <a:gd name="connsiteY8" fmla="*/ 342620 h 3286620"/>
                <a:gd name="connsiteX9" fmla="*/ 609920 w 822766"/>
                <a:gd name="connsiteY9" fmla="*/ 390246 h 3286620"/>
                <a:gd name="connsiteX10" fmla="*/ 569935 w 822766"/>
                <a:gd name="connsiteY10" fmla="*/ 385263 h 3286620"/>
                <a:gd name="connsiteX11" fmla="*/ 577342 w 822766"/>
                <a:gd name="connsiteY11" fmla="*/ 423945 h 3286620"/>
                <a:gd name="connsiteX12" fmla="*/ 544462 w 822766"/>
                <a:gd name="connsiteY12" fmla="*/ 402594 h 3286620"/>
                <a:gd name="connsiteX13" fmla="*/ 590234 w 822766"/>
                <a:gd name="connsiteY13" fmla="*/ 458751 h 3286620"/>
                <a:gd name="connsiteX14" fmla="*/ 560059 w 822766"/>
                <a:gd name="connsiteY14" fmla="*/ 472503 h 3286620"/>
                <a:gd name="connsiteX15" fmla="*/ 621896 w 822766"/>
                <a:gd name="connsiteY15" fmla="*/ 513986 h 3286620"/>
                <a:gd name="connsiteX16" fmla="*/ 592156 w 822766"/>
                <a:gd name="connsiteY16" fmla="*/ 532583 h 3286620"/>
                <a:gd name="connsiteX17" fmla="*/ 734464 w 822766"/>
                <a:gd name="connsiteY17" fmla="*/ 596905 h 3286620"/>
                <a:gd name="connsiteX18" fmla="*/ 777528 w 822766"/>
                <a:gd name="connsiteY18" fmla="*/ 761720 h 3286620"/>
                <a:gd name="connsiteX19" fmla="*/ 817214 w 822766"/>
                <a:gd name="connsiteY19" fmla="*/ 920470 h 3286620"/>
                <a:gd name="connsiteX20" fmla="*/ 821778 w 822766"/>
                <a:gd name="connsiteY20" fmla="*/ 993472 h 3286620"/>
                <a:gd name="connsiteX21" fmla="*/ 812452 w 822766"/>
                <a:gd name="connsiteY21" fmla="*/ 1034770 h 3286620"/>
                <a:gd name="connsiteX22" fmla="*/ 806044 w 822766"/>
                <a:gd name="connsiteY22" fmla="*/ 1108836 h 3286620"/>
                <a:gd name="connsiteX23" fmla="*/ 677142 w 822766"/>
                <a:gd name="connsiteY23" fmla="*/ 1184787 h 3286620"/>
                <a:gd name="connsiteX24" fmla="*/ 707394 w 822766"/>
                <a:gd name="connsiteY24" fmla="*/ 1309288 h 3286620"/>
                <a:gd name="connsiteX25" fmla="*/ 689651 w 822766"/>
                <a:gd name="connsiteY25" fmla="*/ 1354717 h 3286620"/>
                <a:gd name="connsiteX26" fmla="*/ 705733 w 822766"/>
                <a:gd name="connsiteY26" fmla="*/ 1422264 h 3286620"/>
                <a:gd name="connsiteX27" fmla="*/ 703264 w 822766"/>
                <a:gd name="connsiteY27" fmla="*/ 1812374 h 3286620"/>
                <a:gd name="connsiteX28" fmla="*/ 666805 w 822766"/>
                <a:gd name="connsiteY28" fmla="*/ 2154983 h 3286620"/>
                <a:gd name="connsiteX29" fmla="*/ 621785 w 822766"/>
                <a:gd name="connsiteY29" fmla="*/ 2222236 h 3286620"/>
                <a:gd name="connsiteX30" fmla="*/ 442822 w 822766"/>
                <a:gd name="connsiteY30" fmla="*/ 2827099 h 3286620"/>
                <a:gd name="connsiteX31" fmla="*/ 628487 w 822766"/>
                <a:gd name="connsiteY31" fmla="*/ 3105596 h 3286620"/>
                <a:gd name="connsiteX32" fmla="*/ 396406 w 822766"/>
                <a:gd name="connsiteY32" fmla="*/ 3091671 h 3286620"/>
                <a:gd name="connsiteX33" fmla="*/ 308215 w 822766"/>
                <a:gd name="connsiteY33" fmla="*/ 3286620 h 3286620"/>
                <a:gd name="connsiteX34" fmla="*/ 173608 w 822766"/>
                <a:gd name="connsiteY34" fmla="*/ 3105596 h 3286620"/>
                <a:gd name="connsiteX35" fmla="*/ 280365 w 822766"/>
                <a:gd name="connsiteY35" fmla="*/ 2887440 h 3286620"/>
                <a:gd name="connsiteX36" fmla="*/ 71492 w 822766"/>
                <a:gd name="connsiteY36" fmla="*/ 2172630 h 3286620"/>
                <a:gd name="connsiteX37" fmla="*/ 62209 w 822766"/>
                <a:gd name="connsiteY37" fmla="*/ 2144780 h 3286620"/>
                <a:gd name="connsiteX38" fmla="*/ 82709 w 822766"/>
                <a:gd name="connsiteY38" fmla="*/ 1936649 h 3286620"/>
                <a:gd name="connsiteX39" fmla="*/ 53081 w 822766"/>
                <a:gd name="connsiteY39" fmla="*/ 1551478 h 3286620"/>
                <a:gd name="connsiteX40" fmla="*/ 76125 w 822766"/>
                <a:gd name="connsiteY40" fmla="*/ 1368768 h 3286620"/>
                <a:gd name="connsiteX41" fmla="*/ 68718 w 822766"/>
                <a:gd name="connsiteY41" fmla="*/ 1345724 h 3286620"/>
                <a:gd name="connsiteX42" fmla="*/ 76948 w 822766"/>
                <a:gd name="connsiteY42" fmla="*/ 1299634 h 3286620"/>
                <a:gd name="connsiteX43" fmla="*/ 106948 w 822766"/>
                <a:gd name="connsiteY43" fmla="*/ 1258624 h 3286620"/>
                <a:gd name="connsiteX44" fmla="*/ 131416 w 822766"/>
                <a:gd name="connsiteY44" fmla="*/ 1102735 h 3286620"/>
                <a:gd name="connsiteX45" fmla="*/ 13939 w 822766"/>
                <a:gd name="connsiteY45" fmla="*/ 866495 h 3286620"/>
                <a:gd name="connsiteX46" fmla="*/ 6252 w 822766"/>
                <a:gd name="connsiteY46" fmla="*/ 609144 h 3286620"/>
                <a:gd name="connsiteX47" fmla="*/ 109190 w 822766"/>
                <a:gd name="connsiteY47" fmla="*/ 533120 h 3286620"/>
                <a:gd name="connsiteX48" fmla="*/ 113953 w 822766"/>
                <a:gd name="connsiteY48" fmla="*/ 496608 h 3286620"/>
                <a:gd name="connsiteX49" fmla="*/ 176541 w 822766"/>
                <a:gd name="connsiteY49" fmla="*/ 488825 h 3286620"/>
                <a:gd name="connsiteX0" fmla="*/ 176541 w 822766"/>
                <a:gd name="connsiteY0" fmla="*/ 488825 h 3286620"/>
                <a:gd name="connsiteX1" fmla="*/ 163165 w 822766"/>
                <a:gd name="connsiteY1" fmla="*/ 420408 h 3286620"/>
                <a:gd name="connsiteX2" fmla="*/ 138417 w 822766"/>
                <a:gd name="connsiteY2" fmla="*/ 424680 h 3286620"/>
                <a:gd name="connsiteX3" fmla="*/ 173487 w 822766"/>
                <a:gd name="connsiteY3" fmla="*/ 328075 h 3286620"/>
                <a:gd name="connsiteX4" fmla="*/ 220524 w 822766"/>
                <a:gd name="connsiteY4" fmla="*/ 60916 h 3286620"/>
                <a:gd name="connsiteX5" fmla="*/ 312856 w 822766"/>
                <a:gd name="connsiteY5" fmla="*/ 18916 h 3286620"/>
                <a:gd name="connsiteX6" fmla="*/ 443411 w 822766"/>
                <a:gd name="connsiteY6" fmla="*/ 27941 h 3286620"/>
                <a:gd name="connsiteX7" fmla="*/ 554841 w 822766"/>
                <a:gd name="connsiteY7" fmla="*/ 165845 h 3286620"/>
                <a:gd name="connsiteX8" fmla="*/ 579090 w 822766"/>
                <a:gd name="connsiteY8" fmla="*/ 342620 h 3286620"/>
                <a:gd name="connsiteX9" fmla="*/ 609920 w 822766"/>
                <a:gd name="connsiteY9" fmla="*/ 390246 h 3286620"/>
                <a:gd name="connsiteX10" fmla="*/ 569935 w 822766"/>
                <a:gd name="connsiteY10" fmla="*/ 385263 h 3286620"/>
                <a:gd name="connsiteX11" fmla="*/ 577342 w 822766"/>
                <a:gd name="connsiteY11" fmla="*/ 423945 h 3286620"/>
                <a:gd name="connsiteX12" fmla="*/ 544462 w 822766"/>
                <a:gd name="connsiteY12" fmla="*/ 402594 h 3286620"/>
                <a:gd name="connsiteX13" fmla="*/ 590234 w 822766"/>
                <a:gd name="connsiteY13" fmla="*/ 458751 h 3286620"/>
                <a:gd name="connsiteX14" fmla="*/ 560059 w 822766"/>
                <a:gd name="connsiteY14" fmla="*/ 472503 h 3286620"/>
                <a:gd name="connsiteX15" fmla="*/ 621896 w 822766"/>
                <a:gd name="connsiteY15" fmla="*/ 513986 h 3286620"/>
                <a:gd name="connsiteX16" fmla="*/ 592156 w 822766"/>
                <a:gd name="connsiteY16" fmla="*/ 532583 h 3286620"/>
                <a:gd name="connsiteX17" fmla="*/ 734464 w 822766"/>
                <a:gd name="connsiteY17" fmla="*/ 596905 h 3286620"/>
                <a:gd name="connsiteX18" fmla="*/ 777528 w 822766"/>
                <a:gd name="connsiteY18" fmla="*/ 761720 h 3286620"/>
                <a:gd name="connsiteX19" fmla="*/ 817214 w 822766"/>
                <a:gd name="connsiteY19" fmla="*/ 920470 h 3286620"/>
                <a:gd name="connsiteX20" fmla="*/ 821778 w 822766"/>
                <a:gd name="connsiteY20" fmla="*/ 993472 h 3286620"/>
                <a:gd name="connsiteX21" fmla="*/ 812452 w 822766"/>
                <a:gd name="connsiteY21" fmla="*/ 1034770 h 3286620"/>
                <a:gd name="connsiteX22" fmla="*/ 806044 w 822766"/>
                <a:gd name="connsiteY22" fmla="*/ 1108836 h 3286620"/>
                <a:gd name="connsiteX23" fmla="*/ 677142 w 822766"/>
                <a:gd name="connsiteY23" fmla="*/ 1184787 h 3286620"/>
                <a:gd name="connsiteX24" fmla="*/ 707394 w 822766"/>
                <a:gd name="connsiteY24" fmla="*/ 1309288 h 3286620"/>
                <a:gd name="connsiteX25" fmla="*/ 689651 w 822766"/>
                <a:gd name="connsiteY25" fmla="*/ 1354717 h 3286620"/>
                <a:gd name="connsiteX26" fmla="*/ 705733 w 822766"/>
                <a:gd name="connsiteY26" fmla="*/ 1422264 h 3286620"/>
                <a:gd name="connsiteX27" fmla="*/ 703264 w 822766"/>
                <a:gd name="connsiteY27" fmla="*/ 1812374 h 3286620"/>
                <a:gd name="connsiteX28" fmla="*/ 666805 w 822766"/>
                <a:gd name="connsiteY28" fmla="*/ 2154983 h 3286620"/>
                <a:gd name="connsiteX29" fmla="*/ 621785 w 822766"/>
                <a:gd name="connsiteY29" fmla="*/ 2222236 h 3286620"/>
                <a:gd name="connsiteX30" fmla="*/ 442822 w 822766"/>
                <a:gd name="connsiteY30" fmla="*/ 2827099 h 3286620"/>
                <a:gd name="connsiteX31" fmla="*/ 628487 w 822766"/>
                <a:gd name="connsiteY31" fmla="*/ 3105596 h 3286620"/>
                <a:gd name="connsiteX32" fmla="*/ 396406 w 822766"/>
                <a:gd name="connsiteY32" fmla="*/ 3091671 h 3286620"/>
                <a:gd name="connsiteX33" fmla="*/ 308215 w 822766"/>
                <a:gd name="connsiteY33" fmla="*/ 3286620 h 3286620"/>
                <a:gd name="connsiteX34" fmla="*/ 173608 w 822766"/>
                <a:gd name="connsiteY34" fmla="*/ 3105596 h 3286620"/>
                <a:gd name="connsiteX35" fmla="*/ 280365 w 822766"/>
                <a:gd name="connsiteY35" fmla="*/ 2887440 h 3286620"/>
                <a:gd name="connsiteX36" fmla="*/ 71492 w 822766"/>
                <a:gd name="connsiteY36" fmla="*/ 2172630 h 3286620"/>
                <a:gd name="connsiteX37" fmla="*/ 62209 w 822766"/>
                <a:gd name="connsiteY37" fmla="*/ 2144780 h 3286620"/>
                <a:gd name="connsiteX38" fmla="*/ 82709 w 822766"/>
                <a:gd name="connsiteY38" fmla="*/ 1936649 h 3286620"/>
                <a:gd name="connsiteX39" fmla="*/ 53081 w 822766"/>
                <a:gd name="connsiteY39" fmla="*/ 1551478 h 3286620"/>
                <a:gd name="connsiteX40" fmla="*/ 76125 w 822766"/>
                <a:gd name="connsiteY40" fmla="*/ 1368768 h 3286620"/>
                <a:gd name="connsiteX41" fmla="*/ 68718 w 822766"/>
                <a:gd name="connsiteY41" fmla="*/ 1345724 h 3286620"/>
                <a:gd name="connsiteX42" fmla="*/ 76948 w 822766"/>
                <a:gd name="connsiteY42" fmla="*/ 1299634 h 3286620"/>
                <a:gd name="connsiteX43" fmla="*/ 106948 w 822766"/>
                <a:gd name="connsiteY43" fmla="*/ 1258624 h 3286620"/>
                <a:gd name="connsiteX44" fmla="*/ 131416 w 822766"/>
                <a:gd name="connsiteY44" fmla="*/ 1102735 h 3286620"/>
                <a:gd name="connsiteX45" fmla="*/ 13939 w 822766"/>
                <a:gd name="connsiteY45" fmla="*/ 866495 h 3286620"/>
                <a:gd name="connsiteX46" fmla="*/ 6252 w 822766"/>
                <a:gd name="connsiteY46" fmla="*/ 609144 h 3286620"/>
                <a:gd name="connsiteX47" fmla="*/ 109190 w 822766"/>
                <a:gd name="connsiteY47" fmla="*/ 533120 h 3286620"/>
                <a:gd name="connsiteX48" fmla="*/ 113953 w 822766"/>
                <a:gd name="connsiteY48" fmla="*/ 496608 h 3286620"/>
                <a:gd name="connsiteX49" fmla="*/ 176541 w 822766"/>
                <a:gd name="connsiteY49" fmla="*/ 488825 h 3286620"/>
                <a:gd name="connsiteX0" fmla="*/ 176541 w 822766"/>
                <a:gd name="connsiteY0" fmla="*/ 488825 h 3286620"/>
                <a:gd name="connsiteX1" fmla="*/ 163165 w 822766"/>
                <a:gd name="connsiteY1" fmla="*/ 420408 h 3286620"/>
                <a:gd name="connsiteX2" fmla="*/ 138417 w 822766"/>
                <a:gd name="connsiteY2" fmla="*/ 424680 h 3286620"/>
                <a:gd name="connsiteX3" fmla="*/ 173487 w 822766"/>
                <a:gd name="connsiteY3" fmla="*/ 328075 h 3286620"/>
                <a:gd name="connsiteX4" fmla="*/ 220524 w 822766"/>
                <a:gd name="connsiteY4" fmla="*/ 60916 h 3286620"/>
                <a:gd name="connsiteX5" fmla="*/ 312856 w 822766"/>
                <a:gd name="connsiteY5" fmla="*/ 18916 h 3286620"/>
                <a:gd name="connsiteX6" fmla="*/ 443411 w 822766"/>
                <a:gd name="connsiteY6" fmla="*/ 27941 h 3286620"/>
                <a:gd name="connsiteX7" fmla="*/ 554841 w 822766"/>
                <a:gd name="connsiteY7" fmla="*/ 165845 h 3286620"/>
                <a:gd name="connsiteX8" fmla="*/ 579090 w 822766"/>
                <a:gd name="connsiteY8" fmla="*/ 342620 h 3286620"/>
                <a:gd name="connsiteX9" fmla="*/ 609920 w 822766"/>
                <a:gd name="connsiteY9" fmla="*/ 390246 h 3286620"/>
                <a:gd name="connsiteX10" fmla="*/ 569935 w 822766"/>
                <a:gd name="connsiteY10" fmla="*/ 385263 h 3286620"/>
                <a:gd name="connsiteX11" fmla="*/ 577342 w 822766"/>
                <a:gd name="connsiteY11" fmla="*/ 423945 h 3286620"/>
                <a:gd name="connsiteX12" fmla="*/ 544462 w 822766"/>
                <a:gd name="connsiteY12" fmla="*/ 402594 h 3286620"/>
                <a:gd name="connsiteX13" fmla="*/ 590234 w 822766"/>
                <a:gd name="connsiteY13" fmla="*/ 458751 h 3286620"/>
                <a:gd name="connsiteX14" fmla="*/ 560059 w 822766"/>
                <a:gd name="connsiteY14" fmla="*/ 472503 h 3286620"/>
                <a:gd name="connsiteX15" fmla="*/ 621896 w 822766"/>
                <a:gd name="connsiteY15" fmla="*/ 513986 h 3286620"/>
                <a:gd name="connsiteX16" fmla="*/ 592156 w 822766"/>
                <a:gd name="connsiteY16" fmla="*/ 532583 h 3286620"/>
                <a:gd name="connsiteX17" fmla="*/ 734464 w 822766"/>
                <a:gd name="connsiteY17" fmla="*/ 596905 h 3286620"/>
                <a:gd name="connsiteX18" fmla="*/ 777528 w 822766"/>
                <a:gd name="connsiteY18" fmla="*/ 761720 h 3286620"/>
                <a:gd name="connsiteX19" fmla="*/ 817214 w 822766"/>
                <a:gd name="connsiteY19" fmla="*/ 920470 h 3286620"/>
                <a:gd name="connsiteX20" fmla="*/ 821778 w 822766"/>
                <a:gd name="connsiteY20" fmla="*/ 993472 h 3286620"/>
                <a:gd name="connsiteX21" fmla="*/ 812452 w 822766"/>
                <a:gd name="connsiteY21" fmla="*/ 1034770 h 3286620"/>
                <a:gd name="connsiteX22" fmla="*/ 806044 w 822766"/>
                <a:gd name="connsiteY22" fmla="*/ 1108836 h 3286620"/>
                <a:gd name="connsiteX23" fmla="*/ 677142 w 822766"/>
                <a:gd name="connsiteY23" fmla="*/ 1184787 h 3286620"/>
                <a:gd name="connsiteX24" fmla="*/ 707394 w 822766"/>
                <a:gd name="connsiteY24" fmla="*/ 1309288 h 3286620"/>
                <a:gd name="connsiteX25" fmla="*/ 689651 w 822766"/>
                <a:gd name="connsiteY25" fmla="*/ 1354717 h 3286620"/>
                <a:gd name="connsiteX26" fmla="*/ 705733 w 822766"/>
                <a:gd name="connsiteY26" fmla="*/ 1422264 h 3286620"/>
                <a:gd name="connsiteX27" fmla="*/ 703264 w 822766"/>
                <a:gd name="connsiteY27" fmla="*/ 1812374 h 3286620"/>
                <a:gd name="connsiteX28" fmla="*/ 665982 w 822766"/>
                <a:gd name="connsiteY28" fmla="*/ 2134408 h 3286620"/>
                <a:gd name="connsiteX29" fmla="*/ 621785 w 822766"/>
                <a:gd name="connsiteY29" fmla="*/ 2222236 h 3286620"/>
                <a:gd name="connsiteX30" fmla="*/ 442822 w 822766"/>
                <a:gd name="connsiteY30" fmla="*/ 2827099 h 3286620"/>
                <a:gd name="connsiteX31" fmla="*/ 628487 w 822766"/>
                <a:gd name="connsiteY31" fmla="*/ 3105596 h 3286620"/>
                <a:gd name="connsiteX32" fmla="*/ 396406 w 822766"/>
                <a:gd name="connsiteY32" fmla="*/ 3091671 h 3286620"/>
                <a:gd name="connsiteX33" fmla="*/ 308215 w 822766"/>
                <a:gd name="connsiteY33" fmla="*/ 3286620 h 3286620"/>
                <a:gd name="connsiteX34" fmla="*/ 173608 w 822766"/>
                <a:gd name="connsiteY34" fmla="*/ 3105596 h 3286620"/>
                <a:gd name="connsiteX35" fmla="*/ 280365 w 822766"/>
                <a:gd name="connsiteY35" fmla="*/ 2887440 h 3286620"/>
                <a:gd name="connsiteX36" fmla="*/ 71492 w 822766"/>
                <a:gd name="connsiteY36" fmla="*/ 2172630 h 3286620"/>
                <a:gd name="connsiteX37" fmla="*/ 62209 w 822766"/>
                <a:gd name="connsiteY37" fmla="*/ 2144780 h 3286620"/>
                <a:gd name="connsiteX38" fmla="*/ 82709 w 822766"/>
                <a:gd name="connsiteY38" fmla="*/ 1936649 h 3286620"/>
                <a:gd name="connsiteX39" fmla="*/ 53081 w 822766"/>
                <a:gd name="connsiteY39" fmla="*/ 1551478 h 3286620"/>
                <a:gd name="connsiteX40" fmla="*/ 76125 w 822766"/>
                <a:gd name="connsiteY40" fmla="*/ 1368768 h 3286620"/>
                <a:gd name="connsiteX41" fmla="*/ 68718 w 822766"/>
                <a:gd name="connsiteY41" fmla="*/ 1345724 h 3286620"/>
                <a:gd name="connsiteX42" fmla="*/ 76948 w 822766"/>
                <a:gd name="connsiteY42" fmla="*/ 1299634 h 3286620"/>
                <a:gd name="connsiteX43" fmla="*/ 106948 w 822766"/>
                <a:gd name="connsiteY43" fmla="*/ 1258624 h 3286620"/>
                <a:gd name="connsiteX44" fmla="*/ 131416 w 822766"/>
                <a:gd name="connsiteY44" fmla="*/ 1102735 h 3286620"/>
                <a:gd name="connsiteX45" fmla="*/ 13939 w 822766"/>
                <a:gd name="connsiteY45" fmla="*/ 866495 h 3286620"/>
                <a:gd name="connsiteX46" fmla="*/ 6252 w 822766"/>
                <a:gd name="connsiteY46" fmla="*/ 609144 h 3286620"/>
                <a:gd name="connsiteX47" fmla="*/ 109190 w 822766"/>
                <a:gd name="connsiteY47" fmla="*/ 533120 h 3286620"/>
                <a:gd name="connsiteX48" fmla="*/ 113953 w 822766"/>
                <a:gd name="connsiteY48" fmla="*/ 496608 h 3286620"/>
                <a:gd name="connsiteX49" fmla="*/ 176541 w 822766"/>
                <a:gd name="connsiteY49" fmla="*/ 488825 h 3286620"/>
                <a:gd name="connsiteX0" fmla="*/ 176541 w 822766"/>
                <a:gd name="connsiteY0" fmla="*/ 488825 h 3286620"/>
                <a:gd name="connsiteX1" fmla="*/ 163165 w 822766"/>
                <a:gd name="connsiteY1" fmla="*/ 420408 h 3286620"/>
                <a:gd name="connsiteX2" fmla="*/ 138417 w 822766"/>
                <a:gd name="connsiteY2" fmla="*/ 424680 h 3286620"/>
                <a:gd name="connsiteX3" fmla="*/ 173487 w 822766"/>
                <a:gd name="connsiteY3" fmla="*/ 328075 h 3286620"/>
                <a:gd name="connsiteX4" fmla="*/ 220524 w 822766"/>
                <a:gd name="connsiteY4" fmla="*/ 60916 h 3286620"/>
                <a:gd name="connsiteX5" fmla="*/ 312856 w 822766"/>
                <a:gd name="connsiteY5" fmla="*/ 18916 h 3286620"/>
                <a:gd name="connsiteX6" fmla="*/ 443411 w 822766"/>
                <a:gd name="connsiteY6" fmla="*/ 27941 h 3286620"/>
                <a:gd name="connsiteX7" fmla="*/ 554841 w 822766"/>
                <a:gd name="connsiteY7" fmla="*/ 165845 h 3286620"/>
                <a:gd name="connsiteX8" fmla="*/ 579090 w 822766"/>
                <a:gd name="connsiteY8" fmla="*/ 342620 h 3286620"/>
                <a:gd name="connsiteX9" fmla="*/ 609920 w 822766"/>
                <a:gd name="connsiteY9" fmla="*/ 390246 h 3286620"/>
                <a:gd name="connsiteX10" fmla="*/ 569935 w 822766"/>
                <a:gd name="connsiteY10" fmla="*/ 385263 h 3286620"/>
                <a:gd name="connsiteX11" fmla="*/ 577342 w 822766"/>
                <a:gd name="connsiteY11" fmla="*/ 423945 h 3286620"/>
                <a:gd name="connsiteX12" fmla="*/ 544462 w 822766"/>
                <a:gd name="connsiteY12" fmla="*/ 402594 h 3286620"/>
                <a:gd name="connsiteX13" fmla="*/ 590234 w 822766"/>
                <a:gd name="connsiteY13" fmla="*/ 458751 h 3286620"/>
                <a:gd name="connsiteX14" fmla="*/ 560059 w 822766"/>
                <a:gd name="connsiteY14" fmla="*/ 472503 h 3286620"/>
                <a:gd name="connsiteX15" fmla="*/ 621896 w 822766"/>
                <a:gd name="connsiteY15" fmla="*/ 513986 h 3286620"/>
                <a:gd name="connsiteX16" fmla="*/ 592156 w 822766"/>
                <a:gd name="connsiteY16" fmla="*/ 532583 h 3286620"/>
                <a:gd name="connsiteX17" fmla="*/ 734464 w 822766"/>
                <a:gd name="connsiteY17" fmla="*/ 596905 h 3286620"/>
                <a:gd name="connsiteX18" fmla="*/ 777528 w 822766"/>
                <a:gd name="connsiteY18" fmla="*/ 761720 h 3286620"/>
                <a:gd name="connsiteX19" fmla="*/ 817214 w 822766"/>
                <a:gd name="connsiteY19" fmla="*/ 920470 h 3286620"/>
                <a:gd name="connsiteX20" fmla="*/ 821778 w 822766"/>
                <a:gd name="connsiteY20" fmla="*/ 993472 h 3286620"/>
                <a:gd name="connsiteX21" fmla="*/ 812452 w 822766"/>
                <a:gd name="connsiteY21" fmla="*/ 1034770 h 3286620"/>
                <a:gd name="connsiteX22" fmla="*/ 806044 w 822766"/>
                <a:gd name="connsiteY22" fmla="*/ 1108836 h 3286620"/>
                <a:gd name="connsiteX23" fmla="*/ 677142 w 822766"/>
                <a:gd name="connsiteY23" fmla="*/ 1184787 h 3286620"/>
                <a:gd name="connsiteX24" fmla="*/ 707394 w 822766"/>
                <a:gd name="connsiteY24" fmla="*/ 1309288 h 3286620"/>
                <a:gd name="connsiteX25" fmla="*/ 689651 w 822766"/>
                <a:gd name="connsiteY25" fmla="*/ 1354717 h 3286620"/>
                <a:gd name="connsiteX26" fmla="*/ 705733 w 822766"/>
                <a:gd name="connsiteY26" fmla="*/ 1422264 h 3286620"/>
                <a:gd name="connsiteX27" fmla="*/ 703264 w 822766"/>
                <a:gd name="connsiteY27" fmla="*/ 1812374 h 3286620"/>
                <a:gd name="connsiteX28" fmla="*/ 665982 w 822766"/>
                <a:gd name="connsiteY28" fmla="*/ 2134408 h 3286620"/>
                <a:gd name="connsiteX29" fmla="*/ 621785 w 822766"/>
                <a:gd name="connsiteY29" fmla="*/ 2222236 h 3286620"/>
                <a:gd name="connsiteX30" fmla="*/ 442822 w 822766"/>
                <a:gd name="connsiteY30" fmla="*/ 2827099 h 3286620"/>
                <a:gd name="connsiteX31" fmla="*/ 628487 w 822766"/>
                <a:gd name="connsiteY31" fmla="*/ 3105596 h 3286620"/>
                <a:gd name="connsiteX32" fmla="*/ 396406 w 822766"/>
                <a:gd name="connsiteY32" fmla="*/ 3091671 h 3286620"/>
                <a:gd name="connsiteX33" fmla="*/ 308215 w 822766"/>
                <a:gd name="connsiteY33" fmla="*/ 3286620 h 3286620"/>
                <a:gd name="connsiteX34" fmla="*/ 173608 w 822766"/>
                <a:gd name="connsiteY34" fmla="*/ 3105596 h 3286620"/>
                <a:gd name="connsiteX35" fmla="*/ 280365 w 822766"/>
                <a:gd name="connsiteY35" fmla="*/ 2887440 h 3286620"/>
                <a:gd name="connsiteX36" fmla="*/ 71492 w 822766"/>
                <a:gd name="connsiteY36" fmla="*/ 2172630 h 3286620"/>
                <a:gd name="connsiteX37" fmla="*/ 62209 w 822766"/>
                <a:gd name="connsiteY37" fmla="*/ 2144780 h 3286620"/>
                <a:gd name="connsiteX38" fmla="*/ 82709 w 822766"/>
                <a:gd name="connsiteY38" fmla="*/ 1936649 h 3286620"/>
                <a:gd name="connsiteX39" fmla="*/ 53081 w 822766"/>
                <a:gd name="connsiteY39" fmla="*/ 1551478 h 3286620"/>
                <a:gd name="connsiteX40" fmla="*/ 76125 w 822766"/>
                <a:gd name="connsiteY40" fmla="*/ 1368768 h 3286620"/>
                <a:gd name="connsiteX41" fmla="*/ 68718 w 822766"/>
                <a:gd name="connsiteY41" fmla="*/ 1345724 h 3286620"/>
                <a:gd name="connsiteX42" fmla="*/ 76948 w 822766"/>
                <a:gd name="connsiteY42" fmla="*/ 1299634 h 3286620"/>
                <a:gd name="connsiteX43" fmla="*/ 106948 w 822766"/>
                <a:gd name="connsiteY43" fmla="*/ 1258624 h 3286620"/>
                <a:gd name="connsiteX44" fmla="*/ 131416 w 822766"/>
                <a:gd name="connsiteY44" fmla="*/ 1102735 h 3286620"/>
                <a:gd name="connsiteX45" fmla="*/ 13939 w 822766"/>
                <a:gd name="connsiteY45" fmla="*/ 866495 h 3286620"/>
                <a:gd name="connsiteX46" fmla="*/ 6252 w 822766"/>
                <a:gd name="connsiteY46" fmla="*/ 609144 h 3286620"/>
                <a:gd name="connsiteX47" fmla="*/ 109190 w 822766"/>
                <a:gd name="connsiteY47" fmla="*/ 533120 h 3286620"/>
                <a:gd name="connsiteX48" fmla="*/ 113953 w 822766"/>
                <a:gd name="connsiteY48" fmla="*/ 496608 h 3286620"/>
                <a:gd name="connsiteX49" fmla="*/ 176541 w 822766"/>
                <a:gd name="connsiteY49" fmla="*/ 488825 h 3286620"/>
                <a:gd name="connsiteX0" fmla="*/ 176541 w 822766"/>
                <a:gd name="connsiteY0" fmla="*/ 488825 h 3286620"/>
                <a:gd name="connsiteX1" fmla="*/ 163165 w 822766"/>
                <a:gd name="connsiteY1" fmla="*/ 420408 h 3286620"/>
                <a:gd name="connsiteX2" fmla="*/ 138417 w 822766"/>
                <a:gd name="connsiteY2" fmla="*/ 424680 h 3286620"/>
                <a:gd name="connsiteX3" fmla="*/ 173487 w 822766"/>
                <a:gd name="connsiteY3" fmla="*/ 328075 h 3286620"/>
                <a:gd name="connsiteX4" fmla="*/ 220524 w 822766"/>
                <a:gd name="connsiteY4" fmla="*/ 60916 h 3286620"/>
                <a:gd name="connsiteX5" fmla="*/ 312856 w 822766"/>
                <a:gd name="connsiteY5" fmla="*/ 18916 h 3286620"/>
                <a:gd name="connsiteX6" fmla="*/ 443411 w 822766"/>
                <a:gd name="connsiteY6" fmla="*/ 27941 h 3286620"/>
                <a:gd name="connsiteX7" fmla="*/ 554841 w 822766"/>
                <a:gd name="connsiteY7" fmla="*/ 165845 h 3286620"/>
                <a:gd name="connsiteX8" fmla="*/ 579090 w 822766"/>
                <a:gd name="connsiteY8" fmla="*/ 342620 h 3286620"/>
                <a:gd name="connsiteX9" fmla="*/ 609920 w 822766"/>
                <a:gd name="connsiteY9" fmla="*/ 390246 h 3286620"/>
                <a:gd name="connsiteX10" fmla="*/ 569935 w 822766"/>
                <a:gd name="connsiteY10" fmla="*/ 385263 h 3286620"/>
                <a:gd name="connsiteX11" fmla="*/ 577342 w 822766"/>
                <a:gd name="connsiteY11" fmla="*/ 423945 h 3286620"/>
                <a:gd name="connsiteX12" fmla="*/ 544462 w 822766"/>
                <a:gd name="connsiteY12" fmla="*/ 402594 h 3286620"/>
                <a:gd name="connsiteX13" fmla="*/ 590234 w 822766"/>
                <a:gd name="connsiteY13" fmla="*/ 458751 h 3286620"/>
                <a:gd name="connsiteX14" fmla="*/ 560059 w 822766"/>
                <a:gd name="connsiteY14" fmla="*/ 472503 h 3286620"/>
                <a:gd name="connsiteX15" fmla="*/ 621896 w 822766"/>
                <a:gd name="connsiteY15" fmla="*/ 513986 h 3286620"/>
                <a:gd name="connsiteX16" fmla="*/ 592156 w 822766"/>
                <a:gd name="connsiteY16" fmla="*/ 532583 h 3286620"/>
                <a:gd name="connsiteX17" fmla="*/ 734464 w 822766"/>
                <a:gd name="connsiteY17" fmla="*/ 596905 h 3286620"/>
                <a:gd name="connsiteX18" fmla="*/ 777528 w 822766"/>
                <a:gd name="connsiteY18" fmla="*/ 761720 h 3286620"/>
                <a:gd name="connsiteX19" fmla="*/ 817214 w 822766"/>
                <a:gd name="connsiteY19" fmla="*/ 920470 h 3286620"/>
                <a:gd name="connsiteX20" fmla="*/ 821778 w 822766"/>
                <a:gd name="connsiteY20" fmla="*/ 993472 h 3286620"/>
                <a:gd name="connsiteX21" fmla="*/ 812452 w 822766"/>
                <a:gd name="connsiteY21" fmla="*/ 1034770 h 3286620"/>
                <a:gd name="connsiteX22" fmla="*/ 806044 w 822766"/>
                <a:gd name="connsiteY22" fmla="*/ 1108836 h 3286620"/>
                <a:gd name="connsiteX23" fmla="*/ 677142 w 822766"/>
                <a:gd name="connsiteY23" fmla="*/ 1184787 h 3286620"/>
                <a:gd name="connsiteX24" fmla="*/ 707394 w 822766"/>
                <a:gd name="connsiteY24" fmla="*/ 1309288 h 3286620"/>
                <a:gd name="connsiteX25" fmla="*/ 689651 w 822766"/>
                <a:gd name="connsiteY25" fmla="*/ 1354717 h 3286620"/>
                <a:gd name="connsiteX26" fmla="*/ 705733 w 822766"/>
                <a:gd name="connsiteY26" fmla="*/ 1422264 h 3286620"/>
                <a:gd name="connsiteX27" fmla="*/ 703264 w 822766"/>
                <a:gd name="connsiteY27" fmla="*/ 1812374 h 3286620"/>
                <a:gd name="connsiteX28" fmla="*/ 665982 w 822766"/>
                <a:gd name="connsiteY28" fmla="*/ 2134408 h 3286620"/>
                <a:gd name="connsiteX29" fmla="*/ 633307 w 822766"/>
                <a:gd name="connsiteY29" fmla="*/ 2205776 h 3286620"/>
                <a:gd name="connsiteX30" fmla="*/ 442822 w 822766"/>
                <a:gd name="connsiteY30" fmla="*/ 2827099 h 3286620"/>
                <a:gd name="connsiteX31" fmla="*/ 628487 w 822766"/>
                <a:gd name="connsiteY31" fmla="*/ 3105596 h 3286620"/>
                <a:gd name="connsiteX32" fmla="*/ 396406 w 822766"/>
                <a:gd name="connsiteY32" fmla="*/ 3091671 h 3286620"/>
                <a:gd name="connsiteX33" fmla="*/ 308215 w 822766"/>
                <a:gd name="connsiteY33" fmla="*/ 3286620 h 3286620"/>
                <a:gd name="connsiteX34" fmla="*/ 173608 w 822766"/>
                <a:gd name="connsiteY34" fmla="*/ 3105596 h 3286620"/>
                <a:gd name="connsiteX35" fmla="*/ 280365 w 822766"/>
                <a:gd name="connsiteY35" fmla="*/ 2887440 h 3286620"/>
                <a:gd name="connsiteX36" fmla="*/ 71492 w 822766"/>
                <a:gd name="connsiteY36" fmla="*/ 2172630 h 3286620"/>
                <a:gd name="connsiteX37" fmla="*/ 62209 w 822766"/>
                <a:gd name="connsiteY37" fmla="*/ 2144780 h 3286620"/>
                <a:gd name="connsiteX38" fmla="*/ 82709 w 822766"/>
                <a:gd name="connsiteY38" fmla="*/ 1936649 h 3286620"/>
                <a:gd name="connsiteX39" fmla="*/ 53081 w 822766"/>
                <a:gd name="connsiteY39" fmla="*/ 1551478 h 3286620"/>
                <a:gd name="connsiteX40" fmla="*/ 76125 w 822766"/>
                <a:gd name="connsiteY40" fmla="*/ 1368768 h 3286620"/>
                <a:gd name="connsiteX41" fmla="*/ 68718 w 822766"/>
                <a:gd name="connsiteY41" fmla="*/ 1345724 h 3286620"/>
                <a:gd name="connsiteX42" fmla="*/ 76948 w 822766"/>
                <a:gd name="connsiteY42" fmla="*/ 1299634 h 3286620"/>
                <a:gd name="connsiteX43" fmla="*/ 106948 w 822766"/>
                <a:gd name="connsiteY43" fmla="*/ 1258624 h 3286620"/>
                <a:gd name="connsiteX44" fmla="*/ 131416 w 822766"/>
                <a:gd name="connsiteY44" fmla="*/ 1102735 h 3286620"/>
                <a:gd name="connsiteX45" fmla="*/ 13939 w 822766"/>
                <a:gd name="connsiteY45" fmla="*/ 866495 h 3286620"/>
                <a:gd name="connsiteX46" fmla="*/ 6252 w 822766"/>
                <a:gd name="connsiteY46" fmla="*/ 609144 h 3286620"/>
                <a:gd name="connsiteX47" fmla="*/ 109190 w 822766"/>
                <a:gd name="connsiteY47" fmla="*/ 533120 h 3286620"/>
                <a:gd name="connsiteX48" fmla="*/ 113953 w 822766"/>
                <a:gd name="connsiteY48" fmla="*/ 496608 h 3286620"/>
                <a:gd name="connsiteX49" fmla="*/ 176541 w 822766"/>
                <a:gd name="connsiteY49" fmla="*/ 488825 h 3286620"/>
                <a:gd name="connsiteX0" fmla="*/ 176541 w 822766"/>
                <a:gd name="connsiteY0" fmla="*/ 488825 h 3286620"/>
                <a:gd name="connsiteX1" fmla="*/ 163165 w 822766"/>
                <a:gd name="connsiteY1" fmla="*/ 420408 h 3286620"/>
                <a:gd name="connsiteX2" fmla="*/ 138417 w 822766"/>
                <a:gd name="connsiteY2" fmla="*/ 424680 h 3286620"/>
                <a:gd name="connsiteX3" fmla="*/ 173487 w 822766"/>
                <a:gd name="connsiteY3" fmla="*/ 328075 h 3286620"/>
                <a:gd name="connsiteX4" fmla="*/ 220524 w 822766"/>
                <a:gd name="connsiteY4" fmla="*/ 60916 h 3286620"/>
                <a:gd name="connsiteX5" fmla="*/ 312856 w 822766"/>
                <a:gd name="connsiteY5" fmla="*/ 18916 h 3286620"/>
                <a:gd name="connsiteX6" fmla="*/ 443411 w 822766"/>
                <a:gd name="connsiteY6" fmla="*/ 27941 h 3286620"/>
                <a:gd name="connsiteX7" fmla="*/ 554841 w 822766"/>
                <a:gd name="connsiteY7" fmla="*/ 165845 h 3286620"/>
                <a:gd name="connsiteX8" fmla="*/ 579090 w 822766"/>
                <a:gd name="connsiteY8" fmla="*/ 342620 h 3286620"/>
                <a:gd name="connsiteX9" fmla="*/ 609920 w 822766"/>
                <a:gd name="connsiteY9" fmla="*/ 390246 h 3286620"/>
                <a:gd name="connsiteX10" fmla="*/ 569935 w 822766"/>
                <a:gd name="connsiteY10" fmla="*/ 385263 h 3286620"/>
                <a:gd name="connsiteX11" fmla="*/ 577342 w 822766"/>
                <a:gd name="connsiteY11" fmla="*/ 423945 h 3286620"/>
                <a:gd name="connsiteX12" fmla="*/ 544462 w 822766"/>
                <a:gd name="connsiteY12" fmla="*/ 402594 h 3286620"/>
                <a:gd name="connsiteX13" fmla="*/ 590234 w 822766"/>
                <a:gd name="connsiteY13" fmla="*/ 458751 h 3286620"/>
                <a:gd name="connsiteX14" fmla="*/ 560059 w 822766"/>
                <a:gd name="connsiteY14" fmla="*/ 472503 h 3286620"/>
                <a:gd name="connsiteX15" fmla="*/ 621896 w 822766"/>
                <a:gd name="connsiteY15" fmla="*/ 513986 h 3286620"/>
                <a:gd name="connsiteX16" fmla="*/ 592156 w 822766"/>
                <a:gd name="connsiteY16" fmla="*/ 532583 h 3286620"/>
                <a:gd name="connsiteX17" fmla="*/ 734464 w 822766"/>
                <a:gd name="connsiteY17" fmla="*/ 596905 h 3286620"/>
                <a:gd name="connsiteX18" fmla="*/ 777528 w 822766"/>
                <a:gd name="connsiteY18" fmla="*/ 761720 h 3286620"/>
                <a:gd name="connsiteX19" fmla="*/ 817214 w 822766"/>
                <a:gd name="connsiteY19" fmla="*/ 920470 h 3286620"/>
                <a:gd name="connsiteX20" fmla="*/ 821778 w 822766"/>
                <a:gd name="connsiteY20" fmla="*/ 993472 h 3286620"/>
                <a:gd name="connsiteX21" fmla="*/ 812452 w 822766"/>
                <a:gd name="connsiteY21" fmla="*/ 1034770 h 3286620"/>
                <a:gd name="connsiteX22" fmla="*/ 806044 w 822766"/>
                <a:gd name="connsiteY22" fmla="*/ 1108836 h 3286620"/>
                <a:gd name="connsiteX23" fmla="*/ 677142 w 822766"/>
                <a:gd name="connsiteY23" fmla="*/ 1184787 h 3286620"/>
                <a:gd name="connsiteX24" fmla="*/ 707394 w 822766"/>
                <a:gd name="connsiteY24" fmla="*/ 1309288 h 3286620"/>
                <a:gd name="connsiteX25" fmla="*/ 689651 w 822766"/>
                <a:gd name="connsiteY25" fmla="*/ 1354717 h 3286620"/>
                <a:gd name="connsiteX26" fmla="*/ 705733 w 822766"/>
                <a:gd name="connsiteY26" fmla="*/ 1422264 h 3286620"/>
                <a:gd name="connsiteX27" fmla="*/ 703264 w 822766"/>
                <a:gd name="connsiteY27" fmla="*/ 1812374 h 3286620"/>
                <a:gd name="connsiteX28" fmla="*/ 665982 w 822766"/>
                <a:gd name="connsiteY28" fmla="*/ 2134408 h 3286620"/>
                <a:gd name="connsiteX29" fmla="*/ 633307 w 822766"/>
                <a:gd name="connsiteY29" fmla="*/ 2205776 h 3286620"/>
                <a:gd name="connsiteX30" fmla="*/ 442822 w 822766"/>
                <a:gd name="connsiteY30" fmla="*/ 2827099 h 3286620"/>
                <a:gd name="connsiteX31" fmla="*/ 628487 w 822766"/>
                <a:gd name="connsiteY31" fmla="*/ 3105596 h 3286620"/>
                <a:gd name="connsiteX32" fmla="*/ 396406 w 822766"/>
                <a:gd name="connsiteY32" fmla="*/ 3091671 h 3286620"/>
                <a:gd name="connsiteX33" fmla="*/ 308215 w 822766"/>
                <a:gd name="connsiteY33" fmla="*/ 3286620 h 3286620"/>
                <a:gd name="connsiteX34" fmla="*/ 173608 w 822766"/>
                <a:gd name="connsiteY34" fmla="*/ 3105596 h 3286620"/>
                <a:gd name="connsiteX35" fmla="*/ 280365 w 822766"/>
                <a:gd name="connsiteY35" fmla="*/ 2887440 h 3286620"/>
                <a:gd name="connsiteX36" fmla="*/ 71492 w 822766"/>
                <a:gd name="connsiteY36" fmla="*/ 2172630 h 3286620"/>
                <a:gd name="connsiteX37" fmla="*/ 62209 w 822766"/>
                <a:gd name="connsiteY37" fmla="*/ 2144780 h 3286620"/>
                <a:gd name="connsiteX38" fmla="*/ 82709 w 822766"/>
                <a:gd name="connsiteY38" fmla="*/ 1936649 h 3286620"/>
                <a:gd name="connsiteX39" fmla="*/ 53081 w 822766"/>
                <a:gd name="connsiteY39" fmla="*/ 1551478 h 3286620"/>
                <a:gd name="connsiteX40" fmla="*/ 76125 w 822766"/>
                <a:gd name="connsiteY40" fmla="*/ 1368768 h 3286620"/>
                <a:gd name="connsiteX41" fmla="*/ 68718 w 822766"/>
                <a:gd name="connsiteY41" fmla="*/ 1345724 h 3286620"/>
                <a:gd name="connsiteX42" fmla="*/ 76948 w 822766"/>
                <a:gd name="connsiteY42" fmla="*/ 1299634 h 3286620"/>
                <a:gd name="connsiteX43" fmla="*/ 106948 w 822766"/>
                <a:gd name="connsiteY43" fmla="*/ 1258624 h 3286620"/>
                <a:gd name="connsiteX44" fmla="*/ 131416 w 822766"/>
                <a:gd name="connsiteY44" fmla="*/ 1102735 h 3286620"/>
                <a:gd name="connsiteX45" fmla="*/ 13939 w 822766"/>
                <a:gd name="connsiteY45" fmla="*/ 866495 h 3286620"/>
                <a:gd name="connsiteX46" fmla="*/ 6252 w 822766"/>
                <a:gd name="connsiteY46" fmla="*/ 609144 h 3286620"/>
                <a:gd name="connsiteX47" fmla="*/ 109190 w 822766"/>
                <a:gd name="connsiteY47" fmla="*/ 533120 h 3286620"/>
                <a:gd name="connsiteX48" fmla="*/ 113953 w 822766"/>
                <a:gd name="connsiteY48" fmla="*/ 496608 h 3286620"/>
                <a:gd name="connsiteX49" fmla="*/ 176541 w 822766"/>
                <a:gd name="connsiteY49" fmla="*/ 488825 h 3286620"/>
                <a:gd name="connsiteX0" fmla="*/ 176541 w 822766"/>
                <a:gd name="connsiteY0" fmla="*/ 488825 h 3286620"/>
                <a:gd name="connsiteX1" fmla="*/ 163165 w 822766"/>
                <a:gd name="connsiteY1" fmla="*/ 420408 h 3286620"/>
                <a:gd name="connsiteX2" fmla="*/ 138417 w 822766"/>
                <a:gd name="connsiteY2" fmla="*/ 424680 h 3286620"/>
                <a:gd name="connsiteX3" fmla="*/ 173487 w 822766"/>
                <a:gd name="connsiteY3" fmla="*/ 328075 h 3286620"/>
                <a:gd name="connsiteX4" fmla="*/ 220524 w 822766"/>
                <a:gd name="connsiteY4" fmla="*/ 60916 h 3286620"/>
                <a:gd name="connsiteX5" fmla="*/ 312856 w 822766"/>
                <a:gd name="connsiteY5" fmla="*/ 18916 h 3286620"/>
                <a:gd name="connsiteX6" fmla="*/ 443411 w 822766"/>
                <a:gd name="connsiteY6" fmla="*/ 27941 h 3286620"/>
                <a:gd name="connsiteX7" fmla="*/ 554841 w 822766"/>
                <a:gd name="connsiteY7" fmla="*/ 165845 h 3286620"/>
                <a:gd name="connsiteX8" fmla="*/ 579090 w 822766"/>
                <a:gd name="connsiteY8" fmla="*/ 342620 h 3286620"/>
                <a:gd name="connsiteX9" fmla="*/ 609920 w 822766"/>
                <a:gd name="connsiteY9" fmla="*/ 390246 h 3286620"/>
                <a:gd name="connsiteX10" fmla="*/ 569935 w 822766"/>
                <a:gd name="connsiteY10" fmla="*/ 385263 h 3286620"/>
                <a:gd name="connsiteX11" fmla="*/ 577342 w 822766"/>
                <a:gd name="connsiteY11" fmla="*/ 423945 h 3286620"/>
                <a:gd name="connsiteX12" fmla="*/ 544462 w 822766"/>
                <a:gd name="connsiteY12" fmla="*/ 402594 h 3286620"/>
                <a:gd name="connsiteX13" fmla="*/ 590234 w 822766"/>
                <a:gd name="connsiteY13" fmla="*/ 458751 h 3286620"/>
                <a:gd name="connsiteX14" fmla="*/ 560059 w 822766"/>
                <a:gd name="connsiteY14" fmla="*/ 472503 h 3286620"/>
                <a:gd name="connsiteX15" fmla="*/ 621896 w 822766"/>
                <a:gd name="connsiteY15" fmla="*/ 513986 h 3286620"/>
                <a:gd name="connsiteX16" fmla="*/ 592156 w 822766"/>
                <a:gd name="connsiteY16" fmla="*/ 532583 h 3286620"/>
                <a:gd name="connsiteX17" fmla="*/ 734464 w 822766"/>
                <a:gd name="connsiteY17" fmla="*/ 596905 h 3286620"/>
                <a:gd name="connsiteX18" fmla="*/ 777528 w 822766"/>
                <a:gd name="connsiteY18" fmla="*/ 761720 h 3286620"/>
                <a:gd name="connsiteX19" fmla="*/ 817214 w 822766"/>
                <a:gd name="connsiteY19" fmla="*/ 920470 h 3286620"/>
                <a:gd name="connsiteX20" fmla="*/ 821778 w 822766"/>
                <a:gd name="connsiteY20" fmla="*/ 993472 h 3286620"/>
                <a:gd name="connsiteX21" fmla="*/ 812452 w 822766"/>
                <a:gd name="connsiteY21" fmla="*/ 1034770 h 3286620"/>
                <a:gd name="connsiteX22" fmla="*/ 806044 w 822766"/>
                <a:gd name="connsiteY22" fmla="*/ 1108836 h 3286620"/>
                <a:gd name="connsiteX23" fmla="*/ 677142 w 822766"/>
                <a:gd name="connsiteY23" fmla="*/ 1184787 h 3286620"/>
                <a:gd name="connsiteX24" fmla="*/ 707394 w 822766"/>
                <a:gd name="connsiteY24" fmla="*/ 1309288 h 3286620"/>
                <a:gd name="connsiteX25" fmla="*/ 689651 w 822766"/>
                <a:gd name="connsiteY25" fmla="*/ 1354717 h 3286620"/>
                <a:gd name="connsiteX26" fmla="*/ 705733 w 822766"/>
                <a:gd name="connsiteY26" fmla="*/ 1422264 h 3286620"/>
                <a:gd name="connsiteX27" fmla="*/ 703264 w 822766"/>
                <a:gd name="connsiteY27" fmla="*/ 1812374 h 3286620"/>
                <a:gd name="connsiteX28" fmla="*/ 665982 w 822766"/>
                <a:gd name="connsiteY28" fmla="*/ 2134408 h 3286620"/>
                <a:gd name="connsiteX29" fmla="*/ 633307 w 822766"/>
                <a:gd name="connsiteY29" fmla="*/ 2205776 h 3286620"/>
                <a:gd name="connsiteX30" fmla="*/ 567466 w 822766"/>
                <a:gd name="connsiteY30" fmla="*/ 2435397 h 3286620"/>
                <a:gd name="connsiteX31" fmla="*/ 442822 w 822766"/>
                <a:gd name="connsiteY31" fmla="*/ 2827099 h 3286620"/>
                <a:gd name="connsiteX32" fmla="*/ 628487 w 822766"/>
                <a:gd name="connsiteY32" fmla="*/ 3105596 h 3286620"/>
                <a:gd name="connsiteX33" fmla="*/ 396406 w 822766"/>
                <a:gd name="connsiteY33" fmla="*/ 3091671 h 3286620"/>
                <a:gd name="connsiteX34" fmla="*/ 308215 w 822766"/>
                <a:gd name="connsiteY34" fmla="*/ 3286620 h 3286620"/>
                <a:gd name="connsiteX35" fmla="*/ 173608 w 822766"/>
                <a:gd name="connsiteY35" fmla="*/ 3105596 h 3286620"/>
                <a:gd name="connsiteX36" fmla="*/ 280365 w 822766"/>
                <a:gd name="connsiteY36" fmla="*/ 2887440 h 3286620"/>
                <a:gd name="connsiteX37" fmla="*/ 71492 w 822766"/>
                <a:gd name="connsiteY37" fmla="*/ 2172630 h 3286620"/>
                <a:gd name="connsiteX38" fmla="*/ 62209 w 822766"/>
                <a:gd name="connsiteY38" fmla="*/ 2144780 h 3286620"/>
                <a:gd name="connsiteX39" fmla="*/ 82709 w 822766"/>
                <a:gd name="connsiteY39" fmla="*/ 1936649 h 3286620"/>
                <a:gd name="connsiteX40" fmla="*/ 53081 w 822766"/>
                <a:gd name="connsiteY40" fmla="*/ 1551478 h 3286620"/>
                <a:gd name="connsiteX41" fmla="*/ 76125 w 822766"/>
                <a:gd name="connsiteY41" fmla="*/ 1368768 h 3286620"/>
                <a:gd name="connsiteX42" fmla="*/ 68718 w 822766"/>
                <a:gd name="connsiteY42" fmla="*/ 1345724 h 3286620"/>
                <a:gd name="connsiteX43" fmla="*/ 76948 w 822766"/>
                <a:gd name="connsiteY43" fmla="*/ 1299634 h 3286620"/>
                <a:gd name="connsiteX44" fmla="*/ 106948 w 822766"/>
                <a:gd name="connsiteY44" fmla="*/ 1258624 h 3286620"/>
                <a:gd name="connsiteX45" fmla="*/ 131416 w 822766"/>
                <a:gd name="connsiteY45" fmla="*/ 1102735 h 3286620"/>
                <a:gd name="connsiteX46" fmla="*/ 13939 w 822766"/>
                <a:gd name="connsiteY46" fmla="*/ 866495 h 3286620"/>
                <a:gd name="connsiteX47" fmla="*/ 6252 w 822766"/>
                <a:gd name="connsiteY47" fmla="*/ 609144 h 3286620"/>
                <a:gd name="connsiteX48" fmla="*/ 109190 w 822766"/>
                <a:gd name="connsiteY48" fmla="*/ 533120 h 3286620"/>
                <a:gd name="connsiteX49" fmla="*/ 113953 w 822766"/>
                <a:gd name="connsiteY49" fmla="*/ 496608 h 3286620"/>
                <a:gd name="connsiteX50" fmla="*/ 176541 w 822766"/>
                <a:gd name="connsiteY50" fmla="*/ 488825 h 3286620"/>
                <a:gd name="connsiteX0" fmla="*/ 176541 w 822766"/>
                <a:gd name="connsiteY0" fmla="*/ 488825 h 3286620"/>
                <a:gd name="connsiteX1" fmla="*/ 163165 w 822766"/>
                <a:gd name="connsiteY1" fmla="*/ 420408 h 3286620"/>
                <a:gd name="connsiteX2" fmla="*/ 138417 w 822766"/>
                <a:gd name="connsiteY2" fmla="*/ 424680 h 3286620"/>
                <a:gd name="connsiteX3" fmla="*/ 173487 w 822766"/>
                <a:gd name="connsiteY3" fmla="*/ 328075 h 3286620"/>
                <a:gd name="connsiteX4" fmla="*/ 220524 w 822766"/>
                <a:gd name="connsiteY4" fmla="*/ 60916 h 3286620"/>
                <a:gd name="connsiteX5" fmla="*/ 312856 w 822766"/>
                <a:gd name="connsiteY5" fmla="*/ 18916 h 3286620"/>
                <a:gd name="connsiteX6" fmla="*/ 443411 w 822766"/>
                <a:gd name="connsiteY6" fmla="*/ 27941 h 3286620"/>
                <a:gd name="connsiteX7" fmla="*/ 554841 w 822766"/>
                <a:gd name="connsiteY7" fmla="*/ 165845 h 3286620"/>
                <a:gd name="connsiteX8" fmla="*/ 579090 w 822766"/>
                <a:gd name="connsiteY8" fmla="*/ 342620 h 3286620"/>
                <a:gd name="connsiteX9" fmla="*/ 609920 w 822766"/>
                <a:gd name="connsiteY9" fmla="*/ 390246 h 3286620"/>
                <a:gd name="connsiteX10" fmla="*/ 569935 w 822766"/>
                <a:gd name="connsiteY10" fmla="*/ 385263 h 3286620"/>
                <a:gd name="connsiteX11" fmla="*/ 577342 w 822766"/>
                <a:gd name="connsiteY11" fmla="*/ 423945 h 3286620"/>
                <a:gd name="connsiteX12" fmla="*/ 544462 w 822766"/>
                <a:gd name="connsiteY12" fmla="*/ 402594 h 3286620"/>
                <a:gd name="connsiteX13" fmla="*/ 590234 w 822766"/>
                <a:gd name="connsiteY13" fmla="*/ 458751 h 3286620"/>
                <a:gd name="connsiteX14" fmla="*/ 560059 w 822766"/>
                <a:gd name="connsiteY14" fmla="*/ 472503 h 3286620"/>
                <a:gd name="connsiteX15" fmla="*/ 621896 w 822766"/>
                <a:gd name="connsiteY15" fmla="*/ 513986 h 3286620"/>
                <a:gd name="connsiteX16" fmla="*/ 592156 w 822766"/>
                <a:gd name="connsiteY16" fmla="*/ 532583 h 3286620"/>
                <a:gd name="connsiteX17" fmla="*/ 734464 w 822766"/>
                <a:gd name="connsiteY17" fmla="*/ 596905 h 3286620"/>
                <a:gd name="connsiteX18" fmla="*/ 777528 w 822766"/>
                <a:gd name="connsiteY18" fmla="*/ 761720 h 3286620"/>
                <a:gd name="connsiteX19" fmla="*/ 817214 w 822766"/>
                <a:gd name="connsiteY19" fmla="*/ 920470 h 3286620"/>
                <a:gd name="connsiteX20" fmla="*/ 821778 w 822766"/>
                <a:gd name="connsiteY20" fmla="*/ 993472 h 3286620"/>
                <a:gd name="connsiteX21" fmla="*/ 812452 w 822766"/>
                <a:gd name="connsiteY21" fmla="*/ 1034770 h 3286620"/>
                <a:gd name="connsiteX22" fmla="*/ 806044 w 822766"/>
                <a:gd name="connsiteY22" fmla="*/ 1108836 h 3286620"/>
                <a:gd name="connsiteX23" fmla="*/ 677142 w 822766"/>
                <a:gd name="connsiteY23" fmla="*/ 1184787 h 3286620"/>
                <a:gd name="connsiteX24" fmla="*/ 707394 w 822766"/>
                <a:gd name="connsiteY24" fmla="*/ 1309288 h 3286620"/>
                <a:gd name="connsiteX25" fmla="*/ 689651 w 822766"/>
                <a:gd name="connsiteY25" fmla="*/ 1354717 h 3286620"/>
                <a:gd name="connsiteX26" fmla="*/ 705733 w 822766"/>
                <a:gd name="connsiteY26" fmla="*/ 1422264 h 3286620"/>
                <a:gd name="connsiteX27" fmla="*/ 703264 w 822766"/>
                <a:gd name="connsiteY27" fmla="*/ 1812374 h 3286620"/>
                <a:gd name="connsiteX28" fmla="*/ 665982 w 822766"/>
                <a:gd name="connsiteY28" fmla="*/ 2134408 h 3286620"/>
                <a:gd name="connsiteX29" fmla="*/ 633307 w 822766"/>
                <a:gd name="connsiteY29" fmla="*/ 2205776 h 3286620"/>
                <a:gd name="connsiteX30" fmla="*/ 567466 w 822766"/>
                <a:gd name="connsiteY30" fmla="*/ 2435397 h 3286620"/>
                <a:gd name="connsiteX31" fmla="*/ 442822 w 822766"/>
                <a:gd name="connsiteY31" fmla="*/ 2827099 h 3286620"/>
                <a:gd name="connsiteX32" fmla="*/ 628487 w 822766"/>
                <a:gd name="connsiteY32" fmla="*/ 3105596 h 3286620"/>
                <a:gd name="connsiteX33" fmla="*/ 396406 w 822766"/>
                <a:gd name="connsiteY33" fmla="*/ 3091671 h 3286620"/>
                <a:gd name="connsiteX34" fmla="*/ 308215 w 822766"/>
                <a:gd name="connsiteY34" fmla="*/ 3286620 h 3286620"/>
                <a:gd name="connsiteX35" fmla="*/ 173608 w 822766"/>
                <a:gd name="connsiteY35" fmla="*/ 3105596 h 3286620"/>
                <a:gd name="connsiteX36" fmla="*/ 280365 w 822766"/>
                <a:gd name="connsiteY36" fmla="*/ 2887440 h 3286620"/>
                <a:gd name="connsiteX37" fmla="*/ 148855 w 822766"/>
                <a:gd name="connsiteY37" fmla="*/ 2210489 h 3286620"/>
                <a:gd name="connsiteX38" fmla="*/ 62209 w 822766"/>
                <a:gd name="connsiteY38" fmla="*/ 2144780 h 3286620"/>
                <a:gd name="connsiteX39" fmla="*/ 82709 w 822766"/>
                <a:gd name="connsiteY39" fmla="*/ 1936649 h 3286620"/>
                <a:gd name="connsiteX40" fmla="*/ 53081 w 822766"/>
                <a:gd name="connsiteY40" fmla="*/ 1551478 h 3286620"/>
                <a:gd name="connsiteX41" fmla="*/ 76125 w 822766"/>
                <a:gd name="connsiteY41" fmla="*/ 1368768 h 3286620"/>
                <a:gd name="connsiteX42" fmla="*/ 68718 w 822766"/>
                <a:gd name="connsiteY42" fmla="*/ 1345724 h 3286620"/>
                <a:gd name="connsiteX43" fmla="*/ 76948 w 822766"/>
                <a:gd name="connsiteY43" fmla="*/ 1299634 h 3286620"/>
                <a:gd name="connsiteX44" fmla="*/ 106948 w 822766"/>
                <a:gd name="connsiteY44" fmla="*/ 1258624 h 3286620"/>
                <a:gd name="connsiteX45" fmla="*/ 131416 w 822766"/>
                <a:gd name="connsiteY45" fmla="*/ 1102735 h 3286620"/>
                <a:gd name="connsiteX46" fmla="*/ 13939 w 822766"/>
                <a:gd name="connsiteY46" fmla="*/ 866495 h 3286620"/>
                <a:gd name="connsiteX47" fmla="*/ 6252 w 822766"/>
                <a:gd name="connsiteY47" fmla="*/ 609144 h 3286620"/>
                <a:gd name="connsiteX48" fmla="*/ 109190 w 822766"/>
                <a:gd name="connsiteY48" fmla="*/ 533120 h 3286620"/>
                <a:gd name="connsiteX49" fmla="*/ 113953 w 822766"/>
                <a:gd name="connsiteY49" fmla="*/ 496608 h 3286620"/>
                <a:gd name="connsiteX50" fmla="*/ 176541 w 822766"/>
                <a:gd name="connsiteY50" fmla="*/ 488825 h 3286620"/>
                <a:gd name="connsiteX0" fmla="*/ 176541 w 822766"/>
                <a:gd name="connsiteY0" fmla="*/ 488825 h 3286620"/>
                <a:gd name="connsiteX1" fmla="*/ 163165 w 822766"/>
                <a:gd name="connsiteY1" fmla="*/ 420408 h 3286620"/>
                <a:gd name="connsiteX2" fmla="*/ 138417 w 822766"/>
                <a:gd name="connsiteY2" fmla="*/ 424680 h 3286620"/>
                <a:gd name="connsiteX3" fmla="*/ 173487 w 822766"/>
                <a:gd name="connsiteY3" fmla="*/ 328075 h 3286620"/>
                <a:gd name="connsiteX4" fmla="*/ 220524 w 822766"/>
                <a:gd name="connsiteY4" fmla="*/ 60916 h 3286620"/>
                <a:gd name="connsiteX5" fmla="*/ 312856 w 822766"/>
                <a:gd name="connsiteY5" fmla="*/ 18916 h 3286620"/>
                <a:gd name="connsiteX6" fmla="*/ 443411 w 822766"/>
                <a:gd name="connsiteY6" fmla="*/ 27941 h 3286620"/>
                <a:gd name="connsiteX7" fmla="*/ 554841 w 822766"/>
                <a:gd name="connsiteY7" fmla="*/ 165845 h 3286620"/>
                <a:gd name="connsiteX8" fmla="*/ 579090 w 822766"/>
                <a:gd name="connsiteY8" fmla="*/ 342620 h 3286620"/>
                <a:gd name="connsiteX9" fmla="*/ 609920 w 822766"/>
                <a:gd name="connsiteY9" fmla="*/ 390246 h 3286620"/>
                <a:gd name="connsiteX10" fmla="*/ 569935 w 822766"/>
                <a:gd name="connsiteY10" fmla="*/ 385263 h 3286620"/>
                <a:gd name="connsiteX11" fmla="*/ 577342 w 822766"/>
                <a:gd name="connsiteY11" fmla="*/ 423945 h 3286620"/>
                <a:gd name="connsiteX12" fmla="*/ 544462 w 822766"/>
                <a:gd name="connsiteY12" fmla="*/ 402594 h 3286620"/>
                <a:gd name="connsiteX13" fmla="*/ 590234 w 822766"/>
                <a:gd name="connsiteY13" fmla="*/ 458751 h 3286620"/>
                <a:gd name="connsiteX14" fmla="*/ 560059 w 822766"/>
                <a:gd name="connsiteY14" fmla="*/ 472503 h 3286620"/>
                <a:gd name="connsiteX15" fmla="*/ 621896 w 822766"/>
                <a:gd name="connsiteY15" fmla="*/ 513986 h 3286620"/>
                <a:gd name="connsiteX16" fmla="*/ 592156 w 822766"/>
                <a:gd name="connsiteY16" fmla="*/ 532583 h 3286620"/>
                <a:gd name="connsiteX17" fmla="*/ 734464 w 822766"/>
                <a:gd name="connsiteY17" fmla="*/ 596905 h 3286620"/>
                <a:gd name="connsiteX18" fmla="*/ 777528 w 822766"/>
                <a:gd name="connsiteY18" fmla="*/ 761720 h 3286620"/>
                <a:gd name="connsiteX19" fmla="*/ 817214 w 822766"/>
                <a:gd name="connsiteY19" fmla="*/ 920470 h 3286620"/>
                <a:gd name="connsiteX20" fmla="*/ 821778 w 822766"/>
                <a:gd name="connsiteY20" fmla="*/ 993472 h 3286620"/>
                <a:gd name="connsiteX21" fmla="*/ 812452 w 822766"/>
                <a:gd name="connsiteY21" fmla="*/ 1034770 h 3286620"/>
                <a:gd name="connsiteX22" fmla="*/ 806044 w 822766"/>
                <a:gd name="connsiteY22" fmla="*/ 1108836 h 3286620"/>
                <a:gd name="connsiteX23" fmla="*/ 677142 w 822766"/>
                <a:gd name="connsiteY23" fmla="*/ 1184787 h 3286620"/>
                <a:gd name="connsiteX24" fmla="*/ 707394 w 822766"/>
                <a:gd name="connsiteY24" fmla="*/ 1309288 h 3286620"/>
                <a:gd name="connsiteX25" fmla="*/ 689651 w 822766"/>
                <a:gd name="connsiteY25" fmla="*/ 1354717 h 3286620"/>
                <a:gd name="connsiteX26" fmla="*/ 705733 w 822766"/>
                <a:gd name="connsiteY26" fmla="*/ 1422264 h 3286620"/>
                <a:gd name="connsiteX27" fmla="*/ 703264 w 822766"/>
                <a:gd name="connsiteY27" fmla="*/ 1812374 h 3286620"/>
                <a:gd name="connsiteX28" fmla="*/ 665982 w 822766"/>
                <a:gd name="connsiteY28" fmla="*/ 2134408 h 3286620"/>
                <a:gd name="connsiteX29" fmla="*/ 633307 w 822766"/>
                <a:gd name="connsiteY29" fmla="*/ 2205776 h 3286620"/>
                <a:gd name="connsiteX30" fmla="*/ 567466 w 822766"/>
                <a:gd name="connsiteY30" fmla="*/ 2435397 h 3286620"/>
                <a:gd name="connsiteX31" fmla="*/ 442822 w 822766"/>
                <a:gd name="connsiteY31" fmla="*/ 2827099 h 3286620"/>
                <a:gd name="connsiteX32" fmla="*/ 628487 w 822766"/>
                <a:gd name="connsiteY32" fmla="*/ 3105596 h 3286620"/>
                <a:gd name="connsiteX33" fmla="*/ 396406 w 822766"/>
                <a:gd name="connsiteY33" fmla="*/ 3091671 h 3286620"/>
                <a:gd name="connsiteX34" fmla="*/ 308215 w 822766"/>
                <a:gd name="connsiteY34" fmla="*/ 3286620 h 3286620"/>
                <a:gd name="connsiteX35" fmla="*/ 173608 w 822766"/>
                <a:gd name="connsiteY35" fmla="*/ 3105596 h 3286620"/>
                <a:gd name="connsiteX36" fmla="*/ 280365 w 822766"/>
                <a:gd name="connsiteY36" fmla="*/ 2887440 h 3286620"/>
                <a:gd name="connsiteX37" fmla="*/ 148855 w 822766"/>
                <a:gd name="connsiteY37" fmla="*/ 2210489 h 3286620"/>
                <a:gd name="connsiteX38" fmla="*/ 98422 w 822766"/>
                <a:gd name="connsiteY38" fmla="*/ 2167825 h 3286620"/>
                <a:gd name="connsiteX39" fmla="*/ 82709 w 822766"/>
                <a:gd name="connsiteY39" fmla="*/ 1936649 h 3286620"/>
                <a:gd name="connsiteX40" fmla="*/ 53081 w 822766"/>
                <a:gd name="connsiteY40" fmla="*/ 1551478 h 3286620"/>
                <a:gd name="connsiteX41" fmla="*/ 76125 w 822766"/>
                <a:gd name="connsiteY41" fmla="*/ 1368768 h 3286620"/>
                <a:gd name="connsiteX42" fmla="*/ 68718 w 822766"/>
                <a:gd name="connsiteY42" fmla="*/ 1345724 h 3286620"/>
                <a:gd name="connsiteX43" fmla="*/ 76948 w 822766"/>
                <a:gd name="connsiteY43" fmla="*/ 1299634 h 3286620"/>
                <a:gd name="connsiteX44" fmla="*/ 106948 w 822766"/>
                <a:gd name="connsiteY44" fmla="*/ 1258624 h 3286620"/>
                <a:gd name="connsiteX45" fmla="*/ 131416 w 822766"/>
                <a:gd name="connsiteY45" fmla="*/ 1102735 h 3286620"/>
                <a:gd name="connsiteX46" fmla="*/ 13939 w 822766"/>
                <a:gd name="connsiteY46" fmla="*/ 866495 h 3286620"/>
                <a:gd name="connsiteX47" fmla="*/ 6252 w 822766"/>
                <a:gd name="connsiteY47" fmla="*/ 609144 h 3286620"/>
                <a:gd name="connsiteX48" fmla="*/ 109190 w 822766"/>
                <a:gd name="connsiteY48" fmla="*/ 533120 h 3286620"/>
                <a:gd name="connsiteX49" fmla="*/ 113953 w 822766"/>
                <a:gd name="connsiteY49" fmla="*/ 496608 h 3286620"/>
                <a:gd name="connsiteX50" fmla="*/ 176541 w 822766"/>
                <a:gd name="connsiteY50" fmla="*/ 488825 h 3286620"/>
                <a:gd name="connsiteX0" fmla="*/ 176541 w 822766"/>
                <a:gd name="connsiteY0" fmla="*/ 488825 h 3286620"/>
                <a:gd name="connsiteX1" fmla="*/ 163165 w 822766"/>
                <a:gd name="connsiteY1" fmla="*/ 420408 h 3286620"/>
                <a:gd name="connsiteX2" fmla="*/ 138417 w 822766"/>
                <a:gd name="connsiteY2" fmla="*/ 424680 h 3286620"/>
                <a:gd name="connsiteX3" fmla="*/ 173487 w 822766"/>
                <a:gd name="connsiteY3" fmla="*/ 328075 h 3286620"/>
                <a:gd name="connsiteX4" fmla="*/ 220524 w 822766"/>
                <a:gd name="connsiteY4" fmla="*/ 60916 h 3286620"/>
                <a:gd name="connsiteX5" fmla="*/ 312856 w 822766"/>
                <a:gd name="connsiteY5" fmla="*/ 18916 h 3286620"/>
                <a:gd name="connsiteX6" fmla="*/ 443411 w 822766"/>
                <a:gd name="connsiteY6" fmla="*/ 27941 h 3286620"/>
                <a:gd name="connsiteX7" fmla="*/ 554841 w 822766"/>
                <a:gd name="connsiteY7" fmla="*/ 165845 h 3286620"/>
                <a:gd name="connsiteX8" fmla="*/ 579090 w 822766"/>
                <a:gd name="connsiteY8" fmla="*/ 342620 h 3286620"/>
                <a:gd name="connsiteX9" fmla="*/ 609920 w 822766"/>
                <a:gd name="connsiteY9" fmla="*/ 390246 h 3286620"/>
                <a:gd name="connsiteX10" fmla="*/ 569935 w 822766"/>
                <a:gd name="connsiteY10" fmla="*/ 385263 h 3286620"/>
                <a:gd name="connsiteX11" fmla="*/ 577342 w 822766"/>
                <a:gd name="connsiteY11" fmla="*/ 423945 h 3286620"/>
                <a:gd name="connsiteX12" fmla="*/ 544462 w 822766"/>
                <a:gd name="connsiteY12" fmla="*/ 402594 h 3286620"/>
                <a:gd name="connsiteX13" fmla="*/ 590234 w 822766"/>
                <a:gd name="connsiteY13" fmla="*/ 458751 h 3286620"/>
                <a:gd name="connsiteX14" fmla="*/ 560059 w 822766"/>
                <a:gd name="connsiteY14" fmla="*/ 472503 h 3286620"/>
                <a:gd name="connsiteX15" fmla="*/ 621896 w 822766"/>
                <a:gd name="connsiteY15" fmla="*/ 513986 h 3286620"/>
                <a:gd name="connsiteX16" fmla="*/ 592156 w 822766"/>
                <a:gd name="connsiteY16" fmla="*/ 532583 h 3286620"/>
                <a:gd name="connsiteX17" fmla="*/ 734464 w 822766"/>
                <a:gd name="connsiteY17" fmla="*/ 596905 h 3286620"/>
                <a:gd name="connsiteX18" fmla="*/ 777528 w 822766"/>
                <a:gd name="connsiteY18" fmla="*/ 761720 h 3286620"/>
                <a:gd name="connsiteX19" fmla="*/ 817214 w 822766"/>
                <a:gd name="connsiteY19" fmla="*/ 920470 h 3286620"/>
                <a:gd name="connsiteX20" fmla="*/ 821778 w 822766"/>
                <a:gd name="connsiteY20" fmla="*/ 993472 h 3286620"/>
                <a:gd name="connsiteX21" fmla="*/ 812452 w 822766"/>
                <a:gd name="connsiteY21" fmla="*/ 1034770 h 3286620"/>
                <a:gd name="connsiteX22" fmla="*/ 806044 w 822766"/>
                <a:gd name="connsiteY22" fmla="*/ 1108836 h 3286620"/>
                <a:gd name="connsiteX23" fmla="*/ 677142 w 822766"/>
                <a:gd name="connsiteY23" fmla="*/ 1184787 h 3286620"/>
                <a:gd name="connsiteX24" fmla="*/ 707394 w 822766"/>
                <a:gd name="connsiteY24" fmla="*/ 1309288 h 3286620"/>
                <a:gd name="connsiteX25" fmla="*/ 689651 w 822766"/>
                <a:gd name="connsiteY25" fmla="*/ 1354717 h 3286620"/>
                <a:gd name="connsiteX26" fmla="*/ 705733 w 822766"/>
                <a:gd name="connsiteY26" fmla="*/ 1422264 h 3286620"/>
                <a:gd name="connsiteX27" fmla="*/ 703264 w 822766"/>
                <a:gd name="connsiteY27" fmla="*/ 1812374 h 3286620"/>
                <a:gd name="connsiteX28" fmla="*/ 665982 w 822766"/>
                <a:gd name="connsiteY28" fmla="*/ 2134408 h 3286620"/>
                <a:gd name="connsiteX29" fmla="*/ 633307 w 822766"/>
                <a:gd name="connsiteY29" fmla="*/ 2205776 h 3286620"/>
                <a:gd name="connsiteX30" fmla="*/ 567466 w 822766"/>
                <a:gd name="connsiteY30" fmla="*/ 2435397 h 3286620"/>
                <a:gd name="connsiteX31" fmla="*/ 442822 w 822766"/>
                <a:gd name="connsiteY31" fmla="*/ 2827099 h 3286620"/>
                <a:gd name="connsiteX32" fmla="*/ 628487 w 822766"/>
                <a:gd name="connsiteY32" fmla="*/ 3105596 h 3286620"/>
                <a:gd name="connsiteX33" fmla="*/ 396406 w 822766"/>
                <a:gd name="connsiteY33" fmla="*/ 3091671 h 3286620"/>
                <a:gd name="connsiteX34" fmla="*/ 308215 w 822766"/>
                <a:gd name="connsiteY34" fmla="*/ 3286620 h 3286620"/>
                <a:gd name="connsiteX35" fmla="*/ 173608 w 822766"/>
                <a:gd name="connsiteY35" fmla="*/ 3105596 h 3286620"/>
                <a:gd name="connsiteX36" fmla="*/ 280365 w 822766"/>
                <a:gd name="connsiteY36" fmla="*/ 2887440 h 3286620"/>
                <a:gd name="connsiteX37" fmla="*/ 148855 w 822766"/>
                <a:gd name="connsiteY37" fmla="*/ 2210489 h 3286620"/>
                <a:gd name="connsiteX38" fmla="*/ 98422 w 822766"/>
                <a:gd name="connsiteY38" fmla="*/ 2167825 h 3286620"/>
                <a:gd name="connsiteX39" fmla="*/ 90116 w 822766"/>
                <a:gd name="connsiteY39" fmla="*/ 2040350 h 3286620"/>
                <a:gd name="connsiteX40" fmla="*/ 82709 w 822766"/>
                <a:gd name="connsiteY40" fmla="*/ 1936649 h 3286620"/>
                <a:gd name="connsiteX41" fmla="*/ 53081 w 822766"/>
                <a:gd name="connsiteY41" fmla="*/ 1551478 h 3286620"/>
                <a:gd name="connsiteX42" fmla="*/ 76125 w 822766"/>
                <a:gd name="connsiteY42" fmla="*/ 1368768 h 3286620"/>
                <a:gd name="connsiteX43" fmla="*/ 68718 w 822766"/>
                <a:gd name="connsiteY43" fmla="*/ 1345724 h 3286620"/>
                <a:gd name="connsiteX44" fmla="*/ 76948 w 822766"/>
                <a:gd name="connsiteY44" fmla="*/ 1299634 h 3286620"/>
                <a:gd name="connsiteX45" fmla="*/ 106948 w 822766"/>
                <a:gd name="connsiteY45" fmla="*/ 1258624 h 3286620"/>
                <a:gd name="connsiteX46" fmla="*/ 131416 w 822766"/>
                <a:gd name="connsiteY46" fmla="*/ 1102735 h 3286620"/>
                <a:gd name="connsiteX47" fmla="*/ 13939 w 822766"/>
                <a:gd name="connsiteY47" fmla="*/ 866495 h 3286620"/>
                <a:gd name="connsiteX48" fmla="*/ 6252 w 822766"/>
                <a:gd name="connsiteY48" fmla="*/ 609144 h 3286620"/>
                <a:gd name="connsiteX49" fmla="*/ 109190 w 822766"/>
                <a:gd name="connsiteY49" fmla="*/ 533120 h 3286620"/>
                <a:gd name="connsiteX50" fmla="*/ 113953 w 822766"/>
                <a:gd name="connsiteY50" fmla="*/ 496608 h 3286620"/>
                <a:gd name="connsiteX51" fmla="*/ 176541 w 822766"/>
                <a:gd name="connsiteY51" fmla="*/ 488825 h 3286620"/>
                <a:gd name="connsiteX0" fmla="*/ 176541 w 822766"/>
                <a:gd name="connsiteY0" fmla="*/ 488825 h 3286620"/>
                <a:gd name="connsiteX1" fmla="*/ 163165 w 822766"/>
                <a:gd name="connsiteY1" fmla="*/ 420408 h 3286620"/>
                <a:gd name="connsiteX2" fmla="*/ 138417 w 822766"/>
                <a:gd name="connsiteY2" fmla="*/ 424680 h 3286620"/>
                <a:gd name="connsiteX3" fmla="*/ 173487 w 822766"/>
                <a:gd name="connsiteY3" fmla="*/ 328075 h 3286620"/>
                <a:gd name="connsiteX4" fmla="*/ 220524 w 822766"/>
                <a:gd name="connsiteY4" fmla="*/ 60916 h 3286620"/>
                <a:gd name="connsiteX5" fmla="*/ 312856 w 822766"/>
                <a:gd name="connsiteY5" fmla="*/ 18916 h 3286620"/>
                <a:gd name="connsiteX6" fmla="*/ 443411 w 822766"/>
                <a:gd name="connsiteY6" fmla="*/ 27941 h 3286620"/>
                <a:gd name="connsiteX7" fmla="*/ 554841 w 822766"/>
                <a:gd name="connsiteY7" fmla="*/ 165845 h 3286620"/>
                <a:gd name="connsiteX8" fmla="*/ 579090 w 822766"/>
                <a:gd name="connsiteY8" fmla="*/ 342620 h 3286620"/>
                <a:gd name="connsiteX9" fmla="*/ 609920 w 822766"/>
                <a:gd name="connsiteY9" fmla="*/ 390246 h 3286620"/>
                <a:gd name="connsiteX10" fmla="*/ 569935 w 822766"/>
                <a:gd name="connsiteY10" fmla="*/ 385263 h 3286620"/>
                <a:gd name="connsiteX11" fmla="*/ 577342 w 822766"/>
                <a:gd name="connsiteY11" fmla="*/ 423945 h 3286620"/>
                <a:gd name="connsiteX12" fmla="*/ 544462 w 822766"/>
                <a:gd name="connsiteY12" fmla="*/ 402594 h 3286620"/>
                <a:gd name="connsiteX13" fmla="*/ 590234 w 822766"/>
                <a:gd name="connsiteY13" fmla="*/ 458751 h 3286620"/>
                <a:gd name="connsiteX14" fmla="*/ 560059 w 822766"/>
                <a:gd name="connsiteY14" fmla="*/ 472503 h 3286620"/>
                <a:gd name="connsiteX15" fmla="*/ 621896 w 822766"/>
                <a:gd name="connsiteY15" fmla="*/ 513986 h 3286620"/>
                <a:gd name="connsiteX16" fmla="*/ 592156 w 822766"/>
                <a:gd name="connsiteY16" fmla="*/ 532583 h 3286620"/>
                <a:gd name="connsiteX17" fmla="*/ 734464 w 822766"/>
                <a:gd name="connsiteY17" fmla="*/ 596905 h 3286620"/>
                <a:gd name="connsiteX18" fmla="*/ 777528 w 822766"/>
                <a:gd name="connsiteY18" fmla="*/ 761720 h 3286620"/>
                <a:gd name="connsiteX19" fmla="*/ 817214 w 822766"/>
                <a:gd name="connsiteY19" fmla="*/ 920470 h 3286620"/>
                <a:gd name="connsiteX20" fmla="*/ 821778 w 822766"/>
                <a:gd name="connsiteY20" fmla="*/ 993472 h 3286620"/>
                <a:gd name="connsiteX21" fmla="*/ 812452 w 822766"/>
                <a:gd name="connsiteY21" fmla="*/ 1034770 h 3286620"/>
                <a:gd name="connsiteX22" fmla="*/ 806044 w 822766"/>
                <a:gd name="connsiteY22" fmla="*/ 1108836 h 3286620"/>
                <a:gd name="connsiteX23" fmla="*/ 677142 w 822766"/>
                <a:gd name="connsiteY23" fmla="*/ 1184787 h 3286620"/>
                <a:gd name="connsiteX24" fmla="*/ 707394 w 822766"/>
                <a:gd name="connsiteY24" fmla="*/ 1309288 h 3286620"/>
                <a:gd name="connsiteX25" fmla="*/ 689651 w 822766"/>
                <a:gd name="connsiteY25" fmla="*/ 1354717 h 3286620"/>
                <a:gd name="connsiteX26" fmla="*/ 705733 w 822766"/>
                <a:gd name="connsiteY26" fmla="*/ 1422264 h 3286620"/>
                <a:gd name="connsiteX27" fmla="*/ 703264 w 822766"/>
                <a:gd name="connsiteY27" fmla="*/ 1812374 h 3286620"/>
                <a:gd name="connsiteX28" fmla="*/ 665982 w 822766"/>
                <a:gd name="connsiteY28" fmla="*/ 2134408 h 3286620"/>
                <a:gd name="connsiteX29" fmla="*/ 633307 w 822766"/>
                <a:gd name="connsiteY29" fmla="*/ 2205776 h 3286620"/>
                <a:gd name="connsiteX30" fmla="*/ 567466 w 822766"/>
                <a:gd name="connsiteY30" fmla="*/ 2435397 h 3286620"/>
                <a:gd name="connsiteX31" fmla="*/ 442822 w 822766"/>
                <a:gd name="connsiteY31" fmla="*/ 2827099 h 3286620"/>
                <a:gd name="connsiteX32" fmla="*/ 628487 w 822766"/>
                <a:gd name="connsiteY32" fmla="*/ 3105596 h 3286620"/>
                <a:gd name="connsiteX33" fmla="*/ 396406 w 822766"/>
                <a:gd name="connsiteY33" fmla="*/ 3091671 h 3286620"/>
                <a:gd name="connsiteX34" fmla="*/ 308215 w 822766"/>
                <a:gd name="connsiteY34" fmla="*/ 3286620 h 3286620"/>
                <a:gd name="connsiteX35" fmla="*/ 173608 w 822766"/>
                <a:gd name="connsiteY35" fmla="*/ 3105596 h 3286620"/>
                <a:gd name="connsiteX36" fmla="*/ 280365 w 822766"/>
                <a:gd name="connsiteY36" fmla="*/ 2887440 h 3286620"/>
                <a:gd name="connsiteX37" fmla="*/ 148855 w 822766"/>
                <a:gd name="connsiteY37" fmla="*/ 2210489 h 3286620"/>
                <a:gd name="connsiteX38" fmla="*/ 98422 w 822766"/>
                <a:gd name="connsiteY38" fmla="*/ 2167825 h 3286620"/>
                <a:gd name="connsiteX39" fmla="*/ 90116 w 822766"/>
                <a:gd name="connsiteY39" fmla="*/ 2040350 h 3286620"/>
                <a:gd name="connsiteX40" fmla="*/ 82709 w 822766"/>
                <a:gd name="connsiteY40" fmla="*/ 1936649 h 3286620"/>
                <a:gd name="connsiteX41" fmla="*/ 53081 w 822766"/>
                <a:gd name="connsiteY41" fmla="*/ 1551478 h 3286620"/>
                <a:gd name="connsiteX42" fmla="*/ 76125 w 822766"/>
                <a:gd name="connsiteY42" fmla="*/ 1368768 h 3286620"/>
                <a:gd name="connsiteX43" fmla="*/ 68718 w 822766"/>
                <a:gd name="connsiteY43" fmla="*/ 1345724 h 3286620"/>
                <a:gd name="connsiteX44" fmla="*/ 76948 w 822766"/>
                <a:gd name="connsiteY44" fmla="*/ 1299634 h 3286620"/>
                <a:gd name="connsiteX45" fmla="*/ 106948 w 822766"/>
                <a:gd name="connsiteY45" fmla="*/ 1258624 h 3286620"/>
                <a:gd name="connsiteX46" fmla="*/ 131416 w 822766"/>
                <a:gd name="connsiteY46" fmla="*/ 1102735 h 3286620"/>
                <a:gd name="connsiteX47" fmla="*/ 13939 w 822766"/>
                <a:gd name="connsiteY47" fmla="*/ 866495 h 3286620"/>
                <a:gd name="connsiteX48" fmla="*/ 6252 w 822766"/>
                <a:gd name="connsiteY48" fmla="*/ 609144 h 3286620"/>
                <a:gd name="connsiteX49" fmla="*/ 109190 w 822766"/>
                <a:gd name="connsiteY49" fmla="*/ 533120 h 3286620"/>
                <a:gd name="connsiteX50" fmla="*/ 113953 w 822766"/>
                <a:gd name="connsiteY50" fmla="*/ 496608 h 3286620"/>
                <a:gd name="connsiteX51" fmla="*/ 176541 w 822766"/>
                <a:gd name="connsiteY51" fmla="*/ 488825 h 3286620"/>
                <a:gd name="connsiteX0" fmla="*/ 176541 w 822766"/>
                <a:gd name="connsiteY0" fmla="*/ 488825 h 3286620"/>
                <a:gd name="connsiteX1" fmla="*/ 163165 w 822766"/>
                <a:gd name="connsiteY1" fmla="*/ 420408 h 3286620"/>
                <a:gd name="connsiteX2" fmla="*/ 138417 w 822766"/>
                <a:gd name="connsiteY2" fmla="*/ 424680 h 3286620"/>
                <a:gd name="connsiteX3" fmla="*/ 173487 w 822766"/>
                <a:gd name="connsiteY3" fmla="*/ 328075 h 3286620"/>
                <a:gd name="connsiteX4" fmla="*/ 220524 w 822766"/>
                <a:gd name="connsiteY4" fmla="*/ 60916 h 3286620"/>
                <a:gd name="connsiteX5" fmla="*/ 312856 w 822766"/>
                <a:gd name="connsiteY5" fmla="*/ 18916 h 3286620"/>
                <a:gd name="connsiteX6" fmla="*/ 443411 w 822766"/>
                <a:gd name="connsiteY6" fmla="*/ 27941 h 3286620"/>
                <a:gd name="connsiteX7" fmla="*/ 554841 w 822766"/>
                <a:gd name="connsiteY7" fmla="*/ 165845 h 3286620"/>
                <a:gd name="connsiteX8" fmla="*/ 579090 w 822766"/>
                <a:gd name="connsiteY8" fmla="*/ 342620 h 3286620"/>
                <a:gd name="connsiteX9" fmla="*/ 609920 w 822766"/>
                <a:gd name="connsiteY9" fmla="*/ 390246 h 3286620"/>
                <a:gd name="connsiteX10" fmla="*/ 569935 w 822766"/>
                <a:gd name="connsiteY10" fmla="*/ 385263 h 3286620"/>
                <a:gd name="connsiteX11" fmla="*/ 577342 w 822766"/>
                <a:gd name="connsiteY11" fmla="*/ 423945 h 3286620"/>
                <a:gd name="connsiteX12" fmla="*/ 544462 w 822766"/>
                <a:gd name="connsiteY12" fmla="*/ 402594 h 3286620"/>
                <a:gd name="connsiteX13" fmla="*/ 590234 w 822766"/>
                <a:gd name="connsiteY13" fmla="*/ 458751 h 3286620"/>
                <a:gd name="connsiteX14" fmla="*/ 560059 w 822766"/>
                <a:gd name="connsiteY14" fmla="*/ 472503 h 3286620"/>
                <a:gd name="connsiteX15" fmla="*/ 621896 w 822766"/>
                <a:gd name="connsiteY15" fmla="*/ 513986 h 3286620"/>
                <a:gd name="connsiteX16" fmla="*/ 592156 w 822766"/>
                <a:gd name="connsiteY16" fmla="*/ 532583 h 3286620"/>
                <a:gd name="connsiteX17" fmla="*/ 734464 w 822766"/>
                <a:gd name="connsiteY17" fmla="*/ 596905 h 3286620"/>
                <a:gd name="connsiteX18" fmla="*/ 777528 w 822766"/>
                <a:gd name="connsiteY18" fmla="*/ 761720 h 3286620"/>
                <a:gd name="connsiteX19" fmla="*/ 817214 w 822766"/>
                <a:gd name="connsiteY19" fmla="*/ 920470 h 3286620"/>
                <a:gd name="connsiteX20" fmla="*/ 821778 w 822766"/>
                <a:gd name="connsiteY20" fmla="*/ 993472 h 3286620"/>
                <a:gd name="connsiteX21" fmla="*/ 812452 w 822766"/>
                <a:gd name="connsiteY21" fmla="*/ 1034770 h 3286620"/>
                <a:gd name="connsiteX22" fmla="*/ 806044 w 822766"/>
                <a:gd name="connsiteY22" fmla="*/ 1108836 h 3286620"/>
                <a:gd name="connsiteX23" fmla="*/ 677142 w 822766"/>
                <a:gd name="connsiteY23" fmla="*/ 1184787 h 3286620"/>
                <a:gd name="connsiteX24" fmla="*/ 707394 w 822766"/>
                <a:gd name="connsiteY24" fmla="*/ 1309288 h 3286620"/>
                <a:gd name="connsiteX25" fmla="*/ 689651 w 822766"/>
                <a:gd name="connsiteY25" fmla="*/ 1354717 h 3286620"/>
                <a:gd name="connsiteX26" fmla="*/ 705733 w 822766"/>
                <a:gd name="connsiteY26" fmla="*/ 1422264 h 3286620"/>
                <a:gd name="connsiteX27" fmla="*/ 703264 w 822766"/>
                <a:gd name="connsiteY27" fmla="*/ 1812374 h 3286620"/>
                <a:gd name="connsiteX28" fmla="*/ 665982 w 822766"/>
                <a:gd name="connsiteY28" fmla="*/ 2134408 h 3286620"/>
                <a:gd name="connsiteX29" fmla="*/ 633307 w 822766"/>
                <a:gd name="connsiteY29" fmla="*/ 2205776 h 3286620"/>
                <a:gd name="connsiteX30" fmla="*/ 567466 w 822766"/>
                <a:gd name="connsiteY30" fmla="*/ 2435397 h 3286620"/>
                <a:gd name="connsiteX31" fmla="*/ 442822 w 822766"/>
                <a:gd name="connsiteY31" fmla="*/ 2827099 h 3286620"/>
                <a:gd name="connsiteX32" fmla="*/ 628487 w 822766"/>
                <a:gd name="connsiteY32" fmla="*/ 3105596 h 3286620"/>
                <a:gd name="connsiteX33" fmla="*/ 396406 w 822766"/>
                <a:gd name="connsiteY33" fmla="*/ 3091671 h 3286620"/>
                <a:gd name="connsiteX34" fmla="*/ 308215 w 822766"/>
                <a:gd name="connsiteY34" fmla="*/ 3286620 h 3286620"/>
                <a:gd name="connsiteX35" fmla="*/ 173608 w 822766"/>
                <a:gd name="connsiteY35" fmla="*/ 3105596 h 3286620"/>
                <a:gd name="connsiteX36" fmla="*/ 280365 w 822766"/>
                <a:gd name="connsiteY36" fmla="*/ 2887440 h 3286620"/>
                <a:gd name="connsiteX37" fmla="*/ 148855 w 822766"/>
                <a:gd name="connsiteY37" fmla="*/ 2210489 h 3286620"/>
                <a:gd name="connsiteX38" fmla="*/ 98422 w 822766"/>
                <a:gd name="connsiteY38" fmla="*/ 2167825 h 3286620"/>
                <a:gd name="connsiteX39" fmla="*/ 90116 w 822766"/>
                <a:gd name="connsiteY39" fmla="*/ 2040350 h 3286620"/>
                <a:gd name="connsiteX40" fmla="*/ 82709 w 822766"/>
                <a:gd name="connsiteY40" fmla="*/ 1936649 h 3286620"/>
                <a:gd name="connsiteX41" fmla="*/ 53081 w 822766"/>
                <a:gd name="connsiteY41" fmla="*/ 1551478 h 3286620"/>
                <a:gd name="connsiteX42" fmla="*/ 76125 w 822766"/>
                <a:gd name="connsiteY42" fmla="*/ 1368768 h 3286620"/>
                <a:gd name="connsiteX43" fmla="*/ 68718 w 822766"/>
                <a:gd name="connsiteY43" fmla="*/ 1345724 h 3286620"/>
                <a:gd name="connsiteX44" fmla="*/ 76948 w 822766"/>
                <a:gd name="connsiteY44" fmla="*/ 1299634 h 3286620"/>
                <a:gd name="connsiteX45" fmla="*/ 106948 w 822766"/>
                <a:gd name="connsiteY45" fmla="*/ 1258624 h 3286620"/>
                <a:gd name="connsiteX46" fmla="*/ 131416 w 822766"/>
                <a:gd name="connsiteY46" fmla="*/ 1102735 h 3286620"/>
                <a:gd name="connsiteX47" fmla="*/ 13939 w 822766"/>
                <a:gd name="connsiteY47" fmla="*/ 866495 h 3286620"/>
                <a:gd name="connsiteX48" fmla="*/ 6252 w 822766"/>
                <a:gd name="connsiteY48" fmla="*/ 609144 h 3286620"/>
                <a:gd name="connsiteX49" fmla="*/ 109190 w 822766"/>
                <a:gd name="connsiteY49" fmla="*/ 533120 h 3286620"/>
                <a:gd name="connsiteX50" fmla="*/ 113953 w 822766"/>
                <a:gd name="connsiteY50" fmla="*/ 496608 h 3286620"/>
                <a:gd name="connsiteX51" fmla="*/ 176541 w 822766"/>
                <a:gd name="connsiteY51" fmla="*/ 488825 h 3286620"/>
                <a:gd name="connsiteX0" fmla="*/ 176541 w 822766"/>
                <a:gd name="connsiteY0" fmla="*/ 488825 h 3286620"/>
                <a:gd name="connsiteX1" fmla="*/ 163165 w 822766"/>
                <a:gd name="connsiteY1" fmla="*/ 420408 h 3286620"/>
                <a:gd name="connsiteX2" fmla="*/ 138417 w 822766"/>
                <a:gd name="connsiteY2" fmla="*/ 424680 h 3286620"/>
                <a:gd name="connsiteX3" fmla="*/ 173487 w 822766"/>
                <a:gd name="connsiteY3" fmla="*/ 328075 h 3286620"/>
                <a:gd name="connsiteX4" fmla="*/ 220524 w 822766"/>
                <a:gd name="connsiteY4" fmla="*/ 60916 h 3286620"/>
                <a:gd name="connsiteX5" fmla="*/ 312856 w 822766"/>
                <a:gd name="connsiteY5" fmla="*/ 18916 h 3286620"/>
                <a:gd name="connsiteX6" fmla="*/ 443411 w 822766"/>
                <a:gd name="connsiteY6" fmla="*/ 27941 h 3286620"/>
                <a:gd name="connsiteX7" fmla="*/ 554841 w 822766"/>
                <a:gd name="connsiteY7" fmla="*/ 165845 h 3286620"/>
                <a:gd name="connsiteX8" fmla="*/ 579090 w 822766"/>
                <a:gd name="connsiteY8" fmla="*/ 342620 h 3286620"/>
                <a:gd name="connsiteX9" fmla="*/ 609920 w 822766"/>
                <a:gd name="connsiteY9" fmla="*/ 390246 h 3286620"/>
                <a:gd name="connsiteX10" fmla="*/ 569935 w 822766"/>
                <a:gd name="connsiteY10" fmla="*/ 385263 h 3286620"/>
                <a:gd name="connsiteX11" fmla="*/ 577342 w 822766"/>
                <a:gd name="connsiteY11" fmla="*/ 423945 h 3286620"/>
                <a:gd name="connsiteX12" fmla="*/ 544462 w 822766"/>
                <a:gd name="connsiteY12" fmla="*/ 402594 h 3286620"/>
                <a:gd name="connsiteX13" fmla="*/ 590234 w 822766"/>
                <a:gd name="connsiteY13" fmla="*/ 458751 h 3286620"/>
                <a:gd name="connsiteX14" fmla="*/ 560059 w 822766"/>
                <a:gd name="connsiteY14" fmla="*/ 472503 h 3286620"/>
                <a:gd name="connsiteX15" fmla="*/ 621896 w 822766"/>
                <a:gd name="connsiteY15" fmla="*/ 513986 h 3286620"/>
                <a:gd name="connsiteX16" fmla="*/ 592156 w 822766"/>
                <a:gd name="connsiteY16" fmla="*/ 532583 h 3286620"/>
                <a:gd name="connsiteX17" fmla="*/ 734464 w 822766"/>
                <a:gd name="connsiteY17" fmla="*/ 596905 h 3286620"/>
                <a:gd name="connsiteX18" fmla="*/ 777528 w 822766"/>
                <a:gd name="connsiteY18" fmla="*/ 761720 h 3286620"/>
                <a:gd name="connsiteX19" fmla="*/ 817214 w 822766"/>
                <a:gd name="connsiteY19" fmla="*/ 920470 h 3286620"/>
                <a:gd name="connsiteX20" fmla="*/ 821778 w 822766"/>
                <a:gd name="connsiteY20" fmla="*/ 993472 h 3286620"/>
                <a:gd name="connsiteX21" fmla="*/ 812452 w 822766"/>
                <a:gd name="connsiteY21" fmla="*/ 1034770 h 3286620"/>
                <a:gd name="connsiteX22" fmla="*/ 806044 w 822766"/>
                <a:gd name="connsiteY22" fmla="*/ 1108836 h 3286620"/>
                <a:gd name="connsiteX23" fmla="*/ 677142 w 822766"/>
                <a:gd name="connsiteY23" fmla="*/ 1184787 h 3286620"/>
                <a:gd name="connsiteX24" fmla="*/ 707394 w 822766"/>
                <a:gd name="connsiteY24" fmla="*/ 1309288 h 3286620"/>
                <a:gd name="connsiteX25" fmla="*/ 689651 w 822766"/>
                <a:gd name="connsiteY25" fmla="*/ 1354717 h 3286620"/>
                <a:gd name="connsiteX26" fmla="*/ 705733 w 822766"/>
                <a:gd name="connsiteY26" fmla="*/ 1422264 h 3286620"/>
                <a:gd name="connsiteX27" fmla="*/ 703264 w 822766"/>
                <a:gd name="connsiteY27" fmla="*/ 1812374 h 3286620"/>
                <a:gd name="connsiteX28" fmla="*/ 665982 w 822766"/>
                <a:gd name="connsiteY28" fmla="*/ 2134408 h 3286620"/>
                <a:gd name="connsiteX29" fmla="*/ 633307 w 822766"/>
                <a:gd name="connsiteY29" fmla="*/ 2205776 h 3286620"/>
                <a:gd name="connsiteX30" fmla="*/ 567466 w 822766"/>
                <a:gd name="connsiteY30" fmla="*/ 2435397 h 3286620"/>
                <a:gd name="connsiteX31" fmla="*/ 442822 w 822766"/>
                <a:gd name="connsiteY31" fmla="*/ 2827099 h 3286620"/>
                <a:gd name="connsiteX32" fmla="*/ 628487 w 822766"/>
                <a:gd name="connsiteY32" fmla="*/ 3105596 h 3286620"/>
                <a:gd name="connsiteX33" fmla="*/ 396406 w 822766"/>
                <a:gd name="connsiteY33" fmla="*/ 3091671 h 3286620"/>
                <a:gd name="connsiteX34" fmla="*/ 308215 w 822766"/>
                <a:gd name="connsiteY34" fmla="*/ 3286620 h 3286620"/>
                <a:gd name="connsiteX35" fmla="*/ 173608 w 822766"/>
                <a:gd name="connsiteY35" fmla="*/ 3105596 h 3286620"/>
                <a:gd name="connsiteX36" fmla="*/ 258143 w 822766"/>
                <a:gd name="connsiteY36" fmla="*/ 2876741 h 3286620"/>
                <a:gd name="connsiteX37" fmla="*/ 148855 w 822766"/>
                <a:gd name="connsiteY37" fmla="*/ 2210489 h 3286620"/>
                <a:gd name="connsiteX38" fmla="*/ 98422 w 822766"/>
                <a:gd name="connsiteY38" fmla="*/ 2167825 h 3286620"/>
                <a:gd name="connsiteX39" fmla="*/ 90116 w 822766"/>
                <a:gd name="connsiteY39" fmla="*/ 2040350 h 3286620"/>
                <a:gd name="connsiteX40" fmla="*/ 82709 w 822766"/>
                <a:gd name="connsiteY40" fmla="*/ 1936649 h 3286620"/>
                <a:gd name="connsiteX41" fmla="*/ 53081 w 822766"/>
                <a:gd name="connsiteY41" fmla="*/ 1551478 h 3286620"/>
                <a:gd name="connsiteX42" fmla="*/ 76125 w 822766"/>
                <a:gd name="connsiteY42" fmla="*/ 1368768 h 3286620"/>
                <a:gd name="connsiteX43" fmla="*/ 68718 w 822766"/>
                <a:gd name="connsiteY43" fmla="*/ 1345724 h 3286620"/>
                <a:gd name="connsiteX44" fmla="*/ 76948 w 822766"/>
                <a:gd name="connsiteY44" fmla="*/ 1299634 h 3286620"/>
                <a:gd name="connsiteX45" fmla="*/ 106948 w 822766"/>
                <a:gd name="connsiteY45" fmla="*/ 1258624 h 3286620"/>
                <a:gd name="connsiteX46" fmla="*/ 131416 w 822766"/>
                <a:gd name="connsiteY46" fmla="*/ 1102735 h 3286620"/>
                <a:gd name="connsiteX47" fmla="*/ 13939 w 822766"/>
                <a:gd name="connsiteY47" fmla="*/ 866495 h 3286620"/>
                <a:gd name="connsiteX48" fmla="*/ 6252 w 822766"/>
                <a:gd name="connsiteY48" fmla="*/ 609144 h 3286620"/>
                <a:gd name="connsiteX49" fmla="*/ 109190 w 822766"/>
                <a:gd name="connsiteY49" fmla="*/ 533120 h 3286620"/>
                <a:gd name="connsiteX50" fmla="*/ 113953 w 822766"/>
                <a:gd name="connsiteY50" fmla="*/ 496608 h 3286620"/>
                <a:gd name="connsiteX51" fmla="*/ 176541 w 822766"/>
                <a:gd name="connsiteY51" fmla="*/ 488825 h 3286620"/>
                <a:gd name="connsiteX0" fmla="*/ 176541 w 822766"/>
                <a:gd name="connsiteY0" fmla="*/ 488825 h 3286620"/>
                <a:gd name="connsiteX1" fmla="*/ 163165 w 822766"/>
                <a:gd name="connsiteY1" fmla="*/ 420408 h 3286620"/>
                <a:gd name="connsiteX2" fmla="*/ 138417 w 822766"/>
                <a:gd name="connsiteY2" fmla="*/ 424680 h 3286620"/>
                <a:gd name="connsiteX3" fmla="*/ 173487 w 822766"/>
                <a:gd name="connsiteY3" fmla="*/ 328075 h 3286620"/>
                <a:gd name="connsiteX4" fmla="*/ 220524 w 822766"/>
                <a:gd name="connsiteY4" fmla="*/ 60916 h 3286620"/>
                <a:gd name="connsiteX5" fmla="*/ 312856 w 822766"/>
                <a:gd name="connsiteY5" fmla="*/ 18916 h 3286620"/>
                <a:gd name="connsiteX6" fmla="*/ 443411 w 822766"/>
                <a:gd name="connsiteY6" fmla="*/ 27941 h 3286620"/>
                <a:gd name="connsiteX7" fmla="*/ 554841 w 822766"/>
                <a:gd name="connsiteY7" fmla="*/ 165845 h 3286620"/>
                <a:gd name="connsiteX8" fmla="*/ 579090 w 822766"/>
                <a:gd name="connsiteY8" fmla="*/ 342620 h 3286620"/>
                <a:gd name="connsiteX9" fmla="*/ 609920 w 822766"/>
                <a:gd name="connsiteY9" fmla="*/ 390246 h 3286620"/>
                <a:gd name="connsiteX10" fmla="*/ 569935 w 822766"/>
                <a:gd name="connsiteY10" fmla="*/ 385263 h 3286620"/>
                <a:gd name="connsiteX11" fmla="*/ 577342 w 822766"/>
                <a:gd name="connsiteY11" fmla="*/ 423945 h 3286620"/>
                <a:gd name="connsiteX12" fmla="*/ 544462 w 822766"/>
                <a:gd name="connsiteY12" fmla="*/ 402594 h 3286620"/>
                <a:gd name="connsiteX13" fmla="*/ 590234 w 822766"/>
                <a:gd name="connsiteY13" fmla="*/ 458751 h 3286620"/>
                <a:gd name="connsiteX14" fmla="*/ 560059 w 822766"/>
                <a:gd name="connsiteY14" fmla="*/ 472503 h 3286620"/>
                <a:gd name="connsiteX15" fmla="*/ 621896 w 822766"/>
                <a:gd name="connsiteY15" fmla="*/ 513986 h 3286620"/>
                <a:gd name="connsiteX16" fmla="*/ 592156 w 822766"/>
                <a:gd name="connsiteY16" fmla="*/ 532583 h 3286620"/>
                <a:gd name="connsiteX17" fmla="*/ 734464 w 822766"/>
                <a:gd name="connsiteY17" fmla="*/ 596905 h 3286620"/>
                <a:gd name="connsiteX18" fmla="*/ 777528 w 822766"/>
                <a:gd name="connsiteY18" fmla="*/ 761720 h 3286620"/>
                <a:gd name="connsiteX19" fmla="*/ 817214 w 822766"/>
                <a:gd name="connsiteY19" fmla="*/ 920470 h 3286620"/>
                <a:gd name="connsiteX20" fmla="*/ 821778 w 822766"/>
                <a:gd name="connsiteY20" fmla="*/ 993472 h 3286620"/>
                <a:gd name="connsiteX21" fmla="*/ 812452 w 822766"/>
                <a:gd name="connsiteY21" fmla="*/ 1034770 h 3286620"/>
                <a:gd name="connsiteX22" fmla="*/ 806044 w 822766"/>
                <a:gd name="connsiteY22" fmla="*/ 1108836 h 3286620"/>
                <a:gd name="connsiteX23" fmla="*/ 677142 w 822766"/>
                <a:gd name="connsiteY23" fmla="*/ 1184787 h 3286620"/>
                <a:gd name="connsiteX24" fmla="*/ 707394 w 822766"/>
                <a:gd name="connsiteY24" fmla="*/ 1309288 h 3286620"/>
                <a:gd name="connsiteX25" fmla="*/ 689651 w 822766"/>
                <a:gd name="connsiteY25" fmla="*/ 1354717 h 3286620"/>
                <a:gd name="connsiteX26" fmla="*/ 705733 w 822766"/>
                <a:gd name="connsiteY26" fmla="*/ 1422264 h 3286620"/>
                <a:gd name="connsiteX27" fmla="*/ 703264 w 822766"/>
                <a:gd name="connsiteY27" fmla="*/ 1812374 h 3286620"/>
                <a:gd name="connsiteX28" fmla="*/ 665982 w 822766"/>
                <a:gd name="connsiteY28" fmla="*/ 2134408 h 3286620"/>
                <a:gd name="connsiteX29" fmla="*/ 633307 w 822766"/>
                <a:gd name="connsiteY29" fmla="*/ 2205776 h 3286620"/>
                <a:gd name="connsiteX30" fmla="*/ 567466 w 822766"/>
                <a:gd name="connsiteY30" fmla="*/ 2435397 h 3286620"/>
                <a:gd name="connsiteX31" fmla="*/ 442822 w 822766"/>
                <a:gd name="connsiteY31" fmla="*/ 2827099 h 3286620"/>
                <a:gd name="connsiteX32" fmla="*/ 628487 w 822766"/>
                <a:gd name="connsiteY32" fmla="*/ 3105596 h 3286620"/>
                <a:gd name="connsiteX33" fmla="*/ 396406 w 822766"/>
                <a:gd name="connsiteY33" fmla="*/ 3091671 h 3286620"/>
                <a:gd name="connsiteX34" fmla="*/ 308215 w 822766"/>
                <a:gd name="connsiteY34" fmla="*/ 3286620 h 3286620"/>
                <a:gd name="connsiteX35" fmla="*/ 173608 w 822766"/>
                <a:gd name="connsiteY35" fmla="*/ 3105596 h 3286620"/>
                <a:gd name="connsiteX36" fmla="*/ 253205 w 822766"/>
                <a:gd name="connsiteY36" fmla="*/ 2876741 h 3286620"/>
                <a:gd name="connsiteX37" fmla="*/ 148855 w 822766"/>
                <a:gd name="connsiteY37" fmla="*/ 2210489 h 3286620"/>
                <a:gd name="connsiteX38" fmla="*/ 98422 w 822766"/>
                <a:gd name="connsiteY38" fmla="*/ 2167825 h 3286620"/>
                <a:gd name="connsiteX39" fmla="*/ 90116 w 822766"/>
                <a:gd name="connsiteY39" fmla="*/ 2040350 h 3286620"/>
                <a:gd name="connsiteX40" fmla="*/ 82709 w 822766"/>
                <a:gd name="connsiteY40" fmla="*/ 1936649 h 3286620"/>
                <a:gd name="connsiteX41" fmla="*/ 53081 w 822766"/>
                <a:gd name="connsiteY41" fmla="*/ 1551478 h 3286620"/>
                <a:gd name="connsiteX42" fmla="*/ 76125 w 822766"/>
                <a:gd name="connsiteY42" fmla="*/ 1368768 h 3286620"/>
                <a:gd name="connsiteX43" fmla="*/ 68718 w 822766"/>
                <a:gd name="connsiteY43" fmla="*/ 1345724 h 3286620"/>
                <a:gd name="connsiteX44" fmla="*/ 76948 w 822766"/>
                <a:gd name="connsiteY44" fmla="*/ 1299634 h 3286620"/>
                <a:gd name="connsiteX45" fmla="*/ 106948 w 822766"/>
                <a:gd name="connsiteY45" fmla="*/ 1258624 h 3286620"/>
                <a:gd name="connsiteX46" fmla="*/ 131416 w 822766"/>
                <a:gd name="connsiteY46" fmla="*/ 1102735 h 3286620"/>
                <a:gd name="connsiteX47" fmla="*/ 13939 w 822766"/>
                <a:gd name="connsiteY47" fmla="*/ 866495 h 3286620"/>
                <a:gd name="connsiteX48" fmla="*/ 6252 w 822766"/>
                <a:gd name="connsiteY48" fmla="*/ 609144 h 3286620"/>
                <a:gd name="connsiteX49" fmla="*/ 109190 w 822766"/>
                <a:gd name="connsiteY49" fmla="*/ 533120 h 3286620"/>
                <a:gd name="connsiteX50" fmla="*/ 113953 w 822766"/>
                <a:gd name="connsiteY50" fmla="*/ 496608 h 3286620"/>
                <a:gd name="connsiteX51" fmla="*/ 176541 w 822766"/>
                <a:gd name="connsiteY51" fmla="*/ 488825 h 3286620"/>
                <a:gd name="connsiteX0" fmla="*/ 176541 w 822766"/>
                <a:gd name="connsiteY0" fmla="*/ 488825 h 3286620"/>
                <a:gd name="connsiteX1" fmla="*/ 163165 w 822766"/>
                <a:gd name="connsiteY1" fmla="*/ 420408 h 3286620"/>
                <a:gd name="connsiteX2" fmla="*/ 138417 w 822766"/>
                <a:gd name="connsiteY2" fmla="*/ 424680 h 3286620"/>
                <a:gd name="connsiteX3" fmla="*/ 173487 w 822766"/>
                <a:gd name="connsiteY3" fmla="*/ 328075 h 3286620"/>
                <a:gd name="connsiteX4" fmla="*/ 220524 w 822766"/>
                <a:gd name="connsiteY4" fmla="*/ 60916 h 3286620"/>
                <a:gd name="connsiteX5" fmla="*/ 312856 w 822766"/>
                <a:gd name="connsiteY5" fmla="*/ 18916 h 3286620"/>
                <a:gd name="connsiteX6" fmla="*/ 443411 w 822766"/>
                <a:gd name="connsiteY6" fmla="*/ 27941 h 3286620"/>
                <a:gd name="connsiteX7" fmla="*/ 554841 w 822766"/>
                <a:gd name="connsiteY7" fmla="*/ 165845 h 3286620"/>
                <a:gd name="connsiteX8" fmla="*/ 579090 w 822766"/>
                <a:gd name="connsiteY8" fmla="*/ 342620 h 3286620"/>
                <a:gd name="connsiteX9" fmla="*/ 609920 w 822766"/>
                <a:gd name="connsiteY9" fmla="*/ 390246 h 3286620"/>
                <a:gd name="connsiteX10" fmla="*/ 569935 w 822766"/>
                <a:gd name="connsiteY10" fmla="*/ 385263 h 3286620"/>
                <a:gd name="connsiteX11" fmla="*/ 577342 w 822766"/>
                <a:gd name="connsiteY11" fmla="*/ 423945 h 3286620"/>
                <a:gd name="connsiteX12" fmla="*/ 544462 w 822766"/>
                <a:gd name="connsiteY12" fmla="*/ 402594 h 3286620"/>
                <a:gd name="connsiteX13" fmla="*/ 590234 w 822766"/>
                <a:gd name="connsiteY13" fmla="*/ 458751 h 3286620"/>
                <a:gd name="connsiteX14" fmla="*/ 560059 w 822766"/>
                <a:gd name="connsiteY14" fmla="*/ 472503 h 3286620"/>
                <a:gd name="connsiteX15" fmla="*/ 621896 w 822766"/>
                <a:gd name="connsiteY15" fmla="*/ 513986 h 3286620"/>
                <a:gd name="connsiteX16" fmla="*/ 592156 w 822766"/>
                <a:gd name="connsiteY16" fmla="*/ 532583 h 3286620"/>
                <a:gd name="connsiteX17" fmla="*/ 734464 w 822766"/>
                <a:gd name="connsiteY17" fmla="*/ 596905 h 3286620"/>
                <a:gd name="connsiteX18" fmla="*/ 777528 w 822766"/>
                <a:gd name="connsiteY18" fmla="*/ 761720 h 3286620"/>
                <a:gd name="connsiteX19" fmla="*/ 817214 w 822766"/>
                <a:gd name="connsiteY19" fmla="*/ 920470 h 3286620"/>
                <a:gd name="connsiteX20" fmla="*/ 821778 w 822766"/>
                <a:gd name="connsiteY20" fmla="*/ 993472 h 3286620"/>
                <a:gd name="connsiteX21" fmla="*/ 812452 w 822766"/>
                <a:gd name="connsiteY21" fmla="*/ 1034770 h 3286620"/>
                <a:gd name="connsiteX22" fmla="*/ 806044 w 822766"/>
                <a:gd name="connsiteY22" fmla="*/ 1108836 h 3286620"/>
                <a:gd name="connsiteX23" fmla="*/ 677142 w 822766"/>
                <a:gd name="connsiteY23" fmla="*/ 1184787 h 3286620"/>
                <a:gd name="connsiteX24" fmla="*/ 707394 w 822766"/>
                <a:gd name="connsiteY24" fmla="*/ 1309288 h 3286620"/>
                <a:gd name="connsiteX25" fmla="*/ 689651 w 822766"/>
                <a:gd name="connsiteY25" fmla="*/ 1354717 h 3286620"/>
                <a:gd name="connsiteX26" fmla="*/ 705733 w 822766"/>
                <a:gd name="connsiteY26" fmla="*/ 1422264 h 3286620"/>
                <a:gd name="connsiteX27" fmla="*/ 703264 w 822766"/>
                <a:gd name="connsiteY27" fmla="*/ 1812374 h 3286620"/>
                <a:gd name="connsiteX28" fmla="*/ 665982 w 822766"/>
                <a:gd name="connsiteY28" fmla="*/ 2134408 h 3286620"/>
                <a:gd name="connsiteX29" fmla="*/ 633307 w 822766"/>
                <a:gd name="connsiteY29" fmla="*/ 2205776 h 3286620"/>
                <a:gd name="connsiteX30" fmla="*/ 567466 w 822766"/>
                <a:gd name="connsiteY30" fmla="*/ 2435397 h 3286620"/>
                <a:gd name="connsiteX31" fmla="*/ 442822 w 822766"/>
                <a:gd name="connsiteY31" fmla="*/ 2827099 h 3286620"/>
                <a:gd name="connsiteX32" fmla="*/ 628487 w 822766"/>
                <a:gd name="connsiteY32" fmla="*/ 3105596 h 3286620"/>
                <a:gd name="connsiteX33" fmla="*/ 396406 w 822766"/>
                <a:gd name="connsiteY33" fmla="*/ 3091671 h 3286620"/>
                <a:gd name="connsiteX34" fmla="*/ 308215 w 822766"/>
                <a:gd name="connsiteY34" fmla="*/ 3286620 h 3286620"/>
                <a:gd name="connsiteX35" fmla="*/ 227104 w 822766"/>
                <a:gd name="connsiteY35" fmla="*/ 3080083 h 3286620"/>
                <a:gd name="connsiteX36" fmla="*/ 253205 w 822766"/>
                <a:gd name="connsiteY36" fmla="*/ 2876741 h 3286620"/>
                <a:gd name="connsiteX37" fmla="*/ 148855 w 822766"/>
                <a:gd name="connsiteY37" fmla="*/ 2210489 h 3286620"/>
                <a:gd name="connsiteX38" fmla="*/ 98422 w 822766"/>
                <a:gd name="connsiteY38" fmla="*/ 2167825 h 3286620"/>
                <a:gd name="connsiteX39" fmla="*/ 90116 w 822766"/>
                <a:gd name="connsiteY39" fmla="*/ 2040350 h 3286620"/>
                <a:gd name="connsiteX40" fmla="*/ 82709 w 822766"/>
                <a:gd name="connsiteY40" fmla="*/ 1936649 h 3286620"/>
                <a:gd name="connsiteX41" fmla="*/ 53081 w 822766"/>
                <a:gd name="connsiteY41" fmla="*/ 1551478 h 3286620"/>
                <a:gd name="connsiteX42" fmla="*/ 76125 w 822766"/>
                <a:gd name="connsiteY42" fmla="*/ 1368768 h 3286620"/>
                <a:gd name="connsiteX43" fmla="*/ 68718 w 822766"/>
                <a:gd name="connsiteY43" fmla="*/ 1345724 h 3286620"/>
                <a:gd name="connsiteX44" fmla="*/ 76948 w 822766"/>
                <a:gd name="connsiteY44" fmla="*/ 1299634 h 3286620"/>
                <a:gd name="connsiteX45" fmla="*/ 106948 w 822766"/>
                <a:gd name="connsiteY45" fmla="*/ 1258624 h 3286620"/>
                <a:gd name="connsiteX46" fmla="*/ 131416 w 822766"/>
                <a:gd name="connsiteY46" fmla="*/ 1102735 h 3286620"/>
                <a:gd name="connsiteX47" fmla="*/ 13939 w 822766"/>
                <a:gd name="connsiteY47" fmla="*/ 866495 h 3286620"/>
                <a:gd name="connsiteX48" fmla="*/ 6252 w 822766"/>
                <a:gd name="connsiteY48" fmla="*/ 609144 h 3286620"/>
                <a:gd name="connsiteX49" fmla="*/ 109190 w 822766"/>
                <a:gd name="connsiteY49" fmla="*/ 533120 h 3286620"/>
                <a:gd name="connsiteX50" fmla="*/ 113953 w 822766"/>
                <a:gd name="connsiteY50" fmla="*/ 496608 h 3286620"/>
                <a:gd name="connsiteX51" fmla="*/ 176541 w 822766"/>
                <a:gd name="connsiteY51" fmla="*/ 488825 h 3286620"/>
                <a:gd name="connsiteX0" fmla="*/ 176541 w 822766"/>
                <a:gd name="connsiteY0" fmla="*/ 488825 h 3286620"/>
                <a:gd name="connsiteX1" fmla="*/ 163165 w 822766"/>
                <a:gd name="connsiteY1" fmla="*/ 420408 h 3286620"/>
                <a:gd name="connsiteX2" fmla="*/ 138417 w 822766"/>
                <a:gd name="connsiteY2" fmla="*/ 424680 h 3286620"/>
                <a:gd name="connsiteX3" fmla="*/ 173487 w 822766"/>
                <a:gd name="connsiteY3" fmla="*/ 328075 h 3286620"/>
                <a:gd name="connsiteX4" fmla="*/ 220524 w 822766"/>
                <a:gd name="connsiteY4" fmla="*/ 60916 h 3286620"/>
                <a:gd name="connsiteX5" fmla="*/ 312856 w 822766"/>
                <a:gd name="connsiteY5" fmla="*/ 18916 h 3286620"/>
                <a:gd name="connsiteX6" fmla="*/ 443411 w 822766"/>
                <a:gd name="connsiteY6" fmla="*/ 27941 h 3286620"/>
                <a:gd name="connsiteX7" fmla="*/ 554841 w 822766"/>
                <a:gd name="connsiteY7" fmla="*/ 165845 h 3286620"/>
                <a:gd name="connsiteX8" fmla="*/ 579090 w 822766"/>
                <a:gd name="connsiteY8" fmla="*/ 342620 h 3286620"/>
                <a:gd name="connsiteX9" fmla="*/ 609920 w 822766"/>
                <a:gd name="connsiteY9" fmla="*/ 390246 h 3286620"/>
                <a:gd name="connsiteX10" fmla="*/ 569935 w 822766"/>
                <a:gd name="connsiteY10" fmla="*/ 385263 h 3286620"/>
                <a:gd name="connsiteX11" fmla="*/ 577342 w 822766"/>
                <a:gd name="connsiteY11" fmla="*/ 423945 h 3286620"/>
                <a:gd name="connsiteX12" fmla="*/ 544462 w 822766"/>
                <a:gd name="connsiteY12" fmla="*/ 402594 h 3286620"/>
                <a:gd name="connsiteX13" fmla="*/ 590234 w 822766"/>
                <a:gd name="connsiteY13" fmla="*/ 458751 h 3286620"/>
                <a:gd name="connsiteX14" fmla="*/ 560059 w 822766"/>
                <a:gd name="connsiteY14" fmla="*/ 472503 h 3286620"/>
                <a:gd name="connsiteX15" fmla="*/ 621896 w 822766"/>
                <a:gd name="connsiteY15" fmla="*/ 513986 h 3286620"/>
                <a:gd name="connsiteX16" fmla="*/ 592156 w 822766"/>
                <a:gd name="connsiteY16" fmla="*/ 532583 h 3286620"/>
                <a:gd name="connsiteX17" fmla="*/ 734464 w 822766"/>
                <a:gd name="connsiteY17" fmla="*/ 596905 h 3286620"/>
                <a:gd name="connsiteX18" fmla="*/ 777528 w 822766"/>
                <a:gd name="connsiteY18" fmla="*/ 761720 h 3286620"/>
                <a:gd name="connsiteX19" fmla="*/ 817214 w 822766"/>
                <a:gd name="connsiteY19" fmla="*/ 920470 h 3286620"/>
                <a:gd name="connsiteX20" fmla="*/ 821778 w 822766"/>
                <a:gd name="connsiteY20" fmla="*/ 993472 h 3286620"/>
                <a:gd name="connsiteX21" fmla="*/ 812452 w 822766"/>
                <a:gd name="connsiteY21" fmla="*/ 1034770 h 3286620"/>
                <a:gd name="connsiteX22" fmla="*/ 806044 w 822766"/>
                <a:gd name="connsiteY22" fmla="*/ 1108836 h 3286620"/>
                <a:gd name="connsiteX23" fmla="*/ 677142 w 822766"/>
                <a:gd name="connsiteY23" fmla="*/ 1184787 h 3286620"/>
                <a:gd name="connsiteX24" fmla="*/ 707394 w 822766"/>
                <a:gd name="connsiteY24" fmla="*/ 1309288 h 3286620"/>
                <a:gd name="connsiteX25" fmla="*/ 689651 w 822766"/>
                <a:gd name="connsiteY25" fmla="*/ 1354717 h 3286620"/>
                <a:gd name="connsiteX26" fmla="*/ 705733 w 822766"/>
                <a:gd name="connsiteY26" fmla="*/ 1422264 h 3286620"/>
                <a:gd name="connsiteX27" fmla="*/ 703264 w 822766"/>
                <a:gd name="connsiteY27" fmla="*/ 1812374 h 3286620"/>
                <a:gd name="connsiteX28" fmla="*/ 665982 w 822766"/>
                <a:gd name="connsiteY28" fmla="*/ 2134408 h 3286620"/>
                <a:gd name="connsiteX29" fmla="*/ 633307 w 822766"/>
                <a:gd name="connsiteY29" fmla="*/ 2205776 h 3286620"/>
                <a:gd name="connsiteX30" fmla="*/ 567466 w 822766"/>
                <a:gd name="connsiteY30" fmla="*/ 2435397 h 3286620"/>
                <a:gd name="connsiteX31" fmla="*/ 442822 w 822766"/>
                <a:gd name="connsiteY31" fmla="*/ 2827099 h 3286620"/>
                <a:gd name="connsiteX32" fmla="*/ 628487 w 822766"/>
                <a:gd name="connsiteY32" fmla="*/ 3105596 h 3286620"/>
                <a:gd name="connsiteX33" fmla="*/ 396406 w 822766"/>
                <a:gd name="connsiteY33" fmla="*/ 3091671 h 3286620"/>
                <a:gd name="connsiteX34" fmla="*/ 308215 w 822766"/>
                <a:gd name="connsiteY34" fmla="*/ 3286620 h 3286620"/>
                <a:gd name="connsiteX35" fmla="*/ 227104 w 822766"/>
                <a:gd name="connsiteY35" fmla="*/ 3080083 h 3286620"/>
                <a:gd name="connsiteX36" fmla="*/ 253205 w 822766"/>
                <a:gd name="connsiteY36" fmla="*/ 2876741 h 3286620"/>
                <a:gd name="connsiteX37" fmla="*/ 148855 w 822766"/>
                <a:gd name="connsiteY37" fmla="*/ 2210489 h 3286620"/>
                <a:gd name="connsiteX38" fmla="*/ 98422 w 822766"/>
                <a:gd name="connsiteY38" fmla="*/ 2167825 h 3286620"/>
                <a:gd name="connsiteX39" fmla="*/ 90116 w 822766"/>
                <a:gd name="connsiteY39" fmla="*/ 2040350 h 3286620"/>
                <a:gd name="connsiteX40" fmla="*/ 82709 w 822766"/>
                <a:gd name="connsiteY40" fmla="*/ 1936649 h 3286620"/>
                <a:gd name="connsiteX41" fmla="*/ 53081 w 822766"/>
                <a:gd name="connsiteY41" fmla="*/ 1551478 h 3286620"/>
                <a:gd name="connsiteX42" fmla="*/ 76125 w 822766"/>
                <a:gd name="connsiteY42" fmla="*/ 1368768 h 3286620"/>
                <a:gd name="connsiteX43" fmla="*/ 68718 w 822766"/>
                <a:gd name="connsiteY43" fmla="*/ 1345724 h 3286620"/>
                <a:gd name="connsiteX44" fmla="*/ 76948 w 822766"/>
                <a:gd name="connsiteY44" fmla="*/ 1299634 h 3286620"/>
                <a:gd name="connsiteX45" fmla="*/ 106948 w 822766"/>
                <a:gd name="connsiteY45" fmla="*/ 1258624 h 3286620"/>
                <a:gd name="connsiteX46" fmla="*/ 131416 w 822766"/>
                <a:gd name="connsiteY46" fmla="*/ 1102735 h 3286620"/>
                <a:gd name="connsiteX47" fmla="*/ 13939 w 822766"/>
                <a:gd name="connsiteY47" fmla="*/ 866495 h 3286620"/>
                <a:gd name="connsiteX48" fmla="*/ 6252 w 822766"/>
                <a:gd name="connsiteY48" fmla="*/ 609144 h 3286620"/>
                <a:gd name="connsiteX49" fmla="*/ 109190 w 822766"/>
                <a:gd name="connsiteY49" fmla="*/ 533120 h 3286620"/>
                <a:gd name="connsiteX50" fmla="*/ 113953 w 822766"/>
                <a:gd name="connsiteY50" fmla="*/ 496608 h 3286620"/>
                <a:gd name="connsiteX51" fmla="*/ 176541 w 822766"/>
                <a:gd name="connsiteY51" fmla="*/ 488825 h 3286620"/>
                <a:gd name="connsiteX0" fmla="*/ 176541 w 822766"/>
                <a:gd name="connsiteY0" fmla="*/ 488825 h 3196088"/>
                <a:gd name="connsiteX1" fmla="*/ 163165 w 822766"/>
                <a:gd name="connsiteY1" fmla="*/ 420408 h 3196088"/>
                <a:gd name="connsiteX2" fmla="*/ 138417 w 822766"/>
                <a:gd name="connsiteY2" fmla="*/ 424680 h 3196088"/>
                <a:gd name="connsiteX3" fmla="*/ 173487 w 822766"/>
                <a:gd name="connsiteY3" fmla="*/ 328075 h 3196088"/>
                <a:gd name="connsiteX4" fmla="*/ 220524 w 822766"/>
                <a:gd name="connsiteY4" fmla="*/ 60916 h 3196088"/>
                <a:gd name="connsiteX5" fmla="*/ 312856 w 822766"/>
                <a:gd name="connsiteY5" fmla="*/ 18916 h 3196088"/>
                <a:gd name="connsiteX6" fmla="*/ 443411 w 822766"/>
                <a:gd name="connsiteY6" fmla="*/ 27941 h 3196088"/>
                <a:gd name="connsiteX7" fmla="*/ 554841 w 822766"/>
                <a:gd name="connsiteY7" fmla="*/ 165845 h 3196088"/>
                <a:gd name="connsiteX8" fmla="*/ 579090 w 822766"/>
                <a:gd name="connsiteY8" fmla="*/ 342620 h 3196088"/>
                <a:gd name="connsiteX9" fmla="*/ 609920 w 822766"/>
                <a:gd name="connsiteY9" fmla="*/ 390246 h 3196088"/>
                <a:gd name="connsiteX10" fmla="*/ 569935 w 822766"/>
                <a:gd name="connsiteY10" fmla="*/ 385263 h 3196088"/>
                <a:gd name="connsiteX11" fmla="*/ 577342 w 822766"/>
                <a:gd name="connsiteY11" fmla="*/ 423945 h 3196088"/>
                <a:gd name="connsiteX12" fmla="*/ 544462 w 822766"/>
                <a:gd name="connsiteY12" fmla="*/ 402594 h 3196088"/>
                <a:gd name="connsiteX13" fmla="*/ 590234 w 822766"/>
                <a:gd name="connsiteY13" fmla="*/ 458751 h 3196088"/>
                <a:gd name="connsiteX14" fmla="*/ 560059 w 822766"/>
                <a:gd name="connsiteY14" fmla="*/ 472503 h 3196088"/>
                <a:gd name="connsiteX15" fmla="*/ 621896 w 822766"/>
                <a:gd name="connsiteY15" fmla="*/ 513986 h 3196088"/>
                <a:gd name="connsiteX16" fmla="*/ 592156 w 822766"/>
                <a:gd name="connsiteY16" fmla="*/ 532583 h 3196088"/>
                <a:gd name="connsiteX17" fmla="*/ 734464 w 822766"/>
                <a:gd name="connsiteY17" fmla="*/ 596905 h 3196088"/>
                <a:gd name="connsiteX18" fmla="*/ 777528 w 822766"/>
                <a:gd name="connsiteY18" fmla="*/ 761720 h 3196088"/>
                <a:gd name="connsiteX19" fmla="*/ 817214 w 822766"/>
                <a:gd name="connsiteY19" fmla="*/ 920470 h 3196088"/>
                <a:gd name="connsiteX20" fmla="*/ 821778 w 822766"/>
                <a:gd name="connsiteY20" fmla="*/ 993472 h 3196088"/>
                <a:gd name="connsiteX21" fmla="*/ 812452 w 822766"/>
                <a:gd name="connsiteY21" fmla="*/ 1034770 h 3196088"/>
                <a:gd name="connsiteX22" fmla="*/ 806044 w 822766"/>
                <a:gd name="connsiteY22" fmla="*/ 1108836 h 3196088"/>
                <a:gd name="connsiteX23" fmla="*/ 677142 w 822766"/>
                <a:gd name="connsiteY23" fmla="*/ 1184787 h 3196088"/>
                <a:gd name="connsiteX24" fmla="*/ 707394 w 822766"/>
                <a:gd name="connsiteY24" fmla="*/ 1309288 h 3196088"/>
                <a:gd name="connsiteX25" fmla="*/ 689651 w 822766"/>
                <a:gd name="connsiteY25" fmla="*/ 1354717 h 3196088"/>
                <a:gd name="connsiteX26" fmla="*/ 705733 w 822766"/>
                <a:gd name="connsiteY26" fmla="*/ 1422264 h 3196088"/>
                <a:gd name="connsiteX27" fmla="*/ 703264 w 822766"/>
                <a:gd name="connsiteY27" fmla="*/ 1812374 h 3196088"/>
                <a:gd name="connsiteX28" fmla="*/ 665982 w 822766"/>
                <a:gd name="connsiteY28" fmla="*/ 2134408 h 3196088"/>
                <a:gd name="connsiteX29" fmla="*/ 633307 w 822766"/>
                <a:gd name="connsiteY29" fmla="*/ 2205776 h 3196088"/>
                <a:gd name="connsiteX30" fmla="*/ 567466 w 822766"/>
                <a:gd name="connsiteY30" fmla="*/ 2435397 h 3196088"/>
                <a:gd name="connsiteX31" fmla="*/ 442822 w 822766"/>
                <a:gd name="connsiteY31" fmla="*/ 2827099 h 3196088"/>
                <a:gd name="connsiteX32" fmla="*/ 628487 w 822766"/>
                <a:gd name="connsiteY32" fmla="*/ 3105596 h 3196088"/>
                <a:gd name="connsiteX33" fmla="*/ 396406 w 822766"/>
                <a:gd name="connsiteY33" fmla="*/ 3091671 h 3196088"/>
                <a:gd name="connsiteX34" fmla="*/ 339489 w 822766"/>
                <a:gd name="connsiteY34" fmla="*/ 3196088 h 3196088"/>
                <a:gd name="connsiteX35" fmla="*/ 227104 w 822766"/>
                <a:gd name="connsiteY35" fmla="*/ 3080083 h 3196088"/>
                <a:gd name="connsiteX36" fmla="*/ 253205 w 822766"/>
                <a:gd name="connsiteY36" fmla="*/ 2876741 h 3196088"/>
                <a:gd name="connsiteX37" fmla="*/ 148855 w 822766"/>
                <a:gd name="connsiteY37" fmla="*/ 2210489 h 3196088"/>
                <a:gd name="connsiteX38" fmla="*/ 98422 w 822766"/>
                <a:gd name="connsiteY38" fmla="*/ 2167825 h 3196088"/>
                <a:gd name="connsiteX39" fmla="*/ 90116 w 822766"/>
                <a:gd name="connsiteY39" fmla="*/ 2040350 h 3196088"/>
                <a:gd name="connsiteX40" fmla="*/ 82709 w 822766"/>
                <a:gd name="connsiteY40" fmla="*/ 1936649 h 3196088"/>
                <a:gd name="connsiteX41" fmla="*/ 53081 w 822766"/>
                <a:gd name="connsiteY41" fmla="*/ 1551478 h 3196088"/>
                <a:gd name="connsiteX42" fmla="*/ 76125 w 822766"/>
                <a:gd name="connsiteY42" fmla="*/ 1368768 h 3196088"/>
                <a:gd name="connsiteX43" fmla="*/ 68718 w 822766"/>
                <a:gd name="connsiteY43" fmla="*/ 1345724 h 3196088"/>
                <a:gd name="connsiteX44" fmla="*/ 76948 w 822766"/>
                <a:gd name="connsiteY44" fmla="*/ 1299634 h 3196088"/>
                <a:gd name="connsiteX45" fmla="*/ 106948 w 822766"/>
                <a:gd name="connsiteY45" fmla="*/ 1258624 h 3196088"/>
                <a:gd name="connsiteX46" fmla="*/ 131416 w 822766"/>
                <a:gd name="connsiteY46" fmla="*/ 1102735 h 3196088"/>
                <a:gd name="connsiteX47" fmla="*/ 13939 w 822766"/>
                <a:gd name="connsiteY47" fmla="*/ 866495 h 3196088"/>
                <a:gd name="connsiteX48" fmla="*/ 6252 w 822766"/>
                <a:gd name="connsiteY48" fmla="*/ 609144 h 3196088"/>
                <a:gd name="connsiteX49" fmla="*/ 109190 w 822766"/>
                <a:gd name="connsiteY49" fmla="*/ 533120 h 3196088"/>
                <a:gd name="connsiteX50" fmla="*/ 113953 w 822766"/>
                <a:gd name="connsiteY50" fmla="*/ 496608 h 3196088"/>
                <a:gd name="connsiteX51" fmla="*/ 176541 w 822766"/>
                <a:gd name="connsiteY51" fmla="*/ 488825 h 3196088"/>
                <a:gd name="connsiteX0" fmla="*/ 176541 w 822766"/>
                <a:gd name="connsiteY0" fmla="*/ 488825 h 3202149"/>
                <a:gd name="connsiteX1" fmla="*/ 163165 w 822766"/>
                <a:gd name="connsiteY1" fmla="*/ 420408 h 3202149"/>
                <a:gd name="connsiteX2" fmla="*/ 138417 w 822766"/>
                <a:gd name="connsiteY2" fmla="*/ 424680 h 3202149"/>
                <a:gd name="connsiteX3" fmla="*/ 173487 w 822766"/>
                <a:gd name="connsiteY3" fmla="*/ 328075 h 3202149"/>
                <a:gd name="connsiteX4" fmla="*/ 220524 w 822766"/>
                <a:gd name="connsiteY4" fmla="*/ 60916 h 3202149"/>
                <a:gd name="connsiteX5" fmla="*/ 312856 w 822766"/>
                <a:gd name="connsiteY5" fmla="*/ 18916 h 3202149"/>
                <a:gd name="connsiteX6" fmla="*/ 443411 w 822766"/>
                <a:gd name="connsiteY6" fmla="*/ 27941 h 3202149"/>
                <a:gd name="connsiteX7" fmla="*/ 554841 w 822766"/>
                <a:gd name="connsiteY7" fmla="*/ 165845 h 3202149"/>
                <a:gd name="connsiteX8" fmla="*/ 579090 w 822766"/>
                <a:gd name="connsiteY8" fmla="*/ 342620 h 3202149"/>
                <a:gd name="connsiteX9" fmla="*/ 609920 w 822766"/>
                <a:gd name="connsiteY9" fmla="*/ 390246 h 3202149"/>
                <a:gd name="connsiteX10" fmla="*/ 569935 w 822766"/>
                <a:gd name="connsiteY10" fmla="*/ 385263 h 3202149"/>
                <a:gd name="connsiteX11" fmla="*/ 577342 w 822766"/>
                <a:gd name="connsiteY11" fmla="*/ 423945 h 3202149"/>
                <a:gd name="connsiteX12" fmla="*/ 544462 w 822766"/>
                <a:gd name="connsiteY12" fmla="*/ 402594 h 3202149"/>
                <a:gd name="connsiteX13" fmla="*/ 590234 w 822766"/>
                <a:gd name="connsiteY13" fmla="*/ 458751 h 3202149"/>
                <a:gd name="connsiteX14" fmla="*/ 560059 w 822766"/>
                <a:gd name="connsiteY14" fmla="*/ 472503 h 3202149"/>
                <a:gd name="connsiteX15" fmla="*/ 621896 w 822766"/>
                <a:gd name="connsiteY15" fmla="*/ 513986 h 3202149"/>
                <a:gd name="connsiteX16" fmla="*/ 592156 w 822766"/>
                <a:gd name="connsiteY16" fmla="*/ 532583 h 3202149"/>
                <a:gd name="connsiteX17" fmla="*/ 734464 w 822766"/>
                <a:gd name="connsiteY17" fmla="*/ 596905 h 3202149"/>
                <a:gd name="connsiteX18" fmla="*/ 777528 w 822766"/>
                <a:gd name="connsiteY18" fmla="*/ 761720 h 3202149"/>
                <a:gd name="connsiteX19" fmla="*/ 817214 w 822766"/>
                <a:gd name="connsiteY19" fmla="*/ 920470 h 3202149"/>
                <a:gd name="connsiteX20" fmla="*/ 821778 w 822766"/>
                <a:gd name="connsiteY20" fmla="*/ 993472 h 3202149"/>
                <a:gd name="connsiteX21" fmla="*/ 812452 w 822766"/>
                <a:gd name="connsiteY21" fmla="*/ 1034770 h 3202149"/>
                <a:gd name="connsiteX22" fmla="*/ 806044 w 822766"/>
                <a:gd name="connsiteY22" fmla="*/ 1108836 h 3202149"/>
                <a:gd name="connsiteX23" fmla="*/ 677142 w 822766"/>
                <a:gd name="connsiteY23" fmla="*/ 1184787 h 3202149"/>
                <a:gd name="connsiteX24" fmla="*/ 707394 w 822766"/>
                <a:gd name="connsiteY24" fmla="*/ 1309288 h 3202149"/>
                <a:gd name="connsiteX25" fmla="*/ 689651 w 822766"/>
                <a:gd name="connsiteY25" fmla="*/ 1354717 h 3202149"/>
                <a:gd name="connsiteX26" fmla="*/ 705733 w 822766"/>
                <a:gd name="connsiteY26" fmla="*/ 1422264 h 3202149"/>
                <a:gd name="connsiteX27" fmla="*/ 703264 w 822766"/>
                <a:gd name="connsiteY27" fmla="*/ 1812374 h 3202149"/>
                <a:gd name="connsiteX28" fmla="*/ 665982 w 822766"/>
                <a:gd name="connsiteY28" fmla="*/ 2134408 h 3202149"/>
                <a:gd name="connsiteX29" fmla="*/ 633307 w 822766"/>
                <a:gd name="connsiteY29" fmla="*/ 2205776 h 3202149"/>
                <a:gd name="connsiteX30" fmla="*/ 567466 w 822766"/>
                <a:gd name="connsiteY30" fmla="*/ 2435397 h 3202149"/>
                <a:gd name="connsiteX31" fmla="*/ 442822 w 822766"/>
                <a:gd name="connsiteY31" fmla="*/ 2827099 h 3202149"/>
                <a:gd name="connsiteX32" fmla="*/ 628487 w 822766"/>
                <a:gd name="connsiteY32" fmla="*/ 3105596 h 3202149"/>
                <a:gd name="connsiteX33" fmla="*/ 396406 w 822766"/>
                <a:gd name="connsiteY33" fmla="*/ 3091671 h 3202149"/>
                <a:gd name="connsiteX34" fmla="*/ 339489 w 822766"/>
                <a:gd name="connsiteY34" fmla="*/ 3196088 h 3202149"/>
                <a:gd name="connsiteX35" fmla="*/ 227104 w 822766"/>
                <a:gd name="connsiteY35" fmla="*/ 3080083 h 3202149"/>
                <a:gd name="connsiteX36" fmla="*/ 253205 w 822766"/>
                <a:gd name="connsiteY36" fmla="*/ 2876741 h 3202149"/>
                <a:gd name="connsiteX37" fmla="*/ 148855 w 822766"/>
                <a:gd name="connsiteY37" fmla="*/ 2210489 h 3202149"/>
                <a:gd name="connsiteX38" fmla="*/ 98422 w 822766"/>
                <a:gd name="connsiteY38" fmla="*/ 2167825 h 3202149"/>
                <a:gd name="connsiteX39" fmla="*/ 90116 w 822766"/>
                <a:gd name="connsiteY39" fmla="*/ 2040350 h 3202149"/>
                <a:gd name="connsiteX40" fmla="*/ 82709 w 822766"/>
                <a:gd name="connsiteY40" fmla="*/ 1936649 h 3202149"/>
                <a:gd name="connsiteX41" fmla="*/ 53081 w 822766"/>
                <a:gd name="connsiteY41" fmla="*/ 1551478 h 3202149"/>
                <a:gd name="connsiteX42" fmla="*/ 76125 w 822766"/>
                <a:gd name="connsiteY42" fmla="*/ 1368768 h 3202149"/>
                <a:gd name="connsiteX43" fmla="*/ 68718 w 822766"/>
                <a:gd name="connsiteY43" fmla="*/ 1345724 h 3202149"/>
                <a:gd name="connsiteX44" fmla="*/ 76948 w 822766"/>
                <a:gd name="connsiteY44" fmla="*/ 1299634 h 3202149"/>
                <a:gd name="connsiteX45" fmla="*/ 106948 w 822766"/>
                <a:gd name="connsiteY45" fmla="*/ 1258624 h 3202149"/>
                <a:gd name="connsiteX46" fmla="*/ 131416 w 822766"/>
                <a:gd name="connsiteY46" fmla="*/ 1102735 h 3202149"/>
                <a:gd name="connsiteX47" fmla="*/ 13939 w 822766"/>
                <a:gd name="connsiteY47" fmla="*/ 866495 h 3202149"/>
                <a:gd name="connsiteX48" fmla="*/ 6252 w 822766"/>
                <a:gd name="connsiteY48" fmla="*/ 609144 h 3202149"/>
                <a:gd name="connsiteX49" fmla="*/ 109190 w 822766"/>
                <a:gd name="connsiteY49" fmla="*/ 533120 h 3202149"/>
                <a:gd name="connsiteX50" fmla="*/ 113953 w 822766"/>
                <a:gd name="connsiteY50" fmla="*/ 496608 h 3202149"/>
                <a:gd name="connsiteX51" fmla="*/ 176541 w 822766"/>
                <a:gd name="connsiteY51" fmla="*/ 488825 h 3202149"/>
                <a:gd name="connsiteX0" fmla="*/ 176541 w 822766"/>
                <a:gd name="connsiteY0" fmla="*/ 488825 h 3202149"/>
                <a:gd name="connsiteX1" fmla="*/ 163165 w 822766"/>
                <a:gd name="connsiteY1" fmla="*/ 420408 h 3202149"/>
                <a:gd name="connsiteX2" fmla="*/ 138417 w 822766"/>
                <a:gd name="connsiteY2" fmla="*/ 424680 h 3202149"/>
                <a:gd name="connsiteX3" fmla="*/ 173487 w 822766"/>
                <a:gd name="connsiteY3" fmla="*/ 328075 h 3202149"/>
                <a:gd name="connsiteX4" fmla="*/ 220524 w 822766"/>
                <a:gd name="connsiteY4" fmla="*/ 60916 h 3202149"/>
                <a:gd name="connsiteX5" fmla="*/ 312856 w 822766"/>
                <a:gd name="connsiteY5" fmla="*/ 18916 h 3202149"/>
                <a:gd name="connsiteX6" fmla="*/ 443411 w 822766"/>
                <a:gd name="connsiteY6" fmla="*/ 27941 h 3202149"/>
                <a:gd name="connsiteX7" fmla="*/ 554841 w 822766"/>
                <a:gd name="connsiteY7" fmla="*/ 165845 h 3202149"/>
                <a:gd name="connsiteX8" fmla="*/ 579090 w 822766"/>
                <a:gd name="connsiteY8" fmla="*/ 342620 h 3202149"/>
                <a:gd name="connsiteX9" fmla="*/ 609920 w 822766"/>
                <a:gd name="connsiteY9" fmla="*/ 390246 h 3202149"/>
                <a:gd name="connsiteX10" fmla="*/ 569935 w 822766"/>
                <a:gd name="connsiteY10" fmla="*/ 385263 h 3202149"/>
                <a:gd name="connsiteX11" fmla="*/ 577342 w 822766"/>
                <a:gd name="connsiteY11" fmla="*/ 423945 h 3202149"/>
                <a:gd name="connsiteX12" fmla="*/ 544462 w 822766"/>
                <a:gd name="connsiteY12" fmla="*/ 402594 h 3202149"/>
                <a:gd name="connsiteX13" fmla="*/ 590234 w 822766"/>
                <a:gd name="connsiteY13" fmla="*/ 458751 h 3202149"/>
                <a:gd name="connsiteX14" fmla="*/ 560059 w 822766"/>
                <a:gd name="connsiteY14" fmla="*/ 472503 h 3202149"/>
                <a:gd name="connsiteX15" fmla="*/ 621896 w 822766"/>
                <a:gd name="connsiteY15" fmla="*/ 513986 h 3202149"/>
                <a:gd name="connsiteX16" fmla="*/ 592156 w 822766"/>
                <a:gd name="connsiteY16" fmla="*/ 532583 h 3202149"/>
                <a:gd name="connsiteX17" fmla="*/ 734464 w 822766"/>
                <a:gd name="connsiteY17" fmla="*/ 596905 h 3202149"/>
                <a:gd name="connsiteX18" fmla="*/ 777528 w 822766"/>
                <a:gd name="connsiteY18" fmla="*/ 761720 h 3202149"/>
                <a:gd name="connsiteX19" fmla="*/ 817214 w 822766"/>
                <a:gd name="connsiteY19" fmla="*/ 920470 h 3202149"/>
                <a:gd name="connsiteX20" fmla="*/ 821778 w 822766"/>
                <a:gd name="connsiteY20" fmla="*/ 993472 h 3202149"/>
                <a:gd name="connsiteX21" fmla="*/ 812452 w 822766"/>
                <a:gd name="connsiteY21" fmla="*/ 1034770 h 3202149"/>
                <a:gd name="connsiteX22" fmla="*/ 806044 w 822766"/>
                <a:gd name="connsiteY22" fmla="*/ 1108836 h 3202149"/>
                <a:gd name="connsiteX23" fmla="*/ 677142 w 822766"/>
                <a:gd name="connsiteY23" fmla="*/ 1184787 h 3202149"/>
                <a:gd name="connsiteX24" fmla="*/ 707394 w 822766"/>
                <a:gd name="connsiteY24" fmla="*/ 1309288 h 3202149"/>
                <a:gd name="connsiteX25" fmla="*/ 689651 w 822766"/>
                <a:gd name="connsiteY25" fmla="*/ 1354717 h 3202149"/>
                <a:gd name="connsiteX26" fmla="*/ 705733 w 822766"/>
                <a:gd name="connsiteY26" fmla="*/ 1422264 h 3202149"/>
                <a:gd name="connsiteX27" fmla="*/ 703264 w 822766"/>
                <a:gd name="connsiteY27" fmla="*/ 1812374 h 3202149"/>
                <a:gd name="connsiteX28" fmla="*/ 665982 w 822766"/>
                <a:gd name="connsiteY28" fmla="*/ 2134408 h 3202149"/>
                <a:gd name="connsiteX29" fmla="*/ 633307 w 822766"/>
                <a:gd name="connsiteY29" fmla="*/ 2205776 h 3202149"/>
                <a:gd name="connsiteX30" fmla="*/ 567466 w 822766"/>
                <a:gd name="connsiteY30" fmla="*/ 2435397 h 3202149"/>
                <a:gd name="connsiteX31" fmla="*/ 442822 w 822766"/>
                <a:gd name="connsiteY31" fmla="*/ 2827099 h 3202149"/>
                <a:gd name="connsiteX32" fmla="*/ 628487 w 822766"/>
                <a:gd name="connsiteY32" fmla="*/ 3105596 h 3202149"/>
                <a:gd name="connsiteX33" fmla="*/ 383238 w 822766"/>
                <a:gd name="connsiteY33" fmla="*/ 3092494 h 3202149"/>
                <a:gd name="connsiteX34" fmla="*/ 339489 w 822766"/>
                <a:gd name="connsiteY34" fmla="*/ 3196088 h 3202149"/>
                <a:gd name="connsiteX35" fmla="*/ 227104 w 822766"/>
                <a:gd name="connsiteY35" fmla="*/ 3080083 h 3202149"/>
                <a:gd name="connsiteX36" fmla="*/ 253205 w 822766"/>
                <a:gd name="connsiteY36" fmla="*/ 2876741 h 3202149"/>
                <a:gd name="connsiteX37" fmla="*/ 148855 w 822766"/>
                <a:gd name="connsiteY37" fmla="*/ 2210489 h 3202149"/>
                <a:gd name="connsiteX38" fmla="*/ 98422 w 822766"/>
                <a:gd name="connsiteY38" fmla="*/ 2167825 h 3202149"/>
                <a:gd name="connsiteX39" fmla="*/ 90116 w 822766"/>
                <a:gd name="connsiteY39" fmla="*/ 2040350 h 3202149"/>
                <a:gd name="connsiteX40" fmla="*/ 82709 w 822766"/>
                <a:gd name="connsiteY40" fmla="*/ 1936649 h 3202149"/>
                <a:gd name="connsiteX41" fmla="*/ 53081 w 822766"/>
                <a:gd name="connsiteY41" fmla="*/ 1551478 h 3202149"/>
                <a:gd name="connsiteX42" fmla="*/ 76125 w 822766"/>
                <a:gd name="connsiteY42" fmla="*/ 1368768 h 3202149"/>
                <a:gd name="connsiteX43" fmla="*/ 68718 w 822766"/>
                <a:gd name="connsiteY43" fmla="*/ 1345724 h 3202149"/>
                <a:gd name="connsiteX44" fmla="*/ 76948 w 822766"/>
                <a:gd name="connsiteY44" fmla="*/ 1299634 h 3202149"/>
                <a:gd name="connsiteX45" fmla="*/ 106948 w 822766"/>
                <a:gd name="connsiteY45" fmla="*/ 1258624 h 3202149"/>
                <a:gd name="connsiteX46" fmla="*/ 131416 w 822766"/>
                <a:gd name="connsiteY46" fmla="*/ 1102735 h 3202149"/>
                <a:gd name="connsiteX47" fmla="*/ 13939 w 822766"/>
                <a:gd name="connsiteY47" fmla="*/ 866495 h 3202149"/>
                <a:gd name="connsiteX48" fmla="*/ 6252 w 822766"/>
                <a:gd name="connsiteY48" fmla="*/ 609144 h 3202149"/>
                <a:gd name="connsiteX49" fmla="*/ 109190 w 822766"/>
                <a:gd name="connsiteY49" fmla="*/ 533120 h 3202149"/>
                <a:gd name="connsiteX50" fmla="*/ 113953 w 822766"/>
                <a:gd name="connsiteY50" fmla="*/ 496608 h 3202149"/>
                <a:gd name="connsiteX51" fmla="*/ 176541 w 822766"/>
                <a:gd name="connsiteY51" fmla="*/ 488825 h 3202149"/>
                <a:gd name="connsiteX0" fmla="*/ 176541 w 822766"/>
                <a:gd name="connsiteY0" fmla="*/ 488825 h 3202149"/>
                <a:gd name="connsiteX1" fmla="*/ 163165 w 822766"/>
                <a:gd name="connsiteY1" fmla="*/ 420408 h 3202149"/>
                <a:gd name="connsiteX2" fmla="*/ 138417 w 822766"/>
                <a:gd name="connsiteY2" fmla="*/ 424680 h 3202149"/>
                <a:gd name="connsiteX3" fmla="*/ 173487 w 822766"/>
                <a:gd name="connsiteY3" fmla="*/ 328075 h 3202149"/>
                <a:gd name="connsiteX4" fmla="*/ 220524 w 822766"/>
                <a:gd name="connsiteY4" fmla="*/ 60916 h 3202149"/>
                <a:gd name="connsiteX5" fmla="*/ 312856 w 822766"/>
                <a:gd name="connsiteY5" fmla="*/ 18916 h 3202149"/>
                <a:gd name="connsiteX6" fmla="*/ 443411 w 822766"/>
                <a:gd name="connsiteY6" fmla="*/ 27941 h 3202149"/>
                <a:gd name="connsiteX7" fmla="*/ 554841 w 822766"/>
                <a:gd name="connsiteY7" fmla="*/ 165845 h 3202149"/>
                <a:gd name="connsiteX8" fmla="*/ 579090 w 822766"/>
                <a:gd name="connsiteY8" fmla="*/ 342620 h 3202149"/>
                <a:gd name="connsiteX9" fmla="*/ 609920 w 822766"/>
                <a:gd name="connsiteY9" fmla="*/ 390246 h 3202149"/>
                <a:gd name="connsiteX10" fmla="*/ 569935 w 822766"/>
                <a:gd name="connsiteY10" fmla="*/ 385263 h 3202149"/>
                <a:gd name="connsiteX11" fmla="*/ 577342 w 822766"/>
                <a:gd name="connsiteY11" fmla="*/ 423945 h 3202149"/>
                <a:gd name="connsiteX12" fmla="*/ 544462 w 822766"/>
                <a:gd name="connsiteY12" fmla="*/ 402594 h 3202149"/>
                <a:gd name="connsiteX13" fmla="*/ 590234 w 822766"/>
                <a:gd name="connsiteY13" fmla="*/ 458751 h 3202149"/>
                <a:gd name="connsiteX14" fmla="*/ 560059 w 822766"/>
                <a:gd name="connsiteY14" fmla="*/ 472503 h 3202149"/>
                <a:gd name="connsiteX15" fmla="*/ 621896 w 822766"/>
                <a:gd name="connsiteY15" fmla="*/ 513986 h 3202149"/>
                <a:gd name="connsiteX16" fmla="*/ 592156 w 822766"/>
                <a:gd name="connsiteY16" fmla="*/ 532583 h 3202149"/>
                <a:gd name="connsiteX17" fmla="*/ 734464 w 822766"/>
                <a:gd name="connsiteY17" fmla="*/ 596905 h 3202149"/>
                <a:gd name="connsiteX18" fmla="*/ 777528 w 822766"/>
                <a:gd name="connsiteY18" fmla="*/ 761720 h 3202149"/>
                <a:gd name="connsiteX19" fmla="*/ 817214 w 822766"/>
                <a:gd name="connsiteY19" fmla="*/ 920470 h 3202149"/>
                <a:gd name="connsiteX20" fmla="*/ 821778 w 822766"/>
                <a:gd name="connsiteY20" fmla="*/ 993472 h 3202149"/>
                <a:gd name="connsiteX21" fmla="*/ 812452 w 822766"/>
                <a:gd name="connsiteY21" fmla="*/ 1034770 h 3202149"/>
                <a:gd name="connsiteX22" fmla="*/ 806044 w 822766"/>
                <a:gd name="connsiteY22" fmla="*/ 1108836 h 3202149"/>
                <a:gd name="connsiteX23" fmla="*/ 677142 w 822766"/>
                <a:gd name="connsiteY23" fmla="*/ 1184787 h 3202149"/>
                <a:gd name="connsiteX24" fmla="*/ 707394 w 822766"/>
                <a:gd name="connsiteY24" fmla="*/ 1309288 h 3202149"/>
                <a:gd name="connsiteX25" fmla="*/ 689651 w 822766"/>
                <a:gd name="connsiteY25" fmla="*/ 1354717 h 3202149"/>
                <a:gd name="connsiteX26" fmla="*/ 705733 w 822766"/>
                <a:gd name="connsiteY26" fmla="*/ 1422264 h 3202149"/>
                <a:gd name="connsiteX27" fmla="*/ 703264 w 822766"/>
                <a:gd name="connsiteY27" fmla="*/ 1812374 h 3202149"/>
                <a:gd name="connsiteX28" fmla="*/ 665982 w 822766"/>
                <a:gd name="connsiteY28" fmla="*/ 2134408 h 3202149"/>
                <a:gd name="connsiteX29" fmla="*/ 633307 w 822766"/>
                <a:gd name="connsiteY29" fmla="*/ 2205776 h 3202149"/>
                <a:gd name="connsiteX30" fmla="*/ 567466 w 822766"/>
                <a:gd name="connsiteY30" fmla="*/ 2435397 h 3202149"/>
                <a:gd name="connsiteX31" fmla="*/ 442822 w 822766"/>
                <a:gd name="connsiteY31" fmla="*/ 2827099 h 3202149"/>
                <a:gd name="connsiteX32" fmla="*/ 628487 w 822766"/>
                <a:gd name="connsiteY32" fmla="*/ 3105596 h 3202149"/>
                <a:gd name="connsiteX33" fmla="*/ 383238 w 822766"/>
                <a:gd name="connsiteY33" fmla="*/ 3092494 h 3202149"/>
                <a:gd name="connsiteX34" fmla="*/ 339489 w 822766"/>
                <a:gd name="connsiteY34" fmla="*/ 3196088 h 3202149"/>
                <a:gd name="connsiteX35" fmla="*/ 227104 w 822766"/>
                <a:gd name="connsiteY35" fmla="*/ 3080083 h 3202149"/>
                <a:gd name="connsiteX36" fmla="*/ 253205 w 822766"/>
                <a:gd name="connsiteY36" fmla="*/ 2876741 h 3202149"/>
                <a:gd name="connsiteX37" fmla="*/ 148855 w 822766"/>
                <a:gd name="connsiteY37" fmla="*/ 2210489 h 3202149"/>
                <a:gd name="connsiteX38" fmla="*/ 98422 w 822766"/>
                <a:gd name="connsiteY38" fmla="*/ 2167825 h 3202149"/>
                <a:gd name="connsiteX39" fmla="*/ 90116 w 822766"/>
                <a:gd name="connsiteY39" fmla="*/ 2040350 h 3202149"/>
                <a:gd name="connsiteX40" fmla="*/ 82709 w 822766"/>
                <a:gd name="connsiteY40" fmla="*/ 1936649 h 3202149"/>
                <a:gd name="connsiteX41" fmla="*/ 53081 w 822766"/>
                <a:gd name="connsiteY41" fmla="*/ 1551478 h 3202149"/>
                <a:gd name="connsiteX42" fmla="*/ 76125 w 822766"/>
                <a:gd name="connsiteY42" fmla="*/ 1368768 h 3202149"/>
                <a:gd name="connsiteX43" fmla="*/ 68718 w 822766"/>
                <a:gd name="connsiteY43" fmla="*/ 1345724 h 3202149"/>
                <a:gd name="connsiteX44" fmla="*/ 76948 w 822766"/>
                <a:gd name="connsiteY44" fmla="*/ 1299634 h 3202149"/>
                <a:gd name="connsiteX45" fmla="*/ 106948 w 822766"/>
                <a:gd name="connsiteY45" fmla="*/ 1258624 h 3202149"/>
                <a:gd name="connsiteX46" fmla="*/ 131416 w 822766"/>
                <a:gd name="connsiteY46" fmla="*/ 1102735 h 3202149"/>
                <a:gd name="connsiteX47" fmla="*/ 13939 w 822766"/>
                <a:gd name="connsiteY47" fmla="*/ 866495 h 3202149"/>
                <a:gd name="connsiteX48" fmla="*/ 6252 w 822766"/>
                <a:gd name="connsiteY48" fmla="*/ 609144 h 3202149"/>
                <a:gd name="connsiteX49" fmla="*/ 109190 w 822766"/>
                <a:gd name="connsiteY49" fmla="*/ 533120 h 3202149"/>
                <a:gd name="connsiteX50" fmla="*/ 113953 w 822766"/>
                <a:gd name="connsiteY50" fmla="*/ 496608 h 3202149"/>
                <a:gd name="connsiteX51" fmla="*/ 176541 w 822766"/>
                <a:gd name="connsiteY51" fmla="*/ 488825 h 3202149"/>
                <a:gd name="connsiteX0" fmla="*/ 176541 w 822766"/>
                <a:gd name="connsiteY0" fmla="*/ 488825 h 3202149"/>
                <a:gd name="connsiteX1" fmla="*/ 163165 w 822766"/>
                <a:gd name="connsiteY1" fmla="*/ 420408 h 3202149"/>
                <a:gd name="connsiteX2" fmla="*/ 138417 w 822766"/>
                <a:gd name="connsiteY2" fmla="*/ 424680 h 3202149"/>
                <a:gd name="connsiteX3" fmla="*/ 173487 w 822766"/>
                <a:gd name="connsiteY3" fmla="*/ 328075 h 3202149"/>
                <a:gd name="connsiteX4" fmla="*/ 220524 w 822766"/>
                <a:gd name="connsiteY4" fmla="*/ 60916 h 3202149"/>
                <a:gd name="connsiteX5" fmla="*/ 312856 w 822766"/>
                <a:gd name="connsiteY5" fmla="*/ 18916 h 3202149"/>
                <a:gd name="connsiteX6" fmla="*/ 443411 w 822766"/>
                <a:gd name="connsiteY6" fmla="*/ 27941 h 3202149"/>
                <a:gd name="connsiteX7" fmla="*/ 554841 w 822766"/>
                <a:gd name="connsiteY7" fmla="*/ 165845 h 3202149"/>
                <a:gd name="connsiteX8" fmla="*/ 579090 w 822766"/>
                <a:gd name="connsiteY8" fmla="*/ 342620 h 3202149"/>
                <a:gd name="connsiteX9" fmla="*/ 609920 w 822766"/>
                <a:gd name="connsiteY9" fmla="*/ 390246 h 3202149"/>
                <a:gd name="connsiteX10" fmla="*/ 569935 w 822766"/>
                <a:gd name="connsiteY10" fmla="*/ 385263 h 3202149"/>
                <a:gd name="connsiteX11" fmla="*/ 577342 w 822766"/>
                <a:gd name="connsiteY11" fmla="*/ 423945 h 3202149"/>
                <a:gd name="connsiteX12" fmla="*/ 544462 w 822766"/>
                <a:gd name="connsiteY12" fmla="*/ 402594 h 3202149"/>
                <a:gd name="connsiteX13" fmla="*/ 590234 w 822766"/>
                <a:gd name="connsiteY13" fmla="*/ 458751 h 3202149"/>
                <a:gd name="connsiteX14" fmla="*/ 560059 w 822766"/>
                <a:gd name="connsiteY14" fmla="*/ 472503 h 3202149"/>
                <a:gd name="connsiteX15" fmla="*/ 621896 w 822766"/>
                <a:gd name="connsiteY15" fmla="*/ 513986 h 3202149"/>
                <a:gd name="connsiteX16" fmla="*/ 592156 w 822766"/>
                <a:gd name="connsiteY16" fmla="*/ 532583 h 3202149"/>
                <a:gd name="connsiteX17" fmla="*/ 734464 w 822766"/>
                <a:gd name="connsiteY17" fmla="*/ 596905 h 3202149"/>
                <a:gd name="connsiteX18" fmla="*/ 777528 w 822766"/>
                <a:gd name="connsiteY18" fmla="*/ 761720 h 3202149"/>
                <a:gd name="connsiteX19" fmla="*/ 817214 w 822766"/>
                <a:gd name="connsiteY19" fmla="*/ 920470 h 3202149"/>
                <a:gd name="connsiteX20" fmla="*/ 821778 w 822766"/>
                <a:gd name="connsiteY20" fmla="*/ 993472 h 3202149"/>
                <a:gd name="connsiteX21" fmla="*/ 812452 w 822766"/>
                <a:gd name="connsiteY21" fmla="*/ 1034770 h 3202149"/>
                <a:gd name="connsiteX22" fmla="*/ 806044 w 822766"/>
                <a:gd name="connsiteY22" fmla="*/ 1108836 h 3202149"/>
                <a:gd name="connsiteX23" fmla="*/ 677142 w 822766"/>
                <a:gd name="connsiteY23" fmla="*/ 1184787 h 3202149"/>
                <a:gd name="connsiteX24" fmla="*/ 707394 w 822766"/>
                <a:gd name="connsiteY24" fmla="*/ 1309288 h 3202149"/>
                <a:gd name="connsiteX25" fmla="*/ 689651 w 822766"/>
                <a:gd name="connsiteY25" fmla="*/ 1354717 h 3202149"/>
                <a:gd name="connsiteX26" fmla="*/ 705733 w 822766"/>
                <a:gd name="connsiteY26" fmla="*/ 1422264 h 3202149"/>
                <a:gd name="connsiteX27" fmla="*/ 703264 w 822766"/>
                <a:gd name="connsiteY27" fmla="*/ 1812374 h 3202149"/>
                <a:gd name="connsiteX28" fmla="*/ 665982 w 822766"/>
                <a:gd name="connsiteY28" fmla="*/ 2134408 h 3202149"/>
                <a:gd name="connsiteX29" fmla="*/ 633307 w 822766"/>
                <a:gd name="connsiteY29" fmla="*/ 2205776 h 3202149"/>
                <a:gd name="connsiteX30" fmla="*/ 567466 w 822766"/>
                <a:gd name="connsiteY30" fmla="*/ 2435397 h 3202149"/>
                <a:gd name="connsiteX31" fmla="*/ 442822 w 822766"/>
                <a:gd name="connsiteY31" fmla="*/ 2827099 h 3202149"/>
                <a:gd name="connsiteX32" fmla="*/ 627664 w 822766"/>
                <a:gd name="connsiteY32" fmla="*/ 3077614 h 3202149"/>
                <a:gd name="connsiteX33" fmla="*/ 383238 w 822766"/>
                <a:gd name="connsiteY33" fmla="*/ 3092494 h 3202149"/>
                <a:gd name="connsiteX34" fmla="*/ 339489 w 822766"/>
                <a:gd name="connsiteY34" fmla="*/ 3196088 h 3202149"/>
                <a:gd name="connsiteX35" fmla="*/ 227104 w 822766"/>
                <a:gd name="connsiteY35" fmla="*/ 3080083 h 3202149"/>
                <a:gd name="connsiteX36" fmla="*/ 253205 w 822766"/>
                <a:gd name="connsiteY36" fmla="*/ 2876741 h 3202149"/>
                <a:gd name="connsiteX37" fmla="*/ 148855 w 822766"/>
                <a:gd name="connsiteY37" fmla="*/ 2210489 h 3202149"/>
                <a:gd name="connsiteX38" fmla="*/ 98422 w 822766"/>
                <a:gd name="connsiteY38" fmla="*/ 2167825 h 3202149"/>
                <a:gd name="connsiteX39" fmla="*/ 90116 w 822766"/>
                <a:gd name="connsiteY39" fmla="*/ 2040350 h 3202149"/>
                <a:gd name="connsiteX40" fmla="*/ 82709 w 822766"/>
                <a:gd name="connsiteY40" fmla="*/ 1936649 h 3202149"/>
                <a:gd name="connsiteX41" fmla="*/ 53081 w 822766"/>
                <a:gd name="connsiteY41" fmla="*/ 1551478 h 3202149"/>
                <a:gd name="connsiteX42" fmla="*/ 76125 w 822766"/>
                <a:gd name="connsiteY42" fmla="*/ 1368768 h 3202149"/>
                <a:gd name="connsiteX43" fmla="*/ 68718 w 822766"/>
                <a:gd name="connsiteY43" fmla="*/ 1345724 h 3202149"/>
                <a:gd name="connsiteX44" fmla="*/ 76948 w 822766"/>
                <a:gd name="connsiteY44" fmla="*/ 1299634 h 3202149"/>
                <a:gd name="connsiteX45" fmla="*/ 106948 w 822766"/>
                <a:gd name="connsiteY45" fmla="*/ 1258624 h 3202149"/>
                <a:gd name="connsiteX46" fmla="*/ 131416 w 822766"/>
                <a:gd name="connsiteY46" fmla="*/ 1102735 h 3202149"/>
                <a:gd name="connsiteX47" fmla="*/ 13939 w 822766"/>
                <a:gd name="connsiteY47" fmla="*/ 866495 h 3202149"/>
                <a:gd name="connsiteX48" fmla="*/ 6252 w 822766"/>
                <a:gd name="connsiteY48" fmla="*/ 609144 h 3202149"/>
                <a:gd name="connsiteX49" fmla="*/ 109190 w 822766"/>
                <a:gd name="connsiteY49" fmla="*/ 533120 h 3202149"/>
                <a:gd name="connsiteX50" fmla="*/ 113953 w 822766"/>
                <a:gd name="connsiteY50" fmla="*/ 496608 h 3202149"/>
                <a:gd name="connsiteX51" fmla="*/ 176541 w 822766"/>
                <a:gd name="connsiteY51" fmla="*/ 488825 h 3202149"/>
                <a:gd name="connsiteX0" fmla="*/ 176541 w 822766"/>
                <a:gd name="connsiteY0" fmla="*/ 488825 h 3202149"/>
                <a:gd name="connsiteX1" fmla="*/ 163165 w 822766"/>
                <a:gd name="connsiteY1" fmla="*/ 420408 h 3202149"/>
                <a:gd name="connsiteX2" fmla="*/ 138417 w 822766"/>
                <a:gd name="connsiteY2" fmla="*/ 424680 h 3202149"/>
                <a:gd name="connsiteX3" fmla="*/ 173487 w 822766"/>
                <a:gd name="connsiteY3" fmla="*/ 328075 h 3202149"/>
                <a:gd name="connsiteX4" fmla="*/ 220524 w 822766"/>
                <a:gd name="connsiteY4" fmla="*/ 60916 h 3202149"/>
                <a:gd name="connsiteX5" fmla="*/ 312856 w 822766"/>
                <a:gd name="connsiteY5" fmla="*/ 18916 h 3202149"/>
                <a:gd name="connsiteX6" fmla="*/ 443411 w 822766"/>
                <a:gd name="connsiteY6" fmla="*/ 27941 h 3202149"/>
                <a:gd name="connsiteX7" fmla="*/ 554841 w 822766"/>
                <a:gd name="connsiteY7" fmla="*/ 165845 h 3202149"/>
                <a:gd name="connsiteX8" fmla="*/ 579090 w 822766"/>
                <a:gd name="connsiteY8" fmla="*/ 342620 h 3202149"/>
                <a:gd name="connsiteX9" fmla="*/ 609920 w 822766"/>
                <a:gd name="connsiteY9" fmla="*/ 390246 h 3202149"/>
                <a:gd name="connsiteX10" fmla="*/ 569935 w 822766"/>
                <a:gd name="connsiteY10" fmla="*/ 385263 h 3202149"/>
                <a:gd name="connsiteX11" fmla="*/ 577342 w 822766"/>
                <a:gd name="connsiteY11" fmla="*/ 423945 h 3202149"/>
                <a:gd name="connsiteX12" fmla="*/ 544462 w 822766"/>
                <a:gd name="connsiteY12" fmla="*/ 402594 h 3202149"/>
                <a:gd name="connsiteX13" fmla="*/ 590234 w 822766"/>
                <a:gd name="connsiteY13" fmla="*/ 458751 h 3202149"/>
                <a:gd name="connsiteX14" fmla="*/ 560059 w 822766"/>
                <a:gd name="connsiteY14" fmla="*/ 472503 h 3202149"/>
                <a:gd name="connsiteX15" fmla="*/ 621896 w 822766"/>
                <a:gd name="connsiteY15" fmla="*/ 513986 h 3202149"/>
                <a:gd name="connsiteX16" fmla="*/ 592156 w 822766"/>
                <a:gd name="connsiteY16" fmla="*/ 532583 h 3202149"/>
                <a:gd name="connsiteX17" fmla="*/ 734464 w 822766"/>
                <a:gd name="connsiteY17" fmla="*/ 596905 h 3202149"/>
                <a:gd name="connsiteX18" fmla="*/ 777528 w 822766"/>
                <a:gd name="connsiteY18" fmla="*/ 761720 h 3202149"/>
                <a:gd name="connsiteX19" fmla="*/ 817214 w 822766"/>
                <a:gd name="connsiteY19" fmla="*/ 920470 h 3202149"/>
                <a:gd name="connsiteX20" fmla="*/ 821778 w 822766"/>
                <a:gd name="connsiteY20" fmla="*/ 993472 h 3202149"/>
                <a:gd name="connsiteX21" fmla="*/ 812452 w 822766"/>
                <a:gd name="connsiteY21" fmla="*/ 1034770 h 3202149"/>
                <a:gd name="connsiteX22" fmla="*/ 806044 w 822766"/>
                <a:gd name="connsiteY22" fmla="*/ 1108836 h 3202149"/>
                <a:gd name="connsiteX23" fmla="*/ 677142 w 822766"/>
                <a:gd name="connsiteY23" fmla="*/ 1184787 h 3202149"/>
                <a:gd name="connsiteX24" fmla="*/ 707394 w 822766"/>
                <a:gd name="connsiteY24" fmla="*/ 1309288 h 3202149"/>
                <a:gd name="connsiteX25" fmla="*/ 689651 w 822766"/>
                <a:gd name="connsiteY25" fmla="*/ 1354717 h 3202149"/>
                <a:gd name="connsiteX26" fmla="*/ 705733 w 822766"/>
                <a:gd name="connsiteY26" fmla="*/ 1422264 h 3202149"/>
                <a:gd name="connsiteX27" fmla="*/ 703264 w 822766"/>
                <a:gd name="connsiteY27" fmla="*/ 1812374 h 3202149"/>
                <a:gd name="connsiteX28" fmla="*/ 665982 w 822766"/>
                <a:gd name="connsiteY28" fmla="*/ 2134408 h 3202149"/>
                <a:gd name="connsiteX29" fmla="*/ 633307 w 822766"/>
                <a:gd name="connsiteY29" fmla="*/ 2205776 h 3202149"/>
                <a:gd name="connsiteX30" fmla="*/ 567466 w 822766"/>
                <a:gd name="connsiteY30" fmla="*/ 2435397 h 3202149"/>
                <a:gd name="connsiteX31" fmla="*/ 442822 w 822766"/>
                <a:gd name="connsiteY31" fmla="*/ 2827099 h 3202149"/>
                <a:gd name="connsiteX32" fmla="*/ 627664 w 822766"/>
                <a:gd name="connsiteY32" fmla="*/ 3077614 h 3202149"/>
                <a:gd name="connsiteX33" fmla="*/ 383238 w 822766"/>
                <a:gd name="connsiteY33" fmla="*/ 3092494 h 3202149"/>
                <a:gd name="connsiteX34" fmla="*/ 339489 w 822766"/>
                <a:gd name="connsiteY34" fmla="*/ 3196088 h 3202149"/>
                <a:gd name="connsiteX35" fmla="*/ 227104 w 822766"/>
                <a:gd name="connsiteY35" fmla="*/ 3080083 h 3202149"/>
                <a:gd name="connsiteX36" fmla="*/ 253205 w 822766"/>
                <a:gd name="connsiteY36" fmla="*/ 2876741 h 3202149"/>
                <a:gd name="connsiteX37" fmla="*/ 148855 w 822766"/>
                <a:gd name="connsiteY37" fmla="*/ 2210489 h 3202149"/>
                <a:gd name="connsiteX38" fmla="*/ 98422 w 822766"/>
                <a:gd name="connsiteY38" fmla="*/ 2167825 h 3202149"/>
                <a:gd name="connsiteX39" fmla="*/ 90116 w 822766"/>
                <a:gd name="connsiteY39" fmla="*/ 2040350 h 3202149"/>
                <a:gd name="connsiteX40" fmla="*/ 82709 w 822766"/>
                <a:gd name="connsiteY40" fmla="*/ 1936649 h 3202149"/>
                <a:gd name="connsiteX41" fmla="*/ 53081 w 822766"/>
                <a:gd name="connsiteY41" fmla="*/ 1551478 h 3202149"/>
                <a:gd name="connsiteX42" fmla="*/ 76125 w 822766"/>
                <a:gd name="connsiteY42" fmla="*/ 1368768 h 3202149"/>
                <a:gd name="connsiteX43" fmla="*/ 68718 w 822766"/>
                <a:gd name="connsiteY43" fmla="*/ 1345724 h 3202149"/>
                <a:gd name="connsiteX44" fmla="*/ 76948 w 822766"/>
                <a:gd name="connsiteY44" fmla="*/ 1299634 h 3202149"/>
                <a:gd name="connsiteX45" fmla="*/ 106948 w 822766"/>
                <a:gd name="connsiteY45" fmla="*/ 1258624 h 3202149"/>
                <a:gd name="connsiteX46" fmla="*/ 131416 w 822766"/>
                <a:gd name="connsiteY46" fmla="*/ 1102735 h 3202149"/>
                <a:gd name="connsiteX47" fmla="*/ 13939 w 822766"/>
                <a:gd name="connsiteY47" fmla="*/ 866495 h 3202149"/>
                <a:gd name="connsiteX48" fmla="*/ 6252 w 822766"/>
                <a:gd name="connsiteY48" fmla="*/ 609144 h 3202149"/>
                <a:gd name="connsiteX49" fmla="*/ 109190 w 822766"/>
                <a:gd name="connsiteY49" fmla="*/ 533120 h 3202149"/>
                <a:gd name="connsiteX50" fmla="*/ 113953 w 822766"/>
                <a:gd name="connsiteY50" fmla="*/ 496608 h 3202149"/>
                <a:gd name="connsiteX51" fmla="*/ 176541 w 822766"/>
                <a:gd name="connsiteY51" fmla="*/ 488825 h 3202149"/>
                <a:gd name="connsiteX0" fmla="*/ 176541 w 822766"/>
                <a:gd name="connsiteY0" fmla="*/ 488825 h 3202149"/>
                <a:gd name="connsiteX1" fmla="*/ 163165 w 822766"/>
                <a:gd name="connsiteY1" fmla="*/ 420408 h 3202149"/>
                <a:gd name="connsiteX2" fmla="*/ 138417 w 822766"/>
                <a:gd name="connsiteY2" fmla="*/ 424680 h 3202149"/>
                <a:gd name="connsiteX3" fmla="*/ 173487 w 822766"/>
                <a:gd name="connsiteY3" fmla="*/ 328075 h 3202149"/>
                <a:gd name="connsiteX4" fmla="*/ 220524 w 822766"/>
                <a:gd name="connsiteY4" fmla="*/ 60916 h 3202149"/>
                <a:gd name="connsiteX5" fmla="*/ 312856 w 822766"/>
                <a:gd name="connsiteY5" fmla="*/ 18916 h 3202149"/>
                <a:gd name="connsiteX6" fmla="*/ 443411 w 822766"/>
                <a:gd name="connsiteY6" fmla="*/ 27941 h 3202149"/>
                <a:gd name="connsiteX7" fmla="*/ 554841 w 822766"/>
                <a:gd name="connsiteY7" fmla="*/ 165845 h 3202149"/>
                <a:gd name="connsiteX8" fmla="*/ 579090 w 822766"/>
                <a:gd name="connsiteY8" fmla="*/ 342620 h 3202149"/>
                <a:gd name="connsiteX9" fmla="*/ 609920 w 822766"/>
                <a:gd name="connsiteY9" fmla="*/ 390246 h 3202149"/>
                <a:gd name="connsiteX10" fmla="*/ 569935 w 822766"/>
                <a:gd name="connsiteY10" fmla="*/ 385263 h 3202149"/>
                <a:gd name="connsiteX11" fmla="*/ 577342 w 822766"/>
                <a:gd name="connsiteY11" fmla="*/ 423945 h 3202149"/>
                <a:gd name="connsiteX12" fmla="*/ 544462 w 822766"/>
                <a:gd name="connsiteY12" fmla="*/ 402594 h 3202149"/>
                <a:gd name="connsiteX13" fmla="*/ 590234 w 822766"/>
                <a:gd name="connsiteY13" fmla="*/ 458751 h 3202149"/>
                <a:gd name="connsiteX14" fmla="*/ 560059 w 822766"/>
                <a:gd name="connsiteY14" fmla="*/ 472503 h 3202149"/>
                <a:gd name="connsiteX15" fmla="*/ 621896 w 822766"/>
                <a:gd name="connsiteY15" fmla="*/ 513986 h 3202149"/>
                <a:gd name="connsiteX16" fmla="*/ 592156 w 822766"/>
                <a:gd name="connsiteY16" fmla="*/ 532583 h 3202149"/>
                <a:gd name="connsiteX17" fmla="*/ 734464 w 822766"/>
                <a:gd name="connsiteY17" fmla="*/ 596905 h 3202149"/>
                <a:gd name="connsiteX18" fmla="*/ 777528 w 822766"/>
                <a:gd name="connsiteY18" fmla="*/ 761720 h 3202149"/>
                <a:gd name="connsiteX19" fmla="*/ 817214 w 822766"/>
                <a:gd name="connsiteY19" fmla="*/ 920470 h 3202149"/>
                <a:gd name="connsiteX20" fmla="*/ 821778 w 822766"/>
                <a:gd name="connsiteY20" fmla="*/ 993472 h 3202149"/>
                <a:gd name="connsiteX21" fmla="*/ 812452 w 822766"/>
                <a:gd name="connsiteY21" fmla="*/ 1034770 h 3202149"/>
                <a:gd name="connsiteX22" fmla="*/ 806044 w 822766"/>
                <a:gd name="connsiteY22" fmla="*/ 1108836 h 3202149"/>
                <a:gd name="connsiteX23" fmla="*/ 677142 w 822766"/>
                <a:gd name="connsiteY23" fmla="*/ 1184787 h 3202149"/>
                <a:gd name="connsiteX24" fmla="*/ 707394 w 822766"/>
                <a:gd name="connsiteY24" fmla="*/ 1309288 h 3202149"/>
                <a:gd name="connsiteX25" fmla="*/ 689651 w 822766"/>
                <a:gd name="connsiteY25" fmla="*/ 1354717 h 3202149"/>
                <a:gd name="connsiteX26" fmla="*/ 705733 w 822766"/>
                <a:gd name="connsiteY26" fmla="*/ 1422264 h 3202149"/>
                <a:gd name="connsiteX27" fmla="*/ 703264 w 822766"/>
                <a:gd name="connsiteY27" fmla="*/ 1812374 h 3202149"/>
                <a:gd name="connsiteX28" fmla="*/ 665982 w 822766"/>
                <a:gd name="connsiteY28" fmla="*/ 2134408 h 3202149"/>
                <a:gd name="connsiteX29" fmla="*/ 633307 w 822766"/>
                <a:gd name="connsiteY29" fmla="*/ 2205776 h 3202149"/>
                <a:gd name="connsiteX30" fmla="*/ 567466 w 822766"/>
                <a:gd name="connsiteY30" fmla="*/ 2435397 h 3202149"/>
                <a:gd name="connsiteX31" fmla="*/ 442822 w 822766"/>
                <a:gd name="connsiteY31" fmla="*/ 2827099 h 3202149"/>
                <a:gd name="connsiteX32" fmla="*/ 627664 w 822766"/>
                <a:gd name="connsiteY32" fmla="*/ 3077614 h 3202149"/>
                <a:gd name="connsiteX33" fmla="*/ 383238 w 822766"/>
                <a:gd name="connsiteY33" fmla="*/ 3092494 h 3202149"/>
                <a:gd name="connsiteX34" fmla="*/ 339489 w 822766"/>
                <a:gd name="connsiteY34" fmla="*/ 3196088 h 3202149"/>
                <a:gd name="connsiteX35" fmla="*/ 227104 w 822766"/>
                <a:gd name="connsiteY35" fmla="*/ 3080083 h 3202149"/>
                <a:gd name="connsiteX36" fmla="*/ 253205 w 822766"/>
                <a:gd name="connsiteY36" fmla="*/ 2876741 h 3202149"/>
                <a:gd name="connsiteX37" fmla="*/ 148855 w 822766"/>
                <a:gd name="connsiteY37" fmla="*/ 2210489 h 3202149"/>
                <a:gd name="connsiteX38" fmla="*/ 98422 w 822766"/>
                <a:gd name="connsiteY38" fmla="*/ 2167825 h 3202149"/>
                <a:gd name="connsiteX39" fmla="*/ 90116 w 822766"/>
                <a:gd name="connsiteY39" fmla="*/ 2040350 h 3202149"/>
                <a:gd name="connsiteX40" fmla="*/ 82709 w 822766"/>
                <a:gd name="connsiteY40" fmla="*/ 1936649 h 3202149"/>
                <a:gd name="connsiteX41" fmla="*/ 53081 w 822766"/>
                <a:gd name="connsiteY41" fmla="*/ 1551478 h 3202149"/>
                <a:gd name="connsiteX42" fmla="*/ 76125 w 822766"/>
                <a:gd name="connsiteY42" fmla="*/ 1368768 h 3202149"/>
                <a:gd name="connsiteX43" fmla="*/ 68718 w 822766"/>
                <a:gd name="connsiteY43" fmla="*/ 1345724 h 3202149"/>
                <a:gd name="connsiteX44" fmla="*/ 76948 w 822766"/>
                <a:gd name="connsiteY44" fmla="*/ 1299634 h 3202149"/>
                <a:gd name="connsiteX45" fmla="*/ 106948 w 822766"/>
                <a:gd name="connsiteY45" fmla="*/ 1258624 h 3202149"/>
                <a:gd name="connsiteX46" fmla="*/ 131416 w 822766"/>
                <a:gd name="connsiteY46" fmla="*/ 1102735 h 3202149"/>
                <a:gd name="connsiteX47" fmla="*/ 13939 w 822766"/>
                <a:gd name="connsiteY47" fmla="*/ 866495 h 3202149"/>
                <a:gd name="connsiteX48" fmla="*/ 6252 w 822766"/>
                <a:gd name="connsiteY48" fmla="*/ 609144 h 3202149"/>
                <a:gd name="connsiteX49" fmla="*/ 109190 w 822766"/>
                <a:gd name="connsiteY49" fmla="*/ 533120 h 3202149"/>
                <a:gd name="connsiteX50" fmla="*/ 113953 w 822766"/>
                <a:gd name="connsiteY50" fmla="*/ 496608 h 3202149"/>
                <a:gd name="connsiteX51" fmla="*/ 176541 w 822766"/>
                <a:gd name="connsiteY51" fmla="*/ 488825 h 3202149"/>
                <a:gd name="connsiteX0" fmla="*/ 176541 w 822766"/>
                <a:gd name="connsiteY0" fmla="*/ 488825 h 3202149"/>
                <a:gd name="connsiteX1" fmla="*/ 163165 w 822766"/>
                <a:gd name="connsiteY1" fmla="*/ 420408 h 3202149"/>
                <a:gd name="connsiteX2" fmla="*/ 138417 w 822766"/>
                <a:gd name="connsiteY2" fmla="*/ 424680 h 3202149"/>
                <a:gd name="connsiteX3" fmla="*/ 173487 w 822766"/>
                <a:gd name="connsiteY3" fmla="*/ 328075 h 3202149"/>
                <a:gd name="connsiteX4" fmla="*/ 220524 w 822766"/>
                <a:gd name="connsiteY4" fmla="*/ 60916 h 3202149"/>
                <a:gd name="connsiteX5" fmla="*/ 312856 w 822766"/>
                <a:gd name="connsiteY5" fmla="*/ 18916 h 3202149"/>
                <a:gd name="connsiteX6" fmla="*/ 443411 w 822766"/>
                <a:gd name="connsiteY6" fmla="*/ 27941 h 3202149"/>
                <a:gd name="connsiteX7" fmla="*/ 554841 w 822766"/>
                <a:gd name="connsiteY7" fmla="*/ 165845 h 3202149"/>
                <a:gd name="connsiteX8" fmla="*/ 579090 w 822766"/>
                <a:gd name="connsiteY8" fmla="*/ 342620 h 3202149"/>
                <a:gd name="connsiteX9" fmla="*/ 609920 w 822766"/>
                <a:gd name="connsiteY9" fmla="*/ 390246 h 3202149"/>
                <a:gd name="connsiteX10" fmla="*/ 569935 w 822766"/>
                <a:gd name="connsiteY10" fmla="*/ 385263 h 3202149"/>
                <a:gd name="connsiteX11" fmla="*/ 577342 w 822766"/>
                <a:gd name="connsiteY11" fmla="*/ 423945 h 3202149"/>
                <a:gd name="connsiteX12" fmla="*/ 544462 w 822766"/>
                <a:gd name="connsiteY12" fmla="*/ 402594 h 3202149"/>
                <a:gd name="connsiteX13" fmla="*/ 590234 w 822766"/>
                <a:gd name="connsiteY13" fmla="*/ 458751 h 3202149"/>
                <a:gd name="connsiteX14" fmla="*/ 560059 w 822766"/>
                <a:gd name="connsiteY14" fmla="*/ 472503 h 3202149"/>
                <a:gd name="connsiteX15" fmla="*/ 621896 w 822766"/>
                <a:gd name="connsiteY15" fmla="*/ 513986 h 3202149"/>
                <a:gd name="connsiteX16" fmla="*/ 592156 w 822766"/>
                <a:gd name="connsiteY16" fmla="*/ 532583 h 3202149"/>
                <a:gd name="connsiteX17" fmla="*/ 734464 w 822766"/>
                <a:gd name="connsiteY17" fmla="*/ 596905 h 3202149"/>
                <a:gd name="connsiteX18" fmla="*/ 777528 w 822766"/>
                <a:gd name="connsiteY18" fmla="*/ 761720 h 3202149"/>
                <a:gd name="connsiteX19" fmla="*/ 817214 w 822766"/>
                <a:gd name="connsiteY19" fmla="*/ 920470 h 3202149"/>
                <a:gd name="connsiteX20" fmla="*/ 821778 w 822766"/>
                <a:gd name="connsiteY20" fmla="*/ 993472 h 3202149"/>
                <a:gd name="connsiteX21" fmla="*/ 812452 w 822766"/>
                <a:gd name="connsiteY21" fmla="*/ 1034770 h 3202149"/>
                <a:gd name="connsiteX22" fmla="*/ 806044 w 822766"/>
                <a:gd name="connsiteY22" fmla="*/ 1108836 h 3202149"/>
                <a:gd name="connsiteX23" fmla="*/ 677142 w 822766"/>
                <a:gd name="connsiteY23" fmla="*/ 1184787 h 3202149"/>
                <a:gd name="connsiteX24" fmla="*/ 707394 w 822766"/>
                <a:gd name="connsiteY24" fmla="*/ 1309288 h 3202149"/>
                <a:gd name="connsiteX25" fmla="*/ 689651 w 822766"/>
                <a:gd name="connsiteY25" fmla="*/ 1354717 h 3202149"/>
                <a:gd name="connsiteX26" fmla="*/ 705733 w 822766"/>
                <a:gd name="connsiteY26" fmla="*/ 1422264 h 3202149"/>
                <a:gd name="connsiteX27" fmla="*/ 703264 w 822766"/>
                <a:gd name="connsiteY27" fmla="*/ 1812374 h 3202149"/>
                <a:gd name="connsiteX28" fmla="*/ 665982 w 822766"/>
                <a:gd name="connsiteY28" fmla="*/ 2134408 h 3202149"/>
                <a:gd name="connsiteX29" fmla="*/ 633307 w 822766"/>
                <a:gd name="connsiteY29" fmla="*/ 2205776 h 3202149"/>
                <a:gd name="connsiteX30" fmla="*/ 567466 w 822766"/>
                <a:gd name="connsiteY30" fmla="*/ 2435397 h 3202149"/>
                <a:gd name="connsiteX31" fmla="*/ 442822 w 822766"/>
                <a:gd name="connsiteY31" fmla="*/ 2827099 h 3202149"/>
                <a:gd name="connsiteX32" fmla="*/ 508209 w 822766"/>
                <a:gd name="connsiteY32" fmla="*/ 3011509 h 3202149"/>
                <a:gd name="connsiteX33" fmla="*/ 627664 w 822766"/>
                <a:gd name="connsiteY33" fmla="*/ 3077614 h 3202149"/>
                <a:gd name="connsiteX34" fmla="*/ 383238 w 822766"/>
                <a:gd name="connsiteY34" fmla="*/ 3092494 h 3202149"/>
                <a:gd name="connsiteX35" fmla="*/ 339489 w 822766"/>
                <a:gd name="connsiteY35" fmla="*/ 3196088 h 3202149"/>
                <a:gd name="connsiteX36" fmla="*/ 227104 w 822766"/>
                <a:gd name="connsiteY36" fmla="*/ 3080083 h 3202149"/>
                <a:gd name="connsiteX37" fmla="*/ 253205 w 822766"/>
                <a:gd name="connsiteY37" fmla="*/ 2876741 h 3202149"/>
                <a:gd name="connsiteX38" fmla="*/ 148855 w 822766"/>
                <a:gd name="connsiteY38" fmla="*/ 2210489 h 3202149"/>
                <a:gd name="connsiteX39" fmla="*/ 98422 w 822766"/>
                <a:gd name="connsiteY39" fmla="*/ 2167825 h 3202149"/>
                <a:gd name="connsiteX40" fmla="*/ 90116 w 822766"/>
                <a:gd name="connsiteY40" fmla="*/ 2040350 h 3202149"/>
                <a:gd name="connsiteX41" fmla="*/ 82709 w 822766"/>
                <a:gd name="connsiteY41" fmla="*/ 1936649 h 3202149"/>
                <a:gd name="connsiteX42" fmla="*/ 53081 w 822766"/>
                <a:gd name="connsiteY42" fmla="*/ 1551478 h 3202149"/>
                <a:gd name="connsiteX43" fmla="*/ 76125 w 822766"/>
                <a:gd name="connsiteY43" fmla="*/ 1368768 h 3202149"/>
                <a:gd name="connsiteX44" fmla="*/ 68718 w 822766"/>
                <a:gd name="connsiteY44" fmla="*/ 1345724 h 3202149"/>
                <a:gd name="connsiteX45" fmla="*/ 76948 w 822766"/>
                <a:gd name="connsiteY45" fmla="*/ 1299634 h 3202149"/>
                <a:gd name="connsiteX46" fmla="*/ 106948 w 822766"/>
                <a:gd name="connsiteY46" fmla="*/ 1258624 h 3202149"/>
                <a:gd name="connsiteX47" fmla="*/ 131416 w 822766"/>
                <a:gd name="connsiteY47" fmla="*/ 1102735 h 3202149"/>
                <a:gd name="connsiteX48" fmla="*/ 13939 w 822766"/>
                <a:gd name="connsiteY48" fmla="*/ 866495 h 3202149"/>
                <a:gd name="connsiteX49" fmla="*/ 6252 w 822766"/>
                <a:gd name="connsiteY49" fmla="*/ 609144 h 3202149"/>
                <a:gd name="connsiteX50" fmla="*/ 109190 w 822766"/>
                <a:gd name="connsiteY50" fmla="*/ 533120 h 3202149"/>
                <a:gd name="connsiteX51" fmla="*/ 113953 w 822766"/>
                <a:gd name="connsiteY51" fmla="*/ 496608 h 3202149"/>
                <a:gd name="connsiteX52" fmla="*/ 176541 w 822766"/>
                <a:gd name="connsiteY52" fmla="*/ 488825 h 3202149"/>
                <a:gd name="connsiteX0" fmla="*/ 176541 w 822766"/>
                <a:gd name="connsiteY0" fmla="*/ 488825 h 3202149"/>
                <a:gd name="connsiteX1" fmla="*/ 163165 w 822766"/>
                <a:gd name="connsiteY1" fmla="*/ 420408 h 3202149"/>
                <a:gd name="connsiteX2" fmla="*/ 138417 w 822766"/>
                <a:gd name="connsiteY2" fmla="*/ 424680 h 3202149"/>
                <a:gd name="connsiteX3" fmla="*/ 173487 w 822766"/>
                <a:gd name="connsiteY3" fmla="*/ 328075 h 3202149"/>
                <a:gd name="connsiteX4" fmla="*/ 220524 w 822766"/>
                <a:gd name="connsiteY4" fmla="*/ 60916 h 3202149"/>
                <a:gd name="connsiteX5" fmla="*/ 312856 w 822766"/>
                <a:gd name="connsiteY5" fmla="*/ 18916 h 3202149"/>
                <a:gd name="connsiteX6" fmla="*/ 443411 w 822766"/>
                <a:gd name="connsiteY6" fmla="*/ 27941 h 3202149"/>
                <a:gd name="connsiteX7" fmla="*/ 554841 w 822766"/>
                <a:gd name="connsiteY7" fmla="*/ 165845 h 3202149"/>
                <a:gd name="connsiteX8" fmla="*/ 579090 w 822766"/>
                <a:gd name="connsiteY8" fmla="*/ 342620 h 3202149"/>
                <a:gd name="connsiteX9" fmla="*/ 609920 w 822766"/>
                <a:gd name="connsiteY9" fmla="*/ 390246 h 3202149"/>
                <a:gd name="connsiteX10" fmla="*/ 569935 w 822766"/>
                <a:gd name="connsiteY10" fmla="*/ 385263 h 3202149"/>
                <a:gd name="connsiteX11" fmla="*/ 577342 w 822766"/>
                <a:gd name="connsiteY11" fmla="*/ 423945 h 3202149"/>
                <a:gd name="connsiteX12" fmla="*/ 544462 w 822766"/>
                <a:gd name="connsiteY12" fmla="*/ 402594 h 3202149"/>
                <a:gd name="connsiteX13" fmla="*/ 590234 w 822766"/>
                <a:gd name="connsiteY13" fmla="*/ 458751 h 3202149"/>
                <a:gd name="connsiteX14" fmla="*/ 560059 w 822766"/>
                <a:gd name="connsiteY14" fmla="*/ 472503 h 3202149"/>
                <a:gd name="connsiteX15" fmla="*/ 621896 w 822766"/>
                <a:gd name="connsiteY15" fmla="*/ 513986 h 3202149"/>
                <a:gd name="connsiteX16" fmla="*/ 592156 w 822766"/>
                <a:gd name="connsiteY16" fmla="*/ 532583 h 3202149"/>
                <a:gd name="connsiteX17" fmla="*/ 734464 w 822766"/>
                <a:gd name="connsiteY17" fmla="*/ 596905 h 3202149"/>
                <a:gd name="connsiteX18" fmla="*/ 777528 w 822766"/>
                <a:gd name="connsiteY18" fmla="*/ 761720 h 3202149"/>
                <a:gd name="connsiteX19" fmla="*/ 817214 w 822766"/>
                <a:gd name="connsiteY19" fmla="*/ 920470 h 3202149"/>
                <a:gd name="connsiteX20" fmla="*/ 821778 w 822766"/>
                <a:gd name="connsiteY20" fmla="*/ 993472 h 3202149"/>
                <a:gd name="connsiteX21" fmla="*/ 812452 w 822766"/>
                <a:gd name="connsiteY21" fmla="*/ 1034770 h 3202149"/>
                <a:gd name="connsiteX22" fmla="*/ 806044 w 822766"/>
                <a:gd name="connsiteY22" fmla="*/ 1108836 h 3202149"/>
                <a:gd name="connsiteX23" fmla="*/ 677142 w 822766"/>
                <a:gd name="connsiteY23" fmla="*/ 1184787 h 3202149"/>
                <a:gd name="connsiteX24" fmla="*/ 707394 w 822766"/>
                <a:gd name="connsiteY24" fmla="*/ 1309288 h 3202149"/>
                <a:gd name="connsiteX25" fmla="*/ 689651 w 822766"/>
                <a:gd name="connsiteY25" fmla="*/ 1354717 h 3202149"/>
                <a:gd name="connsiteX26" fmla="*/ 705733 w 822766"/>
                <a:gd name="connsiteY26" fmla="*/ 1422264 h 3202149"/>
                <a:gd name="connsiteX27" fmla="*/ 703264 w 822766"/>
                <a:gd name="connsiteY27" fmla="*/ 1812374 h 3202149"/>
                <a:gd name="connsiteX28" fmla="*/ 665982 w 822766"/>
                <a:gd name="connsiteY28" fmla="*/ 2134408 h 3202149"/>
                <a:gd name="connsiteX29" fmla="*/ 633307 w 822766"/>
                <a:gd name="connsiteY29" fmla="*/ 2205776 h 3202149"/>
                <a:gd name="connsiteX30" fmla="*/ 567466 w 822766"/>
                <a:gd name="connsiteY30" fmla="*/ 2435397 h 3202149"/>
                <a:gd name="connsiteX31" fmla="*/ 442822 w 822766"/>
                <a:gd name="connsiteY31" fmla="*/ 2827099 h 3202149"/>
                <a:gd name="connsiteX32" fmla="*/ 508209 w 822766"/>
                <a:gd name="connsiteY32" fmla="*/ 3011509 h 3202149"/>
                <a:gd name="connsiteX33" fmla="*/ 627664 w 822766"/>
                <a:gd name="connsiteY33" fmla="*/ 3077614 h 3202149"/>
                <a:gd name="connsiteX34" fmla="*/ 383238 w 822766"/>
                <a:gd name="connsiteY34" fmla="*/ 3092494 h 3202149"/>
                <a:gd name="connsiteX35" fmla="*/ 339489 w 822766"/>
                <a:gd name="connsiteY35" fmla="*/ 3196088 h 3202149"/>
                <a:gd name="connsiteX36" fmla="*/ 227104 w 822766"/>
                <a:gd name="connsiteY36" fmla="*/ 3080083 h 3202149"/>
                <a:gd name="connsiteX37" fmla="*/ 253205 w 822766"/>
                <a:gd name="connsiteY37" fmla="*/ 2876741 h 3202149"/>
                <a:gd name="connsiteX38" fmla="*/ 148855 w 822766"/>
                <a:gd name="connsiteY38" fmla="*/ 2210489 h 3202149"/>
                <a:gd name="connsiteX39" fmla="*/ 98422 w 822766"/>
                <a:gd name="connsiteY39" fmla="*/ 2167825 h 3202149"/>
                <a:gd name="connsiteX40" fmla="*/ 90116 w 822766"/>
                <a:gd name="connsiteY40" fmla="*/ 2040350 h 3202149"/>
                <a:gd name="connsiteX41" fmla="*/ 82709 w 822766"/>
                <a:gd name="connsiteY41" fmla="*/ 1936649 h 3202149"/>
                <a:gd name="connsiteX42" fmla="*/ 53081 w 822766"/>
                <a:gd name="connsiteY42" fmla="*/ 1551478 h 3202149"/>
                <a:gd name="connsiteX43" fmla="*/ 76125 w 822766"/>
                <a:gd name="connsiteY43" fmla="*/ 1368768 h 3202149"/>
                <a:gd name="connsiteX44" fmla="*/ 68718 w 822766"/>
                <a:gd name="connsiteY44" fmla="*/ 1345724 h 3202149"/>
                <a:gd name="connsiteX45" fmla="*/ 76948 w 822766"/>
                <a:gd name="connsiteY45" fmla="*/ 1299634 h 3202149"/>
                <a:gd name="connsiteX46" fmla="*/ 106948 w 822766"/>
                <a:gd name="connsiteY46" fmla="*/ 1258624 h 3202149"/>
                <a:gd name="connsiteX47" fmla="*/ 131416 w 822766"/>
                <a:gd name="connsiteY47" fmla="*/ 1102735 h 3202149"/>
                <a:gd name="connsiteX48" fmla="*/ 13939 w 822766"/>
                <a:gd name="connsiteY48" fmla="*/ 866495 h 3202149"/>
                <a:gd name="connsiteX49" fmla="*/ 6252 w 822766"/>
                <a:gd name="connsiteY49" fmla="*/ 609144 h 3202149"/>
                <a:gd name="connsiteX50" fmla="*/ 109190 w 822766"/>
                <a:gd name="connsiteY50" fmla="*/ 533120 h 3202149"/>
                <a:gd name="connsiteX51" fmla="*/ 113953 w 822766"/>
                <a:gd name="connsiteY51" fmla="*/ 496608 h 3202149"/>
                <a:gd name="connsiteX52" fmla="*/ 176541 w 822766"/>
                <a:gd name="connsiteY52" fmla="*/ 488825 h 3202149"/>
                <a:gd name="connsiteX0" fmla="*/ 176541 w 822766"/>
                <a:gd name="connsiteY0" fmla="*/ 488825 h 3202149"/>
                <a:gd name="connsiteX1" fmla="*/ 163165 w 822766"/>
                <a:gd name="connsiteY1" fmla="*/ 420408 h 3202149"/>
                <a:gd name="connsiteX2" fmla="*/ 138417 w 822766"/>
                <a:gd name="connsiteY2" fmla="*/ 424680 h 3202149"/>
                <a:gd name="connsiteX3" fmla="*/ 173487 w 822766"/>
                <a:gd name="connsiteY3" fmla="*/ 328075 h 3202149"/>
                <a:gd name="connsiteX4" fmla="*/ 220524 w 822766"/>
                <a:gd name="connsiteY4" fmla="*/ 60916 h 3202149"/>
                <a:gd name="connsiteX5" fmla="*/ 312856 w 822766"/>
                <a:gd name="connsiteY5" fmla="*/ 18916 h 3202149"/>
                <a:gd name="connsiteX6" fmla="*/ 443411 w 822766"/>
                <a:gd name="connsiteY6" fmla="*/ 27941 h 3202149"/>
                <a:gd name="connsiteX7" fmla="*/ 554841 w 822766"/>
                <a:gd name="connsiteY7" fmla="*/ 165845 h 3202149"/>
                <a:gd name="connsiteX8" fmla="*/ 579090 w 822766"/>
                <a:gd name="connsiteY8" fmla="*/ 342620 h 3202149"/>
                <a:gd name="connsiteX9" fmla="*/ 609920 w 822766"/>
                <a:gd name="connsiteY9" fmla="*/ 390246 h 3202149"/>
                <a:gd name="connsiteX10" fmla="*/ 569935 w 822766"/>
                <a:gd name="connsiteY10" fmla="*/ 385263 h 3202149"/>
                <a:gd name="connsiteX11" fmla="*/ 577342 w 822766"/>
                <a:gd name="connsiteY11" fmla="*/ 423945 h 3202149"/>
                <a:gd name="connsiteX12" fmla="*/ 544462 w 822766"/>
                <a:gd name="connsiteY12" fmla="*/ 402594 h 3202149"/>
                <a:gd name="connsiteX13" fmla="*/ 590234 w 822766"/>
                <a:gd name="connsiteY13" fmla="*/ 458751 h 3202149"/>
                <a:gd name="connsiteX14" fmla="*/ 560059 w 822766"/>
                <a:gd name="connsiteY14" fmla="*/ 472503 h 3202149"/>
                <a:gd name="connsiteX15" fmla="*/ 621896 w 822766"/>
                <a:gd name="connsiteY15" fmla="*/ 513986 h 3202149"/>
                <a:gd name="connsiteX16" fmla="*/ 592156 w 822766"/>
                <a:gd name="connsiteY16" fmla="*/ 532583 h 3202149"/>
                <a:gd name="connsiteX17" fmla="*/ 734464 w 822766"/>
                <a:gd name="connsiteY17" fmla="*/ 596905 h 3202149"/>
                <a:gd name="connsiteX18" fmla="*/ 777528 w 822766"/>
                <a:gd name="connsiteY18" fmla="*/ 761720 h 3202149"/>
                <a:gd name="connsiteX19" fmla="*/ 817214 w 822766"/>
                <a:gd name="connsiteY19" fmla="*/ 920470 h 3202149"/>
                <a:gd name="connsiteX20" fmla="*/ 821778 w 822766"/>
                <a:gd name="connsiteY20" fmla="*/ 993472 h 3202149"/>
                <a:gd name="connsiteX21" fmla="*/ 812452 w 822766"/>
                <a:gd name="connsiteY21" fmla="*/ 1034770 h 3202149"/>
                <a:gd name="connsiteX22" fmla="*/ 806044 w 822766"/>
                <a:gd name="connsiteY22" fmla="*/ 1108836 h 3202149"/>
                <a:gd name="connsiteX23" fmla="*/ 677142 w 822766"/>
                <a:gd name="connsiteY23" fmla="*/ 1184787 h 3202149"/>
                <a:gd name="connsiteX24" fmla="*/ 707394 w 822766"/>
                <a:gd name="connsiteY24" fmla="*/ 1309288 h 3202149"/>
                <a:gd name="connsiteX25" fmla="*/ 689651 w 822766"/>
                <a:gd name="connsiteY25" fmla="*/ 1354717 h 3202149"/>
                <a:gd name="connsiteX26" fmla="*/ 705733 w 822766"/>
                <a:gd name="connsiteY26" fmla="*/ 1422264 h 3202149"/>
                <a:gd name="connsiteX27" fmla="*/ 703264 w 822766"/>
                <a:gd name="connsiteY27" fmla="*/ 1812374 h 3202149"/>
                <a:gd name="connsiteX28" fmla="*/ 665982 w 822766"/>
                <a:gd name="connsiteY28" fmla="*/ 2134408 h 3202149"/>
                <a:gd name="connsiteX29" fmla="*/ 633307 w 822766"/>
                <a:gd name="connsiteY29" fmla="*/ 2205776 h 3202149"/>
                <a:gd name="connsiteX30" fmla="*/ 567466 w 822766"/>
                <a:gd name="connsiteY30" fmla="*/ 2435397 h 3202149"/>
                <a:gd name="connsiteX31" fmla="*/ 442822 w 822766"/>
                <a:gd name="connsiteY31" fmla="*/ 2827099 h 3202149"/>
                <a:gd name="connsiteX32" fmla="*/ 469527 w 822766"/>
                <a:gd name="connsiteY32" fmla="*/ 2903693 h 3202149"/>
                <a:gd name="connsiteX33" fmla="*/ 508209 w 822766"/>
                <a:gd name="connsiteY33" fmla="*/ 3011509 h 3202149"/>
                <a:gd name="connsiteX34" fmla="*/ 627664 w 822766"/>
                <a:gd name="connsiteY34" fmla="*/ 3077614 h 3202149"/>
                <a:gd name="connsiteX35" fmla="*/ 383238 w 822766"/>
                <a:gd name="connsiteY35" fmla="*/ 3092494 h 3202149"/>
                <a:gd name="connsiteX36" fmla="*/ 339489 w 822766"/>
                <a:gd name="connsiteY36" fmla="*/ 3196088 h 3202149"/>
                <a:gd name="connsiteX37" fmla="*/ 227104 w 822766"/>
                <a:gd name="connsiteY37" fmla="*/ 3080083 h 3202149"/>
                <a:gd name="connsiteX38" fmla="*/ 253205 w 822766"/>
                <a:gd name="connsiteY38" fmla="*/ 2876741 h 3202149"/>
                <a:gd name="connsiteX39" fmla="*/ 148855 w 822766"/>
                <a:gd name="connsiteY39" fmla="*/ 2210489 h 3202149"/>
                <a:gd name="connsiteX40" fmla="*/ 98422 w 822766"/>
                <a:gd name="connsiteY40" fmla="*/ 2167825 h 3202149"/>
                <a:gd name="connsiteX41" fmla="*/ 90116 w 822766"/>
                <a:gd name="connsiteY41" fmla="*/ 2040350 h 3202149"/>
                <a:gd name="connsiteX42" fmla="*/ 82709 w 822766"/>
                <a:gd name="connsiteY42" fmla="*/ 1936649 h 3202149"/>
                <a:gd name="connsiteX43" fmla="*/ 53081 w 822766"/>
                <a:gd name="connsiteY43" fmla="*/ 1551478 h 3202149"/>
                <a:gd name="connsiteX44" fmla="*/ 76125 w 822766"/>
                <a:gd name="connsiteY44" fmla="*/ 1368768 h 3202149"/>
                <a:gd name="connsiteX45" fmla="*/ 68718 w 822766"/>
                <a:gd name="connsiteY45" fmla="*/ 1345724 h 3202149"/>
                <a:gd name="connsiteX46" fmla="*/ 76948 w 822766"/>
                <a:gd name="connsiteY46" fmla="*/ 1299634 h 3202149"/>
                <a:gd name="connsiteX47" fmla="*/ 106948 w 822766"/>
                <a:gd name="connsiteY47" fmla="*/ 1258624 h 3202149"/>
                <a:gd name="connsiteX48" fmla="*/ 131416 w 822766"/>
                <a:gd name="connsiteY48" fmla="*/ 1102735 h 3202149"/>
                <a:gd name="connsiteX49" fmla="*/ 13939 w 822766"/>
                <a:gd name="connsiteY49" fmla="*/ 866495 h 3202149"/>
                <a:gd name="connsiteX50" fmla="*/ 6252 w 822766"/>
                <a:gd name="connsiteY50" fmla="*/ 609144 h 3202149"/>
                <a:gd name="connsiteX51" fmla="*/ 109190 w 822766"/>
                <a:gd name="connsiteY51" fmla="*/ 533120 h 3202149"/>
                <a:gd name="connsiteX52" fmla="*/ 113953 w 822766"/>
                <a:gd name="connsiteY52" fmla="*/ 496608 h 3202149"/>
                <a:gd name="connsiteX53" fmla="*/ 176541 w 822766"/>
                <a:gd name="connsiteY53" fmla="*/ 488825 h 3202149"/>
                <a:gd name="connsiteX0" fmla="*/ 176541 w 822766"/>
                <a:gd name="connsiteY0" fmla="*/ 488825 h 3202149"/>
                <a:gd name="connsiteX1" fmla="*/ 163165 w 822766"/>
                <a:gd name="connsiteY1" fmla="*/ 420408 h 3202149"/>
                <a:gd name="connsiteX2" fmla="*/ 138417 w 822766"/>
                <a:gd name="connsiteY2" fmla="*/ 424680 h 3202149"/>
                <a:gd name="connsiteX3" fmla="*/ 173487 w 822766"/>
                <a:gd name="connsiteY3" fmla="*/ 328075 h 3202149"/>
                <a:gd name="connsiteX4" fmla="*/ 220524 w 822766"/>
                <a:gd name="connsiteY4" fmla="*/ 60916 h 3202149"/>
                <a:gd name="connsiteX5" fmla="*/ 312856 w 822766"/>
                <a:gd name="connsiteY5" fmla="*/ 18916 h 3202149"/>
                <a:gd name="connsiteX6" fmla="*/ 443411 w 822766"/>
                <a:gd name="connsiteY6" fmla="*/ 27941 h 3202149"/>
                <a:gd name="connsiteX7" fmla="*/ 554841 w 822766"/>
                <a:gd name="connsiteY7" fmla="*/ 165845 h 3202149"/>
                <a:gd name="connsiteX8" fmla="*/ 579090 w 822766"/>
                <a:gd name="connsiteY8" fmla="*/ 342620 h 3202149"/>
                <a:gd name="connsiteX9" fmla="*/ 609920 w 822766"/>
                <a:gd name="connsiteY9" fmla="*/ 390246 h 3202149"/>
                <a:gd name="connsiteX10" fmla="*/ 569935 w 822766"/>
                <a:gd name="connsiteY10" fmla="*/ 385263 h 3202149"/>
                <a:gd name="connsiteX11" fmla="*/ 577342 w 822766"/>
                <a:gd name="connsiteY11" fmla="*/ 423945 h 3202149"/>
                <a:gd name="connsiteX12" fmla="*/ 544462 w 822766"/>
                <a:gd name="connsiteY12" fmla="*/ 402594 h 3202149"/>
                <a:gd name="connsiteX13" fmla="*/ 590234 w 822766"/>
                <a:gd name="connsiteY13" fmla="*/ 458751 h 3202149"/>
                <a:gd name="connsiteX14" fmla="*/ 560059 w 822766"/>
                <a:gd name="connsiteY14" fmla="*/ 472503 h 3202149"/>
                <a:gd name="connsiteX15" fmla="*/ 621896 w 822766"/>
                <a:gd name="connsiteY15" fmla="*/ 513986 h 3202149"/>
                <a:gd name="connsiteX16" fmla="*/ 592156 w 822766"/>
                <a:gd name="connsiteY16" fmla="*/ 532583 h 3202149"/>
                <a:gd name="connsiteX17" fmla="*/ 734464 w 822766"/>
                <a:gd name="connsiteY17" fmla="*/ 596905 h 3202149"/>
                <a:gd name="connsiteX18" fmla="*/ 777528 w 822766"/>
                <a:gd name="connsiteY18" fmla="*/ 761720 h 3202149"/>
                <a:gd name="connsiteX19" fmla="*/ 817214 w 822766"/>
                <a:gd name="connsiteY19" fmla="*/ 920470 h 3202149"/>
                <a:gd name="connsiteX20" fmla="*/ 821778 w 822766"/>
                <a:gd name="connsiteY20" fmla="*/ 993472 h 3202149"/>
                <a:gd name="connsiteX21" fmla="*/ 812452 w 822766"/>
                <a:gd name="connsiteY21" fmla="*/ 1034770 h 3202149"/>
                <a:gd name="connsiteX22" fmla="*/ 806044 w 822766"/>
                <a:gd name="connsiteY22" fmla="*/ 1108836 h 3202149"/>
                <a:gd name="connsiteX23" fmla="*/ 677142 w 822766"/>
                <a:gd name="connsiteY23" fmla="*/ 1184787 h 3202149"/>
                <a:gd name="connsiteX24" fmla="*/ 707394 w 822766"/>
                <a:gd name="connsiteY24" fmla="*/ 1309288 h 3202149"/>
                <a:gd name="connsiteX25" fmla="*/ 689651 w 822766"/>
                <a:gd name="connsiteY25" fmla="*/ 1354717 h 3202149"/>
                <a:gd name="connsiteX26" fmla="*/ 705733 w 822766"/>
                <a:gd name="connsiteY26" fmla="*/ 1422264 h 3202149"/>
                <a:gd name="connsiteX27" fmla="*/ 703264 w 822766"/>
                <a:gd name="connsiteY27" fmla="*/ 1812374 h 3202149"/>
                <a:gd name="connsiteX28" fmla="*/ 665982 w 822766"/>
                <a:gd name="connsiteY28" fmla="*/ 2134408 h 3202149"/>
                <a:gd name="connsiteX29" fmla="*/ 633307 w 822766"/>
                <a:gd name="connsiteY29" fmla="*/ 2205776 h 3202149"/>
                <a:gd name="connsiteX30" fmla="*/ 567466 w 822766"/>
                <a:gd name="connsiteY30" fmla="*/ 2435397 h 3202149"/>
                <a:gd name="connsiteX31" fmla="*/ 442822 w 822766"/>
                <a:gd name="connsiteY31" fmla="*/ 2827099 h 3202149"/>
                <a:gd name="connsiteX32" fmla="*/ 467058 w 822766"/>
                <a:gd name="connsiteY32" fmla="*/ 2915215 h 3202149"/>
                <a:gd name="connsiteX33" fmla="*/ 508209 w 822766"/>
                <a:gd name="connsiteY33" fmla="*/ 3011509 h 3202149"/>
                <a:gd name="connsiteX34" fmla="*/ 627664 w 822766"/>
                <a:gd name="connsiteY34" fmla="*/ 3077614 h 3202149"/>
                <a:gd name="connsiteX35" fmla="*/ 383238 w 822766"/>
                <a:gd name="connsiteY35" fmla="*/ 3092494 h 3202149"/>
                <a:gd name="connsiteX36" fmla="*/ 339489 w 822766"/>
                <a:gd name="connsiteY36" fmla="*/ 3196088 h 3202149"/>
                <a:gd name="connsiteX37" fmla="*/ 227104 w 822766"/>
                <a:gd name="connsiteY37" fmla="*/ 3080083 h 3202149"/>
                <a:gd name="connsiteX38" fmla="*/ 253205 w 822766"/>
                <a:gd name="connsiteY38" fmla="*/ 2876741 h 3202149"/>
                <a:gd name="connsiteX39" fmla="*/ 148855 w 822766"/>
                <a:gd name="connsiteY39" fmla="*/ 2210489 h 3202149"/>
                <a:gd name="connsiteX40" fmla="*/ 98422 w 822766"/>
                <a:gd name="connsiteY40" fmla="*/ 2167825 h 3202149"/>
                <a:gd name="connsiteX41" fmla="*/ 90116 w 822766"/>
                <a:gd name="connsiteY41" fmla="*/ 2040350 h 3202149"/>
                <a:gd name="connsiteX42" fmla="*/ 82709 w 822766"/>
                <a:gd name="connsiteY42" fmla="*/ 1936649 h 3202149"/>
                <a:gd name="connsiteX43" fmla="*/ 53081 w 822766"/>
                <a:gd name="connsiteY43" fmla="*/ 1551478 h 3202149"/>
                <a:gd name="connsiteX44" fmla="*/ 76125 w 822766"/>
                <a:gd name="connsiteY44" fmla="*/ 1368768 h 3202149"/>
                <a:gd name="connsiteX45" fmla="*/ 68718 w 822766"/>
                <a:gd name="connsiteY45" fmla="*/ 1345724 h 3202149"/>
                <a:gd name="connsiteX46" fmla="*/ 76948 w 822766"/>
                <a:gd name="connsiteY46" fmla="*/ 1299634 h 3202149"/>
                <a:gd name="connsiteX47" fmla="*/ 106948 w 822766"/>
                <a:gd name="connsiteY47" fmla="*/ 1258624 h 3202149"/>
                <a:gd name="connsiteX48" fmla="*/ 131416 w 822766"/>
                <a:gd name="connsiteY48" fmla="*/ 1102735 h 3202149"/>
                <a:gd name="connsiteX49" fmla="*/ 13939 w 822766"/>
                <a:gd name="connsiteY49" fmla="*/ 866495 h 3202149"/>
                <a:gd name="connsiteX50" fmla="*/ 6252 w 822766"/>
                <a:gd name="connsiteY50" fmla="*/ 609144 h 3202149"/>
                <a:gd name="connsiteX51" fmla="*/ 109190 w 822766"/>
                <a:gd name="connsiteY51" fmla="*/ 533120 h 3202149"/>
                <a:gd name="connsiteX52" fmla="*/ 113953 w 822766"/>
                <a:gd name="connsiteY52" fmla="*/ 496608 h 3202149"/>
                <a:gd name="connsiteX53" fmla="*/ 176541 w 822766"/>
                <a:gd name="connsiteY53" fmla="*/ 488825 h 3202149"/>
                <a:gd name="connsiteX0" fmla="*/ 176541 w 822766"/>
                <a:gd name="connsiteY0" fmla="*/ 488825 h 3202149"/>
                <a:gd name="connsiteX1" fmla="*/ 163165 w 822766"/>
                <a:gd name="connsiteY1" fmla="*/ 420408 h 3202149"/>
                <a:gd name="connsiteX2" fmla="*/ 138417 w 822766"/>
                <a:gd name="connsiteY2" fmla="*/ 424680 h 3202149"/>
                <a:gd name="connsiteX3" fmla="*/ 173487 w 822766"/>
                <a:gd name="connsiteY3" fmla="*/ 328075 h 3202149"/>
                <a:gd name="connsiteX4" fmla="*/ 220524 w 822766"/>
                <a:gd name="connsiteY4" fmla="*/ 60916 h 3202149"/>
                <a:gd name="connsiteX5" fmla="*/ 312856 w 822766"/>
                <a:gd name="connsiteY5" fmla="*/ 18916 h 3202149"/>
                <a:gd name="connsiteX6" fmla="*/ 443411 w 822766"/>
                <a:gd name="connsiteY6" fmla="*/ 27941 h 3202149"/>
                <a:gd name="connsiteX7" fmla="*/ 554841 w 822766"/>
                <a:gd name="connsiteY7" fmla="*/ 165845 h 3202149"/>
                <a:gd name="connsiteX8" fmla="*/ 579090 w 822766"/>
                <a:gd name="connsiteY8" fmla="*/ 342620 h 3202149"/>
                <a:gd name="connsiteX9" fmla="*/ 609920 w 822766"/>
                <a:gd name="connsiteY9" fmla="*/ 390246 h 3202149"/>
                <a:gd name="connsiteX10" fmla="*/ 569935 w 822766"/>
                <a:gd name="connsiteY10" fmla="*/ 385263 h 3202149"/>
                <a:gd name="connsiteX11" fmla="*/ 577342 w 822766"/>
                <a:gd name="connsiteY11" fmla="*/ 423945 h 3202149"/>
                <a:gd name="connsiteX12" fmla="*/ 544462 w 822766"/>
                <a:gd name="connsiteY12" fmla="*/ 402594 h 3202149"/>
                <a:gd name="connsiteX13" fmla="*/ 590234 w 822766"/>
                <a:gd name="connsiteY13" fmla="*/ 458751 h 3202149"/>
                <a:gd name="connsiteX14" fmla="*/ 560059 w 822766"/>
                <a:gd name="connsiteY14" fmla="*/ 472503 h 3202149"/>
                <a:gd name="connsiteX15" fmla="*/ 621896 w 822766"/>
                <a:gd name="connsiteY15" fmla="*/ 513986 h 3202149"/>
                <a:gd name="connsiteX16" fmla="*/ 592156 w 822766"/>
                <a:gd name="connsiteY16" fmla="*/ 532583 h 3202149"/>
                <a:gd name="connsiteX17" fmla="*/ 734464 w 822766"/>
                <a:gd name="connsiteY17" fmla="*/ 596905 h 3202149"/>
                <a:gd name="connsiteX18" fmla="*/ 777528 w 822766"/>
                <a:gd name="connsiteY18" fmla="*/ 761720 h 3202149"/>
                <a:gd name="connsiteX19" fmla="*/ 817214 w 822766"/>
                <a:gd name="connsiteY19" fmla="*/ 920470 h 3202149"/>
                <a:gd name="connsiteX20" fmla="*/ 821778 w 822766"/>
                <a:gd name="connsiteY20" fmla="*/ 993472 h 3202149"/>
                <a:gd name="connsiteX21" fmla="*/ 812452 w 822766"/>
                <a:gd name="connsiteY21" fmla="*/ 1034770 h 3202149"/>
                <a:gd name="connsiteX22" fmla="*/ 806044 w 822766"/>
                <a:gd name="connsiteY22" fmla="*/ 1108836 h 3202149"/>
                <a:gd name="connsiteX23" fmla="*/ 677142 w 822766"/>
                <a:gd name="connsiteY23" fmla="*/ 1184787 h 3202149"/>
                <a:gd name="connsiteX24" fmla="*/ 707394 w 822766"/>
                <a:gd name="connsiteY24" fmla="*/ 1309288 h 3202149"/>
                <a:gd name="connsiteX25" fmla="*/ 689651 w 822766"/>
                <a:gd name="connsiteY25" fmla="*/ 1354717 h 3202149"/>
                <a:gd name="connsiteX26" fmla="*/ 705733 w 822766"/>
                <a:gd name="connsiteY26" fmla="*/ 1422264 h 3202149"/>
                <a:gd name="connsiteX27" fmla="*/ 703264 w 822766"/>
                <a:gd name="connsiteY27" fmla="*/ 1812374 h 3202149"/>
                <a:gd name="connsiteX28" fmla="*/ 665982 w 822766"/>
                <a:gd name="connsiteY28" fmla="*/ 2134408 h 3202149"/>
                <a:gd name="connsiteX29" fmla="*/ 633307 w 822766"/>
                <a:gd name="connsiteY29" fmla="*/ 2205776 h 3202149"/>
                <a:gd name="connsiteX30" fmla="*/ 567466 w 822766"/>
                <a:gd name="connsiteY30" fmla="*/ 2435397 h 3202149"/>
                <a:gd name="connsiteX31" fmla="*/ 451875 w 822766"/>
                <a:gd name="connsiteY31" fmla="*/ 2767019 h 3202149"/>
                <a:gd name="connsiteX32" fmla="*/ 467058 w 822766"/>
                <a:gd name="connsiteY32" fmla="*/ 2915215 h 3202149"/>
                <a:gd name="connsiteX33" fmla="*/ 508209 w 822766"/>
                <a:gd name="connsiteY33" fmla="*/ 3011509 h 3202149"/>
                <a:gd name="connsiteX34" fmla="*/ 627664 w 822766"/>
                <a:gd name="connsiteY34" fmla="*/ 3077614 h 3202149"/>
                <a:gd name="connsiteX35" fmla="*/ 383238 w 822766"/>
                <a:gd name="connsiteY35" fmla="*/ 3092494 h 3202149"/>
                <a:gd name="connsiteX36" fmla="*/ 339489 w 822766"/>
                <a:gd name="connsiteY36" fmla="*/ 3196088 h 3202149"/>
                <a:gd name="connsiteX37" fmla="*/ 227104 w 822766"/>
                <a:gd name="connsiteY37" fmla="*/ 3080083 h 3202149"/>
                <a:gd name="connsiteX38" fmla="*/ 253205 w 822766"/>
                <a:gd name="connsiteY38" fmla="*/ 2876741 h 3202149"/>
                <a:gd name="connsiteX39" fmla="*/ 148855 w 822766"/>
                <a:gd name="connsiteY39" fmla="*/ 2210489 h 3202149"/>
                <a:gd name="connsiteX40" fmla="*/ 98422 w 822766"/>
                <a:gd name="connsiteY40" fmla="*/ 2167825 h 3202149"/>
                <a:gd name="connsiteX41" fmla="*/ 90116 w 822766"/>
                <a:gd name="connsiteY41" fmla="*/ 2040350 h 3202149"/>
                <a:gd name="connsiteX42" fmla="*/ 82709 w 822766"/>
                <a:gd name="connsiteY42" fmla="*/ 1936649 h 3202149"/>
                <a:gd name="connsiteX43" fmla="*/ 53081 w 822766"/>
                <a:gd name="connsiteY43" fmla="*/ 1551478 h 3202149"/>
                <a:gd name="connsiteX44" fmla="*/ 76125 w 822766"/>
                <a:gd name="connsiteY44" fmla="*/ 1368768 h 3202149"/>
                <a:gd name="connsiteX45" fmla="*/ 68718 w 822766"/>
                <a:gd name="connsiteY45" fmla="*/ 1345724 h 3202149"/>
                <a:gd name="connsiteX46" fmla="*/ 76948 w 822766"/>
                <a:gd name="connsiteY46" fmla="*/ 1299634 h 3202149"/>
                <a:gd name="connsiteX47" fmla="*/ 106948 w 822766"/>
                <a:gd name="connsiteY47" fmla="*/ 1258624 h 3202149"/>
                <a:gd name="connsiteX48" fmla="*/ 131416 w 822766"/>
                <a:gd name="connsiteY48" fmla="*/ 1102735 h 3202149"/>
                <a:gd name="connsiteX49" fmla="*/ 13939 w 822766"/>
                <a:gd name="connsiteY49" fmla="*/ 866495 h 3202149"/>
                <a:gd name="connsiteX50" fmla="*/ 6252 w 822766"/>
                <a:gd name="connsiteY50" fmla="*/ 609144 h 3202149"/>
                <a:gd name="connsiteX51" fmla="*/ 109190 w 822766"/>
                <a:gd name="connsiteY51" fmla="*/ 533120 h 3202149"/>
                <a:gd name="connsiteX52" fmla="*/ 113953 w 822766"/>
                <a:gd name="connsiteY52" fmla="*/ 496608 h 3202149"/>
                <a:gd name="connsiteX53" fmla="*/ 176541 w 822766"/>
                <a:gd name="connsiteY53" fmla="*/ 488825 h 3202149"/>
                <a:gd name="connsiteX0" fmla="*/ 176541 w 822766"/>
                <a:gd name="connsiteY0" fmla="*/ 488825 h 3202149"/>
                <a:gd name="connsiteX1" fmla="*/ 163165 w 822766"/>
                <a:gd name="connsiteY1" fmla="*/ 420408 h 3202149"/>
                <a:gd name="connsiteX2" fmla="*/ 138417 w 822766"/>
                <a:gd name="connsiteY2" fmla="*/ 424680 h 3202149"/>
                <a:gd name="connsiteX3" fmla="*/ 173487 w 822766"/>
                <a:gd name="connsiteY3" fmla="*/ 328075 h 3202149"/>
                <a:gd name="connsiteX4" fmla="*/ 220524 w 822766"/>
                <a:gd name="connsiteY4" fmla="*/ 60916 h 3202149"/>
                <a:gd name="connsiteX5" fmla="*/ 312856 w 822766"/>
                <a:gd name="connsiteY5" fmla="*/ 18916 h 3202149"/>
                <a:gd name="connsiteX6" fmla="*/ 443411 w 822766"/>
                <a:gd name="connsiteY6" fmla="*/ 27941 h 3202149"/>
                <a:gd name="connsiteX7" fmla="*/ 554841 w 822766"/>
                <a:gd name="connsiteY7" fmla="*/ 165845 h 3202149"/>
                <a:gd name="connsiteX8" fmla="*/ 579090 w 822766"/>
                <a:gd name="connsiteY8" fmla="*/ 342620 h 3202149"/>
                <a:gd name="connsiteX9" fmla="*/ 609920 w 822766"/>
                <a:gd name="connsiteY9" fmla="*/ 390246 h 3202149"/>
                <a:gd name="connsiteX10" fmla="*/ 569935 w 822766"/>
                <a:gd name="connsiteY10" fmla="*/ 385263 h 3202149"/>
                <a:gd name="connsiteX11" fmla="*/ 577342 w 822766"/>
                <a:gd name="connsiteY11" fmla="*/ 423945 h 3202149"/>
                <a:gd name="connsiteX12" fmla="*/ 544462 w 822766"/>
                <a:gd name="connsiteY12" fmla="*/ 402594 h 3202149"/>
                <a:gd name="connsiteX13" fmla="*/ 590234 w 822766"/>
                <a:gd name="connsiteY13" fmla="*/ 458751 h 3202149"/>
                <a:gd name="connsiteX14" fmla="*/ 560059 w 822766"/>
                <a:gd name="connsiteY14" fmla="*/ 472503 h 3202149"/>
                <a:gd name="connsiteX15" fmla="*/ 621896 w 822766"/>
                <a:gd name="connsiteY15" fmla="*/ 513986 h 3202149"/>
                <a:gd name="connsiteX16" fmla="*/ 592156 w 822766"/>
                <a:gd name="connsiteY16" fmla="*/ 532583 h 3202149"/>
                <a:gd name="connsiteX17" fmla="*/ 734464 w 822766"/>
                <a:gd name="connsiteY17" fmla="*/ 596905 h 3202149"/>
                <a:gd name="connsiteX18" fmla="*/ 777528 w 822766"/>
                <a:gd name="connsiteY18" fmla="*/ 761720 h 3202149"/>
                <a:gd name="connsiteX19" fmla="*/ 817214 w 822766"/>
                <a:gd name="connsiteY19" fmla="*/ 920470 h 3202149"/>
                <a:gd name="connsiteX20" fmla="*/ 821778 w 822766"/>
                <a:gd name="connsiteY20" fmla="*/ 993472 h 3202149"/>
                <a:gd name="connsiteX21" fmla="*/ 812452 w 822766"/>
                <a:gd name="connsiteY21" fmla="*/ 1034770 h 3202149"/>
                <a:gd name="connsiteX22" fmla="*/ 806044 w 822766"/>
                <a:gd name="connsiteY22" fmla="*/ 1108836 h 3202149"/>
                <a:gd name="connsiteX23" fmla="*/ 677142 w 822766"/>
                <a:gd name="connsiteY23" fmla="*/ 1184787 h 3202149"/>
                <a:gd name="connsiteX24" fmla="*/ 707394 w 822766"/>
                <a:gd name="connsiteY24" fmla="*/ 1309288 h 3202149"/>
                <a:gd name="connsiteX25" fmla="*/ 689651 w 822766"/>
                <a:gd name="connsiteY25" fmla="*/ 1354717 h 3202149"/>
                <a:gd name="connsiteX26" fmla="*/ 705733 w 822766"/>
                <a:gd name="connsiteY26" fmla="*/ 1422264 h 3202149"/>
                <a:gd name="connsiteX27" fmla="*/ 703264 w 822766"/>
                <a:gd name="connsiteY27" fmla="*/ 1812374 h 3202149"/>
                <a:gd name="connsiteX28" fmla="*/ 665982 w 822766"/>
                <a:gd name="connsiteY28" fmla="*/ 2134408 h 3202149"/>
                <a:gd name="connsiteX29" fmla="*/ 633307 w 822766"/>
                <a:gd name="connsiteY29" fmla="*/ 2205776 h 3202149"/>
                <a:gd name="connsiteX30" fmla="*/ 567466 w 822766"/>
                <a:gd name="connsiteY30" fmla="*/ 2435397 h 3202149"/>
                <a:gd name="connsiteX31" fmla="*/ 451875 w 822766"/>
                <a:gd name="connsiteY31" fmla="*/ 2767019 h 3202149"/>
                <a:gd name="connsiteX32" fmla="*/ 467058 w 822766"/>
                <a:gd name="connsiteY32" fmla="*/ 2915215 h 3202149"/>
                <a:gd name="connsiteX33" fmla="*/ 508209 w 822766"/>
                <a:gd name="connsiteY33" fmla="*/ 3011509 h 3202149"/>
                <a:gd name="connsiteX34" fmla="*/ 627664 w 822766"/>
                <a:gd name="connsiteY34" fmla="*/ 3077614 h 3202149"/>
                <a:gd name="connsiteX35" fmla="*/ 383238 w 822766"/>
                <a:gd name="connsiteY35" fmla="*/ 3092494 h 3202149"/>
                <a:gd name="connsiteX36" fmla="*/ 339489 w 822766"/>
                <a:gd name="connsiteY36" fmla="*/ 3196088 h 3202149"/>
                <a:gd name="connsiteX37" fmla="*/ 227104 w 822766"/>
                <a:gd name="connsiteY37" fmla="*/ 3080083 h 3202149"/>
                <a:gd name="connsiteX38" fmla="*/ 253205 w 822766"/>
                <a:gd name="connsiteY38" fmla="*/ 2876741 h 3202149"/>
                <a:gd name="connsiteX39" fmla="*/ 148855 w 822766"/>
                <a:gd name="connsiteY39" fmla="*/ 2210489 h 3202149"/>
                <a:gd name="connsiteX40" fmla="*/ 98422 w 822766"/>
                <a:gd name="connsiteY40" fmla="*/ 2167825 h 3202149"/>
                <a:gd name="connsiteX41" fmla="*/ 90116 w 822766"/>
                <a:gd name="connsiteY41" fmla="*/ 2040350 h 3202149"/>
                <a:gd name="connsiteX42" fmla="*/ 82709 w 822766"/>
                <a:gd name="connsiteY42" fmla="*/ 1936649 h 3202149"/>
                <a:gd name="connsiteX43" fmla="*/ 53081 w 822766"/>
                <a:gd name="connsiteY43" fmla="*/ 1551478 h 3202149"/>
                <a:gd name="connsiteX44" fmla="*/ 76125 w 822766"/>
                <a:gd name="connsiteY44" fmla="*/ 1368768 h 3202149"/>
                <a:gd name="connsiteX45" fmla="*/ 68718 w 822766"/>
                <a:gd name="connsiteY45" fmla="*/ 1345724 h 3202149"/>
                <a:gd name="connsiteX46" fmla="*/ 76948 w 822766"/>
                <a:gd name="connsiteY46" fmla="*/ 1299634 h 3202149"/>
                <a:gd name="connsiteX47" fmla="*/ 106948 w 822766"/>
                <a:gd name="connsiteY47" fmla="*/ 1258624 h 3202149"/>
                <a:gd name="connsiteX48" fmla="*/ 131416 w 822766"/>
                <a:gd name="connsiteY48" fmla="*/ 1102735 h 3202149"/>
                <a:gd name="connsiteX49" fmla="*/ 13939 w 822766"/>
                <a:gd name="connsiteY49" fmla="*/ 866495 h 3202149"/>
                <a:gd name="connsiteX50" fmla="*/ 6252 w 822766"/>
                <a:gd name="connsiteY50" fmla="*/ 609144 h 3202149"/>
                <a:gd name="connsiteX51" fmla="*/ 109190 w 822766"/>
                <a:gd name="connsiteY51" fmla="*/ 533120 h 3202149"/>
                <a:gd name="connsiteX52" fmla="*/ 113953 w 822766"/>
                <a:gd name="connsiteY52" fmla="*/ 496608 h 3202149"/>
                <a:gd name="connsiteX53" fmla="*/ 176541 w 822766"/>
                <a:gd name="connsiteY53" fmla="*/ 488825 h 3202149"/>
                <a:gd name="connsiteX0" fmla="*/ 176541 w 822766"/>
                <a:gd name="connsiteY0" fmla="*/ 488825 h 3202149"/>
                <a:gd name="connsiteX1" fmla="*/ 163165 w 822766"/>
                <a:gd name="connsiteY1" fmla="*/ 420408 h 3202149"/>
                <a:gd name="connsiteX2" fmla="*/ 138417 w 822766"/>
                <a:gd name="connsiteY2" fmla="*/ 424680 h 3202149"/>
                <a:gd name="connsiteX3" fmla="*/ 173487 w 822766"/>
                <a:gd name="connsiteY3" fmla="*/ 328075 h 3202149"/>
                <a:gd name="connsiteX4" fmla="*/ 220524 w 822766"/>
                <a:gd name="connsiteY4" fmla="*/ 60916 h 3202149"/>
                <a:gd name="connsiteX5" fmla="*/ 312856 w 822766"/>
                <a:gd name="connsiteY5" fmla="*/ 18916 h 3202149"/>
                <a:gd name="connsiteX6" fmla="*/ 443411 w 822766"/>
                <a:gd name="connsiteY6" fmla="*/ 27941 h 3202149"/>
                <a:gd name="connsiteX7" fmla="*/ 554841 w 822766"/>
                <a:gd name="connsiteY7" fmla="*/ 165845 h 3202149"/>
                <a:gd name="connsiteX8" fmla="*/ 579090 w 822766"/>
                <a:gd name="connsiteY8" fmla="*/ 342620 h 3202149"/>
                <a:gd name="connsiteX9" fmla="*/ 609920 w 822766"/>
                <a:gd name="connsiteY9" fmla="*/ 390246 h 3202149"/>
                <a:gd name="connsiteX10" fmla="*/ 569935 w 822766"/>
                <a:gd name="connsiteY10" fmla="*/ 385263 h 3202149"/>
                <a:gd name="connsiteX11" fmla="*/ 577342 w 822766"/>
                <a:gd name="connsiteY11" fmla="*/ 423945 h 3202149"/>
                <a:gd name="connsiteX12" fmla="*/ 544462 w 822766"/>
                <a:gd name="connsiteY12" fmla="*/ 402594 h 3202149"/>
                <a:gd name="connsiteX13" fmla="*/ 590234 w 822766"/>
                <a:gd name="connsiteY13" fmla="*/ 458751 h 3202149"/>
                <a:gd name="connsiteX14" fmla="*/ 560059 w 822766"/>
                <a:gd name="connsiteY14" fmla="*/ 472503 h 3202149"/>
                <a:gd name="connsiteX15" fmla="*/ 621896 w 822766"/>
                <a:gd name="connsiteY15" fmla="*/ 513986 h 3202149"/>
                <a:gd name="connsiteX16" fmla="*/ 592156 w 822766"/>
                <a:gd name="connsiteY16" fmla="*/ 532583 h 3202149"/>
                <a:gd name="connsiteX17" fmla="*/ 734464 w 822766"/>
                <a:gd name="connsiteY17" fmla="*/ 596905 h 3202149"/>
                <a:gd name="connsiteX18" fmla="*/ 777528 w 822766"/>
                <a:gd name="connsiteY18" fmla="*/ 761720 h 3202149"/>
                <a:gd name="connsiteX19" fmla="*/ 817214 w 822766"/>
                <a:gd name="connsiteY19" fmla="*/ 920470 h 3202149"/>
                <a:gd name="connsiteX20" fmla="*/ 821778 w 822766"/>
                <a:gd name="connsiteY20" fmla="*/ 993472 h 3202149"/>
                <a:gd name="connsiteX21" fmla="*/ 812452 w 822766"/>
                <a:gd name="connsiteY21" fmla="*/ 1034770 h 3202149"/>
                <a:gd name="connsiteX22" fmla="*/ 806044 w 822766"/>
                <a:gd name="connsiteY22" fmla="*/ 1108836 h 3202149"/>
                <a:gd name="connsiteX23" fmla="*/ 677142 w 822766"/>
                <a:gd name="connsiteY23" fmla="*/ 1184787 h 3202149"/>
                <a:gd name="connsiteX24" fmla="*/ 707394 w 822766"/>
                <a:gd name="connsiteY24" fmla="*/ 1309288 h 3202149"/>
                <a:gd name="connsiteX25" fmla="*/ 689651 w 822766"/>
                <a:gd name="connsiteY25" fmla="*/ 1354717 h 3202149"/>
                <a:gd name="connsiteX26" fmla="*/ 705733 w 822766"/>
                <a:gd name="connsiteY26" fmla="*/ 1422264 h 3202149"/>
                <a:gd name="connsiteX27" fmla="*/ 703264 w 822766"/>
                <a:gd name="connsiteY27" fmla="*/ 1812374 h 3202149"/>
                <a:gd name="connsiteX28" fmla="*/ 665982 w 822766"/>
                <a:gd name="connsiteY28" fmla="*/ 2134408 h 3202149"/>
                <a:gd name="connsiteX29" fmla="*/ 633307 w 822766"/>
                <a:gd name="connsiteY29" fmla="*/ 2205776 h 3202149"/>
                <a:gd name="connsiteX30" fmla="*/ 567466 w 822766"/>
                <a:gd name="connsiteY30" fmla="*/ 2435397 h 3202149"/>
                <a:gd name="connsiteX31" fmla="*/ 451875 w 822766"/>
                <a:gd name="connsiteY31" fmla="*/ 2767019 h 3202149"/>
                <a:gd name="connsiteX32" fmla="*/ 467058 w 822766"/>
                <a:gd name="connsiteY32" fmla="*/ 2915215 h 3202149"/>
                <a:gd name="connsiteX33" fmla="*/ 508209 w 822766"/>
                <a:gd name="connsiteY33" fmla="*/ 3011509 h 3202149"/>
                <a:gd name="connsiteX34" fmla="*/ 627664 w 822766"/>
                <a:gd name="connsiteY34" fmla="*/ 3077614 h 3202149"/>
                <a:gd name="connsiteX35" fmla="*/ 383238 w 822766"/>
                <a:gd name="connsiteY35" fmla="*/ 3092494 h 3202149"/>
                <a:gd name="connsiteX36" fmla="*/ 339489 w 822766"/>
                <a:gd name="connsiteY36" fmla="*/ 3196088 h 3202149"/>
                <a:gd name="connsiteX37" fmla="*/ 227104 w 822766"/>
                <a:gd name="connsiteY37" fmla="*/ 3080083 h 3202149"/>
                <a:gd name="connsiteX38" fmla="*/ 253205 w 822766"/>
                <a:gd name="connsiteY38" fmla="*/ 2876741 h 3202149"/>
                <a:gd name="connsiteX39" fmla="*/ 148855 w 822766"/>
                <a:gd name="connsiteY39" fmla="*/ 2210489 h 3202149"/>
                <a:gd name="connsiteX40" fmla="*/ 98422 w 822766"/>
                <a:gd name="connsiteY40" fmla="*/ 2167825 h 3202149"/>
                <a:gd name="connsiteX41" fmla="*/ 90116 w 822766"/>
                <a:gd name="connsiteY41" fmla="*/ 2040350 h 3202149"/>
                <a:gd name="connsiteX42" fmla="*/ 82709 w 822766"/>
                <a:gd name="connsiteY42" fmla="*/ 1936649 h 3202149"/>
                <a:gd name="connsiteX43" fmla="*/ 53081 w 822766"/>
                <a:gd name="connsiteY43" fmla="*/ 1551478 h 3202149"/>
                <a:gd name="connsiteX44" fmla="*/ 76125 w 822766"/>
                <a:gd name="connsiteY44" fmla="*/ 1368768 h 3202149"/>
                <a:gd name="connsiteX45" fmla="*/ 68718 w 822766"/>
                <a:gd name="connsiteY45" fmla="*/ 1345724 h 3202149"/>
                <a:gd name="connsiteX46" fmla="*/ 76948 w 822766"/>
                <a:gd name="connsiteY46" fmla="*/ 1299634 h 3202149"/>
                <a:gd name="connsiteX47" fmla="*/ 106948 w 822766"/>
                <a:gd name="connsiteY47" fmla="*/ 1258624 h 3202149"/>
                <a:gd name="connsiteX48" fmla="*/ 131416 w 822766"/>
                <a:gd name="connsiteY48" fmla="*/ 1102735 h 3202149"/>
                <a:gd name="connsiteX49" fmla="*/ 13939 w 822766"/>
                <a:gd name="connsiteY49" fmla="*/ 866495 h 3202149"/>
                <a:gd name="connsiteX50" fmla="*/ 6252 w 822766"/>
                <a:gd name="connsiteY50" fmla="*/ 609144 h 3202149"/>
                <a:gd name="connsiteX51" fmla="*/ 109190 w 822766"/>
                <a:gd name="connsiteY51" fmla="*/ 533120 h 3202149"/>
                <a:gd name="connsiteX52" fmla="*/ 113953 w 822766"/>
                <a:gd name="connsiteY52" fmla="*/ 496608 h 3202149"/>
                <a:gd name="connsiteX53" fmla="*/ 176541 w 822766"/>
                <a:gd name="connsiteY53" fmla="*/ 488825 h 3202149"/>
                <a:gd name="connsiteX0" fmla="*/ 176541 w 822766"/>
                <a:gd name="connsiteY0" fmla="*/ 488825 h 3202149"/>
                <a:gd name="connsiteX1" fmla="*/ 163165 w 822766"/>
                <a:gd name="connsiteY1" fmla="*/ 420408 h 3202149"/>
                <a:gd name="connsiteX2" fmla="*/ 138417 w 822766"/>
                <a:gd name="connsiteY2" fmla="*/ 432910 h 3202149"/>
                <a:gd name="connsiteX3" fmla="*/ 173487 w 822766"/>
                <a:gd name="connsiteY3" fmla="*/ 328075 h 3202149"/>
                <a:gd name="connsiteX4" fmla="*/ 220524 w 822766"/>
                <a:gd name="connsiteY4" fmla="*/ 60916 h 3202149"/>
                <a:gd name="connsiteX5" fmla="*/ 312856 w 822766"/>
                <a:gd name="connsiteY5" fmla="*/ 18916 h 3202149"/>
                <a:gd name="connsiteX6" fmla="*/ 443411 w 822766"/>
                <a:gd name="connsiteY6" fmla="*/ 27941 h 3202149"/>
                <a:gd name="connsiteX7" fmla="*/ 554841 w 822766"/>
                <a:gd name="connsiteY7" fmla="*/ 165845 h 3202149"/>
                <a:gd name="connsiteX8" fmla="*/ 579090 w 822766"/>
                <a:gd name="connsiteY8" fmla="*/ 342620 h 3202149"/>
                <a:gd name="connsiteX9" fmla="*/ 609920 w 822766"/>
                <a:gd name="connsiteY9" fmla="*/ 390246 h 3202149"/>
                <a:gd name="connsiteX10" fmla="*/ 569935 w 822766"/>
                <a:gd name="connsiteY10" fmla="*/ 385263 h 3202149"/>
                <a:gd name="connsiteX11" fmla="*/ 577342 w 822766"/>
                <a:gd name="connsiteY11" fmla="*/ 423945 h 3202149"/>
                <a:gd name="connsiteX12" fmla="*/ 544462 w 822766"/>
                <a:gd name="connsiteY12" fmla="*/ 402594 h 3202149"/>
                <a:gd name="connsiteX13" fmla="*/ 590234 w 822766"/>
                <a:gd name="connsiteY13" fmla="*/ 458751 h 3202149"/>
                <a:gd name="connsiteX14" fmla="*/ 560059 w 822766"/>
                <a:gd name="connsiteY14" fmla="*/ 472503 h 3202149"/>
                <a:gd name="connsiteX15" fmla="*/ 621896 w 822766"/>
                <a:gd name="connsiteY15" fmla="*/ 513986 h 3202149"/>
                <a:gd name="connsiteX16" fmla="*/ 592156 w 822766"/>
                <a:gd name="connsiteY16" fmla="*/ 532583 h 3202149"/>
                <a:gd name="connsiteX17" fmla="*/ 734464 w 822766"/>
                <a:gd name="connsiteY17" fmla="*/ 596905 h 3202149"/>
                <a:gd name="connsiteX18" fmla="*/ 777528 w 822766"/>
                <a:gd name="connsiteY18" fmla="*/ 761720 h 3202149"/>
                <a:gd name="connsiteX19" fmla="*/ 817214 w 822766"/>
                <a:gd name="connsiteY19" fmla="*/ 920470 h 3202149"/>
                <a:gd name="connsiteX20" fmla="*/ 821778 w 822766"/>
                <a:gd name="connsiteY20" fmla="*/ 993472 h 3202149"/>
                <a:gd name="connsiteX21" fmla="*/ 812452 w 822766"/>
                <a:gd name="connsiteY21" fmla="*/ 1034770 h 3202149"/>
                <a:gd name="connsiteX22" fmla="*/ 806044 w 822766"/>
                <a:gd name="connsiteY22" fmla="*/ 1108836 h 3202149"/>
                <a:gd name="connsiteX23" fmla="*/ 677142 w 822766"/>
                <a:gd name="connsiteY23" fmla="*/ 1184787 h 3202149"/>
                <a:gd name="connsiteX24" fmla="*/ 707394 w 822766"/>
                <a:gd name="connsiteY24" fmla="*/ 1309288 h 3202149"/>
                <a:gd name="connsiteX25" fmla="*/ 689651 w 822766"/>
                <a:gd name="connsiteY25" fmla="*/ 1354717 h 3202149"/>
                <a:gd name="connsiteX26" fmla="*/ 705733 w 822766"/>
                <a:gd name="connsiteY26" fmla="*/ 1422264 h 3202149"/>
                <a:gd name="connsiteX27" fmla="*/ 703264 w 822766"/>
                <a:gd name="connsiteY27" fmla="*/ 1812374 h 3202149"/>
                <a:gd name="connsiteX28" fmla="*/ 665982 w 822766"/>
                <a:gd name="connsiteY28" fmla="*/ 2134408 h 3202149"/>
                <a:gd name="connsiteX29" fmla="*/ 633307 w 822766"/>
                <a:gd name="connsiteY29" fmla="*/ 2205776 h 3202149"/>
                <a:gd name="connsiteX30" fmla="*/ 567466 w 822766"/>
                <a:gd name="connsiteY30" fmla="*/ 2435397 h 3202149"/>
                <a:gd name="connsiteX31" fmla="*/ 451875 w 822766"/>
                <a:gd name="connsiteY31" fmla="*/ 2767019 h 3202149"/>
                <a:gd name="connsiteX32" fmla="*/ 467058 w 822766"/>
                <a:gd name="connsiteY32" fmla="*/ 2915215 h 3202149"/>
                <a:gd name="connsiteX33" fmla="*/ 508209 w 822766"/>
                <a:gd name="connsiteY33" fmla="*/ 3011509 h 3202149"/>
                <a:gd name="connsiteX34" fmla="*/ 627664 w 822766"/>
                <a:gd name="connsiteY34" fmla="*/ 3077614 h 3202149"/>
                <a:gd name="connsiteX35" fmla="*/ 383238 w 822766"/>
                <a:gd name="connsiteY35" fmla="*/ 3092494 h 3202149"/>
                <a:gd name="connsiteX36" fmla="*/ 339489 w 822766"/>
                <a:gd name="connsiteY36" fmla="*/ 3196088 h 3202149"/>
                <a:gd name="connsiteX37" fmla="*/ 227104 w 822766"/>
                <a:gd name="connsiteY37" fmla="*/ 3080083 h 3202149"/>
                <a:gd name="connsiteX38" fmla="*/ 253205 w 822766"/>
                <a:gd name="connsiteY38" fmla="*/ 2876741 h 3202149"/>
                <a:gd name="connsiteX39" fmla="*/ 148855 w 822766"/>
                <a:gd name="connsiteY39" fmla="*/ 2210489 h 3202149"/>
                <a:gd name="connsiteX40" fmla="*/ 98422 w 822766"/>
                <a:gd name="connsiteY40" fmla="*/ 2167825 h 3202149"/>
                <a:gd name="connsiteX41" fmla="*/ 90116 w 822766"/>
                <a:gd name="connsiteY41" fmla="*/ 2040350 h 3202149"/>
                <a:gd name="connsiteX42" fmla="*/ 82709 w 822766"/>
                <a:gd name="connsiteY42" fmla="*/ 1936649 h 3202149"/>
                <a:gd name="connsiteX43" fmla="*/ 53081 w 822766"/>
                <a:gd name="connsiteY43" fmla="*/ 1551478 h 3202149"/>
                <a:gd name="connsiteX44" fmla="*/ 76125 w 822766"/>
                <a:gd name="connsiteY44" fmla="*/ 1368768 h 3202149"/>
                <a:gd name="connsiteX45" fmla="*/ 68718 w 822766"/>
                <a:gd name="connsiteY45" fmla="*/ 1345724 h 3202149"/>
                <a:gd name="connsiteX46" fmla="*/ 76948 w 822766"/>
                <a:gd name="connsiteY46" fmla="*/ 1299634 h 3202149"/>
                <a:gd name="connsiteX47" fmla="*/ 106948 w 822766"/>
                <a:gd name="connsiteY47" fmla="*/ 1258624 h 3202149"/>
                <a:gd name="connsiteX48" fmla="*/ 131416 w 822766"/>
                <a:gd name="connsiteY48" fmla="*/ 1102735 h 3202149"/>
                <a:gd name="connsiteX49" fmla="*/ 13939 w 822766"/>
                <a:gd name="connsiteY49" fmla="*/ 866495 h 3202149"/>
                <a:gd name="connsiteX50" fmla="*/ 6252 w 822766"/>
                <a:gd name="connsiteY50" fmla="*/ 609144 h 3202149"/>
                <a:gd name="connsiteX51" fmla="*/ 109190 w 822766"/>
                <a:gd name="connsiteY51" fmla="*/ 533120 h 3202149"/>
                <a:gd name="connsiteX52" fmla="*/ 113953 w 822766"/>
                <a:gd name="connsiteY52" fmla="*/ 496608 h 3202149"/>
                <a:gd name="connsiteX53" fmla="*/ 176541 w 822766"/>
                <a:gd name="connsiteY53" fmla="*/ 488825 h 3202149"/>
                <a:gd name="connsiteX0" fmla="*/ 176541 w 822766"/>
                <a:gd name="connsiteY0" fmla="*/ 488825 h 3202149"/>
                <a:gd name="connsiteX1" fmla="*/ 163165 w 822766"/>
                <a:gd name="connsiteY1" fmla="*/ 420408 h 3202149"/>
                <a:gd name="connsiteX2" fmla="*/ 138417 w 822766"/>
                <a:gd name="connsiteY2" fmla="*/ 432910 h 3202149"/>
                <a:gd name="connsiteX3" fmla="*/ 173487 w 822766"/>
                <a:gd name="connsiteY3" fmla="*/ 328075 h 3202149"/>
                <a:gd name="connsiteX4" fmla="*/ 220524 w 822766"/>
                <a:gd name="connsiteY4" fmla="*/ 60916 h 3202149"/>
                <a:gd name="connsiteX5" fmla="*/ 312856 w 822766"/>
                <a:gd name="connsiteY5" fmla="*/ 18916 h 3202149"/>
                <a:gd name="connsiteX6" fmla="*/ 443411 w 822766"/>
                <a:gd name="connsiteY6" fmla="*/ 27941 h 3202149"/>
                <a:gd name="connsiteX7" fmla="*/ 554841 w 822766"/>
                <a:gd name="connsiteY7" fmla="*/ 165845 h 3202149"/>
                <a:gd name="connsiteX8" fmla="*/ 579090 w 822766"/>
                <a:gd name="connsiteY8" fmla="*/ 342620 h 3202149"/>
                <a:gd name="connsiteX9" fmla="*/ 609920 w 822766"/>
                <a:gd name="connsiteY9" fmla="*/ 390246 h 3202149"/>
                <a:gd name="connsiteX10" fmla="*/ 569935 w 822766"/>
                <a:gd name="connsiteY10" fmla="*/ 385263 h 3202149"/>
                <a:gd name="connsiteX11" fmla="*/ 577342 w 822766"/>
                <a:gd name="connsiteY11" fmla="*/ 423945 h 3202149"/>
                <a:gd name="connsiteX12" fmla="*/ 544462 w 822766"/>
                <a:gd name="connsiteY12" fmla="*/ 402594 h 3202149"/>
                <a:gd name="connsiteX13" fmla="*/ 590234 w 822766"/>
                <a:gd name="connsiteY13" fmla="*/ 458751 h 3202149"/>
                <a:gd name="connsiteX14" fmla="*/ 560059 w 822766"/>
                <a:gd name="connsiteY14" fmla="*/ 472503 h 3202149"/>
                <a:gd name="connsiteX15" fmla="*/ 621896 w 822766"/>
                <a:gd name="connsiteY15" fmla="*/ 513986 h 3202149"/>
                <a:gd name="connsiteX16" fmla="*/ 592156 w 822766"/>
                <a:gd name="connsiteY16" fmla="*/ 532583 h 3202149"/>
                <a:gd name="connsiteX17" fmla="*/ 734464 w 822766"/>
                <a:gd name="connsiteY17" fmla="*/ 596905 h 3202149"/>
                <a:gd name="connsiteX18" fmla="*/ 777528 w 822766"/>
                <a:gd name="connsiteY18" fmla="*/ 761720 h 3202149"/>
                <a:gd name="connsiteX19" fmla="*/ 817214 w 822766"/>
                <a:gd name="connsiteY19" fmla="*/ 920470 h 3202149"/>
                <a:gd name="connsiteX20" fmla="*/ 821778 w 822766"/>
                <a:gd name="connsiteY20" fmla="*/ 993472 h 3202149"/>
                <a:gd name="connsiteX21" fmla="*/ 812452 w 822766"/>
                <a:gd name="connsiteY21" fmla="*/ 1034770 h 3202149"/>
                <a:gd name="connsiteX22" fmla="*/ 806044 w 822766"/>
                <a:gd name="connsiteY22" fmla="*/ 1108836 h 3202149"/>
                <a:gd name="connsiteX23" fmla="*/ 677142 w 822766"/>
                <a:gd name="connsiteY23" fmla="*/ 1184787 h 3202149"/>
                <a:gd name="connsiteX24" fmla="*/ 707394 w 822766"/>
                <a:gd name="connsiteY24" fmla="*/ 1309288 h 3202149"/>
                <a:gd name="connsiteX25" fmla="*/ 689651 w 822766"/>
                <a:gd name="connsiteY25" fmla="*/ 1354717 h 3202149"/>
                <a:gd name="connsiteX26" fmla="*/ 705733 w 822766"/>
                <a:gd name="connsiteY26" fmla="*/ 1422264 h 3202149"/>
                <a:gd name="connsiteX27" fmla="*/ 703264 w 822766"/>
                <a:gd name="connsiteY27" fmla="*/ 1812374 h 3202149"/>
                <a:gd name="connsiteX28" fmla="*/ 665982 w 822766"/>
                <a:gd name="connsiteY28" fmla="*/ 2134408 h 3202149"/>
                <a:gd name="connsiteX29" fmla="*/ 633307 w 822766"/>
                <a:gd name="connsiteY29" fmla="*/ 2205776 h 3202149"/>
                <a:gd name="connsiteX30" fmla="*/ 567466 w 822766"/>
                <a:gd name="connsiteY30" fmla="*/ 2435397 h 3202149"/>
                <a:gd name="connsiteX31" fmla="*/ 451875 w 822766"/>
                <a:gd name="connsiteY31" fmla="*/ 2767019 h 3202149"/>
                <a:gd name="connsiteX32" fmla="*/ 467058 w 822766"/>
                <a:gd name="connsiteY32" fmla="*/ 2915215 h 3202149"/>
                <a:gd name="connsiteX33" fmla="*/ 508209 w 822766"/>
                <a:gd name="connsiteY33" fmla="*/ 3011509 h 3202149"/>
                <a:gd name="connsiteX34" fmla="*/ 627664 w 822766"/>
                <a:gd name="connsiteY34" fmla="*/ 3077614 h 3202149"/>
                <a:gd name="connsiteX35" fmla="*/ 383238 w 822766"/>
                <a:gd name="connsiteY35" fmla="*/ 3092494 h 3202149"/>
                <a:gd name="connsiteX36" fmla="*/ 339489 w 822766"/>
                <a:gd name="connsiteY36" fmla="*/ 3196088 h 3202149"/>
                <a:gd name="connsiteX37" fmla="*/ 227104 w 822766"/>
                <a:gd name="connsiteY37" fmla="*/ 3080083 h 3202149"/>
                <a:gd name="connsiteX38" fmla="*/ 253205 w 822766"/>
                <a:gd name="connsiteY38" fmla="*/ 2876741 h 3202149"/>
                <a:gd name="connsiteX39" fmla="*/ 148855 w 822766"/>
                <a:gd name="connsiteY39" fmla="*/ 2210489 h 3202149"/>
                <a:gd name="connsiteX40" fmla="*/ 98422 w 822766"/>
                <a:gd name="connsiteY40" fmla="*/ 2167825 h 3202149"/>
                <a:gd name="connsiteX41" fmla="*/ 90116 w 822766"/>
                <a:gd name="connsiteY41" fmla="*/ 2040350 h 3202149"/>
                <a:gd name="connsiteX42" fmla="*/ 82709 w 822766"/>
                <a:gd name="connsiteY42" fmla="*/ 1936649 h 3202149"/>
                <a:gd name="connsiteX43" fmla="*/ 53081 w 822766"/>
                <a:gd name="connsiteY43" fmla="*/ 1551478 h 3202149"/>
                <a:gd name="connsiteX44" fmla="*/ 76125 w 822766"/>
                <a:gd name="connsiteY44" fmla="*/ 1368768 h 3202149"/>
                <a:gd name="connsiteX45" fmla="*/ 68718 w 822766"/>
                <a:gd name="connsiteY45" fmla="*/ 1345724 h 3202149"/>
                <a:gd name="connsiteX46" fmla="*/ 76948 w 822766"/>
                <a:gd name="connsiteY46" fmla="*/ 1299634 h 3202149"/>
                <a:gd name="connsiteX47" fmla="*/ 106948 w 822766"/>
                <a:gd name="connsiteY47" fmla="*/ 1258624 h 3202149"/>
                <a:gd name="connsiteX48" fmla="*/ 131416 w 822766"/>
                <a:gd name="connsiteY48" fmla="*/ 1102735 h 3202149"/>
                <a:gd name="connsiteX49" fmla="*/ 13939 w 822766"/>
                <a:gd name="connsiteY49" fmla="*/ 866495 h 3202149"/>
                <a:gd name="connsiteX50" fmla="*/ 6252 w 822766"/>
                <a:gd name="connsiteY50" fmla="*/ 609144 h 3202149"/>
                <a:gd name="connsiteX51" fmla="*/ 109190 w 822766"/>
                <a:gd name="connsiteY51" fmla="*/ 533120 h 3202149"/>
                <a:gd name="connsiteX52" fmla="*/ 113953 w 822766"/>
                <a:gd name="connsiteY52" fmla="*/ 496608 h 3202149"/>
                <a:gd name="connsiteX53" fmla="*/ 176541 w 822766"/>
                <a:gd name="connsiteY53" fmla="*/ 488825 h 3202149"/>
                <a:gd name="connsiteX0" fmla="*/ 176541 w 822766"/>
                <a:gd name="connsiteY0" fmla="*/ 488825 h 3202149"/>
                <a:gd name="connsiteX1" fmla="*/ 163165 w 822766"/>
                <a:gd name="connsiteY1" fmla="*/ 420408 h 3202149"/>
                <a:gd name="connsiteX2" fmla="*/ 135125 w 822766"/>
                <a:gd name="connsiteY2" fmla="*/ 430441 h 3202149"/>
                <a:gd name="connsiteX3" fmla="*/ 173487 w 822766"/>
                <a:gd name="connsiteY3" fmla="*/ 328075 h 3202149"/>
                <a:gd name="connsiteX4" fmla="*/ 220524 w 822766"/>
                <a:gd name="connsiteY4" fmla="*/ 60916 h 3202149"/>
                <a:gd name="connsiteX5" fmla="*/ 312856 w 822766"/>
                <a:gd name="connsiteY5" fmla="*/ 18916 h 3202149"/>
                <a:gd name="connsiteX6" fmla="*/ 443411 w 822766"/>
                <a:gd name="connsiteY6" fmla="*/ 27941 h 3202149"/>
                <a:gd name="connsiteX7" fmla="*/ 554841 w 822766"/>
                <a:gd name="connsiteY7" fmla="*/ 165845 h 3202149"/>
                <a:gd name="connsiteX8" fmla="*/ 579090 w 822766"/>
                <a:gd name="connsiteY8" fmla="*/ 342620 h 3202149"/>
                <a:gd name="connsiteX9" fmla="*/ 609920 w 822766"/>
                <a:gd name="connsiteY9" fmla="*/ 390246 h 3202149"/>
                <a:gd name="connsiteX10" fmla="*/ 569935 w 822766"/>
                <a:gd name="connsiteY10" fmla="*/ 385263 h 3202149"/>
                <a:gd name="connsiteX11" fmla="*/ 577342 w 822766"/>
                <a:gd name="connsiteY11" fmla="*/ 423945 h 3202149"/>
                <a:gd name="connsiteX12" fmla="*/ 544462 w 822766"/>
                <a:gd name="connsiteY12" fmla="*/ 402594 h 3202149"/>
                <a:gd name="connsiteX13" fmla="*/ 590234 w 822766"/>
                <a:gd name="connsiteY13" fmla="*/ 458751 h 3202149"/>
                <a:gd name="connsiteX14" fmla="*/ 560059 w 822766"/>
                <a:gd name="connsiteY14" fmla="*/ 472503 h 3202149"/>
                <a:gd name="connsiteX15" fmla="*/ 621896 w 822766"/>
                <a:gd name="connsiteY15" fmla="*/ 513986 h 3202149"/>
                <a:gd name="connsiteX16" fmla="*/ 592156 w 822766"/>
                <a:gd name="connsiteY16" fmla="*/ 532583 h 3202149"/>
                <a:gd name="connsiteX17" fmla="*/ 734464 w 822766"/>
                <a:gd name="connsiteY17" fmla="*/ 596905 h 3202149"/>
                <a:gd name="connsiteX18" fmla="*/ 777528 w 822766"/>
                <a:gd name="connsiteY18" fmla="*/ 761720 h 3202149"/>
                <a:gd name="connsiteX19" fmla="*/ 817214 w 822766"/>
                <a:gd name="connsiteY19" fmla="*/ 920470 h 3202149"/>
                <a:gd name="connsiteX20" fmla="*/ 821778 w 822766"/>
                <a:gd name="connsiteY20" fmla="*/ 993472 h 3202149"/>
                <a:gd name="connsiteX21" fmla="*/ 812452 w 822766"/>
                <a:gd name="connsiteY21" fmla="*/ 1034770 h 3202149"/>
                <a:gd name="connsiteX22" fmla="*/ 806044 w 822766"/>
                <a:gd name="connsiteY22" fmla="*/ 1108836 h 3202149"/>
                <a:gd name="connsiteX23" fmla="*/ 677142 w 822766"/>
                <a:gd name="connsiteY23" fmla="*/ 1184787 h 3202149"/>
                <a:gd name="connsiteX24" fmla="*/ 707394 w 822766"/>
                <a:gd name="connsiteY24" fmla="*/ 1309288 h 3202149"/>
                <a:gd name="connsiteX25" fmla="*/ 689651 w 822766"/>
                <a:gd name="connsiteY25" fmla="*/ 1354717 h 3202149"/>
                <a:gd name="connsiteX26" fmla="*/ 705733 w 822766"/>
                <a:gd name="connsiteY26" fmla="*/ 1422264 h 3202149"/>
                <a:gd name="connsiteX27" fmla="*/ 703264 w 822766"/>
                <a:gd name="connsiteY27" fmla="*/ 1812374 h 3202149"/>
                <a:gd name="connsiteX28" fmla="*/ 665982 w 822766"/>
                <a:gd name="connsiteY28" fmla="*/ 2134408 h 3202149"/>
                <a:gd name="connsiteX29" fmla="*/ 633307 w 822766"/>
                <a:gd name="connsiteY29" fmla="*/ 2205776 h 3202149"/>
                <a:gd name="connsiteX30" fmla="*/ 567466 w 822766"/>
                <a:gd name="connsiteY30" fmla="*/ 2435397 h 3202149"/>
                <a:gd name="connsiteX31" fmla="*/ 451875 w 822766"/>
                <a:gd name="connsiteY31" fmla="*/ 2767019 h 3202149"/>
                <a:gd name="connsiteX32" fmla="*/ 467058 w 822766"/>
                <a:gd name="connsiteY32" fmla="*/ 2915215 h 3202149"/>
                <a:gd name="connsiteX33" fmla="*/ 508209 w 822766"/>
                <a:gd name="connsiteY33" fmla="*/ 3011509 h 3202149"/>
                <a:gd name="connsiteX34" fmla="*/ 627664 w 822766"/>
                <a:gd name="connsiteY34" fmla="*/ 3077614 h 3202149"/>
                <a:gd name="connsiteX35" fmla="*/ 383238 w 822766"/>
                <a:gd name="connsiteY35" fmla="*/ 3092494 h 3202149"/>
                <a:gd name="connsiteX36" fmla="*/ 339489 w 822766"/>
                <a:gd name="connsiteY36" fmla="*/ 3196088 h 3202149"/>
                <a:gd name="connsiteX37" fmla="*/ 227104 w 822766"/>
                <a:gd name="connsiteY37" fmla="*/ 3080083 h 3202149"/>
                <a:gd name="connsiteX38" fmla="*/ 253205 w 822766"/>
                <a:gd name="connsiteY38" fmla="*/ 2876741 h 3202149"/>
                <a:gd name="connsiteX39" fmla="*/ 148855 w 822766"/>
                <a:gd name="connsiteY39" fmla="*/ 2210489 h 3202149"/>
                <a:gd name="connsiteX40" fmla="*/ 98422 w 822766"/>
                <a:gd name="connsiteY40" fmla="*/ 2167825 h 3202149"/>
                <a:gd name="connsiteX41" fmla="*/ 90116 w 822766"/>
                <a:gd name="connsiteY41" fmla="*/ 2040350 h 3202149"/>
                <a:gd name="connsiteX42" fmla="*/ 82709 w 822766"/>
                <a:gd name="connsiteY42" fmla="*/ 1936649 h 3202149"/>
                <a:gd name="connsiteX43" fmla="*/ 53081 w 822766"/>
                <a:gd name="connsiteY43" fmla="*/ 1551478 h 3202149"/>
                <a:gd name="connsiteX44" fmla="*/ 76125 w 822766"/>
                <a:gd name="connsiteY44" fmla="*/ 1368768 h 3202149"/>
                <a:gd name="connsiteX45" fmla="*/ 68718 w 822766"/>
                <a:gd name="connsiteY45" fmla="*/ 1345724 h 3202149"/>
                <a:gd name="connsiteX46" fmla="*/ 76948 w 822766"/>
                <a:gd name="connsiteY46" fmla="*/ 1299634 h 3202149"/>
                <a:gd name="connsiteX47" fmla="*/ 106948 w 822766"/>
                <a:gd name="connsiteY47" fmla="*/ 1258624 h 3202149"/>
                <a:gd name="connsiteX48" fmla="*/ 131416 w 822766"/>
                <a:gd name="connsiteY48" fmla="*/ 1102735 h 3202149"/>
                <a:gd name="connsiteX49" fmla="*/ 13939 w 822766"/>
                <a:gd name="connsiteY49" fmla="*/ 866495 h 3202149"/>
                <a:gd name="connsiteX50" fmla="*/ 6252 w 822766"/>
                <a:gd name="connsiteY50" fmla="*/ 609144 h 3202149"/>
                <a:gd name="connsiteX51" fmla="*/ 109190 w 822766"/>
                <a:gd name="connsiteY51" fmla="*/ 533120 h 3202149"/>
                <a:gd name="connsiteX52" fmla="*/ 113953 w 822766"/>
                <a:gd name="connsiteY52" fmla="*/ 496608 h 3202149"/>
                <a:gd name="connsiteX53" fmla="*/ 176541 w 822766"/>
                <a:gd name="connsiteY53" fmla="*/ 488825 h 3202149"/>
                <a:gd name="connsiteX0" fmla="*/ 176541 w 822766"/>
                <a:gd name="connsiteY0" fmla="*/ 488825 h 3202149"/>
                <a:gd name="connsiteX1" fmla="*/ 160896 w 822766"/>
                <a:gd name="connsiteY1" fmla="*/ 442051 h 3202149"/>
                <a:gd name="connsiteX2" fmla="*/ 163165 w 822766"/>
                <a:gd name="connsiteY2" fmla="*/ 420408 h 3202149"/>
                <a:gd name="connsiteX3" fmla="*/ 135125 w 822766"/>
                <a:gd name="connsiteY3" fmla="*/ 430441 h 3202149"/>
                <a:gd name="connsiteX4" fmla="*/ 173487 w 822766"/>
                <a:gd name="connsiteY4" fmla="*/ 328075 h 3202149"/>
                <a:gd name="connsiteX5" fmla="*/ 220524 w 822766"/>
                <a:gd name="connsiteY5" fmla="*/ 60916 h 3202149"/>
                <a:gd name="connsiteX6" fmla="*/ 312856 w 822766"/>
                <a:gd name="connsiteY6" fmla="*/ 18916 h 3202149"/>
                <a:gd name="connsiteX7" fmla="*/ 443411 w 822766"/>
                <a:gd name="connsiteY7" fmla="*/ 27941 h 3202149"/>
                <a:gd name="connsiteX8" fmla="*/ 554841 w 822766"/>
                <a:gd name="connsiteY8" fmla="*/ 165845 h 3202149"/>
                <a:gd name="connsiteX9" fmla="*/ 579090 w 822766"/>
                <a:gd name="connsiteY9" fmla="*/ 342620 h 3202149"/>
                <a:gd name="connsiteX10" fmla="*/ 609920 w 822766"/>
                <a:gd name="connsiteY10" fmla="*/ 390246 h 3202149"/>
                <a:gd name="connsiteX11" fmla="*/ 569935 w 822766"/>
                <a:gd name="connsiteY11" fmla="*/ 385263 h 3202149"/>
                <a:gd name="connsiteX12" fmla="*/ 577342 w 822766"/>
                <a:gd name="connsiteY12" fmla="*/ 423945 h 3202149"/>
                <a:gd name="connsiteX13" fmla="*/ 544462 w 822766"/>
                <a:gd name="connsiteY13" fmla="*/ 402594 h 3202149"/>
                <a:gd name="connsiteX14" fmla="*/ 590234 w 822766"/>
                <a:gd name="connsiteY14" fmla="*/ 458751 h 3202149"/>
                <a:gd name="connsiteX15" fmla="*/ 560059 w 822766"/>
                <a:gd name="connsiteY15" fmla="*/ 472503 h 3202149"/>
                <a:gd name="connsiteX16" fmla="*/ 621896 w 822766"/>
                <a:gd name="connsiteY16" fmla="*/ 513986 h 3202149"/>
                <a:gd name="connsiteX17" fmla="*/ 592156 w 822766"/>
                <a:gd name="connsiteY17" fmla="*/ 532583 h 3202149"/>
                <a:gd name="connsiteX18" fmla="*/ 734464 w 822766"/>
                <a:gd name="connsiteY18" fmla="*/ 596905 h 3202149"/>
                <a:gd name="connsiteX19" fmla="*/ 777528 w 822766"/>
                <a:gd name="connsiteY19" fmla="*/ 761720 h 3202149"/>
                <a:gd name="connsiteX20" fmla="*/ 817214 w 822766"/>
                <a:gd name="connsiteY20" fmla="*/ 920470 h 3202149"/>
                <a:gd name="connsiteX21" fmla="*/ 821778 w 822766"/>
                <a:gd name="connsiteY21" fmla="*/ 993472 h 3202149"/>
                <a:gd name="connsiteX22" fmla="*/ 812452 w 822766"/>
                <a:gd name="connsiteY22" fmla="*/ 1034770 h 3202149"/>
                <a:gd name="connsiteX23" fmla="*/ 806044 w 822766"/>
                <a:gd name="connsiteY23" fmla="*/ 1108836 h 3202149"/>
                <a:gd name="connsiteX24" fmla="*/ 677142 w 822766"/>
                <a:gd name="connsiteY24" fmla="*/ 1184787 h 3202149"/>
                <a:gd name="connsiteX25" fmla="*/ 707394 w 822766"/>
                <a:gd name="connsiteY25" fmla="*/ 1309288 h 3202149"/>
                <a:gd name="connsiteX26" fmla="*/ 689651 w 822766"/>
                <a:gd name="connsiteY26" fmla="*/ 1354717 h 3202149"/>
                <a:gd name="connsiteX27" fmla="*/ 705733 w 822766"/>
                <a:gd name="connsiteY27" fmla="*/ 1422264 h 3202149"/>
                <a:gd name="connsiteX28" fmla="*/ 703264 w 822766"/>
                <a:gd name="connsiteY28" fmla="*/ 1812374 h 3202149"/>
                <a:gd name="connsiteX29" fmla="*/ 665982 w 822766"/>
                <a:gd name="connsiteY29" fmla="*/ 2134408 h 3202149"/>
                <a:gd name="connsiteX30" fmla="*/ 633307 w 822766"/>
                <a:gd name="connsiteY30" fmla="*/ 2205776 h 3202149"/>
                <a:gd name="connsiteX31" fmla="*/ 567466 w 822766"/>
                <a:gd name="connsiteY31" fmla="*/ 2435397 h 3202149"/>
                <a:gd name="connsiteX32" fmla="*/ 451875 w 822766"/>
                <a:gd name="connsiteY32" fmla="*/ 2767019 h 3202149"/>
                <a:gd name="connsiteX33" fmla="*/ 467058 w 822766"/>
                <a:gd name="connsiteY33" fmla="*/ 2915215 h 3202149"/>
                <a:gd name="connsiteX34" fmla="*/ 508209 w 822766"/>
                <a:gd name="connsiteY34" fmla="*/ 3011509 h 3202149"/>
                <a:gd name="connsiteX35" fmla="*/ 627664 w 822766"/>
                <a:gd name="connsiteY35" fmla="*/ 3077614 h 3202149"/>
                <a:gd name="connsiteX36" fmla="*/ 383238 w 822766"/>
                <a:gd name="connsiteY36" fmla="*/ 3092494 h 3202149"/>
                <a:gd name="connsiteX37" fmla="*/ 339489 w 822766"/>
                <a:gd name="connsiteY37" fmla="*/ 3196088 h 3202149"/>
                <a:gd name="connsiteX38" fmla="*/ 227104 w 822766"/>
                <a:gd name="connsiteY38" fmla="*/ 3080083 h 3202149"/>
                <a:gd name="connsiteX39" fmla="*/ 253205 w 822766"/>
                <a:gd name="connsiteY39" fmla="*/ 2876741 h 3202149"/>
                <a:gd name="connsiteX40" fmla="*/ 148855 w 822766"/>
                <a:gd name="connsiteY40" fmla="*/ 2210489 h 3202149"/>
                <a:gd name="connsiteX41" fmla="*/ 98422 w 822766"/>
                <a:gd name="connsiteY41" fmla="*/ 2167825 h 3202149"/>
                <a:gd name="connsiteX42" fmla="*/ 90116 w 822766"/>
                <a:gd name="connsiteY42" fmla="*/ 2040350 h 3202149"/>
                <a:gd name="connsiteX43" fmla="*/ 82709 w 822766"/>
                <a:gd name="connsiteY43" fmla="*/ 1936649 h 3202149"/>
                <a:gd name="connsiteX44" fmla="*/ 53081 w 822766"/>
                <a:gd name="connsiteY44" fmla="*/ 1551478 h 3202149"/>
                <a:gd name="connsiteX45" fmla="*/ 76125 w 822766"/>
                <a:gd name="connsiteY45" fmla="*/ 1368768 h 3202149"/>
                <a:gd name="connsiteX46" fmla="*/ 68718 w 822766"/>
                <a:gd name="connsiteY46" fmla="*/ 1345724 h 3202149"/>
                <a:gd name="connsiteX47" fmla="*/ 76948 w 822766"/>
                <a:gd name="connsiteY47" fmla="*/ 1299634 h 3202149"/>
                <a:gd name="connsiteX48" fmla="*/ 106948 w 822766"/>
                <a:gd name="connsiteY48" fmla="*/ 1258624 h 3202149"/>
                <a:gd name="connsiteX49" fmla="*/ 131416 w 822766"/>
                <a:gd name="connsiteY49" fmla="*/ 1102735 h 3202149"/>
                <a:gd name="connsiteX50" fmla="*/ 13939 w 822766"/>
                <a:gd name="connsiteY50" fmla="*/ 866495 h 3202149"/>
                <a:gd name="connsiteX51" fmla="*/ 6252 w 822766"/>
                <a:gd name="connsiteY51" fmla="*/ 609144 h 3202149"/>
                <a:gd name="connsiteX52" fmla="*/ 109190 w 822766"/>
                <a:gd name="connsiteY52" fmla="*/ 533120 h 3202149"/>
                <a:gd name="connsiteX53" fmla="*/ 113953 w 822766"/>
                <a:gd name="connsiteY53" fmla="*/ 496608 h 3202149"/>
                <a:gd name="connsiteX54" fmla="*/ 176541 w 822766"/>
                <a:gd name="connsiteY54" fmla="*/ 488825 h 3202149"/>
                <a:gd name="connsiteX0" fmla="*/ 176541 w 822766"/>
                <a:gd name="connsiteY0" fmla="*/ 488825 h 3202149"/>
                <a:gd name="connsiteX1" fmla="*/ 160896 w 822766"/>
                <a:gd name="connsiteY1" fmla="*/ 442051 h 3202149"/>
                <a:gd name="connsiteX2" fmla="*/ 163165 w 822766"/>
                <a:gd name="connsiteY2" fmla="*/ 420408 h 3202149"/>
                <a:gd name="connsiteX3" fmla="*/ 135125 w 822766"/>
                <a:gd name="connsiteY3" fmla="*/ 430441 h 3202149"/>
                <a:gd name="connsiteX4" fmla="*/ 173487 w 822766"/>
                <a:gd name="connsiteY4" fmla="*/ 328075 h 3202149"/>
                <a:gd name="connsiteX5" fmla="*/ 220524 w 822766"/>
                <a:gd name="connsiteY5" fmla="*/ 60916 h 3202149"/>
                <a:gd name="connsiteX6" fmla="*/ 312856 w 822766"/>
                <a:gd name="connsiteY6" fmla="*/ 18916 h 3202149"/>
                <a:gd name="connsiteX7" fmla="*/ 443411 w 822766"/>
                <a:gd name="connsiteY7" fmla="*/ 27941 h 3202149"/>
                <a:gd name="connsiteX8" fmla="*/ 554841 w 822766"/>
                <a:gd name="connsiteY8" fmla="*/ 165845 h 3202149"/>
                <a:gd name="connsiteX9" fmla="*/ 579090 w 822766"/>
                <a:gd name="connsiteY9" fmla="*/ 342620 h 3202149"/>
                <a:gd name="connsiteX10" fmla="*/ 609920 w 822766"/>
                <a:gd name="connsiteY10" fmla="*/ 390246 h 3202149"/>
                <a:gd name="connsiteX11" fmla="*/ 569935 w 822766"/>
                <a:gd name="connsiteY11" fmla="*/ 385263 h 3202149"/>
                <a:gd name="connsiteX12" fmla="*/ 577342 w 822766"/>
                <a:gd name="connsiteY12" fmla="*/ 423945 h 3202149"/>
                <a:gd name="connsiteX13" fmla="*/ 544462 w 822766"/>
                <a:gd name="connsiteY13" fmla="*/ 402594 h 3202149"/>
                <a:gd name="connsiteX14" fmla="*/ 590234 w 822766"/>
                <a:gd name="connsiteY14" fmla="*/ 458751 h 3202149"/>
                <a:gd name="connsiteX15" fmla="*/ 560059 w 822766"/>
                <a:gd name="connsiteY15" fmla="*/ 472503 h 3202149"/>
                <a:gd name="connsiteX16" fmla="*/ 621896 w 822766"/>
                <a:gd name="connsiteY16" fmla="*/ 513986 h 3202149"/>
                <a:gd name="connsiteX17" fmla="*/ 592156 w 822766"/>
                <a:gd name="connsiteY17" fmla="*/ 532583 h 3202149"/>
                <a:gd name="connsiteX18" fmla="*/ 734464 w 822766"/>
                <a:gd name="connsiteY18" fmla="*/ 596905 h 3202149"/>
                <a:gd name="connsiteX19" fmla="*/ 777528 w 822766"/>
                <a:gd name="connsiteY19" fmla="*/ 761720 h 3202149"/>
                <a:gd name="connsiteX20" fmla="*/ 817214 w 822766"/>
                <a:gd name="connsiteY20" fmla="*/ 920470 h 3202149"/>
                <a:gd name="connsiteX21" fmla="*/ 821778 w 822766"/>
                <a:gd name="connsiteY21" fmla="*/ 993472 h 3202149"/>
                <a:gd name="connsiteX22" fmla="*/ 812452 w 822766"/>
                <a:gd name="connsiteY22" fmla="*/ 1034770 h 3202149"/>
                <a:gd name="connsiteX23" fmla="*/ 806044 w 822766"/>
                <a:gd name="connsiteY23" fmla="*/ 1108836 h 3202149"/>
                <a:gd name="connsiteX24" fmla="*/ 677142 w 822766"/>
                <a:gd name="connsiteY24" fmla="*/ 1184787 h 3202149"/>
                <a:gd name="connsiteX25" fmla="*/ 707394 w 822766"/>
                <a:gd name="connsiteY25" fmla="*/ 1309288 h 3202149"/>
                <a:gd name="connsiteX26" fmla="*/ 689651 w 822766"/>
                <a:gd name="connsiteY26" fmla="*/ 1354717 h 3202149"/>
                <a:gd name="connsiteX27" fmla="*/ 705733 w 822766"/>
                <a:gd name="connsiteY27" fmla="*/ 1422264 h 3202149"/>
                <a:gd name="connsiteX28" fmla="*/ 703264 w 822766"/>
                <a:gd name="connsiteY28" fmla="*/ 1812374 h 3202149"/>
                <a:gd name="connsiteX29" fmla="*/ 665982 w 822766"/>
                <a:gd name="connsiteY29" fmla="*/ 2134408 h 3202149"/>
                <a:gd name="connsiteX30" fmla="*/ 633307 w 822766"/>
                <a:gd name="connsiteY30" fmla="*/ 2205776 h 3202149"/>
                <a:gd name="connsiteX31" fmla="*/ 567466 w 822766"/>
                <a:gd name="connsiteY31" fmla="*/ 2435397 h 3202149"/>
                <a:gd name="connsiteX32" fmla="*/ 451875 w 822766"/>
                <a:gd name="connsiteY32" fmla="*/ 2767019 h 3202149"/>
                <a:gd name="connsiteX33" fmla="*/ 467058 w 822766"/>
                <a:gd name="connsiteY33" fmla="*/ 2915215 h 3202149"/>
                <a:gd name="connsiteX34" fmla="*/ 508209 w 822766"/>
                <a:gd name="connsiteY34" fmla="*/ 3011509 h 3202149"/>
                <a:gd name="connsiteX35" fmla="*/ 627664 w 822766"/>
                <a:gd name="connsiteY35" fmla="*/ 3077614 h 3202149"/>
                <a:gd name="connsiteX36" fmla="*/ 383238 w 822766"/>
                <a:gd name="connsiteY36" fmla="*/ 3092494 h 3202149"/>
                <a:gd name="connsiteX37" fmla="*/ 339489 w 822766"/>
                <a:gd name="connsiteY37" fmla="*/ 3196088 h 3202149"/>
                <a:gd name="connsiteX38" fmla="*/ 227104 w 822766"/>
                <a:gd name="connsiteY38" fmla="*/ 3080083 h 3202149"/>
                <a:gd name="connsiteX39" fmla="*/ 253205 w 822766"/>
                <a:gd name="connsiteY39" fmla="*/ 2876741 h 3202149"/>
                <a:gd name="connsiteX40" fmla="*/ 148855 w 822766"/>
                <a:gd name="connsiteY40" fmla="*/ 2210489 h 3202149"/>
                <a:gd name="connsiteX41" fmla="*/ 98422 w 822766"/>
                <a:gd name="connsiteY41" fmla="*/ 2167825 h 3202149"/>
                <a:gd name="connsiteX42" fmla="*/ 90116 w 822766"/>
                <a:gd name="connsiteY42" fmla="*/ 2040350 h 3202149"/>
                <a:gd name="connsiteX43" fmla="*/ 82709 w 822766"/>
                <a:gd name="connsiteY43" fmla="*/ 1936649 h 3202149"/>
                <a:gd name="connsiteX44" fmla="*/ 53081 w 822766"/>
                <a:gd name="connsiteY44" fmla="*/ 1551478 h 3202149"/>
                <a:gd name="connsiteX45" fmla="*/ 76125 w 822766"/>
                <a:gd name="connsiteY45" fmla="*/ 1368768 h 3202149"/>
                <a:gd name="connsiteX46" fmla="*/ 68718 w 822766"/>
                <a:gd name="connsiteY46" fmla="*/ 1345724 h 3202149"/>
                <a:gd name="connsiteX47" fmla="*/ 76948 w 822766"/>
                <a:gd name="connsiteY47" fmla="*/ 1299634 h 3202149"/>
                <a:gd name="connsiteX48" fmla="*/ 106948 w 822766"/>
                <a:gd name="connsiteY48" fmla="*/ 1258624 h 3202149"/>
                <a:gd name="connsiteX49" fmla="*/ 131416 w 822766"/>
                <a:gd name="connsiteY49" fmla="*/ 1102735 h 3202149"/>
                <a:gd name="connsiteX50" fmla="*/ 13939 w 822766"/>
                <a:gd name="connsiteY50" fmla="*/ 866495 h 3202149"/>
                <a:gd name="connsiteX51" fmla="*/ 6252 w 822766"/>
                <a:gd name="connsiteY51" fmla="*/ 609144 h 3202149"/>
                <a:gd name="connsiteX52" fmla="*/ 109190 w 822766"/>
                <a:gd name="connsiteY52" fmla="*/ 533120 h 3202149"/>
                <a:gd name="connsiteX53" fmla="*/ 113953 w 822766"/>
                <a:gd name="connsiteY53" fmla="*/ 496608 h 3202149"/>
                <a:gd name="connsiteX54" fmla="*/ 176541 w 822766"/>
                <a:gd name="connsiteY54" fmla="*/ 488825 h 3202149"/>
                <a:gd name="connsiteX0" fmla="*/ 176541 w 822766"/>
                <a:gd name="connsiteY0" fmla="*/ 488825 h 3202149"/>
                <a:gd name="connsiteX1" fmla="*/ 160896 w 822766"/>
                <a:gd name="connsiteY1" fmla="*/ 442051 h 3202149"/>
                <a:gd name="connsiteX2" fmla="*/ 163165 w 822766"/>
                <a:gd name="connsiteY2" fmla="*/ 420408 h 3202149"/>
                <a:gd name="connsiteX3" fmla="*/ 135125 w 822766"/>
                <a:gd name="connsiteY3" fmla="*/ 430441 h 3202149"/>
                <a:gd name="connsiteX4" fmla="*/ 173487 w 822766"/>
                <a:gd name="connsiteY4" fmla="*/ 328075 h 3202149"/>
                <a:gd name="connsiteX5" fmla="*/ 220524 w 822766"/>
                <a:gd name="connsiteY5" fmla="*/ 60916 h 3202149"/>
                <a:gd name="connsiteX6" fmla="*/ 312856 w 822766"/>
                <a:gd name="connsiteY6" fmla="*/ 18916 h 3202149"/>
                <a:gd name="connsiteX7" fmla="*/ 443411 w 822766"/>
                <a:gd name="connsiteY7" fmla="*/ 27941 h 3202149"/>
                <a:gd name="connsiteX8" fmla="*/ 554841 w 822766"/>
                <a:gd name="connsiteY8" fmla="*/ 165845 h 3202149"/>
                <a:gd name="connsiteX9" fmla="*/ 579090 w 822766"/>
                <a:gd name="connsiteY9" fmla="*/ 342620 h 3202149"/>
                <a:gd name="connsiteX10" fmla="*/ 609920 w 822766"/>
                <a:gd name="connsiteY10" fmla="*/ 390246 h 3202149"/>
                <a:gd name="connsiteX11" fmla="*/ 569935 w 822766"/>
                <a:gd name="connsiteY11" fmla="*/ 385263 h 3202149"/>
                <a:gd name="connsiteX12" fmla="*/ 577342 w 822766"/>
                <a:gd name="connsiteY12" fmla="*/ 423945 h 3202149"/>
                <a:gd name="connsiteX13" fmla="*/ 544462 w 822766"/>
                <a:gd name="connsiteY13" fmla="*/ 402594 h 3202149"/>
                <a:gd name="connsiteX14" fmla="*/ 590234 w 822766"/>
                <a:gd name="connsiteY14" fmla="*/ 458751 h 3202149"/>
                <a:gd name="connsiteX15" fmla="*/ 560059 w 822766"/>
                <a:gd name="connsiteY15" fmla="*/ 472503 h 3202149"/>
                <a:gd name="connsiteX16" fmla="*/ 621896 w 822766"/>
                <a:gd name="connsiteY16" fmla="*/ 513986 h 3202149"/>
                <a:gd name="connsiteX17" fmla="*/ 592156 w 822766"/>
                <a:gd name="connsiteY17" fmla="*/ 532583 h 3202149"/>
                <a:gd name="connsiteX18" fmla="*/ 734464 w 822766"/>
                <a:gd name="connsiteY18" fmla="*/ 596905 h 3202149"/>
                <a:gd name="connsiteX19" fmla="*/ 777528 w 822766"/>
                <a:gd name="connsiteY19" fmla="*/ 761720 h 3202149"/>
                <a:gd name="connsiteX20" fmla="*/ 817214 w 822766"/>
                <a:gd name="connsiteY20" fmla="*/ 920470 h 3202149"/>
                <a:gd name="connsiteX21" fmla="*/ 821778 w 822766"/>
                <a:gd name="connsiteY21" fmla="*/ 993472 h 3202149"/>
                <a:gd name="connsiteX22" fmla="*/ 812452 w 822766"/>
                <a:gd name="connsiteY22" fmla="*/ 1034770 h 3202149"/>
                <a:gd name="connsiteX23" fmla="*/ 806044 w 822766"/>
                <a:gd name="connsiteY23" fmla="*/ 1108836 h 3202149"/>
                <a:gd name="connsiteX24" fmla="*/ 677142 w 822766"/>
                <a:gd name="connsiteY24" fmla="*/ 1184787 h 3202149"/>
                <a:gd name="connsiteX25" fmla="*/ 707394 w 822766"/>
                <a:gd name="connsiteY25" fmla="*/ 1309288 h 3202149"/>
                <a:gd name="connsiteX26" fmla="*/ 689651 w 822766"/>
                <a:gd name="connsiteY26" fmla="*/ 1354717 h 3202149"/>
                <a:gd name="connsiteX27" fmla="*/ 705733 w 822766"/>
                <a:gd name="connsiteY27" fmla="*/ 1422264 h 3202149"/>
                <a:gd name="connsiteX28" fmla="*/ 703264 w 822766"/>
                <a:gd name="connsiteY28" fmla="*/ 1812374 h 3202149"/>
                <a:gd name="connsiteX29" fmla="*/ 665982 w 822766"/>
                <a:gd name="connsiteY29" fmla="*/ 2134408 h 3202149"/>
                <a:gd name="connsiteX30" fmla="*/ 633307 w 822766"/>
                <a:gd name="connsiteY30" fmla="*/ 2205776 h 3202149"/>
                <a:gd name="connsiteX31" fmla="*/ 567466 w 822766"/>
                <a:gd name="connsiteY31" fmla="*/ 2435397 h 3202149"/>
                <a:gd name="connsiteX32" fmla="*/ 451875 w 822766"/>
                <a:gd name="connsiteY32" fmla="*/ 2767019 h 3202149"/>
                <a:gd name="connsiteX33" fmla="*/ 467058 w 822766"/>
                <a:gd name="connsiteY33" fmla="*/ 2915215 h 3202149"/>
                <a:gd name="connsiteX34" fmla="*/ 508209 w 822766"/>
                <a:gd name="connsiteY34" fmla="*/ 3011509 h 3202149"/>
                <a:gd name="connsiteX35" fmla="*/ 627664 w 822766"/>
                <a:gd name="connsiteY35" fmla="*/ 3077614 h 3202149"/>
                <a:gd name="connsiteX36" fmla="*/ 383238 w 822766"/>
                <a:gd name="connsiteY36" fmla="*/ 3092494 h 3202149"/>
                <a:gd name="connsiteX37" fmla="*/ 339489 w 822766"/>
                <a:gd name="connsiteY37" fmla="*/ 3196088 h 3202149"/>
                <a:gd name="connsiteX38" fmla="*/ 227104 w 822766"/>
                <a:gd name="connsiteY38" fmla="*/ 3080083 h 3202149"/>
                <a:gd name="connsiteX39" fmla="*/ 253205 w 822766"/>
                <a:gd name="connsiteY39" fmla="*/ 2876741 h 3202149"/>
                <a:gd name="connsiteX40" fmla="*/ 148855 w 822766"/>
                <a:gd name="connsiteY40" fmla="*/ 2210489 h 3202149"/>
                <a:gd name="connsiteX41" fmla="*/ 98422 w 822766"/>
                <a:gd name="connsiteY41" fmla="*/ 2167825 h 3202149"/>
                <a:gd name="connsiteX42" fmla="*/ 90116 w 822766"/>
                <a:gd name="connsiteY42" fmla="*/ 2040350 h 3202149"/>
                <a:gd name="connsiteX43" fmla="*/ 82709 w 822766"/>
                <a:gd name="connsiteY43" fmla="*/ 1936649 h 3202149"/>
                <a:gd name="connsiteX44" fmla="*/ 53081 w 822766"/>
                <a:gd name="connsiteY44" fmla="*/ 1551478 h 3202149"/>
                <a:gd name="connsiteX45" fmla="*/ 76125 w 822766"/>
                <a:gd name="connsiteY45" fmla="*/ 1368768 h 3202149"/>
                <a:gd name="connsiteX46" fmla="*/ 68718 w 822766"/>
                <a:gd name="connsiteY46" fmla="*/ 1345724 h 3202149"/>
                <a:gd name="connsiteX47" fmla="*/ 76948 w 822766"/>
                <a:gd name="connsiteY47" fmla="*/ 1299634 h 3202149"/>
                <a:gd name="connsiteX48" fmla="*/ 106948 w 822766"/>
                <a:gd name="connsiteY48" fmla="*/ 1258624 h 3202149"/>
                <a:gd name="connsiteX49" fmla="*/ 131416 w 822766"/>
                <a:gd name="connsiteY49" fmla="*/ 1102735 h 3202149"/>
                <a:gd name="connsiteX50" fmla="*/ 13939 w 822766"/>
                <a:gd name="connsiteY50" fmla="*/ 866495 h 3202149"/>
                <a:gd name="connsiteX51" fmla="*/ 6252 w 822766"/>
                <a:gd name="connsiteY51" fmla="*/ 609144 h 3202149"/>
                <a:gd name="connsiteX52" fmla="*/ 109190 w 822766"/>
                <a:gd name="connsiteY52" fmla="*/ 533120 h 3202149"/>
                <a:gd name="connsiteX53" fmla="*/ 113953 w 822766"/>
                <a:gd name="connsiteY53" fmla="*/ 496608 h 3202149"/>
                <a:gd name="connsiteX54" fmla="*/ 176541 w 822766"/>
                <a:gd name="connsiteY54" fmla="*/ 488825 h 3202149"/>
                <a:gd name="connsiteX0" fmla="*/ 176541 w 822766"/>
                <a:gd name="connsiteY0" fmla="*/ 488825 h 3202149"/>
                <a:gd name="connsiteX1" fmla="*/ 160896 w 822766"/>
                <a:gd name="connsiteY1" fmla="*/ 442051 h 3202149"/>
                <a:gd name="connsiteX2" fmla="*/ 163165 w 822766"/>
                <a:gd name="connsiteY2" fmla="*/ 420408 h 3202149"/>
                <a:gd name="connsiteX3" fmla="*/ 135125 w 822766"/>
                <a:gd name="connsiteY3" fmla="*/ 430441 h 3202149"/>
                <a:gd name="connsiteX4" fmla="*/ 173487 w 822766"/>
                <a:gd name="connsiteY4" fmla="*/ 328075 h 3202149"/>
                <a:gd name="connsiteX5" fmla="*/ 220524 w 822766"/>
                <a:gd name="connsiteY5" fmla="*/ 60916 h 3202149"/>
                <a:gd name="connsiteX6" fmla="*/ 312856 w 822766"/>
                <a:gd name="connsiteY6" fmla="*/ 18916 h 3202149"/>
                <a:gd name="connsiteX7" fmla="*/ 443411 w 822766"/>
                <a:gd name="connsiteY7" fmla="*/ 27941 h 3202149"/>
                <a:gd name="connsiteX8" fmla="*/ 554841 w 822766"/>
                <a:gd name="connsiteY8" fmla="*/ 165845 h 3202149"/>
                <a:gd name="connsiteX9" fmla="*/ 579090 w 822766"/>
                <a:gd name="connsiteY9" fmla="*/ 342620 h 3202149"/>
                <a:gd name="connsiteX10" fmla="*/ 609920 w 822766"/>
                <a:gd name="connsiteY10" fmla="*/ 390246 h 3202149"/>
                <a:gd name="connsiteX11" fmla="*/ 569935 w 822766"/>
                <a:gd name="connsiteY11" fmla="*/ 385263 h 3202149"/>
                <a:gd name="connsiteX12" fmla="*/ 577342 w 822766"/>
                <a:gd name="connsiteY12" fmla="*/ 423945 h 3202149"/>
                <a:gd name="connsiteX13" fmla="*/ 544462 w 822766"/>
                <a:gd name="connsiteY13" fmla="*/ 402594 h 3202149"/>
                <a:gd name="connsiteX14" fmla="*/ 590234 w 822766"/>
                <a:gd name="connsiteY14" fmla="*/ 458751 h 3202149"/>
                <a:gd name="connsiteX15" fmla="*/ 560059 w 822766"/>
                <a:gd name="connsiteY15" fmla="*/ 472503 h 3202149"/>
                <a:gd name="connsiteX16" fmla="*/ 621896 w 822766"/>
                <a:gd name="connsiteY16" fmla="*/ 513986 h 3202149"/>
                <a:gd name="connsiteX17" fmla="*/ 592156 w 822766"/>
                <a:gd name="connsiteY17" fmla="*/ 532583 h 3202149"/>
                <a:gd name="connsiteX18" fmla="*/ 733641 w 822766"/>
                <a:gd name="connsiteY18" fmla="*/ 578799 h 3202149"/>
                <a:gd name="connsiteX19" fmla="*/ 777528 w 822766"/>
                <a:gd name="connsiteY19" fmla="*/ 761720 h 3202149"/>
                <a:gd name="connsiteX20" fmla="*/ 817214 w 822766"/>
                <a:gd name="connsiteY20" fmla="*/ 920470 h 3202149"/>
                <a:gd name="connsiteX21" fmla="*/ 821778 w 822766"/>
                <a:gd name="connsiteY21" fmla="*/ 993472 h 3202149"/>
                <a:gd name="connsiteX22" fmla="*/ 812452 w 822766"/>
                <a:gd name="connsiteY22" fmla="*/ 1034770 h 3202149"/>
                <a:gd name="connsiteX23" fmla="*/ 806044 w 822766"/>
                <a:gd name="connsiteY23" fmla="*/ 1108836 h 3202149"/>
                <a:gd name="connsiteX24" fmla="*/ 677142 w 822766"/>
                <a:gd name="connsiteY24" fmla="*/ 1184787 h 3202149"/>
                <a:gd name="connsiteX25" fmla="*/ 707394 w 822766"/>
                <a:gd name="connsiteY25" fmla="*/ 1309288 h 3202149"/>
                <a:gd name="connsiteX26" fmla="*/ 689651 w 822766"/>
                <a:gd name="connsiteY26" fmla="*/ 1354717 h 3202149"/>
                <a:gd name="connsiteX27" fmla="*/ 705733 w 822766"/>
                <a:gd name="connsiteY27" fmla="*/ 1422264 h 3202149"/>
                <a:gd name="connsiteX28" fmla="*/ 703264 w 822766"/>
                <a:gd name="connsiteY28" fmla="*/ 1812374 h 3202149"/>
                <a:gd name="connsiteX29" fmla="*/ 665982 w 822766"/>
                <a:gd name="connsiteY29" fmla="*/ 2134408 h 3202149"/>
                <a:gd name="connsiteX30" fmla="*/ 633307 w 822766"/>
                <a:gd name="connsiteY30" fmla="*/ 2205776 h 3202149"/>
                <a:gd name="connsiteX31" fmla="*/ 567466 w 822766"/>
                <a:gd name="connsiteY31" fmla="*/ 2435397 h 3202149"/>
                <a:gd name="connsiteX32" fmla="*/ 451875 w 822766"/>
                <a:gd name="connsiteY32" fmla="*/ 2767019 h 3202149"/>
                <a:gd name="connsiteX33" fmla="*/ 467058 w 822766"/>
                <a:gd name="connsiteY33" fmla="*/ 2915215 h 3202149"/>
                <a:gd name="connsiteX34" fmla="*/ 508209 w 822766"/>
                <a:gd name="connsiteY34" fmla="*/ 3011509 h 3202149"/>
                <a:gd name="connsiteX35" fmla="*/ 627664 w 822766"/>
                <a:gd name="connsiteY35" fmla="*/ 3077614 h 3202149"/>
                <a:gd name="connsiteX36" fmla="*/ 383238 w 822766"/>
                <a:gd name="connsiteY36" fmla="*/ 3092494 h 3202149"/>
                <a:gd name="connsiteX37" fmla="*/ 339489 w 822766"/>
                <a:gd name="connsiteY37" fmla="*/ 3196088 h 3202149"/>
                <a:gd name="connsiteX38" fmla="*/ 227104 w 822766"/>
                <a:gd name="connsiteY38" fmla="*/ 3080083 h 3202149"/>
                <a:gd name="connsiteX39" fmla="*/ 253205 w 822766"/>
                <a:gd name="connsiteY39" fmla="*/ 2876741 h 3202149"/>
                <a:gd name="connsiteX40" fmla="*/ 148855 w 822766"/>
                <a:gd name="connsiteY40" fmla="*/ 2210489 h 3202149"/>
                <a:gd name="connsiteX41" fmla="*/ 98422 w 822766"/>
                <a:gd name="connsiteY41" fmla="*/ 2167825 h 3202149"/>
                <a:gd name="connsiteX42" fmla="*/ 90116 w 822766"/>
                <a:gd name="connsiteY42" fmla="*/ 2040350 h 3202149"/>
                <a:gd name="connsiteX43" fmla="*/ 82709 w 822766"/>
                <a:gd name="connsiteY43" fmla="*/ 1936649 h 3202149"/>
                <a:gd name="connsiteX44" fmla="*/ 53081 w 822766"/>
                <a:gd name="connsiteY44" fmla="*/ 1551478 h 3202149"/>
                <a:gd name="connsiteX45" fmla="*/ 76125 w 822766"/>
                <a:gd name="connsiteY45" fmla="*/ 1368768 h 3202149"/>
                <a:gd name="connsiteX46" fmla="*/ 68718 w 822766"/>
                <a:gd name="connsiteY46" fmla="*/ 1345724 h 3202149"/>
                <a:gd name="connsiteX47" fmla="*/ 76948 w 822766"/>
                <a:gd name="connsiteY47" fmla="*/ 1299634 h 3202149"/>
                <a:gd name="connsiteX48" fmla="*/ 106948 w 822766"/>
                <a:gd name="connsiteY48" fmla="*/ 1258624 h 3202149"/>
                <a:gd name="connsiteX49" fmla="*/ 131416 w 822766"/>
                <a:gd name="connsiteY49" fmla="*/ 1102735 h 3202149"/>
                <a:gd name="connsiteX50" fmla="*/ 13939 w 822766"/>
                <a:gd name="connsiteY50" fmla="*/ 866495 h 3202149"/>
                <a:gd name="connsiteX51" fmla="*/ 6252 w 822766"/>
                <a:gd name="connsiteY51" fmla="*/ 609144 h 3202149"/>
                <a:gd name="connsiteX52" fmla="*/ 109190 w 822766"/>
                <a:gd name="connsiteY52" fmla="*/ 533120 h 3202149"/>
                <a:gd name="connsiteX53" fmla="*/ 113953 w 822766"/>
                <a:gd name="connsiteY53" fmla="*/ 496608 h 3202149"/>
                <a:gd name="connsiteX54" fmla="*/ 176541 w 822766"/>
                <a:gd name="connsiteY54" fmla="*/ 488825 h 3202149"/>
                <a:gd name="connsiteX0" fmla="*/ 176541 w 822766"/>
                <a:gd name="connsiteY0" fmla="*/ 488825 h 3202149"/>
                <a:gd name="connsiteX1" fmla="*/ 160896 w 822766"/>
                <a:gd name="connsiteY1" fmla="*/ 442051 h 3202149"/>
                <a:gd name="connsiteX2" fmla="*/ 163165 w 822766"/>
                <a:gd name="connsiteY2" fmla="*/ 420408 h 3202149"/>
                <a:gd name="connsiteX3" fmla="*/ 135125 w 822766"/>
                <a:gd name="connsiteY3" fmla="*/ 430441 h 3202149"/>
                <a:gd name="connsiteX4" fmla="*/ 173487 w 822766"/>
                <a:gd name="connsiteY4" fmla="*/ 328075 h 3202149"/>
                <a:gd name="connsiteX5" fmla="*/ 220524 w 822766"/>
                <a:gd name="connsiteY5" fmla="*/ 60916 h 3202149"/>
                <a:gd name="connsiteX6" fmla="*/ 312856 w 822766"/>
                <a:gd name="connsiteY6" fmla="*/ 18916 h 3202149"/>
                <a:gd name="connsiteX7" fmla="*/ 443411 w 822766"/>
                <a:gd name="connsiteY7" fmla="*/ 27941 h 3202149"/>
                <a:gd name="connsiteX8" fmla="*/ 554841 w 822766"/>
                <a:gd name="connsiteY8" fmla="*/ 165845 h 3202149"/>
                <a:gd name="connsiteX9" fmla="*/ 579090 w 822766"/>
                <a:gd name="connsiteY9" fmla="*/ 342620 h 3202149"/>
                <a:gd name="connsiteX10" fmla="*/ 609920 w 822766"/>
                <a:gd name="connsiteY10" fmla="*/ 390246 h 3202149"/>
                <a:gd name="connsiteX11" fmla="*/ 569935 w 822766"/>
                <a:gd name="connsiteY11" fmla="*/ 385263 h 3202149"/>
                <a:gd name="connsiteX12" fmla="*/ 577342 w 822766"/>
                <a:gd name="connsiteY12" fmla="*/ 423945 h 3202149"/>
                <a:gd name="connsiteX13" fmla="*/ 544462 w 822766"/>
                <a:gd name="connsiteY13" fmla="*/ 402594 h 3202149"/>
                <a:gd name="connsiteX14" fmla="*/ 590234 w 822766"/>
                <a:gd name="connsiteY14" fmla="*/ 458751 h 3202149"/>
                <a:gd name="connsiteX15" fmla="*/ 560059 w 822766"/>
                <a:gd name="connsiteY15" fmla="*/ 472503 h 3202149"/>
                <a:gd name="connsiteX16" fmla="*/ 621896 w 822766"/>
                <a:gd name="connsiteY16" fmla="*/ 513986 h 3202149"/>
                <a:gd name="connsiteX17" fmla="*/ 592156 w 822766"/>
                <a:gd name="connsiteY17" fmla="*/ 532583 h 3202149"/>
                <a:gd name="connsiteX18" fmla="*/ 733641 w 822766"/>
                <a:gd name="connsiteY18" fmla="*/ 578799 h 3202149"/>
                <a:gd name="connsiteX19" fmla="*/ 777528 w 822766"/>
                <a:gd name="connsiteY19" fmla="*/ 761720 h 3202149"/>
                <a:gd name="connsiteX20" fmla="*/ 817214 w 822766"/>
                <a:gd name="connsiteY20" fmla="*/ 920470 h 3202149"/>
                <a:gd name="connsiteX21" fmla="*/ 821778 w 822766"/>
                <a:gd name="connsiteY21" fmla="*/ 993472 h 3202149"/>
                <a:gd name="connsiteX22" fmla="*/ 812452 w 822766"/>
                <a:gd name="connsiteY22" fmla="*/ 1034770 h 3202149"/>
                <a:gd name="connsiteX23" fmla="*/ 806044 w 822766"/>
                <a:gd name="connsiteY23" fmla="*/ 1108836 h 3202149"/>
                <a:gd name="connsiteX24" fmla="*/ 677142 w 822766"/>
                <a:gd name="connsiteY24" fmla="*/ 1184787 h 3202149"/>
                <a:gd name="connsiteX25" fmla="*/ 707394 w 822766"/>
                <a:gd name="connsiteY25" fmla="*/ 1309288 h 3202149"/>
                <a:gd name="connsiteX26" fmla="*/ 689651 w 822766"/>
                <a:gd name="connsiteY26" fmla="*/ 1354717 h 3202149"/>
                <a:gd name="connsiteX27" fmla="*/ 705733 w 822766"/>
                <a:gd name="connsiteY27" fmla="*/ 1422264 h 3202149"/>
                <a:gd name="connsiteX28" fmla="*/ 703264 w 822766"/>
                <a:gd name="connsiteY28" fmla="*/ 1812374 h 3202149"/>
                <a:gd name="connsiteX29" fmla="*/ 665982 w 822766"/>
                <a:gd name="connsiteY29" fmla="*/ 2134408 h 3202149"/>
                <a:gd name="connsiteX30" fmla="*/ 633307 w 822766"/>
                <a:gd name="connsiteY30" fmla="*/ 2205776 h 3202149"/>
                <a:gd name="connsiteX31" fmla="*/ 567466 w 822766"/>
                <a:gd name="connsiteY31" fmla="*/ 2435397 h 3202149"/>
                <a:gd name="connsiteX32" fmla="*/ 451875 w 822766"/>
                <a:gd name="connsiteY32" fmla="*/ 2767019 h 3202149"/>
                <a:gd name="connsiteX33" fmla="*/ 467058 w 822766"/>
                <a:gd name="connsiteY33" fmla="*/ 2915215 h 3202149"/>
                <a:gd name="connsiteX34" fmla="*/ 508209 w 822766"/>
                <a:gd name="connsiteY34" fmla="*/ 3011509 h 3202149"/>
                <a:gd name="connsiteX35" fmla="*/ 627664 w 822766"/>
                <a:gd name="connsiteY35" fmla="*/ 3077614 h 3202149"/>
                <a:gd name="connsiteX36" fmla="*/ 383238 w 822766"/>
                <a:gd name="connsiteY36" fmla="*/ 3092494 h 3202149"/>
                <a:gd name="connsiteX37" fmla="*/ 339489 w 822766"/>
                <a:gd name="connsiteY37" fmla="*/ 3196088 h 3202149"/>
                <a:gd name="connsiteX38" fmla="*/ 227104 w 822766"/>
                <a:gd name="connsiteY38" fmla="*/ 3080083 h 3202149"/>
                <a:gd name="connsiteX39" fmla="*/ 253205 w 822766"/>
                <a:gd name="connsiteY39" fmla="*/ 2876741 h 3202149"/>
                <a:gd name="connsiteX40" fmla="*/ 148855 w 822766"/>
                <a:gd name="connsiteY40" fmla="*/ 2210489 h 3202149"/>
                <a:gd name="connsiteX41" fmla="*/ 98422 w 822766"/>
                <a:gd name="connsiteY41" fmla="*/ 2167825 h 3202149"/>
                <a:gd name="connsiteX42" fmla="*/ 90116 w 822766"/>
                <a:gd name="connsiteY42" fmla="*/ 2040350 h 3202149"/>
                <a:gd name="connsiteX43" fmla="*/ 82709 w 822766"/>
                <a:gd name="connsiteY43" fmla="*/ 1936649 h 3202149"/>
                <a:gd name="connsiteX44" fmla="*/ 53081 w 822766"/>
                <a:gd name="connsiteY44" fmla="*/ 1551478 h 3202149"/>
                <a:gd name="connsiteX45" fmla="*/ 76125 w 822766"/>
                <a:gd name="connsiteY45" fmla="*/ 1368768 h 3202149"/>
                <a:gd name="connsiteX46" fmla="*/ 68718 w 822766"/>
                <a:gd name="connsiteY46" fmla="*/ 1345724 h 3202149"/>
                <a:gd name="connsiteX47" fmla="*/ 76948 w 822766"/>
                <a:gd name="connsiteY47" fmla="*/ 1299634 h 3202149"/>
                <a:gd name="connsiteX48" fmla="*/ 106948 w 822766"/>
                <a:gd name="connsiteY48" fmla="*/ 1258624 h 3202149"/>
                <a:gd name="connsiteX49" fmla="*/ 131416 w 822766"/>
                <a:gd name="connsiteY49" fmla="*/ 1102735 h 3202149"/>
                <a:gd name="connsiteX50" fmla="*/ 13939 w 822766"/>
                <a:gd name="connsiteY50" fmla="*/ 866495 h 3202149"/>
                <a:gd name="connsiteX51" fmla="*/ 6252 w 822766"/>
                <a:gd name="connsiteY51" fmla="*/ 609144 h 3202149"/>
                <a:gd name="connsiteX52" fmla="*/ 109190 w 822766"/>
                <a:gd name="connsiteY52" fmla="*/ 533120 h 3202149"/>
                <a:gd name="connsiteX53" fmla="*/ 113953 w 822766"/>
                <a:gd name="connsiteY53" fmla="*/ 496608 h 3202149"/>
                <a:gd name="connsiteX54" fmla="*/ 176541 w 822766"/>
                <a:gd name="connsiteY54" fmla="*/ 488825 h 3202149"/>
                <a:gd name="connsiteX0" fmla="*/ 176541 w 822766"/>
                <a:gd name="connsiteY0" fmla="*/ 488825 h 3202149"/>
                <a:gd name="connsiteX1" fmla="*/ 160896 w 822766"/>
                <a:gd name="connsiteY1" fmla="*/ 442051 h 3202149"/>
                <a:gd name="connsiteX2" fmla="*/ 163165 w 822766"/>
                <a:gd name="connsiteY2" fmla="*/ 420408 h 3202149"/>
                <a:gd name="connsiteX3" fmla="*/ 135125 w 822766"/>
                <a:gd name="connsiteY3" fmla="*/ 430441 h 3202149"/>
                <a:gd name="connsiteX4" fmla="*/ 173487 w 822766"/>
                <a:gd name="connsiteY4" fmla="*/ 328075 h 3202149"/>
                <a:gd name="connsiteX5" fmla="*/ 220524 w 822766"/>
                <a:gd name="connsiteY5" fmla="*/ 60916 h 3202149"/>
                <a:gd name="connsiteX6" fmla="*/ 312856 w 822766"/>
                <a:gd name="connsiteY6" fmla="*/ 18916 h 3202149"/>
                <a:gd name="connsiteX7" fmla="*/ 443411 w 822766"/>
                <a:gd name="connsiteY7" fmla="*/ 27941 h 3202149"/>
                <a:gd name="connsiteX8" fmla="*/ 554841 w 822766"/>
                <a:gd name="connsiteY8" fmla="*/ 165845 h 3202149"/>
                <a:gd name="connsiteX9" fmla="*/ 579090 w 822766"/>
                <a:gd name="connsiteY9" fmla="*/ 342620 h 3202149"/>
                <a:gd name="connsiteX10" fmla="*/ 609920 w 822766"/>
                <a:gd name="connsiteY10" fmla="*/ 390246 h 3202149"/>
                <a:gd name="connsiteX11" fmla="*/ 569935 w 822766"/>
                <a:gd name="connsiteY11" fmla="*/ 385263 h 3202149"/>
                <a:gd name="connsiteX12" fmla="*/ 577342 w 822766"/>
                <a:gd name="connsiteY12" fmla="*/ 423945 h 3202149"/>
                <a:gd name="connsiteX13" fmla="*/ 544462 w 822766"/>
                <a:gd name="connsiteY13" fmla="*/ 402594 h 3202149"/>
                <a:gd name="connsiteX14" fmla="*/ 590234 w 822766"/>
                <a:gd name="connsiteY14" fmla="*/ 458751 h 3202149"/>
                <a:gd name="connsiteX15" fmla="*/ 560059 w 822766"/>
                <a:gd name="connsiteY15" fmla="*/ 472503 h 3202149"/>
                <a:gd name="connsiteX16" fmla="*/ 621896 w 822766"/>
                <a:gd name="connsiteY16" fmla="*/ 513986 h 3202149"/>
                <a:gd name="connsiteX17" fmla="*/ 592156 w 822766"/>
                <a:gd name="connsiteY17" fmla="*/ 532583 h 3202149"/>
                <a:gd name="connsiteX18" fmla="*/ 650591 w 822766"/>
                <a:gd name="connsiteY18" fmla="*/ 558096 h 3202149"/>
                <a:gd name="connsiteX19" fmla="*/ 733641 w 822766"/>
                <a:gd name="connsiteY19" fmla="*/ 578799 h 3202149"/>
                <a:gd name="connsiteX20" fmla="*/ 777528 w 822766"/>
                <a:gd name="connsiteY20" fmla="*/ 761720 h 3202149"/>
                <a:gd name="connsiteX21" fmla="*/ 817214 w 822766"/>
                <a:gd name="connsiteY21" fmla="*/ 920470 h 3202149"/>
                <a:gd name="connsiteX22" fmla="*/ 821778 w 822766"/>
                <a:gd name="connsiteY22" fmla="*/ 993472 h 3202149"/>
                <a:gd name="connsiteX23" fmla="*/ 812452 w 822766"/>
                <a:gd name="connsiteY23" fmla="*/ 1034770 h 3202149"/>
                <a:gd name="connsiteX24" fmla="*/ 806044 w 822766"/>
                <a:gd name="connsiteY24" fmla="*/ 1108836 h 3202149"/>
                <a:gd name="connsiteX25" fmla="*/ 677142 w 822766"/>
                <a:gd name="connsiteY25" fmla="*/ 1184787 h 3202149"/>
                <a:gd name="connsiteX26" fmla="*/ 707394 w 822766"/>
                <a:gd name="connsiteY26" fmla="*/ 1309288 h 3202149"/>
                <a:gd name="connsiteX27" fmla="*/ 689651 w 822766"/>
                <a:gd name="connsiteY27" fmla="*/ 1354717 h 3202149"/>
                <a:gd name="connsiteX28" fmla="*/ 705733 w 822766"/>
                <a:gd name="connsiteY28" fmla="*/ 1422264 h 3202149"/>
                <a:gd name="connsiteX29" fmla="*/ 703264 w 822766"/>
                <a:gd name="connsiteY29" fmla="*/ 1812374 h 3202149"/>
                <a:gd name="connsiteX30" fmla="*/ 665982 w 822766"/>
                <a:gd name="connsiteY30" fmla="*/ 2134408 h 3202149"/>
                <a:gd name="connsiteX31" fmla="*/ 633307 w 822766"/>
                <a:gd name="connsiteY31" fmla="*/ 2205776 h 3202149"/>
                <a:gd name="connsiteX32" fmla="*/ 567466 w 822766"/>
                <a:gd name="connsiteY32" fmla="*/ 2435397 h 3202149"/>
                <a:gd name="connsiteX33" fmla="*/ 451875 w 822766"/>
                <a:gd name="connsiteY33" fmla="*/ 2767019 h 3202149"/>
                <a:gd name="connsiteX34" fmla="*/ 467058 w 822766"/>
                <a:gd name="connsiteY34" fmla="*/ 2915215 h 3202149"/>
                <a:gd name="connsiteX35" fmla="*/ 508209 w 822766"/>
                <a:gd name="connsiteY35" fmla="*/ 3011509 h 3202149"/>
                <a:gd name="connsiteX36" fmla="*/ 627664 w 822766"/>
                <a:gd name="connsiteY36" fmla="*/ 3077614 h 3202149"/>
                <a:gd name="connsiteX37" fmla="*/ 383238 w 822766"/>
                <a:gd name="connsiteY37" fmla="*/ 3092494 h 3202149"/>
                <a:gd name="connsiteX38" fmla="*/ 339489 w 822766"/>
                <a:gd name="connsiteY38" fmla="*/ 3196088 h 3202149"/>
                <a:gd name="connsiteX39" fmla="*/ 227104 w 822766"/>
                <a:gd name="connsiteY39" fmla="*/ 3080083 h 3202149"/>
                <a:gd name="connsiteX40" fmla="*/ 253205 w 822766"/>
                <a:gd name="connsiteY40" fmla="*/ 2876741 h 3202149"/>
                <a:gd name="connsiteX41" fmla="*/ 148855 w 822766"/>
                <a:gd name="connsiteY41" fmla="*/ 2210489 h 3202149"/>
                <a:gd name="connsiteX42" fmla="*/ 98422 w 822766"/>
                <a:gd name="connsiteY42" fmla="*/ 2167825 h 3202149"/>
                <a:gd name="connsiteX43" fmla="*/ 90116 w 822766"/>
                <a:gd name="connsiteY43" fmla="*/ 2040350 h 3202149"/>
                <a:gd name="connsiteX44" fmla="*/ 82709 w 822766"/>
                <a:gd name="connsiteY44" fmla="*/ 1936649 h 3202149"/>
                <a:gd name="connsiteX45" fmla="*/ 53081 w 822766"/>
                <a:gd name="connsiteY45" fmla="*/ 1551478 h 3202149"/>
                <a:gd name="connsiteX46" fmla="*/ 76125 w 822766"/>
                <a:gd name="connsiteY46" fmla="*/ 1368768 h 3202149"/>
                <a:gd name="connsiteX47" fmla="*/ 68718 w 822766"/>
                <a:gd name="connsiteY47" fmla="*/ 1345724 h 3202149"/>
                <a:gd name="connsiteX48" fmla="*/ 76948 w 822766"/>
                <a:gd name="connsiteY48" fmla="*/ 1299634 h 3202149"/>
                <a:gd name="connsiteX49" fmla="*/ 106948 w 822766"/>
                <a:gd name="connsiteY49" fmla="*/ 1258624 h 3202149"/>
                <a:gd name="connsiteX50" fmla="*/ 131416 w 822766"/>
                <a:gd name="connsiteY50" fmla="*/ 1102735 h 3202149"/>
                <a:gd name="connsiteX51" fmla="*/ 13939 w 822766"/>
                <a:gd name="connsiteY51" fmla="*/ 866495 h 3202149"/>
                <a:gd name="connsiteX52" fmla="*/ 6252 w 822766"/>
                <a:gd name="connsiteY52" fmla="*/ 609144 h 3202149"/>
                <a:gd name="connsiteX53" fmla="*/ 109190 w 822766"/>
                <a:gd name="connsiteY53" fmla="*/ 533120 h 3202149"/>
                <a:gd name="connsiteX54" fmla="*/ 113953 w 822766"/>
                <a:gd name="connsiteY54" fmla="*/ 496608 h 3202149"/>
                <a:gd name="connsiteX55" fmla="*/ 176541 w 822766"/>
                <a:gd name="connsiteY55" fmla="*/ 488825 h 3202149"/>
                <a:gd name="connsiteX0" fmla="*/ 176541 w 822766"/>
                <a:gd name="connsiteY0" fmla="*/ 488825 h 3202149"/>
                <a:gd name="connsiteX1" fmla="*/ 160896 w 822766"/>
                <a:gd name="connsiteY1" fmla="*/ 442051 h 3202149"/>
                <a:gd name="connsiteX2" fmla="*/ 163165 w 822766"/>
                <a:gd name="connsiteY2" fmla="*/ 420408 h 3202149"/>
                <a:gd name="connsiteX3" fmla="*/ 135125 w 822766"/>
                <a:gd name="connsiteY3" fmla="*/ 430441 h 3202149"/>
                <a:gd name="connsiteX4" fmla="*/ 173487 w 822766"/>
                <a:gd name="connsiteY4" fmla="*/ 328075 h 3202149"/>
                <a:gd name="connsiteX5" fmla="*/ 220524 w 822766"/>
                <a:gd name="connsiteY5" fmla="*/ 60916 h 3202149"/>
                <a:gd name="connsiteX6" fmla="*/ 312856 w 822766"/>
                <a:gd name="connsiteY6" fmla="*/ 18916 h 3202149"/>
                <a:gd name="connsiteX7" fmla="*/ 443411 w 822766"/>
                <a:gd name="connsiteY7" fmla="*/ 27941 h 3202149"/>
                <a:gd name="connsiteX8" fmla="*/ 554841 w 822766"/>
                <a:gd name="connsiteY8" fmla="*/ 165845 h 3202149"/>
                <a:gd name="connsiteX9" fmla="*/ 579090 w 822766"/>
                <a:gd name="connsiteY9" fmla="*/ 342620 h 3202149"/>
                <a:gd name="connsiteX10" fmla="*/ 609920 w 822766"/>
                <a:gd name="connsiteY10" fmla="*/ 390246 h 3202149"/>
                <a:gd name="connsiteX11" fmla="*/ 569935 w 822766"/>
                <a:gd name="connsiteY11" fmla="*/ 385263 h 3202149"/>
                <a:gd name="connsiteX12" fmla="*/ 577342 w 822766"/>
                <a:gd name="connsiteY12" fmla="*/ 423945 h 3202149"/>
                <a:gd name="connsiteX13" fmla="*/ 544462 w 822766"/>
                <a:gd name="connsiteY13" fmla="*/ 402594 h 3202149"/>
                <a:gd name="connsiteX14" fmla="*/ 590234 w 822766"/>
                <a:gd name="connsiteY14" fmla="*/ 458751 h 3202149"/>
                <a:gd name="connsiteX15" fmla="*/ 560059 w 822766"/>
                <a:gd name="connsiteY15" fmla="*/ 472503 h 3202149"/>
                <a:gd name="connsiteX16" fmla="*/ 621896 w 822766"/>
                <a:gd name="connsiteY16" fmla="*/ 513986 h 3202149"/>
                <a:gd name="connsiteX17" fmla="*/ 602032 w 822766"/>
                <a:gd name="connsiteY17" fmla="*/ 527645 h 3202149"/>
                <a:gd name="connsiteX18" fmla="*/ 650591 w 822766"/>
                <a:gd name="connsiteY18" fmla="*/ 558096 h 3202149"/>
                <a:gd name="connsiteX19" fmla="*/ 733641 w 822766"/>
                <a:gd name="connsiteY19" fmla="*/ 578799 h 3202149"/>
                <a:gd name="connsiteX20" fmla="*/ 777528 w 822766"/>
                <a:gd name="connsiteY20" fmla="*/ 761720 h 3202149"/>
                <a:gd name="connsiteX21" fmla="*/ 817214 w 822766"/>
                <a:gd name="connsiteY21" fmla="*/ 920470 h 3202149"/>
                <a:gd name="connsiteX22" fmla="*/ 821778 w 822766"/>
                <a:gd name="connsiteY22" fmla="*/ 993472 h 3202149"/>
                <a:gd name="connsiteX23" fmla="*/ 812452 w 822766"/>
                <a:gd name="connsiteY23" fmla="*/ 1034770 h 3202149"/>
                <a:gd name="connsiteX24" fmla="*/ 806044 w 822766"/>
                <a:gd name="connsiteY24" fmla="*/ 1108836 h 3202149"/>
                <a:gd name="connsiteX25" fmla="*/ 677142 w 822766"/>
                <a:gd name="connsiteY25" fmla="*/ 1184787 h 3202149"/>
                <a:gd name="connsiteX26" fmla="*/ 707394 w 822766"/>
                <a:gd name="connsiteY26" fmla="*/ 1309288 h 3202149"/>
                <a:gd name="connsiteX27" fmla="*/ 689651 w 822766"/>
                <a:gd name="connsiteY27" fmla="*/ 1354717 h 3202149"/>
                <a:gd name="connsiteX28" fmla="*/ 705733 w 822766"/>
                <a:gd name="connsiteY28" fmla="*/ 1422264 h 3202149"/>
                <a:gd name="connsiteX29" fmla="*/ 703264 w 822766"/>
                <a:gd name="connsiteY29" fmla="*/ 1812374 h 3202149"/>
                <a:gd name="connsiteX30" fmla="*/ 665982 w 822766"/>
                <a:gd name="connsiteY30" fmla="*/ 2134408 h 3202149"/>
                <a:gd name="connsiteX31" fmla="*/ 633307 w 822766"/>
                <a:gd name="connsiteY31" fmla="*/ 2205776 h 3202149"/>
                <a:gd name="connsiteX32" fmla="*/ 567466 w 822766"/>
                <a:gd name="connsiteY32" fmla="*/ 2435397 h 3202149"/>
                <a:gd name="connsiteX33" fmla="*/ 451875 w 822766"/>
                <a:gd name="connsiteY33" fmla="*/ 2767019 h 3202149"/>
                <a:gd name="connsiteX34" fmla="*/ 467058 w 822766"/>
                <a:gd name="connsiteY34" fmla="*/ 2915215 h 3202149"/>
                <a:gd name="connsiteX35" fmla="*/ 508209 w 822766"/>
                <a:gd name="connsiteY35" fmla="*/ 3011509 h 3202149"/>
                <a:gd name="connsiteX36" fmla="*/ 627664 w 822766"/>
                <a:gd name="connsiteY36" fmla="*/ 3077614 h 3202149"/>
                <a:gd name="connsiteX37" fmla="*/ 383238 w 822766"/>
                <a:gd name="connsiteY37" fmla="*/ 3092494 h 3202149"/>
                <a:gd name="connsiteX38" fmla="*/ 339489 w 822766"/>
                <a:gd name="connsiteY38" fmla="*/ 3196088 h 3202149"/>
                <a:gd name="connsiteX39" fmla="*/ 227104 w 822766"/>
                <a:gd name="connsiteY39" fmla="*/ 3080083 h 3202149"/>
                <a:gd name="connsiteX40" fmla="*/ 253205 w 822766"/>
                <a:gd name="connsiteY40" fmla="*/ 2876741 h 3202149"/>
                <a:gd name="connsiteX41" fmla="*/ 148855 w 822766"/>
                <a:gd name="connsiteY41" fmla="*/ 2210489 h 3202149"/>
                <a:gd name="connsiteX42" fmla="*/ 98422 w 822766"/>
                <a:gd name="connsiteY42" fmla="*/ 2167825 h 3202149"/>
                <a:gd name="connsiteX43" fmla="*/ 90116 w 822766"/>
                <a:gd name="connsiteY43" fmla="*/ 2040350 h 3202149"/>
                <a:gd name="connsiteX44" fmla="*/ 82709 w 822766"/>
                <a:gd name="connsiteY44" fmla="*/ 1936649 h 3202149"/>
                <a:gd name="connsiteX45" fmla="*/ 53081 w 822766"/>
                <a:gd name="connsiteY45" fmla="*/ 1551478 h 3202149"/>
                <a:gd name="connsiteX46" fmla="*/ 76125 w 822766"/>
                <a:gd name="connsiteY46" fmla="*/ 1368768 h 3202149"/>
                <a:gd name="connsiteX47" fmla="*/ 68718 w 822766"/>
                <a:gd name="connsiteY47" fmla="*/ 1345724 h 3202149"/>
                <a:gd name="connsiteX48" fmla="*/ 76948 w 822766"/>
                <a:gd name="connsiteY48" fmla="*/ 1299634 h 3202149"/>
                <a:gd name="connsiteX49" fmla="*/ 106948 w 822766"/>
                <a:gd name="connsiteY49" fmla="*/ 1258624 h 3202149"/>
                <a:gd name="connsiteX50" fmla="*/ 131416 w 822766"/>
                <a:gd name="connsiteY50" fmla="*/ 1102735 h 3202149"/>
                <a:gd name="connsiteX51" fmla="*/ 13939 w 822766"/>
                <a:gd name="connsiteY51" fmla="*/ 866495 h 3202149"/>
                <a:gd name="connsiteX52" fmla="*/ 6252 w 822766"/>
                <a:gd name="connsiteY52" fmla="*/ 609144 h 3202149"/>
                <a:gd name="connsiteX53" fmla="*/ 109190 w 822766"/>
                <a:gd name="connsiteY53" fmla="*/ 533120 h 3202149"/>
                <a:gd name="connsiteX54" fmla="*/ 113953 w 822766"/>
                <a:gd name="connsiteY54" fmla="*/ 496608 h 3202149"/>
                <a:gd name="connsiteX55" fmla="*/ 176541 w 822766"/>
                <a:gd name="connsiteY55" fmla="*/ 488825 h 3202149"/>
                <a:gd name="connsiteX0" fmla="*/ 171733 w 817958"/>
                <a:gd name="connsiteY0" fmla="*/ 488825 h 3202149"/>
                <a:gd name="connsiteX1" fmla="*/ 156088 w 817958"/>
                <a:gd name="connsiteY1" fmla="*/ 442051 h 3202149"/>
                <a:gd name="connsiteX2" fmla="*/ 158357 w 817958"/>
                <a:gd name="connsiteY2" fmla="*/ 420408 h 3202149"/>
                <a:gd name="connsiteX3" fmla="*/ 130317 w 817958"/>
                <a:gd name="connsiteY3" fmla="*/ 430441 h 3202149"/>
                <a:gd name="connsiteX4" fmla="*/ 168679 w 817958"/>
                <a:gd name="connsiteY4" fmla="*/ 328075 h 3202149"/>
                <a:gd name="connsiteX5" fmla="*/ 215716 w 817958"/>
                <a:gd name="connsiteY5" fmla="*/ 60916 h 3202149"/>
                <a:gd name="connsiteX6" fmla="*/ 308048 w 817958"/>
                <a:gd name="connsiteY6" fmla="*/ 18916 h 3202149"/>
                <a:gd name="connsiteX7" fmla="*/ 438603 w 817958"/>
                <a:gd name="connsiteY7" fmla="*/ 27941 h 3202149"/>
                <a:gd name="connsiteX8" fmla="*/ 550033 w 817958"/>
                <a:gd name="connsiteY8" fmla="*/ 165845 h 3202149"/>
                <a:gd name="connsiteX9" fmla="*/ 574282 w 817958"/>
                <a:gd name="connsiteY9" fmla="*/ 342620 h 3202149"/>
                <a:gd name="connsiteX10" fmla="*/ 605112 w 817958"/>
                <a:gd name="connsiteY10" fmla="*/ 390246 h 3202149"/>
                <a:gd name="connsiteX11" fmla="*/ 565127 w 817958"/>
                <a:gd name="connsiteY11" fmla="*/ 385263 h 3202149"/>
                <a:gd name="connsiteX12" fmla="*/ 572534 w 817958"/>
                <a:gd name="connsiteY12" fmla="*/ 423945 h 3202149"/>
                <a:gd name="connsiteX13" fmla="*/ 539654 w 817958"/>
                <a:gd name="connsiteY13" fmla="*/ 402594 h 3202149"/>
                <a:gd name="connsiteX14" fmla="*/ 585426 w 817958"/>
                <a:gd name="connsiteY14" fmla="*/ 458751 h 3202149"/>
                <a:gd name="connsiteX15" fmla="*/ 555251 w 817958"/>
                <a:gd name="connsiteY15" fmla="*/ 472503 h 3202149"/>
                <a:gd name="connsiteX16" fmla="*/ 617088 w 817958"/>
                <a:gd name="connsiteY16" fmla="*/ 513986 h 3202149"/>
                <a:gd name="connsiteX17" fmla="*/ 597224 w 817958"/>
                <a:gd name="connsiteY17" fmla="*/ 527645 h 3202149"/>
                <a:gd name="connsiteX18" fmla="*/ 645783 w 817958"/>
                <a:gd name="connsiteY18" fmla="*/ 558096 h 3202149"/>
                <a:gd name="connsiteX19" fmla="*/ 728833 w 817958"/>
                <a:gd name="connsiteY19" fmla="*/ 578799 h 3202149"/>
                <a:gd name="connsiteX20" fmla="*/ 772720 w 817958"/>
                <a:gd name="connsiteY20" fmla="*/ 761720 h 3202149"/>
                <a:gd name="connsiteX21" fmla="*/ 812406 w 817958"/>
                <a:gd name="connsiteY21" fmla="*/ 920470 h 3202149"/>
                <a:gd name="connsiteX22" fmla="*/ 816970 w 817958"/>
                <a:gd name="connsiteY22" fmla="*/ 993472 h 3202149"/>
                <a:gd name="connsiteX23" fmla="*/ 807644 w 817958"/>
                <a:gd name="connsiteY23" fmla="*/ 1034770 h 3202149"/>
                <a:gd name="connsiteX24" fmla="*/ 801236 w 817958"/>
                <a:gd name="connsiteY24" fmla="*/ 1108836 h 3202149"/>
                <a:gd name="connsiteX25" fmla="*/ 672334 w 817958"/>
                <a:gd name="connsiteY25" fmla="*/ 1184787 h 3202149"/>
                <a:gd name="connsiteX26" fmla="*/ 702586 w 817958"/>
                <a:gd name="connsiteY26" fmla="*/ 1309288 h 3202149"/>
                <a:gd name="connsiteX27" fmla="*/ 684843 w 817958"/>
                <a:gd name="connsiteY27" fmla="*/ 1354717 h 3202149"/>
                <a:gd name="connsiteX28" fmla="*/ 700925 w 817958"/>
                <a:gd name="connsiteY28" fmla="*/ 1422264 h 3202149"/>
                <a:gd name="connsiteX29" fmla="*/ 698456 w 817958"/>
                <a:gd name="connsiteY29" fmla="*/ 1812374 h 3202149"/>
                <a:gd name="connsiteX30" fmla="*/ 661174 w 817958"/>
                <a:gd name="connsiteY30" fmla="*/ 2134408 h 3202149"/>
                <a:gd name="connsiteX31" fmla="*/ 628499 w 817958"/>
                <a:gd name="connsiteY31" fmla="*/ 2205776 h 3202149"/>
                <a:gd name="connsiteX32" fmla="*/ 562658 w 817958"/>
                <a:gd name="connsiteY32" fmla="*/ 2435397 h 3202149"/>
                <a:gd name="connsiteX33" fmla="*/ 447067 w 817958"/>
                <a:gd name="connsiteY33" fmla="*/ 2767019 h 3202149"/>
                <a:gd name="connsiteX34" fmla="*/ 462250 w 817958"/>
                <a:gd name="connsiteY34" fmla="*/ 2915215 h 3202149"/>
                <a:gd name="connsiteX35" fmla="*/ 503401 w 817958"/>
                <a:gd name="connsiteY35" fmla="*/ 3011509 h 3202149"/>
                <a:gd name="connsiteX36" fmla="*/ 622856 w 817958"/>
                <a:gd name="connsiteY36" fmla="*/ 3077614 h 3202149"/>
                <a:gd name="connsiteX37" fmla="*/ 378430 w 817958"/>
                <a:gd name="connsiteY37" fmla="*/ 3092494 h 3202149"/>
                <a:gd name="connsiteX38" fmla="*/ 334681 w 817958"/>
                <a:gd name="connsiteY38" fmla="*/ 3196088 h 3202149"/>
                <a:gd name="connsiteX39" fmla="*/ 222296 w 817958"/>
                <a:gd name="connsiteY39" fmla="*/ 3080083 h 3202149"/>
                <a:gd name="connsiteX40" fmla="*/ 248397 w 817958"/>
                <a:gd name="connsiteY40" fmla="*/ 2876741 h 3202149"/>
                <a:gd name="connsiteX41" fmla="*/ 144047 w 817958"/>
                <a:gd name="connsiteY41" fmla="*/ 2210489 h 3202149"/>
                <a:gd name="connsiteX42" fmla="*/ 93614 w 817958"/>
                <a:gd name="connsiteY42" fmla="*/ 2167825 h 3202149"/>
                <a:gd name="connsiteX43" fmla="*/ 85308 w 817958"/>
                <a:gd name="connsiteY43" fmla="*/ 2040350 h 3202149"/>
                <a:gd name="connsiteX44" fmla="*/ 77901 w 817958"/>
                <a:gd name="connsiteY44" fmla="*/ 1936649 h 3202149"/>
                <a:gd name="connsiteX45" fmla="*/ 48273 w 817958"/>
                <a:gd name="connsiteY45" fmla="*/ 1551478 h 3202149"/>
                <a:gd name="connsiteX46" fmla="*/ 71317 w 817958"/>
                <a:gd name="connsiteY46" fmla="*/ 1368768 h 3202149"/>
                <a:gd name="connsiteX47" fmla="*/ 63910 w 817958"/>
                <a:gd name="connsiteY47" fmla="*/ 1345724 h 3202149"/>
                <a:gd name="connsiteX48" fmla="*/ 72140 w 817958"/>
                <a:gd name="connsiteY48" fmla="*/ 1299634 h 3202149"/>
                <a:gd name="connsiteX49" fmla="*/ 102140 w 817958"/>
                <a:gd name="connsiteY49" fmla="*/ 1258624 h 3202149"/>
                <a:gd name="connsiteX50" fmla="*/ 126608 w 817958"/>
                <a:gd name="connsiteY50" fmla="*/ 1102735 h 3202149"/>
                <a:gd name="connsiteX51" fmla="*/ 9131 w 817958"/>
                <a:gd name="connsiteY51" fmla="*/ 866495 h 3202149"/>
                <a:gd name="connsiteX52" fmla="*/ 11320 w 817958"/>
                <a:gd name="connsiteY52" fmla="*/ 609144 h 3202149"/>
                <a:gd name="connsiteX53" fmla="*/ 104382 w 817958"/>
                <a:gd name="connsiteY53" fmla="*/ 533120 h 3202149"/>
                <a:gd name="connsiteX54" fmla="*/ 109145 w 817958"/>
                <a:gd name="connsiteY54" fmla="*/ 496608 h 3202149"/>
                <a:gd name="connsiteX55" fmla="*/ 171733 w 817958"/>
                <a:gd name="connsiteY55" fmla="*/ 488825 h 3202149"/>
                <a:gd name="connsiteX0" fmla="*/ 171733 w 817958"/>
                <a:gd name="connsiteY0" fmla="*/ 488825 h 3202149"/>
                <a:gd name="connsiteX1" fmla="*/ 156088 w 817958"/>
                <a:gd name="connsiteY1" fmla="*/ 442051 h 3202149"/>
                <a:gd name="connsiteX2" fmla="*/ 158357 w 817958"/>
                <a:gd name="connsiteY2" fmla="*/ 420408 h 3202149"/>
                <a:gd name="connsiteX3" fmla="*/ 130317 w 817958"/>
                <a:gd name="connsiteY3" fmla="*/ 430441 h 3202149"/>
                <a:gd name="connsiteX4" fmla="*/ 168679 w 817958"/>
                <a:gd name="connsiteY4" fmla="*/ 328075 h 3202149"/>
                <a:gd name="connsiteX5" fmla="*/ 215716 w 817958"/>
                <a:gd name="connsiteY5" fmla="*/ 60916 h 3202149"/>
                <a:gd name="connsiteX6" fmla="*/ 308048 w 817958"/>
                <a:gd name="connsiteY6" fmla="*/ 18916 h 3202149"/>
                <a:gd name="connsiteX7" fmla="*/ 438603 w 817958"/>
                <a:gd name="connsiteY7" fmla="*/ 27941 h 3202149"/>
                <a:gd name="connsiteX8" fmla="*/ 550033 w 817958"/>
                <a:gd name="connsiteY8" fmla="*/ 165845 h 3202149"/>
                <a:gd name="connsiteX9" fmla="*/ 574282 w 817958"/>
                <a:gd name="connsiteY9" fmla="*/ 342620 h 3202149"/>
                <a:gd name="connsiteX10" fmla="*/ 605112 w 817958"/>
                <a:gd name="connsiteY10" fmla="*/ 390246 h 3202149"/>
                <a:gd name="connsiteX11" fmla="*/ 565127 w 817958"/>
                <a:gd name="connsiteY11" fmla="*/ 385263 h 3202149"/>
                <a:gd name="connsiteX12" fmla="*/ 572534 w 817958"/>
                <a:gd name="connsiteY12" fmla="*/ 423945 h 3202149"/>
                <a:gd name="connsiteX13" fmla="*/ 539654 w 817958"/>
                <a:gd name="connsiteY13" fmla="*/ 402594 h 3202149"/>
                <a:gd name="connsiteX14" fmla="*/ 585426 w 817958"/>
                <a:gd name="connsiteY14" fmla="*/ 458751 h 3202149"/>
                <a:gd name="connsiteX15" fmla="*/ 555251 w 817958"/>
                <a:gd name="connsiteY15" fmla="*/ 472503 h 3202149"/>
                <a:gd name="connsiteX16" fmla="*/ 617088 w 817958"/>
                <a:gd name="connsiteY16" fmla="*/ 513986 h 3202149"/>
                <a:gd name="connsiteX17" fmla="*/ 597224 w 817958"/>
                <a:gd name="connsiteY17" fmla="*/ 527645 h 3202149"/>
                <a:gd name="connsiteX18" fmla="*/ 645783 w 817958"/>
                <a:gd name="connsiteY18" fmla="*/ 558096 h 3202149"/>
                <a:gd name="connsiteX19" fmla="*/ 728833 w 817958"/>
                <a:gd name="connsiteY19" fmla="*/ 578799 h 3202149"/>
                <a:gd name="connsiteX20" fmla="*/ 772720 w 817958"/>
                <a:gd name="connsiteY20" fmla="*/ 761720 h 3202149"/>
                <a:gd name="connsiteX21" fmla="*/ 812406 w 817958"/>
                <a:gd name="connsiteY21" fmla="*/ 920470 h 3202149"/>
                <a:gd name="connsiteX22" fmla="*/ 816970 w 817958"/>
                <a:gd name="connsiteY22" fmla="*/ 993472 h 3202149"/>
                <a:gd name="connsiteX23" fmla="*/ 807644 w 817958"/>
                <a:gd name="connsiteY23" fmla="*/ 1034770 h 3202149"/>
                <a:gd name="connsiteX24" fmla="*/ 801236 w 817958"/>
                <a:gd name="connsiteY24" fmla="*/ 1108836 h 3202149"/>
                <a:gd name="connsiteX25" fmla="*/ 672334 w 817958"/>
                <a:gd name="connsiteY25" fmla="*/ 1184787 h 3202149"/>
                <a:gd name="connsiteX26" fmla="*/ 702586 w 817958"/>
                <a:gd name="connsiteY26" fmla="*/ 1309288 h 3202149"/>
                <a:gd name="connsiteX27" fmla="*/ 684843 w 817958"/>
                <a:gd name="connsiteY27" fmla="*/ 1354717 h 3202149"/>
                <a:gd name="connsiteX28" fmla="*/ 700925 w 817958"/>
                <a:gd name="connsiteY28" fmla="*/ 1422264 h 3202149"/>
                <a:gd name="connsiteX29" fmla="*/ 698456 w 817958"/>
                <a:gd name="connsiteY29" fmla="*/ 1812374 h 3202149"/>
                <a:gd name="connsiteX30" fmla="*/ 661174 w 817958"/>
                <a:gd name="connsiteY30" fmla="*/ 2134408 h 3202149"/>
                <a:gd name="connsiteX31" fmla="*/ 628499 w 817958"/>
                <a:gd name="connsiteY31" fmla="*/ 2205776 h 3202149"/>
                <a:gd name="connsiteX32" fmla="*/ 562658 w 817958"/>
                <a:gd name="connsiteY32" fmla="*/ 2435397 h 3202149"/>
                <a:gd name="connsiteX33" fmla="*/ 447067 w 817958"/>
                <a:gd name="connsiteY33" fmla="*/ 2767019 h 3202149"/>
                <a:gd name="connsiteX34" fmla="*/ 462250 w 817958"/>
                <a:gd name="connsiteY34" fmla="*/ 2915215 h 3202149"/>
                <a:gd name="connsiteX35" fmla="*/ 503401 w 817958"/>
                <a:gd name="connsiteY35" fmla="*/ 3011509 h 3202149"/>
                <a:gd name="connsiteX36" fmla="*/ 622856 w 817958"/>
                <a:gd name="connsiteY36" fmla="*/ 3077614 h 3202149"/>
                <a:gd name="connsiteX37" fmla="*/ 378430 w 817958"/>
                <a:gd name="connsiteY37" fmla="*/ 3092494 h 3202149"/>
                <a:gd name="connsiteX38" fmla="*/ 334681 w 817958"/>
                <a:gd name="connsiteY38" fmla="*/ 3196088 h 3202149"/>
                <a:gd name="connsiteX39" fmla="*/ 222296 w 817958"/>
                <a:gd name="connsiteY39" fmla="*/ 3080083 h 3202149"/>
                <a:gd name="connsiteX40" fmla="*/ 248397 w 817958"/>
                <a:gd name="connsiteY40" fmla="*/ 2876741 h 3202149"/>
                <a:gd name="connsiteX41" fmla="*/ 144047 w 817958"/>
                <a:gd name="connsiteY41" fmla="*/ 2210489 h 3202149"/>
                <a:gd name="connsiteX42" fmla="*/ 93614 w 817958"/>
                <a:gd name="connsiteY42" fmla="*/ 2167825 h 3202149"/>
                <a:gd name="connsiteX43" fmla="*/ 85308 w 817958"/>
                <a:gd name="connsiteY43" fmla="*/ 2040350 h 3202149"/>
                <a:gd name="connsiteX44" fmla="*/ 77901 w 817958"/>
                <a:gd name="connsiteY44" fmla="*/ 1936649 h 3202149"/>
                <a:gd name="connsiteX45" fmla="*/ 48273 w 817958"/>
                <a:gd name="connsiteY45" fmla="*/ 1551478 h 3202149"/>
                <a:gd name="connsiteX46" fmla="*/ 71317 w 817958"/>
                <a:gd name="connsiteY46" fmla="*/ 1368768 h 3202149"/>
                <a:gd name="connsiteX47" fmla="*/ 63910 w 817958"/>
                <a:gd name="connsiteY47" fmla="*/ 1345724 h 3202149"/>
                <a:gd name="connsiteX48" fmla="*/ 72140 w 817958"/>
                <a:gd name="connsiteY48" fmla="*/ 1299634 h 3202149"/>
                <a:gd name="connsiteX49" fmla="*/ 102140 w 817958"/>
                <a:gd name="connsiteY49" fmla="*/ 1258624 h 3202149"/>
                <a:gd name="connsiteX50" fmla="*/ 126608 w 817958"/>
                <a:gd name="connsiteY50" fmla="*/ 1102735 h 3202149"/>
                <a:gd name="connsiteX51" fmla="*/ 9131 w 817958"/>
                <a:gd name="connsiteY51" fmla="*/ 866495 h 3202149"/>
                <a:gd name="connsiteX52" fmla="*/ 11320 w 817958"/>
                <a:gd name="connsiteY52" fmla="*/ 609144 h 3202149"/>
                <a:gd name="connsiteX53" fmla="*/ 104382 w 817958"/>
                <a:gd name="connsiteY53" fmla="*/ 533120 h 3202149"/>
                <a:gd name="connsiteX54" fmla="*/ 105853 w 817958"/>
                <a:gd name="connsiteY54" fmla="*/ 499900 h 3202149"/>
                <a:gd name="connsiteX55" fmla="*/ 171733 w 817958"/>
                <a:gd name="connsiteY55" fmla="*/ 488825 h 3202149"/>
                <a:gd name="connsiteX0" fmla="*/ 171733 w 817958"/>
                <a:gd name="connsiteY0" fmla="*/ 488825 h 3202149"/>
                <a:gd name="connsiteX1" fmla="*/ 156088 w 817958"/>
                <a:gd name="connsiteY1" fmla="*/ 442051 h 3202149"/>
                <a:gd name="connsiteX2" fmla="*/ 158357 w 817958"/>
                <a:gd name="connsiteY2" fmla="*/ 420408 h 3202149"/>
                <a:gd name="connsiteX3" fmla="*/ 130317 w 817958"/>
                <a:gd name="connsiteY3" fmla="*/ 430441 h 3202149"/>
                <a:gd name="connsiteX4" fmla="*/ 168679 w 817958"/>
                <a:gd name="connsiteY4" fmla="*/ 328075 h 3202149"/>
                <a:gd name="connsiteX5" fmla="*/ 215716 w 817958"/>
                <a:gd name="connsiteY5" fmla="*/ 60916 h 3202149"/>
                <a:gd name="connsiteX6" fmla="*/ 308048 w 817958"/>
                <a:gd name="connsiteY6" fmla="*/ 18916 h 3202149"/>
                <a:gd name="connsiteX7" fmla="*/ 438603 w 817958"/>
                <a:gd name="connsiteY7" fmla="*/ 27941 h 3202149"/>
                <a:gd name="connsiteX8" fmla="*/ 550033 w 817958"/>
                <a:gd name="connsiteY8" fmla="*/ 165845 h 3202149"/>
                <a:gd name="connsiteX9" fmla="*/ 574282 w 817958"/>
                <a:gd name="connsiteY9" fmla="*/ 342620 h 3202149"/>
                <a:gd name="connsiteX10" fmla="*/ 605112 w 817958"/>
                <a:gd name="connsiteY10" fmla="*/ 390246 h 3202149"/>
                <a:gd name="connsiteX11" fmla="*/ 565127 w 817958"/>
                <a:gd name="connsiteY11" fmla="*/ 385263 h 3202149"/>
                <a:gd name="connsiteX12" fmla="*/ 572534 w 817958"/>
                <a:gd name="connsiteY12" fmla="*/ 423945 h 3202149"/>
                <a:gd name="connsiteX13" fmla="*/ 539654 w 817958"/>
                <a:gd name="connsiteY13" fmla="*/ 402594 h 3202149"/>
                <a:gd name="connsiteX14" fmla="*/ 585426 w 817958"/>
                <a:gd name="connsiteY14" fmla="*/ 458751 h 3202149"/>
                <a:gd name="connsiteX15" fmla="*/ 555251 w 817958"/>
                <a:gd name="connsiteY15" fmla="*/ 472503 h 3202149"/>
                <a:gd name="connsiteX16" fmla="*/ 617088 w 817958"/>
                <a:gd name="connsiteY16" fmla="*/ 513986 h 3202149"/>
                <a:gd name="connsiteX17" fmla="*/ 597224 w 817958"/>
                <a:gd name="connsiteY17" fmla="*/ 527645 h 3202149"/>
                <a:gd name="connsiteX18" fmla="*/ 645783 w 817958"/>
                <a:gd name="connsiteY18" fmla="*/ 558096 h 3202149"/>
                <a:gd name="connsiteX19" fmla="*/ 728833 w 817958"/>
                <a:gd name="connsiteY19" fmla="*/ 578799 h 3202149"/>
                <a:gd name="connsiteX20" fmla="*/ 772720 w 817958"/>
                <a:gd name="connsiteY20" fmla="*/ 761720 h 3202149"/>
                <a:gd name="connsiteX21" fmla="*/ 812406 w 817958"/>
                <a:gd name="connsiteY21" fmla="*/ 920470 h 3202149"/>
                <a:gd name="connsiteX22" fmla="*/ 816970 w 817958"/>
                <a:gd name="connsiteY22" fmla="*/ 993472 h 3202149"/>
                <a:gd name="connsiteX23" fmla="*/ 807644 w 817958"/>
                <a:gd name="connsiteY23" fmla="*/ 1034770 h 3202149"/>
                <a:gd name="connsiteX24" fmla="*/ 801236 w 817958"/>
                <a:gd name="connsiteY24" fmla="*/ 1108836 h 3202149"/>
                <a:gd name="connsiteX25" fmla="*/ 672334 w 817958"/>
                <a:gd name="connsiteY25" fmla="*/ 1184787 h 3202149"/>
                <a:gd name="connsiteX26" fmla="*/ 702586 w 817958"/>
                <a:gd name="connsiteY26" fmla="*/ 1309288 h 3202149"/>
                <a:gd name="connsiteX27" fmla="*/ 684843 w 817958"/>
                <a:gd name="connsiteY27" fmla="*/ 1354717 h 3202149"/>
                <a:gd name="connsiteX28" fmla="*/ 700925 w 817958"/>
                <a:gd name="connsiteY28" fmla="*/ 1422264 h 3202149"/>
                <a:gd name="connsiteX29" fmla="*/ 698456 w 817958"/>
                <a:gd name="connsiteY29" fmla="*/ 1812374 h 3202149"/>
                <a:gd name="connsiteX30" fmla="*/ 661174 w 817958"/>
                <a:gd name="connsiteY30" fmla="*/ 2134408 h 3202149"/>
                <a:gd name="connsiteX31" fmla="*/ 628499 w 817958"/>
                <a:gd name="connsiteY31" fmla="*/ 2205776 h 3202149"/>
                <a:gd name="connsiteX32" fmla="*/ 562658 w 817958"/>
                <a:gd name="connsiteY32" fmla="*/ 2435397 h 3202149"/>
                <a:gd name="connsiteX33" fmla="*/ 447067 w 817958"/>
                <a:gd name="connsiteY33" fmla="*/ 2767019 h 3202149"/>
                <a:gd name="connsiteX34" fmla="*/ 462250 w 817958"/>
                <a:gd name="connsiteY34" fmla="*/ 2915215 h 3202149"/>
                <a:gd name="connsiteX35" fmla="*/ 503401 w 817958"/>
                <a:gd name="connsiteY35" fmla="*/ 3011509 h 3202149"/>
                <a:gd name="connsiteX36" fmla="*/ 622856 w 817958"/>
                <a:gd name="connsiteY36" fmla="*/ 3077614 h 3202149"/>
                <a:gd name="connsiteX37" fmla="*/ 378430 w 817958"/>
                <a:gd name="connsiteY37" fmla="*/ 3092494 h 3202149"/>
                <a:gd name="connsiteX38" fmla="*/ 334681 w 817958"/>
                <a:gd name="connsiteY38" fmla="*/ 3196088 h 3202149"/>
                <a:gd name="connsiteX39" fmla="*/ 222296 w 817958"/>
                <a:gd name="connsiteY39" fmla="*/ 3080083 h 3202149"/>
                <a:gd name="connsiteX40" fmla="*/ 248397 w 817958"/>
                <a:gd name="connsiteY40" fmla="*/ 2876741 h 3202149"/>
                <a:gd name="connsiteX41" fmla="*/ 144047 w 817958"/>
                <a:gd name="connsiteY41" fmla="*/ 2210489 h 3202149"/>
                <a:gd name="connsiteX42" fmla="*/ 93614 w 817958"/>
                <a:gd name="connsiteY42" fmla="*/ 2167825 h 3202149"/>
                <a:gd name="connsiteX43" fmla="*/ 85308 w 817958"/>
                <a:gd name="connsiteY43" fmla="*/ 2040350 h 3202149"/>
                <a:gd name="connsiteX44" fmla="*/ 77901 w 817958"/>
                <a:gd name="connsiteY44" fmla="*/ 1936649 h 3202149"/>
                <a:gd name="connsiteX45" fmla="*/ 48273 w 817958"/>
                <a:gd name="connsiteY45" fmla="*/ 1551478 h 3202149"/>
                <a:gd name="connsiteX46" fmla="*/ 71317 w 817958"/>
                <a:gd name="connsiteY46" fmla="*/ 1368768 h 3202149"/>
                <a:gd name="connsiteX47" fmla="*/ 63910 w 817958"/>
                <a:gd name="connsiteY47" fmla="*/ 1345724 h 3202149"/>
                <a:gd name="connsiteX48" fmla="*/ 72140 w 817958"/>
                <a:gd name="connsiteY48" fmla="*/ 1299634 h 3202149"/>
                <a:gd name="connsiteX49" fmla="*/ 102140 w 817958"/>
                <a:gd name="connsiteY49" fmla="*/ 1258624 h 3202149"/>
                <a:gd name="connsiteX50" fmla="*/ 126608 w 817958"/>
                <a:gd name="connsiteY50" fmla="*/ 1102735 h 3202149"/>
                <a:gd name="connsiteX51" fmla="*/ 9131 w 817958"/>
                <a:gd name="connsiteY51" fmla="*/ 866495 h 3202149"/>
                <a:gd name="connsiteX52" fmla="*/ 11320 w 817958"/>
                <a:gd name="connsiteY52" fmla="*/ 609144 h 3202149"/>
                <a:gd name="connsiteX53" fmla="*/ 104382 w 817958"/>
                <a:gd name="connsiteY53" fmla="*/ 533120 h 3202149"/>
                <a:gd name="connsiteX54" fmla="*/ 105853 w 817958"/>
                <a:gd name="connsiteY54" fmla="*/ 499900 h 3202149"/>
                <a:gd name="connsiteX55" fmla="*/ 171733 w 817958"/>
                <a:gd name="connsiteY55" fmla="*/ 488825 h 3202149"/>
                <a:gd name="connsiteX0" fmla="*/ 171733 w 817958"/>
                <a:gd name="connsiteY0" fmla="*/ 488825 h 3202149"/>
                <a:gd name="connsiteX1" fmla="*/ 156088 w 817958"/>
                <a:gd name="connsiteY1" fmla="*/ 442051 h 3202149"/>
                <a:gd name="connsiteX2" fmla="*/ 158357 w 817958"/>
                <a:gd name="connsiteY2" fmla="*/ 420408 h 3202149"/>
                <a:gd name="connsiteX3" fmla="*/ 130317 w 817958"/>
                <a:gd name="connsiteY3" fmla="*/ 430441 h 3202149"/>
                <a:gd name="connsiteX4" fmla="*/ 168679 w 817958"/>
                <a:gd name="connsiteY4" fmla="*/ 328075 h 3202149"/>
                <a:gd name="connsiteX5" fmla="*/ 215716 w 817958"/>
                <a:gd name="connsiteY5" fmla="*/ 60916 h 3202149"/>
                <a:gd name="connsiteX6" fmla="*/ 308048 w 817958"/>
                <a:gd name="connsiteY6" fmla="*/ 18916 h 3202149"/>
                <a:gd name="connsiteX7" fmla="*/ 438603 w 817958"/>
                <a:gd name="connsiteY7" fmla="*/ 27941 h 3202149"/>
                <a:gd name="connsiteX8" fmla="*/ 550033 w 817958"/>
                <a:gd name="connsiteY8" fmla="*/ 165845 h 3202149"/>
                <a:gd name="connsiteX9" fmla="*/ 574282 w 817958"/>
                <a:gd name="connsiteY9" fmla="*/ 342620 h 3202149"/>
                <a:gd name="connsiteX10" fmla="*/ 605112 w 817958"/>
                <a:gd name="connsiteY10" fmla="*/ 390246 h 3202149"/>
                <a:gd name="connsiteX11" fmla="*/ 565127 w 817958"/>
                <a:gd name="connsiteY11" fmla="*/ 385263 h 3202149"/>
                <a:gd name="connsiteX12" fmla="*/ 572534 w 817958"/>
                <a:gd name="connsiteY12" fmla="*/ 423945 h 3202149"/>
                <a:gd name="connsiteX13" fmla="*/ 539654 w 817958"/>
                <a:gd name="connsiteY13" fmla="*/ 402594 h 3202149"/>
                <a:gd name="connsiteX14" fmla="*/ 585426 w 817958"/>
                <a:gd name="connsiteY14" fmla="*/ 458751 h 3202149"/>
                <a:gd name="connsiteX15" fmla="*/ 555251 w 817958"/>
                <a:gd name="connsiteY15" fmla="*/ 472503 h 3202149"/>
                <a:gd name="connsiteX16" fmla="*/ 617088 w 817958"/>
                <a:gd name="connsiteY16" fmla="*/ 513986 h 3202149"/>
                <a:gd name="connsiteX17" fmla="*/ 597224 w 817958"/>
                <a:gd name="connsiteY17" fmla="*/ 527645 h 3202149"/>
                <a:gd name="connsiteX18" fmla="*/ 645783 w 817958"/>
                <a:gd name="connsiteY18" fmla="*/ 558096 h 3202149"/>
                <a:gd name="connsiteX19" fmla="*/ 728833 w 817958"/>
                <a:gd name="connsiteY19" fmla="*/ 578799 h 3202149"/>
                <a:gd name="connsiteX20" fmla="*/ 785888 w 817958"/>
                <a:gd name="connsiteY20" fmla="*/ 765835 h 3202149"/>
                <a:gd name="connsiteX21" fmla="*/ 812406 w 817958"/>
                <a:gd name="connsiteY21" fmla="*/ 920470 h 3202149"/>
                <a:gd name="connsiteX22" fmla="*/ 816970 w 817958"/>
                <a:gd name="connsiteY22" fmla="*/ 993472 h 3202149"/>
                <a:gd name="connsiteX23" fmla="*/ 807644 w 817958"/>
                <a:gd name="connsiteY23" fmla="*/ 1034770 h 3202149"/>
                <a:gd name="connsiteX24" fmla="*/ 801236 w 817958"/>
                <a:gd name="connsiteY24" fmla="*/ 1108836 h 3202149"/>
                <a:gd name="connsiteX25" fmla="*/ 672334 w 817958"/>
                <a:gd name="connsiteY25" fmla="*/ 1184787 h 3202149"/>
                <a:gd name="connsiteX26" fmla="*/ 702586 w 817958"/>
                <a:gd name="connsiteY26" fmla="*/ 1309288 h 3202149"/>
                <a:gd name="connsiteX27" fmla="*/ 684843 w 817958"/>
                <a:gd name="connsiteY27" fmla="*/ 1354717 h 3202149"/>
                <a:gd name="connsiteX28" fmla="*/ 700925 w 817958"/>
                <a:gd name="connsiteY28" fmla="*/ 1422264 h 3202149"/>
                <a:gd name="connsiteX29" fmla="*/ 698456 w 817958"/>
                <a:gd name="connsiteY29" fmla="*/ 1812374 h 3202149"/>
                <a:gd name="connsiteX30" fmla="*/ 661174 w 817958"/>
                <a:gd name="connsiteY30" fmla="*/ 2134408 h 3202149"/>
                <a:gd name="connsiteX31" fmla="*/ 628499 w 817958"/>
                <a:gd name="connsiteY31" fmla="*/ 2205776 h 3202149"/>
                <a:gd name="connsiteX32" fmla="*/ 562658 w 817958"/>
                <a:gd name="connsiteY32" fmla="*/ 2435397 h 3202149"/>
                <a:gd name="connsiteX33" fmla="*/ 447067 w 817958"/>
                <a:gd name="connsiteY33" fmla="*/ 2767019 h 3202149"/>
                <a:gd name="connsiteX34" fmla="*/ 462250 w 817958"/>
                <a:gd name="connsiteY34" fmla="*/ 2915215 h 3202149"/>
                <a:gd name="connsiteX35" fmla="*/ 503401 w 817958"/>
                <a:gd name="connsiteY35" fmla="*/ 3011509 h 3202149"/>
                <a:gd name="connsiteX36" fmla="*/ 622856 w 817958"/>
                <a:gd name="connsiteY36" fmla="*/ 3077614 h 3202149"/>
                <a:gd name="connsiteX37" fmla="*/ 378430 w 817958"/>
                <a:gd name="connsiteY37" fmla="*/ 3092494 h 3202149"/>
                <a:gd name="connsiteX38" fmla="*/ 334681 w 817958"/>
                <a:gd name="connsiteY38" fmla="*/ 3196088 h 3202149"/>
                <a:gd name="connsiteX39" fmla="*/ 222296 w 817958"/>
                <a:gd name="connsiteY39" fmla="*/ 3080083 h 3202149"/>
                <a:gd name="connsiteX40" fmla="*/ 248397 w 817958"/>
                <a:gd name="connsiteY40" fmla="*/ 2876741 h 3202149"/>
                <a:gd name="connsiteX41" fmla="*/ 144047 w 817958"/>
                <a:gd name="connsiteY41" fmla="*/ 2210489 h 3202149"/>
                <a:gd name="connsiteX42" fmla="*/ 93614 w 817958"/>
                <a:gd name="connsiteY42" fmla="*/ 2167825 h 3202149"/>
                <a:gd name="connsiteX43" fmla="*/ 85308 w 817958"/>
                <a:gd name="connsiteY43" fmla="*/ 2040350 h 3202149"/>
                <a:gd name="connsiteX44" fmla="*/ 77901 w 817958"/>
                <a:gd name="connsiteY44" fmla="*/ 1936649 h 3202149"/>
                <a:gd name="connsiteX45" fmla="*/ 48273 w 817958"/>
                <a:gd name="connsiteY45" fmla="*/ 1551478 h 3202149"/>
                <a:gd name="connsiteX46" fmla="*/ 71317 w 817958"/>
                <a:gd name="connsiteY46" fmla="*/ 1368768 h 3202149"/>
                <a:gd name="connsiteX47" fmla="*/ 63910 w 817958"/>
                <a:gd name="connsiteY47" fmla="*/ 1345724 h 3202149"/>
                <a:gd name="connsiteX48" fmla="*/ 72140 w 817958"/>
                <a:gd name="connsiteY48" fmla="*/ 1299634 h 3202149"/>
                <a:gd name="connsiteX49" fmla="*/ 102140 w 817958"/>
                <a:gd name="connsiteY49" fmla="*/ 1258624 h 3202149"/>
                <a:gd name="connsiteX50" fmla="*/ 126608 w 817958"/>
                <a:gd name="connsiteY50" fmla="*/ 1102735 h 3202149"/>
                <a:gd name="connsiteX51" fmla="*/ 9131 w 817958"/>
                <a:gd name="connsiteY51" fmla="*/ 866495 h 3202149"/>
                <a:gd name="connsiteX52" fmla="*/ 11320 w 817958"/>
                <a:gd name="connsiteY52" fmla="*/ 609144 h 3202149"/>
                <a:gd name="connsiteX53" fmla="*/ 104382 w 817958"/>
                <a:gd name="connsiteY53" fmla="*/ 533120 h 3202149"/>
                <a:gd name="connsiteX54" fmla="*/ 105853 w 817958"/>
                <a:gd name="connsiteY54" fmla="*/ 499900 h 3202149"/>
                <a:gd name="connsiteX55" fmla="*/ 171733 w 817958"/>
                <a:gd name="connsiteY55" fmla="*/ 488825 h 3202149"/>
                <a:gd name="connsiteX0" fmla="*/ 171733 w 817958"/>
                <a:gd name="connsiteY0" fmla="*/ 488825 h 3202149"/>
                <a:gd name="connsiteX1" fmla="*/ 156088 w 817958"/>
                <a:gd name="connsiteY1" fmla="*/ 442051 h 3202149"/>
                <a:gd name="connsiteX2" fmla="*/ 158357 w 817958"/>
                <a:gd name="connsiteY2" fmla="*/ 420408 h 3202149"/>
                <a:gd name="connsiteX3" fmla="*/ 130317 w 817958"/>
                <a:gd name="connsiteY3" fmla="*/ 430441 h 3202149"/>
                <a:gd name="connsiteX4" fmla="*/ 168679 w 817958"/>
                <a:gd name="connsiteY4" fmla="*/ 328075 h 3202149"/>
                <a:gd name="connsiteX5" fmla="*/ 215716 w 817958"/>
                <a:gd name="connsiteY5" fmla="*/ 60916 h 3202149"/>
                <a:gd name="connsiteX6" fmla="*/ 308048 w 817958"/>
                <a:gd name="connsiteY6" fmla="*/ 18916 h 3202149"/>
                <a:gd name="connsiteX7" fmla="*/ 438603 w 817958"/>
                <a:gd name="connsiteY7" fmla="*/ 27941 h 3202149"/>
                <a:gd name="connsiteX8" fmla="*/ 550033 w 817958"/>
                <a:gd name="connsiteY8" fmla="*/ 165845 h 3202149"/>
                <a:gd name="connsiteX9" fmla="*/ 574282 w 817958"/>
                <a:gd name="connsiteY9" fmla="*/ 342620 h 3202149"/>
                <a:gd name="connsiteX10" fmla="*/ 605112 w 817958"/>
                <a:gd name="connsiteY10" fmla="*/ 390246 h 3202149"/>
                <a:gd name="connsiteX11" fmla="*/ 565127 w 817958"/>
                <a:gd name="connsiteY11" fmla="*/ 385263 h 3202149"/>
                <a:gd name="connsiteX12" fmla="*/ 572534 w 817958"/>
                <a:gd name="connsiteY12" fmla="*/ 423945 h 3202149"/>
                <a:gd name="connsiteX13" fmla="*/ 539654 w 817958"/>
                <a:gd name="connsiteY13" fmla="*/ 402594 h 3202149"/>
                <a:gd name="connsiteX14" fmla="*/ 585426 w 817958"/>
                <a:gd name="connsiteY14" fmla="*/ 458751 h 3202149"/>
                <a:gd name="connsiteX15" fmla="*/ 555251 w 817958"/>
                <a:gd name="connsiteY15" fmla="*/ 472503 h 3202149"/>
                <a:gd name="connsiteX16" fmla="*/ 617088 w 817958"/>
                <a:gd name="connsiteY16" fmla="*/ 513986 h 3202149"/>
                <a:gd name="connsiteX17" fmla="*/ 597224 w 817958"/>
                <a:gd name="connsiteY17" fmla="*/ 527645 h 3202149"/>
                <a:gd name="connsiteX18" fmla="*/ 645783 w 817958"/>
                <a:gd name="connsiteY18" fmla="*/ 558096 h 3202149"/>
                <a:gd name="connsiteX19" fmla="*/ 727187 w 817958"/>
                <a:gd name="connsiteY19" fmla="*/ 587029 h 3202149"/>
                <a:gd name="connsiteX20" fmla="*/ 785888 w 817958"/>
                <a:gd name="connsiteY20" fmla="*/ 765835 h 3202149"/>
                <a:gd name="connsiteX21" fmla="*/ 812406 w 817958"/>
                <a:gd name="connsiteY21" fmla="*/ 920470 h 3202149"/>
                <a:gd name="connsiteX22" fmla="*/ 816970 w 817958"/>
                <a:gd name="connsiteY22" fmla="*/ 993472 h 3202149"/>
                <a:gd name="connsiteX23" fmla="*/ 807644 w 817958"/>
                <a:gd name="connsiteY23" fmla="*/ 1034770 h 3202149"/>
                <a:gd name="connsiteX24" fmla="*/ 801236 w 817958"/>
                <a:gd name="connsiteY24" fmla="*/ 1108836 h 3202149"/>
                <a:gd name="connsiteX25" fmla="*/ 672334 w 817958"/>
                <a:gd name="connsiteY25" fmla="*/ 1184787 h 3202149"/>
                <a:gd name="connsiteX26" fmla="*/ 702586 w 817958"/>
                <a:gd name="connsiteY26" fmla="*/ 1309288 h 3202149"/>
                <a:gd name="connsiteX27" fmla="*/ 684843 w 817958"/>
                <a:gd name="connsiteY27" fmla="*/ 1354717 h 3202149"/>
                <a:gd name="connsiteX28" fmla="*/ 700925 w 817958"/>
                <a:gd name="connsiteY28" fmla="*/ 1422264 h 3202149"/>
                <a:gd name="connsiteX29" fmla="*/ 698456 w 817958"/>
                <a:gd name="connsiteY29" fmla="*/ 1812374 h 3202149"/>
                <a:gd name="connsiteX30" fmla="*/ 661174 w 817958"/>
                <a:gd name="connsiteY30" fmla="*/ 2134408 h 3202149"/>
                <a:gd name="connsiteX31" fmla="*/ 628499 w 817958"/>
                <a:gd name="connsiteY31" fmla="*/ 2205776 h 3202149"/>
                <a:gd name="connsiteX32" fmla="*/ 562658 w 817958"/>
                <a:gd name="connsiteY32" fmla="*/ 2435397 h 3202149"/>
                <a:gd name="connsiteX33" fmla="*/ 447067 w 817958"/>
                <a:gd name="connsiteY33" fmla="*/ 2767019 h 3202149"/>
                <a:gd name="connsiteX34" fmla="*/ 462250 w 817958"/>
                <a:gd name="connsiteY34" fmla="*/ 2915215 h 3202149"/>
                <a:gd name="connsiteX35" fmla="*/ 503401 w 817958"/>
                <a:gd name="connsiteY35" fmla="*/ 3011509 h 3202149"/>
                <a:gd name="connsiteX36" fmla="*/ 622856 w 817958"/>
                <a:gd name="connsiteY36" fmla="*/ 3077614 h 3202149"/>
                <a:gd name="connsiteX37" fmla="*/ 378430 w 817958"/>
                <a:gd name="connsiteY37" fmla="*/ 3092494 h 3202149"/>
                <a:gd name="connsiteX38" fmla="*/ 334681 w 817958"/>
                <a:gd name="connsiteY38" fmla="*/ 3196088 h 3202149"/>
                <a:gd name="connsiteX39" fmla="*/ 222296 w 817958"/>
                <a:gd name="connsiteY39" fmla="*/ 3080083 h 3202149"/>
                <a:gd name="connsiteX40" fmla="*/ 248397 w 817958"/>
                <a:gd name="connsiteY40" fmla="*/ 2876741 h 3202149"/>
                <a:gd name="connsiteX41" fmla="*/ 144047 w 817958"/>
                <a:gd name="connsiteY41" fmla="*/ 2210489 h 3202149"/>
                <a:gd name="connsiteX42" fmla="*/ 93614 w 817958"/>
                <a:gd name="connsiteY42" fmla="*/ 2167825 h 3202149"/>
                <a:gd name="connsiteX43" fmla="*/ 85308 w 817958"/>
                <a:gd name="connsiteY43" fmla="*/ 2040350 h 3202149"/>
                <a:gd name="connsiteX44" fmla="*/ 77901 w 817958"/>
                <a:gd name="connsiteY44" fmla="*/ 1936649 h 3202149"/>
                <a:gd name="connsiteX45" fmla="*/ 48273 w 817958"/>
                <a:gd name="connsiteY45" fmla="*/ 1551478 h 3202149"/>
                <a:gd name="connsiteX46" fmla="*/ 71317 w 817958"/>
                <a:gd name="connsiteY46" fmla="*/ 1368768 h 3202149"/>
                <a:gd name="connsiteX47" fmla="*/ 63910 w 817958"/>
                <a:gd name="connsiteY47" fmla="*/ 1345724 h 3202149"/>
                <a:gd name="connsiteX48" fmla="*/ 72140 w 817958"/>
                <a:gd name="connsiteY48" fmla="*/ 1299634 h 3202149"/>
                <a:gd name="connsiteX49" fmla="*/ 102140 w 817958"/>
                <a:gd name="connsiteY49" fmla="*/ 1258624 h 3202149"/>
                <a:gd name="connsiteX50" fmla="*/ 126608 w 817958"/>
                <a:gd name="connsiteY50" fmla="*/ 1102735 h 3202149"/>
                <a:gd name="connsiteX51" fmla="*/ 9131 w 817958"/>
                <a:gd name="connsiteY51" fmla="*/ 866495 h 3202149"/>
                <a:gd name="connsiteX52" fmla="*/ 11320 w 817958"/>
                <a:gd name="connsiteY52" fmla="*/ 609144 h 3202149"/>
                <a:gd name="connsiteX53" fmla="*/ 104382 w 817958"/>
                <a:gd name="connsiteY53" fmla="*/ 533120 h 3202149"/>
                <a:gd name="connsiteX54" fmla="*/ 105853 w 817958"/>
                <a:gd name="connsiteY54" fmla="*/ 499900 h 3202149"/>
                <a:gd name="connsiteX55" fmla="*/ 171733 w 817958"/>
                <a:gd name="connsiteY55" fmla="*/ 488825 h 3202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817958" h="3202149">
                  <a:moveTo>
                    <a:pt x="171733" y="488825"/>
                  </a:moveTo>
                  <a:cubicBezTo>
                    <a:pt x="172698" y="478772"/>
                    <a:pt x="158317" y="453454"/>
                    <a:pt x="156088" y="442051"/>
                  </a:cubicBezTo>
                  <a:cubicBezTo>
                    <a:pt x="153859" y="430648"/>
                    <a:pt x="164024" y="422206"/>
                    <a:pt x="158357" y="420408"/>
                  </a:cubicBezTo>
                  <a:lnTo>
                    <a:pt x="130317" y="430441"/>
                  </a:lnTo>
                  <a:cubicBezTo>
                    <a:pt x="155175" y="395496"/>
                    <a:pt x="156989" y="363020"/>
                    <a:pt x="168679" y="328075"/>
                  </a:cubicBezTo>
                  <a:cubicBezTo>
                    <a:pt x="182771" y="235318"/>
                    <a:pt x="127011" y="180661"/>
                    <a:pt x="215716" y="60916"/>
                  </a:cubicBezTo>
                  <a:cubicBezTo>
                    <a:pt x="251256" y="24691"/>
                    <a:pt x="280446" y="2753"/>
                    <a:pt x="308048" y="18916"/>
                  </a:cubicBezTo>
                  <a:cubicBezTo>
                    <a:pt x="340983" y="18749"/>
                    <a:pt x="334231" y="-29042"/>
                    <a:pt x="438603" y="27941"/>
                  </a:cubicBezTo>
                  <a:cubicBezTo>
                    <a:pt x="481038" y="71263"/>
                    <a:pt x="517123" y="76486"/>
                    <a:pt x="550033" y="165845"/>
                  </a:cubicBezTo>
                  <a:cubicBezTo>
                    <a:pt x="585688" y="235115"/>
                    <a:pt x="562495" y="288987"/>
                    <a:pt x="574282" y="342620"/>
                  </a:cubicBezTo>
                  <a:lnTo>
                    <a:pt x="605112" y="390246"/>
                  </a:lnTo>
                  <a:cubicBezTo>
                    <a:pt x="608387" y="401194"/>
                    <a:pt x="570556" y="379647"/>
                    <a:pt x="565127" y="385263"/>
                  </a:cubicBezTo>
                  <a:cubicBezTo>
                    <a:pt x="559698" y="390879"/>
                    <a:pt x="581580" y="424897"/>
                    <a:pt x="572534" y="423945"/>
                  </a:cubicBezTo>
                  <a:cubicBezTo>
                    <a:pt x="563488" y="422993"/>
                    <a:pt x="537505" y="392267"/>
                    <a:pt x="539654" y="402594"/>
                  </a:cubicBezTo>
                  <a:cubicBezTo>
                    <a:pt x="546133" y="446278"/>
                    <a:pt x="569071" y="436466"/>
                    <a:pt x="585426" y="458751"/>
                  </a:cubicBezTo>
                  <a:cubicBezTo>
                    <a:pt x="587438" y="470468"/>
                    <a:pt x="553239" y="460786"/>
                    <a:pt x="555251" y="472503"/>
                  </a:cubicBezTo>
                  <a:cubicBezTo>
                    <a:pt x="575863" y="486331"/>
                    <a:pt x="593184" y="504273"/>
                    <a:pt x="617088" y="513986"/>
                  </a:cubicBezTo>
                  <a:cubicBezTo>
                    <a:pt x="628884" y="524411"/>
                    <a:pt x="580795" y="518078"/>
                    <a:pt x="597224" y="527645"/>
                  </a:cubicBezTo>
                  <a:cubicBezTo>
                    <a:pt x="601869" y="533076"/>
                    <a:pt x="622202" y="550393"/>
                    <a:pt x="645783" y="558096"/>
                  </a:cubicBezTo>
                  <a:cubicBezTo>
                    <a:pt x="669364" y="565799"/>
                    <a:pt x="705894" y="551171"/>
                    <a:pt x="727187" y="587029"/>
                  </a:cubicBezTo>
                  <a:cubicBezTo>
                    <a:pt x="773743" y="642342"/>
                    <a:pt x="769765" y="707655"/>
                    <a:pt x="785888" y="765835"/>
                  </a:cubicBezTo>
                  <a:cubicBezTo>
                    <a:pt x="802011" y="824015"/>
                    <a:pt x="804620" y="881845"/>
                    <a:pt x="812406" y="920470"/>
                  </a:cubicBezTo>
                  <a:cubicBezTo>
                    <a:pt x="820192" y="959095"/>
                    <a:pt x="817764" y="974422"/>
                    <a:pt x="816970" y="993472"/>
                  </a:cubicBezTo>
                  <a:cubicBezTo>
                    <a:pt x="816176" y="1012522"/>
                    <a:pt x="810678" y="1015543"/>
                    <a:pt x="807644" y="1034770"/>
                  </a:cubicBezTo>
                  <a:cubicBezTo>
                    <a:pt x="805851" y="1062097"/>
                    <a:pt x="810891" y="1073122"/>
                    <a:pt x="801236" y="1108836"/>
                  </a:cubicBezTo>
                  <a:cubicBezTo>
                    <a:pt x="779985" y="1196227"/>
                    <a:pt x="721396" y="1159019"/>
                    <a:pt x="672334" y="1184787"/>
                  </a:cubicBezTo>
                  <a:cubicBezTo>
                    <a:pt x="680772" y="1227933"/>
                    <a:pt x="692502" y="1267788"/>
                    <a:pt x="702586" y="1309288"/>
                  </a:cubicBezTo>
                  <a:cubicBezTo>
                    <a:pt x="706548" y="1336776"/>
                    <a:pt x="690757" y="1339574"/>
                    <a:pt x="684843" y="1354717"/>
                  </a:cubicBezTo>
                  <a:cubicBezTo>
                    <a:pt x="681548" y="1374644"/>
                    <a:pt x="692072" y="1378086"/>
                    <a:pt x="700925" y="1422264"/>
                  </a:cubicBezTo>
                  <a:cubicBezTo>
                    <a:pt x="703194" y="1498540"/>
                    <a:pt x="717563" y="1655687"/>
                    <a:pt x="698456" y="1812374"/>
                  </a:cubicBezTo>
                  <a:lnTo>
                    <a:pt x="661174" y="2134408"/>
                  </a:lnTo>
                  <a:cubicBezTo>
                    <a:pt x="668114" y="2194135"/>
                    <a:pt x="666002" y="2183907"/>
                    <a:pt x="628499" y="2205776"/>
                  </a:cubicBezTo>
                  <a:cubicBezTo>
                    <a:pt x="609885" y="2253609"/>
                    <a:pt x="594406" y="2331843"/>
                    <a:pt x="562658" y="2435397"/>
                  </a:cubicBezTo>
                  <a:cubicBezTo>
                    <a:pt x="530910" y="2538951"/>
                    <a:pt x="466271" y="2689518"/>
                    <a:pt x="447067" y="2767019"/>
                  </a:cubicBezTo>
                  <a:cubicBezTo>
                    <a:pt x="427863" y="2844520"/>
                    <a:pt x="451352" y="2884480"/>
                    <a:pt x="462250" y="2915215"/>
                  </a:cubicBezTo>
                  <a:cubicBezTo>
                    <a:pt x="473148" y="2945950"/>
                    <a:pt x="474164" y="2981974"/>
                    <a:pt x="503401" y="3011509"/>
                  </a:cubicBezTo>
                  <a:cubicBezTo>
                    <a:pt x="532638" y="3041045"/>
                    <a:pt x="608570" y="3044913"/>
                    <a:pt x="622856" y="3077614"/>
                  </a:cubicBezTo>
                  <a:cubicBezTo>
                    <a:pt x="565249" y="3153353"/>
                    <a:pt x="459905" y="3087534"/>
                    <a:pt x="378430" y="3092494"/>
                  </a:cubicBezTo>
                  <a:cubicBezTo>
                    <a:pt x="392653" y="3149247"/>
                    <a:pt x="349264" y="3161557"/>
                    <a:pt x="334681" y="3196088"/>
                  </a:cubicBezTo>
                  <a:cubicBezTo>
                    <a:pt x="274723" y="3221066"/>
                    <a:pt x="223819" y="3166212"/>
                    <a:pt x="222296" y="3080083"/>
                  </a:cubicBezTo>
                  <a:lnTo>
                    <a:pt x="248397" y="2876741"/>
                  </a:lnTo>
                  <a:cubicBezTo>
                    <a:pt x="204560" y="2651091"/>
                    <a:pt x="99822" y="2479759"/>
                    <a:pt x="144047" y="2210489"/>
                  </a:cubicBezTo>
                  <a:lnTo>
                    <a:pt x="93614" y="2167825"/>
                  </a:lnTo>
                  <a:cubicBezTo>
                    <a:pt x="75594" y="2136999"/>
                    <a:pt x="87927" y="2078879"/>
                    <a:pt x="85308" y="2040350"/>
                  </a:cubicBezTo>
                  <a:cubicBezTo>
                    <a:pt x="82689" y="2001821"/>
                    <a:pt x="83251" y="2017305"/>
                    <a:pt x="77901" y="1936649"/>
                  </a:cubicBezTo>
                  <a:cubicBezTo>
                    <a:pt x="60057" y="1841743"/>
                    <a:pt x="49370" y="1646125"/>
                    <a:pt x="48273" y="1551478"/>
                  </a:cubicBezTo>
                  <a:cubicBezTo>
                    <a:pt x="47176" y="1456831"/>
                    <a:pt x="67614" y="1403060"/>
                    <a:pt x="71317" y="1368768"/>
                  </a:cubicBezTo>
                  <a:cubicBezTo>
                    <a:pt x="75020" y="1334476"/>
                    <a:pt x="63773" y="1357246"/>
                    <a:pt x="63910" y="1345724"/>
                  </a:cubicBezTo>
                  <a:cubicBezTo>
                    <a:pt x="64047" y="1334202"/>
                    <a:pt x="66866" y="1314151"/>
                    <a:pt x="72140" y="1299634"/>
                  </a:cubicBezTo>
                  <a:cubicBezTo>
                    <a:pt x="70693" y="1270578"/>
                    <a:pt x="95257" y="1285405"/>
                    <a:pt x="102140" y="1258624"/>
                  </a:cubicBezTo>
                  <a:lnTo>
                    <a:pt x="126608" y="1102735"/>
                  </a:lnTo>
                  <a:cubicBezTo>
                    <a:pt x="94294" y="1046346"/>
                    <a:pt x="25523" y="953806"/>
                    <a:pt x="9131" y="866495"/>
                  </a:cubicBezTo>
                  <a:cubicBezTo>
                    <a:pt x="-7261" y="779184"/>
                    <a:pt x="1530" y="666029"/>
                    <a:pt x="11320" y="609144"/>
                  </a:cubicBezTo>
                  <a:cubicBezTo>
                    <a:pt x="38573" y="491934"/>
                    <a:pt x="92517" y="541028"/>
                    <a:pt x="104382" y="533120"/>
                  </a:cubicBezTo>
                  <a:cubicBezTo>
                    <a:pt x="116247" y="525212"/>
                    <a:pt x="87484" y="503049"/>
                    <a:pt x="105853" y="499900"/>
                  </a:cubicBezTo>
                  <a:cubicBezTo>
                    <a:pt x="152725" y="544594"/>
                    <a:pt x="150870" y="491419"/>
                    <a:pt x="171733" y="488825"/>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456" name="Freeform: Shape 455">
              <a:extLst>
                <a:ext uri="{FF2B5EF4-FFF2-40B4-BE49-F238E27FC236}">
                  <a16:creationId xmlns:a16="http://schemas.microsoft.com/office/drawing/2014/main" id="{503C7BE9-4E82-4077-9752-7459C96B8BE3}"/>
                </a:ext>
              </a:extLst>
            </p:cNvPr>
            <p:cNvSpPr>
              <a:spLocks noChangeAspect="1"/>
            </p:cNvSpPr>
            <p:nvPr/>
          </p:nvSpPr>
          <p:spPr>
            <a:xfrm>
              <a:off x="7035003" y="4459739"/>
              <a:ext cx="400549" cy="1076407"/>
            </a:xfrm>
            <a:custGeom>
              <a:avLst/>
              <a:gdLst>
                <a:gd name="connsiteX0" fmla="*/ 1073150 w 2152650"/>
                <a:gd name="connsiteY0" fmla="*/ 3765550 h 6235700"/>
                <a:gd name="connsiteX1" fmla="*/ 895350 w 2152650"/>
                <a:gd name="connsiteY1" fmla="*/ 5105400 h 6235700"/>
                <a:gd name="connsiteX2" fmla="*/ 831850 w 2152650"/>
                <a:gd name="connsiteY2" fmla="*/ 5213350 h 6235700"/>
                <a:gd name="connsiteX3" fmla="*/ 857250 w 2152650"/>
                <a:gd name="connsiteY3" fmla="*/ 5632450 h 6235700"/>
                <a:gd name="connsiteX4" fmla="*/ 806450 w 2152650"/>
                <a:gd name="connsiteY4" fmla="*/ 5854700 h 6235700"/>
                <a:gd name="connsiteX5" fmla="*/ 844550 w 2152650"/>
                <a:gd name="connsiteY5" fmla="*/ 5975350 h 6235700"/>
                <a:gd name="connsiteX6" fmla="*/ 692150 w 2152650"/>
                <a:gd name="connsiteY6" fmla="*/ 6064250 h 6235700"/>
                <a:gd name="connsiteX7" fmla="*/ 641350 w 2152650"/>
                <a:gd name="connsiteY7" fmla="*/ 6057900 h 6235700"/>
                <a:gd name="connsiteX8" fmla="*/ 203200 w 2152650"/>
                <a:gd name="connsiteY8" fmla="*/ 6191250 h 6235700"/>
                <a:gd name="connsiteX9" fmla="*/ 139700 w 2152650"/>
                <a:gd name="connsiteY9" fmla="*/ 6108700 h 6235700"/>
                <a:gd name="connsiteX10" fmla="*/ 387350 w 2152650"/>
                <a:gd name="connsiteY10" fmla="*/ 5829300 h 6235700"/>
                <a:gd name="connsiteX11" fmla="*/ 330200 w 2152650"/>
                <a:gd name="connsiteY11" fmla="*/ 5562600 h 6235700"/>
                <a:gd name="connsiteX12" fmla="*/ 444500 w 2152650"/>
                <a:gd name="connsiteY12" fmla="*/ 5410200 h 6235700"/>
                <a:gd name="connsiteX13" fmla="*/ 311150 w 2152650"/>
                <a:gd name="connsiteY13" fmla="*/ 3321050 h 6235700"/>
                <a:gd name="connsiteX14" fmla="*/ 279400 w 2152650"/>
                <a:gd name="connsiteY14" fmla="*/ 3276600 h 6235700"/>
                <a:gd name="connsiteX15" fmla="*/ 260350 w 2152650"/>
                <a:gd name="connsiteY15" fmla="*/ 3105150 h 6235700"/>
                <a:gd name="connsiteX16" fmla="*/ 177800 w 2152650"/>
                <a:gd name="connsiteY16" fmla="*/ 3117850 h 6235700"/>
                <a:gd name="connsiteX17" fmla="*/ 0 w 2152650"/>
                <a:gd name="connsiteY17" fmla="*/ 2527300 h 6235700"/>
                <a:gd name="connsiteX18" fmla="*/ 190500 w 2152650"/>
                <a:gd name="connsiteY18" fmla="*/ 1098550 h 6235700"/>
                <a:gd name="connsiteX19" fmla="*/ 850900 w 2152650"/>
                <a:gd name="connsiteY19" fmla="*/ 857250 h 6235700"/>
                <a:gd name="connsiteX20" fmla="*/ 850900 w 2152650"/>
                <a:gd name="connsiteY20" fmla="*/ 723900 h 6235700"/>
                <a:gd name="connsiteX21" fmla="*/ 793750 w 2152650"/>
                <a:gd name="connsiteY21" fmla="*/ 488950 h 6235700"/>
                <a:gd name="connsiteX22" fmla="*/ 838200 w 2152650"/>
                <a:gd name="connsiteY22" fmla="*/ 482600 h 6235700"/>
                <a:gd name="connsiteX23" fmla="*/ 806450 w 2152650"/>
                <a:gd name="connsiteY23" fmla="*/ 133350 h 6235700"/>
                <a:gd name="connsiteX24" fmla="*/ 1047750 w 2152650"/>
                <a:gd name="connsiteY24" fmla="*/ 0 h 6235700"/>
                <a:gd name="connsiteX25" fmla="*/ 1377950 w 2152650"/>
                <a:gd name="connsiteY25" fmla="*/ 114300 h 6235700"/>
                <a:gd name="connsiteX26" fmla="*/ 1409700 w 2152650"/>
                <a:gd name="connsiteY26" fmla="*/ 469900 h 6235700"/>
                <a:gd name="connsiteX27" fmla="*/ 1460500 w 2152650"/>
                <a:gd name="connsiteY27" fmla="*/ 469900 h 6235700"/>
                <a:gd name="connsiteX28" fmla="*/ 1365250 w 2152650"/>
                <a:gd name="connsiteY28" fmla="*/ 869950 h 6235700"/>
                <a:gd name="connsiteX29" fmla="*/ 1993900 w 2152650"/>
                <a:gd name="connsiteY29" fmla="*/ 1181100 h 6235700"/>
                <a:gd name="connsiteX30" fmla="*/ 1968500 w 2152650"/>
                <a:gd name="connsiteY30" fmla="*/ 1644650 h 6235700"/>
                <a:gd name="connsiteX31" fmla="*/ 2152650 w 2152650"/>
                <a:gd name="connsiteY31" fmla="*/ 2432050 h 6235700"/>
                <a:gd name="connsiteX32" fmla="*/ 2006600 w 2152650"/>
                <a:gd name="connsiteY32" fmla="*/ 3175000 h 6235700"/>
                <a:gd name="connsiteX33" fmla="*/ 1911350 w 2152650"/>
                <a:gd name="connsiteY33" fmla="*/ 3175000 h 6235700"/>
                <a:gd name="connsiteX34" fmla="*/ 1822450 w 2152650"/>
                <a:gd name="connsiteY34" fmla="*/ 3282950 h 6235700"/>
                <a:gd name="connsiteX35" fmla="*/ 1841500 w 2152650"/>
                <a:gd name="connsiteY35" fmla="*/ 4502150 h 6235700"/>
                <a:gd name="connsiteX36" fmla="*/ 1720850 w 2152650"/>
                <a:gd name="connsiteY36" fmla="*/ 5499100 h 6235700"/>
                <a:gd name="connsiteX37" fmla="*/ 1778000 w 2152650"/>
                <a:gd name="connsiteY37" fmla="*/ 5594350 h 6235700"/>
                <a:gd name="connsiteX38" fmla="*/ 1733550 w 2152650"/>
                <a:gd name="connsiteY38" fmla="*/ 5829300 h 6235700"/>
                <a:gd name="connsiteX39" fmla="*/ 1892300 w 2152650"/>
                <a:gd name="connsiteY39" fmla="*/ 6165850 h 6235700"/>
                <a:gd name="connsiteX40" fmla="*/ 1765300 w 2152650"/>
                <a:gd name="connsiteY40" fmla="*/ 6235700 h 6235700"/>
                <a:gd name="connsiteX41" fmla="*/ 1466850 w 2152650"/>
                <a:gd name="connsiteY41" fmla="*/ 6153150 h 6235700"/>
                <a:gd name="connsiteX42" fmla="*/ 1479550 w 2152650"/>
                <a:gd name="connsiteY42" fmla="*/ 6083300 h 6235700"/>
                <a:gd name="connsiteX43" fmla="*/ 1289050 w 2152650"/>
                <a:gd name="connsiteY43" fmla="*/ 5969000 h 6235700"/>
                <a:gd name="connsiteX44" fmla="*/ 1346200 w 2152650"/>
                <a:gd name="connsiteY44" fmla="*/ 5848350 h 6235700"/>
                <a:gd name="connsiteX45" fmla="*/ 1231900 w 2152650"/>
                <a:gd name="connsiteY45" fmla="*/ 5530850 h 6235700"/>
                <a:gd name="connsiteX46" fmla="*/ 1301750 w 2152650"/>
                <a:gd name="connsiteY46" fmla="*/ 5149850 h 6235700"/>
                <a:gd name="connsiteX47" fmla="*/ 1073150 w 2152650"/>
                <a:gd name="connsiteY47" fmla="*/ 3765550 h 6235700"/>
                <a:gd name="connsiteX0" fmla="*/ 1073150 w 2152650"/>
                <a:gd name="connsiteY0" fmla="*/ 3735070 h 6205220"/>
                <a:gd name="connsiteX1" fmla="*/ 895350 w 2152650"/>
                <a:gd name="connsiteY1" fmla="*/ 5074920 h 6205220"/>
                <a:gd name="connsiteX2" fmla="*/ 831850 w 2152650"/>
                <a:gd name="connsiteY2" fmla="*/ 5182870 h 6205220"/>
                <a:gd name="connsiteX3" fmla="*/ 857250 w 2152650"/>
                <a:gd name="connsiteY3" fmla="*/ 5601970 h 6205220"/>
                <a:gd name="connsiteX4" fmla="*/ 806450 w 2152650"/>
                <a:gd name="connsiteY4" fmla="*/ 5824220 h 6205220"/>
                <a:gd name="connsiteX5" fmla="*/ 844550 w 2152650"/>
                <a:gd name="connsiteY5" fmla="*/ 5944870 h 6205220"/>
                <a:gd name="connsiteX6" fmla="*/ 692150 w 2152650"/>
                <a:gd name="connsiteY6" fmla="*/ 6033770 h 6205220"/>
                <a:gd name="connsiteX7" fmla="*/ 641350 w 2152650"/>
                <a:gd name="connsiteY7" fmla="*/ 6027420 h 6205220"/>
                <a:gd name="connsiteX8" fmla="*/ 203200 w 2152650"/>
                <a:gd name="connsiteY8" fmla="*/ 6160770 h 6205220"/>
                <a:gd name="connsiteX9" fmla="*/ 139700 w 2152650"/>
                <a:gd name="connsiteY9" fmla="*/ 6078220 h 6205220"/>
                <a:gd name="connsiteX10" fmla="*/ 387350 w 2152650"/>
                <a:gd name="connsiteY10" fmla="*/ 5798820 h 6205220"/>
                <a:gd name="connsiteX11" fmla="*/ 330200 w 2152650"/>
                <a:gd name="connsiteY11" fmla="*/ 5532120 h 6205220"/>
                <a:gd name="connsiteX12" fmla="*/ 444500 w 2152650"/>
                <a:gd name="connsiteY12" fmla="*/ 5379720 h 6205220"/>
                <a:gd name="connsiteX13" fmla="*/ 311150 w 2152650"/>
                <a:gd name="connsiteY13" fmla="*/ 3290570 h 6205220"/>
                <a:gd name="connsiteX14" fmla="*/ 279400 w 2152650"/>
                <a:gd name="connsiteY14" fmla="*/ 3246120 h 6205220"/>
                <a:gd name="connsiteX15" fmla="*/ 260350 w 2152650"/>
                <a:gd name="connsiteY15" fmla="*/ 3074670 h 6205220"/>
                <a:gd name="connsiteX16" fmla="*/ 177800 w 2152650"/>
                <a:gd name="connsiteY16" fmla="*/ 3087370 h 6205220"/>
                <a:gd name="connsiteX17" fmla="*/ 0 w 2152650"/>
                <a:gd name="connsiteY17" fmla="*/ 2496820 h 6205220"/>
                <a:gd name="connsiteX18" fmla="*/ 190500 w 2152650"/>
                <a:gd name="connsiteY18" fmla="*/ 1068070 h 6205220"/>
                <a:gd name="connsiteX19" fmla="*/ 850900 w 2152650"/>
                <a:gd name="connsiteY19" fmla="*/ 826770 h 6205220"/>
                <a:gd name="connsiteX20" fmla="*/ 850900 w 2152650"/>
                <a:gd name="connsiteY20" fmla="*/ 693420 h 6205220"/>
                <a:gd name="connsiteX21" fmla="*/ 793750 w 2152650"/>
                <a:gd name="connsiteY21" fmla="*/ 458470 h 6205220"/>
                <a:gd name="connsiteX22" fmla="*/ 838200 w 2152650"/>
                <a:gd name="connsiteY22" fmla="*/ 452120 h 6205220"/>
                <a:gd name="connsiteX23" fmla="*/ 806450 w 2152650"/>
                <a:gd name="connsiteY23" fmla="*/ 102870 h 6205220"/>
                <a:gd name="connsiteX24" fmla="*/ 1054523 w 2152650"/>
                <a:gd name="connsiteY24" fmla="*/ 0 h 6205220"/>
                <a:gd name="connsiteX25" fmla="*/ 1377950 w 2152650"/>
                <a:gd name="connsiteY25" fmla="*/ 83820 h 6205220"/>
                <a:gd name="connsiteX26" fmla="*/ 1409700 w 2152650"/>
                <a:gd name="connsiteY26" fmla="*/ 439420 h 6205220"/>
                <a:gd name="connsiteX27" fmla="*/ 1460500 w 2152650"/>
                <a:gd name="connsiteY27" fmla="*/ 439420 h 6205220"/>
                <a:gd name="connsiteX28" fmla="*/ 1365250 w 2152650"/>
                <a:gd name="connsiteY28" fmla="*/ 839470 h 6205220"/>
                <a:gd name="connsiteX29" fmla="*/ 1993900 w 2152650"/>
                <a:gd name="connsiteY29" fmla="*/ 1150620 h 6205220"/>
                <a:gd name="connsiteX30" fmla="*/ 1968500 w 2152650"/>
                <a:gd name="connsiteY30" fmla="*/ 1614170 h 6205220"/>
                <a:gd name="connsiteX31" fmla="*/ 2152650 w 2152650"/>
                <a:gd name="connsiteY31" fmla="*/ 2401570 h 6205220"/>
                <a:gd name="connsiteX32" fmla="*/ 2006600 w 2152650"/>
                <a:gd name="connsiteY32" fmla="*/ 3144520 h 6205220"/>
                <a:gd name="connsiteX33" fmla="*/ 1911350 w 2152650"/>
                <a:gd name="connsiteY33" fmla="*/ 3144520 h 6205220"/>
                <a:gd name="connsiteX34" fmla="*/ 1822450 w 2152650"/>
                <a:gd name="connsiteY34" fmla="*/ 3252470 h 6205220"/>
                <a:gd name="connsiteX35" fmla="*/ 1841500 w 2152650"/>
                <a:gd name="connsiteY35" fmla="*/ 4471670 h 6205220"/>
                <a:gd name="connsiteX36" fmla="*/ 1720850 w 2152650"/>
                <a:gd name="connsiteY36" fmla="*/ 5468620 h 6205220"/>
                <a:gd name="connsiteX37" fmla="*/ 1778000 w 2152650"/>
                <a:gd name="connsiteY37" fmla="*/ 5563870 h 6205220"/>
                <a:gd name="connsiteX38" fmla="*/ 1733550 w 2152650"/>
                <a:gd name="connsiteY38" fmla="*/ 5798820 h 6205220"/>
                <a:gd name="connsiteX39" fmla="*/ 1892300 w 2152650"/>
                <a:gd name="connsiteY39" fmla="*/ 6135370 h 6205220"/>
                <a:gd name="connsiteX40" fmla="*/ 1765300 w 2152650"/>
                <a:gd name="connsiteY40" fmla="*/ 6205220 h 6205220"/>
                <a:gd name="connsiteX41" fmla="*/ 1466850 w 2152650"/>
                <a:gd name="connsiteY41" fmla="*/ 6122670 h 6205220"/>
                <a:gd name="connsiteX42" fmla="*/ 1479550 w 2152650"/>
                <a:gd name="connsiteY42" fmla="*/ 6052820 h 6205220"/>
                <a:gd name="connsiteX43" fmla="*/ 1289050 w 2152650"/>
                <a:gd name="connsiteY43" fmla="*/ 5938520 h 6205220"/>
                <a:gd name="connsiteX44" fmla="*/ 1346200 w 2152650"/>
                <a:gd name="connsiteY44" fmla="*/ 5817870 h 6205220"/>
                <a:gd name="connsiteX45" fmla="*/ 1231900 w 2152650"/>
                <a:gd name="connsiteY45" fmla="*/ 5500370 h 6205220"/>
                <a:gd name="connsiteX46" fmla="*/ 1301750 w 2152650"/>
                <a:gd name="connsiteY46" fmla="*/ 5119370 h 6205220"/>
                <a:gd name="connsiteX47" fmla="*/ 1073150 w 2152650"/>
                <a:gd name="connsiteY47" fmla="*/ 3735070 h 6205220"/>
                <a:gd name="connsiteX0" fmla="*/ 1073150 w 2152650"/>
                <a:gd name="connsiteY0" fmla="*/ 3742769 h 6212919"/>
                <a:gd name="connsiteX1" fmla="*/ 895350 w 2152650"/>
                <a:gd name="connsiteY1" fmla="*/ 5082619 h 6212919"/>
                <a:gd name="connsiteX2" fmla="*/ 831850 w 2152650"/>
                <a:gd name="connsiteY2" fmla="*/ 5190569 h 6212919"/>
                <a:gd name="connsiteX3" fmla="*/ 857250 w 2152650"/>
                <a:gd name="connsiteY3" fmla="*/ 5609669 h 6212919"/>
                <a:gd name="connsiteX4" fmla="*/ 806450 w 2152650"/>
                <a:gd name="connsiteY4" fmla="*/ 5831919 h 6212919"/>
                <a:gd name="connsiteX5" fmla="*/ 844550 w 2152650"/>
                <a:gd name="connsiteY5" fmla="*/ 5952569 h 6212919"/>
                <a:gd name="connsiteX6" fmla="*/ 692150 w 2152650"/>
                <a:gd name="connsiteY6" fmla="*/ 6041469 h 6212919"/>
                <a:gd name="connsiteX7" fmla="*/ 641350 w 2152650"/>
                <a:gd name="connsiteY7" fmla="*/ 6035119 h 6212919"/>
                <a:gd name="connsiteX8" fmla="*/ 203200 w 2152650"/>
                <a:gd name="connsiteY8" fmla="*/ 6168469 h 6212919"/>
                <a:gd name="connsiteX9" fmla="*/ 139700 w 2152650"/>
                <a:gd name="connsiteY9" fmla="*/ 6085919 h 6212919"/>
                <a:gd name="connsiteX10" fmla="*/ 387350 w 2152650"/>
                <a:gd name="connsiteY10" fmla="*/ 5806519 h 6212919"/>
                <a:gd name="connsiteX11" fmla="*/ 330200 w 2152650"/>
                <a:gd name="connsiteY11" fmla="*/ 5539819 h 6212919"/>
                <a:gd name="connsiteX12" fmla="*/ 444500 w 2152650"/>
                <a:gd name="connsiteY12" fmla="*/ 5387419 h 6212919"/>
                <a:gd name="connsiteX13" fmla="*/ 311150 w 2152650"/>
                <a:gd name="connsiteY13" fmla="*/ 3298269 h 6212919"/>
                <a:gd name="connsiteX14" fmla="*/ 279400 w 2152650"/>
                <a:gd name="connsiteY14" fmla="*/ 3253819 h 6212919"/>
                <a:gd name="connsiteX15" fmla="*/ 260350 w 2152650"/>
                <a:gd name="connsiteY15" fmla="*/ 3082369 h 6212919"/>
                <a:gd name="connsiteX16" fmla="*/ 177800 w 2152650"/>
                <a:gd name="connsiteY16" fmla="*/ 3095069 h 6212919"/>
                <a:gd name="connsiteX17" fmla="*/ 0 w 2152650"/>
                <a:gd name="connsiteY17" fmla="*/ 2504519 h 6212919"/>
                <a:gd name="connsiteX18" fmla="*/ 190500 w 2152650"/>
                <a:gd name="connsiteY18" fmla="*/ 1075769 h 6212919"/>
                <a:gd name="connsiteX19" fmla="*/ 850900 w 2152650"/>
                <a:gd name="connsiteY19" fmla="*/ 834469 h 6212919"/>
                <a:gd name="connsiteX20" fmla="*/ 850900 w 2152650"/>
                <a:gd name="connsiteY20" fmla="*/ 701119 h 6212919"/>
                <a:gd name="connsiteX21" fmla="*/ 793750 w 2152650"/>
                <a:gd name="connsiteY21" fmla="*/ 466169 h 6212919"/>
                <a:gd name="connsiteX22" fmla="*/ 838200 w 2152650"/>
                <a:gd name="connsiteY22" fmla="*/ 459819 h 6212919"/>
                <a:gd name="connsiteX23" fmla="*/ 806450 w 2152650"/>
                <a:gd name="connsiteY23" fmla="*/ 110569 h 6212919"/>
                <a:gd name="connsiteX24" fmla="*/ 1054523 w 2152650"/>
                <a:gd name="connsiteY24" fmla="*/ 7699 h 6212919"/>
                <a:gd name="connsiteX25" fmla="*/ 1377950 w 2152650"/>
                <a:gd name="connsiteY25" fmla="*/ 91519 h 6212919"/>
                <a:gd name="connsiteX26" fmla="*/ 1409700 w 2152650"/>
                <a:gd name="connsiteY26" fmla="*/ 447119 h 6212919"/>
                <a:gd name="connsiteX27" fmla="*/ 1460500 w 2152650"/>
                <a:gd name="connsiteY27" fmla="*/ 447119 h 6212919"/>
                <a:gd name="connsiteX28" fmla="*/ 1365250 w 2152650"/>
                <a:gd name="connsiteY28" fmla="*/ 847169 h 6212919"/>
                <a:gd name="connsiteX29" fmla="*/ 1993900 w 2152650"/>
                <a:gd name="connsiteY29" fmla="*/ 1158319 h 6212919"/>
                <a:gd name="connsiteX30" fmla="*/ 1968500 w 2152650"/>
                <a:gd name="connsiteY30" fmla="*/ 1621869 h 6212919"/>
                <a:gd name="connsiteX31" fmla="*/ 2152650 w 2152650"/>
                <a:gd name="connsiteY31" fmla="*/ 2409269 h 6212919"/>
                <a:gd name="connsiteX32" fmla="*/ 2006600 w 2152650"/>
                <a:gd name="connsiteY32" fmla="*/ 3152219 h 6212919"/>
                <a:gd name="connsiteX33" fmla="*/ 1911350 w 2152650"/>
                <a:gd name="connsiteY33" fmla="*/ 3152219 h 6212919"/>
                <a:gd name="connsiteX34" fmla="*/ 1822450 w 2152650"/>
                <a:gd name="connsiteY34" fmla="*/ 3260169 h 6212919"/>
                <a:gd name="connsiteX35" fmla="*/ 1841500 w 2152650"/>
                <a:gd name="connsiteY35" fmla="*/ 4479369 h 6212919"/>
                <a:gd name="connsiteX36" fmla="*/ 1720850 w 2152650"/>
                <a:gd name="connsiteY36" fmla="*/ 5476319 h 6212919"/>
                <a:gd name="connsiteX37" fmla="*/ 1778000 w 2152650"/>
                <a:gd name="connsiteY37" fmla="*/ 5571569 h 6212919"/>
                <a:gd name="connsiteX38" fmla="*/ 1733550 w 2152650"/>
                <a:gd name="connsiteY38" fmla="*/ 5806519 h 6212919"/>
                <a:gd name="connsiteX39" fmla="*/ 1892300 w 2152650"/>
                <a:gd name="connsiteY39" fmla="*/ 6143069 h 6212919"/>
                <a:gd name="connsiteX40" fmla="*/ 1765300 w 2152650"/>
                <a:gd name="connsiteY40" fmla="*/ 6212919 h 6212919"/>
                <a:gd name="connsiteX41" fmla="*/ 1466850 w 2152650"/>
                <a:gd name="connsiteY41" fmla="*/ 6130369 h 6212919"/>
                <a:gd name="connsiteX42" fmla="*/ 1479550 w 2152650"/>
                <a:gd name="connsiteY42" fmla="*/ 6060519 h 6212919"/>
                <a:gd name="connsiteX43" fmla="*/ 1289050 w 2152650"/>
                <a:gd name="connsiteY43" fmla="*/ 5946219 h 6212919"/>
                <a:gd name="connsiteX44" fmla="*/ 1346200 w 2152650"/>
                <a:gd name="connsiteY44" fmla="*/ 5825569 h 6212919"/>
                <a:gd name="connsiteX45" fmla="*/ 1231900 w 2152650"/>
                <a:gd name="connsiteY45" fmla="*/ 5508069 h 6212919"/>
                <a:gd name="connsiteX46" fmla="*/ 1301750 w 2152650"/>
                <a:gd name="connsiteY46" fmla="*/ 5127069 h 6212919"/>
                <a:gd name="connsiteX47" fmla="*/ 1073150 w 2152650"/>
                <a:gd name="connsiteY47" fmla="*/ 3742769 h 6212919"/>
                <a:gd name="connsiteX0" fmla="*/ 1073150 w 2152650"/>
                <a:gd name="connsiteY0" fmla="*/ 3742769 h 6212919"/>
                <a:gd name="connsiteX1" fmla="*/ 895350 w 2152650"/>
                <a:gd name="connsiteY1" fmla="*/ 5082619 h 6212919"/>
                <a:gd name="connsiteX2" fmla="*/ 831850 w 2152650"/>
                <a:gd name="connsiteY2" fmla="*/ 5190569 h 6212919"/>
                <a:gd name="connsiteX3" fmla="*/ 857250 w 2152650"/>
                <a:gd name="connsiteY3" fmla="*/ 5609669 h 6212919"/>
                <a:gd name="connsiteX4" fmla="*/ 806450 w 2152650"/>
                <a:gd name="connsiteY4" fmla="*/ 5831919 h 6212919"/>
                <a:gd name="connsiteX5" fmla="*/ 844550 w 2152650"/>
                <a:gd name="connsiteY5" fmla="*/ 5952569 h 6212919"/>
                <a:gd name="connsiteX6" fmla="*/ 692150 w 2152650"/>
                <a:gd name="connsiteY6" fmla="*/ 6041469 h 6212919"/>
                <a:gd name="connsiteX7" fmla="*/ 641350 w 2152650"/>
                <a:gd name="connsiteY7" fmla="*/ 6035119 h 6212919"/>
                <a:gd name="connsiteX8" fmla="*/ 203200 w 2152650"/>
                <a:gd name="connsiteY8" fmla="*/ 6168469 h 6212919"/>
                <a:gd name="connsiteX9" fmla="*/ 139700 w 2152650"/>
                <a:gd name="connsiteY9" fmla="*/ 6085919 h 6212919"/>
                <a:gd name="connsiteX10" fmla="*/ 387350 w 2152650"/>
                <a:gd name="connsiteY10" fmla="*/ 5806519 h 6212919"/>
                <a:gd name="connsiteX11" fmla="*/ 330200 w 2152650"/>
                <a:gd name="connsiteY11" fmla="*/ 5539819 h 6212919"/>
                <a:gd name="connsiteX12" fmla="*/ 444500 w 2152650"/>
                <a:gd name="connsiteY12" fmla="*/ 5387419 h 6212919"/>
                <a:gd name="connsiteX13" fmla="*/ 311150 w 2152650"/>
                <a:gd name="connsiteY13" fmla="*/ 3298269 h 6212919"/>
                <a:gd name="connsiteX14" fmla="*/ 279400 w 2152650"/>
                <a:gd name="connsiteY14" fmla="*/ 3253819 h 6212919"/>
                <a:gd name="connsiteX15" fmla="*/ 260350 w 2152650"/>
                <a:gd name="connsiteY15" fmla="*/ 3082369 h 6212919"/>
                <a:gd name="connsiteX16" fmla="*/ 177800 w 2152650"/>
                <a:gd name="connsiteY16" fmla="*/ 3095069 h 6212919"/>
                <a:gd name="connsiteX17" fmla="*/ 0 w 2152650"/>
                <a:gd name="connsiteY17" fmla="*/ 2504519 h 6212919"/>
                <a:gd name="connsiteX18" fmla="*/ 190500 w 2152650"/>
                <a:gd name="connsiteY18" fmla="*/ 1075769 h 6212919"/>
                <a:gd name="connsiteX19" fmla="*/ 850900 w 2152650"/>
                <a:gd name="connsiteY19" fmla="*/ 834469 h 6212919"/>
                <a:gd name="connsiteX20" fmla="*/ 850900 w 2152650"/>
                <a:gd name="connsiteY20" fmla="*/ 701119 h 6212919"/>
                <a:gd name="connsiteX21" fmla="*/ 793750 w 2152650"/>
                <a:gd name="connsiteY21" fmla="*/ 466169 h 6212919"/>
                <a:gd name="connsiteX22" fmla="*/ 838200 w 2152650"/>
                <a:gd name="connsiteY22" fmla="*/ 459819 h 6212919"/>
                <a:gd name="connsiteX23" fmla="*/ 806450 w 2152650"/>
                <a:gd name="connsiteY23" fmla="*/ 110569 h 6212919"/>
                <a:gd name="connsiteX24" fmla="*/ 1054523 w 2152650"/>
                <a:gd name="connsiteY24" fmla="*/ 7699 h 6212919"/>
                <a:gd name="connsiteX25" fmla="*/ 1212003 w 2152650"/>
                <a:gd name="connsiteY25" fmla="*/ 16590 h 6212919"/>
                <a:gd name="connsiteX26" fmla="*/ 1377950 w 2152650"/>
                <a:gd name="connsiteY26" fmla="*/ 91519 h 6212919"/>
                <a:gd name="connsiteX27" fmla="*/ 1409700 w 2152650"/>
                <a:gd name="connsiteY27" fmla="*/ 447119 h 6212919"/>
                <a:gd name="connsiteX28" fmla="*/ 1460500 w 2152650"/>
                <a:gd name="connsiteY28" fmla="*/ 447119 h 6212919"/>
                <a:gd name="connsiteX29" fmla="*/ 1365250 w 2152650"/>
                <a:gd name="connsiteY29" fmla="*/ 847169 h 6212919"/>
                <a:gd name="connsiteX30" fmla="*/ 1993900 w 2152650"/>
                <a:gd name="connsiteY30" fmla="*/ 1158319 h 6212919"/>
                <a:gd name="connsiteX31" fmla="*/ 1968500 w 2152650"/>
                <a:gd name="connsiteY31" fmla="*/ 1621869 h 6212919"/>
                <a:gd name="connsiteX32" fmla="*/ 2152650 w 2152650"/>
                <a:gd name="connsiteY32" fmla="*/ 2409269 h 6212919"/>
                <a:gd name="connsiteX33" fmla="*/ 2006600 w 2152650"/>
                <a:gd name="connsiteY33" fmla="*/ 3152219 h 6212919"/>
                <a:gd name="connsiteX34" fmla="*/ 1911350 w 2152650"/>
                <a:gd name="connsiteY34" fmla="*/ 3152219 h 6212919"/>
                <a:gd name="connsiteX35" fmla="*/ 1822450 w 2152650"/>
                <a:gd name="connsiteY35" fmla="*/ 3260169 h 6212919"/>
                <a:gd name="connsiteX36" fmla="*/ 1841500 w 2152650"/>
                <a:gd name="connsiteY36" fmla="*/ 4479369 h 6212919"/>
                <a:gd name="connsiteX37" fmla="*/ 1720850 w 2152650"/>
                <a:gd name="connsiteY37" fmla="*/ 5476319 h 6212919"/>
                <a:gd name="connsiteX38" fmla="*/ 1778000 w 2152650"/>
                <a:gd name="connsiteY38" fmla="*/ 5571569 h 6212919"/>
                <a:gd name="connsiteX39" fmla="*/ 1733550 w 2152650"/>
                <a:gd name="connsiteY39" fmla="*/ 5806519 h 6212919"/>
                <a:gd name="connsiteX40" fmla="*/ 1892300 w 2152650"/>
                <a:gd name="connsiteY40" fmla="*/ 6143069 h 6212919"/>
                <a:gd name="connsiteX41" fmla="*/ 1765300 w 2152650"/>
                <a:gd name="connsiteY41" fmla="*/ 6212919 h 6212919"/>
                <a:gd name="connsiteX42" fmla="*/ 1466850 w 2152650"/>
                <a:gd name="connsiteY42" fmla="*/ 6130369 h 6212919"/>
                <a:gd name="connsiteX43" fmla="*/ 1479550 w 2152650"/>
                <a:gd name="connsiteY43" fmla="*/ 6060519 h 6212919"/>
                <a:gd name="connsiteX44" fmla="*/ 1289050 w 2152650"/>
                <a:gd name="connsiteY44" fmla="*/ 5946219 h 6212919"/>
                <a:gd name="connsiteX45" fmla="*/ 1346200 w 2152650"/>
                <a:gd name="connsiteY45" fmla="*/ 5825569 h 6212919"/>
                <a:gd name="connsiteX46" fmla="*/ 1231900 w 2152650"/>
                <a:gd name="connsiteY46" fmla="*/ 5508069 h 6212919"/>
                <a:gd name="connsiteX47" fmla="*/ 1301750 w 2152650"/>
                <a:gd name="connsiteY47" fmla="*/ 5127069 h 6212919"/>
                <a:gd name="connsiteX48" fmla="*/ 1073150 w 2152650"/>
                <a:gd name="connsiteY48" fmla="*/ 3742769 h 6212919"/>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90500 w 2152650"/>
                <a:gd name="connsiteY18" fmla="*/ 1099851 h 6237001"/>
                <a:gd name="connsiteX19" fmla="*/ 850900 w 2152650"/>
                <a:gd name="connsiteY19" fmla="*/ 858551 h 6237001"/>
                <a:gd name="connsiteX20" fmla="*/ 850900 w 2152650"/>
                <a:gd name="connsiteY20" fmla="*/ 725201 h 6237001"/>
                <a:gd name="connsiteX21" fmla="*/ 793750 w 2152650"/>
                <a:gd name="connsiteY21" fmla="*/ 490251 h 6237001"/>
                <a:gd name="connsiteX22" fmla="*/ 838200 w 2152650"/>
                <a:gd name="connsiteY22" fmla="*/ 483901 h 6237001"/>
                <a:gd name="connsiteX23" fmla="*/ 806450 w 2152650"/>
                <a:gd name="connsiteY23" fmla="*/ 134651 h 6237001"/>
                <a:gd name="connsiteX24" fmla="*/ 1054523 w 2152650"/>
                <a:gd name="connsiteY24" fmla="*/ 31781 h 6237001"/>
                <a:gd name="connsiteX25" fmla="*/ 1212003 w 2152650"/>
                <a:gd name="connsiteY25" fmla="*/ 40672 h 6237001"/>
                <a:gd name="connsiteX26" fmla="*/ 1377950 w 2152650"/>
                <a:gd name="connsiteY26" fmla="*/ 115601 h 6237001"/>
                <a:gd name="connsiteX27" fmla="*/ 1409700 w 2152650"/>
                <a:gd name="connsiteY27" fmla="*/ 471201 h 6237001"/>
                <a:gd name="connsiteX28" fmla="*/ 1460500 w 2152650"/>
                <a:gd name="connsiteY28" fmla="*/ 471201 h 6237001"/>
                <a:gd name="connsiteX29" fmla="*/ 1365250 w 2152650"/>
                <a:gd name="connsiteY29" fmla="*/ 871251 h 6237001"/>
                <a:gd name="connsiteX30" fmla="*/ 1993900 w 2152650"/>
                <a:gd name="connsiteY30" fmla="*/ 1182401 h 6237001"/>
                <a:gd name="connsiteX31" fmla="*/ 1968500 w 2152650"/>
                <a:gd name="connsiteY31" fmla="*/ 1645951 h 6237001"/>
                <a:gd name="connsiteX32" fmla="*/ 2152650 w 2152650"/>
                <a:gd name="connsiteY32" fmla="*/ 2433351 h 6237001"/>
                <a:gd name="connsiteX33" fmla="*/ 2006600 w 2152650"/>
                <a:gd name="connsiteY33" fmla="*/ 3176301 h 6237001"/>
                <a:gd name="connsiteX34" fmla="*/ 1911350 w 2152650"/>
                <a:gd name="connsiteY34" fmla="*/ 3176301 h 6237001"/>
                <a:gd name="connsiteX35" fmla="*/ 1822450 w 2152650"/>
                <a:gd name="connsiteY35" fmla="*/ 3284251 h 6237001"/>
                <a:gd name="connsiteX36" fmla="*/ 1841500 w 2152650"/>
                <a:gd name="connsiteY36" fmla="*/ 4503451 h 6237001"/>
                <a:gd name="connsiteX37" fmla="*/ 1720850 w 2152650"/>
                <a:gd name="connsiteY37" fmla="*/ 5500401 h 6237001"/>
                <a:gd name="connsiteX38" fmla="*/ 1778000 w 2152650"/>
                <a:gd name="connsiteY38" fmla="*/ 5595651 h 6237001"/>
                <a:gd name="connsiteX39" fmla="*/ 1733550 w 2152650"/>
                <a:gd name="connsiteY39" fmla="*/ 5830601 h 6237001"/>
                <a:gd name="connsiteX40" fmla="*/ 1892300 w 2152650"/>
                <a:gd name="connsiteY40" fmla="*/ 6167151 h 6237001"/>
                <a:gd name="connsiteX41" fmla="*/ 1765300 w 2152650"/>
                <a:gd name="connsiteY41" fmla="*/ 6237001 h 6237001"/>
                <a:gd name="connsiteX42" fmla="*/ 1466850 w 2152650"/>
                <a:gd name="connsiteY42" fmla="*/ 6154451 h 6237001"/>
                <a:gd name="connsiteX43" fmla="*/ 1479550 w 2152650"/>
                <a:gd name="connsiteY43" fmla="*/ 6084601 h 6237001"/>
                <a:gd name="connsiteX44" fmla="*/ 1289050 w 2152650"/>
                <a:gd name="connsiteY44" fmla="*/ 5970301 h 6237001"/>
                <a:gd name="connsiteX45" fmla="*/ 1346200 w 2152650"/>
                <a:gd name="connsiteY45" fmla="*/ 5849651 h 6237001"/>
                <a:gd name="connsiteX46" fmla="*/ 1231900 w 2152650"/>
                <a:gd name="connsiteY46" fmla="*/ 5532151 h 6237001"/>
                <a:gd name="connsiteX47" fmla="*/ 1301750 w 2152650"/>
                <a:gd name="connsiteY47" fmla="*/ 5151151 h 6237001"/>
                <a:gd name="connsiteX48" fmla="*/ 1073150 w 2152650"/>
                <a:gd name="connsiteY48"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90500 w 2152650"/>
                <a:gd name="connsiteY18" fmla="*/ 1099851 h 6237001"/>
                <a:gd name="connsiteX19" fmla="*/ 850900 w 2152650"/>
                <a:gd name="connsiteY19" fmla="*/ 858551 h 6237001"/>
                <a:gd name="connsiteX20" fmla="*/ 850900 w 2152650"/>
                <a:gd name="connsiteY20" fmla="*/ 725201 h 6237001"/>
                <a:gd name="connsiteX21" fmla="*/ 793750 w 2152650"/>
                <a:gd name="connsiteY21" fmla="*/ 490251 h 6237001"/>
                <a:gd name="connsiteX22" fmla="*/ 838200 w 2152650"/>
                <a:gd name="connsiteY22" fmla="*/ 483901 h 6237001"/>
                <a:gd name="connsiteX23" fmla="*/ 806450 w 2152650"/>
                <a:gd name="connsiteY23" fmla="*/ 134651 h 6237001"/>
                <a:gd name="connsiteX24" fmla="*/ 1054523 w 2152650"/>
                <a:gd name="connsiteY24" fmla="*/ 31781 h 6237001"/>
                <a:gd name="connsiteX25" fmla="*/ 1212003 w 2152650"/>
                <a:gd name="connsiteY25" fmla="*/ 40672 h 6237001"/>
                <a:gd name="connsiteX26" fmla="*/ 1345777 w 2152650"/>
                <a:gd name="connsiteY26" fmla="*/ 88507 h 6237001"/>
                <a:gd name="connsiteX27" fmla="*/ 1409700 w 2152650"/>
                <a:gd name="connsiteY27" fmla="*/ 471201 h 6237001"/>
                <a:gd name="connsiteX28" fmla="*/ 1460500 w 2152650"/>
                <a:gd name="connsiteY28" fmla="*/ 471201 h 6237001"/>
                <a:gd name="connsiteX29" fmla="*/ 1365250 w 2152650"/>
                <a:gd name="connsiteY29" fmla="*/ 871251 h 6237001"/>
                <a:gd name="connsiteX30" fmla="*/ 1993900 w 2152650"/>
                <a:gd name="connsiteY30" fmla="*/ 1182401 h 6237001"/>
                <a:gd name="connsiteX31" fmla="*/ 1968500 w 2152650"/>
                <a:gd name="connsiteY31" fmla="*/ 1645951 h 6237001"/>
                <a:gd name="connsiteX32" fmla="*/ 2152650 w 2152650"/>
                <a:gd name="connsiteY32" fmla="*/ 2433351 h 6237001"/>
                <a:gd name="connsiteX33" fmla="*/ 2006600 w 2152650"/>
                <a:gd name="connsiteY33" fmla="*/ 3176301 h 6237001"/>
                <a:gd name="connsiteX34" fmla="*/ 1911350 w 2152650"/>
                <a:gd name="connsiteY34" fmla="*/ 3176301 h 6237001"/>
                <a:gd name="connsiteX35" fmla="*/ 1822450 w 2152650"/>
                <a:gd name="connsiteY35" fmla="*/ 3284251 h 6237001"/>
                <a:gd name="connsiteX36" fmla="*/ 1841500 w 2152650"/>
                <a:gd name="connsiteY36" fmla="*/ 4503451 h 6237001"/>
                <a:gd name="connsiteX37" fmla="*/ 1720850 w 2152650"/>
                <a:gd name="connsiteY37" fmla="*/ 5500401 h 6237001"/>
                <a:gd name="connsiteX38" fmla="*/ 1778000 w 2152650"/>
                <a:gd name="connsiteY38" fmla="*/ 5595651 h 6237001"/>
                <a:gd name="connsiteX39" fmla="*/ 1733550 w 2152650"/>
                <a:gd name="connsiteY39" fmla="*/ 5830601 h 6237001"/>
                <a:gd name="connsiteX40" fmla="*/ 1892300 w 2152650"/>
                <a:gd name="connsiteY40" fmla="*/ 6167151 h 6237001"/>
                <a:gd name="connsiteX41" fmla="*/ 1765300 w 2152650"/>
                <a:gd name="connsiteY41" fmla="*/ 6237001 h 6237001"/>
                <a:gd name="connsiteX42" fmla="*/ 1466850 w 2152650"/>
                <a:gd name="connsiteY42" fmla="*/ 6154451 h 6237001"/>
                <a:gd name="connsiteX43" fmla="*/ 1479550 w 2152650"/>
                <a:gd name="connsiteY43" fmla="*/ 6084601 h 6237001"/>
                <a:gd name="connsiteX44" fmla="*/ 1289050 w 2152650"/>
                <a:gd name="connsiteY44" fmla="*/ 5970301 h 6237001"/>
                <a:gd name="connsiteX45" fmla="*/ 1346200 w 2152650"/>
                <a:gd name="connsiteY45" fmla="*/ 5849651 h 6237001"/>
                <a:gd name="connsiteX46" fmla="*/ 1231900 w 2152650"/>
                <a:gd name="connsiteY46" fmla="*/ 5532151 h 6237001"/>
                <a:gd name="connsiteX47" fmla="*/ 1301750 w 2152650"/>
                <a:gd name="connsiteY47" fmla="*/ 5151151 h 6237001"/>
                <a:gd name="connsiteX48" fmla="*/ 1073150 w 2152650"/>
                <a:gd name="connsiteY48"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90500 w 2152650"/>
                <a:gd name="connsiteY18" fmla="*/ 1099851 h 6237001"/>
                <a:gd name="connsiteX19" fmla="*/ 850900 w 2152650"/>
                <a:gd name="connsiteY19" fmla="*/ 858551 h 6237001"/>
                <a:gd name="connsiteX20" fmla="*/ 850900 w 2152650"/>
                <a:gd name="connsiteY20" fmla="*/ 725201 h 6237001"/>
                <a:gd name="connsiteX21" fmla="*/ 793750 w 2152650"/>
                <a:gd name="connsiteY21" fmla="*/ 490251 h 6237001"/>
                <a:gd name="connsiteX22" fmla="*/ 838200 w 2152650"/>
                <a:gd name="connsiteY22" fmla="*/ 483901 h 6237001"/>
                <a:gd name="connsiteX23" fmla="*/ 806450 w 2152650"/>
                <a:gd name="connsiteY23" fmla="*/ 134651 h 6237001"/>
                <a:gd name="connsiteX24" fmla="*/ 1054523 w 2152650"/>
                <a:gd name="connsiteY24" fmla="*/ 31781 h 6237001"/>
                <a:gd name="connsiteX25" fmla="*/ 1212003 w 2152650"/>
                <a:gd name="connsiteY25" fmla="*/ 40672 h 6237001"/>
                <a:gd name="connsiteX26" fmla="*/ 1345777 w 2152650"/>
                <a:gd name="connsiteY26" fmla="*/ 88507 h 6237001"/>
                <a:gd name="connsiteX27" fmla="*/ 1409700 w 2152650"/>
                <a:gd name="connsiteY27" fmla="*/ 471201 h 6237001"/>
                <a:gd name="connsiteX28" fmla="*/ 1460500 w 2152650"/>
                <a:gd name="connsiteY28" fmla="*/ 471201 h 6237001"/>
                <a:gd name="connsiteX29" fmla="*/ 1365250 w 2152650"/>
                <a:gd name="connsiteY29" fmla="*/ 871251 h 6237001"/>
                <a:gd name="connsiteX30" fmla="*/ 1993900 w 2152650"/>
                <a:gd name="connsiteY30" fmla="*/ 1182401 h 6237001"/>
                <a:gd name="connsiteX31" fmla="*/ 1968500 w 2152650"/>
                <a:gd name="connsiteY31" fmla="*/ 1645951 h 6237001"/>
                <a:gd name="connsiteX32" fmla="*/ 2152650 w 2152650"/>
                <a:gd name="connsiteY32" fmla="*/ 2433351 h 6237001"/>
                <a:gd name="connsiteX33" fmla="*/ 2006600 w 2152650"/>
                <a:gd name="connsiteY33" fmla="*/ 3176301 h 6237001"/>
                <a:gd name="connsiteX34" fmla="*/ 1911350 w 2152650"/>
                <a:gd name="connsiteY34" fmla="*/ 3176301 h 6237001"/>
                <a:gd name="connsiteX35" fmla="*/ 1822450 w 2152650"/>
                <a:gd name="connsiteY35" fmla="*/ 3284251 h 6237001"/>
                <a:gd name="connsiteX36" fmla="*/ 1841500 w 2152650"/>
                <a:gd name="connsiteY36" fmla="*/ 4503451 h 6237001"/>
                <a:gd name="connsiteX37" fmla="*/ 1720850 w 2152650"/>
                <a:gd name="connsiteY37" fmla="*/ 5500401 h 6237001"/>
                <a:gd name="connsiteX38" fmla="*/ 1778000 w 2152650"/>
                <a:gd name="connsiteY38" fmla="*/ 5595651 h 6237001"/>
                <a:gd name="connsiteX39" fmla="*/ 1733550 w 2152650"/>
                <a:gd name="connsiteY39" fmla="*/ 5830601 h 6237001"/>
                <a:gd name="connsiteX40" fmla="*/ 1892300 w 2152650"/>
                <a:gd name="connsiteY40" fmla="*/ 6167151 h 6237001"/>
                <a:gd name="connsiteX41" fmla="*/ 1765300 w 2152650"/>
                <a:gd name="connsiteY41" fmla="*/ 6237001 h 6237001"/>
                <a:gd name="connsiteX42" fmla="*/ 1466850 w 2152650"/>
                <a:gd name="connsiteY42" fmla="*/ 6154451 h 6237001"/>
                <a:gd name="connsiteX43" fmla="*/ 1479550 w 2152650"/>
                <a:gd name="connsiteY43" fmla="*/ 6084601 h 6237001"/>
                <a:gd name="connsiteX44" fmla="*/ 1289050 w 2152650"/>
                <a:gd name="connsiteY44" fmla="*/ 5970301 h 6237001"/>
                <a:gd name="connsiteX45" fmla="*/ 1346200 w 2152650"/>
                <a:gd name="connsiteY45" fmla="*/ 5849651 h 6237001"/>
                <a:gd name="connsiteX46" fmla="*/ 1231900 w 2152650"/>
                <a:gd name="connsiteY46" fmla="*/ 5532151 h 6237001"/>
                <a:gd name="connsiteX47" fmla="*/ 1301750 w 2152650"/>
                <a:gd name="connsiteY47" fmla="*/ 5151151 h 6237001"/>
                <a:gd name="connsiteX48" fmla="*/ 1073150 w 2152650"/>
                <a:gd name="connsiteY48"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90500 w 2152650"/>
                <a:gd name="connsiteY18" fmla="*/ 1099851 h 6237001"/>
                <a:gd name="connsiteX19" fmla="*/ 850900 w 2152650"/>
                <a:gd name="connsiteY19" fmla="*/ 858551 h 6237001"/>
                <a:gd name="connsiteX20" fmla="*/ 850900 w 2152650"/>
                <a:gd name="connsiteY20" fmla="*/ 725201 h 6237001"/>
                <a:gd name="connsiteX21" fmla="*/ 793750 w 2152650"/>
                <a:gd name="connsiteY21" fmla="*/ 490251 h 6237001"/>
                <a:gd name="connsiteX22" fmla="*/ 838200 w 2152650"/>
                <a:gd name="connsiteY22" fmla="*/ 483901 h 6237001"/>
                <a:gd name="connsiteX23" fmla="*/ 806450 w 2152650"/>
                <a:gd name="connsiteY23" fmla="*/ 134651 h 6237001"/>
                <a:gd name="connsiteX24" fmla="*/ 1054523 w 2152650"/>
                <a:gd name="connsiteY24" fmla="*/ 31781 h 6237001"/>
                <a:gd name="connsiteX25" fmla="*/ 1212003 w 2152650"/>
                <a:gd name="connsiteY25" fmla="*/ 40672 h 6237001"/>
                <a:gd name="connsiteX26" fmla="*/ 1345777 w 2152650"/>
                <a:gd name="connsiteY26" fmla="*/ 88507 h 6237001"/>
                <a:gd name="connsiteX27" fmla="*/ 1409700 w 2152650"/>
                <a:gd name="connsiteY27" fmla="*/ 471201 h 6237001"/>
                <a:gd name="connsiteX28" fmla="*/ 1460500 w 2152650"/>
                <a:gd name="connsiteY28" fmla="*/ 471201 h 6237001"/>
                <a:gd name="connsiteX29" fmla="*/ 1365250 w 2152650"/>
                <a:gd name="connsiteY29" fmla="*/ 871251 h 6237001"/>
                <a:gd name="connsiteX30" fmla="*/ 1993900 w 2152650"/>
                <a:gd name="connsiteY30" fmla="*/ 1182401 h 6237001"/>
                <a:gd name="connsiteX31" fmla="*/ 1968500 w 2152650"/>
                <a:gd name="connsiteY31" fmla="*/ 1645951 h 6237001"/>
                <a:gd name="connsiteX32" fmla="*/ 2152650 w 2152650"/>
                <a:gd name="connsiteY32" fmla="*/ 2433351 h 6237001"/>
                <a:gd name="connsiteX33" fmla="*/ 2006600 w 2152650"/>
                <a:gd name="connsiteY33" fmla="*/ 3176301 h 6237001"/>
                <a:gd name="connsiteX34" fmla="*/ 1911350 w 2152650"/>
                <a:gd name="connsiteY34" fmla="*/ 3176301 h 6237001"/>
                <a:gd name="connsiteX35" fmla="*/ 1822450 w 2152650"/>
                <a:gd name="connsiteY35" fmla="*/ 3284251 h 6237001"/>
                <a:gd name="connsiteX36" fmla="*/ 1841500 w 2152650"/>
                <a:gd name="connsiteY36" fmla="*/ 4503451 h 6237001"/>
                <a:gd name="connsiteX37" fmla="*/ 1720850 w 2152650"/>
                <a:gd name="connsiteY37" fmla="*/ 5500401 h 6237001"/>
                <a:gd name="connsiteX38" fmla="*/ 1778000 w 2152650"/>
                <a:gd name="connsiteY38" fmla="*/ 5595651 h 6237001"/>
                <a:gd name="connsiteX39" fmla="*/ 1733550 w 2152650"/>
                <a:gd name="connsiteY39" fmla="*/ 5830601 h 6237001"/>
                <a:gd name="connsiteX40" fmla="*/ 1892300 w 2152650"/>
                <a:gd name="connsiteY40" fmla="*/ 6167151 h 6237001"/>
                <a:gd name="connsiteX41" fmla="*/ 1765300 w 2152650"/>
                <a:gd name="connsiteY41" fmla="*/ 6237001 h 6237001"/>
                <a:gd name="connsiteX42" fmla="*/ 1466850 w 2152650"/>
                <a:gd name="connsiteY42" fmla="*/ 6154451 h 6237001"/>
                <a:gd name="connsiteX43" fmla="*/ 1479550 w 2152650"/>
                <a:gd name="connsiteY43" fmla="*/ 6084601 h 6237001"/>
                <a:gd name="connsiteX44" fmla="*/ 1289050 w 2152650"/>
                <a:gd name="connsiteY44" fmla="*/ 5970301 h 6237001"/>
                <a:gd name="connsiteX45" fmla="*/ 1346200 w 2152650"/>
                <a:gd name="connsiteY45" fmla="*/ 5849651 h 6237001"/>
                <a:gd name="connsiteX46" fmla="*/ 1231900 w 2152650"/>
                <a:gd name="connsiteY46" fmla="*/ 5532151 h 6237001"/>
                <a:gd name="connsiteX47" fmla="*/ 1301750 w 2152650"/>
                <a:gd name="connsiteY47" fmla="*/ 5151151 h 6237001"/>
                <a:gd name="connsiteX48" fmla="*/ 1073150 w 2152650"/>
                <a:gd name="connsiteY48"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90500 w 2152650"/>
                <a:gd name="connsiteY18" fmla="*/ 1099851 h 6237001"/>
                <a:gd name="connsiteX19" fmla="*/ 850900 w 2152650"/>
                <a:gd name="connsiteY19" fmla="*/ 858551 h 6237001"/>
                <a:gd name="connsiteX20" fmla="*/ 850900 w 2152650"/>
                <a:gd name="connsiteY20" fmla="*/ 725201 h 6237001"/>
                <a:gd name="connsiteX21" fmla="*/ 793750 w 2152650"/>
                <a:gd name="connsiteY21" fmla="*/ 490251 h 6237001"/>
                <a:gd name="connsiteX22" fmla="*/ 838200 w 2152650"/>
                <a:gd name="connsiteY22" fmla="*/ 483901 h 6237001"/>
                <a:gd name="connsiteX23" fmla="*/ 806450 w 2152650"/>
                <a:gd name="connsiteY23" fmla="*/ 134651 h 6237001"/>
                <a:gd name="connsiteX24" fmla="*/ 1054523 w 2152650"/>
                <a:gd name="connsiteY24" fmla="*/ 31781 h 6237001"/>
                <a:gd name="connsiteX25" fmla="*/ 1212003 w 2152650"/>
                <a:gd name="connsiteY25" fmla="*/ 40672 h 6237001"/>
                <a:gd name="connsiteX26" fmla="*/ 1349164 w 2152650"/>
                <a:gd name="connsiteY26" fmla="*/ 100361 h 6237001"/>
                <a:gd name="connsiteX27" fmla="*/ 1409700 w 2152650"/>
                <a:gd name="connsiteY27" fmla="*/ 471201 h 6237001"/>
                <a:gd name="connsiteX28" fmla="*/ 1460500 w 2152650"/>
                <a:gd name="connsiteY28" fmla="*/ 471201 h 6237001"/>
                <a:gd name="connsiteX29" fmla="*/ 1365250 w 2152650"/>
                <a:gd name="connsiteY29" fmla="*/ 871251 h 6237001"/>
                <a:gd name="connsiteX30" fmla="*/ 1993900 w 2152650"/>
                <a:gd name="connsiteY30" fmla="*/ 1182401 h 6237001"/>
                <a:gd name="connsiteX31" fmla="*/ 1968500 w 2152650"/>
                <a:gd name="connsiteY31" fmla="*/ 1645951 h 6237001"/>
                <a:gd name="connsiteX32" fmla="*/ 2152650 w 2152650"/>
                <a:gd name="connsiteY32" fmla="*/ 2433351 h 6237001"/>
                <a:gd name="connsiteX33" fmla="*/ 2006600 w 2152650"/>
                <a:gd name="connsiteY33" fmla="*/ 3176301 h 6237001"/>
                <a:gd name="connsiteX34" fmla="*/ 1911350 w 2152650"/>
                <a:gd name="connsiteY34" fmla="*/ 3176301 h 6237001"/>
                <a:gd name="connsiteX35" fmla="*/ 1822450 w 2152650"/>
                <a:gd name="connsiteY35" fmla="*/ 3284251 h 6237001"/>
                <a:gd name="connsiteX36" fmla="*/ 1841500 w 2152650"/>
                <a:gd name="connsiteY36" fmla="*/ 4503451 h 6237001"/>
                <a:gd name="connsiteX37" fmla="*/ 1720850 w 2152650"/>
                <a:gd name="connsiteY37" fmla="*/ 5500401 h 6237001"/>
                <a:gd name="connsiteX38" fmla="*/ 1778000 w 2152650"/>
                <a:gd name="connsiteY38" fmla="*/ 5595651 h 6237001"/>
                <a:gd name="connsiteX39" fmla="*/ 1733550 w 2152650"/>
                <a:gd name="connsiteY39" fmla="*/ 5830601 h 6237001"/>
                <a:gd name="connsiteX40" fmla="*/ 1892300 w 2152650"/>
                <a:gd name="connsiteY40" fmla="*/ 6167151 h 6237001"/>
                <a:gd name="connsiteX41" fmla="*/ 1765300 w 2152650"/>
                <a:gd name="connsiteY41" fmla="*/ 6237001 h 6237001"/>
                <a:gd name="connsiteX42" fmla="*/ 1466850 w 2152650"/>
                <a:gd name="connsiteY42" fmla="*/ 6154451 h 6237001"/>
                <a:gd name="connsiteX43" fmla="*/ 1479550 w 2152650"/>
                <a:gd name="connsiteY43" fmla="*/ 6084601 h 6237001"/>
                <a:gd name="connsiteX44" fmla="*/ 1289050 w 2152650"/>
                <a:gd name="connsiteY44" fmla="*/ 5970301 h 6237001"/>
                <a:gd name="connsiteX45" fmla="*/ 1346200 w 2152650"/>
                <a:gd name="connsiteY45" fmla="*/ 5849651 h 6237001"/>
                <a:gd name="connsiteX46" fmla="*/ 1231900 w 2152650"/>
                <a:gd name="connsiteY46" fmla="*/ 5532151 h 6237001"/>
                <a:gd name="connsiteX47" fmla="*/ 1301750 w 2152650"/>
                <a:gd name="connsiteY47" fmla="*/ 5151151 h 6237001"/>
                <a:gd name="connsiteX48" fmla="*/ 1073150 w 2152650"/>
                <a:gd name="connsiteY48"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90500 w 2152650"/>
                <a:gd name="connsiteY18" fmla="*/ 1099851 h 6237001"/>
                <a:gd name="connsiteX19" fmla="*/ 850900 w 2152650"/>
                <a:gd name="connsiteY19" fmla="*/ 858551 h 6237001"/>
                <a:gd name="connsiteX20" fmla="*/ 850900 w 2152650"/>
                <a:gd name="connsiteY20" fmla="*/ 725201 h 6237001"/>
                <a:gd name="connsiteX21" fmla="*/ 793750 w 2152650"/>
                <a:gd name="connsiteY21" fmla="*/ 490251 h 6237001"/>
                <a:gd name="connsiteX22" fmla="*/ 838200 w 2152650"/>
                <a:gd name="connsiteY22" fmla="*/ 483901 h 6237001"/>
                <a:gd name="connsiteX23" fmla="*/ 806450 w 2152650"/>
                <a:gd name="connsiteY23" fmla="*/ 134651 h 6237001"/>
                <a:gd name="connsiteX24" fmla="*/ 1054523 w 2152650"/>
                <a:gd name="connsiteY24" fmla="*/ 31781 h 6237001"/>
                <a:gd name="connsiteX25" fmla="*/ 1212003 w 2152650"/>
                <a:gd name="connsiteY25" fmla="*/ 40672 h 6237001"/>
                <a:gd name="connsiteX26" fmla="*/ 1349164 w 2152650"/>
                <a:gd name="connsiteY26" fmla="*/ 100361 h 6237001"/>
                <a:gd name="connsiteX27" fmla="*/ 1405043 w 2152650"/>
                <a:gd name="connsiteY27" fmla="*/ 331925 h 6237001"/>
                <a:gd name="connsiteX28" fmla="*/ 1409700 w 2152650"/>
                <a:gd name="connsiteY28" fmla="*/ 471201 h 6237001"/>
                <a:gd name="connsiteX29" fmla="*/ 1460500 w 2152650"/>
                <a:gd name="connsiteY29" fmla="*/ 471201 h 6237001"/>
                <a:gd name="connsiteX30" fmla="*/ 1365250 w 2152650"/>
                <a:gd name="connsiteY30" fmla="*/ 871251 h 6237001"/>
                <a:gd name="connsiteX31" fmla="*/ 1993900 w 2152650"/>
                <a:gd name="connsiteY31" fmla="*/ 1182401 h 6237001"/>
                <a:gd name="connsiteX32" fmla="*/ 1968500 w 2152650"/>
                <a:gd name="connsiteY32" fmla="*/ 1645951 h 6237001"/>
                <a:gd name="connsiteX33" fmla="*/ 2152650 w 2152650"/>
                <a:gd name="connsiteY33" fmla="*/ 2433351 h 6237001"/>
                <a:gd name="connsiteX34" fmla="*/ 2006600 w 2152650"/>
                <a:gd name="connsiteY34" fmla="*/ 3176301 h 6237001"/>
                <a:gd name="connsiteX35" fmla="*/ 1911350 w 2152650"/>
                <a:gd name="connsiteY35" fmla="*/ 3176301 h 6237001"/>
                <a:gd name="connsiteX36" fmla="*/ 1822450 w 2152650"/>
                <a:gd name="connsiteY36" fmla="*/ 3284251 h 6237001"/>
                <a:gd name="connsiteX37" fmla="*/ 1841500 w 2152650"/>
                <a:gd name="connsiteY37" fmla="*/ 4503451 h 6237001"/>
                <a:gd name="connsiteX38" fmla="*/ 1720850 w 2152650"/>
                <a:gd name="connsiteY38" fmla="*/ 5500401 h 6237001"/>
                <a:gd name="connsiteX39" fmla="*/ 1778000 w 2152650"/>
                <a:gd name="connsiteY39" fmla="*/ 5595651 h 6237001"/>
                <a:gd name="connsiteX40" fmla="*/ 1733550 w 2152650"/>
                <a:gd name="connsiteY40" fmla="*/ 5830601 h 6237001"/>
                <a:gd name="connsiteX41" fmla="*/ 1892300 w 2152650"/>
                <a:gd name="connsiteY41" fmla="*/ 6167151 h 6237001"/>
                <a:gd name="connsiteX42" fmla="*/ 1765300 w 2152650"/>
                <a:gd name="connsiteY42" fmla="*/ 6237001 h 6237001"/>
                <a:gd name="connsiteX43" fmla="*/ 1466850 w 2152650"/>
                <a:gd name="connsiteY43" fmla="*/ 6154451 h 6237001"/>
                <a:gd name="connsiteX44" fmla="*/ 1479550 w 2152650"/>
                <a:gd name="connsiteY44" fmla="*/ 6084601 h 6237001"/>
                <a:gd name="connsiteX45" fmla="*/ 1289050 w 2152650"/>
                <a:gd name="connsiteY45" fmla="*/ 5970301 h 6237001"/>
                <a:gd name="connsiteX46" fmla="*/ 1346200 w 2152650"/>
                <a:gd name="connsiteY46" fmla="*/ 5849651 h 6237001"/>
                <a:gd name="connsiteX47" fmla="*/ 1231900 w 2152650"/>
                <a:gd name="connsiteY47" fmla="*/ 5532151 h 6237001"/>
                <a:gd name="connsiteX48" fmla="*/ 1301750 w 2152650"/>
                <a:gd name="connsiteY48" fmla="*/ 5151151 h 6237001"/>
                <a:gd name="connsiteX49" fmla="*/ 1073150 w 2152650"/>
                <a:gd name="connsiteY49"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90500 w 2152650"/>
                <a:gd name="connsiteY18" fmla="*/ 1099851 h 6237001"/>
                <a:gd name="connsiteX19" fmla="*/ 850900 w 2152650"/>
                <a:gd name="connsiteY19" fmla="*/ 858551 h 6237001"/>
                <a:gd name="connsiteX20" fmla="*/ 850900 w 2152650"/>
                <a:gd name="connsiteY20" fmla="*/ 725201 h 6237001"/>
                <a:gd name="connsiteX21" fmla="*/ 793750 w 2152650"/>
                <a:gd name="connsiteY21" fmla="*/ 490251 h 6237001"/>
                <a:gd name="connsiteX22" fmla="*/ 838200 w 2152650"/>
                <a:gd name="connsiteY22" fmla="*/ 483901 h 6237001"/>
                <a:gd name="connsiteX23" fmla="*/ 806450 w 2152650"/>
                <a:gd name="connsiteY23" fmla="*/ 134651 h 6237001"/>
                <a:gd name="connsiteX24" fmla="*/ 1054523 w 2152650"/>
                <a:gd name="connsiteY24" fmla="*/ 31781 h 6237001"/>
                <a:gd name="connsiteX25" fmla="*/ 1212003 w 2152650"/>
                <a:gd name="connsiteY25" fmla="*/ 40672 h 6237001"/>
                <a:gd name="connsiteX26" fmla="*/ 1349164 w 2152650"/>
                <a:gd name="connsiteY26" fmla="*/ 100361 h 6237001"/>
                <a:gd name="connsiteX27" fmla="*/ 1405043 w 2152650"/>
                <a:gd name="connsiteY27" fmla="*/ 331925 h 6237001"/>
                <a:gd name="connsiteX28" fmla="*/ 1409700 w 2152650"/>
                <a:gd name="connsiteY28" fmla="*/ 422094 h 6237001"/>
                <a:gd name="connsiteX29" fmla="*/ 1460500 w 2152650"/>
                <a:gd name="connsiteY29" fmla="*/ 471201 h 6237001"/>
                <a:gd name="connsiteX30" fmla="*/ 1365250 w 2152650"/>
                <a:gd name="connsiteY30" fmla="*/ 871251 h 6237001"/>
                <a:gd name="connsiteX31" fmla="*/ 1993900 w 2152650"/>
                <a:gd name="connsiteY31" fmla="*/ 1182401 h 6237001"/>
                <a:gd name="connsiteX32" fmla="*/ 1968500 w 2152650"/>
                <a:gd name="connsiteY32" fmla="*/ 1645951 h 6237001"/>
                <a:gd name="connsiteX33" fmla="*/ 2152650 w 2152650"/>
                <a:gd name="connsiteY33" fmla="*/ 2433351 h 6237001"/>
                <a:gd name="connsiteX34" fmla="*/ 2006600 w 2152650"/>
                <a:gd name="connsiteY34" fmla="*/ 3176301 h 6237001"/>
                <a:gd name="connsiteX35" fmla="*/ 1911350 w 2152650"/>
                <a:gd name="connsiteY35" fmla="*/ 3176301 h 6237001"/>
                <a:gd name="connsiteX36" fmla="*/ 1822450 w 2152650"/>
                <a:gd name="connsiteY36" fmla="*/ 3284251 h 6237001"/>
                <a:gd name="connsiteX37" fmla="*/ 1841500 w 2152650"/>
                <a:gd name="connsiteY37" fmla="*/ 4503451 h 6237001"/>
                <a:gd name="connsiteX38" fmla="*/ 1720850 w 2152650"/>
                <a:gd name="connsiteY38" fmla="*/ 5500401 h 6237001"/>
                <a:gd name="connsiteX39" fmla="*/ 1778000 w 2152650"/>
                <a:gd name="connsiteY39" fmla="*/ 5595651 h 6237001"/>
                <a:gd name="connsiteX40" fmla="*/ 1733550 w 2152650"/>
                <a:gd name="connsiteY40" fmla="*/ 5830601 h 6237001"/>
                <a:gd name="connsiteX41" fmla="*/ 1892300 w 2152650"/>
                <a:gd name="connsiteY41" fmla="*/ 6167151 h 6237001"/>
                <a:gd name="connsiteX42" fmla="*/ 1765300 w 2152650"/>
                <a:gd name="connsiteY42" fmla="*/ 6237001 h 6237001"/>
                <a:gd name="connsiteX43" fmla="*/ 1466850 w 2152650"/>
                <a:gd name="connsiteY43" fmla="*/ 6154451 h 6237001"/>
                <a:gd name="connsiteX44" fmla="*/ 1479550 w 2152650"/>
                <a:gd name="connsiteY44" fmla="*/ 6084601 h 6237001"/>
                <a:gd name="connsiteX45" fmla="*/ 1289050 w 2152650"/>
                <a:gd name="connsiteY45" fmla="*/ 5970301 h 6237001"/>
                <a:gd name="connsiteX46" fmla="*/ 1346200 w 2152650"/>
                <a:gd name="connsiteY46" fmla="*/ 5849651 h 6237001"/>
                <a:gd name="connsiteX47" fmla="*/ 1231900 w 2152650"/>
                <a:gd name="connsiteY47" fmla="*/ 5532151 h 6237001"/>
                <a:gd name="connsiteX48" fmla="*/ 1301750 w 2152650"/>
                <a:gd name="connsiteY48" fmla="*/ 5151151 h 6237001"/>
                <a:gd name="connsiteX49" fmla="*/ 1073150 w 2152650"/>
                <a:gd name="connsiteY49"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90500 w 2152650"/>
                <a:gd name="connsiteY18" fmla="*/ 1099851 h 6237001"/>
                <a:gd name="connsiteX19" fmla="*/ 850900 w 2152650"/>
                <a:gd name="connsiteY19" fmla="*/ 858551 h 6237001"/>
                <a:gd name="connsiteX20" fmla="*/ 850900 w 2152650"/>
                <a:gd name="connsiteY20" fmla="*/ 725201 h 6237001"/>
                <a:gd name="connsiteX21" fmla="*/ 793750 w 2152650"/>
                <a:gd name="connsiteY21" fmla="*/ 490251 h 6237001"/>
                <a:gd name="connsiteX22" fmla="*/ 838200 w 2152650"/>
                <a:gd name="connsiteY22" fmla="*/ 483901 h 6237001"/>
                <a:gd name="connsiteX23" fmla="*/ 860637 w 2152650"/>
                <a:gd name="connsiteY23" fmla="*/ 119411 h 6237001"/>
                <a:gd name="connsiteX24" fmla="*/ 1054523 w 2152650"/>
                <a:gd name="connsiteY24" fmla="*/ 31781 h 6237001"/>
                <a:gd name="connsiteX25" fmla="*/ 1212003 w 2152650"/>
                <a:gd name="connsiteY25" fmla="*/ 40672 h 6237001"/>
                <a:gd name="connsiteX26" fmla="*/ 1349164 w 2152650"/>
                <a:gd name="connsiteY26" fmla="*/ 100361 h 6237001"/>
                <a:gd name="connsiteX27" fmla="*/ 1405043 w 2152650"/>
                <a:gd name="connsiteY27" fmla="*/ 331925 h 6237001"/>
                <a:gd name="connsiteX28" fmla="*/ 1409700 w 2152650"/>
                <a:gd name="connsiteY28" fmla="*/ 422094 h 6237001"/>
                <a:gd name="connsiteX29" fmla="*/ 1460500 w 2152650"/>
                <a:gd name="connsiteY29" fmla="*/ 471201 h 6237001"/>
                <a:gd name="connsiteX30" fmla="*/ 1365250 w 2152650"/>
                <a:gd name="connsiteY30" fmla="*/ 871251 h 6237001"/>
                <a:gd name="connsiteX31" fmla="*/ 1993900 w 2152650"/>
                <a:gd name="connsiteY31" fmla="*/ 1182401 h 6237001"/>
                <a:gd name="connsiteX32" fmla="*/ 1968500 w 2152650"/>
                <a:gd name="connsiteY32" fmla="*/ 1645951 h 6237001"/>
                <a:gd name="connsiteX33" fmla="*/ 2152650 w 2152650"/>
                <a:gd name="connsiteY33" fmla="*/ 2433351 h 6237001"/>
                <a:gd name="connsiteX34" fmla="*/ 2006600 w 2152650"/>
                <a:gd name="connsiteY34" fmla="*/ 3176301 h 6237001"/>
                <a:gd name="connsiteX35" fmla="*/ 1911350 w 2152650"/>
                <a:gd name="connsiteY35" fmla="*/ 3176301 h 6237001"/>
                <a:gd name="connsiteX36" fmla="*/ 1822450 w 2152650"/>
                <a:gd name="connsiteY36" fmla="*/ 3284251 h 6237001"/>
                <a:gd name="connsiteX37" fmla="*/ 1841500 w 2152650"/>
                <a:gd name="connsiteY37" fmla="*/ 4503451 h 6237001"/>
                <a:gd name="connsiteX38" fmla="*/ 1720850 w 2152650"/>
                <a:gd name="connsiteY38" fmla="*/ 5500401 h 6237001"/>
                <a:gd name="connsiteX39" fmla="*/ 1778000 w 2152650"/>
                <a:gd name="connsiteY39" fmla="*/ 5595651 h 6237001"/>
                <a:gd name="connsiteX40" fmla="*/ 1733550 w 2152650"/>
                <a:gd name="connsiteY40" fmla="*/ 5830601 h 6237001"/>
                <a:gd name="connsiteX41" fmla="*/ 1892300 w 2152650"/>
                <a:gd name="connsiteY41" fmla="*/ 6167151 h 6237001"/>
                <a:gd name="connsiteX42" fmla="*/ 1765300 w 2152650"/>
                <a:gd name="connsiteY42" fmla="*/ 6237001 h 6237001"/>
                <a:gd name="connsiteX43" fmla="*/ 1466850 w 2152650"/>
                <a:gd name="connsiteY43" fmla="*/ 6154451 h 6237001"/>
                <a:gd name="connsiteX44" fmla="*/ 1479550 w 2152650"/>
                <a:gd name="connsiteY44" fmla="*/ 6084601 h 6237001"/>
                <a:gd name="connsiteX45" fmla="*/ 1289050 w 2152650"/>
                <a:gd name="connsiteY45" fmla="*/ 5970301 h 6237001"/>
                <a:gd name="connsiteX46" fmla="*/ 1346200 w 2152650"/>
                <a:gd name="connsiteY46" fmla="*/ 5849651 h 6237001"/>
                <a:gd name="connsiteX47" fmla="*/ 1231900 w 2152650"/>
                <a:gd name="connsiteY47" fmla="*/ 5532151 h 6237001"/>
                <a:gd name="connsiteX48" fmla="*/ 1301750 w 2152650"/>
                <a:gd name="connsiteY48" fmla="*/ 5151151 h 6237001"/>
                <a:gd name="connsiteX49" fmla="*/ 1073150 w 2152650"/>
                <a:gd name="connsiteY49"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90500 w 2152650"/>
                <a:gd name="connsiteY18" fmla="*/ 1099851 h 6237001"/>
                <a:gd name="connsiteX19" fmla="*/ 850900 w 2152650"/>
                <a:gd name="connsiteY19" fmla="*/ 858551 h 6237001"/>
                <a:gd name="connsiteX20" fmla="*/ 850900 w 2152650"/>
                <a:gd name="connsiteY20" fmla="*/ 725201 h 6237001"/>
                <a:gd name="connsiteX21" fmla="*/ 793750 w 2152650"/>
                <a:gd name="connsiteY21" fmla="*/ 490251 h 6237001"/>
                <a:gd name="connsiteX22" fmla="*/ 838200 w 2152650"/>
                <a:gd name="connsiteY22" fmla="*/ 483901 h 6237001"/>
                <a:gd name="connsiteX23" fmla="*/ 860637 w 2152650"/>
                <a:gd name="connsiteY23" fmla="*/ 119411 h 6237001"/>
                <a:gd name="connsiteX24" fmla="*/ 1054523 w 2152650"/>
                <a:gd name="connsiteY24" fmla="*/ 31781 h 6237001"/>
                <a:gd name="connsiteX25" fmla="*/ 1212003 w 2152650"/>
                <a:gd name="connsiteY25" fmla="*/ 40672 h 6237001"/>
                <a:gd name="connsiteX26" fmla="*/ 1349164 w 2152650"/>
                <a:gd name="connsiteY26" fmla="*/ 100361 h 6237001"/>
                <a:gd name="connsiteX27" fmla="*/ 1405043 w 2152650"/>
                <a:gd name="connsiteY27" fmla="*/ 331925 h 6237001"/>
                <a:gd name="connsiteX28" fmla="*/ 1409700 w 2152650"/>
                <a:gd name="connsiteY28" fmla="*/ 422094 h 6237001"/>
                <a:gd name="connsiteX29" fmla="*/ 1460500 w 2152650"/>
                <a:gd name="connsiteY29" fmla="*/ 471201 h 6237001"/>
                <a:gd name="connsiteX30" fmla="*/ 1365250 w 2152650"/>
                <a:gd name="connsiteY30" fmla="*/ 871251 h 6237001"/>
                <a:gd name="connsiteX31" fmla="*/ 1993900 w 2152650"/>
                <a:gd name="connsiteY31" fmla="*/ 1182401 h 6237001"/>
                <a:gd name="connsiteX32" fmla="*/ 1968500 w 2152650"/>
                <a:gd name="connsiteY32" fmla="*/ 1645951 h 6237001"/>
                <a:gd name="connsiteX33" fmla="*/ 2152650 w 2152650"/>
                <a:gd name="connsiteY33" fmla="*/ 2433351 h 6237001"/>
                <a:gd name="connsiteX34" fmla="*/ 2006600 w 2152650"/>
                <a:gd name="connsiteY34" fmla="*/ 3176301 h 6237001"/>
                <a:gd name="connsiteX35" fmla="*/ 1911350 w 2152650"/>
                <a:gd name="connsiteY35" fmla="*/ 3176301 h 6237001"/>
                <a:gd name="connsiteX36" fmla="*/ 1822450 w 2152650"/>
                <a:gd name="connsiteY36" fmla="*/ 3284251 h 6237001"/>
                <a:gd name="connsiteX37" fmla="*/ 1841500 w 2152650"/>
                <a:gd name="connsiteY37" fmla="*/ 4503451 h 6237001"/>
                <a:gd name="connsiteX38" fmla="*/ 1720850 w 2152650"/>
                <a:gd name="connsiteY38" fmla="*/ 5500401 h 6237001"/>
                <a:gd name="connsiteX39" fmla="*/ 1778000 w 2152650"/>
                <a:gd name="connsiteY39" fmla="*/ 5595651 h 6237001"/>
                <a:gd name="connsiteX40" fmla="*/ 1733550 w 2152650"/>
                <a:gd name="connsiteY40" fmla="*/ 5830601 h 6237001"/>
                <a:gd name="connsiteX41" fmla="*/ 1892300 w 2152650"/>
                <a:gd name="connsiteY41" fmla="*/ 6167151 h 6237001"/>
                <a:gd name="connsiteX42" fmla="*/ 1765300 w 2152650"/>
                <a:gd name="connsiteY42" fmla="*/ 6237001 h 6237001"/>
                <a:gd name="connsiteX43" fmla="*/ 1466850 w 2152650"/>
                <a:gd name="connsiteY43" fmla="*/ 6154451 h 6237001"/>
                <a:gd name="connsiteX44" fmla="*/ 1479550 w 2152650"/>
                <a:gd name="connsiteY44" fmla="*/ 6084601 h 6237001"/>
                <a:gd name="connsiteX45" fmla="*/ 1289050 w 2152650"/>
                <a:gd name="connsiteY45" fmla="*/ 5970301 h 6237001"/>
                <a:gd name="connsiteX46" fmla="*/ 1346200 w 2152650"/>
                <a:gd name="connsiteY46" fmla="*/ 5849651 h 6237001"/>
                <a:gd name="connsiteX47" fmla="*/ 1231900 w 2152650"/>
                <a:gd name="connsiteY47" fmla="*/ 5532151 h 6237001"/>
                <a:gd name="connsiteX48" fmla="*/ 1301750 w 2152650"/>
                <a:gd name="connsiteY48" fmla="*/ 5151151 h 6237001"/>
                <a:gd name="connsiteX49" fmla="*/ 1073150 w 2152650"/>
                <a:gd name="connsiteY49"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90500 w 2152650"/>
                <a:gd name="connsiteY18" fmla="*/ 1099851 h 6237001"/>
                <a:gd name="connsiteX19" fmla="*/ 850900 w 2152650"/>
                <a:gd name="connsiteY19" fmla="*/ 858551 h 6237001"/>
                <a:gd name="connsiteX20" fmla="*/ 850900 w 2152650"/>
                <a:gd name="connsiteY20" fmla="*/ 725201 h 6237001"/>
                <a:gd name="connsiteX21" fmla="*/ 793750 w 2152650"/>
                <a:gd name="connsiteY21" fmla="*/ 490251 h 6237001"/>
                <a:gd name="connsiteX22" fmla="*/ 838200 w 2152650"/>
                <a:gd name="connsiteY22" fmla="*/ 483901 h 6237001"/>
                <a:gd name="connsiteX23" fmla="*/ 860637 w 2152650"/>
                <a:gd name="connsiteY23" fmla="*/ 119411 h 6237001"/>
                <a:gd name="connsiteX24" fmla="*/ 1054523 w 2152650"/>
                <a:gd name="connsiteY24" fmla="*/ 31781 h 6237001"/>
                <a:gd name="connsiteX25" fmla="*/ 1212003 w 2152650"/>
                <a:gd name="connsiteY25" fmla="*/ 40672 h 6237001"/>
                <a:gd name="connsiteX26" fmla="*/ 1349164 w 2152650"/>
                <a:gd name="connsiteY26" fmla="*/ 100361 h 6237001"/>
                <a:gd name="connsiteX27" fmla="*/ 1405043 w 2152650"/>
                <a:gd name="connsiteY27" fmla="*/ 331925 h 6237001"/>
                <a:gd name="connsiteX28" fmla="*/ 1409700 w 2152650"/>
                <a:gd name="connsiteY28" fmla="*/ 422094 h 6237001"/>
                <a:gd name="connsiteX29" fmla="*/ 1460500 w 2152650"/>
                <a:gd name="connsiteY29" fmla="*/ 471201 h 6237001"/>
                <a:gd name="connsiteX30" fmla="*/ 1365250 w 2152650"/>
                <a:gd name="connsiteY30" fmla="*/ 871251 h 6237001"/>
                <a:gd name="connsiteX31" fmla="*/ 1993900 w 2152650"/>
                <a:gd name="connsiteY31" fmla="*/ 1182401 h 6237001"/>
                <a:gd name="connsiteX32" fmla="*/ 1968500 w 2152650"/>
                <a:gd name="connsiteY32" fmla="*/ 1645951 h 6237001"/>
                <a:gd name="connsiteX33" fmla="*/ 2152650 w 2152650"/>
                <a:gd name="connsiteY33" fmla="*/ 2433351 h 6237001"/>
                <a:gd name="connsiteX34" fmla="*/ 2006600 w 2152650"/>
                <a:gd name="connsiteY34" fmla="*/ 3176301 h 6237001"/>
                <a:gd name="connsiteX35" fmla="*/ 1911350 w 2152650"/>
                <a:gd name="connsiteY35" fmla="*/ 3176301 h 6237001"/>
                <a:gd name="connsiteX36" fmla="*/ 1822450 w 2152650"/>
                <a:gd name="connsiteY36" fmla="*/ 3284251 h 6237001"/>
                <a:gd name="connsiteX37" fmla="*/ 1841500 w 2152650"/>
                <a:gd name="connsiteY37" fmla="*/ 4503451 h 6237001"/>
                <a:gd name="connsiteX38" fmla="*/ 1720850 w 2152650"/>
                <a:gd name="connsiteY38" fmla="*/ 5500401 h 6237001"/>
                <a:gd name="connsiteX39" fmla="*/ 1778000 w 2152650"/>
                <a:gd name="connsiteY39" fmla="*/ 5595651 h 6237001"/>
                <a:gd name="connsiteX40" fmla="*/ 1733550 w 2152650"/>
                <a:gd name="connsiteY40" fmla="*/ 5830601 h 6237001"/>
                <a:gd name="connsiteX41" fmla="*/ 1892300 w 2152650"/>
                <a:gd name="connsiteY41" fmla="*/ 6167151 h 6237001"/>
                <a:gd name="connsiteX42" fmla="*/ 1765300 w 2152650"/>
                <a:gd name="connsiteY42" fmla="*/ 6237001 h 6237001"/>
                <a:gd name="connsiteX43" fmla="*/ 1466850 w 2152650"/>
                <a:gd name="connsiteY43" fmla="*/ 6154451 h 6237001"/>
                <a:gd name="connsiteX44" fmla="*/ 1479550 w 2152650"/>
                <a:gd name="connsiteY44" fmla="*/ 6084601 h 6237001"/>
                <a:gd name="connsiteX45" fmla="*/ 1289050 w 2152650"/>
                <a:gd name="connsiteY45" fmla="*/ 5970301 h 6237001"/>
                <a:gd name="connsiteX46" fmla="*/ 1346200 w 2152650"/>
                <a:gd name="connsiteY46" fmla="*/ 5849651 h 6237001"/>
                <a:gd name="connsiteX47" fmla="*/ 1231900 w 2152650"/>
                <a:gd name="connsiteY47" fmla="*/ 5532151 h 6237001"/>
                <a:gd name="connsiteX48" fmla="*/ 1301750 w 2152650"/>
                <a:gd name="connsiteY48" fmla="*/ 5151151 h 6237001"/>
                <a:gd name="connsiteX49" fmla="*/ 1073150 w 2152650"/>
                <a:gd name="connsiteY49"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90500 w 2152650"/>
                <a:gd name="connsiteY18" fmla="*/ 1099851 h 6237001"/>
                <a:gd name="connsiteX19" fmla="*/ 850900 w 2152650"/>
                <a:gd name="connsiteY19" fmla="*/ 858551 h 6237001"/>
                <a:gd name="connsiteX20" fmla="*/ 850900 w 2152650"/>
                <a:gd name="connsiteY20" fmla="*/ 725201 h 6237001"/>
                <a:gd name="connsiteX21" fmla="*/ 793750 w 2152650"/>
                <a:gd name="connsiteY21" fmla="*/ 490251 h 6237001"/>
                <a:gd name="connsiteX22" fmla="*/ 838200 w 2152650"/>
                <a:gd name="connsiteY22" fmla="*/ 483901 h 6237001"/>
                <a:gd name="connsiteX23" fmla="*/ 807297 w 2152650"/>
                <a:gd name="connsiteY23" fmla="*/ 277739 h 6237001"/>
                <a:gd name="connsiteX24" fmla="*/ 860637 w 2152650"/>
                <a:gd name="connsiteY24" fmla="*/ 119411 h 6237001"/>
                <a:gd name="connsiteX25" fmla="*/ 1054523 w 2152650"/>
                <a:gd name="connsiteY25" fmla="*/ 31781 h 6237001"/>
                <a:gd name="connsiteX26" fmla="*/ 1212003 w 2152650"/>
                <a:gd name="connsiteY26" fmla="*/ 40672 h 6237001"/>
                <a:gd name="connsiteX27" fmla="*/ 1349164 w 2152650"/>
                <a:gd name="connsiteY27" fmla="*/ 100361 h 6237001"/>
                <a:gd name="connsiteX28" fmla="*/ 1405043 w 2152650"/>
                <a:gd name="connsiteY28" fmla="*/ 331925 h 6237001"/>
                <a:gd name="connsiteX29" fmla="*/ 1409700 w 2152650"/>
                <a:gd name="connsiteY29" fmla="*/ 422094 h 6237001"/>
                <a:gd name="connsiteX30" fmla="*/ 1460500 w 2152650"/>
                <a:gd name="connsiteY30" fmla="*/ 471201 h 6237001"/>
                <a:gd name="connsiteX31" fmla="*/ 1365250 w 2152650"/>
                <a:gd name="connsiteY31" fmla="*/ 871251 h 6237001"/>
                <a:gd name="connsiteX32" fmla="*/ 1993900 w 2152650"/>
                <a:gd name="connsiteY32" fmla="*/ 1182401 h 6237001"/>
                <a:gd name="connsiteX33" fmla="*/ 1968500 w 2152650"/>
                <a:gd name="connsiteY33" fmla="*/ 1645951 h 6237001"/>
                <a:gd name="connsiteX34" fmla="*/ 2152650 w 2152650"/>
                <a:gd name="connsiteY34" fmla="*/ 2433351 h 6237001"/>
                <a:gd name="connsiteX35" fmla="*/ 2006600 w 2152650"/>
                <a:gd name="connsiteY35" fmla="*/ 3176301 h 6237001"/>
                <a:gd name="connsiteX36" fmla="*/ 1911350 w 2152650"/>
                <a:gd name="connsiteY36" fmla="*/ 3176301 h 6237001"/>
                <a:gd name="connsiteX37" fmla="*/ 1822450 w 2152650"/>
                <a:gd name="connsiteY37" fmla="*/ 3284251 h 6237001"/>
                <a:gd name="connsiteX38" fmla="*/ 1841500 w 2152650"/>
                <a:gd name="connsiteY38" fmla="*/ 4503451 h 6237001"/>
                <a:gd name="connsiteX39" fmla="*/ 1720850 w 2152650"/>
                <a:gd name="connsiteY39" fmla="*/ 5500401 h 6237001"/>
                <a:gd name="connsiteX40" fmla="*/ 1778000 w 2152650"/>
                <a:gd name="connsiteY40" fmla="*/ 5595651 h 6237001"/>
                <a:gd name="connsiteX41" fmla="*/ 1733550 w 2152650"/>
                <a:gd name="connsiteY41" fmla="*/ 5830601 h 6237001"/>
                <a:gd name="connsiteX42" fmla="*/ 1892300 w 2152650"/>
                <a:gd name="connsiteY42" fmla="*/ 6167151 h 6237001"/>
                <a:gd name="connsiteX43" fmla="*/ 1765300 w 2152650"/>
                <a:gd name="connsiteY43" fmla="*/ 6237001 h 6237001"/>
                <a:gd name="connsiteX44" fmla="*/ 1466850 w 2152650"/>
                <a:gd name="connsiteY44" fmla="*/ 6154451 h 6237001"/>
                <a:gd name="connsiteX45" fmla="*/ 1479550 w 2152650"/>
                <a:gd name="connsiteY45" fmla="*/ 6084601 h 6237001"/>
                <a:gd name="connsiteX46" fmla="*/ 1289050 w 2152650"/>
                <a:gd name="connsiteY46" fmla="*/ 5970301 h 6237001"/>
                <a:gd name="connsiteX47" fmla="*/ 1346200 w 2152650"/>
                <a:gd name="connsiteY47" fmla="*/ 5849651 h 6237001"/>
                <a:gd name="connsiteX48" fmla="*/ 1231900 w 2152650"/>
                <a:gd name="connsiteY48" fmla="*/ 5532151 h 6237001"/>
                <a:gd name="connsiteX49" fmla="*/ 1301750 w 2152650"/>
                <a:gd name="connsiteY49" fmla="*/ 5151151 h 6237001"/>
                <a:gd name="connsiteX50" fmla="*/ 1073150 w 2152650"/>
                <a:gd name="connsiteY50"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90500 w 2152650"/>
                <a:gd name="connsiteY18" fmla="*/ 1099851 h 6237001"/>
                <a:gd name="connsiteX19" fmla="*/ 850900 w 2152650"/>
                <a:gd name="connsiteY19" fmla="*/ 858551 h 6237001"/>
                <a:gd name="connsiteX20" fmla="*/ 850900 w 2152650"/>
                <a:gd name="connsiteY20" fmla="*/ 725201 h 6237001"/>
                <a:gd name="connsiteX21" fmla="*/ 793750 w 2152650"/>
                <a:gd name="connsiteY21" fmla="*/ 490251 h 6237001"/>
                <a:gd name="connsiteX22" fmla="*/ 819573 w 2152650"/>
                <a:gd name="connsiteY22" fmla="*/ 465274 h 6237001"/>
                <a:gd name="connsiteX23" fmla="*/ 807297 w 2152650"/>
                <a:gd name="connsiteY23" fmla="*/ 277739 h 6237001"/>
                <a:gd name="connsiteX24" fmla="*/ 860637 w 2152650"/>
                <a:gd name="connsiteY24" fmla="*/ 119411 h 6237001"/>
                <a:gd name="connsiteX25" fmla="*/ 1054523 w 2152650"/>
                <a:gd name="connsiteY25" fmla="*/ 31781 h 6237001"/>
                <a:gd name="connsiteX26" fmla="*/ 1212003 w 2152650"/>
                <a:gd name="connsiteY26" fmla="*/ 40672 h 6237001"/>
                <a:gd name="connsiteX27" fmla="*/ 1349164 w 2152650"/>
                <a:gd name="connsiteY27" fmla="*/ 100361 h 6237001"/>
                <a:gd name="connsiteX28" fmla="*/ 1405043 w 2152650"/>
                <a:gd name="connsiteY28" fmla="*/ 331925 h 6237001"/>
                <a:gd name="connsiteX29" fmla="*/ 1409700 w 2152650"/>
                <a:gd name="connsiteY29" fmla="*/ 422094 h 6237001"/>
                <a:gd name="connsiteX30" fmla="*/ 1460500 w 2152650"/>
                <a:gd name="connsiteY30" fmla="*/ 471201 h 6237001"/>
                <a:gd name="connsiteX31" fmla="*/ 1365250 w 2152650"/>
                <a:gd name="connsiteY31" fmla="*/ 871251 h 6237001"/>
                <a:gd name="connsiteX32" fmla="*/ 1993900 w 2152650"/>
                <a:gd name="connsiteY32" fmla="*/ 1182401 h 6237001"/>
                <a:gd name="connsiteX33" fmla="*/ 1968500 w 2152650"/>
                <a:gd name="connsiteY33" fmla="*/ 1645951 h 6237001"/>
                <a:gd name="connsiteX34" fmla="*/ 2152650 w 2152650"/>
                <a:gd name="connsiteY34" fmla="*/ 2433351 h 6237001"/>
                <a:gd name="connsiteX35" fmla="*/ 2006600 w 2152650"/>
                <a:gd name="connsiteY35" fmla="*/ 3176301 h 6237001"/>
                <a:gd name="connsiteX36" fmla="*/ 1911350 w 2152650"/>
                <a:gd name="connsiteY36" fmla="*/ 3176301 h 6237001"/>
                <a:gd name="connsiteX37" fmla="*/ 1822450 w 2152650"/>
                <a:gd name="connsiteY37" fmla="*/ 3284251 h 6237001"/>
                <a:gd name="connsiteX38" fmla="*/ 1841500 w 2152650"/>
                <a:gd name="connsiteY38" fmla="*/ 4503451 h 6237001"/>
                <a:gd name="connsiteX39" fmla="*/ 1720850 w 2152650"/>
                <a:gd name="connsiteY39" fmla="*/ 5500401 h 6237001"/>
                <a:gd name="connsiteX40" fmla="*/ 1778000 w 2152650"/>
                <a:gd name="connsiteY40" fmla="*/ 5595651 h 6237001"/>
                <a:gd name="connsiteX41" fmla="*/ 1733550 w 2152650"/>
                <a:gd name="connsiteY41" fmla="*/ 5830601 h 6237001"/>
                <a:gd name="connsiteX42" fmla="*/ 1892300 w 2152650"/>
                <a:gd name="connsiteY42" fmla="*/ 6167151 h 6237001"/>
                <a:gd name="connsiteX43" fmla="*/ 1765300 w 2152650"/>
                <a:gd name="connsiteY43" fmla="*/ 6237001 h 6237001"/>
                <a:gd name="connsiteX44" fmla="*/ 1466850 w 2152650"/>
                <a:gd name="connsiteY44" fmla="*/ 6154451 h 6237001"/>
                <a:gd name="connsiteX45" fmla="*/ 1479550 w 2152650"/>
                <a:gd name="connsiteY45" fmla="*/ 6084601 h 6237001"/>
                <a:gd name="connsiteX46" fmla="*/ 1289050 w 2152650"/>
                <a:gd name="connsiteY46" fmla="*/ 5970301 h 6237001"/>
                <a:gd name="connsiteX47" fmla="*/ 1346200 w 2152650"/>
                <a:gd name="connsiteY47" fmla="*/ 5849651 h 6237001"/>
                <a:gd name="connsiteX48" fmla="*/ 1231900 w 2152650"/>
                <a:gd name="connsiteY48" fmla="*/ 5532151 h 6237001"/>
                <a:gd name="connsiteX49" fmla="*/ 1301750 w 2152650"/>
                <a:gd name="connsiteY49" fmla="*/ 5151151 h 6237001"/>
                <a:gd name="connsiteX50" fmla="*/ 1073150 w 2152650"/>
                <a:gd name="connsiteY50"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90500 w 2152650"/>
                <a:gd name="connsiteY18" fmla="*/ 1099851 h 6237001"/>
                <a:gd name="connsiteX19" fmla="*/ 850900 w 2152650"/>
                <a:gd name="connsiteY19" fmla="*/ 858551 h 6237001"/>
                <a:gd name="connsiteX20" fmla="*/ 850900 w 2152650"/>
                <a:gd name="connsiteY20" fmla="*/ 725201 h 6237001"/>
                <a:gd name="connsiteX21" fmla="*/ 793750 w 2152650"/>
                <a:gd name="connsiteY21" fmla="*/ 490251 h 6237001"/>
                <a:gd name="connsiteX22" fmla="*/ 819573 w 2152650"/>
                <a:gd name="connsiteY22" fmla="*/ 465274 h 6237001"/>
                <a:gd name="connsiteX23" fmla="*/ 807297 w 2152650"/>
                <a:gd name="connsiteY23" fmla="*/ 277739 h 6237001"/>
                <a:gd name="connsiteX24" fmla="*/ 860637 w 2152650"/>
                <a:gd name="connsiteY24" fmla="*/ 119411 h 6237001"/>
                <a:gd name="connsiteX25" fmla="*/ 1054523 w 2152650"/>
                <a:gd name="connsiteY25" fmla="*/ 31781 h 6237001"/>
                <a:gd name="connsiteX26" fmla="*/ 1212003 w 2152650"/>
                <a:gd name="connsiteY26" fmla="*/ 40672 h 6237001"/>
                <a:gd name="connsiteX27" fmla="*/ 1349164 w 2152650"/>
                <a:gd name="connsiteY27" fmla="*/ 100361 h 6237001"/>
                <a:gd name="connsiteX28" fmla="*/ 1405043 w 2152650"/>
                <a:gd name="connsiteY28" fmla="*/ 331925 h 6237001"/>
                <a:gd name="connsiteX29" fmla="*/ 1409700 w 2152650"/>
                <a:gd name="connsiteY29" fmla="*/ 422094 h 6237001"/>
                <a:gd name="connsiteX30" fmla="*/ 1460500 w 2152650"/>
                <a:gd name="connsiteY30" fmla="*/ 471201 h 6237001"/>
                <a:gd name="connsiteX31" fmla="*/ 1365250 w 2152650"/>
                <a:gd name="connsiteY31" fmla="*/ 871251 h 6237001"/>
                <a:gd name="connsiteX32" fmla="*/ 1993900 w 2152650"/>
                <a:gd name="connsiteY32" fmla="*/ 1182401 h 6237001"/>
                <a:gd name="connsiteX33" fmla="*/ 1968500 w 2152650"/>
                <a:gd name="connsiteY33" fmla="*/ 1645951 h 6237001"/>
                <a:gd name="connsiteX34" fmla="*/ 2152650 w 2152650"/>
                <a:gd name="connsiteY34" fmla="*/ 2433351 h 6237001"/>
                <a:gd name="connsiteX35" fmla="*/ 2006600 w 2152650"/>
                <a:gd name="connsiteY35" fmla="*/ 3176301 h 6237001"/>
                <a:gd name="connsiteX36" fmla="*/ 1911350 w 2152650"/>
                <a:gd name="connsiteY36" fmla="*/ 3176301 h 6237001"/>
                <a:gd name="connsiteX37" fmla="*/ 1822450 w 2152650"/>
                <a:gd name="connsiteY37" fmla="*/ 3284251 h 6237001"/>
                <a:gd name="connsiteX38" fmla="*/ 1841500 w 2152650"/>
                <a:gd name="connsiteY38" fmla="*/ 4503451 h 6237001"/>
                <a:gd name="connsiteX39" fmla="*/ 1720850 w 2152650"/>
                <a:gd name="connsiteY39" fmla="*/ 5500401 h 6237001"/>
                <a:gd name="connsiteX40" fmla="*/ 1778000 w 2152650"/>
                <a:gd name="connsiteY40" fmla="*/ 5595651 h 6237001"/>
                <a:gd name="connsiteX41" fmla="*/ 1733550 w 2152650"/>
                <a:gd name="connsiteY41" fmla="*/ 5830601 h 6237001"/>
                <a:gd name="connsiteX42" fmla="*/ 1892300 w 2152650"/>
                <a:gd name="connsiteY42" fmla="*/ 6167151 h 6237001"/>
                <a:gd name="connsiteX43" fmla="*/ 1765300 w 2152650"/>
                <a:gd name="connsiteY43" fmla="*/ 6237001 h 6237001"/>
                <a:gd name="connsiteX44" fmla="*/ 1466850 w 2152650"/>
                <a:gd name="connsiteY44" fmla="*/ 6154451 h 6237001"/>
                <a:gd name="connsiteX45" fmla="*/ 1479550 w 2152650"/>
                <a:gd name="connsiteY45" fmla="*/ 6084601 h 6237001"/>
                <a:gd name="connsiteX46" fmla="*/ 1289050 w 2152650"/>
                <a:gd name="connsiteY46" fmla="*/ 5970301 h 6237001"/>
                <a:gd name="connsiteX47" fmla="*/ 1346200 w 2152650"/>
                <a:gd name="connsiteY47" fmla="*/ 5849651 h 6237001"/>
                <a:gd name="connsiteX48" fmla="*/ 1231900 w 2152650"/>
                <a:gd name="connsiteY48" fmla="*/ 5532151 h 6237001"/>
                <a:gd name="connsiteX49" fmla="*/ 1301750 w 2152650"/>
                <a:gd name="connsiteY49" fmla="*/ 5151151 h 6237001"/>
                <a:gd name="connsiteX50" fmla="*/ 1073150 w 2152650"/>
                <a:gd name="connsiteY50"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90500 w 2152650"/>
                <a:gd name="connsiteY18" fmla="*/ 1099851 h 6237001"/>
                <a:gd name="connsiteX19" fmla="*/ 850900 w 2152650"/>
                <a:gd name="connsiteY19" fmla="*/ 858551 h 6237001"/>
                <a:gd name="connsiteX20" fmla="*/ 845820 w 2152650"/>
                <a:gd name="connsiteY20" fmla="*/ 711654 h 6237001"/>
                <a:gd name="connsiteX21" fmla="*/ 793750 w 2152650"/>
                <a:gd name="connsiteY21" fmla="*/ 490251 h 6237001"/>
                <a:gd name="connsiteX22" fmla="*/ 819573 w 2152650"/>
                <a:gd name="connsiteY22" fmla="*/ 465274 h 6237001"/>
                <a:gd name="connsiteX23" fmla="*/ 807297 w 2152650"/>
                <a:gd name="connsiteY23" fmla="*/ 277739 h 6237001"/>
                <a:gd name="connsiteX24" fmla="*/ 860637 w 2152650"/>
                <a:gd name="connsiteY24" fmla="*/ 119411 h 6237001"/>
                <a:gd name="connsiteX25" fmla="*/ 1054523 w 2152650"/>
                <a:gd name="connsiteY25" fmla="*/ 31781 h 6237001"/>
                <a:gd name="connsiteX26" fmla="*/ 1212003 w 2152650"/>
                <a:gd name="connsiteY26" fmla="*/ 40672 h 6237001"/>
                <a:gd name="connsiteX27" fmla="*/ 1349164 w 2152650"/>
                <a:gd name="connsiteY27" fmla="*/ 100361 h 6237001"/>
                <a:gd name="connsiteX28" fmla="*/ 1405043 w 2152650"/>
                <a:gd name="connsiteY28" fmla="*/ 331925 h 6237001"/>
                <a:gd name="connsiteX29" fmla="*/ 1409700 w 2152650"/>
                <a:gd name="connsiteY29" fmla="*/ 422094 h 6237001"/>
                <a:gd name="connsiteX30" fmla="*/ 1460500 w 2152650"/>
                <a:gd name="connsiteY30" fmla="*/ 471201 h 6237001"/>
                <a:gd name="connsiteX31" fmla="*/ 1365250 w 2152650"/>
                <a:gd name="connsiteY31" fmla="*/ 871251 h 6237001"/>
                <a:gd name="connsiteX32" fmla="*/ 1993900 w 2152650"/>
                <a:gd name="connsiteY32" fmla="*/ 1182401 h 6237001"/>
                <a:gd name="connsiteX33" fmla="*/ 1968500 w 2152650"/>
                <a:gd name="connsiteY33" fmla="*/ 1645951 h 6237001"/>
                <a:gd name="connsiteX34" fmla="*/ 2152650 w 2152650"/>
                <a:gd name="connsiteY34" fmla="*/ 2433351 h 6237001"/>
                <a:gd name="connsiteX35" fmla="*/ 2006600 w 2152650"/>
                <a:gd name="connsiteY35" fmla="*/ 3176301 h 6237001"/>
                <a:gd name="connsiteX36" fmla="*/ 1911350 w 2152650"/>
                <a:gd name="connsiteY36" fmla="*/ 3176301 h 6237001"/>
                <a:gd name="connsiteX37" fmla="*/ 1822450 w 2152650"/>
                <a:gd name="connsiteY37" fmla="*/ 3284251 h 6237001"/>
                <a:gd name="connsiteX38" fmla="*/ 1841500 w 2152650"/>
                <a:gd name="connsiteY38" fmla="*/ 4503451 h 6237001"/>
                <a:gd name="connsiteX39" fmla="*/ 1720850 w 2152650"/>
                <a:gd name="connsiteY39" fmla="*/ 5500401 h 6237001"/>
                <a:gd name="connsiteX40" fmla="*/ 1778000 w 2152650"/>
                <a:gd name="connsiteY40" fmla="*/ 5595651 h 6237001"/>
                <a:gd name="connsiteX41" fmla="*/ 1733550 w 2152650"/>
                <a:gd name="connsiteY41" fmla="*/ 5830601 h 6237001"/>
                <a:gd name="connsiteX42" fmla="*/ 1892300 w 2152650"/>
                <a:gd name="connsiteY42" fmla="*/ 6167151 h 6237001"/>
                <a:gd name="connsiteX43" fmla="*/ 1765300 w 2152650"/>
                <a:gd name="connsiteY43" fmla="*/ 6237001 h 6237001"/>
                <a:gd name="connsiteX44" fmla="*/ 1466850 w 2152650"/>
                <a:gd name="connsiteY44" fmla="*/ 6154451 h 6237001"/>
                <a:gd name="connsiteX45" fmla="*/ 1479550 w 2152650"/>
                <a:gd name="connsiteY45" fmla="*/ 6084601 h 6237001"/>
                <a:gd name="connsiteX46" fmla="*/ 1289050 w 2152650"/>
                <a:gd name="connsiteY46" fmla="*/ 5970301 h 6237001"/>
                <a:gd name="connsiteX47" fmla="*/ 1346200 w 2152650"/>
                <a:gd name="connsiteY47" fmla="*/ 5849651 h 6237001"/>
                <a:gd name="connsiteX48" fmla="*/ 1231900 w 2152650"/>
                <a:gd name="connsiteY48" fmla="*/ 5532151 h 6237001"/>
                <a:gd name="connsiteX49" fmla="*/ 1301750 w 2152650"/>
                <a:gd name="connsiteY49" fmla="*/ 5151151 h 6237001"/>
                <a:gd name="connsiteX50" fmla="*/ 1073150 w 2152650"/>
                <a:gd name="connsiteY50"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90500 w 2152650"/>
                <a:gd name="connsiteY18" fmla="*/ 1099851 h 6237001"/>
                <a:gd name="connsiteX19" fmla="*/ 850900 w 2152650"/>
                <a:gd name="connsiteY19" fmla="*/ 858551 h 6237001"/>
                <a:gd name="connsiteX20" fmla="*/ 845820 w 2152650"/>
                <a:gd name="connsiteY20" fmla="*/ 711654 h 6237001"/>
                <a:gd name="connsiteX21" fmla="*/ 793750 w 2152650"/>
                <a:gd name="connsiteY21" fmla="*/ 490251 h 6237001"/>
                <a:gd name="connsiteX22" fmla="*/ 819573 w 2152650"/>
                <a:gd name="connsiteY22" fmla="*/ 465274 h 6237001"/>
                <a:gd name="connsiteX23" fmla="*/ 807297 w 2152650"/>
                <a:gd name="connsiteY23" fmla="*/ 277739 h 6237001"/>
                <a:gd name="connsiteX24" fmla="*/ 860637 w 2152650"/>
                <a:gd name="connsiteY24" fmla="*/ 119411 h 6237001"/>
                <a:gd name="connsiteX25" fmla="*/ 1054523 w 2152650"/>
                <a:gd name="connsiteY25" fmla="*/ 31781 h 6237001"/>
                <a:gd name="connsiteX26" fmla="*/ 1212003 w 2152650"/>
                <a:gd name="connsiteY26" fmla="*/ 40672 h 6237001"/>
                <a:gd name="connsiteX27" fmla="*/ 1349164 w 2152650"/>
                <a:gd name="connsiteY27" fmla="*/ 100361 h 6237001"/>
                <a:gd name="connsiteX28" fmla="*/ 1405043 w 2152650"/>
                <a:gd name="connsiteY28" fmla="*/ 331925 h 6237001"/>
                <a:gd name="connsiteX29" fmla="*/ 1409700 w 2152650"/>
                <a:gd name="connsiteY29" fmla="*/ 422094 h 6237001"/>
                <a:gd name="connsiteX30" fmla="*/ 1435100 w 2152650"/>
                <a:gd name="connsiteY30" fmla="*/ 523694 h 6237001"/>
                <a:gd name="connsiteX31" fmla="*/ 1365250 w 2152650"/>
                <a:gd name="connsiteY31" fmla="*/ 871251 h 6237001"/>
                <a:gd name="connsiteX32" fmla="*/ 1993900 w 2152650"/>
                <a:gd name="connsiteY32" fmla="*/ 1182401 h 6237001"/>
                <a:gd name="connsiteX33" fmla="*/ 1968500 w 2152650"/>
                <a:gd name="connsiteY33" fmla="*/ 1645951 h 6237001"/>
                <a:gd name="connsiteX34" fmla="*/ 2152650 w 2152650"/>
                <a:gd name="connsiteY34" fmla="*/ 2433351 h 6237001"/>
                <a:gd name="connsiteX35" fmla="*/ 2006600 w 2152650"/>
                <a:gd name="connsiteY35" fmla="*/ 3176301 h 6237001"/>
                <a:gd name="connsiteX36" fmla="*/ 1911350 w 2152650"/>
                <a:gd name="connsiteY36" fmla="*/ 3176301 h 6237001"/>
                <a:gd name="connsiteX37" fmla="*/ 1822450 w 2152650"/>
                <a:gd name="connsiteY37" fmla="*/ 3284251 h 6237001"/>
                <a:gd name="connsiteX38" fmla="*/ 1841500 w 2152650"/>
                <a:gd name="connsiteY38" fmla="*/ 4503451 h 6237001"/>
                <a:gd name="connsiteX39" fmla="*/ 1720850 w 2152650"/>
                <a:gd name="connsiteY39" fmla="*/ 5500401 h 6237001"/>
                <a:gd name="connsiteX40" fmla="*/ 1778000 w 2152650"/>
                <a:gd name="connsiteY40" fmla="*/ 5595651 h 6237001"/>
                <a:gd name="connsiteX41" fmla="*/ 1733550 w 2152650"/>
                <a:gd name="connsiteY41" fmla="*/ 5830601 h 6237001"/>
                <a:gd name="connsiteX42" fmla="*/ 1892300 w 2152650"/>
                <a:gd name="connsiteY42" fmla="*/ 6167151 h 6237001"/>
                <a:gd name="connsiteX43" fmla="*/ 1765300 w 2152650"/>
                <a:gd name="connsiteY43" fmla="*/ 6237001 h 6237001"/>
                <a:gd name="connsiteX44" fmla="*/ 1466850 w 2152650"/>
                <a:gd name="connsiteY44" fmla="*/ 6154451 h 6237001"/>
                <a:gd name="connsiteX45" fmla="*/ 1479550 w 2152650"/>
                <a:gd name="connsiteY45" fmla="*/ 6084601 h 6237001"/>
                <a:gd name="connsiteX46" fmla="*/ 1289050 w 2152650"/>
                <a:gd name="connsiteY46" fmla="*/ 5970301 h 6237001"/>
                <a:gd name="connsiteX47" fmla="*/ 1346200 w 2152650"/>
                <a:gd name="connsiteY47" fmla="*/ 5849651 h 6237001"/>
                <a:gd name="connsiteX48" fmla="*/ 1231900 w 2152650"/>
                <a:gd name="connsiteY48" fmla="*/ 5532151 h 6237001"/>
                <a:gd name="connsiteX49" fmla="*/ 1301750 w 2152650"/>
                <a:gd name="connsiteY49" fmla="*/ 5151151 h 6237001"/>
                <a:gd name="connsiteX50" fmla="*/ 1073150 w 2152650"/>
                <a:gd name="connsiteY50"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90500 w 2152650"/>
                <a:gd name="connsiteY18" fmla="*/ 1099851 h 6237001"/>
                <a:gd name="connsiteX19" fmla="*/ 850900 w 2152650"/>
                <a:gd name="connsiteY19" fmla="*/ 858551 h 6237001"/>
                <a:gd name="connsiteX20" fmla="*/ 845820 w 2152650"/>
                <a:gd name="connsiteY20" fmla="*/ 711654 h 6237001"/>
                <a:gd name="connsiteX21" fmla="*/ 793750 w 2152650"/>
                <a:gd name="connsiteY21" fmla="*/ 490251 h 6237001"/>
                <a:gd name="connsiteX22" fmla="*/ 819573 w 2152650"/>
                <a:gd name="connsiteY22" fmla="*/ 465274 h 6237001"/>
                <a:gd name="connsiteX23" fmla="*/ 807297 w 2152650"/>
                <a:gd name="connsiteY23" fmla="*/ 277739 h 6237001"/>
                <a:gd name="connsiteX24" fmla="*/ 860637 w 2152650"/>
                <a:gd name="connsiteY24" fmla="*/ 119411 h 6237001"/>
                <a:gd name="connsiteX25" fmla="*/ 1054523 w 2152650"/>
                <a:gd name="connsiteY25" fmla="*/ 31781 h 6237001"/>
                <a:gd name="connsiteX26" fmla="*/ 1212003 w 2152650"/>
                <a:gd name="connsiteY26" fmla="*/ 40672 h 6237001"/>
                <a:gd name="connsiteX27" fmla="*/ 1349164 w 2152650"/>
                <a:gd name="connsiteY27" fmla="*/ 100361 h 6237001"/>
                <a:gd name="connsiteX28" fmla="*/ 1405043 w 2152650"/>
                <a:gd name="connsiteY28" fmla="*/ 331925 h 6237001"/>
                <a:gd name="connsiteX29" fmla="*/ 1409700 w 2152650"/>
                <a:gd name="connsiteY29" fmla="*/ 422094 h 6237001"/>
                <a:gd name="connsiteX30" fmla="*/ 1435100 w 2152650"/>
                <a:gd name="connsiteY30" fmla="*/ 523694 h 6237001"/>
                <a:gd name="connsiteX31" fmla="*/ 1365250 w 2152650"/>
                <a:gd name="connsiteY31" fmla="*/ 871251 h 6237001"/>
                <a:gd name="connsiteX32" fmla="*/ 1993900 w 2152650"/>
                <a:gd name="connsiteY32" fmla="*/ 1182401 h 6237001"/>
                <a:gd name="connsiteX33" fmla="*/ 1968500 w 2152650"/>
                <a:gd name="connsiteY33" fmla="*/ 1645951 h 6237001"/>
                <a:gd name="connsiteX34" fmla="*/ 2152650 w 2152650"/>
                <a:gd name="connsiteY34" fmla="*/ 2433351 h 6237001"/>
                <a:gd name="connsiteX35" fmla="*/ 2006600 w 2152650"/>
                <a:gd name="connsiteY35" fmla="*/ 3176301 h 6237001"/>
                <a:gd name="connsiteX36" fmla="*/ 1911350 w 2152650"/>
                <a:gd name="connsiteY36" fmla="*/ 3176301 h 6237001"/>
                <a:gd name="connsiteX37" fmla="*/ 1822450 w 2152650"/>
                <a:gd name="connsiteY37" fmla="*/ 3284251 h 6237001"/>
                <a:gd name="connsiteX38" fmla="*/ 1841500 w 2152650"/>
                <a:gd name="connsiteY38" fmla="*/ 4503451 h 6237001"/>
                <a:gd name="connsiteX39" fmla="*/ 1720850 w 2152650"/>
                <a:gd name="connsiteY39" fmla="*/ 5500401 h 6237001"/>
                <a:gd name="connsiteX40" fmla="*/ 1778000 w 2152650"/>
                <a:gd name="connsiteY40" fmla="*/ 5595651 h 6237001"/>
                <a:gd name="connsiteX41" fmla="*/ 1733550 w 2152650"/>
                <a:gd name="connsiteY41" fmla="*/ 5830601 h 6237001"/>
                <a:gd name="connsiteX42" fmla="*/ 1892300 w 2152650"/>
                <a:gd name="connsiteY42" fmla="*/ 6167151 h 6237001"/>
                <a:gd name="connsiteX43" fmla="*/ 1765300 w 2152650"/>
                <a:gd name="connsiteY43" fmla="*/ 6237001 h 6237001"/>
                <a:gd name="connsiteX44" fmla="*/ 1466850 w 2152650"/>
                <a:gd name="connsiteY44" fmla="*/ 6154451 h 6237001"/>
                <a:gd name="connsiteX45" fmla="*/ 1479550 w 2152650"/>
                <a:gd name="connsiteY45" fmla="*/ 6084601 h 6237001"/>
                <a:gd name="connsiteX46" fmla="*/ 1289050 w 2152650"/>
                <a:gd name="connsiteY46" fmla="*/ 5970301 h 6237001"/>
                <a:gd name="connsiteX47" fmla="*/ 1346200 w 2152650"/>
                <a:gd name="connsiteY47" fmla="*/ 5849651 h 6237001"/>
                <a:gd name="connsiteX48" fmla="*/ 1231900 w 2152650"/>
                <a:gd name="connsiteY48" fmla="*/ 5532151 h 6237001"/>
                <a:gd name="connsiteX49" fmla="*/ 1301750 w 2152650"/>
                <a:gd name="connsiteY49" fmla="*/ 5151151 h 6237001"/>
                <a:gd name="connsiteX50" fmla="*/ 1073150 w 2152650"/>
                <a:gd name="connsiteY50"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90500 w 2152650"/>
                <a:gd name="connsiteY18" fmla="*/ 1099851 h 6237001"/>
                <a:gd name="connsiteX19" fmla="*/ 850900 w 2152650"/>
                <a:gd name="connsiteY19" fmla="*/ 858551 h 6237001"/>
                <a:gd name="connsiteX20" fmla="*/ 845820 w 2152650"/>
                <a:gd name="connsiteY20" fmla="*/ 711654 h 6237001"/>
                <a:gd name="connsiteX21" fmla="*/ 793750 w 2152650"/>
                <a:gd name="connsiteY21" fmla="*/ 490251 h 6237001"/>
                <a:gd name="connsiteX22" fmla="*/ 819573 w 2152650"/>
                <a:gd name="connsiteY22" fmla="*/ 465274 h 6237001"/>
                <a:gd name="connsiteX23" fmla="*/ 807297 w 2152650"/>
                <a:gd name="connsiteY23" fmla="*/ 277739 h 6237001"/>
                <a:gd name="connsiteX24" fmla="*/ 860637 w 2152650"/>
                <a:gd name="connsiteY24" fmla="*/ 119411 h 6237001"/>
                <a:gd name="connsiteX25" fmla="*/ 1054523 w 2152650"/>
                <a:gd name="connsiteY25" fmla="*/ 31781 h 6237001"/>
                <a:gd name="connsiteX26" fmla="*/ 1212003 w 2152650"/>
                <a:gd name="connsiteY26" fmla="*/ 40672 h 6237001"/>
                <a:gd name="connsiteX27" fmla="*/ 1349164 w 2152650"/>
                <a:gd name="connsiteY27" fmla="*/ 100361 h 6237001"/>
                <a:gd name="connsiteX28" fmla="*/ 1405043 w 2152650"/>
                <a:gd name="connsiteY28" fmla="*/ 331925 h 6237001"/>
                <a:gd name="connsiteX29" fmla="*/ 1409700 w 2152650"/>
                <a:gd name="connsiteY29" fmla="*/ 422094 h 6237001"/>
                <a:gd name="connsiteX30" fmla="*/ 1435100 w 2152650"/>
                <a:gd name="connsiteY30" fmla="*/ 523694 h 6237001"/>
                <a:gd name="connsiteX31" fmla="*/ 1365250 w 2152650"/>
                <a:gd name="connsiteY31" fmla="*/ 871251 h 6237001"/>
                <a:gd name="connsiteX32" fmla="*/ 1993900 w 2152650"/>
                <a:gd name="connsiteY32" fmla="*/ 1182401 h 6237001"/>
                <a:gd name="connsiteX33" fmla="*/ 1968500 w 2152650"/>
                <a:gd name="connsiteY33" fmla="*/ 1645951 h 6237001"/>
                <a:gd name="connsiteX34" fmla="*/ 2152650 w 2152650"/>
                <a:gd name="connsiteY34" fmla="*/ 2433351 h 6237001"/>
                <a:gd name="connsiteX35" fmla="*/ 2006600 w 2152650"/>
                <a:gd name="connsiteY35" fmla="*/ 3176301 h 6237001"/>
                <a:gd name="connsiteX36" fmla="*/ 1911350 w 2152650"/>
                <a:gd name="connsiteY36" fmla="*/ 3176301 h 6237001"/>
                <a:gd name="connsiteX37" fmla="*/ 1822450 w 2152650"/>
                <a:gd name="connsiteY37" fmla="*/ 3284251 h 6237001"/>
                <a:gd name="connsiteX38" fmla="*/ 1841500 w 2152650"/>
                <a:gd name="connsiteY38" fmla="*/ 4503451 h 6237001"/>
                <a:gd name="connsiteX39" fmla="*/ 1720850 w 2152650"/>
                <a:gd name="connsiteY39" fmla="*/ 5500401 h 6237001"/>
                <a:gd name="connsiteX40" fmla="*/ 1778000 w 2152650"/>
                <a:gd name="connsiteY40" fmla="*/ 5595651 h 6237001"/>
                <a:gd name="connsiteX41" fmla="*/ 1733550 w 2152650"/>
                <a:gd name="connsiteY41" fmla="*/ 5830601 h 6237001"/>
                <a:gd name="connsiteX42" fmla="*/ 1892300 w 2152650"/>
                <a:gd name="connsiteY42" fmla="*/ 6167151 h 6237001"/>
                <a:gd name="connsiteX43" fmla="*/ 1765300 w 2152650"/>
                <a:gd name="connsiteY43" fmla="*/ 6237001 h 6237001"/>
                <a:gd name="connsiteX44" fmla="*/ 1466850 w 2152650"/>
                <a:gd name="connsiteY44" fmla="*/ 6154451 h 6237001"/>
                <a:gd name="connsiteX45" fmla="*/ 1479550 w 2152650"/>
                <a:gd name="connsiteY45" fmla="*/ 6084601 h 6237001"/>
                <a:gd name="connsiteX46" fmla="*/ 1289050 w 2152650"/>
                <a:gd name="connsiteY46" fmla="*/ 5970301 h 6237001"/>
                <a:gd name="connsiteX47" fmla="*/ 1346200 w 2152650"/>
                <a:gd name="connsiteY47" fmla="*/ 5849651 h 6237001"/>
                <a:gd name="connsiteX48" fmla="*/ 1231900 w 2152650"/>
                <a:gd name="connsiteY48" fmla="*/ 5532151 h 6237001"/>
                <a:gd name="connsiteX49" fmla="*/ 1301750 w 2152650"/>
                <a:gd name="connsiteY49" fmla="*/ 5151151 h 6237001"/>
                <a:gd name="connsiteX50" fmla="*/ 1073150 w 2152650"/>
                <a:gd name="connsiteY50"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90500 w 2152650"/>
                <a:gd name="connsiteY18" fmla="*/ 1099851 h 6237001"/>
                <a:gd name="connsiteX19" fmla="*/ 850900 w 2152650"/>
                <a:gd name="connsiteY19" fmla="*/ 858551 h 6237001"/>
                <a:gd name="connsiteX20" fmla="*/ 845820 w 2152650"/>
                <a:gd name="connsiteY20" fmla="*/ 711654 h 6237001"/>
                <a:gd name="connsiteX21" fmla="*/ 793750 w 2152650"/>
                <a:gd name="connsiteY21" fmla="*/ 490251 h 6237001"/>
                <a:gd name="connsiteX22" fmla="*/ 819573 w 2152650"/>
                <a:gd name="connsiteY22" fmla="*/ 465274 h 6237001"/>
                <a:gd name="connsiteX23" fmla="*/ 807297 w 2152650"/>
                <a:gd name="connsiteY23" fmla="*/ 277739 h 6237001"/>
                <a:gd name="connsiteX24" fmla="*/ 860637 w 2152650"/>
                <a:gd name="connsiteY24" fmla="*/ 119411 h 6237001"/>
                <a:gd name="connsiteX25" fmla="*/ 1054523 w 2152650"/>
                <a:gd name="connsiteY25" fmla="*/ 31781 h 6237001"/>
                <a:gd name="connsiteX26" fmla="*/ 1212003 w 2152650"/>
                <a:gd name="connsiteY26" fmla="*/ 40672 h 6237001"/>
                <a:gd name="connsiteX27" fmla="*/ 1344084 w 2152650"/>
                <a:gd name="connsiteY27" fmla="*/ 105441 h 6237001"/>
                <a:gd name="connsiteX28" fmla="*/ 1405043 w 2152650"/>
                <a:gd name="connsiteY28" fmla="*/ 331925 h 6237001"/>
                <a:gd name="connsiteX29" fmla="*/ 1409700 w 2152650"/>
                <a:gd name="connsiteY29" fmla="*/ 422094 h 6237001"/>
                <a:gd name="connsiteX30" fmla="*/ 1435100 w 2152650"/>
                <a:gd name="connsiteY30" fmla="*/ 523694 h 6237001"/>
                <a:gd name="connsiteX31" fmla="*/ 1365250 w 2152650"/>
                <a:gd name="connsiteY31" fmla="*/ 871251 h 6237001"/>
                <a:gd name="connsiteX32" fmla="*/ 1993900 w 2152650"/>
                <a:gd name="connsiteY32" fmla="*/ 1182401 h 6237001"/>
                <a:gd name="connsiteX33" fmla="*/ 1968500 w 2152650"/>
                <a:gd name="connsiteY33" fmla="*/ 1645951 h 6237001"/>
                <a:gd name="connsiteX34" fmla="*/ 2152650 w 2152650"/>
                <a:gd name="connsiteY34" fmla="*/ 2433351 h 6237001"/>
                <a:gd name="connsiteX35" fmla="*/ 2006600 w 2152650"/>
                <a:gd name="connsiteY35" fmla="*/ 3176301 h 6237001"/>
                <a:gd name="connsiteX36" fmla="*/ 1911350 w 2152650"/>
                <a:gd name="connsiteY36" fmla="*/ 3176301 h 6237001"/>
                <a:gd name="connsiteX37" fmla="*/ 1822450 w 2152650"/>
                <a:gd name="connsiteY37" fmla="*/ 3284251 h 6237001"/>
                <a:gd name="connsiteX38" fmla="*/ 1841500 w 2152650"/>
                <a:gd name="connsiteY38" fmla="*/ 4503451 h 6237001"/>
                <a:gd name="connsiteX39" fmla="*/ 1720850 w 2152650"/>
                <a:gd name="connsiteY39" fmla="*/ 5500401 h 6237001"/>
                <a:gd name="connsiteX40" fmla="*/ 1778000 w 2152650"/>
                <a:gd name="connsiteY40" fmla="*/ 5595651 h 6237001"/>
                <a:gd name="connsiteX41" fmla="*/ 1733550 w 2152650"/>
                <a:gd name="connsiteY41" fmla="*/ 5830601 h 6237001"/>
                <a:gd name="connsiteX42" fmla="*/ 1892300 w 2152650"/>
                <a:gd name="connsiteY42" fmla="*/ 6167151 h 6237001"/>
                <a:gd name="connsiteX43" fmla="*/ 1765300 w 2152650"/>
                <a:gd name="connsiteY43" fmla="*/ 6237001 h 6237001"/>
                <a:gd name="connsiteX44" fmla="*/ 1466850 w 2152650"/>
                <a:gd name="connsiteY44" fmla="*/ 6154451 h 6237001"/>
                <a:gd name="connsiteX45" fmla="*/ 1479550 w 2152650"/>
                <a:gd name="connsiteY45" fmla="*/ 6084601 h 6237001"/>
                <a:gd name="connsiteX46" fmla="*/ 1289050 w 2152650"/>
                <a:gd name="connsiteY46" fmla="*/ 5970301 h 6237001"/>
                <a:gd name="connsiteX47" fmla="*/ 1346200 w 2152650"/>
                <a:gd name="connsiteY47" fmla="*/ 5849651 h 6237001"/>
                <a:gd name="connsiteX48" fmla="*/ 1231900 w 2152650"/>
                <a:gd name="connsiteY48" fmla="*/ 5532151 h 6237001"/>
                <a:gd name="connsiteX49" fmla="*/ 1301750 w 2152650"/>
                <a:gd name="connsiteY49" fmla="*/ 5151151 h 6237001"/>
                <a:gd name="connsiteX50" fmla="*/ 1073150 w 2152650"/>
                <a:gd name="connsiteY50"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90500 w 2152650"/>
                <a:gd name="connsiteY18" fmla="*/ 1099851 h 6237001"/>
                <a:gd name="connsiteX19" fmla="*/ 850900 w 2152650"/>
                <a:gd name="connsiteY19" fmla="*/ 858551 h 6237001"/>
                <a:gd name="connsiteX20" fmla="*/ 845820 w 2152650"/>
                <a:gd name="connsiteY20" fmla="*/ 711654 h 6237001"/>
                <a:gd name="connsiteX21" fmla="*/ 793750 w 2152650"/>
                <a:gd name="connsiteY21" fmla="*/ 490251 h 6237001"/>
                <a:gd name="connsiteX22" fmla="*/ 819573 w 2152650"/>
                <a:gd name="connsiteY22" fmla="*/ 465274 h 6237001"/>
                <a:gd name="connsiteX23" fmla="*/ 807297 w 2152650"/>
                <a:gd name="connsiteY23" fmla="*/ 277739 h 6237001"/>
                <a:gd name="connsiteX24" fmla="*/ 860637 w 2152650"/>
                <a:gd name="connsiteY24" fmla="*/ 119411 h 6237001"/>
                <a:gd name="connsiteX25" fmla="*/ 1054523 w 2152650"/>
                <a:gd name="connsiteY25" fmla="*/ 31781 h 6237001"/>
                <a:gd name="connsiteX26" fmla="*/ 1212003 w 2152650"/>
                <a:gd name="connsiteY26" fmla="*/ 40672 h 6237001"/>
                <a:gd name="connsiteX27" fmla="*/ 1344084 w 2152650"/>
                <a:gd name="connsiteY27" fmla="*/ 105441 h 6237001"/>
                <a:gd name="connsiteX28" fmla="*/ 1405043 w 2152650"/>
                <a:gd name="connsiteY28" fmla="*/ 331925 h 6237001"/>
                <a:gd name="connsiteX29" fmla="*/ 1409700 w 2152650"/>
                <a:gd name="connsiteY29" fmla="*/ 422094 h 6237001"/>
                <a:gd name="connsiteX30" fmla="*/ 1435100 w 2152650"/>
                <a:gd name="connsiteY30" fmla="*/ 523694 h 6237001"/>
                <a:gd name="connsiteX31" fmla="*/ 1365250 w 2152650"/>
                <a:gd name="connsiteY31" fmla="*/ 871251 h 6237001"/>
                <a:gd name="connsiteX32" fmla="*/ 1993900 w 2152650"/>
                <a:gd name="connsiteY32" fmla="*/ 1182401 h 6237001"/>
                <a:gd name="connsiteX33" fmla="*/ 1968500 w 2152650"/>
                <a:gd name="connsiteY33" fmla="*/ 1645951 h 6237001"/>
                <a:gd name="connsiteX34" fmla="*/ 2152650 w 2152650"/>
                <a:gd name="connsiteY34" fmla="*/ 2433351 h 6237001"/>
                <a:gd name="connsiteX35" fmla="*/ 2006600 w 2152650"/>
                <a:gd name="connsiteY35" fmla="*/ 3176301 h 6237001"/>
                <a:gd name="connsiteX36" fmla="*/ 1911350 w 2152650"/>
                <a:gd name="connsiteY36" fmla="*/ 3176301 h 6237001"/>
                <a:gd name="connsiteX37" fmla="*/ 1822450 w 2152650"/>
                <a:gd name="connsiteY37" fmla="*/ 3284251 h 6237001"/>
                <a:gd name="connsiteX38" fmla="*/ 1841500 w 2152650"/>
                <a:gd name="connsiteY38" fmla="*/ 4503451 h 6237001"/>
                <a:gd name="connsiteX39" fmla="*/ 1720850 w 2152650"/>
                <a:gd name="connsiteY39" fmla="*/ 5500401 h 6237001"/>
                <a:gd name="connsiteX40" fmla="*/ 1778000 w 2152650"/>
                <a:gd name="connsiteY40" fmla="*/ 5595651 h 6237001"/>
                <a:gd name="connsiteX41" fmla="*/ 1733550 w 2152650"/>
                <a:gd name="connsiteY41" fmla="*/ 5830601 h 6237001"/>
                <a:gd name="connsiteX42" fmla="*/ 1892300 w 2152650"/>
                <a:gd name="connsiteY42" fmla="*/ 6167151 h 6237001"/>
                <a:gd name="connsiteX43" fmla="*/ 1765300 w 2152650"/>
                <a:gd name="connsiteY43" fmla="*/ 6237001 h 6237001"/>
                <a:gd name="connsiteX44" fmla="*/ 1466850 w 2152650"/>
                <a:gd name="connsiteY44" fmla="*/ 6154451 h 6237001"/>
                <a:gd name="connsiteX45" fmla="*/ 1479550 w 2152650"/>
                <a:gd name="connsiteY45" fmla="*/ 6084601 h 6237001"/>
                <a:gd name="connsiteX46" fmla="*/ 1289050 w 2152650"/>
                <a:gd name="connsiteY46" fmla="*/ 5970301 h 6237001"/>
                <a:gd name="connsiteX47" fmla="*/ 1346200 w 2152650"/>
                <a:gd name="connsiteY47" fmla="*/ 5849651 h 6237001"/>
                <a:gd name="connsiteX48" fmla="*/ 1231900 w 2152650"/>
                <a:gd name="connsiteY48" fmla="*/ 5532151 h 6237001"/>
                <a:gd name="connsiteX49" fmla="*/ 1301750 w 2152650"/>
                <a:gd name="connsiteY49" fmla="*/ 5151151 h 6237001"/>
                <a:gd name="connsiteX50" fmla="*/ 1073150 w 2152650"/>
                <a:gd name="connsiteY50"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90500 w 2152650"/>
                <a:gd name="connsiteY18" fmla="*/ 1099851 h 6237001"/>
                <a:gd name="connsiteX19" fmla="*/ 850900 w 2152650"/>
                <a:gd name="connsiteY19" fmla="*/ 858551 h 6237001"/>
                <a:gd name="connsiteX20" fmla="*/ 845820 w 2152650"/>
                <a:gd name="connsiteY20" fmla="*/ 711654 h 6237001"/>
                <a:gd name="connsiteX21" fmla="*/ 793750 w 2152650"/>
                <a:gd name="connsiteY21" fmla="*/ 490251 h 6237001"/>
                <a:gd name="connsiteX22" fmla="*/ 819573 w 2152650"/>
                <a:gd name="connsiteY22" fmla="*/ 465274 h 6237001"/>
                <a:gd name="connsiteX23" fmla="*/ 807297 w 2152650"/>
                <a:gd name="connsiteY23" fmla="*/ 277739 h 6237001"/>
                <a:gd name="connsiteX24" fmla="*/ 860637 w 2152650"/>
                <a:gd name="connsiteY24" fmla="*/ 119411 h 6237001"/>
                <a:gd name="connsiteX25" fmla="*/ 1054523 w 2152650"/>
                <a:gd name="connsiteY25" fmla="*/ 31781 h 6237001"/>
                <a:gd name="connsiteX26" fmla="*/ 1212003 w 2152650"/>
                <a:gd name="connsiteY26" fmla="*/ 40672 h 6237001"/>
                <a:gd name="connsiteX27" fmla="*/ 1344084 w 2152650"/>
                <a:gd name="connsiteY27" fmla="*/ 98668 h 6237001"/>
                <a:gd name="connsiteX28" fmla="*/ 1405043 w 2152650"/>
                <a:gd name="connsiteY28" fmla="*/ 331925 h 6237001"/>
                <a:gd name="connsiteX29" fmla="*/ 1409700 w 2152650"/>
                <a:gd name="connsiteY29" fmla="*/ 422094 h 6237001"/>
                <a:gd name="connsiteX30" fmla="*/ 1435100 w 2152650"/>
                <a:gd name="connsiteY30" fmla="*/ 523694 h 6237001"/>
                <a:gd name="connsiteX31" fmla="*/ 1365250 w 2152650"/>
                <a:gd name="connsiteY31" fmla="*/ 871251 h 6237001"/>
                <a:gd name="connsiteX32" fmla="*/ 1993900 w 2152650"/>
                <a:gd name="connsiteY32" fmla="*/ 1182401 h 6237001"/>
                <a:gd name="connsiteX33" fmla="*/ 1968500 w 2152650"/>
                <a:gd name="connsiteY33" fmla="*/ 1645951 h 6237001"/>
                <a:gd name="connsiteX34" fmla="*/ 2152650 w 2152650"/>
                <a:gd name="connsiteY34" fmla="*/ 2433351 h 6237001"/>
                <a:gd name="connsiteX35" fmla="*/ 2006600 w 2152650"/>
                <a:gd name="connsiteY35" fmla="*/ 3176301 h 6237001"/>
                <a:gd name="connsiteX36" fmla="*/ 1911350 w 2152650"/>
                <a:gd name="connsiteY36" fmla="*/ 3176301 h 6237001"/>
                <a:gd name="connsiteX37" fmla="*/ 1822450 w 2152650"/>
                <a:gd name="connsiteY37" fmla="*/ 3284251 h 6237001"/>
                <a:gd name="connsiteX38" fmla="*/ 1841500 w 2152650"/>
                <a:gd name="connsiteY38" fmla="*/ 4503451 h 6237001"/>
                <a:gd name="connsiteX39" fmla="*/ 1720850 w 2152650"/>
                <a:gd name="connsiteY39" fmla="*/ 5500401 h 6237001"/>
                <a:gd name="connsiteX40" fmla="*/ 1778000 w 2152650"/>
                <a:gd name="connsiteY40" fmla="*/ 5595651 h 6237001"/>
                <a:gd name="connsiteX41" fmla="*/ 1733550 w 2152650"/>
                <a:gd name="connsiteY41" fmla="*/ 5830601 h 6237001"/>
                <a:gd name="connsiteX42" fmla="*/ 1892300 w 2152650"/>
                <a:gd name="connsiteY42" fmla="*/ 6167151 h 6237001"/>
                <a:gd name="connsiteX43" fmla="*/ 1765300 w 2152650"/>
                <a:gd name="connsiteY43" fmla="*/ 6237001 h 6237001"/>
                <a:gd name="connsiteX44" fmla="*/ 1466850 w 2152650"/>
                <a:gd name="connsiteY44" fmla="*/ 6154451 h 6237001"/>
                <a:gd name="connsiteX45" fmla="*/ 1479550 w 2152650"/>
                <a:gd name="connsiteY45" fmla="*/ 6084601 h 6237001"/>
                <a:gd name="connsiteX46" fmla="*/ 1289050 w 2152650"/>
                <a:gd name="connsiteY46" fmla="*/ 5970301 h 6237001"/>
                <a:gd name="connsiteX47" fmla="*/ 1346200 w 2152650"/>
                <a:gd name="connsiteY47" fmla="*/ 5849651 h 6237001"/>
                <a:gd name="connsiteX48" fmla="*/ 1231900 w 2152650"/>
                <a:gd name="connsiteY48" fmla="*/ 5532151 h 6237001"/>
                <a:gd name="connsiteX49" fmla="*/ 1301750 w 2152650"/>
                <a:gd name="connsiteY49" fmla="*/ 5151151 h 6237001"/>
                <a:gd name="connsiteX50" fmla="*/ 1073150 w 2152650"/>
                <a:gd name="connsiteY50"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90500 w 2152650"/>
                <a:gd name="connsiteY18" fmla="*/ 1099851 h 6237001"/>
                <a:gd name="connsiteX19" fmla="*/ 850900 w 2152650"/>
                <a:gd name="connsiteY19" fmla="*/ 858551 h 6237001"/>
                <a:gd name="connsiteX20" fmla="*/ 845820 w 2152650"/>
                <a:gd name="connsiteY20" fmla="*/ 711654 h 6237001"/>
                <a:gd name="connsiteX21" fmla="*/ 793750 w 2152650"/>
                <a:gd name="connsiteY21" fmla="*/ 493638 h 6237001"/>
                <a:gd name="connsiteX22" fmla="*/ 819573 w 2152650"/>
                <a:gd name="connsiteY22" fmla="*/ 465274 h 6237001"/>
                <a:gd name="connsiteX23" fmla="*/ 807297 w 2152650"/>
                <a:gd name="connsiteY23" fmla="*/ 277739 h 6237001"/>
                <a:gd name="connsiteX24" fmla="*/ 860637 w 2152650"/>
                <a:gd name="connsiteY24" fmla="*/ 119411 h 6237001"/>
                <a:gd name="connsiteX25" fmla="*/ 1054523 w 2152650"/>
                <a:gd name="connsiteY25" fmla="*/ 31781 h 6237001"/>
                <a:gd name="connsiteX26" fmla="*/ 1212003 w 2152650"/>
                <a:gd name="connsiteY26" fmla="*/ 40672 h 6237001"/>
                <a:gd name="connsiteX27" fmla="*/ 1344084 w 2152650"/>
                <a:gd name="connsiteY27" fmla="*/ 98668 h 6237001"/>
                <a:gd name="connsiteX28" fmla="*/ 1405043 w 2152650"/>
                <a:gd name="connsiteY28" fmla="*/ 331925 h 6237001"/>
                <a:gd name="connsiteX29" fmla="*/ 1409700 w 2152650"/>
                <a:gd name="connsiteY29" fmla="*/ 422094 h 6237001"/>
                <a:gd name="connsiteX30" fmla="*/ 1435100 w 2152650"/>
                <a:gd name="connsiteY30" fmla="*/ 523694 h 6237001"/>
                <a:gd name="connsiteX31" fmla="*/ 1365250 w 2152650"/>
                <a:gd name="connsiteY31" fmla="*/ 871251 h 6237001"/>
                <a:gd name="connsiteX32" fmla="*/ 1993900 w 2152650"/>
                <a:gd name="connsiteY32" fmla="*/ 1182401 h 6237001"/>
                <a:gd name="connsiteX33" fmla="*/ 1968500 w 2152650"/>
                <a:gd name="connsiteY33" fmla="*/ 1645951 h 6237001"/>
                <a:gd name="connsiteX34" fmla="*/ 2152650 w 2152650"/>
                <a:gd name="connsiteY34" fmla="*/ 2433351 h 6237001"/>
                <a:gd name="connsiteX35" fmla="*/ 2006600 w 2152650"/>
                <a:gd name="connsiteY35" fmla="*/ 3176301 h 6237001"/>
                <a:gd name="connsiteX36" fmla="*/ 1911350 w 2152650"/>
                <a:gd name="connsiteY36" fmla="*/ 3176301 h 6237001"/>
                <a:gd name="connsiteX37" fmla="*/ 1822450 w 2152650"/>
                <a:gd name="connsiteY37" fmla="*/ 3284251 h 6237001"/>
                <a:gd name="connsiteX38" fmla="*/ 1841500 w 2152650"/>
                <a:gd name="connsiteY38" fmla="*/ 4503451 h 6237001"/>
                <a:gd name="connsiteX39" fmla="*/ 1720850 w 2152650"/>
                <a:gd name="connsiteY39" fmla="*/ 5500401 h 6237001"/>
                <a:gd name="connsiteX40" fmla="*/ 1778000 w 2152650"/>
                <a:gd name="connsiteY40" fmla="*/ 5595651 h 6237001"/>
                <a:gd name="connsiteX41" fmla="*/ 1733550 w 2152650"/>
                <a:gd name="connsiteY41" fmla="*/ 5830601 h 6237001"/>
                <a:gd name="connsiteX42" fmla="*/ 1892300 w 2152650"/>
                <a:gd name="connsiteY42" fmla="*/ 6167151 h 6237001"/>
                <a:gd name="connsiteX43" fmla="*/ 1765300 w 2152650"/>
                <a:gd name="connsiteY43" fmla="*/ 6237001 h 6237001"/>
                <a:gd name="connsiteX44" fmla="*/ 1466850 w 2152650"/>
                <a:gd name="connsiteY44" fmla="*/ 6154451 h 6237001"/>
                <a:gd name="connsiteX45" fmla="*/ 1479550 w 2152650"/>
                <a:gd name="connsiteY45" fmla="*/ 6084601 h 6237001"/>
                <a:gd name="connsiteX46" fmla="*/ 1289050 w 2152650"/>
                <a:gd name="connsiteY46" fmla="*/ 5970301 h 6237001"/>
                <a:gd name="connsiteX47" fmla="*/ 1346200 w 2152650"/>
                <a:gd name="connsiteY47" fmla="*/ 5849651 h 6237001"/>
                <a:gd name="connsiteX48" fmla="*/ 1231900 w 2152650"/>
                <a:gd name="connsiteY48" fmla="*/ 5532151 h 6237001"/>
                <a:gd name="connsiteX49" fmla="*/ 1301750 w 2152650"/>
                <a:gd name="connsiteY49" fmla="*/ 5151151 h 6237001"/>
                <a:gd name="connsiteX50" fmla="*/ 1073150 w 2152650"/>
                <a:gd name="connsiteY50"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90500 w 2152650"/>
                <a:gd name="connsiteY18" fmla="*/ 1099851 h 6237001"/>
                <a:gd name="connsiteX19" fmla="*/ 850900 w 2152650"/>
                <a:gd name="connsiteY19" fmla="*/ 858551 h 6237001"/>
                <a:gd name="connsiteX20" fmla="*/ 845820 w 2152650"/>
                <a:gd name="connsiteY20" fmla="*/ 711654 h 6237001"/>
                <a:gd name="connsiteX21" fmla="*/ 793750 w 2152650"/>
                <a:gd name="connsiteY21" fmla="*/ 493638 h 6237001"/>
                <a:gd name="connsiteX22" fmla="*/ 819573 w 2152650"/>
                <a:gd name="connsiteY22" fmla="*/ 465274 h 6237001"/>
                <a:gd name="connsiteX23" fmla="*/ 807297 w 2152650"/>
                <a:gd name="connsiteY23" fmla="*/ 277739 h 6237001"/>
                <a:gd name="connsiteX24" fmla="*/ 860637 w 2152650"/>
                <a:gd name="connsiteY24" fmla="*/ 119411 h 6237001"/>
                <a:gd name="connsiteX25" fmla="*/ 1054523 w 2152650"/>
                <a:gd name="connsiteY25" fmla="*/ 31781 h 6237001"/>
                <a:gd name="connsiteX26" fmla="*/ 1212003 w 2152650"/>
                <a:gd name="connsiteY26" fmla="*/ 40672 h 6237001"/>
                <a:gd name="connsiteX27" fmla="*/ 1344084 w 2152650"/>
                <a:gd name="connsiteY27" fmla="*/ 98668 h 6237001"/>
                <a:gd name="connsiteX28" fmla="*/ 1405043 w 2152650"/>
                <a:gd name="connsiteY28" fmla="*/ 331925 h 6237001"/>
                <a:gd name="connsiteX29" fmla="*/ 1409700 w 2152650"/>
                <a:gd name="connsiteY29" fmla="*/ 422094 h 6237001"/>
                <a:gd name="connsiteX30" fmla="*/ 1435100 w 2152650"/>
                <a:gd name="connsiteY30" fmla="*/ 523694 h 6237001"/>
                <a:gd name="connsiteX31" fmla="*/ 1365250 w 2152650"/>
                <a:gd name="connsiteY31" fmla="*/ 871251 h 6237001"/>
                <a:gd name="connsiteX32" fmla="*/ 1993900 w 2152650"/>
                <a:gd name="connsiteY32" fmla="*/ 1182401 h 6237001"/>
                <a:gd name="connsiteX33" fmla="*/ 1968500 w 2152650"/>
                <a:gd name="connsiteY33" fmla="*/ 1645951 h 6237001"/>
                <a:gd name="connsiteX34" fmla="*/ 2152650 w 2152650"/>
                <a:gd name="connsiteY34" fmla="*/ 2433351 h 6237001"/>
                <a:gd name="connsiteX35" fmla="*/ 2006600 w 2152650"/>
                <a:gd name="connsiteY35" fmla="*/ 3176301 h 6237001"/>
                <a:gd name="connsiteX36" fmla="*/ 1911350 w 2152650"/>
                <a:gd name="connsiteY36" fmla="*/ 3176301 h 6237001"/>
                <a:gd name="connsiteX37" fmla="*/ 1822450 w 2152650"/>
                <a:gd name="connsiteY37" fmla="*/ 3284251 h 6237001"/>
                <a:gd name="connsiteX38" fmla="*/ 1841500 w 2152650"/>
                <a:gd name="connsiteY38" fmla="*/ 4503451 h 6237001"/>
                <a:gd name="connsiteX39" fmla="*/ 1720850 w 2152650"/>
                <a:gd name="connsiteY39" fmla="*/ 5500401 h 6237001"/>
                <a:gd name="connsiteX40" fmla="*/ 1778000 w 2152650"/>
                <a:gd name="connsiteY40" fmla="*/ 5595651 h 6237001"/>
                <a:gd name="connsiteX41" fmla="*/ 1733550 w 2152650"/>
                <a:gd name="connsiteY41" fmla="*/ 5830601 h 6237001"/>
                <a:gd name="connsiteX42" fmla="*/ 1892300 w 2152650"/>
                <a:gd name="connsiteY42" fmla="*/ 6167151 h 6237001"/>
                <a:gd name="connsiteX43" fmla="*/ 1765300 w 2152650"/>
                <a:gd name="connsiteY43" fmla="*/ 6237001 h 6237001"/>
                <a:gd name="connsiteX44" fmla="*/ 1466850 w 2152650"/>
                <a:gd name="connsiteY44" fmla="*/ 6154451 h 6237001"/>
                <a:gd name="connsiteX45" fmla="*/ 1479550 w 2152650"/>
                <a:gd name="connsiteY45" fmla="*/ 6084601 h 6237001"/>
                <a:gd name="connsiteX46" fmla="*/ 1289050 w 2152650"/>
                <a:gd name="connsiteY46" fmla="*/ 5970301 h 6237001"/>
                <a:gd name="connsiteX47" fmla="*/ 1346200 w 2152650"/>
                <a:gd name="connsiteY47" fmla="*/ 5849651 h 6237001"/>
                <a:gd name="connsiteX48" fmla="*/ 1231900 w 2152650"/>
                <a:gd name="connsiteY48" fmla="*/ 5532151 h 6237001"/>
                <a:gd name="connsiteX49" fmla="*/ 1301750 w 2152650"/>
                <a:gd name="connsiteY49" fmla="*/ 5151151 h 6237001"/>
                <a:gd name="connsiteX50" fmla="*/ 1073150 w 2152650"/>
                <a:gd name="connsiteY50"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90500 w 2152650"/>
                <a:gd name="connsiteY18" fmla="*/ 1099851 h 6237001"/>
                <a:gd name="connsiteX19" fmla="*/ 871220 w 2152650"/>
                <a:gd name="connsiteY19" fmla="*/ 838231 h 6237001"/>
                <a:gd name="connsiteX20" fmla="*/ 845820 w 2152650"/>
                <a:gd name="connsiteY20" fmla="*/ 711654 h 6237001"/>
                <a:gd name="connsiteX21" fmla="*/ 793750 w 2152650"/>
                <a:gd name="connsiteY21" fmla="*/ 493638 h 6237001"/>
                <a:gd name="connsiteX22" fmla="*/ 819573 w 2152650"/>
                <a:gd name="connsiteY22" fmla="*/ 465274 h 6237001"/>
                <a:gd name="connsiteX23" fmla="*/ 807297 w 2152650"/>
                <a:gd name="connsiteY23" fmla="*/ 277739 h 6237001"/>
                <a:gd name="connsiteX24" fmla="*/ 860637 w 2152650"/>
                <a:gd name="connsiteY24" fmla="*/ 119411 h 6237001"/>
                <a:gd name="connsiteX25" fmla="*/ 1054523 w 2152650"/>
                <a:gd name="connsiteY25" fmla="*/ 31781 h 6237001"/>
                <a:gd name="connsiteX26" fmla="*/ 1212003 w 2152650"/>
                <a:gd name="connsiteY26" fmla="*/ 40672 h 6237001"/>
                <a:gd name="connsiteX27" fmla="*/ 1344084 w 2152650"/>
                <a:gd name="connsiteY27" fmla="*/ 98668 h 6237001"/>
                <a:gd name="connsiteX28" fmla="*/ 1405043 w 2152650"/>
                <a:gd name="connsiteY28" fmla="*/ 331925 h 6237001"/>
                <a:gd name="connsiteX29" fmla="*/ 1409700 w 2152650"/>
                <a:gd name="connsiteY29" fmla="*/ 422094 h 6237001"/>
                <a:gd name="connsiteX30" fmla="*/ 1435100 w 2152650"/>
                <a:gd name="connsiteY30" fmla="*/ 523694 h 6237001"/>
                <a:gd name="connsiteX31" fmla="*/ 1365250 w 2152650"/>
                <a:gd name="connsiteY31" fmla="*/ 871251 h 6237001"/>
                <a:gd name="connsiteX32" fmla="*/ 1993900 w 2152650"/>
                <a:gd name="connsiteY32" fmla="*/ 1182401 h 6237001"/>
                <a:gd name="connsiteX33" fmla="*/ 1968500 w 2152650"/>
                <a:gd name="connsiteY33" fmla="*/ 1645951 h 6237001"/>
                <a:gd name="connsiteX34" fmla="*/ 2152650 w 2152650"/>
                <a:gd name="connsiteY34" fmla="*/ 2433351 h 6237001"/>
                <a:gd name="connsiteX35" fmla="*/ 2006600 w 2152650"/>
                <a:gd name="connsiteY35" fmla="*/ 3176301 h 6237001"/>
                <a:gd name="connsiteX36" fmla="*/ 1911350 w 2152650"/>
                <a:gd name="connsiteY36" fmla="*/ 3176301 h 6237001"/>
                <a:gd name="connsiteX37" fmla="*/ 1822450 w 2152650"/>
                <a:gd name="connsiteY37" fmla="*/ 3284251 h 6237001"/>
                <a:gd name="connsiteX38" fmla="*/ 1841500 w 2152650"/>
                <a:gd name="connsiteY38" fmla="*/ 4503451 h 6237001"/>
                <a:gd name="connsiteX39" fmla="*/ 1720850 w 2152650"/>
                <a:gd name="connsiteY39" fmla="*/ 5500401 h 6237001"/>
                <a:gd name="connsiteX40" fmla="*/ 1778000 w 2152650"/>
                <a:gd name="connsiteY40" fmla="*/ 5595651 h 6237001"/>
                <a:gd name="connsiteX41" fmla="*/ 1733550 w 2152650"/>
                <a:gd name="connsiteY41" fmla="*/ 5830601 h 6237001"/>
                <a:gd name="connsiteX42" fmla="*/ 1892300 w 2152650"/>
                <a:gd name="connsiteY42" fmla="*/ 6167151 h 6237001"/>
                <a:gd name="connsiteX43" fmla="*/ 1765300 w 2152650"/>
                <a:gd name="connsiteY43" fmla="*/ 6237001 h 6237001"/>
                <a:gd name="connsiteX44" fmla="*/ 1466850 w 2152650"/>
                <a:gd name="connsiteY44" fmla="*/ 6154451 h 6237001"/>
                <a:gd name="connsiteX45" fmla="*/ 1479550 w 2152650"/>
                <a:gd name="connsiteY45" fmla="*/ 6084601 h 6237001"/>
                <a:gd name="connsiteX46" fmla="*/ 1289050 w 2152650"/>
                <a:gd name="connsiteY46" fmla="*/ 5970301 h 6237001"/>
                <a:gd name="connsiteX47" fmla="*/ 1346200 w 2152650"/>
                <a:gd name="connsiteY47" fmla="*/ 5849651 h 6237001"/>
                <a:gd name="connsiteX48" fmla="*/ 1231900 w 2152650"/>
                <a:gd name="connsiteY48" fmla="*/ 5532151 h 6237001"/>
                <a:gd name="connsiteX49" fmla="*/ 1301750 w 2152650"/>
                <a:gd name="connsiteY49" fmla="*/ 5151151 h 6237001"/>
                <a:gd name="connsiteX50" fmla="*/ 1073150 w 2152650"/>
                <a:gd name="connsiteY50"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90500 w 2152650"/>
                <a:gd name="connsiteY18" fmla="*/ 1099851 h 6237001"/>
                <a:gd name="connsiteX19" fmla="*/ 871220 w 2152650"/>
                <a:gd name="connsiteY19" fmla="*/ 838231 h 6237001"/>
                <a:gd name="connsiteX20" fmla="*/ 845820 w 2152650"/>
                <a:gd name="connsiteY20" fmla="*/ 711654 h 6237001"/>
                <a:gd name="connsiteX21" fmla="*/ 793750 w 2152650"/>
                <a:gd name="connsiteY21" fmla="*/ 493638 h 6237001"/>
                <a:gd name="connsiteX22" fmla="*/ 819573 w 2152650"/>
                <a:gd name="connsiteY22" fmla="*/ 465274 h 6237001"/>
                <a:gd name="connsiteX23" fmla="*/ 807297 w 2152650"/>
                <a:gd name="connsiteY23" fmla="*/ 277739 h 6237001"/>
                <a:gd name="connsiteX24" fmla="*/ 860637 w 2152650"/>
                <a:gd name="connsiteY24" fmla="*/ 119411 h 6237001"/>
                <a:gd name="connsiteX25" fmla="*/ 1054523 w 2152650"/>
                <a:gd name="connsiteY25" fmla="*/ 31781 h 6237001"/>
                <a:gd name="connsiteX26" fmla="*/ 1212003 w 2152650"/>
                <a:gd name="connsiteY26" fmla="*/ 40672 h 6237001"/>
                <a:gd name="connsiteX27" fmla="*/ 1344084 w 2152650"/>
                <a:gd name="connsiteY27" fmla="*/ 98668 h 6237001"/>
                <a:gd name="connsiteX28" fmla="*/ 1405043 w 2152650"/>
                <a:gd name="connsiteY28" fmla="*/ 331925 h 6237001"/>
                <a:gd name="connsiteX29" fmla="*/ 1409700 w 2152650"/>
                <a:gd name="connsiteY29" fmla="*/ 422094 h 6237001"/>
                <a:gd name="connsiteX30" fmla="*/ 1435100 w 2152650"/>
                <a:gd name="connsiteY30" fmla="*/ 523694 h 6237001"/>
                <a:gd name="connsiteX31" fmla="*/ 1365250 w 2152650"/>
                <a:gd name="connsiteY31" fmla="*/ 871251 h 6237001"/>
                <a:gd name="connsiteX32" fmla="*/ 1993900 w 2152650"/>
                <a:gd name="connsiteY32" fmla="*/ 1182401 h 6237001"/>
                <a:gd name="connsiteX33" fmla="*/ 1968500 w 2152650"/>
                <a:gd name="connsiteY33" fmla="*/ 1645951 h 6237001"/>
                <a:gd name="connsiteX34" fmla="*/ 2152650 w 2152650"/>
                <a:gd name="connsiteY34" fmla="*/ 2433351 h 6237001"/>
                <a:gd name="connsiteX35" fmla="*/ 2006600 w 2152650"/>
                <a:gd name="connsiteY35" fmla="*/ 3176301 h 6237001"/>
                <a:gd name="connsiteX36" fmla="*/ 1911350 w 2152650"/>
                <a:gd name="connsiteY36" fmla="*/ 3176301 h 6237001"/>
                <a:gd name="connsiteX37" fmla="*/ 1822450 w 2152650"/>
                <a:gd name="connsiteY37" fmla="*/ 3284251 h 6237001"/>
                <a:gd name="connsiteX38" fmla="*/ 1841500 w 2152650"/>
                <a:gd name="connsiteY38" fmla="*/ 4503451 h 6237001"/>
                <a:gd name="connsiteX39" fmla="*/ 1720850 w 2152650"/>
                <a:gd name="connsiteY39" fmla="*/ 5500401 h 6237001"/>
                <a:gd name="connsiteX40" fmla="*/ 1778000 w 2152650"/>
                <a:gd name="connsiteY40" fmla="*/ 5595651 h 6237001"/>
                <a:gd name="connsiteX41" fmla="*/ 1733550 w 2152650"/>
                <a:gd name="connsiteY41" fmla="*/ 5830601 h 6237001"/>
                <a:gd name="connsiteX42" fmla="*/ 1892300 w 2152650"/>
                <a:gd name="connsiteY42" fmla="*/ 6167151 h 6237001"/>
                <a:gd name="connsiteX43" fmla="*/ 1765300 w 2152650"/>
                <a:gd name="connsiteY43" fmla="*/ 6237001 h 6237001"/>
                <a:gd name="connsiteX44" fmla="*/ 1466850 w 2152650"/>
                <a:gd name="connsiteY44" fmla="*/ 6154451 h 6237001"/>
                <a:gd name="connsiteX45" fmla="*/ 1479550 w 2152650"/>
                <a:gd name="connsiteY45" fmla="*/ 6084601 h 6237001"/>
                <a:gd name="connsiteX46" fmla="*/ 1289050 w 2152650"/>
                <a:gd name="connsiteY46" fmla="*/ 5970301 h 6237001"/>
                <a:gd name="connsiteX47" fmla="*/ 1346200 w 2152650"/>
                <a:gd name="connsiteY47" fmla="*/ 5849651 h 6237001"/>
                <a:gd name="connsiteX48" fmla="*/ 1231900 w 2152650"/>
                <a:gd name="connsiteY48" fmla="*/ 5532151 h 6237001"/>
                <a:gd name="connsiteX49" fmla="*/ 1301750 w 2152650"/>
                <a:gd name="connsiteY49" fmla="*/ 5151151 h 6237001"/>
                <a:gd name="connsiteX50" fmla="*/ 1073150 w 2152650"/>
                <a:gd name="connsiteY50"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324274 w 2152650"/>
                <a:gd name="connsiteY18" fmla="*/ 1072758 h 6237001"/>
                <a:gd name="connsiteX19" fmla="*/ 871220 w 2152650"/>
                <a:gd name="connsiteY19" fmla="*/ 838231 h 6237001"/>
                <a:gd name="connsiteX20" fmla="*/ 845820 w 2152650"/>
                <a:gd name="connsiteY20" fmla="*/ 711654 h 6237001"/>
                <a:gd name="connsiteX21" fmla="*/ 793750 w 2152650"/>
                <a:gd name="connsiteY21" fmla="*/ 493638 h 6237001"/>
                <a:gd name="connsiteX22" fmla="*/ 819573 w 2152650"/>
                <a:gd name="connsiteY22" fmla="*/ 465274 h 6237001"/>
                <a:gd name="connsiteX23" fmla="*/ 807297 w 2152650"/>
                <a:gd name="connsiteY23" fmla="*/ 277739 h 6237001"/>
                <a:gd name="connsiteX24" fmla="*/ 860637 w 2152650"/>
                <a:gd name="connsiteY24" fmla="*/ 119411 h 6237001"/>
                <a:gd name="connsiteX25" fmla="*/ 1054523 w 2152650"/>
                <a:gd name="connsiteY25" fmla="*/ 31781 h 6237001"/>
                <a:gd name="connsiteX26" fmla="*/ 1212003 w 2152650"/>
                <a:gd name="connsiteY26" fmla="*/ 40672 h 6237001"/>
                <a:gd name="connsiteX27" fmla="*/ 1344084 w 2152650"/>
                <a:gd name="connsiteY27" fmla="*/ 98668 h 6237001"/>
                <a:gd name="connsiteX28" fmla="*/ 1405043 w 2152650"/>
                <a:gd name="connsiteY28" fmla="*/ 331925 h 6237001"/>
                <a:gd name="connsiteX29" fmla="*/ 1409700 w 2152650"/>
                <a:gd name="connsiteY29" fmla="*/ 422094 h 6237001"/>
                <a:gd name="connsiteX30" fmla="*/ 1435100 w 2152650"/>
                <a:gd name="connsiteY30" fmla="*/ 523694 h 6237001"/>
                <a:gd name="connsiteX31" fmla="*/ 1365250 w 2152650"/>
                <a:gd name="connsiteY31" fmla="*/ 871251 h 6237001"/>
                <a:gd name="connsiteX32" fmla="*/ 1993900 w 2152650"/>
                <a:gd name="connsiteY32" fmla="*/ 1182401 h 6237001"/>
                <a:gd name="connsiteX33" fmla="*/ 1968500 w 2152650"/>
                <a:gd name="connsiteY33" fmla="*/ 1645951 h 6237001"/>
                <a:gd name="connsiteX34" fmla="*/ 2152650 w 2152650"/>
                <a:gd name="connsiteY34" fmla="*/ 2433351 h 6237001"/>
                <a:gd name="connsiteX35" fmla="*/ 2006600 w 2152650"/>
                <a:gd name="connsiteY35" fmla="*/ 3176301 h 6237001"/>
                <a:gd name="connsiteX36" fmla="*/ 1911350 w 2152650"/>
                <a:gd name="connsiteY36" fmla="*/ 3176301 h 6237001"/>
                <a:gd name="connsiteX37" fmla="*/ 1822450 w 2152650"/>
                <a:gd name="connsiteY37" fmla="*/ 3284251 h 6237001"/>
                <a:gd name="connsiteX38" fmla="*/ 1841500 w 2152650"/>
                <a:gd name="connsiteY38" fmla="*/ 4503451 h 6237001"/>
                <a:gd name="connsiteX39" fmla="*/ 1720850 w 2152650"/>
                <a:gd name="connsiteY39" fmla="*/ 5500401 h 6237001"/>
                <a:gd name="connsiteX40" fmla="*/ 1778000 w 2152650"/>
                <a:gd name="connsiteY40" fmla="*/ 5595651 h 6237001"/>
                <a:gd name="connsiteX41" fmla="*/ 1733550 w 2152650"/>
                <a:gd name="connsiteY41" fmla="*/ 5830601 h 6237001"/>
                <a:gd name="connsiteX42" fmla="*/ 1892300 w 2152650"/>
                <a:gd name="connsiteY42" fmla="*/ 6167151 h 6237001"/>
                <a:gd name="connsiteX43" fmla="*/ 1765300 w 2152650"/>
                <a:gd name="connsiteY43" fmla="*/ 6237001 h 6237001"/>
                <a:gd name="connsiteX44" fmla="*/ 1466850 w 2152650"/>
                <a:gd name="connsiteY44" fmla="*/ 6154451 h 6237001"/>
                <a:gd name="connsiteX45" fmla="*/ 1479550 w 2152650"/>
                <a:gd name="connsiteY45" fmla="*/ 6084601 h 6237001"/>
                <a:gd name="connsiteX46" fmla="*/ 1289050 w 2152650"/>
                <a:gd name="connsiteY46" fmla="*/ 5970301 h 6237001"/>
                <a:gd name="connsiteX47" fmla="*/ 1346200 w 2152650"/>
                <a:gd name="connsiteY47" fmla="*/ 5849651 h 6237001"/>
                <a:gd name="connsiteX48" fmla="*/ 1231900 w 2152650"/>
                <a:gd name="connsiteY48" fmla="*/ 5532151 h 6237001"/>
                <a:gd name="connsiteX49" fmla="*/ 1301750 w 2152650"/>
                <a:gd name="connsiteY49" fmla="*/ 5151151 h 6237001"/>
                <a:gd name="connsiteX50" fmla="*/ 1073150 w 2152650"/>
                <a:gd name="connsiteY50"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26577 w 2152650"/>
                <a:gd name="connsiteY18" fmla="*/ 1613779 h 6237001"/>
                <a:gd name="connsiteX19" fmla="*/ 324274 w 2152650"/>
                <a:gd name="connsiteY19" fmla="*/ 1072758 h 6237001"/>
                <a:gd name="connsiteX20" fmla="*/ 871220 w 2152650"/>
                <a:gd name="connsiteY20" fmla="*/ 838231 h 6237001"/>
                <a:gd name="connsiteX21" fmla="*/ 845820 w 2152650"/>
                <a:gd name="connsiteY21" fmla="*/ 711654 h 6237001"/>
                <a:gd name="connsiteX22" fmla="*/ 793750 w 2152650"/>
                <a:gd name="connsiteY22" fmla="*/ 493638 h 6237001"/>
                <a:gd name="connsiteX23" fmla="*/ 819573 w 2152650"/>
                <a:gd name="connsiteY23" fmla="*/ 465274 h 6237001"/>
                <a:gd name="connsiteX24" fmla="*/ 807297 w 2152650"/>
                <a:gd name="connsiteY24" fmla="*/ 277739 h 6237001"/>
                <a:gd name="connsiteX25" fmla="*/ 860637 w 2152650"/>
                <a:gd name="connsiteY25" fmla="*/ 119411 h 6237001"/>
                <a:gd name="connsiteX26" fmla="*/ 1054523 w 2152650"/>
                <a:gd name="connsiteY26" fmla="*/ 31781 h 6237001"/>
                <a:gd name="connsiteX27" fmla="*/ 1212003 w 2152650"/>
                <a:gd name="connsiteY27" fmla="*/ 40672 h 6237001"/>
                <a:gd name="connsiteX28" fmla="*/ 1344084 w 2152650"/>
                <a:gd name="connsiteY28" fmla="*/ 98668 h 6237001"/>
                <a:gd name="connsiteX29" fmla="*/ 1405043 w 2152650"/>
                <a:gd name="connsiteY29" fmla="*/ 331925 h 6237001"/>
                <a:gd name="connsiteX30" fmla="*/ 1409700 w 2152650"/>
                <a:gd name="connsiteY30" fmla="*/ 422094 h 6237001"/>
                <a:gd name="connsiteX31" fmla="*/ 1435100 w 2152650"/>
                <a:gd name="connsiteY31" fmla="*/ 523694 h 6237001"/>
                <a:gd name="connsiteX32" fmla="*/ 1365250 w 2152650"/>
                <a:gd name="connsiteY32" fmla="*/ 871251 h 6237001"/>
                <a:gd name="connsiteX33" fmla="*/ 1993900 w 2152650"/>
                <a:gd name="connsiteY33" fmla="*/ 1182401 h 6237001"/>
                <a:gd name="connsiteX34" fmla="*/ 1968500 w 2152650"/>
                <a:gd name="connsiteY34" fmla="*/ 1645951 h 6237001"/>
                <a:gd name="connsiteX35" fmla="*/ 2152650 w 2152650"/>
                <a:gd name="connsiteY35" fmla="*/ 2433351 h 6237001"/>
                <a:gd name="connsiteX36" fmla="*/ 2006600 w 2152650"/>
                <a:gd name="connsiteY36" fmla="*/ 3176301 h 6237001"/>
                <a:gd name="connsiteX37" fmla="*/ 1911350 w 2152650"/>
                <a:gd name="connsiteY37" fmla="*/ 3176301 h 6237001"/>
                <a:gd name="connsiteX38" fmla="*/ 1822450 w 2152650"/>
                <a:gd name="connsiteY38" fmla="*/ 3284251 h 6237001"/>
                <a:gd name="connsiteX39" fmla="*/ 1841500 w 2152650"/>
                <a:gd name="connsiteY39" fmla="*/ 4503451 h 6237001"/>
                <a:gd name="connsiteX40" fmla="*/ 1720850 w 2152650"/>
                <a:gd name="connsiteY40" fmla="*/ 5500401 h 6237001"/>
                <a:gd name="connsiteX41" fmla="*/ 1778000 w 2152650"/>
                <a:gd name="connsiteY41" fmla="*/ 5595651 h 6237001"/>
                <a:gd name="connsiteX42" fmla="*/ 1733550 w 2152650"/>
                <a:gd name="connsiteY42" fmla="*/ 5830601 h 6237001"/>
                <a:gd name="connsiteX43" fmla="*/ 1892300 w 2152650"/>
                <a:gd name="connsiteY43" fmla="*/ 6167151 h 6237001"/>
                <a:gd name="connsiteX44" fmla="*/ 1765300 w 2152650"/>
                <a:gd name="connsiteY44" fmla="*/ 6237001 h 6237001"/>
                <a:gd name="connsiteX45" fmla="*/ 1466850 w 2152650"/>
                <a:gd name="connsiteY45" fmla="*/ 6154451 h 6237001"/>
                <a:gd name="connsiteX46" fmla="*/ 1479550 w 2152650"/>
                <a:gd name="connsiteY46" fmla="*/ 6084601 h 6237001"/>
                <a:gd name="connsiteX47" fmla="*/ 1289050 w 2152650"/>
                <a:gd name="connsiteY47" fmla="*/ 5970301 h 6237001"/>
                <a:gd name="connsiteX48" fmla="*/ 1346200 w 2152650"/>
                <a:gd name="connsiteY48" fmla="*/ 5849651 h 6237001"/>
                <a:gd name="connsiteX49" fmla="*/ 1231900 w 2152650"/>
                <a:gd name="connsiteY49" fmla="*/ 5532151 h 6237001"/>
                <a:gd name="connsiteX50" fmla="*/ 1301750 w 2152650"/>
                <a:gd name="connsiteY50" fmla="*/ 5151151 h 6237001"/>
                <a:gd name="connsiteX51" fmla="*/ 1073150 w 2152650"/>
                <a:gd name="connsiteY51"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26577 w 2152650"/>
                <a:gd name="connsiteY18" fmla="*/ 1613779 h 6237001"/>
                <a:gd name="connsiteX19" fmla="*/ 324274 w 2152650"/>
                <a:gd name="connsiteY19" fmla="*/ 1072758 h 6237001"/>
                <a:gd name="connsiteX20" fmla="*/ 871220 w 2152650"/>
                <a:gd name="connsiteY20" fmla="*/ 838231 h 6237001"/>
                <a:gd name="connsiteX21" fmla="*/ 845820 w 2152650"/>
                <a:gd name="connsiteY21" fmla="*/ 711654 h 6237001"/>
                <a:gd name="connsiteX22" fmla="*/ 793750 w 2152650"/>
                <a:gd name="connsiteY22" fmla="*/ 493638 h 6237001"/>
                <a:gd name="connsiteX23" fmla="*/ 819573 w 2152650"/>
                <a:gd name="connsiteY23" fmla="*/ 465274 h 6237001"/>
                <a:gd name="connsiteX24" fmla="*/ 807297 w 2152650"/>
                <a:gd name="connsiteY24" fmla="*/ 277739 h 6237001"/>
                <a:gd name="connsiteX25" fmla="*/ 860637 w 2152650"/>
                <a:gd name="connsiteY25" fmla="*/ 119411 h 6237001"/>
                <a:gd name="connsiteX26" fmla="*/ 1054523 w 2152650"/>
                <a:gd name="connsiteY26" fmla="*/ 31781 h 6237001"/>
                <a:gd name="connsiteX27" fmla="*/ 1212003 w 2152650"/>
                <a:gd name="connsiteY27" fmla="*/ 40672 h 6237001"/>
                <a:gd name="connsiteX28" fmla="*/ 1344084 w 2152650"/>
                <a:gd name="connsiteY28" fmla="*/ 98668 h 6237001"/>
                <a:gd name="connsiteX29" fmla="*/ 1405043 w 2152650"/>
                <a:gd name="connsiteY29" fmla="*/ 331925 h 6237001"/>
                <a:gd name="connsiteX30" fmla="*/ 1409700 w 2152650"/>
                <a:gd name="connsiteY30" fmla="*/ 422094 h 6237001"/>
                <a:gd name="connsiteX31" fmla="*/ 1435100 w 2152650"/>
                <a:gd name="connsiteY31" fmla="*/ 523694 h 6237001"/>
                <a:gd name="connsiteX32" fmla="*/ 1365250 w 2152650"/>
                <a:gd name="connsiteY32" fmla="*/ 871251 h 6237001"/>
                <a:gd name="connsiteX33" fmla="*/ 1993900 w 2152650"/>
                <a:gd name="connsiteY33" fmla="*/ 1182401 h 6237001"/>
                <a:gd name="connsiteX34" fmla="*/ 1968500 w 2152650"/>
                <a:gd name="connsiteY34" fmla="*/ 1645951 h 6237001"/>
                <a:gd name="connsiteX35" fmla="*/ 2152650 w 2152650"/>
                <a:gd name="connsiteY35" fmla="*/ 2433351 h 6237001"/>
                <a:gd name="connsiteX36" fmla="*/ 2006600 w 2152650"/>
                <a:gd name="connsiteY36" fmla="*/ 3176301 h 6237001"/>
                <a:gd name="connsiteX37" fmla="*/ 1911350 w 2152650"/>
                <a:gd name="connsiteY37" fmla="*/ 3176301 h 6237001"/>
                <a:gd name="connsiteX38" fmla="*/ 1822450 w 2152650"/>
                <a:gd name="connsiteY38" fmla="*/ 3284251 h 6237001"/>
                <a:gd name="connsiteX39" fmla="*/ 1841500 w 2152650"/>
                <a:gd name="connsiteY39" fmla="*/ 4503451 h 6237001"/>
                <a:gd name="connsiteX40" fmla="*/ 1720850 w 2152650"/>
                <a:gd name="connsiteY40" fmla="*/ 5500401 h 6237001"/>
                <a:gd name="connsiteX41" fmla="*/ 1778000 w 2152650"/>
                <a:gd name="connsiteY41" fmla="*/ 5595651 h 6237001"/>
                <a:gd name="connsiteX42" fmla="*/ 1733550 w 2152650"/>
                <a:gd name="connsiteY42" fmla="*/ 5830601 h 6237001"/>
                <a:gd name="connsiteX43" fmla="*/ 1892300 w 2152650"/>
                <a:gd name="connsiteY43" fmla="*/ 6167151 h 6237001"/>
                <a:gd name="connsiteX44" fmla="*/ 1765300 w 2152650"/>
                <a:gd name="connsiteY44" fmla="*/ 6237001 h 6237001"/>
                <a:gd name="connsiteX45" fmla="*/ 1466850 w 2152650"/>
                <a:gd name="connsiteY45" fmla="*/ 6154451 h 6237001"/>
                <a:gd name="connsiteX46" fmla="*/ 1479550 w 2152650"/>
                <a:gd name="connsiteY46" fmla="*/ 6084601 h 6237001"/>
                <a:gd name="connsiteX47" fmla="*/ 1289050 w 2152650"/>
                <a:gd name="connsiteY47" fmla="*/ 5970301 h 6237001"/>
                <a:gd name="connsiteX48" fmla="*/ 1346200 w 2152650"/>
                <a:gd name="connsiteY48" fmla="*/ 5849651 h 6237001"/>
                <a:gd name="connsiteX49" fmla="*/ 1231900 w 2152650"/>
                <a:gd name="connsiteY49" fmla="*/ 5532151 h 6237001"/>
                <a:gd name="connsiteX50" fmla="*/ 1301750 w 2152650"/>
                <a:gd name="connsiteY50" fmla="*/ 5151151 h 6237001"/>
                <a:gd name="connsiteX51" fmla="*/ 1073150 w 2152650"/>
                <a:gd name="connsiteY51"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26577 w 2152650"/>
                <a:gd name="connsiteY18" fmla="*/ 1613779 h 6237001"/>
                <a:gd name="connsiteX19" fmla="*/ 324274 w 2152650"/>
                <a:gd name="connsiteY19" fmla="*/ 1072758 h 6237001"/>
                <a:gd name="connsiteX20" fmla="*/ 871220 w 2152650"/>
                <a:gd name="connsiteY20" fmla="*/ 838231 h 6237001"/>
                <a:gd name="connsiteX21" fmla="*/ 845820 w 2152650"/>
                <a:gd name="connsiteY21" fmla="*/ 711654 h 6237001"/>
                <a:gd name="connsiteX22" fmla="*/ 793750 w 2152650"/>
                <a:gd name="connsiteY22" fmla="*/ 493638 h 6237001"/>
                <a:gd name="connsiteX23" fmla="*/ 819573 w 2152650"/>
                <a:gd name="connsiteY23" fmla="*/ 465274 h 6237001"/>
                <a:gd name="connsiteX24" fmla="*/ 807297 w 2152650"/>
                <a:gd name="connsiteY24" fmla="*/ 277739 h 6237001"/>
                <a:gd name="connsiteX25" fmla="*/ 860637 w 2152650"/>
                <a:gd name="connsiteY25" fmla="*/ 119411 h 6237001"/>
                <a:gd name="connsiteX26" fmla="*/ 1054523 w 2152650"/>
                <a:gd name="connsiteY26" fmla="*/ 31781 h 6237001"/>
                <a:gd name="connsiteX27" fmla="*/ 1212003 w 2152650"/>
                <a:gd name="connsiteY27" fmla="*/ 40672 h 6237001"/>
                <a:gd name="connsiteX28" fmla="*/ 1344084 w 2152650"/>
                <a:gd name="connsiteY28" fmla="*/ 98668 h 6237001"/>
                <a:gd name="connsiteX29" fmla="*/ 1405043 w 2152650"/>
                <a:gd name="connsiteY29" fmla="*/ 331925 h 6237001"/>
                <a:gd name="connsiteX30" fmla="*/ 1409700 w 2152650"/>
                <a:gd name="connsiteY30" fmla="*/ 422094 h 6237001"/>
                <a:gd name="connsiteX31" fmla="*/ 1435100 w 2152650"/>
                <a:gd name="connsiteY31" fmla="*/ 523694 h 6237001"/>
                <a:gd name="connsiteX32" fmla="*/ 1365250 w 2152650"/>
                <a:gd name="connsiteY32" fmla="*/ 871251 h 6237001"/>
                <a:gd name="connsiteX33" fmla="*/ 1993900 w 2152650"/>
                <a:gd name="connsiteY33" fmla="*/ 1182401 h 6237001"/>
                <a:gd name="connsiteX34" fmla="*/ 1968500 w 2152650"/>
                <a:gd name="connsiteY34" fmla="*/ 1645951 h 6237001"/>
                <a:gd name="connsiteX35" fmla="*/ 2152650 w 2152650"/>
                <a:gd name="connsiteY35" fmla="*/ 2433351 h 6237001"/>
                <a:gd name="connsiteX36" fmla="*/ 2006600 w 2152650"/>
                <a:gd name="connsiteY36" fmla="*/ 3176301 h 6237001"/>
                <a:gd name="connsiteX37" fmla="*/ 1911350 w 2152650"/>
                <a:gd name="connsiteY37" fmla="*/ 3176301 h 6237001"/>
                <a:gd name="connsiteX38" fmla="*/ 1822450 w 2152650"/>
                <a:gd name="connsiteY38" fmla="*/ 3284251 h 6237001"/>
                <a:gd name="connsiteX39" fmla="*/ 1841500 w 2152650"/>
                <a:gd name="connsiteY39" fmla="*/ 4503451 h 6237001"/>
                <a:gd name="connsiteX40" fmla="*/ 1720850 w 2152650"/>
                <a:gd name="connsiteY40" fmla="*/ 5500401 h 6237001"/>
                <a:gd name="connsiteX41" fmla="*/ 1778000 w 2152650"/>
                <a:gd name="connsiteY41" fmla="*/ 5595651 h 6237001"/>
                <a:gd name="connsiteX42" fmla="*/ 1733550 w 2152650"/>
                <a:gd name="connsiteY42" fmla="*/ 5830601 h 6237001"/>
                <a:gd name="connsiteX43" fmla="*/ 1892300 w 2152650"/>
                <a:gd name="connsiteY43" fmla="*/ 6167151 h 6237001"/>
                <a:gd name="connsiteX44" fmla="*/ 1765300 w 2152650"/>
                <a:gd name="connsiteY44" fmla="*/ 6237001 h 6237001"/>
                <a:gd name="connsiteX45" fmla="*/ 1466850 w 2152650"/>
                <a:gd name="connsiteY45" fmla="*/ 6154451 h 6237001"/>
                <a:gd name="connsiteX46" fmla="*/ 1479550 w 2152650"/>
                <a:gd name="connsiteY46" fmla="*/ 6084601 h 6237001"/>
                <a:gd name="connsiteX47" fmla="*/ 1289050 w 2152650"/>
                <a:gd name="connsiteY47" fmla="*/ 5970301 h 6237001"/>
                <a:gd name="connsiteX48" fmla="*/ 1346200 w 2152650"/>
                <a:gd name="connsiteY48" fmla="*/ 5849651 h 6237001"/>
                <a:gd name="connsiteX49" fmla="*/ 1231900 w 2152650"/>
                <a:gd name="connsiteY49" fmla="*/ 5532151 h 6237001"/>
                <a:gd name="connsiteX50" fmla="*/ 1301750 w 2152650"/>
                <a:gd name="connsiteY50" fmla="*/ 5151151 h 6237001"/>
                <a:gd name="connsiteX51" fmla="*/ 1073150 w 2152650"/>
                <a:gd name="connsiteY51"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26577 w 2152650"/>
                <a:gd name="connsiteY18" fmla="*/ 1613779 h 6237001"/>
                <a:gd name="connsiteX19" fmla="*/ 324274 w 2152650"/>
                <a:gd name="connsiteY19" fmla="*/ 1072758 h 6237001"/>
                <a:gd name="connsiteX20" fmla="*/ 871220 w 2152650"/>
                <a:gd name="connsiteY20" fmla="*/ 838231 h 6237001"/>
                <a:gd name="connsiteX21" fmla="*/ 845820 w 2152650"/>
                <a:gd name="connsiteY21" fmla="*/ 711654 h 6237001"/>
                <a:gd name="connsiteX22" fmla="*/ 793750 w 2152650"/>
                <a:gd name="connsiteY22" fmla="*/ 493638 h 6237001"/>
                <a:gd name="connsiteX23" fmla="*/ 819573 w 2152650"/>
                <a:gd name="connsiteY23" fmla="*/ 465274 h 6237001"/>
                <a:gd name="connsiteX24" fmla="*/ 807297 w 2152650"/>
                <a:gd name="connsiteY24" fmla="*/ 277739 h 6237001"/>
                <a:gd name="connsiteX25" fmla="*/ 860637 w 2152650"/>
                <a:gd name="connsiteY25" fmla="*/ 119411 h 6237001"/>
                <a:gd name="connsiteX26" fmla="*/ 1054523 w 2152650"/>
                <a:gd name="connsiteY26" fmla="*/ 31781 h 6237001"/>
                <a:gd name="connsiteX27" fmla="*/ 1212003 w 2152650"/>
                <a:gd name="connsiteY27" fmla="*/ 40672 h 6237001"/>
                <a:gd name="connsiteX28" fmla="*/ 1344084 w 2152650"/>
                <a:gd name="connsiteY28" fmla="*/ 98668 h 6237001"/>
                <a:gd name="connsiteX29" fmla="*/ 1405043 w 2152650"/>
                <a:gd name="connsiteY29" fmla="*/ 331925 h 6237001"/>
                <a:gd name="connsiteX30" fmla="*/ 1409700 w 2152650"/>
                <a:gd name="connsiteY30" fmla="*/ 422094 h 6237001"/>
                <a:gd name="connsiteX31" fmla="*/ 1457114 w 2152650"/>
                <a:gd name="connsiteY31" fmla="*/ 483054 h 6237001"/>
                <a:gd name="connsiteX32" fmla="*/ 1365250 w 2152650"/>
                <a:gd name="connsiteY32" fmla="*/ 871251 h 6237001"/>
                <a:gd name="connsiteX33" fmla="*/ 1993900 w 2152650"/>
                <a:gd name="connsiteY33" fmla="*/ 1182401 h 6237001"/>
                <a:gd name="connsiteX34" fmla="*/ 1968500 w 2152650"/>
                <a:gd name="connsiteY34" fmla="*/ 1645951 h 6237001"/>
                <a:gd name="connsiteX35" fmla="*/ 2152650 w 2152650"/>
                <a:gd name="connsiteY35" fmla="*/ 2433351 h 6237001"/>
                <a:gd name="connsiteX36" fmla="*/ 2006600 w 2152650"/>
                <a:gd name="connsiteY36" fmla="*/ 3176301 h 6237001"/>
                <a:gd name="connsiteX37" fmla="*/ 1911350 w 2152650"/>
                <a:gd name="connsiteY37" fmla="*/ 3176301 h 6237001"/>
                <a:gd name="connsiteX38" fmla="*/ 1822450 w 2152650"/>
                <a:gd name="connsiteY38" fmla="*/ 3284251 h 6237001"/>
                <a:gd name="connsiteX39" fmla="*/ 1841500 w 2152650"/>
                <a:gd name="connsiteY39" fmla="*/ 4503451 h 6237001"/>
                <a:gd name="connsiteX40" fmla="*/ 1720850 w 2152650"/>
                <a:gd name="connsiteY40" fmla="*/ 5500401 h 6237001"/>
                <a:gd name="connsiteX41" fmla="*/ 1778000 w 2152650"/>
                <a:gd name="connsiteY41" fmla="*/ 5595651 h 6237001"/>
                <a:gd name="connsiteX42" fmla="*/ 1733550 w 2152650"/>
                <a:gd name="connsiteY42" fmla="*/ 5830601 h 6237001"/>
                <a:gd name="connsiteX43" fmla="*/ 1892300 w 2152650"/>
                <a:gd name="connsiteY43" fmla="*/ 6167151 h 6237001"/>
                <a:gd name="connsiteX44" fmla="*/ 1765300 w 2152650"/>
                <a:gd name="connsiteY44" fmla="*/ 6237001 h 6237001"/>
                <a:gd name="connsiteX45" fmla="*/ 1466850 w 2152650"/>
                <a:gd name="connsiteY45" fmla="*/ 6154451 h 6237001"/>
                <a:gd name="connsiteX46" fmla="*/ 1479550 w 2152650"/>
                <a:gd name="connsiteY46" fmla="*/ 6084601 h 6237001"/>
                <a:gd name="connsiteX47" fmla="*/ 1289050 w 2152650"/>
                <a:gd name="connsiteY47" fmla="*/ 5970301 h 6237001"/>
                <a:gd name="connsiteX48" fmla="*/ 1346200 w 2152650"/>
                <a:gd name="connsiteY48" fmla="*/ 5849651 h 6237001"/>
                <a:gd name="connsiteX49" fmla="*/ 1231900 w 2152650"/>
                <a:gd name="connsiteY49" fmla="*/ 5532151 h 6237001"/>
                <a:gd name="connsiteX50" fmla="*/ 1301750 w 2152650"/>
                <a:gd name="connsiteY50" fmla="*/ 5151151 h 6237001"/>
                <a:gd name="connsiteX51" fmla="*/ 1073150 w 2152650"/>
                <a:gd name="connsiteY51"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26577 w 2152650"/>
                <a:gd name="connsiteY18" fmla="*/ 1613779 h 6237001"/>
                <a:gd name="connsiteX19" fmla="*/ 324274 w 2152650"/>
                <a:gd name="connsiteY19" fmla="*/ 1072758 h 6237001"/>
                <a:gd name="connsiteX20" fmla="*/ 871220 w 2152650"/>
                <a:gd name="connsiteY20" fmla="*/ 838231 h 6237001"/>
                <a:gd name="connsiteX21" fmla="*/ 845820 w 2152650"/>
                <a:gd name="connsiteY21" fmla="*/ 711654 h 6237001"/>
                <a:gd name="connsiteX22" fmla="*/ 793750 w 2152650"/>
                <a:gd name="connsiteY22" fmla="*/ 493638 h 6237001"/>
                <a:gd name="connsiteX23" fmla="*/ 819573 w 2152650"/>
                <a:gd name="connsiteY23" fmla="*/ 465274 h 6237001"/>
                <a:gd name="connsiteX24" fmla="*/ 807297 w 2152650"/>
                <a:gd name="connsiteY24" fmla="*/ 277739 h 6237001"/>
                <a:gd name="connsiteX25" fmla="*/ 860637 w 2152650"/>
                <a:gd name="connsiteY25" fmla="*/ 119411 h 6237001"/>
                <a:gd name="connsiteX26" fmla="*/ 1054523 w 2152650"/>
                <a:gd name="connsiteY26" fmla="*/ 31781 h 6237001"/>
                <a:gd name="connsiteX27" fmla="*/ 1212003 w 2152650"/>
                <a:gd name="connsiteY27" fmla="*/ 40672 h 6237001"/>
                <a:gd name="connsiteX28" fmla="*/ 1344084 w 2152650"/>
                <a:gd name="connsiteY28" fmla="*/ 98668 h 6237001"/>
                <a:gd name="connsiteX29" fmla="*/ 1405043 w 2152650"/>
                <a:gd name="connsiteY29" fmla="*/ 331925 h 6237001"/>
                <a:gd name="connsiteX30" fmla="*/ 1409700 w 2152650"/>
                <a:gd name="connsiteY30" fmla="*/ 422094 h 6237001"/>
                <a:gd name="connsiteX31" fmla="*/ 1457114 w 2152650"/>
                <a:gd name="connsiteY31" fmla="*/ 483054 h 6237001"/>
                <a:gd name="connsiteX32" fmla="*/ 1365250 w 2152650"/>
                <a:gd name="connsiteY32" fmla="*/ 871251 h 6237001"/>
                <a:gd name="connsiteX33" fmla="*/ 1993900 w 2152650"/>
                <a:gd name="connsiteY33" fmla="*/ 1182401 h 6237001"/>
                <a:gd name="connsiteX34" fmla="*/ 1968500 w 2152650"/>
                <a:gd name="connsiteY34" fmla="*/ 1645951 h 6237001"/>
                <a:gd name="connsiteX35" fmla="*/ 2152650 w 2152650"/>
                <a:gd name="connsiteY35" fmla="*/ 2433351 h 6237001"/>
                <a:gd name="connsiteX36" fmla="*/ 2006600 w 2152650"/>
                <a:gd name="connsiteY36" fmla="*/ 3176301 h 6237001"/>
                <a:gd name="connsiteX37" fmla="*/ 1911350 w 2152650"/>
                <a:gd name="connsiteY37" fmla="*/ 3176301 h 6237001"/>
                <a:gd name="connsiteX38" fmla="*/ 1822450 w 2152650"/>
                <a:gd name="connsiteY38" fmla="*/ 3284251 h 6237001"/>
                <a:gd name="connsiteX39" fmla="*/ 1841500 w 2152650"/>
                <a:gd name="connsiteY39" fmla="*/ 4503451 h 6237001"/>
                <a:gd name="connsiteX40" fmla="*/ 1720850 w 2152650"/>
                <a:gd name="connsiteY40" fmla="*/ 5500401 h 6237001"/>
                <a:gd name="connsiteX41" fmla="*/ 1778000 w 2152650"/>
                <a:gd name="connsiteY41" fmla="*/ 5595651 h 6237001"/>
                <a:gd name="connsiteX42" fmla="*/ 1733550 w 2152650"/>
                <a:gd name="connsiteY42" fmla="*/ 5830601 h 6237001"/>
                <a:gd name="connsiteX43" fmla="*/ 1892300 w 2152650"/>
                <a:gd name="connsiteY43" fmla="*/ 6167151 h 6237001"/>
                <a:gd name="connsiteX44" fmla="*/ 1765300 w 2152650"/>
                <a:gd name="connsiteY44" fmla="*/ 6237001 h 6237001"/>
                <a:gd name="connsiteX45" fmla="*/ 1466850 w 2152650"/>
                <a:gd name="connsiteY45" fmla="*/ 6154451 h 6237001"/>
                <a:gd name="connsiteX46" fmla="*/ 1479550 w 2152650"/>
                <a:gd name="connsiteY46" fmla="*/ 6084601 h 6237001"/>
                <a:gd name="connsiteX47" fmla="*/ 1289050 w 2152650"/>
                <a:gd name="connsiteY47" fmla="*/ 5970301 h 6237001"/>
                <a:gd name="connsiteX48" fmla="*/ 1346200 w 2152650"/>
                <a:gd name="connsiteY48" fmla="*/ 5849651 h 6237001"/>
                <a:gd name="connsiteX49" fmla="*/ 1231900 w 2152650"/>
                <a:gd name="connsiteY49" fmla="*/ 5532151 h 6237001"/>
                <a:gd name="connsiteX50" fmla="*/ 1301750 w 2152650"/>
                <a:gd name="connsiteY50" fmla="*/ 5151151 h 6237001"/>
                <a:gd name="connsiteX51" fmla="*/ 1073150 w 2152650"/>
                <a:gd name="connsiteY51"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26577 w 2152650"/>
                <a:gd name="connsiteY18" fmla="*/ 1613779 h 6237001"/>
                <a:gd name="connsiteX19" fmla="*/ 324274 w 2152650"/>
                <a:gd name="connsiteY19" fmla="*/ 1072758 h 6237001"/>
                <a:gd name="connsiteX20" fmla="*/ 871220 w 2152650"/>
                <a:gd name="connsiteY20" fmla="*/ 838231 h 6237001"/>
                <a:gd name="connsiteX21" fmla="*/ 845820 w 2152650"/>
                <a:gd name="connsiteY21" fmla="*/ 711654 h 6237001"/>
                <a:gd name="connsiteX22" fmla="*/ 793750 w 2152650"/>
                <a:gd name="connsiteY22" fmla="*/ 493638 h 6237001"/>
                <a:gd name="connsiteX23" fmla="*/ 819573 w 2152650"/>
                <a:gd name="connsiteY23" fmla="*/ 465274 h 6237001"/>
                <a:gd name="connsiteX24" fmla="*/ 807297 w 2152650"/>
                <a:gd name="connsiteY24" fmla="*/ 277739 h 6237001"/>
                <a:gd name="connsiteX25" fmla="*/ 860637 w 2152650"/>
                <a:gd name="connsiteY25" fmla="*/ 119411 h 6237001"/>
                <a:gd name="connsiteX26" fmla="*/ 1054523 w 2152650"/>
                <a:gd name="connsiteY26" fmla="*/ 31781 h 6237001"/>
                <a:gd name="connsiteX27" fmla="*/ 1212003 w 2152650"/>
                <a:gd name="connsiteY27" fmla="*/ 40672 h 6237001"/>
                <a:gd name="connsiteX28" fmla="*/ 1344084 w 2152650"/>
                <a:gd name="connsiteY28" fmla="*/ 98668 h 6237001"/>
                <a:gd name="connsiteX29" fmla="*/ 1405043 w 2152650"/>
                <a:gd name="connsiteY29" fmla="*/ 331925 h 6237001"/>
                <a:gd name="connsiteX30" fmla="*/ 1409700 w 2152650"/>
                <a:gd name="connsiteY30" fmla="*/ 422094 h 6237001"/>
                <a:gd name="connsiteX31" fmla="*/ 1431714 w 2152650"/>
                <a:gd name="connsiteY31" fmla="*/ 483054 h 6237001"/>
                <a:gd name="connsiteX32" fmla="*/ 1365250 w 2152650"/>
                <a:gd name="connsiteY32" fmla="*/ 871251 h 6237001"/>
                <a:gd name="connsiteX33" fmla="*/ 1993900 w 2152650"/>
                <a:gd name="connsiteY33" fmla="*/ 1182401 h 6237001"/>
                <a:gd name="connsiteX34" fmla="*/ 1968500 w 2152650"/>
                <a:gd name="connsiteY34" fmla="*/ 1645951 h 6237001"/>
                <a:gd name="connsiteX35" fmla="*/ 2152650 w 2152650"/>
                <a:gd name="connsiteY35" fmla="*/ 2433351 h 6237001"/>
                <a:gd name="connsiteX36" fmla="*/ 2006600 w 2152650"/>
                <a:gd name="connsiteY36" fmla="*/ 3176301 h 6237001"/>
                <a:gd name="connsiteX37" fmla="*/ 1911350 w 2152650"/>
                <a:gd name="connsiteY37" fmla="*/ 3176301 h 6237001"/>
                <a:gd name="connsiteX38" fmla="*/ 1822450 w 2152650"/>
                <a:gd name="connsiteY38" fmla="*/ 3284251 h 6237001"/>
                <a:gd name="connsiteX39" fmla="*/ 1841500 w 2152650"/>
                <a:gd name="connsiteY39" fmla="*/ 4503451 h 6237001"/>
                <a:gd name="connsiteX40" fmla="*/ 1720850 w 2152650"/>
                <a:gd name="connsiteY40" fmla="*/ 5500401 h 6237001"/>
                <a:gd name="connsiteX41" fmla="*/ 1778000 w 2152650"/>
                <a:gd name="connsiteY41" fmla="*/ 5595651 h 6237001"/>
                <a:gd name="connsiteX42" fmla="*/ 1733550 w 2152650"/>
                <a:gd name="connsiteY42" fmla="*/ 5830601 h 6237001"/>
                <a:gd name="connsiteX43" fmla="*/ 1892300 w 2152650"/>
                <a:gd name="connsiteY43" fmla="*/ 6167151 h 6237001"/>
                <a:gd name="connsiteX44" fmla="*/ 1765300 w 2152650"/>
                <a:gd name="connsiteY44" fmla="*/ 6237001 h 6237001"/>
                <a:gd name="connsiteX45" fmla="*/ 1466850 w 2152650"/>
                <a:gd name="connsiteY45" fmla="*/ 6154451 h 6237001"/>
                <a:gd name="connsiteX46" fmla="*/ 1479550 w 2152650"/>
                <a:gd name="connsiteY46" fmla="*/ 6084601 h 6237001"/>
                <a:gd name="connsiteX47" fmla="*/ 1289050 w 2152650"/>
                <a:gd name="connsiteY47" fmla="*/ 5970301 h 6237001"/>
                <a:gd name="connsiteX48" fmla="*/ 1346200 w 2152650"/>
                <a:gd name="connsiteY48" fmla="*/ 5849651 h 6237001"/>
                <a:gd name="connsiteX49" fmla="*/ 1231900 w 2152650"/>
                <a:gd name="connsiteY49" fmla="*/ 5532151 h 6237001"/>
                <a:gd name="connsiteX50" fmla="*/ 1301750 w 2152650"/>
                <a:gd name="connsiteY50" fmla="*/ 5151151 h 6237001"/>
                <a:gd name="connsiteX51" fmla="*/ 1073150 w 2152650"/>
                <a:gd name="connsiteY51"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26577 w 2152650"/>
                <a:gd name="connsiteY18" fmla="*/ 1613779 h 6237001"/>
                <a:gd name="connsiteX19" fmla="*/ 324274 w 2152650"/>
                <a:gd name="connsiteY19" fmla="*/ 1072758 h 6237001"/>
                <a:gd name="connsiteX20" fmla="*/ 871220 w 2152650"/>
                <a:gd name="connsiteY20" fmla="*/ 838231 h 6237001"/>
                <a:gd name="connsiteX21" fmla="*/ 845820 w 2152650"/>
                <a:gd name="connsiteY21" fmla="*/ 711654 h 6237001"/>
                <a:gd name="connsiteX22" fmla="*/ 793750 w 2152650"/>
                <a:gd name="connsiteY22" fmla="*/ 493638 h 6237001"/>
                <a:gd name="connsiteX23" fmla="*/ 819573 w 2152650"/>
                <a:gd name="connsiteY23" fmla="*/ 465274 h 6237001"/>
                <a:gd name="connsiteX24" fmla="*/ 807297 w 2152650"/>
                <a:gd name="connsiteY24" fmla="*/ 277739 h 6237001"/>
                <a:gd name="connsiteX25" fmla="*/ 860637 w 2152650"/>
                <a:gd name="connsiteY25" fmla="*/ 119411 h 6237001"/>
                <a:gd name="connsiteX26" fmla="*/ 1054523 w 2152650"/>
                <a:gd name="connsiteY26" fmla="*/ 31781 h 6237001"/>
                <a:gd name="connsiteX27" fmla="*/ 1212003 w 2152650"/>
                <a:gd name="connsiteY27" fmla="*/ 40672 h 6237001"/>
                <a:gd name="connsiteX28" fmla="*/ 1344084 w 2152650"/>
                <a:gd name="connsiteY28" fmla="*/ 98668 h 6237001"/>
                <a:gd name="connsiteX29" fmla="*/ 1405043 w 2152650"/>
                <a:gd name="connsiteY29" fmla="*/ 331925 h 6237001"/>
                <a:gd name="connsiteX30" fmla="*/ 1409700 w 2152650"/>
                <a:gd name="connsiteY30" fmla="*/ 422094 h 6237001"/>
                <a:gd name="connsiteX31" fmla="*/ 1431714 w 2152650"/>
                <a:gd name="connsiteY31" fmla="*/ 483054 h 6237001"/>
                <a:gd name="connsiteX32" fmla="*/ 1365250 w 2152650"/>
                <a:gd name="connsiteY32" fmla="*/ 871251 h 6237001"/>
                <a:gd name="connsiteX33" fmla="*/ 1993900 w 2152650"/>
                <a:gd name="connsiteY33" fmla="*/ 1182401 h 6237001"/>
                <a:gd name="connsiteX34" fmla="*/ 1968500 w 2152650"/>
                <a:gd name="connsiteY34" fmla="*/ 1645951 h 6237001"/>
                <a:gd name="connsiteX35" fmla="*/ 2152650 w 2152650"/>
                <a:gd name="connsiteY35" fmla="*/ 2433351 h 6237001"/>
                <a:gd name="connsiteX36" fmla="*/ 2006600 w 2152650"/>
                <a:gd name="connsiteY36" fmla="*/ 3176301 h 6237001"/>
                <a:gd name="connsiteX37" fmla="*/ 1911350 w 2152650"/>
                <a:gd name="connsiteY37" fmla="*/ 3176301 h 6237001"/>
                <a:gd name="connsiteX38" fmla="*/ 1822450 w 2152650"/>
                <a:gd name="connsiteY38" fmla="*/ 3284251 h 6237001"/>
                <a:gd name="connsiteX39" fmla="*/ 1841500 w 2152650"/>
                <a:gd name="connsiteY39" fmla="*/ 4503451 h 6237001"/>
                <a:gd name="connsiteX40" fmla="*/ 1720850 w 2152650"/>
                <a:gd name="connsiteY40" fmla="*/ 5500401 h 6237001"/>
                <a:gd name="connsiteX41" fmla="*/ 1778000 w 2152650"/>
                <a:gd name="connsiteY41" fmla="*/ 5595651 h 6237001"/>
                <a:gd name="connsiteX42" fmla="*/ 1733550 w 2152650"/>
                <a:gd name="connsiteY42" fmla="*/ 5830601 h 6237001"/>
                <a:gd name="connsiteX43" fmla="*/ 1892300 w 2152650"/>
                <a:gd name="connsiteY43" fmla="*/ 6167151 h 6237001"/>
                <a:gd name="connsiteX44" fmla="*/ 1765300 w 2152650"/>
                <a:gd name="connsiteY44" fmla="*/ 6237001 h 6237001"/>
                <a:gd name="connsiteX45" fmla="*/ 1466850 w 2152650"/>
                <a:gd name="connsiteY45" fmla="*/ 6154451 h 6237001"/>
                <a:gd name="connsiteX46" fmla="*/ 1479550 w 2152650"/>
                <a:gd name="connsiteY46" fmla="*/ 6084601 h 6237001"/>
                <a:gd name="connsiteX47" fmla="*/ 1289050 w 2152650"/>
                <a:gd name="connsiteY47" fmla="*/ 5970301 h 6237001"/>
                <a:gd name="connsiteX48" fmla="*/ 1346200 w 2152650"/>
                <a:gd name="connsiteY48" fmla="*/ 5849651 h 6237001"/>
                <a:gd name="connsiteX49" fmla="*/ 1231900 w 2152650"/>
                <a:gd name="connsiteY49" fmla="*/ 5532151 h 6237001"/>
                <a:gd name="connsiteX50" fmla="*/ 1301750 w 2152650"/>
                <a:gd name="connsiteY50" fmla="*/ 5151151 h 6237001"/>
                <a:gd name="connsiteX51" fmla="*/ 1073150 w 2152650"/>
                <a:gd name="connsiteY51"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26577 w 2152650"/>
                <a:gd name="connsiteY18" fmla="*/ 1613779 h 6237001"/>
                <a:gd name="connsiteX19" fmla="*/ 324274 w 2152650"/>
                <a:gd name="connsiteY19" fmla="*/ 1072758 h 6237001"/>
                <a:gd name="connsiteX20" fmla="*/ 871220 w 2152650"/>
                <a:gd name="connsiteY20" fmla="*/ 838231 h 6237001"/>
                <a:gd name="connsiteX21" fmla="*/ 845820 w 2152650"/>
                <a:gd name="connsiteY21" fmla="*/ 711654 h 6237001"/>
                <a:gd name="connsiteX22" fmla="*/ 793750 w 2152650"/>
                <a:gd name="connsiteY22" fmla="*/ 493638 h 6237001"/>
                <a:gd name="connsiteX23" fmla="*/ 819573 w 2152650"/>
                <a:gd name="connsiteY23" fmla="*/ 465274 h 6237001"/>
                <a:gd name="connsiteX24" fmla="*/ 807297 w 2152650"/>
                <a:gd name="connsiteY24" fmla="*/ 277739 h 6237001"/>
                <a:gd name="connsiteX25" fmla="*/ 860637 w 2152650"/>
                <a:gd name="connsiteY25" fmla="*/ 119411 h 6237001"/>
                <a:gd name="connsiteX26" fmla="*/ 1054523 w 2152650"/>
                <a:gd name="connsiteY26" fmla="*/ 31781 h 6237001"/>
                <a:gd name="connsiteX27" fmla="*/ 1212003 w 2152650"/>
                <a:gd name="connsiteY27" fmla="*/ 40672 h 6237001"/>
                <a:gd name="connsiteX28" fmla="*/ 1344084 w 2152650"/>
                <a:gd name="connsiteY28" fmla="*/ 98668 h 6237001"/>
                <a:gd name="connsiteX29" fmla="*/ 1405043 w 2152650"/>
                <a:gd name="connsiteY29" fmla="*/ 331925 h 6237001"/>
                <a:gd name="connsiteX30" fmla="*/ 1409700 w 2152650"/>
                <a:gd name="connsiteY30" fmla="*/ 422094 h 6237001"/>
                <a:gd name="connsiteX31" fmla="*/ 1431714 w 2152650"/>
                <a:gd name="connsiteY31" fmla="*/ 483054 h 6237001"/>
                <a:gd name="connsiteX32" fmla="*/ 1403350 w 2152650"/>
                <a:gd name="connsiteY32" fmla="*/ 648579 h 6237001"/>
                <a:gd name="connsiteX33" fmla="*/ 1365250 w 2152650"/>
                <a:gd name="connsiteY33" fmla="*/ 871251 h 6237001"/>
                <a:gd name="connsiteX34" fmla="*/ 1993900 w 2152650"/>
                <a:gd name="connsiteY34" fmla="*/ 1182401 h 6237001"/>
                <a:gd name="connsiteX35" fmla="*/ 1968500 w 2152650"/>
                <a:gd name="connsiteY35" fmla="*/ 1645951 h 6237001"/>
                <a:gd name="connsiteX36" fmla="*/ 2152650 w 2152650"/>
                <a:gd name="connsiteY36" fmla="*/ 2433351 h 6237001"/>
                <a:gd name="connsiteX37" fmla="*/ 2006600 w 2152650"/>
                <a:gd name="connsiteY37" fmla="*/ 3176301 h 6237001"/>
                <a:gd name="connsiteX38" fmla="*/ 1911350 w 2152650"/>
                <a:gd name="connsiteY38" fmla="*/ 3176301 h 6237001"/>
                <a:gd name="connsiteX39" fmla="*/ 1822450 w 2152650"/>
                <a:gd name="connsiteY39" fmla="*/ 3284251 h 6237001"/>
                <a:gd name="connsiteX40" fmla="*/ 1841500 w 2152650"/>
                <a:gd name="connsiteY40" fmla="*/ 4503451 h 6237001"/>
                <a:gd name="connsiteX41" fmla="*/ 1720850 w 2152650"/>
                <a:gd name="connsiteY41" fmla="*/ 5500401 h 6237001"/>
                <a:gd name="connsiteX42" fmla="*/ 1778000 w 2152650"/>
                <a:gd name="connsiteY42" fmla="*/ 5595651 h 6237001"/>
                <a:gd name="connsiteX43" fmla="*/ 1733550 w 2152650"/>
                <a:gd name="connsiteY43" fmla="*/ 5830601 h 6237001"/>
                <a:gd name="connsiteX44" fmla="*/ 1892300 w 2152650"/>
                <a:gd name="connsiteY44" fmla="*/ 6167151 h 6237001"/>
                <a:gd name="connsiteX45" fmla="*/ 1765300 w 2152650"/>
                <a:gd name="connsiteY45" fmla="*/ 6237001 h 6237001"/>
                <a:gd name="connsiteX46" fmla="*/ 1466850 w 2152650"/>
                <a:gd name="connsiteY46" fmla="*/ 6154451 h 6237001"/>
                <a:gd name="connsiteX47" fmla="*/ 1479550 w 2152650"/>
                <a:gd name="connsiteY47" fmla="*/ 6084601 h 6237001"/>
                <a:gd name="connsiteX48" fmla="*/ 1289050 w 2152650"/>
                <a:gd name="connsiteY48" fmla="*/ 5970301 h 6237001"/>
                <a:gd name="connsiteX49" fmla="*/ 1346200 w 2152650"/>
                <a:gd name="connsiteY49" fmla="*/ 5849651 h 6237001"/>
                <a:gd name="connsiteX50" fmla="*/ 1231900 w 2152650"/>
                <a:gd name="connsiteY50" fmla="*/ 5532151 h 6237001"/>
                <a:gd name="connsiteX51" fmla="*/ 1301750 w 2152650"/>
                <a:gd name="connsiteY51" fmla="*/ 5151151 h 6237001"/>
                <a:gd name="connsiteX52" fmla="*/ 1073150 w 2152650"/>
                <a:gd name="connsiteY52"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26577 w 2152650"/>
                <a:gd name="connsiteY18" fmla="*/ 1613779 h 6237001"/>
                <a:gd name="connsiteX19" fmla="*/ 324274 w 2152650"/>
                <a:gd name="connsiteY19" fmla="*/ 1072758 h 6237001"/>
                <a:gd name="connsiteX20" fmla="*/ 871220 w 2152650"/>
                <a:gd name="connsiteY20" fmla="*/ 838231 h 6237001"/>
                <a:gd name="connsiteX21" fmla="*/ 845820 w 2152650"/>
                <a:gd name="connsiteY21" fmla="*/ 711654 h 6237001"/>
                <a:gd name="connsiteX22" fmla="*/ 793750 w 2152650"/>
                <a:gd name="connsiteY22" fmla="*/ 493638 h 6237001"/>
                <a:gd name="connsiteX23" fmla="*/ 819573 w 2152650"/>
                <a:gd name="connsiteY23" fmla="*/ 465274 h 6237001"/>
                <a:gd name="connsiteX24" fmla="*/ 807297 w 2152650"/>
                <a:gd name="connsiteY24" fmla="*/ 277739 h 6237001"/>
                <a:gd name="connsiteX25" fmla="*/ 860637 w 2152650"/>
                <a:gd name="connsiteY25" fmla="*/ 119411 h 6237001"/>
                <a:gd name="connsiteX26" fmla="*/ 1054523 w 2152650"/>
                <a:gd name="connsiteY26" fmla="*/ 31781 h 6237001"/>
                <a:gd name="connsiteX27" fmla="*/ 1212003 w 2152650"/>
                <a:gd name="connsiteY27" fmla="*/ 40672 h 6237001"/>
                <a:gd name="connsiteX28" fmla="*/ 1344084 w 2152650"/>
                <a:gd name="connsiteY28" fmla="*/ 98668 h 6237001"/>
                <a:gd name="connsiteX29" fmla="*/ 1405043 w 2152650"/>
                <a:gd name="connsiteY29" fmla="*/ 331925 h 6237001"/>
                <a:gd name="connsiteX30" fmla="*/ 1409700 w 2152650"/>
                <a:gd name="connsiteY30" fmla="*/ 422094 h 6237001"/>
                <a:gd name="connsiteX31" fmla="*/ 1431714 w 2152650"/>
                <a:gd name="connsiteY31" fmla="*/ 483054 h 6237001"/>
                <a:gd name="connsiteX32" fmla="*/ 1403350 w 2152650"/>
                <a:gd name="connsiteY32" fmla="*/ 648579 h 6237001"/>
                <a:gd name="connsiteX33" fmla="*/ 1419437 w 2152650"/>
                <a:gd name="connsiteY33" fmla="*/ 957611 h 6237001"/>
                <a:gd name="connsiteX34" fmla="*/ 1993900 w 2152650"/>
                <a:gd name="connsiteY34" fmla="*/ 1182401 h 6237001"/>
                <a:gd name="connsiteX35" fmla="*/ 1968500 w 2152650"/>
                <a:gd name="connsiteY35" fmla="*/ 1645951 h 6237001"/>
                <a:gd name="connsiteX36" fmla="*/ 2152650 w 2152650"/>
                <a:gd name="connsiteY36" fmla="*/ 2433351 h 6237001"/>
                <a:gd name="connsiteX37" fmla="*/ 2006600 w 2152650"/>
                <a:gd name="connsiteY37" fmla="*/ 3176301 h 6237001"/>
                <a:gd name="connsiteX38" fmla="*/ 1911350 w 2152650"/>
                <a:gd name="connsiteY38" fmla="*/ 3176301 h 6237001"/>
                <a:gd name="connsiteX39" fmla="*/ 1822450 w 2152650"/>
                <a:gd name="connsiteY39" fmla="*/ 3284251 h 6237001"/>
                <a:gd name="connsiteX40" fmla="*/ 1841500 w 2152650"/>
                <a:gd name="connsiteY40" fmla="*/ 4503451 h 6237001"/>
                <a:gd name="connsiteX41" fmla="*/ 1720850 w 2152650"/>
                <a:gd name="connsiteY41" fmla="*/ 5500401 h 6237001"/>
                <a:gd name="connsiteX42" fmla="*/ 1778000 w 2152650"/>
                <a:gd name="connsiteY42" fmla="*/ 5595651 h 6237001"/>
                <a:gd name="connsiteX43" fmla="*/ 1733550 w 2152650"/>
                <a:gd name="connsiteY43" fmla="*/ 5830601 h 6237001"/>
                <a:gd name="connsiteX44" fmla="*/ 1892300 w 2152650"/>
                <a:gd name="connsiteY44" fmla="*/ 6167151 h 6237001"/>
                <a:gd name="connsiteX45" fmla="*/ 1765300 w 2152650"/>
                <a:gd name="connsiteY45" fmla="*/ 6237001 h 6237001"/>
                <a:gd name="connsiteX46" fmla="*/ 1466850 w 2152650"/>
                <a:gd name="connsiteY46" fmla="*/ 6154451 h 6237001"/>
                <a:gd name="connsiteX47" fmla="*/ 1479550 w 2152650"/>
                <a:gd name="connsiteY47" fmla="*/ 6084601 h 6237001"/>
                <a:gd name="connsiteX48" fmla="*/ 1289050 w 2152650"/>
                <a:gd name="connsiteY48" fmla="*/ 5970301 h 6237001"/>
                <a:gd name="connsiteX49" fmla="*/ 1346200 w 2152650"/>
                <a:gd name="connsiteY49" fmla="*/ 5849651 h 6237001"/>
                <a:gd name="connsiteX50" fmla="*/ 1231900 w 2152650"/>
                <a:gd name="connsiteY50" fmla="*/ 5532151 h 6237001"/>
                <a:gd name="connsiteX51" fmla="*/ 1301750 w 2152650"/>
                <a:gd name="connsiteY51" fmla="*/ 5151151 h 6237001"/>
                <a:gd name="connsiteX52" fmla="*/ 1073150 w 2152650"/>
                <a:gd name="connsiteY52"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26577 w 2152650"/>
                <a:gd name="connsiteY18" fmla="*/ 1613779 h 6237001"/>
                <a:gd name="connsiteX19" fmla="*/ 324274 w 2152650"/>
                <a:gd name="connsiteY19" fmla="*/ 1072758 h 6237001"/>
                <a:gd name="connsiteX20" fmla="*/ 871220 w 2152650"/>
                <a:gd name="connsiteY20" fmla="*/ 838231 h 6237001"/>
                <a:gd name="connsiteX21" fmla="*/ 845820 w 2152650"/>
                <a:gd name="connsiteY21" fmla="*/ 711654 h 6237001"/>
                <a:gd name="connsiteX22" fmla="*/ 793750 w 2152650"/>
                <a:gd name="connsiteY22" fmla="*/ 493638 h 6237001"/>
                <a:gd name="connsiteX23" fmla="*/ 819573 w 2152650"/>
                <a:gd name="connsiteY23" fmla="*/ 465274 h 6237001"/>
                <a:gd name="connsiteX24" fmla="*/ 807297 w 2152650"/>
                <a:gd name="connsiteY24" fmla="*/ 277739 h 6237001"/>
                <a:gd name="connsiteX25" fmla="*/ 860637 w 2152650"/>
                <a:gd name="connsiteY25" fmla="*/ 119411 h 6237001"/>
                <a:gd name="connsiteX26" fmla="*/ 1054523 w 2152650"/>
                <a:gd name="connsiteY26" fmla="*/ 31781 h 6237001"/>
                <a:gd name="connsiteX27" fmla="*/ 1212003 w 2152650"/>
                <a:gd name="connsiteY27" fmla="*/ 40672 h 6237001"/>
                <a:gd name="connsiteX28" fmla="*/ 1344084 w 2152650"/>
                <a:gd name="connsiteY28" fmla="*/ 98668 h 6237001"/>
                <a:gd name="connsiteX29" fmla="*/ 1405043 w 2152650"/>
                <a:gd name="connsiteY29" fmla="*/ 331925 h 6237001"/>
                <a:gd name="connsiteX30" fmla="*/ 1409700 w 2152650"/>
                <a:gd name="connsiteY30" fmla="*/ 422094 h 6237001"/>
                <a:gd name="connsiteX31" fmla="*/ 1431714 w 2152650"/>
                <a:gd name="connsiteY31" fmla="*/ 483054 h 6237001"/>
                <a:gd name="connsiteX32" fmla="*/ 1403350 w 2152650"/>
                <a:gd name="connsiteY32" fmla="*/ 648579 h 6237001"/>
                <a:gd name="connsiteX33" fmla="*/ 1419437 w 2152650"/>
                <a:gd name="connsiteY33" fmla="*/ 957611 h 6237001"/>
                <a:gd name="connsiteX34" fmla="*/ 1993900 w 2152650"/>
                <a:gd name="connsiteY34" fmla="*/ 1182401 h 6237001"/>
                <a:gd name="connsiteX35" fmla="*/ 1968500 w 2152650"/>
                <a:gd name="connsiteY35" fmla="*/ 1645951 h 6237001"/>
                <a:gd name="connsiteX36" fmla="*/ 2152650 w 2152650"/>
                <a:gd name="connsiteY36" fmla="*/ 2433351 h 6237001"/>
                <a:gd name="connsiteX37" fmla="*/ 2006600 w 2152650"/>
                <a:gd name="connsiteY37" fmla="*/ 3176301 h 6237001"/>
                <a:gd name="connsiteX38" fmla="*/ 1911350 w 2152650"/>
                <a:gd name="connsiteY38" fmla="*/ 3176301 h 6237001"/>
                <a:gd name="connsiteX39" fmla="*/ 1822450 w 2152650"/>
                <a:gd name="connsiteY39" fmla="*/ 3284251 h 6237001"/>
                <a:gd name="connsiteX40" fmla="*/ 1841500 w 2152650"/>
                <a:gd name="connsiteY40" fmla="*/ 4503451 h 6237001"/>
                <a:gd name="connsiteX41" fmla="*/ 1720850 w 2152650"/>
                <a:gd name="connsiteY41" fmla="*/ 5500401 h 6237001"/>
                <a:gd name="connsiteX42" fmla="*/ 1778000 w 2152650"/>
                <a:gd name="connsiteY42" fmla="*/ 5595651 h 6237001"/>
                <a:gd name="connsiteX43" fmla="*/ 1733550 w 2152650"/>
                <a:gd name="connsiteY43" fmla="*/ 5830601 h 6237001"/>
                <a:gd name="connsiteX44" fmla="*/ 1892300 w 2152650"/>
                <a:gd name="connsiteY44" fmla="*/ 6167151 h 6237001"/>
                <a:gd name="connsiteX45" fmla="*/ 1765300 w 2152650"/>
                <a:gd name="connsiteY45" fmla="*/ 6237001 h 6237001"/>
                <a:gd name="connsiteX46" fmla="*/ 1466850 w 2152650"/>
                <a:gd name="connsiteY46" fmla="*/ 6154451 h 6237001"/>
                <a:gd name="connsiteX47" fmla="*/ 1479550 w 2152650"/>
                <a:gd name="connsiteY47" fmla="*/ 6084601 h 6237001"/>
                <a:gd name="connsiteX48" fmla="*/ 1289050 w 2152650"/>
                <a:gd name="connsiteY48" fmla="*/ 5970301 h 6237001"/>
                <a:gd name="connsiteX49" fmla="*/ 1346200 w 2152650"/>
                <a:gd name="connsiteY49" fmla="*/ 5849651 h 6237001"/>
                <a:gd name="connsiteX50" fmla="*/ 1231900 w 2152650"/>
                <a:gd name="connsiteY50" fmla="*/ 5532151 h 6237001"/>
                <a:gd name="connsiteX51" fmla="*/ 1301750 w 2152650"/>
                <a:gd name="connsiteY51" fmla="*/ 5151151 h 6237001"/>
                <a:gd name="connsiteX52" fmla="*/ 1073150 w 2152650"/>
                <a:gd name="connsiteY52"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26577 w 2152650"/>
                <a:gd name="connsiteY18" fmla="*/ 1613779 h 6237001"/>
                <a:gd name="connsiteX19" fmla="*/ 324274 w 2152650"/>
                <a:gd name="connsiteY19" fmla="*/ 1072758 h 6237001"/>
                <a:gd name="connsiteX20" fmla="*/ 871220 w 2152650"/>
                <a:gd name="connsiteY20" fmla="*/ 838231 h 6237001"/>
                <a:gd name="connsiteX21" fmla="*/ 845820 w 2152650"/>
                <a:gd name="connsiteY21" fmla="*/ 711654 h 6237001"/>
                <a:gd name="connsiteX22" fmla="*/ 793750 w 2152650"/>
                <a:gd name="connsiteY22" fmla="*/ 493638 h 6237001"/>
                <a:gd name="connsiteX23" fmla="*/ 819573 w 2152650"/>
                <a:gd name="connsiteY23" fmla="*/ 465274 h 6237001"/>
                <a:gd name="connsiteX24" fmla="*/ 807297 w 2152650"/>
                <a:gd name="connsiteY24" fmla="*/ 277739 h 6237001"/>
                <a:gd name="connsiteX25" fmla="*/ 860637 w 2152650"/>
                <a:gd name="connsiteY25" fmla="*/ 119411 h 6237001"/>
                <a:gd name="connsiteX26" fmla="*/ 1054523 w 2152650"/>
                <a:gd name="connsiteY26" fmla="*/ 31781 h 6237001"/>
                <a:gd name="connsiteX27" fmla="*/ 1212003 w 2152650"/>
                <a:gd name="connsiteY27" fmla="*/ 40672 h 6237001"/>
                <a:gd name="connsiteX28" fmla="*/ 1344084 w 2152650"/>
                <a:gd name="connsiteY28" fmla="*/ 98668 h 6237001"/>
                <a:gd name="connsiteX29" fmla="*/ 1405043 w 2152650"/>
                <a:gd name="connsiteY29" fmla="*/ 331925 h 6237001"/>
                <a:gd name="connsiteX30" fmla="*/ 1409700 w 2152650"/>
                <a:gd name="connsiteY30" fmla="*/ 422094 h 6237001"/>
                <a:gd name="connsiteX31" fmla="*/ 1431714 w 2152650"/>
                <a:gd name="connsiteY31" fmla="*/ 483054 h 6237001"/>
                <a:gd name="connsiteX32" fmla="*/ 1403350 w 2152650"/>
                <a:gd name="connsiteY32" fmla="*/ 648579 h 6237001"/>
                <a:gd name="connsiteX33" fmla="*/ 1354243 w 2152650"/>
                <a:gd name="connsiteY33" fmla="*/ 878872 h 6237001"/>
                <a:gd name="connsiteX34" fmla="*/ 1419437 w 2152650"/>
                <a:gd name="connsiteY34" fmla="*/ 957611 h 6237001"/>
                <a:gd name="connsiteX35" fmla="*/ 1993900 w 2152650"/>
                <a:gd name="connsiteY35" fmla="*/ 1182401 h 6237001"/>
                <a:gd name="connsiteX36" fmla="*/ 1968500 w 2152650"/>
                <a:gd name="connsiteY36" fmla="*/ 1645951 h 6237001"/>
                <a:gd name="connsiteX37" fmla="*/ 2152650 w 2152650"/>
                <a:gd name="connsiteY37" fmla="*/ 2433351 h 6237001"/>
                <a:gd name="connsiteX38" fmla="*/ 2006600 w 2152650"/>
                <a:gd name="connsiteY38" fmla="*/ 3176301 h 6237001"/>
                <a:gd name="connsiteX39" fmla="*/ 1911350 w 2152650"/>
                <a:gd name="connsiteY39" fmla="*/ 3176301 h 6237001"/>
                <a:gd name="connsiteX40" fmla="*/ 1822450 w 2152650"/>
                <a:gd name="connsiteY40" fmla="*/ 3284251 h 6237001"/>
                <a:gd name="connsiteX41" fmla="*/ 1841500 w 2152650"/>
                <a:gd name="connsiteY41" fmla="*/ 4503451 h 6237001"/>
                <a:gd name="connsiteX42" fmla="*/ 1720850 w 2152650"/>
                <a:gd name="connsiteY42" fmla="*/ 5500401 h 6237001"/>
                <a:gd name="connsiteX43" fmla="*/ 1778000 w 2152650"/>
                <a:gd name="connsiteY43" fmla="*/ 5595651 h 6237001"/>
                <a:gd name="connsiteX44" fmla="*/ 1733550 w 2152650"/>
                <a:gd name="connsiteY44" fmla="*/ 5830601 h 6237001"/>
                <a:gd name="connsiteX45" fmla="*/ 1892300 w 2152650"/>
                <a:gd name="connsiteY45" fmla="*/ 6167151 h 6237001"/>
                <a:gd name="connsiteX46" fmla="*/ 1765300 w 2152650"/>
                <a:gd name="connsiteY46" fmla="*/ 6237001 h 6237001"/>
                <a:gd name="connsiteX47" fmla="*/ 1466850 w 2152650"/>
                <a:gd name="connsiteY47" fmla="*/ 6154451 h 6237001"/>
                <a:gd name="connsiteX48" fmla="*/ 1479550 w 2152650"/>
                <a:gd name="connsiteY48" fmla="*/ 6084601 h 6237001"/>
                <a:gd name="connsiteX49" fmla="*/ 1289050 w 2152650"/>
                <a:gd name="connsiteY49" fmla="*/ 5970301 h 6237001"/>
                <a:gd name="connsiteX50" fmla="*/ 1346200 w 2152650"/>
                <a:gd name="connsiteY50" fmla="*/ 5849651 h 6237001"/>
                <a:gd name="connsiteX51" fmla="*/ 1231900 w 2152650"/>
                <a:gd name="connsiteY51" fmla="*/ 5532151 h 6237001"/>
                <a:gd name="connsiteX52" fmla="*/ 1301750 w 2152650"/>
                <a:gd name="connsiteY52" fmla="*/ 5151151 h 6237001"/>
                <a:gd name="connsiteX53" fmla="*/ 1073150 w 2152650"/>
                <a:gd name="connsiteY53"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26577 w 2152650"/>
                <a:gd name="connsiteY18" fmla="*/ 1613779 h 6237001"/>
                <a:gd name="connsiteX19" fmla="*/ 324274 w 2152650"/>
                <a:gd name="connsiteY19" fmla="*/ 1072758 h 6237001"/>
                <a:gd name="connsiteX20" fmla="*/ 871220 w 2152650"/>
                <a:gd name="connsiteY20" fmla="*/ 838231 h 6237001"/>
                <a:gd name="connsiteX21" fmla="*/ 845820 w 2152650"/>
                <a:gd name="connsiteY21" fmla="*/ 711654 h 6237001"/>
                <a:gd name="connsiteX22" fmla="*/ 793750 w 2152650"/>
                <a:gd name="connsiteY22" fmla="*/ 493638 h 6237001"/>
                <a:gd name="connsiteX23" fmla="*/ 819573 w 2152650"/>
                <a:gd name="connsiteY23" fmla="*/ 465274 h 6237001"/>
                <a:gd name="connsiteX24" fmla="*/ 807297 w 2152650"/>
                <a:gd name="connsiteY24" fmla="*/ 277739 h 6237001"/>
                <a:gd name="connsiteX25" fmla="*/ 860637 w 2152650"/>
                <a:gd name="connsiteY25" fmla="*/ 119411 h 6237001"/>
                <a:gd name="connsiteX26" fmla="*/ 1054523 w 2152650"/>
                <a:gd name="connsiteY26" fmla="*/ 31781 h 6237001"/>
                <a:gd name="connsiteX27" fmla="*/ 1212003 w 2152650"/>
                <a:gd name="connsiteY27" fmla="*/ 40672 h 6237001"/>
                <a:gd name="connsiteX28" fmla="*/ 1344084 w 2152650"/>
                <a:gd name="connsiteY28" fmla="*/ 98668 h 6237001"/>
                <a:gd name="connsiteX29" fmla="*/ 1405043 w 2152650"/>
                <a:gd name="connsiteY29" fmla="*/ 331925 h 6237001"/>
                <a:gd name="connsiteX30" fmla="*/ 1409700 w 2152650"/>
                <a:gd name="connsiteY30" fmla="*/ 422094 h 6237001"/>
                <a:gd name="connsiteX31" fmla="*/ 1431714 w 2152650"/>
                <a:gd name="connsiteY31" fmla="*/ 483054 h 6237001"/>
                <a:gd name="connsiteX32" fmla="*/ 1403350 w 2152650"/>
                <a:gd name="connsiteY32" fmla="*/ 648579 h 6237001"/>
                <a:gd name="connsiteX33" fmla="*/ 1354243 w 2152650"/>
                <a:gd name="connsiteY33" fmla="*/ 878872 h 6237001"/>
                <a:gd name="connsiteX34" fmla="*/ 1419437 w 2152650"/>
                <a:gd name="connsiteY34" fmla="*/ 957611 h 6237001"/>
                <a:gd name="connsiteX35" fmla="*/ 1993900 w 2152650"/>
                <a:gd name="connsiteY35" fmla="*/ 1182401 h 6237001"/>
                <a:gd name="connsiteX36" fmla="*/ 1968500 w 2152650"/>
                <a:gd name="connsiteY36" fmla="*/ 1645951 h 6237001"/>
                <a:gd name="connsiteX37" fmla="*/ 2152650 w 2152650"/>
                <a:gd name="connsiteY37" fmla="*/ 2433351 h 6237001"/>
                <a:gd name="connsiteX38" fmla="*/ 2006600 w 2152650"/>
                <a:gd name="connsiteY38" fmla="*/ 3176301 h 6237001"/>
                <a:gd name="connsiteX39" fmla="*/ 1911350 w 2152650"/>
                <a:gd name="connsiteY39" fmla="*/ 3176301 h 6237001"/>
                <a:gd name="connsiteX40" fmla="*/ 1822450 w 2152650"/>
                <a:gd name="connsiteY40" fmla="*/ 3284251 h 6237001"/>
                <a:gd name="connsiteX41" fmla="*/ 1841500 w 2152650"/>
                <a:gd name="connsiteY41" fmla="*/ 4503451 h 6237001"/>
                <a:gd name="connsiteX42" fmla="*/ 1720850 w 2152650"/>
                <a:gd name="connsiteY42" fmla="*/ 5500401 h 6237001"/>
                <a:gd name="connsiteX43" fmla="*/ 1778000 w 2152650"/>
                <a:gd name="connsiteY43" fmla="*/ 5595651 h 6237001"/>
                <a:gd name="connsiteX44" fmla="*/ 1733550 w 2152650"/>
                <a:gd name="connsiteY44" fmla="*/ 5830601 h 6237001"/>
                <a:gd name="connsiteX45" fmla="*/ 1892300 w 2152650"/>
                <a:gd name="connsiteY45" fmla="*/ 6167151 h 6237001"/>
                <a:gd name="connsiteX46" fmla="*/ 1765300 w 2152650"/>
                <a:gd name="connsiteY46" fmla="*/ 6237001 h 6237001"/>
                <a:gd name="connsiteX47" fmla="*/ 1466850 w 2152650"/>
                <a:gd name="connsiteY47" fmla="*/ 6154451 h 6237001"/>
                <a:gd name="connsiteX48" fmla="*/ 1479550 w 2152650"/>
                <a:gd name="connsiteY48" fmla="*/ 6084601 h 6237001"/>
                <a:gd name="connsiteX49" fmla="*/ 1289050 w 2152650"/>
                <a:gd name="connsiteY49" fmla="*/ 5970301 h 6237001"/>
                <a:gd name="connsiteX50" fmla="*/ 1346200 w 2152650"/>
                <a:gd name="connsiteY50" fmla="*/ 5849651 h 6237001"/>
                <a:gd name="connsiteX51" fmla="*/ 1231900 w 2152650"/>
                <a:gd name="connsiteY51" fmla="*/ 5532151 h 6237001"/>
                <a:gd name="connsiteX52" fmla="*/ 1301750 w 2152650"/>
                <a:gd name="connsiteY52" fmla="*/ 5151151 h 6237001"/>
                <a:gd name="connsiteX53" fmla="*/ 1073150 w 2152650"/>
                <a:gd name="connsiteY53"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26577 w 2152650"/>
                <a:gd name="connsiteY18" fmla="*/ 1613779 h 6237001"/>
                <a:gd name="connsiteX19" fmla="*/ 324274 w 2152650"/>
                <a:gd name="connsiteY19" fmla="*/ 1072758 h 6237001"/>
                <a:gd name="connsiteX20" fmla="*/ 871220 w 2152650"/>
                <a:gd name="connsiteY20" fmla="*/ 838231 h 6237001"/>
                <a:gd name="connsiteX21" fmla="*/ 845820 w 2152650"/>
                <a:gd name="connsiteY21" fmla="*/ 711654 h 6237001"/>
                <a:gd name="connsiteX22" fmla="*/ 793750 w 2152650"/>
                <a:gd name="connsiteY22" fmla="*/ 493638 h 6237001"/>
                <a:gd name="connsiteX23" fmla="*/ 819573 w 2152650"/>
                <a:gd name="connsiteY23" fmla="*/ 465274 h 6237001"/>
                <a:gd name="connsiteX24" fmla="*/ 807297 w 2152650"/>
                <a:gd name="connsiteY24" fmla="*/ 277739 h 6237001"/>
                <a:gd name="connsiteX25" fmla="*/ 860637 w 2152650"/>
                <a:gd name="connsiteY25" fmla="*/ 119411 h 6237001"/>
                <a:gd name="connsiteX26" fmla="*/ 1054523 w 2152650"/>
                <a:gd name="connsiteY26" fmla="*/ 31781 h 6237001"/>
                <a:gd name="connsiteX27" fmla="*/ 1212003 w 2152650"/>
                <a:gd name="connsiteY27" fmla="*/ 40672 h 6237001"/>
                <a:gd name="connsiteX28" fmla="*/ 1344084 w 2152650"/>
                <a:gd name="connsiteY28" fmla="*/ 98668 h 6237001"/>
                <a:gd name="connsiteX29" fmla="*/ 1405043 w 2152650"/>
                <a:gd name="connsiteY29" fmla="*/ 331925 h 6237001"/>
                <a:gd name="connsiteX30" fmla="*/ 1409700 w 2152650"/>
                <a:gd name="connsiteY30" fmla="*/ 422094 h 6237001"/>
                <a:gd name="connsiteX31" fmla="*/ 1431714 w 2152650"/>
                <a:gd name="connsiteY31" fmla="*/ 483054 h 6237001"/>
                <a:gd name="connsiteX32" fmla="*/ 1403350 w 2152650"/>
                <a:gd name="connsiteY32" fmla="*/ 648579 h 6237001"/>
                <a:gd name="connsiteX33" fmla="*/ 1354243 w 2152650"/>
                <a:gd name="connsiteY33" fmla="*/ 878872 h 6237001"/>
                <a:gd name="connsiteX34" fmla="*/ 1419437 w 2152650"/>
                <a:gd name="connsiteY34" fmla="*/ 957611 h 6237001"/>
                <a:gd name="connsiteX35" fmla="*/ 1993900 w 2152650"/>
                <a:gd name="connsiteY35" fmla="*/ 1182401 h 6237001"/>
                <a:gd name="connsiteX36" fmla="*/ 1968500 w 2152650"/>
                <a:gd name="connsiteY36" fmla="*/ 1645951 h 6237001"/>
                <a:gd name="connsiteX37" fmla="*/ 2152650 w 2152650"/>
                <a:gd name="connsiteY37" fmla="*/ 2433351 h 6237001"/>
                <a:gd name="connsiteX38" fmla="*/ 2006600 w 2152650"/>
                <a:gd name="connsiteY38" fmla="*/ 3176301 h 6237001"/>
                <a:gd name="connsiteX39" fmla="*/ 1911350 w 2152650"/>
                <a:gd name="connsiteY39" fmla="*/ 3176301 h 6237001"/>
                <a:gd name="connsiteX40" fmla="*/ 1822450 w 2152650"/>
                <a:gd name="connsiteY40" fmla="*/ 3284251 h 6237001"/>
                <a:gd name="connsiteX41" fmla="*/ 1841500 w 2152650"/>
                <a:gd name="connsiteY41" fmla="*/ 4503451 h 6237001"/>
                <a:gd name="connsiteX42" fmla="*/ 1720850 w 2152650"/>
                <a:gd name="connsiteY42" fmla="*/ 5500401 h 6237001"/>
                <a:gd name="connsiteX43" fmla="*/ 1778000 w 2152650"/>
                <a:gd name="connsiteY43" fmla="*/ 5595651 h 6237001"/>
                <a:gd name="connsiteX44" fmla="*/ 1733550 w 2152650"/>
                <a:gd name="connsiteY44" fmla="*/ 5830601 h 6237001"/>
                <a:gd name="connsiteX45" fmla="*/ 1892300 w 2152650"/>
                <a:gd name="connsiteY45" fmla="*/ 6167151 h 6237001"/>
                <a:gd name="connsiteX46" fmla="*/ 1765300 w 2152650"/>
                <a:gd name="connsiteY46" fmla="*/ 6237001 h 6237001"/>
                <a:gd name="connsiteX47" fmla="*/ 1466850 w 2152650"/>
                <a:gd name="connsiteY47" fmla="*/ 6154451 h 6237001"/>
                <a:gd name="connsiteX48" fmla="*/ 1479550 w 2152650"/>
                <a:gd name="connsiteY48" fmla="*/ 6084601 h 6237001"/>
                <a:gd name="connsiteX49" fmla="*/ 1289050 w 2152650"/>
                <a:gd name="connsiteY49" fmla="*/ 5970301 h 6237001"/>
                <a:gd name="connsiteX50" fmla="*/ 1346200 w 2152650"/>
                <a:gd name="connsiteY50" fmla="*/ 5849651 h 6237001"/>
                <a:gd name="connsiteX51" fmla="*/ 1231900 w 2152650"/>
                <a:gd name="connsiteY51" fmla="*/ 5532151 h 6237001"/>
                <a:gd name="connsiteX52" fmla="*/ 1301750 w 2152650"/>
                <a:gd name="connsiteY52" fmla="*/ 5151151 h 6237001"/>
                <a:gd name="connsiteX53" fmla="*/ 1073150 w 2152650"/>
                <a:gd name="connsiteY53"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26577 w 2152650"/>
                <a:gd name="connsiteY18" fmla="*/ 1613779 h 6237001"/>
                <a:gd name="connsiteX19" fmla="*/ 324274 w 2152650"/>
                <a:gd name="connsiteY19" fmla="*/ 1072758 h 6237001"/>
                <a:gd name="connsiteX20" fmla="*/ 871220 w 2152650"/>
                <a:gd name="connsiteY20" fmla="*/ 838231 h 6237001"/>
                <a:gd name="connsiteX21" fmla="*/ 845820 w 2152650"/>
                <a:gd name="connsiteY21" fmla="*/ 711654 h 6237001"/>
                <a:gd name="connsiteX22" fmla="*/ 793750 w 2152650"/>
                <a:gd name="connsiteY22" fmla="*/ 493638 h 6237001"/>
                <a:gd name="connsiteX23" fmla="*/ 819573 w 2152650"/>
                <a:gd name="connsiteY23" fmla="*/ 465274 h 6237001"/>
                <a:gd name="connsiteX24" fmla="*/ 807297 w 2152650"/>
                <a:gd name="connsiteY24" fmla="*/ 277739 h 6237001"/>
                <a:gd name="connsiteX25" fmla="*/ 860637 w 2152650"/>
                <a:gd name="connsiteY25" fmla="*/ 119411 h 6237001"/>
                <a:gd name="connsiteX26" fmla="*/ 1054523 w 2152650"/>
                <a:gd name="connsiteY26" fmla="*/ 31781 h 6237001"/>
                <a:gd name="connsiteX27" fmla="*/ 1212003 w 2152650"/>
                <a:gd name="connsiteY27" fmla="*/ 40672 h 6237001"/>
                <a:gd name="connsiteX28" fmla="*/ 1344084 w 2152650"/>
                <a:gd name="connsiteY28" fmla="*/ 98668 h 6237001"/>
                <a:gd name="connsiteX29" fmla="*/ 1405043 w 2152650"/>
                <a:gd name="connsiteY29" fmla="*/ 331925 h 6237001"/>
                <a:gd name="connsiteX30" fmla="*/ 1409700 w 2152650"/>
                <a:gd name="connsiteY30" fmla="*/ 422094 h 6237001"/>
                <a:gd name="connsiteX31" fmla="*/ 1431714 w 2152650"/>
                <a:gd name="connsiteY31" fmla="*/ 483054 h 6237001"/>
                <a:gd name="connsiteX32" fmla="*/ 1403350 w 2152650"/>
                <a:gd name="connsiteY32" fmla="*/ 648579 h 6237001"/>
                <a:gd name="connsiteX33" fmla="*/ 1354243 w 2152650"/>
                <a:gd name="connsiteY33" fmla="*/ 878872 h 6237001"/>
                <a:gd name="connsiteX34" fmla="*/ 1419437 w 2152650"/>
                <a:gd name="connsiteY34" fmla="*/ 957611 h 6237001"/>
                <a:gd name="connsiteX35" fmla="*/ 1932940 w 2152650"/>
                <a:gd name="connsiteY35" fmla="*/ 1170548 h 6237001"/>
                <a:gd name="connsiteX36" fmla="*/ 1968500 w 2152650"/>
                <a:gd name="connsiteY36" fmla="*/ 1645951 h 6237001"/>
                <a:gd name="connsiteX37" fmla="*/ 2152650 w 2152650"/>
                <a:gd name="connsiteY37" fmla="*/ 2433351 h 6237001"/>
                <a:gd name="connsiteX38" fmla="*/ 2006600 w 2152650"/>
                <a:gd name="connsiteY38" fmla="*/ 3176301 h 6237001"/>
                <a:gd name="connsiteX39" fmla="*/ 1911350 w 2152650"/>
                <a:gd name="connsiteY39" fmla="*/ 3176301 h 6237001"/>
                <a:gd name="connsiteX40" fmla="*/ 1822450 w 2152650"/>
                <a:gd name="connsiteY40" fmla="*/ 3284251 h 6237001"/>
                <a:gd name="connsiteX41" fmla="*/ 1841500 w 2152650"/>
                <a:gd name="connsiteY41" fmla="*/ 4503451 h 6237001"/>
                <a:gd name="connsiteX42" fmla="*/ 1720850 w 2152650"/>
                <a:gd name="connsiteY42" fmla="*/ 5500401 h 6237001"/>
                <a:gd name="connsiteX43" fmla="*/ 1778000 w 2152650"/>
                <a:gd name="connsiteY43" fmla="*/ 5595651 h 6237001"/>
                <a:gd name="connsiteX44" fmla="*/ 1733550 w 2152650"/>
                <a:gd name="connsiteY44" fmla="*/ 5830601 h 6237001"/>
                <a:gd name="connsiteX45" fmla="*/ 1892300 w 2152650"/>
                <a:gd name="connsiteY45" fmla="*/ 6167151 h 6237001"/>
                <a:gd name="connsiteX46" fmla="*/ 1765300 w 2152650"/>
                <a:gd name="connsiteY46" fmla="*/ 6237001 h 6237001"/>
                <a:gd name="connsiteX47" fmla="*/ 1466850 w 2152650"/>
                <a:gd name="connsiteY47" fmla="*/ 6154451 h 6237001"/>
                <a:gd name="connsiteX48" fmla="*/ 1479550 w 2152650"/>
                <a:gd name="connsiteY48" fmla="*/ 6084601 h 6237001"/>
                <a:gd name="connsiteX49" fmla="*/ 1289050 w 2152650"/>
                <a:gd name="connsiteY49" fmla="*/ 5970301 h 6237001"/>
                <a:gd name="connsiteX50" fmla="*/ 1346200 w 2152650"/>
                <a:gd name="connsiteY50" fmla="*/ 5849651 h 6237001"/>
                <a:gd name="connsiteX51" fmla="*/ 1231900 w 2152650"/>
                <a:gd name="connsiteY51" fmla="*/ 5532151 h 6237001"/>
                <a:gd name="connsiteX52" fmla="*/ 1301750 w 2152650"/>
                <a:gd name="connsiteY52" fmla="*/ 5151151 h 6237001"/>
                <a:gd name="connsiteX53" fmla="*/ 1073150 w 2152650"/>
                <a:gd name="connsiteY53"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26577 w 2152650"/>
                <a:gd name="connsiteY18" fmla="*/ 1613779 h 6237001"/>
                <a:gd name="connsiteX19" fmla="*/ 324274 w 2152650"/>
                <a:gd name="connsiteY19" fmla="*/ 1072758 h 6237001"/>
                <a:gd name="connsiteX20" fmla="*/ 871220 w 2152650"/>
                <a:gd name="connsiteY20" fmla="*/ 838231 h 6237001"/>
                <a:gd name="connsiteX21" fmla="*/ 845820 w 2152650"/>
                <a:gd name="connsiteY21" fmla="*/ 711654 h 6237001"/>
                <a:gd name="connsiteX22" fmla="*/ 793750 w 2152650"/>
                <a:gd name="connsiteY22" fmla="*/ 493638 h 6237001"/>
                <a:gd name="connsiteX23" fmla="*/ 819573 w 2152650"/>
                <a:gd name="connsiteY23" fmla="*/ 465274 h 6237001"/>
                <a:gd name="connsiteX24" fmla="*/ 807297 w 2152650"/>
                <a:gd name="connsiteY24" fmla="*/ 277739 h 6237001"/>
                <a:gd name="connsiteX25" fmla="*/ 860637 w 2152650"/>
                <a:gd name="connsiteY25" fmla="*/ 119411 h 6237001"/>
                <a:gd name="connsiteX26" fmla="*/ 1054523 w 2152650"/>
                <a:gd name="connsiteY26" fmla="*/ 31781 h 6237001"/>
                <a:gd name="connsiteX27" fmla="*/ 1212003 w 2152650"/>
                <a:gd name="connsiteY27" fmla="*/ 40672 h 6237001"/>
                <a:gd name="connsiteX28" fmla="*/ 1344084 w 2152650"/>
                <a:gd name="connsiteY28" fmla="*/ 98668 h 6237001"/>
                <a:gd name="connsiteX29" fmla="*/ 1405043 w 2152650"/>
                <a:gd name="connsiteY29" fmla="*/ 331925 h 6237001"/>
                <a:gd name="connsiteX30" fmla="*/ 1409700 w 2152650"/>
                <a:gd name="connsiteY30" fmla="*/ 422094 h 6237001"/>
                <a:gd name="connsiteX31" fmla="*/ 1431714 w 2152650"/>
                <a:gd name="connsiteY31" fmla="*/ 483054 h 6237001"/>
                <a:gd name="connsiteX32" fmla="*/ 1403350 w 2152650"/>
                <a:gd name="connsiteY32" fmla="*/ 648579 h 6237001"/>
                <a:gd name="connsiteX33" fmla="*/ 1354243 w 2152650"/>
                <a:gd name="connsiteY33" fmla="*/ 878872 h 6237001"/>
                <a:gd name="connsiteX34" fmla="*/ 1419437 w 2152650"/>
                <a:gd name="connsiteY34" fmla="*/ 957611 h 6237001"/>
                <a:gd name="connsiteX35" fmla="*/ 1932940 w 2152650"/>
                <a:gd name="connsiteY35" fmla="*/ 1170548 h 6237001"/>
                <a:gd name="connsiteX36" fmla="*/ 1968500 w 2152650"/>
                <a:gd name="connsiteY36" fmla="*/ 1645951 h 6237001"/>
                <a:gd name="connsiteX37" fmla="*/ 2152650 w 2152650"/>
                <a:gd name="connsiteY37" fmla="*/ 2433351 h 6237001"/>
                <a:gd name="connsiteX38" fmla="*/ 2006600 w 2152650"/>
                <a:gd name="connsiteY38" fmla="*/ 3176301 h 6237001"/>
                <a:gd name="connsiteX39" fmla="*/ 1911350 w 2152650"/>
                <a:gd name="connsiteY39" fmla="*/ 3176301 h 6237001"/>
                <a:gd name="connsiteX40" fmla="*/ 1822450 w 2152650"/>
                <a:gd name="connsiteY40" fmla="*/ 3284251 h 6237001"/>
                <a:gd name="connsiteX41" fmla="*/ 1841500 w 2152650"/>
                <a:gd name="connsiteY41" fmla="*/ 4503451 h 6237001"/>
                <a:gd name="connsiteX42" fmla="*/ 1720850 w 2152650"/>
                <a:gd name="connsiteY42" fmla="*/ 5500401 h 6237001"/>
                <a:gd name="connsiteX43" fmla="*/ 1778000 w 2152650"/>
                <a:gd name="connsiteY43" fmla="*/ 5595651 h 6237001"/>
                <a:gd name="connsiteX44" fmla="*/ 1733550 w 2152650"/>
                <a:gd name="connsiteY44" fmla="*/ 5830601 h 6237001"/>
                <a:gd name="connsiteX45" fmla="*/ 1892300 w 2152650"/>
                <a:gd name="connsiteY45" fmla="*/ 6167151 h 6237001"/>
                <a:gd name="connsiteX46" fmla="*/ 1765300 w 2152650"/>
                <a:gd name="connsiteY46" fmla="*/ 6237001 h 6237001"/>
                <a:gd name="connsiteX47" fmla="*/ 1466850 w 2152650"/>
                <a:gd name="connsiteY47" fmla="*/ 6154451 h 6237001"/>
                <a:gd name="connsiteX48" fmla="*/ 1479550 w 2152650"/>
                <a:gd name="connsiteY48" fmla="*/ 6084601 h 6237001"/>
                <a:gd name="connsiteX49" fmla="*/ 1289050 w 2152650"/>
                <a:gd name="connsiteY49" fmla="*/ 5970301 h 6237001"/>
                <a:gd name="connsiteX50" fmla="*/ 1346200 w 2152650"/>
                <a:gd name="connsiteY50" fmla="*/ 5849651 h 6237001"/>
                <a:gd name="connsiteX51" fmla="*/ 1231900 w 2152650"/>
                <a:gd name="connsiteY51" fmla="*/ 5532151 h 6237001"/>
                <a:gd name="connsiteX52" fmla="*/ 1301750 w 2152650"/>
                <a:gd name="connsiteY52" fmla="*/ 5151151 h 6237001"/>
                <a:gd name="connsiteX53" fmla="*/ 1073150 w 2152650"/>
                <a:gd name="connsiteY53"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26577 w 2152650"/>
                <a:gd name="connsiteY18" fmla="*/ 1613779 h 6237001"/>
                <a:gd name="connsiteX19" fmla="*/ 324274 w 2152650"/>
                <a:gd name="connsiteY19" fmla="*/ 1072758 h 6237001"/>
                <a:gd name="connsiteX20" fmla="*/ 871220 w 2152650"/>
                <a:gd name="connsiteY20" fmla="*/ 838231 h 6237001"/>
                <a:gd name="connsiteX21" fmla="*/ 845820 w 2152650"/>
                <a:gd name="connsiteY21" fmla="*/ 711654 h 6237001"/>
                <a:gd name="connsiteX22" fmla="*/ 793750 w 2152650"/>
                <a:gd name="connsiteY22" fmla="*/ 493638 h 6237001"/>
                <a:gd name="connsiteX23" fmla="*/ 819573 w 2152650"/>
                <a:gd name="connsiteY23" fmla="*/ 465274 h 6237001"/>
                <a:gd name="connsiteX24" fmla="*/ 807297 w 2152650"/>
                <a:gd name="connsiteY24" fmla="*/ 277739 h 6237001"/>
                <a:gd name="connsiteX25" fmla="*/ 860637 w 2152650"/>
                <a:gd name="connsiteY25" fmla="*/ 119411 h 6237001"/>
                <a:gd name="connsiteX26" fmla="*/ 1054523 w 2152650"/>
                <a:gd name="connsiteY26" fmla="*/ 31781 h 6237001"/>
                <a:gd name="connsiteX27" fmla="*/ 1212003 w 2152650"/>
                <a:gd name="connsiteY27" fmla="*/ 40672 h 6237001"/>
                <a:gd name="connsiteX28" fmla="*/ 1344084 w 2152650"/>
                <a:gd name="connsiteY28" fmla="*/ 98668 h 6237001"/>
                <a:gd name="connsiteX29" fmla="*/ 1405043 w 2152650"/>
                <a:gd name="connsiteY29" fmla="*/ 331925 h 6237001"/>
                <a:gd name="connsiteX30" fmla="*/ 1409700 w 2152650"/>
                <a:gd name="connsiteY30" fmla="*/ 422094 h 6237001"/>
                <a:gd name="connsiteX31" fmla="*/ 1431714 w 2152650"/>
                <a:gd name="connsiteY31" fmla="*/ 483054 h 6237001"/>
                <a:gd name="connsiteX32" fmla="*/ 1403350 w 2152650"/>
                <a:gd name="connsiteY32" fmla="*/ 648579 h 6237001"/>
                <a:gd name="connsiteX33" fmla="*/ 1354243 w 2152650"/>
                <a:gd name="connsiteY33" fmla="*/ 878872 h 6237001"/>
                <a:gd name="connsiteX34" fmla="*/ 1419437 w 2152650"/>
                <a:gd name="connsiteY34" fmla="*/ 957611 h 6237001"/>
                <a:gd name="connsiteX35" fmla="*/ 1932940 w 2152650"/>
                <a:gd name="connsiteY35" fmla="*/ 1170548 h 6237001"/>
                <a:gd name="connsiteX36" fmla="*/ 2002790 w 2152650"/>
                <a:gd name="connsiteY36" fmla="*/ 1540965 h 6237001"/>
                <a:gd name="connsiteX37" fmla="*/ 1968500 w 2152650"/>
                <a:gd name="connsiteY37" fmla="*/ 1645951 h 6237001"/>
                <a:gd name="connsiteX38" fmla="*/ 2152650 w 2152650"/>
                <a:gd name="connsiteY38" fmla="*/ 2433351 h 6237001"/>
                <a:gd name="connsiteX39" fmla="*/ 2006600 w 2152650"/>
                <a:gd name="connsiteY39" fmla="*/ 3176301 h 6237001"/>
                <a:gd name="connsiteX40" fmla="*/ 1911350 w 2152650"/>
                <a:gd name="connsiteY40" fmla="*/ 3176301 h 6237001"/>
                <a:gd name="connsiteX41" fmla="*/ 1822450 w 2152650"/>
                <a:gd name="connsiteY41" fmla="*/ 3284251 h 6237001"/>
                <a:gd name="connsiteX42" fmla="*/ 1841500 w 2152650"/>
                <a:gd name="connsiteY42" fmla="*/ 4503451 h 6237001"/>
                <a:gd name="connsiteX43" fmla="*/ 1720850 w 2152650"/>
                <a:gd name="connsiteY43" fmla="*/ 5500401 h 6237001"/>
                <a:gd name="connsiteX44" fmla="*/ 1778000 w 2152650"/>
                <a:gd name="connsiteY44" fmla="*/ 5595651 h 6237001"/>
                <a:gd name="connsiteX45" fmla="*/ 1733550 w 2152650"/>
                <a:gd name="connsiteY45" fmla="*/ 5830601 h 6237001"/>
                <a:gd name="connsiteX46" fmla="*/ 1892300 w 2152650"/>
                <a:gd name="connsiteY46" fmla="*/ 6167151 h 6237001"/>
                <a:gd name="connsiteX47" fmla="*/ 1765300 w 2152650"/>
                <a:gd name="connsiteY47" fmla="*/ 6237001 h 6237001"/>
                <a:gd name="connsiteX48" fmla="*/ 1466850 w 2152650"/>
                <a:gd name="connsiteY48" fmla="*/ 6154451 h 6237001"/>
                <a:gd name="connsiteX49" fmla="*/ 1479550 w 2152650"/>
                <a:gd name="connsiteY49" fmla="*/ 6084601 h 6237001"/>
                <a:gd name="connsiteX50" fmla="*/ 1289050 w 2152650"/>
                <a:gd name="connsiteY50" fmla="*/ 5970301 h 6237001"/>
                <a:gd name="connsiteX51" fmla="*/ 1346200 w 2152650"/>
                <a:gd name="connsiteY51" fmla="*/ 5849651 h 6237001"/>
                <a:gd name="connsiteX52" fmla="*/ 1231900 w 2152650"/>
                <a:gd name="connsiteY52" fmla="*/ 5532151 h 6237001"/>
                <a:gd name="connsiteX53" fmla="*/ 1301750 w 2152650"/>
                <a:gd name="connsiteY53" fmla="*/ 5151151 h 6237001"/>
                <a:gd name="connsiteX54" fmla="*/ 1073150 w 2152650"/>
                <a:gd name="connsiteY54"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26577 w 2152650"/>
                <a:gd name="connsiteY18" fmla="*/ 1613779 h 6237001"/>
                <a:gd name="connsiteX19" fmla="*/ 324274 w 2152650"/>
                <a:gd name="connsiteY19" fmla="*/ 1072758 h 6237001"/>
                <a:gd name="connsiteX20" fmla="*/ 871220 w 2152650"/>
                <a:gd name="connsiteY20" fmla="*/ 838231 h 6237001"/>
                <a:gd name="connsiteX21" fmla="*/ 845820 w 2152650"/>
                <a:gd name="connsiteY21" fmla="*/ 711654 h 6237001"/>
                <a:gd name="connsiteX22" fmla="*/ 793750 w 2152650"/>
                <a:gd name="connsiteY22" fmla="*/ 493638 h 6237001"/>
                <a:gd name="connsiteX23" fmla="*/ 819573 w 2152650"/>
                <a:gd name="connsiteY23" fmla="*/ 465274 h 6237001"/>
                <a:gd name="connsiteX24" fmla="*/ 807297 w 2152650"/>
                <a:gd name="connsiteY24" fmla="*/ 277739 h 6237001"/>
                <a:gd name="connsiteX25" fmla="*/ 860637 w 2152650"/>
                <a:gd name="connsiteY25" fmla="*/ 119411 h 6237001"/>
                <a:gd name="connsiteX26" fmla="*/ 1054523 w 2152650"/>
                <a:gd name="connsiteY26" fmla="*/ 31781 h 6237001"/>
                <a:gd name="connsiteX27" fmla="*/ 1212003 w 2152650"/>
                <a:gd name="connsiteY27" fmla="*/ 40672 h 6237001"/>
                <a:gd name="connsiteX28" fmla="*/ 1344084 w 2152650"/>
                <a:gd name="connsiteY28" fmla="*/ 98668 h 6237001"/>
                <a:gd name="connsiteX29" fmla="*/ 1405043 w 2152650"/>
                <a:gd name="connsiteY29" fmla="*/ 331925 h 6237001"/>
                <a:gd name="connsiteX30" fmla="*/ 1409700 w 2152650"/>
                <a:gd name="connsiteY30" fmla="*/ 422094 h 6237001"/>
                <a:gd name="connsiteX31" fmla="*/ 1431714 w 2152650"/>
                <a:gd name="connsiteY31" fmla="*/ 483054 h 6237001"/>
                <a:gd name="connsiteX32" fmla="*/ 1403350 w 2152650"/>
                <a:gd name="connsiteY32" fmla="*/ 648579 h 6237001"/>
                <a:gd name="connsiteX33" fmla="*/ 1354243 w 2152650"/>
                <a:gd name="connsiteY33" fmla="*/ 878872 h 6237001"/>
                <a:gd name="connsiteX34" fmla="*/ 1419437 w 2152650"/>
                <a:gd name="connsiteY34" fmla="*/ 957611 h 6237001"/>
                <a:gd name="connsiteX35" fmla="*/ 1932940 w 2152650"/>
                <a:gd name="connsiteY35" fmla="*/ 1170548 h 6237001"/>
                <a:gd name="connsiteX36" fmla="*/ 2002790 w 2152650"/>
                <a:gd name="connsiteY36" fmla="*/ 1540965 h 6237001"/>
                <a:gd name="connsiteX37" fmla="*/ 1968500 w 2152650"/>
                <a:gd name="connsiteY37" fmla="*/ 1645951 h 6237001"/>
                <a:gd name="connsiteX38" fmla="*/ 2152650 w 2152650"/>
                <a:gd name="connsiteY38" fmla="*/ 2433351 h 6237001"/>
                <a:gd name="connsiteX39" fmla="*/ 2006600 w 2152650"/>
                <a:gd name="connsiteY39" fmla="*/ 3176301 h 6237001"/>
                <a:gd name="connsiteX40" fmla="*/ 1911350 w 2152650"/>
                <a:gd name="connsiteY40" fmla="*/ 3176301 h 6237001"/>
                <a:gd name="connsiteX41" fmla="*/ 1822450 w 2152650"/>
                <a:gd name="connsiteY41" fmla="*/ 3284251 h 6237001"/>
                <a:gd name="connsiteX42" fmla="*/ 1841500 w 2152650"/>
                <a:gd name="connsiteY42" fmla="*/ 4503451 h 6237001"/>
                <a:gd name="connsiteX43" fmla="*/ 1720850 w 2152650"/>
                <a:gd name="connsiteY43" fmla="*/ 5500401 h 6237001"/>
                <a:gd name="connsiteX44" fmla="*/ 1778000 w 2152650"/>
                <a:gd name="connsiteY44" fmla="*/ 5595651 h 6237001"/>
                <a:gd name="connsiteX45" fmla="*/ 1733550 w 2152650"/>
                <a:gd name="connsiteY45" fmla="*/ 5830601 h 6237001"/>
                <a:gd name="connsiteX46" fmla="*/ 1892300 w 2152650"/>
                <a:gd name="connsiteY46" fmla="*/ 6167151 h 6237001"/>
                <a:gd name="connsiteX47" fmla="*/ 1765300 w 2152650"/>
                <a:gd name="connsiteY47" fmla="*/ 6237001 h 6237001"/>
                <a:gd name="connsiteX48" fmla="*/ 1466850 w 2152650"/>
                <a:gd name="connsiteY48" fmla="*/ 6154451 h 6237001"/>
                <a:gd name="connsiteX49" fmla="*/ 1479550 w 2152650"/>
                <a:gd name="connsiteY49" fmla="*/ 6084601 h 6237001"/>
                <a:gd name="connsiteX50" fmla="*/ 1289050 w 2152650"/>
                <a:gd name="connsiteY50" fmla="*/ 5970301 h 6237001"/>
                <a:gd name="connsiteX51" fmla="*/ 1346200 w 2152650"/>
                <a:gd name="connsiteY51" fmla="*/ 5849651 h 6237001"/>
                <a:gd name="connsiteX52" fmla="*/ 1231900 w 2152650"/>
                <a:gd name="connsiteY52" fmla="*/ 5532151 h 6237001"/>
                <a:gd name="connsiteX53" fmla="*/ 1301750 w 2152650"/>
                <a:gd name="connsiteY53" fmla="*/ 5151151 h 6237001"/>
                <a:gd name="connsiteX54" fmla="*/ 1073150 w 2152650"/>
                <a:gd name="connsiteY54"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26577 w 2152650"/>
                <a:gd name="connsiteY18" fmla="*/ 1613779 h 6237001"/>
                <a:gd name="connsiteX19" fmla="*/ 324274 w 2152650"/>
                <a:gd name="connsiteY19" fmla="*/ 1072758 h 6237001"/>
                <a:gd name="connsiteX20" fmla="*/ 871220 w 2152650"/>
                <a:gd name="connsiteY20" fmla="*/ 838231 h 6237001"/>
                <a:gd name="connsiteX21" fmla="*/ 845820 w 2152650"/>
                <a:gd name="connsiteY21" fmla="*/ 711654 h 6237001"/>
                <a:gd name="connsiteX22" fmla="*/ 793750 w 2152650"/>
                <a:gd name="connsiteY22" fmla="*/ 493638 h 6237001"/>
                <a:gd name="connsiteX23" fmla="*/ 819573 w 2152650"/>
                <a:gd name="connsiteY23" fmla="*/ 465274 h 6237001"/>
                <a:gd name="connsiteX24" fmla="*/ 807297 w 2152650"/>
                <a:gd name="connsiteY24" fmla="*/ 277739 h 6237001"/>
                <a:gd name="connsiteX25" fmla="*/ 860637 w 2152650"/>
                <a:gd name="connsiteY25" fmla="*/ 119411 h 6237001"/>
                <a:gd name="connsiteX26" fmla="*/ 1054523 w 2152650"/>
                <a:gd name="connsiteY26" fmla="*/ 31781 h 6237001"/>
                <a:gd name="connsiteX27" fmla="*/ 1212003 w 2152650"/>
                <a:gd name="connsiteY27" fmla="*/ 40672 h 6237001"/>
                <a:gd name="connsiteX28" fmla="*/ 1344084 w 2152650"/>
                <a:gd name="connsiteY28" fmla="*/ 98668 h 6237001"/>
                <a:gd name="connsiteX29" fmla="*/ 1405043 w 2152650"/>
                <a:gd name="connsiteY29" fmla="*/ 331925 h 6237001"/>
                <a:gd name="connsiteX30" fmla="*/ 1409700 w 2152650"/>
                <a:gd name="connsiteY30" fmla="*/ 422094 h 6237001"/>
                <a:gd name="connsiteX31" fmla="*/ 1431714 w 2152650"/>
                <a:gd name="connsiteY31" fmla="*/ 483054 h 6237001"/>
                <a:gd name="connsiteX32" fmla="*/ 1403350 w 2152650"/>
                <a:gd name="connsiteY32" fmla="*/ 648579 h 6237001"/>
                <a:gd name="connsiteX33" fmla="*/ 1354243 w 2152650"/>
                <a:gd name="connsiteY33" fmla="*/ 878872 h 6237001"/>
                <a:gd name="connsiteX34" fmla="*/ 1419437 w 2152650"/>
                <a:gd name="connsiteY34" fmla="*/ 957611 h 6237001"/>
                <a:gd name="connsiteX35" fmla="*/ 1932940 w 2152650"/>
                <a:gd name="connsiteY35" fmla="*/ 1170548 h 6237001"/>
                <a:gd name="connsiteX36" fmla="*/ 2002790 w 2152650"/>
                <a:gd name="connsiteY36" fmla="*/ 1540965 h 6237001"/>
                <a:gd name="connsiteX37" fmla="*/ 2049780 w 2152650"/>
                <a:gd name="connsiteY37" fmla="*/ 1857618 h 6237001"/>
                <a:gd name="connsiteX38" fmla="*/ 2152650 w 2152650"/>
                <a:gd name="connsiteY38" fmla="*/ 2433351 h 6237001"/>
                <a:gd name="connsiteX39" fmla="*/ 2006600 w 2152650"/>
                <a:gd name="connsiteY39" fmla="*/ 3176301 h 6237001"/>
                <a:gd name="connsiteX40" fmla="*/ 1911350 w 2152650"/>
                <a:gd name="connsiteY40" fmla="*/ 3176301 h 6237001"/>
                <a:gd name="connsiteX41" fmla="*/ 1822450 w 2152650"/>
                <a:gd name="connsiteY41" fmla="*/ 3284251 h 6237001"/>
                <a:gd name="connsiteX42" fmla="*/ 1841500 w 2152650"/>
                <a:gd name="connsiteY42" fmla="*/ 4503451 h 6237001"/>
                <a:gd name="connsiteX43" fmla="*/ 1720850 w 2152650"/>
                <a:gd name="connsiteY43" fmla="*/ 5500401 h 6237001"/>
                <a:gd name="connsiteX44" fmla="*/ 1778000 w 2152650"/>
                <a:gd name="connsiteY44" fmla="*/ 5595651 h 6237001"/>
                <a:gd name="connsiteX45" fmla="*/ 1733550 w 2152650"/>
                <a:gd name="connsiteY45" fmla="*/ 5830601 h 6237001"/>
                <a:gd name="connsiteX46" fmla="*/ 1892300 w 2152650"/>
                <a:gd name="connsiteY46" fmla="*/ 6167151 h 6237001"/>
                <a:gd name="connsiteX47" fmla="*/ 1765300 w 2152650"/>
                <a:gd name="connsiteY47" fmla="*/ 6237001 h 6237001"/>
                <a:gd name="connsiteX48" fmla="*/ 1466850 w 2152650"/>
                <a:gd name="connsiteY48" fmla="*/ 6154451 h 6237001"/>
                <a:gd name="connsiteX49" fmla="*/ 1479550 w 2152650"/>
                <a:gd name="connsiteY49" fmla="*/ 6084601 h 6237001"/>
                <a:gd name="connsiteX50" fmla="*/ 1289050 w 2152650"/>
                <a:gd name="connsiteY50" fmla="*/ 5970301 h 6237001"/>
                <a:gd name="connsiteX51" fmla="*/ 1346200 w 2152650"/>
                <a:gd name="connsiteY51" fmla="*/ 5849651 h 6237001"/>
                <a:gd name="connsiteX52" fmla="*/ 1231900 w 2152650"/>
                <a:gd name="connsiteY52" fmla="*/ 5532151 h 6237001"/>
                <a:gd name="connsiteX53" fmla="*/ 1301750 w 2152650"/>
                <a:gd name="connsiteY53" fmla="*/ 5151151 h 6237001"/>
                <a:gd name="connsiteX54" fmla="*/ 1073150 w 2152650"/>
                <a:gd name="connsiteY54"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26577 w 2152650"/>
                <a:gd name="connsiteY18" fmla="*/ 1613779 h 6237001"/>
                <a:gd name="connsiteX19" fmla="*/ 324274 w 2152650"/>
                <a:gd name="connsiteY19" fmla="*/ 1072758 h 6237001"/>
                <a:gd name="connsiteX20" fmla="*/ 871220 w 2152650"/>
                <a:gd name="connsiteY20" fmla="*/ 838231 h 6237001"/>
                <a:gd name="connsiteX21" fmla="*/ 845820 w 2152650"/>
                <a:gd name="connsiteY21" fmla="*/ 711654 h 6237001"/>
                <a:gd name="connsiteX22" fmla="*/ 793750 w 2152650"/>
                <a:gd name="connsiteY22" fmla="*/ 493638 h 6237001"/>
                <a:gd name="connsiteX23" fmla="*/ 819573 w 2152650"/>
                <a:gd name="connsiteY23" fmla="*/ 465274 h 6237001"/>
                <a:gd name="connsiteX24" fmla="*/ 807297 w 2152650"/>
                <a:gd name="connsiteY24" fmla="*/ 277739 h 6237001"/>
                <a:gd name="connsiteX25" fmla="*/ 860637 w 2152650"/>
                <a:gd name="connsiteY25" fmla="*/ 119411 h 6237001"/>
                <a:gd name="connsiteX26" fmla="*/ 1054523 w 2152650"/>
                <a:gd name="connsiteY26" fmla="*/ 31781 h 6237001"/>
                <a:gd name="connsiteX27" fmla="*/ 1212003 w 2152650"/>
                <a:gd name="connsiteY27" fmla="*/ 40672 h 6237001"/>
                <a:gd name="connsiteX28" fmla="*/ 1344084 w 2152650"/>
                <a:gd name="connsiteY28" fmla="*/ 98668 h 6237001"/>
                <a:gd name="connsiteX29" fmla="*/ 1405043 w 2152650"/>
                <a:gd name="connsiteY29" fmla="*/ 331925 h 6237001"/>
                <a:gd name="connsiteX30" fmla="*/ 1409700 w 2152650"/>
                <a:gd name="connsiteY30" fmla="*/ 422094 h 6237001"/>
                <a:gd name="connsiteX31" fmla="*/ 1431714 w 2152650"/>
                <a:gd name="connsiteY31" fmla="*/ 483054 h 6237001"/>
                <a:gd name="connsiteX32" fmla="*/ 1403350 w 2152650"/>
                <a:gd name="connsiteY32" fmla="*/ 648579 h 6237001"/>
                <a:gd name="connsiteX33" fmla="*/ 1354243 w 2152650"/>
                <a:gd name="connsiteY33" fmla="*/ 878872 h 6237001"/>
                <a:gd name="connsiteX34" fmla="*/ 1419437 w 2152650"/>
                <a:gd name="connsiteY34" fmla="*/ 957611 h 6237001"/>
                <a:gd name="connsiteX35" fmla="*/ 1932940 w 2152650"/>
                <a:gd name="connsiteY35" fmla="*/ 1170548 h 6237001"/>
                <a:gd name="connsiteX36" fmla="*/ 2002790 w 2152650"/>
                <a:gd name="connsiteY36" fmla="*/ 1540965 h 6237001"/>
                <a:gd name="connsiteX37" fmla="*/ 2049780 w 2152650"/>
                <a:gd name="connsiteY37" fmla="*/ 1857618 h 6237001"/>
                <a:gd name="connsiteX38" fmla="*/ 2152650 w 2152650"/>
                <a:gd name="connsiteY38" fmla="*/ 2433351 h 6237001"/>
                <a:gd name="connsiteX39" fmla="*/ 2006600 w 2152650"/>
                <a:gd name="connsiteY39" fmla="*/ 3176301 h 6237001"/>
                <a:gd name="connsiteX40" fmla="*/ 1911350 w 2152650"/>
                <a:gd name="connsiteY40" fmla="*/ 3176301 h 6237001"/>
                <a:gd name="connsiteX41" fmla="*/ 1822450 w 2152650"/>
                <a:gd name="connsiteY41" fmla="*/ 3284251 h 6237001"/>
                <a:gd name="connsiteX42" fmla="*/ 1841500 w 2152650"/>
                <a:gd name="connsiteY42" fmla="*/ 4503451 h 6237001"/>
                <a:gd name="connsiteX43" fmla="*/ 1720850 w 2152650"/>
                <a:gd name="connsiteY43" fmla="*/ 5500401 h 6237001"/>
                <a:gd name="connsiteX44" fmla="*/ 1778000 w 2152650"/>
                <a:gd name="connsiteY44" fmla="*/ 5595651 h 6237001"/>
                <a:gd name="connsiteX45" fmla="*/ 1733550 w 2152650"/>
                <a:gd name="connsiteY45" fmla="*/ 5830601 h 6237001"/>
                <a:gd name="connsiteX46" fmla="*/ 1892300 w 2152650"/>
                <a:gd name="connsiteY46" fmla="*/ 6167151 h 6237001"/>
                <a:gd name="connsiteX47" fmla="*/ 1765300 w 2152650"/>
                <a:gd name="connsiteY47" fmla="*/ 6237001 h 6237001"/>
                <a:gd name="connsiteX48" fmla="*/ 1466850 w 2152650"/>
                <a:gd name="connsiteY48" fmla="*/ 6154451 h 6237001"/>
                <a:gd name="connsiteX49" fmla="*/ 1479550 w 2152650"/>
                <a:gd name="connsiteY49" fmla="*/ 6084601 h 6237001"/>
                <a:gd name="connsiteX50" fmla="*/ 1289050 w 2152650"/>
                <a:gd name="connsiteY50" fmla="*/ 5970301 h 6237001"/>
                <a:gd name="connsiteX51" fmla="*/ 1346200 w 2152650"/>
                <a:gd name="connsiteY51" fmla="*/ 5849651 h 6237001"/>
                <a:gd name="connsiteX52" fmla="*/ 1231900 w 2152650"/>
                <a:gd name="connsiteY52" fmla="*/ 5532151 h 6237001"/>
                <a:gd name="connsiteX53" fmla="*/ 1301750 w 2152650"/>
                <a:gd name="connsiteY53" fmla="*/ 5151151 h 6237001"/>
                <a:gd name="connsiteX54" fmla="*/ 1073150 w 2152650"/>
                <a:gd name="connsiteY54"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26577 w 2152650"/>
                <a:gd name="connsiteY18" fmla="*/ 1613779 h 6237001"/>
                <a:gd name="connsiteX19" fmla="*/ 324274 w 2152650"/>
                <a:gd name="connsiteY19" fmla="*/ 1072758 h 6237001"/>
                <a:gd name="connsiteX20" fmla="*/ 871220 w 2152650"/>
                <a:gd name="connsiteY20" fmla="*/ 838231 h 6237001"/>
                <a:gd name="connsiteX21" fmla="*/ 845820 w 2152650"/>
                <a:gd name="connsiteY21" fmla="*/ 711654 h 6237001"/>
                <a:gd name="connsiteX22" fmla="*/ 793750 w 2152650"/>
                <a:gd name="connsiteY22" fmla="*/ 493638 h 6237001"/>
                <a:gd name="connsiteX23" fmla="*/ 819573 w 2152650"/>
                <a:gd name="connsiteY23" fmla="*/ 465274 h 6237001"/>
                <a:gd name="connsiteX24" fmla="*/ 807297 w 2152650"/>
                <a:gd name="connsiteY24" fmla="*/ 277739 h 6237001"/>
                <a:gd name="connsiteX25" fmla="*/ 860637 w 2152650"/>
                <a:gd name="connsiteY25" fmla="*/ 119411 h 6237001"/>
                <a:gd name="connsiteX26" fmla="*/ 1054523 w 2152650"/>
                <a:gd name="connsiteY26" fmla="*/ 31781 h 6237001"/>
                <a:gd name="connsiteX27" fmla="*/ 1212003 w 2152650"/>
                <a:gd name="connsiteY27" fmla="*/ 40672 h 6237001"/>
                <a:gd name="connsiteX28" fmla="*/ 1344084 w 2152650"/>
                <a:gd name="connsiteY28" fmla="*/ 98668 h 6237001"/>
                <a:gd name="connsiteX29" fmla="*/ 1405043 w 2152650"/>
                <a:gd name="connsiteY29" fmla="*/ 331925 h 6237001"/>
                <a:gd name="connsiteX30" fmla="*/ 1409700 w 2152650"/>
                <a:gd name="connsiteY30" fmla="*/ 422094 h 6237001"/>
                <a:gd name="connsiteX31" fmla="*/ 1431714 w 2152650"/>
                <a:gd name="connsiteY31" fmla="*/ 483054 h 6237001"/>
                <a:gd name="connsiteX32" fmla="*/ 1403350 w 2152650"/>
                <a:gd name="connsiteY32" fmla="*/ 648579 h 6237001"/>
                <a:gd name="connsiteX33" fmla="*/ 1354243 w 2152650"/>
                <a:gd name="connsiteY33" fmla="*/ 878872 h 6237001"/>
                <a:gd name="connsiteX34" fmla="*/ 1419437 w 2152650"/>
                <a:gd name="connsiteY34" fmla="*/ 957611 h 6237001"/>
                <a:gd name="connsiteX35" fmla="*/ 1932940 w 2152650"/>
                <a:gd name="connsiteY35" fmla="*/ 1170548 h 6237001"/>
                <a:gd name="connsiteX36" fmla="*/ 2002790 w 2152650"/>
                <a:gd name="connsiteY36" fmla="*/ 1540965 h 6237001"/>
                <a:gd name="connsiteX37" fmla="*/ 2049780 w 2152650"/>
                <a:gd name="connsiteY37" fmla="*/ 1857618 h 6237001"/>
                <a:gd name="connsiteX38" fmla="*/ 2152650 w 2152650"/>
                <a:gd name="connsiteY38" fmla="*/ 2433351 h 6237001"/>
                <a:gd name="connsiteX39" fmla="*/ 2006600 w 2152650"/>
                <a:gd name="connsiteY39" fmla="*/ 3176301 h 6237001"/>
                <a:gd name="connsiteX40" fmla="*/ 1911350 w 2152650"/>
                <a:gd name="connsiteY40" fmla="*/ 3176301 h 6237001"/>
                <a:gd name="connsiteX41" fmla="*/ 1822450 w 2152650"/>
                <a:gd name="connsiteY41" fmla="*/ 3284251 h 6237001"/>
                <a:gd name="connsiteX42" fmla="*/ 1841500 w 2152650"/>
                <a:gd name="connsiteY42" fmla="*/ 4503451 h 6237001"/>
                <a:gd name="connsiteX43" fmla="*/ 1720850 w 2152650"/>
                <a:gd name="connsiteY43" fmla="*/ 5500401 h 6237001"/>
                <a:gd name="connsiteX44" fmla="*/ 1778000 w 2152650"/>
                <a:gd name="connsiteY44" fmla="*/ 5595651 h 6237001"/>
                <a:gd name="connsiteX45" fmla="*/ 1733550 w 2152650"/>
                <a:gd name="connsiteY45" fmla="*/ 5830601 h 6237001"/>
                <a:gd name="connsiteX46" fmla="*/ 1892300 w 2152650"/>
                <a:gd name="connsiteY46" fmla="*/ 6167151 h 6237001"/>
                <a:gd name="connsiteX47" fmla="*/ 1765300 w 2152650"/>
                <a:gd name="connsiteY47" fmla="*/ 6237001 h 6237001"/>
                <a:gd name="connsiteX48" fmla="*/ 1466850 w 2152650"/>
                <a:gd name="connsiteY48" fmla="*/ 6154451 h 6237001"/>
                <a:gd name="connsiteX49" fmla="*/ 1479550 w 2152650"/>
                <a:gd name="connsiteY49" fmla="*/ 6084601 h 6237001"/>
                <a:gd name="connsiteX50" fmla="*/ 1289050 w 2152650"/>
                <a:gd name="connsiteY50" fmla="*/ 5970301 h 6237001"/>
                <a:gd name="connsiteX51" fmla="*/ 1346200 w 2152650"/>
                <a:gd name="connsiteY51" fmla="*/ 5849651 h 6237001"/>
                <a:gd name="connsiteX52" fmla="*/ 1231900 w 2152650"/>
                <a:gd name="connsiteY52" fmla="*/ 5532151 h 6237001"/>
                <a:gd name="connsiteX53" fmla="*/ 1301750 w 2152650"/>
                <a:gd name="connsiteY53" fmla="*/ 5151151 h 6237001"/>
                <a:gd name="connsiteX54" fmla="*/ 1073150 w 2152650"/>
                <a:gd name="connsiteY54"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26577 w 2152650"/>
                <a:gd name="connsiteY18" fmla="*/ 1613779 h 6237001"/>
                <a:gd name="connsiteX19" fmla="*/ 324274 w 2152650"/>
                <a:gd name="connsiteY19" fmla="*/ 1072758 h 6237001"/>
                <a:gd name="connsiteX20" fmla="*/ 871220 w 2152650"/>
                <a:gd name="connsiteY20" fmla="*/ 838231 h 6237001"/>
                <a:gd name="connsiteX21" fmla="*/ 845820 w 2152650"/>
                <a:gd name="connsiteY21" fmla="*/ 711654 h 6237001"/>
                <a:gd name="connsiteX22" fmla="*/ 793750 w 2152650"/>
                <a:gd name="connsiteY22" fmla="*/ 493638 h 6237001"/>
                <a:gd name="connsiteX23" fmla="*/ 819573 w 2152650"/>
                <a:gd name="connsiteY23" fmla="*/ 465274 h 6237001"/>
                <a:gd name="connsiteX24" fmla="*/ 807297 w 2152650"/>
                <a:gd name="connsiteY24" fmla="*/ 277739 h 6237001"/>
                <a:gd name="connsiteX25" fmla="*/ 860637 w 2152650"/>
                <a:gd name="connsiteY25" fmla="*/ 119411 h 6237001"/>
                <a:gd name="connsiteX26" fmla="*/ 1054523 w 2152650"/>
                <a:gd name="connsiteY26" fmla="*/ 31781 h 6237001"/>
                <a:gd name="connsiteX27" fmla="*/ 1212003 w 2152650"/>
                <a:gd name="connsiteY27" fmla="*/ 40672 h 6237001"/>
                <a:gd name="connsiteX28" fmla="*/ 1344084 w 2152650"/>
                <a:gd name="connsiteY28" fmla="*/ 98668 h 6237001"/>
                <a:gd name="connsiteX29" fmla="*/ 1405043 w 2152650"/>
                <a:gd name="connsiteY29" fmla="*/ 331925 h 6237001"/>
                <a:gd name="connsiteX30" fmla="*/ 1409700 w 2152650"/>
                <a:gd name="connsiteY30" fmla="*/ 422094 h 6237001"/>
                <a:gd name="connsiteX31" fmla="*/ 1431714 w 2152650"/>
                <a:gd name="connsiteY31" fmla="*/ 483054 h 6237001"/>
                <a:gd name="connsiteX32" fmla="*/ 1403350 w 2152650"/>
                <a:gd name="connsiteY32" fmla="*/ 648579 h 6237001"/>
                <a:gd name="connsiteX33" fmla="*/ 1354243 w 2152650"/>
                <a:gd name="connsiteY33" fmla="*/ 878872 h 6237001"/>
                <a:gd name="connsiteX34" fmla="*/ 1419437 w 2152650"/>
                <a:gd name="connsiteY34" fmla="*/ 957611 h 6237001"/>
                <a:gd name="connsiteX35" fmla="*/ 1932940 w 2152650"/>
                <a:gd name="connsiteY35" fmla="*/ 1170548 h 6237001"/>
                <a:gd name="connsiteX36" fmla="*/ 2002790 w 2152650"/>
                <a:gd name="connsiteY36" fmla="*/ 1540965 h 6237001"/>
                <a:gd name="connsiteX37" fmla="*/ 2049780 w 2152650"/>
                <a:gd name="connsiteY37" fmla="*/ 1857618 h 6237001"/>
                <a:gd name="connsiteX38" fmla="*/ 2152650 w 2152650"/>
                <a:gd name="connsiteY38" fmla="*/ 2433351 h 6237001"/>
                <a:gd name="connsiteX39" fmla="*/ 2006600 w 2152650"/>
                <a:gd name="connsiteY39" fmla="*/ 3176301 h 6237001"/>
                <a:gd name="connsiteX40" fmla="*/ 1911350 w 2152650"/>
                <a:gd name="connsiteY40" fmla="*/ 3176301 h 6237001"/>
                <a:gd name="connsiteX41" fmla="*/ 1822450 w 2152650"/>
                <a:gd name="connsiteY41" fmla="*/ 3284251 h 6237001"/>
                <a:gd name="connsiteX42" fmla="*/ 1841500 w 2152650"/>
                <a:gd name="connsiteY42" fmla="*/ 4503451 h 6237001"/>
                <a:gd name="connsiteX43" fmla="*/ 1720850 w 2152650"/>
                <a:gd name="connsiteY43" fmla="*/ 5500401 h 6237001"/>
                <a:gd name="connsiteX44" fmla="*/ 1778000 w 2152650"/>
                <a:gd name="connsiteY44" fmla="*/ 5595651 h 6237001"/>
                <a:gd name="connsiteX45" fmla="*/ 1733550 w 2152650"/>
                <a:gd name="connsiteY45" fmla="*/ 5830601 h 6237001"/>
                <a:gd name="connsiteX46" fmla="*/ 1892300 w 2152650"/>
                <a:gd name="connsiteY46" fmla="*/ 6167151 h 6237001"/>
                <a:gd name="connsiteX47" fmla="*/ 1765300 w 2152650"/>
                <a:gd name="connsiteY47" fmla="*/ 6237001 h 6237001"/>
                <a:gd name="connsiteX48" fmla="*/ 1466850 w 2152650"/>
                <a:gd name="connsiteY48" fmla="*/ 6154451 h 6237001"/>
                <a:gd name="connsiteX49" fmla="*/ 1479550 w 2152650"/>
                <a:gd name="connsiteY49" fmla="*/ 6084601 h 6237001"/>
                <a:gd name="connsiteX50" fmla="*/ 1289050 w 2152650"/>
                <a:gd name="connsiteY50" fmla="*/ 5970301 h 6237001"/>
                <a:gd name="connsiteX51" fmla="*/ 1346200 w 2152650"/>
                <a:gd name="connsiteY51" fmla="*/ 5849651 h 6237001"/>
                <a:gd name="connsiteX52" fmla="*/ 1231900 w 2152650"/>
                <a:gd name="connsiteY52" fmla="*/ 5532151 h 6237001"/>
                <a:gd name="connsiteX53" fmla="*/ 1301750 w 2152650"/>
                <a:gd name="connsiteY53" fmla="*/ 5151151 h 6237001"/>
                <a:gd name="connsiteX54" fmla="*/ 1073150 w 2152650"/>
                <a:gd name="connsiteY54" fmla="*/ 3766851 h 6237001"/>
                <a:gd name="connsiteX0" fmla="*/ 1073150 w 2152650"/>
                <a:gd name="connsiteY0" fmla="*/ 3766851 h 6237001"/>
                <a:gd name="connsiteX1" fmla="*/ 895350 w 2152650"/>
                <a:gd name="connsiteY1" fmla="*/ 5106701 h 6237001"/>
                <a:gd name="connsiteX2" fmla="*/ 831850 w 2152650"/>
                <a:gd name="connsiteY2" fmla="*/ 5214651 h 6237001"/>
                <a:gd name="connsiteX3" fmla="*/ 857250 w 2152650"/>
                <a:gd name="connsiteY3" fmla="*/ 5633751 h 6237001"/>
                <a:gd name="connsiteX4" fmla="*/ 806450 w 2152650"/>
                <a:gd name="connsiteY4" fmla="*/ 5856001 h 6237001"/>
                <a:gd name="connsiteX5" fmla="*/ 844550 w 2152650"/>
                <a:gd name="connsiteY5" fmla="*/ 5976651 h 6237001"/>
                <a:gd name="connsiteX6" fmla="*/ 692150 w 2152650"/>
                <a:gd name="connsiteY6" fmla="*/ 6065551 h 6237001"/>
                <a:gd name="connsiteX7" fmla="*/ 641350 w 2152650"/>
                <a:gd name="connsiteY7" fmla="*/ 6059201 h 6237001"/>
                <a:gd name="connsiteX8" fmla="*/ 203200 w 2152650"/>
                <a:gd name="connsiteY8" fmla="*/ 6192551 h 6237001"/>
                <a:gd name="connsiteX9" fmla="*/ 139700 w 2152650"/>
                <a:gd name="connsiteY9" fmla="*/ 6110001 h 6237001"/>
                <a:gd name="connsiteX10" fmla="*/ 387350 w 2152650"/>
                <a:gd name="connsiteY10" fmla="*/ 5830601 h 6237001"/>
                <a:gd name="connsiteX11" fmla="*/ 330200 w 2152650"/>
                <a:gd name="connsiteY11" fmla="*/ 5563901 h 6237001"/>
                <a:gd name="connsiteX12" fmla="*/ 444500 w 2152650"/>
                <a:gd name="connsiteY12" fmla="*/ 5411501 h 6237001"/>
                <a:gd name="connsiteX13" fmla="*/ 311150 w 2152650"/>
                <a:gd name="connsiteY13" fmla="*/ 3322351 h 6237001"/>
                <a:gd name="connsiteX14" fmla="*/ 279400 w 2152650"/>
                <a:gd name="connsiteY14" fmla="*/ 3277901 h 6237001"/>
                <a:gd name="connsiteX15" fmla="*/ 260350 w 2152650"/>
                <a:gd name="connsiteY15" fmla="*/ 3106451 h 6237001"/>
                <a:gd name="connsiteX16" fmla="*/ 177800 w 2152650"/>
                <a:gd name="connsiteY16" fmla="*/ 3119151 h 6237001"/>
                <a:gd name="connsiteX17" fmla="*/ 0 w 2152650"/>
                <a:gd name="connsiteY17" fmla="*/ 2528601 h 6237001"/>
                <a:gd name="connsiteX18" fmla="*/ 126577 w 2152650"/>
                <a:gd name="connsiteY18" fmla="*/ 1613779 h 6237001"/>
                <a:gd name="connsiteX19" fmla="*/ 324274 w 2152650"/>
                <a:gd name="connsiteY19" fmla="*/ 1072758 h 6237001"/>
                <a:gd name="connsiteX20" fmla="*/ 871220 w 2152650"/>
                <a:gd name="connsiteY20" fmla="*/ 838231 h 6237001"/>
                <a:gd name="connsiteX21" fmla="*/ 845820 w 2152650"/>
                <a:gd name="connsiteY21" fmla="*/ 711654 h 6237001"/>
                <a:gd name="connsiteX22" fmla="*/ 793750 w 2152650"/>
                <a:gd name="connsiteY22" fmla="*/ 493638 h 6237001"/>
                <a:gd name="connsiteX23" fmla="*/ 819573 w 2152650"/>
                <a:gd name="connsiteY23" fmla="*/ 465274 h 6237001"/>
                <a:gd name="connsiteX24" fmla="*/ 807297 w 2152650"/>
                <a:gd name="connsiteY24" fmla="*/ 277739 h 6237001"/>
                <a:gd name="connsiteX25" fmla="*/ 860637 w 2152650"/>
                <a:gd name="connsiteY25" fmla="*/ 119411 h 6237001"/>
                <a:gd name="connsiteX26" fmla="*/ 1054523 w 2152650"/>
                <a:gd name="connsiteY26" fmla="*/ 31781 h 6237001"/>
                <a:gd name="connsiteX27" fmla="*/ 1212003 w 2152650"/>
                <a:gd name="connsiteY27" fmla="*/ 40672 h 6237001"/>
                <a:gd name="connsiteX28" fmla="*/ 1344084 w 2152650"/>
                <a:gd name="connsiteY28" fmla="*/ 98668 h 6237001"/>
                <a:gd name="connsiteX29" fmla="*/ 1405043 w 2152650"/>
                <a:gd name="connsiteY29" fmla="*/ 331925 h 6237001"/>
                <a:gd name="connsiteX30" fmla="*/ 1409700 w 2152650"/>
                <a:gd name="connsiteY30" fmla="*/ 422094 h 6237001"/>
                <a:gd name="connsiteX31" fmla="*/ 1431714 w 2152650"/>
                <a:gd name="connsiteY31" fmla="*/ 483054 h 6237001"/>
                <a:gd name="connsiteX32" fmla="*/ 1403350 w 2152650"/>
                <a:gd name="connsiteY32" fmla="*/ 648579 h 6237001"/>
                <a:gd name="connsiteX33" fmla="*/ 1347469 w 2152650"/>
                <a:gd name="connsiteY33" fmla="*/ 878872 h 6237001"/>
                <a:gd name="connsiteX34" fmla="*/ 1419437 w 2152650"/>
                <a:gd name="connsiteY34" fmla="*/ 957611 h 6237001"/>
                <a:gd name="connsiteX35" fmla="*/ 1932940 w 2152650"/>
                <a:gd name="connsiteY35" fmla="*/ 1170548 h 6237001"/>
                <a:gd name="connsiteX36" fmla="*/ 2002790 w 2152650"/>
                <a:gd name="connsiteY36" fmla="*/ 1540965 h 6237001"/>
                <a:gd name="connsiteX37" fmla="*/ 2049780 w 2152650"/>
                <a:gd name="connsiteY37" fmla="*/ 1857618 h 6237001"/>
                <a:gd name="connsiteX38" fmla="*/ 2152650 w 2152650"/>
                <a:gd name="connsiteY38" fmla="*/ 2433351 h 6237001"/>
                <a:gd name="connsiteX39" fmla="*/ 2006600 w 2152650"/>
                <a:gd name="connsiteY39" fmla="*/ 3176301 h 6237001"/>
                <a:gd name="connsiteX40" fmla="*/ 1911350 w 2152650"/>
                <a:gd name="connsiteY40" fmla="*/ 3176301 h 6237001"/>
                <a:gd name="connsiteX41" fmla="*/ 1822450 w 2152650"/>
                <a:gd name="connsiteY41" fmla="*/ 3284251 h 6237001"/>
                <a:gd name="connsiteX42" fmla="*/ 1841500 w 2152650"/>
                <a:gd name="connsiteY42" fmla="*/ 4503451 h 6237001"/>
                <a:gd name="connsiteX43" fmla="*/ 1720850 w 2152650"/>
                <a:gd name="connsiteY43" fmla="*/ 5500401 h 6237001"/>
                <a:gd name="connsiteX44" fmla="*/ 1778000 w 2152650"/>
                <a:gd name="connsiteY44" fmla="*/ 5595651 h 6237001"/>
                <a:gd name="connsiteX45" fmla="*/ 1733550 w 2152650"/>
                <a:gd name="connsiteY45" fmla="*/ 5830601 h 6237001"/>
                <a:gd name="connsiteX46" fmla="*/ 1892300 w 2152650"/>
                <a:gd name="connsiteY46" fmla="*/ 6167151 h 6237001"/>
                <a:gd name="connsiteX47" fmla="*/ 1765300 w 2152650"/>
                <a:gd name="connsiteY47" fmla="*/ 6237001 h 6237001"/>
                <a:gd name="connsiteX48" fmla="*/ 1466850 w 2152650"/>
                <a:gd name="connsiteY48" fmla="*/ 6154451 h 6237001"/>
                <a:gd name="connsiteX49" fmla="*/ 1479550 w 2152650"/>
                <a:gd name="connsiteY49" fmla="*/ 6084601 h 6237001"/>
                <a:gd name="connsiteX50" fmla="*/ 1289050 w 2152650"/>
                <a:gd name="connsiteY50" fmla="*/ 5970301 h 6237001"/>
                <a:gd name="connsiteX51" fmla="*/ 1346200 w 2152650"/>
                <a:gd name="connsiteY51" fmla="*/ 5849651 h 6237001"/>
                <a:gd name="connsiteX52" fmla="*/ 1231900 w 2152650"/>
                <a:gd name="connsiteY52" fmla="*/ 5532151 h 6237001"/>
                <a:gd name="connsiteX53" fmla="*/ 1301750 w 2152650"/>
                <a:gd name="connsiteY53" fmla="*/ 5151151 h 6237001"/>
                <a:gd name="connsiteX54" fmla="*/ 1073150 w 2152650"/>
                <a:gd name="connsiteY54" fmla="*/ 3766851 h 6237001"/>
                <a:gd name="connsiteX0" fmla="*/ 1073150 w 2127250"/>
                <a:gd name="connsiteY0" fmla="*/ 3766851 h 6237001"/>
                <a:gd name="connsiteX1" fmla="*/ 895350 w 2127250"/>
                <a:gd name="connsiteY1" fmla="*/ 5106701 h 6237001"/>
                <a:gd name="connsiteX2" fmla="*/ 831850 w 2127250"/>
                <a:gd name="connsiteY2" fmla="*/ 5214651 h 6237001"/>
                <a:gd name="connsiteX3" fmla="*/ 857250 w 2127250"/>
                <a:gd name="connsiteY3" fmla="*/ 5633751 h 6237001"/>
                <a:gd name="connsiteX4" fmla="*/ 806450 w 2127250"/>
                <a:gd name="connsiteY4" fmla="*/ 5856001 h 6237001"/>
                <a:gd name="connsiteX5" fmla="*/ 844550 w 2127250"/>
                <a:gd name="connsiteY5" fmla="*/ 5976651 h 6237001"/>
                <a:gd name="connsiteX6" fmla="*/ 692150 w 2127250"/>
                <a:gd name="connsiteY6" fmla="*/ 6065551 h 6237001"/>
                <a:gd name="connsiteX7" fmla="*/ 641350 w 2127250"/>
                <a:gd name="connsiteY7" fmla="*/ 6059201 h 6237001"/>
                <a:gd name="connsiteX8" fmla="*/ 203200 w 2127250"/>
                <a:gd name="connsiteY8" fmla="*/ 6192551 h 6237001"/>
                <a:gd name="connsiteX9" fmla="*/ 139700 w 2127250"/>
                <a:gd name="connsiteY9" fmla="*/ 6110001 h 6237001"/>
                <a:gd name="connsiteX10" fmla="*/ 387350 w 2127250"/>
                <a:gd name="connsiteY10" fmla="*/ 5830601 h 6237001"/>
                <a:gd name="connsiteX11" fmla="*/ 330200 w 2127250"/>
                <a:gd name="connsiteY11" fmla="*/ 5563901 h 6237001"/>
                <a:gd name="connsiteX12" fmla="*/ 444500 w 2127250"/>
                <a:gd name="connsiteY12" fmla="*/ 5411501 h 6237001"/>
                <a:gd name="connsiteX13" fmla="*/ 311150 w 2127250"/>
                <a:gd name="connsiteY13" fmla="*/ 3322351 h 6237001"/>
                <a:gd name="connsiteX14" fmla="*/ 279400 w 2127250"/>
                <a:gd name="connsiteY14" fmla="*/ 3277901 h 6237001"/>
                <a:gd name="connsiteX15" fmla="*/ 260350 w 2127250"/>
                <a:gd name="connsiteY15" fmla="*/ 3106451 h 6237001"/>
                <a:gd name="connsiteX16" fmla="*/ 177800 w 2127250"/>
                <a:gd name="connsiteY16" fmla="*/ 3119151 h 6237001"/>
                <a:gd name="connsiteX17" fmla="*/ 0 w 2127250"/>
                <a:gd name="connsiteY17" fmla="*/ 2528601 h 6237001"/>
                <a:gd name="connsiteX18" fmla="*/ 126577 w 2127250"/>
                <a:gd name="connsiteY18" fmla="*/ 1613779 h 6237001"/>
                <a:gd name="connsiteX19" fmla="*/ 324274 w 2127250"/>
                <a:gd name="connsiteY19" fmla="*/ 1072758 h 6237001"/>
                <a:gd name="connsiteX20" fmla="*/ 871220 w 2127250"/>
                <a:gd name="connsiteY20" fmla="*/ 838231 h 6237001"/>
                <a:gd name="connsiteX21" fmla="*/ 845820 w 2127250"/>
                <a:gd name="connsiteY21" fmla="*/ 711654 h 6237001"/>
                <a:gd name="connsiteX22" fmla="*/ 793750 w 2127250"/>
                <a:gd name="connsiteY22" fmla="*/ 493638 h 6237001"/>
                <a:gd name="connsiteX23" fmla="*/ 819573 w 2127250"/>
                <a:gd name="connsiteY23" fmla="*/ 465274 h 6237001"/>
                <a:gd name="connsiteX24" fmla="*/ 807297 w 2127250"/>
                <a:gd name="connsiteY24" fmla="*/ 277739 h 6237001"/>
                <a:gd name="connsiteX25" fmla="*/ 860637 w 2127250"/>
                <a:gd name="connsiteY25" fmla="*/ 119411 h 6237001"/>
                <a:gd name="connsiteX26" fmla="*/ 1054523 w 2127250"/>
                <a:gd name="connsiteY26" fmla="*/ 31781 h 6237001"/>
                <a:gd name="connsiteX27" fmla="*/ 1212003 w 2127250"/>
                <a:gd name="connsiteY27" fmla="*/ 40672 h 6237001"/>
                <a:gd name="connsiteX28" fmla="*/ 1344084 w 2127250"/>
                <a:gd name="connsiteY28" fmla="*/ 98668 h 6237001"/>
                <a:gd name="connsiteX29" fmla="*/ 1405043 w 2127250"/>
                <a:gd name="connsiteY29" fmla="*/ 331925 h 6237001"/>
                <a:gd name="connsiteX30" fmla="*/ 1409700 w 2127250"/>
                <a:gd name="connsiteY30" fmla="*/ 422094 h 6237001"/>
                <a:gd name="connsiteX31" fmla="*/ 1431714 w 2127250"/>
                <a:gd name="connsiteY31" fmla="*/ 483054 h 6237001"/>
                <a:gd name="connsiteX32" fmla="*/ 1403350 w 2127250"/>
                <a:gd name="connsiteY32" fmla="*/ 648579 h 6237001"/>
                <a:gd name="connsiteX33" fmla="*/ 1347469 w 2127250"/>
                <a:gd name="connsiteY33" fmla="*/ 878872 h 6237001"/>
                <a:gd name="connsiteX34" fmla="*/ 1419437 w 2127250"/>
                <a:gd name="connsiteY34" fmla="*/ 957611 h 6237001"/>
                <a:gd name="connsiteX35" fmla="*/ 1932940 w 2127250"/>
                <a:gd name="connsiteY35" fmla="*/ 1170548 h 6237001"/>
                <a:gd name="connsiteX36" fmla="*/ 2002790 w 2127250"/>
                <a:gd name="connsiteY36" fmla="*/ 1540965 h 6237001"/>
                <a:gd name="connsiteX37" fmla="*/ 2049780 w 2127250"/>
                <a:gd name="connsiteY37" fmla="*/ 1857618 h 6237001"/>
                <a:gd name="connsiteX38" fmla="*/ 2127250 w 2127250"/>
                <a:gd name="connsiteY38" fmla="*/ 2360538 h 6237001"/>
                <a:gd name="connsiteX39" fmla="*/ 2006600 w 2127250"/>
                <a:gd name="connsiteY39" fmla="*/ 3176301 h 6237001"/>
                <a:gd name="connsiteX40" fmla="*/ 1911350 w 2127250"/>
                <a:gd name="connsiteY40" fmla="*/ 3176301 h 6237001"/>
                <a:gd name="connsiteX41" fmla="*/ 1822450 w 2127250"/>
                <a:gd name="connsiteY41" fmla="*/ 3284251 h 6237001"/>
                <a:gd name="connsiteX42" fmla="*/ 1841500 w 2127250"/>
                <a:gd name="connsiteY42" fmla="*/ 4503451 h 6237001"/>
                <a:gd name="connsiteX43" fmla="*/ 1720850 w 2127250"/>
                <a:gd name="connsiteY43" fmla="*/ 5500401 h 6237001"/>
                <a:gd name="connsiteX44" fmla="*/ 1778000 w 2127250"/>
                <a:gd name="connsiteY44" fmla="*/ 5595651 h 6237001"/>
                <a:gd name="connsiteX45" fmla="*/ 1733550 w 2127250"/>
                <a:gd name="connsiteY45" fmla="*/ 5830601 h 6237001"/>
                <a:gd name="connsiteX46" fmla="*/ 1892300 w 2127250"/>
                <a:gd name="connsiteY46" fmla="*/ 6167151 h 6237001"/>
                <a:gd name="connsiteX47" fmla="*/ 1765300 w 2127250"/>
                <a:gd name="connsiteY47" fmla="*/ 6237001 h 6237001"/>
                <a:gd name="connsiteX48" fmla="*/ 1466850 w 2127250"/>
                <a:gd name="connsiteY48" fmla="*/ 6154451 h 6237001"/>
                <a:gd name="connsiteX49" fmla="*/ 1479550 w 2127250"/>
                <a:gd name="connsiteY49" fmla="*/ 6084601 h 6237001"/>
                <a:gd name="connsiteX50" fmla="*/ 1289050 w 2127250"/>
                <a:gd name="connsiteY50" fmla="*/ 5970301 h 6237001"/>
                <a:gd name="connsiteX51" fmla="*/ 1346200 w 2127250"/>
                <a:gd name="connsiteY51" fmla="*/ 5849651 h 6237001"/>
                <a:gd name="connsiteX52" fmla="*/ 1231900 w 2127250"/>
                <a:gd name="connsiteY52" fmla="*/ 5532151 h 6237001"/>
                <a:gd name="connsiteX53" fmla="*/ 1301750 w 2127250"/>
                <a:gd name="connsiteY53" fmla="*/ 5151151 h 6237001"/>
                <a:gd name="connsiteX54" fmla="*/ 1073150 w 2127250"/>
                <a:gd name="connsiteY54" fmla="*/ 3766851 h 6237001"/>
                <a:gd name="connsiteX0" fmla="*/ 1073150 w 2134566"/>
                <a:gd name="connsiteY0" fmla="*/ 3766851 h 6237001"/>
                <a:gd name="connsiteX1" fmla="*/ 895350 w 2134566"/>
                <a:gd name="connsiteY1" fmla="*/ 5106701 h 6237001"/>
                <a:gd name="connsiteX2" fmla="*/ 831850 w 2134566"/>
                <a:gd name="connsiteY2" fmla="*/ 5214651 h 6237001"/>
                <a:gd name="connsiteX3" fmla="*/ 857250 w 2134566"/>
                <a:gd name="connsiteY3" fmla="*/ 5633751 h 6237001"/>
                <a:gd name="connsiteX4" fmla="*/ 806450 w 2134566"/>
                <a:gd name="connsiteY4" fmla="*/ 5856001 h 6237001"/>
                <a:gd name="connsiteX5" fmla="*/ 844550 w 2134566"/>
                <a:gd name="connsiteY5" fmla="*/ 5976651 h 6237001"/>
                <a:gd name="connsiteX6" fmla="*/ 692150 w 2134566"/>
                <a:gd name="connsiteY6" fmla="*/ 6065551 h 6237001"/>
                <a:gd name="connsiteX7" fmla="*/ 641350 w 2134566"/>
                <a:gd name="connsiteY7" fmla="*/ 6059201 h 6237001"/>
                <a:gd name="connsiteX8" fmla="*/ 203200 w 2134566"/>
                <a:gd name="connsiteY8" fmla="*/ 6192551 h 6237001"/>
                <a:gd name="connsiteX9" fmla="*/ 139700 w 2134566"/>
                <a:gd name="connsiteY9" fmla="*/ 6110001 h 6237001"/>
                <a:gd name="connsiteX10" fmla="*/ 387350 w 2134566"/>
                <a:gd name="connsiteY10" fmla="*/ 5830601 h 6237001"/>
                <a:gd name="connsiteX11" fmla="*/ 330200 w 2134566"/>
                <a:gd name="connsiteY11" fmla="*/ 5563901 h 6237001"/>
                <a:gd name="connsiteX12" fmla="*/ 444500 w 2134566"/>
                <a:gd name="connsiteY12" fmla="*/ 5411501 h 6237001"/>
                <a:gd name="connsiteX13" fmla="*/ 311150 w 2134566"/>
                <a:gd name="connsiteY13" fmla="*/ 3322351 h 6237001"/>
                <a:gd name="connsiteX14" fmla="*/ 279400 w 2134566"/>
                <a:gd name="connsiteY14" fmla="*/ 3277901 h 6237001"/>
                <a:gd name="connsiteX15" fmla="*/ 260350 w 2134566"/>
                <a:gd name="connsiteY15" fmla="*/ 3106451 h 6237001"/>
                <a:gd name="connsiteX16" fmla="*/ 177800 w 2134566"/>
                <a:gd name="connsiteY16" fmla="*/ 3119151 h 6237001"/>
                <a:gd name="connsiteX17" fmla="*/ 0 w 2134566"/>
                <a:gd name="connsiteY17" fmla="*/ 2528601 h 6237001"/>
                <a:gd name="connsiteX18" fmla="*/ 126577 w 2134566"/>
                <a:gd name="connsiteY18" fmla="*/ 1613779 h 6237001"/>
                <a:gd name="connsiteX19" fmla="*/ 324274 w 2134566"/>
                <a:gd name="connsiteY19" fmla="*/ 1072758 h 6237001"/>
                <a:gd name="connsiteX20" fmla="*/ 871220 w 2134566"/>
                <a:gd name="connsiteY20" fmla="*/ 838231 h 6237001"/>
                <a:gd name="connsiteX21" fmla="*/ 845820 w 2134566"/>
                <a:gd name="connsiteY21" fmla="*/ 711654 h 6237001"/>
                <a:gd name="connsiteX22" fmla="*/ 793750 w 2134566"/>
                <a:gd name="connsiteY22" fmla="*/ 493638 h 6237001"/>
                <a:gd name="connsiteX23" fmla="*/ 819573 w 2134566"/>
                <a:gd name="connsiteY23" fmla="*/ 465274 h 6237001"/>
                <a:gd name="connsiteX24" fmla="*/ 807297 w 2134566"/>
                <a:gd name="connsiteY24" fmla="*/ 277739 h 6237001"/>
                <a:gd name="connsiteX25" fmla="*/ 860637 w 2134566"/>
                <a:gd name="connsiteY25" fmla="*/ 119411 h 6237001"/>
                <a:gd name="connsiteX26" fmla="*/ 1054523 w 2134566"/>
                <a:gd name="connsiteY26" fmla="*/ 31781 h 6237001"/>
                <a:gd name="connsiteX27" fmla="*/ 1212003 w 2134566"/>
                <a:gd name="connsiteY27" fmla="*/ 40672 h 6237001"/>
                <a:gd name="connsiteX28" fmla="*/ 1344084 w 2134566"/>
                <a:gd name="connsiteY28" fmla="*/ 98668 h 6237001"/>
                <a:gd name="connsiteX29" fmla="*/ 1405043 w 2134566"/>
                <a:gd name="connsiteY29" fmla="*/ 331925 h 6237001"/>
                <a:gd name="connsiteX30" fmla="*/ 1409700 w 2134566"/>
                <a:gd name="connsiteY30" fmla="*/ 422094 h 6237001"/>
                <a:gd name="connsiteX31" fmla="*/ 1431714 w 2134566"/>
                <a:gd name="connsiteY31" fmla="*/ 483054 h 6237001"/>
                <a:gd name="connsiteX32" fmla="*/ 1403350 w 2134566"/>
                <a:gd name="connsiteY32" fmla="*/ 648579 h 6237001"/>
                <a:gd name="connsiteX33" fmla="*/ 1347469 w 2134566"/>
                <a:gd name="connsiteY33" fmla="*/ 878872 h 6237001"/>
                <a:gd name="connsiteX34" fmla="*/ 1419437 w 2134566"/>
                <a:gd name="connsiteY34" fmla="*/ 957611 h 6237001"/>
                <a:gd name="connsiteX35" fmla="*/ 1932940 w 2134566"/>
                <a:gd name="connsiteY35" fmla="*/ 1170548 h 6237001"/>
                <a:gd name="connsiteX36" fmla="*/ 2002790 w 2134566"/>
                <a:gd name="connsiteY36" fmla="*/ 1540965 h 6237001"/>
                <a:gd name="connsiteX37" fmla="*/ 2049780 w 2134566"/>
                <a:gd name="connsiteY37" fmla="*/ 1857618 h 6237001"/>
                <a:gd name="connsiteX38" fmla="*/ 2127250 w 2134566"/>
                <a:gd name="connsiteY38" fmla="*/ 2360538 h 6237001"/>
                <a:gd name="connsiteX39" fmla="*/ 2006600 w 2134566"/>
                <a:gd name="connsiteY39" fmla="*/ 3176301 h 6237001"/>
                <a:gd name="connsiteX40" fmla="*/ 1911350 w 2134566"/>
                <a:gd name="connsiteY40" fmla="*/ 3176301 h 6237001"/>
                <a:gd name="connsiteX41" fmla="*/ 1822450 w 2134566"/>
                <a:gd name="connsiteY41" fmla="*/ 3284251 h 6237001"/>
                <a:gd name="connsiteX42" fmla="*/ 1841500 w 2134566"/>
                <a:gd name="connsiteY42" fmla="*/ 4503451 h 6237001"/>
                <a:gd name="connsiteX43" fmla="*/ 1720850 w 2134566"/>
                <a:gd name="connsiteY43" fmla="*/ 5500401 h 6237001"/>
                <a:gd name="connsiteX44" fmla="*/ 1778000 w 2134566"/>
                <a:gd name="connsiteY44" fmla="*/ 5595651 h 6237001"/>
                <a:gd name="connsiteX45" fmla="*/ 1733550 w 2134566"/>
                <a:gd name="connsiteY45" fmla="*/ 5830601 h 6237001"/>
                <a:gd name="connsiteX46" fmla="*/ 1892300 w 2134566"/>
                <a:gd name="connsiteY46" fmla="*/ 6167151 h 6237001"/>
                <a:gd name="connsiteX47" fmla="*/ 1765300 w 2134566"/>
                <a:gd name="connsiteY47" fmla="*/ 6237001 h 6237001"/>
                <a:gd name="connsiteX48" fmla="*/ 1466850 w 2134566"/>
                <a:gd name="connsiteY48" fmla="*/ 6154451 h 6237001"/>
                <a:gd name="connsiteX49" fmla="*/ 1479550 w 2134566"/>
                <a:gd name="connsiteY49" fmla="*/ 6084601 h 6237001"/>
                <a:gd name="connsiteX50" fmla="*/ 1289050 w 2134566"/>
                <a:gd name="connsiteY50" fmla="*/ 5970301 h 6237001"/>
                <a:gd name="connsiteX51" fmla="*/ 1346200 w 2134566"/>
                <a:gd name="connsiteY51" fmla="*/ 5849651 h 6237001"/>
                <a:gd name="connsiteX52" fmla="*/ 1231900 w 2134566"/>
                <a:gd name="connsiteY52" fmla="*/ 5532151 h 6237001"/>
                <a:gd name="connsiteX53" fmla="*/ 1301750 w 2134566"/>
                <a:gd name="connsiteY53" fmla="*/ 5151151 h 6237001"/>
                <a:gd name="connsiteX54" fmla="*/ 1073150 w 2134566"/>
                <a:gd name="connsiteY54" fmla="*/ 3766851 h 6237001"/>
                <a:gd name="connsiteX0" fmla="*/ 1073150 w 2127859"/>
                <a:gd name="connsiteY0" fmla="*/ 3766851 h 6237001"/>
                <a:gd name="connsiteX1" fmla="*/ 895350 w 2127859"/>
                <a:gd name="connsiteY1" fmla="*/ 5106701 h 6237001"/>
                <a:gd name="connsiteX2" fmla="*/ 831850 w 2127859"/>
                <a:gd name="connsiteY2" fmla="*/ 5214651 h 6237001"/>
                <a:gd name="connsiteX3" fmla="*/ 857250 w 2127859"/>
                <a:gd name="connsiteY3" fmla="*/ 5633751 h 6237001"/>
                <a:gd name="connsiteX4" fmla="*/ 806450 w 2127859"/>
                <a:gd name="connsiteY4" fmla="*/ 5856001 h 6237001"/>
                <a:gd name="connsiteX5" fmla="*/ 844550 w 2127859"/>
                <a:gd name="connsiteY5" fmla="*/ 5976651 h 6237001"/>
                <a:gd name="connsiteX6" fmla="*/ 692150 w 2127859"/>
                <a:gd name="connsiteY6" fmla="*/ 6065551 h 6237001"/>
                <a:gd name="connsiteX7" fmla="*/ 641350 w 2127859"/>
                <a:gd name="connsiteY7" fmla="*/ 6059201 h 6237001"/>
                <a:gd name="connsiteX8" fmla="*/ 203200 w 2127859"/>
                <a:gd name="connsiteY8" fmla="*/ 6192551 h 6237001"/>
                <a:gd name="connsiteX9" fmla="*/ 139700 w 2127859"/>
                <a:gd name="connsiteY9" fmla="*/ 6110001 h 6237001"/>
                <a:gd name="connsiteX10" fmla="*/ 387350 w 2127859"/>
                <a:gd name="connsiteY10" fmla="*/ 5830601 h 6237001"/>
                <a:gd name="connsiteX11" fmla="*/ 330200 w 2127859"/>
                <a:gd name="connsiteY11" fmla="*/ 5563901 h 6237001"/>
                <a:gd name="connsiteX12" fmla="*/ 444500 w 2127859"/>
                <a:gd name="connsiteY12" fmla="*/ 5411501 h 6237001"/>
                <a:gd name="connsiteX13" fmla="*/ 311150 w 2127859"/>
                <a:gd name="connsiteY13" fmla="*/ 3322351 h 6237001"/>
                <a:gd name="connsiteX14" fmla="*/ 279400 w 2127859"/>
                <a:gd name="connsiteY14" fmla="*/ 3277901 h 6237001"/>
                <a:gd name="connsiteX15" fmla="*/ 260350 w 2127859"/>
                <a:gd name="connsiteY15" fmla="*/ 3106451 h 6237001"/>
                <a:gd name="connsiteX16" fmla="*/ 177800 w 2127859"/>
                <a:gd name="connsiteY16" fmla="*/ 3119151 h 6237001"/>
                <a:gd name="connsiteX17" fmla="*/ 0 w 2127859"/>
                <a:gd name="connsiteY17" fmla="*/ 2528601 h 6237001"/>
                <a:gd name="connsiteX18" fmla="*/ 126577 w 2127859"/>
                <a:gd name="connsiteY18" fmla="*/ 1613779 h 6237001"/>
                <a:gd name="connsiteX19" fmla="*/ 324274 w 2127859"/>
                <a:gd name="connsiteY19" fmla="*/ 1072758 h 6237001"/>
                <a:gd name="connsiteX20" fmla="*/ 871220 w 2127859"/>
                <a:gd name="connsiteY20" fmla="*/ 838231 h 6237001"/>
                <a:gd name="connsiteX21" fmla="*/ 845820 w 2127859"/>
                <a:gd name="connsiteY21" fmla="*/ 711654 h 6237001"/>
                <a:gd name="connsiteX22" fmla="*/ 793750 w 2127859"/>
                <a:gd name="connsiteY22" fmla="*/ 493638 h 6237001"/>
                <a:gd name="connsiteX23" fmla="*/ 819573 w 2127859"/>
                <a:gd name="connsiteY23" fmla="*/ 465274 h 6237001"/>
                <a:gd name="connsiteX24" fmla="*/ 807297 w 2127859"/>
                <a:gd name="connsiteY24" fmla="*/ 277739 h 6237001"/>
                <a:gd name="connsiteX25" fmla="*/ 860637 w 2127859"/>
                <a:gd name="connsiteY25" fmla="*/ 119411 h 6237001"/>
                <a:gd name="connsiteX26" fmla="*/ 1054523 w 2127859"/>
                <a:gd name="connsiteY26" fmla="*/ 31781 h 6237001"/>
                <a:gd name="connsiteX27" fmla="*/ 1212003 w 2127859"/>
                <a:gd name="connsiteY27" fmla="*/ 40672 h 6237001"/>
                <a:gd name="connsiteX28" fmla="*/ 1344084 w 2127859"/>
                <a:gd name="connsiteY28" fmla="*/ 98668 h 6237001"/>
                <a:gd name="connsiteX29" fmla="*/ 1405043 w 2127859"/>
                <a:gd name="connsiteY29" fmla="*/ 331925 h 6237001"/>
                <a:gd name="connsiteX30" fmla="*/ 1409700 w 2127859"/>
                <a:gd name="connsiteY30" fmla="*/ 422094 h 6237001"/>
                <a:gd name="connsiteX31" fmla="*/ 1431714 w 2127859"/>
                <a:gd name="connsiteY31" fmla="*/ 483054 h 6237001"/>
                <a:gd name="connsiteX32" fmla="*/ 1403350 w 2127859"/>
                <a:gd name="connsiteY32" fmla="*/ 648579 h 6237001"/>
                <a:gd name="connsiteX33" fmla="*/ 1347469 w 2127859"/>
                <a:gd name="connsiteY33" fmla="*/ 878872 h 6237001"/>
                <a:gd name="connsiteX34" fmla="*/ 1419437 w 2127859"/>
                <a:gd name="connsiteY34" fmla="*/ 957611 h 6237001"/>
                <a:gd name="connsiteX35" fmla="*/ 1932940 w 2127859"/>
                <a:gd name="connsiteY35" fmla="*/ 1170548 h 6237001"/>
                <a:gd name="connsiteX36" fmla="*/ 2002790 w 2127859"/>
                <a:gd name="connsiteY36" fmla="*/ 1540965 h 6237001"/>
                <a:gd name="connsiteX37" fmla="*/ 2049780 w 2127859"/>
                <a:gd name="connsiteY37" fmla="*/ 1857618 h 6237001"/>
                <a:gd name="connsiteX38" fmla="*/ 2127250 w 2127859"/>
                <a:gd name="connsiteY38" fmla="*/ 2360538 h 6237001"/>
                <a:gd name="connsiteX39" fmla="*/ 2056977 w 2127859"/>
                <a:gd name="connsiteY39" fmla="*/ 2770325 h 6237001"/>
                <a:gd name="connsiteX40" fmla="*/ 2006600 w 2127859"/>
                <a:gd name="connsiteY40" fmla="*/ 3176301 h 6237001"/>
                <a:gd name="connsiteX41" fmla="*/ 1911350 w 2127859"/>
                <a:gd name="connsiteY41" fmla="*/ 3176301 h 6237001"/>
                <a:gd name="connsiteX42" fmla="*/ 1822450 w 2127859"/>
                <a:gd name="connsiteY42" fmla="*/ 3284251 h 6237001"/>
                <a:gd name="connsiteX43" fmla="*/ 1841500 w 2127859"/>
                <a:gd name="connsiteY43" fmla="*/ 4503451 h 6237001"/>
                <a:gd name="connsiteX44" fmla="*/ 1720850 w 2127859"/>
                <a:gd name="connsiteY44" fmla="*/ 5500401 h 6237001"/>
                <a:gd name="connsiteX45" fmla="*/ 1778000 w 2127859"/>
                <a:gd name="connsiteY45" fmla="*/ 5595651 h 6237001"/>
                <a:gd name="connsiteX46" fmla="*/ 1733550 w 2127859"/>
                <a:gd name="connsiteY46" fmla="*/ 5830601 h 6237001"/>
                <a:gd name="connsiteX47" fmla="*/ 1892300 w 2127859"/>
                <a:gd name="connsiteY47" fmla="*/ 6167151 h 6237001"/>
                <a:gd name="connsiteX48" fmla="*/ 1765300 w 2127859"/>
                <a:gd name="connsiteY48" fmla="*/ 6237001 h 6237001"/>
                <a:gd name="connsiteX49" fmla="*/ 1466850 w 2127859"/>
                <a:gd name="connsiteY49" fmla="*/ 6154451 h 6237001"/>
                <a:gd name="connsiteX50" fmla="*/ 1479550 w 2127859"/>
                <a:gd name="connsiteY50" fmla="*/ 6084601 h 6237001"/>
                <a:gd name="connsiteX51" fmla="*/ 1289050 w 2127859"/>
                <a:gd name="connsiteY51" fmla="*/ 5970301 h 6237001"/>
                <a:gd name="connsiteX52" fmla="*/ 1346200 w 2127859"/>
                <a:gd name="connsiteY52" fmla="*/ 5849651 h 6237001"/>
                <a:gd name="connsiteX53" fmla="*/ 1231900 w 2127859"/>
                <a:gd name="connsiteY53" fmla="*/ 5532151 h 6237001"/>
                <a:gd name="connsiteX54" fmla="*/ 1301750 w 2127859"/>
                <a:gd name="connsiteY54" fmla="*/ 5151151 h 6237001"/>
                <a:gd name="connsiteX55" fmla="*/ 1073150 w 2127859"/>
                <a:gd name="connsiteY55" fmla="*/ 3766851 h 6237001"/>
                <a:gd name="connsiteX0" fmla="*/ 1073150 w 2127859"/>
                <a:gd name="connsiteY0" fmla="*/ 3766851 h 6237001"/>
                <a:gd name="connsiteX1" fmla="*/ 895350 w 2127859"/>
                <a:gd name="connsiteY1" fmla="*/ 5106701 h 6237001"/>
                <a:gd name="connsiteX2" fmla="*/ 831850 w 2127859"/>
                <a:gd name="connsiteY2" fmla="*/ 5214651 h 6237001"/>
                <a:gd name="connsiteX3" fmla="*/ 857250 w 2127859"/>
                <a:gd name="connsiteY3" fmla="*/ 5633751 h 6237001"/>
                <a:gd name="connsiteX4" fmla="*/ 806450 w 2127859"/>
                <a:gd name="connsiteY4" fmla="*/ 5856001 h 6237001"/>
                <a:gd name="connsiteX5" fmla="*/ 844550 w 2127859"/>
                <a:gd name="connsiteY5" fmla="*/ 5976651 h 6237001"/>
                <a:gd name="connsiteX6" fmla="*/ 692150 w 2127859"/>
                <a:gd name="connsiteY6" fmla="*/ 6065551 h 6237001"/>
                <a:gd name="connsiteX7" fmla="*/ 641350 w 2127859"/>
                <a:gd name="connsiteY7" fmla="*/ 6059201 h 6237001"/>
                <a:gd name="connsiteX8" fmla="*/ 203200 w 2127859"/>
                <a:gd name="connsiteY8" fmla="*/ 6192551 h 6237001"/>
                <a:gd name="connsiteX9" fmla="*/ 139700 w 2127859"/>
                <a:gd name="connsiteY9" fmla="*/ 6110001 h 6237001"/>
                <a:gd name="connsiteX10" fmla="*/ 387350 w 2127859"/>
                <a:gd name="connsiteY10" fmla="*/ 5830601 h 6237001"/>
                <a:gd name="connsiteX11" fmla="*/ 330200 w 2127859"/>
                <a:gd name="connsiteY11" fmla="*/ 5563901 h 6237001"/>
                <a:gd name="connsiteX12" fmla="*/ 444500 w 2127859"/>
                <a:gd name="connsiteY12" fmla="*/ 5411501 h 6237001"/>
                <a:gd name="connsiteX13" fmla="*/ 311150 w 2127859"/>
                <a:gd name="connsiteY13" fmla="*/ 3322351 h 6237001"/>
                <a:gd name="connsiteX14" fmla="*/ 279400 w 2127859"/>
                <a:gd name="connsiteY14" fmla="*/ 3277901 h 6237001"/>
                <a:gd name="connsiteX15" fmla="*/ 260350 w 2127859"/>
                <a:gd name="connsiteY15" fmla="*/ 3106451 h 6237001"/>
                <a:gd name="connsiteX16" fmla="*/ 177800 w 2127859"/>
                <a:gd name="connsiteY16" fmla="*/ 3119151 h 6237001"/>
                <a:gd name="connsiteX17" fmla="*/ 0 w 2127859"/>
                <a:gd name="connsiteY17" fmla="*/ 2528601 h 6237001"/>
                <a:gd name="connsiteX18" fmla="*/ 126577 w 2127859"/>
                <a:gd name="connsiteY18" fmla="*/ 1613779 h 6237001"/>
                <a:gd name="connsiteX19" fmla="*/ 324274 w 2127859"/>
                <a:gd name="connsiteY19" fmla="*/ 1072758 h 6237001"/>
                <a:gd name="connsiteX20" fmla="*/ 871220 w 2127859"/>
                <a:gd name="connsiteY20" fmla="*/ 838231 h 6237001"/>
                <a:gd name="connsiteX21" fmla="*/ 845820 w 2127859"/>
                <a:gd name="connsiteY21" fmla="*/ 711654 h 6237001"/>
                <a:gd name="connsiteX22" fmla="*/ 793750 w 2127859"/>
                <a:gd name="connsiteY22" fmla="*/ 493638 h 6237001"/>
                <a:gd name="connsiteX23" fmla="*/ 819573 w 2127859"/>
                <a:gd name="connsiteY23" fmla="*/ 465274 h 6237001"/>
                <a:gd name="connsiteX24" fmla="*/ 807297 w 2127859"/>
                <a:gd name="connsiteY24" fmla="*/ 277739 h 6237001"/>
                <a:gd name="connsiteX25" fmla="*/ 860637 w 2127859"/>
                <a:gd name="connsiteY25" fmla="*/ 119411 h 6237001"/>
                <a:gd name="connsiteX26" fmla="*/ 1054523 w 2127859"/>
                <a:gd name="connsiteY26" fmla="*/ 31781 h 6237001"/>
                <a:gd name="connsiteX27" fmla="*/ 1212003 w 2127859"/>
                <a:gd name="connsiteY27" fmla="*/ 40672 h 6237001"/>
                <a:gd name="connsiteX28" fmla="*/ 1344084 w 2127859"/>
                <a:gd name="connsiteY28" fmla="*/ 98668 h 6237001"/>
                <a:gd name="connsiteX29" fmla="*/ 1405043 w 2127859"/>
                <a:gd name="connsiteY29" fmla="*/ 331925 h 6237001"/>
                <a:gd name="connsiteX30" fmla="*/ 1409700 w 2127859"/>
                <a:gd name="connsiteY30" fmla="*/ 422094 h 6237001"/>
                <a:gd name="connsiteX31" fmla="*/ 1431714 w 2127859"/>
                <a:gd name="connsiteY31" fmla="*/ 483054 h 6237001"/>
                <a:gd name="connsiteX32" fmla="*/ 1403350 w 2127859"/>
                <a:gd name="connsiteY32" fmla="*/ 648579 h 6237001"/>
                <a:gd name="connsiteX33" fmla="*/ 1347469 w 2127859"/>
                <a:gd name="connsiteY33" fmla="*/ 878872 h 6237001"/>
                <a:gd name="connsiteX34" fmla="*/ 1419437 w 2127859"/>
                <a:gd name="connsiteY34" fmla="*/ 957611 h 6237001"/>
                <a:gd name="connsiteX35" fmla="*/ 1932940 w 2127859"/>
                <a:gd name="connsiteY35" fmla="*/ 1170548 h 6237001"/>
                <a:gd name="connsiteX36" fmla="*/ 2002790 w 2127859"/>
                <a:gd name="connsiteY36" fmla="*/ 1540965 h 6237001"/>
                <a:gd name="connsiteX37" fmla="*/ 2049780 w 2127859"/>
                <a:gd name="connsiteY37" fmla="*/ 1857618 h 6237001"/>
                <a:gd name="connsiteX38" fmla="*/ 2127250 w 2127859"/>
                <a:gd name="connsiteY38" fmla="*/ 2360538 h 6237001"/>
                <a:gd name="connsiteX39" fmla="*/ 2056977 w 2127859"/>
                <a:gd name="connsiteY39" fmla="*/ 2770325 h 6237001"/>
                <a:gd name="connsiteX40" fmla="*/ 2006600 w 2127859"/>
                <a:gd name="connsiteY40" fmla="*/ 3176301 h 6237001"/>
                <a:gd name="connsiteX41" fmla="*/ 1911350 w 2127859"/>
                <a:gd name="connsiteY41" fmla="*/ 3176301 h 6237001"/>
                <a:gd name="connsiteX42" fmla="*/ 1822450 w 2127859"/>
                <a:gd name="connsiteY42" fmla="*/ 3284251 h 6237001"/>
                <a:gd name="connsiteX43" fmla="*/ 1841500 w 2127859"/>
                <a:gd name="connsiteY43" fmla="*/ 4503451 h 6237001"/>
                <a:gd name="connsiteX44" fmla="*/ 1720850 w 2127859"/>
                <a:gd name="connsiteY44" fmla="*/ 5500401 h 6237001"/>
                <a:gd name="connsiteX45" fmla="*/ 1778000 w 2127859"/>
                <a:gd name="connsiteY45" fmla="*/ 5595651 h 6237001"/>
                <a:gd name="connsiteX46" fmla="*/ 1733550 w 2127859"/>
                <a:gd name="connsiteY46" fmla="*/ 5830601 h 6237001"/>
                <a:gd name="connsiteX47" fmla="*/ 1892300 w 2127859"/>
                <a:gd name="connsiteY47" fmla="*/ 6167151 h 6237001"/>
                <a:gd name="connsiteX48" fmla="*/ 1765300 w 2127859"/>
                <a:gd name="connsiteY48" fmla="*/ 6237001 h 6237001"/>
                <a:gd name="connsiteX49" fmla="*/ 1466850 w 2127859"/>
                <a:gd name="connsiteY49" fmla="*/ 6154451 h 6237001"/>
                <a:gd name="connsiteX50" fmla="*/ 1479550 w 2127859"/>
                <a:gd name="connsiteY50" fmla="*/ 6084601 h 6237001"/>
                <a:gd name="connsiteX51" fmla="*/ 1289050 w 2127859"/>
                <a:gd name="connsiteY51" fmla="*/ 5970301 h 6237001"/>
                <a:gd name="connsiteX52" fmla="*/ 1346200 w 2127859"/>
                <a:gd name="connsiteY52" fmla="*/ 5849651 h 6237001"/>
                <a:gd name="connsiteX53" fmla="*/ 1231900 w 2127859"/>
                <a:gd name="connsiteY53" fmla="*/ 5532151 h 6237001"/>
                <a:gd name="connsiteX54" fmla="*/ 1301750 w 2127859"/>
                <a:gd name="connsiteY54" fmla="*/ 5151151 h 6237001"/>
                <a:gd name="connsiteX55" fmla="*/ 1073150 w 2127859"/>
                <a:gd name="connsiteY55" fmla="*/ 3766851 h 6237001"/>
                <a:gd name="connsiteX0" fmla="*/ 1073150 w 2129090"/>
                <a:gd name="connsiteY0" fmla="*/ 3766851 h 6237001"/>
                <a:gd name="connsiteX1" fmla="*/ 895350 w 2129090"/>
                <a:gd name="connsiteY1" fmla="*/ 5106701 h 6237001"/>
                <a:gd name="connsiteX2" fmla="*/ 831850 w 2129090"/>
                <a:gd name="connsiteY2" fmla="*/ 5214651 h 6237001"/>
                <a:gd name="connsiteX3" fmla="*/ 857250 w 2129090"/>
                <a:gd name="connsiteY3" fmla="*/ 5633751 h 6237001"/>
                <a:gd name="connsiteX4" fmla="*/ 806450 w 2129090"/>
                <a:gd name="connsiteY4" fmla="*/ 5856001 h 6237001"/>
                <a:gd name="connsiteX5" fmla="*/ 844550 w 2129090"/>
                <a:gd name="connsiteY5" fmla="*/ 5976651 h 6237001"/>
                <a:gd name="connsiteX6" fmla="*/ 692150 w 2129090"/>
                <a:gd name="connsiteY6" fmla="*/ 6065551 h 6237001"/>
                <a:gd name="connsiteX7" fmla="*/ 641350 w 2129090"/>
                <a:gd name="connsiteY7" fmla="*/ 6059201 h 6237001"/>
                <a:gd name="connsiteX8" fmla="*/ 203200 w 2129090"/>
                <a:gd name="connsiteY8" fmla="*/ 6192551 h 6237001"/>
                <a:gd name="connsiteX9" fmla="*/ 139700 w 2129090"/>
                <a:gd name="connsiteY9" fmla="*/ 6110001 h 6237001"/>
                <a:gd name="connsiteX10" fmla="*/ 387350 w 2129090"/>
                <a:gd name="connsiteY10" fmla="*/ 5830601 h 6237001"/>
                <a:gd name="connsiteX11" fmla="*/ 330200 w 2129090"/>
                <a:gd name="connsiteY11" fmla="*/ 5563901 h 6237001"/>
                <a:gd name="connsiteX12" fmla="*/ 444500 w 2129090"/>
                <a:gd name="connsiteY12" fmla="*/ 5411501 h 6237001"/>
                <a:gd name="connsiteX13" fmla="*/ 311150 w 2129090"/>
                <a:gd name="connsiteY13" fmla="*/ 3322351 h 6237001"/>
                <a:gd name="connsiteX14" fmla="*/ 279400 w 2129090"/>
                <a:gd name="connsiteY14" fmla="*/ 3277901 h 6237001"/>
                <a:gd name="connsiteX15" fmla="*/ 260350 w 2129090"/>
                <a:gd name="connsiteY15" fmla="*/ 3106451 h 6237001"/>
                <a:gd name="connsiteX16" fmla="*/ 177800 w 2129090"/>
                <a:gd name="connsiteY16" fmla="*/ 3119151 h 6237001"/>
                <a:gd name="connsiteX17" fmla="*/ 0 w 2129090"/>
                <a:gd name="connsiteY17" fmla="*/ 2528601 h 6237001"/>
                <a:gd name="connsiteX18" fmla="*/ 126577 w 2129090"/>
                <a:gd name="connsiteY18" fmla="*/ 1613779 h 6237001"/>
                <a:gd name="connsiteX19" fmla="*/ 324274 w 2129090"/>
                <a:gd name="connsiteY19" fmla="*/ 1072758 h 6237001"/>
                <a:gd name="connsiteX20" fmla="*/ 871220 w 2129090"/>
                <a:gd name="connsiteY20" fmla="*/ 838231 h 6237001"/>
                <a:gd name="connsiteX21" fmla="*/ 845820 w 2129090"/>
                <a:gd name="connsiteY21" fmla="*/ 711654 h 6237001"/>
                <a:gd name="connsiteX22" fmla="*/ 793750 w 2129090"/>
                <a:gd name="connsiteY22" fmla="*/ 493638 h 6237001"/>
                <a:gd name="connsiteX23" fmla="*/ 819573 w 2129090"/>
                <a:gd name="connsiteY23" fmla="*/ 465274 h 6237001"/>
                <a:gd name="connsiteX24" fmla="*/ 807297 w 2129090"/>
                <a:gd name="connsiteY24" fmla="*/ 277739 h 6237001"/>
                <a:gd name="connsiteX25" fmla="*/ 860637 w 2129090"/>
                <a:gd name="connsiteY25" fmla="*/ 119411 h 6237001"/>
                <a:gd name="connsiteX26" fmla="*/ 1054523 w 2129090"/>
                <a:gd name="connsiteY26" fmla="*/ 31781 h 6237001"/>
                <a:gd name="connsiteX27" fmla="*/ 1212003 w 2129090"/>
                <a:gd name="connsiteY27" fmla="*/ 40672 h 6237001"/>
                <a:gd name="connsiteX28" fmla="*/ 1344084 w 2129090"/>
                <a:gd name="connsiteY28" fmla="*/ 98668 h 6237001"/>
                <a:gd name="connsiteX29" fmla="*/ 1405043 w 2129090"/>
                <a:gd name="connsiteY29" fmla="*/ 331925 h 6237001"/>
                <a:gd name="connsiteX30" fmla="*/ 1409700 w 2129090"/>
                <a:gd name="connsiteY30" fmla="*/ 422094 h 6237001"/>
                <a:gd name="connsiteX31" fmla="*/ 1431714 w 2129090"/>
                <a:gd name="connsiteY31" fmla="*/ 483054 h 6237001"/>
                <a:gd name="connsiteX32" fmla="*/ 1403350 w 2129090"/>
                <a:gd name="connsiteY32" fmla="*/ 648579 h 6237001"/>
                <a:gd name="connsiteX33" fmla="*/ 1347469 w 2129090"/>
                <a:gd name="connsiteY33" fmla="*/ 878872 h 6237001"/>
                <a:gd name="connsiteX34" fmla="*/ 1419437 w 2129090"/>
                <a:gd name="connsiteY34" fmla="*/ 957611 h 6237001"/>
                <a:gd name="connsiteX35" fmla="*/ 1932940 w 2129090"/>
                <a:gd name="connsiteY35" fmla="*/ 1170548 h 6237001"/>
                <a:gd name="connsiteX36" fmla="*/ 2002790 w 2129090"/>
                <a:gd name="connsiteY36" fmla="*/ 1540965 h 6237001"/>
                <a:gd name="connsiteX37" fmla="*/ 2049780 w 2129090"/>
                <a:gd name="connsiteY37" fmla="*/ 1857618 h 6237001"/>
                <a:gd name="connsiteX38" fmla="*/ 2127250 w 2129090"/>
                <a:gd name="connsiteY38" fmla="*/ 2360538 h 6237001"/>
                <a:gd name="connsiteX39" fmla="*/ 2056977 w 2129090"/>
                <a:gd name="connsiteY39" fmla="*/ 2770325 h 6237001"/>
                <a:gd name="connsiteX40" fmla="*/ 2006600 w 2129090"/>
                <a:gd name="connsiteY40" fmla="*/ 3176301 h 6237001"/>
                <a:gd name="connsiteX41" fmla="*/ 1911350 w 2129090"/>
                <a:gd name="connsiteY41" fmla="*/ 3176301 h 6237001"/>
                <a:gd name="connsiteX42" fmla="*/ 1822450 w 2129090"/>
                <a:gd name="connsiteY42" fmla="*/ 3284251 h 6237001"/>
                <a:gd name="connsiteX43" fmla="*/ 1841500 w 2129090"/>
                <a:gd name="connsiteY43" fmla="*/ 4503451 h 6237001"/>
                <a:gd name="connsiteX44" fmla="*/ 1720850 w 2129090"/>
                <a:gd name="connsiteY44" fmla="*/ 5500401 h 6237001"/>
                <a:gd name="connsiteX45" fmla="*/ 1778000 w 2129090"/>
                <a:gd name="connsiteY45" fmla="*/ 5595651 h 6237001"/>
                <a:gd name="connsiteX46" fmla="*/ 1733550 w 2129090"/>
                <a:gd name="connsiteY46" fmla="*/ 5830601 h 6237001"/>
                <a:gd name="connsiteX47" fmla="*/ 1892300 w 2129090"/>
                <a:gd name="connsiteY47" fmla="*/ 6167151 h 6237001"/>
                <a:gd name="connsiteX48" fmla="*/ 1765300 w 2129090"/>
                <a:gd name="connsiteY48" fmla="*/ 6237001 h 6237001"/>
                <a:gd name="connsiteX49" fmla="*/ 1466850 w 2129090"/>
                <a:gd name="connsiteY49" fmla="*/ 6154451 h 6237001"/>
                <a:gd name="connsiteX50" fmla="*/ 1479550 w 2129090"/>
                <a:gd name="connsiteY50" fmla="*/ 6084601 h 6237001"/>
                <a:gd name="connsiteX51" fmla="*/ 1289050 w 2129090"/>
                <a:gd name="connsiteY51" fmla="*/ 5970301 h 6237001"/>
                <a:gd name="connsiteX52" fmla="*/ 1346200 w 2129090"/>
                <a:gd name="connsiteY52" fmla="*/ 5849651 h 6237001"/>
                <a:gd name="connsiteX53" fmla="*/ 1231900 w 2129090"/>
                <a:gd name="connsiteY53" fmla="*/ 5532151 h 6237001"/>
                <a:gd name="connsiteX54" fmla="*/ 1301750 w 2129090"/>
                <a:gd name="connsiteY54" fmla="*/ 5151151 h 6237001"/>
                <a:gd name="connsiteX55" fmla="*/ 1073150 w 2129090"/>
                <a:gd name="connsiteY55" fmla="*/ 3766851 h 6237001"/>
                <a:gd name="connsiteX0" fmla="*/ 1073150 w 2129090"/>
                <a:gd name="connsiteY0" fmla="*/ 3766851 h 6237001"/>
                <a:gd name="connsiteX1" fmla="*/ 895350 w 2129090"/>
                <a:gd name="connsiteY1" fmla="*/ 5106701 h 6237001"/>
                <a:gd name="connsiteX2" fmla="*/ 831850 w 2129090"/>
                <a:gd name="connsiteY2" fmla="*/ 5214651 h 6237001"/>
                <a:gd name="connsiteX3" fmla="*/ 857250 w 2129090"/>
                <a:gd name="connsiteY3" fmla="*/ 5633751 h 6237001"/>
                <a:gd name="connsiteX4" fmla="*/ 806450 w 2129090"/>
                <a:gd name="connsiteY4" fmla="*/ 5856001 h 6237001"/>
                <a:gd name="connsiteX5" fmla="*/ 844550 w 2129090"/>
                <a:gd name="connsiteY5" fmla="*/ 5976651 h 6237001"/>
                <a:gd name="connsiteX6" fmla="*/ 692150 w 2129090"/>
                <a:gd name="connsiteY6" fmla="*/ 6065551 h 6237001"/>
                <a:gd name="connsiteX7" fmla="*/ 641350 w 2129090"/>
                <a:gd name="connsiteY7" fmla="*/ 6059201 h 6237001"/>
                <a:gd name="connsiteX8" fmla="*/ 203200 w 2129090"/>
                <a:gd name="connsiteY8" fmla="*/ 6192551 h 6237001"/>
                <a:gd name="connsiteX9" fmla="*/ 139700 w 2129090"/>
                <a:gd name="connsiteY9" fmla="*/ 6110001 h 6237001"/>
                <a:gd name="connsiteX10" fmla="*/ 387350 w 2129090"/>
                <a:gd name="connsiteY10" fmla="*/ 5830601 h 6237001"/>
                <a:gd name="connsiteX11" fmla="*/ 330200 w 2129090"/>
                <a:gd name="connsiteY11" fmla="*/ 5563901 h 6237001"/>
                <a:gd name="connsiteX12" fmla="*/ 444500 w 2129090"/>
                <a:gd name="connsiteY12" fmla="*/ 5411501 h 6237001"/>
                <a:gd name="connsiteX13" fmla="*/ 311150 w 2129090"/>
                <a:gd name="connsiteY13" fmla="*/ 3322351 h 6237001"/>
                <a:gd name="connsiteX14" fmla="*/ 279400 w 2129090"/>
                <a:gd name="connsiteY14" fmla="*/ 3277901 h 6237001"/>
                <a:gd name="connsiteX15" fmla="*/ 260350 w 2129090"/>
                <a:gd name="connsiteY15" fmla="*/ 3106451 h 6237001"/>
                <a:gd name="connsiteX16" fmla="*/ 177800 w 2129090"/>
                <a:gd name="connsiteY16" fmla="*/ 3119151 h 6237001"/>
                <a:gd name="connsiteX17" fmla="*/ 0 w 2129090"/>
                <a:gd name="connsiteY17" fmla="*/ 2528601 h 6237001"/>
                <a:gd name="connsiteX18" fmla="*/ 126577 w 2129090"/>
                <a:gd name="connsiteY18" fmla="*/ 1613779 h 6237001"/>
                <a:gd name="connsiteX19" fmla="*/ 324274 w 2129090"/>
                <a:gd name="connsiteY19" fmla="*/ 1072758 h 6237001"/>
                <a:gd name="connsiteX20" fmla="*/ 871220 w 2129090"/>
                <a:gd name="connsiteY20" fmla="*/ 838231 h 6237001"/>
                <a:gd name="connsiteX21" fmla="*/ 845820 w 2129090"/>
                <a:gd name="connsiteY21" fmla="*/ 711654 h 6237001"/>
                <a:gd name="connsiteX22" fmla="*/ 793750 w 2129090"/>
                <a:gd name="connsiteY22" fmla="*/ 493638 h 6237001"/>
                <a:gd name="connsiteX23" fmla="*/ 819573 w 2129090"/>
                <a:gd name="connsiteY23" fmla="*/ 465274 h 6237001"/>
                <a:gd name="connsiteX24" fmla="*/ 807297 w 2129090"/>
                <a:gd name="connsiteY24" fmla="*/ 277739 h 6237001"/>
                <a:gd name="connsiteX25" fmla="*/ 860637 w 2129090"/>
                <a:gd name="connsiteY25" fmla="*/ 119411 h 6237001"/>
                <a:gd name="connsiteX26" fmla="*/ 1054523 w 2129090"/>
                <a:gd name="connsiteY26" fmla="*/ 31781 h 6237001"/>
                <a:gd name="connsiteX27" fmla="*/ 1212003 w 2129090"/>
                <a:gd name="connsiteY27" fmla="*/ 40672 h 6237001"/>
                <a:gd name="connsiteX28" fmla="*/ 1344084 w 2129090"/>
                <a:gd name="connsiteY28" fmla="*/ 98668 h 6237001"/>
                <a:gd name="connsiteX29" fmla="*/ 1405043 w 2129090"/>
                <a:gd name="connsiteY29" fmla="*/ 331925 h 6237001"/>
                <a:gd name="connsiteX30" fmla="*/ 1409700 w 2129090"/>
                <a:gd name="connsiteY30" fmla="*/ 422094 h 6237001"/>
                <a:gd name="connsiteX31" fmla="*/ 1431714 w 2129090"/>
                <a:gd name="connsiteY31" fmla="*/ 483054 h 6237001"/>
                <a:gd name="connsiteX32" fmla="*/ 1403350 w 2129090"/>
                <a:gd name="connsiteY32" fmla="*/ 648579 h 6237001"/>
                <a:gd name="connsiteX33" fmla="*/ 1347469 w 2129090"/>
                <a:gd name="connsiteY33" fmla="*/ 878872 h 6237001"/>
                <a:gd name="connsiteX34" fmla="*/ 1419437 w 2129090"/>
                <a:gd name="connsiteY34" fmla="*/ 957611 h 6237001"/>
                <a:gd name="connsiteX35" fmla="*/ 1932940 w 2129090"/>
                <a:gd name="connsiteY35" fmla="*/ 1170548 h 6237001"/>
                <a:gd name="connsiteX36" fmla="*/ 2002790 w 2129090"/>
                <a:gd name="connsiteY36" fmla="*/ 1540965 h 6237001"/>
                <a:gd name="connsiteX37" fmla="*/ 2049780 w 2129090"/>
                <a:gd name="connsiteY37" fmla="*/ 1857618 h 6237001"/>
                <a:gd name="connsiteX38" fmla="*/ 2072217 w 2129090"/>
                <a:gd name="connsiteY38" fmla="*/ 2135325 h 6237001"/>
                <a:gd name="connsiteX39" fmla="*/ 2127250 w 2129090"/>
                <a:gd name="connsiteY39" fmla="*/ 2360538 h 6237001"/>
                <a:gd name="connsiteX40" fmla="*/ 2056977 w 2129090"/>
                <a:gd name="connsiteY40" fmla="*/ 2770325 h 6237001"/>
                <a:gd name="connsiteX41" fmla="*/ 2006600 w 2129090"/>
                <a:gd name="connsiteY41" fmla="*/ 3176301 h 6237001"/>
                <a:gd name="connsiteX42" fmla="*/ 1911350 w 2129090"/>
                <a:gd name="connsiteY42" fmla="*/ 3176301 h 6237001"/>
                <a:gd name="connsiteX43" fmla="*/ 1822450 w 2129090"/>
                <a:gd name="connsiteY43" fmla="*/ 3284251 h 6237001"/>
                <a:gd name="connsiteX44" fmla="*/ 1841500 w 2129090"/>
                <a:gd name="connsiteY44" fmla="*/ 4503451 h 6237001"/>
                <a:gd name="connsiteX45" fmla="*/ 1720850 w 2129090"/>
                <a:gd name="connsiteY45" fmla="*/ 5500401 h 6237001"/>
                <a:gd name="connsiteX46" fmla="*/ 1778000 w 2129090"/>
                <a:gd name="connsiteY46" fmla="*/ 5595651 h 6237001"/>
                <a:gd name="connsiteX47" fmla="*/ 1733550 w 2129090"/>
                <a:gd name="connsiteY47" fmla="*/ 5830601 h 6237001"/>
                <a:gd name="connsiteX48" fmla="*/ 1892300 w 2129090"/>
                <a:gd name="connsiteY48" fmla="*/ 6167151 h 6237001"/>
                <a:gd name="connsiteX49" fmla="*/ 1765300 w 2129090"/>
                <a:gd name="connsiteY49" fmla="*/ 6237001 h 6237001"/>
                <a:gd name="connsiteX50" fmla="*/ 1466850 w 2129090"/>
                <a:gd name="connsiteY50" fmla="*/ 6154451 h 6237001"/>
                <a:gd name="connsiteX51" fmla="*/ 1479550 w 2129090"/>
                <a:gd name="connsiteY51" fmla="*/ 6084601 h 6237001"/>
                <a:gd name="connsiteX52" fmla="*/ 1289050 w 2129090"/>
                <a:gd name="connsiteY52" fmla="*/ 5970301 h 6237001"/>
                <a:gd name="connsiteX53" fmla="*/ 1346200 w 2129090"/>
                <a:gd name="connsiteY53" fmla="*/ 5849651 h 6237001"/>
                <a:gd name="connsiteX54" fmla="*/ 1231900 w 2129090"/>
                <a:gd name="connsiteY54" fmla="*/ 5532151 h 6237001"/>
                <a:gd name="connsiteX55" fmla="*/ 1301750 w 2129090"/>
                <a:gd name="connsiteY55" fmla="*/ 5151151 h 6237001"/>
                <a:gd name="connsiteX56" fmla="*/ 1073150 w 2129090"/>
                <a:gd name="connsiteY56" fmla="*/ 3766851 h 6237001"/>
                <a:gd name="connsiteX0" fmla="*/ 1073150 w 2129090"/>
                <a:gd name="connsiteY0" fmla="*/ 3766851 h 6237001"/>
                <a:gd name="connsiteX1" fmla="*/ 895350 w 2129090"/>
                <a:gd name="connsiteY1" fmla="*/ 5106701 h 6237001"/>
                <a:gd name="connsiteX2" fmla="*/ 831850 w 2129090"/>
                <a:gd name="connsiteY2" fmla="*/ 5214651 h 6237001"/>
                <a:gd name="connsiteX3" fmla="*/ 857250 w 2129090"/>
                <a:gd name="connsiteY3" fmla="*/ 5633751 h 6237001"/>
                <a:gd name="connsiteX4" fmla="*/ 806450 w 2129090"/>
                <a:gd name="connsiteY4" fmla="*/ 5856001 h 6237001"/>
                <a:gd name="connsiteX5" fmla="*/ 844550 w 2129090"/>
                <a:gd name="connsiteY5" fmla="*/ 5976651 h 6237001"/>
                <a:gd name="connsiteX6" fmla="*/ 692150 w 2129090"/>
                <a:gd name="connsiteY6" fmla="*/ 6065551 h 6237001"/>
                <a:gd name="connsiteX7" fmla="*/ 641350 w 2129090"/>
                <a:gd name="connsiteY7" fmla="*/ 6059201 h 6237001"/>
                <a:gd name="connsiteX8" fmla="*/ 203200 w 2129090"/>
                <a:gd name="connsiteY8" fmla="*/ 6192551 h 6237001"/>
                <a:gd name="connsiteX9" fmla="*/ 139700 w 2129090"/>
                <a:gd name="connsiteY9" fmla="*/ 6110001 h 6237001"/>
                <a:gd name="connsiteX10" fmla="*/ 387350 w 2129090"/>
                <a:gd name="connsiteY10" fmla="*/ 5830601 h 6237001"/>
                <a:gd name="connsiteX11" fmla="*/ 330200 w 2129090"/>
                <a:gd name="connsiteY11" fmla="*/ 5563901 h 6237001"/>
                <a:gd name="connsiteX12" fmla="*/ 444500 w 2129090"/>
                <a:gd name="connsiteY12" fmla="*/ 5411501 h 6237001"/>
                <a:gd name="connsiteX13" fmla="*/ 311150 w 2129090"/>
                <a:gd name="connsiteY13" fmla="*/ 3322351 h 6237001"/>
                <a:gd name="connsiteX14" fmla="*/ 279400 w 2129090"/>
                <a:gd name="connsiteY14" fmla="*/ 3277901 h 6237001"/>
                <a:gd name="connsiteX15" fmla="*/ 260350 w 2129090"/>
                <a:gd name="connsiteY15" fmla="*/ 3106451 h 6237001"/>
                <a:gd name="connsiteX16" fmla="*/ 177800 w 2129090"/>
                <a:gd name="connsiteY16" fmla="*/ 3119151 h 6237001"/>
                <a:gd name="connsiteX17" fmla="*/ 0 w 2129090"/>
                <a:gd name="connsiteY17" fmla="*/ 2528601 h 6237001"/>
                <a:gd name="connsiteX18" fmla="*/ 126577 w 2129090"/>
                <a:gd name="connsiteY18" fmla="*/ 1613779 h 6237001"/>
                <a:gd name="connsiteX19" fmla="*/ 324274 w 2129090"/>
                <a:gd name="connsiteY19" fmla="*/ 1072758 h 6237001"/>
                <a:gd name="connsiteX20" fmla="*/ 871220 w 2129090"/>
                <a:gd name="connsiteY20" fmla="*/ 838231 h 6237001"/>
                <a:gd name="connsiteX21" fmla="*/ 845820 w 2129090"/>
                <a:gd name="connsiteY21" fmla="*/ 711654 h 6237001"/>
                <a:gd name="connsiteX22" fmla="*/ 793750 w 2129090"/>
                <a:gd name="connsiteY22" fmla="*/ 493638 h 6237001"/>
                <a:gd name="connsiteX23" fmla="*/ 819573 w 2129090"/>
                <a:gd name="connsiteY23" fmla="*/ 465274 h 6237001"/>
                <a:gd name="connsiteX24" fmla="*/ 807297 w 2129090"/>
                <a:gd name="connsiteY24" fmla="*/ 277739 h 6237001"/>
                <a:gd name="connsiteX25" fmla="*/ 860637 w 2129090"/>
                <a:gd name="connsiteY25" fmla="*/ 119411 h 6237001"/>
                <a:gd name="connsiteX26" fmla="*/ 1054523 w 2129090"/>
                <a:gd name="connsiteY26" fmla="*/ 31781 h 6237001"/>
                <a:gd name="connsiteX27" fmla="*/ 1212003 w 2129090"/>
                <a:gd name="connsiteY27" fmla="*/ 40672 h 6237001"/>
                <a:gd name="connsiteX28" fmla="*/ 1344084 w 2129090"/>
                <a:gd name="connsiteY28" fmla="*/ 98668 h 6237001"/>
                <a:gd name="connsiteX29" fmla="*/ 1405043 w 2129090"/>
                <a:gd name="connsiteY29" fmla="*/ 331925 h 6237001"/>
                <a:gd name="connsiteX30" fmla="*/ 1409700 w 2129090"/>
                <a:gd name="connsiteY30" fmla="*/ 422094 h 6237001"/>
                <a:gd name="connsiteX31" fmla="*/ 1431714 w 2129090"/>
                <a:gd name="connsiteY31" fmla="*/ 483054 h 6237001"/>
                <a:gd name="connsiteX32" fmla="*/ 1403350 w 2129090"/>
                <a:gd name="connsiteY32" fmla="*/ 648579 h 6237001"/>
                <a:gd name="connsiteX33" fmla="*/ 1347469 w 2129090"/>
                <a:gd name="connsiteY33" fmla="*/ 878872 h 6237001"/>
                <a:gd name="connsiteX34" fmla="*/ 1419437 w 2129090"/>
                <a:gd name="connsiteY34" fmla="*/ 957611 h 6237001"/>
                <a:gd name="connsiteX35" fmla="*/ 1932940 w 2129090"/>
                <a:gd name="connsiteY35" fmla="*/ 1170548 h 6237001"/>
                <a:gd name="connsiteX36" fmla="*/ 2002790 w 2129090"/>
                <a:gd name="connsiteY36" fmla="*/ 1540965 h 6237001"/>
                <a:gd name="connsiteX37" fmla="*/ 2049780 w 2129090"/>
                <a:gd name="connsiteY37" fmla="*/ 1857618 h 6237001"/>
                <a:gd name="connsiteX38" fmla="*/ 2072217 w 2129090"/>
                <a:gd name="connsiteY38" fmla="*/ 2135325 h 6237001"/>
                <a:gd name="connsiteX39" fmla="*/ 2127250 w 2129090"/>
                <a:gd name="connsiteY39" fmla="*/ 2360538 h 6237001"/>
                <a:gd name="connsiteX40" fmla="*/ 2056977 w 2129090"/>
                <a:gd name="connsiteY40" fmla="*/ 2770325 h 6237001"/>
                <a:gd name="connsiteX41" fmla="*/ 2006600 w 2129090"/>
                <a:gd name="connsiteY41" fmla="*/ 3176301 h 6237001"/>
                <a:gd name="connsiteX42" fmla="*/ 1911350 w 2129090"/>
                <a:gd name="connsiteY42" fmla="*/ 3176301 h 6237001"/>
                <a:gd name="connsiteX43" fmla="*/ 1822450 w 2129090"/>
                <a:gd name="connsiteY43" fmla="*/ 3284251 h 6237001"/>
                <a:gd name="connsiteX44" fmla="*/ 1841500 w 2129090"/>
                <a:gd name="connsiteY44" fmla="*/ 4503451 h 6237001"/>
                <a:gd name="connsiteX45" fmla="*/ 1720850 w 2129090"/>
                <a:gd name="connsiteY45" fmla="*/ 5500401 h 6237001"/>
                <a:gd name="connsiteX46" fmla="*/ 1778000 w 2129090"/>
                <a:gd name="connsiteY46" fmla="*/ 5595651 h 6237001"/>
                <a:gd name="connsiteX47" fmla="*/ 1733550 w 2129090"/>
                <a:gd name="connsiteY47" fmla="*/ 5830601 h 6237001"/>
                <a:gd name="connsiteX48" fmla="*/ 1892300 w 2129090"/>
                <a:gd name="connsiteY48" fmla="*/ 6167151 h 6237001"/>
                <a:gd name="connsiteX49" fmla="*/ 1765300 w 2129090"/>
                <a:gd name="connsiteY49" fmla="*/ 6237001 h 6237001"/>
                <a:gd name="connsiteX50" fmla="*/ 1466850 w 2129090"/>
                <a:gd name="connsiteY50" fmla="*/ 6154451 h 6237001"/>
                <a:gd name="connsiteX51" fmla="*/ 1479550 w 2129090"/>
                <a:gd name="connsiteY51" fmla="*/ 6084601 h 6237001"/>
                <a:gd name="connsiteX52" fmla="*/ 1289050 w 2129090"/>
                <a:gd name="connsiteY52" fmla="*/ 5970301 h 6237001"/>
                <a:gd name="connsiteX53" fmla="*/ 1346200 w 2129090"/>
                <a:gd name="connsiteY53" fmla="*/ 5849651 h 6237001"/>
                <a:gd name="connsiteX54" fmla="*/ 1231900 w 2129090"/>
                <a:gd name="connsiteY54" fmla="*/ 5532151 h 6237001"/>
                <a:gd name="connsiteX55" fmla="*/ 1301750 w 2129090"/>
                <a:gd name="connsiteY55" fmla="*/ 5151151 h 6237001"/>
                <a:gd name="connsiteX56" fmla="*/ 1073150 w 2129090"/>
                <a:gd name="connsiteY56" fmla="*/ 3766851 h 6237001"/>
                <a:gd name="connsiteX0" fmla="*/ 1073150 w 2129090"/>
                <a:gd name="connsiteY0" fmla="*/ 3766851 h 6237001"/>
                <a:gd name="connsiteX1" fmla="*/ 895350 w 2129090"/>
                <a:gd name="connsiteY1" fmla="*/ 5106701 h 6237001"/>
                <a:gd name="connsiteX2" fmla="*/ 831850 w 2129090"/>
                <a:gd name="connsiteY2" fmla="*/ 5214651 h 6237001"/>
                <a:gd name="connsiteX3" fmla="*/ 857250 w 2129090"/>
                <a:gd name="connsiteY3" fmla="*/ 5633751 h 6237001"/>
                <a:gd name="connsiteX4" fmla="*/ 806450 w 2129090"/>
                <a:gd name="connsiteY4" fmla="*/ 5856001 h 6237001"/>
                <a:gd name="connsiteX5" fmla="*/ 844550 w 2129090"/>
                <a:gd name="connsiteY5" fmla="*/ 5976651 h 6237001"/>
                <a:gd name="connsiteX6" fmla="*/ 692150 w 2129090"/>
                <a:gd name="connsiteY6" fmla="*/ 6065551 h 6237001"/>
                <a:gd name="connsiteX7" fmla="*/ 641350 w 2129090"/>
                <a:gd name="connsiteY7" fmla="*/ 6059201 h 6237001"/>
                <a:gd name="connsiteX8" fmla="*/ 203200 w 2129090"/>
                <a:gd name="connsiteY8" fmla="*/ 6192551 h 6237001"/>
                <a:gd name="connsiteX9" fmla="*/ 139700 w 2129090"/>
                <a:gd name="connsiteY9" fmla="*/ 6110001 h 6237001"/>
                <a:gd name="connsiteX10" fmla="*/ 387350 w 2129090"/>
                <a:gd name="connsiteY10" fmla="*/ 5830601 h 6237001"/>
                <a:gd name="connsiteX11" fmla="*/ 330200 w 2129090"/>
                <a:gd name="connsiteY11" fmla="*/ 5563901 h 6237001"/>
                <a:gd name="connsiteX12" fmla="*/ 444500 w 2129090"/>
                <a:gd name="connsiteY12" fmla="*/ 5411501 h 6237001"/>
                <a:gd name="connsiteX13" fmla="*/ 311150 w 2129090"/>
                <a:gd name="connsiteY13" fmla="*/ 3322351 h 6237001"/>
                <a:gd name="connsiteX14" fmla="*/ 279400 w 2129090"/>
                <a:gd name="connsiteY14" fmla="*/ 3277901 h 6237001"/>
                <a:gd name="connsiteX15" fmla="*/ 260350 w 2129090"/>
                <a:gd name="connsiteY15" fmla="*/ 3106451 h 6237001"/>
                <a:gd name="connsiteX16" fmla="*/ 177800 w 2129090"/>
                <a:gd name="connsiteY16" fmla="*/ 3119151 h 6237001"/>
                <a:gd name="connsiteX17" fmla="*/ 0 w 2129090"/>
                <a:gd name="connsiteY17" fmla="*/ 2528601 h 6237001"/>
                <a:gd name="connsiteX18" fmla="*/ 126577 w 2129090"/>
                <a:gd name="connsiteY18" fmla="*/ 1613779 h 6237001"/>
                <a:gd name="connsiteX19" fmla="*/ 324274 w 2129090"/>
                <a:gd name="connsiteY19" fmla="*/ 1072758 h 6237001"/>
                <a:gd name="connsiteX20" fmla="*/ 871220 w 2129090"/>
                <a:gd name="connsiteY20" fmla="*/ 838231 h 6237001"/>
                <a:gd name="connsiteX21" fmla="*/ 845820 w 2129090"/>
                <a:gd name="connsiteY21" fmla="*/ 711654 h 6237001"/>
                <a:gd name="connsiteX22" fmla="*/ 793750 w 2129090"/>
                <a:gd name="connsiteY22" fmla="*/ 493638 h 6237001"/>
                <a:gd name="connsiteX23" fmla="*/ 819573 w 2129090"/>
                <a:gd name="connsiteY23" fmla="*/ 465274 h 6237001"/>
                <a:gd name="connsiteX24" fmla="*/ 807297 w 2129090"/>
                <a:gd name="connsiteY24" fmla="*/ 277739 h 6237001"/>
                <a:gd name="connsiteX25" fmla="*/ 860637 w 2129090"/>
                <a:gd name="connsiteY25" fmla="*/ 119411 h 6237001"/>
                <a:gd name="connsiteX26" fmla="*/ 1054523 w 2129090"/>
                <a:gd name="connsiteY26" fmla="*/ 31781 h 6237001"/>
                <a:gd name="connsiteX27" fmla="*/ 1212003 w 2129090"/>
                <a:gd name="connsiteY27" fmla="*/ 40672 h 6237001"/>
                <a:gd name="connsiteX28" fmla="*/ 1344084 w 2129090"/>
                <a:gd name="connsiteY28" fmla="*/ 98668 h 6237001"/>
                <a:gd name="connsiteX29" fmla="*/ 1405043 w 2129090"/>
                <a:gd name="connsiteY29" fmla="*/ 331925 h 6237001"/>
                <a:gd name="connsiteX30" fmla="*/ 1409700 w 2129090"/>
                <a:gd name="connsiteY30" fmla="*/ 422094 h 6237001"/>
                <a:gd name="connsiteX31" fmla="*/ 1431714 w 2129090"/>
                <a:gd name="connsiteY31" fmla="*/ 483054 h 6237001"/>
                <a:gd name="connsiteX32" fmla="*/ 1403350 w 2129090"/>
                <a:gd name="connsiteY32" fmla="*/ 648579 h 6237001"/>
                <a:gd name="connsiteX33" fmla="*/ 1347469 w 2129090"/>
                <a:gd name="connsiteY33" fmla="*/ 878872 h 6237001"/>
                <a:gd name="connsiteX34" fmla="*/ 1419437 w 2129090"/>
                <a:gd name="connsiteY34" fmla="*/ 957611 h 6237001"/>
                <a:gd name="connsiteX35" fmla="*/ 1932940 w 2129090"/>
                <a:gd name="connsiteY35" fmla="*/ 1170548 h 6237001"/>
                <a:gd name="connsiteX36" fmla="*/ 2002790 w 2129090"/>
                <a:gd name="connsiteY36" fmla="*/ 1540965 h 6237001"/>
                <a:gd name="connsiteX37" fmla="*/ 2049780 w 2129090"/>
                <a:gd name="connsiteY37" fmla="*/ 1857618 h 6237001"/>
                <a:gd name="connsiteX38" fmla="*/ 2072217 w 2129090"/>
                <a:gd name="connsiteY38" fmla="*/ 2135325 h 6237001"/>
                <a:gd name="connsiteX39" fmla="*/ 2127250 w 2129090"/>
                <a:gd name="connsiteY39" fmla="*/ 2360538 h 6237001"/>
                <a:gd name="connsiteX40" fmla="*/ 2056977 w 2129090"/>
                <a:gd name="connsiteY40" fmla="*/ 2770325 h 6237001"/>
                <a:gd name="connsiteX41" fmla="*/ 2016760 w 2129090"/>
                <a:gd name="connsiteY41" fmla="*/ 3056074 h 6237001"/>
                <a:gd name="connsiteX42" fmla="*/ 1911350 w 2129090"/>
                <a:gd name="connsiteY42" fmla="*/ 3176301 h 6237001"/>
                <a:gd name="connsiteX43" fmla="*/ 1822450 w 2129090"/>
                <a:gd name="connsiteY43" fmla="*/ 3284251 h 6237001"/>
                <a:gd name="connsiteX44" fmla="*/ 1841500 w 2129090"/>
                <a:gd name="connsiteY44" fmla="*/ 4503451 h 6237001"/>
                <a:gd name="connsiteX45" fmla="*/ 1720850 w 2129090"/>
                <a:gd name="connsiteY45" fmla="*/ 5500401 h 6237001"/>
                <a:gd name="connsiteX46" fmla="*/ 1778000 w 2129090"/>
                <a:gd name="connsiteY46" fmla="*/ 5595651 h 6237001"/>
                <a:gd name="connsiteX47" fmla="*/ 1733550 w 2129090"/>
                <a:gd name="connsiteY47" fmla="*/ 5830601 h 6237001"/>
                <a:gd name="connsiteX48" fmla="*/ 1892300 w 2129090"/>
                <a:gd name="connsiteY48" fmla="*/ 6167151 h 6237001"/>
                <a:gd name="connsiteX49" fmla="*/ 1765300 w 2129090"/>
                <a:gd name="connsiteY49" fmla="*/ 6237001 h 6237001"/>
                <a:gd name="connsiteX50" fmla="*/ 1466850 w 2129090"/>
                <a:gd name="connsiteY50" fmla="*/ 6154451 h 6237001"/>
                <a:gd name="connsiteX51" fmla="*/ 1479550 w 2129090"/>
                <a:gd name="connsiteY51" fmla="*/ 6084601 h 6237001"/>
                <a:gd name="connsiteX52" fmla="*/ 1289050 w 2129090"/>
                <a:gd name="connsiteY52" fmla="*/ 5970301 h 6237001"/>
                <a:gd name="connsiteX53" fmla="*/ 1346200 w 2129090"/>
                <a:gd name="connsiteY53" fmla="*/ 5849651 h 6237001"/>
                <a:gd name="connsiteX54" fmla="*/ 1231900 w 2129090"/>
                <a:gd name="connsiteY54" fmla="*/ 5532151 h 6237001"/>
                <a:gd name="connsiteX55" fmla="*/ 1301750 w 2129090"/>
                <a:gd name="connsiteY55" fmla="*/ 5151151 h 6237001"/>
                <a:gd name="connsiteX56" fmla="*/ 1073150 w 2129090"/>
                <a:gd name="connsiteY56" fmla="*/ 3766851 h 6237001"/>
                <a:gd name="connsiteX0" fmla="*/ 1073150 w 2129090"/>
                <a:gd name="connsiteY0" fmla="*/ 3766851 h 6237001"/>
                <a:gd name="connsiteX1" fmla="*/ 895350 w 2129090"/>
                <a:gd name="connsiteY1" fmla="*/ 5106701 h 6237001"/>
                <a:gd name="connsiteX2" fmla="*/ 831850 w 2129090"/>
                <a:gd name="connsiteY2" fmla="*/ 5214651 h 6237001"/>
                <a:gd name="connsiteX3" fmla="*/ 857250 w 2129090"/>
                <a:gd name="connsiteY3" fmla="*/ 5633751 h 6237001"/>
                <a:gd name="connsiteX4" fmla="*/ 806450 w 2129090"/>
                <a:gd name="connsiteY4" fmla="*/ 5856001 h 6237001"/>
                <a:gd name="connsiteX5" fmla="*/ 844550 w 2129090"/>
                <a:gd name="connsiteY5" fmla="*/ 5976651 h 6237001"/>
                <a:gd name="connsiteX6" fmla="*/ 692150 w 2129090"/>
                <a:gd name="connsiteY6" fmla="*/ 6065551 h 6237001"/>
                <a:gd name="connsiteX7" fmla="*/ 641350 w 2129090"/>
                <a:gd name="connsiteY7" fmla="*/ 6059201 h 6237001"/>
                <a:gd name="connsiteX8" fmla="*/ 203200 w 2129090"/>
                <a:gd name="connsiteY8" fmla="*/ 6192551 h 6237001"/>
                <a:gd name="connsiteX9" fmla="*/ 139700 w 2129090"/>
                <a:gd name="connsiteY9" fmla="*/ 6110001 h 6237001"/>
                <a:gd name="connsiteX10" fmla="*/ 387350 w 2129090"/>
                <a:gd name="connsiteY10" fmla="*/ 5830601 h 6237001"/>
                <a:gd name="connsiteX11" fmla="*/ 330200 w 2129090"/>
                <a:gd name="connsiteY11" fmla="*/ 5563901 h 6237001"/>
                <a:gd name="connsiteX12" fmla="*/ 444500 w 2129090"/>
                <a:gd name="connsiteY12" fmla="*/ 5411501 h 6237001"/>
                <a:gd name="connsiteX13" fmla="*/ 311150 w 2129090"/>
                <a:gd name="connsiteY13" fmla="*/ 3322351 h 6237001"/>
                <a:gd name="connsiteX14" fmla="*/ 279400 w 2129090"/>
                <a:gd name="connsiteY14" fmla="*/ 3277901 h 6237001"/>
                <a:gd name="connsiteX15" fmla="*/ 260350 w 2129090"/>
                <a:gd name="connsiteY15" fmla="*/ 3106451 h 6237001"/>
                <a:gd name="connsiteX16" fmla="*/ 177800 w 2129090"/>
                <a:gd name="connsiteY16" fmla="*/ 3119151 h 6237001"/>
                <a:gd name="connsiteX17" fmla="*/ 0 w 2129090"/>
                <a:gd name="connsiteY17" fmla="*/ 2528601 h 6237001"/>
                <a:gd name="connsiteX18" fmla="*/ 126577 w 2129090"/>
                <a:gd name="connsiteY18" fmla="*/ 1613779 h 6237001"/>
                <a:gd name="connsiteX19" fmla="*/ 324274 w 2129090"/>
                <a:gd name="connsiteY19" fmla="*/ 1072758 h 6237001"/>
                <a:gd name="connsiteX20" fmla="*/ 871220 w 2129090"/>
                <a:gd name="connsiteY20" fmla="*/ 838231 h 6237001"/>
                <a:gd name="connsiteX21" fmla="*/ 845820 w 2129090"/>
                <a:gd name="connsiteY21" fmla="*/ 711654 h 6237001"/>
                <a:gd name="connsiteX22" fmla="*/ 793750 w 2129090"/>
                <a:gd name="connsiteY22" fmla="*/ 493638 h 6237001"/>
                <a:gd name="connsiteX23" fmla="*/ 819573 w 2129090"/>
                <a:gd name="connsiteY23" fmla="*/ 465274 h 6237001"/>
                <a:gd name="connsiteX24" fmla="*/ 807297 w 2129090"/>
                <a:gd name="connsiteY24" fmla="*/ 277739 h 6237001"/>
                <a:gd name="connsiteX25" fmla="*/ 860637 w 2129090"/>
                <a:gd name="connsiteY25" fmla="*/ 119411 h 6237001"/>
                <a:gd name="connsiteX26" fmla="*/ 1054523 w 2129090"/>
                <a:gd name="connsiteY26" fmla="*/ 31781 h 6237001"/>
                <a:gd name="connsiteX27" fmla="*/ 1212003 w 2129090"/>
                <a:gd name="connsiteY27" fmla="*/ 40672 h 6237001"/>
                <a:gd name="connsiteX28" fmla="*/ 1344084 w 2129090"/>
                <a:gd name="connsiteY28" fmla="*/ 98668 h 6237001"/>
                <a:gd name="connsiteX29" fmla="*/ 1405043 w 2129090"/>
                <a:gd name="connsiteY29" fmla="*/ 331925 h 6237001"/>
                <a:gd name="connsiteX30" fmla="*/ 1409700 w 2129090"/>
                <a:gd name="connsiteY30" fmla="*/ 422094 h 6237001"/>
                <a:gd name="connsiteX31" fmla="*/ 1431714 w 2129090"/>
                <a:gd name="connsiteY31" fmla="*/ 483054 h 6237001"/>
                <a:gd name="connsiteX32" fmla="*/ 1403350 w 2129090"/>
                <a:gd name="connsiteY32" fmla="*/ 648579 h 6237001"/>
                <a:gd name="connsiteX33" fmla="*/ 1347469 w 2129090"/>
                <a:gd name="connsiteY33" fmla="*/ 878872 h 6237001"/>
                <a:gd name="connsiteX34" fmla="*/ 1419437 w 2129090"/>
                <a:gd name="connsiteY34" fmla="*/ 957611 h 6237001"/>
                <a:gd name="connsiteX35" fmla="*/ 1932940 w 2129090"/>
                <a:gd name="connsiteY35" fmla="*/ 1170548 h 6237001"/>
                <a:gd name="connsiteX36" fmla="*/ 2002790 w 2129090"/>
                <a:gd name="connsiteY36" fmla="*/ 1540965 h 6237001"/>
                <a:gd name="connsiteX37" fmla="*/ 2049780 w 2129090"/>
                <a:gd name="connsiteY37" fmla="*/ 1857618 h 6237001"/>
                <a:gd name="connsiteX38" fmla="*/ 2072217 w 2129090"/>
                <a:gd name="connsiteY38" fmla="*/ 2135325 h 6237001"/>
                <a:gd name="connsiteX39" fmla="*/ 2127250 w 2129090"/>
                <a:gd name="connsiteY39" fmla="*/ 2360538 h 6237001"/>
                <a:gd name="connsiteX40" fmla="*/ 2056977 w 2129090"/>
                <a:gd name="connsiteY40" fmla="*/ 2770325 h 6237001"/>
                <a:gd name="connsiteX41" fmla="*/ 2016760 w 2129090"/>
                <a:gd name="connsiteY41" fmla="*/ 3056074 h 6237001"/>
                <a:gd name="connsiteX42" fmla="*/ 1911350 w 2129090"/>
                <a:gd name="connsiteY42" fmla="*/ 3176301 h 6237001"/>
                <a:gd name="connsiteX43" fmla="*/ 1822450 w 2129090"/>
                <a:gd name="connsiteY43" fmla="*/ 3284251 h 6237001"/>
                <a:gd name="connsiteX44" fmla="*/ 1841500 w 2129090"/>
                <a:gd name="connsiteY44" fmla="*/ 4503451 h 6237001"/>
                <a:gd name="connsiteX45" fmla="*/ 1720850 w 2129090"/>
                <a:gd name="connsiteY45" fmla="*/ 5500401 h 6237001"/>
                <a:gd name="connsiteX46" fmla="*/ 1778000 w 2129090"/>
                <a:gd name="connsiteY46" fmla="*/ 5595651 h 6237001"/>
                <a:gd name="connsiteX47" fmla="*/ 1733550 w 2129090"/>
                <a:gd name="connsiteY47" fmla="*/ 5830601 h 6237001"/>
                <a:gd name="connsiteX48" fmla="*/ 1892300 w 2129090"/>
                <a:gd name="connsiteY48" fmla="*/ 6167151 h 6237001"/>
                <a:gd name="connsiteX49" fmla="*/ 1765300 w 2129090"/>
                <a:gd name="connsiteY49" fmla="*/ 6237001 h 6237001"/>
                <a:gd name="connsiteX50" fmla="*/ 1466850 w 2129090"/>
                <a:gd name="connsiteY50" fmla="*/ 6154451 h 6237001"/>
                <a:gd name="connsiteX51" fmla="*/ 1479550 w 2129090"/>
                <a:gd name="connsiteY51" fmla="*/ 6084601 h 6237001"/>
                <a:gd name="connsiteX52" fmla="*/ 1289050 w 2129090"/>
                <a:gd name="connsiteY52" fmla="*/ 5970301 h 6237001"/>
                <a:gd name="connsiteX53" fmla="*/ 1346200 w 2129090"/>
                <a:gd name="connsiteY53" fmla="*/ 5849651 h 6237001"/>
                <a:gd name="connsiteX54" fmla="*/ 1231900 w 2129090"/>
                <a:gd name="connsiteY54" fmla="*/ 5532151 h 6237001"/>
                <a:gd name="connsiteX55" fmla="*/ 1301750 w 2129090"/>
                <a:gd name="connsiteY55" fmla="*/ 5151151 h 6237001"/>
                <a:gd name="connsiteX56" fmla="*/ 1073150 w 2129090"/>
                <a:gd name="connsiteY56" fmla="*/ 3766851 h 6237001"/>
                <a:gd name="connsiteX0" fmla="*/ 1073150 w 2129090"/>
                <a:gd name="connsiteY0" fmla="*/ 3766851 h 6237001"/>
                <a:gd name="connsiteX1" fmla="*/ 895350 w 2129090"/>
                <a:gd name="connsiteY1" fmla="*/ 5106701 h 6237001"/>
                <a:gd name="connsiteX2" fmla="*/ 831850 w 2129090"/>
                <a:gd name="connsiteY2" fmla="*/ 5214651 h 6237001"/>
                <a:gd name="connsiteX3" fmla="*/ 857250 w 2129090"/>
                <a:gd name="connsiteY3" fmla="*/ 5633751 h 6237001"/>
                <a:gd name="connsiteX4" fmla="*/ 806450 w 2129090"/>
                <a:gd name="connsiteY4" fmla="*/ 5856001 h 6237001"/>
                <a:gd name="connsiteX5" fmla="*/ 844550 w 2129090"/>
                <a:gd name="connsiteY5" fmla="*/ 5976651 h 6237001"/>
                <a:gd name="connsiteX6" fmla="*/ 692150 w 2129090"/>
                <a:gd name="connsiteY6" fmla="*/ 6065551 h 6237001"/>
                <a:gd name="connsiteX7" fmla="*/ 641350 w 2129090"/>
                <a:gd name="connsiteY7" fmla="*/ 6059201 h 6237001"/>
                <a:gd name="connsiteX8" fmla="*/ 203200 w 2129090"/>
                <a:gd name="connsiteY8" fmla="*/ 6192551 h 6237001"/>
                <a:gd name="connsiteX9" fmla="*/ 139700 w 2129090"/>
                <a:gd name="connsiteY9" fmla="*/ 6110001 h 6237001"/>
                <a:gd name="connsiteX10" fmla="*/ 387350 w 2129090"/>
                <a:gd name="connsiteY10" fmla="*/ 5830601 h 6237001"/>
                <a:gd name="connsiteX11" fmla="*/ 330200 w 2129090"/>
                <a:gd name="connsiteY11" fmla="*/ 5563901 h 6237001"/>
                <a:gd name="connsiteX12" fmla="*/ 444500 w 2129090"/>
                <a:gd name="connsiteY12" fmla="*/ 5411501 h 6237001"/>
                <a:gd name="connsiteX13" fmla="*/ 311150 w 2129090"/>
                <a:gd name="connsiteY13" fmla="*/ 3322351 h 6237001"/>
                <a:gd name="connsiteX14" fmla="*/ 279400 w 2129090"/>
                <a:gd name="connsiteY14" fmla="*/ 3277901 h 6237001"/>
                <a:gd name="connsiteX15" fmla="*/ 260350 w 2129090"/>
                <a:gd name="connsiteY15" fmla="*/ 3106451 h 6237001"/>
                <a:gd name="connsiteX16" fmla="*/ 177800 w 2129090"/>
                <a:gd name="connsiteY16" fmla="*/ 3119151 h 6237001"/>
                <a:gd name="connsiteX17" fmla="*/ 0 w 2129090"/>
                <a:gd name="connsiteY17" fmla="*/ 2528601 h 6237001"/>
                <a:gd name="connsiteX18" fmla="*/ 126577 w 2129090"/>
                <a:gd name="connsiteY18" fmla="*/ 1613779 h 6237001"/>
                <a:gd name="connsiteX19" fmla="*/ 324274 w 2129090"/>
                <a:gd name="connsiteY19" fmla="*/ 1072758 h 6237001"/>
                <a:gd name="connsiteX20" fmla="*/ 871220 w 2129090"/>
                <a:gd name="connsiteY20" fmla="*/ 838231 h 6237001"/>
                <a:gd name="connsiteX21" fmla="*/ 845820 w 2129090"/>
                <a:gd name="connsiteY21" fmla="*/ 711654 h 6237001"/>
                <a:gd name="connsiteX22" fmla="*/ 793750 w 2129090"/>
                <a:gd name="connsiteY22" fmla="*/ 493638 h 6237001"/>
                <a:gd name="connsiteX23" fmla="*/ 819573 w 2129090"/>
                <a:gd name="connsiteY23" fmla="*/ 465274 h 6237001"/>
                <a:gd name="connsiteX24" fmla="*/ 807297 w 2129090"/>
                <a:gd name="connsiteY24" fmla="*/ 277739 h 6237001"/>
                <a:gd name="connsiteX25" fmla="*/ 860637 w 2129090"/>
                <a:gd name="connsiteY25" fmla="*/ 119411 h 6237001"/>
                <a:gd name="connsiteX26" fmla="*/ 1054523 w 2129090"/>
                <a:gd name="connsiteY26" fmla="*/ 31781 h 6237001"/>
                <a:gd name="connsiteX27" fmla="*/ 1212003 w 2129090"/>
                <a:gd name="connsiteY27" fmla="*/ 40672 h 6237001"/>
                <a:gd name="connsiteX28" fmla="*/ 1344084 w 2129090"/>
                <a:gd name="connsiteY28" fmla="*/ 98668 h 6237001"/>
                <a:gd name="connsiteX29" fmla="*/ 1405043 w 2129090"/>
                <a:gd name="connsiteY29" fmla="*/ 331925 h 6237001"/>
                <a:gd name="connsiteX30" fmla="*/ 1409700 w 2129090"/>
                <a:gd name="connsiteY30" fmla="*/ 422094 h 6237001"/>
                <a:gd name="connsiteX31" fmla="*/ 1431714 w 2129090"/>
                <a:gd name="connsiteY31" fmla="*/ 483054 h 6237001"/>
                <a:gd name="connsiteX32" fmla="*/ 1403350 w 2129090"/>
                <a:gd name="connsiteY32" fmla="*/ 648579 h 6237001"/>
                <a:gd name="connsiteX33" fmla="*/ 1347469 w 2129090"/>
                <a:gd name="connsiteY33" fmla="*/ 878872 h 6237001"/>
                <a:gd name="connsiteX34" fmla="*/ 1419437 w 2129090"/>
                <a:gd name="connsiteY34" fmla="*/ 957611 h 6237001"/>
                <a:gd name="connsiteX35" fmla="*/ 1932940 w 2129090"/>
                <a:gd name="connsiteY35" fmla="*/ 1170548 h 6237001"/>
                <a:gd name="connsiteX36" fmla="*/ 2002790 w 2129090"/>
                <a:gd name="connsiteY36" fmla="*/ 1540965 h 6237001"/>
                <a:gd name="connsiteX37" fmla="*/ 2049780 w 2129090"/>
                <a:gd name="connsiteY37" fmla="*/ 1857618 h 6237001"/>
                <a:gd name="connsiteX38" fmla="*/ 2072217 w 2129090"/>
                <a:gd name="connsiteY38" fmla="*/ 2135325 h 6237001"/>
                <a:gd name="connsiteX39" fmla="*/ 2127250 w 2129090"/>
                <a:gd name="connsiteY39" fmla="*/ 2360538 h 6237001"/>
                <a:gd name="connsiteX40" fmla="*/ 2056977 w 2129090"/>
                <a:gd name="connsiteY40" fmla="*/ 2770325 h 6237001"/>
                <a:gd name="connsiteX41" fmla="*/ 2016760 w 2129090"/>
                <a:gd name="connsiteY41" fmla="*/ 3056074 h 6237001"/>
                <a:gd name="connsiteX42" fmla="*/ 1902883 w 2129090"/>
                <a:gd name="connsiteY42" fmla="*/ 3152594 h 6237001"/>
                <a:gd name="connsiteX43" fmla="*/ 1822450 w 2129090"/>
                <a:gd name="connsiteY43" fmla="*/ 3284251 h 6237001"/>
                <a:gd name="connsiteX44" fmla="*/ 1841500 w 2129090"/>
                <a:gd name="connsiteY44" fmla="*/ 4503451 h 6237001"/>
                <a:gd name="connsiteX45" fmla="*/ 1720850 w 2129090"/>
                <a:gd name="connsiteY45" fmla="*/ 5500401 h 6237001"/>
                <a:gd name="connsiteX46" fmla="*/ 1778000 w 2129090"/>
                <a:gd name="connsiteY46" fmla="*/ 5595651 h 6237001"/>
                <a:gd name="connsiteX47" fmla="*/ 1733550 w 2129090"/>
                <a:gd name="connsiteY47" fmla="*/ 5830601 h 6237001"/>
                <a:gd name="connsiteX48" fmla="*/ 1892300 w 2129090"/>
                <a:gd name="connsiteY48" fmla="*/ 6167151 h 6237001"/>
                <a:gd name="connsiteX49" fmla="*/ 1765300 w 2129090"/>
                <a:gd name="connsiteY49" fmla="*/ 6237001 h 6237001"/>
                <a:gd name="connsiteX50" fmla="*/ 1466850 w 2129090"/>
                <a:gd name="connsiteY50" fmla="*/ 6154451 h 6237001"/>
                <a:gd name="connsiteX51" fmla="*/ 1479550 w 2129090"/>
                <a:gd name="connsiteY51" fmla="*/ 6084601 h 6237001"/>
                <a:gd name="connsiteX52" fmla="*/ 1289050 w 2129090"/>
                <a:gd name="connsiteY52" fmla="*/ 5970301 h 6237001"/>
                <a:gd name="connsiteX53" fmla="*/ 1346200 w 2129090"/>
                <a:gd name="connsiteY53" fmla="*/ 5849651 h 6237001"/>
                <a:gd name="connsiteX54" fmla="*/ 1231900 w 2129090"/>
                <a:gd name="connsiteY54" fmla="*/ 5532151 h 6237001"/>
                <a:gd name="connsiteX55" fmla="*/ 1301750 w 2129090"/>
                <a:gd name="connsiteY55" fmla="*/ 5151151 h 6237001"/>
                <a:gd name="connsiteX56" fmla="*/ 1073150 w 2129090"/>
                <a:gd name="connsiteY56" fmla="*/ 3766851 h 6237001"/>
                <a:gd name="connsiteX0" fmla="*/ 1073150 w 2129090"/>
                <a:gd name="connsiteY0" fmla="*/ 3766851 h 6237001"/>
                <a:gd name="connsiteX1" fmla="*/ 895350 w 2129090"/>
                <a:gd name="connsiteY1" fmla="*/ 5106701 h 6237001"/>
                <a:gd name="connsiteX2" fmla="*/ 831850 w 2129090"/>
                <a:gd name="connsiteY2" fmla="*/ 5214651 h 6237001"/>
                <a:gd name="connsiteX3" fmla="*/ 857250 w 2129090"/>
                <a:gd name="connsiteY3" fmla="*/ 5633751 h 6237001"/>
                <a:gd name="connsiteX4" fmla="*/ 806450 w 2129090"/>
                <a:gd name="connsiteY4" fmla="*/ 5856001 h 6237001"/>
                <a:gd name="connsiteX5" fmla="*/ 844550 w 2129090"/>
                <a:gd name="connsiteY5" fmla="*/ 5976651 h 6237001"/>
                <a:gd name="connsiteX6" fmla="*/ 692150 w 2129090"/>
                <a:gd name="connsiteY6" fmla="*/ 6065551 h 6237001"/>
                <a:gd name="connsiteX7" fmla="*/ 641350 w 2129090"/>
                <a:gd name="connsiteY7" fmla="*/ 6059201 h 6237001"/>
                <a:gd name="connsiteX8" fmla="*/ 203200 w 2129090"/>
                <a:gd name="connsiteY8" fmla="*/ 6192551 h 6237001"/>
                <a:gd name="connsiteX9" fmla="*/ 139700 w 2129090"/>
                <a:gd name="connsiteY9" fmla="*/ 6110001 h 6237001"/>
                <a:gd name="connsiteX10" fmla="*/ 387350 w 2129090"/>
                <a:gd name="connsiteY10" fmla="*/ 5830601 h 6237001"/>
                <a:gd name="connsiteX11" fmla="*/ 330200 w 2129090"/>
                <a:gd name="connsiteY11" fmla="*/ 5563901 h 6237001"/>
                <a:gd name="connsiteX12" fmla="*/ 444500 w 2129090"/>
                <a:gd name="connsiteY12" fmla="*/ 5411501 h 6237001"/>
                <a:gd name="connsiteX13" fmla="*/ 311150 w 2129090"/>
                <a:gd name="connsiteY13" fmla="*/ 3322351 h 6237001"/>
                <a:gd name="connsiteX14" fmla="*/ 279400 w 2129090"/>
                <a:gd name="connsiteY14" fmla="*/ 3277901 h 6237001"/>
                <a:gd name="connsiteX15" fmla="*/ 260350 w 2129090"/>
                <a:gd name="connsiteY15" fmla="*/ 3106451 h 6237001"/>
                <a:gd name="connsiteX16" fmla="*/ 177800 w 2129090"/>
                <a:gd name="connsiteY16" fmla="*/ 3119151 h 6237001"/>
                <a:gd name="connsiteX17" fmla="*/ 0 w 2129090"/>
                <a:gd name="connsiteY17" fmla="*/ 2528601 h 6237001"/>
                <a:gd name="connsiteX18" fmla="*/ 126577 w 2129090"/>
                <a:gd name="connsiteY18" fmla="*/ 1613779 h 6237001"/>
                <a:gd name="connsiteX19" fmla="*/ 324274 w 2129090"/>
                <a:gd name="connsiteY19" fmla="*/ 1072758 h 6237001"/>
                <a:gd name="connsiteX20" fmla="*/ 871220 w 2129090"/>
                <a:gd name="connsiteY20" fmla="*/ 838231 h 6237001"/>
                <a:gd name="connsiteX21" fmla="*/ 845820 w 2129090"/>
                <a:gd name="connsiteY21" fmla="*/ 711654 h 6237001"/>
                <a:gd name="connsiteX22" fmla="*/ 793750 w 2129090"/>
                <a:gd name="connsiteY22" fmla="*/ 493638 h 6237001"/>
                <a:gd name="connsiteX23" fmla="*/ 819573 w 2129090"/>
                <a:gd name="connsiteY23" fmla="*/ 465274 h 6237001"/>
                <a:gd name="connsiteX24" fmla="*/ 807297 w 2129090"/>
                <a:gd name="connsiteY24" fmla="*/ 277739 h 6237001"/>
                <a:gd name="connsiteX25" fmla="*/ 860637 w 2129090"/>
                <a:gd name="connsiteY25" fmla="*/ 119411 h 6237001"/>
                <a:gd name="connsiteX26" fmla="*/ 1054523 w 2129090"/>
                <a:gd name="connsiteY26" fmla="*/ 31781 h 6237001"/>
                <a:gd name="connsiteX27" fmla="*/ 1212003 w 2129090"/>
                <a:gd name="connsiteY27" fmla="*/ 40672 h 6237001"/>
                <a:gd name="connsiteX28" fmla="*/ 1344084 w 2129090"/>
                <a:gd name="connsiteY28" fmla="*/ 98668 h 6237001"/>
                <a:gd name="connsiteX29" fmla="*/ 1405043 w 2129090"/>
                <a:gd name="connsiteY29" fmla="*/ 331925 h 6237001"/>
                <a:gd name="connsiteX30" fmla="*/ 1409700 w 2129090"/>
                <a:gd name="connsiteY30" fmla="*/ 422094 h 6237001"/>
                <a:gd name="connsiteX31" fmla="*/ 1431714 w 2129090"/>
                <a:gd name="connsiteY31" fmla="*/ 483054 h 6237001"/>
                <a:gd name="connsiteX32" fmla="*/ 1403350 w 2129090"/>
                <a:gd name="connsiteY32" fmla="*/ 648579 h 6237001"/>
                <a:gd name="connsiteX33" fmla="*/ 1347469 w 2129090"/>
                <a:gd name="connsiteY33" fmla="*/ 878872 h 6237001"/>
                <a:gd name="connsiteX34" fmla="*/ 1419437 w 2129090"/>
                <a:gd name="connsiteY34" fmla="*/ 957611 h 6237001"/>
                <a:gd name="connsiteX35" fmla="*/ 1932940 w 2129090"/>
                <a:gd name="connsiteY35" fmla="*/ 1170548 h 6237001"/>
                <a:gd name="connsiteX36" fmla="*/ 2002790 w 2129090"/>
                <a:gd name="connsiteY36" fmla="*/ 1540965 h 6237001"/>
                <a:gd name="connsiteX37" fmla="*/ 2049780 w 2129090"/>
                <a:gd name="connsiteY37" fmla="*/ 1857618 h 6237001"/>
                <a:gd name="connsiteX38" fmla="*/ 2072217 w 2129090"/>
                <a:gd name="connsiteY38" fmla="*/ 2135325 h 6237001"/>
                <a:gd name="connsiteX39" fmla="*/ 2127250 w 2129090"/>
                <a:gd name="connsiteY39" fmla="*/ 2360538 h 6237001"/>
                <a:gd name="connsiteX40" fmla="*/ 2056977 w 2129090"/>
                <a:gd name="connsiteY40" fmla="*/ 2770325 h 6237001"/>
                <a:gd name="connsiteX41" fmla="*/ 2016760 w 2129090"/>
                <a:gd name="connsiteY41" fmla="*/ 3056074 h 6237001"/>
                <a:gd name="connsiteX42" fmla="*/ 1902883 w 2129090"/>
                <a:gd name="connsiteY42" fmla="*/ 3152594 h 6237001"/>
                <a:gd name="connsiteX43" fmla="*/ 1822450 w 2129090"/>
                <a:gd name="connsiteY43" fmla="*/ 3284251 h 6237001"/>
                <a:gd name="connsiteX44" fmla="*/ 1841500 w 2129090"/>
                <a:gd name="connsiteY44" fmla="*/ 4503451 h 6237001"/>
                <a:gd name="connsiteX45" fmla="*/ 1720850 w 2129090"/>
                <a:gd name="connsiteY45" fmla="*/ 5500401 h 6237001"/>
                <a:gd name="connsiteX46" fmla="*/ 1778000 w 2129090"/>
                <a:gd name="connsiteY46" fmla="*/ 5595651 h 6237001"/>
                <a:gd name="connsiteX47" fmla="*/ 1733550 w 2129090"/>
                <a:gd name="connsiteY47" fmla="*/ 5830601 h 6237001"/>
                <a:gd name="connsiteX48" fmla="*/ 1892300 w 2129090"/>
                <a:gd name="connsiteY48" fmla="*/ 6167151 h 6237001"/>
                <a:gd name="connsiteX49" fmla="*/ 1765300 w 2129090"/>
                <a:gd name="connsiteY49" fmla="*/ 6237001 h 6237001"/>
                <a:gd name="connsiteX50" fmla="*/ 1466850 w 2129090"/>
                <a:gd name="connsiteY50" fmla="*/ 6154451 h 6237001"/>
                <a:gd name="connsiteX51" fmla="*/ 1479550 w 2129090"/>
                <a:gd name="connsiteY51" fmla="*/ 6084601 h 6237001"/>
                <a:gd name="connsiteX52" fmla="*/ 1289050 w 2129090"/>
                <a:gd name="connsiteY52" fmla="*/ 5970301 h 6237001"/>
                <a:gd name="connsiteX53" fmla="*/ 1346200 w 2129090"/>
                <a:gd name="connsiteY53" fmla="*/ 5849651 h 6237001"/>
                <a:gd name="connsiteX54" fmla="*/ 1231900 w 2129090"/>
                <a:gd name="connsiteY54" fmla="*/ 5532151 h 6237001"/>
                <a:gd name="connsiteX55" fmla="*/ 1301750 w 2129090"/>
                <a:gd name="connsiteY55" fmla="*/ 5151151 h 6237001"/>
                <a:gd name="connsiteX56" fmla="*/ 1073150 w 2129090"/>
                <a:gd name="connsiteY56" fmla="*/ 3766851 h 6237001"/>
                <a:gd name="connsiteX0" fmla="*/ 1073150 w 2129090"/>
                <a:gd name="connsiteY0" fmla="*/ 3766851 h 6237001"/>
                <a:gd name="connsiteX1" fmla="*/ 895350 w 2129090"/>
                <a:gd name="connsiteY1" fmla="*/ 5106701 h 6237001"/>
                <a:gd name="connsiteX2" fmla="*/ 831850 w 2129090"/>
                <a:gd name="connsiteY2" fmla="*/ 5214651 h 6237001"/>
                <a:gd name="connsiteX3" fmla="*/ 857250 w 2129090"/>
                <a:gd name="connsiteY3" fmla="*/ 5633751 h 6237001"/>
                <a:gd name="connsiteX4" fmla="*/ 806450 w 2129090"/>
                <a:gd name="connsiteY4" fmla="*/ 5856001 h 6237001"/>
                <a:gd name="connsiteX5" fmla="*/ 844550 w 2129090"/>
                <a:gd name="connsiteY5" fmla="*/ 5976651 h 6237001"/>
                <a:gd name="connsiteX6" fmla="*/ 692150 w 2129090"/>
                <a:gd name="connsiteY6" fmla="*/ 6065551 h 6237001"/>
                <a:gd name="connsiteX7" fmla="*/ 641350 w 2129090"/>
                <a:gd name="connsiteY7" fmla="*/ 6059201 h 6237001"/>
                <a:gd name="connsiteX8" fmla="*/ 203200 w 2129090"/>
                <a:gd name="connsiteY8" fmla="*/ 6192551 h 6237001"/>
                <a:gd name="connsiteX9" fmla="*/ 139700 w 2129090"/>
                <a:gd name="connsiteY9" fmla="*/ 6110001 h 6237001"/>
                <a:gd name="connsiteX10" fmla="*/ 387350 w 2129090"/>
                <a:gd name="connsiteY10" fmla="*/ 5830601 h 6237001"/>
                <a:gd name="connsiteX11" fmla="*/ 330200 w 2129090"/>
                <a:gd name="connsiteY11" fmla="*/ 5563901 h 6237001"/>
                <a:gd name="connsiteX12" fmla="*/ 444500 w 2129090"/>
                <a:gd name="connsiteY12" fmla="*/ 5411501 h 6237001"/>
                <a:gd name="connsiteX13" fmla="*/ 311150 w 2129090"/>
                <a:gd name="connsiteY13" fmla="*/ 3322351 h 6237001"/>
                <a:gd name="connsiteX14" fmla="*/ 279400 w 2129090"/>
                <a:gd name="connsiteY14" fmla="*/ 3277901 h 6237001"/>
                <a:gd name="connsiteX15" fmla="*/ 260350 w 2129090"/>
                <a:gd name="connsiteY15" fmla="*/ 3106451 h 6237001"/>
                <a:gd name="connsiteX16" fmla="*/ 177800 w 2129090"/>
                <a:gd name="connsiteY16" fmla="*/ 3119151 h 6237001"/>
                <a:gd name="connsiteX17" fmla="*/ 0 w 2129090"/>
                <a:gd name="connsiteY17" fmla="*/ 2528601 h 6237001"/>
                <a:gd name="connsiteX18" fmla="*/ 126577 w 2129090"/>
                <a:gd name="connsiteY18" fmla="*/ 1613779 h 6237001"/>
                <a:gd name="connsiteX19" fmla="*/ 324274 w 2129090"/>
                <a:gd name="connsiteY19" fmla="*/ 1072758 h 6237001"/>
                <a:gd name="connsiteX20" fmla="*/ 871220 w 2129090"/>
                <a:gd name="connsiteY20" fmla="*/ 838231 h 6237001"/>
                <a:gd name="connsiteX21" fmla="*/ 845820 w 2129090"/>
                <a:gd name="connsiteY21" fmla="*/ 711654 h 6237001"/>
                <a:gd name="connsiteX22" fmla="*/ 793750 w 2129090"/>
                <a:gd name="connsiteY22" fmla="*/ 493638 h 6237001"/>
                <a:gd name="connsiteX23" fmla="*/ 819573 w 2129090"/>
                <a:gd name="connsiteY23" fmla="*/ 465274 h 6237001"/>
                <a:gd name="connsiteX24" fmla="*/ 807297 w 2129090"/>
                <a:gd name="connsiteY24" fmla="*/ 277739 h 6237001"/>
                <a:gd name="connsiteX25" fmla="*/ 860637 w 2129090"/>
                <a:gd name="connsiteY25" fmla="*/ 119411 h 6237001"/>
                <a:gd name="connsiteX26" fmla="*/ 1054523 w 2129090"/>
                <a:gd name="connsiteY26" fmla="*/ 31781 h 6237001"/>
                <a:gd name="connsiteX27" fmla="*/ 1212003 w 2129090"/>
                <a:gd name="connsiteY27" fmla="*/ 40672 h 6237001"/>
                <a:gd name="connsiteX28" fmla="*/ 1344084 w 2129090"/>
                <a:gd name="connsiteY28" fmla="*/ 98668 h 6237001"/>
                <a:gd name="connsiteX29" fmla="*/ 1405043 w 2129090"/>
                <a:gd name="connsiteY29" fmla="*/ 331925 h 6237001"/>
                <a:gd name="connsiteX30" fmla="*/ 1409700 w 2129090"/>
                <a:gd name="connsiteY30" fmla="*/ 422094 h 6237001"/>
                <a:gd name="connsiteX31" fmla="*/ 1431714 w 2129090"/>
                <a:gd name="connsiteY31" fmla="*/ 483054 h 6237001"/>
                <a:gd name="connsiteX32" fmla="*/ 1403350 w 2129090"/>
                <a:gd name="connsiteY32" fmla="*/ 648579 h 6237001"/>
                <a:gd name="connsiteX33" fmla="*/ 1347469 w 2129090"/>
                <a:gd name="connsiteY33" fmla="*/ 878872 h 6237001"/>
                <a:gd name="connsiteX34" fmla="*/ 1419437 w 2129090"/>
                <a:gd name="connsiteY34" fmla="*/ 957611 h 6237001"/>
                <a:gd name="connsiteX35" fmla="*/ 1932940 w 2129090"/>
                <a:gd name="connsiteY35" fmla="*/ 1170548 h 6237001"/>
                <a:gd name="connsiteX36" fmla="*/ 2002790 w 2129090"/>
                <a:gd name="connsiteY36" fmla="*/ 1540965 h 6237001"/>
                <a:gd name="connsiteX37" fmla="*/ 2049780 w 2129090"/>
                <a:gd name="connsiteY37" fmla="*/ 1857618 h 6237001"/>
                <a:gd name="connsiteX38" fmla="*/ 2072217 w 2129090"/>
                <a:gd name="connsiteY38" fmla="*/ 2135325 h 6237001"/>
                <a:gd name="connsiteX39" fmla="*/ 2127250 w 2129090"/>
                <a:gd name="connsiteY39" fmla="*/ 2360538 h 6237001"/>
                <a:gd name="connsiteX40" fmla="*/ 2056977 w 2129090"/>
                <a:gd name="connsiteY40" fmla="*/ 2770325 h 6237001"/>
                <a:gd name="connsiteX41" fmla="*/ 2016760 w 2129090"/>
                <a:gd name="connsiteY41" fmla="*/ 3056074 h 6237001"/>
                <a:gd name="connsiteX42" fmla="*/ 1902883 w 2129090"/>
                <a:gd name="connsiteY42" fmla="*/ 3152594 h 6237001"/>
                <a:gd name="connsiteX43" fmla="*/ 1822450 w 2129090"/>
                <a:gd name="connsiteY43" fmla="*/ 3284251 h 6237001"/>
                <a:gd name="connsiteX44" fmla="*/ 1845310 w 2129090"/>
                <a:gd name="connsiteY44" fmla="*/ 3467979 h 6237001"/>
                <a:gd name="connsiteX45" fmla="*/ 1841500 w 2129090"/>
                <a:gd name="connsiteY45" fmla="*/ 4503451 h 6237001"/>
                <a:gd name="connsiteX46" fmla="*/ 1720850 w 2129090"/>
                <a:gd name="connsiteY46" fmla="*/ 5500401 h 6237001"/>
                <a:gd name="connsiteX47" fmla="*/ 1778000 w 2129090"/>
                <a:gd name="connsiteY47" fmla="*/ 5595651 h 6237001"/>
                <a:gd name="connsiteX48" fmla="*/ 1733550 w 2129090"/>
                <a:gd name="connsiteY48" fmla="*/ 5830601 h 6237001"/>
                <a:gd name="connsiteX49" fmla="*/ 1892300 w 2129090"/>
                <a:gd name="connsiteY49" fmla="*/ 6167151 h 6237001"/>
                <a:gd name="connsiteX50" fmla="*/ 1765300 w 2129090"/>
                <a:gd name="connsiteY50" fmla="*/ 6237001 h 6237001"/>
                <a:gd name="connsiteX51" fmla="*/ 1466850 w 2129090"/>
                <a:gd name="connsiteY51" fmla="*/ 6154451 h 6237001"/>
                <a:gd name="connsiteX52" fmla="*/ 1479550 w 2129090"/>
                <a:gd name="connsiteY52" fmla="*/ 6084601 h 6237001"/>
                <a:gd name="connsiteX53" fmla="*/ 1289050 w 2129090"/>
                <a:gd name="connsiteY53" fmla="*/ 5970301 h 6237001"/>
                <a:gd name="connsiteX54" fmla="*/ 1346200 w 2129090"/>
                <a:gd name="connsiteY54" fmla="*/ 5849651 h 6237001"/>
                <a:gd name="connsiteX55" fmla="*/ 1231900 w 2129090"/>
                <a:gd name="connsiteY55" fmla="*/ 5532151 h 6237001"/>
                <a:gd name="connsiteX56" fmla="*/ 1301750 w 2129090"/>
                <a:gd name="connsiteY56" fmla="*/ 5151151 h 6237001"/>
                <a:gd name="connsiteX57" fmla="*/ 1073150 w 2129090"/>
                <a:gd name="connsiteY57" fmla="*/ 3766851 h 6237001"/>
                <a:gd name="connsiteX0" fmla="*/ 1073150 w 2129090"/>
                <a:gd name="connsiteY0" fmla="*/ 3766851 h 6237001"/>
                <a:gd name="connsiteX1" fmla="*/ 895350 w 2129090"/>
                <a:gd name="connsiteY1" fmla="*/ 5106701 h 6237001"/>
                <a:gd name="connsiteX2" fmla="*/ 831850 w 2129090"/>
                <a:gd name="connsiteY2" fmla="*/ 5214651 h 6237001"/>
                <a:gd name="connsiteX3" fmla="*/ 857250 w 2129090"/>
                <a:gd name="connsiteY3" fmla="*/ 5633751 h 6237001"/>
                <a:gd name="connsiteX4" fmla="*/ 806450 w 2129090"/>
                <a:gd name="connsiteY4" fmla="*/ 5856001 h 6237001"/>
                <a:gd name="connsiteX5" fmla="*/ 844550 w 2129090"/>
                <a:gd name="connsiteY5" fmla="*/ 5976651 h 6237001"/>
                <a:gd name="connsiteX6" fmla="*/ 692150 w 2129090"/>
                <a:gd name="connsiteY6" fmla="*/ 6065551 h 6237001"/>
                <a:gd name="connsiteX7" fmla="*/ 641350 w 2129090"/>
                <a:gd name="connsiteY7" fmla="*/ 6059201 h 6237001"/>
                <a:gd name="connsiteX8" fmla="*/ 203200 w 2129090"/>
                <a:gd name="connsiteY8" fmla="*/ 6192551 h 6237001"/>
                <a:gd name="connsiteX9" fmla="*/ 139700 w 2129090"/>
                <a:gd name="connsiteY9" fmla="*/ 6110001 h 6237001"/>
                <a:gd name="connsiteX10" fmla="*/ 387350 w 2129090"/>
                <a:gd name="connsiteY10" fmla="*/ 5830601 h 6237001"/>
                <a:gd name="connsiteX11" fmla="*/ 330200 w 2129090"/>
                <a:gd name="connsiteY11" fmla="*/ 5563901 h 6237001"/>
                <a:gd name="connsiteX12" fmla="*/ 444500 w 2129090"/>
                <a:gd name="connsiteY12" fmla="*/ 5411501 h 6237001"/>
                <a:gd name="connsiteX13" fmla="*/ 311150 w 2129090"/>
                <a:gd name="connsiteY13" fmla="*/ 3322351 h 6237001"/>
                <a:gd name="connsiteX14" fmla="*/ 279400 w 2129090"/>
                <a:gd name="connsiteY14" fmla="*/ 3277901 h 6237001"/>
                <a:gd name="connsiteX15" fmla="*/ 260350 w 2129090"/>
                <a:gd name="connsiteY15" fmla="*/ 3106451 h 6237001"/>
                <a:gd name="connsiteX16" fmla="*/ 177800 w 2129090"/>
                <a:gd name="connsiteY16" fmla="*/ 3119151 h 6237001"/>
                <a:gd name="connsiteX17" fmla="*/ 0 w 2129090"/>
                <a:gd name="connsiteY17" fmla="*/ 2528601 h 6237001"/>
                <a:gd name="connsiteX18" fmla="*/ 126577 w 2129090"/>
                <a:gd name="connsiteY18" fmla="*/ 1613779 h 6237001"/>
                <a:gd name="connsiteX19" fmla="*/ 324274 w 2129090"/>
                <a:gd name="connsiteY19" fmla="*/ 1072758 h 6237001"/>
                <a:gd name="connsiteX20" fmla="*/ 871220 w 2129090"/>
                <a:gd name="connsiteY20" fmla="*/ 838231 h 6237001"/>
                <a:gd name="connsiteX21" fmla="*/ 845820 w 2129090"/>
                <a:gd name="connsiteY21" fmla="*/ 711654 h 6237001"/>
                <a:gd name="connsiteX22" fmla="*/ 793750 w 2129090"/>
                <a:gd name="connsiteY22" fmla="*/ 493638 h 6237001"/>
                <a:gd name="connsiteX23" fmla="*/ 819573 w 2129090"/>
                <a:gd name="connsiteY23" fmla="*/ 465274 h 6237001"/>
                <a:gd name="connsiteX24" fmla="*/ 807297 w 2129090"/>
                <a:gd name="connsiteY24" fmla="*/ 277739 h 6237001"/>
                <a:gd name="connsiteX25" fmla="*/ 860637 w 2129090"/>
                <a:gd name="connsiteY25" fmla="*/ 119411 h 6237001"/>
                <a:gd name="connsiteX26" fmla="*/ 1054523 w 2129090"/>
                <a:gd name="connsiteY26" fmla="*/ 31781 h 6237001"/>
                <a:gd name="connsiteX27" fmla="*/ 1212003 w 2129090"/>
                <a:gd name="connsiteY27" fmla="*/ 40672 h 6237001"/>
                <a:gd name="connsiteX28" fmla="*/ 1344084 w 2129090"/>
                <a:gd name="connsiteY28" fmla="*/ 98668 h 6237001"/>
                <a:gd name="connsiteX29" fmla="*/ 1405043 w 2129090"/>
                <a:gd name="connsiteY29" fmla="*/ 331925 h 6237001"/>
                <a:gd name="connsiteX30" fmla="*/ 1409700 w 2129090"/>
                <a:gd name="connsiteY30" fmla="*/ 422094 h 6237001"/>
                <a:gd name="connsiteX31" fmla="*/ 1431714 w 2129090"/>
                <a:gd name="connsiteY31" fmla="*/ 483054 h 6237001"/>
                <a:gd name="connsiteX32" fmla="*/ 1403350 w 2129090"/>
                <a:gd name="connsiteY32" fmla="*/ 648579 h 6237001"/>
                <a:gd name="connsiteX33" fmla="*/ 1347469 w 2129090"/>
                <a:gd name="connsiteY33" fmla="*/ 878872 h 6237001"/>
                <a:gd name="connsiteX34" fmla="*/ 1419437 w 2129090"/>
                <a:gd name="connsiteY34" fmla="*/ 957611 h 6237001"/>
                <a:gd name="connsiteX35" fmla="*/ 1932940 w 2129090"/>
                <a:gd name="connsiteY35" fmla="*/ 1170548 h 6237001"/>
                <a:gd name="connsiteX36" fmla="*/ 2002790 w 2129090"/>
                <a:gd name="connsiteY36" fmla="*/ 1540965 h 6237001"/>
                <a:gd name="connsiteX37" fmla="*/ 2049780 w 2129090"/>
                <a:gd name="connsiteY37" fmla="*/ 1857618 h 6237001"/>
                <a:gd name="connsiteX38" fmla="*/ 2072217 w 2129090"/>
                <a:gd name="connsiteY38" fmla="*/ 2135325 h 6237001"/>
                <a:gd name="connsiteX39" fmla="*/ 2127250 w 2129090"/>
                <a:gd name="connsiteY39" fmla="*/ 2360538 h 6237001"/>
                <a:gd name="connsiteX40" fmla="*/ 2056977 w 2129090"/>
                <a:gd name="connsiteY40" fmla="*/ 2770325 h 6237001"/>
                <a:gd name="connsiteX41" fmla="*/ 2016760 w 2129090"/>
                <a:gd name="connsiteY41" fmla="*/ 3056074 h 6237001"/>
                <a:gd name="connsiteX42" fmla="*/ 1902883 w 2129090"/>
                <a:gd name="connsiteY42" fmla="*/ 3152594 h 6237001"/>
                <a:gd name="connsiteX43" fmla="*/ 1834303 w 2129090"/>
                <a:gd name="connsiteY43" fmla="*/ 3267318 h 6237001"/>
                <a:gd name="connsiteX44" fmla="*/ 1845310 w 2129090"/>
                <a:gd name="connsiteY44" fmla="*/ 3467979 h 6237001"/>
                <a:gd name="connsiteX45" fmla="*/ 1841500 w 2129090"/>
                <a:gd name="connsiteY45" fmla="*/ 4503451 h 6237001"/>
                <a:gd name="connsiteX46" fmla="*/ 1720850 w 2129090"/>
                <a:gd name="connsiteY46" fmla="*/ 5500401 h 6237001"/>
                <a:gd name="connsiteX47" fmla="*/ 1778000 w 2129090"/>
                <a:gd name="connsiteY47" fmla="*/ 5595651 h 6237001"/>
                <a:gd name="connsiteX48" fmla="*/ 1733550 w 2129090"/>
                <a:gd name="connsiteY48" fmla="*/ 5830601 h 6237001"/>
                <a:gd name="connsiteX49" fmla="*/ 1892300 w 2129090"/>
                <a:gd name="connsiteY49" fmla="*/ 6167151 h 6237001"/>
                <a:gd name="connsiteX50" fmla="*/ 1765300 w 2129090"/>
                <a:gd name="connsiteY50" fmla="*/ 6237001 h 6237001"/>
                <a:gd name="connsiteX51" fmla="*/ 1466850 w 2129090"/>
                <a:gd name="connsiteY51" fmla="*/ 6154451 h 6237001"/>
                <a:gd name="connsiteX52" fmla="*/ 1479550 w 2129090"/>
                <a:gd name="connsiteY52" fmla="*/ 6084601 h 6237001"/>
                <a:gd name="connsiteX53" fmla="*/ 1289050 w 2129090"/>
                <a:gd name="connsiteY53" fmla="*/ 5970301 h 6237001"/>
                <a:gd name="connsiteX54" fmla="*/ 1346200 w 2129090"/>
                <a:gd name="connsiteY54" fmla="*/ 5849651 h 6237001"/>
                <a:gd name="connsiteX55" fmla="*/ 1231900 w 2129090"/>
                <a:gd name="connsiteY55" fmla="*/ 5532151 h 6237001"/>
                <a:gd name="connsiteX56" fmla="*/ 1301750 w 2129090"/>
                <a:gd name="connsiteY56" fmla="*/ 5151151 h 6237001"/>
                <a:gd name="connsiteX57" fmla="*/ 1073150 w 2129090"/>
                <a:gd name="connsiteY57" fmla="*/ 3766851 h 6237001"/>
                <a:gd name="connsiteX0" fmla="*/ 1073150 w 2129090"/>
                <a:gd name="connsiteY0" fmla="*/ 3766851 h 6237001"/>
                <a:gd name="connsiteX1" fmla="*/ 895350 w 2129090"/>
                <a:gd name="connsiteY1" fmla="*/ 5106701 h 6237001"/>
                <a:gd name="connsiteX2" fmla="*/ 831850 w 2129090"/>
                <a:gd name="connsiteY2" fmla="*/ 5214651 h 6237001"/>
                <a:gd name="connsiteX3" fmla="*/ 857250 w 2129090"/>
                <a:gd name="connsiteY3" fmla="*/ 5633751 h 6237001"/>
                <a:gd name="connsiteX4" fmla="*/ 806450 w 2129090"/>
                <a:gd name="connsiteY4" fmla="*/ 5856001 h 6237001"/>
                <a:gd name="connsiteX5" fmla="*/ 844550 w 2129090"/>
                <a:gd name="connsiteY5" fmla="*/ 5976651 h 6237001"/>
                <a:gd name="connsiteX6" fmla="*/ 692150 w 2129090"/>
                <a:gd name="connsiteY6" fmla="*/ 6065551 h 6237001"/>
                <a:gd name="connsiteX7" fmla="*/ 641350 w 2129090"/>
                <a:gd name="connsiteY7" fmla="*/ 6059201 h 6237001"/>
                <a:gd name="connsiteX8" fmla="*/ 203200 w 2129090"/>
                <a:gd name="connsiteY8" fmla="*/ 6192551 h 6237001"/>
                <a:gd name="connsiteX9" fmla="*/ 139700 w 2129090"/>
                <a:gd name="connsiteY9" fmla="*/ 6110001 h 6237001"/>
                <a:gd name="connsiteX10" fmla="*/ 387350 w 2129090"/>
                <a:gd name="connsiteY10" fmla="*/ 5830601 h 6237001"/>
                <a:gd name="connsiteX11" fmla="*/ 330200 w 2129090"/>
                <a:gd name="connsiteY11" fmla="*/ 5563901 h 6237001"/>
                <a:gd name="connsiteX12" fmla="*/ 444500 w 2129090"/>
                <a:gd name="connsiteY12" fmla="*/ 5411501 h 6237001"/>
                <a:gd name="connsiteX13" fmla="*/ 311150 w 2129090"/>
                <a:gd name="connsiteY13" fmla="*/ 3322351 h 6237001"/>
                <a:gd name="connsiteX14" fmla="*/ 279400 w 2129090"/>
                <a:gd name="connsiteY14" fmla="*/ 3277901 h 6237001"/>
                <a:gd name="connsiteX15" fmla="*/ 260350 w 2129090"/>
                <a:gd name="connsiteY15" fmla="*/ 3106451 h 6237001"/>
                <a:gd name="connsiteX16" fmla="*/ 177800 w 2129090"/>
                <a:gd name="connsiteY16" fmla="*/ 3119151 h 6237001"/>
                <a:gd name="connsiteX17" fmla="*/ 0 w 2129090"/>
                <a:gd name="connsiteY17" fmla="*/ 2528601 h 6237001"/>
                <a:gd name="connsiteX18" fmla="*/ 126577 w 2129090"/>
                <a:gd name="connsiteY18" fmla="*/ 1613779 h 6237001"/>
                <a:gd name="connsiteX19" fmla="*/ 324274 w 2129090"/>
                <a:gd name="connsiteY19" fmla="*/ 1072758 h 6237001"/>
                <a:gd name="connsiteX20" fmla="*/ 871220 w 2129090"/>
                <a:gd name="connsiteY20" fmla="*/ 838231 h 6237001"/>
                <a:gd name="connsiteX21" fmla="*/ 845820 w 2129090"/>
                <a:gd name="connsiteY21" fmla="*/ 711654 h 6237001"/>
                <a:gd name="connsiteX22" fmla="*/ 793750 w 2129090"/>
                <a:gd name="connsiteY22" fmla="*/ 493638 h 6237001"/>
                <a:gd name="connsiteX23" fmla="*/ 819573 w 2129090"/>
                <a:gd name="connsiteY23" fmla="*/ 465274 h 6237001"/>
                <a:gd name="connsiteX24" fmla="*/ 807297 w 2129090"/>
                <a:gd name="connsiteY24" fmla="*/ 277739 h 6237001"/>
                <a:gd name="connsiteX25" fmla="*/ 860637 w 2129090"/>
                <a:gd name="connsiteY25" fmla="*/ 119411 h 6237001"/>
                <a:gd name="connsiteX26" fmla="*/ 1054523 w 2129090"/>
                <a:gd name="connsiteY26" fmla="*/ 31781 h 6237001"/>
                <a:gd name="connsiteX27" fmla="*/ 1212003 w 2129090"/>
                <a:gd name="connsiteY27" fmla="*/ 40672 h 6237001"/>
                <a:gd name="connsiteX28" fmla="*/ 1344084 w 2129090"/>
                <a:gd name="connsiteY28" fmla="*/ 98668 h 6237001"/>
                <a:gd name="connsiteX29" fmla="*/ 1405043 w 2129090"/>
                <a:gd name="connsiteY29" fmla="*/ 331925 h 6237001"/>
                <a:gd name="connsiteX30" fmla="*/ 1409700 w 2129090"/>
                <a:gd name="connsiteY30" fmla="*/ 422094 h 6237001"/>
                <a:gd name="connsiteX31" fmla="*/ 1431714 w 2129090"/>
                <a:gd name="connsiteY31" fmla="*/ 483054 h 6237001"/>
                <a:gd name="connsiteX32" fmla="*/ 1403350 w 2129090"/>
                <a:gd name="connsiteY32" fmla="*/ 648579 h 6237001"/>
                <a:gd name="connsiteX33" fmla="*/ 1347469 w 2129090"/>
                <a:gd name="connsiteY33" fmla="*/ 878872 h 6237001"/>
                <a:gd name="connsiteX34" fmla="*/ 1419437 w 2129090"/>
                <a:gd name="connsiteY34" fmla="*/ 957611 h 6237001"/>
                <a:gd name="connsiteX35" fmla="*/ 1932940 w 2129090"/>
                <a:gd name="connsiteY35" fmla="*/ 1170548 h 6237001"/>
                <a:gd name="connsiteX36" fmla="*/ 2002790 w 2129090"/>
                <a:gd name="connsiteY36" fmla="*/ 1540965 h 6237001"/>
                <a:gd name="connsiteX37" fmla="*/ 2049780 w 2129090"/>
                <a:gd name="connsiteY37" fmla="*/ 1857618 h 6237001"/>
                <a:gd name="connsiteX38" fmla="*/ 2072217 w 2129090"/>
                <a:gd name="connsiteY38" fmla="*/ 2135325 h 6237001"/>
                <a:gd name="connsiteX39" fmla="*/ 2127250 w 2129090"/>
                <a:gd name="connsiteY39" fmla="*/ 2360538 h 6237001"/>
                <a:gd name="connsiteX40" fmla="*/ 2056977 w 2129090"/>
                <a:gd name="connsiteY40" fmla="*/ 2770325 h 6237001"/>
                <a:gd name="connsiteX41" fmla="*/ 2016760 w 2129090"/>
                <a:gd name="connsiteY41" fmla="*/ 3056074 h 6237001"/>
                <a:gd name="connsiteX42" fmla="*/ 1902883 w 2129090"/>
                <a:gd name="connsiteY42" fmla="*/ 3152594 h 6237001"/>
                <a:gd name="connsiteX43" fmla="*/ 1834303 w 2129090"/>
                <a:gd name="connsiteY43" fmla="*/ 3267318 h 6237001"/>
                <a:gd name="connsiteX44" fmla="*/ 1833457 w 2129090"/>
                <a:gd name="connsiteY44" fmla="*/ 3483219 h 6237001"/>
                <a:gd name="connsiteX45" fmla="*/ 1841500 w 2129090"/>
                <a:gd name="connsiteY45" fmla="*/ 4503451 h 6237001"/>
                <a:gd name="connsiteX46" fmla="*/ 1720850 w 2129090"/>
                <a:gd name="connsiteY46" fmla="*/ 5500401 h 6237001"/>
                <a:gd name="connsiteX47" fmla="*/ 1778000 w 2129090"/>
                <a:gd name="connsiteY47" fmla="*/ 5595651 h 6237001"/>
                <a:gd name="connsiteX48" fmla="*/ 1733550 w 2129090"/>
                <a:gd name="connsiteY48" fmla="*/ 5830601 h 6237001"/>
                <a:gd name="connsiteX49" fmla="*/ 1892300 w 2129090"/>
                <a:gd name="connsiteY49" fmla="*/ 6167151 h 6237001"/>
                <a:gd name="connsiteX50" fmla="*/ 1765300 w 2129090"/>
                <a:gd name="connsiteY50" fmla="*/ 6237001 h 6237001"/>
                <a:gd name="connsiteX51" fmla="*/ 1466850 w 2129090"/>
                <a:gd name="connsiteY51" fmla="*/ 6154451 h 6237001"/>
                <a:gd name="connsiteX52" fmla="*/ 1479550 w 2129090"/>
                <a:gd name="connsiteY52" fmla="*/ 6084601 h 6237001"/>
                <a:gd name="connsiteX53" fmla="*/ 1289050 w 2129090"/>
                <a:gd name="connsiteY53" fmla="*/ 5970301 h 6237001"/>
                <a:gd name="connsiteX54" fmla="*/ 1346200 w 2129090"/>
                <a:gd name="connsiteY54" fmla="*/ 5849651 h 6237001"/>
                <a:gd name="connsiteX55" fmla="*/ 1231900 w 2129090"/>
                <a:gd name="connsiteY55" fmla="*/ 5532151 h 6237001"/>
                <a:gd name="connsiteX56" fmla="*/ 1301750 w 2129090"/>
                <a:gd name="connsiteY56" fmla="*/ 5151151 h 6237001"/>
                <a:gd name="connsiteX57" fmla="*/ 1073150 w 2129090"/>
                <a:gd name="connsiteY57" fmla="*/ 3766851 h 6237001"/>
                <a:gd name="connsiteX0" fmla="*/ 1073150 w 2129090"/>
                <a:gd name="connsiteY0" fmla="*/ 3766851 h 6237001"/>
                <a:gd name="connsiteX1" fmla="*/ 895350 w 2129090"/>
                <a:gd name="connsiteY1" fmla="*/ 5106701 h 6237001"/>
                <a:gd name="connsiteX2" fmla="*/ 831850 w 2129090"/>
                <a:gd name="connsiteY2" fmla="*/ 5214651 h 6237001"/>
                <a:gd name="connsiteX3" fmla="*/ 857250 w 2129090"/>
                <a:gd name="connsiteY3" fmla="*/ 5633751 h 6237001"/>
                <a:gd name="connsiteX4" fmla="*/ 806450 w 2129090"/>
                <a:gd name="connsiteY4" fmla="*/ 5856001 h 6237001"/>
                <a:gd name="connsiteX5" fmla="*/ 844550 w 2129090"/>
                <a:gd name="connsiteY5" fmla="*/ 5976651 h 6237001"/>
                <a:gd name="connsiteX6" fmla="*/ 692150 w 2129090"/>
                <a:gd name="connsiteY6" fmla="*/ 6065551 h 6237001"/>
                <a:gd name="connsiteX7" fmla="*/ 641350 w 2129090"/>
                <a:gd name="connsiteY7" fmla="*/ 6059201 h 6237001"/>
                <a:gd name="connsiteX8" fmla="*/ 203200 w 2129090"/>
                <a:gd name="connsiteY8" fmla="*/ 6192551 h 6237001"/>
                <a:gd name="connsiteX9" fmla="*/ 139700 w 2129090"/>
                <a:gd name="connsiteY9" fmla="*/ 6110001 h 6237001"/>
                <a:gd name="connsiteX10" fmla="*/ 387350 w 2129090"/>
                <a:gd name="connsiteY10" fmla="*/ 5830601 h 6237001"/>
                <a:gd name="connsiteX11" fmla="*/ 330200 w 2129090"/>
                <a:gd name="connsiteY11" fmla="*/ 5563901 h 6237001"/>
                <a:gd name="connsiteX12" fmla="*/ 444500 w 2129090"/>
                <a:gd name="connsiteY12" fmla="*/ 5411501 h 6237001"/>
                <a:gd name="connsiteX13" fmla="*/ 311150 w 2129090"/>
                <a:gd name="connsiteY13" fmla="*/ 3322351 h 6237001"/>
                <a:gd name="connsiteX14" fmla="*/ 279400 w 2129090"/>
                <a:gd name="connsiteY14" fmla="*/ 3277901 h 6237001"/>
                <a:gd name="connsiteX15" fmla="*/ 260350 w 2129090"/>
                <a:gd name="connsiteY15" fmla="*/ 3106451 h 6237001"/>
                <a:gd name="connsiteX16" fmla="*/ 177800 w 2129090"/>
                <a:gd name="connsiteY16" fmla="*/ 3119151 h 6237001"/>
                <a:gd name="connsiteX17" fmla="*/ 0 w 2129090"/>
                <a:gd name="connsiteY17" fmla="*/ 2528601 h 6237001"/>
                <a:gd name="connsiteX18" fmla="*/ 126577 w 2129090"/>
                <a:gd name="connsiteY18" fmla="*/ 1613779 h 6237001"/>
                <a:gd name="connsiteX19" fmla="*/ 324274 w 2129090"/>
                <a:gd name="connsiteY19" fmla="*/ 1072758 h 6237001"/>
                <a:gd name="connsiteX20" fmla="*/ 871220 w 2129090"/>
                <a:gd name="connsiteY20" fmla="*/ 838231 h 6237001"/>
                <a:gd name="connsiteX21" fmla="*/ 845820 w 2129090"/>
                <a:gd name="connsiteY21" fmla="*/ 711654 h 6237001"/>
                <a:gd name="connsiteX22" fmla="*/ 793750 w 2129090"/>
                <a:gd name="connsiteY22" fmla="*/ 493638 h 6237001"/>
                <a:gd name="connsiteX23" fmla="*/ 819573 w 2129090"/>
                <a:gd name="connsiteY23" fmla="*/ 465274 h 6237001"/>
                <a:gd name="connsiteX24" fmla="*/ 807297 w 2129090"/>
                <a:gd name="connsiteY24" fmla="*/ 277739 h 6237001"/>
                <a:gd name="connsiteX25" fmla="*/ 860637 w 2129090"/>
                <a:gd name="connsiteY25" fmla="*/ 119411 h 6237001"/>
                <a:gd name="connsiteX26" fmla="*/ 1054523 w 2129090"/>
                <a:gd name="connsiteY26" fmla="*/ 31781 h 6237001"/>
                <a:gd name="connsiteX27" fmla="*/ 1212003 w 2129090"/>
                <a:gd name="connsiteY27" fmla="*/ 40672 h 6237001"/>
                <a:gd name="connsiteX28" fmla="*/ 1344084 w 2129090"/>
                <a:gd name="connsiteY28" fmla="*/ 98668 h 6237001"/>
                <a:gd name="connsiteX29" fmla="*/ 1405043 w 2129090"/>
                <a:gd name="connsiteY29" fmla="*/ 331925 h 6237001"/>
                <a:gd name="connsiteX30" fmla="*/ 1409700 w 2129090"/>
                <a:gd name="connsiteY30" fmla="*/ 422094 h 6237001"/>
                <a:gd name="connsiteX31" fmla="*/ 1431714 w 2129090"/>
                <a:gd name="connsiteY31" fmla="*/ 483054 h 6237001"/>
                <a:gd name="connsiteX32" fmla="*/ 1403350 w 2129090"/>
                <a:gd name="connsiteY32" fmla="*/ 648579 h 6237001"/>
                <a:gd name="connsiteX33" fmla="*/ 1347469 w 2129090"/>
                <a:gd name="connsiteY33" fmla="*/ 878872 h 6237001"/>
                <a:gd name="connsiteX34" fmla="*/ 1419437 w 2129090"/>
                <a:gd name="connsiteY34" fmla="*/ 957611 h 6237001"/>
                <a:gd name="connsiteX35" fmla="*/ 1932940 w 2129090"/>
                <a:gd name="connsiteY35" fmla="*/ 1170548 h 6237001"/>
                <a:gd name="connsiteX36" fmla="*/ 2002790 w 2129090"/>
                <a:gd name="connsiteY36" fmla="*/ 1540965 h 6237001"/>
                <a:gd name="connsiteX37" fmla="*/ 2049780 w 2129090"/>
                <a:gd name="connsiteY37" fmla="*/ 1857618 h 6237001"/>
                <a:gd name="connsiteX38" fmla="*/ 2072217 w 2129090"/>
                <a:gd name="connsiteY38" fmla="*/ 2135325 h 6237001"/>
                <a:gd name="connsiteX39" fmla="*/ 2127250 w 2129090"/>
                <a:gd name="connsiteY39" fmla="*/ 2360538 h 6237001"/>
                <a:gd name="connsiteX40" fmla="*/ 2056977 w 2129090"/>
                <a:gd name="connsiteY40" fmla="*/ 2770325 h 6237001"/>
                <a:gd name="connsiteX41" fmla="*/ 2016760 w 2129090"/>
                <a:gd name="connsiteY41" fmla="*/ 3056074 h 6237001"/>
                <a:gd name="connsiteX42" fmla="*/ 1902883 w 2129090"/>
                <a:gd name="connsiteY42" fmla="*/ 3152594 h 6237001"/>
                <a:gd name="connsiteX43" fmla="*/ 1834303 w 2129090"/>
                <a:gd name="connsiteY43" fmla="*/ 3267318 h 6237001"/>
                <a:gd name="connsiteX44" fmla="*/ 1833457 w 2129090"/>
                <a:gd name="connsiteY44" fmla="*/ 3483219 h 6237001"/>
                <a:gd name="connsiteX45" fmla="*/ 1818217 w 2129090"/>
                <a:gd name="connsiteY45" fmla="*/ 4089432 h 6237001"/>
                <a:gd name="connsiteX46" fmla="*/ 1841500 w 2129090"/>
                <a:gd name="connsiteY46" fmla="*/ 4503451 h 6237001"/>
                <a:gd name="connsiteX47" fmla="*/ 1720850 w 2129090"/>
                <a:gd name="connsiteY47" fmla="*/ 5500401 h 6237001"/>
                <a:gd name="connsiteX48" fmla="*/ 1778000 w 2129090"/>
                <a:gd name="connsiteY48" fmla="*/ 5595651 h 6237001"/>
                <a:gd name="connsiteX49" fmla="*/ 1733550 w 2129090"/>
                <a:gd name="connsiteY49" fmla="*/ 5830601 h 6237001"/>
                <a:gd name="connsiteX50" fmla="*/ 1892300 w 2129090"/>
                <a:gd name="connsiteY50" fmla="*/ 6167151 h 6237001"/>
                <a:gd name="connsiteX51" fmla="*/ 1765300 w 2129090"/>
                <a:gd name="connsiteY51" fmla="*/ 6237001 h 6237001"/>
                <a:gd name="connsiteX52" fmla="*/ 1466850 w 2129090"/>
                <a:gd name="connsiteY52" fmla="*/ 6154451 h 6237001"/>
                <a:gd name="connsiteX53" fmla="*/ 1479550 w 2129090"/>
                <a:gd name="connsiteY53" fmla="*/ 6084601 h 6237001"/>
                <a:gd name="connsiteX54" fmla="*/ 1289050 w 2129090"/>
                <a:gd name="connsiteY54" fmla="*/ 5970301 h 6237001"/>
                <a:gd name="connsiteX55" fmla="*/ 1346200 w 2129090"/>
                <a:gd name="connsiteY55" fmla="*/ 5849651 h 6237001"/>
                <a:gd name="connsiteX56" fmla="*/ 1231900 w 2129090"/>
                <a:gd name="connsiteY56" fmla="*/ 5532151 h 6237001"/>
                <a:gd name="connsiteX57" fmla="*/ 1301750 w 2129090"/>
                <a:gd name="connsiteY57" fmla="*/ 5151151 h 6237001"/>
                <a:gd name="connsiteX58" fmla="*/ 1073150 w 2129090"/>
                <a:gd name="connsiteY58" fmla="*/ 3766851 h 6237001"/>
                <a:gd name="connsiteX0" fmla="*/ 1073150 w 2129090"/>
                <a:gd name="connsiteY0" fmla="*/ 3766851 h 6237001"/>
                <a:gd name="connsiteX1" fmla="*/ 895350 w 2129090"/>
                <a:gd name="connsiteY1" fmla="*/ 5106701 h 6237001"/>
                <a:gd name="connsiteX2" fmla="*/ 831850 w 2129090"/>
                <a:gd name="connsiteY2" fmla="*/ 5214651 h 6237001"/>
                <a:gd name="connsiteX3" fmla="*/ 857250 w 2129090"/>
                <a:gd name="connsiteY3" fmla="*/ 5633751 h 6237001"/>
                <a:gd name="connsiteX4" fmla="*/ 806450 w 2129090"/>
                <a:gd name="connsiteY4" fmla="*/ 5856001 h 6237001"/>
                <a:gd name="connsiteX5" fmla="*/ 844550 w 2129090"/>
                <a:gd name="connsiteY5" fmla="*/ 5976651 h 6237001"/>
                <a:gd name="connsiteX6" fmla="*/ 692150 w 2129090"/>
                <a:gd name="connsiteY6" fmla="*/ 6065551 h 6237001"/>
                <a:gd name="connsiteX7" fmla="*/ 641350 w 2129090"/>
                <a:gd name="connsiteY7" fmla="*/ 6059201 h 6237001"/>
                <a:gd name="connsiteX8" fmla="*/ 203200 w 2129090"/>
                <a:gd name="connsiteY8" fmla="*/ 6192551 h 6237001"/>
                <a:gd name="connsiteX9" fmla="*/ 139700 w 2129090"/>
                <a:gd name="connsiteY9" fmla="*/ 6110001 h 6237001"/>
                <a:gd name="connsiteX10" fmla="*/ 387350 w 2129090"/>
                <a:gd name="connsiteY10" fmla="*/ 5830601 h 6237001"/>
                <a:gd name="connsiteX11" fmla="*/ 330200 w 2129090"/>
                <a:gd name="connsiteY11" fmla="*/ 5563901 h 6237001"/>
                <a:gd name="connsiteX12" fmla="*/ 444500 w 2129090"/>
                <a:gd name="connsiteY12" fmla="*/ 5411501 h 6237001"/>
                <a:gd name="connsiteX13" fmla="*/ 311150 w 2129090"/>
                <a:gd name="connsiteY13" fmla="*/ 3322351 h 6237001"/>
                <a:gd name="connsiteX14" fmla="*/ 279400 w 2129090"/>
                <a:gd name="connsiteY14" fmla="*/ 3277901 h 6237001"/>
                <a:gd name="connsiteX15" fmla="*/ 260350 w 2129090"/>
                <a:gd name="connsiteY15" fmla="*/ 3106451 h 6237001"/>
                <a:gd name="connsiteX16" fmla="*/ 177800 w 2129090"/>
                <a:gd name="connsiteY16" fmla="*/ 3119151 h 6237001"/>
                <a:gd name="connsiteX17" fmla="*/ 0 w 2129090"/>
                <a:gd name="connsiteY17" fmla="*/ 2528601 h 6237001"/>
                <a:gd name="connsiteX18" fmla="*/ 126577 w 2129090"/>
                <a:gd name="connsiteY18" fmla="*/ 1613779 h 6237001"/>
                <a:gd name="connsiteX19" fmla="*/ 324274 w 2129090"/>
                <a:gd name="connsiteY19" fmla="*/ 1072758 h 6237001"/>
                <a:gd name="connsiteX20" fmla="*/ 871220 w 2129090"/>
                <a:gd name="connsiteY20" fmla="*/ 838231 h 6237001"/>
                <a:gd name="connsiteX21" fmla="*/ 845820 w 2129090"/>
                <a:gd name="connsiteY21" fmla="*/ 711654 h 6237001"/>
                <a:gd name="connsiteX22" fmla="*/ 793750 w 2129090"/>
                <a:gd name="connsiteY22" fmla="*/ 493638 h 6237001"/>
                <a:gd name="connsiteX23" fmla="*/ 819573 w 2129090"/>
                <a:gd name="connsiteY23" fmla="*/ 465274 h 6237001"/>
                <a:gd name="connsiteX24" fmla="*/ 807297 w 2129090"/>
                <a:gd name="connsiteY24" fmla="*/ 277739 h 6237001"/>
                <a:gd name="connsiteX25" fmla="*/ 860637 w 2129090"/>
                <a:gd name="connsiteY25" fmla="*/ 119411 h 6237001"/>
                <a:gd name="connsiteX26" fmla="*/ 1054523 w 2129090"/>
                <a:gd name="connsiteY26" fmla="*/ 31781 h 6237001"/>
                <a:gd name="connsiteX27" fmla="*/ 1212003 w 2129090"/>
                <a:gd name="connsiteY27" fmla="*/ 40672 h 6237001"/>
                <a:gd name="connsiteX28" fmla="*/ 1344084 w 2129090"/>
                <a:gd name="connsiteY28" fmla="*/ 98668 h 6237001"/>
                <a:gd name="connsiteX29" fmla="*/ 1405043 w 2129090"/>
                <a:gd name="connsiteY29" fmla="*/ 331925 h 6237001"/>
                <a:gd name="connsiteX30" fmla="*/ 1409700 w 2129090"/>
                <a:gd name="connsiteY30" fmla="*/ 422094 h 6237001"/>
                <a:gd name="connsiteX31" fmla="*/ 1431714 w 2129090"/>
                <a:gd name="connsiteY31" fmla="*/ 483054 h 6237001"/>
                <a:gd name="connsiteX32" fmla="*/ 1403350 w 2129090"/>
                <a:gd name="connsiteY32" fmla="*/ 648579 h 6237001"/>
                <a:gd name="connsiteX33" fmla="*/ 1347469 w 2129090"/>
                <a:gd name="connsiteY33" fmla="*/ 878872 h 6237001"/>
                <a:gd name="connsiteX34" fmla="*/ 1419437 w 2129090"/>
                <a:gd name="connsiteY34" fmla="*/ 957611 h 6237001"/>
                <a:gd name="connsiteX35" fmla="*/ 1932940 w 2129090"/>
                <a:gd name="connsiteY35" fmla="*/ 1170548 h 6237001"/>
                <a:gd name="connsiteX36" fmla="*/ 2002790 w 2129090"/>
                <a:gd name="connsiteY36" fmla="*/ 1540965 h 6237001"/>
                <a:gd name="connsiteX37" fmla="*/ 2049780 w 2129090"/>
                <a:gd name="connsiteY37" fmla="*/ 1857618 h 6237001"/>
                <a:gd name="connsiteX38" fmla="*/ 2072217 w 2129090"/>
                <a:gd name="connsiteY38" fmla="*/ 2135325 h 6237001"/>
                <a:gd name="connsiteX39" fmla="*/ 2127250 w 2129090"/>
                <a:gd name="connsiteY39" fmla="*/ 2360538 h 6237001"/>
                <a:gd name="connsiteX40" fmla="*/ 2056977 w 2129090"/>
                <a:gd name="connsiteY40" fmla="*/ 2770325 h 6237001"/>
                <a:gd name="connsiteX41" fmla="*/ 2016760 w 2129090"/>
                <a:gd name="connsiteY41" fmla="*/ 3056074 h 6237001"/>
                <a:gd name="connsiteX42" fmla="*/ 1902883 w 2129090"/>
                <a:gd name="connsiteY42" fmla="*/ 3152594 h 6237001"/>
                <a:gd name="connsiteX43" fmla="*/ 1834303 w 2129090"/>
                <a:gd name="connsiteY43" fmla="*/ 3267318 h 6237001"/>
                <a:gd name="connsiteX44" fmla="*/ 1833457 w 2129090"/>
                <a:gd name="connsiteY44" fmla="*/ 3483219 h 6237001"/>
                <a:gd name="connsiteX45" fmla="*/ 1818217 w 2129090"/>
                <a:gd name="connsiteY45" fmla="*/ 4089432 h 6237001"/>
                <a:gd name="connsiteX46" fmla="*/ 1841500 w 2129090"/>
                <a:gd name="connsiteY46" fmla="*/ 4503451 h 6237001"/>
                <a:gd name="connsiteX47" fmla="*/ 1802977 w 2129090"/>
                <a:gd name="connsiteY47" fmla="*/ 4898845 h 6237001"/>
                <a:gd name="connsiteX48" fmla="*/ 1720850 w 2129090"/>
                <a:gd name="connsiteY48" fmla="*/ 5500401 h 6237001"/>
                <a:gd name="connsiteX49" fmla="*/ 1778000 w 2129090"/>
                <a:gd name="connsiteY49" fmla="*/ 5595651 h 6237001"/>
                <a:gd name="connsiteX50" fmla="*/ 1733550 w 2129090"/>
                <a:gd name="connsiteY50" fmla="*/ 5830601 h 6237001"/>
                <a:gd name="connsiteX51" fmla="*/ 1892300 w 2129090"/>
                <a:gd name="connsiteY51" fmla="*/ 6167151 h 6237001"/>
                <a:gd name="connsiteX52" fmla="*/ 1765300 w 2129090"/>
                <a:gd name="connsiteY52" fmla="*/ 6237001 h 6237001"/>
                <a:gd name="connsiteX53" fmla="*/ 1466850 w 2129090"/>
                <a:gd name="connsiteY53" fmla="*/ 6154451 h 6237001"/>
                <a:gd name="connsiteX54" fmla="*/ 1479550 w 2129090"/>
                <a:gd name="connsiteY54" fmla="*/ 6084601 h 6237001"/>
                <a:gd name="connsiteX55" fmla="*/ 1289050 w 2129090"/>
                <a:gd name="connsiteY55" fmla="*/ 5970301 h 6237001"/>
                <a:gd name="connsiteX56" fmla="*/ 1346200 w 2129090"/>
                <a:gd name="connsiteY56" fmla="*/ 5849651 h 6237001"/>
                <a:gd name="connsiteX57" fmla="*/ 1231900 w 2129090"/>
                <a:gd name="connsiteY57" fmla="*/ 5532151 h 6237001"/>
                <a:gd name="connsiteX58" fmla="*/ 1301750 w 2129090"/>
                <a:gd name="connsiteY58" fmla="*/ 5151151 h 6237001"/>
                <a:gd name="connsiteX59" fmla="*/ 1073150 w 2129090"/>
                <a:gd name="connsiteY59" fmla="*/ 3766851 h 6237001"/>
                <a:gd name="connsiteX0" fmla="*/ 1073150 w 2129090"/>
                <a:gd name="connsiteY0" fmla="*/ 3766851 h 6237001"/>
                <a:gd name="connsiteX1" fmla="*/ 895350 w 2129090"/>
                <a:gd name="connsiteY1" fmla="*/ 5106701 h 6237001"/>
                <a:gd name="connsiteX2" fmla="*/ 831850 w 2129090"/>
                <a:gd name="connsiteY2" fmla="*/ 5214651 h 6237001"/>
                <a:gd name="connsiteX3" fmla="*/ 857250 w 2129090"/>
                <a:gd name="connsiteY3" fmla="*/ 5633751 h 6237001"/>
                <a:gd name="connsiteX4" fmla="*/ 806450 w 2129090"/>
                <a:gd name="connsiteY4" fmla="*/ 5856001 h 6237001"/>
                <a:gd name="connsiteX5" fmla="*/ 844550 w 2129090"/>
                <a:gd name="connsiteY5" fmla="*/ 5976651 h 6237001"/>
                <a:gd name="connsiteX6" fmla="*/ 692150 w 2129090"/>
                <a:gd name="connsiteY6" fmla="*/ 6065551 h 6237001"/>
                <a:gd name="connsiteX7" fmla="*/ 641350 w 2129090"/>
                <a:gd name="connsiteY7" fmla="*/ 6059201 h 6237001"/>
                <a:gd name="connsiteX8" fmla="*/ 203200 w 2129090"/>
                <a:gd name="connsiteY8" fmla="*/ 6192551 h 6237001"/>
                <a:gd name="connsiteX9" fmla="*/ 139700 w 2129090"/>
                <a:gd name="connsiteY9" fmla="*/ 6110001 h 6237001"/>
                <a:gd name="connsiteX10" fmla="*/ 387350 w 2129090"/>
                <a:gd name="connsiteY10" fmla="*/ 5830601 h 6237001"/>
                <a:gd name="connsiteX11" fmla="*/ 330200 w 2129090"/>
                <a:gd name="connsiteY11" fmla="*/ 5563901 h 6237001"/>
                <a:gd name="connsiteX12" fmla="*/ 444500 w 2129090"/>
                <a:gd name="connsiteY12" fmla="*/ 5411501 h 6237001"/>
                <a:gd name="connsiteX13" fmla="*/ 311150 w 2129090"/>
                <a:gd name="connsiteY13" fmla="*/ 3322351 h 6237001"/>
                <a:gd name="connsiteX14" fmla="*/ 279400 w 2129090"/>
                <a:gd name="connsiteY14" fmla="*/ 3277901 h 6237001"/>
                <a:gd name="connsiteX15" fmla="*/ 260350 w 2129090"/>
                <a:gd name="connsiteY15" fmla="*/ 3106451 h 6237001"/>
                <a:gd name="connsiteX16" fmla="*/ 177800 w 2129090"/>
                <a:gd name="connsiteY16" fmla="*/ 3119151 h 6237001"/>
                <a:gd name="connsiteX17" fmla="*/ 0 w 2129090"/>
                <a:gd name="connsiteY17" fmla="*/ 2528601 h 6237001"/>
                <a:gd name="connsiteX18" fmla="*/ 126577 w 2129090"/>
                <a:gd name="connsiteY18" fmla="*/ 1613779 h 6237001"/>
                <a:gd name="connsiteX19" fmla="*/ 324274 w 2129090"/>
                <a:gd name="connsiteY19" fmla="*/ 1072758 h 6237001"/>
                <a:gd name="connsiteX20" fmla="*/ 871220 w 2129090"/>
                <a:gd name="connsiteY20" fmla="*/ 838231 h 6237001"/>
                <a:gd name="connsiteX21" fmla="*/ 845820 w 2129090"/>
                <a:gd name="connsiteY21" fmla="*/ 711654 h 6237001"/>
                <a:gd name="connsiteX22" fmla="*/ 793750 w 2129090"/>
                <a:gd name="connsiteY22" fmla="*/ 493638 h 6237001"/>
                <a:gd name="connsiteX23" fmla="*/ 819573 w 2129090"/>
                <a:gd name="connsiteY23" fmla="*/ 465274 h 6237001"/>
                <a:gd name="connsiteX24" fmla="*/ 807297 w 2129090"/>
                <a:gd name="connsiteY24" fmla="*/ 277739 h 6237001"/>
                <a:gd name="connsiteX25" fmla="*/ 860637 w 2129090"/>
                <a:gd name="connsiteY25" fmla="*/ 119411 h 6237001"/>
                <a:gd name="connsiteX26" fmla="*/ 1054523 w 2129090"/>
                <a:gd name="connsiteY26" fmla="*/ 31781 h 6237001"/>
                <a:gd name="connsiteX27" fmla="*/ 1212003 w 2129090"/>
                <a:gd name="connsiteY27" fmla="*/ 40672 h 6237001"/>
                <a:gd name="connsiteX28" fmla="*/ 1344084 w 2129090"/>
                <a:gd name="connsiteY28" fmla="*/ 98668 h 6237001"/>
                <a:gd name="connsiteX29" fmla="*/ 1405043 w 2129090"/>
                <a:gd name="connsiteY29" fmla="*/ 331925 h 6237001"/>
                <a:gd name="connsiteX30" fmla="*/ 1409700 w 2129090"/>
                <a:gd name="connsiteY30" fmla="*/ 422094 h 6237001"/>
                <a:gd name="connsiteX31" fmla="*/ 1431714 w 2129090"/>
                <a:gd name="connsiteY31" fmla="*/ 483054 h 6237001"/>
                <a:gd name="connsiteX32" fmla="*/ 1403350 w 2129090"/>
                <a:gd name="connsiteY32" fmla="*/ 648579 h 6237001"/>
                <a:gd name="connsiteX33" fmla="*/ 1347469 w 2129090"/>
                <a:gd name="connsiteY33" fmla="*/ 878872 h 6237001"/>
                <a:gd name="connsiteX34" fmla="*/ 1419437 w 2129090"/>
                <a:gd name="connsiteY34" fmla="*/ 957611 h 6237001"/>
                <a:gd name="connsiteX35" fmla="*/ 1932940 w 2129090"/>
                <a:gd name="connsiteY35" fmla="*/ 1170548 h 6237001"/>
                <a:gd name="connsiteX36" fmla="*/ 2002790 w 2129090"/>
                <a:gd name="connsiteY36" fmla="*/ 1540965 h 6237001"/>
                <a:gd name="connsiteX37" fmla="*/ 2049780 w 2129090"/>
                <a:gd name="connsiteY37" fmla="*/ 1857618 h 6237001"/>
                <a:gd name="connsiteX38" fmla="*/ 2072217 w 2129090"/>
                <a:gd name="connsiteY38" fmla="*/ 2135325 h 6237001"/>
                <a:gd name="connsiteX39" fmla="*/ 2127250 w 2129090"/>
                <a:gd name="connsiteY39" fmla="*/ 2360538 h 6237001"/>
                <a:gd name="connsiteX40" fmla="*/ 2056977 w 2129090"/>
                <a:gd name="connsiteY40" fmla="*/ 2770325 h 6237001"/>
                <a:gd name="connsiteX41" fmla="*/ 2016760 w 2129090"/>
                <a:gd name="connsiteY41" fmla="*/ 3056074 h 6237001"/>
                <a:gd name="connsiteX42" fmla="*/ 1902883 w 2129090"/>
                <a:gd name="connsiteY42" fmla="*/ 3152594 h 6237001"/>
                <a:gd name="connsiteX43" fmla="*/ 1834303 w 2129090"/>
                <a:gd name="connsiteY43" fmla="*/ 3267318 h 6237001"/>
                <a:gd name="connsiteX44" fmla="*/ 1833457 w 2129090"/>
                <a:gd name="connsiteY44" fmla="*/ 3483219 h 6237001"/>
                <a:gd name="connsiteX45" fmla="*/ 1818217 w 2129090"/>
                <a:gd name="connsiteY45" fmla="*/ 4089432 h 6237001"/>
                <a:gd name="connsiteX46" fmla="*/ 1841500 w 2129090"/>
                <a:gd name="connsiteY46" fmla="*/ 4503451 h 6237001"/>
                <a:gd name="connsiteX47" fmla="*/ 1802977 w 2129090"/>
                <a:gd name="connsiteY47" fmla="*/ 4898845 h 6237001"/>
                <a:gd name="connsiteX48" fmla="*/ 1732703 w 2129090"/>
                <a:gd name="connsiteY48" fmla="*/ 5395414 h 6237001"/>
                <a:gd name="connsiteX49" fmla="*/ 1778000 w 2129090"/>
                <a:gd name="connsiteY49" fmla="*/ 5595651 h 6237001"/>
                <a:gd name="connsiteX50" fmla="*/ 1733550 w 2129090"/>
                <a:gd name="connsiteY50" fmla="*/ 5830601 h 6237001"/>
                <a:gd name="connsiteX51" fmla="*/ 1892300 w 2129090"/>
                <a:gd name="connsiteY51" fmla="*/ 6167151 h 6237001"/>
                <a:gd name="connsiteX52" fmla="*/ 1765300 w 2129090"/>
                <a:gd name="connsiteY52" fmla="*/ 6237001 h 6237001"/>
                <a:gd name="connsiteX53" fmla="*/ 1466850 w 2129090"/>
                <a:gd name="connsiteY53" fmla="*/ 6154451 h 6237001"/>
                <a:gd name="connsiteX54" fmla="*/ 1479550 w 2129090"/>
                <a:gd name="connsiteY54" fmla="*/ 6084601 h 6237001"/>
                <a:gd name="connsiteX55" fmla="*/ 1289050 w 2129090"/>
                <a:gd name="connsiteY55" fmla="*/ 5970301 h 6237001"/>
                <a:gd name="connsiteX56" fmla="*/ 1346200 w 2129090"/>
                <a:gd name="connsiteY56" fmla="*/ 5849651 h 6237001"/>
                <a:gd name="connsiteX57" fmla="*/ 1231900 w 2129090"/>
                <a:gd name="connsiteY57" fmla="*/ 5532151 h 6237001"/>
                <a:gd name="connsiteX58" fmla="*/ 1301750 w 2129090"/>
                <a:gd name="connsiteY58" fmla="*/ 5151151 h 6237001"/>
                <a:gd name="connsiteX59" fmla="*/ 1073150 w 2129090"/>
                <a:gd name="connsiteY59" fmla="*/ 3766851 h 6237001"/>
                <a:gd name="connsiteX0" fmla="*/ 1073150 w 2129090"/>
                <a:gd name="connsiteY0" fmla="*/ 3766851 h 6237001"/>
                <a:gd name="connsiteX1" fmla="*/ 895350 w 2129090"/>
                <a:gd name="connsiteY1" fmla="*/ 5106701 h 6237001"/>
                <a:gd name="connsiteX2" fmla="*/ 831850 w 2129090"/>
                <a:gd name="connsiteY2" fmla="*/ 5214651 h 6237001"/>
                <a:gd name="connsiteX3" fmla="*/ 857250 w 2129090"/>
                <a:gd name="connsiteY3" fmla="*/ 5633751 h 6237001"/>
                <a:gd name="connsiteX4" fmla="*/ 806450 w 2129090"/>
                <a:gd name="connsiteY4" fmla="*/ 5856001 h 6237001"/>
                <a:gd name="connsiteX5" fmla="*/ 844550 w 2129090"/>
                <a:gd name="connsiteY5" fmla="*/ 5976651 h 6237001"/>
                <a:gd name="connsiteX6" fmla="*/ 692150 w 2129090"/>
                <a:gd name="connsiteY6" fmla="*/ 6065551 h 6237001"/>
                <a:gd name="connsiteX7" fmla="*/ 641350 w 2129090"/>
                <a:gd name="connsiteY7" fmla="*/ 6059201 h 6237001"/>
                <a:gd name="connsiteX8" fmla="*/ 203200 w 2129090"/>
                <a:gd name="connsiteY8" fmla="*/ 6192551 h 6237001"/>
                <a:gd name="connsiteX9" fmla="*/ 139700 w 2129090"/>
                <a:gd name="connsiteY9" fmla="*/ 6110001 h 6237001"/>
                <a:gd name="connsiteX10" fmla="*/ 387350 w 2129090"/>
                <a:gd name="connsiteY10" fmla="*/ 5830601 h 6237001"/>
                <a:gd name="connsiteX11" fmla="*/ 330200 w 2129090"/>
                <a:gd name="connsiteY11" fmla="*/ 5563901 h 6237001"/>
                <a:gd name="connsiteX12" fmla="*/ 444500 w 2129090"/>
                <a:gd name="connsiteY12" fmla="*/ 5411501 h 6237001"/>
                <a:gd name="connsiteX13" fmla="*/ 311150 w 2129090"/>
                <a:gd name="connsiteY13" fmla="*/ 3322351 h 6237001"/>
                <a:gd name="connsiteX14" fmla="*/ 279400 w 2129090"/>
                <a:gd name="connsiteY14" fmla="*/ 3277901 h 6237001"/>
                <a:gd name="connsiteX15" fmla="*/ 260350 w 2129090"/>
                <a:gd name="connsiteY15" fmla="*/ 3106451 h 6237001"/>
                <a:gd name="connsiteX16" fmla="*/ 177800 w 2129090"/>
                <a:gd name="connsiteY16" fmla="*/ 3119151 h 6237001"/>
                <a:gd name="connsiteX17" fmla="*/ 0 w 2129090"/>
                <a:gd name="connsiteY17" fmla="*/ 2528601 h 6237001"/>
                <a:gd name="connsiteX18" fmla="*/ 126577 w 2129090"/>
                <a:gd name="connsiteY18" fmla="*/ 1613779 h 6237001"/>
                <a:gd name="connsiteX19" fmla="*/ 324274 w 2129090"/>
                <a:gd name="connsiteY19" fmla="*/ 1072758 h 6237001"/>
                <a:gd name="connsiteX20" fmla="*/ 871220 w 2129090"/>
                <a:gd name="connsiteY20" fmla="*/ 838231 h 6237001"/>
                <a:gd name="connsiteX21" fmla="*/ 845820 w 2129090"/>
                <a:gd name="connsiteY21" fmla="*/ 711654 h 6237001"/>
                <a:gd name="connsiteX22" fmla="*/ 793750 w 2129090"/>
                <a:gd name="connsiteY22" fmla="*/ 493638 h 6237001"/>
                <a:gd name="connsiteX23" fmla="*/ 819573 w 2129090"/>
                <a:gd name="connsiteY23" fmla="*/ 465274 h 6237001"/>
                <a:gd name="connsiteX24" fmla="*/ 807297 w 2129090"/>
                <a:gd name="connsiteY24" fmla="*/ 277739 h 6237001"/>
                <a:gd name="connsiteX25" fmla="*/ 860637 w 2129090"/>
                <a:gd name="connsiteY25" fmla="*/ 119411 h 6237001"/>
                <a:gd name="connsiteX26" fmla="*/ 1054523 w 2129090"/>
                <a:gd name="connsiteY26" fmla="*/ 31781 h 6237001"/>
                <a:gd name="connsiteX27" fmla="*/ 1212003 w 2129090"/>
                <a:gd name="connsiteY27" fmla="*/ 40672 h 6237001"/>
                <a:gd name="connsiteX28" fmla="*/ 1344084 w 2129090"/>
                <a:gd name="connsiteY28" fmla="*/ 98668 h 6237001"/>
                <a:gd name="connsiteX29" fmla="*/ 1405043 w 2129090"/>
                <a:gd name="connsiteY29" fmla="*/ 331925 h 6237001"/>
                <a:gd name="connsiteX30" fmla="*/ 1409700 w 2129090"/>
                <a:gd name="connsiteY30" fmla="*/ 422094 h 6237001"/>
                <a:gd name="connsiteX31" fmla="*/ 1431714 w 2129090"/>
                <a:gd name="connsiteY31" fmla="*/ 483054 h 6237001"/>
                <a:gd name="connsiteX32" fmla="*/ 1403350 w 2129090"/>
                <a:gd name="connsiteY32" fmla="*/ 648579 h 6237001"/>
                <a:gd name="connsiteX33" fmla="*/ 1347469 w 2129090"/>
                <a:gd name="connsiteY33" fmla="*/ 878872 h 6237001"/>
                <a:gd name="connsiteX34" fmla="*/ 1419437 w 2129090"/>
                <a:gd name="connsiteY34" fmla="*/ 957611 h 6237001"/>
                <a:gd name="connsiteX35" fmla="*/ 1932940 w 2129090"/>
                <a:gd name="connsiteY35" fmla="*/ 1170548 h 6237001"/>
                <a:gd name="connsiteX36" fmla="*/ 2002790 w 2129090"/>
                <a:gd name="connsiteY36" fmla="*/ 1540965 h 6237001"/>
                <a:gd name="connsiteX37" fmla="*/ 2049780 w 2129090"/>
                <a:gd name="connsiteY37" fmla="*/ 1857618 h 6237001"/>
                <a:gd name="connsiteX38" fmla="*/ 2072217 w 2129090"/>
                <a:gd name="connsiteY38" fmla="*/ 2135325 h 6237001"/>
                <a:gd name="connsiteX39" fmla="*/ 2127250 w 2129090"/>
                <a:gd name="connsiteY39" fmla="*/ 2360538 h 6237001"/>
                <a:gd name="connsiteX40" fmla="*/ 2056977 w 2129090"/>
                <a:gd name="connsiteY40" fmla="*/ 2770325 h 6237001"/>
                <a:gd name="connsiteX41" fmla="*/ 2016760 w 2129090"/>
                <a:gd name="connsiteY41" fmla="*/ 3056074 h 6237001"/>
                <a:gd name="connsiteX42" fmla="*/ 1902883 w 2129090"/>
                <a:gd name="connsiteY42" fmla="*/ 3152594 h 6237001"/>
                <a:gd name="connsiteX43" fmla="*/ 1834303 w 2129090"/>
                <a:gd name="connsiteY43" fmla="*/ 3267318 h 6237001"/>
                <a:gd name="connsiteX44" fmla="*/ 1833457 w 2129090"/>
                <a:gd name="connsiteY44" fmla="*/ 3483219 h 6237001"/>
                <a:gd name="connsiteX45" fmla="*/ 1818217 w 2129090"/>
                <a:gd name="connsiteY45" fmla="*/ 4089432 h 6237001"/>
                <a:gd name="connsiteX46" fmla="*/ 1841500 w 2129090"/>
                <a:gd name="connsiteY46" fmla="*/ 4503451 h 6237001"/>
                <a:gd name="connsiteX47" fmla="*/ 1802977 w 2129090"/>
                <a:gd name="connsiteY47" fmla="*/ 4898845 h 6237001"/>
                <a:gd name="connsiteX48" fmla="*/ 1732703 w 2129090"/>
                <a:gd name="connsiteY48" fmla="*/ 5395414 h 6237001"/>
                <a:gd name="connsiteX49" fmla="*/ 1778000 w 2129090"/>
                <a:gd name="connsiteY49" fmla="*/ 5595651 h 6237001"/>
                <a:gd name="connsiteX50" fmla="*/ 1733550 w 2129090"/>
                <a:gd name="connsiteY50" fmla="*/ 5830601 h 6237001"/>
                <a:gd name="connsiteX51" fmla="*/ 1892300 w 2129090"/>
                <a:gd name="connsiteY51" fmla="*/ 6167151 h 6237001"/>
                <a:gd name="connsiteX52" fmla="*/ 1765300 w 2129090"/>
                <a:gd name="connsiteY52" fmla="*/ 6237001 h 6237001"/>
                <a:gd name="connsiteX53" fmla="*/ 1466850 w 2129090"/>
                <a:gd name="connsiteY53" fmla="*/ 6154451 h 6237001"/>
                <a:gd name="connsiteX54" fmla="*/ 1479550 w 2129090"/>
                <a:gd name="connsiteY54" fmla="*/ 6084601 h 6237001"/>
                <a:gd name="connsiteX55" fmla="*/ 1289050 w 2129090"/>
                <a:gd name="connsiteY55" fmla="*/ 5970301 h 6237001"/>
                <a:gd name="connsiteX56" fmla="*/ 1346200 w 2129090"/>
                <a:gd name="connsiteY56" fmla="*/ 5849651 h 6237001"/>
                <a:gd name="connsiteX57" fmla="*/ 1231900 w 2129090"/>
                <a:gd name="connsiteY57" fmla="*/ 5532151 h 6237001"/>
                <a:gd name="connsiteX58" fmla="*/ 1301750 w 2129090"/>
                <a:gd name="connsiteY58" fmla="*/ 5151151 h 6237001"/>
                <a:gd name="connsiteX59" fmla="*/ 1073150 w 2129090"/>
                <a:gd name="connsiteY59" fmla="*/ 3766851 h 6237001"/>
                <a:gd name="connsiteX0" fmla="*/ 1073150 w 2129090"/>
                <a:gd name="connsiteY0" fmla="*/ 3766851 h 6237001"/>
                <a:gd name="connsiteX1" fmla="*/ 895350 w 2129090"/>
                <a:gd name="connsiteY1" fmla="*/ 5106701 h 6237001"/>
                <a:gd name="connsiteX2" fmla="*/ 831850 w 2129090"/>
                <a:gd name="connsiteY2" fmla="*/ 5214651 h 6237001"/>
                <a:gd name="connsiteX3" fmla="*/ 857250 w 2129090"/>
                <a:gd name="connsiteY3" fmla="*/ 5633751 h 6237001"/>
                <a:gd name="connsiteX4" fmla="*/ 806450 w 2129090"/>
                <a:gd name="connsiteY4" fmla="*/ 5856001 h 6237001"/>
                <a:gd name="connsiteX5" fmla="*/ 844550 w 2129090"/>
                <a:gd name="connsiteY5" fmla="*/ 5976651 h 6237001"/>
                <a:gd name="connsiteX6" fmla="*/ 692150 w 2129090"/>
                <a:gd name="connsiteY6" fmla="*/ 6065551 h 6237001"/>
                <a:gd name="connsiteX7" fmla="*/ 641350 w 2129090"/>
                <a:gd name="connsiteY7" fmla="*/ 6059201 h 6237001"/>
                <a:gd name="connsiteX8" fmla="*/ 203200 w 2129090"/>
                <a:gd name="connsiteY8" fmla="*/ 6192551 h 6237001"/>
                <a:gd name="connsiteX9" fmla="*/ 139700 w 2129090"/>
                <a:gd name="connsiteY9" fmla="*/ 6110001 h 6237001"/>
                <a:gd name="connsiteX10" fmla="*/ 387350 w 2129090"/>
                <a:gd name="connsiteY10" fmla="*/ 5830601 h 6237001"/>
                <a:gd name="connsiteX11" fmla="*/ 330200 w 2129090"/>
                <a:gd name="connsiteY11" fmla="*/ 5563901 h 6237001"/>
                <a:gd name="connsiteX12" fmla="*/ 444500 w 2129090"/>
                <a:gd name="connsiteY12" fmla="*/ 5411501 h 6237001"/>
                <a:gd name="connsiteX13" fmla="*/ 311150 w 2129090"/>
                <a:gd name="connsiteY13" fmla="*/ 3322351 h 6237001"/>
                <a:gd name="connsiteX14" fmla="*/ 279400 w 2129090"/>
                <a:gd name="connsiteY14" fmla="*/ 3277901 h 6237001"/>
                <a:gd name="connsiteX15" fmla="*/ 260350 w 2129090"/>
                <a:gd name="connsiteY15" fmla="*/ 3106451 h 6237001"/>
                <a:gd name="connsiteX16" fmla="*/ 177800 w 2129090"/>
                <a:gd name="connsiteY16" fmla="*/ 3119151 h 6237001"/>
                <a:gd name="connsiteX17" fmla="*/ 0 w 2129090"/>
                <a:gd name="connsiteY17" fmla="*/ 2528601 h 6237001"/>
                <a:gd name="connsiteX18" fmla="*/ 126577 w 2129090"/>
                <a:gd name="connsiteY18" fmla="*/ 1613779 h 6237001"/>
                <a:gd name="connsiteX19" fmla="*/ 324274 w 2129090"/>
                <a:gd name="connsiteY19" fmla="*/ 1072758 h 6237001"/>
                <a:gd name="connsiteX20" fmla="*/ 871220 w 2129090"/>
                <a:gd name="connsiteY20" fmla="*/ 838231 h 6237001"/>
                <a:gd name="connsiteX21" fmla="*/ 845820 w 2129090"/>
                <a:gd name="connsiteY21" fmla="*/ 711654 h 6237001"/>
                <a:gd name="connsiteX22" fmla="*/ 793750 w 2129090"/>
                <a:gd name="connsiteY22" fmla="*/ 493638 h 6237001"/>
                <a:gd name="connsiteX23" fmla="*/ 819573 w 2129090"/>
                <a:gd name="connsiteY23" fmla="*/ 465274 h 6237001"/>
                <a:gd name="connsiteX24" fmla="*/ 807297 w 2129090"/>
                <a:gd name="connsiteY24" fmla="*/ 277739 h 6237001"/>
                <a:gd name="connsiteX25" fmla="*/ 860637 w 2129090"/>
                <a:gd name="connsiteY25" fmla="*/ 119411 h 6237001"/>
                <a:gd name="connsiteX26" fmla="*/ 1054523 w 2129090"/>
                <a:gd name="connsiteY26" fmla="*/ 31781 h 6237001"/>
                <a:gd name="connsiteX27" fmla="*/ 1212003 w 2129090"/>
                <a:gd name="connsiteY27" fmla="*/ 40672 h 6237001"/>
                <a:gd name="connsiteX28" fmla="*/ 1344084 w 2129090"/>
                <a:gd name="connsiteY28" fmla="*/ 98668 h 6237001"/>
                <a:gd name="connsiteX29" fmla="*/ 1405043 w 2129090"/>
                <a:gd name="connsiteY29" fmla="*/ 331925 h 6237001"/>
                <a:gd name="connsiteX30" fmla="*/ 1409700 w 2129090"/>
                <a:gd name="connsiteY30" fmla="*/ 422094 h 6237001"/>
                <a:gd name="connsiteX31" fmla="*/ 1431714 w 2129090"/>
                <a:gd name="connsiteY31" fmla="*/ 483054 h 6237001"/>
                <a:gd name="connsiteX32" fmla="*/ 1403350 w 2129090"/>
                <a:gd name="connsiteY32" fmla="*/ 648579 h 6237001"/>
                <a:gd name="connsiteX33" fmla="*/ 1347469 w 2129090"/>
                <a:gd name="connsiteY33" fmla="*/ 878872 h 6237001"/>
                <a:gd name="connsiteX34" fmla="*/ 1419437 w 2129090"/>
                <a:gd name="connsiteY34" fmla="*/ 957611 h 6237001"/>
                <a:gd name="connsiteX35" fmla="*/ 1932940 w 2129090"/>
                <a:gd name="connsiteY35" fmla="*/ 1170548 h 6237001"/>
                <a:gd name="connsiteX36" fmla="*/ 2002790 w 2129090"/>
                <a:gd name="connsiteY36" fmla="*/ 1540965 h 6237001"/>
                <a:gd name="connsiteX37" fmla="*/ 2049780 w 2129090"/>
                <a:gd name="connsiteY37" fmla="*/ 1857618 h 6237001"/>
                <a:gd name="connsiteX38" fmla="*/ 2072217 w 2129090"/>
                <a:gd name="connsiteY38" fmla="*/ 2135325 h 6237001"/>
                <a:gd name="connsiteX39" fmla="*/ 2127250 w 2129090"/>
                <a:gd name="connsiteY39" fmla="*/ 2360538 h 6237001"/>
                <a:gd name="connsiteX40" fmla="*/ 2056977 w 2129090"/>
                <a:gd name="connsiteY40" fmla="*/ 2770325 h 6237001"/>
                <a:gd name="connsiteX41" fmla="*/ 2016760 w 2129090"/>
                <a:gd name="connsiteY41" fmla="*/ 3056074 h 6237001"/>
                <a:gd name="connsiteX42" fmla="*/ 1902883 w 2129090"/>
                <a:gd name="connsiteY42" fmla="*/ 3152594 h 6237001"/>
                <a:gd name="connsiteX43" fmla="*/ 1834303 w 2129090"/>
                <a:gd name="connsiteY43" fmla="*/ 3267318 h 6237001"/>
                <a:gd name="connsiteX44" fmla="*/ 1833457 w 2129090"/>
                <a:gd name="connsiteY44" fmla="*/ 3483219 h 6237001"/>
                <a:gd name="connsiteX45" fmla="*/ 1818217 w 2129090"/>
                <a:gd name="connsiteY45" fmla="*/ 4089432 h 6237001"/>
                <a:gd name="connsiteX46" fmla="*/ 1841500 w 2129090"/>
                <a:gd name="connsiteY46" fmla="*/ 4503451 h 6237001"/>
                <a:gd name="connsiteX47" fmla="*/ 1802977 w 2129090"/>
                <a:gd name="connsiteY47" fmla="*/ 4898845 h 6237001"/>
                <a:gd name="connsiteX48" fmla="*/ 1732703 w 2129090"/>
                <a:gd name="connsiteY48" fmla="*/ 5395414 h 6237001"/>
                <a:gd name="connsiteX49" fmla="*/ 1769534 w 2129090"/>
                <a:gd name="connsiteY49" fmla="*/ 5560091 h 6237001"/>
                <a:gd name="connsiteX50" fmla="*/ 1733550 w 2129090"/>
                <a:gd name="connsiteY50" fmla="*/ 5830601 h 6237001"/>
                <a:gd name="connsiteX51" fmla="*/ 1892300 w 2129090"/>
                <a:gd name="connsiteY51" fmla="*/ 6167151 h 6237001"/>
                <a:gd name="connsiteX52" fmla="*/ 1765300 w 2129090"/>
                <a:gd name="connsiteY52" fmla="*/ 6237001 h 6237001"/>
                <a:gd name="connsiteX53" fmla="*/ 1466850 w 2129090"/>
                <a:gd name="connsiteY53" fmla="*/ 6154451 h 6237001"/>
                <a:gd name="connsiteX54" fmla="*/ 1479550 w 2129090"/>
                <a:gd name="connsiteY54" fmla="*/ 6084601 h 6237001"/>
                <a:gd name="connsiteX55" fmla="*/ 1289050 w 2129090"/>
                <a:gd name="connsiteY55" fmla="*/ 5970301 h 6237001"/>
                <a:gd name="connsiteX56" fmla="*/ 1346200 w 2129090"/>
                <a:gd name="connsiteY56" fmla="*/ 5849651 h 6237001"/>
                <a:gd name="connsiteX57" fmla="*/ 1231900 w 2129090"/>
                <a:gd name="connsiteY57" fmla="*/ 5532151 h 6237001"/>
                <a:gd name="connsiteX58" fmla="*/ 1301750 w 2129090"/>
                <a:gd name="connsiteY58" fmla="*/ 5151151 h 6237001"/>
                <a:gd name="connsiteX59" fmla="*/ 1073150 w 2129090"/>
                <a:gd name="connsiteY59" fmla="*/ 3766851 h 6237001"/>
                <a:gd name="connsiteX0" fmla="*/ 1073150 w 2129090"/>
                <a:gd name="connsiteY0" fmla="*/ 3766851 h 6237001"/>
                <a:gd name="connsiteX1" fmla="*/ 895350 w 2129090"/>
                <a:gd name="connsiteY1" fmla="*/ 5106701 h 6237001"/>
                <a:gd name="connsiteX2" fmla="*/ 831850 w 2129090"/>
                <a:gd name="connsiteY2" fmla="*/ 5214651 h 6237001"/>
                <a:gd name="connsiteX3" fmla="*/ 857250 w 2129090"/>
                <a:gd name="connsiteY3" fmla="*/ 5633751 h 6237001"/>
                <a:gd name="connsiteX4" fmla="*/ 806450 w 2129090"/>
                <a:gd name="connsiteY4" fmla="*/ 5856001 h 6237001"/>
                <a:gd name="connsiteX5" fmla="*/ 844550 w 2129090"/>
                <a:gd name="connsiteY5" fmla="*/ 5976651 h 6237001"/>
                <a:gd name="connsiteX6" fmla="*/ 692150 w 2129090"/>
                <a:gd name="connsiteY6" fmla="*/ 6065551 h 6237001"/>
                <a:gd name="connsiteX7" fmla="*/ 641350 w 2129090"/>
                <a:gd name="connsiteY7" fmla="*/ 6059201 h 6237001"/>
                <a:gd name="connsiteX8" fmla="*/ 203200 w 2129090"/>
                <a:gd name="connsiteY8" fmla="*/ 6192551 h 6237001"/>
                <a:gd name="connsiteX9" fmla="*/ 139700 w 2129090"/>
                <a:gd name="connsiteY9" fmla="*/ 6110001 h 6237001"/>
                <a:gd name="connsiteX10" fmla="*/ 387350 w 2129090"/>
                <a:gd name="connsiteY10" fmla="*/ 5830601 h 6237001"/>
                <a:gd name="connsiteX11" fmla="*/ 330200 w 2129090"/>
                <a:gd name="connsiteY11" fmla="*/ 5563901 h 6237001"/>
                <a:gd name="connsiteX12" fmla="*/ 444500 w 2129090"/>
                <a:gd name="connsiteY12" fmla="*/ 5411501 h 6237001"/>
                <a:gd name="connsiteX13" fmla="*/ 311150 w 2129090"/>
                <a:gd name="connsiteY13" fmla="*/ 3322351 h 6237001"/>
                <a:gd name="connsiteX14" fmla="*/ 279400 w 2129090"/>
                <a:gd name="connsiteY14" fmla="*/ 3277901 h 6237001"/>
                <a:gd name="connsiteX15" fmla="*/ 260350 w 2129090"/>
                <a:gd name="connsiteY15" fmla="*/ 3106451 h 6237001"/>
                <a:gd name="connsiteX16" fmla="*/ 177800 w 2129090"/>
                <a:gd name="connsiteY16" fmla="*/ 3119151 h 6237001"/>
                <a:gd name="connsiteX17" fmla="*/ 0 w 2129090"/>
                <a:gd name="connsiteY17" fmla="*/ 2528601 h 6237001"/>
                <a:gd name="connsiteX18" fmla="*/ 126577 w 2129090"/>
                <a:gd name="connsiteY18" fmla="*/ 1613779 h 6237001"/>
                <a:gd name="connsiteX19" fmla="*/ 324274 w 2129090"/>
                <a:gd name="connsiteY19" fmla="*/ 1072758 h 6237001"/>
                <a:gd name="connsiteX20" fmla="*/ 871220 w 2129090"/>
                <a:gd name="connsiteY20" fmla="*/ 838231 h 6237001"/>
                <a:gd name="connsiteX21" fmla="*/ 845820 w 2129090"/>
                <a:gd name="connsiteY21" fmla="*/ 711654 h 6237001"/>
                <a:gd name="connsiteX22" fmla="*/ 793750 w 2129090"/>
                <a:gd name="connsiteY22" fmla="*/ 493638 h 6237001"/>
                <a:gd name="connsiteX23" fmla="*/ 819573 w 2129090"/>
                <a:gd name="connsiteY23" fmla="*/ 465274 h 6237001"/>
                <a:gd name="connsiteX24" fmla="*/ 807297 w 2129090"/>
                <a:gd name="connsiteY24" fmla="*/ 277739 h 6237001"/>
                <a:gd name="connsiteX25" fmla="*/ 860637 w 2129090"/>
                <a:gd name="connsiteY25" fmla="*/ 119411 h 6237001"/>
                <a:gd name="connsiteX26" fmla="*/ 1054523 w 2129090"/>
                <a:gd name="connsiteY26" fmla="*/ 31781 h 6237001"/>
                <a:gd name="connsiteX27" fmla="*/ 1212003 w 2129090"/>
                <a:gd name="connsiteY27" fmla="*/ 40672 h 6237001"/>
                <a:gd name="connsiteX28" fmla="*/ 1344084 w 2129090"/>
                <a:gd name="connsiteY28" fmla="*/ 98668 h 6237001"/>
                <a:gd name="connsiteX29" fmla="*/ 1405043 w 2129090"/>
                <a:gd name="connsiteY29" fmla="*/ 331925 h 6237001"/>
                <a:gd name="connsiteX30" fmla="*/ 1409700 w 2129090"/>
                <a:gd name="connsiteY30" fmla="*/ 422094 h 6237001"/>
                <a:gd name="connsiteX31" fmla="*/ 1431714 w 2129090"/>
                <a:gd name="connsiteY31" fmla="*/ 483054 h 6237001"/>
                <a:gd name="connsiteX32" fmla="*/ 1403350 w 2129090"/>
                <a:gd name="connsiteY32" fmla="*/ 648579 h 6237001"/>
                <a:gd name="connsiteX33" fmla="*/ 1347469 w 2129090"/>
                <a:gd name="connsiteY33" fmla="*/ 878872 h 6237001"/>
                <a:gd name="connsiteX34" fmla="*/ 1419437 w 2129090"/>
                <a:gd name="connsiteY34" fmla="*/ 957611 h 6237001"/>
                <a:gd name="connsiteX35" fmla="*/ 1932940 w 2129090"/>
                <a:gd name="connsiteY35" fmla="*/ 1170548 h 6237001"/>
                <a:gd name="connsiteX36" fmla="*/ 2002790 w 2129090"/>
                <a:gd name="connsiteY36" fmla="*/ 1540965 h 6237001"/>
                <a:gd name="connsiteX37" fmla="*/ 2049780 w 2129090"/>
                <a:gd name="connsiteY37" fmla="*/ 1857618 h 6237001"/>
                <a:gd name="connsiteX38" fmla="*/ 2072217 w 2129090"/>
                <a:gd name="connsiteY38" fmla="*/ 2135325 h 6237001"/>
                <a:gd name="connsiteX39" fmla="*/ 2127250 w 2129090"/>
                <a:gd name="connsiteY39" fmla="*/ 2360538 h 6237001"/>
                <a:gd name="connsiteX40" fmla="*/ 2056977 w 2129090"/>
                <a:gd name="connsiteY40" fmla="*/ 2770325 h 6237001"/>
                <a:gd name="connsiteX41" fmla="*/ 2016760 w 2129090"/>
                <a:gd name="connsiteY41" fmla="*/ 3056074 h 6237001"/>
                <a:gd name="connsiteX42" fmla="*/ 1902883 w 2129090"/>
                <a:gd name="connsiteY42" fmla="*/ 3152594 h 6237001"/>
                <a:gd name="connsiteX43" fmla="*/ 1834303 w 2129090"/>
                <a:gd name="connsiteY43" fmla="*/ 3267318 h 6237001"/>
                <a:gd name="connsiteX44" fmla="*/ 1833457 w 2129090"/>
                <a:gd name="connsiteY44" fmla="*/ 3483219 h 6237001"/>
                <a:gd name="connsiteX45" fmla="*/ 1818217 w 2129090"/>
                <a:gd name="connsiteY45" fmla="*/ 4089432 h 6237001"/>
                <a:gd name="connsiteX46" fmla="*/ 1841500 w 2129090"/>
                <a:gd name="connsiteY46" fmla="*/ 4503451 h 6237001"/>
                <a:gd name="connsiteX47" fmla="*/ 1802977 w 2129090"/>
                <a:gd name="connsiteY47" fmla="*/ 4898845 h 6237001"/>
                <a:gd name="connsiteX48" fmla="*/ 1732703 w 2129090"/>
                <a:gd name="connsiteY48" fmla="*/ 5395414 h 6237001"/>
                <a:gd name="connsiteX49" fmla="*/ 1769534 w 2129090"/>
                <a:gd name="connsiteY49" fmla="*/ 5560091 h 6237001"/>
                <a:gd name="connsiteX50" fmla="*/ 1733550 w 2129090"/>
                <a:gd name="connsiteY50" fmla="*/ 5830601 h 6237001"/>
                <a:gd name="connsiteX51" fmla="*/ 1892300 w 2129090"/>
                <a:gd name="connsiteY51" fmla="*/ 6167151 h 6237001"/>
                <a:gd name="connsiteX52" fmla="*/ 1765300 w 2129090"/>
                <a:gd name="connsiteY52" fmla="*/ 6237001 h 6237001"/>
                <a:gd name="connsiteX53" fmla="*/ 1466850 w 2129090"/>
                <a:gd name="connsiteY53" fmla="*/ 6154451 h 6237001"/>
                <a:gd name="connsiteX54" fmla="*/ 1479550 w 2129090"/>
                <a:gd name="connsiteY54" fmla="*/ 6084601 h 6237001"/>
                <a:gd name="connsiteX55" fmla="*/ 1289050 w 2129090"/>
                <a:gd name="connsiteY55" fmla="*/ 5970301 h 6237001"/>
                <a:gd name="connsiteX56" fmla="*/ 1346200 w 2129090"/>
                <a:gd name="connsiteY56" fmla="*/ 5849651 h 6237001"/>
                <a:gd name="connsiteX57" fmla="*/ 1231900 w 2129090"/>
                <a:gd name="connsiteY57" fmla="*/ 5532151 h 6237001"/>
                <a:gd name="connsiteX58" fmla="*/ 1301750 w 2129090"/>
                <a:gd name="connsiteY58" fmla="*/ 5151151 h 6237001"/>
                <a:gd name="connsiteX59" fmla="*/ 1073150 w 2129090"/>
                <a:gd name="connsiteY59" fmla="*/ 3766851 h 6237001"/>
                <a:gd name="connsiteX0" fmla="*/ 1073150 w 2129090"/>
                <a:gd name="connsiteY0" fmla="*/ 3766851 h 6237001"/>
                <a:gd name="connsiteX1" fmla="*/ 895350 w 2129090"/>
                <a:gd name="connsiteY1" fmla="*/ 5106701 h 6237001"/>
                <a:gd name="connsiteX2" fmla="*/ 831850 w 2129090"/>
                <a:gd name="connsiteY2" fmla="*/ 5214651 h 6237001"/>
                <a:gd name="connsiteX3" fmla="*/ 857250 w 2129090"/>
                <a:gd name="connsiteY3" fmla="*/ 5633751 h 6237001"/>
                <a:gd name="connsiteX4" fmla="*/ 806450 w 2129090"/>
                <a:gd name="connsiteY4" fmla="*/ 5856001 h 6237001"/>
                <a:gd name="connsiteX5" fmla="*/ 844550 w 2129090"/>
                <a:gd name="connsiteY5" fmla="*/ 5976651 h 6237001"/>
                <a:gd name="connsiteX6" fmla="*/ 692150 w 2129090"/>
                <a:gd name="connsiteY6" fmla="*/ 6065551 h 6237001"/>
                <a:gd name="connsiteX7" fmla="*/ 641350 w 2129090"/>
                <a:gd name="connsiteY7" fmla="*/ 6059201 h 6237001"/>
                <a:gd name="connsiteX8" fmla="*/ 203200 w 2129090"/>
                <a:gd name="connsiteY8" fmla="*/ 6192551 h 6237001"/>
                <a:gd name="connsiteX9" fmla="*/ 139700 w 2129090"/>
                <a:gd name="connsiteY9" fmla="*/ 6110001 h 6237001"/>
                <a:gd name="connsiteX10" fmla="*/ 387350 w 2129090"/>
                <a:gd name="connsiteY10" fmla="*/ 5830601 h 6237001"/>
                <a:gd name="connsiteX11" fmla="*/ 330200 w 2129090"/>
                <a:gd name="connsiteY11" fmla="*/ 5563901 h 6237001"/>
                <a:gd name="connsiteX12" fmla="*/ 444500 w 2129090"/>
                <a:gd name="connsiteY12" fmla="*/ 5411501 h 6237001"/>
                <a:gd name="connsiteX13" fmla="*/ 311150 w 2129090"/>
                <a:gd name="connsiteY13" fmla="*/ 3322351 h 6237001"/>
                <a:gd name="connsiteX14" fmla="*/ 279400 w 2129090"/>
                <a:gd name="connsiteY14" fmla="*/ 3277901 h 6237001"/>
                <a:gd name="connsiteX15" fmla="*/ 260350 w 2129090"/>
                <a:gd name="connsiteY15" fmla="*/ 3106451 h 6237001"/>
                <a:gd name="connsiteX16" fmla="*/ 177800 w 2129090"/>
                <a:gd name="connsiteY16" fmla="*/ 3119151 h 6237001"/>
                <a:gd name="connsiteX17" fmla="*/ 0 w 2129090"/>
                <a:gd name="connsiteY17" fmla="*/ 2528601 h 6237001"/>
                <a:gd name="connsiteX18" fmla="*/ 126577 w 2129090"/>
                <a:gd name="connsiteY18" fmla="*/ 1613779 h 6237001"/>
                <a:gd name="connsiteX19" fmla="*/ 324274 w 2129090"/>
                <a:gd name="connsiteY19" fmla="*/ 1072758 h 6237001"/>
                <a:gd name="connsiteX20" fmla="*/ 871220 w 2129090"/>
                <a:gd name="connsiteY20" fmla="*/ 838231 h 6237001"/>
                <a:gd name="connsiteX21" fmla="*/ 845820 w 2129090"/>
                <a:gd name="connsiteY21" fmla="*/ 711654 h 6237001"/>
                <a:gd name="connsiteX22" fmla="*/ 793750 w 2129090"/>
                <a:gd name="connsiteY22" fmla="*/ 493638 h 6237001"/>
                <a:gd name="connsiteX23" fmla="*/ 819573 w 2129090"/>
                <a:gd name="connsiteY23" fmla="*/ 465274 h 6237001"/>
                <a:gd name="connsiteX24" fmla="*/ 807297 w 2129090"/>
                <a:gd name="connsiteY24" fmla="*/ 277739 h 6237001"/>
                <a:gd name="connsiteX25" fmla="*/ 860637 w 2129090"/>
                <a:gd name="connsiteY25" fmla="*/ 119411 h 6237001"/>
                <a:gd name="connsiteX26" fmla="*/ 1054523 w 2129090"/>
                <a:gd name="connsiteY26" fmla="*/ 31781 h 6237001"/>
                <a:gd name="connsiteX27" fmla="*/ 1212003 w 2129090"/>
                <a:gd name="connsiteY27" fmla="*/ 40672 h 6237001"/>
                <a:gd name="connsiteX28" fmla="*/ 1344084 w 2129090"/>
                <a:gd name="connsiteY28" fmla="*/ 98668 h 6237001"/>
                <a:gd name="connsiteX29" fmla="*/ 1405043 w 2129090"/>
                <a:gd name="connsiteY29" fmla="*/ 331925 h 6237001"/>
                <a:gd name="connsiteX30" fmla="*/ 1409700 w 2129090"/>
                <a:gd name="connsiteY30" fmla="*/ 422094 h 6237001"/>
                <a:gd name="connsiteX31" fmla="*/ 1431714 w 2129090"/>
                <a:gd name="connsiteY31" fmla="*/ 483054 h 6237001"/>
                <a:gd name="connsiteX32" fmla="*/ 1403350 w 2129090"/>
                <a:gd name="connsiteY32" fmla="*/ 648579 h 6237001"/>
                <a:gd name="connsiteX33" fmla="*/ 1347469 w 2129090"/>
                <a:gd name="connsiteY33" fmla="*/ 878872 h 6237001"/>
                <a:gd name="connsiteX34" fmla="*/ 1419437 w 2129090"/>
                <a:gd name="connsiteY34" fmla="*/ 957611 h 6237001"/>
                <a:gd name="connsiteX35" fmla="*/ 1932940 w 2129090"/>
                <a:gd name="connsiteY35" fmla="*/ 1170548 h 6237001"/>
                <a:gd name="connsiteX36" fmla="*/ 2002790 w 2129090"/>
                <a:gd name="connsiteY36" fmla="*/ 1540965 h 6237001"/>
                <a:gd name="connsiteX37" fmla="*/ 2049780 w 2129090"/>
                <a:gd name="connsiteY37" fmla="*/ 1857618 h 6237001"/>
                <a:gd name="connsiteX38" fmla="*/ 2072217 w 2129090"/>
                <a:gd name="connsiteY38" fmla="*/ 2135325 h 6237001"/>
                <a:gd name="connsiteX39" fmla="*/ 2127250 w 2129090"/>
                <a:gd name="connsiteY39" fmla="*/ 2360538 h 6237001"/>
                <a:gd name="connsiteX40" fmla="*/ 2056977 w 2129090"/>
                <a:gd name="connsiteY40" fmla="*/ 2770325 h 6237001"/>
                <a:gd name="connsiteX41" fmla="*/ 2016760 w 2129090"/>
                <a:gd name="connsiteY41" fmla="*/ 3056074 h 6237001"/>
                <a:gd name="connsiteX42" fmla="*/ 1902883 w 2129090"/>
                <a:gd name="connsiteY42" fmla="*/ 3152594 h 6237001"/>
                <a:gd name="connsiteX43" fmla="*/ 1834303 w 2129090"/>
                <a:gd name="connsiteY43" fmla="*/ 3267318 h 6237001"/>
                <a:gd name="connsiteX44" fmla="*/ 1833457 w 2129090"/>
                <a:gd name="connsiteY44" fmla="*/ 3483219 h 6237001"/>
                <a:gd name="connsiteX45" fmla="*/ 1818217 w 2129090"/>
                <a:gd name="connsiteY45" fmla="*/ 4089432 h 6237001"/>
                <a:gd name="connsiteX46" fmla="*/ 1841500 w 2129090"/>
                <a:gd name="connsiteY46" fmla="*/ 4503451 h 6237001"/>
                <a:gd name="connsiteX47" fmla="*/ 1802977 w 2129090"/>
                <a:gd name="connsiteY47" fmla="*/ 4898845 h 6237001"/>
                <a:gd name="connsiteX48" fmla="*/ 1732703 w 2129090"/>
                <a:gd name="connsiteY48" fmla="*/ 5395414 h 6237001"/>
                <a:gd name="connsiteX49" fmla="*/ 1783080 w 2129090"/>
                <a:gd name="connsiteY49" fmla="*/ 5578717 h 6237001"/>
                <a:gd name="connsiteX50" fmla="*/ 1733550 w 2129090"/>
                <a:gd name="connsiteY50" fmla="*/ 5830601 h 6237001"/>
                <a:gd name="connsiteX51" fmla="*/ 1892300 w 2129090"/>
                <a:gd name="connsiteY51" fmla="*/ 6167151 h 6237001"/>
                <a:gd name="connsiteX52" fmla="*/ 1765300 w 2129090"/>
                <a:gd name="connsiteY52" fmla="*/ 6237001 h 6237001"/>
                <a:gd name="connsiteX53" fmla="*/ 1466850 w 2129090"/>
                <a:gd name="connsiteY53" fmla="*/ 6154451 h 6237001"/>
                <a:gd name="connsiteX54" fmla="*/ 1479550 w 2129090"/>
                <a:gd name="connsiteY54" fmla="*/ 6084601 h 6237001"/>
                <a:gd name="connsiteX55" fmla="*/ 1289050 w 2129090"/>
                <a:gd name="connsiteY55" fmla="*/ 5970301 h 6237001"/>
                <a:gd name="connsiteX56" fmla="*/ 1346200 w 2129090"/>
                <a:gd name="connsiteY56" fmla="*/ 5849651 h 6237001"/>
                <a:gd name="connsiteX57" fmla="*/ 1231900 w 2129090"/>
                <a:gd name="connsiteY57" fmla="*/ 5532151 h 6237001"/>
                <a:gd name="connsiteX58" fmla="*/ 1301750 w 2129090"/>
                <a:gd name="connsiteY58" fmla="*/ 5151151 h 6237001"/>
                <a:gd name="connsiteX59" fmla="*/ 1073150 w 2129090"/>
                <a:gd name="connsiteY59" fmla="*/ 3766851 h 6237001"/>
                <a:gd name="connsiteX0" fmla="*/ 1073150 w 2129090"/>
                <a:gd name="connsiteY0" fmla="*/ 3766851 h 6237001"/>
                <a:gd name="connsiteX1" fmla="*/ 895350 w 2129090"/>
                <a:gd name="connsiteY1" fmla="*/ 5106701 h 6237001"/>
                <a:gd name="connsiteX2" fmla="*/ 831850 w 2129090"/>
                <a:gd name="connsiteY2" fmla="*/ 5214651 h 6237001"/>
                <a:gd name="connsiteX3" fmla="*/ 857250 w 2129090"/>
                <a:gd name="connsiteY3" fmla="*/ 5633751 h 6237001"/>
                <a:gd name="connsiteX4" fmla="*/ 806450 w 2129090"/>
                <a:gd name="connsiteY4" fmla="*/ 5856001 h 6237001"/>
                <a:gd name="connsiteX5" fmla="*/ 844550 w 2129090"/>
                <a:gd name="connsiteY5" fmla="*/ 5976651 h 6237001"/>
                <a:gd name="connsiteX6" fmla="*/ 692150 w 2129090"/>
                <a:gd name="connsiteY6" fmla="*/ 6065551 h 6237001"/>
                <a:gd name="connsiteX7" fmla="*/ 641350 w 2129090"/>
                <a:gd name="connsiteY7" fmla="*/ 6059201 h 6237001"/>
                <a:gd name="connsiteX8" fmla="*/ 203200 w 2129090"/>
                <a:gd name="connsiteY8" fmla="*/ 6192551 h 6237001"/>
                <a:gd name="connsiteX9" fmla="*/ 139700 w 2129090"/>
                <a:gd name="connsiteY9" fmla="*/ 6110001 h 6237001"/>
                <a:gd name="connsiteX10" fmla="*/ 387350 w 2129090"/>
                <a:gd name="connsiteY10" fmla="*/ 5830601 h 6237001"/>
                <a:gd name="connsiteX11" fmla="*/ 330200 w 2129090"/>
                <a:gd name="connsiteY11" fmla="*/ 5563901 h 6237001"/>
                <a:gd name="connsiteX12" fmla="*/ 444500 w 2129090"/>
                <a:gd name="connsiteY12" fmla="*/ 5411501 h 6237001"/>
                <a:gd name="connsiteX13" fmla="*/ 311150 w 2129090"/>
                <a:gd name="connsiteY13" fmla="*/ 3322351 h 6237001"/>
                <a:gd name="connsiteX14" fmla="*/ 279400 w 2129090"/>
                <a:gd name="connsiteY14" fmla="*/ 3277901 h 6237001"/>
                <a:gd name="connsiteX15" fmla="*/ 260350 w 2129090"/>
                <a:gd name="connsiteY15" fmla="*/ 3106451 h 6237001"/>
                <a:gd name="connsiteX16" fmla="*/ 177800 w 2129090"/>
                <a:gd name="connsiteY16" fmla="*/ 3119151 h 6237001"/>
                <a:gd name="connsiteX17" fmla="*/ 0 w 2129090"/>
                <a:gd name="connsiteY17" fmla="*/ 2528601 h 6237001"/>
                <a:gd name="connsiteX18" fmla="*/ 126577 w 2129090"/>
                <a:gd name="connsiteY18" fmla="*/ 1613779 h 6237001"/>
                <a:gd name="connsiteX19" fmla="*/ 324274 w 2129090"/>
                <a:gd name="connsiteY19" fmla="*/ 1072758 h 6237001"/>
                <a:gd name="connsiteX20" fmla="*/ 871220 w 2129090"/>
                <a:gd name="connsiteY20" fmla="*/ 838231 h 6237001"/>
                <a:gd name="connsiteX21" fmla="*/ 845820 w 2129090"/>
                <a:gd name="connsiteY21" fmla="*/ 711654 h 6237001"/>
                <a:gd name="connsiteX22" fmla="*/ 793750 w 2129090"/>
                <a:gd name="connsiteY22" fmla="*/ 493638 h 6237001"/>
                <a:gd name="connsiteX23" fmla="*/ 819573 w 2129090"/>
                <a:gd name="connsiteY23" fmla="*/ 465274 h 6237001"/>
                <a:gd name="connsiteX24" fmla="*/ 807297 w 2129090"/>
                <a:gd name="connsiteY24" fmla="*/ 277739 h 6237001"/>
                <a:gd name="connsiteX25" fmla="*/ 860637 w 2129090"/>
                <a:gd name="connsiteY25" fmla="*/ 119411 h 6237001"/>
                <a:gd name="connsiteX26" fmla="*/ 1054523 w 2129090"/>
                <a:gd name="connsiteY26" fmla="*/ 31781 h 6237001"/>
                <a:gd name="connsiteX27" fmla="*/ 1212003 w 2129090"/>
                <a:gd name="connsiteY27" fmla="*/ 40672 h 6237001"/>
                <a:gd name="connsiteX28" fmla="*/ 1344084 w 2129090"/>
                <a:gd name="connsiteY28" fmla="*/ 98668 h 6237001"/>
                <a:gd name="connsiteX29" fmla="*/ 1405043 w 2129090"/>
                <a:gd name="connsiteY29" fmla="*/ 331925 h 6237001"/>
                <a:gd name="connsiteX30" fmla="*/ 1409700 w 2129090"/>
                <a:gd name="connsiteY30" fmla="*/ 422094 h 6237001"/>
                <a:gd name="connsiteX31" fmla="*/ 1431714 w 2129090"/>
                <a:gd name="connsiteY31" fmla="*/ 483054 h 6237001"/>
                <a:gd name="connsiteX32" fmla="*/ 1403350 w 2129090"/>
                <a:gd name="connsiteY32" fmla="*/ 648579 h 6237001"/>
                <a:gd name="connsiteX33" fmla="*/ 1347469 w 2129090"/>
                <a:gd name="connsiteY33" fmla="*/ 878872 h 6237001"/>
                <a:gd name="connsiteX34" fmla="*/ 1419437 w 2129090"/>
                <a:gd name="connsiteY34" fmla="*/ 957611 h 6237001"/>
                <a:gd name="connsiteX35" fmla="*/ 1932940 w 2129090"/>
                <a:gd name="connsiteY35" fmla="*/ 1170548 h 6237001"/>
                <a:gd name="connsiteX36" fmla="*/ 2002790 w 2129090"/>
                <a:gd name="connsiteY36" fmla="*/ 1540965 h 6237001"/>
                <a:gd name="connsiteX37" fmla="*/ 2049780 w 2129090"/>
                <a:gd name="connsiteY37" fmla="*/ 1857618 h 6237001"/>
                <a:gd name="connsiteX38" fmla="*/ 2072217 w 2129090"/>
                <a:gd name="connsiteY38" fmla="*/ 2135325 h 6237001"/>
                <a:gd name="connsiteX39" fmla="*/ 2127250 w 2129090"/>
                <a:gd name="connsiteY39" fmla="*/ 2360538 h 6237001"/>
                <a:gd name="connsiteX40" fmla="*/ 2056977 w 2129090"/>
                <a:gd name="connsiteY40" fmla="*/ 2770325 h 6237001"/>
                <a:gd name="connsiteX41" fmla="*/ 2016760 w 2129090"/>
                <a:gd name="connsiteY41" fmla="*/ 3056074 h 6237001"/>
                <a:gd name="connsiteX42" fmla="*/ 1902883 w 2129090"/>
                <a:gd name="connsiteY42" fmla="*/ 3152594 h 6237001"/>
                <a:gd name="connsiteX43" fmla="*/ 1834303 w 2129090"/>
                <a:gd name="connsiteY43" fmla="*/ 3267318 h 6237001"/>
                <a:gd name="connsiteX44" fmla="*/ 1833457 w 2129090"/>
                <a:gd name="connsiteY44" fmla="*/ 3483219 h 6237001"/>
                <a:gd name="connsiteX45" fmla="*/ 1818217 w 2129090"/>
                <a:gd name="connsiteY45" fmla="*/ 4089432 h 6237001"/>
                <a:gd name="connsiteX46" fmla="*/ 1841500 w 2129090"/>
                <a:gd name="connsiteY46" fmla="*/ 4503451 h 6237001"/>
                <a:gd name="connsiteX47" fmla="*/ 1802977 w 2129090"/>
                <a:gd name="connsiteY47" fmla="*/ 4898845 h 6237001"/>
                <a:gd name="connsiteX48" fmla="*/ 1732703 w 2129090"/>
                <a:gd name="connsiteY48" fmla="*/ 5395414 h 6237001"/>
                <a:gd name="connsiteX49" fmla="*/ 1783080 w 2129090"/>
                <a:gd name="connsiteY49" fmla="*/ 5578717 h 6237001"/>
                <a:gd name="connsiteX50" fmla="*/ 1735244 w 2129090"/>
                <a:gd name="connsiteY50" fmla="*/ 5762867 h 6237001"/>
                <a:gd name="connsiteX51" fmla="*/ 1892300 w 2129090"/>
                <a:gd name="connsiteY51" fmla="*/ 6167151 h 6237001"/>
                <a:gd name="connsiteX52" fmla="*/ 1765300 w 2129090"/>
                <a:gd name="connsiteY52" fmla="*/ 6237001 h 6237001"/>
                <a:gd name="connsiteX53" fmla="*/ 1466850 w 2129090"/>
                <a:gd name="connsiteY53" fmla="*/ 6154451 h 6237001"/>
                <a:gd name="connsiteX54" fmla="*/ 1479550 w 2129090"/>
                <a:gd name="connsiteY54" fmla="*/ 6084601 h 6237001"/>
                <a:gd name="connsiteX55" fmla="*/ 1289050 w 2129090"/>
                <a:gd name="connsiteY55" fmla="*/ 5970301 h 6237001"/>
                <a:gd name="connsiteX56" fmla="*/ 1346200 w 2129090"/>
                <a:gd name="connsiteY56" fmla="*/ 5849651 h 6237001"/>
                <a:gd name="connsiteX57" fmla="*/ 1231900 w 2129090"/>
                <a:gd name="connsiteY57" fmla="*/ 5532151 h 6237001"/>
                <a:gd name="connsiteX58" fmla="*/ 1301750 w 2129090"/>
                <a:gd name="connsiteY58" fmla="*/ 5151151 h 6237001"/>
                <a:gd name="connsiteX59" fmla="*/ 1073150 w 2129090"/>
                <a:gd name="connsiteY59" fmla="*/ 3766851 h 6237001"/>
                <a:gd name="connsiteX0" fmla="*/ 1073150 w 2129090"/>
                <a:gd name="connsiteY0" fmla="*/ 3766851 h 6237001"/>
                <a:gd name="connsiteX1" fmla="*/ 895350 w 2129090"/>
                <a:gd name="connsiteY1" fmla="*/ 5106701 h 6237001"/>
                <a:gd name="connsiteX2" fmla="*/ 831850 w 2129090"/>
                <a:gd name="connsiteY2" fmla="*/ 5214651 h 6237001"/>
                <a:gd name="connsiteX3" fmla="*/ 857250 w 2129090"/>
                <a:gd name="connsiteY3" fmla="*/ 5633751 h 6237001"/>
                <a:gd name="connsiteX4" fmla="*/ 806450 w 2129090"/>
                <a:gd name="connsiteY4" fmla="*/ 5856001 h 6237001"/>
                <a:gd name="connsiteX5" fmla="*/ 844550 w 2129090"/>
                <a:gd name="connsiteY5" fmla="*/ 5976651 h 6237001"/>
                <a:gd name="connsiteX6" fmla="*/ 692150 w 2129090"/>
                <a:gd name="connsiteY6" fmla="*/ 6065551 h 6237001"/>
                <a:gd name="connsiteX7" fmla="*/ 641350 w 2129090"/>
                <a:gd name="connsiteY7" fmla="*/ 6059201 h 6237001"/>
                <a:gd name="connsiteX8" fmla="*/ 203200 w 2129090"/>
                <a:gd name="connsiteY8" fmla="*/ 6192551 h 6237001"/>
                <a:gd name="connsiteX9" fmla="*/ 139700 w 2129090"/>
                <a:gd name="connsiteY9" fmla="*/ 6110001 h 6237001"/>
                <a:gd name="connsiteX10" fmla="*/ 387350 w 2129090"/>
                <a:gd name="connsiteY10" fmla="*/ 5830601 h 6237001"/>
                <a:gd name="connsiteX11" fmla="*/ 330200 w 2129090"/>
                <a:gd name="connsiteY11" fmla="*/ 5563901 h 6237001"/>
                <a:gd name="connsiteX12" fmla="*/ 444500 w 2129090"/>
                <a:gd name="connsiteY12" fmla="*/ 5411501 h 6237001"/>
                <a:gd name="connsiteX13" fmla="*/ 311150 w 2129090"/>
                <a:gd name="connsiteY13" fmla="*/ 3322351 h 6237001"/>
                <a:gd name="connsiteX14" fmla="*/ 279400 w 2129090"/>
                <a:gd name="connsiteY14" fmla="*/ 3277901 h 6237001"/>
                <a:gd name="connsiteX15" fmla="*/ 260350 w 2129090"/>
                <a:gd name="connsiteY15" fmla="*/ 3106451 h 6237001"/>
                <a:gd name="connsiteX16" fmla="*/ 177800 w 2129090"/>
                <a:gd name="connsiteY16" fmla="*/ 3119151 h 6237001"/>
                <a:gd name="connsiteX17" fmla="*/ 0 w 2129090"/>
                <a:gd name="connsiteY17" fmla="*/ 2528601 h 6237001"/>
                <a:gd name="connsiteX18" fmla="*/ 126577 w 2129090"/>
                <a:gd name="connsiteY18" fmla="*/ 1613779 h 6237001"/>
                <a:gd name="connsiteX19" fmla="*/ 324274 w 2129090"/>
                <a:gd name="connsiteY19" fmla="*/ 1072758 h 6237001"/>
                <a:gd name="connsiteX20" fmla="*/ 871220 w 2129090"/>
                <a:gd name="connsiteY20" fmla="*/ 838231 h 6237001"/>
                <a:gd name="connsiteX21" fmla="*/ 845820 w 2129090"/>
                <a:gd name="connsiteY21" fmla="*/ 711654 h 6237001"/>
                <a:gd name="connsiteX22" fmla="*/ 793750 w 2129090"/>
                <a:gd name="connsiteY22" fmla="*/ 493638 h 6237001"/>
                <a:gd name="connsiteX23" fmla="*/ 819573 w 2129090"/>
                <a:gd name="connsiteY23" fmla="*/ 465274 h 6237001"/>
                <a:gd name="connsiteX24" fmla="*/ 807297 w 2129090"/>
                <a:gd name="connsiteY24" fmla="*/ 277739 h 6237001"/>
                <a:gd name="connsiteX25" fmla="*/ 860637 w 2129090"/>
                <a:gd name="connsiteY25" fmla="*/ 119411 h 6237001"/>
                <a:gd name="connsiteX26" fmla="*/ 1054523 w 2129090"/>
                <a:gd name="connsiteY26" fmla="*/ 31781 h 6237001"/>
                <a:gd name="connsiteX27" fmla="*/ 1212003 w 2129090"/>
                <a:gd name="connsiteY27" fmla="*/ 40672 h 6237001"/>
                <a:gd name="connsiteX28" fmla="*/ 1344084 w 2129090"/>
                <a:gd name="connsiteY28" fmla="*/ 98668 h 6237001"/>
                <a:gd name="connsiteX29" fmla="*/ 1405043 w 2129090"/>
                <a:gd name="connsiteY29" fmla="*/ 331925 h 6237001"/>
                <a:gd name="connsiteX30" fmla="*/ 1409700 w 2129090"/>
                <a:gd name="connsiteY30" fmla="*/ 422094 h 6237001"/>
                <a:gd name="connsiteX31" fmla="*/ 1431714 w 2129090"/>
                <a:gd name="connsiteY31" fmla="*/ 483054 h 6237001"/>
                <a:gd name="connsiteX32" fmla="*/ 1403350 w 2129090"/>
                <a:gd name="connsiteY32" fmla="*/ 648579 h 6237001"/>
                <a:gd name="connsiteX33" fmla="*/ 1347469 w 2129090"/>
                <a:gd name="connsiteY33" fmla="*/ 878872 h 6237001"/>
                <a:gd name="connsiteX34" fmla="*/ 1419437 w 2129090"/>
                <a:gd name="connsiteY34" fmla="*/ 957611 h 6237001"/>
                <a:gd name="connsiteX35" fmla="*/ 1932940 w 2129090"/>
                <a:gd name="connsiteY35" fmla="*/ 1170548 h 6237001"/>
                <a:gd name="connsiteX36" fmla="*/ 2002790 w 2129090"/>
                <a:gd name="connsiteY36" fmla="*/ 1540965 h 6237001"/>
                <a:gd name="connsiteX37" fmla="*/ 2049780 w 2129090"/>
                <a:gd name="connsiteY37" fmla="*/ 1857618 h 6237001"/>
                <a:gd name="connsiteX38" fmla="*/ 2072217 w 2129090"/>
                <a:gd name="connsiteY38" fmla="*/ 2135325 h 6237001"/>
                <a:gd name="connsiteX39" fmla="*/ 2127250 w 2129090"/>
                <a:gd name="connsiteY39" fmla="*/ 2360538 h 6237001"/>
                <a:gd name="connsiteX40" fmla="*/ 2056977 w 2129090"/>
                <a:gd name="connsiteY40" fmla="*/ 2770325 h 6237001"/>
                <a:gd name="connsiteX41" fmla="*/ 2016760 w 2129090"/>
                <a:gd name="connsiteY41" fmla="*/ 3056074 h 6237001"/>
                <a:gd name="connsiteX42" fmla="*/ 1902883 w 2129090"/>
                <a:gd name="connsiteY42" fmla="*/ 3152594 h 6237001"/>
                <a:gd name="connsiteX43" fmla="*/ 1834303 w 2129090"/>
                <a:gd name="connsiteY43" fmla="*/ 3267318 h 6237001"/>
                <a:gd name="connsiteX44" fmla="*/ 1833457 w 2129090"/>
                <a:gd name="connsiteY44" fmla="*/ 3483219 h 6237001"/>
                <a:gd name="connsiteX45" fmla="*/ 1818217 w 2129090"/>
                <a:gd name="connsiteY45" fmla="*/ 4089432 h 6237001"/>
                <a:gd name="connsiteX46" fmla="*/ 1841500 w 2129090"/>
                <a:gd name="connsiteY46" fmla="*/ 4503451 h 6237001"/>
                <a:gd name="connsiteX47" fmla="*/ 1802977 w 2129090"/>
                <a:gd name="connsiteY47" fmla="*/ 4898845 h 6237001"/>
                <a:gd name="connsiteX48" fmla="*/ 1732703 w 2129090"/>
                <a:gd name="connsiteY48" fmla="*/ 5395414 h 6237001"/>
                <a:gd name="connsiteX49" fmla="*/ 1783080 w 2129090"/>
                <a:gd name="connsiteY49" fmla="*/ 5578717 h 6237001"/>
                <a:gd name="connsiteX50" fmla="*/ 1735244 w 2129090"/>
                <a:gd name="connsiteY50" fmla="*/ 5762867 h 6237001"/>
                <a:gd name="connsiteX51" fmla="*/ 1892300 w 2129090"/>
                <a:gd name="connsiteY51" fmla="*/ 6167151 h 6237001"/>
                <a:gd name="connsiteX52" fmla="*/ 1765300 w 2129090"/>
                <a:gd name="connsiteY52" fmla="*/ 6237001 h 6237001"/>
                <a:gd name="connsiteX53" fmla="*/ 1466850 w 2129090"/>
                <a:gd name="connsiteY53" fmla="*/ 6154451 h 6237001"/>
                <a:gd name="connsiteX54" fmla="*/ 1479550 w 2129090"/>
                <a:gd name="connsiteY54" fmla="*/ 6084601 h 6237001"/>
                <a:gd name="connsiteX55" fmla="*/ 1289050 w 2129090"/>
                <a:gd name="connsiteY55" fmla="*/ 5970301 h 6237001"/>
                <a:gd name="connsiteX56" fmla="*/ 1346200 w 2129090"/>
                <a:gd name="connsiteY56" fmla="*/ 5849651 h 6237001"/>
                <a:gd name="connsiteX57" fmla="*/ 1231900 w 2129090"/>
                <a:gd name="connsiteY57" fmla="*/ 5532151 h 6237001"/>
                <a:gd name="connsiteX58" fmla="*/ 1301750 w 2129090"/>
                <a:gd name="connsiteY58" fmla="*/ 5151151 h 6237001"/>
                <a:gd name="connsiteX59" fmla="*/ 1073150 w 2129090"/>
                <a:gd name="connsiteY59" fmla="*/ 3766851 h 6237001"/>
                <a:gd name="connsiteX0" fmla="*/ 1073150 w 2129090"/>
                <a:gd name="connsiteY0" fmla="*/ 3766851 h 6237001"/>
                <a:gd name="connsiteX1" fmla="*/ 895350 w 2129090"/>
                <a:gd name="connsiteY1" fmla="*/ 5106701 h 6237001"/>
                <a:gd name="connsiteX2" fmla="*/ 831850 w 2129090"/>
                <a:gd name="connsiteY2" fmla="*/ 5214651 h 6237001"/>
                <a:gd name="connsiteX3" fmla="*/ 857250 w 2129090"/>
                <a:gd name="connsiteY3" fmla="*/ 5633751 h 6237001"/>
                <a:gd name="connsiteX4" fmla="*/ 806450 w 2129090"/>
                <a:gd name="connsiteY4" fmla="*/ 5856001 h 6237001"/>
                <a:gd name="connsiteX5" fmla="*/ 844550 w 2129090"/>
                <a:gd name="connsiteY5" fmla="*/ 5976651 h 6237001"/>
                <a:gd name="connsiteX6" fmla="*/ 692150 w 2129090"/>
                <a:gd name="connsiteY6" fmla="*/ 6065551 h 6237001"/>
                <a:gd name="connsiteX7" fmla="*/ 641350 w 2129090"/>
                <a:gd name="connsiteY7" fmla="*/ 6059201 h 6237001"/>
                <a:gd name="connsiteX8" fmla="*/ 203200 w 2129090"/>
                <a:gd name="connsiteY8" fmla="*/ 6192551 h 6237001"/>
                <a:gd name="connsiteX9" fmla="*/ 139700 w 2129090"/>
                <a:gd name="connsiteY9" fmla="*/ 6110001 h 6237001"/>
                <a:gd name="connsiteX10" fmla="*/ 387350 w 2129090"/>
                <a:gd name="connsiteY10" fmla="*/ 5830601 h 6237001"/>
                <a:gd name="connsiteX11" fmla="*/ 330200 w 2129090"/>
                <a:gd name="connsiteY11" fmla="*/ 5563901 h 6237001"/>
                <a:gd name="connsiteX12" fmla="*/ 444500 w 2129090"/>
                <a:gd name="connsiteY12" fmla="*/ 5411501 h 6237001"/>
                <a:gd name="connsiteX13" fmla="*/ 311150 w 2129090"/>
                <a:gd name="connsiteY13" fmla="*/ 3322351 h 6237001"/>
                <a:gd name="connsiteX14" fmla="*/ 279400 w 2129090"/>
                <a:gd name="connsiteY14" fmla="*/ 3277901 h 6237001"/>
                <a:gd name="connsiteX15" fmla="*/ 260350 w 2129090"/>
                <a:gd name="connsiteY15" fmla="*/ 3106451 h 6237001"/>
                <a:gd name="connsiteX16" fmla="*/ 177800 w 2129090"/>
                <a:gd name="connsiteY16" fmla="*/ 3119151 h 6237001"/>
                <a:gd name="connsiteX17" fmla="*/ 0 w 2129090"/>
                <a:gd name="connsiteY17" fmla="*/ 2528601 h 6237001"/>
                <a:gd name="connsiteX18" fmla="*/ 126577 w 2129090"/>
                <a:gd name="connsiteY18" fmla="*/ 1613779 h 6237001"/>
                <a:gd name="connsiteX19" fmla="*/ 324274 w 2129090"/>
                <a:gd name="connsiteY19" fmla="*/ 1072758 h 6237001"/>
                <a:gd name="connsiteX20" fmla="*/ 871220 w 2129090"/>
                <a:gd name="connsiteY20" fmla="*/ 838231 h 6237001"/>
                <a:gd name="connsiteX21" fmla="*/ 845820 w 2129090"/>
                <a:gd name="connsiteY21" fmla="*/ 711654 h 6237001"/>
                <a:gd name="connsiteX22" fmla="*/ 793750 w 2129090"/>
                <a:gd name="connsiteY22" fmla="*/ 493638 h 6237001"/>
                <a:gd name="connsiteX23" fmla="*/ 819573 w 2129090"/>
                <a:gd name="connsiteY23" fmla="*/ 465274 h 6237001"/>
                <a:gd name="connsiteX24" fmla="*/ 807297 w 2129090"/>
                <a:gd name="connsiteY24" fmla="*/ 277739 h 6237001"/>
                <a:gd name="connsiteX25" fmla="*/ 860637 w 2129090"/>
                <a:gd name="connsiteY25" fmla="*/ 119411 h 6237001"/>
                <a:gd name="connsiteX26" fmla="*/ 1054523 w 2129090"/>
                <a:gd name="connsiteY26" fmla="*/ 31781 h 6237001"/>
                <a:gd name="connsiteX27" fmla="*/ 1212003 w 2129090"/>
                <a:gd name="connsiteY27" fmla="*/ 40672 h 6237001"/>
                <a:gd name="connsiteX28" fmla="*/ 1344084 w 2129090"/>
                <a:gd name="connsiteY28" fmla="*/ 98668 h 6237001"/>
                <a:gd name="connsiteX29" fmla="*/ 1405043 w 2129090"/>
                <a:gd name="connsiteY29" fmla="*/ 331925 h 6237001"/>
                <a:gd name="connsiteX30" fmla="*/ 1409700 w 2129090"/>
                <a:gd name="connsiteY30" fmla="*/ 422094 h 6237001"/>
                <a:gd name="connsiteX31" fmla="*/ 1431714 w 2129090"/>
                <a:gd name="connsiteY31" fmla="*/ 483054 h 6237001"/>
                <a:gd name="connsiteX32" fmla="*/ 1403350 w 2129090"/>
                <a:gd name="connsiteY32" fmla="*/ 648579 h 6237001"/>
                <a:gd name="connsiteX33" fmla="*/ 1347469 w 2129090"/>
                <a:gd name="connsiteY33" fmla="*/ 878872 h 6237001"/>
                <a:gd name="connsiteX34" fmla="*/ 1419437 w 2129090"/>
                <a:gd name="connsiteY34" fmla="*/ 957611 h 6237001"/>
                <a:gd name="connsiteX35" fmla="*/ 1932940 w 2129090"/>
                <a:gd name="connsiteY35" fmla="*/ 1170548 h 6237001"/>
                <a:gd name="connsiteX36" fmla="*/ 2002790 w 2129090"/>
                <a:gd name="connsiteY36" fmla="*/ 1540965 h 6237001"/>
                <a:gd name="connsiteX37" fmla="*/ 2049780 w 2129090"/>
                <a:gd name="connsiteY37" fmla="*/ 1857618 h 6237001"/>
                <a:gd name="connsiteX38" fmla="*/ 2072217 w 2129090"/>
                <a:gd name="connsiteY38" fmla="*/ 2135325 h 6237001"/>
                <a:gd name="connsiteX39" fmla="*/ 2127250 w 2129090"/>
                <a:gd name="connsiteY39" fmla="*/ 2360538 h 6237001"/>
                <a:gd name="connsiteX40" fmla="*/ 2056977 w 2129090"/>
                <a:gd name="connsiteY40" fmla="*/ 2770325 h 6237001"/>
                <a:gd name="connsiteX41" fmla="*/ 2016760 w 2129090"/>
                <a:gd name="connsiteY41" fmla="*/ 3056074 h 6237001"/>
                <a:gd name="connsiteX42" fmla="*/ 1902883 w 2129090"/>
                <a:gd name="connsiteY42" fmla="*/ 3152594 h 6237001"/>
                <a:gd name="connsiteX43" fmla="*/ 1834303 w 2129090"/>
                <a:gd name="connsiteY43" fmla="*/ 3267318 h 6237001"/>
                <a:gd name="connsiteX44" fmla="*/ 1833457 w 2129090"/>
                <a:gd name="connsiteY44" fmla="*/ 3483219 h 6237001"/>
                <a:gd name="connsiteX45" fmla="*/ 1818217 w 2129090"/>
                <a:gd name="connsiteY45" fmla="*/ 4089432 h 6237001"/>
                <a:gd name="connsiteX46" fmla="*/ 1841500 w 2129090"/>
                <a:gd name="connsiteY46" fmla="*/ 4503451 h 6237001"/>
                <a:gd name="connsiteX47" fmla="*/ 1802977 w 2129090"/>
                <a:gd name="connsiteY47" fmla="*/ 4898845 h 6237001"/>
                <a:gd name="connsiteX48" fmla="*/ 1732703 w 2129090"/>
                <a:gd name="connsiteY48" fmla="*/ 5395414 h 6237001"/>
                <a:gd name="connsiteX49" fmla="*/ 1783080 w 2129090"/>
                <a:gd name="connsiteY49" fmla="*/ 5578717 h 6237001"/>
                <a:gd name="connsiteX50" fmla="*/ 1735244 w 2129090"/>
                <a:gd name="connsiteY50" fmla="*/ 5762867 h 6237001"/>
                <a:gd name="connsiteX51" fmla="*/ 1892300 w 2129090"/>
                <a:gd name="connsiteY51" fmla="*/ 6167151 h 6237001"/>
                <a:gd name="connsiteX52" fmla="*/ 1765300 w 2129090"/>
                <a:gd name="connsiteY52" fmla="*/ 6237001 h 6237001"/>
                <a:gd name="connsiteX53" fmla="*/ 1466850 w 2129090"/>
                <a:gd name="connsiteY53" fmla="*/ 6154451 h 6237001"/>
                <a:gd name="connsiteX54" fmla="*/ 1479550 w 2129090"/>
                <a:gd name="connsiteY54" fmla="*/ 6084601 h 6237001"/>
                <a:gd name="connsiteX55" fmla="*/ 1289050 w 2129090"/>
                <a:gd name="connsiteY55" fmla="*/ 5970301 h 6237001"/>
                <a:gd name="connsiteX56" fmla="*/ 1346200 w 2129090"/>
                <a:gd name="connsiteY56" fmla="*/ 5849651 h 6237001"/>
                <a:gd name="connsiteX57" fmla="*/ 1231900 w 2129090"/>
                <a:gd name="connsiteY57" fmla="*/ 5532151 h 6237001"/>
                <a:gd name="connsiteX58" fmla="*/ 1301750 w 2129090"/>
                <a:gd name="connsiteY58" fmla="*/ 5151151 h 6237001"/>
                <a:gd name="connsiteX59" fmla="*/ 1073150 w 2129090"/>
                <a:gd name="connsiteY59" fmla="*/ 3766851 h 6237001"/>
                <a:gd name="connsiteX0" fmla="*/ 1073150 w 2129090"/>
                <a:gd name="connsiteY0" fmla="*/ 3766851 h 6237001"/>
                <a:gd name="connsiteX1" fmla="*/ 895350 w 2129090"/>
                <a:gd name="connsiteY1" fmla="*/ 5106701 h 6237001"/>
                <a:gd name="connsiteX2" fmla="*/ 831850 w 2129090"/>
                <a:gd name="connsiteY2" fmla="*/ 5214651 h 6237001"/>
                <a:gd name="connsiteX3" fmla="*/ 857250 w 2129090"/>
                <a:gd name="connsiteY3" fmla="*/ 5633751 h 6237001"/>
                <a:gd name="connsiteX4" fmla="*/ 806450 w 2129090"/>
                <a:gd name="connsiteY4" fmla="*/ 5856001 h 6237001"/>
                <a:gd name="connsiteX5" fmla="*/ 844550 w 2129090"/>
                <a:gd name="connsiteY5" fmla="*/ 5976651 h 6237001"/>
                <a:gd name="connsiteX6" fmla="*/ 692150 w 2129090"/>
                <a:gd name="connsiteY6" fmla="*/ 6065551 h 6237001"/>
                <a:gd name="connsiteX7" fmla="*/ 641350 w 2129090"/>
                <a:gd name="connsiteY7" fmla="*/ 6059201 h 6237001"/>
                <a:gd name="connsiteX8" fmla="*/ 203200 w 2129090"/>
                <a:gd name="connsiteY8" fmla="*/ 6192551 h 6237001"/>
                <a:gd name="connsiteX9" fmla="*/ 139700 w 2129090"/>
                <a:gd name="connsiteY9" fmla="*/ 6110001 h 6237001"/>
                <a:gd name="connsiteX10" fmla="*/ 387350 w 2129090"/>
                <a:gd name="connsiteY10" fmla="*/ 5830601 h 6237001"/>
                <a:gd name="connsiteX11" fmla="*/ 330200 w 2129090"/>
                <a:gd name="connsiteY11" fmla="*/ 5563901 h 6237001"/>
                <a:gd name="connsiteX12" fmla="*/ 444500 w 2129090"/>
                <a:gd name="connsiteY12" fmla="*/ 5411501 h 6237001"/>
                <a:gd name="connsiteX13" fmla="*/ 311150 w 2129090"/>
                <a:gd name="connsiteY13" fmla="*/ 3322351 h 6237001"/>
                <a:gd name="connsiteX14" fmla="*/ 279400 w 2129090"/>
                <a:gd name="connsiteY14" fmla="*/ 3277901 h 6237001"/>
                <a:gd name="connsiteX15" fmla="*/ 260350 w 2129090"/>
                <a:gd name="connsiteY15" fmla="*/ 3106451 h 6237001"/>
                <a:gd name="connsiteX16" fmla="*/ 177800 w 2129090"/>
                <a:gd name="connsiteY16" fmla="*/ 3119151 h 6237001"/>
                <a:gd name="connsiteX17" fmla="*/ 0 w 2129090"/>
                <a:gd name="connsiteY17" fmla="*/ 2528601 h 6237001"/>
                <a:gd name="connsiteX18" fmla="*/ 126577 w 2129090"/>
                <a:gd name="connsiteY18" fmla="*/ 1613779 h 6237001"/>
                <a:gd name="connsiteX19" fmla="*/ 324274 w 2129090"/>
                <a:gd name="connsiteY19" fmla="*/ 1072758 h 6237001"/>
                <a:gd name="connsiteX20" fmla="*/ 871220 w 2129090"/>
                <a:gd name="connsiteY20" fmla="*/ 838231 h 6237001"/>
                <a:gd name="connsiteX21" fmla="*/ 845820 w 2129090"/>
                <a:gd name="connsiteY21" fmla="*/ 711654 h 6237001"/>
                <a:gd name="connsiteX22" fmla="*/ 793750 w 2129090"/>
                <a:gd name="connsiteY22" fmla="*/ 493638 h 6237001"/>
                <a:gd name="connsiteX23" fmla="*/ 819573 w 2129090"/>
                <a:gd name="connsiteY23" fmla="*/ 465274 h 6237001"/>
                <a:gd name="connsiteX24" fmla="*/ 807297 w 2129090"/>
                <a:gd name="connsiteY24" fmla="*/ 277739 h 6237001"/>
                <a:gd name="connsiteX25" fmla="*/ 860637 w 2129090"/>
                <a:gd name="connsiteY25" fmla="*/ 119411 h 6237001"/>
                <a:gd name="connsiteX26" fmla="*/ 1054523 w 2129090"/>
                <a:gd name="connsiteY26" fmla="*/ 31781 h 6237001"/>
                <a:gd name="connsiteX27" fmla="*/ 1212003 w 2129090"/>
                <a:gd name="connsiteY27" fmla="*/ 40672 h 6237001"/>
                <a:gd name="connsiteX28" fmla="*/ 1344084 w 2129090"/>
                <a:gd name="connsiteY28" fmla="*/ 98668 h 6237001"/>
                <a:gd name="connsiteX29" fmla="*/ 1405043 w 2129090"/>
                <a:gd name="connsiteY29" fmla="*/ 331925 h 6237001"/>
                <a:gd name="connsiteX30" fmla="*/ 1409700 w 2129090"/>
                <a:gd name="connsiteY30" fmla="*/ 422094 h 6237001"/>
                <a:gd name="connsiteX31" fmla="*/ 1431714 w 2129090"/>
                <a:gd name="connsiteY31" fmla="*/ 483054 h 6237001"/>
                <a:gd name="connsiteX32" fmla="*/ 1403350 w 2129090"/>
                <a:gd name="connsiteY32" fmla="*/ 648579 h 6237001"/>
                <a:gd name="connsiteX33" fmla="*/ 1347469 w 2129090"/>
                <a:gd name="connsiteY33" fmla="*/ 878872 h 6237001"/>
                <a:gd name="connsiteX34" fmla="*/ 1419437 w 2129090"/>
                <a:gd name="connsiteY34" fmla="*/ 957611 h 6237001"/>
                <a:gd name="connsiteX35" fmla="*/ 1932940 w 2129090"/>
                <a:gd name="connsiteY35" fmla="*/ 1170548 h 6237001"/>
                <a:gd name="connsiteX36" fmla="*/ 2002790 w 2129090"/>
                <a:gd name="connsiteY36" fmla="*/ 1540965 h 6237001"/>
                <a:gd name="connsiteX37" fmla="*/ 2049780 w 2129090"/>
                <a:gd name="connsiteY37" fmla="*/ 1857618 h 6237001"/>
                <a:gd name="connsiteX38" fmla="*/ 2072217 w 2129090"/>
                <a:gd name="connsiteY38" fmla="*/ 2135325 h 6237001"/>
                <a:gd name="connsiteX39" fmla="*/ 2127250 w 2129090"/>
                <a:gd name="connsiteY39" fmla="*/ 2360538 h 6237001"/>
                <a:gd name="connsiteX40" fmla="*/ 2056977 w 2129090"/>
                <a:gd name="connsiteY40" fmla="*/ 2770325 h 6237001"/>
                <a:gd name="connsiteX41" fmla="*/ 2016760 w 2129090"/>
                <a:gd name="connsiteY41" fmla="*/ 3056074 h 6237001"/>
                <a:gd name="connsiteX42" fmla="*/ 1902883 w 2129090"/>
                <a:gd name="connsiteY42" fmla="*/ 3152594 h 6237001"/>
                <a:gd name="connsiteX43" fmla="*/ 1834303 w 2129090"/>
                <a:gd name="connsiteY43" fmla="*/ 3267318 h 6237001"/>
                <a:gd name="connsiteX44" fmla="*/ 1833457 w 2129090"/>
                <a:gd name="connsiteY44" fmla="*/ 3483219 h 6237001"/>
                <a:gd name="connsiteX45" fmla="*/ 1818217 w 2129090"/>
                <a:gd name="connsiteY45" fmla="*/ 4089432 h 6237001"/>
                <a:gd name="connsiteX46" fmla="*/ 1841500 w 2129090"/>
                <a:gd name="connsiteY46" fmla="*/ 4503451 h 6237001"/>
                <a:gd name="connsiteX47" fmla="*/ 1802977 w 2129090"/>
                <a:gd name="connsiteY47" fmla="*/ 4898845 h 6237001"/>
                <a:gd name="connsiteX48" fmla="*/ 1732703 w 2129090"/>
                <a:gd name="connsiteY48" fmla="*/ 5395414 h 6237001"/>
                <a:gd name="connsiteX49" fmla="*/ 1783080 w 2129090"/>
                <a:gd name="connsiteY49" fmla="*/ 5578717 h 6237001"/>
                <a:gd name="connsiteX50" fmla="*/ 1735244 w 2129090"/>
                <a:gd name="connsiteY50" fmla="*/ 5762867 h 6237001"/>
                <a:gd name="connsiteX51" fmla="*/ 1760643 w 2129090"/>
                <a:gd name="connsiteY51" fmla="*/ 5904685 h 6237001"/>
                <a:gd name="connsiteX52" fmla="*/ 1892300 w 2129090"/>
                <a:gd name="connsiteY52" fmla="*/ 6167151 h 6237001"/>
                <a:gd name="connsiteX53" fmla="*/ 1765300 w 2129090"/>
                <a:gd name="connsiteY53" fmla="*/ 6237001 h 6237001"/>
                <a:gd name="connsiteX54" fmla="*/ 1466850 w 2129090"/>
                <a:gd name="connsiteY54" fmla="*/ 6154451 h 6237001"/>
                <a:gd name="connsiteX55" fmla="*/ 1479550 w 2129090"/>
                <a:gd name="connsiteY55" fmla="*/ 6084601 h 6237001"/>
                <a:gd name="connsiteX56" fmla="*/ 1289050 w 2129090"/>
                <a:gd name="connsiteY56" fmla="*/ 5970301 h 6237001"/>
                <a:gd name="connsiteX57" fmla="*/ 1346200 w 2129090"/>
                <a:gd name="connsiteY57" fmla="*/ 5849651 h 6237001"/>
                <a:gd name="connsiteX58" fmla="*/ 1231900 w 2129090"/>
                <a:gd name="connsiteY58" fmla="*/ 5532151 h 6237001"/>
                <a:gd name="connsiteX59" fmla="*/ 1301750 w 2129090"/>
                <a:gd name="connsiteY59" fmla="*/ 5151151 h 6237001"/>
                <a:gd name="connsiteX60" fmla="*/ 1073150 w 2129090"/>
                <a:gd name="connsiteY60" fmla="*/ 3766851 h 6237001"/>
                <a:gd name="connsiteX0" fmla="*/ 1073150 w 2129090"/>
                <a:gd name="connsiteY0" fmla="*/ 3766851 h 6237001"/>
                <a:gd name="connsiteX1" fmla="*/ 895350 w 2129090"/>
                <a:gd name="connsiteY1" fmla="*/ 5106701 h 6237001"/>
                <a:gd name="connsiteX2" fmla="*/ 831850 w 2129090"/>
                <a:gd name="connsiteY2" fmla="*/ 5214651 h 6237001"/>
                <a:gd name="connsiteX3" fmla="*/ 857250 w 2129090"/>
                <a:gd name="connsiteY3" fmla="*/ 5633751 h 6237001"/>
                <a:gd name="connsiteX4" fmla="*/ 806450 w 2129090"/>
                <a:gd name="connsiteY4" fmla="*/ 5856001 h 6237001"/>
                <a:gd name="connsiteX5" fmla="*/ 844550 w 2129090"/>
                <a:gd name="connsiteY5" fmla="*/ 5976651 h 6237001"/>
                <a:gd name="connsiteX6" fmla="*/ 692150 w 2129090"/>
                <a:gd name="connsiteY6" fmla="*/ 6065551 h 6237001"/>
                <a:gd name="connsiteX7" fmla="*/ 641350 w 2129090"/>
                <a:gd name="connsiteY7" fmla="*/ 6059201 h 6237001"/>
                <a:gd name="connsiteX8" fmla="*/ 203200 w 2129090"/>
                <a:gd name="connsiteY8" fmla="*/ 6192551 h 6237001"/>
                <a:gd name="connsiteX9" fmla="*/ 139700 w 2129090"/>
                <a:gd name="connsiteY9" fmla="*/ 6110001 h 6237001"/>
                <a:gd name="connsiteX10" fmla="*/ 387350 w 2129090"/>
                <a:gd name="connsiteY10" fmla="*/ 5830601 h 6237001"/>
                <a:gd name="connsiteX11" fmla="*/ 330200 w 2129090"/>
                <a:gd name="connsiteY11" fmla="*/ 5563901 h 6237001"/>
                <a:gd name="connsiteX12" fmla="*/ 444500 w 2129090"/>
                <a:gd name="connsiteY12" fmla="*/ 5411501 h 6237001"/>
                <a:gd name="connsiteX13" fmla="*/ 311150 w 2129090"/>
                <a:gd name="connsiteY13" fmla="*/ 3322351 h 6237001"/>
                <a:gd name="connsiteX14" fmla="*/ 279400 w 2129090"/>
                <a:gd name="connsiteY14" fmla="*/ 3277901 h 6237001"/>
                <a:gd name="connsiteX15" fmla="*/ 260350 w 2129090"/>
                <a:gd name="connsiteY15" fmla="*/ 3106451 h 6237001"/>
                <a:gd name="connsiteX16" fmla="*/ 177800 w 2129090"/>
                <a:gd name="connsiteY16" fmla="*/ 3119151 h 6237001"/>
                <a:gd name="connsiteX17" fmla="*/ 0 w 2129090"/>
                <a:gd name="connsiteY17" fmla="*/ 2528601 h 6237001"/>
                <a:gd name="connsiteX18" fmla="*/ 126577 w 2129090"/>
                <a:gd name="connsiteY18" fmla="*/ 1613779 h 6237001"/>
                <a:gd name="connsiteX19" fmla="*/ 324274 w 2129090"/>
                <a:gd name="connsiteY19" fmla="*/ 1072758 h 6237001"/>
                <a:gd name="connsiteX20" fmla="*/ 871220 w 2129090"/>
                <a:gd name="connsiteY20" fmla="*/ 838231 h 6237001"/>
                <a:gd name="connsiteX21" fmla="*/ 845820 w 2129090"/>
                <a:gd name="connsiteY21" fmla="*/ 711654 h 6237001"/>
                <a:gd name="connsiteX22" fmla="*/ 793750 w 2129090"/>
                <a:gd name="connsiteY22" fmla="*/ 493638 h 6237001"/>
                <a:gd name="connsiteX23" fmla="*/ 819573 w 2129090"/>
                <a:gd name="connsiteY23" fmla="*/ 465274 h 6237001"/>
                <a:gd name="connsiteX24" fmla="*/ 807297 w 2129090"/>
                <a:gd name="connsiteY24" fmla="*/ 277739 h 6237001"/>
                <a:gd name="connsiteX25" fmla="*/ 860637 w 2129090"/>
                <a:gd name="connsiteY25" fmla="*/ 119411 h 6237001"/>
                <a:gd name="connsiteX26" fmla="*/ 1054523 w 2129090"/>
                <a:gd name="connsiteY26" fmla="*/ 31781 h 6237001"/>
                <a:gd name="connsiteX27" fmla="*/ 1212003 w 2129090"/>
                <a:gd name="connsiteY27" fmla="*/ 40672 h 6237001"/>
                <a:gd name="connsiteX28" fmla="*/ 1344084 w 2129090"/>
                <a:gd name="connsiteY28" fmla="*/ 98668 h 6237001"/>
                <a:gd name="connsiteX29" fmla="*/ 1405043 w 2129090"/>
                <a:gd name="connsiteY29" fmla="*/ 331925 h 6237001"/>
                <a:gd name="connsiteX30" fmla="*/ 1409700 w 2129090"/>
                <a:gd name="connsiteY30" fmla="*/ 422094 h 6237001"/>
                <a:gd name="connsiteX31" fmla="*/ 1431714 w 2129090"/>
                <a:gd name="connsiteY31" fmla="*/ 483054 h 6237001"/>
                <a:gd name="connsiteX32" fmla="*/ 1403350 w 2129090"/>
                <a:gd name="connsiteY32" fmla="*/ 648579 h 6237001"/>
                <a:gd name="connsiteX33" fmla="*/ 1347469 w 2129090"/>
                <a:gd name="connsiteY33" fmla="*/ 878872 h 6237001"/>
                <a:gd name="connsiteX34" fmla="*/ 1419437 w 2129090"/>
                <a:gd name="connsiteY34" fmla="*/ 957611 h 6237001"/>
                <a:gd name="connsiteX35" fmla="*/ 1932940 w 2129090"/>
                <a:gd name="connsiteY35" fmla="*/ 1170548 h 6237001"/>
                <a:gd name="connsiteX36" fmla="*/ 2002790 w 2129090"/>
                <a:gd name="connsiteY36" fmla="*/ 1540965 h 6237001"/>
                <a:gd name="connsiteX37" fmla="*/ 2049780 w 2129090"/>
                <a:gd name="connsiteY37" fmla="*/ 1857618 h 6237001"/>
                <a:gd name="connsiteX38" fmla="*/ 2072217 w 2129090"/>
                <a:gd name="connsiteY38" fmla="*/ 2135325 h 6237001"/>
                <a:gd name="connsiteX39" fmla="*/ 2127250 w 2129090"/>
                <a:gd name="connsiteY39" fmla="*/ 2360538 h 6237001"/>
                <a:gd name="connsiteX40" fmla="*/ 2056977 w 2129090"/>
                <a:gd name="connsiteY40" fmla="*/ 2770325 h 6237001"/>
                <a:gd name="connsiteX41" fmla="*/ 2016760 w 2129090"/>
                <a:gd name="connsiteY41" fmla="*/ 3056074 h 6237001"/>
                <a:gd name="connsiteX42" fmla="*/ 1902883 w 2129090"/>
                <a:gd name="connsiteY42" fmla="*/ 3152594 h 6237001"/>
                <a:gd name="connsiteX43" fmla="*/ 1834303 w 2129090"/>
                <a:gd name="connsiteY43" fmla="*/ 3267318 h 6237001"/>
                <a:gd name="connsiteX44" fmla="*/ 1833457 w 2129090"/>
                <a:gd name="connsiteY44" fmla="*/ 3483219 h 6237001"/>
                <a:gd name="connsiteX45" fmla="*/ 1818217 w 2129090"/>
                <a:gd name="connsiteY45" fmla="*/ 4089432 h 6237001"/>
                <a:gd name="connsiteX46" fmla="*/ 1841500 w 2129090"/>
                <a:gd name="connsiteY46" fmla="*/ 4503451 h 6237001"/>
                <a:gd name="connsiteX47" fmla="*/ 1802977 w 2129090"/>
                <a:gd name="connsiteY47" fmla="*/ 4898845 h 6237001"/>
                <a:gd name="connsiteX48" fmla="*/ 1732703 w 2129090"/>
                <a:gd name="connsiteY48" fmla="*/ 5395414 h 6237001"/>
                <a:gd name="connsiteX49" fmla="*/ 1783080 w 2129090"/>
                <a:gd name="connsiteY49" fmla="*/ 5578717 h 6237001"/>
                <a:gd name="connsiteX50" fmla="*/ 1735244 w 2129090"/>
                <a:gd name="connsiteY50" fmla="*/ 5762867 h 6237001"/>
                <a:gd name="connsiteX51" fmla="*/ 1760643 w 2129090"/>
                <a:gd name="connsiteY51" fmla="*/ 5904685 h 6237001"/>
                <a:gd name="connsiteX52" fmla="*/ 1892300 w 2129090"/>
                <a:gd name="connsiteY52" fmla="*/ 6167151 h 6237001"/>
                <a:gd name="connsiteX53" fmla="*/ 1765300 w 2129090"/>
                <a:gd name="connsiteY53" fmla="*/ 6237001 h 6237001"/>
                <a:gd name="connsiteX54" fmla="*/ 1466850 w 2129090"/>
                <a:gd name="connsiteY54" fmla="*/ 6154451 h 6237001"/>
                <a:gd name="connsiteX55" fmla="*/ 1479550 w 2129090"/>
                <a:gd name="connsiteY55" fmla="*/ 6084601 h 6237001"/>
                <a:gd name="connsiteX56" fmla="*/ 1289050 w 2129090"/>
                <a:gd name="connsiteY56" fmla="*/ 5970301 h 6237001"/>
                <a:gd name="connsiteX57" fmla="*/ 1346200 w 2129090"/>
                <a:gd name="connsiteY57" fmla="*/ 5849651 h 6237001"/>
                <a:gd name="connsiteX58" fmla="*/ 1231900 w 2129090"/>
                <a:gd name="connsiteY58" fmla="*/ 5532151 h 6237001"/>
                <a:gd name="connsiteX59" fmla="*/ 1301750 w 2129090"/>
                <a:gd name="connsiteY59" fmla="*/ 5151151 h 6237001"/>
                <a:gd name="connsiteX60" fmla="*/ 1073150 w 2129090"/>
                <a:gd name="connsiteY60" fmla="*/ 3766851 h 6237001"/>
                <a:gd name="connsiteX0" fmla="*/ 1073150 w 2129090"/>
                <a:gd name="connsiteY0" fmla="*/ 3766851 h 6237001"/>
                <a:gd name="connsiteX1" fmla="*/ 895350 w 2129090"/>
                <a:gd name="connsiteY1" fmla="*/ 5106701 h 6237001"/>
                <a:gd name="connsiteX2" fmla="*/ 831850 w 2129090"/>
                <a:gd name="connsiteY2" fmla="*/ 5214651 h 6237001"/>
                <a:gd name="connsiteX3" fmla="*/ 857250 w 2129090"/>
                <a:gd name="connsiteY3" fmla="*/ 5633751 h 6237001"/>
                <a:gd name="connsiteX4" fmla="*/ 806450 w 2129090"/>
                <a:gd name="connsiteY4" fmla="*/ 5856001 h 6237001"/>
                <a:gd name="connsiteX5" fmla="*/ 844550 w 2129090"/>
                <a:gd name="connsiteY5" fmla="*/ 5976651 h 6237001"/>
                <a:gd name="connsiteX6" fmla="*/ 692150 w 2129090"/>
                <a:gd name="connsiteY6" fmla="*/ 6065551 h 6237001"/>
                <a:gd name="connsiteX7" fmla="*/ 641350 w 2129090"/>
                <a:gd name="connsiteY7" fmla="*/ 6059201 h 6237001"/>
                <a:gd name="connsiteX8" fmla="*/ 203200 w 2129090"/>
                <a:gd name="connsiteY8" fmla="*/ 6192551 h 6237001"/>
                <a:gd name="connsiteX9" fmla="*/ 139700 w 2129090"/>
                <a:gd name="connsiteY9" fmla="*/ 6110001 h 6237001"/>
                <a:gd name="connsiteX10" fmla="*/ 387350 w 2129090"/>
                <a:gd name="connsiteY10" fmla="*/ 5830601 h 6237001"/>
                <a:gd name="connsiteX11" fmla="*/ 330200 w 2129090"/>
                <a:gd name="connsiteY11" fmla="*/ 5563901 h 6237001"/>
                <a:gd name="connsiteX12" fmla="*/ 444500 w 2129090"/>
                <a:gd name="connsiteY12" fmla="*/ 5411501 h 6237001"/>
                <a:gd name="connsiteX13" fmla="*/ 311150 w 2129090"/>
                <a:gd name="connsiteY13" fmla="*/ 3322351 h 6237001"/>
                <a:gd name="connsiteX14" fmla="*/ 279400 w 2129090"/>
                <a:gd name="connsiteY14" fmla="*/ 3277901 h 6237001"/>
                <a:gd name="connsiteX15" fmla="*/ 260350 w 2129090"/>
                <a:gd name="connsiteY15" fmla="*/ 3106451 h 6237001"/>
                <a:gd name="connsiteX16" fmla="*/ 177800 w 2129090"/>
                <a:gd name="connsiteY16" fmla="*/ 3119151 h 6237001"/>
                <a:gd name="connsiteX17" fmla="*/ 0 w 2129090"/>
                <a:gd name="connsiteY17" fmla="*/ 2528601 h 6237001"/>
                <a:gd name="connsiteX18" fmla="*/ 126577 w 2129090"/>
                <a:gd name="connsiteY18" fmla="*/ 1613779 h 6237001"/>
                <a:gd name="connsiteX19" fmla="*/ 324274 w 2129090"/>
                <a:gd name="connsiteY19" fmla="*/ 1072758 h 6237001"/>
                <a:gd name="connsiteX20" fmla="*/ 871220 w 2129090"/>
                <a:gd name="connsiteY20" fmla="*/ 838231 h 6237001"/>
                <a:gd name="connsiteX21" fmla="*/ 845820 w 2129090"/>
                <a:gd name="connsiteY21" fmla="*/ 711654 h 6237001"/>
                <a:gd name="connsiteX22" fmla="*/ 793750 w 2129090"/>
                <a:gd name="connsiteY22" fmla="*/ 493638 h 6237001"/>
                <a:gd name="connsiteX23" fmla="*/ 819573 w 2129090"/>
                <a:gd name="connsiteY23" fmla="*/ 465274 h 6237001"/>
                <a:gd name="connsiteX24" fmla="*/ 807297 w 2129090"/>
                <a:gd name="connsiteY24" fmla="*/ 277739 h 6237001"/>
                <a:gd name="connsiteX25" fmla="*/ 860637 w 2129090"/>
                <a:gd name="connsiteY25" fmla="*/ 119411 h 6237001"/>
                <a:gd name="connsiteX26" fmla="*/ 1054523 w 2129090"/>
                <a:gd name="connsiteY26" fmla="*/ 31781 h 6237001"/>
                <a:gd name="connsiteX27" fmla="*/ 1212003 w 2129090"/>
                <a:gd name="connsiteY27" fmla="*/ 40672 h 6237001"/>
                <a:gd name="connsiteX28" fmla="*/ 1344084 w 2129090"/>
                <a:gd name="connsiteY28" fmla="*/ 98668 h 6237001"/>
                <a:gd name="connsiteX29" fmla="*/ 1405043 w 2129090"/>
                <a:gd name="connsiteY29" fmla="*/ 331925 h 6237001"/>
                <a:gd name="connsiteX30" fmla="*/ 1409700 w 2129090"/>
                <a:gd name="connsiteY30" fmla="*/ 422094 h 6237001"/>
                <a:gd name="connsiteX31" fmla="*/ 1431714 w 2129090"/>
                <a:gd name="connsiteY31" fmla="*/ 483054 h 6237001"/>
                <a:gd name="connsiteX32" fmla="*/ 1403350 w 2129090"/>
                <a:gd name="connsiteY32" fmla="*/ 648579 h 6237001"/>
                <a:gd name="connsiteX33" fmla="*/ 1347469 w 2129090"/>
                <a:gd name="connsiteY33" fmla="*/ 878872 h 6237001"/>
                <a:gd name="connsiteX34" fmla="*/ 1419437 w 2129090"/>
                <a:gd name="connsiteY34" fmla="*/ 957611 h 6237001"/>
                <a:gd name="connsiteX35" fmla="*/ 1932940 w 2129090"/>
                <a:gd name="connsiteY35" fmla="*/ 1170548 h 6237001"/>
                <a:gd name="connsiteX36" fmla="*/ 2002790 w 2129090"/>
                <a:gd name="connsiteY36" fmla="*/ 1540965 h 6237001"/>
                <a:gd name="connsiteX37" fmla="*/ 2049780 w 2129090"/>
                <a:gd name="connsiteY37" fmla="*/ 1857618 h 6237001"/>
                <a:gd name="connsiteX38" fmla="*/ 2072217 w 2129090"/>
                <a:gd name="connsiteY38" fmla="*/ 2135325 h 6237001"/>
                <a:gd name="connsiteX39" fmla="*/ 2127250 w 2129090"/>
                <a:gd name="connsiteY39" fmla="*/ 2360538 h 6237001"/>
                <a:gd name="connsiteX40" fmla="*/ 2056977 w 2129090"/>
                <a:gd name="connsiteY40" fmla="*/ 2770325 h 6237001"/>
                <a:gd name="connsiteX41" fmla="*/ 2016760 w 2129090"/>
                <a:gd name="connsiteY41" fmla="*/ 3056074 h 6237001"/>
                <a:gd name="connsiteX42" fmla="*/ 1902883 w 2129090"/>
                <a:gd name="connsiteY42" fmla="*/ 3152594 h 6237001"/>
                <a:gd name="connsiteX43" fmla="*/ 1834303 w 2129090"/>
                <a:gd name="connsiteY43" fmla="*/ 3267318 h 6237001"/>
                <a:gd name="connsiteX44" fmla="*/ 1833457 w 2129090"/>
                <a:gd name="connsiteY44" fmla="*/ 3483219 h 6237001"/>
                <a:gd name="connsiteX45" fmla="*/ 1818217 w 2129090"/>
                <a:gd name="connsiteY45" fmla="*/ 4089432 h 6237001"/>
                <a:gd name="connsiteX46" fmla="*/ 1841500 w 2129090"/>
                <a:gd name="connsiteY46" fmla="*/ 4503451 h 6237001"/>
                <a:gd name="connsiteX47" fmla="*/ 1802977 w 2129090"/>
                <a:gd name="connsiteY47" fmla="*/ 4898845 h 6237001"/>
                <a:gd name="connsiteX48" fmla="*/ 1732703 w 2129090"/>
                <a:gd name="connsiteY48" fmla="*/ 5395414 h 6237001"/>
                <a:gd name="connsiteX49" fmla="*/ 1783080 w 2129090"/>
                <a:gd name="connsiteY49" fmla="*/ 5578717 h 6237001"/>
                <a:gd name="connsiteX50" fmla="*/ 1735244 w 2129090"/>
                <a:gd name="connsiteY50" fmla="*/ 5762867 h 6237001"/>
                <a:gd name="connsiteX51" fmla="*/ 1760643 w 2129090"/>
                <a:gd name="connsiteY51" fmla="*/ 5904685 h 6237001"/>
                <a:gd name="connsiteX52" fmla="*/ 1892300 w 2129090"/>
                <a:gd name="connsiteY52" fmla="*/ 6167151 h 6237001"/>
                <a:gd name="connsiteX53" fmla="*/ 1765300 w 2129090"/>
                <a:gd name="connsiteY53" fmla="*/ 6237001 h 6237001"/>
                <a:gd name="connsiteX54" fmla="*/ 1466850 w 2129090"/>
                <a:gd name="connsiteY54" fmla="*/ 6154451 h 6237001"/>
                <a:gd name="connsiteX55" fmla="*/ 1479550 w 2129090"/>
                <a:gd name="connsiteY55" fmla="*/ 6062587 h 6237001"/>
                <a:gd name="connsiteX56" fmla="*/ 1289050 w 2129090"/>
                <a:gd name="connsiteY56" fmla="*/ 5970301 h 6237001"/>
                <a:gd name="connsiteX57" fmla="*/ 1346200 w 2129090"/>
                <a:gd name="connsiteY57" fmla="*/ 5849651 h 6237001"/>
                <a:gd name="connsiteX58" fmla="*/ 1231900 w 2129090"/>
                <a:gd name="connsiteY58" fmla="*/ 5532151 h 6237001"/>
                <a:gd name="connsiteX59" fmla="*/ 1301750 w 2129090"/>
                <a:gd name="connsiteY59" fmla="*/ 5151151 h 6237001"/>
                <a:gd name="connsiteX60" fmla="*/ 1073150 w 2129090"/>
                <a:gd name="connsiteY60" fmla="*/ 3766851 h 6237001"/>
                <a:gd name="connsiteX0" fmla="*/ 1073150 w 2129090"/>
                <a:gd name="connsiteY0" fmla="*/ 3766851 h 6237001"/>
                <a:gd name="connsiteX1" fmla="*/ 895350 w 2129090"/>
                <a:gd name="connsiteY1" fmla="*/ 5106701 h 6237001"/>
                <a:gd name="connsiteX2" fmla="*/ 831850 w 2129090"/>
                <a:gd name="connsiteY2" fmla="*/ 5214651 h 6237001"/>
                <a:gd name="connsiteX3" fmla="*/ 857250 w 2129090"/>
                <a:gd name="connsiteY3" fmla="*/ 5633751 h 6237001"/>
                <a:gd name="connsiteX4" fmla="*/ 806450 w 2129090"/>
                <a:gd name="connsiteY4" fmla="*/ 5856001 h 6237001"/>
                <a:gd name="connsiteX5" fmla="*/ 844550 w 2129090"/>
                <a:gd name="connsiteY5" fmla="*/ 5976651 h 6237001"/>
                <a:gd name="connsiteX6" fmla="*/ 692150 w 2129090"/>
                <a:gd name="connsiteY6" fmla="*/ 6065551 h 6237001"/>
                <a:gd name="connsiteX7" fmla="*/ 641350 w 2129090"/>
                <a:gd name="connsiteY7" fmla="*/ 6059201 h 6237001"/>
                <a:gd name="connsiteX8" fmla="*/ 203200 w 2129090"/>
                <a:gd name="connsiteY8" fmla="*/ 6192551 h 6237001"/>
                <a:gd name="connsiteX9" fmla="*/ 139700 w 2129090"/>
                <a:gd name="connsiteY9" fmla="*/ 6110001 h 6237001"/>
                <a:gd name="connsiteX10" fmla="*/ 387350 w 2129090"/>
                <a:gd name="connsiteY10" fmla="*/ 5830601 h 6237001"/>
                <a:gd name="connsiteX11" fmla="*/ 330200 w 2129090"/>
                <a:gd name="connsiteY11" fmla="*/ 5563901 h 6237001"/>
                <a:gd name="connsiteX12" fmla="*/ 444500 w 2129090"/>
                <a:gd name="connsiteY12" fmla="*/ 5411501 h 6237001"/>
                <a:gd name="connsiteX13" fmla="*/ 311150 w 2129090"/>
                <a:gd name="connsiteY13" fmla="*/ 3322351 h 6237001"/>
                <a:gd name="connsiteX14" fmla="*/ 279400 w 2129090"/>
                <a:gd name="connsiteY14" fmla="*/ 3277901 h 6237001"/>
                <a:gd name="connsiteX15" fmla="*/ 260350 w 2129090"/>
                <a:gd name="connsiteY15" fmla="*/ 3106451 h 6237001"/>
                <a:gd name="connsiteX16" fmla="*/ 177800 w 2129090"/>
                <a:gd name="connsiteY16" fmla="*/ 3119151 h 6237001"/>
                <a:gd name="connsiteX17" fmla="*/ 0 w 2129090"/>
                <a:gd name="connsiteY17" fmla="*/ 2528601 h 6237001"/>
                <a:gd name="connsiteX18" fmla="*/ 126577 w 2129090"/>
                <a:gd name="connsiteY18" fmla="*/ 1613779 h 6237001"/>
                <a:gd name="connsiteX19" fmla="*/ 324274 w 2129090"/>
                <a:gd name="connsiteY19" fmla="*/ 1072758 h 6237001"/>
                <a:gd name="connsiteX20" fmla="*/ 871220 w 2129090"/>
                <a:gd name="connsiteY20" fmla="*/ 838231 h 6237001"/>
                <a:gd name="connsiteX21" fmla="*/ 845820 w 2129090"/>
                <a:gd name="connsiteY21" fmla="*/ 711654 h 6237001"/>
                <a:gd name="connsiteX22" fmla="*/ 793750 w 2129090"/>
                <a:gd name="connsiteY22" fmla="*/ 493638 h 6237001"/>
                <a:gd name="connsiteX23" fmla="*/ 819573 w 2129090"/>
                <a:gd name="connsiteY23" fmla="*/ 465274 h 6237001"/>
                <a:gd name="connsiteX24" fmla="*/ 807297 w 2129090"/>
                <a:gd name="connsiteY24" fmla="*/ 277739 h 6237001"/>
                <a:gd name="connsiteX25" fmla="*/ 860637 w 2129090"/>
                <a:gd name="connsiteY25" fmla="*/ 119411 h 6237001"/>
                <a:gd name="connsiteX26" fmla="*/ 1054523 w 2129090"/>
                <a:gd name="connsiteY26" fmla="*/ 31781 h 6237001"/>
                <a:gd name="connsiteX27" fmla="*/ 1212003 w 2129090"/>
                <a:gd name="connsiteY27" fmla="*/ 40672 h 6237001"/>
                <a:gd name="connsiteX28" fmla="*/ 1344084 w 2129090"/>
                <a:gd name="connsiteY28" fmla="*/ 98668 h 6237001"/>
                <a:gd name="connsiteX29" fmla="*/ 1405043 w 2129090"/>
                <a:gd name="connsiteY29" fmla="*/ 331925 h 6237001"/>
                <a:gd name="connsiteX30" fmla="*/ 1409700 w 2129090"/>
                <a:gd name="connsiteY30" fmla="*/ 422094 h 6237001"/>
                <a:gd name="connsiteX31" fmla="*/ 1431714 w 2129090"/>
                <a:gd name="connsiteY31" fmla="*/ 483054 h 6237001"/>
                <a:gd name="connsiteX32" fmla="*/ 1403350 w 2129090"/>
                <a:gd name="connsiteY32" fmla="*/ 648579 h 6237001"/>
                <a:gd name="connsiteX33" fmla="*/ 1347469 w 2129090"/>
                <a:gd name="connsiteY33" fmla="*/ 878872 h 6237001"/>
                <a:gd name="connsiteX34" fmla="*/ 1419437 w 2129090"/>
                <a:gd name="connsiteY34" fmla="*/ 957611 h 6237001"/>
                <a:gd name="connsiteX35" fmla="*/ 1932940 w 2129090"/>
                <a:gd name="connsiteY35" fmla="*/ 1170548 h 6237001"/>
                <a:gd name="connsiteX36" fmla="*/ 2002790 w 2129090"/>
                <a:gd name="connsiteY36" fmla="*/ 1540965 h 6237001"/>
                <a:gd name="connsiteX37" fmla="*/ 2049780 w 2129090"/>
                <a:gd name="connsiteY37" fmla="*/ 1857618 h 6237001"/>
                <a:gd name="connsiteX38" fmla="*/ 2072217 w 2129090"/>
                <a:gd name="connsiteY38" fmla="*/ 2135325 h 6237001"/>
                <a:gd name="connsiteX39" fmla="*/ 2127250 w 2129090"/>
                <a:gd name="connsiteY39" fmla="*/ 2360538 h 6237001"/>
                <a:gd name="connsiteX40" fmla="*/ 2056977 w 2129090"/>
                <a:gd name="connsiteY40" fmla="*/ 2770325 h 6237001"/>
                <a:gd name="connsiteX41" fmla="*/ 2016760 w 2129090"/>
                <a:gd name="connsiteY41" fmla="*/ 3056074 h 6237001"/>
                <a:gd name="connsiteX42" fmla="*/ 1902883 w 2129090"/>
                <a:gd name="connsiteY42" fmla="*/ 3152594 h 6237001"/>
                <a:gd name="connsiteX43" fmla="*/ 1834303 w 2129090"/>
                <a:gd name="connsiteY43" fmla="*/ 3267318 h 6237001"/>
                <a:gd name="connsiteX44" fmla="*/ 1833457 w 2129090"/>
                <a:gd name="connsiteY44" fmla="*/ 3483219 h 6237001"/>
                <a:gd name="connsiteX45" fmla="*/ 1818217 w 2129090"/>
                <a:gd name="connsiteY45" fmla="*/ 4089432 h 6237001"/>
                <a:gd name="connsiteX46" fmla="*/ 1841500 w 2129090"/>
                <a:gd name="connsiteY46" fmla="*/ 4503451 h 6237001"/>
                <a:gd name="connsiteX47" fmla="*/ 1802977 w 2129090"/>
                <a:gd name="connsiteY47" fmla="*/ 4898845 h 6237001"/>
                <a:gd name="connsiteX48" fmla="*/ 1732703 w 2129090"/>
                <a:gd name="connsiteY48" fmla="*/ 5395414 h 6237001"/>
                <a:gd name="connsiteX49" fmla="*/ 1783080 w 2129090"/>
                <a:gd name="connsiteY49" fmla="*/ 5578717 h 6237001"/>
                <a:gd name="connsiteX50" fmla="*/ 1735244 w 2129090"/>
                <a:gd name="connsiteY50" fmla="*/ 5762867 h 6237001"/>
                <a:gd name="connsiteX51" fmla="*/ 1760643 w 2129090"/>
                <a:gd name="connsiteY51" fmla="*/ 5904685 h 6237001"/>
                <a:gd name="connsiteX52" fmla="*/ 1892300 w 2129090"/>
                <a:gd name="connsiteY52" fmla="*/ 6167151 h 6237001"/>
                <a:gd name="connsiteX53" fmla="*/ 1765300 w 2129090"/>
                <a:gd name="connsiteY53" fmla="*/ 6237001 h 6237001"/>
                <a:gd name="connsiteX54" fmla="*/ 1534584 w 2129090"/>
                <a:gd name="connsiteY54" fmla="*/ 6166304 h 6237001"/>
                <a:gd name="connsiteX55" fmla="*/ 1479550 w 2129090"/>
                <a:gd name="connsiteY55" fmla="*/ 6062587 h 6237001"/>
                <a:gd name="connsiteX56" fmla="*/ 1289050 w 2129090"/>
                <a:gd name="connsiteY56" fmla="*/ 5970301 h 6237001"/>
                <a:gd name="connsiteX57" fmla="*/ 1346200 w 2129090"/>
                <a:gd name="connsiteY57" fmla="*/ 5849651 h 6237001"/>
                <a:gd name="connsiteX58" fmla="*/ 1231900 w 2129090"/>
                <a:gd name="connsiteY58" fmla="*/ 5532151 h 6237001"/>
                <a:gd name="connsiteX59" fmla="*/ 1301750 w 2129090"/>
                <a:gd name="connsiteY59" fmla="*/ 5151151 h 6237001"/>
                <a:gd name="connsiteX60" fmla="*/ 1073150 w 2129090"/>
                <a:gd name="connsiteY60" fmla="*/ 3766851 h 6237001"/>
                <a:gd name="connsiteX0" fmla="*/ 1073150 w 2129090"/>
                <a:gd name="connsiteY0" fmla="*/ 3766851 h 6237001"/>
                <a:gd name="connsiteX1" fmla="*/ 895350 w 2129090"/>
                <a:gd name="connsiteY1" fmla="*/ 5106701 h 6237001"/>
                <a:gd name="connsiteX2" fmla="*/ 831850 w 2129090"/>
                <a:gd name="connsiteY2" fmla="*/ 5214651 h 6237001"/>
                <a:gd name="connsiteX3" fmla="*/ 857250 w 2129090"/>
                <a:gd name="connsiteY3" fmla="*/ 5633751 h 6237001"/>
                <a:gd name="connsiteX4" fmla="*/ 806450 w 2129090"/>
                <a:gd name="connsiteY4" fmla="*/ 5856001 h 6237001"/>
                <a:gd name="connsiteX5" fmla="*/ 844550 w 2129090"/>
                <a:gd name="connsiteY5" fmla="*/ 5976651 h 6237001"/>
                <a:gd name="connsiteX6" fmla="*/ 692150 w 2129090"/>
                <a:gd name="connsiteY6" fmla="*/ 6065551 h 6237001"/>
                <a:gd name="connsiteX7" fmla="*/ 641350 w 2129090"/>
                <a:gd name="connsiteY7" fmla="*/ 6059201 h 6237001"/>
                <a:gd name="connsiteX8" fmla="*/ 203200 w 2129090"/>
                <a:gd name="connsiteY8" fmla="*/ 6192551 h 6237001"/>
                <a:gd name="connsiteX9" fmla="*/ 139700 w 2129090"/>
                <a:gd name="connsiteY9" fmla="*/ 6110001 h 6237001"/>
                <a:gd name="connsiteX10" fmla="*/ 387350 w 2129090"/>
                <a:gd name="connsiteY10" fmla="*/ 5830601 h 6237001"/>
                <a:gd name="connsiteX11" fmla="*/ 330200 w 2129090"/>
                <a:gd name="connsiteY11" fmla="*/ 5563901 h 6237001"/>
                <a:gd name="connsiteX12" fmla="*/ 444500 w 2129090"/>
                <a:gd name="connsiteY12" fmla="*/ 5411501 h 6237001"/>
                <a:gd name="connsiteX13" fmla="*/ 311150 w 2129090"/>
                <a:gd name="connsiteY13" fmla="*/ 3322351 h 6237001"/>
                <a:gd name="connsiteX14" fmla="*/ 279400 w 2129090"/>
                <a:gd name="connsiteY14" fmla="*/ 3277901 h 6237001"/>
                <a:gd name="connsiteX15" fmla="*/ 260350 w 2129090"/>
                <a:gd name="connsiteY15" fmla="*/ 3106451 h 6237001"/>
                <a:gd name="connsiteX16" fmla="*/ 177800 w 2129090"/>
                <a:gd name="connsiteY16" fmla="*/ 3119151 h 6237001"/>
                <a:gd name="connsiteX17" fmla="*/ 0 w 2129090"/>
                <a:gd name="connsiteY17" fmla="*/ 2528601 h 6237001"/>
                <a:gd name="connsiteX18" fmla="*/ 126577 w 2129090"/>
                <a:gd name="connsiteY18" fmla="*/ 1613779 h 6237001"/>
                <a:gd name="connsiteX19" fmla="*/ 324274 w 2129090"/>
                <a:gd name="connsiteY19" fmla="*/ 1072758 h 6237001"/>
                <a:gd name="connsiteX20" fmla="*/ 871220 w 2129090"/>
                <a:gd name="connsiteY20" fmla="*/ 838231 h 6237001"/>
                <a:gd name="connsiteX21" fmla="*/ 845820 w 2129090"/>
                <a:gd name="connsiteY21" fmla="*/ 711654 h 6237001"/>
                <a:gd name="connsiteX22" fmla="*/ 793750 w 2129090"/>
                <a:gd name="connsiteY22" fmla="*/ 493638 h 6237001"/>
                <a:gd name="connsiteX23" fmla="*/ 819573 w 2129090"/>
                <a:gd name="connsiteY23" fmla="*/ 465274 h 6237001"/>
                <a:gd name="connsiteX24" fmla="*/ 807297 w 2129090"/>
                <a:gd name="connsiteY24" fmla="*/ 277739 h 6237001"/>
                <a:gd name="connsiteX25" fmla="*/ 860637 w 2129090"/>
                <a:gd name="connsiteY25" fmla="*/ 119411 h 6237001"/>
                <a:gd name="connsiteX26" fmla="*/ 1054523 w 2129090"/>
                <a:gd name="connsiteY26" fmla="*/ 31781 h 6237001"/>
                <a:gd name="connsiteX27" fmla="*/ 1212003 w 2129090"/>
                <a:gd name="connsiteY27" fmla="*/ 40672 h 6237001"/>
                <a:gd name="connsiteX28" fmla="*/ 1344084 w 2129090"/>
                <a:gd name="connsiteY28" fmla="*/ 98668 h 6237001"/>
                <a:gd name="connsiteX29" fmla="*/ 1405043 w 2129090"/>
                <a:gd name="connsiteY29" fmla="*/ 331925 h 6237001"/>
                <a:gd name="connsiteX30" fmla="*/ 1409700 w 2129090"/>
                <a:gd name="connsiteY30" fmla="*/ 422094 h 6237001"/>
                <a:gd name="connsiteX31" fmla="*/ 1431714 w 2129090"/>
                <a:gd name="connsiteY31" fmla="*/ 483054 h 6237001"/>
                <a:gd name="connsiteX32" fmla="*/ 1403350 w 2129090"/>
                <a:gd name="connsiteY32" fmla="*/ 648579 h 6237001"/>
                <a:gd name="connsiteX33" fmla="*/ 1347469 w 2129090"/>
                <a:gd name="connsiteY33" fmla="*/ 878872 h 6237001"/>
                <a:gd name="connsiteX34" fmla="*/ 1419437 w 2129090"/>
                <a:gd name="connsiteY34" fmla="*/ 957611 h 6237001"/>
                <a:gd name="connsiteX35" fmla="*/ 1932940 w 2129090"/>
                <a:gd name="connsiteY35" fmla="*/ 1170548 h 6237001"/>
                <a:gd name="connsiteX36" fmla="*/ 2002790 w 2129090"/>
                <a:gd name="connsiteY36" fmla="*/ 1540965 h 6237001"/>
                <a:gd name="connsiteX37" fmla="*/ 2049780 w 2129090"/>
                <a:gd name="connsiteY37" fmla="*/ 1857618 h 6237001"/>
                <a:gd name="connsiteX38" fmla="*/ 2072217 w 2129090"/>
                <a:gd name="connsiteY38" fmla="*/ 2135325 h 6237001"/>
                <a:gd name="connsiteX39" fmla="*/ 2127250 w 2129090"/>
                <a:gd name="connsiteY39" fmla="*/ 2360538 h 6237001"/>
                <a:gd name="connsiteX40" fmla="*/ 2056977 w 2129090"/>
                <a:gd name="connsiteY40" fmla="*/ 2770325 h 6237001"/>
                <a:gd name="connsiteX41" fmla="*/ 2016760 w 2129090"/>
                <a:gd name="connsiteY41" fmla="*/ 3056074 h 6237001"/>
                <a:gd name="connsiteX42" fmla="*/ 1902883 w 2129090"/>
                <a:gd name="connsiteY42" fmla="*/ 3152594 h 6237001"/>
                <a:gd name="connsiteX43" fmla="*/ 1834303 w 2129090"/>
                <a:gd name="connsiteY43" fmla="*/ 3267318 h 6237001"/>
                <a:gd name="connsiteX44" fmla="*/ 1833457 w 2129090"/>
                <a:gd name="connsiteY44" fmla="*/ 3483219 h 6237001"/>
                <a:gd name="connsiteX45" fmla="*/ 1818217 w 2129090"/>
                <a:gd name="connsiteY45" fmla="*/ 4089432 h 6237001"/>
                <a:gd name="connsiteX46" fmla="*/ 1841500 w 2129090"/>
                <a:gd name="connsiteY46" fmla="*/ 4503451 h 6237001"/>
                <a:gd name="connsiteX47" fmla="*/ 1802977 w 2129090"/>
                <a:gd name="connsiteY47" fmla="*/ 4898845 h 6237001"/>
                <a:gd name="connsiteX48" fmla="*/ 1732703 w 2129090"/>
                <a:gd name="connsiteY48" fmla="*/ 5395414 h 6237001"/>
                <a:gd name="connsiteX49" fmla="*/ 1783080 w 2129090"/>
                <a:gd name="connsiteY49" fmla="*/ 5578717 h 6237001"/>
                <a:gd name="connsiteX50" fmla="*/ 1735244 w 2129090"/>
                <a:gd name="connsiteY50" fmla="*/ 5762867 h 6237001"/>
                <a:gd name="connsiteX51" fmla="*/ 1760643 w 2129090"/>
                <a:gd name="connsiteY51" fmla="*/ 5904685 h 6237001"/>
                <a:gd name="connsiteX52" fmla="*/ 1892300 w 2129090"/>
                <a:gd name="connsiteY52" fmla="*/ 6167151 h 6237001"/>
                <a:gd name="connsiteX53" fmla="*/ 1765300 w 2129090"/>
                <a:gd name="connsiteY53" fmla="*/ 6237001 h 6237001"/>
                <a:gd name="connsiteX54" fmla="*/ 1534584 w 2129090"/>
                <a:gd name="connsiteY54" fmla="*/ 6166304 h 6237001"/>
                <a:gd name="connsiteX55" fmla="*/ 1479550 w 2129090"/>
                <a:gd name="connsiteY55" fmla="*/ 6062587 h 6237001"/>
                <a:gd name="connsiteX56" fmla="*/ 1289050 w 2129090"/>
                <a:gd name="connsiteY56" fmla="*/ 5970301 h 6237001"/>
                <a:gd name="connsiteX57" fmla="*/ 1346200 w 2129090"/>
                <a:gd name="connsiteY57" fmla="*/ 5849651 h 6237001"/>
                <a:gd name="connsiteX58" fmla="*/ 1231900 w 2129090"/>
                <a:gd name="connsiteY58" fmla="*/ 5532151 h 6237001"/>
                <a:gd name="connsiteX59" fmla="*/ 1301750 w 2129090"/>
                <a:gd name="connsiteY59" fmla="*/ 5151151 h 6237001"/>
                <a:gd name="connsiteX60" fmla="*/ 1073150 w 2129090"/>
                <a:gd name="connsiteY60" fmla="*/ 3766851 h 6237001"/>
                <a:gd name="connsiteX0" fmla="*/ 1073150 w 2129090"/>
                <a:gd name="connsiteY0" fmla="*/ 3766851 h 6237001"/>
                <a:gd name="connsiteX1" fmla="*/ 895350 w 2129090"/>
                <a:gd name="connsiteY1" fmla="*/ 5106701 h 6237001"/>
                <a:gd name="connsiteX2" fmla="*/ 831850 w 2129090"/>
                <a:gd name="connsiteY2" fmla="*/ 5214651 h 6237001"/>
                <a:gd name="connsiteX3" fmla="*/ 857250 w 2129090"/>
                <a:gd name="connsiteY3" fmla="*/ 5633751 h 6237001"/>
                <a:gd name="connsiteX4" fmla="*/ 806450 w 2129090"/>
                <a:gd name="connsiteY4" fmla="*/ 5856001 h 6237001"/>
                <a:gd name="connsiteX5" fmla="*/ 844550 w 2129090"/>
                <a:gd name="connsiteY5" fmla="*/ 5976651 h 6237001"/>
                <a:gd name="connsiteX6" fmla="*/ 692150 w 2129090"/>
                <a:gd name="connsiteY6" fmla="*/ 6065551 h 6237001"/>
                <a:gd name="connsiteX7" fmla="*/ 641350 w 2129090"/>
                <a:gd name="connsiteY7" fmla="*/ 6059201 h 6237001"/>
                <a:gd name="connsiteX8" fmla="*/ 203200 w 2129090"/>
                <a:gd name="connsiteY8" fmla="*/ 6192551 h 6237001"/>
                <a:gd name="connsiteX9" fmla="*/ 139700 w 2129090"/>
                <a:gd name="connsiteY9" fmla="*/ 6110001 h 6237001"/>
                <a:gd name="connsiteX10" fmla="*/ 387350 w 2129090"/>
                <a:gd name="connsiteY10" fmla="*/ 5830601 h 6237001"/>
                <a:gd name="connsiteX11" fmla="*/ 330200 w 2129090"/>
                <a:gd name="connsiteY11" fmla="*/ 5563901 h 6237001"/>
                <a:gd name="connsiteX12" fmla="*/ 444500 w 2129090"/>
                <a:gd name="connsiteY12" fmla="*/ 5411501 h 6237001"/>
                <a:gd name="connsiteX13" fmla="*/ 311150 w 2129090"/>
                <a:gd name="connsiteY13" fmla="*/ 3322351 h 6237001"/>
                <a:gd name="connsiteX14" fmla="*/ 279400 w 2129090"/>
                <a:gd name="connsiteY14" fmla="*/ 3277901 h 6237001"/>
                <a:gd name="connsiteX15" fmla="*/ 260350 w 2129090"/>
                <a:gd name="connsiteY15" fmla="*/ 3106451 h 6237001"/>
                <a:gd name="connsiteX16" fmla="*/ 177800 w 2129090"/>
                <a:gd name="connsiteY16" fmla="*/ 3119151 h 6237001"/>
                <a:gd name="connsiteX17" fmla="*/ 0 w 2129090"/>
                <a:gd name="connsiteY17" fmla="*/ 2528601 h 6237001"/>
                <a:gd name="connsiteX18" fmla="*/ 126577 w 2129090"/>
                <a:gd name="connsiteY18" fmla="*/ 1613779 h 6237001"/>
                <a:gd name="connsiteX19" fmla="*/ 324274 w 2129090"/>
                <a:gd name="connsiteY19" fmla="*/ 1072758 h 6237001"/>
                <a:gd name="connsiteX20" fmla="*/ 871220 w 2129090"/>
                <a:gd name="connsiteY20" fmla="*/ 838231 h 6237001"/>
                <a:gd name="connsiteX21" fmla="*/ 845820 w 2129090"/>
                <a:gd name="connsiteY21" fmla="*/ 711654 h 6237001"/>
                <a:gd name="connsiteX22" fmla="*/ 793750 w 2129090"/>
                <a:gd name="connsiteY22" fmla="*/ 493638 h 6237001"/>
                <a:gd name="connsiteX23" fmla="*/ 819573 w 2129090"/>
                <a:gd name="connsiteY23" fmla="*/ 465274 h 6237001"/>
                <a:gd name="connsiteX24" fmla="*/ 807297 w 2129090"/>
                <a:gd name="connsiteY24" fmla="*/ 277739 h 6237001"/>
                <a:gd name="connsiteX25" fmla="*/ 860637 w 2129090"/>
                <a:gd name="connsiteY25" fmla="*/ 119411 h 6237001"/>
                <a:gd name="connsiteX26" fmla="*/ 1054523 w 2129090"/>
                <a:gd name="connsiteY26" fmla="*/ 31781 h 6237001"/>
                <a:gd name="connsiteX27" fmla="*/ 1212003 w 2129090"/>
                <a:gd name="connsiteY27" fmla="*/ 40672 h 6237001"/>
                <a:gd name="connsiteX28" fmla="*/ 1344084 w 2129090"/>
                <a:gd name="connsiteY28" fmla="*/ 98668 h 6237001"/>
                <a:gd name="connsiteX29" fmla="*/ 1405043 w 2129090"/>
                <a:gd name="connsiteY29" fmla="*/ 331925 h 6237001"/>
                <a:gd name="connsiteX30" fmla="*/ 1409700 w 2129090"/>
                <a:gd name="connsiteY30" fmla="*/ 422094 h 6237001"/>
                <a:gd name="connsiteX31" fmla="*/ 1431714 w 2129090"/>
                <a:gd name="connsiteY31" fmla="*/ 483054 h 6237001"/>
                <a:gd name="connsiteX32" fmla="*/ 1403350 w 2129090"/>
                <a:gd name="connsiteY32" fmla="*/ 648579 h 6237001"/>
                <a:gd name="connsiteX33" fmla="*/ 1347469 w 2129090"/>
                <a:gd name="connsiteY33" fmla="*/ 878872 h 6237001"/>
                <a:gd name="connsiteX34" fmla="*/ 1419437 w 2129090"/>
                <a:gd name="connsiteY34" fmla="*/ 957611 h 6237001"/>
                <a:gd name="connsiteX35" fmla="*/ 1932940 w 2129090"/>
                <a:gd name="connsiteY35" fmla="*/ 1170548 h 6237001"/>
                <a:gd name="connsiteX36" fmla="*/ 2002790 w 2129090"/>
                <a:gd name="connsiteY36" fmla="*/ 1540965 h 6237001"/>
                <a:gd name="connsiteX37" fmla="*/ 2049780 w 2129090"/>
                <a:gd name="connsiteY37" fmla="*/ 1857618 h 6237001"/>
                <a:gd name="connsiteX38" fmla="*/ 2072217 w 2129090"/>
                <a:gd name="connsiteY38" fmla="*/ 2135325 h 6237001"/>
                <a:gd name="connsiteX39" fmla="*/ 2127250 w 2129090"/>
                <a:gd name="connsiteY39" fmla="*/ 2360538 h 6237001"/>
                <a:gd name="connsiteX40" fmla="*/ 2056977 w 2129090"/>
                <a:gd name="connsiteY40" fmla="*/ 2770325 h 6237001"/>
                <a:gd name="connsiteX41" fmla="*/ 2016760 w 2129090"/>
                <a:gd name="connsiteY41" fmla="*/ 3056074 h 6237001"/>
                <a:gd name="connsiteX42" fmla="*/ 1902883 w 2129090"/>
                <a:gd name="connsiteY42" fmla="*/ 3152594 h 6237001"/>
                <a:gd name="connsiteX43" fmla="*/ 1834303 w 2129090"/>
                <a:gd name="connsiteY43" fmla="*/ 3267318 h 6237001"/>
                <a:gd name="connsiteX44" fmla="*/ 1833457 w 2129090"/>
                <a:gd name="connsiteY44" fmla="*/ 3483219 h 6237001"/>
                <a:gd name="connsiteX45" fmla="*/ 1818217 w 2129090"/>
                <a:gd name="connsiteY45" fmla="*/ 4089432 h 6237001"/>
                <a:gd name="connsiteX46" fmla="*/ 1841500 w 2129090"/>
                <a:gd name="connsiteY46" fmla="*/ 4503451 h 6237001"/>
                <a:gd name="connsiteX47" fmla="*/ 1802977 w 2129090"/>
                <a:gd name="connsiteY47" fmla="*/ 4898845 h 6237001"/>
                <a:gd name="connsiteX48" fmla="*/ 1732703 w 2129090"/>
                <a:gd name="connsiteY48" fmla="*/ 5395414 h 6237001"/>
                <a:gd name="connsiteX49" fmla="*/ 1783080 w 2129090"/>
                <a:gd name="connsiteY49" fmla="*/ 5578717 h 6237001"/>
                <a:gd name="connsiteX50" fmla="*/ 1735244 w 2129090"/>
                <a:gd name="connsiteY50" fmla="*/ 5762867 h 6237001"/>
                <a:gd name="connsiteX51" fmla="*/ 1760643 w 2129090"/>
                <a:gd name="connsiteY51" fmla="*/ 5904685 h 6237001"/>
                <a:gd name="connsiteX52" fmla="*/ 1892300 w 2129090"/>
                <a:gd name="connsiteY52" fmla="*/ 6167151 h 6237001"/>
                <a:gd name="connsiteX53" fmla="*/ 1765300 w 2129090"/>
                <a:gd name="connsiteY53" fmla="*/ 6237001 h 6237001"/>
                <a:gd name="connsiteX54" fmla="*/ 1534584 w 2129090"/>
                <a:gd name="connsiteY54" fmla="*/ 6166304 h 6237001"/>
                <a:gd name="connsiteX55" fmla="*/ 1476163 w 2129090"/>
                <a:gd name="connsiteY55" fmla="*/ 6055813 h 6237001"/>
                <a:gd name="connsiteX56" fmla="*/ 1289050 w 2129090"/>
                <a:gd name="connsiteY56" fmla="*/ 5970301 h 6237001"/>
                <a:gd name="connsiteX57" fmla="*/ 1346200 w 2129090"/>
                <a:gd name="connsiteY57" fmla="*/ 5849651 h 6237001"/>
                <a:gd name="connsiteX58" fmla="*/ 1231900 w 2129090"/>
                <a:gd name="connsiteY58" fmla="*/ 5532151 h 6237001"/>
                <a:gd name="connsiteX59" fmla="*/ 1301750 w 2129090"/>
                <a:gd name="connsiteY59" fmla="*/ 5151151 h 6237001"/>
                <a:gd name="connsiteX60" fmla="*/ 1073150 w 2129090"/>
                <a:gd name="connsiteY60" fmla="*/ 3766851 h 6237001"/>
                <a:gd name="connsiteX0" fmla="*/ 1073150 w 2129090"/>
                <a:gd name="connsiteY0" fmla="*/ 3766851 h 6216681"/>
                <a:gd name="connsiteX1" fmla="*/ 895350 w 2129090"/>
                <a:gd name="connsiteY1" fmla="*/ 5106701 h 6216681"/>
                <a:gd name="connsiteX2" fmla="*/ 831850 w 2129090"/>
                <a:gd name="connsiteY2" fmla="*/ 5214651 h 6216681"/>
                <a:gd name="connsiteX3" fmla="*/ 857250 w 2129090"/>
                <a:gd name="connsiteY3" fmla="*/ 5633751 h 6216681"/>
                <a:gd name="connsiteX4" fmla="*/ 806450 w 2129090"/>
                <a:gd name="connsiteY4" fmla="*/ 5856001 h 6216681"/>
                <a:gd name="connsiteX5" fmla="*/ 844550 w 2129090"/>
                <a:gd name="connsiteY5" fmla="*/ 5976651 h 6216681"/>
                <a:gd name="connsiteX6" fmla="*/ 692150 w 2129090"/>
                <a:gd name="connsiteY6" fmla="*/ 6065551 h 6216681"/>
                <a:gd name="connsiteX7" fmla="*/ 641350 w 2129090"/>
                <a:gd name="connsiteY7" fmla="*/ 6059201 h 6216681"/>
                <a:gd name="connsiteX8" fmla="*/ 203200 w 2129090"/>
                <a:gd name="connsiteY8" fmla="*/ 6192551 h 6216681"/>
                <a:gd name="connsiteX9" fmla="*/ 139700 w 2129090"/>
                <a:gd name="connsiteY9" fmla="*/ 6110001 h 6216681"/>
                <a:gd name="connsiteX10" fmla="*/ 387350 w 2129090"/>
                <a:gd name="connsiteY10" fmla="*/ 5830601 h 6216681"/>
                <a:gd name="connsiteX11" fmla="*/ 330200 w 2129090"/>
                <a:gd name="connsiteY11" fmla="*/ 5563901 h 6216681"/>
                <a:gd name="connsiteX12" fmla="*/ 444500 w 2129090"/>
                <a:gd name="connsiteY12" fmla="*/ 5411501 h 6216681"/>
                <a:gd name="connsiteX13" fmla="*/ 311150 w 2129090"/>
                <a:gd name="connsiteY13" fmla="*/ 3322351 h 6216681"/>
                <a:gd name="connsiteX14" fmla="*/ 279400 w 2129090"/>
                <a:gd name="connsiteY14" fmla="*/ 3277901 h 6216681"/>
                <a:gd name="connsiteX15" fmla="*/ 260350 w 2129090"/>
                <a:gd name="connsiteY15" fmla="*/ 3106451 h 6216681"/>
                <a:gd name="connsiteX16" fmla="*/ 177800 w 2129090"/>
                <a:gd name="connsiteY16" fmla="*/ 3119151 h 6216681"/>
                <a:gd name="connsiteX17" fmla="*/ 0 w 2129090"/>
                <a:gd name="connsiteY17" fmla="*/ 2528601 h 6216681"/>
                <a:gd name="connsiteX18" fmla="*/ 126577 w 2129090"/>
                <a:gd name="connsiteY18" fmla="*/ 1613779 h 6216681"/>
                <a:gd name="connsiteX19" fmla="*/ 324274 w 2129090"/>
                <a:gd name="connsiteY19" fmla="*/ 1072758 h 6216681"/>
                <a:gd name="connsiteX20" fmla="*/ 871220 w 2129090"/>
                <a:gd name="connsiteY20" fmla="*/ 838231 h 6216681"/>
                <a:gd name="connsiteX21" fmla="*/ 845820 w 2129090"/>
                <a:gd name="connsiteY21" fmla="*/ 711654 h 6216681"/>
                <a:gd name="connsiteX22" fmla="*/ 793750 w 2129090"/>
                <a:gd name="connsiteY22" fmla="*/ 493638 h 6216681"/>
                <a:gd name="connsiteX23" fmla="*/ 819573 w 2129090"/>
                <a:gd name="connsiteY23" fmla="*/ 465274 h 6216681"/>
                <a:gd name="connsiteX24" fmla="*/ 807297 w 2129090"/>
                <a:gd name="connsiteY24" fmla="*/ 277739 h 6216681"/>
                <a:gd name="connsiteX25" fmla="*/ 860637 w 2129090"/>
                <a:gd name="connsiteY25" fmla="*/ 119411 h 6216681"/>
                <a:gd name="connsiteX26" fmla="*/ 1054523 w 2129090"/>
                <a:gd name="connsiteY26" fmla="*/ 31781 h 6216681"/>
                <a:gd name="connsiteX27" fmla="*/ 1212003 w 2129090"/>
                <a:gd name="connsiteY27" fmla="*/ 40672 h 6216681"/>
                <a:gd name="connsiteX28" fmla="*/ 1344084 w 2129090"/>
                <a:gd name="connsiteY28" fmla="*/ 98668 h 6216681"/>
                <a:gd name="connsiteX29" fmla="*/ 1405043 w 2129090"/>
                <a:gd name="connsiteY29" fmla="*/ 331925 h 6216681"/>
                <a:gd name="connsiteX30" fmla="*/ 1409700 w 2129090"/>
                <a:gd name="connsiteY30" fmla="*/ 422094 h 6216681"/>
                <a:gd name="connsiteX31" fmla="*/ 1431714 w 2129090"/>
                <a:gd name="connsiteY31" fmla="*/ 483054 h 6216681"/>
                <a:gd name="connsiteX32" fmla="*/ 1403350 w 2129090"/>
                <a:gd name="connsiteY32" fmla="*/ 648579 h 6216681"/>
                <a:gd name="connsiteX33" fmla="*/ 1347469 w 2129090"/>
                <a:gd name="connsiteY33" fmla="*/ 878872 h 6216681"/>
                <a:gd name="connsiteX34" fmla="*/ 1419437 w 2129090"/>
                <a:gd name="connsiteY34" fmla="*/ 957611 h 6216681"/>
                <a:gd name="connsiteX35" fmla="*/ 1932940 w 2129090"/>
                <a:gd name="connsiteY35" fmla="*/ 1170548 h 6216681"/>
                <a:gd name="connsiteX36" fmla="*/ 2002790 w 2129090"/>
                <a:gd name="connsiteY36" fmla="*/ 1540965 h 6216681"/>
                <a:gd name="connsiteX37" fmla="*/ 2049780 w 2129090"/>
                <a:gd name="connsiteY37" fmla="*/ 1857618 h 6216681"/>
                <a:gd name="connsiteX38" fmla="*/ 2072217 w 2129090"/>
                <a:gd name="connsiteY38" fmla="*/ 2135325 h 6216681"/>
                <a:gd name="connsiteX39" fmla="*/ 2127250 w 2129090"/>
                <a:gd name="connsiteY39" fmla="*/ 2360538 h 6216681"/>
                <a:gd name="connsiteX40" fmla="*/ 2056977 w 2129090"/>
                <a:gd name="connsiteY40" fmla="*/ 2770325 h 6216681"/>
                <a:gd name="connsiteX41" fmla="*/ 2016760 w 2129090"/>
                <a:gd name="connsiteY41" fmla="*/ 3056074 h 6216681"/>
                <a:gd name="connsiteX42" fmla="*/ 1902883 w 2129090"/>
                <a:gd name="connsiteY42" fmla="*/ 3152594 h 6216681"/>
                <a:gd name="connsiteX43" fmla="*/ 1834303 w 2129090"/>
                <a:gd name="connsiteY43" fmla="*/ 3267318 h 6216681"/>
                <a:gd name="connsiteX44" fmla="*/ 1833457 w 2129090"/>
                <a:gd name="connsiteY44" fmla="*/ 3483219 h 6216681"/>
                <a:gd name="connsiteX45" fmla="*/ 1818217 w 2129090"/>
                <a:gd name="connsiteY45" fmla="*/ 4089432 h 6216681"/>
                <a:gd name="connsiteX46" fmla="*/ 1841500 w 2129090"/>
                <a:gd name="connsiteY46" fmla="*/ 4503451 h 6216681"/>
                <a:gd name="connsiteX47" fmla="*/ 1802977 w 2129090"/>
                <a:gd name="connsiteY47" fmla="*/ 4898845 h 6216681"/>
                <a:gd name="connsiteX48" fmla="*/ 1732703 w 2129090"/>
                <a:gd name="connsiteY48" fmla="*/ 5395414 h 6216681"/>
                <a:gd name="connsiteX49" fmla="*/ 1783080 w 2129090"/>
                <a:gd name="connsiteY49" fmla="*/ 5578717 h 6216681"/>
                <a:gd name="connsiteX50" fmla="*/ 1735244 w 2129090"/>
                <a:gd name="connsiteY50" fmla="*/ 5762867 h 6216681"/>
                <a:gd name="connsiteX51" fmla="*/ 1760643 w 2129090"/>
                <a:gd name="connsiteY51" fmla="*/ 5904685 h 6216681"/>
                <a:gd name="connsiteX52" fmla="*/ 1892300 w 2129090"/>
                <a:gd name="connsiteY52" fmla="*/ 6167151 h 6216681"/>
                <a:gd name="connsiteX53" fmla="*/ 1743287 w 2129090"/>
                <a:gd name="connsiteY53" fmla="*/ 6216681 h 6216681"/>
                <a:gd name="connsiteX54" fmla="*/ 1534584 w 2129090"/>
                <a:gd name="connsiteY54" fmla="*/ 6166304 h 6216681"/>
                <a:gd name="connsiteX55" fmla="*/ 1476163 w 2129090"/>
                <a:gd name="connsiteY55" fmla="*/ 6055813 h 6216681"/>
                <a:gd name="connsiteX56" fmla="*/ 1289050 w 2129090"/>
                <a:gd name="connsiteY56" fmla="*/ 5970301 h 6216681"/>
                <a:gd name="connsiteX57" fmla="*/ 1346200 w 2129090"/>
                <a:gd name="connsiteY57" fmla="*/ 5849651 h 6216681"/>
                <a:gd name="connsiteX58" fmla="*/ 1231900 w 2129090"/>
                <a:gd name="connsiteY58" fmla="*/ 5532151 h 6216681"/>
                <a:gd name="connsiteX59" fmla="*/ 1301750 w 2129090"/>
                <a:gd name="connsiteY59" fmla="*/ 5151151 h 6216681"/>
                <a:gd name="connsiteX60" fmla="*/ 1073150 w 2129090"/>
                <a:gd name="connsiteY60" fmla="*/ 3766851 h 6216681"/>
                <a:gd name="connsiteX0" fmla="*/ 1073150 w 2129090"/>
                <a:gd name="connsiteY0" fmla="*/ 3766851 h 6216681"/>
                <a:gd name="connsiteX1" fmla="*/ 895350 w 2129090"/>
                <a:gd name="connsiteY1" fmla="*/ 5106701 h 6216681"/>
                <a:gd name="connsiteX2" fmla="*/ 831850 w 2129090"/>
                <a:gd name="connsiteY2" fmla="*/ 5214651 h 6216681"/>
                <a:gd name="connsiteX3" fmla="*/ 857250 w 2129090"/>
                <a:gd name="connsiteY3" fmla="*/ 5633751 h 6216681"/>
                <a:gd name="connsiteX4" fmla="*/ 806450 w 2129090"/>
                <a:gd name="connsiteY4" fmla="*/ 5856001 h 6216681"/>
                <a:gd name="connsiteX5" fmla="*/ 844550 w 2129090"/>
                <a:gd name="connsiteY5" fmla="*/ 5976651 h 6216681"/>
                <a:gd name="connsiteX6" fmla="*/ 692150 w 2129090"/>
                <a:gd name="connsiteY6" fmla="*/ 6065551 h 6216681"/>
                <a:gd name="connsiteX7" fmla="*/ 641350 w 2129090"/>
                <a:gd name="connsiteY7" fmla="*/ 6059201 h 6216681"/>
                <a:gd name="connsiteX8" fmla="*/ 203200 w 2129090"/>
                <a:gd name="connsiteY8" fmla="*/ 6192551 h 6216681"/>
                <a:gd name="connsiteX9" fmla="*/ 139700 w 2129090"/>
                <a:gd name="connsiteY9" fmla="*/ 6110001 h 6216681"/>
                <a:gd name="connsiteX10" fmla="*/ 387350 w 2129090"/>
                <a:gd name="connsiteY10" fmla="*/ 5830601 h 6216681"/>
                <a:gd name="connsiteX11" fmla="*/ 330200 w 2129090"/>
                <a:gd name="connsiteY11" fmla="*/ 5563901 h 6216681"/>
                <a:gd name="connsiteX12" fmla="*/ 444500 w 2129090"/>
                <a:gd name="connsiteY12" fmla="*/ 5411501 h 6216681"/>
                <a:gd name="connsiteX13" fmla="*/ 311150 w 2129090"/>
                <a:gd name="connsiteY13" fmla="*/ 3322351 h 6216681"/>
                <a:gd name="connsiteX14" fmla="*/ 279400 w 2129090"/>
                <a:gd name="connsiteY14" fmla="*/ 3277901 h 6216681"/>
                <a:gd name="connsiteX15" fmla="*/ 260350 w 2129090"/>
                <a:gd name="connsiteY15" fmla="*/ 3106451 h 6216681"/>
                <a:gd name="connsiteX16" fmla="*/ 177800 w 2129090"/>
                <a:gd name="connsiteY16" fmla="*/ 3119151 h 6216681"/>
                <a:gd name="connsiteX17" fmla="*/ 0 w 2129090"/>
                <a:gd name="connsiteY17" fmla="*/ 2528601 h 6216681"/>
                <a:gd name="connsiteX18" fmla="*/ 126577 w 2129090"/>
                <a:gd name="connsiteY18" fmla="*/ 1613779 h 6216681"/>
                <a:gd name="connsiteX19" fmla="*/ 324274 w 2129090"/>
                <a:gd name="connsiteY19" fmla="*/ 1072758 h 6216681"/>
                <a:gd name="connsiteX20" fmla="*/ 871220 w 2129090"/>
                <a:gd name="connsiteY20" fmla="*/ 838231 h 6216681"/>
                <a:gd name="connsiteX21" fmla="*/ 845820 w 2129090"/>
                <a:gd name="connsiteY21" fmla="*/ 711654 h 6216681"/>
                <a:gd name="connsiteX22" fmla="*/ 793750 w 2129090"/>
                <a:gd name="connsiteY22" fmla="*/ 493638 h 6216681"/>
                <a:gd name="connsiteX23" fmla="*/ 819573 w 2129090"/>
                <a:gd name="connsiteY23" fmla="*/ 465274 h 6216681"/>
                <a:gd name="connsiteX24" fmla="*/ 807297 w 2129090"/>
                <a:gd name="connsiteY24" fmla="*/ 277739 h 6216681"/>
                <a:gd name="connsiteX25" fmla="*/ 860637 w 2129090"/>
                <a:gd name="connsiteY25" fmla="*/ 119411 h 6216681"/>
                <a:gd name="connsiteX26" fmla="*/ 1054523 w 2129090"/>
                <a:gd name="connsiteY26" fmla="*/ 31781 h 6216681"/>
                <a:gd name="connsiteX27" fmla="*/ 1212003 w 2129090"/>
                <a:gd name="connsiteY27" fmla="*/ 40672 h 6216681"/>
                <a:gd name="connsiteX28" fmla="*/ 1344084 w 2129090"/>
                <a:gd name="connsiteY28" fmla="*/ 98668 h 6216681"/>
                <a:gd name="connsiteX29" fmla="*/ 1405043 w 2129090"/>
                <a:gd name="connsiteY29" fmla="*/ 331925 h 6216681"/>
                <a:gd name="connsiteX30" fmla="*/ 1409700 w 2129090"/>
                <a:gd name="connsiteY30" fmla="*/ 422094 h 6216681"/>
                <a:gd name="connsiteX31" fmla="*/ 1431714 w 2129090"/>
                <a:gd name="connsiteY31" fmla="*/ 483054 h 6216681"/>
                <a:gd name="connsiteX32" fmla="*/ 1403350 w 2129090"/>
                <a:gd name="connsiteY32" fmla="*/ 648579 h 6216681"/>
                <a:gd name="connsiteX33" fmla="*/ 1347469 w 2129090"/>
                <a:gd name="connsiteY33" fmla="*/ 878872 h 6216681"/>
                <a:gd name="connsiteX34" fmla="*/ 1419437 w 2129090"/>
                <a:gd name="connsiteY34" fmla="*/ 957611 h 6216681"/>
                <a:gd name="connsiteX35" fmla="*/ 1932940 w 2129090"/>
                <a:gd name="connsiteY35" fmla="*/ 1170548 h 6216681"/>
                <a:gd name="connsiteX36" fmla="*/ 2002790 w 2129090"/>
                <a:gd name="connsiteY36" fmla="*/ 1540965 h 6216681"/>
                <a:gd name="connsiteX37" fmla="*/ 2049780 w 2129090"/>
                <a:gd name="connsiteY37" fmla="*/ 1857618 h 6216681"/>
                <a:gd name="connsiteX38" fmla="*/ 2072217 w 2129090"/>
                <a:gd name="connsiteY38" fmla="*/ 2135325 h 6216681"/>
                <a:gd name="connsiteX39" fmla="*/ 2127250 w 2129090"/>
                <a:gd name="connsiteY39" fmla="*/ 2360538 h 6216681"/>
                <a:gd name="connsiteX40" fmla="*/ 2056977 w 2129090"/>
                <a:gd name="connsiteY40" fmla="*/ 2770325 h 6216681"/>
                <a:gd name="connsiteX41" fmla="*/ 2016760 w 2129090"/>
                <a:gd name="connsiteY41" fmla="*/ 3056074 h 6216681"/>
                <a:gd name="connsiteX42" fmla="*/ 1902883 w 2129090"/>
                <a:gd name="connsiteY42" fmla="*/ 3152594 h 6216681"/>
                <a:gd name="connsiteX43" fmla="*/ 1834303 w 2129090"/>
                <a:gd name="connsiteY43" fmla="*/ 3267318 h 6216681"/>
                <a:gd name="connsiteX44" fmla="*/ 1833457 w 2129090"/>
                <a:gd name="connsiteY44" fmla="*/ 3483219 h 6216681"/>
                <a:gd name="connsiteX45" fmla="*/ 1818217 w 2129090"/>
                <a:gd name="connsiteY45" fmla="*/ 4089432 h 6216681"/>
                <a:gd name="connsiteX46" fmla="*/ 1841500 w 2129090"/>
                <a:gd name="connsiteY46" fmla="*/ 4503451 h 6216681"/>
                <a:gd name="connsiteX47" fmla="*/ 1802977 w 2129090"/>
                <a:gd name="connsiteY47" fmla="*/ 4898845 h 6216681"/>
                <a:gd name="connsiteX48" fmla="*/ 1732703 w 2129090"/>
                <a:gd name="connsiteY48" fmla="*/ 5395414 h 6216681"/>
                <a:gd name="connsiteX49" fmla="*/ 1783080 w 2129090"/>
                <a:gd name="connsiteY49" fmla="*/ 5578717 h 6216681"/>
                <a:gd name="connsiteX50" fmla="*/ 1735244 w 2129090"/>
                <a:gd name="connsiteY50" fmla="*/ 5762867 h 6216681"/>
                <a:gd name="connsiteX51" fmla="*/ 1760643 w 2129090"/>
                <a:gd name="connsiteY51" fmla="*/ 5904685 h 6216681"/>
                <a:gd name="connsiteX52" fmla="*/ 1892300 w 2129090"/>
                <a:gd name="connsiteY52" fmla="*/ 6167151 h 6216681"/>
                <a:gd name="connsiteX53" fmla="*/ 1743287 w 2129090"/>
                <a:gd name="connsiteY53" fmla="*/ 6216681 h 6216681"/>
                <a:gd name="connsiteX54" fmla="*/ 1534584 w 2129090"/>
                <a:gd name="connsiteY54" fmla="*/ 6166304 h 6216681"/>
                <a:gd name="connsiteX55" fmla="*/ 1476163 w 2129090"/>
                <a:gd name="connsiteY55" fmla="*/ 6055813 h 6216681"/>
                <a:gd name="connsiteX56" fmla="*/ 1289050 w 2129090"/>
                <a:gd name="connsiteY56" fmla="*/ 5970301 h 6216681"/>
                <a:gd name="connsiteX57" fmla="*/ 1346200 w 2129090"/>
                <a:gd name="connsiteY57" fmla="*/ 5849651 h 6216681"/>
                <a:gd name="connsiteX58" fmla="*/ 1231900 w 2129090"/>
                <a:gd name="connsiteY58" fmla="*/ 5532151 h 6216681"/>
                <a:gd name="connsiteX59" fmla="*/ 1301750 w 2129090"/>
                <a:gd name="connsiteY59" fmla="*/ 5151151 h 6216681"/>
                <a:gd name="connsiteX60" fmla="*/ 1073150 w 2129090"/>
                <a:gd name="connsiteY60" fmla="*/ 3766851 h 6216681"/>
                <a:gd name="connsiteX0" fmla="*/ 1073150 w 2129090"/>
                <a:gd name="connsiteY0" fmla="*/ 3766851 h 6217214"/>
                <a:gd name="connsiteX1" fmla="*/ 895350 w 2129090"/>
                <a:gd name="connsiteY1" fmla="*/ 5106701 h 6217214"/>
                <a:gd name="connsiteX2" fmla="*/ 831850 w 2129090"/>
                <a:gd name="connsiteY2" fmla="*/ 5214651 h 6217214"/>
                <a:gd name="connsiteX3" fmla="*/ 857250 w 2129090"/>
                <a:gd name="connsiteY3" fmla="*/ 5633751 h 6217214"/>
                <a:gd name="connsiteX4" fmla="*/ 806450 w 2129090"/>
                <a:gd name="connsiteY4" fmla="*/ 5856001 h 6217214"/>
                <a:gd name="connsiteX5" fmla="*/ 844550 w 2129090"/>
                <a:gd name="connsiteY5" fmla="*/ 5976651 h 6217214"/>
                <a:gd name="connsiteX6" fmla="*/ 692150 w 2129090"/>
                <a:gd name="connsiteY6" fmla="*/ 6065551 h 6217214"/>
                <a:gd name="connsiteX7" fmla="*/ 641350 w 2129090"/>
                <a:gd name="connsiteY7" fmla="*/ 6059201 h 6217214"/>
                <a:gd name="connsiteX8" fmla="*/ 203200 w 2129090"/>
                <a:gd name="connsiteY8" fmla="*/ 6192551 h 6217214"/>
                <a:gd name="connsiteX9" fmla="*/ 139700 w 2129090"/>
                <a:gd name="connsiteY9" fmla="*/ 6110001 h 6217214"/>
                <a:gd name="connsiteX10" fmla="*/ 387350 w 2129090"/>
                <a:gd name="connsiteY10" fmla="*/ 5830601 h 6217214"/>
                <a:gd name="connsiteX11" fmla="*/ 330200 w 2129090"/>
                <a:gd name="connsiteY11" fmla="*/ 5563901 h 6217214"/>
                <a:gd name="connsiteX12" fmla="*/ 444500 w 2129090"/>
                <a:gd name="connsiteY12" fmla="*/ 5411501 h 6217214"/>
                <a:gd name="connsiteX13" fmla="*/ 311150 w 2129090"/>
                <a:gd name="connsiteY13" fmla="*/ 3322351 h 6217214"/>
                <a:gd name="connsiteX14" fmla="*/ 279400 w 2129090"/>
                <a:gd name="connsiteY14" fmla="*/ 3277901 h 6217214"/>
                <a:gd name="connsiteX15" fmla="*/ 260350 w 2129090"/>
                <a:gd name="connsiteY15" fmla="*/ 3106451 h 6217214"/>
                <a:gd name="connsiteX16" fmla="*/ 177800 w 2129090"/>
                <a:gd name="connsiteY16" fmla="*/ 3119151 h 6217214"/>
                <a:gd name="connsiteX17" fmla="*/ 0 w 2129090"/>
                <a:gd name="connsiteY17" fmla="*/ 2528601 h 6217214"/>
                <a:gd name="connsiteX18" fmla="*/ 126577 w 2129090"/>
                <a:gd name="connsiteY18" fmla="*/ 1613779 h 6217214"/>
                <a:gd name="connsiteX19" fmla="*/ 324274 w 2129090"/>
                <a:gd name="connsiteY19" fmla="*/ 1072758 h 6217214"/>
                <a:gd name="connsiteX20" fmla="*/ 871220 w 2129090"/>
                <a:gd name="connsiteY20" fmla="*/ 838231 h 6217214"/>
                <a:gd name="connsiteX21" fmla="*/ 845820 w 2129090"/>
                <a:gd name="connsiteY21" fmla="*/ 711654 h 6217214"/>
                <a:gd name="connsiteX22" fmla="*/ 793750 w 2129090"/>
                <a:gd name="connsiteY22" fmla="*/ 493638 h 6217214"/>
                <a:gd name="connsiteX23" fmla="*/ 819573 w 2129090"/>
                <a:gd name="connsiteY23" fmla="*/ 465274 h 6217214"/>
                <a:gd name="connsiteX24" fmla="*/ 807297 w 2129090"/>
                <a:gd name="connsiteY24" fmla="*/ 277739 h 6217214"/>
                <a:gd name="connsiteX25" fmla="*/ 860637 w 2129090"/>
                <a:gd name="connsiteY25" fmla="*/ 119411 h 6217214"/>
                <a:gd name="connsiteX26" fmla="*/ 1054523 w 2129090"/>
                <a:gd name="connsiteY26" fmla="*/ 31781 h 6217214"/>
                <a:gd name="connsiteX27" fmla="*/ 1212003 w 2129090"/>
                <a:gd name="connsiteY27" fmla="*/ 40672 h 6217214"/>
                <a:gd name="connsiteX28" fmla="*/ 1344084 w 2129090"/>
                <a:gd name="connsiteY28" fmla="*/ 98668 h 6217214"/>
                <a:gd name="connsiteX29" fmla="*/ 1405043 w 2129090"/>
                <a:gd name="connsiteY29" fmla="*/ 331925 h 6217214"/>
                <a:gd name="connsiteX30" fmla="*/ 1409700 w 2129090"/>
                <a:gd name="connsiteY30" fmla="*/ 422094 h 6217214"/>
                <a:gd name="connsiteX31" fmla="*/ 1431714 w 2129090"/>
                <a:gd name="connsiteY31" fmla="*/ 483054 h 6217214"/>
                <a:gd name="connsiteX32" fmla="*/ 1403350 w 2129090"/>
                <a:gd name="connsiteY32" fmla="*/ 648579 h 6217214"/>
                <a:gd name="connsiteX33" fmla="*/ 1347469 w 2129090"/>
                <a:gd name="connsiteY33" fmla="*/ 878872 h 6217214"/>
                <a:gd name="connsiteX34" fmla="*/ 1419437 w 2129090"/>
                <a:gd name="connsiteY34" fmla="*/ 957611 h 6217214"/>
                <a:gd name="connsiteX35" fmla="*/ 1932940 w 2129090"/>
                <a:gd name="connsiteY35" fmla="*/ 1170548 h 6217214"/>
                <a:gd name="connsiteX36" fmla="*/ 2002790 w 2129090"/>
                <a:gd name="connsiteY36" fmla="*/ 1540965 h 6217214"/>
                <a:gd name="connsiteX37" fmla="*/ 2049780 w 2129090"/>
                <a:gd name="connsiteY37" fmla="*/ 1857618 h 6217214"/>
                <a:gd name="connsiteX38" fmla="*/ 2072217 w 2129090"/>
                <a:gd name="connsiteY38" fmla="*/ 2135325 h 6217214"/>
                <a:gd name="connsiteX39" fmla="*/ 2127250 w 2129090"/>
                <a:gd name="connsiteY39" fmla="*/ 2360538 h 6217214"/>
                <a:gd name="connsiteX40" fmla="*/ 2056977 w 2129090"/>
                <a:gd name="connsiteY40" fmla="*/ 2770325 h 6217214"/>
                <a:gd name="connsiteX41" fmla="*/ 2016760 w 2129090"/>
                <a:gd name="connsiteY41" fmla="*/ 3056074 h 6217214"/>
                <a:gd name="connsiteX42" fmla="*/ 1902883 w 2129090"/>
                <a:gd name="connsiteY42" fmla="*/ 3152594 h 6217214"/>
                <a:gd name="connsiteX43" fmla="*/ 1834303 w 2129090"/>
                <a:gd name="connsiteY43" fmla="*/ 3267318 h 6217214"/>
                <a:gd name="connsiteX44" fmla="*/ 1833457 w 2129090"/>
                <a:gd name="connsiteY44" fmla="*/ 3483219 h 6217214"/>
                <a:gd name="connsiteX45" fmla="*/ 1818217 w 2129090"/>
                <a:gd name="connsiteY45" fmla="*/ 4089432 h 6217214"/>
                <a:gd name="connsiteX46" fmla="*/ 1841500 w 2129090"/>
                <a:gd name="connsiteY46" fmla="*/ 4503451 h 6217214"/>
                <a:gd name="connsiteX47" fmla="*/ 1802977 w 2129090"/>
                <a:gd name="connsiteY47" fmla="*/ 4898845 h 6217214"/>
                <a:gd name="connsiteX48" fmla="*/ 1732703 w 2129090"/>
                <a:gd name="connsiteY48" fmla="*/ 5395414 h 6217214"/>
                <a:gd name="connsiteX49" fmla="*/ 1783080 w 2129090"/>
                <a:gd name="connsiteY49" fmla="*/ 5578717 h 6217214"/>
                <a:gd name="connsiteX50" fmla="*/ 1735244 w 2129090"/>
                <a:gd name="connsiteY50" fmla="*/ 5762867 h 6217214"/>
                <a:gd name="connsiteX51" fmla="*/ 1760643 w 2129090"/>
                <a:gd name="connsiteY51" fmla="*/ 5904685 h 6217214"/>
                <a:gd name="connsiteX52" fmla="*/ 1892300 w 2129090"/>
                <a:gd name="connsiteY52" fmla="*/ 6167151 h 6217214"/>
                <a:gd name="connsiteX53" fmla="*/ 1743287 w 2129090"/>
                <a:gd name="connsiteY53" fmla="*/ 6216681 h 6217214"/>
                <a:gd name="connsiteX54" fmla="*/ 1534584 w 2129090"/>
                <a:gd name="connsiteY54" fmla="*/ 6166304 h 6217214"/>
                <a:gd name="connsiteX55" fmla="*/ 1476163 w 2129090"/>
                <a:gd name="connsiteY55" fmla="*/ 6055813 h 6217214"/>
                <a:gd name="connsiteX56" fmla="*/ 1289050 w 2129090"/>
                <a:gd name="connsiteY56" fmla="*/ 5970301 h 6217214"/>
                <a:gd name="connsiteX57" fmla="*/ 1346200 w 2129090"/>
                <a:gd name="connsiteY57" fmla="*/ 5849651 h 6217214"/>
                <a:gd name="connsiteX58" fmla="*/ 1231900 w 2129090"/>
                <a:gd name="connsiteY58" fmla="*/ 5532151 h 6217214"/>
                <a:gd name="connsiteX59" fmla="*/ 1301750 w 2129090"/>
                <a:gd name="connsiteY59" fmla="*/ 5151151 h 6217214"/>
                <a:gd name="connsiteX60" fmla="*/ 1073150 w 2129090"/>
                <a:gd name="connsiteY60" fmla="*/ 3766851 h 6217214"/>
                <a:gd name="connsiteX0" fmla="*/ 1073150 w 2129090"/>
                <a:gd name="connsiteY0" fmla="*/ 3766851 h 6217214"/>
                <a:gd name="connsiteX1" fmla="*/ 895350 w 2129090"/>
                <a:gd name="connsiteY1" fmla="*/ 5106701 h 6217214"/>
                <a:gd name="connsiteX2" fmla="*/ 831850 w 2129090"/>
                <a:gd name="connsiteY2" fmla="*/ 5214651 h 6217214"/>
                <a:gd name="connsiteX3" fmla="*/ 857250 w 2129090"/>
                <a:gd name="connsiteY3" fmla="*/ 5633751 h 6217214"/>
                <a:gd name="connsiteX4" fmla="*/ 806450 w 2129090"/>
                <a:gd name="connsiteY4" fmla="*/ 5856001 h 6217214"/>
                <a:gd name="connsiteX5" fmla="*/ 844550 w 2129090"/>
                <a:gd name="connsiteY5" fmla="*/ 5976651 h 6217214"/>
                <a:gd name="connsiteX6" fmla="*/ 692150 w 2129090"/>
                <a:gd name="connsiteY6" fmla="*/ 6065551 h 6217214"/>
                <a:gd name="connsiteX7" fmla="*/ 641350 w 2129090"/>
                <a:gd name="connsiteY7" fmla="*/ 6059201 h 6217214"/>
                <a:gd name="connsiteX8" fmla="*/ 203200 w 2129090"/>
                <a:gd name="connsiteY8" fmla="*/ 6192551 h 6217214"/>
                <a:gd name="connsiteX9" fmla="*/ 139700 w 2129090"/>
                <a:gd name="connsiteY9" fmla="*/ 6110001 h 6217214"/>
                <a:gd name="connsiteX10" fmla="*/ 387350 w 2129090"/>
                <a:gd name="connsiteY10" fmla="*/ 5830601 h 6217214"/>
                <a:gd name="connsiteX11" fmla="*/ 330200 w 2129090"/>
                <a:gd name="connsiteY11" fmla="*/ 5563901 h 6217214"/>
                <a:gd name="connsiteX12" fmla="*/ 444500 w 2129090"/>
                <a:gd name="connsiteY12" fmla="*/ 5411501 h 6217214"/>
                <a:gd name="connsiteX13" fmla="*/ 311150 w 2129090"/>
                <a:gd name="connsiteY13" fmla="*/ 3322351 h 6217214"/>
                <a:gd name="connsiteX14" fmla="*/ 279400 w 2129090"/>
                <a:gd name="connsiteY14" fmla="*/ 3277901 h 6217214"/>
                <a:gd name="connsiteX15" fmla="*/ 260350 w 2129090"/>
                <a:gd name="connsiteY15" fmla="*/ 3106451 h 6217214"/>
                <a:gd name="connsiteX16" fmla="*/ 177800 w 2129090"/>
                <a:gd name="connsiteY16" fmla="*/ 3119151 h 6217214"/>
                <a:gd name="connsiteX17" fmla="*/ 0 w 2129090"/>
                <a:gd name="connsiteY17" fmla="*/ 2528601 h 6217214"/>
                <a:gd name="connsiteX18" fmla="*/ 126577 w 2129090"/>
                <a:gd name="connsiteY18" fmla="*/ 1613779 h 6217214"/>
                <a:gd name="connsiteX19" fmla="*/ 324274 w 2129090"/>
                <a:gd name="connsiteY19" fmla="*/ 1072758 h 6217214"/>
                <a:gd name="connsiteX20" fmla="*/ 871220 w 2129090"/>
                <a:gd name="connsiteY20" fmla="*/ 838231 h 6217214"/>
                <a:gd name="connsiteX21" fmla="*/ 845820 w 2129090"/>
                <a:gd name="connsiteY21" fmla="*/ 711654 h 6217214"/>
                <a:gd name="connsiteX22" fmla="*/ 793750 w 2129090"/>
                <a:gd name="connsiteY22" fmla="*/ 493638 h 6217214"/>
                <a:gd name="connsiteX23" fmla="*/ 819573 w 2129090"/>
                <a:gd name="connsiteY23" fmla="*/ 465274 h 6217214"/>
                <a:gd name="connsiteX24" fmla="*/ 807297 w 2129090"/>
                <a:gd name="connsiteY24" fmla="*/ 277739 h 6217214"/>
                <a:gd name="connsiteX25" fmla="*/ 860637 w 2129090"/>
                <a:gd name="connsiteY25" fmla="*/ 119411 h 6217214"/>
                <a:gd name="connsiteX26" fmla="*/ 1054523 w 2129090"/>
                <a:gd name="connsiteY26" fmla="*/ 31781 h 6217214"/>
                <a:gd name="connsiteX27" fmla="*/ 1212003 w 2129090"/>
                <a:gd name="connsiteY27" fmla="*/ 40672 h 6217214"/>
                <a:gd name="connsiteX28" fmla="*/ 1344084 w 2129090"/>
                <a:gd name="connsiteY28" fmla="*/ 98668 h 6217214"/>
                <a:gd name="connsiteX29" fmla="*/ 1405043 w 2129090"/>
                <a:gd name="connsiteY29" fmla="*/ 331925 h 6217214"/>
                <a:gd name="connsiteX30" fmla="*/ 1409700 w 2129090"/>
                <a:gd name="connsiteY30" fmla="*/ 422094 h 6217214"/>
                <a:gd name="connsiteX31" fmla="*/ 1431714 w 2129090"/>
                <a:gd name="connsiteY31" fmla="*/ 483054 h 6217214"/>
                <a:gd name="connsiteX32" fmla="*/ 1403350 w 2129090"/>
                <a:gd name="connsiteY32" fmla="*/ 648579 h 6217214"/>
                <a:gd name="connsiteX33" fmla="*/ 1347469 w 2129090"/>
                <a:gd name="connsiteY33" fmla="*/ 878872 h 6217214"/>
                <a:gd name="connsiteX34" fmla="*/ 1419437 w 2129090"/>
                <a:gd name="connsiteY34" fmla="*/ 957611 h 6217214"/>
                <a:gd name="connsiteX35" fmla="*/ 1932940 w 2129090"/>
                <a:gd name="connsiteY35" fmla="*/ 1170548 h 6217214"/>
                <a:gd name="connsiteX36" fmla="*/ 2002790 w 2129090"/>
                <a:gd name="connsiteY36" fmla="*/ 1540965 h 6217214"/>
                <a:gd name="connsiteX37" fmla="*/ 2049780 w 2129090"/>
                <a:gd name="connsiteY37" fmla="*/ 1857618 h 6217214"/>
                <a:gd name="connsiteX38" fmla="*/ 2072217 w 2129090"/>
                <a:gd name="connsiteY38" fmla="*/ 2135325 h 6217214"/>
                <a:gd name="connsiteX39" fmla="*/ 2127250 w 2129090"/>
                <a:gd name="connsiteY39" fmla="*/ 2360538 h 6217214"/>
                <a:gd name="connsiteX40" fmla="*/ 2056977 w 2129090"/>
                <a:gd name="connsiteY40" fmla="*/ 2770325 h 6217214"/>
                <a:gd name="connsiteX41" fmla="*/ 2016760 w 2129090"/>
                <a:gd name="connsiteY41" fmla="*/ 3056074 h 6217214"/>
                <a:gd name="connsiteX42" fmla="*/ 1902883 w 2129090"/>
                <a:gd name="connsiteY42" fmla="*/ 3152594 h 6217214"/>
                <a:gd name="connsiteX43" fmla="*/ 1834303 w 2129090"/>
                <a:gd name="connsiteY43" fmla="*/ 3267318 h 6217214"/>
                <a:gd name="connsiteX44" fmla="*/ 1833457 w 2129090"/>
                <a:gd name="connsiteY44" fmla="*/ 3483219 h 6217214"/>
                <a:gd name="connsiteX45" fmla="*/ 1818217 w 2129090"/>
                <a:gd name="connsiteY45" fmla="*/ 4089432 h 6217214"/>
                <a:gd name="connsiteX46" fmla="*/ 1841500 w 2129090"/>
                <a:gd name="connsiteY46" fmla="*/ 4503451 h 6217214"/>
                <a:gd name="connsiteX47" fmla="*/ 1802977 w 2129090"/>
                <a:gd name="connsiteY47" fmla="*/ 4898845 h 6217214"/>
                <a:gd name="connsiteX48" fmla="*/ 1732703 w 2129090"/>
                <a:gd name="connsiteY48" fmla="*/ 5395414 h 6217214"/>
                <a:gd name="connsiteX49" fmla="*/ 1783080 w 2129090"/>
                <a:gd name="connsiteY49" fmla="*/ 5578717 h 6217214"/>
                <a:gd name="connsiteX50" fmla="*/ 1735244 w 2129090"/>
                <a:gd name="connsiteY50" fmla="*/ 5762867 h 6217214"/>
                <a:gd name="connsiteX51" fmla="*/ 1760643 w 2129090"/>
                <a:gd name="connsiteY51" fmla="*/ 5904685 h 6217214"/>
                <a:gd name="connsiteX52" fmla="*/ 1892300 w 2129090"/>
                <a:gd name="connsiteY52" fmla="*/ 6167151 h 6217214"/>
                <a:gd name="connsiteX53" fmla="*/ 1743287 w 2129090"/>
                <a:gd name="connsiteY53" fmla="*/ 6216681 h 6217214"/>
                <a:gd name="connsiteX54" fmla="*/ 1534584 w 2129090"/>
                <a:gd name="connsiteY54" fmla="*/ 6166304 h 6217214"/>
                <a:gd name="connsiteX55" fmla="*/ 1476163 w 2129090"/>
                <a:gd name="connsiteY55" fmla="*/ 6055813 h 6217214"/>
                <a:gd name="connsiteX56" fmla="*/ 1289050 w 2129090"/>
                <a:gd name="connsiteY56" fmla="*/ 5970301 h 6217214"/>
                <a:gd name="connsiteX57" fmla="*/ 1346200 w 2129090"/>
                <a:gd name="connsiteY57" fmla="*/ 5849651 h 6217214"/>
                <a:gd name="connsiteX58" fmla="*/ 1231900 w 2129090"/>
                <a:gd name="connsiteY58" fmla="*/ 5532151 h 6217214"/>
                <a:gd name="connsiteX59" fmla="*/ 1301750 w 2129090"/>
                <a:gd name="connsiteY59" fmla="*/ 5151151 h 6217214"/>
                <a:gd name="connsiteX60" fmla="*/ 1073150 w 2129090"/>
                <a:gd name="connsiteY60" fmla="*/ 3766851 h 6217214"/>
                <a:gd name="connsiteX0" fmla="*/ 1073150 w 2129090"/>
                <a:gd name="connsiteY0" fmla="*/ 3766851 h 6217259"/>
                <a:gd name="connsiteX1" fmla="*/ 895350 w 2129090"/>
                <a:gd name="connsiteY1" fmla="*/ 5106701 h 6217259"/>
                <a:gd name="connsiteX2" fmla="*/ 831850 w 2129090"/>
                <a:gd name="connsiteY2" fmla="*/ 5214651 h 6217259"/>
                <a:gd name="connsiteX3" fmla="*/ 857250 w 2129090"/>
                <a:gd name="connsiteY3" fmla="*/ 5633751 h 6217259"/>
                <a:gd name="connsiteX4" fmla="*/ 806450 w 2129090"/>
                <a:gd name="connsiteY4" fmla="*/ 5856001 h 6217259"/>
                <a:gd name="connsiteX5" fmla="*/ 844550 w 2129090"/>
                <a:gd name="connsiteY5" fmla="*/ 5976651 h 6217259"/>
                <a:gd name="connsiteX6" fmla="*/ 692150 w 2129090"/>
                <a:gd name="connsiteY6" fmla="*/ 6065551 h 6217259"/>
                <a:gd name="connsiteX7" fmla="*/ 641350 w 2129090"/>
                <a:gd name="connsiteY7" fmla="*/ 6059201 h 6217259"/>
                <a:gd name="connsiteX8" fmla="*/ 203200 w 2129090"/>
                <a:gd name="connsiteY8" fmla="*/ 6192551 h 6217259"/>
                <a:gd name="connsiteX9" fmla="*/ 139700 w 2129090"/>
                <a:gd name="connsiteY9" fmla="*/ 6110001 h 6217259"/>
                <a:gd name="connsiteX10" fmla="*/ 387350 w 2129090"/>
                <a:gd name="connsiteY10" fmla="*/ 5830601 h 6217259"/>
                <a:gd name="connsiteX11" fmla="*/ 330200 w 2129090"/>
                <a:gd name="connsiteY11" fmla="*/ 5563901 h 6217259"/>
                <a:gd name="connsiteX12" fmla="*/ 444500 w 2129090"/>
                <a:gd name="connsiteY12" fmla="*/ 5411501 h 6217259"/>
                <a:gd name="connsiteX13" fmla="*/ 311150 w 2129090"/>
                <a:gd name="connsiteY13" fmla="*/ 3322351 h 6217259"/>
                <a:gd name="connsiteX14" fmla="*/ 279400 w 2129090"/>
                <a:gd name="connsiteY14" fmla="*/ 3277901 h 6217259"/>
                <a:gd name="connsiteX15" fmla="*/ 260350 w 2129090"/>
                <a:gd name="connsiteY15" fmla="*/ 3106451 h 6217259"/>
                <a:gd name="connsiteX16" fmla="*/ 177800 w 2129090"/>
                <a:gd name="connsiteY16" fmla="*/ 3119151 h 6217259"/>
                <a:gd name="connsiteX17" fmla="*/ 0 w 2129090"/>
                <a:gd name="connsiteY17" fmla="*/ 2528601 h 6217259"/>
                <a:gd name="connsiteX18" fmla="*/ 126577 w 2129090"/>
                <a:gd name="connsiteY18" fmla="*/ 1613779 h 6217259"/>
                <a:gd name="connsiteX19" fmla="*/ 324274 w 2129090"/>
                <a:gd name="connsiteY19" fmla="*/ 1072758 h 6217259"/>
                <a:gd name="connsiteX20" fmla="*/ 871220 w 2129090"/>
                <a:gd name="connsiteY20" fmla="*/ 838231 h 6217259"/>
                <a:gd name="connsiteX21" fmla="*/ 845820 w 2129090"/>
                <a:gd name="connsiteY21" fmla="*/ 711654 h 6217259"/>
                <a:gd name="connsiteX22" fmla="*/ 793750 w 2129090"/>
                <a:gd name="connsiteY22" fmla="*/ 493638 h 6217259"/>
                <a:gd name="connsiteX23" fmla="*/ 819573 w 2129090"/>
                <a:gd name="connsiteY23" fmla="*/ 465274 h 6217259"/>
                <a:gd name="connsiteX24" fmla="*/ 807297 w 2129090"/>
                <a:gd name="connsiteY24" fmla="*/ 277739 h 6217259"/>
                <a:gd name="connsiteX25" fmla="*/ 860637 w 2129090"/>
                <a:gd name="connsiteY25" fmla="*/ 119411 h 6217259"/>
                <a:gd name="connsiteX26" fmla="*/ 1054523 w 2129090"/>
                <a:gd name="connsiteY26" fmla="*/ 31781 h 6217259"/>
                <a:gd name="connsiteX27" fmla="*/ 1212003 w 2129090"/>
                <a:gd name="connsiteY27" fmla="*/ 40672 h 6217259"/>
                <a:gd name="connsiteX28" fmla="*/ 1344084 w 2129090"/>
                <a:gd name="connsiteY28" fmla="*/ 98668 h 6217259"/>
                <a:gd name="connsiteX29" fmla="*/ 1405043 w 2129090"/>
                <a:gd name="connsiteY29" fmla="*/ 331925 h 6217259"/>
                <a:gd name="connsiteX30" fmla="*/ 1409700 w 2129090"/>
                <a:gd name="connsiteY30" fmla="*/ 422094 h 6217259"/>
                <a:gd name="connsiteX31" fmla="*/ 1431714 w 2129090"/>
                <a:gd name="connsiteY31" fmla="*/ 483054 h 6217259"/>
                <a:gd name="connsiteX32" fmla="*/ 1403350 w 2129090"/>
                <a:gd name="connsiteY32" fmla="*/ 648579 h 6217259"/>
                <a:gd name="connsiteX33" fmla="*/ 1347469 w 2129090"/>
                <a:gd name="connsiteY33" fmla="*/ 878872 h 6217259"/>
                <a:gd name="connsiteX34" fmla="*/ 1419437 w 2129090"/>
                <a:gd name="connsiteY34" fmla="*/ 957611 h 6217259"/>
                <a:gd name="connsiteX35" fmla="*/ 1932940 w 2129090"/>
                <a:gd name="connsiteY35" fmla="*/ 1170548 h 6217259"/>
                <a:gd name="connsiteX36" fmla="*/ 2002790 w 2129090"/>
                <a:gd name="connsiteY36" fmla="*/ 1540965 h 6217259"/>
                <a:gd name="connsiteX37" fmla="*/ 2049780 w 2129090"/>
                <a:gd name="connsiteY37" fmla="*/ 1857618 h 6217259"/>
                <a:gd name="connsiteX38" fmla="*/ 2072217 w 2129090"/>
                <a:gd name="connsiteY38" fmla="*/ 2135325 h 6217259"/>
                <a:gd name="connsiteX39" fmla="*/ 2127250 w 2129090"/>
                <a:gd name="connsiteY39" fmla="*/ 2360538 h 6217259"/>
                <a:gd name="connsiteX40" fmla="*/ 2056977 w 2129090"/>
                <a:gd name="connsiteY40" fmla="*/ 2770325 h 6217259"/>
                <a:gd name="connsiteX41" fmla="*/ 2016760 w 2129090"/>
                <a:gd name="connsiteY41" fmla="*/ 3056074 h 6217259"/>
                <a:gd name="connsiteX42" fmla="*/ 1902883 w 2129090"/>
                <a:gd name="connsiteY42" fmla="*/ 3152594 h 6217259"/>
                <a:gd name="connsiteX43" fmla="*/ 1834303 w 2129090"/>
                <a:gd name="connsiteY43" fmla="*/ 3267318 h 6217259"/>
                <a:gd name="connsiteX44" fmla="*/ 1833457 w 2129090"/>
                <a:gd name="connsiteY44" fmla="*/ 3483219 h 6217259"/>
                <a:gd name="connsiteX45" fmla="*/ 1818217 w 2129090"/>
                <a:gd name="connsiteY45" fmla="*/ 4089432 h 6217259"/>
                <a:gd name="connsiteX46" fmla="*/ 1841500 w 2129090"/>
                <a:gd name="connsiteY46" fmla="*/ 4503451 h 6217259"/>
                <a:gd name="connsiteX47" fmla="*/ 1802977 w 2129090"/>
                <a:gd name="connsiteY47" fmla="*/ 4898845 h 6217259"/>
                <a:gd name="connsiteX48" fmla="*/ 1732703 w 2129090"/>
                <a:gd name="connsiteY48" fmla="*/ 5395414 h 6217259"/>
                <a:gd name="connsiteX49" fmla="*/ 1783080 w 2129090"/>
                <a:gd name="connsiteY49" fmla="*/ 5578717 h 6217259"/>
                <a:gd name="connsiteX50" fmla="*/ 1735244 w 2129090"/>
                <a:gd name="connsiteY50" fmla="*/ 5762867 h 6217259"/>
                <a:gd name="connsiteX51" fmla="*/ 1760643 w 2129090"/>
                <a:gd name="connsiteY51" fmla="*/ 5904685 h 6217259"/>
                <a:gd name="connsiteX52" fmla="*/ 1880446 w 2129090"/>
                <a:gd name="connsiteY52" fmla="*/ 6170537 h 6217259"/>
                <a:gd name="connsiteX53" fmla="*/ 1743287 w 2129090"/>
                <a:gd name="connsiteY53" fmla="*/ 6216681 h 6217259"/>
                <a:gd name="connsiteX54" fmla="*/ 1534584 w 2129090"/>
                <a:gd name="connsiteY54" fmla="*/ 6166304 h 6217259"/>
                <a:gd name="connsiteX55" fmla="*/ 1476163 w 2129090"/>
                <a:gd name="connsiteY55" fmla="*/ 6055813 h 6217259"/>
                <a:gd name="connsiteX56" fmla="*/ 1289050 w 2129090"/>
                <a:gd name="connsiteY56" fmla="*/ 5970301 h 6217259"/>
                <a:gd name="connsiteX57" fmla="*/ 1346200 w 2129090"/>
                <a:gd name="connsiteY57" fmla="*/ 5849651 h 6217259"/>
                <a:gd name="connsiteX58" fmla="*/ 1231900 w 2129090"/>
                <a:gd name="connsiteY58" fmla="*/ 5532151 h 6217259"/>
                <a:gd name="connsiteX59" fmla="*/ 1301750 w 2129090"/>
                <a:gd name="connsiteY59" fmla="*/ 5151151 h 6217259"/>
                <a:gd name="connsiteX60" fmla="*/ 1073150 w 2129090"/>
                <a:gd name="connsiteY60" fmla="*/ 3766851 h 6217259"/>
                <a:gd name="connsiteX0" fmla="*/ 1073150 w 2129090"/>
                <a:gd name="connsiteY0" fmla="*/ 3766851 h 6217341"/>
                <a:gd name="connsiteX1" fmla="*/ 895350 w 2129090"/>
                <a:gd name="connsiteY1" fmla="*/ 5106701 h 6217341"/>
                <a:gd name="connsiteX2" fmla="*/ 831850 w 2129090"/>
                <a:gd name="connsiteY2" fmla="*/ 5214651 h 6217341"/>
                <a:gd name="connsiteX3" fmla="*/ 857250 w 2129090"/>
                <a:gd name="connsiteY3" fmla="*/ 5633751 h 6217341"/>
                <a:gd name="connsiteX4" fmla="*/ 806450 w 2129090"/>
                <a:gd name="connsiteY4" fmla="*/ 5856001 h 6217341"/>
                <a:gd name="connsiteX5" fmla="*/ 844550 w 2129090"/>
                <a:gd name="connsiteY5" fmla="*/ 5976651 h 6217341"/>
                <a:gd name="connsiteX6" fmla="*/ 692150 w 2129090"/>
                <a:gd name="connsiteY6" fmla="*/ 6065551 h 6217341"/>
                <a:gd name="connsiteX7" fmla="*/ 641350 w 2129090"/>
                <a:gd name="connsiteY7" fmla="*/ 6059201 h 6217341"/>
                <a:gd name="connsiteX8" fmla="*/ 203200 w 2129090"/>
                <a:gd name="connsiteY8" fmla="*/ 6192551 h 6217341"/>
                <a:gd name="connsiteX9" fmla="*/ 139700 w 2129090"/>
                <a:gd name="connsiteY9" fmla="*/ 6110001 h 6217341"/>
                <a:gd name="connsiteX10" fmla="*/ 387350 w 2129090"/>
                <a:gd name="connsiteY10" fmla="*/ 5830601 h 6217341"/>
                <a:gd name="connsiteX11" fmla="*/ 330200 w 2129090"/>
                <a:gd name="connsiteY11" fmla="*/ 5563901 h 6217341"/>
                <a:gd name="connsiteX12" fmla="*/ 444500 w 2129090"/>
                <a:gd name="connsiteY12" fmla="*/ 5411501 h 6217341"/>
                <a:gd name="connsiteX13" fmla="*/ 311150 w 2129090"/>
                <a:gd name="connsiteY13" fmla="*/ 3322351 h 6217341"/>
                <a:gd name="connsiteX14" fmla="*/ 279400 w 2129090"/>
                <a:gd name="connsiteY14" fmla="*/ 3277901 h 6217341"/>
                <a:gd name="connsiteX15" fmla="*/ 260350 w 2129090"/>
                <a:gd name="connsiteY15" fmla="*/ 3106451 h 6217341"/>
                <a:gd name="connsiteX16" fmla="*/ 177800 w 2129090"/>
                <a:gd name="connsiteY16" fmla="*/ 3119151 h 6217341"/>
                <a:gd name="connsiteX17" fmla="*/ 0 w 2129090"/>
                <a:gd name="connsiteY17" fmla="*/ 2528601 h 6217341"/>
                <a:gd name="connsiteX18" fmla="*/ 126577 w 2129090"/>
                <a:gd name="connsiteY18" fmla="*/ 1613779 h 6217341"/>
                <a:gd name="connsiteX19" fmla="*/ 324274 w 2129090"/>
                <a:gd name="connsiteY19" fmla="*/ 1072758 h 6217341"/>
                <a:gd name="connsiteX20" fmla="*/ 871220 w 2129090"/>
                <a:gd name="connsiteY20" fmla="*/ 838231 h 6217341"/>
                <a:gd name="connsiteX21" fmla="*/ 845820 w 2129090"/>
                <a:gd name="connsiteY21" fmla="*/ 711654 h 6217341"/>
                <a:gd name="connsiteX22" fmla="*/ 793750 w 2129090"/>
                <a:gd name="connsiteY22" fmla="*/ 493638 h 6217341"/>
                <a:gd name="connsiteX23" fmla="*/ 819573 w 2129090"/>
                <a:gd name="connsiteY23" fmla="*/ 465274 h 6217341"/>
                <a:gd name="connsiteX24" fmla="*/ 807297 w 2129090"/>
                <a:gd name="connsiteY24" fmla="*/ 277739 h 6217341"/>
                <a:gd name="connsiteX25" fmla="*/ 860637 w 2129090"/>
                <a:gd name="connsiteY25" fmla="*/ 119411 h 6217341"/>
                <a:gd name="connsiteX26" fmla="*/ 1054523 w 2129090"/>
                <a:gd name="connsiteY26" fmla="*/ 31781 h 6217341"/>
                <a:gd name="connsiteX27" fmla="*/ 1212003 w 2129090"/>
                <a:gd name="connsiteY27" fmla="*/ 40672 h 6217341"/>
                <a:gd name="connsiteX28" fmla="*/ 1344084 w 2129090"/>
                <a:gd name="connsiteY28" fmla="*/ 98668 h 6217341"/>
                <a:gd name="connsiteX29" fmla="*/ 1405043 w 2129090"/>
                <a:gd name="connsiteY29" fmla="*/ 331925 h 6217341"/>
                <a:gd name="connsiteX30" fmla="*/ 1409700 w 2129090"/>
                <a:gd name="connsiteY30" fmla="*/ 422094 h 6217341"/>
                <a:gd name="connsiteX31" fmla="*/ 1431714 w 2129090"/>
                <a:gd name="connsiteY31" fmla="*/ 483054 h 6217341"/>
                <a:gd name="connsiteX32" fmla="*/ 1403350 w 2129090"/>
                <a:gd name="connsiteY32" fmla="*/ 648579 h 6217341"/>
                <a:gd name="connsiteX33" fmla="*/ 1347469 w 2129090"/>
                <a:gd name="connsiteY33" fmla="*/ 878872 h 6217341"/>
                <a:gd name="connsiteX34" fmla="*/ 1419437 w 2129090"/>
                <a:gd name="connsiteY34" fmla="*/ 957611 h 6217341"/>
                <a:gd name="connsiteX35" fmla="*/ 1932940 w 2129090"/>
                <a:gd name="connsiteY35" fmla="*/ 1170548 h 6217341"/>
                <a:gd name="connsiteX36" fmla="*/ 2002790 w 2129090"/>
                <a:gd name="connsiteY36" fmla="*/ 1540965 h 6217341"/>
                <a:gd name="connsiteX37" fmla="*/ 2049780 w 2129090"/>
                <a:gd name="connsiteY37" fmla="*/ 1857618 h 6217341"/>
                <a:gd name="connsiteX38" fmla="*/ 2072217 w 2129090"/>
                <a:gd name="connsiteY38" fmla="*/ 2135325 h 6217341"/>
                <a:gd name="connsiteX39" fmla="*/ 2127250 w 2129090"/>
                <a:gd name="connsiteY39" fmla="*/ 2360538 h 6217341"/>
                <a:gd name="connsiteX40" fmla="*/ 2056977 w 2129090"/>
                <a:gd name="connsiteY40" fmla="*/ 2770325 h 6217341"/>
                <a:gd name="connsiteX41" fmla="*/ 2016760 w 2129090"/>
                <a:gd name="connsiteY41" fmla="*/ 3056074 h 6217341"/>
                <a:gd name="connsiteX42" fmla="*/ 1902883 w 2129090"/>
                <a:gd name="connsiteY42" fmla="*/ 3152594 h 6217341"/>
                <a:gd name="connsiteX43" fmla="*/ 1834303 w 2129090"/>
                <a:gd name="connsiteY43" fmla="*/ 3267318 h 6217341"/>
                <a:gd name="connsiteX44" fmla="*/ 1833457 w 2129090"/>
                <a:gd name="connsiteY44" fmla="*/ 3483219 h 6217341"/>
                <a:gd name="connsiteX45" fmla="*/ 1818217 w 2129090"/>
                <a:gd name="connsiteY45" fmla="*/ 4089432 h 6217341"/>
                <a:gd name="connsiteX46" fmla="*/ 1841500 w 2129090"/>
                <a:gd name="connsiteY46" fmla="*/ 4503451 h 6217341"/>
                <a:gd name="connsiteX47" fmla="*/ 1802977 w 2129090"/>
                <a:gd name="connsiteY47" fmla="*/ 4898845 h 6217341"/>
                <a:gd name="connsiteX48" fmla="*/ 1732703 w 2129090"/>
                <a:gd name="connsiteY48" fmla="*/ 5395414 h 6217341"/>
                <a:gd name="connsiteX49" fmla="*/ 1783080 w 2129090"/>
                <a:gd name="connsiteY49" fmla="*/ 5578717 h 6217341"/>
                <a:gd name="connsiteX50" fmla="*/ 1735244 w 2129090"/>
                <a:gd name="connsiteY50" fmla="*/ 5762867 h 6217341"/>
                <a:gd name="connsiteX51" fmla="*/ 1760643 w 2129090"/>
                <a:gd name="connsiteY51" fmla="*/ 5904685 h 6217341"/>
                <a:gd name="connsiteX52" fmla="*/ 1880446 w 2129090"/>
                <a:gd name="connsiteY52" fmla="*/ 6170537 h 6217341"/>
                <a:gd name="connsiteX53" fmla="*/ 1743287 w 2129090"/>
                <a:gd name="connsiteY53" fmla="*/ 6216681 h 6217341"/>
                <a:gd name="connsiteX54" fmla="*/ 1534584 w 2129090"/>
                <a:gd name="connsiteY54" fmla="*/ 6166304 h 6217341"/>
                <a:gd name="connsiteX55" fmla="*/ 1476163 w 2129090"/>
                <a:gd name="connsiteY55" fmla="*/ 6055813 h 6217341"/>
                <a:gd name="connsiteX56" fmla="*/ 1289050 w 2129090"/>
                <a:gd name="connsiteY56" fmla="*/ 5970301 h 6217341"/>
                <a:gd name="connsiteX57" fmla="*/ 1346200 w 2129090"/>
                <a:gd name="connsiteY57" fmla="*/ 5849651 h 6217341"/>
                <a:gd name="connsiteX58" fmla="*/ 1231900 w 2129090"/>
                <a:gd name="connsiteY58" fmla="*/ 5532151 h 6217341"/>
                <a:gd name="connsiteX59" fmla="*/ 1301750 w 2129090"/>
                <a:gd name="connsiteY59" fmla="*/ 5151151 h 6217341"/>
                <a:gd name="connsiteX60" fmla="*/ 1073150 w 2129090"/>
                <a:gd name="connsiteY60" fmla="*/ 3766851 h 6217341"/>
                <a:gd name="connsiteX0" fmla="*/ 1073150 w 2129090"/>
                <a:gd name="connsiteY0" fmla="*/ 3766851 h 6217283"/>
                <a:gd name="connsiteX1" fmla="*/ 895350 w 2129090"/>
                <a:gd name="connsiteY1" fmla="*/ 5106701 h 6217283"/>
                <a:gd name="connsiteX2" fmla="*/ 831850 w 2129090"/>
                <a:gd name="connsiteY2" fmla="*/ 5214651 h 6217283"/>
                <a:gd name="connsiteX3" fmla="*/ 857250 w 2129090"/>
                <a:gd name="connsiteY3" fmla="*/ 5633751 h 6217283"/>
                <a:gd name="connsiteX4" fmla="*/ 806450 w 2129090"/>
                <a:gd name="connsiteY4" fmla="*/ 5856001 h 6217283"/>
                <a:gd name="connsiteX5" fmla="*/ 844550 w 2129090"/>
                <a:gd name="connsiteY5" fmla="*/ 5976651 h 6217283"/>
                <a:gd name="connsiteX6" fmla="*/ 692150 w 2129090"/>
                <a:gd name="connsiteY6" fmla="*/ 6065551 h 6217283"/>
                <a:gd name="connsiteX7" fmla="*/ 641350 w 2129090"/>
                <a:gd name="connsiteY7" fmla="*/ 6059201 h 6217283"/>
                <a:gd name="connsiteX8" fmla="*/ 203200 w 2129090"/>
                <a:gd name="connsiteY8" fmla="*/ 6192551 h 6217283"/>
                <a:gd name="connsiteX9" fmla="*/ 139700 w 2129090"/>
                <a:gd name="connsiteY9" fmla="*/ 6110001 h 6217283"/>
                <a:gd name="connsiteX10" fmla="*/ 387350 w 2129090"/>
                <a:gd name="connsiteY10" fmla="*/ 5830601 h 6217283"/>
                <a:gd name="connsiteX11" fmla="*/ 330200 w 2129090"/>
                <a:gd name="connsiteY11" fmla="*/ 5563901 h 6217283"/>
                <a:gd name="connsiteX12" fmla="*/ 444500 w 2129090"/>
                <a:gd name="connsiteY12" fmla="*/ 5411501 h 6217283"/>
                <a:gd name="connsiteX13" fmla="*/ 311150 w 2129090"/>
                <a:gd name="connsiteY13" fmla="*/ 3322351 h 6217283"/>
                <a:gd name="connsiteX14" fmla="*/ 279400 w 2129090"/>
                <a:gd name="connsiteY14" fmla="*/ 3277901 h 6217283"/>
                <a:gd name="connsiteX15" fmla="*/ 260350 w 2129090"/>
                <a:gd name="connsiteY15" fmla="*/ 3106451 h 6217283"/>
                <a:gd name="connsiteX16" fmla="*/ 177800 w 2129090"/>
                <a:gd name="connsiteY16" fmla="*/ 3119151 h 6217283"/>
                <a:gd name="connsiteX17" fmla="*/ 0 w 2129090"/>
                <a:gd name="connsiteY17" fmla="*/ 2528601 h 6217283"/>
                <a:gd name="connsiteX18" fmla="*/ 126577 w 2129090"/>
                <a:gd name="connsiteY18" fmla="*/ 1613779 h 6217283"/>
                <a:gd name="connsiteX19" fmla="*/ 324274 w 2129090"/>
                <a:gd name="connsiteY19" fmla="*/ 1072758 h 6217283"/>
                <a:gd name="connsiteX20" fmla="*/ 871220 w 2129090"/>
                <a:gd name="connsiteY20" fmla="*/ 838231 h 6217283"/>
                <a:gd name="connsiteX21" fmla="*/ 845820 w 2129090"/>
                <a:gd name="connsiteY21" fmla="*/ 711654 h 6217283"/>
                <a:gd name="connsiteX22" fmla="*/ 793750 w 2129090"/>
                <a:gd name="connsiteY22" fmla="*/ 493638 h 6217283"/>
                <a:gd name="connsiteX23" fmla="*/ 819573 w 2129090"/>
                <a:gd name="connsiteY23" fmla="*/ 465274 h 6217283"/>
                <a:gd name="connsiteX24" fmla="*/ 807297 w 2129090"/>
                <a:gd name="connsiteY24" fmla="*/ 277739 h 6217283"/>
                <a:gd name="connsiteX25" fmla="*/ 860637 w 2129090"/>
                <a:gd name="connsiteY25" fmla="*/ 119411 h 6217283"/>
                <a:gd name="connsiteX26" fmla="*/ 1054523 w 2129090"/>
                <a:gd name="connsiteY26" fmla="*/ 31781 h 6217283"/>
                <a:gd name="connsiteX27" fmla="*/ 1212003 w 2129090"/>
                <a:gd name="connsiteY27" fmla="*/ 40672 h 6217283"/>
                <a:gd name="connsiteX28" fmla="*/ 1344084 w 2129090"/>
                <a:gd name="connsiteY28" fmla="*/ 98668 h 6217283"/>
                <a:gd name="connsiteX29" fmla="*/ 1405043 w 2129090"/>
                <a:gd name="connsiteY29" fmla="*/ 331925 h 6217283"/>
                <a:gd name="connsiteX30" fmla="*/ 1409700 w 2129090"/>
                <a:gd name="connsiteY30" fmla="*/ 422094 h 6217283"/>
                <a:gd name="connsiteX31" fmla="*/ 1431714 w 2129090"/>
                <a:gd name="connsiteY31" fmla="*/ 483054 h 6217283"/>
                <a:gd name="connsiteX32" fmla="*/ 1403350 w 2129090"/>
                <a:gd name="connsiteY32" fmla="*/ 648579 h 6217283"/>
                <a:gd name="connsiteX33" fmla="*/ 1347469 w 2129090"/>
                <a:gd name="connsiteY33" fmla="*/ 878872 h 6217283"/>
                <a:gd name="connsiteX34" fmla="*/ 1419437 w 2129090"/>
                <a:gd name="connsiteY34" fmla="*/ 957611 h 6217283"/>
                <a:gd name="connsiteX35" fmla="*/ 1932940 w 2129090"/>
                <a:gd name="connsiteY35" fmla="*/ 1170548 h 6217283"/>
                <a:gd name="connsiteX36" fmla="*/ 2002790 w 2129090"/>
                <a:gd name="connsiteY36" fmla="*/ 1540965 h 6217283"/>
                <a:gd name="connsiteX37" fmla="*/ 2049780 w 2129090"/>
                <a:gd name="connsiteY37" fmla="*/ 1857618 h 6217283"/>
                <a:gd name="connsiteX38" fmla="*/ 2072217 w 2129090"/>
                <a:gd name="connsiteY38" fmla="*/ 2135325 h 6217283"/>
                <a:gd name="connsiteX39" fmla="*/ 2127250 w 2129090"/>
                <a:gd name="connsiteY39" fmla="*/ 2360538 h 6217283"/>
                <a:gd name="connsiteX40" fmla="*/ 2056977 w 2129090"/>
                <a:gd name="connsiteY40" fmla="*/ 2770325 h 6217283"/>
                <a:gd name="connsiteX41" fmla="*/ 2016760 w 2129090"/>
                <a:gd name="connsiteY41" fmla="*/ 3056074 h 6217283"/>
                <a:gd name="connsiteX42" fmla="*/ 1902883 w 2129090"/>
                <a:gd name="connsiteY42" fmla="*/ 3152594 h 6217283"/>
                <a:gd name="connsiteX43" fmla="*/ 1834303 w 2129090"/>
                <a:gd name="connsiteY43" fmla="*/ 3267318 h 6217283"/>
                <a:gd name="connsiteX44" fmla="*/ 1833457 w 2129090"/>
                <a:gd name="connsiteY44" fmla="*/ 3483219 h 6217283"/>
                <a:gd name="connsiteX45" fmla="*/ 1818217 w 2129090"/>
                <a:gd name="connsiteY45" fmla="*/ 4089432 h 6217283"/>
                <a:gd name="connsiteX46" fmla="*/ 1841500 w 2129090"/>
                <a:gd name="connsiteY46" fmla="*/ 4503451 h 6217283"/>
                <a:gd name="connsiteX47" fmla="*/ 1802977 w 2129090"/>
                <a:gd name="connsiteY47" fmla="*/ 4898845 h 6217283"/>
                <a:gd name="connsiteX48" fmla="*/ 1732703 w 2129090"/>
                <a:gd name="connsiteY48" fmla="*/ 5395414 h 6217283"/>
                <a:gd name="connsiteX49" fmla="*/ 1783080 w 2129090"/>
                <a:gd name="connsiteY49" fmla="*/ 5578717 h 6217283"/>
                <a:gd name="connsiteX50" fmla="*/ 1735244 w 2129090"/>
                <a:gd name="connsiteY50" fmla="*/ 5762867 h 6217283"/>
                <a:gd name="connsiteX51" fmla="*/ 1760643 w 2129090"/>
                <a:gd name="connsiteY51" fmla="*/ 5904685 h 6217283"/>
                <a:gd name="connsiteX52" fmla="*/ 1878753 w 2129090"/>
                <a:gd name="connsiteY52" fmla="*/ 6167150 h 6217283"/>
                <a:gd name="connsiteX53" fmla="*/ 1743287 w 2129090"/>
                <a:gd name="connsiteY53" fmla="*/ 6216681 h 6217283"/>
                <a:gd name="connsiteX54" fmla="*/ 1534584 w 2129090"/>
                <a:gd name="connsiteY54" fmla="*/ 6166304 h 6217283"/>
                <a:gd name="connsiteX55" fmla="*/ 1476163 w 2129090"/>
                <a:gd name="connsiteY55" fmla="*/ 6055813 h 6217283"/>
                <a:gd name="connsiteX56" fmla="*/ 1289050 w 2129090"/>
                <a:gd name="connsiteY56" fmla="*/ 5970301 h 6217283"/>
                <a:gd name="connsiteX57" fmla="*/ 1346200 w 2129090"/>
                <a:gd name="connsiteY57" fmla="*/ 5849651 h 6217283"/>
                <a:gd name="connsiteX58" fmla="*/ 1231900 w 2129090"/>
                <a:gd name="connsiteY58" fmla="*/ 5532151 h 6217283"/>
                <a:gd name="connsiteX59" fmla="*/ 1301750 w 2129090"/>
                <a:gd name="connsiteY59" fmla="*/ 5151151 h 6217283"/>
                <a:gd name="connsiteX60" fmla="*/ 1073150 w 2129090"/>
                <a:gd name="connsiteY60" fmla="*/ 3766851 h 6217283"/>
                <a:gd name="connsiteX0" fmla="*/ 1073150 w 2129090"/>
                <a:gd name="connsiteY0" fmla="*/ 3766851 h 6217283"/>
                <a:gd name="connsiteX1" fmla="*/ 895350 w 2129090"/>
                <a:gd name="connsiteY1" fmla="*/ 5106701 h 6217283"/>
                <a:gd name="connsiteX2" fmla="*/ 831850 w 2129090"/>
                <a:gd name="connsiteY2" fmla="*/ 5214651 h 6217283"/>
                <a:gd name="connsiteX3" fmla="*/ 857250 w 2129090"/>
                <a:gd name="connsiteY3" fmla="*/ 5633751 h 6217283"/>
                <a:gd name="connsiteX4" fmla="*/ 806450 w 2129090"/>
                <a:gd name="connsiteY4" fmla="*/ 5856001 h 6217283"/>
                <a:gd name="connsiteX5" fmla="*/ 844550 w 2129090"/>
                <a:gd name="connsiteY5" fmla="*/ 5976651 h 6217283"/>
                <a:gd name="connsiteX6" fmla="*/ 692150 w 2129090"/>
                <a:gd name="connsiteY6" fmla="*/ 6065551 h 6217283"/>
                <a:gd name="connsiteX7" fmla="*/ 641350 w 2129090"/>
                <a:gd name="connsiteY7" fmla="*/ 6059201 h 6217283"/>
                <a:gd name="connsiteX8" fmla="*/ 203200 w 2129090"/>
                <a:gd name="connsiteY8" fmla="*/ 6192551 h 6217283"/>
                <a:gd name="connsiteX9" fmla="*/ 139700 w 2129090"/>
                <a:gd name="connsiteY9" fmla="*/ 6110001 h 6217283"/>
                <a:gd name="connsiteX10" fmla="*/ 387350 w 2129090"/>
                <a:gd name="connsiteY10" fmla="*/ 5830601 h 6217283"/>
                <a:gd name="connsiteX11" fmla="*/ 330200 w 2129090"/>
                <a:gd name="connsiteY11" fmla="*/ 5563901 h 6217283"/>
                <a:gd name="connsiteX12" fmla="*/ 444500 w 2129090"/>
                <a:gd name="connsiteY12" fmla="*/ 5411501 h 6217283"/>
                <a:gd name="connsiteX13" fmla="*/ 311150 w 2129090"/>
                <a:gd name="connsiteY13" fmla="*/ 3322351 h 6217283"/>
                <a:gd name="connsiteX14" fmla="*/ 279400 w 2129090"/>
                <a:gd name="connsiteY14" fmla="*/ 3277901 h 6217283"/>
                <a:gd name="connsiteX15" fmla="*/ 260350 w 2129090"/>
                <a:gd name="connsiteY15" fmla="*/ 3106451 h 6217283"/>
                <a:gd name="connsiteX16" fmla="*/ 177800 w 2129090"/>
                <a:gd name="connsiteY16" fmla="*/ 3119151 h 6217283"/>
                <a:gd name="connsiteX17" fmla="*/ 0 w 2129090"/>
                <a:gd name="connsiteY17" fmla="*/ 2528601 h 6217283"/>
                <a:gd name="connsiteX18" fmla="*/ 126577 w 2129090"/>
                <a:gd name="connsiteY18" fmla="*/ 1613779 h 6217283"/>
                <a:gd name="connsiteX19" fmla="*/ 324274 w 2129090"/>
                <a:gd name="connsiteY19" fmla="*/ 1072758 h 6217283"/>
                <a:gd name="connsiteX20" fmla="*/ 871220 w 2129090"/>
                <a:gd name="connsiteY20" fmla="*/ 838231 h 6217283"/>
                <a:gd name="connsiteX21" fmla="*/ 845820 w 2129090"/>
                <a:gd name="connsiteY21" fmla="*/ 711654 h 6217283"/>
                <a:gd name="connsiteX22" fmla="*/ 793750 w 2129090"/>
                <a:gd name="connsiteY22" fmla="*/ 493638 h 6217283"/>
                <a:gd name="connsiteX23" fmla="*/ 819573 w 2129090"/>
                <a:gd name="connsiteY23" fmla="*/ 465274 h 6217283"/>
                <a:gd name="connsiteX24" fmla="*/ 807297 w 2129090"/>
                <a:gd name="connsiteY24" fmla="*/ 277739 h 6217283"/>
                <a:gd name="connsiteX25" fmla="*/ 860637 w 2129090"/>
                <a:gd name="connsiteY25" fmla="*/ 119411 h 6217283"/>
                <a:gd name="connsiteX26" fmla="*/ 1054523 w 2129090"/>
                <a:gd name="connsiteY26" fmla="*/ 31781 h 6217283"/>
                <a:gd name="connsiteX27" fmla="*/ 1212003 w 2129090"/>
                <a:gd name="connsiteY27" fmla="*/ 40672 h 6217283"/>
                <a:gd name="connsiteX28" fmla="*/ 1344084 w 2129090"/>
                <a:gd name="connsiteY28" fmla="*/ 98668 h 6217283"/>
                <a:gd name="connsiteX29" fmla="*/ 1405043 w 2129090"/>
                <a:gd name="connsiteY29" fmla="*/ 331925 h 6217283"/>
                <a:gd name="connsiteX30" fmla="*/ 1409700 w 2129090"/>
                <a:gd name="connsiteY30" fmla="*/ 422094 h 6217283"/>
                <a:gd name="connsiteX31" fmla="*/ 1431714 w 2129090"/>
                <a:gd name="connsiteY31" fmla="*/ 483054 h 6217283"/>
                <a:gd name="connsiteX32" fmla="*/ 1403350 w 2129090"/>
                <a:gd name="connsiteY32" fmla="*/ 648579 h 6217283"/>
                <a:gd name="connsiteX33" fmla="*/ 1347469 w 2129090"/>
                <a:gd name="connsiteY33" fmla="*/ 878872 h 6217283"/>
                <a:gd name="connsiteX34" fmla="*/ 1419437 w 2129090"/>
                <a:gd name="connsiteY34" fmla="*/ 957611 h 6217283"/>
                <a:gd name="connsiteX35" fmla="*/ 1932940 w 2129090"/>
                <a:gd name="connsiteY35" fmla="*/ 1170548 h 6217283"/>
                <a:gd name="connsiteX36" fmla="*/ 2002790 w 2129090"/>
                <a:gd name="connsiteY36" fmla="*/ 1540965 h 6217283"/>
                <a:gd name="connsiteX37" fmla="*/ 2049780 w 2129090"/>
                <a:gd name="connsiteY37" fmla="*/ 1857618 h 6217283"/>
                <a:gd name="connsiteX38" fmla="*/ 2072217 w 2129090"/>
                <a:gd name="connsiteY38" fmla="*/ 2135325 h 6217283"/>
                <a:gd name="connsiteX39" fmla="*/ 2127250 w 2129090"/>
                <a:gd name="connsiteY39" fmla="*/ 2360538 h 6217283"/>
                <a:gd name="connsiteX40" fmla="*/ 2056977 w 2129090"/>
                <a:gd name="connsiteY40" fmla="*/ 2770325 h 6217283"/>
                <a:gd name="connsiteX41" fmla="*/ 2016760 w 2129090"/>
                <a:gd name="connsiteY41" fmla="*/ 3056074 h 6217283"/>
                <a:gd name="connsiteX42" fmla="*/ 1902883 w 2129090"/>
                <a:gd name="connsiteY42" fmla="*/ 3152594 h 6217283"/>
                <a:gd name="connsiteX43" fmla="*/ 1834303 w 2129090"/>
                <a:gd name="connsiteY43" fmla="*/ 3267318 h 6217283"/>
                <a:gd name="connsiteX44" fmla="*/ 1833457 w 2129090"/>
                <a:gd name="connsiteY44" fmla="*/ 3483219 h 6217283"/>
                <a:gd name="connsiteX45" fmla="*/ 1818217 w 2129090"/>
                <a:gd name="connsiteY45" fmla="*/ 4089432 h 6217283"/>
                <a:gd name="connsiteX46" fmla="*/ 1841500 w 2129090"/>
                <a:gd name="connsiteY46" fmla="*/ 4503451 h 6217283"/>
                <a:gd name="connsiteX47" fmla="*/ 1802977 w 2129090"/>
                <a:gd name="connsiteY47" fmla="*/ 4898845 h 6217283"/>
                <a:gd name="connsiteX48" fmla="*/ 1732703 w 2129090"/>
                <a:gd name="connsiteY48" fmla="*/ 5395414 h 6217283"/>
                <a:gd name="connsiteX49" fmla="*/ 1783080 w 2129090"/>
                <a:gd name="connsiteY49" fmla="*/ 5578717 h 6217283"/>
                <a:gd name="connsiteX50" fmla="*/ 1735244 w 2129090"/>
                <a:gd name="connsiteY50" fmla="*/ 5762867 h 6217283"/>
                <a:gd name="connsiteX51" fmla="*/ 1762336 w 2129090"/>
                <a:gd name="connsiteY51" fmla="*/ 5916539 h 6217283"/>
                <a:gd name="connsiteX52" fmla="*/ 1878753 w 2129090"/>
                <a:gd name="connsiteY52" fmla="*/ 6167150 h 6217283"/>
                <a:gd name="connsiteX53" fmla="*/ 1743287 w 2129090"/>
                <a:gd name="connsiteY53" fmla="*/ 6216681 h 6217283"/>
                <a:gd name="connsiteX54" fmla="*/ 1534584 w 2129090"/>
                <a:gd name="connsiteY54" fmla="*/ 6166304 h 6217283"/>
                <a:gd name="connsiteX55" fmla="*/ 1476163 w 2129090"/>
                <a:gd name="connsiteY55" fmla="*/ 6055813 h 6217283"/>
                <a:gd name="connsiteX56" fmla="*/ 1289050 w 2129090"/>
                <a:gd name="connsiteY56" fmla="*/ 5970301 h 6217283"/>
                <a:gd name="connsiteX57" fmla="*/ 1346200 w 2129090"/>
                <a:gd name="connsiteY57" fmla="*/ 5849651 h 6217283"/>
                <a:gd name="connsiteX58" fmla="*/ 1231900 w 2129090"/>
                <a:gd name="connsiteY58" fmla="*/ 5532151 h 6217283"/>
                <a:gd name="connsiteX59" fmla="*/ 1301750 w 2129090"/>
                <a:gd name="connsiteY59" fmla="*/ 5151151 h 6217283"/>
                <a:gd name="connsiteX60" fmla="*/ 1073150 w 2129090"/>
                <a:gd name="connsiteY60" fmla="*/ 3766851 h 6217283"/>
                <a:gd name="connsiteX0" fmla="*/ 1073150 w 2129090"/>
                <a:gd name="connsiteY0" fmla="*/ 3766851 h 6217283"/>
                <a:gd name="connsiteX1" fmla="*/ 895350 w 2129090"/>
                <a:gd name="connsiteY1" fmla="*/ 5106701 h 6217283"/>
                <a:gd name="connsiteX2" fmla="*/ 831850 w 2129090"/>
                <a:gd name="connsiteY2" fmla="*/ 5214651 h 6217283"/>
                <a:gd name="connsiteX3" fmla="*/ 857250 w 2129090"/>
                <a:gd name="connsiteY3" fmla="*/ 5633751 h 6217283"/>
                <a:gd name="connsiteX4" fmla="*/ 806450 w 2129090"/>
                <a:gd name="connsiteY4" fmla="*/ 5856001 h 6217283"/>
                <a:gd name="connsiteX5" fmla="*/ 844550 w 2129090"/>
                <a:gd name="connsiteY5" fmla="*/ 5976651 h 6217283"/>
                <a:gd name="connsiteX6" fmla="*/ 692150 w 2129090"/>
                <a:gd name="connsiteY6" fmla="*/ 6065551 h 6217283"/>
                <a:gd name="connsiteX7" fmla="*/ 641350 w 2129090"/>
                <a:gd name="connsiteY7" fmla="*/ 6059201 h 6217283"/>
                <a:gd name="connsiteX8" fmla="*/ 203200 w 2129090"/>
                <a:gd name="connsiteY8" fmla="*/ 6192551 h 6217283"/>
                <a:gd name="connsiteX9" fmla="*/ 139700 w 2129090"/>
                <a:gd name="connsiteY9" fmla="*/ 6110001 h 6217283"/>
                <a:gd name="connsiteX10" fmla="*/ 387350 w 2129090"/>
                <a:gd name="connsiteY10" fmla="*/ 5830601 h 6217283"/>
                <a:gd name="connsiteX11" fmla="*/ 330200 w 2129090"/>
                <a:gd name="connsiteY11" fmla="*/ 5563901 h 6217283"/>
                <a:gd name="connsiteX12" fmla="*/ 444500 w 2129090"/>
                <a:gd name="connsiteY12" fmla="*/ 5411501 h 6217283"/>
                <a:gd name="connsiteX13" fmla="*/ 311150 w 2129090"/>
                <a:gd name="connsiteY13" fmla="*/ 3322351 h 6217283"/>
                <a:gd name="connsiteX14" fmla="*/ 279400 w 2129090"/>
                <a:gd name="connsiteY14" fmla="*/ 3277901 h 6217283"/>
                <a:gd name="connsiteX15" fmla="*/ 260350 w 2129090"/>
                <a:gd name="connsiteY15" fmla="*/ 3106451 h 6217283"/>
                <a:gd name="connsiteX16" fmla="*/ 177800 w 2129090"/>
                <a:gd name="connsiteY16" fmla="*/ 3119151 h 6217283"/>
                <a:gd name="connsiteX17" fmla="*/ 0 w 2129090"/>
                <a:gd name="connsiteY17" fmla="*/ 2528601 h 6217283"/>
                <a:gd name="connsiteX18" fmla="*/ 126577 w 2129090"/>
                <a:gd name="connsiteY18" fmla="*/ 1613779 h 6217283"/>
                <a:gd name="connsiteX19" fmla="*/ 324274 w 2129090"/>
                <a:gd name="connsiteY19" fmla="*/ 1072758 h 6217283"/>
                <a:gd name="connsiteX20" fmla="*/ 871220 w 2129090"/>
                <a:gd name="connsiteY20" fmla="*/ 838231 h 6217283"/>
                <a:gd name="connsiteX21" fmla="*/ 845820 w 2129090"/>
                <a:gd name="connsiteY21" fmla="*/ 711654 h 6217283"/>
                <a:gd name="connsiteX22" fmla="*/ 793750 w 2129090"/>
                <a:gd name="connsiteY22" fmla="*/ 493638 h 6217283"/>
                <a:gd name="connsiteX23" fmla="*/ 819573 w 2129090"/>
                <a:gd name="connsiteY23" fmla="*/ 465274 h 6217283"/>
                <a:gd name="connsiteX24" fmla="*/ 807297 w 2129090"/>
                <a:gd name="connsiteY24" fmla="*/ 277739 h 6217283"/>
                <a:gd name="connsiteX25" fmla="*/ 860637 w 2129090"/>
                <a:gd name="connsiteY25" fmla="*/ 119411 h 6217283"/>
                <a:gd name="connsiteX26" fmla="*/ 1054523 w 2129090"/>
                <a:gd name="connsiteY26" fmla="*/ 31781 h 6217283"/>
                <a:gd name="connsiteX27" fmla="*/ 1212003 w 2129090"/>
                <a:gd name="connsiteY27" fmla="*/ 40672 h 6217283"/>
                <a:gd name="connsiteX28" fmla="*/ 1344084 w 2129090"/>
                <a:gd name="connsiteY28" fmla="*/ 98668 h 6217283"/>
                <a:gd name="connsiteX29" fmla="*/ 1405043 w 2129090"/>
                <a:gd name="connsiteY29" fmla="*/ 331925 h 6217283"/>
                <a:gd name="connsiteX30" fmla="*/ 1409700 w 2129090"/>
                <a:gd name="connsiteY30" fmla="*/ 422094 h 6217283"/>
                <a:gd name="connsiteX31" fmla="*/ 1431714 w 2129090"/>
                <a:gd name="connsiteY31" fmla="*/ 483054 h 6217283"/>
                <a:gd name="connsiteX32" fmla="*/ 1403350 w 2129090"/>
                <a:gd name="connsiteY32" fmla="*/ 648579 h 6217283"/>
                <a:gd name="connsiteX33" fmla="*/ 1347469 w 2129090"/>
                <a:gd name="connsiteY33" fmla="*/ 878872 h 6217283"/>
                <a:gd name="connsiteX34" fmla="*/ 1419437 w 2129090"/>
                <a:gd name="connsiteY34" fmla="*/ 957611 h 6217283"/>
                <a:gd name="connsiteX35" fmla="*/ 1932940 w 2129090"/>
                <a:gd name="connsiteY35" fmla="*/ 1170548 h 6217283"/>
                <a:gd name="connsiteX36" fmla="*/ 2002790 w 2129090"/>
                <a:gd name="connsiteY36" fmla="*/ 1540965 h 6217283"/>
                <a:gd name="connsiteX37" fmla="*/ 2049780 w 2129090"/>
                <a:gd name="connsiteY37" fmla="*/ 1857618 h 6217283"/>
                <a:gd name="connsiteX38" fmla="*/ 2072217 w 2129090"/>
                <a:gd name="connsiteY38" fmla="*/ 2135325 h 6217283"/>
                <a:gd name="connsiteX39" fmla="*/ 2127250 w 2129090"/>
                <a:gd name="connsiteY39" fmla="*/ 2360538 h 6217283"/>
                <a:gd name="connsiteX40" fmla="*/ 2056977 w 2129090"/>
                <a:gd name="connsiteY40" fmla="*/ 2770325 h 6217283"/>
                <a:gd name="connsiteX41" fmla="*/ 2016760 w 2129090"/>
                <a:gd name="connsiteY41" fmla="*/ 3056074 h 6217283"/>
                <a:gd name="connsiteX42" fmla="*/ 1902883 w 2129090"/>
                <a:gd name="connsiteY42" fmla="*/ 3152594 h 6217283"/>
                <a:gd name="connsiteX43" fmla="*/ 1834303 w 2129090"/>
                <a:gd name="connsiteY43" fmla="*/ 3267318 h 6217283"/>
                <a:gd name="connsiteX44" fmla="*/ 1833457 w 2129090"/>
                <a:gd name="connsiteY44" fmla="*/ 3483219 h 6217283"/>
                <a:gd name="connsiteX45" fmla="*/ 1818217 w 2129090"/>
                <a:gd name="connsiteY45" fmla="*/ 4089432 h 6217283"/>
                <a:gd name="connsiteX46" fmla="*/ 1841500 w 2129090"/>
                <a:gd name="connsiteY46" fmla="*/ 4503451 h 6217283"/>
                <a:gd name="connsiteX47" fmla="*/ 1802977 w 2129090"/>
                <a:gd name="connsiteY47" fmla="*/ 4898845 h 6217283"/>
                <a:gd name="connsiteX48" fmla="*/ 1732703 w 2129090"/>
                <a:gd name="connsiteY48" fmla="*/ 5395414 h 6217283"/>
                <a:gd name="connsiteX49" fmla="*/ 1783080 w 2129090"/>
                <a:gd name="connsiteY49" fmla="*/ 5578717 h 6217283"/>
                <a:gd name="connsiteX50" fmla="*/ 1735244 w 2129090"/>
                <a:gd name="connsiteY50" fmla="*/ 5762867 h 6217283"/>
                <a:gd name="connsiteX51" fmla="*/ 1762336 w 2129090"/>
                <a:gd name="connsiteY51" fmla="*/ 5916539 h 6217283"/>
                <a:gd name="connsiteX52" fmla="*/ 1878753 w 2129090"/>
                <a:gd name="connsiteY52" fmla="*/ 6167150 h 6217283"/>
                <a:gd name="connsiteX53" fmla="*/ 1743287 w 2129090"/>
                <a:gd name="connsiteY53" fmla="*/ 6216681 h 6217283"/>
                <a:gd name="connsiteX54" fmla="*/ 1534584 w 2129090"/>
                <a:gd name="connsiteY54" fmla="*/ 6166304 h 6217283"/>
                <a:gd name="connsiteX55" fmla="*/ 1476163 w 2129090"/>
                <a:gd name="connsiteY55" fmla="*/ 6055813 h 6217283"/>
                <a:gd name="connsiteX56" fmla="*/ 1289050 w 2129090"/>
                <a:gd name="connsiteY56" fmla="*/ 5970301 h 6217283"/>
                <a:gd name="connsiteX57" fmla="*/ 1346200 w 2129090"/>
                <a:gd name="connsiteY57" fmla="*/ 5849651 h 6217283"/>
                <a:gd name="connsiteX58" fmla="*/ 1231900 w 2129090"/>
                <a:gd name="connsiteY58" fmla="*/ 5532151 h 6217283"/>
                <a:gd name="connsiteX59" fmla="*/ 1301750 w 2129090"/>
                <a:gd name="connsiteY59" fmla="*/ 5151151 h 6217283"/>
                <a:gd name="connsiteX60" fmla="*/ 1073150 w 2129090"/>
                <a:gd name="connsiteY60" fmla="*/ 3766851 h 6217283"/>
                <a:gd name="connsiteX0" fmla="*/ 1073150 w 2129090"/>
                <a:gd name="connsiteY0" fmla="*/ 3766851 h 6217283"/>
                <a:gd name="connsiteX1" fmla="*/ 895350 w 2129090"/>
                <a:gd name="connsiteY1" fmla="*/ 5106701 h 6217283"/>
                <a:gd name="connsiteX2" fmla="*/ 831850 w 2129090"/>
                <a:gd name="connsiteY2" fmla="*/ 5214651 h 6217283"/>
                <a:gd name="connsiteX3" fmla="*/ 857250 w 2129090"/>
                <a:gd name="connsiteY3" fmla="*/ 5633751 h 6217283"/>
                <a:gd name="connsiteX4" fmla="*/ 806450 w 2129090"/>
                <a:gd name="connsiteY4" fmla="*/ 5856001 h 6217283"/>
                <a:gd name="connsiteX5" fmla="*/ 844550 w 2129090"/>
                <a:gd name="connsiteY5" fmla="*/ 5976651 h 6217283"/>
                <a:gd name="connsiteX6" fmla="*/ 692150 w 2129090"/>
                <a:gd name="connsiteY6" fmla="*/ 6065551 h 6217283"/>
                <a:gd name="connsiteX7" fmla="*/ 641350 w 2129090"/>
                <a:gd name="connsiteY7" fmla="*/ 6059201 h 6217283"/>
                <a:gd name="connsiteX8" fmla="*/ 203200 w 2129090"/>
                <a:gd name="connsiteY8" fmla="*/ 6192551 h 6217283"/>
                <a:gd name="connsiteX9" fmla="*/ 139700 w 2129090"/>
                <a:gd name="connsiteY9" fmla="*/ 6110001 h 6217283"/>
                <a:gd name="connsiteX10" fmla="*/ 387350 w 2129090"/>
                <a:gd name="connsiteY10" fmla="*/ 5830601 h 6217283"/>
                <a:gd name="connsiteX11" fmla="*/ 330200 w 2129090"/>
                <a:gd name="connsiteY11" fmla="*/ 5563901 h 6217283"/>
                <a:gd name="connsiteX12" fmla="*/ 444500 w 2129090"/>
                <a:gd name="connsiteY12" fmla="*/ 5411501 h 6217283"/>
                <a:gd name="connsiteX13" fmla="*/ 311150 w 2129090"/>
                <a:gd name="connsiteY13" fmla="*/ 3322351 h 6217283"/>
                <a:gd name="connsiteX14" fmla="*/ 279400 w 2129090"/>
                <a:gd name="connsiteY14" fmla="*/ 3277901 h 6217283"/>
                <a:gd name="connsiteX15" fmla="*/ 260350 w 2129090"/>
                <a:gd name="connsiteY15" fmla="*/ 3106451 h 6217283"/>
                <a:gd name="connsiteX16" fmla="*/ 177800 w 2129090"/>
                <a:gd name="connsiteY16" fmla="*/ 3119151 h 6217283"/>
                <a:gd name="connsiteX17" fmla="*/ 0 w 2129090"/>
                <a:gd name="connsiteY17" fmla="*/ 2528601 h 6217283"/>
                <a:gd name="connsiteX18" fmla="*/ 126577 w 2129090"/>
                <a:gd name="connsiteY18" fmla="*/ 1613779 h 6217283"/>
                <a:gd name="connsiteX19" fmla="*/ 324274 w 2129090"/>
                <a:gd name="connsiteY19" fmla="*/ 1072758 h 6217283"/>
                <a:gd name="connsiteX20" fmla="*/ 871220 w 2129090"/>
                <a:gd name="connsiteY20" fmla="*/ 838231 h 6217283"/>
                <a:gd name="connsiteX21" fmla="*/ 845820 w 2129090"/>
                <a:gd name="connsiteY21" fmla="*/ 711654 h 6217283"/>
                <a:gd name="connsiteX22" fmla="*/ 793750 w 2129090"/>
                <a:gd name="connsiteY22" fmla="*/ 493638 h 6217283"/>
                <a:gd name="connsiteX23" fmla="*/ 819573 w 2129090"/>
                <a:gd name="connsiteY23" fmla="*/ 465274 h 6217283"/>
                <a:gd name="connsiteX24" fmla="*/ 807297 w 2129090"/>
                <a:gd name="connsiteY24" fmla="*/ 277739 h 6217283"/>
                <a:gd name="connsiteX25" fmla="*/ 860637 w 2129090"/>
                <a:gd name="connsiteY25" fmla="*/ 119411 h 6217283"/>
                <a:gd name="connsiteX26" fmla="*/ 1054523 w 2129090"/>
                <a:gd name="connsiteY26" fmla="*/ 31781 h 6217283"/>
                <a:gd name="connsiteX27" fmla="*/ 1212003 w 2129090"/>
                <a:gd name="connsiteY27" fmla="*/ 40672 h 6217283"/>
                <a:gd name="connsiteX28" fmla="*/ 1344084 w 2129090"/>
                <a:gd name="connsiteY28" fmla="*/ 98668 h 6217283"/>
                <a:gd name="connsiteX29" fmla="*/ 1405043 w 2129090"/>
                <a:gd name="connsiteY29" fmla="*/ 331925 h 6217283"/>
                <a:gd name="connsiteX30" fmla="*/ 1409700 w 2129090"/>
                <a:gd name="connsiteY30" fmla="*/ 422094 h 6217283"/>
                <a:gd name="connsiteX31" fmla="*/ 1431714 w 2129090"/>
                <a:gd name="connsiteY31" fmla="*/ 483054 h 6217283"/>
                <a:gd name="connsiteX32" fmla="*/ 1403350 w 2129090"/>
                <a:gd name="connsiteY32" fmla="*/ 648579 h 6217283"/>
                <a:gd name="connsiteX33" fmla="*/ 1347469 w 2129090"/>
                <a:gd name="connsiteY33" fmla="*/ 878872 h 6217283"/>
                <a:gd name="connsiteX34" fmla="*/ 1419437 w 2129090"/>
                <a:gd name="connsiteY34" fmla="*/ 957611 h 6217283"/>
                <a:gd name="connsiteX35" fmla="*/ 1932940 w 2129090"/>
                <a:gd name="connsiteY35" fmla="*/ 1170548 h 6217283"/>
                <a:gd name="connsiteX36" fmla="*/ 2002790 w 2129090"/>
                <a:gd name="connsiteY36" fmla="*/ 1540965 h 6217283"/>
                <a:gd name="connsiteX37" fmla="*/ 2049780 w 2129090"/>
                <a:gd name="connsiteY37" fmla="*/ 1857618 h 6217283"/>
                <a:gd name="connsiteX38" fmla="*/ 2072217 w 2129090"/>
                <a:gd name="connsiteY38" fmla="*/ 2135325 h 6217283"/>
                <a:gd name="connsiteX39" fmla="*/ 2127250 w 2129090"/>
                <a:gd name="connsiteY39" fmla="*/ 2360538 h 6217283"/>
                <a:gd name="connsiteX40" fmla="*/ 2056977 w 2129090"/>
                <a:gd name="connsiteY40" fmla="*/ 2770325 h 6217283"/>
                <a:gd name="connsiteX41" fmla="*/ 2016760 w 2129090"/>
                <a:gd name="connsiteY41" fmla="*/ 3056074 h 6217283"/>
                <a:gd name="connsiteX42" fmla="*/ 1902883 w 2129090"/>
                <a:gd name="connsiteY42" fmla="*/ 3152594 h 6217283"/>
                <a:gd name="connsiteX43" fmla="*/ 1834303 w 2129090"/>
                <a:gd name="connsiteY43" fmla="*/ 3267318 h 6217283"/>
                <a:gd name="connsiteX44" fmla="*/ 1833457 w 2129090"/>
                <a:gd name="connsiteY44" fmla="*/ 3483219 h 6217283"/>
                <a:gd name="connsiteX45" fmla="*/ 1818217 w 2129090"/>
                <a:gd name="connsiteY45" fmla="*/ 4089432 h 6217283"/>
                <a:gd name="connsiteX46" fmla="*/ 1841500 w 2129090"/>
                <a:gd name="connsiteY46" fmla="*/ 4503451 h 6217283"/>
                <a:gd name="connsiteX47" fmla="*/ 1802977 w 2129090"/>
                <a:gd name="connsiteY47" fmla="*/ 4898845 h 6217283"/>
                <a:gd name="connsiteX48" fmla="*/ 1732703 w 2129090"/>
                <a:gd name="connsiteY48" fmla="*/ 5395414 h 6217283"/>
                <a:gd name="connsiteX49" fmla="*/ 1783080 w 2129090"/>
                <a:gd name="connsiteY49" fmla="*/ 5578717 h 6217283"/>
                <a:gd name="connsiteX50" fmla="*/ 1735244 w 2129090"/>
                <a:gd name="connsiteY50" fmla="*/ 5762867 h 6217283"/>
                <a:gd name="connsiteX51" fmla="*/ 1762336 w 2129090"/>
                <a:gd name="connsiteY51" fmla="*/ 5916539 h 6217283"/>
                <a:gd name="connsiteX52" fmla="*/ 1878753 w 2129090"/>
                <a:gd name="connsiteY52" fmla="*/ 6167150 h 6217283"/>
                <a:gd name="connsiteX53" fmla="*/ 1743287 w 2129090"/>
                <a:gd name="connsiteY53" fmla="*/ 6216681 h 6217283"/>
                <a:gd name="connsiteX54" fmla="*/ 1534584 w 2129090"/>
                <a:gd name="connsiteY54" fmla="*/ 6166304 h 6217283"/>
                <a:gd name="connsiteX55" fmla="*/ 1476163 w 2129090"/>
                <a:gd name="connsiteY55" fmla="*/ 6055813 h 6217283"/>
                <a:gd name="connsiteX56" fmla="*/ 1338157 w 2129090"/>
                <a:gd name="connsiteY56" fmla="*/ 5966914 h 6217283"/>
                <a:gd name="connsiteX57" fmla="*/ 1346200 w 2129090"/>
                <a:gd name="connsiteY57" fmla="*/ 5849651 h 6217283"/>
                <a:gd name="connsiteX58" fmla="*/ 1231900 w 2129090"/>
                <a:gd name="connsiteY58" fmla="*/ 5532151 h 6217283"/>
                <a:gd name="connsiteX59" fmla="*/ 1301750 w 2129090"/>
                <a:gd name="connsiteY59" fmla="*/ 5151151 h 6217283"/>
                <a:gd name="connsiteX60" fmla="*/ 1073150 w 2129090"/>
                <a:gd name="connsiteY60" fmla="*/ 3766851 h 6217283"/>
                <a:gd name="connsiteX0" fmla="*/ 1073150 w 2129090"/>
                <a:gd name="connsiteY0" fmla="*/ 3766851 h 6217283"/>
                <a:gd name="connsiteX1" fmla="*/ 895350 w 2129090"/>
                <a:gd name="connsiteY1" fmla="*/ 5106701 h 6217283"/>
                <a:gd name="connsiteX2" fmla="*/ 831850 w 2129090"/>
                <a:gd name="connsiteY2" fmla="*/ 5214651 h 6217283"/>
                <a:gd name="connsiteX3" fmla="*/ 857250 w 2129090"/>
                <a:gd name="connsiteY3" fmla="*/ 5633751 h 6217283"/>
                <a:gd name="connsiteX4" fmla="*/ 806450 w 2129090"/>
                <a:gd name="connsiteY4" fmla="*/ 5856001 h 6217283"/>
                <a:gd name="connsiteX5" fmla="*/ 844550 w 2129090"/>
                <a:gd name="connsiteY5" fmla="*/ 5976651 h 6217283"/>
                <a:gd name="connsiteX6" fmla="*/ 692150 w 2129090"/>
                <a:gd name="connsiteY6" fmla="*/ 6065551 h 6217283"/>
                <a:gd name="connsiteX7" fmla="*/ 641350 w 2129090"/>
                <a:gd name="connsiteY7" fmla="*/ 6059201 h 6217283"/>
                <a:gd name="connsiteX8" fmla="*/ 203200 w 2129090"/>
                <a:gd name="connsiteY8" fmla="*/ 6192551 h 6217283"/>
                <a:gd name="connsiteX9" fmla="*/ 139700 w 2129090"/>
                <a:gd name="connsiteY9" fmla="*/ 6110001 h 6217283"/>
                <a:gd name="connsiteX10" fmla="*/ 387350 w 2129090"/>
                <a:gd name="connsiteY10" fmla="*/ 5830601 h 6217283"/>
                <a:gd name="connsiteX11" fmla="*/ 330200 w 2129090"/>
                <a:gd name="connsiteY11" fmla="*/ 5563901 h 6217283"/>
                <a:gd name="connsiteX12" fmla="*/ 444500 w 2129090"/>
                <a:gd name="connsiteY12" fmla="*/ 5411501 h 6217283"/>
                <a:gd name="connsiteX13" fmla="*/ 311150 w 2129090"/>
                <a:gd name="connsiteY13" fmla="*/ 3322351 h 6217283"/>
                <a:gd name="connsiteX14" fmla="*/ 279400 w 2129090"/>
                <a:gd name="connsiteY14" fmla="*/ 3277901 h 6217283"/>
                <a:gd name="connsiteX15" fmla="*/ 260350 w 2129090"/>
                <a:gd name="connsiteY15" fmla="*/ 3106451 h 6217283"/>
                <a:gd name="connsiteX16" fmla="*/ 177800 w 2129090"/>
                <a:gd name="connsiteY16" fmla="*/ 3119151 h 6217283"/>
                <a:gd name="connsiteX17" fmla="*/ 0 w 2129090"/>
                <a:gd name="connsiteY17" fmla="*/ 2528601 h 6217283"/>
                <a:gd name="connsiteX18" fmla="*/ 126577 w 2129090"/>
                <a:gd name="connsiteY18" fmla="*/ 1613779 h 6217283"/>
                <a:gd name="connsiteX19" fmla="*/ 324274 w 2129090"/>
                <a:gd name="connsiteY19" fmla="*/ 1072758 h 6217283"/>
                <a:gd name="connsiteX20" fmla="*/ 871220 w 2129090"/>
                <a:gd name="connsiteY20" fmla="*/ 838231 h 6217283"/>
                <a:gd name="connsiteX21" fmla="*/ 845820 w 2129090"/>
                <a:gd name="connsiteY21" fmla="*/ 711654 h 6217283"/>
                <a:gd name="connsiteX22" fmla="*/ 793750 w 2129090"/>
                <a:gd name="connsiteY22" fmla="*/ 493638 h 6217283"/>
                <a:gd name="connsiteX23" fmla="*/ 819573 w 2129090"/>
                <a:gd name="connsiteY23" fmla="*/ 465274 h 6217283"/>
                <a:gd name="connsiteX24" fmla="*/ 807297 w 2129090"/>
                <a:gd name="connsiteY24" fmla="*/ 277739 h 6217283"/>
                <a:gd name="connsiteX25" fmla="*/ 860637 w 2129090"/>
                <a:gd name="connsiteY25" fmla="*/ 119411 h 6217283"/>
                <a:gd name="connsiteX26" fmla="*/ 1054523 w 2129090"/>
                <a:gd name="connsiteY26" fmla="*/ 31781 h 6217283"/>
                <a:gd name="connsiteX27" fmla="*/ 1212003 w 2129090"/>
                <a:gd name="connsiteY27" fmla="*/ 40672 h 6217283"/>
                <a:gd name="connsiteX28" fmla="*/ 1344084 w 2129090"/>
                <a:gd name="connsiteY28" fmla="*/ 98668 h 6217283"/>
                <a:gd name="connsiteX29" fmla="*/ 1405043 w 2129090"/>
                <a:gd name="connsiteY29" fmla="*/ 331925 h 6217283"/>
                <a:gd name="connsiteX30" fmla="*/ 1409700 w 2129090"/>
                <a:gd name="connsiteY30" fmla="*/ 422094 h 6217283"/>
                <a:gd name="connsiteX31" fmla="*/ 1431714 w 2129090"/>
                <a:gd name="connsiteY31" fmla="*/ 483054 h 6217283"/>
                <a:gd name="connsiteX32" fmla="*/ 1403350 w 2129090"/>
                <a:gd name="connsiteY32" fmla="*/ 648579 h 6217283"/>
                <a:gd name="connsiteX33" fmla="*/ 1347469 w 2129090"/>
                <a:gd name="connsiteY33" fmla="*/ 878872 h 6217283"/>
                <a:gd name="connsiteX34" fmla="*/ 1419437 w 2129090"/>
                <a:gd name="connsiteY34" fmla="*/ 957611 h 6217283"/>
                <a:gd name="connsiteX35" fmla="*/ 1932940 w 2129090"/>
                <a:gd name="connsiteY35" fmla="*/ 1170548 h 6217283"/>
                <a:gd name="connsiteX36" fmla="*/ 2002790 w 2129090"/>
                <a:gd name="connsiteY36" fmla="*/ 1540965 h 6217283"/>
                <a:gd name="connsiteX37" fmla="*/ 2049780 w 2129090"/>
                <a:gd name="connsiteY37" fmla="*/ 1857618 h 6217283"/>
                <a:gd name="connsiteX38" fmla="*/ 2072217 w 2129090"/>
                <a:gd name="connsiteY38" fmla="*/ 2135325 h 6217283"/>
                <a:gd name="connsiteX39" fmla="*/ 2127250 w 2129090"/>
                <a:gd name="connsiteY39" fmla="*/ 2360538 h 6217283"/>
                <a:gd name="connsiteX40" fmla="*/ 2056977 w 2129090"/>
                <a:gd name="connsiteY40" fmla="*/ 2770325 h 6217283"/>
                <a:gd name="connsiteX41" fmla="*/ 2016760 w 2129090"/>
                <a:gd name="connsiteY41" fmla="*/ 3056074 h 6217283"/>
                <a:gd name="connsiteX42" fmla="*/ 1902883 w 2129090"/>
                <a:gd name="connsiteY42" fmla="*/ 3152594 h 6217283"/>
                <a:gd name="connsiteX43" fmla="*/ 1834303 w 2129090"/>
                <a:gd name="connsiteY43" fmla="*/ 3267318 h 6217283"/>
                <a:gd name="connsiteX44" fmla="*/ 1833457 w 2129090"/>
                <a:gd name="connsiteY44" fmla="*/ 3483219 h 6217283"/>
                <a:gd name="connsiteX45" fmla="*/ 1818217 w 2129090"/>
                <a:gd name="connsiteY45" fmla="*/ 4089432 h 6217283"/>
                <a:gd name="connsiteX46" fmla="*/ 1841500 w 2129090"/>
                <a:gd name="connsiteY46" fmla="*/ 4503451 h 6217283"/>
                <a:gd name="connsiteX47" fmla="*/ 1802977 w 2129090"/>
                <a:gd name="connsiteY47" fmla="*/ 4898845 h 6217283"/>
                <a:gd name="connsiteX48" fmla="*/ 1732703 w 2129090"/>
                <a:gd name="connsiteY48" fmla="*/ 5395414 h 6217283"/>
                <a:gd name="connsiteX49" fmla="*/ 1783080 w 2129090"/>
                <a:gd name="connsiteY49" fmla="*/ 5578717 h 6217283"/>
                <a:gd name="connsiteX50" fmla="*/ 1735244 w 2129090"/>
                <a:gd name="connsiteY50" fmla="*/ 5762867 h 6217283"/>
                <a:gd name="connsiteX51" fmla="*/ 1762336 w 2129090"/>
                <a:gd name="connsiteY51" fmla="*/ 5916539 h 6217283"/>
                <a:gd name="connsiteX52" fmla="*/ 1878753 w 2129090"/>
                <a:gd name="connsiteY52" fmla="*/ 6167150 h 6217283"/>
                <a:gd name="connsiteX53" fmla="*/ 1743287 w 2129090"/>
                <a:gd name="connsiteY53" fmla="*/ 6216681 h 6217283"/>
                <a:gd name="connsiteX54" fmla="*/ 1534584 w 2129090"/>
                <a:gd name="connsiteY54" fmla="*/ 6166304 h 6217283"/>
                <a:gd name="connsiteX55" fmla="*/ 1476163 w 2129090"/>
                <a:gd name="connsiteY55" fmla="*/ 6055813 h 6217283"/>
                <a:gd name="connsiteX56" fmla="*/ 1338157 w 2129090"/>
                <a:gd name="connsiteY56" fmla="*/ 5966914 h 6217283"/>
                <a:gd name="connsiteX57" fmla="*/ 1346200 w 2129090"/>
                <a:gd name="connsiteY57" fmla="*/ 5849651 h 6217283"/>
                <a:gd name="connsiteX58" fmla="*/ 1231900 w 2129090"/>
                <a:gd name="connsiteY58" fmla="*/ 5532151 h 6217283"/>
                <a:gd name="connsiteX59" fmla="*/ 1301750 w 2129090"/>
                <a:gd name="connsiteY59" fmla="*/ 5151151 h 6217283"/>
                <a:gd name="connsiteX60" fmla="*/ 1073150 w 2129090"/>
                <a:gd name="connsiteY60" fmla="*/ 3766851 h 6217283"/>
                <a:gd name="connsiteX0" fmla="*/ 1073150 w 2129090"/>
                <a:gd name="connsiteY0" fmla="*/ 3766851 h 6217283"/>
                <a:gd name="connsiteX1" fmla="*/ 895350 w 2129090"/>
                <a:gd name="connsiteY1" fmla="*/ 5106701 h 6217283"/>
                <a:gd name="connsiteX2" fmla="*/ 831850 w 2129090"/>
                <a:gd name="connsiteY2" fmla="*/ 5214651 h 6217283"/>
                <a:gd name="connsiteX3" fmla="*/ 857250 w 2129090"/>
                <a:gd name="connsiteY3" fmla="*/ 5633751 h 6217283"/>
                <a:gd name="connsiteX4" fmla="*/ 806450 w 2129090"/>
                <a:gd name="connsiteY4" fmla="*/ 5856001 h 6217283"/>
                <a:gd name="connsiteX5" fmla="*/ 844550 w 2129090"/>
                <a:gd name="connsiteY5" fmla="*/ 5976651 h 6217283"/>
                <a:gd name="connsiteX6" fmla="*/ 692150 w 2129090"/>
                <a:gd name="connsiteY6" fmla="*/ 6065551 h 6217283"/>
                <a:gd name="connsiteX7" fmla="*/ 641350 w 2129090"/>
                <a:gd name="connsiteY7" fmla="*/ 6059201 h 6217283"/>
                <a:gd name="connsiteX8" fmla="*/ 203200 w 2129090"/>
                <a:gd name="connsiteY8" fmla="*/ 6192551 h 6217283"/>
                <a:gd name="connsiteX9" fmla="*/ 139700 w 2129090"/>
                <a:gd name="connsiteY9" fmla="*/ 6110001 h 6217283"/>
                <a:gd name="connsiteX10" fmla="*/ 387350 w 2129090"/>
                <a:gd name="connsiteY10" fmla="*/ 5830601 h 6217283"/>
                <a:gd name="connsiteX11" fmla="*/ 330200 w 2129090"/>
                <a:gd name="connsiteY11" fmla="*/ 5563901 h 6217283"/>
                <a:gd name="connsiteX12" fmla="*/ 444500 w 2129090"/>
                <a:gd name="connsiteY12" fmla="*/ 5411501 h 6217283"/>
                <a:gd name="connsiteX13" fmla="*/ 311150 w 2129090"/>
                <a:gd name="connsiteY13" fmla="*/ 3322351 h 6217283"/>
                <a:gd name="connsiteX14" fmla="*/ 279400 w 2129090"/>
                <a:gd name="connsiteY14" fmla="*/ 3277901 h 6217283"/>
                <a:gd name="connsiteX15" fmla="*/ 260350 w 2129090"/>
                <a:gd name="connsiteY15" fmla="*/ 3106451 h 6217283"/>
                <a:gd name="connsiteX16" fmla="*/ 177800 w 2129090"/>
                <a:gd name="connsiteY16" fmla="*/ 3119151 h 6217283"/>
                <a:gd name="connsiteX17" fmla="*/ 0 w 2129090"/>
                <a:gd name="connsiteY17" fmla="*/ 2528601 h 6217283"/>
                <a:gd name="connsiteX18" fmla="*/ 126577 w 2129090"/>
                <a:gd name="connsiteY18" fmla="*/ 1613779 h 6217283"/>
                <a:gd name="connsiteX19" fmla="*/ 324274 w 2129090"/>
                <a:gd name="connsiteY19" fmla="*/ 1072758 h 6217283"/>
                <a:gd name="connsiteX20" fmla="*/ 871220 w 2129090"/>
                <a:gd name="connsiteY20" fmla="*/ 838231 h 6217283"/>
                <a:gd name="connsiteX21" fmla="*/ 845820 w 2129090"/>
                <a:gd name="connsiteY21" fmla="*/ 711654 h 6217283"/>
                <a:gd name="connsiteX22" fmla="*/ 793750 w 2129090"/>
                <a:gd name="connsiteY22" fmla="*/ 493638 h 6217283"/>
                <a:gd name="connsiteX23" fmla="*/ 819573 w 2129090"/>
                <a:gd name="connsiteY23" fmla="*/ 465274 h 6217283"/>
                <a:gd name="connsiteX24" fmla="*/ 807297 w 2129090"/>
                <a:gd name="connsiteY24" fmla="*/ 277739 h 6217283"/>
                <a:gd name="connsiteX25" fmla="*/ 860637 w 2129090"/>
                <a:gd name="connsiteY25" fmla="*/ 119411 h 6217283"/>
                <a:gd name="connsiteX26" fmla="*/ 1054523 w 2129090"/>
                <a:gd name="connsiteY26" fmla="*/ 31781 h 6217283"/>
                <a:gd name="connsiteX27" fmla="*/ 1212003 w 2129090"/>
                <a:gd name="connsiteY27" fmla="*/ 40672 h 6217283"/>
                <a:gd name="connsiteX28" fmla="*/ 1344084 w 2129090"/>
                <a:gd name="connsiteY28" fmla="*/ 98668 h 6217283"/>
                <a:gd name="connsiteX29" fmla="*/ 1405043 w 2129090"/>
                <a:gd name="connsiteY29" fmla="*/ 331925 h 6217283"/>
                <a:gd name="connsiteX30" fmla="*/ 1409700 w 2129090"/>
                <a:gd name="connsiteY30" fmla="*/ 422094 h 6217283"/>
                <a:gd name="connsiteX31" fmla="*/ 1431714 w 2129090"/>
                <a:gd name="connsiteY31" fmla="*/ 483054 h 6217283"/>
                <a:gd name="connsiteX32" fmla="*/ 1403350 w 2129090"/>
                <a:gd name="connsiteY32" fmla="*/ 648579 h 6217283"/>
                <a:gd name="connsiteX33" fmla="*/ 1347469 w 2129090"/>
                <a:gd name="connsiteY33" fmla="*/ 878872 h 6217283"/>
                <a:gd name="connsiteX34" fmla="*/ 1419437 w 2129090"/>
                <a:gd name="connsiteY34" fmla="*/ 957611 h 6217283"/>
                <a:gd name="connsiteX35" fmla="*/ 1932940 w 2129090"/>
                <a:gd name="connsiteY35" fmla="*/ 1170548 h 6217283"/>
                <a:gd name="connsiteX36" fmla="*/ 2002790 w 2129090"/>
                <a:gd name="connsiteY36" fmla="*/ 1540965 h 6217283"/>
                <a:gd name="connsiteX37" fmla="*/ 2049780 w 2129090"/>
                <a:gd name="connsiteY37" fmla="*/ 1857618 h 6217283"/>
                <a:gd name="connsiteX38" fmla="*/ 2072217 w 2129090"/>
                <a:gd name="connsiteY38" fmla="*/ 2135325 h 6217283"/>
                <a:gd name="connsiteX39" fmla="*/ 2127250 w 2129090"/>
                <a:gd name="connsiteY39" fmla="*/ 2360538 h 6217283"/>
                <a:gd name="connsiteX40" fmla="*/ 2056977 w 2129090"/>
                <a:gd name="connsiteY40" fmla="*/ 2770325 h 6217283"/>
                <a:gd name="connsiteX41" fmla="*/ 2016760 w 2129090"/>
                <a:gd name="connsiteY41" fmla="*/ 3056074 h 6217283"/>
                <a:gd name="connsiteX42" fmla="*/ 1902883 w 2129090"/>
                <a:gd name="connsiteY42" fmla="*/ 3152594 h 6217283"/>
                <a:gd name="connsiteX43" fmla="*/ 1834303 w 2129090"/>
                <a:gd name="connsiteY43" fmla="*/ 3267318 h 6217283"/>
                <a:gd name="connsiteX44" fmla="*/ 1833457 w 2129090"/>
                <a:gd name="connsiteY44" fmla="*/ 3483219 h 6217283"/>
                <a:gd name="connsiteX45" fmla="*/ 1818217 w 2129090"/>
                <a:gd name="connsiteY45" fmla="*/ 4089432 h 6217283"/>
                <a:gd name="connsiteX46" fmla="*/ 1841500 w 2129090"/>
                <a:gd name="connsiteY46" fmla="*/ 4503451 h 6217283"/>
                <a:gd name="connsiteX47" fmla="*/ 1802977 w 2129090"/>
                <a:gd name="connsiteY47" fmla="*/ 4898845 h 6217283"/>
                <a:gd name="connsiteX48" fmla="*/ 1732703 w 2129090"/>
                <a:gd name="connsiteY48" fmla="*/ 5395414 h 6217283"/>
                <a:gd name="connsiteX49" fmla="*/ 1783080 w 2129090"/>
                <a:gd name="connsiteY49" fmla="*/ 5578717 h 6217283"/>
                <a:gd name="connsiteX50" fmla="*/ 1735244 w 2129090"/>
                <a:gd name="connsiteY50" fmla="*/ 5762867 h 6217283"/>
                <a:gd name="connsiteX51" fmla="*/ 1762336 w 2129090"/>
                <a:gd name="connsiteY51" fmla="*/ 5916539 h 6217283"/>
                <a:gd name="connsiteX52" fmla="*/ 1878753 w 2129090"/>
                <a:gd name="connsiteY52" fmla="*/ 6167150 h 6217283"/>
                <a:gd name="connsiteX53" fmla="*/ 1743287 w 2129090"/>
                <a:gd name="connsiteY53" fmla="*/ 6216681 h 6217283"/>
                <a:gd name="connsiteX54" fmla="*/ 1534584 w 2129090"/>
                <a:gd name="connsiteY54" fmla="*/ 6166304 h 6217283"/>
                <a:gd name="connsiteX55" fmla="*/ 1476163 w 2129090"/>
                <a:gd name="connsiteY55" fmla="*/ 6055813 h 6217283"/>
                <a:gd name="connsiteX56" fmla="*/ 1319531 w 2129090"/>
                <a:gd name="connsiteY56" fmla="*/ 5965220 h 6217283"/>
                <a:gd name="connsiteX57" fmla="*/ 1346200 w 2129090"/>
                <a:gd name="connsiteY57" fmla="*/ 5849651 h 6217283"/>
                <a:gd name="connsiteX58" fmla="*/ 1231900 w 2129090"/>
                <a:gd name="connsiteY58" fmla="*/ 5532151 h 6217283"/>
                <a:gd name="connsiteX59" fmla="*/ 1301750 w 2129090"/>
                <a:gd name="connsiteY59" fmla="*/ 5151151 h 6217283"/>
                <a:gd name="connsiteX60" fmla="*/ 1073150 w 2129090"/>
                <a:gd name="connsiteY60" fmla="*/ 3766851 h 6217283"/>
                <a:gd name="connsiteX0" fmla="*/ 1073150 w 2129090"/>
                <a:gd name="connsiteY0" fmla="*/ 3766851 h 6217283"/>
                <a:gd name="connsiteX1" fmla="*/ 895350 w 2129090"/>
                <a:gd name="connsiteY1" fmla="*/ 5106701 h 6217283"/>
                <a:gd name="connsiteX2" fmla="*/ 831850 w 2129090"/>
                <a:gd name="connsiteY2" fmla="*/ 5214651 h 6217283"/>
                <a:gd name="connsiteX3" fmla="*/ 857250 w 2129090"/>
                <a:gd name="connsiteY3" fmla="*/ 5633751 h 6217283"/>
                <a:gd name="connsiteX4" fmla="*/ 806450 w 2129090"/>
                <a:gd name="connsiteY4" fmla="*/ 5856001 h 6217283"/>
                <a:gd name="connsiteX5" fmla="*/ 844550 w 2129090"/>
                <a:gd name="connsiteY5" fmla="*/ 5976651 h 6217283"/>
                <a:gd name="connsiteX6" fmla="*/ 692150 w 2129090"/>
                <a:gd name="connsiteY6" fmla="*/ 6065551 h 6217283"/>
                <a:gd name="connsiteX7" fmla="*/ 641350 w 2129090"/>
                <a:gd name="connsiteY7" fmla="*/ 6059201 h 6217283"/>
                <a:gd name="connsiteX8" fmla="*/ 203200 w 2129090"/>
                <a:gd name="connsiteY8" fmla="*/ 6192551 h 6217283"/>
                <a:gd name="connsiteX9" fmla="*/ 139700 w 2129090"/>
                <a:gd name="connsiteY9" fmla="*/ 6110001 h 6217283"/>
                <a:gd name="connsiteX10" fmla="*/ 387350 w 2129090"/>
                <a:gd name="connsiteY10" fmla="*/ 5830601 h 6217283"/>
                <a:gd name="connsiteX11" fmla="*/ 330200 w 2129090"/>
                <a:gd name="connsiteY11" fmla="*/ 5563901 h 6217283"/>
                <a:gd name="connsiteX12" fmla="*/ 444500 w 2129090"/>
                <a:gd name="connsiteY12" fmla="*/ 5411501 h 6217283"/>
                <a:gd name="connsiteX13" fmla="*/ 311150 w 2129090"/>
                <a:gd name="connsiteY13" fmla="*/ 3322351 h 6217283"/>
                <a:gd name="connsiteX14" fmla="*/ 279400 w 2129090"/>
                <a:gd name="connsiteY14" fmla="*/ 3277901 h 6217283"/>
                <a:gd name="connsiteX15" fmla="*/ 260350 w 2129090"/>
                <a:gd name="connsiteY15" fmla="*/ 3106451 h 6217283"/>
                <a:gd name="connsiteX16" fmla="*/ 177800 w 2129090"/>
                <a:gd name="connsiteY16" fmla="*/ 3119151 h 6217283"/>
                <a:gd name="connsiteX17" fmla="*/ 0 w 2129090"/>
                <a:gd name="connsiteY17" fmla="*/ 2528601 h 6217283"/>
                <a:gd name="connsiteX18" fmla="*/ 126577 w 2129090"/>
                <a:gd name="connsiteY18" fmla="*/ 1613779 h 6217283"/>
                <a:gd name="connsiteX19" fmla="*/ 324274 w 2129090"/>
                <a:gd name="connsiteY19" fmla="*/ 1072758 h 6217283"/>
                <a:gd name="connsiteX20" fmla="*/ 871220 w 2129090"/>
                <a:gd name="connsiteY20" fmla="*/ 838231 h 6217283"/>
                <a:gd name="connsiteX21" fmla="*/ 845820 w 2129090"/>
                <a:gd name="connsiteY21" fmla="*/ 711654 h 6217283"/>
                <a:gd name="connsiteX22" fmla="*/ 793750 w 2129090"/>
                <a:gd name="connsiteY22" fmla="*/ 493638 h 6217283"/>
                <a:gd name="connsiteX23" fmla="*/ 819573 w 2129090"/>
                <a:gd name="connsiteY23" fmla="*/ 465274 h 6217283"/>
                <a:gd name="connsiteX24" fmla="*/ 807297 w 2129090"/>
                <a:gd name="connsiteY24" fmla="*/ 277739 h 6217283"/>
                <a:gd name="connsiteX25" fmla="*/ 860637 w 2129090"/>
                <a:gd name="connsiteY25" fmla="*/ 119411 h 6217283"/>
                <a:gd name="connsiteX26" fmla="*/ 1054523 w 2129090"/>
                <a:gd name="connsiteY26" fmla="*/ 31781 h 6217283"/>
                <a:gd name="connsiteX27" fmla="*/ 1212003 w 2129090"/>
                <a:gd name="connsiteY27" fmla="*/ 40672 h 6217283"/>
                <a:gd name="connsiteX28" fmla="*/ 1344084 w 2129090"/>
                <a:gd name="connsiteY28" fmla="*/ 98668 h 6217283"/>
                <a:gd name="connsiteX29" fmla="*/ 1405043 w 2129090"/>
                <a:gd name="connsiteY29" fmla="*/ 331925 h 6217283"/>
                <a:gd name="connsiteX30" fmla="*/ 1409700 w 2129090"/>
                <a:gd name="connsiteY30" fmla="*/ 422094 h 6217283"/>
                <a:gd name="connsiteX31" fmla="*/ 1431714 w 2129090"/>
                <a:gd name="connsiteY31" fmla="*/ 483054 h 6217283"/>
                <a:gd name="connsiteX32" fmla="*/ 1403350 w 2129090"/>
                <a:gd name="connsiteY32" fmla="*/ 648579 h 6217283"/>
                <a:gd name="connsiteX33" fmla="*/ 1347469 w 2129090"/>
                <a:gd name="connsiteY33" fmla="*/ 878872 h 6217283"/>
                <a:gd name="connsiteX34" fmla="*/ 1419437 w 2129090"/>
                <a:gd name="connsiteY34" fmla="*/ 957611 h 6217283"/>
                <a:gd name="connsiteX35" fmla="*/ 1932940 w 2129090"/>
                <a:gd name="connsiteY35" fmla="*/ 1170548 h 6217283"/>
                <a:gd name="connsiteX36" fmla="*/ 2002790 w 2129090"/>
                <a:gd name="connsiteY36" fmla="*/ 1540965 h 6217283"/>
                <a:gd name="connsiteX37" fmla="*/ 2049780 w 2129090"/>
                <a:gd name="connsiteY37" fmla="*/ 1857618 h 6217283"/>
                <a:gd name="connsiteX38" fmla="*/ 2072217 w 2129090"/>
                <a:gd name="connsiteY38" fmla="*/ 2135325 h 6217283"/>
                <a:gd name="connsiteX39" fmla="*/ 2127250 w 2129090"/>
                <a:gd name="connsiteY39" fmla="*/ 2360538 h 6217283"/>
                <a:gd name="connsiteX40" fmla="*/ 2056977 w 2129090"/>
                <a:gd name="connsiteY40" fmla="*/ 2770325 h 6217283"/>
                <a:gd name="connsiteX41" fmla="*/ 2016760 w 2129090"/>
                <a:gd name="connsiteY41" fmla="*/ 3056074 h 6217283"/>
                <a:gd name="connsiteX42" fmla="*/ 1902883 w 2129090"/>
                <a:gd name="connsiteY42" fmla="*/ 3152594 h 6217283"/>
                <a:gd name="connsiteX43" fmla="*/ 1834303 w 2129090"/>
                <a:gd name="connsiteY43" fmla="*/ 3267318 h 6217283"/>
                <a:gd name="connsiteX44" fmla="*/ 1833457 w 2129090"/>
                <a:gd name="connsiteY44" fmla="*/ 3483219 h 6217283"/>
                <a:gd name="connsiteX45" fmla="*/ 1818217 w 2129090"/>
                <a:gd name="connsiteY45" fmla="*/ 4089432 h 6217283"/>
                <a:gd name="connsiteX46" fmla="*/ 1841500 w 2129090"/>
                <a:gd name="connsiteY46" fmla="*/ 4503451 h 6217283"/>
                <a:gd name="connsiteX47" fmla="*/ 1802977 w 2129090"/>
                <a:gd name="connsiteY47" fmla="*/ 4898845 h 6217283"/>
                <a:gd name="connsiteX48" fmla="*/ 1732703 w 2129090"/>
                <a:gd name="connsiteY48" fmla="*/ 5395414 h 6217283"/>
                <a:gd name="connsiteX49" fmla="*/ 1783080 w 2129090"/>
                <a:gd name="connsiteY49" fmla="*/ 5578717 h 6217283"/>
                <a:gd name="connsiteX50" fmla="*/ 1735244 w 2129090"/>
                <a:gd name="connsiteY50" fmla="*/ 5762867 h 6217283"/>
                <a:gd name="connsiteX51" fmla="*/ 1762336 w 2129090"/>
                <a:gd name="connsiteY51" fmla="*/ 5916539 h 6217283"/>
                <a:gd name="connsiteX52" fmla="*/ 1878753 w 2129090"/>
                <a:gd name="connsiteY52" fmla="*/ 6167150 h 6217283"/>
                <a:gd name="connsiteX53" fmla="*/ 1743287 w 2129090"/>
                <a:gd name="connsiteY53" fmla="*/ 6216681 h 6217283"/>
                <a:gd name="connsiteX54" fmla="*/ 1534584 w 2129090"/>
                <a:gd name="connsiteY54" fmla="*/ 6166304 h 6217283"/>
                <a:gd name="connsiteX55" fmla="*/ 1476163 w 2129090"/>
                <a:gd name="connsiteY55" fmla="*/ 6055813 h 6217283"/>
                <a:gd name="connsiteX56" fmla="*/ 1319531 w 2129090"/>
                <a:gd name="connsiteY56" fmla="*/ 5965220 h 6217283"/>
                <a:gd name="connsiteX57" fmla="*/ 1359747 w 2129090"/>
                <a:gd name="connsiteY57" fmla="*/ 5854731 h 6217283"/>
                <a:gd name="connsiteX58" fmla="*/ 1231900 w 2129090"/>
                <a:gd name="connsiteY58" fmla="*/ 5532151 h 6217283"/>
                <a:gd name="connsiteX59" fmla="*/ 1301750 w 2129090"/>
                <a:gd name="connsiteY59" fmla="*/ 5151151 h 6217283"/>
                <a:gd name="connsiteX60" fmla="*/ 1073150 w 2129090"/>
                <a:gd name="connsiteY60" fmla="*/ 3766851 h 6217283"/>
                <a:gd name="connsiteX0" fmla="*/ 1073150 w 2129090"/>
                <a:gd name="connsiteY0" fmla="*/ 3766851 h 6217283"/>
                <a:gd name="connsiteX1" fmla="*/ 895350 w 2129090"/>
                <a:gd name="connsiteY1" fmla="*/ 5106701 h 6217283"/>
                <a:gd name="connsiteX2" fmla="*/ 831850 w 2129090"/>
                <a:gd name="connsiteY2" fmla="*/ 5214651 h 6217283"/>
                <a:gd name="connsiteX3" fmla="*/ 857250 w 2129090"/>
                <a:gd name="connsiteY3" fmla="*/ 5633751 h 6217283"/>
                <a:gd name="connsiteX4" fmla="*/ 806450 w 2129090"/>
                <a:gd name="connsiteY4" fmla="*/ 5856001 h 6217283"/>
                <a:gd name="connsiteX5" fmla="*/ 844550 w 2129090"/>
                <a:gd name="connsiteY5" fmla="*/ 5976651 h 6217283"/>
                <a:gd name="connsiteX6" fmla="*/ 692150 w 2129090"/>
                <a:gd name="connsiteY6" fmla="*/ 6065551 h 6217283"/>
                <a:gd name="connsiteX7" fmla="*/ 641350 w 2129090"/>
                <a:gd name="connsiteY7" fmla="*/ 6059201 h 6217283"/>
                <a:gd name="connsiteX8" fmla="*/ 203200 w 2129090"/>
                <a:gd name="connsiteY8" fmla="*/ 6192551 h 6217283"/>
                <a:gd name="connsiteX9" fmla="*/ 139700 w 2129090"/>
                <a:gd name="connsiteY9" fmla="*/ 6110001 h 6217283"/>
                <a:gd name="connsiteX10" fmla="*/ 387350 w 2129090"/>
                <a:gd name="connsiteY10" fmla="*/ 5830601 h 6217283"/>
                <a:gd name="connsiteX11" fmla="*/ 330200 w 2129090"/>
                <a:gd name="connsiteY11" fmla="*/ 5563901 h 6217283"/>
                <a:gd name="connsiteX12" fmla="*/ 444500 w 2129090"/>
                <a:gd name="connsiteY12" fmla="*/ 5411501 h 6217283"/>
                <a:gd name="connsiteX13" fmla="*/ 311150 w 2129090"/>
                <a:gd name="connsiteY13" fmla="*/ 3322351 h 6217283"/>
                <a:gd name="connsiteX14" fmla="*/ 279400 w 2129090"/>
                <a:gd name="connsiteY14" fmla="*/ 3277901 h 6217283"/>
                <a:gd name="connsiteX15" fmla="*/ 260350 w 2129090"/>
                <a:gd name="connsiteY15" fmla="*/ 3106451 h 6217283"/>
                <a:gd name="connsiteX16" fmla="*/ 177800 w 2129090"/>
                <a:gd name="connsiteY16" fmla="*/ 3119151 h 6217283"/>
                <a:gd name="connsiteX17" fmla="*/ 0 w 2129090"/>
                <a:gd name="connsiteY17" fmla="*/ 2528601 h 6217283"/>
                <a:gd name="connsiteX18" fmla="*/ 126577 w 2129090"/>
                <a:gd name="connsiteY18" fmla="*/ 1613779 h 6217283"/>
                <a:gd name="connsiteX19" fmla="*/ 324274 w 2129090"/>
                <a:gd name="connsiteY19" fmla="*/ 1072758 h 6217283"/>
                <a:gd name="connsiteX20" fmla="*/ 871220 w 2129090"/>
                <a:gd name="connsiteY20" fmla="*/ 838231 h 6217283"/>
                <a:gd name="connsiteX21" fmla="*/ 845820 w 2129090"/>
                <a:gd name="connsiteY21" fmla="*/ 711654 h 6217283"/>
                <a:gd name="connsiteX22" fmla="*/ 793750 w 2129090"/>
                <a:gd name="connsiteY22" fmla="*/ 493638 h 6217283"/>
                <a:gd name="connsiteX23" fmla="*/ 819573 w 2129090"/>
                <a:gd name="connsiteY23" fmla="*/ 465274 h 6217283"/>
                <a:gd name="connsiteX24" fmla="*/ 807297 w 2129090"/>
                <a:gd name="connsiteY24" fmla="*/ 277739 h 6217283"/>
                <a:gd name="connsiteX25" fmla="*/ 860637 w 2129090"/>
                <a:gd name="connsiteY25" fmla="*/ 119411 h 6217283"/>
                <a:gd name="connsiteX26" fmla="*/ 1054523 w 2129090"/>
                <a:gd name="connsiteY26" fmla="*/ 31781 h 6217283"/>
                <a:gd name="connsiteX27" fmla="*/ 1212003 w 2129090"/>
                <a:gd name="connsiteY27" fmla="*/ 40672 h 6217283"/>
                <a:gd name="connsiteX28" fmla="*/ 1344084 w 2129090"/>
                <a:gd name="connsiteY28" fmla="*/ 98668 h 6217283"/>
                <a:gd name="connsiteX29" fmla="*/ 1405043 w 2129090"/>
                <a:gd name="connsiteY29" fmla="*/ 331925 h 6217283"/>
                <a:gd name="connsiteX30" fmla="*/ 1409700 w 2129090"/>
                <a:gd name="connsiteY30" fmla="*/ 422094 h 6217283"/>
                <a:gd name="connsiteX31" fmla="*/ 1431714 w 2129090"/>
                <a:gd name="connsiteY31" fmla="*/ 483054 h 6217283"/>
                <a:gd name="connsiteX32" fmla="*/ 1403350 w 2129090"/>
                <a:gd name="connsiteY32" fmla="*/ 648579 h 6217283"/>
                <a:gd name="connsiteX33" fmla="*/ 1347469 w 2129090"/>
                <a:gd name="connsiteY33" fmla="*/ 878872 h 6217283"/>
                <a:gd name="connsiteX34" fmla="*/ 1419437 w 2129090"/>
                <a:gd name="connsiteY34" fmla="*/ 957611 h 6217283"/>
                <a:gd name="connsiteX35" fmla="*/ 1932940 w 2129090"/>
                <a:gd name="connsiteY35" fmla="*/ 1170548 h 6217283"/>
                <a:gd name="connsiteX36" fmla="*/ 2002790 w 2129090"/>
                <a:gd name="connsiteY36" fmla="*/ 1540965 h 6217283"/>
                <a:gd name="connsiteX37" fmla="*/ 2049780 w 2129090"/>
                <a:gd name="connsiteY37" fmla="*/ 1857618 h 6217283"/>
                <a:gd name="connsiteX38" fmla="*/ 2072217 w 2129090"/>
                <a:gd name="connsiteY38" fmla="*/ 2135325 h 6217283"/>
                <a:gd name="connsiteX39" fmla="*/ 2127250 w 2129090"/>
                <a:gd name="connsiteY39" fmla="*/ 2360538 h 6217283"/>
                <a:gd name="connsiteX40" fmla="*/ 2056977 w 2129090"/>
                <a:gd name="connsiteY40" fmla="*/ 2770325 h 6217283"/>
                <a:gd name="connsiteX41" fmla="*/ 2016760 w 2129090"/>
                <a:gd name="connsiteY41" fmla="*/ 3056074 h 6217283"/>
                <a:gd name="connsiteX42" fmla="*/ 1902883 w 2129090"/>
                <a:gd name="connsiteY42" fmla="*/ 3152594 h 6217283"/>
                <a:gd name="connsiteX43" fmla="*/ 1834303 w 2129090"/>
                <a:gd name="connsiteY43" fmla="*/ 3267318 h 6217283"/>
                <a:gd name="connsiteX44" fmla="*/ 1833457 w 2129090"/>
                <a:gd name="connsiteY44" fmla="*/ 3483219 h 6217283"/>
                <a:gd name="connsiteX45" fmla="*/ 1818217 w 2129090"/>
                <a:gd name="connsiteY45" fmla="*/ 4089432 h 6217283"/>
                <a:gd name="connsiteX46" fmla="*/ 1841500 w 2129090"/>
                <a:gd name="connsiteY46" fmla="*/ 4503451 h 6217283"/>
                <a:gd name="connsiteX47" fmla="*/ 1802977 w 2129090"/>
                <a:gd name="connsiteY47" fmla="*/ 4898845 h 6217283"/>
                <a:gd name="connsiteX48" fmla="*/ 1732703 w 2129090"/>
                <a:gd name="connsiteY48" fmla="*/ 5395414 h 6217283"/>
                <a:gd name="connsiteX49" fmla="*/ 1783080 w 2129090"/>
                <a:gd name="connsiteY49" fmla="*/ 5578717 h 6217283"/>
                <a:gd name="connsiteX50" fmla="*/ 1735244 w 2129090"/>
                <a:gd name="connsiteY50" fmla="*/ 5762867 h 6217283"/>
                <a:gd name="connsiteX51" fmla="*/ 1762336 w 2129090"/>
                <a:gd name="connsiteY51" fmla="*/ 5916539 h 6217283"/>
                <a:gd name="connsiteX52" fmla="*/ 1878753 w 2129090"/>
                <a:gd name="connsiteY52" fmla="*/ 6167150 h 6217283"/>
                <a:gd name="connsiteX53" fmla="*/ 1743287 w 2129090"/>
                <a:gd name="connsiteY53" fmla="*/ 6216681 h 6217283"/>
                <a:gd name="connsiteX54" fmla="*/ 1534584 w 2129090"/>
                <a:gd name="connsiteY54" fmla="*/ 6166304 h 6217283"/>
                <a:gd name="connsiteX55" fmla="*/ 1476163 w 2129090"/>
                <a:gd name="connsiteY55" fmla="*/ 6055813 h 6217283"/>
                <a:gd name="connsiteX56" fmla="*/ 1319531 w 2129090"/>
                <a:gd name="connsiteY56" fmla="*/ 5965220 h 6217283"/>
                <a:gd name="connsiteX57" fmla="*/ 1359747 w 2129090"/>
                <a:gd name="connsiteY57" fmla="*/ 5854731 h 6217283"/>
                <a:gd name="connsiteX58" fmla="*/ 1258993 w 2129090"/>
                <a:gd name="connsiteY58" fmla="*/ 5616817 h 6217283"/>
                <a:gd name="connsiteX59" fmla="*/ 1301750 w 2129090"/>
                <a:gd name="connsiteY59" fmla="*/ 5151151 h 6217283"/>
                <a:gd name="connsiteX60" fmla="*/ 1073150 w 2129090"/>
                <a:gd name="connsiteY60" fmla="*/ 3766851 h 6217283"/>
                <a:gd name="connsiteX0" fmla="*/ 1073150 w 2129090"/>
                <a:gd name="connsiteY0" fmla="*/ 3766851 h 6217283"/>
                <a:gd name="connsiteX1" fmla="*/ 895350 w 2129090"/>
                <a:gd name="connsiteY1" fmla="*/ 5106701 h 6217283"/>
                <a:gd name="connsiteX2" fmla="*/ 831850 w 2129090"/>
                <a:gd name="connsiteY2" fmla="*/ 5214651 h 6217283"/>
                <a:gd name="connsiteX3" fmla="*/ 857250 w 2129090"/>
                <a:gd name="connsiteY3" fmla="*/ 5633751 h 6217283"/>
                <a:gd name="connsiteX4" fmla="*/ 806450 w 2129090"/>
                <a:gd name="connsiteY4" fmla="*/ 5856001 h 6217283"/>
                <a:gd name="connsiteX5" fmla="*/ 844550 w 2129090"/>
                <a:gd name="connsiteY5" fmla="*/ 5976651 h 6217283"/>
                <a:gd name="connsiteX6" fmla="*/ 692150 w 2129090"/>
                <a:gd name="connsiteY6" fmla="*/ 6065551 h 6217283"/>
                <a:gd name="connsiteX7" fmla="*/ 641350 w 2129090"/>
                <a:gd name="connsiteY7" fmla="*/ 6059201 h 6217283"/>
                <a:gd name="connsiteX8" fmla="*/ 203200 w 2129090"/>
                <a:gd name="connsiteY8" fmla="*/ 6192551 h 6217283"/>
                <a:gd name="connsiteX9" fmla="*/ 139700 w 2129090"/>
                <a:gd name="connsiteY9" fmla="*/ 6110001 h 6217283"/>
                <a:gd name="connsiteX10" fmla="*/ 387350 w 2129090"/>
                <a:gd name="connsiteY10" fmla="*/ 5830601 h 6217283"/>
                <a:gd name="connsiteX11" fmla="*/ 330200 w 2129090"/>
                <a:gd name="connsiteY11" fmla="*/ 5563901 h 6217283"/>
                <a:gd name="connsiteX12" fmla="*/ 444500 w 2129090"/>
                <a:gd name="connsiteY12" fmla="*/ 5411501 h 6217283"/>
                <a:gd name="connsiteX13" fmla="*/ 311150 w 2129090"/>
                <a:gd name="connsiteY13" fmla="*/ 3322351 h 6217283"/>
                <a:gd name="connsiteX14" fmla="*/ 279400 w 2129090"/>
                <a:gd name="connsiteY14" fmla="*/ 3277901 h 6217283"/>
                <a:gd name="connsiteX15" fmla="*/ 260350 w 2129090"/>
                <a:gd name="connsiteY15" fmla="*/ 3106451 h 6217283"/>
                <a:gd name="connsiteX16" fmla="*/ 177800 w 2129090"/>
                <a:gd name="connsiteY16" fmla="*/ 3119151 h 6217283"/>
                <a:gd name="connsiteX17" fmla="*/ 0 w 2129090"/>
                <a:gd name="connsiteY17" fmla="*/ 2528601 h 6217283"/>
                <a:gd name="connsiteX18" fmla="*/ 126577 w 2129090"/>
                <a:gd name="connsiteY18" fmla="*/ 1613779 h 6217283"/>
                <a:gd name="connsiteX19" fmla="*/ 324274 w 2129090"/>
                <a:gd name="connsiteY19" fmla="*/ 1072758 h 6217283"/>
                <a:gd name="connsiteX20" fmla="*/ 871220 w 2129090"/>
                <a:gd name="connsiteY20" fmla="*/ 838231 h 6217283"/>
                <a:gd name="connsiteX21" fmla="*/ 845820 w 2129090"/>
                <a:gd name="connsiteY21" fmla="*/ 711654 h 6217283"/>
                <a:gd name="connsiteX22" fmla="*/ 793750 w 2129090"/>
                <a:gd name="connsiteY22" fmla="*/ 493638 h 6217283"/>
                <a:gd name="connsiteX23" fmla="*/ 819573 w 2129090"/>
                <a:gd name="connsiteY23" fmla="*/ 465274 h 6217283"/>
                <a:gd name="connsiteX24" fmla="*/ 807297 w 2129090"/>
                <a:gd name="connsiteY24" fmla="*/ 277739 h 6217283"/>
                <a:gd name="connsiteX25" fmla="*/ 860637 w 2129090"/>
                <a:gd name="connsiteY25" fmla="*/ 119411 h 6217283"/>
                <a:gd name="connsiteX26" fmla="*/ 1054523 w 2129090"/>
                <a:gd name="connsiteY26" fmla="*/ 31781 h 6217283"/>
                <a:gd name="connsiteX27" fmla="*/ 1212003 w 2129090"/>
                <a:gd name="connsiteY27" fmla="*/ 40672 h 6217283"/>
                <a:gd name="connsiteX28" fmla="*/ 1344084 w 2129090"/>
                <a:gd name="connsiteY28" fmla="*/ 98668 h 6217283"/>
                <a:gd name="connsiteX29" fmla="*/ 1405043 w 2129090"/>
                <a:gd name="connsiteY29" fmla="*/ 331925 h 6217283"/>
                <a:gd name="connsiteX30" fmla="*/ 1409700 w 2129090"/>
                <a:gd name="connsiteY30" fmla="*/ 422094 h 6217283"/>
                <a:gd name="connsiteX31" fmla="*/ 1431714 w 2129090"/>
                <a:gd name="connsiteY31" fmla="*/ 483054 h 6217283"/>
                <a:gd name="connsiteX32" fmla="*/ 1403350 w 2129090"/>
                <a:gd name="connsiteY32" fmla="*/ 648579 h 6217283"/>
                <a:gd name="connsiteX33" fmla="*/ 1347469 w 2129090"/>
                <a:gd name="connsiteY33" fmla="*/ 878872 h 6217283"/>
                <a:gd name="connsiteX34" fmla="*/ 1419437 w 2129090"/>
                <a:gd name="connsiteY34" fmla="*/ 957611 h 6217283"/>
                <a:gd name="connsiteX35" fmla="*/ 1932940 w 2129090"/>
                <a:gd name="connsiteY35" fmla="*/ 1170548 h 6217283"/>
                <a:gd name="connsiteX36" fmla="*/ 2002790 w 2129090"/>
                <a:gd name="connsiteY36" fmla="*/ 1540965 h 6217283"/>
                <a:gd name="connsiteX37" fmla="*/ 2049780 w 2129090"/>
                <a:gd name="connsiteY37" fmla="*/ 1857618 h 6217283"/>
                <a:gd name="connsiteX38" fmla="*/ 2072217 w 2129090"/>
                <a:gd name="connsiteY38" fmla="*/ 2135325 h 6217283"/>
                <a:gd name="connsiteX39" fmla="*/ 2127250 w 2129090"/>
                <a:gd name="connsiteY39" fmla="*/ 2360538 h 6217283"/>
                <a:gd name="connsiteX40" fmla="*/ 2056977 w 2129090"/>
                <a:gd name="connsiteY40" fmla="*/ 2770325 h 6217283"/>
                <a:gd name="connsiteX41" fmla="*/ 2016760 w 2129090"/>
                <a:gd name="connsiteY41" fmla="*/ 3056074 h 6217283"/>
                <a:gd name="connsiteX42" fmla="*/ 1902883 w 2129090"/>
                <a:gd name="connsiteY42" fmla="*/ 3152594 h 6217283"/>
                <a:gd name="connsiteX43" fmla="*/ 1834303 w 2129090"/>
                <a:gd name="connsiteY43" fmla="*/ 3267318 h 6217283"/>
                <a:gd name="connsiteX44" fmla="*/ 1833457 w 2129090"/>
                <a:gd name="connsiteY44" fmla="*/ 3483219 h 6217283"/>
                <a:gd name="connsiteX45" fmla="*/ 1818217 w 2129090"/>
                <a:gd name="connsiteY45" fmla="*/ 4089432 h 6217283"/>
                <a:gd name="connsiteX46" fmla="*/ 1841500 w 2129090"/>
                <a:gd name="connsiteY46" fmla="*/ 4503451 h 6217283"/>
                <a:gd name="connsiteX47" fmla="*/ 1802977 w 2129090"/>
                <a:gd name="connsiteY47" fmla="*/ 4898845 h 6217283"/>
                <a:gd name="connsiteX48" fmla="*/ 1732703 w 2129090"/>
                <a:gd name="connsiteY48" fmla="*/ 5395414 h 6217283"/>
                <a:gd name="connsiteX49" fmla="*/ 1783080 w 2129090"/>
                <a:gd name="connsiteY49" fmla="*/ 5578717 h 6217283"/>
                <a:gd name="connsiteX50" fmla="*/ 1735244 w 2129090"/>
                <a:gd name="connsiteY50" fmla="*/ 5762867 h 6217283"/>
                <a:gd name="connsiteX51" fmla="*/ 1762336 w 2129090"/>
                <a:gd name="connsiteY51" fmla="*/ 5916539 h 6217283"/>
                <a:gd name="connsiteX52" fmla="*/ 1878753 w 2129090"/>
                <a:gd name="connsiteY52" fmla="*/ 6167150 h 6217283"/>
                <a:gd name="connsiteX53" fmla="*/ 1743287 w 2129090"/>
                <a:gd name="connsiteY53" fmla="*/ 6216681 h 6217283"/>
                <a:gd name="connsiteX54" fmla="*/ 1534584 w 2129090"/>
                <a:gd name="connsiteY54" fmla="*/ 6166304 h 6217283"/>
                <a:gd name="connsiteX55" fmla="*/ 1476163 w 2129090"/>
                <a:gd name="connsiteY55" fmla="*/ 6055813 h 6217283"/>
                <a:gd name="connsiteX56" fmla="*/ 1319531 w 2129090"/>
                <a:gd name="connsiteY56" fmla="*/ 5965220 h 6217283"/>
                <a:gd name="connsiteX57" fmla="*/ 1359747 w 2129090"/>
                <a:gd name="connsiteY57" fmla="*/ 5854731 h 6217283"/>
                <a:gd name="connsiteX58" fmla="*/ 1258993 w 2129090"/>
                <a:gd name="connsiteY58" fmla="*/ 5616817 h 6217283"/>
                <a:gd name="connsiteX59" fmla="*/ 1301750 w 2129090"/>
                <a:gd name="connsiteY59" fmla="*/ 5151151 h 6217283"/>
                <a:gd name="connsiteX60" fmla="*/ 1073150 w 2129090"/>
                <a:gd name="connsiteY60" fmla="*/ 3766851 h 6217283"/>
                <a:gd name="connsiteX0" fmla="*/ 1073150 w 2129090"/>
                <a:gd name="connsiteY0" fmla="*/ 3766851 h 6217283"/>
                <a:gd name="connsiteX1" fmla="*/ 895350 w 2129090"/>
                <a:gd name="connsiteY1" fmla="*/ 5106701 h 6217283"/>
                <a:gd name="connsiteX2" fmla="*/ 831850 w 2129090"/>
                <a:gd name="connsiteY2" fmla="*/ 5214651 h 6217283"/>
                <a:gd name="connsiteX3" fmla="*/ 857250 w 2129090"/>
                <a:gd name="connsiteY3" fmla="*/ 5633751 h 6217283"/>
                <a:gd name="connsiteX4" fmla="*/ 806450 w 2129090"/>
                <a:gd name="connsiteY4" fmla="*/ 5856001 h 6217283"/>
                <a:gd name="connsiteX5" fmla="*/ 844550 w 2129090"/>
                <a:gd name="connsiteY5" fmla="*/ 5976651 h 6217283"/>
                <a:gd name="connsiteX6" fmla="*/ 692150 w 2129090"/>
                <a:gd name="connsiteY6" fmla="*/ 6065551 h 6217283"/>
                <a:gd name="connsiteX7" fmla="*/ 641350 w 2129090"/>
                <a:gd name="connsiteY7" fmla="*/ 6059201 h 6217283"/>
                <a:gd name="connsiteX8" fmla="*/ 203200 w 2129090"/>
                <a:gd name="connsiteY8" fmla="*/ 6192551 h 6217283"/>
                <a:gd name="connsiteX9" fmla="*/ 139700 w 2129090"/>
                <a:gd name="connsiteY9" fmla="*/ 6110001 h 6217283"/>
                <a:gd name="connsiteX10" fmla="*/ 387350 w 2129090"/>
                <a:gd name="connsiteY10" fmla="*/ 5830601 h 6217283"/>
                <a:gd name="connsiteX11" fmla="*/ 330200 w 2129090"/>
                <a:gd name="connsiteY11" fmla="*/ 5563901 h 6217283"/>
                <a:gd name="connsiteX12" fmla="*/ 444500 w 2129090"/>
                <a:gd name="connsiteY12" fmla="*/ 5411501 h 6217283"/>
                <a:gd name="connsiteX13" fmla="*/ 311150 w 2129090"/>
                <a:gd name="connsiteY13" fmla="*/ 3322351 h 6217283"/>
                <a:gd name="connsiteX14" fmla="*/ 279400 w 2129090"/>
                <a:gd name="connsiteY14" fmla="*/ 3277901 h 6217283"/>
                <a:gd name="connsiteX15" fmla="*/ 260350 w 2129090"/>
                <a:gd name="connsiteY15" fmla="*/ 3106451 h 6217283"/>
                <a:gd name="connsiteX16" fmla="*/ 177800 w 2129090"/>
                <a:gd name="connsiteY16" fmla="*/ 3119151 h 6217283"/>
                <a:gd name="connsiteX17" fmla="*/ 0 w 2129090"/>
                <a:gd name="connsiteY17" fmla="*/ 2528601 h 6217283"/>
                <a:gd name="connsiteX18" fmla="*/ 126577 w 2129090"/>
                <a:gd name="connsiteY18" fmla="*/ 1613779 h 6217283"/>
                <a:gd name="connsiteX19" fmla="*/ 324274 w 2129090"/>
                <a:gd name="connsiteY19" fmla="*/ 1072758 h 6217283"/>
                <a:gd name="connsiteX20" fmla="*/ 871220 w 2129090"/>
                <a:gd name="connsiteY20" fmla="*/ 838231 h 6217283"/>
                <a:gd name="connsiteX21" fmla="*/ 845820 w 2129090"/>
                <a:gd name="connsiteY21" fmla="*/ 711654 h 6217283"/>
                <a:gd name="connsiteX22" fmla="*/ 793750 w 2129090"/>
                <a:gd name="connsiteY22" fmla="*/ 493638 h 6217283"/>
                <a:gd name="connsiteX23" fmla="*/ 819573 w 2129090"/>
                <a:gd name="connsiteY23" fmla="*/ 465274 h 6217283"/>
                <a:gd name="connsiteX24" fmla="*/ 807297 w 2129090"/>
                <a:gd name="connsiteY24" fmla="*/ 277739 h 6217283"/>
                <a:gd name="connsiteX25" fmla="*/ 860637 w 2129090"/>
                <a:gd name="connsiteY25" fmla="*/ 119411 h 6217283"/>
                <a:gd name="connsiteX26" fmla="*/ 1054523 w 2129090"/>
                <a:gd name="connsiteY26" fmla="*/ 31781 h 6217283"/>
                <a:gd name="connsiteX27" fmla="*/ 1212003 w 2129090"/>
                <a:gd name="connsiteY27" fmla="*/ 40672 h 6217283"/>
                <a:gd name="connsiteX28" fmla="*/ 1344084 w 2129090"/>
                <a:gd name="connsiteY28" fmla="*/ 98668 h 6217283"/>
                <a:gd name="connsiteX29" fmla="*/ 1405043 w 2129090"/>
                <a:gd name="connsiteY29" fmla="*/ 331925 h 6217283"/>
                <a:gd name="connsiteX30" fmla="*/ 1409700 w 2129090"/>
                <a:gd name="connsiteY30" fmla="*/ 422094 h 6217283"/>
                <a:gd name="connsiteX31" fmla="*/ 1431714 w 2129090"/>
                <a:gd name="connsiteY31" fmla="*/ 483054 h 6217283"/>
                <a:gd name="connsiteX32" fmla="*/ 1403350 w 2129090"/>
                <a:gd name="connsiteY32" fmla="*/ 648579 h 6217283"/>
                <a:gd name="connsiteX33" fmla="*/ 1347469 w 2129090"/>
                <a:gd name="connsiteY33" fmla="*/ 878872 h 6217283"/>
                <a:gd name="connsiteX34" fmla="*/ 1419437 w 2129090"/>
                <a:gd name="connsiteY34" fmla="*/ 957611 h 6217283"/>
                <a:gd name="connsiteX35" fmla="*/ 1932940 w 2129090"/>
                <a:gd name="connsiteY35" fmla="*/ 1170548 h 6217283"/>
                <a:gd name="connsiteX36" fmla="*/ 2002790 w 2129090"/>
                <a:gd name="connsiteY36" fmla="*/ 1540965 h 6217283"/>
                <a:gd name="connsiteX37" fmla="*/ 2049780 w 2129090"/>
                <a:gd name="connsiteY37" fmla="*/ 1857618 h 6217283"/>
                <a:gd name="connsiteX38" fmla="*/ 2072217 w 2129090"/>
                <a:gd name="connsiteY38" fmla="*/ 2135325 h 6217283"/>
                <a:gd name="connsiteX39" fmla="*/ 2127250 w 2129090"/>
                <a:gd name="connsiteY39" fmla="*/ 2360538 h 6217283"/>
                <a:gd name="connsiteX40" fmla="*/ 2056977 w 2129090"/>
                <a:gd name="connsiteY40" fmla="*/ 2770325 h 6217283"/>
                <a:gd name="connsiteX41" fmla="*/ 2016760 w 2129090"/>
                <a:gd name="connsiteY41" fmla="*/ 3056074 h 6217283"/>
                <a:gd name="connsiteX42" fmla="*/ 1902883 w 2129090"/>
                <a:gd name="connsiteY42" fmla="*/ 3152594 h 6217283"/>
                <a:gd name="connsiteX43" fmla="*/ 1834303 w 2129090"/>
                <a:gd name="connsiteY43" fmla="*/ 3267318 h 6217283"/>
                <a:gd name="connsiteX44" fmla="*/ 1833457 w 2129090"/>
                <a:gd name="connsiteY44" fmla="*/ 3483219 h 6217283"/>
                <a:gd name="connsiteX45" fmla="*/ 1818217 w 2129090"/>
                <a:gd name="connsiteY45" fmla="*/ 4089432 h 6217283"/>
                <a:gd name="connsiteX46" fmla="*/ 1841500 w 2129090"/>
                <a:gd name="connsiteY46" fmla="*/ 4503451 h 6217283"/>
                <a:gd name="connsiteX47" fmla="*/ 1802977 w 2129090"/>
                <a:gd name="connsiteY47" fmla="*/ 4898845 h 6217283"/>
                <a:gd name="connsiteX48" fmla="*/ 1732703 w 2129090"/>
                <a:gd name="connsiteY48" fmla="*/ 5395414 h 6217283"/>
                <a:gd name="connsiteX49" fmla="*/ 1783080 w 2129090"/>
                <a:gd name="connsiteY49" fmla="*/ 5578717 h 6217283"/>
                <a:gd name="connsiteX50" fmla="*/ 1735244 w 2129090"/>
                <a:gd name="connsiteY50" fmla="*/ 5762867 h 6217283"/>
                <a:gd name="connsiteX51" fmla="*/ 1762336 w 2129090"/>
                <a:gd name="connsiteY51" fmla="*/ 5916539 h 6217283"/>
                <a:gd name="connsiteX52" fmla="*/ 1878753 w 2129090"/>
                <a:gd name="connsiteY52" fmla="*/ 6167150 h 6217283"/>
                <a:gd name="connsiteX53" fmla="*/ 1743287 w 2129090"/>
                <a:gd name="connsiteY53" fmla="*/ 6216681 h 6217283"/>
                <a:gd name="connsiteX54" fmla="*/ 1534584 w 2129090"/>
                <a:gd name="connsiteY54" fmla="*/ 6166304 h 6217283"/>
                <a:gd name="connsiteX55" fmla="*/ 1476163 w 2129090"/>
                <a:gd name="connsiteY55" fmla="*/ 6055813 h 6217283"/>
                <a:gd name="connsiteX56" fmla="*/ 1319531 w 2129090"/>
                <a:gd name="connsiteY56" fmla="*/ 5965220 h 6217283"/>
                <a:gd name="connsiteX57" fmla="*/ 1359747 w 2129090"/>
                <a:gd name="connsiteY57" fmla="*/ 5854731 h 6217283"/>
                <a:gd name="connsiteX58" fmla="*/ 1274233 w 2129090"/>
                <a:gd name="connsiteY58" fmla="*/ 5601577 h 6217283"/>
                <a:gd name="connsiteX59" fmla="*/ 1301750 w 2129090"/>
                <a:gd name="connsiteY59" fmla="*/ 5151151 h 6217283"/>
                <a:gd name="connsiteX60" fmla="*/ 1073150 w 2129090"/>
                <a:gd name="connsiteY60" fmla="*/ 3766851 h 6217283"/>
                <a:gd name="connsiteX0" fmla="*/ 1073150 w 2129090"/>
                <a:gd name="connsiteY0" fmla="*/ 3766851 h 6217283"/>
                <a:gd name="connsiteX1" fmla="*/ 895350 w 2129090"/>
                <a:gd name="connsiteY1" fmla="*/ 5106701 h 6217283"/>
                <a:gd name="connsiteX2" fmla="*/ 831850 w 2129090"/>
                <a:gd name="connsiteY2" fmla="*/ 5214651 h 6217283"/>
                <a:gd name="connsiteX3" fmla="*/ 857250 w 2129090"/>
                <a:gd name="connsiteY3" fmla="*/ 5633751 h 6217283"/>
                <a:gd name="connsiteX4" fmla="*/ 806450 w 2129090"/>
                <a:gd name="connsiteY4" fmla="*/ 5856001 h 6217283"/>
                <a:gd name="connsiteX5" fmla="*/ 844550 w 2129090"/>
                <a:gd name="connsiteY5" fmla="*/ 5976651 h 6217283"/>
                <a:gd name="connsiteX6" fmla="*/ 692150 w 2129090"/>
                <a:gd name="connsiteY6" fmla="*/ 6065551 h 6217283"/>
                <a:gd name="connsiteX7" fmla="*/ 641350 w 2129090"/>
                <a:gd name="connsiteY7" fmla="*/ 6059201 h 6217283"/>
                <a:gd name="connsiteX8" fmla="*/ 203200 w 2129090"/>
                <a:gd name="connsiteY8" fmla="*/ 6192551 h 6217283"/>
                <a:gd name="connsiteX9" fmla="*/ 139700 w 2129090"/>
                <a:gd name="connsiteY9" fmla="*/ 6110001 h 6217283"/>
                <a:gd name="connsiteX10" fmla="*/ 387350 w 2129090"/>
                <a:gd name="connsiteY10" fmla="*/ 5830601 h 6217283"/>
                <a:gd name="connsiteX11" fmla="*/ 330200 w 2129090"/>
                <a:gd name="connsiteY11" fmla="*/ 5563901 h 6217283"/>
                <a:gd name="connsiteX12" fmla="*/ 444500 w 2129090"/>
                <a:gd name="connsiteY12" fmla="*/ 5411501 h 6217283"/>
                <a:gd name="connsiteX13" fmla="*/ 311150 w 2129090"/>
                <a:gd name="connsiteY13" fmla="*/ 3322351 h 6217283"/>
                <a:gd name="connsiteX14" fmla="*/ 279400 w 2129090"/>
                <a:gd name="connsiteY14" fmla="*/ 3277901 h 6217283"/>
                <a:gd name="connsiteX15" fmla="*/ 260350 w 2129090"/>
                <a:gd name="connsiteY15" fmla="*/ 3106451 h 6217283"/>
                <a:gd name="connsiteX16" fmla="*/ 177800 w 2129090"/>
                <a:gd name="connsiteY16" fmla="*/ 3119151 h 6217283"/>
                <a:gd name="connsiteX17" fmla="*/ 0 w 2129090"/>
                <a:gd name="connsiteY17" fmla="*/ 2528601 h 6217283"/>
                <a:gd name="connsiteX18" fmla="*/ 126577 w 2129090"/>
                <a:gd name="connsiteY18" fmla="*/ 1613779 h 6217283"/>
                <a:gd name="connsiteX19" fmla="*/ 324274 w 2129090"/>
                <a:gd name="connsiteY19" fmla="*/ 1072758 h 6217283"/>
                <a:gd name="connsiteX20" fmla="*/ 871220 w 2129090"/>
                <a:gd name="connsiteY20" fmla="*/ 838231 h 6217283"/>
                <a:gd name="connsiteX21" fmla="*/ 845820 w 2129090"/>
                <a:gd name="connsiteY21" fmla="*/ 711654 h 6217283"/>
                <a:gd name="connsiteX22" fmla="*/ 793750 w 2129090"/>
                <a:gd name="connsiteY22" fmla="*/ 493638 h 6217283"/>
                <a:gd name="connsiteX23" fmla="*/ 819573 w 2129090"/>
                <a:gd name="connsiteY23" fmla="*/ 465274 h 6217283"/>
                <a:gd name="connsiteX24" fmla="*/ 807297 w 2129090"/>
                <a:gd name="connsiteY24" fmla="*/ 277739 h 6217283"/>
                <a:gd name="connsiteX25" fmla="*/ 860637 w 2129090"/>
                <a:gd name="connsiteY25" fmla="*/ 119411 h 6217283"/>
                <a:gd name="connsiteX26" fmla="*/ 1054523 w 2129090"/>
                <a:gd name="connsiteY26" fmla="*/ 31781 h 6217283"/>
                <a:gd name="connsiteX27" fmla="*/ 1212003 w 2129090"/>
                <a:gd name="connsiteY27" fmla="*/ 40672 h 6217283"/>
                <a:gd name="connsiteX28" fmla="*/ 1344084 w 2129090"/>
                <a:gd name="connsiteY28" fmla="*/ 98668 h 6217283"/>
                <a:gd name="connsiteX29" fmla="*/ 1405043 w 2129090"/>
                <a:gd name="connsiteY29" fmla="*/ 331925 h 6217283"/>
                <a:gd name="connsiteX30" fmla="*/ 1409700 w 2129090"/>
                <a:gd name="connsiteY30" fmla="*/ 422094 h 6217283"/>
                <a:gd name="connsiteX31" fmla="*/ 1431714 w 2129090"/>
                <a:gd name="connsiteY31" fmla="*/ 483054 h 6217283"/>
                <a:gd name="connsiteX32" fmla="*/ 1403350 w 2129090"/>
                <a:gd name="connsiteY32" fmla="*/ 648579 h 6217283"/>
                <a:gd name="connsiteX33" fmla="*/ 1347469 w 2129090"/>
                <a:gd name="connsiteY33" fmla="*/ 878872 h 6217283"/>
                <a:gd name="connsiteX34" fmla="*/ 1419437 w 2129090"/>
                <a:gd name="connsiteY34" fmla="*/ 957611 h 6217283"/>
                <a:gd name="connsiteX35" fmla="*/ 1932940 w 2129090"/>
                <a:gd name="connsiteY35" fmla="*/ 1170548 h 6217283"/>
                <a:gd name="connsiteX36" fmla="*/ 2002790 w 2129090"/>
                <a:gd name="connsiteY36" fmla="*/ 1540965 h 6217283"/>
                <a:gd name="connsiteX37" fmla="*/ 2049780 w 2129090"/>
                <a:gd name="connsiteY37" fmla="*/ 1857618 h 6217283"/>
                <a:gd name="connsiteX38" fmla="*/ 2072217 w 2129090"/>
                <a:gd name="connsiteY38" fmla="*/ 2135325 h 6217283"/>
                <a:gd name="connsiteX39" fmla="*/ 2127250 w 2129090"/>
                <a:gd name="connsiteY39" fmla="*/ 2360538 h 6217283"/>
                <a:gd name="connsiteX40" fmla="*/ 2056977 w 2129090"/>
                <a:gd name="connsiteY40" fmla="*/ 2770325 h 6217283"/>
                <a:gd name="connsiteX41" fmla="*/ 2016760 w 2129090"/>
                <a:gd name="connsiteY41" fmla="*/ 3056074 h 6217283"/>
                <a:gd name="connsiteX42" fmla="*/ 1902883 w 2129090"/>
                <a:gd name="connsiteY42" fmla="*/ 3152594 h 6217283"/>
                <a:gd name="connsiteX43" fmla="*/ 1834303 w 2129090"/>
                <a:gd name="connsiteY43" fmla="*/ 3267318 h 6217283"/>
                <a:gd name="connsiteX44" fmla="*/ 1833457 w 2129090"/>
                <a:gd name="connsiteY44" fmla="*/ 3483219 h 6217283"/>
                <a:gd name="connsiteX45" fmla="*/ 1818217 w 2129090"/>
                <a:gd name="connsiteY45" fmla="*/ 4089432 h 6217283"/>
                <a:gd name="connsiteX46" fmla="*/ 1841500 w 2129090"/>
                <a:gd name="connsiteY46" fmla="*/ 4503451 h 6217283"/>
                <a:gd name="connsiteX47" fmla="*/ 1802977 w 2129090"/>
                <a:gd name="connsiteY47" fmla="*/ 4898845 h 6217283"/>
                <a:gd name="connsiteX48" fmla="*/ 1732703 w 2129090"/>
                <a:gd name="connsiteY48" fmla="*/ 5395414 h 6217283"/>
                <a:gd name="connsiteX49" fmla="*/ 1783080 w 2129090"/>
                <a:gd name="connsiteY49" fmla="*/ 5578717 h 6217283"/>
                <a:gd name="connsiteX50" fmla="*/ 1735244 w 2129090"/>
                <a:gd name="connsiteY50" fmla="*/ 5762867 h 6217283"/>
                <a:gd name="connsiteX51" fmla="*/ 1762336 w 2129090"/>
                <a:gd name="connsiteY51" fmla="*/ 5916539 h 6217283"/>
                <a:gd name="connsiteX52" fmla="*/ 1878753 w 2129090"/>
                <a:gd name="connsiteY52" fmla="*/ 6167150 h 6217283"/>
                <a:gd name="connsiteX53" fmla="*/ 1743287 w 2129090"/>
                <a:gd name="connsiteY53" fmla="*/ 6216681 h 6217283"/>
                <a:gd name="connsiteX54" fmla="*/ 1534584 w 2129090"/>
                <a:gd name="connsiteY54" fmla="*/ 6166304 h 6217283"/>
                <a:gd name="connsiteX55" fmla="*/ 1476163 w 2129090"/>
                <a:gd name="connsiteY55" fmla="*/ 6055813 h 6217283"/>
                <a:gd name="connsiteX56" fmla="*/ 1319531 w 2129090"/>
                <a:gd name="connsiteY56" fmla="*/ 5965220 h 6217283"/>
                <a:gd name="connsiteX57" fmla="*/ 1359747 w 2129090"/>
                <a:gd name="connsiteY57" fmla="*/ 5854731 h 6217283"/>
                <a:gd name="connsiteX58" fmla="*/ 1274233 w 2129090"/>
                <a:gd name="connsiteY58" fmla="*/ 5601577 h 6217283"/>
                <a:gd name="connsiteX59" fmla="*/ 1301750 w 2129090"/>
                <a:gd name="connsiteY59" fmla="*/ 5151151 h 6217283"/>
                <a:gd name="connsiteX60" fmla="*/ 1073150 w 2129090"/>
                <a:gd name="connsiteY60" fmla="*/ 3766851 h 6217283"/>
                <a:gd name="connsiteX0" fmla="*/ 1073150 w 2129090"/>
                <a:gd name="connsiteY0" fmla="*/ 3766851 h 6217283"/>
                <a:gd name="connsiteX1" fmla="*/ 895350 w 2129090"/>
                <a:gd name="connsiteY1" fmla="*/ 5106701 h 6217283"/>
                <a:gd name="connsiteX2" fmla="*/ 831850 w 2129090"/>
                <a:gd name="connsiteY2" fmla="*/ 5214651 h 6217283"/>
                <a:gd name="connsiteX3" fmla="*/ 857250 w 2129090"/>
                <a:gd name="connsiteY3" fmla="*/ 5633751 h 6217283"/>
                <a:gd name="connsiteX4" fmla="*/ 806450 w 2129090"/>
                <a:gd name="connsiteY4" fmla="*/ 5856001 h 6217283"/>
                <a:gd name="connsiteX5" fmla="*/ 844550 w 2129090"/>
                <a:gd name="connsiteY5" fmla="*/ 5976651 h 6217283"/>
                <a:gd name="connsiteX6" fmla="*/ 692150 w 2129090"/>
                <a:gd name="connsiteY6" fmla="*/ 6065551 h 6217283"/>
                <a:gd name="connsiteX7" fmla="*/ 641350 w 2129090"/>
                <a:gd name="connsiteY7" fmla="*/ 6059201 h 6217283"/>
                <a:gd name="connsiteX8" fmla="*/ 203200 w 2129090"/>
                <a:gd name="connsiteY8" fmla="*/ 6192551 h 6217283"/>
                <a:gd name="connsiteX9" fmla="*/ 139700 w 2129090"/>
                <a:gd name="connsiteY9" fmla="*/ 6110001 h 6217283"/>
                <a:gd name="connsiteX10" fmla="*/ 387350 w 2129090"/>
                <a:gd name="connsiteY10" fmla="*/ 5830601 h 6217283"/>
                <a:gd name="connsiteX11" fmla="*/ 330200 w 2129090"/>
                <a:gd name="connsiteY11" fmla="*/ 5563901 h 6217283"/>
                <a:gd name="connsiteX12" fmla="*/ 444500 w 2129090"/>
                <a:gd name="connsiteY12" fmla="*/ 5411501 h 6217283"/>
                <a:gd name="connsiteX13" fmla="*/ 311150 w 2129090"/>
                <a:gd name="connsiteY13" fmla="*/ 3322351 h 6217283"/>
                <a:gd name="connsiteX14" fmla="*/ 279400 w 2129090"/>
                <a:gd name="connsiteY14" fmla="*/ 3277901 h 6217283"/>
                <a:gd name="connsiteX15" fmla="*/ 260350 w 2129090"/>
                <a:gd name="connsiteY15" fmla="*/ 3106451 h 6217283"/>
                <a:gd name="connsiteX16" fmla="*/ 177800 w 2129090"/>
                <a:gd name="connsiteY16" fmla="*/ 3119151 h 6217283"/>
                <a:gd name="connsiteX17" fmla="*/ 0 w 2129090"/>
                <a:gd name="connsiteY17" fmla="*/ 2528601 h 6217283"/>
                <a:gd name="connsiteX18" fmla="*/ 126577 w 2129090"/>
                <a:gd name="connsiteY18" fmla="*/ 1613779 h 6217283"/>
                <a:gd name="connsiteX19" fmla="*/ 324274 w 2129090"/>
                <a:gd name="connsiteY19" fmla="*/ 1072758 h 6217283"/>
                <a:gd name="connsiteX20" fmla="*/ 871220 w 2129090"/>
                <a:gd name="connsiteY20" fmla="*/ 838231 h 6217283"/>
                <a:gd name="connsiteX21" fmla="*/ 845820 w 2129090"/>
                <a:gd name="connsiteY21" fmla="*/ 711654 h 6217283"/>
                <a:gd name="connsiteX22" fmla="*/ 793750 w 2129090"/>
                <a:gd name="connsiteY22" fmla="*/ 493638 h 6217283"/>
                <a:gd name="connsiteX23" fmla="*/ 819573 w 2129090"/>
                <a:gd name="connsiteY23" fmla="*/ 465274 h 6217283"/>
                <a:gd name="connsiteX24" fmla="*/ 807297 w 2129090"/>
                <a:gd name="connsiteY24" fmla="*/ 277739 h 6217283"/>
                <a:gd name="connsiteX25" fmla="*/ 860637 w 2129090"/>
                <a:gd name="connsiteY25" fmla="*/ 119411 h 6217283"/>
                <a:gd name="connsiteX26" fmla="*/ 1054523 w 2129090"/>
                <a:gd name="connsiteY26" fmla="*/ 31781 h 6217283"/>
                <a:gd name="connsiteX27" fmla="*/ 1212003 w 2129090"/>
                <a:gd name="connsiteY27" fmla="*/ 40672 h 6217283"/>
                <a:gd name="connsiteX28" fmla="*/ 1344084 w 2129090"/>
                <a:gd name="connsiteY28" fmla="*/ 98668 h 6217283"/>
                <a:gd name="connsiteX29" fmla="*/ 1405043 w 2129090"/>
                <a:gd name="connsiteY29" fmla="*/ 331925 h 6217283"/>
                <a:gd name="connsiteX30" fmla="*/ 1409700 w 2129090"/>
                <a:gd name="connsiteY30" fmla="*/ 422094 h 6217283"/>
                <a:gd name="connsiteX31" fmla="*/ 1431714 w 2129090"/>
                <a:gd name="connsiteY31" fmla="*/ 483054 h 6217283"/>
                <a:gd name="connsiteX32" fmla="*/ 1403350 w 2129090"/>
                <a:gd name="connsiteY32" fmla="*/ 648579 h 6217283"/>
                <a:gd name="connsiteX33" fmla="*/ 1347469 w 2129090"/>
                <a:gd name="connsiteY33" fmla="*/ 878872 h 6217283"/>
                <a:gd name="connsiteX34" fmla="*/ 1419437 w 2129090"/>
                <a:gd name="connsiteY34" fmla="*/ 957611 h 6217283"/>
                <a:gd name="connsiteX35" fmla="*/ 1932940 w 2129090"/>
                <a:gd name="connsiteY35" fmla="*/ 1170548 h 6217283"/>
                <a:gd name="connsiteX36" fmla="*/ 2002790 w 2129090"/>
                <a:gd name="connsiteY36" fmla="*/ 1540965 h 6217283"/>
                <a:gd name="connsiteX37" fmla="*/ 2049780 w 2129090"/>
                <a:gd name="connsiteY37" fmla="*/ 1857618 h 6217283"/>
                <a:gd name="connsiteX38" fmla="*/ 2072217 w 2129090"/>
                <a:gd name="connsiteY38" fmla="*/ 2135325 h 6217283"/>
                <a:gd name="connsiteX39" fmla="*/ 2127250 w 2129090"/>
                <a:gd name="connsiteY39" fmla="*/ 2360538 h 6217283"/>
                <a:gd name="connsiteX40" fmla="*/ 2056977 w 2129090"/>
                <a:gd name="connsiteY40" fmla="*/ 2770325 h 6217283"/>
                <a:gd name="connsiteX41" fmla="*/ 2016760 w 2129090"/>
                <a:gd name="connsiteY41" fmla="*/ 3056074 h 6217283"/>
                <a:gd name="connsiteX42" fmla="*/ 1902883 w 2129090"/>
                <a:gd name="connsiteY42" fmla="*/ 3152594 h 6217283"/>
                <a:gd name="connsiteX43" fmla="*/ 1834303 w 2129090"/>
                <a:gd name="connsiteY43" fmla="*/ 3267318 h 6217283"/>
                <a:gd name="connsiteX44" fmla="*/ 1833457 w 2129090"/>
                <a:gd name="connsiteY44" fmla="*/ 3483219 h 6217283"/>
                <a:gd name="connsiteX45" fmla="*/ 1818217 w 2129090"/>
                <a:gd name="connsiteY45" fmla="*/ 4089432 h 6217283"/>
                <a:gd name="connsiteX46" fmla="*/ 1841500 w 2129090"/>
                <a:gd name="connsiteY46" fmla="*/ 4503451 h 6217283"/>
                <a:gd name="connsiteX47" fmla="*/ 1802977 w 2129090"/>
                <a:gd name="connsiteY47" fmla="*/ 4898845 h 6217283"/>
                <a:gd name="connsiteX48" fmla="*/ 1732703 w 2129090"/>
                <a:gd name="connsiteY48" fmla="*/ 5395414 h 6217283"/>
                <a:gd name="connsiteX49" fmla="*/ 1783080 w 2129090"/>
                <a:gd name="connsiteY49" fmla="*/ 5578717 h 6217283"/>
                <a:gd name="connsiteX50" fmla="*/ 1735244 w 2129090"/>
                <a:gd name="connsiteY50" fmla="*/ 5762867 h 6217283"/>
                <a:gd name="connsiteX51" fmla="*/ 1762336 w 2129090"/>
                <a:gd name="connsiteY51" fmla="*/ 5916539 h 6217283"/>
                <a:gd name="connsiteX52" fmla="*/ 1878753 w 2129090"/>
                <a:gd name="connsiteY52" fmla="*/ 6167150 h 6217283"/>
                <a:gd name="connsiteX53" fmla="*/ 1743287 w 2129090"/>
                <a:gd name="connsiteY53" fmla="*/ 6216681 h 6217283"/>
                <a:gd name="connsiteX54" fmla="*/ 1534584 w 2129090"/>
                <a:gd name="connsiteY54" fmla="*/ 6166304 h 6217283"/>
                <a:gd name="connsiteX55" fmla="*/ 1476163 w 2129090"/>
                <a:gd name="connsiteY55" fmla="*/ 6055813 h 6217283"/>
                <a:gd name="connsiteX56" fmla="*/ 1319531 w 2129090"/>
                <a:gd name="connsiteY56" fmla="*/ 5965220 h 6217283"/>
                <a:gd name="connsiteX57" fmla="*/ 1359747 w 2129090"/>
                <a:gd name="connsiteY57" fmla="*/ 5854731 h 6217283"/>
                <a:gd name="connsiteX58" fmla="*/ 1274233 w 2129090"/>
                <a:gd name="connsiteY58" fmla="*/ 5601577 h 6217283"/>
                <a:gd name="connsiteX59" fmla="*/ 1305137 w 2129090"/>
                <a:gd name="connsiteY59" fmla="*/ 5264604 h 6217283"/>
                <a:gd name="connsiteX60" fmla="*/ 1301750 w 2129090"/>
                <a:gd name="connsiteY60" fmla="*/ 5151151 h 6217283"/>
                <a:gd name="connsiteX61" fmla="*/ 1073150 w 2129090"/>
                <a:gd name="connsiteY61" fmla="*/ 3766851 h 6217283"/>
                <a:gd name="connsiteX0" fmla="*/ 1073150 w 2129090"/>
                <a:gd name="connsiteY0" fmla="*/ 3766851 h 6217283"/>
                <a:gd name="connsiteX1" fmla="*/ 895350 w 2129090"/>
                <a:gd name="connsiteY1" fmla="*/ 5106701 h 6217283"/>
                <a:gd name="connsiteX2" fmla="*/ 831850 w 2129090"/>
                <a:gd name="connsiteY2" fmla="*/ 5214651 h 6217283"/>
                <a:gd name="connsiteX3" fmla="*/ 857250 w 2129090"/>
                <a:gd name="connsiteY3" fmla="*/ 5633751 h 6217283"/>
                <a:gd name="connsiteX4" fmla="*/ 806450 w 2129090"/>
                <a:gd name="connsiteY4" fmla="*/ 5856001 h 6217283"/>
                <a:gd name="connsiteX5" fmla="*/ 844550 w 2129090"/>
                <a:gd name="connsiteY5" fmla="*/ 5976651 h 6217283"/>
                <a:gd name="connsiteX6" fmla="*/ 692150 w 2129090"/>
                <a:gd name="connsiteY6" fmla="*/ 6065551 h 6217283"/>
                <a:gd name="connsiteX7" fmla="*/ 641350 w 2129090"/>
                <a:gd name="connsiteY7" fmla="*/ 6059201 h 6217283"/>
                <a:gd name="connsiteX8" fmla="*/ 203200 w 2129090"/>
                <a:gd name="connsiteY8" fmla="*/ 6192551 h 6217283"/>
                <a:gd name="connsiteX9" fmla="*/ 139700 w 2129090"/>
                <a:gd name="connsiteY9" fmla="*/ 6110001 h 6217283"/>
                <a:gd name="connsiteX10" fmla="*/ 387350 w 2129090"/>
                <a:gd name="connsiteY10" fmla="*/ 5830601 h 6217283"/>
                <a:gd name="connsiteX11" fmla="*/ 330200 w 2129090"/>
                <a:gd name="connsiteY11" fmla="*/ 5563901 h 6217283"/>
                <a:gd name="connsiteX12" fmla="*/ 444500 w 2129090"/>
                <a:gd name="connsiteY12" fmla="*/ 5411501 h 6217283"/>
                <a:gd name="connsiteX13" fmla="*/ 311150 w 2129090"/>
                <a:gd name="connsiteY13" fmla="*/ 3322351 h 6217283"/>
                <a:gd name="connsiteX14" fmla="*/ 279400 w 2129090"/>
                <a:gd name="connsiteY14" fmla="*/ 3277901 h 6217283"/>
                <a:gd name="connsiteX15" fmla="*/ 260350 w 2129090"/>
                <a:gd name="connsiteY15" fmla="*/ 3106451 h 6217283"/>
                <a:gd name="connsiteX16" fmla="*/ 177800 w 2129090"/>
                <a:gd name="connsiteY16" fmla="*/ 3119151 h 6217283"/>
                <a:gd name="connsiteX17" fmla="*/ 0 w 2129090"/>
                <a:gd name="connsiteY17" fmla="*/ 2528601 h 6217283"/>
                <a:gd name="connsiteX18" fmla="*/ 126577 w 2129090"/>
                <a:gd name="connsiteY18" fmla="*/ 1613779 h 6217283"/>
                <a:gd name="connsiteX19" fmla="*/ 324274 w 2129090"/>
                <a:gd name="connsiteY19" fmla="*/ 1072758 h 6217283"/>
                <a:gd name="connsiteX20" fmla="*/ 871220 w 2129090"/>
                <a:gd name="connsiteY20" fmla="*/ 838231 h 6217283"/>
                <a:gd name="connsiteX21" fmla="*/ 845820 w 2129090"/>
                <a:gd name="connsiteY21" fmla="*/ 711654 h 6217283"/>
                <a:gd name="connsiteX22" fmla="*/ 793750 w 2129090"/>
                <a:gd name="connsiteY22" fmla="*/ 493638 h 6217283"/>
                <a:gd name="connsiteX23" fmla="*/ 819573 w 2129090"/>
                <a:gd name="connsiteY23" fmla="*/ 465274 h 6217283"/>
                <a:gd name="connsiteX24" fmla="*/ 807297 w 2129090"/>
                <a:gd name="connsiteY24" fmla="*/ 277739 h 6217283"/>
                <a:gd name="connsiteX25" fmla="*/ 860637 w 2129090"/>
                <a:gd name="connsiteY25" fmla="*/ 119411 h 6217283"/>
                <a:gd name="connsiteX26" fmla="*/ 1054523 w 2129090"/>
                <a:gd name="connsiteY26" fmla="*/ 31781 h 6217283"/>
                <a:gd name="connsiteX27" fmla="*/ 1212003 w 2129090"/>
                <a:gd name="connsiteY27" fmla="*/ 40672 h 6217283"/>
                <a:gd name="connsiteX28" fmla="*/ 1344084 w 2129090"/>
                <a:gd name="connsiteY28" fmla="*/ 98668 h 6217283"/>
                <a:gd name="connsiteX29" fmla="*/ 1405043 w 2129090"/>
                <a:gd name="connsiteY29" fmla="*/ 331925 h 6217283"/>
                <a:gd name="connsiteX30" fmla="*/ 1409700 w 2129090"/>
                <a:gd name="connsiteY30" fmla="*/ 422094 h 6217283"/>
                <a:gd name="connsiteX31" fmla="*/ 1431714 w 2129090"/>
                <a:gd name="connsiteY31" fmla="*/ 483054 h 6217283"/>
                <a:gd name="connsiteX32" fmla="*/ 1403350 w 2129090"/>
                <a:gd name="connsiteY32" fmla="*/ 648579 h 6217283"/>
                <a:gd name="connsiteX33" fmla="*/ 1347469 w 2129090"/>
                <a:gd name="connsiteY33" fmla="*/ 878872 h 6217283"/>
                <a:gd name="connsiteX34" fmla="*/ 1419437 w 2129090"/>
                <a:gd name="connsiteY34" fmla="*/ 957611 h 6217283"/>
                <a:gd name="connsiteX35" fmla="*/ 1932940 w 2129090"/>
                <a:gd name="connsiteY35" fmla="*/ 1170548 h 6217283"/>
                <a:gd name="connsiteX36" fmla="*/ 2002790 w 2129090"/>
                <a:gd name="connsiteY36" fmla="*/ 1540965 h 6217283"/>
                <a:gd name="connsiteX37" fmla="*/ 2049780 w 2129090"/>
                <a:gd name="connsiteY37" fmla="*/ 1857618 h 6217283"/>
                <a:gd name="connsiteX38" fmla="*/ 2072217 w 2129090"/>
                <a:gd name="connsiteY38" fmla="*/ 2135325 h 6217283"/>
                <a:gd name="connsiteX39" fmla="*/ 2127250 w 2129090"/>
                <a:gd name="connsiteY39" fmla="*/ 2360538 h 6217283"/>
                <a:gd name="connsiteX40" fmla="*/ 2056977 w 2129090"/>
                <a:gd name="connsiteY40" fmla="*/ 2770325 h 6217283"/>
                <a:gd name="connsiteX41" fmla="*/ 2016760 w 2129090"/>
                <a:gd name="connsiteY41" fmla="*/ 3056074 h 6217283"/>
                <a:gd name="connsiteX42" fmla="*/ 1902883 w 2129090"/>
                <a:gd name="connsiteY42" fmla="*/ 3152594 h 6217283"/>
                <a:gd name="connsiteX43" fmla="*/ 1834303 w 2129090"/>
                <a:gd name="connsiteY43" fmla="*/ 3267318 h 6217283"/>
                <a:gd name="connsiteX44" fmla="*/ 1833457 w 2129090"/>
                <a:gd name="connsiteY44" fmla="*/ 3483219 h 6217283"/>
                <a:gd name="connsiteX45" fmla="*/ 1818217 w 2129090"/>
                <a:gd name="connsiteY45" fmla="*/ 4089432 h 6217283"/>
                <a:gd name="connsiteX46" fmla="*/ 1841500 w 2129090"/>
                <a:gd name="connsiteY46" fmla="*/ 4503451 h 6217283"/>
                <a:gd name="connsiteX47" fmla="*/ 1802977 w 2129090"/>
                <a:gd name="connsiteY47" fmla="*/ 4898845 h 6217283"/>
                <a:gd name="connsiteX48" fmla="*/ 1732703 w 2129090"/>
                <a:gd name="connsiteY48" fmla="*/ 5395414 h 6217283"/>
                <a:gd name="connsiteX49" fmla="*/ 1774614 w 2129090"/>
                <a:gd name="connsiteY49" fmla="*/ 5578717 h 6217283"/>
                <a:gd name="connsiteX50" fmla="*/ 1735244 w 2129090"/>
                <a:gd name="connsiteY50" fmla="*/ 5762867 h 6217283"/>
                <a:gd name="connsiteX51" fmla="*/ 1762336 w 2129090"/>
                <a:gd name="connsiteY51" fmla="*/ 5916539 h 6217283"/>
                <a:gd name="connsiteX52" fmla="*/ 1878753 w 2129090"/>
                <a:gd name="connsiteY52" fmla="*/ 6167150 h 6217283"/>
                <a:gd name="connsiteX53" fmla="*/ 1743287 w 2129090"/>
                <a:gd name="connsiteY53" fmla="*/ 6216681 h 6217283"/>
                <a:gd name="connsiteX54" fmla="*/ 1534584 w 2129090"/>
                <a:gd name="connsiteY54" fmla="*/ 6166304 h 6217283"/>
                <a:gd name="connsiteX55" fmla="*/ 1476163 w 2129090"/>
                <a:gd name="connsiteY55" fmla="*/ 6055813 h 6217283"/>
                <a:gd name="connsiteX56" fmla="*/ 1319531 w 2129090"/>
                <a:gd name="connsiteY56" fmla="*/ 5965220 h 6217283"/>
                <a:gd name="connsiteX57" fmla="*/ 1359747 w 2129090"/>
                <a:gd name="connsiteY57" fmla="*/ 5854731 h 6217283"/>
                <a:gd name="connsiteX58" fmla="*/ 1274233 w 2129090"/>
                <a:gd name="connsiteY58" fmla="*/ 5601577 h 6217283"/>
                <a:gd name="connsiteX59" fmla="*/ 1305137 w 2129090"/>
                <a:gd name="connsiteY59" fmla="*/ 5264604 h 6217283"/>
                <a:gd name="connsiteX60" fmla="*/ 1301750 w 2129090"/>
                <a:gd name="connsiteY60" fmla="*/ 5151151 h 6217283"/>
                <a:gd name="connsiteX61" fmla="*/ 1073150 w 2129090"/>
                <a:gd name="connsiteY61" fmla="*/ 3766851 h 6217283"/>
                <a:gd name="connsiteX0" fmla="*/ 1073150 w 2129090"/>
                <a:gd name="connsiteY0" fmla="*/ 3766851 h 6217283"/>
                <a:gd name="connsiteX1" fmla="*/ 895350 w 2129090"/>
                <a:gd name="connsiteY1" fmla="*/ 5106701 h 6217283"/>
                <a:gd name="connsiteX2" fmla="*/ 831850 w 2129090"/>
                <a:gd name="connsiteY2" fmla="*/ 5214651 h 6217283"/>
                <a:gd name="connsiteX3" fmla="*/ 857250 w 2129090"/>
                <a:gd name="connsiteY3" fmla="*/ 5633751 h 6217283"/>
                <a:gd name="connsiteX4" fmla="*/ 806450 w 2129090"/>
                <a:gd name="connsiteY4" fmla="*/ 5856001 h 6217283"/>
                <a:gd name="connsiteX5" fmla="*/ 844550 w 2129090"/>
                <a:gd name="connsiteY5" fmla="*/ 5976651 h 6217283"/>
                <a:gd name="connsiteX6" fmla="*/ 692150 w 2129090"/>
                <a:gd name="connsiteY6" fmla="*/ 6065551 h 6217283"/>
                <a:gd name="connsiteX7" fmla="*/ 641350 w 2129090"/>
                <a:gd name="connsiteY7" fmla="*/ 6059201 h 6217283"/>
                <a:gd name="connsiteX8" fmla="*/ 203200 w 2129090"/>
                <a:gd name="connsiteY8" fmla="*/ 6192551 h 6217283"/>
                <a:gd name="connsiteX9" fmla="*/ 139700 w 2129090"/>
                <a:gd name="connsiteY9" fmla="*/ 6110001 h 6217283"/>
                <a:gd name="connsiteX10" fmla="*/ 387350 w 2129090"/>
                <a:gd name="connsiteY10" fmla="*/ 5830601 h 6217283"/>
                <a:gd name="connsiteX11" fmla="*/ 330200 w 2129090"/>
                <a:gd name="connsiteY11" fmla="*/ 5563901 h 6217283"/>
                <a:gd name="connsiteX12" fmla="*/ 444500 w 2129090"/>
                <a:gd name="connsiteY12" fmla="*/ 5411501 h 6217283"/>
                <a:gd name="connsiteX13" fmla="*/ 311150 w 2129090"/>
                <a:gd name="connsiteY13" fmla="*/ 3322351 h 6217283"/>
                <a:gd name="connsiteX14" fmla="*/ 279400 w 2129090"/>
                <a:gd name="connsiteY14" fmla="*/ 3277901 h 6217283"/>
                <a:gd name="connsiteX15" fmla="*/ 260350 w 2129090"/>
                <a:gd name="connsiteY15" fmla="*/ 3106451 h 6217283"/>
                <a:gd name="connsiteX16" fmla="*/ 177800 w 2129090"/>
                <a:gd name="connsiteY16" fmla="*/ 3119151 h 6217283"/>
                <a:gd name="connsiteX17" fmla="*/ 0 w 2129090"/>
                <a:gd name="connsiteY17" fmla="*/ 2528601 h 6217283"/>
                <a:gd name="connsiteX18" fmla="*/ 126577 w 2129090"/>
                <a:gd name="connsiteY18" fmla="*/ 1613779 h 6217283"/>
                <a:gd name="connsiteX19" fmla="*/ 324274 w 2129090"/>
                <a:gd name="connsiteY19" fmla="*/ 1072758 h 6217283"/>
                <a:gd name="connsiteX20" fmla="*/ 871220 w 2129090"/>
                <a:gd name="connsiteY20" fmla="*/ 838231 h 6217283"/>
                <a:gd name="connsiteX21" fmla="*/ 845820 w 2129090"/>
                <a:gd name="connsiteY21" fmla="*/ 711654 h 6217283"/>
                <a:gd name="connsiteX22" fmla="*/ 793750 w 2129090"/>
                <a:gd name="connsiteY22" fmla="*/ 493638 h 6217283"/>
                <a:gd name="connsiteX23" fmla="*/ 819573 w 2129090"/>
                <a:gd name="connsiteY23" fmla="*/ 465274 h 6217283"/>
                <a:gd name="connsiteX24" fmla="*/ 807297 w 2129090"/>
                <a:gd name="connsiteY24" fmla="*/ 277739 h 6217283"/>
                <a:gd name="connsiteX25" fmla="*/ 860637 w 2129090"/>
                <a:gd name="connsiteY25" fmla="*/ 119411 h 6217283"/>
                <a:gd name="connsiteX26" fmla="*/ 1054523 w 2129090"/>
                <a:gd name="connsiteY26" fmla="*/ 31781 h 6217283"/>
                <a:gd name="connsiteX27" fmla="*/ 1212003 w 2129090"/>
                <a:gd name="connsiteY27" fmla="*/ 40672 h 6217283"/>
                <a:gd name="connsiteX28" fmla="*/ 1344084 w 2129090"/>
                <a:gd name="connsiteY28" fmla="*/ 98668 h 6217283"/>
                <a:gd name="connsiteX29" fmla="*/ 1405043 w 2129090"/>
                <a:gd name="connsiteY29" fmla="*/ 331925 h 6217283"/>
                <a:gd name="connsiteX30" fmla="*/ 1409700 w 2129090"/>
                <a:gd name="connsiteY30" fmla="*/ 422094 h 6217283"/>
                <a:gd name="connsiteX31" fmla="*/ 1431714 w 2129090"/>
                <a:gd name="connsiteY31" fmla="*/ 483054 h 6217283"/>
                <a:gd name="connsiteX32" fmla="*/ 1403350 w 2129090"/>
                <a:gd name="connsiteY32" fmla="*/ 648579 h 6217283"/>
                <a:gd name="connsiteX33" fmla="*/ 1347469 w 2129090"/>
                <a:gd name="connsiteY33" fmla="*/ 878872 h 6217283"/>
                <a:gd name="connsiteX34" fmla="*/ 1419437 w 2129090"/>
                <a:gd name="connsiteY34" fmla="*/ 957611 h 6217283"/>
                <a:gd name="connsiteX35" fmla="*/ 1932940 w 2129090"/>
                <a:gd name="connsiteY35" fmla="*/ 1170548 h 6217283"/>
                <a:gd name="connsiteX36" fmla="*/ 2002790 w 2129090"/>
                <a:gd name="connsiteY36" fmla="*/ 1540965 h 6217283"/>
                <a:gd name="connsiteX37" fmla="*/ 2049780 w 2129090"/>
                <a:gd name="connsiteY37" fmla="*/ 1857618 h 6217283"/>
                <a:gd name="connsiteX38" fmla="*/ 2072217 w 2129090"/>
                <a:gd name="connsiteY38" fmla="*/ 2135325 h 6217283"/>
                <a:gd name="connsiteX39" fmla="*/ 2127250 w 2129090"/>
                <a:gd name="connsiteY39" fmla="*/ 2360538 h 6217283"/>
                <a:gd name="connsiteX40" fmla="*/ 2056977 w 2129090"/>
                <a:gd name="connsiteY40" fmla="*/ 2770325 h 6217283"/>
                <a:gd name="connsiteX41" fmla="*/ 2016760 w 2129090"/>
                <a:gd name="connsiteY41" fmla="*/ 3056074 h 6217283"/>
                <a:gd name="connsiteX42" fmla="*/ 1902883 w 2129090"/>
                <a:gd name="connsiteY42" fmla="*/ 3152594 h 6217283"/>
                <a:gd name="connsiteX43" fmla="*/ 1834303 w 2129090"/>
                <a:gd name="connsiteY43" fmla="*/ 3267318 h 6217283"/>
                <a:gd name="connsiteX44" fmla="*/ 1833457 w 2129090"/>
                <a:gd name="connsiteY44" fmla="*/ 3483219 h 6217283"/>
                <a:gd name="connsiteX45" fmla="*/ 1818217 w 2129090"/>
                <a:gd name="connsiteY45" fmla="*/ 4089432 h 6217283"/>
                <a:gd name="connsiteX46" fmla="*/ 1841500 w 2129090"/>
                <a:gd name="connsiteY46" fmla="*/ 4503451 h 6217283"/>
                <a:gd name="connsiteX47" fmla="*/ 1802977 w 2129090"/>
                <a:gd name="connsiteY47" fmla="*/ 4898845 h 6217283"/>
                <a:gd name="connsiteX48" fmla="*/ 1732703 w 2129090"/>
                <a:gd name="connsiteY48" fmla="*/ 5395414 h 6217283"/>
                <a:gd name="connsiteX49" fmla="*/ 1774614 w 2129090"/>
                <a:gd name="connsiteY49" fmla="*/ 5578717 h 6217283"/>
                <a:gd name="connsiteX50" fmla="*/ 1735244 w 2129090"/>
                <a:gd name="connsiteY50" fmla="*/ 5762867 h 6217283"/>
                <a:gd name="connsiteX51" fmla="*/ 1762336 w 2129090"/>
                <a:gd name="connsiteY51" fmla="*/ 5916539 h 6217283"/>
                <a:gd name="connsiteX52" fmla="*/ 1878753 w 2129090"/>
                <a:gd name="connsiteY52" fmla="*/ 6167150 h 6217283"/>
                <a:gd name="connsiteX53" fmla="*/ 1743287 w 2129090"/>
                <a:gd name="connsiteY53" fmla="*/ 6216681 h 6217283"/>
                <a:gd name="connsiteX54" fmla="*/ 1534584 w 2129090"/>
                <a:gd name="connsiteY54" fmla="*/ 6166304 h 6217283"/>
                <a:gd name="connsiteX55" fmla="*/ 1476163 w 2129090"/>
                <a:gd name="connsiteY55" fmla="*/ 6055813 h 6217283"/>
                <a:gd name="connsiteX56" fmla="*/ 1319531 w 2129090"/>
                <a:gd name="connsiteY56" fmla="*/ 5965220 h 6217283"/>
                <a:gd name="connsiteX57" fmla="*/ 1359747 w 2129090"/>
                <a:gd name="connsiteY57" fmla="*/ 5854731 h 6217283"/>
                <a:gd name="connsiteX58" fmla="*/ 1274233 w 2129090"/>
                <a:gd name="connsiteY58" fmla="*/ 5601577 h 6217283"/>
                <a:gd name="connsiteX59" fmla="*/ 1305137 w 2129090"/>
                <a:gd name="connsiteY59" fmla="*/ 5264604 h 6217283"/>
                <a:gd name="connsiteX60" fmla="*/ 1301750 w 2129090"/>
                <a:gd name="connsiteY60" fmla="*/ 5151151 h 6217283"/>
                <a:gd name="connsiteX61" fmla="*/ 1169670 w 2129090"/>
                <a:gd name="connsiteY61" fmla="*/ 4555098 h 6217283"/>
                <a:gd name="connsiteX62" fmla="*/ 1073150 w 2129090"/>
                <a:gd name="connsiteY62" fmla="*/ 3766851 h 6217283"/>
                <a:gd name="connsiteX0" fmla="*/ 1073150 w 2129090"/>
                <a:gd name="connsiteY0" fmla="*/ 3766851 h 6217283"/>
                <a:gd name="connsiteX1" fmla="*/ 895350 w 2129090"/>
                <a:gd name="connsiteY1" fmla="*/ 5106701 h 6217283"/>
                <a:gd name="connsiteX2" fmla="*/ 831850 w 2129090"/>
                <a:gd name="connsiteY2" fmla="*/ 5214651 h 6217283"/>
                <a:gd name="connsiteX3" fmla="*/ 857250 w 2129090"/>
                <a:gd name="connsiteY3" fmla="*/ 5633751 h 6217283"/>
                <a:gd name="connsiteX4" fmla="*/ 806450 w 2129090"/>
                <a:gd name="connsiteY4" fmla="*/ 5856001 h 6217283"/>
                <a:gd name="connsiteX5" fmla="*/ 844550 w 2129090"/>
                <a:gd name="connsiteY5" fmla="*/ 5976651 h 6217283"/>
                <a:gd name="connsiteX6" fmla="*/ 692150 w 2129090"/>
                <a:gd name="connsiteY6" fmla="*/ 6065551 h 6217283"/>
                <a:gd name="connsiteX7" fmla="*/ 641350 w 2129090"/>
                <a:gd name="connsiteY7" fmla="*/ 6059201 h 6217283"/>
                <a:gd name="connsiteX8" fmla="*/ 203200 w 2129090"/>
                <a:gd name="connsiteY8" fmla="*/ 6192551 h 6217283"/>
                <a:gd name="connsiteX9" fmla="*/ 139700 w 2129090"/>
                <a:gd name="connsiteY9" fmla="*/ 6110001 h 6217283"/>
                <a:gd name="connsiteX10" fmla="*/ 387350 w 2129090"/>
                <a:gd name="connsiteY10" fmla="*/ 5830601 h 6217283"/>
                <a:gd name="connsiteX11" fmla="*/ 330200 w 2129090"/>
                <a:gd name="connsiteY11" fmla="*/ 5563901 h 6217283"/>
                <a:gd name="connsiteX12" fmla="*/ 444500 w 2129090"/>
                <a:gd name="connsiteY12" fmla="*/ 5411501 h 6217283"/>
                <a:gd name="connsiteX13" fmla="*/ 311150 w 2129090"/>
                <a:gd name="connsiteY13" fmla="*/ 3322351 h 6217283"/>
                <a:gd name="connsiteX14" fmla="*/ 279400 w 2129090"/>
                <a:gd name="connsiteY14" fmla="*/ 3277901 h 6217283"/>
                <a:gd name="connsiteX15" fmla="*/ 260350 w 2129090"/>
                <a:gd name="connsiteY15" fmla="*/ 3106451 h 6217283"/>
                <a:gd name="connsiteX16" fmla="*/ 177800 w 2129090"/>
                <a:gd name="connsiteY16" fmla="*/ 3119151 h 6217283"/>
                <a:gd name="connsiteX17" fmla="*/ 0 w 2129090"/>
                <a:gd name="connsiteY17" fmla="*/ 2528601 h 6217283"/>
                <a:gd name="connsiteX18" fmla="*/ 126577 w 2129090"/>
                <a:gd name="connsiteY18" fmla="*/ 1613779 h 6217283"/>
                <a:gd name="connsiteX19" fmla="*/ 324274 w 2129090"/>
                <a:gd name="connsiteY19" fmla="*/ 1072758 h 6217283"/>
                <a:gd name="connsiteX20" fmla="*/ 871220 w 2129090"/>
                <a:gd name="connsiteY20" fmla="*/ 838231 h 6217283"/>
                <a:gd name="connsiteX21" fmla="*/ 845820 w 2129090"/>
                <a:gd name="connsiteY21" fmla="*/ 711654 h 6217283"/>
                <a:gd name="connsiteX22" fmla="*/ 793750 w 2129090"/>
                <a:gd name="connsiteY22" fmla="*/ 493638 h 6217283"/>
                <a:gd name="connsiteX23" fmla="*/ 819573 w 2129090"/>
                <a:gd name="connsiteY23" fmla="*/ 465274 h 6217283"/>
                <a:gd name="connsiteX24" fmla="*/ 807297 w 2129090"/>
                <a:gd name="connsiteY24" fmla="*/ 277739 h 6217283"/>
                <a:gd name="connsiteX25" fmla="*/ 860637 w 2129090"/>
                <a:gd name="connsiteY25" fmla="*/ 119411 h 6217283"/>
                <a:gd name="connsiteX26" fmla="*/ 1054523 w 2129090"/>
                <a:gd name="connsiteY26" fmla="*/ 31781 h 6217283"/>
                <a:gd name="connsiteX27" fmla="*/ 1212003 w 2129090"/>
                <a:gd name="connsiteY27" fmla="*/ 40672 h 6217283"/>
                <a:gd name="connsiteX28" fmla="*/ 1344084 w 2129090"/>
                <a:gd name="connsiteY28" fmla="*/ 98668 h 6217283"/>
                <a:gd name="connsiteX29" fmla="*/ 1405043 w 2129090"/>
                <a:gd name="connsiteY29" fmla="*/ 331925 h 6217283"/>
                <a:gd name="connsiteX30" fmla="*/ 1409700 w 2129090"/>
                <a:gd name="connsiteY30" fmla="*/ 422094 h 6217283"/>
                <a:gd name="connsiteX31" fmla="*/ 1431714 w 2129090"/>
                <a:gd name="connsiteY31" fmla="*/ 483054 h 6217283"/>
                <a:gd name="connsiteX32" fmla="*/ 1403350 w 2129090"/>
                <a:gd name="connsiteY32" fmla="*/ 648579 h 6217283"/>
                <a:gd name="connsiteX33" fmla="*/ 1347469 w 2129090"/>
                <a:gd name="connsiteY33" fmla="*/ 878872 h 6217283"/>
                <a:gd name="connsiteX34" fmla="*/ 1419437 w 2129090"/>
                <a:gd name="connsiteY34" fmla="*/ 957611 h 6217283"/>
                <a:gd name="connsiteX35" fmla="*/ 1932940 w 2129090"/>
                <a:gd name="connsiteY35" fmla="*/ 1170548 h 6217283"/>
                <a:gd name="connsiteX36" fmla="*/ 2002790 w 2129090"/>
                <a:gd name="connsiteY36" fmla="*/ 1540965 h 6217283"/>
                <a:gd name="connsiteX37" fmla="*/ 2049780 w 2129090"/>
                <a:gd name="connsiteY37" fmla="*/ 1857618 h 6217283"/>
                <a:gd name="connsiteX38" fmla="*/ 2072217 w 2129090"/>
                <a:gd name="connsiteY38" fmla="*/ 2135325 h 6217283"/>
                <a:gd name="connsiteX39" fmla="*/ 2127250 w 2129090"/>
                <a:gd name="connsiteY39" fmla="*/ 2360538 h 6217283"/>
                <a:gd name="connsiteX40" fmla="*/ 2056977 w 2129090"/>
                <a:gd name="connsiteY40" fmla="*/ 2770325 h 6217283"/>
                <a:gd name="connsiteX41" fmla="*/ 2016760 w 2129090"/>
                <a:gd name="connsiteY41" fmla="*/ 3056074 h 6217283"/>
                <a:gd name="connsiteX42" fmla="*/ 1902883 w 2129090"/>
                <a:gd name="connsiteY42" fmla="*/ 3152594 h 6217283"/>
                <a:gd name="connsiteX43" fmla="*/ 1834303 w 2129090"/>
                <a:gd name="connsiteY43" fmla="*/ 3267318 h 6217283"/>
                <a:gd name="connsiteX44" fmla="*/ 1833457 w 2129090"/>
                <a:gd name="connsiteY44" fmla="*/ 3483219 h 6217283"/>
                <a:gd name="connsiteX45" fmla="*/ 1818217 w 2129090"/>
                <a:gd name="connsiteY45" fmla="*/ 4089432 h 6217283"/>
                <a:gd name="connsiteX46" fmla="*/ 1841500 w 2129090"/>
                <a:gd name="connsiteY46" fmla="*/ 4503451 h 6217283"/>
                <a:gd name="connsiteX47" fmla="*/ 1802977 w 2129090"/>
                <a:gd name="connsiteY47" fmla="*/ 4898845 h 6217283"/>
                <a:gd name="connsiteX48" fmla="*/ 1732703 w 2129090"/>
                <a:gd name="connsiteY48" fmla="*/ 5395414 h 6217283"/>
                <a:gd name="connsiteX49" fmla="*/ 1774614 w 2129090"/>
                <a:gd name="connsiteY49" fmla="*/ 5578717 h 6217283"/>
                <a:gd name="connsiteX50" fmla="*/ 1735244 w 2129090"/>
                <a:gd name="connsiteY50" fmla="*/ 5762867 h 6217283"/>
                <a:gd name="connsiteX51" fmla="*/ 1762336 w 2129090"/>
                <a:gd name="connsiteY51" fmla="*/ 5916539 h 6217283"/>
                <a:gd name="connsiteX52" fmla="*/ 1878753 w 2129090"/>
                <a:gd name="connsiteY52" fmla="*/ 6167150 h 6217283"/>
                <a:gd name="connsiteX53" fmla="*/ 1743287 w 2129090"/>
                <a:gd name="connsiteY53" fmla="*/ 6216681 h 6217283"/>
                <a:gd name="connsiteX54" fmla="*/ 1534584 w 2129090"/>
                <a:gd name="connsiteY54" fmla="*/ 6166304 h 6217283"/>
                <a:gd name="connsiteX55" fmla="*/ 1476163 w 2129090"/>
                <a:gd name="connsiteY55" fmla="*/ 6055813 h 6217283"/>
                <a:gd name="connsiteX56" fmla="*/ 1319531 w 2129090"/>
                <a:gd name="connsiteY56" fmla="*/ 5965220 h 6217283"/>
                <a:gd name="connsiteX57" fmla="*/ 1359747 w 2129090"/>
                <a:gd name="connsiteY57" fmla="*/ 5854731 h 6217283"/>
                <a:gd name="connsiteX58" fmla="*/ 1274233 w 2129090"/>
                <a:gd name="connsiteY58" fmla="*/ 5601577 h 6217283"/>
                <a:gd name="connsiteX59" fmla="*/ 1305137 w 2129090"/>
                <a:gd name="connsiteY59" fmla="*/ 5264604 h 6217283"/>
                <a:gd name="connsiteX60" fmla="*/ 1266190 w 2129090"/>
                <a:gd name="connsiteY60" fmla="*/ 5064791 h 6217283"/>
                <a:gd name="connsiteX61" fmla="*/ 1169670 w 2129090"/>
                <a:gd name="connsiteY61" fmla="*/ 4555098 h 6217283"/>
                <a:gd name="connsiteX62" fmla="*/ 1073150 w 2129090"/>
                <a:gd name="connsiteY62" fmla="*/ 3766851 h 6217283"/>
                <a:gd name="connsiteX0" fmla="*/ 1073150 w 2129090"/>
                <a:gd name="connsiteY0" fmla="*/ 3766851 h 6217283"/>
                <a:gd name="connsiteX1" fmla="*/ 895350 w 2129090"/>
                <a:gd name="connsiteY1" fmla="*/ 5106701 h 6217283"/>
                <a:gd name="connsiteX2" fmla="*/ 831850 w 2129090"/>
                <a:gd name="connsiteY2" fmla="*/ 5214651 h 6217283"/>
                <a:gd name="connsiteX3" fmla="*/ 857250 w 2129090"/>
                <a:gd name="connsiteY3" fmla="*/ 5633751 h 6217283"/>
                <a:gd name="connsiteX4" fmla="*/ 806450 w 2129090"/>
                <a:gd name="connsiteY4" fmla="*/ 5856001 h 6217283"/>
                <a:gd name="connsiteX5" fmla="*/ 844550 w 2129090"/>
                <a:gd name="connsiteY5" fmla="*/ 5976651 h 6217283"/>
                <a:gd name="connsiteX6" fmla="*/ 692150 w 2129090"/>
                <a:gd name="connsiteY6" fmla="*/ 6065551 h 6217283"/>
                <a:gd name="connsiteX7" fmla="*/ 641350 w 2129090"/>
                <a:gd name="connsiteY7" fmla="*/ 6059201 h 6217283"/>
                <a:gd name="connsiteX8" fmla="*/ 203200 w 2129090"/>
                <a:gd name="connsiteY8" fmla="*/ 6192551 h 6217283"/>
                <a:gd name="connsiteX9" fmla="*/ 139700 w 2129090"/>
                <a:gd name="connsiteY9" fmla="*/ 6110001 h 6217283"/>
                <a:gd name="connsiteX10" fmla="*/ 387350 w 2129090"/>
                <a:gd name="connsiteY10" fmla="*/ 5830601 h 6217283"/>
                <a:gd name="connsiteX11" fmla="*/ 330200 w 2129090"/>
                <a:gd name="connsiteY11" fmla="*/ 5563901 h 6217283"/>
                <a:gd name="connsiteX12" fmla="*/ 444500 w 2129090"/>
                <a:gd name="connsiteY12" fmla="*/ 5411501 h 6217283"/>
                <a:gd name="connsiteX13" fmla="*/ 311150 w 2129090"/>
                <a:gd name="connsiteY13" fmla="*/ 3322351 h 6217283"/>
                <a:gd name="connsiteX14" fmla="*/ 279400 w 2129090"/>
                <a:gd name="connsiteY14" fmla="*/ 3277901 h 6217283"/>
                <a:gd name="connsiteX15" fmla="*/ 260350 w 2129090"/>
                <a:gd name="connsiteY15" fmla="*/ 3106451 h 6217283"/>
                <a:gd name="connsiteX16" fmla="*/ 177800 w 2129090"/>
                <a:gd name="connsiteY16" fmla="*/ 3119151 h 6217283"/>
                <a:gd name="connsiteX17" fmla="*/ 0 w 2129090"/>
                <a:gd name="connsiteY17" fmla="*/ 2528601 h 6217283"/>
                <a:gd name="connsiteX18" fmla="*/ 126577 w 2129090"/>
                <a:gd name="connsiteY18" fmla="*/ 1613779 h 6217283"/>
                <a:gd name="connsiteX19" fmla="*/ 324274 w 2129090"/>
                <a:gd name="connsiteY19" fmla="*/ 1072758 h 6217283"/>
                <a:gd name="connsiteX20" fmla="*/ 871220 w 2129090"/>
                <a:gd name="connsiteY20" fmla="*/ 838231 h 6217283"/>
                <a:gd name="connsiteX21" fmla="*/ 845820 w 2129090"/>
                <a:gd name="connsiteY21" fmla="*/ 711654 h 6217283"/>
                <a:gd name="connsiteX22" fmla="*/ 793750 w 2129090"/>
                <a:gd name="connsiteY22" fmla="*/ 493638 h 6217283"/>
                <a:gd name="connsiteX23" fmla="*/ 819573 w 2129090"/>
                <a:gd name="connsiteY23" fmla="*/ 465274 h 6217283"/>
                <a:gd name="connsiteX24" fmla="*/ 807297 w 2129090"/>
                <a:gd name="connsiteY24" fmla="*/ 277739 h 6217283"/>
                <a:gd name="connsiteX25" fmla="*/ 860637 w 2129090"/>
                <a:gd name="connsiteY25" fmla="*/ 119411 h 6217283"/>
                <a:gd name="connsiteX26" fmla="*/ 1054523 w 2129090"/>
                <a:gd name="connsiteY26" fmla="*/ 31781 h 6217283"/>
                <a:gd name="connsiteX27" fmla="*/ 1212003 w 2129090"/>
                <a:gd name="connsiteY27" fmla="*/ 40672 h 6217283"/>
                <a:gd name="connsiteX28" fmla="*/ 1344084 w 2129090"/>
                <a:gd name="connsiteY28" fmla="*/ 98668 h 6217283"/>
                <a:gd name="connsiteX29" fmla="*/ 1405043 w 2129090"/>
                <a:gd name="connsiteY29" fmla="*/ 331925 h 6217283"/>
                <a:gd name="connsiteX30" fmla="*/ 1409700 w 2129090"/>
                <a:gd name="connsiteY30" fmla="*/ 422094 h 6217283"/>
                <a:gd name="connsiteX31" fmla="*/ 1431714 w 2129090"/>
                <a:gd name="connsiteY31" fmla="*/ 483054 h 6217283"/>
                <a:gd name="connsiteX32" fmla="*/ 1403350 w 2129090"/>
                <a:gd name="connsiteY32" fmla="*/ 648579 h 6217283"/>
                <a:gd name="connsiteX33" fmla="*/ 1347469 w 2129090"/>
                <a:gd name="connsiteY33" fmla="*/ 878872 h 6217283"/>
                <a:gd name="connsiteX34" fmla="*/ 1419437 w 2129090"/>
                <a:gd name="connsiteY34" fmla="*/ 957611 h 6217283"/>
                <a:gd name="connsiteX35" fmla="*/ 1932940 w 2129090"/>
                <a:gd name="connsiteY35" fmla="*/ 1170548 h 6217283"/>
                <a:gd name="connsiteX36" fmla="*/ 2002790 w 2129090"/>
                <a:gd name="connsiteY36" fmla="*/ 1540965 h 6217283"/>
                <a:gd name="connsiteX37" fmla="*/ 2049780 w 2129090"/>
                <a:gd name="connsiteY37" fmla="*/ 1857618 h 6217283"/>
                <a:gd name="connsiteX38" fmla="*/ 2072217 w 2129090"/>
                <a:gd name="connsiteY38" fmla="*/ 2135325 h 6217283"/>
                <a:gd name="connsiteX39" fmla="*/ 2127250 w 2129090"/>
                <a:gd name="connsiteY39" fmla="*/ 2360538 h 6217283"/>
                <a:gd name="connsiteX40" fmla="*/ 2056977 w 2129090"/>
                <a:gd name="connsiteY40" fmla="*/ 2770325 h 6217283"/>
                <a:gd name="connsiteX41" fmla="*/ 2016760 w 2129090"/>
                <a:gd name="connsiteY41" fmla="*/ 3056074 h 6217283"/>
                <a:gd name="connsiteX42" fmla="*/ 1902883 w 2129090"/>
                <a:gd name="connsiteY42" fmla="*/ 3152594 h 6217283"/>
                <a:gd name="connsiteX43" fmla="*/ 1834303 w 2129090"/>
                <a:gd name="connsiteY43" fmla="*/ 3267318 h 6217283"/>
                <a:gd name="connsiteX44" fmla="*/ 1833457 w 2129090"/>
                <a:gd name="connsiteY44" fmla="*/ 3483219 h 6217283"/>
                <a:gd name="connsiteX45" fmla="*/ 1818217 w 2129090"/>
                <a:gd name="connsiteY45" fmla="*/ 4089432 h 6217283"/>
                <a:gd name="connsiteX46" fmla="*/ 1841500 w 2129090"/>
                <a:gd name="connsiteY46" fmla="*/ 4503451 h 6217283"/>
                <a:gd name="connsiteX47" fmla="*/ 1802977 w 2129090"/>
                <a:gd name="connsiteY47" fmla="*/ 4898845 h 6217283"/>
                <a:gd name="connsiteX48" fmla="*/ 1732703 w 2129090"/>
                <a:gd name="connsiteY48" fmla="*/ 5395414 h 6217283"/>
                <a:gd name="connsiteX49" fmla="*/ 1774614 w 2129090"/>
                <a:gd name="connsiteY49" fmla="*/ 5578717 h 6217283"/>
                <a:gd name="connsiteX50" fmla="*/ 1735244 w 2129090"/>
                <a:gd name="connsiteY50" fmla="*/ 5762867 h 6217283"/>
                <a:gd name="connsiteX51" fmla="*/ 1762336 w 2129090"/>
                <a:gd name="connsiteY51" fmla="*/ 5916539 h 6217283"/>
                <a:gd name="connsiteX52" fmla="*/ 1878753 w 2129090"/>
                <a:gd name="connsiteY52" fmla="*/ 6167150 h 6217283"/>
                <a:gd name="connsiteX53" fmla="*/ 1743287 w 2129090"/>
                <a:gd name="connsiteY53" fmla="*/ 6216681 h 6217283"/>
                <a:gd name="connsiteX54" fmla="*/ 1534584 w 2129090"/>
                <a:gd name="connsiteY54" fmla="*/ 6166304 h 6217283"/>
                <a:gd name="connsiteX55" fmla="*/ 1476163 w 2129090"/>
                <a:gd name="connsiteY55" fmla="*/ 6055813 h 6217283"/>
                <a:gd name="connsiteX56" fmla="*/ 1319531 w 2129090"/>
                <a:gd name="connsiteY56" fmla="*/ 5965220 h 6217283"/>
                <a:gd name="connsiteX57" fmla="*/ 1359747 w 2129090"/>
                <a:gd name="connsiteY57" fmla="*/ 5854731 h 6217283"/>
                <a:gd name="connsiteX58" fmla="*/ 1274233 w 2129090"/>
                <a:gd name="connsiteY58" fmla="*/ 5601577 h 6217283"/>
                <a:gd name="connsiteX59" fmla="*/ 1305137 w 2129090"/>
                <a:gd name="connsiteY59" fmla="*/ 5264604 h 6217283"/>
                <a:gd name="connsiteX60" fmla="*/ 1266190 w 2129090"/>
                <a:gd name="connsiteY60" fmla="*/ 5064791 h 6217283"/>
                <a:gd name="connsiteX61" fmla="*/ 1169670 w 2129090"/>
                <a:gd name="connsiteY61" fmla="*/ 4555098 h 6217283"/>
                <a:gd name="connsiteX62" fmla="*/ 1108710 w 2129090"/>
                <a:gd name="connsiteY62" fmla="*/ 3916711 h 6217283"/>
                <a:gd name="connsiteX63" fmla="*/ 1073150 w 2129090"/>
                <a:gd name="connsiteY63" fmla="*/ 3766851 h 6217283"/>
                <a:gd name="connsiteX0" fmla="*/ 1073150 w 2129090"/>
                <a:gd name="connsiteY0" fmla="*/ 3766851 h 6217283"/>
                <a:gd name="connsiteX1" fmla="*/ 996950 w 2129090"/>
                <a:gd name="connsiteY1" fmla="*/ 4522924 h 6217283"/>
                <a:gd name="connsiteX2" fmla="*/ 895350 w 2129090"/>
                <a:gd name="connsiteY2" fmla="*/ 5106701 h 6217283"/>
                <a:gd name="connsiteX3" fmla="*/ 831850 w 2129090"/>
                <a:gd name="connsiteY3" fmla="*/ 5214651 h 6217283"/>
                <a:gd name="connsiteX4" fmla="*/ 857250 w 2129090"/>
                <a:gd name="connsiteY4" fmla="*/ 5633751 h 6217283"/>
                <a:gd name="connsiteX5" fmla="*/ 806450 w 2129090"/>
                <a:gd name="connsiteY5" fmla="*/ 5856001 h 6217283"/>
                <a:gd name="connsiteX6" fmla="*/ 844550 w 2129090"/>
                <a:gd name="connsiteY6" fmla="*/ 5976651 h 6217283"/>
                <a:gd name="connsiteX7" fmla="*/ 692150 w 2129090"/>
                <a:gd name="connsiteY7" fmla="*/ 6065551 h 6217283"/>
                <a:gd name="connsiteX8" fmla="*/ 641350 w 2129090"/>
                <a:gd name="connsiteY8" fmla="*/ 6059201 h 6217283"/>
                <a:gd name="connsiteX9" fmla="*/ 203200 w 2129090"/>
                <a:gd name="connsiteY9" fmla="*/ 6192551 h 6217283"/>
                <a:gd name="connsiteX10" fmla="*/ 139700 w 2129090"/>
                <a:gd name="connsiteY10" fmla="*/ 6110001 h 6217283"/>
                <a:gd name="connsiteX11" fmla="*/ 387350 w 2129090"/>
                <a:gd name="connsiteY11" fmla="*/ 5830601 h 6217283"/>
                <a:gd name="connsiteX12" fmla="*/ 330200 w 2129090"/>
                <a:gd name="connsiteY12" fmla="*/ 5563901 h 6217283"/>
                <a:gd name="connsiteX13" fmla="*/ 444500 w 2129090"/>
                <a:gd name="connsiteY13" fmla="*/ 5411501 h 6217283"/>
                <a:gd name="connsiteX14" fmla="*/ 311150 w 2129090"/>
                <a:gd name="connsiteY14" fmla="*/ 3322351 h 6217283"/>
                <a:gd name="connsiteX15" fmla="*/ 279400 w 2129090"/>
                <a:gd name="connsiteY15" fmla="*/ 3277901 h 6217283"/>
                <a:gd name="connsiteX16" fmla="*/ 260350 w 2129090"/>
                <a:gd name="connsiteY16" fmla="*/ 3106451 h 6217283"/>
                <a:gd name="connsiteX17" fmla="*/ 177800 w 2129090"/>
                <a:gd name="connsiteY17" fmla="*/ 3119151 h 6217283"/>
                <a:gd name="connsiteX18" fmla="*/ 0 w 2129090"/>
                <a:gd name="connsiteY18" fmla="*/ 2528601 h 6217283"/>
                <a:gd name="connsiteX19" fmla="*/ 126577 w 2129090"/>
                <a:gd name="connsiteY19" fmla="*/ 1613779 h 6217283"/>
                <a:gd name="connsiteX20" fmla="*/ 324274 w 2129090"/>
                <a:gd name="connsiteY20" fmla="*/ 1072758 h 6217283"/>
                <a:gd name="connsiteX21" fmla="*/ 871220 w 2129090"/>
                <a:gd name="connsiteY21" fmla="*/ 838231 h 6217283"/>
                <a:gd name="connsiteX22" fmla="*/ 845820 w 2129090"/>
                <a:gd name="connsiteY22" fmla="*/ 711654 h 6217283"/>
                <a:gd name="connsiteX23" fmla="*/ 793750 w 2129090"/>
                <a:gd name="connsiteY23" fmla="*/ 493638 h 6217283"/>
                <a:gd name="connsiteX24" fmla="*/ 819573 w 2129090"/>
                <a:gd name="connsiteY24" fmla="*/ 465274 h 6217283"/>
                <a:gd name="connsiteX25" fmla="*/ 807297 w 2129090"/>
                <a:gd name="connsiteY25" fmla="*/ 277739 h 6217283"/>
                <a:gd name="connsiteX26" fmla="*/ 860637 w 2129090"/>
                <a:gd name="connsiteY26" fmla="*/ 119411 h 6217283"/>
                <a:gd name="connsiteX27" fmla="*/ 1054523 w 2129090"/>
                <a:gd name="connsiteY27" fmla="*/ 31781 h 6217283"/>
                <a:gd name="connsiteX28" fmla="*/ 1212003 w 2129090"/>
                <a:gd name="connsiteY28" fmla="*/ 40672 h 6217283"/>
                <a:gd name="connsiteX29" fmla="*/ 1344084 w 2129090"/>
                <a:gd name="connsiteY29" fmla="*/ 98668 h 6217283"/>
                <a:gd name="connsiteX30" fmla="*/ 1405043 w 2129090"/>
                <a:gd name="connsiteY30" fmla="*/ 331925 h 6217283"/>
                <a:gd name="connsiteX31" fmla="*/ 1409700 w 2129090"/>
                <a:gd name="connsiteY31" fmla="*/ 422094 h 6217283"/>
                <a:gd name="connsiteX32" fmla="*/ 1431714 w 2129090"/>
                <a:gd name="connsiteY32" fmla="*/ 483054 h 6217283"/>
                <a:gd name="connsiteX33" fmla="*/ 1403350 w 2129090"/>
                <a:gd name="connsiteY33" fmla="*/ 648579 h 6217283"/>
                <a:gd name="connsiteX34" fmla="*/ 1347469 w 2129090"/>
                <a:gd name="connsiteY34" fmla="*/ 878872 h 6217283"/>
                <a:gd name="connsiteX35" fmla="*/ 1419437 w 2129090"/>
                <a:gd name="connsiteY35" fmla="*/ 957611 h 6217283"/>
                <a:gd name="connsiteX36" fmla="*/ 1932940 w 2129090"/>
                <a:gd name="connsiteY36" fmla="*/ 1170548 h 6217283"/>
                <a:gd name="connsiteX37" fmla="*/ 2002790 w 2129090"/>
                <a:gd name="connsiteY37" fmla="*/ 1540965 h 6217283"/>
                <a:gd name="connsiteX38" fmla="*/ 2049780 w 2129090"/>
                <a:gd name="connsiteY38" fmla="*/ 1857618 h 6217283"/>
                <a:gd name="connsiteX39" fmla="*/ 2072217 w 2129090"/>
                <a:gd name="connsiteY39" fmla="*/ 2135325 h 6217283"/>
                <a:gd name="connsiteX40" fmla="*/ 2127250 w 2129090"/>
                <a:gd name="connsiteY40" fmla="*/ 2360538 h 6217283"/>
                <a:gd name="connsiteX41" fmla="*/ 2056977 w 2129090"/>
                <a:gd name="connsiteY41" fmla="*/ 2770325 h 6217283"/>
                <a:gd name="connsiteX42" fmla="*/ 2016760 w 2129090"/>
                <a:gd name="connsiteY42" fmla="*/ 3056074 h 6217283"/>
                <a:gd name="connsiteX43" fmla="*/ 1902883 w 2129090"/>
                <a:gd name="connsiteY43" fmla="*/ 3152594 h 6217283"/>
                <a:gd name="connsiteX44" fmla="*/ 1834303 w 2129090"/>
                <a:gd name="connsiteY44" fmla="*/ 3267318 h 6217283"/>
                <a:gd name="connsiteX45" fmla="*/ 1833457 w 2129090"/>
                <a:gd name="connsiteY45" fmla="*/ 3483219 h 6217283"/>
                <a:gd name="connsiteX46" fmla="*/ 1818217 w 2129090"/>
                <a:gd name="connsiteY46" fmla="*/ 4089432 h 6217283"/>
                <a:gd name="connsiteX47" fmla="*/ 1841500 w 2129090"/>
                <a:gd name="connsiteY47" fmla="*/ 4503451 h 6217283"/>
                <a:gd name="connsiteX48" fmla="*/ 1802977 w 2129090"/>
                <a:gd name="connsiteY48" fmla="*/ 4898845 h 6217283"/>
                <a:gd name="connsiteX49" fmla="*/ 1732703 w 2129090"/>
                <a:gd name="connsiteY49" fmla="*/ 5395414 h 6217283"/>
                <a:gd name="connsiteX50" fmla="*/ 1774614 w 2129090"/>
                <a:gd name="connsiteY50" fmla="*/ 5578717 h 6217283"/>
                <a:gd name="connsiteX51" fmla="*/ 1735244 w 2129090"/>
                <a:gd name="connsiteY51" fmla="*/ 5762867 h 6217283"/>
                <a:gd name="connsiteX52" fmla="*/ 1762336 w 2129090"/>
                <a:gd name="connsiteY52" fmla="*/ 5916539 h 6217283"/>
                <a:gd name="connsiteX53" fmla="*/ 1878753 w 2129090"/>
                <a:gd name="connsiteY53" fmla="*/ 6167150 h 6217283"/>
                <a:gd name="connsiteX54" fmla="*/ 1743287 w 2129090"/>
                <a:gd name="connsiteY54" fmla="*/ 6216681 h 6217283"/>
                <a:gd name="connsiteX55" fmla="*/ 1534584 w 2129090"/>
                <a:gd name="connsiteY55" fmla="*/ 6166304 h 6217283"/>
                <a:gd name="connsiteX56" fmla="*/ 1476163 w 2129090"/>
                <a:gd name="connsiteY56" fmla="*/ 6055813 h 6217283"/>
                <a:gd name="connsiteX57" fmla="*/ 1319531 w 2129090"/>
                <a:gd name="connsiteY57" fmla="*/ 5965220 h 6217283"/>
                <a:gd name="connsiteX58" fmla="*/ 1359747 w 2129090"/>
                <a:gd name="connsiteY58" fmla="*/ 5854731 h 6217283"/>
                <a:gd name="connsiteX59" fmla="*/ 1274233 w 2129090"/>
                <a:gd name="connsiteY59" fmla="*/ 5601577 h 6217283"/>
                <a:gd name="connsiteX60" fmla="*/ 1305137 w 2129090"/>
                <a:gd name="connsiteY60" fmla="*/ 5264604 h 6217283"/>
                <a:gd name="connsiteX61" fmla="*/ 1266190 w 2129090"/>
                <a:gd name="connsiteY61" fmla="*/ 5064791 h 6217283"/>
                <a:gd name="connsiteX62" fmla="*/ 1169670 w 2129090"/>
                <a:gd name="connsiteY62" fmla="*/ 4555098 h 6217283"/>
                <a:gd name="connsiteX63" fmla="*/ 1108710 w 2129090"/>
                <a:gd name="connsiteY63" fmla="*/ 3916711 h 6217283"/>
                <a:gd name="connsiteX64" fmla="*/ 1073150 w 2129090"/>
                <a:gd name="connsiteY64" fmla="*/ 3766851 h 6217283"/>
                <a:gd name="connsiteX0" fmla="*/ 1073150 w 2129090"/>
                <a:gd name="connsiteY0" fmla="*/ 3766851 h 6217283"/>
                <a:gd name="connsiteX1" fmla="*/ 1022350 w 2129090"/>
                <a:gd name="connsiteY1" fmla="*/ 4199498 h 6217283"/>
                <a:gd name="connsiteX2" fmla="*/ 996950 w 2129090"/>
                <a:gd name="connsiteY2" fmla="*/ 4522924 h 6217283"/>
                <a:gd name="connsiteX3" fmla="*/ 895350 w 2129090"/>
                <a:gd name="connsiteY3" fmla="*/ 5106701 h 6217283"/>
                <a:gd name="connsiteX4" fmla="*/ 831850 w 2129090"/>
                <a:gd name="connsiteY4" fmla="*/ 5214651 h 6217283"/>
                <a:gd name="connsiteX5" fmla="*/ 857250 w 2129090"/>
                <a:gd name="connsiteY5" fmla="*/ 5633751 h 6217283"/>
                <a:gd name="connsiteX6" fmla="*/ 806450 w 2129090"/>
                <a:gd name="connsiteY6" fmla="*/ 5856001 h 6217283"/>
                <a:gd name="connsiteX7" fmla="*/ 844550 w 2129090"/>
                <a:gd name="connsiteY7" fmla="*/ 5976651 h 6217283"/>
                <a:gd name="connsiteX8" fmla="*/ 692150 w 2129090"/>
                <a:gd name="connsiteY8" fmla="*/ 6065551 h 6217283"/>
                <a:gd name="connsiteX9" fmla="*/ 641350 w 2129090"/>
                <a:gd name="connsiteY9" fmla="*/ 6059201 h 6217283"/>
                <a:gd name="connsiteX10" fmla="*/ 203200 w 2129090"/>
                <a:gd name="connsiteY10" fmla="*/ 6192551 h 6217283"/>
                <a:gd name="connsiteX11" fmla="*/ 139700 w 2129090"/>
                <a:gd name="connsiteY11" fmla="*/ 6110001 h 6217283"/>
                <a:gd name="connsiteX12" fmla="*/ 387350 w 2129090"/>
                <a:gd name="connsiteY12" fmla="*/ 5830601 h 6217283"/>
                <a:gd name="connsiteX13" fmla="*/ 330200 w 2129090"/>
                <a:gd name="connsiteY13" fmla="*/ 5563901 h 6217283"/>
                <a:gd name="connsiteX14" fmla="*/ 444500 w 2129090"/>
                <a:gd name="connsiteY14" fmla="*/ 5411501 h 6217283"/>
                <a:gd name="connsiteX15" fmla="*/ 311150 w 2129090"/>
                <a:gd name="connsiteY15" fmla="*/ 3322351 h 6217283"/>
                <a:gd name="connsiteX16" fmla="*/ 279400 w 2129090"/>
                <a:gd name="connsiteY16" fmla="*/ 3277901 h 6217283"/>
                <a:gd name="connsiteX17" fmla="*/ 260350 w 2129090"/>
                <a:gd name="connsiteY17" fmla="*/ 3106451 h 6217283"/>
                <a:gd name="connsiteX18" fmla="*/ 177800 w 2129090"/>
                <a:gd name="connsiteY18" fmla="*/ 3119151 h 6217283"/>
                <a:gd name="connsiteX19" fmla="*/ 0 w 2129090"/>
                <a:gd name="connsiteY19" fmla="*/ 2528601 h 6217283"/>
                <a:gd name="connsiteX20" fmla="*/ 126577 w 2129090"/>
                <a:gd name="connsiteY20" fmla="*/ 1613779 h 6217283"/>
                <a:gd name="connsiteX21" fmla="*/ 324274 w 2129090"/>
                <a:gd name="connsiteY21" fmla="*/ 1072758 h 6217283"/>
                <a:gd name="connsiteX22" fmla="*/ 871220 w 2129090"/>
                <a:gd name="connsiteY22" fmla="*/ 838231 h 6217283"/>
                <a:gd name="connsiteX23" fmla="*/ 845820 w 2129090"/>
                <a:gd name="connsiteY23" fmla="*/ 711654 h 6217283"/>
                <a:gd name="connsiteX24" fmla="*/ 793750 w 2129090"/>
                <a:gd name="connsiteY24" fmla="*/ 493638 h 6217283"/>
                <a:gd name="connsiteX25" fmla="*/ 819573 w 2129090"/>
                <a:gd name="connsiteY25" fmla="*/ 465274 h 6217283"/>
                <a:gd name="connsiteX26" fmla="*/ 807297 w 2129090"/>
                <a:gd name="connsiteY26" fmla="*/ 277739 h 6217283"/>
                <a:gd name="connsiteX27" fmla="*/ 860637 w 2129090"/>
                <a:gd name="connsiteY27" fmla="*/ 119411 h 6217283"/>
                <a:gd name="connsiteX28" fmla="*/ 1054523 w 2129090"/>
                <a:gd name="connsiteY28" fmla="*/ 31781 h 6217283"/>
                <a:gd name="connsiteX29" fmla="*/ 1212003 w 2129090"/>
                <a:gd name="connsiteY29" fmla="*/ 40672 h 6217283"/>
                <a:gd name="connsiteX30" fmla="*/ 1344084 w 2129090"/>
                <a:gd name="connsiteY30" fmla="*/ 98668 h 6217283"/>
                <a:gd name="connsiteX31" fmla="*/ 1405043 w 2129090"/>
                <a:gd name="connsiteY31" fmla="*/ 331925 h 6217283"/>
                <a:gd name="connsiteX32" fmla="*/ 1409700 w 2129090"/>
                <a:gd name="connsiteY32" fmla="*/ 422094 h 6217283"/>
                <a:gd name="connsiteX33" fmla="*/ 1431714 w 2129090"/>
                <a:gd name="connsiteY33" fmla="*/ 483054 h 6217283"/>
                <a:gd name="connsiteX34" fmla="*/ 1403350 w 2129090"/>
                <a:gd name="connsiteY34" fmla="*/ 648579 h 6217283"/>
                <a:gd name="connsiteX35" fmla="*/ 1347469 w 2129090"/>
                <a:gd name="connsiteY35" fmla="*/ 878872 h 6217283"/>
                <a:gd name="connsiteX36" fmla="*/ 1419437 w 2129090"/>
                <a:gd name="connsiteY36" fmla="*/ 957611 h 6217283"/>
                <a:gd name="connsiteX37" fmla="*/ 1932940 w 2129090"/>
                <a:gd name="connsiteY37" fmla="*/ 1170548 h 6217283"/>
                <a:gd name="connsiteX38" fmla="*/ 2002790 w 2129090"/>
                <a:gd name="connsiteY38" fmla="*/ 1540965 h 6217283"/>
                <a:gd name="connsiteX39" fmla="*/ 2049780 w 2129090"/>
                <a:gd name="connsiteY39" fmla="*/ 1857618 h 6217283"/>
                <a:gd name="connsiteX40" fmla="*/ 2072217 w 2129090"/>
                <a:gd name="connsiteY40" fmla="*/ 2135325 h 6217283"/>
                <a:gd name="connsiteX41" fmla="*/ 2127250 w 2129090"/>
                <a:gd name="connsiteY41" fmla="*/ 2360538 h 6217283"/>
                <a:gd name="connsiteX42" fmla="*/ 2056977 w 2129090"/>
                <a:gd name="connsiteY42" fmla="*/ 2770325 h 6217283"/>
                <a:gd name="connsiteX43" fmla="*/ 2016760 w 2129090"/>
                <a:gd name="connsiteY43" fmla="*/ 3056074 h 6217283"/>
                <a:gd name="connsiteX44" fmla="*/ 1902883 w 2129090"/>
                <a:gd name="connsiteY44" fmla="*/ 3152594 h 6217283"/>
                <a:gd name="connsiteX45" fmla="*/ 1834303 w 2129090"/>
                <a:gd name="connsiteY45" fmla="*/ 3267318 h 6217283"/>
                <a:gd name="connsiteX46" fmla="*/ 1833457 w 2129090"/>
                <a:gd name="connsiteY46" fmla="*/ 3483219 h 6217283"/>
                <a:gd name="connsiteX47" fmla="*/ 1818217 w 2129090"/>
                <a:gd name="connsiteY47" fmla="*/ 4089432 h 6217283"/>
                <a:gd name="connsiteX48" fmla="*/ 1841500 w 2129090"/>
                <a:gd name="connsiteY48" fmla="*/ 4503451 h 6217283"/>
                <a:gd name="connsiteX49" fmla="*/ 1802977 w 2129090"/>
                <a:gd name="connsiteY49" fmla="*/ 4898845 h 6217283"/>
                <a:gd name="connsiteX50" fmla="*/ 1732703 w 2129090"/>
                <a:gd name="connsiteY50" fmla="*/ 5395414 h 6217283"/>
                <a:gd name="connsiteX51" fmla="*/ 1774614 w 2129090"/>
                <a:gd name="connsiteY51" fmla="*/ 5578717 h 6217283"/>
                <a:gd name="connsiteX52" fmla="*/ 1735244 w 2129090"/>
                <a:gd name="connsiteY52" fmla="*/ 5762867 h 6217283"/>
                <a:gd name="connsiteX53" fmla="*/ 1762336 w 2129090"/>
                <a:gd name="connsiteY53" fmla="*/ 5916539 h 6217283"/>
                <a:gd name="connsiteX54" fmla="*/ 1878753 w 2129090"/>
                <a:gd name="connsiteY54" fmla="*/ 6167150 h 6217283"/>
                <a:gd name="connsiteX55" fmla="*/ 1743287 w 2129090"/>
                <a:gd name="connsiteY55" fmla="*/ 6216681 h 6217283"/>
                <a:gd name="connsiteX56" fmla="*/ 1534584 w 2129090"/>
                <a:gd name="connsiteY56" fmla="*/ 6166304 h 6217283"/>
                <a:gd name="connsiteX57" fmla="*/ 1476163 w 2129090"/>
                <a:gd name="connsiteY57" fmla="*/ 6055813 h 6217283"/>
                <a:gd name="connsiteX58" fmla="*/ 1319531 w 2129090"/>
                <a:gd name="connsiteY58" fmla="*/ 5965220 h 6217283"/>
                <a:gd name="connsiteX59" fmla="*/ 1359747 w 2129090"/>
                <a:gd name="connsiteY59" fmla="*/ 5854731 h 6217283"/>
                <a:gd name="connsiteX60" fmla="*/ 1274233 w 2129090"/>
                <a:gd name="connsiteY60" fmla="*/ 5601577 h 6217283"/>
                <a:gd name="connsiteX61" fmla="*/ 1305137 w 2129090"/>
                <a:gd name="connsiteY61" fmla="*/ 5264604 h 6217283"/>
                <a:gd name="connsiteX62" fmla="*/ 1266190 w 2129090"/>
                <a:gd name="connsiteY62" fmla="*/ 5064791 h 6217283"/>
                <a:gd name="connsiteX63" fmla="*/ 1169670 w 2129090"/>
                <a:gd name="connsiteY63" fmla="*/ 4555098 h 6217283"/>
                <a:gd name="connsiteX64" fmla="*/ 1108710 w 2129090"/>
                <a:gd name="connsiteY64" fmla="*/ 3916711 h 6217283"/>
                <a:gd name="connsiteX65" fmla="*/ 1073150 w 2129090"/>
                <a:gd name="connsiteY65"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31850 w 2129090"/>
                <a:gd name="connsiteY5" fmla="*/ 5214651 h 6217283"/>
                <a:gd name="connsiteX6" fmla="*/ 857250 w 2129090"/>
                <a:gd name="connsiteY6" fmla="*/ 5633751 h 6217283"/>
                <a:gd name="connsiteX7" fmla="*/ 806450 w 2129090"/>
                <a:gd name="connsiteY7" fmla="*/ 5856001 h 6217283"/>
                <a:gd name="connsiteX8" fmla="*/ 844550 w 2129090"/>
                <a:gd name="connsiteY8" fmla="*/ 5976651 h 6217283"/>
                <a:gd name="connsiteX9" fmla="*/ 692150 w 2129090"/>
                <a:gd name="connsiteY9" fmla="*/ 6065551 h 6217283"/>
                <a:gd name="connsiteX10" fmla="*/ 641350 w 2129090"/>
                <a:gd name="connsiteY10" fmla="*/ 6059201 h 6217283"/>
                <a:gd name="connsiteX11" fmla="*/ 203200 w 2129090"/>
                <a:gd name="connsiteY11" fmla="*/ 6192551 h 6217283"/>
                <a:gd name="connsiteX12" fmla="*/ 139700 w 2129090"/>
                <a:gd name="connsiteY12" fmla="*/ 6110001 h 6217283"/>
                <a:gd name="connsiteX13" fmla="*/ 387350 w 2129090"/>
                <a:gd name="connsiteY13" fmla="*/ 5830601 h 6217283"/>
                <a:gd name="connsiteX14" fmla="*/ 330200 w 2129090"/>
                <a:gd name="connsiteY14" fmla="*/ 5563901 h 6217283"/>
                <a:gd name="connsiteX15" fmla="*/ 444500 w 2129090"/>
                <a:gd name="connsiteY15" fmla="*/ 5411501 h 6217283"/>
                <a:gd name="connsiteX16" fmla="*/ 311150 w 2129090"/>
                <a:gd name="connsiteY16" fmla="*/ 3322351 h 6217283"/>
                <a:gd name="connsiteX17" fmla="*/ 279400 w 2129090"/>
                <a:gd name="connsiteY17" fmla="*/ 3277901 h 6217283"/>
                <a:gd name="connsiteX18" fmla="*/ 260350 w 2129090"/>
                <a:gd name="connsiteY18" fmla="*/ 3106451 h 6217283"/>
                <a:gd name="connsiteX19" fmla="*/ 177800 w 2129090"/>
                <a:gd name="connsiteY19" fmla="*/ 3119151 h 6217283"/>
                <a:gd name="connsiteX20" fmla="*/ 0 w 2129090"/>
                <a:gd name="connsiteY20" fmla="*/ 2528601 h 6217283"/>
                <a:gd name="connsiteX21" fmla="*/ 126577 w 2129090"/>
                <a:gd name="connsiteY21" fmla="*/ 1613779 h 6217283"/>
                <a:gd name="connsiteX22" fmla="*/ 324274 w 2129090"/>
                <a:gd name="connsiteY22" fmla="*/ 1072758 h 6217283"/>
                <a:gd name="connsiteX23" fmla="*/ 871220 w 2129090"/>
                <a:gd name="connsiteY23" fmla="*/ 838231 h 6217283"/>
                <a:gd name="connsiteX24" fmla="*/ 845820 w 2129090"/>
                <a:gd name="connsiteY24" fmla="*/ 711654 h 6217283"/>
                <a:gd name="connsiteX25" fmla="*/ 793750 w 2129090"/>
                <a:gd name="connsiteY25" fmla="*/ 493638 h 6217283"/>
                <a:gd name="connsiteX26" fmla="*/ 819573 w 2129090"/>
                <a:gd name="connsiteY26" fmla="*/ 465274 h 6217283"/>
                <a:gd name="connsiteX27" fmla="*/ 807297 w 2129090"/>
                <a:gd name="connsiteY27" fmla="*/ 277739 h 6217283"/>
                <a:gd name="connsiteX28" fmla="*/ 860637 w 2129090"/>
                <a:gd name="connsiteY28" fmla="*/ 119411 h 6217283"/>
                <a:gd name="connsiteX29" fmla="*/ 1054523 w 2129090"/>
                <a:gd name="connsiteY29" fmla="*/ 31781 h 6217283"/>
                <a:gd name="connsiteX30" fmla="*/ 1212003 w 2129090"/>
                <a:gd name="connsiteY30" fmla="*/ 40672 h 6217283"/>
                <a:gd name="connsiteX31" fmla="*/ 1344084 w 2129090"/>
                <a:gd name="connsiteY31" fmla="*/ 98668 h 6217283"/>
                <a:gd name="connsiteX32" fmla="*/ 1405043 w 2129090"/>
                <a:gd name="connsiteY32" fmla="*/ 331925 h 6217283"/>
                <a:gd name="connsiteX33" fmla="*/ 1409700 w 2129090"/>
                <a:gd name="connsiteY33" fmla="*/ 422094 h 6217283"/>
                <a:gd name="connsiteX34" fmla="*/ 1431714 w 2129090"/>
                <a:gd name="connsiteY34" fmla="*/ 483054 h 6217283"/>
                <a:gd name="connsiteX35" fmla="*/ 1403350 w 2129090"/>
                <a:gd name="connsiteY35" fmla="*/ 648579 h 6217283"/>
                <a:gd name="connsiteX36" fmla="*/ 1347469 w 2129090"/>
                <a:gd name="connsiteY36" fmla="*/ 878872 h 6217283"/>
                <a:gd name="connsiteX37" fmla="*/ 1419437 w 2129090"/>
                <a:gd name="connsiteY37" fmla="*/ 957611 h 6217283"/>
                <a:gd name="connsiteX38" fmla="*/ 1932940 w 2129090"/>
                <a:gd name="connsiteY38" fmla="*/ 1170548 h 6217283"/>
                <a:gd name="connsiteX39" fmla="*/ 2002790 w 2129090"/>
                <a:gd name="connsiteY39" fmla="*/ 1540965 h 6217283"/>
                <a:gd name="connsiteX40" fmla="*/ 2049780 w 2129090"/>
                <a:gd name="connsiteY40" fmla="*/ 1857618 h 6217283"/>
                <a:gd name="connsiteX41" fmla="*/ 2072217 w 2129090"/>
                <a:gd name="connsiteY41" fmla="*/ 2135325 h 6217283"/>
                <a:gd name="connsiteX42" fmla="*/ 2127250 w 2129090"/>
                <a:gd name="connsiteY42" fmla="*/ 2360538 h 6217283"/>
                <a:gd name="connsiteX43" fmla="*/ 2056977 w 2129090"/>
                <a:gd name="connsiteY43" fmla="*/ 2770325 h 6217283"/>
                <a:gd name="connsiteX44" fmla="*/ 2016760 w 2129090"/>
                <a:gd name="connsiteY44" fmla="*/ 3056074 h 6217283"/>
                <a:gd name="connsiteX45" fmla="*/ 1902883 w 2129090"/>
                <a:gd name="connsiteY45" fmla="*/ 3152594 h 6217283"/>
                <a:gd name="connsiteX46" fmla="*/ 1834303 w 2129090"/>
                <a:gd name="connsiteY46" fmla="*/ 3267318 h 6217283"/>
                <a:gd name="connsiteX47" fmla="*/ 1833457 w 2129090"/>
                <a:gd name="connsiteY47" fmla="*/ 3483219 h 6217283"/>
                <a:gd name="connsiteX48" fmla="*/ 1818217 w 2129090"/>
                <a:gd name="connsiteY48" fmla="*/ 4089432 h 6217283"/>
                <a:gd name="connsiteX49" fmla="*/ 1841500 w 2129090"/>
                <a:gd name="connsiteY49" fmla="*/ 4503451 h 6217283"/>
                <a:gd name="connsiteX50" fmla="*/ 1802977 w 2129090"/>
                <a:gd name="connsiteY50" fmla="*/ 4898845 h 6217283"/>
                <a:gd name="connsiteX51" fmla="*/ 1732703 w 2129090"/>
                <a:gd name="connsiteY51" fmla="*/ 5395414 h 6217283"/>
                <a:gd name="connsiteX52" fmla="*/ 1774614 w 2129090"/>
                <a:gd name="connsiteY52" fmla="*/ 5578717 h 6217283"/>
                <a:gd name="connsiteX53" fmla="*/ 1735244 w 2129090"/>
                <a:gd name="connsiteY53" fmla="*/ 5762867 h 6217283"/>
                <a:gd name="connsiteX54" fmla="*/ 1762336 w 2129090"/>
                <a:gd name="connsiteY54" fmla="*/ 5916539 h 6217283"/>
                <a:gd name="connsiteX55" fmla="*/ 1878753 w 2129090"/>
                <a:gd name="connsiteY55" fmla="*/ 6167150 h 6217283"/>
                <a:gd name="connsiteX56" fmla="*/ 1743287 w 2129090"/>
                <a:gd name="connsiteY56" fmla="*/ 6216681 h 6217283"/>
                <a:gd name="connsiteX57" fmla="*/ 1534584 w 2129090"/>
                <a:gd name="connsiteY57" fmla="*/ 6166304 h 6217283"/>
                <a:gd name="connsiteX58" fmla="*/ 1476163 w 2129090"/>
                <a:gd name="connsiteY58" fmla="*/ 6055813 h 6217283"/>
                <a:gd name="connsiteX59" fmla="*/ 1319531 w 2129090"/>
                <a:gd name="connsiteY59" fmla="*/ 5965220 h 6217283"/>
                <a:gd name="connsiteX60" fmla="*/ 1359747 w 2129090"/>
                <a:gd name="connsiteY60" fmla="*/ 5854731 h 6217283"/>
                <a:gd name="connsiteX61" fmla="*/ 1274233 w 2129090"/>
                <a:gd name="connsiteY61" fmla="*/ 5601577 h 6217283"/>
                <a:gd name="connsiteX62" fmla="*/ 1305137 w 2129090"/>
                <a:gd name="connsiteY62" fmla="*/ 5264604 h 6217283"/>
                <a:gd name="connsiteX63" fmla="*/ 1266190 w 2129090"/>
                <a:gd name="connsiteY63" fmla="*/ 5064791 h 6217283"/>
                <a:gd name="connsiteX64" fmla="*/ 1169670 w 2129090"/>
                <a:gd name="connsiteY64" fmla="*/ 4555098 h 6217283"/>
                <a:gd name="connsiteX65" fmla="*/ 1108710 w 2129090"/>
                <a:gd name="connsiteY65" fmla="*/ 3916711 h 6217283"/>
                <a:gd name="connsiteX66" fmla="*/ 1073150 w 2129090"/>
                <a:gd name="connsiteY66"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38624 w 2129090"/>
                <a:gd name="connsiteY5" fmla="*/ 5231584 h 6217283"/>
                <a:gd name="connsiteX6" fmla="*/ 857250 w 2129090"/>
                <a:gd name="connsiteY6" fmla="*/ 5633751 h 6217283"/>
                <a:gd name="connsiteX7" fmla="*/ 806450 w 2129090"/>
                <a:gd name="connsiteY7" fmla="*/ 5856001 h 6217283"/>
                <a:gd name="connsiteX8" fmla="*/ 844550 w 2129090"/>
                <a:gd name="connsiteY8" fmla="*/ 5976651 h 6217283"/>
                <a:gd name="connsiteX9" fmla="*/ 692150 w 2129090"/>
                <a:gd name="connsiteY9" fmla="*/ 6065551 h 6217283"/>
                <a:gd name="connsiteX10" fmla="*/ 641350 w 2129090"/>
                <a:gd name="connsiteY10" fmla="*/ 6059201 h 6217283"/>
                <a:gd name="connsiteX11" fmla="*/ 203200 w 2129090"/>
                <a:gd name="connsiteY11" fmla="*/ 6192551 h 6217283"/>
                <a:gd name="connsiteX12" fmla="*/ 139700 w 2129090"/>
                <a:gd name="connsiteY12" fmla="*/ 6110001 h 6217283"/>
                <a:gd name="connsiteX13" fmla="*/ 387350 w 2129090"/>
                <a:gd name="connsiteY13" fmla="*/ 5830601 h 6217283"/>
                <a:gd name="connsiteX14" fmla="*/ 330200 w 2129090"/>
                <a:gd name="connsiteY14" fmla="*/ 5563901 h 6217283"/>
                <a:gd name="connsiteX15" fmla="*/ 444500 w 2129090"/>
                <a:gd name="connsiteY15" fmla="*/ 5411501 h 6217283"/>
                <a:gd name="connsiteX16" fmla="*/ 311150 w 2129090"/>
                <a:gd name="connsiteY16" fmla="*/ 3322351 h 6217283"/>
                <a:gd name="connsiteX17" fmla="*/ 279400 w 2129090"/>
                <a:gd name="connsiteY17" fmla="*/ 3277901 h 6217283"/>
                <a:gd name="connsiteX18" fmla="*/ 260350 w 2129090"/>
                <a:gd name="connsiteY18" fmla="*/ 3106451 h 6217283"/>
                <a:gd name="connsiteX19" fmla="*/ 177800 w 2129090"/>
                <a:gd name="connsiteY19" fmla="*/ 3119151 h 6217283"/>
                <a:gd name="connsiteX20" fmla="*/ 0 w 2129090"/>
                <a:gd name="connsiteY20" fmla="*/ 2528601 h 6217283"/>
                <a:gd name="connsiteX21" fmla="*/ 126577 w 2129090"/>
                <a:gd name="connsiteY21" fmla="*/ 1613779 h 6217283"/>
                <a:gd name="connsiteX22" fmla="*/ 324274 w 2129090"/>
                <a:gd name="connsiteY22" fmla="*/ 1072758 h 6217283"/>
                <a:gd name="connsiteX23" fmla="*/ 871220 w 2129090"/>
                <a:gd name="connsiteY23" fmla="*/ 838231 h 6217283"/>
                <a:gd name="connsiteX24" fmla="*/ 845820 w 2129090"/>
                <a:gd name="connsiteY24" fmla="*/ 711654 h 6217283"/>
                <a:gd name="connsiteX25" fmla="*/ 793750 w 2129090"/>
                <a:gd name="connsiteY25" fmla="*/ 493638 h 6217283"/>
                <a:gd name="connsiteX26" fmla="*/ 819573 w 2129090"/>
                <a:gd name="connsiteY26" fmla="*/ 465274 h 6217283"/>
                <a:gd name="connsiteX27" fmla="*/ 807297 w 2129090"/>
                <a:gd name="connsiteY27" fmla="*/ 277739 h 6217283"/>
                <a:gd name="connsiteX28" fmla="*/ 860637 w 2129090"/>
                <a:gd name="connsiteY28" fmla="*/ 119411 h 6217283"/>
                <a:gd name="connsiteX29" fmla="*/ 1054523 w 2129090"/>
                <a:gd name="connsiteY29" fmla="*/ 31781 h 6217283"/>
                <a:gd name="connsiteX30" fmla="*/ 1212003 w 2129090"/>
                <a:gd name="connsiteY30" fmla="*/ 40672 h 6217283"/>
                <a:gd name="connsiteX31" fmla="*/ 1344084 w 2129090"/>
                <a:gd name="connsiteY31" fmla="*/ 98668 h 6217283"/>
                <a:gd name="connsiteX32" fmla="*/ 1405043 w 2129090"/>
                <a:gd name="connsiteY32" fmla="*/ 331925 h 6217283"/>
                <a:gd name="connsiteX33" fmla="*/ 1409700 w 2129090"/>
                <a:gd name="connsiteY33" fmla="*/ 422094 h 6217283"/>
                <a:gd name="connsiteX34" fmla="*/ 1431714 w 2129090"/>
                <a:gd name="connsiteY34" fmla="*/ 483054 h 6217283"/>
                <a:gd name="connsiteX35" fmla="*/ 1403350 w 2129090"/>
                <a:gd name="connsiteY35" fmla="*/ 648579 h 6217283"/>
                <a:gd name="connsiteX36" fmla="*/ 1347469 w 2129090"/>
                <a:gd name="connsiteY36" fmla="*/ 878872 h 6217283"/>
                <a:gd name="connsiteX37" fmla="*/ 1419437 w 2129090"/>
                <a:gd name="connsiteY37" fmla="*/ 957611 h 6217283"/>
                <a:gd name="connsiteX38" fmla="*/ 1932940 w 2129090"/>
                <a:gd name="connsiteY38" fmla="*/ 1170548 h 6217283"/>
                <a:gd name="connsiteX39" fmla="*/ 2002790 w 2129090"/>
                <a:gd name="connsiteY39" fmla="*/ 1540965 h 6217283"/>
                <a:gd name="connsiteX40" fmla="*/ 2049780 w 2129090"/>
                <a:gd name="connsiteY40" fmla="*/ 1857618 h 6217283"/>
                <a:gd name="connsiteX41" fmla="*/ 2072217 w 2129090"/>
                <a:gd name="connsiteY41" fmla="*/ 2135325 h 6217283"/>
                <a:gd name="connsiteX42" fmla="*/ 2127250 w 2129090"/>
                <a:gd name="connsiteY42" fmla="*/ 2360538 h 6217283"/>
                <a:gd name="connsiteX43" fmla="*/ 2056977 w 2129090"/>
                <a:gd name="connsiteY43" fmla="*/ 2770325 h 6217283"/>
                <a:gd name="connsiteX44" fmla="*/ 2016760 w 2129090"/>
                <a:gd name="connsiteY44" fmla="*/ 3056074 h 6217283"/>
                <a:gd name="connsiteX45" fmla="*/ 1902883 w 2129090"/>
                <a:gd name="connsiteY45" fmla="*/ 3152594 h 6217283"/>
                <a:gd name="connsiteX46" fmla="*/ 1834303 w 2129090"/>
                <a:gd name="connsiteY46" fmla="*/ 3267318 h 6217283"/>
                <a:gd name="connsiteX47" fmla="*/ 1833457 w 2129090"/>
                <a:gd name="connsiteY47" fmla="*/ 3483219 h 6217283"/>
                <a:gd name="connsiteX48" fmla="*/ 1818217 w 2129090"/>
                <a:gd name="connsiteY48" fmla="*/ 4089432 h 6217283"/>
                <a:gd name="connsiteX49" fmla="*/ 1841500 w 2129090"/>
                <a:gd name="connsiteY49" fmla="*/ 4503451 h 6217283"/>
                <a:gd name="connsiteX50" fmla="*/ 1802977 w 2129090"/>
                <a:gd name="connsiteY50" fmla="*/ 4898845 h 6217283"/>
                <a:gd name="connsiteX51" fmla="*/ 1732703 w 2129090"/>
                <a:gd name="connsiteY51" fmla="*/ 5395414 h 6217283"/>
                <a:gd name="connsiteX52" fmla="*/ 1774614 w 2129090"/>
                <a:gd name="connsiteY52" fmla="*/ 5578717 h 6217283"/>
                <a:gd name="connsiteX53" fmla="*/ 1735244 w 2129090"/>
                <a:gd name="connsiteY53" fmla="*/ 5762867 h 6217283"/>
                <a:gd name="connsiteX54" fmla="*/ 1762336 w 2129090"/>
                <a:gd name="connsiteY54" fmla="*/ 5916539 h 6217283"/>
                <a:gd name="connsiteX55" fmla="*/ 1878753 w 2129090"/>
                <a:gd name="connsiteY55" fmla="*/ 6167150 h 6217283"/>
                <a:gd name="connsiteX56" fmla="*/ 1743287 w 2129090"/>
                <a:gd name="connsiteY56" fmla="*/ 6216681 h 6217283"/>
                <a:gd name="connsiteX57" fmla="*/ 1534584 w 2129090"/>
                <a:gd name="connsiteY57" fmla="*/ 6166304 h 6217283"/>
                <a:gd name="connsiteX58" fmla="*/ 1476163 w 2129090"/>
                <a:gd name="connsiteY58" fmla="*/ 6055813 h 6217283"/>
                <a:gd name="connsiteX59" fmla="*/ 1319531 w 2129090"/>
                <a:gd name="connsiteY59" fmla="*/ 5965220 h 6217283"/>
                <a:gd name="connsiteX60" fmla="*/ 1359747 w 2129090"/>
                <a:gd name="connsiteY60" fmla="*/ 5854731 h 6217283"/>
                <a:gd name="connsiteX61" fmla="*/ 1274233 w 2129090"/>
                <a:gd name="connsiteY61" fmla="*/ 5601577 h 6217283"/>
                <a:gd name="connsiteX62" fmla="*/ 1305137 w 2129090"/>
                <a:gd name="connsiteY62" fmla="*/ 5264604 h 6217283"/>
                <a:gd name="connsiteX63" fmla="*/ 1266190 w 2129090"/>
                <a:gd name="connsiteY63" fmla="*/ 5064791 h 6217283"/>
                <a:gd name="connsiteX64" fmla="*/ 1169670 w 2129090"/>
                <a:gd name="connsiteY64" fmla="*/ 4555098 h 6217283"/>
                <a:gd name="connsiteX65" fmla="*/ 1108710 w 2129090"/>
                <a:gd name="connsiteY65" fmla="*/ 3916711 h 6217283"/>
                <a:gd name="connsiteX66" fmla="*/ 1073150 w 2129090"/>
                <a:gd name="connsiteY66"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38624 w 2129090"/>
                <a:gd name="connsiteY5" fmla="*/ 5231584 h 6217283"/>
                <a:gd name="connsiteX6" fmla="*/ 857250 w 2129090"/>
                <a:gd name="connsiteY6" fmla="*/ 5633751 h 6217283"/>
                <a:gd name="connsiteX7" fmla="*/ 806450 w 2129090"/>
                <a:gd name="connsiteY7" fmla="*/ 5856001 h 6217283"/>
                <a:gd name="connsiteX8" fmla="*/ 844550 w 2129090"/>
                <a:gd name="connsiteY8" fmla="*/ 5976651 h 6217283"/>
                <a:gd name="connsiteX9" fmla="*/ 692150 w 2129090"/>
                <a:gd name="connsiteY9" fmla="*/ 6065551 h 6217283"/>
                <a:gd name="connsiteX10" fmla="*/ 641350 w 2129090"/>
                <a:gd name="connsiteY10" fmla="*/ 6059201 h 6217283"/>
                <a:gd name="connsiteX11" fmla="*/ 203200 w 2129090"/>
                <a:gd name="connsiteY11" fmla="*/ 6192551 h 6217283"/>
                <a:gd name="connsiteX12" fmla="*/ 139700 w 2129090"/>
                <a:gd name="connsiteY12" fmla="*/ 6110001 h 6217283"/>
                <a:gd name="connsiteX13" fmla="*/ 387350 w 2129090"/>
                <a:gd name="connsiteY13" fmla="*/ 5830601 h 6217283"/>
                <a:gd name="connsiteX14" fmla="*/ 330200 w 2129090"/>
                <a:gd name="connsiteY14" fmla="*/ 5563901 h 6217283"/>
                <a:gd name="connsiteX15" fmla="*/ 444500 w 2129090"/>
                <a:gd name="connsiteY15" fmla="*/ 5411501 h 6217283"/>
                <a:gd name="connsiteX16" fmla="*/ 311150 w 2129090"/>
                <a:gd name="connsiteY16" fmla="*/ 3322351 h 6217283"/>
                <a:gd name="connsiteX17" fmla="*/ 279400 w 2129090"/>
                <a:gd name="connsiteY17" fmla="*/ 3277901 h 6217283"/>
                <a:gd name="connsiteX18" fmla="*/ 260350 w 2129090"/>
                <a:gd name="connsiteY18" fmla="*/ 3106451 h 6217283"/>
                <a:gd name="connsiteX19" fmla="*/ 177800 w 2129090"/>
                <a:gd name="connsiteY19" fmla="*/ 3119151 h 6217283"/>
                <a:gd name="connsiteX20" fmla="*/ 0 w 2129090"/>
                <a:gd name="connsiteY20" fmla="*/ 2528601 h 6217283"/>
                <a:gd name="connsiteX21" fmla="*/ 126577 w 2129090"/>
                <a:gd name="connsiteY21" fmla="*/ 1613779 h 6217283"/>
                <a:gd name="connsiteX22" fmla="*/ 324274 w 2129090"/>
                <a:gd name="connsiteY22" fmla="*/ 1072758 h 6217283"/>
                <a:gd name="connsiteX23" fmla="*/ 871220 w 2129090"/>
                <a:gd name="connsiteY23" fmla="*/ 838231 h 6217283"/>
                <a:gd name="connsiteX24" fmla="*/ 845820 w 2129090"/>
                <a:gd name="connsiteY24" fmla="*/ 711654 h 6217283"/>
                <a:gd name="connsiteX25" fmla="*/ 793750 w 2129090"/>
                <a:gd name="connsiteY25" fmla="*/ 493638 h 6217283"/>
                <a:gd name="connsiteX26" fmla="*/ 819573 w 2129090"/>
                <a:gd name="connsiteY26" fmla="*/ 465274 h 6217283"/>
                <a:gd name="connsiteX27" fmla="*/ 807297 w 2129090"/>
                <a:gd name="connsiteY27" fmla="*/ 277739 h 6217283"/>
                <a:gd name="connsiteX28" fmla="*/ 860637 w 2129090"/>
                <a:gd name="connsiteY28" fmla="*/ 119411 h 6217283"/>
                <a:gd name="connsiteX29" fmla="*/ 1054523 w 2129090"/>
                <a:gd name="connsiteY29" fmla="*/ 31781 h 6217283"/>
                <a:gd name="connsiteX30" fmla="*/ 1212003 w 2129090"/>
                <a:gd name="connsiteY30" fmla="*/ 40672 h 6217283"/>
                <a:gd name="connsiteX31" fmla="*/ 1344084 w 2129090"/>
                <a:gd name="connsiteY31" fmla="*/ 98668 h 6217283"/>
                <a:gd name="connsiteX32" fmla="*/ 1405043 w 2129090"/>
                <a:gd name="connsiteY32" fmla="*/ 331925 h 6217283"/>
                <a:gd name="connsiteX33" fmla="*/ 1409700 w 2129090"/>
                <a:gd name="connsiteY33" fmla="*/ 422094 h 6217283"/>
                <a:gd name="connsiteX34" fmla="*/ 1431714 w 2129090"/>
                <a:gd name="connsiteY34" fmla="*/ 483054 h 6217283"/>
                <a:gd name="connsiteX35" fmla="*/ 1403350 w 2129090"/>
                <a:gd name="connsiteY35" fmla="*/ 648579 h 6217283"/>
                <a:gd name="connsiteX36" fmla="*/ 1347469 w 2129090"/>
                <a:gd name="connsiteY36" fmla="*/ 878872 h 6217283"/>
                <a:gd name="connsiteX37" fmla="*/ 1419437 w 2129090"/>
                <a:gd name="connsiteY37" fmla="*/ 957611 h 6217283"/>
                <a:gd name="connsiteX38" fmla="*/ 1932940 w 2129090"/>
                <a:gd name="connsiteY38" fmla="*/ 1170548 h 6217283"/>
                <a:gd name="connsiteX39" fmla="*/ 2002790 w 2129090"/>
                <a:gd name="connsiteY39" fmla="*/ 1540965 h 6217283"/>
                <a:gd name="connsiteX40" fmla="*/ 2049780 w 2129090"/>
                <a:gd name="connsiteY40" fmla="*/ 1857618 h 6217283"/>
                <a:gd name="connsiteX41" fmla="*/ 2072217 w 2129090"/>
                <a:gd name="connsiteY41" fmla="*/ 2135325 h 6217283"/>
                <a:gd name="connsiteX42" fmla="*/ 2127250 w 2129090"/>
                <a:gd name="connsiteY42" fmla="*/ 2360538 h 6217283"/>
                <a:gd name="connsiteX43" fmla="*/ 2056977 w 2129090"/>
                <a:gd name="connsiteY43" fmla="*/ 2770325 h 6217283"/>
                <a:gd name="connsiteX44" fmla="*/ 2016760 w 2129090"/>
                <a:gd name="connsiteY44" fmla="*/ 3056074 h 6217283"/>
                <a:gd name="connsiteX45" fmla="*/ 1902883 w 2129090"/>
                <a:gd name="connsiteY45" fmla="*/ 3152594 h 6217283"/>
                <a:gd name="connsiteX46" fmla="*/ 1834303 w 2129090"/>
                <a:gd name="connsiteY46" fmla="*/ 3267318 h 6217283"/>
                <a:gd name="connsiteX47" fmla="*/ 1833457 w 2129090"/>
                <a:gd name="connsiteY47" fmla="*/ 3483219 h 6217283"/>
                <a:gd name="connsiteX48" fmla="*/ 1818217 w 2129090"/>
                <a:gd name="connsiteY48" fmla="*/ 4089432 h 6217283"/>
                <a:gd name="connsiteX49" fmla="*/ 1841500 w 2129090"/>
                <a:gd name="connsiteY49" fmla="*/ 4503451 h 6217283"/>
                <a:gd name="connsiteX50" fmla="*/ 1802977 w 2129090"/>
                <a:gd name="connsiteY50" fmla="*/ 4898845 h 6217283"/>
                <a:gd name="connsiteX51" fmla="*/ 1732703 w 2129090"/>
                <a:gd name="connsiteY51" fmla="*/ 5395414 h 6217283"/>
                <a:gd name="connsiteX52" fmla="*/ 1774614 w 2129090"/>
                <a:gd name="connsiteY52" fmla="*/ 5578717 h 6217283"/>
                <a:gd name="connsiteX53" fmla="*/ 1735244 w 2129090"/>
                <a:gd name="connsiteY53" fmla="*/ 5762867 h 6217283"/>
                <a:gd name="connsiteX54" fmla="*/ 1762336 w 2129090"/>
                <a:gd name="connsiteY54" fmla="*/ 5916539 h 6217283"/>
                <a:gd name="connsiteX55" fmla="*/ 1878753 w 2129090"/>
                <a:gd name="connsiteY55" fmla="*/ 6167150 h 6217283"/>
                <a:gd name="connsiteX56" fmla="*/ 1743287 w 2129090"/>
                <a:gd name="connsiteY56" fmla="*/ 6216681 h 6217283"/>
                <a:gd name="connsiteX57" fmla="*/ 1534584 w 2129090"/>
                <a:gd name="connsiteY57" fmla="*/ 6166304 h 6217283"/>
                <a:gd name="connsiteX58" fmla="*/ 1476163 w 2129090"/>
                <a:gd name="connsiteY58" fmla="*/ 6055813 h 6217283"/>
                <a:gd name="connsiteX59" fmla="*/ 1319531 w 2129090"/>
                <a:gd name="connsiteY59" fmla="*/ 5965220 h 6217283"/>
                <a:gd name="connsiteX60" fmla="*/ 1359747 w 2129090"/>
                <a:gd name="connsiteY60" fmla="*/ 5854731 h 6217283"/>
                <a:gd name="connsiteX61" fmla="*/ 1274233 w 2129090"/>
                <a:gd name="connsiteY61" fmla="*/ 5601577 h 6217283"/>
                <a:gd name="connsiteX62" fmla="*/ 1305137 w 2129090"/>
                <a:gd name="connsiteY62" fmla="*/ 5264604 h 6217283"/>
                <a:gd name="connsiteX63" fmla="*/ 1266190 w 2129090"/>
                <a:gd name="connsiteY63" fmla="*/ 5064791 h 6217283"/>
                <a:gd name="connsiteX64" fmla="*/ 1169670 w 2129090"/>
                <a:gd name="connsiteY64" fmla="*/ 4555098 h 6217283"/>
                <a:gd name="connsiteX65" fmla="*/ 1108710 w 2129090"/>
                <a:gd name="connsiteY65" fmla="*/ 3916711 h 6217283"/>
                <a:gd name="connsiteX66" fmla="*/ 1073150 w 2129090"/>
                <a:gd name="connsiteY66"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40317 w 2129090"/>
                <a:gd name="connsiteY5" fmla="*/ 5241744 h 6217283"/>
                <a:gd name="connsiteX6" fmla="*/ 857250 w 2129090"/>
                <a:gd name="connsiteY6" fmla="*/ 5633751 h 6217283"/>
                <a:gd name="connsiteX7" fmla="*/ 806450 w 2129090"/>
                <a:gd name="connsiteY7" fmla="*/ 5856001 h 6217283"/>
                <a:gd name="connsiteX8" fmla="*/ 844550 w 2129090"/>
                <a:gd name="connsiteY8" fmla="*/ 5976651 h 6217283"/>
                <a:gd name="connsiteX9" fmla="*/ 692150 w 2129090"/>
                <a:gd name="connsiteY9" fmla="*/ 6065551 h 6217283"/>
                <a:gd name="connsiteX10" fmla="*/ 641350 w 2129090"/>
                <a:gd name="connsiteY10" fmla="*/ 6059201 h 6217283"/>
                <a:gd name="connsiteX11" fmla="*/ 203200 w 2129090"/>
                <a:gd name="connsiteY11" fmla="*/ 6192551 h 6217283"/>
                <a:gd name="connsiteX12" fmla="*/ 139700 w 2129090"/>
                <a:gd name="connsiteY12" fmla="*/ 6110001 h 6217283"/>
                <a:gd name="connsiteX13" fmla="*/ 387350 w 2129090"/>
                <a:gd name="connsiteY13" fmla="*/ 5830601 h 6217283"/>
                <a:gd name="connsiteX14" fmla="*/ 330200 w 2129090"/>
                <a:gd name="connsiteY14" fmla="*/ 5563901 h 6217283"/>
                <a:gd name="connsiteX15" fmla="*/ 444500 w 2129090"/>
                <a:gd name="connsiteY15" fmla="*/ 5411501 h 6217283"/>
                <a:gd name="connsiteX16" fmla="*/ 311150 w 2129090"/>
                <a:gd name="connsiteY16" fmla="*/ 3322351 h 6217283"/>
                <a:gd name="connsiteX17" fmla="*/ 279400 w 2129090"/>
                <a:gd name="connsiteY17" fmla="*/ 3277901 h 6217283"/>
                <a:gd name="connsiteX18" fmla="*/ 260350 w 2129090"/>
                <a:gd name="connsiteY18" fmla="*/ 3106451 h 6217283"/>
                <a:gd name="connsiteX19" fmla="*/ 177800 w 2129090"/>
                <a:gd name="connsiteY19" fmla="*/ 3119151 h 6217283"/>
                <a:gd name="connsiteX20" fmla="*/ 0 w 2129090"/>
                <a:gd name="connsiteY20" fmla="*/ 2528601 h 6217283"/>
                <a:gd name="connsiteX21" fmla="*/ 126577 w 2129090"/>
                <a:gd name="connsiteY21" fmla="*/ 1613779 h 6217283"/>
                <a:gd name="connsiteX22" fmla="*/ 324274 w 2129090"/>
                <a:gd name="connsiteY22" fmla="*/ 1072758 h 6217283"/>
                <a:gd name="connsiteX23" fmla="*/ 871220 w 2129090"/>
                <a:gd name="connsiteY23" fmla="*/ 838231 h 6217283"/>
                <a:gd name="connsiteX24" fmla="*/ 845820 w 2129090"/>
                <a:gd name="connsiteY24" fmla="*/ 711654 h 6217283"/>
                <a:gd name="connsiteX25" fmla="*/ 793750 w 2129090"/>
                <a:gd name="connsiteY25" fmla="*/ 493638 h 6217283"/>
                <a:gd name="connsiteX26" fmla="*/ 819573 w 2129090"/>
                <a:gd name="connsiteY26" fmla="*/ 465274 h 6217283"/>
                <a:gd name="connsiteX27" fmla="*/ 807297 w 2129090"/>
                <a:gd name="connsiteY27" fmla="*/ 277739 h 6217283"/>
                <a:gd name="connsiteX28" fmla="*/ 860637 w 2129090"/>
                <a:gd name="connsiteY28" fmla="*/ 119411 h 6217283"/>
                <a:gd name="connsiteX29" fmla="*/ 1054523 w 2129090"/>
                <a:gd name="connsiteY29" fmla="*/ 31781 h 6217283"/>
                <a:gd name="connsiteX30" fmla="*/ 1212003 w 2129090"/>
                <a:gd name="connsiteY30" fmla="*/ 40672 h 6217283"/>
                <a:gd name="connsiteX31" fmla="*/ 1344084 w 2129090"/>
                <a:gd name="connsiteY31" fmla="*/ 98668 h 6217283"/>
                <a:gd name="connsiteX32" fmla="*/ 1405043 w 2129090"/>
                <a:gd name="connsiteY32" fmla="*/ 331925 h 6217283"/>
                <a:gd name="connsiteX33" fmla="*/ 1409700 w 2129090"/>
                <a:gd name="connsiteY33" fmla="*/ 422094 h 6217283"/>
                <a:gd name="connsiteX34" fmla="*/ 1431714 w 2129090"/>
                <a:gd name="connsiteY34" fmla="*/ 483054 h 6217283"/>
                <a:gd name="connsiteX35" fmla="*/ 1403350 w 2129090"/>
                <a:gd name="connsiteY35" fmla="*/ 648579 h 6217283"/>
                <a:gd name="connsiteX36" fmla="*/ 1347469 w 2129090"/>
                <a:gd name="connsiteY36" fmla="*/ 878872 h 6217283"/>
                <a:gd name="connsiteX37" fmla="*/ 1419437 w 2129090"/>
                <a:gd name="connsiteY37" fmla="*/ 957611 h 6217283"/>
                <a:gd name="connsiteX38" fmla="*/ 1932940 w 2129090"/>
                <a:gd name="connsiteY38" fmla="*/ 1170548 h 6217283"/>
                <a:gd name="connsiteX39" fmla="*/ 2002790 w 2129090"/>
                <a:gd name="connsiteY39" fmla="*/ 1540965 h 6217283"/>
                <a:gd name="connsiteX40" fmla="*/ 2049780 w 2129090"/>
                <a:gd name="connsiteY40" fmla="*/ 1857618 h 6217283"/>
                <a:gd name="connsiteX41" fmla="*/ 2072217 w 2129090"/>
                <a:gd name="connsiteY41" fmla="*/ 2135325 h 6217283"/>
                <a:gd name="connsiteX42" fmla="*/ 2127250 w 2129090"/>
                <a:gd name="connsiteY42" fmla="*/ 2360538 h 6217283"/>
                <a:gd name="connsiteX43" fmla="*/ 2056977 w 2129090"/>
                <a:gd name="connsiteY43" fmla="*/ 2770325 h 6217283"/>
                <a:gd name="connsiteX44" fmla="*/ 2016760 w 2129090"/>
                <a:gd name="connsiteY44" fmla="*/ 3056074 h 6217283"/>
                <a:gd name="connsiteX45" fmla="*/ 1902883 w 2129090"/>
                <a:gd name="connsiteY45" fmla="*/ 3152594 h 6217283"/>
                <a:gd name="connsiteX46" fmla="*/ 1834303 w 2129090"/>
                <a:gd name="connsiteY46" fmla="*/ 3267318 h 6217283"/>
                <a:gd name="connsiteX47" fmla="*/ 1833457 w 2129090"/>
                <a:gd name="connsiteY47" fmla="*/ 3483219 h 6217283"/>
                <a:gd name="connsiteX48" fmla="*/ 1818217 w 2129090"/>
                <a:gd name="connsiteY48" fmla="*/ 4089432 h 6217283"/>
                <a:gd name="connsiteX49" fmla="*/ 1841500 w 2129090"/>
                <a:gd name="connsiteY49" fmla="*/ 4503451 h 6217283"/>
                <a:gd name="connsiteX50" fmla="*/ 1802977 w 2129090"/>
                <a:gd name="connsiteY50" fmla="*/ 4898845 h 6217283"/>
                <a:gd name="connsiteX51" fmla="*/ 1732703 w 2129090"/>
                <a:gd name="connsiteY51" fmla="*/ 5395414 h 6217283"/>
                <a:gd name="connsiteX52" fmla="*/ 1774614 w 2129090"/>
                <a:gd name="connsiteY52" fmla="*/ 5578717 h 6217283"/>
                <a:gd name="connsiteX53" fmla="*/ 1735244 w 2129090"/>
                <a:gd name="connsiteY53" fmla="*/ 5762867 h 6217283"/>
                <a:gd name="connsiteX54" fmla="*/ 1762336 w 2129090"/>
                <a:gd name="connsiteY54" fmla="*/ 5916539 h 6217283"/>
                <a:gd name="connsiteX55" fmla="*/ 1878753 w 2129090"/>
                <a:gd name="connsiteY55" fmla="*/ 6167150 h 6217283"/>
                <a:gd name="connsiteX56" fmla="*/ 1743287 w 2129090"/>
                <a:gd name="connsiteY56" fmla="*/ 6216681 h 6217283"/>
                <a:gd name="connsiteX57" fmla="*/ 1534584 w 2129090"/>
                <a:gd name="connsiteY57" fmla="*/ 6166304 h 6217283"/>
                <a:gd name="connsiteX58" fmla="*/ 1476163 w 2129090"/>
                <a:gd name="connsiteY58" fmla="*/ 6055813 h 6217283"/>
                <a:gd name="connsiteX59" fmla="*/ 1319531 w 2129090"/>
                <a:gd name="connsiteY59" fmla="*/ 5965220 h 6217283"/>
                <a:gd name="connsiteX60" fmla="*/ 1359747 w 2129090"/>
                <a:gd name="connsiteY60" fmla="*/ 5854731 h 6217283"/>
                <a:gd name="connsiteX61" fmla="*/ 1274233 w 2129090"/>
                <a:gd name="connsiteY61" fmla="*/ 5601577 h 6217283"/>
                <a:gd name="connsiteX62" fmla="*/ 1305137 w 2129090"/>
                <a:gd name="connsiteY62" fmla="*/ 5264604 h 6217283"/>
                <a:gd name="connsiteX63" fmla="*/ 1266190 w 2129090"/>
                <a:gd name="connsiteY63" fmla="*/ 5064791 h 6217283"/>
                <a:gd name="connsiteX64" fmla="*/ 1169670 w 2129090"/>
                <a:gd name="connsiteY64" fmla="*/ 4555098 h 6217283"/>
                <a:gd name="connsiteX65" fmla="*/ 1108710 w 2129090"/>
                <a:gd name="connsiteY65" fmla="*/ 3916711 h 6217283"/>
                <a:gd name="connsiteX66" fmla="*/ 1073150 w 2129090"/>
                <a:gd name="connsiteY66"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40317 w 2129090"/>
                <a:gd name="connsiteY5" fmla="*/ 5241744 h 6217283"/>
                <a:gd name="connsiteX6" fmla="*/ 857250 w 2129090"/>
                <a:gd name="connsiteY6" fmla="*/ 5633751 h 6217283"/>
                <a:gd name="connsiteX7" fmla="*/ 806450 w 2129090"/>
                <a:gd name="connsiteY7" fmla="*/ 5856001 h 6217283"/>
                <a:gd name="connsiteX8" fmla="*/ 844550 w 2129090"/>
                <a:gd name="connsiteY8" fmla="*/ 5976651 h 6217283"/>
                <a:gd name="connsiteX9" fmla="*/ 692150 w 2129090"/>
                <a:gd name="connsiteY9" fmla="*/ 6065551 h 6217283"/>
                <a:gd name="connsiteX10" fmla="*/ 641350 w 2129090"/>
                <a:gd name="connsiteY10" fmla="*/ 6059201 h 6217283"/>
                <a:gd name="connsiteX11" fmla="*/ 203200 w 2129090"/>
                <a:gd name="connsiteY11" fmla="*/ 6192551 h 6217283"/>
                <a:gd name="connsiteX12" fmla="*/ 139700 w 2129090"/>
                <a:gd name="connsiteY12" fmla="*/ 6110001 h 6217283"/>
                <a:gd name="connsiteX13" fmla="*/ 387350 w 2129090"/>
                <a:gd name="connsiteY13" fmla="*/ 5830601 h 6217283"/>
                <a:gd name="connsiteX14" fmla="*/ 330200 w 2129090"/>
                <a:gd name="connsiteY14" fmla="*/ 5563901 h 6217283"/>
                <a:gd name="connsiteX15" fmla="*/ 444500 w 2129090"/>
                <a:gd name="connsiteY15" fmla="*/ 5411501 h 6217283"/>
                <a:gd name="connsiteX16" fmla="*/ 311150 w 2129090"/>
                <a:gd name="connsiteY16" fmla="*/ 3322351 h 6217283"/>
                <a:gd name="connsiteX17" fmla="*/ 279400 w 2129090"/>
                <a:gd name="connsiteY17" fmla="*/ 3277901 h 6217283"/>
                <a:gd name="connsiteX18" fmla="*/ 260350 w 2129090"/>
                <a:gd name="connsiteY18" fmla="*/ 3106451 h 6217283"/>
                <a:gd name="connsiteX19" fmla="*/ 177800 w 2129090"/>
                <a:gd name="connsiteY19" fmla="*/ 3119151 h 6217283"/>
                <a:gd name="connsiteX20" fmla="*/ 0 w 2129090"/>
                <a:gd name="connsiteY20" fmla="*/ 2528601 h 6217283"/>
                <a:gd name="connsiteX21" fmla="*/ 126577 w 2129090"/>
                <a:gd name="connsiteY21" fmla="*/ 1613779 h 6217283"/>
                <a:gd name="connsiteX22" fmla="*/ 324274 w 2129090"/>
                <a:gd name="connsiteY22" fmla="*/ 1072758 h 6217283"/>
                <a:gd name="connsiteX23" fmla="*/ 871220 w 2129090"/>
                <a:gd name="connsiteY23" fmla="*/ 838231 h 6217283"/>
                <a:gd name="connsiteX24" fmla="*/ 845820 w 2129090"/>
                <a:gd name="connsiteY24" fmla="*/ 711654 h 6217283"/>
                <a:gd name="connsiteX25" fmla="*/ 793750 w 2129090"/>
                <a:gd name="connsiteY25" fmla="*/ 493638 h 6217283"/>
                <a:gd name="connsiteX26" fmla="*/ 819573 w 2129090"/>
                <a:gd name="connsiteY26" fmla="*/ 465274 h 6217283"/>
                <a:gd name="connsiteX27" fmla="*/ 807297 w 2129090"/>
                <a:gd name="connsiteY27" fmla="*/ 277739 h 6217283"/>
                <a:gd name="connsiteX28" fmla="*/ 860637 w 2129090"/>
                <a:gd name="connsiteY28" fmla="*/ 119411 h 6217283"/>
                <a:gd name="connsiteX29" fmla="*/ 1054523 w 2129090"/>
                <a:gd name="connsiteY29" fmla="*/ 31781 h 6217283"/>
                <a:gd name="connsiteX30" fmla="*/ 1212003 w 2129090"/>
                <a:gd name="connsiteY30" fmla="*/ 40672 h 6217283"/>
                <a:gd name="connsiteX31" fmla="*/ 1344084 w 2129090"/>
                <a:gd name="connsiteY31" fmla="*/ 98668 h 6217283"/>
                <a:gd name="connsiteX32" fmla="*/ 1405043 w 2129090"/>
                <a:gd name="connsiteY32" fmla="*/ 331925 h 6217283"/>
                <a:gd name="connsiteX33" fmla="*/ 1409700 w 2129090"/>
                <a:gd name="connsiteY33" fmla="*/ 422094 h 6217283"/>
                <a:gd name="connsiteX34" fmla="*/ 1431714 w 2129090"/>
                <a:gd name="connsiteY34" fmla="*/ 483054 h 6217283"/>
                <a:gd name="connsiteX35" fmla="*/ 1403350 w 2129090"/>
                <a:gd name="connsiteY35" fmla="*/ 648579 h 6217283"/>
                <a:gd name="connsiteX36" fmla="*/ 1347469 w 2129090"/>
                <a:gd name="connsiteY36" fmla="*/ 878872 h 6217283"/>
                <a:gd name="connsiteX37" fmla="*/ 1419437 w 2129090"/>
                <a:gd name="connsiteY37" fmla="*/ 957611 h 6217283"/>
                <a:gd name="connsiteX38" fmla="*/ 1932940 w 2129090"/>
                <a:gd name="connsiteY38" fmla="*/ 1170548 h 6217283"/>
                <a:gd name="connsiteX39" fmla="*/ 2002790 w 2129090"/>
                <a:gd name="connsiteY39" fmla="*/ 1540965 h 6217283"/>
                <a:gd name="connsiteX40" fmla="*/ 2049780 w 2129090"/>
                <a:gd name="connsiteY40" fmla="*/ 1857618 h 6217283"/>
                <a:gd name="connsiteX41" fmla="*/ 2072217 w 2129090"/>
                <a:gd name="connsiteY41" fmla="*/ 2135325 h 6217283"/>
                <a:gd name="connsiteX42" fmla="*/ 2127250 w 2129090"/>
                <a:gd name="connsiteY42" fmla="*/ 2360538 h 6217283"/>
                <a:gd name="connsiteX43" fmla="*/ 2056977 w 2129090"/>
                <a:gd name="connsiteY43" fmla="*/ 2770325 h 6217283"/>
                <a:gd name="connsiteX44" fmla="*/ 2016760 w 2129090"/>
                <a:gd name="connsiteY44" fmla="*/ 3056074 h 6217283"/>
                <a:gd name="connsiteX45" fmla="*/ 1902883 w 2129090"/>
                <a:gd name="connsiteY45" fmla="*/ 3152594 h 6217283"/>
                <a:gd name="connsiteX46" fmla="*/ 1834303 w 2129090"/>
                <a:gd name="connsiteY46" fmla="*/ 3267318 h 6217283"/>
                <a:gd name="connsiteX47" fmla="*/ 1833457 w 2129090"/>
                <a:gd name="connsiteY47" fmla="*/ 3483219 h 6217283"/>
                <a:gd name="connsiteX48" fmla="*/ 1818217 w 2129090"/>
                <a:gd name="connsiteY48" fmla="*/ 4089432 h 6217283"/>
                <a:gd name="connsiteX49" fmla="*/ 1841500 w 2129090"/>
                <a:gd name="connsiteY49" fmla="*/ 4503451 h 6217283"/>
                <a:gd name="connsiteX50" fmla="*/ 1802977 w 2129090"/>
                <a:gd name="connsiteY50" fmla="*/ 4898845 h 6217283"/>
                <a:gd name="connsiteX51" fmla="*/ 1732703 w 2129090"/>
                <a:gd name="connsiteY51" fmla="*/ 5395414 h 6217283"/>
                <a:gd name="connsiteX52" fmla="*/ 1774614 w 2129090"/>
                <a:gd name="connsiteY52" fmla="*/ 5578717 h 6217283"/>
                <a:gd name="connsiteX53" fmla="*/ 1735244 w 2129090"/>
                <a:gd name="connsiteY53" fmla="*/ 5762867 h 6217283"/>
                <a:gd name="connsiteX54" fmla="*/ 1762336 w 2129090"/>
                <a:gd name="connsiteY54" fmla="*/ 5916539 h 6217283"/>
                <a:gd name="connsiteX55" fmla="*/ 1878753 w 2129090"/>
                <a:gd name="connsiteY55" fmla="*/ 6167150 h 6217283"/>
                <a:gd name="connsiteX56" fmla="*/ 1743287 w 2129090"/>
                <a:gd name="connsiteY56" fmla="*/ 6216681 h 6217283"/>
                <a:gd name="connsiteX57" fmla="*/ 1534584 w 2129090"/>
                <a:gd name="connsiteY57" fmla="*/ 6166304 h 6217283"/>
                <a:gd name="connsiteX58" fmla="*/ 1476163 w 2129090"/>
                <a:gd name="connsiteY58" fmla="*/ 6055813 h 6217283"/>
                <a:gd name="connsiteX59" fmla="*/ 1319531 w 2129090"/>
                <a:gd name="connsiteY59" fmla="*/ 5965220 h 6217283"/>
                <a:gd name="connsiteX60" fmla="*/ 1359747 w 2129090"/>
                <a:gd name="connsiteY60" fmla="*/ 5854731 h 6217283"/>
                <a:gd name="connsiteX61" fmla="*/ 1274233 w 2129090"/>
                <a:gd name="connsiteY61" fmla="*/ 5601577 h 6217283"/>
                <a:gd name="connsiteX62" fmla="*/ 1305137 w 2129090"/>
                <a:gd name="connsiteY62" fmla="*/ 5264604 h 6217283"/>
                <a:gd name="connsiteX63" fmla="*/ 1266190 w 2129090"/>
                <a:gd name="connsiteY63" fmla="*/ 5064791 h 6217283"/>
                <a:gd name="connsiteX64" fmla="*/ 1169670 w 2129090"/>
                <a:gd name="connsiteY64" fmla="*/ 4555098 h 6217283"/>
                <a:gd name="connsiteX65" fmla="*/ 1108710 w 2129090"/>
                <a:gd name="connsiteY65" fmla="*/ 3916711 h 6217283"/>
                <a:gd name="connsiteX66" fmla="*/ 1073150 w 2129090"/>
                <a:gd name="connsiteY66"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40317 w 2129090"/>
                <a:gd name="connsiteY5" fmla="*/ 5241744 h 6217283"/>
                <a:gd name="connsiteX6" fmla="*/ 872490 w 2129090"/>
                <a:gd name="connsiteY6" fmla="*/ 5650684 h 6217283"/>
                <a:gd name="connsiteX7" fmla="*/ 806450 w 2129090"/>
                <a:gd name="connsiteY7" fmla="*/ 5856001 h 6217283"/>
                <a:gd name="connsiteX8" fmla="*/ 844550 w 2129090"/>
                <a:gd name="connsiteY8" fmla="*/ 5976651 h 6217283"/>
                <a:gd name="connsiteX9" fmla="*/ 692150 w 2129090"/>
                <a:gd name="connsiteY9" fmla="*/ 6065551 h 6217283"/>
                <a:gd name="connsiteX10" fmla="*/ 641350 w 2129090"/>
                <a:gd name="connsiteY10" fmla="*/ 6059201 h 6217283"/>
                <a:gd name="connsiteX11" fmla="*/ 203200 w 2129090"/>
                <a:gd name="connsiteY11" fmla="*/ 6192551 h 6217283"/>
                <a:gd name="connsiteX12" fmla="*/ 139700 w 2129090"/>
                <a:gd name="connsiteY12" fmla="*/ 6110001 h 6217283"/>
                <a:gd name="connsiteX13" fmla="*/ 387350 w 2129090"/>
                <a:gd name="connsiteY13" fmla="*/ 5830601 h 6217283"/>
                <a:gd name="connsiteX14" fmla="*/ 330200 w 2129090"/>
                <a:gd name="connsiteY14" fmla="*/ 5563901 h 6217283"/>
                <a:gd name="connsiteX15" fmla="*/ 444500 w 2129090"/>
                <a:gd name="connsiteY15" fmla="*/ 5411501 h 6217283"/>
                <a:gd name="connsiteX16" fmla="*/ 311150 w 2129090"/>
                <a:gd name="connsiteY16" fmla="*/ 3322351 h 6217283"/>
                <a:gd name="connsiteX17" fmla="*/ 279400 w 2129090"/>
                <a:gd name="connsiteY17" fmla="*/ 3277901 h 6217283"/>
                <a:gd name="connsiteX18" fmla="*/ 260350 w 2129090"/>
                <a:gd name="connsiteY18" fmla="*/ 3106451 h 6217283"/>
                <a:gd name="connsiteX19" fmla="*/ 177800 w 2129090"/>
                <a:gd name="connsiteY19" fmla="*/ 3119151 h 6217283"/>
                <a:gd name="connsiteX20" fmla="*/ 0 w 2129090"/>
                <a:gd name="connsiteY20" fmla="*/ 2528601 h 6217283"/>
                <a:gd name="connsiteX21" fmla="*/ 126577 w 2129090"/>
                <a:gd name="connsiteY21" fmla="*/ 1613779 h 6217283"/>
                <a:gd name="connsiteX22" fmla="*/ 324274 w 2129090"/>
                <a:gd name="connsiteY22" fmla="*/ 1072758 h 6217283"/>
                <a:gd name="connsiteX23" fmla="*/ 871220 w 2129090"/>
                <a:gd name="connsiteY23" fmla="*/ 838231 h 6217283"/>
                <a:gd name="connsiteX24" fmla="*/ 845820 w 2129090"/>
                <a:gd name="connsiteY24" fmla="*/ 711654 h 6217283"/>
                <a:gd name="connsiteX25" fmla="*/ 793750 w 2129090"/>
                <a:gd name="connsiteY25" fmla="*/ 493638 h 6217283"/>
                <a:gd name="connsiteX26" fmla="*/ 819573 w 2129090"/>
                <a:gd name="connsiteY26" fmla="*/ 465274 h 6217283"/>
                <a:gd name="connsiteX27" fmla="*/ 807297 w 2129090"/>
                <a:gd name="connsiteY27" fmla="*/ 277739 h 6217283"/>
                <a:gd name="connsiteX28" fmla="*/ 860637 w 2129090"/>
                <a:gd name="connsiteY28" fmla="*/ 119411 h 6217283"/>
                <a:gd name="connsiteX29" fmla="*/ 1054523 w 2129090"/>
                <a:gd name="connsiteY29" fmla="*/ 31781 h 6217283"/>
                <a:gd name="connsiteX30" fmla="*/ 1212003 w 2129090"/>
                <a:gd name="connsiteY30" fmla="*/ 40672 h 6217283"/>
                <a:gd name="connsiteX31" fmla="*/ 1344084 w 2129090"/>
                <a:gd name="connsiteY31" fmla="*/ 98668 h 6217283"/>
                <a:gd name="connsiteX32" fmla="*/ 1405043 w 2129090"/>
                <a:gd name="connsiteY32" fmla="*/ 331925 h 6217283"/>
                <a:gd name="connsiteX33" fmla="*/ 1409700 w 2129090"/>
                <a:gd name="connsiteY33" fmla="*/ 422094 h 6217283"/>
                <a:gd name="connsiteX34" fmla="*/ 1431714 w 2129090"/>
                <a:gd name="connsiteY34" fmla="*/ 483054 h 6217283"/>
                <a:gd name="connsiteX35" fmla="*/ 1403350 w 2129090"/>
                <a:gd name="connsiteY35" fmla="*/ 648579 h 6217283"/>
                <a:gd name="connsiteX36" fmla="*/ 1347469 w 2129090"/>
                <a:gd name="connsiteY36" fmla="*/ 878872 h 6217283"/>
                <a:gd name="connsiteX37" fmla="*/ 1419437 w 2129090"/>
                <a:gd name="connsiteY37" fmla="*/ 957611 h 6217283"/>
                <a:gd name="connsiteX38" fmla="*/ 1932940 w 2129090"/>
                <a:gd name="connsiteY38" fmla="*/ 1170548 h 6217283"/>
                <a:gd name="connsiteX39" fmla="*/ 2002790 w 2129090"/>
                <a:gd name="connsiteY39" fmla="*/ 1540965 h 6217283"/>
                <a:gd name="connsiteX40" fmla="*/ 2049780 w 2129090"/>
                <a:gd name="connsiteY40" fmla="*/ 1857618 h 6217283"/>
                <a:gd name="connsiteX41" fmla="*/ 2072217 w 2129090"/>
                <a:gd name="connsiteY41" fmla="*/ 2135325 h 6217283"/>
                <a:gd name="connsiteX42" fmla="*/ 2127250 w 2129090"/>
                <a:gd name="connsiteY42" fmla="*/ 2360538 h 6217283"/>
                <a:gd name="connsiteX43" fmla="*/ 2056977 w 2129090"/>
                <a:gd name="connsiteY43" fmla="*/ 2770325 h 6217283"/>
                <a:gd name="connsiteX44" fmla="*/ 2016760 w 2129090"/>
                <a:gd name="connsiteY44" fmla="*/ 3056074 h 6217283"/>
                <a:gd name="connsiteX45" fmla="*/ 1902883 w 2129090"/>
                <a:gd name="connsiteY45" fmla="*/ 3152594 h 6217283"/>
                <a:gd name="connsiteX46" fmla="*/ 1834303 w 2129090"/>
                <a:gd name="connsiteY46" fmla="*/ 3267318 h 6217283"/>
                <a:gd name="connsiteX47" fmla="*/ 1833457 w 2129090"/>
                <a:gd name="connsiteY47" fmla="*/ 3483219 h 6217283"/>
                <a:gd name="connsiteX48" fmla="*/ 1818217 w 2129090"/>
                <a:gd name="connsiteY48" fmla="*/ 4089432 h 6217283"/>
                <a:gd name="connsiteX49" fmla="*/ 1841500 w 2129090"/>
                <a:gd name="connsiteY49" fmla="*/ 4503451 h 6217283"/>
                <a:gd name="connsiteX50" fmla="*/ 1802977 w 2129090"/>
                <a:gd name="connsiteY50" fmla="*/ 4898845 h 6217283"/>
                <a:gd name="connsiteX51" fmla="*/ 1732703 w 2129090"/>
                <a:gd name="connsiteY51" fmla="*/ 5395414 h 6217283"/>
                <a:gd name="connsiteX52" fmla="*/ 1774614 w 2129090"/>
                <a:gd name="connsiteY52" fmla="*/ 5578717 h 6217283"/>
                <a:gd name="connsiteX53" fmla="*/ 1735244 w 2129090"/>
                <a:gd name="connsiteY53" fmla="*/ 5762867 h 6217283"/>
                <a:gd name="connsiteX54" fmla="*/ 1762336 w 2129090"/>
                <a:gd name="connsiteY54" fmla="*/ 5916539 h 6217283"/>
                <a:gd name="connsiteX55" fmla="*/ 1878753 w 2129090"/>
                <a:gd name="connsiteY55" fmla="*/ 6167150 h 6217283"/>
                <a:gd name="connsiteX56" fmla="*/ 1743287 w 2129090"/>
                <a:gd name="connsiteY56" fmla="*/ 6216681 h 6217283"/>
                <a:gd name="connsiteX57" fmla="*/ 1534584 w 2129090"/>
                <a:gd name="connsiteY57" fmla="*/ 6166304 h 6217283"/>
                <a:gd name="connsiteX58" fmla="*/ 1476163 w 2129090"/>
                <a:gd name="connsiteY58" fmla="*/ 6055813 h 6217283"/>
                <a:gd name="connsiteX59" fmla="*/ 1319531 w 2129090"/>
                <a:gd name="connsiteY59" fmla="*/ 5965220 h 6217283"/>
                <a:gd name="connsiteX60" fmla="*/ 1359747 w 2129090"/>
                <a:gd name="connsiteY60" fmla="*/ 5854731 h 6217283"/>
                <a:gd name="connsiteX61" fmla="*/ 1274233 w 2129090"/>
                <a:gd name="connsiteY61" fmla="*/ 5601577 h 6217283"/>
                <a:gd name="connsiteX62" fmla="*/ 1305137 w 2129090"/>
                <a:gd name="connsiteY62" fmla="*/ 5264604 h 6217283"/>
                <a:gd name="connsiteX63" fmla="*/ 1266190 w 2129090"/>
                <a:gd name="connsiteY63" fmla="*/ 5064791 h 6217283"/>
                <a:gd name="connsiteX64" fmla="*/ 1169670 w 2129090"/>
                <a:gd name="connsiteY64" fmla="*/ 4555098 h 6217283"/>
                <a:gd name="connsiteX65" fmla="*/ 1108710 w 2129090"/>
                <a:gd name="connsiteY65" fmla="*/ 3916711 h 6217283"/>
                <a:gd name="connsiteX66" fmla="*/ 1073150 w 2129090"/>
                <a:gd name="connsiteY66"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40317 w 2129090"/>
                <a:gd name="connsiteY5" fmla="*/ 5241744 h 6217283"/>
                <a:gd name="connsiteX6" fmla="*/ 872490 w 2129090"/>
                <a:gd name="connsiteY6" fmla="*/ 5650684 h 6217283"/>
                <a:gd name="connsiteX7" fmla="*/ 806450 w 2129090"/>
                <a:gd name="connsiteY7" fmla="*/ 5856001 h 6217283"/>
                <a:gd name="connsiteX8" fmla="*/ 844550 w 2129090"/>
                <a:gd name="connsiteY8" fmla="*/ 5976651 h 6217283"/>
                <a:gd name="connsiteX9" fmla="*/ 692150 w 2129090"/>
                <a:gd name="connsiteY9" fmla="*/ 6065551 h 6217283"/>
                <a:gd name="connsiteX10" fmla="*/ 641350 w 2129090"/>
                <a:gd name="connsiteY10" fmla="*/ 6059201 h 6217283"/>
                <a:gd name="connsiteX11" fmla="*/ 203200 w 2129090"/>
                <a:gd name="connsiteY11" fmla="*/ 6192551 h 6217283"/>
                <a:gd name="connsiteX12" fmla="*/ 139700 w 2129090"/>
                <a:gd name="connsiteY12" fmla="*/ 6110001 h 6217283"/>
                <a:gd name="connsiteX13" fmla="*/ 387350 w 2129090"/>
                <a:gd name="connsiteY13" fmla="*/ 5830601 h 6217283"/>
                <a:gd name="connsiteX14" fmla="*/ 330200 w 2129090"/>
                <a:gd name="connsiteY14" fmla="*/ 5563901 h 6217283"/>
                <a:gd name="connsiteX15" fmla="*/ 444500 w 2129090"/>
                <a:gd name="connsiteY15" fmla="*/ 5411501 h 6217283"/>
                <a:gd name="connsiteX16" fmla="*/ 311150 w 2129090"/>
                <a:gd name="connsiteY16" fmla="*/ 3322351 h 6217283"/>
                <a:gd name="connsiteX17" fmla="*/ 279400 w 2129090"/>
                <a:gd name="connsiteY17" fmla="*/ 3277901 h 6217283"/>
                <a:gd name="connsiteX18" fmla="*/ 260350 w 2129090"/>
                <a:gd name="connsiteY18" fmla="*/ 3106451 h 6217283"/>
                <a:gd name="connsiteX19" fmla="*/ 177800 w 2129090"/>
                <a:gd name="connsiteY19" fmla="*/ 3119151 h 6217283"/>
                <a:gd name="connsiteX20" fmla="*/ 0 w 2129090"/>
                <a:gd name="connsiteY20" fmla="*/ 2528601 h 6217283"/>
                <a:gd name="connsiteX21" fmla="*/ 126577 w 2129090"/>
                <a:gd name="connsiteY21" fmla="*/ 1613779 h 6217283"/>
                <a:gd name="connsiteX22" fmla="*/ 324274 w 2129090"/>
                <a:gd name="connsiteY22" fmla="*/ 1072758 h 6217283"/>
                <a:gd name="connsiteX23" fmla="*/ 871220 w 2129090"/>
                <a:gd name="connsiteY23" fmla="*/ 838231 h 6217283"/>
                <a:gd name="connsiteX24" fmla="*/ 845820 w 2129090"/>
                <a:gd name="connsiteY24" fmla="*/ 711654 h 6217283"/>
                <a:gd name="connsiteX25" fmla="*/ 793750 w 2129090"/>
                <a:gd name="connsiteY25" fmla="*/ 493638 h 6217283"/>
                <a:gd name="connsiteX26" fmla="*/ 819573 w 2129090"/>
                <a:gd name="connsiteY26" fmla="*/ 465274 h 6217283"/>
                <a:gd name="connsiteX27" fmla="*/ 807297 w 2129090"/>
                <a:gd name="connsiteY27" fmla="*/ 277739 h 6217283"/>
                <a:gd name="connsiteX28" fmla="*/ 860637 w 2129090"/>
                <a:gd name="connsiteY28" fmla="*/ 119411 h 6217283"/>
                <a:gd name="connsiteX29" fmla="*/ 1054523 w 2129090"/>
                <a:gd name="connsiteY29" fmla="*/ 31781 h 6217283"/>
                <a:gd name="connsiteX30" fmla="*/ 1212003 w 2129090"/>
                <a:gd name="connsiteY30" fmla="*/ 40672 h 6217283"/>
                <a:gd name="connsiteX31" fmla="*/ 1344084 w 2129090"/>
                <a:gd name="connsiteY31" fmla="*/ 98668 h 6217283"/>
                <a:gd name="connsiteX32" fmla="*/ 1405043 w 2129090"/>
                <a:gd name="connsiteY32" fmla="*/ 331925 h 6217283"/>
                <a:gd name="connsiteX33" fmla="*/ 1409700 w 2129090"/>
                <a:gd name="connsiteY33" fmla="*/ 422094 h 6217283"/>
                <a:gd name="connsiteX34" fmla="*/ 1431714 w 2129090"/>
                <a:gd name="connsiteY34" fmla="*/ 483054 h 6217283"/>
                <a:gd name="connsiteX35" fmla="*/ 1403350 w 2129090"/>
                <a:gd name="connsiteY35" fmla="*/ 648579 h 6217283"/>
                <a:gd name="connsiteX36" fmla="*/ 1347469 w 2129090"/>
                <a:gd name="connsiteY36" fmla="*/ 878872 h 6217283"/>
                <a:gd name="connsiteX37" fmla="*/ 1419437 w 2129090"/>
                <a:gd name="connsiteY37" fmla="*/ 957611 h 6217283"/>
                <a:gd name="connsiteX38" fmla="*/ 1932940 w 2129090"/>
                <a:gd name="connsiteY38" fmla="*/ 1170548 h 6217283"/>
                <a:gd name="connsiteX39" fmla="*/ 2002790 w 2129090"/>
                <a:gd name="connsiteY39" fmla="*/ 1540965 h 6217283"/>
                <a:gd name="connsiteX40" fmla="*/ 2049780 w 2129090"/>
                <a:gd name="connsiteY40" fmla="*/ 1857618 h 6217283"/>
                <a:gd name="connsiteX41" fmla="*/ 2072217 w 2129090"/>
                <a:gd name="connsiteY41" fmla="*/ 2135325 h 6217283"/>
                <a:gd name="connsiteX42" fmla="*/ 2127250 w 2129090"/>
                <a:gd name="connsiteY42" fmla="*/ 2360538 h 6217283"/>
                <a:gd name="connsiteX43" fmla="*/ 2056977 w 2129090"/>
                <a:gd name="connsiteY43" fmla="*/ 2770325 h 6217283"/>
                <a:gd name="connsiteX44" fmla="*/ 2016760 w 2129090"/>
                <a:gd name="connsiteY44" fmla="*/ 3056074 h 6217283"/>
                <a:gd name="connsiteX45" fmla="*/ 1902883 w 2129090"/>
                <a:gd name="connsiteY45" fmla="*/ 3152594 h 6217283"/>
                <a:gd name="connsiteX46" fmla="*/ 1834303 w 2129090"/>
                <a:gd name="connsiteY46" fmla="*/ 3267318 h 6217283"/>
                <a:gd name="connsiteX47" fmla="*/ 1833457 w 2129090"/>
                <a:gd name="connsiteY47" fmla="*/ 3483219 h 6217283"/>
                <a:gd name="connsiteX48" fmla="*/ 1818217 w 2129090"/>
                <a:gd name="connsiteY48" fmla="*/ 4089432 h 6217283"/>
                <a:gd name="connsiteX49" fmla="*/ 1841500 w 2129090"/>
                <a:gd name="connsiteY49" fmla="*/ 4503451 h 6217283"/>
                <a:gd name="connsiteX50" fmla="*/ 1802977 w 2129090"/>
                <a:gd name="connsiteY50" fmla="*/ 4898845 h 6217283"/>
                <a:gd name="connsiteX51" fmla="*/ 1732703 w 2129090"/>
                <a:gd name="connsiteY51" fmla="*/ 5395414 h 6217283"/>
                <a:gd name="connsiteX52" fmla="*/ 1774614 w 2129090"/>
                <a:gd name="connsiteY52" fmla="*/ 5578717 h 6217283"/>
                <a:gd name="connsiteX53" fmla="*/ 1735244 w 2129090"/>
                <a:gd name="connsiteY53" fmla="*/ 5762867 h 6217283"/>
                <a:gd name="connsiteX54" fmla="*/ 1762336 w 2129090"/>
                <a:gd name="connsiteY54" fmla="*/ 5916539 h 6217283"/>
                <a:gd name="connsiteX55" fmla="*/ 1878753 w 2129090"/>
                <a:gd name="connsiteY55" fmla="*/ 6167150 h 6217283"/>
                <a:gd name="connsiteX56" fmla="*/ 1743287 w 2129090"/>
                <a:gd name="connsiteY56" fmla="*/ 6216681 h 6217283"/>
                <a:gd name="connsiteX57" fmla="*/ 1534584 w 2129090"/>
                <a:gd name="connsiteY57" fmla="*/ 6166304 h 6217283"/>
                <a:gd name="connsiteX58" fmla="*/ 1476163 w 2129090"/>
                <a:gd name="connsiteY58" fmla="*/ 6055813 h 6217283"/>
                <a:gd name="connsiteX59" fmla="*/ 1319531 w 2129090"/>
                <a:gd name="connsiteY59" fmla="*/ 5965220 h 6217283"/>
                <a:gd name="connsiteX60" fmla="*/ 1359747 w 2129090"/>
                <a:gd name="connsiteY60" fmla="*/ 5854731 h 6217283"/>
                <a:gd name="connsiteX61" fmla="*/ 1274233 w 2129090"/>
                <a:gd name="connsiteY61" fmla="*/ 5601577 h 6217283"/>
                <a:gd name="connsiteX62" fmla="*/ 1305137 w 2129090"/>
                <a:gd name="connsiteY62" fmla="*/ 5264604 h 6217283"/>
                <a:gd name="connsiteX63" fmla="*/ 1266190 w 2129090"/>
                <a:gd name="connsiteY63" fmla="*/ 5064791 h 6217283"/>
                <a:gd name="connsiteX64" fmla="*/ 1169670 w 2129090"/>
                <a:gd name="connsiteY64" fmla="*/ 4555098 h 6217283"/>
                <a:gd name="connsiteX65" fmla="*/ 1108710 w 2129090"/>
                <a:gd name="connsiteY65" fmla="*/ 3916711 h 6217283"/>
                <a:gd name="connsiteX66" fmla="*/ 1073150 w 2129090"/>
                <a:gd name="connsiteY66"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44550 w 2129090"/>
                <a:gd name="connsiteY8" fmla="*/ 5976651 h 6217283"/>
                <a:gd name="connsiteX9" fmla="*/ 692150 w 2129090"/>
                <a:gd name="connsiteY9" fmla="*/ 6065551 h 6217283"/>
                <a:gd name="connsiteX10" fmla="*/ 641350 w 2129090"/>
                <a:gd name="connsiteY10" fmla="*/ 6059201 h 6217283"/>
                <a:gd name="connsiteX11" fmla="*/ 203200 w 2129090"/>
                <a:gd name="connsiteY11" fmla="*/ 6192551 h 6217283"/>
                <a:gd name="connsiteX12" fmla="*/ 139700 w 2129090"/>
                <a:gd name="connsiteY12" fmla="*/ 6110001 h 6217283"/>
                <a:gd name="connsiteX13" fmla="*/ 387350 w 2129090"/>
                <a:gd name="connsiteY13" fmla="*/ 5830601 h 6217283"/>
                <a:gd name="connsiteX14" fmla="*/ 330200 w 2129090"/>
                <a:gd name="connsiteY14" fmla="*/ 5563901 h 6217283"/>
                <a:gd name="connsiteX15" fmla="*/ 444500 w 2129090"/>
                <a:gd name="connsiteY15" fmla="*/ 5411501 h 6217283"/>
                <a:gd name="connsiteX16" fmla="*/ 311150 w 2129090"/>
                <a:gd name="connsiteY16" fmla="*/ 3322351 h 6217283"/>
                <a:gd name="connsiteX17" fmla="*/ 279400 w 2129090"/>
                <a:gd name="connsiteY17" fmla="*/ 3277901 h 6217283"/>
                <a:gd name="connsiteX18" fmla="*/ 260350 w 2129090"/>
                <a:gd name="connsiteY18" fmla="*/ 3106451 h 6217283"/>
                <a:gd name="connsiteX19" fmla="*/ 177800 w 2129090"/>
                <a:gd name="connsiteY19" fmla="*/ 3119151 h 6217283"/>
                <a:gd name="connsiteX20" fmla="*/ 0 w 2129090"/>
                <a:gd name="connsiteY20" fmla="*/ 2528601 h 6217283"/>
                <a:gd name="connsiteX21" fmla="*/ 126577 w 2129090"/>
                <a:gd name="connsiteY21" fmla="*/ 1613779 h 6217283"/>
                <a:gd name="connsiteX22" fmla="*/ 324274 w 2129090"/>
                <a:gd name="connsiteY22" fmla="*/ 1072758 h 6217283"/>
                <a:gd name="connsiteX23" fmla="*/ 871220 w 2129090"/>
                <a:gd name="connsiteY23" fmla="*/ 838231 h 6217283"/>
                <a:gd name="connsiteX24" fmla="*/ 845820 w 2129090"/>
                <a:gd name="connsiteY24" fmla="*/ 711654 h 6217283"/>
                <a:gd name="connsiteX25" fmla="*/ 793750 w 2129090"/>
                <a:gd name="connsiteY25" fmla="*/ 493638 h 6217283"/>
                <a:gd name="connsiteX26" fmla="*/ 819573 w 2129090"/>
                <a:gd name="connsiteY26" fmla="*/ 465274 h 6217283"/>
                <a:gd name="connsiteX27" fmla="*/ 807297 w 2129090"/>
                <a:gd name="connsiteY27" fmla="*/ 277739 h 6217283"/>
                <a:gd name="connsiteX28" fmla="*/ 860637 w 2129090"/>
                <a:gd name="connsiteY28" fmla="*/ 119411 h 6217283"/>
                <a:gd name="connsiteX29" fmla="*/ 1054523 w 2129090"/>
                <a:gd name="connsiteY29" fmla="*/ 31781 h 6217283"/>
                <a:gd name="connsiteX30" fmla="*/ 1212003 w 2129090"/>
                <a:gd name="connsiteY30" fmla="*/ 40672 h 6217283"/>
                <a:gd name="connsiteX31" fmla="*/ 1344084 w 2129090"/>
                <a:gd name="connsiteY31" fmla="*/ 98668 h 6217283"/>
                <a:gd name="connsiteX32" fmla="*/ 1405043 w 2129090"/>
                <a:gd name="connsiteY32" fmla="*/ 331925 h 6217283"/>
                <a:gd name="connsiteX33" fmla="*/ 1409700 w 2129090"/>
                <a:gd name="connsiteY33" fmla="*/ 422094 h 6217283"/>
                <a:gd name="connsiteX34" fmla="*/ 1431714 w 2129090"/>
                <a:gd name="connsiteY34" fmla="*/ 483054 h 6217283"/>
                <a:gd name="connsiteX35" fmla="*/ 1403350 w 2129090"/>
                <a:gd name="connsiteY35" fmla="*/ 648579 h 6217283"/>
                <a:gd name="connsiteX36" fmla="*/ 1347469 w 2129090"/>
                <a:gd name="connsiteY36" fmla="*/ 878872 h 6217283"/>
                <a:gd name="connsiteX37" fmla="*/ 1419437 w 2129090"/>
                <a:gd name="connsiteY37" fmla="*/ 957611 h 6217283"/>
                <a:gd name="connsiteX38" fmla="*/ 1932940 w 2129090"/>
                <a:gd name="connsiteY38" fmla="*/ 1170548 h 6217283"/>
                <a:gd name="connsiteX39" fmla="*/ 2002790 w 2129090"/>
                <a:gd name="connsiteY39" fmla="*/ 1540965 h 6217283"/>
                <a:gd name="connsiteX40" fmla="*/ 2049780 w 2129090"/>
                <a:gd name="connsiteY40" fmla="*/ 1857618 h 6217283"/>
                <a:gd name="connsiteX41" fmla="*/ 2072217 w 2129090"/>
                <a:gd name="connsiteY41" fmla="*/ 2135325 h 6217283"/>
                <a:gd name="connsiteX42" fmla="*/ 2127250 w 2129090"/>
                <a:gd name="connsiteY42" fmla="*/ 2360538 h 6217283"/>
                <a:gd name="connsiteX43" fmla="*/ 2056977 w 2129090"/>
                <a:gd name="connsiteY43" fmla="*/ 2770325 h 6217283"/>
                <a:gd name="connsiteX44" fmla="*/ 2016760 w 2129090"/>
                <a:gd name="connsiteY44" fmla="*/ 3056074 h 6217283"/>
                <a:gd name="connsiteX45" fmla="*/ 1902883 w 2129090"/>
                <a:gd name="connsiteY45" fmla="*/ 3152594 h 6217283"/>
                <a:gd name="connsiteX46" fmla="*/ 1834303 w 2129090"/>
                <a:gd name="connsiteY46" fmla="*/ 3267318 h 6217283"/>
                <a:gd name="connsiteX47" fmla="*/ 1833457 w 2129090"/>
                <a:gd name="connsiteY47" fmla="*/ 3483219 h 6217283"/>
                <a:gd name="connsiteX48" fmla="*/ 1818217 w 2129090"/>
                <a:gd name="connsiteY48" fmla="*/ 4089432 h 6217283"/>
                <a:gd name="connsiteX49" fmla="*/ 1841500 w 2129090"/>
                <a:gd name="connsiteY49" fmla="*/ 4503451 h 6217283"/>
                <a:gd name="connsiteX50" fmla="*/ 1802977 w 2129090"/>
                <a:gd name="connsiteY50" fmla="*/ 4898845 h 6217283"/>
                <a:gd name="connsiteX51" fmla="*/ 1732703 w 2129090"/>
                <a:gd name="connsiteY51" fmla="*/ 5395414 h 6217283"/>
                <a:gd name="connsiteX52" fmla="*/ 1774614 w 2129090"/>
                <a:gd name="connsiteY52" fmla="*/ 5578717 h 6217283"/>
                <a:gd name="connsiteX53" fmla="*/ 1735244 w 2129090"/>
                <a:gd name="connsiteY53" fmla="*/ 5762867 h 6217283"/>
                <a:gd name="connsiteX54" fmla="*/ 1762336 w 2129090"/>
                <a:gd name="connsiteY54" fmla="*/ 5916539 h 6217283"/>
                <a:gd name="connsiteX55" fmla="*/ 1878753 w 2129090"/>
                <a:gd name="connsiteY55" fmla="*/ 6167150 h 6217283"/>
                <a:gd name="connsiteX56" fmla="*/ 1743287 w 2129090"/>
                <a:gd name="connsiteY56" fmla="*/ 6216681 h 6217283"/>
                <a:gd name="connsiteX57" fmla="*/ 1534584 w 2129090"/>
                <a:gd name="connsiteY57" fmla="*/ 6166304 h 6217283"/>
                <a:gd name="connsiteX58" fmla="*/ 1476163 w 2129090"/>
                <a:gd name="connsiteY58" fmla="*/ 6055813 h 6217283"/>
                <a:gd name="connsiteX59" fmla="*/ 1319531 w 2129090"/>
                <a:gd name="connsiteY59" fmla="*/ 5965220 h 6217283"/>
                <a:gd name="connsiteX60" fmla="*/ 1359747 w 2129090"/>
                <a:gd name="connsiteY60" fmla="*/ 5854731 h 6217283"/>
                <a:gd name="connsiteX61" fmla="*/ 1274233 w 2129090"/>
                <a:gd name="connsiteY61" fmla="*/ 5601577 h 6217283"/>
                <a:gd name="connsiteX62" fmla="*/ 1305137 w 2129090"/>
                <a:gd name="connsiteY62" fmla="*/ 5264604 h 6217283"/>
                <a:gd name="connsiteX63" fmla="*/ 1266190 w 2129090"/>
                <a:gd name="connsiteY63" fmla="*/ 5064791 h 6217283"/>
                <a:gd name="connsiteX64" fmla="*/ 1169670 w 2129090"/>
                <a:gd name="connsiteY64" fmla="*/ 4555098 h 6217283"/>
                <a:gd name="connsiteX65" fmla="*/ 1108710 w 2129090"/>
                <a:gd name="connsiteY65" fmla="*/ 3916711 h 6217283"/>
                <a:gd name="connsiteX66" fmla="*/ 1073150 w 2129090"/>
                <a:gd name="connsiteY66"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44550 w 2129090"/>
                <a:gd name="connsiteY8" fmla="*/ 5976651 h 6217283"/>
                <a:gd name="connsiteX9" fmla="*/ 692150 w 2129090"/>
                <a:gd name="connsiteY9" fmla="*/ 6041844 h 6217283"/>
                <a:gd name="connsiteX10" fmla="*/ 641350 w 2129090"/>
                <a:gd name="connsiteY10" fmla="*/ 6059201 h 6217283"/>
                <a:gd name="connsiteX11" fmla="*/ 203200 w 2129090"/>
                <a:gd name="connsiteY11" fmla="*/ 6192551 h 6217283"/>
                <a:gd name="connsiteX12" fmla="*/ 139700 w 2129090"/>
                <a:gd name="connsiteY12" fmla="*/ 6110001 h 6217283"/>
                <a:gd name="connsiteX13" fmla="*/ 387350 w 2129090"/>
                <a:gd name="connsiteY13" fmla="*/ 5830601 h 6217283"/>
                <a:gd name="connsiteX14" fmla="*/ 330200 w 2129090"/>
                <a:gd name="connsiteY14" fmla="*/ 5563901 h 6217283"/>
                <a:gd name="connsiteX15" fmla="*/ 444500 w 2129090"/>
                <a:gd name="connsiteY15" fmla="*/ 5411501 h 6217283"/>
                <a:gd name="connsiteX16" fmla="*/ 311150 w 2129090"/>
                <a:gd name="connsiteY16" fmla="*/ 3322351 h 6217283"/>
                <a:gd name="connsiteX17" fmla="*/ 279400 w 2129090"/>
                <a:gd name="connsiteY17" fmla="*/ 3277901 h 6217283"/>
                <a:gd name="connsiteX18" fmla="*/ 260350 w 2129090"/>
                <a:gd name="connsiteY18" fmla="*/ 3106451 h 6217283"/>
                <a:gd name="connsiteX19" fmla="*/ 177800 w 2129090"/>
                <a:gd name="connsiteY19" fmla="*/ 3119151 h 6217283"/>
                <a:gd name="connsiteX20" fmla="*/ 0 w 2129090"/>
                <a:gd name="connsiteY20" fmla="*/ 2528601 h 6217283"/>
                <a:gd name="connsiteX21" fmla="*/ 126577 w 2129090"/>
                <a:gd name="connsiteY21" fmla="*/ 1613779 h 6217283"/>
                <a:gd name="connsiteX22" fmla="*/ 324274 w 2129090"/>
                <a:gd name="connsiteY22" fmla="*/ 1072758 h 6217283"/>
                <a:gd name="connsiteX23" fmla="*/ 871220 w 2129090"/>
                <a:gd name="connsiteY23" fmla="*/ 838231 h 6217283"/>
                <a:gd name="connsiteX24" fmla="*/ 845820 w 2129090"/>
                <a:gd name="connsiteY24" fmla="*/ 711654 h 6217283"/>
                <a:gd name="connsiteX25" fmla="*/ 793750 w 2129090"/>
                <a:gd name="connsiteY25" fmla="*/ 493638 h 6217283"/>
                <a:gd name="connsiteX26" fmla="*/ 819573 w 2129090"/>
                <a:gd name="connsiteY26" fmla="*/ 465274 h 6217283"/>
                <a:gd name="connsiteX27" fmla="*/ 807297 w 2129090"/>
                <a:gd name="connsiteY27" fmla="*/ 277739 h 6217283"/>
                <a:gd name="connsiteX28" fmla="*/ 860637 w 2129090"/>
                <a:gd name="connsiteY28" fmla="*/ 119411 h 6217283"/>
                <a:gd name="connsiteX29" fmla="*/ 1054523 w 2129090"/>
                <a:gd name="connsiteY29" fmla="*/ 31781 h 6217283"/>
                <a:gd name="connsiteX30" fmla="*/ 1212003 w 2129090"/>
                <a:gd name="connsiteY30" fmla="*/ 40672 h 6217283"/>
                <a:gd name="connsiteX31" fmla="*/ 1344084 w 2129090"/>
                <a:gd name="connsiteY31" fmla="*/ 98668 h 6217283"/>
                <a:gd name="connsiteX32" fmla="*/ 1405043 w 2129090"/>
                <a:gd name="connsiteY32" fmla="*/ 331925 h 6217283"/>
                <a:gd name="connsiteX33" fmla="*/ 1409700 w 2129090"/>
                <a:gd name="connsiteY33" fmla="*/ 422094 h 6217283"/>
                <a:gd name="connsiteX34" fmla="*/ 1431714 w 2129090"/>
                <a:gd name="connsiteY34" fmla="*/ 483054 h 6217283"/>
                <a:gd name="connsiteX35" fmla="*/ 1403350 w 2129090"/>
                <a:gd name="connsiteY35" fmla="*/ 648579 h 6217283"/>
                <a:gd name="connsiteX36" fmla="*/ 1347469 w 2129090"/>
                <a:gd name="connsiteY36" fmla="*/ 878872 h 6217283"/>
                <a:gd name="connsiteX37" fmla="*/ 1419437 w 2129090"/>
                <a:gd name="connsiteY37" fmla="*/ 957611 h 6217283"/>
                <a:gd name="connsiteX38" fmla="*/ 1932940 w 2129090"/>
                <a:gd name="connsiteY38" fmla="*/ 1170548 h 6217283"/>
                <a:gd name="connsiteX39" fmla="*/ 2002790 w 2129090"/>
                <a:gd name="connsiteY39" fmla="*/ 1540965 h 6217283"/>
                <a:gd name="connsiteX40" fmla="*/ 2049780 w 2129090"/>
                <a:gd name="connsiteY40" fmla="*/ 1857618 h 6217283"/>
                <a:gd name="connsiteX41" fmla="*/ 2072217 w 2129090"/>
                <a:gd name="connsiteY41" fmla="*/ 2135325 h 6217283"/>
                <a:gd name="connsiteX42" fmla="*/ 2127250 w 2129090"/>
                <a:gd name="connsiteY42" fmla="*/ 2360538 h 6217283"/>
                <a:gd name="connsiteX43" fmla="*/ 2056977 w 2129090"/>
                <a:gd name="connsiteY43" fmla="*/ 2770325 h 6217283"/>
                <a:gd name="connsiteX44" fmla="*/ 2016760 w 2129090"/>
                <a:gd name="connsiteY44" fmla="*/ 3056074 h 6217283"/>
                <a:gd name="connsiteX45" fmla="*/ 1902883 w 2129090"/>
                <a:gd name="connsiteY45" fmla="*/ 3152594 h 6217283"/>
                <a:gd name="connsiteX46" fmla="*/ 1834303 w 2129090"/>
                <a:gd name="connsiteY46" fmla="*/ 3267318 h 6217283"/>
                <a:gd name="connsiteX47" fmla="*/ 1833457 w 2129090"/>
                <a:gd name="connsiteY47" fmla="*/ 3483219 h 6217283"/>
                <a:gd name="connsiteX48" fmla="*/ 1818217 w 2129090"/>
                <a:gd name="connsiteY48" fmla="*/ 4089432 h 6217283"/>
                <a:gd name="connsiteX49" fmla="*/ 1841500 w 2129090"/>
                <a:gd name="connsiteY49" fmla="*/ 4503451 h 6217283"/>
                <a:gd name="connsiteX50" fmla="*/ 1802977 w 2129090"/>
                <a:gd name="connsiteY50" fmla="*/ 4898845 h 6217283"/>
                <a:gd name="connsiteX51" fmla="*/ 1732703 w 2129090"/>
                <a:gd name="connsiteY51" fmla="*/ 5395414 h 6217283"/>
                <a:gd name="connsiteX52" fmla="*/ 1774614 w 2129090"/>
                <a:gd name="connsiteY52" fmla="*/ 5578717 h 6217283"/>
                <a:gd name="connsiteX53" fmla="*/ 1735244 w 2129090"/>
                <a:gd name="connsiteY53" fmla="*/ 5762867 h 6217283"/>
                <a:gd name="connsiteX54" fmla="*/ 1762336 w 2129090"/>
                <a:gd name="connsiteY54" fmla="*/ 5916539 h 6217283"/>
                <a:gd name="connsiteX55" fmla="*/ 1878753 w 2129090"/>
                <a:gd name="connsiteY55" fmla="*/ 6167150 h 6217283"/>
                <a:gd name="connsiteX56" fmla="*/ 1743287 w 2129090"/>
                <a:gd name="connsiteY56" fmla="*/ 6216681 h 6217283"/>
                <a:gd name="connsiteX57" fmla="*/ 1534584 w 2129090"/>
                <a:gd name="connsiteY57" fmla="*/ 6166304 h 6217283"/>
                <a:gd name="connsiteX58" fmla="*/ 1476163 w 2129090"/>
                <a:gd name="connsiteY58" fmla="*/ 6055813 h 6217283"/>
                <a:gd name="connsiteX59" fmla="*/ 1319531 w 2129090"/>
                <a:gd name="connsiteY59" fmla="*/ 5965220 h 6217283"/>
                <a:gd name="connsiteX60" fmla="*/ 1359747 w 2129090"/>
                <a:gd name="connsiteY60" fmla="*/ 5854731 h 6217283"/>
                <a:gd name="connsiteX61" fmla="*/ 1274233 w 2129090"/>
                <a:gd name="connsiteY61" fmla="*/ 5601577 h 6217283"/>
                <a:gd name="connsiteX62" fmla="*/ 1305137 w 2129090"/>
                <a:gd name="connsiteY62" fmla="*/ 5264604 h 6217283"/>
                <a:gd name="connsiteX63" fmla="*/ 1266190 w 2129090"/>
                <a:gd name="connsiteY63" fmla="*/ 5064791 h 6217283"/>
                <a:gd name="connsiteX64" fmla="*/ 1169670 w 2129090"/>
                <a:gd name="connsiteY64" fmla="*/ 4555098 h 6217283"/>
                <a:gd name="connsiteX65" fmla="*/ 1108710 w 2129090"/>
                <a:gd name="connsiteY65" fmla="*/ 3916711 h 6217283"/>
                <a:gd name="connsiteX66" fmla="*/ 1073150 w 2129090"/>
                <a:gd name="connsiteY66"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41350 w 2129090"/>
                <a:gd name="connsiteY10" fmla="*/ 6059201 h 6217283"/>
                <a:gd name="connsiteX11" fmla="*/ 203200 w 2129090"/>
                <a:gd name="connsiteY11" fmla="*/ 6192551 h 6217283"/>
                <a:gd name="connsiteX12" fmla="*/ 139700 w 2129090"/>
                <a:gd name="connsiteY12" fmla="*/ 6110001 h 6217283"/>
                <a:gd name="connsiteX13" fmla="*/ 387350 w 2129090"/>
                <a:gd name="connsiteY13" fmla="*/ 5830601 h 6217283"/>
                <a:gd name="connsiteX14" fmla="*/ 330200 w 2129090"/>
                <a:gd name="connsiteY14" fmla="*/ 5563901 h 6217283"/>
                <a:gd name="connsiteX15" fmla="*/ 444500 w 2129090"/>
                <a:gd name="connsiteY15" fmla="*/ 5411501 h 6217283"/>
                <a:gd name="connsiteX16" fmla="*/ 311150 w 2129090"/>
                <a:gd name="connsiteY16" fmla="*/ 3322351 h 6217283"/>
                <a:gd name="connsiteX17" fmla="*/ 279400 w 2129090"/>
                <a:gd name="connsiteY17" fmla="*/ 3277901 h 6217283"/>
                <a:gd name="connsiteX18" fmla="*/ 260350 w 2129090"/>
                <a:gd name="connsiteY18" fmla="*/ 3106451 h 6217283"/>
                <a:gd name="connsiteX19" fmla="*/ 177800 w 2129090"/>
                <a:gd name="connsiteY19" fmla="*/ 3119151 h 6217283"/>
                <a:gd name="connsiteX20" fmla="*/ 0 w 2129090"/>
                <a:gd name="connsiteY20" fmla="*/ 2528601 h 6217283"/>
                <a:gd name="connsiteX21" fmla="*/ 126577 w 2129090"/>
                <a:gd name="connsiteY21" fmla="*/ 1613779 h 6217283"/>
                <a:gd name="connsiteX22" fmla="*/ 324274 w 2129090"/>
                <a:gd name="connsiteY22" fmla="*/ 1072758 h 6217283"/>
                <a:gd name="connsiteX23" fmla="*/ 871220 w 2129090"/>
                <a:gd name="connsiteY23" fmla="*/ 838231 h 6217283"/>
                <a:gd name="connsiteX24" fmla="*/ 845820 w 2129090"/>
                <a:gd name="connsiteY24" fmla="*/ 711654 h 6217283"/>
                <a:gd name="connsiteX25" fmla="*/ 793750 w 2129090"/>
                <a:gd name="connsiteY25" fmla="*/ 493638 h 6217283"/>
                <a:gd name="connsiteX26" fmla="*/ 819573 w 2129090"/>
                <a:gd name="connsiteY26" fmla="*/ 465274 h 6217283"/>
                <a:gd name="connsiteX27" fmla="*/ 807297 w 2129090"/>
                <a:gd name="connsiteY27" fmla="*/ 277739 h 6217283"/>
                <a:gd name="connsiteX28" fmla="*/ 860637 w 2129090"/>
                <a:gd name="connsiteY28" fmla="*/ 119411 h 6217283"/>
                <a:gd name="connsiteX29" fmla="*/ 1054523 w 2129090"/>
                <a:gd name="connsiteY29" fmla="*/ 31781 h 6217283"/>
                <a:gd name="connsiteX30" fmla="*/ 1212003 w 2129090"/>
                <a:gd name="connsiteY30" fmla="*/ 40672 h 6217283"/>
                <a:gd name="connsiteX31" fmla="*/ 1344084 w 2129090"/>
                <a:gd name="connsiteY31" fmla="*/ 98668 h 6217283"/>
                <a:gd name="connsiteX32" fmla="*/ 1405043 w 2129090"/>
                <a:gd name="connsiteY32" fmla="*/ 331925 h 6217283"/>
                <a:gd name="connsiteX33" fmla="*/ 1409700 w 2129090"/>
                <a:gd name="connsiteY33" fmla="*/ 422094 h 6217283"/>
                <a:gd name="connsiteX34" fmla="*/ 1431714 w 2129090"/>
                <a:gd name="connsiteY34" fmla="*/ 483054 h 6217283"/>
                <a:gd name="connsiteX35" fmla="*/ 1403350 w 2129090"/>
                <a:gd name="connsiteY35" fmla="*/ 648579 h 6217283"/>
                <a:gd name="connsiteX36" fmla="*/ 1347469 w 2129090"/>
                <a:gd name="connsiteY36" fmla="*/ 878872 h 6217283"/>
                <a:gd name="connsiteX37" fmla="*/ 1419437 w 2129090"/>
                <a:gd name="connsiteY37" fmla="*/ 957611 h 6217283"/>
                <a:gd name="connsiteX38" fmla="*/ 1932940 w 2129090"/>
                <a:gd name="connsiteY38" fmla="*/ 1170548 h 6217283"/>
                <a:gd name="connsiteX39" fmla="*/ 2002790 w 2129090"/>
                <a:gd name="connsiteY39" fmla="*/ 1540965 h 6217283"/>
                <a:gd name="connsiteX40" fmla="*/ 2049780 w 2129090"/>
                <a:gd name="connsiteY40" fmla="*/ 1857618 h 6217283"/>
                <a:gd name="connsiteX41" fmla="*/ 2072217 w 2129090"/>
                <a:gd name="connsiteY41" fmla="*/ 2135325 h 6217283"/>
                <a:gd name="connsiteX42" fmla="*/ 2127250 w 2129090"/>
                <a:gd name="connsiteY42" fmla="*/ 2360538 h 6217283"/>
                <a:gd name="connsiteX43" fmla="*/ 2056977 w 2129090"/>
                <a:gd name="connsiteY43" fmla="*/ 2770325 h 6217283"/>
                <a:gd name="connsiteX44" fmla="*/ 2016760 w 2129090"/>
                <a:gd name="connsiteY44" fmla="*/ 3056074 h 6217283"/>
                <a:gd name="connsiteX45" fmla="*/ 1902883 w 2129090"/>
                <a:gd name="connsiteY45" fmla="*/ 3152594 h 6217283"/>
                <a:gd name="connsiteX46" fmla="*/ 1834303 w 2129090"/>
                <a:gd name="connsiteY46" fmla="*/ 3267318 h 6217283"/>
                <a:gd name="connsiteX47" fmla="*/ 1833457 w 2129090"/>
                <a:gd name="connsiteY47" fmla="*/ 3483219 h 6217283"/>
                <a:gd name="connsiteX48" fmla="*/ 1818217 w 2129090"/>
                <a:gd name="connsiteY48" fmla="*/ 4089432 h 6217283"/>
                <a:gd name="connsiteX49" fmla="*/ 1841500 w 2129090"/>
                <a:gd name="connsiteY49" fmla="*/ 4503451 h 6217283"/>
                <a:gd name="connsiteX50" fmla="*/ 1802977 w 2129090"/>
                <a:gd name="connsiteY50" fmla="*/ 4898845 h 6217283"/>
                <a:gd name="connsiteX51" fmla="*/ 1732703 w 2129090"/>
                <a:gd name="connsiteY51" fmla="*/ 5395414 h 6217283"/>
                <a:gd name="connsiteX52" fmla="*/ 1774614 w 2129090"/>
                <a:gd name="connsiteY52" fmla="*/ 5578717 h 6217283"/>
                <a:gd name="connsiteX53" fmla="*/ 1735244 w 2129090"/>
                <a:gd name="connsiteY53" fmla="*/ 5762867 h 6217283"/>
                <a:gd name="connsiteX54" fmla="*/ 1762336 w 2129090"/>
                <a:gd name="connsiteY54" fmla="*/ 5916539 h 6217283"/>
                <a:gd name="connsiteX55" fmla="*/ 1878753 w 2129090"/>
                <a:gd name="connsiteY55" fmla="*/ 6167150 h 6217283"/>
                <a:gd name="connsiteX56" fmla="*/ 1743287 w 2129090"/>
                <a:gd name="connsiteY56" fmla="*/ 6216681 h 6217283"/>
                <a:gd name="connsiteX57" fmla="*/ 1534584 w 2129090"/>
                <a:gd name="connsiteY57" fmla="*/ 6166304 h 6217283"/>
                <a:gd name="connsiteX58" fmla="*/ 1476163 w 2129090"/>
                <a:gd name="connsiteY58" fmla="*/ 6055813 h 6217283"/>
                <a:gd name="connsiteX59" fmla="*/ 1319531 w 2129090"/>
                <a:gd name="connsiteY59" fmla="*/ 5965220 h 6217283"/>
                <a:gd name="connsiteX60" fmla="*/ 1359747 w 2129090"/>
                <a:gd name="connsiteY60" fmla="*/ 5854731 h 6217283"/>
                <a:gd name="connsiteX61" fmla="*/ 1274233 w 2129090"/>
                <a:gd name="connsiteY61" fmla="*/ 5601577 h 6217283"/>
                <a:gd name="connsiteX62" fmla="*/ 1305137 w 2129090"/>
                <a:gd name="connsiteY62" fmla="*/ 5264604 h 6217283"/>
                <a:gd name="connsiteX63" fmla="*/ 1266190 w 2129090"/>
                <a:gd name="connsiteY63" fmla="*/ 5064791 h 6217283"/>
                <a:gd name="connsiteX64" fmla="*/ 1169670 w 2129090"/>
                <a:gd name="connsiteY64" fmla="*/ 4555098 h 6217283"/>
                <a:gd name="connsiteX65" fmla="*/ 1108710 w 2129090"/>
                <a:gd name="connsiteY65" fmla="*/ 3916711 h 6217283"/>
                <a:gd name="connsiteX66" fmla="*/ 1073150 w 2129090"/>
                <a:gd name="connsiteY66"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41350 w 2129090"/>
                <a:gd name="connsiteY10" fmla="*/ 6059201 h 6217283"/>
                <a:gd name="connsiteX11" fmla="*/ 203200 w 2129090"/>
                <a:gd name="connsiteY11" fmla="*/ 6192551 h 6217283"/>
                <a:gd name="connsiteX12" fmla="*/ 139700 w 2129090"/>
                <a:gd name="connsiteY12" fmla="*/ 6110001 h 6217283"/>
                <a:gd name="connsiteX13" fmla="*/ 387350 w 2129090"/>
                <a:gd name="connsiteY13" fmla="*/ 5830601 h 6217283"/>
                <a:gd name="connsiteX14" fmla="*/ 330200 w 2129090"/>
                <a:gd name="connsiteY14" fmla="*/ 5563901 h 6217283"/>
                <a:gd name="connsiteX15" fmla="*/ 444500 w 2129090"/>
                <a:gd name="connsiteY15" fmla="*/ 5411501 h 6217283"/>
                <a:gd name="connsiteX16" fmla="*/ 311150 w 2129090"/>
                <a:gd name="connsiteY16" fmla="*/ 3322351 h 6217283"/>
                <a:gd name="connsiteX17" fmla="*/ 279400 w 2129090"/>
                <a:gd name="connsiteY17" fmla="*/ 3277901 h 6217283"/>
                <a:gd name="connsiteX18" fmla="*/ 260350 w 2129090"/>
                <a:gd name="connsiteY18" fmla="*/ 3106451 h 6217283"/>
                <a:gd name="connsiteX19" fmla="*/ 177800 w 2129090"/>
                <a:gd name="connsiteY19" fmla="*/ 3119151 h 6217283"/>
                <a:gd name="connsiteX20" fmla="*/ 0 w 2129090"/>
                <a:gd name="connsiteY20" fmla="*/ 2528601 h 6217283"/>
                <a:gd name="connsiteX21" fmla="*/ 126577 w 2129090"/>
                <a:gd name="connsiteY21" fmla="*/ 1613779 h 6217283"/>
                <a:gd name="connsiteX22" fmla="*/ 324274 w 2129090"/>
                <a:gd name="connsiteY22" fmla="*/ 1072758 h 6217283"/>
                <a:gd name="connsiteX23" fmla="*/ 871220 w 2129090"/>
                <a:gd name="connsiteY23" fmla="*/ 838231 h 6217283"/>
                <a:gd name="connsiteX24" fmla="*/ 845820 w 2129090"/>
                <a:gd name="connsiteY24" fmla="*/ 711654 h 6217283"/>
                <a:gd name="connsiteX25" fmla="*/ 793750 w 2129090"/>
                <a:gd name="connsiteY25" fmla="*/ 493638 h 6217283"/>
                <a:gd name="connsiteX26" fmla="*/ 819573 w 2129090"/>
                <a:gd name="connsiteY26" fmla="*/ 465274 h 6217283"/>
                <a:gd name="connsiteX27" fmla="*/ 807297 w 2129090"/>
                <a:gd name="connsiteY27" fmla="*/ 277739 h 6217283"/>
                <a:gd name="connsiteX28" fmla="*/ 860637 w 2129090"/>
                <a:gd name="connsiteY28" fmla="*/ 119411 h 6217283"/>
                <a:gd name="connsiteX29" fmla="*/ 1054523 w 2129090"/>
                <a:gd name="connsiteY29" fmla="*/ 31781 h 6217283"/>
                <a:gd name="connsiteX30" fmla="*/ 1212003 w 2129090"/>
                <a:gd name="connsiteY30" fmla="*/ 40672 h 6217283"/>
                <a:gd name="connsiteX31" fmla="*/ 1344084 w 2129090"/>
                <a:gd name="connsiteY31" fmla="*/ 98668 h 6217283"/>
                <a:gd name="connsiteX32" fmla="*/ 1405043 w 2129090"/>
                <a:gd name="connsiteY32" fmla="*/ 331925 h 6217283"/>
                <a:gd name="connsiteX33" fmla="*/ 1409700 w 2129090"/>
                <a:gd name="connsiteY33" fmla="*/ 422094 h 6217283"/>
                <a:gd name="connsiteX34" fmla="*/ 1431714 w 2129090"/>
                <a:gd name="connsiteY34" fmla="*/ 483054 h 6217283"/>
                <a:gd name="connsiteX35" fmla="*/ 1403350 w 2129090"/>
                <a:gd name="connsiteY35" fmla="*/ 648579 h 6217283"/>
                <a:gd name="connsiteX36" fmla="*/ 1347469 w 2129090"/>
                <a:gd name="connsiteY36" fmla="*/ 878872 h 6217283"/>
                <a:gd name="connsiteX37" fmla="*/ 1419437 w 2129090"/>
                <a:gd name="connsiteY37" fmla="*/ 957611 h 6217283"/>
                <a:gd name="connsiteX38" fmla="*/ 1932940 w 2129090"/>
                <a:gd name="connsiteY38" fmla="*/ 1170548 h 6217283"/>
                <a:gd name="connsiteX39" fmla="*/ 2002790 w 2129090"/>
                <a:gd name="connsiteY39" fmla="*/ 1540965 h 6217283"/>
                <a:gd name="connsiteX40" fmla="*/ 2049780 w 2129090"/>
                <a:gd name="connsiteY40" fmla="*/ 1857618 h 6217283"/>
                <a:gd name="connsiteX41" fmla="*/ 2072217 w 2129090"/>
                <a:gd name="connsiteY41" fmla="*/ 2135325 h 6217283"/>
                <a:gd name="connsiteX42" fmla="*/ 2127250 w 2129090"/>
                <a:gd name="connsiteY42" fmla="*/ 2360538 h 6217283"/>
                <a:gd name="connsiteX43" fmla="*/ 2056977 w 2129090"/>
                <a:gd name="connsiteY43" fmla="*/ 2770325 h 6217283"/>
                <a:gd name="connsiteX44" fmla="*/ 2016760 w 2129090"/>
                <a:gd name="connsiteY44" fmla="*/ 3056074 h 6217283"/>
                <a:gd name="connsiteX45" fmla="*/ 1902883 w 2129090"/>
                <a:gd name="connsiteY45" fmla="*/ 3152594 h 6217283"/>
                <a:gd name="connsiteX46" fmla="*/ 1834303 w 2129090"/>
                <a:gd name="connsiteY46" fmla="*/ 3267318 h 6217283"/>
                <a:gd name="connsiteX47" fmla="*/ 1833457 w 2129090"/>
                <a:gd name="connsiteY47" fmla="*/ 3483219 h 6217283"/>
                <a:gd name="connsiteX48" fmla="*/ 1818217 w 2129090"/>
                <a:gd name="connsiteY48" fmla="*/ 4089432 h 6217283"/>
                <a:gd name="connsiteX49" fmla="*/ 1841500 w 2129090"/>
                <a:gd name="connsiteY49" fmla="*/ 4503451 h 6217283"/>
                <a:gd name="connsiteX50" fmla="*/ 1802977 w 2129090"/>
                <a:gd name="connsiteY50" fmla="*/ 4898845 h 6217283"/>
                <a:gd name="connsiteX51" fmla="*/ 1732703 w 2129090"/>
                <a:gd name="connsiteY51" fmla="*/ 5395414 h 6217283"/>
                <a:gd name="connsiteX52" fmla="*/ 1774614 w 2129090"/>
                <a:gd name="connsiteY52" fmla="*/ 5578717 h 6217283"/>
                <a:gd name="connsiteX53" fmla="*/ 1735244 w 2129090"/>
                <a:gd name="connsiteY53" fmla="*/ 5762867 h 6217283"/>
                <a:gd name="connsiteX54" fmla="*/ 1762336 w 2129090"/>
                <a:gd name="connsiteY54" fmla="*/ 5916539 h 6217283"/>
                <a:gd name="connsiteX55" fmla="*/ 1878753 w 2129090"/>
                <a:gd name="connsiteY55" fmla="*/ 6167150 h 6217283"/>
                <a:gd name="connsiteX56" fmla="*/ 1743287 w 2129090"/>
                <a:gd name="connsiteY56" fmla="*/ 6216681 h 6217283"/>
                <a:gd name="connsiteX57" fmla="*/ 1534584 w 2129090"/>
                <a:gd name="connsiteY57" fmla="*/ 6166304 h 6217283"/>
                <a:gd name="connsiteX58" fmla="*/ 1476163 w 2129090"/>
                <a:gd name="connsiteY58" fmla="*/ 6055813 h 6217283"/>
                <a:gd name="connsiteX59" fmla="*/ 1319531 w 2129090"/>
                <a:gd name="connsiteY59" fmla="*/ 5965220 h 6217283"/>
                <a:gd name="connsiteX60" fmla="*/ 1359747 w 2129090"/>
                <a:gd name="connsiteY60" fmla="*/ 5854731 h 6217283"/>
                <a:gd name="connsiteX61" fmla="*/ 1274233 w 2129090"/>
                <a:gd name="connsiteY61" fmla="*/ 5601577 h 6217283"/>
                <a:gd name="connsiteX62" fmla="*/ 1305137 w 2129090"/>
                <a:gd name="connsiteY62" fmla="*/ 5264604 h 6217283"/>
                <a:gd name="connsiteX63" fmla="*/ 1266190 w 2129090"/>
                <a:gd name="connsiteY63" fmla="*/ 5064791 h 6217283"/>
                <a:gd name="connsiteX64" fmla="*/ 1169670 w 2129090"/>
                <a:gd name="connsiteY64" fmla="*/ 4555098 h 6217283"/>
                <a:gd name="connsiteX65" fmla="*/ 1108710 w 2129090"/>
                <a:gd name="connsiteY65" fmla="*/ 3916711 h 6217283"/>
                <a:gd name="connsiteX66" fmla="*/ 1073150 w 2129090"/>
                <a:gd name="connsiteY66"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41350 w 2129090"/>
                <a:gd name="connsiteY10" fmla="*/ 6059201 h 6217283"/>
                <a:gd name="connsiteX11" fmla="*/ 203200 w 2129090"/>
                <a:gd name="connsiteY11" fmla="*/ 6192551 h 6217283"/>
                <a:gd name="connsiteX12" fmla="*/ 139700 w 2129090"/>
                <a:gd name="connsiteY12" fmla="*/ 6110001 h 6217283"/>
                <a:gd name="connsiteX13" fmla="*/ 387350 w 2129090"/>
                <a:gd name="connsiteY13" fmla="*/ 5830601 h 6217283"/>
                <a:gd name="connsiteX14" fmla="*/ 330200 w 2129090"/>
                <a:gd name="connsiteY14" fmla="*/ 5563901 h 6217283"/>
                <a:gd name="connsiteX15" fmla="*/ 444500 w 2129090"/>
                <a:gd name="connsiteY15" fmla="*/ 5411501 h 6217283"/>
                <a:gd name="connsiteX16" fmla="*/ 311150 w 2129090"/>
                <a:gd name="connsiteY16" fmla="*/ 3322351 h 6217283"/>
                <a:gd name="connsiteX17" fmla="*/ 279400 w 2129090"/>
                <a:gd name="connsiteY17" fmla="*/ 3277901 h 6217283"/>
                <a:gd name="connsiteX18" fmla="*/ 260350 w 2129090"/>
                <a:gd name="connsiteY18" fmla="*/ 3106451 h 6217283"/>
                <a:gd name="connsiteX19" fmla="*/ 177800 w 2129090"/>
                <a:gd name="connsiteY19" fmla="*/ 3119151 h 6217283"/>
                <a:gd name="connsiteX20" fmla="*/ 0 w 2129090"/>
                <a:gd name="connsiteY20" fmla="*/ 2528601 h 6217283"/>
                <a:gd name="connsiteX21" fmla="*/ 126577 w 2129090"/>
                <a:gd name="connsiteY21" fmla="*/ 1613779 h 6217283"/>
                <a:gd name="connsiteX22" fmla="*/ 324274 w 2129090"/>
                <a:gd name="connsiteY22" fmla="*/ 1072758 h 6217283"/>
                <a:gd name="connsiteX23" fmla="*/ 871220 w 2129090"/>
                <a:gd name="connsiteY23" fmla="*/ 838231 h 6217283"/>
                <a:gd name="connsiteX24" fmla="*/ 845820 w 2129090"/>
                <a:gd name="connsiteY24" fmla="*/ 711654 h 6217283"/>
                <a:gd name="connsiteX25" fmla="*/ 793750 w 2129090"/>
                <a:gd name="connsiteY25" fmla="*/ 493638 h 6217283"/>
                <a:gd name="connsiteX26" fmla="*/ 819573 w 2129090"/>
                <a:gd name="connsiteY26" fmla="*/ 465274 h 6217283"/>
                <a:gd name="connsiteX27" fmla="*/ 807297 w 2129090"/>
                <a:gd name="connsiteY27" fmla="*/ 277739 h 6217283"/>
                <a:gd name="connsiteX28" fmla="*/ 860637 w 2129090"/>
                <a:gd name="connsiteY28" fmla="*/ 119411 h 6217283"/>
                <a:gd name="connsiteX29" fmla="*/ 1054523 w 2129090"/>
                <a:gd name="connsiteY29" fmla="*/ 31781 h 6217283"/>
                <a:gd name="connsiteX30" fmla="*/ 1212003 w 2129090"/>
                <a:gd name="connsiteY30" fmla="*/ 40672 h 6217283"/>
                <a:gd name="connsiteX31" fmla="*/ 1344084 w 2129090"/>
                <a:gd name="connsiteY31" fmla="*/ 98668 h 6217283"/>
                <a:gd name="connsiteX32" fmla="*/ 1405043 w 2129090"/>
                <a:gd name="connsiteY32" fmla="*/ 331925 h 6217283"/>
                <a:gd name="connsiteX33" fmla="*/ 1409700 w 2129090"/>
                <a:gd name="connsiteY33" fmla="*/ 422094 h 6217283"/>
                <a:gd name="connsiteX34" fmla="*/ 1431714 w 2129090"/>
                <a:gd name="connsiteY34" fmla="*/ 483054 h 6217283"/>
                <a:gd name="connsiteX35" fmla="*/ 1403350 w 2129090"/>
                <a:gd name="connsiteY35" fmla="*/ 648579 h 6217283"/>
                <a:gd name="connsiteX36" fmla="*/ 1347469 w 2129090"/>
                <a:gd name="connsiteY36" fmla="*/ 878872 h 6217283"/>
                <a:gd name="connsiteX37" fmla="*/ 1419437 w 2129090"/>
                <a:gd name="connsiteY37" fmla="*/ 957611 h 6217283"/>
                <a:gd name="connsiteX38" fmla="*/ 1932940 w 2129090"/>
                <a:gd name="connsiteY38" fmla="*/ 1170548 h 6217283"/>
                <a:gd name="connsiteX39" fmla="*/ 2002790 w 2129090"/>
                <a:gd name="connsiteY39" fmla="*/ 1540965 h 6217283"/>
                <a:gd name="connsiteX40" fmla="*/ 2049780 w 2129090"/>
                <a:gd name="connsiteY40" fmla="*/ 1857618 h 6217283"/>
                <a:gd name="connsiteX41" fmla="*/ 2072217 w 2129090"/>
                <a:gd name="connsiteY41" fmla="*/ 2135325 h 6217283"/>
                <a:gd name="connsiteX42" fmla="*/ 2127250 w 2129090"/>
                <a:gd name="connsiteY42" fmla="*/ 2360538 h 6217283"/>
                <a:gd name="connsiteX43" fmla="*/ 2056977 w 2129090"/>
                <a:gd name="connsiteY43" fmla="*/ 2770325 h 6217283"/>
                <a:gd name="connsiteX44" fmla="*/ 2016760 w 2129090"/>
                <a:gd name="connsiteY44" fmla="*/ 3056074 h 6217283"/>
                <a:gd name="connsiteX45" fmla="*/ 1902883 w 2129090"/>
                <a:gd name="connsiteY45" fmla="*/ 3152594 h 6217283"/>
                <a:gd name="connsiteX46" fmla="*/ 1834303 w 2129090"/>
                <a:gd name="connsiteY46" fmla="*/ 3267318 h 6217283"/>
                <a:gd name="connsiteX47" fmla="*/ 1833457 w 2129090"/>
                <a:gd name="connsiteY47" fmla="*/ 3483219 h 6217283"/>
                <a:gd name="connsiteX48" fmla="*/ 1818217 w 2129090"/>
                <a:gd name="connsiteY48" fmla="*/ 4089432 h 6217283"/>
                <a:gd name="connsiteX49" fmla="*/ 1841500 w 2129090"/>
                <a:gd name="connsiteY49" fmla="*/ 4503451 h 6217283"/>
                <a:gd name="connsiteX50" fmla="*/ 1802977 w 2129090"/>
                <a:gd name="connsiteY50" fmla="*/ 4898845 h 6217283"/>
                <a:gd name="connsiteX51" fmla="*/ 1732703 w 2129090"/>
                <a:gd name="connsiteY51" fmla="*/ 5395414 h 6217283"/>
                <a:gd name="connsiteX52" fmla="*/ 1774614 w 2129090"/>
                <a:gd name="connsiteY52" fmla="*/ 5578717 h 6217283"/>
                <a:gd name="connsiteX53" fmla="*/ 1735244 w 2129090"/>
                <a:gd name="connsiteY53" fmla="*/ 5762867 h 6217283"/>
                <a:gd name="connsiteX54" fmla="*/ 1762336 w 2129090"/>
                <a:gd name="connsiteY54" fmla="*/ 5916539 h 6217283"/>
                <a:gd name="connsiteX55" fmla="*/ 1878753 w 2129090"/>
                <a:gd name="connsiteY55" fmla="*/ 6167150 h 6217283"/>
                <a:gd name="connsiteX56" fmla="*/ 1743287 w 2129090"/>
                <a:gd name="connsiteY56" fmla="*/ 6216681 h 6217283"/>
                <a:gd name="connsiteX57" fmla="*/ 1534584 w 2129090"/>
                <a:gd name="connsiteY57" fmla="*/ 6166304 h 6217283"/>
                <a:gd name="connsiteX58" fmla="*/ 1476163 w 2129090"/>
                <a:gd name="connsiteY58" fmla="*/ 6055813 h 6217283"/>
                <a:gd name="connsiteX59" fmla="*/ 1319531 w 2129090"/>
                <a:gd name="connsiteY59" fmla="*/ 5965220 h 6217283"/>
                <a:gd name="connsiteX60" fmla="*/ 1359747 w 2129090"/>
                <a:gd name="connsiteY60" fmla="*/ 5854731 h 6217283"/>
                <a:gd name="connsiteX61" fmla="*/ 1274233 w 2129090"/>
                <a:gd name="connsiteY61" fmla="*/ 5601577 h 6217283"/>
                <a:gd name="connsiteX62" fmla="*/ 1305137 w 2129090"/>
                <a:gd name="connsiteY62" fmla="*/ 5264604 h 6217283"/>
                <a:gd name="connsiteX63" fmla="*/ 1266190 w 2129090"/>
                <a:gd name="connsiteY63" fmla="*/ 5064791 h 6217283"/>
                <a:gd name="connsiteX64" fmla="*/ 1169670 w 2129090"/>
                <a:gd name="connsiteY64" fmla="*/ 4555098 h 6217283"/>
                <a:gd name="connsiteX65" fmla="*/ 1108710 w 2129090"/>
                <a:gd name="connsiteY65" fmla="*/ 3916711 h 6217283"/>
                <a:gd name="connsiteX66" fmla="*/ 1073150 w 2129090"/>
                <a:gd name="connsiteY66"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41350 w 2129090"/>
                <a:gd name="connsiteY10" fmla="*/ 6059201 h 6217283"/>
                <a:gd name="connsiteX11" fmla="*/ 203200 w 2129090"/>
                <a:gd name="connsiteY11" fmla="*/ 6192551 h 6217283"/>
                <a:gd name="connsiteX12" fmla="*/ 139700 w 2129090"/>
                <a:gd name="connsiteY12" fmla="*/ 6110001 h 6217283"/>
                <a:gd name="connsiteX13" fmla="*/ 387350 w 2129090"/>
                <a:gd name="connsiteY13" fmla="*/ 5830601 h 6217283"/>
                <a:gd name="connsiteX14" fmla="*/ 330200 w 2129090"/>
                <a:gd name="connsiteY14" fmla="*/ 5563901 h 6217283"/>
                <a:gd name="connsiteX15" fmla="*/ 444500 w 2129090"/>
                <a:gd name="connsiteY15" fmla="*/ 5411501 h 6217283"/>
                <a:gd name="connsiteX16" fmla="*/ 311150 w 2129090"/>
                <a:gd name="connsiteY16" fmla="*/ 3322351 h 6217283"/>
                <a:gd name="connsiteX17" fmla="*/ 279400 w 2129090"/>
                <a:gd name="connsiteY17" fmla="*/ 3277901 h 6217283"/>
                <a:gd name="connsiteX18" fmla="*/ 260350 w 2129090"/>
                <a:gd name="connsiteY18" fmla="*/ 3106451 h 6217283"/>
                <a:gd name="connsiteX19" fmla="*/ 177800 w 2129090"/>
                <a:gd name="connsiteY19" fmla="*/ 3119151 h 6217283"/>
                <a:gd name="connsiteX20" fmla="*/ 0 w 2129090"/>
                <a:gd name="connsiteY20" fmla="*/ 2528601 h 6217283"/>
                <a:gd name="connsiteX21" fmla="*/ 126577 w 2129090"/>
                <a:gd name="connsiteY21" fmla="*/ 1613779 h 6217283"/>
                <a:gd name="connsiteX22" fmla="*/ 324274 w 2129090"/>
                <a:gd name="connsiteY22" fmla="*/ 1072758 h 6217283"/>
                <a:gd name="connsiteX23" fmla="*/ 871220 w 2129090"/>
                <a:gd name="connsiteY23" fmla="*/ 838231 h 6217283"/>
                <a:gd name="connsiteX24" fmla="*/ 845820 w 2129090"/>
                <a:gd name="connsiteY24" fmla="*/ 711654 h 6217283"/>
                <a:gd name="connsiteX25" fmla="*/ 793750 w 2129090"/>
                <a:gd name="connsiteY25" fmla="*/ 493638 h 6217283"/>
                <a:gd name="connsiteX26" fmla="*/ 819573 w 2129090"/>
                <a:gd name="connsiteY26" fmla="*/ 465274 h 6217283"/>
                <a:gd name="connsiteX27" fmla="*/ 807297 w 2129090"/>
                <a:gd name="connsiteY27" fmla="*/ 277739 h 6217283"/>
                <a:gd name="connsiteX28" fmla="*/ 860637 w 2129090"/>
                <a:gd name="connsiteY28" fmla="*/ 119411 h 6217283"/>
                <a:gd name="connsiteX29" fmla="*/ 1054523 w 2129090"/>
                <a:gd name="connsiteY29" fmla="*/ 31781 h 6217283"/>
                <a:gd name="connsiteX30" fmla="*/ 1212003 w 2129090"/>
                <a:gd name="connsiteY30" fmla="*/ 40672 h 6217283"/>
                <a:gd name="connsiteX31" fmla="*/ 1344084 w 2129090"/>
                <a:gd name="connsiteY31" fmla="*/ 98668 h 6217283"/>
                <a:gd name="connsiteX32" fmla="*/ 1405043 w 2129090"/>
                <a:gd name="connsiteY32" fmla="*/ 331925 h 6217283"/>
                <a:gd name="connsiteX33" fmla="*/ 1409700 w 2129090"/>
                <a:gd name="connsiteY33" fmla="*/ 422094 h 6217283"/>
                <a:gd name="connsiteX34" fmla="*/ 1431714 w 2129090"/>
                <a:gd name="connsiteY34" fmla="*/ 483054 h 6217283"/>
                <a:gd name="connsiteX35" fmla="*/ 1403350 w 2129090"/>
                <a:gd name="connsiteY35" fmla="*/ 648579 h 6217283"/>
                <a:gd name="connsiteX36" fmla="*/ 1347469 w 2129090"/>
                <a:gd name="connsiteY36" fmla="*/ 878872 h 6217283"/>
                <a:gd name="connsiteX37" fmla="*/ 1419437 w 2129090"/>
                <a:gd name="connsiteY37" fmla="*/ 957611 h 6217283"/>
                <a:gd name="connsiteX38" fmla="*/ 1932940 w 2129090"/>
                <a:gd name="connsiteY38" fmla="*/ 1170548 h 6217283"/>
                <a:gd name="connsiteX39" fmla="*/ 2002790 w 2129090"/>
                <a:gd name="connsiteY39" fmla="*/ 1540965 h 6217283"/>
                <a:gd name="connsiteX40" fmla="*/ 2049780 w 2129090"/>
                <a:gd name="connsiteY40" fmla="*/ 1857618 h 6217283"/>
                <a:gd name="connsiteX41" fmla="*/ 2072217 w 2129090"/>
                <a:gd name="connsiteY41" fmla="*/ 2135325 h 6217283"/>
                <a:gd name="connsiteX42" fmla="*/ 2127250 w 2129090"/>
                <a:gd name="connsiteY42" fmla="*/ 2360538 h 6217283"/>
                <a:gd name="connsiteX43" fmla="*/ 2056977 w 2129090"/>
                <a:gd name="connsiteY43" fmla="*/ 2770325 h 6217283"/>
                <a:gd name="connsiteX44" fmla="*/ 2016760 w 2129090"/>
                <a:gd name="connsiteY44" fmla="*/ 3056074 h 6217283"/>
                <a:gd name="connsiteX45" fmla="*/ 1902883 w 2129090"/>
                <a:gd name="connsiteY45" fmla="*/ 3152594 h 6217283"/>
                <a:gd name="connsiteX46" fmla="*/ 1834303 w 2129090"/>
                <a:gd name="connsiteY46" fmla="*/ 3267318 h 6217283"/>
                <a:gd name="connsiteX47" fmla="*/ 1833457 w 2129090"/>
                <a:gd name="connsiteY47" fmla="*/ 3483219 h 6217283"/>
                <a:gd name="connsiteX48" fmla="*/ 1818217 w 2129090"/>
                <a:gd name="connsiteY48" fmla="*/ 4089432 h 6217283"/>
                <a:gd name="connsiteX49" fmla="*/ 1841500 w 2129090"/>
                <a:gd name="connsiteY49" fmla="*/ 4503451 h 6217283"/>
                <a:gd name="connsiteX50" fmla="*/ 1802977 w 2129090"/>
                <a:gd name="connsiteY50" fmla="*/ 4898845 h 6217283"/>
                <a:gd name="connsiteX51" fmla="*/ 1732703 w 2129090"/>
                <a:gd name="connsiteY51" fmla="*/ 5395414 h 6217283"/>
                <a:gd name="connsiteX52" fmla="*/ 1774614 w 2129090"/>
                <a:gd name="connsiteY52" fmla="*/ 5578717 h 6217283"/>
                <a:gd name="connsiteX53" fmla="*/ 1735244 w 2129090"/>
                <a:gd name="connsiteY53" fmla="*/ 5762867 h 6217283"/>
                <a:gd name="connsiteX54" fmla="*/ 1762336 w 2129090"/>
                <a:gd name="connsiteY54" fmla="*/ 5916539 h 6217283"/>
                <a:gd name="connsiteX55" fmla="*/ 1878753 w 2129090"/>
                <a:gd name="connsiteY55" fmla="*/ 6167150 h 6217283"/>
                <a:gd name="connsiteX56" fmla="*/ 1743287 w 2129090"/>
                <a:gd name="connsiteY56" fmla="*/ 6216681 h 6217283"/>
                <a:gd name="connsiteX57" fmla="*/ 1534584 w 2129090"/>
                <a:gd name="connsiteY57" fmla="*/ 6166304 h 6217283"/>
                <a:gd name="connsiteX58" fmla="*/ 1476163 w 2129090"/>
                <a:gd name="connsiteY58" fmla="*/ 6055813 h 6217283"/>
                <a:gd name="connsiteX59" fmla="*/ 1319531 w 2129090"/>
                <a:gd name="connsiteY59" fmla="*/ 5965220 h 6217283"/>
                <a:gd name="connsiteX60" fmla="*/ 1359747 w 2129090"/>
                <a:gd name="connsiteY60" fmla="*/ 5854731 h 6217283"/>
                <a:gd name="connsiteX61" fmla="*/ 1274233 w 2129090"/>
                <a:gd name="connsiteY61" fmla="*/ 5601577 h 6217283"/>
                <a:gd name="connsiteX62" fmla="*/ 1305137 w 2129090"/>
                <a:gd name="connsiteY62" fmla="*/ 5264604 h 6217283"/>
                <a:gd name="connsiteX63" fmla="*/ 1266190 w 2129090"/>
                <a:gd name="connsiteY63" fmla="*/ 5064791 h 6217283"/>
                <a:gd name="connsiteX64" fmla="*/ 1169670 w 2129090"/>
                <a:gd name="connsiteY64" fmla="*/ 4555098 h 6217283"/>
                <a:gd name="connsiteX65" fmla="*/ 1108710 w 2129090"/>
                <a:gd name="connsiteY65" fmla="*/ 3916711 h 6217283"/>
                <a:gd name="connsiteX66" fmla="*/ 1073150 w 2129090"/>
                <a:gd name="connsiteY66"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41350 w 2129090"/>
                <a:gd name="connsiteY10" fmla="*/ 6059201 h 6217283"/>
                <a:gd name="connsiteX11" fmla="*/ 221826 w 2129090"/>
                <a:gd name="connsiteY11" fmla="*/ 6180698 h 6217283"/>
                <a:gd name="connsiteX12" fmla="*/ 139700 w 2129090"/>
                <a:gd name="connsiteY12" fmla="*/ 6110001 h 6217283"/>
                <a:gd name="connsiteX13" fmla="*/ 387350 w 2129090"/>
                <a:gd name="connsiteY13" fmla="*/ 5830601 h 6217283"/>
                <a:gd name="connsiteX14" fmla="*/ 330200 w 2129090"/>
                <a:gd name="connsiteY14" fmla="*/ 5563901 h 6217283"/>
                <a:gd name="connsiteX15" fmla="*/ 444500 w 2129090"/>
                <a:gd name="connsiteY15" fmla="*/ 5411501 h 6217283"/>
                <a:gd name="connsiteX16" fmla="*/ 311150 w 2129090"/>
                <a:gd name="connsiteY16" fmla="*/ 3322351 h 6217283"/>
                <a:gd name="connsiteX17" fmla="*/ 279400 w 2129090"/>
                <a:gd name="connsiteY17" fmla="*/ 3277901 h 6217283"/>
                <a:gd name="connsiteX18" fmla="*/ 260350 w 2129090"/>
                <a:gd name="connsiteY18" fmla="*/ 3106451 h 6217283"/>
                <a:gd name="connsiteX19" fmla="*/ 177800 w 2129090"/>
                <a:gd name="connsiteY19" fmla="*/ 3119151 h 6217283"/>
                <a:gd name="connsiteX20" fmla="*/ 0 w 2129090"/>
                <a:gd name="connsiteY20" fmla="*/ 2528601 h 6217283"/>
                <a:gd name="connsiteX21" fmla="*/ 126577 w 2129090"/>
                <a:gd name="connsiteY21" fmla="*/ 1613779 h 6217283"/>
                <a:gd name="connsiteX22" fmla="*/ 324274 w 2129090"/>
                <a:gd name="connsiteY22" fmla="*/ 1072758 h 6217283"/>
                <a:gd name="connsiteX23" fmla="*/ 871220 w 2129090"/>
                <a:gd name="connsiteY23" fmla="*/ 838231 h 6217283"/>
                <a:gd name="connsiteX24" fmla="*/ 845820 w 2129090"/>
                <a:gd name="connsiteY24" fmla="*/ 711654 h 6217283"/>
                <a:gd name="connsiteX25" fmla="*/ 793750 w 2129090"/>
                <a:gd name="connsiteY25" fmla="*/ 493638 h 6217283"/>
                <a:gd name="connsiteX26" fmla="*/ 819573 w 2129090"/>
                <a:gd name="connsiteY26" fmla="*/ 465274 h 6217283"/>
                <a:gd name="connsiteX27" fmla="*/ 807297 w 2129090"/>
                <a:gd name="connsiteY27" fmla="*/ 277739 h 6217283"/>
                <a:gd name="connsiteX28" fmla="*/ 860637 w 2129090"/>
                <a:gd name="connsiteY28" fmla="*/ 119411 h 6217283"/>
                <a:gd name="connsiteX29" fmla="*/ 1054523 w 2129090"/>
                <a:gd name="connsiteY29" fmla="*/ 31781 h 6217283"/>
                <a:gd name="connsiteX30" fmla="*/ 1212003 w 2129090"/>
                <a:gd name="connsiteY30" fmla="*/ 40672 h 6217283"/>
                <a:gd name="connsiteX31" fmla="*/ 1344084 w 2129090"/>
                <a:gd name="connsiteY31" fmla="*/ 98668 h 6217283"/>
                <a:gd name="connsiteX32" fmla="*/ 1405043 w 2129090"/>
                <a:gd name="connsiteY32" fmla="*/ 331925 h 6217283"/>
                <a:gd name="connsiteX33" fmla="*/ 1409700 w 2129090"/>
                <a:gd name="connsiteY33" fmla="*/ 422094 h 6217283"/>
                <a:gd name="connsiteX34" fmla="*/ 1431714 w 2129090"/>
                <a:gd name="connsiteY34" fmla="*/ 483054 h 6217283"/>
                <a:gd name="connsiteX35" fmla="*/ 1403350 w 2129090"/>
                <a:gd name="connsiteY35" fmla="*/ 648579 h 6217283"/>
                <a:gd name="connsiteX36" fmla="*/ 1347469 w 2129090"/>
                <a:gd name="connsiteY36" fmla="*/ 878872 h 6217283"/>
                <a:gd name="connsiteX37" fmla="*/ 1419437 w 2129090"/>
                <a:gd name="connsiteY37" fmla="*/ 957611 h 6217283"/>
                <a:gd name="connsiteX38" fmla="*/ 1932940 w 2129090"/>
                <a:gd name="connsiteY38" fmla="*/ 1170548 h 6217283"/>
                <a:gd name="connsiteX39" fmla="*/ 2002790 w 2129090"/>
                <a:gd name="connsiteY39" fmla="*/ 1540965 h 6217283"/>
                <a:gd name="connsiteX40" fmla="*/ 2049780 w 2129090"/>
                <a:gd name="connsiteY40" fmla="*/ 1857618 h 6217283"/>
                <a:gd name="connsiteX41" fmla="*/ 2072217 w 2129090"/>
                <a:gd name="connsiteY41" fmla="*/ 2135325 h 6217283"/>
                <a:gd name="connsiteX42" fmla="*/ 2127250 w 2129090"/>
                <a:gd name="connsiteY42" fmla="*/ 2360538 h 6217283"/>
                <a:gd name="connsiteX43" fmla="*/ 2056977 w 2129090"/>
                <a:gd name="connsiteY43" fmla="*/ 2770325 h 6217283"/>
                <a:gd name="connsiteX44" fmla="*/ 2016760 w 2129090"/>
                <a:gd name="connsiteY44" fmla="*/ 3056074 h 6217283"/>
                <a:gd name="connsiteX45" fmla="*/ 1902883 w 2129090"/>
                <a:gd name="connsiteY45" fmla="*/ 3152594 h 6217283"/>
                <a:gd name="connsiteX46" fmla="*/ 1834303 w 2129090"/>
                <a:gd name="connsiteY46" fmla="*/ 3267318 h 6217283"/>
                <a:gd name="connsiteX47" fmla="*/ 1833457 w 2129090"/>
                <a:gd name="connsiteY47" fmla="*/ 3483219 h 6217283"/>
                <a:gd name="connsiteX48" fmla="*/ 1818217 w 2129090"/>
                <a:gd name="connsiteY48" fmla="*/ 4089432 h 6217283"/>
                <a:gd name="connsiteX49" fmla="*/ 1841500 w 2129090"/>
                <a:gd name="connsiteY49" fmla="*/ 4503451 h 6217283"/>
                <a:gd name="connsiteX50" fmla="*/ 1802977 w 2129090"/>
                <a:gd name="connsiteY50" fmla="*/ 4898845 h 6217283"/>
                <a:gd name="connsiteX51" fmla="*/ 1732703 w 2129090"/>
                <a:gd name="connsiteY51" fmla="*/ 5395414 h 6217283"/>
                <a:gd name="connsiteX52" fmla="*/ 1774614 w 2129090"/>
                <a:gd name="connsiteY52" fmla="*/ 5578717 h 6217283"/>
                <a:gd name="connsiteX53" fmla="*/ 1735244 w 2129090"/>
                <a:gd name="connsiteY53" fmla="*/ 5762867 h 6217283"/>
                <a:gd name="connsiteX54" fmla="*/ 1762336 w 2129090"/>
                <a:gd name="connsiteY54" fmla="*/ 5916539 h 6217283"/>
                <a:gd name="connsiteX55" fmla="*/ 1878753 w 2129090"/>
                <a:gd name="connsiteY55" fmla="*/ 6167150 h 6217283"/>
                <a:gd name="connsiteX56" fmla="*/ 1743287 w 2129090"/>
                <a:gd name="connsiteY56" fmla="*/ 6216681 h 6217283"/>
                <a:gd name="connsiteX57" fmla="*/ 1534584 w 2129090"/>
                <a:gd name="connsiteY57" fmla="*/ 6166304 h 6217283"/>
                <a:gd name="connsiteX58" fmla="*/ 1476163 w 2129090"/>
                <a:gd name="connsiteY58" fmla="*/ 6055813 h 6217283"/>
                <a:gd name="connsiteX59" fmla="*/ 1319531 w 2129090"/>
                <a:gd name="connsiteY59" fmla="*/ 5965220 h 6217283"/>
                <a:gd name="connsiteX60" fmla="*/ 1359747 w 2129090"/>
                <a:gd name="connsiteY60" fmla="*/ 5854731 h 6217283"/>
                <a:gd name="connsiteX61" fmla="*/ 1274233 w 2129090"/>
                <a:gd name="connsiteY61" fmla="*/ 5601577 h 6217283"/>
                <a:gd name="connsiteX62" fmla="*/ 1305137 w 2129090"/>
                <a:gd name="connsiteY62" fmla="*/ 5264604 h 6217283"/>
                <a:gd name="connsiteX63" fmla="*/ 1266190 w 2129090"/>
                <a:gd name="connsiteY63" fmla="*/ 5064791 h 6217283"/>
                <a:gd name="connsiteX64" fmla="*/ 1169670 w 2129090"/>
                <a:gd name="connsiteY64" fmla="*/ 4555098 h 6217283"/>
                <a:gd name="connsiteX65" fmla="*/ 1108710 w 2129090"/>
                <a:gd name="connsiteY65" fmla="*/ 3916711 h 6217283"/>
                <a:gd name="connsiteX66" fmla="*/ 1073150 w 2129090"/>
                <a:gd name="connsiteY66"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41350 w 2129090"/>
                <a:gd name="connsiteY10" fmla="*/ 6059201 h 6217283"/>
                <a:gd name="connsiteX11" fmla="*/ 221826 w 2129090"/>
                <a:gd name="connsiteY11" fmla="*/ 6180698 h 6217283"/>
                <a:gd name="connsiteX12" fmla="*/ 139700 w 2129090"/>
                <a:gd name="connsiteY12" fmla="*/ 6110001 h 6217283"/>
                <a:gd name="connsiteX13" fmla="*/ 387350 w 2129090"/>
                <a:gd name="connsiteY13" fmla="*/ 5830601 h 6217283"/>
                <a:gd name="connsiteX14" fmla="*/ 330200 w 2129090"/>
                <a:gd name="connsiteY14" fmla="*/ 5563901 h 6217283"/>
                <a:gd name="connsiteX15" fmla="*/ 444500 w 2129090"/>
                <a:gd name="connsiteY15" fmla="*/ 5411501 h 6217283"/>
                <a:gd name="connsiteX16" fmla="*/ 311150 w 2129090"/>
                <a:gd name="connsiteY16" fmla="*/ 3322351 h 6217283"/>
                <a:gd name="connsiteX17" fmla="*/ 279400 w 2129090"/>
                <a:gd name="connsiteY17" fmla="*/ 3277901 h 6217283"/>
                <a:gd name="connsiteX18" fmla="*/ 260350 w 2129090"/>
                <a:gd name="connsiteY18" fmla="*/ 3106451 h 6217283"/>
                <a:gd name="connsiteX19" fmla="*/ 177800 w 2129090"/>
                <a:gd name="connsiteY19" fmla="*/ 3119151 h 6217283"/>
                <a:gd name="connsiteX20" fmla="*/ 0 w 2129090"/>
                <a:gd name="connsiteY20" fmla="*/ 2528601 h 6217283"/>
                <a:gd name="connsiteX21" fmla="*/ 126577 w 2129090"/>
                <a:gd name="connsiteY21" fmla="*/ 1613779 h 6217283"/>
                <a:gd name="connsiteX22" fmla="*/ 324274 w 2129090"/>
                <a:gd name="connsiteY22" fmla="*/ 1072758 h 6217283"/>
                <a:gd name="connsiteX23" fmla="*/ 871220 w 2129090"/>
                <a:gd name="connsiteY23" fmla="*/ 838231 h 6217283"/>
                <a:gd name="connsiteX24" fmla="*/ 845820 w 2129090"/>
                <a:gd name="connsiteY24" fmla="*/ 711654 h 6217283"/>
                <a:gd name="connsiteX25" fmla="*/ 793750 w 2129090"/>
                <a:gd name="connsiteY25" fmla="*/ 493638 h 6217283"/>
                <a:gd name="connsiteX26" fmla="*/ 819573 w 2129090"/>
                <a:gd name="connsiteY26" fmla="*/ 465274 h 6217283"/>
                <a:gd name="connsiteX27" fmla="*/ 807297 w 2129090"/>
                <a:gd name="connsiteY27" fmla="*/ 277739 h 6217283"/>
                <a:gd name="connsiteX28" fmla="*/ 860637 w 2129090"/>
                <a:gd name="connsiteY28" fmla="*/ 119411 h 6217283"/>
                <a:gd name="connsiteX29" fmla="*/ 1054523 w 2129090"/>
                <a:gd name="connsiteY29" fmla="*/ 31781 h 6217283"/>
                <a:gd name="connsiteX30" fmla="*/ 1212003 w 2129090"/>
                <a:gd name="connsiteY30" fmla="*/ 40672 h 6217283"/>
                <a:gd name="connsiteX31" fmla="*/ 1344084 w 2129090"/>
                <a:gd name="connsiteY31" fmla="*/ 98668 h 6217283"/>
                <a:gd name="connsiteX32" fmla="*/ 1405043 w 2129090"/>
                <a:gd name="connsiteY32" fmla="*/ 331925 h 6217283"/>
                <a:gd name="connsiteX33" fmla="*/ 1409700 w 2129090"/>
                <a:gd name="connsiteY33" fmla="*/ 422094 h 6217283"/>
                <a:gd name="connsiteX34" fmla="*/ 1431714 w 2129090"/>
                <a:gd name="connsiteY34" fmla="*/ 483054 h 6217283"/>
                <a:gd name="connsiteX35" fmla="*/ 1403350 w 2129090"/>
                <a:gd name="connsiteY35" fmla="*/ 648579 h 6217283"/>
                <a:gd name="connsiteX36" fmla="*/ 1347469 w 2129090"/>
                <a:gd name="connsiteY36" fmla="*/ 878872 h 6217283"/>
                <a:gd name="connsiteX37" fmla="*/ 1419437 w 2129090"/>
                <a:gd name="connsiteY37" fmla="*/ 957611 h 6217283"/>
                <a:gd name="connsiteX38" fmla="*/ 1932940 w 2129090"/>
                <a:gd name="connsiteY38" fmla="*/ 1170548 h 6217283"/>
                <a:gd name="connsiteX39" fmla="*/ 2002790 w 2129090"/>
                <a:gd name="connsiteY39" fmla="*/ 1540965 h 6217283"/>
                <a:gd name="connsiteX40" fmla="*/ 2049780 w 2129090"/>
                <a:gd name="connsiteY40" fmla="*/ 1857618 h 6217283"/>
                <a:gd name="connsiteX41" fmla="*/ 2072217 w 2129090"/>
                <a:gd name="connsiteY41" fmla="*/ 2135325 h 6217283"/>
                <a:gd name="connsiteX42" fmla="*/ 2127250 w 2129090"/>
                <a:gd name="connsiteY42" fmla="*/ 2360538 h 6217283"/>
                <a:gd name="connsiteX43" fmla="*/ 2056977 w 2129090"/>
                <a:gd name="connsiteY43" fmla="*/ 2770325 h 6217283"/>
                <a:gd name="connsiteX44" fmla="*/ 2016760 w 2129090"/>
                <a:gd name="connsiteY44" fmla="*/ 3056074 h 6217283"/>
                <a:gd name="connsiteX45" fmla="*/ 1902883 w 2129090"/>
                <a:gd name="connsiteY45" fmla="*/ 3152594 h 6217283"/>
                <a:gd name="connsiteX46" fmla="*/ 1834303 w 2129090"/>
                <a:gd name="connsiteY46" fmla="*/ 3267318 h 6217283"/>
                <a:gd name="connsiteX47" fmla="*/ 1833457 w 2129090"/>
                <a:gd name="connsiteY47" fmla="*/ 3483219 h 6217283"/>
                <a:gd name="connsiteX48" fmla="*/ 1818217 w 2129090"/>
                <a:gd name="connsiteY48" fmla="*/ 4089432 h 6217283"/>
                <a:gd name="connsiteX49" fmla="*/ 1841500 w 2129090"/>
                <a:gd name="connsiteY49" fmla="*/ 4503451 h 6217283"/>
                <a:gd name="connsiteX50" fmla="*/ 1802977 w 2129090"/>
                <a:gd name="connsiteY50" fmla="*/ 4898845 h 6217283"/>
                <a:gd name="connsiteX51" fmla="*/ 1732703 w 2129090"/>
                <a:gd name="connsiteY51" fmla="*/ 5395414 h 6217283"/>
                <a:gd name="connsiteX52" fmla="*/ 1774614 w 2129090"/>
                <a:gd name="connsiteY52" fmla="*/ 5578717 h 6217283"/>
                <a:gd name="connsiteX53" fmla="*/ 1735244 w 2129090"/>
                <a:gd name="connsiteY53" fmla="*/ 5762867 h 6217283"/>
                <a:gd name="connsiteX54" fmla="*/ 1762336 w 2129090"/>
                <a:gd name="connsiteY54" fmla="*/ 5916539 h 6217283"/>
                <a:gd name="connsiteX55" fmla="*/ 1878753 w 2129090"/>
                <a:gd name="connsiteY55" fmla="*/ 6167150 h 6217283"/>
                <a:gd name="connsiteX56" fmla="*/ 1743287 w 2129090"/>
                <a:gd name="connsiteY56" fmla="*/ 6216681 h 6217283"/>
                <a:gd name="connsiteX57" fmla="*/ 1534584 w 2129090"/>
                <a:gd name="connsiteY57" fmla="*/ 6166304 h 6217283"/>
                <a:gd name="connsiteX58" fmla="*/ 1476163 w 2129090"/>
                <a:gd name="connsiteY58" fmla="*/ 6055813 h 6217283"/>
                <a:gd name="connsiteX59" fmla="*/ 1319531 w 2129090"/>
                <a:gd name="connsiteY59" fmla="*/ 5965220 h 6217283"/>
                <a:gd name="connsiteX60" fmla="*/ 1359747 w 2129090"/>
                <a:gd name="connsiteY60" fmla="*/ 5854731 h 6217283"/>
                <a:gd name="connsiteX61" fmla="*/ 1274233 w 2129090"/>
                <a:gd name="connsiteY61" fmla="*/ 5601577 h 6217283"/>
                <a:gd name="connsiteX62" fmla="*/ 1305137 w 2129090"/>
                <a:gd name="connsiteY62" fmla="*/ 5264604 h 6217283"/>
                <a:gd name="connsiteX63" fmla="*/ 1266190 w 2129090"/>
                <a:gd name="connsiteY63" fmla="*/ 5064791 h 6217283"/>
                <a:gd name="connsiteX64" fmla="*/ 1169670 w 2129090"/>
                <a:gd name="connsiteY64" fmla="*/ 4555098 h 6217283"/>
                <a:gd name="connsiteX65" fmla="*/ 1108710 w 2129090"/>
                <a:gd name="connsiteY65" fmla="*/ 3916711 h 6217283"/>
                <a:gd name="connsiteX66" fmla="*/ 1073150 w 2129090"/>
                <a:gd name="connsiteY66"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41350 w 2129090"/>
                <a:gd name="connsiteY10" fmla="*/ 6059201 h 6217283"/>
                <a:gd name="connsiteX11" fmla="*/ 221826 w 2129090"/>
                <a:gd name="connsiteY11" fmla="*/ 6180698 h 6217283"/>
                <a:gd name="connsiteX12" fmla="*/ 139700 w 2129090"/>
                <a:gd name="connsiteY12" fmla="*/ 6110001 h 6217283"/>
                <a:gd name="connsiteX13" fmla="*/ 387350 w 2129090"/>
                <a:gd name="connsiteY13" fmla="*/ 5830601 h 6217283"/>
                <a:gd name="connsiteX14" fmla="*/ 330200 w 2129090"/>
                <a:gd name="connsiteY14" fmla="*/ 5563901 h 6217283"/>
                <a:gd name="connsiteX15" fmla="*/ 444500 w 2129090"/>
                <a:gd name="connsiteY15" fmla="*/ 5411501 h 6217283"/>
                <a:gd name="connsiteX16" fmla="*/ 311150 w 2129090"/>
                <a:gd name="connsiteY16" fmla="*/ 3322351 h 6217283"/>
                <a:gd name="connsiteX17" fmla="*/ 279400 w 2129090"/>
                <a:gd name="connsiteY17" fmla="*/ 3277901 h 6217283"/>
                <a:gd name="connsiteX18" fmla="*/ 260350 w 2129090"/>
                <a:gd name="connsiteY18" fmla="*/ 3106451 h 6217283"/>
                <a:gd name="connsiteX19" fmla="*/ 177800 w 2129090"/>
                <a:gd name="connsiteY19" fmla="*/ 3119151 h 6217283"/>
                <a:gd name="connsiteX20" fmla="*/ 0 w 2129090"/>
                <a:gd name="connsiteY20" fmla="*/ 2528601 h 6217283"/>
                <a:gd name="connsiteX21" fmla="*/ 126577 w 2129090"/>
                <a:gd name="connsiteY21" fmla="*/ 1613779 h 6217283"/>
                <a:gd name="connsiteX22" fmla="*/ 324274 w 2129090"/>
                <a:gd name="connsiteY22" fmla="*/ 1072758 h 6217283"/>
                <a:gd name="connsiteX23" fmla="*/ 871220 w 2129090"/>
                <a:gd name="connsiteY23" fmla="*/ 838231 h 6217283"/>
                <a:gd name="connsiteX24" fmla="*/ 845820 w 2129090"/>
                <a:gd name="connsiteY24" fmla="*/ 711654 h 6217283"/>
                <a:gd name="connsiteX25" fmla="*/ 793750 w 2129090"/>
                <a:gd name="connsiteY25" fmla="*/ 493638 h 6217283"/>
                <a:gd name="connsiteX26" fmla="*/ 819573 w 2129090"/>
                <a:gd name="connsiteY26" fmla="*/ 465274 h 6217283"/>
                <a:gd name="connsiteX27" fmla="*/ 807297 w 2129090"/>
                <a:gd name="connsiteY27" fmla="*/ 277739 h 6217283"/>
                <a:gd name="connsiteX28" fmla="*/ 860637 w 2129090"/>
                <a:gd name="connsiteY28" fmla="*/ 119411 h 6217283"/>
                <a:gd name="connsiteX29" fmla="*/ 1054523 w 2129090"/>
                <a:gd name="connsiteY29" fmla="*/ 31781 h 6217283"/>
                <a:gd name="connsiteX30" fmla="*/ 1212003 w 2129090"/>
                <a:gd name="connsiteY30" fmla="*/ 40672 h 6217283"/>
                <a:gd name="connsiteX31" fmla="*/ 1344084 w 2129090"/>
                <a:gd name="connsiteY31" fmla="*/ 98668 h 6217283"/>
                <a:gd name="connsiteX32" fmla="*/ 1405043 w 2129090"/>
                <a:gd name="connsiteY32" fmla="*/ 331925 h 6217283"/>
                <a:gd name="connsiteX33" fmla="*/ 1409700 w 2129090"/>
                <a:gd name="connsiteY33" fmla="*/ 422094 h 6217283"/>
                <a:gd name="connsiteX34" fmla="*/ 1431714 w 2129090"/>
                <a:gd name="connsiteY34" fmla="*/ 483054 h 6217283"/>
                <a:gd name="connsiteX35" fmla="*/ 1403350 w 2129090"/>
                <a:gd name="connsiteY35" fmla="*/ 648579 h 6217283"/>
                <a:gd name="connsiteX36" fmla="*/ 1347469 w 2129090"/>
                <a:gd name="connsiteY36" fmla="*/ 878872 h 6217283"/>
                <a:gd name="connsiteX37" fmla="*/ 1419437 w 2129090"/>
                <a:gd name="connsiteY37" fmla="*/ 957611 h 6217283"/>
                <a:gd name="connsiteX38" fmla="*/ 1932940 w 2129090"/>
                <a:gd name="connsiteY38" fmla="*/ 1170548 h 6217283"/>
                <a:gd name="connsiteX39" fmla="*/ 2002790 w 2129090"/>
                <a:gd name="connsiteY39" fmla="*/ 1540965 h 6217283"/>
                <a:gd name="connsiteX40" fmla="*/ 2049780 w 2129090"/>
                <a:gd name="connsiteY40" fmla="*/ 1857618 h 6217283"/>
                <a:gd name="connsiteX41" fmla="*/ 2072217 w 2129090"/>
                <a:gd name="connsiteY41" fmla="*/ 2135325 h 6217283"/>
                <a:gd name="connsiteX42" fmla="*/ 2127250 w 2129090"/>
                <a:gd name="connsiteY42" fmla="*/ 2360538 h 6217283"/>
                <a:gd name="connsiteX43" fmla="*/ 2056977 w 2129090"/>
                <a:gd name="connsiteY43" fmla="*/ 2770325 h 6217283"/>
                <a:gd name="connsiteX44" fmla="*/ 2016760 w 2129090"/>
                <a:gd name="connsiteY44" fmla="*/ 3056074 h 6217283"/>
                <a:gd name="connsiteX45" fmla="*/ 1902883 w 2129090"/>
                <a:gd name="connsiteY45" fmla="*/ 3152594 h 6217283"/>
                <a:gd name="connsiteX46" fmla="*/ 1834303 w 2129090"/>
                <a:gd name="connsiteY46" fmla="*/ 3267318 h 6217283"/>
                <a:gd name="connsiteX47" fmla="*/ 1833457 w 2129090"/>
                <a:gd name="connsiteY47" fmla="*/ 3483219 h 6217283"/>
                <a:gd name="connsiteX48" fmla="*/ 1818217 w 2129090"/>
                <a:gd name="connsiteY48" fmla="*/ 4089432 h 6217283"/>
                <a:gd name="connsiteX49" fmla="*/ 1841500 w 2129090"/>
                <a:gd name="connsiteY49" fmla="*/ 4503451 h 6217283"/>
                <a:gd name="connsiteX50" fmla="*/ 1802977 w 2129090"/>
                <a:gd name="connsiteY50" fmla="*/ 4898845 h 6217283"/>
                <a:gd name="connsiteX51" fmla="*/ 1732703 w 2129090"/>
                <a:gd name="connsiteY51" fmla="*/ 5395414 h 6217283"/>
                <a:gd name="connsiteX52" fmla="*/ 1774614 w 2129090"/>
                <a:gd name="connsiteY52" fmla="*/ 5578717 h 6217283"/>
                <a:gd name="connsiteX53" fmla="*/ 1735244 w 2129090"/>
                <a:gd name="connsiteY53" fmla="*/ 5762867 h 6217283"/>
                <a:gd name="connsiteX54" fmla="*/ 1762336 w 2129090"/>
                <a:gd name="connsiteY54" fmla="*/ 5916539 h 6217283"/>
                <a:gd name="connsiteX55" fmla="*/ 1878753 w 2129090"/>
                <a:gd name="connsiteY55" fmla="*/ 6167150 h 6217283"/>
                <a:gd name="connsiteX56" fmla="*/ 1743287 w 2129090"/>
                <a:gd name="connsiteY56" fmla="*/ 6216681 h 6217283"/>
                <a:gd name="connsiteX57" fmla="*/ 1534584 w 2129090"/>
                <a:gd name="connsiteY57" fmla="*/ 6166304 h 6217283"/>
                <a:gd name="connsiteX58" fmla="*/ 1476163 w 2129090"/>
                <a:gd name="connsiteY58" fmla="*/ 6055813 h 6217283"/>
                <a:gd name="connsiteX59" fmla="*/ 1319531 w 2129090"/>
                <a:gd name="connsiteY59" fmla="*/ 5965220 h 6217283"/>
                <a:gd name="connsiteX60" fmla="*/ 1359747 w 2129090"/>
                <a:gd name="connsiteY60" fmla="*/ 5854731 h 6217283"/>
                <a:gd name="connsiteX61" fmla="*/ 1274233 w 2129090"/>
                <a:gd name="connsiteY61" fmla="*/ 5601577 h 6217283"/>
                <a:gd name="connsiteX62" fmla="*/ 1305137 w 2129090"/>
                <a:gd name="connsiteY62" fmla="*/ 5264604 h 6217283"/>
                <a:gd name="connsiteX63" fmla="*/ 1266190 w 2129090"/>
                <a:gd name="connsiteY63" fmla="*/ 5064791 h 6217283"/>
                <a:gd name="connsiteX64" fmla="*/ 1169670 w 2129090"/>
                <a:gd name="connsiteY64" fmla="*/ 4555098 h 6217283"/>
                <a:gd name="connsiteX65" fmla="*/ 1108710 w 2129090"/>
                <a:gd name="connsiteY65" fmla="*/ 3916711 h 6217283"/>
                <a:gd name="connsiteX66" fmla="*/ 1073150 w 2129090"/>
                <a:gd name="connsiteY66"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32884 w 2129090"/>
                <a:gd name="connsiteY10" fmla="*/ 6049041 h 6217283"/>
                <a:gd name="connsiteX11" fmla="*/ 221826 w 2129090"/>
                <a:gd name="connsiteY11" fmla="*/ 6180698 h 6217283"/>
                <a:gd name="connsiteX12" fmla="*/ 139700 w 2129090"/>
                <a:gd name="connsiteY12" fmla="*/ 6110001 h 6217283"/>
                <a:gd name="connsiteX13" fmla="*/ 387350 w 2129090"/>
                <a:gd name="connsiteY13" fmla="*/ 5830601 h 6217283"/>
                <a:gd name="connsiteX14" fmla="*/ 330200 w 2129090"/>
                <a:gd name="connsiteY14" fmla="*/ 5563901 h 6217283"/>
                <a:gd name="connsiteX15" fmla="*/ 444500 w 2129090"/>
                <a:gd name="connsiteY15" fmla="*/ 5411501 h 6217283"/>
                <a:gd name="connsiteX16" fmla="*/ 311150 w 2129090"/>
                <a:gd name="connsiteY16" fmla="*/ 3322351 h 6217283"/>
                <a:gd name="connsiteX17" fmla="*/ 279400 w 2129090"/>
                <a:gd name="connsiteY17" fmla="*/ 3277901 h 6217283"/>
                <a:gd name="connsiteX18" fmla="*/ 260350 w 2129090"/>
                <a:gd name="connsiteY18" fmla="*/ 3106451 h 6217283"/>
                <a:gd name="connsiteX19" fmla="*/ 177800 w 2129090"/>
                <a:gd name="connsiteY19" fmla="*/ 3119151 h 6217283"/>
                <a:gd name="connsiteX20" fmla="*/ 0 w 2129090"/>
                <a:gd name="connsiteY20" fmla="*/ 2528601 h 6217283"/>
                <a:gd name="connsiteX21" fmla="*/ 126577 w 2129090"/>
                <a:gd name="connsiteY21" fmla="*/ 1613779 h 6217283"/>
                <a:gd name="connsiteX22" fmla="*/ 324274 w 2129090"/>
                <a:gd name="connsiteY22" fmla="*/ 1072758 h 6217283"/>
                <a:gd name="connsiteX23" fmla="*/ 871220 w 2129090"/>
                <a:gd name="connsiteY23" fmla="*/ 838231 h 6217283"/>
                <a:gd name="connsiteX24" fmla="*/ 845820 w 2129090"/>
                <a:gd name="connsiteY24" fmla="*/ 711654 h 6217283"/>
                <a:gd name="connsiteX25" fmla="*/ 793750 w 2129090"/>
                <a:gd name="connsiteY25" fmla="*/ 493638 h 6217283"/>
                <a:gd name="connsiteX26" fmla="*/ 819573 w 2129090"/>
                <a:gd name="connsiteY26" fmla="*/ 465274 h 6217283"/>
                <a:gd name="connsiteX27" fmla="*/ 807297 w 2129090"/>
                <a:gd name="connsiteY27" fmla="*/ 277739 h 6217283"/>
                <a:gd name="connsiteX28" fmla="*/ 860637 w 2129090"/>
                <a:gd name="connsiteY28" fmla="*/ 119411 h 6217283"/>
                <a:gd name="connsiteX29" fmla="*/ 1054523 w 2129090"/>
                <a:gd name="connsiteY29" fmla="*/ 31781 h 6217283"/>
                <a:gd name="connsiteX30" fmla="*/ 1212003 w 2129090"/>
                <a:gd name="connsiteY30" fmla="*/ 40672 h 6217283"/>
                <a:gd name="connsiteX31" fmla="*/ 1344084 w 2129090"/>
                <a:gd name="connsiteY31" fmla="*/ 98668 h 6217283"/>
                <a:gd name="connsiteX32" fmla="*/ 1405043 w 2129090"/>
                <a:gd name="connsiteY32" fmla="*/ 331925 h 6217283"/>
                <a:gd name="connsiteX33" fmla="*/ 1409700 w 2129090"/>
                <a:gd name="connsiteY33" fmla="*/ 422094 h 6217283"/>
                <a:gd name="connsiteX34" fmla="*/ 1431714 w 2129090"/>
                <a:gd name="connsiteY34" fmla="*/ 483054 h 6217283"/>
                <a:gd name="connsiteX35" fmla="*/ 1403350 w 2129090"/>
                <a:gd name="connsiteY35" fmla="*/ 648579 h 6217283"/>
                <a:gd name="connsiteX36" fmla="*/ 1347469 w 2129090"/>
                <a:gd name="connsiteY36" fmla="*/ 878872 h 6217283"/>
                <a:gd name="connsiteX37" fmla="*/ 1419437 w 2129090"/>
                <a:gd name="connsiteY37" fmla="*/ 957611 h 6217283"/>
                <a:gd name="connsiteX38" fmla="*/ 1932940 w 2129090"/>
                <a:gd name="connsiteY38" fmla="*/ 1170548 h 6217283"/>
                <a:gd name="connsiteX39" fmla="*/ 2002790 w 2129090"/>
                <a:gd name="connsiteY39" fmla="*/ 1540965 h 6217283"/>
                <a:gd name="connsiteX40" fmla="*/ 2049780 w 2129090"/>
                <a:gd name="connsiteY40" fmla="*/ 1857618 h 6217283"/>
                <a:gd name="connsiteX41" fmla="*/ 2072217 w 2129090"/>
                <a:gd name="connsiteY41" fmla="*/ 2135325 h 6217283"/>
                <a:gd name="connsiteX42" fmla="*/ 2127250 w 2129090"/>
                <a:gd name="connsiteY42" fmla="*/ 2360538 h 6217283"/>
                <a:gd name="connsiteX43" fmla="*/ 2056977 w 2129090"/>
                <a:gd name="connsiteY43" fmla="*/ 2770325 h 6217283"/>
                <a:gd name="connsiteX44" fmla="*/ 2016760 w 2129090"/>
                <a:gd name="connsiteY44" fmla="*/ 3056074 h 6217283"/>
                <a:gd name="connsiteX45" fmla="*/ 1902883 w 2129090"/>
                <a:gd name="connsiteY45" fmla="*/ 3152594 h 6217283"/>
                <a:gd name="connsiteX46" fmla="*/ 1834303 w 2129090"/>
                <a:gd name="connsiteY46" fmla="*/ 3267318 h 6217283"/>
                <a:gd name="connsiteX47" fmla="*/ 1833457 w 2129090"/>
                <a:gd name="connsiteY47" fmla="*/ 3483219 h 6217283"/>
                <a:gd name="connsiteX48" fmla="*/ 1818217 w 2129090"/>
                <a:gd name="connsiteY48" fmla="*/ 4089432 h 6217283"/>
                <a:gd name="connsiteX49" fmla="*/ 1841500 w 2129090"/>
                <a:gd name="connsiteY49" fmla="*/ 4503451 h 6217283"/>
                <a:gd name="connsiteX50" fmla="*/ 1802977 w 2129090"/>
                <a:gd name="connsiteY50" fmla="*/ 4898845 h 6217283"/>
                <a:gd name="connsiteX51" fmla="*/ 1732703 w 2129090"/>
                <a:gd name="connsiteY51" fmla="*/ 5395414 h 6217283"/>
                <a:gd name="connsiteX52" fmla="*/ 1774614 w 2129090"/>
                <a:gd name="connsiteY52" fmla="*/ 5578717 h 6217283"/>
                <a:gd name="connsiteX53" fmla="*/ 1735244 w 2129090"/>
                <a:gd name="connsiteY53" fmla="*/ 5762867 h 6217283"/>
                <a:gd name="connsiteX54" fmla="*/ 1762336 w 2129090"/>
                <a:gd name="connsiteY54" fmla="*/ 5916539 h 6217283"/>
                <a:gd name="connsiteX55" fmla="*/ 1878753 w 2129090"/>
                <a:gd name="connsiteY55" fmla="*/ 6167150 h 6217283"/>
                <a:gd name="connsiteX56" fmla="*/ 1743287 w 2129090"/>
                <a:gd name="connsiteY56" fmla="*/ 6216681 h 6217283"/>
                <a:gd name="connsiteX57" fmla="*/ 1534584 w 2129090"/>
                <a:gd name="connsiteY57" fmla="*/ 6166304 h 6217283"/>
                <a:gd name="connsiteX58" fmla="*/ 1476163 w 2129090"/>
                <a:gd name="connsiteY58" fmla="*/ 6055813 h 6217283"/>
                <a:gd name="connsiteX59" fmla="*/ 1319531 w 2129090"/>
                <a:gd name="connsiteY59" fmla="*/ 5965220 h 6217283"/>
                <a:gd name="connsiteX60" fmla="*/ 1359747 w 2129090"/>
                <a:gd name="connsiteY60" fmla="*/ 5854731 h 6217283"/>
                <a:gd name="connsiteX61" fmla="*/ 1274233 w 2129090"/>
                <a:gd name="connsiteY61" fmla="*/ 5601577 h 6217283"/>
                <a:gd name="connsiteX62" fmla="*/ 1305137 w 2129090"/>
                <a:gd name="connsiteY62" fmla="*/ 5264604 h 6217283"/>
                <a:gd name="connsiteX63" fmla="*/ 1266190 w 2129090"/>
                <a:gd name="connsiteY63" fmla="*/ 5064791 h 6217283"/>
                <a:gd name="connsiteX64" fmla="*/ 1169670 w 2129090"/>
                <a:gd name="connsiteY64" fmla="*/ 4555098 h 6217283"/>
                <a:gd name="connsiteX65" fmla="*/ 1108710 w 2129090"/>
                <a:gd name="connsiteY65" fmla="*/ 3916711 h 6217283"/>
                <a:gd name="connsiteX66" fmla="*/ 1073150 w 2129090"/>
                <a:gd name="connsiteY66"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32884 w 2129090"/>
                <a:gd name="connsiteY10" fmla="*/ 6049041 h 6217283"/>
                <a:gd name="connsiteX11" fmla="*/ 221826 w 2129090"/>
                <a:gd name="connsiteY11" fmla="*/ 6180698 h 6217283"/>
                <a:gd name="connsiteX12" fmla="*/ 173566 w 2129090"/>
                <a:gd name="connsiteY12" fmla="*/ 6052428 h 6217283"/>
                <a:gd name="connsiteX13" fmla="*/ 387350 w 2129090"/>
                <a:gd name="connsiteY13" fmla="*/ 5830601 h 6217283"/>
                <a:gd name="connsiteX14" fmla="*/ 330200 w 2129090"/>
                <a:gd name="connsiteY14" fmla="*/ 5563901 h 6217283"/>
                <a:gd name="connsiteX15" fmla="*/ 444500 w 2129090"/>
                <a:gd name="connsiteY15" fmla="*/ 5411501 h 6217283"/>
                <a:gd name="connsiteX16" fmla="*/ 311150 w 2129090"/>
                <a:gd name="connsiteY16" fmla="*/ 3322351 h 6217283"/>
                <a:gd name="connsiteX17" fmla="*/ 279400 w 2129090"/>
                <a:gd name="connsiteY17" fmla="*/ 3277901 h 6217283"/>
                <a:gd name="connsiteX18" fmla="*/ 260350 w 2129090"/>
                <a:gd name="connsiteY18" fmla="*/ 3106451 h 6217283"/>
                <a:gd name="connsiteX19" fmla="*/ 177800 w 2129090"/>
                <a:gd name="connsiteY19" fmla="*/ 3119151 h 6217283"/>
                <a:gd name="connsiteX20" fmla="*/ 0 w 2129090"/>
                <a:gd name="connsiteY20" fmla="*/ 2528601 h 6217283"/>
                <a:gd name="connsiteX21" fmla="*/ 126577 w 2129090"/>
                <a:gd name="connsiteY21" fmla="*/ 1613779 h 6217283"/>
                <a:gd name="connsiteX22" fmla="*/ 324274 w 2129090"/>
                <a:gd name="connsiteY22" fmla="*/ 1072758 h 6217283"/>
                <a:gd name="connsiteX23" fmla="*/ 871220 w 2129090"/>
                <a:gd name="connsiteY23" fmla="*/ 838231 h 6217283"/>
                <a:gd name="connsiteX24" fmla="*/ 845820 w 2129090"/>
                <a:gd name="connsiteY24" fmla="*/ 711654 h 6217283"/>
                <a:gd name="connsiteX25" fmla="*/ 793750 w 2129090"/>
                <a:gd name="connsiteY25" fmla="*/ 493638 h 6217283"/>
                <a:gd name="connsiteX26" fmla="*/ 819573 w 2129090"/>
                <a:gd name="connsiteY26" fmla="*/ 465274 h 6217283"/>
                <a:gd name="connsiteX27" fmla="*/ 807297 w 2129090"/>
                <a:gd name="connsiteY27" fmla="*/ 277739 h 6217283"/>
                <a:gd name="connsiteX28" fmla="*/ 860637 w 2129090"/>
                <a:gd name="connsiteY28" fmla="*/ 119411 h 6217283"/>
                <a:gd name="connsiteX29" fmla="*/ 1054523 w 2129090"/>
                <a:gd name="connsiteY29" fmla="*/ 31781 h 6217283"/>
                <a:gd name="connsiteX30" fmla="*/ 1212003 w 2129090"/>
                <a:gd name="connsiteY30" fmla="*/ 40672 h 6217283"/>
                <a:gd name="connsiteX31" fmla="*/ 1344084 w 2129090"/>
                <a:gd name="connsiteY31" fmla="*/ 98668 h 6217283"/>
                <a:gd name="connsiteX32" fmla="*/ 1405043 w 2129090"/>
                <a:gd name="connsiteY32" fmla="*/ 331925 h 6217283"/>
                <a:gd name="connsiteX33" fmla="*/ 1409700 w 2129090"/>
                <a:gd name="connsiteY33" fmla="*/ 422094 h 6217283"/>
                <a:gd name="connsiteX34" fmla="*/ 1431714 w 2129090"/>
                <a:gd name="connsiteY34" fmla="*/ 483054 h 6217283"/>
                <a:gd name="connsiteX35" fmla="*/ 1403350 w 2129090"/>
                <a:gd name="connsiteY35" fmla="*/ 648579 h 6217283"/>
                <a:gd name="connsiteX36" fmla="*/ 1347469 w 2129090"/>
                <a:gd name="connsiteY36" fmla="*/ 878872 h 6217283"/>
                <a:gd name="connsiteX37" fmla="*/ 1419437 w 2129090"/>
                <a:gd name="connsiteY37" fmla="*/ 957611 h 6217283"/>
                <a:gd name="connsiteX38" fmla="*/ 1932940 w 2129090"/>
                <a:gd name="connsiteY38" fmla="*/ 1170548 h 6217283"/>
                <a:gd name="connsiteX39" fmla="*/ 2002790 w 2129090"/>
                <a:gd name="connsiteY39" fmla="*/ 1540965 h 6217283"/>
                <a:gd name="connsiteX40" fmla="*/ 2049780 w 2129090"/>
                <a:gd name="connsiteY40" fmla="*/ 1857618 h 6217283"/>
                <a:gd name="connsiteX41" fmla="*/ 2072217 w 2129090"/>
                <a:gd name="connsiteY41" fmla="*/ 2135325 h 6217283"/>
                <a:gd name="connsiteX42" fmla="*/ 2127250 w 2129090"/>
                <a:gd name="connsiteY42" fmla="*/ 2360538 h 6217283"/>
                <a:gd name="connsiteX43" fmla="*/ 2056977 w 2129090"/>
                <a:gd name="connsiteY43" fmla="*/ 2770325 h 6217283"/>
                <a:gd name="connsiteX44" fmla="*/ 2016760 w 2129090"/>
                <a:gd name="connsiteY44" fmla="*/ 3056074 h 6217283"/>
                <a:gd name="connsiteX45" fmla="*/ 1902883 w 2129090"/>
                <a:gd name="connsiteY45" fmla="*/ 3152594 h 6217283"/>
                <a:gd name="connsiteX46" fmla="*/ 1834303 w 2129090"/>
                <a:gd name="connsiteY46" fmla="*/ 3267318 h 6217283"/>
                <a:gd name="connsiteX47" fmla="*/ 1833457 w 2129090"/>
                <a:gd name="connsiteY47" fmla="*/ 3483219 h 6217283"/>
                <a:gd name="connsiteX48" fmla="*/ 1818217 w 2129090"/>
                <a:gd name="connsiteY48" fmla="*/ 4089432 h 6217283"/>
                <a:gd name="connsiteX49" fmla="*/ 1841500 w 2129090"/>
                <a:gd name="connsiteY49" fmla="*/ 4503451 h 6217283"/>
                <a:gd name="connsiteX50" fmla="*/ 1802977 w 2129090"/>
                <a:gd name="connsiteY50" fmla="*/ 4898845 h 6217283"/>
                <a:gd name="connsiteX51" fmla="*/ 1732703 w 2129090"/>
                <a:gd name="connsiteY51" fmla="*/ 5395414 h 6217283"/>
                <a:gd name="connsiteX52" fmla="*/ 1774614 w 2129090"/>
                <a:gd name="connsiteY52" fmla="*/ 5578717 h 6217283"/>
                <a:gd name="connsiteX53" fmla="*/ 1735244 w 2129090"/>
                <a:gd name="connsiteY53" fmla="*/ 5762867 h 6217283"/>
                <a:gd name="connsiteX54" fmla="*/ 1762336 w 2129090"/>
                <a:gd name="connsiteY54" fmla="*/ 5916539 h 6217283"/>
                <a:gd name="connsiteX55" fmla="*/ 1878753 w 2129090"/>
                <a:gd name="connsiteY55" fmla="*/ 6167150 h 6217283"/>
                <a:gd name="connsiteX56" fmla="*/ 1743287 w 2129090"/>
                <a:gd name="connsiteY56" fmla="*/ 6216681 h 6217283"/>
                <a:gd name="connsiteX57" fmla="*/ 1534584 w 2129090"/>
                <a:gd name="connsiteY57" fmla="*/ 6166304 h 6217283"/>
                <a:gd name="connsiteX58" fmla="*/ 1476163 w 2129090"/>
                <a:gd name="connsiteY58" fmla="*/ 6055813 h 6217283"/>
                <a:gd name="connsiteX59" fmla="*/ 1319531 w 2129090"/>
                <a:gd name="connsiteY59" fmla="*/ 5965220 h 6217283"/>
                <a:gd name="connsiteX60" fmla="*/ 1359747 w 2129090"/>
                <a:gd name="connsiteY60" fmla="*/ 5854731 h 6217283"/>
                <a:gd name="connsiteX61" fmla="*/ 1274233 w 2129090"/>
                <a:gd name="connsiteY61" fmla="*/ 5601577 h 6217283"/>
                <a:gd name="connsiteX62" fmla="*/ 1305137 w 2129090"/>
                <a:gd name="connsiteY62" fmla="*/ 5264604 h 6217283"/>
                <a:gd name="connsiteX63" fmla="*/ 1266190 w 2129090"/>
                <a:gd name="connsiteY63" fmla="*/ 5064791 h 6217283"/>
                <a:gd name="connsiteX64" fmla="*/ 1169670 w 2129090"/>
                <a:gd name="connsiteY64" fmla="*/ 4555098 h 6217283"/>
                <a:gd name="connsiteX65" fmla="*/ 1108710 w 2129090"/>
                <a:gd name="connsiteY65" fmla="*/ 3916711 h 6217283"/>
                <a:gd name="connsiteX66" fmla="*/ 1073150 w 2129090"/>
                <a:gd name="connsiteY66"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32884 w 2129090"/>
                <a:gd name="connsiteY10" fmla="*/ 6049041 h 6217283"/>
                <a:gd name="connsiteX11" fmla="*/ 221826 w 2129090"/>
                <a:gd name="connsiteY11" fmla="*/ 6180698 h 6217283"/>
                <a:gd name="connsiteX12" fmla="*/ 173566 w 2129090"/>
                <a:gd name="connsiteY12" fmla="*/ 6052428 h 6217283"/>
                <a:gd name="connsiteX13" fmla="*/ 387350 w 2129090"/>
                <a:gd name="connsiteY13" fmla="*/ 5830601 h 6217283"/>
                <a:gd name="connsiteX14" fmla="*/ 330200 w 2129090"/>
                <a:gd name="connsiteY14" fmla="*/ 5563901 h 6217283"/>
                <a:gd name="connsiteX15" fmla="*/ 444500 w 2129090"/>
                <a:gd name="connsiteY15" fmla="*/ 5411501 h 6217283"/>
                <a:gd name="connsiteX16" fmla="*/ 311150 w 2129090"/>
                <a:gd name="connsiteY16" fmla="*/ 3322351 h 6217283"/>
                <a:gd name="connsiteX17" fmla="*/ 279400 w 2129090"/>
                <a:gd name="connsiteY17" fmla="*/ 3277901 h 6217283"/>
                <a:gd name="connsiteX18" fmla="*/ 260350 w 2129090"/>
                <a:gd name="connsiteY18" fmla="*/ 3106451 h 6217283"/>
                <a:gd name="connsiteX19" fmla="*/ 177800 w 2129090"/>
                <a:gd name="connsiteY19" fmla="*/ 3119151 h 6217283"/>
                <a:gd name="connsiteX20" fmla="*/ 0 w 2129090"/>
                <a:gd name="connsiteY20" fmla="*/ 2528601 h 6217283"/>
                <a:gd name="connsiteX21" fmla="*/ 126577 w 2129090"/>
                <a:gd name="connsiteY21" fmla="*/ 1613779 h 6217283"/>
                <a:gd name="connsiteX22" fmla="*/ 324274 w 2129090"/>
                <a:gd name="connsiteY22" fmla="*/ 1072758 h 6217283"/>
                <a:gd name="connsiteX23" fmla="*/ 871220 w 2129090"/>
                <a:gd name="connsiteY23" fmla="*/ 838231 h 6217283"/>
                <a:gd name="connsiteX24" fmla="*/ 845820 w 2129090"/>
                <a:gd name="connsiteY24" fmla="*/ 711654 h 6217283"/>
                <a:gd name="connsiteX25" fmla="*/ 793750 w 2129090"/>
                <a:gd name="connsiteY25" fmla="*/ 493638 h 6217283"/>
                <a:gd name="connsiteX26" fmla="*/ 819573 w 2129090"/>
                <a:gd name="connsiteY26" fmla="*/ 465274 h 6217283"/>
                <a:gd name="connsiteX27" fmla="*/ 807297 w 2129090"/>
                <a:gd name="connsiteY27" fmla="*/ 277739 h 6217283"/>
                <a:gd name="connsiteX28" fmla="*/ 860637 w 2129090"/>
                <a:gd name="connsiteY28" fmla="*/ 119411 h 6217283"/>
                <a:gd name="connsiteX29" fmla="*/ 1054523 w 2129090"/>
                <a:gd name="connsiteY29" fmla="*/ 31781 h 6217283"/>
                <a:gd name="connsiteX30" fmla="*/ 1212003 w 2129090"/>
                <a:gd name="connsiteY30" fmla="*/ 40672 h 6217283"/>
                <a:gd name="connsiteX31" fmla="*/ 1344084 w 2129090"/>
                <a:gd name="connsiteY31" fmla="*/ 98668 h 6217283"/>
                <a:gd name="connsiteX32" fmla="*/ 1405043 w 2129090"/>
                <a:gd name="connsiteY32" fmla="*/ 331925 h 6217283"/>
                <a:gd name="connsiteX33" fmla="*/ 1409700 w 2129090"/>
                <a:gd name="connsiteY33" fmla="*/ 422094 h 6217283"/>
                <a:gd name="connsiteX34" fmla="*/ 1431714 w 2129090"/>
                <a:gd name="connsiteY34" fmla="*/ 483054 h 6217283"/>
                <a:gd name="connsiteX35" fmla="*/ 1403350 w 2129090"/>
                <a:gd name="connsiteY35" fmla="*/ 648579 h 6217283"/>
                <a:gd name="connsiteX36" fmla="*/ 1347469 w 2129090"/>
                <a:gd name="connsiteY36" fmla="*/ 878872 h 6217283"/>
                <a:gd name="connsiteX37" fmla="*/ 1419437 w 2129090"/>
                <a:gd name="connsiteY37" fmla="*/ 957611 h 6217283"/>
                <a:gd name="connsiteX38" fmla="*/ 1932940 w 2129090"/>
                <a:gd name="connsiteY38" fmla="*/ 1170548 h 6217283"/>
                <a:gd name="connsiteX39" fmla="*/ 2002790 w 2129090"/>
                <a:gd name="connsiteY39" fmla="*/ 1540965 h 6217283"/>
                <a:gd name="connsiteX40" fmla="*/ 2049780 w 2129090"/>
                <a:gd name="connsiteY40" fmla="*/ 1857618 h 6217283"/>
                <a:gd name="connsiteX41" fmla="*/ 2072217 w 2129090"/>
                <a:gd name="connsiteY41" fmla="*/ 2135325 h 6217283"/>
                <a:gd name="connsiteX42" fmla="*/ 2127250 w 2129090"/>
                <a:gd name="connsiteY42" fmla="*/ 2360538 h 6217283"/>
                <a:gd name="connsiteX43" fmla="*/ 2056977 w 2129090"/>
                <a:gd name="connsiteY43" fmla="*/ 2770325 h 6217283"/>
                <a:gd name="connsiteX44" fmla="*/ 2016760 w 2129090"/>
                <a:gd name="connsiteY44" fmla="*/ 3056074 h 6217283"/>
                <a:gd name="connsiteX45" fmla="*/ 1902883 w 2129090"/>
                <a:gd name="connsiteY45" fmla="*/ 3152594 h 6217283"/>
                <a:gd name="connsiteX46" fmla="*/ 1834303 w 2129090"/>
                <a:gd name="connsiteY46" fmla="*/ 3267318 h 6217283"/>
                <a:gd name="connsiteX47" fmla="*/ 1833457 w 2129090"/>
                <a:gd name="connsiteY47" fmla="*/ 3483219 h 6217283"/>
                <a:gd name="connsiteX48" fmla="*/ 1818217 w 2129090"/>
                <a:gd name="connsiteY48" fmla="*/ 4089432 h 6217283"/>
                <a:gd name="connsiteX49" fmla="*/ 1841500 w 2129090"/>
                <a:gd name="connsiteY49" fmla="*/ 4503451 h 6217283"/>
                <a:gd name="connsiteX50" fmla="*/ 1802977 w 2129090"/>
                <a:gd name="connsiteY50" fmla="*/ 4898845 h 6217283"/>
                <a:gd name="connsiteX51" fmla="*/ 1732703 w 2129090"/>
                <a:gd name="connsiteY51" fmla="*/ 5395414 h 6217283"/>
                <a:gd name="connsiteX52" fmla="*/ 1774614 w 2129090"/>
                <a:gd name="connsiteY52" fmla="*/ 5578717 h 6217283"/>
                <a:gd name="connsiteX53" fmla="*/ 1735244 w 2129090"/>
                <a:gd name="connsiteY53" fmla="*/ 5762867 h 6217283"/>
                <a:gd name="connsiteX54" fmla="*/ 1762336 w 2129090"/>
                <a:gd name="connsiteY54" fmla="*/ 5916539 h 6217283"/>
                <a:gd name="connsiteX55" fmla="*/ 1878753 w 2129090"/>
                <a:gd name="connsiteY55" fmla="*/ 6167150 h 6217283"/>
                <a:gd name="connsiteX56" fmla="*/ 1743287 w 2129090"/>
                <a:gd name="connsiteY56" fmla="*/ 6216681 h 6217283"/>
                <a:gd name="connsiteX57" fmla="*/ 1534584 w 2129090"/>
                <a:gd name="connsiteY57" fmla="*/ 6166304 h 6217283"/>
                <a:gd name="connsiteX58" fmla="*/ 1476163 w 2129090"/>
                <a:gd name="connsiteY58" fmla="*/ 6055813 h 6217283"/>
                <a:gd name="connsiteX59" fmla="*/ 1319531 w 2129090"/>
                <a:gd name="connsiteY59" fmla="*/ 5965220 h 6217283"/>
                <a:gd name="connsiteX60" fmla="*/ 1359747 w 2129090"/>
                <a:gd name="connsiteY60" fmla="*/ 5854731 h 6217283"/>
                <a:gd name="connsiteX61" fmla="*/ 1274233 w 2129090"/>
                <a:gd name="connsiteY61" fmla="*/ 5601577 h 6217283"/>
                <a:gd name="connsiteX62" fmla="*/ 1305137 w 2129090"/>
                <a:gd name="connsiteY62" fmla="*/ 5264604 h 6217283"/>
                <a:gd name="connsiteX63" fmla="*/ 1266190 w 2129090"/>
                <a:gd name="connsiteY63" fmla="*/ 5064791 h 6217283"/>
                <a:gd name="connsiteX64" fmla="*/ 1169670 w 2129090"/>
                <a:gd name="connsiteY64" fmla="*/ 4555098 h 6217283"/>
                <a:gd name="connsiteX65" fmla="*/ 1108710 w 2129090"/>
                <a:gd name="connsiteY65" fmla="*/ 3916711 h 6217283"/>
                <a:gd name="connsiteX66" fmla="*/ 1073150 w 2129090"/>
                <a:gd name="connsiteY66"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32884 w 2129090"/>
                <a:gd name="connsiteY10" fmla="*/ 6049041 h 6217283"/>
                <a:gd name="connsiteX11" fmla="*/ 221826 w 2129090"/>
                <a:gd name="connsiteY11" fmla="*/ 6180698 h 6217283"/>
                <a:gd name="connsiteX12" fmla="*/ 173566 w 2129090"/>
                <a:gd name="connsiteY12" fmla="*/ 6052428 h 6217283"/>
                <a:gd name="connsiteX13" fmla="*/ 387350 w 2129090"/>
                <a:gd name="connsiteY13" fmla="*/ 5830601 h 6217283"/>
                <a:gd name="connsiteX14" fmla="*/ 330200 w 2129090"/>
                <a:gd name="connsiteY14" fmla="*/ 5563901 h 6217283"/>
                <a:gd name="connsiteX15" fmla="*/ 444500 w 2129090"/>
                <a:gd name="connsiteY15" fmla="*/ 5411501 h 6217283"/>
                <a:gd name="connsiteX16" fmla="*/ 311150 w 2129090"/>
                <a:gd name="connsiteY16" fmla="*/ 3322351 h 6217283"/>
                <a:gd name="connsiteX17" fmla="*/ 279400 w 2129090"/>
                <a:gd name="connsiteY17" fmla="*/ 3277901 h 6217283"/>
                <a:gd name="connsiteX18" fmla="*/ 260350 w 2129090"/>
                <a:gd name="connsiteY18" fmla="*/ 3106451 h 6217283"/>
                <a:gd name="connsiteX19" fmla="*/ 177800 w 2129090"/>
                <a:gd name="connsiteY19" fmla="*/ 3119151 h 6217283"/>
                <a:gd name="connsiteX20" fmla="*/ 0 w 2129090"/>
                <a:gd name="connsiteY20" fmla="*/ 2528601 h 6217283"/>
                <a:gd name="connsiteX21" fmla="*/ 126577 w 2129090"/>
                <a:gd name="connsiteY21" fmla="*/ 1613779 h 6217283"/>
                <a:gd name="connsiteX22" fmla="*/ 324274 w 2129090"/>
                <a:gd name="connsiteY22" fmla="*/ 1072758 h 6217283"/>
                <a:gd name="connsiteX23" fmla="*/ 871220 w 2129090"/>
                <a:gd name="connsiteY23" fmla="*/ 838231 h 6217283"/>
                <a:gd name="connsiteX24" fmla="*/ 845820 w 2129090"/>
                <a:gd name="connsiteY24" fmla="*/ 711654 h 6217283"/>
                <a:gd name="connsiteX25" fmla="*/ 793750 w 2129090"/>
                <a:gd name="connsiteY25" fmla="*/ 493638 h 6217283"/>
                <a:gd name="connsiteX26" fmla="*/ 819573 w 2129090"/>
                <a:gd name="connsiteY26" fmla="*/ 465274 h 6217283"/>
                <a:gd name="connsiteX27" fmla="*/ 807297 w 2129090"/>
                <a:gd name="connsiteY27" fmla="*/ 277739 h 6217283"/>
                <a:gd name="connsiteX28" fmla="*/ 860637 w 2129090"/>
                <a:gd name="connsiteY28" fmla="*/ 119411 h 6217283"/>
                <a:gd name="connsiteX29" fmla="*/ 1054523 w 2129090"/>
                <a:gd name="connsiteY29" fmla="*/ 31781 h 6217283"/>
                <a:gd name="connsiteX30" fmla="*/ 1212003 w 2129090"/>
                <a:gd name="connsiteY30" fmla="*/ 40672 h 6217283"/>
                <a:gd name="connsiteX31" fmla="*/ 1344084 w 2129090"/>
                <a:gd name="connsiteY31" fmla="*/ 98668 h 6217283"/>
                <a:gd name="connsiteX32" fmla="*/ 1405043 w 2129090"/>
                <a:gd name="connsiteY32" fmla="*/ 331925 h 6217283"/>
                <a:gd name="connsiteX33" fmla="*/ 1409700 w 2129090"/>
                <a:gd name="connsiteY33" fmla="*/ 422094 h 6217283"/>
                <a:gd name="connsiteX34" fmla="*/ 1431714 w 2129090"/>
                <a:gd name="connsiteY34" fmla="*/ 483054 h 6217283"/>
                <a:gd name="connsiteX35" fmla="*/ 1403350 w 2129090"/>
                <a:gd name="connsiteY35" fmla="*/ 648579 h 6217283"/>
                <a:gd name="connsiteX36" fmla="*/ 1347469 w 2129090"/>
                <a:gd name="connsiteY36" fmla="*/ 878872 h 6217283"/>
                <a:gd name="connsiteX37" fmla="*/ 1419437 w 2129090"/>
                <a:gd name="connsiteY37" fmla="*/ 957611 h 6217283"/>
                <a:gd name="connsiteX38" fmla="*/ 1932940 w 2129090"/>
                <a:gd name="connsiteY38" fmla="*/ 1170548 h 6217283"/>
                <a:gd name="connsiteX39" fmla="*/ 2002790 w 2129090"/>
                <a:gd name="connsiteY39" fmla="*/ 1540965 h 6217283"/>
                <a:gd name="connsiteX40" fmla="*/ 2049780 w 2129090"/>
                <a:gd name="connsiteY40" fmla="*/ 1857618 h 6217283"/>
                <a:gd name="connsiteX41" fmla="*/ 2072217 w 2129090"/>
                <a:gd name="connsiteY41" fmla="*/ 2135325 h 6217283"/>
                <a:gd name="connsiteX42" fmla="*/ 2127250 w 2129090"/>
                <a:gd name="connsiteY42" fmla="*/ 2360538 h 6217283"/>
                <a:gd name="connsiteX43" fmla="*/ 2056977 w 2129090"/>
                <a:gd name="connsiteY43" fmla="*/ 2770325 h 6217283"/>
                <a:gd name="connsiteX44" fmla="*/ 2016760 w 2129090"/>
                <a:gd name="connsiteY44" fmla="*/ 3056074 h 6217283"/>
                <a:gd name="connsiteX45" fmla="*/ 1902883 w 2129090"/>
                <a:gd name="connsiteY45" fmla="*/ 3152594 h 6217283"/>
                <a:gd name="connsiteX46" fmla="*/ 1834303 w 2129090"/>
                <a:gd name="connsiteY46" fmla="*/ 3267318 h 6217283"/>
                <a:gd name="connsiteX47" fmla="*/ 1833457 w 2129090"/>
                <a:gd name="connsiteY47" fmla="*/ 3483219 h 6217283"/>
                <a:gd name="connsiteX48" fmla="*/ 1818217 w 2129090"/>
                <a:gd name="connsiteY48" fmla="*/ 4089432 h 6217283"/>
                <a:gd name="connsiteX49" fmla="*/ 1841500 w 2129090"/>
                <a:gd name="connsiteY49" fmla="*/ 4503451 h 6217283"/>
                <a:gd name="connsiteX50" fmla="*/ 1802977 w 2129090"/>
                <a:gd name="connsiteY50" fmla="*/ 4898845 h 6217283"/>
                <a:gd name="connsiteX51" fmla="*/ 1732703 w 2129090"/>
                <a:gd name="connsiteY51" fmla="*/ 5395414 h 6217283"/>
                <a:gd name="connsiteX52" fmla="*/ 1774614 w 2129090"/>
                <a:gd name="connsiteY52" fmla="*/ 5578717 h 6217283"/>
                <a:gd name="connsiteX53" fmla="*/ 1735244 w 2129090"/>
                <a:gd name="connsiteY53" fmla="*/ 5762867 h 6217283"/>
                <a:gd name="connsiteX54" fmla="*/ 1762336 w 2129090"/>
                <a:gd name="connsiteY54" fmla="*/ 5916539 h 6217283"/>
                <a:gd name="connsiteX55" fmla="*/ 1878753 w 2129090"/>
                <a:gd name="connsiteY55" fmla="*/ 6167150 h 6217283"/>
                <a:gd name="connsiteX56" fmla="*/ 1743287 w 2129090"/>
                <a:gd name="connsiteY56" fmla="*/ 6216681 h 6217283"/>
                <a:gd name="connsiteX57" fmla="*/ 1534584 w 2129090"/>
                <a:gd name="connsiteY57" fmla="*/ 6166304 h 6217283"/>
                <a:gd name="connsiteX58" fmla="*/ 1476163 w 2129090"/>
                <a:gd name="connsiteY58" fmla="*/ 6055813 h 6217283"/>
                <a:gd name="connsiteX59" fmla="*/ 1319531 w 2129090"/>
                <a:gd name="connsiteY59" fmla="*/ 5965220 h 6217283"/>
                <a:gd name="connsiteX60" fmla="*/ 1359747 w 2129090"/>
                <a:gd name="connsiteY60" fmla="*/ 5854731 h 6217283"/>
                <a:gd name="connsiteX61" fmla="*/ 1274233 w 2129090"/>
                <a:gd name="connsiteY61" fmla="*/ 5601577 h 6217283"/>
                <a:gd name="connsiteX62" fmla="*/ 1305137 w 2129090"/>
                <a:gd name="connsiteY62" fmla="*/ 5264604 h 6217283"/>
                <a:gd name="connsiteX63" fmla="*/ 1266190 w 2129090"/>
                <a:gd name="connsiteY63" fmla="*/ 5064791 h 6217283"/>
                <a:gd name="connsiteX64" fmla="*/ 1169670 w 2129090"/>
                <a:gd name="connsiteY64" fmla="*/ 4555098 h 6217283"/>
                <a:gd name="connsiteX65" fmla="*/ 1108710 w 2129090"/>
                <a:gd name="connsiteY65" fmla="*/ 3916711 h 6217283"/>
                <a:gd name="connsiteX66" fmla="*/ 1073150 w 2129090"/>
                <a:gd name="connsiteY66"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32884 w 2129090"/>
                <a:gd name="connsiteY10" fmla="*/ 6049041 h 6217283"/>
                <a:gd name="connsiteX11" fmla="*/ 221826 w 2129090"/>
                <a:gd name="connsiteY11" fmla="*/ 6180698 h 6217283"/>
                <a:gd name="connsiteX12" fmla="*/ 170179 w 2129090"/>
                <a:gd name="connsiteY12" fmla="*/ 6052428 h 6217283"/>
                <a:gd name="connsiteX13" fmla="*/ 387350 w 2129090"/>
                <a:gd name="connsiteY13" fmla="*/ 5830601 h 6217283"/>
                <a:gd name="connsiteX14" fmla="*/ 330200 w 2129090"/>
                <a:gd name="connsiteY14" fmla="*/ 5563901 h 6217283"/>
                <a:gd name="connsiteX15" fmla="*/ 444500 w 2129090"/>
                <a:gd name="connsiteY15" fmla="*/ 5411501 h 6217283"/>
                <a:gd name="connsiteX16" fmla="*/ 311150 w 2129090"/>
                <a:gd name="connsiteY16" fmla="*/ 3322351 h 6217283"/>
                <a:gd name="connsiteX17" fmla="*/ 279400 w 2129090"/>
                <a:gd name="connsiteY17" fmla="*/ 3277901 h 6217283"/>
                <a:gd name="connsiteX18" fmla="*/ 260350 w 2129090"/>
                <a:gd name="connsiteY18" fmla="*/ 3106451 h 6217283"/>
                <a:gd name="connsiteX19" fmla="*/ 177800 w 2129090"/>
                <a:gd name="connsiteY19" fmla="*/ 3119151 h 6217283"/>
                <a:gd name="connsiteX20" fmla="*/ 0 w 2129090"/>
                <a:gd name="connsiteY20" fmla="*/ 2528601 h 6217283"/>
                <a:gd name="connsiteX21" fmla="*/ 126577 w 2129090"/>
                <a:gd name="connsiteY21" fmla="*/ 1613779 h 6217283"/>
                <a:gd name="connsiteX22" fmla="*/ 324274 w 2129090"/>
                <a:gd name="connsiteY22" fmla="*/ 1072758 h 6217283"/>
                <a:gd name="connsiteX23" fmla="*/ 871220 w 2129090"/>
                <a:gd name="connsiteY23" fmla="*/ 838231 h 6217283"/>
                <a:gd name="connsiteX24" fmla="*/ 845820 w 2129090"/>
                <a:gd name="connsiteY24" fmla="*/ 711654 h 6217283"/>
                <a:gd name="connsiteX25" fmla="*/ 793750 w 2129090"/>
                <a:gd name="connsiteY25" fmla="*/ 493638 h 6217283"/>
                <a:gd name="connsiteX26" fmla="*/ 819573 w 2129090"/>
                <a:gd name="connsiteY26" fmla="*/ 465274 h 6217283"/>
                <a:gd name="connsiteX27" fmla="*/ 807297 w 2129090"/>
                <a:gd name="connsiteY27" fmla="*/ 277739 h 6217283"/>
                <a:gd name="connsiteX28" fmla="*/ 860637 w 2129090"/>
                <a:gd name="connsiteY28" fmla="*/ 119411 h 6217283"/>
                <a:gd name="connsiteX29" fmla="*/ 1054523 w 2129090"/>
                <a:gd name="connsiteY29" fmla="*/ 31781 h 6217283"/>
                <a:gd name="connsiteX30" fmla="*/ 1212003 w 2129090"/>
                <a:gd name="connsiteY30" fmla="*/ 40672 h 6217283"/>
                <a:gd name="connsiteX31" fmla="*/ 1344084 w 2129090"/>
                <a:gd name="connsiteY31" fmla="*/ 98668 h 6217283"/>
                <a:gd name="connsiteX32" fmla="*/ 1405043 w 2129090"/>
                <a:gd name="connsiteY32" fmla="*/ 331925 h 6217283"/>
                <a:gd name="connsiteX33" fmla="*/ 1409700 w 2129090"/>
                <a:gd name="connsiteY33" fmla="*/ 422094 h 6217283"/>
                <a:gd name="connsiteX34" fmla="*/ 1431714 w 2129090"/>
                <a:gd name="connsiteY34" fmla="*/ 483054 h 6217283"/>
                <a:gd name="connsiteX35" fmla="*/ 1403350 w 2129090"/>
                <a:gd name="connsiteY35" fmla="*/ 648579 h 6217283"/>
                <a:gd name="connsiteX36" fmla="*/ 1347469 w 2129090"/>
                <a:gd name="connsiteY36" fmla="*/ 878872 h 6217283"/>
                <a:gd name="connsiteX37" fmla="*/ 1419437 w 2129090"/>
                <a:gd name="connsiteY37" fmla="*/ 957611 h 6217283"/>
                <a:gd name="connsiteX38" fmla="*/ 1932940 w 2129090"/>
                <a:gd name="connsiteY38" fmla="*/ 1170548 h 6217283"/>
                <a:gd name="connsiteX39" fmla="*/ 2002790 w 2129090"/>
                <a:gd name="connsiteY39" fmla="*/ 1540965 h 6217283"/>
                <a:gd name="connsiteX40" fmla="*/ 2049780 w 2129090"/>
                <a:gd name="connsiteY40" fmla="*/ 1857618 h 6217283"/>
                <a:gd name="connsiteX41" fmla="*/ 2072217 w 2129090"/>
                <a:gd name="connsiteY41" fmla="*/ 2135325 h 6217283"/>
                <a:gd name="connsiteX42" fmla="*/ 2127250 w 2129090"/>
                <a:gd name="connsiteY42" fmla="*/ 2360538 h 6217283"/>
                <a:gd name="connsiteX43" fmla="*/ 2056977 w 2129090"/>
                <a:gd name="connsiteY43" fmla="*/ 2770325 h 6217283"/>
                <a:gd name="connsiteX44" fmla="*/ 2016760 w 2129090"/>
                <a:gd name="connsiteY44" fmla="*/ 3056074 h 6217283"/>
                <a:gd name="connsiteX45" fmla="*/ 1902883 w 2129090"/>
                <a:gd name="connsiteY45" fmla="*/ 3152594 h 6217283"/>
                <a:gd name="connsiteX46" fmla="*/ 1834303 w 2129090"/>
                <a:gd name="connsiteY46" fmla="*/ 3267318 h 6217283"/>
                <a:gd name="connsiteX47" fmla="*/ 1833457 w 2129090"/>
                <a:gd name="connsiteY47" fmla="*/ 3483219 h 6217283"/>
                <a:gd name="connsiteX48" fmla="*/ 1818217 w 2129090"/>
                <a:gd name="connsiteY48" fmla="*/ 4089432 h 6217283"/>
                <a:gd name="connsiteX49" fmla="*/ 1841500 w 2129090"/>
                <a:gd name="connsiteY49" fmla="*/ 4503451 h 6217283"/>
                <a:gd name="connsiteX50" fmla="*/ 1802977 w 2129090"/>
                <a:gd name="connsiteY50" fmla="*/ 4898845 h 6217283"/>
                <a:gd name="connsiteX51" fmla="*/ 1732703 w 2129090"/>
                <a:gd name="connsiteY51" fmla="*/ 5395414 h 6217283"/>
                <a:gd name="connsiteX52" fmla="*/ 1774614 w 2129090"/>
                <a:gd name="connsiteY52" fmla="*/ 5578717 h 6217283"/>
                <a:gd name="connsiteX53" fmla="*/ 1735244 w 2129090"/>
                <a:gd name="connsiteY53" fmla="*/ 5762867 h 6217283"/>
                <a:gd name="connsiteX54" fmla="*/ 1762336 w 2129090"/>
                <a:gd name="connsiteY54" fmla="*/ 5916539 h 6217283"/>
                <a:gd name="connsiteX55" fmla="*/ 1878753 w 2129090"/>
                <a:gd name="connsiteY55" fmla="*/ 6167150 h 6217283"/>
                <a:gd name="connsiteX56" fmla="*/ 1743287 w 2129090"/>
                <a:gd name="connsiteY56" fmla="*/ 6216681 h 6217283"/>
                <a:gd name="connsiteX57" fmla="*/ 1534584 w 2129090"/>
                <a:gd name="connsiteY57" fmla="*/ 6166304 h 6217283"/>
                <a:gd name="connsiteX58" fmla="*/ 1476163 w 2129090"/>
                <a:gd name="connsiteY58" fmla="*/ 6055813 h 6217283"/>
                <a:gd name="connsiteX59" fmla="*/ 1319531 w 2129090"/>
                <a:gd name="connsiteY59" fmla="*/ 5965220 h 6217283"/>
                <a:gd name="connsiteX60" fmla="*/ 1359747 w 2129090"/>
                <a:gd name="connsiteY60" fmla="*/ 5854731 h 6217283"/>
                <a:gd name="connsiteX61" fmla="*/ 1274233 w 2129090"/>
                <a:gd name="connsiteY61" fmla="*/ 5601577 h 6217283"/>
                <a:gd name="connsiteX62" fmla="*/ 1305137 w 2129090"/>
                <a:gd name="connsiteY62" fmla="*/ 5264604 h 6217283"/>
                <a:gd name="connsiteX63" fmla="*/ 1266190 w 2129090"/>
                <a:gd name="connsiteY63" fmla="*/ 5064791 h 6217283"/>
                <a:gd name="connsiteX64" fmla="*/ 1169670 w 2129090"/>
                <a:gd name="connsiteY64" fmla="*/ 4555098 h 6217283"/>
                <a:gd name="connsiteX65" fmla="*/ 1108710 w 2129090"/>
                <a:gd name="connsiteY65" fmla="*/ 3916711 h 6217283"/>
                <a:gd name="connsiteX66" fmla="*/ 1073150 w 2129090"/>
                <a:gd name="connsiteY66"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32884 w 2129090"/>
                <a:gd name="connsiteY10" fmla="*/ 6049041 h 6217283"/>
                <a:gd name="connsiteX11" fmla="*/ 221826 w 2129090"/>
                <a:gd name="connsiteY11" fmla="*/ 6180698 h 6217283"/>
                <a:gd name="connsiteX12" fmla="*/ 170179 w 2129090"/>
                <a:gd name="connsiteY12" fmla="*/ 6052428 h 6217283"/>
                <a:gd name="connsiteX13" fmla="*/ 387350 w 2129090"/>
                <a:gd name="connsiteY13" fmla="*/ 5830601 h 6217283"/>
                <a:gd name="connsiteX14" fmla="*/ 330200 w 2129090"/>
                <a:gd name="connsiteY14" fmla="*/ 5563901 h 6217283"/>
                <a:gd name="connsiteX15" fmla="*/ 444500 w 2129090"/>
                <a:gd name="connsiteY15" fmla="*/ 5411501 h 6217283"/>
                <a:gd name="connsiteX16" fmla="*/ 311150 w 2129090"/>
                <a:gd name="connsiteY16" fmla="*/ 3322351 h 6217283"/>
                <a:gd name="connsiteX17" fmla="*/ 279400 w 2129090"/>
                <a:gd name="connsiteY17" fmla="*/ 3277901 h 6217283"/>
                <a:gd name="connsiteX18" fmla="*/ 260350 w 2129090"/>
                <a:gd name="connsiteY18" fmla="*/ 3106451 h 6217283"/>
                <a:gd name="connsiteX19" fmla="*/ 177800 w 2129090"/>
                <a:gd name="connsiteY19" fmla="*/ 3119151 h 6217283"/>
                <a:gd name="connsiteX20" fmla="*/ 0 w 2129090"/>
                <a:gd name="connsiteY20" fmla="*/ 2528601 h 6217283"/>
                <a:gd name="connsiteX21" fmla="*/ 126577 w 2129090"/>
                <a:gd name="connsiteY21" fmla="*/ 1613779 h 6217283"/>
                <a:gd name="connsiteX22" fmla="*/ 324274 w 2129090"/>
                <a:gd name="connsiteY22" fmla="*/ 1072758 h 6217283"/>
                <a:gd name="connsiteX23" fmla="*/ 871220 w 2129090"/>
                <a:gd name="connsiteY23" fmla="*/ 838231 h 6217283"/>
                <a:gd name="connsiteX24" fmla="*/ 845820 w 2129090"/>
                <a:gd name="connsiteY24" fmla="*/ 711654 h 6217283"/>
                <a:gd name="connsiteX25" fmla="*/ 793750 w 2129090"/>
                <a:gd name="connsiteY25" fmla="*/ 493638 h 6217283"/>
                <a:gd name="connsiteX26" fmla="*/ 819573 w 2129090"/>
                <a:gd name="connsiteY26" fmla="*/ 465274 h 6217283"/>
                <a:gd name="connsiteX27" fmla="*/ 807297 w 2129090"/>
                <a:gd name="connsiteY27" fmla="*/ 277739 h 6217283"/>
                <a:gd name="connsiteX28" fmla="*/ 860637 w 2129090"/>
                <a:gd name="connsiteY28" fmla="*/ 119411 h 6217283"/>
                <a:gd name="connsiteX29" fmla="*/ 1054523 w 2129090"/>
                <a:gd name="connsiteY29" fmla="*/ 31781 h 6217283"/>
                <a:gd name="connsiteX30" fmla="*/ 1212003 w 2129090"/>
                <a:gd name="connsiteY30" fmla="*/ 40672 h 6217283"/>
                <a:gd name="connsiteX31" fmla="*/ 1344084 w 2129090"/>
                <a:gd name="connsiteY31" fmla="*/ 98668 h 6217283"/>
                <a:gd name="connsiteX32" fmla="*/ 1405043 w 2129090"/>
                <a:gd name="connsiteY32" fmla="*/ 331925 h 6217283"/>
                <a:gd name="connsiteX33" fmla="*/ 1409700 w 2129090"/>
                <a:gd name="connsiteY33" fmla="*/ 422094 h 6217283"/>
                <a:gd name="connsiteX34" fmla="*/ 1431714 w 2129090"/>
                <a:gd name="connsiteY34" fmla="*/ 483054 h 6217283"/>
                <a:gd name="connsiteX35" fmla="*/ 1403350 w 2129090"/>
                <a:gd name="connsiteY35" fmla="*/ 648579 h 6217283"/>
                <a:gd name="connsiteX36" fmla="*/ 1347469 w 2129090"/>
                <a:gd name="connsiteY36" fmla="*/ 878872 h 6217283"/>
                <a:gd name="connsiteX37" fmla="*/ 1419437 w 2129090"/>
                <a:gd name="connsiteY37" fmla="*/ 957611 h 6217283"/>
                <a:gd name="connsiteX38" fmla="*/ 1932940 w 2129090"/>
                <a:gd name="connsiteY38" fmla="*/ 1170548 h 6217283"/>
                <a:gd name="connsiteX39" fmla="*/ 2002790 w 2129090"/>
                <a:gd name="connsiteY39" fmla="*/ 1540965 h 6217283"/>
                <a:gd name="connsiteX40" fmla="*/ 2049780 w 2129090"/>
                <a:gd name="connsiteY40" fmla="*/ 1857618 h 6217283"/>
                <a:gd name="connsiteX41" fmla="*/ 2072217 w 2129090"/>
                <a:gd name="connsiteY41" fmla="*/ 2135325 h 6217283"/>
                <a:gd name="connsiteX42" fmla="*/ 2127250 w 2129090"/>
                <a:gd name="connsiteY42" fmla="*/ 2360538 h 6217283"/>
                <a:gd name="connsiteX43" fmla="*/ 2056977 w 2129090"/>
                <a:gd name="connsiteY43" fmla="*/ 2770325 h 6217283"/>
                <a:gd name="connsiteX44" fmla="*/ 2016760 w 2129090"/>
                <a:gd name="connsiteY44" fmla="*/ 3056074 h 6217283"/>
                <a:gd name="connsiteX45" fmla="*/ 1902883 w 2129090"/>
                <a:gd name="connsiteY45" fmla="*/ 3152594 h 6217283"/>
                <a:gd name="connsiteX46" fmla="*/ 1834303 w 2129090"/>
                <a:gd name="connsiteY46" fmla="*/ 3267318 h 6217283"/>
                <a:gd name="connsiteX47" fmla="*/ 1833457 w 2129090"/>
                <a:gd name="connsiteY47" fmla="*/ 3483219 h 6217283"/>
                <a:gd name="connsiteX48" fmla="*/ 1818217 w 2129090"/>
                <a:gd name="connsiteY48" fmla="*/ 4089432 h 6217283"/>
                <a:gd name="connsiteX49" fmla="*/ 1841500 w 2129090"/>
                <a:gd name="connsiteY49" fmla="*/ 4503451 h 6217283"/>
                <a:gd name="connsiteX50" fmla="*/ 1802977 w 2129090"/>
                <a:gd name="connsiteY50" fmla="*/ 4898845 h 6217283"/>
                <a:gd name="connsiteX51" fmla="*/ 1732703 w 2129090"/>
                <a:gd name="connsiteY51" fmla="*/ 5395414 h 6217283"/>
                <a:gd name="connsiteX52" fmla="*/ 1774614 w 2129090"/>
                <a:gd name="connsiteY52" fmla="*/ 5578717 h 6217283"/>
                <a:gd name="connsiteX53" fmla="*/ 1735244 w 2129090"/>
                <a:gd name="connsiteY53" fmla="*/ 5762867 h 6217283"/>
                <a:gd name="connsiteX54" fmla="*/ 1762336 w 2129090"/>
                <a:gd name="connsiteY54" fmla="*/ 5916539 h 6217283"/>
                <a:gd name="connsiteX55" fmla="*/ 1878753 w 2129090"/>
                <a:gd name="connsiteY55" fmla="*/ 6167150 h 6217283"/>
                <a:gd name="connsiteX56" fmla="*/ 1743287 w 2129090"/>
                <a:gd name="connsiteY56" fmla="*/ 6216681 h 6217283"/>
                <a:gd name="connsiteX57" fmla="*/ 1534584 w 2129090"/>
                <a:gd name="connsiteY57" fmla="*/ 6166304 h 6217283"/>
                <a:gd name="connsiteX58" fmla="*/ 1476163 w 2129090"/>
                <a:gd name="connsiteY58" fmla="*/ 6055813 h 6217283"/>
                <a:gd name="connsiteX59" fmla="*/ 1319531 w 2129090"/>
                <a:gd name="connsiteY59" fmla="*/ 5965220 h 6217283"/>
                <a:gd name="connsiteX60" fmla="*/ 1359747 w 2129090"/>
                <a:gd name="connsiteY60" fmla="*/ 5854731 h 6217283"/>
                <a:gd name="connsiteX61" fmla="*/ 1274233 w 2129090"/>
                <a:gd name="connsiteY61" fmla="*/ 5601577 h 6217283"/>
                <a:gd name="connsiteX62" fmla="*/ 1305137 w 2129090"/>
                <a:gd name="connsiteY62" fmla="*/ 5264604 h 6217283"/>
                <a:gd name="connsiteX63" fmla="*/ 1266190 w 2129090"/>
                <a:gd name="connsiteY63" fmla="*/ 5064791 h 6217283"/>
                <a:gd name="connsiteX64" fmla="*/ 1169670 w 2129090"/>
                <a:gd name="connsiteY64" fmla="*/ 4555098 h 6217283"/>
                <a:gd name="connsiteX65" fmla="*/ 1108710 w 2129090"/>
                <a:gd name="connsiteY65" fmla="*/ 3916711 h 6217283"/>
                <a:gd name="connsiteX66" fmla="*/ 1073150 w 2129090"/>
                <a:gd name="connsiteY66"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32884 w 2129090"/>
                <a:gd name="connsiteY10" fmla="*/ 6049041 h 6217283"/>
                <a:gd name="connsiteX11" fmla="*/ 221826 w 2129090"/>
                <a:gd name="connsiteY11" fmla="*/ 6180698 h 6217283"/>
                <a:gd name="connsiteX12" fmla="*/ 170179 w 2129090"/>
                <a:gd name="connsiteY12" fmla="*/ 6052428 h 6217283"/>
                <a:gd name="connsiteX13" fmla="*/ 387350 w 2129090"/>
                <a:gd name="connsiteY13" fmla="*/ 5830601 h 6217283"/>
                <a:gd name="connsiteX14" fmla="*/ 330200 w 2129090"/>
                <a:gd name="connsiteY14" fmla="*/ 5563901 h 6217283"/>
                <a:gd name="connsiteX15" fmla="*/ 444500 w 2129090"/>
                <a:gd name="connsiteY15" fmla="*/ 5411501 h 6217283"/>
                <a:gd name="connsiteX16" fmla="*/ 311150 w 2129090"/>
                <a:gd name="connsiteY16" fmla="*/ 3322351 h 6217283"/>
                <a:gd name="connsiteX17" fmla="*/ 279400 w 2129090"/>
                <a:gd name="connsiteY17" fmla="*/ 3277901 h 6217283"/>
                <a:gd name="connsiteX18" fmla="*/ 260350 w 2129090"/>
                <a:gd name="connsiteY18" fmla="*/ 3106451 h 6217283"/>
                <a:gd name="connsiteX19" fmla="*/ 177800 w 2129090"/>
                <a:gd name="connsiteY19" fmla="*/ 3119151 h 6217283"/>
                <a:gd name="connsiteX20" fmla="*/ 0 w 2129090"/>
                <a:gd name="connsiteY20" fmla="*/ 2528601 h 6217283"/>
                <a:gd name="connsiteX21" fmla="*/ 126577 w 2129090"/>
                <a:gd name="connsiteY21" fmla="*/ 1613779 h 6217283"/>
                <a:gd name="connsiteX22" fmla="*/ 324274 w 2129090"/>
                <a:gd name="connsiteY22" fmla="*/ 1072758 h 6217283"/>
                <a:gd name="connsiteX23" fmla="*/ 871220 w 2129090"/>
                <a:gd name="connsiteY23" fmla="*/ 838231 h 6217283"/>
                <a:gd name="connsiteX24" fmla="*/ 845820 w 2129090"/>
                <a:gd name="connsiteY24" fmla="*/ 711654 h 6217283"/>
                <a:gd name="connsiteX25" fmla="*/ 793750 w 2129090"/>
                <a:gd name="connsiteY25" fmla="*/ 493638 h 6217283"/>
                <a:gd name="connsiteX26" fmla="*/ 819573 w 2129090"/>
                <a:gd name="connsiteY26" fmla="*/ 465274 h 6217283"/>
                <a:gd name="connsiteX27" fmla="*/ 807297 w 2129090"/>
                <a:gd name="connsiteY27" fmla="*/ 277739 h 6217283"/>
                <a:gd name="connsiteX28" fmla="*/ 860637 w 2129090"/>
                <a:gd name="connsiteY28" fmla="*/ 119411 h 6217283"/>
                <a:gd name="connsiteX29" fmla="*/ 1054523 w 2129090"/>
                <a:gd name="connsiteY29" fmla="*/ 31781 h 6217283"/>
                <a:gd name="connsiteX30" fmla="*/ 1212003 w 2129090"/>
                <a:gd name="connsiteY30" fmla="*/ 40672 h 6217283"/>
                <a:gd name="connsiteX31" fmla="*/ 1344084 w 2129090"/>
                <a:gd name="connsiteY31" fmla="*/ 98668 h 6217283"/>
                <a:gd name="connsiteX32" fmla="*/ 1405043 w 2129090"/>
                <a:gd name="connsiteY32" fmla="*/ 331925 h 6217283"/>
                <a:gd name="connsiteX33" fmla="*/ 1409700 w 2129090"/>
                <a:gd name="connsiteY33" fmla="*/ 422094 h 6217283"/>
                <a:gd name="connsiteX34" fmla="*/ 1431714 w 2129090"/>
                <a:gd name="connsiteY34" fmla="*/ 483054 h 6217283"/>
                <a:gd name="connsiteX35" fmla="*/ 1403350 w 2129090"/>
                <a:gd name="connsiteY35" fmla="*/ 648579 h 6217283"/>
                <a:gd name="connsiteX36" fmla="*/ 1347469 w 2129090"/>
                <a:gd name="connsiteY36" fmla="*/ 878872 h 6217283"/>
                <a:gd name="connsiteX37" fmla="*/ 1419437 w 2129090"/>
                <a:gd name="connsiteY37" fmla="*/ 957611 h 6217283"/>
                <a:gd name="connsiteX38" fmla="*/ 1932940 w 2129090"/>
                <a:gd name="connsiteY38" fmla="*/ 1170548 h 6217283"/>
                <a:gd name="connsiteX39" fmla="*/ 2002790 w 2129090"/>
                <a:gd name="connsiteY39" fmla="*/ 1540965 h 6217283"/>
                <a:gd name="connsiteX40" fmla="*/ 2049780 w 2129090"/>
                <a:gd name="connsiteY40" fmla="*/ 1857618 h 6217283"/>
                <a:gd name="connsiteX41" fmla="*/ 2072217 w 2129090"/>
                <a:gd name="connsiteY41" fmla="*/ 2135325 h 6217283"/>
                <a:gd name="connsiteX42" fmla="*/ 2127250 w 2129090"/>
                <a:gd name="connsiteY42" fmla="*/ 2360538 h 6217283"/>
                <a:gd name="connsiteX43" fmla="*/ 2056977 w 2129090"/>
                <a:gd name="connsiteY43" fmla="*/ 2770325 h 6217283"/>
                <a:gd name="connsiteX44" fmla="*/ 2016760 w 2129090"/>
                <a:gd name="connsiteY44" fmla="*/ 3056074 h 6217283"/>
                <a:gd name="connsiteX45" fmla="*/ 1902883 w 2129090"/>
                <a:gd name="connsiteY45" fmla="*/ 3152594 h 6217283"/>
                <a:gd name="connsiteX46" fmla="*/ 1834303 w 2129090"/>
                <a:gd name="connsiteY46" fmla="*/ 3267318 h 6217283"/>
                <a:gd name="connsiteX47" fmla="*/ 1833457 w 2129090"/>
                <a:gd name="connsiteY47" fmla="*/ 3483219 h 6217283"/>
                <a:gd name="connsiteX48" fmla="*/ 1818217 w 2129090"/>
                <a:gd name="connsiteY48" fmla="*/ 4089432 h 6217283"/>
                <a:gd name="connsiteX49" fmla="*/ 1841500 w 2129090"/>
                <a:gd name="connsiteY49" fmla="*/ 4503451 h 6217283"/>
                <a:gd name="connsiteX50" fmla="*/ 1802977 w 2129090"/>
                <a:gd name="connsiteY50" fmla="*/ 4898845 h 6217283"/>
                <a:gd name="connsiteX51" fmla="*/ 1732703 w 2129090"/>
                <a:gd name="connsiteY51" fmla="*/ 5395414 h 6217283"/>
                <a:gd name="connsiteX52" fmla="*/ 1774614 w 2129090"/>
                <a:gd name="connsiteY52" fmla="*/ 5578717 h 6217283"/>
                <a:gd name="connsiteX53" fmla="*/ 1735244 w 2129090"/>
                <a:gd name="connsiteY53" fmla="*/ 5762867 h 6217283"/>
                <a:gd name="connsiteX54" fmla="*/ 1762336 w 2129090"/>
                <a:gd name="connsiteY54" fmla="*/ 5916539 h 6217283"/>
                <a:gd name="connsiteX55" fmla="*/ 1878753 w 2129090"/>
                <a:gd name="connsiteY55" fmla="*/ 6167150 h 6217283"/>
                <a:gd name="connsiteX56" fmla="*/ 1743287 w 2129090"/>
                <a:gd name="connsiteY56" fmla="*/ 6216681 h 6217283"/>
                <a:gd name="connsiteX57" fmla="*/ 1534584 w 2129090"/>
                <a:gd name="connsiteY57" fmla="*/ 6166304 h 6217283"/>
                <a:gd name="connsiteX58" fmla="*/ 1476163 w 2129090"/>
                <a:gd name="connsiteY58" fmla="*/ 6055813 h 6217283"/>
                <a:gd name="connsiteX59" fmla="*/ 1319531 w 2129090"/>
                <a:gd name="connsiteY59" fmla="*/ 5965220 h 6217283"/>
                <a:gd name="connsiteX60" fmla="*/ 1359747 w 2129090"/>
                <a:gd name="connsiteY60" fmla="*/ 5854731 h 6217283"/>
                <a:gd name="connsiteX61" fmla="*/ 1274233 w 2129090"/>
                <a:gd name="connsiteY61" fmla="*/ 5601577 h 6217283"/>
                <a:gd name="connsiteX62" fmla="*/ 1305137 w 2129090"/>
                <a:gd name="connsiteY62" fmla="*/ 5264604 h 6217283"/>
                <a:gd name="connsiteX63" fmla="*/ 1266190 w 2129090"/>
                <a:gd name="connsiteY63" fmla="*/ 5064791 h 6217283"/>
                <a:gd name="connsiteX64" fmla="*/ 1169670 w 2129090"/>
                <a:gd name="connsiteY64" fmla="*/ 4555098 h 6217283"/>
                <a:gd name="connsiteX65" fmla="*/ 1108710 w 2129090"/>
                <a:gd name="connsiteY65" fmla="*/ 3916711 h 6217283"/>
                <a:gd name="connsiteX66" fmla="*/ 1073150 w 2129090"/>
                <a:gd name="connsiteY66"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32884 w 2129090"/>
                <a:gd name="connsiteY10" fmla="*/ 6049041 h 6217283"/>
                <a:gd name="connsiteX11" fmla="*/ 221826 w 2129090"/>
                <a:gd name="connsiteY11" fmla="*/ 6180698 h 6217283"/>
                <a:gd name="connsiteX12" fmla="*/ 170179 w 2129090"/>
                <a:gd name="connsiteY12" fmla="*/ 6052428 h 6217283"/>
                <a:gd name="connsiteX13" fmla="*/ 387350 w 2129090"/>
                <a:gd name="connsiteY13" fmla="*/ 5830601 h 6217283"/>
                <a:gd name="connsiteX14" fmla="*/ 330200 w 2129090"/>
                <a:gd name="connsiteY14" fmla="*/ 5563901 h 6217283"/>
                <a:gd name="connsiteX15" fmla="*/ 444500 w 2129090"/>
                <a:gd name="connsiteY15" fmla="*/ 5411501 h 6217283"/>
                <a:gd name="connsiteX16" fmla="*/ 311150 w 2129090"/>
                <a:gd name="connsiteY16" fmla="*/ 3322351 h 6217283"/>
                <a:gd name="connsiteX17" fmla="*/ 279400 w 2129090"/>
                <a:gd name="connsiteY17" fmla="*/ 3277901 h 6217283"/>
                <a:gd name="connsiteX18" fmla="*/ 260350 w 2129090"/>
                <a:gd name="connsiteY18" fmla="*/ 3106451 h 6217283"/>
                <a:gd name="connsiteX19" fmla="*/ 177800 w 2129090"/>
                <a:gd name="connsiteY19" fmla="*/ 3119151 h 6217283"/>
                <a:gd name="connsiteX20" fmla="*/ 0 w 2129090"/>
                <a:gd name="connsiteY20" fmla="*/ 2528601 h 6217283"/>
                <a:gd name="connsiteX21" fmla="*/ 126577 w 2129090"/>
                <a:gd name="connsiteY21" fmla="*/ 1613779 h 6217283"/>
                <a:gd name="connsiteX22" fmla="*/ 324274 w 2129090"/>
                <a:gd name="connsiteY22" fmla="*/ 1072758 h 6217283"/>
                <a:gd name="connsiteX23" fmla="*/ 871220 w 2129090"/>
                <a:gd name="connsiteY23" fmla="*/ 838231 h 6217283"/>
                <a:gd name="connsiteX24" fmla="*/ 845820 w 2129090"/>
                <a:gd name="connsiteY24" fmla="*/ 711654 h 6217283"/>
                <a:gd name="connsiteX25" fmla="*/ 793750 w 2129090"/>
                <a:gd name="connsiteY25" fmla="*/ 493638 h 6217283"/>
                <a:gd name="connsiteX26" fmla="*/ 819573 w 2129090"/>
                <a:gd name="connsiteY26" fmla="*/ 465274 h 6217283"/>
                <a:gd name="connsiteX27" fmla="*/ 807297 w 2129090"/>
                <a:gd name="connsiteY27" fmla="*/ 277739 h 6217283"/>
                <a:gd name="connsiteX28" fmla="*/ 860637 w 2129090"/>
                <a:gd name="connsiteY28" fmla="*/ 119411 h 6217283"/>
                <a:gd name="connsiteX29" fmla="*/ 1054523 w 2129090"/>
                <a:gd name="connsiteY29" fmla="*/ 31781 h 6217283"/>
                <a:gd name="connsiteX30" fmla="*/ 1212003 w 2129090"/>
                <a:gd name="connsiteY30" fmla="*/ 40672 h 6217283"/>
                <a:gd name="connsiteX31" fmla="*/ 1344084 w 2129090"/>
                <a:gd name="connsiteY31" fmla="*/ 98668 h 6217283"/>
                <a:gd name="connsiteX32" fmla="*/ 1405043 w 2129090"/>
                <a:gd name="connsiteY32" fmla="*/ 331925 h 6217283"/>
                <a:gd name="connsiteX33" fmla="*/ 1409700 w 2129090"/>
                <a:gd name="connsiteY33" fmla="*/ 422094 h 6217283"/>
                <a:gd name="connsiteX34" fmla="*/ 1431714 w 2129090"/>
                <a:gd name="connsiteY34" fmla="*/ 483054 h 6217283"/>
                <a:gd name="connsiteX35" fmla="*/ 1403350 w 2129090"/>
                <a:gd name="connsiteY35" fmla="*/ 648579 h 6217283"/>
                <a:gd name="connsiteX36" fmla="*/ 1347469 w 2129090"/>
                <a:gd name="connsiteY36" fmla="*/ 878872 h 6217283"/>
                <a:gd name="connsiteX37" fmla="*/ 1419437 w 2129090"/>
                <a:gd name="connsiteY37" fmla="*/ 957611 h 6217283"/>
                <a:gd name="connsiteX38" fmla="*/ 1932940 w 2129090"/>
                <a:gd name="connsiteY38" fmla="*/ 1170548 h 6217283"/>
                <a:gd name="connsiteX39" fmla="*/ 2002790 w 2129090"/>
                <a:gd name="connsiteY39" fmla="*/ 1540965 h 6217283"/>
                <a:gd name="connsiteX40" fmla="*/ 2049780 w 2129090"/>
                <a:gd name="connsiteY40" fmla="*/ 1857618 h 6217283"/>
                <a:gd name="connsiteX41" fmla="*/ 2072217 w 2129090"/>
                <a:gd name="connsiteY41" fmla="*/ 2135325 h 6217283"/>
                <a:gd name="connsiteX42" fmla="*/ 2127250 w 2129090"/>
                <a:gd name="connsiteY42" fmla="*/ 2360538 h 6217283"/>
                <a:gd name="connsiteX43" fmla="*/ 2056977 w 2129090"/>
                <a:gd name="connsiteY43" fmla="*/ 2770325 h 6217283"/>
                <a:gd name="connsiteX44" fmla="*/ 2016760 w 2129090"/>
                <a:gd name="connsiteY44" fmla="*/ 3056074 h 6217283"/>
                <a:gd name="connsiteX45" fmla="*/ 1902883 w 2129090"/>
                <a:gd name="connsiteY45" fmla="*/ 3152594 h 6217283"/>
                <a:gd name="connsiteX46" fmla="*/ 1834303 w 2129090"/>
                <a:gd name="connsiteY46" fmla="*/ 3267318 h 6217283"/>
                <a:gd name="connsiteX47" fmla="*/ 1833457 w 2129090"/>
                <a:gd name="connsiteY47" fmla="*/ 3483219 h 6217283"/>
                <a:gd name="connsiteX48" fmla="*/ 1818217 w 2129090"/>
                <a:gd name="connsiteY48" fmla="*/ 4089432 h 6217283"/>
                <a:gd name="connsiteX49" fmla="*/ 1841500 w 2129090"/>
                <a:gd name="connsiteY49" fmla="*/ 4503451 h 6217283"/>
                <a:gd name="connsiteX50" fmla="*/ 1802977 w 2129090"/>
                <a:gd name="connsiteY50" fmla="*/ 4898845 h 6217283"/>
                <a:gd name="connsiteX51" fmla="*/ 1732703 w 2129090"/>
                <a:gd name="connsiteY51" fmla="*/ 5395414 h 6217283"/>
                <a:gd name="connsiteX52" fmla="*/ 1774614 w 2129090"/>
                <a:gd name="connsiteY52" fmla="*/ 5578717 h 6217283"/>
                <a:gd name="connsiteX53" fmla="*/ 1735244 w 2129090"/>
                <a:gd name="connsiteY53" fmla="*/ 5762867 h 6217283"/>
                <a:gd name="connsiteX54" fmla="*/ 1762336 w 2129090"/>
                <a:gd name="connsiteY54" fmla="*/ 5916539 h 6217283"/>
                <a:gd name="connsiteX55" fmla="*/ 1878753 w 2129090"/>
                <a:gd name="connsiteY55" fmla="*/ 6167150 h 6217283"/>
                <a:gd name="connsiteX56" fmla="*/ 1743287 w 2129090"/>
                <a:gd name="connsiteY56" fmla="*/ 6216681 h 6217283"/>
                <a:gd name="connsiteX57" fmla="*/ 1534584 w 2129090"/>
                <a:gd name="connsiteY57" fmla="*/ 6166304 h 6217283"/>
                <a:gd name="connsiteX58" fmla="*/ 1476163 w 2129090"/>
                <a:gd name="connsiteY58" fmla="*/ 6055813 h 6217283"/>
                <a:gd name="connsiteX59" fmla="*/ 1319531 w 2129090"/>
                <a:gd name="connsiteY59" fmla="*/ 5965220 h 6217283"/>
                <a:gd name="connsiteX60" fmla="*/ 1359747 w 2129090"/>
                <a:gd name="connsiteY60" fmla="*/ 5854731 h 6217283"/>
                <a:gd name="connsiteX61" fmla="*/ 1274233 w 2129090"/>
                <a:gd name="connsiteY61" fmla="*/ 5601577 h 6217283"/>
                <a:gd name="connsiteX62" fmla="*/ 1305137 w 2129090"/>
                <a:gd name="connsiteY62" fmla="*/ 5264604 h 6217283"/>
                <a:gd name="connsiteX63" fmla="*/ 1266190 w 2129090"/>
                <a:gd name="connsiteY63" fmla="*/ 5064791 h 6217283"/>
                <a:gd name="connsiteX64" fmla="*/ 1169670 w 2129090"/>
                <a:gd name="connsiteY64" fmla="*/ 4555098 h 6217283"/>
                <a:gd name="connsiteX65" fmla="*/ 1108710 w 2129090"/>
                <a:gd name="connsiteY65" fmla="*/ 3916711 h 6217283"/>
                <a:gd name="connsiteX66" fmla="*/ 1073150 w 2129090"/>
                <a:gd name="connsiteY66"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32884 w 2129090"/>
                <a:gd name="connsiteY10" fmla="*/ 6049041 h 6217283"/>
                <a:gd name="connsiteX11" fmla="*/ 221826 w 2129090"/>
                <a:gd name="connsiteY11" fmla="*/ 6180698 h 6217283"/>
                <a:gd name="connsiteX12" fmla="*/ 163406 w 2129090"/>
                <a:gd name="connsiteY12" fmla="*/ 6054121 h 6217283"/>
                <a:gd name="connsiteX13" fmla="*/ 387350 w 2129090"/>
                <a:gd name="connsiteY13" fmla="*/ 5830601 h 6217283"/>
                <a:gd name="connsiteX14" fmla="*/ 330200 w 2129090"/>
                <a:gd name="connsiteY14" fmla="*/ 5563901 h 6217283"/>
                <a:gd name="connsiteX15" fmla="*/ 444500 w 2129090"/>
                <a:gd name="connsiteY15" fmla="*/ 5411501 h 6217283"/>
                <a:gd name="connsiteX16" fmla="*/ 311150 w 2129090"/>
                <a:gd name="connsiteY16" fmla="*/ 3322351 h 6217283"/>
                <a:gd name="connsiteX17" fmla="*/ 279400 w 2129090"/>
                <a:gd name="connsiteY17" fmla="*/ 3277901 h 6217283"/>
                <a:gd name="connsiteX18" fmla="*/ 260350 w 2129090"/>
                <a:gd name="connsiteY18" fmla="*/ 3106451 h 6217283"/>
                <a:gd name="connsiteX19" fmla="*/ 177800 w 2129090"/>
                <a:gd name="connsiteY19" fmla="*/ 3119151 h 6217283"/>
                <a:gd name="connsiteX20" fmla="*/ 0 w 2129090"/>
                <a:gd name="connsiteY20" fmla="*/ 2528601 h 6217283"/>
                <a:gd name="connsiteX21" fmla="*/ 126577 w 2129090"/>
                <a:gd name="connsiteY21" fmla="*/ 1613779 h 6217283"/>
                <a:gd name="connsiteX22" fmla="*/ 324274 w 2129090"/>
                <a:gd name="connsiteY22" fmla="*/ 1072758 h 6217283"/>
                <a:gd name="connsiteX23" fmla="*/ 871220 w 2129090"/>
                <a:gd name="connsiteY23" fmla="*/ 838231 h 6217283"/>
                <a:gd name="connsiteX24" fmla="*/ 845820 w 2129090"/>
                <a:gd name="connsiteY24" fmla="*/ 711654 h 6217283"/>
                <a:gd name="connsiteX25" fmla="*/ 793750 w 2129090"/>
                <a:gd name="connsiteY25" fmla="*/ 493638 h 6217283"/>
                <a:gd name="connsiteX26" fmla="*/ 819573 w 2129090"/>
                <a:gd name="connsiteY26" fmla="*/ 465274 h 6217283"/>
                <a:gd name="connsiteX27" fmla="*/ 807297 w 2129090"/>
                <a:gd name="connsiteY27" fmla="*/ 277739 h 6217283"/>
                <a:gd name="connsiteX28" fmla="*/ 860637 w 2129090"/>
                <a:gd name="connsiteY28" fmla="*/ 119411 h 6217283"/>
                <a:gd name="connsiteX29" fmla="*/ 1054523 w 2129090"/>
                <a:gd name="connsiteY29" fmla="*/ 31781 h 6217283"/>
                <a:gd name="connsiteX30" fmla="*/ 1212003 w 2129090"/>
                <a:gd name="connsiteY30" fmla="*/ 40672 h 6217283"/>
                <a:gd name="connsiteX31" fmla="*/ 1344084 w 2129090"/>
                <a:gd name="connsiteY31" fmla="*/ 98668 h 6217283"/>
                <a:gd name="connsiteX32" fmla="*/ 1405043 w 2129090"/>
                <a:gd name="connsiteY32" fmla="*/ 331925 h 6217283"/>
                <a:gd name="connsiteX33" fmla="*/ 1409700 w 2129090"/>
                <a:gd name="connsiteY33" fmla="*/ 422094 h 6217283"/>
                <a:gd name="connsiteX34" fmla="*/ 1431714 w 2129090"/>
                <a:gd name="connsiteY34" fmla="*/ 483054 h 6217283"/>
                <a:gd name="connsiteX35" fmla="*/ 1403350 w 2129090"/>
                <a:gd name="connsiteY35" fmla="*/ 648579 h 6217283"/>
                <a:gd name="connsiteX36" fmla="*/ 1347469 w 2129090"/>
                <a:gd name="connsiteY36" fmla="*/ 878872 h 6217283"/>
                <a:gd name="connsiteX37" fmla="*/ 1419437 w 2129090"/>
                <a:gd name="connsiteY37" fmla="*/ 957611 h 6217283"/>
                <a:gd name="connsiteX38" fmla="*/ 1932940 w 2129090"/>
                <a:gd name="connsiteY38" fmla="*/ 1170548 h 6217283"/>
                <a:gd name="connsiteX39" fmla="*/ 2002790 w 2129090"/>
                <a:gd name="connsiteY39" fmla="*/ 1540965 h 6217283"/>
                <a:gd name="connsiteX40" fmla="*/ 2049780 w 2129090"/>
                <a:gd name="connsiteY40" fmla="*/ 1857618 h 6217283"/>
                <a:gd name="connsiteX41" fmla="*/ 2072217 w 2129090"/>
                <a:gd name="connsiteY41" fmla="*/ 2135325 h 6217283"/>
                <a:gd name="connsiteX42" fmla="*/ 2127250 w 2129090"/>
                <a:gd name="connsiteY42" fmla="*/ 2360538 h 6217283"/>
                <a:gd name="connsiteX43" fmla="*/ 2056977 w 2129090"/>
                <a:gd name="connsiteY43" fmla="*/ 2770325 h 6217283"/>
                <a:gd name="connsiteX44" fmla="*/ 2016760 w 2129090"/>
                <a:gd name="connsiteY44" fmla="*/ 3056074 h 6217283"/>
                <a:gd name="connsiteX45" fmla="*/ 1902883 w 2129090"/>
                <a:gd name="connsiteY45" fmla="*/ 3152594 h 6217283"/>
                <a:gd name="connsiteX46" fmla="*/ 1834303 w 2129090"/>
                <a:gd name="connsiteY46" fmla="*/ 3267318 h 6217283"/>
                <a:gd name="connsiteX47" fmla="*/ 1833457 w 2129090"/>
                <a:gd name="connsiteY47" fmla="*/ 3483219 h 6217283"/>
                <a:gd name="connsiteX48" fmla="*/ 1818217 w 2129090"/>
                <a:gd name="connsiteY48" fmla="*/ 4089432 h 6217283"/>
                <a:gd name="connsiteX49" fmla="*/ 1841500 w 2129090"/>
                <a:gd name="connsiteY49" fmla="*/ 4503451 h 6217283"/>
                <a:gd name="connsiteX50" fmla="*/ 1802977 w 2129090"/>
                <a:gd name="connsiteY50" fmla="*/ 4898845 h 6217283"/>
                <a:gd name="connsiteX51" fmla="*/ 1732703 w 2129090"/>
                <a:gd name="connsiteY51" fmla="*/ 5395414 h 6217283"/>
                <a:gd name="connsiteX52" fmla="*/ 1774614 w 2129090"/>
                <a:gd name="connsiteY52" fmla="*/ 5578717 h 6217283"/>
                <a:gd name="connsiteX53" fmla="*/ 1735244 w 2129090"/>
                <a:gd name="connsiteY53" fmla="*/ 5762867 h 6217283"/>
                <a:gd name="connsiteX54" fmla="*/ 1762336 w 2129090"/>
                <a:gd name="connsiteY54" fmla="*/ 5916539 h 6217283"/>
                <a:gd name="connsiteX55" fmla="*/ 1878753 w 2129090"/>
                <a:gd name="connsiteY55" fmla="*/ 6167150 h 6217283"/>
                <a:gd name="connsiteX56" fmla="*/ 1743287 w 2129090"/>
                <a:gd name="connsiteY56" fmla="*/ 6216681 h 6217283"/>
                <a:gd name="connsiteX57" fmla="*/ 1534584 w 2129090"/>
                <a:gd name="connsiteY57" fmla="*/ 6166304 h 6217283"/>
                <a:gd name="connsiteX58" fmla="*/ 1476163 w 2129090"/>
                <a:gd name="connsiteY58" fmla="*/ 6055813 h 6217283"/>
                <a:gd name="connsiteX59" fmla="*/ 1319531 w 2129090"/>
                <a:gd name="connsiteY59" fmla="*/ 5965220 h 6217283"/>
                <a:gd name="connsiteX60" fmla="*/ 1359747 w 2129090"/>
                <a:gd name="connsiteY60" fmla="*/ 5854731 h 6217283"/>
                <a:gd name="connsiteX61" fmla="*/ 1274233 w 2129090"/>
                <a:gd name="connsiteY61" fmla="*/ 5601577 h 6217283"/>
                <a:gd name="connsiteX62" fmla="*/ 1305137 w 2129090"/>
                <a:gd name="connsiteY62" fmla="*/ 5264604 h 6217283"/>
                <a:gd name="connsiteX63" fmla="*/ 1266190 w 2129090"/>
                <a:gd name="connsiteY63" fmla="*/ 5064791 h 6217283"/>
                <a:gd name="connsiteX64" fmla="*/ 1169670 w 2129090"/>
                <a:gd name="connsiteY64" fmla="*/ 4555098 h 6217283"/>
                <a:gd name="connsiteX65" fmla="*/ 1108710 w 2129090"/>
                <a:gd name="connsiteY65" fmla="*/ 3916711 h 6217283"/>
                <a:gd name="connsiteX66" fmla="*/ 1073150 w 2129090"/>
                <a:gd name="connsiteY66"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32884 w 2129090"/>
                <a:gd name="connsiteY10" fmla="*/ 6049041 h 6217283"/>
                <a:gd name="connsiteX11" fmla="*/ 221826 w 2129090"/>
                <a:gd name="connsiteY11" fmla="*/ 6180698 h 6217283"/>
                <a:gd name="connsiteX12" fmla="*/ 163406 w 2129090"/>
                <a:gd name="connsiteY12" fmla="*/ 6054121 h 6217283"/>
                <a:gd name="connsiteX13" fmla="*/ 372110 w 2129090"/>
                <a:gd name="connsiteY13" fmla="*/ 5830601 h 6217283"/>
                <a:gd name="connsiteX14" fmla="*/ 330200 w 2129090"/>
                <a:gd name="connsiteY14" fmla="*/ 5563901 h 6217283"/>
                <a:gd name="connsiteX15" fmla="*/ 444500 w 2129090"/>
                <a:gd name="connsiteY15" fmla="*/ 5411501 h 6217283"/>
                <a:gd name="connsiteX16" fmla="*/ 311150 w 2129090"/>
                <a:gd name="connsiteY16" fmla="*/ 3322351 h 6217283"/>
                <a:gd name="connsiteX17" fmla="*/ 279400 w 2129090"/>
                <a:gd name="connsiteY17" fmla="*/ 3277901 h 6217283"/>
                <a:gd name="connsiteX18" fmla="*/ 260350 w 2129090"/>
                <a:gd name="connsiteY18" fmla="*/ 3106451 h 6217283"/>
                <a:gd name="connsiteX19" fmla="*/ 177800 w 2129090"/>
                <a:gd name="connsiteY19" fmla="*/ 3119151 h 6217283"/>
                <a:gd name="connsiteX20" fmla="*/ 0 w 2129090"/>
                <a:gd name="connsiteY20" fmla="*/ 2528601 h 6217283"/>
                <a:gd name="connsiteX21" fmla="*/ 126577 w 2129090"/>
                <a:gd name="connsiteY21" fmla="*/ 1613779 h 6217283"/>
                <a:gd name="connsiteX22" fmla="*/ 324274 w 2129090"/>
                <a:gd name="connsiteY22" fmla="*/ 1072758 h 6217283"/>
                <a:gd name="connsiteX23" fmla="*/ 871220 w 2129090"/>
                <a:gd name="connsiteY23" fmla="*/ 838231 h 6217283"/>
                <a:gd name="connsiteX24" fmla="*/ 845820 w 2129090"/>
                <a:gd name="connsiteY24" fmla="*/ 711654 h 6217283"/>
                <a:gd name="connsiteX25" fmla="*/ 793750 w 2129090"/>
                <a:gd name="connsiteY25" fmla="*/ 493638 h 6217283"/>
                <a:gd name="connsiteX26" fmla="*/ 819573 w 2129090"/>
                <a:gd name="connsiteY26" fmla="*/ 465274 h 6217283"/>
                <a:gd name="connsiteX27" fmla="*/ 807297 w 2129090"/>
                <a:gd name="connsiteY27" fmla="*/ 277739 h 6217283"/>
                <a:gd name="connsiteX28" fmla="*/ 860637 w 2129090"/>
                <a:gd name="connsiteY28" fmla="*/ 119411 h 6217283"/>
                <a:gd name="connsiteX29" fmla="*/ 1054523 w 2129090"/>
                <a:gd name="connsiteY29" fmla="*/ 31781 h 6217283"/>
                <a:gd name="connsiteX30" fmla="*/ 1212003 w 2129090"/>
                <a:gd name="connsiteY30" fmla="*/ 40672 h 6217283"/>
                <a:gd name="connsiteX31" fmla="*/ 1344084 w 2129090"/>
                <a:gd name="connsiteY31" fmla="*/ 98668 h 6217283"/>
                <a:gd name="connsiteX32" fmla="*/ 1405043 w 2129090"/>
                <a:gd name="connsiteY32" fmla="*/ 331925 h 6217283"/>
                <a:gd name="connsiteX33" fmla="*/ 1409700 w 2129090"/>
                <a:gd name="connsiteY33" fmla="*/ 422094 h 6217283"/>
                <a:gd name="connsiteX34" fmla="*/ 1431714 w 2129090"/>
                <a:gd name="connsiteY34" fmla="*/ 483054 h 6217283"/>
                <a:gd name="connsiteX35" fmla="*/ 1403350 w 2129090"/>
                <a:gd name="connsiteY35" fmla="*/ 648579 h 6217283"/>
                <a:gd name="connsiteX36" fmla="*/ 1347469 w 2129090"/>
                <a:gd name="connsiteY36" fmla="*/ 878872 h 6217283"/>
                <a:gd name="connsiteX37" fmla="*/ 1419437 w 2129090"/>
                <a:gd name="connsiteY37" fmla="*/ 957611 h 6217283"/>
                <a:gd name="connsiteX38" fmla="*/ 1932940 w 2129090"/>
                <a:gd name="connsiteY38" fmla="*/ 1170548 h 6217283"/>
                <a:gd name="connsiteX39" fmla="*/ 2002790 w 2129090"/>
                <a:gd name="connsiteY39" fmla="*/ 1540965 h 6217283"/>
                <a:gd name="connsiteX40" fmla="*/ 2049780 w 2129090"/>
                <a:gd name="connsiteY40" fmla="*/ 1857618 h 6217283"/>
                <a:gd name="connsiteX41" fmla="*/ 2072217 w 2129090"/>
                <a:gd name="connsiteY41" fmla="*/ 2135325 h 6217283"/>
                <a:gd name="connsiteX42" fmla="*/ 2127250 w 2129090"/>
                <a:gd name="connsiteY42" fmla="*/ 2360538 h 6217283"/>
                <a:gd name="connsiteX43" fmla="*/ 2056977 w 2129090"/>
                <a:gd name="connsiteY43" fmla="*/ 2770325 h 6217283"/>
                <a:gd name="connsiteX44" fmla="*/ 2016760 w 2129090"/>
                <a:gd name="connsiteY44" fmla="*/ 3056074 h 6217283"/>
                <a:gd name="connsiteX45" fmla="*/ 1902883 w 2129090"/>
                <a:gd name="connsiteY45" fmla="*/ 3152594 h 6217283"/>
                <a:gd name="connsiteX46" fmla="*/ 1834303 w 2129090"/>
                <a:gd name="connsiteY46" fmla="*/ 3267318 h 6217283"/>
                <a:gd name="connsiteX47" fmla="*/ 1833457 w 2129090"/>
                <a:gd name="connsiteY47" fmla="*/ 3483219 h 6217283"/>
                <a:gd name="connsiteX48" fmla="*/ 1818217 w 2129090"/>
                <a:gd name="connsiteY48" fmla="*/ 4089432 h 6217283"/>
                <a:gd name="connsiteX49" fmla="*/ 1841500 w 2129090"/>
                <a:gd name="connsiteY49" fmla="*/ 4503451 h 6217283"/>
                <a:gd name="connsiteX50" fmla="*/ 1802977 w 2129090"/>
                <a:gd name="connsiteY50" fmla="*/ 4898845 h 6217283"/>
                <a:gd name="connsiteX51" fmla="*/ 1732703 w 2129090"/>
                <a:gd name="connsiteY51" fmla="*/ 5395414 h 6217283"/>
                <a:gd name="connsiteX52" fmla="*/ 1774614 w 2129090"/>
                <a:gd name="connsiteY52" fmla="*/ 5578717 h 6217283"/>
                <a:gd name="connsiteX53" fmla="*/ 1735244 w 2129090"/>
                <a:gd name="connsiteY53" fmla="*/ 5762867 h 6217283"/>
                <a:gd name="connsiteX54" fmla="*/ 1762336 w 2129090"/>
                <a:gd name="connsiteY54" fmla="*/ 5916539 h 6217283"/>
                <a:gd name="connsiteX55" fmla="*/ 1878753 w 2129090"/>
                <a:gd name="connsiteY55" fmla="*/ 6167150 h 6217283"/>
                <a:gd name="connsiteX56" fmla="*/ 1743287 w 2129090"/>
                <a:gd name="connsiteY56" fmla="*/ 6216681 h 6217283"/>
                <a:gd name="connsiteX57" fmla="*/ 1534584 w 2129090"/>
                <a:gd name="connsiteY57" fmla="*/ 6166304 h 6217283"/>
                <a:gd name="connsiteX58" fmla="*/ 1476163 w 2129090"/>
                <a:gd name="connsiteY58" fmla="*/ 6055813 h 6217283"/>
                <a:gd name="connsiteX59" fmla="*/ 1319531 w 2129090"/>
                <a:gd name="connsiteY59" fmla="*/ 5965220 h 6217283"/>
                <a:gd name="connsiteX60" fmla="*/ 1359747 w 2129090"/>
                <a:gd name="connsiteY60" fmla="*/ 5854731 h 6217283"/>
                <a:gd name="connsiteX61" fmla="*/ 1274233 w 2129090"/>
                <a:gd name="connsiteY61" fmla="*/ 5601577 h 6217283"/>
                <a:gd name="connsiteX62" fmla="*/ 1305137 w 2129090"/>
                <a:gd name="connsiteY62" fmla="*/ 5264604 h 6217283"/>
                <a:gd name="connsiteX63" fmla="*/ 1266190 w 2129090"/>
                <a:gd name="connsiteY63" fmla="*/ 5064791 h 6217283"/>
                <a:gd name="connsiteX64" fmla="*/ 1169670 w 2129090"/>
                <a:gd name="connsiteY64" fmla="*/ 4555098 h 6217283"/>
                <a:gd name="connsiteX65" fmla="*/ 1108710 w 2129090"/>
                <a:gd name="connsiteY65" fmla="*/ 3916711 h 6217283"/>
                <a:gd name="connsiteX66" fmla="*/ 1073150 w 2129090"/>
                <a:gd name="connsiteY66"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32884 w 2129090"/>
                <a:gd name="connsiteY10" fmla="*/ 6049041 h 6217283"/>
                <a:gd name="connsiteX11" fmla="*/ 221826 w 2129090"/>
                <a:gd name="connsiteY11" fmla="*/ 6180698 h 6217283"/>
                <a:gd name="connsiteX12" fmla="*/ 163406 w 2129090"/>
                <a:gd name="connsiteY12" fmla="*/ 6054121 h 6217283"/>
                <a:gd name="connsiteX13" fmla="*/ 372110 w 2129090"/>
                <a:gd name="connsiteY13" fmla="*/ 5830601 h 6217283"/>
                <a:gd name="connsiteX14" fmla="*/ 397933 w 2129090"/>
                <a:gd name="connsiteY14" fmla="*/ 5546968 h 6217283"/>
                <a:gd name="connsiteX15" fmla="*/ 444500 w 2129090"/>
                <a:gd name="connsiteY15" fmla="*/ 5411501 h 6217283"/>
                <a:gd name="connsiteX16" fmla="*/ 311150 w 2129090"/>
                <a:gd name="connsiteY16" fmla="*/ 3322351 h 6217283"/>
                <a:gd name="connsiteX17" fmla="*/ 279400 w 2129090"/>
                <a:gd name="connsiteY17" fmla="*/ 3277901 h 6217283"/>
                <a:gd name="connsiteX18" fmla="*/ 260350 w 2129090"/>
                <a:gd name="connsiteY18" fmla="*/ 3106451 h 6217283"/>
                <a:gd name="connsiteX19" fmla="*/ 177800 w 2129090"/>
                <a:gd name="connsiteY19" fmla="*/ 3119151 h 6217283"/>
                <a:gd name="connsiteX20" fmla="*/ 0 w 2129090"/>
                <a:gd name="connsiteY20" fmla="*/ 2528601 h 6217283"/>
                <a:gd name="connsiteX21" fmla="*/ 126577 w 2129090"/>
                <a:gd name="connsiteY21" fmla="*/ 1613779 h 6217283"/>
                <a:gd name="connsiteX22" fmla="*/ 324274 w 2129090"/>
                <a:gd name="connsiteY22" fmla="*/ 1072758 h 6217283"/>
                <a:gd name="connsiteX23" fmla="*/ 871220 w 2129090"/>
                <a:gd name="connsiteY23" fmla="*/ 838231 h 6217283"/>
                <a:gd name="connsiteX24" fmla="*/ 845820 w 2129090"/>
                <a:gd name="connsiteY24" fmla="*/ 711654 h 6217283"/>
                <a:gd name="connsiteX25" fmla="*/ 793750 w 2129090"/>
                <a:gd name="connsiteY25" fmla="*/ 493638 h 6217283"/>
                <a:gd name="connsiteX26" fmla="*/ 819573 w 2129090"/>
                <a:gd name="connsiteY26" fmla="*/ 465274 h 6217283"/>
                <a:gd name="connsiteX27" fmla="*/ 807297 w 2129090"/>
                <a:gd name="connsiteY27" fmla="*/ 277739 h 6217283"/>
                <a:gd name="connsiteX28" fmla="*/ 860637 w 2129090"/>
                <a:gd name="connsiteY28" fmla="*/ 119411 h 6217283"/>
                <a:gd name="connsiteX29" fmla="*/ 1054523 w 2129090"/>
                <a:gd name="connsiteY29" fmla="*/ 31781 h 6217283"/>
                <a:gd name="connsiteX30" fmla="*/ 1212003 w 2129090"/>
                <a:gd name="connsiteY30" fmla="*/ 40672 h 6217283"/>
                <a:gd name="connsiteX31" fmla="*/ 1344084 w 2129090"/>
                <a:gd name="connsiteY31" fmla="*/ 98668 h 6217283"/>
                <a:gd name="connsiteX32" fmla="*/ 1405043 w 2129090"/>
                <a:gd name="connsiteY32" fmla="*/ 331925 h 6217283"/>
                <a:gd name="connsiteX33" fmla="*/ 1409700 w 2129090"/>
                <a:gd name="connsiteY33" fmla="*/ 422094 h 6217283"/>
                <a:gd name="connsiteX34" fmla="*/ 1431714 w 2129090"/>
                <a:gd name="connsiteY34" fmla="*/ 483054 h 6217283"/>
                <a:gd name="connsiteX35" fmla="*/ 1403350 w 2129090"/>
                <a:gd name="connsiteY35" fmla="*/ 648579 h 6217283"/>
                <a:gd name="connsiteX36" fmla="*/ 1347469 w 2129090"/>
                <a:gd name="connsiteY36" fmla="*/ 878872 h 6217283"/>
                <a:gd name="connsiteX37" fmla="*/ 1419437 w 2129090"/>
                <a:gd name="connsiteY37" fmla="*/ 957611 h 6217283"/>
                <a:gd name="connsiteX38" fmla="*/ 1932940 w 2129090"/>
                <a:gd name="connsiteY38" fmla="*/ 1170548 h 6217283"/>
                <a:gd name="connsiteX39" fmla="*/ 2002790 w 2129090"/>
                <a:gd name="connsiteY39" fmla="*/ 1540965 h 6217283"/>
                <a:gd name="connsiteX40" fmla="*/ 2049780 w 2129090"/>
                <a:gd name="connsiteY40" fmla="*/ 1857618 h 6217283"/>
                <a:gd name="connsiteX41" fmla="*/ 2072217 w 2129090"/>
                <a:gd name="connsiteY41" fmla="*/ 2135325 h 6217283"/>
                <a:gd name="connsiteX42" fmla="*/ 2127250 w 2129090"/>
                <a:gd name="connsiteY42" fmla="*/ 2360538 h 6217283"/>
                <a:gd name="connsiteX43" fmla="*/ 2056977 w 2129090"/>
                <a:gd name="connsiteY43" fmla="*/ 2770325 h 6217283"/>
                <a:gd name="connsiteX44" fmla="*/ 2016760 w 2129090"/>
                <a:gd name="connsiteY44" fmla="*/ 3056074 h 6217283"/>
                <a:gd name="connsiteX45" fmla="*/ 1902883 w 2129090"/>
                <a:gd name="connsiteY45" fmla="*/ 3152594 h 6217283"/>
                <a:gd name="connsiteX46" fmla="*/ 1834303 w 2129090"/>
                <a:gd name="connsiteY46" fmla="*/ 3267318 h 6217283"/>
                <a:gd name="connsiteX47" fmla="*/ 1833457 w 2129090"/>
                <a:gd name="connsiteY47" fmla="*/ 3483219 h 6217283"/>
                <a:gd name="connsiteX48" fmla="*/ 1818217 w 2129090"/>
                <a:gd name="connsiteY48" fmla="*/ 4089432 h 6217283"/>
                <a:gd name="connsiteX49" fmla="*/ 1841500 w 2129090"/>
                <a:gd name="connsiteY49" fmla="*/ 4503451 h 6217283"/>
                <a:gd name="connsiteX50" fmla="*/ 1802977 w 2129090"/>
                <a:gd name="connsiteY50" fmla="*/ 4898845 h 6217283"/>
                <a:gd name="connsiteX51" fmla="*/ 1732703 w 2129090"/>
                <a:gd name="connsiteY51" fmla="*/ 5395414 h 6217283"/>
                <a:gd name="connsiteX52" fmla="*/ 1774614 w 2129090"/>
                <a:gd name="connsiteY52" fmla="*/ 5578717 h 6217283"/>
                <a:gd name="connsiteX53" fmla="*/ 1735244 w 2129090"/>
                <a:gd name="connsiteY53" fmla="*/ 5762867 h 6217283"/>
                <a:gd name="connsiteX54" fmla="*/ 1762336 w 2129090"/>
                <a:gd name="connsiteY54" fmla="*/ 5916539 h 6217283"/>
                <a:gd name="connsiteX55" fmla="*/ 1878753 w 2129090"/>
                <a:gd name="connsiteY55" fmla="*/ 6167150 h 6217283"/>
                <a:gd name="connsiteX56" fmla="*/ 1743287 w 2129090"/>
                <a:gd name="connsiteY56" fmla="*/ 6216681 h 6217283"/>
                <a:gd name="connsiteX57" fmla="*/ 1534584 w 2129090"/>
                <a:gd name="connsiteY57" fmla="*/ 6166304 h 6217283"/>
                <a:gd name="connsiteX58" fmla="*/ 1476163 w 2129090"/>
                <a:gd name="connsiteY58" fmla="*/ 6055813 h 6217283"/>
                <a:gd name="connsiteX59" fmla="*/ 1319531 w 2129090"/>
                <a:gd name="connsiteY59" fmla="*/ 5965220 h 6217283"/>
                <a:gd name="connsiteX60" fmla="*/ 1359747 w 2129090"/>
                <a:gd name="connsiteY60" fmla="*/ 5854731 h 6217283"/>
                <a:gd name="connsiteX61" fmla="*/ 1274233 w 2129090"/>
                <a:gd name="connsiteY61" fmla="*/ 5601577 h 6217283"/>
                <a:gd name="connsiteX62" fmla="*/ 1305137 w 2129090"/>
                <a:gd name="connsiteY62" fmla="*/ 5264604 h 6217283"/>
                <a:gd name="connsiteX63" fmla="*/ 1266190 w 2129090"/>
                <a:gd name="connsiteY63" fmla="*/ 5064791 h 6217283"/>
                <a:gd name="connsiteX64" fmla="*/ 1169670 w 2129090"/>
                <a:gd name="connsiteY64" fmla="*/ 4555098 h 6217283"/>
                <a:gd name="connsiteX65" fmla="*/ 1108710 w 2129090"/>
                <a:gd name="connsiteY65" fmla="*/ 3916711 h 6217283"/>
                <a:gd name="connsiteX66" fmla="*/ 1073150 w 2129090"/>
                <a:gd name="connsiteY66"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32884 w 2129090"/>
                <a:gd name="connsiteY10" fmla="*/ 6049041 h 6217283"/>
                <a:gd name="connsiteX11" fmla="*/ 221826 w 2129090"/>
                <a:gd name="connsiteY11" fmla="*/ 6180698 h 6217283"/>
                <a:gd name="connsiteX12" fmla="*/ 163406 w 2129090"/>
                <a:gd name="connsiteY12" fmla="*/ 6054121 h 6217283"/>
                <a:gd name="connsiteX13" fmla="*/ 372110 w 2129090"/>
                <a:gd name="connsiteY13" fmla="*/ 5830601 h 6217283"/>
                <a:gd name="connsiteX14" fmla="*/ 397933 w 2129090"/>
                <a:gd name="connsiteY14" fmla="*/ 5546968 h 6217283"/>
                <a:gd name="connsiteX15" fmla="*/ 444500 w 2129090"/>
                <a:gd name="connsiteY15" fmla="*/ 5411501 h 6217283"/>
                <a:gd name="connsiteX16" fmla="*/ 311150 w 2129090"/>
                <a:gd name="connsiteY16" fmla="*/ 3322351 h 6217283"/>
                <a:gd name="connsiteX17" fmla="*/ 279400 w 2129090"/>
                <a:gd name="connsiteY17" fmla="*/ 3277901 h 6217283"/>
                <a:gd name="connsiteX18" fmla="*/ 260350 w 2129090"/>
                <a:gd name="connsiteY18" fmla="*/ 3106451 h 6217283"/>
                <a:gd name="connsiteX19" fmla="*/ 177800 w 2129090"/>
                <a:gd name="connsiteY19" fmla="*/ 3119151 h 6217283"/>
                <a:gd name="connsiteX20" fmla="*/ 0 w 2129090"/>
                <a:gd name="connsiteY20" fmla="*/ 2528601 h 6217283"/>
                <a:gd name="connsiteX21" fmla="*/ 126577 w 2129090"/>
                <a:gd name="connsiteY21" fmla="*/ 1613779 h 6217283"/>
                <a:gd name="connsiteX22" fmla="*/ 324274 w 2129090"/>
                <a:gd name="connsiteY22" fmla="*/ 1072758 h 6217283"/>
                <a:gd name="connsiteX23" fmla="*/ 871220 w 2129090"/>
                <a:gd name="connsiteY23" fmla="*/ 838231 h 6217283"/>
                <a:gd name="connsiteX24" fmla="*/ 845820 w 2129090"/>
                <a:gd name="connsiteY24" fmla="*/ 711654 h 6217283"/>
                <a:gd name="connsiteX25" fmla="*/ 793750 w 2129090"/>
                <a:gd name="connsiteY25" fmla="*/ 493638 h 6217283"/>
                <a:gd name="connsiteX26" fmla="*/ 819573 w 2129090"/>
                <a:gd name="connsiteY26" fmla="*/ 465274 h 6217283"/>
                <a:gd name="connsiteX27" fmla="*/ 807297 w 2129090"/>
                <a:gd name="connsiteY27" fmla="*/ 277739 h 6217283"/>
                <a:gd name="connsiteX28" fmla="*/ 860637 w 2129090"/>
                <a:gd name="connsiteY28" fmla="*/ 119411 h 6217283"/>
                <a:gd name="connsiteX29" fmla="*/ 1054523 w 2129090"/>
                <a:gd name="connsiteY29" fmla="*/ 31781 h 6217283"/>
                <a:gd name="connsiteX30" fmla="*/ 1212003 w 2129090"/>
                <a:gd name="connsiteY30" fmla="*/ 40672 h 6217283"/>
                <a:gd name="connsiteX31" fmla="*/ 1344084 w 2129090"/>
                <a:gd name="connsiteY31" fmla="*/ 98668 h 6217283"/>
                <a:gd name="connsiteX32" fmla="*/ 1405043 w 2129090"/>
                <a:gd name="connsiteY32" fmla="*/ 331925 h 6217283"/>
                <a:gd name="connsiteX33" fmla="*/ 1409700 w 2129090"/>
                <a:gd name="connsiteY33" fmla="*/ 422094 h 6217283"/>
                <a:gd name="connsiteX34" fmla="*/ 1431714 w 2129090"/>
                <a:gd name="connsiteY34" fmla="*/ 483054 h 6217283"/>
                <a:gd name="connsiteX35" fmla="*/ 1403350 w 2129090"/>
                <a:gd name="connsiteY35" fmla="*/ 648579 h 6217283"/>
                <a:gd name="connsiteX36" fmla="*/ 1347469 w 2129090"/>
                <a:gd name="connsiteY36" fmla="*/ 878872 h 6217283"/>
                <a:gd name="connsiteX37" fmla="*/ 1419437 w 2129090"/>
                <a:gd name="connsiteY37" fmla="*/ 957611 h 6217283"/>
                <a:gd name="connsiteX38" fmla="*/ 1932940 w 2129090"/>
                <a:gd name="connsiteY38" fmla="*/ 1170548 h 6217283"/>
                <a:gd name="connsiteX39" fmla="*/ 2002790 w 2129090"/>
                <a:gd name="connsiteY39" fmla="*/ 1540965 h 6217283"/>
                <a:gd name="connsiteX40" fmla="*/ 2049780 w 2129090"/>
                <a:gd name="connsiteY40" fmla="*/ 1857618 h 6217283"/>
                <a:gd name="connsiteX41" fmla="*/ 2072217 w 2129090"/>
                <a:gd name="connsiteY41" fmla="*/ 2135325 h 6217283"/>
                <a:gd name="connsiteX42" fmla="*/ 2127250 w 2129090"/>
                <a:gd name="connsiteY42" fmla="*/ 2360538 h 6217283"/>
                <a:gd name="connsiteX43" fmla="*/ 2056977 w 2129090"/>
                <a:gd name="connsiteY43" fmla="*/ 2770325 h 6217283"/>
                <a:gd name="connsiteX44" fmla="*/ 2016760 w 2129090"/>
                <a:gd name="connsiteY44" fmla="*/ 3056074 h 6217283"/>
                <a:gd name="connsiteX45" fmla="*/ 1902883 w 2129090"/>
                <a:gd name="connsiteY45" fmla="*/ 3152594 h 6217283"/>
                <a:gd name="connsiteX46" fmla="*/ 1834303 w 2129090"/>
                <a:gd name="connsiteY46" fmla="*/ 3267318 h 6217283"/>
                <a:gd name="connsiteX47" fmla="*/ 1833457 w 2129090"/>
                <a:gd name="connsiteY47" fmla="*/ 3483219 h 6217283"/>
                <a:gd name="connsiteX48" fmla="*/ 1818217 w 2129090"/>
                <a:gd name="connsiteY48" fmla="*/ 4089432 h 6217283"/>
                <a:gd name="connsiteX49" fmla="*/ 1841500 w 2129090"/>
                <a:gd name="connsiteY49" fmla="*/ 4503451 h 6217283"/>
                <a:gd name="connsiteX50" fmla="*/ 1802977 w 2129090"/>
                <a:gd name="connsiteY50" fmla="*/ 4898845 h 6217283"/>
                <a:gd name="connsiteX51" fmla="*/ 1732703 w 2129090"/>
                <a:gd name="connsiteY51" fmla="*/ 5395414 h 6217283"/>
                <a:gd name="connsiteX52" fmla="*/ 1774614 w 2129090"/>
                <a:gd name="connsiteY52" fmla="*/ 5578717 h 6217283"/>
                <a:gd name="connsiteX53" fmla="*/ 1735244 w 2129090"/>
                <a:gd name="connsiteY53" fmla="*/ 5762867 h 6217283"/>
                <a:gd name="connsiteX54" fmla="*/ 1762336 w 2129090"/>
                <a:gd name="connsiteY54" fmla="*/ 5916539 h 6217283"/>
                <a:gd name="connsiteX55" fmla="*/ 1878753 w 2129090"/>
                <a:gd name="connsiteY55" fmla="*/ 6167150 h 6217283"/>
                <a:gd name="connsiteX56" fmla="*/ 1743287 w 2129090"/>
                <a:gd name="connsiteY56" fmla="*/ 6216681 h 6217283"/>
                <a:gd name="connsiteX57" fmla="*/ 1534584 w 2129090"/>
                <a:gd name="connsiteY57" fmla="*/ 6166304 h 6217283"/>
                <a:gd name="connsiteX58" fmla="*/ 1476163 w 2129090"/>
                <a:gd name="connsiteY58" fmla="*/ 6055813 h 6217283"/>
                <a:gd name="connsiteX59" fmla="*/ 1319531 w 2129090"/>
                <a:gd name="connsiteY59" fmla="*/ 5965220 h 6217283"/>
                <a:gd name="connsiteX60" fmla="*/ 1359747 w 2129090"/>
                <a:gd name="connsiteY60" fmla="*/ 5854731 h 6217283"/>
                <a:gd name="connsiteX61" fmla="*/ 1274233 w 2129090"/>
                <a:gd name="connsiteY61" fmla="*/ 5601577 h 6217283"/>
                <a:gd name="connsiteX62" fmla="*/ 1305137 w 2129090"/>
                <a:gd name="connsiteY62" fmla="*/ 5264604 h 6217283"/>
                <a:gd name="connsiteX63" fmla="*/ 1266190 w 2129090"/>
                <a:gd name="connsiteY63" fmla="*/ 5064791 h 6217283"/>
                <a:gd name="connsiteX64" fmla="*/ 1169670 w 2129090"/>
                <a:gd name="connsiteY64" fmla="*/ 4555098 h 6217283"/>
                <a:gd name="connsiteX65" fmla="*/ 1108710 w 2129090"/>
                <a:gd name="connsiteY65" fmla="*/ 3916711 h 6217283"/>
                <a:gd name="connsiteX66" fmla="*/ 1073150 w 2129090"/>
                <a:gd name="connsiteY66"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32884 w 2129090"/>
                <a:gd name="connsiteY10" fmla="*/ 6049041 h 6217283"/>
                <a:gd name="connsiteX11" fmla="*/ 221826 w 2129090"/>
                <a:gd name="connsiteY11" fmla="*/ 6180698 h 6217283"/>
                <a:gd name="connsiteX12" fmla="*/ 163406 w 2129090"/>
                <a:gd name="connsiteY12" fmla="*/ 6054121 h 6217283"/>
                <a:gd name="connsiteX13" fmla="*/ 372110 w 2129090"/>
                <a:gd name="connsiteY13" fmla="*/ 5830601 h 6217283"/>
                <a:gd name="connsiteX14" fmla="*/ 361950 w 2129090"/>
                <a:gd name="connsiteY14" fmla="*/ 5698098 h 6217283"/>
                <a:gd name="connsiteX15" fmla="*/ 397933 w 2129090"/>
                <a:gd name="connsiteY15" fmla="*/ 5546968 h 6217283"/>
                <a:gd name="connsiteX16" fmla="*/ 444500 w 2129090"/>
                <a:gd name="connsiteY16" fmla="*/ 5411501 h 6217283"/>
                <a:gd name="connsiteX17" fmla="*/ 311150 w 2129090"/>
                <a:gd name="connsiteY17" fmla="*/ 3322351 h 6217283"/>
                <a:gd name="connsiteX18" fmla="*/ 279400 w 2129090"/>
                <a:gd name="connsiteY18" fmla="*/ 3277901 h 6217283"/>
                <a:gd name="connsiteX19" fmla="*/ 260350 w 2129090"/>
                <a:gd name="connsiteY19" fmla="*/ 3106451 h 6217283"/>
                <a:gd name="connsiteX20" fmla="*/ 177800 w 2129090"/>
                <a:gd name="connsiteY20" fmla="*/ 3119151 h 6217283"/>
                <a:gd name="connsiteX21" fmla="*/ 0 w 2129090"/>
                <a:gd name="connsiteY21" fmla="*/ 2528601 h 6217283"/>
                <a:gd name="connsiteX22" fmla="*/ 126577 w 2129090"/>
                <a:gd name="connsiteY22" fmla="*/ 1613779 h 6217283"/>
                <a:gd name="connsiteX23" fmla="*/ 324274 w 2129090"/>
                <a:gd name="connsiteY23" fmla="*/ 1072758 h 6217283"/>
                <a:gd name="connsiteX24" fmla="*/ 871220 w 2129090"/>
                <a:gd name="connsiteY24" fmla="*/ 838231 h 6217283"/>
                <a:gd name="connsiteX25" fmla="*/ 845820 w 2129090"/>
                <a:gd name="connsiteY25" fmla="*/ 711654 h 6217283"/>
                <a:gd name="connsiteX26" fmla="*/ 793750 w 2129090"/>
                <a:gd name="connsiteY26" fmla="*/ 493638 h 6217283"/>
                <a:gd name="connsiteX27" fmla="*/ 819573 w 2129090"/>
                <a:gd name="connsiteY27" fmla="*/ 465274 h 6217283"/>
                <a:gd name="connsiteX28" fmla="*/ 807297 w 2129090"/>
                <a:gd name="connsiteY28" fmla="*/ 277739 h 6217283"/>
                <a:gd name="connsiteX29" fmla="*/ 860637 w 2129090"/>
                <a:gd name="connsiteY29" fmla="*/ 119411 h 6217283"/>
                <a:gd name="connsiteX30" fmla="*/ 1054523 w 2129090"/>
                <a:gd name="connsiteY30" fmla="*/ 31781 h 6217283"/>
                <a:gd name="connsiteX31" fmla="*/ 1212003 w 2129090"/>
                <a:gd name="connsiteY31" fmla="*/ 40672 h 6217283"/>
                <a:gd name="connsiteX32" fmla="*/ 1344084 w 2129090"/>
                <a:gd name="connsiteY32" fmla="*/ 98668 h 6217283"/>
                <a:gd name="connsiteX33" fmla="*/ 1405043 w 2129090"/>
                <a:gd name="connsiteY33" fmla="*/ 331925 h 6217283"/>
                <a:gd name="connsiteX34" fmla="*/ 1409700 w 2129090"/>
                <a:gd name="connsiteY34" fmla="*/ 422094 h 6217283"/>
                <a:gd name="connsiteX35" fmla="*/ 1431714 w 2129090"/>
                <a:gd name="connsiteY35" fmla="*/ 483054 h 6217283"/>
                <a:gd name="connsiteX36" fmla="*/ 1403350 w 2129090"/>
                <a:gd name="connsiteY36" fmla="*/ 648579 h 6217283"/>
                <a:gd name="connsiteX37" fmla="*/ 1347469 w 2129090"/>
                <a:gd name="connsiteY37" fmla="*/ 878872 h 6217283"/>
                <a:gd name="connsiteX38" fmla="*/ 1419437 w 2129090"/>
                <a:gd name="connsiteY38" fmla="*/ 957611 h 6217283"/>
                <a:gd name="connsiteX39" fmla="*/ 1932940 w 2129090"/>
                <a:gd name="connsiteY39" fmla="*/ 1170548 h 6217283"/>
                <a:gd name="connsiteX40" fmla="*/ 2002790 w 2129090"/>
                <a:gd name="connsiteY40" fmla="*/ 1540965 h 6217283"/>
                <a:gd name="connsiteX41" fmla="*/ 2049780 w 2129090"/>
                <a:gd name="connsiteY41" fmla="*/ 1857618 h 6217283"/>
                <a:gd name="connsiteX42" fmla="*/ 2072217 w 2129090"/>
                <a:gd name="connsiteY42" fmla="*/ 2135325 h 6217283"/>
                <a:gd name="connsiteX43" fmla="*/ 2127250 w 2129090"/>
                <a:gd name="connsiteY43" fmla="*/ 2360538 h 6217283"/>
                <a:gd name="connsiteX44" fmla="*/ 2056977 w 2129090"/>
                <a:gd name="connsiteY44" fmla="*/ 2770325 h 6217283"/>
                <a:gd name="connsiteX45" fmla="*/ 2016760 w 2129090"/>
                <a:gd name="connsiteY45" fmla="*/ 3056074 h 6217283"/>
                <a:gd name="connsiteX46" fmla="*/ 1902883 w 2129090"/>
                <a:gd name="connsiteY46" fmla="*/ 3152594 h 6217283"/>
                <a:gd name="connsiteX47" fmla="*/ 1834303 w 2129090"/>
                <a:gd name="connsiteY47" fmla="*/ 3267318 h 6217283"/>
                <a:gd name="connsiteX48" fmla="*/ 1833457 w 2129090"/>
                <a:gd name="connsiteY48" fmla="*/ 3483219 h 6217283"/>
                <a:gd name="connsiteX49" fmla="*/ 1818217 w 2129090"/>
                <a:gd name="connsiteY49" fmla="*/ 4089432 h 6217283"/>
                <a:gd name="connsiteX50" fmla="*/ 1841500 w 2129090"/>
                <a:gd name="connsiteY50" fmla="*/ 4503451 h 6217283"/>
                <a:gd name="connsiteX51" fmla="*/ 1802977 w 2129090"/>
                <a:gd name="connsiteY51" fmla="*/ 4898845 h 6217283"/>
                <a:gd name="connsiteX52" fmla="*/ 1732703 w 2129090"/>
                <a:gd name="connsiteY52" fmla="*/ 5395414 h 6217283"/>
                <a:gd name="connsiteX53" fmla="*/ 1774614 w 2129090"/>
                <a:gd name="connsiteY53" fmla="*/ 5578717 h 6217283"/>
                <a:gd name="connsiteX54" fmla="*/ 1735244 w 2129090"/>
                <a:gd name="connsiteY54" fmla="*/ 5762867 h 6217283"/>
                <a:gd name="connsiteX55" fmla="*/ 1762336 w 2129090"/>
                <a:gd name="connsiteY55" fmla="*/ 5916539 h 6217283"/>
                <a:gd name="connsiteX56" fmla="*/ 1878753 w 2129090"/>
                <a:gd name="connsiteY56" fmla="*/ 6167150 h 6217283"/>
                <a:gd name="connsiteX57" fmla="*/ 1743287 w 2129090"/>
                <a:gd name="connsiteY57" fmla="*/ 6216681 h 6217283"/>
                <a:gd name="connsiteX58" fmla="*/ 1534584 w 2129090"/>
                <a:gd name="connsiteY58" fmla="*/ 6166304 h 6217283"/>
                <a:gd name="connsiteX59" fmla="*/ 1476163 w 2129090"/>
                <a:gd name="connsiteY59" fmla="*/ 6055813 h 6217283"/>
                <a:gd name="connsiteX60" fmla="*/ 1319531 w 2129090"/>
                <a:gd name="connsiteY60" fmla="*/ 5965220 h 6217283"/>
                <a:gd name="connsiteX61" fmla="*/ 1359747 w 2129090"/>
                <a:gd name="connsiteY61" fmla="*/ 5854731 h 6217283"/>
                <a:gd name="connsiteX62" fmla="*/ 1274233 w 2129090"/>
                <a:gd name="connsiteY62" fmla="*/ 5601577 h 6217283"/>
                <a:gd name="connsiteX63" fmla="*/ 1305137 w 2129090"/>
                <a:gd name="connsiteY63" fmla="*/ 5264604 h 6217283"/>
                <a:gd name="connsiteX64" fmla="*/ 1266190 w 2129090"/>
                <a:gd name="connsiteY64" fmla="*/ 5064791 h 6217283"/>
                <a:gd name="connsiteX65" fmla="*/ 1169670 w 2129090"/>
                <a:gd name="connsiteY65" fmla="*/ 4555098 h 6217283"/>
                <a:gd name="connsiteX66" fmla="*/ 1108710 w 2129090"/>
                <a:gd name="connsiteY66" fmla="*/ 3916711 h 6217283"/>
                <a:gd name="connsiteX67" fmla="*/ 1073150 w 2129090"/>
                <a:gd name="connsiteY67"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32884 w 2129090"/>
                <a:gd name="connsiteY10" fmla="*/ 6049041 h 6217283"/>
                <a:gd name="connsiteX11" fmla="*/ 221826 w 2129090"/>
                <a:gd name="connsiteY11" fmla="*/ 6180698 h 6217283"/>
                <a:gd name="connsiteX12" fmla="*/ 163406 w 2129090"/>
                <a:gd name="connsiteY12" fmla="*/ 6054121 h 6217283"/>
                <a:gd name="connsiteX13" fmla="*/ 372110 w 2129090"/>
                <a:gd name="connsiteY13" fmla="*/ 5830601 h 6217283"/>
                <a:gd name="connsiteX14" fmla="*/ 361950 w 2129090"/>
                <a:gd name="connsiteY14" fmla="*/ 5698098 h 6217283"/>
                <a:gd name="connsiteX15" fmla="*/ 397933 w 2129090"/>
                <a:gd name="connsiteY15" fmla="*/ 5546968 h 6217283"/>
                <a:gd name="connsiteX16" fmla="*/ 444500 w 2129090"/>
                <a:gd name="connsiteY16" fmla="*/ 5411501 h 6217283"/>
                <a:gd name="connsiteX17" fmla="*/ 311150 w 2129090"/>
                <a:gd name="connsiteY17" fmla="*/ 3322351 h 6217283"/>
                <a:gd name="connsiteX18" fmla="*/ 279400 w 2129090"/>
                <a:gd name="connsiteY18" fmla="*/ 3277901 h 6217283"/>
                <a:gd name="connsiteX19" fmla="*/ 260350 w 2129090"/>
                <a:gd name="connsiteY19" fmla="*/ 3106451 h 6217283"/>
                <a:gd name="connsiteX20" fmla="*/ 177800 w 2129090"/>
                <a:gd name="connsiteY20" fmla="*/ 3119151 h 6217283"/>
                <a:gd name="connsiteX21" fmla="*/ 0 w 2129090"/>
                <a:gd name="connsiteY21" fmla="*/ 2528601 h 6217283"/>
                <a:gd name="connsiteX22" fmla="*/ 126577 w 2129090"/>
                <a:gd name="connsiteY22" fmla="*/ 1613779 h 6217283"/>
                <a:gd name="connsiteX23" fmla="*/ 324274 w 2129090"/>
                <a:gd name="connsiteY23" fmla="*/ 1072758 h 6217283"/>
                <a:gd name="connsiteX24" fmla="*/ 871220 w 2129090"/>
                <a:gd name="connsiteY24" fmla="*/ 838231 h 6217283"/>
                <a:gd name="connsiteX25" fmla="*/ 845820 w 2129090"/>
                <a:gd name="connsiteY25" fmla="*/ 711654 h 6217283"/>
                <a:gd name="connsiteX26" fmla="*/ 793750 w 2129090"/>
                <a:gd name="connsiteY26" fmla="*/ 493638 h 6217283"/>
                <a:gd name="connsiteX27" fmla="*/ 819573 w 2129090"/>
                <a:gd name="connsiteY27" fmla="*/ 465274 h 6217283"/>
                <a:gd name="connsiteX28" fmla="*/ 807297 w 2129090"/>
                <a:gd name="connsiteY28" fmla="*/ 277739 h 6217283"/>
                <a:gd name="connsiteX29" fmla="*/ 860637 w 2129090"/>
                <a:gd name="connsiteY29" fmla="*/ 119411 h 6217283"/>
                <a:gd name="connsiteX30" fmla="*/ 1054523 w 2129090"/>
                <a:gd name="connsiteY30" fmla="*/ 31781 h 6217283"/>
                <a:gd name="connsiteX31" fmla="*/ 1212003 w 2129090"/>
                <a:gd name="connsiteY31" fmla="*/ 40672 h 6217283"/>
                <a:gd name="connsiteX32" fmla="*/ 1344084 w 2129090"/>
                <a:gd name="connsiteY32" fmla="*/ 98668 h 6217283"/>
                <a:gd name="connsiteX33" fmla="*/ 1405043 w 2129090"/>
                <a:gd name="connsiteY33" fmla="*/ 331925 h 6217283"/>
                <a:gd name="connsiteX34" fmla="*/ 1409700 w 2129090"/>
                <a:gd name="connsiteY34" fmla="*/ 422094 h 6217283"/>
                <a:gd name="connsiteX35" fmla="*/ 1431714 w 2129090"/>
                <a:gd name="connsiteY35" fmla="*/ 483054 h 6217283"/>
                <a:gd name="connsiteX36" fmla="*/ 1403350 w 2129090"/>
                <a:gd name="connsiteY36" fmla="*/ 648579 h 6217283"/>
                <a:gd name="connsiteX37" fmla="*/ 1347469 w 2129090"/>
                <a:gd name="connsiteY37" fmla="*/ 878872 h 6217283"/>
                <a:gd name="connsiteX38" fmla="*/ 1419437 w 2129090"/>
                <a:gd name="connsiteY38" fmla="*/ 957611 h 6217283"/>
                <a:gd name="connsiteX39" fmla="*/ 1932940 w 2129090"/>
                <a:gd name="connsiteY39" fmla="*/ 1170548 h 6217283"/>
                <a:gd name="connsiteX40" fmla="*/ 2002790 w 2129090"/>
                <a:gd name="connsiteY40" fmla="*/ 1540965 h 6217283"/>
                <a:gd name="connsiteX41" fmla="*/ 2049780 w 2129090"/>
                <a:gd name="connsiteY41" fmla="*/ 1857618 h 6217283"/>
                <a:gd name="connsiteX42" fmla="*/ 2072217 w 2129090"/>
                <a:gd name="connsiteY42" fmla="*/ 2135325 h 6217283"/>
                <a:gd name="connsiteX43" fmla="*/ 2127250 w 2129090"/>
                <a:gd name="connsiteY43" fmla="*/ 2360538 h 6217283"/>
                <a:gd name="connsiteX44" fmla="*/ 2056977 w 2129090"/>
                <a:gd name="connsiteY44" fmla="*/ 2770325 h 6217283"/>
                <a:gd name="connsiteX45" fmla="*/ 2016760 w 2129090"/>
                <a:gd name="connsiteY45" fmla="*/ 3056074 h 6217283"/>
                <a:gd name="connsiteX46" fmla="*/ 1902883 w 2129090"/>
                <a:gd name="connsiteY46" fmla="*/ 3152594 h 6217283"/>
                <a:gd name="connsiteX47" fmla="*/ 1834303 w 2129090"/>
                <a:gd name="connsiteY47" fmla="*/ 3267318 h 6217283"/>
                <a:gd name="connsiteX48" fmla="*/ 1833457 w 2129090"/>
                <a:gd name="connsiteY48" fmla="*/ 3483219 h 6217283"/>
                <a:gd name="connsiteX49" fmla="*/ 1818217 w 2129090"/>
                <a:gd name="connsiteY49" fmla="*/ 4089432 h 6217283"/>
                <a:gd name="connsiteX50" fmla="*/ 1841500 w 2129090"/>
                <a:gd name="connsiteY50" fmla="*/ 4503451 h 6217283"/>
                <a:gd name="connsiteX51" fmla="*/ 1802977 w 2129090"/>
                <a:gd name="connsiteY51" fmla="*/ 4898845 h 6217283"/>
                <a:gd name="connsiteX52" fmla="*/ 1732703 w 2129090"/>
                <a:gd name="connsiteY52" fmla="*/ 5395414 h 6217283"/>
                <a:gd name="connsiteX53" fmla="*/ 1774614 w 2129090"/>
                <a:gd name="connsiteY53" fmla="*/ 5578717 h 6217283"/>
                <a:gd name="connsiteX54" fmla="*/ 1735244 w 2129090"/>
                <a:gd name="connsiteY54" fmla="*/ 5762867 h 6217283"/>
                <a:gd name="connsiteX55" fmla="*/ 1762336 w 2129090"/>
                <a:gd name="connsiteY55" fmla="*/ 5916539 h 6217283"/>
                <a:gd name="connsiteX56" fmla="*/ 1878753 w 2129090"/>
                <a:gd name="connsiteY56" fmla="*/ 6167150 h 6217283"/>
                <a:gd name="connsiteX57" fmla="*/ 1743287 w 2129090"/>
                <a:gd name="connsiteY57" fmla="*/ 6216681 h 6217283"/>
                <a:gd name="connsiteX58" fmla="*/ 1534584 w 2129090"/>
                <a:gd name="connsiteY58" fmla="*/ 6166304 h 6217283"/>
                <a:gd name="connsiteX59" fmla="*/ 1476163 w 2129090"/>
                <a:gd name="connsiteY59" fmla="*/ 6055813 h 6217283"/>
                <a:gd name="connsiteX60" fmla="*/ 1319531 w 2129090"/>
                <a:gd name="connsiteY60" fmla="*/ 5965220 h 6217283"/>
                <a:gd name="connsiteX61" fmla="*/ 1359747 w 2129090"/>
                <a:gd name="connsiteY61" fmla="*/ 5854731 h 6217283"/>
                <a:gd name="connsiteX62" fmla="*/ 1274233 w 2129090"/>
                <a:gd name="connsiteY62" fmla="*/ 5601577 h 6217283"/>
                <a:gd name="connsiteX63" fmla="*/ 1305137 w 2129090"/>
                <a:gd name="connsiteY63" fmla="*/ 5264604 h 6217283"/>
                <a:gd name="connsiteX64" fmla="*/ 1266190 w 2129090"/>
                <a:gd name="connsiteY64" fmla="*/ 5064791 h 6217283"/>
                <a:gd name="connsiteX65" fmla="*/ 1169670 w 2129090"/>
                <a:gd name="connsiteY65" fmla="*/ 4555098 h 6217283"/>
                <a:gd name="connsiteX66" fmla="*/ 1108710 w 2129090"/>
                <a:gd name="connsiteY66" fmla="*/ 3916711 h 6217283"/>
                <a:gd name="connsiteX67" fmla="*/ 1073150 w 2129090"/>
                <a:gd name="connsiteY67"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32884 w 2129090"/>
                <a:gd name="connsiteY10" fmla="*/ 6049041 h 6217283"/>
                <a:gd name="connsiteX11" fmla="*/ 221826 w 2129090"/>
                <a:gd name="connsiteY11" fmla="*/ 6180698 h 6217283"/>
                <a:gd name="connsiteX12" fmla="*/ 163406 w 2129090"/>
                <a:gd name="connsiteY12" fmla="*/ 6054121 h 6217283"/>
                <a:gd name="connsiteX13" fmla="*/ 372110 w 2129090"/>
                <a:gd name="connsiteY13" fmla="*/ 5830601 h 6217283"/>
                <a:gd name="connsiteX14" fmla="*/ 361950 w 2129090"/>
                <a:gd name="connsiteY14" fmla="*/ 5698098 h 6217283"/>
                <a:gd name="connsiteX15" fmla="*/ 397933 w 2129090"/>
                <a:gd name="connsiteY15" fmla="*/ 5546968 h 6217283"/>
                <a:gd name="connsiteX16" fmla="*/ 444500 w 2129090"/>
                <a:gd name="connsiteY16" fmla="*/ 5411501 h 6217283"/>
                <a:gd name="connsiteX17" fmla="*/ 311150 w 2129090"/>
                <a:gd name="connsiteY17" fmla="*/ 3322351 h 6217283"/>
                <a:gd name="connsiteX18" fmla="*/ 279400 w 2129090"/>
                <a:gd name="connsiteY18" fmla="*/ 3277901 h 6217283"/>
                <a:gd name="connsiteX19" fmla="*/ 260350 w 2129090"/>
                <a:gd name="connsiteY19" fmla="*/ 3106451 h 6217283"/>
                <a:gd name="connsiteX20" fmla="*/ 177800 w 2129090"/>
                <a:gd name="connsiteY20" fmla="*/ 3119151 h 6217283"/>
                <a:gd name="connsiteX21" fmla="*/ 0 w 2129090"/>
                <a:gd name="connsiteY21" fmla="*/ 2528601 h 6217283"/>
                <a:gd name="connsiteX22" fmla="*/ 126577 w 2129090"/>
                <a:gd name="connsiteY22" fmla="*/ 1613779 h 6217283"/>
                <a:gd name="connsiteX23" fmla="*/ 324274 w 2129090"/>
                <a:gd name="connsiteY23" fmla="*/ 1072758 h 6217283"/>
                <a:gd name="connsiteX24" fmla="*/ 871220 w 2129090"/>
                <a:gd name="connsiteY24" fmla="*/ 838231 h 6217283"/>
                <a:gd name="connsiteX25" fmla="*/ 845820 w 2129090"/>
                <a:gd name="connsiteY25" fmla="*/ 711654 h 6217283"/>
                <a:gd name="connsiteX26" fmla="*/ 793750 w 2129090"/>
                <a:gd name="connsiteY26" fmla="*/ 493638 h 6217283"/>
                <a:gd name="connsiteX27" fmla="*/ 819573 w 2129090"/>
                <a:gd name="connsiteY27" fmla="*/ 465274 h 6217283"/>
                <a:gd name="connsiteX28" fmla="*/ 807297 w 2129090"/>
                <a:gd name="connsiteY28" fmla="*/ 277739 h 6217283"/>
                <a:gd name="connsiteX29" fmla="*/ 860637 w 2129090"/>
                <a:gd name="connsiteY29" fmla="*/ 119411 h 6217283"/>
                <a:gd name="connsiteX30" fmla="*/ 1054523 w 2129090"/>
                <a:gd name="connsiteY30" fmla="*/ 31781 h 6217283"/>
                <a:gd name="connsiteX31" fmla="*/ 1212003 w 2129090"/>
                <a:gd name="connsiteY31" fmla="*/ 40672 h 6217283"/>
                <a:gd name="connsiteX32" fmla="*/ 1344084 w 2129090"/>
                <a:gd name="connsiteY32" fmla="*/ 98668 h 6217283"/>
                <a:gd name="connsiteX33" fmla="*/ 1405043 w 2129090"/>
                <a:gd name="connsiteY33" fmla="*/ 331925 h 6217283"/>
                <a:gd name="connsiteX34" fmla="*/ 1409700 w 2129090"/>
                <a:gd name="connsiteY34" fmla="*/ 422094 h 6217283"/>
                <a:gd name="connsiteX35" fmla="*/ 1431714 w 2129090"/>
                <a:gd name="connsiteY35" fmla="*/ 483054 h 6217283"/>
                <a:gd name="connsiteX36" fmla="*/ 1403350 w 2129090"/>
                <a:gd name="connsiteY36" fmla="*/ 648579 h 6217283"/>
                <a:gd name="connsiteX37" fmla="*/ 1347469 w 2129090"/>
                <a:gd name="connsiteY37" fmla="*/ 878872 h 6217283"/>
                <a:gd name="connsiteX38" fmla="*/ 1419437 w 2129090"/>
                <a:gd name="connsiteY38" fmla="*/ 957611 h 6217283"/>
                <a:gd name="connsiteX39" fmla="*/ 1932940 w 2129090"/>
                <a:gd name="connsiteY39" fmla="*/ 1170548 h 6217283"/>
                <a:gd name="connsiteX40" fmla="*/ 2002790 w 2129090"/>
                <a:gd name="connsiteY40" fmla="*/ 1540965 h 6217283"/>
                <a:gd name="connsiteX41" fmla="*/ 2049780 w 2129090"/>
                <a:gd name="connsiteY41" fmla="*/ 1857618 h 6217283"/>
                <a:gd name="connsiteX42" fmla="*/ 2072217 w 2129090"/>
                <a:gd name="connsiteY42" fmla="*/ 2135325 h 6217283"/>
                <a:gd name="connsiteX43" fmla="*/ 2127250 w 2129090"/>
                <a:gd name="connsiteY43" fmla="*/ 2360538 h 6217283"/>
                <a:gd name="connsiteX44" fmla="*/ 2056977 w 2129090"/>
                <a:gd name="connsiteY44" fmla="*/ 2770325 h 6217283"/>
                <a:gd name="connsiteX45" fmla="*/ 2016760 w 2129090"/>
                <a:gd name="connsiteY45" fmla="*/ 3056074 h 6217283"/>
                <a:gd name="connsiteX46" fmla="*/ 1902883 w 2129090"/>
                <a:gd name="connsiteY46" fmla="*/ 3152594 h 6217283"/>
                <a:gd name="connsiteX47" fmla="*/ 1834303 w 2129090"/>
                <a:gd name="connsiteY47" fmla="*/ 3267318 h 6217283"/>
                <a:gd name="connsiteX48" fmla="*/ 1833457 w 2129090"/>
                <a:gd name="connsiteY48" fmla="*/ 3483219 h 6217283"/>
                <a:gd name="connsiteX49" fmla="*/ 1818217 w 2129090"/>
                <a:gd name="connsiteY49" fmla="*/ 4089432 h 6217283"/>
                <a:gd name="connsiteX50" fmla="*/ 1841500 w 2129090"/>
                <a:gd name="connsiteY50" fmla="*/ 4503451 h 6217283"/>
                <a:gd name="connsiteX51" fmla="*/ 1802977 w 2129090"/>
                <a:gd name="connsiteY51" fmla="*/ 4898845 h 6217283"/>
                <a:gd name="connsiteX52" fmla="*/ 1732703 w 2129090"/>
                <a:gd name="connsiteY52" fmla="*/ 5395414 h 6217283"/>
                <a:gd name="connsiteX53" fmla="*/ 1774614 w 2129090"/>
                <a:gd name="connsiteY53" fmla="*/ 5578717 h 6217283"/>
                <a:gd name="connsiteX54" fmla="*/ 1735244 w 2129090"/>
                <a:gd name="connsiteY54" fmla="*/ 5762867 h 6217283"/>
                <a:gd name="connsiteX55" fmla="*/ 1762336 w 2129090"/>
                <a:gd name="connsiteY55" fmla="*/ 5916539 h 6217283"/>
                <a:gd name="connsiteX56" fmla="*/ 1878753 w 2129090"/>
                <a:gd name="connsiteY56" fmla="*/ 6167150 h 6217283"/>
                <a:gd name="connsiteX57" fmla="*/ 1743287 w 2129090"/>
                <a:gd name="connsiteY57" fmla="*/ 6216681 h 6217283"/>
                <a:gd name="connsiteX58" fmla="*/ 1534584 w 2129090"/>
                <a:gd name="connsiteY58" fmla="*/ 6166304 h 6217283"/>
                <a:gd name="connsiteX59" fmla="*/ 1476163 w 2129090"/>
                <a:gd name="connsiteY59" fmla="*/ 6055813 h 6217283"/>
                <a:gd name="connsiteX60" fmla="*/ 1319531 w 2129090"/>
                <a:gd name="connsiteY60" fmla="*/ 5965220 h 6217283"/>
                <a:gd name="connsiteX61" fmla="*/ 1359747 w 2129090"/>
                <a:gd name="connsiteY61" fmla="*/ 5854731 h 6217283"/>
                <a:gd name="connsiteX62" fmla="*/ 1274233 w 2129090"/>
                <a:gd name="connsiteY62" fmla="*/ 5601577 h 6217283"/>
                <a:gd name="connsiteX63" fmla="*/ 1305137 w 2129090"/>
                <a:gd name="connsiteY63" fmla="*/ 5264604 h 6217283"/>
                <a:gd name="connsiteX64" fmla="*/ 1266190 w 2129090"/>
                <a:gd name="connsiteY64" fmla="*/ 5064791 h 6217283"/>
                <a:gd name="connsiteX65" fmla="*/ 1169670 w 2129090"/>
                <a:gd name="connsiteY65" fmla="*/ 4555098 h 6217283"/>
                <a:gd name="connsiteX66" fmla="*/ 1108710 w 2129090"/>
                <a:gd name="connsiteY66" fmla="*/ 3916711 h 6217283"/>
                <a:gd name="connsiteX67" fmla="*/ 1073150 w 2129090"/>
                <a:gd name="connsiteY67"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32884 w 2129090"/>
                <a:gd name="connsiteY10" fmla="*/ 6049041 h 6217283"/>
                <a:gd name="connsiteX11" fmla="*/ 221826 w 2129090"/>
                <a:gd name="connsiteY11" fmla="*/ 6180698 h 6217283"/>
                <a:gd name="connsiteX12" fmla="*/ 163406 w 2129090"/>
                <a:gd name="connsiteY12" fmla="*/ 6054121 h 6217283"/>
                <a:gd name="connsiteX13" fmla="*/ 361950 w 2129090"/>
                <a:gd name="connsiteY13" fmla="*/ 5847534 h 6217283"/>
                <a:gd name="connsiteX14" fmla="*/ 361950 w 2129090"/>
                <a:gd name="connsiteY14" fmla="*/ 5698098 h 6217283"/>
                <a:gd name="connsiteX15" fmla="*/ 397933 w 2129090"/>
                <a:gd name="connsiteY15" fmla="*/ 5546968 h 6217283"/>
                <a:gd name="connsiteX16" fmla="*/ 444500 w 2129090"/>
                <a:gd name="connsiteY16" fmla="*/ 5411501 h 6217283"/>
                <a:gd name="connsiteX17" fmla="*/ 311150 w 2129090"/>
                <a:gd name="connsiteY17" fmla="*/ 3322351 h 6217283"/>
                <a:gd name="connsiteX18" fmla="*/ 279400 w 2129090"/>
                <a:gd name="connsiteY18" fmla="*/ 3277901 h 6217283"/>
                <a:gd name="connsiteX19" fmla="*/ 260350 w 2129090"/>
                <a:gd name="connsiteY19" fmla="*/ 3106451 h 6217283"/>
                <a:gd name="connsiteX20" fmla="*/ 177800 w 2129090"/>
                <a:gd name="connsiteY20" fmla="*/ 3119151 h 6217283"/>
                <a:gd name="connsiteX21" fmla="*/ 0 w 2129090"/>
                <a:gd name="connsiteY21" fmla="*/ 2528601 h 6217283"/>
                <a:gd name="connsiteX22" fmla="*/ 126577 w 2129090"/>
                <a:gd name="connsiteY22" fmla="*/ 1613779 h 6217283"/>
                <a:gd name="connsiteX23" fmla="*/ 324274 w 2129090"/>
                <a:gd name="connsiteY23" fmla="*/ 1072758 h 6217283"/>
                <a:gd name="connsiteX24" fmla="*/ 871220 w 2129090"/>
                <a:gd name="connsiteY24" fmla="*/ 838231 h 6217283"/>
                <a:gd name="connsiteX25" fmla="*/ 845820 w 2129090"/>
                <a:gd name="connsiteY25" fmla="*/ 711654 h 6217283"/>
                <a:gd name="connsiteX26" fmla="*/ 793750 w 2129090"/>
                <a:gd name="connsiteY26" fmla="*/ 493638 h 6217283"/>
                <a:gd name="connsiteX27" fmla="*/ 819573 w 2129090"/>
                <a:gd name="connsiteY27" fmla="*/ 465274 h 6217283"/>
                <a:gd name="connsiteX28" fmla="*/ 807297 w 2129090"/>
                <a:gd name="connsiteY28" fmla="*/ 277739 h 6217283"/>
                <a:gd name="connsiteX29" fmla="*/ 860637 w 2129090"/>
                <a:gd name="connsiteY29" fmla="*/ 119411 h 6217283"/>
                <a:gd name="connsiteX30" fmla="*/ 1054523 w 2129090"/>
                <a:gd name="connsiteY30" fmla="*/ 31781 h 6217283"/>
                <a:gd name="connsiteX31" fmla="*/ 1212003 w 2129090"/>
                <a:gd name="connsiteY31" fmla="*/ 40672 h 6217283"/>
                <a:gd name="connsiteX32" fmla="*/ 1344084 w 2129090"/>
                <a:gd name="connsiteY32" fmla="*/ 98668 h 6217283"/>
                <a:gd name="connsiteX33" fmla="*/ 1405043 w 2129090"/>
                <a:gd name="connsiteY33" fmla="*/ 331925 h 6217283"/>
                <a:gd name="connsiteX34" fmla="*/ 1409700 w 2129090"/>
                <a:gd name="connsiteY34" fmla="*/ 422094 h 6217283"/>
                <a:gd name="connsiteX35" fmla="*/ 1431714 w 2129090"/>
                <a:gd name="connsiteY35" fmla="*/ 483054 h 6217283"/>
                <a:gd name="connsiteX36" fmla="*/ 1403350 w 2129090"/>
                <a:gd name="connsiteY36" fmla="*/ 648579 h 6217283"/>
                <a:gd name="connsiteX37" fmla="*/ 1347469 w 2129090"/>
                <a:gd name="connsiteY37" fmla="*/ 878872 h 6217283"/>
                <a:gd name="connsiteX38" fmla="*/ 1419437 w 2129090"/>
                <a:gd name="connsiteY38" fmla="*/ 957611 h 6217283"/>
                <a:gd name="connsiteX39" fmla="*/ 1932940 w 2129090"/>
                <a:gd name="connsiteY39" fmla="*/ 1170548 h 6217283"/>
                <a:gd name="connsiteX40" fmla="*/ 2002790 w 2129090"/>
                <a:gd name="connsiteY40" fmla="*/ 1540965 h 6217283"/>
                <a:gd name="connsiteX41" fmla="*/ 2049780 w 2129090"/>
                <a:gd name="connsiteY41" fmla="*/ 1857618 h 6217283"/>
                <a:gd name="connsiteX42" fmla="*/ 2072217 w 2129090"/>
                <a:gd name="connsiteY42" fmla="*/ 2135325 h 6217283"/>
                <a:gd name="connsiteX43" fmla="*/ 2127250 w 2129090"/>
                <a:gd name="connsiteY43" fmla="*/ 2360538 h 6217283"/>
                <a:gd name="connsiteX44" fmla="*/ 2056977 w 2129090"/>
                <a:gd name="connsiteY44" fmla="*/ 2770325 h 6217283"/>
                <a:gd name="connsiteX45" fmla="*/ 2016760 w 2129090"/>
                <a:gd name="connsiteY45" fmla="*/ 3056074 h 6217283"/>
                <a:gd name="connsiteX46" fmla="*/ 1902883 w 2129090"/>
                <a:gd name="connsiteY46" fmla="*/ 3152594 h 6217283"/>
                <a:gd name="connsiteX47" fmla="*/ 1834303 w 2129090"/>
                <a:gd name="connsiteY47" fmla="*/ 3267318 h 6217283"/>
                <a:gd name="connsiteX48" fmla="*/ 1833457 w 2129090"/>
                <a:gd name="connsiteY48" fmla="*/ 3483219 h 6217283"/>
                <a:gd name="connsiteX49" fmla="*/ 1818217 w 2129090"/>
                <a:gd name="connsiteY49" fmla="*/ 4089432 h 6217283"/>
                <a:gd name="connsiteX50" fmla="*/ 1841500 w 2129090"/>
                <a:gd name="connsiteY50" fmla="*/ 4503451 h 6217283"/>
                <a:gd name="connsiteX51" fmla="*/ 1802977 w 2129090"/>
                <a:gd name="connsiteY51" fmla="*/ 4898845 h 6217283"/>
                <a:gd name="connsiteX52" fmla="*/ 1732703 w 2129090"/>
                <a:gd name="connsiteY52" fmla="*/ 5395414 h 6217283"/>
                <a:gd name="connsiteX53" fmla="*/ 1774614 w 2129090"/>
                <a:gd name="connsiteY53" fmla="*/ 5578717 h 6217283"/>
                <a:gd name="connsiteX54" fmla="*/ 1735244 w 2129090"/>
                <a:gd name="connsiteY54" fmla="*/ 5762867 h 6217283"/>
                <a:gd name="connsiteX55" fmla="*/ 1762336 w 2129090"/>
                <a:gd name="connsiteY55" fmla="*/ 5916539 h 6217283"/>
                <a:gd name="connsiteX56" fmla="*/ 1878753 w 2129090"/>
                <a:gd name="connsiteY56" fmla="*/ 6167150 h 6217283"/>
                <a:gd name="connsiteX57" fmla="*/ 1743287 w 2129090"/>
                <a:gd name="connsiteY57" fmla="*/ 6216681 h 6217283"/>
                <a:gd name="connsiteX58" fmla="*/ 1534584 w 2129090"/>
                <a:gd name="connsiteY58" fmla="*/ 6166304 h 6217283"/>
                <a:gd name="connsiteX59" fmla="*/ 1476163 w 2129090"/>
                <a:gd name="connsiteY59" fmla="*/ 6055813 h 6217283"/>
                <a:gd name="connsiteX60" fmla="*/ 1319531 w 2129090"/>
                <a:gd name="connsiteY60" fmla="*/ 5965220 h 6217283"/>
                <a:gd name="connsiteX61" fmla="*/ 1359747 w 2129090"/>
                <a:gd name="connsiteY61" fmla="*/ 5854731 h 6217283"/>
                <a:gd name="connsiteX62" fmla="*/ 1274233 w 2129090"/>
                <a:gd name="connsiteY62" fmla="*/ 5601577 h 6217283"/>
                <a:gd name="connsiteX63" fmla="*/ 1305137 w 2129090"/>
                <a:gd name="connsiteY63" fmla="*/ 5264604 h 6217283"/>
                <a:gd name="connsiteX64" fmla="*/ 1266190 w 2129090"/>
                <a:gd name="connsiteY64" fmla="*/ 5064791 h 6217283"/>
                <a:gd name="connsiteX65" fmla="*/ 1169670 w 2129090"/>
                <a:gd name="connsiteY65" fmla="*/ 4555098 h 6217283"/>
                <a:gd name="connsiteX66" fmla="*/ 1108710 w 2129090"/>
                <a:gd name="connsiteY66" fmla="*/ 3916711 h 6217283"/>
                <a:gd name="connsiteX67" fmla="*/ 1073150 w 2129090"/>
                <a:gd name="connsiteY67"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32884 w 2129090"/>
                <a:gd name="connsiteY10" fmla="*/ 6049041 h 6217283"/>
                <a:gd name="connsiteX11" fmla="*/ 221826 w 2129090"/>
                <a:gd name="connsiteY11" fmla="*/ 6180698 h 6217283"/>
                <a:gd name="connsiteX12" fmla="*/ 163406 w 2129090"/>
                <a:gd name="connsiteY12" fmla="*/ 6054121 h 6217283"/>
                <a:gd name="connsiteX13" fmla="*/ 361950 w 2129090"/>
                <a:gd name="connsiteY13" fmla="*/ 5847534 h 6217283"/>
                <a:gd name="connsiteX14" fmla="*/ 361950 w 2129090"/>
                <a:gd name="connsiteY14" fmla="*/ 5698098 h 6217283"/>
                <a:gd name="connsiteX15" fmla="*/ 397933 w 2129090"/>
                <a:gd name="connsiteY15" fmla="*/ 5546968 h 6217283"/>
                <a:gd name="connsiteX16" fmla="*/ 444500 w 2129090"/>
                <a:gd name="connsiteY16" fmla="*/ 5411501 h 6217283"/>
                <a:gd name="connsiteX17" fmla="*/ 311150 w 2129090"/>
                <a:gd name="connsiteY17" fmla="*/ 3322351 h 6217283"/>
                <a:gd name="connsiteX18" fmla="*/ 279400 w 2129090"/>
                <a:gd name="connsiteY18" fmla="*/ 3277901 h 6217283"/>
                <a:gd name="connsiteX19" fmla="*/ 260350 w 2129090"/>
                <a:gd name="connsiteY19" fmla="*/ 3106451 h 6217283"/>
                <a:gd name="connsiteX20" fmla="*/ 177800 w 2129090"/>
                <a:gd name="connsiteY20" fmla="*/ 3119151 h 6217283"/>
                <a:gd name="connsiteX21" fmla="*/ 0 w 2129090"/>
                <a:gd name="connsiteY21" fmla="*/ 2528601 h 6217283"/>
                <a:gd name="connsiteX22" fmla="*/ 126577 w 2129090"/>
                <a:gd name="connsiteY22" fmla="*/ 1613779 h 6217283"/>
                <a:gd name="connsiteX23" fmla="*/ 324274 w 2129090"/>
                <a:gd name="connsiteY23" fmla="*/ 1072758 h 6217283"/>
                <a:gd name="connsiteX24" fmla="*/ 871220 w 2129090"/>
                <a:gd name="connsiteY24" fmla="*/ 838231 h 6217283"/>
                <a:gd name="connsiteX25" fmla="*/ 845820 w 2129090"/>
                <a:gd name="connsiteY25" fmla="*/ 711654 h 6217283"/>
                <a:gd name="connsiteX26" fmla="*/ 793750 w 2129090"/>
                <a:gd name="connsiteY26" fmla="*/ 493638 h 6217283"/>
                <a:gd name="connsiteX27" fmla="*/ 819573 w 2129090"/>
                <a:gd name="connsiteY27" fmla="*/ 465274 h 6217283"/>
                <a:gd name="connsiteX28" fmla="*/ 807297 w 2129090"/>
                <a:gd name="connsiteY28" fmla="*/ 277739 h 6217283"/>
                <a:gd name="connsiteX29" fmla="*/ 860637 w 2129090"/>
                <a:gd name="connsiteY29" fmla="*/ 119411 h 6217283"/>
                <a:gd name="connsiteX30" fmla="*/ 1054523 w 2129090"/>
                <a:gd name="connsiteY30" fmla="*/ 31781 h 6217283"/>
                <a:gd name="connsiteX31" fmla="*/ 1212003 w 2129090"/>
                <a:gd name="connsiteY31" fmla="*/ 40672 h 6217283"/>
                <a:gd name="connsiteX32" fmla="*/ 1344084 w 2129090"/>
                <a:gd name="connsiteY32" fmla="*/ 98668 h 6217283"/>
                <a:gd name="connsiteX33" fmla="*/ 1405043 w 2129090"/>
                <a:gd name="connsiteY33" fmla="*/ 331925 h 6217283"/>
                <a:gd name="connsiteX34" fmla="*/ 1409700 w 2129090"/>
                <a:gd name="connsiteY34" fmla="*/ 422094 h 6217283"/>
                <a:gd name="connsiteX35" fmla="*/ 1431714 w 2129090"/>
                <a:gd name="connsiteY35" fmla="*/ 483054 h 6217283"/>
                <a:gd name="connsiteX36" fmla="*/ 1403350 w 2129090"/>
                <a:gd name="connsiteY36" fmla="*/ 648579 h 6217283"/>
                <a:gd name="connsiteX37" fmla="*/ 1347469 w 2129090"/>
                <a:gd name="connsiteY37" fmla="*/ 878872 h 6217283"/>
                <a:gd name="connsiteX38" fmla="*/ 1419437 w 2129090"/>
                <a:gd name="connsiteY38" fmla="*/ 957611 h 6217283"/>
                <a:gd name="connsiteX39" fmla="*/ 1932940 w 2129090"/>
                <a:gd name="connsiteY39" fmla="*/ 1170548 h 6217283"/>
                <a:gd name="connsiteX40" fmla="*/ 2002790 w 2129090"/>
                <a:gd name="connsiteY40" fmla="*/ 1540965 h 6217283"/>
                <a:gd name="connsiteX41" fmla="*/ 2049780 w 2129090"/>
                <a:gd name="connsiteY41" fmla="*/ 1857618 h 6217283"/>
                <a:gd name="connsiteX42" fmla="*/ 2072217 w 2129090"/>
                <a:gd name="connsiteY42" fmla="*/ 2135325 h 6217283"/>
                <a:gd name="connsiteX43" fmla="*/ 2127250 w 2129090"/>
                <a:gd name="connsiteY43" fmla="*/ 2360538 h 6217283"/>
                <a:gd name="connsiteX44" fmla="*/ 2056977 w 2129090"/>
                <a:gd name="connsiteY44" fmla="*/ 2770325 h 6217283"/>
                <a:gd name="connsiteX45" fmla="*/ 2016760 w 2129090"/>
                <a:gd name="connsiteY45" fmla="*/ 3056074 h 6217283"/>
                <a:gd name="connsiteX46" fmla="*/ 1902883 w 2129090"/>
                <a:gd name="connsiteY46" fmla="*/ 3152594 h 6217283"/>
                <a:gd name="connsiteX47" fmla="*/ 1834303 w 2129090"/>
                <a:gd name="connsiteY47" fmla="*/ 3267318 h 6217283"/>
                <a:gd name="connsiteX48" fmla="*/ 1833457 w 2129090"/>
                <a:gd name="connsiteY48" fmla="*/ 3483219 h 6217283"/>
                <a:gd name="connsiteX49" fmla="*/ 1818217 w 2129090"/>
                <a:gd name="connsiteY49" fmla="*/ 4089432 h 6217283"/>
                <a:gd name="connsiteX50" fmla="*/ 1841500 w 2129090"/>
                <a:gd name="connsiteY50" fmla="*/ 4503451 h 6217283"/>
                <a:gd name="connsiteX51" fmla="*/ 1802977 w 2129090"/>
                <a:gd name="connsiteY51" fmla="*/ 4898845 h 6217283"/>
                <a:gd name="connsiteX52" fmla="*/ 1732703 w 2129090"/>
                <a:gd name="connsiteY52" fmla="*/ 5395414 h 6217283"/>
                <a:gd name="connsiteX53" fmla="*/ 1774614 w 2129090"/>
                <a:gd name="connsiteY53" fmla="*/ 5578717 h 6217283"/>
                <a:gd name="connsiteX54" fmla="*/ 1735244 w 2129090"/>
                <a:gd name="connsiteY54" fmla="*/ 5762867 h 6217283"/>
                <a:gd name="connsiteX55" fmla="*/ 1762336 w 2129090"/>
                <a:gd name="connsiteY55" fmla="*/ 5916539 h 6217283"/>
                <a:gd name="connsiteX56" fmla="*/ 1878753 w 2129090"/>
                <a:gd name="connsiteY56" fmla="*/ 6167150 h 6217283"/>
                <a:gd name="connsiteX57" fmla="*/ 1743287 w 2129090"/>
                <a:gd name="connsiteY57" fmla="*/ 6216681 h 6217283"/>
                <a:gd name="connsiteX58" fmla="*/ 1534584 w 2129090"/>
                <a:gd name="connsiteY58" fmla="*/ 6166304 h 6217283"/>
                <a:gd name="connsiteX59" fmla="*/ 1476163 w 2129090"/>
                <a:gd name="connsiteY59" fmla="*/ 6055813 h 6217283"/>
                <a:gd name="connsiteX60" fmla="*/ 1319531 w 2129090"/>
                <a:gd name="connsiteY60" fmla="*/ 5965220 h 6217283"/>
                <a:gd name="connsiteX61" fmla="*/ 1359747 w 2129090"/>
                <a:gd name="connsiteY61" fmla="*/ 5854731 h 6217283"/>
                <a:gd name="connsiteX62" fmla="*/ 1274233 w 2129090"/>
                <a:gd name="connsiteY62" fmla="*/ 5601577 h 6217283"/>
                <a:gd name="connsiteX63" fmla="*/ 1305137 w 2129090"/>
                <a:gd name="connsiteY63" fmla="*/ 5264604 h 6217283"/>
                <a:gd name="connsiteX64" fmla="*/ 1266190 w 2129090"/>
                <a:gd name="connsiteY64" fmla="*/ 5064791 h 6217283"/>
                <a:gd name="connsiteX65" fmla="*/ 1169670 w 2129090"/>
                <a:gd name="connsiteY65" fmla="*/ 4555098 h 6217283"/>
                <a:gd name="connsiteX66" fmla="*/ 1108710 w 2129090"/>
                <a:gd name="connsiteY66" fmla="*/ 3916711 h 6217283"/>
                <a:gd name="connsiteX67" fmla="*/ 1073150 w 2129090"/>
                <a:gd name="connsiteY67"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5350 w 2129090"/>
                <a:gd name="connsiteY4" fmla="*/ 510670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32884 w 2129090"/>
                <a:gd name="connsiteY10" fmla="*/ 6049041 h 6217283"/>
                <a:gd name="connsiteX11" fmla="*/ 221826 w 2129090"/>
                <a:gd name="connsiteY11" fmla="*/ 6180698 h 6217283"/>
                <a:gd name="connsiteX12" fmla="*/ 163406 w 2129090"/>
                <a:gd name="connsiteY12" fmla="*/ 6054121 h 6217283"/>
                <a:gd name="connsiteX13" fmla="*/ 361950 w 2129090"/>
                <a:gd name="connsiteY13" fmla="*/ 5847534 h 6217283"/>
                <a:gd name="connsiteX14" fmla="*/ 361950 w 2129090"/>
                <a:gd name="connsiteY14" fmla="*/ 5698098 h 6217283"/>
                <a:gd name="connsiteX15" fmla="*/ 397933 w 2129090"/>
                <a:gd name="connsiteY15" fmla="*/ 5546968 h 6217283"/>
                <a:gd name="connsiteX16" fmla="*/ 444500 w 2129090"/>
                <a:gd name="connsiteY16" fmla="*/ 5411501 h 6217283"/>
                <a:gd name="connsiteX17" fmla="*/ 311150 w 2129090"/>
                <a:gd name="connsiteY17" fmla="*/ 3322351 h 6217283"/>
                <a:gd name="connsiteX18" fmla="*/ 279400 w 2129090"/>
                <a:gd name="connsiteY18" fmla="*/ 3277901 h 6217283"/>
                <a:gd name="connsiteX19" fmla="*/ 260350 w 2129090"/>
                <a:gd name="connsiteY19" fmla="*/ 3106451 h 6217283"/>
                <a:gd name="connsiteX20" fmla="*/ 177800 w 2129090"/>
                <a:gd name="connsiteY20" fmla="*/ 3119151 h 6217283"/>
                <a:gd name="connsiteX21" fmla="*/ 0 w 2129090"/>
                <a:gd name="connsiteY21" fmla="*/ 2528601 h 6217283"/>
                <a:gd name="connsiteX22" fmla="*/ 126577 w 2129090"/>
                <a:gd name="connsiteY22" fmla="*/ 1613779 h 6217283"/>
                <a:gd name="connsiteX23" fmla="*/ 324274 w 2129090"/>
                <a:gd name="connsiteY23" fmla="*/ 1072758 h 6217283"/>
                <a:gd name="connsiteX24" fmla="*/ 871220 w 2129090"/>
                <a:gd name="connsiteY24" fmla="*/ 838231 h 6217283"/>
                <a:gd name="connsiteX25" fmla="*/ 845820 w 2129090"/>
                <a:gd name="connsiteY25" fmla="*/ 711654 h 6217283"/>
                <a:gd name="connsiteX26" fmla="*/ 793750 w 2129090"/>
                <a:gd name="connsiteY26" fmla="*/ 493638 h 6217283"/>
                <a:gd name="connsiteX27" fmla="*/ 819573 w 2129090"/>
                <a:gd name="connsiteY27" fmla="*/ 465274 h 6217283"/>
                <a:gd name="connsiteX28" fmla="*/ 807297 w 2129090"/>
                <a:gd name="connsiteY28" fmla="*/ 277739 h 6217283"/>
                <a:gd name="connsiteX29" fmla="*/ 860637 w 2129090"/>
                <a:gd name="connsiteY29" fmla="*/ 119411 h 6217283"/>
                <a:gd name="connsiteX30" fmla="*/ 1054523 w 2129090"/>
                <a:gd name="connsiteY30" fmla="*/ 31781 h 6217283"/>
                <a:gd name="connsiteX31" fmla="*/ 1212003 w 2129090"/>
                <a:gd name="connsiteY31" fmla="*/ 40672 h 6217283"/>
                <a:gd name="connsiteX32" fmla="*/ 1344084 w 2129090"/>
                <a:gd name="connsiteY32" fmla="*/ 98668 h 6217283"/>
                <a:gd name="connsiteX33" fmla="*/ 1405043 w 2129090"/>
                <a:gd name="connsiteY33" fmla="*/ 331925 h 6217283"/>
                <a:gd name="connsiteX34" fmla="*/ 1409700 w 2129090"/>
                <a:gd name="connsiteY34" fmla="*/ 422094 h 6217283"/>
                <a:gd name="connsiteX35" fmla="*/ 1431714 w 2129090"/>
                <a:gd name="connsiteY35" fmla="*/ 483054 h 6217283"/>
                <a:gd name="connsiteX36" fmla="*/ 1403350 w 2129090"/>
                <a:gd name="connsiteY36" fmla="*/ 648579 h 6217283"/>
                <a:gd name="connsiteX37" fmla="*/ 1347469 w 2129090"/>
                <a:gd name="connsiteY37" fmla="*/ 878872 h 6217283"/>
                <a:gd name="connsiteX38" fmla="*/ 1419437 w 2129090"/>
                <a:gd name="connsiteY38" fmla="*/ 957611 h 6217283"/>
                <a:gd name="connsiteX39" fmla="*/ 1932940 w 2129090"/>
                <a:gd name="connsiteY39" fmla="*/ 1170548 h 6217283"/>
                <a:gd name="connsiteX40" fmla="*/ 2002790 w 2129090"/>
                <a:gd name="connsiteY40" fmla="*/ 1540965 h 6217283"/>
                <a:gd name="connsiteX41" fmla="*/ 2049780 w 2129090"/>
                <a:gd name="connsiteY41" fmla="*/ 1857618 h 6217283"/>
                <a:gd name="connsiteX42" fmla="*/ 2072217 w 2129090"/>
                <a:gd name="connsiteY42" fmla="*/ 2135325 h 6217283"/>
                <a:gd name="connsiteX43" fmla="*/ 2127250 w 2129090"/>
                <a:gd name="connsiteY43" fmla="*/ 2360538 h 6217283"/>
                <a:gd name="connsiteX44" fmla="*/ 2056977 w 2129090"/>
                <a:gd name="connsiteY44" fmla="*/ 2770325 h 6217283"/>
                <a:gd name="connsiteX45" fmla="*/ 2016760 w 2129090"/>
                <a:gd name="connsiteY45" fmla="*/ 3056074 h 6217283"/>
                <a:gd name="connsiteX46" fmla="*/ 1902883 w 2129090"/>
                <a:gd name="connsiteY46" fmla="*/ 3152594 h 6217283"/>
                <a:gd name="connsiteX47" fmla="*/ 1834303 w 2129090"/>
                <a:gd name="connsiteY47" fmla="*/ 3267318 h 6217283"/>
                <a:gd name="connsiteX48" fmla="*/ 1833457 w 2129090"/>
                <a:gd name="connsiteY48" fmla="*/ 3483219 h 6217283"/>
                <a:gd name="connsiteX49" fmla="*/ 1818217 w 2129090"/>
                <a:gd name="connsiteY49" fmla="*/ 4089432 h 6217283"/>
                <a:gd name="connsiteX50" fmla="*/ 1841500 w 2129090"/>
                <a:gd name="connsiteY50" fmla="*/ 4503451 h 6217283"/>
                <a:gd name="connsiteX51" fmla="*/ 1802977 w 2129090"/>
                <a:gd name="connsiteY51" fmla="*/ 4898845 h 6217283"/>
                <a:gd name="connsiteX52" fmla="*/ 1732703 w 2129090"/>
                <a:gd name="connsiteY52" fmla="*/ 5395414 h 6217283"/>
                <a:gd name="connsiteX53" fmla="*/ 1774614 w 2129090"/>
                <a:gd name="connsiteY53" fmla="*/ 5578717 h 6217283"/>
                <a:gd name="connsiteX54" fmla="*/ 1735244 w 2129090"/>
                <a:gd name="connsiteY54" fmla="*/ 5762867 h 6217283"/>
                <a:gd name="connsiteX55" fmla="*/ 1762336 w 2129090"/>
                <a:gd name="connsiteY55" fmla="*/ 5916539 h 6217283"/>
                <a:gd name="connsiteX56" fmla="*/ 1878753 w 2129090"/>
                <a:gd name="connsiteY56" fmla="*/ 6167150 h 6217283"/>
                <a:gd name="connsiteX57" fmla="*/ 1743287 w 2129090"/>
                <a:gd name="connsiteY57" fmla="*/ 6216681 h 6217283"/>
                <a:gd name="connsiteX58" fmla="*/ 1534584 w 2129090"/>
                <a:gd name="connsiteY58" fmla="*/ 6166304 h 6217283"/>
                <a:gd name="connsiteX59" fmla="*/ 1476163 w 2129090"/>
                <a:gd name="connsiteY59" fmla="*/ 6055813 h 6217283"/>
                <a:gd name="connsiteX60" fmla="*/ 1319531 w 2129090"/>
                <a:gd name="connsiteY60" fmla="*/ 5965220 h 6217283"/>
                <a:gd name="connsiteX61" fmla="*/ 1359747 w 2129090"/>
                <a:gd name="connsiteY61" fmla="*/ 5854731 h 6217283"/>
                <a:gd name="connsiteX62" fmla="*/ 1274233 w 2129090"/>
                <a:gd name="connsiteY62" fmla="*/ 5601577 h 6217283"/>
                <a:gd name="connsiteX63" fmla="*/ 1305137 w 2129090"/>
                <a:gd name="connsiteY63" fmla="*/ 5264604 h 6217283"/>
                <a:gd name="connsiteX64" fmla="*/ 1266190 w 2129090"/>
                <a:gd name="connsiteY64" fmla="*/ 5064791 h 6217283"/>
                <a:gd name="connsiteX65" fmla="*/ 1169670 w 2129090"/>
                <a:gd name="connsiteY65" fmla="*/ 4555098 h 6217283"/>
                <a:gd name="connsiteX66" fmla="*/ 1108710 w 2129090"/>
                <a:gd name="connsiteY66" fmla="*/ 3916711 h 6217283"/>
                <a:gd name="connsiteX67" fmla="*/ 1073150 w 2129090"/>
                <a:gd name="connsiteY67"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8737 w 2129090"/>
                <a:gd name="connsiteY4" fmla="*/ 502034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32884 w 2129090"/>
                <a:gd name="connsiteY10" fmla="*/ 6049041 h 6217283"/>
                <a:gd name="connsiteX11" fmla="*/ 221826 w 2129090"/>
                <a:gd name="connsiteY11" fmla="*/ 6180698 h 6217283"/>
                <a:gd name="connsiteX12" fmla="*/ 163406 w 2129090"/>
                <a:gd name="connsiteY12" fmla="*/ 6054121 h 6217283"/>
                <a:gd name="connsiteX13" fmla="*/ 361950 w 2129090"/>
                <a:gd name="connsiteY13" fmla="*/ 5847534 h 6217283"/>
                <a:gd name="connsiteX14" fmla="*/ 361950 w 2129090"/>
                <a:gd name="connsiteY14" fmla="*/ 5698098 h 6217283"/>
                <a:gd name="connsiteX15" fmla="*/ 397933 w 2129090"/>
                <a:gd name="connsiteY15" fmla="*/ 5546968 h 6217283"/>
                <a:gd name="connsiteX16" fmla="*/ 444500 w 2129090"/>
                <a:gd name="connsiteY16" fmla="*/ 5411501 h 6217283"/>
                <a:gd name="connsiteX17" fmla="*/ 311150 w 2129090"/>
                <a:gd name="connsiteY17" fmla="*/ 3322351 h 6217283"/>
                <a:gd name="connsiteX18" fmla="*/ 279400 w 2129090"/>
                <a:gd name="connsiteY18" fmla="*/ 3277901 h 6217283"/>
                <a:gd name="connsiteX19" fmla="*/ 260350 w 2129090"/>
                <a:gd name="connsiteY19" fmla="*/ 3106451 h 6217283"/>
                <a:gd name="connsiteX20" fmla="*/ 177800 w 2129090"/>
                <a:gd name="connsiteY20" fmla="*/ 3119151 h 6217283"/>
                <a:gd name="connsiteX21" fmla="*/ 0 w 2129090"/>
                <a:gd name="connsiteY21" fmla="*/ 2528601 h 6217283"/>
                <a:gd name="connsiteX22" fmla="*/ 126577 w 2129090"/>
                <a:gd name="connsiteY22" fmla="*/ 1613779 h 6217283"/>
                <a:gd name="connsiteX23" fmla="*/ 324274 w 2129090"/>
                <a:gd name="connsiteY23" fmla="*/ 1072758 h 6217283"/>
                <a:gd name="connsiteX24" fmla="*/ 871220 w 2129090"/>
                <a:gd name="connsiteY24" fmla="*/ 838231 h 6217283"/>
                <a:gd name="connsiteX25" fmla="*/ 845820 w 2129090"/>
                <a:gd name="connsiteY25" fmla="*/ 711654 h 6217283"/>
                <a:gd name="connsiteX26" fmla="*/ 793750 w 2129090"/>
                <a:gd name="connsiteY26" fmla="*/ 493638 h 6217283"/>
                <a:gd name="connsiteX27" fmla="*/ 819573 w 2129090"/>
                <a:gd name="connsiteY27" fmla="*/ 465274 h 6217283"/>
                <a:gd name="connsiteX28" fmla="*/ 807297 w 2129090"/>
                <a:gd name="connsiteY28" fmla="*/ 277739 h 6217283"/>
                <a:gd name="connsiteX29" fmla="*/ 860637 w 2129090"/>
                <a:gd name="connsiteY29" fmla="*/ 119411 h 6217283"/>
                <a:gd name="connsiteX30" fmla="*/ 1054523 w 2129090"/>
                <a:gd name="connsiteY30" fmla="*/ 31781 h 6217283"/>
                <a:gd name="connsiteX31" fmla="*/ 1212003 w 2129090"/>
                <a:gd name="connsiteY31" fmla="*/ 40672 h 6217283"/>
                <a:gd name="connsiteX32" fmla="*/ 1344084 w 2129090"/>
                <a:gd name="connsiteY32" fmla="*/ 98668 h 6217283"/>
                <a:gd name="connsiteX33" fmla="*/ 1405043 w 2129090"/>
                <a:gd name="connsiteY33" fmla="*/ 331925 h 6217283"/>
                <a:gd name="connsiteX34" fmla="*/ 1409700 w 2129090"/>
                <a:gd name="connsiteY34" fmla="*/ 422094 h 6217283"/>
                <a:gd name="connsiteX35" fmla="*/ 1431714 w 2129090"/>
                <a:gd name="connsiteY35" fmla="*/ 483054 h 6217283"/>
                <a:gd name="connsiteX36" fmla="*/ 1403350 w 2129090"/>
                <a:gd name="connsiteY36" fmla="*/ 648579 h 6217283"/>
                <a:gd name="connsiteX37" fmla="*/ 1347469 w 2129090"/>
                <a:gd name="connsiteY37" fmla="*/ 878872 h 6217283"/>
                <a:gd name="connsiteX38" fmla="*/ 1419437 w 2129090"/>
                <a:gd name="connsiteY38" fmla="*/ 957611 h 6217283"/>
                <a:gd name="connsiteX39" fmla="*/ 1932940 w 2129090"/>
                <a:gd name="connsiteY39" fmla="*/ 1170548 h 6217283"/>
                <a:gd name="connsiteX40" fmla="*/ 2002790 w 2129090"/>
                <a:gd name="connsiteY40" fmla="*/ 1540965 h 6217283"/>
                <a:gd name="connsiteX41" fmla="*/ 2049780 w 2129090"/>
                <a:gd name="connsiteY41" fmla="*/ 1857618 h 6217283"/>
                <a:gd name="connsiteX42" fmla="*/ 2072217 w 2129090"/>
                <a:gd name="connsiteY42" fmla="*/ 2135325 h 6217283"/>
                <a:gd name="connsiteX43" fmla="*/ 2127250 w 2129090"/>
                <a:gd name="connsiteY43" fmla="*/ 2360538 h 6217283"/>
                <a:gd name="connsiteX44" fmla="*/ 2056977 w 2129090"/>
                <a:gd name="connsiteY44" fmla="*/ 2770325 h 6217283"/>
                <a:gd name="connsiteX45" fmla="*/ 2016760 w 2129090"/>
                <a:gd name="connsiteY45" fmla="*/ 3056074 h 6217283"/>
                <a:gd name="connsiteX46" fmla="*/ 1902883 w 2129090"/>
                <a:gd name="connsiteY46" fmla="*/ 3152594 h 6217283"/>
                <a:gd name="connsiteX47" fmla="*/ 1834303 w 2129090"/>
                <a:gd name="connsiteY47" fmla="*/ 3267318 h 6217283"/>
                <a:gd name="connsiteX48" fmla="*/ 1833457 w 2129090"/>
                <a:gd name="connsiteY48" fmla="*/ 3483219 h 6217283"/>
                <a:gd name="connsiteX49" fmla="*/ 1818217 w 2129090"/>
                <a:gd name="connsiteY49" fmla="*/ 4089432 h 6217283"/>
                <a:gd name="connsiteX50" fmla="*/ 1841500 w 2129090"/>
                <a:gd name="connsiteY50" fmla="*/ 4503451 h 6217283"/>
                <a:gd name="connsiteX51" fmla="*/ 1802977 w 2129090"/>
                <a:gd name="connsiteY51" fmla="*/ 4898845 h 6217283"/>
                <a:gd name="connsiteX52" fmla="*/ 1732703 w 2129090"/>
                <a:gd name="connsiteY52" fmla="*/ 5395414 h 6217283"/>
                <a:gd name="connsiteX53" fmla="*/ 1774614 w 2129090"/>
                <a:gd name="connsiteY53" fmla="*/ 5578717 h 6217283"/>
                <a:gd name="connsiteX54" fmla="*/ 1735244 w 2129090"/>
                <a:gd name="connsiteY54" fmla="*/ 5762867 h 6217283"/>
                <a:gd name="connsiteX55" fmla="*/ 1762336 w 2129090"/>
                <a:gd name="connsiteY55" fmla="*/ 5916539 h 6217283"/>
                <a:gd name="connsiteX56" fmla="*/ 1878753 w 2129090"/>
                <a:gd name="connsiteY56" fmla="*/ 6167150 h 6217283"/>
                <a:gd name="connsiteX57" fmla="*/ 1743287 w 2129090"/>
                <a:gd name="connsiteY57" fmla="*/ 6216681 h 6217283"/>
                <a:gd name="connsiteX58" fmla="*/ 1534584 w 2129090"/>
                <a:gd name="connsiteY58" fmla="*/ 6166304 h 6217283"/>
                <a:gd name="connsiteX59" fmla="*/ 1476163 w 2129090"/>
                <a:gd name="connsiteY59" fmla="*/ 6055813 h 6217283"/>
                <a:gd name="connsiteX60" fmla="*/ 1319531 w 2129090"/>
                <a:gd name="connsiteY60" fmla="*/ 5965220 h 6217283"/>
                <a:gd name="connsiteX61" fmla="*/ 1359747 w 2129090"/>
                <a:gd name="connsiteY61" fmla="*/ 5854731 h 6217283"/>
                <a:gd name="connsiteX62" fmla="*/ 1274233 w 2129090"/>
                <a:gd name="connsiteY62" fmla="*/ 5601577 h 6217283"/>
                <a:gd name="connsiteX63" fmla="*/ 1305137 w 2129090"/>
                <a:gd name="connsiteY63" fmla="*/ 5264604 h 6217283"/>
                <a:gd name="connsiteX64" fmla="*/ 1266190 w 2129090"/>
                <a:gd name="connsiteY64" fmla="*/ 5064791 h 6217283"/>
                <a:gd name="connsiteX65" fmla="*/ 1169670 w 2129090"/>
                <a:gd name="connsiteY65" fmla="*/ 4555098 h 6217283"/>
                <a:gd name="connsiteX66" fmla="*/ 1108710 w 2129090"/>
                <a:gd name="connsiteY66" fmla="*/ 3916711 h 6217283"/>
                <a:gd name="connsiteX67" fmla="*/ 1073150 w 2129090"/>
                <a:gd name="connsiteY67"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8737 w 2129090"/>
                <a:gd name="connsiteY4" fmla="*/ 502034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32884 w 2129090"/>
                <a:gd name="connsiteY10" fmla="*/ 6049041 h 6217283"/>
                <a:gd name="connsiteX11" fmla="*/ 221826 w 2129090"/>
                <a:gd name="connsiteY11" fmla="*/ 6180698 h 6217283"/>
                <a:gd name="connsiteX12" fmla="*/ 163406 w 2129090"/>
                <a:gd name="connsiteY12" fmla="*/ 6054121 h 6217283"/>
                <a:gd name="connsiteX13" fmla="*/ 361950 w 2129090"/>
                <a:gd name="connsiteY13" fmla="*/ 5847534 h 6217283"/>
                <a:gd name="connsiteX14" fmla="*/ 361950 w 2129090"/>
                <a:gd name="connsiteY14" fmla="*/ 5698098 h 6217283"/>
                <a:gd name="connsiteX15" fmla="*/ 397933 w 2129090"/>
                <a:gd name="connsiteY15" fmla="*/ 5546968 h 6217283"/>
                <a:gd name="connsiteX16" fmla="*/ 444500 w 2129090"/>
                <a:gd name="connsiteY16" fmla="*/ 5411501 h 6217283"/>
                <a:gd name="connsiteX17" fmla="*/ 311150 w 2129090"/>
                <a:gd name="connsiteY17" fmla="*/ 3322351 h 6217283"/>
                <a:gd name="connsiteX18" fmla="*/ 279400 w 2129090"/>
                <a:gd name="connsiteY18" fmla="*/ 3277901 h 6217283"/>
                <a:gd name="connsiteX19" fmla="*/ 260350 w 2129090"/>
                <a:gd name="connsiteY19" fmla="*/ 3106451 h 6217283"/>
                <a:gd name="connsiteX20" fmla="*/ 177800 w 2129090"/>
                <a:gd name="connsiteY20" fmla="*/ 3119151 h 6217283"/>
                <a:gd name="connsiteX21" fmla="*/ 0 w 2129090"/>
                <a:gd name="connsiteY21" fmla="*/ 2528601 h 6217283"/>
                <a:gd name="connsiteX22" fmla="*/ 126577 w 2129090"/>
                <a:gd name="connsiteY22" fmla="*/ 1613779 h 6217283"/>
                <a:gd name="connsiteX23" fmla="*/ 324274 w 2129090"/>
                <a:gd name="connsiteY23" fmla="*/ 1072758 h 6217283"/>
                <a:gd name="connsiteX24" fmla="*/ 871220 w 2129090"/>
                <a:gd name="connsiteY24" fmla="*/ 838231 h 6217283"/>
                <a:gd name="connsiteX25" fmla="*/ 845820 w 2129090"/>
                <a:gd name="connsiteY25" fmla="*/ 711654 h 6217283"/>
                <a:gd name="connsiteX26" fmla="*/ 793750 w 2129090"/>
                <a:gd name="connsiteY26" fmla="*/ 493638 h 6217283"/>
                <a:gd name="connsiteX27" fmla="*/ 819573 w 2129090"/>
                <a:gd name="connsiteY27" fmla="*/ 465274 h 6217283"/>
                <a:gd name="connsiteX28" fmla="*/ 807297 w 2129090"/>
                <a:gd name="connsiteY28" fmla="*/ 277739 h 6217283"/>
                <a:gd name="connsiteX29" fmla="*/ 860637 w 2129090"/>
                <a:gd name="connsiteY29" fmla="*/ 119411 h 6217283"/>
                <a:gd name="connsiteX30" fmla="*/ 1054523 w 2129090"/>
                <a:gd name="connsiteY30" fmla="*/ 31781 h 6217283"/>
                <a:gd name="connsiteX31" fmla="*/ 1212003 w 2129090"/>
                <a:gd name="connsiteY31" fmla="*/ 40672 h 6217283"/>
                <a:gd name="connsiteX32" fmla="*/ 1344084 w 2129090"/>
                <a:gd name="connsiteY32" fmla="*/ 98668 h 6217283"/>
                <a:gd name="connsiteX33" fmla="*/ 1405043 w 2129090"/>
                <a:gd name="connsiteY33" fmla="*/ 331925 h 6217283"/>
                <a:gd name="connsiteX34" fmla="*/ 1409700 w 2129090"/>
                <a:gd name="connsiteY34" fmla="*/ 422094 h 6217283"/>
                <a:gd name="connsiteX35" fmla="*/ 1431714 w 2129090"/>
                <a:gd name="connsiteY35" fmla="*/ 483054 h 6217283"/>
                <a:gd name="connsiteX36" fmla="*/ 1403350 w 2129090"/>
                <a:gd name="connsiteY36" fmla="*/ 648579 h 6217283"/>
                <a:gd name="connsiteX37" fmla="*/ 1347469 w 2129090"/>
                <a:gd name="connsiteY37" fmla="*/ 878872 h 6217283"/>
                <a:gd name="connsiteX38" fmla="*/ 1419437 w 2129090"/>
                <a:gd name="connsiteY38" fmla="*/ 957611 h 6217283"/>
                <a:gd name="connsiteX39" fmla="*/ 1932940 w 2129090"/>
                <a:gd name="connsiteY39" fmla="*/ 1170548 h 6217283"/>
                <a:gd name="connsiteX40" fmla="*/ 2002790 w 2129090"/>
                <a:gd name="connsiteY40" fmla="*/ 1540965 h 6217283"/>
                <a:gd name="connsiteX41" fmla="*/ 2049780 w 2129090"/>
                <a:gd name="connsiteY41" fmla="*/ 1857618 h 6217283"/>
                <a:gd name="connsiteX42" fmla="*/ 2072217 w 2129090"/>
                <a:gd name="connsiteY42" fmla="*/ 2135325 h 6217283"/>
                <a:gd name="connsiteX43" fmla="*/ 2127250 w 2129090"/>
                <a:gd name="connsiteY43" fmla="*/ 2360538 h 6217283"/>
                <a:gd name="connsiteX44" fmla="*/ 2056977 w 2129090"/>
                <a:gd name="connsiteY44" fmla="*/ 2770325 h 6217283"/>
                <a:gd name="connsiteX45" fmla="*/ 2016760 w 2129090"/>
                <a:gd name="connsiteY45" fmla="*/ 3056074 h 6217283"/>
                <a:gd name="connsiteX46" fmla="*/ 1902883 w 2129090"/>
                <a:gd name="connsiteY46" fmla="*/ 3152594 h 6217283"/>
                <a:gd name="connsiteX47" fmla="*/ 1834303 w 2129090"/>
                <a:gd name="connsiteY47" fmla="*/ 3267318 h 6217283"/>
                <a:gd name="connsiteX48" fmla="*/ 1833457 w 2129090"/>
                <a:gd name="connsiteY48" fmla="*/ 3483219 h 6217283"/>
                <a:gd name="connsiteX49" fmla="*/ 1818217 w 2129090"/>
                <a:gd name="connsiteY49" fmla="*/ 4089432 h 6217283"/>
                <a:gd name="connsiteX50" fmla="*/ 1841500 w 2129090"/>
                <a:gd name="connsiteY50" fmla="*/ 4503451 h 6217283"/>
                <a:gd name="connsiteX51" fmla="*/ 1802977 w 2129090"/>
                <a:gd name="connsiteY51" fmla="*/ 4898845 h 6217283"/>
                <a:gd name="connsiteX52" fmla="*/ 1732703 w 2129090"/>
                <a:gd name="connsiteY52" fmla="*/ 5395414 h 6217283"/>
                <a:gd name="connsiteX53" fmla="*/ 1774614 w 2129090"/>
                <a:gd name="connsiteY53" fmla="*/ 5578717 h 6217283"/>
                <a:gd name="connsiteX54" fmla="*/ 1735244 w 2129090"/>
                <a:gd name="connsiteY54" fmla="*/ 5762867 h 6217283"/>
                <a:gd name="connsiteX55" fmla="*/ 1762336 w 2129090"/>
                <a:gd name="connsiteY55" fmla="*/ 5916539 h 6217283"/>
                <a:gd name="connsiteX56" fmla="*/ 1878753 w 2129090"/>
                <a:gd name="connsiteY56" fmla="*/ 6167150 h 6217283"/>
                <a:gd name="connsiteX57" fmla="*/ 1743287 w 2129090"/>
                <a:gd name="connsiteY57" fmla="*/ 6216681 h 6217283"/>
                <a:gd name="connsiteX58" fmla="*/ 1534584 w 2129090"/>
                <a:gd name="connsiteY58" fmla="*/ 6166304 h 6217283"/>
                <a:gd name="connsiteX59" fmla="*/ 1476163 w 2129090"/>
                <a:gd name="connsiteY59" fmla="*/ 6055813 h 6217283"/>
                <a:gd name="connsiteX60" fmla="*/ 1319531 w 2129090"/>
                <a:gd name="connsiteY60" fmla="*/ 5965220 h 6217283"/>
                <a:gd name="connsiteX61" fmla="*/ 1359747 w 2129090"/>
                <a:gd name="connsiteY61" fmla="*/ 5854731 h 6217283"/>
                <a:gd name="connsiteX62" fmla="*/ 1274233 w 2129090"/>
                <a:gd name="connsiteY62" fmla="*/ 5601577 h 6217283"/>
                <a:gd name="connsiteX63" fmla="*/ 1305137 w 2129090"/>
                <a:gd name="connsiteY63" fmla="*/ 5264604 h 6217283"/>
                <a:gd name="connsiteX64" fmla="*/ 1266190 w 2129090"/>
                <a:gd name="connsiteY64" fmla="*/ 5064791 h 6217283"/>
                <a:gd name="connsiteX65" fmla="*/ 1169670 w 2129090"/>
                <a:gd name="connsiteY65" fmla="*/ 4555098 h 6217283"/>
                <a:gd name="connsiteX66" fmla="*/ 1108710 w 2129090"/>
                <a:gd name="connsiteY66" fmla="*/ 3916711 h 6217283"/>
                <a:gd name="connsiteX67" fmla="*/ 1073150 w 2129090"/>
                <a:gd name="connsiteY67"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8737 w 2129090"/>
                <a:gd name="connsiteY4" fmla="*/ 502034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32884 w 2129090"/>
                <a:gd name="connsiteY10" fmla="*/ 6049041 h 6217283"/>
                <a:gd name="connsiteX11" fmla="*/ 221826 w 2129090"/>
                <a:gd name="connsiteY11" fmla="*/ 6180698 h 6217283"/>
                <a:gd name="connsiteX12" fmla="*/ 163406 w 2129090"/>
                <a:gd name="connsiteY12" fmla="*/ 6054121 h 6217283"/>
                <a:gd name="connsiteX13" fmla="*/ 361950 w 2129090"/>
                <a:gd name="connsiteY13" fmla="*/ 5847534 h 6217283"/>
                <a:gd name="connsiteX14" fmla="*/ 361950 w 2129090"/>
                <a:gd name="connsiteY14" fmla="*/ 5698098 h 6217283"/>
                <a:gd name="connsiteX15" fmla="*/ 397933 w 2129090"/>
                <a:gd name="connsiteY15" fmla="*/ 5546968 h 6217283"/>
                <a:gd name="connsiteX16" fmla="*/ 444500 w 2129090"/>
                <a:gd name="connsiteY16" fmla="*/ 5411501 h 6217283"/>
                <a:gd name="connsiteX17" fmla="*/ 311150 w 2129090"/>
                <a:gd name="connsiteY17" fmla="*/ 3322351 h 6217283"/>
                <a:gd name="connsiteX18" fmla="*/ 279400 w 2129090"/>
                <a:gd name="connsiteY18" fmla="*/ 3277901 h 6217283"/>
                <a:gd name="connsiteX19" fmla="*/ 260350 w 2129090"/>
                <a:gd name="connsiteY19" fmla="*/ 3106451 h 6217283"/>
                <a:gd name="connsiteX20" fmla="*/ 177800 w 2129090"/>
                <a:gd name="connsiteY20" fmla="*/ 3119151 h 6217283"/>
                <a:gd name="connsiteX21" fmla="*/ 0 w 2129090"/>
                <a:gd name="connsiteY21" fmla="*/ 2528601 h 6217283"/>
                <a:gd name="connsiteX22" fmla="*/ 126577 w 2129090"/>
                <a:gd name="connsiteY22" fmla="*/ 1613779 h 6217283"/>
                <a:gd name="connsiteX23" fmla="*/ 324274 w 2129090"/>
                <a:gd name="connsiteY23" fmla="*/ 1072758 h 6217283"/>
                <a:gd name="connsiteX24" fmla="*/ 871220 w 2129090"/>
                <a:gd name="connsiteY24" fmla="*/ 838231 h 6217283"/>
                <a:gd name="connsiteX25" fmla="*/ 845820 w 2129090"/>
                <a:gd name="connsiteY25" fmla="*/ 711654 h 6217283"/>
                <a:gd name="connsiteX26" fmla="*/ 793750 w 2129090"/>
                <a:gd name="connsiteY26" fmla="*/ 493638 h 6217283"/>
                <a:gd name="connsiteX27" fmla="*/ 819573 w 2129090"/>
                <a:gd name="connsiteY27" fmla="*/ 465274 h 6217283"/>
                <a:gd name="connsiteX28" fmla="*/ 807297 w 2129090"/>
                <a:gd name="connsiteY28" fmla="*/ 277739 h 6217283"/>
                <a:gd name="connsiteX29" fmla="*/ 860637 w 2129090"/>
                <a:gd name="connsiteY29" fmla="*/ 119411 h 6217283"/>
                <a:gd name="connsiteX30" fmla="*/ 1054523 w 2129090"/>
                <a:gd name="connsiteY30" fmla="*/ 31781 h 6217283"/>
                <a:gd name="connsiteX31" fmla="*/ 1212003 w 2129090"/>
                <a:gd name="connsiteY31" fmla="*/ 40672 h 6217283"/>
                <a:gd name="connsiteX32" fmla="*/ 1344084 w 2129090"/>
                <a:gd name="connsiteY32" fmla="*/ 98668 h 6217283"/>
                <a:gd name="connsiteX33" fmla="*/ 1405043 w 2129090"/>
                <a:gd name="connsiteY33" fmla="*/ 331925 h 6217283"/>
                <a:gd name="connsiteX34" fmla="*/ 1409700 w 2129090"/>
                <a:gd name="connsiteY34" fmla="*/ 422094 h 6217283"/>
                <a:gd name="connsiteX35" fmla="*/ 1431714 w 2129090"/>
                <a:gd name="connsiteY35" fmla="*/ 483054 h 6217283"/>
                <a:gd name="connsiteX36" fmla="*/ 1403350 w 2129090"/>
                <a:gd name="connsiteY36" fmla="*/ 648579 h 6217283"/>
                <a:gd name="connsiteX37" fmla="*/ 1347469 w 2129090"/>
                <a:gd name="connsiteY37" fmla="*/ 878872 h 6217283"/>
                <a:gd name="connsiteX38" fmla="*/ 1419437 w 2129090"/>
                <a:gd name="connsiteY38" fmla="*/ 957611 h 6217283"/>
                <a:gd name="connsiteX39" fmla="*/ 1932940 w 2129090"/>
                <a:gd name="connsiteY39" fmla="*/ 1170548 h 6217283"/>
                <a:gd name="connsiteX40" fmla="*/ 2002790 w 2129090"/>
                <a:gd name="connsiteY40" fmla="*/ 1540965 h 6217283"/>
                <a:gd name="connsiteX41" fmla="*/ 2049780 w 2129090"/>
                <a:gd name="connsiteY41" fmla="*/ 1857618 h 6217283"/>
                <a:gd name="connsiteX42" fmla="*/ 2072217 w 2129090"/>
                <a:gd name="connsiteY42" fmla="*/ 2135325 h 6217283"/>
                <a:gd name="connsiteX43" fmla="*/ 2127250 w 2129090"/>
                <a:gd name="connsiteY43" fmla="*/ 2360538 h 6217283"/>
                <a:gd name="connsiteX44" fmla="*/ 2056977 w 2129090"/>
                <a:gd name="connsiteY44" fmla="*/ 2770325 h 6217283"/>
                <a:gd name="connsiteX45" fmla="*/ 2016760 w 2129090"/>
                <a:gd name="connsiteY45" fmla="*/ 3056074 h 6217283"/>
                <a:gd name="connsiteX46" fmla="*/ 1902883 w 2129090"/>
                <a:gd name="connsiteY46" fmla="*/ 3152594 h 6217283"/>
                <a:gd name="connsiteX47" fmla="*/ 1834303 w 2129090"/>
                <a:gd name="connsiteY47" fmla="*/ 3267318 h 6217283"/>
                <a:gd name="connsiteX48" fmla="*/ 1833457 w 2129090"/>
                <a:gd name="connsiteY48" fmla="*/ 3483219 h 6217283"/>
                <a:gd name="connsiteX49" fmla="*/ 1818217 w 2129090"/>
                <a:gd name="connsiteY49" fmla="*/ 4089432 h 6217283"/>
                <a:gd name="connsiteX50" fmla="*/ 1841500 w 2129090"/>
                <a:gd name="connsiteY50" fmla="*/ 4503451 h 6217283"/>
                <a:gd name="connsiteX51" fmla="*/ 1802977 w 2129090"/>
                <a:gd name="connsiteY51" fmla="*/ 4898845 h 6217283"/>
                <a:gd name="connsiteX52" fmla="*/ 1732703 w 2129090"/>
                <a:gd name="connsiteY52" fmla="*/ 5395414 h 6217283"/>
                <a:gd name="connsiteX53" fmla="*/ 1774614 w 2129090"/>
                <a:gd name="connsiteY53" fmla="*/ 5578717 h 6217283"/>
                <a:gd name="connsiteX54" fmla="*/ 1735244 w 2129090"/>
                <a:gd name="connsiteY54" fmla="*/ 5762867 h 6217283"/>
                <a:gd name="connsiteX55" fmla="*/ 1762336 w 2129090"/>
                <a:gd name="connsiteY55" fmla="*/ 5916539 h 6217283"/>
                <a:gd name="connsiteX56" fmla="*/ 1878753 w 2129090"/>
                <a:gd name="connsiteY56" fmla="*/ 6167150 h 6217283"/>
                <a:gd name="connsiteX57" fmla="*/ 1743287 w 2129090"/>
                <a:gd name="connsiteY57" fmla="*/ 6216681 h 6217283"/>
                <a:gd name="connsiteX58" fmla="*/ 1534584 w 2129090"/>
                <a:gd name="connsiteY58" fmla="*/ 6166304 h 6217283"/>
                <a:gd name="connsiteX59" fmla="*/ 1476163 w 2129090"/>
                <a:gd name="connsiteY59" fmla="*/ 6055813 h 6217283"/>
                <a:gd name="connsiteX60" fmla="*/ 1319531 w 2129090"/>
                <a:gd name="connsiteY60" fmla="*/ 5965220 h 6217283"/>
                <a:gd name="connsiteX61" fmla="*/ 1359747 w 2129090"/>
                <a:gd name="connsiteY61" fmla="*/ 5854731 h 6217283"/>
                <a:gd name="connsiteX62" fmla="*/ 1274233 w 2129090"/>
                <a:gd name="connsiteY62" fmla="*/ 5601577 h 6217283"/>
                <a:gd name="connsiteX63" fmla="*/ 1305137 w 2129090"/>
                <a:gd name="connsiteY63" fmla="*/ 5264604 h 6217283"/>
                <a:gd name="connsiteX64" fmla="*/ 1266190 w 2129090"/>
                <a:gd name="connsiteY64" fmla="*/ 5064791 h 6217283"/>
                <a:gd name="connsiteX65" fmla="*/ 1169670 w 2129090"/>
                <a:gd name="connsiteY65" fmla="*/ 4555098 h 6217283"/>
                <a:gd name="connsiteX66" fmla="*/ 1108710 w 2129090"/>
                <a:gd name="connsiteY66" fmla="*/ 3916711 h 6217283"/>
                <a:gd name="connsiteX67" fmla="*/ 1073150 w 2129090"/>
                <a:gd name="connsiteY67"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8737 w 2129090"/>
                <a:gd name="connsiteY4" fmla="*/ 502034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32884 w 2129090"/>
                <a:gd name="connsiteY10" fmla="*/ 6049041 h 6217283"/>
                <a:gd name="connsiteX11" fmla="*/ 221826 w 2129090"/>
                <a:gd name="connsiteY11" fmla="*/ 6180698 h 6217283"/>
                <a:gd name="connsiteX12" fmla="*/ 163406 w 2129090"/>
                <a:gd name="connsiteY12" fmla="*/ 6054121 h 6217283"/>
                <a:gd name="connsiteX13" fmla="*/ 361950 w 2129090"/>
                <a:gd name="connsiteY13" fmla="*/ 5847534 h 6217283"/>
                <a:gd name="connsiteX14" fmla="*/ 361950 w 2129090"/>
                <a:gd name="connsiteY14" fmla="*/ 5698098 h 6217283"/>
                <a:gd name="connsiteX15" fmla="*/ 397933 w 2129090"/>
                <a:gd name="connsiteY15" fmla="*/ 5546968 h 6217283"/>
                <a:gd name="connsiteX16" fmla="*/ 444500 w 2129090"/>
                <a:gd name="connsiteY16" fmla="*/ 5411501 h 6217283"/>
                <a:gd name="connsiteX17" fmla="*/ 311150 w 2129090"/>
                <a:gd name="connsiteY17" fmla="*/ 3322351 h 6217283"/>
                <a:gd name="connsiteX18" fmla="*/ 291253 w 2129090"/>
                <a:gd name="connsiteY18" fmla="*/ 3249114 h 6217283"/>
                <a:gd name="connsiteX19" fmla="*/ 260350 w 2129090"/>
                <a:gd name="connsiteY19" fmla="*/ 3106451 h 6217283"/>
                <a:gd name="connsiteX20" fmla="*/ 177800 w 2129090"/>
                <a:gd name="connsiteY20" fmla="*/ 3119151 h 6217283"/>
                <a:gd name="connsiteX21" fmla="*/ 0 w 2129090"/>
                <a:gd name="connsiteY21" fmla="*/ 2528601 h 6217283"/>
                <a:gd name="connsiteX22" fmla="*/ 126577 w 2129090"/>
                <a:gd name="connsiteY22" fmla="*/ 1613779 h 6217283"/>
                <a:gd name="connsiteX23" fmla="*/ 324274 w 2129090"/>
                <a:gd name="connsiteY23" fmla="*/ 1072758 h 6217283"/>
                <a:gd name="connsiteX24" fmla="*/ 871220 w 2129090"/>
                <a:gd name="connsiteY24" fmla="*/ 838231 h 6217283"/>
                <a:gd name="connsiteX25" fmla="*/ 845820 w 2129090"/>
                <a:gd name="connsiteY25" fmla="*/ 711654 h 6217283"/>
                <a:gd name="connsiteX26" fmla="*/ 793750 w 2129090"/>
                <a:gd name="connsiteY26" fmla="*/ 493638 h 6217283"/>
                <a:gd name="connsiteX27" fmla="*/ 819573 w 2129090"/>
                <a:gd name="connsiteY27" fmla="*/ 465274 h 6217283"/>
                <a:gd name="connsiteX28" fmla="*/ 807297 w 2129090"/>
                <a:gd name="connsiteY28" fmla="*/ 277739 h 6217283"/>
                <a:gd name="connsiteX29" fmla="*/ 860637 w 2129090"/>
                <a:gd name="connsiteY29" fmla="*/ 119411 h 6217283"/>
                <a:gd name="connsiteX30" fmla="*/ 1054523 w 2129090"/>
                <a:gd name="connsiteY30" fmla="*/ 31781 h 6217283"/>
                <a:gd name="connsiteX31" fmla="*/ 1212003 w 2129090"/>
                <a:gd name="connsiteY31" fmla="*/ 40672 h 6217283"/>
                <a:gd name="connsiteX32" fmla="*/ 1344084 w 2129090"/>
                <a:gd name="connsiteY32" fmla="*/ 98668 h 6217283"/>
                <a:gd name="connsiteX33" fmla="*/ 1405043 w 2129090"/>
                <a:gd name="connsiteY33" fmla="*/ 331925 h 6217283"/>
                <a:gd name="connsiteX34" fmla="*/ 1409700 w 2129090"/>
                <a:gd name="connsiteY34" fmla="*/ 422094 h 6217283"/>
                <a:gd name="connsiteX35" fmla="*/ 1431714 w 2129090"/>
                <a:gd name="connsiteY35" fmla="*/ 483054 h 6217283"/>
                <a:gd name="connsiteX36" fmla="*/ 1403350 w 2129090"/>
                <a:gd name="connsiteY36" fmla="*/ 648579 h 6217283"/>
                <a:gd name="connsiteX37" fmla="*/ 1347469 w 2129090"/>
                <a:gd name="connsiteY37" fmla="*/ 878872 h 6217283"/>
                <a:gd name="connsiteX38" fmla="*/ 1419437 w 2129090"/>
                <a:gd name="connsiteY38" fmla="*/ 957611 h 6217283"/>
                <a:gd name="connsiteX39" fmla="*/ 1932940 w 2129090"/>
                <a:gd name="connsiteY39" fmla="*/ 1170548 h 6217283"/>
                <a:gd name="connsiteX40" fmla="*/ 2002790 w 2129090"/>
                <a:gd name="connsiteY40" fmla="*/ 1540965 h 6217283"/>
                <a:gd name="connsiteX41" fmla="*/ 2049780 w 2129090"/>
                <a:gd name="connsiteY41" fmla="*/ 1857618 h 6217283"/>
                <a:gd name="connsiteX42" fmla="*/ 2072217 w 2129090"/>
                <a:gd name="connsiteY42" fmla="*/ 2135325 h 6217283"/>
                <a:gd name="connsiteX43" fmla="*/ 2127250 w 2129090"/>
                <a:gd name="connsiteY43" fmla="*/ 2360538 h 6217283"/>
                <a:gd name="connsiteX44" fmla="*/ 2056977 w 2129090"/>
                <a:gd name="connsiteY44" fmla="*/ 2770325 h 6217283"/>
                <a:gd name="connsiteX45" fmla="*/ 2016760 w 2129090"/>
                <a:gd name="connsiteY45" fmla="*/ 3056074 h 6217283"/>
                <a:gd name="connsiteX46" fmla="*/ 1902883 w 2129090"/>
                <a:gd name="connsiteY46" fmla="*/ 3152594 h 6217283"/>
                <a:gd name="connsiteX47" fmla="*/ 1834303 w 2129090"/>
                <a:gd name="connsiteY47" fmla="*/ 3267318 h 6217283"/>
                <a:gd name="connsiteX48" fmla="*/ 1833457 w 2129090"/>
                <a:gd name="connsiteY48" fmla="*/ 3483219 h 6217283"/>
                <a:gd name="connsiteX49" fmla="*/ 1818217 w 2129090"/>
                <a:gd name="connsiteY49" fmla="*/ 4089432 h 6217283"/>
                <a:gd name="connsiteX50" fmla="*/ 1841500 w 2129090"/>
                <a:gd name="connsiteY50" fmla="*/ 4503451 h 6217283"/>
                <a:gd name="connsiteX51" fmla="*/ 1802977 w 2129090"/>
                <a:gd name="connsiteY51" fmla="*/ 4898845 h 6217283"/>
                <a:gd name="connsiteX52" fmla="*/ 1732703 w 2129090"/>
                <a:gd name="connsiteY52" fmla="*/ 5395414 h 6217283"/>
                <a:gd name="connsiteX53" fmla="*/ 1774614 w 2129090"/>
                <a:gd name="connsiteY53" fmla="*/ 5578717 h 6217283"/>
                <a:gd name="connsiteX54" fmla="*/ 1735244 w 2129090"/>
                <a:gd name="connsiteY54" fmla="*/ 5762867 h 6217283"/>
                <a:gd name="connsiteX55" fmla="*/ 1762336 w 2129090"/>
                <a:gd name="connsiteY55" fmla="*/ 5916539 h 6217283"/>
                <a:gd name="connsiteX56" fmla="*/ 1878753 w 2129090"/>
                <a:gd name="connsiteY56" fmla="*/ 6167150 h 6217283"/>
                <a:gd name="connsiteX57" fmla="*/ 1743287 w 2129090"/>
                <a:gd name="connsiteY57" fmla="*/ 6216681 h 6217283"/>
                <a:gd name="connsiteX58" fmla="*/ 1534584 w 2129090"/>
                <a:gd name="connsiteY58" fmla="*/ 6166304 h 6217283"/>
                <a:gd name="connsiteX59" fmla="*/ 1476163 w 2129090"/>
                <a:gd name="connsiteY59" fmla="*/ 6055813 h 6217283"/>
                <a:gd name="connsiteX60" fmla="*/ 1319531 w 2129090"/>
                <a:gd name="connsiteY60" fmla="*/ 5965220 h 6217283"/>
                <a:gd name="connsiteX61" fmla="*/ 1359747 w 2129090"/>
                <a:gd name="connsiteY61" fmla="*/ 5854731 h 6217283"/>
                <a:gd name="connsiteX62" fmla="*/ 1274233 w 2129090"/>
                <a:gd name="connsiteY62" fmla="*/ 5601577 h 6217283"/>
                <a:gd name="connsiteX63" fmla="*/ 1305137 w 2129090"/>
                <a:gd name="connsiteY63" fmla="*/ 5264604 h 6217283"/>
                <a:gd name="connsiteX64" fmla="*/ 1266190 w 2129090"/>
                <a:gd name="connsiteY64" fmla="*/ 5064791 h 6217283"/>
                <a:gd name="connsiteX65" fmla="*/ 1169670 w 2129090"/>
                <a:gd name="connsiteY65" fmla="*/ 4555098 h 6217283"/>
                <a:gd name="connsiteX66" fmla="*/ 1108710 w 2129090"/>
                <a:gd name="connsiteY66" fmla="*/ 3916711 h 6217283"/>
                <a:gd name="connsiteX67" fmla="*/ 1073150 w 2129090"/>
                <a:gd name="connsiteY67"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8737 w 2129090"/>
                <a:gd name="connsiteY4" fmla="*/ 502034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32884 w 2129090"/>
                <a:gd name="connsiteY10" fmla="*/ 6049041 h 6217283"/>
                <a:gd name="connsiteX11" fmla="*/ 221826 w 2129090"/>
                <a:gd name="connsiteY11" fmla="*/ 6180698 h 6217283"/>
                <a:gd name="connsiteX12" fmla="*/ 163406 w 2129090"/>
                <a:gd name="connsiteY12" fmla="*/ 6054121 h 6217283"/>
                <a:gd name="connsiteX13" fmla="*/ 361950 w 2129090"/>
                <a:gd name="connsiteY13" fmla="*/ 5847534 h 6217283"/>
                <a:gd name="connsiteX14" fmla="*/ 361950 w 2129090"/>
                <a:gd name="connsiteY14" fmla="*/ 5698098 h 6217283"/>
                <a:gd name="connsiteX15" fmla="*/ 397933 w 2129090"/>
                <a:gd name="connsiteY15" fmla="*/ 5546968 h 6217283"/>
                <a:gd name="connsiteX16" fmla="*/ 444500 w 2129090"/>
                <a:gd name="connsiteY16" fmla="*/ 5411501 h 6217283"/>
                <a:gd name="connsiteX17" fmla="*/ 311150 w 2129090"/>
                <a:gd name="connsiteY17" fmla="*/ 3322351 h 6217283"/>
                <a:gd name="connsiteX18" fmla="*/ 291253 w 2129090"/>
                <a:gd name="connsiteY18" fmla="*/ 3249114 h 6217283"/>
                <a:gd name="connsiteX19" fmla="*/ 260350 w 2129090"/>
                <a:gd name="connsiteY19" fmla="*/ 3106451 h 6217283"/>
                <a:gd name="connsiteX20" fmla="*/ 150707 w 2129090"/>
                <a:gd name="connsiteY20" fmla="*/ 3080204 h 6217283"/>
                <a:gd name="connsiteX21" fmla="*/ 0 w 2129090"/>
                <a:gd name="connsiteY21" fmla="*/ 2528601 h 6217283"/>
                <a:gd name="connsiteX22" fmla="*/ 126577 w 2129090"/>
                <a:gd name="connsiteY22" fmla="*/ 1613779 h 6217283"/>
                <a:gd name="connsiteX23" fmla="*/ 324274 w 2129090"/>
                <a:gd name="connsiteY23" fmla="*/ 1072758 h 6217283"/>
                <a:gd name="connsiteX24" fmla="*/ 871220 w 2129090"/>
                <a:gd name="connsiteY24" fmla="*/ 838231 h 6217283"/>
                <a:gd name="connsiteX25" fmla="*/ 845820 w 2129090"/>
                <a:gd name="connsiteY25" fmla="*/ 711654 h 6217283"/>
                <a:gd name="connsiteX26" fmla="*/ 793750 w 2129090"/>
                <a:gd name="connsiteY26" fmla="*/ 493638 h 6217283"/>
                <a:gd name="connsiteX27" fmla="*/ 819573 w 2129090"/>
                <a:gd name="connsiteY27" fmla="*/ 465274 h 6217283"/>
                <a:gd name="connsiteX28" fmla="*/ 807297 w 2129090"/>
                <a:gd name="connsiteY28" fmla="*/ 277739 h 6217283"/>
                <a:gd name="connsiteX29" fmla="*/ 860637 w 2129090"/>
                <a:gd name="connsiteY29" fmla="*/ 119411 h 6217283"/>
                <a:gd name="connsiteX30" fmla="*/ 1054523 w 2129090"/>
                <a:gd name="connsiteY30" fmla="*/ 31781 h 6217283"/>
                <a:gd name="connsiteX31" fmla="*/ 1212003 w 2129090"/>
                <a:gd name="connsiteY31" fmla="*/ 40672 h 6217283"/>
                <a:gd name="connsiteX32" fmla="*/ 1344084 w 2129090"/>
                <a:gd name="connsiteY32" fmla="*/ 98668 h 6217283"/>
                <a:gd name="connsiteX33" fmla="*/ 1405043 w 2129090"/>
                <a:gd name="connsiteY33" fmla="*/ 331925 h 6217283"/>
                <a:gd name="connsiteX34" fmla="*/ 1409700 w 2129090"/>
                <a:gd name="connsiteY34" fmla="*/ 422094 h 6217283"/>
                <a:gd name="connsiteX35" fmla="*/ 1431714 w 2129090"/>
                <a:gd name="connsiteY35" fmla="*/ 483054 h 6217283"/>
                <a:gd name="connsiteX36" fmla="*/ 1403350 w 2129090"/>
                <a:gd name="connsiteY36" fmla="*/ 648579 h 6217283"/>
                <a:gd name="connsiteX37" fmla="*/ 1347469 w 2129090"/>
                <a:gd name="connsiteY37" fmla="*/ 878872 h 6217283"/>
                <a:gd name="connsiteX38" fmla="*/ 1419437 w 2129090"/>
                <a:gd name="connsiteY38" fmla="*/ 957611 h 6217283"/>
                <a:gd name="connsiteX39" fmla="*/ 1932940 w 2129090"/>
                <a:gd name="connsiteY39" fmla="*/ 1170548 h 6217283"/>
                <a:gd name="connsiteX40" fmla="*/ 2002790 w 2129090"/>
                <a:gd name="connsiteY40" fmla="*/ 1540965 h 6217283"/>
                <a:gd name="connsiteX41" fmla="*/ 2049780 w 2129090"/>
                <a:gd name="connsiteY41" fmla="*/ 1857618 h 6217283"/>
                <a:gd name="connsiteX42" fmla="*/ 2072217 w 2129090"/>
                <a:gd name="connsiteY42" fmla="*/ 2135325 h 6217283"/>
                <a:gd name="connsiteX43" fmla="*/ 2127250 w 2129090"/>
                <a:gd name="connsiteY43" fmla="*/ 2360538 h 6217283"/>
                <a:gd name="connsiteX44" fmla="*/ 2056977 w 2129090"/>
                <a:gd name="connsiteY44" fmla="*/ 2770325 h 6217283"/>
                <a:gd name="connsiteX45" fmla="*/ 2016760 w 2129090"/>
                <a:gd name="connsiteY45" fmla="*/ 3056074 h 6217283"/>
                <a:gd name="connsiteX46" fmla="*/ 1902883 w 2129090"/>
                <a:gd name="connsiteY46" fmla="*/ 3152594 h 6217283"/>
                <a:gd name="connsiteX47" fmla="*/ 1834303 w 2129090"/>
                <a:gd name="connsiteY47" fmla="*/ 3267318 h 6217283"/>
                <a:gd name="connsiteX48" fmla="*/ 1833457 w 2129090"/>
                <a:gd name="connsiteY48" fmla="*/ 3483219 h 6217283"/>
                <a:gd name="connsiteX49" fmla="*/ 1818217 w 2129090"/>
                <a:gd name="connsiteY49" fmla="*/ 4089432 h 6217283"/>
                <a:gd name="connsiteX50" fmla="*/ 1841500 w 2129090"/>
                <a:gd name="connsiteY50" fmla="*/ 4503451 h 6217283"/>
                <a:gd name="connsiteX51" fmla="*/ 1802977 w 2129090"/>
                <a:gd name="connsiteY51" fmla="*/ 4898845 h 6217283"/>
                <a:gd name="connsiteX52" fmla="*/ 1732703 w 2129090"/>
                <a:gd name="connsiteY52" fmla="*/ 5395414 h 6217283"/>
                <a:gd name="connsiteX53" fmla="*/ 1774614 w 2129090"/>
                <a:gd name="connsiteY53" fmla="*/ 5578717 h 6217283"/>
                <a:gd name="connsiteX54" fmla="*/ 1735244 w 2129090"/>
                <a:gd name="connsiteY54" fmla="*/ 5762867 h 6217283"/>
                <a:gd name="connsiteX55" fmla="*/ 1762336 w 2129090"/>
                <a:gd name="connsiteY55" fmla="*/ 5916539 h 6217283"/>
                <a:gd name="connsiteX56" fmla="*/ 1878753 w 2129090"/>
                <a:gd name="connsiteY56" fmla="*/ 6167150 h 6217283"/>
                <a:gd name="connsiteX57" fmla="*/ 1743287 w 2129090"/>
                <a:gd name="connsiteY57" fmla="*/ 6216681 h 6217283"/>
                <a:gd name="connsiteX58" fmla="*/ 1534584 w 2129090"/>
                <a:gd name="connsiteY58" fmla="*/ 6166304 h 6217283"/>
                <a:gd name="connsiteX59" fmla="*/ 1476163 w 2129090"/>
                <a:gd name="connsiteY59" fmla="*/ 6055813 h 6217283"/>
                <a:gd name="connsiteX60" fmla="*/ 1319531 w 2129090"/>
                <a:gd name="connsiteY60" fmla="*/ 5965220 h 6217283"/>
                <a:gd name="connsiteX61" fmla="*/ 1359747 w 2129090"/>
                <a:gd name="connsiteY61" fmla="*/ 5854731 h 6217283"/>
                <a:gd name="connsiteX62" fmla="*/ 1274233 w 2129090"/>
                <a:gd name="connsiteY62" fmla="*/ 5601577 h 6217283"/>
                <a:gd name="connsiteX63" fmla="*/ 1305137 w 2129090"/>
                <a:gd name="connsiteY63" fmla="*/ 5264604 h 6217283"/>
                <a:gd name="connsiteX64" fmla="*/ 1266190 w 2129090"/>
                <a:gd name="connsiteY64" fmla="*/ 5064791 h 6217283"/>
                <a:gd name="connsiteX65" fmla="*/ 1169670 w 2129090"/>
                <a:gd name="connsiteY65" fmla="*/ 4555098 h 6217283"/>
                <a:gd name="connsiteX66" fmla="*/ 1108710 w 2129090"/>
                <a:gd name="connsiteY66" fmla="*/ 3916711 h 6217283"/>
                <a:gd name="connsiteX67" fmla="*/ 1073150 w 2129090"/>
                <a:gd name="connsiteY67"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8737 w 2129090"/>
                <a:gd name="connsiteY4" fmla="*/ 502034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32884 w 2129090"/>
                <a:gd name="connsiteY10" fmla="*/ 6049041 h 6217283"/>
                <a:gd name="connsiteX11" fmla="*/ 221826 w 2129090"/>
                <a:gd name="connsiteY11" fmla="*/ 6180698 h 6217283"/>
                <a:gd name="connsiteX12" fmla="*/ 163406 w 2129090"/>
                <a:gd name="connsiteY12" fmla="*/ 6054121 h 6217283"/>
                <a:gd name="connsiteX13" fmla="*/ 361950 w 2129090"/>
                <a:gd name="connsiteY13" fmla="*/ 5847534 h 6217283"/>
                <a:gd name="connsiteX14" fmla="*/ 361950 w 2129090"/>
                <a:gd name="connsiteY14" fmla="*/ 5698098 h 6217283"/>
                <a:gd name="connsiteX15" fmla="*/ 397933 w 2129090"/>
                <a:gd name="connsiteY15" fmla="*/ 5546968 h 6217283"/>
                <a:gd name="connsiteX16" fmla="*/ 444500 w 2129090"/>
                <a:gd name="connsiteY16" fmla="*/ 5411501 h 6217283"/>
                <a:gd name="connsiteX17" fmla="*/ 311150 w 2129090"/>
                <a:gd name="connsiteY17" fmla="*/ 3322351 h 6217283"/>
                <a:gd name="connsiteX18" fmla="*/ 291253 w 2129090"/>
                <a:gd name="connsiteY18" fmla="*/ 3249114 h 6217283"/>
                <a:gd name="connsiteX19" fmla="*/ 260350 w 2129090"/>
                <a:gd name="connsiteY19" fmla="*/ 3106451 h 6217283"/>
                <a:gd name="connsiteX20" fmla="*/ 150707 w 2129090"/>
                <a:gd name="connsiteY20" fmla="*/ 3080204 h 6217283"/>
                <a:gd name="connsiteX21" fmla="*/ 0 w 2129090"/>
                <a:gd name="connsiteY21" fmla="*/ 2528601 h 6217283"/>
                <a:gd name="connsiteX22" fmla="*/ 126577 w 2129090"/>
                <a:gd name="connsiteY22" fmla="*/ 1613779 h 6217283"/>
                <a:gd name="connsiteX23" fmla="*/ 324274 w 2129090"/>
                <a:gd name="connsiteY23" fmla="*/ 1072758 h 6217283"/>
                <a:gd name="connsiteX24" fmla="*/ 871220 w 2129090"/>
                <a:gd name="connsiteY24" fmla="*/ 838231 h 6217283"/>
                <a:gd name="connsiteX25" fmla="*/ 845820 w 2129090"/>
                <a:gd name="connsiteY25" fmla="*/ 711654 h 6217283"/>
                <a:gd name="connsiteX26" fmla="*/ 793750 w 2129090"/>
                <a:gd name="connsiteY26" fmla="*/ 493638 h 6217283"/>
                <a:gd name="connsiteX27" fmla="*/ 819573 w 2129090"/>
                <a:gd name="connsiteY27" fmla="*/ 465274 h 6217283"/>
                <a:gd name="connsiteX28" fmla="*/ 807297 w 2129090"/>
                <a:gd name="connsiteY28" fmla="*/ 277739 h 6217283"/>
                <a:gd name="connsiteX29" fmla="*/ 860637 w 2129090"/>
                <a:gd name="connsiteY29" fmla="*/ 119411 h 6217283"/>
                <a:gd name="connsiteX30" fmla="*/ 1054523 w 2129090"/>
                <a:gd name="connsiteY30" fmla="*/ 31781 h 6217283"/>
                <a:gd name="connsiteX31" fmla="*/ 1212003 w 2129090"/>
                <a:gd name="connsiteY31" fmla="*/ 40672 h 6217283"/>
                <a:gd name="connsiteX32" fmla="*/ 1344084 w 2129090"/>
                <a:gd name="connsiteY32" fmla="*/ 98668 h 6217283"/>
                <a:gd name="connsiteX33" fmla="*/ 1405043 w 2129090"/>
                <a:gd name="connsiteY33" fmla="*/ 331925 h 6217283"/>
                <a:gd name="connsiteX34" fmla="*/ 1409700 w 2129090"/>
                <a:gd name="connsiteY34" fmla="*/ 422094 h 6217283"/>
                <a:gd name="connsiteX35" fmla="*/ 1431714 w 2129090"/>
                <a:gd name="connsiteY35" fmla="*/ 483054 h 6217283"/>
                <a:gd name="connsiteX36" fmla="*/ 1403350 w 2129090"/>
                <a:gd name="connsiteY36" fmla="*/ 648579 h 6217283"/>
                <a:gd name="connsiteX37" fmla="*/ 1347469 w 2129090"/>
                <a:gd name="connsiteY37" fmla="*/ 878872 h 6217283"/>
                <a:gd name="connsiteX38" fmla="*/ 1419437 w 2129090"/>
                <a:gd name="connsiteY38" fmla="*/ 957611 h 6217283"/>
                <a:gd name="connsiteX39" fmla="*/ 1932940 w 2129090"/>
                <a:gd name="connsiteY39" fmla="*/ 1170548 h 6217283"/>
                <a:gd name="connsiteX40" fmla="*/ 2002790 w 2129090"/>
                <a:gd name="connsiteY40" fmla="*/ 1540965 h 6217283"/>
                <a:gd name="connsiteX41" fmla="*/ 2049780 w 2129090"/>
                <a:gd name="connsiteY41" fmla="*/ 1857618 h 6217283"/>
                <a:gd name="connsiteX42" fmla="*/ 2072217 w 2129090"/>
                <a:gd name="connsiteY42" fmla="*/ 2135325 h 6217283"/>
                <a:gd name="connsiteX43" fmla="*/ 2127250 w 2129090"/>
                <a:gd name="connsiteY43" fmla="*/ 2360538 h 6217283"/>
                <a:gd name="connsiteX44" fmla="*/ 2056977 w 2129090"/>
                <a:gd name="connsiteY44" fmla="*/ 2770325 h 6217283"/>
                <a:gd name="connsiteX45" fmla="*/ 2016760 w 2129090"/>
                <a:gd name="connsiteY45" fmla="*/ 3056074 h 6217283"/>
                <a:gd name="connsiteX46" fmla="*/ 1902883 w 2129090"/>
                <a:gd name="connsiteY46" fmla="*/ 3152594 h 6217283"/>
                <a:gd name="connsiteX47" fmla="*/ 1834303 w 2129090"/>
                <a:gd name="connsiteY47" fmla="*/ 3267318 h 6217283"/>
                <a:gd name="connsiteX48" fmla="*/ 1833457 w 2129090"/>
                <a:gd name="connsiteY48" fmla="*/ 3483219 h 6217283"/>
                <a:gd name="connsiteX49" fmla="*/ 1818217 w 2129090"/>
                <a:gd name="connsiteY49" fmla="*/ 4089432 h 6217283"/>
                <a:gd name="connsiteX50" fmla="*/ 1841500 w 2129090"/>
                <a:gd name="connsiteY50" fmla="*/ 4503451 h 6217283"/>
                <a:gd name="connsiteX51" fmla="*/ 1802977 w 2129090"/>
                <a:gd name="connsiteY51" fmla="*/ 4898845 h 6217283"/>
                <a:gd name="connsiteX52" fmla="*/ 1732703 w 2129090"/>
                <a:gd name="connsiteY52" fmla="*/ 5395414 h 6217283"/>
                <a:gd name="connsiteX53" fmla="*/ 1774614 w 2129090"/>
                <a:gd name="connsiteY53" fmla="*/ 5578717 h 6217283"/>
                <a:gd name="connsiteX54" fmla="*/ 1735244 w 2129090"/>
                <a:gd name="connsiteY54" fmla="*/ 5762867 h 6217283"/>
                <a:gd name="connsiteX55" fmla="*/ 1762336 w 2129090"/>
                <a:gd name="connsiteY55" fmla="*/ 5916539 h 6217283"/>
                <a:gd name="connsiteX56" fmla="*/ 1878753 w 2129090"/>
                <a:gd name="connsiteY56" fmla="*/ 6167150 h 6217283"/>
                <a:gd name="connsiteX57" fmla="*/ 1743287 w 2129090"/>
                <a:gd name="connsiteY57" fmla="*/ 6216681 h 6217283"/>
                <a:gd name="connsiteX58" fmla="*/ 1534584 w 2129090"/>
                <a:gd name="connsiteY58" fmla="*/ 6166304 h 6217283"/>
                <a:gd name="connsiteX59" fmla="*/ 1476163 w 2129090"/>
                <a:gd name="connsiteY59" fmla="*/ 6055813 h 6217283"/>
                <a:gd name="connsiteX60" fmla="*/ 1319531 w 2129090"/>
                <a:gd name="connsiteY60" fmla="*/ 5965220 h 6217283"/>
                <a:gd name="connsiteX61" fmla="*/ 1359747 w 2129090"/>
                <a:gd name="connsiteY61" fmla="*/ 5854731 h 6217283"/>
                <a:gd name="connsiteX62" fmla="*/ 1274233 w 2129090"/>
                <a:gd name="connsiteY62" fmla="*/ 5601577 h 6217283"/>
                <a:gd name="connsiteX63" fmla="*/ 1305137 w 2129090"/>
                <a:gd name="connsiteY63" fmla="*/ 5264604 h 6217283"/>
                <a:gd name="connsiteX64" fmla="*/ 1266190 w 2129090"/>
                <a:gd name="connsiteY64" fmla="*/ 5064791 h 6217283"/>
                <a:gd name="connsiteX65" fmla="*/ 1169670 w 2129090"/>
                <a:gd name="connsiteY65" fmla="*/ 4555098 h 6217283"/>
                <a:gd name="connsiteX66" fmla="*/ 1108710 w 2129090"/>
                <a:gd name="connsiteY66" fmla="*/ 3916711 h 6217283"/>
                <a:gd name="connsiteX67" fmla="*/ 1073150 w 2129090"/>
                <a:gd name="connsiteY67"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8737 w 2129090"/>
                <a:gd name="connsiteY4" fmla="*/ 502034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32884 w 2129090"/>
                <a:gd name="connsiteY10" fmla="*/ 6049041 h 6217283"/>
                <a:gd name="connsiteX11" fmla="*/ 221826 w 2129090"/>
                <a:gd name="connsiteY11" fmla="*/ 6180698 h 6217283"/>
                <a:gd name="connsiteX12" fmla="*/ 163406 w 2129090"/>
                <a:gd name="connsiteY12" fmla="*/ 6054121 h 6217283"/>
                <a:gd name="connsiteX13" fmla="*/ 361950 w 2129090"/>
                <a:gd name="connsiteY13" fmla="*/ 5847534 h 6217283"/>
                <a:gd name="connsiteX14" fmla="*/ 361950 w 2129090"/>
                <a:gd name="connsiteY14" fmla="*/ 5698098 h 6217283"/>
                <a:gd name="connsiteX15" fmla="*/ 397933 w 2129090"/>
                <a:gd name="connsiteY15" fmla="*/ 5546968 h 6217283"/>
                <a:gd name="connsiteX16" fmla="*/ 444500 w 2129090"/>
                <a:gd name="connsiteY16" fmla="*/ 5411501 h 6217283"/>
                <a:gd name="connsiteX17" fmla="*/ 311150 w 2129090"/>
                <a:gd name="connsiteY17" fmla="*/ 3322351 h 6217283"/>
                <a:gd name="connsiteX18" fmla="*/ 291253 w 2129090"/>
                <a:gd name="connsiteY18" fmla="*/ 3249114 h 6217283"/>
                <a:gd name="connsiteX19" fmla="*/ 256964 w 2129090"/>
                <a:gd name="connsiteY19" fmla="*/ 3096291 h 6217283"/>
                <a:gd name="connsiteX20" fmla="*/ 150707 w 2129090"/>
                <a:gd name="connsiteY20" fmla="*/ 3080204 h 6217283"/>
                <a:gd name="connsiteX21" fmla="*/ 0 w 2129090"/>
                <a:gd name="connsiteY21" fmla="*/ 2528601 h 6217283"/>
                <a:gd name="connsiteX22" fmla="*/ 126577 w 2129090"/>
                <a:gd name="connsiteY22" fmla="*/ 1613779 h 6217283"/>
                <a:gd name="connsiteX23" fmla="*/ 324274 w 2129090"/>
                <a:gd name="connsiteY23" fmla="*/ 1072758 h 6217283"/>
                <a:gd name="connsiteX24" fmla="*/ 871220 w 2129090"/>
                <a:gd name="connsiteY24" fmla="*/ 838231 h 6217283"/>
                <a:gd name="connsiteX25" fmla="*/ 845820 w 2129090"/>
                <a:gd name="connsiteY25" fmla="*/ 711654 h 6217283"/>
                <a:gd name="connsiteX26" fmla="*/ 793750 w 2129090"/>
                <a:gd name="connsiteY26" fmla="*/ 493638 h 6217283"/>
                <a:gd name="connsiteX27" fmla="*/ 819573 w 2129090"/>
                <a:gd name="connsiteY27" fmla="*/ 465274 h 6217283"/>
                <a:gd name="connsiteX28" fmla="*/ 807297 w 2129090"/>
                <a:gd name="connsiteY28" fmla="*/ 277739 h 6217283"/>
                <a:gd name="connsiteX29" fmla="*/ 860637 w 2129090"/>
                <a:gd name="connsiteY29" fmla="*/ 119411 h 6217283"/>
                <a:gd name="connsiteX30" fmla="*/ 1054523 w 2129090"/>
                <a:gd name="connsiteY30" fmla="*/ 31781 h 6217283"/>
                <a:gd name="connsiteX31" fmla="*/ 1212003 w 2129090"/>
                <a:gd name="connsiteY31" fmla="*/ 40672 h 6217283"/>
                <a:gd name="connsiteX32" fmla="*/ 1344084 w 2129090"/>
                <a:gd name="connsiteY32" fmla="*/ 98668 h 6217283"/>
                <a:gd name="connsiteX33" fmla="*/ 1405043 w 2129090"/>
                <a:gd name="connsiteY33" fmla="*/ 331925 h 6217283"/>
                <a:gd name="connsiteX34" fmla="*/ 1409700 w 2129090"/>
                <a:gd name="connsiteY34" fmla="*/ 422094 h 6217283"/>
                <a:gd name="connsiteX35" fmla="*/ 1431714 w 2129090"/>
                <a:gd name="connsiteY35" fmla="*/ 483054 h 6217283"/>
                <a:gd name="connsiteX36" fmla="*/ 1403350 w 2129090"/>
                <a:gd name="connsiteY36" fmla="*/ 648579 h 6217283"/>
                <a:gd name="connsiteX37" fmla="*/ 1347469 w 2129090"/>
                <a:gd name="connsiteY37" fmla="*/ 878872 h 6217283"/>
                <a:gd name="connsiteX38" fmla="*/ 1419437 w 2129090"/>
                <a:gd name="connsiteY38" fmla="*/ 957611 h 6217283"/>
                <a:gd name="connsiteX39" fmla="*/ 1932940 w 2129090"/>
                <a:gd name="connsiteY39" fmla="*/ 1170548 h 6217283"/>
                <a:gd name="connsiteX40" fmla="*/ 2002790 w 2129090"/>
                <a:gd name="connsiteY40" fmla="*/ 1540965 h 6217283"/>
                <a:gd name="connsiteX41" fmla="*/ 2049780 w 2129090"/>
                <a:gd name="connsiteY41" fmla="*/ 1857618 h 6217283"/>
                <a:gd name="connsiteX42" fmla="*/ 2072217 w 2129090"/>
                <a:gd name="connsiteY42" fmla="*/ 2135325 h 6217283"/>
                <a:gd name="connsiteX43" fmla="*/ 2127250 w 2129090"/>
                <a:gd name="connsiteY43" fmla="*/ 2360538 h 6217283"/>
                <a:gd name="connsiteX44" fmla="*/ 2056977 w 2129090"/>
                <a:gd name="connsiteY44" fmla="*/ 2770325 h 6217283"/>
                <a:gd name="connsiteX45" fmla="*/ 2016760 w 2129090"/>
                <a:gd name="connsiteY45" fmla="*/ 3056074 h 6217283"/>
                <a:gd name="connsiteX46" fmla="*/ 1902883 w 2129090"/>
                <a:gd name="connsiteY46" fmla="*/ 3152594 h 6217283"/>
                <a:gd name="connsiteX47" fmla="*/ 1834303 w 2129090"/>
                <a:gd name="connsiteY47" fmla="*/ 3267318 h 6217283"/>
                <a:gd name="connsiteX48" fmla="*/ 1833457 w 2129090"/>
                <a:gd name="connsiteY48" fmla="*/ 3483219 h 6217283"/>
                <a:gd name="connsiteX49" fmla="*/ 1818217 w 2129090"/>
                <a:gd name="connsiteY49" fmla="*/ 4089432 h 6217283"/>
                <a:gd name="connsiteX50" fmla="*/ 1841500 w 2129090"/>
                <a:gd name="connsiteY50" fmla="*/ 4503451 h 6217283"/>
                <a:gd name="connsiteX51" fmla="*/ 1802977 w 2129090"/>
                <a:gd name="connsiteY51" fmla="*/ 4898845 h 6217283"/>
                <a:gd name="connsiteX52" fmla="*/ 1732703 w 2129090"/>
                <a:gd name="connsiteY52" fmla="*/ 5395414 h 6217283"/>
                <a:gd name="connsiteX53" fmla="*/ 1774614 w 2129090"/>
                <a:gd name="connsiteY53" fmla="*/ 5578717 h 6217283"/>
                <a:gd name="connsiteX54" fmla="*/ 1735244 w 2129090"/>
                <a:gd name="connsiteY54" fmla="*/ 5762867 h 6217283"/>
                <a:gd name="connsiteX55" fmla="*/ 1762336 w 2129090"/>
                <a:gd name="connsiteY55" fmla="*/ 5916539 h 6217283"/>
                <a:gd name="connsiteX56" fmla="*/ 1878753 w 2129090"/>
                <a:gd name="connsiteY56" fmla="*/ 6167150 h 6217283"/>
                <a:gd name="connsiteX57" fmla="*/ 1743287 w 2129090"/>
                <a:gd name="connsiteY57" fmla="*/ 6216681 h 6217283"/>
                <a:gd name="connsiteX58" fmla="*/ 1534584 w 2129090"/>
                <a:gd name="connsiteY58" fmla="*/ 6166304 h 6217283"/>
                <a:gd name="connsiteX59" fmla="*/ 1476163 w 2129090"/>
                <a:gd name="connsiteY59" fmla="*/ 6055813 h 6217283"/>
                <a:gd name="connsiteX60" fmla="*/ 1319531 w 2129090"/>
                <a:gd name="connsiteY60" fmla="*/ 5965220 h 6217283"/>
                <a:gd name="connsiteX61" fmla="*/ 1359747 w 2129090"/>
                <a:gd name="connsiteY61" fmla="*/ 5854731 h 6217283"/>
                <a:gd name="connsiteX62" fmla="*/ 1274233 w 2129090"/>
                <a:gd name="connsiteY62" fmla="*/ 5601577 h 6217283"/>
                <a:gd name="connsiteX63" fmla="*/ 1305137 w 2129090"/>
                <a:gd name="connsiteY63" fmla="*/ 5264604 h 6217283"/>
                <a:gd name="connsiteX64" fmla="*/ 1266190 w 2129090"/>
                <a:gd name="connsiteY64" fmla="*/ 5064791 h 6217283"/>
                <a:gd name="connsiteX65" fmla="*/ 1169670 w 2129090"/>
                <a:gd name="connsiteY65" fmla="*/ 4555098 h 6217283"/>
                <a:gd name="connsiteX66" fmla="*/ 1108710 w 2129090"/>
                <a:gd name="connsiteY66" fmla="*/ 3916711 h 6217283"/>
                <a:gd name="connsiteX67" fmla="*/ 1073150 w 2129090"/>
                <a:gd name="connsiteY67" fmla="*/ 3766851 h 6217283"/>
                <a:gd name="connsiteX0" fmla="*/ 1073150 w 2129090"/>
                <a:gd name="connsiteY0" fmla="*/ 3766851 h 6217283"/>
                <a:gd name="connsiteX1" fmla="*/ 1022350 w 2129090"/>
                <a:gd name="connsiteY1" fmla="*/ 4199498 h 6217283"/>
                <a:gd name="connsiteX2" fmla="*/ 996950 w 2129090"/>
                <a:gd name="connsiteY2" fmla="*/ 4446724 h 6217283"/>
                <a:gd name="connsiteX3" fmla="*/ 996950 w 2129090"/>
                <a:gd name="connsiteY3" fmla="*/ 4522924 h 6217283"/>
                <a:gd name="connsiteX4" fmla="*/ 898737 w 2129090"/>
                <a:gd name="connsiteY4" fmla="*/ 5020341 h 6217283"/>
                <a:gd name="connsiteX5" fmla="*/ 840317 w 2129090"/>
                <a:gd name="connsiteY5" fmla="*/ 5241744 h 6217283"/>
                <a:gd name="connsiteX6" fmla="*/ 872490 w 2129090"/>
                <a:gd name="connsiteY6" fmla="*/ 5650684 h 6217283"/>
                <a:gd name="connsiteX7" fmla="*/ 799677 w 2129090"/>
                <a:gd name="connsiteY7" fmla="*/ 5825521 h 6217283"/>
                <a:gd name="connsiteX8" fmla="*/ 808990 w 2129090"/>
                <a:gd name="connsiteY8" fmla="*/ 5983424 h 6217283"/>
                <a:gd name="connsiteX9" fmla="*/ 692150 w 2129090"/>
                <a:gd name="connsiteY9" fmla="*/ 6041844 h 6217283"/>
                <a:gd name="connsiteX10" fmla="*/ 632884 w 2129090"/>
                <a:gd name="connsiteY10" fmla="*/ 6049041 h 6217283"/>
                <a:gd name="connsiteX11" fmla="*/ 221826 w 2129090"/>
                <a:gd name="connsiteY11" fmla="*/ 6180698 h 6217283"/>
                <a:gd name="connsiteX12" fmla="*/ 163406 w 2129090"/>
                <a:gd name="connsiteY12" fmla="*/ 6054121 h 6217283"/>
                <a:gd name="connsiteX13" fmla="*/ 361950 w 2129090"/>
                <a:gd name="connsiteY13" fmla="*/ 5847534 h 6217283"/>
                <a:gd name="connsiteX14" fmla="*/ 361950 w 2129090"/>
                <a:gd name="connsiteY14" fmla="*/ 5698098 h 6217283"/>
                <a:gd name="connsiteX15" fmla="*/ 397933 w 2129090"/>
                <a:gd name="connsiteY15" fmla="*/ 5546968 h 6217283"/>
                <a:gd name="connsiteX16" fmla="*/ 444500 w 2129090"/>
                <a:gd name="connsiteY16" fmla="*/ 5411501 h 6217283"/>
                <a:gd name="connsiteX17" fmla="*/ 311150 w 2129090"/>
                <a:gd name="connsiteY17" fmla="*/ 3322351 h 6217283"/>
                <a:gd name="connsiteX18" fmla="*/ 291253 w 2129090"/>
                <a:gd name="connsiteY18" fmla="*/ 3249114 h 6217283"/>
                <a:gd name="connsiteX19" fmla="*/ 256964 w 2129090"/>
                <a:gd name="connsiteY19" fmla="*/ 3096291 h 6217283"/>
                <a:gd name="connsiteX20" fmla="*/ 150707 w 2129090"/>
                <a:gd name="connsiteY20" fmla="*/ 3080204 h 6217283"/>
                <a:gd name="connsiteX21" fmla="*/ 67310 w 2129090"/>
                <a:gd name="connsiteY21" fmla="*/ 2734764 h 6217283"/>
                <a:gd name="connsiteX22" fmla="*/ 0 w 2129090"/>
                <a:gd name="connsiteY22" fmla="*/ 2528601 h 6217283"/>
                <a:gd name="connsiteX23" fmla="*/ 126577 w 2129090"/>
                <a:gd name="connsiteY23" fmla="*/ 1613779 h 6217283"/>
                <a:gd name="connsiteX24" fmla="*/ 324274 w 2129090"/>
                <a:gd name="connsiteY24" fmla="*/ 1072758 h 6217283"/>
                <a:gd name="connsiteX25" fmla="*/ 871220 w 2129090"/>
                <a:gd name="connsiteY25" fmla="*/ 838231 h 6217283"/>
                <a:gd name="connsiteX26" fmla="*/ 845820 w 2129090"/>
                <a:gd name="connsiteY26" fmla="*/ 711654 h 6217283"/>
                <a:gd name="connsiteX27" fmla="*/ 793750 w 2129090"/>
                <a:gd name="connsiteY27" fmla="*/ 493638 h 6217283"/>
                <a:gd name="connsiteX28" fmla="*/ 819573 w 2129090"/>
                <a:gd name="connsiteY28" fmla="*/ 465274 h 6217283"/>
                <a:gd name="connsiteX29" fmla="*/ 807297 w 2129090"/>
                <a:gd name="connsiteY29" fmla="*/ 277739 h 6217283"/>
                <a:gd name="connsiteX30" fmla="*/ 860637 w 2129090"/>
                <a:gd name="connsiteY30" fmla="*/ 119411 h 6217283"/>
                <a:gd name="connsiteX31" fmla="*/ 1054523 w 2129090"/>
                <a:gd name="connsiteY31" fmla="*/ 31781 h 6217283"/>
                <a:gd name="connsiteX32" fmla="*/ 1212003 w 2129090"/>
                <a:gd name="connsiteY32" fmla="*/ 40672 h 6217283"/>
                <a:gd name="connsiteX33" fmla="*/ 1344084 w 2129090"/>
                <a:gd name="connsiteY33" fmla="*/ 98668 h 6217283"/>
                <a:gd name="connsiteX34" fmla="*/ 1405043 w 2129090"/>
                <a:gd name="connsiteY34" fmla="*/ 331925 h 6217283"/>
                <a:gd name="connsiteX35" fmla="*/ 1409700 w 2129090"/>
                <a:gd name="connsiteY35" fmla="*/ 422094 h 6217283"/>
                <a:gd name="connsiteX36" fmla="*/ 1431714 w 2129090"/>
                <a:gd name="connsiteY36" fmla="*/ 483054 h 6217283"/>
                <a:gd name="connsiteX37" fmla="*/ 1403350 w 2129090"/>
                <a:gd name="connsiteY37" fmla="*/ 648579 h 6217283"/>
                <a:gd name="connsiteX38" fmla="*/ 1347469 w 2129090"/>
                <a:gd name="connsiteY38" fmla="*/ 878872 h 6217283"/>
                <a:gd name="connsiteX39" fmla="*/ 1419437 w 2129090"/>
                <a:gd name="connsiteY39" fmla="*/ 957611 h 6217283"/>
                <a:gd name="connsiteX40" fmla="*/ 1932940 w 2129090"/>
                <a:gd name="connsiteY40" fmla="*/ 1170548 h 6217283"/>
                <a:gd name="connsiteX41" fmla="*/ 2002790 w 2129090"/>
                <a:gd name="connsiteY41" fmla="*/ 1540965 h 6217283"/>
                <a:gd name="connsiteX42" fmla="*/ 2049780 w 2129090"/>
                <a:gd name="connsiteY42" fmla="*/ 1857618 h 6217283"/>
                <a:gd name="connsiteX43" fmla="*/ 2072217 w 2129090"/>
                <a:gd name="connsiteY43" fmla="*/ 2135325 h 6217283"/>
                <a:gd name="connsiteX44" fmla="*/ 2127250 w 2129090"/>
                <a:gd name="connsiteY44" fmla="*/ 2360538 h 6217283"/>
                <a:gd name="connsiteX45" fmla="*/ 2056977 w 2129090"/>
                <a:gd name="connsiteY45" fmla="*/ 2770325 h 6217283"/>
                <a:gd name="connsiteX46" fmla="*/ 2016760 w 2129090"/>
                <a:gd name="connsiteY46" fmla="*/ 3056074 h 6217283"/>
                <a:gd name="connsiteX47" fmla="*/ 1902883 w 2129090"/>
                <a:gd name="connsiteY47" fmla="*/ 3152594 h 6217283"/>
                <a:gd name="connsiteX48" fmla="*/ 1834303 w 2129090"/>
                <a:gd name="connsiteY48" fmla="*/ 3267318 h 6217283"/>
                <a:gd name="connsiteX49" fmla="*/ 1833457 w 2129090"/>
                <a:gd name="connsiteY49" fmla="*/ 3483219 h 6217283"/>
                <a:gd name="connsiteX50" fmla="*/ 1818217 w 2129090"/>
                <a:gd name="connsiteY50" fmla="*/ 4089432 h 6217283"/>
                <a:gd name="connsiteX51" fmla="*/ 1841500 w 2129090"/>
                <a:gd name="connsiteY51" fmla="*/ 4503451 h 6217283"/>
                <a:gd name="connsiteX52" fmla="*/ 1802977 w 2129090"/>
                <a:gd name="connsiteY52" fmla="*/ 4898845 h 6217283"/>
                <a:gd name="connsiteX53" fmla="*/ 1732703 w 2129090"/>
                <a:gd name="connsiteY53" fmla="*/ 5395414 h 6217283"/>
                <a:gd name="connsiteX54" fmla="*/ 1774614 w 2129090"/>
                <a:gd name="connsiteY54" fmla="*/ 5578717 h 6217283"/>
                <a:gd name="connsiteX55" fmla="*/ 1735244 w 2129090"/>
                <a:gd name="connsiteY55" fmla="*/ 5762867 h 6217283"/>
                <a:gd name="connsiteX56" fmla="*/ 1762336 w 2129090"/>
                <a:gd name="connsiteY56" fmla="*/ 5916539 h 6217283"/>
                <a:gd name="connsiteX57" fmla="*/ 1878753 w 2129090"/>
                <a:gd name="connsiteY57" fmla="*/ 6167150 h 6217283"/>
                <a:gd name="connsiteX58" fmla="*/ 1743287 w 2129090"/>
                <a:gd name="connsiteY58" fmla="*/ 6216681 h 6217283"/>
                <a:gd name="connsiteX59" fmla="*/ 1534584 w 2129090"/>
                <a:gd name="connsiteY59" fmla="*/ 6166304 h 6217283"/>
                <a:gd name="connsiteX60" fmla="*/ 1476163 w 2129090"/>
                <a:gd name="connsiteY60" fmla="*/ 6055813 h 6217283"/>
                <a:gd name="connsiteX61" fmla="*/ 1319531 w 2129090"/>
                <a:gd name="connsiteY61" fmla="*/ 5965220 h 6217283"/>
                <a:gd name="connsiteX62" fmla="*/ 1359747 w 2129090"/>
                <a:gd name="connsiteY62" fmla="*/ 5854731 h 6217283"/>
                <a:gd name="connsiteX63" fmla="*/ 1274233 w 2129090"/>
                <a:gd name="connsiteY63" fmla="*/ 5601577 h 6217283"/>
                <a:gd name="connsiteX64" fmla="*/ 1305137 w 2129090"/>
                <a:gd name="connsiteY64" fmla="*/ 5264604 h 6217283"/>
                <a:gd name="connsiteX65" fmla="*/ 1266190 w 2129090"/>
                <a:gd name="connsiteY65" fmla="*/ 5064791 h 6217283"/>
                <a:gd name="connsiteX66" fmla="*/ 1169670 w 2129090"/>
                <a:gd name="connsiteY66" fmla="*/ 4555098 h 6217283"/>
                <a:gd name="connsiteX67" fmla="*/ 1108710 w 2129090"/>
                <a:gd name="connsiteY67" fmla="*/ 3916711 h 6217283"/>
                <a:gd name="connsiteX68" fmla="*/ 1073150 w 2129090"/>
                <a:gd name="connsiteY68" fmla="*/ 3766851 h 6217283"/>
                <a:gd name="connsiteX0" fmla="*/ 1077816 w 2133756"/>
                <a:gd name="connsiteY0" fmla="*/ 3766851 h 6217283"/>
                <a:gd name="connsiteX1" fmla="*/ 1027016 w 2133756"/>
                <a:gd name="connsiteY1" fmla="*/ 4199498 h 6217283"/>
                <a:gd name="connsiteX2" fmla="*/ 1001616 w 2133756"/>
                <a:gd name="connsiteY2" fmla="*/ 4446724 h 6217283"/>
                <a:gd name="connsiteX3" fmla="*/ 1001616 w 2133756"/>
                <a:gd name="connsiteY3" fmla="*/ 4522924 h 6217283"/>
                <a:gd name="connsiteX4" fmla="*/ 903403 w 2133756"/>
                <a:gd name="connsiteY4" fmla="*/ 5020341 h 6217283"/>
                <a:gd name="connsiteX5" fmla="*/ 844983 w 2133756"/>
                <a:gd name="connsiteY5" fmla="*/ 5241744 h 6217283"/>
                <a:gd name="connsiteX6" fmla="*/ 877156 w 2133756"/>
                <a:gd name="connsiteY6" fmla="*/ 5650684 h 6217283"/>
                <a:gd name="connsiteX7" fmla="*/ 804343 w 2133756"/>
                <a:gd name="connsiteY7" fmla="*/ 5825521 h 6217283"/>
                <a:gd name="connsiteX8" fmla="*/ 813656 w 2133756"/>
                <a:gd name="connsiteY8" fmla="*/ 5983424 h 6217283"/>
                <a:gd name="connsiteX9" fmla="*/ 696816 w 2133756"/>
                <a:gd name="connsiteY9" fmla="*/ 6041844 h 6217283"/>
                <a:gd name="connsiteX10" fmla="*/ 637550 w 2133756"/>
                <a:gd name="connsiteY10" fmla="*/ 6049041 h 6217283"/>
                <a:gd name="connsiteX11" fmla="*/ 226492 w 2133756"/>
                <a:gd name="connsiteY11" fmla="*/ 6180698 h 6217283"/>
                <a:gd name="connsiteX12" fmla="*/ 168072 w 2133756"/>
                <a:gd name="connsiteY12" fmla="*/ 6054121 h 6217283"/>
                <a:gd name="connsiteX13" fmla="*/ 366616 w 2133756"/>
                <a:gd name="connsiteY13" fmla="*/ 5847534 h 6217283"/>
                <a:gd name="connsiteX14" fmla="*/ 366616 w 2133756"/>
                <a:gd name="connsiteY14" fmla="*/ 5698098 h 6217283"/>
                <a:gd name="connsiteX15" fmla="*/ 402599 w 2133756"/>
                <a:gd name="connsiteY15" fmla="*/ 5546968 h 6217283"/>
                <a:gd name="connsiteX16" fmla="*/ 449166 w 2133756"/>
                <a:gd name="connsiteY16" fmla="*/ 5411501 h 6217283"/>
                <a:gd name="connsiteX17" fmla="*/ 315816 w 2133756"/>
                <a:gd name="connsiteY17" fmla="*/ 3322351 h 6217283"/>
                <a:gd name="connsiteX18" fmla="*/ 295919 w 2133756"/>
                <a:gd name="connsiteY18" fmla="*/ 3249114 h 6217283"/>
                <a:gd name="connsiteX19" fmla="*/ 261630 w 2133756"/>
                <a:gd name="connsiteY19" fmla="*/ 3096291 h 6217283"/>
                <a:gd name="connsiteX20" fmla="*/ 155373 w 2133756"/>
                <a:gd name="connsiteY20" fmla="*/ 3080204 h 6217283"/>
                <a:gd name="connsiteX21" fmla="*/ 71976 w 2133756"/>
                <a:gd name="connsiteY21" fmla="*/ 2734764 h 6217283"/>
                <a:gd name="connsiteX22" fmla="*/ 4666 w 2133756"/>
                <a:gd name="connsiteY22" fmla="*/ 2528601 h 6217283"/>
                <a:gd name="connsiteX23" fmla="*/ 12709 w 2133756"/>
                <a:gd name="connsiteY23" fmla="*/ 2179351 h 6217283"/>
                <a:gd name="connsiteX24" fmla="*/ 131243 w 2133756"/>
                <a:gd name="connsiteY24" fmla="*/ 1613779 h 6217283"/>
                <a:gd name="connsiteX25" fmla="*/ 328940 w 2133756"/>
                <a:gd name="connsiteY25" fmla="*/ 1072758 h 6217283"/>
                <a:gd name="connsiteX26" fmla="*/ 875886 w 2133756"/>
                <a:gd name="connsiteY26" fmla="*/ 838231 h 6217283"/>
                <a:gd name="connsiteX27" fmla="*/ 850486 w 2133756"/>
                <a:gd name="connsiteY27" fmla="*/ 711654 h 6217283"/>
                <a:gd name="connsiteX28" fmla="*/ 798416 w 2133756"/>
                <a:gd name="connsiteY28" fmla="*/ 493638 h 6217283"/>
                <a:gd name="connsiteX29" fmla="*/ 824239 w 2133756"/>
                <a:gd name="connsiteY29" fmla="*/ 465274 h 6217283"/>
                <a:gd name="connsiteX30" fmla="*/ 811963 w 2133756"/>
                <a:gd name="connsiteY30" fmla="*/ 277739 h 6217283"/>
                <a:gd name="connsiteX31" fmla="*/ 865303 w 2133756"/>
                <a:gd name="connsiteY31" fmla="*/ 119411 h 6217283"/>
                <a:gd name="connsiteX32" fmla="*/ 1059189 w 2133756"/>
                <a:gd name="connsiteY32" fmla="*/ 31781 h 6217283"/>
                <a:gd name="connsiteX33" fmla="*/ 1216669 w 2133756"/>
                <a:gd name="connsiteY33" fmla="*/ 40672 h 6217283"/>
                <a:gd name="connsiteX34" fmla="*/ 1348750 w 2133756"/>
                <a:gd name="connsiteY34" fmla="*/ 98668 h 6217283"/>
                <a:gd name="connsiteX35" fmla="*/ 1409709 w 2133756"/>
                <a:gd name="connsiteY35" fmla="*/ 331925 h 6217283"/>
                <a:gd name="connsiteX36" fmla="*/ 1414366 w 2133756"/>
                <a:gd name="connsiteY36" fmla="*/ 422094 h 6217283"/>
                <a:gd name="connsiteX37" fmla="*/ 1436380 w 2133756"/>
                <a:gd name="connsiteY37" fmla="*/ 483054 h 6217283"/>
                <a:gd name="connsiteX38" fmla="*/ 1408016 w 2133756"/>
                <a:gd name="connsiteY38" fmla="*/ 648579 h 6217283"/>
                <a:gd name="connsiteX39" fmla="*/ 1352135 w 2133756"/>
                <a:gd name="connsiteY39" fmla="*/ 878872 h 6217283"/>
                <a:gd name="connsiteX40" fmla="*/ 1424103 w 2133756"/>
                <a:gd name="connsiteY40" fmla="*/ 957611 h 6217283"/>
                <a:gd name="connsiteX41" fmla="*/ 1937606 w 2133756"/>
                <a:gd name="connsiteY41" fmla="*/ 1170548 h 6217283"/>
                <a:gd name="connsiteX42" fmla="*/ 2007456 w 2133756"/>
                <a:gd name="connsiteY42" fmla="*/ 1540965 h 6217283"/>
                <a:gd name="connsiteX43" fmla="*/ 2054446 w 2133756"/>
                <a:gd name="connsiteY43" fmla="*/ 1857618 h 6217283"/>
                <a:gd name="connsiteX44" fmla="*/ 2076883 w 2133756"/>
                <a:gd name="connsiteY44" fmla="*/ 2135325 h 6217283"/>
                <a:gd name="connsiteX45" fmla="*/ 2131916 w 2133756"/>
                <a:gd name="connsiteY45" fmla="*/ 2360538 h 6217283"/>
                <a:gd name="connsiteX46" fmla="*/ 2061643 w 2133756"/>
                <a:gd name="connsiteY46" fmla="*/ 2770325 h 6217283"/>
                <a:gd name="connsiteX47" fmla="*/ 2021426 w 2133756"/>
                <a:gd name="connsiteY47" fmla="*/ 3056074 h 6217283"/>
                <a:gd name="connsiteX48" fmla="*/ 1907549 w 2133756"/>
                <a:gd name="connsiteY48" fmla="*/ 3152594 h 6217283"/>
                <a:gd name="connsiteX49" fmla="*/ 1838969 w 2133756"/>
                <a:gd name="connsiteY49" fmla="*/ 3267318 h 6217283"/>
                <a:gd name="connsiteX50" fmla="*/ 1838123 w 2133756"/>
                <a:gd name="connsiteY50" fmla="*/ 3483219 h 6217283"/>
                <a:gd name="connsiteX51" fmla="*/ 1822883 w 2133756"/>
                <a:gd name="connsiteY51" fmla="*/ 4089432 h 6217283"/>
                <a:gd name="connsiteX52" fmla="*/ 1846166 w 2133756"/>
                <a:gd name="connsiteY52" fmla="*/ 4503451 h 6217283"/>
                <a:gd name="connsiteX53" fmla="*/ 1807643 w 2133756"/>
                <a:gd name="connsiteY53" fmla="*/ 4898845 h 6217283"/>
                <a:gd name="connsiteX54" fmla="*/ 1737369 w 2133756"/>
                <a:gd name="connsiteY54" fmla="*/ 5395414 h 6217283"/>
                <a:gd name="connsiteX55" fmla="*/ 1779280 w 2133756"/>
                <a:gd name="connsiteY55" fmla="*/ 5578717 h 6217283"/>
                <a:gd name="connsiteX56" fmla="*/ 1739910 w 2133756"/>
                <a:gd name="connsiteY56" fmla="*/ 5762867 h 6217283"/>
                <a:gd name="connsiteX57" fmla="*/ 1767002 w 2133756"/>
                <a:gd name="connsiteY57" fmla="*/ 5916539 h 6217283"/>
                <a:gd name="connsiteX58" fmla="*/ 1883419 w 2133756"/>
                <a:gd name="connsiteY58" fmla="*/ 6167150 h 6217283"/>
                <a:gd name="connsiteX59" fmla="*/ 1747953 w 2133756"/>
                <a:gd name="connsiteY59" fmla="*/ 6216681 h 6217283"/>
                <a:gd name="connsiteX60" fmla="*/ 1539250 w 2133756"/>
                <a:gd name="connsiteY60" fmla="*/ 6166304 h 6217283"/>
                <a:gd name="connsiteX61" fmla="*/ 1480829 w 2133756"/>
                <a:gd name="connsiteY61" fmla="*/ 6055813 h 6217283"/>
                <a:gd name="connsiteX62" fmla="*/ 1324197 w 2133756"/>
                <a:gd name="connsiteY62" fmla="*/ 5965220 h 6217283"/>
                <a:gd name="connsiteX63" fmla="*/ 1364413 w 2133756"/>
                <a:gd name="connsiteY63" fmla="*/ 5854731 h 6217283"/>
                <a:gd name="connsiteX64" fmla="*/ 1278899 w 2133756"/>
                <a:gd name="connsiteY64" fmla="*/ 5601577 h 6217283"/>
                <a:gd name="connsiteX65" fmla="*/ 1309803 w 2133756"/>
                <a:gd name="connsiteY65" fmla="*/ 5264604 h 6217283"/>
                <a:gd name="connsiteX66" fmla="*/ 1270856 w 2133756"/>
                <a:gd name="connsiteY66" fmla="*/ 5064791 h 6217283"/>
                <a:gd name="connsiteX67" fmla="*/ 1174336 w 2133756"/>
                <a:gd name="connsiteY67" fmla="*/ 4555098 h 6217283"/>
                <a:gd name="connsiteX68" fmla="*/ 1113376 w 2133756"/>
                <a:gd name="connsiteY68" fmla="*/ 3916711 h 6217283"/>
                <a:gd name="connsiteX69" fmla="*/ 1077816 w 2133756"/>
                <a:gd name="connsiteY69" fmla="*/ 3766851 h 6217283"/>
                <a:gd name="connsiteX0" fmla="*/ 1081044 w 2136984"/>
                <a:gd name="connsiteY0" fmla="*/ 3766851 h 6217283"/>
                <a:gd name="connsiteX1" fmla="*/ 1030244 w 2136984"/>
                <a:gd name="connsiteY1" fmla="*/ 4199498 h 6217283"/>
                <a:gd name="connsiteX2" fmla="*/ 1004844 w 2136984"/>
                <a:gd name="connsiteY2" fmla="*/ 4446724 h 6217283"/>
                <a:gd name="connsiteX3" fmla="*/ 1004844 w 2136984"/>
                <a:gd name="connsiteY3" fmla="*/ 4522924 h 6217283"/>
                <a:gd name="connsiteX4" fmla="*/ 906631 w 2136984"/>
                <a:gd name="connsiteY4" fmla="*/ 5020341 h 6217283"/>
                <a:gd name="connsiteX5" fmla="*/ 848211 w 2136984"/>
                <a:gd name="connsiteY5" fmla="*/ 5241744 h 6217283"/>
                <a:gd name="connsiteX6" fmla="*/ 880384 w 2136984"/>
                <a:gd name="connsiteY6" fmla="*/ 5650684 h 6217283"/>
                <a:gd name="connsiteX7" fmla="*/ 807571 w 2136984"/>
                <a:gd name="connsiteY7" fmla="*/ 5825521 h 6217283"/>
                <a:gd name="connsiteX8" fmla="*/ 816884 w 2136984"/>
                <a:gd name="connsiteY8" fmla="*/ 5983424 h 6217283"/>
                <a:gd name="connsiteX9" fmla="*/ 700044 w 2136984"/>
                <a:gd name="connsiteY9" fmla="*/ 6041844 h 6217283"/>
                <a:gd name="connsiteX10" fmla="*/ 640778 w 2136984"/>
                <a:gd name="connsiteY10" fmla="*/ 6049041 h 6217283"/>
                <a:gd name="connsiteX11" fmla="*/ 229720 w 2136984"/>
                <a:gd name="connsiteY11" fmla="*/ 6180698 h 6217283"/>
                <a:gd name="connsiteX12" fmla="*/ 171300 w 2136984"/>
                <a:gd name="connsiteY12" fmla="*/ 6054121 h 6217283"/>
                <a:gd name="connsiteX13" fmla="*/ 369844 w 2136984"/>
                <a:gd name="connsiteY13" fmla="*/ 5847534 h 6217283"/>
                <a:gd name="connsiteX14" fmla="*/ 369844 w 2136984"/>
                <a:gd name="connsiteY14" fmla="*/ 5698098 h 6217283"/>
                <a:gd name="connsiteX15" fmla="*/ 405827 w 2136984"/>
                <a:gd name="connsiteY15" fmla="*/ 5546968 h 6217283"/>
                <a:gd name="connsiteX16" fmla="*/ 452394 w 2136984"/>
                <a:gd name="connsiteY16" fmla="*/ 5411501 h 6217283"/>
                <a:gd name="connsiteX17" fmla="*/ 319044 w 2136984"/>
                <a:gd name="connsiteY17" fmla="*/ 3322351 h 6217283"/>
                <a:gd name="connsiteX18" fmla="*/ 299147 w 2136984"/>
                <a:gd name="connsiteY18" fmla="*/ 3249114 h 6217283"/>
                <a:gd name="connsiteX19" fmla="*/ 264858 w 2136984"/>
                <a:gd name="connsiteY19" fmla="*/ 3096291 h 6217283"/>
                <a:gd name="connsiteX20" fmla="*/ 158601 w 2136984"/>
                <a:gd name="connsiteY20" fmla="*/ 3080204 h 6217283"/>
                <a:gd name="connsiteX21" fmla="*/ 75204 w 2136984"/>
                <a:gd name="connsiteY21" fmla="*/ 2734764 h 6217283"/>
                <a:gd name="connsiteX22" fmla="*/ 7894 w 2136984"/>
                <a:gd name="connsiteY22" fmla="*/ 2528601 h 6217283"/>
                <a:gd name="connsiteX23" fmla="*/ 15937 w 2136984"/>
                <a:gd name="connsiteY23" fmla="*/ 2179351 h 6217283"/>
                <a:gd name="connsiteX24" fmla="*/ 134471 w 2136984"/>
                <a:gd name="connsiteY24" fmla="*/ 1613779 h 6217283"/>
                <a:gd name="connsiteX25" fmla="*/ 332168 w 2136984"/>
                <a:gd name="connsiteY25" fmla="*/ 1072758 h 6217283"/>
                <a:gd name="connsiteX26" fmla="*/ 879114 w 2136984"/>
                <a:gd name="connsiteY26" fmla="*/ 838231 h 6217283"/>
                <a:gd name="connsiteX27" fmla="*/ 853714 w 2136984"/>
                <a:gd name="connsiteY27" fmla="*/ 711654 h 6217283"/>
                <a:gd name="connsiteX28" fmla="*/ 801644 w 2136984"/>
                <a:gd name="connsiteY28" fmla="*/ 493638 h 6217283"/>
                <a:gd name="connsiteX29" fmla="*/ 827467 w 2136984"/>
                <a:gd name="connsiteY29" fmla="*/ 465274 h 6217283"/>
                <a:gd name="connsiteX30" fmla="*/ 815191 w 2136984"/>
                <a:gd name="connsiteY30" fmla="*/ 277739 h 6217283"/>
                <a:gd name="connsiteX31" fmla="*/ 868531 w 2136984"/>
                <a:gd name="connsiteY31" fmla="*/ 119411 h 6217283"/>
                <a:gd name="connsiteX32" fmla="*/ 1062417 w 2136984"/>
                <a:gd name="connsiteY32" fmla="*/ 31781 h 6217283"/>
                <a:gd name="connsiteX33" fmla="*/ 1219897 w 2136984"/>
                <a:gd name="connsiteY33" fmla="*/ 40672 h 6217283"/>
                <a:gd name="connsiteX34" fmla="*/ 1351978 w 2136984"/>
                <a:gd name="connsiteY34" fmla="*/ 98668 h 6217283"/>
                <a:gd name="connsiteX35" fmla="*/ 1412937 w 2136984"/>
                <a:gd name="connsiteY35" fmla="*/ 331925 h 6217283"/>
                <a:gd name="connsiteX36" fmla="*/ 1417594 w 2136984"/>
                <a:gd name="connsiteY36" fmla="*/ 422094 h 6217283"/>
                <a:gd name="connsiteX37" fmla="*/ 1439608 w 2136984"/>
                <a:gd name="connsiteY37" fmla="*/ 483054 h 6217283"/>
                <a:gd name="connsiteX38" fmla="*/ 1411244 w 2136984"/>
                <a:gd name="connsiteY38" fmla="*/ 648579 h 6217283"/>
                <a:gd name="connsiteX39" fmla="*/ 1355363 w 2136984"/>
                <a:gd name="connsiteY39" fmla="*/ 878872 h 6217283"/>
                <a:gd name="connsiteX40" fmla="*/ 1427331 w 2136984"/>
                <a:gd name="connsiteY40" fmla="*/ 957611 h 6217283"/>
                <a:gd name="connsiteX41" fmla="*/ 1940834 w 2136984"/>
                <a:gd name="connsiteY41" fmla="*/ 1170548 h 6217283"/>
                <a:gd name="connsiteX42" fmla="*/ 2010684 w 2136984"/>
                <a:gd name="connsiteY42" fmla="*/ 1540965 h 6217283"/>
                <a:gd name="connsiteX43" fmla="*/ 2057674 w 2136984"/>
                <a:gd name="connsiteY43" fmla="*/ 1857618 h 6217283"/>
                <a:gd name="connsiteX44" fmla="*/ 2080111 w 2136984"/>
                <a:gd name="connsiteY44" fmla="*/ 2135325 h 6217283"/>
                <a:gd name="connsiteX45" fmla="*/ 2135144 w 2136984"/>
                <a:gd name="connsiteY45" fmla="*/ 2360538 h 6217283"/>
                <a:gd name="connsiteX46" fmla="*/ 2064871 w 2136984"/>
                <a:gd name="connsiteY46" fmla="*/ 2770325 h 6217283"/>
                <a:gd name="connsiteX47" fmla="*/ 2024654 w 2136984"/>
                <a:gd name="connsiteY47" fmla="*/ 3056074 h 6217283"/>
                <a:gd name="connsiteX48" fmla="*/ 1910777 w 2136984"/>
                <a:gd name="connsiteY48" fmla="*/ 3152594 h 6217283"/>
                <a:gd name="connsiteX49" fmla="*/ 1842197 w 2136984"/>
                <a:gd name="connsiteY49" fmla="*/ 3267318 h 6217283"/>
                <a:gd name="connsiteX50" fmla="*/ 1841351 w 2136984"/>
                <a:gd name="connsiteY50" fmla="*/ 3483219 h 6217283"/>
                <a:gd name="connsiteX51" fmla="*/ 1826111 w 2136984"/>
                <a:gd name="connsiteY51" fmla="*/ 4089432 h 6217283"/>
                <a:gd name="connsiteX52" fmla="*/ 1849394 w 2136984"/>
                <a:gd name="connsiteY52" fmla="*/ 4503451 h 6217283"/>
                <a:gd name="connsiteX53" fmla="*/ 1810871 w 2136984"/>
                <a:gd name="connsiteY53" fmla="*/ 4898845 h 6217283"/>
                <a:gd name="connsiteX54" fmla="*/ 1740597 w 2136984"/>
                <a:gd name="connsiteY54" fmla="*/ 5395414 h 6217283"/>
                <a:gd name="connsiteX55" fmla="*/ 1782508 w 2136984"/>
                <a:gd name="connsiteY55" fmla="*/ 5578717 h 6217283"/>
                <a:gd name="connsiteX56" fmla="*/ 1743138 w 2136984"/>
                <a:gd name="connsiteY56" fmla="*/ 5762867 h 6217283"/>
                <a:gd name="connsiteX57" fmla="*/ 1770230 w 2136984"/>
                <a:gd name="connsiteY57" fmla="*/ 5916539 h 6217283"/>
                <a:gd name="connsiteX58" fmla="*/ 1886647 w 2136984"/>
                <a:gd name="connsiteY58" fmla="*/ 6167150 h 6217283"/>
                <a:gd name="connsiteX59" fmla="*/ 1751181 w 2136984"/>
                <a:gd name="connsiteY59" fmla="*/ 6216681 h 6217283"/>
                <a:gd name="connsiteX60" fmla="*/ 1542478 w 2136984"/>
                <a:gd name="connsiteY60" fmla="*/ 6166304 h 6217283"/>
                <a:gd name="connsiteX61" fmla="*/ 1484057 w 2136984"/>
                <a:gd name="connsiteY61" fmla="*/ 6055813 h 6217283"/>
                <a:gd name="connsiteX62" fmla="*/ 1327425 w 2136984"/>
                <a:gd name="connsiteY62" fmla="*/ 5965220 h 6217283"/>
                <a:gd name="connsiteX63" fmla="*/ 1367641 w 2136984"/>
                <a:gd name="connsiteY63" fmla="*/ 5854731 h 6217283"/>
                <a:gd name="connsiteX64" fmla="*/ 1282127 w 2136984"/>
                <a:gd name="connsiteY64" fmla="*/ 5601577 h 6217283"/>
                <a:gd name="connsiteX65" fmla="*/ 1313031 w 2136984"/>
                <a:gd name="connsiteY65" fmla="*/ 5264604 h 6217283"/>
                <a:gd name="connsiteX66" fmla="*/ 1274084 w 2136984"/>
                <a:gd name="connsiteY66" fmla="*/ 5064791 h 6217283"/>
                <a:gd name="connsiteX67" fmla="*/ 1177564 w 2136984"/>
                <a:gd name="connsiteY67" fmla="*/ 4555098 h 6217283"/>
                <a:gd name="connsiteX68" fmla="*/ 1116604 w 2136984"/>
                <a:gd name="connsiteY68" fmla="*/ 3916711 h 6217283"/>
                <a:gd name="connsiteX69" fmla="*/ 1081044 w 2136984"/>
                <a:gd name="connsiteY69" fmla="*/ 3766851 h 6217283"/>
                <a:gd name="connsiteX0" fmla="*/ 1081044 w 2136984"/>
                <a:gd name="connsiteY0" fmla="*/ 3766851 h 6217283"/>
                <a:gd name="connsiteX1" fmla="*/ 1030244 w 2136984"/>
                <a:gd name="connsiteY1" fmla="*/ 4199498 h 6217283"/>
                <a:gd name="connsiteX2" fmla="*/ 1004844 w 2136984"/>
                <a:gd name="connsiteY2" fmla="*/ 4446724 h 6217283"/>
                <a:gd name="connsiteX3" fmla="*/ 1004844 w 2136984"/>
                <a:gd name="connsiteY3" fmla="*/ 4522924 h 6217283"/>
                <a:gd name="connsiteX4" fmla="*/ 906631 w 2136984"/>
                <a:gd name="connsiteY4" fmla="*/ 5020341 h 6217283"/>
                <a:gd name="connsiteX5" fmla="*/ 848211 w 2136984"/>
                <a:gd name="connsiteY5" fmla="*/ 5241744 h 6217283"/>
                <a:gd name="connsiteX6" fmla="*/ 880384 w 2136984"/>
                <a:gd name="connsiteY6" fmla="*/ 5650684 h 6217283"/>
                <a:gd name="connsiteX7" fmla="*/ 807571 w 2136984"/>
                <a:gd name="connsiteY7" fmla="*/ 5825521 h 6217283"/>
                <a:gd name="connsiteX8" fmla="*/ 816884 w 2136984"/>
                <a:gd name="connsiteY8" fmla="*/ 5983424 h 6217283"/>
                <a:gd name="connsiteX9" fmla="*/ 700044 w 2136984"/>
                <a:gd name="connsiteY9" fmla="*/ 6041844 h 6217283"/>
                <a:gd name="connsiteX10" fmla="*/ 640778 w 2136984"/>
                <a:gd name="connsiteY10" fmla="*/ 6049041 h 6217283"/>
                <a:gd name="connsiteX11" fmla="*/ 229720 w 2136984"/>
                <a:gd name="connsiteY11" fmla="*/ 6180698 h 6217283"/>
                <a:gd name="connsiteX12" fmla="*/ 171300 w 2136984"/>
                <a:gd name="connsiteY12" fmla="*/ 6054121 h 6217283"/>
                <a:gd name="connsiteX13" fmla="*/ 369844 w 2136984"/>
                <a:gd name="connsiteY13" fmla="*/ 5847534 h 6217283"/>
                <a:gd name="connsiteX14" fmla="*/ 369844 w 2136984"/>
                <a:gd name="connsiteY14" fmla="*/ 5698098 h 6217283"/>
                <a:gd name="connsiteX15" fmla="*/ 405827 w 2136984"/>
                <a:gd name="connsiteY15" fmla="*/ 5546968 h 6217283"/>
                <a:gd name="connsiteX16" fmla="*/ 452394 w 2136984"/>
                <a:gd name="connsiteY16" fmla="*/ 5411501 h 6217283"/>
                <a:gd name="connsiteX17" fmla="*/ 319044 w 2136984"/>
                <a:gd name="connsiteY17" fmla="*/ 3322351 h 6217283"/>
                <a:gd name="connsiteX18" fmla="*/ 299147 w 2136984"/>
                <a:gd name="connsiteY18" fmla="*/ 3249114 h 6217283"/>
                <a:gd name="connsiteX19" fmla="*/ 264858 w 2136984"/>
                <a:gd name="connsiteY19" fmla="*/ 3096291 h 6217283"/>
                <a:gd name="connsiteX20" fmla="*/ 158601 w 2136984"/>
                <a:gd name="connsiteY20" fmla="*/ 3080204 h 6217283"/>
                <a:gd name="connsiteX21" fmla="*/ 75204 w 2136984"/>
                <a:gd name="connsiteY21" fmla="*/ 2734764 h 6217283"/>
                <a:gd name="connsiteX22" fmla="*/ 7894 w 2136984"/>
                <a:gd name="connsiteY22" fmla="*/ 2528601 h 6217283"/>
                <a:gd name="connsiteX23" fmla="*/ 15937 w 2136984"/>
                <a:gd name="connsiteY23" fmla="*/ 2179351 h 6217283"/>
                <a:gd name="connsiteX24" fmla="*/ 134471 w 2136984"/>
                <a:gd name="connsiteY24" fmla="*/ 1613779 h 6217283"/>
                <a:gd name="connsiteX25" fmla="*/ 332168 w 2136984"/>
                <a:gd name="connsiteY25" fmla="*/ 1072758 h 6217283"/>
                <a:gd name="connsiteX26" fmla="*/ 879114 w 2136984"/>
                <a:gd name="connsiteY26" fmla="*/ 838231 h 6217283"/>
                <a:gd name="connsiteX27" fmla="*/ 853714 w 2136984"/>
                <a:gd name="connsiteY27" fmla="*/ 711654 h 6217283"/>
                <a:gd name="connsiteX28" fmla="*/ 801644 w 2136984"/>
                <a:gd name="connsiteY28" fmla="*/ 493638 h 6217283"/>
                <a:gd name="connsiteX29" fmla="*/ 827467 w 2136984"/>
                <a:gd name="connsiteY29" fmla="*/ 465274 h 6217283"/>
                <a:gd name="connsiteX30" fmla="*/ 815191 w 2136984"/>
                <a:gd name="connsiteY30" fmla="*/ 277739 h 6217283"/>
                <a:gd name="connsiteX31" fmla="*/ 868531 w 2136984"/>
                <a:gd name="connsiteY31" fmla="*/ 119411 h 6217283"/>
                <a:gd name="connsiteX32" fmla="*/ 1062417 w 2136984"/>
                <a:gd name="connsiteY32" fmla="*/ 31781 h 6217283"/>
                <a:gd name="connsiteX33" fmla="*/ 1219897 w 2136984"/>
                <a:gd name="connsiteY33" fmla="*/ 40672 h 6217283"/>
                <a:gd name="connsiteX34" fmla="*/ 1351978 w 2136984"/>
                <a:gd name="connsiteY34" fmla="*/ 98668 h 6217283"/>
                <a:gd name="connsiteX35" fmla="*/ 1412937 w 2136984"/>
                <a:gd name="connsiteY35" fmla="*/ 331925 h 6217283"/>
                <a:gd name="connsiteX36" fmla="*/ 1417594 w 2136984"/>
                <a:gd name="connsiteY36" fmla="*/ 422094 h 6217283"/>
                <a:gd name="connsiteX37" fmla="*/ 1439608 w 2136984"/>
                <a:gd name="connsiteY37" fmla="*/ 483054 h 6217283"/>
                <a:gd name="connsiteX38" fmla="*/ 1411244 w 2136984"/>
                <a:gd name="connsiteY38" fmla="*/ 648579 h 6217283"/>
                <a:gd name="connsiteX39" fmla="*/ 1355363 w 2136984"/>
                <a:gd name="connsiteY39" fmla="*/ 878872 h 6217283"/>
                <a:gd name="connsiteX40" fmla="*/ 1427331 w 2136984"/>
                <a:gd name="connsiteY40" fmla="*/ 957611 h 6217283"/>
                <a:gd name="connsiteX41" fmla="*/ 1940834 w 2136984"/>
                <a:gd name="connsiteY41" fmla="*/ 1170548 h 6217283"/>
                <a:gd name="connsiteX42" fmla="*/ 2010684 w 2136984"/>
                <a:gd name="connsiteY42" fmla="*/ 1540965 h 6217283"/>
                <a:gd name="connsiteX43" fmla="*/ 2057674 w 2136984"/>
                <a:gd name="connsiteY43" fmla="*/ 1857618 h 6217283"/>
                <a:gd name="connsiteX44" fmla="*/ 2080111 w 2136984"/>
                <a:gd name="connsiteY44" fmla="*/ 2135325 h 6217283"/>
                <a:gd name="connsiteX45" fmla="*/ 2135144 w 2136984"/>
                <a:gd name="connsiteY45" fmla="*/ 2360538 h 6217283"/>
                <a:gd name="connsiteX46" fmla="*/ 2064871 w 2136984"/>
                <a:gd name="connsiteY46" fmla="*/ 2770325 h 6217283"/>
                <a:gd name="connsiteX47" fmla="*/ 2024654 w 2136984"/>
                <a:gd name="connsiteY47" fmla="*/ 3056074 h 6217283"/>
                <a:gd name="connsiteX48" fmla="*/ 1910777 w 2136984"/>
                <a:gd name="connsiteY48" fmla="*/ 3152594 h 6217283"/>
                <a:gd name="connsiteX49" fmla="*/ 1842197 w 2136984"/>
                <a:gd name="connsiteY49" fmla="*/ 3267318 h 6217283"/>
                <a:gd name="connsiteX50" fmla="*/ 1841351 w 2136984"/>
                <a:gd name="connsiteY50" fmla="*/ 3483219 h 6217283"/>
                <a:gd name="connsiteX51" fmla="*/ 1826111 w 2136984"/>
                <a:gd name="connsiteY51" fmla="*/ 4089432 h 6217283"/>
                <a:gd name="connsiteX52" fmla="*/ 1849394 w 2136984"/>
                <a:gd name="connsiteY52" fmla="*/ 4503451 h 6217283"/>
                <a:gd name="connsiteX53" fmla="*/ 1810871 w 2136984"/>
                <a:gd name="connsiteY53" fmla="*/ 4898845 h 6217283"/>
                <a:gd name="connsiteX54" fmla="*/ 1740597 w 2136984"/>
                <a:gd name="connsiteY54" fmla="*/ 5395414 h 6217283"/>
                <a:gd name="connsiteX55" fmla="*/ 1782508 w 2136984"/>
                <a:gd name="connsiteY55" fmla="*/ 5578717 h 6217283"/>
                <a:gd name="connsiteX56" fmla="*/ 1743138 w 2136984"/>
                <a:gd name="connsiteY56" fmla="*/ 5762867 h 6217283"/>
                <a:gd name="connsiteX57" fmla="*/ 1770230 w 2136984"/>
                <a:gd name="connsiteY57" fmla="*/ 5916539 h 6217283"/>
                <a:gd name="connsiteX58" fmla="*/ 1886647 w 2136984"/>
                <a:gd name="connsiteY58" fmla="*/ 6167150 h 6217283"/>
                <a:gd name="connsiteX59" fmla="*/ 1751181 w 2136984"/>
                <a:gd name="connsiteY59" fmla="*/ 6216681 h 6217283"/>
                <a:gd name="connsiteX60" fmla="*/ 1542478 w 2136984"/>
                <a:gd name="connsiteY60" fmla="*/ 6166304 h 6217283"/>
                <a:gd name="connsiteX61" fmla="*/ 1484057 w 2136984"/>
                <a:gd name="connsiteY61" fmla="*/ 6055813 h 6217283"/>
                <a:gd name="connsiteX62" fmla="*/ 1327425 w 2136984"/>
                <a:gd name="connsiteY62" fmla="*/ 5965220 h 6217283"/>
                <a:gd name="connsiteX63" fmla="*/ 1367641 w 2136984"/>
                <a:gd name="connsiteY63" fmla="*/ 5854731 h 6217283"/>
                <a:gd name="connsiteX64" fmla="*/ 1282127 w 2136984"/>
                <a:gd name="connsiteY64" fmla="*/ 5601577 h 6217283"/>
                <a:gd name="connsiteX65" fmla="*/ 1313031 w 2136984"/>
                <a:gd name="connsiteY65" fmla="*/ 5264604 h 6217283"/>
                <a:gd name="connsiteX66" fmla="*/ 1274084 w 2136984"/>
                <a:gd name="connsiteY66" fmla="*/ 5064791 h 6217283"/>
                <a:gd name="connsiteX67" fmla="*/ 1177564 w 2136984"/>
                <a:gd name="connsiteY67" fmla="*/ 4555098 h 6217283"/>
                <a:gd name="connsiteX68" fmla="*/ 1116604 w 2136984"/>
                <a:gd name="connsiteY68" fmla="*/ 3916711 h 6217283"/>
                <a:gd name="connsiteX69" fmla="*/ 1081044 w 2136984"/>
                <a:gd name="connsiteY69" fmla="*/ 3766851 h 6217283"/>
                <a:gd name="connsiteX0" fmla="*/ 1081044 w 2136984"/>
                <a:gd name="connsiteY0" fmla="*/ 3766851 h 6217283"/>
                <a:gd name="connsiteX1" fmla="*/ 1030244 w 2136984"/>
                <a:gd name="connsiteY1" fmla="*/ 4199498 h 6217283"/>
                <a:gd name="connsiteX2" fmla="*/ 1004844 w 2136984"/>
                <a:gd name="connsiteY2" fmla="*/ 4446724 h 6217283"/>
                <a:gd name="connsiteX3" fmla="*/ 1004844 w 2136984"/>
                <a:gd name="connsiteY3" fmla="*/ 4522924 h 6217283"/>
                <a:gd name="connsiteX4" fmla="*/ 906631 w 2136984"/>
                <a:gd name="connsiteY4" fmla="*/ 5020341 h 6217283"/>
                <a:gd name="connsiteX5" fmla="*/ 848211 w 2136984"/>
                <a:gd name="connsiteY5" fmla="*/ 5241744 h 6217283"/>
                <a:gd name="connsiteX6" fmla="*/ 880384 w 2136984"/>
                <a:gd name="connsiteY6" fmla="*/ 5650684 h 6217283"/>
                <a:gd name="connsiteX7" fmla="*/ 807571 w 2136984"/>
                <a:gd name="connsiteY7" fmla="*/ 5825521 h 6217283"/>
                <a:gd name="connsiteX8" fmla="*/ 816884 w 2136984"/>
                <a:gd name="connsiteY8" fmla="*/ 5983424 h 6217283"/>
                <a:gd name="connsiteX9" fmla="*/ 700044 w 2136984"/>
                <a:gd name="connsiteY9" fmla="*/ 6041844 h 6217283"/>
                <a:gd name="connsiteX10" fmla="*/ 640778 w 2136984"/>
                <a:gd name="connsiteY10" fmla="*/ 6049041 h 6217283"/>
                <a:gd name="connsiteX11" fmla="*/ 229720 w 2136984"/>
                <a:gd name="connsiteY11" fmla="*/ 6180698 h 6217283"/>
                <a:gd name="connsiteX12" fmla="*/ 171300 w 2136984"/>
                <a:gd name="connsiteY12" fmla="*/ 6054121 h 6217283"/>
                <a:gd name="connsiteX13" fmla="*/ 369844 w 2136984"/>
                <a:gd name="connsiteY13" fmla="*/ 5847534 h 6217283"/>
                <a:gd name="connsiteX14" fmla="*/ 369844 w 2136984"/>
                <a:gd name="connsiteY14" fmla="*/ 5698098 h 6217283"/>
                <a:gd name="connsiteX15" fmla="*/ 405827 w 2136984"/>
                <a:gd name="connsiteY15" fmla="*/ 5546968 h 6217283"/>
                <a:gd name="connsiteX16" fmla="*/ 452394 w 2136984"/>
                <a:gd name="connsiteY16" fmla="*/ 5411501 h 6217283"/>
                <a:gd name="connsiteX17" fmla="*/ 319044 w 2136984"/>
                <a:gd name="connsiteY17" fmla="*/ 3322351 h 6217283"/>
                <a:gd name="connsiteX18" fmla="*/ 299147 w 2136984"/>
                <a:gd name="connsiteY18" fmla="*/ 3249114 h 6217283"/>
                <a:gd name="connsiteX19" fmla="*/ 264858 w 2136984"/>
                <a:gd name="connsiteY19" fmla="*/ 3096291 h 6217283"/>
                <a:gd name="connsiteX20" fmla="*/ 158601 w 2136984"/>
                <a:gd name="connsiteY20" fmla="*/ 3080204 h 6217283"/>
                <a:gd name="connsiteX21" fmla="*/ 75204 w 2136984"/>
                <a:gd name="connsiteY21" fmla="*/ 2734764 h 6217283"/>
                <a:gd name="connsiteX22" fmla="*/ 7894 w 2136984"/>
                <a:gd name="connsiteY22" fmla="*/ 2528601 h 6217283"/>
                <a:gd name="connsiteX23" fmla="*/ 15937 w 2136984"/>
                <a:gd name="connsiteY23" fmla="*/ 2179351 h 6217283"/>
                <a:gd name="connsiteX24" fmla="*/ 134471 w 2136984"/>
                <a:gd name="connsiteY24" fmla="*/ 1613779 h 6217283"/>
                <a:gd name="connsiteX25" fmla="*/ 306768 w 2136984"/>
                <a:gd name="connsiteY25" fmla="*/ 1087998 h 6217283"/>
                <a:gd name="connsiteX26" fmla="*/ 879114 w 2136984"/>
                <a:gd name="connsiteY26" fmla="*/ 838231 h 6217283"/>
                <a:gd name="connsiteX27" fmla="*/ 853714 w 2136984"/>
                <a:gd name="connsiteY27" fmla="*/ 711654 h 6217283"/>
                <a:gd name="connsiteX28" fmla="*/ 801644 w 2136984"/>
                <a:gd name="connsiteY28" fmla="*/ 493638 h 6217283"/>
                <a:gd name="connsiteX29" fmla="*/ 827467 w 2136984"/>
                <a:gd name="connsiteY29" fmla="*/ 465274 h 6217283"/>
                <a:gd name="connsiteX30" fmla="*/ 815191 w 2136984"/>
                <a:gd name="connsiteY30" fmla="*/ 277739 h 6217283"/>
                <a:gd name="connsiteX31" fmla="*/ 868531 w 2136984"/>
                <a:gd name="connsiteY31" fmla="*/ 119411 h 6217283"/>
                <a:gd name="connsiteX32" fmla="*/ 1062417 w 2136984"/>
                <a:gd name="connsiteY32" fmla="*/ 31781 h 6217283"/>
                <a:gd name="connsiteX33" fmla="*/ 1219897 w 2136984"/>
                <a:gd name="connsiteY33" fmla="*/ 40672 h 6217283"/>
                <a:gd name="connsiteX34" fmla="*/ 1351978 w 2136984"/>
                <a:gd name="connsiteY34" fmla="*/ 98668 h 6217283"/>
                <a:gd name="connsiteX35" fmla="*/ 1412937 w 2136984"/>
                <a:gd name="connsiteY35" fmla="*/ 331925 h 6217283"/>
                <a:gd name="connsiteX36" fmla="*/ 1417594 w 2136984"/>
                <a:gd name="connsiteY36" fmla="*/ 422094 h 6217283"/>
                <a:gd name="connsiteX37" fmla="*/ 1439608 w 2136984"/>
                <a:gd name="connsiteY37" fmla="*/ 483054 h 6217283"/>
                <a:gd name="connsiteX38" fmla="*/ 1411244 w 2136984"/>
                <a:gd name="connsiteY38" fmla="*/ 648579 h 6217283"/>
                <a:gd name="connsiteX39" fmla="*/ 1355363 w 2136984"/>
                <a:gd name="connsiteY39" fmla="*/ 878872 h 6217283"/>
                <a:gd name="connsiteX40" fmla="*/ 1427331 w 2136984"/>
                <a:gd name="connsiteY40" fmla="*/ 957611 h 6217283"/>
                <a:gd name="connsiteX41" fmla="*/ 1940834 w 2136984"/>
                <a:gd name="connsiteY41" fmla="*/ 1170548 h 6217283"/>
                <a:gd name="connsiteX42" fmla="*/ 2010684 w 2136984"/>
                <a:gd name="connsiteY42" fmla="*/ 1540965 h 6217283"/>
                <a:gd name="connsiteX43" fmla="*/ 2057674 w 2136984"/>
                <a:gd name="connsiteY43" fmla="*/ 1857618 h 6217283"/>
                <a:gd name="connsiteX44" fmla="*/ 2080111 w 2136984"/>
                <a:gd name="connsiteY44" fmla="*/ 2135325 h 6217283"/>
                <a:gd name="connsiteX45" fmla="*/ 2135144 w 2136984"/>
                <a:gd name="connsiteY45" fmla="*/ 2360538 h 6217283"/>
                <a:gd name="connsiteX46" fmla="*/ 2064871 w 2136984"/>
                <a:gd name="connsiteY46" fmla="*/ 2770325 h 6217283"/>
                <a:gd name="connsiteX47" fmla="*/ 2024654 w 2136984"/>
                <a:gd name="connsiteY47" fmla="*/ 3056074 h 6217283"/>
                <a:gd name="connsiteX48" fmla="*/ 1910777 w 2136984"/>
                <a:gd name="connsiteY48" fmla="*/ 3152594 h 6217283"/>
                <a:gd name="connsiteX49" fmla="*/ 1842197 w 2136984"/>
                <a:gd name="connsiteY49" fmla="*/ 3267318 h 6217283"/>
                <a:gd name="connsiteX50" fmla="*/ 1841351 w 2136984"/>
                <a:gd name="connsiteY50" fmla="*/ 3483219 h 6217283"/>
                <a:gd name="connsiteX51" fmla="*/ 1826111 w 2136984"/>
                <a:gd name="connsiteY51" fmla="*/ 4089432 h 6217283"/>
                <a:gd name="connsiteX52" fmla="*/ 1849394 w 2136984"/>
                <a:gd name="connsiteY52" fmla="*/ 4503451 h 6217283"/>
                <a:gd name="connsiteX53" fmla="*/ 1810871 w 2136984"/>
                <a:gd name="connsiteY53" fmla="*/ 4898845 h 6217283"/>
                <a:gd name="connsiteX54" fmla="*/ 1740597 w 2136984"/>
                <a:gd name="connsiteY54" fmla="*/ 5395414 h 6217283"/>
                <a:gd name="connsiteX55" fmla="*/ 1782508 w 2136984"/>
                <a:gd name="connsiteY55" fmla="*/ 5578717 h 6217283"/>
                <a:gd name="connsiteX56" fmla="*/ 1743138 w 2136984"/>
                <a:gd name="connsiteY56" fmla="*/ 5762867 h 6217283"/>
                <a:gd name="connsiteX57" fmla="*/ 1770230 w 2136984"/>
                <a:gd name="connsiteY57" fmla="*/ 5916539 h 6217283"/>
                <a:gd name="connsiteX58" fmla="*/ 1886647 w 2136984"/>
                <a:gd name="connsiteY58" fmla="*/ 6167150 h 6217283"/>
                <a:gd name="connsiteX59" fmla="*/ 1751181 w 2136984"/>
                <a:gd name="connsiteY59" fmla="*/ 6216681 h 6217283"/>
                <a:gd name="connsiteX60" fmla="*/ 1542478 w 2136984"/>
                <a:gd name="connsiteY60" fmla="*/ 6166304 h 6217283"/>
                <a:gd name="connsiteX61" fmla="*/ 1484057 w 2136984"/>
                <a:gd name="connsiteY61" fmla="*/ 6055813 h 6217283"/>
                <a:gd name="connsiteX62" fmla="*/ 1327425 w 2136984"/>
                <a:gd name="connsiteY62" fmla="*/ 5965220 h 6217283"/>
                <a:gd name="connsiteX63" fmla="*/ 1367641 w 2136984"/>
                <a:gd name="connsiteY63" fmla="*/ 5854731 h 6217283"/>
                <a:gd name="connsiteX64" fmla="*/ 1282127 w 2136984"/>
                <a:gd name="connsiteY64" fmla="*/ 5601577 h 6217283"/>
                <a:gd name="connsiteX65" fmla="*/ 1313031 w 2136984"/>
                <a:gd name="connsiteY65" fmla="*/ 5264604 h 6217283"/>
                <a:gd name="connsiteX66" fmla="*/ 1274084 w 2136984"/>
                <a:gd name="connsiteY66" fmla="*/ 5064791 h 6217283"/>
                <a:gd name="connsiteX67" fmla="*/ 1177564 w 2136984"/>
                <a:gd name="connsiteY67" fmla="*/ 4555098 h 6217283"/>
                <a:gd name="connsiteX68" fmla="*/ 1116604 w 2136984"/>
                <a:gd name="connsiteY68" fmla="*/ 3916711 h 6217283"/>
                <a:gd name="connsiteX69" fmla="*/ 1081044 w 2136984"/>
                <a:gd name="connsiteY69" fmla="*/ 3766851 h 6217283"/>
                <a:gd name="connsiteX0" fmla="*/ 1081044 w 2136984"/>
                <a:gd name="connsiteY0" fmla="*/ 3766851 h 6217283"/>
                <a:gd name="connsiteX1" fmla="*/ 1030244 w 2136984"/>
                <a:gd name="connsiteY1" fmla="*/ 4199498 h 6217283"/>
                <a:gd name="connsiteX2" fmla="*/ 1004844 w 2136984"/>
                <a:gd name="connsiteY2" fmla="*/ 4446724 h 6217283"/>
                <a:gd name="connsiteX3" fmla="*/ 1004844 w 2136984"/>
                <a:gd name="connsiteY3" fmla="*/ 4522924 h 6217283"/>
                <a:gd name="connsiteX4" fmla="*/ 906631 w 2136984"/>
                <a:gd name="connsiteY4" fmla="*/ 5020341 h 6217283"/>
                <a:gd name="connsiteX5" fmla="*/ 848211 w 2136984"/>
                <a:gd name="connsiteY5" fmla="*/ 5241744 h 6217283"/>
                <a:gd name="connsiteX6" fmla="*/ 880384 w 2136984"/>
                <a:gd name="connsiteY6" fmla="*/ 5650684 h 6217283"/>
                <a:gd name="connsiteX7" fmla="*/ 807571 w 2136984"/>
                <a:gd name="connsiteY7" fmla="*/ 5825521 h 6217283"/>
                <a:gd name="connsiteX8" fmla="*/ 816884 w 2136984"/>
                <a:gd name="connsiteY8" fmla="*/ 5983424 h 6217283"/>
                <a:gd name="connsiteX9" fmla="*/ 700044 w 2136984"/>
                <a:gd name="connsiteY9" fmla="*/ 6041844 h 6217283"/>
                <a:gd name="connsiteX10" fmla="*/ 640778 w 2136984"/>
                <a:gd name="connsiteY10" fmla="*/ 6049041 h 6217283"/>
                <a:gd name="connsiteX11" fmla="*/ 229720 w 2136984"/>
                <a:gd name="connsiteY11" fmla="*/ 6180698 h 6217283"/>
                <a:gd name="connsiteX12" fmla="*/ 171300 w 2136984"/>
                <a:gd name="connsiteY12" fmla="*/ 6054121 h 6217283"/>
                <a:gd name="connsiteX13" fmla="*/ 369844 w 2136984"/>
                <a:gd name="connsiteY13" fmla="*/ 5847534 h 6217283"/>
                <a:gd name="connsiteX14" fmla="*/ 369844 w 2136984"/>
                <a:gd name="connsiteY14" fmla="*/ 5698098 h 6217283"/>
                <a:gd name="connsiteX15" fmla="*/ 405827 w 2136984"/>
                <a:gd name="connsiteY15" fmla="*/ 5546968 h 6217283"/>
                <a:gd name="connsiteX16" fmla="*/ 452394 w 2136984"/>
                <a:gd name="connsiteY16" fmla="*/ 5411501 h 6217283"/>
                <a:gd name="connsiteX17" fmla="*/ 319044 w 2136984"/>
                <a:gd name="connsiteY17" fmla="*/ 3322351 h 6217283"/>
                <a:gd name="connsiteX18" fmla="*/ 299147 w 2136984"/>
                <a:gd name="connsiteY18" fmla="*/ 3249114 h 6217283"/>
                <a:gd name="connsiteX19" fmla="*/ 264858 w 2136984"/>
                <a:gd name="connsiteY19" fmla="*/ 3096291 h 6217283"/>
                <a:gd name="connsiteX20" fmla="*/ 158601 w 2136984"/>
                <a:gd name="connsiteY20" fmla="*/ 3080204 h 6217283"/>
                <a:gd name="connsiteX21" fmla="*/ 75204 w 2136984"/>
                <a:gd name="connsiteY21" fmla="*/ 2734764 h 6217283"/>
                <a:gd name="connsiteX22" fmla="*/ 7894 w 2136984"/>
                <a:gd name="connsiteY22" fmla="*/ 2528601 h 6217283"/>
                <a:gd name="connsiteX23" fmla="*/ 15937 w 2136984"/>
                <a:gd name="connsiteY23" fmla="*/ 2179351 h 6217283"/>
                <a:gd name="connsiteX24" fmla="*/ 134471 w 2136984"/>
                <a:gd name="connsiteY24" fmla="*/ 1613779 h 6217283"/>
                <a:gd name="connsiteX25" fmla="*/ 306768 w 2136984"/>
                <a:gd name="connsiteY25" fmla="*/ 1087998 h 6217283"/>
                <a:gd name="connsiteX26" fmla="*/ 879114 w 2136984"/>
                <a:gd name="connsiteY26" fmla="*/ 838231 h 6217283"/>
                <a:gd name="connsiteX27" fmla="*/ 853714 w 2136984"/>
                <a:gd name="connsiteY27" fmla="*/ 711654 h 6217283"/>
                <a:gd name="connsiteX28" fmla="*/ 801644 w 2136984"/>
                <a:gd name="connsiteY28" fmla="*/ 493638 h 6217283"/>
                <a:gd name="connsiteX29" fmla="*/ 827467 w 2136984"/>
                <a:gd name="connsiteY29" fmla="*/ 465274 h 6217283"/>
                <a:gd name="connsiteX30" fmla="*/ 815191 w 2136984"/>
                <a:gd name="connsiteY30" fmla="*/ 277739 h 6217283"/>
                <a:gd name="connsiteX31" fmla="*/ 868531 w 2136984"/>
                <a:gd name="connsiteY31" fmla="*/ 119411 h 6217283"/>
                <a:gd name="connsiteX32" fmla="*/ 1062417 w 2136984"/>
                <a:gd name="connsiteY32" fmla="*/ 31781 h 6217283"/>
                <a:gd name="connsiteX33" fmla="*/ 1219897 w 2136984"/>
                <a:gd name="connsiteY33" fmla="*/ 40672 h 6217283"/>
                <a:gd name="connsiteX34" fmla="*/ 1351978 w 2136984"/>
                <a:gd name="connsiteY34" fmla="*/ 98668 h 6217283"/>
                <a:gd name="connsiteX35" fmla="*/ 1412937 w 2136984"/>
                <a:gd name="connsiteY35" fmla="*/ 331925 h 6217283"/>
                <a:gd name="connsiteX36" fmla="*/ 1417594 w 2136984"/>
                <a:gd name="connsiteY36" fmla="*/ 422094 h 6217283"/>
                <a:gd name="connsiteX37" fmla="*/ 1439608 w 2136984"/>
                <a:gd name="connsiteY37" fmla="*/ 483054 h 6217283"/>
                <a:gd name="connsiteX38" fmla="*/ 1411244 w 2136984"/>
                <a:gd name="connsiteY38" fmla="*/ 648579 h 6217283"/>
                <a:gd name="connsiteX39" fmla="*/ 1355363 w 2136984"/>
                <a:gd name="connsiteY39" fmla="*/ 878872 h 6217283"/>
                <a:gd name="connsiteX40" fmla="*/ 1427331 w 2136984"/>
                <a:gd name="connsiteY40" fmla="*/ 957611 h 6217283"/>
                <a:gd name="connsiteX41" fmla="*/ 1940834 w 2136984"/>
                <a:gd name="connsiteY41" fmla="*/ 1170548 h 6217283"/>
                <a:gd name="connsiteX42" fmla="*/ 2010684 w 2136984"/>
                <a:gd name="connsiteY42" fmla="*/ 1540965 h 6217283"/>
                <a:gd name="connsiteX43" fmla="*/ 2057674 w 2136984"/>
                <a:gd name="connsiteY43" fmla="*/ 1857618 h 6217283"/>
                <a:gd name="connsiteX44" fmla="*/ 2080111 w 2136984"/>
                <a:gd name="connsiteY44" fmla="*/ 2135325 h 6217283"/>
                <a:gd name="connsiteX45" fmla="*/ 2135144 w 2136984"/>
                <a:gd name="connsiteY45" fmla="*/ 2360538 h 6217283"/>
                <a:gd name="connsiteX46" fmla="*/ 2064871 w 2136984"/>
                <a:gd name="connsiteY46" fmla="*/ 2770325 h 6217283"/>
                <a:gd name="connsiteX47" fmla="*/ 2024654 w 2136984"/>
                <a:gd name="connsiteY47" fmla="*/ 3056074 h 6217283"/>
                <a:gd name="connsiteX48" fmla="*/ 1910777 w 2136984"/>
                <a:gd name="connsiteY48" fmla="*/ 3152594 h 6217283"/>
                <a:gd name="connsiteX49" fmla="*/ 1842197 w 2136984"/>
                <a:gd name="connsiteY49" fmla="*/ 3267318 h 6217283"/>
                <a:gd name="connsiteX50" fmla="*/ 1841351 w 2136984"/>
                <a:gd name="connsiteY50" fmla="*/ 3483219 h 6217283"/>
                <a:gd name="connsiteX51" fmla="*/ 1826111 w 2136984"/>
                <a:gd name="connsiteY51" fmla="*/ 4089432 h 6217283"/>
                <a:gd name="connsiteX52" fmla="*/ 1849394 w 2136984"/>
                <a:gd name="connsiteY52" fmla="*/ 4503451 h 6217283"/>
                <a:gd name="connsiteX53" fmla="*/ 1810871 w 2136984"/>
                <a:gd name="connsiteY53" fmla="*/ 4898845 h 6217283"/>
                <a:gd name="connsiteX54" fmla="*/ 1740597 w 2136984"/>
                <a:gd name="connsiteY54" fmla="*/ 5395414 h 6217283"/>
                <a:gd name="connsiteX55" fmla="*/ 1782508 w 2136984"/>
                <a:gd name="connsiteY55" fmla="*/ 5578717 h 6217283"/>
                <a:gd name="connsiteX56" fmla="*/ 1743138 w 2136984"/>
                <a:gd name="connsiteY56" fmla="*/ 5762867 h 6217283"/>
                <a:gd name="connsiteX57" fmla="*/ 1770230 w 2136984"/>
                <a:gd name="connsiteY57" fmla="*/ 5916539 h 6217283"/>
                <a:gd name="connsiteX58" fmla="*/ 1886647 w 2136984"/>
                <a:gd name="connsiteY58" fmla="*/ 6167150 h 6217283"/>
                <a:gd name="connsiteX59" fmla="*/ 1751181 w 2136984"/>
                <a:gd name="connsiteY59" fmla="*/ 6216681 h 6217283"/>
                <a:gd name="connsiteX60" fmla="*/ 1542478 w 2136984"/>
                <a:gd name="connsiteY60" fmla="*/ 6166304 h 6217283"/>
                <a:gd name="connsiteX61" fmla="*/ 1484057 w 2136984"/>
                <a:gd name="connsiteY61" fmla="*/ 6055813 h 6217283"/>
                <a:gd name="connsiteX62" fmla="*/ 1327425 w 2136984"/>
                <a:gd name="connsiteY62" fmla="*/ 5965220 h 6217283"/>
                <a:gd name="connsiteX63" fmla="*/ 1367641 w 2136984"/>
                <a:gd name="connsiteY63" fmla="*/ 5854731 h 6217283"/>
                <a:gd name="connsiteX64" fmla="*/ 1282127 w 2136984"/>
                <a:gd name="connsiteY64" fmla="*/ 5601577 h 6217283"/>
                <a:gd name="connsiteX65" fmla="*/ 1313031 w 2136984"/>
                <a:gd name="connsiteY65" fmla="*/ 5264604 h 6217283"/>
                <a:gd name="connsiteX66" fmla="*/ 1274084 w 2136984"/>
                <a:gd name="connsiteY66" fmla="*/ 5064791 h 6217283"/>
                <a:gd name="connsiteX67" fmla="*/ 1177564 w 2136984"/>
                <a:gd name="connsiteY67" fmla="*/ 4555098 h 6217283"/>
                <a:gd name="connsiteX68" fmla="*/ 1116604 w 2136984"/>
                <a:gd name="connsiteY68" fmla="*/ 3916711 h 6217283"/>
                <a:gd name="connsiteX69" fmla="*/ 1081044 w 2136984"/>
                <a:gd name="connsiteY69" fmla="*/ 3766851 h 6217283"/>
                <a:gd name="connsiteX0" fmla="*/ 1081044 w 2136984"/>
                <a:gd name="connsiteY0" fmla="*/ 3766851 h 6217283"/>
                <a:gd name="connsiteX1" fmla="*/ 1030244 w 2136984"/>
                <a:gd name="connsiteY1" fmla="*/ 4199498 h 6217283"/>
                <a:gd name="connsiteX2" fmla="*/ 1004844 w 2136984"/>
                <a:gd name="connsiteY2" fmla="*/ 4446724 h 6217283"/>
                <a:gd name="connsiteX3" fmla="*/ 1004844 w 2136984"/>
                <a:gd name="connsiteY3" fmla="*/ 4522924 h 6217283"/>
                <a:gd name="connsiteX4" fmla="*/ 906631 w 2136984"/>
                <a:gd name="connsiteY4" fmla="*/ 5020341 h 6217283"/>
                <a:gd name="connsiteX5" fmla="*/ 848211 w 2136984"/>
                <a:gd name="connsiteY5" fmla="*/ 5241744 h 6217283"/>
                <a:gd name="connsiteX6" fmla="*/ 880384 w 2136984"/>
                <a:gd name="connsiteY6" fmla="*/ 5650684 h 6217283"/>
                <a:gd name="connsiteX7" fmla="*/ 807571 w 2136984"/>
                <a:gd name="connsiteY7" fmla="*/ 5825521 h 6217283"/>
                <a:gd name="connsiteX8" fmla="*/ 816884 w 2136984"/>
                <a:gd name="connsiteY8" fmla="*/ 5983424 h 6217283"/>
                <a:gd name="connsiteX9" fmla="*/ 700044 w 2136984"/>
                <a:gd name="connsiteY9" fmla="*/ 6041844 h 6217283"/>
                <a:gd name="connsiteX10" fmla="*/ 640778 w 2136984"/>
                <a:gd name="connsiteY10" fmla="*/ 6049041 h 6217283"/>
                <a:gd name="connsiteX11" fmla="*/ 229720 w 2136984"/>
                <a:gd name="connsiteY11" fmla="*/ 6180698 h 6217283"/>
                <a:gd name="connsiteX12" fmla="*/ 171300 w 2136984"/>
                <a:gd name="connsiteY12" fmla="*/ 6054121 h 6217283"/>
                <a:gd name="connsiteX13" fmla="*/ 369844 w 2136984"/>
                <a:gd name="connsiteY13" fmla="*/ 5847534 h 6217283"/>
                <a:gd name="connsiteX14" fmla="*/ 369844 w 2136984"/>
                <a:gd name="connsiteY14" fmla="*/ 5698098 h 6217283"/>
                <a:gd name="connsiteX15" fmla="*/ 405827 w 2136984"/>
                <a:gd name="connsiteY15" fmla="*/ 5546968 h 6217283"/>
                <a:gd name="connsiteX16" fmla="*/ 452394 w 2136984"/>
                <a:gd name="connsiteY16" fmla="*/ 5411501 h 6217283"/>
                <a:gd name="connsiteX17" fmla="*/ 319044 w 2136984"/>
                <a:gd name="connsiteY17" fmla="*/ 3322351 h 6217283"/>
                <a:gd name="connsiteX18" fmla="*/ 299147 w 2136984"/>
                <a:gd name="connsiteY18" fmla="*/ 3249114 h 6217283"/>
                <a:gd name="connsiteX19" fmla="*/ 264858 w 2136984"/>
                <a:gd name="connsiteY19" fmla="*/ 3096291 h 6217283"/>
                <a:gd name="connsiteX20" fmla="*/ 158601 w 2136984"/>
                <a:gd name="connsiteY20" fmla="*/ 3080204 h 6217283"/>
                <a:gd name="connsiteX21" fmla="*/ 75204 w 2136984"/>
                <a:gd name="connsiteY21" fmla="*/ 2734764 h 6217283"/>
                <a:gd name="connsiteX22" fmla="*/ 7894 w 2136984"/>
                <a:gd name="connsiteY22" fmla="*/ 2528601 h 6217283"/>
                <a:gd name="connsiteX23" fmla="*/ 15937 w 2136984"/>
                <a:gd name="connsiteY23" fmla="*/ 2179351 h 6217283"/>
                <a:gd name="connsiteX24" fmla="*/ 134471 w 2136984"/>
                <a:gd name="connsiteY24" fmla="*/ 1613779 h 6217283"/>
                <a:gd name="connsiteX25" fmla="*/ 306768 w 2136984"/>
                <a:gd name="connsiteY25" fmla="*/ 1087998 h 6217283"/>
                <a:gd name="connsiteX26" fmla="*/ 879114 w 2136984"/>
                <a:gd name="connsiteY26" fmla="*/ 838231 h 6217283"/>
                <a:gd name="connsiteX27" fmla="*/ 853714 w 2136984"/>
                <a:gd name="connsiteY27" fmla="*/ 711654 h 6217283"/>
                <a:gd name="connsiteX28" fmla="*/ 801644 w 2136984"/>
                <a:gd name="connsiteY28" fmla="*/ 493638 h 6217283"/>
                <a:gd name="connsiteX29" fmla="*/ 827467 w 2136984"/>
                <a:gd name="connsiteY29" fmla="*/ 465274 h 6217283"/>
                <a:gd name="connsiteX30" fmla="*/ 815191 w 2136984"/>
                <a:gd name="connsiteY30" fmla="*/ 277739 h 6217283"/>
                <a:gd name="connsiteX31" fmla="*/ 868531 w 2136984"/>
                <a:gd name="connsiteY31" fmla="*/ 119411 h 6217283"/>
                <a:gd name="connsiteX32" fmla="*/ 1062417 w 2136984"/>
                <a:gd name="connsiteY32" fmla="*/ 31781 h 6217283"/>
                <a:gd name="connsiteX33" fmla="*/ 1219897 w 2136984"/>
                <a:gd name="connsiteY33" fmla="*/ 40672 h 6217283"/>
                <a:gd name="connsiteX34" fmla="*/ 1351978 w 2136984"/>
                <a:gd name="connsiteY34" fmla="*/ 98668 h 6217283"/>
                <a:gd name="connsiteX35" fmla="*/ 1412937 w 2136984"/>
                <a:gd name="connsiteY35" fmla="*/ 331925 h 6217283"/>
                <a:gd name="connsiteX36" fmla="*/ 1414208 w 2136984"/>
                <a:gd name="connsiteY36" fmla="*/ 423787 h 6217283"/>
                <a:gd name="connsiteX37" fmla="*/ 1439608 w 2136984"/>
                <a:gd name="connsiteY37" fmla="*/ 483054 h 6217283"/>
                <a:gd name="connsiteX38" fmla="*/ 1411244 w 2136984"/>
                <a:gd name="connsiteY38" fmla="*/ 648579 h 6217283"/>
                <a:gd name="connsiteX39" fmla="*/ 1355363 w 2136984"/>
                <a:gd name="connsiteY39" fmla="*/ 878872 h 6217283"/>
                <a:gd name="connsiteX40" fmla="*/ 1427331 w 2136984"/>
                <a:gd name="connsiteY40" fmla="*/ 957611 h 6217283"/>
                <a:gd name="connsiteX41" fmla="*/ 1940834 w 2136984"/>
                <a:gd name="connsiteY41" fmla="*/ 1170548 h 6217283"/>
                <a:gd name="connsiteX42" fmla="*/ 2010684 w 2136984"/>
                <a:gd name="connsiteY42" fmla="*/ 1540965 h 6217283"/>
                <a:gd name="connsiteX43" fmla="*/ 2057674 w 2136984"/>
                <a:gd name="connsiteY43" fmla="*/ 1857618 h 6217283"/>
                <a:gd name="connsiteX44" fmla="*/ 2080111 w 2136984"/>
                <a:gd name="connsiteY44" fmla="*/ 2135325 h 6217283"/>
                <a:gd name="connsiteX45" fmla="*/ 2135144 w 2136984"/>
                <a:gd name="connsiteY45" fmla="*/ 2360538 h 6217283"/>
                <a:gd name="connsiteX46" fmla="*/ 2064871 w 2136984"/>
                <a:gd name="connsiteY46" fmla="*/ 2770325 h 6217283"/>
                <a:gd name="connsiteX47" fmla="*/ 2024654 w 2136984"/>
                <a:gd name="connsiteY47" fmla="*/ 3056074 h 6217283"/>
                <a:gd name="connsiteX48" fmla="*/ 1910777 w 2136984"/>
                <a:gd name="connsiteY48" fmla="*/ 3152594 h 6217283"/>
                <a:gd name="connsiteX49" fmla="*/ 1842197 w 2136984"/>
                <a:gd name="connsiteY49" fmla="*/ 3267318 h 6217283"/>
                <a:gd name="connsiteX50" fmla="*/ 1841351 w 2136984"/>
                <a:gd name="connsiteY50" fmla="*/ 3483219 h 6217283"/>
                <a:gd name="connsiteX51" fmla="*/ 1826111 w 2136984"/>
                <a:gd name="connsiteY51" fmla="*/ 4089432 h 6217283"/>
                <a:gd name="connsiteX52" fmla="*/ 1849394 w 2136984"/>
                <a:gd name="connsiteY52" fmla="*/ 4503451 h 6217283"/>
                <a:gd name="connsiteX53" fmla="*/ 1810871 w 2136984"/>
                <a:gd name="connsiteY53" fmla="*/ 4898845 h 6217283"/>
                <a:gd name="connsiteX54" fmla="*/ 1740597 w 2136984"/>
                <a:gd name="connsiteY54" fmla="*/ 5395414 h 6217283"/>
                <a:gd name="connsiteX55" fmla="*/ 1782508 w 2136984"/>
                <a:gd name="connsiteY55" fmla="*/ 5578717 h 6217283"/>
                <a:gd name="connsiteX56" fmla="*/ 1743138 w 2136984"/>
                <a:gd name="connsiteY56" fmla="*/ 5762867 h 6217283"/>
                <a:gd name="connsiteX57" fmla="*/ 1770230 w 2136984"/>
                <a:gd name="connsiteY57" fmla="*/ 5916539 h 6217283"/>
                <a:gd name="connsiteX58" fmla="*/ 1886647 w 2136984"/>
                <a:gd name="connsiteY58" fmla="*/ 6167150 h 6217283"/>
                <a:gd name="connsiteX59" fmla="*/ 1751181 w 2136984"/>
                <a:gd name="connsiteY59" fmla="*/ 6216681 h 6217283"/>
                <a:gd name="connsiteX60" fmla="*/ 1542478 w 2136984"/>
                <a:gd name="connsiteY60" fmla="*/ 6166304 h 6217283"/>
                <a:gd name="connsiteX61" fmla="*/ 1484057 w 2136984"/>
                <a:gd name="connsiteY61" fmla="*/ 6055813 h 6217283"/>
                <a:gd name="connsiteX62" fmla="*/ 1327425 w 2136984"/>
                <a:gd name="connsiteY62" fmla="*/ 5965220 h 6217283"/>
                <a:gd name="connsiteX63" fmla="*/ 1367641 w 2136984"/>
                <a:gd name="connsiteY63" fmla="*/ 5854731 h 6217283"/>
                <a:gd name="connsiteX64" fmla="*/ 1282127 w 2136984"/>
                <a:gd name="connsiteY64" fmla="*/ 5601577 h 6217283"/>
                <a:gd name="connsiteX65" fmla="*/ 1313031 w 2136984"/>
                <a:gd name="connsiteY65" fmla="*/ 5264604 h 6217283"/>
                <a:gd name="connsiteX66" fmla="*/ 1274084 w 2136984"/>
                <a:gd name="connsiteY66" fmla="*/ 5064791 h 6217283"/>
                <a:gd name="connsiteX67" fmla="*/ 1177564 w 2136984"/>
                <a:gd name="connsiteY67" fmla="*/ 4555098 h 6217283"/>
                <a:gd name="connsiteX68" fmla="*/ 1116604 w 2136984"/>
                <a:gd name="connsiteY68" fmla="*/ 3916711 h 6217283"/>
                <a:gd name="connsiteX69" fmla="*/ 1081044 w 2136984"/>
                <a:gd name="connsiteY69" fmla="*/ 3766851 h 6217283"/>
                <a:gd name="connsiteX0" fmla="*/ 1081044 w 2136984"/>
                <a:gd name="connsiteY0" fmla="*/ 3766851 h 6217283"/>
                <a:gd name="connsiteX1" fmla="*/ 1030244 w 2136984"/>
                <a:gd name="connsiteY1" fmla="*/ 4199498 h 6217283"/>
                <a:gd name="connsiteX2" fmla="*/ 1004844 w 2136984"/>
                <a:gd name="connsiteY2" fmla="*/ 4446724 h 6217283"/>
                <a:gd name="connsiteX3" fmla="*/ 1004844 w 2136984"/>
                <a:gd name="connsiteY3" fmla="*/ 4522924 h 6217283"/>
                <a:gd name="connsiteX4" fmla="*/ 906631 w 2136984"/>
                <a:gd name="connsiteY4" fmla="*/ 5020341 h 6217283"/>
                <a:gd name="connsiteX5" fmla="*/ 848211 w 2136984"/>
                <a:gd name="connsiteY5" fmla="*/ 5241744 h 6217283"/>
                <a:gd name="connsiteX6" fmla="*/ 880384 w 2136984"/>
                <a:gd name="connsiteY6" fmla="*/ 5650684 h 6217283"/>
                <a:gd name="connsiteX7" fmla="*/ 807571 w 2136984"/>
                <a:gd name="connsiteY7" fmla="*/ 5825521 h 6217283"/>
                <a:gd name="connsiteX8" fmla="*/ 816884 w 2136984"/>
                <a:gd name="connsiteY8" fmla="*/ 5983424 h 6217283"/>
                <a:gd name="connsiteX9" fmla="*/ 700044 w 2136984"/>
                <a:gd name="connsiteY9" fmla="*/ 6041844 h 6217283"/>
                <a:gd name="connsiteX10" fmla="*/ 640778 w 2136984"/>
                <a:gd name="connsiteY10" fmla="*/ 6049041 h 6217283"/>
                <a:gd name="connsiteX11" fmla="*/ 229720 w 2136984"/>
                <a:gd name="connsiteY11" fmla="*/ 6180698 h 6217283"/>
                <a:gd name="connsiteX12" fmla="*/ 171300 w 2136984"/>
                <a:gd name="connsiteY12" fmla="*/ 6054121 h 6217283"/>
                <a:gd name="connsiteX13" fmla="*/ 369844 w 2136984"/>
                <a:gd name="connsiteY13" fmla="*/ 5847534 h 6217283"/>
                <a:gd name="connsiteX14" fmla="*/ 369844 w 2136984"/>
                <a:gd name="connsiteY14" fmla="*/ 5698098 h 6217283"/>
                <a:gd name="connsiteX15" fmla="*/ 405827 w 2136984"/>
                <a:gd name="connsiteY15" fmla="*/ 5546968 h 6217283"/>
                <a:gd name="connsiteX16" fmla="*/ 452394 w 2136984"/>
                <a:gd name="connsiteY16" fmla="*/ 5411501 h 6217283"/>
                <a:gd name="connsiteX17" fmla="*/ 319044 w 2136984"/>
                <a:gd name="connsiteY17" fmla="*/ 3322351 h 6217283"/>
                <a:gd name="connsiteX18" fmla="*/ 299147 w 2136984"/>
                <a:gd name="connsiteY18" fmla="*/ 3249114 h 6217283"/>
                <a:gd name="connsiteX19" fmla="*/ 264858 w 2136984"/>
                <a:gd name="connsiteY19" fmla="*/ 3096291 h 6217283"/>
                <a:gd name="connsiteX20" fmla="*/ 158601 w 2136984"/>
                <a:gd name="connsiteY20" fmla="*/ 3080204 h 6217283"/>
                <a:gd name="connsiteX21" fmla="*/ 75204 w 2136984"/>
                <a:gd name="connsiteY21" fmla="*/ 2734764 h 6217283"/>
                <a:gd name="connsiteX22" fmla="*/ 7894 w 2136984"/>
                <a:gd name="connsiteY22" fmla="*/ 2528601 h 6217283"/>
                <a:gd name="connsiteX23" fmla="*/ 15937 w 2136984"/>
                <a:gd name="connsiteY23" fmla="*/ 2179351 h 6217283"/>
                <a:gd name="connsiteX24" fmla="*/ 134471 w 2136984"/>
                <a:gd name="connsiteY24" fmla="*/ 1613779 h 6217283"/>
                <a:gd name="connsiteX25" fmla="*/ 306768 w 2136984"/>
                <a:gd name="connsiteY25" fmla="*/ 1087998 h 6217283"/>
                <a:gd name="connsiteX26" fmla="*/ 879114 w 2136984"/>
                <a:gd name="connsiteY26" fmla="*/ 838231 h 6217283"/>
                <a:gd name="connsiteX27" fmla="*/ 853714 w 2136984"/>
                <a:gd name="connsiteY27" fmla="*/ 711654 h 6217283"/>
                <a:gd name="connsiteX28" fmla="*/ 801644 w 2136984"/>
                <a:gd name="connsiteY28" fmla="*/ 493638 h 6217283"/>
                <a:gd name="connsiteX29" fmla="*/ 827467 w 2136984"/>
                <a:gd name="connsiteY29" fmla="*/ 465274 h 6217283"/>
                <a:gd name="connsiteX30" fmla="*/ 815191 w 2136984"/>
                <a:gd name="connsiteY30" fmla="*/ 277739 h 6217283"/>
                <a:gd name="connsiteX31" fmla="*/ 868531 w 2136984"/>
                <a:gd name="connsiteY31" fmla="*/ 119411 h 6217283"/>
                <a:gd name="connsiteX32" fmla="*/ 1062417 w 2136984"/>
                <a:gd name="connsiteY32" fmla="*/ 31781 h 6217283"/>
                <a:gd name="connsiteX33" fmla="*/ 1219897 w 2136984"/>
                <a:gd name="connsiteY33" fmla="*/ 40672 h 6217283"/>
                <a:gd name="connsiteX34" fmla="*/ 1351978 w 2136984"/>
                <a:gd name="connsiteY34" fmla="*/ 98668 h 6217283"/>
                <a:gd name="connsiteX35" fmla="*/ 1412937 w 2136984"/>
                <a:gd name="connsiteY35" fmla="*/ 331925 h 6217283"/>
                <a:gd name="connsiteX36" fmla="*/ 1414208 w 2136984"/>
                <a:gd name="connsiteY36" fmla="*/ 423787 h 6217283"/>
                <a:gd name="connsiteX37" fmla="*/ 1449768 w 2136984"/>
                <a:gd name="connsiteY37" fmla="*/ 489827 h 6217283"/>
                <a:gd name="connsiteX38" fmla="*/ 1411244 w 2136984"/>
                <a:gd name="connsiteY38" fmla="*/ 648579 h 6217283"/>
                <a:gd name="connsiteX39" fmla="*/ 1355363 w 2136984"/>
                <a:gd name="connsiteY39" fmla="*/ 878872 h 6217283"/>
                <a:gd name="connsiteX40" fmla="*/ 1427331 w 2136984"/>
                <a:gd name="connsiteY40" fmla="*/ 957611 h 6217283"/>
                <a:gd name="connsiteX41" fmla="*/ 1940834 w 2136984"/>
                <a:gd name="connsiteY41" fmla="*/ 1170548 h 6217283"/>
                <a:gd name="connsiteX42" fmla="*/ 2010684 w 2136984"/>
                <a:gd name="connsiteY42" fmla="*/ 1540965 h 6217283"/>
                <a:gd name="connsiteX43" fmla="*/ 2057674 w 2136984"/>
                <a:gd name="connsiteY43" fmla="*/ 1857618 h 6217283"/>
                <a:gd name="connsiteX44" fmla="*/ 2080111 w 2136984"/>
                <a:gd name="connsiteY44" fmla="*/ 2135325 h 6217283"/>
                <a:gd name="connsiteX45" fmla="*/ 2135144 w 2136984"/>
                <a:gd name="connsiteY45" fmla="*/ 2360538 h 6217283"/>
                <a:gd name="connsiteX46" fmla="*/ 2064871 w 2136984"/>
                <a:gd name="connsiteY46" fmla="*/ 2770325 h 6217283"/>
                <a:gd name="connsiteX47" fmla="*/ 2024654 w 2136984"/>
                <a:gd name="connsiteY47" fmla="*/ 3056074 h 6217283"/>
                <a:gd name="connsiteX48" fmla="*/ 1910777 w 2136984"/>
                <a:gd name="connsiteY48" fmla="*/ 3152594 h 6217283"/>
                <a:gd name="connsiteX49" fmla="*/ 1842197 w 2136984"/>
                <a:gd name="connsiteY49" fmla="*/ 3267318 h 6217283"/>
                <a:gd name="connsiteX50" fmla="*/ 1841351 w 2136984"/>
                <a:gd name="connsiteY50" fmla="*/ 3483219 h 6217283"/>
                <a:gd name="connsiteX51" fmla="*/ 1826111 w 2136984"/>
                <a:gd name="connsiteY51" fmla="*/ 4089432 h 6217283"/>
                <a:gd name="connsiteX52" fmla="*/ 1849394 w 2136984"/>
                <a:gd name="connsiteY52" fmla="*/ 4503451 h 6217283"/>
                <a:gd name="connsiteX53" fmla="*/ 1810871 w 2136984"/>
                <a:gd name="connsiteY53" fmla="*/ 4898845 h 6217283"/>
                <a:gd name="connsiteX54" fmla="*/ 1740597 w 2136984"/>
                <a:gd name="connsiteY54" fmla="*/ 5395414 h 6217283"/>
                <a:gd name="connsiteX55" fmla="*/ 1782508 w 2136984"/>
                <a:gd name="connsiteY55" fmla="*/ 5578717 h 6217283"/>
                <a:gd name="connsiteX56" fmla="*/ 1743138 w 2136984"/>
                <a:gd name="connsiteY56" fmla="*/ 5762867 h 6217283"/>
                <a:gd name="connsiteX57" fmla="*/ 1770230 w 2136984"/>
                <a:gd name="connsiteY57" fmla="*/ 5916539 h 6217283"/>
                <a:gd name="connsiteX58" fmla="*/ 1886647 w 2136984"/>
                <a:gd name="connsiteY58" fmla="*/ 6167150 h 6217283"/>
                <a:gd name="connsiteX59" fmla="*/ 1751181 w 2136984"/>
                <a:gd name="connsiteY59" fmla="*/ 6216681 h 6217283"/>
                <a:gd name="connsiteX60" fmla="*/ 1542478 w 2136984"/>
                <a:gd name="connsiteY60" fmla="*/ 6166304 h 6217283"/>
                <a:gd name="connsiteX61" fmla="*/ 1484057 w 2136984"/>
                <a:gd name="connsiteY61" fmla="*/ 6055813 h 6217283"/>
                <a:gd name="connsiteX62" fmla="*/ 1327425 w 2136984"/>
                <a:gd name="connsiteY62" fmla="*/ 5965220 h 6217283"/>
                <a:gd name="connsiteX63" fmla="*/ 1367641 w 2136984"/>
                <a:gd name="connsiteY63" fmla="*/ 5854731 h 6217283"/>
                <a:gd name="connsiteX64" fmla="*/ 1282127 w 2136984"/>
                <a:gd name="connsiteY64" fmla="*/ 5601577 h 6217283"/>
                <a:gd name="connsiteX65" fmla="*/ 1313031 w 2136984"/>
                <a:gd name="connsiteY65" fmla="*/ 5264604 h 6217283"/>
                <a:gd name="connsiteX66" fmla="*/ 1274084 w 2136984"/>
                <a:gd name="connsiteY66" fmla="*/ 5064791 h 6217283"/>
                <a:gd name="connsiteX67" fmla="*/ 1177564 w 2136984"/>
                <a:gd name="connsiteY67" fmla="*/ 4555098 h 6217283"/>
                <a:gd name="connsiteX68" fmla="*/ 1116604 w 2136984"/>
                <a:gd name="connsiteY68" fmla="*/ 3916711 h 6217283"/>
                <a:gd name="connsiteX69" fmla="*/ 1081044 w 2136984"/>
                <a:gd name="connsiteY69" fmla="*/ 3766851 h 6217283"/>
                <a:gd name="connsiteX0" fmla="*/ 1081044 w 2136984"/>
                <a:gd name="connsiteY0" fmla="*/ 3766851 h 6217283"/>
                <a:gd name="connsiteX1" fmla="*/ 1030244 w 2136984"/>
                <a:gd name="connsiteY1" fmla="*/ 4199498 h 6217283"/>
                <a:gd name="connsiteX2" fmla="*/ 1004844 w 2136984"/>
                <a:gd name="connsiteY2" fmla="*/ 4446724 h 6217283"/>
                <a:gd name="connsiteX3" fmla="*/ 1004844 w 2136984"/>
                <a:gd name="connsiteY3" fmla="*/ 4522924 h 6217283"/>
                <a:gd name="connsiteX4" fmla="*/ 906631 w 2136984"/>
                <a:gd name="connsiteY4" fmla="*/ 5020341 h 6217283"/>
                <a:gd name="connsiteX5" fmla="*/ 848211 w 2136984"/>
                <a:gd name="connsiteY5" fmla="*/ 5241744 h 6217283"/>
                <a:gd name="connsiteX6" fmla="*/ 880384 w 2136984"/>
                <a:gd name="connsiteY6" fmla="*/ 5650684 h 6217283"/>
                <a:gd name="connsiteX7" fmla="*/ 807571 w 2136984"/>
                <a:gd name="connsiteY7" fmla="*/ 5825521 h 6217283"/>
                <a:gd name="connsiteX8" fmla="*/ 816884 w 2136984"/>
                <a:gd name="connsiteY8" fmla="*/ 5983424 h 6217283"/>
                <a:gd name="connsiteX9" fmla="*/ 700044 w 2136984"/>
                <a:gd name="connsiteY9" fmla="*/ 6041844 h 6217283"/>
                <a:gd name="connsiteX10" fmla="*/ 640778 w 2136984"/>
                <a:gd name="connsiteY10" fmla="*/ 6049041 h 6217283"/>
                <a:gd name="connsiteX11" fmla="*/ 229720 w 2136984"/>
                <a:gd name="connsiteY11" fmla="*/ 6180698 h 6217283"/>
                <a:gd name="connsiteX12" fmla="*/ 171300 w 2136984"/>
                <a:gd name="connsiteY12" fmla="*/ 6054121 h 6217283"/>
                <a:gd name="connsiteX13" fmla="*/ 369844 w 2136984"/>
                <a:gd name="connsiteY13" fmla="*/ 5847534 h 6217283"/>
                <a:gd name="connsiteX14" fmla="*/ 369844 w 2136984"/>
                <a:gd name="connsiteY14" fmla="*/ 5698098 h 6217283"/>
                <a:gd name="connsiteX15" fmla="*/ 405827 w 2136984"/>
                <a:gd name="connsiteY15" fmla="*/ 5546968 h 6217283"/>
                <a:gd name="connsiteX16" fmla="*/ 452394 w 2136984"/>
                <a:gd name="connsiteY16" fmla="*/ 5411501 h 6217283"/>
                <a:gd name="connsiteX17" fmla="*/ 319044 w 2136984"/>
                <a:gd name="connsiteY17" fmla="*/ 3322351 h 6217283"/>
                <a:gd name="connsiteX18" fmla="*/ 299147 w 2136984"/>
                <a:gd name="connsiteY18" fmla="*/ 3249114 h 6217283"/>
                <a:gd name="connsiteX19" fmla="*/ 264858 w 2136984"/>
                <a:gd name="connsiteY19" fmla="*/ 3096291 h 6217283"/>
                <a:gd name="connsiteX20" fmla="*/ 158601 w 2136984"/>
                <a:gd name="connsiteY20" fmla="*/ 3080204 h 6217283"/>
                <a:gd name="connsiteX21" fmla="*/ 75204 w 2136984"/>
                <a:gd name="connsiteY21" fmla="*/ 2734764 h 6217283"/>
                <a:gd name="connsiteX22" fmla="*/ 7894 w 2136984"/>
                <a:gd name="connsiteY22" fmla="*/ 2528601 h 6217283"/>
                <a:gd name="connsiteX23" fmla="*/ 15937 w 2136984"/>
                <a:gd name="connsiteY23" fmla="*/ 2179351 h 6217283"/>
                <a:gd name="connsiteX24" fmla="*/ 134471 w 2136984"/>
                <a:gd name="connsiteY24" fmla="*/ 1613779 h 6217283"/>
                <a:gd name="connsiteX25" fmla="*/ 306768 w 2136984"/>
                <a:gd name="connsiteY25" fmla="*/ 1087998 h 6217283"/>
                <a:gd name="connsiteX26" fmla="*/ 879114 w 2136984"/>
                <a:gd name="connsiteY26" fmla="*/ 838231 h 6217283"/>
                <a:gd name="connsiteX27" fmla="*/ 853714 w 2136984"/>
                <a:gd name="connsiteY27" fmla="*/ 711654 h 6217283"/>
                <a:gd name="connsiteX28" fmla="*/ 801644 w 2136984"/>
                <a:gd name="connsiteY28" fmla="*/ 493638 h 6217283"/>
                <a:gd name="connsiteX29" fmla="*/ 827467 w 2136984"/>
                <a:gd name="connsiteY29" fmla="*/ 465274 h 6217283"/>
                <a:gd name="connsiteX30" fmla="*/ 815191 w 2136984"/>
                <a:gd name="connsiteY30" fmla="*/ 277739 h 6217283"/>
                <a:gd name="connsiteX31" fmla="*/ 868531 w 2136984"/>
                <a:gd name="connsiteY31" fmla="*/ 119411 h 6217283"/>
                <a:gd name="connsiteX32" fmla="*/ 1062417 w 2136984"/>
                <a:gd name="connsiteY32" fmla="*/ 31781 h 6217283"/>
                <a:gd name="connsiteX33" fmla="*/ 1219897 w 2136984"/>
                <a:gd name="connsiteY33" fmla="*/ 40672 h 6217283"/>
                <a:gd name="connsiteX34" fmla="*/ 1351978 w 2136984"/>
                <a:gd name="connsiteY34" fmla="*/ 98668 h 6217283"/>
                <a:gd name="connsiteX35" fmla="*/ 1412937 w 2136984"/>
                <a:gd name="connsiteY35" fmla="*/ 331925 h 6217283"/>
                <a:gd name="connsiteX36" fmla="*/ 1414208 w 2136984"/>
                <a:gd name="connsiteY36" fmla="*/ 423787 h 6217283"/>
                <a:gd name="connsiteX37" fmla="*/ 1449768 w 2136984"/>
                <a:gd name="connsiteY37" fmla="*/ 489827 h 6217283"/>
                <a:gd name="connsiteX38" fmla="*/ 1424791 w 2136984"/>
                <a:gd name="connsiteY38" fmla="*/ 633339 h 6217283"/>
                <a:gd name="connsiteX39" fmla="*/ 1355363 w 2136984"/>
                <a:gd name="connsiteY39" fmla="*/ 878872 h 6217283"/>
                <a:gd name="connsiteX40" fmla="*/ 1427331 w 2136984"/>
                <a:gd name="connsiteY40" fmla="*/ 957611 h 6217283"/>
                <a:gd name="connsiteX41" fmla="*/ 1940834 w 2136984"/>
                <a:gd name="connsiteY41" fmla="*/ 1170548 h 6217283"/>
                <a:gd name="connsiteX42" fmla="*/ 2010684 w 2136984"/>
                <a:gd name="connsiteY42" fmla="*/ 1540965 h 6217283"/>
                <a:gd name="connsiteX43" fmla="*/ 2057674 w 2136984"/>
                <a:gd name="connsiteY43" fmla="*/ 1857618 h 6217283"/>
                <a:gd name="connsiteX44" fmla="*/ 2080111 w 2136984"/>
                <a:gd name="connsiteY44" fmla="*/ 2135325 h 6217283"/>
                <a:gd name="connsiteX45" fmla="*/ 2135144 w 2136984"/>
                <a:gd name="connsiteY45" fmla="*/ 2360538 h 6217283"/>
                <a:gd name="connsiteX46" fmla="*/ 2064871 w 2136984"/>
                <a:gd name="connsiteY46" fmla="*/ 2770325 h 6217283"/>
                <a:gd name="connsiteX47" fmla="*/ 2024654 w 2136984"/>
                <a:gd name="connsiteY47" fmla="*/ 3056074 h 6217283"/>
                <a:gd name="connsiteX48" fmla="*/ 1910777 w 2136984"/>
                <a:gd name="connsiteY48" fmla="*/ 3152594 h 6217283"/>
                <a:gd name="connsiteX49" fmla="*/ 1842197 w 2136984"/>
                <a:gd name="connsiteY49" fmla="*/ 3267318 h 6217283"/>
                <a:gd name="connsiteX50" fmla="*/ 1841351 w 2136984"/>
                <a:gd name="connsiteY50" fmla="*/ 3483219 h 6217283"/>
                <a:gd name="connsiteX51" fmla="*/ 1826111 w 2136984"/>
                <a:gd name="connsiteY51" fmla="*/ 4089432 h 6217283"/>
                <a:gd name="connsiteX52" fmla="*/ 1849394 w 2136984"/>
                <a:gd name="connsiteY52" fmla="*/ 4503451 h 6217283"/>
                <a:gd name="connsiteX53" fmla="*/ 1810871 w 2136984"/>
                <a:gd name="connsiteY53" fmla="*/ 4898845 h 6217283"/>
                <a:gd name="connsiteX54" fmla="*/ 1740597 w 2136984"/>
                <a:gd name="connsiteY54" fmla="*/ 5395414 h 6217283"/>
                <a:gd name="connsiteX55" fmla="*/ 1782508 w 2136984"/>
                <a:gd name="connsiteY55" fmla="*/ 5578717 h 6217283"/>
                <a:gd name="connsiteX56" fmla="*/ 1743138 w 2136984"/>
                <a:gd name="connsiteY56" fmla="*/ 5762867 h 6217283"/>
                <a:gd name="connsiteX57" fmla="*/ 1770230 w 2136984"/>
                <a:gd name="connsiteY57" fmla="*/ 5916539 h 6217283"/>
                <a:gd name="connsiteX58" fmla="*/ 1886647 w 2136984"/>
                <a:gd name="connsiteY58" fmla="*/ 6167150 h 6217283"/>
                <a:gd name="connsiteX59" fmla="*/ 1751181 w 2136984"/>
                <a:gd name="connsiteY59" fmla="*/ 6216681 h 6217283"/>
                <a:gd name="connsiteX60" fmla="*/ 1542478 w 2136984"/>
                <a:gd name="connsiteY60" fmla="*/ 6166304 h 6217283"/>
                <a:gd name="connsiteX61" fmla="*/ 1484057 w 2136984"/>
                <a:gd name="connsiteY61" fmla="*/ 6055813 h 6217283"/>
                <a:gd name="connsiteX62" fmla="*/ 1327425 w 2136984"/>
                <a:gd name="connsiteY62" fmla="*/ 5965220 h 6217283"/>
                <a:gd name="connsiteX63" fmla="*/ 1367641 w 2136984"/>
                <a:gd name="connsiteY63" fmla="*/ 5854731 h 6217283"/>
                <a:gd name="connsiteX64" fmla="*/ 1282127 w 2136984"/>
                <a:gd name="connsiteY64" fmla="*/ 5601577 h 6217283"/>
                <a:gd name="connsiteX65" fmla="*/ 1313031 w 2136984"/>
                <a:gd name="connsiteY65" fmla="*/ 5264604 h 6217283"/>
                <a:gd name="connsiteX66" fmla="*/ 1274084 w 2136984"/>
                <a:gd name="connsiteY66" fmla="*/ 5064791 h 6217283"/>
                <a:gd name="connsiteX67" fmla="*/ 1177564 w 2136984"/>
                <a:gd name="connsiteY67" fmla="*/ 4555098 h 6217283"/>
                <a:gd name="connsiteX68" fmla="*/ 1116604 w 2136984"/>
                <a:gd name="connsiteY68" fmla="*/ 3916711 h 6217283"/>
                <a:gd name="connsiteX69" fmla="*/ 1081044 w 2136984"/>
                <a:gd name="connsiteY69" fmla="*/ 3766851 h 6217283"/>
                <a:gd name="connsiteX0" fmla="*/ 1081044 w 2136984"/>
                <a:gd name="connsiteY0" fmla="*/ 3766851 h 6217283"/>
                <a:gd name="connsiteX1" fmla="*/ 1030244 w 2136984"/>
                <a:gd name="connsiteY1" fmla="*/ 4199498 h 6217283"/>
                <a:gd name="connsiteX2" fmla="*/ 1004844 w 2136984"/>
                <a:gd name="connsiteY2" fmla="*/ 4446724 h 6217283"/>
                <a:gd name="connsiteX3" fmla="*/ 1004844 w 2136984"/>
                <a:gd name="connsiteY3" fmla="*/ 4522924 h 6217283"/>
                <a:gd name="connsiteX4" fmla="*/ 906631 w 2136984"/>
                <a:gd name="connsiteY4" fmla="*/ 5020341 h 6217283"/>
                <a:gd name="connsiteX5" fmla="*/ 848211 w 2136984"/>
                <a:gd name="connsiteY5" fmla="*/ 5241744 h 6217283"/>
                <a:gd name="connsiteX6" fmla="*/ 880384 w 2136984"/>
                <a:gd name="connsiteY6" fmla="*/ 5650684 h 6217283"/>
                <a:gd name="connsiteX7" fmla="*/ 807571 w 2136984"/>
                <a:gd name="connsiteY7" fmla="*/ 5825521 h 6217283"/>
                <a:gd name="connsiteX8" fmla="*/ 816884 w 2136984"/>
                <a:gd name="connsiteY8" fmla="*/ 5983424 h 6217283"/>
                <a:gd name="connsiteX9" fmla="*/ 700044 w 2136984"/>
                <a:gd name="connsiteY9" fmla="*/ 6041844 h 6217283"/>
                <a:gd name="connsiteX10" fmla="*/ 640778 w 2136984"/>
                <a:gd name="connsiteY10" fmla="*/ 6049041 h 6217283"/>
                <a:gd name="connsiteX11" fmla="*/ 229720 w 2136984"/>
                <a:gd name="connsiteY11" fmla="*/ 6180698 h 6217283"/>
                <a:gd name="connsiteX12" fmla="*/ 171300 w 2136984"/>
                <a:gd name="connsiteY12" fmla="*/ 6054121 h 6217283"/>
                <a:gd name="connsiteX13" fmla="*/ 369844 w 2136984"/>
                <a:gd name="connsiteY13" fmla="*/ 5847534 h 6217283"/>
                <a:gd name="connsiteX14" fmla="*/ 369844 w 2136984"/>
                <a:gd name="connsiteY14" fmla="*/ 5698098 h 6217283"/>
                <a:gd name="connsiteX15" fmla="*/ 405827 w 2136984"/>
                <a:gd name="connsiteY15" fmla="*/ 5546968 h 6217283"/>
                <a:gd name="connsiteX16" fmla="*/ 452394 w 2136984"/>
                <a:gd name="connsiteY16" fmla="*/ 5411501 h 6217283"/>
                <a:gd name="connsiteX17" fmla="*/ 319044 w 2136984"/>
                <a:gd name="connsiteY17" fmla="*/ 3322351 h 6217283"/>
                <a:gd name="connsiteX18" fmla="*/ 299147 w 2136984"/>
                <a:gd name="connsiteY18" fmla="*/ 3249114 h 6217283"/>
                <a:gd name="connsiteX19" fmla="*/ 264858 w 2136984"/>
                <a:gd name="connsiteY19" fmla="*/ 3096291 h 6217283"/>
                <a:gd name="connsiteX20" fmla="*/ 158601 w 2136984"/>
                <a:gd name="connsiteY20" fmla="*/ 3080204 h 6217283"/>
                <a:gd name="connsiteX21" fmla="*/ 75204 w 2136984"/>
                <a:gd name="connsiteY21" fmla="*/ 2734764 h 6217283"/>
                <a:gd name="connsiteX22" fmla="*/ 7894 w 2136984"/>
                <a:gd name="connsiteY22" fmla="*/ 2528601 h 6217283"/>
                <a:gd name="connsiteX23" fmla="*/ 15937 w 2136984"/>
                <a:gd name="connsiteY23" fmla="*/ 2179351 h 6217283"/>
                <a:gd name="connsiteX24" fmla="*/ 134471 w 2136984"/>
                <a:gd name="connsiteY24" fmla="*/ 1613779 h 6217283"/>
                <a:gd name="connsiteX25" fmla="*/ 306768 w 2136984"/>
                <a:gd name="connsiteY25" fmla="*/ 1087998 h 6217283"/>
                <a:gd name="connsiteX26" fmla="*/ 879114 w 2136984"/>
                <a:gd name="connsiteY26" fmla="*/ 838231 h 6217283"/>
                <a:gd name="connsiteX27" fmla="*/ 853714 w 2136984"/>
                <a:gd name="connsiteY27" fmla="*/ 711654 h 6217283"/>
                <a:gd name="connsiteX28" fmla="*/ 801644 w 2136984"/>
                <a:gd name="connsiteY28" fmla="*/ 493638 h 6217283"/>
                <a:gd name="connsiteX29" fmla="*/ 827467 w 2136984"/>
                <a:gd name="connsiteY29" fmla="*/ 465274 h 6217283"/>
                <a:gd name="connsiteX30" fmla="*/ 815191 w 2136984"/>
                <a:gd name="connsiteY30" fmla="*/ 277739 h 6217283"/>
                <a:gd name="connsiteX31" fmla="*/ 868531 w 2136984"/>
                <a:gd name="connsiteY31" fmla="*/ 119411 h 6217283"/>
                <a:gd name="connsiteX32" fmla="*/ 1062417 w 2136984"/>
                <a:gd name="connsiteY32" fmla="*/ 31781 h 6217283"/>
                <a:gd name="connsiteX33" fmla="*/ 1219897 w 2136984"/>
                <a:gd name="connsiteY33" fmla="*/ 40672 h 6217283"/>
                <a:gd name="connsiteX34" fmla="*/ 1351978 w 2136984"/>
                <a:gd name="connsiteY34" fmla="*/ 98668 h 6217283"/>
                <a:gd name="connsiteX35" fmla="*/ 1412937 w 2136984"/>
                <a:gd name="connsiteY35" fmla="*/ 331925 h 6217283"/>
                <a:gd name="connsiteX36" fmla="*/ 1414208 w 2136984"/>
                <a:gd name="connsiteY36" fmla="*/ 423787 h 6217283"/>
                <a:gd name="connsiteX37" fmla="*/ 1449768 w 2136984"/>
                <a:gd name="connsiteY37" fmla="*/ 489827 h 6217283"/>
                <a:gd name="connsiteX38" fmla="*/ 1411244 w 2136984"/>
                <a:gd name="connsiteY38" fmla="*/ 648579 h 6217283"/>
                <a:gd name="connsiteX39" fmla="*/ 1355363 w 2136984"/>
                <a:gd name="connsiteY39" fmla="*/ 878872 h 6217283"/>
                <a:gd name="connsiteX40" fmla="*/ 1427331 w 2136984"/>
                <a:gd name="connsiteY40" fmla="*/ 957611 h 6217283"/>
                <a:gd name="connsiteX41" fmla="*/ 1940834 w 2136984"/>
                <a:gd name="connsiteY41" fmla="*/ 1170548 h 6217283"/>
                <a:gd name="connsiteX42" fmla="*/ 2010684 w 2136984"/>
                <a:gd name="connsiteY42" fmla="*/ 1540965 h 6217283"/>
                <a:gd name="connsiteX43" fmla="*/ 2057674 w 2136984"/>
                <a:gd name="connsiteY43" fmla="*/ 1857618 h 6217283"/>
                <a:gd name="connsiteX44" fmla="*/ 2080111 w 2136984"/>
                <a:gd name="connsiteY44" fmla="*/ 2135325 h 6217283"/>
                <a:gd name="connsiteX45" fmla="*/ 2135144 w 2136984"/>
                <a:gd name="connsiteY45" fmla="*/ 2360538 h 6217283"/>
                <a:gd name="connsiteX46" fmla="*/ 2064871 w 2136984"/>
                <a:gd name="connsiteY46" fmla="*/ 2770325 h 6217283"/>
                <a:gd name="connsiteX47" fmla="*/ 2024654 w 2136984"/>
                <a:gd name="connsiteY47" fmla="*/ 3056074 h 6217283"/>
                <a:gd name="connsiteX48" fmla="*/ 1910777 w 2136984"/>
                <a:gd name="connsiteY48" fmla="*/ 3152594 h 6217283"/>
                <a:gd name="connsiteX49" fmla="*/ 1842197 w 2136984"/>
                <a:gd name="connsiteY49" fmla="*/ 3267318 h 6217283"/>
                <a:gd name="connsiteX50" fmla="*/ 1841351 w 2136984"/>
                <a:gd name="connsiteY50" fmla="*/ 3483219 h 6217283"/>
                <a:gd name="connsiteX51" fmla="*/ 1826111 w 2136984"/>
                <a:gd name="connsiteY51" fmla="*/ 4089432 h 6217283"/>
                <a:gd name="connsiteX52" fmla="*/ 1849394 w 2136984"/>
                <a:gd name="connsiteY52" fmla="*/ 4503451 h 6217283"/>
                <a:gd name="connsiteX53" fmla="*/ 1810871 w 2136984"/>
                <a:gd name="connsiteY53" fmla="*/ 4898845 h 6217283"/>
                <a:gd name="connsiteX54" fmla="*/ 1740597 w 2136984"/>
                <a:gd name="connsiteY54" fmla="*/ 5395414 h 6217283"/>
                <a:gd name="connsiteX55" fmla="*/ 1782508 w 2136984"/>
                <a:gd name="connsiteY55" fmla="*/ 5578717 h 6217283"/>
                <a:gd name="connsiteX56" fmla="*/ 1743138 w 2136984"/>
                <a:gd name="connsiteY56" fmla="*/ 5762867 h 6217283"/>
                <a:gd name="connsiteX57" fmla="*/ 1770230 w 2136984"/>
                <a:gd name="connsiteY57" fmla="*/ 5916539 h 6217283"/>
                <a:gd name="connsiteX58" fmla="*/ 1886647 w 2136984"/>
                <a:gd name="connsiteY58" fmla="*/ 6167150 h 6217283"/>
                <a:gd name="connsiteX59" fmla="*/ 1751181 w 2136984"/>
                <a:gd name="connsiteY59" fmla="*/ 6216681 h 6217283"/>
                <a:gd name="connsiteX60" fmla="*/ 1542478 w 2136984"/>
                <a:gd name="connsiteY60" fmla="*/ 6166304 h 6217283"/>
                <a:gd name="connsiteX61" fmla="*/ 1484057 w 2136984"/>
                <a:gd name="connsiteY61" fmla="*/ 6055813 h 6217283"/>
                <a:gd name="connsiteX62" fmla="*/ 1327425 w 2136984"/>
                <a:gd name="connsiteY62" fmla="*/ 5965220 h 6217283"/>
                <a:gd name="connsiteX63" fmla="*/ 1367641 w 2136984"/>
                <a:gd name="connsiteY63" fmla="*/ 5854731 h 6217283"/>
                <a:gd name="connsiteX64" fmla="*/ 1282127 w 2136984"/>
                <a:gd name="connsiteY64" fmla="*/ 5601577 h 6217283"/>
                <a:gd name="connsiteX65" fmla="*/ 1313031 w 2136984"/>
                <a:gd name="connsiteY65" fmla="*/ 5264604 h 6217283"/>
                <a:gd name="connsiteX66" fmla="*/ 1274084 w 2136984"/>
                <a:gd name="connsiteY66" fmla="*/ 5064791 h 6217283"/>
                <a:gd name="connsiteX67" fmla="*/ 1177564 w 2136984"/>
                <a:gd name="connsiteY67" fmla="*/ 4555098 h 6217283"/>
                <a:gd name="connsiteX68" fmla="*/ 1116604 w 2136984"/>
                <a:gd name="connsiteY68" fmla="*/ 3916711 h 6217283"/>
                <a:gd name="connsiteX69" fmla="*/ 1081044 w 2136984"/>
                <a:gd name="connsiteY69" fmla="*/ 3766851 h 6217283"/>
                <a:gd name="connsiteX0" fmla="*/ 1081044 w 2136984"/>
                <a:gd name="connsiteY0" fmla="*/ 3766851 h 6217283"/>
                <a:gd name="connsiteX1" fmla="*/ 1030244 w 2136984"/>
                <a:gd name="connsiteY1" fmla="*/ 4199498 h 6217283"/>
                <a:gd name="connsiteX2" fmla="*/ 1004844 w 2136984"/>
                <a:gd name="connsiteY2" fmla="*/ 4446724 h 6217283"/>
                <a:gd name="connsiteX3" fmla="*/ 1004844 w 2136984"/>
                <a:gd name="connsiteY3" fmla="*/ 4522924 h 6217283"/>
                <a:gd name="connsiteX4" fmla="*/ 906631 w 2136984"/>
                <a:gd name="connsiteY4" fmla="*/ 5020341 h 6217283"/>
                <a:gd name="connsiteX5" fmla="*/ 848211 w 2136984"/>
                <a:gd name="connsiteY5" fmla="*/ 5241744 h 6217283"/>
                <a:gd name="connsiteX6" fmla="*/ 880384 w 2136984"/>
                <a:gd name="connsiteY6" fmla="*/ 5650684 h 6217283"/>
                <a:gd name="connsiteX7" fmla="*/ 807571 w 2136984"/>
                <a:gd name="connsiteY7" fmla="*/ 5825521 h 6217283"/>
                <a:gd name="connsiteX8" fmla="*/ 816884 w 2136984"/>
                <a:gd name="connsiteY8" fmla="*/ 5983424 h 6217283"/>
                <a:gd name="connsiteX9" fmla="*/ 700044 w 2136984"/>
                <a:gd name="connsiteY9" fmla="*/ 6041844 h 6217283"/>
                <a:gd name="connsiteX10" fmla="*/ 640778 w 2136984"/>
                <a:gd name="connsiteY10" fmla="*/ 6049041 h 6217283"/>
                <a:gd name="connsiteX11" fmla="*/ 229720 w 2136984"/>
                <a:gd name="connsiteY11" fmla="*/ 6180698 h 6217283"/>
                <a:gd name="connsiteX12" fmla="*/ 171300 w 2136984"/>
                <a:gd name="connsiteY12" fmla="*/ 6054121 h 6217283"/>
                <a:gd name="connsiteX13" fmla="*/ 369844 w 2136984"/>
                <a:gd name="connsiteY13" fmla="*/ 5847534 h 6217283"/>
                <a:gd name="connsiteX14" fmla="*/ 369844 w 2136984"/>
                <a:gd name="connsiteY14" fmla="*/ 5698098 h 6217283"/>
                <a:gd name="connsiteX15" fmla="*/ 405827 w 2136984"/>
                <a:gd name="connsiteY15" fmla="*/ 5546968 h 6217283"/>
                <a:gd name="connsiteX16" fmla="*/ 452394 w 2136984"/>
                <a:gd name="connsiteY16" fmla="*/ 5411501 h 6217283"/>
                <a:gd name="connsiteX17" fmla="*/ 319044 w 2136984"/>
                <a:gd name="connsiteY17" fmla="*/ 3322351 h 6217283"/>
                <a:gd name="connsiteX18" fmla="*/ 299147 w 2136984"/>
                <a:gd name="connsiteY18" fmla="*/ 3249114 h 6217283"/>
                <a:gd name="connsiteX19" fmla="*/ 264858 w 2136984"/>
                <a:gd name="connsiteY19" fmla="*/ 3096291 h 6217283"/>
                <a:gd name="connsiteX20" fmla="*/ 158601 w 2136984"/>
                <a:gd name="connsiteY20" fmla="*/ 3080204 h 6217283"/>
                <a:gd name="connsiteX21" fmla="*/ 75204 w 2136984"/>
                <a:gd name="connsiteY21" fmla="*/ 2734764 h 6217283"/>
                <a:gd name="connsiteX22" fmla="*/ 7894 w 2136984"/>
                <a:gd name="connsiteY22" fmla="*/ 2528601 h 6217283"/>
                <a:gd name="connsiteX23" fmla="*/ 15937 w 2136984"/>
                <a:gd name="connsiteY23" fmla="*/ 2179351 h 6217283"/>
                <a:gd name="connsiteX24" fmla="*/ 134471 w 2136984"/>
                <a:gd name="connsiteY24" fmla="*/ 1613779 h 6217283"/>
                <a:gd name="connsiteX25" fmla="*/ 306768 w 2136984"/>
                <a:gd name="connsiteY25" fmla="*/ 1087998 h 6217283"/>
                <a:gd name="connsiteX26" fmla="*/ 879114 w 2136984"/>
                <a:gd name="connsiteY26" fmla="*/ 838231 h 6217283"/>
                <a:gd name="connsiteX27" fmla="*/ 853714 w 2136984"/>
                <a:gd name="connsiteY27" fmla="*/ 711654 h 6217283"/>
                <a:gd name="connsiteX28" fmla="*/ 801644 w 2136984"/>
                <a:gd name="connsiteY28" fmla="*/ 493638 h 6217283"/>
                <a:gd name="connsiteX29" fmla="*/ 827467 w 2136984"/>
                <a:gd name="connsiteY29" fmla="*/ 465274 h 6217283"/>
                <a:gd name="connsiteX30" fmla="*/ 815191 w 2136984"/>
                <a:gd name="connsiteY30" fmla="*/ 277739 h 6217283"/>
                <a:gd name="connsiteX31" fmla="*/ 868531 w 2136984"/>
                <a:gd name="connsiteY31" fmla="*/ 119411 h 6217283"/>
                <a:gd name="connsiteX32" fmla="*/ 1062417 w 2136984"/>
                <a:gd name="connsiteY32" fmla="*/ 31781 h 6217283"/>
                <a:gd name="connsiteX33" fmla="*/ 1219897 w 2136984"/>
                <a:gd name="connsiteY33" fmla="*/ 40672 h 6217283"/>
                <a:gd name="connsiteX34" fmla="*/ 1351978 w 2136984"/>
                <a:gd name="connsiteY34" fmla="*/ 98668 h 6217283"/>
                <a:gd name="connsiteX35" fmla="*/ 1412937 w 2136984"/>
                <a:gd name="connsiteY35" fmla="*/ 331925 h 6217283"/>
                <a:gd name="connsiteX36" fmla="*/ 1414208 w 2136984"/>
                <a:gd name="connsiteY36" fmla="*/ 423787 h 6217283"/>
                <a:gd name="connsiteX37" fmla="*/ 1449768 w 2136984"/>
                <a:gd name="connsiteY37" fmla="*/ 489827 h 6217283"/>
                <a:gd name="connsiteX38" fmla="*/ 1411244 w 2136984"/>
                <a:gd name="connsiteY38" fmla="*/ 648579 h 6217283"/>
                <a:gd name="connsiteX39" fmla="*/ 1355363 w 2136984"/>
                <a:gd name="connsiteY39" fmla="*/ 878872 h 6217283"/>
                <a:gd name="connsiteX40" fmla="*/ 1427331 w 2136984"/>
                <a:gd name="connsiteY40" fmla="*/ 957611 h 6217283"/>
                <a:gd name="connsiteX41" fmla="*/ 1940834 w 2136984"/>
                <a:gd name="connsiteY41" fmla="*/ 1170548 h 6217283"/>
                <a:gd name="connsiteX42" fmla="*/ 2010684 w 2136984"/>
                <a:gd name="connsiteY42" fmla="*/ 1540965 h 6217283"/>
                <a:gd name="connsiteX43" fmla="*/ 2057674 w 2136984"/>
                <a:gd name="connsiteY43" fmla="*/ 1857618 h 6217283"/>
                <a:gd name="connsiteX44" fmla="*/ 2080111 w 2136984"/>
                <a:gd name="connsiteY44" fmla="*/ 2135325 h 6217283"/>
                <a:gd name="connsiteX45" fmla="*/ 2135144 w 2136984"/>
                <a:gd name="connsiteY45" fmla="*/ 2360538 h 6217283"/>
                <a:gd name="connsiteX46" fmla="*/ 2064871 w 2136984"/>
                <a:gd name="connsiteY46" fmla="*/ 2770325 h 6217283"/>
                <a:gd name="connsiteX47" fmla="*/ 2024654 w 2136984"/>
                <a:gd name="connsiteY47" fmla="*/ 3056074 h 6217283"/>
                <a:gd name="connsiteX48" fmla="*/ 1910777 w 2136984"/>
                <a:gd name="connsiteY48" fmla="*/ 3152594 h 6217283"/>
                <a:gd name="connsiteX49" fmla="*/ 1842197 w 2136984"/>
                <a:gd name="connsiteY49" fmla="*/ 3267318 h 6217283"/>
                <a:gd name="connsiteX50" fmla="*/ 1841351 w 2136984"/>
                <a:gd name="connsiteY50" fmla="*/ 3483219 h 6217283"/>
                <a:gd name="connsiteX51" fmla="*/ 1826111 w 2136984"/>
                <a:gd name="connsiteY51" fmla="*/ 4089432 h 6217283"/>
                <a:gd name="connsiteX52" fmla="*/ 1849394 w 2136984"/>
                <a:gd name="connsiteY52" fmla="*/ 4503451 h 6217283"/>
                <a:gd name="connsiteX53" fmla="*/ 1810871 w 2136984"/>
                <a:gd name="connsiteY53" fmla="*/ 4898845 h 6217283"/>
                <a:gd name="connsiteX54" fmla="*/ 1740597 w 2136984"/>
                <a:gd name="connsiteY54" fmla="*/ 5395414 h 6217283"/>
                <a:gd name="connsiteX55" fmla="*/ 1782508 w 2136984"/>
                <a:gd name="connsiteY55" fmla="*/ 5578717 h 6217283"/>
                <a:gd name="connsiteX56" fmla="*/ 1743138 w 2136984"/>
                <a:gd name="connsiteY56" fmla="*/ 5762867 h 6217283"/>
                <a:gd name="connsiteX57" fmla="*/ 1770230 w 2136984"/>
                <a:gd name="connsiteY57" fmla="*/ 5916539 h 6217283"/>
                <a:gd name="connsiteX58" fmla="*/ 1886647 w 2136984"/>
                <a:gd name="connsiteY58" fmla="*/ 6167150 h 6217283"/>
                <a:gd name="connsiteX59" fmla="*/ 1751181 w 2136984"/>
                <a:gd name="connsiteY59" fmla="*/ 6216681 h 6217283"/>
                <a:gd name="connsiteX60" fmla="*/ 1542478 w 2136984"/>
                <a:gd name="connsiteY60" fmla="*/ 6166304 h 6217283"/>
                <a:gd name="connsiteX61" fmla="*/ 1484057 w 2136984"/>
                <a:gd name="connsiteY61" fmla="*/ 6055813 h 6217283"/>
                <a:gd name="connsiteX62" fmla="*/ 1327425 w 2136984"/>
                <a:gd name="connsiteY62" fmla="*/ 5965220 h 6217283"/>
                <a:gd name="connsiteX63" fmla="*/ 1367641 w 2136984"/>
                <a:gd name="connsiteY63" fmla="*/ 5854731 h 6217283"/>
                <a:gd name="connsiteX64" fmla="*/ 1282127 w 2136984"/>
                <a:gd name="connsiteY64" fmla="*/ 5601577 h 6217283"/>
                <a:gd name="connsiteX65" fmla="*/ 1313031 w 2136984"/>
                <a:gd name="connsiteY65" fmla="*/ 5264604 h 6217283"/>
                <a:gd name="connsiteX66" fmla="*/ 1274084 w 2136984"/>
                <a:gd name="connsiteY66" fmla="*/ 5064791 h 6217283"/>
                <a:gd name="connsiteX67" fmla="*/ 1177564 w 2136984"/>
                <a:gd name="connsiteY67" fmla="*/ 4555098 h 6217283"/>
                <a:gd name="connsiteX68" fmla="*/ 1116604 w 2136984"/>
                <a:gd name="connsiteY68" fmla="*/ 3916711 h 6217283"/>
                <a:gd name="connsiteX69" fmla="*/ 1081044 w 2136984"/>
                <a:gd name="connsiteY69" fmla="*/ 3766851 h 6217283"/>
                <a:gd name="connsiteX0" fmla="*/ 1081044 w 2136984"/>
                <a:gd name="connsiteY0" fmla="*/ 3766851 h 6217283"/>
                <a:gd name="connsiteX1" fmla="*/ 1030244 w 2136984"/>
                <a:gd name="connsiteY1" fmla="*/ 4199498 h 6217283"/>
                <a:gd name="connsiteX2" fmla="*/ 1004844 w 2136984"/>
                <a:gd name="connsiteY2" fmla="*/ 4446724 h 6217283"/>
                <a:gd name="connsiteX3" fmla="*/ 1004844 w 2136984"/>
                <a:gd name="connsiteY3" fmla="*/ 4522924 h 6217283"/>
                <a:gd name="connsiteX4" fmla="*/ 906631 w 2136984"/>
                <a:gd name="connsiteY4" fmla="*/ 5020341 h 6217283"/>
                <a:gd name="connsiteX5" fmla="*/ 848211 w 2136984"/>
                <a:gd name="connsiteY5" fmla="*/ 5241744 h 6217283"/>
                <a:gd name="connsiteX6" fmla="*/ 880384 w 2136984"/>
                <a:gd name="connsiteY6" fmla="*/ 5650684 h 6217283"/>
                <a:gd name="connsiteX7" fmla="*/ 807571 w 2136984"/>
                <a:gd name="connsiteY7" fmla="*/ 5825521 h 6217283"/>
                <a:gd name="connsiteX8" fmla="*/ 816884 w 2136984"/>
                <a:gd name="connsiteY8" fmla="*/ 5983424 h 6217283"/>
                <a:gd name="connsiteX9" fmla="*/ 700044 w 2136984"/>
                <a:gd name="connsiteY9" fmla="*/ 6041844 h 6217283"/>
                <a:gd name="connsiteX10" fmla="*/ 640778 w 2136984"/>
                <a:gd name="connsiteY10" fmla="*/ 6049041 h 6217283"/>
                <a:gd name="connsiteX11" fmla="*/ 229720 w 2136984"/>
                <a:gd name="connsiteY11" fmla="*/ 6180698 h 6217283"/>
                <a:gd name="connsiteX12" fmla="*/ 171300 w 2136984"/>
                <a:gd name="connsiteY12" fmla="*/ 6054121 h 6217283"/>
                <a:gd name="connsiteX13" fmla="*/ 369844 w 2136984"/>
                <a:gd name="connsiteY13" fmla="*/ 5847534 h 6217283"/>
                <a:gd name="connsiteX14" fmla="*/ 369844 w 2136984"/>
                <a:gd name="connsiteY14" fmla="*/ 5698098 h 6217283"/>
                <a:gd name="connsiteX15" fmla="*/ 405827 w 2136984"/>
                <a:gd name="connsiteY15" fmla="*/ 5546968 h 6217283"/>
                <a:gd name="connsiteX16" fmla="*/ 452394 w 2136984"/>
                <a:gd name="connsiteY16" fmla="*/ 5411501 h 6217283"/>
                <a:gd name="connsiteX17" fmla="*/ 319044 w 2136984"/>
                <a:gd name="connsiteY17" fmla="*/ 3322351 h 6217283"/>
                <a:gd name="connsiteX18" fmla="*/ 299147 w 2136984"/>
                <a:gd name="connsiteY18" fmla="*/ 3249114 h 6217283"/>
                <a:gd name="connsiteX19" fmla="*/ 264858 w 2136984"/>
                <a:gd name="connsiteY19" fmla="*/ 3096291 h 6217283"/>
                <a:gd name="connsiteX20" fmla="*/ 158601 w 2136984"/>
                <a:gd name="connsiteY20" fmla="*/ 3080204 h 6217283"/>
                <a:gd name="connsiteX21" fmla="*/ 75204 w 2136984"/>
                <a:gd name="connsiteY21" fmla="*/ 2734764 h 6217283"/>
                <a:gd name="connsiteX22" fmla="*/ 7894 w 2136984"/>
                <a:gd name="connsiteY22" fmla="*/ 2528601 h 6217283"/>
                <a:gd name="connsiteX23" fmla="*/ 15937 w 2136984"/>
                <a:gd name="connsiteY23" fmla="*/ 2179351 h 6217283"/>
                <a:gd name="connsiteX24" fmla="*/ 134471 w 2136984"/>
                <a:gd name="connsiteY24" fmla="*/ 1613779 h 6217283"/>
                <a:gd name="connsiteX25" fmla="*/ 306768 w 2136984"/>
                <a:gd name="connsiteY25" fmla="*/ 1087998 h 6217283"/>
                <a:gd name="connsiteX26" fmla="*/ 879114 w 2136984"/>
                <a:gd name="connsiteY26" fmla="*/ 838231 h 6217283"/>
                <a:gd name="connsiteX27" fmla="*/ 853714 w 2136984"/>
                <a:gd name="connsiteY27" fmla="*/ 711654 h 6217283"/>
                <a:gd name="connsiteX28" fmla="*/ 801644 w 2136984"/>
                <a:gd name="connsiteY28" fmla="*/ 493638 h 6217283"/>
                <a:gd name="connsiteX29" fmla="*/ 827467 w 2136984"/>
                <a:gd name="connsiteY29" fmla="*/ 465274 h 6217283"/>
                <a:gd name="connsiteX30" fmla="*/ 815191 w 2136984"/>
                <a:gd name="connsiteY30" fmla="*/ 277739 h 6217283"/>
                <a:gd name="connsiteX31" fmla="*/ 868531 w 2136984"/>
                <a:gd name="connsiteY31" fmla="*/ 119411 h 6217283"/>
                <a:gd name="connsiteX32" fmla="*/ 1062417 w 2136984"/>
                <a:gd name="connsiteY32" fmla="*/ 31781 h 6217283"/>
                <a:gd name="connsiteX33" fmla="*/ 1219897 w 2136984"/>
                <a:gd name="connsiteY33" fmla="*/ 40672 h 6217283"/>
                <a:gd name="connsiteX34" fmla="*/ 1351978 w 2136984"/>
                <a:gd name="connsiteY34" fmla="*/ 98668 h 6217283"/>
                <a:gd name="connsiteX35" fmla="*/ 1412937 w 2136984"/>
                <a:gd name="connsiteY35" fmla="*/ 331925 h 6217283"/>
                <a:gd name="connsiteX36" fmla="*/ 1414208 w 2136984"/>
                <a:gd name="connsiteY36" fmla="*/ 423787 h 6217283"/>
                <a:gd name="connsiteX37" fmla="*/ 1449768 w 2136984"/>
                <a:gd name="connsiteY37" fmla="*/ 489827 h 6217283"/>
                <a:gd name="connsiteX38" fmla="*/ 1411244 w 2136984"/>
                <a:gd name="connsiteY38" fmla="*/ 648579 h 6217283"/>
                <a:gd name="connsiteX39" fmla="*/ 1355363 w 2136984"/>
                <a:gd name="connsiteY39" fmla="*/ 878872 h 6217283"/>
                <a:gd name="connsiteX40" fmla="*/ 1427331 w 2136984"/>
                <a:gd name="connsiteY40" fmla="*/ 957611 h 6217283"/>
                <a:gd name="connsiteX41" fmla="*/ 1940834 w 2136984"/>
                <a:gd name="connsiteY41" fmla="*/ 1170548 h 6217283"/>
                <a:gd name="connsiteX42" fmla="*/ 2010684 w 2136984"/>
                <a:gd name="connsiteY42" fmla="*/ 1540965 h 6217283"/>
                <a:gd name="connsiteX43" fmla="*/ 2057674 w 2136984"/>
                <a:gd name="connsiteY43" fmla="*/ 1857618 h 6217283"/>
                <a:gd name="connsiteX44" fmla="*/ 2080111 w 2136984"/>
                <a:gd name="connsiteY44" fmla="*/ 2135325 h 6217283"/>
                <a:gd name="connsiteX45" fmla="*/ 2135144 w 2136984"/>
                <a:gd name="connsiteY45" fmla="*/ 2360538 h 6217283"/>
                <a:gd name="connsiteX46" fmla="*/ 2064871 w 2136984"/>
                <a:gd name="connsiteY46" fmla="*/ 2770325 h 6217283"/>
                <a:gd name="connsiteX47" fmla="*/ 2024654 w 2136984"/>
                <a:gd name="connsiteY47" fmla="*/ 3056074 h 6217283"/>
                <a:gd name="connsiteX48" fmla="*/ 1910777 w 2136984"/>
                <a:gd name="connsiteY48" fmla="*/ 3152594 h 6217283"/>
                <a:gd name="connsiteX49" fmla="*/ 1842197 w 2136984"/>
                <a:gd name="connsiteY49" fmla="*/ 3267318 h 6217283"/>
                <a:gd name="connsiteX50" fmla="*/ 1841351 w 2136984"/>
                <a:gd name="connsiteY50" fmla="*/ 3483219 h 6217283"/>
                <a:gd name="connsiteX51" fmla="*/ 1826111 w 2136984"/>
                <a:gd name="connsiteY51" fmla="*/ 4089432 h 6217283"/>
                <a:gd name="connsiteX52" fmla="*/ 1849394 w 2136984"/>
                <a:gd name="connsiteY52" fmla="*/ 4503451 h 6217283"/>
                <a:gd name="connsiteX53" fmla="*/ 1810871 w 2136984"/>
                <a:gd name="connsiteY53" fmla="*/ 4898845 h 6217283"/>
                <a:gd name="connsiteX54" fmla="*/ 1740597 w 2136984"/>
                <a:gd name="connsiteY54" fmla="*/ 5395414 h 6217283"/>
                <a:gd name="connsiteX55" fmla="*/ 1782508 w 2136984"/>
                <a:gd name="connsiteY55" fmla="*/ 5578717 h 6217283"/>
                <a:gd name="connsiteX56" fmla="*/ 1743138 w 2136984"/>
                <a:gd name="connsiteY56" fmla="*/ 5762867 h 6217283"/>
                <a:gd name="connsiteX57" fmla="*/ 1770230 w 2136984"/>
                <a:gd name="connsiteY57" fmla="*/ 5916539 h 6217283"/>
                <a:gd name="connsiteX58" fmla="*/ 1886647 w 2136984"/>
                <a:gd name="connsiteY58" fmla="*/ 6167150 h 6217283"/>
                <a:gd name="connsiteX59" fmla="*/ 1751181 w 2136984"/>
                <a:gd name="connsiteY59" fmla="*/ 6216681 h 6217283"/>
                <a:gd name="connsiteX60" fmla="*/ 1542478 w 2136984"/>
                <a:gd name="connsiteY60" fmla="*/ 6166304 h 6217283"/>
                <a:gd name="connsiteX61" fmla="*/ 1484057 w 2136984"/>
                <a:gd name="connsiteY61" fmla="*/ 6055813 h 6217283"/>
                <a:gd name="connsiteX62" fmla="*/ 1327425 w 2136984"/>
                <a:gd name="connsiteY62" fmla="*/ 5965220 h 6217283"/>
                <a:gd name="connsiteX63" fmla="*/ 1367641 w 2136984"/>
                <a:gd name="connsiteY63" fmla="*/ 5854731 h 6217283"/>
                <a:gd name="connsiteX64" fmla="*/ 1282127 w 2136984"/>
                <a:gd name="connsiteY64" fmla="*/ 5601577 h 6217283"/>
                <a:gd name="connsiteX65" fmla="*/ 1313031 w 2136984"/>
                <a:gd name="connsiteY65" fmla="*/ 5264604 h 6217283"/>
                <a:gd name="connsiteX66" fmla="*/ 1274084 w 2136984"/>
                <a:gd name="connsiteY66" fmla="*/ 5064791 h 6217283"/>
                <a:gd name="connsiteX67" fmla="*/ 1177564 w 2136984"/>
                <a:gd name="connsiteY67" fmla="*/ 4555098 h 6217283"/>
                <a:gd name="connsiteX68" fmla="*/ 1116604 w 2136984"/>
                <a:gd name="connsiteY68" fmla="*/ 3916711 h 6217283"/>
                <a:gd name="connsiteX69" fmla="*/ 1081044 w 2136984"/>
                <a:gd name="connsiteY69" fmla="*/ 3766851 h 6217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136984" h="6217283">
                  <a:moveTo>
                    <a:pt x="1081044" y="3766851"/>
                  </a:moveTo>
                  <a:cubicBezTo>
                    <a:pt x="1068626" y="3811724"/>
                    <a:pt x="1042944" y="4073486"/>
                    <a:pt x="1030244" y="4199498"/>
                  </a:cubicBezTo>
                  <a:cubicBezTo>
                    <a:pt x="1019520" y="4312810"/>
                    <a:pt x="1009077" y="4392820"/>
                    <a:pt x="1004844" y="4446724"/>
                  </a:cubicBezTo>
                  <a:cubicBezTo>
                    <a:pt x="1000611" y="4500628"/>
                    <a:pt x="1023753" y="4412928"/>
                    <a:pt x="1004844" y="4522924"/>
                  </a:cubicBezTo>
                  <a:lnTo>
                    <a:pt x="906631" y="5020341"/>
                  </a:lnTo>
                  <a:cubicBezTo>
                    <a:pt x="904656" y="5099223"/>
                    <a:pt x="860347" y="5186569"/>
                    <a:pt x="848211" y="5241744"/>
                  </a:cubicBezTo>
                  <a:cubicBezTo>
                    <a:pt x="899575" y="5389346"/>
                    <a:pt x="895060" y="5513242"/>
                    <a:pt x="880384" y="5650684"/>
                  </a:cubicBezTo>
                  <a:lnTo>
                    <a:pt x="807571" y="5825521"/>
                  </a:lnTo>
                  <a:cubicBezTo>
                    <a:pt x="827608" y="5890008"/>
                    <a:pt x="866273" y="5946030"/>
                    <a:pt x="816884" y="5983424"/>
                  </a:cubicBezTo>
                  <a:cubicBezTo>
                    <a:pt x="777937" y="6002897"/>
                    <a:pt x="749151" y="6037611"/>
                    <a:pt x="700044" y="6041844"/>
                  </a:cubicBezTo>
                  <a:lnTo>
                    <a:pt x="640778" y="6049041"/>
                  </a:lnTo>
                  <a:cubicBezTo>
                    <a:pt x="594071" y="6106473"/>
                    <a:pt x="503334" y="6235026"/>
                    <a:pt x="229720" y="6180698"/>
                  </a:cubicBezTo>
                  <a:cubicBezTo>
                    <a:pt x="195007" y="6154874"/>
                    <a:pt x="139973" y="6140905"/>
                    <a:pt x="171300" y="6054121"/>
                  </a:cubicBezTo>
                  <a:cubicBezTo>
                    <a:pt x="204744" y="5978486"/>
                    <a:pt x="297454" y="5921476"/>
                    <a:pt x="369844" y="5847534"/>
                  </a:cubicBezTo>
                  <a:cubicBezTo>
                    <a:pt x="402652" y="5789890"/>
                    <a:pt x="365540" y="5745370"/>
                    <a:pt x="369844" y="5698098"/>
                  </a:cubicBezTo>
                  <a:cubicBezTo>
                    <a:pt x="340281" y="5606800"/>
                    <a:pt x="354534" y="5591348"/>
                    <a:pt x="405827" y="5546968"/>
                  </a:cubicBezTo>
                  <a:cubicBezTo>
                    <a:pt x="421349" y="5501812"/>
                    <a:pt x="477512" y="5470203"/>
                    <a:pt x="452394" y="5411501"/>
                  </a:cubicBezTo>
                  <a:cubicBezTo>
                    <a:pt x="360531" y="4801478"/>
                    <a:pt x="363494" y="4018734"/>
                    <a:pt x="319044" y="3322351"/>
                  </a:cubicBezTo>
                  <a:lnTo>
                    <a:pt x="299147" y="3249114"/>
                  </a:lnTo>
                  <a:lnTo>
                    <a:pt x="264858" y="3096291"/>
                  </a:lnTo>
                  <a:cubicBezTo>
                    <a:pt x="228310" y="3087542"/>
                    <a:pt x="179909" y="3153300"/>
                    <a:pt x="158601" y="3080204"/>
                  </a:cubicBezTo>
                  <a:cubicBezTo>
                    <a:pt x="127415" y="2965057"/>
                    <a:pt x="106390" y="2849911"/>
                    <a:pt x="75204" y="2734764"/>
                  </a:cubicBezTo>
                  <a:lnTo>
                    <a:pt x="7894" y="2528601"/>
                  </a:lnTo>
                  <a:cubicBezTo>
                    <a:pt x="-2548" y="2432927"/>
                    <a:pt x="-5159" y="2331821"/>
                    <a:pt x="15937" y="2179351"/>
                  </a:cubicBezTo>
                  <a:cubicBezTo>
                    <a:pt x="37033" y="2026881"/>
                    <a:pt x="89668" y="1798493"/>
                    <a:pt x="134471" y="1613779"/>
                  </a:cubicBezTo>
                  <a:cubicBezTo>
                    <a:pt x="161424" y="1275959"/>
                    <a:pt x="174829" y="1090538"/>
                    <a:pt x="306768" y="1087998"/>
                  </a:cubicBezTo>
                  <a:cubicBezTo>
                    <a:pt x="528595" y="1031271"/>
                    <a:pt x="848634" y="981318"/>
                    <a:pt x="879114" y="838231"/>
                  </a:cubicBezTo>
                  <a:cubicBezTo>
                    <a:pt x="877421" y="789265"/>
                    <a:pt x="845247" y="758927"/>
                    <a:pt x="853714" y="711654"/>
                  </a:cubicBezTo>
                  <a:cubicBezTo>
                    <a:pt x="834664" y="633337"/>
                    <a:pt x="780054" y="604129"/>
                    <a:pt x="801644" y="493638"/>
                  </a:cubicBezTo>
                  <a:lnTo>
                    <a:pt x="827467" y="465274"/>
                  </a:lnTo>
                  <a:cubicBezTo>
                    <a:pt x="830854" y="429855"/>
                    <a:pt x="811452" y="338487"/>
                    <a:pt x="815191" y="277739"/>
                  </a:cubicBezTo>
                  <a:cubicBezTo>
                    <a:pt x="818930" y="216991"/>
                    <a:pt x="828456" y="160404"/>
                    <a:pt x="868531" y="119411"/>
                  </a:cubicBezTo>
                  <a:cubicBezTo>
                    <a:pt x="935982" y="64801"/>
                    <a:pt x="969566" y="-5049"/>
                    <a:pt x="1062417" y="31781"/>
                  </a:cubicBezTo>
                  <a:cubicBezTo>
                    <a:pt x="1136923" y="-38634"/>
                    <a:pt x="1172484" y="28113"/>
                    <a:pt x="1219897" y="40672"/>
                  </a:cubicBezTo>
                  <a:cubicBezTo>
                    <a:pt x="1264488" y="56617"/>
                    <a:pt x="1307387" y="77643"/>
                    <a:pt x="1351978" y="98668"/>
                  </a:cubicBezTo>
                  <a:cubicBezTo>
                    <a:pt x="1391771" y="131970"/>
                    <a:pt x="1436715" y="239638"/>
                    <a:pt x="1412937" y="331925"/>
                  </a:cubicBezTo>
                  <a:cubicBezTo>
                    <a:pt x="1423026" y="393732"/>
                    <a:pt x="1405812" y="400574"/>
                    <a:pt x="1414208" y="423787"/>
                  </a:cubicBezTo>
                  <a:cubicBezTo>
                    <a:pt x="1430013" y="444107"/>
                    <a:pt x="1445816" y="457654"/>
                    <a:pt x="1449768" y="489827"/>
                  </a:cubicBezTo>
                  <a:cubicBezTo>
                    <a:pt x="1451814" y="526728"/>
                    <a:pt x="1437561" y="616053"/>
                    <a:pt x="1411244" y="648579"/>
                  </a:cubicBezTo>
                  <a:cubicBezTo>
                    <a:pt x="1406799" y="707493"/>
                    <a:pt x="1379776" y="813821"/>
                    <a:pt x="1355363" y="878872"/>
                  </a:cubicBezTo>
                  <a:cubicBezTo>
                    <a:pt x="1396991" y="921910"/>
                    <a:pt x="1403695" y="937220"/>
                    <a:pt x="1427331" y="957611"/>
                  </a:cubicBezTo>
                  <a:lnTo>
                    <a:pt x="1940834" y="1170548"/>
                  </a:lnTo>
                  <a:cubicBezTo>
                    <a:pt x="2082085" y="1223747"/>
                    <a:pt x="2004757" y="1461731"/>
                    <a:pt x="2010684" y="1540965"/>
                  </a:cubicBezTo>
                  <a:cubicBezTo>
                    <a:pt x="1997984" y="1625279"/>
                    <a:pt x="1986977" y="1676714"/>
                    <a:pt x="2057674" y="1857618"/>
                  </a:cubicBezTo>
                  <a:cubicBezTo>
                    <a:pt x="2073055" y="1949058"/>
                    <a:pt x="2098596" y="2038805"/>
                    <a:pt x="2080111" y="2135325"/>
                  </a:cubicBezTo>
                  <a:lnTo>
                    <a:pt x="2135144" y="2360538"/>
                  </a:lnTo>
                  <a:cubicBezTo>
                    <a:pt x="2142270" y="2507012"/>
                    <a:pt x="2130699" y="2632672"/>
                    <a:pt x="2064871" y="2770325"/>
                  </a:cubicBezTo>
                  <a:cubicBezTo>
                    <a:pt x="2104030" y="2872419"/>
                    <a:pt x="2054852" y="2982767"/>
                    <a:pt x="2024654" y="3056074"/>
                  </a:cubicBezTo>
                  <a:cubicBezTo>
                    <a:pt x="2008144" y="3162190"/>
                    <a:pt x="1978087" y="3185331"/>
                    <a:pt x="1910777" y="3152594"/>
                  </a:cubicBezTo>
                  <a:lnTo>
                    <a:pt x="1842197" y="3267318"/>
                  </a:lnTo>
                  <a:cubicBezTo>
                    <a:pt x="1843608" y="3326867"/>
                    <a:pt x="1839940" y="3423670"/>
                    <a:pt x="1841351" y="3483219"/>
                  </a:cubicBezTo>
                  <a:cubicBezTo>
                    <a:pt x="1843044" y="3685290"/>
                    <a:pt x="1824418" y="3887361"/>
                    <a:pt x="1826111" y="4089432"/>
                  </a:cubicBezTo>
                  <a:lnTo>
                    <a:pt x="1849394" y="4503451"/>
                  </a:lnTo>
                  <a:cubicBezTo>
                    <a:pt x="1833731" y="4635249"/>
                    <a:pt x="1826534" y="4767047"/>
                    <a:pt x="1810871" y="4898845"/>
                  </a:cubicBezTo>
                  <a:lnTo>
                    <a:pt x="1740597" y="5395414"/>
                  </a:lnTo>
                  <a:cubicBezTo>
                    <a:pt x="1733682" y="5494333"/>
                    <a:pt x="1767409" y="5511971"/>
                    <a:pt x="1782508" y="5578717"/>
                  </a:cubicBezTo>
                  <a:cubicBezTo>
                    <a:pt x="1800993" y="5663807"/>
                    <a:pt x="1755133" y="5672697"/>
                    <a:pt x="1743138" y="5762867"/>
                  </a:cubicBezTo>
                  <a:cubicBezTo>
                    <a:pt x="1744761" y="5815502"/>
                    <a:pt x="1744054" y="5849158"/>
                    <a:pt x="1770230" y="5916539"/>
                  </a:cubicBezTo>
                  <a:cubicBezTo>
                    <a:pt x="1903086" y="5972067"/>
                    <a:pt x="1891233" y="6110071"/>
                    <a:pt x="1886647" y="6167150"/>
                  </a:cubicBezTo>
                  <a:cubicBezTo>
                    <a:pt x="1879309" y="6188740"/>
                    <a:pt x="1827946" y="6222184"/>
                    <a:pt x="1751181" y="6216681"/>
                  </a:cubicBezTo>
                  <a:cubicBezTo>
                    <a:pt x="1673146" y="6215129"/>
                    <a:pt x="1612046" y="6183096"/>
                    <a:pt x="1542478" y="6166304"/>
                  </a:cubicBezTo>
                  <a:cubicBezTo>
                    <a:pt x="1476720" y="6113105"/>
                    <a:pt x="1502402" y="6090385"/>
                    <a:pt x="1484057" y="6055813"/>
                  </a:cubicBezTo>
                  <a:cubicBezTo>
                    <a:pt x="1438055" y="6026180"/>
                    <a:pt x="1331093" y="6030413"/>
                    <a:pt x="1327425" y="5965220"/>
                  </a:cubicBezTo>
                  <a:lnTo>
                    <a:pt x="1367641" y="5854731"/>
                  </a:lnTo>
                  <a:cubicBezTo>
                    <a:pt x="1334056" y="5775426"/>
                    <a:pt x="1292006" y="5692735"/>
                    <a:pt x="1282127" y="5601577"/>
                  </a:cubicBezTo>
                  <a:cubicBezTo>
                    <a:pt x="1270203" y="5506892"/>
                    <a:pt x="1308445" y="5339675"/>
                    <a:pt x="1313031" y="5264604"/>
                  </a:cubicBezTo>
                  <a:cubicBezTo>
                    <a:pt x="1317617" y="5189533"/>
                    <a:pt x="1291864" y="5184171"/>
                    <a:pt x="1274084" y="5064791"/>
                  </a:cubicBezTo>
                  <a:cubicBezTo>
                    <a:pt x="1239653" y="4863849"/>
                    <a:pt x="1211995" y="4756040"/>
                    <a:pt x="1177564" y="4555098"/>
                  </a:cubicBezTo>
                  <a:cubicBezTo>
                    <a:pt x="1151035" y="4344560"/>
                    <a:pt x="1143133" y="4127249"/>
                    <a:pt x="1116604" y="3916711"/>
                  </a:cubicBezTo>
                  <a:lnTo>
                    <a:pt x="1081044" y="3766851"/>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nvGrpSpPr>
            <p:cNvPr id="457" name="Group 456">
              <a:extLst>
                <a:ext uri="{FF2B5EF4-FFF2-40B4-BE49-F238E27FC236}">
                  <a16:creationId xmlns:a16="http://schemas.microsoft.com/office/drawing/2014/main" id="{2BDBB865-9265-4394-9CA6-247BC37A1B7E}"/>
                </a:ext>
              </a:extLst>
            </p:cNvPr>
            <p:cNvGrpSpPr>
              <a:grpSpLocks noChangeAspect="1"/>
            </p:cNvGrpSpPr>
            <p:nvPr/>
          </p:nvGrpSpPr>
          <p:grpSpPr>
            <a:xfrm>
              <a:off x="5902613" y="3401360"/>
              <a:ext cx="655985" cy="564107"/>
              <a:chOff x="3968801" y="1224643"/>
              <a:chExt cx="4244422" cy="3951514"/>
            </a:xfrm>
            <a:solidFill>
              <a:srgbClr val="2774AA"/>
            </a:solidFill>
          </p:grpSpPr>
          <p:sp>
            <p:nvSpPr>
              <p:cNvPr id="643" name="Isosceles Triangle 642">
                <a:extLst>
                  <a:ext uri="{FF2B5EF4-FFF2-40B4-BE49-F238E27FC236}">
                    <a16:creationId xmlns:a16="http://schemas.microsoft.com/office/drawing/2014/main" id="{E59EEEA8-FC8C-4962-95A5-CAC5243CA734}"/>
                  </a:ext>
                </a:extLst>
              </p:cNvPr>
              <p:cNvSpPr/>
              <p:nvPr/>
            </p:nvSpPr>
            <p:spPr>
              <a:xfrm>
                <a:off x="4276323" y="1224643"/>
                <a:ext cx="3629378" cy="963385"/>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nvGrpSpPr>
              <p:cNvPr id="644" name="Group 643">
                <a:extLst>
                  <a:ext uri="{FF2B5EF4-FFF2-40B4-BE49-F238E27FC236}">
                    <a16:creationId xmlns:a16="http://schemas.microsoft.com/office/drawing/2014/main" id="{4AF5146C-94DF-4128-922C-AAE6B871CAC9}"/>
                  </a:ext>
                </a:extLst>
              </p:cNvPr>
              <p:cNvGrpSpPr/>
              <p:nvPr/>
            </p:nvGrpSpPr>
            <p:grpSpPr>
              <a:xfrm>
                <a:off x="3968801" y="4522868"/>
                <a:ext cx="4244422" cy="653289"/>
                <a:chOff x="3968801" y="4522868"/>
                <a:chExt cx="4244422" cy="653289"/>
              </a:xfrm>
              <a:grpFill/>
            </p:grpSpPr>
            <p:sp>
              <p:nvSpPr>
                <p:cNvPr id="694" name="Rectangle 693">
                  <a:extLst>
                    <a:ext uri="{FF2B5EF4-FFF2-40B4-BE49-F238E27FC236}">
                      <a16:creationId xmlns:a16="http://schemas.microsoft.com/office/drawing/2014/main" id="{74F0AE9C-1ECD-4D43-A396-11DAE076AC65}"/>
                    </a:ext>
                  </a:extLst>
                </p:cNvPr>
                <p:cNvSpPr/>
                <p:nvPr/>
              </p:nvSpPr>
              <p:spPr>
                <a:xfrm>
                  <a:off x="4408014" y="4522868"/>
                  <a:ext cx="3365997" cy="24507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95" name="Rectangle 694">
                  <a:extLst>
                    <a:ext uri="{FF2B5EF4-FFF2-40B4-BE49-F238E27FC236}">
                      <a16:creationId xmlns:a16="http://schemas.microsoft.com/office/drawing/2014/main" id="{7E7FDB80-BEA7-4F62-829D-D2E995FB303F}"/>
                    </a:ext>
                  </a:extLst>
                </p:cNvPr>
                <p:cNvSpPr/>
                <p:nvPr/>
              </p:nvSpPr>
              <p:spPr>
                <a:xfrm>
                  <a:off x="4144361" y="4726975"/>
                  <a:ext cx="3893303" cy="24507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96" name="Rectangle 695">
                  <a:extLst>
                    <a:ext uri="{FF2B5EF4-FFF2-40B4-BE49-F238E27FC236}">
                      <a16:creationId xmlns:a16="http://schemas.microsoft.com/office/drawing/2014/main" id="{5D224220-E902-4143-A248-3BB3659BDE24}"/>
                    </a:ext>
                  </a:extLst>
                </p:cNvPr>
                <p:cNvSpPr/>
                <p:nvPr/>
              </p:nvSpPr>
              <p:spPr>
                <a:xfrm>
                  <a:off x="3968801" y="4931082"/>
                  <a:ext cx="4244422" cy="24507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grpSp>
            <p:nvGrpSpPr>
              <p:cNvPr id="645" name="Group 644">
                <a:extLst>
                  <a:ext uri="{FF2B5EF4-FFF2-40B4-BE49-F238E27FC236}">
                    <a16:creationId xmlns:a16="http://schemas.microsoft.com/office/drawing/2014/main" id="{C6B1486D-44EE-4363-88F9-87B7C399F464}"/>
                  </a:ext>
                </a:extLst>
              </p:cNvPr>
              <p:cNvGrpSpPr/>
              <p:nvPr/>
            </p:nvGrpSpPr>
            <p:grpSpPr>
              <a:xfrm>
                <a:off x="4265633" y="2188028"/>
                <a:ext cx="3650759" cy="263110"/>
                <a:chOff x="4261758" y="2188028"/>
                <a:chExt cx="3650759" cy="263110"/>
              </a:xfrm>
              <a:grpFill/>
            </p:grpSpPr>
            <p:sp>
              <p:nvSpPr>
                <p:cNvPr id="692" name="Rectangle 20">
                  <a:extLst>
                    <a:ext uri="{FF2B5EF4-FFF2-40B4-BE49-F238E27FC236}">
                      <a16:creationId xmlns:a16="http://schemas.microsoft.com/office/drawing/2014/main" id="{4C970289-C53B-4D19-8229-7AFAB19DABB1}"/>
                    </a:ext>
                  </a:extLst>
                </p:cNvPr>
                <p:cNvSpPr/>
                <p:nvPr/>
              </p:nvSpPr>
              <p:spPr>
                <a:xfrm>
                  <a:off x="4261758" y="2188028"/>
                  <a:ext cx="2081721" cy="263110"/>
                </a:xfrm>
                <a:custGeom>
                  <a:avLst/>
                  <a:gdLst>
                    <a:gd name="connsiteX0" fmla="*/ 0 w 2081721"/>
                    <a:gd name="connsiteY0" fmla="*/ 0 h 263110"/>
                    <a:gd name="connsiteX1" fmla="*/ 2081721 w 2081721"/>
                    <a:gd name="connsiteY1" fmla="*/ 0 h 263110"/>
                    <a:gd name="connsiteX2" fmla="*/ 2081721 w 2081721"/>
                    <a:gd name="connsiteY2" fmla="*/ 263110 h 263110"/>
                    <a:gd name="connsiteX3" fmla="*/ 0 w 2081721"/>
                    <a:gd name="connsiteY3" fmla="*/ 263110 h 263110"/>
                    <a:gd name="connsiteX4" fmla="*/ 0 w 2081721"/>
                    <a:gd name="connsiteY4" fmla="*/ 0 h 263110"/>
                    <a:gd name="connsiteX0" fmla="*/ 0 w 2081721"/>
                    <a:gd name="connsiteY0" fmla="*/ 0 h 263110"/>
                    <a:gd name="connsiteX1" fmla="*/ 2081721 w 2081721"/>
                    <a:gd name="connsiteY1" fmla="*/ 0 h 263110"/>
                    <a:gd name="connsiteX2" fmla="*/ 2081721 w 2081721"/>
                    <a:gd name="connsiteY2" fmla="*/ 263110 h 263110"/>
                    <a:gd name="connsiteX3" fmla="*/ 84616 w 2081721"/>
                    <a:gd name="connsiteY3" fmla="*/ 263110 h 263110"/>
                    <a:gd name="connsiteX4" fmla="*/ 0 w 2081721"/>
                    <a:gd name="connsiteY4" fmla="*/ 0 h 2631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1721" h="263110">
                      <a:moveTo>
                        <a:pt x="0" y="0"/>
                      </a:moveTo>
                      <a:lnTo>
                        <a:pt x="2081721" y="0"/>
                      </a:lnTo>
                      <a:lnTo>
                        <a:pt x="2081721" y="263110"/>
                      </a:lnTo>
                      <a:lnTo>
                        <a:pt x="84616" y="26311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93" name="Rectangle 20">
                  <a:extLst>
                    <a:ext uri="{FF2B5EF4-FFF2-40B4-BE49-F238E27FC236}">
                      <a16:creationId xmlns:a16="http://schemas.microsoft.com/office/drawing/2014/main" id="{1F5FD923-CE8E-4618-9EFD-287EE5F7E565}"/>
                    </a:ext>
                  </a:extLst>
                </p:cNvPr>
                <p:cNvSpPr/>
                <p:nvPr/>
              </p:nvSpPr>
              <p:spPr>
                <a:xfrm flipH="1">
                  <a:off x="5830796" y="2188028"/>
                  <a:ext cx="2081721" cy="263110"/>
                </a:xfrm>
                <a:custGeom>
                  <a:avLst/>
                  <a:gdLst>
                    <a:gd name="connsiteX0" fmla="*/ 0 w 2081721"/>
                    <a:gd name="connsiteY0" fmla="*/ 0 h 263110"/>
                    <a:gd name="connsiteX1" fmla="*/ 2081721 w 2081721"/>
                    <a:gd name="connsiteY1" fmla="*/ 0 h 263110"/>
                    <a:gd name="connsiteX2" fmla="*/ 2081721 w 2081721"/>
                    <a:gd name="connsiteY2" fmla="*/ 263110 h 263110"/>
                    <a:gd name="connsiteX3" fmla="*/ 0 w 2081721"/>
                    <a:gd name="connsiteY3" fmla="*/ 263110 h 263110"/>
                    <a:gd name="connsiteX4" fmla="*/ 0 w 2081721"/>
                    <a:gd name="connsiteY4" fmla="*/ 0 h 263110"/>
                    <a:gd name="connsiteX0" fmla="*/ 0 w 2081721"/>
                    <a:gd name="connsiteY0" fmla="*/ 0 h 263110"/>
                    <a:gd name="connsiteX1" fmla="*/ 2081721 w 2081721"/>
                    <a:gd name="connsiteY1" fmla="*/ 0 h 263110"/>
                    <a:gd name="connsiteX2" fmla="*/ 2081721 w 2081721"/>
                    <a:gd name="connsiteY2" fmla="*/ 263110 h 263110"/>
                    <a:gd name="connsiteX3" fmla="*/ 84616 w 2081721"/>
                    <a:gd name="connsiteY3" fmla="*/ 263110 h 263110"/>
                    <a:gd name="connsiteX4" fmla="*/ 0 w 2081721"/>
                    <a:gd name="connsiteY4" fmla="*/ 0 h 2631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1721" h="263110">
                      <a:moveTo>
                        <a:pt x="0" y="0"/>
                      </a:moveTo>
                      <a:lnTo>
                        <a:pt x="2081721" y="0"/>
                      </a:lnTo>
                      <a:lnTo>
                        <a:pt x="2081721" y="263110"/>
                      </a:lnTo>
                      <a:lnTo>
                        <a:pt x="84616" y="26311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grpSp>
            <p:nvGrpSpPr>
              <p:cNvPr id="646" name="Group 645">
                <a:extLst>
                  <a:ext uri="{FF2B5EF4-FFF2-40B4-BE49-F238E27FC236}">
                    <a16:creationId xmlns:a16="http://schemas.microsoft.com/office/drawing/2014/main" id="{CAABDAD7-B35D-475A-8149-4E3EDE8F5752}"/>
                  </a:ext>
                </a:extLst>
              </p:cNvPr>
              <p:cNvGrpSpPr/>
              <p:nvPr/>
            </p:nvGrpSpPr>
            <p:grpSpPr>
              <a:xfrm>
                <a:off x="4413474" y="2188028"/>
                <a:ext cx="3355077" cy="2375808"/>
                <a:chOff x="4418934" y="2188028"/>
                <a:chExt cx="3355077" cy="2375808"/>
              </a:xfrm>
              <a:grpFill/>
            </p:grpSpPr>
            <p:grpSp>
              <p:nvGrpSpPr>
                <p:cNvPr id="647" name="Group 646">
                  <a:extLst>
                    <a:ext uri="{FF2B5EF4-FFF2-40B4-BE49-F238E27FC236}">
                      <a16:creationId xmlns:a16="http://schemas.microsoft.com/office/drawing/2014/main" id="{28CD5E09-2CCB-47CC-9F2A-EBC959730613}"/>
                    </a:ext>
                  </a:extLst>
                </p:cNvPr>
                <p:cNvGrpSpPr/>
                <p:nvPr/>
              </p:nvGrpSpPr>
              <p:grpSpPr>
                <a:xfrm>
                  <a:off x="4418934" y="2188028"/>
                  <a:ext cx="621396" cy="2375808"/>
                  <a:chOff x="4408014" y="2188028"/>
                  <a:chExt cx="621396" cy="2375808"/>
                </a:xfrm>
                <a:grpFill/>
              </p:grpSpPr>
              <p:sp>
                <p:nvSpPr>
                  <p:cNvPr id="684" name="Rectangle 683">
                    <a:extLst>
                      <a:ext uri="{FF2B5EF4-FFF2-40B4-BE49-F238E27FC236}">
                        <a16:creationId xmlns:a16="http://schemas.microsoft.com/office/drawing/2014/main" id="{7D842872-2A45-4FD7-9814-BC47D0AE0205}"/>
                      </a:ext>
                    </a:extLst>
                  </p:cNvPr>
                  <p:cNvSpPr/>
                  <p:nvPr/>
                </p:nvSpPr>
                <p:spPr>
                  <a:xfrm>
                    <a:off x="4588084" y="2188028"/>
                    <a:ext cx="261257" cy="224517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nvGrpSpPr>
                  <p:cNvPr id="685" name="Group 684">
                    <a:extLst>
                      <a:ext uri="{FF2B5EF4-FFF2-40B4-BE49-F238E27FC236}">
                        <a16:creationId xmlns:a16="http://schemas.microsoft.com/office/drawing/2014/main" id="{C512F7DC-42AE-449F-B54A-61758D9E165C}"/>
                      </a:ext>
                    </a:extLst>
                  </p:cNvPr>
                  <p:cNvGrpSpPr/>
                  <p:nvPr/>
                </p:nvGrpSpPr>
                <p:grpSpPr>
                  <a:xfrm>
                    <a:off x="4408014" y="2418383"/>
                    <a:ext cx="621396" cy="286603"/>
                    <a:chOff x="4408014" y="2418383"/>
                    <a:chExt cx="621396" cy="286603"/>
                  </a:xfrm>
                  <a:grpFill/>
                </p:grpSpPr>
                <p:grpSp>
                  <p:nvGrpSpPr>
                    <p:cNvPr id="688" name="Group 687">
                      <a:extLst>
                        <a:ext uri="{FF2B5EF4-FFF2-40B4-BE49-F238E27FC236}">
                          <a16:creationId xmlns:a16="http://schemas.microsoft.com/office/drawing/2014/main" id="{589A0C38-13B2-481A-BA26-0BC781A88697}"/>
                        </a:ext>
                      </a:extLst>
                    </p:cNvPr>
                    <p:cNvGrpSpPr/>
                    <p:nvPr/>
                  </p:nvGrpSpPr>
                  <p:grpSpPr>
                    <a:xfrm>
                      <a:off x="4408014" y="2511187"/>
                      <a:ext cx="621396" cy="193799"/>
                      <a:chOff x="4408014" y="2511187"/>
                      <a:chExt cx="621396" cy="193799"/>
                    </a:xfrm>
                    <a:grpFill/>
                  </p:grpSpPr>
                  <p:sp>
                    <p:nvSpPr>
                      <p:cNvPr id="690" name="Oval 689">
                        <a:extLst>
                          <a:ext uri="{FF2B5EF4-FFF2-40B4-BE49-F238E27FC236}">
                            <a16:creationId xmlns:a16="http://schemas.microsoft.com/office/drawing/2014/main" id="{78F7ADD3-C562-4117-AE2A-0E691CCE6B04}"/>
                          </a:ext>
                        </a:extLst>
                      </p:cNvPr>
                      <p:cNvSpPr/>
                      <p:nvPr/>
                    </p:nvSpPr>
                    <p:spPr>
                      <a:xfrm>
                        <a:off x="4408014" y="2511187"/>
                        <a:ext cx="210388" cy="1937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91" name="Oval 690">
                        <a:extLst>
                          <a:ext uri="{FF2B5EF4-FFF2-40B4-BE49-F238E27FC236}">
                            <a16:creationId xmlns:a16="http://schemas.microsoft.com/office/drawing/2014/main" id="{26A6F4CF-80EE-41B3-9C50-DCE9F0F05045}"/>
                          </a:ext>
                        </a:extLst>
                      </p:cNvPr>
                      <p:cNvSpPr/>
                      <p:nvPr/>
                    </p:nvSpPr>
                    <p:spPr>
                      <a:xfrm>
                        <a:off x="4819022" y="2511187"/>
                        <a:ext cx="210388" cy="1937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sp>
                  <p:nvSpPr>
                    <p:cNvPr id="689" name="Rectangle 688">
                      <a:extLst>
                        <a:ext uri="{FF2B5EF4-FFF2-40B4-BE49-F238E27FC236}">
                          <a16:creationId xmlns:a16="http://schemas.microsoft.com/office/drawing/2014/main" id="{4601A33D-A67D-4540-9FBE-DD85FFFD2EAE}"/>
                        </a:ext>
                      </a:extLst>
                    </p:cNvPr>
                    <p:cNvSpPr/>
                    <p:nvPr/>
                  </p:nvSpPr>
                  <p:spPr>
                    <a:xfrm>
                      <a:off x="4498874" y="2418383"/>
                      <a:ext cx="439677" cy="22655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sp>
                <p:nvSpPr>
                  <p:cNvPr id="686" name="Rectangle 685">
                    <a:extLst>
                      <a:ext uri="{FF2B5EF4-FFF2-40B4-BE49-F238E27FC236}">
                        <a16:creationId xmlns:a16="http://schemas.microsoft.com/office/drawing/2014/main" id="{C468EDFE-3068-4CDE-9599-C2E6672CE554}"/>
                      </a:ext>
                    </a:extLst>
                  </p:cNvPr>
                  <p:cNvSpPr/>
                  <p:nvPr/>
                </p:nvSpPr>
                <p:spPr>
                  <a:xfrm>
                    <a:off x="4498874" y="4395943"/>
                    <a:ext cx="439677" cy="16789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87" name="Rectangle 686">
                    <a:extLst>
                      <a:ext uri="{FF2B5EF4-FFF2-40B4-BE49-F238E27FC236}">
                        <a16:creationId xmlns:a16="http://schemas.microsoft.com/office/drawing/2014/main" id="{38D9E264-40F0-4CE0-9AE3-9D1049B1C711}"/>
                      </a:ext>
                    </a:extLst>
                  </p:cNvPr>
                  <p:cNvSpPr/>
                  <p:nvPr/>
                </p:nvSpPr>
                <p:spPr>
                  <a:xfrm>
                    <a:off x="4542877" y="4330909"/>
                    <a:ext cx="351670" cy="13191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grpSp>
              <p:nvGrpSpPr>
                <p:cNvPr id="648" name="Group 647">
                  <a:extLst>
                    <a:ext uri="{FF2B5EF4-FFF2-40B4-BE49-F238E27FC236}">
                      <a16:creationId xmlns:a16="http://schemas.microsoft.com/office/drawing/2014/main" id="{215F6684-C584-4730-8CE4-943A2AAE2A1E}"/>
                    </a:ext>
                  </a:extLst>
                </p:cNvPr>
                <p:cNvGrpSpPr/>
                <p:nvPr/>
              </p:nvGrpSpPr>
              <p:grpSpPr>
                <a:xfrm>
                  <a:off x="7152615" y="2188028"/>
                  <a:ext cx="621396" cy="2375808"/>
                  <a:chOff x="4408014" y="2188028"/>
                  <a:chExt cx="621396" cy="2375808"/>
                </a:xfrm>
                <a:grpFill/>
              </p:grpSpPr>
              <p:sp>
                <p:nvSpPr>
                  <p:cNvPr id="676" name="Rectangle 675">
                    <a:extLst>
                      <a:ext uri="{FF2B5EF4-FFF2-40B4-BE49-F238E27FC236}">
                        <a16:creationId xmlns:a16="http://schemas.microsoft.com/office/drawing/2014/main" id="{3AEF6D74-1F55-4714-9158-809DF8751842}"/>
                      </a:ext>
                    </a:extLst>
                  </p:cNvPr>
                  <p:cNvSpPr/>
                  <p:nvPr/>
                </p:nvSpPr>
                <p:spPr>
                  <a:xfrm>
                    <a:off x="4588084" y="2188028"/>
                    <a:ext cx="261257" cy="224517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nvGrpSpPr>
                  <p:cNvPr id="677" name="Group 676">
                    <a:extLst>
                      <a:ext uri="{FF2B5EF4-FFF2-40B4-BE49-F238E27FC236}">
                        <a16:creationId xmlns:a16="http://schemas.microsoft.com/office/drawing/2014/main" id="{27BD55BF-5970-4A6E-8B02-1FC6D73C6D77}"/>
                      </a:ext>
                    </a:extLst>
                  </p:cNvPr>
                  <p:cNvGrpSpPr/>
                  <p:nvPr/>
                </p:nvGrpSpPr>
                <p:grpSpPr>
                  <a:xfrm>
                    <a:off x="4408014" y="2418383"/>
                    <a:ext cx="621396" cy="286603"/>
                    <a:chOff x="4408014" y="2418383"/>
                    <a:chExt cx="621396" cy="286603"/>
                  </a:xfrm>
                  <a:grpFill/>
                </p:grpSpPr>
                <p:grpSp>
                  <p:nvGrpSpPr>
                    <p:cNvPr id="680" name="Group 679">
                      <a:extLst>
                        <a:ext uri="{FF2B5EF4-FFF2-40B4-BE49-F238E27FC236}">
                          <a16:creationId xmlns:a16="http://schemas.microsoft.com/office/drawing/2014/main" id="{28E0CEA8-A468-4EAF-9B3E-CD140E07D05D}"/>
                        </a:ext>
                      </a:extLst>
                    </p:cNvPr>
                    <p:cNvGrpSpPr/>
                    <p:nvPr/>
                  </p:nvGrpSpPr>
                  <p:grpSpPr>
                    <a:xfrm>
                      <a:off x="4408014" y="2511187"/>
                      <a:ext cx="621396" cy="193799"/>
                      <a:chOff x="4408014" y="2511187"/>
                      <a:chExt cx="621396" cy="193799"/>
                    </a:xfrm>
                    <a:grpFill/>
                  </p:grpSpPr>
                  <p:sp>
                    <p:nvSpPr>
                      <p:cNvPr id="682" name="Oval 681">
                        <a:extLst>
                          <a:ext uri="{FF2B5EF4-FFF2-40B4-BE49-F238E27FC236}">
                            <a16:creationId xmlns:a16="http://schemas.microsoft.com/office/drawing/2014/main" id="{8A56C3CB-783D-4670-AFFD-91C40BD5963C}"/>
                          </a:ext>
                        </a:extLst>
                      </p:cNvPr>
                      <p:cNvSpPr/>
                      <p:nvPr/>
                    </p:nvSpPr>
                    <p:spPr>
                      <a:xfrm>
                        <a:off x="4408014" y="2511187"/>
                        <a:ext cx="210388" cy="1937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83" name="Oval 682">
                        <a:extLst>
                          <a:ext uri="{FF2B5EF4-FFF2-40B4-BE49-F238E27FC236}">
                            <a16:creationId xmlns:a16="http://schemas.microsoft.com/office/drawing/2014/main" id="{1BCEAAA0-7C7D-4905-9EC1-32A9911FB140}"/>
                          </a:ext>
                        </a:extLst>
                      </p:cNvPr>
                      <p:cNvSpPr/>
                      <p:nvPr/>
                    </p:nvSpPr>
                    <p:spPr>
                      <a:xfrm>
                        <a:off x="4819022" y="2511187"/>
                        <a:ext cx="210388" cy="1937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sp>
                  <p:nvSpPr>
                    <p:cNvPr id="681" name="Rectangle 680">
                      <a:extLst>
                        <a:ext uri="{FF2B5EF4-FFF2-40B4-BE49-F238E27FC236}">
                          <a16:creationId xmlns:a16="http://schemas.microsoft.com/office/drawing/2014/main" id="{67BAA877-6596-48E2-B2FC-724C9D6EAC8F}"/>
                        </a:ext>
                      </a:extLst>
                    </p:cNvPr>
                    <p:cNvSpPr/>
                    <p:nvPr/>
                  </p:nvSpPr>
                  <p:spPr>
                    <a:xfrm>
                      <a:off x="4498874" y="2418383"/>
                      <a:ext cx="439677" cy="22655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sp>
                <p:nvSpPr>
                  <p:cNvPr id="678" name="Rectangle 677">
                    <a:extLst>
                      <a:ext uri="{FF2B5EF4-FFF2-40B4-BE49-F238E27FC236}">
                        <a16:creationId xmlns:a16="http://schemas.microsoft.com/office/drawing/2014/main" id="{834B19E8-1F28-4BA9-BD50-68ABBEF46077}"/>
                      </a:ext>
                    </a:extLst>
                  </p:cNvPr>
                  <p:cNvSpPr/>
                  <p:nvPr/>
                </p:nvSpPr>
                <p:spPr>
                  <a:xfrm>
                    <a:off x="4498874" y="4395943"/>
                    <a:ext cx="439677" cy="16789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79" name="Rectangle 678">
                    <a:extLst>
                      <a:ext uri="{FF2B5EF4-FFF2-40B4-BE49-F238E27FC236}">
                        <a16:creationId xmlns:a16="http://schemas.microsoft.com/office/drawing/2014/main" id="{E3D450D3-D0C8-401F-B4AE-20F576367B3E}"/>
                      </a:ext>
                    </a:extLst>
                  </p:cNvPr>
                  <p:cNvSpPr/>
                  <p:nvPr/>
                </p:nvSpPr>
                <p:spPr>
                  <a:xfrm>
                    <a:off x="4542877" y="4330909"/>
                    <a:ext cx="351670" cy="13191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grpSp>
              <p:nvGrpSpPr>
                <p:cNvPr id="649" name="Group 648">
                  <a:extLst>
                    <a:ext uri="{FF2B5EF4-FFF2-40B4-BE49-F238E27FC236}">
                      <a16:creationId xmlns:a16="http://schemas.microsoft.com/office/drawing/2014/main" id="{24A3FD28-F3AE-43CA-B4EE-5C2DF08F1E57}"/>
                    </a:ext>
                  </a:extLst>
                </p:cNvPr>
                <p:cNvGrpSpPr/>
                <p:nvPr/>
              </p:nvGrpSpPr>
              <p:grpSpPr>
                <a:xfrm>
                  <a:off x="6469194" y="2188028"/>
                  <a:ext cx="621396" cy="2375808"/>
                  <a:chOff x="4408014" y="2188028"/>
                  <a:chExt cx="621396" cy="2375808"/>
                </a:xfrm>
                <a:grpFill/>
              </p:grpSpPr>
              <p:sp>
                <p:nvSpPr>
                  <p:cNvPr id="668" name="Rectangle 667">
                    <a:extLst>
                      <a:ext uri="{FF2B5EF4-FFF2-40B4-BE49-F238E27FC236}">
                        <a16:creationId xmlns:a16="http://schemas.microsoft.com/office/drawing/2014/main" id="{130324F0-BE0E-410D-A93A-C4CE4632EAF1}"/>
                      </a:ext>
                    </a:extLst>
                  </p:cNvPr>
                  <p:cNvSpPr/>
                  <p:nvPr/>
                </p:nvSpPr>
                <p:spPr>
                  <a:xfrm>
                    <a:off x="4588084" y="2188028"/>
                    <a:ext cx="261257" cy="224517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nvGrpSpPr>
                  <p:cNvPr id="669" name="Group 668">
                    <a:extLst>
                      <a:ext uri="{FF2B5EF4-FFF2-40B4-BE49-F238E27FC236}">
                        <a16:creationId xmlns:a16="http://schemas.microsoft.com/office/drawing/2014/main" id="{CAB24A16-9DDE-4F2D-B429-C1FBAD165551}"/>
                      </a:ext>
                    </a:extLst>
                  </p:cNvPr>
                  <p:cNvGrpSpPr/>
                  <p:nvPr/>
                </p:nvGrpSpPr>
                <p:grpSpPr>
                  <a:xfrm>
                    <a:off x="4408014" y="2418383"/>
                    <a:ext cx="621396" cy="286603"/>
                    <a:chOff x="4408014" y="2418383"/>
                    <a:chExt cx="621396" cy="286603"/>
                  </a:xfrm>
                  <a:grpFill/>
                </p:grpSpPr>
                <p:grpSp>
                  <p:nvGrpSpPr>
                    <p:cNvPr id="672" name="Group 671">
                      <a:extLst>
                        <a:ext uri="{FF2B5EF4-FFF2-40B4-BE49-F238E27FC236}">
                          <a16:creationId xmlns:a16="http://schemas.microsoft.com/office/drawing/2014/main" id="{0EBCF17E-2FDF-4090-AB78-0BF69880DA04}"/>
                        </a:ext>
                      </a:extLst>
                    </p:cNvPr>
                    <p:cNvGrpSpPr/>
                    <p:nvPr/>
                  </p:nvGrpSpPr>
                  <p:grpSpPr>
                    <a:xfrm>
                      <a:off x="4408014" y="2511187"/>
                      <a:ext cx="621396" cy="193799"/>
                      <a:chOff x="4408014" y="2511187"/>
                      <a:chExt cx="621396" cy="193799"/>
                    </a:xfrm>
                    <a:grpFill/>
                  </p:grpSpPr>
                  <p:sp>
                    <p:nvSpPr>
                      <p:cNvPr id="674" name="Oval 673">
                        <a:extLst>
                          <a:ext uri="{FF2B5EF4-FFF2-40B4-BE49-F238E27FC236}">
                            <a16:creationId xmlns:a16="http://schemas.microsoft.com/office/drawing/2014/main" id="{5CA73AD7-EBB7-4274-B9D5-2443E51A058F}"/>
                          </a:ext>
                        </a:extLst>
                      </p:cNvPr>
                      <p:cNvSpPr/>
                      <p:nvPr/>
                    </p:nvSpPr>
                    <p:spPr>
                      <a:xfrm>
                        <a:off x="4408014" y="2511187"/>
                        <a:ext cx="210388" cy="1937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75" name="Oval 674">
                        <a:extLst>
                          <a:ext uri="{FF2B5EF4-FFF2-40B4-BE49-F238E27FC236}">
                            <a16:creationId xmlns:a16="http://schemas.microsoft.com/office/drawing/2014/main" id="{B5EA042F-F622-4DDC-8FB7-210AB9714514}"/>
                          </a:ext>
                        </a:extLst>
                      </p:cNvPr>
                      <p:cNvSpPr/>
                      <p:nvPr/>
                    </p:nvSpPr>
                    <p:spPr>
                      <a:xfrm>
                        <a:off x="4819022" y="2511187"/>
                        <a:ext cx="210388" cy="1937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sp>
                  <p:nvSpPr>
                    <p:cNvPr id="673" name="Rectangle 672">
                      <a:extLst>
                        <a:ext uri="{FF2B5EF4-FFF2-40B4-BE49-F238E27FC236}">
                          <a16:creationId xmlns:a16="http://schemas.microsoft.com/office/drawing/2014/main" id="{6230C994-8D61-462E-8DA2-A4FDFEC4CF30}"/>
                        </a:ext>
                      </a:extLst>
                    </p:cNvPr>
                    <p:cNvSpPr/>
                    <p:nvPr/>
                  </p:nvSpPr>
                  <p:spPr>
                    <a:xfrm>
                      <a:off x="4498874" y="2418383"/>
                      <a:ext cx="439677" cy="22655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sp>
                <p:nvSpPr>
                  <p:cNvPr id="670" name="Rectangle 669">
                    <a:extLst>
                      <a:ext uri="{FF2B5EF4-FFF2-40B4-BE49-F238E27FC236}">
                        <a16:creationId xmlns:a16="http://schemas.microsoft.com/office/drawing/2014/main" id="{F15D784B-6475-4661-9B8B-708ABB86D867}"/>
                      </a:ext>
                    </a:extLst>
                  </p:cNvPr>
                  <p:cNvSpPr/>
                  <p:nvPr/>
                </p:nvSpPr>
                <p:spPr>
                  <a:xfrm>
                    <a:off x="4498874" y="4395943"/>
                    <a:ext cx="439677" cy="16789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71" name="Rectangle 670">
                    <a:extLst>
                      <a:ext uri="{FF2B5EF4-FFF2-40B4-BE49-F238E27FC236}">
                        <a16:creationId xmlns:a16="http://schemas.microsoft.com/office/drawing/2014/main" id="{298D4D01-189E-46E5-A9BD-BFEA542DE55A}"/>
                      </a:ext>
                    </a:extLst>
                  </p:cNvPr>
                  <p:cNvSpPr/>
                  <p:nvPr/>
                </p:nvSpPr>
                <p:spPr>
                  <a:xfrm>
                    <a:off x="4542877" y="4330909"/>
                    <a:ext cx="351670" cy="13191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grpSp>
              <p:nvGrpSpPr>
                <p:cNvPr id="650" name="Group 649">
                  <a:extLst>
                    <a:ext uri="{FF2B5EF4-FFF2-40B4-BE49-F238E27FC236}">
                      <a16:creationId xmlns:a16="http://schemas.microsoft.com/office/drawing/2014/main" id="{8F975591-F412-4437-985D-B72D524BCDDD}"/>
                    </a:ext>
                  </a:extLst>
                </p:cNvPr>
                <p:cNvGrpSpPr/>
                <p:nvPr/>
              </p:nvGrpSpPr>
              <p:grpSpPr>
                <a:xfrm>
                  <a:off x="5785774" y="2188028"/>
                  <a:ext cx="621396" cy="2375808"/>
                  <a:chOff x="4408014" y="2188028"/>
                  <a:chExt cx="621396" cy="2375808"/>
                </a:xfrm>
                <a:grpFill/>
              </p:grpSpPr>
              <p:sp>
                <p:nvSpPr>
                  <p:cNvPr id="660" name="Rectangle 659">
                    <a:extLst>
                      <a:ext uri="{FF2B5EF4-FFF2-40B4-BE49-F238E27FC236}">
                        <a16:creationId xmlns:a16="http://schemas.microsoft.com/office/drawing/2014/main" id="{52C19159-8BA6-4DCE-9F63-8A9F89D73606}"/>
                      </a:ext>
                    </a:extLst>
                  </p:cNvPr>
                  <p:cNvSpPr/>
                  <p:nvPr/>
                </p:nvSpPr>
                <p:spPr>
                  <a:xfrm>
                    <a:off x="4588084" y="2188028"/>
                    <a:ext cx="261257" cy="224517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nvGrpSpPr>
                  <p:cNvPr id="661" name="Group 660">
                    <a:extLst>
                      <a:ext uri="{FF2B5EF4-FFF2-40B4-BE49-F238E27FC236}">
                        <a16:creationId xmlns:a16="http://schemas.microsoft.com/office/drawing/2014/main" id="{0F2CE38E-2021-45FC-953E-959D69461BA9}"/>
                      </a:ext>
                    </a:extLst>
                  </p:cNvPr>
                  <p:cNvGrpSpPr/>
                  <p:nvPr/>
                </p:nvGrpSpPr>
                <p:grpSpPr>
                  <a:xfrm>
                    <a:off x="4408014" y="2418383"/>
                    <a:ext cx="621396" cy="286603"/>
                    <a:chOff x="4408014" y="2418383"/>
                    <a:chExt cx="621396" cy="286603"/>
                  </a:xfrm>
                  <a:grpFill/>
                </p:grpSpPr>
                <p:grpSp>
                  <p:nvGrpSpPr>
                    <p:cNvPr id="664" name="Group 663">
                      <a:extLst>
                        <a:ext uri="{FF2B5EF4-FFF2-40B4-BE49-F238E27FC236}">
                          <a16:creationId xmlns:a16="http://schemas.microsoft.com/office/drawing/2014/main" id="{2378A8D5-0C87-4CFB-B8A6-CDE1FAE3A00B}"/>
                        </a:ext>
                      </a:extLst>
                    </p:cNvPr>
                    <p:cNvGrpSpPr/>
                    <p:nvPr/>
                  </p:nvGrpSpPr>
                  <p:grpSpPr>
                    <a:xfrm>
                      <a:off x="4408014" y="2511187"/>
                      <a:ext cx="621396" cy="193799"/>
                      <a:chOff x="4408014" y="2511187"/>
                      <a:chExt cx="621396" cy="193799"/>
                    </a:xfrm>
                    <a:grpFill/>
                  </p:grpSpPr>
                  <p:sp>
                    <p:nvSpPr>
                      <p:cNvPr id="666" name="Oval 665">
                        <a:extLst>
                          <a:ext uri="{FF2B5EF4-FFF2-40B4-BE49-F238E27FC236}">
                            <a16:creationId xmlns:a16="http://schemas.microsoft.com/office/drawing/2014/main" id="{A45CF88E-4EEF-46DF-8257-8AF49FAC5053}"/>
                          </a:ext>
                        </a:extLst>
                      </p:cNvPr>
                      <p:cNvSpPr/>
                      <p:nvPr/>
                    </p:nvSpPr>
                    <p:spPr>
                      <a:xfrm>
                        <a:off x="4408014" y="2511187"/>
                        <a:ext cx="210388" cy="1937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67" name="Oval 666">
                        <a:extLst>
                          <a:ext uri="{FF2B5EF4-FFF2-40B4-BE49-F238E27FC236}">
                            <a16:creationId xmlns:a16="http://schemas.microsoft.com/office/drawing/2014/main" id="{7967B9E0-EDC0-46E7-95A0-E5B34C239D7F}"/>
                          </a:ext>
                        </a:extLst>
                      </p:cNvPr>
                      <p:cNvSpPr/>
                      <p:nvPr/>
                    </p:nvSpPr>
                    <p:spPr>
                      <a:xfrm>
                        <a:off x="4819022" y="2511187"/>
                        <a:ext cx="210388" cy="1937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sp>
                  <p:nvSpPr>
                    <p:cNvPr id="665" name="Rectangle 664">
                      <a:extLst>
                        <a:ext uri="{FF2B5EF4-FFF2-40B4-BE49-F238E27FC236}">
                          <a16:creationId xmlns:a16="http://schemas.microsoft.com/office/drawing/2014/main" id="{34F34F7C-13C5-4396-9506-DA822B0F0BBC}"/>
                        </a:ext>
                      </a:extLst>
                    </p:cNvPr>
                    <p:cNvSpPr/>
                    <p:nvPr/>
                  </p:nvSpPr>
                  <p:spPr>
                    <a:xfrm>
                      <a:off x="4498874" y="2418383"/>
                      <a:ext cx="439677" cy="22655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sp>
                <p:nvSpPr>
                  <p:cNvPr id="662" name="Rectangle 661">
                    <a:extLst>
                      <a:ext uri="{FF2B5EF4-FFF2-40B4-BE49-F238E27FC236}">
                        <a16:creationId xmlns:a16="http://schemas.microsoft.com/office/drawing/2014/main" id="{F97BCE8D-1CEE-4566-89D8-D7E4BC518B9F}"/>
                      </a:ext>
                    </a:extLst>
                  </p:cNvPr>
                  <p:cNvSpPr/>
                  <p:nvPr/>
                </p:nvSpPr>
                <p:spPr>
                  <a:xfrm>
                    <a:off x="4498874" y="4395943"/>
                    <a:ext cx="439677" cy="16789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63" name="Rectangle 662">
                    <a:extLst>
                      <a:ext uri="{FF2B5EF4-FFF2-40B4-BE49-F238E27FC236}">
                        <a16:creationId xmlns:a16="http://schemas.microsoft.com/office/drawing/2014/main" id="{48EB13EF-33B2-4464-80A0-766644FF6178}"/>
                      </a:ext>
                    </a:extLst>
                  </p:cNvPr>
                  <p:cNvSpPr/>
                  <p:nvPr/>
                </p:nvSpPr>
                <p:spPr>
                  <a:xfrm>
                    <a:off x="4542877" y="4330909"/>
                    <a:ext cx="351670" cy="13191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grpSp>
              <p:nvGrpSpPr>
                <p:cNvPr id="651" name="Group 650">
                  <a:extLst>
                    <a:ext uri="{FF2B5EF4-FFF2-40B4-BE49-F238E27FC236}">
                      <a16:creationId xmlns:a16="http://schemas.microsoft.com/office/drawing/2014/main" id="{7E518EFD-8501-4F9F-9167-36B0C795A5A8}"/>
                    </a:ext>
                  </a:extLst>
                </p:cNvPr>
                <p:cNvGrpSpPr/>
                <p:nvPr/>
              </p:nvGrpSpPr>
              <p:grpSpPr>
                <a:xfrm>
                  <a:off x="5102354" y="2188028"/>
                  <a:ext cx="621396" cy="2375808"/>
                  <a:chOff x="4408014" y="2188028"/>
                  <a:chExt cx="621396" cy="2375808"/>
                </a:xfrm>
                <a:grpFill/>
              </p:grpSpPr>
              <p:sp>
                <p:nvSpPr>
                  <p:cNvPr id="652" name="Rectangle 651">
                    <a:extLst>
                      <a:ext uri="{FF2B5EF4-FFF2-40B4-BE49-F238E27FC236}">
                        <a16:creationId xmlns:a16="http://schemas.microsoft.com/office/drawing/2014/main" id="{9FC79512-84A7-4FEA-A858-300D4040B137}"/>
                      </a:ext>
                    </a:extLst>
                  </p:cNvPr>
                  <p:cNvSpPr/>
                  <p:nvPr/>
                </p:nvSpPr>
                <p:spPr>
                  <a:xfrm>
                    <a:off x="4588084" y="2188028"/>
                    <a:ext cx="261257" cy="224517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nvGrpSpPr>
                  <p:cNvPr id="653" name="Group 652">
                    <a:extLst>
                      <a:ext uri="{FF2B5EF4-FFF2-40B4-BE49-F238E27FC236}">
                        <a16:creationId xmlns:a16="http://schemas.microsoft.com/office/drawing/2014/main" id="{84178480-79F9-4FE7-AC02-F7743C939737}"/>
                      </a:ext>
                    </a:extLst>
                  </p:cNvPr>
                  <p:cNvGrpSpPr/>
                  <p:nvPr/>
                </p:nvGrpSpPr>
                <p:grpSpPr>
                  <a:xfrm>
                    <a:off x="4408014" y="2418383"/>
                    <a:ext cx="621396" cy="286603"/>
                    <a:chOff x="4408014" y="2418383"/>
                    <a:chExt cx="621396" cy="286603"/>
                  </a:xfrm>
                  <a:grpFill/>
                </p:grpSpPr>
                <p:grpSp>
                  <p:nvGrpSpPr>
                    <p:cNvPr id="656" name="Group 655">
                      <a:extLst>
                        <a:ext uri="{FF2B5EF4-FFF2-40B4-BE49-F238E27FC236}">
                          <a16:creationId xmlns:a16="http://schemas.microsoft.com/office/drawing/2014/main" id="{9E58297F-7780-46A1-B1C4-FEF0DE3C6BEB}"/>
                        </a:ext>
                      </a:extLst>
                    </p:cNvPr>
                    <p:cNvGrpSpPr/>
                    <p:nvPr/>
                  </p:nvGrpSpPr>
                  <p:grpSpPr>
                    <a:xfrm>
                      <a:off x="4408014" y="2511187"/>
                      <a:ext cx="621396" cy="193799"/>
                      <a:chOff x="4408014" y="2511187"/>
                      <a:chExt cx="621396" cy="193799"/>
                    </a:xfrm>
                    <a:grpFill/>
                  </p:grpSpPr>
                  <p:sp>
                    <p:nvSpPr>
                      <p:cNvPr id="658" name="Oval 657">
                        <a:extLst>
                          <a:ext uri="{FF2B5EF4-FFF2-40B4-BE49-F238E27FC236}">
                            <a16:creationId xmlns:a16="http://schemas.microsoft.com/office/drawing/2014/main" id="{6A51A4AC-3A31-4E01-927A-BFDFD17A704B}"/>
                          </a:ext>
                        </a:extLst>
                      </p:cNvPr>
                      <p:cNvSpPr/>
                      <p:nvPr/>
                    </p:nvSpPr>
                    <p:spPr>
                      <a:xfrm>
                        <a:off x="4408014" y="2511187"/>
                        <a:ext cx="210388" cy="1937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59" name="Oval 658">
                        <a:extLst>
                          <a:ext uri="{FF2B5EF4-FFF2-40B4-BE49-F238E27FC236}">
                            <a16:creationId xmlns:a16="http://schemas.microsoft.com/office/drawing/2014/main" id="{0068AE28-A699-46C4-B2E1-D884458C3C56}"/>
                          </a:ext>
                        </a:extLst>
                      </p:cNvPr>
                      <p:cNvSpPr/>
                      <p:nvPr/>
                    </p:nvSpPr>
                    <p:spPr>
                      <a:xfrm>
                        <a:off x="4819022" y="2511187"/>
                        <a:ext cx="210388" cy="1937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sp>
                  <p:nvSpPr>
                    <p:cNvPr id="657" name="Rectangle 656">
                      <a:extLst>
                        <a:ext uri="{FF2B5EF4-FFF2-40B4-BE49-F238E27FC236}">
                          <a16:creationId xmlns:a16="http://schemas.microsoft.com/office/drawing/2014/main" id="{C53FC564-9C6B-4B31-9106-742EFB5F96CD}"/>
                        </a:ext>
                      </a:extLst>
                    </p:cNvPr>
                    <p:cNvSpPr/>
                    <p:nvPr/>
                  </p:nvSpPr>
                  <p:spPr>
                    <a:xfrm>
                      <a:off x="4498874" y="2418383"/>
                      <a:ext cx="439677" cy="22655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sp>
                <p:nvSpPr>
                  <p:cNvPr id="654" name="Rectangle 653">
                    <a:extLst>
                      <a:ext uri="{FF2B5EF4-FFF2-40B4-BE49-F238E27FC236}">
                        <a16:creationId xmlns:a16="http://schemas.microsoft.com/office/drawing/2014/main" id="{A9B782E6-8D6A-4C8E-BC06-79F1F4EF909D}"/>
                      </a:ext>
                    </a:extLst>
                  </p:cNvPr>
                  <p:cNvSpPr/>
                  <p:nvPr/>
                </p:nvSpPr>
                <p:spPr>
                  <a:xfrm>
                    <a:off x="4498874" y="4395943"/>
                    <a:ext cx="439677" cy="16789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55" name="Rectangle 654">
                    <a:extLst>
                      <a:ext uri="{FF2B5EF4-FFF2-40B4-BE49-F238E27FC236}">
                        <a16:creationId xmlns:a16="http://schemas.microsoft.com/office/drawing/2014/main" id="{22347D74-C1F9-42E8-B763-6E9ECF05ADA0}"/>
                      </a:ext>
                    </a:extLst>
                  </p:cNvPr>
                  <p:cNvSpPr/>
                  <p:nvPr/>
                </p:nvSpPr>
                <p:spPr>
                  <a:xfrm>
                    <a:off x="4542877" y="4330909"/>
                    <a:ext cx="351670" cy="13191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grpSp>
        </p:grpSp>
        <p:sp>
          <p:nvSpPr>
            <p:cNvPr id="458" name="Freeform: Shape 457">
              <a:extLst>
                <a:ext uri="{FF2B5EF4-FFF2-40B4-BE49-F238E27FC236}">
                  <a16:creationId xmlns:a16="http://schemas.microsoft.com/office/drawing/2014/main" id="{36AEE9EE-C1B6-468C-BA34-19BEF8AC0CC9}"/>
                </a:ext>
              </a:extLst>
            </p:cNvPr>
            <p:cNvSpPr>
              <a:spLocks noChangeAspect="1"/>
            </p:cNvSpPr>
            <p:nvPr/>
          </p:nvSpPr>
          <p:spPr>
            <a:xfrm rot="20500526">
              <a:off x="6472993" y="5152846"/>
              <a:ext cx="502687" cy="338421"/>
            </a:xfrm>
            <a:custGeom>
              <a:avLst/>
              <a:gdLst>
                <a:gd name="connsiteX0" fmla="*/ 0 w 5823678"/>
                <a:gd name="connsiteY0" fmla="*/ 4174760 h 4264701"/>
                <a:gd name="connsiteX1" fmla="*/ 157396 w 5823678"/>
                <a:gd name="connsiteY1" fmla="*/ 3777521 h 4264701"/>
                <a:gd name="connsiteX2" fmla="*/ 2960557 w 5823678"/>
                <a:gd name="connsiteY2" fmla="*/ 2383436 h 4264701"/>
                <a:gd name="connsiteX3" fmla="*/ 3200400 w 5823678"/>
                <a:gd name="connsiteY3" fmla="*/ 2113613 h 4264701"/>
                <a:gd name="connsiteX4" fmla="*/ 3327816 w 5823678"/>
                <a:gd name="connsiteY4" fmla="*/ 2151088 h 4264701"/>
                <a:gd name="connsiteX5" fmla="*/ 3612629 w 5823678"/>
                <a:gd name="connsiteY5" fmla="*/ 1873770 h 4264701"/>
                <a:gd name="connsiteX6" fmla="*/ 3515193 w 5823678"/>
                <a:gd name="connsiteY6" fmla="*/ 1326629 h 4264701"/>
                <a:gd name="connsiteX7" fmla="*/ 3732550 w 5823678"/>
                <a:gd name="connsiteY7" fmla="*/ 1176727 h 4264701"/>
                <a:gd name="connsiteX8" fmla="*/ 3590144 w 5823678"/>
                <a:gd name="connsiteY8" fmla="*/ 1034321 h 4264701"/>
                <a:gd name="connsiteX9" fmla="*/ 3372786 w 5823678"/>
                <a:gd name="connsiteY9" fmla="*/ 794478 h 4264701"/>
                <a:gd name="connsiteX10" fmla="*/ 3537678 w 5823678"/>
                <a:gd name="connsiteY10" fmla="*/ 457200 h 4264701"/>
                <a:gd name="connsiteX11" fmla="*/ 3537678 w 5823678"/>
                <a:gd name="connsiteY11" fmla="*/ 337278 h 4264701"/>
                <a:gd name="connsiteX12" fmla="*/ 4961744 w 5823678"/>
                <a:gd name="connsiteY12" fmla="*/ 0 h 4264701"/>
                <a:gd name="connsiteX13" fmla="*/ 5096655 w 5823678"/>
                <a:gd name="connsiteY13" fmla="*/ 119921 h 4264701"/>
                <a:gd name="connsiteX14" fmla="*/ 5299023 w 5823678"/>
                <a:gd name="connsiteY14" fmla="*/ 352268 h 4264701"/>
                <a:gd name="connsiteX15" fmla="*/ 5186596 w 5823678"/>
                <a:gd name="connsiteY15" fmla="*/ 809468 h 4264701"/>
                <a:gd name="connsiteX16" fmla="*/ 5463914 w 5823678"/>
                <a:gd name="connsiteY16" fmla="*/ 1041816 h 4264701"/>
                <a:gd name="connsiteX17" fmla="*/ 5463914 w 5823678"/>
                <a:gd name="connsiteY17" fmla="*/ 1116767 h 4264701"/>
                <a:gd name="connsiteX18" fmla="*/ 5628806 w 5823678"/>
                <a:gd name="connsiteY18" fmla="*/ 2046157 h 4264701"/>
                <a:gd name="connsiteX19" fmla="*/ 5726242 w 5823678"/>
                <a:gd name="connsiteY19" fmla="*/ 2203554 h 4264701"/>
                <a:gd name="connsiteX20" fmla="*/ 5486400 w 5823678"/>
                <a:gd name="connsiteY20" fmla="*/ 2413416 h 4264701"/>
                <a:gd name="connsiteX21" fmla="*/ 5643796 w 5823678"/>
                <a:gd name="connsiteY21" fmla="*/ 2608288 h 4264701"/>
                <a:gd name="connsiteX22" fmla="*/ 5823678 w 5823678"/>
                <a:gd name="connsiteY22" fmla="*/ 2855626 h 4264701"/>
                <a:gd name="connsiteX23" fmla="*/ 5688767 w 5823678"/>
                <a:gd name="connsiteY23" fmla="*/ 3080478 h 4264701"/>
                <a:gd name="connsiteX24" fmla="*/ 5726242 w 5823678"/>
                <a:gd name="connsiteY24" fmla="*/ 3147934 h 4264701"/>
                <a:gd name="connsiteX25" fmla="*/ 4542019 w 5823678"/>
                <a:gd name="connsiteY25" fmla="*/ 3627619 h 4264701"/>
                <a:gd name="connsiteX26" fmla="*/ 4062334 w 5823678"/>
                <a:gd name="connsiteY26" fmla="*/ 3522688 h 4264701"/>
                <a:gd name="connsiteX27" fmla="*/ 4054839 w 5823678"/>
                <a:gd name="connsiteY27" fmla="*/ 3432747 h 4264701"/>
                <a:gd name="connsiteX28" fmla="*/ 3837482 w 5823678"/>
                <a:gd name="connsiteY28" fmla="*/ 3320321 h 4264701"/>
                <a:gd name="connsiteX29" fmla="*/ 4002373 w 5823678"/>
                <a:gd name="connsiteY29" fmla="*/ 2900596 h 4264701"/>
                <a:gd name="connsiteX30" fmla="*/ 3964898 w 5823678"/>
                <a:gd name="connsiteY30" fmla="*/ 2803160 h 4264701"/>
                <a:gd name="connsiteX31" fmla="*/ 3927423 w 5823678"/>
                <a:gd name="connsiteY31" fmla="*/ 2683239 h 4264701"/>
                <a:gd name="connsiteX32" fmla="*/ 3732550 w 5823678"/>
                <a:gd name="connsiteY32" fmla="*/ 2638268 h 4264701"/>
                <a:gd name="connsiteX33" fmla="*/ 3590144 w 5823678"/>
                <a:gd name="connsiteY33" fmla="*/ 2623278 h 4264701"/>
                <a:gd name="connsiteX34" fmla="*/ 3440242 w 5823678"/>
                <a:gd name="connsiteY34" fmla="*/ 2818150 h 4264701"/>
                <a:gd name="connsiteX35" fmla="*/ 3095468 w 5823678"/>
                <a:gd name="connsiteY35" fmla="*/ 2885606 h 4264701"/>
                <a:gd name="connsiteX36" fmla="*/ 412229 w 5823678"/>
                <a:gd name="connsiteY36" fmla="*/ 4264701 h 4264701"/>
                <a:gd name="connsiteX37" fmla="*/ 0 w 5823678"/>
                <a:gd name="connsiteY37"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200400 w 5823678"/>
                <a:gd name="connsiteY3" fmla="*/ 2113613 h 4264701"/>
                <a:gd name="connsiteX4" fmla="*/ 3327816 w 5823678"/>
                <a:gd name="connsiteY4" fmla="*/ 2151088 h 4264701"/>
                <a:gd name="connsiteX5" fmla="*/ 3612629 w 5823678"/>
                <a:gd name="connsiteY5" fmla="*/ 1873770 h 4264701"/>
                <a:gd name="connsiteX6" fmla="*/ 3515193 w 5823678"/>
                <a:gd name="connsiteY6" fmla="*/ 1326629 h 4264701"/>
                <a:gd name="connsiteX7" fmla="*/ 3732550 w 5823678"/>
                <a:gd name="connsiteY7" fmla="*/ 1176727 h 4264701"/>
                <a:gd name="connsiteX8" fmla="*/ 3590144 w 5823678"/>
                <a:gd name="connsiteY8" fmla="*/ 1034321 h 4264701"/>
                <a:gd name="connsiteX9" fmla="*/ 3372786 w 5823678"/>
                <a:gd name="connsiteY9" fmla="*/ 794478 h 4264701"/>
                <a:gd name="connsiteX10" fmla="*/ 3537678 w 5823678"/>
                <a:gd name="connsiteY10" fmla="*/ 457200 h 4264701"/>
                <a:gd name="connsiteX11" fmla="*/ 3537678 w 5823678"/>
                <a:gd name="connsiteY11" fmla="*/ 337278 h 4264701"/>
                <a:gd name="connsiteX12" fmla="*/ 4961744 w 5823678"/>
                <a:gd name="connsiteY12" fmla="*/ 0 h 4264701"/>
                <a:gd name="connsiteX13" fmla="*/ 5096655 w 5823678"/>
                <a:gd name="connsiteY13" fmla="*/ 119921 h 4264701"/>
                <a:gd name="connsiteX14" fmla="*/ 5299023 w 5823678"/>
                <a:gd name="connsiteY14" fmla="*/ 352268 h 4264701"/>
                <a:gd name="connsiteX15" fmla="*/ 5186596 w 5823678"/>
                <a:gd name="connsiteY15" fmla="*/ 809468 h 4264701"/>
                <a:gd name="connsiteX16" fmla="*/ 5463914 w 5823678"/>
                <a:gd name="connsiteY16" fmla="*/ 1041816 h 4264701"/>
                <a:gd name="connsiteX17" fmla="*/ 5463914 w 5823678"/>
                <a:gd name="connsiteY17" fmla="*/ 1116767 h 4264701"/>
                <a:gd name="connsiteX18" fmla="*/ 5628806 w 5823678"/>
                <a:gd name="connsiteY18" fmla="*/ 2046157 h 4264701"/>
                <a:gd name="connsiteX19" fmla="*/ 5726242 w 5823678"/>
                <a:gd name="connsiteY19" fmla="*/ 2203554 h 4264701"/>
                <a:gd name="connsiteX20" fmla="*/ 5486400 w 5823678"/>
                <a:gd name="connsiteY20" fmla="*/ 2413416 h 4264701"/>
                <a:gd name="connsiteX21" fmla="*/ 5643796 w 5823678"/>
                <a:gd name="connsiteY21" fmla="*/ 2608288 h 4264701"/>
                <a:gd name="connsiteX22" fmla="*/ 5823678 w 5823678"/>
                <a:gd name="connsiteY22" fmla="*/ 2855626 h 4264701"/>
                <a:gd name="connsiteX23" fmla="*/ 5688767 w 5823678"/>
                <a:gd name="connsiteY23" fmla="*/ 3080478 h 4264701"/>
                <a:gd name="connsiteX24" fmla="*/ 5726242 w 5823678"/>
                <a:gd name="connsiteY24" fmla="*/ 3147934 h 4264701"/>
                <a:gd name="connsiteX25" fmla="*/ 4542019 w 5823678"/>
                <a:gd name="connsiteY25" fmla="*/ 3627619 h 4264701"/>
                <a:gd name="connsiteX26" fmla="*/ 4062334 w 5823678"/>
                <a:gd name="connsiteY26" fmla="*/ 3522688 h 4264701"/>
                <a:gd name="connsiteX27" fmla="*/ 4054839 w 5823678"/>
                <a:gd name="connsiteY27" fmla="*/ 3432747 h 4264701"/>
                <a:gd name="connsiteX28" fmla="*/ 3837482 w 5823678"/>
                <a:gd name="connsiteY28" fmla="*/ 3320321 h 4264701"/>
                <a:gd name="connsiteX29" fmla="*/ 4002373 w 5823678"/>
                <a:gd name="connsiteY29" fmla="*/ 2900596 h 4264701"/>
                <a:gd name="connsiteX30" fmla="*/ 3964898 w 5823678"/>
                <a:gd name="connsiteY30" fmla="*/ 2803160 h 4264701"/>
                <a:gd name="connsiteX31" fmla="*/ 3927423 w 5823678"/>
                <a:gd name="connsiteY31" fmla="*/ 2683239 h 4264701"/>
                <a:gd name="connsiteX32" fmla="*/ 3732550 w 5823678"/>
                <a:gd name="connsiteY32" fmla="*/ 2638268 h 4264701"/>
                <a:gd name="connsiteX33" fmla="*/ 3590144 w 5823678"/>
                <a:gd name="connsiteY33" fmla="*/ 2623278 h 4264701"/>
                <a:gd name="connsiteX34" fmla="*/ 3440242 w 5823678"/>
                <a:gd name="connsiteY34" fmla="*/ 2818150 h 4264701"/>
                <a:gd name="connsiteX35" fmla="*/ 3095468 w 5823678"/>
                <a:gd name="connsiteY35" fmla="*/ 2885606 h 4264701"/>
                <a:gd name="connsiteX36" fmla="*/ 412229 w 5823678"/>
                <a:gd name="connsiteY36" fmla="*/ 4264701 h 4264701"/>
                <a:gd name="connsiteX37" fmla="*/ 0 w 5823678"/>
                <a:gd name="connsiteY37"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200400 w 5823678"/>
                <a:gd name="connsiteY3" fmla="*/ 2113613 h 4264701"/>
                <a:gd name="connsiteX4" fmla="*/ 3327816 w 5823678"/>
                <a:gd name="connsiteY4" fmla="*/ 2151088 h 4264701"/>
                <a:gd name="connsiteX5" fmla="*/ 3612629 w 5823678"/>
                <a:gd name="connsiteY5" fmla="*/ 1873770 h 4264701"/>
                <a:gd name="connsiteX6" fmla="*/ 3515193 w 5823678"/>
                <a:gd name="connsiteY6" fmla="*/ 1326629 h 4264701"/>
                <a:gd name="connsiteX7" fmla="*/ 3732550 w 5823678"/>
                <a:gd name="connsiteY7" fmla="*/ 1176727 h 4264701"/>
                <a:gd name="connsiteX8" fmla="*/ 3590144 w 5823678"/>
                <a:gd name="connsiteY8" fmla="*/ 1034321 h 4264701"/>
                <a:gd name="connsiteX9" fmla="*/ 3372786 w 5823678"/>
                <a:gd name="connsiteY9" fmla="*/ 794478 h 4264701"/>
                <a:gd name="connsiteX10" fmla="*/ 3537678 w 5823678"/>
                <a:gd name="connsiteY10" fmla="*/ 457200 h 4264701"/>
                <a:gd name="connsiteX11" fmla="*/ 3537678 w 5823678"/>
                <a:gd name="connsiteY11" fmla="*/ 337278 h 4264701"/>
                <a:gd name="connsiteX12" fmla="*/ 4961744 w 5823678"/>
                <a:gd name="connsiteY12" fmla="*/ 0 h 4264701"/>
                <a:gd name="connsiteX13" fmla="*/ 5096655 w 5823678"/>
                <a:gd name="connsiteY13" fmla="*/ 119921 h 4264701"/>
                <a:gd name="connsiteX14" fmla="*/ 5299023 w 5823678"/>
                <a:gd name="connsiteY14" fmla="*/ 352268 h 4264701"/>
                <a:gd name="connsiteX15" fmla="*/ 5186596 w 5823678"/>
                <a:gd name="connsiteY15" fmla="*/ 809468 h 4264701"/>
                <a:gd name="connsiteX16" fmla="*/ 5463914 w 5823678"/>
                <a:gd name="connsiteY16" fmla="*/ 1041816 h 4264701"/>
                <a:gd name="connsiteX17" fmla="*/ 5463914 w 5823678"/>
                <a:gd name="connsiteY17" fmla="*/ 1116767 h 4264701"/>
                <a:gd name="connsiteX18" fmla="*/ 5628806 w 5823678"/>
                <a:gd name="connsiteY18" fmla="*/ 2046157 h 4264701"/>
                <a:gd name="connsiteX19" fmla="*/ 5726242 w 5823678"/>
                <a:gd name="connsiteY19" fmla="*/ 2203554 h 4264701"/>
                <a:gd name="connsiteX20" fmla="*/ 5486400 w 5823678"/>
                <a:gd name="connsiteY20" fmla="*/ 2413416 h 4264701"/>
                <a:gd name="connsiteX21" fmla="*/ 5643796 w 5823678"/>
                <a:gd name="connsiteY21" fmla="*/ 2608288 h 4264701"/>
                <a:gd name="connsiteX22" fmla="*/ 5823678 w 5823678"/>
                <a:gd name="connsiteY22" fmla="*/ 2855626 h 4264701"/>
                <a:gd name="connsiteX23" fmla="*/ 5688767 w 5823678"/>
                <a:gd name="connsiteY23" fmla="*/ 3080478 h 4264701"/>
                <a:gd name="connsiteX24" fmla="*/ 5726242 w 5823678"/>
                <a:gd name="connsiteY24" fmla="*/ 3147934 h 4264701"/>
                <a:gd name="connsiteX25" fmla="*/ 4542019 w 5823678"/>
                <a:gd name="connsiteY25" fmla="*/ 3627619 h 4264701"/>
                <a:gd name="connsiteX26" fmla="*/ 4062334 w 5823678"/>
                <a:gd name="connsiteY26" fmla="*/ 3522688 h 4264701"/>
                <a:gd name="connsiteX27" fmla="*/ 4054839 w 5823678"/>
                <a:gd name="connsiteY27" fmla="*/ 3432747 h 4264701"/>
                <a:gd name="connsiteX28" fmla="*/ 3837482 w 5823678"/>
                <a:gd name="connsiteY28" fmla="*/ 3320321 h 4264701"/>
                <a:gd name="connsiteX29" fmla="*/ 4002373 w 5823678"/>
                <a:gd name="connsiteY29" fmla="*/ 2900596 h 4264701"/>
                <a:gd name="connsiteX30" fmla="*/ 3964898 w 5823678"/>
                <a:gd name="connsiteY30" fmla="*/ 2803160 h 4264701"/>
                <a:gd name="connsiteX31" fmla="*/ 3927423 w 5823678"/>
                <a:gd name="connsiteY31" fmla="*/ 2683239 h 4264701"/>
                <a:gd name="connsiteX32" fmla="*/ 3732550 w 5823678"/>
                <a:gd name="connsiteY32" fmla="*/ 2638268 h 4264701"/>
                <a:gd name="connsiteX33" fmla="*/ 3590144 w 5823678"/>
                <a:gd name="connsiteY33" fmla="*/ 2623278 h 4264701"/>
                <a:gd name="connsiteX34" fmla="*/ 3440242 w 5823678"/>
                <a:gd name="connsiteY34" fmla="*/ 2818150 h 4264701"/>
                <a:gd name="connsiteX35" fmla="*/ 3095468 w 5823678"/>
                <a:gd name="connsiteY35" fmla="*/ 2885606 h 4264701"/>
                <a:gd name="connsiteX36" fmla="*/ 412229 w 5823678"/>
                <a:gd name="connsiteY36" fmla="*/ 4264701 h 4264701"/>
                <a:gd name="connsiteX37" fmla="*/ 0 w 5823678"/>
                <a:gd name="connsiteY37"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200400 w 5823678"/>
                <a:gd name="connsiteY3" fmla="*/ 2113613 h 4264701"/>
                <a:gd name="connsiteX4" fmla="*/ 3327816 w 5823678"/>
                <a:gd name="connsiteY4" fmla="*/ 2151088 h 4264701"/>
                <a:gd name="connsiteX5" fmla="*/ 3612629 w 5823678"/>
                <a:gd name="connsiteY5" fmla="*/ 1873770 h 4264701"/>
                <a:gd name="connsiteX6" fmla="*/ 3515193 w 5823678"/>
                <a:gd name="connsiteY6" fmla="*/ 1326629 h 4264701"/>
                <a:gd name="connsiteX7" fmla="*/ 3732550 w 5823678"/>
                <a:gd name="connsiteY7" fmla="*/ 1176727 h 4264701"/>
                <a:gd name="connsiteX8" fmla="*/ 3590144 w 5823678"/>
                <a:gd name="connsiteY8" fmla="*/ 1034321 h 4264701"/>
                <a:gd name="connsiteX9" fmla="*/ 3372786 w 5823678"/>
                <a:gd name="connsiteY9" fmla="*/ 794478 h 4264701"/>
                <a:gd name="connsiteX10" fmla="*/ 3537678 w 5823678"/>
                <a:gd name="connsiteY10" fmla="*/ 457200 h 4264701"/>
                <a:gd name="connsiteX11" fmla="*/ 3537678 w 5823678"/>
                <a:gd name="connsiteY11" fmla="*/ 337278 h 4264701"/>
                <a:gd name="connsiteX12" fmla="*/ 4961744 w 5823678"/>
                <a:gd name="connsiteY12" fmla="*/ 0 h 4264701"/>
                <a:gd name="connsiteX13" fmla="*/ 5096655 w 5823678"/>
                <a:gd name="connsiteY13" fmla="*/ 119921 h 4264701"/>
                <a:gd name="connsiteX14" fmla="*/ 5299023 w 5823678"/>
                <a:gd name="connsiteY14" fmla="*/ 352268 h 4264701"/>
                <a:gd name="connsiteX15" fmla="*/ 5186596 w 5823678"/>
                <a:gd name="connsiteY15" fmla="*/ 809468 h 4264701"/>
                <a:gd name="connsiteX16" fmla="*/ 5463914 w 5823678"/>
                <a:gd name="connsiteY16" fmla="*/ 1041816 h 4264701"/>
                <a:gd name="connsiteX17" fmla="*/ 5463914 w 5823678"/>
                <a:gd name="connsiteY17" fmla="*/ 1116767 h 4264701"/>
                <a:gd name="connsiteX18" fmla="*/ 5628806 w 5823678"/>
                <a:gd name="connsiteY18" fmla="*/ 2046157 h 4264701"/>
                <a:gd name="connsiteX19" fmla="*/ 5726242 w 5823678"/>
                <a:gd name="connsiteY19" fmla="*/ 2203554 h 4264701"/>
                <a:gd name="connsiteX20" fmla="*/ 5486400 w 5823678"/>
                <a:gd name="connsiteY20" fmla="*/ 2413416 h 4264701"/>
                <a:gd name="connsiteX21" fmla="*/ 5643796 w 5823678"/>
                <a:gd name="connsiteY21" fmla="*/ 2608288 h 4264701"/>
                <a:gd name="connsiteX22" fmla="*/ 5823678 w 5823678"/>
                <a:gd name="connsiteY22" fmla="*/ 2855626 h 4264701"/>
                <a:gd name="connsiteX23" fmla="*/ 5688767 w 5823678"/>
                <a:gd name="connsiteY23" fmla="*/ 3080478 h 4264701"/>
                <a:gd name="connsiteX24" fmla="*/ 5726242 w 5823678"/>
                <a:gd name="connsiteY24" fmla="*/ 3147934 h 4264701"/>
                <a:gd name="connsiteX25" fmla="*/ 4542019 w 5823678"/>
                <a:gd name="connsiteY25" fmla="*/ 3627619 h 4264701"/>
                <a:gd name="connsiteX26" fmla="*/ 4062334 w 5823678"/>
                <a:gd name="connsiteY26" fmla="*/ 3522688 h 4264701"/>
                <a:gd name="connsiteX27" fmla="*/ 4054839 w 5823678"/>
                <a:gd name="connsiteY27" fmla="*/ 3432747 h 4264701"/>
                <a:gd name="connsiteX28" fmla="*/ 3837482 w 5823678"/>
                <a:gd name="connsiteY28" fmla="*/ 3320321 h 4264701"/>
                <a:gd name="connsiteX29" fmla="*/ 4002373 w 5823678"/>
                <a:gd name="connsiteY29" fmla="*/ 2900596 h 4264701"/>
                <a:gd name="connsiteX30" fmla="*/ 3964898 w 5823678"/>
                <a:gd name="connsiteY30" fmla="*/ 2803160 h 4264701"/>
                <a:gd name="connsiteX31" fmla="*/ 3927423 w 5823678"/>
                <a:gd name="connsiteY31" fmla="*/ 2683239 h 4264701"/>
                <a:gd name="connsiteX32" fmla="*/ 3732550 w 5823678"/>
                <a:gd name="connsiteY32" fmla="*/ 2638268 h 4264701"/>
                <a:gd name="connsiteX33" fmla="*/ 3590144 w 5823678"/>
                <a:gd name="connsiteY33" fmla="*/ 2623278 h 4264701"/>
                <a:gd name="connsiteX34" fmla="*/ 3440242 w 5823678"/>
                <a:gd name="connsiteY34" fmla="*/ 2818150 h 4264701"/>
                <a:gd name="connsiteX35" fmla="*/ 3095468 w 5823678"/>
                <a:gd name="connsiteY35" fmla="*/ 2885606 h 4264701"/>
                <a:gd name="connsiteX36" fmla="*/ 412229 w 5823678"/>
                <a:gd name="connsiteY36" fmla="*/ 4264701 h 4264701"/>
                <a:gd name="connsiteX37" fmla="*/ 0 w 5823678"/>
                <a:gd name="connsiteY37"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27816 w 5823678"/>
                <a:gd name="connsiteY3" fmla="*/ 2151088 h 4264701"/>
                <a:gd name="connsiteX4" fmla="*/ 3612629 w 5823678"/>
                <a:gd name="connsiteY4" fmla="*/ 1873770 h 4264701"/>
                <a:gd name="connsiteX5" fmla="*/ 3515193 w 5823678"/>
                <a:gd name="connsiteY5" fmla="*/ 1326629 h 4264701"/>
                <a:gd name="connsiteX6" fmla="*/ 3732550 w 5823678"/>
                <a:gd name="connsiteY6" fmla="*/ 1176727 h 4264701"/>
                <a:gd name="connsiteX7" fmla="*/ 3590144 w 5823678"/>
                <a:gd name="connsiteY7" fmla="*/ 1034321 h 4264701"/>
                <a:gd name="connsiteX8" fmla="*/ 3372786 w 5823678"/>
                <a:gd name="connsiteY8" fmla="*/ 794478 h 4264701"/>
                <a:gd name="connsiteX9" fmla="*/ 3537678 w 5823678"/>
                <a:gd name="connsiteY9" fmla="*/ 457200 h 4264701"/>
                <a:gd name="connsiteX10" fmla="*/ 3537678 w 5823678"/>
                <a:gd name="connsiteY10" fmla="*/ 337278 h 4264701"/>
                <a:gd name="connsiteX11" fmla="*/ 4961744 w 5823678"/>
                <a:gd name="connsiteY11" fmla="*/ 0 h 4264701"/>
                <a:gd name="connsiteX12" fmla="*/ 5096655 w 5823678"/>
                <a:gd name="connsiteY12" fmla="*/ 119921 h 4264701"/>
                <a:gd name="connsiteX13" fmla="*/ 5299023 w 5823678"/>
                <a:gd name="connsiteY13" fmla="*/ 352268 h 4264701"/>
                <a:gd name="connsiteX14" fmla="*/ 5186596 w 5823678"/>
                <a:gd name="connsiteY14" fmla="*/ 809468 h 4264701"/>
                <a:gd name="connsiteX15" fmla="*/ 5463914 w 5823678"/>
                <a:gd name="connsiteY15" fmla="*/ 1041816 h 4264701"/>
                <a:gd name="connsiteX16" fmla="*/ 5463914 w 5823678"/>
                <a:gd name="connsiteY16" fmla="*/ 1116767 h 4264701"/>
                <a:gd name="connsiteX17" fmla="*/ 5628806 w 5823678"/>
                <a:gd name="connsiteY17" fmla="*/ 2046157 h 4264701"/>
                <a:gd name="connsiteX18" fmla="*/ 5726242 w 5823678"/>
                <a:gd name="connsiteY18" fmla="*/ 2203554 h 4264701"/>
                <a:gd name="connsiteX19" fmla="*/ 5486400 w 5823678"/>
                <a:gd name="connsiteY19" fmla="*/ 2413416 h 4264701"/>
                <a:gd name="connsiteX20" fmla="*/ 5643796 w 5823678"/>
                <a:gd name="connsiteY20" fmla="*/ 2608288 h 4264701"/>
                <a:gd name="connsiteX21" fmla="*/ 5823678 w 5823678"/>
                <a:gd name="connsiteY21" fmla="*/ 2855626 h 4264701"/>
                <a:gd name="connsiteX22" fmla="*/ 5688767 w 5823678"/>
                <a:gd name="connsiteY22" fmla="*/ 3080478 h 4264701"/>
                <a:gd name="connsiteX23" fmla="*/ 5726242 w 5823678"/>
                <a:gd name="connsiteY23" fmla="*/ 3147934 h 4264701"/>
                <a:gd name="connsiteX24" fmla="*/ 4542019 w 5823678"/>
                <a:gd name="connsiteY24" fmla="*/ 3627619 h 4264701"/>
                <a:gd name="connsiteX25" fmla="*/ 4062334 w 5823678"/>
                <a:gd name="connsiteY25" fmla="*/ 3522688 h 4264701"/>
                <a:gd name="connsiteX26" fmla="*/ 4054839 w 5823678"/>
                <a:gd name="connsiteY26" fmla="*/ 3432747 h 4264701"/>
                <a:gd name="connsiteX27" fmla="*/ 3837482 w 5823678"/>
                <a:gd name="connsiteY27" fmla="*/ 3320321 h 4264701"/>
                <a:gd name="connsiteX28" fmla="*/ 4002373 w 5823678"/>
                <a:gd name="connsiteY28" fmla="*/ 2900596 h 4264701"/>
                <a:gd name="connsiteX29" fmla="*/ 3964898 w 5823678"/>
                <a:gd name="connsiteY29" fmla="*/ 2803160 h 4264701"/>
                <a:gd name="connsiteX30" fmla="*/ 3927423 w 5823678"/>
                <a:gd name="connsiteY30" fmla="*/ 2683239 h 4264701"/>
                <a:gd name="connsiteX31" fmla="*/ 3732550 w 5823678"/>
                <a:gd name="connsiteY31" fmla="*/ 2638268 h 4264701"/>
                <a:gd name="connsiteX32" fmla="*/ 3590144 w 5823678"/>
                <a:gd name="connsiteY32" fmla="*/ 2623278 h 4264701"/>
                <a:gd name="connsiteX33" fmla="*/ 3440242 w 5823678"/>
                <a:gd name="connsiteY33" fmla="*/ 2818150 h 4264701"/>
                <a:gd name="connsiteX34" fmla="*/ 3095468 w 5823678"/>
                <a:gd name="connsiteY34" fmla="*/ 2885606 h 4264701"/>
                <a:gd name="connsiteX35" fmla="*/ 412229 w 5823678"/>
                <a:gd name="connsiteY35" fmla="*/ 4264701 h 4264701"/>
                <a:gd name="connsiteX36" fmla="*/ 0 w 5823678"/>
                <a:gd name="connsiteY36"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27816 w 5823678"/>
                <a:gd name="connsiteY3" fmla="*/ 2151088 h 4264701"/>
                <a:gd name="connsiteX4" fmla="*/ 3612629 w 5823678"/>
                <a:gd name="connsiteY4" fmla="*/ 1873770 h 4264701"/>
                <a:gd name="connsiteX5" fmla="*/ 3515193 w 5823678"/>
                <a:gd name="connsiteY5" fmla="*/ 1326629 h 4264701"/>
                <a:gd name="connsiteX6" fmla="*/ 3732550 w 5823678"/>
                <a:gd name="connsiteY6" fmla="*/ 1176727 h 4264701"/>
                <a:gd name="connsiteX7" fmla="*/ 3590144 w 5823678"/>
                <a:gd name="connsiteY7" fmla="*/ 1034321 h 4264701"/>
                <a:gd name="connsiteX8" fmla="*/ 3372786 w 5823678"/>
                <a:gd name="connsiteY8" fmla="*/ 794478 h 4264701"/>
                <a:gd name="connsiteX9" fmla="*/ 3537678 w 5823678"/>
                <a:gd name="connsiteY9" fmla="*/ 457200 h 4264701"/>
                <a:gd name="connsiteX10" fmla="*/ 3537678 w 5823678"/>
                <a:gd name="connsiteY10" fmla="*/ 337278 h 4264701"/>
                <a:gd name="connsiteX11" fmla="*/ 4961744 w 5823678"/>
                <a:gd name="connsiteY11" fmla="*/ 0 h 4264701"/>
                <a:gd name="connsiteX12" fmla="*/ 5096655 w 5823678"/>
                <a:gd name="connsiteY12" fmla="*/ 119921 h 4264701"/>
                <a:gd name="connsiteX13" fmla="*/ 5299023 w 5823678"/>
                <a:gd name="connsiteY13" fmla="*/ 352268 h 4264701"/>
                <a:gd name="connsiteX14" fmla="*/ 5186596 w 5823678"/>
                <a:gd name="connsiteY14" fmla="*/ 809468 h 4264701"/>
                <a:gd name="connsiteX15" fmla="*/ 5463914 w 5823678"/>
                <a:gd name="connsiteY15" fmla="*/ 1041816 h 4264701"/>
                <a:gd name="connsiteX16" fmla="*/ 5463914 w 5823678"/>
                <a:gd name="connsiteY16" fmla="*/ 1116767 h 4264701"/>
                <a:gd name="connsiteX17" fmla="*/ 5628806 w 5823678"/>
                <a:gd name="connsiteY17" fmla="*/ 2046157 h 4264701"/>
                <a:gd name="connsiteX18" fmla="*/ 5726242 w 5823678"/>
                <a:gd name="connsiteY18" fmla="*/ 2203554 h 4264701"/>
                <a:gd name="connsiteX19" fmla="*/ 5486400 w 5823678"/>
                <a:gd name="connsiteY19" fmla="*/ 2413416 h 4264701"/>
                <a:gd name="connsiteX20" fmla="*/ 5643796 w 5823678"/>
                <a:gd name="connsiteY20" fmla="*/ 2608288 h 4264701"/>
                <a:gd name="connsiteX21" fmla="*/ 5823678 w 5823678"/>
                <a:gd name="connsiteY21" fmla="*/ 2855626 h 4264701"/>
                <a:gd name="connsiteX22" fmla="*/ 5688767 w 5823678"/>
                <a:gd name="connsiteY22" fmla="*/ 3080478 h 4264701"/>
                <a:gd name="connsiteX23" fmla="*/ 5726242 w 5823678"/>
                <a:gd name="connsiteY23" fmla="*/ 3147934 h 4264701"/>
                <a:gd name="connsiteX24" fmla="*/ 4542019 w 5823678"/>
                <a:gd name="connsiteY24" fmla="*/ 3627619 h 4264701"/>
                <a:gd name="connsiteX25" fmla="*/ 4062334 w 5823678"/>
                <a:gd name="connsiteY25" fmla="*/ 3522688 h 4264701"/>
                <a:gd name="connsiteX26" fmla="*/ 4054839 w 5823678"/>
                <a:gd name="connsiteY26" fmla="*/ 3432747 h 4264701"/>
                <a:gd name="connsiteX27" fmla="*/ 3837482 w 5823678"/>
                <a:gd name="connsiteY27" fmla="*/ 3320321 h 4264701"/>
                <a:gd name="connsiteX28" fmla="*/ 4002373 w 5823678"/>
                <a:gd name="connsiteY28" fmla="*/ 2900596 h 4264701"/>
                <a:gd name="connsiteX29" fmla="*/ 3964898 w 5823678"/>
                <a:gd name="connsiteY29" fmla="*/ 2803160 h 4264701"/>
                <a:gd name="connsiteX30" fmla="*/ 3927423 w 5823678"/>
                <a:gd name="connsiteY30" fmla="*/ 2683239 h 4264701"/>
                <a:gd name="connsiteX31" fmla="*/ 3732550 w 5823678"/>
                <a:gd name="connsiteY31" fmla="*/ 2638268 h 4264701"/>
                <a:gd name="connsiteX32" fmla="*/ 3590144 w 5823678"/>
                <a:gd name="connsiteY32" fmla="*/ 2623278 h 4264701"/>
                <a:gd name="connsiteX33" fmla="*/ 3440242 w 5823678"/>
                <a:gd name="connsiteY33" fmla="*/ 2818150 h 4264701"/>
                <a:gd name="connsiteX34" fmla="*/ 3095468 w 5823678"/>
                <a:gd name="connsiteY34" fmla="*/ 2885606 h 4264701"/>
                <a:gd name="connsiteX35" fmla="*/ 412229 w 5823678"/>
                <a:gd name="connsiteY35" fmla="*/ 4264701 h 4264701"/>
                <a:gd name="connsiteX36" fmla="*/ 0 w 5823678"/>
                <a:gd name="connsiteY36"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27816 w 5823678"/>
                <a:gd name="connsiteY3" fmla="*/ 2151088 h 4264701"/>
                <a:gd name="connsiteX4" fmla="*/ 3612629 w 5823678"/>
                <a:gd name="connsiteY4" fmla="*/ 1873770 h 4264701"/>
                <a:gd name="connsiteX5" fmla="*/ 3515193 w 5823678"/>
                <a:gd name="connsiteY5" fmla="*/ 1326629 h 4264701"/>
                <a:gd name="connsiteX6" fmla="*/ 3732550 w 5823678"/>
                <a:gd name="connsiteY6" fmla="*/ 1176727 h 4264701"/>
                <a:gd name="connsiteX7" fmla="*/ 3590144 w 5823678"/>
                <a:gd name="connsiteY7" fmla="*/ 1034321 h 4264701"/>
                <a:gd name="connsiteX8" fmla="*/ 3372786 w 5823678"/>
                <a:gd name="connsiteY8" fmla="*/ 794478 h 4264701"/>
                <a:gd name="connsiteX9" fmla="*/ 3537678 w 5823678"/>
                <a:gd name="connsiteY9" fmla="*/ 457200 h 4264701"/>
                <a:gd name="connsiteX10" fmla="*/ 3537678 w 5823678"/>
                <a:gd name="connsiteY10" fmla="*/ 337278 h 4264701"/>
                <a:gd name="connsiteX11" fmla="*/ 4961744 w 5823678"/>
                <a:gd name="connsiteY11" fmla="*/ 0 h 4264701"/>
                <a:gd name="connsiteX12" fmla="*/ 5096655 w 5823678"/>
                <a:gd name="connsiteY12" fmla="*/ 119921 h 4264701"/>
                <a:gd name="connsiteX13" fmla="*/ 5299023 w 5823678"/>
                <a:gd name="connsiteY13" fmla="*/ 352268 h 4264701"/>
                <a:gd name="connsiteX14" fmla="*/ 5186596 w 5823678"/>
                <a:gd name="connsiteY14" fmla="*/ 809468 h 4264701"/>
                <a:gd name="connsiteX15" fmla="*/ 5463914 w 5823678"/>
                <a:gd name="connsiteY15" fmla="*/ 1041816 h 4264701"/>
                <a:gd name="connsiteX16" fmla="*/ 5463914 w 5823678"/>
                <a:gd name="connsiteY16" fmla="*/ 1116767 h 4264701"/>
                <a:gd name="connsiteX17" fmla="*/ 5628806 w 5823678"/>
                <a:gd name="connsiteY17" fmla="*/ 2046157 h 4264701"/>
                <a:gd name="connsiteX18" fmla="*/ 5726242 w 5823678"/>
                <a:gd name="connsiteY18" fmla="*/ 2203554 h 4264701"/>
                <a:gd name="connsiteX19" fmla="*/ 5486400 w 5823678"/>
                <a:gd name="connsiteY19" fmla="*/ 2413416 h 4264701"/>
                <a:gd name="connsiteX20" fmla="*/ 5643796 w 5823678"/>
                <a:gd name="connsiteY20" fmla="*/ 2608288 h 4264701"/>
                <a:gd name="connsiteX21" fmla="*/ 5823678 w 5823678"/>
                <a:gd name="connsiteY21" fmla="*/ 2855626 h 4264701"/>
                <a:gd name="connsiteX22" fmla="*/ 5688767 w 5823678"/>
                <a:gd name="connsiteY22" fmla="*/ 3080478 h 4264701"/>
                <a:gd name="connsiteX23" fmla="*/ 5726242 w 5823678"/>
                <a:gd name="connsiteY23" fmla="*/ 3147934 h 4264701"/>
                <a:gd name="connsiteX24" fmla="*/ 4542019 w 5823678"/>
                <a:gd name="connsiteY24" fmla="*/ 3627619 h 4264701"/>
                <a:gd name="connsiteX25" fmla="*/ 4062334 w 5823678"/>
                <a:gd name="connsiteY25" fmla="*/ 3522688 h 4264701"/>
                <a:gd name="connsiteX26" fmla="*/ 4054839 w 5823678"/>
                <a:gd name="connsiteY26" fmla="*/ 3432747 h 4264701"/>
                <a:gd name="connsiteX27" fmla="*/ 3837482 w 5823678"/>
                <a:gd name="connsiteY27" fmla="*/ 3320321 h 4264701"/>
                <a:gd name="connsiteX28" fmla="*/ 4002373 w 5823678"/>
                <a:gd name="connsiteY28" fmla="*/ 2900596 h 4264701"/>
                <a:gd name="connsiteX29" fmla="*/ 3964898 w 5823678"/>
                <a:gd name="connsiteY29" fmla="*/ 2803160 h 4264701"/>
                <a:gd name="connsiteX30" fmla="*/ 3927423 w 5823678"/>
                <a:gd name="connsiteY30" fmla="*/ 2683239 h 4264701"/>
                <a:gd name="connsiteX31" fmla="*/ 3732550 w 5823678"/>
                <a:gd name="connsiteY31" fmla="*/ 2638268 h 4264701"/>
                <a:gd name="connsiteX32" fmla="*/ 3590144 w 5823678"/>
                <a:gd name="connsiteY32" fmla="*/ 2623278 h 4264701"/>
                <a:gd name="connsiteX33" fmla="*/ 3440242 w 5823678"/>
                <a:gd name="connsiteY33" fmla="*/ 2818150 h 4264701"/>
                <a:gd name="connsiteX34" fmla="*/ 3095468 w 5823678"/>
                <a:gd name="connsiteY34" fmla="*/ 2885606 h 4264701"/>
                <a:gd name="connsiteX35" fmla="*/ 412229 w 5823678"/>
                <a:gd name="connsiteY35" fmla="*/ 4264701 h 4264701"/>
                <a:gd name="connsiteX36" fmla="*/ 0 w 5823678"/>
                <a:gd name="connsiteY36"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612629 w 5823678"/>
                <a:gd name="connsiteY4" fmla="*/ 1873770 h 4264701"/>
                <a:gd name="connsiteX5" fmla="*/ 3515193 w 5823678"/>
                <a:gd name="connsiteY5" fmla="*/ 1326629 h 4264701"/>
                <a:gd name="connsiteX6" fmla="*/ 3732550 w 5823678"/>
                <a:gd name="connsiteY6" fmla="*/ 1176727 h 4264701"/>
                <a:gd name="connsiteX7" fmla="*/ 3590144 w 5823678"/>
                <a:gd name="connsiteY7" fmla="*/ 1034321 h 4264701"/>
                <a:gd name="connsiteX8" fmla="*/ 3372786 w 5823678"/>
                <a:gd name="connsiteY8" fmla="*/ 794478 h 4264701"/>
                <a:gd name="connsiteX9" fmla="*/ 3537678 w 5823678"/>
                <a:gd name="connsiteY9" fmla="*/ 457200 h 4264701"/>
                <a:gd name="connsiteX10" fmla="*/ 3537678 w 5823678"/>
                <a:gd name="connsiteY10" fmla="*/ 337278 h 4264701"/>
                <a:gd name="connsiteX11" fmla="*/ 4961744 w 5823678"/>
                <a:gd name="connsiteY11" fmla="*/ 0 h 4264701"/>
                <a:gd name="connsiteX12" fmla="*/ 5096655 w 5823678"/>
                <a:gd name="connsiteY12" fmla="*/ 119921 h 4264701"/>
                <a:gd name="connsiteX13" fmla="*/ 5299023 w 5823678"/>
                <a:gd name="connsiteY13" fmla="*/ 352268 h 4264701"/>
                <a:gd name="connsiteX14" fmla="*/ 5186596 w 5823678"/>
                <a:gd name="connsiteY14" fmla="*/ 809468 h 4264701"/>
                <a:gd name="connsiteX15" fmla="*/ 5463914 w 5823678"/>
                <a:gd name="connsiteY15" fmla="*/ 1041816 h 4264701"/>
                <a:gd name="connsiteX16" fmla="*/ 5463914 w 5823678"/>
                <a:gd name="connsiteY16" fmla="*/ 1116767 h 4264701"/>
                <a:gd name="connsiteX17" fmla="*/ 5628806 w 5823678"/>
                <a:gd name="connsiteY17" fmla="*/ 2046157 h 4264701"/>
                <a:gd name="connsiteX18" fmla="*/ 5726242 w 5823678"/>
                <a:gd name="connsiteY18" fmla="*/ 2203554 h 4264701"/>
                <a:gd name="connsiteX19" fmla="*/ 5486400 w 5823678"/>
                <a:gd name="connsiteY19" fmla="*/ 2413416 h 4264701"/>
                <a:gd name="connsiteX20" fmla="*/ 5643796 w 5823678"/>
                <a:gd name="connsiteY20" fmla="*/ 2608288 h 4264701"/>
                <a:gd name="connsiteX21" fmla="*/ 5823678 w 5823678"/>
                <a:gd name="connsiteY21" fmla="*/ 2855626 h 4264701"/>
                <a:gd name="connsiteX22" fmla="*/ 5688767 w 5823678"/>
                <a:gd name="connsiteY22" fmla="*/ 3080478 h 4264701"/>
                <a:gd name="connsiteX23" fmla="*/ 5726242 w 5823678"/>
                <a:gd name="connsiteY23" fmla="*/ 3147934 h 4264701"/>
                <a:gd name="connsiteX24" fmla="*/ 4542019 w 5823678"/>
                <a:gd name="connsiteY24" fmla="*/ 3627619 h 4264701"/>
                <a:gd name="connsiteX25" fmla="*/ 4062334 w 5823678"/>
                <a:gd name="connsiteY25" fmla="*/ 3522688 h 4264701"/>
                <a:gd name="connsiteX26" fmla="*/ 4054839 w 5823678"/>
                <a:gd name="connsiteY26" fmla="*/ 3432747 h 4264701"/>
                <a:gd name="connsiteX27" fmla="*/ 3837482 w 5823678"/>
                <a:gd name="connsiteY27" fmla="*/ 3320321 h 4264701"/>
                <a:gd name="connsiteX28" fmla="*/ 4002373 w 5823678"/>
                <a:gd name="connsiteY28" fmla="*/ 2900596 h 4264701"/>
                <a:gd name="connsiteX29" fmla="*/ 3964898 w 5823678"/>
                <a:gd name="connsiteY29" fmla="*/ 2803160 h 4264701"/>
                <a:gd name="connsiteX30" fmla="*/ 3927423 w 5823678"/>
                <a:gd name="connsiteY30" fmla="*/ 2683239 h 4264701"/>
                <a:gd name="connsiteX31" fmla="*/ 3732550 w 5823678"/>
                <a:gd name="connsiteY31" fmla="*/ 2638268 h 4264701"/>
                <a:gd name="connsiteX32" fmla="*/ 3590144 w 5823678"/>
                <a:gd name="connsiteY32" fmla="*/ 2623278 h 4264701"/>
                <a:gd name="connsiteX33" fmla="*/ 3440242 w 5823678"/>
                <a:gd name="connsiteY33" fmla="*/ 2818150 h 4264701"/>
                <a:gd name="connsiteX34" fmla="*/ 3095468 w 5823678"/>
                <a:gd name="connsiteY34" fmla="*/ 2885606 h 4264701"/>
                <a:gd name="connsiteX35" fmla="*/ 412229 w 5823678"/>
                <a:gd name="connsiteY35" fmla="*/ 4264701 h 4264701"/>
                <a:gd name="connsiteX36" fmla="*/ 0 w 5823678"/>
                <a:gd name="connsiteY36"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612629 w 5823678"/>
                <a:gd name="connsiteY4" fmla="*/ 1873770 h 4264701"/>
                <a:gd name="connsiteX5" fmla="*/ 3515193 w 5823678"/>
                <a:gd name="connsiteY5" fmla="*/ 1326629 h 4264701"/>
                <a:gd name="connsiteX6" fmla="*/ 3732550 w 5823678"/>
                <a:gd name="connsiteY6" fmla="*/ 1176727 h 4264701"/>
                <a:gd name="connsiteX7" fmla="*/ 3590144 w 5823678"/>
                <a:gd name="connsiteY7" fmla="*/ 1034321 h 4264701"/>
                <a:gd name="connsiteX8" fmla="*/ 3372786 w 5823678"/>
                <a:gd name="connsiteY8" fmla="*/ 794478 h 4264701"/>
                <a:gd name="connsiteX9" fmla="*/ 3537678 w 5823678"/>
                <a:gd name="connsiteY9" fmla="*/ 457200 h 4264701"/>
                <a:gd name="connsiteX10" fmla="*/ 3537678 w 5823678"/>
                <a:gd name="connsiteY10" fmla="*/ 337278 h 4264701"/>
                <a:gd name="connsiteX11" fmla="*/ 4961744 w 5823678"/>
                <a:gd name="connsiteY11" fmla="*/ 0 h 4264701"/>
                <a:gd name="connsiteX12" fmla="*/ 5096655 w 5823678"/>
                <a:gd name="connsiteY12" fmla="*/ 119921 h 4264701"/>
                <a:gd name="connsiteX13" fmla="*/ 5299023 w 5823678"/>
                <a:gd name="connsiteY13" fmla="*/ 352268 h 4264701"/>
                <a:gd name="connsiteX14" fmla="*/ 5186596 w 5823678"/>
                <a:gd name="connsiteY14" fmla="*/ 809468 h 4264701"/>
                <a:gd name="connsiteX15" fmla="*/ 5463914 w 5823678"/>
                <a:gd name="connsiteY15" fmla="*/ 1041816 h 4264701"/>
                <a:gd name="connsiteX16" fmla="*/ 5463914 w 5823678"/>
                <a:gd name="connsiteY16" fmla="*/ 1116767 h 4264701"/>
                <a:gd name="connsiteX17" fmla="*/ 5628806 w 5823678"/>
                <a:gd name="connsiteY17" fmla="*/ 2046157 h 4264701"/>
                <a:gd name="connsiteX18" fmla="*/ 5726242 w 5823678"/>
                <a:gd name="connsiteY18" fmla="*/ 2203554 h 4264701"/>
                <a:gd name="connsiteX19" fmla="*/ 5486400 w 5823678"/>
                <a:gd name="connsiteY19" fmla="*/ 2413416 h 4264701"/>
                <a:gd name="connsiteX20" fmla="*/ 5643796 w 5823678"/>
                <a:gd name="connsiteY20" fmla="*/ 2608288 h 4264701"/>
                <a:gd name="connsiteX21" fmla="*/ 5823678 w 5823678"/>
                <a:gd name="connsiteY21" fmla="*/ 2855626 h 4264701"/>
                <a:gd name="connsiteX22" fmla="*/ 5688767 w 5823678"/>
                <a:gd name="connsiteY22" fmla="*/ 3080478 h 4264701"/>
                <a:gd name="connsiteX23" fmla="*/ 5726242 w 5823678"/>
                <a:gd name="connsiteY23" fmla="*/ 3147934 h 4264701"/>
                <a:gd name="connsiteX24" fmla="*/ 4542019 w 5823678"/>
                <a:gd name="connsiteY24" fmla="*/ 3627619 h 4264701"/>
                <a:gd name="connsiteX25" fmla="*/ 4062334 w 5823678"/>
                <a:gd name="connsiteY25" fmla="*/ 3522688 h 4264701"/>
                <a:gd name="connsiteX26" fmla="*/ 4054839 w 5823678"/>
                <a:gd name="connsiteY26" fmla="*/ 3432747 h 4264701"/>
                <a:gd name="connsiteX27" fmla="*/ 3837482 w 5823678"/>
                <a:gd name="connsiteY27" fmla="*/ 3320321 h 4264701"/>
                <a:gd name="connsiteX28" fmla="*/ 4002373 w 5823678"/>
                <a:gd name="connsiteY28" fmla="*/ 2900596 h 4264701"/>
                <a:gd name="connsiteX29" fmla="*/ 3964898 w 5823678"/>
                <a:gd name="connsiteY29" fmla="*/ 2803160 h 4264701"/>
                <a:gd name="connsiteX30" fmla="*/ 3927423 w 5823678"/>
                <a:gd name="connsiteY30" fmla="*/ 2683239 h 4264701"/>
                <a:gd name="connsiteX31" fmla="*/ 3732550 w 5823678"/>
                <a:gd name="connsiteY31" fmla="*/ 2638268 h 4264701"/>
                <a:gd name="connsiteX32" fmla="*/ 3590144 w 5823678"/>
                <a:gd name="connsiteY32" fmla="*/ 2623278 h 4264701"/>
                <a:gd name="connsiteX33" fmla="*/ 3440242 w 5823678"/>
                <a:gd name="connsiteY33" fmla="*/ 2818150 h 4264701"/>
                <a:gd name="connsiteX34" fmla="*/ 3095468 w 5823678"/>
                <a:gd name="connsiteY34" fmla="*/ 2885606 h 4264701"/>
                <a:gd name="connsiteX35" fmla="*/ 412229 w 5823678"/>
                <a:gd name="connsiteY35" fmla="*/ 4264701 h 4264701"/>
                <a:gd name="connsiteX36" fmla="*/ 0 w 5823678"/>
                <a:gd name="connsiteY36"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612629 w 5823678"/>
                <a:gd name="connsiteY4" fmla="*/ 1873770 h 4264701"/>
                <a:gd name="connsiteX5" fmla="*/ 3515193 w 5823678"/>
                <a:gd name="connsiteY5" fmla="*/ 1326629 h 4264701"/>
                <a:gd name="connsiteX6" fmla="*/ 3732550 w 5823678"/>
                <a:gd name="connsiteY6" fmla="*/ 1176727 h 4264701"/>
                <a:gd name="connsiteX7" fmla="*/ 3590144 w 5823678"/>
                <a:gd name="connsiteY7" fmla="*/ 1034321 h 4264701"/>
                <a:gd name="connsiteX8" fmla="*/ 3372786 w 5823678"/>
                <a:gd name="connsiteY8" fmla="*/ 794478 h 4264701"/>
                <a:gd name="connsiteX9" fmla="*/ 3537678 w 5823678"/>
                <a:gd name="connsiteY9" fmla="*/ 457200 h 4264701"/>
                <a:gd name="connsiteX10" fmla="*/ 3537678 w 5823678"/>
                <a:gd name="connsiteY10" fmla="*/ 337278 h 4264701"/>
                <a:gd name="connsiteX11" fmla="*/ 4961744 w 5823678"/>
                <a:gd name="connsiteY11" fmla="*/ 0 h 4264701"/>
                <a:gd name="connsiteX12" fmla="*/ 5096655 w 5823678"/>
                <a:gd name="connsiteY12" fmla="*/ 119921 h 4264701"/>
                <a:gd name="connsiteX13" fmla="*/ 5299023 w 5823678"/>
                <a:gd name="connsiteY13" fmla="*/ 352268 h 4264701"/>
                <a:gd name="connsiteX14" fmla="*/ 5186596 w 5823678"/>
                <a:gd name="connsiteY14" fmla="*/ 809468 h 4264701"/>
                <a:gd name="connsiteX15" fmla="*/ 5463914 w 5823678"/>
                <a:gd name="connsiteY15" fmla="*/ 1041816 h 4264701"/>
                <a:gd name="connsiteX16" fmla="*/ 5463914 w 5823678"/>
                <a:gd name="connsiteY16" fmla="*/ 1116767 h 4264701"/>
                <a:gd name="connsiteX17" fmla="*/ 5628806 w 5823678"/>
                <a:gd name="connsiteY17" fmla="*/ 2046157 h 4264701"/>
                <a:gd name="connsiteX18" fmla="*/ 5726242 w 5823678"/>
                <a:gd name="connsiteY18" fmla="*/ 2203554 h 4264701"/>
                <a:gd name="connsiteX19" fmla="*/ 5486400 w 5823678"/>
                <a:gd name="connsiteY19" fmla="*/ 2413416 h 4264701"/>
                <a:gd name="connsiteX20" fmla="*/ 5643796 w 5823678"/>
                <a:gd name="connsiteY20" fmla="*/ 2608288 h 4264701"/>
                <a:gd name="connsiteX21" fmla="*/ 5823678 w 5823678"/>
                <a:gd name="connsiteY21" fmla="*/ 2855626 h 4264701"/>
                <a:gd name="connsiteX22" fmla="*/ 5688767 w 5823678"/>
                <a:gd name="connsiteY22" fmla="*/ 3080478 h 4264701"/>
                <a:gd name="connsiteX23" fmla="*/ 5726242 w 5823678"/>
                <a:gd name="connsiteY23" fmla="*/ 3147934 h 4264701"/>
                <a:gd name="connsiteX24" fmla="*/ 4542019 w 5823678"/>
                <a:gd name="connsiteY24" fmla="*/ 3627619 h 4264701"/>
                <a:gd name="connsiteX25" fmla="*/ 4062334 w 5823678"/>
                <a:gd name="connsiteY25" fmla="*/ 3522688 h 4264701"/>
                <a:gd name="connsiteX26" fmla="*/ 4054839 w 5823678"/>
                <a:gd name="connsiteY26" fmla="*/ 3432747 h 4264701"/>
                <a:gd name="connsiteX27" fmla="*/ 3837482 w 5823678"/>
                <a:gd name="connsiteY27" fmla="*/ 3320321 h 4264701"/>
                <a:gd name="connsiteX28" fmla="*/ 4002373 w 5823678"/>
                <a:gd name="connsiteY28" fmla="*/ 2900596 h 4264701"/>
                <a:gd name="connsiteX29" fmla="*/ 3964898 w 5823678"/>
                <a:gd name="connsiteY29" fmla="*/ 2803160 h 4264701"/>
                <a:gd name="connsiteX30" fmla="*/ 3927423 w 5823678"/>
                <a:gd name="connsiteY30" fmla="*/ 2683239 h 4264701"/>
                <a:gd name="connsiteX31" fmla="*/ 3732550 w 5823678"/>
                <a:gd name="connsiteY31" fmla="*/ 2638268 h 4264701"/>
                <a:gd name="connsiteX32" fmla="*/ 3590144 w 5823678"/>
                <a:gd name="connsiteY32" fmla="*/ 2623278 h 4264701"/>
                <a:gd name="connsiteX33" fmla="*/ 3440242 w 5823678"/>
                <a:gd name="connsiteY33" fmla="*/ 2818150 h 4264701"/>
                <a:gd name="connsiteX34" fmla="*/ 3095468 w 5823678"/>
                <a:gd name="connsiteY34" fmla="*/ 2885606 h 4264701"/>
                <a:gd name="connsiteX35" fmla="*/ 412229 w 5823678"/>
                <a:gd name="connsiteY35" fmla="*/ 4264701 h 4264701"/>
                <a:gd name="connsiteX36" fmla="*/ 0 w 5823678"/>
                <a:gd name="connsiteY36"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612629 w 5823678"/>
                <a:gd name="connsiteY4" fmla="*/ 1873770 h 4264701"/>
                <a:gd name="connsiteX5" fmla="*/ 3515193 w 5823678"/>
                <a:gd name="connsiteY5" fmla="*/ 1326629 h 4264701"/>
                <a:gd name="connsiteX6" fmla="*/ 3732550 w 5823678"/>
                <a:gd name="connsiteY6" fmla="*/ 1176727 h 4264701"/>
                <a:gd name="connsiteX7" fmla="*/ 3590144 w 5823678"/>
                <a:gd name="connsiteY7" fmla="*/ 1034321 h 4264701"/>
                <a:gd name="connsiteX8" fmla="*/ 3372786 w 5823678"/>
                <a:gd name="connsiteY8" fmla="*/ 794478 h 4264701"/>
                <a:gd name="connsiteX9" fmla="*/ 3537678 w 5823678"/>
                <a:gd name="connsiteY9" fmla="*/ 457200 h 4264701"/>
                <a:gd name="connsiteX10" fmla="*/ 3537678 w 5823678"/>
                <a:gd name="connsiteY10" fmla="*/ 337278 h 4264701"/>
                <a:gd name="connsiteX11" fmla="*/ 4961744 w 5823678"/>
                <a:gd name="connsiteY11" fmla="*/ 0 h 4264701"/>
                <a:gd name="connsiteX12" fmla="*/ 5096655 w 5823678"/>
                <a:gd name="connsiteY12" fmla="*/ 119921 h 4264701"/>
                <a:gd name="connsiteX13" fmla="*/ 5299023 w 5823678"/>
                <a:gd name="connsiteY13" fmla="*/ 352268 h 4264701"/>
                <a:gd name="connsiteX14" fmla="*/ 5186596 w 5823678"/>
                <a:gd name="connsiteY14" fmla="*/ 809468 h 4264701"/>
                <a:gd name="connsiteX15" fmla="*/ 5463914 w 5823678"/>
                <a:gd name="connsiteY15" fmla="*/ 1041816 h 4264701"/>
                <a:gd name="connsiteX16" fmla="*/ 5463914 w 5823678"/>
                <a:gd name="connsiteY16" fmla="*/ 1116767 h 4264701"/>
                <a:gd name="connsiteX17" fmla="*/ 5628806 w 5823678"/>
                <a:gd name="connsiteY17" fmla="*/ 2046157 h 4264701"/>
                <a:gd name="connsiteX18" fmla="*/ 5726242 w 5823678"/>
                <a:gd name="connsiteY18" fmla="*/ 2203554 h 4264701"/>
                <a:gd name="connsiteX19" fmla="*/ 5486400 w 5823678"/>
                <a:gd name="connsiteY19" fmla="*/ 2413416 h 4264701"/>
                <a:gd name="connsiteX20" fmla="*/ 5643796 w 5823678"/>
                <a:gd name="connsiteY20" fmla="*/ 2608288 h 4264701"/>
                <a:gd name="connsiteX21" fmla="*/ 5823678 w 5823678"/>
                <a:gd name="connsiteY21" fmla="*/ 2855626 h 4264701"/>
                <a:gd name="connsiteX22" fmla="*/ 5688767 w 5823678"/>
                <a:gd name="connsiteY22" fmla="*/ 3080478 h 4264701"/>
                <a:gd name="connsiteX23" fmla="*/ 5726242 w 5823678"/>
                <a:gd name="connsiteY23" fmla="*/ 3147934 h 4264701"/>
                <a:gd name="connsiteX24" fmla="*/ 4542019 w 5823678"/>
                <a:gd name="connsiteY24" fmla="*/ 3627619 h 4264701"/>
                <a:gd name="connsiteX25" fmla="*/ 4062334 w 5823678"/>
                <a:gd name="connsiteY25" fmla="*/ 3522688 h 4264701"/>
                <a:gd name="connsiteX26" fmla="*/ 4054839 w 5823678"/>
                <a:gd name="connsiteY26" fmla="*/ 3432747 h 4264701"/>
                <a:gd name="connsiteX27" fmla="*/ 3837482 w 5823678"/>
                <a:gd name="connsiteY27" fmla="*/ 3320321 h 4264701"/>
                <a:gd name="connsiteX28" fmla="*/ 4002373 w 5823678"/>
                <a:gd name="connsiteY28" fmla="*/ 2900596 h 4264701"/>
                <a:gd name="connsiteX29" fmla="*/ 3964898 w 5823678"/>
                <a:gd name="connsiteY29" fmla="*/ 2803160 h 4264701"/>
                <a:gd name="connsiteX30" fmla="*/ 3927423 w 5823678"/>
                <a:gd name="connsiteY30" fmla="*/ 2683239 h 4264701"/>
                <a:gd name="connsiteX31" fmla="*/ 3732550 w 5823678"/>
                <a:gd name="connsiteY31" fmla="*/ 2638268 h 4264701"/>
                <a:gd name="connsiteX32" fmla="*/ 3590144 w 5823678"/>
                <a:gd name="connsiteY32" fmla="*/ 2623278 h 4264701"/>
                <a:gd name="connsiteX33" fmla="*/ 3440242 w 5823678"/>
                <a:gd name="connsiteY33" fmla="*/ 2818150 h 4264701"/>
                <a:gd name="connsiteX34" fmla="*/ 3095468 w 5823678"/>
                <a:gd name="connsiteY34" fmla="*/ 2885606 h 4264701"/>
                <a:gd name="connsiteX35" fmla="*/ 412229 w 5823678"/>
                <a:gd name="connsiteY35" fmla="*/ 4264701 h 4264701"/>
                <a:gd name="connsiteX36" fmla="*/ 0 w 5823678"/>
                <a:gd name="connsiteY36"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515754 w 5823678"/>
                <a:gd name="connsiteY4" fmla="*/ 1876133 h 4264701"/>
                <a:gd name="connsiteX5" fmla="*/ 3515193 w 5823678"/>
                <a:gd name="connsiteY5" fmla="*/ 1326629 h 4264701"/>
                <a:gd name="connsiteX6" fmla="*/ 3732550 w 5823678"/>
                <a:gd name="connsiteY6" fmla="*/ 1176727 h 4264701"/>
                <a:gd name="connsiteX7" fmla="*/ 3590144 w 5823678"/>
                <a:gd name="connsiteY7" fmla="*/ 1034321 h 4264701"/>
                <a:gd name="connsiteX8" fmla="*/ 3372786 w 5823678"/>
                <a:gd name="connsiteY8" fmla="*/ 794478 h 4264701"/>
                <a:gd name="connsiteX9" fmla="*/ 3537678 w 5823678"/>
                <a:gd name="connsiteY9" fmla="*/ 457200 h 4264701"/>
                <a:gd name="connsiteX10" fmla="*/ 3537678 w 5823678"/>
                <a:gd name="connsiteY10" fmla="*/ 337278 h 4264701"/>
                <a:gd name="connsiteX11" fmla="*/ 4961744 w 5823678"/>
                <a:gd name="connsiteY11" fmla="*/ 0 h 4264701"/>
                <a:gd name="connsiteX12" fmla="*/ 5096655 w 5823678"/>
                <a:gd name="connsiteY12" fmla="*/ 119921 h 4264701"/>
                <a:gd name="connsiteX13" fmla="*/ 5299023 w 5823678"/>
                <a:gd name="connsiteY13" fmla="*/ 352268 h 4264701"/>
                <a:gd name="connsiteX14" fmla="*/ 5186596 w 5823678"/>
                <a:gd name="connsiteY14" fmla="*/ 809468 h 4264701"/>
                <a:gd name="connsiteX15" fmla="*/ 5463914 w 5823678"/>
                <a:gd name="connsiteY15" fmla="*/ 1041816 h 4264701"/>
                <a:gd name="connsiteX16" fmla="*/ 5463914 w 5823678"/>
                <a:gd name="connsiteY16" fmla="*/ 1116767 h 4264701"/>
                <a:gd name="connsiteX17" fmla="*/ 5628806 w 5823678"/>
                <a:gd name="connsiteY17" fmla="*/ 2046157 h 4264701"/>
                <a:gd name="connsiteX18" fmla="*/ 5726242 w 5823678"/>
                <a:gd name="connsiteY18" fmla="*/ 2203554 h 4264701"/>
                <a:gd name="connsiteX19" fmla="*/ 5486400 w 5823678"/>
                <a:gd name="connsiteY19" fmla="*/ 2413416 h 4264701"/>
                <a:gd name="connsiteX20" fmla="*/ 5643796 w 5823678"/>
                <a:gd name="connsiteY20" fmla="*/ 2608288 h 4264701"/>
                <a:gd name="connsiteX21" fmla="*/ 5823678 w 5823678"/>
                <a:gd name="connsiteY21" fmla="*/ 2855626 h 4264701"/>
                <a:gd name="connsiteX22" fmla="*/ 5688767 w 5823678"/>
                <a:gd name="connsiteY22" fmla="*/ 3080478 h 4264701"/>
                <a:gd name="connsiteX23" fmla="*/ 5726242 w 5823678"/>
                <a:gd name="connsiteY23" fmla="*/ 3147934 h 4264701"/>
                <a:gd name="connsiteX24" fmla="*/ 4542019 w 5823678"/>
                <a:gd name="connsiteY24" fmla="*/ 3627619 h 4264701"/>
                <a:gd name="connsiteX25" fmla="*/ 4062334 w 5823678"/>
                <a:gd name="connsiteY25" fmla="*/ 3522688 h 4264701"/>
                <a:gd name="connsiteX26" fmla="*/ 4054839 w 5823678"/>
                <a:gd name="connsiteY26" fmla="*/ 3432747 h 4264701"/>
                <a:gd name="connsiteX27" fmla="*/ 3837482 w 5823678"/>
                <a:gd name="connsiteY27" fmla="*/ 3320321 h 4264701"/>
                <a:gd name="connsiteX28" fmla="*/ 4002373 w 5823678"/>
                <a:gd name="connsiteY28" fmla="*/ 2900596 h 4264701"/>
                <a:gd name="connsiteX29" fmla="*/ 3964898 w 5823678"/>
                <a:gd name="connsiteY29" fmla="*/ 2803160 h 4264701"/>
                <a:gd name="connsiteX30" fmla="*/ 3927423 w 5823678"/>
                <a:gd name="connsiteY30" fmla="*/ 2683239 h 4264701"/>
                <a:gd name="connsiteX31" fmla="*/ 3732550 w 5823678"/>
                <a:gd name="connsiteY31" fmla="*/ 2638268 h 4264701"/>
                <a:gd name="connsiteX32" fmla="*/ 3590144 w 5823678"/>
                <a:gd name="connsiteY32" fmla="*/ 2623278 h 4264701"/>
                <a:gd name="connsiteX33" fmla="*/ 3440242 w 5823678"/>
                <a:gd name="connsiteY33" fmla="*/ 2818150 h 4264701"/>
                <a:gd name="connsiteX34" fmla="*/ 3095468 w 5823678"/>
                <a:gd name="connsiteY34" fmla="*/ 2885606 h 4264701"/>
                <a:gd name="connsiteX35" fmla="*/ 412229 w 5823678"/>
                <a:gd name="connsiteY35" fmla="*/ 4264701 h 4264701"/>
                <a:gd name="connsiteX36" fmla="*/ 0 w 5823678"/>
                <a:gd name="connsiteY36"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515754 w 5823678"/>
                <a:gd name="connsiteY5" fmla="*/ 1876133 h 4264701"/>
                <a:gd name="connsiteX6" fmla="*/ 3515193 w 5823678"/>
                <a:gd name="connsiteY6" fmla="*/ 1326629 h 4264701"/>
                <a:gd name="connsiteX7" fmla="*/ 3732550 w 5823678"/>
                <a:gd name="connsiteY7" fmla="*/ 1176727 h 4264701"/>
                <a:gd name="connsiteX8" fmla="*/ 3590144 w 5823678"/>
                <a:gd name="connsiteY8" fmla="*/ 1034321 h 4264701"/>
                <a:gd name="connsiteX9" fmla="*/ 3372786 w 5823678"/>
                <a:gd name="connsiteY9" fmla="*/ 794478 h 4264701"/>
                <a:gd name="connsiteX10" fmla="*/ 3537678 w 5823678"/>
                <a:gd name="connsiteY10" fmla="*/ 457200 h 4264701"/>
                <a:gd name="connsiteX11" fmla="*/ 3537678 w 5823678"/>
                <a:gd name="connsiteY11" fmla="*/ 337278 h 4264701"/>
                <a:gd name="connsiteX12" fmla="*/ 4961744 w 5823678"/>
                <a:gd name="connsiteY12" fmla="*/ 0 h 4264701"/>
                <a:gd name="connsiteX13" fmla="*/ 5096655 w 5823678"/>
                <a:gd name="connsiteY13" fmla="*/ 119921 h 4264701"/>
                <a:gd name="connsiteX14" fmla="*/ 5299023 w 5823678"/>
                <a:gd name="connsiteY14" fmla="*/ 352268 h 4264701"/>
                <a:gd name="connsiteX15" fmla="*/ 5186596 w 5823678"/>
                <a:gd name="connsiteY15" fmla="*/ 809468 h 4264701"/>
                <a:gd name="connsiteX16" fmla="*/ 5463914 w 5823678"/>
                <a:gd name="connsiteY16" fmla="*/ 1041816 h 4264701"/>
                <a:gd name="connsiteX17" fmla="*/ 5463914 w 5823678"/>
                <a:gd name="connsiteY17" fmla="*/ 1116767 h 4264701"/>
                <a:gd name="connsiteX18" fmla="*/ 5628806 w 5823678"/>
                <a:gd name="connsiteY18" fmla="*/ 2046157 h 4264701"/>
                <a:gd name="connsiteX19" fmla="*/ 5726242 w 5823678"/>
                <a:gd name="connsiteY19" fmla="*/ 2203554 h 4264701"/>
                <a:gd name="connsiteX20" fmla="*/ 5486400 w 5823678"/>
                <a:gd name="connsiteY20" fmla="*/ 2413416 h 4264701"/>
                <a:gd name="connsiteX21" fmla="*/ 5643796 w 5823678"/>
                <a:gd name="connsiteY21" fmla="*/ 2608288 h 4264701"/>
                <a:gd name="connsiteX22" fmla="*/ 5823678 w 5823678"/>
                <a:gd name="connsiteY22" fmla="*/ 2855626 h 4264701"/>
                <a:gd name="connsiteX23" fmla="*/ 5688767 w 5823678"/>
                <a:gd name="connsiteY23" fmla="*/ 3080478 h 4264701"/>
                <a:gd name="connsiteX24" fmla="*/ 5726242 w 5823678"/>
                <a:gd name="connsiteY24" fmla="*/ 3147934 h 4264701"/>
                <a:gd name="connsiteX25" fmla="*/ 4542019 w 5823678"/>
                <a:gd name="connsiteY25" fmla="*/ 3627619 h 4264701"/>
                <a:gd name="connsiteX26" fmla="*/ 4062334 w 5823678"/>
                <a:gd name="connsiteY26" fmla="*/ 3522688 h 4264701"/>
                <a:gd name="connsiteX27" fmla="*/ 4054839 w 5823678"/>
                <a:gd name="connsiteY27" fmla="*/ 3432747 h 4264701"/>
                <a:gd name="connsiteX28" fmla="*/ 3837482 w 5823678"/>
                <a:gd name="connsiteY28" fmla="*/ 3320321 h 4264701"/>
                <a:gd name="connsiteX29" fmla="*/ 4002373 w 5823678"/>
                <a:gd name="connsiteY29" fmla="*/ 2900596 h 4264701"/>
                <a:gd name="connsiteX30" fmla="*/ 3964898 w 5823678"/>
                <a:gd name="connsiteY30" fmla="*/ 2803160 h 4264701"/>
                <a:gd name="connsiteX31" fmla="*/ 3927423 w 5823678"/>
                <a:gd name="connsiteY31" fmla="*/ 2683239 h 4264701"/>
                <a:gd name="connsiteX32" fmla="*/ 3732550 w 5823678"/>
                <a:gd name="connsiteY32" fmla="*/ 2638268 h 4264701"/>
                <a:gd name="connsiteX33" fmla="*/ 3590144 w 5823678"/>
                <a:gd name="connsiteY33" fmla="*/ 2623278 h 4264701"/>
                <a:gd name="connsiteX34" fmla="*/ 3440242 w 5823678"/>
                <a:gd name="connsiteY34" fmla="*/ 2818150 h 4264701"/>
                <a:gd name="connsiteX35" fmla="*/ 3095468 w 5823678"/>
                <a:gd name="connsiteY35" fmla="*/ 2885606 h 4264701"/>
                <a:gd name="connsiteX36" fmla="*/ 412229 w 5823678"/>
                <a:gd name="connsiteY36" fmla="*/ 4264701 h 4264701"/>
                <a:gd name="connsiteX37" fmla="*/ 0 w 5823678"/>
                <a:gd name="connsiteY37"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15193 w 5823678"/>
                <a:gd name="connsiteY6" fmla="*/ 1326629 h 4264701"/>
                <a:gd name="connsiteX7" fmla="*/ 3732550 w 5823678"/>
                <a:gd name="connsiteY7" fmla="*/ 1176727 h 4264701"/>
                <a:gd name="connsiteX8" fmla="*/ 3590144 w 5823678"/>
                <a:gd name="connsiteY8" fmla="*/ 1034321 h 4264701"/>
                <a:gd name="connsiteX9" fmla="*/ 3372786 w 5823678"/>
                <a:gd name="connsiteY9" fmla="*/ 794478 h 4264701"/>
                <a:gd name="connsiteX10" fmla="*/ 3537678 w 5823678"/>
                <a:gd name="connsiteY10" fmla="*/ 457200 h 4264701"/>
                <a:gd name="connsiteX11" fmla="*/ 3537678 w 5823678"/>
                <a:gd name="connsiteY11" fmla="*/ 337278 h 4264701"/>
                <a:gd name="connsiteX12" fmla="*/ 4961744 w 5823678"/>
                <a:gd name="connsiteY12" fmla="*/ 0 h 4264701"/>
                <a:gd name="connsiteX13" fmla="*/ 5096655 w 5823678"/>
                <a:gd name="connsiteY13" fmla="*/ 119921 h 4264701"/>
                <a:gd name="connsiteX14" fmla="*/ 5299023 w 5823678"/>
                <a:gd name="connsiteY14" fmla="*/ 352268 h 4264701"/>
                <a:gd name="connsiteX15" fmla="*/ 5186596 w 5823678"/>
                <a:gd name="connsiteY15" fmla="*/ 809468 h 4264701"/>
                <a:gd name="connsiteX16" fmla="*/ 5463914 w 5823678"/>
                <a:gd name="connsiteY16" fmla="*/ 1041816 h 4264701"/>
                <a:gd name="connsiteX17" fmla="*/ 5463914 w 5823678"/>
                <a:gd name="connsiteY17" fmla="*/ 1116767 h 4264701"/>
                <a:gd name="connsiteX18" fmla="*/ 5628806 w 5823678"/>
                <a:gd name="connsiteY18" fmla="*/ 2046157 h 4264701"/>
                <a:gd name="connsiteX19" fmla="*/ 5726242 w 5823678"/>
                <a:gd name="connsiteY19" fmla="*/ 2203554 h 4264701"/>
                <a:gd name="connsiteX20" fmla="*/ 5486400 w 5823678"/>
                <a:gd name="connsiteY20" fmla="*/ 2413416 h 4264701"/>
                <a:gd name="connsiteX21" fmla="*/ 5643796 w 5823678"/>
                <a:gd name="connsiteY21" fmla="*/ 2608288 h 4264701"/>
                <a:gd name="connsiteX22" fmla="*/ 5823678 w 5823678"/>
                <a:gd name="connsiteY22" fmla="*/ 2855626 h 4264701"/>
                <a:gd name="connsiteX23" fmla="*/ 5688767 w 5823678"/>
                <a:gd name="connsiteY23" fmla="*/ 3080478 h 4264701"/>
                <a:gd name="connsiteX24" fmla="*/ 5726242 w 5823678"/>
                <a:gd name="connsiteY24" fmla="*/ 3147934 h 4264701"/>
                <a:gd name="connsiteX25" fmla="*/ 4542019 w 5823678"/>
                <a:gd name="connsiteY25" fmla="*/ 3627619 h 4264701"/>
                <a:gd name="connsiteX26" fmla="*/ 4062334 w 5823678"/>
                <a:gd name="connsiteY26" fmla="*/ 3522688 h 4264701"/>
                <a:gd name="connsiteX27" fmla="*/ 4054839 w 5823678"/>
                <a:gd name="connsiteY27" fmla="*/ 3432747 h 4264701"/>
                <a:gd name="connsiteX28" fmla="*/ 3837482 w 5823678"/>
                <a:gd name="connsiteY28" fmla="*/ 3320321 h 4264701"/>
                <a:gd name="connsiteX29" fmla="*/ 4002373 w 5823678"/>
                <a:gd name="connsiteY29" fmla="*/ 2900596 h 4264701"/>
                <a:gd name="connsiteX30" fmla="*/ 3964898 w 5823678"/>
                <a:gd name="connsiteY30" fmla="*/ 2803160 h 4264701"/>
                <a:gd name="connsiteX31" fmla="*/ 3927423 w 5823678"/>
                <a:gd name="connsiteY31" fmla="*/ 2683239 h 4264701"/>
                <a:gd name="connsiteX32" fmla="*/ 3732550 w 5823678"/>
                <a:gd name="connsiteY32" fmla="*/ 2638268 h 4264701"/>
                <a:gd name="connsiteX33" fmla="*/ 3590144 w 5823678"/>
                <a:gd name="connsiteY33" fmla="*/ 2623278 h 4264701"/>
                <a:gd name="connsiteX34" fmla="*/ 3440242 w 5823678"/>
                <a:gd name="connsiteY34" fmla="*/ 2818150 h 4264701"/>
                <a:gd name="connsiteX35" fmla="*/ 3095468 w 5823678"/>
                <a:gd name="connsiteY35" fmla="*/ 2885606 h 4264701"/>
                <a:gd name="connsiteX36" fmla="*/ 412229 w 5823678"/>
                <a:gd name="connsiteY36" fmla="*/ 4264701 h 4264701"/>
                <a:gd name="connsiteX37" fmla="*/ 0 w 5823678"/>
                <a:gd name="connsiteY37"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15193 w 5823678"/>
                <a:gd name="connsiteY6" fmla="*/ 1326629 h 4264701"/>
                <a:gd name="connsiteX7" fmla="*/ 3732550 w 5823678"/>
                <a:gd name="connsiteY7" fmla="*/ 1176727 h 4264701"/>
                <a:gd name="connsiteX8" fmla="*/ 3590144 w 5823678"/>
                <a:gd name="connsiteY8" fmla="*/ 1034321 h 4264701"/>
                <a:gd name="connsiteX9" fmla="*/ 3372786 w 5823678"/>
                <a:gd name="connsiteY9" fmla="*/ 794478 h 4264701"/>
                <a:gd name="connsiteX10" fmla="*/ 3537678 w 5823678"/>
                <a:gd name="connsiteY10" fmla="*/ 457200 h 4264701"/>
                <a:gd name="connsiteX11" fmla="*/ 3537678 w 5823678"/>
                <a:gd name="connsiteY11" fmla="*/ 337278 h 4264701"/>
                <a:gd name="connsiteX12" fmla="*/ 4961744 w 5823678"/>
                <a:gd name="connsiteY12" fmla="*/ 0 h 4264701"/>
                <a:gd name="connsiteX13" fmla="*/ 5096655 w 5823678"/>
                <a:gd name="connsiteY13" fmla="*/ 119921 h 4264701"/>
                <a:gd name="connsiteX14" fmla="*/ 5299023 w 5823678"/>
                <a:gd name="connsiteY14" fmla="*/ 352268 h 4264701"/>
                <a:gd name="connsiteX15" fmla="*/ 5186596 w 5823678"/>
                <a:gd name="connsiteY15" fmla="*/ 809468 h 4264701"/>
                <a:gd name="connsiteX16" fmla="*/ 5463914 w 5823678"/>
                <a:gd name="connsiteY16" fmla="*/ 1041816 h 4264701"/>
                <a:gd name="connsiteX17" fmla="*/ 5463914 w 5823678"/>
                <a:gd name="connsiteY17" fmla="*/ 1116767 h 4264701"/>
                <a:gd name="connsiteX18" fmla="*/ 5628806 w 5823678"/>
                <a:gd name="connsiteY18" fmla="*/ 2046157 h 4264701"/>
                <a:gd name="connsiteX19" fmla="*/ 5726242 w 5823678"/>
                <a:gd name="connsiteY19" fmla="*/ 2203554 h 4264701"/>
                <a:gd name="connsiteX20" fmla="*/ 5486400 w 5823678"/>
                <a:gd name="connsiteY20" fmla="*/ 2413416 h 4264701"/>
                <a:gd name="connsiteX21" fmla="*/ 5643796 w 5823678"/>
                <a:gd name="connsiteY21" fmla="*/ 2608288 h 4264701"/>
                <a:gd name="connsiteX22" fmla="*/ 5823678 w 5823678"/>
                <a:gd name="connsiteY22" fmla="*/ 2855626 h 4264701"/>
                <a:gd name="connsiteX23" fmla="*/ 5688767 w 5823678"/>
                <a:gd name="connsiteY23" fmla="*/ 3080478 h 4264701"/>
                <a:gd name="connsiteX24" fmla="*/ 5726242 w 5823678"/>
                <a:gd name="connsiteY24" fmla="*/ 3147934 h 4264701"/>
                <a:gd name="connsiteX25" fmla="*/ 4542019 w 5823678"/>
                <a:gd name="connsiteY25" fmla="*/ 3627619 h 4264701"/>
                <a:gd name="connsiteX26" fmla="*/ 4062334 w 5823678"/>
                <a:gd name="connsiteY26" fmla="*/ 3522688 h 4264701"/>
                <a:gd name="connsiteX27" fmla="*/ 4054839 w 5823678"/>
                <a:gd name="connsiteY27" fmla="*/ 3432747 h 4264701"/>
                <a:gd name="connsiteX28" fmla="*/ 3837482 w 5823678"/>
                <a:gd name="connsiteY28" fmla="*/ 3320321 h 4264701"/>
                <a:gd name="connsiteX29" fmla="*/ 4002373 w 5823678"/>
                <a:gd name="connsiteY29" fmla="*/ 2900596 h 4264701"/>
                <a:gd name="connsiteX30" fmla="*/ 3964898 w 5823678"/>
                <a:gd name="connsiteY30" fmla="*/ 2803160 h 4264701"/>
                <a:gd name="connsiteX31" fmla="*/ 3927423 w 5823678"/>
                <a:gd name="connsiteY31" fmla="*/ 2683239 h 4264701"/>
                <a:gd name="connsiteX32" fmla="*/ 3732550 w 5823678"/>
                <a:gd name="connsiteY32" fmla="*/ 2638268 h 4264701"/>
                <a:gd name="connsiteX33" fmla="*/ 3590144 w 5823678"/>
                <a:gd name="connsiteY33" fmla="*/ 2623278 h 4264701"/>
                <a:gd name="connsiteX34" fmla="*/ 3440242 w 5823678"/>
                <a:gd name="connsiteY34" fmla="*/ 2818150 h 4264701"/>
                <a:gd name="connsiteX35" fmla="*/ 3095468 w 5823678"/>
                <a:gd name="connsiteY35" fmla="*/ 2885606 h 4264701"/>
                <a:gd name="connsiteX36" fmla="*/ 412229 w 5823678"/>
                <a:gd name="connsiteY36" fmla="*/ 4264701 h 4264701"/>
                <a:gd name="connsiteX37" fmla="*/ 0 w 5823678"/>
                <a:gd name="connsiteY37"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15193 w 5823678"/>
                <a:gd name="connsiteY6" fmla="*/ 1326629 h 4264701"/>
                <a:gd name="connsiteX7" fmla="*/ 3732550 w 5823678"/>
                <a:gd name="connsiteY7" fmla="*/ 1176727 h 4264701"/>
                <a:gd name="connsiteX8" fmla="*/ 3590144 w 5823678"/>
                <a:gd name="connsiteY8" fmla="*/ 1034321 h 4264701"/>
                <a:gd name="connsiteX9" fmla="*/ 3372786 w 5823678"/>
                <a:gd name="connsiteY9" fmla="*/ 794478 h 4264701"/>
                <a:gd name="connsiteX10" fmla="*/ 3537678 w 5823678"/>
                <a:gd name="connsiteY10" fmla="*/ 457200 h 4264701"/>
                <a:gd name="connsiteX11" fmla="*/ 3537678 w 5823678"/>
                <a:gd name="connsiteY11" fmla="*/ 337278 h 4264701"/>
                <a:gd name="connsiteX12" fmla="*/ 4961744 w 5823678"/>
                <a:gd name="connsiteY12" fmla="*/ 0 h 4264701"/>
                <a:gd name="connsiteX13" fmla="*/ 5096655 w 5823678"/>
                <a:gd name="connsiteY13" fmla="*/ 119921 h 4264701"/>
                <a:gd name="connsiteX14" fmla="*/ 5299023 w 5823678"/>
                <a:gd name="connsiteY14" fmla="*/ 352268 h 4264701"/>
                <a:gd name="connsiteX15" fmla="*/ 5186596 w 5823678"/>
                <a:gd name="connsiteY15" fmla="*/ 809468 h 4264701"/>
                <a:gd name="connsiteX16" fmla="*/ 5463914 w 5823678"/>
                <a:gd name="connsiteY16" fmla="*/ 1041816 h 4264701"/>
                <a:gd name="connsiteX17" fmla="*/ 5463914 w 5823678"/>
                <a:gd name="connsiteY17" fmla="*/ 1116767 h 4264701"/>
                <a:gd name="connsiteX18" fmla="*/ 5628806 w 5823678"/>
                <a:gd name="connsiteY18" fmla="*/ 2046157 h 4264701"/>
                <a:gd name="connsiteX19" fmla="*/ 5726242 w 5823678"/>
                <a:gd name="connsiteY19" fmla="*/ 2203554 h 4264701"/>
                <a:gd name="connsiteX20" fmla="*/ 5486400 w 5823678"/>
                <a:gd name="connsiteY20" fmla="*/ 2413416 h 4264701"/>
                <a:gd name="connsiteX21" fmla="*/ 5643796 w 5823678"/>
                <a:gd name="connsiteY21" fmla="*/ 2608288 h 4264701"/>
                <a:gd name="connsiteX22" fmla="*/ 5823678 w 5823678"/>
                <a:gd name="connsiteY22" fmla="*/ 2855626 h 4264701"/>
                <a:gd name="connsiteX23" fmla="*/ 5688767 w 5823678"/>
                <a:gd name="connsiteY23" fmla="*/ 3080478 h 4264701"/>
                <a:gd name="connsiteX24" fmla="*/ 5726242 w 5823678"/>
                <a:gd name="connsiteY24" fmla="*/ 3147934 h 4264701"/>
                <a:gd name="connsiteX25" fmla="*/ 4542019 w 5823678"/>
                <a:gd name="connsiteY25" fmla="*/ 3627619 h 4264701"/>
                <a:gd name="connsiteX26" fmla="*/ 4062334 w 5823678"/>
                <a:gd name="connsiteY26" fmla="*/ 3522688 h 4264701"/>
                <a:gd name="connsiteX27" fmla="*/ 4054839 w 5823678"/>
                <a:gd name="connsiteY27" fmla="*/ 3432747 h 4264701"/>
                <a:gd name="connsiteX28" fmla="*/ 3837482 w 5823678"/>
                <a:gd name="connsiteY28" fmla="*/ 3320321 h 4264701"/>
                <a:gd name="connsiteX29" fmla="*/ 4002373 w 5823678"/>
                <a:gd name="connsiteY29" fmla="*/ 2900596 h 4264701"/>
                <a:gd name="connsiteX30" fmla="*/ 3964898 w 5823678"/>
                <a:gd name="connsiteY30" fmla="*/ 2803160 h 4264701"/>
                <a:gd name="connsiteX31" fmla="*/ 3927423 w 5823678"/>
                <a:gd name="connsiteY31" fmla="*/ 2683239 h 4264701"/>
                <a:gd name="connsiteX32" fmla="*/ 3732550 w 5823678"/>
                <a:gd name="connsiteY32" fmla="*/ 2638268 h 4264701"/>
                <a:gd name="connsiteX33" fmla="*/ 3590144 w 5823678"/>
                <a:gd name="connsiteY33" fmla="*/ 2623278 h 4264701"/>
                <a:gd name="connsiteX34" fmla="*/ 3440242 w 5823678"/>
                <a:gd name="connsiteY34" fmla="*/ 2818150 h 4264701"/>
                <a:gd name="connsiteX35" fmla="*/ 3095468 w 5823678"/>
                <a:gd name="connsiteY35" fmla="*/ 2885606 h 4264701"/>
                <a:gd name="connsiteX36" fmla="*/ 412229 w 5823678"/>
                <a:gd name="connsiteY36" fmla="*/ 4264701 h 4264701"/>
                <a:gd name="connsiteX37" fmla="*/ 0 w 5823678"/>
                <a:gd name="connsiteY37"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32550 w 5823678"/>
                <a:gd name="connsiteY8" fmla="*/ 1176727 h 4264701"/>
                <a:gd name="connsiteX9" fmla="*/ 3590144 w 5823678"/>
                <a:gd name="connsiteY9" fmla="*/ 1034321 h 4264701"/>
                <a:gd name="connsiteX10" fmla="*/ 3372786 w 5823678"/>
                <a:gd name="connsiteY10" fmla="*/ 794478 h 4264701"/>
                <a:gd name="connsiteX11" fmla="*/ 3537678 w 5823678"/>
                <a:gd name="connsiteY11" fmla="*/ 457200 h 4264701"/>
                <a:gd name="connsiteX12" fmla="*/ 3537678 w 5823678"/>
                <a:gd name="connsiteY12" fmla="*/ 337278 h 4264701"/>
                <a:gd name="connsiteX13" fmla="*/ 4961744 w 5823678"/>
                <a:gd name="connsiteY13" fmla="*/ 0 h 4264701"/>
                <a:gd name="connsiteX14" fmla="*/ 5096655 w 5823678"/>
                <a:gd name="connsiteY14" fmla="*/ 119921 h 4264701"/>
                <a:gd name="connsiteX15" fmla="*/ 5299023 w 5823678"/>
                <a:gd name="connsiteY15" fmla="*/ 352268 h 4264701"/>
                <a:gd name="connsiteX16" fmla="*/ 5186596 w 5823678"/>
                <a:gd name="connsiteY16" fmla="*/ 809468 h 4264701"/>
                <a:gd name="connsiteX17" fmla="*/ 5463914 w 5823678"/>
                <a:gd name="connsiteY17" fmla="*/ 1041816 h 4264701"/>
                <a:gd name="connsiteX18" fmla="*/ 5463914 w 5823678"/>
                <a:gd name="connsiteY18" fmla="*/ 1116767 h 4264701"/>
                <a:gd name="connsiteX19" fmla="*/ 5628806 w 5823678"/>
                <a:gd name="connsiteY19" fmla="*/ 2046157 h 4264701"/>
                <a:gd name="connsiteX20" fmla="*/ 5726242 w 5823678"/>
                <a:gd name="connsiteY20" fmla="*/ 2203554 h 4264701"/>
                <a:gd name="connsiteX21" fmla="*/ 5486400 w 5823678"/>
                <a:gd name="connsiteY21" fmla="*/ 2413416 h 4264701"/>
                <a:gd name="connsiteX22" fmla="*/ 5643796 w 5823678"/>
                <a:gd name="connsiteY22" fmla="*/ 2608288 h 4264701"/>
                <a:gd name="connsiteX23" fmla="*/ 5823678 w 5823678"/>
                <a:gd name="connsiteY23" fmla="*/ 2855626 h 4264701"/>
                <a:gd name="connsiteX24" fmla="*/ 5688767 w 5823678"/>
                <a:gd name="connsiteY24" fmla="*/ 3080478 h 4264701"/>
                <a:gd name="connsiteX25" fmla="*/ 5726242 w 5823678"/>
                <a:gd name="connsiteY25" fmla="*/ 3147934 h 4264701"/>
                <a:gd name="connsiteX26" fmla="*/ 4542019 w 5823678"/>
                <a:gd name="connsiteY26" fmla="*/ 3627619 h 4264701"/>
                <a:gd name="connsiteX27" fmla="*/ 4062334 w 5823678"/>
                <a:gd name="connsiteY27" fmla="*/ 3522688 h 4264701"/>
                <a:gd name="connsiteX28" fmla="*/ 4054839 w 5823678"/>
                <a:gd name="connsiteY28" fmla="*/ 3432747 h 4264701"/>
                <a:gd name="connsiteX29" fmla="*/ 3837482 w 5823678"/>
                <a:gd name="connsiteY29" fmla="*/ 3320321 h 4264701"/>
                <a:gd name="connsiteX30" fmla="*/ 4002373 w 5823678"/>
                <a:gd name="connsiteY30" fmla="*/ 2900596 h 4264701"/>
                <a:gd name="connsiteX31" fmla="*/ 3964898 w 5823678"/>
                <a:gd name="connsiteY31" fmla="*/ 2803160 h 4264701"/>
                <a:gd name="connsiteX32" fmla="*/ 3927423 w 5823678"/>
                <a:gd name="connsiteY32" fmla="*/ 2683239 h 4264701"/>
                <a:gd name="connsiteX33" fmla="*/ 3732550 w 5823678"/>
                <a:gd name="connsiteY33" fmla="*/ 2638268 h 4264701"/>
                <a:gd name="connsiteX34" fmla="*/ 3590144 w 5823678"/>
                <a:gd name="connsiteY34" fmla="*/ 2623278 h 4264701"/>
                <a:gd name="connsiteX35" fmla="*/ 3440242 w 5823678"/>
                <a:gd name="connsiteY35" fmla="*/ 2818150 h 4264701"/>
                <a:gd name="connsiteX36" fmla="*/ 3095468 w 5823678"/>
                <a:gd name="connsiteY36" fmla="*/ 2885606 h 4264701"/>
                <a:gd name="connsiteX37" fmla="*/ 412229 w 5823678"/>
                <a:gd name="connsiteY37" fmla="*/ 4264701 h 4264701"/>
                <a:gd name="connsiteX38" fmla="*/ 0 w 5823678"/>
                <a:gd name="connsiteY38"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32550 w 5823678"/>
                <a:gd name="connsiteY8" fmla="*/ 1176727 h 4264701"/>
                <a:gd name="connsiteX9" fmla="*/ 3590144 w 5823678"/>
                <a:gd name="connsiteY9" fmla="*/ 1034321 h 4264701"/>
                <a:gd name="connsiteX10" fmla="*/ 3372786 w 5823678"/>
                <a:gd name="connsiteY10" fmla="*/ 794478 h 4264701"/>
                <a:gd name="connsiteX11" fmla="*/ 3537678 w 5823678"/>
                <a:gd name="connsiteY11" fmla="*/ 457200 h 4264701"/>
                <a:gd name="connsiteX12" fmla="*/ 3537678 w 5823678"/>
                <a:gd name="connsiteY12" fmla="*/ 337278 h 4264701"/>
                <a:gd name="connsiteX13" fmla="*/ 4961744 w 5823678"/>
                <a:gd name="connsiteY13" fmla="*/ 0 h 4264701"/>
                <a:gd name="connsiteX14" fmla="*/ 5096655 w 5823678"/>
                <a:gd name="connsiteY14" fmla="*/ 119921 h 4264701"/>
                <a:gd name="connsiteX15" fmla="*/ 5299023 w 5823678"/>
                <a:gd name="connsiteY15" fmla="*/ 352268 h 4264701"/>
                <a:gd name="connsiteX16" fmla="*/ 5186596 w 5823678"/>
                <a:gd name="connsiteY16" fmla="*/ 809468 h 4264701"/>
                <a:gd name="connsiteX17" fmla="*/ 5463914 w 5823678"/>
                <a:gd name="connsiteY17" fmla="*/ 1041816 h 4264701"/>
                <a:gd name="connsiteX18" fmla="*/ 5463914 w 5823678"/>
                <a:gd name="connsiteY18" fmla="*/ 1116767 h 4264701"/>
                <a:gd name="connsiteX19" fmla="*/ 5628806 w 5823678"/>
                <a:gd name="connsiteY19" fmla="*/ 2046157 h 4264701"/>
                <a:gd name="connsiteX20" fmla="*/ 5726242 w 5823678"/>
                <a:gd name="connsiteY20" fmla="*/ 2203554 h 4264701"/>
                <a:gd name="connsiteX21" fmla="*/ 5486400 w 5823678"/>
                <a:gd name="connsiteY21" fmla="*/ 2413416 h 4264701"/>
                <a:gd name="connsiteX22" fmla="*/ 5643796 w 5823678"/>
                <a:gd name="connsiteY22" fmla="*/ 2608288 h 4264701"/>
                <a:gd name="connsiteX23" fmla="*/ 5823678 w 5823678"/>
                <a:gd name="connsiteY23" fmla="*/ 2855626 h 4264701"/>
                <a:gd name="connsiteX24" fmla="*/ 5688767 w 5823678"/>
                <a:gd name="connsiteY24" fmla="*/ 3080478 h 4264701"/>
                <a:gd name="connsiteX25" fmla="*/ 5726242 w 5823678"/>
                <a:gd name="connsiteY25" fmla="*/ 3147934 h 4264701"/>
                <a:gd name="connsiteX26" fmla="*/ 4542019 w 5823678"/>
                <a:gd name="connsiteY26" fmla="*/ 3627619 h 4264701"/>
                <a:gd name="connsiteX27" fmla="*/ 4062334 w 5823678"/>
                <a:gd name="connsiteY27" fmla="*/ 3522688 h 4264701"/>
                <a:gd name="connsiteX28" fmla="*/ 4054839 w 5823678"/>
                <a:gd name="connsiteY28" fmla="*/ 3432747 h 4264701"/>
                <a:gd name="connsiteX29" fmla="*/ 3837482 w 5823678"/>
                <a:gd name="connsiteY29" fmla="*/ 3320321 h 4264701"/>
                <a:gd name="connsiteX30" fmla="*/ 4002373 w 5823678"/>
                <a:gd name="connsiteY30" fmla="*/ 2900596 h 4264701"/>
                <a:gd name="connsiteX31" fmla="*/ 3964898 w 5823678"/>
                <a:gd name="connsiteY31" fmla="*/ 2803160 h 4264701"/>
                <a:gd name="connsiteX32" fmla="*/ 3927423 w 5823678"/>
                <a:gd name="connsiteY32" fmla="*/ 2683239 h 4264701"/>
                <a:gd name="connsiteX33" fmla="*/ 3732550 w 5823678"/>
                <a:gd name="connsiteY33" fmla="*/ 2638268 h 4264701"/>
                <a:gd name="connsiteX34" fmla="*/ 3590144 w 5823678"/>
                <a:gd name="connsiteY34" fmla="*/ 2623278 h 4264701"/>
                <a:gd name="connsiteX35" fmla="*/ 3440242 w 5823678"/>
                <a:gd name="connsiteY35" fmla="*/ 2818150 h 4264701"/>
                <a:gd name="connsiteX36" fmla="*/ 3095468 w 5823678"/>
                <a:gd name="connsiteY36" fmla="*/ 2885606 h 4264701"/>
                <a:gd name="connsiteX37" fmla="*/ 412229 w 5823678"/>
                <a:gd name="connsiteY37" fmla="*/ 4264701 h 4264701"/>
                <a:gd name="connsiteX38" fmla="*/ 0 w 5823678"/>
                <a:gd name="connsiteY38"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32550 w 5823678"/>
                <a:gd name="connsiteY8" fmla="*/ 1176727 h 4264701"/>
                <a:gd name="connsiteX9" fmla="*/ 3590144 w 5823678"/>
                <a:gd name="connsiteY9" fmla="*/ 1034321 h 4264701"/>
                <a:gd name="connsiteX10" fmla="*/ 3372786 w 5823678"/>
                <a:gd name="connsiteY10" fmla="*/ 794478 h 4264701"/>
                <a:gd name="connsiteX11" fmla="*/ 3537678 w 5823678"/>
                <a:gd name="connsiteY11" fmla="*/ 457200 h 4264701"/>
                <a:gd name="connsiteX12" fmla="*/ 3537678 w 5823678"/>
                <a:gd name="connsiteY12" fmla="*/ 337278 h 4264701"/>
                <a:gd name="connsiteX13" fmla="*/ 4961744 w 5823678"/>
                <a:gd name="connsiteY13" fmla="*/ 0 h 4264701"/>
                <a:gd name="connsiteX14" fmla="*/ 5096655 w 5823678"/>
                <a:gd name="connsiteY14" fmla="*/ 119921 h 4264701"/>
                <a:gd name="connsiteX15" fmla="*/ 5299023 w 5823678"/>
                <a:gd name="connsiteY15" fmla="*/ 352268 h 4264701"/>
                <a:gd name="connsiteX16" fmla="*/ 5186596 w 5823678"/>
                <a:gd name="connsiteY16" fmla="*/ 809468 h 4264701"/>
                <a:gd name="connsiteX17" fmla="*/ 5463914 w 5823678"/>
                <a:gd name="connsiteY17" fmla="*/ 1041816 h 4264701"/>
                <a:gd name="connsiteX18" fmla="*/ 5463914 w 5823678"/>
                <a:gd name="connsiteY18" fmla="*/ 1116767 h 4264701"/>
                <a:gd name="connsiteX19" fmla="*/ 5628806 w 5823678"/>
                <a:gd name="connsiteY19" fmla="*/ 2046157 h 4264701"/>
                <a:gd name="connsiteX20" fmla="*/ 5726242 w 5823678"/>
                <a:gd name="connsiteY20" fmla="*/ 2203554 h 4264701"/>
                <a:gd name="connsiteX21" fmla="*/ 5486400 w 5823678"/>
                <a:gd name="connsiteY21" fmla="*/ 2413416 h 4264701"/>
                <a:gd name="connsiteX22" fmla="*/ 5643796 w 5823678"/>
                <a:gd name="connsiteY22" fmla="*/ 2608288 h 4264701"/>
                <a:gd name="connsiteX23" fmla="*/ 5823678 w 5823678"/>
                <a:gd name="connsiteY23" fmla="*/ 2855626 h 4264701"/>
                <a:gd name="connsiteX24" fmla="*/ 5688767 w 5823678"/>
                <a:gd name="connsiteY24" fmla="*/ 3080478 h 4264701"/>
                <a:gd name="connsiteX25" fmla="*/ 5726242 w 5823678"/>
                <a:gd name="connsiteY25" fmla="*/ 3147934 h 4264701"/>
                <a:gd name="connsiteX26" fmla="*/ 4542019 w 5823678"/>
                <a:gd name="connsiteY26" fmla="*/ 3627619 h 4264701"/>
                <a:gd name="connsiteX27" fmla="*/ 4062334 w 5823678"/>
                <a:gd name="connsiteY27" fmla="*/ 3522688 h 4264701"/>
                <a:gd name="connsiteX28" fmla="*/ 4054839 w 5823678"/>
                <a:gd name="connsiteY28" fmla="*/ 3432747 h 4264701"/>
                <a:gd name="connsiteX29" fmla="*/ 3837482 w 5823678"/>
                <a:gd name="connsiteY29" fmla="*/ 3320321 h 4264701"/>
                <a:gd name="connsiteX30" fmla="*/ 4002373 w 5823678"/>
                <a:gd name="connsiteY30" fmla="*/ 2900596 h 4264701"/>
                <a:gd name="connsiteX31" fmla="*/ 3964898 w 5823678"/>
                <a:gd name="connsiteY31" fmla="*/ 2803160 h 4264701"/>
                <a:gd name="connsiteX32" fmla="*/ 3927423 w 5823678"/>
                <a:gd name="connsiteY32" fmla="*/ 2683239 h 4264701"/>
                <a:gd name="connsiteX33" fmla="*/ 3732550 w 5823678"/>
                <a:gd name="connsiteY33" fmla="*/ 2638268 h 4264701"/>
                <a:gd name="connsiteX34" fmla="*/ 3590144 w 5823678"/>
                <a:gd name="connsiteY34" fmla="*/ 2623278 h 4264701"/>
                <a:gd name="connsiteX35" fmla="*/ 3440242 w 5823678"/>
                <a:gd name="connsiteY35" fmla="*/ 2818150 h 4264701"/>
                <a:gd name="connsiteX36" fmla="*/ 3095468 w 5823678"/>
                <a:gd name="connsiteY36" fmla="*/ 2885606 h 4264701"/>
                <a:gd name="connsiteX37" fmla="*/ 412229 w 5823678"/>
                <a:gd name="connsiteY37" fmla="*/ 4264701 h 4264701"/>
                <a:gd name="connsiteX38" fmla="*/ 0 w 5823678"/>
                <a:gd name="connsiteY38"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64913 h 4264701"/>
                <a:gd name="connsiteX9" fmla="*/ 3590144 w 5823678"/>
                <a:gd name="connsiteY9" fmla="*/ 1034321 h 4264701"/>
                <a:gd name="connsiteX10" fmla="*/ 3372786 w 5823678"/>
                <a:gd name="connsiteY10" fmla="*/ 794478 h 4264701"/>
                <a:gd name="connsiteX11" fmla="*/ 3537678 w 5823678"/>
                <a:gd name="connsiteY11" fmla="*/ 457200 h 4264701"/>
                <a:gd name="connsiteX12" fmla="*/ 3537678 w 5823678"/>
                <a:gd name="connsiteY12" fmla="*/ 337278 h 4264701"/>
                <a:gd name="connsiteX13" fmla="*/ 4961744 w 5823678"/>
                <a:gd name="connsiteY13" fmla="*/ 0 h 4264701"/>
                <a:gd name="connsiteX14" fmla="*/ 5096655 w 5823678"/>
                <a:gd name="connsiteY14" fmla="*/ 119921 h 4264701"/>
                <a:gd name="connsiteX15" fmla="*/ 5299023 w 5823678"/>
                <a:gd name="connsiteY15" fmla="*/ 352268 h 4264701"/>
                <a:gd name="connsiteX16" fmla="*/ 5186596 w 5823678"/>
                <a:gd name="connsiteY16" fmla="*/ 809468 h 4264701"/>
                <a:gd name="connsiteX17" fmla="*/ 5463914 w 5823678"/>
                <a:gd name="connsiteY17" fmla="*/ 1041816 h 4264701"/>
                <a:gd name="connsiteX18" fmla="*/ 5463914 w 5823678"/>
                <a:gd name="connsiteY18" fmla="*/ 1116767 h 4264701"/>
                <a:gd name="connsiteX19" fmla="*/ 5628806 w 5823678"/>
                <a:gd name="connsiteY19" fmla="*/ 2046157 h 4264701"/>
                <a:gd name="connsiteX20" fmla="*/ 5726242 w 5823678"/>
                <a:gd name="connsiteY20" fmla="*/ 2203554 h 4264701"/>
                <a:gd name="connsiteX21" fmla="*/ 5486400 w 5823678"/>
                <a:gd name="connsiteY21" fmla="*/ 2413416 h 4264701"/>
                <a:gd name="connsiteX22" fmla="*/ 5643796 w 5823678"/>
                <a:gd name="connsiteY22" fmla="*/ 2608288 h 4264701"/>
                <a:gd name="connsiteX23" fmla="*/ 5823678 w 5823678"/>
                <a:gd name="connsiteY23" fmla="*/ 2855626 h 4264701"/>
                <a:gd name="connsiteX24" fmla="*/ 5688767 w 5823678"/>
                <a:gd name="connsiteY24" fmla="*/ 3080478 h 4264701"/>
                <a:gd name="connsiteX25" fmla="*/ 5726242 w 5823678"/>
                <a:gd name="connsiteY25" fmla="*/ 3147934 h 4264701"/>
                <a:gd name="connsiteX26" fmla="*/ 4542019 w 5823678"/>
                <a:gd name="connsiteY26" fmla="*/ 3627619 h 4264701"/>
                <a:gd name="connsiteX27" fmla="*/ 4062334 w 5823678"/>
                <a:gd name="connsiteY27" fmla="*/ 3522688 h 4264701"/>
                <a:gd name="connsiteX28" fmla="*/ 4054839 w 5823678"/>
                <a:gd name="connsiteY28" fmla="*/ 3432747 h 4264701"/>
                <a:gd name="connsiteX29" fmla="*/ 3837482 w 5823678"/>
                <a:gd name="connsiteY29" fmla="*/ 3320321 h 4264701"/>
                <a:gd name="connsiteX30" fmla="*/ 4002373 w 5823678"/>
                <a:gd name="connsiteY30" fmla="*/ 2900596 h 4264701"/>
                <a:gd name="connsiteX31" fmla="*/ 3964898 w 5823678"/>
                <a:gd name="connsiteY31" fmla="*/ 2803160 h 4264701"/>
                <a:gd name="connsiteX32" fmla="*/ 3927423 w 5823678"/>
                <a:gd name="connsiteY32" fmla="*/ 2683239 h 4264701"/>
                <a:gd name="connsiteX33" fmla="*/ 3732550 w 5823678"/>
                <a:gd name="connsiteY33" fmla="*/ 2638268 h 4264701"/>
                <a:gd name="connsiteX34" fmla="*/ 3590144 w 5823678"/>
                <a:gd name="connsiteY34" fmla="*/ 2623278 h 4264701"/>
                <a:gd name="connsiteX35" fmla="*/ 3440242 w 5823678"/>
                <a:gd name="connsiteY35" fmla="*/ 2818150 h 4264701"/>
                <a:gd name="connsiteX36" fmla="*/ 3095468 w 5823678"/>
                <a:gd name="connsiteY36" fmla="*/ 2885606 h 4264701"/>
                <a:gd name="connsiteX37" fmla="*/ 412229 w 5823678"/>
                <a:gd name="connsiteY37" fmla="*/ 4264701 h 4264701"/>
                <a:gd name="connsiteX38" fmla="*/ 0 w 5823678"/>
                <a:gd name="connsiteY38"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64913 h 4264701"/>
                <a:gd name="connsiteX9" fmla="*/ 3590144 w 5823678"/>
                <a:gd name="connsiteY9" fmla="*/ 1034321 h 4264701"/>
                <a:gd name="connsiteX10" fmla="*/ 3372786 w 5823678"/>
                <a:gd name="connsiteY10" fmla="*/ 794478 h 4264701"/>
                <a:gd name="connsiteX11" fmla="*/ 3537678 w 5823678"/>
                <a:gd name="connsiteY11" fmla="*/ 457200 h 4264701"/>
                <a:gd name="connsiteX12" fmla="*/ 3537678 w 5823678"/>
                <a:gd name="connsiteY12" fmla="*/ 337278 h 4264701"/>
                <a:gd name="connsiteX13" fmla="*/ 4961744 w 5823678"/>
                <a:gd name="connsiteY13" fmla="*/ 0 h 4264701"/>
                <a:gd name="connsiteX14" fmla="*/ 5096655 w 5823678"/>
                <a:gd name="connsiteY14" fmla="*/ 119921 h 4264701"/>
                <a:gd name="connsiteX15" fmla="*/ 5299023 w 5823678"/>
                <a:gd name="connsiteY15" fmla="*/ 352268 h 4264701"/>
                <a:gd name="connsiteX16" fmla="*/ 5186596 w 5823678"/>
                <a:gd name="connsiteY16" fmla="*/ 809468 h 4264701"/>
                <a:gd name="connsiteX17" fmla="*/ 5463914 w 5823678"/>
                <a:gd name="connsiteY17" fmla="*/ 1041816 h 4264701"/>
                <a:gd name="connsiteX18" fmla="*/ 5463914 w 5823678"/>
                <a:gd name="connsiteY18" fmla="*/ 1116767 h 4264701"/>
                <a:gd name="connsiteX19" fmla="*/ 5628806 w 5823678"/>
                <a:gd name="connsiteY19" fmla="*/ 2046157 h 4264701"/>
                <a:gd name="connsiteX20" fmla="*/ 5726242 w 5823678"/>
                <a:gd name="connsiteY20" fmla="*/ 2203554 h 4264701"/>
                <a:gd name="connsiteX21" fmla="*/ 5486400 w 5823678"/>
                <a:gd name="connsiteY21" fmla="*/ 2413416 h 4264701"/>
                <a:gd name="connsiteX22" fmla="*/ 5643796 w 5823678"/>
                <a:gd name="connsiteY22" fmla="*/ 2608288 h 4264701"/>
                <a:gd name="connsiteX23" fmla="*/ 5823678 w 5823678"/>
                <a:gd name="connsiteY23" fmla="*/ 2855626 h 4264701"/>
                <a:gd name="connsiteX24" fmla="*/ 5688767 w 5823678"/>
                <a:gd name="connsiteY24" fmla="*/ 3080478 h 4264701"/>
                <a:gd name="connsiteX25" fmla="*/ 5726242 w 5823678"/>
                <a:gd name="connsiteY25" fmla="*/ 3147934 h 4264701"/>
                <a:gd name="connsiteX26" fmla="*/ 4542019 w 5823678"/>
                <a:gd name="connsiteY26" fmla="*/ 3627619 h 4264701"/>
                <a:gd name="connsiteX27" fmla="*/ 4062334 w 5823678"/>
                <a:gd name="connsiteY27" fmla="*/ 3522688 h 4264701"/>
                <a:gd name="connsiteX28" fmla="*/ 4054839 w 5823678"/>
                <a:gd name="connsiteY28" fmla="*/ 3432747 h 4264701"/>
                <a:gd name="connsiteX29" fmla="*/ 3837482 w 5823678"/>
                <a:gd name="connsiteY29" fmla="*/ 3320321 h 4264701"/>
                <a:gd name="connsiteX30" fmla="*/ 4002373 w 5823678"/>
                <a:gd name="connsiteY30" fmla="*/ 2900596 h 4264701"/>
                <a:gd name="connsiteX31" fmla="*/ 3964898 w 5823678"/>
                <a:gd name="connsiteY31" fmla="*/ 2803160 h 4264701"/>
                <a:gd name="connsiteX32" fmla="*/ 3927423 w 5823678"/>
                <a:gd name="connsiteY32" fmla="*/ 2683239 h 4264701"/>
                <a:gd name="connsiteX33" fmla="*/ 3732550 w 5823678"/>
                <a:gd name="connsiteY33" fmla="*/ 2638268 h 4264701"/>
                <a:gd name="connsiteX34" fmla="*/ 3590144 w 5823678"/>
                <a:gd name="connsiteY34" fmla="*/ 2623278 h 4264701"/>
                <a:gd name="connsiteX35" fmla="*/ 3440242 w 5823678"/>
                <a:gd name="connsiteY35" fmla="*/ 2818150 h 4264701"/>
                <a:gd name="connsiteX36" fmla="*/ 3095468 w 5823678"/>
                <a:gd name="connsiteY36" fmla="*/ 2885606 h 4264701"/>
                <a:gd name="connsiteX37" fmla="*/ 412229 w 5823678"/>
                <a:gd name="connsiteY37" fmla="*/ 4264701 h 4264701"/>
                <a:gd name="connsiteX38" fmla="*/ 0 w 5823678"/>
                <a:gd name="connsiteY38"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57824 h 4264701"/>
                <a:gd name="connsiteX9" fmla="*/ 3590144 w 5823678"/>
                <a:gd name="connsiteY9" fmla="*/ 1034321 h 4264701"/>
                <a:gd name="connsiteX10" fmla="*/ 3372786 w 5823678"/>
                <a:gd name="connsiteY10" fmla="*/ 794478 h 4264701"/>
                <a:gd name="connsiteX11" fmla="*/ 3537678 w 5823678"/>
                <a:gd name="connsiteY11" fmla="*/ 457200 h 4264701"/>
                <a:gd name="connsiteX12" fmla="*/ 3537678 w 5823678"/>
                <a:gd name="connsiteY12" fmla="*/ 337278 h 4264701"/>
                <a:gd name="connsiteX13" fmla="*/ 4961744 w 5823678"/>
                <a:gd name="connsiteY13" fmla="*/ 0 h 4264701"/>
                <a:gd name="connsiteX14" fmla="*/ 5096655 w 5823678"/>
                <a:gd name="connsiteY14" fmla="*/ 119921 h 4264701"/>
                <a:gd name="connsiteX15" fmla="*/ 5299023 w 5823678"/>
                <a:gd name="connsiteY15" fmla="*/ 352268 h 4264701"/>
                <a:gd name="connsiteX16" fmla="*/ 5186596 w 5823678"/>
                <a:gd name="connsiteY16" fmla="*/ 809468 h 4264701"/>
                <a:gd name="connsiteX17" fmla="*/ 5463914 w 5823678"/>
                <a:gd name="connsiteY17" fmla="*/ 1041816 h 4264701"/>
                <a:gd name="connsiteX18" fmla="*/ 5463914 w 5823678"/>
                <a:gd name="connsiteY18" fmla="*/ 1116767 h 4264701"/>
                <a:gd name="connsiteX19" fmla="*/ 5628806 w 5823678"/>
                <a:gd name="connsiteY19" fmla="*/ 2046157 h 4264701"/>
                <a:gd name="connsiteX20" fmla="*/ 5726242 w 5823678"/>
                <a:gd name="connsiteY20" fmla="*/ 2203554 h 4264701"/>
                <a:gd name="connsiteX21" fmla="*/ 5486400 w 5823678"/>
                <a:gd name="connsiteY21" fmla="*/ 2413416 h 4264701"/>
                <a:gd name="connsiteX22" fmla="*/ 5643796 w 5823678"/>
                <a:gd name="connsiteY22" fmla="*/ 2608288 h 4264701"/>
                <a:gd name="connsiteX23" fmla="*/ 5823678 w 5823678"/>
                <a:gd name="connsiteY23" fmla="*/ 2855626 h 4264701"/>
                <a:gd name="connsiteX24" fmla="*/ 5688767 w 5823678"/>
                <a:gd name="connsiteY24" fmla="*/ 3080478 h 4264701"/>
                <a:gd name="connsiteX25" fmla="*/ 5726242 w 5823678"/>
                <a:gd name="connsiteY25" fmla="*/ 3147934 h 4264701"/>
                <a:gd name="connsiteX26" fmla="*/ 4542019 w 5823678"/>
                <a:gd name="connsiteY26" fmla="*/ 3627619 h 4264701"/>
                <a:gd name="connsiteX27" fmla="*/ 4062334 w 5823678"/>
                <a:gd name="connsiteY27" fmla="*/ 3522688 h 4264701"/>
                <a:gd name="connsiteX28" fmla="*/ 4054839 w 5823678"/>
                <a:gd name="connsiteY28" fmla="*/ 3432747 h 4264701"/>
                <a:gd name="connsiteX29" fmla="*/ 3837482 w 5823678"/>
                <a:gd name="connsiteY29" fmla="*/ 3320321 h 4264701"/>
                <a:gd name="connsiteX30" fmla="*/ 4002373 w 5823678"/>
                <a:gd name="connsiteY30" fmla="*/ 2900596 h 4264701"/>
                <a:gd name="connsiteX31" fmla="*/ 3964898 w 5823678"/>
                <a:gd name="connsiteY31" fmla="*/ 2803160 h 4264701"/>
                <a:gd name="connsiteX32" fmla="*/ 3927423 w 5823678"/>
                <a:gd name="connsiteY32" fmla="*/ 2683239 h 4264701"/>
                <a:gd name="connsiteX33" fmla="*/ 3732550 w 5823678"/>
                <a:gd name="connsiteY33" fmla="*/ 2638268 h 4264701"/>
                <a:gd name="connsiteX34" fmla="*/ 3590144 w 5823678"/>
                <a:gd name="connsiteY34" fmla="*/ 2623278 h 4264701"/>
                <a:gd name="connsiteX35" fmla="*/ 3440242 w 5823678"/>
                <a:gd name="connsiteY35" fmla="*/ 2818150 h 4264701"/>
                <a:gd name="connsiteX36" fmla="*/ 3095468 w 5823678"/>
                <a:gd name="connsiteY36" fmla="*/ 2885606 h 4264701"/>
                <a:gd name="connsiteX37" fmla="*/ 412229 w 5823678"/>
                <a:gd name="connsiteY37" fmla="*/ 4264701 h 4264701"/>
                <a:gd name="connsiteX38" fmla="*/ 0 w 5823678"/>
                <a:gd name="connsiteY38"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57824 h 4264701"/>
                <a:gd name="connsiteX9" fmla="*/ 3590144 w 5823678"/>
                <a:gd name="connsiteY9" fmla="*/ 1034321 h 4264701"/>
                <a:gd name="connsiteX10" fmla="*/ 3372786 w 5823678"/>
                <a:gd name="connsiteY10" fmla="*/ 794478 h 4264701"/>
                <a:gd name="connsiteX11" fmla="*/ 3537678 w 5823678"/>
                <a:gd name="connsiteY11" fmla="*/ 457200 h 4264701"/>
                <a:gd name="connsiteX12" fmla="*/ 3537678 w 5823678"/>
                <a:gd name="connsiteY12" fmla="*/ 337278 h 4264701"/>
                <a:gd name="connsiteX13" fmla="*/ 4961744 w 5823678"/>
                <a:gd name="connsiteY13" fmla="*/ 0 h 4264701"/>
                <a:gd name="connsiteX14" fmla="*/ 5096655 w 5823678"/>
                <a:gd name="connsiteY14" fmla="*/ 119921 h 4264701"/>
                <a:gd name="connsiteX15" fmla="*/ 5299023 w 5823678"/>
                <a:gd name="connsiteY15" fmla="*/ 352268 h 4264701"/>
                <a:gd name="connsiteX16" fmla="*/ 5186596 w 5823678"/>
                <a:gd name="connsiteY16" fmla="*/ 809468 h 4264701"/>
                <a:gd name="connsiteX17" fmla="*/ 5463914 w 5823678"/>
                <a:gd name="connsiteY17" fmla="*/ 1041816 h 4264701"/>
                <a:gd name="connsiteX18" fmla="*/ 5463914 w 5823678"/>
                <a:gd name="connsiteY18" fmla="*/ 1116767 h 4264701"/>
                <a:gd name="connsiteX19" fmla="*/ 5628806 w 5823678"/>
                <a:gd name="connsiteY19" fmla="*/ 2046157 h 4264701"/>
                <a:gd name="connsiteX20" fmla="*/ 5726242 w 5823678"/>
                <a:gd name="connsiteY20" fmla="*/ 2203554 h 4264701"/>
                <a:gd name="connsiteX21" fmla="*/ 5486400 w 5823678"/>
                <a:gd name="connsiteY21" fmla="*/ 2413416 h 4264701"/>
                <a:gd name="connsiteX22" fmla="*/ 5643796 w 5823678"/>
                <a:gd name="connsiteY22" fmla="*/ 2608288 h 4264701"/>
                <a:gd name="connsiteX23" fmla="*/ 5823678 w 5823678"/>
                <a:gd name="connsiteY23" fmla="*/ 2855626 h 4264701"/>
                <a:gd name="connsiteX24" fmla="*/ 5688767 w 5823678"/>
                <a:gd name="connsiteY24" fmla="*/ 3080478 h 4264701"/>
                <a:gd name="connsiteX25" fmla="*/ 5726242 w 5823678"/>
                <a:gd name="connsiteY25" fmla="*/ 3147934 h 4264701"/>
                <a:gd name="connsiteX26" fmla="*/ 4542019 w 5823678"/>
                <a:gd name="connsiteY26" fmla="*/ 3627619 h 4264701"/>
                <a:gd name="connsiteX27" fmla="*/ 4062334 w 5823678"/>
                <a:gd name="connsiteY27" fmla="*/ 3522688 h 4264701"/>
                <a:gd name="connsiteX28" fmla="*/ 4054839 w 5823678"/>
                <a:gd name="connsiteY28" fmla="*/ 3432747 h 4264701"/>
                <a:gd name="connsiteX29" fmla="*/ 3837482 w 5823678"/>
                <a:gd name="connsiteY29" fmla="*/ 3320321 h 4264701"/>
                <a:gd name="connsiteX30" fmla="*/ 4002373 w 5823678"/>
                <a:gd name="connsiteY30" fmla="*/ 2900596 h 4264701"/>
                <a:gd name="connsiteX31" fmla="*/ 3964898 w 5823678"/>
                <a:gd name="connsiteY31" fmla="*/ 2803160 h 4264701"/>
                <a:gd name="connsiteX32" fmla="*/ 3927423 w 5823678"/>
                <a:gd name="connsiteY32" fmla="*/ 2683239 h 4264701"/>
                <a:gd name="connsiteX33" fmla="*/ 3732550 w 5823678"/>
                <a:gd name="connsiteY33" fmla="*/ 2638268 h 4264701"/>
                <a:gd name="connsiteX34" fmla="*/ 3590144 w 5823678"/>
                <a:gd name="connsiteY34" fmla="*/ 2623278 h 4264701"/>
                <a:gd name="connsiteX35" fmla="*/ 3440242 w 5823678"/>
                <a:gd name="connsiteY35" fmla="*/ 2818150 h 4264701"/>
                <a:gd name="connsiteX36" fmla="*/ 3095468 w 5823678"/>
                <a:gd name="connsiteY36" fmla="*/ 2885606 h 4264701"/>
                <a:gd name="connsiteX37" fmla="*/ 412229 w 5823678"/>
                <a:gd name="connsiteY37" fmla="*/ 4264701 h 4264701"/>
                <a:gd name="connsiteX38" fmla="*/ 0 w 5823678"/>
                <a:gd name="connsiteY38"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57824 h 4264701"/>
                <a:gd name="connsiteX9" fmla="*/ 3590144 w 5823678"/>
                <a:gd name="connsiteY9" fmla="*/ 1034321 h 4264701"/>
                <a:gd name="connsiteX10" fmla="*/ 3372786 w 5823678"/>
                <a:gd name="connsiteY10" fmla="*/ 794478 h 4264701"/>
                <a:gd name="connsiteX11" fmla="*/ 3537678 w 5823678"/>
                <a:gd name="connsiteY11" fmla="*/ 457200 h 4264701"/>
                <a:gd name="connsiteX12" fmla="*/ 3537678 w 5823678"/>
                <a:gd name="connsiteY12" fmla="*/ 337278 h 4264701"/>
                <a:gd name="connsiteX13" fmla="*/ 4961744 w 5823678"/>
                <a:gd name="connsiteY13" fmla="*/ 0 h 4264701"/>
                <a:gd name="connsiteX14" fmla="*/ 5096655 w 5823678"/>
                <a:gd name="connsiteY14" fmla="*/ 119921 h 4264701"/>
                <a:gd name="connsiteX15" fmla="*/ 5299023 w 5823678"/>
                <a:gd name="connsiteY15" fmla="*/ 352268 h 4264701"/>
                <a:gd name="connsiteX16" fmla="*/ 5186596 w 5823678"/>
                <a:gd name="connsiteY16" fmla="*/ 809468 h 4264701"/>
                <a:gd name="connsiteX17" fmla="*/ 5463914 w 5823678"/>
                <a:gd name="connsiteY17" fmla="*/ 1041816 h 4264701"/>
                <a:gd name="connsiteX18" fmla="*/ 5463914 w 5823678"/>
                <a:gd name="connsiteY18" fmla="*/ 1116767 h 4264701"/>
                <a:gd name="connsiteX19" fmla="*/ 5628806 w 5823678"/>
                <a:gd name="connsiteY19" fmla="*/ 2046157 h 4264701"/>
                <a:gd name="connsiteX20" fmla="*/ 5726242 w 5823678"/>
                <a:gd name="connsiteY20" fmla="*/ 2203554 h 4264701"/>
                <a:gd name="connsiteX21" fmla="*/ 5486400 w 5823678"/>
                <a:gd name="connsiteY21" fmla="*/ 2413416 h 4264701"/>
                <a:gd name="connsiteX22" fmla="*/ 5643796 w 5823678"/>
                <a:gd name="connsiteY22" fmla="*/ 2608288 h 4264701"/>
                <a:gd name="connsiteX23" fmla="*/ 5823678 w 5823678"/>
                <a:gd name="connsiteY23" fmla="*/ 2855626 h 4264701"/>
                <a:gd name="connsiteX24" fmla="*/ 5688767 w 5823678"/>
                <a:gd name="connsiteY24" fmla="*/ 3080478 h 4264701"/>
                <a:gd name="connsiteX25" fmla="*/ 5726242 w 5823678"/>
                <a:gd name="connsiteY25" fmla="*/ 3147934 h 4264701"/>
                <a:gd name="connsiteX26" fmla="*/ 4542019 w 5823678"/>
                <a:gd name="connsiteY26" fmla="*/ 3627619 h 4264701"/>
                <a:gd name="connsiteX27" fmla="*/ 4062334 w 5823678"/>
                <a:gd name="connsiteY27" fmla="*/ 3522688 h 4264701"/>
                <a:gd name="connsiteX28" fmla="*/ 4054839 w 5823678"/>
                <a:gd name="connsiteY28" fmla="*/ 3432747 h 4264701"/>
                <a:gd name="connsiteX29" fmla="*/ 3837482 w 5823678"/>
                <a:gd name="connsiteY29" fmla="*/ 3320321 h 4264701"/>
                <a:gd name="connsiteX30" fmla="*/ 4002373 w 5823678"/>
                <a:gd name="connsiteY30" fmla="*/ 2900596 h 4264701"/>
                <a:gd name="connsiteX31" fmla="*/ 3964898 w 5823678"/>
                <a:gd name="connsiteY31" fmla="*/ 2803160 h 4264701"/>
                <a:gd name="connsiteX32" fmla="*/ 3927423 w 5823678"/>
                <a:gd name="connsiteY32" fmla="*/ 2683239 h 4264701"/>
                <a:gd name="connsiteX33" fmla="*/ 3732550 w 5823678"/>
                <a:gd name="connsiteY33" fmla="*/ 2638268 h 4264701"/>
                <a:gd name="connsiteX34" fmla="*/ 3590144 w 5823678"/>
                <a:gd name="connsiteY34" fmla="*/ 2623278 h 4264701"/>
                <a:gd name="connsiteX35" fmla="*/ 3440242 w 5823678"/>
                <a:gd name="connsiteY35" fmla="*/ 2818150 h 4264701"/>
                <a:gd name="connsiteX36" fmla="*/ 3095468 w 5823678"/>
                <a:gd name="connsiteY36" fmla="*/ 2885606 h 4264701"/>
                <a:gd name="connsiteX37" fmla="*/ 412229 w 5823678"/>
                <a:gd name="connsiteY37" fmla="*/ 4264701 h 4264701"/>
                <a:gd name="connsiteX38" fmla="*/ 0 w 5823678"/>
                <a:gd name="connsiteY38"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57824 h 4264701"/>
                <a:gd name="connsiteX9" fmla="*/ 3590144 w 5823678"/>
                <a:gd name="connsiteY9" fmla="*/ 1034321 h 4264701"/>
                <a:gd name="connsiteX10" fmla="*/ 3372786 w 5823678"/>
                <a:gd name="connsiteY10" fmla="*/ 794478 h 4264701"/>
                <a:gd name="connsiteX11" fmla="*/ 3537678 w 5823678"/>
                <a:gd name="connsiteY11" fmla="*/ 457200 h 4264701"/>
                <a:gd name="connsiteX12" fmla="*/ 3537678 w 5823678"/>
                <a:gd name="connsiteY12" fmla="*/ 337278 h 4264701"/>
                <a:gd name="connsiteX13" fmla="*/ 4961744 w 5823678"/>
                <a:gd name="connsiteY13" fmla="*/ 0 h 4264701"/>
                <a:gd name="connsiteX14" fmla="*/ 5096655 w 5823678"/>
                <a:gd name="connsiteY14" fmla="*/ 119921 h 4264701"/>
                <a:gd name="connsiteX15" fmla="*/ 5299023 w 5823678"/>
                <a:gd name="connsiteY15" fmla="*/ 352268 h 4264701"/>
                <a:gd name="connsiteX16" fmla="*/ 5186596 w 5823678"/>
                <a:gd name="connsiteY16" fmla="*/ 809468 h 4264701"/>
                <a:gd name="connsiteX17" fmla="*/ 5463914 w 5823678"/>
                <a:gd name="connsiteY17" fmla="*/ 1041816 h 4264701"/>
                <a:gd name="connsiteX18" fmla="*/ 5463914 w 5823678"/>
                <a:gd name="connsiteY18" fmla="*/ 1116767 h 4264701"/>
                <a:gd name="connsiteX19" fmla="*/ 5628806 w 5823678"/>
                <a:gd name="connsiteY19" fmla="*/ 2046157 h 4264701"/>
                <a:gd name="connsiteX20" fmla="*/ 5726242 w 5823678"/>
                <a:gd name="connsiteY20" fmla="*/ 2203554 h 4264701"/>
                <a:gd name="connsiteX21" fmla="*/ 5486400 w 5823678"/>
                <a:gd name="connsiteY21" fmla="*/ 2413416 h 4264701"/>
                <a:gd name="connsiteX22" fmla="*/ 5643796 w 5823678"/>
                <a:gd name="connsiteY22" fmla="*/ 2608288 h 4264701"/>
                <a:gd name="connsiteX23" fmla="*/ 5823678 w 5823678"/>
                <a:gd name="connsiteY23" fmla="*/ 2855626 h 4264701"/>
                <a:gd name="connsiteX24" fmla="*/ 5688767 w 5823678"/>
                <a:gd name="connsiteY24" fmla="*/ 3080478 h 4264701"/>
                <a:gd name="connsiteX25" fmla="*/ 5726242 w 5823678"/>
                <a:gd name="connsiteY25" fmla="*/ 3147934 h 4264701"/>
                <a:gd name="connsiteX26" fmla="*/ 4542019 w 5823678"/>
                <a:gd name="connsiteY26" fmla="*/ 3627619 h 4264701"/>
                <a:gd name="connsiteX27" fmla="*/ 4062334 w 5823678"/>
                <a:gd name="connsiteY27" fmla="*/ 3522688 h 4264701"/>
                <a:gd name="connsiteX28" fmla="*/ 4054839 w 5823678"/>
                <a:gd name="connsiteY28" fmla="*/ 3432747 h 4264701"/>
                <a:gd name="connsiteX29" fmla="*/ 3837482 w 5823678"/>
                <a:gd name="connsiteY29" fmla="*/ 3320321 h 4264701"/>
                <a:gd name="connsiteX30" fmla="*/ 4002373 w 5823678"/>
                <a:gd name="connsiteY30" fmla="*/ 2900596 h 4264701"/>
                <a:gd name="connsiteX31" fmla="*/ 3964898 w 5823678"/>
                <a:gd name="connsiteY31" fmla="*/ 2803160 h 4264701"/>
                <a:gd name="connsiteX32" fmla="*/ 3927423 w 5823678"/>
                <a:gd name="connsiteY32" fmla="*/ 2683239 h 4264701"/>
                <a:gd name="connsiteX33" fmla="*/ 3732550 w 5823678"/>
                <a:gd name="connsiteY33" fmla="*/ 2638268 h 4264701"/>
                <a:gd name="connsiteX34" fmla="*/ 3590144 w 5823678"/>
                <a:gd name="connsiteY34" fmla="*/ 2623278 h 4264701"/>
                <a:gd name="connsiteX35" fmla="*/ 3440242 w 5823678"/>
                <a:gd name="connsiteY35" fmla="*/ 2818150 h 4264701"/>
                <a:gd name="connsiteX36" fmla="*/ 3095468 w 5823678"/>
                <a:gd name="connsiteY36" fmla="*/ 2885606 h 4264701"/>
                <a:gd name="connsiteX37" fmla="*/ 412229 w 5823678"/>
                <a:gd name="connsiteY37" fmla="*/ 4264701 h 4264701"/>
                <a:gd name="connsiteX38" fmla="*/ 0 w 5823678"/>
                <a:gd name="connsiteY38"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57824 h 4264701"/>
                <a:gd name="connsiteX9" fmla="*/ 3571241 w 5823678"/>
                <a:gd name="connsiteY9" fmla="*/ 1024869 h 4264701"/>
                <a:gd name="connsiteX10" fmla="*/ 3372786 w 5823678"/>
                <a:gd name="connsiteY10" fmla="*/ 794478 h 4264701"/>
                <a:gd name="connsiteX11" fmla="*/ 3537678 w 5823678"/>
                <a:gd name="connsiteY11" fmla="*/ 457200 h 4264701"/>
                <a:gd name="connsiteX12" fmla="*/ 3537678 w 5823678"/>
                <a:gd name="connsiteY12" fmla="*/ 337278 h 4264701"/>
                <a:gd name="connsiteX13" fmla="*/ 4961744 w 5823678"/>
                <a:gd name="connsiteY13" fmla="*/ 0 h 4264701"/>
                <a:gd name="connsiteX14" fmla="*/ 5096655 w 5823678"/>
                <a:gd name="connsiteY14" fmla="*/ 119921 h 4264701"/>
                <a:gd name="connsiteX15" fmla="*/ 5299023 w 5823678"/>
                <a:gd name="connsiteY15" fmla="*/ 352268 h 4264701"/>
                <a:gd name="connsiteX16" fmla="*/ 5186596 w 5823678"/>
                <a:gd name="connsiteY16" fmla="*/ 809468 h 4264701"/>
                <a:gd name="connsiteX17" fmla="*/ 5463914 w 5823678"/>
                <a:gd name="connsiteY17" fmla="*/ 1041816 h 4264701"/>
                <a:gd name="connsiteX18" fmla="*/ 5463914 w 5823678"/>
                <a:gd name="connsiteY18" fmla="*/ 1116767 h 4264701"/>
                <a:gd name="connsiteX19" fmla="*/ 5628806 w 5823678"/>
                <a:gd name="connsiteY19" fmla="*/ 2046157 h 4264701"/>
                <a:gd name="connsiteX20" fmla="*/ 5726242 w 5823678"/>
                <a:gd name="connsiteY20" fmla="*/ 2203554 h 4264701"/>
                <a:gd name="connsiteX21" fmla="*/ 5486400 w 5823678"/>
                <a:gd name="connsiteY21" fmla="*/ 2413416 h 4264701"/>
                <a:gd name="connsiteX22" fmla="*/ 5643796 w 5823678"/>
                <a:gd name="connsiteY22" fmla="*/ 2608288 h 4264701"/>
                <a:gd name="connsiteX23" fmla="*/ 5823678 w 5823678"/>
                <a:gd name="connsiteY23" fmla="*/ 2855626 h 4264701"/>
                <a:gd name="connsiteX24" fmla="*/ 5688767 w 5823678"/>
                <a:gd name="connsiteY24" fmla="*/ 3080478 h 4264701"/>
                <a:gd name="connsiteX25" fmla="*/ 5726242 w 5823678"/>
                <a:gd name="connsiteY25" fmla="*/ 3147934 h 4264701"/>
                <a:gd name="connsiteX26" fmla="*/ 4542019 w 5823678"/>
                <a:gd name="connsiteY26" fmla="*/ 3627619 h 4264701"/>
                <a:gd name="connsiteX27" fmla="*/ 4062334 w 5823678"/>
                <a:gd name="connsiteY27" fmla="*/ 3522688 h 4264701"/>
                <a:gd name="connsiteX28" fmla="*/ 4054839 w 5823678"/>
                <a:gd name="connsiteY28" fmla="*/ 3432747 h 4264701"/>
                <a:gd name="connsiteX29" fmla="*/ 3837482 w 5823678"/>
                <a:gd name="connsiteY29" fmla="*/ 3320321 h 4264701"/>
                <a:gd name="connsiteX30" fmla="*/ 4002373 w 5823678"/>
                <a:gd name="connsiteY30" fmla="*/ 2900596 h 4264701"/>
                <a:gd name="connsiteX31" fmla="*/ 3964898 w 5823678"/>
                <a:gd name="connsiteY31" fmla="*/ 2803160 h 4264701"/>
                <a:gd name="connsiteX32" fmla="*/ 3927423 w 5823678"/>
                <a:gd name="connsiteY32" fmla="*/ 2683239 h 4264701"/>
                <a:gd name="connsiteX33" fmla="*/ 3732550 w 5823678"/>
                <a:gd name="connsiteY33" fmla="*/ 2638268 h 4264701"/>
                <a:gd name="connsiteX34" fmla="*/ 3590144 w 5823678"/>
                <a:gd name="connsiteY34" fmla="*/ 2623278 h 4264701"/>
                <a:gd name="connsiteX35" fmla="*/ 3440242 w 5823678"/>
                <a:gd name="connsiteY35" fmla="*/ 2818150 h 4264701"/>
                <a:gd name="connsiteX36" fmla="*/ 3095468 w 5823678"/>
                <a:gd name="connsiteY36" fmla="*/ 2885606 h 4264701"/>
                <a:gd name="connsiteX37" fmla="*/ 412229 w 5823678"/>
                <a:gd name="connsiteY37" fmla="*/ 4264701 h 4264701"/>
                <a:gd name="connsiteX38" fmla="*/ 0 w 5823678"/>
                <a:gd name="connsiteY38"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57824 h 4264701"/>
                <a:gd name="connsiteX9" fmla="*/ 3571241 w 5823678"/>
                <a:gd name="connsiteY9" fmla="*/ 1024869 h 4264701"/>
                <a:gd name="connsiteX10" fmla="*/ 3372786 w 5823678"/>
                <a:gd name="connsiteY10" fmla="*/ 794478 h 4264701"/>
                <a:gd name="connsiteX11" fmla="*/ 3537678 w 5823678"/>
                <a:gd name="connsiteY11" fmla="*/ 457200 h 4264701"/>
                <a:gd name="connsiteX12" fmla="*/ 3537678 w 5823678"/>
                <a:gd name="connsiteY12" fmla="*/ 337278 h 4264701"/>
                <a:gd name="connsiteX13" fmla="*/ 4961744 w 5823678"/>
                <a:gd name="connsiteY13" fmla="*/ 0 h 4264701"/>
                <a:gd name="connsiteX14" fmla="*/ 5096655 w 5823678"/>
                <a:gd name="connsiteY14" fmla="*/ 119921 h 4264701"/>
                <a:gd name="connsiteX15" fmla="*/ 5299023 w 5823678"/>
                <a:gd name="connsiteY15" fmla="*/ 352268 h 4264701"/>
                <a:gd name="connsiteX16" fmla="*/ 5186596 w 5823678"/>
                <a:gd name="connsiteY16" fmla="*/ 809468 h 4264701"/>
                <a:gd name="connsiteX17" fmla="*/ 5463914 w 5823678"/>
                <a:gd name="connsiteY17" fmla="*/ 1041816 h 4264701"/>
                <a:gd name="connsiteX18" fmla="*/ 5463914 w 5823678"/>
                <a:gd name="connsiteY18" fmla="*/ 1116767 h 4264701"/>
                <a:gd name="connsiteX19" fmla="*/ 5628806 w 5823678"/>
                <a:gd name="connsiteY19" fmla="*/ 2046157 h 4264701"/>
                <a:gd name="connsiteX20" fmla="*/ 5726242 w 5823678"/>
                <a:gd name="connsiteY20" fmla="*/ 2203554 h 4264701"/>
                <a:gd name="connsiteX21" fmla="*/ 5486400 w 5823678"/>
                <a:gd name="connsiteY21" fmla="*/ 2413416 h 4264701"/>
                <a:gd name="connsiteX22" fmla="*/ 5643796 w 5823678"/>
                <a:gd name="connsiteY22" fmla="*/ 2608288 h 4264701"/>
                <a:gd name="connsiteX23" fmla="*/ 5823678 w 5823678"/>
                <a:gd name="connsiteY23" fmla="*/ 2855626 h 4264701"/>
                <a:gd name="connsiteX24" fmla="*/ 5688767 w 5823678"/>
                <a:gd name="connsiteY24" fmla="*/ 3080478 h 4264701"/>
                <a:gd name="connsiteX25" fmla="*/ 5726242 w 5823678"/>
                <a:gd name="connsiteY25" fmla="*/ 3147934 h 4264701"/>
                <a:gd name="connsiteX26" fmla="*/ 4542019 w 5823678"/>
                <a:gd name="connsiteY26" fmla="*/ 3627619 h 4264701"/>
                <a:gd name="connsiteX27" fmla="*/ 4062334 w 5823678"/>
                <a:gd name="connsiteY27" fmla="*/ 3522688 h 4264701"/>
                <a:gd name="connsiteX28" fmla="*/ 4054839 w 5823678"/>
                <a:gd name="connsiteY28" fmla="*/ 3432747 h 4264701"/>
                <a:gd name="connsiteX29" fmla="*/ 3837482 w 5823678"/>
                <a:gd name="connsiteY29" fmla="*/ 3320321 h 4264701"/>
                <a:gd name="connsiteX30" fmla="*/ 4002373 w 5823678"/>
                <a:gd name="connsiteY30" fmla="*/ 2900596 h 4264701"/>
                <a:gd name="connsiteX31" fmla="*/ 3964898 w 5823678"/>
                <a:gd name="connsiteY31" fmla="*/ 2803160 h 4264701"/>
                <a:gd name="connsiteX32" fmla="*/ 3927423 w 5823678"/>
                <a:gd name="connsiteY32" fmla="*/ 2683239 h 4264701"/>
                <a:gd name="connsiteX33" fmla="*/ 3732550 w 5823678"/>
                <a:gd name="connsiteY33" fmla="*/ 2638268 h 4264701"/>
                <a:gd name="connsiteX34" fmla="*/ 3590144 w 5823678"/>
                <a:gd name="connsiteY34" fmla="*/ 2623278 h 4264701"/>
                <a:gd name="connsiteX35" fmla="*/ 3440242 w 5823678"/>
                <a:gd name="connsiteY35" fmla="*/ 2818150 h 4264701"/>
                <a:gd name="connsiteX36" fmla="*/ 3095468 w 5823678"/>
                <a:gd name="connsiteY36" fmla="*/ 2885606 h 4264701"/>
                <a:gd name="connsiteX37" fmla="*/ 412229 w 5823678"/>
                <a:gd name="connsiteY37" fmla="*/ 4264701 h 4264701"/>
                <a:gd name="connsiteX38" fmla="*/ 0 w 5823678"/>
                <a:gd name="connsiteY38"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57824 h 4264701"/>
                <a:gd name="connsiteX9" fmla="*/ 3571241 w 5823678"/>
                <a:gd name="connsiteY9" fmla="*/ 1024869 h 4264701"/>
                <a:gd name="connsiteX10" fmla="*/ 3537678 w 5823678"/>
                <a:gd name="connsiteY10" fmla="*/ 457200 h 4264701"/>
                <a:gd name="connsiteX11" fmla="*/ 3537678 w 5823678"/>
                <a:gd name="connsiteY11" fmla="*/ 337278 h 4264701"/>
                <a:gd name="connsiteX12" fmla="*/ 4961744 w 5823678"/>
                <a:gd name="connsiteY12" fmla="*/ 0 h 4264701"/>
                <a:gd name="connsiteX13" fmla="*/ 5096655 w 5823678"/>
                <a:gd name="connsiteY13" fmla="*/ 119921 h 4264701"/>
                <a:gd name="connsiteX14" fmla="*/ 5299023 w 5823678"/>
                <a:gd name="connsiteY14" fmla="*/ 352268 h 4264701"/>
                <a:gd name="connsiteX15" fmla="*/ 5186596 w 5823678"/>
                <a:gd name="connsiteY15" fmla="*/ 809468 h 4264701"/>
                <a:gd name="connsiteX16" fmla="*/ 5463914 w 5823678"/>
                <a:gd name="connsiteY16" fmla="*/ 1041816 h 4264701"/>
                <a:gd name="connsiteX17" fmla="*/ 5463914 w 5823678"/>
                <a:gd name="connsiteY17" fmla="*/ 1116767 h 4264701"/>
                <a:gd name="connsiteX18" fmla="*/ 5628806 w 5823678"/>
                <a:gd name="connsiteY18" fmla="*/ 2046157 h 4264701"/>
                <a:gd name="connsiteX19" fmla="*/ 5726242 w 5823678"/>
                <a:gd name="connsiteY19" fmla="*/ 2203554 h 4264701"/>
                <a:gd name="connsiteX20" fmla="*/ 5486400 w 5823678"/>
                <a:gd name="connsiteY20" fmla="*/ 2413416 h 4264701"/>
                <a:gd name="connsiteX21" fmla="*/ 5643796 w 5823678"/>
                <a:gd name="connsiteY21" fmla="*/ 2608288 h 4264701"/>
                <a:gd name="connsiteX22" fmla="*/ 5823678 w 5823678"/>
                <a:gd name="connsiteY22" fmla="*/ 2855626 h 4264701"/>
                <a:gd name="connsiteX23" fmla="*/ 5688767 w 5823678"/>
                <a:gd name="connsiteY23" fmla="*/ 3080478 h 4264701"/>
                <a:gd name="connsiteX24" fmla="*/ 5726242 w 5823678"/>
                <a:gd name="connsiteY24" fmla="*/ 3147934 h 4264701"/>
                <a:gd name="connsiteX25" fmla="*/ 4542019 w 5823678"/>
                <a:gd name="connsiteY25" fmla="*/ 3627619 h 4264701"/>
                <a:gd name="connsiteX26" fmla="*/ 4062334 w 5823678"/>
                <a:gd name="connsiteY26" fmla="*/ 3522688 h 4264701"/>
                <a:gd name="connsiteX27" fmla="*/ 4054839 w 5823678"/>
                <a:gd name="connsiteY27" fmla="*/ 3432747 h 4264701"/>
                <a:gd name="connsiteX28" fmla="*/ 3837482 w 5823678"/>
                <a:gd name="connsiteY28" fmla="*/ 3320321 h 4264701"/>
                <a:gd name="connsiteX29" fmla="*/ 4002373 w 5823678"/>
                <a:gd name="connsiteY29" fmla="*/ 2900596 h 4264701"/>
                <a:gd name="connsiteX30" fmla="*/ 3964898 w 5823678"/>
                <a:gd name="connsiteY30" fmla="*/ 2803160 h 4264701"/>
                <a:gd name="connsiteX31" fmla="*/ 3927423 w 5823678"/>
                <a:gd name="connsiteY31" fmla="*/ 2683239 h 4264701"/>
                <a:gd name="connsiteX32" fmla="*/ 3732550 w 5823678"/>
                <a:gd name="connsiteY32" fmla="*/ 2638268 h 4264701"/>
                <a:gd name="connsiteX33" fmla="*/ 3590144 w 5823678"/>
                <a:gd name="connsiteY33" fmla="*/ 2623278 h 4264701"/>
                <a:gd name="connsiteX34" fmla="*/ 3440242 w 5823678"/>
                <a:gd name="connsiteY34" fmla="*/ 2818150 h 4264701"/>
                <a:gd name="connsiteX35" fmla="*/ 3095468 w 5823678"/>
                <a:gd name="connsiteY35" fmla="*/ 2885606 h 4264701"/>
                <a:gd name="connsiteX36" fmla="*/ 412229 w 5823678"/>
                <a:gd name="connsiteY36" fmla="*/ 4264701 h 4264701"/>
                <a:gd name="connsiteX37" fmla="*/ 0 w 5823678"/>
                <a:gd name="connsiteY37"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57824 h 4264701"/>
                <a:gd name="connsiteX9" fmla="*/ 3571241 w 5823678"/>
                <a:gd name="connsiteY9" fmla="*/ 1024869 h 4264701"/>
                <a:gd name="connsiteX10" fmla="*/ 3506962 w 5823678"/>
                <a:gd name="connsiteY10" fmla="*/ 483191 h 4264701"/>
                <a:gd name="connsiteX11" fmla="*/ 3537678 w 5823678"/>
                <a:gd name="connsiteY11" fmla="*/ 337278 h 4264701"/>
                <a:gd name="connsiteX12" fmla="*/ 4961744 w 5823678"/>
                <a:gd name="connsiteY12" fmla="*/ 0 h 4264701"/>
                <a:gd name="connsiteX13" fmla="*/ 5096655 w 5823678"/>
                <a:gd name="connsiteY13" fmla="*/ 119921 h 4264701"/>
                <a:gd name="connsiteX14" fmla="*/ 5299023 w 5823678"/>
                <a:gd name="connsiteY14" fmla="*/ 352268 h 4264701"/>
                <a:gd name="connsiteX15" fmla="*/ 5186596 w 5823678"/>
                <a:gd name="connsiteY15" fmla="*/ 809468 h 4264701"/>
                <a:gd name="connsiteX16" fmla="*/ 5463914 w 5823678"/>
                <a:gd name="connsiteY16" fmla="*/ 1041816 h 4264701"/>
                <a:gd name="connsiteX17" fmla="*/ 5463914 w 5823678"/>
                <a:gd name="connsiteY17" fmla="*/ 1116767 h 4264701"/>
                <a:gd name="connsiteX18" fmla="*/ 5628806 w 5823678"/>
                <a:gd name="connsiteY18" fmla="*/ 2046157 h 4264701"/>
                <a:gd name="connsiteX19" fmla="*/ 5726242 w 5823678"/>
                <a:gd name="connsiteY19" fmla="*/ 2203554 h 4264701"/>
                <a:gd name="connsiteX20" fmla="*/ 5486400 w 5823678"/>
                <a:gd name="connsiteY20" fmla="*/ 2413416 h 4264701"/>
                <a:gd name="connsiteX21" fmla="*/ 5643796 w 5823678"/>
                <a:gd name="connsiteY21" fmla="*/ 2608288 h 4264701"/>
                <a:gd name="connsiteX22" fmla="*/ 5823678 w 5823678"/>
                <a:gd name="connsiteY22" fmla="*/ 2855626 h 4264701"/>
                <a:gd name="connsiteX23" fmla="*/ 5688767 w 5823678"/>
                <a:gd name="connsiteY23" fmla="*/ 3080478 h 4264701"/>
                <a:gd name="connsiteX24" fmla="*/ 5726242 w 5823678"/>
                <a:gd name="connsiteY24" fmla="*/ 3147934 h 4264701"/>
                <a:gd name="connsiteX25" fmla="*/ 4542019 w 5823678"/>
                <a:gd name="connsiteY25" fmla="*/ 3627619 h 4264701"/>
                <a:gd name="connsiteX26" fmla="*/ 4062334 w 5823678"/>
                <a:gd name="connsiteY26" fmla="*/ 3522688 h 4264701"/>
                <a:gd name="connsiteX27" fmla="*/ 4054839 w 5823678"/>
                <a:gd name="connsiteY27" fmla="*/ 3432747 h 4264701"/>
                <a:gd name="connsiteX28" fmla="*/ 3837482 w 5823678"/>
                <a:gd name="connsiteY28" fmla="*/ 3320321 h 4264701"/>
                <a:gd name="connsiteX29" fmla="*/ 4002373 w 5823678"/>
                <a:gd name="connsiteY29" fmla="*/ 2900596 h 4264701"/>
                <a:gd name="connsiteX30" fmla="*/ 3964898 w 5823678"/>
                <a:gd name="connsiteY30" fmla="*/ 2803160 h 4264701"/>
                <a:gd name="connsiteX31" fmla="*/ 3927423 w 5823678"/>
                <a:gd name="connsiteY31" fmla="*/ 2683239 h 4264701"/>
                <a:gd name="connsiteX32" fmla="*/ 3732550 w 5823678"/>
                <a:gd name="connsiteY32" fmla="*/ 2638268 h 4264701"/>
                <a:gd name="connsiteX33" fmla="*/ 3590144 w 5823678"/>
                <a:gd name="connsiteY33" fmla="*/ 2623278 h 4264701"/>
                <a:gd name="connsiteX34" fmla="*/ 3440242 w 5823678"/>
                <a:gd name="connsiteY34" fmla="*/ 2818150 h 4264701"/>
                <a:gd name="connsiteX35" fmla="*/ 3095468 w 5823678"/>
                <a:gd name="connsiteY35" fmla="*/ 2885606 h 4264701"/>
                <a:gd name="connsiteX36" fmla="*/ 412229 w 5823678"/>
                <a:gd name="connsiteY36" fmla="*/ 4264701 h 4264701"/>
                <a:gd name="connsiteX37" fmla="*/ 0 w 5823678"/>
                <a:gd name="connsiteY37"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57824 h 4264701"/>
                <a:gd name="connsiteX9" fmla="*/ 3571241 w 5823678"/>
                <a:gd name="connsiteY9" fmla="*/ 1024869 h 4264701"/>
                <a:gd name="connsiteX10" fmla="*/ 3506962 w 5823678"/>
                <a:gd name="connsiteY10" fmla="*/ 483191 h 4264701"/>
                <a:gd name="connsiteX11" fmla="*/ 3537678 w 5823678"/>
                <a:gd name="connsiteY11" fmla="*/ 337278 h 4264701"/>
                <a:gd name="connsiteX12" fmla="*/ 4961744 w 5823678"/>
                <a:gd name="connsiteY12" fmla="*/ 0 h 4264701"/>
                <a:gd name="connsiteX13" fmla="*/ 5096655 w 5823678"/>
                <a:gd name="connsiteY13" fmla="*/ 119921 h 4264701"/>
                <a:gd name="connsiteX14" fmla="*/ 5299023 w 5823678"/>
                <a:gd name="connsiteY14" fmla="*/ 352268 h 4264701"/>
                <a:gd name="connsiteX15" fmla="*/ 5186596 w 5823678"/>
                <a:gd name="connsiteY15" fmla="*/ 809468 h 4264701"/>
                <a:gd name="connsiteX16" fmla="*/ 5463914 w 5823678"/>
                <a:gd name="connsiteY16" fmla="*/ 1041816 h 4264701"/>
                <a:gd name="connsiteX17" fmla="*/ 5463914 w 5823678"/>
                <a:gd name="connsiteY17" fmla="*/ 1116767 h 4264701"/>
                <a:gd name="connsiteX18" fmla="*/ 5628806 w 5823678"/>
                <a:gd name="connsiteY18" fmla="*/ 2046157 h 4264701"/>
                <a:gd name="connsiteX19" fmla="*/ 5726242 w 5823678"/>
                <a:gd name="connsiteY19" fmla="*/ 2203554 h 4264701"/>
                <a:gd name="connsiteX20" fmla="*/ 5486400 w 5823678"/>
                <a:gd name="connsiteY20" fmla="*/ 2413416 h 4264701"/>
                <a:gd name="connsiteX21" fmla="*/ 5643796 w 5823678"/>
                <a:gd name="connsiteY21" fmla="*/ 2608288 h 4264701"/>
                <a:gd name="connsiteX22" fmla="*/ 5823678 w 5823678"/>
                <a:gd name="connsiteY22" fmla="*/ 2855626 h 4264701"/>
                <a:gd name="connsiteX23" fmla="*/ 5688767 w 5823678"/>
                <a:gd name="connsiteY23" fmla="*/ 3080478 h 4264701"/>
                <a:gd name="connsiteX24" fmla="*/ 5726242 w 5823678"/>
                <a:gd name="connsiteY24" fmla="*/ 3147934 h 4264701"/>
                <a:gd name="connsiteX25" fmla="*/ 4542019 w 5823678"/>
                <a:gd name="connsiteY25" fmla="*/ 3627619 h 4264701"/>
                <a:gd name="connsiteX26" fmla="*/ 4062334 w 5823678"/>
                <a:gd name="connsiteY26" fmla="*/ 3522688 h 4264701"/>
                <a:gd name="connsiteX27" fmla="*/ 4054839 w 5823678"/>
                <a:gd name="connsiteY27" fmla="*/ 3432747 h 4264701"/>
                <a:gd name="connsiteX28" fmla="*/ 3837482 w 5823678"/>
                <a:gd name="connsiteY28" fmla="*/ 3320321 h 4264701"/>
                <a:gd name="connsiteX29" fmla="*/ 4002373 w 5823678"/>
                <a:gd name="connsiteY29" fmla="*/ 2900596 h 4264701"/>
                <a:gd name="connsiteX30" fmla="*/ 3964898 w 5823678"/>
                <a:gd name="connsiteY30" fmla="*/ 2803160 h 4264701"/>
                <a:gd name="connsiteX31" fmla="*/ 3927423 w 5823678"/>
                <a:gd name="connsiteY31" fmla="*/ 2683239 h 4264701"/>
                <a:gd name="connsiteX32" fmla="*/ 3732550 w 5823678"/>
                <a:gd name="connsiteY32" fmla="*/ 2638268 h 4264701"/>
                <a:gd name="connsiteX33" fmla="*/ 3590144 w 5823678"/>
                <a:gd name="connsiteY33" fmla="*/ 2623278 h 4264701"/>
                <a:gd name="connsiteX34" fmla="*/ 3440242 w 5823678"/>
                <a:gd name="connsiteY34" fmla="*/ 2818150 h 4264701"/>
                <a:gd name="connsiteX35" fmla="*/ 3095468 w 5823678"/>
                <a:gd name="connsiteY35" fmla="*/ 2885606 h 4264701"/>
                <a:gd name="connsiteX36" fmla="*/ 412229 w 5823678"/>
                <a:gd name="connsiteY36" fmla="*/ 4264701 h 4264701"/>
                <a:gd name="connsiteX37" fmla="*/ 0 w 5823678"/>
                <a:gd name="connsiteY37"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57824 h 4264701"/>
                <a:gd name="connsiteX9" fmla="*/ 3571241 w 5823678"/>
                <a:gd name="connsiteY9" fmla="*/ 1024869 h 4264701"/>
                <a:gd name="connsiteX10" fmla="*/ 3506962 w 5823678"/>
                <a:gd name="connsiteY10" fmla="*/ 483191 h 4264701"/>
                <a:gd name="connsiteX11" fmla="*/ 3537678 w 5823678"/>
                <a:gd name="connsiteY11" fmla="*/ 337278 h 4264701"/>
                <a:gd name="connsiteX12" fmla="*/ 4961744 w 5823678"/>
                <a:gd name="connsiteY12" fmla="*/ 0 h 4264701"/>
                <a:gd name="connsiteX13" fmla="*/ 5096655 w 5823678"/>
                <a:gd name="connsiteY13" fmla="*/ 119921 h 4264701"/>
                <a:gd name="connsiteX14" fmla="*/ 5299023 w 5823678"/>
                <a:gd name="connsiteY14" fmla="*/ 352268 h 4264701"/>
                <a:gd name="connsiteX15" fmla="*/ 5186596 w 5823678"/>
                <a:gd name="connsiteY15" fmla="*/ 809468 h 4264701"/>
                <a:gd name="connsiteX16" fmla="*/ 5463914 w 5823678"/>
                <a:gd name="connsiteY16" fmla="*/ 1041816 h 4264701"/>
                <a:gd name="connsiteX17" fmla="*/ 5463914 w 5823678"/>
                <a:gd name="connsiteY17" fmla="*/ 1116767 h 4264701"/>
                <a:gd name="connsiteX18" fmla="*/ 5628806 w 5823678"/>
                <a:gd name="connsiteY18" fmla="*/ 2046157 h 4264701"/>
                <a:gd name="connsiteX19" fmla="*/ 5726242 w 5823678"/>
                <a:gd name="connsiteY19" fmla="*/ 2203554 h 4264701"/>
                <a:gd name="connsiteX20" fmla="*/ 5486400 w 5823678"/>
                <a:gd name="connsiteY20" fmla="*/ 2413416 h 4264701"/>
                <a:gd name="connsiteX21" fmla="*/ 5643796 w 5823678"/>
                <a:gd name="connsiteY21" fmla="*/ 2608288 h 4264701"/>
                <a:gd name="connsiteX22" fmla="*/ 5823678 w 5823678"/>
                <a:gd name="connsiteY22" fmla="*/ 2855626 h 4264701"/>
                <a:gd name="connsiteX23" fmla="*/ 5688767 w 5823678"/>
                <a:gd name="connsiteY23" fmla="*/ 3080478 h 4264701"/>
                <a:gd name="connsiteX24" fmla="*/ 5726242 w 5823678"/>
                <a:gd name="connsiteY24" fmla="*/ 3147934 h 4264701"/>
                <a:gd name="connsiteX25" fmla="*/ 4542019 w 5823678"/>
                <a:gd name="connsiteY25" fmla="*/ 3627619 h 4264701"/>
                <a:gd name="connsiteX26" fmla="*/ 4062334 w 5823678"/>
                <a:gd name="connsiteY26" fmla="*/ 3522688 h 4264701"/>
                <a:gd name="connsiteX27" fmla="*/ 4054839 w 5823678"/>
                <a:gd name="connsiteY27" fmla="*/ 3432747 h 4264701"/>
                <a:gd name="connsiteX28" fmla="*/ 3837482 w 5823678"/>
                <a:gd name="connsiteY28" fmla="*/ 3320321 h 4264701"/>
                <a:gd name="connsiteX29" fmla="*/ 4002373 w 5823678"/>
                <a:gd name="connsiteY29" fmla="*/ 2900596 h 4264701"/>
                <a:gd name="connsiteX30" fmla="*/ 3964898 w 5823678"/>
                <a:gd name="connsiteY30" fmla="*/ 2803160 h 4264701"/>
                <a:gd name="connsiteX31" fmla="*/ 3927423 w 5823678"/>
                <a:gd name="connsiteY31" fmla="*/ 2683239 h 4264701"/>
                <a:gd name="connsiteX32" fmla="*/ 3732550 w 5823678"/>
                <a:gd name="connsiteY32" fmla="*/ 2638268 h 4264701"/>
                <a:gd name="connsiteX33" fmla="*/ 3590144 w 5823678"/>
                <a:gd name="connsiteY33" fmla="*/ 2623278 h 4264701"/>
                <a:gd name="connsiteX34" fmla="*/ 3440242 w 5823678"/>
                <a:gd name="connsiteY34" fmla="*/ 2818150 h 4264701"/>
                <a:gd name="connsiteX35" fmla="*/ 3095468 w 5823678"/>
                <a:gd name="connsiteY35" fmla="*/ 2885606 h 4264701"/>
                <a:gd name="connsiteX36" fmla="*/ 412229 w 5823678"/>
                <a:gd name="connsiteY36" fmla="*/ 4264701 h 4264701"/>
                <a:gd name="connsiteX37" fmla="*/ 0 w 5823678"/>
                <a:gd name="connsiteY37"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57824 h 4264701"/>
                <a:gd name="connsiteX9" fmla="*/ 3571241 w 5823678"/>
                <a:gd name="connsiteY9" fmla="*/ 1024869 h 4264701"/>
                <a:gd name="connsiteX10" fmla="*/ 3506962 w 5823678"/>
                <a:gd name="connsiteY10" fmla="*/ 483191 h 4264701"/>
                <a:gd name="connsiteX11" fmla="*/ 4014962 w 5823678"/>
                <a:gd name="connsiteY11" fmla="*/ 122264 h 4264701"/>
                <a:gd name="connsiteX12" fmla="*/ 4961744 w 5823678"/>
                <a:gd name="connsiteY12" fmla="*/ 0 h 4264701"/>
                <a:gd name="connsiteX13" fmla="*/ 5096655 w 5823678"/>
                <a:gd name="connsiteY13" fmla="*/ 119921 h 4264701"/>
                <a:gd name="connsiteX14" fmla="*/ 5299023 w 5823678"/>
                <a:gd name="connsiteY14" fmla="*/ 352268 h 4264701"/>
                <a:gd name="connsiteX15" fmla="*/ 5186596 w 5823678"/>
                <a:gd name="connsiteY15" fmla="*/ 809468 h 4264701"/>
                <a:gd name="connsiteX16" fmla="*/ 5463914 w 5823678"/>
                <a:gd name="connsiteY16" fmla="*/ 1041816 h 4264701"/>
                <a:gd name="connsiteX17" fmla="*/ 5463914 w 5823678"/>
                <a:gd name="connsiteY17" fmla="*/ 1116767 h 4264701"/>
                <a:gd name="connsiteX18" fmla="*/ 5628806 w 5823678"/>
                <a:gd name="connsiteY18" fmla="*/ 2046157 h 4264701"/>
                <a:gd name="connsiteX19" fmla="*/ 5726242 w 5823678"/>
                <a:gd name="connsiteY19" fmla="*/ 2203554 h 4264701"/>
                <a:gd name="connsiteX20" fmla="*/ 5486400 w 5823678"/>
                <a:gd name="connsiteY20" fmla="*/ 2413416 h 4264701"/>
                <a:gd name="connsiteX21" fmla="*/ 5643796 w 5823678"/>
                <a:gd name="connsiteY21" fmla="*/ 2608288 h 4264701"/>
                <a:gd name="connsiteX22" fmla="*/ 5823678 w 5823678"/>
                <a:gd name="connsiteY22" fmla="*/ 2855626 h 4264701"/>
                <a:gd name="connsiteX23" fmla="*/ 5688767 w 5823678"/>
                <a:gd name="connsiteY23" fmla="*/ 3080478 h 4264701"/>
                <a:gd name="connsiteX24" fmla="*/ 5726242 w 5823678"/>
                <a:gd name="connsiteY24" fmla="*/ 3147934 h 4264701"/>
                <a:gd name="connsiteX25" fmla="*/ 4542019 w 5823678"/>
                <a:gd name="connsiteY25" fmla="*/ 3627619 h 4264701"/>
                <a:gd name="connsiteX26" fmla="*/ 4062334 w 5823678"/>
                <a:gd name="connsiteY26" fmla="*/ 3522688 h 4264701"/>
                <a:gd name="connsiteX27" fmla="*/ 4054839 w 5823678"/>
                <a:gd name="connsiteY27" fmla="*/ 3432747 h 4264701"/>
                <a:gd name="connsiteX28" fmla="*/ 3837482 w 5823678"/>
                <a:gd name="connsiteY28" fmla="*/ 3320321 h 4264701"/>
                <a:gd name="connsiteX29" fmla="*/ 4002373 w 5823678"/>
                <a:gd name="connsiteY29" fmla="*/ 2900596 h 4264701"/>
                <a:gd name="connsiteX30" fmla="*/ 3964898 w 5823678"/>
                <a:gd name="connsiteY30" fmla="*/ 2803160 h 4264701"/>
                <a:gd name="connsiteX31" fmla="*/ 3927423 w 5823678"/>
                <a:gd name="connsiteY31" fmla="*/ 2683239 h 4264701"/>
                <a:gd name="connsiteX32" fmla="*/ 3732550 w 5823678"/>
                <a:gd name="connsiteY32" fmla="*/ 2638268 h 4264701"/>
                <a:gd name="connsiteX33" fmla="*/ 3590144 w 5823678"/>
                <a:gd name="connsiteY33" fmla="*/ 2623278 h 4264701"/>
                <a:gd name="connsiteX34" fmla="*/ 3440242 w 5823678"/>
                <a:gd name="connsiteY34" fmla="*/ 2818150 h 4264701"/>
                <a:gd name="connsiteX35" fmla="*/ 3095468 w 5823678"/>
                <a:gd name="connsiteY35" fmla="*/ 2885606 h 4264701"/>
                <a:gd name="connsiteX36" fmla="*/ 412229 w 5823678"/>
                <a:gd name="connsiteY36" fmla="*/ 4264701 h 4264701"/>
                <a:gd name="connsiteX37" fmla="*/ 0 w 5823678"/>
                <a:gd name="connsiteY37"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57824 h 4264701"/>
                <a:gd name="connsiteX9" fmla="*/ 3571241 w 5823678"/>
                <a:gd name="connsiteY9" fmla="*/ 1024869 h 4264701"/>
                <a:gd name="connsiteX10" fmla="*/ 3506962 w 5823678"/>
                <a:gd name="connsiteY10" fmla="*/ 483191 h 4264701"/>
                <a:gd name="connsiteX11" fmla="*/ 4014962 w 5823678"/>
                <a:gd name="connsiteY11" fmla="*/ 122264 h 4264701"/>
                <a:gd name="connsiteX12" fmla="*/ 4961744 w 5823678"/>
                <a:gd name="connsiteY12" fmla="*/ 0 h 4264701"/>
                <a:gd name="connsiteX13" fmla="*/ 5096655 w 5823678"/>
                <a:gd name="connsiteY13" fmla="*/ 119921 h 4264701"/>
                <a:gd name="connsiteX14" fmla="*/ 5299023 w 5823678"/>
                <a:gd name="connsiteY14" fmla="*/ 352268 h 4264701"/>
                <a:gd name="connsiteX15" fmla="*/ 5186596 w 5823678"/>
                <a:gd name="connsiteY15" fmla="*/ 809468 h 4264701"/>
                <a:gd name="connsiteX16" fmla="*/ 5463914 w 5823678"/>
                <a:gd name="connsiteY16" fmla="*/ 1041816 h 4264701"/>
                <a:gd name="connsiteX17" fmla="*/ 5463914 w 5823678"/>
                <a:gd name="connsiteY17" fmla="*/ 1116767 h 4264701"/>
                <a:gd name="connsiteX18" fmla="*/ 5628806 w 5823678"/>
                <a:gd name="connsiteY18" fmla="*/ 2046157 h 4264701"/>
                <a:gd name="connsiteX19" fmla="*/ 5726242 w 5823678"/>
                <a:gd name="connsiteY19" fmla="*/ 2203554 h 4264701"/>
                <a:gd name="connsiteX20" fmla="*/ 5486400 w 5823678"/>
                <a:gd name="connsiteY20" fmla="*/ 2413416 h 4264701"/>
                <a:gd name="connsiteX21" fmla="*/ 5643796 w 5823678"/>
                <a:gd name="connsiteY21" fmla="*/ 2608288 h 4264701"/>
                <a:gd name="connsiteX22" fmla="*/ 5823678 w 5823678"/>
                <a:gd name="connsiteY22" fmla="*/ 2855626 h 4264701"/>
                <a:gd name="connsiteX23" fmla="*/ 5688767 w 5823678"/>
                <a:gd name="connsiteY23" fmla="*/ 3080478 h 4264701"/>
                <a:gd name="connsiteX24" fmla="*/ 5726242 w 5823678"/>
                <a:gd name="connsiteY24" fmla="*/ 3147934 h 4264701"/>
                <a:gd name="connsiteX25" fmla="*/ 4542019 w 5823678"/>
                <a:gd name="connsiteY25" fmla="*/ 3627619 h 4264701"/>
                <a:gd name="connsiteX26" fmla="*/ 4062334 w 5823678"/>
                <a:gd name="connsiteY26" fmla="*/ 3522688 h 4264701"/>
                <a:gd name="connsiteX27" fmla="*/ 4054839 w 5823678"/>
                <a:gd name="connsiteY27" fmla="*/ 3432747 h 4264701"/>
                <a:gd name="connsiteX28" fmla="*/ 3837482 w 5823678"/>
                <a:gd name="connsiteY28" fmla="*/ 3320321 h 4264701"/>
                <a:gd name="connsiteX29" fmla="*/ 4002373 w 5823678"/>
                <a:gd name="connsiteY29" fmla="*/ 2900596 h 4264701"/>
                <a:gd name="connsiteX30" fmla="*/ 3964898 w 5823678"/>
                <a:gd name="connsiteY30" fmla="*/ 2803160 h 4264701"/>
                <a:gd name="connsiteX31" fmla="*/ 3927423 w 5823678"/>
                <a:gd name="connsiteY31" fmla="*/ 2683239 h 4264701"/>
                <a:gd name="connsiteX32" fmla="*/ 3732550 w 5823678"/>
                <a:gd name="connsiteY32" fmla="*/ 2638268 h 4264701"/>
                <a:gd name="connsiteX33" fmla="*/ 3590144 w 5823678"/>
                <a:gd name="connsiteY33" fmla="*/ 2623278 h 4264701"/>
                <a:gd name="connsiteX34" fmla="*/ 3440242 w 5823678"/>
                <a:gd name="connsiteY34" fmla="*/ 2818150 h 4264701"/>
                <a:gd name="connsiteX35" fmla="*/ 3095468 w 5823678"/>
                <a:gd name="connsiteY35" fmla="*/ 2885606 h 4264701"/>
                <a:gd name="connsiteX36" fmla="*/ 412229 w 5823678"/>
                <a:gd name="connsiteY36" fmla="*/ 4264701 h 4264701"/>
                <a:gd name="connsiteX37" fmla="*/ 0 w 5823678"/>
                <a:gd name="connsiteY37"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57824 h 4264701"/>
                <a:gd name="connsiteX9" fmla="*/ 3571241 w 5823678"/>
                <a:gd name="connsiteY9" fmla="*/ 1024869 h 4264701"/>
                <a:gd name="connsiteX10" fmla="*/ 3506962 w 5823678"/>
                <a:gd name="connsiteY10" fmla="*/ 483191 h 4264701"/>
                <a:gd name="connsiteX11" fmla="*/ 4014962 w 5823678"/>
                <a:gd name="connsiteY11" fmla="*/ 122264 h 4264701"/>
                <a:gd name="connsiteX12" fmla="*/ 4961744 w 5823678"/>
                <a:gd name="connsiteY12" fmla="*/ 0 h 4264701"/>
                <a:gd name="connsiteX13" fmla="*/ 5096655 w 5823678"/>
                <a:gd name="connsiteY13" fmla="*/ 119921 h 4264701"/>
                <a:gd name="connsiteX14" fmla="*/ 5299023 w 5823678"/>
                <a:gd name="connsiteY14" fmla="*/ 352268 h 4264701"/>
                <a:gd name="connsiteX15" fmla="*/ 5186596 w 5823678"/>
                <a:gd name="connsiteY15" fmla="*/ 809468 h 4264701"/>
                <a:gd name="connsiteX16" fmla="*/ 5463914 w 5823678"/>
                <a:gd name="connsiteY16" fmla="*/ 1041816 h 4264701"/>
                <a:gd name="connsiteX17" fmla="*/ 5463914 w 5823678"/>
                <a:gd name="connsiteY17" fmla="*/ 1116767 h 4264701"/>
                <a:gd name="connsiteX18" fmla="*/ 5628806 w 5823678"/>
                <a:gd name="connsiteY18" fmla="*/ 2046157 h 4264701"/>
                <a:gd name="connsiteX19" fmla="*/ 5726242 w 5823678"/>
                <a:gd name="connsiteY19" fmla="*/ 2203554 h 4264701"/>
                <a:gd name="connsiteX20" fmla="*/ 5486400 w 5823678"/>
                <a:gd name="connsiteY20" fmla="*/ 2413416 h 4264701"/>
                <a:gd name="connsiteX21" fmla="*/ 5643796 w 5823678"/>
                <a:gd name="connsiteY21" fmla="*/ 2608288 h 4264701"/>
                <a:gd name="connsiteX22" fmla="*/ 5823678 w 5823678"/>
                <a:gd name="connsiteY22" fmla="*/ 2855626 h 4264701"/>
                <a:gd name="connsiteX23" fmla="*/ 5688767 w 5823678"/>
                <a:gd name="connsiteY23" fmla="*/ 3080478 h 4264701"/>
                <a:gd name="connsiteX24" fmla="*/ 5726242 w 5823678"/>
                <a:gd name="connsiteY24" fmla="*/ 3147934 h 4264701"/>
                <a:gd name="connsiteX25" fmla="*/ 4542019 w 5823678"/>
                <a:gd name="connsiteY25" fmla="*/ 3627619 h 4264701"/>
                <a:gd name="connsiteX26" fmla="*/ 4062334 w 5823678"/>
                <a:gd name="connsiteY26" fmla="*/ 3522688 h 4264701"/>
                <a:gd name="connsiteX27" fmla="*/ 4054839 w 5823678"/>
                <a:gd name="connsiteY27" fmla="*/ 3432747 h 4264701"/>
                <a:gd name="connsiteX28" fmla="*/ 3837482 w 5823678"/>
                <a:gd name="connsiteY28" fmla="*/ 3320321 h 4264701"/>
                <a:gd name="connsiteX29" fmla="*/ 4002373 w 5823678"/>
                <a:gd name="connsiteY29" fmla="*/ 2900596 h 4264701"/>
                <a:gd name="connsiteX30" fmla="*/ 3964898 w 5823678"/>
                <a:gd name="connsiteY30" fmla="*/ 2803160 h 4264701"/>
                <a:gd name="connsiteX31" fmla="*/ 3927423 w 5823678"/>
                <a:gd name="connsiteY31" fmla="*/ 2683239 h 4264701"/>
                <a:gd name="connsiteX32" fmla="*/ 3732550 w 5823678"/>
                <a:gd name="connsiteY32" fmla="*/ 2638268 h 4264701"/>
                <a:gd name="connsiteX33" fmla="*/ 3590144 w 5823678"/>
                <a:gd name="connsiteY33" fmla="*/ 2623278 h 4264701"/>
                <a:gd name="connsiteX34" fmla="*/ 3440242 w 5823678"/>
                <a:gd name="connsiteY34" fmla="*/ 2818150 h 4264701"/>
                <a:gd name="connsiteX35" fmla="*/ 3095468 w 5823678"/>
                <a:gd name="connsiteY35" fmla="*/ 2885606 h 4264701"/>
                <a:gd name="connsiteX36" fmla="*/ 412229 w 5823678"/>
                <a:gd name="connsiteY36" fmla="*/ 4264701 h 4264701"/>
                <a:gd name="connsiteX37" fmla="*/ 0 w 5823678"/>
                <a:gd name="connsiteY37"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57824 h 4264701"/>
                <a:gd name="connsiteX9" fmla="*/ 3571241 w 5823678"/>
                <a:gd name="connsiteY9" fmla="*/ 1024869 h 4264701"/>
                <a:gd name="connsiteX10" fmla="*/ 3506962 w 5823678"/>
                <a:gd name="connsiteY10" fmla="*/ 483191 h 4264701"/>
                <a:gd name="connsiteX11" fmla="*/ 4014962 w 5823678"/>
                <a:gd name="connsiteY11" fmla="*/ 122264 h 4264701"/>
                <a:gd name="connsiteX12" fmla="*/ 4961744 w 5823678"/>
                <a:gd name="connsiteY12" fmla="*/ 0 h 4264701"/>
                <a:gd name="connsiteX13" fmla="*/ 5096655 w 5823678"/>
                <a:gd name="connsiteY13" fmla="*/ 119921 h 4264701"/>
                <a:gd name="connsiteX14" fmla="*/ 5299023 w 5823678"/>
                <a:gd name="connsiteY14" fmla="*/ 352268 h 4264701"/>
                <a:gd name="connsiteX15" fmla="*/ 5186596 w 5823678"/>
                <a:gd name="connsiteY15" fmla="*/ 809468 h 4264701"/>
                <a:gd name="connsiteX16" fmla="*/ 5463914 w 5823678"/>
                <a:gd name="connsiteY16" fmla="*/ 1041816 h 4264701"/>
                <a:gd name="connsiteX17" fmla="*/ 5463914 w 5823678"/>
                <a:gd name="connsiteY17" fmla="*/ 1116767 h 4264701"/>
                <a:gd name="connsiteX18" fmla="*/ 5628806 w 5823678"/>
                <a:gd name="connsiteY18" fmla="*/ 2046157 h 4264701"/>
                <a:gd name="connsiteX19" fmla="*/ 5726242 w 5823678"/>
                <a:gd name="connsiteY19" fmla="*/ 2203554 h 4264701"/>
                <a:gd name="connsiteX20" fmla="*/ 5486400 w 5823678"/>
                <a:gd name="connsiteY20" fmla="*/ 2413416 h 4264701"/>
                <a:gd name="connsiteX21" fmla="*/ 5643796 w 5823678"/>
                <a:gd name="connsiteY21" fmla="*/ 2608288 h 4264701"/>
                <a:gd name="connsiteX22" fmla="*/ 5823678 w 5823678"/>
                <a:gd name="connsiteY22" fmla="*/ 2855626 h 4264701"/>
                <a:gd name="connsiteX23" fmla="*/ 5688767 w 5823678"/>
                <a:gd name="connsiteY23" fmla="*/ 3080478 h 4264701"/>
                <a:gd name="connsiteX24" fmla="*/ 5726242 w 5823678"/>
                <a:gd name="connsiteY24" fmla="*/ 3147934 h 4264701"/>
                <a:gd name="connsiteX25" fmla="*/ 4542019 w 5823678"/>
                <a:gd name="connsiteY25" fmla="*/ 3627619 h 4264701"/>
                <a:gd name="connsiteX26" fmla="*/ 4062334 w 5823678"/>
                <a:gd name="connsiteY26" fmla="*/ 3522688 h 4264701"/>
                <a:gd name="connsiteX27" fmla="*/ 4054839 w 5823678"/>
                <a:gd name="connsiteY27" fmla="*/ 3432747 h 4264701"/>
                <a:gd name="connsiteX28" fmla="*/ 3837482 w 5823678"/>
                <a:gd name="connsiteY28" fmla="*/ 3320321 h 4264701"/>
                <a:gd name="connsiteX29" fmla="*/ 4002373 w 5823678"/>
                <a:gd name="connsiteY29" fmla="*/ 2900596 h 4264701"/>
                <a:gd name="connsiteX30" fmla="*/ 3964898 w 5823678"/>
                <a:gd name="connsiteY30" fmla="*/ 2803160 h 4264701"/>
                <a:gd name="connsiteX31" fmla="*/ 3927423 w 5823678"/>
                <a:gd name="connsiteY31" fmla="*/ 2683239 h 4264701"/>
                <a:gd name="connsiteX32" fmla="*/ 3732550 w 5823678"/>
                <a:gd name="connsiteY32" fmla="*/ 2638268 h 4264701"/>
                <a:gd name="connsiteX33" fmla="*/ 3590144 w 5823678"/>
                <a:gd name="connsiteY33" fmla="*/ 2623278 h 4264701"/>
                <a:gd name="connsiteX34" fmla="*/ 3440242 w 5823678"/>
                <a:gd name="connsiteY34" fmla="*/ 2818150 h 4264701"/>
                <a:gd name="connsiteX35" fmla="*/ 3095468 w 5823678"/>
                <a:gd name="connsiteY35" fmla="*/ 2885606 h 4264701"/>
                <a:gd name="connsiteX36" fmla="*/ 412229 w 5823678"/>
                <a:gd name="connsiteY36" fmla="*/ 4264701 h 4264701"/>
                <a:gd name="connsiteX37" fmla="*/ 0 w 5823678"/>
                <a:gd name="connsiteY37"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57824 h 4264701"/>
                <a:gd name="connsiteX9" fmla="*/ 3571241 w 5823678"/>
                <a:gd name="connsiteY9" fmla="*/ 1024869 h 4264701"/>
                <a:gd name="connsiteX10" fmla="*/ 3506962 w 5823678"/>
                <a:gd name="connsiteY10" fmla="*/ 483191 h 4264701"/>
                <a:gd name="connsiteX11" fmla="*/ 4014962 w 5823678"/>
                <a:gd name="connsiteY11" fmla="*/ 122264 h 4264701"/>
                <a:gd name="connsiteX12" fmla="*/ 4961744 w 5823678"/>
                <a:gd name="connsiteY12" fmla="*/ 0 h 4264701"/>
                <a:gd name="connsiteX13" fmla="*/ 5096655 w 5823678"/>
                <a:gd name="connsiteY13" fmla="*/ 119921 h 4264701"/>
                <a:gd name="connsiteX14" fmla="*/ 5299023 w 5823678"/>
                <a:gd name="connsiteY14" fmla="*/ 352268 h 4264701"/>
                <a:gd name="connsiteX15" fmla="*/ 5170056 w 5823678"/>
                <a:gd name="connsiteY15" fmla="*/ 847273 h 4264701"/>
                <a:gd name="connsiteX16" fmla="*/ 5463914 w 5823678"/>
                <a:gd name="connsiteY16" fmla="*/ 1041816 h 4264701"/>
                <a:gd name="connsiteX17" fmla="*/ 5463914 w 5823678"/>
                <a:gd name="connsiteY17" fmla="*/ 1116767 h 4264701"/>
                <a:gd name="connsiteX18" fmla="*/ 5628806 w 5823678"/>
                <a:gd name="connsiteY18" fmla="*/ 2046157 h 4264701"/>
                <a:gd name="connsiteX19" fmla="*/ 5726242 w 5823678"/>
                <a:gd name="connsiteY19" fmla="*/ 2203554 h 4264701"/>
                <a:gd name="connsiteX20" fmla="*/ 5486400 w 5823678"/>
                <a:gd name="connsiteY20" fmla="*/ 2413416 h 4264701"/>
                <a:gd name="connsiteX21" fmla="*/ 5643796 w 5823678"/>
                <a:gd name="connsiteY21" fmla="*/ 2608288 h 4264701"/>
                <a:gd name="connsiteX22" fmla="*/ 5823678 w 5823678"/>
                <a:gd name="connsiteY22" fmla="*/ 2855626 h 4264701"/>
                <a:gd name="connsiteX23" fmla="*/ 5688767 w 5823678"/>
                <a:gd name="connsiteY23" fmla="*/ 3080478 h 4264701"/>
                <a:gd name="connsiteX24" fmla="*/ 5726242 w 5823678"/>
                <a:gd name="connsiteY24" fmla="*/ 3147934 h 4264701"/>
                <a:gd name="connsiteX25" fmla="*/ 4542019 w 5823678"/>
                <a:gd name="connsiteY25" fmla="*/ 3627619 h 4264701"/>
                <a:gd name="connsiteX26" fmla="*/ 4062334 w 5823678"/>
                <a:gd name="connsiteY26" fmla="*/ 3522688 h 4264701"/>
                <a:gd name="connsiteX27" fmla="*/ 4054839 w 5823678"/>
                <a:gd name="connsiteY27" fmla="*/ 3432747 h 4264701"/>
                <a:gd name="connsiteX28" fmla="*/ 3837482 w 5823678"/>
                <a:gd name="connsiteY28" fmla="*/ 3320321 h 4264701"/>
                <a:gd name="connsiteX29" fmla="*/ 4002373 w 5823678"/>
                <a:gd name="connsiteY29" fmla="*/ 2900596 h 4264701"/>
                <a:gd name="connsiteX30" fmla="*/ 3964898 w 5823678"/>
                <a:gd name="connsiteY30" fmla="*/ 2803160 h 4264701"/>
                <a:gd name="connsiteX31" fmla="*/ 3927423 w 5823678"/>
                <a:gd name="connsiteY31" fmla="*/ 2683239 h 4264701"/>
                <a:gd name="connsiteX32" fmla="*/ 3732550 w 5823678"/>
                <a:gd name="connsiteY32" fmla="*/ 2638268 h 4264701"/>
                <a:gd name="connsiteX33" fmla="*/ 3590144 w 5823678"/>
                <a:gd name="connsiteY33" fmla="*/ 2623278 h 4264701"/>
                <a:gd name="connsiteX34" fmla="*/ 3440242 w 5823678"/>
                <a:gd name="connsiteY34" fmla="*/ 2818150 h 4264701"/>
                <a:gd name="connsiteX35" fmla="*/ 3095468 w 5823678"/>
                <a:gd name="connsiteY35" fmla="*/ 2885606 h 4264701"/>
                <a:gd name="connsiteX36" fmla="*/ 412229 w 5823678"/>
                <a:gd name="connsiteY36" fmla="*/ 4264701 h 4264701"/>
                <a:gd name="connsiteX37" fmla="*/ 0 w 5823678"/>
                <a:gd name="connsiteY37"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57824 h 4264701"/>
                <a:gd name="connsiteX9" fmla="*/ 3571241 w 5823678"/>
                <a:gd name="connsiteY9" fmla="*/ 1024869 h 4264701"/>
                <a:gd name="connsiteX10" fmla="*/ 3506962 w 5823678"/>
                <a:gd name="connsiteY10" fmla="*/ 483191 h 4264701"/>
                <a:gd name="connsiteX11" fmla="*/ 4014962 w 5823678"/>
                <a:gd name="connsiteY11" fmla="*/ 122264 h 4264701"/>
                <a:gd name="connsiteX12" fmla="*/ 4961744 w 5823678"/>
                <a:gd name="connsiteY12" fmla="*/ 0 h 4264701"/>
                <a:gd name="connsiteX13" fmla="*/ 5096655 w 5823678"/>
                <a:gd name="connsiteY13" fmla="*/ 119921 h 4264701"/>
                <a:gd name="connsiteX14" fmla="*/ 5299023 w 5823678"/>
                <a:gd name="connsiteY14" fmla="*/ 352268 h 4264701"/>
                <a:gd name="connsiteX15" fmla="*/ 5170056 w 5823678"/>
                <a:gd name="connsiteY15" fmla="*/ 847273 h 4264701"/>
                <a:gd name="connsiteX16" fmla="*/ 5463914 w 5823678"/>
                <a:gd name="connsiteY16" fmla="*/ 1041816 h 4264701"/>
                <a:gd name="connsiteX17" fmla="*/ 5463914 w 5823678"/>
                <a:gd name="connsiteY17" fmla="*/ 1116767 h 4264701"/>
                <a:gd name="connsiteX18" fmla="*/ 5628806 w 5823678"/>
                <a:gd name="connsiteY18" fmla="*/ 2046157 h 4264701"/>
                <a:gd name="connsiteX19" fmla="*/ 5726242 w 5823678"/>
                <a:gd name="connsiteY19" fmla="*/ 2203554 h 4264701"/>
                <a:gd name="connsiteX20" fmla="*/ 5486400 w 5823678"/>
                <a:gd name="connsiteY20" fmla="*/ 2413416 h 4264701"/>
                <a:gd name="connsiteX21" fmla="*/ 5643796 w 5823678"/>
                <a:gd name="connsiteY21" fmla="*/ 2608288 h 4264701"/>
                <a:gd name="connsiteX22" fmla="*/ 5823678 w 5823678"/>
                <a:gd name="connsiteY22" fmla="*/ 2855626 h 4264701"/>
                <a:gd name="connsiteX23" fmla="*/ 5688767 w 5823678"/>
                <a:gd name="connsiteY23" fmla="*/ 3080478 h 4264701"/>
                <a:gd name="connsiteX24" fmla="*/ 5726242 w 5823678"/>
                <a:gd name="connsiteY24" fmla="*/ 3147934 h 4264701"/>
                <a:gd name="connsiteX25" fmla="*/ 4542019 w 5823678"/>
                <a:gd name="connsiteY25" fmla="*/ 3627619 h 4264701"/>
                <a:gd name="connsiteX26" fmla="*/ 4062334 w 5823678"/>
                <a:gd name="connsiteY26" fmla="*/ 3522688 h 4264701"/>
                <a:gd name="connsiteX27" fmla="*/ 4054839 w 5823678"/>
                <a:gd name="connsiteY27" fmla="*/ 3432747 h 4264701"/>
                <a:gd name="connsiteX28" fmla="*/ 3837482 w 5823678"/>
                <a:gd name="connsiteY28" fmla="*/ 3320321 h 4264701"/>
                <a:gd name="connsiteX29" fmla="*/ 4002373 w 5823678"/>
                <a:gd name="connsiteY29" fmla="*/ 2900596 h 4264701"/>
                <a:gd name="connsiteX30" fmla="*/ 3964898 w 5823678"/>
                <a:gd name="connsiteY30" fmla="*/ 2803160 h 4264701"/>
                <a:gd name="connsiteX31" fmla="*/ 3927423 w 5823678"/>
                <a:gd name="connsiteY31" fmla="*/ 2683239 h 4264701"/>
                <a:gd name="connsiteX32" fmla="*/ 3732550 w 5823678"/>
                <a:gd name="connsiteY32" fmla="*/ 2638268 h 4264701"/>
                <a:gd name="connsiteX33" fmla="*/ 3590144 w 5823678"/>
                <a:gd name="connsiteY33" fmla="*/ 2623278 h 4264701"/>
                <a:gd name="connsiteX34" fmla="*/ 3440242 w 5823678"/>
                <a:gd name="connsiteY34" fmla="*/ 2818150 h 4264701"/>
                <a:gd name="connsiteX35" fmla="*/ 3095468 w 5823678"/>
                <a:gd name="connsiteY35" fmla="*/ 2885606 h 4264701"/>
                <a:gd name="connsiteX36" fmla="*/ 412229 w 5823678"/>
                <a:gd name="connsiteY36" fmla="*/ 4264701 h 4264701"/>
                <a:gd name="connsiteX37" fmla="*/ 0 w 5823678"/>
                <a:gd name="connsiteY37"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57824 h 4264701"/>
                <a:gd name="connsiteX9" fmla="*/ 3571241 w 5823678"/>
                <a:gd name="connsiteY9" fmla="*/ 1024869 h 4264701"/>
                <a:gd name="connsiteX10" fmla="*/ 3506962 w 5823678"/>
                <a:gd name="connsiteY10" fmla="*/ 483191 h 4264701"/>
                <a:gd name="connsiteX11" fmla="*/ 4014962 w 5823678"/>
                <a:gd name="connsiteY11" fmla="*/ 122264 h 4264701"/>
                <a:gd name="connsiteX12" fmla="*/ 4961744 w 5823678"/>
                <a:gd name="connsiteY12" fmla="*/ 0 h 4264701"/>
                <a:gd name="connsiteX13" fmla="*/ 5096655 w 5823678"/>
                <a:gd name="connsiteY13" fmla="*/ 119921 h 4264701"/>
                <a:gd name="connsiteX14" fmla="*/ 5299023 w 5823678"/>
                <a:gd name="connsiteY14" fmla="*/ 352268 h 4264701"/>
                <a:gd name="connsiteX15" fmla="*/ 5170056 w 5823678"/>
                <a:gd name="connsiteY15" fmla="*/ 847273 h 4264701"/>
                <a:gd name="connsiteX16" fmla="*/ 5256880 w 5823678"/>
                <a:gd name="connsiteY16" fmla="*/ 909655 h 4264701"/>
                <a:gd name="connsiteX17" fmla="*/ 5463914 w 5823678"/>
                <a:gd name="connsiteY17" fmla="*/ 1041816 h 4264701"/>
                <a:gd name="connsiteX18" fmla="*/ 5463914 w 5823678"/>
                <a:gd name="connsiteY18" fmla="*/ 1116767 h 4264701"/>
                <a:gd name="connsiteX19" fmla="*/ 5628806 w 5823678"/>
                <a:gd name="connsiteY19" fmla="*/ 2046157 h 4264701"/>
                <a:gd name="connsiteX20" fmla="*/ 5726242 w 5823678"/>
                <a:gd name="connsiteY20" fmla="*/ 2203554 h 4264701"/>
                <a:gd name="connsiteX21" fmla="*/ 5486400 w 5823678"/>
                <a:gd name="connsiteY21" fmla="*/ 2413416 h 4264701"/>
                <a:gd name="connsiteX22" fmla="*/ 5643796 w 5823678"/>
                <a:gd name="connsiteY22" fmla="*/ 2608288 h 4264701"/>
                <a:gd name="connsiteX23" fmla="*/ 5823678 w 5823678"/>
                <a:gd name="connsiteY23" fmla="*/ 2855626 h 4264701"/>
                <a:gd name="connsiteX24" fmla="*/ 5688767 w 5823678"/>
                <a:gd name="connsiteY24" fmla="*/ 3080478 h 4264701"/>
                <a:gd name="connsiteX25" fmla="*/ 5726242 w 5823678"/>
                <a:gd name="connsiteY25" fmla="*/ 3147934 h 4264701"/>
                <a:gd name="connsiteX26" fmla="*/ 4542019 w 5823678"/>
                <a:gd name="connsiteY26" fmla="*/ 3627619 h 4264701"/>
                <a:gd name="connsiteX27" fmla="*/ 4062334 w 5823678"/>
                <a:gd name="connsiteY27" fmla="*/ 3522688 h 4264701"/>
                <a:gd name="connsiteX28" fmla="*/ 4054839 w 5823678"/>
                <a:gd name="connsiteY28" fmla="*/ 3432747 h 4264701"/>
                <a:gd name="connsiteX29" fmla="*/ 3837482 w 5823678"/>
                <a:gd name="connsiteY29" fmla="*/ 3320321 h 4264701"/>
                <a:gd name="connsiteX30" fmla="*/ 4002373 w 5823678"/>
                <a:gd name="connsiteY30" fmla="*/ 2900596 h 4264701"/>
                <a:gd name="connsiteX31" fmla="*/ 3964898 w 5823678"/>
                <a:gd name="connsiteY31" fmla="*/ 2803160 h 4264701"/>
                <a:gd name="connsiteX32" fmla="*/ 3927423 w 5823678"/>
                <a:gd name="connsiteY32" fmla="*/ 2683239 h 4264701"/>
                <a:gd name="connsiteX33" fmla="*/ 3732550 w 5823678"/>
                <a:gd name="connsiteY33" fmla="*/ 2638268 h 4264701"/>
                <a:gd name="connsiteX34" fmla="*/ 3590144 w 5823678"/>
                <a:gd name="connsiteY34" fmla="*/ 2623278 h 4264701"/>
                <a:gd name="connsiteX35" fmla="*/ 3440242 w 5823678"/>
                <a:gd name="connsiteY35" fmla="*/ 2818150 h 4264701"/>
                <a:gd name="connsiteX36" fmla="*/ 3095468 w 5823678"/>
                <a:gd name="connsiteY36" fmla="*/ 2885606 h 4264701"/>
                <a:gd name="connsiteX37" fmla="*/ 412229 w 5823678"/>
                <a:gd name="connsiteY37" fmla="*/ 4264701 h 4264701"/>
                <a:gd name="connsiteX38" fmla="*/ 0 w 5823678"/>
                <a:gd name="connsiteY38"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57824 h 4264701"/>
                <a:gd name="connsiteX9" fmla="*/ 3571241 w 5823678"/>
                <a:gd name="connsiteY9" fmla="*/ 1024869 h 4264701"/>
                <a:gd name="connsiteX10" fmla="*/ 3506962 w 5823678"/>
                <a:gd name="connsiteY10" fmla="*/ 483191 h 4264701"/>
                <a:gd name="connsiteX11" fmla="*/ 4014962 w 5823678"/>
                <a:gd name="connsiteY11" fmla="*/ 122264 h 4264701"/>
                <a:gd name="connsiteX12" fmla="*/ 4961744 w 5823678"/>
                <a:gd name="connsiteY12" fmla="*/ 0 h 4264701"/>
                <a:gd name="connsiteX13" fmla="*/ 5096655 w 5823678"/>
                <a:gd name="connsiteY13" fmla="*/ 119921 h 4264701"/>
                <a:gd name="connsiteX14" fmla="*/ 5299023 w 5823678"/>
                <a:gd name="connsiteY14" fmla="*/ 352268 h 4264701"/>
                <a:gd name="connsiteX15" fmla="*/ 5170056 w 5823678"/>
                <a:gd name="connsiteY15" fmla="*/ 847273 h 4264701"/>
                <a:gd name="connsiteX16" fmla="*/ 5256880 w 5823678"/>
                <a:gd name="connsiteY16" fmla="*/ 909655 h 4264701"/>
                <a:gd name="connsiteX17" fmla="*/ 5463914 w 5823678"/>
                <a:gd name="connsiteY17" fmla="*/ 1041816 h 4264701"/>
                <a:gd name="connsiteX18" fmla="*/ 5463914 w 5823678"/>
                <a:gd name="connsiteY18" fmla="*/ 1116767 h 4264701"/>
                <a:gd name="connsiteX19" fmla="*/ 5628806 w 5823678"/>
                <a:gd name="connsiteY19" fmla="*/ 2046157 h 4264701"/>
                <a:gd name="connsiteX20" fmla="*/ 5726242 w 5823678"/>
                <a:gd name="connsiteY20" fmla="*/ 2203554 h 4264701"/>
                <a:gd name="connsiteX21" fmla="*/ 5486400 w 5823678"/>
                <a:gd name="connsiteY21" fmla="*/ 2413416 h 4264701"/>
                <a:gd name="connsiteX22" fmla="*/ 5643796 w 5823678"/>
                <a:gd name="connsiteY22" fmla="*/ 2608288 h 4264701"/>
                <a:gd name="connsiteX23" fmla="*/ 5823678 w 5823678"/>
                <a:gd name="connsiteY23" fmla="*/ 2855626 h 4264701"/>
                <a:gd name="connsiteX24" fmla="*/ 5688767 w 5823678"/>
                <a:gd name="connsiteY24" fmla="*/ 3080478 h 4264701"/>
                <a:gd name="connsiteX25" fmla="*/ 5726242 w 5823678"/>
                <a:gd name="connsiteY25" fmla="*/ 3147934 h 4264701"/>
                <a:gd name="connsiteX26" fmla="*/ 4542019 w 5823678"/>
                <a:gd name="connsiteY26" fmla="*/ 3627619 h 4264701"/>
                <a:gd name="connsiteX27" fmla="*/ 4062334 w 5823678"/>
                <a:gd name="connsiteY27" fmla="*/ 3522688 h 4264701"/>
                <a:gd name="connsiteX28" fmla="*/ 4054839 w 5823678"/>
                <a:gd name="connsiteY28" fmla="*/ 3432747 h 4264701"/>
                <a:gd name="connsiteX29" fmla="*/ 3837482 w 5823678"/>
                <a:gd name="connsiteY29" fmla="*/ 3320321 h 4264701"/>
                <a:gd name="connsiteX30" fmla="*/ 4002373 w 5823678"/>
                <a:gd name="connsiteY30" fmla="*/ 2900596 h 4264701"/>
                <a:gd name="connsiteX31" fmla="*/ 3964898 w 5823678"/>
                <a:gd name="connsiteY31" fmla="*/ 2803160 h 4264701"/>
                <a:gd name="connsiteX32" fmla="*/ 3927423 w 5823678"/>
                <a:gd name="connsiteY32" fmla="*/ 2683239 h 4264701"/>
                <a:gd name="connsiteX33" fmla="*/ 3732550 w 5823678"/>
                <a:gd name="connsiteY33" fmla="*/ 2638268 h 4264701"/>
                <a:gd name="connsiteX34" fmla="*/ 3590144 w 5823678"/>
                <a:gd name="connsiteY34" fmla="*/ 2623278 h 4264701"/>
                <a:gd name="connsiteX35" fmla="*/ 3440242 w 5823678"/>
                <a:gd name="connsiteY35" fmla="*/ 2818150 h 4264701"/>
                <a:gd name="connsiteX36" fmla="*/ 3095468 w 5823678"/>
                <a:gd name="connsiteY36" fmla="*/ 2885606 h 4264701"/>
                <a:gd name="connsiteX37" fmla="*/ 412229 w 5823678"/>
                <a:gd name="connsiteY37" fmla="*/ 4264701 h 4264701"/>
                <a:gd name="connsiteX38" fmla="*/ 0 w 5823678"/>
                <a:gd name="connsiteY38"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57824 h 4264701"/>
                <a:gd name="connsiteX9" fmla="*/ 3571241 w 5823678"/>
                <a:gd name="connsiteY9" fmla="*/ 1024869 h 4264701"/>
                <a:gd name="connsiteX10" fmla="*/ 3506962 w 5823678"/>
                <a:gd name="connsiteY10" fmla="*/ 483191 h 4264701"/>
                <a:gd name="connsiteX11" fmla="*/ 4014962 w 5823678"/>
                <a:gd name="connsiteY11" fmla="*/ 122264 h 4264701"/>
                <a:gd name="connsiteX12" fmla="*/ 4961744 w 5823678"/>
                <a:gd name="connsiteY12" fmla="*/ 0 h 4264701"/>
                <a:gd name="connsiteX13" fmla="*/ 5096655 w 5823678"/>
                <a:gd name="connsiteY13" fmla="*/ 119921 h 4264701"/>
                <a:gd name="connsiteX14" fmla="*/ 5299023 w 5823678"/>
                <a:gd name="connsiteY14" fmla="*/ 352268 h 4264701"/>
                <a:gd name="connsiteX15" fmla="*/ 5170056 w 5823678"/>
                <a:gd name="connsiteY15" fmla="*/ 847273 h 4264701"/>
                <a:gd name="connsiteX16" fmla="*/ 5256880 w 5823678"/>
                <a:gd name="connsiteY16" fmla="*/ 909655 h 4264701"/>
                <a:gd name="connsiteX17" fmla="*/ 5463914 w 5823678"/>
                <a:gd name="connsiteY17" fmla="*/ 1116767 h 4264701"/>
                <a:gd name="connsiteX18" fmla="*/ 5628806 w 5823678"/>
                <a:gd name="connsiteY18" fmla="*/ 2046157 h 4264701"/>
                <a:gd name="connsiteX19" fmla="*/ 5726242 w 5823678"/>
                <a:gd name="connsiteY19" fmla="*/ 2203554 h 4264701"/>
                <a:gd name="connsiteX20" fmla="*/ 5486400 w 5823678"/>
                <a:gd name="connsiteY20" fmla="*/ 2413416 h 4264701"/>
                <a:gd name="connsiteX21" fmla="*/ 5643796 w 5823678"/>
                <a:gd name="connsiteY21" fmla="*/ 2608288 h 4264701"/>
                <a:gd name="connsiteX22" fmla="*/ 5823678 w 5823678"/>
                <a:gd name="connsiteY22" fmla="*/ 2855626 h 4264701"/>
                <a:gd name="connsiteX23" fmla="*/ 5688767 w 5823678"/>
                <a:gd name="connsiteY23" fmla="*/ 3080478 h 4264701"/>
                <a:gd name="connsiteX24" fmla="*/ 5726242 w 5823678"/>
                <a:gd name="connsiteY24" fmla="*/ 3147934 h 4264701"/>
                <a:gd name="connsiteX25" fmla="*/ 4542019 w 5823678"/>
                <a:gd name="connsiteY25" fmla="*/ 3627619 h 4264701"/>
                <a:gd name="connsiteX26" fmla="*/ 4062334 w 5823678"/>
                <a:gd name="connsiteY26" fmla="*/ 3522688 h 4264701"/>
                <a:gd name="connsiteX27" fmla="*/ 4054839 w 5823678"/>
                <a:gd name="connsiteY27" fmla="*/ 3432747 h 4264701"/>
                <a:gd name="connsiteX28" fmla="*/ 3837482 w 5823678"/>
                <a:gd name="connsiteY28" fmla="*/ 3320321 h 4264701"/>
                <a:gd name="connsiteX29" fmla="*/ 4002373 w 5823678"/>
                <a:gd name="connsiteY29" fmla="*/ 2900596 h 4264701"/>
                <a:gd name="connsiteX30" fmla="*/ 3964898 w 5823678"/>
                <a:gd name="connsiteY30" fmla="*/ 2803160 h 4264701"/>
                <a:gd name="connsiteX31" fmla="*/ 3927423 w 5823678"/>
                <a:gd name="connsiteY31" fmla="*/ 2683239 h 4264701"/>
                <a:gd name="connsiteX32" fmla="*/ 3732550 w 5823678"/>
                <a:gd name="connsiteY32" fmla="*/ 2638268 h 4264701"/>
                <a:gd name="connsiteX33" fmla="*/ 3590144 w 5823678"/>
                <a:gd name="connsiteY33" fmla="*/ 2623278 h 4264701"/>
                <a:gd name="connsiteX34" fmla="*/ 3440242 w 5823678"/>
                <a:gd name="connsiteY34" fmla="*/ 2818150 h 4264701"/>
                <a:gd name="connsiteX35" fmla="*/ 3095468 w 5823678"/>
                <a:gd name="connsiteY35" fmla="*/ 2885606 h 4264701"/>
                <a:gd name="connsiteX36" fmla="*/ 412229 w 5823678"/>
                <a:gd name="connsiteY36" fmla="*/ 4264701 h 4264701"/>
                <a:gd name="connsiteX37" fmla="*/ 0 w 5823678"/>
                <a:gd name="connsiteY37"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57824 h 4264701"/>
                <a:gd name="connsiteX9" fmla="*/ 3571241 w 5823678"/>
                <a:gd name="connsiteY9" fmla="*/ 1024869 h 4264701"/>
                <a:gd name="connsiteX10" fmla="*/ 3506962 w 5823678"/>
                <a:gd name="connsiteY10" fmla="*/ 483191 h 4264701"/>
                <a:gd name="connsiteX11" fmla="*/ 4014962 w 5823678"/>
                <a:gd name="connsiteY11" fmla="*/ 122264 h 4264701"/>
                <a:gd name="connsiteX12" fmla="*/ 4961744 w 5823678"/>
                <a:gd name="connsiteY12" fmla="*/ 0 h 4264701"/>
                <a:gd name="connsiteX13" fmla="*/ 5096655 w 5823678"/>
                <a:gd name="connsiteY13" fmla="*/ 119921 h 4264701"/>
                <a:gd name="connsiteX14" fmla="*/ 5299023 w 5823678"/>
                <a:gd name="connsiteY14" fmla="*/ 352268 h 4264701"/>
                <a:gd name="connsiteX15" fmla="*/ 5170056 w 5823678"/>
                <a:gd name="connsiteY15" fmla="*/ 847273 h 4264701"/>
                <a:gd name="connsiteX16" fmla="*/ 5256880 w 5823678"/>
                <a:gd name="connsiteY16" fmla="*/ 909655 h 4264701"/>
                <a:gd name="connsiteX17" fmla="*/ 5463914 w 5823678"/>
                <a:gd name="connsiteY17" fmla="*/ 1116767 h 4264701"/>
                <a:gd name="connsiteX18" fmla="*/ 5628806 w 5823678"/>
                <a:gd name="connsiteY18" fmla="*/ 2046157 h 4264701"/>
                <a:gd name="connsiteX19" fmla="*/ 5726242 w 5823678"/>
                <a:gd name="connsiteY19" fmla="*/ 2203554 h 4264701"/>
                <a:gd name="connsiteX20" fmla="*/ 5486400 w 5823678"/>
                <a:gd name="connsiteY20" fmla="*/ 2413416 h 4264701"/>
                <a:gd name="connsiteX21" fmla="*/ 5643796 w 5823678"/>
                <a:gd name="connsiteY21" fmla="*/ 2608288 h 4264701"/>
                <a:gd name="connsiteX22" fmla="*/ 5823678 w 5823678"/>
                <a:gd name="connsiteY22" fmla="*/ 2855626 h 4264701"/>
                <a:gd name="connsiteX23" fmla="*/ 5688767 w 5823678"/>
                <a:gd name="connsiteY23" fmla="*/ 3080478 h 4264701"/>
                <a:gd name="connsiteX24" fmla="*/ 5726242 w 5823678"/>
                <a:gd name="connsiteY24" fmla="*/ 3147934 h 4264701"/>
                <a:gd name="connsiteX25" fmla="*/ 4542019 w 5823678"/>
                <a:gd name="connsiteY25" fmla="*/ 3627619 h 4264701"/>
                <a:gd name="connsiteX26" fmla="*/ 4062334 w 5823678"/>
                <a:gd name="connsiteY26" fmla="*/ 3522688 h 4264701"/>
                <a:gd name="connsiteX27" fmla="*/ 4054839 w 5823678"/>
                <a:gd name="connsiteY27" fmla="*/ 3432747 h 4264701"/>
                <a:gd name="connsiteX28" fmla="*/ 3837482 w 5823678"/>
                <a:gd name="connsiteY28" fmla="*/ 3320321 h 4264701"/>
                <a:gd name="connsiteX29" fmla="*/ 4002373 w 5823678"/>
                <a:gd name="connsiteY29" fmla="*/ 2900596 h 4264701"/>
                <a:gd name="connsiteX30" fmla="*/ 3964898 w 5823678"/>
                <a:gd name="connsiteY30" fmla="*/ 2803160 h 4264701"/>
                <a:gd name="connsiteX31" fmla="*/ 3927423 w 5823678"/>
                <a:gd name="connsiteY31" fmla="*/ 2683239 h 4264701"/>
                <a:gd name="connsiteX32" fmla="*/ 3732550 w 5823678"/>
                <a:gd name="connsiteY32" fmla="*/ 2638268 h 4264701"/>
                <a:gd name="connsiteX33" fmla="*/ 3590144 w 5823678"/>
                <a:gd name="connsiteY33" fmla="*/ 2623278 h 4264701"/>
                <a:gd name="connsiteX34" fmla="*/ 3440242 w 5823678"/>
                <a:gd name="connsiteY34" fmla="*/ 2818150 h 4264701"/>
                <a:gd name="connsiteX35" fmla="*/ 3095468 w 5823678"/>
                <a:gd name="connsiteY35" fmla="*/ 2885606 h 4264701"/>
                <a:gd name="connsiteX36" fmla="*/ 412229 w 5823678"/>
                <a:gd name="connsiteY36" fmla="*/ 4264701 h 4264701"/>
                <a:gd name="connsiteX37" fmla="*/ 0 w 5823678"/>
                <a:gd name="connsiteY37"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57824 h 4264701"/>
                <a:gd name="connsiteX9" fmla="*/ 3571241 w 5823678"/>
                <a:gd name="connsiteY9" fmla="*/ 1024869 h 4264701"/>
                <a:gd name="connsiteX10" fmla="*/ 3506962 w 5823678"/>
                <a:gd name="connsiteY10" fmla="*/ 483191 h 4264701"/>
                <a:gd name="connsiteX11" fmla="*/ 4014962 w 5823678"/>
                <a:gd name="connsiteY11" fmla="*/ 122264 h 4264701"/>
                <a:gd name="connsiteX12" fmla="*/ 4961744 w 5823678"/>
                <a:gd name="connsiteY12" fmla="*/ 0 h 4264701"/>
                <a:gd name="connsiteX13" fmla="*/ 5096655 w 5823678"/>
                <a:gd name="connsiteY13" fmla="*/ 119921 h 4264701"/>
                <a:gd name="connsiteX14" fmla="*/ 5299023 w 5823678"/>
                <a:gd name="connsiteY14" fmla="*/ 352268 h 4264701"/>
                <a:gd name="connsiteX15" fmla="*/ 5170056 w 5823678"/>
                <a:gd name="connsiteY15" fmla="*/ 847273 h 4264701"/>
                <a:gd name="connsiteX16" fmla="*/ 5256880 w 5823678"/>
                <a:gd name="connsiteY16" fmla="*/ 909655 h 4264701"/>
                <a:gd name="connsiteX17" fmla="*/ 5463914 w 5823678"/>
                <a:gd name="connsiteY17" fmla="*/ 1116767 h 4264701"/>
                <a:gd name="connsiteX18" fmla="*/ 5628806 w 5823678"/>
                <a:gd name="connsiteY18" fmla="*/ 2046157 h 4264701"/>
                <a:gd name="connsiteX19" fmla="*/ 5726242 w 5823678"/>
                <a:gd name="connsiteY19" fmla="*/ 2203554 h 4264701"/>
                <a:gd name="connsiteX20" fmla="*/ 5486400 w 5823678"/>
                <a:gd name="connsiteY20" fmla="*/ 2413416 h 4264701"/>
                <a:gd name="connsiteX21" fmla="*/ 5643796 w 5823678"/>
                <a:gd name="connsiteY21" fmla="*/ 2608288 h 4264701"/>
                <a:gd name="connsiteX22" fmla="*/ 5823678 w 5823678"/>
                <a:gd name="connsiteY22" fmla="*/ 2855626 h 4264701"/>
                <a:gd name="connsiteX23" fmla="*/ 5688767 w 5823678"/>
                <a:gd name="connsiteY23" fmla="*/ 3080478 h 4264701"/>
                <a:gd name="connsiteX24" fmla="*/ 5726242 w 5823678"/>
                <a:gd name="connsiteY24" fmla="*/ 3147934 h 4264701"/>
                <a:gd name="connsiteX25" fmla="*/ 4542019 w 5823678"/>
                <a:gd name="connsiteY25" fmla="*/ 3627619 h 4264701"/>
                <a:gd name="connsiteX26" fmla="*/ 4062334 w 5823678"/>
                <a:gd name="connsiteY26" fmla="*/ 3522688 h 4264701"/>
                <a:gd name="connsiteX27" fmla="*/ 4054839 w 5823678"/>
                <a:gd name="connsiteY27" fmla="*/ 3432747 h 4264701"/>
                <a:gd name="connsiteX28" fmla="*/ 3837482 w 5823678"/>
                <a:gd name="connsiteY28" fmla="*/ 3320321 h 4264701"/>
                <a:gd name="connsiteX29" fmla="*/ 4002373 w 5823678"/>
                <a:gd name="connsiteY29" fmla="*/ 2900596 h 4264701"/>
                <a:gd name="connsiteX30" fmla="*/ 3964898 w 5823678"/>
                <a:gd name="connsiteY30" fmla="*/ 2803160 h 4264701"/>
                <a:gd name="connsiteX31" fmla="*/ 3927423 w 5823678"/>
                <a:gd name="connsiteY31" fmla="*/ 2683239 h 4264701"/>
                <a:gd name="connsiteX32" fmla="*/ 3732550 w 5823678"/>
                <a:gd name="connsiteY32" fmla="*/ 2638268 h 4264701"/>
                <a:gd name="connsiteX33" fmla="*/ 3590144 w 5823678"/>
                <a:gd name="connsiteY33" fmla="*/ 2623278 h 4264701"/>
                <a:gd name="connsiteX34" fmla="*/ 3440242 w 5823678"/>
                <a:gd name="connsiteY34" fmla="*/ 2818150 h 4264701"/>
                <a:gd name="connsiteX35" fmla="*/ 3095468 w 5823678"/>
                <a:gd name="connsiteY35" fmla="*/ 2885606 h 4264701"/>
                <a:gd name="connsiteX36" fmla="*/ 412229 w 5823678"/>
                <a:gd name="connsiteY36" fmla="*/ 4264701 h 4264701"/>
                <a:gd name="connsiteX37" fmla="*/ 0 w 5823678"/>
                <a:gd name="connsiteY37"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57824 h 4264701"/>
                <a:gd name="connsiteX9" fmla="*/ 3571241 w 5823678"/>
                <a:gd name="connsiteY9" fmla="*/ 1024869 h 4264701"/>
                <a:gd name="connsiteX10" fmla="*/ 3506962 w 5823678"/>
                <a:gd name="connsiteY10" fmla="*/ 483191 h 4264701"/>
                <a:gd name="connsiteX11" fmla="*/ 4014962 w 5823678"/>
                <a:gd name="connsiteY11" fmla="*/ 122264 h 4264701"/>
                <a:gd name="connsiteX12" fmla="*/ 4961744 w 5823678"/>
                <a:gd name="connsiteY12" fmla="*/ 0 h 4264701"/>
                <a:gd name="connsiteX13" fmla="*/ 5096655 w 5823678"/>
                <a:gd name="connsiteY13" fmla="*/ 119921 h 4264701"/>
                <a:gd name="connsiteX14" fmla="*/ 5299023 w 5823678"/>
                <a:gd name="connsiteY14" fmla="*/ 352268 h 4264701"/>
                <a:gd name="connsiteX15" fmla="*/ 5170056 w 5823678"/>
                <a:gd name="connsiteY15" fmla="*/ 847273 h 4264701"/>
                <a:gd name="connsiteX16" fmla="*/ 5256880 w 5823678"/>
                <a:gd name="connsiteY16" fmla="*/ 902566 h 4264701"/>
                <a:gd name="connsiteX17" fmla="*/ 5463914 w 5823678"/>
                <a:gd name="connsiteY17" fmla="*/ 1116767 h 4264701"/>
                <a:gd name="connsiteX18" fmla="*/ 5628806 w 5823678"/>
                <a:gd name="connsiteY18" fmla="*/ 2046157 h 4264701"/>
                <a:gd name="connsiteX19" fmla="*/ 5726242 w 5823678"/>
                <a:gd name="connsiteY19" fmla="*/ 2203554 h 4264701"/>
                <a:gd name="connsiteX20" fmla="*/ 5486400 w 5823678"/>
                <a:gd name="connsiteY20" fmla="*/ 2413416 h 4264701"/>
                <a:gd name="connsiteX21" fmla="*/ 5643796 w 5823678"/>
                <a:gd name="connsiteY21" fmla="*/ 2608288 h 4264701"/>
                <a:gd name="connsiteX22" fmla="*/ 5823678 w 5823678"/>
                <a:gd name="connsiteY22" fmla="*/ 2855626 h 4264701"/>
                <a:gd name="connsiteX23" fmla="*/ 5688767 w 5823678"/>
                <a:gd name="connsiteY23" fmla="*/ 3080478 h 4264701"/>
                <a:gd name="connsiteX24" fmla="*/ 5726242 w 5823678"/>
                <a:gd name="connsiteY24" fmla="*/ 3147934 h 4264701"/>
                <a:gd name="connsiteX25" fmla="*/ 4542019 w 5823678"/>
                <a:gd name="connsiteY25" fmla="*/ 3627619 h 4264701"/>
                <a:gd name="connsiteX26" fmla="*/ 4062334 w 5823678"/>
                <a:gd name="connsiteY26" fmla="*/ 3522688 h 4264701"/>
                <a:gd name="connsiteX27" fmla="*/ 4054839 w 5823678"/>
                <a:gd name="connsiteY27" fmla="*/ 3432747 h 4264701"/>
                <a:gd name="connsiteX28" fmla="*/ 3837482 w 5823678"/>
                <a:gd name="connsiteY28" fmla="*/ 3320321 h 4264701"/>
                <a:gd name="connsiteX29" fmla="*/ 4002373 w 5823678"/>
                <a:gd name="connsiteY29" fmla="*/ 2900596 h 4264701"/>
                <a:gd name="connsiteX30" fmla="*/ 3964898 w 5823678"/>
                <a:gd name="connsiteY30" fmla="*/ 2803160 h 4264701"/>
                <a:gd name="connsiteX31" fmla="*/ 3927423 w 5823678"/>
                <a:gd name="connsiteY31" fmla="*/ 2683239 h 4264701"/>
                <a:gd name="connsiteX32" fmla="*/ 3732550 w 5823678"/>
                <a:gd name="connsiteY32" fmla="*/ 2638268 h 4264701"/>
                <a:gd name="connsiteX33" fmla="*/ 3590144 w 5823678"/>
                <a:gd name="connsiteY33" fmla="*/ 2623278 h 4264701"/>
                <a:gd name="connsiteX34" fmla="*/ 3440242 w 5823678"/>
                <a:gd name="connsiteY34" fmla="*/ 2818150 h 4264701"/>
                <a:gd name="connsiteX35" fmla="*/ 3095468 w 5823678"/>
                <a:gd name="connsiteY35" fmla="*/ 2885606 h 4264701"/>
                <a:gd name="connsiteX36" fmla="*/ 412229 w 5823678"/>
                <a:gd name="connsiteY36" fmla="*/ 4264701 h 4264701"/>
                <a:gd name="connsiteX37" fmla="*/ 0 w 5823678"/>
                <a:gd name="connsiteY37"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57824 h 4264701"/>
                <a:gd name="connsiteX9" fmla="*/ 3571241 w 5823678"/>
                <a:gd name="connsiteY9" fmla="*/ 1024869 h 4264701"/>
                <a:gd name="connsiteX10" fmla="*/ 3506962 w 5823678"/>
                <a:gd name="connsiteY10" fmla="*/ 483191 h 4264701"/>
                <a:gd name="connsiteX11" fmla="*/ 4014962 w 5823678"/>
                <a:gd name="connsiteY11" fmla="*/ 122264 h 4264701"/>
                <a:gd name="connsiteX12" fmla="*/ 4961744 w 5823678"/>
                <a:gd name="connsiteY12" fmla="*/ 0 h 4264701"/>
                <a:gd name="connsiteX13" fmla="*/ 5096655 w 5823678"/>
                <a:gd name="connsiteY13" fmla="*/ 119921 h 4264701"/>
                <a:gd name="connsiteX14" fmla="*/ 5299023 w 5823678"/>
                <a:gd name="connsiteY14" fmla="*/ 352268 h 4264701"/>
                <a:gd name="connsiteX15" fmla="*/ 5249791 w 5823678"/>
                <a:gd name="connsiteY15" fmla="*/ 694641 h 4264701"/>
                <a:gd name="connsiteX16" fmla="*/ 5170056 w 5823678"/>
                <a:gd name="connsiteY16" fmla="*/ 847273 h 4264701"/>
                <a:gd name="connsiteX17" fmla="*/ 5256880 w 5823678"/>
                <a:gd name="connsiteY17" fmla="*/ 902566 h 4264701"/>
                <a:gd name="connsiteX18" fmla="*/ 5463914 w 5823678"/>
                <a:gd name="connsiteY18" fmla="*/ 1116767 h 4264701"/>
                <a:gd name="connsiteX19" fmla="*/ 5628806 w 5823678"/>
                <a:gd name="connsiteY19" fmla="*/ 2046157 h 4264701"/>
                <a:gd name="connsiteX20" fmla="*/ 5726242 w 5823678"/>
                <a:gd name="connsiteY20" fmla="*/ 2203554 h 4264701"/>
                <a:gd name="connsiteX21" fmla="*/ 5486400 w 5823678"/>
                <a:gd name="connsiteY21" fmla="*/ 2413416 h 4264701"/>
                <a:gd name="connsiteX22" fmla="*/ 5643796 w 5823678"/>
                <a:gd name="connsiteY22" fmla="*/ 2608288 h 4264701"/>
                <a:gd name="connsiteX23" fmla="*/ 5823678 w 5823678"/>
                <a:gd name="connsiteY23" fmla="*/ 2855626 h 4264701"/>
                <a:gd name="connsiteX24" fmla="*/ 5688767 w 5823678"/>
                <a:gd name="connsiteY24" fmla="*/ 3080478 h 4264701"/>
                <a:gd name="connsiteX25" fmla="*/ 5726242 w 5823678"/>
                <a:gd name="connsiteY25" fmla="*/ 3147934 h 4264701"/>
                <a:gd name="connsiteX26" fmla="*/ 4542019 w 5823678"/>
                <a:gd name="connsiteY26" fmla="*/ 3627619 h 4264701"/>
                <a:gd name="connsiteX27" fmla="*/ 4062334 w 5823678"/>
                <a:gd name="connsiteY27" fmla="*/ 3522688 h 4264701"/>
                <a:gd name="connsiteX28" fmla="*/ 4054839 w 5823678"/>
                <a:gd name="connsiteY28" fmla="*/ 3432747 h 4264701"/>
                <a:gd name="connsiteX29" fmla="*/ 3837482 w 5823678"/>
                <a:gd name="connsiteY29" fmla="*/ 3320321 h 4264701"/>
                <a:gd name="connsiteX30" fmla="*/ 4002373 w 5823678"/>
                <a:gd name="connsiteY30" fmla="*/ 2900596 h 4264701"/>
                <a:gd name="connsiteX31" fmla="*/ 3964898 w 5823678"/>
                <a:gd name="connsiteY31" fmla="*/ 2803160 h 4264701"/>
                <a:gd name="connsiteX32" fmla="*/ 3927423 w 5823678"/>
                <a:gd name="connsiteY32" fmla="*/ 2683239 h 4264701"/>
                <a:gd name="connsiteX33" fmla="*/ 3732550 w 5823678"/>
                <a:gd name="connsiteY33" fmla="*/ 2638268 h 4264701"/>
                <a:gd name="connsiteX34" fmla="*/ 3590144 w 5823678"/>
                <a:gd name="connsiteY34" fmla="*/ 2623278 h 4264701"/>
                <a:gd name="connsiteX35" fmla="*/ 3440242 w 5823678"/>
                <a:gd name="connsiteY35" fmla="*/ 2818150 h 4264701"/>
                <a:gd name="connsiteX36" fmla="*/ 3095468 w 5823678"/>
                <a:gd name="connsiteY36" fmla="*/ 2885606 h 4264701"/>
                <a:gd name="connsiteX37" fmla="*/ 412229 w 5823678"/>
                <a:gd name="connsiteY37" fmla="*/ 4264701 h 4264701"/>
                <a:gd name="connsiteX38" fmla="*/ 0 w 5823678"/>
                <a:gd name="connsiteY38"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57824 h 4264701"/>
                <a:gd name="connsiteX9" fmla="*/ 3571241 w 5823678"/>
                <a:gd name="connsiteY9" fmla="*/ 1024869 h 4264701"/>
                <a:gd name="connsiteX10" fmla="*/ 3506962 w 5823678"/>
                <a:gd name="connsiteY10" fmla="*/ 483191 h 4264701"/>
                <a:gd name="connsiteX11" fmla="*/ 4014962 w 5823678"/>
                <a:gd name="connsiteY11" fmla="*/ 122264 h 4264701"/>
                <a:gd name="connsiteX12" fmla="*/ 4961744 w 5823678"/>
                <a:gd name="connsiteY12" fmla="*/ 0 h 4264701"/>
                <a:gd name="connsiteX13" fmla="*/ 5096655 w 5823678"/>
                <a:gd name="connsiteY13" fmla="*/ 119921 h 4264701"/>
                <a:gd name="connsiteX14" fmla="*/ 5299023 w 5823678"/>
                <a:gd name="connsiteY14" fmla="*/ 352268 h 4264701"/>
                <a:gd name="connsiteX15" fmla="*/ 5249791 w 5823678"/>
                <a:gd name="connsiteY15" fmla="*/ 694641 h 4264701"/>
                <a:gd name="connsiteX16" fmla="*/ 5170056 w 5823678"/>
                <a:gd name="connsiteY16" fmla="*/ 847273 h 4264701"/>
                <a:gd name="connsiteX17" fmla="*/ 5256880 w 5823678"/>
                <a:gd name="connsiteY17" fmla="*/ 902566 h 4264701"/>
                <a:gd name="connsiteX18" fmla="*/ 5463914 w 5823678"/>
                <a:gd name="connsiteY18" fmla="*/ 1116767 h 4264701"/>
                <a:gd name="connsiteX19" fmla="*/ 5628806 w 5823678"/>
                <a:gd name="connsiteY19" fmla="*/ 2046157 h 4264701"/>
                <a:gd name="connsiteX20" fmla="*/ 5726242 w 5823678"/>
                <a:gd name="connsiteY20" fmla="*/ 2203554 h 4264701"/>
                <a:gd name="connsiteX21" fmla="*/ 5486400 w 5823678"/>
                <a:gd name="connsiteY21" fmla="*/ 2413416 h 4264701"/>
                <a:gd name="connsiteX22" fmla="*/ 5643796 w 5823678"/>
                <a:gd name="connsiteY22" fmla="*/ 2608288 h 4264701"/>
                <a:gd name="connsiteX23" fmla="*/ 5823678 w 5823678"/>
                <a:gd name="connsiteY23" fmla="*/ 2855626 h 4264701"/>
                <a:gd name="connsiteX24" fmla="*/ 5688767 w 5823678"/>
                <a:gd name="connsiteY24" fmla="*/ 3080478 h 4264701"/>
                <a:gd name="connsiteX25" fmla="*/ 5726242 w 5823678"/>
                <a:gd name="connsiteY25" fmla="*/ 3147934 h 4264701"/>
                <a:gd name="connsiteX26" fmla="*/ 4542019 w 5823678"/>
                <a:gd name="connsiteY26" fmla="*/ 3627619 h 4264701"/>
                <a:gd name="connsiteX27" fmla="*/ 4062334 w 5823678"/>
                <a:gd name="connsiteY27" fmla="*/ 3522688 h 4264701"/>
                <a:gd name="connsiteX28" fmla="*/ 4054839 w 5823678"/>
                <a:gd name="connsiteY28" fmla="*/ 3432747 h 4264701"/>
                <a:gd name="connsiteX29" fmla="*/ 3837482 w 5823678"/>
                <a:gd name="connsiteY29" fmla="*/ 3320321 h 4264701"/>
                <a:gd name="connsiteX30" fmla="*/ 4002373 w 5823678"/>
                <a:gd name="connsiteY30" fmla="*/ 2900596 h 4264701"/>
                <a:gd name="connsiteX31" fmla="*/ 3964898 w 5823678"/>
                <a:gd name="connsiteY31" fmla="*/ 2803160 h 4264701"/>
                <a:gd name="connsiteX32" fmla="*/ 3927423 w 5823678"/>
                <a:gd name="connsiteY32" fmla="*/ 2683239 h 4264701"/>
                <a:gd name="connsiteX33" fmla="*/ 3732550 w 5823678"/>
                <a:gd name="connsiteY33" fmla="*/ 2638268 h 4264701"/>
                <a:gd name="connsiteX34" fmla="*/ 3590144 w 5823678"/>
                <a:gd name="connsiteY34" fmla="*/ 2623278 h 4264701"/>
                <a:gd name="connsiteX35" fmla="*/ 3440242 w 5823678"/>
                <a:gd name="connsiteY35" fmla="*/ 2818150 h 4264701"/>
                <a:gd name="connsiteX36" fmla="*/ 3095468 w 5823678"/>
                <a:gd name="connsiteY36" fmla="*/ 2885606 h 4264701"/>
                <a:gd name="connsiteX37" fmla="*/ 412229 w 5823678"/>
                <a:gd name="connsiteY37" fmla="*/ 4264701 h 4264701"/>
                <a:gd name="connsiteX38" fmla="*/ 0 w 5823678"/>
                <a:gd name="connsiteY38"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57824 h 4264701"/>
                <a:gd name="connsiteX9" fmla="*/ 3571241 w 5823678"/>
                <a:gd name="connsiteY9" fmla="*/ 1024869 h 4264701"/>
                <a:gd name="connsiteX10" fmla="*/ 3506962 w 5823678"/>
                <a:gd name="connsiteY10" fmla="*/ 483191 h 4264701"/>
                <a:gd name="connsiteX11" fmla="*/ 4014962 w 5823678"/>
                <a:gd name="connsiteY11" fmla="*/ 122264 h 4264701"/>
                <a:gd name="connsiteX12" fmla="*/ 4961744 w 5823678"/>
                <a:gd name="connsiteY12" fmla="*/ 0 h 4264701"/>
                <a:gd name="connsiteX13" fmla="*/ 5096655 w 5823678"/>
                <a:gd name="connsiteY13" fmla="*/ 119921 h 4264701"/>
                <a:gd name="connsiteX14" fmla="*/ 5299023 w 5823678"/>
                <a:gd name="connsiteY14" fmla="*/ 352268 h 4264701"/>
                <a:gd name="connsiteX15" fmla="*/ 5249791 w 5823678"/>
                <a:gd name="connsiteY15" fmla="*/ 694641 h 4264701"/>
                <a:gd name="connsiteX16" fmla="*/ 5170056 w 5823678"/>
                <a:gd name="connsiteY16" fmla="*/ 847273 h 4264701"/>
                <a:gd name="connsiteX17" fmla="*/ 5256880 w 5823678"/>
                <a:gd name="connsiteY17" fmla="*/ 902566 h 4264701"/>
                <a:gd name="connsiteX18" fmla="*/ 5463914 w 5823678"/>
                <a:gd name="connsiteY18" fmla="*/ 1116767 h 4264701"/>
                <a:gd name="connsiteX19" fmla="*/ 5628806 w 5823678"/>
                <a:gd name="connsiteY19" fmla="*/ 2046157 h 4264701"/>
                <a:gd name="connsiteX20" fmla="*/ 5726242 w 5823678"/>
                <a:gd name="connsiteY20" fmla="*/ 2203554 h 4264701"/>
                <a:gd name="connsiteX21" fmla="*/ 5486400 w 5823678"/>
                <a:gd name="connsiteY21" fmla="*/ 2413416 h 4264701"/>
                <a:gd name="connsiteX22" fmla="*/ 5643796 w 5823678"/>
                <a:gd name="connsiteY22" fmla="*/ 2608288 h 4264701"/>
                <a:gd name="connsiteX23" fmla="*/ 5823678 w 5823678"/>
                <a:gd name="connsiteY23" fmla="*/ 2855626 h 4264701"/>
                <a:gd name="connsiteX24" fmla="*/ 5688767 w 5823678"/>
                <a:gd name="connsiteY24" fmla="*/ 3080478 h 4264701"/>
                <a:gd name="connsiteX25" fmla="*/ 5726242 w 5823678"/>
                <a:gd name="connsiteY25" fmla="*/ 3147934 h 4264701"/>
                <a:gd name="connsiteX26" fmla="*/ 4542019 w 5823678"/>
                <a:gd name="connsiteY26" fmla="*/ 3627619 h 4264701"/>
                <a:gd name="connsiteX27" fmla="*/ 4062334 w 5823678"/>
                <a:gd name="connsiteY27" fmla="*/ 3522688 h 4264701"/>
                <a:gd name="connsiteX28" fmla="*/ 4054839 w 5823678"/>
                <a:gd name="connsiteY28" fmla="*/ 3432747 h 4264701"/>
                <a:gd name="connsiteX29" fmla="*/ 3837482 w 5823678"/>
                <a:gd name="connsiteY29" fmla="*/ 3320321 h 4264701"/>
                <a:gd name="connsiteX30" fmla="*/ 4002373 w 5823678"/>
                <a:gd name="connsiteY30" fmla="*/ 2900596 h 4264701"/>
                <a:gd name="connsiteX31" fmla="*/ 3964898 w 5823678"/>
                <a:gd name="connsiteY31" fmla="*/ 2803160 h 4264701"/>
                <a:gd name="connsiteX32" fmla="*/ 3927423 w 5823678"/>
                <a:gd name="connsiteY32" fmla="*/ 2683239 h 4264701"/>
                <a:gd name="connsiteX33" fmla="*/ 3732550 w 5823678"/>
                <a:gd name="connsiteY33" fmla="*/ 2638268 h 4264701"/>
                <a:gd name="connsiteX34" fmla="*/ 3590144 w 5823678"/>
                <a:gd name="connsiteY34" fmla="*/ 2623278 h 4264701"/>
                <a:gd name="connsiteX35" fmla="*/ 3440242 w 5823678"/>
                <a:gd name="connsiteY35" fmla="*/ 2818150 h 4264701"/>
                <a:gd name="connsiteX36" fmla="*/ 3095468 w 5823678"/>
                <a:gd name="connsiteY36" fmla="*/ 2885606 h 4264701"/>
                <a:gd name="connsiteX37" fmla="*/ 412229 w 5823678"/>
                <a:gd name="connsiteY37" fmla="*/ 4264701 h 4264701"/>
                <a:gd name="connsiteX38" fmla="*/ 0 w 5823678"/>
                <a:gd name="connsiteY38"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57824 h 4264701"/>
                <a:gd name="connsiteX9" fmla="*/ 3571241 w 5823678"/>
                <a:gd name="connsiteY9" fmla="*/ 1024869 h 4264701"/>
                <a:gd name="connsiteX10" fmla="*/ 3506962 w 5823678"/>
                <a:gd name="connsiteY10" fmla="*/ 483191 h 4264701"/>
                <a:gd name="connsiteX11" fmla="*/ 4014962 w 5823678"/>
                <a:gd name="connsiteY11" fmla="*/ 122264 h 4264701"/>
                <a:gd name="connsiteX12" fmla="*/ 4961744 w 5823678"/>
                <a:gd name="connsiteY12" fmla="*/ 0 h 4264701"/>
                <a:gd name="connsiteX13" fmla="*/ 5096655 w 5823678"/>
                <a:gd name="connsiteY13" fmla="*/ 119921 h 4264701"/>
                <a:gd name="connsiteX14" fmla="*/ 5299023 w 5823678"/>
                <a:gd name="connsiteY14" fmla="*/ 352268 h 4264701"/>
                <a:gd name="connsiteX15" fmla="*/ 5237978 w 5823678"/>
                <a:gd name="connsiteY15" fmla="*/ 687552 h 4264701"/>
                <a:gd name="connsiteX16" fmla="*/ 5170056 w 5823678"/>
                <a:gd name="connsiteY16" fmla="*/ 847273 h 4264701"/>
                <a:gd name="connsiteX17" fmla="*/ 5256880 w 5823678"/>
                <a:gd name="connsiteY17" fmla="*/ 902566 h 4264701"/>
                <a:gd name="connsiteX18" fmla="*/ 5463914 w 5823678"/>
                <a:gd name="connsiteY18" fmla="*/ 1116767 h 4264701"/>
                <a:gd name="connsiteX19" fmla="*/ 5628806 w 5823678"/>
                <a:gd name="connsiteY19" fmla="*/ 2046157 h 4264701"/>
                <a:gd name="connsiteX20" fmla="*/ 5726242 w 5823678"/>
                <a:gd name="connsiteY20" fmla="*/ 2203554 h 4264701"/>
                <a:gd name="connsiteX21" fmla="*/ 5486400 w 5823678"/>
                <a:gd name="connsiteY21" fmla="*/ 2413416 h 4264701"/>
                <a:gd name="connsiteX22" fmla="*/ 5643796 w 5823678"/>
                <a:gd name="connsiteY22" fmla="*/ 2608288 h 4264701"/>
                <a:gd name="connsiteX23" fmla="*/ 5823678 w 5823678"/>
                <a:gd name="connsiteY23" fmla="*/ 2855626 h 4264701"/>
                <a:gd name="connsiteX24" fmla="*/ 5688767 w 5823678"/>
                <a:gd name="connsiteY24" fmla="*/ 3080478 h 4264701"/>
                <a:gd name="connsiteX25" fmla="*/ 5726242 w 5823678"/>
                <a:gd name="connsiteY25" fmla="*/ 3147934 h 4264701"/>
                <a:gd name="connsiteX26" fmla="*/ 4542019 w 5823678"/>
                <a:gd name="connsiteY26" fmla="*/ 3627619 h 4264701"/>
                <a:gd name="connsiteX27" fmla="*/ 4062334 w 5823678"/>
                <a:gd name="connsiteY27" fmla="*/ 3522688 h 4264701"/>
                <a:gd name="connsiteX28" fmla="*/ 4054839 w 5823678"/>
                <a:gd name="connsiteY28" fmla="*/ 3432747 h 4264701"/>
                <a:gd name="connsiteX29" fmla="*/ 3837482 w 5823678"/>
                <a:gd name="connsiteY29" fmla="*/ 3320321 h 4264701"/>
                <a:gd name="connsiteX30" fmla="*/ 4002373 w 5823678"/>
                <a:gd name="connsiteY30" fmla="*/ 2900596 h 4264701"/>
                <a:gd name="connsiteX31" fmla="*/ 3964898 w 5823678"/>
                <a:gd name="connsiteY31" fmla="*/ 2803160 h 4264701"/>
                <a:gd name="connsiteX32" fmla="*/ 3927423 w 5823678"/>
                <a:gd name="connsiteY32" fmla="*/ 2683239 h 4264701"/>
                <a:gd name="connsiteX33" fmla="*/ 3732550 w 5823678"/>
                <a:gd name="connsiteY33" fmla="*/ 2638268 h 4264701"/>
                <a:gd name="connsiteX34" fmla="*/ 3590144 w 5823678"/>
                <a:gd name="connsiteY34" fmla="*/ 2623278 h 4264701"/>
                <a:gd name="connsiteX35" fmla="*/ 3440242 w 5823678"/>
                <a:gd name="connsiteY35" fmla="*/ 2818150 h 4264701"/>
                <a:gd name="connsiteX36" fmla="*/ 3095468 w 5823678"/>
                <a:gd name="connsiteY36" fmla="*/ 2885606 h 4264701"/>
                <a:gd name="connsiteX37" fmla="*/ 412229 w 5823678"/>
                <a:gd name="connsiteY37" fmla="*/ 4264701 h 4264701"/>
                <a:gd name="connsiteX38" fmla="*/ 0 w 5823678"/>
                <a:gd name="connsiteY38"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57824 h 4264701"/>
                <a:gd name="connsiteX9" fmla="*/ 3571241 w 5823678"/>
                <a:gd name="connsiteY9" fmla="*/ 1024869 h 4264701"/>
                <a:gd name="connsiteX10" fmla="*/ 3506962 w 5823678"/>
                <a:gd name="connsiteY10" fmla="*/ 483191 h 4264701"/>
                <a:gd name="connsiteX11" fmla="*/ 4014962 w 5823678"/>
                <a:gd name="connsiteY11" fmla="*/ 122264 h 4264701"/>
                <a:gd name="connsiteX12" fmla="*/ 4961744 w 5823678"/>
                <a:gd name="connsiteY12" fmla="*/ 0 h 4264701"/>
                <a:gd name="connsiteX13" fmla="*/ 5096655 w 5823678"/>
                <a:gd name="connsiteY13" fmla="*/ 119921 h 4264701"/>
                <a:gd name="connsiteX14" fmla="*/ 5299023 w 5823678"/>
                <a:gd name="connsiteY14" fmla="*/ 352268 h 4264701"/>
                <a:gd name="connsiteX15" fmla="*/ 5237978 w 5823678"/>
                <a:gd name="connsiteY15" fmla="*/ 687552 h 4264701"/>
                <a:gd name="connsiteX16" fmla="*/ 5170056 w 5823678"/>
                <a:gd name="connsiteY16" fmla="*/ 847273 h 4264701"/>
                <a:gd name="connsiteX17" fmla="*/ 5256880 w 5823678"/>
                <a:gd name="connsiteY17" fmla="*/ 902566 h 4264701"/>
                <a:gd name="connsiteX18" fmla="*/ 5463914 w 5823678"/>
                <a:gd name="connsiteY18" fmla="*/ 1116767 h 4264701"/>
                <a:gd name="connsiteX19" fmla="*/ 5628806 w 5823678"/>
                <a:gd name="connsiteY19" fmla="*/ 2046157 h 4264701"/>
                <a:gd name="connsiteX20" fmla="*/ 5726242 w 5823678"/>
                <a:gd name="connsiteY20" fmla="*/ 2203554 h 4264701"/>
                <a:gd name="connsiteX21" fmla="*/ 5486400 w 5823678"/>
                <a:gd name="connsiteY21" fmla="*/ 2413416 h 4264701"/>
                <a:gd name="connsiteX22" fmla="*/ 5643796 w 5823678"/>
                <a:gd name="connsiteY22" fmla="*/ 2608288 h 4264701"/>
                <a:gd name="connsiteX23" fmla="*/ 5823678 w 5823678"/>
                <a:gd name="connsiteY23" fmla="*/ 2855626 h 4264701"/>
                <a:gd name="connsiteX24" fmla="*/ 5688767 w 5823678"/>
                <a:gd name="connsiteY24" fmla="*/ 3080478 h 4264701"/>
                <a:gd name="connsiteX25" fmla="*/ 5726242 w 5823678"/>
                <a:gd name="connsiteY25" fmla="*/ 3147934 h 4264701"/>
                <a:gd name="connsiteX26" fmla="*/ 4542019 w 5823678"/>
                <a:gd name="connsiteY26" fmla="*/ 3627619 h 4264701"/>
                <a:gd name="connsiteX27" fmla="*/ 4062334 w 5823678"/>
                <a:gd name="connsiteY27" fmla="*/ 3522688 h 4264701"/>
                <a:gd name="connsiteX28" fmla="*/ 4054839 w 5823678"/>
                <a:gd name="connsiteY28" fmla="*/ 3432747 h 4264701"/>
                <a:gd name="connsiteX29" fmla="*/ 3837482 w 5823678"/>
                <a:gd name="connsiteY29" fmla="*/ 3320321 h 4264701"/>
                <a:gd name="connsiteX30" fmla="*/ 4002373 w 5823678"/>
                <a:gd name="connsiteY30" fmla="*/ 2900596 h 4264701"/>
                <a:gd name="connsiteX31" fmla="*/ 3964898 w 5823678"/>
                <a:gd name="connsiteY31" fmla="*/ 2803160 h 4264701"/>
                <a:gd name="connsiteX32" fmla="*/ 3927423 w 5823678"/>
                <a:gd name="connsiteY32" fmla="*/ 2683239 h 4264701"/>
                <a:gd name="connsiteX33" fmla="*/ 3732550 w 5823678"/>
                <a:gd name="connsiteY33" fmla="*/ 2638268 h 4264701"/>
                <a:gd name="connsiteX34" fmla="*/ 3590144 w 5823678"/>
                <a:gd name="connsiteY34" fmla="*/ 2623278 h 4264701"/>
                <a:gd name="connsiteX35" fmla="*/ 3440242 w 5823678"/>
                <a:gd name="connsiteY35" fmla="*/ 2818150 h 4264701"/>
                <a:gd name="connsiteX36" fmla="*/ 3095468 w 5823678"/>
                <a:gd name="connsiteY36" fmla="*/ 2885606 h 4264701"/>
                <a:gd name="connsiteX37" fmla="*/ 412229 w 5823678"/>
                <a:gd name="connsiteY37" fmla="*/ 4264701 h 4264701"/>
                <a:gd name="connsiteX38" fmla="*/ 0 w 5823678"/>
                <a:gd name="connsiteY38"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57824 h 4264701"/>
                <a:gd name="connsiteX9" fmla="*/ 3571241 w 5823678"/>
                <a:gd name="connsiteY9" fmla="*/ 1024869 h 4264701"/>
                <a:gd name="connsiteX10" fmla="*/ 3506962 w 5823678"/>
                <a:gd name="connsiteY10" fmla="*/ 483191 h 4264701"/>
                <a:gd name="connsiteX11" fmla="*/ 4014962 w 5823678"/>
                <a:gd name="connsiteY11" fmla="*/ 122264 h 4264701"/>
                <a:gd name="connsiteX12" fmla="*/ 4961744 w 5823678"/>
                <a:gd name="connsiteY12" fmla="*/ 0 h 4264701"/>
                <a:gd name="connsiteX13" fmla="*/ 5096655 w 5823678"/>
                <a:gd name="connsiteY13" fmla="*/ 119921 h 4264701"/>
                <a:gd name="connsiteX14" fmla="*/ 5329740 w 5823678"/>
                <a:gd name="connsiteY14" fmla="*/ 312100 h 4264701"/>
                <a:gd name="connsiteX15" fmla="*/ 5237978 w 5823678"/>
                <a:gd name="connsiteY15" fmla="*/ 687552 h 4264701"/>
                <a:gd name="connsiteX16" fmla="*/ 5170056 w 5823678"/>
                <a:gd name="connsiteY16" fmla="*/ 847273 h 4264701"/>
                <a:gd name="connsiteX17" fmla="*/ 5256880 w 5823678"/>
                <a:gd name="connsiteY17" fmla="*/ 902566 h 4264701"/>
                <a:gd name="connsiteX18" fmla="*/ 5463914 w 5823678"/>
                <a:gd name="connsiteY18" fmla="*/ 1116767 h 4264701"/>
                <a:gd name="connsiteX19" fmla="*/ 5628806 w 5823678"/>
                <a:gd name="connsiteY19" fmla="*/ 2046157 h 4264701"/>
                <a:gd name="connsiteX20" fmla="*/ 5726242 w 5823678"/>
                <a:gd name="connsiteY20" fmla="*/ 2203554 h 4264701"/>
                <a:gd name="connsiteX21" fmla="*/ 5486400 w 5823678"/>
                <a:gd name="connsiteY21" fmla="*/ 2413416 h 4264701"/>
                <a:gd name="connsiteX22" fmla="*/ 5643796 w 5823678"/>
                <a:gd name="connsiteY22" fmla="*/ 2608288 h 4264701"/>
                <a:gd name="connsiteX23" fmla="*/ 5823678 w 5823678"/>
                <a:gd name="connsiteY23" fmla="*/ 2855626 h 4264701"/>
                <a:gd name="connsiteX24" fmla="*/ 5688767 w 5823678"/>
                <a:gd name="connsiteY24" fmla="*/ 3080478 h 4264701"/>
                <a:gd name="connsiteX25" fmla="*/ 5726242 w 5823678"/>
                <a:gd name="connsiteY25" fmla="*/ 3147934 h 4264701"/>
                <a:gd name="connsiteX26" fmla="*/ 4542019 w 5823678"/>
                <a:gd name="connsiteY26" fmla="*/ 3627619 h 4264701"/>
                <a:gd name="connsiteX27" fmla="*/ 4062334 w 5823678"/>
                <a:gd name="connsiteY27" fmla="*/ 3522688 h 4264701"/>
                <a:gd name="connsiteX28" fmla="*/ 4054839 w 5823678"/>
                <a:gd name="connsiteY28" fmla="*/ 3432747 h 4264701"/>
                <a:gd name="connsiteX29" fmla="*/ 3837482 w 5823678"/>
                <a:gd name="connsiteY29" fmla="*/ 3320321 h 4264701"/>
                <a:gd name="connsiteX30" fmla="*/ 4002373 w 5823678"/>
                <a:gd name="connsiteY30" fmla="*/ 2900596 h 4264701"/>
                <a:gd name="connsiteX31" fmla="*/ 3964898 w 5823678"/>
                <a:gd name="connsiteY31" fmla="*/ 2803160 h 4264701"/>
                <a:gd name="connsiteX32" fmla="*/ 3927423 w 5823678"/>
                <a:gd name="connsiteY32" fmla="*/ 2683239 h 4264701"/>
                <a:gd name="connsiteX33" fmla="*/ 3732550 w 5823678"/>
                <a:gd name="connsiteY33" fmla="*/ 2638268 h 4264701"/>
                <a:gd name="connsiteX34" fmla="*/ 3590144 w 5823678"/>
                <a:gd name="connsiteY34" fmla="*/ 2623278 h 4264701"/>
                <a:gd name="connsiteX35" fmla="*/ 3440242 w 5823678"/>
                <a:gd name="connsiteY35" fmla="*/ 2818150 h 4264701"/>
                <a:gd name="connsiteX36" fmla="*/ 3095468 w 5823678"/>
                <a:gd name="connsiteY36" fmla="*/ 2885606 h 4264701"/>
                <a:gd name="connsiteX37" fmla="*/ 412229 w 5823678"/>
                <a:gd name="connsiteY37" fmla="*/ 4264701 h 4264701"/>
                <a:gd name="connsiteX38" fmla="*/ 0 w 5823678"/>
                <a:gd name="connsiteY38"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57824 h 4264701"/>
                <a:gd name="connsiteX9" fmla="*/ 3571241 w 5823678"/>
                <a:gd name="connsiteY9" fmla="*/ 1024869 h 4264701"/>
                <a:gd name="connsiteX10" fmla="*/ 3506962 w 5823678"/>
                <a:gd name="connsiteY10" fmla="*/ 483191 h 4264701"/>
                <a:gd name="connsiteX11" fmla="*/ 4014962 w 5823678"/>
                <a:gd name="connsiteY11" fmla="*/ 122264 h 4264701"/>
                <a:gd name="connsiteX12" fmla="*/ 4961744 w 5823678"/>
                <a:gd name="connsiteY12" fmla="*/ 0 h 4264701"/>
                <a:gd name="connsiteX13" fmla="*/ 5096655 w 5823678"/>
                <a:gd name="connsiteY13" fmla="*/ 119921 h 4264701"/>
                <a:gd name="connsiteX14" fmla="*/ 5086372 w 5823678"/>
                <a:gd name="connsiteY14" fmla="*/ 191598 h 4264701"/>
                <a:gd name="connsiteX15" fmla="*/ 5237978 w 5823678"/>
                <a:gd name="connsiteY15" fmla="*/ 687552 h 4264701"/>
                <a:gd name="connsiteX16" fmla="*/ 5170056 w 5823678"/>
                <a:gd name="connsiteY16" fmla="*/ 847273 h 4264701"/>
                <a:gd name="connsiteX17" fmla="*/ 5256880 w 5823678"/>
                <a:gd name="connsiteY17" fmla="*/ 902566 h 4264701"/>
                <a:gd name="connsiteX18" fmla="*/ 5463914 w 5823678"/>
                <a:gd name="connsiteY18" fmla="*/ 1116767 h 4264701"/>
                <a:gd name="connsiteX19" fmla="*/ 5628806 w 5823678"/>
                <a:gd name="connsiteY19" fmla="*/ 2046157 h 4264701"/>
                <a:gd name="connsiteX20" fmla="*/ 5726242 w 5823678"/>
                <a:gd name="connsiteY20" fmla="*/ 2203554 h 4264701"/>
                <a:gd name="connsiteX21" fmla="*/ 5486400 w 5823678"/>
                <a:gd name="connsiteY21" fmla="*/ 2413416 h 4264701"/>
                <a:gd name="connsiteX22" fmla="*/ 5643796 w 5823678"/>
                <a:gd name="connsiteY22" fmla="*/ 2608288 h 4264701"/>
                <a:gd name="connsiteX23" fmla="*/ 5823678 w 5823678"/>
                <a:gd name="connsiteY23" fmla="*/ 2855626 h 4264701"/>
                <a:gd name="connsiteX24" fmla="*/ 5688767 w 5823678"/>
                <a:gd name="connsiteY24" fmla="*/ 3080478 h 4264701"/>
                <a:gd name="connsiteX25" fmla="*/ 5726242 w 5823678"/>
                <a:gd name="connsiteY25" fmla="*/ 3147934 h 4264701"/>
                <a:gd name="connsiteX26" fmla="*/ 4542019 w 5823678"/>
                <a:gd name="connsiteY26" fmla="*/ 3627619 h 4264701"/>
                <a:gd name="connsiteX27" fmla="*/ 4062334 w 5823678"/>
                <a:gd name="connsiteY27" fmla="*/ 3522688 h 4264701"/>
                <a:gd name="connsiteX28" fmla="*/ 4054839 w 5823678"/>
                <a:gd name="connsiteY28" fmla="*/ 3432747 h 4264701"/>
                <a:gd name="connsiteX29" fmla="*/ 3837482 w 5823678"/>
                <a:gd name="connsiteY29" fmla="*/ 3320321 h 4264701"/>
                <a:gd name="connsiteX30" fmla="*/ 4002373 w 5823678"/>
                <a:gd name="connsiteY30" fmla="*/ 2900596 h 4264701"/>
                <a:gd name="connsiteX31" fmla="*/ 3964898 w 5823678"/>
                <a:gd name="connsiteY31" fmla="*/ 2803160 h 4264701"/>
                <a:gd name="connsiteX32" fmla="*/ 3927423 w 5823678"/>
                <a:gd name="connsiteY32" fmla="*/ 2683239 h 4264701"/>
                <a:gd name="connsiteX33" fmla="*/ 3732550 w 5823678"/>
                <a:gd name="connsiteY33" fmla="*/ 2638268 h 4264701"/>
                <a:gd name="connsiteX34" fmla="*/ 3590144 w 5823678"/>
                <a:gd name="connsiteY34" fmla="*/ 2623278 h 4264701"/>
                <a:gd name="connsiteX35" fmla="*/ 3440242 w 5823678"/>
                <a:gd name="connsiteY35" fmla="*/ 2818150 h 4264701"/>
                <a:gd name="connsiteX36" fmla="*/ 3095468 w 5823678"/>
                <a:gd name="connsiteY36" fmla="*/ 2885606 h 4264701"/>
                <a:gd name="connsiteX37" fmla="*/ 412229 w 5823678"/>
                <a:gd name="connsiteY37" fmla="*/ 4264701 h 4264701"/>
                <a:gd name="connsiteX38" fmla="*/ 0 w 5823678"/>
                <a:gd name="connsiteY38"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57824 h 4264701"/>
                <a:gd name="connsiteX9" fmla="*/ 3571241 w 5823678"/>
                <a:gd name="connsiteY9" fmla="*/ 1024869 h 4264701"/>
                <a:gd name="connsiteX10" fmla="*/ 3506962 w 5823678"/>
                <a:gd name="connsiteY10" fmla="*/ 483191 h 4264701"/>
                <a:gd name="connsiteX11" fmla="*/ 4014962 w 5823678"/>
                <a:gd name="connsiteY11" fmla="*/ 122264 h 4264701"/>
                <a:gd name="connsiteX12" fmla="*/ 4961744 w 5823678"/>
                <a:gd name="connsiteY12" fmla="*/ 0 h 4264701"/>
                <a:gd name="connsiteX13" fmla="*/ 5096655 w 5823678"/>
                <a:gd name="connsiteY13" fmla="*/ 119921 h 4264701"/>
                <a:gd name="connsiteX14" fmla="*/ 5086372 w 5823678"/>
                <a:gd name="connsiteY14" fmla="*/ 191598 h 4264701"/>
                <a:gd name="connsiteX15" fmla="*/ 5237978 w 5823678"/>
                <a:gd name="connsiteY15" fmla="*/ 687552 h 4264701"/>
                <a:gd name="connsiteX16" fmla="*/ 5170056 w 5823678"/>
                <a:gd name="connsiteY16" fmla="*/ 847273 h 4264701"/>
                <a:gd name="connsiteX17" fmla="*/ 5256880 w 5823678"/>
                <a:gd name="connsiteY17" fmla="*/ 902566 h 4264701"/>
                <a:gd name="connsiteX18" fmla="*/ 5463914 w 5823678"/>
                <a:gd name="connsiteY18" fmla="*/ 1116767 h 4264701"/>
                <a:gd name="connsiteX19" fmla="*/ 5628806 w 5823678"/>
                <a:gd name="connsiteY19" fmla="*/ 2046157 h 4264701"/>
                <a:gd name="connsiteX20" fmla="*/ 5726242 w 5823678"/>
                <a:gd name="connsiteY20" fmla="*/ 2203554 h 4264701"/>
                <a:gd name="connsiteX21" fmla="*/ 5486400 w 5823678"/>
                <a:gd name="connsiteY21" fmla="*/ 2413416 h 4264701"/>
                <a:gd name="connsiteX22" fmla="*/ 5643796 w 5823678"/>
                <a:gd name="connsiteY22" fmla="*/ 2608288 h 4264701"/>
                <a:gd name="connsiteX23" fmla="*/ 5823678 w 5823678"/>
                <a:gd name="connsiteY23" fmla="*/ 2855626 h 4264701"/>
                <a:gd name="connsiteX24" fmla="*/ 5688767 w 5823678"/>
                <a:gd name="connsiteY24" fmla="*/ 3080478 h 4264701"/>
                <a:gd name="connsiteX25" fmla="*/ 5726242 w 5823678"/>
                <a:gd name="connsiteY25" fmla="*/ 3147934 h 4264701"/>
                <a:gd name="connsiteX26" fmla="*/ 4542019 w 5823678"/>
                <a:gd name="connsiteY26" fmla="*/ 3627619 h 4264701"/>
                <a:gd name="connsiteX27" fmla="*/ 4062334 w 5823678"/>
                <a:gd name="connsiteY27" fmla="*/ 3522688 h 4264701"/>
                <a:gd name="connsiteX28" fmla="*/ 4054839 w 5823678"/>
                <a:gd name="connsiteY28" fmla="*/ 3432747 h 4264701"/>
                <a:gd name="connsiteX29" fmla="*/ 3837482 w 5823678"/>
                <a:gd name="connsiteY29" fmla="*/ 3320321 h 4264701"/>
                <a:gd name="connsiteX30" fmla="*/ 4002373 w 5823678"/>
                <a:gd name="connsiteY30" fmla="*/ 2900596 h 4264701"/>
                <a:gd name="connsiteX31" fmla="*/ 3964898 w 5823678"/>
                <a:gd name="connsiteY31" fmla="*/ 2803160 h 4264701"/>
                <a:gd name="connsiteX32" fmla="*/ 3927423 w 5823678"/>
                <a:gd name="connsiteY32" fmla="*/ 2683239 h 4264701"/>
                <a:gd name="connsiteX33" fmla="*/ 3732550 w 5823678"/>
                <a:gd name="connsiteY33" fmla="*/ 2638268 h 4264701"/>
                <a:gd name="connsiteX34" fmla="*/ 3590144 w 5823678"/>
                <a:gd name="connsiteY34" fmla="*/ 2623278 h 4264701"/>
                <a:gd name="connsiteX35" fmla="*/ 3440242 w 5823678"/>
                <a:gd name="connsiteY35" fmla="*/ 2818150 h 4264701"/>
                <a:gd name="connsiteX36" fmla="*/ 3095468 w 5823678"/>
                <a:gd name="connsiteY36" fmla="*/ 2885606 h 4264701"/>
                <a:gd name="connsiteX37" fmla="*/ 412229 w 5823678"/>
                <a:gd name="connsiteY37" fmla="*/ 4264701 h 4264701"/>
                <a:gd name="connsiteX38" fmla="*/ 0 w 5823678"/>
                <a:gd name="connsiteY38"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57824 h 4264701"/>
                <a:gd name="connsiteX9" fmla="*/ 3571241 w 5823678"/>
                <a:gd name="connsiteY9" fmla="*/ 1024869 h 4264701"/>
                <a:gd name="connsiteX10" fmla="*/ 3506962 w 5823678"/>
                <a:gd name="connsiteY10" fmla="*/ 483191 h 4264701"/>
                <a:gd name="connsiteX11" fmla="*/ 4014962 w 5823678"/>
                <a:gd name="connsiteY11" fmla="*/ 122264 h 4264701"/>
                <a:gd name="connsiteX12" fmla="*/ 4961744 w 5823678"/>
                <a:gd name="connsiteY12" fmla="*/ 0 h 4264701"/>
                <a:gd name="connsiteX13" fmla="*/ 5086372 w 5823678"/>
                <a:gd name="connsiteY13" fmla="*/ 191598 h 4264701"/>
                <a:gd name="connsiteX14" fmla="*/ 5237978 w 5823678"/>
                <a:gd name="connsiteY14" fmla="*/ 687552 h 4264701"/>
                <a:gd name="connsiteX15" fmla="*/ 5170056 w 5823678"/>
                <a:gd name="connsiteY15" fmla="*/ 847273 h 4264701"/>
                <a:gd name="connsiteX16" fmla="*/ 5256880 w 5823678"/>
                <a:gd name="connsiteY16" fmla="*/ 902566 h 4264701"/>
                <a:gd name="connsiteX17" fmla="*/ 5463914 w 5823678"/>
                <a:gd name="connsiteY17" fmla="*/ 1116767 h 4264701"/>
                <a:gd name="connsiteX18" fmla="*/ 5628806 w 5823678"/>
                <a:gd name="connsiteY18" fmla="*/ 2046157 h 4264701"/>
                <a:gd name="connsiteX19" fmla="*/ 5726242 w 5823678"/>
                <a:gd name="connsiteY19" fmla="*/ 2203554 h 4264701"/>
                <a:gd name="connsiteX20" fmla="*/ 5486400 w 5823678"/>
                <a:gd name="connsiteY20" fmla="*/ 2413416 h 4264701"/>
                <a:gd name="connsiteX21" fmla="*/ 5643796 w 5823678"/>
                <a:gd name="connsiteY21" fmla="*/ 2608288 h 4264701"/>
                <a:gd name="connsiteX22" fmla="*/ 5823678 w 5823678"/>
                <a:gd name="connsiteY22" fmla="*/ 2855626 h 4264701"/>
                <a:gd name="connsiteX23" fmla="*/ 5688767 w 5823678"/>
                <a:gd name="connsiteY23" fmla="*/ 3080478 h 4264701"/>
                <a:gd name="connsiteX24" fmla="*/ 5726242 w 5823678"/>
                <a:gd name="connsiteY24" fmla="*/ 3147934 h 4264701"/>
                <a:gd name="connsiteX25" fmla="*/ 4542019 w 5823678"/>
                <a:gd name="connsiteY25" fmla="*/ 3627619 h 4264701"/>
                <a:gd name="connsiteX26" fmla="*/ 4062334 w 5823678"/>
                <a:gd name="connsiteY26" fmla="*/ 3522688 h 4264701"/>
                <a:gd name="connsiteX27" fmla="*/ 4054839 w 5823678"/>
                <a:gd name="connsiteY27" fmla="*/ 3432747 h 4264701"/>
                <a:gd name="connsiteX28" fmla="*/ 3837482 w 5823678"/>
                <a:gd name="connsiteY28" fmla="*/ 3320321 h 4264701"/>
                <a:gd name="connsiteX29" fmla="*/ 4002373 w 5823678"/>
                <a:gd name="connsiteY29" fmla="*/ 2900596 h 4264701"/>
                <a:gd name="connsiteX30" fmla="*/ 3964898 w 5823678"/>
                <a:gd name="connsiteY30" fmla="*/ 2803160 h 4264701"/>
                <a:gd name="connsiteX31" fmla="*/ 3927423 w 5823678"/>
                <a:gd name="connsiteY31" fmla="*/ 2683239 h 4264701"/>
                <a:gd name="connsiteX32" fmla="*/ 3732550 w 5823678"/>
                <a:gd name="connsiteY32" fmla="*/ 2638268 h 4264701"/>
                <a:gd name="connsiteX33" fmla="*/ 3590144 w 5823678"/>
                <a:gd name="connsiteY33" fmla="*/ 2623278 h 4264701"/>
                <a:gd name="connsiteX34" fmla="*/ 3440242 w 5823678"/>
                <a:gd name="connsiteY34" fmla="*/ 2818150 h 4264701"/>
                <a:gd name="connsiteX35" fmla="*/ 3095468 w 5823678"/>
                <a:gd name="connsiteY35" fmla="*/ 2885606 h 4264701"/>
                <a:gd name="connsiteX36" fmla="*/ 412229 w 5823678"/>
                <a:gd name="connsiteY36" fmla="*/ 4264701 h 4264701"/>
                <a:gd name="connsiteX37" fmla="*/ 0 w 5823678"/>
                <a:gd name="connsiteY37" fmla="*/ 4174760 h 4264701"/>
                <a:gd name="connsiteX0" fmla="*/ 0 w 5823678"/>
                <a:gd name="connsiteY0" fmla="*/ 4174760 h 4264701"/>
                <a:gd name="connsiteX1" fmla="*/ 157396 w 5823678"/>
                <a:gd name="connsiteY1" fmla="*/ 3777521 h 4264701"/>
                <a:gd name="connsiteX2" fmla="*/ 2932204 w 5823678"/>
                <a:gd name="connsiteY2" fmla="*/ 2423603 h 4264701"/>
                <a:gd name="connsiteX3" fmla="*/ 3341993 w 5823678"/>
                <a:gd name="connsiteY3" fmla="*/ 2174716 h 4264701"/>
                <a:gd name="connsiteX4" fmla="*/ 3373735 w 5823678"/>
                <a:gd name="connsiteY4" fmla="*/ 2157208 h 4264701"/>
                <a:gd name="connsiteX5" fmla="*/ 3605540 w 5823678"/>
                <a:gd name="connsiteY5" fmla="*/ 1902123 h 4264701"/>
                <a:gd name="connsiteX6" fmla="*/ 3546219 w 5823678"/>
                <a:gd name="connsiteY6" fmla="*/ 1531069 h 4264701"/>
                <a:gd name="connsiteX7" fmla="*/ 3515193 w 5823678"/>
                <a:gd name="connsiteY7" fmla="*/ 1326629 h 4264701"/>
                <a:gd name="connsiteX8" fmla="*/ 3718373 w 5823678"/>
                <a:gd name="connsiteY8" fmla="*/ 1157824 h 4264701"/>
                <a:gd name="connsiteX9" fmla="*/ 3571241 w 5823678"/>
                <a:gd name="connsiteY9" fmla="*/ 1024869 h 4264701"/>
                <a:gd name="connsiteX10" fmla="*/ 3506962 w 5823678"/>
                <a:gd name="connsiteY10" fmla="*/ 483191 h 4264701"/>
                <a:gd name="connsiteX11" fmla="*/ 4014962 w 5823678"/>
                <a:gd name="connsiteY11" fmla="*/ 122264 h 4264701"/>
                <a:gd name="connsiteX12" fmla="*/ 4961744 w 5823678"/>
                <a:gd name="connsiteY12" fmla="*/ 0 h 4264701"/>
                <a:gd name="connsiteX13" fmla="*/ 5086372 w 5823678"/>
                <a:gd name="connsiteY13" fmla="*/ 170333 h 4264701"/>
                <a:gd name="connsiteX14" fmla="*/ 5237978 w 5823678"/>
                <a:gd name="connsiteY14" fmla="*/ 687552 h 4264701"/>
                <a:gd name="connsiteX15" fmla="*/ 5170056 w 5823678"/>
                <a:gd name="connsiteY15" fmla="*/ 847273 h 4264701"/>
                <a:gd name="connsiteX16" fmla="*/ 5256880 w 5823678"/>
                <a:gd name="connsiteY16" fmla="*/ 902566 h 4264701"/>
                <a:gd name="connsiteX17" fmla="*/ 5463914 w 5823678"/>
                <a:gd name="connsiteY17" fmla="*/ 1116767 h 4264701"/>
                <a:gd name="connsiteX18" fmla="*/ 5628806 w 5823678"/>
                <a:gd name="connsiteY18" fmla="*/ 2046157 h 4264701"/>
                <a:gd name="connsiteX19" fmla="*/ 5726242 w 5823678"/>
                <a:gd name="connsiteY19" fmla="*/ 2203554 h 4264701"/>
                <a:gd name="connsiteX20" fmla="*/ 5486400 w 5823678"/>
                <a:gd name="connsiteY20" fmla="*/ 2413416 h 4264701"/>
                <a:gd name="connsiteX21" fmla="*/ 5643796 w 5823678"/>
                <a:gd name="connsiteY21" fmla="*/ 2608288 h 4264701"/>
                <a:gd name="connsiteX22" fmla="*/ 5823678 w 5823678"/>
                <a:gd name="connsiteY22" fmla="*/ 2855626 h 4264701"/>
                <a:gd name="connsiteX23" fmla="*/ 5688767 w 5823678"/>
                <a:gd name="connsiteY23" fmla="*/ 3080478 h 4264701"/>
                <a:gd name="connsiteX24" fmla="*/ 5726242 w 5823678"/>
                <a:gd name="connsiteY24" fmla="*/ 3147934 h 4264701"/>
                <a:gd name="connsiteX25" fmla="*/ 4542019 w 5823678"/>
                <a:gd name="connsiteY25" fmla="*/ 3627619 h 4264701"/>
                <a:gd name="connsiteX26" fmla="*/ 4062334 w 5823678"/>
                <a:gd name="connsiteY26" fmla="*/ 3522688 h 4264701"/>
                <a:gd name="connsiteX27" fmla="*/ 4054839 w 5823678"/>
                <a:gd name="connsiteY27" fmla="*/ 3432747 h 4264701"/>
                <a:gd name="connsiteX28" fmla="*/ 3837482 w 5823678"/>
                <a:gd name="connsiteY28" fmla="*/ 3320321 h 4264701"/>
                <a:gd name="connsiteX29" fmla="*/ 4002373 w 5823678"/>
                <a:gd name="connsiteY29" fmla="*/ 2900596 h 4264701"/>
                <a:gd name="connsiteX30" fmla="*/ 3964898 w 5823678"/>
                <a:gd name="connsiteY30" fmla="*/ 2803160 h 4264701"/>
                <a:gd name="connsiteX31" fmla="*/ 3927423 w 5823678"/>
                <a:gd name="connsiteY31" fmla="*/ 2683239 h 4264701"/>
                <a:gd name="connsiteX32" fmla="*/ 3732550 w 5823678"/>
                <a:gd name="connsiteY32" fmla="*/ 2638268 h 4264701"/>
                <a:gd name="connsiteX33" fmla="*/ 3590144 w 5823678"/>
                <a:gd name="connsiteY33" fmla="*/ 2623278 h 4264701"/>
                <a:gd name="connsiteX34" fmla="*/ 3440242 w 5823678"/>
                <a:gd name="connsiteY34" fmla="*/ 2818150 h 4264701"/>
                <a:gd name="connsiteX35" fmla="*/ 3095468 w 5823678"/>
                <a:gd name="connsiteY35" fmla="*/ 2885606 h 4264701"/>
                <a:gd name="connsiteX36" fmla="*/ 412229 w 5823678"/>
                <a:gd name="connsiteY36" fmla="*/ 4264701 h 4264701"/>
                <a:gd name="connsiteX37" fmla="*/ 0 w 5823678"/>
                <a:gd name="connsiteY37" fmla="*/ 4174760 h 4264701"/>
                <a:gd name="connsiteX0" fmla="*/ 0 w 5823678"/>
                <a:gd name="connsiteY0" fmla="*/ 4148770 h 4238711"/>
                <a:gd name="connsiteX1" fmla="*/ 157396 w 5823678"/>
                <a:gd name="connsiteY1" fmla="*/ 3751531 h 4238711"/>
                <a:gd name="connsiteX2" fmla="*/ 2932204 w 5823678"/>
                <a:gd name="connsiteY2" fmla="*/ 2397613 h 4238711"/>
                <a:gd name="connsiteX3" fmla="*/ 3341993 w 5823678"/>
                <a:gd name="connsiteY3" fmla="*/ 2148726 h 4238711"/>
                <a:gd name="connsiteX4" fmla="*/ 3373735 w 5823678"/>
                <a:gd name="connsiteY4" fmla="*/ 2131218 h 4238711"/>
                <a:gd name="connsiteX5" fmla="*/ 3605540 w 5823678"/>
                <a:gd name="connsiteY5" fmla="*/ 1876133 h 4238711"/>
                <a:gd name="connsiteX6" fmla="*/ 3546219 w 5823678"/>
                <a:gd name="connsiteY6" fmla="*/ 1505079 h 4238711"/>
                <a:gd name="connsiteX7" fmla="*/ 3515193 w 5823678"/>
                <a:gd name="connsiteY7" fmla="*/ 1300639 h 4238711"/>
                <a:gd name="connsiteX8" fmla="*/ 3718373 w 5823678"/>
                <a:gd name="connsiteY8" fmla="*/ 1131834 h 4238711"/>
                <a:gd name="connsiteX9" fmla="*/ 3571241 w 5823678"/>
                <a:gd name="connsiteY9" fmla="*/ 998879 h 4238711"/>
                <a:gd name="connsiteX10" fmla="*/ 3506962 w 5823678"/>
                <a:gd name="connsiteY10" fmla="*/ 457201 h 4238711"/>
                <a:gd name="connsiteX11" fmla="*/ 4014962 w 5823678"/>
                <a:gd name="connsiteY11" fmla="*/ 96274 h 4238711"/>
                <a:gd name="connsiteX12" fmla="*/ 4727828 w 5823678"/>
                <a:gd name="connsiteY12" fmla="*/ 0 h 4238711"/>
                <a:gd name="connsiteX13" fmla="*/ 5086372 w 5823678"/>
                <a:gd name="connsiteY13" fmla="*/ 144343 h 4238711"/>
                <a:gd name="connsiteX14" fmla="*/ 5237978 w 5823678"/>
                <a:gd name="connsiteY14" fmla="*/ 661562 h 4238711"/>
                <a:gd name="connsiteX15" fmla="*/ 5170056 w 5823678"/>
                <a:gd name="connsiteY15" fmla="*/ 821283 h 4238711"/>
                <a:gd name="connsiteX16" fmla="*/ 5256880 w 5823678"/>
                <a:gd name="connsiteY16" fmla="*/ 876576 h 4238711"/>
                <a:gd name="connsiteX17" fmla="*/ 5463914 w 5823678"/>
                <a:gd name="connsiteY17" fmla="*/ 1090777 h 4238711"/>
                <a:gd name="connsiteX18" fmla="*/ 5628806 w 5823678"/>
                <a:gd name="connsiteY18" fmla="*/ 2020167 h 4238711"/>
                <a:gd name="connsiteX19" fmla="*/ 5726242 w 5823678"/>
                <a:gd name="connsiteY19" fmla="*/ 2177564 h 4238711"/>
                <a:gd name="connsiteX20" fmla="*/ 5486400 w 5823678"/>
                <a:gd name="connsiteY20" fmla="*/ 2387426 h 4238711"/>
                <a:gd name="connsiteX21" fmla="*/ 5643796 w 5823678"/>
                <a:gd name="connsiteY21" fmla="*/ 2582298 h 4238711"/>
                <a:gd name="connsiteX22" fmla="*/ 5823678 w 5823678"/>
                <a:gd name="connsiteY22" fmla="*/ 2829636 h 4238711"/>
                <a:gd name="connsiteX23" fmla="*/ 5688767 w 5823678"/>
                <a:gd name="connsiteY23" fmla="*/ 3054488 h 4238711"/>
                <a:gd name="connsiteX24" fmla="*/ 5726242 w 5823678"/>
                <a:gd name="connsiteY24" fmla="*/ 3121944 h 4238711"/>
                <a:gd name="connsiteX25" fmla="*/ 4542019 w 5823678"/>
                <a:gd name="connsiteY25" fmla="*/ 3601629 h 4238711"/>
                <a:gd name="connsiteX26" fmla="*/ 4062334 w 5823678"/>
                <a:gd name="connsiteY26" fmla="*/ 3496698 h 4238711"/>
                <a:gd name="connsiteX27" fmla="*/ 4054839 w 5823678"/>
                <a:gd name="connsiteY27" fmla="*/ 3406757 h 4238711"/>
                <a:gd name="connsiteX28" fmla="*/ 3837482 w 5823678"/>
                <a:gd name="connsiteY28" fmla="*/ 3294331 h 4238711"/>
                <a:gd name="connsiteX29" fmla="*/ 4002373 w 5823678"/>
                <a:gd name="connsiteY29" fmla="*/ 2874606 h 4238711"/>
                <a:gd name="connsiteX30" fmla="*/ 3964898 w 5823678"/>
                <a:gd name="connsiteY30" fmla="*/ 2777170 h 4238711"/>
                <a:gd name="connsiteX31" fmla="*/ 3927423 w 5823678"/>
                <a:gd name="connsiteY31" fmla="*/ 2657249 h 4238711"/>
                <a:gd name="connsiteX32" fmla="*/ 3732550 w 5823678"/>
                <a:gd name="connsiteY32" fmla="*/ 2612278 h 4238711"/>
                <a:gd name="connsiteX33" fmla="*/ 3590144 w 5823678"/>
                <a:gd name="connsiteY33" fmla="*/ 2597288 h 4238711"/>
                <a:gd name="connsiteX34" fmla="*/ 3440242 w 5823678"/>
                <a:gd name="connsiteY34" fmla="*/ 2792160 h 4238711"/>
                <a:gd name="connsiteX35" fmla="*/ 3095468 w 5823678"/>
                <a:gd name="connsiteY35" fmla="*/ 2859616 h 4238711"/>
                <a:gd name="connsiteX36" fmla="*/ 412229 w 5823678"/>
                <a:gd name="connsiteY36" fmla="*/ 4238711 h 4238711"/>
                <a:gd name="connsiteX37" fmla="*/ 0 w 5823678"/>
                <a:gd name="connsiteY37" fmla="*/ 4148770 h 4238711"/>
                <a:gd name="connsiteX0" fmla="*/ 0 w 5823678"/>
                <a:gd name="connsiteY0" fmla="*/ 4150683 h 4240624"/>
                <a:gd name="connsiteX1" fmla="*/ 157396 w 5823678"/>
                <a:gd name="connsiteY1" fmla="*/ 3753444 h 4240624"/>
                <a:gd name="connsiteX2" fmla="*/ 2932204 w 5823678"/>
                <a:gd name="connsiteY2" fmla="*/ 2399526 h 4240624"/>
                <a:gd name="connsiteX3" fmla="*/ 3341993 w 5823678"/>
                <a:gd name="connsiteY3" fmla="*/ 2150639 h 4240624"/>
                <a:gd name="connsiteX4" fmla="*/ 3373735 w 5823678"/>
                <a:gd name="connsiteY4" fmla="*/ 2133131 h 4240624"/>
                <a:gd name="connsiteX5" fmla="*/ 3605540 w 5823678"/>
                <a:gd name="connsiteY5" fmla="*/ 1878046 h 4240624"/>
                <a:gd name="connsiteX6" fmla="*/ 3546219 w 5823678"/>
                <a:gd name="connsiteY6" fmla="*/ 1506992 h 4240624"/>
                <a:gd name="connsiteX7" fmla="*/ 3515193 w 5823678"/>
                <a:gd name="connsiteY7" fmla="*/ 1302552 h 4240624"/>
                <a:gd name="connsiteX8" fmla="*/ 3718373 w 5823678"/>
                <a:gd name="connsiteY8" fmla="*/ 1133747 h 4240624"/>
                <a:gd name="connsiteX9" fmla="*/ 3571241 w 5823678"/>
                <a:gd name="connsiteY9" fmla="*/ 1000792 h 4240624"/>
                <a:gd name="connsiteX10" fmla="*/ 3506962 w 5823678"/>
                <a:gd name="connsiteY10" fmla="*/ 459114 h 4240624"/>
                <a:gd name="connsiteX11" fmla="*/ 4014962 w 5823678"/>
                <a:gd name="connsiteY11" fmla="*/ 98187 h 4240624"/>
                <a:gd name="connsiteX12" fmla="*/ 4727828 w 5823678"/>
                <a:gd name="connsiteY12" fmla="*/ 1913 h 4240624"/>
                <a:gd name="connsiteX13" fmla="*/ 5086372 w 5823678"/>
                <a:gd name="connsiteY13" fmla="*/ 146256 h 4240624"/>
                <a:gd name="connsiteX14" fmla="*/ 5237978 w 5823678"/>
                <a:gd name="connsiteY14" fmla="*/ 663475 h 4240624"/>
                <a:gd name="connsiteX15" fmla="*/ 5170056 w 5823678"/>
                <a:gd name="connsiteY15" fmla="*/ 823196 h 4240624"/>
                <a:gd name="connsiteX16" fmla="*/ 5256880 w 5823678"/>
                <a:gd name="connsiteY16" fmla="*/ 878489 h 4240624"/>
                <a:gd name="connsiteX17" fmla="*/ 5463914 w 5823678"/>
                <a:gd name="connsiteY17" fmla="*/ 1092690 h 4240624"/>
                <a:gd name="connsiteX18" fmla="*/ 5628806 w 5823678"/>
                <a:gd name="connsiteY18" fmla="*/ 2022080 h 4240624"/>
                <a:gd name="connsiteX19" fmla="*/ 5726242 w 5823678"/>
                <a:gd name="connsiteY19" fmla="*/ 2179477 h 4240624"/>
                <a:gd name="connsiteX20" fmla="*/ 5486400 w 5823678"/>
                <a:gd name="connsiteY20" fmla="*/ 2389339 h 4240624"/>
                <a:gd name="connsiteX21" fmla="*/ 5643796 w 5823678"/>
                <a:gd name="connsiteY21" fmla="*/ 2584211 h 4240624"/>
                <a:gd name="connsiteX22" fmla="*/ 5823678 w 5823678"/>
                <a:gd name="connsiteY22" fmla="*/ 2831549 h 4240624"/>
                <a:gd name="connsiteX23" fmla="*/ 5688767 w 5823678"/>
                <a:gd name="connsiteY23" fmla="*/ 3056401 h 4240624"/>
                <a:gd name="connsiteX24" fmla="*/ 5726242 w 5823678"/>
                <a:gd name="connsiteY24" fmla="*/ 3123857 h 4240624"/>
                <a:gd name="connsiteX25" fmla="*/ 4542019 w 5823678"/>
                <a:gd name="connsiteY25" fmla="*/ 3603542 h 4240624"/>
                <a:gd name="connsiteX26" fmla="*/ 4062334 w 5823678"/>
                <a:gd name="connsiteY26" fmla="*/ 3498611 h 4240624"/>
                <a:gd name="connsiteX27" fmla="*/ 4054839 w 5823678"/>
                <a:gd name="connsiteY27" fmla="*/ 3408670 h 4240624"/>
                <a:gd name="connsiteX28" fmla="*/ 3837482 w 5823678"/>
                <a:gd name="connsiteY28" fmla="*/ 3296244 h 4240624"/>
                <a:gd name="connsiteX29" fmla="*/ 4002373 w 5823678"/>
                <a:gd name="connsiteY29" fmla="*/ 2876519 h 4240624"/>
                <a:gd name="connsiteX30" fmla="*/ 3964898 w 5823678"/>
                <a:gd name="connsiteY30" fmla="*/ 2779083 h 4240624"/>
                <a:gd name="connsiteX31" fmla="*/ 3927423 w 5823678"/>
                <a:gd name="connsiteY31" fmla="*/ 2659162 h 4240624"/>
                <a:gd name="connsiteX32" fmla="*/ 3732550 w 5823678"/>
                <a:gd name="connsiteY32" fmla="*/ 2614191 h 4240624"/>
                <a:gd name="connsiteX33" fmla="*/ 3590144 w 5823678"/>
                <a:gd name="connsiteY33" fmla="*/ 2599201 h 4240624"/>
                <a:gd name="connsiteX34" fmla="*/ 3440242 w 5823678"/>
                <a:gd name="connsiteY34" fmla="*/ 2794073 h 4240624"/>
                <a:gd name="connsiteX35" fmla="*/ 3095468 w 5823678"/>
                <a:gd name="connsiteY35" fmla="*/ 2861529 h 4240624"/>
                <a:gd name="connsiteX36" fmla="*/ 412229 w 5823678"/>
                <a:gd name="connsiteY36" fmla="*/ 4240624 h 4240624"/>
                <a:gd name="connsiteX37" fmla="*/ 0 w 5823678"/>
                <a:gd name="connsiteY37" fmla="*/ 4150683 h 4240624"/>
                <a:gd name="connsiteX0" fmla="*/ 0 w 5823678"/>
                <a:gd name="connsiteY0" fmla="*/ 4151095 h 4241036"/>
                <a:gd name="connsiteX1" fmla="*/ 157396 w 5823678"/>
                <a:gd name="connsiteY1" fmla="*/ 3753856 h 4241036"/>
                <a:gd name="connsiteX2" fmla="*/ 2932204 w 5823678"/>
                <a:gd name="connsiteY2" fmla="*/ 2399938 h 4241036"/>
                <a:gd name="connsiteX3" fmla="*/ 3341993 w 5823678"/>
                <a:gd name="connsiteY3" fmla="*/ 2151051 h 4241036"/>
                <a:gd name="connsiteX4" fmla="*/ 3373735 w 5823678"/>
                <a:gd name="connsiteY4" fmla="*/ 2133543 h 4241036"/>
                <a:gd name="connsiteX5" fmla="*/ 3605540 w 5823678"/>
                <a:gd name="connsiteY5" fmla="*/ 1878458 h 4241036"/>
                <a:gd name="connsiteX6" fmla="*/ 3546219 w 5823678"/>
                <a:gd name="connsiteY6" fmla="*/ 1507404 h 4241036"/>
                <a:gd name="connsiteX7" fmla="*/ 3515193 w 5823678"/>
                <a:gd name="connsiteY7" fmla="*/ 1302964 h 4241036"/>
                <a:gd name="connsiteX8" fmla="*/ 3718373 w 5823678"/>
                <a:gd name="connsiteY8" fmla="*/ 1134159 h 4241036"/>
                <a:gd name="connsiteX9" fmla="*/ 3571241 w 5823678"/>
                <a:gd name="connsiteY9" fmla="*/ 1001204 h 4241036"/>
                <a:gd name="connsiteX10" fmla="*/ 3506962 w 5823678"/>
                <a:gd name="connsiteY10" fmla="*/ 459526 h 4241036"/>
                <a:gd name="connsiteX11" fmla="*/ 4014962 w 5823678"/>
                <a:gd name="connsiteY11" fmla="*/ 98599 h 4241036"/>
                <a:gd name="connsiteX12" fmla="*/ 4727828 w 5823678"/>
                <a:gd name="connsiteY12" fmla="*/ 2325 h 4241036"/>
                <a:gd name="connsiteX13" fmla="*/ 5086372 w 5823678"/>
                <a:gd name="connsiteY13" fmla="*/ 146668 h 4241036"/>
                <a:gd name="connsiteX14" fmla="*/ 5237978 w 5823678"/>
                <a:gd name="connsiteY14" fmla="*/ 663887 h 4241036"/>
                <a:gd name="connsiteX15" fmla="*/ 5170056 w 5823678"/>
                <a:gd name="connsiteY15" fmla="*/ 823608 h 4241036"/>
                <a:gd name="connsiteX16" fmla="*/ 5256880 w 5823678"/>
                <a:gd name="connsiteY16" fmla="*/ 878901 h 4241036"/>
                <a:gd name="connsiteX17" fmla="*/ 5463914 w 5823678"/>
                <a:gd name="connsiteY17" fmla="*/ 1093102 h 4241036"/>
                <a:gd name="connsiteX18" fmla="*/ 5628806 w 5823678"/>
                <a:gd name="connsiteY18" fmla="*/ 2022492 h 4241036"/>
                <a:gd name="connsiteX19" fmla="*/ 5726242 w 5823678"/>
                <a:gd name="connsiteY19" fmla="*/ 2179889 h 4241036"/>
                <a:gd name="connsiteX20" fmla="*/ 5486400 w 5823678"/>
                <a:gd name="connsiteY20" fmla="*/ 2389751 h 4241036"/>
                <a:gd name="connsiteX21" fmla="*/ 5643796 w 5823678"/>
                <a:gd name="connsiteY21" fmla="*/ 2584623 h 4241036"/>
                <a:gd name="connsiteX22" fmla="*/ 5823678 w 5823678"/>
                <a:gd name="connsiteY22" fmla="*/ 2831961 h 4241036"/>
                <a:gd name="connsiteX23" fmla="*/ 5688767 w 5823678"/>
                <a:gd name="connsiteY23" fmla="*/ 3056813 h 4241036"/>
                <a:gd name="connsiteX24" fmla="*/ 5726242 w 5823678"/>
                <a:gd name="connsiteY24" fmla="*/ 3124269 h 4241036"/>
                <a:gd name="connsiteX25" fmla="*/ 4542019 w 5823678"/>
                <a:gd name="connsiteY25" fmla="*/ 3603954 h 4241036"/>
                <a:gd name="connsiteX26" fmla="*/ 4062334 w 5823678"/>
                <a:gd name="connsiteY26" fmla="*/ 3499023 h 4241036"/>
                <a:gd name="connsiteX27" fmla="*/ 4054839 w 5823678"/>
                <a:gd name="connsiteY27" fmla="*/ 3409082 h 4241036"/>
                <a:gd name="connsiteX28" fmla="*/ 3837482 w 5823678"/>
                <a:gd name="connsiteY28" fmla="*/ 3296656 h 4241036"/>
                <a:gd name="connsiteX29" fmla="*/ 4002373 w 5823678"/>
                <a:gd name="connsiteY29" fmla="*/ 2876931 h 4241036"/>
                <a:gd name="connsiteX30" fmla="*/ 3964898 w 5823678"/>
                <a:gd name="connsiteY30" fmla="*/ 2779495 h 4241036"/>
                <a:gd name="connsiteX31" fmla="*/ 3927423 w 5823678"/>
                <a:gd name="connsiteY31" fmla="*/ 2659574 h 4241036"/>
                <a:gd name="connsiteX32" fmla="*/ 3732550 w 5823678"/>
                <a:gd name="connsiteY32" fmla="*/ 2614603 h 4241036"/>
                <a:gd name="connsiteX33" fmla="*/ 3590144 w 5823678"/>
                <a:gd name="connsiteY33" fmla="*/ 2599613 h 4241036"/>
                <a:gd name="connsiteX34" fmla="*/ 3440242 w 5823678"/>
                <a:gd name="connsiteY34" fmla="*/ 2794485 h 4241036"/>
                <a:gd name="connsiteX35" fmla="*/ 3095468 w 5823678"/>
                <a:gd name="connsiteY35" fmla="*/ 2861941 h 4241036"/>
                <a:gd name="connsiteX36" fmla="*/ 412229 w 5823678"/>
                <a:gd name="connsiteY36" fmla="*/ 4241036 h 4241036"/>
                <a:gd name="connsiteX37" fmla="*/ 0 w 5823678"/>
                <a:gd name="connsiteY37" fmla="*/ 4151095 h 4241036"/>
                <a:gd name="connsiteX0" fmla="*/ 0 w 5823678"/>
                <a:gd name="connsiteY0" fmla="*/ 4085243 h 4175184"/>
                <a:gd name="connsiteX1" fmla="*/ 157396 w 5823678"/>
                <a:gd name="connsiteY1" fmla="*/ 3688004 h 4175184"/>
                <a:gd name="connsiteX2" fmla="*/ 2932204 w 5823678"/>
                <a:gd name="connsiteY2" fmla="*/ 2334086 h 4175184"/>
                <a:gd name="connsiteX3" fmla="*/ 3341993 w 5823678"/>
                <a:gd name="connsiteY3" fmla="*/ 2085199 h 4175184"/>
                <a:gd name="connsiteX4" fmla="*/ 3373735 w 5823678"/>
                <a:gd name="connsiteY4" fmla="*/ 2067691 h 4175184"/>
                <a:gd name="connsiteX5" fmla="*/ 3605540 w 5823678"/>
                <a:gd name="connsiteY5" fmla="*/ 1812606 h 4175184"/>
                <a:gd name="connsiteX6" fmla="*/ 3546219 w 5823678"/>
                <a:gd name="connsiteY6" fmla="*/ 1441552 h 4175184"/>
                <a:gd name="connsiteX7" fmla="*/ 3515193 w 5823678"/>
                <a:gd name="connsiteY7" fmla="*/ 1237112 h 4175184"/>
                <a:gd name="connsiteX8" fmla="*/ 3718373 w 5823678"/>
                <a:gd name="connsiteY8" fmla="*/ 1068307 h 4175184"/>
                <a:gd name="connsiteX9" fmla="*/ 3571241 w 5823678"/>
                <a:gd name="connsiteY9" fmla="*/ 935352 h 4175184"/>
                <a:gd name="connsiteX10" fmla="*/ 3506962 w 5823678"/>
                <a:gd name="connsiteY10" fmla="*/ 393674 h 4175184"/>
                <a:gd name="connsiteX11" fmla="*/ 4014962 w 5823678"/>
                <a:gd name="connsiteY11" fmla="*/ 32747 h 4175184"/>
                <a:gd name="connsiteX12" fmla="*/ 5086372 w 5823678"/>
                <a:gd name="connsiteY12" fmla="*/ 80816 h 4175184"/>
                <a:gd name="connsiteX13" fmla="*/ 5237978 w 5823678"/>
                <a:gd name="connsiteY13" fmla="*/ 598035 h 4175184"/>
                <a:gd name="connsiteX14" fmla="*/ 5170056 w 5823678"/>
                <a:gd name="connsiteY14" fmla="*/ 757756 h 4175184"/>
                <a:gd name="connsiteX15" fmla="*/ 5256880 w 5823678"/>
                <a:gd name="connsiteY15" fmla="*/ 813049 h 4175184"/>
                <a:gd name="connsiteX16" fmla="*/ 5463914 w 5823678"/>
                <a:gd name="connsiteY16" fmla="*/ 1027250 h 4175184"/>
                <a:gd name="connsiteX17" fmla="*/ 5628806 w 5823678"/>
                <a:gd name="connsiteY17" fmla="*/ 1956640 h 4175184"/>
                <a:gd name="connsiteX18" fmla="*/ 5726242 w 5823678"/>
                <a:gd name="connsiteY18" fmla="*/ 2114037 h 4175184"/>
                <a:gd name="connsiteX19" fmla="*/ 5486400 w 5823678"/>
                <a:gd name="connsiteY19" fmla="*/ 2323899 h 4175184"/>
                <a:gd name="connsiteX20" fmla="*/ 5643796 w 5823678"/>
                <a:gd name="connsiteY20" fmla="*/ 2518771 h 4175184"/>
                <a:gd name="connsiteX21" fmla="*/ 5823678 w 5823678"/>
                <a:gd name="connsiteY21" fmla="*/ 2766109 h 4175184"/>
                <a:gd name="connsiteX22" fmla="*/ 5688767 w 5823678"/>
                <a:gd name="connsiteY22" fmla="*/ 2990961 h 4175184"/>
                <a:gd name="connsiteX23" fmla="*/ 5726242 w 5823678"/>
                <a:gd name="connsiteY23" fmla="*/ 3058417 h 4175184"/>
                <a:gd name="connsiteX24" fmla="*/ 4542019 w 5823678"/>
                <a:gd name="connsiteY24" fmla="*/ 3538102 h 4175184"/>
                <a:gd name="connsiteX25" fmla="*/ 4062334 w 5823678"/>
                <a:gd name="connsiteY25" fmla="*/ 3433171 h 4175184"/>
                <a:gd name="connsiteX26" fmla="*/ 4054839 w 5823678"/>
                <a:gd name="connsiteY26" fmla="*/ 3343230 h 4175184"/>
                <a:gd name="connsiteX27" fmla="*/ 3837482 w 5823678"/>
                <a:gd name="connsiteY27" fmla="*/ 3230804 h 4175184"/>
                <a:gd name="connsiteX28" fmla="*/ 4002373 w 5823678"/>
                <a:gd name="connsiteY28" fmla="*/ 2811079 h 4175184"/>
                <a:gd name="connsiteX29" fmla="*/ 3964898 w 5823678"/>
                <a:gd name="connsiteY29" fmla="*/ 2713643 h 4175184"/>
                <a:gd name="connsiteX30" fmla="*/ 3927423 w 5823678"/>
                <a:gd name="connsiteY30" fmla="*/ 2593722 h 4175184"/>
                <a:gd name="connsiteX31" fmla="*/ 3732550 w 5823678"/>
                <a:gd name="connsiteY31" fmla="*/ 2548751 h 4175184"/>
                <a:gd name="connsiteX32" fmla="*/ 3590144 w 5823678"/>
                <a:gd name="connsiteY32" fmla="*/ 2533761 h 4175184"/>
                <a:gd name="connsiteX33" fmla="*/ 3440242 w 5823678"/>
                <a:gd name="connsiteY33" fmla="*/ 2728633 h 4175184"/>
                <a:gd name="connsiteX34" fmla="*/ 3095468 w 5823678"/>
                <a:gd name="connsiteY34" fmla="*/ 2796089 h 4175184"/>
                <a:gd name="connsiteX35" fmla="*/ 412229 w 5823678"/>
                <a:gd name="connsiteY35" fmla="*/ 4175184 h 4175184"/>
                <a:gd name="connsiteX36" fmla="*/ 0 w 5823678"/>
                <a:gd name="connsiteY36" fmla="*/ 4085243 h 4175184"/>
                <a:gd name="connsiteX0" fmla="*/ 0 w 5823678"/>
                <a:gd name="connsiteY0" fmla="*/ 4143799 h 4233740"/>
                <a:gd name="connsiteX1" fmla="*/ 157396 w 5823678"/>
                <a:gd name="connsiteY1" fmla="*/ 3746560 h 4233740"/>
                <a:gd name="connsiteX2" fmla="*/ 2932204 w 5823678"/>
                <a:gd name="connsiteY2" fmla="*/ 2392642 h 4233740"/>
                <a:gd name="connsiteX3" fmla="*/ 3341993 w 5823678"/>
                <a:gd name="connsiteY3" fmla="*/ 2143755 h 4233740"/>
                <a:gd name="connsiteX4" fmla="*/ 3373735 w 5823678"/>
                <a:gd name="connsiteY4" fmla="*/ 2126247 h 4233740"/>
                <a:gd name="connsiteX5" fmla="*/ 3605540 w 5823678"/>
                <a:gd name="connsiteY5" fmla="*/ 1871162 h 4233740"/>
                <a:gd name="connsiteX6" fmla="*/ 3546219 w 5823678"/>
                <a:gd name="connsiteY6" fmla="*/ 1500108 h 4233740"/>
                <a:gd name="connsiteX7" fmla="*/ 3515193 w 5823678"/>
                <a:gd name="connsiteY7" fmla="*/ 1295668 h 4233740"/>
                <a:gd name="connsiteX8" fmla="*/ 3718373 w 5823678"/>
                <a:gd name="connsiteY8" fmla="*/ 1126863 h 4233740"/>
                <a:gd name="connsiteX9" fmla="*/ 3571241 w 5823678"/>
                <a:gd name="connsiteY9" fmla="*/ 993908 h 4233740"/>
                <a:gd name="connsiteX10" fmla="*/ 3506962 w 5823678"/>
                <a:gd name="connsiteY10" fmla="*/ 452230 h 4233740"/>
                <a:gd name="connsiteX11" fmla="*/ 4014962 w 5823678"/>
                <a:gd name="connsiteY11" fmla="*/ 91303 h 4233740"/>
                <a:gd name="connsiteX12" fmla="*/ 5086372 w 5823678"/>
                <a:gd name="connsiteY12" fmla="*/ 139372 h 4233740"/>
                <a:gd name="connsiteX13" fmla="*/ 5237978 w 5823678"/>
                <a:gd name="connsiteY13" fmla="*/ 656591 h 4233740"/>
                <a:gd name="connsiteX14" fmla="*/ 5170056 w 5823678"/>
                <a:gd name="connsiteY14" fmla="*/ 816312 h 4233740"/>
                <a:gd name="connsiteX15" fmla="*/ 5256880 w 5823678"/>
                <a:gd name="connsiteY15" fmla="*/ 871605 h 4233740"/>
                <a:gd name="connsiteX16" fmla="*/ 5463914 w 5823678"/>
                <a:gd name="connsiteY16" fmla="*/ 1085806 h 4233740"/>
                <a:gd name="connsiteX17" fmla="*/ 5628806 w 5823678"/>
                <a:gd name="connsiteY17" fmla="*/ 2015196 h 4233740"/>
                <a:gd name="connsiteX18" fmla="*/ 5726242 w 5823678"/>
                <a:gd name="connsiteY18" fmla="*/ 2172593 h 4233740"/>
                <a:gd name="connsiteX19" fmla="*/ 5486400 w 5823678"/>
                <a:gd name="connsiteY19" fmla="*/ 2382455 h 4233740"/>
                <a:gd name="connsiteX20" fmla="*/ 5643796 w 5823678"/>
                <a:gd name="connsiteY20" fmla="*/ 2577327 h 4233740"/>
                <a:gd name="connsiteX21" fmla="*/ 5823678 w 5823678"/>
                <a:gd name="connsiteY21" fmla="*/ 2824665 h 4233740"/>
                <a:gd name="connsiteX22" fmla="*/ 5688767 w 5823678"/>
                <a:gd name="connsiteY22" fmla="*/ 3049517 h 4233740"/>
                <a:gd name="connsiteX23" fmla="*/ 5726242 w 5823678"/>
                <a:gd name="connsiteY23" fmla="*/ 3116973 h 4233740"/>
                <a:gd name="connsiteX24" fmla="*/ 4542019 w 5823678"/>
                <a:gd name="connsiteY24" fmla="*/ 3596658 h 4233740"/>
                <a:gd name="connsiteX25" fmla="*/ 4062334 w 5823678"/>
                <a:gd name="connsiteY25" fmla="*/ 3491727 h 4233740"/>
                <a:gd name="connsiteX26" fmla="*/ 4054839 w 5823678"/>
                <a:gd name="connsiteY26" fmla="*/ 3401786 h 4233740"/>
                <a:gd name="connsiteX27" fmla="*/ 3837482 w 5823678"/>
                <a:gd name="connsiteY27" fmla="*/ 3289360 h 4233740"/>
                <a:gd name="connsiteX28" fmla="*/ 4002373 w 5823678"/>
                <a:gd name="connsiteY28" fmla="*/ 2869635 h 4233740"/>
                <a:gd name="connsiteX29" fmla="*/ 3964898 w 5823678"/>
                <a:gd name="connsiteY29" fmla="*/ 2772199 h 4233740"/>
                <a:gd name="connsiteX30" fmla="*/ 3927423 w 5823678"/>
                <a:gd name="connsiteY30" fmla="*/ 2652278 h 4233740"/>
                <a:gd name="connsiteX31" fmla="*/ 3732550 w 5823678"/>
                <a:gd name="connsiteY31" fmla="*/ 2607307 h 4233740"/>
                <a:gd name="connsiteX32" fmla="*/ 3590144 w 5823678"/>
                <a:gd name="connsiteY32" fmla="*/ 2592317 h 4233740"/>
                <a:gd name="connsiteX33" fmla="*/ 3440242 w 5823678"/>
                <a:gd name="connsiteY33" fmla="*/ 2787189 h 4233740"/>
                <a:gd name="connsiteX34" fmla="*/ 3095468 w 5823678"/>
                <a:gd name="connsiteY34" fmla="*/ 2854645 h 4233740"/>
                <a:gd name="connsiteX35" fmla="*/ 412229 w 5823678"/>
                <a:gd name="connsiteY35" fmla="*/ 4233740 h 4233740"/>
                <a:gd name="connsiteX36" fmla="*/ 0 w 5823678"/>
                <a:gd name="connsiteY36" fmla="*/ 4143799 h 4233740"/>
                <a:gd name="connsiteX0" fmla="*/ 0 w 5823678"/>
                <a:gd name="connsiteY0" fmla="*/ 4149070 h 4239011"/>
                <a:gd name="connsiteX1" fmla="*/ 157396 w 5823678"/>
                <a:gd name="connsiteY1" fmla="*/ 3751831 h 4239011"/>
                <a:gd name="connsiteX2" fmla="*/ 2932204 w 5823678"/>
                <a:gd name="connsiteY2" fmla="*/ 2397913 h 4239011"/>
                <a:gd name="connsiteX3" fmla="*/ 3341993 w 5823678"/>
                <a:gd name="connsiteY3" fmla="*/ 2149026 h 4239011"/>
                <a:gd name="connsiteX4" fmla="*/ 3373735 w 5823678"/>
                <a:gd name="connsiteY4" fmla="*/ 2131518 h 4239011"/>
                <a:gd name="connsiteX5" fmla="*/ 3605540 w 5823678"/>
                <a:gd name="connsiteY5" fmla="*/ 1876433 h 4239011"/>
                <a:gd name="connsiteX6" fmla="*/ 3546219 w 5823678"/>
                <a:gd name="connsiteY6" fmla="*/ 1505379 h 4239011"/>
                <a:gd name="connsiteX7" fmla="*/ 3515193 w 5823678"/>
                <a:gd name="connsiteY7" fmla="*/ 1300939 h 4239011"/>
                <a:gd name="connsiteX8" fmla="*/ 3718373 w 5823678"/>
                <a:gd name="connsiteY8" fmla="*/ 1132134 h 4239011"/>
                <a:gd name="connsiteX9" fmla="*/ 3571241 w 5823678"/>
                <a:gd name="connsiteY9" fmla="*/ 999179 h 4239011"/>
                <a:gd name="connsiteX10" fmla="*/ 3506962 w 5823678"/>
                <a:gd name="connsiteY10" fmla="*/ 457501 h 4239011"/>
                <a:gd name="connsiteX11" fmla="*/ 4014962 w 5823678"/>
                <a:gd name="connsiteY11" fmla="*/ 96574 h 4239011"/>
                <a:gd name="connsiteX12" fmla="*/ 5086372 w 5823678"/>
                <a:gd name="connsiteY12" fmla="*/ 144643 h 4239011"/>
                <a:gd name="connsiteX13" fmla="*/ 5237978 w 5823678"/>
                <a:gd name="connsiteY13" fmla="*/ 661862 h 4239011"/>
                <a:gd name="connsiteX14" fmla="*/ 5170056 w 5823678"/>
                <a:gd name="connsiteY14" fmla="*/ 821583 h 4239011"/>
                <a:gd name="connsiteX15" fmla="*/ 5256880 w 5823678"/>
                <a:gd name="connsiteY15" fmla="*/ 876876 h 4239011"/>
                <a:gd name="connsiteX16" fmla="*/ 5463914 w 5823678"/>
                <a:gd name="connsiteY16" fmla="*/ 1091077 h 4239011"/>
                <a:gd name="connsiteX17" fmla="*/ 5628806 w 5823678"/>
                <a:gd name="connsiteY17" fmla="*/ 2020467 h 4239011"/>
                <a:gd name="connsiteX18" fmla="*/ 5726242 w 5823678"/>
                <a:gd name="connsiteY18" fmla="*/ 2177864 h 4239011"/>
                <a:gd name="connsiteX19" fmla="*/ 5486400 w 5823678"/>
                <a:gd name="connsiteY19" fmla="*/ 2387726 h 4239011"/>
                <a:gd name="connsiteX20" fmla="*/ 5643796 w 5823678"/>
                <a:gd name="connsiteY20" fmla="*/ 2582598 h 4239011"/>
                <a:gd name="connsiteX21" fmla="*/ 5823678 w 5823678"/>
                <a:gd name="connsiteY21" fmla="*/ 2829936 h 4239011"/>
                <a:gd name="connsiteX22" fmla="*/ 5688767 w 5823678"/>
                <a:gd name="connsiteY22" fmla="*/ 3054788 h 4239011"/>
                <a:gd name="connsiteX23" fmla="*/ 5726242 w 5823678"/>
                <a:gd name="connsiteY23" fmla="*/ 3122244 h 4239011"/>
                <a:gd name="connsiteX24" fmla="*/ 4542019 w 5823678"/>
                <a:gd name="connsiteY24" fmla="*/ 3601929 h 4239011"/>
                <a:gd name="connsiteX25" fmla="*/ 4062334 w 5823678"/>
                <a:gd name="connsiteY25" fmla="*/ 3496998 h 4239011"/>
                <a:gd name="connsiteX26" fmla="*/ 4054839 w 5823678"/>
                <a:gd name="connsiteY26" fmla="*/ 3407057 h 4239011"/>
                <a:gd name="connsiteX27" fmla="*/ 3837482 w 5823678"/>
                <a:gd name="connsiteY27" fmla="*/ 3294631 h 4239011"/>
                <a:gd name="connsiteX28" fmla="*/ 4002373 w 5823678"/>
                <a:gd name="connsiteY28" fmla="*/ 2874906 h 4239011"/>
                <a:gd name="connsiteX29" fmla="*/ 3964898 w 5823678"/>
                <a:gd name="connsiteY29" fmla="*/ 2777470 h 4239011"/>
                <a:gd name="connsiteX30" fmla="*/ 3927423 w 5823678"/>
                <a:gd name="connsiteY30" fmla="*/ 2657549 h 4239011"/>
                <a:gd name="connsiteX31" fmla="*/ 3732550 w 5823678"/>
                <a:gd name="connsiteY31" fmla="*/ 2612578 h 4239011"/>
                <a:gd name="connsiteX32" fmla="*/ 3590144 w 5823678"/>
                <a:gd name="connsiteY32" fmla="*/ 2597588 h 4239011"/>
                <a:gd name="connsiteX33" fmla="*/ 3440242 w 5823678"/>
                <a:gd name="connsiteY33" fmla="*/ 2792460 h 4239011"/>
                <a:gd name="connsiteX34" fmla="*/ 3095468 w 5823678"/>
                <a:gd name="connsiteY34" fmla="*/ 2859916 h 4239011"/>
                <a:gd name="connsiteX35" fmla="*/ 412229 w 5823678"/>
                <a:gd name="connsiteY35" fmla="*/ 4239011 h 4239011"/>
                <a:gd name="connsiteX36" fmla="*/ 0 w 5823678"/>
                <a:gd name="connsiteY36" fmla="*/ 4149070 h 4239011"/>
                <a:gd name="connsiteX0" fmla="*/ 0 w 5823678"/>
                <a:gd name="connsiteY0" fmla="*/ 4156138 h 4246079"/>
                <a:gd name="connsiteX1" fmla="*/ 157396 w 5823678"/>
                <a:gd name="connsiteY1" fmla="*/ 3758899 h 4246079"/>
                <a:gd name="connsiteX2" fmla="*/ 2932204 w 5823678"/>
                <a:gd name="connsiteY2" fmla="*/ 2404981 h 4246079"/>
                <a:gd name="connsiteX3" fmla="*/ 3341993 w 5823678"/>
                <a:gd name="connsiteY3" fmla="*/ 2156094 h 4246079"/>
                <a:gd name="connsiteX4" fmla="*/ 3373735 w 5823678"/>
                <a:gd name="connsiteY4" fmla="*/ 2138586 h 4246079"/>
                <a:gd name="connsiteX5" fmla="*/ 3605540 w 5823678"/>
                <a:gd name="connsiteY5" fmla="*/ 1883501 h 4246079"/>
                <a:gd name="connsiteX6" fmla="*/ 3546219 w 5823678"/>
                <a:gd name="connsiteY6" fmla="*/ 1512447 h 4246079"/>
                <a:gd name="connsiteX7" fmla="*/ 3515193 w 5823678"/>
                <a:gd name="connsiteY7" fmla="*/ 1308007 h 4246079"/>
                <a:gd name="connsiteX8" fmla="*/ 3718373 w 5823678"/>
                <a:gd name="connsiteY8" fmla="*/ 1139202 h 4246079"/>
                <a:gd name="connsiteX9" fmla="*/ 3571241 w 5823678"/>
                <a:gd name="connsiteY9" fmla="*/ 1006247 h 4246079"/>
                <a:gd name="connsiteX10" fmla="*/ 3506962 w 5823678"/>
                <a:gd name="connsiteY10" fmla="*/ 464569 h 4246079"/>
                <a:gd name="connsiteX11" fmla="*/ 4014962 w 5823678"/>
                <a:gd name="connsiteY11" fmla="*/ 103642 h 4246079"/>
                <a:gd name="connsiteX12" fmla="*/ 5086372 w 5823678"/>
                <a:gd name="connsiteY12" fmla="*/ 151711 h 4246079"/>
                <a:gd name="connsiteX13" fmla="*/ 5237978 w 5823678"/>
                <a:gd name="connsiteY13" fmla="*/ 668930 h 4246079"/>
                <a:gd name="connsiteX14" fmla="*/ 5170056 w 5823678"/>
                <a:gd name="connsiteY14" fmla="*/ 828651 h 4246079"/>
                <a:gd name="connsiteX15" fmla="*/ 5256880 w 5823678"/>
                <a:gd name="connsiteY15" fmla="*/ 883944 h 4246079"/>
                <a:gd name="connsiteX16" fmla="*/ 5463914 w 5823678"/>
                <a:gd name="connsiteY16" fmla="*/ 1098145 h 4246079"/>
                <a:gd name="connsiteX17" fmla="*/ 5628806 w 5823678"/>
                <a:gd name="connsiteY17" fmla="*/ 2027535 h 4246079"/>
                <a:gd name="connsiteX18" fmla="*/ 5726242 w 5823678"/>
                <a:gd name="connsiteY18" fmla="*/ 2184932 h 4246079"/>
                <a:gd name="connsiteX19" fmla="*/ 5486400 w 5823678"/>
                <a:gd name="connsiteY19" fmla="*/ 2394794 h 4246079"/>
                <a:gd name="connsiteX20" fmla="*/ 5643796 w 5823678"/>
                <a:gd name="connsiteY20" fmla="*/ 2589666 h 4246079"/>
                <a:gd name="connsiteX21" fmla="*/ 5823678 w 5823678"/>
                <a:gd name="connsiteY21" fmla="*/ 2837004 h 4246079"/>
                <a:gd name="connsiteX22" fmla="*/ 5688767 w 5823678"/>
                <a:gd name="connsiteY22" fmla="*/ 3061856 h 4246079"/>
                <a:gd name="connsiteX23" fmla="*/ 5726242 w 5823678"/>
                <a:gd name="connsiteY23" fmla="*/ 3129312 h 4246079"/>
                <a:gd name="connsiteX24" fmla="*/ 4542019 w 5823678"/>
                <a:gd name="connsiteY24" fmla="*/ 3608997 h 4246079"/>
                <a:gd name="connsiteX25" fmla="*/ 4062334 w 5823678"/>
                <a:gd name="connsiteY25" fmla="*/ 3504066 h 4246079"/>
                <a:gd name="connsiteX26" fmla="*/ 4054839 w 5823678"/>
                <a:gd name="connsiteY26" fmla="*/ 3414125 h 4246079"/>
                <a:gd name="connsiteX27" fmla="*/ 3837482 w 5823678"/>
                <a:gd name="connsiteY27" fmla="*/ 3301699 h 4246079"/>
                <a:gd name="connsiteX28" fmla="*/ 4002373 w 5823678"/>
                <a:gd name="connsiteY28" fmla="*/ 2881974 h 4246079"/>
                <a:gd name="connsiteX29" fmla="*/ 3964898 w 5823678"/>
                <a:gd name="connsiteY29" fmla="*/ 2784538 h 4246079"/>
                <a:gd name="connsiteX30" fmla="*/ 3927423 w 5823678"/>
                <a:gd name="connsiteY30" fmla="*/ 2664617 h 4246079"/>
                <a:gd name="connsiteX31" fmla="*/ 3732550 w 5823678"/>
                <a:gd name="connsiteY31" fmla="*/ 2619646 h 4246079"/>
                <a:gd name="connsiteX32" fmla="*/ 3590144 w 5823678"/>
                <a:gd name="connsiteY32" fmla="*/ 2604656 h 4246079"/>
                <a:gd name="connsiteX33" fmla="*/ 3440242 w 5823678"/>
                <a:gd name="connsiteY33" fmla="*/ 2799528 h 4246079"/>
                <a:gd name="connsiteX34" fmla="*/ 3095468 w 5823678"/>
                <a:gd name="connsiteY34" fmla="*/ 2866984 h 4246079"/>
                <a:gd name="connsiteX35" fmla="*/ 412229 w 5823678"/>
                <a:gd name="connsiteY35" fmla="*/ 4246079 h 4246079"/>
                <a:gd name="connsiteX36" fmla="*/ 0 w 5823678"/>
                <a:gd name="connsiteY36" fmla="*/ 4156138 h 4246079"/>
                <a:gd name="connsiteX0" fmla="*/ 0 w 5823678"/>
                <a:gd name="connsiteY0" fmla="*/ 4140190 h 4230131"/>
                <a:gd name="connsiteX1" fmla="*/ 157396 w 5823678"/>
                <a:gd name="connsiteY1" fmla="*/ 3742951 h 4230131"/>
                <a:gd name="connsiteX2" fmla="*/ 2932204 w 5823678"/>
                <a:gd name="connsiteY2" fmla="*/ 2389033 h 4230131"/>
                <a:gd name="connsiteX3" fmla="*/ 3341993 w 5823678"/>
                <a:gd name="connsiteY3" fmla="*/ 2140146 h 4230131"/>
                <a:gd name="connsiteX4" fmla="*/ 3373735 w 5823678"/>
                <a:gd name="connsiteY4" fmla="*/ 2122638 h 4230131"/>
                <a:gd name="connsiteX5" fmla="*/ 3605540 w 5823678"/>
                <a:gd name="connsiteY5" fmla="*/ 1867553 h 4230131"/>
                <a:gd name="connsiteX6" fmla="*/ 3546219 w 5823678"/>
                <a:gd name="connsiteY6" fmla="*/ 1496499 h 4230131"/>
                <a:gd name="connsiteX7" fmla="*/ 3515193 w 5823678"/>
                <a:gd name="connsiteY7" fmla="*/ 1292059 h 4230131"/>
                <a:gd name="connsiteX8" fmla="*/ 3718373 w 5823678"/>
                <a:gd name="connsiteY8" fmla="*/ 1123254 h 4230131"/>
                <a:gd name="connsiteX9" fmla="*/ 3571241 w 5823678"/>
                <a:gd name="connsiteY9" fmla="*/ 990299 h 4230131"/>
                <a:gd name="connsiteX10" fmla="*/ 3506962 w 5823678"/>
                <a:gd name="connsiteY10" fmla="*/ 448621 h 4230131"/>
                <a:gd name="connsiteX11" fmla="*/ 3885008 w 5823678"/>
                <a:gd name="connsiteY11" fmla="*/ 127861 h 4230131"/>
                <a:gd name="connsiteX12" fmla="*/ 5086372 w 5823678"/>
                <a:gd name="connsiteY12" fmla="*/ 135763 h 4230131"/>
                <a:gd name="connsiteX13" fmla="*/ 5237978 w 5823678"/>
                <a:gd name="connsiteY13" fmla="*/ 652982 h 4230131"/>
                <a:gd name="connsiteX14" fmla="*/ 5170056 w 5823678"/>
                <a:gd name="connsiteY14" fmla="*/ 812703 h 4230131"/>
                <a:gd name="connsiteX15" fmla="*/ 5256880 w 5823678"/>
                <a:gd name="connsiteY15" fmla="*/ 867996 h 4230131"/>
                <a:gd name="connsiteX16" fmla="*/ 5463914 w 5823678"/>
                <a:gd name="connsiteY16" fmla="*/ 1082197 h 4230131"/>
                <a:gd name="connsiteX17" fmla="*/ 5628806 w 5823678"/>
                <a:gd name="connsiteY17" fmla="*/ 2011587 h 4230131"/>
                <a:gd name="connsiteX18" fmla="*/ 5726242 w 5823678"/>
                <a:gd name="connsiteY18" fmla="*/ 2168984 h 4230131"/>
                <a:gd name="connsiteX19" fmla="*/ 5486400 w 5823678"/>
                <a:gd name="connsiteY19" fmla="*/ 2378846 h 4230131"/>
                <a:gd name="connsiteX20" fmla="*/ 5643796 w 5823678"/>
                <a:gd name="connsiteY20" fmla="*/ 2573718 h 4230131"/>
                <a:gd name="connsiteX21" fmla="*/ 5823678 w 5823678"/>
                <a:gd name="connsiteY21" fmla="*/ 2821056 h 4230131"/>
                <a:gd name="connsiteX22" fmla="*/ 5688767 w 5823678"/>
                <a:gd name="connsiteY22" fmla="*/ 3045908 h 4230131"/>
                <a:gd name="connsiteX23" fmla="*/ 5726242 w 5823678"/>
                <a:gd name="connsiteY23" fmla="*/ 3113364 h 4230131"/>
                <a:gd name="connsiteX24" fmla="*/ 4542019 w 5823678"/>
                <a:gd name="connsiteY24" fmla="*/ 3593049 h 4230131"/>
                <a:gd name="connsiteX25" fmla="*/ 4062334 w 5823678"/>
                <a:gd name="connsiteY25" fmla="*/ 3488118 h 4230131"/>
                <a:gd name="connsiteX26" fmla="*/ 4054839 w 5823678"/>
                <a:gd name="connsiteY26" fmla="*/ 3398177 h 4230131"/>
                <a:gd name="connsiteX27" fmla="*/ 3837482 w 5823678"/>
                <a:gd name="connsiteY27" fmla="*/ 3285751 h 4230131"/>
                <a:gd name="connsiteX28" fmla="*/ 4002373 w 5823678"/>
                <a:gd name="connsiteY28" fmla="*/ 2866026 h 4230131"/>
                <a:gd name="connsiteX29" fmla="*/ 3964898 w 5823678"/>
                <a:gd name="connsiteY29" fmla="*/ 2768590 h 4230131"/>
                <a:gd name="connsiteX30" fmla="*/ 3927423 w 5823678"/>
                <a:gd name="connsiteY30" fmla="*/ 2648669 h 4230131"/>
                <a:gd name="connsiteX31" fmla="*/ 3732550 w 5823678"/>
                <a:gd name="connsiteY31" fmla="*/ 2603698 h 4230131"/>
                <a:gd name="connsiteX32" fmla="*/ 3590144 w 5823678"/>
                <a:gd name="connsiteY32" fmla="*/ 2588708 h 4230131"/>
                <a:gd name="connsiteX33" fmla="*/ 3440242 w 5823678"/>
                <a:gd name="connsiteY33" fmla="*/ 2783580 h 4230131"/>
                <a:gd name="connsiteX34" fmla="*/ 3095468 w 5823678"/>
                <a:gd name="connsiteY34" fmla="*/ 2851036 h 4230131"/>
                <a:gd name="connsiteX35" fmla="*/ 412229 w 5823678"/>
                <a:gd name="connsiteY35" fmla="*/ 4230131 h 4230131"/>
                <a:gd name="connsiteX36" fmla="*/ 0 w 5823678"/>
                <a:gd name="connsiteY36" fmla="*/ 4140190 h 4230131"/>
                <a:gd name="connsiteX0" fmla="*/ 0 w 5823678"/>
                <a:gd name="connsiteY0" fmla="*/ 4153336 h 4243277"/>
                <a:gd name="connsiteX1" fmla="*/ 157396 w 5823678"/>
                <a:gd name="connsiteY1" fmla="*/ 3756097 h 4243277"/>
                <a:gd name="connsiteX2" fmla="*/ 2932204 w 5823678"/>
                <a:gd name="connsiteY2" fmla="*/ 2402179 h 4243277"/>
                <a:gd name="connsiteX3" fmla="*/ 3341993 w 5823678"/>
                <a:gd name="connsiteY3" fmla="*/ 2153292 h 4243277"/>
                <a:gd name="connsiteX4" fmla="*/ 3373735 w 5823678"/>
                <a:gd name="connsiteY4" fmla="*/ 2135784 h 4243277"/>
                <a:gd name="connsiteX5" fmla="*/ 3605540 w 5823678"/>
                <a:gd name="connsiteY5" fmla="*/ 1880699 h 4243277"/>
                <a:gd name="connsiteX6" fmla="*/ 3546219 w 5823678"/>
                <a:gd name="connsiteY6" fmla="*/ 1509645 h 4243277"/>
                <a:gd name="connsiteX7" fmla="*/ 3515193 w 5823678"/>
                <a:gd name="connsiteY7" fmla="*/ 1305205 h 4243277"/>
                <a:gd name="connsiteX8" fmla="*/ 3718373 w 5823678"/>
                <a:gd name="connsiteY8" fmla="*/ 1136400 h 4243277"/>
                <a:gd name="connsiteX9" fmla="*/ 3571241 w 5823678"/>
                <a:gd name="connsiteY9" fmla="*/ 1003445 h 4243277"/>
                <a:gd name="connsiteX10" fmla="*/ 3506962 w 5823678"/>
                <a:gd name="connsiteY10" fmla="*/ 461767 h 4243277"/>
                <a:gd name="connsiteX11" fmla="*/ 3885008 w 5823678"/>
                <a:gd name="connsiteY11" fmla="*/ 141007 h 4243277"/>
                <a:gd name="connsiteX12" fmla="*/ 5086372 w 5823678"/>
                <a:gd name="connsiteY12" fmla="*/ 148909 h 4243277"/>
                <a:gd name="connsiteX13" fmla="*/ 5237978 w 5823678"/>
                <a:gd name="connsiteY13" fmla="*/ 666128 h 4243277"/>
                <a:gd name="connsiteX14" fmla="*/ 5170056 w 5823678"/>
                <a:gd name="connsiteY14" fmla="*/ 825849 h 4243277"/>
                <a:gd name="connsiteX15" fmla="*/ 5256880 w 5823678"/>
                <a:gd name="connsiteY15" fmla="*/ 881142 h 4243277"/>
                <a:gd name="connsiteX16" fmla="*/ 5463914 w 5823678"/>
                <a:gd name="connsiteY16" fmla="*/ 1095343 h 4243277"/>
                <a:gd name="connsiteX17" fmla="*/ 5628806 w 5823678"/>
                <a:gd name="connsiteY17" fmla="*/ 2024733 h 4243277"/>
                <a:gd name="connsiteX18" fmla="*/ 5726242 w 5823678"/>
                <a:gd name="connsiteY18" fmla="*/ 2182130 h 4243277"/>
                <a:gd name="connsiteX19" fmla="*/ 5486400 w 5823678"/>
                <a:gd name="connsiteY19" fmla="*/ 2391992 h 4243277"/>
                <a:gd name="connsiteX20" fmla="*/ 5643796 w 5823678"/>
                <a:gd name="connsiteY20" fmla="*/ 2586864 h 4243277"/>
                <a:gd name="connsiteX21" fmla="*/ 5823678 w 5823678"/>
                <a:gd name="connsiteY21" fmla="*/ 2834202 h 4243277"/>
                <a:gd name="connsiteX22" fmla="*/ 5688767 w 5823678"/>
                <a:gd name="connsiteY22" fmla="*/ 3059054 h 4243277"/>
                <a:gd name="connsiteX23" fmla="*/ 5726242 w 5823678"/>
                <a:gd name="connsiteY23" fmla="*/ 3126510 h 4243277"/>
                <a:gd name="connsiteX24" fmla="*/ 4542019 w 5823678"/>
                <a:gd name="connsiteY24" fmla="*/ 3606195 h 4243277"/>
                <a:gd name="connsiteX25" fmla="*/ 4062334 w 5823678"/>
                <a:gd name="connsiteY25" fmla="*/ 3501264 h 4243277"/>
                <a:gd name="connsiteX26" fmla="*/ 4054839 w 5823678"/>
                <a:gd name="connsiteY26" fmla="*/ 3411323 h 4243277"/>
                <a:gd name="connsiteX27" fmla="*/ 3837482 w 5823678"/>
                <a:gd name="connsiteY27" fmla="*/ 3298897 h 4243277"/>
                <a:gd name="connsiteX28" fmla="*/ 4002373 w 5823678"/>
                <a:gd name="connsiteY28" fmla="*/ 2879172 h 4243277"/>
                <a:gd name="connsiteX29" fmla="*/ 3964898 w 5823678"/>
                <a:gd name="connsiteY29" fmla="*/ 2781736 h 4243277"/>
                <a:gd name="connsiteX30" fmla="*/ 3927423 w 5823678"/>
                <a:gd name="connsiteY30" fmla="*/ 2661815 h 4243277"/>
                <a:gd name="connsiteX31" fmla="*/ 3732550 w 5823678"/>
                <a:gd name="connsiteY31" fmla="*/ 2616844 h 4243277"/>
                <a:gd name="connsiteX32" fmla="*/ 3590144 w 5823678"/>
                <a:gd name="connsiteY32" fmla="*/ 2601854 h 4243277"/>
                <a:gd name="connsiteX33" fmla="*/ 3440242 w 5823678"/>
                <a:gd name="connsiteY33" fmla="*/ 2796726 h 4243277"/>
                <a:gd name="connsiteX34" fmla="*/ 3095468 w 5823678"/>
                <a:gd name="connsiteY34" fmla="*/ 2864182 h 4243277"/>
                <a:gd name="connsiteX35" fmla="*/ 412229 w 5823678"/>
                <a:gd name="connsiteY35" fmla="*/ 4243277 h 4243277"/>
                <a:gd name="connsiteX36" fmla="*/ 0 w 5823678"/>
                <a:gd name="connsiteY36" fmla="*/ 4153336 h 4243277"/>
                <a:gd name="connsiteX0" fmla="*/ 0 w 5823678"/>
                <a:gd name="connsiteY0" fmla="*/ 4153336 h 4243277"/>
                <a:gd name="connsiteX1" fmla="*/ 157396 w 5823678"/>
                <a:gd name="connsiteY1" fmla="*/ 3756097 h 4243277"/>
                <a:gd name="connsiteX2" fmla="*/ 2932204 w 5823678"/>
                <a:gd name="connsiteY2" fmla="*/ 2402179 h 4243277"/>
                <a:gd name="connsiteX3" fmla="*/ 3341993 w 5823678"/>
                <a:gd name="connsiteY3" fmla="*/ 2153292 h 4243277"/>
                <a:gd name="connsiteX4" fmla="*/ 3373735 w 5823678"/>
                <a:gd name="connsiteY4" fmla="*/ 2135784 h 4243277"/>
                <a:gd name="connsiteX5" fmla="*/ 3605540 w 5823678"/>
                <a:gd name="connsiteY5" fmla="*/ 1880699 h 4243277"/>
                <a:gd name="connsiteX6" fmla="*/ 3546219 w 5823678"/>
                <a:gd name="connsiteY6" fmla="*/ 1509645 h 4243277"/>
                <a:gd name="connsiteX7" fmla="*/ 3515193 w 5823678"/>
                <a:gd name="connsiteY7" fmla="*/ 1305205 h 4243277"/>
                <a:gd name="connsiteX8" fmla="*/ 3718373 w 5823678"/>
                <a:gd name="connsiteY8" fmla="*/ 1136400 h 4243277"/>
                <a:gd name="connsiteX9" fmla="*/ 3571241 w 5823678"/>
                <a:gd name="connsiteY9" fmla="*/ 1003445 h 4243277"/>
                <a:gd name="connsiteX10" fmla="*/ 3506962 w 5823678"/>
                <a:gd name="connsiteY10" fmla="*/ 461767 h 4243277"/>
                <a:gd name="connsiteX11" fmla="*/ 3885008 w 5823678"/>
                <a:gd name="connsiteY11" fmla="*/ 141007 h 4243277"/>
                <a:gd name="connsiteX12" fmla="*/ 5086372 w 5823678"/>
                <a:gd name="connsiteY12" fmla="*/ 148909 h 4243277"/>
                <a:gd name="connsiteX13" fmla="*/ 5237978 w 5823678"/>
                <a:gd name="connsiteY13" fmla="*/ 666128 h 4243277"/>
                <a:gd name="connsiteX14" fmla="*/ 5170056 w 5823678"/>
                <a:gd name="connsiteY14" fmla="*/ 825849 h 4243277"/>
                <a:gd name="connsiteX15" fmla="*/ 5256880 w 5823678"/>
                <a:gd name="connsiteY15" fmla="*/ 881142 h 4243277"/>
                <a:gd name="connsiteX16" fmla="*/ 5463914 w 5823678"/>
                <a:gd name="connsiteY16" fmla="*/ 1095343 h 4243277"/>
                <a:gd name="connsiteX17" fmla="*/ 5628806 w 5823678"/>
                <a:gd name="connsiteY17" fmla="*/ 2024733 h 4243277"/>
                <a:gd name="connsiteX18" fmla="*/ 5726242 w 5823678"/>
                <a:gd name="connsiteY18" fmla="*/ 2182130 h 4243277"/>
                <a:gd name="connsiteX19" fmla="*/ 5486400 w 5823678"/>
                <a:gd name="connsiteY19" fmla="*/ 2391992 h 4243277"/>
                <a:gd name="connsiteX20" fmla="*/ 5643796 w 5823678"/>
                <a:gd name="connsiteY20" fmla="*/ 2586864 h 4243277"/>
                <a:gd name="connsiteX21" fmla="*/ 5823678 w 5823678"/>
                <a:gd name="connsiteY21" fmla="*/ 2834202 h 4243277"/>
                <a:gd name="connsiteX22" fmla="*/ 5688767 w 5823678"/>
                <a:gd name="connsiteY22" fmla="*/ 3059054 h 4243277"/>
                <a:gd name="connsiteX23" fmla="*/ 5726242 w 5823678"/>
                <a:gd name="connsiteY23" fmla="*/ 3126510 h 4243277"/>
                <a:gd name="connsiteX24" fmla="*/ 4542019 w 5823678"/>
                <a:gd name="connsiteY24" fmla="*/ 3606195 h 4243277"/>
                <a:gd name="connsiteX25" fmla="*/ 4062334 w 5823678"/>
                <a:gd name="connsiteY25" fmla="*/ 3501264 h 4243277"/>
                <a:gd name="connsiteX26" fmla="*/ 4054839 w 5823678"/>
                <a:gd name="connsiteY26" fmla="*/ 3411323 h 4243277"/>
                <a:gd name="connsiteX27" fmla="*/ 3837482 w 5823678"/>
                <a:gd name="connsiteY27" fmla="*/ 3298897 h 4243277"/>
                <a:gd name="connsiteX28" fmla="*/ 4002373 w 5823678"/>
                <a:gd name="connsiteY28" fmla="*/ 2879172 h 4243277"/>
                <a:gd name="connsiteX29" fmla="*/ 3964898 w 5823678"/>
                <a:gd name="connsiteY29" fmla="*/ 2781736 h 4243277"/>
                <a:gd name="connsiteX30" fmla="*/ 3927423 w 5823678"/>
                <a:gd name="connsiteY30" fmla="*/ 2661815 h 4243277"/>
                <a:gd name="connsiteX31" fmla="*/ 3732550 w 5823678"/>
                <a:gd name="connsiteY31" fmla="*/ 2616844 h 4243277"/>
                <a:gd name="connsiteX32" fmla="*/ 3590144 w 5823678"/>
                <a:gd name="connsiteY32" fmla="*/ 2601854 h 4243277"/>
                <a:gd name="connsiteX33" fmla="*/ 3440242 w 5823678"/>
                <a:gd name="connsiteY33" fmla="*/ 2796726 h 4243277"/>
                <a:gd name="connsiteX34" fmla="*/ 3095468 w 5823678"/>
                <a:gd name="connsiteY34" fmla="*/ 2864182 h 4243277"/>
                <a:gd name="connsiteX35" fmla="*/ 412229 w 5823678"/>
                <a:gd name="connsiteY35" fmla="*/ 4243277 h 4243277"/>
                <a:gd name="connsiteX36" fmla="*/ 0 w 5823678"/>
                <a:gd name="connsiteY36" fmla="*/ 4153336 h 4243277"/>
                <a:gd name="connsiteX0" fmla="*/ 0 w 5823678"/>
                <a:gd name="connsiteY0" fmla="*/ 4153336 h 4243277"/>
                <a:gd name="connsiteX1" fmla="*/ 157396 w 5823678"/>
                <a:gd name="connsiteY1" fmla="*/ 3756097 h 4243277"/>
                <a:gd name="connsiteX2" fmla="*/ 2932204 w 5823678"/>
                <a:gd name="connsiteY2" fmla="*/ 2402179 h 4243277"/>
                <a:gd name="connsiteX3" fmla="*/ 3341993 w 5823678"/>
                <a:gd name="connsiteY3" fmla="*/ 2153292 h 4243277"/>
                <a:gd name="connsiteX4" fmla="*/ 3373735 w 5823678"/>
                <a:gd name="connsiteY4" fmla="*/ 2135784 h 4243277"/>
                <a:gd name="connsiteX5" fmla="*/ 3605540 w 5823678"/>
                <a:gd name="connsiteY5" fmla="*/ 1880699 h 4243277"/>
                <a:gd name="connsiteX6" fmla="*/ 3546219 w 5823678"/>
                <a:gd name="connsiteY6" fmla="*/ 1509645 h 4243277"/>
                <a:gd name="connsiteX7" fmla="*/ 3515193 w 5823678"/>
                <a:gd name="connsiteY7" fmla="*/ 1305205 h 4243277"/>
                <a:gd name="connsiteX8" fmla="*/ 3718373 w 5823678"/>
                <a:gd name="connsiteY8" fmla="*/ 1136400 h 4243277"/>
                <a:gd name="connsiteX9" fmla="*/ 3571241 w 5823678"/>
                <a:gd name="connsiteY9" fmla="*/ 1003445 h 4243277"/>
                <a:gd name="connsiteX10" fmla="*/ 3506962 w 5823678"/>
                <a:gd name="connsiteY10" fmla="*/ 461767 h 4243277"/>
                <a:gd name="connsiteX11" fmla="*/ 3885008 w 5823678"/>
                <a:gd name="connsiteY11" fmla="*/ 141007 h 4243277"/>
                <a:gd name="connsiteX12" fmla="*/ 5086372 w 5823678"/>
                <a:gd name="connsiteY12" fmla="*/ 148909 h 4243277"/>
                <a:gd name="connsiteX13" fmla="*/ 5237978 w 5823678"/>
                <a:gd name="connsiteY13" fmla="*/ 666128 h 4243277"/>
                <a:gd name="connsiteX14" fmla="*/ 5170056 w 5823678"/>
                <a:gd name="connsiteY14" fmla="*/ 825849 h 4243277"/>
                <a:gd name="connsiteX15" fmla="*/ 5256880 w 5823678"/>
                <a:gd name="connsiteY15" fmla="*/ 881142 h 4243277"/>
                <a:gd name="connsiteX16" fmla="*/ 5463914 w 5823678"/>
                <a:gd name="connsiteY16" fmla="*/ 1095343 h 4243277"/>
                <a:gd name="connsiteX17" fmla="*/ 5616992 w 5823678"/>
                <a:gd name="connsiteY17" fmla="*/ 1984566 h 4243277"/>
                <a:gd name="connsiteX18" fmla="*/ 5726242 w 5823678"/>
                <a:gd name="connsiteY18" fmla="*/ 2182130 h 4243277"/>
                <a:gd name="connsiteX19" fmla="*/ 5486400 w 5823678"/>
                <a:gd name="connsiteY19" fmla="*/ 2391992 h 4243277"/>
                <a:gd name="connsiteX20" fmla="*/ 5643796 w 5823678"/>
                <a:gd name="connsiteY20" fmla="*/ 2586864 h 4243277"/>
                <a:gd name="connsiteX21" fmla="*/ 5823678 w 5823678"/>
                <a:gd name="connsiteY21" fmla="*/ 2834202 h 4243277"/>
                <a:gd name="connsiteX22" fmla="*/ 5688767 w 5823678"/>
                <a:gd name="connsiteY22" fmla="*/ 3059054 h 4243277"/>
                <a:gd name="connsiteX23" fmla="*/ 5726242 w 5823678"/>
                <a:gd name="connsiteY23" fmla="*/ 3126510 h 4243277"/>
                <a:gd name="connsiteX24" fmla="*/ 4542019 w 5823678"/>
                <a:gd name="connsiteY24" fmla="*/ 3606195 h 4243277"/>
                <a:gd name="connsiteX25" fmla="*/ 4062334 w 5823678"/>
                <a:gd name="connsiteY25" fmla="*/ 3501264 h 4243277"/>
                <a:gd name="connsiteX26" fmla="*/ 4054839 w 5823678"/>
                <a:gd name="connsiteY26" fmla="*/ 3411323 h 4243277"/>
                <a:gd name="connsiteX27" fmla="*/ 3837482 w 5823678"/>
                <a:gd name="connsiteY27" fmla="*/ 3298897 h 4243277"/>
                <a:gd name="connsiteX28" fmla="*/ 4002373 w 5823678"/>
                <a:gd name="connsiteY28" fmla="*/ 2879172 h 4243277"/>
                <a:gd name="connsiteX29" fmla="*/ 3964898 w 5823678"/>
                <a:gd name="connsiteY29" fmla="*/ 2781736 h 4243277"/>
                <a:gd name="connsiteX30" fmla="*/ 3927423 w 5823678"/>
                <a:gd name="connsiteY30" fmla="*/ 2661815 h 4243277"/>
                <a:gd name="connsiteX31" fmla="*/ 3732550 w 5823678"/>
                <a:gd name="connsiteY31" fmla="*/ 2616844 h 4243277"/>
                <a:gd name="connsiteX32" fmla="*/ 3590144 w 5823678"/>
                <a:gd name="connsiteY32" fmla="*/ 2601854 h 4243277"/>
                <a:gd name="connsiteX33" fmla="*/ 3440242 w 5823678"/>
                <a:gd name="connsiteY33" fmla="*/ 2796726 h 4243277"/>
                <a:gd name="connsiteX34" fmla="*/ 3095468 w 5823678"/>
                <a:gd name="connsiteY34" fmla="*/ 2864182 h 4243277"/>
                <a:gd name="connsiteX35" fmla="*/ 412229 w 5823678"/>
                <a:gd name="connsiteY35" fmla="*/ 4243277 h 4243277"/>
                <a:gd name="connsiteX36" fmla="*/ 0 w 5823678"/>
                <a:gd name="connsiteY36" fmla="*/ 4153336 h 4243277"/>
                <a:gd name="connsiteX0" fmla="*/ 0 w 5823678"/>
                <a:gd name="connsiteY0" fmla="*/ 4153336 h 4243277"/>
                <a:gd name="connsiteX1" fmla="*/ 157396 w 5823678"/>
                <a:gd name="connsiteY1" fmla="*/ 3756097 h 4243277"/>
                <a:gd name="connsiteX2" fmla="*/ 2932204 w 5823678"/>
                <a:gd name="connsiteY2" fmla="*/ 2402179 h 4243277"/>
                <a:gd name="connsiteX3" fmla="*/ 3341993 w 5823678"/>
                <a:gd name="connsiteY3" fmla="*/ 2153292 h 4243277"/>
                <a:gd name="connsiteX4" fmla="*/ 3373735 w 5823678"/>
                <a:gd name="connsiteY4" fmla="*/ 2135784 h 4243277"/>
                <a:gd name="connsiteX5" fmla="*/ 3605540 w 5823678"/>
                <a:gd name="connsiteY5" fmla="*/ 1880699 h 4243277"/>
                <a:gd name="connsiteX6" fmla="*/ 3546219 w 5823678"/>
                <a:gd name="connsiteY6" fmla="*/ 1509645 h 4243277"/>
                <a:gd name="connsiteX7" fmla="*/ 3515193 w 5823678"/>
                <a:gd name="connsiteY7" fmla="*/ 1305205 h 4243277"/>
                <a:gd name="connsiteX8" fmla="*/ 3718373 w 5823678"/>
                <a:gd name="connsiteY8" fmla="*/ 1136400 h 4243277"/>
                <a:gd name="connsiteX9" fmla="*/ 3571241 w 5823678"/>
                <a:gd name="connsiteY9" fmla="*/ 1003445 h 4243277"/>
                <a:gd name="connsiteX10" fmla="*/ 3506962 w 5823678"/>
                <a:gd name="connsiteY10" fmla="*/ 461767 h 4243277"/>
                <a:gd name="connsiteX11" fmla="*/ 3885008 w 5823678"/>
                <a:gd name="connsiteY11" fmla="*/ 141007 h 4243277"/>
                <a:gd name="connsiteX12" fmla="*/ 5086372 w 5823678"/>
                <a:gd name="connsiteY12" fmla="*/ 148909 h 4243277"/>
                <a:gd name="connsiteX13" fmla="*/ 5237978 w 5823678"/>
                <a:gd name="connsiteY13" fmla="*/ 666128 h 4243277"/>
                <a:gd name="connsiteX14" fmla="*/ 5170056 w 5823678"/>
                <a:gd name="connsiteY14" fmla="*/ 825849 h 4243277"/>
                <a:gd name="connsiteX15" fmla="*/ 5256880 w 5823678"/>
                <a:gd name="connsiteY15" fmla="*/ 881142 h 4243277"/>
                <a:gd name="connsiteX16" fmla="*/ 5463914 w 5823678"/>
                <a:gd name="connsiteY16" fmla="*/ 1095343 h 4243277"/>
                <a:gd name="connsiteX17" fmla="*/ 5616992 w 5823678"/>
                <a:gd name="connsiteY17" fmla="*/ 1984566 h 4243277"/>
                <a:gd name="connsiteX18" fmla="*/ 5726242 w 5823678"/>
                <a:gd name="connsiteY18" fmla="*/ 2182130 h 4243277"/>
                <a:gd name="connsiteX19" fmla="*/ 5486400 w 5823678"/>
                <a:gd name="connsiteY19" fmla="*/ 2391992 h 4243277"/>
                <a:gd name="connsiteX20" fmla="*/ 5643796 w 5823678"/>
                <a:gd name="connsiteY20" fmla="*/ 2586864 h 4243277"/>
                <a:gd name="connsiteX21" fmla="*/ 5823678 w 5823678"/>
                <a:gd name="connsiteY21" fmla="*/ 2834202 h 4243277"/>
                <a:gd name="connsiteX22" fmla="*/ 5688767 w 5823678"/>
                <a:gd name="connsiteY22" fmla="*/ 3059054 h 4243277"/>
                <a:gd name="connsiteX23" fmla="*/ 5726242 w 5823678"/>
                <a:gd name="connsiteY23" fmla="*/ 3126510 h 4243277"/>
                <a:gd name="connsiteX24" fmla="*/ 4542019 w 5823678"/>
                <a:gd name="connsiteY24" fmla="*/ 3606195 h 4243277"/>
                <a:gd name="connsiteX25" fmla="*/ 4062334 w 5823678"/>
                <a:gd name="connsiteY25" fmla="*/ 3501264 h 4243277"/>
                <a:gd name="connsiteX26" fmla="*/ 4054839 w 5823678"/>
                <a:gd name="connsiteY26" fmla="*/ 3411323 h 4243277"/>
                <a:gd name="connsiteX27" fmla="*/ 3837482 w 5823678"/>
                <a:gd name="connsiteY27" fmla="*/ 3298897 h 4243277"/>
                <a:gd name="connsiteX28" fmla="*/ 4002373 w 5823678"/>
                <a:gd name="connsiteY28" fmla="*/ 2879172 h 4243277"/>
                <a:gd name="connsiteX29" fmla="*/ 3964898 w 5823678"/>
                <a:gd name="connsiteY29" fmla="*/ 2781736 h 4243277"/>
                <a:gd name="connsiteX30" fmla="*/ 3927423 w 5823678"/>
                <a:gd name="connsiteY30" fmla="*/ 2661815 h 4243277"/>
                <a:gd name="connsiteX31" fmla="*/ 3732550 w 5823678"/>
                <a:gd name="connsiteY31" fmla="*/ 2616844 h 4243277"/>
                <a:gd name="connsiteX32" fmla="*/ 3590144 w 5823678"/>
                <a:gd name="connsiteY32" fmla="*/ 2601854 h 4243277"/>
                <a:gd name="connsiteX33" fmla="*/ 3440242 w 5823678"/>
                <a:gd name="connsiteY33" fmla="*/ 2796726 h 4243277"/>
                <a:gd name="connsiteX34" fmla="*/ 3095468 w 5823678"/>
                <a:gd name="connsiteY34" fmla="*/ 2864182 h 4243277"/>
                <a:gd name="connsiteX35" fmla="*/ 412229 w 5823678"/>
                <a:gd name="connsiteY35" fmla="*/ 4243277 h 4243277"/>
                <a:gd name="connsiteX36" fmla="*/ 0 w 5823678"/>
                <a:gd name="connsiteY36" fmla="*/ 4153336 h 4243277"/>
                <a:gd name="connsiteX0" fmla="*/ 0 w 5823678"/>
                <a:gd name="connsiteY0" fmla="*/ 4153336 h 4243277"/>
                <a:gd name="connsiteX1" fmla="*/ 157396 w 5823678"/>
                <a:gd name="connsiteY1" fmla="*/ 3756097 h 4243277"/>
                <a:gd name="connsiteX2" fmla="*/ 2932204 w 5823678"/>
                <a:gd name="connsiteY2" fmla="*/ 2402179 h 4243277"/>
                <a:gd name="connsiteX3" fmla="*/ 3341993 w 5823678"/>
                <a:gd name="connsiteY3" fmla="*/ 2153292 h 4243277"/>
                <a:gd name="connsiteX4" fmla="*/ 3373735 w 5823678"/>
                <a:gd name="connsiteY4" fmla="*/ 2135784 h 4243277"/>
                <a:gd name="connsiteX5" fmla="*/ 3605540 w 5823678"/>
                <a:gd name="connsiteY5" fmla="*/ 1880699 h 4243277"/>
                <a:gd name="connsiteX6" fmla="*/ 3546219 w 5823678"/>
                <a:gd name="connsiteY6" fmla="*/ 1509645 h 4243277"/>
                <a:gd name="connsiteX7" fmla="*/ 3515193 w 5823678"/>
                <a:gd name="connsiteY7" fmla="*/ 1305205 h 4243277"/>
                <a:gd name="connsiteX8" fmla="*/ 3718373 w 5823678"/>
                <a:gd name="connsiteY8" fmla="*/ 1136400 h 4243277"/>
                <a:gd name="connsiteX9" fmla="*/ 3571241 w 5823678"/>
                <a:gd name="connsiteY9" fmla="*/ 1003445 h 4243277"/>
                <a:gd name="connsiteX10" fmla="*/ 3506962 w 5823678"/>
                <a:gd name="connsiteY10" fmla="*/ 461767 h 4243277"/>
                <a:gd name="connsiteX11" fmla="*/ 3885008 w 5823678"/>
                <a:gd name="connsiteY11" fmla="*/ 141007 h 4243277"/>
                <a:gd name="connsiteX12" fmla="*/ 5086372 w 5823678"/>
                <a:gd name="connsiteY12" fmla="*/ 148909 h 4243277"/>
                <a:gd name="connsiteX13" fmla="*/ 5237978 w 5823678"/>
                <a:gd name="connsiteY13" fmla="*/ 666128 h 4243277"/>
                <a:gd name="connsiteX14" fmla="*/ 5170056 w 5823678"/>
                <a:gd name="connsiteY14" fmla="*/ 825849 h 4243277"/>
                <a:gd name="connsiteX15" fmla="*/ 5256880 w 5823678"/>
                <a:gd name="connsiteY15" fmla="*/ 881142 h 4243277"/>
                <a:gd name="connsiteX16" fmla="*/ 5463914 w 5823678"/>
                <a:gd name="connsiteY16" fmla="*/ 1095343 h 4243277"/>
                <a:gd name="connsiteX17" fmla="*/ 5616992 w 5823678"/>
                <a:gd name="connsiteY17" fmla="*/ 1984566 h 4243277"/>
                <a:gd name="connsiteX18" fmla="*/ 5726242 w 5823678"/>
                <a:gd name="connsiteY18" fmla="*/ 2182130 h 4243277"/>
                <a:gd name="connsiteX19" fmla="*/ 5486400 w 5823678"/>
                <a:gd name="connsiteY19" fmla="*/ 2391992 h 4243277"/>
                <a:gd name="connsiteX20" fmla="*/ 5512061 w 5823678"/>
                <a:gd name="connsiteY20" fmla="*/ 2457125 h 4243277"/>
                <a:gd name="connsiteX21" fmla="*/ 5643796 w 5823678"/>
                <a:gd name="connsiteY21" fmla="*/ 2586864 h 4243277"/>
                <a:gd name="connsiteX22" fmla="*/ 5823678 w 5823678"/>
                <a:gd name="connsiteY22" fmla="*/ 2834202 h 4243277"/>
                <a:gd name="connsiteX23" fmla="*/ 5688767 w 5823678"/>
                <a:gd name="connsiteY23" fmla="*/ 3059054 h 4243277"/>
                <a:gd name="connsiteX24" fmla="*/ 5726242 w 5823678"/>
                <a:gd name="connsiteY24" fmla="*/ 3126510 h 4243277"/>
                <a:gd name="connsiteX25" fmla="*/ 4542019 w 5823678"/>
                <a:gd name="connsiteY25" fmla="*/ 3606195 h 4243277"/>
                <a:gd name="connsiteX26" fmla="*/ 4062334 w 5823678"/>
                <a:gd name="connsiteY26" fmla="*/ 3501264 h 4243277"/>
                <a:gd name="connsiteX27" fmla="*/ 4054839 w 5823678"/>
                <a:gd name="connsiteY27" fmla="*/ 3411323 h 4243277"/>
                <a:gd name="connsiteX28" fmla="*/ 3837482 w 5823678"/>
                <a:gd name="connsiteY28" fmla="*/ 3298897 h 4243277"/>
                <a:gd name="connsiteX29" fmla="*/ 4002373 w 5823678"/>
                <a:gd name="connsiteY29" fmla="*/ 2879172 h 4243277"/>
                <a:gd name="connsiteX30" fmla="*/ 3964898 w 5823678"/>
                <a:gd name="connsiteY30" fmla="*/ 2781736 h 4243277"/>
                <a:gd name="connsiteX31" fmla="*/ 3927423 w 5823678"/>
                <a:gd name="connsiteY31" fmla="*/ 2661815 h 4243277"/>
                <a:gd name="connsiteX32" fmla="*/ 3732550 w 5823678"/>
                <a:gd name="connsiteY32" fmla="*/ 2616844 h 4243277"/>
                <a:gd name="connsiteX33" fmla="*/ 3590144 w 5823678"/>
                <a:gd name="connsiteY33" fmla="*/ 2601854 h 4243277"/>
                <a:gd name="connsiteX34" fmla="*/ 3440242 w 5823678"/>
                <a:gd name="connsiteY34" fmla="*/ 2796726 h 4243277"/>
                <a:gd name="connsiteX35" fmla="*/ 3095468 w 5823678"/>
                <a:gd name="connsiteY35" fmla="*/ 2864182 h 4243277"/>
                <a:gd name="connsiteX36" fmla="*/ 412229 w 5823678"/>
                <a:gd name="connsiteY36" fmla="*/ 4243277 h 4243277"/>
                <a:gd name="connsiteX37" fmla="*/ 0 w 5823678"/>
                <a:gd name="connsiteY37" fmla="*/ 4153336 h 4243277"/>
                <a:gd name="connsiteX0" fmla="*/ 0 w 5823678"/>
                <a:gd name="connsiteY0" fmla="*/ 4153336 h 4243277"/>
                <a:gd name="connsiteX1" fmla="*/ 157396 w 5823678"/>
                <a:gd name="connsiteY1" fmla="*/ 3756097 h 4243277"/>
                <a:gd name="connsiteX2" fmla="*/ 2932204 w 5823678"/>
                <a:gd name="connsiteY2" fmla="*/ 2402179 h 4243277"/>
                <a:gd name="connsiteX3" fmla="*/ 3341993 w 5823678"/>
                <a:gd name="connsiteY3" fmla="*/ 2153292 h 4243277"/>
                <a:gd name="connsiteX4" fmla="*/ 3373735 w 5823678"/>
                <a:gd name="connsiteY4" fmla="*/ 2135784 h 4243277"/>
                <a:gd name="connsiteX5" fmla="*/ 3605540 w 5823678"/>
                <a:gd name="connsiteY5" fmla="*/ 1880699 h 4243277"/>
                <a:gd name="connsiteX6" fmla="*/ 3546219 w 5823678"/>
                <a:gd name="connsiteY6" fmla="*/ 1509645 h 4243277"/>
                <a:gd name="connsiteX7" fmla="*/ 3515193 w 5823678"/>
                <a:gd name="connsiteY7" fmla="*/ 1305205 h 4243277"/>
                <a:gd name="connsiteX8" fmla="*/ 3718373 w 5823678"/>
                <a:gd name="connsiteY8" fmla="*/ 1136400 h 4243277"/>
                <a:gd name="connsiteX9" fmla="*/ 3571241 w 5823678"/>
                <a:gd name="connsiteY9" fmla="*/ 1003445 h 4243277"/>
                <a:gd name="connsiteX10" fmla="*/ 3506962 w 5823678"/>
                <a:gd name="connsiteY10" fmla="*/ 461767 h 4243277"/>
                <a:gd name="connsiteX11" fmla="*/ 3885008 w 5823678"/>
                <a:gd name="connsiteY11" fmla="*/ 141007 h 4243277"/>
                <a:gd name="connsiteX12" fmla="*/ 5086372 w 5823678"/>
                <a:gd name="connsiteY12" fmla="*/ 148909 h 4243277"/>
                <a:gd name="connsiteX13" fmla="*/ 5237978 w 5823678"/>
                <a:gd name="connsiteY13" fmla="*/ 666128 h 4243277"/>
                <a:gd name="connsiteX14" fmla="*/ 5170056 w 5823678"/>
                <a:gd name="connsiteY14" fmla="*/ 825849 h 4243277"/>
                <a:gd name="connsiteX15" fmla="*/ 5256880 w 5823678"/>
                <a:gd name="connsiteY15" fmla="*/ 881142 h 4243277"/>
                <a:gd name="connsiteX16" fmla="*/ 5463914 w 5823678"/>
                <a:gd name="connsiteY16" fmla="*/ 1095343 h 4243277"/>
                <a:gd name="connsiteX17" fmla="*/ 5616992 w 5823678"/>
                <a:gd name="connsiteY17" fmla="*/ 1984566 h 4243277"/>
                <a:gd name="connsiteX18" fmla="*/ 5726242 w 5823678"/>
                <a:gd name="connsiteY18" fmla="*/ 2182130 h 4243277"/>
                <a:gd name="connsiteX19" fmla="*/ 5486400 w 5823678"/>
                <a:gd name="connsiteY19" fmla="*/ 2391992 h 4243277"/>
                <a:gd name="connsiteX20" fmla="*/ 5512061 w 5823678"/>
                <a:gd name="connsiteY20" fmla="*/ 2457125 h 4243277"/>
                <a:gd name="connsiteX21" fmla="*/ 5643796 w 5823678"/>
                <a:gd name="connsiteY21" fmla="*/ 2586864 h 4243277"/>
                <a:gd name="connsiteX22" fmla="*/ 5823678 w 5823678"/>
                <a:gd name="connsiteY22" fmla="*/ 2834202 h 4243277"/>
                <a:gd name="connsiteX23" fmla="*/ 5688767 w 5823678"/>
                <a:gd name="connsiteY23" fmla="*/ 3059054 h 4243277"/>
                <a:gd name="connsiteX24" fmla="*/ 5726242 w 5823678"/>
                <a:gd name="connsiteY24" fmla="*/ 3126510 h 4243277"/>
                <a:gd name="connsiteX25" fmla="*/ 4542019 w 5823678"/>
                <a:gd name="connsiteY25" fmla="*/ 3606195 h 4243277"/>
                <a:gd name="connsiteX26" fmla="*/ 4062334 w 5823678"/>
                <a:gd name="connsiteY26" fmla="*/ 3501264 h 4243277"/>
                <a:gd name="connsiteX27" fmla="*/ 4054839 w 5823678"/>
                <a:gd name="connsiteY27" fmla="*/ 3411323 h 4243277"/>
                <a:gd name="connsiteX28" fmla="*/ 3837482 w 5823678"/>
                <a:gd name="connsiteY28" fmla="*/ 3298897 h 4243277"/>
                <a:gd name="connsiteX29" fmla="*/ 4002373 w 5823678"/>
                <a:gd name="connsiteY29" fmla="*/ 2879172 h 4243277"/>
                <a:gd name="connsiteX30" fmla="*/ 3964898 w 5823678"/>
                <a:gd name="connsiteY30" fmla="*/ 2781736 h 4243277"/>
                <a:gd name="connsiteX31" fmla="*/ 3927423 w 5823678"/>
                <a:gd name="connsiteY31" fmla="*/ 2661815 h 4243277"/>
                <a:gd name="connsiteX32" fmla="*/ 3732550 w 5823678"/>
                <a:gd name="connsiteY32" fmla="*/ 2616844 h 4243277"/>
                <a:gd name="connsiteX33" fmla="*/ 3590144 w 5823678"/>
                <a:gd name="connsiteY33" fmla="*/ 2601854 h 4243277"/>
                <a:gd name="connsiteX34" fmla="*/ 3440242 w 5823678"/>
                <a:gd name="connsiteY34" fmla="*/ 2796726 h 4243277"/>
                <a:gd name="connsiteX35" fmla="*/ 3095468 w 5823678"/>
                <a:gd name="connsiteY35" fmla="*/ 2864182 h 4243277"/>
                <a:gd name="connsiteX36" fmla="*/ 412229 w 5823678"/>
                <a:gd name="connsiteY36" fmla="*/ 4243277 h 4243277"/>
                <a:gd name="connsiteX37" fmla="*/ 0 w 5823678"/>
                <a:gd name="connsiteY37" fmla="*/ 4153336 h 4243277"/>
                <a:gd name="connsiteX0" fmla="*/ 0 w 5875659"/>
                <a:gd name="connsiteY0" fmla="*/ 4153336 h 4243277"/>
                <a:gd name="connsiteX1" fmla="*/ 157396 w 5875659"/>
                <a:gd name="connsiteY1" fmla="*/ 3756097 h 4243277"/>
                <a:gd name="connsiteX2" fmla="*/ 2932204 w 5875659"/>
                <a:gd name="connsiteY2" fmla="*/ 2402179 h 4243277"/>
                <a:gd name="connsiteX3" fmla="*/ 3341993 w 5875659"/>
                <a:gd name="connsiteY3" fmla="*/ 2153292 h 4243277"/>
                <a:gd name="connsiteX4" fmla="*/ 3373735 w 5875659"/>
                <a:gd name="connsiteY4" fmla="*/ 2135784 h 4243277"/>
                <a:gd name="connsiteX5" fmla="*/ 3605540 w 5875659"/>
                <a:gd name="connsiteY5" fmla="*/ 1880699 h 4243277"/>
                <a:gd name="connsiteX6" fmla="*/ 3546219 w 5875659"/>
                <a:gd name="connsiteY6" fmla="*/ 1509645 h 4243277"/>
                <a:gd name="connsiteX7" fmla="*/ 3515193 w 5875659"/>
                <a:gd name="connsiteY7" fmla="*/ 1305205 h 4243277"/>
                <a:gd name="connsiteX8" fmla="*/ 3718373 w 5875659"/>
                <a:gd name="connsiteY8" fmla="*/ 1136400 h 4243277"/>
                <a:gd name="connsiteX9" fmla="*/ 3571241 w 5875659"/>
                <a:gd name="connsiteY9" fmla="*/ 1003445 h 4243277"/>
                <a:gd name="connsiteX10" fmla="*/ 3506962 w 5875659"/>
                <a:gd name="connsiteY10" fmla="*/ 461767 h 4243277"/>
                <a:gd name="connsiteX11" fmla="*/ 3885008 w 5875659"/>
                <a:gd name="connsiteY11" fmla="*/ 141007 h 4243277"/>
                <a:gd name="connsiteX12" fmla="*/ 5086372 w 5875659"/>
                <a:gd name="connsiteY12" fmla="*/ 148909 h 4243277"/>
                <a:gd name="connsiteX13" fmla="*/ 5237978 w 5875659"/>
                <a:gd name="connsiteY13" fmla="*/ 666128 h 4243277"/>
                <a:gd name="connsiteX14" fmla="*/ 5170056 w 5875659"/>
                <a:gd name="connsiteY14" fmla="*/ 825849 h 4243277"/>
                <a:gd name="connsiteX15" fmla="*/ 5256880 w 5875659"/>
                <a:gd name="connsiteY15" fmla="*/ 881142 h 4243277"/>
                <a:gd name="connsiteX16" fmla="*/ 5463914 w 5875659"/>
                <a:gd name="connsiteY16" fmla="*/ 1095343 h 4243277"/>
                <a:gd name="connsiteX17" fmla="*/ 5616992 w 5875659"/>
                <a:gd name="connsiteY17" fmla="*/ 1984566 h 4243277"/>
                <a:gd name="connsiteX18" fmla="*/ 5726242 w 5875659"/>
                <a:gd name="connsiteY18" fmla="*/ 2182130 h 4243277"/>
                <a:gd name="connsiteX19" fmla="*/ 5486400 w 5875659"/>
                <a:gd name="connsiteY19" fmla="*/ 2391992 h 4243277"/>
                <a:gd name="connsiteX20" fmla="*/ 5512061 w 5875659"/>
                <a:gd name="connsiteY20" fmla="*/ 2457125 h 4243277"/>
                <a:gd name="connsiteX21" fmla="*/ 5643796 w 5875659"/>
                <a:gd name="connsiteY21" fmla="*/ 2586864 h 4243277"/>
                <a:gd name="connsiteX22" fmla="*/ 5875659 w 5875659"/>
                <a:gd name="connsiteY22" fmla="*/ 2824751 h 4243277"/>
                <a:gd name="connsiteX23" fmla="*/ 5688767 w 5875659"/>
                <a:gd name="connsiteY23" fmla="*/ 3059054 h 4243277"/>
                <a:gd name="connsiteX24" fmla="*/ 5726242 w 5875659"/>
                <a:gd name="connsiteY24" fmla="*/ 3126510 h 4243277"/>
                <a:gd name="connsiteX25" fmla="*/ 4542019 w 5875659"/>
                <a:gd name="connsiteY25" fmla="*/ 3606195 h 4243277"/>
                <a:gd name="connsiteX26" fmla="*/ 4062334 w 5875659"/>
                <a:gd name="connsiteY26" fmla="*/ 3501264 h 4243277"/>
                <a:gd name="connsiteX27" fmla="*/ 4054839 w 5875659"/>
                <a:gd name="connsiteY27" fmla="*/ 3411323 h 4243277"/>
                <a:gd name="connsiteX28" fmla="*/ 3837482 w 5875659"/>
                <a:gd name="connsiteY28" fmla="*/ 3298897 h 4243277"/>
                <a:gd name="connsiteX29" fmla="*/ 4002373 w 5875659"/>
                <a:gd name="connsiteY29" fmla="*/ 2879172 h 4243277"/>
                <a:gd name="connsiteX30" fmla="*/ 3964898 w 5875659"/>
                <a:gd name="connsiteY30" fmla="*/ 2781736 h 4243277"/>
                <a:gd name="connsiteX31" fmla="*/ 3927423 w 5875659"/>
                <a:gd name="connsiteY31" fmla="*/ 2661815 h 4243277"/>
                <a:gd name="connsiteX32" fmla="*/ 3732550 w 5875659"/>
                <a:gd name="connsiteY32" fmla="*/ 2616844 h 4243277"/>
                <a:gd name="connsiteX33" fmla="*/ 3590144 w 5875659"/>
                <a:gd name="connsiteY33" fmla="*/ 2601854 h 4243277"/>
                <a:gd name="connsiteX34" fmla="*/ 3440242 w 5875659"/>
                <a:gd name="connsiteY34" fmla="*/ 2796726 h 4243277"/>
                <a:gd name="connsiteX35" fmla="*/ 3095468 w 5875659"/>
                <a:gd name="connsiteY35" fmla="*/ 2864182 h 4243277"/>
                <a:gd name="connsiteX36" fmla="*/ 412229 w 5875659"/>
                <a:gd name="connsiteY36" fmla="*/ 4243277 h 4243277"/>
                <a:gd name="connsiteX37" fmla="*/ 0 w 5875659"/>
                <a:gd name="connsiteY37" fmla="*/ 4153336 h 4243277"/>
                <a:gd name="connsiteX0" fmla="*/ 0 w 5875659"/>
                <a:gd name="connsiteY0" fmla="*/ 4153336 h 4243277"/>
                <a:gd name="connsiteX1" fmla="*/ 157396 w 5875659"/>
                <a:gd name="connsiteY1" fmla="*/ 3756097 h 4243277"/>
                <a:gd name="connsiteX2" fmla="*/ 2932204 w 5875659"/>
                <a:gd name="connsiteY2" fmla="*/ 2402179 h 4243277"/>
                <a:gd name="connsiteX3" fmla="*/ 3341993 w 5875659"/>
                <a:gd name="connsiteY3" fmla="*/ 2153292 h 4243277"/>
                <a:gd name="connsiteX4" fmla="*/ 3373735 w 5875659"/>
                <a:gd name="connsiteY4" fmla="*/ 2135784 h 4243277"/>
                <a:gd name="connsiteX5" fmla="*/ 3605540 w 5875659"/>
                <a:gd name="connsiteY5" fmla="*/ 1880699 h 4243277"/>
                <a:gd name="connsiteX6" fmla="*/ 3546219 w 5875659"/>
                <a:gd name="connsiteY6" fmla="*/ 1509645 h 4243277"/>
                <a:gd name="connsiteX7" fmla="*/ 3515193 w 5875659"/>
                <a:gd name="connsiteY7" fmla="*/ 1305205 h 4243277"/>
                <a:gd name="connsiteX8" fmla="*/ 3718373 w 5875659"/>
                <a:gd name="connsiteY8" fmla="*/ 1136400 h 4243277"/>
                <a:gd name="connsiteX9" fmla="*/ 3571241 w 5875659"/>
                <a:gd name="connsiteY9" fmla="*/ 1003445 h 4243277"/>
                <a:gd name="connsiteX10" fmla="*/ 3506962 w 5875659"/>
                <a:gd name="connsiteY10" fmla="*/ 461767 h 4243277"/>
                <a:gd name="connsiteX11" fmla="*/ 3885008 w 5875659"/>
                <a:gd name="connsiteY11" fmla="*/ 141007 h 4243277"/>
                <a:gd name="connsiteX12" fmla="*/ 5086372 w 5875659"/>
                <a:gd name="connsiteY12" fmla="*/ 148909 h 4243277"/>
                <a:gd name="connsiteX13" fmla="*/ 5237978 w 5875659"/>
                <a:gd name="connsiteY13" fmla="*/ 666128 h 4243277"/>
                <a:gd name="connsiteX14" fmla="*/ 5170056 w 5875659"/>
                <a:gd name="connsiteY14" fmla="*/ 825849 h 4243277"/>
                <a:gd name="connsiteX15" fmla="*/ 5256880 w 5875659"/>
                <a:gd name="connsiteY15" fmla="*/ 881142 h 4243277"/>
                <a:gd name="connsiteX16" fmla="*/ 5463914 w 5875659"/>
                <a:gd name="connsiteY16" fmla="*/ 1095343 h 4243277"/>
                <a:gd name="connsiteX17" fmla="*/ 5616992 w 5875659"/>
                <a:gd name="connsiteY17" fmla="*/ 1984566 h 4243277"/>
                <a:gd name="connsiteX18" fmla="*/ 5726242 w 5875659"/>
                <a:gd name="connsiteY18" fmla="*/ 2182130 h 4243277"/>
                <a:gd name="connsiteX19" fmla="*/ 5486400 w 5875659"/>
                <a:gd name="connsiteY19" fmla="*/ 2391992 h 4243277"/>
                <a:gd name="connsiteX20" fmla="*/ 5512061 w 5875659"/>
                <a:gd name="connsiteY20" fmla="*/ 2457125 h 4243277"/>
                <a:gd name="connsiteX21" fmla="*/ 5643796 w 5875659"/>
                <a:gd name="connsiteY21" fmla="*/ 2586864 h 4243277"/>
                <a:gd name="connsiteX22" fmla="*/ 5875659 w 5875659"/>
                <a:gd name="connsiteY22" fmla="*/ 2824751 h 4243277"/>
                <a:gd name="connsiteX23" fmla="*/ 5688767 w 5875659"/>
                <a:gd name="connsiteY23" fmla="*/ 3059054 h 4243277"/>
                <a:gd name="connsiteX24" fmla="*/ 5726242 w 5875659"/>
                <a:gd name="connsiteY24" fmla="*/ 3126510 h 4243277"/>
                <a:gd name="connsiteX25" fmla="*/ 4542019 w 5875659"/>
                <a:gd name="connsiteY25" fmla="*/ 3606195 h 4243277"/>
                <a:gd name="connsiteX26" fmla="*/ 4062334 w 5875659"/>
                <a:gd name="connsiteY26" fmla="*/ 3501264 h 4243277"/>
                <a:gd name="connsiteX27" fmla="*/ 4054839 w 5875659"/>
                <a:gd name="connsiteY27" fmla="*/ 3411323 h 4243277"/>
                <a:gd name="connsiteX28" fmla="*/ 3837482 w 5875659"/>
                <a:gd name="connsiteY28" fmla="*/ 3298897 h 4243277"/>
                <a:gd name="connsiteX29" fmla="*/ 4002373 w 5875659"/>
                <a:gd name="connsiteY29" fmla="*/ 2879172 h 4243277"/>
                <a:gd name="connsiteX30" fmla="*/ 3964898 w 5875659"/>
                <a:gd name="connsiteY30" fmla="*/ 2781736 h 4243277"/>
                <a:gd name="connsiteX31" fmla="*/ 3927423 w 5875659"/>
                <a:gd name="connsiteY31" fmla="*/ 2661815 h 4243277"/>
                <a:gd name="connsiteX32" fmla="*/ 3732550 w 5875659"/>
                <a:gd name="connsiteY32" fmla="*/ 2616844 h 4243277"/>
                <a:gd name="connsiteX33" fmla="*/ 3590144 w 5875659"/>
                <a:gd name="connsiteY33" fmla="*/ 2601854 h 4243277"/>
                <a:gd name="connsiteX34" fmla="*/ 3440242 w 5875659"/>
                <a:gd name="connsiteY34" fmla="*/ 2796726 h 4243277"/>
                <a:gd name="connsiteX35" fmla="*/ 3095468 w 5875659"/>
                <a:gd name="connsiteY35" fmla="*/ 2864182 h 4243277"/>
                <a:gd name="connsiteX36" fmla="*/ 412229 w 5875659"/>
                <a:gd name="connsiteY36" fmla="*/ 4243277 h 4243277"/>
                <a:gd name="connsiteX37" fmla="*/ 0 w 5875659"/>
                <a:gd name="connsiteY37" fmla="*/ 4153336 h 4243277"/>
                <a:gd name="connsiteX0" fmla="*/ 0 w 5875659"/>
                <a:gd name="connsiteY0" fmla="*/ 4153336 h 4243277"/>
                <a:gd name="connsiteX1" fmla="*/ 157396 w 5875659"/>
                <a:gd name="connsiteY1" fmla="*/ 3756097 h 4243277"/>
                <a:gd name="connsiteX2" fmla="*/ 2932204 w 5875659"/>
                <a:gd name="connsiteY2" fmla="*/ 2402179 h 4243277"/>
                <a:gd name="connsiteX3" fmla="*/ 3341993 w 5875659"/>
                <a:gd name="connsiteY3" fmla="*/ 2153292 h 4243277"/>
                <a:gd name="connsiteX4" fmla="*/ 3373735 w 5875659"/>
                <a:gd name="connsiteY4" fmla="*/ 2135784 h 4243277"/>
                <a:gd name="connsiteX5" fmla="*/ 3605540 w 5875659"/>
                <a:gd name="connsiteY5" fmla="*/ 1880699 h 4243277"/>
                <a:gd name="connsiteX6" fmla="*/ 3546219 w 5875659"/>
                <a:gd name="connsiteY6" fmla="*/ 1509645 h 4243277"/>
                <a:gd name="connsiteX7" fmla="*/ 3515193 w 5875659"/>
                <a:gd name="connsiteY7" fmla="*/ 1305205 h 4243277"/>
                <a:gd name="connsiteX8" fmla="*/ 3718373 w 5875659"/>
                <a:gd name="connsiteY8" fmla="*/ 1136400 h 4243277"/>
                <a:gd name="connsiteX9" fmla="*/ 3571241 w 5875659"/>
                <a:gd name="connsiteY9" fmla="*/ 1003445 h 4243277"/>
                <a:gd name="connsiteX10" fmla="*/ 3506962 w 5875659"/>
                <a:gd name="connsiteY10" fmla="*/ 461767 h 4243277"/>
                <a:gd name="connsiteX11" fmla="*/ 3885008 w 5875659"/>
                <a:gd name="connsiteY11" fmla="*/ 141007 h 4243277"/>
                <a:gd name="connsiteX12" fmla="*/ 5086372 w 5875659"/>
                <a:gd name="connsiteY12" fmla="*/ 148909 h 4243277"/>
                <a:gd name="connsiteX13" fmla="*/ 5237978 w 5875659"/>
                <a:gd name="connsiteY13" fmla="*/ 666128 h 4243277"/>
                <a:gd name="connsiteX14" fmla="*/ 5170056 w 5875659"/>
                <a:gd name="connsiteY14" fmla="*/ 825849 h 4243277"/>
                <a:gd name="connsiteX15" fmla="*/ 5256880 w 5875659"/>
                <a:gd name="connsiteY15" fmla="*/ 881142 h 4243277"/>
                <a:gd name="connsiteX16" fmla="*/ 5463914 w 5875659"/>
                <a:gd name="connsiteY16" fmla="*/ 1095343 h 4243277"/>
                <a:gd name="connsiteX17" fmla="*/ 5616992 w 5875659"/>
                <a:gd name="connsiteY17" fmla="*/ 1984566 h 4243277"/>
                <a:gd name="connsiteX18" fmla="*/ 5726242 w 5875659"/>
                <a:gd name="connsiteY18" fmla="*/ 2182130 h 4243277"/>
                <a:gd name="connsiteX19" fmla="*/ 5486400 w 5875659"/>
                <a:gd name="connsiteY19" fmla="*/ 2391992 h 4243277"/>
                <a:gd name="connsiteX20" fmla="*/ 5512061 w 5875659"/>
                <a:gd name="connsiteY20" fmla="*/ 2457125 h 4243277"/>
                <a:gd name="connsiteX21" fmla="*/ 5629619 w 5875659"/>
                <a:gd name="connsiteY21" fmla="*/ 2577412 h 4243277"/>
                <a:gd name="connsiteX22" fmla="*/ 5875659 w 5875659"/>
                <a:gd name="connsiteY22" fmla="*/ 2824751 h 4243277"/>
                <a:gd name="connsiteX23" fmla="*/ 5688767 w 5875659"/>
                <a:gd name="connsiteY23" fmla="*/ 3059054 h 4243277"/>
                <a:gd name="connsiteX24" fmla="*/ 5726242 w 5875659"/>
                <a:gd name="connsiteY24" fmla="*/ 3126510 h 4243277"/>
                <a:gd name="connsiteX25" fmla="*/ 4542019 w 5875659"/>
                <a:gd name="connsiteY25" fmla="*/ 3606195 h 4243277"/>
                <a:gd name="connsiteX26" fmla="*/ 4062334 w 5875659"/>
                <a:gd name="connsiteY26" fmla="*/ 3501264 h 4243277"/>
                <a:gd name="connsiteX27" fmla="*/ 4054839 w 5875659"/>
                <a:gd name="connsiteY27" fmla="*/ 3411323 h 4243277"/>
                <a:gd name="connsiteX28" fmla="*/ 3837482 w 5875659"/>
                <a:gd name="connsiteY28" fmla="*/ 3298897 h 4243277"/>
                <a:gd name="connsiteX29" fmla="*/ 4002373 w 5875659"/>
                <a:gd name="connsiteY29" fmla="*/ 2879172 h 4243277"/>
                <a:gd name="connsiteX30" fmla="*/ 3964898 w 5875659"/>
                <a:gd name="connsiteY30" fmla="*/ 2781736 h 4243277"/>
                <a:gd name="connsiteX31" fmla="*/ 3927423 w 5875659"/>
                <a:gd name="connsiteY31" fmla="*/ 2661815 h 4243277"/>
                <a:gd name="connsiteX32" fmla="*/ 3732550 w 5875659"/>
                <a:gd name="connsiteY32" fmla="*/ 2616844 h 4243277"/>
                <a:gd name="connsiteX33" fmla="*/ 3590144 w 5875659"/>
                <a:gd name="connsiteY33" fmla="*/ 2601854 h 4243277"/>
                <a:gd name="connsiteX34" fmla="*/ 3440242 w 5875659"/>
                <a:gd name="connsiteY34" fmla="*/ 2796726 h 4243277"/>
                <a:gd name="connsiteX35" fmla="*/ 3095468 w 5875659"/>
                <a:gd name="connsiteY35" fmla="*/ 2864182 h 4243277"/>
                <a:gd name="connsiteX36" fmla="*/ 412229 w 5875659"/>
                <a:gd name="connsiteY36" fmla="*/ 4243277 h 4243277"/>
                <a:gd name="connsiteX37" fmla="*/ 0 w 5875659"/>
                <a:gd name="connsiteY37" fmla="*/ 4153336 h 4243277"/>
                <a:gd name="connsiteX0" fmla="*/ 0 w 5875659"/>
                <a:gd name="connsiteY0" fmla="*/ 4153336 h 4243277"/>
                <a:gd name="connsiteX1" fmla="*/ 157396 w 5875659"/>
                <a:gd name="connsiteY1" fmla="*/ 3756097 h 4243277"/>
                <a:gd name="connsiteX2" fmla="*/ 2932204 w 5875659"/>
                <a:gd name="connsiteY2" fmla="*/ 2402179 h 4243277"/>
                <a:gd name="connsiteX3" fmla="*/ 3341993 w 5875659"/>
                <a:gd name="connsiteY3" fmla="*/ 2153292 h 4243277"/>
                <a:gd name="connsiteX4" fmla="*/ 3373735 w 5875659"/>
                <a:gd name="connsiteY4" fmla="*/ 2135784 h 4243277"/>
                <a:gd name="connsiteX5" fmla="*/ 3605540 w 5875659"/>
                <a:gd name="connsiteY5" fmla="*/ 1880699 h 4243277"/>
                <a:gd name="connsiteX6" fmla="*/ 3546219 w 5875659"/>
                <a:gd name="connsiteY6" fmla="*/ 1509645 h 4243277"/>
                <a:gd name="connsiteX7" fmla="*/ 3515193 w 5875659"/>
                <a:gd name="connsiteY7" fmla="*/ 1305205 h 4243277"/>
                <a:gd name="connsiteX8" fmla="*/ 3718373 w 5875659"/>
                <a:gd name="connsiteY8" fmla="*/ 1136400 h 4243277"/>
                <a:gd name="connsiteX9" fmla="*/ 3571241 w 5875659"/>
                <a:gd name="connsiteY9" fmla="*/ 1003445 h 4243277"/>
                <a:gd name="connsiteX10" fmla="*/ 3506962 w 5875659"/>
                <a:gd name="connsiteY10" fmla="*/ 461767 h 4243277"/>
                <a:gd name="connsiteX11" fmla="*/ 3885008 w 5875659"/>
                <a:gd name="connsiteY11" fmla="*/ 141007 h 4243277"/>
                <a:gd name="connsiteX12" fmla="*/ 5086372 w 5875659"/>
                <a:gd name="connsiteY12" fmla="*/ 148909 h 4243277"/>
                <a:gd name="connsiteX13" fmla="*/ 5237978 w 5875659"/>
                <a:gd name="connsiteY13" fmla="*/ 666128 h 4243277"/>
                <a:gd name="connsiteX14" fmla="*/ 5170056 w 5875659"/>
                <a:gd name="connsiteY14" fmla="*/ 825849 h 4243277"/>
                <a:gd name="connsiteX15" fmla="*/ 5256880 w 5875659"/>
                <a:gd name="connsiteY15" fmla="*/ 881142 h 4243277"/>
                <a:gd name="connsiteX16" fmla="*/ 5463914 w 5875659"/>
                <a:gd name="connsiteY16" fmla="*/ 1095343 h 4243277"/>
                <a:gd name="connsiteX17" fmla="*/ 5616992 w 5875659"/>
                <a:gd name="connsiteY17" fmla="*/ 1984566 h 4243277"/>
                <a:gd name="connsiteX18" fmla="*/ 5726242 w 5875659"/>
                <a:gd name="connsiteY18" fmla="*/ 2182130 h 4243277"/>
                <a:gd name="connsiteX19" fmla="*/ 5486400 w 5875659"/>
                <a:gd name="connsiteY19" fmla="*/ 2391992 h 4243277"/>
                <a:gd name="connsiteX20" fmla="*/ 5512061 w 5875659"/>
                <a:gd name="connsiteY20" fmla="*/ 2457125 h 4243277"/>
                <a:gd name="connsiteX21" fmla="*/ 5629619 w 5875659"/>
                <a:gd name="connsiteY21" fmla="*/ 2577412 h 4243277"/>
                <a:gd name="connsiteX22" fmla="*/ 5875659 w 5875659"/>
                <a:gd name="connsiteY22" fmla="*/ 2824751 h 4243277"/>
                <a:gd name="connsiteX23" fmla="*/ 5736023 w 5875659"/>
                <a:gd name="connsiteY23" fmla="*/ 3059054 h 4243277"/>
                <a:gd name="connsiteX24" fmla="*/ 5726242 w 5875659"/>
                <a:gd name="connsiteY24" fmla="*/ 3126510 h 4243277"/>
                <a:gd name="connsiteX25" fmla="*/ 4542019 w 5875659"/>
                <a:gd name="connsiteY25" fmla="*/ 3606195 h 4243277"/>
                <a:gd name="connsiteX26" fmla="*/ 4062334 w 5875659"/>
                <a:gd name="connsiteY26" fmla="*/ 3501264 h 4243277"/>
                <a:gd name="connsiteX27" fmla="*/ 4054839 w 5875659"/>
                <a:gd name="connsiteY27" fmla="*/ 3411323 h 4243277"/>
                <a:gd name="connsiteX28" fmla="*/ 3837482 w 5875659"/>
                <a:gd name="connsiteY28" fmla="*/ 3298897 h 4243277"/>
                <a:gd name="connsiteX29" fmla="*/ 4002373 w 5875659"/>
                <a:gd name="connsiteY29" fmla="*/ 2879172 h 4243277"/>
                <a:gd name="connsiteX30" fmla="*/ 3964898 w 5875659"/>
                <a:gd name="connsiteY30" fmla="*/ 2781736 h 4243277"/>
                <a:gd name="connsiteX31" fmla="*/ 3927423 w 5875659"/>
                <a:gd name="connsiteY31" fmla="*/ 2661815 h 4243277"/>
                <a:gd name="connsiteX32" fmla="*/ 3732550 w 5875659"/>
                <a:gd name="connsiteY32" fmla="*/ 2616844 h 4243277"/>
                <a:gd name="connsiteX33" fmla="*/ 3590144 w 5875659"/>
                <a:gd name="connsiteY33" fmla="*/ 2601854 h 4243277"/>
                <a:gd name="connsiteX34" fmla="*/ 3440242 w 5875659"/>
                <a:gd name="connsiteY34" fmla="*/ 2796726 h 4243277"/>
                <a:gd name="connsiteX35" fmla="*/ 3095468 w 5875659"/>
                <a:gd name="connsiteY35" fmla="*/ 2864182 h 4243277"/>
                <a:gd name="connsiteX36" fmla="*/ 412229 w 5875659"/>
                <a:gd name="connsiteY36" fmla="*/ 4243277 h 4243277"/>
                <a:gd name="connsiteX37" fmla="*/ 0 w 5875659"/>
                <a:gd name="connsiteY37" fmla="*/ 4153336 h 4243277"/>
                <a:gd name="connsiteX0" fmla="*/ 0 w 5875659"/>
                <a:gd name="connsiteY0" fmla="*/ 4153336 h 4243277"/>
                <a:gd name="connsiteX1" fmla="*/ 157396 w 5875659"/>
                <a:gd name="connsiteY1" fmla="*/ 3756097 h 4243277"/>
                <a:gd name="connsiteX2" fmla="*/ 2932204 w 5875659"/>
                <a:gd name="connsiteY2" fmla="*/ 2402179 h 4243277"/>
                <a:gd name="connsiteX3" fmla="*/ 3341993 w 5875659"/>
                <a:gd name="connsiteY3" fmla="*/ 2153292 h 4243277"/>
                <a:gd name="connsiteX4" fmla="*/ 3373735 w 5875659"/>
                <a:gd name="connsiteY4" fmla="*/ 2135784 h 4243277"/>
                <a:gd name="connsiteX5" fmla="*/ 3605540 w 5875659"/>
                <a:gd name="connsiteY5" fmla="*/ 1880699 h 4243277"/>
                <a:gd name="connsiteX6" fmla="*/ 3546219 w 5875659"/>
                <a:gd name="connsiteY6" fmla="*/ 1509645 h 4243277"/>
                <a:gd name="connsiteX7" fmla="*/ 3515193 w 5875659"/>
                <a:gd name="connsiteY7" fmla="*/ 1305205 h 4243277"/>
                <a:gd name="connsiteX8" fmla="*/ 3718373 w 5875659"/>
                <a:gd name="connsiteY8" fmla="*/ 1136400 h 4243277"/>
                <a:gd name="connsiteX9" fmla="*/ 3571241 w 5875659"/>
                <a:gd name="connsiteY9" fmla="*/ 1003445 h 4243277"/>
                <a:gd name="connsiteX10" fmla="*/ 3506962 w 5875659"/>
                <a:gd name="connsiteY10" fmla="*/ 461767 h 4243277"/>
                <a:gd name="connsiteX11" fmla="*/ 3885008 w 5875659"/>
                <a:gd name="connsiteY11" fmla="*/ 141007 h 4243277"/>
                <a:gd name="connsiteX12" fmla="*/ 5086372 w 5875659"/>
                <a:gd name="connsiteY12" fmla="*/ 148909 h 4243277"/>
                <a:gd name="connsiteX13" fmla="*/ 5237978 w 5875659"/>
                <a:gd name="connsiteY13" fmla="*/ 666128 h 4243277"/>
                <a:gd name="connsiteX14" fmla="*/ 5170056 w 5875659"/>
                <a:gd name="connsiteY14" fmla="*/ 825849 h 4243277"/>
                <a:gd name="connsiteX15" fmla="*/ 5256880 w 5875659"/>
                <a:gd name="connsiteY15" fmla="*/ 881142 h 4243277"/>
                <a:gd name="connsiteX16" fmla="*/ 5463914 w 5875659"/>
                <a:gd name="connsiteY16" fmla="*/ 1095343 h 4243277"/>
                <a:gd name="connsiteX17" fmla="*/ 5616992 w 5875659"/>
                <a:gd name="connsiteY17" fmla="*/ 1984566 h 4243277"/>
                <a:gd name="connsiteX18" fmla="*/ 5726242 w 5875659"/>
                <a:gd name="connsiteY18" fmla="*/ 2182130 h 4243277"/>
                <a:gd name="connsiteX19" fmla="*/ 5486400 w 5875659"/>
                <a:gd name="connsiteY19" fmla="*/ 2391992 h 4243277"/>
                <a:gd name="connsiteX20" fmla="*/ 5512061 w 5875659"/>
                <a:gd name="connsiteY20" fmla="*/ 2457125 h 4243277"/>
                <a:gd name="connsiteX21" fmla="*/ 5629619 w 5875659"/>
                <a:gd name="connsiteY21" fmla="*/ 2577412 h 4243277"/>
                <a:gd name="connsiteX22" fmla="*/ 5875659 w 5875659"/>
                <a:gd name="connsiteY22" fmla="*/ 2824751 h 4243277"/>
                <a:gd name="connsiteX23" fmla="*/ 5736023 w 5875659"/>
                <a:gd name="connsiteY23" fmla="*/ 3059054 h 4243277"/>
                <a:gd name="connsiteX24" fmla="*/ 5726242 w 5875659"/>
                <a:gd name="connsiteY24" fmla="*/ 3126510 h 4243277"/>
                <a:gd name="connsiteX25" fmla="*/ 4542019 w 5875659"/>
                <a:gd name="connsiteY25" fmla="*/ 3606195 h 4243277"/>
                <a:gd name="connsiteX26" fmla="*/ 4062334 w 5875659"/>
                <a:gd name="connsiteY26" fmla="*/ 3501264 h 4243277"/>
                <a:gd name="connsiteX27" fmla="*/ 4054839 w 5875659"/>
                <a:gd name="connsiteY27" fmla="*/ 3411323 h 4243277"/>
                <a:gd name="connsiteX28" fmla="*/ 3837482 w 5875659"/>
                <a:gd name="connsiteY28" fmla="*/ 3298897 h 4243277"/>
                <a:gd name="connsiteX29" fmla="*/ 4002373 w 5875659"/>
                <a:gd name="connsiteY29" fmla="*/ 2879172 h 4243277"/>
                <a:gd name="connsiteX30" fmla="*/ 3964898 w 5875659"/>
                <a:gd name="connsiteY30" fmla="*/ 2781736 h 4243277"/>
                <a:gd name="connsiteX31" fmla="*/ 3927423 w 5875659"/>
                <a:gd name="connsiteY31" fmla="*/ 2661815 h 4243277"/>
                <a:gd name="connsiteX32" fmla="*/ 3732550 w 5875659"/>
                <a:gd name="connsiteY32" fmla="*/ 2616844 h 4243277"/>
                <a:gd name="connsiteX33" fmla="*/ 3590144 w 5875659"/>
                <a:gd name="connsiteY33" fmla="*/ 2601854 h 4243277"/>
                <a:gd name="connsiteX34" fmla="*/ 3440242 w 5875659"/>
                <a:gd name="connsiteY34" fmla="*/ 2796726 h 4243277"/>
                <a:gd name="connsiteX35" fmla="*/ 3095468 w 5875659"/>
                <a:gd name="connsiteY35" fmla="*/ 2864182 h 4243277"/>
                <a:gd name="connsiteX36" fmla="*/ 412229 w 5875659"/>
                <a:gd name="connsiteY36" fmla="*/ 4243277 h 4243277"/>
                <a:gd name="connsiteX37" fmla="*/ 0 w 5875659"/>
                <a:gd name="connsiteY37" fmla="*/ 4153336 h 4243277"/>
                <a:gd name="connsiteX0" fmla="*/ 0 w 5736023"/>
                <a:gd name="connsiteY0" fmla="*/ 4153336 h 4243277"/>
                <a:gd name="connsiteX1" fmla="*/ 157396 w 5736023"/>
                <a:gd name="connsiteY1" fmla="*/ 3756097 h 4243277"/>
                <a:gd name="connsiteX2" fmla="*/ 2932204 w 5736023"/>
                <a:gd name="connsiteY2" fmla="*/ 2402179 h 4243277"/>
                <a:gd name="connsiteX3" fmla="*/ 3341993 w 5736023"/>
                <a:gd name="connsiteY3" fmla="*/ 2153292 h 4243277"/>
                <a:gd name="connsiteX4" fmla="*/ 3373735 w 5736023"/>
                <a:gd name="connsiteY4" fmla="*/ 2135784 h 4243277"/>
                <a:gd name="connsiteX5" fmla="*/ 3605540 w 5736023"/>
                <a:gd name="connsiteY5" fmla="*/ 1880699 h 4243277"/>
                <a:gd name="connsiteX6" fmla="*/ 3546219 w 5736023"/>
                <a:gd name="connsiteY6" fmla="*/ 1509645 h 4243277"/>
                <a:gd name="connsiteX7" fmla="*/ 3515193 w 5736023"/>
                <a:gd name="connsiteY7" fmla="*/ 1305205 h 4243277"/>
                <a:gd name="connsiteX8" fmla="*/ 3718373 w 5736023"/>
                <a:gd name="connsiteY8" fmla="*/ 1136400 h 4243277"/>
                <a:gd name="connsiteX9" fmla="*/ 3571241 w 5736023"/>
                <a:gd name="connsiteY9" fmla="*/ 1003445 h 4243277"/>
                <a:gd name="connsiteX10" fmla="*/ 3506962 w 5736023"/>
                <a:gd name="connsiteY10" fmla="*/ 461767 h 4243277"/>
                <a:gd name="connsiteX11" fmla="*/ 3885008 w 5736023"/>
                <a:gd name="connsiteY11" fmla="*/ 141007 h 4243277"/>
                <a:gd name="connsiteX12" fmla="*/ 5086372 w 5736023"/>
                <a:gd name="connsiteY12" fmla="*/ 148909 h 4243277"/>
                <a:gd name="connsiteX13" fmla="*/ 5237978 w 5736023"/>
                <a:gd name="connsiteY13" fmla="*/ 666128 h 4243277"/>
                <a:gd name="connsiteX14" fmla="*/ 5170056 w 5736023"/>
                <a:gd name="connsiteY14" fmla="*/ 825849 h 4243277"/>
                <a:gd name="connsiteX15" fmla="*/ 5256880 w 5736023"/>
                <a:gd name="connsiteY15" fmla="*/ 881142 h 4243277"/>
                <a:gd name="connsiteX16" fmla="*/ 5463914 w 5736023"/>
                <a:gd name="connsiteY16" fmla="*/ 1095343 h 4243277"/>
                <a:gd name="connsiteX17" fmla="*/ 5616992 w 5736023"/>
                <a:gd name="connsiteY17" fmla="*/ 1984566 h 4243277"/>
                <a:gd name="connsiteX18" fmla="*/ 5726242 w 5736023"/>
                <a:gd name="connsiteY18" fmla="*/ 2182130 h 4243277"/>
                <a:gd name="connsiteX19" fmla="*/ 5486400 w 5736023"/>
                <a:gd name="connsiteY19" fmla="*/ 2391992 h 4243277"/>
                <a:gd name="connsiteX20" fmla="*/ 5512061 w 5736023"/>
                <a:gd name="connsiteY20" fmla="*/ 2457125 h 4243277"/>
                <a:gd name="connsiteX21" fmla="*/ 5629619 w 5736023"/>
                <a:gd name="connsiteY21" fmla="*/ 2577412 h 4243277"/>
                <a:gd name="connsiteX22" fmla="*/ 5736023 w 5736023"/>
                <a:gd name="connsiteY22" fmla="*/ 3059054 h 4243277"/>
                <a:gd name="connsiteX23" fmla="*/ 5726242 w 5736023"/>
                <a:gd name="connsiteY23" fmla="*/ 3126510 h 4243277"/>
                <a:gd name="connsiteX24" fmla="*/ 4542019 w 5736023"/>
                <a:gd name="connsiteY24" fmla="*/ 3606195 h 4243277"/>
                <a:gd name="connsiteX25" fmla="*/ 4062334 w 5736023"/>
                <a:gd name="connsiteY25" fmla="*/ 3501264 h 4243277"/>
                <a:gd name="connsiteX26" fmla="*/ 4054839 w 5736023"/>
                <a:gd name="connsiteY26" fmla="*/ 3411323 h 4243277"/>
                <a:gd name="connsiteX27" fmla="*/ 3837482 w 5736023"/>
                <a:gd name="connsiteY27" fmla="*/ 3298897 h 4243277"/>
                <a:gd name="connsiteX28" fmla="*/ 4002373 w 5736023"/>
                <a:gd name="connsiteY28" fmla="*/ 2879172 h 4243277"/>
                <a:gd name="connsiteX29" fmla="*/ 3964898 w 5736023"/>
                <a:gd name="connsiteY29" fmla="*/ 2781736 h 4243277"/>
                <a:gd name="connsiteX30" fmla="*/ 3927423 w 5736023"/>
                <a:gd name="connsiteY30" fmla="*/ 2661815 h 4243277"/>
                <a:gd name="connsiteX31" fmla="*/ 3732550 w 5736023"/>
                <a:gd name="connsiteY31" fmla="*/ 2616844 h 4243277"/>
                <a:gd name="connsiteX32" fmla="*/ 3590144 w 5736023"/>
                <a:gd name="connsiteY32" fmla="*/ 2601854 h 4243277"/>
                <a:gd name="connsiteX33" fmla="*/ 3440242 w 5736023"/>
                <a:gd name="connsiteY33" fmla="*/ 2796726 h 4243277"/>
                <a:gd name="connsiteX34" fmla="*/ 3095468 w 5736023"/>
                <a:gd name="connsiteY34" fmla="*/ 2864182 h 4243277"/>
                <a:gd name="connsiteX35" fmla="*/ 412229 w 5736023"/>
                <a:gd name="connsiteY35" fmla="*/ 4243277 h 4243277"/>
                <a:gd name="connsiteX36" fmla="*/ 0 w 5736023"/>
                <a:gd name="connsiteY36" fmla="*/ 4153336 h 4243277"/>
                <a:gd name="connsiteX0" fmla="*/ 0 w 5812331"/>
                <a:gd name="connsiteY0" fmla="*/ 4153336 h 4243277"/>
                <a:gd name="connsiteX1" fmla="*/ 157396 w 5812331"/>
                <a:gd name="connsiteY1" fmla="*/ 3756097 h 4243277"/>
                <a:gd name="connsiteX2" fmla="*/ 2932204 w 5812331"/>
                <a:gd name="connsiteY2" fmla="*/ 2402179 h 4243277"/>
                <a:gd name="connsiteX3" fmla="*/ 3341993 w 5812331"/>
                <a:gd name="connsiteY3" fmla="*/ 2153292 h 4243277"/>
                <a:gd name="connsiteX4" fmla="*/ 3373735 w 5812331"/>
                <a:gd name="connsiteY4" fmla="*/ 2135784 h 4243277"/>
                <a:gd name="connsiteX5" fmla="*/ 3605540 w 5812331"/>
                <a:gd name="connsiteY5" fmla="*/ 1880699 h 4243277"/>
                <a:gd name="connsiteX6" fmla="*/ 3546219 w 5812331"/>
                <a:gd name="connsiteY6" fmla="*/ 1509645 h 4243277"/>
                <a:gd name="connsiteX7" fmla="*/ 3515193 w 5812331"/>
                <a:gd name="connsiteY7" fmla="*/ 1305205 h 4243277"/>
                <a:gd name="connsiteX8" fmla="*/ 3718373 w 5812331"/>
                <a:gd name="connsiteY8" fmla="*/ 1136400 h 4243277"/>
                <a:gd name="connsiteX9" fmla="*/ 3571241 w 5812331"/>
                <a:gd name="connsiteY9" fmla="*/ 1003445 h 4243277"/>
                <a:gd name="connsiteX10" fmla="*/ 3506962 w 5812331"/>
                <a:gd name="connsiteY10" fmla="*/ 461767 h 4243277"/>
                <a:gd name="connsiteX11" fmla="*/ 3885008 w 5812331"/>
                <a:gd name="connsiteY11" fmla="*/ 141007 h 4243277"/>
                <a:gd name="connsiteX12" fmla="*/ 5086372 w 5812331"/>
                <a:gd name="connsiteY12" fmla="*/ 148909 h 4243277"/>
                <a:gd name="connsiteX13" fmla="*/ 5237978 w 5812331"/>
                <a:gd name="connsiteY13" fmla="*/ 666128 h 4243277"/>
                <a:gd name="connsiteX14" fmla="*/ 5170056 w 5812331"/>
                <a:gd name="connsiteY14" fmla="*/ 825849 h 4243277"/>
                <a:gd name="connsiteX15" fmla="*/ 5256880 w 5812331"/>
                <a:gd name="connsiteY15" fmla="*/ 881142 h 4243277"/>
                <a:gd name="connsiteX16" fmla="*/ 5463914 w 5812331"/>
                <a:gd name="connsiteY16" fmla="*/ 1095343 h 4243277"/>
                <a:gd name="connsiteX17" fmla="*/ 5616992 w 5812331"/>
                <a:gd name="connsiteY17" fmla="*/ 1984566 h 4243277"/>
                <a:gd name="connsiteX18" fmla="*/ 5726242 w 5812331"/>
                <a:gd name="connsiteY18" fmla="*/ 2182130 h 4243277"/>
                <a:gd name="connsiteX19" fmla="*/ 5486400 w 5812331"/>
                <a:gd name="connsiteY19" fmla="*/ 2391992 h 4243277"/>
                <a:gd name="connsiteX20" fmla="*/ 5512061 w 5812331"/>
                <a:gd name="connsiteY20" fmla="*/ 2457125 h 4243277"/>
                <a:gd name="connsiteX21" fmla="*/ 5629619 w 5812331"/>
                <a:gd name="connsiteY21" fmla="*/ 2577412 h 4243277"/>
                <a:gd name="connsiteX22" fmla="*/ 5736023 w 5812331"/>
                <a:gd name="connsiteY22" fmla="*/ 3059054 h 4243277"/>
                <a:gd name="connsiteX23" fmla="*/ 5726242 w 5812331"/>
                <a:gd name="connsiteY23" fmla="*/ 3126510 h 4243277"/>
                <a:gd name="connsiteX24" fmla="*/ 4542019 w 5812331"/>
                <a:gd name="connsiteY24" fmla="*/ 3606195 h 4243277"/>
                <a:gd name="connsiteX25" fmla="*/ 4062334 w 5812331"/>
                <a:gd name="connsiteY25" fmla="*/ 3501264 h 4243277"/>
                <a:gd name="connsiteX26" fmla="*/ 4054839 w 5812331"/>
                <a:gd name="connsiteY26" fmla="*/ 3411323 h 4243277"/>
                <a:gd name="connsiteX27" fmla="*/ 3837482 w 5812331"/>
                <a:gd name="connsiteY27" fmla="*/ 3298897 h 4243277"/>
                <a:gd name="connsiteX28" fmla="*/ 4002373 w 5812331"/>
                <a:gd name="connsiteY28" fmla="*/ 2879172 h 4243277"/>
                <a:gd name="connsiteX29" fmla="*/ 3964898 w 5812331"/>
                <a:gd name="connsiteY29" fmla="*/ 2781736 h 4243277"/>
                <a:gd name="connsiteX30" fmla="*/ 3927423 w 5812331"/>
                <a:gd name="connsiteY30" fmla="*/ 2661815 h 4243277"/>
                <a:gd name="connsiteX31" fmla="*/ 3732550 w 5812331"/>
                <a:gd name="connsiteY31" fmla="*/ 2616844 h 4243277"/>
                <a:gd name="connsiteX32" fmla="*/ 3590144 w 5812331"/>
                <a:gd name="connsiteY32" fmla="*/ 2601854 h 4243277"/>
                <a:gd name="connsiteX33" fmla="*/ 3440242 w 5812331"/>
                <a:gd name="connsiteY33" fmla="*/ 2796726 h 4243277"/>
                <a:gd name="connsiteX34" fmla="*/ 3095468 w 5812331"/>
                <a:gd name="connsiteY34" fmla="*/ 2864182 h 4243277"/>
                <a:gd name="connsiteX35" fmla="*/ 412229 w 5812331"/>
                <a:gd name="connsiteY35" fmla="*/ 4243277 h 4243277"/>
                <a:gd name="connsiteX36" fmla="*/ 0 w 5812331"/>
                <a:gd name="connsiteY36"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726242 w 5868919"/>
                <a:gd name="connsiteY23" fmla="*/ 3126510 h 4243277"/>
                <a:gd name="connsiteX24" fmla="*/ 4542019 w 5868919"/>
                <a:gd name="connsiteY24" fmla="*/ 3606195 h 4243277"/>
                <a:gd name="connsiteX25" fmla="*/ 4062334 w 5868919"/>
                <a:gd name="connsiteY25" fmla="*/ 3501264 h 4243277"/>
                <a:gd name="connsiteX26" fmla="*/ 4054839 w 5868919"/>
                <a:gd name="connsiteY26" fmla="*/ 3411323 h 4243277"/>
                <a:gd name="connsiteX27" fmla="*/ 3837482 w 5868919"/>
                <a:gd name="connsiteY27" fmla="*/ 3298897 h 4243277"/>
                <a:gd name="connsiteX28" fmla="*/ 4002373 w 5868919"/>
                <a:gd name="connsiteY28" fmla="*/ 2879172 h 4243277"/>
                <a:gd name="connsiteX29" fmla="*/ 3964898 w 5868919"/>
                <a:gd name="connsiteY29" fmla="*/ 2781736 h 4243277"/>
                <a:gd name="connsiteX30" fmla="*/ 3927423 w 5868919"/>
                <a:gd name="connsiteY30" fmla="*/ 2661815 h 4243277"/>
                <a:gd name="connsiteX31" fmla="*/ 3732550 w 5868919"/>
                <a:gd name="connsiteY31" fmla="*/ 2616844 h 4243277"/>
                <a:gd name="connsiteX32" fmla="*/ 3590144 w 5868919"/>
                <a:gd name="connsiteY32" fmla="*/ 2601854 h 4243277"/>
                <a:gd name="connsiteX33" fmla="*/ 3440242 w 5868919"/>
                <a:gd name="connsiteY33" fmla="*/ 2796726 h 4243277"/>
                <a:gd name="connsiteX34" fmla="*/ 3095468 w 5868919"/>
                <a:gd name="connsiteY34" fmla="*/ 2864182 h 4243277"/>
                <a:gd name="connsiteX35" fmla="*/ 412229 w 5868919"/>
                <a:gd name="connsiteY35" fmla="*/ 4243277 h 4243277"/>
                <a:gd name="connsiteX36" fmla="*/ 0 w 5868919"/>
                <a:gd name="connsiteY36"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73423 w 5868919"/>
                <a:gd name="connsiteY23" fmla="*/ 3343887 h 4243277"/>
                <a:gd name="connsiteX24" fmla="*/ 4542019 w 5868919"/>
                <a:gd name="connsiteY24" fmla="*/ 3606195 h 4243277"/>
                <a:gd name="connsiteX25" fmla="*/ 4062334 w 5868919"/>
                <a:gd name="connsiteY25" fmla="*/ 3501264 h 4243277"/>
                <a:gd name="connsiteX26" fmla="*/ 4054839 w 5868919"/>
                <a:gd name="connsiteY26" fmla="*/ 3411323 h 4243277"/>
                <a:gd name="connsiteX27" fmla="*/ 3837482 w 5868919"/>
                <a:gd name="connsiteY27" fmla="*/ 3298897 h 4243277"/>
                <a:gd name="connsiteX28" fmla="*/ 4002373 w 5868919"/>
                <a:gd name="connsiteY28" fmla="*/ 2879172 h 4243277"/>
                <a:gd name="connsiteX29" fmla="*/ 3964898 w 5868919"/>
                <a:gd name="connsiteY29" fmla="*/ 2781736 h 4243277"/>
                <a:gd name="connsiteX30" fmla="*/ 3927423 w 5868919"/>
                <a:gd name="connsiteY30" fmla="*/ 2661815 h 4243277"/>
                <a:gd name="connsiteX31" fmla="*/ 3732550 w 5868919"/>
                <a:gd name="connsiteY31" fmla="*/ 2616844 h 4243277"/>
                <a:gd name="connsiteX32" fmla="*/ 3590144 w 5868919"/>
                <a:gd name="connsiteY32" fmla="*/ 2601854 h 4243277"/>
                <a:gd name="connsiteX33" fmla="*/ 3440242 w 5868919"/>
                <a:gd name="connsiteY33" fmla="*/ 2796726 h 4243277"/>
                <a:gd name="connsiteX34" fmla="*/ 3095468 w 5868919"/>
                <a:gd name="connsiteY34" fmla="*/ 2864182 h 4243277"/>
                <a:gd name="connsiteX35" fmla="*/ 412229 w 5868919"/>
                <a:gd name="connsiteY35" fmla="*/ 4243277 h 4243277"/>
                <a:gd name="connsiteX36" fmla="*/ 0 w 5868919"/>
                <a:gd name="connsiteY36"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73423 w 5868919"/>
                <a:gd name="connsiteY23" fmla="*/ 3343887 h 4243277"/>
                <a:gd name="connsiteX24" fmla="*/ 4542019 w 5868919"/>
                <a:gd name="connsiteY24" fmla="*/ 3606195 h 4243277"/>
                <a:gd name="connsiteX25" fmla="*/ 4062334 w 5868919"/>
                <a:gd name="connsiteY25" fmla="*/ 3501264 h 4243277"/>
                <a:gd name="connsiteX26" fmla="*/ 4054839 w 5868919"/>
                <a:gd name="connsiteY26" fmla="*/ 3411323 h 4243277"/>
                <a:gd name="connsiteX27" fmla="*/ 3837482 w 5868919"/>
                <a:gd name="connsiteY27" fmla="*/ 3298897 h 4243277"/>
                <a:gd name="connsiteX28" fmla="*/ 4002373 w 5868919"/>
                <a:gd name="connsiteY28" fmla="*/ 2879172 h 4243277"/>
                <a:gd name="connsiteX29" fmla="*/ 3964898 w 5868919"/>
                <a:gd name="connsiteY29" fmla="*/ 2781736 h 4243277"/>
                <a:gd name="connsiteX30" fmla="*/ 3927423 w 5868919"/>
                <a:gd name="connsiteY30" fmla="*/ 2661815 h 4243277"/>
                <a:gd name="connsiteX31" fmla="*/ 3732550 w 5868919"/>
                <a:gd name="connsiteY31" fmla="*/ 2616844 h 4243277"/>
                <a:gd name="connsiteX32" fmla="*/ 3590144 w 5868919"/>
                <a:gd name="connsiteY32" fmla="*/ 2601854 h 4243277"/>
                <a:gd name="connsiteX33" fmla="*/ 3440242 w 5868919"/>
                <a:gd name="connsiteY33" fmla="*/ 2796726 h 4243277"/>
                <a:gd name="connsiteX34" fmla="*/ 3095468 w 5868919"/>
                <a:gd name="connsiteY34" fmla="*/ 2864182 h 4243277"/>
                <a:gd name="connsiteX35" fmla="*/ 412229 w 5868919"/>
                <a:gd name="connsiteY35" fmla="*/ 4243277 h 4243277"/>
                <a:gd name="connsiteX36" fmla="*/ 0 w 5868919"/>
                <a:gd name="connsiteY36"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73423 w 5868919"/>
                <a:gd name="connsiteY23" fmla="*/ 3343887 h 4243277"/>
                <a:gd name="connsiteX24" fmla="*/ 4542019 w 5868919"/>
                <a:gd name="connsiteY24" fmla="*/ 3606195 h 4243277"/>
                <a:gd name="connsiteX25" fmla="*/ 4062334 w 5868919"/>
                <a:gd name="connsiteY25" fmla="*/ 3501264 h 4243277"/>
                <a:gd name="connsiteX26" fmla="*/ 4054839 w 5868919"/>
                <a:gd name="connsiteY26" fmla="*/ 3411323 h 4243277"/>
                <a:gd name="connsiteX27" fmla="*/ 3837482 w 5868919"/>
                <a:gd name="connsiteY27" fmla="*/ 3298897 h 4243277"/>
                <a:gd name="connsiteX28" fmla="*/ 4002373 w 5868919"/>
                <a:gd name="connsiteY28" fmla="*/ 2879172 h 4243277"/>
                <a:gd name="connsiteX29" fmla="*/ 3964898 w 5868919"/>
                <a:gd name="connsiteY29" fmla="*/ 2781736 h 4243277"/>
                <a:gd name="connsiteX30" fmla="*/ 3927423 w 5868919"/>
                <a:gd name="connsiteY30" fmla="*/ 2661815 h 4243277"/>
                <a:gd name="connsiteX31" fmla="*/ 3732550 w 5868919"/>
                <a:gd name="connsiteY31" fmla="*/ 2616844 h 4243277"/>
                <a:gd name="connsiteX32" fmla="*/ 3590144 w 5868919"/>
                <a:gd name="connsiteY32" fmla="*/ 2601854 h 4243277"/>
                <a:gd name="connsiteX33" fmla="*/ 3440242 w 5868919"/>
                <a:gd name="connsiteY33" fmla="*/ 2796726 h 4243277"/>
                <a:gd name="connsiteX34" fmla="*/ 3095468 w 5868919"/>
                <a:gd name="connsiteY34" fmla="*/ 2864182 h 4243277"/>
                <a:gd name="connsiteX35" fmla="*/ 412229 w 5868919"/>
                <a:gd name="connsiteY35" fmla="*/ 4243277 h 4243277"/>
                <a:gd name="connsiteX36" fmla="*/ 0 w 5868919"/>
                <a:gd name="connsiteY36"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54839 w 5868919"/>
                <a:gd name="connsiteY26" fmla="*/ 3411323 h 4243277"/>
                <a:gd name="connsiteX27" fmla="*/ 3837482 w 5868919"/>
                <a:gd name="connsiteY27" fmla="*/ 3298897 h 4243277"/>
                <a:gd name="connsiteX28" fmla="*/ 4002373 w 5868919"/>
                <a:gd name="connsiteY28" fmla="*/ 2879172 h 4243277"/>
                <a:gd name="connsiteX29" fmla="*/ 3964898 w 5868919"/>
                <a:gd name="connsiteY29" fmla="*/ 2781736 h 4243277"/>
                <a:gd name="connsiteX30" fmla="*/ 3927423 w 5868919"/>
                <a:gd name="connsiteY30" fmla="*/ 2661815 h 4243277"/>
                <a:gd name="connsiteX31" fmla="*/ 3732550 w 5868919"/>
                <a:gd name="connsiteY31" fmla="*/ 2616844 h 4243277"/>
                <a:gd name="connsiteX32" fmla="*/ 3590144 w 5868919"/>
                <a:gd name="connsiteY32" fmla="*/ 2601854 h 4243277"/>
                <a:gd name="connsiteX33" fmla="*/ 3440242 w 5868919"/>
                <a:gd name="connsiteY33" fmla="*/ 2796726 h 4243277"/>
                <a:gd name="connsiteX34" fmla="*/ 3095468 w 5868919"/>
                <a:gd name="connsiteY34" fmla="*/ 2864182 h 4243277"/>
                <a:gd name="connsiteX35" fmla="*/ 412229 w 5868919"/>
                <a:gd name="connsiteY35" fmla="*/ 4243277 h 4243277"/>
                <a:gd name="connsiteX36" fmla="*/ 0 w 5868919"/>
                <a:gd name="connsiteY36"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54839 w 5868919"/>
                <a:gd name="connsiteY26" fmla="*/ 3411323 h 4243277"/>
                <a:gd name="connsiteX27" fmla="*/ 3837482 w 5868919"/>
                <a:gd name="connsiteY27" fmla="*/ 3298897 h 4243277"/>
                <a:gd name="connsiteX28" fmla="*/ 4002373 w 5868919"/>
                <a:gd name="connsiteY28" fmla="*/ 2879172 h 4243277"/>
                <a:gd name="connsiteX29" fmla="*/ 3964898 w 5868919"/>
                <a:gd name="connsiteY29" fmla="*/ 2781736 h 4243277"/>
                <a:gd name="connsiteX30" fmla="*/ 4043200 w 5868919"/>
                <a:gd name="connsiteY30" fmla="*/ 2692532 h 4243277"/>
                <a:gd name="connsiteX31" fmla="*/ 3732550 w 5868919"/>
                <a:gd name="connsiteY31" fmla="*/ 2616844 h 4243277"/>
                <a:gd name="connsiteX32" fmla="*/ 3590144 w 5868919"/>
                <a:gd name="connsiteY32" fmla="*/ 2601854 h 4243277"/>
                <a:gd name="connsiteX33" fmla="*/ 3440242 w 5868919"/>
                <a:gd name="connsiteY33" fmla="*/ 2796726 h 4243277"/>
                <a:gd name="connsiteX34" fmla="*/ 3095468 w 5868919"/>
                <a:gd name="connsiteY34" fmla="*/ 2864182 h 4243277"/>
                <a:gd name="connsiteX35" fmla="*/ 412229 w 5868919"/>
                <a:gd name="connsiteY35" fmla="*/ 4243277 h 4243277"/>
                <a:gd name="connsiteX36" fmla="*/ 0 w 5868919"/>
                <a:gd name="connsiteY36"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54839 w 5868919"/>
                <a:gd name="connsiteY26" fmla="*/ 3411323 h 4243277"/>
                <a:gd name="connsiteX27" fmla="*/ 3837482 w 5868919"/>
                <a:gd name="connsiteY27" fmla="*/ 3298897 h 4243277"/>
                <a:gd name="connsiteX28" fmla="*/ 3971657 w 5868919"/>
                <a:gd name="connsiteY28" fmla="*/ 2914614 h 4243277"/>
                <a:gd name="connsiteX29" fmla="*/ 3964898 w 5868919"/>
                <a:gd name="connsiteY29" fmla="*/ 2781736 h 4243277"/>
                <a:gd name="connsiteX30" fmla="*/ 4043200 w 5868919"/>
                <a:gd name="connsiteY30" fmla="*/ 2692532 h 4243277"/>
                <a:gd name="connsiteX31" fmla="*/ 3732550 w 5868919"/>
                <a:gd name="connsiteY31" fmla="*/ 2616844 h 4243277"/>
                <a:gd name="connsiteX32" fmla="*/ 3590144 w 5868919"/>
                <a:gd name="connsiteY32" fmla="*/ 2601854 h 4243277"/>
                <a:gd name="connsiteX33" fmla="*/ 3440242 w 5868919"/>
                <a:gd name="connsiteY33" fmla="*/ 2796726 h 4243277"/>
                <a:gd name="connsiteX34" fmla="*/ 3095468 w 5868919"/>
                <a:gd name="connsiteY34" fmla="*/ 2864182 h 4243277"/>
                <a:gd name="connsiteX35" fmla="*/ 412229 w 5868919"/>
                <a:gd name="connsiteY35" fmla="*/ 4243277 h 4243277"/>
                <a:gd name="connsiteX36" fmla="*/ 0 w 5868919"/>
                <a:gd name="connsiteY36"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54839 w 5868919"/>
                <a:gd name="connsiteY26" fmla="*/ 3411323 h 4243277"/>
                <a:gd name="connsiteX27" fmla="*/ 3837482 w 5868919"/>
                <a:gd name="connsiteY27" fmla="*/ 3298897 h 4243277"/>
                <a:gd name="connsiteX28" fmla="*/ 3971657 w 5868919"/>
                <a:gd name="connsiteY28" fmla="*/ 2914614 h 4243277"/>
                <a:gd name="connsiteX29" fmla="*/ 3964898 w 5868919"/>
                <a:gd name="connsiteY29" fmla="*/ 2781736 h 4243277"/>
                <a:gd name="connsiteX30" fmla="*/ 4043200 w 5868919"/>
                <a:gd name="connsiteY30" fmla="*/ 2692532 h 4243277"/>
                <a:gd name="connsiteX31" fmla="*/ 3732550 w 5868919"/>
                <a:gd name="connsiteY31" fmla="*/ 2616844 h 4243277"/>
                <a:gd name="connsiteX32" fmla="*/ 3590144 w 5868919"/>
                <a:gd name="connsiteY32" fmla="*/ 2601854 h 4243277"/>
                <a:gd name="connsiteX33" fmla="*/ 3440242 w 5868919"/>
                <a:gd name="connsiteY33" fmla="*/ 2796726 h 4243277"/>
                <a:gd name="connsiteX34" fmla="*/ 3095468 w 5868919"/>
                <a:gd name="connsiteY34" fmla="*/ 2864182 h 4243277"/>
                <a:gd name="connsiteX35" fmla="*/ 412229 w 5868919"/>
                <a:gd name="connsiteY35" fmla="*/ 4243277 h 4243277"/>
                <a:gd name="connsiteX36" fmla="*/ 0 w 5868919"/>
                <a:gd name="connsiteY36"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54839 w 5868919"/>
                <a:gd name="connsiteY26" fmla="*/ 3411323 h 4243277"/>
                <a:gd name="connsiteX27" fmla="*/ 3962710 w 5868919"/>
                <a:gd name="connsiteY27" fmla="*/ 3239827 h 4243277"/>
                <a:gd name="connsiteX28" fmla="*/ 3971657 w 5868919"/>
                <a:gd name="connsiteY28" fmla="*/ 2914614 h 4243277"/>
                <a:gd name="connsiteX29" fmla="*/ 3964898 w 5868919"/>
                <a:gd name="connsiteY29" fmla="*/ 2781736 h 4243277"/>
                <a:gd name="connsiteX30" fmla="*/ 4043200 w 5868919"/>
                <a:gd name="connsiteY30" fmla="*/ 2692532 h 4243277"/>
                <a:gd name="connsiteX31" fmla="*/ 3732550 w 5868919"/>
                <a:gd name="connsiteY31" fmla="*/ 2616844 h 4243277"/>
                <a:gd name="connsiteX32" fmla="*/ 3590144 w 5868919"/>
                <a:gd name="connsiteY32" fmla="*/ 2601854 h 4243277"/>
                <a:gd name="connsiteX33" fmla="*/ 3440242 w 5868919"/>
                <a:gd name="connsiteY33" fmla="*/ 2796726 h 4243277"/>
                <a:gd name="connsiteX34" fmla="*/ 3095468 w 5868919"/>
                <a:gd name="connsiteY34" fmla="*/ 2864182 h 4243277"/>
                <a:gd name="connsiteX35" fmla="*/ 412229 w 5868919"/>
                <a:gd name="connsiteY35" fmla="*/ 4243277 h 4243277"/>
                <a:gd name="connsiteX36" fmla="*/ 0 w 5868919"/>
                <a:gd name="connsiteY36"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54839 w 5868919"/>
                <a:gd name="connsiteY26" fmla="*/ 3411323 h 4243277"/>
                <a:gd name="connsiteX27" fmla="*/ 3971657 w 5868919"/>
                <a:gd name="connsiteY27" fmla="*/ 2914614 h 4243277"/>
                <a:gd name="connsiteX28" fmla="*/ 3964898 w 5868919"/>
                <a:gd name="connsiteY28" fmla="*/ 2781736 h 4243277"/>
                <a:gd name="connsiteX29" fmla="*/ 4043200 w 5868919"/>
                <a:gd name="connsiteY29" fmla="*/ 2692532 h 4243277"/>
                <a:gd name="connsiteX30" fmla="*/ 3732550 w 5868919"/>
                <a:gd name="connsiteY30" fmla="*/ 2616844 h 4243277"/>
                <a:gd name="connsiteX31" fmla="*/ 3590144 w 5868919"/>
                <a:gd name="connsiteY31" fmla="*/ 2601854 h 4243277"/>
                <a:gd name="connsiteX32" fmla="*/ 3440242 w 5868919"/>
                <a:gd name="connsiteY32" fmla="*/ 2796726 h 4243277"/>
                <a:gd name="connsiteX33" fmla="*/ 3095468 w 5868919"/>
                <a:gd name="connsiteY33" fmla="*/ 2864182 h 4243277"/>
                <a:gd name="connsiteX34" fmla="*/ 412229 w 5868919"/>
                <a:gd name="connsiteY34" fmla="*/ 4243277 h 4243277"/>
                <a:gd name="connsiteX35" fmla="*/ 0 w 5868919"/>
                <a:gd name="connsiteY35"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54839 w 5868919"/>
                <a:gd name="connsiteY26" fmla="*/ 3411323 h 4243277"/>
                <a:gd name="connsiteX27" fmla="*/ 3971657 w 5868919"/>
                <a:gd name="connsiteY27" fmla="*/ 2914614 h 4243277"/>
                <a:gd name="connsiteX28" fmla="*/ 3964898 w 5868919"/>
                <a:gd name="connsiteY28" fmla="*/ 2781736 h 4243277"/>
                <a:gd name="connsiteX29" fmla="*/ 4043200 w 5868919"/>
                <a:gd name="connsiteY29" fmla="*/ 2692532 h 4243277"/>
                <a:gd name="connsiteX30" fmla="*/ 3732550 w 5868919"/>
                <a:gd name="connsiteY30" fmla="*/ 2616844 h 4243277"/>
                <a:gd name="connsiteX31" fmla="*/ 3590144 w 5868919"/>
                <a:gd name="connsiteY31" fmla="*/ 2601854 h 4243277"/>
                <a:gd name="connsiteX32" fmla="*/ 3440242 w 5868919"/>
                <a:gd name="connsiteY32" fmla="*/ 2796726 h 4243277"/>
                <a:gd name="connsiteX33" fmla="*/ 3095468 w 5868919"/>
                <a:gd name="connsiteY33" fmla="*/ 2864182 h 4243277"/>
                <a:gd name="connsiteX34" fmla="*/ 412229 w 5868919"/>
                <a:gd name="connsiteY34" fmla="*/ 4243277 h 4243277"/>
                <a:gd name="connsiteX35" fmla="*/ 0 w 5868919"/>
                <a:gd name="connsiteY35"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38299 w 5868919"/>
                <a:gd name="connsiteY26" fmla="*/ 3411323 h 4243277"/>
                <a:gd name="connsiteX27" fmla="*/ 3971657 w 5868919"/>
                <a:gd name="connsiteY27" fmla="*/ 2914614 h 4243277"/>
                <a:gd name="connsiteX28" fmla="*/ 3964898 w 5868919"/>
                <a:gd name="connsiteY28" fmla="*/ 2781736 h 4243277"/>
                <a:gd name="connsiteX29" fmla="*/ 4043200 w 5868919"/>
                <a:gd name="connsiteY29" fmla="*/ 2692532 h 4243277"/>
                <a:gd name="connsiteX30" fmla="*/ 3732550 w 5868919"/>
                <a:gd name="connsiteY30" fmla="*/ 2616844 h 4243277"/>
                <a:gd name="connsiteX31" fmla="*/ 3590144 w 5868919"/>
                <a:gd name="connsiteY31" fmla="*/ 2601854 h 4243277"/>
                <a:gd name="connsiteX32" fmla="*/ 3440242 w 5868919"/>
                <a:gd name="connsiteY32" fmla="*/ 2796726 h 4243277"/>
                <a:gd name="connsiteX33" fmla="*/ 3095468 w 5868919"/>
                <a:gd name="connsiteY33" fmla="*/ 2864182 h 4243277"/>
                <a:gd name="connsiteX34" fmla="*/ 412229 w 5868919"/>
                <a:gd name="connsiteY34" fmla="*/ 4243277 h 4243277"/>
                <a:gd name="connsiteX35" fmla="*/ 0 w 5868919"/>
                <a:gd name="connsiteY35"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38299 w 5868919"/>
                <a:gd name="connsiteY26" fmla="*/ 3411323 h 4243277"/>
                <a:gd name="connsiteX27" fmla="*/ 3971657 w 5868919"/>
                <a:gd name="connsiteY27" fmla="*/ 2914614 h 4243277"/>
                <a:gd name="connsiteX28" fmla="*/ 3964898 w 5868919"/>
                <a:gd name="connsiteY28" fmla="*/ 2781736 h 4243277"/>
                <a:gd name="connsiteX29" fmla="*/ 4043200 w 5868919"/>
                <a:gd name="connsiteY29" fmla="*/ 2692532 h 4243277"/>
                <a:gd name="connsiteX30" fmla="*/ 3732550 w 5868919"/>
                <a:gd name="connsiteY30" fmla="*/ 2616844 h 4243277"/>
                <a:gd name="connsiteX31" fmla="*/ 3590144 w 5868919"/>
                <a:gd name="connsiteY31" fmla="*/ 2601854 h 4243277"/>
                <a:gd name="connsiteX32" fmla="*/ 3440242 w 5868919"/>
                <a:gd name="connsiteY32" fmla="*/ 2796726 h 4243277"/>
                <a:gd name="connsiteX33" fmla="*/ 3095468 w 5868919"/>
                <a:gd name="connsiteY33" fmla="*/ 2864182 h 4243277"/>
                <a:gd name="connsiteX34" fmla="*/ 412229 w 5868919"/>
                <a:gd name="connsiteY34" fmla="*/ 4243277 h 4243277"/>
                <a:gd name="connsiteX35" fmla="*/ 0 w 5868919"/>
                <a:gd name="connsiteY35"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38299 w 5868919"/>
                <a:gd name="connsiteY26" fmla="*/ 3411323 h 4243277"/>
                <a:gd name="connsiteX27" fmla="*/ 3971657 w 5868919"/>
                <a:gd name="connsiteY27" fmla="*/ 2914614 h 4243277"/>
                <a:gd name="connsiteX28" fmla="*/ 3964898 w 5868919"/>
                <a:gd name="connsiteY28" fmla="*/ 2781736 h 4243277"/>
                <a:gd name="connsiteX29" fmla="*/ 4043200 w 5868919"/>
                <a:gd name="connsiteY29" fmla="*/ 2692532 h 4243277"/>
                <a:gd name="connsiteX30" fmla="*/ 3732550 w 5868919"/>
                <a:gd name="connsiteY30" fmla="*/ 2616844 h 4243277"/>
                <a:gd name="connsiteX31" fmla="*/ 3590144 w 5868919"/>
                <a:gd name="connsiteY31" fmla="*/ 2601854 h 4243277"/>
                <a:gd name="connsiteX32" fmla="*/ 3440242 w 5868919"/>
                <a:gd name="connsiteY32" fmla="*/ 2796726 h 4243277"/>
                <a:gd name="connsiteX33" fmla="*/ 3095468 w 5868919"/>
                <a:gd name="connsiteY33" fmla="*/ 2864182 h 4243277"/>
                <a:gd name="connsiteX34" fmla="*/ 412229 w 5868919"/>
                <a:gd name="connsiteY34" fmla="*/ 4243277 h 4243277"/>
                <a:gd name="connsiteX35" fmla="*/ 0 w 5868919"/>
                <a:gd name="connsiteY35"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14671 w 5868919"/>
                <a:gd name="connsiteY26" fmla="*/ 3392421 h 4243277"/>
                <a:gd name="connsiteX27" fmla="*/ 3971657 w 5868919"/>
                <a:gd name="connsiteY27" fmla="*/ 2914614 h 4243277"/>
                <a:gd name="connsiteX28" fmla="*/ 3964898 w 5868919"/>
                <a:gd name="connsiteY28" fmla="*/ 2781736 h 4243277"/>
                <a:gd name="connsiteX29" fmla="*/ 4043200 w 5868919"/>
                <a:gd name="connsiteY29" fmla="*/ 2692532 h 4243277"/>
                <a:gd name="connsiteX30" fmla="*/ 3732550 w 5868919"/>
                <a:gd name="connsiteY30" fmla="*/ 2616844 h 4243277"/>
                <a:gd name="connsiteX31" fmla="*/ 3590144 w 5868919"/>
                <a:gd name="connsiteY31" fmla="*/ 2601854 h 4243277"/>
                <a:gd name="connsiteX32" fmla="*/ 3440242 w 5868919"/>
                <a:gd name="connsiteY32" fmla="*/ 2796726 h 4243277"/>
                <a:gd name="connsiteX33" fmla="*/ 3095468 w 5868919"/>
                <a:gd name="connsiteY33" fmla="*/ 2864182 h 4243277"/>
                <a:gd name="connsiteX34" fmla="*/ 412229 w 5868919"/>
                <a:gd name="connsiteY34" fmla="*/ 4243277 h 4243277"/>
                <a:gd name="connsiteX35" fmla="*/ 0 w 5868919"/>
                <a:gd name="connsiteY35"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14671 w 5868919"/>
                <a:gd name="connsiteY26" fmla="*/ 3392421 h 4243277"/>
                <a:gd name="connsiteX27" fmla="*/ 3971657 w 5868919"/>
                <a:gd name="connsiteY27" fmla="*/ 2914614 h 4243277"/>
                <a:gd name="connsiteX28" fmla="*/ 3964898 w 5868919"/>
                <a:gd name="connsiteY28" fmla="*/ 2781736 h 4243277"/>
                <a:gd name="connsiteX29" fmla="*/ 4043200 w 5868919"/>
                <a:gd name="connsiteY29" fmla="*/ 2692532 h 4243277"/>
                <a:gd name="connsiteX30" fmla="*/ 3732550 w 5868919"/>
                <a:gd name="connsiteY30" fmla="*/ 2616844 h 4243277"/>
                <a:gd name="connsiteX31" fmla="*/ 3590144 w 5868919"/>
                <a:gd name="connsiteY31" fmla="*/ 2601854 h 4243277"/>
                <a:gd name="connsiteX32" fmla="*/ 3440242 w 5868919"/>
                <a:gd name="connsiteY32" fmla="*/ 2796726 h 4243277"/>
                <a:gd name="connsiteX33" fmla="*/ 3095468 w 5868919"/>
                <a:gd name="connsiteY33" fmla="*/ 2864182 h 4243277"/>
                <a:gd name="connsiteX34" fmla="*/ 412229 w 5868919"/>
                <a:gd name="connsiteY34" fmla="*/ 4243277 h 4243277"/>
                <a:gd name="connsiteX35" fmla="*/ 0 w 5868919"/>
                <a:gd name="connsiteY35"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14671 w 5868919"/>
                <a:gd name="connsiteY26" fmla="*/ 3392421 h 4243277"/>
                <a:gd name="connsiteX27" fmla="*/ 3971657 w 5868919"/>
                <a:gd name="connsiteY27" fmla="*/ 2914614 h 4243277"/>
                <a:gd name="connsiteX28" fmla="*/ 3964898 w 5868919"/>
                <a:gd name="connsiteY28" fmla="*/ 2781736 h 4243277"/>
                <a:gd name="connsiteX29" fmla="*/ 4043200 w 5868919"/>
                <a:gd name="connsiteY29" fmla="*/ 2692532 h 4243277"/>
                <a:gd name="connsiteX30" fmla="*/ 3732550 w 5868919"/>
                <a:gd name="connsiteY30" fmla="*/ 2616844 h 4243277"/>
                <a:gd name="connsiteX31" fmla="*/ 3590144 w 5868919"/>
                <a:gd name="connsiteY31" fmla="*/ 2601854 h 4243277"/>
                <a:gd name="connsiteX32" fmla="*/ 3440242 w 5868919"/>
                <a:gd name="connsiteY32" fmla="*/ 2796726 h 4243277"/>
                <a:gd name="connsiteX33" fmla="*/ 3095468 w 5868919"/>
                <a:gd name="connsiteY33" fmla="*/ 2864182 h 4243277"/>
                <a:gd name="connsiteX34" fmla="*/ 412229 w 5868919"/>
                <a:gd name="connsiteY34" fmla="*/ 4243277 h 4243277"/>
                <a:gd name="connsiteX35" fmla="*/ 0 w 5868919"/>
                <a:gd name="connsiteY35"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14671 w 5868919"/>
                <a:gd name="connsiteY26" fmla="*/ 3392421 h 4243277"/>
                <a:gd name="connsiteX27" fmla="*/ 3971657 w 5868919"/>
                <a:gd name="connsiteY27" fmla="*/ 2914614 h 4243277"/>
                <a:gd name="connsiteX28" fmla="*/ 3964898 w 5868919"/>
                <a:gd name="connsiteY28" fmla="*/ 2781736 h 4243277"/>
                <a:gd name="connsiteX29" fmla="*/ 4043200 w 5868919"/>
                <a:gd name="connsiteY29" fmla="*/ 2692532 h 4243277"/>
                <a:gd name="connsiteX30" fmla="*/ 3732550 w 5868919"/>
                <a:gd name="connsiteY30" fmla="*/ 2616844 h 4243277"/>
                <a:gd name="connsiteX31" fmla="*/ 3590144 w 5868919"/>
                <a:gd name="connsiteY31" fmla="*/ 2601854 h 4243277"/>
                <a:gd name="connsiteX32" fmla="*/ 3440242 w 5868919"/>
                <a:gd name="connsiteY32" fmla="*/ 2796726 h 4243277"/>
                <a:gd name="connsiteX33" fmla="*/ 3095468 w 5868919"/>
                <a:gd name="connsiteY33" fmla="*/ 2864182 h 4243277"/>
                <a:gd name="connsiteX34" fmla="*/ 412229 w 5868919"/>
                <a:gd name="connsiteY34" fmla="*/ 4243277 h 4243277"/>
                <a:gd name="connsiteX35" fmla="*/ 0 w 5868919"/>
                <a:gd name="connsiteY35"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14671 w 5868919"/>
                <a:gd name="connsiteY26" fmla="*/ 3392421 h 4243277"/>
                <a:gd name="connsiteX27" fmla="*/ 3971657 w 5868919"/>
                <a:gd name="connsiteY27" fmla="*/ 2914614 h 4243277"/>
                <a:gd name="connsiteX28" fmla="*/ 4007428 w 5868919"/>
                <a:gd name="connsiteY28" fmla="*/ 2765196 h 4243277"/>
                <a:gd name="connsiteX29" fmla="*/ 4043200 w 5868919"/>
                <a:gd name="connsiteY29" fmla="*/ 2692532 h 4243277"/>
                <a:gd name="connsiteX30" fmla="*/ 3732550 w 5868919"/>
                <a:gd name="connsiteY30" fmla="*/ 2616844 h 4243277"/>
                <a:gd name="connsiteX31" fmla="*/ 3590144 w 5868919"/>
                <a:gd name="connsiteY31" fmla="*/ 2601854 h 4243277"/>
                <a:gd name="connsiteX32" fmla="*/ 3440242 w 5868919"/>
                <a:gd name="connsiteY32" fmla="*/ 2796726 h 4243277"/>
                <a:gd name="connsiteX33" fmla="*/ 3095468 w 5868919"/>
                <a:gd name="connsiteY33" fmla="*/ 2864182 h 4243277"/>
                <a:gd name="connsiteX34" fmla="*/ 412229 w 5868919"/>
                <a:gd name="connsiteY34" fmla="*/ 4243277 h 4243277"/>
                <a:gd name="connsiteX35" fmla="*/ 0 w 5868919"/>
                <a:gd name="connsiteY35"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14671 w 5868919"/>
                <a:gd name="connsiteY26" fmla="*/ 3392421 h 4243277"/>
                <a:gd name="connsiteX27" fmla="*/ 3971657 w 5868919"/>
                <a:gd name="connsiteY27" fmla="*/ 2914614 h 4243277"/>
                <a:gd name="connsiteX28" fmla="*/ 4007428 w 5868919"/>
                <a:gd name="connsiteY28" fmla="*/ 2765196 h 4243277"/>
                <a:gd name="connsiteX29" fmla="*/ 4043200 w 5868919"/>
                <a:gd name="connsiteY29" fmla="*/ 2692532 h 4243277"/>
                <a:gd name="connsiteX30" fmla="*/ 3732550 w 5868919"/>
                <a:gd name="connsiteY30" fmla="*/ 2616844 h 4243277"/>
                <a:gd name="connsiteX31" fmla="*/ 3590144 w 5868919"/>
                <a:gd name="connsiteY31" fmla="*/ 2601854 h 4243277"/>
                <a:gd name="connsiteX32" fmla="*/ 3440242 w 5868919"/>
                <a:gd name="connsiteY32" fmla="*/ 2796726 h 4243277"/>
                <a:gd name="connsiteX33" fmla="*/ 3095468 w 5868919"/>
                <a:gd name="connsiteY33" fmla="*/ 2864182 h 4243277"/>
                <a:gd name="connsiteX34" fmla="*/ 412229 w 5868919"/>
                <a:gd name="connsiteY34" fmla="*/ 4243277 h 4243277"/>
                <a:gd name="connsiteX35" fmla="*/ 0 w 5868919"/>
                <a:gd name="connsiteY35"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14671 w 5868919"/>
                <a:gd name="connsiteY26" fmla="*/ 3392421 h 4243277"/>
                <a:gd name="connsiteX27" fmla="*/ 3971657 w 5868919"/>
                <a:gd name="connsiteY27" fmla="*/ 2914614 h 4243277"/>
                <a:gd name="connsiteX28" fmla="*/ 4007428 w 5868919"/>
                <a:gd name="connsiteY28" fmla="*/ 2765196 h 4243277"/>
                <a:gd name="connsiteX29" fmla="*/ 3995944 w 5868919"/>
                <a:gd name="connsiteY29" fmla="*/ 2650002 h 4243277"/>
                <a:gd name="connsiteX30" fmla="*/ 3732550 w 5868919"/>
                <a:gd name="connsiteY30" fmla="*/ 2616844 h 4243277"/>
                <a:gd name="connsiteX31" fmla="*/ 3590144 w 5868919"/>
                <a:gd name="connsiteY31" fmla="*/ 2601854 h 4243277"/>
                <a:gd name="connsiteX32" fmla="*/ 3440242 w 5868919"/>
                <a:gd name="connsiteY32" fmla="*/ 2796726 h 4243277"/>
                <a:gd name="connsiteX33" fmla="*/ 3095468 w 5868919"/>
                <a:gd name="connsiteY33" fmla="*/ 2864182 h 4243277"/>
                <a:gd name="connsiteX34" fmla="*/ 412229 w 5868919"/>
                <a:gd name="connsiteY34" fmla="*/ 4243277 h 4243277"/>
                <a:gd name="connsiteX35" fmla="*/ 0 w 5868919"/>
                <a:gd name="connsiteY35"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14671 w 5868919"/>
                <a:gd name="connsiteY26" fmla="*/ 3392421 h 4243277"/>
                <a:gd name="connsiteX27" fmla="*/ 3971657 w 5868919"/>
                <a:gd name="connsiteY27" fmla="*/ 2914614 h 4243277"/>
                <a:gd name="connsiteX28" fmla="*/ 4007428 w 5868919"/>
                <a:gd name="connsiteY28" fmla="*/ 2765196 h 4243277"/>
                <a:gd name="connsiteX29" fmla="*/ 3967591 w 5868919"/>
                <a:gd name="connsiteY29" fmla="*/ 2650002 h 4243277"/>
                <a:gd name="connsiteX30" fmla="*/ 3732550 w 5868919"/>
                <a:gd name="connsiteY30" fmla="*/ 2616844 h 4243277"/>
                <a:gd name="connsiteX31" fmla="*/ 3590144 w 5868919"/>
                <a:gd name="connsiteY31" fmla="*/ 2601854 h 4243277"/>
                <a:gd name="connsiteX32" fmla="*/ 3440242 w 5868919"/>
                <a:gd name="connsiteY32" fmla="*/ 2796726 h 4243277"/>
                <a:gd name="connsiteX33" fmla="*/ 3095468 w 5868919"/>
                <a:gd name="connsiteY33" fmla="*/ 2864182 h 4243277"/>
                <a:gd name="connsiteX34" fmla="*/ 412229 w 5868919"/>
                <a:gd name="connsiteY34" fmla="*/ 4243277 h 4243277"/>
                <a:gd name="connsiteX35" fmla="*/ 0 w 5868919"/>
                <a:gd name="connsiteY35"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14671 w 5868919"/>
                <a:gd name="connsiteY26" fmla="*/ 3392421 h 4243277"/>
                <a:gd name="connsiteX27" fmla="*/ 3971657 w 5868919"/>
                <a:gd name="connsiteY27" fmla="*/ 2914614 h 4243277"/>
                <a:gd name="connsiteX28" fmla="*/ 4007428 w 5868919"/>
                <a:gd name="connsiteY28" fmla="*/ 2765196 h 4243277"/>
                <a:gd name="connsiteX29" fmla="*/ 3967591 w 5868919"/>
                <a:gd name="connsiteY29" fmla="*/ 2650002 h 4243277"/>
                <a:gd name="connsiteX30" fmla="*/ 3732550 w 5868919"/>
                <a:gd name="connsiteY30" fmla="*/ 2616844 h 4243277"/>
                <a:gd name="connsiteX31" fmla="*/ 3559427 w 5868919"/>
                <a:gd name="connsiteY31" fmla="*/ 2611305 h 4243277"/>
                <a:gd name="connsiteX32" fmla="*/ 3440242 w 5868919"/>
                <a:gd name="connsiteY32" fmla="*/ 2796726 h 4243277"/>
                <a:gd name="connsiteX33" fmla="*/ 3095468 w 5868919"/>
                <a:gd name="connsiteY33" fmla="*/ 2864182 h 4243277"/>
                <a:gd name="connsiteX34" fmla="*/ 412229 w 5868919"/>
                <a:gd name="connsiteY34" fmla="*/ 4243277 h 4243277"/>
                <a:gd name="connsiteX35" fmla="*/ 0 w 5868919"/>
                <a:gd name="connsiteY35"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14671 w 5868919"/>
                <a:gd name="connsiteY26" fmla="*/ 3392421 h 4243277"/>
                <a:gd name="connsiteX27" fmla="*/ 3971657 w 5868919"/>
                <a:gd name="connsiteY27" fmla="*/ 2914614 h 4243277"/>
                <a:gd name="connsiteX28" fmla="*/ 4007428 w 5868919"/>
                <a:gd name="connsiteY28" fmla="*/ 2765196 h 4243277"/>
                <a:gd name="connsiteX29" fmla="*/ 3967591 w 5868919"/>
                <a:gd name="connsiteY29" fmla="*/ 2650002 h 4243277"/>
                <a:gd name="connsiteX30" fmla="*/ 3732550 w 5868919"/>
                <a:gd name="connsiteY30" fmla="*/ 2616844 h 4243277"/>
                <a:gd name="connsiteX31" fmla="*/ 3559427 w 5868919"/>
                <a:gd name="connsiteY31" fmla="*/ 2611305 h 4243277"/>
                <a:gd name="connsiteX32" fmla="*/ 3440242 w 5868919"/>
                <a:gd name="connsiteY32" fmla="*/ 2796726 h 4243277"/>
                <a:gd name="connsiteX33" fmla="*/ 3095468 w 5868919"/>
                <a:gd name="connsiteY33" fmla="*/ 2864182 h 4243277"/>
                <a:gd name="connsiteX34" fmla="*/ 412229 w 5868919"/>
                <a:gd name="connsiteY34" fmla="*/ 4243277 h 4243277"/>
                <a:gd name="connsiteX35" fmla="*/ 0 w 5868919"/>
                <a:gd name="connsiteY35"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14671 w 5868919"/>
                <a:gd name="connsiteY26" fmla="*/ 3392421 h 4243277"/>
                <a:gd name="connsiteX27" fmla="*/ 3971657 w 5868919"/>
                <a:gd name="connsiteY27" fmla="*/ 2914614 h 4243277"/>
                <a:gd name="connsiteX28" fmla="*/ 4007428 w 5868919"/>
                <a:gd name="connsiteY28" fmla="*/ 2765196 h 4243277"/>
                <a:gd name="connsiteX29" fmla="*/ 3967591 w 5868919"/>
                <a:gd name="connsiteY29" fmla="*/ 2650002 h 4243277"/>
                <a:gd name="connsiteX30" fmla="*/ 3732550 w 5868919"/>
                <a:gd name="connsiteY30" fmla="*/ 2616844 h 4243277"/>
                <a:gd name="connsiteX31" fmla="*/ 3502720 w 5868919"/>
                <a:gd name="connsiteY31" fmla="*/ 2684552 h 4243277"/>
                <a:gd name="connsiteX32" fmla="*/ 3440242 w 5868919"/>
                <a:gd name="connsiteY32" fmla="*/ 2796726 h 4243277"/>
                <a:gd name="connsiteX33" fmla="*/ 3095468 w 5868919"/>
                <a:gd name="connsiteY33" fmla="*/ 2864182 h 4243277"/>
                <a:gd name="connsiteX34" fmla="*/ 412229 w 5868919"/>
                <a:gd name="connsiteY34" fmla="*/ 4243277 h 4243277"/>
                <a:gd name="connsiteX35" fmla="*/ 0 w 5868919"/>
                <a:gd name="connsiteY35"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14671 w 5868919"/>
                <a:gd name="connsiteY26" fmla="*/ 3392421 h 4243277"/>
                <a:gd name="connsiteX27" fmla="*/ 3971657 w 5868919"/>
                <a:gd name="connsiteY27" fmla="*/ 2914614 h 4243277"/>
                <a:gd name="connsiteX28" fmla="*/ 4007428 w 5868919"/>
                <a:gd name="connsiteY28" fmla="*/ 2765196 h 4243277"/>
                <a:gd name="connsiteX29" fmla="*/ 3967591 w 5868919"/>
                <a:gd name="connsiteY29" fmla="*/ 2650002 h 4243277"/>
                <a:gd name="connsiteX30" fmla="*/ 3732550 w 5868919"/>
                <a:gd name="connsiteY30" fmla="*/ 2616844 h 4243277"/>
                <a:gd name="connsiteX31" fmla="*/ 3597231 w 5868919"/>
                <a:gd name="connsiteY31" fmla="*/ 2592403 h 4243277"/>
                <a:gd name="connsiteX32" fmla="*/ 3440242 w 5868919"/>
                <a:gd name="connsiteY32" fmla="*/ 2796726 h 4243277"/>
                <a:gd name="connsiteX33" fmla="*/ 3095468 w 5868919"/>
                <a:gd name="connsiteY33" fmla="*/ 2864182 h 4243277"/>
                <a:gd name="connsiteX34" fmla="*/ 412229 w 5868919"/>
                <a:gd name="connsiteY34" fmla="*/ 4243277 h 4243277"/>
                <a:gd name="connsiteX35" fmla="*/ 0 w 5868919"/>
                <a:gd name="connsiteY35"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14671 w 5868919"/>
                <a:gd name="connsiteY26" fmla="*/ 3392421 h 4243277"/>
                <a:gd name="connsiteX27" fmla="*/ 3971657 w 5868919"/>
                <a:gd name="connsiteY27" fmla="*/ 2914614 h 4243277"/>
                <a:gd name="connsiteX28" fmla="*/ 4007428 w 5868919"/>
                <a:gd name="connsiteY28" fmla="*/ 2765196 h 4243277"/>
                <a:gd name="connsiteX29" fmla="*/ 3967591 w 5868919"/>
                <a:gd name="connsiteY29" fmla="*/ 2650002 h 4243277"/>
                <a:gd name="connsiteX30" fmla="*/ 3732550 w 5868919"/>
                <a:gd name="connsiteY30" fmla="*/ 2616844 h 4243277"/>
                <a:gd name="connsiteX31" fmla="*/ 3597231 w 5868919"/>
                <a:gd name="connsiteY31" fmla="*/ 2592403 h 4243277"/>
                <a:gd name="connsiteX32" fmla="*/ 3440242 w 5868919"/>
                <a:gd name="connsiteY32" fmla="*/ 2796726 h 4243277"/>
                <a:gd name="connsiteX33" fmla="*/ 3095468 w 5868919"/>
                <a:gd name="connsiteY33" fmla="*/ 2864182 h 4243277"/>
                <a:gd name="connsiteX34" fmla="*/ 412229 w 5868919"/>
                <a:gd name="connsiteY34" fmla="*/ 4243277 h 4243277"/>
                <a:gd name="connsiteX35" fmla="*/ 0 w 5868919"/>
                <a:gd name="connsiteY35"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14671 w 5868919"/>
                <a:gd name="connsiteY26" fmla="*/ 3392421 h 4243277"/>
                <a:gd name="connsiteX27" fmla="*/ 3971657 w 5868919"/>
                <a:gd name="connsiteY27" fmla="*/ 2914614 h 4243277"/>
                <a:gd name="connsiteX28" fmla="*/ 4007428 w 5868919"/>
                <a:gd name="connsiteY28" fmla="*/ 2765196 h 4243277"/>
                <a:gd name="connsiteX29" fmla="*/ 3967591 w 5868919"/>
                <a:gd name="connsiteY29" fmla="*/ 2650002 h 4243277"/>
                <a:gd name="connsiteX30" fmla="*/ 3732550 w 5868919"/>
                <a:gd name="connsiteY30" fmla="*/ 2616844 h 4243277"/>
                <a:gd name="connsiteX31" fmla="*/ 3597231 w 5868919"/>
                <a:gd name="connsiteY31" fmla="*/ 2592403 h 4243277"/>
                <a:gd name="connsiteX32" fmla="*/ 3440242 w 5868919"/>
                <a:gd name="connsiteY32" fmla="*/ 2796726 h 4243277"/>
                <a:gd name="connsiteX33" fmla="*/ 3095468 w 5868919"/>
                <a:gd name="connsiteY33" fmla="*/ 2864182 h 4243277"/>
                <a:gd name="connsiteX34" fmla="*/ 412229 w 5868919"/>
                <a:gd name="connsiteY34" fmla="*/ 4243277 h 4243277"/>
                <a:gd name="connsiteX35" fmla="*/ 0 w 5868919"/>
                <a:gd name="connsiteY35"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14671 w 5868919"/>
                <a:gd name="connsiteY26" fmla="*/ 3392421 h 4243277"/>
                <a:gd name="connsiteX27" fmla="*/ 3971657 w 5868919"/>
                <a:gd name="connsiteY27" fmla="*/ 2914614 h 4243277"/>
                <a:gd name="connsiteX28" fmla="*/ 4007428 w 5868919"/>
                <a:gd name="connsiteY28" fmla="*/ 2765196 h 4243277"/>
                <a:gd name="connsiteX29" fmla="*/ 3967591 w 5868919"/>
                <a:gd name="connsiteY29" fmla="*/ 2647639 h 4243277"/>
                <a:gd name="connsiteX30" fmla="*/ 3732550 w 5868919"/>
                <a:gd name="connsiteY30" fmla="*/ 2616844 h 4243277"/>
                <a:gd name="connsiteX31" fmla="*/ 3597231 w 5868919"/>
                <a:gd name="connsiteY31" fmla="*/ 2592403 h 4243277"/>
                <a:gd name="connsiteX32" fmla="*/ 3440242 w 5868919"/>
                <a:gd name="connsiteY32" fmla="*/ 2796726 h 4243277"/>
                <a:gd name="connsiteX33" fmla="*/ 3095468 w 5868919"/>
                <a:gd name="connsiteY33" fmla="*/ 2864182 h 4243277"/>
                <a:gd name="connsiteX34" fmla="*/ 412229 w 5868919"/>
                <a:gd name="connsiteY34" fmla="*/ 4243277 h 4243277"/>
                <a:gd name="connsiteX35" fmla="*/ 0 w 5868919"/>
                <a:gd name="connsiteY35"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14671 w 5868919"/>
                <a:gd name="connsiteY26" fmla="*/ 3392421 h 4243277"/>
                <a:gd name="connsiteX27" fmla="*/ 3971657 w 5868919"/>
                <a:gd name="connsiteY27" fmla="*/ 2914614 h 4243277"/>
                <a:gd name="connsiteX28" fmla="*/ 4007428 w 5868919"/>
                <a:gd name="connsiteY28" fmla="*/ 2765196 h 4243277"/>
                <a:gd name="connsiteX29" fmla="*/ 3967591 w 5868919"/>
                <a:gd name="connsiteY29" fmla="*/ 2647639 h 4243277"/>
                <a:gd name="connsiteX30" fmla="*/ 3732550 w 5868919"/>
                <a:gd name="connsiteY30" fmla="*/ 2616844 h 4243277"/>
                <a:gd name="connsiteX31" fmla="*/ 3597231 w 5868919"/>
                <a:gd name="connsiteY31" fmla="*/ 2592403 h 4243277"/>
                <a:gd name="connsiteX32" fmla="*/ 3440242 w 5868919"/>
                <a:gd name="connsiteY32" fmla="*/ 2796726 h 4243277"/>
                <a:gd name="connsiteX33" fmla="*/ 3095468 w 5868919"/>
                <a:gd name="connsiteY33" fmla="*/ 2864182 h 4243277"/>
                <a:gd name="connsiteX34" fmla="*/ 412229 w 5868919"/>
                <a:gd name="connsiteY34" fmla="*/ 4243277 h 4243277"/>
                <a:gd name="connsiteX35" fmla="*/ 0 w 5868919"/>
                <a:gd name="connsiteY35"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14671 w 5868919"/>
                <a:gd name="connsiteY26" fmla="*/ 3392421 h 4243277"/>
                <a:gd name="connsiteX27" fmla="*/ 3971657 w 5868919"/>
                <a:gd name="connsiteY27" fmla="*/ 2914614 h 4243277"/>
                <a:gd name="connsiteX28" fmla="*/ 4007428 w 5868919"/>
                <a:gd name="connsiteY28" fmla="*/ 2765196 h 4243277"/>
                <a:gd name="connsiteX29" fmla="*/ 3967591 w 5868919"/>
                <a:gd name="connsiteY29" fmla="*/ 2647639 h 4243277"/>
                <a:gd name="connsiteX30" fmla="*/ 3732550 w 5868919"/>
                <a:gd name="connsiteY30" fmla="*/ 2616844 h 4243277"/>
                <a:gd name="connsiteX31" fmla="*/ 3597231 w 5868919"/>
                <a:gd name="connsiteY31" fmla="*/ 2592403 h 4243277"/>
                <a:gd name="connsiteX32" fmla="*/ 3440242 w 5868919"/>
                <a:gd name="connsiteY32" fmla="*/ 2796726 h 4243277"/>
                <a:gd name="connsiteX33" fmla="*/ 3095468 w 5868919"/>
                <a:gd name="connsiteY33" fmla="*/ 2864182 h 4243277"/>
                <a:gd name="connsiteX34" fmla="*/ 412229 w 5868919"/>
                <a:gd name="connsiteY34" fmla="*/ 4243277 h 4243277"/>
                <a:gd name="connsiteX35" fmla="*/ 0 w 5868919"/>
                <a:gd name="connsiteY35"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14671 w 5868919"/>
                <a:gd name="connsiteY26" fmla="*/ 3392421 h 4243277"/>
                <a:gd name="connsiteX27" fmla="*/ 3971657 w 5868919"/>
                <a:gd name="connsiteY27" fmla="*/ 2914614 h 4243277"/>
                <a:gd name="connsiteX28" fmla="*/ 4007428 w 5868919"/>
                <a:gd name="connsiteY28" fmla="*/ 2765196 h 4243277"/>
                <a:gd name="connsiteX29" fmla="*/ 3967591 w 5868919"/>
                <a:gd name="connsiteY29" fmla="*/ 2647639 h 4243277"/>
                <a:gd name="connsiteX30" fmla="*/ 3732550 w 5868919"/>
                <a:gd name="connsiteY30" fmla="*/ 2616844 h 4243277"/>
                <a:gd name="connsiteX31" fmla="*/ 3597231 w 5868919"/>
                <a:gd name="connsiteY31" fmla="*/ 2592403 h 4243277"/>
                <a:gd name="connsiteX32" fmla="*/ 3440242 w 5868919"/>
                <a:gd name="connsiteY32" fmla="*/ 2796726 h 4243277"/>
                <a:gd name="connsiteX33" fmla="*/ 3095468 w 5868919"/>
                <a:gd name="connsiteY33" fmla="*/ 2864182 h 4243277"/>
                <a:gd name="connsiteX34" fmla="*/ 412229 w 5868919"/>
                <a:gd name="connsiteY34" fmla="*/ 4243277 h 4243277"/>
                <a:gd name="connsiteX35" fmla="*/ 0 w 5868919"/>
                <a:gd name="connsiteY35"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14671 w 5868919"/>
                <a:gd name="connsiteY26" fmla="*/ 3392421 h 4243277"/>
                <a:gd name="connsiteX27" fmla="*/ 3971657 w 5868919"/>
                <a:gd name="connsiteY27" fmla="*/ 2914614 h 4243277"/>
                <a:gd name="connsiteX28" fmla="*/ 4007428 w 5868919"/>
                <a:gd name="connsiteY28" fmla="*/ 2765196 h 4243277"/>
                <a:gd name="connsiteX29" fmla="*/ 3967591 w 5868919"/>
                <a:gd name="connsiteY29" fmla="*/ 2647639 h 4243277"/>
                <a:gd name="connsiteX30" fmla="*/ 3732550 w 5868919"/>
                <a:gd name="connsiteY30" fmla="*/ 2616844 h 4243277"/>
                <a:gd name="connsiteX31" fmla="*/ 3597231 w 5868919"/>
                <a:gd name="connsiteY31" fmla="*/ 2592403 h 4243277"/>
                <a:gd name="connsiteX32" fmla="*/ 3440242 w 5868919"/>
                <a:gd name="connsiteY32" fmla="*/ 2796726 h 4243277"/>
                <a:gd name="connsiteX33" fmla="*/ 3123821 w 5868919"/>
                <a:gd name="connsiteY33" fmla="*/ 2821651 h 4243277"/>
                <a:gd name="connsiteX34" fmla="*/ 412229 w 5868919"/>
                <a:gd name="connsiteY34" fmla="*/ 4243277 h 4243277"/>
                <a:gd name="connsiteX35" fmla="*/ 0 w 5868919"/>
                <a:gd name="connsiteY35"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14671 w 5868919"/>
                <a:gd name="connsiteY26" fmla="*/ 3392421 h 4243277"/>
                <a:gd name="connsiteX27" fmla="*/ 3971657 w 5868919"/>
                <a:gd name="connsiteY27" fmla="*/ 2914614 h 4243277"/>
                <a:gd name="connsiteX28" fmla="*/ 4007428 w 5868919"/>
                <a:gd name="connsiteY28" fmla="*/ 2765196 h 4243277"/>
                <a:gd name="connsiteX29" fmla="*/ 3967591 w 5868919"/>
                <a:gd name="connsiteY29" fmla="*/ 2647639 h 4243277"/>
                <a:gd name="connsiteX30" fmla="*/ 3732550 w 5868919"/>
                <a:gd name="connsiteY30" fmla="*/ 2616844 h 4243277"/>
                <a:gd name="connsiteX31" fmla="*/ 3597231 w 5868919"/>
                <a:gd name="connsiteY31" fmla="*/ 2592403 h 4243277"/>
                <a:gd name="connsiteX32" fmla="*/ 3440242 w 5868919"/>
                <a:gd name="connsiteY32" fmla="*/ 2796726 h 4243277"/>
                <a:gd name="connsiteX33" fmla="*/ 3123821 w 5868919"/>
                <a:gd name="connsiteY33" fmla="*/ 2821651 h 4243277"/>
                <a:gd name="connsiteX34" fmla="*/ 412229 w 5868919"/>
                <a:gd name="connsiteY34" fmla="*/ 4243277 h 4243277"/>
                <a:gd name="connsiteX35" fmla="*/ 0 w 5868919"/>
                <a:gd name="connsiteY35"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14671 w 5868919"/>
                <a:gd name="connsiteY26" fmla="*/ 3392421 h 4243277"/>
                <a:gd name="connsiteX27" fmla="*/ 3971657 w 5868919"/>
                <a:gd name="connsiteY27" fmla="*/ 2914614 h 4243277"/>
                <a:gd name="connsiteX28" fmla="*/ 4007428 w 5868919"/>
                <a:gd name="connsiteY28" fmla="*/ 2765196 h 4243277"/>
                <a:gd name="connsiteX29" fmla="*/ 3967591 w 5868919"/>
                <a:gd name="connsiteY29" fmla="*/ 2647639 h 4243277"/>
                <a:gd name="connsiteX30" fmla="*/ 3732550 w 5868919"/>
                <a:gd name="connsiteY30" fmla="*/ 2616844 h 4243277"/>
                <a:gd name="connsiteX31" fmla="*/ 3597231 w 5868919"/>
                <a:gd name="connsiteY31" fmla="*/ 2592403 h 4243277"/>
                <a:gd name="connsiteX32" fmla="*/ 3440242 w 5868919"/>
                <a:gd name="connsiteY32" fmla="*/ 2796726 h 4243277"/>
                <a:gd name="connsiteX33" fmla="*/ 3128547 w 5868919"/>
                <a:gd name="connsiteY33" fmla="*/ 2809837 h 4243277"/>
                <a:gd name="connsiteX34" fmla="*/ 412229 w 5868919"/>
                <a:gd name="connsiteY34" fmla="*/ 4243277 h 4243277"/>
                <a:gd name="connsiteX35" fmla="*/ 0 w 5868919"/>
                <a:gd name="connsiteY35"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14671 w 5868919"/>
                <a:gd name="connsiteY26" fmla="*/ 3392421 h 4243277"/>
                <a:gd name="connsiteX27" fmla="*/ 3971657 w 5868919"/>
                <a:gd name="connsiteY27" fmla="*/ 2914614 h 4243277"/>
                <a:gd name="connsiteX28" fmla="*/ 4007428 w 5868919"/>
                <a:gd name="connsiteY28" fmla="*/ 2765196 h 4243277"/>
                <a:gd name="connsiteX29" fmla="*/ 3967591 w 5868919"/>
                <a:gd name="connsiteY29" fmla="*/ 2647639 h 4243277"/>
                <a:gd name="connsiteX30" fmla="*/ 3732550 w 5868919"/>
                <a:gd name="connsiteY30" fmla="*/ 2616844 h 4243277"/>
                <a:gd name="connsiteX31" fmla="*/ 3597231 w 5868919"/>
                <a:gd name="connsiteY31" fmla="*/ 2592403 h 4243277"/>
                <a:gd name="connsiteX32" fmla="*/ 3440242 w 5868919"/>
                <a:gd name="connsiteY32" fmla="*/ 2796726 h 4243277"/>
                <a:gd name="connsiteX33" fmla="*/ 3128547 w 5868919"/>
                <a:gd name="connsiteY33" fmla="*/ 2809837 h 4243277"/>
                <a:gd name="connsiteX34" fmla="*/ 412229 w 5868919"/>
                <a:gd name="connsiteY34" fmla="*/ 4243277 h 4243277"/>
                <a:gd name="connsiteX35" fmla="*/ 0 w 5868919"/>
                <a:gd name="connsiteY35"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2019 w 5868919"/>
                <a:gd name="connsiteY24" fmla="*/ 3606195 h 4243277"/>
                <a:gd name="connsiteX25" fmla="*/ 4062334 w 5868919"/>
                <a:gd name="connsiteY25" fmla="*/ 3501264 h 4243277"/>
                <a:gd name="connsiteX26" fmla="*/ 4014671 w 5868919"/>
                <a:gd name="connsiteY26" fmla="*/ 3392421 h 4243277"/>
                <a:gd name="connsiteX27" fmla="*/ 3971657 w 5868919"/>
                <a:gd name="connsiteY27" fmla="*/ 2914614 h 4243277"/>
                <a:gd name="connsiteX28" fmla="*/ 4007428 w 5868919"/>
                <a:gd name="connsiteY28" fmla="*/ 2765196 h 4243277"/>
                <a:gd name="connsiteX29" fmla="*/ 3967591 w 5868919"/>
                <a:gd name="connsiteY29" fmla="*/ 2647639 h 4243277"/>
                <a:gd name="connsiteX30" fmla="*/ 3732550 w 5868919"/>
                <a:gd name="connsiteY30" fmla="*/ 2616844 h 4243277"/>
                <a:gd name="connsiteX31" fmla="*/ 3597231 w 5868919"/>
                <a:gd name="connsiteY31" fmla="*/ 2592403 h 4243277"/>
                <a:gd name="connsiteX32" fmla="*/ 3440242 w 5868919"/>
                <a:gd name="connsiteY32" fmla="*/ 2796726 h 4243277"/>
                <a:gd name="connsiteX33" fmla="*/ 3128547 w 5868919"/>
                <a:gd name="connsiteY33" fmla="*/ 2809837 h 4243277"/>
                <a:gd name="connsiteX34" fmla="*/ 412229 w 5868919"/>
                <a:gd name="connsiteY34" fmla="*/ 4243277 h 4243277"/>
                <a:gd name="connsiteX35" fmla="*/ 0 w 5868919"/>
                <a:gd name="connsiteY35"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9107 w 5868919"/>
                <a:gd name="connsiteY24" fmla="*/ 3554214 h 4243277"/>
                <a:gd name="connsiteX25" fmla="*/ 4062334 w 5868919"/>
                <a:gd name="connsiteY25" fmla="*/ 3501264 h 4243277"/>
                <a:gd name="connsiteX26" fmla="*/ 4014671 w 5868919"/>
                <a:gd name="connsiteY26" fmla="*/ 3392421 h 4243277"/>
                <a:gd name="connsiteX27" fmla="*/ 3971657 w 5868919"/>
                <a:gd name="connsiteY27" fmla="*/ 2914614 h 4243277"/>
                <a:gd name="connsiteX28" fmla="*/ 4007428 w 5868919"/>
                <a:gd name="connsiteY28" fmla="*/ 2765196 h 4243277"/>
                <a:gd name="connsiteX29" fmla="*/ 3967591 w 5868919"/>
                <a:gd name="connsiteY29" fmla="*/ 2647639 h 4243277"/>
                <a:gd name="connsiteX30" fmla="*/ 3732550 w 5868919"/>
                <a:gd name="connsiteY30" fmla="*/ 2616844 h 4243277"/>
                <a:gd name="connsiteX31" fmla="*/ 3597231 w 5868919"/>
                <a:gd name="connsiteY31" fmla="*/ 2592403 h 4243277"/>
                <a:gd name="connsiteX32" fmla="*/ 3440242 w 5868919"/>
                <a:gd name="connsiteY32" fmla="*/ 2796726 h 4243277"/>
                <a:gd name="connsiteX33" fmla="*/ 3128547 w 5868919"/>
                <a:gd name="connsiteY33" fmla="*/ 2809837 h 4243277"/>
                <a:gd name="connsiteX34" fmla="*/ 412229 w 5868919"/>
                <a:gd name="connsiteY34" fmla="*/ 4243277 h 4243277"/>
                <a:gd name="connsiteX35" fmla="*/ 0 w 5868919"/>
                <a:gd name="connsiteY35"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9107 w 5868919"/>
                <a:gd name="connsiteY24" fmla="*/ 3554214 h 4243277"/>
                <a:gd name="connsiteX25" fmla="*/ 4062334 w 5868919"/>
                <a:gd name="connsiteY25" fmla="*/ 3501264 h 4243277"/>
                <a:gd name="connsiteX26" fmla="*/ 4014671 w 5868919"/>
                <a:gd name="connsiteY26" fmla="*/ 3392421 h 4243277"/>
                <a:gd name="connsiteX27" fmla="*/ 3971657 w 5868919"/>
                <a:gd name="connsiteY27" fmla="*/ 2914614 h 4243277"/>
                <a:gd name="connsiteX28" fmla="*/ 4007428 w 5868919"/>
                <a:gd name="connsiteY28" fmla="*/ 2765196 h 4243277"/>
                <a:gd name="connsiteX29" fmla="*/ 3967591 w 5868919"/>
                <a:gd name="connsiteY29" fmla="*/ 2647639 h 4243277"/>
                <a:gd name="connsiteX30" fmla="*/ 3732550 w 5868919"/>
                <a:gd name="connsiteY30" fmla="*/ 2616844 h 4243277"/>
                <a:gd name="connsiteX31" fmla="*/ 3597231 w 5868919"/>
                <a:gd name="connsiteY31" fmla="*/ 2592403 h 4243277"/>
                <a:gd name="connsiteX32" fmla="*/ 3440242 w 5868919"/>
                <a:gd name="connsiteY32" fmla="*/ 2796726 h 4243277"/>
                <a:gd name="connsiteX33" fmla="*/ 3128547 w 5868919"/>
                <a:gd name="connsiteY33" fmla="*/ 2809837 h 4243277"/>
                <a:gd name="connsiteX34" fmla="*/ 412229 w 5868919"/>
                <a:gd name="connsiteY34" fmla="*/ 4243277 h 4243277"/>
                <a:gd name="connsiteX35" fmla="*/ 0 w 5868919"/>
                <a:gd name="connsiteY35"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9107 w 5868919"/>
                <a:gd name="connsiteY24" fmla="*/ 3554214 h 4243277"/>
                <a:gd name="connsiteX25" fmla="*/ 4062334 w 5868919"/>
                <a:gd name="connsiteY25" fmla="*/ 3501264 h 4243277"/>
                <a:gd name="connsiteX26" fmla="*/ 4014671 w 5868919"/>
                <a:gd name="connsiteY26" fmla="*/ 3392421 h 4243277"/>
                <a:gd name="connsiteX27" fmla="*/ 3971657 w 5868919"/>
                <a:gd name="connsiteY27" fmla="*/ 2914614 h 4243277"/>
                <a:gd name="connsiteX28" fmla="*/ 4007428 w 5868919"/>
                <a:gd name="connsiteY28" fmla="*/ 2765196 h 4243277"/>
                <a:gd name="connsiteX29" fmla="*/ 3967591 w 5868919"/>
                <a:gd name="connsiteY29" fmla="*/ 2647639 h 4243277"/>
                <a:gd name="connsiteX30" fmla="*/ 3732550 w 5868919"/>
                <a:gd name="connsiteY30" fmla="*/ 2616844 h 4243277"/>
                <a:gd name="connsiteX31" fmla="*/ 3597231 w 5868919"/>
                <a:gd name="connsiteY31" fmla="*/ 2592403 h 4243277"/>
                <a:gd name="connsiteX32" fmla="*/ 3440242 w 5868919"/>
                <a:gd name="connsiteY32" fmla="*/ 2796726 h 4243277"/>
                <a:gd name="connsiteX33" fmla="*/ 3128547 w 5868919"/>
                <a:gd name="connsiteY33" fmla="*/ 2809837 h 4243277"/>
                <a:gd name="connsiteX34" fmla="*/ 412229 w 5868919"/>
                <a:gd name="connsiteY34" fmla="*/ 4243277 h 4243277"/>
                <a:gd name="connsiteX35" fmla="*/ 0 w 5868919"/>
                <a:gd name="connsiteY35"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9107 w 5868919"/>
                <a:gd name="connsiteY24" fmla="*/ 3554214 h 4243277"/>
                <a:gd name="connsiteX25" fmla="*/ 4062334 w 5868919"/>
                <a:gd name="connsiteY25" fmla="*/ 3496539 h 4243277"/>
                <a:gd name="connsiteX26" fmla="*/ 4014671 w 5868919"/>
                <a:gd name="connsiteY26" fmla="*/ 3392421 h 4243277"/>
                <a:gd name="connsiteX27" fmla="*/ 3971657 w 5868919"/>
                <a:gd name="connsiteY27" fmla="*/ 2914614 h 4243277"/>
                <a:gd name="connsiteX28" fmla="*/ 4007428 w 5868919"/>
                <a:gd name="connsiteY28" fmla="*/ 2765196 h 4243277"/>
                <a:gd name="connsiteX29" fmla="*/ 3967591 w 5868919"/>
                <a:gd name="connsiteY29" fmla="*/ 2647639 h 4243277"/>
                <a:gd name="connsiteX30" fmla="*/ 3732550 w 5868919"/>
                <a:gd name="connsiteY30" fmla="*/ 2616844 h 4243277"/>
                <a:gd name="connsiteX31" fmla="*/ 3597231 w 5868919"/>
                <a:gd name="connsiteY31" fmla="*/ 2592403 h 4243277"/>
                <a:gd name="connsiteX32" fmla="*/ 3440242 w 5868919"/>
                <a:gd name="connsiteY32" fmla="*/ 2796726 h 4243277"/>
                <a:gd name="connsiteX33" fmla="*/ 3128547 w 5868919"/>
                <a:gd name="connsiteY33" fmla="*/ 2809837 h 4243277"/>
                <a:gd name="connsiteX34" fmla="*/ 412229 w 5868919"/>
                <a:gd name="connsiteY34" fmla="*/ 4243277 h 4243277"/>
                <a:gd name="connsiteX35" fmla="*/ 0 w 5868919"/>
                <a:gd name="connsiteY35" fmla="*/ 4153336 h 4243277"/>
                <a:gd name="connsiteX0" fmla="*/ 0 w 5868919"/>
                <a:gd name="connsiteY0" fmla="*/ 4153336 h 4243277"/>
                <a:gd name="connsiteX1" fmla="*/ 157396 w 5868919"/>
                <a:gd name="connsiteY1" fmla="*/ 3756097 h 4243277"/>
                <a:gd name="connsiteX2" fmla="*/ 2932204 w 5868919"/>
                <a:gd name="connsiteY2" fmla="*/ 2402179 h 4243277"/>
                <a:gd name="connsiteX3" fmla="*/ 3341993 w 5868919"/>
                <a:gd name="connsiteY3" fmla="*/ 2153292 h 4243277"/>
                <a:gd name="connsiteX4" fmla="*/ 3373735 w 5868919"/>
                <a:gd name="connsiteY4" fmla="*/ 2135784 h 4243277"/>
                <a:gd name="connsiteX5" fmla="*/ 3605540 w 5868919"/>
                <a:gd name="connsiteY5" fmla="*/ 1880699 h 4243277"/>
                <a:gd name="connsiteX6" fmla="*/ 3546219 w 5868919"/>
                <a:gd name="connsiteY6" fmla="*/ 1509645 h 4243277"/>
                <a:gd name="connsiteX7" fmla="*/ 3515193 w 5868919"/>
                <a:gd name="connsiteY7" fmla="*/ 1305205 h 4243277"/>
                <a:gd name="connsiteX8" fmla="*/ 3718373 w 5868919"/>
                <a:gd name="connsiteY8" fmla="*/ 1136400 h 4243277"/>
                <a:gd name="connsiteX9" fmla="*/ 3571241 w 5868919"/>
                <a:gd name="connsiteY9" fmla="*/ 1003445 h 4243277"/>
                <a:gd name="connsiteX10" fmla="*/ 3506962 w 5868919"/>
                <a:gd name="connsiteY10" fmla="*/ 461767 h 4243277"/>
                <a:gd name="connsiteX11" fmla="*/ 3885008 w 5868919"/>
                <a:gd name="connsiteY11" fmla="*/ 141007 h 4243277"/>
                <a:gd name="connsiteX12" fmla="*/ 5086372 w 5868919"/>
                <a:gd name="connsiteY12" fmla="*/ 148909 h 4243277"/>
                <a:gd name="connsiteX13" fmla="*/ 5237978 w 5868919"/>
                <a:gd name="connsiteY13" fmla="*/ 666128 h 4243277"/>
                <a:gd name="connsiteX14" fmla="*/ 5170056 w 5868919"/>
                <a:gd name="connsiteY14" fmla="*/ 825849 h 4243277"/>
                <a:gd name="connsiteX15" fmla="*/ 5256880 w 5868919"/>
                <a:gd name="connsiteY15" fmla="*/ 881142 h 4243277"/>
                <a:gd name="connsiteX16" fmla="*/ 5463914 w 5868919"/>
                <a:gd name="connsiteY16" fmla="*/ 1095343 h 4243277"/>
                <a:gd name="connsiteX17" fmla="*/ 5616992 w 5868919"/>
                <a:gd name="connsiteY17" fmla="*/ 1984566 h 4243277"/>
                <a:gd name="connsiteX18" fmla="*/ 5726242 w 5868919"/>
                <a:gd name="connsiteY18" fmla="*/ 2182130 h 4243277"/>
                <a:gd name="connsiteX19" fmla="*/ 5486400 w 5868919"/>
                <a:gd name="connsiteY19" fmla="*/ 2391992 h 4243277"/>
                <a:gd name="connsiteX20" fmla="*/ 5512061 w 5868919"/>
                <a:gd name="connsiteY20" fmla="*/ 2457125 h 4243277"/>
                <a:gd name="connsiteX21" fmla="*/ 5629619 w 5868919"/>
                <a:gd name="connsiteY21" fmla="*/ 2577412 h 4243277"/>
                <a:gd name="connsiteX22" fmla="*/ 5736023 w 5868919"/>
                <a:gd name="connsiteY22" fmla="*/ 3059054 h 4243277"/>
                <a:gd name="connsiteX23" fmla="*/ 5421442 w 5868919"/>
                <a:gd name="connsiteY23" fmla="*/ 3367515 h 4243277"/>
                <a:gd name="connsiteX24" fmla="*/ 4549107 w 5868919"/>
                <a:gd name="connsiteY24" fmla="*/ 3554214 h 4243277"/>
                <a:gd name="connsiteX25" fmla="*/ 4062334 w 5868919"/>
                <a:gd name="connsiteY25" fmla="*/ 3496539 h 4243277"/>
                <a:gd name="connsiteX26" fmla="*/ 4014671 w 5868919"/>
                <a:gd name="connsiteY26" fmla="*/ 3392421 h 4243277"/>
                <a:gd name="connsiteX27" fmla="*/ 3971657 w 5868919"/>
                <a:gd name="connsiteY27" fmla="*/ 2914614 h 4243277"/>
                <a:gd name="connsiteX28" fmla="*/ 4007428 w 5868919"/>
                <a:gd name="connsiteY28" fmla="*/ 2765196 h 4243277"/>
                <a:gd name="connsiteX29" fmla="*/ 3967591 w 5868919"/>
                <a:gd name="connsiteY29" fmla="*/ 2647639 h 4243277"/>
                <a:gd name="connsiteX30" fmla="*/ 3732550 w 5868919"/>
                <a:gd name="connsiteY30" fmla="*/ 2616844 h 4243277"/>
                <a:gd name="connsiteX31" fmla="*/ 3597231 w 5868919"/>
                <a:gd name="connsiteY31" fmla="*/ 2592403 h 4243277"/>
                <a:gd name="connsiteX32" fmla="*/ 3440242 w 5868919"/>
                <a:gd name="connsiteY32" fmla="*/ 2796726 h 4243277"/>
                <a:gd name="connsiteX33" fmla="*/ 3109644 w 5868919"/>
                <a:gd name="connsiteY33" fmla="*/ 2802749 h 4243277"/>
                <a:gd name="connsiteX34" fmla="*/ 412229 w 5868919"/>
                <a:gd name="connsiteY34" fmla="*/ 4243277 h 4243277"/>
                <a:gd name="connsiteX35" fmla="*/ 0 w 5868919"/>
                <a:gd name="connsiteY35" fmla="*/ 4153336 h 4243277"/>
                <a:gd name="connsiteX0" fmla="*/ 0 w 5868919"/>
                <a:gd name="connsiteY0" fmla="*/ 4153336 h 4238551"/>
                <a:gd name="connsiteX1" fmla="*/ 157396 w 5868919"/>
                <a:gd name="connsiteY1" fmla="*/ 3756097 h 4238551"/>
                <a:gd name="connsiteX2" fmla="*/ 2932204 w 5868919"/>
                <a:gd name="connsiteY2" fmla="*/ 2402179 h 4238551"/>
                <a:gd name="connsiteX3" fmla="*/ 3341993 w 5868919"/>
                <a:gd name="connsiteY3" fmla="*/ 2153292 h 4238551"/>
                <a:gd name="connsiteX4" fmla="*/ 3373735 w 5868919"/>
                <a:gd name="connsiteY4" fmla="*/ 2135784 h 4238551"/>
                <a:gd name="connsiteX5" fmla="*/ 3605540 w 5868919"/>
                <a:gd name="connsiteY5" fmla="*/ 1880699 h 4238551"/>
                <a:gd name="connsiteX6" fmla="*/ 3546219 w 5868919"/>
                <a:gd name="connsiteY6" fmla="*/ 1509645 h 4238551"/>
                <a:gd name="connsiteX7" fmla="*/ 3515193 w 5868919"/>
                <a:gd name="connsiteY7" fmla="*/ 1305205 h 4238551"/>
                <a:gd name="connsiteX8" fmla="*/ 3718373 w 5868919"/>
                <a:gd name="connsiteY8" fmla="*/ 1136400 h 4238551"/>
                <a:gd name="connsiteX9" fmla="*/ 3571241 w 5868919"/>
                <a:gd name="connsiteY9" fmla="*/ 1003445 h 4238551"/>
                <a:gd name="connsiteX10" fmla="*/ 3506962 w 5868919"/>
                <a:gd name="connsiteY10" fmla="*/ 461767 h 4238551"/>
                <a:gd name="connsiteX11" fmla="*/ 3885008 w 5868919"/>
                <a:gd name="connsiteY11" fmla="*/ 141007 h 4238551"/>
                <a:gd name="connsiteX12" fmla="*/ 5086372 w 5868919"/>
                <a:gd name="connsiteY12" fmla="*/ 148909 h 4238551"/>
                <a:gd name="connsiteX13" fmla="*/ 5237978 w 5868919"/>
                <a:gd name="connsiteY13" fmla="*/ 666128 h 4238551"/>
                <a:gd name="connsiteX14" fmla="*/ 5170056 w 5868919"/>
                <a:gd name="connsiteY14" fmla="*/ 825849 h 4238551"/>
                <a:gd name="connsiteX15" fmla="*/ 5256880 w 5868919"/>
                <a:gd name="connsiteY15" fmla="*/ 881142 h 4238551"/>
                <a:gd name="connsiteX16" fmla="*/ 5463914 w 5868919"/>
                <a:gd name="connsiteY16" fmla="*/ 1095343 h 4238551"/>
                <a:gd name="connsiteX17" fmla="*/ 5616992 w 5868919"/>
                <a:gd name="connsiteY17" fmla="*/ 1984566 h 4238551"/>
                <a:gd name="connsiteX18" fmla="*/ 5726242 w 5868919"/>
                <a:gd name="connsiteY18" fmla="*/ 2182130 h 4238551"/>
                <a:gd name="connsiteX19" fmla="*/ 5486400 w 5868919"/>
                <a:gd name="connsiteY19" fmla="*/ 2391992 h 4238551"/>
                <a:gd name="connsiteX20" fmla="*/ 5512061 w 5868919"/>
                <a:gd name="connsiteY20" fmla="*/ 2457125 h 4238551"/>
                <a:gd name="connsiteX21" fmla="*/ 5629619 w 5868919"/>
                <a:gd name="connsiteY21" fmla="*/ 2577412 h 4238551"/>
                <a:gd name="connsiteX22" fmla="*/ 5736023 w 5868919"/>
                <a:gd name="connsiteY22" fmla="*/ 3059054 h 4238551"/>
                <a:gd name="connsiteX23" fmla="*/ 5421442 w 5868919"/>
                <a:gd name="connsiteY23" fmla="*/ 3367515 h 4238551"/>
                <a:gd name="connsiteX24" fmla="*/ 4549107 w 5868919"/>
                <a:gd name="connsiteY24" fmla="*/ 3554214 h 4238551"/>
                <a:gd name="connsiteX25" fmla="*/ 4062334 w 5868919"/>
                <a:gd name="connsiteY25" fmla="*/ 3496539 h 4238551"/>
                <a:gd name="connsiteX26" fmla="*/ 4014671 w 5868919"/>
                <a:gd name="connsiteY26" fmla="*/ 3392421 h 4238551"/>
                <a:gd name="connsiteX27" fmla="*/ 3971657 w 5868919"/>
                <a:gd name="connsiteY27" fmla="*/ 2914614 h 4238551"/>
                <a:gd name="connsiteX28" fmla="*/ 4007428 w 5868919"/>
                <a:gd name="connsiteY28" fmla="*/ 2765196 h 4238551"/>
                <a:gd name="connsiteX29" fmla="*/ 3967591 w 5868919"/>
                <a:gd name="connsiteY29" fmla="*/ 2647639 h 4238551"/>
                <a:gd name="connsiteX30" fmla="*/ 3732550 w 5868919"/>
                <a:gd name="connsiteY30" fmla="*/ 2616844 h 4238551"/>
                <a:gd name="connsiteX31" fmla="*/ 3597231 w 5868919"/>
                <a:gd name="connsiteY31" fmla="*/ 2592403 h 4238551"/>
                <a:gd name="connsiteX32" fmla="*/ 3440242 w 5868919"/>
                <a:gd name="connsiteY32" fmla="*/ 2796726 h 4238551"/>
                <a:gd name="connsiteX33" fmla="*/ 3109644 w 5868919"/>
                <a:gd name="connsiteY33" fmla="*/ 2802749 h 4238551"/>
                <a:gd name="connsiteX34" fmla="*/ 395690 w 5868919"/>
                <a:gd name="connsiteY34" fmla="*/ 4238551 h 4238551"/>
                <a:gd name="connsiteX35" fmla="*/ 0 w 5868919"/>
                <a:gd name="connsiteY35" fmla="*/ 4153336 h 4238551"/>
                <a:gd name="connsiteX0" fmla="*/ 2296 w 5871215"/>
                <a:gd name="connsiteY0" fmla="*/ 4153336 h 4238551"/>
                <a:gd name="connsiteX1" fmla="*/ 159692 w 5871215"/>
                <a:gd name="connsiteY1" fmla="*/ 3756097 h 4238551"/>
                <a:gd name="connsiteX2" fmla="*/ 2934500 w 5871215"/>
                <a:gd name="connsiteY2" fmla="*/ 2402179 h 4238551"/>
                <a:gd name="connsiteX3" fmla="*/ 3344289 w 5871215"/>
                <a:gd name="connsiteY3" fmla="*/ 2153292 h 4238551"/>
                <a:gd name="connsiteX4" fmla="*/ 3376031 w 5871215"/>
                <a:gd name="connsiteY4" fmla="*/ 2135784 h 4238551"/>
                <a:gd name="connsiteX5" fmla="*/ 3607836 w 5871215"/>
                <a:gd name="connsiteY5" fmla="*/ 1880699 h 4238551"/>
                <a:gd name="connsiteX6" fmla="*/ 3548515 w 5871215"/>
                <a:gd name="connsiteY6" fmla="*/ 1509645 h 4238551"/>
                <a:gd name="connsiteX7" fmla="*/ 3517489 w 5871215"/>
                <a:gd name="connsiteY7" fmla="*/ 1305205 h 4238551"/>
                <a:gd name="connsiteX8" fmla="*/ 3720669 w 5871215"/>
                <a:gd name="connsiteY8" fmla="*/ 1136400 h 4238551"/>
                <a:gd name="connsiteX9" fmla="*/ 3573537 w 5871215"/>
                <a:gd name="connsiteY9" fmla="*/ 1003445 h 4238551"/>
                <a:gd name="connsiteX10" fmla="*/ 3509258 w 5871215"/>
                <a:gd name="connsiteY10" fmla="*/ 461767 h 4238551"/>
                <a:gd name="connsiteX11" fmla="*/ 3887304 w 5871215"/>
                <a:gd name="connsiteY11" fmla="*/ 141007 h 4238551"/>
                <a:gd name="connsiteX12" fmla="*/ 5088668 w 5871215"/>
                <a:gd name="connsiteY12" fmla="*/ 148909 h 4238551"/>
                <a:gd name="connsiteX13" fmla="*/ 5240274 w 5871215"/>
                <a:gd name="connsiteY13" fmla="*/ 666128 h 4238551"/>
                <a:gd name="connsiteX14" fmla="*/ 5172352 w 5871215"/>
                <a:gd name="connsiteY14" fmla="*/ 825849 h 4238551"/>
                <a:gd name="connsiteX15" fmla="*/ 5259176 w 5871215"/>
                <a:gd name="connsiteY15" fmla="*/ 881142 h 4238551"/>
                <a:gd name="connsiteX16" fmla="*/ 5466210 w 5871215"/>
                <a:gd name="connsiteY16" fmla="*/ 1095343 h 4238551"/>
                <a:gd name="connsiteX17" fmla="*/ 5619288 w 5871215"/>
                <a:gd name="connsiteY17" fmla="*/ 1984566 h 4238551"/>
                <a:gd name="connsiteX18" fmla="*/ 5728538 w 5871215"/>
                <a:gd name="connsiteY18" fmla="*/ 2182130 h 4238551"/>
                <a:gd name="connsiteX19" fmla="*/ 5488696 w 5871215"/>
                <a:gd name="connsiteY19" fmla="*/ 2391992 h 4238551"/>
                <a:gd name="connsiteX20" fmla="*/ 5514357 w 5871215"/>
                <a:gd name="connsiteY20" fmla="*/ 2457125 h 4238551"/>
                <a:gd name="connsiteX21" fmla="*/ 5631915 w 5871215"/>
                <a:gd name="connsiteY21" fmla="*/ 2577412 h 4238551"/>
                <a:gd name="connsiteX22" fmla="*/ 5738319 w 5871215"/>
                <a:gd name="connsiteY22" fmla="*/ 3059054 h 4238551"/>
                <a:gd name="connsiteX23" fmla="*/ 5423738 w 5871215"/>
                <a:gd name="connsiteY23" fmla="*/ 3367515 h 4238551"/>
                <a:gd name="connsiteX24" fmla="*/ 4551403 w 5871215"/>
                <a:gd name="connsiteY24" fmla="*/ 3554214 h 4238551"/>
                <a:gd name="connsiteX25" fmla="*/ 4064630 w 5871215"/>
                <a:gd name="connsiteY25" fmla="*/ 3496539 h 4238551"/>
                <a:gd name="connsiteX26" fmla="*/ 4016967 w 5871215"/>
                <a:gd name="connsiteY26" fmla="*/ 3392421 h 4238551"/>
                <a:gd name="connsiteX27" fmla="*/ 3973953 w 5871215"/>
                <a:gd name="connsiteY27" fmla="*/ 2914614 h 4238551"/>
                <a:gd name="connsiteX28" fmla="*/ 4009724 w 5871215"/>
                <a:gd name="connsiteY28" fmla="*/ 2765196 h 4238551"/>
                <a:gd name="connsiteX29" fmla="*/ 3969887 w 5871215"/>
                <a:gd name="connsiteY29" fmla="*/ 2647639 h 4238551"/>
                <a:gd name="connsiteX30" fmla="*/ 3734846 w 5871215"/>
                <a:gd name="connsiteY30" fmla="*/ 2616844 h 4238551"/>
                <a:gd name="connsiteX31" fmla="*/ 3599527 w 5871215"/>
                <a:gd name="connsiteY31" fmla="*/ 2592403 h 4238551"/>
                <a:gd name="connsiteX32" fmla="*/ 3442538 w 5871215"/>
                <a:gd name="connsiteY32" fmla="*/ 2796726 h 4238551"/>
                <a:gd name="connsiteX33" fmla="*/ 3111940 w 5871215"/>
                <a:gd name="connsiteY33" fmla="*/ 2802749 h 4238551"/>
                <a:gd name="connsiteX34" fmla="*/ 397986 w 5871215"/>
                <a:gd name="connsiteY34" fmla="*/ 4238551 h 4238551"/>
                <a:gd name="connsiteX35" fmla="*/ 2296 w 5871215"/>
                <a:gd name="connsiteY35" fmla="*/ 4153336 h 4238551"/>
                <a:gd name="connsiteX0" fmla="*/ 2296 w 5871215"/>
                <a:gd name="connsiteY0" fmla="*/ 4153336 h 4238551"/>
                <a:gd name="connsiteX1" fmla="*/ 159692 w 5871215"/>
                <a:gd name="connsiteY1" fmla="*/ 3756097 h 4238551"/>
                <a:gd name="connsiteX2" fmla="*/ 2934500 w 5871215"/>
                <a:gd name="connsiteY2" fmla="*/ 2402179 h 4238551"/>
                <a:gd name="connsiteX3" fmla="*/ 3344289 w 5871215"/>
                <a:gd name="connsiteY3" fmla="*/ 2153292 h 4238551"/>
                <a:gd name="connsiteX4" fmla="*/ 3376031 w 5871215"/>
                <a:gd name="connsiteY4" fmla="*/ 2135784 h 4238551"/>
                <a:gd name="connsiteX5" fmla="*/ 3607836 w 5871215"/>
                <a:gd name="connsiteY5" fmla="*/ 1880699 h 4238551"/>
                <a:gd name="connsiteX6" fmla="*/ 3548515 w 5871215"/>
                <a:gd name="connsiteY6" fmla="*/ 1509645 h 4238551"/>
                <a:gd name="connsiteX7" fmla="*/ 3517489 w 5871215"/>
                <a:gd name="connsiteY7" fmla="*/ 1305205 h 4238551"/>
                <a:gd name="connsiteX8" fmla="*/ 3720669 w 5871215"/>
                <a:gd name="connsiteY8" fmla="*/ 1136400 h 4238551"/>
                <a:gd name="connsiteX9" fmla="*/ 3573537 w 5871215"/>
                <a:gd name="connsiteY9" fmla="*/ 1003445 h 4238551"/>
                <a:gd name="connsiteX10" fmla="*/ 3509258 w 5871215"/>
                <a:gd name="connsiteY10" fmla="*/ 461767 h 4238551"/>
                <a:gd name="connsiteX11" fmla="*/ 3887304 w 5871215"/>
                <a:gd name="connsiteY11" fmla="*/ 141007 h 4238551"/>
                <a:gd name="connsiteX12" fmla="*/ 5088668 w 5871215"/>
                <a:gd name="connsiteY12" fmla="*/ 148909 h 4238551"/>
                <a:gd name="connsiteX13" fmla="*/ 5240274 w 5871215"/>
                <a:gd name="connsiteY13" fmla="*/ 666128 h 4238551"/>
                <a:gd name="connsiteX14" fmla="*/ 5172352 w 5871215"/>
                <a:gd name="connsiteY14" fmla="*/ 825849 h 4238551"/>
                <a:gd name="connsiteX15" fmla="*/ 5259176 w 5871215"/>
                <a:gd name="connsiteY15" fmla="*/ 881142 h 4238551"/>
                <a:gd name="connsiteX16" fmla="*/ 5466210 w 5871215"/>
                <a:gd name="connsiteY16" fmla="*/ 1095343 h 4238551"/>
                <a:gd name="connsiteX17" fmla="*/ 5619288 w 5871215"/>
                <a:gd name="connsiteY17" fmla="*/ 1984566 h 4238551"/>
                <a:gd name="connsiteX18" fmla="*/ 5728538 w 5871215"/>
                <a:gd name="connsiteY18" fmla="*/ 2182130 h 4238551"/>
                <a:gd name="connsiteX19" fmla="*/ 5488696 w 5871215"/>
                <a:gd name="connsiteY19" fmla="*/ 2391992 h 4238551"/>
                <a:gd name="connsiteX20" fmla="*/ 5514357 w 5871215"/>
                <a:gd name="connsiteY20" fmla="*/ 2457125 h 4238551"/>
                <a:gd name="connsiteX21" fmla="*/ 5631915 w 5871215"/>
                <a:gd name="connsiteY21" fmla="*/ 2577412 h 4238551"/>
                <a:gd name="connsiteX22" fmla="*/ 5738319 w 5871215"/>
                <a:gd name="connsiteY22" fmla="*/ 3059054 h 4238551"/>
                <a:gd name="connsiteX23" fmla="*/ 5423738 w 5871215"/>
                <a:gd name="connsiteY23" fmla="*/ 3367515 h 4238551"/>
                <a:gd name="connsiteX24" fmla="*/ 4551403 w 5871215"/>
                <a:gd name="connsiteY24" fmla="*/ 3554214 h 4238551"/>
                <a:gd name="connsiteX25" fmla="*/ 4064630 w 5871215"/>
                <a:gd name="connsiteY25" fmla="*/ 3496539 h 4238551"/>
                <a:gd name="connsiteX26" fmla="*/ 4016967 w 5871215"/>
                <a:gd name="connsiteY26" fmla="*/ 3392421 h 4238551"/>
                <a:gd name="connsiteX27" fmla="*/ 3973953 w 5871215"/>
                <a:gd name="connsiteY27" fmla="*/ 2914614 h 4238551"/>
                <a:gd name="connsiteX28" fmla="*/ 4009724 w 5871215"/>
                <a:gd name="connsiteY28" fmla="*/ 2765196 h 4238551"/>
                <a:gd name="connsiteX29" fmla="*/ 3969887 w 5871215"/>
                <a:gd name="connsiteY29" fmla="*/ 2647639 h 4238551"/>
                <a:gd name="connsiteX30" fmla="*/ 3734846 w 5871215"/>
                <a:gd name="connsiteY30" fmla="*/ 2616844 h 4238551"/>
                <a:gd name="connsiteX31" fmla="*/ 3599527 w 5871215"/>
                <a:gd name="connsiteY31" fmla="*/ 2592403 h 4238551"/>
                <a:gd name="connsiteX32" fmla="*/ 3442538 w 5871215"/>
                <a:gd name="connsiteY32" fmla="*/ 2796726 h 4238551"/>
                <a:gd name="connsiteX33" fmla="*/ 3111940 w 5871215"/>
                <a:gd name="connsiteY33" fmla="*/ 2802749 h 4238551"/>
                <a:gd name="connsiteX34" fmla="*/ 397986 w 5871215"/>
                <a:gd name="connsiteY34" fmla="*/ 4238551 h 4238551"/>
                <a:gd name="connsiteX35" fmla="*/ 2296 w 5871215"/>
                <a:gd name="connsiteY35" fmla="*/ 4153336 h 4238551"/>
                <a:gd name="connsiteX0" fmla="*/ 3343 w 5827369"/>
                <a:gd name="connsiteY0" fmla="*/ 4124982 h 4238551"/>
                <a:gd name="connsiteX1" fmla="*/ 115846 w 5827369"/>
                <a:gd name="connsiteY1" fmla="*/ 3756097 h 4238551"/>
                <a:gd name="connsiteX2" fmla="*/ 2890654 w 5827369"/>
                <a:gd name="connsiteY2" fmla="*/ 2402179 h 4238551"/>
                <a:gd name="connsiteX3" fmla="*/ 3300443 w 5827369"/>
                <a:gd name="connsiteY3" fmla="*/ 2153292 h 4238551"/>
                <a:gd name="connsiteX4" fmla="*/ 3332185 w 5827369"/>
                <a:gd name="connsiteY4" fmla="*/ 2135784 h 4238551"/>
                <a:gd name="connsiteX5" fmla="*/ 3563990 w 5827369"/>
                <a:gd name="connsiteY5" fmla="*/ 1880699 h 4238551"/>
                <a:gd name="connsiteX6" fmla="*/ 3504669 w 5827369"/>
                <a:gd name="connsiteY6" fmla="*/ 1509645 h 4238551"/>
                <a:gd name="connsiteX7" fmla="*/ 3473643 w 5827369"/>
                <a:gd name="connsiteY7" fmla="*/ 1305205 h 4238551"/>
                <a:gd name="connsiteX8" fmla="*/ 3676823 w 5827369"/>
                <a:gd name="connsiteY8" fmla="*/ 1136400 h 4238551"/>
                <a:gd name="connsiteX9" fmla="*/ 3529691 w 5827369"/>
                <a:gd name="connsiteY9" fmla="*/ 1003445 h 4238551"/>
                <a:gd name="connsiteX10" fmla="*/ 3465412 w 5827369"/>
                <a:gd name="connsiteY10" fmla="*/ 461767 h 4238551"/>
                <a:gd name="connsiteX11" fmla="*/ 3843458 w 5827369"/>
                <a:gd name="connsiteY11" fmla="*/ 141007 h 4238551"/>
                <a:gd name="connsiteX12" fmla="*/ 5044822 w 5827369"/>
                <a:gd name="connsiteY12" fmla="*/ 148909 h 4238551"/>
                <a:gd name="connsiteX13" fmla="*/ 5196428 w 5827369"/>
                <a:gd name="connsiteY13" fmla="*/ 666128 h 4238551"/>
                <a:gd name="connsiteX14" fmla="*/ 5128506 w 5827369"/>
                <a:gd name="connsiteY14" fmla="*/ 825849 h 4238551"/>
                <a:gd name="connsiteX15" fmla="*/ 5215330 w 5827369"/>
                <a:gd name="connsiteY15" fmla="*/ 881142 h 4238551"/>
                <a:gd name="connsiteX16" fmla="*/ 5422364 w 5827369"/>
                <a:gd name="connsiteY16" fmla="*/ 1095343 h 4238551"/>
                <a:gd name="connsiteX17" fmla="*/ 5575442 w 5827369"/>
                <a:gd name="connsiteY17" fmla="*/ 1984566 h 4238551"/>
                <a:gd name="connsiteX18" fmla="*/ 5684692 w 5827369"/>
                <a:gd name="connsiteY18" fmla="*/ 2182130 h 4238551"/>
                <a:gd name="connsiteX19" fmla="*/ 5444850 w 5827369"/>
                <a:gd name="connsiteY19" fmla="*/ 2391992 h 4238551"/>
                <a:gd name="connsiteX20" fmla="*/ 5470511 w 5827369"/>
                <a:gd name="connsiteY20" fmla="*/ 2457125 h 4238551"/>
                <a:gd name="connsiteX21" fmla="*/ 5588069 w 5827369"/>
                <a:gd name="connsiteY21" fmla="*/ 2577412 h 4238551"/>
                <a:gd name="connsiteX22" fmla="*/ 5694473 w 5827369"/>
                <a:gd name="connsiteY22" fmla="*/ 3059054 h 4238551"/>
                <a:gd name="connsiteX23" fmla="*/ 5379892 w 5827369"/>
                <a:gd name="connsiteY23" fmla="*/ 3367515 h 4238551"/>
                <a:gd name="connsiteX24" fmla="*/ 4507557 w 5827369"/>
                <a:gd name="connsiteY24" fmla="*/ 3554214 h 4238551"/>
                <a:gd name="connsiteX25" fmla="*/ 4020784 w 5827369"/>
                <a:gd name="connsiteY25" fmla="*/ 3496539 h 4238551"/>
                <a:gd name="connsiteX26" fmla="*/ 3973121 w 5827369"/>
                <a:gd name="connsiteY26" fmla="*/ 3392421 h 4238551"/>
                <a:gd name="connsiteX27" fmla="*/ 3930107 w 5827369"/>
                <a:gd name="connsiteY27" fmla="*/ 2914614 h 4238551"/>
                <a:gd name="connsiteX28" fmla="*/ 3965878 w 5827369"/>
                <a:gd name="connsiteY28" fmla="*/ 2765196 h 4238551"/>
                <a:gd name="connsiteX29" fmla="*/ 3926041 w 5827369"/>
                <a:gd name="connsiteY29" fmla="*/ 2647639 h 4238551"/>
                <a:gd name="connsiteX30" fmla="*/ 3691000 w 5827369"/>
                <a:gd name="connsiteY30" fmla="*/ 2616844 h 4238551"/>
                <a:gd name="connsiteX31" fmla="*/ 3555681 w 5827369"/>
                <a:gd name="connsiteY31" fmla="*/ 2592403 h 4238551"/>
                <a:gd name="connsiteX32" fmla="*/ 3398692 w 5827369"/>
                <a:gd name="connsiteY32" fmla="*/ 2796726 h 4238551"/>
                <a:gd name="connsiteX33" fmla="*/ 3068094 w 5827369"/>
                <a:gd name="connsiteY33" fmla="*/ 2802749 h 4238551"/>
                <a:gd name="connsiteX34" fmla="*/ 354140 w 5827369"/>
                <a:gd name="connsiteY34" fmla="*/ 4238551 h 4238551"/>
                <a:gd name="connsiteX35" fmla="*/ 3343 w 5827369"/>
                <a:gd name="connsiteY35" fmla="*/ 4124982 h 4238551"/>
                <a:gd name="connsiteX0" fmla="*/ 16759 w 5840785"/>
                <a:gd name="connsiteY0" fmla="*/ 4124982 h 4238551"/>
                <a:gd name="connsiteX1" fmla="*/ 129262 w 5840785"/>
                <a:gd name="connsiteY1" fmla="*/ 3756097 h 4238551"/>
                <a:gd name="connsiteX2" fmla="*/ 2904070 w 5840785"/>
                <a:gd name="connsiteY2" fmla="*/ 2402179 h 4238551"/>
                <a:gd name="connsiteX3" fmla="*/ 3313859 w 5840785"/>
                <a:gd name="connsiteY3" fmla="*/ 2153292 h 4238551"/>
                <a:gd name="connsiteX4" fmla="*/ 3345601 w 5840785"/>
                <a:gd name="connsiteY4" fmla="*/ 2135784 h 4238551"/>
                <a:gd name="connsiteX5" fmla="*/ 3577406 w 5840785"/>
                <a:gd name="connsiteY5" fmla="*/ 1880699 h 4238551"/>
                <a:gd name="connsiteX6" fmla="*/ 3518085 w 5840785"/>
                <a:gd name="connsiteY6" fmla="*/ 1509645 h 4238551"/>
                <a:gd name="connsiteX7" fmla="*/ 3487059 w 5840785"/>
                <a:gd name="connsiteY7" fmla="*/ 1305205 h 4238551"/>
                <a:gd name="connsiteX8" fmla="*/ 3690239 w 5840785"/>
                <a:gd name="connsiteY8" fmla="*/ 1136400 h 4238551"/>
                <a:gd name="connsiteX9" fmla="*/ 3543107 w 5840785"/>
                <a:gd name="connsiteY9" fmla="*/ 1003445 h 4238551"/>
                <a:gd name="connsiteX10" fmla="*/ 3478828 w 5840785"/>
                <a:gd name="connsiteY10" fmla="*/ 461767 h 4238551"/>
                <a:gd name="connsiteX11" fmla="*/ 3856874 w 5840785"/>
                <a:gd name="connsiteY11" fmla="*/ 141007 h 4238551"/>
                <a:gd name="connsiteX12" fmla="*/ 5058238 w 5840785"/>
                <a:gd name="connsiteY12" fmla="*/ 148909 h 4238551"/>
                <a:gd name="connsiteX13" fmla="*/ 5209844 w 5840785"/>
                <a:gd name="connsiteY13" fmla="*/ 666128 h 4238551"/>
                <a:gd name="connsiteX14" fmla="*/ 5141922 w 5840785"/>
                <a:gd name="connsiteY14" fmla="*/ 825849 h 4238551"/>
                <a:gd name="connsiteX15" fmla="*/ 5228746 w 5840785"/>
                <a:gd name="connsiteY15" fmla="*/ 881142 h 4238551"/>
                <a:gd name="connsiteX16" fmla="*/ 5435780 w 5840785"/>
                <a:gd name="connsiteY16" fmla="*/ 1095343 h 4238551"/>
                <a:gd name="connsiteX17" fmla="*/ 5588858 w 5840785"/>
                <a:gd name="connsiteY17" fmla="*/ 1984566 h 4238551"/>
                <a:gd name="connsiteX18" fmla="*/ 5698108 w 5840785"/>
                <a:gd name="connsiteY18" fmla="*/ 2182130 h 4238551"/>
                <a:gd name="connsiteX19" fmla="*/ 5458266 w 5840785"/>
                <a:gd name="connsiteY19" fmla="*/ 2391992 h 4238551"/>
                <a:gd name="connsiteX20" fmla="*/ 5483927 w 5840785"/>
                <a:gd name="connsiteY20" fmla="*/ 2457125 h 4238551"/>
                <a:gd name="connsiteX21" fmla="*/ 5601485 w 5840785"/>
                <a:gd name="connsiteY21" fmla="*/ 2577412 h 4238551"/>
                <a:gd name="connsiteX22" fmla="*/ 5707889 w 5840785"/>
                <a:gd name="connsiteY22" fmla="*/ 3059054 h 4238551"/>
                <a:gd name="connsiteX23" fmla="*/ 5393308 w 5840785"/>
                <a:gd name="connsiteY23" fmla="*/ 3367515 h 4238551"/>
                <a:gd name="connsiteX24" fmla="*/ 4520973 w 5840785"/>
                <a:gd name="connsiteY24" fmla="*/ 3554214 h 4238551"/>
                <a:gd name="connsiteX25" fmla="*/ 4034200 w 5840785"/>
                <a:gd name="connsiteY25" fmla="*/ 3496539 h 4238551"/>
                <a:gd name="connsiteX26" fmla="*/ 3986537 w 5840785"/>
                <a:gd name="connsiteY26" fmla="*/ 3392421 h 4238551"/>
                <a:gd name="connsiteX27" fmla="*/ 3943523 w 5840785"/>
                <a:gd name="connsiteY27" fmla="*/ 2914614 h 4238551"/>
                <a:gd name="connsiteX28" fmla="*/ 3979294 w 5840785"/>
                <a:gd name="connsiteY28" fmla="*/ 2765196 h 4238551"/>
                <a:gd name="connsiteX29" fmla="*/ 3939457 w 5840785"/>
                <a:gd name="connsiteY29" fmla="*/ 2647639 h 4238551"/>
                <a:gd name="connsiteX30" fmla="*/ 3704416 w 5840785"/>
                <a:gd name="connsiteY30" fmla="*/ 2616844 h 4238551"/>
                <a:gd name="connsiteX31" fmla="*/ 3569097 w 5840785"/>
                <a:gd name="connsiteY31" fmla="*/ 2592403 h 4238551"/>
                <a:gd name="connsiteX32" fmla="*/ 3412108 w 5840785"/>
                <a:gd name="connsiteY32" fmla="*/ 2796726 h 4238551"/>
                <a:gd name="connsiteX33" fmla="*/ 3081510 w 5840785"/>
                <a:gd name="connsiteY33" fmla="*/ 2802749 h 4238551"/>
                <a:gd name="connsiteX34" fmla="*/ 367556 w 5840785"/>
                <a:gd name="connsiteY34" fmla="*/ 4238551 h 4238551"/>
                <a:gd name="connsiteX35" fmla="*/ 16759 w 5840785"/>
                <a:gd name="connsiteY35" fmla="*/ 4124982 h 4238551"/>
                <a:gd name="connsiteX0" fmla="*/ 16759 w 5840785"/>
                <a:gd name="connsiteY0" fmla="*/ 4124982 h 4238551"/>
                <a:gd name="connsiteX1" fmla="*/ 129262 w 5840785"/>
                <a:gd name="connsiteY1" fmla="*/ 3756097 h 4238551"/>
                <a:gd name="connsiteX2" fmla="*/ 2904070 w 5840785"/>
                <a:gd name="connsiteY2" fmla="*/ 2402179 h 4238551"/>
                <a:gd name="connsiteX3" fmla="*/ 3313859 w 5840785"/>
                <a:gd name="connsiteY3" fmla="*/ 2153292 h 4238551"/>
                <a:gd name="connsiteX4" fmla="*/ 3345601 w 5840785"/>
                <a:gd name="connsiteY4" fmla="*/ 2135784 h 4238551"/>
                <a:gd name="connsiteX5" fmla="*/ 3577406 w 5840785"/>
                <a:gd name="connsiteY5" fmla="*/ 1880699 h 4238551"/>
                <a:gd name="connsiteX6" fmla="*/ 3518085 w 5840785"/>
                <a:gd name="connsiteY6" fmla="*/ 1509645 h 4238551"/>
                <a:gd name="connsiteX7" fmla="*/ 3487059 w 5840785"/>
                <a:gd name="connsiteY7" fmla="*/ 1305205 h 4238551"/>
                <a:gd name="connsiteX8" fmla="*/ 3690239 w 5840785"/>
                <a:gd name="connsiteY8" fmla="*/ 1136400 h 4238551"/>
                <a:gd name="connsiteX9" fmla="*/ 3543107 w 5840785"/>
                <a:gd name="connsiteY9" fmla="*/ 1003445 h 4238551"/>
                <a:gd name="connsiteX10" fmla="*/ 3478828 w 5840785"/>
                <a:gd name="connsiteY10" fmla="*/ 461767 h 4238551"/>
                <a:gd name="connsiteX11" fmla="*/ 3856874 w 5840785"/>
                <a:gd name="connsiteY11" fmla="*/ 141007 h 4238551"/>
                <a:gd name="connsiteX12" fmla="*/ 5058238 w 5840785"/>
                <a:gd name="connsiteY12" fmla="*/ 148909 h 4238551"/>
                <a:gd name="connsiteX13" fmla="*/ 5209844 w 5840785"/>
                <a:gd name="connsiteY13" fmla="*/ 666128 h 4238551"/>
                <a:gd name="connsiteX14" fmla="*/ 5141922 w 5840785"/>
                <a:gd name="connsiteY14" fmla="*/ 825849 h 4238551"/>
                <a:gd name="connsiteX15" fmla="*/ 5228746 w 5840785"/>
                <a:gd name="connsiteY15" fmla="*/ 881142 h 4238551"/>
                <a:gd name="connsiteX16" fmla="*/ 5435780 w 5840785"/>
                <a:gd name="connsiteY16" fmla="*/ 1095343 h 4238551"/>
                <a:gd name="connsiteX17" fmla="*/ 5588858 w 5840785"/>
                <a:gd name="connsiteY17" fmla="*/ 1984566 h 4238551"/>
                <a:gd name="connsiteX18" fmla="*/ 5698108 w 5840785"/>
                <a:gd name="connsiteY18" fmla="*/ 2182130 h 4238551"/>
                <a:gd name="connsiteX19" fmla="*/ 5458266 w 5840785"/>
                <a:gd name="connsiteY19" fmla="*/ 2391992 h 4238551"/>
                <a:gd name="connsiteX20" fmla="*/ 5483927 w 5840785"/>
                <a:gd name="connsiteY20" fmla="*/ 2457125 h 4238551"/>
                <a:gd name="connsiteX21" fmla="*/ 5601485 w 5840785"/>
                <a:gd name="connsiteY21" fmla="*/ 2577412 h 4238551"/>
                <a:gd name="connsiteX22" fmla="*/ 5707889 w 5840785"/>
                <a:gd name="connsiteY22" fmla="*/ 3059054 h 4238551"/>
                <a:gd name="connsiteX23" fmla="*/ 5393308 w 5840785"/>
                <a:gd name="connsiteY23" fmla="*/ 3367515 h 4238551"/>
                <a:gd name="connsiteX24" fmla="*/ 4520973 w 5840785"/>
                <a:gd name="connsiteY24" fmla="*/ 3554214 h 4238551"/>
                <a:gd name="connsiteX25" fmla="*/ 4034200 w 5840785"/>
                <a:gd name="connsiteY25" fmla="*/ 3496539 h 4238551"/>
                <a:gd name="connsiteX26" fmla="*/ 3986537 w 5840785"/>
                <a:gd name="connsiteY26" fmla="*/ 3392421 h 4238551"/>
                <a:gd name="connsiteX27" fmla="*/ 3943523 w 5840785"/>
                <a:gd name="connsiteY27" fmla="*/ 2914614 h 4238551"/>
                <a:gd name="connsiteX28" fmla="*/ 3979294 w 5840785"/>
                <a:gd name="connsiteY28" fmla="*/ 2765196 h 4238551"/>
                <a:gd name="connsiteX29" fmla="*/ 3939457 w 5840785"/>
                <a:gd name="connsiteY29" fmla="*/ 2647639 h 4238551"/>
                <a:gd name="connsiteX30" fmla="*/ 3704416 w 5840785"/>
                <a:gd name="connsiteY30" fmla="*/ 2616844 h 4238551"/>
                <a:gd name="connsiteX31" fmla="*/ 3569097 w 5840785"/>
                <a:gd name="connsiteY31" fmla="*/ 2592403 h 4238551"/>
                <a:gd name="connsiteX32" fmla="*/ 3412108 w 5840785"/>
                <a:gd name="connsiteY32" fmla="*/ 2796726 h 4238551"/>
                <a:gd name="connsiteX33" fmla="*/ 3081510 w 5840785"/>
                <a:gd name="connsiteY33" fmla="*/ 2802749 h 4238551"/>
                <a:gd name="connsiteX34" fmla="*/ 367556 w 5840785"/>
                <a:gd name="connsiteY34" fmla="*/ 4238551 h 4238551"/>
                <a:gd name="connsiteX35" fmla="*/ 16759 w 5840785"/>
                <a:gd name="connsiteY35" fmla="*/ 4124982 h 4238551"/>
                <a:gd name="connsiteX0" fmla="*/ 16759 w 5840785"/>
                <a:gd name="connsiteY0" fmla="*/ 4124982 h 4258478"/>
                <a:gd name="connsiteX1" fmla="*/ 129262 w 5840785"/>
                <a:gd name="connsiteY1" fmla="*/ 3756097 h 4258478"/>
                <a:gd name="connsiteX2" fmla="*/ 2904070 w 5840785"/>
                <a:gd name="connsiteY2" fmla="*/ 2402179 h 4258478"/>
                <a:gd name="connsiteX3" fmla="*/ 3313859 w 5840785"/>
                <a:gd name="connsiteY3" fmla="*/ 2153292 h 4258478"/>
                <a:gd name="connsiteX4" fmla="*/ 3345601 w 5840785"/>
                <a:gd name="connsiteY4" fmla="*/ 2135784 h 4258478"/>
                <a:gd name="connsiteX5" fmla="*/ 3577406 w 5840785"/>
                <a:gd name="connsiteY5" fmla="*/ 1880699 h 4258478"/>
                <a:gd name="connsiteX6" fmla="*/ 3518085 w 5840785"/>
                <a:gd name="connsiteY6" fmla="*/ 1509645 h 4258478"/>
                <a:gd name="connsiteX7" fmla="*/ 3487059 w 5840785"/>
                <a:gd name="connsiteY7" fmla="*/ 1305205 h 4258478"/>
                <a:gd name="connsiteX8" fmla="*/ 3690239 w 5840785"/>
                <a:gd name="connsiteY8" fmla="*/ 1136400 h 4258478"/>
                <a:gd name="connsiteX9" fmla="*/ 3543107 w 5840785"/>
                <a:gd name="connsiteY9" fmla="*/ 1003445 h 4258478"/>
                <a:gd name="connsiteX10" fmla="*/ 3478828 w 5840785"/>
                <a:gd name="connsiteY10" fmla="*/ 461767 h 4258478"/>
                <a:gd name="connsiteX11" fmla="*/ 3856874 w 5840785"/>
                <a:gd name="connsiteY11" fmla="*/ 141007 h 4258478"/>
                <a:gd name="connsiteX12" fmla="*/ 5058238 w 5840785"/>
                <a:gd name="connsiteY12" fmla="*/ 148909 h 4258478"/>
                <a:gd name="connsiteX13" fmla="*/ 5209844 w 5840785"/>
                <a:gd name="connsiteY13" fmla="*/ 666128 h 4258478"/>
                <a:gd name="connsiteX14" fmla="*/ 5141922 w 5840785"/>
                <a:gd name="connsiteY14" fmla="*/ 825849 h 4258478"/>
                <a:gd name="connsiteX15" fmla="*/ 5228746 w 5840785"/>
                <a:gd name="connsiteY15" fmla="*/ 881142 h 4258478"/>
                <a:gd name="connsiteX16" fmla="*/ 5435780 w 5840785"/>
                <a:gd name="connsiteY16" fmla="*/ 1095343 h 4258478"/>
                <a:gd name="connsiteX17" fmla="*/ 5588858 w 5840785"/>
                <a:gd name="connsiteY17" fmla="*/ 1984566 h 4258478"/>
                <a:gd name="connsiteX18" fmla="*/ 5698108 w 5840785"/>
                <a:gd name="connsiteY18" fmla="*/ 2182130 h 4258478"/>
                <a:gd name="connsiteX19" fmla="*/ 5458266 w 5840785"/>
                <a:gd name="connsiteY19" fmla="*/ 2391992 h 4258478"/>
                <a:gd name="connsiteX20" fmla="*/ 5483927 w 5840785"/>
                <a:gd name="connsiteY20" fmla="*/ 2457125 h 4258478"/>
                <a:gd name="connsiteX21" fmla="*/ 5601485 w 5840785"/>
                <a:gd name="connsiteY21" fmla="*/ 2577412 h 4258478"/>
                <a:gd name="connsiteX22" fmla="*/ 5707889 w 5840785"/>
                <a:gd name="connsiteY22" fmla="*/ 3059054 h 4258478"/>
                <a:gd name="connsiteX23" fmla="*/ 5393308 w 5840785"/>
                <a:gd name="connsiteY23" fmla="*/ 3367515 h 4258478"/>
                <a:gd name="connsiteX24" fmla="*/ 4520973 w 5840785"/>
                <a:gd name="connsiteY24" fmla="*/ 3554214 h 4258478"/>
                <a:gd name="connsiteX25" fmla="*/ 4034200 w 5840785"/>
                <a:gd name="connsiteY25" fmla="*/ 3496539 h 4258478"/>
                <a:gd name="connsiteX26" fmla="*/ 3986537 w 5840785"/>
                <a:gd name="connsiteY26" fmla="*/ 3392421 h 4258478"/>
                <a:gd name="connsiteX27" fmla="*/ 3943523 w 5840785"/>
                <a:gd name="connsiteY27" fmla="*/ 2914614 h 4258478"/>
                <a:gd name="connsiteX28" fmla="*/ 3979294 w 5840785"/>
                <a:gd name="connsiteY28" fmla="*/ 2765196 h 4258478"/>
                <a:gd name="connsiteX29" fmla="*/ 3939457 w 5840785"/>
                <a:gd name="connsiteY29" fmla="*/ 2647639 h 4258478"/>
                <a:gd name="connsiteX30" fmla="*/ 3704416 w 5840785"/>
                <a:gd name="connsiteY30" fmla="*/ 2616844 h 4258478"/>
                <a:gd name="connsiteX31" fmla="*/ 3569097 w 5840785"/>
                <a:gd name="connsiteY31" fmla="*/ 2592403 h 4258478"/>
                <a:gd name="connsiteX32" fmla="*/ 3412108 w 5840785"/>
                <a:gd name="connsiteY32" fmla="*/ 2796726 h 4258478"/>
                <a:gd name="connsiteX33" fmla="*/ 3081510 w 5840785"/>
                <a:gd name="connsiteY33" fmla="*/ 2802749 h 4258478"/>
                <a:gd name="connsiteX34" fmla="*/ 367556 w 5840785"/>
                <a:gd name="connsiteY34" fmla="*/ 4238551 h 4258478"/>
                <a:gd name="connsiteX35" fmla="*/ 16759 w 5840785"/>
                <a:gd name="connsiteY35" fmla="*/ 4124982 h 4258478"/>
                <a:gd name="connsiteX0" fmla="*/ 16759 w 5840785"/>
                <a:gd name="connsiteY0" fmla="*/ 4124982 h 4347143"/>
                <a:gd name="connsiteX1" fmla="*/ 129262 w 5840785"/>
                <a:gd name="connsiteY1" fmla="*/ 3756097 h 4347143"/>
                <a:gd name="connsiteX2" fmla="*/ 2904070 w 5840785"/>
                <a:gd name="connsiteY2" fmla="*/ 2402179 h 4347143"/>
                <a:gd name="connsiteX3" fmla="*/ 3313859 w 5840785"/>
                <a:gd name="connsiteY3" fmla="*/ 2153292 h 4347143"/>
                <a:gd name="connsiteX4" fmla="*/ 3345601 w 5840785"/>
                <a:gd name="connsiteY4" fmla="*/ 2135784 h 4347143"/>
                <a:gd name="connsiteX5" fmla="*/ 3577406 w 5840785"/>
                <a:gd name="connsiteY5" fmla="*/ 1880699 h 4347143"/>
                <a:gd name="connsiteX6" fmla="*/ 3518085 w 5840785"/>
                <a:gd name="connsiteY6" fmla="*/ 1509645 h 4347143"/>
                <a:gd name="connsiteX7" fmla="*/ 3487059 w 5840785"/>
                <a:gd name="connsiteY7" fmla="*/ 1305205 h 4347143"/>
                <a:gd name="connsiteX8" fmla="*/ 3690239 w 5840785"/>
                <a:gd name="connsiteY8" fmla="*/ 1136400 h 4347143"/>
                <a:gd name="connsiteX9" fmla="*/ 3543107 w 5840785"/>
                <a:gd name="connsiteY9" fmla="*/ 1003445 h 4347143"/>
                <a:gd name="connsiteX10" fmla="*/ 3478828 w 5840785"/>
                <a:gd name="connsiteY10" fmla="*/ 461767 h 4347143"/>
                <a:gd name="connsiteX11" fmla="*/ 3856874 w 5840785"/>
                <a:gd name="connsiteY11" fmla="*/ 141007 h 4347143"/>
                <a:gd name="connsiteX12" fmla="*/ 5058238 w 5840785"/>
                <a:gd name="connsiteY12" fmla="*/ 148909 h 4347143"/>
                <a:gd name="connsiteX13" fmla="*/ 5209844 w 5840785"/>
                <a:gd name="connsiteY13" fmla="*/ 666128 h 4347143"/>
                <a:gd name="connsiteX14" fmla="*/ 5141922 w 5840785"/>
                <a:gd name="connsiteY14" fmla="*/ 825849 h 4347143"/>
                <a:gd name="connsiteX15" fmla="*/ 5228746 w 5840785"/>
                <a:gd name="connsiteY15" fmla="*/ 881142 h 4347143"/>
                <a:gd name="connsiteX16" fmla="*/ 5435780 w 5840785"/>
                <a:gd name="connsiteY16" fmla="*/ 1095343 h 4347143"/>
                <a:gd name="connsiteX17" fmla="*/ 5588858 w 5840785"/>
                <a:gd name="connsiteY17" fmla="*/ 1984566 h 4347143"/>
                <a:gd name="connsiteX18" fmla="*/ 5698108 w 5840785"/>
                <a:gd name="connsiteY18" fmla="*/ 2182130 h 4347143"/>
                <a:gd name="connsiteX19" fmla="*/ 5458266 w 5840785"/>
                <a:gd name="connsiteY19" fmla="*/ 2391992 h 4347143"/>
                <a:gd name="connsiteX20" fmla="*/ 5483927 w 5840785"/>
                <a:gd name="connsiteY20" fmla="*/ 2457125 h 4347143"/>
                <a:gd name="connsiteX21" fmla="*/ 5601485 w 5840785"/>
                <a:gd name="connsiteY21" fmla="*/ 2577412 h 4347143"/>
                <a:gd name="connsiteX22" fmla="*/ 5707889 w 5840785"/>
                <a:gd name="connsiteY22" fmla="*/ 3059054 h 4347143"/>
                <a:gd name="connsiteX23" fmla="*/ 5393308 w 5840785"/>
                <a:gd name="connsiteY23" fmla="*/ 3367515 h 4347143"/>
                <a:gd name="connsiteX24" fmla="*/ 4520973 w 5840785"/>
                <a:gd name="connsiteY24" fmla="*/ 3554214 h 4347143"/>
                <a:gd name="connsiteX25" fmla="*/ 4034200 w 5840785"/>
                <a:gd name="connsiteY25" fmla="*/ 3496539 h 4347143"/>
                <a:gd name="connsiteX26" fmla="*/ 3986537 w 5840785"/>
                <a:gd name="connsiteY26" fmla="*/ 3392421 h 4347143"/>
                <a:gd name="connsiteX27" fmla="*/ 3943523 w 5840785"/>
                <a:gd name="connsiteY27" fmla="*/ 2914614 h 4347143"/>
                <a:gd name="connsiteX28" fmla="*/ 3979294 w 5840785"/>
                <a:gd name="connsiteY28" fmla="*/ 2765196 h 4347143"/>
                <a:gd name="connsiteX29" fmla="*/ 3939457 w 5840785"/>
                <a:gd name="connsiteY29" fmla="*/ 2647639 h 4347143"/>
                <a:gd name="connsiteX30" fmla="*/ 3704416 w 5840785"/>
                <a:gd name="connsiteY30" fmla="*/ 2616844 h 4347143"/>
                <a:gd name="connsiteX31" fmla="*/ 3569097 w 5840785"/>
                <a:gd name="connsiteY31" fmla="*/ 2592403 h 4347143"/>
                <a:gd name="connsiteX32" fmla="*/ 3412108 w 5840785"/>
                <a:gd name="connsiteY32" fmla="*/ 2796726 h 4347143"/>
                <a:gd name="connsiteX33" fmla="*/ 3081510 w 5840785"/>
                <a:gd name="connsiteY33" fmla="*/ 2802749 h 4347143"/>
                <a:gd name="connsiteX34" fmla="*/ 367556 w 5840785"/>
                <a:gd name="connsiteY34" fmla="*/ 4238551 h 4347143"/>
                <a:gd name="connsiteX35" fmla="*/ 214904 w 5840785"/>
                <a:gd name="connsiteY35" fmla="*/ 4226854 h 4347143"/>
                <a:gd name="connsiteX36" fmla="*/ 16759 w 5840785"/>
                <a:gd name="connsiteY36" fmla="*/ 4124982 h 4347143"/>
                <a:gd name="connsiteX0" fmla="*/ 16759 w 5840785"/>
                <a:gd name="connsiteY0" fmla="*/ 4124982 h 4253704"/>
                <a:gd name="connsiteX1" fmla="*/ 129262 w 5840785"/>
                <a:gd name="connsiteY1" fmla="*/ 3756097 h 4253704"/>
                <a:gd name="connsiteX2" fmla="*/ 2904070 w 5840785"/>
                <a:gd name="connsiteY2" fmla="*/ 2402179 h 4253704"/>
                <a:gd name="connsiteX3" fmla="*/ 3313859 w 5840785"/>
                <a:gd name="connsiteY3" fmla="*/ 2153292 h 4253704"/>
                <a:gd name="connsiteX4" fmla="*/ 3345601 w 5840785"/>
                <a:gd name="connsiteY4" fmla="*/ 2135784 h 4253704"/>
                <a:gd name="connsiteX5" fmla="*/ 3577406 w 5840785"/>
                <a:gd name="connsiteY5" fmla="*/ 1880699 h 4253704"/>
                <a:gd name="connsiteX6" fmla="*/ 3518085 w 5840785"/>
                <a:gd name="connsiteY6" fmla="*/ 1509645 h 4253704"/>
                <a:gd name="connsiteX7" fmla="*/ 3487059 w 5840785"/>
                <a:gd name="connsiteY7" fmla="*/ 1305205 h 4253704"/>
                <a:gd name="connsiteX8" fmla="*/ 3690239 w 5840785"/>
                <a:gd name="connsiteY8" fmla="*/ 1136400 h 4253704"/>
                <a:gd name="connsiteX9" fmla="*/ 3543107 w 5840785"/>
                <a:gd name="connsiteY9" fmla="*/ 1003445 h 4253704"/>
                <a:gd name="connsiteX10" fmla="*/ 3478828 w 5840785"/>
                <a:gd name="connsiteY10" fmla="*/ 461767 h 4253704"/>
                <a:gd name="connsiteX11" fmla="*/ 3856874 w 5840785"/>
                <a:gd name="connsiteY11" fmla="*/ 141007 h 4253704"/>
                <a:gd name="connsiteX12" fmla="*/ 5058238 w 5840785"/>
                <a:gd name="connsiteY12" fmla="*/ 148909 h 4253704"/>
                <a:gd name="connsiteX13" fmla="*/ 5209844 w 5840785"/>
                <a:gd name="connsiteY13" fmla="*/ 666128 h 4253704"/>
                <a:gd name="connsiteX14" fmla="*/ 5141922 w 5840785"/>
                <a:gd name="connsiteY14" fmla="*/ 825849 h 4253704"/>
                <a:gd name="connsiteX15" fmla="*/ 5228746 w 5840785"/>
                <a:gd name="connsiteY15" fmla="*/ 881142 h 4253704"/>
                <a:gd name="connsiteX16" fmla="*/ 5435780 w 5840785"/>
                <a:gd name="connsiteY16" fmla="*/ 1095343 h 4253704"/>
                <a:gd name="connsiteX17" fmla="*/ 5588858 w 5840785"/>
                <a:gd name="connsiteY17" fmla="*/ 1984566 h 4253704"/>
                <a:gd name="connsiteX18" fmla="*/ 5698108 w 5840785"/>
                <a:gd name="connsiteY18" fmla="*/ 2182130 h 4253704"/>
                <a:gd name="connsiteX19" fmla="*/ 5458266 w 5840785"/>
                <a:gd name="connsiteY19" fmla="*/ 2391992 h 4253704"/>
                <a:gd name="connsiteX20" fmla="*/ 5483927 w 5840785"/>
                <a:gd name="connsiteY20" fmla="*/ 2457125 h 4253704"/>
                <a:gd name="connsiteX21" fmla="*/ 5601485 w 5840785"/>
                <a:gd name="connsiteY21" fmla="*/ 2577412 h 4253704"/>
                <a:gd name="connsiteX22" fmla="*/ 5707889 w 5840785"/>
                <a:gd name="connsiteY22" fmla="*/ 3059054 h 4253704"/>
                <a:gd name="connsiteX23" fmla="*/ 5393308 w 5840785"/>
                <a:gd name="connsiteY23" fmla="*/ 3367515 h 4253704"/>
                <a:gd name="connsiteX24" fmla="*/ 4520973 w 5840785"/>
                <a:gd name="connsiteY24" fmla="*/ 3554214 h 4253704"/>
                <a:gd name="connsiteX25" fmla="*/ 4034200 w 5840785"/>
                <a:gd name="connsiteY25" fmla="*/ 3496539 h 4253704"/>
                <a:gd name="connsiteX26" fmla="*/ 3986537 w 5840785"/>
                <a:gd name="connsiteY26" fmla="*/ 3392421 h 4253704"/>
                <a:gd name="connsiteX27" fmla="*/ 3943523 w 5840785"/>
                <a:gd name="connsiteY27" fmla="*/ 2914614 h 4253704"/>
                <a:gd name="connsiteX28" fmla="*/ 3979294 w 5840785"/>
                <a:gd name="connsiteY28" fmla="*/ 2765196 h 4253704"/>
                <a:gd name="connsiteX29" fmla="*/ 3939457 w 5840785"/>
                <a:gd name="connsiteY29" fmla="*/ 2647639 h 4253704"/>
                <a:gd name="connsiteX30" fmla="*/ 3704416 w 5840785"/>
                <a:gd name="connsiteY30" fmla="*/ 2616844 h 4253704"/>
                <a:gd name="connsiteX31" fmla="*/ 3569097 w 5840785"/>
                <a:gd name="connsiteY31" fmla="*/ 2592403 h 4253704"/>
                <a:gd name="connsiteX32" fmla="*/ 3412108 w 5840785"/>
                <a:gd name="connsiteY32" fmla="*/ 2796726 h 4253704"/>
                <a:gd name="connsiteX33" fmla="*/ 3081510 w 5840785"/>
                <a:gd name="connsiteY33" fmla="*/ 2802749 h 4253704"/>
                <a:gd name="connsiteX34" fmla="*/ 367556 w 5840785"/>
                <a:gd name="connsiteY34" fmla="*/ 4238551 h 4253704"/>
                <a:gd name="connsiteX35" fmla="*/ 214904 w 5840785"/>
                <a:gd name="connsiteY35" fmla="*/ 4226854 h 4253704"/>
                <a:gd name="connsiteX36" fmla="*/ 16759 w 5840785"/>
                <a:gd name="connsiteY36" fmla="*/ 4124982 h 4253704"/>
                <a:gd name="connsiteX0" fmla="*/ 22498 w 5846524"/>
                <a:gd name="connsiteY0" fmla="*/ 4124982 h 4253704"/>
                <a:gd name="connsiteX1" fmla="*/ 135001 w 5846524"/>
                <a:gd name="connsiteY1" fmla="*/ 3756097 h 4253704"/>
                <a:gd name="connsiteX2" fmla="*/ 2909809 w 5846524"/>
                <a:gd name="connsiteY2" fmla="*/ 2402179 h 4253704"/>
                <a:gd name="connsiteX3" fmla="*/ 3319598 w 5846524"/>
                <a:gd name="connsiteY3" fmla="*/ 2153292 h 4253704"/>
                <a:gd name="connsiteX4" fmla="*/ 3351340 w 5846524"/>
                <a:gd name="connsiteY4" fmla="*/ 2135784 h 4253704"/>
                <a:gd name="connsiteX5" fmla="*/ 3583145 w 5846524"/>
                <a:gd name="connsiteY5" fmla="*/ 1880699 h 4253704"/>
                <a:gd name="connsiteX6" fmla="*/ 3523824 w 5846524"/>
                <a:gd name="connsiteY6" fmla="*/ 1509645 h 4253704"/>
                <a:gd name="connsiteX7" fmla="*/ 3492798 w 5846524"/>
                <a:gd name="connsiteY7" fmla="*/ 1305205 h 4253704"/>
                <a:gd name="connsiteX8" fmla="*/ 3695978 w 5846524"/>
                <a:gd name="connsiteY8" fmla="*/ 1136400 h 4253704"/>
                <a:gd name="connsiteX9" fmla="*/ 3548846 w 5846524"/>
                <a:gd name="connsiteY9" fmla="*/ 1003445 h 4253704"/>
                <a:gd name="connsiteX10" fmla="*/ 3484567 w 5846524"/>
                <a:gd name="connsiteY10" fmla="*/ 461767 h 4253704"/>
                <a:gd name="connsiteX11" fmla="*/ 3862613 w 5846524"/>
                <a:gd name="connsiteY11" fmla="*/ 141007 h 4253704"/>
                <a:gd name="connsiteX12" fmla="*/ 5063977 w 5846524"/>
                <a:gd name="connsiteY12" fmla="*/ 148909 h 4253704"/>
                <a:gd name="connsiteX13" fmla="*/ 5215583 w 5846524"/>
                <a:gd name="connsiteY13" fmla="*/ 666128 h 4253704"/>
                <a:gd name="connsiteX14" fmla="*/ 5147661 w 5846524"/>
                <a:gd name="connsiteY14" fmla="*/ 825849 h 4253704"/>
                <a:gd name="connsiteX15" fmla="*/ 5234485 w 5846524"/>
                <a:gd name="connsiteY15" fmla="*/ 881142 h 4253704"/>
                <a:gd name="connsiteX16" fmla="*/ 5441519 w 5846524"/>
                <a:gd name="connsiteY16" fmla="*/ 1095343 h 4253704"/>
                <a:gd name="connsiteX17" fmla="*/ 5594597 w 5846524"/>
                <a:gd name="connsiteY17" fmla="*/ 1984566 h 4253704"/>
                <a:gd name="connsiteX18" fmla="*/ 5703847 w 5846524"/>
                <a:gd name="connsiteY18" fmla="*/ 2182130 h 4253704"/>
                <a:gd name="connsiteX19" fmla="*/ 5464005 w 5846524"/>
                <a:gd name="connsiteY19" fmla="*/ 2391992 h 4253704"/>
                <a:gd name="connsiteX20" fmla="*/ 5489666 w 5846524"/>
                <a:gd name="connsiteY20" fmla="*/ 2457125 h 4253704"/>
                <a:gd name="connsiteX21" fmla="*/ 5607224 w 5846524"/>
                <a:gd name="connsiteY21" fmla="*/ 2577412 h 4253704"/>
                <a:gd name="connsiteX22" fmla="*/ 5713628 w 5846524"/>
                <a:gd name="connsiteY22" fmla="*/ 3059054 h 4253704"/>
                <a:gd name="connsiteX23" fmla="*/ 5399047 w 5846524"/>
                <a:gd name="connsiteY23" fmla="*/ 3367515 h 4253704"/>
                <a:gd name="connsiteX24" fmla="*/ 4526712 w 5846524"/>
                <a:gd name="connsiteY24" fmla="*/ 3554214 h 4253704"/>
                <a:gd name="connsiteX25" fmla="*/ 4039939 w 5846524"/>
                <a:gd name="connsiteY25" fmla="*/ 3496539 h 4253704"/>
                <a:gd name="connsiteX26" fmla="*/ 3992276 w 5846524"/>
                <a:gd name="connsiteY26" fmla="*/ 3392421 h 4253704"/>
                <a:gd name="connsiteX27" fmla="*/ 3949262 w 5846524"/>
                <a:gd name="connsiteY27" fmla="*/ 2914614 h 4253704"/>
                <a:gd name="connsiteX28" fmla="*/ 3985033 w 5846524"/>
                <a:gd name="connsiteY28" fmla="*/ 2765196 h 4253704"/>
                <a:gd name="connsiteX29" fmla="*/ 3945196 w 5846524"/>
                <a:gd name="connsiteY29" fmla="*/ 2647639 h 4253704"/>
                <a:gd name="connsiteX30" fmla="*/ 3710155 w 5846524"/>
                <a:gd name="connsiteY30" fmla="*/ 2616844 h 4253704"/>
                <a:gd name="connsiteX31" fmla="*/ 3574836 w 5846524"/>
                <a:gd name="connsiteY31" fmla="*/ 2592403 h 4253704"/>
                <a:gd name="connsiteX32" fmla="*/ 3417847 w 5846524"/>
                <a:gd name="connsiteY32" fmla="*/ 2796726 h 4253704"/>
                <a:gd name="connsiteX33" fmla="*/ 3087249 w 5846524"/>
                <a:gd name="connsiteY33" fmla="*/ 2802749 h 4253704"/>
                <a:gd name="connsiteX34" fmla="*/ 373295 w 5846524"/>
                <a:gd name="connsiteY34" fmla="*/ 4238551 h 4253704"/>
                <a:gd name="connsiteX35" fmla="*/ 220643 w 5846524"/>
                <a:gd name="connsiteY35" fmla="*/ 4226854 h 4253704"/>
                <a:gd name="connsiteX36" fmla="*/ 22498 w 5846524"/>
                <a:gd name="connsiteY36" fmla="*/ 4124982 h 4253704"/>
                <a:gd name="connsiteX0" fmla="*/ 120055 w 5944081"/>
                <a:gd name="connsiteY0" fmla="*/ 4124982 h 4253704"/>
                <a:gd name="connsiteX1" fmla="*/ 152804 w 5944081"/>
                <a:gd name="connsiteY1" fmla="*/ 3903152 h 4253704"/>
                <a:gd name="connsiteX2" fmla="*/ 232558 w 5944081"/>
                <a:gd name="connsiteY2" fmla="*/ 3756097 h 4253704"/>
                <a:gd name="connsiteX3" fmla="*/ 3007366 w 5944081"/>
                <a:gd name="connsiteY3" fmla="*/ 2402179 h 4253704"/>
                <a:gd name="connsiteX4" fmla="*/ 3417155 w 5944081"/>
                <a:gd name="connsiteY4" fmla="*/ 2153292 h 4253704"/>
                <a:gd name="connsiteX5" fmla="*/ 3448897 w 5944081"/>
                <a:gd name="connsiteY5" fmla="*/ 2135784 h 4253704"/>
                <a:gd name="connsiteX6" fmla="*/ 3680702 w 5944081"/>
                <a:gd name="connsiteY6" fmla="*/ 1880699 h 4253704"/>
                <a:gd name="connsiteX7" fmla="*/ 3621381 w 5944081"/>
                <a:gd name="connsiteY7" fmla="*/ 1509645 h 4253704"/>
                <a:gd name="connsiteX8" fmla="*/ 3590355 w 5944081"/>
                <a:gd name="connsiteY8" fmla="*/ 1305205 h 4253704"/>
                <a:gd name="connsiteX9" fmla="*/ 3793535 w 5944081"/>
                <a:gd name="connsiteY9" fmla="*/ 1136400 h 4253704"/>
                <a:gd name="connsiteX10" fmla="*/ 3646403 w 5944081"/>
                <a:gd name="connsiteY10" fmla="*/ 1003445 h 4253704"/>
                <a:gd name="connsiteX11" fmla="*/ 3582124 w 5944081"/>
                <a:gd name="connsiteY11" fmla="*/ 461767 h 4253704"/>
                <a:gd name="connsiteX12" fmla="*/ 3960170 w 5944081"/>
                <a:gd name="connsiteY12" fmla="*/ 141007 h 4253704"/>
                <a:gd name="connsiteX13" fmla="*/ 5161534 w 5944081"/>
                <a:gd name="connsiteY13" fmla="*/ 148909 h 4253704"/>
                <a:gd name="connsiteX14" fmla="*/ 5313140 w 5944081"/>
                <a:gd name="connsiteY14" fmla="*/ 666128 h 4253704"/>
                <a:gd name="connsiteX15" fmla="*/ 5245218 w 5944081"/>
                <a:gd name="connsiteY15" fmla="*/ 825849 h 4253704"/>
                <a:gd name="connsiteX16" fmla="*/ 5332042 w 5944081"/>
                <a:gd name="connsiteY16" fmla="*/ 881142 h 4253704"/>
                <a:gd name="connsiteX17" fmla="*/ 5539076 w 5944081"/>
                <a:gd name="connsiteY17" fmla="*/ 1095343 h 4253704"/>
                <a:gd name="connsiteX18" fmla="*/ 5692154 w 5944081"/>
                <a:gd name="connsiteY18" fmla="*/ 1984566 h 4253704"/>
                <a:gd name="connsiteX19" fmla="*/ 5801404 w 5944081"/>
                <a:gd name="connsiteY19" fmla="*/ 2182130 h 4253704"/>
                <a:gd name="connsiteX20" fmla="*/ 5561562 w 5944081"/>
                <a:gd name="connsiteY20" fmla="*/ 2391992 h 4253704"/>
                <a:gd name="connsiteX21" fmla="*/ 5587223 w 5944081"/>
                <a:gd name="connsiteY21" fmla="*/ 2457125 h 4253704"/>
                <a:gd name="connsiteX22" fmla="*/ 5704781 w 5944081"/>
                <a:gd name="connsiteY22" fmla="*/ 2577412 h 4253704"/>
                <a:gd name="connsiteX23" fmla="*/ 5811185 w 5944081"/>
                <a:gd name="connsiteY23" fmla="*/ 3059054 h 4253704"/>
                <a:gd name="connsiteX24" fmla="*/ 5496604 w 5944081"/>
                <a:gd name="connsiteY24" fmla="*/ 3367515 h 4253704"/>
                <a:gd name="connsiteX25" fmla="*/ 4624269 w 5944081"/>
                <a:gd name="connsiteY25" fmla="*/ 3554214 h 4253704"/>
                <a:gd name="connsiteX26" fmla="*/ 4137496 w 5944081"/>
                <a:gd name="connsiteY26" fmla="*/ 3496539 h 4253704"/>
                <a:gd name="connsiteX27" fmla="*/ 4089833 w 5944081"/>
                <a:gd name="connsiteY27" fmla="*/ 3392421 h 4253704"/>
                <a:gd name="connsiteX28" fmla="*/ 4046819 w 5944081"/>
                <a:gd name="connsiteY28" fmla="*/ 2914614 h 4253704"/>
                <a:gd name="connsiteX29" fmla="*/ 4082590 w 5944081"/>
                <a:gd name="connsiteY29" fmla="*/ 2765196 h 4253704"/>
                <a:gd name="connsiteX30" fmla="*/ 4042753 w 5944081"/>
                <a:gd name="connsiteY30" fmla="*/ 2647639 h 4253704"/>
                <a:gd name="connsiteX31" fmla="*/ 3807712 w 5944081"/>
                <a:gd name="connsiteY31" fmla="*/ 2616844 h 4253704"/>
                <a:gd name="connsiteX32" fmla="*/ 3672393 w 5944081"/>
                <a:gd name="connsiteY32" fmla="*/ 2592403 h 4253704"/>
                <a:gd name="connsiteX33" fmla="*/ 3515404 w 5944081"/>
                <a:gd name="connsiteY33" fmla="*/ 2796726 h 4253704"/>
                <a:gd name="connsiteX34" fmla="*/ 3184806 w 5944081"/>
                <a:gd name="connsiteY34" fmla="*/ 2802749 h 4253704"/>
                <a:gd name="connsiteX35" fmla="*/ 470852 w 5944081"/>
                <a:gd name="connsiteY35" fmla="*/ 4238551 h 4253704"/>
                <a:gd name="connsiteX36" fmla="*/ 318200 w 5944081"/>
                <a:gd name="connsiteY36" fmla="*/ 4226854 h 4253704"/>
                <a:gd name="connsiteX37" fmla="*/ 120055 w 5944081"/>
                <a:gd name="connsiteY37" fmla="*/ 4124982 h 4253704"/>
                <a:gd name="connsiteX0" fmla="*/ 12140 w 5836166"/>
                <a:gd name="connsiteY0" fmla="*/ 4124982 h 4253704"/>
                <a:gd name="connsiteX1" fmla="*/ 44889 w 5836166"/>
                <a:gd name="connsiteY1" fmla="*/ 3903152 h 4253704"/>
                <a:gd name="connsiteX2" fmla="*/ 124643 w 5836166"/>
                <a:gd name="connsiteY2" fmla="*/ 3756097 h 4253704"/>
                <a:gd name="connsiteX3" fmla="*/ 2899451 w 5836166"/>
                <a:gd name="connsiteY3" fmla="*/ 2402179 h 4253704"/>
                <a:gd name="connsiteX4" fmla="*/ 3309240 w 5836166"/>
                <a:gd name="connsiteY4" fmla="*/ 2153292 h 4253704"/>
                <a:gd name="connsiteX5" fmla="*/ 3340982 w 5836166"/>
                <a:gd name="connsiteY5" fmla="*/ 2135784 h 4253704"/>
                <a:gd name="connsiteX6" fmla="*/ 3572787 w 5836166"/>
                <a:gd name="connsiteY6" fmla="*/ 1880699 h 4253704"/>
                <a:gd name="connsiteX7" fmla="*/ 3513466 w 5836166"/>
                <a:gd name="connsiteY7" fmla="*/ 1509645 h 4253704"/>
                <a:gd name="connsiteX8" fmla="*/ 3482440 w 5836166"/>
                <a:gd name="connsiteY8" fmla="*/ 1305205 h 4253704"/>
                <a:gd name="connsiteX9" fmla="*/ 3685620 w 5836166"/>
                <a:gd name="connsiteY9" fmla="*/ 1136400 h 4253704"/>
                <a:gd name="connsiteX10" fmla="*/ 3538488 w 5836166"/>
                <a:gd name="connsiteY10" fmla="*/ 1003445 h 4253704"/>
                <a:gd name="connsiteX11" fmla="*/ 3474209 w 5836166"/>
                <a:gd name="connsiteY11" fmla="*/ 461767 h 4253704"/>
                <a:gd name="connsiteX12" fmla="*/ 3852255 w 5836166"/>
                <a:gd name="connsiteY12" fmla="*/ 141007 h 4253704"/>
                <a:gd name="connsiteX13" fmla="*/ 5053619 w 5836166"/>
                <a:gd name="connsiteY13" fmla="*/ 148909 h 4253704"/>
                <a:gd name="connsiteX14" fmla="*/ 5205225 w 5836166"/>
                <a:gd name="connsiteY14" fmla="*/ 666128 h 4253704"/>
                <a:gd name="connsiteX15" fmla="*/ 5137303 w 5836166"/>
                <a:gd name="connsiteY15" fmla="*/ 825849 h 4253704"/>
                <a:gd name="connsiteX16" fmla="*/ 5224127 w 5836166"/>
                <a:gd name="connsiteY16" fmla="*/ 881142 h 4253704"/>
                <a:gd name="connsiteX17" fmla="*/ 5431161 w 5836166"/>
                <a:gd name="connsiteY17" fmla="*/ 1095343 h 4253704"/>
                <a:gd name="connsiteX18" fmla="*/ 5584239 w 5836166"/>
                <a:gd name="connsiteY18" fmla="*/ 1984566 h 4253704"/>
                <a:gd name="connsiteX19" fmla="*/ 5693489 w 5836166"/>
                <a:gd name="connsiteY19" fmla="*/ 2182130 h 4253704"/>
                <a:gd name="connsiteX20" fmla="*/ 5453647 w 5836166"/>
                <a:gd name="connsiteY20" fmla="*/ 2391992 h 4253704"/>
                <a:gd name="connsiteX21" fmla="*/ 5479308 w 5836166"/>
                <a:gd name="connsiteY21" fmla="*/ 2457125 h 4253704"/>
                <a:gd name="connsiteX22" fmla="*/ 5596866 w 5836166"/>
                <a:gd name="connsiteY22" fmla="*/ 2577412 h 4253704"/>
                <a:gd name="connsiteX23" fmla="*/ 5703270 w 5836166"/>
                <a:gd name="connsiteY23" fmla="*/ 3059054 h 4253704"/>
                <a:gd name="connsiteX24" fmla="*/ 5388689 w 5836166"/>
                <a:gd name="connsiteY24" fmla="*/ 3367515 h 4253704"/>
                <a:gd name="connsiteX25" fmla="*/ 4516354 w 5836166"/>
                <a:gd name="connsiteY25" fmla="*/ 3554214 h 4253704"/>
                <a:gd name="connsiteX26" fmla="*/ 4029581 w 5836166"/>
                <a:gd name="connsiteY26" fmla="*/ 3496539 h 4253704"/>
                <a:gd name="connsiteX27" fmla="*/ 3981918 w 5836166"/>
                <a:gd name="connsiteY27" fmla="*/ 3392421 h 4253704"/>
                <a:gd name="connsiteX28" fmla="*/ 3938904 w 5836166"/>
                <a:gd name="connsiteY28" fmla="*/ 2914614 h 4253704"/>
                <a:gd name="connsiteX29" fmla="*/ 3974675 w 5836166"/>
                <a:gd name="connsiteY29" fmla="*/ 2765196 h 4253704"/>
                <a:gd name="connsiteX30" fmla="*/ 3934838 w 5836166"/>
                <a:gd name="connsiteY30" fmla="*/ 2647639 h 4253704"/>
                <a:gd name="connsiteX31" fmla="*/ 3699797 w 5836166"/>
                <a:gd name="connsiteY31" fmla="*/ 2616844 h 4253704"/>
                <a:gd name="connsiteX32" fmla="*/ 3564478 w 5836166"/>
                <a:gd name="connsiteY32" fmla="*/ 2592403 h 4253704"/>
                <a:gd name="connsiteX33" fmla="*/ 3407489 w 5836166"/>
                <a:gd name="connsiteY33" fmla="*/ 2796726 h 4253704"/>
                <a:gd name="connsiteX34" fmla="*/ 3076891 w 5836166"/>
                <a:gd name="connsiteY34" fmla="*/ 2802749 h 4253704"/>
                <a:gd name="connsiteX35" fmla="*/ 362937 w 5836166"/>
                <a:gd name="connsiteY35" fmla="*/ 4238551 h 4253704"/>
                <a:gd name="connsiteX36" fmla="*/ 210285 w 5836166"/>
                <a:gd name="connsiteY36" fmla="*/ 4226854 h 4253704"/>
                <a:gd name="connsiteX37" fmla="*/ 12140 w 5836166"/>
                <a:gd name="connsiteY37" fmla="*/ 4124982 h 4253704"/>
                <a:gd name="connsiteX0" fmla="*/ 12140 w 5836166"/>
                <a:gd name="connsiteY0" fmla="*/ 4124982 h 4253704"/>
                <a:gd name="connsiteX1" fmla="*/ 44889 w 5836166"/>
                <a:gd name="connsiteY1" fmla="*/ 3903152 h 4253704"/>
                <a:gd name="connsiteX2" fmla="*/ 200252 w 5836166"/>
                <a:gd name="connsiteY2" fmla="*/ 3723018 h 4253704"/>
                <a:gd name="connsiteX3" fmla="*/ 2899451 w 5836166"/>
                <a:gd name="connsiteY3" fmla="*/ 2402179 h 4253704"/>
                <a:gd name="connsiteX4" fmla="*/ 3309240 w 5836166"/>
                <a:gd name="connsiteY4" fmla="*/ 2153292 h 4253704"/>
                <a:gd name="connsiteX5" fmla="*/ 3340982 w 5836166"/>
                <a:gd name="connsiteY5" fmla="*/ 2135784 h 4253704"/>
                <a:gd name="connsiteX6" fmla="*/ 3572787 w 5836166"/>
                <a:gd name="connsiteY6" fmla="*/ 1880699 h 4253704"/>
                <a:gd name="connsiteX7" fmla="*/ 3513466 w 5836166"/>
                <a:gd name="connsiteY7" fmla="*/ 1509645 h 4253704"/>
                <a:gd name="connsiteX8" fmla="*/ 3482440 w 5836166"/>
                <a:gd name="connsiteY8" fmla="*/ 1305205 h 4253704"/>
                <a:gd name="connsiteX9" fmla="*/ 3685620 w 5836166"/>
                <a:gd name="connsiteY9" fmla="*/ 1136400 h 4253704"/>
                <a:gd name="connsiteX10" fmla="*/ 3538488 w 5836166"/>
                <a:gd name="connsiteY10" fmla="*/ 1003445 h 4253704"/>
                <a:gd name="connsiteX11" fmla="*/ 3474209 w 5836166"/>
                <a:gd name="connsiteY11" fmla="*/ 461767 h 4253704"/>
                <a:gd name="connsiteX12" fmla="*/ 3852255 w 5836166"/>
                <a:gd name="connsiteY12" fmla="*/ 141007 h 4253704"/>
                <a:gd name="connsiteX13" fmla="*/ 5053619 w 5836166"/>
                <a:gd name="connsiteY13" fmla="*/ 148909 h 4253704"/>
                <a:gd name="connsiteX14" fmla="*/ 5205225 w 5836166"/>
                <a:gd name="connsiteY14" fmla="*/ 666128 h 4253704"/>
                <a:gd name="connsiteX15" fmla="*/ 5137303 w 5836166"/>
                <a:gd name="connsiteY15" fmla="*/ 825849 h 4253704"/>
                <a:gd name="connsiteX16" fmla="*/ 5224127 w 5836166"/>
                <a:gd name="connsiteY16" fmla="*/ 881142 h 4253704"/>
                <a:gd name="connsiteX17" fmla="*/ 5431161 w 5836166"/>
                <a:gd name="connsiteY17" fmla="*/ 1095343 h 4253704"/>
                <a:gd name="connsiteX18" fmla="*/ 5584239 w 5836166"/>
                <a:gd name="connsiteY18" fmla="*/ 1984566 h 4253704"/>
                <a:gd name="connsiteX19" fmla="*/ 5693489 w 5836166"/>
                <a:gd name="connsiteY19" fmla="*/ 2182130 h 4253704"/>
                <a:gd name="connsiteX20" fmla="*/ 5453647 w 5836166"/>
                <a:gd name="connsiteY20" fmla="*/ 2391992 h 4253704"/>
                <a:gd name="connsiteX21" fmla="*/ 5479308 w 5836166"/>
                <a:gd name="connsiteY21" fmla="*/ 2457125 h 4253704"/>
                <a:gd name="connsiteX22" fmla="*/ 5596866 w 5836166"/>
                <a:gd name="connsiteY22" fmla="*/ 2577412 h 4253704"/>
                <a:gd name="connsiteX23" fmla="*/ 5703270 w 5836166"/>
                <a:gd name="connsiteY23" fmla="*/ 3059054 h 4253704"/>
                <a:gd name="connsiteX24" fmla="*/ 5388689 w 5836166"/>
                <a:gd name="connsiteY24" fmla="*/ 3367515 h 4253704"/>
                <a:gd name="connsiteX25" fmla="*/ 4516354 w 5836166"/>
                <a:gd name="connsiteY25" fmla="*/ 3554214 h 4253704"/>
                <a:gd name="connsiteX26" fmla="*/ 4029581 w 5836166"/>
                <a:gd name="connsiteY26" fmla="*/ 3496539 h 4253704"/>
                <a:gd name="connsiteX27" fmla="*/ 3981918 w 5836166"/>
                <a:gd name="connsiteY27" fmla="*/ 3392421 h 4253704"/>
                <a:gd name="connsiteX28" fmla="*/ 3938904 w 5836166"/>
                <a:gd name="connsiteY28" fmla="*/ 2914614 h 4253704"/>
                <a:gd name="connsiteX29" fmla="*/ 3974675 w 5836166"/>
                <a:gd name="connsiteY29" fmla="*/ 2765196 h 4253704"/>
                <a:gd name="connsiteX30" fmla="*/ 3934838 w 5836166"/>
                <a:gd name="connsiteY30" fmla="*/ 2647639 h 4253704"/>
                <a:gd name="connsiteX31" fmla="*/ 3699797 w 5836166"/>
                <a:gd name="connsiteY31" fmla="*/ 2616844 h 4253704"/>
                <a:gd name="connsiteX32" fmla="*/ 3564478 w 5836166"/>
                <a:gd name="connsiteY32" fmla="*/ 2592403 h 4253704"/>
                <a:gd name="connsiteX33" fmla="*/ 3407489 w 5836166"/>
                <a:gd name="connsiteY33" fmla="*/ 2796726 h 4253704"/>
                <a:gd name="connsiteX34" fmla="*/ 3076891 w 5836166"/>
                <a:gd name="connsiteY34" fmla="*/ 2802749 h 4253704"/>
                <a:gd name="connsiteX35" fmla="*/ 362937 w 5836166"/>
                <a:gd name="connsiteY35" fmla="*/ 4238551 h 4253704"/>
                <a:gd name="connsiteX36" fmla="*/ 210285 w 5836166"/>
                <a:gd name="connsiteY36" fmla="*/ 4226854 h 4253704"/>
                <a:gd name="connsiteX37" fmla="*/ 12140 w 5836166"/>
                <a:gd name="connsiteY37" fmla="*/ 4124982 h 4253704"/>
                <a:gd name="connsiteX0" fmla="*/ 12140 w 5836166"/>
                <a:gd name="connsiteY0" fmla="*/ 4124982 h 4253704"/>
                <a:gd name="connsiteX1" fmla="*/ 44889 w 5836166"/>
                <a:gd name="connsiteY1" fmla="*/ 3903152 h 4253704"/>
                <a:gd name="connsiteX2" fmla="*/ 200252 w 5836166"/>
                <a:gd name="connsiteY2" fmla="*/ 3723018 h 4253704"/>
                <a:gd name="connsiteX3" fmla="*/ 2899451 w 5836166"/>
                <a:gd name="connsiteY3" fmla="*/ 2402179 h 4253704"/>
                <a:gd name="connsiteX4" fmla="*/ 3309240 w 5836166"/>
                <a:gd name="connsiteY4" fmla="*/ 2153292 h 4253704"/>
                <a:gd name="connsiteX5" fmla="*/ 3340982 w 5836166"/>
                <a:gd name="connsiteY5" fmla="*/ 2135784 h 4253704"/>
                <a:gd name="connsiteX6" fmla="*/ 3572787 w 5836166"/>
                <a:gd name="connsiteY6" fmla="*/ 1880699 h 4253704"/>
                <a:gd name="connsiteX7" fmla="*/ 3513466 w 5836166"/>
                <a:gd name="connsiteY7" fmla="*/ 1509645 h 4253704"/>
                <a:gd name="connsiteX8" fmla="*/ 3482440 w 5836166"/>
                <a:gd name="connsiteY8" fmla="*/ 1305205 h 4253704"/>
                <a:gd name="connsiteX9" fmla="*/ 3685620 w 5836166"/>
                <a:gd name="connsiteY9" fmla="*/ 1136400 h 4253704"/>
                <a:gd name="connsiteX10" fmla="*/ 3538488 w 5836166"/>
                <a:gd name="connsiteY10" fmla="*/ 1003445 h 4253704"/>
                <a:gd name="connsiteX11" fmla="*/ 3474209 w 5836166"/>
                <a:gd name="connsiteY11" fmla="*/ 461767 h 4253704"/>
                <a:gd name="connsiteX12" fmla="*/ 3852255 w 5836166"/>
                <a:gd name="connsiteY12" fmla="*/ 141007 h 4253704"/>
                <a:gd name="connsiteX13" fmla="*/ 5053619 w 5836166"/>
                <a:gd name="connsiteY13" fmla="*/ 148909 h 4253704"/>
                <a:gd name="connsiteX14" fmla="*/ 5205225 w 5836166"/>
                <a:gd name="connsiteY14" fmla="*/ 666128 h 4253704"/>
                <a:gd name="connsiteX15" fmla="*/ 5137303 w 5836166"/>
                <a:gd name="connsiteY15" fmla="*/ 825849 h 4253704"/>
                <a:gd name="connsiteX16" fmla="*/ 5224127 w 5836166"/>
                <a:gd name="connsiteY16" fmla="*/ 881142 h 4253704"/>
                <a:gd name="connsiteX17" fmla="*/ 5431161 w 5836166"/>
                <a:gd name="connsiteY17" fmla="*/ 1095343 h 4253704"/>
                <a:gd name="connsiteX18" fmla="*/ 5584239 w 5836166"/>
                <a:gd name="connsiteY18" fmla="*/ 1984566 h 4253704"/>
                <a:gd name="connsiteX19" fmla="*/ 5693489 w 5836166"/>
                <a:gd name="connsiteY19" fmla="*/ 2182130 h 4253704"/>
                <a:gd name="connsiteX20" fmla="*/ 5453647 w 5836166"/>
                <a:gd name="connsiteY20" fmla="*/ 2391992 h 4253704"/>
                <a:gd name="connsiteX21" fmla="*/ 5479308 w 5836166"/>
                <a:gd name="connsiteY21" fmla="*/ 2457125 h 4253704"/>
                <a:gd name="connsiteX22" fmla="*/ 5596866 w 5836166"/>
                <a:gd name="connsiteY22" fmla="*/ 2577412 h 4253704"/>
                <a:gd name="connsiteX23" fmla="*/ 5703270 w 5836166"/>
                <a:gd name="connsiteY23" fmla="*/ 3059054 h 4253704"/>
                <a:gd name="connsiteX24" fmla="*/ 5388689 w 5836166"/>
                <a:gd name="connsiteY24" fmla="*/ 3367515 h 4253704"/>
                <a:gd name="connsiteX25" fmla="*/ 4516354 w 5836166"/>
                <a:gd name="connsiteY25" fmla="*/ 3554214 h 4253704"/>
                <a:gd name="connsiteX26" fmla="*/ 4029581 w 5836166"/>
                <a:gd name="connsiteY26" fmla="*/ 3496539 h 4253704"/>
                <a:gd name="connsiteX27" fmla="*/ 3981918 w 5836166"/>
                <a:gd name="connsiteY27" fmla="*/ 3392421 h 4253704"/>
                <a:gd name="connsiteX28" fmla="*/ 3938904 w 5836166"/>
                <a:gd name="connsiteY28" fmla="*/ 2914614 h 4253704"/>
                <a:gd name="connsiteX29" fmla="*/ 3974675 w 5836166"/>
                <a:gd name="connsiteY29" fmla="*/ 2765196 h 4253704"/>
                <a:gd name="connsiteX30" fmla="*/ 3934838 w 5836166"/>
                <a:gd name="connsiteY30" fmla="*/ 2647639 h 4253704"/>
                <a:gd name="connsiteX31" fmla="*/ 3699797 w 5836166"/>
                <a:gd name="connsiteY31" fmla="*/ 2616844 h 4253704"/>
                <a:gd name="connsiteX32" fmla="*/ 3564478 w 5836166"/>
                <a:gd name="connsiteY32" fmla="*/ 2592403 h 4253704"/>
                <a:gd name="connsiteX33" fmla="*/ 3407489 w 5836166"/>
                <a:gd name="connsiteY33" fmla="*/ 2796726 h 4253704"/>
                <a:gd name="connsiteX34" fmla="*/ 3076891 w 5836166"/>
                <a:gd name="connsiteY34" fmla="*/ 2802749 h 4253704"/>
                <a:gd name="connsiteX35" fmla="*/ 362937 w 5836166"/>
                <a:gd name="connsiteY35" fmla="*/ 4238551 h 4253704"/>
                <a:gd name="connsiteX36" fmla="*/ 210285 w 5836166"/>
                <a:gd name="connsiteY36" fmla="*/ 4226854 h 4253704"/>
                <a:gd name="connsiteX37" fmla="*/ 12140 w 5836166"/>
                <a:gd name="connsiteY37" fmla="*/ 4124982 h 4253704"/>
                <a:gd name="connsiteX0" fmla="*/ 12140 w 5836166"/>
                <a:gd name="connsiteY0" fmla="*/ 4124982 h 4253704"/>
                <a:gd name="connsiteX1" fmla="*/ 44889 w 5836166"/>
                <a:gd name="connsiteY1" fmla="*/ 3903152 h 4253704"/>
                <a:gd name="connsiteX2" fmla="*/ 200252 w 5836166"/>
                <a:gd name="connsiteY2" fmla="*/ 3723018 h 4253704"/>
                <a:gd name="connsiteX3" fmla="*/ 2899451 w 5836166"/>
                <a:gd name="connsiteY3" fmla="*/ 2402179 h 4253704"/>
                <a:gd name="connsiteX4" fmla="*/ 3309240 w 5836166"/>
                <a:gd name="connsiteY4" fmla="*/ 2153292 h 4253704"/>
                <a:gd name="connsiteX5" fmla="*/ 3340982 w 5836166"/>
                <a:gd name="connsiteY5" fmla="*/ 2135784 h 4253704"/>
                <a:gd name="connsiteX6" fmla="*/ 3572787 w 5836166"/>
                <a:gd name="connsiteY6" fmla="*/ 1880699 h 4253704"/>
                <a:gd name="connsiteX7" fmla="*/ 3513466 w 5836166"/>
                <a:gd name="connsiteY7" fmla="*/ 1509645 h 4253704"/>
                <a:gd name="connsiteX8" fmla="*/ 3482440 w 5836166"/>
                <a:gd name="connsiteY8" fmla="*/ 1305205 h 4253704"/>
                <a:gd name="connsiteX9" fmla="*/ 3685620 w 5836166"/>
                <a:gd name="connsiteY9" fmla="*/ 1136400 h 4253704"/>
                <a:gd name="connsiteX10" fmla="*/ 3538488 w 5836166"/>
                <a:gd name="connsiteY10" fmla="*/ 1003445 h 4253704"/>
                <a:gd name="connsiteX11" fmla="*/ 3474209 w 5836166"/>
                <a:gd name="connsiteY11" fmla="*/ 461767 h 4253704"/>
                <a:gd name="connsiteX12" fmla="*/ 3852255 w 5836166"/>
                <a:gd name="connsiteY12" fmla="*/ 141007 h 4253704"/>
                <a:gd name="connsiteX13" fmla="*/ 5053619 w 5836166"/>
                <a:gd name="connsiteY13" fmla="*/ 148909 h 4253704"/>
                <a:gd name="connsiteX14" fmla="*/ 5205225 w 5836166"/>
                <a:gd name="connsiteY14" fmla="*/ 666128 h 4253704"/>
                <a:gd name="connsiteX15" fmla="*/ 5137303 w 5836166"/>
                <a:gd name="connsiteY15" fmla="*/ 825849 h 4253704"/>
                <a:gd name="connsiteX16" fmla="*/ 5224127 w 5836166"/>
                <a:gd name="connsiteY16" fmla="*/ 881142 h 4253704"/>
                <a:gd name="connsiteX17" fmla="*/ 5431161 w 5836166"/>
                <a:gd name="connsiteY17" fmla="*/ 1095343 h 4253704"/>
                <a:gd name="connsiteX18" fmla="*/ 5584239 w 5836166"/>
                <a:gd name="connsiteY18" fmla="*/ 1984566 h 4253704"/>
                <a:gd name="connsiteX19" fmla="*/ 5693489 w 5836166"/>
                <a:gd name="connsiteY19" fmla="*/ 2182130 h 4253704"/>
                <a:gd name="connsiteX20" fmla="*/ 5453647 w 5836166"/>
                <a:gd name="connsiteY20" fmla="*/ 2391992 h 4253704"/>
                <a:gd name="connsiteX21" fmla="*/ 5479308 w 5836166"/>
                <a:gd name="connsiteY21" fmla="*/ 2457125 h 4253704"/>
                <a:gd name="connsiteX22" fmla="*/ 5596866 w 5836166"/>
                <a:gd name="connsiteY22" fmla="*/ 2577412 h 4253704"/>
                <a:gd name="connsiteX23" fmla="*/ 5703270 w 5836166"/>
                <a:gd name="connsiteY23" fmla="*/ 3059054 h 4253704"/>
                <a:gd name="connsiteX24" fmla="*/ 5388689 w 5836166"/>
                <a:gd name="connsiteY24" fmla="*/ 3367515 h 4253704"/>
                <a:gd name="connsiteX25" fmla="*/ 4516354 w 5836166"/>
                <a:gd name="connsiteY25" fmla="*/ 3554214 h 4253704"/>
                <a:gd name="connsiteX26" fmla="*/ 4029581 w 5836166"/>
                <a:gd name="connsiteY26" fmla="*/ 3496539 h 4253704"/>
                <a:gd name="connsiteX27" fmla="*/ 3981918 w 5836166"/>
                <a:gd name="connsiteY27" fmla="*/ 3392421 h 4253704"/>
                <a:gd name="connsiteX28" fmla="*/ 3938904 w 5836166"/>
                <a:gd name="connsiteY28" fmla="*/ 2914614 h 4253704"/>
                <a:gd name="connsiteX29" fmla="*/ 3974675 w 5836166"/>
                <a:gd name="connsiteY29" fmla="*/ 2765196 h 4253704"/>
                <a:gd name="connsiteX30" fmla="*/ 3934838 w 5836166"/>
                <a:gd name="connsiteY30" fmla="*/ 2647639 h 4253704"/>
                <a:gd name="connsiteX31" fmla="*/ 3699797 w 5836166"/>
                <a:gd name="connsiteY31" fmla="*/ 2616844 h 4253704"/>
                <a:gd name="connsiteX32" fmla="*/ 3564478 w 5836166"/>
                <a:gd name="connsiteY32" fmla="*/ 2592403 h 4253704"/>
                <a:gd name="connsiteX33" fmla="*/ 3407489 w 5836166"/>
                <a:gd name="connsiteY33" fmla="*/ 2796726 h 4253704"/>
                <a:gd name="connsiteX34" fmla="*/ 3076891 w 5836166"/>
                <a:gd name="connsiteY34" fmla="*/ 2802749 h 4253704"/>
                <a:gd name="connsiteX35" fmla="*/ 362937 w 5836166"/>
                <a:gd name="connsiteY35" fmla="*/ 4238551 h 4253704"/>
                <a:gd name="connsiteX36" fmla="*/ 210285 w 5836166"/>
                <a:gd name="connsiteY36" fmla="*/ 4226854 h 4253704"/>
                <a:gd name="connsiteX37" fmla="*/ 12140 w 5836166"/>
                <a:gd name="connsiteY37" fmla="*/ 4124982 h 4253704"/>
                <a:gd name="connsiteX0" fmla="*/ 12140 w 5836166"/>
                <a:gd name="connsiteY0" fmla="*/ 4124982 h 4253704"/>
                <a:gd name="connsiteX1" fmla="*/ 44889 w 5836166"/>
                <a:gd name="connsiteY1" fmla="*/ 3903152 h 4253704"/>
                <a:gd name="connsiteX2" fmla="*/ 200252 w 5836166"/>
                <a:gd name="connsiteY2" fmla="*/ 3734831 h 4253704"/>
                <a:gd name="connsiteX3" fmla="*/ 2899451 w 5836166"/>
                <a:gd name="connsiteY3" fmla="*/ 2402179 h 4253704"/>
                <a:gd name="connsiteX4" fmla="*/ 3309240 w 5836166"/>
                <a:gd name="connsiteY4" fmla="*/ 2153292 h 4253704"/>
                <a:gd name="connsiteX5" fmla="*/ 3340982 w 5836166"/>
                <a:gd name="connsiteY5" fmla="*/ 2135784 h 4253704"/>
                <a:gd name="connsiteX6" fmla="*/ 3572787 w 5836166"/>
                <a:gd name="connsiteY6" fmla="*/ 1880699 h 4253704"/>
                <a:gd name="connsiteX7" fmla="*/ 3513466 w 5836166"/>
                <a:gd name="connsiteY7" fmla="*/ 1509645 h 4253704"/>
                <a:gd name="connsiteX8" fmla="*/ 3482440 w 5836166"/>
                <a:gd name="connsiteY8" fmla="*/ 1305205 h 4253704"/>
                <a:gd name="connsiteX9" fmla="*/ 3685620 w 5836166"/>
                <a:gd name="connsiteY9" fmla="*/ 1136400 h 4253704"/>
                <a:gd name="connsiteX10" fmla="*/ 3538488 w 5836166"/>
                <a:gd name="connsiteY10" fmla="*/ 1003445 h 4253704"/>
                <a:gd name="connsiteX11" fmla="*/ 3474209 w 5836166"/>
                <a:gd name="connsiteY11" fmla="*/ 461767 h 4253704"/>
                <a:gd name="connsiteX12" fmla="*/ 3852255 w 5836166"/>
                <a:gd name="connsiteY12" fmla="*/ 141007 h 4253704"/>
                <a:gd name="connsiteX13" fmla="*/ 5053619 w 5836166"/>
                <a:gd name="connsiteY13" fmla="*/ 148909 h 4253704"/>
                <a:gd name="connsiteX14" fmla="*/ 5205225 w 5836166"/>
                <a:gd name="connsiteY14" fmla="*/ 666128 h 4253704"/>
                <a:gd name="connsiteX15" fmla="*/ 5137303 w 5836166"/>
                <a:gd name="connsiteY15" fmla="*/ 825849 h 4253704"/>
                <a:gd name="connsiteX16" fmla="*/ 5224127 w 5836166"/>
                <a:gd name="connsiteY16" fmla="*/ 881142 h 4253704"/>
                <a:gd name="connsiteX17" fmla="*/ 5431161 w 5836166"/>
                <a:gd name="connsiteY17" fmla="*/ 1095343 h 4253704"/>
                <a:gd name="connsiteX18" fmla="*/ 5584239 w 5836166"/>
                <a:gd name="connsiteY18" fmla="*/ 1984566 h 4253704"/>
                <a:gd name="connsiteX19" fmla="*/ 5693489 w 5836166"/>
                <a:gd name="connsiteY19" fmla="*/ 2182130 h 4253704"/>
                <a:gd name="connsiteX20" fmla="*/ 5453647 w 5836166"/>
                <a:gd name="connsiteY20" fmla="*/ 2391992 h 4253704"/>
                <a:gd name="connsiteX21" fmla="*/ 5479308 w 5836166"/>
                <a:gd name="connsiteY21" fmla="*/ 2457125 h 4253704"/>
                <a:gd name="connsiteX22" fmla="*/ 5596866 w 5836166"/>
                <a:gd name="connsiteY22" fmla="*/ 2577412 h 4253704"/>
                <a:gd name="connsiteX23" fmla="*/ 5703270 w 5836166"/>
                <a:gd name="connsiteY23" fmla="*/ 3059054 h 4253704"/>
                <a:gd name="connsiteX24" fmla="*/ 5388689 w 5836166"/>
                <a:gd name="connsiteY24" fmla="*/ 3367515 h 4253704"/>
                <a:gd name="connsiteX25" fmla="*/ 4516354 w 5836166"/>
                <a:gd name="connsiteY25" fmla="*/ 3554214 h 4253704"/>
                <a:gd name="connsiteX26" fmla="*/ 4029581 w 5836166"/>
                <a:gd name="connsiteY26" fmla="*/ 3496539 h 4253704"/>
                <a:gd name="connsiteX27" fmla="*/ 3981918 w 5836166"/>
                <a:gd name="connsiteY27" fmla="*/ 3392421 h 4253704"/>
                <a:gd name="connsiteX28" fmla="*/ 3938904 w 5836166"/>
                <a:gd name="connsiteY28" fmla="*/ 2914614 h 4253704"/>
                <a:gd name="connsiteX29" fmla="*/ 3974675 w 5836166"/>
                <a:gd name="connsiteY29" fmla="*/ 2765196 h 4253704"/>
                <a:gd name="connsiteX30" fmla="*/ 3934838 w 5836166"/>
                <a:gd name="connsiteY30" fmla="*/ 2647639 h 4253704"/>
                <a:gd name="connsiteX31" fmla="*/ 3699797 w 5836166"/>
                <a:gd name="connsiteY31" fmla="*/ 2616844 h 4253704"/>
                <a:gd name="connsiteX32" fmla="*/ 3564478 w 5836166"/>
                <a:gd name="connsiteY32" fmla="*/ 2592403 h 4253704"/>
                <a:gd name="connsiteX33" fmla="*/ 3407489 w 5836166"/>
                <a:gd name="connsiteY33" fmla="*/ 2796726 h 4253704"/>
                <a:gd name="connsiteX34" fmla="*/ 3076891 w 5836166"/>
                <a:gd name="connsiteY34" fmla="*/ 2802749 h 4253704"/>
                <a:gd name="connsiteX35" fmla="*/ 362937 w 5836166"/>
                <a:gd name="connsiteY35" fmla="*/ 4238551 h 4253704"/>
                <a:gd name="connsiteX36" fmla="*/ 210285 w 5836166"/>
                <a:gd name="connsiteY36" fmla="*/ 4226854 h 4253704"/>
                <a:gd name="connsiteX37" fmla="*/ 12140 w 5836166"/>
                <a:gd name="connsiteY37" fmla="*/ 4124982 h 4253704"/>
                <a:gd name="connsiteX0" fmla="*/ 12140 w 5836166"/>
                <a:gd name="connsiteY0" fmla="*/ 4124982 h 4253704"/>
                <a:gd name="connsiteX1" fmla="*/ 44889 w 5836166"/>
                <a:gd name="connsiteY1" fmla="*/ 3903152 h 4253704"/>
                <a:gd name="connsiteX2" fmla="*/ 200252 w 5836166"/>
                <a:gd name="connsiteY2" fmla="*/ 3734831 h 4253704"/>
                <a:gd name="connsiteX3" fmla="*/ 2899451 w 5836166"/>
                <a:gd name="connsiteY3" fmla="*/ 2402179 h 4253704"/>
                <a:gd name="connsiteX4" fmla="*/ 3309240 w 5836166"/>
                <a:gd name="connsiteY4" fmla="*/ 2153292 h 4253704"/>
                <a:gd name="connsiteX5" fmla="*/ 3340982 w 5836166"/>
                <a:gd name="connsiteY5" fmla="*/ 2135784 h 4253704"/>
                <a:gd name="connsiteX6" fmla="*/ 3572787 w 5836166"/>
                <a:gd name="connsiteY6" fmla="*/ 1880699 h 4253704"/>
                <a:gd name="connsiteX7" fmla="*/ 3513466 w 5836166"/>
                <a:gd name="connsiteY7" fmla="*/ 1509645 h 4253704"/>
                <a:gd name="connsiteX8" fmla="*/ 3482440 w 5836166"/>
                <a:gd name="connsiteY8" fmla="*/ 1305205 h 4253704"/>
                <a:gd name="connsiteX9" fmla="*/ 3685620 w 5836166"/>
                <a:gd name="connsiteY9" fmla="*/ 1136400 h 4253704"/>
                <a:gd name="connsiteX10" fmla="*/ 3538488 w 5836166"/>
                <a:gd name="connsiteY10" fmla="*/ 1003445 h 4253704"/>
                <a:gd name="connsiteX11" fmla="*/ 3474209 w 5836166"/>
                <a:gd name="connsiteY11" fmla="*/ 461767 h 4253704"/>
                <a:gd name="connsiteX12" fmla="*/ 3852255 w 5836166"/>
                <a:gd name="connsiteY12" fmla="*/ 141007 h 4253704"/>
                <a:gd name="connsiteX13" fmla="*/ 5053619 w 5836166"/>
                <a:gd name="connsiteY13" fmla="*/ 148909 h 4253704"/>
                <a:gd name="connsiteX14" fmla="*/ 5205225 w 5836166"/>
                <a:gd name="connsiteY14" fmla="*/ 666128 h 4253704"/>
                <a:gd name="connsiteX15" fmla="*/ 5137303 w 5836166"/>
                <a:gd name="connsiteY15" fmla="*/ 825849 h 4253704"/>
                <a:gd name="connsiteX16" fmla="*/ 5224127 w 5836166"/>
                <a:gd name="connsiteY16" fmla="*/ 881142 h 4253704"/>
                <a:gd name="connsiteX17" fmla="*/ 5431161 w 5836166"/>
                <a:gd name="connsiteY17" fmla="*/ 1095343 h 4253704"/>
                <a:gd name="connsiteX18" fmla="*/ 5584239 w 5836166"/>
                <a:gd name="connsiteY18" fmla="*/ 1984566 h 4253704"/>
                <a:gd name="connsiteX19" fmla="*/ 5693489 w 5836166"/>
                <a:gd name="connsiteY19" fmla="*/ 2182130 h 4253704"/>
                <a:gd name="connsiteX20" fmla="*/ 5453647 w 5836166"/>
                <a:gd name="connsiteY20" fmla="*/ 2391992 h 4253704"/>
                <a:gd name="connsiteX21" fmla="*/ 5479308 w 5836166"/>
                <a:gd name="connsiteY21" fmla="*/ 2457125 h 4253704"/>
                <a:gd name="connsiteX22" fmla="*/ 5596866 w 5836166"/>
                <a:gd name="connsiteY22" fmla="*/ 2577412 h 4253704"/>
                <a:gd name="connsiteX23" fmla="*/ 5703270 w 5836166"/>
                <a:gd name="connsiteY23" fmla="*/ 3059054 h 4253704"/>
                <a:gd name="connsiteX24" fmla="*/ 5388689 w 5836166"/>
                <a:gd name="connsiteY24" fmla="*/ 3367515 h 4253704"/>
                <a:gd name="connsiteX25" fmla="*/ 4516354 w 5836166"/>
                <a:gd name="connsiteY25" fmla="*/ 3554214 h 4253704"/>
                <a:gd name="connsiteX26" fmla="*/ 4029581 w 5836166"/>
                <a:gd name="connsiteY26" fmla="*/ 3496539 h 4253704"/>
                <a:gd name="connsiteX27" fmla="*/ 3981918 w 5836166"/>
                <a:gd name="connsiteY27" fmla="*/ 3392421 h 4253704"/>
                <a:gd name="connsiteX28" fmla="*/ 3938904 w 5836166"/>
                <a:gd name="connsiteY28" fmla="*/ 2914614 h 4253704"/>
                <a:gd name="connsiteX29" fmla="*/ 3974675 w 5836166"/>
                <a:gd name="connsiteY29" fmla="*/ 2765196 h 4253704"/>
                <a:gd name="connsiteX30" fmla="*/ 3934838 w 5836166"/>
                <a:gd name="connsiteY30" fmla="*/ 2647639 h 4253704"/>
                <a:gd name="connsiteX31" fmla="*/ 3699797 w 5836166"/>
                <a:gd name="connsiteY31" fmla="*/ 2616844 h 4253704"/>
                <a:gd name="connsiteX32" fmla="*/ 3564478 w 5836166"/>
                <a:gd name="connsiteY32" fmla="*/ 2592403 h 4253704"/>
                <a:gd name="connsiteX33" fmla="*/ 3407489 w 5836166"/>
                <a:gd name="connsiteY33" fmla="*/ 2796726 h 4253704"/>
                <a:gd name="connsiteX34" fmla="*/ 3076891 w 5836166"/>
                <a:gd name="connsiteY34" fmla="*/ 2802749 h 4253704"/>
                <a:gd name="connsiteX35" fmla="*/ 362937 w 5836166"/>
                <a:gd name="connsiteY35" fmla="*/ 4238551 h 4253704"/>
                <a:gd name="connsiteX36" fmla="*/ 210285 w 5836166"/>
                <a:gd name="connsiteY36" fmla="*/ 4226854 h 4253704"/>
                <a:gd name="connsiteX37" fmla="*/ 12140 w 5836166"/>
                <a:gd name="connsiteY37" fmla="*/ 4124982 h 4253704"/>
                <a:gd name="connsiteX0" fmla="*/ 12140 w 5836166"/>
                <a:gd name="connsiteY0" fmla="*/ 4124982 h 4253704"/>
                <a:gd name="connsiteX1" fmla="*/ 44889 w 5836166"/>
                <a:gd name="connsiteY1" fmla="*/ 3903152 h 4253704"/>
                <a:gd name="connsiteX2" fmla="*/ 200252 w 5836166"/>
                <a:gd name="connsiteY2" fmla="*/ 3734831 h 4253704"/>
                <a:gd name="connsiteX3" fmla="*/ 2899451 w 5836166"/>
                <a:gd name="connsiteY3" fmla="*/ 2402179 h 4253704"/>
                <a:gd name="connsiteX4" fmla="*/ 3309240 w 5836166"/>
                <a:gd name="connsiteY4" fmla="*/ 2153292 h 4253704"/>
                <a:gd name="connsiteX5" fmla="*/ 3340982 w 5836166"/>
                <a:gd name="connsiteY5" fmla="*/ 2135784 h 4253704"/>
                <a:gd name="connsiteX6" fmla="*/ 3572787 w 5836166"/>
                <a:gd name="connsiteY6" fmla="*/ 1880699 h 4253704"/>
                <a:gd name="connsiteX7" fmla="*/ 3513466 w 5836166"/>
                <a:gd name="connsiteY7" fmla="*/ 1509645 h 4253704"/>
                <a:gd name="connsiteX8" fmla="*/ 3482440 w 5836166"/>
                <a:gd name="connsiteY8" fmla="*/ 1305205 h 4253704"/>
                <a:gd name="connsiteX9" fmla="*/ 3685620 w 5836166"/>
                <a:gd name="connsiteY9" fmla="*/ 1136400 h 4253704"/>
                <a:gd name="connsiteX10" fmla="*/ 3538488 w 5836166"/>
                <a:gd name="connsiteY10" fmla="*/ 1003445 h 4253704"/>
                <a:gd name="connsiteX11" fmla="*/ 3474209 w 5836166"/>
                <a:gd name="connsiteY11" fmla="*/ 461767 h 4253704"/>
                <a:gd name="connsiteX12" fmla="*/ 3852255 w 5836166"/>
                <a:gd name="connsiteY12" fmla="*/ 141007 h 4253704"/>
                <a:gd name="connsiteX13" fmla="*/ 5053619 w 5836166"/>
                <a:gd name="connsiteY13" fmla="*/ 148909 h 4253704"/>
                <a:gd name="connsiteX14" fmla="*/ 5205225 w 5836166"/>
                <a:gd name="connsiteY14" fmla="*/ 666128 h 4253704"/>
                <a:gd name="connsiteX15" fmla="*/ 5137303 w 5836166"/>
                <a:gd name="connsiteY15" fmla="*/ 825849 h 4253704"/>
                <a:gd name="connsiteX16" fmla="*/ 5224127 w 5836166"/>
                <a:gd name="connsiteY16" fmla="*/ 881142 h 4253704"/>
                <a:gd name="connsiteX17" fmla="*/ 5431161 w 5836166"/>
                <a:gd name="connsiteY17" fmla="*/ 1095343 h 4253704"/>
                <a:gd name="connsiteX18" fmla="*/ 5584239 w 5836166"/>
                <a:gd name="connsiteY18" fmla="*/ 1984566 h 4253704"/>
                <a:gd name="connsiteX19" fmla="*/ 5693489 w 5836166"/>
                <a:gd name="connsiteY19" fmla="*/ 2182130 h 4253704"/>
                <a:gd name="connsiteX20" fmla="*/ 5453647 w 5836166"/>
                <a:gd name="connsiteY20" fmla="*/ 2391992 h 4253704"/>
                <a:gd name="connsiteX21" fmla="*/ 5479308 w 5836166"/>
                <a:gd name="connsiteY21" fmla="*/ 2457125 h 4253704"/>
                <a:gd name="connsiteX22" fmla="*/ 5596866 w 5836166"/>
                <a:gd name="connsiteY22" fmla="*/ 2577412 h 4253704"/>
                <a:gd name="connsiteX23" fmla="*/ 5703270 w 5836166"/>
                <a:gd name="connsiteY23" fmla="*/ 3059054 h 4253704"/>
                <a:gd name="connsiteX24" fmla="*/ 5388689 w 5836166"/>
                <a:gd name="connsiteY24" fmla="*/ 3367515 h 4253704"/>
                <a:gd name="connsiteX25" fmla="*/ 4516354 w 5836166"/>
                <a:gd name="connsiteY25" fmla="*/ 3554214 h 4253704"/>
                <a:gd name="connsiteX26" fmla="*/ 4029581 w 5836166"/>
                <a:gd name="connsiteY26" fmla="*/ 3496539 h 4253704"/>
                <a:gd name="connsiteX27" fmla="*/ 3981918 w 5836166"/>
                <a:gd name="connsiteY27" fmla="*/ 3392421 h 4253704"/>
                <a:gd name="connsiteX28" fmla="*/ 3938904 w 5836166"/>
                <a:gd name="connsiteY28" fmla="*/ 2914614 h 4253704"/>
                <a:gd name="connsiteX29" fmla="*/ 3974675 w 5836166"/>
                <a:gd name="connsiteY29" fmla="*/ 2765196 h 4253704"/>
                <a:gd name="connsiteX30" fmla="*/ 3934838 w 5836166"/>
                <a:gd name="connsiteY30" fmla="*/ 2647639 h 4253704"/>
                <a:gd name="connsiteX31" fmla="*/ 3699797 w 5836166"/>
                <a:gd name="connsiteY31" fmla="*/ 2616844 h 4253704"/>
                <a:gd name="connsiteX32" fmla="*/ 3564478 w 5836166"/>
                <a:gd name="connsiteY32" fmla="*/ 2592403 h 4253704"/>
                <a:gd name="connsiteX33" fmla="*/ 3407489 w 5836166"/>
                <a:gd name="connsiteY33" fmla="*/ 2796726 h 4253704"/>
                <a:gd name="connsiteX34" fmla="*/ 3076891 w 5836166"/>
                <a:gd name="connsiteY34" fmla="*/ 2802749 h 4253704"/>
                <a:gd name="connsiteX35" fmla="*/ 362937 w 5836166"/>
                <a:gd name="connsiteY35" fmla="*/ 4238551 h 4253704"/>
                <a:gd name="connsiteX36" fmla="*/ 210285 w 5836166"/>
                <a:gd name="connsiteY36" fmla="*/ 4226854 h 4253704"/>
                <a:gd name="connsiteX37" fmla="*/ 12140 w 5836166"/>
                <a:gd name="connsiteY37" fmla="*/ 4124982 h 4253704"/>
                <a:gd name="connsiteX0" fmla="*/ 12140 w 5836166"/>
                <a:gd name="connsiteY0" fmla="*/ 4124982 h 4253704"/>
                <a:gd name="connsiteX1" fmla="*/ 44889 w 5836166"/>
                <a:gd name="connsiteY1" fmla="*/ 3903152 h 4253704"/>
                <a:gd name="connsiteX2" fmla="*/ 200252 w 5836166"/>
                <a:gd name="connsiteY2" fmla="*/ 3734831 h 4253704"/>
                <a:gd name="connsiteX3" fmla="*/ 2899451 w 5836166"/>
                <a:gd name="connsiteY3" fmla="*/ 2402179 h 4253704"/>
                <a:gd name="connsiteX4" fmla="*/ 3309240 w 5836166"/>
                <a:gd name="connsiteY4" fmla="*/ 2153292 h 4253704"/>
                <a:gd name="connsiteX5" fmla="*/ 3340982 w 5836166"/>
                <a:gd name="connsiteY5" fmla="*/ 2135784 h 4253704"/>
                <a:gd name="connsiteX6" fmla="*/ 3572787 w 5836166"/>
                <a:gd name="connsiteY6" fmla="*/ 1880699 h 4253704"/>
                <a:gd name="connsiteX7" fmla="*/ 3513466 w 5836166"/>
                <a:gd name="connsiteY7" fmla="*/ 1509645 h 4253704"/>
                <a:gd name="connsiteX8" fmla="*/ 3482440 w 5836166"/>
                <a:gd name="connsiteY8" fmla="*/ 1305205 h 4253704"/>
                <a:gd name="connsiteX9" fmla="*/ 3685620 w 5836166"/>
                <a:gd name="connsiteY9" fmla="*/ 1136400 h 4253704"/>
                <a:gd name="connsiteX10" fmla="*/ 3538488 w 5836166"/>
                <a:gd name="connsiteY10" fmla="*/ 1003445 h 4253704"/>
                <a:gd name="connsiteX11" fmla="*/ 3474209 w 5836166"/>
                <a:gd name="connsiteY11" fmla="*/ 461767 h 4253704"/>
                <a:gd name="connsiteX12" fmla="*/ 3852255 w 5836166"/>
                <a:gd name="connsiteY12" fmla="*/ 141007 h 4253704"/>
                <a:gd name="connsiteX13" fmla="*/ 5053619 w 5836166"/>
                <a:gd name="connsiteY13" fmla="*/ 148909 h 4253704"/>
                <a:gd name="connsiteX14" fmla="*/ 5205225 w 5836166"/>
                <a:gd name="connsiteY14" fmla="*/ 666128 h 4253704"/>
                <a:gd name="connsiteX15" fmla="*/ 5137303 w 5836166"/>
                <a:gd name="connsiteY15" fmla="*/ 825849 h 4253704"/>
                <a:gd name="connsiteX16" fmla="*/ 5224127 w 5836166"/>
                <a:gd name="connsiteY16" fmla="*/ 881142 h 4253704"/>
                <a:gd name="connsiteX17" fmla="*/ 5431161 w 5836166"/>
                <a:gd name="connsiteY17" fmla="*/ 1095343 h 4253704"/>
                <a:gd name="connsiteX18" fmla="*/ 5584239 w 5836166"/>
                <a:gd name="connsiteY18" fmla="*/ 1984566 h 4253704"/>
                <a:gd name="connsiteX19" fmla="*/ 5693489 w 5836166"/>
                <a:gd name="connsiteY19" fmla="*/ 2182130 h 4253704"/>
                <a:gd name="connsiteX20" fmla="*/ 5453647 w 5836166"/>
                <a:gd name="connsiteY20" fmla="*/ 2391992 h 4253704"/>
                <a:gd name="connsiteX21" fmla="*/ 5479308 w 5836166"/>
                <a:gd name="connsiteY21" fmla="*/ 2457125 h 4253704"/>
                <a:gd name="connsiteX22" fmla="*/ 5596866 w 5836166"/>
                <a:gd name="connsiteY22" fmla="*/ 2577412 h 4253704"/>
                <a:gd name="connsiteX23" fmla="*/ 5703270 w 5836166"/>
                <a:gd name="connsiteY23" fmla="*/ 3059054 h 4253704"/>
                <a:gd name="connsiteX24" fmla="*/ 5388689 w 5836166"/>
                <a:gd name="connsiteY24" fmla="*/ 3367515 h 4253704"/>
                <a:gd name="connsiteX25" fmla="*/ 4516354 w 5836166"/>
                <a:gd name="connsiteY25" fmla="*/ 3554214 h 4253704"/>
                <a:gd name="connsiteX26" fmla="*/ 4029581 w 5836166"/>
                <a:gd name="connsiteY26" fmla="*/ 3496539 h 4253704"/>
                <a:gd name="connsiteX27" fmla="*/ 3981918 w 5836166"/>
                <a:gd name="connsiteY27" fmla="*/ 3392421 h 4253704"/>
                <a:gd name="connsiteX28" fmla="*/ 3938904 w 5836166"/>
                <a:gd name="connsiteY28" fmla="*/ 2914614 h 4253704"/>
                <a:gd name="connsiteX29" fmla="*/ 3974675 w 5836166"/>
                <a:gd name="connsiteY29" fmla="*/ 2765196 h 4253704"/>
                <a:gd name="connsiteX30" fmla="*/ 3934838 w 5836166"/>
                <a:gd name="connsiteY30" fmla="*/ 2647639 h 4253704"/>
                <a:gd name="connsiteX31" fmla="*/ 3699797 w 5836166"/>
                <a:gd name="connsiteY31" fmla="*/ 2616844 h 4253704"/>
                <a:gd name="connsiteX32" fmla="*/ 3564478 w 5836166"/>
                <a:gd name="connsiteY32" fmla="*/ 2592403 h 4253704"/>
                <a:gd name="connsiteX33" fmla="*/ 3407489 w 5836166"/>
                <a:gd name="connsiteY33" fmla="*/ 2796726 h 4253704"/>
                <a:gd name="connsiteX34" fmla="*/ 3076891 w 5836166"/>
                <a:gd name="connsiteY34" fmla="*/ 2802749 h 4253704"/>
                <a:gd name="connsiteX35" fmla="*/ 362937 w 5836166"/>
                <a:gd name="connsiteY35" fmla="*/ 4238551 h 4253704"/>
                <a:gd name="connsiteX36" fmla="*/ 210285 w 5836166"/>
                <a:gd name="connsiteY36" fmla="*/ 4226854 h 4253704"/>
                <a:gd name="connsiteX37" fmla="*/ 12140 w 5836166"/>
                <a:gd name="connsiteY37" fmla="*/ 4124982 h 4253704"/>
                <a:gd name="connsiteX0" fmla="*/ 12140 w 5836166"/>
                <a:gd name="connsiteY0" fmla="*/ 4124982 h 4253704"/>
                <a:gd name="connsiteX1" fmla="*/ 44889 w 5836166"/>
                <a:gd name="connsiteY1" fmla="*/ 3903152 h 4253704"/>
                <a:gd name="connsiteX2" fmla="*/ 200252 w 5836166"/>
                <a:gd name="connsiteY2" fmla="*/ 3734831 h 4253704"/>
                <a:gd name="connsiteX3" fmla="*/ 2899451 w 5836166"/>
                <a:gd name="connsiteY3" fmla="*/ 2402179 h 4253704"/>
                <a:gd name="connsiteX4" fmla="*/ 3309240 w 5836166"/>
                <a:gd name="connsiteY4" fmla="*/ 2153292 h 4253704"/>
                <a:gd name="connsiteX5" fmla="*/ 3340982 w 5836166"/>
                <a:gd name="connsiteY5" fmla="*/ 2135784 h 4253704"/>
                <a:gd name="connsiteX6" fmla="*/ 3572787 w 5836166"/>
                <a:gd name="connsiteY6" fmla="*/ 1880699 h 4253704"/>
                <a:gd name="connsiteX7" fmla="*/ 3513466 w 5836166"/>
                <a:gd name="connsiteY7" fmla="*/ 1509645 h 4253704"/>
                <a:gd name="connsiteX8" fmla="*/ 3482440 w 5836166"/>
                <a:gd name="connsiteY8" fmla="*/ 1305205 h 4253704"/>
                <a:gd name="connsiteX9" fmla="*/ 3685620 w 5836166"/>
                <a:gd name="connsiteY9" fmla="*/ 1136400 h 4253704"/>
                <a:gd name="connsiteX10" fmla="*/ 3538488 w 5836166"/>
                <a:gd name="connsiteY10" fmla="*/ 1003445 h 4253704"/>
                <a:gd name="connsiteX11" fmla="*/ 3474209 w 5836166"/>
                <a:gd name="connsiteY11" fmla="*/ 461767 h 4253704"/>
                <a:gd name="connsiteX12" fmla="*/ 3852255 w 5836166"/>
                <a:gd name="connsiteY12" fmla="*/ 141007 h 4253704"/>
                <a:gd name="connsiteX13" fmla="*/ 5053619 w 5836166"/>
                <a:gd name="connsiteY13" fmla="*/ 148909 h 4253704"/>
                <a:gd name="connsiteX14" fmla="*/ 5205225 w 5836166"/>
                <a:gd name="connsiteY14" fmla="*/ 666128 h 4253704"/>
                <a:gd name="connsiteX15" fmla="*/ 5137303 w 5836166"/>
                <a:gd name="connsiteY15" fmla="*/ 825849 h 4253704"/>
                <a:gd name="connsiteX16" fmla="*/ 5224127 w 5836166"/>
                <a:gd name="connsiteY16" fmla="*/ 881142 h 4253704"/>
                <a:gd name="connsiteX17" fmla="*/ 5431161 w 5836166"/>
                <a:gd name="connsiteY17" fmla="*/ 1095343 h 4253704"/>
                <a:gd name="connsiteX18" fmla="*/ 5584239 w 5836166"/>
                <a:gd name="connsiteY18" fmla="*/ 1984566 h 4253704"/>
                <a:gd name="connsiteX19" fmla="*/ 5693489 w 5836166"/>
                <a:gd name="connsiteY19" fmla="*/ 2182130 h 4253704"/>
                <a:gd name="connsiteX20" fmla="*/ 5453647 w 5836166"/>
                <a:gd name="connsiteY20" fmla="*/ 2391992 h 4253704"/>
                <a:gd name="connsiteX21" fmla="*/ 5479308 w 5836166"/>
                <a:gd name="connsiteY21" fmla="*/ 2457125 h 4253704"/>
                <a:gd name="connsiteX22" fmla="*/ 5596866 w 5836166"/>
                <a:gd name="connsiteY22" fmla="*/ 2577412 h 4253704"/>
                <a:gd name="connsiteX23" fmla="*/ 5703270 w 5836166"/>
                <a:gd name="connsiteY23" fmla="*/ 3059054 h 4253704"/>
                <a:gd name="connsiteX24" fmla="*/ 5388689 w 5836166"/>
                <a:gd name="connsiteY24" fmla="*/ 3367515 h 4253704"/>
                <a:gd name="connsiteX25" fmla="*/ 4516354 w 5836166"/>
                <a:gd name="connsiteY25" fmla="*/ 3554214 h 4253704"/>
                <a:gd name="connsiteX26" fmla="*/ 4029581 w 5836166"/>
                <a:gd name="connsiteY26" fmla="*/ 3496539 h 4253704"/>
                <a:gd name="connsiteX27" fmla="*/ 3981918 w 5836166"/>
                <a:gd name="connsiteY27" fmla="*/ 3392421 h 4253704"/>
                <a:gd name="connsiteX28" fmla="*/ 3938904 w 5836166"/>
                <a:gd name="connsiteY28" fmla="*/ 2914614 h 4253704"/>
                <a:gd name="connsiteX29" fmla="*/ 3974675 w 5836166"/>
                <a:gd name="connsiteY29" fmla="*/ 2765196 h 4253704"/>
                <a:gd name="connsiteX30" fmla="*/ 3934838 w 5836166"/>
                <a:gd name="connsiteY30" fmla="*/ 2647639 h 4253704"/>
                <a:gd name="connsiteX31" fmla="*/ 3699797 w 5836166"/>
                <a:gd name="connsiteY31" fmla="*/ 2616844 h 4253704"/>
                <a:gd name="connsiteX32" fmla="*/ 3564478 w 5836166"/>
                <a:gd name="connsiteY32" fmla="*/ 2592403 h 4253704"/>
                <a:gd name="connsiteX33" fmla="*/ 3407489 w 5836166"/>
                <a:gd name="connsiteY33" fmla="*/ 2796726 h 4253704"/>
                <a:gd name="connsiteX34" fmla="*/ 3076891 w 5836166"/>
                <a:gd name="connsiteY34" fmla="*/ 2802749 h 4253704"/>
                <a:gd name="connsiteX35" fmla="*/ 362937 w 5836166"/>
                <a:gd name="connsiteY35" fmla="*/ 4238551 h 4253704"/>
                <a:gd name="connsiteX36" fmla="*/ 210285 w 5836166"/>
                <a:gd name="connsiteY36" fmla="*/ 4226854 h 4253704"/>
                <a:gd name="connsiteX37" fmla="*/ 12140 w 5836166"/>
                <a:gd name="connsiteY37" fmla="*/ 4124982 h 4253704"/>
                <a:gd name="connsiteX0" fmla="*/ 12140 w 5836166"/>
                <a:gd name="connsiteY0" fmla="*/ 4124982 h 4253704"/>
                <a:gd name="connsiteX1" fmla="*/ 44889 w 5836166"/>
                <a:gd name="connsiteY1" fmla="*/ 3903152 h 4253704"/>
                <a:gd name="connsiteX2" fmla="*/ 200252 w 5836166"/>
                <a:gd name="connsiteY2" fmla="*/ 3734831 h 4253704"/>
                <a:gd name="connsiteX3" fmla="*/ 2899451 w 5836166"/>
                <a:gd name="connsiteY3" fmla="*/ 2402179 h 4253704"/>
                <a:gd name="connsiteX4" fmla="*/ 3309240 w 5836166"/>
                <a:gd name="connsiteY4" fmla="*/ 2153292 h 4253704"/>
                <a:gd name="connsiteX5" fmla="*/ 3340982 w 5836166"/>
                <a:gd name="connsiteY5" fmla="*/ 2135784 h 4253704"/>
                <a:gd name="connsiteX6" fmla="*/ 3572787 w 5836166"/>
                <a:gd name="connsiteY6" fmla="*/ 1880699 h 4253704"/>
                <a:gd name="connsiteX7" fmla="*/ 3513466 w 5836166"/>
                <a:gd name="connsiteY7" fmla="*/ 1509645 h 4253704"/>
                <a:gd name="connsiteX8" fmla="*/ 3482440 w 5836166"/>
                <a:gd name="connsiteY8" fmla="*/ 1305205 h 4253704"/>
                <a:gd name="connsiteX9" fmla="*/ 3685620 w 5836166"/>
                <a:gd name="connsiteY9" fmla="*/ 1136400 h 4253704"/>
                <a:gd name="connsiteX10" fmla="*/ 3538488 w 5836166"/>
                <a:gd name="connsiteY10" fmla="*/ 1003445 h 4253704"/>
                <a:gd name="connsiteX11" fmla="*/ 3474209 w 5836166"/>
                <a:gd name="connsiteY11" fmla="*/ 461767 h 4253704"/>
                <a:gd name="connsiteX12" fmla="*/ 3852255 w 5836166"/>
                <a:gd name="connsiteY12" fmla="*/ 141007 h 4253704"/>
                <a:gd name="connsiteX13" fmla="*/ 5053619 w 5836166"/>
                <a:gd name="connsiteY13" fmla="*/ 148909 h 4253704"/>
                <a:gd name="connsiteX14" fmla="*/ 5205225 w 5836166"/>
                <a:gd name="connsiteY14" fmla="*/ 666128 h 4253704"/>
                <a:gd name="connsiteX15" fmla="*/ 5137303 w 5836166"/>
                <a:gd name="connsiteY15" fmla="*/ 825849 h 4253704"/>
                <a:gd name="connsiteX16" fmla="*/ 5224127 w 5836166"/>
                <a:gd name="connsiteY16" fmla="*/ 881142 h 4253704"/>
                <a:gd name="connsiteX17" fmla="*/ 5431161 w 5836166"/>
                <a:gd name="connsiteY17" fmla="*/ 1095343 h 4253704"/>
                <a:gd name="connsiteX18" fmla="*/ 5584239 w 5836166"/>
                <a:gd name="connsiteY18" fmla="*/ 1984566 h 4253704"/>
                <a:gd name="connsiteX19" fmla="*/ 5693489 w 5836166"/>
                <a:gd name="connsiteY19" fmla="*/ 2182130 h 4253704"/>
                <a:gd name="connsiteX20" fmla="*/ 5453647 w 5836166"/>
                <a:gd name="connsiteY20" fmla="*/ 2391992 h 4253704"/>
                <a:gd name="connsiteX21" fmla="*/ 5479308 w 5836166"/>
                <a:gd name="connsiteY21" fmla="*/ 2457125 h 4253704"/>
                <a:gd name="connsiteX22" fmla="*/ 5596866 w 5836166"/>
                <a:gd name="connsiteY22" fmla="*/ 2577412 h 4253704"/>
                <a:gd name="connsiteX23" fmla="*/ 5703270 w 5836166"/>
                <a:gd name="connsiteY23" fmla="*/ 3059054 h 4253704"/>
                <a:gd name="connsiteX24" fmla="*/ 5388689 w 5836166"/>
                <a:gd name="connsiteY24" fmla="*/ 3367515 h 4253704"/>
                <a:gd name="connsiteX25" fmla="*/ 4516354 w 5836166"/>
                <a:gd name="connsiteY25" fmla="*/ 3554214 h 4253704"/>
                <a:gd name="connsiteX26" fmla="*/ 4029581 w 5836166"/>
                <a:gd name="connsiteY26" fmla="*/ 3496539 h 4253704"/>
                <a:gd name="connsiteX27" fmla="*/ 3981918 w 5836166"/>
                <a:gd name="connsiteY27" fmla="*/ 3392421 h 4253704"/>
                <a:gd name="connsiteX28" fmla="*/ 3938904 w 5836166"/>
                <a:gd name="connsiteY28" fmla="*/ 2914614 h 4253704"/>
                <a:gd name="connsiteX29" fmla="*/ 3974675 w 5836166"/>
                <a:gd name="connsiteY29" fmla="*/ 2765196 h 4253704"/>
                <a:gd name="connsiteX30" fmla="*/ 3934838 w 5836166"/>
                <a:gd name="connsiteY30" fmla="*/ 2647639 h 4253704"/>
                <a:gd name="connsiteX31" fmla="*/ 3699797 w 5836166"/>
                <a:gd name="connsiteY31" fmla="*/ 2616844 h 4253704"/>
                <a:gd name="connsiteX32" fmla="*/ 3564478 w 5836166"/>
                <a:gd name="connsiteY32" fmla="*/ 2592403 h 4253704"/>
                <a:gd name="connsiteX33" fmla="*/ 3407489 w 5836166"/>
                <a:gd name="connsiteY33" fmla="*/ 2796726 h 4253704"/>
                <a:gd name="connsiteX34" fmla="*/ 3076891 w 5836166"/>
                <a:gd name="connsiteY34" fmla="*/ 2802749 h 4253704"/>
                <a:gd name="connsiteX35" fmla="*/ 362937 w 5836166"/>
                <a:gd name="connsiteY35" fmla="*/ 4238551 h 4253704"/>
                <a:gd name="connsiteX36" fmla="*/ 210285 w 5836166"/>
                <a:gd name="connsiteY36" fmla="*/ 4226854 h 4253704"/>
                <a:gd name="connsiteX37" fmla="*/ 12140 w 5836166"/>
                <a:gd name="connsiteY37" fmla="*/ 4124982 h 4253704"/>
                <a:gd name="connsiteX0" fmla="*/ 12140 w 5836166"/>
                <a:gd name="connsiteY0" fmla="*/ 4124982 h 4253704"/>
                <a:gd name="connsiteX1" fmla="*/ 44889 w 5836166"/>
                <a:gd name="connsiteY1" fmla="*/ 3903152 h 4253704"/>
                <a:gd name="connsiteX2" fmla="*/ 200252 w 5836166"/>
                <a:gd name="connsiteY2" fmla="*/ 3734831 h 4253704"/>
                <a:gd name="connsiteX3" fmla="*/ 2899451 w 5836166"/>
                <a:gd name="connsiteY3" fmla="*/ 2402179 h 4253704"/>
                <a:gd name="connsiteX4" fmla="*/ 3309240 w 5836166"/>
                <a:gd name="connsiteY4" fmla="*/ 2153292 h 4253704"/>
                <a:gd name="connsiteX5" fmla="*/ 3340982 w 5836166"/>
                <a:gd name="connsiteY5" fmla="*/ 2135784 h 4253704"/>
                <a:gd name="connsiteX6" fmla="*/ 3572787 w 5836166"/>
                <a:gd name="connsiteY6" fmla="*/ 1880699 h 4253704"/>
                <a:gd name="connsiteX7" fmla="*/ 3513466 w 5836166"/>
                <a:gd name="connsiteY7" fmla="*/ 1509645 h 4253704"/>
                <a:gd name="connsiteX8" fmla="*/ 3482440 w 5836166"/>
                <a:gd name="connsiteY8" fmla="*/ 1305205 h 4253704"/>
                <a:gd name="connsiteX9" fmla="*/ 3685620 w 5836166"/>
                <a:gd name="connsiteY9" fmla="*/ 1136400 h 4253704"/>
                <a:gd name="connsiteX10" fmla="*/ 3538488 w 5836166"/>
                <a:gd name="connsiteY10" fmla="*/ 1003445 h 4253704"/>
                <a:gd name="connsiteX11" fmla="*/ 3474209 w 5836166"/>
                <a:gd name="connsiteY11" fmla="*/ 461767 h 4253704"/>
                <a:gd name="connsiteX12" fmla="*/ 3852255 w 5836166"/>
                <a:gd name="connsiteY12" fmla="*/ 141007 h 4253704"/>
                <a:gd name="connsiteX13" fmla="*/ 5053619 w 5836166"/>
                <a:gd name="connsiteY13" fmla="*/ 148909 h 4253704"/>
                <a:gd name="connsiteX14" fmla="*/ 5205225 w 5836166"/>
                <a:gd name="connsiteY14" fmla="*/ 666128 h 4253704"/>
                <a:gd name="connsiteX15" fmla="*/ 5137303 w 5836166"/>
                <a:gd name="connsiteY15" fmla="*/ 825849 h 4253704"/>
                <a:gd name="connsiteX16" fmla="*/ 5224127 w 5836166"/>
                <a:gd name="connsiteY16" fmla="*/ 881142 h 4253704"/>
                <a:gd name="connsiteX17" fmla="*/ 5431161 w 5836166"/>
                <a:gd name="connsiteY17" fmla="*/ 1095343 h 4253704"/>
                <a:gd name="connsiteX18" fmla="*/ 5584239 w 5836166"/>
                <a:gd name="connsiteY18" fmla="*/ 1984566 h 4253704"/>
                <a:gd name="connsiteX19" fmla="*/ 5693489 w 5836166"/>
                <a:gd name="connsiteY19" fmla="*/ 2182130 h 4253704"/>
                <a:gd name="connsiteX20" fmla="*/ 5453647 w 5836166"/>
                <a:gd name="connsiteY20" fmla="*/ 2391992 h 4253704"/>
                <a:gd name="connsiteX21" fmla="*/ 5479308 w 5836166"/>
                <a:gd name="connsiteY21" fmla="*/ 2457125 h 4253704"/>
                <a:gd name="connsiteX22" fmla="*/ 5596866 w 5836166"/>
                <a:gd name="connsiteY22" fmla="*/ 2577412 h 4253704"/>
                <a:gd name="connsiteX23" fmla="*/ 5703270 w 5836166"/>
                <a:gd name="connsiteY23" fmla="*/ 3059054 h 4253704"/>
                <a:gd name="connsiteX24" fmla="*/ 5388689 w 5836166"/>
                <a:gd name="connsiteY24" fmla="*/ 3367515 h 4253704"/>
                <a:gd name="connsiteX25" fmla="*/ 4516354 w 5836166"/>
                <a:gd name="connsiteY25" fmla="*/ 3554214 h 4253704"/>
                <a:gd name="connsiteX26" fmla="*/ 4029581 w 5836166"/>
                <a:gd name="connsiteY26" fmla="*/ 3496539 h 4253704"/>
                <a:gd name="connsiteX27" fmla="*/ 3981918 w 5836166"/>
                <a:gd name="connsiteY27" fmla="*/ 3392421 h 4253704"/>
                <a:gd name="connsiteX28" fmla="*/ 3938904 w 5836166"/>
                <a:gd name="connsiteY28" fmla="*/ 2914614 h 4253704"/>
                <a:gd name="connsiteX29" fmla="*/ 3974675 w 5836166"/>
                <a:gd name="connsiteY29" fmla="*/ 2765196 h 4253704"/>
                <a:gd name="connsiteX30" fmla="*/ 3934838 w 5836166"/>
                <a:gd name="connsiteY30" fmla="*/ 2647639 h 4253704"/>
                <a:gd name="connsiteX31" fmla="*/ 3699797 w 5836166"/>
                <a:gd name="connsiteY31" fmla="*/ 2616844 h 4253704"/>
                <a:gd name="connsiteX32" fmla="*/ 3564478 w 5836166"/>
                <a:gd name="connsiteY32" fmla="*/ 2592403 h 4253704"/>
                <a:gd name="connsiteX33" fmla="*/ 3407489 w 5836166"/>
                <a:gd name="connsiteY33" fmla="*/ 2796726 h 4253704"/>
                <a:gd name="connsiteX34" fmla="*/ 3076891 w 5836166"/>
                <a:gd name="connsiteY34" fmla="*/ 2802749 h 4253704"/>
                <a:gd name="connsiteX35" fmla="*/ 362937 w 5836166"/>
                <a:gd name="connsiteY35" fmla="*/ 4238551 h 4253704"/>
                <a:gd name="connsiteX36" fmla="*/ 210285 w 5836166"/>
                <a:gd name="connsiteY36" fmla="*/ 4226854 h 4253704"/>
                <a:gd name="connsiteX37" fmla="*/ 12140 w 5836166"/>
                <a:gd name="connsiteY37" fmla="*/ 4124982 h 4253704"/>
                <a:gd name="connsiteX0" fmla="*/ 12140 w 5836166"/>
                <a:gd name="connsiteY0" fmla="*/ 4124982 h 4253704"/>
                <a:gd name="connsiteX1" fmla="*/ 44889 w 5836166"/>
                <a:gd name="connsiteY1" fmla="*/ 3903152 h 4253704"/>
                <a:gd name="connsiteX2" fmla="*/ 200252 w 5836166"/>
                <a:gd name="connsiteY2" fmla="*/ 3734831 h 4253704"/>
                <a:gd name="connsiteX3" fmla="*/ 1783903 w 5836166"/>
                <a:gd name="connsiteY3" fmla="*/ 2955673 h 4253704"/>
                <a:gd name="connsiteX4" fmla="*/ 2899451 w 5836166"/>
                <a:gd name="connsiteY4" fmla="*/ 2402179 h 4253704"/>
                <a:gd name="connsiteX5" fmla="*/ 3309240 w 5836166"/>
                <a:gd name="connsiteY5" fmla="*/ 2153292 h 4253704"/>
                <a:gd name="connsiteX6" fmla="*/ 3340982 w 5836166"/>
                <a:gd name="connsiteY6" fmla="*/ 2135784 h 4253704"/>
                <a:gd name="connsiteX7" fmla="*/ 3572787 w 5836166"/>
                <a:gd name="connsiteY7" fmla="*/ 1880699 h 4253704"/>
                <a:gd name="connsiteX8" fmla="*/ 3513466 w 5836166"/>
                <a:gd name="connsiteY8" fmla="*/ 1509645 h 4253704"/>
                <a:gd name="connsiteX9" fmla="*/ 3482440 w 5836166"/>
                <a:gd name="connsiteY9" fmla="*/ 1305205 h 4253704"/>
                <a:gd name="connsiteX10" fmla="*/ 3685620 w 5836166"/>
                <a:gd name="connsiteY10" fmla="*/ 1136400 h 4253704"/>
                <a:gd name="connsiteX11" fmla="*/ 3538488 w 5836166"/>
                <a:gd name="connsiteY11" fmla="*/ 1003445 h 4253704"/>
                <a:gd name="connsiteX12" fmla="*/ 3474209 w 5836166"/>
                <a:gd name="connsiteY12" fmla="*/ 461767 h 4253704"/>
                <a:gd name="connsiteX13" fmla="*/ 3852255 w 5836166"/>
                <a:gd name="connsiteY13" fmla="*/ 141007 h 4253704"/>
                <a:gd name="connsiteX14" fmla="*/ 5053619 w 5836166"/>
                <a:gd name="connsiteY14" fmla="*/ 148909 h 4253704"/>
                <a:gd name="connsiteX15" fmla="*/ 5205225 w 5836166"/>
                <a:gd name="connsiteY15" fmla="*/ 666128 h 4253704"/>
                <a:gd name="connsiteX16" fmla="*/ 5137303 w 5836166"/>
                <a:gd name="connsiteY16" fmla="*/ 825849 h 4253704"/>
                <a:gd name="connsiteX17" fmla="*/ 5224127 w 5836166"/>
                <a:gd name="connsiteY17" fmla="*/ 881142 h 4253704"/>
                <a:gd name="connsiteX18" fmla="*/ 5431161 w 5836166"/>
                <a:gd name="connsiteY18" fmla="*/ 1095343 h 4253704"/>
                <a:gd name="connsiteX19" fmla="*/ 5584239 w 5836166"/>
                <a:gd name="connsiteY19" fmla="*/ 1984566 h 4253704"/>
                <a:gd name="connsiteX20" fmla="*/ 5693489 w 5836166"/>
                <a:gd name="connsiteY20" fmla="*/ 2182130 h 4253704"/>
                <a:gd name="connsiteX21" fmla="*/ 5453647 w 5836166"/>
                <a:gd name="connsiteY21" fmla="*/ 2391992 h 4253704"/>
                <a:gd name="connsiteX22" fmla="*/ 5479308 w 5836166"/>
                <a:gd name="connsiteY22" fmla="*/ 2457125 h 4253704"/>
                <a:gd name="connsiteX23" fmla="*/ 5596866 w 5836166"/>
                <a:gd name="connsiteY23" fmla="*/ 2577412 h 4253704"/>
                <a:gd name="connsiteX24" fmla="*/ 5703270 w 5836166"/>
                <a:gd name="connsiteY24" fmla="*/ 3059054 h 4253704"/>
                <a:gd name="connsiteX25" fmla="*/ 5388689 w 5836166"/>
                <a:gd name="connsiteY25" fmla="*/ 3367515 h 4253704"/>
                <a:gd name="connsiteX26" fmla="*/ 4516354 w 5836166"/>
                <a:gd name="connsiteY26" fmla="*/ 3554214 h 4253704"/>
                <a:gd name="connsiteX27" fmla="*/ 4029581 w 5836166"/>
                <a:gd name="connsiteY27" fmla="*/ 3496539 h 4253704"/>
                <a:gd name="connsiteX28" fmla="*/ 3981918 w 5836166"/>
                <a:gd name="connsiteY28" fmla="*/ 3392421 h 4253704"/>
                <a:gd name="connsiteX29" fmla="*/ 3938904 w 5836166"/>
                <a:gd name="connsiteY29" fmla="*/ 2914614 h 4253704"/>
                <a:gd name="connsiteX30" fmla="*/ 3974675 w 5836166"/>
                <a:gd name="connsiteY30" fmla="*/ 2765196 h 4253704"/>
                <a:gd name="connsiteX31" fmla="*/ 3934838 w 5836166"/>
                <a:gd name="connsiteY31" fmla="*/ 2647639 h 4253704"/>
                <a:gd name="connsiteX32" fmla="*/ 3699797 w 5836166"/>
                <a:gd name="connsiteY32" fmla="*/ 2616844 h 4253704"/>
                <a:gd name="connsiteX33" fmla="*/ 3564478 w 5836166"/>
                <a:gd name="connsiteY33" fmla="*/ 2592403 h 4253704"/>
                <a:gd name="connsiteX34" fmla="*/ 3407489 w 5836166"/>
                <a:gd name="connsiteY34" fmla="*/ 2796726 h 4253704"/>
                <a:gd name="connsiteX35" fmla="*/ 3076891 w 5836166"/>
                <a:gd name="connsiteY35" fmla="*/ 2802749 h 4253704"/>
                <a:gd name="connsiteX36" fmla="*/ 362937 w 5836166"/>
                <a:gd name="connsiteY36" fmla="*/ 4238551 h 4253704"/>
                <a:gd name="connsiteX37" fmla="*/ 210285 w 5836166"/>
                <a:gd name="connsiteY37" fmla="*/ 4226854 h 4253704"/>
                <a:gd name="connsiteX38" fmla="*/ 12140 w 5836166"/>
                <a:gd name="connsiteY38" fmla="*/ 4124982 h 4253704"/>
                <a:gd name="connsiteX0" fmla="*/ 12140 w 5836166"/>
                <a:gd name="connsiteY0" fmla="*/ 4124982 h 4253704"/>
                <a:gd name="connsiteX1" fmla="*/ 44889 w 5836166"/>
                <a:gd name="connsiteY1" fmla="*/ 3903152 h 4253704"/>
                <a:gd name="connsiteX2" fmla="*/ 200252 w 5836166"/>
                <a:gd name="connsiteY2" fmla="*/ 3734831 h 4253704"/>
                <a:gd name="connsiteX3" fmla="*/ 1783903 w 5836166"/>
                <a:gd name="connsiteY3" fmla="*/ 2955673 h 4253704"/>
                <a:gd name="connsiteX4" fmla="*/ 2899451 w 5836166"/>
                <a:gd name="connsiteY4" fmla="*/ 2402179 h 4253704"/>
                <a:gd name="connsiteX5" fmla="*/ 3309240 w 5836166"/>
                <a:gd name="connsiteY5" fmla="*/ 2153292 h 4253704"/>
                <a:gd name="connsiteX6" fmla="*/ 3340982 w 5836166"/>
                <a:gd name="connsiteY6" fmla="*/ 2135784 h 4253704"/>
                <a:gd name="connsiteX7" fmla="*/ 3572787 w 5836166"/>
                <a:gd name="connsiteY7" fmla="*/ 1880699 h 4253704"/>
                <a:gd name="connsiteX8" fmla="*/ 3513466 w 5836166"/>
                <a:gd name="connsiteY8" fmla="*/ 1509645 h 4253704"/>
                <a:gd name="connsiteX9" fmla="*/ 3482440 w 5836166"/>
                <a:gd name="connsiteY9" fmla="*/ 1305205 h 4253704"/>
                <a:gd name="connsiteX10" fmla="*/ 3685620 w 5836166"/>
                <a:gd name="connsiteY10" fmla="*/ 1136400 h 4253704"/>
                <a:gd name="connsiteX11" fmla="*/ 3538488 w 5836166"/>
                <a:gd name="connsiteY11" fmla="*/ 1003445 h 4253704"/>
                <a:gd name="connsiteX12" fmla="*/ 3474209 w 5836166"/>
                <a:gd name="connsiteY12" fmla="*/ 461767 h 4253704"/>
                <a:gd name="connsiteX13" fmla="*/ 3852255 w 5836166"/>
                <a:gd name="connsiteY13" fmla="*/ 141007 h 4253704"/>
                <a:gd name="connsiteX14" fmla="*/ 5053619 w 5836166"/>
                <a:gd name="connsiteY14" fmla="*/ 148909 h 4253704"/>
                <a:gd name="connsiteX15" fmla="*/ 5205225 w 5836166"/>
                <a:gd name="connsiteY15" fmla="*/ 666128 h 4253704"/>
                <a:gd name="connsiteX16" fmla="*/ 5137303 w 5836166"/>
                <a:gd name="connsiteY16" fmla="*/ 825849 h 4253704"/>
                <a:gd name="connsiteX17" fmla="*/ 5224127 w 5836166"/>
                <a:gd name="connsiteY17" fmla="*/ 881142 h 4253704"/>
                <a:gd name="connsiteX18" fmla="*/ 5431161 w 5836166"/>
                <a:gd name="connsiteY18" fmla="*/ 1095343 h 4253704"/>
                <a:gd name="connsiteX19" fmla="*/ 5584239 w 5836166"/>
                <a:gd name="connsiteY19" fmla="*/ 1984566 h 4253704"/>
                <a:gd name="connsiteX20" fmla="*/ 5693489 w 5836166"/>
                <a:gd name="connsiteY20" fmla="*/ 2182130 h 4253704"/>
                <a:gd name="connsiteX21" fmla="*/ 5453647 w 5836166"/>
                <a:gd name="connsiteY21" fmla="*/ 2391992 h 4253704"/>
                <a:gd name="connsiteX22" fmla="*/ 5479308 w 5836166"/>
                <a:gd name="connsiteY22" fmla="*/ 2457125 h 4253704"/>
                <a:gd name="connsiteX23" fmla="*/ 5596866 w 5836166"/>
                <a:gd name="connsiteY23" fmla="*/ 2577412 h 4253704"/>
                <a:gd name="connsiteX24" fmla="*/ 5703270 w 5836166"/>
                <a:gd name="connsiteY24" fmla="*/ 3059054 h 4253704"/>
                <a:gd name="connsiteX25" fmla="*/ 5388689 w 5836166"/>
                <a:gd name="connsiteY25" fmla="*/ 3367515 h 4253704"/>
                <a:gd name="connsiteX26" fmla="*/ 4516354 w 5836166"/>
                <a:gd name="connsiteY26" fmla="*/ 3554214 h 4253704"/>
                <a:gd name="connsiteX27" fmla="*/ 4029581 w 5836166"/>
                <a:gd name="connsiteY27" fmla="*/ 3496539 h 4253704"/>
                <a:gd name="connsiteX28" fmla="*/ 3981918 w 5836166"/>
                <a:gd name="connsiteY28" fmla="*/ 3392421 h 4253704"/>
                <a:gd name="connsiteX29" fmla="*/ 3938904 w 5836166"/>
                <a:gd name="connsiteY29" fmla="*/ 2914614 h 4253704"/>
                <a:gd name="connsiteX30" fmla="*/ 3974675 w 5836166"/>
                <a:gd name="connsiteY30" fmla="*/ 2765196 h 4253704"/>
                <a:gd name="connsiteX31" fmla="*/ 3934838 w 5836166"/>
                <a:gd name="connsiteY31" fmla="*/ 2647639 h 4253704"/>
                <a:gd name="connsiteX32" fmla="*/ 3699797 w 5836166"/>
                <a:gd name="connsiteY32" fmla="*/ 2616844 h 4253704"/>
                <a:gd name="connsiteX33" fmla="*/ 3564478 w 5836166"/>
                <a:gd name="connsiteY33" fmla="*/ 2592403 h 4253704"/>
                <a:gd name="connsiteX34" fmla="*/ 3407489 w 5836166"/>
                <a:gd name="connsiteY34" fmla="*/ 2796726 h 4253704"/>
                <a:gd name="connsiteX35" fmla="*/ 3076891 w 5836166"/>
                <a:gd name="connsiteY35" fmla="*/ 2802749 h 4253704"/>
                <a:gd name="connsiteX36" fmla="*/ 2119420 w 5836166"/>
                <a:gd name="connsiteY36" fmla="*/ 3284100 h 4253704"/>
                <a:gd name="connsiteX37" fmla="*/ 362937 w 5836166"/>
                <a:gd name="connsiteY37" fmla="*/ 4238551 h 4253704"/>
                <a:gd name="connsiteX38" fmla="*/ 210285 w 5836166"/>
                <a:gd name="connsiteY38" fmla="*/ 4226854 h 4253704"/>
                <a:gd name="connsiteX39" fmla="*/ 12140 w 5836166"/>
                <a:gd name="connsiteY39" fmla="*/ 4124982 h 4253704"/>
                <a:gd name="connsiteX0" fmla="*/ 12140 w 5836166"/>
                <a:gd name="connsiteY0" fmla="*/ 4124982 h 4253704"/>
                <a:gd name="connsiteX1" fmla="*/ 44889 w 5836166"/>
                <a:gd name="connsiteY1" fmla="*/ 3903152 h 4253704"/>
                <a:gd name="connsiteX2" fmla="*/ 200252 w 5836166"/>
                <a:gd name="connsiteY2" fmla="*/ 3734831 h 4253704"/>
                <a:gd name="connsiteX3" fmla="*/ 1783903 w 5836166"/>
                <a:gd name="connsiteY3" fmla="*/ 2955673 h 4253704"/>
                <a:gd name="connsiteX4" fmla="*/ 2899451 w 5836166"/>
                <a:gd name="connsiteY4" fmla="*/ 2402179 h 4253704"/>
                <a:gd name="connsiteX5" fmla="*/ 3309240 w 5836166"/>
                <a:gd name="connsiteY5" fmla="*/ 2153292 h 4253704"/>
                <a:gd name="connsiteX6" fmla="*/ 3340982 w 5836166"/>
                <a:gd name="connsiteY6" fmla="*/ 2135784 h 4253704"/>
                <a:gd name="connsiteX7" fmla="*/ 3572787 w 5836166"/>
                <a:gd name="connsiteY7" fmla="*/ 1880699 h 4253704"/>
                <a:gd name="connsiteX8" fmla="*/ 3513466 w 5836166"/>
                <a:gd name="connsiteY8" fmla="*/ 1509645 h 4253704"/>
                <a:gd name="connsiteX9" fmla="*/ 3482440 w 5836166"/>
                <a:gd name="connsiteY9" fmla="*/ 1305205 h 4253704"/>
                <a:gd name="connsiteX10" fmla="*/ 3685620 w 5836166"/>
                <a:gd name="connsiteY10" fmla="*/ 1136400 h 4253704"/>
                <a:gd name="connsiteX11" fmla="*/ 3538488 w 5836166"/>
                <a:gd name="connsiteY11" fmla="*/ 1003445 h 4253704"/>
                <a:gd name="connsiteX12" fmla="*/ 3474209 w 5836166"/>
                <a:gd name="connsiteY12" fmla="*/ 461767 h 4253704"/>
                <a:gd name="connsiteX13" fmla="*/ 3852255 w 5836166"/>
                <a:gd name="connsiteY13" fmla="*/ 141007 h 4253704"/>
                <a:gd name="connsiteX14" fmla="*/ 5053619 w 5836166"/>
                <a:gd name="connsiteY14" fmla="*/ 148909 h 4253704"/>
                <a:gd name="connsiteX15" fmla="*/ 5205225 w 5836166"/>
                <a:gd name="connsiteY15" fmla="*/ 666128 h 4253704"/>
                <a:gd name="connsiteX16" fmla="*/ 5137303 w 5836166"/>
                <a:gd name="connsiteY16" fmla="*/ 825849 h 4253704"/>
                <a:gd name="connsiteX17" fmla="*/ 5224127 w 5836166"/>
                <a:gd name="connsiteY17" fmla="*/ 881142 h 4253704"/>
                <a:gd name="connsiteX18" fmla="*/ 5431161 w 5836166"/>
                <a:gd name="connsiteY18" fmla="*/ 1095343 h 4253704"/>
                <a:gd name="connsiteX19" fmla="*/ 5584239 w 5836166"/>
                <a:gd name="connsiteY19" fmla="*/ 1984566 h 4253704"/>
                <a:gd name="connsiteX20" fmla="*/ 5693489 w 5836166"/>
                <a:gd name="connsiteY20" fmla="*/ 2182130 h 4253704"/>
                <a:gd name="connsiteX21" fmla="*/ 5453647 w 5836166"/>
                <a:gd name="connsiteY21" fmla="*/ 2391992 h 4253704"/>
                <a:gd name="connsiteX22" fmla="*/ 5479308 w 5836166"/>
                <a:gd name="connsiteY22" fmla="*/ 2457125 h 4253704"/>
                <a:gd name="connsiteX23" fmla="*/ 5596866 w 5836166"/>
                <a:gd name="connsiteY23" fmla="*/ 2577412 h 4253704"/>
                <a:gd name="connsiteX24" fmla="*/ 5703270 w 5836166"/>
                <a:gd name="connsiteY24" fmla="*/ 3059054 h 4253704"/>
                <a:gd name="connsiteX25" fmla="*/ 5388689 w 5836166"/>
                <a:gd name="connsiteY25" fmla="*/ 3367515 h 4253704"/>
                <a:gd name="connsiteX26" fmla="*/ 4516354 w 5836166"/>
                <a:gd name="connsiteY26" fmla="*/ 3554214 h 4253704"/>
                <a:gd name="connsiteX27" fmla="*/ 4029581 w 5836166"/>
                <a:gd name="connsiteY27" fmla="*/ 3496539 h 4253704"/>
                <a:gd name="connsiteX28" fmla="*/ 3981918 w 5836166"/>
                <a:gd name="connsiteY28" fmla="*/ 3392421 h 4253704"/>
                <a:gd name="connsiteX29" fmla="*/ 3938904 w 5836166"/>
                <a:gd name="connsiteY29" fmla="*/ 2914614 h 4253704"/>
                <a:gd name="connsiteX30" fmla="*/ 3974675 w 5836166"/>
                <a:gd name="connsiteY30" fmla="*/ 2765196 h 4253704"/>
                <a:gd name="connsiteX31" fmla="*/ 3934838 w 5836166"/>
                <a:gd name="connsiteY31" fmla="*/ 2647639 h 4253704"/>
                <a:gd name="connsiteX32" fmla="*/ 3699797 w 5836166"/>
                <a:gd name="connsiteY32" fmla="*/ 2616844 h 4253704"/>
                <a:gd name="connsiteX33" fmla="*/ 3564478 w 5836166"/>
                <a:gd name="connsiteY33" fmla="*/ 2592403 h 4253704"/>
                <a:gd name="connsiteX34" fmla="*/ 3407489 w 5836166"/>
                <a:gd name="connsiteY34" fmla="*/ 2796726 h 4253704"/>
                <a:gd name="connsiteX35" fmla="*/ 3076891 w 5836166"/>
                <a:gd name="connsiteY35" fmla="*/ 2802749 h 4253704"/>
                <a:gd name="connsiteX36" fmla="*/ 2119420 w 5836166"/>
                <a:gd name="connsiteY36" fmla="*/ 3284100 h 4253704"/>
                <a:gd name="connsiteX37" fmla="*/ 362937 w 5836166"/>
                <a:gd name="connsiteY37" fmla="*/ 4238551 h 4253704"/>
                <a:gd name="connsiteX38" fmla="*/ 210285 w 5836166"/>
                <a:gd name="connsiteY38" fmla="*/ 4226854 h 4253704"/>
                <a:gd name="connsiteX39" fmla="*/ 12140 w 5836166"/>
                <a:gd name="connsiteY39" fmla="*/ 4124982 h 4253704"/>
                <a:gd name="connsiteX0" fmla="*/ 12140 w 5836166"/>
                <a:gd name="connsiteY0" fmla="*/ 4124982 h 4253704"/>
                <a:gd name="connsiteX1" fmla="*/ 44889 w 5836166"/>
                <a:gd name="connsiteY1" fmla="*/ 3903152 h 4253704"/>
                <a:gd name="connsiteX2" fmla="*/ 200252 w 5836166"/>
                <a:gd name="connsiteY2" fmla="*/ 3734831 h 4253704"/>
                <a:gd name="connsiteX3" fmla="*/ 1783903 w 5836166"/>
                <a:gd name="connsiteY3" fmla="*/ 2955673 h 4253704"/>
                <a:gd name="connsiteX4" fmla="*/ 2899451 w 5836166"/>
                <a:gd name="connsiteY4" fmla="*/ 2402179 h 4253704"/>
                <a:gd name="connsiteX5" fmla="*/ 3309240 w 5836166"/>
                <a:gd name="connsiteY5" fmla="*/ 2153292 h 4253704"/>
                <a:gd name="connsiteX6" fmla="*/ 3340982 w 5836166"/>
                <a:gd name="connsiteY6" fmla="*/ 2135784 h 4253704"/>
                <a:gd name="connsiteX7" fmla="*/ 3572787 w 5836166"/>
                <a:gd name="connsiteY7" fmla="*/ 1880699 h 4253704"/>
                <a:gd name="connsiteX8" fmla="*/ 3513466 w 5836166"/>
                <a:gd name="connsiteY8" fmla="*/ 1509645 h 4253704"/>
                <a:gd name="connsiteX9" fmla="*/ 3482440 w 5836166"/>
                <a:gd name="connsiteY9" fmla="*/ 1305205 h 4253704"/>
                <a:gd name="connsiteX10" fmla="*/ 3685620 w 5836166"/>
                <a:gd name="connsiteY10" fmla="*/ 1136400 h 4253704"/>
                <a:gd name="connsiteX11" fmla="*/ 3538488 w 5836166"/>
                <a:gd name="connsiteY11" fmla="*/ 1003445 h 4253704"/>
                <a:gd name="connsiteX12" fmla="*/ 3474209 w 5836166"/>
                <a:gd name="connsiteY12" fmla="*/ 461767 h 4253704"/>
                <a:gd name="connsiteX13" fmla="*/ 3852255 w 5836166"/>
                <a:gd name="connsiteY13" fmla="*/ 141007 h 4253704"/>
                <a:gd name="connsiteX14" fmla="*/ 5053619 w 5836166"/>
                <a:gd name="connsiteY14" fmla="*/ 148909 h 4253704"/>
                <a:gd name="connsiteX15" fmla="*/ 5205225 w 5836166"/>
                <a:gd name="connsiteY15" fmla="*/ 666128 h 4253704"/>
                <a:gd name="connsiteX16" fmla="*/ 5137303 w 5836166"/>
                <a:gd name="connsiteY16" fmla="*/ 825849 h 4253704"/>
                <a:gd name="connsiteX17" fmla="*/ 5224127 w 5836166"/>
                <a:gd name="connsiteY17" fmla="*/ 881142 h 4253704"/>
                <a:gd name="connsiteX18" fmla="*/ 5431161 w 5836166"/>
                <a:gd name="connsiteY18" fmla="*/ 1095343 h 4253704"/>
                <a:gd name="connsiteX19" fmla="*/ 5584239 w 5836166"/>
                <a:gd name="connsiteY19" fmla="*/ 1984566 h 4253704"/>
                <a:gd name="connsiteX20" fmla="*/ 5693489 w 5836166"/>
                <a:gd name="connsiteY20" fmla="*/ 2182130 h 4253704"/>
                <a:gd name="connsiteX21" fmla="*/ 5453647 w 5836166"/>
                <a:gd name="connsiteY21" fmla="*/ 2391992 h 4253704"/>
                <a:gd name="connsiteX22" fmla="*/ 5479308 w 5836166"/>
                <a:gd name="connsiteY22" fmla="*/ 2457125 h 4253704"/>
                <a:gd name="connsiteX23" fmla="*/ 5596866 w 5836166"/>
                <a:gd name="connsiteY23" fmla="*/ 2577412 h 4253704"/>
                <a:gd name="connsiteX24" fmla="*/ 5703270 w 5836166"/>
                <a:gd name="connsiteY24" fmla="*/ 3059054 h 4253704"/>
                <a:gd name="connsiteX25" fmla="*/ 5388689 w 5836166"/>
                <a:gd name="connsiteY25" fmla="*/ 3367515 h 4253704"/>
                <a:gd name="connsiteX26" fmla="*/ 4516354 w 5836166"/>
                <a:gd name="connsiteY26" fmla="*/ 3554214 h 4253704"/>
                <a:gd name="connsiteX27" fmla="*/ 4029581 w 5836166"/>
                <a:gd name="connsiteY27" fmla="*/ 3496539 h 4253704"/>
                <a:gd name="connsiteX28" fmla="*/ 3981918 w 5836166"/>
                <a:gd name="connsiteY28" fmla="*/ 3392421 h 4253704"/>
                <a:gd name="connsiteX29" fmla="*/ 3938904 w 5836166"/>
                <a:gd name="connsiteY29" fmla="*/ 2914614 h 4253704"/>
                <a:gd name="connsiteX30" fmla="*/ 3974675 w 5836166"/>
                <a:gd name="connsiteY30" fmla="*/ 2765196 h 4253704"/>
                <a:gd name="connsiteX31" fmla="*/ 3934838 w 5836166"/>
                <a:gd name="connsiteY31" fmla="*/ 2647639 h 4253704"/>
                <a:gd name="connsiteX32" fmla="*/ 3699797 w 5836166"/>
                <a:gd name="connsiteY32" fmla="*/ 2616844 h 4253704"/>
                <a:gd name="connsiteX33" fmla="*/ 3564478 w 5836166"/>
                <a:gd name="connsiteY33" fmla="*/ 2592403 h 4253704"/>
                <a:gd name="connsiteX34" fmla="*/ 3407489 w 5836166"/>
                <a:gd name="connsiteY34" fmla="*/ 2796726 h 4253704"/>
                <a:gd name="connsiteX35" fmla="*/ 3076891 w 5836166"/>
                <a:gd name="connsiteY35" fmla="*/ 2802749 h 4253704"/>
                <a:gd name="connsiteX36" fmla="*/ 2119420 w 5836166"/>
                <a:gd name="connsiteY36" fmla="*/ 3284100 h 4253704"/>
                <a:gd name="connsiteX37" fmla="*/ 362937 w 5836166"/>
                <a:gd name="connsiteY37" fmla="*/ 4238551 h 4253704"/>
                <a:gd name="connsiteX38" fmla="*/ 210285 w 5836166"/>
                <a:gd name="connsiteY38" fmla="*/ 4226854 h 4253704"/>
                <a:gd name="connsiteX39" fmla="*/ 12140 w 5836166"/>
                <a:gd name="connsiteY39" fmla="*/ 4124982 h 4253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836166" h="4253704">
                  <a:moveTo>
                    <a:pt x="12140" y="4124982"/>
                  </a:moveTo>
                  <a:cubicBezTo>
                    <a:pt x="-22514" y="4073394"/>
                    <a:pt x="26139" y="3964633"/>
                    <a:pt x="44889" y="3903152"/>
                  </a:cubicBezTo>
                  <a:cubicBezTo>
                    <a:pt x="42374" y="3844034"/>
                    <a:pt x="88361" y="3805421"/>
                    <a:pt x="200252" y="3734831"/>
                  </a:cubicBezTo>
                  <a:cubicBezTo>
                    <a:pt x="487725" y="3573767"/>
                    <a:pt x="1296232" y="3177782"/>
                    <a:pt x="1783903" y="2955673"/>
                  </a:cubicBezTo>
                  <a:lnTo>
                    <a:pt x="2899451" y="2402179"/>
                  </a:lnTo>
                  <a:cubicBezTo>
                    <a:pt x="2922216" y="2152373"/>
                    <a:pt x="3169845" y="2058270"/>
                    <a:pt x="3309240" y="2153292"/>
                  </a:cubicBezTo>
                  <a:cubicBezTo>
                    <a:pt x="3379284" y="2103774"/>
                    <a:pt x="3312022" y="2185548"/>
                    <a:pt x="3340982" y="2135784"/>
                  </a:cubicBezTo>
                  <a:cubicBezTo>
                    <a:pt x="3339226" y="2081294"/>
                    <a:pt x="3401537" y="1952577"/>
                    <a:pt x="3572787" y="1880699"/>
                  </a:cubicBezTo>
                  <a:cubicBezTo>
                    <a:pt x="3553013" y="1755439"/>
                    <a:pt x="3533240" y="1634905"/>
                    <a:pt x="3513466" y="1509645"/>
                  </a:cubicBezTo>
                  <a:cubicBezTo>
                    <a:pt x="3432241" y="1484029"/>
                    <a:pt x="3469154" y="1373352"/>
                    <a:pt x="3482440" y="1305205"/>
                  </a:cubicBezTo>
                  <a:cubicBezTo>
                    <a:pt x="3540716" y="1248937"/>
                    <a:pt x="3598991" y="1192668"/>
                    <a:pt x="3685620" y="1136400"/>
                  </a:cubicBezTo>
                  <a:cubicBezTo>
                    <a:pt x="3557816" y="1109409"/>
                    <a:pt x="3581231" y="1046976"/>
                    <a:pt x="3538488" y="1003445"/>
                  </a:cubicBezTo>
                  <a:cubicBezTo>
                    <a:pt x="3416223" y="957558"/>
                    <a:pt x="3158463" y="796104"/>
                    <a:pt x="3474209" y="461767"/>
                  </a:cubicBezTo>
                  <a:cubicBezTo>
                    <a:pt x="3489961" y="355635"/>
                    <a:pt x="3460819" y="303847"/>
                    <a:pt x="3852255" y="141007"/>
                  </a:cubicBezTo>
                  <a:cubicBezTo>
                    <a:pt x="4191099" y="8529"/>
                    <a:pt x="5083699" y="-98887"/>
                    <a:pt x="5053619" y="148909"/>
                  </a:cubicBezTo>
                  <a:cubicBezTo>
                    <a:pt x="5361699" y="181123"/>
                    <a:pt x="5386243" y="537040"/>
                    <a:pt x="5205225" y="666128"/>
                  </a:cubicBezTo>
                  <a:cubicBezTo>
                    <a:pt x="5242443" y="738270"/>
                    <a:pt x="5201685" y="779698"/>
                    <a:pt x="5137303" y="825849"/>
                  </a:cubicBezTo>
                  <a:cubicBezTo>
                    <a:pt x="5130279" y="911658"/>
                    <a:pt x="5175151" y="848718"/>
                    <a:pt x="5224127" y="881142"/>
                  </a:cubicBezTo>
                  <a:cubicBezTo>
                    <a:pt x="5287280" y="883528"/>
                    <a:pt x="5508578" y="946094"/>
                    <a:pt x="5431161" y="1095343"/>
                  </a:cubicBezTo>
                  <a:lnTo>
                    <a:pt x="5584239" y="1984566"/>
                  </a:lnTo>
                  <a:lnTo>
                    <a:pt x="5693489" y="2182130"/>
                  </a:lnTo>
                  <a:cubicBezTo>
                    <a:pt x="5660798" y="2296978"/>
                    <a:pt x="5533594" y="2322038"/>
                    <a:pt x="5453647" y="2391992"/>
                  </a:cubicBezTo>
                  <a:cubicBezTo>
                    <a:pt x="5469289" y="2408977"/>
                    <a:pt x="5463666" y="2440140"/>
                    <a:pt x="5479308" y="2457125"/>
                  </a:cubicBezTo>
                  <a:cubicBezTo>
                    <a:pt x="5627183" y="2457841"/>
                    <a:pt x="5552954" y="2534166"/>
                    <a:pt x="5596866" y="2577412"/>
                  </a:cubicBezTo>
                  <a:cubicBezTo>
                    <a:pt x="5943719" y="2691910"/>
                    <a:pt x="5852561" y="2965175"/>
                    <a:pt x="5703270" y="3059054"/>
                  </a:cubicBezTo>
                  <a:cubicBezTo>
                    <a:pt x="5698435" y="3132732"/>
                    <a:pt x="5804650" y="3168609"/>
                    <a:pt x="5388689" y="3367515"/>
                  </a:cubicBezTo>
                  <a:cubicBezTo>
                    <a:pt x="5078221" y="3454951"/>
                    <a:pt x="4742872" y="3532710"/>
                    <a:pt x="4516354" y="3554214"/>
                  </a:cubicBezTo>
                  <a:cubicBezTo>
                    <a:pt x="4289836" y="3575718"/>
                    <a:pt x="4161123" y="3574046"/>
                    <a:pt x="4029581" y="3496539"/>
                  </a:cubicBezTo>
                  <a:cubicBezTo>
                    <a:pt x="3992428" y="3460258"/>
                    <a:pt x="3997806" y="3428702"/>
                    <a:pt x="3981918" y="3392421"/>
                  </a:cubicBezTo>
                  <a:cubicBezTo>
                    <a:pt x="3866768" y="3382795"/>
                    <a:pt x="3628751" y="3195960"/>
                    <a:pt x="3938904" y="2914614"/>
                  </a:cubicBezTo>
                  <a:cubicBezTo>
                    <a:pt x="3936651" y="2870321"/>
                    <a:pt x="3891868" y="2821303"/>
                    <a:pt x="3974675" y="2765196"/>
                  </a:cubicBezTo>
                  <a:lnTo>
                    <a:pt x="3934838" y="2647639"/>
                  </a:lnTo>
                  <a:cubicBezTo>
                    <a:pt x="3856491" y="2636586"/>
                    <a:pt x="3768693" y="2665702"/>
                    <a:pt x="3699797" y="2616844"/>
                  </a:cubicBezTo>
                  <a:cubicBezTo>
                    <a:pt x="3642089" y="2614998"/>
                    <a:pt x="3636363" y="2598974"/>
                    <a:pt x="3564478" y="2592403"/>
                  </a:cubicBezTo>
                  <a:cubicBezTo>
                    <a:pt x="3512148" y="2660511"/>
                    <a:pt x="3542517" y="2730981"/>
                    <a:pt x="3407489" y="2796726"/>
                  </a:cubicBezTo>
                  <a:cubicBezTo>
                    <a:pt x="3292564" y="2840476"/>
                    <a:pt x="3175276" y="2832245"/>
                    <a:pt x="3076891" y="2802749"/>
                  </a:cubicBezTo>
                  <a:cubicBezTo>
                    <a:pt x="2865757" y="2886341"/>
                    <a:pt x="2571746" y="3044800"/>
                    <a:pt x="2119420" y="3284100"/>
                  </a:cubicBezTo>
                  <a:cubicBezTo>
                    <a:pt x="1664731" y="3551753"/>
                    <a:pt x="684670" y="4083788"/>
                    <a:pt x="362937" y="4238551"/>
                  </a:cubicBezTo>
                  <a:cubicBezTo>
                    <a:pt x="298657" y="4269945"/>
                    <a:pt x="268751" y="4245782"/>
                    <a:pt x="210285" y="4226854"/>
                  </a:cubicBezTo>
                  <a:cubicBezTo>
                    <a:pt x="151819" y="4207926"/>
                    <a:pt x="26414" y="4207773"/>
                    <a:pt x="12140" y="4124982"/>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nvGrpSpPr>
            <p:cNvPr id="459" name="Group 458">
              <a:extLst>
                <a:ext uri="{FF2B5EF4-FFF2-40B4-BE49-F238E27FC236}">
                  <a16:creationId xmlns:a16="http://schemas.microsoft.com/office/drawing/2014/main" id="{EEEFA9D9-8881-48FF-960A-0CFF430634BF}"/>
                </a:ext>
              </a:extLst>
            </p:cNvPr>
            <p:cNvGrpSpPr>
              <a:grpSpLocks noChangeAspect="1"/>
            </p:cNvGrpSpPr>
            <p:nvPr/>
          </p:nvGrpSpPr>
          <p:grpSpPr>
            <a:xfrm>
              <a:off x="6078857" y="4364890"/>
              <a:ext cx="822883" cy="600471"/>
              <a:chOff x="1916264" y="2"/>
              <a:chExt cx="8375472" cy="6616698"/>
            </a:xfrm>
            <a:solidFill>
              <a:srgbClr val="2774AA"/>
            </a:solidFill>
          </p:grpSpPr>
          <p:sp>
            <p:nvSpPr>
              <p:cNvPr id="616" name="Rectangle 615">
                <a:extLst>
                  <a:ext uri="{FF2B5EF4-FFF2-40B4-BE49-F238E27FC236}">
                    <a16:creationId xmlns:a16="http://schemas.microsoft.com/office/drawing/2014/main" id="{15417DF8-3DD6-4099-860B-5A99E1CA6905}"/>
                  </a:ext>
                </a:extLst>
              </p:cNvPr>
              <p:cNvSpPr/>
              <p:nvPr/>
            </p:nvSpPr>
            <p:spPr>
              <a:xfrm>
                <a:off x="5925096" y="1376187"/>
                <a:ext cx="357809" cy="5112077"/>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17" name="Oval 616">
                <a:extLst>
                  <a:ext uri="{FF2B5EF4-FFF2-40B4-BE49-F238E27FC236}">
                    <a16:creationId xmlns:a16="http://schemas.microsoft.com/office/drawing/2014/main" id="{30692143-D2F5-4C5F-9BD1-223A26BC24D2}"/>
                  </a:ext>
                </a:extLst>
              </p:cNvPr>
              <p:cNvSpPr/>
              <p:nvPr/>
            </p:nvSpPr>
            <p:spPr>
              <a:xfrm>
                <a:off x="5811943" y="3853325"/>
                <a:ext cx="584115" cy="406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18" name="Oval 617">
                <a:extLst>
                  <a:ext uri="{FF2B5EF4-FFF2-40B4-BE49-F238E27FC236}">
                    <a16:creationId xmlns:a16="http://schemas.microsoft.com/office/drawing/2014/main" id="{31333A18-60A1-4318-A64D-03932C181EFD}"/>
                  </a:ext>
                </a:extLst>
              </p:cNvPr>
              <p:cNvSpPr/>
              <p:nvPr/>
            </p:nvSpPr>
            <p:spPr>
              <a:xfrm>
                <a:off x="5866990" y="3544446"/>
                <a:ext cx="474020" cy="38176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19" name="Oval 618">
                <a:extLst>
                  <a:ext uri="{FF2B5EF4-FFF2-40B4-BE49-F238E27FC236}">
                    <a16:creationId xmlns:a16="http://schemas.microsoft.com/office/drawing/2014/main" id="{3C2A074C-2315-4BE8-AE3C-A355FFFED001}"/>
                  </a:ext>
                </a:extLst>
              </p:cNvPr>
              <p:cNvSpPr/>
              <p:nvPr/>
            </p:nvSpPr>
            <p:spPr>
              <a:xfrm>
                <a:off x="5831821" y="4893111"/>
                <a:ext cx="544359" cy="313107"/>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20" name="Oval 619">
                <a:extLst>
                  <a:ext uri="{FF2B5EF4-FFF2-40B4-BE49-F238E27FC236}">
                    <a16:creationId xmlns:a16="http://schemas.microsoft.com/office/drawing/2014/main" id="{1431E4FD-468F-41A3-B6C5-31931E86299B}"/>
                  </a:ext>
                </a:extLst>
              </p:cNvPr>
              <p:cNvSpPr/>
              <p:nvPr/>
            </p:nvSpPr>
            <p:spPr>
              <a:xfrm>
                <a:off x="5831821" y="5143882"/>
                <a:ext cx="544359" cy="26555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21" name="Oval 620">
                <a:extLst>
                  <a:ext uri="{FF2B5EF4-FFF2-40B4-BE49-F238E27FC236}">
                    <a16:creationId xmlns:a16="http://schemas.microsoft.com/office/drawing/2014/main" id="{5CB331CB-D9B1-459B-9945-3E453E11A9DB}"/>
                  </a:ext>
                </a:extLst>
              </p:cNvPr>
              <p:cNvSpPr/>
              <p:nvPr/>
            </p:nvSpPr>
            <p:spPr>
              <a:xfrm>
                <a:off x="5855370" y="4109957"/>
                <a:ext cx="497261" cy="26555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22" name="Oval 12">
                <a:extLst>
                  <a:ext uri="{FF2B5EF4-FFF2-40B4-BE49-F238E27FC236}">
                    <a16:creationId xmlns:a16="http://schemas.microsoft.com/office/drawing/2014/main" id="{6D29057D-488F-4D16-8C82-F43DB21747DC}"/>
                  </a:ext>
                </a:extLst>
              </p:cNvPr>
              <p:cNvSpPr/>
              <p:nvPr/>
            </p:nvSpPr>
            <p:spPr>
              <a:xfrm>
                <a:off x="5872951" y="5259328"/>
                <a:ext cx="462099" cy="696199"/>
              </a:xfrm>
              <a:custGeom>
                <a:avLst/>
                <a:gdLst>
                  <a:gd name="connsiteX0" fmla="*/ 0 w 462092"/>
                  <a:gd name="connsiteY0" fmla="*/ 360867 h 721733"/>
                  <a:gd name="connsiteX1" fmla="*/ 231046 w 462092"/>
                  <a:gd name="connsiteY1" fmla="*/ 0 h 721733"/>
                  <a:gd name="connsiteX2" fmla="*/ 462092 w 462092"/>
                  <a:gd name="connsiteY2" fmla="*/ 360867 h 721733"/>
                  <a:gd name="connsiteX3" fmla="*/ 231046 w 462092"/>
                  <a:gd name="connsiteY3" fmla="*/ 721734 h 721733"/>
                  <a:gd name="connsiteX4" fmla="*/ 0 w 462092"/>
                  <a:gd name="connsiteY4" fmla="*/ 360867 h 721733"/>
                  <a:gd name="connsiteX0" fmla="*/ 7 w 462099"/>
                  <a:gd name="connsiteY0" fmla="*/ 360867 h 856294"/>
                  <a:gd name="connsiteX1" fmla="*/ 231053 w 462099"/>
                  <a:gd name="connsiteY1" fmla="*/ 0 h 856294"/>
                  <a:gd name="connsiteX2" fmla="*/ 462099 w 462099"/>
                  <a:gd name="connsiteY2" fmla="*/ 360867 h 856294"/>
                  <a:gd name="connsiteX3" fmla="*/ 224937 w 462099"/>
                  <a:gd name="connsiteY3" fmla="*/ 856294 h 856294"/>
                  <a:gd name="connsiteX4" fmla="*/ 7 w 462099"/>
                  <a:gd name="connsiteY4" fmla="*/ 360867 h 856294"/>
                  <a:gd name="connsiteX0" fmla="*/ 7 w 462099"/>
                  <a:gd name="connsiteY0" fmla="*/ 360867 h 917458"/>
                  <a:gd name="connsiteX1" fmla="*/ 231053 w 462099"/>
                  <a:gd name="connsiteY1" fmla="*/ 0 h 917458"/>
                  <a:gd name="connsiteX2" fmla="*/ 462099 w 462099"/>
                  <a:gd name="connsiteY2" fmla="*/ 360867 h 917458"/>
                  <a:gd name="connsiteX3" fmla="*/ 224937 w 462099"/>
                  <a:gd name="connsiteY3" fmla="*/ 917458 h 917458"/>
                  <a:gd name="connsiteX4" fmla="*/ 7 w 462099"/>
                  <a:gd name="connsiteY4" fmla="*/ 360867 h 917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099" h="917458">
                    <a:moveTo>
                      <a:pt x="7" y="360867"/>
                    </a:moveTo>
                    <a:cubicBezTo>
                      <a:pt x="1026" y="207957"/>
                      <a:pt x="103450" y="0"/>
                      <a:pt x="231053" y="0"/>
                    </a:cubicBezTo>
                    <a:cubicBezTo>
                      <a:pt x="358656" y="0"/>
                      <a:pt x="462099" y="161566"/>
                      <a:pt x="462099" y="360867"/>
                    </a:cubicBezTo>
                    <a:cubicBezTo>
                      <a:pt x="462099" y="560168"/>
                      <a:pt x="352540" y="917458"/>
                      <a:pt x="224937" y="917458"/>
                    </a:cubicBezTo>
                    <a:cubicBezTo>
                      <a:pt x="97334" y="917458"/>
                      <a:pt x="-1012" y="513777"/>
                      <a:pt x="7" y="3608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23" name="Oval 622">
                <a:extLst>
                  <a:ext uri="{FF2B5EF4-FFF2-40B4-BE49-F238E27FC236}">
                    <a16:creationId xmlns:a16="http://schemas.microsoft.com/office/drawing/2014/main" id="{1DABC6A4-8AD7-4064-9541-2DED892F1CDB}"/>
                  </a:ext>
                </a:extLst>
              </p:cNvPr>
              <p:cNvSpPr/>
              <p:nvPr/>
            </p:nvSpPr>
            <p:spPr>
              <a:xfrm>
                <a:off x="5811943" y="2138698"/>
                <a:ext cx="584115" cy="319477"/>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24" name="Oval 623">
                <a:extLst>
                  <a:ext uri="{FF2B5EF4-FFF2-40B4-BE49-F238E27FC236}">
                    <a16:creationId xmlns:a16="http://schemas.microsoft.com/office/drawing/2014/main" id="{06DAED78-E31C-450E-A524-3CDBF7E46E63}"/>
                  </a:ext>
                </a:extLst>
              </p:cNvPr>
              <p:cNvSpPr/>
              <p:nvPr/>
            </p:nvSpPr>
            <p:spPr>
              <a:xfrm>
                <a:off x="5827234" y="1318082"/>
                <a:ext cx="553533" cy="92051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25" name="Oval 16">
                <a:extLst>
                  <a:ext uri="{FF2B5EF4-FFF2-40B4-BE49-F238E27FC236}">
                    <a16:creationId xmlns:a16="http://schemas.microsoft.com/office/drawing/2014/main" id="{72E66937-9780-4DA2-ADAE-B887EC8E68C1}"/>
                  </a:ext>
                </a:extLst>
              </p:cNvPr>
              <p:cNvSpPr/>
              <p:nvPr/>
            </p:nvSpPr>
            <p:spPr>
              <a:xfrm>
                <a:off x="5807353" y="2"/>
                <a:ext cx="593294" cy="1674870"/>
              </a:xfrm>
              <a:custGeom>
                <a:avLst/>
                <a:gdLst>
                  <a:gd name="connsiteX0" fmla="*/ 0 w 553533"/>
                  <a:gd name="connsiteY0" fmla="*/ 447719 h 895437"/>
                  <a:gd name="connsiteX1" fmla="*/ 276767 w 553533"/>
                  <a:gd name="connsiteY1" fmla="*/ 0 h 895437"/>
                  <a:gd name="connsiteX2" fmla="*/ 553534 w 553533"/>
                  <a:gd name="connsiteY2" fmla="*/ 447719 h 895437"/>
                  <a:gd name="connsiteX3" fmla="*/ 276767 w 553533"/>
                  <a:gd name="connsiteY3" fmla="*/ 895438 h 895437"/>
                  <a:gd name="connsiteX4" fmla="*/ 0 w 553533"/>
                  <a:gd name="connsiteY4" fmla="*/ 447719 h 895437"/>
                  <a:gd name="connsiteX0" fmla="*/ 6 w 553540"/>
                  <a:gd name="connsiteY0" fmla="*/ 603687 h 1051406"/>
                  <a:gd name="connsiteX1" fmla="*/ 282890 w 553540"/>
                  <a:gd name="connsiteY1" fmla="*/ 0 h 1051406"/>
                  <a:gd name="connsiteX2" fmla="*/ 553540 w 553540"/>
                  <a:gd name="connsiteY2" fmla="*/ 603687 h 1051406"/>
                  <a:gd name="connsiteX3" fmla="*/ 276773 w 553540"/>
                  <a:gd name="connsiteY3" fmla="*/ 1051406 h 1051406"/>
                  <a:gd name="connsiteX4" fmla="*/ 6 w 553540"/>
                  <a:gd name="connsiteY4" fmla="*/ 603687 h 1051406"/>
                  <a:gd name="connsiteX0" fmla="*/ 6 w 553540"/>
                  <a:gd name="connsiteY0" fmla="*/ 603706 h 1051425"/>
                  <a:gd name="connsiteX1" fmla="*/ 282890 w 553540"/>
                  <a:gd name="connsiteY1" fmla="*/ 19 h 1051425"/>
                  <a:gd name="connsiteX2" fmla="*/ 553540 w 553540"/>
                  <a:gd name="connsiteY2" fmla="*/ 603706 h 1051425"/>
                  <a:gd name="connsiteX3" fmla="*/ 276773 w 553540"/>
                  <a:gd name="connsiteY3" fmla="*/ 1051425 h 1051425"/>
                  <a:gd name="connsiteX4" fmla="*/ 6 w 553540"/>
                  <a:gd name="connsiteY4" fmla="*/ 603706 h 1051425"/>
                  <a:gd name="connsiteX0" fmla="*/ 6 w 553540"/>
                  <a:gd name="connsiteY0" fmla="*/ 603688 h 1051407"/>
                  <a:gd name="connsiteX1" fmla="*/ 282890 w 553540"/>
                  <a:gd name="connsiteY1" fmla="*/ 1 h 1051407"/>
                  <a:gd name="connsiteX2" fmla="*/ 553540 w 553540"/>
                  <a:gd name="connsiteY2" fmla="*/ 603688 h 1051407"/>
                  <a:gd name="connsiteX3" fmla="*/ 276773 w 553540"/>
                  <a:gd name="connsiteY3" fmla="*/ 1051407 h 1051407"/>
                  <a:gd name="connsiteX4" fmla="*/ 6 w 553540"/>
                  <a:gd name="connsiteY4" fmla="*/ 603688 h 1051407"/>
                  <a:gd name="connsiteX0" fmla="*/ 4 w 553538"/>
                  <a:gd name="connsiteY0" fmla="*/ 603688 h 1051422"/>
                  <a:gd name="connsiteX1" fmla="*/ 282888 w 553538"/>
                  <a:gd name="connsiteY1" fmla="*/ 1 h 1051422"/>
                  <a:gd name="connsiteX2" fmla="*/ 553538 w 553538"/>
                  <a:gd name="connsiteY2" fmla="*/ 603688 h 1051422"/>
                  <a:gd name="connsiteX3" fmla="*/ 276771 w 553538"/>
                  <a:gd name="connsiteY3" fmla="*/ 1051407 h 1051422"/>
                  <a:gd name="connsiteX4" fmla="*/ 4 w 553538"/>
                  <a:gd name="connsiteY4" fmla="*/ 603688 h 1051422"/>
                  <a:gd name="connsiteX0" fmla="*/ 4 w 553538"/>
                  <a:gd name="connsiteY0" fmla="*/ 603688 h 1051422"/>
                  <a:gd name="connsiteX1" fmla="*/ 282888 w 553538"/>
                  <a:gd name="connsiteY1" fmla="*/ 1 h 1051422"/>
                  <a:gd name="connsiteX2" fmla="*/ 553538 w 553538"/>
                  <a:gd name="connsiteY2" fmla="*/ 603688 h 1051422"/>
                  <a:gd name="connsiteX3" fmla="*/ 276771 w 553538"/>
                  <a:gd name="connsiteY3" fmla="*/ 1051407 h 1051422"/>
                  <a:gd name="connsiteX4" fmla="*/ 4 w 553538"/>
                  <a:gd name="connsiteY4" fmla="*/ 603688 h 1051422"/>
                  <a:gd name="connsiteX0" fmla="*/ 4 w 553538"/>
                  <a:gd name="connsiteY0" fmla="*/ 603688 h 1118225"/>
                  <a:gd name="connsiteX1" fmla="*/ 282888 w 553538"/>
                  <a:gd name="connsiteY1" fmla="*/ 1 h 1118225"/>
                  <a:gd name="connsiteX2" fmla="*/ 553538 w 553538"/>
                  <a:gd name="connsiteY2" fmla="*/ 603688 h 1118225"/>
                  <a:gd name="connsiteX3" fmla="*/ 276771 w 553538"/>
                  <a:gd name="connsiteY3" fmla="*/ 1118213 h 1118225"/>
                  <a:gd name="connsiteX4" fmla="*/ 4 w 553538"/>
                  <a:gd name="connsiteY4" fmla="*/ 603688 h 1118225"/>
                  <a:gd name="connsiteX0" fmla="*/ 4 w 553538"/>
                  <a:gd name="connsiteY0" fmla="*/ 603688 h 1118213"/>
                  <a:gd name="connsiteX1" fmla="*/ 282888 w 553538"/>
                  <a:gd name="connsiteY1" fmla="*/ 1 h 1118213"/>
                  <a:gd name="connsiteX2" fmla="*/ 553538 w 553538"/>
                  <a:gd name="connsiteY2" fmla="*/ 603688 h 1118213"/>
                  <a:gd name="connsiteX3" fmla="*/ 276771 w 553538"/>
                  <a:gd name="connsiteY3" fmla="*/ 1118213 h 1118213"/>
                  <a:gd name="connsiteX4" fmla="*/ 4 w 553538"/>
                  <a:gd name="connsiteY4" fmla="*/ 603688 h 1118213"/>
                  <a:gd name="connsiteX0" fmla="*/ 4 w 553538"/>
                  <a:gd name="connsiteY0" fmla="*/ 603688 h 1118213"/>
                  <a:gd name="connsiteX1" fmla="*/ 282888 w 553538"/>
                  <a:gd name="connsiteY1" fmla="*/ 1 h 1118213"/>
                  <a:gd name="connsiteX2" fmla="*/ 553538 w 553538"/>
                  <a:gd name="connsiteY2" fmla="*/ 603688 h 1118213"/>
                  <a:gd name="connsiteX3" fmla="*/ 276771 w 553538"/>
                  <a:gd name="connsiteY3" fmla="*/ 1118213 h 1118213"/>
                  <a:gd name="connsiteX4" fmla="*/ 4 w 553538"/>
                  <a:gd name="connsiteY4" fmla="*/ 603688 h 1118213"/>
                  <a:gd name="connsiteX0" fmla="*/ 3 w 553537"/>
                  <a:gd name="connsiteY0" fmla="*/ 603688 h 1306703"/>
                  <a:gd name="connsiteX1" fmla="*/ 282887 w 553537"/>
                  <a:gd name="connsiteY1" fmla="*/ 1 h 1306703"/>
                  <a:gd name="connsiteX2" fmla="*/ 553537 w 553537"/>
                  <a:gd name="connsiteY2" fmla="*/ 603688 h 1306703"/>
                  <a:gd name="connsiteX3" fmla="*/ 288184 w 553537"/>
                  <a:gd name="connsiteY3" fmla="*/ 1306703 h 1306703"/>
                  <a:gd name="connsiteX4" fmla="*/ 3 w 553537"/>
                  <a:gd name="connsiteY4" fmla="*/ 603688 h 1306703"/>
                  <a:gd name="connsiteX0" fmla="*/ 3 w 553537"/>
                  <a:gd name="connsiteY0" fmla="*/ 603688 h 1306703"/>
                  <a:gd name="connsiteX1" fmla="*/ 282887 w 553537"/>
                  <a:gd name="connsiteY1" fmla="*/ 1 h 1306703"/>
                  <a:gd name="connsiteX2" fmla="*/ 553537 w 553537"/>
                  <a:gd name="connsiteY2" fmla="*/ 603688 h 1306703"/>
                  <a:gd name="connsiteX3" fmla="*/ 288184 w 553537"/>
                  <a:gd name="connsiteY3" fmla="*/ 1306703 h 1306703"/>
                  <a:gd name="connsiteX4" fmla="*/ 3 w 553537"/>
                  <a:gd name="connsiteY4" fmla="*/ 603688 h 1306703"/>
                  <a:gd name="connsiteX0" fmla="*/ 3 w 553537"/>
                  <a:gd name="connsiteY0" fmla="*/ 603688 h 1306703"/>
                  <a:gd name="connsiteX1" fmla="*/ 282887 w 553537"/>
                  <a:gd name="connsiteY1" fmla="*/ 1 h 1306703"/>
                  <a:gd name="connsiteX2" fmla="*/ 553537 w 553537"/>
                  <a:gd name="connsiteY2" fmla="*/ 603688 h 1306703"/>
                  <a:gd name="connsiteX3" fmla="*/ 288184 w 553537"/>
                  <a:gd name="connsiteY3" fmla="*/ 1306703 h 1306703"/>
                  <a:gd name="connsiteX4" fmla="*/ 3 w 553537"/>
                  <a:gd name="connsiteY4" fmla="*/ 603688 h 1306703"/>
                  <a:gd name="connsiteX0" fmla="*/ 3 w 553537"/>
                  <a:gd name="connsiteY0" fmla="*/ 603688 h 1306703"/>
                  <a:gd name="connsiteX1" fmla="*/ 282887 w 553537"/>
                  <a:gd name="connsiteY1" fmla="*/ 1 h 1306703"/>
                  <a:gd name="connsiteX2" fmla="*/ 553537 w 553537"/>
                  <a:gd name="connsiteY2" fmla="*/ 603688 h 1306703"/>
                  <a:gd name="connsiteX3" fmla="*/ 288184 w 553537"/>
                  <a:gd name="connsiteY3" fmla="*/ 1306703 h 1306703"/>
                  <a:gd name="connsiteX4" fmla="*/ 3 w 553537"/>
                  <a:gd name="connsiteY4" fmla="*/ 603688 h 1306703"/>
                  <a:gd name="connsiteX0" fmla="*/ 3 w 553537"/>
                  <a:gd name="connsiteY0" fmla="*/ 603688 h 1306703"/>
                  <a:gd name="connsiteX1" fmla="*/ 282887 w 553537"/>
                  <a:gd name="connsiteY1" fmla="*/ 1 h 1306703"/>
                  <a:gd name="connsiteX2" fmla="*/ 553537 w 553537"/>
                  <a:gd name="connsiteY2" fmla="*/ 603688 h 1306703"/>
                  <a:gd name="connsiteX3" fmla="*/ 288184 w 553537"/>
                  <a:gd name="connsiteY3" fmla="*/ 1306703 h 1306703"/>
                  <a:gd name="connsiteX4" fmla="*/ 3 w 553537"/>
                  <a:gd name="connsiteY4" fmla="*/ 603688 h 1306703"/>
                  <a:gd name="connsiteX0" fmla="*/ 3 w 553537"/>
                  <a:gd name="connsiteY0" fmla="*/ 603687 h 1306702"/>
                  <a:gd name="connsiteX1" fmla="*/ 282887 w 553537"/>
                  <a:gd name="connsiteY1" fmla="*/ 0 h 1306702"/>
                  <a:gd name="connsiteX2" fmla="*/ 553537 w 553537"/>
                  <a:gd name="connsiteY2" fmla="*/ 603687 h 1306702"/>
                  <a:gd name="connsiteX3" fmla="*/ 288184 w 553537"/>
                  <a:gd name="connsiteY3" fmla="*/ 1306702 h 1306702"/>
                  <a:gd name="connsiteX4" fmla="*/ 3 w 553537"/>
                  <a:gd name="connsiteY4" fmla="*/ 603687 h 1306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537" h="1306702">
                    <a:moveTo>
                      <a:pt x="3" y="603687"/>
                    </a:moveTo>
                    <a:cubicBezTo>
                      <a:pt x="-880" y="385903"/>
                      <a:pt x="227091" y="193263"/>
                      <a:pt x="282887" y="0"/>
                    </a:cubicBezTo>
                    <a:cubicBezTo>
                      <a:pt x="324416" y="193261"/>
                      <a:pt x="553537" y="356419"/>
                      <a:pt x="553537" y="603687"/>
                    </a:cubicBezTo>
                    <a:cubicBezTo>
                      <a:pt x="553537" y="850955"/>
                      <a:pt x="329761" y="870074"/>
                      <a:pt x="288184" y="1306702"/>
                    </a:cubicBezTo>
                    <a:cubicBezTo>
                      <a:pt x="229486" y="867688"/>
                      <a:pt x="886" y="821471"/>
                      <a:pt x="3" y="6036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nvGrpSpPr>
              <p:cNvPr id="626" name="Group 625">
                <a:extLst>
                  <a:ext uri="{FF2B5EF4-FFF2-40B4-BE49-F238E27FC236}">
                    <a16:creationId xmlns:a16="http://schemas.microsoft.com/office/drawing/2014/main" id="{8A4EEFF7-2945-478D-8258-101D2997EA3B}"/>
                  </a:ext>
                </a:extLst>
              </p:cNvPr>
              <p:cNvGrpSpPr/>
              <p:nvPr/>
            </p:nvGrpSpPr>
            <p:grpSpPr>
              <a:xfrm>
                <a:off x="1916264" y="1107881"/>
                <a:ext cx="8375472" cy="4847646"/>
                <a:chOff x="1916264" y="1107881"/>
                <a:chExt cx="8375472" cy="4847646"/>
              </a:xfrm>
              <a:grpFill/>
            </p:grpSpPr>
            <p:grpSp>
              <p:nvGrpSpPr>
                <p:cNvPr id="629" name="Group 628">
                  <a:extLst>
                    <a:ext uri="{FF2B5EF4-FFF2-40B4-BE49-F238E27FC236}">
                      <a16:creationId xmlns:a16="http://schemas.microsoft.com/office/drawing/2014/main" id="{5C6B6CCC-A294-4C0B-896C-F44AA5E2B72C}"/>
                    </a:ext>
                  </a:extLst>
                </p:cNvPr>
                <p:cNvGrpSpPr/>
                <p:nvPr/>
              </p:nvGrpSpPr>
              <p:grpSpPr>
                <a:xfrm>
                  <a:off x="1916264" y="1107881"/>
                  <a:ext cx="4337743" cy="4847646"/>
                  <a:chOff x="1916264" y="1107881"/>
                  <a:chExt cx="4337743" cy="4847646"/>
                </a:xfrm>
                <a:grpFill/>
              </p:grpSpPr>
              <p:sp>
                <p:nvSpPr>
                  <p:cNvPr id="637" name="Freeform: Shape 636">
                    <a:extLst>
                      <a:ext uri="{FF2B5EF4-FFF2-40B4-BE49-F238E27FC236}">
                        <a16:creationId xmlns:a16="http://schemas.microsoft.com/office/drawing/2014/main" id="{BACC54DB-D4BD-46CB-B9B0-B193DB60A991}"/>
                      </a:ext>
                    </a:extLst>
                  </p:cNvPr>
                  <p:cNvSpPr/>
                  <p:nvPr/>
                </p:nvSpPr>
                <p:spPr>
                  <a:xfrm>
                    <a:off x="1916264" y="5438692"/>
                    <a:ext cx="2759103" cy="516835"/>
                  </a:xfrm>
                  <a:custGeom>
                    <a:avLst/>
                    <a:gdLst>
                      <a:gd name="connsiteX0" fmla="*/ 0 w 2759103"/>
                      <a:gd name="connsiteY0" fmla="*/ 0 h 516835"/>
                      <a:gd name="connsiteX1" fmla="*/ 2759103 w 2759103"/>
                      <a:gd name="connsiteY1" fmla="*/ 7951 h 516835"/>
                      <a:gd name="connsiteX2" fmla="*/ 1375576 w 2759103"/>
                      <a:gd name="connsiteY2" fmla="*/ 516835 h 516835"/>
                      <a:gd name="connsiteX3" fmla="*/ 0 w 2759103"/>
                      <a:gd name="connsiteY3" fmla="*/ 0 h 516835"/>
                      <a:gd name="connsiteX0" fmla="*/ 0 w 2759103"/>
                      <a:gd name="connsiteY0" fmla="*/ 0 h 516835"/>
                      <a:gd name="connsiteX1" fmla="*/ 2759103 w 2759103"/>
                      <a:gd name="connsiteY1" fmla="*/ 7951 h 516835"/>
                      <a:gd name="connsiteX2" fmla="*/ 1375576 w 2759103"/>
                      <a:gd name="connsiteY2" fmla="*/ 516835 h 516835"/>
                      <a:gd name="connsiteX3" fmla="*/ 0 w 2759103"/>
                      <a:gd name="connsiteY3" fmla="*/ 0 h 516835"/>
                      <a:gd name="connsiteX0" fmla="*/ 0 w 2759103"/>
                      <a:gd name="connsiteY0" fmla="*/ 0 h 516835"/>
                      <a:gd name="connsiteX1" fmla="*/ 2759103 w 2759103"/>
                      <a:gd name="connsiteY1" fmla="*/ 7951 h 516835"/>
                      <a:gd name="connsiteX2" fmla="*/ 1375576 w 2759103"/>
                      <a:gd name="connsiteY2" fmla="*/ 516835 h 516835"/>
                      <a:gd name="connsiteX3" fmla="*/ 0 w 2759103"/>
                      <a:gd name="connsiteY3" fmla="*/ 0 h 516835"/>
                      <a:gd name="connsiteX0" fmla="*/ 0 w 2759103"/>
                      <a:gd name="connsiteY0" fmla="*/ 0 h 516835"/>
                      <a:gd name="connsiteX1" fmla="*/ 2759103 w 2759103"/>
                      <a:gd name="connsiteY1" fmla="*/ 7951 h 516835"/>
                      <a:gd name="connsiteX2" fmla="*/ 1375576 w 2759103"/>
                      <a:gd name="connsiteY2" fmla="*/ 516835 h 516835"/>
                      <a:gd name="connsiteX3" fmla="*/ 0 w 2759103"/>
                      <a:gd name="connsiteY3" fmla="*/ 0 h 516835"/>
                      <a:gd name="connsiteX0" fmla="*/ 0 w 2759103"/>
                      <a:gd name="connsiteY0" fmla="*/ 0 h 516835"/>
                      <a:gd name="connsiteX1" fmla="*/ 2759103 w 2759103"/>
                      <a:gd name="connsiteY1" fmla="*/ 7951 h 516835"/>
                      <a:gd name="connsiteX2" fmla="*/ 1375576 w 2759103"/>
                      <a:gd name="connsiteY2" fmla="*/ 516835 h 516835"/>
                      <a:gd name="connsiteX3" fmla="*/ 0 w 2759103"/>
                      <a:gd name="connsiteY3" fmla="*/ 0 h 516835"/>
                    </a:gdLst>
                    <a:ahLst/>
                    <a:cxnLst>
                      <a:cxn ang="0">
                        <a:pos x="connsiteX0" y="connsiteY0"/>
                      </a:cxn>
                      <a:cxn ang="0">
                        <a:pos x="connsiteX1" y="connsiteY1"/>
                      </a:cxn>
                      <a:cxn ang="0">
                        <a:pos x="connsiteX2" y="connsiteY2"/>
                      </a:cxn>
                      <a:cxn ang="0">
                        <a:pos x="connsiteX3" y="connsiteY3"/>
                      </a:cxn>
                    </a:cxnLst>
                    <a:rect l="l" t="t" r="r" b="b"/>
                    <a:pathLst>
                      <a:path w="2759103" h="516835">
                        <a:moveTo>
                          <a:pt x="0" y="0"/>
                        </a:moveTo>
                        <a:lnTo>
                          <a:pt x="2759103" y="7951"/>
                        </a:lnTo>
                        <a:cubicBezTo>
                          <a:pt x="2590027" y="374429"/>
                          <a:pt x="2433652" y="486907"/>
                          <a:pt x="1375576" y="516835"/>
                        </a:cubicBezTo>
                        <a:cubicBezTo>
                          <a:pt x="358251" y="458857"/>
                          <a:pt x="172775" y="343728"/>
                          <a:pt x="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38" name="Oval 637">
                    <a:extLst>
                      <a:ext uri="{FF2B5EF4-FFF2-40B4-BE49-F238E27FC236}">
                        <a16:creationId xmlns:a16="http://schemas.microsoft.com/office/drawing/2014/main" id="{3700C402-7951-40C0-9C27-3AD572195A6E}"/>
                      </a:ext>
                    </a:extLst>
                  </p:cNvPr>
                  <p:cNvSpPr/>
                  <p:nvPr/>
                </p:nvSpPr>
                <p:spPr>
                  <a:xfrm>
                    <a:off x="3080976" y="1214103"/>
                    <a:ext cx="486253" cy="46076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39" name="Freeform: Shape 638">
                    <a:extLst>
                      <a:ext uri="{FF2B5EF4-FFF2-40B4-BE49-F238E27FC236}">
                        <a16:creationId xmlns:a16="http://schemas.microsoft.com/office/drawing/2014/main" id="{557142F6-B31C-460E-B776-DF419FC22641}"/>
                      </a:ext>
                    </a:extLst>
                  </p:cNvPr>
                  <p:cNvSpPr/>
                  <p:nvPr/>
                </p:nvSpPr>
                <p:spPr>
                  <a:xfrm>
                    <a:off x="3391537" y="1107881"/>
                    <a:ext cx="2862470" cy="919703"/>
                  </a:xfrm>
                  <a:custGeom>
                    <a:avLst/>
                    <a:gdLst>
                      <a:gd name="connsiteX0" fmla="*/ 88688 w 2865528"/>
                      <a:gd name="connsiteY0" fmla="*/ 15291 h 507661"/>
                      <a:gd name="connsiteX1" fmla="*/ 2865528 w 2865528"/>
                      <a:gd name="connsiteY1" fmla="*/ 0 h 507661"/>
                      <a:gd name="connsiteX2" fmla="*/ 2825771 w 2865528"/>
                      <a:gd name="connsiteY2" fmla="*/ 507661 h 507661"/>
                      <a:gd name="connsiteX3" fmla="*/ 0 w 2865528"/>
                      <a:gd name="connsiteY3" fmla="*/ 162085 h 507661"/>
                      <a:gd name="connsiteX4" fmla="*/ 88688 w 2865528"/>
                      <a:gd name="connsiteY4" fmla="*/ 15291 h 507661"/>
                      <a:gd name="connsiteX0" fmla="*/ 88688 w 2865528"/>
                      <a:gd name="connsiteY0" fmla="*/ 302761 h 795131"/>
                      <a:gd name="connsiteX1" fmla="*/ 1954186 w 2865528"/>
                      <a:gd name="connsiteY1" fmla="*/ 0 h 795131"/>
                      <a:gd name="connsiteX2" fmla="*/ 2865528 w 2865528"/>
                      <a:gd name="connsiteY2" fmla="*/ 287470 h 795131"/>
                      <a:gd name="connsiteX3" fmla="*/ 2825771 w 2865528"/>
                      <a:gd name="connsiteY3" fmla="*/ 795131 h 795131"/>
                      <a:gd name="connsiteX4" fmla="*/ 0 w 2865528"/>
                      <a:gd name="connsiteY4" fmla="*/ 449555 h 795131"/>
                      <a:gd name="connsiteX5" fmla="*/ 88688 w 2865528"/>
                      <a:gd name="connsiteY5" fmla="*/ 302761 h 795131"/>
                      <a:gd name="connsiteX0" fmla="*/ 88688 w 2865528"/>
                      <a:gd name="connsiteY0" fmla="*/ 302761 h 795131"/>
                      <a:gd name="connsiteX1" fmla="*/ 1954186 w 2865528"/>
                      <a:gd name="connsiteY1" fmla="*/ 0 h 795131"/>
                      <a:gd name="connsiteX2" fmla="*/ 2865528 w 2865528"/>
                      <a:gd name="connsiteY2" fmla="*/ 287470 h 795131"/>
                      <a:gd name="connsiteX3" fmla="*/ 2825771 w 2865528"/>
                      <a:gd name="connsiteY3" fmla="*/ 795131 h 795131"/>
                      <a:gd name="connsiteX4" fmla="*/ 1917488 w 2865528"/>
                      <a:gd name="connsiteY4" fmla="*/ 305820 h 795131"/>
                      <a:gd name="connsiteX5" fmla="*/ 0 w 2865528"/>
                      <a:gd name="connsiteY5" fmla="*/ 449555 h 795131"/>
                      <a:gd name="connsiteX6" fmla="*/ 88688 w 2865528"/>
                      <a:gd name="connsiteY6" fmla="*/ 302761 h 795131"/>
                      <a:gd name="connsiteX0" fmla="*/ 88688 w 2865528"/>
                      <a:gd name="connsiteY0" fmla="*/ 302761 h 795131"/>
                      <a:gd name="connsiteX1" fmla="*/ 1954186 w 2865528"/>
                      <a:gd name="connsiteY1" fmla="*/ 0 h 795131"/>
                      <a:gd name="connsiteX2" fmla="*/ 2865528 w 2865528"/>
                      <a:gd name="connsiteY2" fmla="*/ 287470 h 795131"/>
                      <a:gd name="connsiteX3" fmla="*/ 2825771 w 2865528"/>
                      <a:gd name="connsiteY3" fmla="*/ 795131 h 795131"/>
                      <a:gd name="connsiteX4" fmla="*/ 1917488 w 2865528"/>
                      <a:gd name="connsiteY4" fmla="*/ 305820 h 795131"/>
                      <a:gd name="connsiteX5" fmla="*/ 0 w 2865528"/>
                      <a:gd name="connsiteY5" fmla="*/ 449555 h 795131"/>
                      <a:gd name="connsiteX6" fmla="*/ 88688 w 2865528"/>
                      <a:gd name="connsiteY6" fmla="*/ 302761 h 795131"/>
                      <a:gd name="connsiteX0" fmla="*/ 24466 w 2801306"/>
                      <a:gd name="connsiteY0" fmla="*/ 302761 h 795131"/>
                      <a:gd name="connsiteX1" fmla="*/ 1889964 w 2801306"/>
                      <a:gd name="connsiteY1" fmla="*/ 0 h 795131"/>
                      <a:gd name="connsiteX2" fmla="*/ 2801306 w 2801306"/>
                      <a:gd name="connsiteY2" fmla="*/ 287470 h 795131"/>
                      <a:gd name="connsiteX3" fmla="*/ 2761549 w 2801306"/>
                      <a:gd name="connsiteY3" fmla="*/ 795131 h 795131"/>
                      <a:gd name="connsiteX4" fmla="*/ 1853266 w 2801306"/>
                      <a:gd name="connsiteY4" fmla="*/ 305820 h 795131"/>
                      <a:gd name="connsiteX5" fmla="*/ 0 w 2801306"/>
                      <a:gd name="connsiteY5" fmla="*/ 443439 h 795131"/>
                      <a:gd name="connsiteX6" fmla="*/ 24466 w 2801306"/>
                      <a:gd name="connsiteY6" fmla="*/ 302761 h 795131"/>
                      <a:gd name="connsiteX0" fmla="*/ 24466 w 2801306"/>
                      <a:gd name="connsiteY0" fmla="*/ 302761 h 795131"/>
                      <a:gd name="connsiteX1" fmla="*/ 1889964 w 2801306"/>
                      <a:gd name="connsiteY1" fmla="*/ 0 h 795131"/>
                      <a:gd name="connsiteX2" fmla="*/ 2801306 w 2801306"/>
                      <a:gd name="connsiteY2" fmla="*/ 287470 h 795131"/>
                      <a:gd name="connsiteX3" fmla="*/ 2761549 w 2801306"/>
                      <a:gd name="connsiteY3" fmla="*/ 795131 h 795131"/>
                      <a:gd name="connsiteX4" fmla="*/ 1853266 w 2801306"/>
                      <a:gd name="connsiteY4" fmla="*/ 305820 h 795131"/>
                      <a:gd name="connsiteX5" fmla="*/ 0 w 2801306"/>
                      <a:gd name="connsiteY5" fmla="*/ 443439 h 795131"/>
                      <a:gd name="connsiteX6" fmla="*/ 24466 w 2801306"/>
                      <a:gd name="connsiteY6" fmla="*/ 302761 h 795131"/>
                      <a:gd name="connsiteX0" fmla="*/ 24466 w 2801306"/>
                      <a:gd name="connsiteY0" fmla="*/ 302761 h 795131"/>
                      <a:gd name="connsiteX1" fmla="*/ 1889964 w 2801306"/>
                      <a:gd name="connsiteY1" fmla="*/ 0 h 795131"/>
                      <a:gd name="connsiteX2" fmla="*/ 2801306 w 2801306"/>
                      <a:gd name="connsiteY2" fmla="*/ 287470 h 795131"/>
                      <a:gd name="connsiteX3" fmla="*/ 2761549 w 2801306"/>
                      <a:gd name="connsiteY3" fmla="*/ 795131 h 795131"/>
                      <a:gd name="connsiteX4" fmla="*/ 1853266 w 2801306"/>
                      <a:gd name="connsiteY4" fmla="*/ 305820 h 795131"/>
                      <a:gd name="connsiteX5" fmla="*/ 0 w 2801306"/>
                      <a:gd name="connsiteY5" fmla="*/ 443439 h 795131"/>
                      <a:gd name="connsiteX6" fmla="*/ 24466 w 2801306"/>
                      <a:gd name="connsiteY6" fmla="*/ 302761 h 795131"/>
                      <a:gd name="connsiteX0" fmla="*/ 24466 w 2801306"/>
                      <a:gd name="connsiteY0" fmla="*/ 302761 h 874644"/>
                      <a:gd name="connsiteX1" fmla="*/ 1889964 w 2801306"/>
                      <a:gd name="connsiteY1" fmla="*/ 0 h 874644"/>
                      <a:gd name="connsiteX2" fmla="*/ 2801306 w 2801306"/>
                      <a:gd name="connsiteY2" fmla="*/ 287470 h 874644"/>
                      <a:gd name="connsiteX3" fmla="*/ 2749317 w 2801306"/>
                      <a:gd name="connsiteY3" fmla="*/ 874644 h 874644"/>
                      <a:gd name="connsiteX4" fmla="*/ 1853266 w 2801306"/>
                      <a:gd name="connsiteY4" fmla="*/ 305820 h 874644"/>
                      <a:gd name="connsiteX5" fmla="*/ 0 w 2801306"/>
                      <a:gd name="connsiteY5" fmla="*/ 443439 h 874644"/>
                      <a:gd name="connsiteX6" fmla="*/ 24466 w 2801306"/>
                      <a:gd name="connsiteY6" fmla="*/ 302761 h 874644"/>
                      <a:gd name="connsiteX0" fmla="*/ 24466 w 2801306"/>
                      <a:gd name="connsiteY0" fmla="*/ 302761 h 874644"/>
                      <a:gd name="connsiteX1" fmla="*/ 1889964 w 2801306"/>
                      <a:gd name="connsiteY1" fmla="*/ 0 h 874644"/>
                      <a:gd name="connsiteX2" fmla="*/ 2801306 w 2801306"/>
                      <a:gd name="connsiteY2" fmla="*/ 287470 h 874644"/>
                      <a:gd name="connsiteX3" fmla="*/ 2749317 w 2801306"/>
                      <a:gd name="connsiteY3" fmla="*/ 874644 h 874644"/>
                      <a:gd name="connsiteX4" fmla="*/ 1853266 w 2801306"/>
                      <a:gd name="connsiteY4" fmla="*/ 305820 h 874644"/>
                      <a:gd name="connsiteX5" fmla="*/ 0 w 2801306"/>
                      <a:gd name="connsiteY5" fmla="*/ 443439 h 874644"/>
                      <a:gd name="connsiteX6" fmla="*/ 24466 w 2801306"/>
                      <a:gd name="connsiteY6" fmla="*/ 302761 h 874644"/>
                      <a:gd name="connsiteX0" fmla="*/ 24466 w 2801306"/>
                      <a:gd name="connsiteY0" fmla="*/ 302761 h 874644"/>
                      <a:gd name="connsiteX1" fmla="*/ 1889964 w 2801306"/>
                      <a:gd name="connsiteY1" fmla="*/ 0 h 874644"/>
                      <a:gd name="connsiteX2" fmla="*/ 2801306 w 2801306"/>
                      <a:gd name="connsiteY2" fmla="*/ 287470 h 874644"/>
                      <a:gd name="connsiteX3" fmla="*/ 2749317 w 2801306"/>
                      <a:gd name="connsiteY3" fmla="*/ 874644 h 874644"/>
                      <a:gd name="connsiteX4" fmla="*/ 1853266 w 2801306"/>
                      <a:gd name="connsiteY4" fmla="*/ 305820 h 874644"/>
                      <a:gd name="connsiteX5" fmla="*/ 0 w 2801306"/>
                      <a:gd name="connsiteY5" fmla="*/ 443439 h 874644"/>
                      <a:gd name="connsiteX6" fmla="*/ 24466 w 2801306"/>
                      <a:gd name="connsiteY6" fmla="*/ 302761 h 874644"/>
                      <a:gd name="connsiteX0" fmla="*/ 24466 w 2801306"/>
                      <a:gd name="connsiteY0" fmla="*/ 302761 h 874644"/>
                      <a:gd name="connsiteX1" fmla="*/ 1889964 w 2801306"/>
                      <a:gd name="connsiteY1" fmla="*/ 0 h 874644"/>
                      <a:gd name="connsiteX2" fmla="*/ 2801306 w 2801306"/>
                      <a:gd name="connsiteY2" fmla="*/ 287470 h 874644"/>
                      <a:gd name="connsiteX3" fmla="*/ 2749317 w 2801306"/>
                      <a:gd name="connsiteY3" fmla="*/ 874644 h 874644"/>
                      <a:gd name="connsiteX4" fmla="*/ 1841033 w 2801306"/>
                      <a:gd name="connsiteY4" fmla="*/ 321111 h 874644"/>
                      <a:gd name="connsiteX5" fmla="*/ 0 w 2801306"/>
                      <a:gd name="connsiteY5" fmla="*/ 443439 h 874644"/>
                      <a:gd name="connsiteX6" fmla="*/ 24466 w 2801306"/>
                      <a:gd name="connsiteY6" fmla="*/ 302761 h 874644"/>
                      <a:gd name="connsiteX0" fmla="*/ 24466 w 2801306"/>
                      <a:gd name="connsiteY0" fmla="*/ 302761 h 874644"/>
                      <a:gd name="connsiteX1" fmla="*/ 1889964 w 2801306"/>
                      <a:gd name="connsiteY1" fmla="*/ 0 h 874644"/>
                      <a:gd name="connsiteX2" fmla="*/ 2801306 w 2801306"/>
                      <a:gd name="connsiteY2" fmla="*/ 287470 h 874644"/>
                      <a:gd name="connsiteX3" fmla="*/ 2749317 w 2801306"/>
                      <a:gd name="connsiteY3" fmla="*/ 874644 h 874644"/>
                      <a:gd name="connsiteX4" fmla="*/ 1841033 w 2801306"/>
                      <a:gd name="connsiteY4" fmla="*/ 321111 h 874644"/>
                      <a:gd name="connsiteX5" fmla="*/ 0 w 2801306"/>
                      <a:gd name="connsiteY5" fmla="*/ 443439 h 874644"/>
                      <a:gd name="connsiteX6" fmla="*/ 24466 w 2801306"/>
                      <a:gd name="connsiteY6" fmla="*/ 302761 h 874644"/>
                      <a:gd name="connsiteX0" fmla="*/ 24466 w 2801306"/>
                      <a:gd name="connsiteY0" fmla="*/ 302761 h 920517"/>
                      <a:gd name="connsiteX1" fmla="*/ 1889964 w 2801306"/>
                      <a:gd name="connsiteY1" fmla="*/ 0 h 920517"/>
                      <a:gd name="connsiteX2" fmla="*/ 2801306 w 2801306"/>
                      <a:gd name="connsiteY2" fmla="*/ 287470 h 920517"/>
                      <a:gd name="connsiteX3" fmla="*/ 2746259 w 2801306"/>
                      <a:gd name="connsiteY3" fmla="*/ 920517 h 920517"/>
                      <a:gd name="connsiteX4" fmla="*/ 1841033 w 2801306"/>
                      <a:gd name="connsiteY4" fmla="*/ 321111 h 920517"/>
                      <a:gd name="connsiteX5" fmla="*/ 0 w 2801306"/>
                      <a:gd name="connsiteY5" fmla="*/ 443439 h 920517"/>
                      <a:gd name="connsiteX6" fmla="*/ 24466 w 2801306"/>
                      <a:gd name="connsiteY6" fmla="*/ 302761 h 920517"/>
                      <a:gd name="connsiteX0" fmla="*/ 24466 w 2801306"/>
                      <a:gd name="connsiteY0" fmla="*/ 302761 h 920517"/>
                      <a:gd name="connsiteX1" fmla="*/ 1889964 w 2801306"/>
                      <a:gd name="connsiteY1" fmla="*/ 0 h 920517"/>
                      <a:gd name="connsiteX2" fmla="*/ 2801306 w 2801306"/>
                      <a:gd name="connsiteY2" fmla="*/ 287470 h 920517"/>
                      <a:gd name="connsiteX3" fmla="*/ 2746259 w 2801306"/>
                      <a:gd name="connsiteY3" fmla="*/ 920517 h 920517"/>
                      <a:gd name="connsiteX4" fmla="*/ 1841033 w 2801306"/>
                      <a:gd name="connsiteY4" fmla="*/ 321111 h 920517"/>
                      <a:gd name="connsiteX5" fmla="*/ 0 w 2801306"/>
                      <a:gd name="connsiteY5" fmla="*/ 443439 h 920517"/>
                      <a:gd name="connsiteX6" fmla="*/ 24466 w 2801306"/>
                      <a:gd name="connsiteY6" fmla="*/ 302761 h 920517"/>
                      <a:gd name="connsiteX0" fmla="*/ 24466 w 2801306"/>
                      <a:gd name="connsiteY0" fmla="*/ 302761 h 920517"/>
                      <a:gd name="connsiteX1" fmla="*/ 1889964 w 2801306"/>
                      <a:gd name="connsiteY1" fmla="*/ 0 h 920517"/>
                      <a:gd name="connsiteX2" fmla="*/ 2801306 w 2801306"/>
                      <a:gd name="connsiteY2" fmla="*/ 287470 h 920517"/>
                      <a:gd name="connsiteX3" fmla="*/ 2746259 w 2801306"/>
                      <a:gd name="connsiteY3" fmla="*/ 920517 h 920517"/>
                      <a:gd name="connsiteX4" fmla="*/ 1841033 w 2801306"/>
                      <a:gd name="connsiteY4" fmla="*/ 321111 h 920517"/>
                      <a:gd name="connsiteX5" fmla="*/ 0 w 2801306"/>
                      <a:gd name="connsiteY5" fmla="*/ 443439 h 920517"/>
                      <a:gd name="connsiteX6" fmla="*/ 24466 w 2801306"/>
                      <a:gd name="connsiteY6" fmla="*/ 302761 h 920517"/>
                      <a:gd name="connsiteX0" fmla="*/ 24466 w 2862470"/>
                      <a:gd name="connsiteY0" fmla="*/ 302761 h 920517"/>
                      <a:gd name="connsiteX1" fmla="*/ 1889964 w 2862470"/>
                      <a:gd name="connsiteY1" fmla="*/ 0 h 920517"/>
                      <a:gd name="connsiteX2" fmla="*/ 2862470 w 2862470"/>
                      <a:gd name="connsiteY2" fmla="*/ 287470 h 920517"/>
                      <a:gd name="connsiteX3" fmla="*/ 2746259 w 2862470"/>
                      <a:gd name="connsiteY3" fmla="*/ 920517 h 920517"/>
                      <a:gd name="connsiteX4" fmla="*/ 1841033 w 2862470"/>
                      <a:gd name="connsiteY4" fmla="*/ 321111 h 920517"/>
                      <a:gd name="connsiteX5" fmla="*/ 0 w 2862470"/>
                      <a:gd name="connsiteY5" fmla="*/ 443439 h 920517"/>
                      <a:gd name="connsiteX6" fmla="*/ 24466 w 2862470"/>
                      <a:gd name="connsiteY6" fmla="*/ 302761 h 920517"/>
                      <a:gd name="connsiteX0" fmla="*/ 24466 w 2862470"/>
                      <a:gd name="connsiteY0" fmla="*/ 302761 h 920517"/>
                      <a:gd name="connsiteX1" fmla="*/ 1889964 w 2862470"/>
                      <a:gd name="connsiteY1" fmla="*/ 0 h 920517"/>
                      <a:gd name="connsiteX2" fmla="*/ 2862470 w 2862470"/>
                      <a:gd name="connsiteY2" fmla="*/ 287470 h 920517"/>
                      <a:gd name="connsiteX3" fmla="*/ 2746259 w 2862470"/>
                      <a:gd name="connsiteY3" fmla="*/ 920517 h 920517"/>
                      <a:gd name="connsiteX4" fmla="*/ 1841033 w 2862470"/>
                      <a:gd name="connsiteY4" fmla="*/ 321111 h 920517"/>
                      <a:gd name="connsiteX5" fmla="*/ 0 w 2862470"/>
                      <a:gd name="connsiteY5" fmla="*/ 443439 h 920517"/>
                      <a:gd name="connsiteX6" fmla="*/ 24466 w 2862470"/>
                      <a:gd name="connsiteY6" fmla="*/ 302761 h 920517"/>
                      <a:gd name="connsiteX0" fmla="*/ 24466 w 2862470"/>
                      <a:gd name="connsiteY0" fmla="*/ 299703 h 917459"/>
                      <a:gd name="connsiteX1" fmla="*/ 1862440 w 2862470"/>
                      <a:gd name="connsiteY1" fmla="*/ 0 h 917459"/>
                      <a:gd name="connsiteX2" fmla="*/ 2862470 w 2862470"/>
                      <a:gd name="connsiteY2" fmla="*/ 284412 h 917459"/>
                      <a:gd name="connsiteX3" fmla="*/ 2746259 w 2862470"/>
                      <a:gd name="connsiteY3" fmla="*/ 917459 h 917459"/>
                      <a:gd name="connsiteX4" fmla="*/ 1841033 w 2862470"/>
                      <a:gd name="connsiteY4" fmla="*/ 318053 h 917459"/>
                      <a:gd name="connsiteX5" fmla="*/ 0 w 2862470"/>
                      <a:gd name="connsiteY5" fmla="*/ 440381 h 917459"/>
                      <a:gd name="connsiteX6" fmla="*/ 24466 w 2862470"/>
                      <a:gd name="connsiteY6" fmla="*/ 299703 h 917459"/>
                      <a:gd name="connsiteX0" fmla="*/ 24466 w 2862470"/>
                      <a:gd name="connsiteY0" fmla="*/ 299703 h 917459"/>
                      <a:gd name="connsiteX1" fmla="*/ 1862440 w 2862470"/>
                      <a:gd name="connsiteY1" fmla="*/ 0 h 917459"/>
                      <a:gd name="connsiteX2" fmla="*/ 2862470 w 2862470"/>
                      <a:gd name="connsiteY2" fmla="*/ 284412 h 917459"/>
                      <a:gd name="connsiteX3" fmla="*/ 2746259 w 2862470"/>
                      <a:gd name="connsiteY3" fmla="*/ 917459 h 917459"/>
                      <a:gd name="connsiteX4" fmla="*/ 1841033 w 2862470"/>
                      <a:gd name="connsiteY4" fmla="*/ 318053 h 917459"/>
                      <a:gd name="connsiteX5" fmla="*/ 0 w 2862470"/>
                      <a:gd name="connsiteY5" fmla="*/ 440381 h 917459"/>
                      <a:gd name="connsiteX6" fmla="*/ 24466 w 2862470"/>
                      <a:gd name="connsiteY6" fmla="*/ 299703 h 917459"/>
                      <a:gd name="connsiteX0" fmla="*/ 21408 w 2862470"/>
                      <a:gd name="connsiteY0" fmla="*/ 256889 h 917459"/>
                      <a:gd name="connsiteX1" fmla="*/ 1862440 w 2862470"/>
                      <a:gd name="connsiteY1" fmla="*/ 0 h 917459"/>
                      <a:gd name="connsiteX2" fmla="*/ 2862470 w 2862470"/>
                      <a:gd name="connsiteY2" fmla="*/ 284412 h 917459"/>
                      <a:gd name="connsiteX3" fmla="*/ 2746259 w 2862470"/>
                      <a:gd name="connsiteY3" fmla="*/ 917459 h 917459"/>
                      <a:gd name="connsiteX4" fmla="*/ 1841033 w 2862470"/>
                      <a:gd name="connsiteY4" fmla="*/ 318053 h 917459"/>
                      <a:gd name="connsiteX5" fmla="*/ 0 w 2862470"/>
                      <a:gd name="connsiteY5" fmla="*/ 440381 h 917459"/>
                      <a:gd name="connsiteX6" fmla="*/ 21408 w 2862470"/>
                      <a:gd name="connsiteY6" fmla="*/ 256889 h 917459"/>
                      <a:gd name="connsiteX0" fmla="*/ 21408 w 2862470"/>
                      <a:gd name="connsiteY0" fmla="*/ 256889 h 917459"/>
                      <a:gd name="connsiteX1" fmla="*/ 1862440 w 2862470"/>
                      <a:gd name="connsiteY1" fmla="*/ 0 h 917459"/>
                      <a:gd name="connsiteX2" fmla="*/ 2862470 w 2862470"/>
                      <a:gd name="connsiteY2" fmla="*/ 284412 h 917459"/>
                      <a:gd name="connsiteX3" fmla="*/ 2746259 w 2862470"/>
                      <a:gd name="connsiteY3" fmla="*/ 917459 h 917459"/>
                      <a:gd name="connsiteX4" fmla="*/ 1841033 w 2862470"/>
                      <a:gd name="connsiteY4" fmla="*/ 318053 h 917459"/>
                      <a:gd name="connsiteX5" fmla="*/ 0 w 2862470"/>
                      <a:gd name="connsiteY5" fmla="*/ 440381 h 917459"/>
                      <a:gd name="connsiteX6" fmla="*/ 21408 w 2862470"/>
                      <a:gd name="connsiteY6" fmla="*/ 256889 h 917459"/>
                      <a:gd name="connsiteX0" fmla="*/ 21408 w 2862470"/>
                      <a:gd name="connsiteY0" fmla="*/ 257797 h 918367"/>
                      <a:gd name="connsiteX1" fmla="*/ 1862440 w 2862470"/>
                      <a:gd name="connsiteY1" fmla="*/ 908 h 918367"/>
                      <a:gd name="connsiteX2" fmla="*/ 2862470 w 2862470"/>
                      <a:gd name="connsiteY2" fmla="*/ 285320 h 918367"/>
                      <a:gd name="connsiteX3" fmla="*/ 2746259 w 2862470"/>
                      <a:gd name="connsiteY3" fmla="*/ 918367 h 918367"/>
                      <a:gd name="connsiteX4" fmla="*/ 1841033 w 2862470"/>
                      <a:gd name="connsiteY4" fmla="*/ 318961 h 918367"/>
                      <a:gd name="connsiteX5" fmla="*/ 0 w 2862470"/>
                      <a:gd name="connsiteY5" fmla="*/ 441289 h 918367"/>
                      <a:gd name="connsiteX6" fmla="*/ 21408 w 2862470"/>
                      <a:gd name="connsiteY6" fmla="*/ 257797 h 918367"/>
                      <a:gd name="connsiteX0" fmla="*/ 21408 w 2862470"/>
                      <a:gd name="connsiteY0" fmla="*/ 259133 h 919703"/>
                      <a:gd name="connsiteX1" fmla="*/ 1862440 w 2862470"/>
                      <a:gd name="connsiteY1" fmla="*/ 2244 h 919703"/>
                      <a:gd name="connsiteX2" fmla="*/ 2862470 w 2862470"/>
                      <a:gd name="connsiteY2" fmla="*/ 286656 h 919703"/>
                      <a:gd name="connsiteX3" fmla="*/ 2746259 w 2862470"/>
                      <a:gd name="connsiteY3" fmla="*/ 919703 h 919703"/>
                      <a:gd name="connsiteX4" fmla="*/ 1841033 w 2862470"/>
                      <a:gd name="connsiteY4" fmla="*/ 320297 h 919703"/>
                      <a:gd name="connsiteX5" fmla="*/ 0 w 2862470"/>
                      <a:gd name="connsiteY5" fmla="*/ 442625 h 919703"/>
                      <a:gd name="connsiteX6" fmla="*/ 21408 w 2862470"/>
                      <a:gd name="connsiteY6" fmla="*/ 259133 h 919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2470" h="919703">
                        <a:moveTo>
                          <a:pt x="21408" y="259133"/>
                        </a:moveTo>
                        <a:cubicBezTo>
                          <a:pt x="534165" y="630193"/>
                          <a:pt x="1282403" y="-26299"/>
                          <a:pt x="1862440" y="2244"/>
                        </a:cubicBezTo>
                        <a:cubicBezTo>
                          <a:pt x="2285490" y="-24261"/>
                          <a:pt x="2537281" y="190833"/>
                          <a:pt x="2862470" y="286656"/>
                        </a:cubicBezTo>
                        <a:lnTo>
                          <a:pt x="2746259" y="919703"/>
                        </a:lnTo>
                        <a:cubicBezTo>
                          <a:pt x="2479178" y="488498"/>
                          <a:pt x="2190686" y="344762"/>
                          <a:pt x="1841033" y="320297"/>
                        </a:cubicBezTo>
                        <a:cubicBezTo>
                          <a:pt x="996971" y="386559"/>
                          <a:pt x="626930" y="893199"/>
                          <a:pt x="0" y="442625"/>
                        </a:cubicBezTo>
                        <a:lnTo>
                          <a:pt x="21408" y="25913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dirty="0">
                      <a:solidFill>
                        <a:prstClr val="white"/>
                      </a:solidFill>
                      <a:latin typeface="Calibri" panose="020F0502020204030204"/>
                    </a:endParaRPr>
                  </a:p>
                </p:txBody>
              </p:sp>
              <p:sp>
                <p:nvSpPr>
                  <p:cNvPr id="640" name="Rectangle 639">
                    <a:extLst>
                      <a:ext uri="{FF2B5EF4-FFF2-40B4-BE49-F238E27FC236}">
                        <a16:creationId xmlns:a16="http://schemas.microsoft.com/office/drawing/2014/main" id="{75624EDC-7B4E-4120-8C5C-CCEBAFD51419}"/>
                      </a:ext>
                    </a:extLst>
                  </p:cNvPr>
                  <p:cNvSpPr/>
                  <p:nvPr/>
                </p:nvSpPr>
                <p:spPr>
                  <a:xfrm>
                    <a:off x="3257715" y="1567732"/>
                    <a:ext cx="95722" cy="424251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41" name="Rectangle 640">
                    <a:extLst>
                      <a:ext uri="{FF2B5EF4-FFF2-40B4-BE49-F238E27FC236}">
                        <a16:creationId xmlns:a16="http://schemas.microsoft.com/office/drawing/2014/main" id="{C2D7F848-2F89-4540-A053-7FA3DD1C151B}"/>
                      </a:ext>
                    </a:extLst>
                  </p:cNvPr>
                  <p:cNvSpPr/>
                  <p:nvPr/>
                </p:nvSpPr>
                <p:spPr>
                  <a:xfrm rot="980975">
                    <a:off x="2690863" y="1466133"/>
                    <a:ext cx="95722" cy="424251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42" name="Rectangle 641">
                    <a:extLst>
                      <a:ext uri="{FF2B5EF4-FFF2-40B4-BE49-F238E27FC236}">
                        <a16:creationId xmlns:a16="http://schemas.microsoft.com/office/drawing/2014/main" id="{0F305E3C-3EE6-414B-AFDA-8D2A17AA5E0C}"/>
                      </a:ext>
                    </a:extLst>
                  </p:cNvPr>
                  <p:cNvSpPr/>
                  <p:nvPr/>
                </p:nvSpPr>
                <p:spPr>
                  <a:xfrm rot="20619025" flipH="1">
                    <a:off x="3817844" y="1371656"/>
                    <a:ext cx="95722" cy="424251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grpSp>
              <p:nvGrpSpPr>
                <p:cNvPr id="630" name="Group 629">
                  <a:extLst>
                    <a:ext uri="{FF2B5EF4-FFF2-40B4-BE49-F238E27FC236}">
                      <a16:creationId xmlns:a16="http://schemas.microsoft.com/office/drawing/2014/main" id="{92134A2E-6DFA-4301-80FC-0E1054C1F7DA}"/>
                    </a:ext>
                  </a:extLst>
                </p:cNvPr>
                <p:cNvGrpSpPr/>
                <p:nvPr/>
              </p:nvGrpSpPr>
              <p:grpSpPr>
                <a:xfrm flipH="1">
                  <a:off x="5953993" y="1107881"/>
                  <a:ext cx="4337743" cy="4847646"/>
                  <a:chOff x="1916264" y="1107881"/>
                  <a:chExt cx="4337743" cy="4847646"/>
                </a:xfrm>
                <a:grpFill/>
              </p:grpSpPr>
              <p:sp>
                <p:nvSpPr>
                  <p:cNvPr id="631" name="Freeform: Shape 630">
                    <a:extLst>
                      <a:ext uri="{FF2B5EF4-FFF2-40B4-BE49-F238E27FC236}">
                        <a16:creationId xmlns:a16="http://schemas.microsoft.com/office/drawing/2014/main" id="{B2B8EC4E-5FA7-41DE-B513-60E94A04733C}"/>
                      </a:ext>
                    </a:extLst>
                  </p:cNvPr>
                  <p:cNvSpPr/>
                  <p:nvPr/>
                </p:nvSpPr>
                <p:spPr>
                  <a:xfrm>
                    <a:off x="1916264" y="5438692"/>
                    <a:ext cx="2759103" cy="516835"/>
                  </a:xfrm>
                  <a:custGeom>
                    <a:avLst/>
                    <a:gdLst>
                      <a:gd name="connsiteX0" fmla="*/ 0 w 2759103"/>
                      <a:gd name="connsiteY0" fmla="*/ 0 h 516835"/>
                      <a:gd name="connsiteX1" fmla="*/ 2759103 w 2759103"/>
                      <a:gd name="connsiteY1" fmla="*/ 7951 h 516835"/>
                      <a:gd name="connsiteX2" fmla="*/ 1375576 w 2759103"/>
                      <a:gd name="connsiteY2" fmla="*/ 516835 h 516835"/>
                      <a:gd name="connsiteX3" fmla="*/ 0 w 2759103"/>
                      <a:gd name="connsiteY3" fmla="*/ 0 h 516835"/>
                      <a:gd name="connsiteX0" fmla="*/ 0 w 2759103"/>
                      <a:gd name="connsiteY0" fmla="*/ 0 h 516835"/>
                      <a:gd name="connsiteX1" fmla="*/ 2759103 w 2759103"/>
                      <a:gd name="connsiteY1" fmla="*/ 7951 h 516835"/>
                      <a:gd name="connsiteX2" fmla="*/ 1375576 w 2759103"/>
                      <a:gd name="connsiteY2" fmla="*/ 516835 h 516835"/>
                      <a:gd name="connsiteX3" fmla="*/ 0 w 2759103"/>
                      <a:gd name="connsiteY3" fmla="*/ 0 h 516835"/>
                      <a:gd name="connsiteX0" fmla="*/ 0 w 2759103"/>
                      <a:gd name="connsiteY0" fmla="*/ 0 h 516835"/>
                      <a:gd name="connsiteX1" fmla="*/ 2759103 w 2759103"/>
                      <a:gd name="connsiteY1" fmla="*/ 7951 h 516835"/>
                      <a:gd name="connsiteX2" fmla="*/ 1375576 w 2759103"/>
                      <a:gd name="connsiteY2" fmla="*/ 516835 h 516835"/>
                      <a:gd name="connsiteX3" fmla="*/ 0 w 2759103"/>
                      <a:gd name="connsiteY3" fmla="*/ 0 h 516835"/>
                      <a:gd name="connsiteX0" fmla="*/ 0 w 2759103"/>
                      <a:gd name="connsiteY0" fmla="*/ 0 h 516835"/>
                      <a:gd name="connsiteX1" fmla="*/ 2759103 w 2759103"/>
                      <a:gd name="connsiteY1" fmla="*/ 7951 h 516835"/>
                      <a:gd name="connsiteX2" fmla="*/ 1375576 w 2759103"/>
                      <a:gd name="connsiteY2" fmla="*/ 516835 h 516835"/>
                      <a:gd name="connsiteX3" fmla="*/ 0 w 2759103"/>
                      <a:gd name="connsiteY3" fmla="*/ 0 h 516835"/>
                      <a:gd name="connsiteX0" fmla="*/ 0 w 2759103"/>
                      <a:gd name="connsiteY0" fmla="*/ 0 h 516835"/>
                      <a:gd name="connsiteX1" fmla="*/ 2759103 w 2759103"/>
                      <a:gd name="connsiteY1" fmla="*/ 7951 h 516835"/>
                      <a:gd name="connsiteX2" fmla="*/ 1375576 w 2759103"/>
                      <a:gd name="connsiteY2" fmla="*/ 516835 h 516835"/>
                      <a:gd name="connsiteX3" fmla="*/ 0 w 2759103"/>
                      <a:gd name="connsiteY3" fmla="*/ 0 h 516835"/>
                    </a:gdLst>
                    <a:ahLst/>
                    <a:cxnLst>
                      <a:cxn ang="0">
                        <a:pos x="connsiteX0" y="connsiteY0"/>
                      </a:cxn>
                      <a:cxn ang="0">
                        <a:pos x="connsiteX1" y="connsiteY1"/>
                      </a:cxn>
                      <a:cxn ang="0">
                        <a:pos x="connsiteX2" y="connsiteY2"/>
                      </a:cxn>
                      <a:cxn ang="0">
                        <a:pos x="connsiteX3" y="connsiteY3"/>
                      </a:cxn>
                    </a:cxnLst>
                    <a:rect l="l" t="t" r="r" b="b"/>
                    <a:pathLst>
                      <a:path w="2759103" h="516835">
                        <a:moveTo>
                          <a:pt x="0" y="0"/>
                        </a:moveTo>
                        <a:lnTo>
                          <a:pt x="2759103" y="7951"/>
                        </a:lnTo>
                        <a:cubicBezTo>
                          <a:pt x="2590027" y="374429"/>
                          <a:pt x="2433652" y="486907"/>
                          <a:pt x="1375576" y="516835"/>
                        </a:cubicBezTo>
                        <a:cubicBezTo>
                          <a:pt x="358251" y="458857"/>
                          <a:pt x="172775" y="343728"/>
                          <a:pt x="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32" name="Oval 631">
                    <a:extLst>
                      <a:ext uri="{FF2B5EF4-FFF2-40B4-BE49-F238E27FC236}">
                        <a16:creationId xmlns:a16="http://schemas.microsoft.com/office/drawing/2014/main" id="{402E68B0-00CB-4604-B733-02A649C88D5A}"/>
                      </a:ext>
                    </a:extLst>
                  </p:cNvPr>
                  <p:cNvSpPr/>
                  <p:nvPr/>
                </p:nvSpPr>
                <p:spPr>
                  <a:xfrm>
                    <a:off x="3080976" y="1214103"/>
                    <a:ext cx="486253" cy="46076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33" name="Freeform: Shape 632">
                    <a:extLst>
                      <a:ext uri="{FF2B5EF4-FFF2-40B4-BE49-F238E27FC236}">
                        <a16:creationId xmlns:a16="http://schemas.microsoft.com/office/drawing/2014/main" id="{CD5FE805-DBBF-405E-91C9-F8A76F406025}"/>
                      </a:ext>
                    </a:extLst>
                  </p:cNvPr>
                  <p:cNvSpPr/>
                  <p:nvPr/>
                </p:nvSpPr>
                <p:spPr>
                  <a:xfrm>
                    <a:off x="3391537" y="1107881"/>
                    <a:ext cx="2862470" cy="919703"/>
                  </a:xfrm>
                  <a:custGeom>
                    <a:avLst/>
                    <a:gdLst>
                      <a:gd name="connsiteX0" fmla="*/ 88688 w 2865528"/>
                      <a:gd name="connsiteY0" fmla="*/ 15291 h 507661"/>
                      <a:gd name="connsiteX1" fmla="*/ 2865528 w 2865528"/>
                      <a:gd name="connsiteY1" fmla="*/ 0 h 507661"/>
                      <a:gd name="connsiteX2" fmla="*/ 2825771 w 2865528"/>
                      <a:gd name="connsiteY2" fmla="*/ 507661 h 507661"/>
                      <a:gd name="connsiteX3" fmla="*/ 0 w 2865528"/>
                      <a:gd name="connsiteY3" fmla="*/ 162085 h 507661"/>
                      <a:gd name="connsiteX4" fmla="*/ 88688 w 2865528"/>
                      <a:gd name="connsiteY4" fmla="*/ 15291 h 507661"/>
                      <a:gd name="connsiteX0" fmla="*/ 88688 w 2865528"/>
                      <a:gd name="connsiteY0" fmla="*/ 302761 h 795131"/>
                      <a:gd name="connsiteX1" fmla="*/ 1954186 w 2865528"/>
                      <a:gd name="connsiteY1" fmla="*/ 0 h 795131"/>
                      <a:gd name="connsiteX2" fmla="*/ 2865528 w 2865528"/>
                      <a:gd name="connsiteY2" fmla="*/ 287470 h 795131"/>
                      <a:gd name="connsiteX3" fmla="*/ 2825771 w 2865528"/>
                      <a:gd name="connsiteY3" fmla="*/ 795131 h 795131"/>
                      <a:gd name="connsiteX4" fmla="*/ 0 w 2865528"/>
                      <a:gd name="connsiteY4" fmla="*/ 449555 h 795131"/>
                      <a:gd name="connsiteX5" fmla="*/ 88688 w 2865528"/>
                      <a:gd name="connsiteY5" fmla="*/ 302761 h 795131"/>
                      <a:gd name="connsiteX0" fmla="*/ 88688 w 2865528"/>
                      <a:gd name="connsiteY0" fmla="*/ 302761 h 795131"/>
                      <a:gd name="connsiteX1" fmla="*/ 1954186 w 2865528"/>
                      <a:gd name="connsiteY1" fmla="*/ 0 h 795131"/>
                      <a:gd name="connsiteX2" fmla="*/ 2865528 w 2865528"/>
                      <a:gd name="connsiteY2" fmla="*/ 287470 h 795131"/>
                      <a:gd name="connsiteX3" fmla="*/ 2825771 w 2865528"/>
                      <a:gd name="connsiteY3" fmla="*/ 795131 h 795131"/>
                      <a:gd name="connsiteX4" fmla="*/ 1917488 w 2865528"/>
                      <a:gd name="connsiteY4" fmla="*/ 305820 h 795131"/>
                      <a:gd name="connsiteX5" fmla="*/ 0 w 2865528"/>
                      <a:gd name="connsiteY5" fmla="*/ 449555 h 795131"/>
                      <a:gd name="connsiteX6" fmla="*/ 88688 w 2865528"/>
                      <a:gd name="connsiteY6" fmla="*/ 302761 h 795131"/>
                      <a:gd name="connsiteX0" fmla="*/ 88688 w 2865528"/>
                      <a:gd name="connsiteY0" fmla="*/ 302761 h 795131"/>
                      <a:gd name="connsiteX1" fmla="*/ 1954186 w 2865528"/>
                      <a:gd name="connsiteY1" fmla="*/ 0 h 795131"/>
                      <a:gd name="connsiteX2" fmla="*/ 2865528 w 2865528"/>
                      <a:gd name="connsiteY2" fmla="*/ 287470 h 795131"/>
                      <a:gd name="connsiteX3" fmla="*/ 2825771 w 2865528"/>
                      <a:gd name="connsiteY3" fmla="*/ 795131 h 795131"/>
                      <a:gd name="connsiteX4" fmla="*/ 1917488 w 2865528"/>
                      <a:gd name="connsiteY4" fmla="*/ 305820 h 795131"/>
                      <a:gd name="connsiteX5" fmla="*/ 0 w 2865528"/>
                      <a:gd name="connsiteY5" fmla="*/ 449555 h 795131"/>
                      <a:gd name="connsiteX6" fmla="*/ 88688 w 2865528"/>
                      <a:gd name="connsiteY6" fmla="*/ 302761 h 795131"/>
                      <a:gd name="connsiteX0" fmla="*/ 24466 w 2801306"/>
                      <a:gd name="connsiteY0" fmla="*/ 302761 h 795131"/>
                      <a:gd name="connsiteX1" fmla="*/ 1889964 w 2801306"/>
                      <a:gd name="connsiteY1" fmla="*/ 0 h 795131"/>
                      <a:gd name="connsiteX2" fmla="*/ 2801306 w 2801306"/>
                      <a:gd name="connsiteY2" fmla="*/ 287470 h 795131"/>
                      <a:gd name="connsiteX3" fmla="*/ 2761549 w 2801306"/>
                      <a:gd name="connsiteY3" fmla="*/ 795131 h 795131"/>
                      <a:gd name="connsiteX4" fmla="*/ 1853266 w 2801306"/>
                      <a:gd name="connsiteY4" fmla="*/ 305820 h 795131"/>
                      <a:gd name="connsiteX5" fmla="*/ 0 w 2801306"/>
                      <a:gd name="connsiteY5" fmla="*/ 443439 h 795131"/>
                      <a:gd name="connsiteX6" fmla="*/ 24466 w 2801306"/>
                      <a:gd name="connsiteY6" fmla="*/ 302761 h 795131"/>
                      <a:gd name="connsiteX0" fmla="*/ 24466 w 2801306"/>
                      <a:gd name="connsiteY0" fmla="*/ 302761 h 795131"/>
                      <a:gd name="connsiteX1" fmla="*/ 1889964 w 2801306"/>
                      <a:gd name="connsiteY1" fmla="*/ 0 h 795131"/>
                      <a:gd name="connsiteX2" fmla="*/ 2801306 w 2801306"/>
                      <a:gd name="connsiteY2" fmla="*/ 287470 h 795131"/>
                      <a:gd name="connsiteX3" fmla="*/ 2761549 w 2801306"/>
                      <a:gd name="connsiteY3" fmla="*/ 795131 h 795131"/>
                      <a:gd name="connsiteX4" fmla="*/ 1853266 w 2801306"/>
                      <a:gd name="connsiteY4" fmla="*/ 305820 h 795131"/>
                      <a:gd name="connsiteX5" fmla="*/ 0 w 2801306"/>
                      <a:gd name="connsiteY5" fmla="*/ 443439 h 795131"/>
                      <a:gd name="connsiteX6" fmla="*/ 24466 w 2801306"/>
                      <a:gd name="connsiteY6" fmla="*/ 302761 h 795131"/>
                      <a:gd name="connsiteX0" fmla="*/ 24466 w 2801306"/>
                      <a:gd name="connsiteY0" fmla="*/ 302761 h 795131"/>
                      <a:gd name="connsiteX1" fmla="*/ 1889964 w 2801306"/>
                      <a:gd name="connsiteY1" fmla="*/ 0 h 795131"/>
                      <a:gd name="connsiteX2" fmla="*/ 2801306 w 2801306"/>
                      <a:gd name="connsiteY2" fmla="*/ 287470 h 795131"/>
                      <a:gd name="connsiteX3" fmla="*/ 2761549 w 2801306"/>
                      <a:gd name="connsiteY3" fmla="*/ 795131 h 795131"/>
                      <a:gd name="connsiteX4" fmla="*/ 1853266 w 2801306"/>
                      <a:gd name="connsiteY4" fmla="*/ 305820 h 795131"/>
                      <a:gd name="connsiteX5" fmla="*/ 0 w 2801306"/>
                      <a:gd name="connsiteY5" fmla="*/ 443439 h 795131"/>
                      <a:gd name="connsiteX6" fmla="*/ 24466 w 2801306"/>
                      <a:gd name="connsiteY6" fmla="*/ 302761 h 795131"/>
                      <a:gd name="connsiteX0" fmla="*/ 24466 w 2801306"/>
                      <a:gd name="connsiteY0" fmla="*/ 302761 h 874644"/>
                      <a:gd name="connsiteX1" fmla="*/ 1889964 w 2801306"/>
                      <a:gd name="connsiteY1" fmla="*/ 0 h 874644"/>
                      <a:gd name="connsiteX2" fmla="*/ 2801306 w 2801306"/>
                      <a:gd name="connsiteY2" fmla="*/ 287470 h 874644"/>
                      <a:gd name="connsiteX3" fmla="*/ 2749317 w 2801306"/>
                      <a:gd name="connsiteY3" fmla="*/ 874644 h 874644"/>
                      <a:gd name="connsiteX4" fmla="*/ 1853266 w 2801306"/>
                      <a:gd name="connsiteY4" fmla="*/ 305820 h 874644"/>
                      <a:gd name="connsiteX5" fmla="*/ 0 w 2801306"/>
                      <a:gd name="connsiteY5" fmla="*/ 443439 h 874644"/>
                      <a:gd name="connsiteX6" fmla="*/ 24466 w 2801306"/>
                      <a:gd name="connsiteY6" fmla="*/ 302761 h 874644"/>
                      <a:gd name="connsiteX0" fmla="*/ 24466 w 2801306"/>
                      <a:gd name="connsiteY0" fmla="*/ 302761 h 874644"/>
                      <a:gd name="connsiteX1" fmla="*/ 1889964 w 2801306"/>
                      <a:gd name="connsiteY1" fmla="*/ 0 h 874644"/>
                      <a:gd name="connsiteX2" fmla="*/ 2801306 w 2801306"/>
                      <a:gd name="connsiteY2" fmla="*/ 287470 h 874644"/>
                      <a:gd name="connsiteX3" fmla="*/ 2749317 w 2801306"/>
                      <a:gd name="connsiteY3" fmla="*/ 874644 h 874644"/>
                      <a:gd name="connsiteX4" fmla="*/ 1853266 w 2801306"/>
                      <a:gd name="connsiteY4" fmla="*/ 305820 h 874644"/>
                      <a:gd name="connsiteX5" fmla="*/ 0 w 2801306"/>
                      <a:gd name="connsiteY5" fmla="*/ 443439 h 874644"/>
                      <a:gd name="connsiteX6" fmla="*/ 24466 w 2801306"/>
                      <a:gd name="connsiteY6" fmla="*/ 302761 h 874644"/>
                      <a:gd name="connsiteX0" fmla="*/ 24466 w 2801306"/>
                      <a:gd name="connsiteY0" fmla="*/ 302761 h 874644"/>
                      <a:gd name="connsiteX1" fmla="*/ 1889964 w 2801306"/>
                      <a:gd name="connsiteY1" fmla="*/ 0 h 874644"/>
                      <a:gd name="connsiteX2" fmla="*/ 2801306 w 2801306"/>
                      <a:gd name="connsiteY2" fmla="*/ 287470 h 874644"/>
                      <a:gd name="connsiteX3" fmla="*/ 2749317 w 2801306"/>
                      <a:gd name="connsiteY3" fmla="*/ 874644 h 874644"/>
                      <a:gd name="connsiteX4" fmla="*/ 1853266 w 2801306"/>
                      <a:gd name="connsiteY4" fmla="*/ 305820 h 874644"/>
                      <a:gd name="connsiteX5" fmla="*/ 0 w 2801306"/>
                      <a:gd name="connsiteY5" fmla="*/ 443439 h 874644"/>
                      <a:gd name="connsiteX6" fmla="*/ 24466 w 2801306"/>
                      <a:gd name="connsiteY6" fmla="*/ 302761 h 874644"/>
                      <a:gd name="connsiteX0" fmla="*/ 24466 w 2801306"/>
                      <a:gd name="connsiteY0" fmla="*/ 302761 h 874644"/>
                      <a:gd name="connsiteX1" fmla="*/ 1889964 w 2801306"/>
                      <a:gd name="connsiteY1" fmla="*/ 0 h 874644"/>
                      <a:gd name="connsiteX2" fmla="*/ 2801306 w 2801306"/>
                      <a:gd name="connsiteY2" fmla="*/ 287470 h 874644"/>
                      <a:gd name="connsiteX3" fmla="*/ 2749317 w 2801306"/>
                      <a:gd name="connsiteY3" fmla="*/ 874644 h 874644"/>
                      <a:gd name="connsiteX4" fmla="*/ 1841033 w 2801306"/>
                      <a:gd name="connsiteY4" fmla="*/ 321111 h 874644"/>
                      <a:gd name="connsiteX5" fmla="*/ 0 w 2801306"/>
                      <a:gd name="connsiteY5" fmla="*/ 443439 h 874644"/>
                      <a:gd name="connsiteX6" fmla="*/ 24466 w 2801306"/>
                      <a:gd name="connsiteY6" fmla="*/ 302761 h 874644"/>
                      <a:gd name="connsiteX0" fmla="*/ 24466 w 2801306"/>
                      <a:gd name="connsiteY0" fmla="*/ 302761 h 874644"/>
                      <a:gd name="connsiteX1" fmla="*/ 1889964 w 2801306"/>
                      <a:gd name="connsiteY1" fmla="*/ 0 h 874644"/>
                      <a:gd name="connsiteX2" fmla="*/ 2801306 w 2801306"/>
                      <a:gd name="connsiteY2" fmla="*/ 287470 h 874644"/>
                      <a:gd name="connsiteX3" fmla="*/ 2749317 w 2801306"/>
                      <a:gd name="connsiteY3" fmla="*/ 874644 h 874644"/>
                      <a:gd name="connsiteX4" fmla="*/ 1841033 w 2801306"/>
                      <a:gd name="connsiteY4" fmla="*/ 321111 h 874644"/>
                      <a:gd name="connsiteX5" fmla="*/ 0 w 2801306"/>
                      <a:gd name="connsiteY5" fmla="*/ 443439 h 874644"/>
                      <a:gd name="connsiteX6" fmla="*/ 24466 w 2801306"/>
                      <a:gd name="connsiteY6" fmla="*/ 302761 h 874644"/>
                      <a:gd name="connsiteX0" fmla="*/ 24466 w 2801306"/>
                      <a:gd name="connsiteY0" fmla="*/ 302761 h 920517"/>
                      <a:gd name="connsiteX1" fmla="*/ 1889964 w 2801306"/>
                      <a:gd name="connsiteY1" fmla="*/ 0 h 920517"/>
                      <a:gd name="connsiteX2" fmla="*/ 2801306 w 2801306"/>
                      <a:gd name="connsiteY2" fmla="*/ 287470 h 920517"/>
                      <a:gd name="connsiteX3" fmla="*/ 2746259 w 2801306"/>
                      <a:gd name="connsiteY3" fmla="*/ 920517 h 920517"/>
                      <a:gd name="connsiteX4" fmla="*/ 1841033 w 2801306"/>
                      <a:gd name="connsiteY4" fmla="*/ 321111 h 920517"/>
                      <a:gd name="connsiteX5" fmla="*/ 0 w 2801306"/>
                      <a:gd name="connsiteY5" fmla="*/ 443439 h 920517"/>
                      <a:gd name="connsiteX6" fmla="*/ 24466 w 2801306"/>
                      <a:gd name="connsiteY6" fmla="*/ 302761 h 920517"/>
                      <a:gd name="connsiteX0" fmla="*/ 24466 w 2801306"/>
                      <a:gd name="connsiteY0" fmla="*/ 302761 h 920517"/>
                      <a:gd name="connsiteX1" fmla="*/ 1889964 w 2801306"/>
                      <a:gd name="connsiteY1" fmla="*/ 0 h 920517"/>
                      <a:gd name="connsiteX2" fmla="*/ 2801306 w 2801306"/>
                      <a:gd name="connsiteY2" fmla="*/ 287470 h 920517"/>
                      <a:gd name="connsiteX3" fmla="*/ 2746259 w 2801306"/>
                      <a:gd name="connsiteY3" fmla="*/ 920517 h 920517"/>
                      <a:gd name="connsiteX4" fmla="*/ 1841033 w 2801306"/>
                      <a:gd name="connsiteY4" fmla="*/ 321111 h 920517"/>
                      <a:gd name="connsiteX5" fmla="*/ 0 w 2801306"/>
                      <a:gd name="connsiteY5" fmla="*/ 443439 h 920517"/>
                      <a:gd name="connsiteX6" fmla="*/ 24466 w 2801306"/>
                      <a:gd name="connsiteY6" fmla="*/ 302761 h 920517"/>
                      <a:gd name="connsiteX0" fmla="*/ 24466 w 2801306"/>
                      <a:gd name="connsiteY0" fmla="*/ 302761 h 920517"/>
                      <a:gd name="connsiteX1" fmla="*/ 1889964 w 2801306"/>
                      <a:gd name="connsiteY1" fmla="*/ 0 h 920517"/>
                      <a:gd name="connsiteX2" fmla="*/ 2801306 w 2801306"/>
                      <a:gd name="connsiteY2" fmla="*/ 287470 h 920517"/>
                      <a:gd name="connsiteX3" fmla="*/ 2746259 w 2801306"/>
                      <a:gd name="connsiteY3" fmla="*/ 920517 h 920517"/>
                      <a:gd name="connsiteX4" fmla="*/ 1841033 w 2801306"/>
                      <a:gd name="connsiteY4" fmla="*/ 321111 h 920517"/>
                      <a:gd name="connsiteX5" fmla="*/ 0 w 2801306"/>
                      <a:gd name="connsiteY5" fmla="*/ 443439 h 920517"/>
                      <a:gd name="connsiteX6" fmla="*/ 24466 w 2801306"/>
                      <a:gd name="connsiteY6" fmla="*/ 302761 h 920517"/>
                      <a:gd name="connsiteX0" fmla="*/ 24466 w 2862470"/>
                      <a:gd name="connsiteY0" fmla="*/ 302761 h 920517"/>
                      <a:gd name="connsiteX1" fmla="*/ 1889964 w 2862470"/>
                      <a:gd name="connsiteY1" fmla="*/ 0 h 920517"/>
                      <a:gd name="connsiteX2" fmla="*/ 2862470 w 2862470"/>
                      <a:gd name="connsiteY2" fmla="*/ 287470 h 920517"/>
                      <a:gd name="connsiteX3" fmla="*/ 2746259 w 2862470"/>
                      <a:gd name="connsiteY3" fmla="*/ 920517 h 920517"/>
                      <a:gd name="connsiteX4" fmla="*/ 1841033 w 2862470"/>
                      <a:gd name="connsiteY4" fmla="*/ 321111 h 920517"/>
                      <a:gd name="connsiteX5" fmla="*/ 0 w 2862470"/>
                      <a:gd name="connsiteY5" fmla="*/ 443439 h 920517"/>
                      <a:gd name="connsiteX6" fmla="*/ 24466 w 2862470"/>
                      <a:gd name="connsiteY6" fmla="*/ 302761 h 920517"/>
                      <a:gd name="connsiteX0" fmla="*/ 24466 w 2862470"/>
                      <a:gd name="connsiteY0" fmla="*/ 302761 h 920517"/>
                      <a:gd name="connsiteX1" fmla="*/ 1889964 w 2862470"/>
                      <a:gd name="connsiteY1" fmla="*/ 0 h 920517"/>
                      <a:gd name="connsiteX2" fmla="*/ 2862470 w 2862470"/>
                      <a:gd name="connsiteY2" fmla="*/ 287470 h 920517"/>
                      <a:gd name="connsiteX3" fmla="*/ 2746259 w 2862470"/>
                      <a:gd name="connsiteY3" fmla="*/ 920517 h 920517"/>
                      <a:gd name="connsiteX4" fmla="*/ 1841033 w 2862470"/>
                      <a:gd name="connsiteY4" fmla="*/ 321111 h 920517"/>
                      <a:gd name="connsiteX5" fmla="*/ 0 w 2862470"/>
                      <a:gd name="connsiteY5" fmla="*/ 443439 h 920517"/>
                      <a:gd name="connsiteX6" fmla="*/ 24466 w 2862470"/>
                      <a:gd name="connsiteY6" fmla="*/ 302761 h 920517"/>
                      <a:gd name="connsiteX0" fmla="*/ 24466 w 2862470"/>
                      <a:gd name="connsiteY0" fmla="*/ 299703 h 917459"/>
                      <a:gd name="connsiteX1" fmla="*/ 1862440 w 2862470"/>
                      <a:gd name="connsiteY1" fmla="*/ 0 h 917459"/>
                      <a:gd name="connsiteX2" fmla="*/ 2862470 w 2862470"/>
                      <a:gd name="connsiteY2" fmla="*/ 284412 h 917459"/>
                      <a:gd name="connsiteX3" fmla="*/ 2746259 w 2862470"/>
                      <a:gd name="connsiteY3" fmla="*/ 917459 h 917459"/>
                      <a:gd name="connsiteX4" fmla="*/ 1841033 w 2862470"/>
                      <a:gd name="connsiteY4" fmla="*/ 318053 h 917459"/>
                      <a:gd name="connsiteX5" fmla="*/ 0 w 2862470"/>
                      <a:gd name="connsiteY5" fmla="*/ 440381 h 917459"/>
                      <a:gd name="connsiteX6" fmla="*/ 24466 w 2862470"/>
                      <a:gd name="connsiteY6" fmla="*/ 299703 h 917459"/>
                      <a:gd name="connsiteX0" fmla="*/ 24466 w 2862470"/>
                      <a:gd name="connsiteY0" fmla="*/ 299703 h 917459"/>
                      <a:gd name="connsiteX1" fmla="*/ 1862440 w 2862470"/>
                      <a:gd name="connsiteY1" fmla="*/ 0 h 917459"/>
                      <a:gd name="connsiteX2" fmla="*/ 2862470 w 2862470"/>
                      <a:gd name="connsiteY2" fmla="*/ 284412 h 917459"/>
                      <a:gd name="connsiteX3" fmla="*/ 2746259 w 2862470"/>
                      <a:gd name="connsiteY3" fmla="*/ 917459 h 917459"/>
                      <a:gd name="connsiteX4" fmla="*/ 1841033 w 2862470"/>
                      <a:gd name="connsiteY4" fmla="*/ 318053 h 917459"/>
                      <a:gd name="connsiteX5" fmla="*/ 0 w 2862470"/>
                      <a:gd name="connsiteY5" fmla="*/ 440381 h 917459"/>
                      <a:gd name="connsiteX6" fmla="*/ 24466 w 2862470"/>
                      <a:gd name="connsiteY6" fmla="*/ 299703 h 917459"/>
                      <a:gd name="connsiteX0" fmla="*/ 21408 w 2862470"/>
                      <a:gd name="connsiteY0" fmla="*/ 256889 h 917459"/>
                      <a:gd name="connsiteX1" fmla="*/ 1862440 w 2862470"/>
                      <a:gd name="connsiteY1" fmla="*/ 0 h 917459"/>
                      <a:gd name="connsiteX2" fmla="*/ 2862470 w 2862470"/>
                      <a:gd name="connsiteY2" fmla="*/ 284412 h 917459"/>
                      <a:gd name="connsiteX3" fmla="*/ 2746259 w 2862470"/>
                      <a:gd name="connsiteY3" fmla="*/ 917459 h 917459"/>
                      <a:gd name="connsiteX4" fmla="*/ 1841033 w 2862470"/>
                      <a:gd name="connsiteY4" fmla="*/ 318053 h 917459"/>
                      <a:gd name="connsiteX5" fmla="*/ 0 w 2862470"/>
                      <a:gd name="connsiteY5" fmla="*/ 440381 h 917459"/>
                      <a:gd name="connsiteX6" fmla="*/ 21408 w 2862470"/>
                      <a:gd name="connsiteY6" fmla="*/ 256889 h 917459"/>
                      <a:gd name="connsiteX0" fmla="*/ 21408 w 2862470"/>
                      <a:gd name="connsiteY0" fmla="*/ 256889 h 917459"/>
                      <a:gd name="connsiteX1" fmla="*/ 1862440 w 2862470"/>
                      <a:gd name="connsiteY1" fmla="*/ 0 h 917459"/>
                      <a:gd name="connsiteX2" fmla="*/ 2862470 w 2862470"/>
                      <a:gd name="connsiteY2" fmla="*/ 284412 h 917459"/>
                      <a:gd name="connsiteX3" fmla="*/ 2746259 w 2862470"/>
                      <a:gd name="connsiteY3" fmla="*/ 917459 h 917459"/>
                      <a:gd name="connsiteX4" fmla="*/ 1841033 w 2862470"/>
                      <a:gd name="connsiteY4" fmla="*/ 318053 h 917459"/>
                      <a:gd name="connsiteX5" fmla="*/ 0 w 2862470"/>
                      <a:gd name="connsiteY5" fmla="*/ 440381 h 917459"/>
                      <a:gd name="connsiteX6" fmla="*/ 21408 w 2862470"/>
                      <a:gd name="connsiteY6" fmla="*/ 256889 h 917459"/>
                      <a:gd name="connsiteX0" fmla="*/ 21408 w 2862470"/>
                      <a:gd name="connsiteY0" fmla="*/ 257797 h 918367"/>
                      <a:gd name="connsiteX1" fmla="*/ 1862440 w 2862470"/>
                      <a:gd name="connsiteY1" fmla="*/ 908 h 918367"/>
                      <a:gd name="connsiteX2" fmla="*/ 2862470 w 2862470"/>
                      <a:gd name="connsiteY2" fmla="*/ 285320 h 918367"/>
                      <a:gd name="connsiteX3" fmla="*/ 2746259 w 2862470"/>
                      <a:gd name="connsiteY3" fmla="*/ 918367 h 918367"/>
                      <a:gd name="connsiteX4" fmla="*/ 1841033 w 2862470"/>
                      <a:gd name="connsiteY4" fmla="*/ 318961 h 918367"/>
                      <a:gd name="connsiteX5" fmla="*/ 0 w 2862470"/>
                      <a:gd name="connsiteY5" fmla="*/ 441289 h 918367"/>
                      <a:gd name="connsiteX6" fmla="*/ 21408 w 2862470"/>
                      <a:gd name="connsiteY6" fmla="*/ 257797 h 918367"/>
                      <a:gd name="connsiteX0" fmla="*/ 21408 w 2862470"/>
                      <a:gd name="connsiteY0" fmla="*/ 259133 h 919703"/>
                      <a:gd name="connsiteX1" fmla="*/ 1862440 w 2862470"/>
                      <a:gd name="connsiteY1" fmla="*/ 2244 h 919703"/>
                      <a:gd name="connsiteX2" fmla="*/ 2862470 w 2862470"/>
                      <a:gd name="connsiteY2" fmla="*/ 286656 h 919703"/>
                      <a:gd name="connsiteX3" fmla="*/ 2746259 w 2862470"/>
                      <a:gd name="connsiteY3" fmla="*/ 919703 h 919703"/>
                      <a:gd name="connsiteX4" fmla="*/ 1841033 w 2862470"/>
                      <a:gd name="connsiteY4" fmla="*/ 320297 h 919703"/>
                      <a:gd name="connsiteX5" fmla="*/ 0 w 2862470"/>
                      <a:gd name="connsiteY5" fmla="*/ 442625 h 919703"/>
                      <a:gd name="connsiteX6" fmla="*/ 21408 w 2862470"/>
                      <a:gd name="connsiteY6" fmla="*/ 259133 h 919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2470" h="919703">
                        <a:moveTo>
                          <a:pt x="21408" y="259133"/>
                        </a:moveTo>
                        <a:cubicBezTo>
                          <a:pt x="534165" y="630193"/>
                          <a:pt x="1282403" y="-26299"/>
                          <a:pt x="1862440" y="2244"/>
                        </a:cubicBezTo>
                        <a:cubicBezTo>
                          <a:pt x="2285490" y="-24261"/>
                          <a:pt x="2537281" y="190833"/>
                          <a:pt x="2862470" y="286656"/>
                        </a:cubicBezTo>
                        <a:lnTo>
                          <a:pt x="2746259" y="919703"/>
                        </a:lnTo>
                        <a:cubicBezTo>
                          <a:pt x="2479178" y="488498"/>
                          <a:pt x="2190686" y="344762"/>
                          <a:pt x="1841033" y="320297"/>
                        </a:cubicBezTo>
                        <a:cubicBezTo>
                          <a:pt x="996971" y="386559"/>
                          <a:pt x="626930" y="893199"/>
                          <a:pt x="0" y="442625"/>
                        </a:cubicBezTo>
                        <a:lnTo>
                          <a:pt x="21408" y="25913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dirty="0">
                      <a:solidFill>
                        <a:prstClr val="white"/>
                      </a:solidFill>
                      <a:latin typeface="Calibri" panose="020F0502020204030204"/>
                    </a:endParaRPr>
                  </a:p>
                </p:txBody>
              </p:sp>
              <p:sp>
                <p:nvSpPr>
                  <p:cNvPr id="634" name="Rectangle 633">
                    <a:extLst>
                      <a:ext uri="{FF2B5EF4-FFF2-40B4-BE49-F238E27FC236}">
                        <a16:creationId xmlns:a16="http://schemas.microsoft.com/office/drawing/2014/main" id="{4772DCEB-0864-420E-AF22-AF1715D48807}"/>
                      </a:ext>
                    </a:extLst>
                  </p:cNvPr>
                  <p:cNvSpPr/>
                  <p:nvPr/>
                </p:nvSpPr>
                <p:spPr>
                  <a:xfrm>
                    <a:off x="3257715" y="1567732"/>
                    <a:ext cx="95722" cy="424251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35" name="Rectangle 634">
                    <a:extLst>
                      <a:ext uri="{FF2B5EF4-FFF2-40B4-BE49-F238E27FC236}">
                        <a16:creationId xmlns:a16="http://schemas.microsoft.com/office/drawing/2014/main" id="{C6268544-BE1C-4C0B-802C-DF7AA13FC23F}"/>
                      </a:ext>
                    </a:extLst>
                  </p:cNvPr>
                  <p:cNvSpPr/>
                  <p:nvPr/>
                </p:nvSpPr>
                <p:spPr>
                  <a:xfrm rot="980975">
                    <a:off x="2690863" y="1466133"/>
                    <a:ext cx="95722" cy="424251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36" name="Rectangle 635">
                    <a:extLst>
                      <a:ext uri="{FF2B5EF4-FFF2-40B4-BE49-F238E27FC236}">
                        <a16:creationId xmlns:a16="http://schemas.microsoft.com/office/drawing/2014/main" id="{2A15568C-4238-4DAC-A59F-9B7EA7E3C6D1}"/>
                      </a:ext>
                    </a:extLst>
                  </p:cNvPr>
                  <p:cNvSpPr/>
                  <p:nvPr/>
                </p:nvSpPr>
                <p:spPr>
                  <a:xfrm rot="20619025" flipH="1">
                    <a:off x="3817844" y="1371656"/>
                    <a:ext cx="95722" cy="424251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grpSp>
          <p:sp>
            <p:nvSpPr>
              <p:cNvPr id="627" name="Oval 31">
                <a:extLst>
                  <a:ext uri="{FF2B5EF4-FFF2-40B4-BE49-F238E27FC236}">
                    <a16:creationId xmlns:a16="http://schemas.microsoft.com/office/drawing/2014/main" id="{8AF25337-E7F4-40EF-AE77-7C79BE6A54C0}"/>
                  </a:ext>
                </a:extLst>
              </p:cNvPr>
              <p:cNvSpPr/>
              <p:nvPr/>
            </p:nvSpPr>
            <p:spPr>
              <a:xfrm>
                <a:off x="5795887" y="5607050"/>
                <a:ext cx="616226" cy="609940"/>
              </a:xfrm>
              <a:custGeom>
                <a:avLst/>
                <a:gdLst>
                  <a:gd name="connsiteX0" fmla="*/ 0 w 616225"/>
                  <a:gd name="connsiteY0" fmla="*/ 203370 h 406740"/>
                  <a:gd name="connsiteX1" fmla="*/ 308113 w 616225"/>
                  <a:gd name="connsiteY1" fmla="*/ 0 h 406740"/>
                  <a:gd name="connsiteX2" fmla="*/ 616226 w 616225"/>
                  <a:gd name="connsiteY2" fmla="*/ 203370 h 406740"/>
                  <a:gd name="connsiteX3" fmla="*/ 308113 w 616225"/>
                  <a:gd name="connsiteY3" fmla="*/ 406740 h 406740"/>
                  <a:gd name="connsiteX4" fmla="*/ 0 w 616225"/>
                  <a:gd name="connsiteY4" fmla="*/ 203370 h 406740"/>
                  <a:gd name="connsiteX0" fmla="*/ 0 w 616226"/>
                  <a:gd name="connsiteY0" fmla="*/ 406570 h 609940"/>
                  <a:gd name="connsiteX1" fmla="*/ 308113 w 616226"/>
                  <a:gd name="connsiteY1" fmla="*/ 0 h 609940"/>
                  <a:gd name="connsiteX2" fmla="*/ 616226 w 616226"/>
                  <a:gd name="connsiteY2" fmla="*/ 406570 h 609940"/>
                  <a:gd name="connsiteX3" fmla="*/ 308113 w 616226"/>
                  <a:gd name="connsiteY3" fmla="*/ 609940 h 609940"/>
                  <a:gd name="connsiteX4" fmla="*/ 0 w 616226"/>
                  <a:gd name="connsiteY4" fmla="*/ 406570 h 609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6226" h="609940">
                    <a:moveTo>
                      <a:pt x="0" y="406570"/>
                    </a:moveTo>
                    <a:cubicBezTo>
                      <a:pt x="0" y="304913"/>
                      <a:pt x="137947" y="0"/>
                      <a:pt x="308113" y="0"/>
                    </a:cubicBezTo>
                    <a:cubicBezTo>
                      <a:pt x="478279" y="0"/>
                      <a:pt x="616226" y="294252"/>
                      <a:pt x="616226" y="406570"/>
                    </a:cubicBezTo>
                    <a:cubicBezTo>
                      <a:pt x="616226" y="518888"/>
                      <a:pt x="478279" y="609940"/>
                      <a:pt x="308113" y="609940"/>
                    </a:cubicBezTo>
                    <a:cubicBezTo>
                      <a:pt x="137947" y="609940"/>
                      <a:pt x="0" y="508227"/>
                      <a:pt x="0" y="40657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28" name="Oval 30">
                <a:extLst>
                  <a:ext uri="{FF2B5EF4-FFF2-40B4-BE49-F238E27FC236}">
                    <a16:creationId xmlns:a16="http://schemas.microsoft.com/office/drawing/2014/main" id="{9F02B7F9-4A73-44A6-9F96-F94C97041D87}"/>
                  </a:ext>
                </a:extLst>
              </p:cNvPr>
              <p:cNvSpPr/>
              <p:nvPr/>
            </p:nvSpPr>
            <p:spPr>
              <a:xfrm>
                <a:off x="4967347" y="5937250"/>
                <a:ext cx="2273306" cy="679450"/>
              </a:xfrm>
              <a:custGeom>
                <a:avLst/>
                <a:gdLst>
                  <a:gd name="connsiteX0" fmla="*/ 0 w 2273300"/>
                  <a:gd name="connsiteY0" fmla="*/ 133350 h 266700"/>
                  <a:gd name="connsiteX1" fmla="*/ 1136650 w 2273300"/>
                  <a:gd name="connsiteY1" fmla="*/ 0 h 266700"/>
                  <a:gd name="connsiteX2" fmla="*/ 2273300 w 2273300"/>
                  <a:gd name="connsiteY2" fmla="*/ 133350 h 266700"/>
                  <a:gd name="connsiteX3" fmla="*/ 1136650 w 2273300"/>
                  <a:gd name="connsiteY3" fmla="*/ 266700 h 266700"/>
                  <a:gd name="connsiteX4" fmla="*/ 0 w 2273300"/>
                  <a:gd name="connsiteY4" fmla="*/ 133350 h 266700"/>
                  <a:gd name="connsiteX0" fmla="*/ 6 w 2273306"/>
                  <a:gd name="connsiteY0" fmla="*/ 546100 h 679450"/>
                  <a:gd name="connsiteX1" fmla="*/ 1123956 w 2273306"/>
                  <a:gd name="connsiteY1" fmla="*/ 0 h 679450"/>
                  <a:gd name="connsiteX2" fmla="*/ 2273306 w 2273306"/>
                  <a:gd name="connsiteY2" fmla="*/ 546100 h 679450"/>
                  <a:gd name="connsiteX3" fmla="*/ 1136656 w 2273306"/>
                  <a:gd name="connsiteY3" fmla="*/ 679450 h 679450"/>
                  <a:gd name="connsiteX4" fmla="*/ 6 w 2273306"/>
                  <a:gd name="connsiteY4" fmla="*/ 546100 h 679450"/>
                  <a:gd name="connsiteX0" fmla="*/ 6 w 2273306"/>
                  <a:gd name="connsiteY0" fmla="*/ 546100 h 679450"/>
                  <a:gd name="connsiteX1" fmla="*/ 1123956 w 2273306"/>
                  <a:gd name="connsiteY1" fmla="*/ 0 h 679450"/>
                  <a:gd name="connsiteX2" fmla="*/ 2273306 w 2273306"/>
                  <a:gd name="connsiteY2" fmla="*/ 546100 h 679450"/>
                  <a:gd name="connsiteX3" fmla="*/ 1136656 w 2273306"/>
                  <a:gd name="connsiteY3" fmla="*/ 679450 h 679450"/>
                  <a:gd name="connsiteX4" fmla="*/ 6 w 2273306"/>
                  <a:gd name="connsiteY4" fmla="*/ 546100 h 679450"/>
                  <a:gd name="connsiteX0" fmla="*/ 6 w 2273306"/>
                  <a:gd name="connsiteY0" fmla="*/ 546100 h 679450"/>
                  <a:gd name="connsiteX1" fmla="*/ 1123956 w 2273306"/>
                  <a:gd name="connsiteY1" fmla="*/ 0 h 679450"/>
                  <a:gd name="connsiteX2" fmla="*/ 2273306 w 2273306"/>
                  <a:gd name="connsiteY2" fmla="*/ 546100 h 679450"/>
                  <a:gd name="connsiteX3" fmla="*/ 1136656 w 2273306"/>
                  <a:gd name="connsiteY3" fmla="*/ 679450 h 679450"/>
                  <a:gd name="connsiteX4" fmla="*/ 6 w 2273306"/>
                  <a:gd name="connsiteY4" fmla="*/ 546100 h 679450"/>
                  <a:gd name="connsiteX0" fmla="*/ 6 w 2273306"/>
                  <a:gd name="connsiteY0" fmla="*/ 546100 h 679450"/>
                  <a:gd name="connsiteX1" fmla="*/ 1123956 w 2273306"/>
                  <a:gd name="connsiteY1" fmla="*/ 0 h 679450"/>
                  <a:gd name="connsiteX2" fmla="*/ 2273306 w 2273306"/>
                  <a:gd name="connsiteY2" fmla="*/ 546100 h 679450"/>
                  <a:gd name="connsiteX3" fmla="*/ 1136656 w 2273306"/>
                  <a:gd name="connsiteY3" fmla="*/ 679450 h 679450"/>
                  <a:gd name="connsiteX4" fmla="*/ 6 w 2273306"/>
                  <a:gd name="connsiteY4" fmla="*/ 546100 h 679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3306" h="679450">
                    <a:moveTo>
                      <a:pt x="6" y="546100"/>
                    </a:moveTo>
                    <a:cubicBezTo>
                      <a:pt x="-2111" y="432858"/>
                      <a:pt x="591452" y="361950"/>
                      <a:pt x="1123956" y="0"/>
                    </a:cubicBezTo>
                    <a:cubicBezTo>
                      <a:pt x="1700910" y="317500"/>
                      <a:pt x="2273306" y="472453"/>
                      <a:pt x="2273306" y="546100"/>
                    </a:cubicBezTo>
                    <a:cubicBezTo>
                      <a:pt x="2273306" y="619747"/>
                      <a:pt x="1764410" y="679450"/>
                      <a:pt x="1136656" y="679450"/>
                    </a:cubicBezTo>
                    <a:cubicBezTo>
                      <a:pt x="508902" y="679450"/>
                      <a:pt x="2123" y="659342"/>
                      <a:pt x="6" y="5461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grpSp>
          <p:nvGrpSpPr>
            <p:cNvPr id="460" name="Group 459">
              <a:extLst>
                <a:ext uri="{FF2B5EF4-FFF2-40B4-BE49-F238E27FC236}">
                  <a16:creationId xmlns:a16="http://schemas.microsoft.com/office/drawing/2014/main" id="{ACEE4D59-A6A3-42F3-8B46-EE82B242ECAA}"/>
                </a:ext>
              </a:extLst>
            </p:cNvPr>
            <p:cNvGrpSpPr>
              <a:grpSpLocks noChangeAspect="1"/>
            </p:cNvGrpSpPr>
            <p:nvPr/>
          </p:nvGrpSpPr>
          <p:grpSpPr>
            <a:xfrm>
              <a:off x="5993611" y="5065663"/>
              <a:ext cx="465335" cy="641584"/>
              <a:chOff x="10831653" y="5115404"/>
              <a:chExt cx="481168" cy="663415"/>
            </a:xfrm>
          </p:grpSpPr>
          <p:grpSp>
            <p:nvGrpSpPr>
              <p:cNvPr id="588" name="Group 587">
                <a:extLst>
                  <a:ext uri="{FF2B5EF4-FFF2-40B4-BE49-F238E27FC236}">
                    <a16:creationId xmlns:a16="http://schemas.microsoft.com/office/drawing/2014/main" id="{914B690A-A266-4300-9810-6D9450BBD4C8}"/>
                  </a:ext>
                </a:extLst>
              </p:cNvPr>
              <p:cNvGrpSpPr>
                <a:grpSpLocks noChangeAspect="1"/>
              </p:cNvGrpSpPr>
              <p:nvPr/>
            </p:nvGrpSpPr>
            <p:grpSpPr>
              <a:xfrm flipH="1">
                <a:off x="10840324" y="5129021"/>
                <a:ext cx="464126" cy="640800"/>
                <a:chOff x="2514246" y="1088390"/>
                <a:chExt cx="4393892" cy="5361782"/>
              </a:xfrm>
              <a:solidFill>
                <a:srgbClr val="C6DCF0"/>
              </a:solidFill>
            </p:grpSpPr>
            <p:sp>
              <p:nvSpPr>
                <p:cNvPr id="614" name="Freeform: Shape 613">
                  <a:extLst>
                    <a:ext uri="{FF2B5EF4-FFF2-40B4-BE49-F238E27FC236}">
                      <a16:creationId xmlns:a16="http://schemas.microsoft.com/office/drawing/2014/main" id="{C16C5EDA-A00E-4DAD-A8A1-2EBD7CB01D09}"/>
                    </a:ext>
                  </a:extLst>
                </p:cNvPr>
                <p:cNvSpPr/>
                <p:nvPr/>
              </p:nvSpPr>
              <p:spPr>
                <a:xfrm>
                  <a:off x="2514246" y="1088390"/>
                  <a:ext cx="3102302" cy="5360194"/>
                </a:xfrm>
                <a:custGeom>
                  <a:avLst/>
                  <a:gdLst>
                    <a:gd name="connsiteX0" fmla="*/ 150126 w 4339989"/>
                    <a:gd name="connsiteY0" fmla="*/ 791570 h 5186149"/>
                    <a:gd name="connsiteX1" fmla="*/ 968992 w 4339989"/>
                    <a:gd name="connsiteY1" fmla="*/ 0 h 5186149"/>
                    <a:gd name="connsiteX2" fmla="*/ 2279177 w 4339989"/>
                    <a:gd name="connsiteY2" fmla="*/ 122830 h 5186149"/>
                    <a:gd name="connsiteX3" fmla="*/ 3562066 w 4339989"/>
                    <a:gd name="connsiteY3" fmla="*/ 95534 h 5186149"/>
                    <a:gd name="connsiteX4" fmla="*/ 4339989 w 4339989"/>
                    <a:gd name="connsiteY4" fmla="*/ 832513 h 5186149"/>
                    <a:gd name="connsiteX5" fmla="*/ 4067033 w 4339989"/>
                    <a:gd name="connsiteY5" fmla="*/ 1774209 h 5186149"/>
                    <a:gd name="connsiteX6" fmla="*/ 4230806 w 4339989"/>
                    <a:gd name="connsiteY6" fmla="*/ 4162567 h 5186149"/>
                    <a:gd name="connsiteX7" fmla="*/ 2292824 w 4339989"/>
                    <a:gd name="connsiteY7" fmla="*/ 5186149 h 5186149"/>
                    <a:gd name="connsiteX8" fmla="*/ 559559 w 4339989"/>
                    <a:gd name="connsiteY8" fmla="*/ 4353636 h 5186149"/>
                    <a:gd name="connsiteX9" fmla="*/ 0 w 4339989"/>
                    <a:gd name="connsiteY9" fmla="*/ 3411940 h 5186149"/>
                    <a:gd name="connsiteX10" fmla="*/ 532263 w 4339989"/>
                    <a:gd name="connsiteY10" fmla="*/ 1610436 h 5186149"/>
                    <a:gd name="connsiteX11" fmla="*/ 150126 w 4339989"/>
                    <a:gd name="connsiteY11" fmla="*/ 791570 h 5186149"/>
                    <a:gd name="connsiteX0" fmla="*/ 150126 w 4339989"/>
                    <a:gd name="connsiteY0" fmla="*/ 791570 h 5186149"/>
                    <a:gd name="connsiteX1" fmla="*/ 968992 w 4339989"/>
                    <a:gd name="connsiteY1" fmla="*/ 0 h 5186149"/>
                    <a:gd name="connsiteX2" fmla="*/ 2252414 w 4339989"/>
                    <a:gd name="connsiteY2" fmla="*/ 122830 h 5186149"/>
                    <a:gd name="connsiteX3" fmla="*/ 3562066 w 4339989"/>
                    <a:gd name="connsiteY3" fmla="*/ 95534 h 5186149"/>
                    <a:gd name="connsiteX4" fmla="*/ 4339989 w 4339989"/>
                    <a:gd name="connsiteY4" fmla="*/ 832513 h 5186149"/>
                    <a:gd name="connsiteX5" fmla="*/ 4067033 w 4339989"/>
                    <a:gd name="connsiteY5" fmla="*/ 1774209 h 5186149"/>
                    <a:gd name="connsiteX6" fmla="*/ 4230806 w 4339989"/>
                    <a:gd name="connsiteY6" fmla="*/ 4162567 h 5186149"/>
                    <a:gd name="connsiteX7" fmla="*/ 2292824 w 4339989"/>
                    <a:gd name="connsiteY7" fmla="*/ 5186149 h 5186149"/>
                    <a:gd name="connsiteX8" fmla="*/ 559559 w 4339989"/>
                    <a:gd name="connsiteY8" fmla="*/ 4353636 h 5186149"/>
                    <a:gd name="connsiteX9" fmla="*/ 0 w 4339989"/>
                    <a:gd name="connsiteY9" fmla="*/ 3411940 h 5186149"/>
                    <a:gd name="connsiteX10" fmla="*/ 532263 w 4339989"/>
                    <a:gd name="connsiteY10" fmla="*/ 1610436 h 5186149"/>
                    <a:gd name="connsiteX11" fmla="*/ 150126 w 4339989"/>
                    <a:gd name="connsiteY11" fmla="*/ 791570 h 5186149"/>
                    <a:gd name="connsiteX0" fmla="*/ 150126 w 4339989"/>
                    <a:gd name="connsiteY0" fmla="*/ 696036 h 5090615"/>
                    <a:gd name="connsiteX1" fmla="*/ 1026978 w 4339989"/>
                    <a:gd name="connsiteY1" fmla="*/ 136411 h 5090615"/>
                    <a:gd name="connsiteX2" fmla="*/ 2252414 w 4339989"/>
                    <a:gd name="connsiteY2" fmla="*/ 27296 h 5090615"/>
                    <a:gd name="connsiteX3" fmla="*/ 3562066 w 4339989"/>
                    <a:gd name="connsiteY3" fmla="*/ 0 h 5090615"/>
                    <a:gd name="connsiteX4" fmla="*/ 4339989 w 4339989"/>
                    <a:gd name="connsiteY4" fmla="*/ 736979 h 5090615"/>
                    <a:gd name="connsiteX5" fmla="*/ 4067033 w 4339989"/>
                    <a:gd name="connsiteY5" fmla="*/ 1678675 h 5090615"/>
                    <a:gd name="connsiteX6" fmla="*/ 4230806 w 4339989"/>
                    <a:gd name="connsiteY6" fmla="*/ 4067033 h 5090615"/>
                    <a:gd name="connsiteX7" fmla="*/ 2292824 w 4339989"/>
                    <a:gd name="connsiteY7" fmla="*/ 5090615 h 5090615"/>
                    <a:gd name="connsiteX8" fmla="*/ 559559 w 4339989"/>
                    <a:gd name="connsiteY8" fmla="*/ 4258102 h 5090615"/>
                    <a:gd name="connsiteX9" fmla="*/ 0 w 4339989"/>
                    <a:gd name="connsiteY9" fmla="*/ 3316406 h 5090615"/>
                    <a:gd name="connsiteX10" fmla="*/ 532263 w 4339989"/>
                    <a:gd name="connsiteY10" fmla="*/ 1514902 h 5090615"/>
                    <a:gd name="connsiteX11" fmla="*/ 150126 w 4339989"/>
                    <a:gd name="connsiteY11" fmla="*/ 696036 h 5090615"/>
                    <a:gd name="connsiteX0" fmla="*/ 150126 w 4339989"/>
                    <a:gd name="connsiteY0" fmla="*/ 696036 h 5090615"/>
                    <a:gd name="connsiteX1" fmla="*/ 911005 w 4339989"/>
                    <a:gd name="connsiteY1" fmla="*/ 2596 h 5090615"/>
                    <a:gd name="connsiteX2" fmla="*/ 2252414 w 4339989"/>
                    <a:gd name="connsiteY2" fmla="*/ 27296 h 5090615"/>
                    <a:gd name="connsiteX3" fmla="*/ 3562066 w 4339989"/>
                    <a:gd name="connsiteY3" fmla="*/ 0 h 5090615"/>
                    <a:gd name="connsiteX4" fmla="*/ 4339989 w 4339989"/>
                    <a:gd name="connsiteY4" fmla="*/ 736979 h 5090615"/>
                    <a:gd name="connsiteX5" fmla="*/ 4067033 w 4339989"/>
                    <a:gd name="connsiteY5" fmla="*/ 1678675 h 5090615"/>
                    <a:gd name="connsiteX6" fmla="*/ 4230806 w 4339989"/>
                    <a:gd name="connsiteY6" fmla="*/ 4067033 h 5090615"/>
                    <a:gd name="connsiteX7" fmla="*/ 2292824 w 4339989"/>
                    <a:gd name="connsiteY7" fmla="*/ 5090615 h 5090615"/>
                    <a:gd name="connsiteX8" fmla="*/ 559559 w 4339989"/>
                    <a:gd name="connsiteY8" fmla="*/ 4258102 h 5090615"/>
                    <a:gd name="connsiteX9" fmla="*/ 0 w 4339989"/>
                    <a:gd name="connsiteY9" fmla="*/ 3316406 h 5090615"/>
                    <a:gd name="connsiteX10" fmla="*/ 532263 w 4339989"/>
                    <a:gd name="connsiteY10" fmla="*/ 1514902 h 5090615"/>
                    <a:gd name="connsiteX11" fmla="*/ 150126 w 4339989"/>
                    <a:gd name="connsiteY11" fmla="*/ 696036 h 5090615"/>
                    <a:gd name="connsiteX0" fmla="*/ 136745 w 4339989"/>
                    <a:gd name="connsiteY0" fmla="*/ 696036 h 5090615"/>
                    <a:gd name="connsiteX1" fmla="*/ 911005 w 4339989"/>
                    <a:gd name="connsiteY1" fmla="*/ 2596 h 5090615"/>
                    <a:gd name="connsiteX2" fmla="*/ 2252414 w 4339989"/>
                    <a:gd name="connsiteY2" fmla="*/ 27296 h 5090615"/>
                    <a:gd name="connsiteX3" fmla="*/ 3562066 w 4339989"/>
                    <a:gd name="connsiteY3" fmla="*/ 0 h 5090615"/>
                    <a:gd name="connsiteX4" fmla="*/ 4339989 w 4339989"/>
                    <a:gd name="connsiteY4" fmla="*/ 736979 h 5090615"/>
                    <a:gd name="connsiteX5" fmla="*/ 4067033 w 4339989"/>
                    <a:gd name="connsiteY5" fmla="*/ 1678675 h 5090615"/>
                    <a:gd name="connsiteX6" fmla="*/ 4230806 w 4339989"/>
                    <a:gd name="connsiteY6" fmla="*/ 4067033 h 5090615"/>
                    <a:gd name="connsiteX7" fmla="*/ 2292824 w 4339989"/>
                    <a:gd name="connsiteY7" fmla="*/ 5090615 h 5090615"/>
                    <a:gd name="connsiteX8" fmla="*/ 559559 w 4339989"/>
                    <a:gd name="connsiteY8" fmla="*/ 4258102 h 5090615"/>
                    <a:gd name="connsiteX9" fmla="*/ 0 w 4339989"/>
                    <a:gd name="connsiteY9" fmla="*/ 3316406 h 5090615"/>
                    <a:gd name="connsiteX10" fmla="*/ 532263 w 4339989"/>
                    <a:gd name="connsiteY10" fmla="*/ 1514902 h 5090615"/>
                    <a:gd name="connsiteX11" fmla="*/ 136745 w 4339989"/>
                    <a:gd name="connsiteY11" fmla="*/ 696036 h 5090615"/>
                    <a:gd name="connsiteX0" fmla="*/ 136745 w 4339989"/>
                    <a:gd name="connsiteY0" fmla="*/ 696036 h 5090615"/>
                    <a:gd name="connsiteX1" fmla="*/ 911005 w 4339989"/>
                    <a:gd name="connsiteY1" fmla="*/ 2596 h 5090615"/>
                    <a:gd name="connsiteX2" fmla="*/ 2252414 w 4339989"/>
                    <a:gd name="connsiteY2" fmla="*/ 27296 h 5090615"/>
                    <a:gd name="connsiteX3" fmla="*/ 3562066 w 4339989"/>
                    <a:gd name="connsiteY3" fmla="*/ 0 h 5090615"/>
                    <a:gd name="connsiteX4" fmla="*/ 4339989 w 4339989"/>
                    <a:gd name="connsiteY4" fmla="*/ 736979 h 5090615"/>
                    <a:gd name="connsiteX5" fmla="*/ 4067033 w 4339989"/>
                    <a:gd name="connsiteY5" fmla="*/ 1678675 h 5090615"/>
                    <a:gd name="connsiteX6" fmla="*/ 4230806 w 4339989"/>
                    <a:gd name="connsiteY6" fmla="*/ 4067033 h 5090615"/>
                    <a:gd name="connsiteX7" fmla="*/ 2292824 w 4339989"/>
                    <a:gd name="connsiteY7" fmla="*/ 5090615 h 5090615"/>
                    <a:gd name="connsiteX8" fmla="*/ 559559 w 4339989"/>
                    <a:gd name="connsiteY8" fmla="*/ 4258102 h 5090615"/>
                    <a:gd name="connsiteX9" fmla="*/ 0 w 4339989"/>
                    <a:gd name="connsiteY9" fmla="*/ 3316406 h 5090615"/>
                    <a:gd name="connsiteX10" fmla="*/ 532263 w 4339989"/>
                    <a:gd name="connsiteY10" fmla="*/ 1514902 h 5090615"/>
                    <a:gd name="connsiteX11" fmla="*/ 136745 w 4339989"/>
                    <a:gd name="connsiteY11" fmla="*/ 696036 h 5090615"/>
                    <a:gd name="connsiteX0" fmla="*/ 136745 w 4339989"/>
                    <a:gd name="connsiteY0" fmla="*/ 696036 h 5090615"/>
                    <a:gd name="connsiteX1" fmla="*/ 911005 w 4339989"/>
                    <a:gd name="connsiteY1" fmla="*/ 2596 h 5090615"/>
                    <a:gd name="connsiteX2" fmla="*/ 2252414 w 4339989"/>
                    <a:gd name="connsiteY2" fmla="*/ 27296 h 5090615"/>
                    <a:gd name="connsiteX3" fmla="*/ 3562066 w 4339989"/>
                    <a:gd name="connsiteY3" fmla="*/ 0 h 5090615"/>
                    <a:gd name="connsiteX4" fmla="*/ 4339989 w 4339989"/>
                    <a:gd name="connsiteY4" fmla="*/ 736979 h 5090615"/>
                    <a:gd name="connsiteX5" fmla="*/ 4067033 w 4339989"/>
                    <a:gd name="connsiteY5" fmla="*/ 1678675 h 5090615"/>
                    <a:gd name="connsiteX6" fmla="*/ 4230806 w 4339989"/>
                    <a:gd name="connsiteY6" fmla="*/ 4067033 h 5090615"/>
                    <a:gd name="connsiteX7" fmla="*/ 2292824 w 4339989"/>
                    <a:gd name="connsiteY7" fmla="*/ 5090615 h 5090615"/>
                    <a:gd name="connsiteX8" fmla="*/ 559559 w 4339989"/>
                    <a:gd name="connsiteY8" fmla="*/ 4258102 h 5090615"/>
                    <a:gd name="connsiteX9" fmla="*/ 0 w 4339989"/>
                    <a:gd name="connsiteY9" fmla="*/ 3316406 h 5090615"/>
                    <a:gd name="connsiteX10" fmla="*/ 501039 w 4339989"/>
                    <a:gd name="connsiteY10" fmla="*/ 1514902 h 5090615"/>
                    <a:gd name="connsiteX11" fmla="*/ 136745 w 4339989"/>
                    <a:gd name="connsiteY11" fmla="*/ 696036 h 5090615"/>
                    <a:gd name="connsiteX0" fmla="*/ 136745 w 4339989"/>
                    <a:gd name="connsiteY0" fmla="*/ 696036 h 5090615"/>
                    <a:gd name="connsiteX1" fmla="*/ 911005 w 4339989"/>
                    <a:gd name="connsiteY1" fmla="*/ 2596 h 5090615"/>
                    <a:gd name="connsiteX2" fmla="*/ 2252414 w 4339989"/>
                    <a:gd name="connsiteY2" fmla="*/ 27296 h 5090615"/>
                    <a:gd name="connsiteX3" fmla="*/ 3562066 w 4339989"/>
                    <a:gd name="connsiteY3" fmla="*/ 0 h 5090615"/>
                    <a:gd name="connsiteX4" fmla="*/ 4339989 w 4339989"/>
                    <a:gd name="connsiteY4" fmla="*/ 736979 h 5090615"/>
                    <a:gd name="connsiteX5" fmla="*/ 4067033 w 4339989"/>
                    <a:gd name="connsiteY5" fmla="*/ 1678675 h 5090615"/>
                    <a:gd name="connsiteX6" fmla="*/ 4230806 w 4339989"/>
                    <a:gd name="connsiteY6" fmla="*/ 4067033 h 5090615"/>
                    <a:gd name="connsiteX7" fmla="*/ 2292824 w 4339989"/>
                    <a:gd name="connsiteY7" fmla="*/ 5090615 h 5090615"/>
                    <a:gd name="connsiteX8" fmla="*/ 559559 w 4339989"/>
                    <a:gd name="connsiteY8" fmla="*/ 4258102 h 5090615"/>
                    <a:gd name="connsiteX9" fmla="*/ 0 w 4339989"/>
                    <a:gd name="connsiteY9" fmla="*/ 3316406 h 5090615"/>
                    <a:gd name="connsiteX10" fmla="*/ 501039 w 4339989"/>
                    <a:gd name="connsiteY10" fmla="*/ 1514902 h 5090615"/>
                    <a:gd name="connsiteX11" fmla="*/ 136745 w 4339989"/>
                    <a:gd name="connsiteY11" fmla="*/ 696036 h 5090615"/>
                    <a:gd name="connsiteX0" fmla="*/ 136745 w 4339989"/>
                    <a:gd name="connsiteY0" fmla="*/ 696036 h 5090615"/>
                    <a:gd name="connsiteX1" fmla="*/ 911005 w 4339989"/>
                    <a:gd name="connsiteY1" fmla="*/ 2596 h 5090615"/>
                    <a:gd name="connsiteX2" fmla="*/ 2252414 w 4339989"/>
                    <a:gd name="connsiteY2" fmla="*/ 27296 h 5090615"/>
                    <a:gd name="connsiteX3" fmla="*/ 3562066 w 4339989"/>
                    <a:gd name="connsiteY3" fmla="*/ 0 h 5090615"/>
                    <a:gd name="connsiteX4" fmla="*/ 4339989 w 4339989"/>
                    <a:gd name="connsiteY4" fmla="*/ 736979 h 5090615"/>
                    <a:gd name="connsiteX5" fmla="*/ 4067033 w 4339989"/>
                    <a:gd name="connsiteY5" fmla="*/ 1678675 h 5090615"/>
                    <a:gd name="connsiteX6" fmla="*/ 4230806 w 4339989"/>
                    <a:gd name="connsiteY6" fmla="*/ 4067033 h 5090615"/>
                    <a:gd name="connsiteX7" fmla="*/ 2292824 w 4339989"/>
                    <a:gd name="connsiteY7" fmla="*/ 5090615 h 5090615"/>
                    <a:gd name="connsiteX8" fmla="*/ 559559 w 4339989"/>
                    <a:gd name="connsiteY8" fmla="*/ 4258102 h 5090615"/>
                    <a:gd name="connsiteX9" fmla="*/ 0 w 4339989"/>
                    <a:gd name="connsiteY9" fmla="*/ 3316406 h 5090615"/>
                    <a:gd name="connsiteX10" fmla="*/ 501039 w 4339989"/>
                    <a:gd name="connsiteY10" fmla="*/ 1514902 h 5090615"/>
                    <a:gd name="connsiteX11" fmla="*/ 136745 w 4339989"/>
                    <a:gd name="connsiteY11" fmla="*/ 696036 h 5090615"/>
                    <a:gd name="connsiteX0" fmla="*/ 60916 w 4264160"/>
                    <a:gd name="connsiteY0" fmla="*/ 696036 h 5090615"/>
                    <a:gd name="connsiteX1" fmla="*/ 835176 w 4264160"/>
                    <a:gd name="connsiteY1" fmla="*/ 2596 h 5090615"/>
                    <a:gd name="connsiteX2" fmla="*/ 2176585 w 4264160"/>
                    <a:gd name="connsiteY2" fmla="*/ 27296 h 5090615"/>
                    <a:gd name="connsiteX3" fmla="*/ 3486237 w 4264160"/>
                    <a:gd name="connsiteY3" fmla="*/ 0 h 5090615"/>
                    <a:gd name="connsiteX4" fmla="*/ 4264160 w 4264160"/>
                    <a:gd name="connsiteY4" fmla="*/ 736979 h 5090615"/>
                    <a:gd name="connsiteX5" fmla="*/ 3991204 w 4264160"/>
                    <a:gd name="connsiteY5" fmla="*/ 1678675 h 5090615"/>
                    <a:gd name="connsiteX6" fmla="*/ 4154977 w 4264160"/>
                    <a:gd name="connsiteY6" fmla="*/ 4067033 h 5090615"/>
                    <a:gd name="connsiteX7" fmla="*/ 2216995 w 4264160"/>
                    <a:gd name="connsiteY7" fmla="*/ 5090615 h 5090615"/>
                    <a:gd name="connsiteX8" fmla="*/ 483730 w 4264160"/>
                    <a:gd name="connsiteY8" fmla="*/ 4258102 h 5090615"/>
                    <a:gd name="connsiteX9" fmla="*/ 0 w 4264160"/>
                    <a:gd name="connsiteY9" fmla="*/ 3338708 h 5090615"/>
                    <a:gd name="connsiteX10" fmla="*/ 425210 w 4264160"/>
                    <a:gd name="connsiteY10" fmla="*/ 1514902 h 5090615"/>
                    <a:gd name="connsiteX11" fmla="*/ 60916 w 4264160"/>
                    <a:gd name="connsiteY11" fmla="*/ 696036 h 5090615"/>
                    <a:gd name="connsiteX0" fmla="*/ 60916 w 4264160"/>
                    <a:gd name="connsiteY0" fmla="*/ 696036 h 5090615"/>
                    <a:gd name="connsiteX1" fmla="*/ 835176 w 4264160"/>
                    <a:gd name="connsiteY1" fmla="*/ 2596 h 5090615"/>
                    <a:gd name="connsiteX2" fmla="*/ 2176585 w 4264160"/>
                    <a:gd name="connsiteY2" fmla="*/ 27296 h 5090615"/>
                    <a:gd name="connsiteX3" fmla="*/ 3486237 w 4264160"/>
                    <a:gd name="connsiteY3" fmla="*/ 0 h 5090615"/>
                    <a:gd name="connsiteX4" fmla="*/ 4264160 w 4264160"/>
                    <a:gd name="connsiteY4" fmla="*/ 736979 h 5090615"/>
                    <a:gd name="connsiteX5" fmla="*/ 3991204 w 4264160"/>
                    <a:gd name="connsiteY5" fmla="*/ 1678675 h 5090615"/>
                    <a:gd name="connsiteX6" fmla="*/ 4154977 w 4264160"/>
                    <a:gd name="connsiteY6" fmla="*/ 4067033 h 5090615"/>
                    <a:gd name="connsiteX7" fmla="*/ 2216995 w 4264160"/>
                    <a:gd name="connsiteY7" fmla="*/ 5090615 h 5090615"/>
                    <a:gd name="connsiteX8" fmla="*/ 483730 w 4264160"/>
                    <a:gd name="connsiteY8" fmla="*/ 4258102 h 5090615"/>
                    <a:gd name="connsiteX9" fmla="*/ 0 w 4264160"/>
                    <a:gd name="connsiteY9" fmla="*/ 3338708 h 5090615"/>
                    <a:gd name="connsiteX10" fmla="*/ 425210 w 4264160"/>
                    <a:gd name="connsiteY10" fmla="*/ 1514902 h 5090615"/>
                    <a:gd name="connsiteX11" fmla="*/ 60916 w 4264160"/>
                    <a:gd name="connsiteY11" fmla="*/ 696036 h 5090615"/>
                    <a:gd name="connsiteX0" fmla="*/ 60916 w 4264160"/>
                    <a:gd name="connsiteY0" fmla="*/ 696036 h 5090615"/>
                    <a:gd name="connsiteX1" fmla="*/ 835176 w 4264160"/>
                    <a:gd name="connsiteY1" fmla="*/ 2596 h 5090615"/>
                    <a:gd name="connsiteX2" fmla="*/ 2176585 w 4264160"/>
                    <a:gd name="connsiteY2" fmla="*/ 27296 h 5090615"/>
                    <a:gd name="connsiteX3" fmla="*/ 3486237 w 4264160"/>
                    <a:gd name="connsiteY3" fmla="*/ 0 h 5090615"/>
                    <a:gd name="connsiteX4" fmla="*/ 4264160 w 4264160"/>
                    <a:gd name="connsiteY4" fmla="*/ 736979 h 5090615"/>
                    <a:gd name="connsiteX5" fmla="*/ 3991204 w 4264160"/>
                    <a:gd name="connsiteY5" fmla="*/ 1678675 h 5090615"/>
                    <a:gd name="connsiteX6" fmla="*/ 4154977 w 4264160"/>
                    <a:gd name="connsiteY6" fmla="*/ 4067033 h 5090615"/>
                    <a:gd name="connsiteX7" fmla="*/ 2216995 w 4264160"/>
                    <a:gd name="connsiteY7" fmla="*/ 5090615 h 5090615"/>
                    <a:gd name="connsiteX8" fmla="*/ 483730 w 4264160"/>
                    <a:gd name="connsiteY8" fmla="*/ 4258102 h 5090615"/>
                    <a:gd name="connsiteX9" fmla="*/ 0 w 4264160"/>
                    <a:gd name="connsiteY9" fmla="*/ 3338708 h 5090615"/>
                    <a:gd name="connsiteX10" fmla="*/ 425210 w 4264160"/>
                    <a:gd name="connsiteY10" fmla="*/ 1514902 h 5090615"/>
                    <a:gd name="connsiteX11" fmla="*/ 60916 w 4264160"/>
                    <a:gd name="connsiteY11" fmla="*/ 696036 h 5090615"/>
                    <a:gd name="connsiteX0" fmla="*/ 60916 w 4264160"/>
                    <a:gd name="connsiteY0" fmla="*/ 696036 h 5090615"/>
                    <a:gd name="connsiteX1" fmla="*/ 835176 w 4264160"/>
                    <a:gd name="connsiteY1" fmla="*/ 2596 h 5090615"/>
                    <a:gd name="connsiteX2" fmla="*/ 2176585 w 4264160"/>
                    <a:gd name="connsiteY2" fmla="*/ 27296 h 5090615"/>
                    <a:gd name="connsiteX3" fmla="*/ 3486237 w 4264160"/>
                    <a:gd name="connsiteY3" fmla="*/ 0 h 5090615"/>
                    <a:gd name="connsiteX4" fmla="*/ 4264160 w 4264160"/>
                    <a:gd name="connsiteY4" fmla="*/ 736979 h 5090615"/>
                    <a:gd name="connsiteX5" fmla="*/ 3991204 w 4264160"/>
                    <a:gd name="connsiteY5" fmla="*/ 1678675 h 5090615"/>
                    <a:gd name="connsiteX6" fmla="*/ 4154977 w 4264160"/>
                    <a:gd name="connsiteY6" fmla="*/ 4067033 h 5090615"/>
                    <a:gd name="connsiteX7" fmla="*/ 2216995 w 4264160"/>
                    <a:gd name="connsiteY7" fmla="*/ 5090615 h 5090615"/>
                    <a:gd name="connsiteX8" fmla="*/ 483730 w 4264160"/>
                    <a:gd name="connsiteY8" fmla="*/ 4258102 h 5090615"/>
                    <a:gd name="connsiteX9" fmla="*/ 0 w 4264160"/>
                    <a:gd name="connsiteY9" fmla="*/ 3338708 h 5090615"/>
                    <a:gd name="connsiteX10" fmla="*/ 425210 w 4264160"/>
                    <a:gd name="connsiteY10" fmla="*/ 1514902 h 5090615"/>
                    <a:gd name="connsiteX11" fmla="*/ 60916 w 4264160"/>
                    <a:gd name="connsiteY11" fmla="*/ 696036 h 5090615"/>
                    <a:gd name="connsiteX0" fmla="*/ 60916 w 4264160"/>
                    <a:gd name="connsiteY0" fmla="*/ 696036 h 5090615"/>
                    <a:gd name="connsiteX1" fmla="*/ 835176 w 4264160"/>
                    <a:gd name="connsiteY1" fmla="*/ 2596 h 5090615"/>
                    <a:gd name="connsiteX2" fmla="*/ 2176585 w 4264160"/>
                    <a:gd name="connsiteY2" fmla="*/ 27296 h 5090615"/>
                    <a:gd name="connsiteX3" fmla="*/ 3486237 w 4264160"/>
                    <a:gd name="connsiteY3" fmla="*/ 0 h 5090615"/>
                    <a:gd name="connsiteX4" fmla="*/ 4264160 w 4264160"/>
                    <a:gd name="connsiteY4" fmla="*/ 736979 h 5090615"/>
                    <a:gd name="connsiteX5" fmla="*/ 3991204 w 4264160"/>
                    <a:gd name="connsiteY5" fmla="*/ 1678675 h 5090615"/>
                    <a:gd name="connsiteX6" fmla="*/ 4154977 w 4264160"/>
                    <a:gd name="connsiteY6" fmla="*/ 4067033 h 5090615"/>
                    <a:gd name="connsiteX7" fmla="*/ 2216995 w 4264160"/>
                    <a:gd name="connsiteY7" fmla="*/ 5090615 h 5090615"/>
                    <a:gd name="connsiteX8" fmla="*/ 483730 w 4264160"/>
                    <a:gd name="connsiteY8" fmla="*/ 4258102 h 5090615"/>
                    <a:gd name="connsiteX9" fmla="*/ 0 w 4264160"/>
                    <a:gd name="connsiteY9" fmla="*/ 3338708 h 5090615"/>
                    <a:gd name="connsiteX10" fmla="*/ 425210 w 4264160"/>
                    <a:gd name="connsiteY10" fmla="*/ 1514902 h 5090615"/>
                    <a:gd name="connsiteX11" fmla="*/ 60916 w 4264160"/>
                    <a:gd name="connsiteY11" fmla="*/ 696036 h 5090615"/>
                    <a:gd name="connsiteX0" fmla="*/ 60916 w 4264160"/>
                    <a:gd name="connsiteY0" fmla="*/ 696036 h 5090615"/>
                    <a:gd name="connsiteX1" fmla="*/ 835176 w 4264160"/>
                    <a:gd name="connsiteY1" fmla="*/ 2596 h 5090615"/>
                    <a:gd name="connsiteX2" fmla="*/ 2176585 w 4264160"/>
                    <a:gd name="connsiteY2" fmla="*/ 27296 h 5090615"/>
                    <a:gd name="connsiteX3" fmla="*/ 3486237 w 4264160"/>
                    <a:gd name="connsiteY3" fmla="*/ 0 h 5090615"/>
                    <a:gd name="connsiteX4" fmla="*/ 4264160 w 4264160"/>
                    <a:gd name="connsiteY4" fmla="*/ 736979 h 5090615"/>
                    <a:gd name="connsiteX5" fmla="*/ 3991204 w 4264160"/>
                    <a:gd name="connsiteY5" fmla="*/ 1678675 h 5090615"/>
                    <a:gd name="connsiteX6" fmla="*/ 4154977 w 4264160"/>
                    <a:gd name="connsiteY6" fmla="*/ 4067033 h 5090615"/>
                    <a:gd name="connsiteX7" fmla="*/ 2216995 w 4264160"/>
                    <a:gd name="connsiteY7" fmla="*/ 5090615 h 5090615"/>
                    <a:gd name="connsiteX8" fmla="*/ 483730 w 4264160"/>
                    <a:gd name="connsiteY8" fmla="*/ 4258102 h 5090615"/>
                    <a:gd name="connsiteX9" fmla="*/ 0 w 4264160"/>
                    <a:gd name="connsiteY9" fmla="*/ 3338708 h 5090615"/>
                    <a:gd name="connsiteX10" fmla="*/ 425210 w 4264160"/>
                    <a:gd name="connsiteY10" fmla="*/ 1514902 h 5090615"/>
                    <a:gd name="connsiteX11" fmla="*/ 60916 w 4264160"/>
                    <a:gd name="connsiteY11" fmla="*/ 696036 h 5090615"/>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483730 w 4264160"/>
                    <a:gd name="connsiteY8" fmla="*/ 4258102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483730 w 4264160"/>
                    <a:gd name="connsiteY8" fmla="*/ 4258102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483730 w 4264160"/>
                    <a:gd name="connsiteY8" fmla="*/ 4258102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483730 w 4264160"/>
                    <a:gd name="connsiteY8" fmla="*/ 4258102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737978 w 4264160"/>
                    <a:gd name="connsiteY8" fmla="*/ 4512350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737978 w 4264160"/>
                    <a:gd name="connsiteY8" fmla="*/ 4512350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737978 w 4264160"/>
                    <a:gd name="connsiteY8" fmla="*/ 4512350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737978 w 4264160"/>
                    <a:gd name="connsiteY8" fmla="*/ 4512350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737978 w 4264160"/>
                    <a:gd name="connsiteY8" fmla="*/ 4512350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737978 w 4264160"/>
                    <a:gd name="connsiteY8" fmla="*/ 4512350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737978 w 4264160"/>
                    <a:gd name="connsiteY8" fmla="*/ 4512350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3102302 w 4264160"/>
                    <a:gd name="connsiteY6" fmla="*/ 2893925 h 5112918"/>
                    <a:gd name="connsiteX7" fmla="*/ 2194692 w 4264160"/>
                    <a:gd name="connsiteY7" fmla="*/ 5112918 h 5112918"/>
                    <a:gd name="connsiteX8" fmla="*/ 737978 w 4264160"/>
                    <a:gd name="connsiteY8" fmla="*/ 4512350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3991204"/>
                    <a:gd name="connsiteY0" fmla="*/ 696036 h 5112918"/>
                    <a:gd name="connsiteX1" fmla="*/ 835176 w 3991204"/>
                    <a:gd name="connsiteY1" fmla="*/ 2596 h 5112918"/>
                    <a:gd name="connsiteX2" fmla="*/ 2176585 w 3991204"/>
                    <a:gd name="connsiteY2" fmla="*/ 27296 h 5112918"/>
                    <a:gd name="connsiteX3" fmla="*/ 3486237 w 3991204"/>
                    <a:gd name="connsiteY3" fmla="*/ 0 h 5112918"/>
                    <a:gd name="connsiteX4" fmla="*/ 2952777 w 3991204"/>
                    <a:gd name="connsiteY4" fmla="*/ 1428354 h 5112918"/>
                    <a:gd name="connsiteX5" fmla="*/ 3991204 w 3991204"/>
                    <a:gd name="connsiteY5" fmla="*/ 1678675 h 5112918"/>
                    <a:gd name="connsiteX6" fmla="*/ 3102302 w 3991204"/>
                    <a:gd name="connsiteY6" fmla="*/ 2893925 h 5112918"/>
                    <a:gd name="connsiteX7" fmla="*/ 2194692 w 3991204"/>
                    <a:gd name="connsiteY7" fmla="*/ 5112918 h 5112918"/>
                    <a:gd name="connsiteX8" fmla="*/ 737978 w 3991204"/>
                    <a:gd name="connsiteY8" fmla="*/ 4512350 h 5112918"/>
                    <a:gd name="connsiteX9" fmla="*/ 0 w 3991204"/>
                    <a:gd name="connsiteY9" fmla="*/ 3338708 h 5112918"/>
                    <a:gd name="connsiteX10" fmla="*/ 425210 w 3991204"/>
                    <a:gd name="connsiteY10" fmla="*/ 1514902 h 5112918"/>
                    <a:gd name="connsiteX11" fmla="*/ 60916 w 3991204"/>
                    <a:gd name="connsiteY11" fmla="*/ 696036 h 5112918"/>
                    <a:gd name="connsiteX0" fmla="*/ 60916 w 3486237"/>
                    <a:gd name="connsiteY0" fmla="*/ 696036 h 5112918"/>
                    <a:gd name="connsiteX1" fmla="*/ 835176 w 3486237"/>
                    <a:gd name="connsiteY1" fmla="*/ 2596 h 5112918"/>
                    <a:gd name="connsiteX2" fmla="*/ 2176585 w 3486237"/>
                    <a:gd name="connsiteY2" fmla="*/ 27296 h 5112918"/>
                    <a:gd name="connsiteX3" fmla="*/ 3486237 w 3486237"/>
                    <a:gd name="connsiteY3" fmla="*/ 0 h 5112918"/>
                    <a:gd name="connsiteX4" fmla="*/ 2952777 w 3486237"/>
                    <a:gd name="connsiteY4" fmla="*/ 1428354 h 5112918"/>
                    <a:gd name="connsiteX5" fmla="*/ 2287297 w 3486237"/>
                    <a:gd name="connsiteY5" fmla="*/ 2111343 h 5112918"/>
                    <a:gd name="connsiteX6" fmla="*/ 3102302 w 3486237"/>
                    <a:gd name="connsiteY6" fmla="*/ 2893925 h 5112918"/>
                    <a:gd name="connsiteX7" fmla="*/ 2194692 w 3486237"/>
                    <a:gd name="connsiteY7" fmla="*/ 5112918 h 5112918"/>
                    <a:gd name="connsiteX8" fmla="*/ 737978 w 3486237"/>
                    <a:gd name="connsiteY8" fmla="*/ 4512350 h 5112918"/>
                    <a:gd name="connsiteX9" fmla="*/ 0 w 3486237"/>
                    <a:gd name="connsiteY9" fmla="*/ 3338708 h 5112918"/>
                    <a:gd name="connsiteX10" fmla="*/ 425210 w 3486237"/>
                    <a:gd name="connsiteY10" fmla="*/ 1514902 h 5112918"/>
                    <a:gd name="connsiteX11" fmla="*/ 60916 w 3486237"/>
                    <a:gd name="connsiteY11" fmla="*/ 696036 h 5112918"/>
                    <a:gd name="connsiteX0" fmla="*/ 60916 w 3102302"/>
                    <a:gd name="connsiteY0" fmla="*/ 693440 h 5110322"/>
                    <a:gd name="connsiteX1" fmla="*/ 835176 w 3102302"/>
                    <a:gd name="connsiteY1" fmla="*/ 0 h 5110322"/>
                    <a:gd name="connsiteX2" fmla="*/ 2176585 w 3102302"/>
                    <a:gd name="connsiteY2" fmla="*/ 24700 h 5110322"/>
                    <a:gd name="connsiteX3" fmla="*/ 2669968 w 3102302"/>
                    <a:gd name="connsiteY3" fmla="*/ 840436 h 5110322"/>
                    <a:gd name="connsiteX4" fmla="*/ 2952777 w 3102302"/>
                    <a:gd name="connsiteY4" fmla="*/ 1425758 h 5110322"/>
                    <a:gd name="connsiteX5" fmla="*/ 2287297 w 3102302"/>
                    <a:gd name="connsiteY5" fmla="*/ 2108747 h 5110322"/>
                    <a:gd name="connsiteX6" fmla="*/ 3102302 w 3102302"/>
                    <a:gd name="connsiteY6" fmla="*/ 2891329 h 5110322"/>
                    <a:gd name="connsiteX7" fmla="*/ 2194692 w 3102302"/>
                    <a:gd name="connsiteY7" fmla="*/ 5110322 h 5110322"/>
                    <a:gd name="connsiteX8" fmla="*/ 737978 w 3102302"/>
                    <a:gd name="connsiteY8" fmla="*/ 4509754 h 5110322"/>
                    <a:gd name="connsiteX9" fmla="*/ 0 w 3102302"/>
                    <a:gd name="connsiteY9" fmla="*/ 3336112 h 5110322"/>
                    <a:gd name="connsiteX10" fmla="*/ 425210 w 3102302"/>
                    <a:gd name="connsiteY10" fmla="*/ 1512306 h 5110322"/>
                    <a:gd name="connsiteX11" fmla="*/ 60916 w 3102302"/>
                    <a:gd name="connsiteY11" fmla="*/ 693440 h 5110322"/>
                    <a:gd name="connsiteX0" fmla="*/ 60916 w 3102302"/>
                    <a:gd name="connsiteY0" fmla="*/ 693440 h 5110322"/>
                    <a:gd name="connsiteX1" fmla="*/ 835176 w 3102302"/>
                    <a:gd name="connsiteY1" fmla="*/ 0 h 5110322"/>
                    <a:gd name="connsiteX2" fmla="*/ 2191825 w 3102302"/>
                    <a:gd name="connsiteY2" fmla="*/ 17080 h 5110322"/>
                    <a:gd name="connsiteX3" fmla="*/ 2669968 w 3102302"/>
                    <a:gd name="connsiteY3" fmla="*/ 840436 h 5110322"/>
                    <a:gd name="connsiteX4" fmla="*/ 2952777 w 3102302"/>
                    <a:gd name="connsiteY4" fmla="*/ 1425758 h 5110322"/>
                    <a:gd name="connsiteX5" fmla="*/ 2287297 w 3102302"/>
                    <a:gd name="connsiteY5" fmla="*/ 2108747 h 5110322"/>
                    <a:gd name="connsiteX6" fmla="*/ 3102302 w 3102302"/>
                    <a:gd name="connsiteY6" fmla="*/ 2891329 h 5110322"/>
                    <a:gd name="connsiteX7" fmla="*/ 2194692 w 3102302"/>
                    <a:gd name="connsiteY7" fmla="*/ 5110322 h 5110322"/>
                    <a:gd name="connsiteX8" fmla="*/ 737978 w 3102302"/>
                    <a:gd name="connsiteY8" fmla="*/ 4509754 h 5110322"/>
                    <a:gd name="connsiteX9" fmla="*/ 0 w 3102302"/>
                    <a:gd name="connsiteY9" fmla="*/ 3336112 h 5110322"/>
                    <a:gd name="connsiteX10" fmla="*/ 425210 w 3102302"/>
                    <a:gd name="connsiteY10" fmla="*/ 1512306 h 5110322"/>
                    <a:gd name="connsiteX11" fmla="*/ 60916 w 3102302"/>
                    <a:gd name="connsiteY11" fmla="*/ 693440 h 5110322"/>
                    <a:gd name="connsiteX0" fmla="*/ 60916 w 3102302"/>
                    <a:gd name="connsiteY0" fmla="*/ 693440 h 5110322"/>
                    <a:gd name="connsiteX1" fmla="*/ 835176 w 3102302"/>
                    <a:gd name="connsiteY1" fmla="*/ 0 h 5110322"/>
                    <a:gd name="connsiteX2" fmla="*/ 2195635 w 3102302"/>
                    <a:gd name="connsiteY2" fmla="*/ 13270 h 5110322"/>
                    <a:gd name="connsiteX3" fmla="*/ 2669968 w 3102302"/>
                    <a:gd name="connsiteY3" fmla="*/ 840436 h 5110322"/>
                    <a:gd name="connsiteX4" fmla="*/ 2952777 w 3102302"/>
                    <a:gd name="connsiteY4" fmla="*/ 1425758 h 5110322"/>
                    <a:gd name="connsiteX5" fmla="*/ 2287297 w 3102302"/>
                    <a:gd name="connsiteY5" fmla="*/ 2108747 h 5110322"/>
                    <a:gd name="connsiteX6" fmla="*/ 3102302 w 3102302"/>
                    <a:gd name="connsiteY6" fmla="*/ 2891329 h 5110322"/>
                    <a:gd name="connsiteX7" fmla="*/ 2194692 w 3102302"/>
                    <a:gd name="connsiteY7" fmla="*/ 5110322 h 5110322"/>
                    <a:gd name="connsiteX8" fmla="*/ 737978 w 3102302"/>
                    <a:gd name="connsiteY8" fmla="*/ 4509754 h 5110322"/>
                    <a:gd name="connsiteX9" fmla="*/ 0 w 3102302"/>
                    <a:gd name="connsiteY9" fmla="*/ 3336112 h 5110322"/>
                    <a:gd name="connsiteX10" fmla="*/ 425210 w 3102302"/>
                    <a:gd name="connsiteY10" fmla="*/ 1512306 h 5110322"/>
                    <a:gd name="connsiteX11" fmla="*/ 60916 w 3102302"/>
                    <a:gd name="connsiteY11" fmla="*/ 693440 h 5110322"/>
                    <a:gd name="connsiteX0" fmla="*/ 60916 w 3102302"/>
                    <a:gd name="connsiteY0" fmla="*/ 693440 h 5361782"/>
                    <a:gd name="connsiteX1" fmla="*/ 835176 w 3102302"/>
                    <a:gd name="connsiteY1" fmla="*/ 0 h 5361782"/>
                    <a:gd name="connsiteX2" fmla="*/ 2195635 w 3102302"/>
                    <a:gd name="connsiteY2" fmla="*/ 13270 h 5361782"/>
                    <a:gd name="connsiteX3" fmla="*/ 2669968 w 3102302"/>
                    <a:gd name="connsiteY3" fmla="*/ 840436 h 5361782"/>
                    <a:gd name="connsiteX4" fmla="*/ 2952777 w 3102302"/>
                    <a:gd name="connsiteY4" fmla="*/ 1425758 h 5361782"/>
                    <a:gd name="connsiteX5" fmla="*/ 2287297 w 3102302"/>
                    <a:gd name="connsiteY5" fmla="*/ 2108747 h 5361782"/>
                    <a:gd name="connsiteX6" fmla="*/ 3102302 w 3102302"/>
                    <a:gd name="connsiteY6" fmla="*/ 2891329 h 5361782"/>
                    <a:gd name="connsiteX7" fmla="*/ 2202312 w 3102302"/>
                    <a:gd name="connsiteY7" fmla="*/ 5361782 h 5361782"/>
                    <a:gd name="connsiteX8" fmla="*/ 737978 w 3102302"/>
                    <a:gd name="connsiteY8" fmla="*/ 4509754 h 5361782"/>
                    <a:gd name="connsiteX9" fmla="*/ 0 w 3102302"/>
                    <a:gd name="connsiteY9" fmla="*/ 3336112 h 5361782"/>
                    <a:gd name="connsiteX10" fmla="*/ 425210 w 3102302"/>
                    <a:gd name="connsiteY10" fmla="*/ 1512306 h 5361782"/>
                    <a:gd name="connsiteX11" fmla="*/ 60916 w 3102302"/>
                    <a:gd name="connsiteY11" fmla="*/ 693440 h 5361782"/>
                    <a:gd name="connsiteX0" fmla="*/ 60916 w 3102302"/>
                    <a:gd name="connsiteY0" fmla="*/ 693440 h 5364957"/>
                    <a:gd name="connsiteX1" fmla="*/ 835176 w 3102302"/>
                    <a:gd name="connsiteY1" fmla="*/ 0 h 5364957"/>
                    <a:gd name="connsiteX2" fmla="*/ 2195635 w 3102302"/>
                    <a:gd name="connsiteY2" fmla="*/ 13270 h 5364957"/>
                    <a:gd name="connsiteX3" fmla="*/ 2669968 w 3102302"/>
                    <a:gd name="connsiteY3" fmla="*/ 840436 h 5364957"/>
                    <a:gd name="connsiteX4" fmla="*/ 2952777 w 3102302"/>
                    <a:gd name="connsiteY4" fmla="*/ 1425758 h 5364957"/>
                    <a:gd name="connsiteX5" fmla="*/ 2287297 w 3102302"/>
                    <a:gd name="connsiteY5" fmla="*/ 2108747 h 5364957"/>
                    <a:gd name="connsiteX6" fmla="*/ 3102302 w 3102302"/>
                    <a:gd name="connsiteY6" fmla="*/ 2891329 h 5364957"/>
                    <a:gd name="connsiteX7" fmla="*/ 2197549 w 3102302"/>
                    <a:gd name="connsiteY7" fmla="*/ 5364957 h 5364957"/>
                    <a:gd name="connsiteX8" fmla="*/ 737978 w 3102302"/>
                    <a:gd name="connsiteY8" fmla="*/ 4509754 h 5364957"/>
                    <a:gd name="connsiteX9" fmla="*/ 0 w 3102302"/>
                    <a:gd name="connsiteY9" fmla="*/ 3336112 h 5364957"/>
                    <a:gd name="connsiteX10" fmla="*/ 425210 w 3102302"/>
                    <a:gd name="connsiteY10" fmla="*/ 1512306 h 5364957"/>
                    <a:gd name="connsiteX11" fmla="*/ 60916 w 3102302"/>
                    <a:gd name="connsiteY11" fmla="*/ 693440 h 5364957"/>
                    <a:gd name="connsiteX0" fmla="*/ 60916 w 3102302"/>
                    <a:gd name="connsiteY0" fmla="*/ 693440 h 5360194"/>
                    <a:gd name="connsiteX1" fmla="*/ 835176 w 3102302"/>
                    <a:gd name="connsiteY1" fmla="*/ 0 h 5360194"/>
                    <a:gd name="connsiteX2" fmla="*/ 2195635 w 3102302"/>
                    <a:gd name="connsiteY2" fmla="*/ 13270 h 5360194"/>
                    <a:gd name="connsiteX3" fmla="*/ 2669968 w 3102302"/>
                    <a:gd name="connsiteY3" fmla="*/ 840436 h 5360194"/>
                    <a:gd name="connsiteX4" fmla="*/ 2952777 w 3102302"/>
                    <a:gd name="connsiteY4" fmla="*/ 1425758 h 5360194"/>
                    <a:gd name="connsiteX5" fmla="*/ 2287297 w 3102302"/>
                    <a:gd name="connsiteY5" fmla="*/ 2108747 h 5360194"/>
                    <a:gd name="connsiteX6" fmla="*/ 3102302 w 3102302"/>
                    <a:gd name="connsiteY6" fmla="*/ 2891329 h 5360194"/>
                    <a:gd name="connsiteX7" fmla="*/ 2195962 w 3102302"/>
                    <a:gd name="connsiteY7" fmla="*/ 5360194 h 5360194"/>
                    <a:gd name="connsiteX8" fmla="*/ 737978 w 3102302"/>
                    <a:gd name="connsiteY8" fmla="*/ 4509754 h 5360194"/>
                    <a:gd name="connsiteX9" fmla="*/ 0 w 3102302"/>
                    <a:gd name="connsiteY9" fmla="*/ 3336112 h 5360194"/>
                    <a:gd name="connsiteX10" fmla="*/ 425210 w 3102302"/>
                    <a:gd name="connsiteY10" fmla="*/ 1512306 h 5360194"/>
                    <a:gd name="connsiteX11" fmla="*/ 60916 w 3102302"/>
                    <a:gd name="connsiteY11" fmla="*/ 693440 h 5360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02302" h="5360194">
                      <a:moveTo>
                        <a:pt x="60916" y="693440"/>
                      </a:moveTo>
                      <a:lnTo>
                        <a:pt x="835176" y="0"/>
                      </a:lnTo>
                      <a:cubicBezTo>
                        <a:pt x="1661453" y="463203"/>
                        <a:pt x="1877854" y="170075"/>
                        <a:pt x="2195635" y="13270"/>
                      </a:cubicBezTo>
                      <a:lnTo>
                        <a:pt x="2669968" y="840436"/>
                      </a:lnTo>
                      <a:lnTo>
                        <a:pt x="2952777" y="1425758"/>
                      </a:lnTo>
                      <a:lnTo>
                        <a:pt x="2287297" y="2108747"/>
                      </a:lnTo>
                      <a:lnTo>
                        <a:pt x="3102302" y="2891329"/>
                      </a:lnTo>
                      <a:cubicBezTo>
                        <a:pt x="2448874" y="3239957"/>
                        <a:pt x="2666510" y="4373716"/>
                        <a:pt x="2195962" y="5360194"/>
                      </a:cubicBezTo>
                      <a:cubicBezTo>
                        <a:pt x="1952742" y="4859665"/>
                        <a:pt x="1226525" y="4814020"/>
                        <a:pt x="737978" y="4509754"/>
                      </a:cubicBezTo>
                      <a:cubicBezTo>
                        <a:pt x="416157" y="4283578"/>
                        <a:pt x="665" y="3745168"/>
                        <a:pt x="0" y="3336112"/>
                      </a:cubicBezTo>
                      <a:cubicBezTo>
                        <a:pt x="1975" y="2722229"/>
                        <a:pt x="271578" y="1996834"/>
                        <a:pt x="425210" y="1512306"/>
                      </a:cubicBezTo>
                      <a:cubicBezTo>
                        <a:pt x="534237" y="1101076"/>
                        <a:pt x="406859" y="1024382"/>
                        <a:pt x="60916" y="693440"/>
                      </a:cubicBezTo>
                      <a:close/>
                    </a:path>
                  </a:pathLst>
                </a:cu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15" name="Freeform: Shape 614">
                  <a:extLst>
                    <a:ext uri="{FF2B5EF4-FFF2-40B4-BE49-F238E27FC236}">
                      <a16:creationId xmlns:a16="http://schemas.microsoft.com/office/drawing/2014/main" id="{375001CA-9975-476D-B1B0-C690891FFA0A}"/>
                    </a:ext>
                  </a:extLst>
                </p:cNvPr>
                <p:cNvSpPr/>
                <p:nvPr/>
              </p:nvSpPr>
              <p:spPr>
                <a:xfrm flipH="1">
                  <a:off x="3805836" y="1088390"/>
                  <a:ext cx="3102302" cy="5361782"/>
                </a:xfrm>
                <a:custGeom>
                  <a:avLst/>
                  <a:gdLst>
                    <a:gd name="connsiteX0" fmla="*/ 150126 w 4339989"/>
                    <a:gd name="connsiteY0" fmla="*/ 791570 h 5186149"/>
                    <a:gd name="connsiteX1" fmla="*/ 968992 w 4339989"/>
                    <a:gd name="connsiteY1" fmla="*/ 0 h 5186149"/>
                    <a:gd name="connsiteX2" fmla="*/ 2279177 w 4339989"/>
                    <a:gd name="connsiteY2" fmla="*/ 122830 h 5186149"/>
                    <a:gd name="connsiteX3" fmla="*/ 3562066 w 4339989"/>
                    <a:gd name="connsiteY3" fmla="*/ 95534 h 5186149"/>
                    <a:gd name="connsiteX4" fmla="*/ 4339989 w 4339989"/>
                    <a:gd name="connsiteY4" fmla="*/ 832513 h 5186149"/>
                    <a:gd name="connsiteX5" fmla="*/ 4067033 w 4339989"/>
                    <a:gd name="connsiteY5" fmla="*/ 1774209 h 5186149"/>
                    <a:gd name="connsiteX6" fmla="*/ 4230806 w 4339989"/>
                    <a:gd name="connsiteY6" fmla="*/ 4162567 h 5186149"/>
                    <a:gd name="connsiteX7" fmla="*/ 2292824 w 4339989"/>
                    <a:gd name="connsiteY7" fmla="*/ 5186149 h 5186149"/>
                    <a:gd name="connsiteX8" fmla="*/ 559559 w 4339989"/>
                    <a:gd name="connsiteY8" fmla="*/ 4353636 h 5186149"/>
                    <a:gd name="connsiteX9" fmla="*/ 0 w 4339989"/>
                    <a:gd name="connsiteY9" fmla="*/ 3411940 h 5186149"/>
                    <a:gd name="connsiteX10" fmla="*/ 532263 w 4339989"/>
                    <a:gd name="connsiteY10" fmla="*/ 1610436 h 5186149"/>
                    <a:gd name="connsiteX11" fmla="*/ 150126 w 4339989"/>
                    <a:gd name="connsiteY11" fmla="*/ 791570 h 5186149"/>
                    <a:gd name="connsiteX0" fmla="*/ 150126 w 4339989"/>
                    <a:gd name="connsiteY0" fmla="*/ 791570 h 5186149"/>
                    <a:gd name="connsiteX1" fmla="*/ 968992 w 4339989"/>
                    <a:gd name="connsiteY1" fmla="*/ 0 h 5186149"/>
                    <a:gd name="connsiteX2" fmla="*/ 2252414 w 4339989"/>
                    <a:gd name="connsiteY2" fmla="*/ 122830 h 5186149"/>
                    <a:gd name="connsiteX3" fmla="*/ 3562066 w 4339989"/>
                    <a:gd name="connsiteY3" fmla="*/ 95534 h 5186149"/>
                    <a:gd name="connsiteX4" fmla="*/ 4339989 w 4339989"/>
                    <a:gd name="connsiteY4" fmla="*/ 832513 h 5186149"/>
                    <a:gd name="connsiteX5" fmla="*/ 4067033 w 4339989"/>
                    <a:gd name="connsiteY5" fmla="*/ 1774209 h 5186149"/>
                    <a:gd name="connsiteX6" fmla="*/ 4230806 w 4339989"/>
                    <a:gd name="connsiteY6" fmla="*/ 4162567 h 5186149"/>
                    <a:gd name="connsiteX7" fmla="*/ 2292824 w 4339989"/>
                    <a:gd name="connsiteY7" fmla="*/ 5186149 h 5186149"/>
                    <a:gd name="connsiteX8" fmla="*/ 559559 w 4339989"/>
                    <a:gd name="connsiteY8" fmla="*/ 4353636 h 5186149"/>
                    <a:gd name="connsiteX9" fmla="*/ 0 w 4339989"/>
                    <a:gd name="connsiteY9" fmla="*/ 3411940 h 5186149"/>
                    <a:gd name="connsiteX10" fmla="*/ 532263 w 4339989"/>
                    <a:gd name="connsiteY10" fmla="*/ 1610436 h 5186149"/>
                    <a:gd name="connsiteX11" fmla="*/ 150126 w 4339989"/>
                    <a:gd name="connsiteY11" fmla="*/ 791570 h 5186149"/>
                    <a:gd name="connsiteX0" fmla="*/ 150126 w 4339989"/>
                    <a:gd name="connsiteY0" fmla="*/ 696036 h 5090615"/>
                    <a:gd name="connsiteX1" fmla="*/ 1026978 w 4339989"/>
                    <a:gd name="connsiteY1" fmla="*/ 136411 h 5090615"/>
                    <a:gd name="connsiteX2" fmla="*/ 2252414 w 4339989"/>
                    <a:gd name="connsiteY2" fmla="*/ 27296 h 5090615"/>
                    <a:gd name="connsiteX3" fmla="*/ 3562066 w 4339989"/>
                    <a:gd name="connsiteY3" fmla="*/ 0 h 5090615"/>
                    <a:gd name="connsiteX4" fmla="*/ 4339989 w 4339989"/>
                    <a:gd name="connsiteY4" fmla="*/ 736979 h 5090615"/>
                    <a:gd name="connsiteX5" fmla="*/ 4067033 w 4339989"/>
                    <a:gd name="connsiteY5" fmla="*/ 1678675 h 5090615"/>
                    <a:gd name="connsiteX6" fmla="*/ 4230806 w 4339989"/>
                    <a:gd name="connsiteY6" fmla="*/ 4067033 h 5090615"/>
                    <a:gd name="connsiteX7" fmla="*/ 2292824 w 4339989"/>
                    <a:gd name="connsiteY7" fmla="*/ 5090615 h 5090615"/>
                    <a:gd name="connsiteX8" fmla="*/ 559559 w 4339989"/>
                    <a:gd name="connsiteY8" fmla="*/ 4258102 h 5090615"/>
                    <a:gd name="connsiteX9" fmla="*/ 0 w 4339989"/>
                    <a:gd name="connsiteY9" fmla="*/ 3316406 h 5090615"/>
                    <a:gd name="connsiteX10" fmla="*/ 532263 w 4339989"/>
                    <a:gd name="connsiteY10" fmla="*/ 1514902 h 5090615"/>
                    <a:gd name="connsiteX11" fmla="*/ 150126 w 4339989"/>
                    <a:gd name="connsiteY11" fmla="*/ 696036 h 5090615"/>
                    <a:gd name="connsiteX0" fmla="*/ 150126 w 4339989"/>
                    <a:gd name="connsiteY0" fmla="*/ 696036 h 5090615"/>
                    <a:gd name="connsiteX1" fmla="*/ 911005 w 4339989"/>
                    <a:gd name="connsiteY1" fmla="*/ 2596 h 5090615"/>
                    <a:gd name="connsiteX2" fmla="*/ 2252414 w 4339989"/>
                    <a:gd name="connsiteY2" fmla="*/ 27296 h 5090615"/>
                    <a:gd name="connsiteX3" fmla="*/ 3562066 w 4339989"/>
                    <a:gd name="connsiteY3" fmla="*/ 0 h 5090615"/>
                    <a:gd name="connsiteX4" fmla="*/ 4339989 w 4339989"/>
                    <a:gd name="connsiteY4" fmla="*/ 736979 h 5090615"/>
                    <a:gd name="connsiteX5" fmla="*/ 4067033 w 4339989"/>
                    <a:gd name="connsiteY5" fmla="*/ 1678675 h 5090615"/>
                    <a:gd name="connsiteX6" fmla="*/ 4230806 w 4339989"/>
                    <a:gd name="connsiteY6" fmla="*/ 4067033 h 5090615"/>
                    <a:gd name="connsiteX7" fmla="*/ 2292824 w 4339989"/>
                    <a:gd name="connsiteY7" fmla="*/ 5090615 h 5090615"/>
                    <a:gd name="connsiteX8" fmla="*/ 559559 w 4339989"/>
                    <a:gd name="connsiteY8" fmla="*/ 4258102 h 5090615"/>
                    <a:gd name="connsiteX9" fmla="*/ 0 w 4339989"/>
                    <a:gd name="connsiteY9" fmla="*/ 3316406 h 5090615"/>
                    <a:gd name="connsiteX10" fmla="*/ 532263 w 4339989"/>
                    <a:gd name="connsiteY10" fmla="*/ 1514902 h 5090615"/>
                    <a:gd name="connsiteX11" fmla="*/ 150126 w 4339989"/>
                    <a:gd name="connsiteY11" fmla="*/ 696036 h 5090615"/>
                    <a:gd name="connsiteX0" fmla="*/ 136745 w 4339989"/>
                    <a:gd name="connsiteY0" fmla="*/ 696036 h 5090615"/>
                    <a:gd name="connsiteX1" fmla="*/ 911005 w 4339989"/>
                    <a:gd name="connsiteY1" fmla="*/ 2596 h 5090615"/>
                    <a:gd name="connsiteX2" fmla="*/ 2252414 w 4339989"/>
                    <a:gd name="connsiteY2" fmla="*/ 27296 h 5090615"/>
                    <a:gd name="connsiteX3" fmla="*/ 3562066 w 4339989"/>
                    <a:gd name="connsiteY3" fmla="*/ 0 h 5090615"/>
                    <a:gd name="connsiteX4" fmla="*/ 4339989 w 4339989"/>
                    <a:gd name="connsiteY4" fmla="*/ 736979 h 5090615"/>
                    <a:gd name="connsiteX5" fmla="*/ 4067033 w 4339989"/>
                    <a:gd name="connsiteY5" fmla="*/ 1678675 h 5090615"/>
                    <a:gd name="connsiteX6" fmla="*/ 4230806 w 4339989"/>
                    <a:gd name="connsiteY6" fmla="*/ 4067033 h 5090615"/>
                    <a:gd name="connsiteX7" fmla="*/ 2292824 w 4339989"/>
                    <a:gd name="connsiteY7" fmla="*/ 5090615 h 5090615"/>
                    <a:gd name="connsiteX8" fmla="*/ 559559 w 4339989"/>
                    <a:gd name="connsiteY8" fmla="*/ 4258102 h 5090615"/>
                    <a:gd name="connsiteX9" fmla="*/ 0 w 4339989"/>
                    <a:gd name="connsiteY9" fmla="*/ 3316406 h 5090615"/>
                    <a:gd name="connsiteX10" fmla="*/ 532263 w 4339989"/>
                    <a:gd name="connsiteY10" fmla="*/ 1514902 h 5090615"/>
                    <a:gd name="connsiteX11" fmla="*/ 136745 w 4339989"/>
                    <a:gd name="connsiteY11" fmla="*/ 696036 h 5090615"/>
                    <a:gd name="connsiteX0" fmla="*/ 136745 w 4339989"/>
                    <a:gd name="connsiteY0" fmla="*/ 696036 h 5090615"/>
                    <a:gd name="connsiteX1" fmla="*/ 911005 w 4339989"/>
                    <a:gd name="connsiteY1" fmla="*/ 2596 h 5090615"/>
                    <a:gd name="connsiteX2" fmla="*/ 2252414 w 4339989"/>
                    <a:gd name="connsiteY2" fmla="*/ 27296 h 5090615"/>
                    <a:gd name="connsiteX3" fmla="*/ 3562066 w 4339989"/>
                    <a:gd name="connsiteY3" fmla="*/ 0 h 5090615"/>
                    <a:gd name="connsiteX4" fmla="*/ 4339989 w 4339989"/>
                    <a:gd name="connsiteY4" fmla="*/ 736979 h 5090615"/>
                    <a:gd name="connsiteX5" fmla="*/ 4067033 w 4339989"/>
                    <a:gd name="connsiteY5" fmla="*/ 1678675 h 5090615"/>
                    <a:gd name="connsiteX6" fmla="*/ 4230806 w 4339989"/>
                    <a:gd name="connsiteY6" fmla="*/ 4067033 h 5090615"/>
                    <a:gd name="connsiteX7" fmla="*/ 2292824 w 4339989"/>
                    <a:gd name="connsiteY7" fmla="*/ 5090615 h 5090615"/>
                    <a:gd name="connsiteX8" fmla="*/ 559559 w 4339989"/>
                    <a:gd name="connsiteY8" fmla="*/ 4258102 h 5090615"/>
                    <a:gd name="connsiteX9" fmla="*/ 0 w 4339989"/>
                    <a:gd name="connsiteY9" fmla="*/ 3316406 h 5090615"/>
                    <a:gd name="connsiteX10" fmla="*/ 532263 w 4339989"/>
                    <a:gd name="connsiteY10" fmla="*/ 1514902 h 5090615"/>
                    <a:gd name="connsiteX11" fmla="*/ 136745 w 4339989"/>
                    <a:gd name="connsiteY11" fmla="*/ 696036 h 5090615"/>
                    <a:gd name="connsiteX0" fmla="*/ 136745 w 4339989"/>
                    <a:gd name="connsiteY0" fmla="*/ 696036 h 5090615"/>
                    <a:gd name="connsiteX1" fmla="*/ 911005 w 4339989"/>
                    <a:gd name="connsiteY1" fmla="*/ 2596 h 5090615"/>
                    <a:gd name="connsiteX2" fmla="*/ 2252414 w 4339989"/>
                    <a:gd name="connsiteY2" fmla="*/ 27296 h 5090615"/>
                    <a:gd name="connsiteX3" fmla="*/ 3562066 w 4339989"/>
                    <a:gd name="connsiteY3" fmla="*/ 0 h 5090615"/>
                    <a:gd name="connsiteX4" fmla="*/ 4339989 w 4339989"/>
                    <a:gd name="connsiteY4" fmla="*/ 736979 h 5090615"/>
                    <a:gd name="connsiteX5" fmla="*/ 4067033 w 4339989"/>
                    <a:gd name="connsiteY5" fmla="*/ 1678675 h 5090615"/>
                    <a:gd name="connsiteX6" fmla="*/ 4230806 w 4339989"/>
                    <a:gd name="connsiteY6" fmla="*/ 4067033 h 5090615"/>
                    <a:gd name="connsiteX7" fmla="*/ 2292824 w 4339989"/>
                    <a:gd name="connsiteY7" fmla="*/ 5090615 h 5090615"/>
                    <a:gd name="connsiteX8" fmla="*/ 559559 w 4339989"/>
                    <a:gd name="connsiteY8" fmla="*/ 4258102 h 5090615"/>
                    <a:gd name="connsiteX9" fmla="*/ 0 w 4339989"/>
                    <a:gd name="connsiteY9" fmla="*/ 3316406 h 5090615"/>
                    <a:gd name="connsiteX10" fmla="*/ 501039 w 4339989"/>
                    <a:gd name="connsiteY10" fmla="*/ 1514902 h 5090615"/>
                    <a:gd name="connsiteX11" fmla="*/ 136745 w 4339989"/>
                    <a:gd name="connsiteY11" fmla="*/ 696036 h 5090615"/>
                    <a:gd name="connsiteX0" fmla="*/ 136745 w 4339989"/>
                    <a:gd name="connsiteY0" fmla="*/ 696036 h 5090615"/>
                    <a:gd name="connsiteX1" fmla="*/ 911005 w 4339989"/>
                    <a:gd name="connsiteY1" fmla="*/ 2596 h 5090615"/>
                    <a:gd name="connsiteX2" fmla="*/ 2252414 w 4339989"/>
                    <a:gd name="connsiteY2" fmla="*/ 27296 h 5090615"/>
                    <a:gd name="connsiteX3" fmla="*/ 3562066 w 4339989"/>
                    <a:gd name="connsiteY3" fmla="*/ 0 h 5090615"/>
                    <a:gd name="connsiteX4" fmla="*/ 4339989 w 4339989"/>
                    <a:gd name="connsiteY4" fmla="*/ 736979 h 5090615"/>
                    <a:gd name="connsiteX5" fmla="*/ 4067033 w 4339989"/>
                    <a:gd name="connsiteY5" fmla="*/ 1678675 h 5090615"/>
                    <a:gd name="connsiteX6" fmla="*/ 4230806 w 4339989"/>
                    <a:gd name="connsiteY6" fmla="*/ 4067033 h 5090615"/>
                    <a:gd name="connsiteX7" fmla="*/ 2292824 w 4339989"/>
                    <a:gd name="connsiteY7" fmla="*/ 5090615 h 5090615"/>
                    <a:gd name="connsiteX8" fmla="*/ 559559 w 4339989"/>
                    <a:gd name="connsiteY8" fmla="*/ 4258102 h 5090615"/>
                    <a:gd name="connsiteX9" fmla="*/ 0 w 4339989"/>
                    <a:gd name="connsiteY9" fmla="*/ 3316406 h 5090615"/>
                    <a:gd name="connsiteX10" fmla="*/ 501039 w 4339989"/>
                    <a:gd name="connsiteY10" fmla="*/ 1514902 h 5090615"/>
                    <a:gd name="connsiteX11" fmla="*/ 136745 w 4339989"/>
                    <a:gd name="connsiteY11" fmla="*/ 696036 h 5090615"/>
                    <a:gd name="connsiteX0" fmla="*/ 136745 w 4339989"/>
                    <a:gd name="connsiteY0" fmla="*/ 696036 h 5090615"/>
                    <a:gd name="connsiteX1" fmla="*/ 911005 w 4339989"/>
                    <a:gd name="connsiteY1" fmla="*/ 2596 h 5090615"/>
                    <a:gd name="connsiteX2" fmla="*/ 2252414 w 4339989"/>
                    <a:gd name="connsiteY2" fmla="*/ 27296 h 5090615"/>
                    <a:gd name="connsiteX3" fmla="*/ 3562066 w 4339989"/>
                    <a:gd name="connsiteY3" fmla="*/ 0 h 5090615"/>
                    <a:gd name="connsiteX4" fmla="*/ 4339989 w 4339989"/>
                    <a:gd name="connsiteY4" fmla="*/ 736979 h 5090615"/>
                    <a:gd name="connsiteX5" fmla="*/ 4067033 w 4339989"/>
                    <a:gd name="connsiteY5" fmla="*/ 1678675 h 5090615"/>
                    <a:gd name="connsiteX6" fmla="*/ 4230806 w 4339989"/>
                    <a:gd name="connsiteY6" fmla="*/ 4067033 h 5090615"/>
                    <a:gd name="connsiteX7" fmla="*/ 2292824 w 4339989"/>
                    <a:gd name="connsiteY7" fmla="*/ 5090615 h 5090615"/>
                    <a:gd name="connsiteX8" fmla="*/ 559559 w 4339989"/>
                    <a:gd name="connsiteY8" fmla="*/ 4258102 h 5090615"/>
                    <a:gd name="connsiteX9" fmla="*/ 0 w 4339989"/>
                    <a:gd name="connsiteY9" fmla="*/ 3316406 h 5090615"/>
                    <a:gd name="connsiteX10" fmla="*/ 501039 w 4339989"/>
                    <a:gd name="connsiteY10" fmla="*/ 1514902 h 5090615"/>
                    <a:gd name="connsiteX11" fmla="*/ 136745 w 4339989"/>
                    <a:gd name="connsiteY11" fmla="*/ 696036 h 5090615"/>
                    <a:gd name="connsiteX0" fmla="*/ 60916 w 4264160"/>
                    <a:gd name="connsiteY0" fmla="*/ 696036 h 5090615"/>
                    <a:gd name="connsiteX1" fmla="*/ 835176 w 4264160"/>
                    <a:gd name="connsiteY1" fmla="*/ 2596 h 5090615"/>
                    <a:gd name="connsiteX2" fmla="*/ 2176585 w 4264160"/>
                    <a:gd name="connsiteY2" fmla="*/ 27296 h 5090615"/>
                    <a:gd name="connsiteX3" fmla="*/ 3486237 w 4264160"/>
                    <a:gd name="connsiteY3" fmla="*/ 0 h 5090615"/>
                    <a:gd name="connsiteX4" fmla="*/ 4264160 w 4264160"/>
                    <a:gd name="connsiteY4" fmla="*/ 736979 h 5090615"/>
                    <a:gd name="connsiteX5" fmla="*/ 3991204 w 4264160"/>
                    <a:gd name="connsiteY5" fmla="*/ 1678675 h 5090615"/>
                    <a:gd name="connsiteX6" fmla="*/ 4154977 w 4264160"/>
                    <a:gd name="connsiteY6" fmla="*/ 4067033 h 5090615"/>
                    <a:gd name="connsiteX7" fmla="*/ 2216995 w 4264160"/>
                    <a:gd name="connsiteY7" fmla="*/ 5090615 h 5090615"/>
                    <a:gd name="connsiteX8" fmla="*/ 483730 w 4264160"/>
                    <a:gd name="connsiteY8" fmla="*/ 4258102 h 5090615"/>
                    <a:gd name="connsiteX9" fmla="*/ 0 w 4264160"/>
                    <a:gd name="connsiteY9" fmla="*/ 3338708 h 5090615"/>
                    <a:gd name="connsiteX10" fmla="*/ 425210 w 4264160"/>
                    <a:gd name="connsiteY10" fmla="*/ 1514902 h 5090615"/>
                    <a:gd name="connsiteX11" fmla="*/ 60916 w 4264160"/>
                    <a:gd name="connsiteY11" fmla="*/ 696036 h 5090615"/>
                    <a:gd name="connsiteX0" fmla="*/ 60916 w 4264160"/>
                    <a:gd name="connsiteY0" fmla="*/ 696036 h 5090615"/>
                    <a:gd name="connsiteX1" fmla="*/ 835176 w 4264160"/>
                    <a:gd name="connsiteY1" fmla="*/ 2596 h 5090615"/>
                    <a:gd name="connsiteX2" fmla="*/ 2176585 w 4264160"/>
                    <a:gd name="connsiteY2" fmla="*/ 27296 h 5090615"/>
                    <a:gd name="connsiteX3" fmla="*/ 3486237 w 4264160"/>
                    <a:gd name="connsiteY3" fmla="*/ 0 h 5090615"/>
                    <a:gd name="connsiteX4" fmla="*/ 4264160 w 4264160"/>
                    <a:gd name="connsiteY4" fmla="*/ 736979 h 5090615"/>
                    <a:gd name="connsiteX5" fmla="*/ 3991204 w 4264160"/>
                    <a:gd name="connsiteY5" fmla="*/ 1678675 h 5090615"/>
                    <a:gd name="connsiteX6" fmla="*/ 4154977 w 4264160"/>
                    <a:gd name="connsiteY6" fmla="*/ 4067033 h 5090615"/>
                    <a:gd name="connsiteX7" fmla="*/ 2216995 w 4264160"/>
                    <a:gd name="connsiteY7" fmla="*/ 5090615 h 5090615"/>
                    <a:gd name="connsiteX8" fmla="*/ 483730 w 4264160"/>
                    <a:gd name="connsiteY8" fmla="*/ 4258102 h 5090615"/>
                    <a:gd name="connsiteX9" fmla="*/ 0 w 4264160"/>
                    <a:gd name="connsiteY9" fmla="*/ 3338708 h 5090615"/>
                    <a:gd name="connsiteX10" fmla="*/ 425210 w 4264160"/>
                    <a:gd name="connsiteY10" fmla="*/ 1514902 h 5090615"/>
                    <a:gd name="connsiteX11" fmla="*/ 60916 w 4264160"/>
                    <a:gd name="connsiteY11" fmla="*/ 696036 h 5090615"/>
                    <a:gd name="connsiteX0" fmla="*/ 60916 w 4264160"/>
                    <a:gd name="connsiteY0" fmla="*/ 696036 h 5090615"/>
                    <a:gd name="connsiteX1" fmla="*/ 835176 w 4264160"/>
                    <a:gd name="connsiteY1" fmla="*/ 2596 h 5090615"/>
                    <a:gd name="connsiteX2" fmla="*/ 2176585 w 4264160"/>
                    <a:gd name="connsiteY2" fmla="*/ 27296 h 5090615"/>
                    <a:gd name="connsiteX3" fmla="*/ 3486237 w 4264160"/>
                    <a:gd name="connsiteY3" fmla="*/ 0 h 5090615"/>
                    <a:gd name="connsiteX4" fmla="*/ 4264160 w 4264160"/>
                    <a:gd name="connsiteY4" fmla="*/ 736979 h 5090615"/>
                    <a:gd name="connsiteX5" fmla="*/ 3991204 w 4264160"/>
                    <a:gd name="connsiteY5" fmla="*/ 1678675 h 5090615"/>
                    <a:gd name="connsiteX6" fmla="*/ 4154977 w 4264160"/>
                    <a:gd name="connsiteY6" fmla="*/ 4067033 h 5090615"/>
                    <a:gd name="connsiteX7" fmla="*/ 2216995 w 4264160"/>
                    <a:gd name="connsiteY7" fmla="*/ 5090615 h 5090615"/>
                    <a:gd name="connsiteX8" fmla="*/ 483730 w 4264160"/>
                    <a:gd name="connsiteY8" fmla="*/ 4258102 h 5090615"/>
                    <a:gd name="connsiteX9" fmla="*/ 0 w 4264160"/>
                    <a:gd name="connsiteY9" fmla="*/ 3338708 h 5090615"/>
                    <a:gd name="connsiteX10" fmla="*/ 425210 w 4264160"/>
                    <a:gd name="connsiteY10" fmla="*/ 1514902 h 5090615"/>
                    <a:gd name="connsiteX11" fmla="*/ 60916 w 4264160"/>
                    <a:gd name="connsiteY11" fmla="*/ 696036 h 5090615"/>
                    <a:gd name="connsiteX0" fmla="*/ 60916 w 4264160"/>
                    <a:gd name="connsiteY0" fmla="*/ 696036 h 5090615"/>
                    <a:gd name="connsiteX1" fmla="*/ 835176 w 4264160"/>
                    <a:gd name="connsiteY1" fmla="*/ 2596 h 5090615"/>
                    <a:gd name="connsiteX2" fmla="*/ 2176585 w 4264160"/>
                    <a:gd name="connsiteY2" fmla="*/ 27296 h 5090615"/>
                    <a:gd name="connsiteX3" fmla="*/ 3486237 w 4264160"/>
                    <a:gd name="connsiteY3" fmla="*/ 0 h 5090615"/>
                    <a:gd name="connsiteX4" fmla="*/ 4264160 w 4264160"/>
                    <a:gd name="connsiteY4" fmla="*/ 736979 h 5090615"/>
                    <a:gd name="connsiteX5" fmla="*/ 3991204 w 4264160"/>
                    <a:gd name="connsiteY5" fmla="*/ 1678675 h 5090615"/>
                    <a:gd name="connsiteX6" fmla="*/ 4154977 w 4264160"/>
                    <a:gd name="connsiteY6" fmla="*/ 4067033 h 5090615"/>
                    <a:gd name="connsiteX7" fmla="*/ 2216995 w 4264160"/>
                    <a:gd name="connsiteY7" fmla="*/ 5090615 h 5090615"/>
                    <a:gd name="connsiteX8" fmla="*/ 483730 w 4264160"/>
                    <a:gd name="connsiteY8" fmla="*/ 4258102 h 5090615"/>
                    <a:gd name="connsiteX9" fmla="*/ 0 w 4264160"/>
                    <a:gd name="connsiteY9" fmla="*/ 3338708 h 5090615"/>
                    <a:gd name="connsiteX10" fmla="*/ 425210 w 4264160"/>
                    <a:gd name="connsiteY10" fmla="*/ 1514902 h 5090615"/>
                    <a:gd name="connsiteX11" fmla="*/ 60916 w 4264160"/>
                    <a:gd name="connsiteY11" fmla="*/ 696036 h 5090615"/>
                    <a:gd name="connsiteX0" fmla="*/ 60916 w 4264160"/>
                    <a:gd name="connsiteY0" fmla="*/ 696036 h 5090615"/>
                    <a:gd name="connsiteX1" fmla="*/ 835176 w 4264160"/>
                    <a:gd name="connsiteY1" fmla="*/ 2596 h 5090615"/>
                    <a:gd name="connsiteX2" fmla="*/ 2176585 w 4264160"/>
                    <a:gd name="connsiteY2" fmla="*/ 27296 h 5090615"/>
                    <a:gd name="connsiteX3" fmla="*/ 3486237 w 4264160"/>
                    <a:gd name="connsiteY3" fmla="*/ 0 h 5090615"/>
                    <a:gd name="connsiteX4" fmla="*/ 4264160 w 4264160"/>
                    <a:gd name="connsiteY4" fmla="*/ 736979 h 5090615"/>
                    <a:gd name="connsiteX5" fmla="*/ 3991204 w 4264160"/>
                    <a:gd name="connsiteY5" fmla="*/ 1678675 h 5090615"/>
                    <a:gd name="connsiteX6" fmla="*/ 4154977 w 4264160"/>
                    <a:gd name="connsiteY6" fmla="*/ 4067033 h 5090615"/>
                    <a:gd name="connsiteX7" fmla="*/ 2216995 w 4264160"/>
                    <a:gd name="connsiteY7" fmla="*/ 5090615 h 5090615"/>
                    <a:gd name="connsiteX8" fmla="*/ 483730 w 4264160"/>
                    <a:gd name="connsiteY8" fmla="*/ 4258102 h 5090615"/>
                    <a:gd name="connsiteX9" fmla="*/ 0 w 4264160"/>
                    <a:gd name="connsiteY9" fmla="*/ 3338708 h 5090615"/>
                    <a:gd name="connsiteX10" fmla="*/ 425210 w 4264160"/>
                    <a:gd name="connsiteY10" fmla="*/ 1514902 h 5090615"/>
                    <a:gd name="connsiteX11" fmla="*/ 60916 w 4264160"/>
                    <a:gd name="connsiteY11" fmla="*/ 696036 h 5090615"/>
                    <a:gd name="connsiteX0" fmla="*/ 60916 w 4264160"/>
                    <a:gd name="connsiteY0" fmla="*/ 696036 h 5090615"/>
                    <a:gd name="connsiteX1" fmla="*/ 835176 w 4264160"/>
                    <a:gd name="connsiteY1" fmla="*/ 2596 h 5090615"/>
                    <a:gd name="connsiteX2" fmla="*/ 2176585 w 4264160"/>
                    <a:gd name="connsiteY2" fmla="*/ 27296 h 5090615"/>
                    <a:gd name="connsiteX3" fmla="*/ 3486237 w 4264160"/>
                    <a:gd name="connsiteY3" fmla="*/ 0 h 5090615"/>
                    <a:gd name="connsiteX4" fmla="*/ 4264160 w 4264160"/>
                    <a:gd name="connsiteY4" fmla="*/ 736979 h 5090615"/>
                    <a:gd name="connsiteX5" fmla="*/ 3991204 w 4264160"/>
                    <a:gd name="connsiteY5" fmla="*/ 1678675 h 5090615"/>
                    <a:gd name="connsiteX6" fmla="*/ 4154977 w 4264160"/>
                    <a:gd name="connsiteY6" fmla="*/ 4067033 h 5090615"/>
                    <a:gd name="connsiteX7" fmla="*/ 2216995 w 4264160"/>
                    <a:gd name="connsiteY7" fmla="*/ 5090615 h 5090615"/>
                    <a:gd name="connsiteX8" fmla="*/ 483730 w 4264160"/>
                    <a:gd name="connsiteY8" fmla="*/ 4258102 h 5090615"/>
                    <a:gd name="connsiteX9" fmla="*/ 0 w 4264160"/>
                    <a:gd name="connsiteY9" fmla="*/ 3338708 h 5090615"/>
                    <a:gd name="connsiteX10" fmla="*/ 425210 w 4264160"/>
                    <a:gd name="connsiteY10" fmla="*/ 1514902 h 5090615"/>
                    <a:gd name="connsiteX11" fmla="*/ 60916 w 4264160"/>
                    <a:gd name="connsiteY11" fmla="*/ 696036 h 5090615"/>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483730 w 4264160"/>
                    <a:gd name="connsiteY8" fmla="*/ 4258102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483730 w 4264160"/>
                    <a:gd name="connsiteY8" fmla="*/ 4258102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483730 w 4264160"/>
                    <a:gd name="connsiteY8" fmla="*/ 4258102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483730 w 4264160"/>
                    <a:gd name="connsiteY8" fmla="*/ 4258102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737978 w 4264160"/>
                    <a:gd name="connsiteY8" fmla="*/ 4512350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737978 w 4264160"/>
                    <a:gd name="connsiteY8" fmla="*/ 4512350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737978 w 4264160"/>
                    <a:gd name="connsiteY8" fmla="*/ 4512350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737978 w 4264160"/>
                    <a:gd name="connsiteY8" fmla="*/ 4512350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737978 w 4264160"/>
                    <a:gd name="connsiteY8" fmla="*/ 4512350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737978 w 4264160"/>
                    <a:gd name="connsiteY8" fmla="*/ 4512350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737978 w 4264160"/>
                    <a:gd name="connsiteY8" fmla="*/ 4512350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3102302 w 4264160"/>
                    <a:gd name="connsiteY6" fmla="*/ 2893925 h 5112918"/>
                    <a:gd name="connsiteX7" fmla="*/ 2194692 w 4264160"/>
                    <a:gd name="connsiteY7" fmla="*/ 5112918 h 5112918"/>
                    <a:gd name="connsiteX8" fmla="*/ 737978 w 4264160"/>
                    <a:gd name="connsiteY8" fmla="*/ 4512350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3991204"/>
                    <a:gd name="connsiteY0" fmla="*/ 696036 h 5112918"/>
                    <a:gd name="connsiteX1" fmla="*/ 835176 w 3991204"/>
                    <a:gd name="connsiteY1" fmla="*/ 2596 h 5112918"/>
                    <a:gd name="connsiteX2" fmla="*/ 2176585 w 3991204"/>
                    <a:gd name="connsiteY2" fmla="*/ 27296 h 5112918"/>
                    <a:gd name="connsiteX3" fmla="*/ 3486237 w 3991204"/>
                    <a:gd name="connsiteY3" fmla="*/ 0 h 5112918"/>
                    <a:gd name="connsiteX4" fmla="*/ 2952777 w 3991204"/>
                    <a:gd name="connsiteY4" fmla="*/ 1428354 h 5112918"/>
                    <a:gd name="connsiteX5" fmla="*/ 3991204 w 3991204"/>
                    <a:gd name="connsiteY5" fmla="*/ 1678675 h 5112918"/>
                    <a:gd name="connsiteX6" fmla="*/ 3102302 w 3991204"/>
                    <a:gd name="connsiteY6" fmla="*/ 2893925 h 5112918"/>
                    <a:gd name="connsiteX7" fmla="*/ 2194692 w 3991204"/>
                    <a:gd name="connsiteY7" fmla="*/ 5112918 h 5112918"/>
                    <a:gd name="connsiteX8" fmla="*/ 737978 w 3991204"/>
                    <a:gd name="connsiteY8" fmla="*/ 4512350 h 5112918"/>
                    <a:gd name="connsiteX9" fmla="*/ 0 w 3991204"/>
                    <a:gd name="connsiteY9" fmla="*/ 3338708 h 5112918"/>
                    <a:gd name="connsiteX10" fmla="*/ 425210 w 3991204"/>
                    <a:gd name="connsiteY10" fmla="*/ 1514902 h 5112918"/>
                    <a:gd name="connsiteX11" fmla="*/ 60916 w 3991204"/>
                    <a:gd name="connsiteY11" fmla="*/ 696036 h 5112918"/>
                    <a:gd name="connsiteX0" fmla="*/ 60916 w 3486237"/>
                    <a:gd name="connsiteY0" fmla="*/ 696036 h 5112918"/>
                    <a:gd name="connsiteX1" fmla="*/ 835176 w 3486237"/>
                    <a:gd name="connsiteY1" fmla="*/ 2596 h 5112918"/>
                    <a:gd name="connsiteX2" fmla="*/ 2176585 w 3486237"/>
                    <a:gd name="connsiteY2" fmla="*/ 27296 h 5112918"/>
                    <a:gd name="connsiteX3" fmla="*/ 3486237 w 3486237"/>
                    <a:gd name="connsiteY3" fmla="*/ 0 h 5112918"/>
                    <a:gd name="connsiteX4" fmla="*/ 2952777 w 3486237"/>
                    <a:gd name="connsiteY4" fmla="*/ 1428354 h 5112918"/>
                    <a:gd name="connsiteX5" fmla="*/ 2287297 w 3486237"/>
                    <a:gd name="connsiteY5" fmla="*/ 2111343 h 5112918"/>
                    <a:gd name="connsiteX6" fmla="*/ 3102302 w 3486237"/>
                    <a:gd name="connsiteY6" fmla="*/ 2893925 h 5112918"/>
                    <a:gd name="connsiteX7" fmla="*/ 2194692 w 3486237"/>
                    <a:gd name="connsiteY7" fmla="*/ 5112918 h 5112918"/>
                    <a:gd name="connsiteX8" fmla="*/ 737978 w 3486237"/>
                    <a:gd name="connsiteY8" fmla="*/ 4512350 h 5112918"/>
                    <a:gd name="connsiteX9" fmla="*/ 0 w 3486237"/>
                    <a:gd name="connsiteY9" fmla="*/ 3338708 h 5112918"/>
                    <a:gd name="connsiteX10" fmla="*/ 425210 w 3486237"/>
                    <a:gd name="connsiteY10" fmla="*/ 1514902 h 5112918"/>
                    <a:gd name="connsiteX11" fmla="*/ 60916 w 3486237"/>
                    <a:gd name="connsiteY11" fmla="*/ 696036 h 5112918"/>
                    <a:gd name="connsiteX0" fmla="*/ 60916 w 3102302"/>
                    <a:gd name="connsiteY0" fmla="*/ 693440 h 5110322"/>
                    <a:gd name="connsiteX1" fmla="*/ 835176 w 3102302"/>
                    <a:gd name="connsiteY1" fmla="*/ 0 h 5110322"/>
                    <a:gd name="connsiteX2" fmla="*/ 2176585 w 3102302"/>
                    <a:gd name="connsiteY2" fmla="*/ 24700 h 5110322"/>
                    <a:gd name="connsiteX3" fmla="*/ 2669968 w 3102302"/>
                    <a:gd name="connsiteY3" fmla="*/ 840436 h 5110322"/>
                    <a:gd name="connsiteX4" fmla="*/ 2952777 w 3102302"/>
                    <a:gd name="connsiteY4" fmla="*/ 1425758 h 5110322"/>
                    <a:gd name="connsiteX5" fmla="*/ 2287297 w 3102302"/>
                    <a:gd name="connsiteY5" fmla="*/ 2108747 h 5110322"/>
                    <a:gd name="connsiteX6" fmla="*/ 3102302 w 3102302"/>
                    <a:gd name="connsiteY6" fmla="*/ 2891329 h 5110322"/>
                    <a:gd name="connsiteX7" fmla="*/ 2194692 w 3102302"/>
                    <a:gd name="connsiteY7" fmla="*/ 5110322 h 5110322"/>
                    <a:gd name="connsiteX8" fmla="*/ 737978 w 3102302"/>
                    <a:gd name="connsiteY8" fmla="*/ 4509754 h 5110322"/>
                    <a:gd name="connsiteX9" fmla="*/ 0 w 3102302"/>
                    <a:gd name="connsiteY9" fmla="*/ 3336112 h 5110322"/>
                    <a:gd name="connsiteX10" fmla="*/ 425210 w 3102302"/>
                    <a:gd name="connsiteY10" fmla="*/ 1512306 h 5110322"/>
                    <a:gd name="connsiteX11" fmla="*/ 60916 w 3102302"/>
                    <a:gd name="connsiteY11" fmla="*/ 693440 h 5110322"/>
                    <a:gd name="connsiteX0" fmla="*/ 60916 w 3102302"/>
                    <a:gd name="connsiteY0" fmla="*/ 693440 h 5110322"/>
                    <a:gd name="connsiteX1" fmla="*/ 835176 w 3102302"/>
                    <a:gd name="connsiteY1" fmla="*/ 0 h 5110322"/>
                    <a:gd name="connsiteX2" fmla="*/ 2191825 w 3102302"/>
                    <a:gd name="connsiteY2" fmla="*/ 17080 h 5110322"/>
                    <a:gd name="connsiteX3" fmla="*/ 2669968 w 3102302"/>
                    <a:gd name="connsiteY3" fmla="*/ 840436 h 5110322"/>
                    <a:gd name="connsiteX4" fmla="*/ 2952777 w 3102302"/>
                    <a:gd name="connsiteY4" fmla="*/ 1425758 h 5110322"/>
                    <a:gd name="connsiteX5" fmla="*/ 2287297 w 3102302"/>
                    <a:gd name="connsiteY5" fmla="*/ 2108747 h 5110322"/>
                    <a:gd name="connsiteX6" fmla="*/ 3102302 w 3102302"/>
                    <a:gd name="connsiteY6" fmla="*/ 2891329 h 5110322"/>
                    <a:gd name="connsiteX7" fmla="*/ 2194692 w 3102302"/>
                    <a:gd name="connsiteY7" fmla="*/ 5110322 h 5110322"/>
                    <a:gd name="connsiteX8" fmla="*/ 737978 w 3102302"/>
                    <a:gd name="connsiteY8" fmla="*/ 4509754 h 5110322"/>
                    <a:gd name="connsiteX9" fmla="*/ 0 w 3102302"/>
                    <a:gd name="connsiteY9" fmla="*/ 3336112 h 5110322"/>
                    <a:gd name="connsiteX10" fmla="*/ 425210 w 3102302"/>
                    <a:gd name="connsiteY10" fmla="*/ 1512306 h 5110322"/>
                    <a:gd name="connsiteX11" fmla="*/ 60916 w 3102302"/>
                    <a:gd name="connsiteY11" fmla="*/ 693440 h 5110322"/>
                    <a:gd name="connsiteX0" fmla="*/ 60916 w 3102302"/>
                    <a:gd name="connsiteY0" fmla="*/ 693440 h 5110322"/>
                    <a:gd name="connsiteX1" fmla="*/ 835176 w 3102302"/>
                    <a:gd name="connsiteY1" fmla="*/ 0 h 5110322"/>
                    <a:gd name="connsiteX2" fmla="*/ 2195635 w 3102302"/>
                    <a:gd name="connsiteY2" fmla="*/ 13270 h 5110322"/>
                    <a:gd name="connsiteX3" fmla="*/ 2669968 w 3102302"/>
                    <a:gd name="connsiteY3" fmla="*/ 840436 h 5110322"/>
                    <a:gd name="connsiteX4" fmla="*/ 2952777 w 3102302"/>
                    <a:gd name="connsiteY4" fmla="*/ 1425758 h 5110322"/>
                    <a:gd name="connsiteX5" fmla="*/ 2287297 w 3102302"/>
                    <a:gd name="connsiteY5" fmla="*/ 2108747 h 5110322"/>
                    <a:gd name="connsiteX6" fmla="*/ 3102302 w 3102302"/>
                    <a:gd name="connsiteY6" fmla="*/ 2891329 h 5110322"/>
                    <a:gd name="connsiteX7" fmla="*/ 2194692 w 3102302"/>
                    <a:gd name="connsiteY7" fmla="*/ 5110322 h 5110322"/>
                    <a:gd name="connsiteX8" fmla="*/ 737978 w 3102302"/>
                    <a:gd name="connsiteY8" fmla="*/ 4509754 h 5110322"/>
                    <a:gd name="connsiteX9" fmla="*/ 0 w 3102302"/>
                    <a:gd name="connsiteY9" fmla="*/ 3336112 h 5110322"/>
                    <a:gd name="connsiteX10" fmla="*/ 425210 w 3102302"/>
                    <a:gd name="connsiteY10" fmla="*/ 1512306 h 5110322"/>
                    <a:gd name="connsiteX11" fmla="*/ 60916 w 3102302"/>
                    <a:gd name="connsiteY11" fmla="*/ 693440 h 5110322"/>
                    <a:gd name="connsiteX0" fmla="*/ 60916 w 3102302"/>
                    <a:gd name="connsiteY0" fmla="*/ 693440 h 5361782"/>
                    <a:gd name="connsiteX1" fmla="*/ 835176 w 3102302"/>
                    <a:gd name="connsiteY1" fmla="*/ 0 h 5361782"/>
                    <a:gd name="connsiteX2" fmla="*/ 2195635 w 3102302"/>
                    <a:gd name="connsiteY2" fmla="*/ 13270 h 5361782"/>
                    <a:gd name="connsiteX3" fmla="*/ 2669968 w 3102302"/>
                    <a:gd name="connsiteY3" fmla="*/ 840436 h 5361782"/>
                    <a:gd name="connsiteX4" fmla="*/ 2952777 w 3102302"/>
                    <a:gd name="connsiteY4" fmla="*/ 1425758 h 5361782"/>
                    <a:gd name="connsiteX5" fmla="*/ 2287297 w 3102302"/>
                    <a:gd name="connsiteY5" fmla="*/ 2108747 h 5361782"/>
                    <a:gd name="connsiteX6" fmla="*/ 3102302 w 3102302"/>
                    <a:gd name="connsiteY6" fmla="*/ 2891329 h 5361782"/>
                    <a:gd name="connsiteX7" fmla="*/ 2202312 w 3102302"/>
                    <a:gd name="connsiteY7" fmla="*/ 5361782 h 5361782"/>
                    <a:gd name="connsiteX8" fmla="*/ 737978 w 3102302"/>
                    <a:gd name="connsiteY8" fmla="*/ 4509754 h 5361782"/>
                    <a:gd name="connsiteX9" fmla="*/ 0 w 3102302"/>
                    <a:gd name="connsiteY9" fmla="*/ 3336112 h 5361782"/>
                    <a:gd name="connsiteX10" fmla="*/ 425210 w 3102302"/>
                    <a:gd name="connsiteY10" fmla="*/ 1512306 h 5361782"/>
                    <a:gd name="connsiteX11" fmla="*/ 60916 w 3102302"/>
                    <a:gd name="connsiteY11" fmla="*/ 693440 h 536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02302" h="5361782">
                      <a:moveTo>
                        <a:pt x="60916" y="693440"/>
                      </a:moveTo>
                      <a:lnTo>
                        <a:pt x="835176" y="0"/>
                      </a:lnTo>
                      <a:cubicBezTo>
                        <a:pt x="1661453" y="463203"/>
                        <a:pt x="1877854" y="170075"/>
                        <a:pt x="2195635" y="13270"/>
                      </a:cubicBezTo>
                      <a:lnTo>
                        <a:pt x="2669968" y="840436"/>
                      </a:lnTo>
                      <a:lnTo>
                        <a:pt x="2952777" y="1425758"/>
                      </a:lnTo>
                      <a:lnTo>
                        <a:pt x="2287297" y="2108747"/>
                      </a:lnTo>
                      <a:lnTo>
                        <a:pt x="3102302" y="2891329"/>
                      </a:lnTo>
                      <a:cubicBezTo>
                        <a:pt x="2448874" y="3239957"/>
                        <a:pt x="2672860" y="4375304"/>
                        <a:pt x="2202312" y="5361782"/>
                      </a:cubicBezTo>
                      <a:cubicBezTo>
                        <a:pt x="1959092" y="4861253"/>
                        <a:pt x="1226525" y="4814020"/>
                        <a:pt x="737978" y="4509754"/>
                      </a:cubicBezTo>
                      <a:cubicBezTo>
                        <a:pt x="416157" y="4283578"/>
                        <a:pt x="665" y="3745168"/>
                        <a:pt x="0" y="3336112"/>
                      </a:cubicBezTo>
                      <a:cubicBezTo>
                        <a:pt x="1975" y="2722229"/>
                        <a:pt x="271578" y="1996834"/>
                        <a:pt x="425210" y="1512306"/>
                      </a:cubicBezTo>
                      <a:cubicBezTo>
                        <a:pt x="534237" y="1101076"/>
                        <a:pt x="406859" y="1024382"/>
                        <a:pt x="60916" y="693440"/>
                      </a:cubicBezTo>
                      <a:close/>
                    </a:path>
                  </a:pathLst>
                </a:cu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grpSp>
            <p:nvGrpSpPr>
              <p:cNvPr id="589" name="Group 588">
                <a:extLst>
                  <a:ext uri="{FF2B5EF4-FFF2-40B4-BE49-F238E27FC236}">
                    <a16:creationId xmlns:a16="http://schemas.microsoft.com/office/drawing/2014/main" id="{98972C64-9348-4FED-94C8-B79FDB89CDBE}"/>
                  </a:ext>
                </a:extLst>
              </p:cNvPr>
              <p:cNvGrpSpPr>
                <a:grpSpLocks noChangeAspect="1"/>
              </p:cNvGrpSpPr>
              <p:nvPr/>
            </p:nvGrpSpPr>
            <p:grpSpPr>
              <a:xfrm>
                <a:off x="10831653" y="5115404"/>
                <a:ext cx="481168" cy="663415"/>
                <a:chOff x="4562433" y="3844643"/>
                <a:chExt cx="1815591" cy="2503263"/>
              </a:xfrm>
            </p:grpSpPr>
            <p:grpSp>
              <p:nvGrpSpPr>
                <p:cNvPr id="590" name="Group 589">
                  <a:extLst>
                    <a:ext uri="{FF2B5EF4-FFF2-40B4-BE49-F238E27FC236}">
                      <a16:creationId xmlns:a16="http://schemas.microsoft.com/office/drawing/2014/main" id="{935CEE89-2A00-4A9C-8B10-2BEBCB80328C}"/>
                    </a:ext>
                  </a:extLst>
                </p:cNvPr>
                <p:cNvGrpSpPr>
                  <a:grpSpLocks noChangeAspect="1"/>
                </p:cNvGrpSpPr>
                <p:nvPr/>
              </p:nvGrpSpPr>
              <p:grpSpPr>
                <a:xfrm>
                  <a:off x="4885876" y="5269671"/>
                  <a:ext cx="1168704" cy="526443"/>
                  <a:chOff x="767562" y="827441"/>
                  <a:chExt cx="7324001" cy="3571674"/>
                </a:xfrm>
                <a:solidFill>
                  <a:srgbClr val="2774AA"/>
                </a:solidFill>
              </p:grpSpPr>
              <p:sp>
                <p:nvSpPr>
                  <p:cNvPr id="610" name="Freeform: Shape 609">
                    <a:extLst>
                      <a:ext uri="{FF2B5EF4-FFF2-40B4-BE49-F238E27FC236}">
                        <a16:creationId xmlns:a16="http://schemas.microsoft.com/office/drawing/2014/main" id="{18CA9C3C-30BF-43A1-AA0E-68F0ED3491CD}"/>
                      </a:ext>
                    </a:extLst>
                  </p:cNvPr>
                  <p:cNvSpPr/>
                  <p:nvPr/>
                </p:nvSpPr>
                <p:spPr>
                  <a:xfrm>
                    <a:off x="767562" y="1162931"/>
                    <a:ext cx="7324001" cy="2323437"/>
                  </a:xfrm>
                  <a:custGeom>
                    <a:avLst/>
                    <a:gdLst>
                      <a:gd name="connsiteX0" fmla="*/ 6887981 w 7315200"/>
                      <a:gd name="connsiteY0" fmla="*/ 1566472 h 2031167"/>
                      <a:gd name="connsiteX1" fmla="*/ 7315200 w 7315200"/>
                      <a:gd name="connsiteY1" fmla="*/ 1446551 h 2031167"/>
                      <a:gd name="connsiteX2" fmla="*/ 7315200 w 7315200"/>
                      <a:gd name="connsiteY2" fmla="*/ 1528996 h 2031167"/>
                      <a:gd name="connsiteX3" fmla="*/ 1371600 w 7315200"/>
                      <a:gd name="connsiteY3" fmla="*/ 1633928 h 2031167"/>
                      <a:gd name="connsiteX4" fmla="*/ 0 w 7315200"/>
                      <a:gd name="connsiteY4" fmla="*/ 2031167 h 2031167"/>
                      <a:gd name="connsiteX5" fmla="*/ 217358 w 7315200"/>
                      <a:gd name="connsiteY5" fmla="*/ 0 h 2031167"/>
                      <a:gd name="connsiteX6" fmla="*/ 1446551 w 7315200"/>
                      <a:gd name="connsiteY6" fmla="*/ 944380 h 2031167"/>
                      <a:gd name="connsiteX7" fmla="*/ 5711253 w 7315200"/>
                      <a:gd name="connsiteY7" fmla="*/ 74951 h 2031167"/>
                      <a:gd name="connsiteX8" fmla="*/ 7270230 w 7315200"/>
                      <a:gd name="connsiteY8" fmla="*/ 1184223 h 2031167"/>
                      <a:gd name="connsiteX9" fmla="*/ 6887981 w 7315200"/>
                      <a:gd name="connsiteY9" fmla="*/ 1566472 h 2031167"/>
                      <a:gd name="connsiteX0" fmla="*/ 6887981 w 7315200"/>
                      <a:gd name="connsiteY0" fmla="*/ 1566472 h 2031167"/>
                      <a:gd name="connsiteX1" fmla="*/ 7315200 w 7315200"/>
                      <a:gd name="connsiteY1" fmla="*/ 1446551 h 2031167"/>
                      <a:gd name="connsiteX2" fmla="*/ 7315200 w 7315200"/>
                      <a:gd name="connsiteY2" fmla="*/ 1528996 h 2031167"/>
                      <a:gd name="connsiteX3" fmla="*/ 1371600 w 7315200"/>
                      <a:gd name="connsiteY3" fmla="*/ 1633928 h 2031167"/>
                      <a:gd name="connsiteX4" fmla="*/ 0 w 7315200"/>
                      <a:gd name="connsiteY4" fmla="*/ 2031167 h 2031167"/>
                      <a:gd name="connsiteX5" fmla="*/ 419725 w 7315200"/>
                      <a:gd name="connsiteY5" fmla="*/ 1109272 h 2031167"/>
                      <a:gd name="connsiteX6" fmla="*/ 217358 w 7315200"/>
                      <a:gd name="connsiteY6" fmla="*/ 0 h 2031167"/>
                      <a:gd name="connsiteX7" fmla="*/ 1446551 w 7315200"/>
                      <a:gd name="connsiteY7" fmla="*/ 944380 h 2031167"/>
                      <a:gd name="connsiteX8" fmla="*/ 5711253 w 7315200"/>
                      <a:gd name="connsiteY8" fmla="*/ 74951 h 2031167"/>
                      <a:gd name="connsiteX9" fmla="*/ 7270230 w 7315200"/>
                      <a:gd name="connsiteY9" fmla="*/ 1184223 h 2031167"/>
                      <a:gd name="connsiteX10" fmla="*/ 6887981 w 7315200"/>
                      <a:gd name="connsiteY10" fmla="*/ 1566472 h 2031167"/>
                      <a:gd name="connsiteX0" fmla="*/ 6887981 w 7315200"/>
                      <a:gd name="connsiteY0" fmla="*/ 1566472 h 2031167"/>
                      <a:gd name="connsiteX1" fmla="*/ 7315200 w 7315200"/>
                      <a:gd name="connsiteY1" fmla="*/ 1446551 h 2031167"/>
                      <a:gd name="connsiteX2" fmla="*/ 7315200 w 7315200"/>
                      <a:gd name="connsiteY2" fmla="*/ 1528996 h 2031167"/>
                      <a:gd name="connsiteX3" fmla="*/ 1371600 w 7315200"/>
                      <a:gd name="connsiteY3" fmla="*/ 1633928 h 2031167"/>
                      <a:gd name="connsiteX4" fmla="*/ 0 w 7315200"/>
                      <a:gd name="connsiteY4" fmla="*/ 2031167 h 2031167"/>
                      <a:gd name="connsiteX5" fmla="*/ 419725 w 7315200"/>
                      <a:gd name="connsiteY5" fmla="*/ 1109272 h 2031167"/>
                      <a:gd name="connsiteX6" fmla="*/ 217358 w 7315200"/>
                      <a:gd name="connsiteY6" fmla="*/ 0 h 2031167"/>
                      <a:gd name="connsiteX7" fmla="*/ 1446551 w 7315200"/>
                      <a:gd name="connsiteY7" fmla="*/ 944380 h 2031167"/>
                      <a:gd name="connsiteX8" fmla="*/ 3912433 w 7315200"/>
                      <a:gd name="connsiteY8" fmla="*/ 449705 h 2031167"/>
                      <a:gd name="connsiteX9" fmla="*/ 5711253 w 7315200"/>
                      <a:gd name="connsiteY9" fmla="*/ 74951 h 2031167"/>
                      <a:gd name="connsiteX10" fmla="*/ 7270230 w 7315200"/>
                      <a:gd name="connsiteY10" fmla="*/ 1184223 h 2031167"/>
                      <a:gd name="connsiteX11" fmla="*/ 6887981 w 7315200"/>
                      <a:gd name="connsiteY11" fmla="*/ 1566472 h 2031167"/>
                      <a:gd name="connsiteX0" fmla="*/ 6887981 w 7315200"/>
                      <a:gd name="connsiteY0" fmla="*/ 1566472 h 2031167"/>
                      <a:gd name="connsiteX1" fmla="*/ 7315200 w 7315200"/>
                      <a:gd name="connsiteY1" fmla="*/ 1446551 h 2031167"/>
                      <a:gd name="connsiteX2" fmla="*/ 7315200 w 7315200"/>
                      <a:gd name="connsiteY2" fmla="*/ 1528996 h 2031167"/>
                      <a:gd name="connsiteX3" fmla="*/ 1371600 w 7315200"/>
                      <a:gd name="connsiteY3" fmla="*/ 1633928 h 2031167"/>
                      <a:gd name="connsiteX4" fmla="*/ 0 w 7315200"/>
                      <a:gd name="connsiteY4" fmla="*/ 2031167 h 2031167"/>
                      <a:gd name="connsiteX5" fmla="*/ 419725 w 7315200"/>
                      <a:gd name="connsiteY5" fmla="*/ 1109272 h 2031167"/>
                      <a:gd name="connsiteX6" fmla="*/ 217358 w 7315200"/>
                      <a:gd name="connsiteY6" fmla="*/ 0 h 2031167"/>
                      <a:gd name="connsiteX7" fmla="*/ 1446551 w 7315200"/>
                      <a:gd name="connsiteY7" fmla="*/ 944380 h 2031167"/>
                      <a:gd name="connsiteX8" fmla="*/ 3844978 w 7315200"/>
                      <a:gd name="connsiteY8" fmla="*/ 104931 h 2031167"/>
                      <a:gd name="connsiteX9" fmla="*/ 5711253 w 7315200"/>
                      <a:gd name="connsiteY9" fmla="*/ 74951 h 2031167"/>
                      <a:gd name="connsiteX10" fmla="*/ 7270230 w 7315200"/>
                      <a:gd name="connsiteY10" fmla="*/ 1184223 h 2031167"/>
                      <a:gd name="connsiteX11" fmla="*/ 6887981 w 7315200"/>
                      <a:gd name="connsiteY11" fmla="*/ 1566472 h 2031167"/>
                      <a:gd name="connsiteX0" fmla="*/ 6887981 w 7315200"/>
                      <a:gd name="connsiteY0" fmla="*/ 1566472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87981 w 7315200"/>
                      <a:gd name="connsiteY12" fmla="*/ 1566472 h 2330970"/>
                      <a:gd name="connsiteX0" fmla="*/ 6887981 w 7315200"/>
                      <a:gd name="connsiteY0" fmla="*/ 1693888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87981 w 7315200"/>
                      <a:gd name="connsiteY12" fmla="*/ 1693888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711253 w 7315200"/>
                      <a:gd name="connsiteY10" fmla="*/ 74951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681273 w 7315200"/>
                      <a:gd name="connsiteY10" fmla="*/ 104932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681273 w 7315200"/>
                      <a:gd name="connsiteY10" fmla="*/ 104932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681273 w 7315200"/>
                      <a:gd name="connsiteY10" fmla="*/ 104932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943601 w 7315200"/>
                      <a:gd name="connsiteY10" fmla="*/ 232348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0493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828020 w 7315200"/>
                      <a:gd name="connsiteY0" fmla="*/ 1454046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828020 w 7315200"/>
                      <a:gd name="connsiteY12" fmla="*/ 1454046 h 2330970"/>
                      <a:gd name="connsiteX0" fmla="*/ 6914811 w 7315200"/>
                      <a:gd name="connsiteY0" fmla="*/ 1556335 h 2330970"/>
                      <a:gd name="connsiteX1" fmla="*/ 7315200 w 7315200"/>
                      <a:gd name="connsiteY1" fmla="*/ 1446551 h 2330970"/>
                      <a:gd name="connsiteX2" fmla="*/ 7315200 w 7315200"/>
                      <a:gd name="connsiteY2" fmla="*/ 1528996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914811 w 7315200"/>
                      <a:gd name="connsiteY12" fmla="*/ 1556335 h 2330970"/>
                      <a:gd name="connsiteX0" fmla="*/ 6914811 w 7315200"/>
                      <a:gd name="connsiteY0" fmla="*/ 1556335 h 2330970"/>
                      <a:gd name="connsiteX1" fmla="*/ 7315200 w 7315200"/>
                      <a:gd name="connsiteY1" fmla="*/ 1446551 h 2330970"/>
                      <a:gd name="connsiteX2" fmla="*/ 7222211 w 7315200"/>
                      <a:gd name="connsiteY2" fmla="*/ 1600288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914811 w 7315200"/>
                      <a:gd name="connsiteY12" fmla="*/ 1556335 h 2330970"/>
                      <a:gd name="connsiteX0" fmla="*/ 6914811 w 7315200"/>
                      <a:gd name="connsiteY0" fmla="*/ 1556335 h 2330970"/>
                      <a:gd name="connsiteX1" fmla="*/ 7315200 w 7315200"/>
                      <a:gd name="connsiteY1" fmla="*/ 1446551 h 2330970"/>
                      <a:gd name="connsiteX2" fmla="*/ 7222211 w 7315200"/>
                      <a:gd name="connsiteY2" fmla="*/ 1600288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914811 w 7315200"/>
                      <a:gd name="connsiteY12" fmla="*/ 1556335 h 2330970"/>
                      <a:gd name="connsiteX0" fmla="*/ 6914811 w 7315200"/>
                      <a:gd name="connsiteY0" fmla="*/ 1556335 h 2330970"/>
                      <a:gd name="connsiteX1" fmla="*/ 7315200 w 7315200"/>
                      <a:gd name="connsiteY1" fmla="*/ 1446551 h 2330970"/>
                      <a:gd name="connsiteX2" fmla="*/ 7222211 w 7315200"/>
                      <a:gd name="connsiteY2" fmla="*/ 1600288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914811 w 7315200"/>
                      <a:gd name="connsiteY12" fmla="*/ 1556335 h 2330970"/>
                      <a:gd name="connsiteX0" fmla="*/ 6914811 w 7315200"/>
                      <a:gd name="connsiteY0" fmla="*/ 1556335 h 2330970"/>
                      <a:gd name="connsiteX1" fmla="*/ 7315200 w 7315200"/>
                      <a:gd name="connsiteY1" fmla="*/ 1446551 h 2330970"/>
                      <a:gd name="connsiteX2" fmla="*/ 7222211 w 7315200"/>
                      <a:gd name="connsiteY2" fmla="*/ 1600288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914811 w 7315200"/>
                      <a:gd name="connsiteY12" fmla="*/ 1556335 h 2330970"/>
                      <a:gd name="connsiteX0" fmla="*/ 6914811 w 7315200"/>
                      <a:gd name="connsiteY0" fmla="*/ 1556335 h 2330970"/>
                      <a:gd name="connsiteX1" fmla="*/ 7315200 w 7315200"/>
                      <a:gd name="connsiteY1" fmla="*/ 1446551 h 2330970"/>
                      <a:gd name="connsiteX2" fmla="*/ 7222211 w 7315200"/>
                      <a:gd name="connsiteY2" fmla="*/ 1600288 h 2330970"/>
                      <a:gd name="connsiteX3" fmla="*/ 4024860 w 7315200"/>
                      <a:gd name="connsiteY3" fmla="*/ 2330970 h 2330970"/>
                      <a:gd name="connsiteX4" fmla="*/ 1371600 w 7315200"/>
                      <a:gd name="connsiteY4" fmla="*/ 1633928 h 2330970"/>
                      <a:gd name="connsiteX5" fmla="*/ 0 w 7315200"/>
                      <a:gd name="connsiteY5" fmla="*/ 2031167 h 2330970"/>
                      <a:gd name="connsiteX6" fmla="*/ 419725 w 7315200"/>
                      <a:gd name="connsiteY6" fmla="*/ 1109272 h 2330970"/>
                      <a:gd name="connsiteX7" fmla="*/ 217358 w 7315200"/>
                      <a:gd name="connsiteY7" fmla="*/ 0 h 2330970"/>
                      <a:gd name="connsiteX8" fmla="*/ 1446551 w 7315200"/>
                      <a:gd name="connsiteY8" fmla="*/ 944380 h 2330970"/>
                      <a:gd name="connsiteX9" fmla="*/ 3844978 w 7315200"/>
                      <a:gd name="connsiteY9" fmla="*/ 119921 h 2330970"/>
                      <a:gd name="connsiteX10" fmla="*/ 5643798 w 7315200"/>
                      <a:gd name="connsiteY10" fmla="*/ 112427 h 2330970"/>
                      <a:gd name="connsiteX11" fmla="*/ 7270230 w 7315200"/>
                      <a:gd name="connsiteY11" fmla="*/ 1184223 h 2330970"/>
                      <a:gd name="connsiteX12" fmla="*/ 6914811 w 7315200"/>
                      <a:gd name="connsiteY12" fmla="*/ 1556335 h 2330970"/>
                      <a:gd name="connsiteX0" fmla="*/ 6914811 w 7319218"/>
                      <a:gd name="connsiteY0" fmla="*/ 1556335 h 2330970"/>
                      <a:gd name="connsiteX1" fmla="*/ 7315200 w 7319218"/>
                      <a:gd name="connsiteY1" fmla="*/ 1446551 h 2330970"/>
                      <a:gd name="connsiteX2" fmla="*/ 7222211 w 7319218"/>
                      <a:gd name="connsiteY2" fmla="*/ 1600288 h 2330970"/>
                      <a:gd name="connsiteX3" fmla="*/ 4024860 w 7319218"/>
                      <a:gd name="connsiteY3" fmla="*/ 2330970 h 2330970"/>
                      <a:gd name="connsiteX4" fmla="*/ 1371600 w 7319218"/>
                      <a:gd name="connsiteY4" fmla="*/ 1633928 h 2330970"/>
                      <a:gd name="connsiteX5" fmla="*/ 0 w 7319218"/>
                      <a:gd name="connsiteY5" fmla="*/ 2031167 h 2330970"/>
                      <a:gd name="connsiteX6" fmla="*/ 419725 w 7319218"/>
                      <a:gd name="connsiteY6" fmla="*/ 1109272 h 2330970"/>
                      <a:gd name="connsiteX7" fmla="*/ 217358 w 7319218"/>
                      <a:gd name="connsiteY7" fmla="*/ 0 h 2330970"/>
                      <a:gd name="connsiteX8" fmla="*/ 1446551 w 7319218"/>
                      <a:gd name="connsiteY8" fmla="*/ 944380 h 2330970"/>
                      <a:gd name="connsiteX9" fmla="*/ 3844978 w 7319218"/>
                      <a:gd name="connsiteY9" fmla="*/ 119921 h 2330970"/>
                      <a:gd name="connsiteX10" fmla="*/ 5643798 w 7319218"/>
                      <a:gd name="connsiteY10" fmla="*/ 112427 h 2330970"/>
                      <a:gd name="connsiteX11" fmla="*/ 7270230 w 7319218"/>
                      <a:gd name="connsiteY11" fmla="*/ 1184223 h 2330970"/>
                      <a:gd name="connsiteX12" fmla="*/ 6914811 w 7319218"/>
                      <a:gd name="connsiteY12" fmla="*/ 1556335 h 2330970"/>
                      <a:gd name="connsiteX0" fmla="*/ 6914811 w 7319218"/>
                      <a:gd name="connsiteY0" fmla="*/ 1556335 h 2330970"/>
                      <a:gd name="connsiteX1" fmla="*/ 7315200 w 7319218"/>
                      <a:gd name="connsiteY1" fmla="*/ 1446551 h 2330970"/>
                      <a:gd name="connsiteX2" fmla="*/ 7222211 w 7319218"/>
                      <a:gd name="connsiteY2" fmla="*/ 1600288 h 2330970"/>
                      <a:gd name="connsiteX3" fmla="*/ 4024860 w 7319218"/>
                      <a:gd name="connsiteY3" fmla="*/ 2330970 h 2330970"/>
                      <a:gd name="connsiteX4" fmla="*/ 1371600 w 7319218"/>
                      <a:gd name="connsiteY4" fmla="*/ 1633928 h 2330970"/>
                      <a:gd name="connsiteX5" fmla="*/ 0 w 7319218"/>
                      <a:gd name="connsiteY5" fmla="*/ 2031167 h 2330970"/>
                      <a:gd name="connsiteX6" fmla="*/ 419725 w 7319218"/>
                      <a:gd name="connsiteY6" fmla="*/ 1109272 h 2330970"/>
                      <a:gd name="connsiteX7" fmla="*/ 217358 w 7319218"/>
                      <a:gd name="connsiteY7" fmla="*/ 0 h 2330970"/>
                      <a:gd name="connsiteX8" fmla="*/ 1446551 w 7319218"/>
                      <a:gd name="connsiteY8" fmla="*/ 944380 h 2330970"/>
                      <a:gd name="connsiteX9" fmla="*/ 3844978 w 7319218"/>
                      <a:gd name="connsiteY9" fmla="*/ 119921 h 2330970"/>
                      <a:gd name="connsiteX10" fmla="*/ 5643798 w 7319218"/>
                      <a:gd name="connsiteY10" fmla="*/ 112427 h 2330970"/>
                      <a:gd name="connsiteX11" fmla="*/ 7245433 w 7319218"/>
                      <a:gd name="connsiteY11" fmla="*/ 1221418 h 2330970"/>
                      <a:gd name="connsiteX12" fmla="*/ 6914811 w 7319218"/>
                      <a:gd name="connsiteY12" fmla="*/ 1556335 h 2330970"/>
                      <a:gd name="connsiteX0" fmla="*/ 6914811 w 7356731"/>
                      <a:gd name="connsiteY0" fmla="*/ 1556335 h 2330970"/>
                      <a:gd name="connsiteX1" fmla="*/ 7315200 w 7356731"/>
                      <a:gd name="connsiteY1" fmla="*/ 1446551 h 2330970"/>
                      <a:gd name="connsiteX2" fmla="*/ 7222211 w 7356731"/>
                      <a:gd name="connsiteY2" fmla="*/ 1600288 h 2330970"/>
                      <a:gd name="connsiteX3" fmla="*/ 4024860 w 7356731"/>
                      <a:gd name="connsiteY3" fmla="*/ 2330970 h 2330970"/>
                      <a:gd name="connsiteX4" fmla="*/ 1371600 w 7356731"/>
                      <a:gd name="connsiteY4" fmla="*/ 1633928 h 2330970"/>
                      <a:gd name="connsiteX5" fmla="*/ 0 w 7356731"/>
                      <a:gd name="connsiteY5" fmla="*/ 2031167 h 2330970"/>
                      <a:gd name="connsiteX6" fmla="*/ 419725 w 7356731"/>
                      <a:gd name="connsiteY6" fmla="*/ 1109272 h 2330970"/>
                      <a:gd name="connsiteX7" fmla="*/ 217358 w 7356731"/>
                      <a:gd name="connsiteY7" fmla="*/ 0 h 2330970"/>
                      <a:gd name="connsiteX8" fmla="*/ 1446551 w 7356731"/>
                      <a:gd name="connsiteY8" fmla="*/ 944380 h 2330970"/>
                      <a:gd name="connsiteX9" fmla="*/ 3844978 w 7356731"/>
                      <a:gd name="connsiteY9" fmla="*/ 119921 h 2330970"/>
                      <a:gd name="connsiteX10" fmla="*/ 5643798 w 7356731"/>
                      <a:gd name="connsiteY10" fmla="*/ 112427 h 2330970"/>
                      <a:gd name="connsiteX11" fmla="*/ 7219086 w 7356731"/>
                      <a:gd name="connsiteY11" fmla="*/ 1138260 h 2330970"/>
                      <a:gd name="connsiteX12" fmla="*/ 7245433 w 7356731"/>
                      <a:gd name="connsiteY12" fmla="*/ 1221418 h 2330970"/>
                      <a:gd name="connsiteX13" fmla="*/ 6914811 w 7356731"/>
                      <a:gd name="connsiteY13" fmla="*/ 1556335 h 2330970"/>
                      <a:gd name="connsiteX0" fmla="*/ 6914811 w 7319218"/>
                      <a:gd name="connsiteY0" fmla="*/ 1556335 h 2330970"/>
                      <a:gd name="connsiteX1" fmla="*/ 7315200 w 7319218"/>
                      <a:gd name="connsiteY1" fmla="*/ 1446551 h 2330970"/>
                      <a:gd name="connsiteX2" fmla="*/ 7222211 w 7319218"/>
                      <a:gd name="connsiteY2" fmla="*/ 1600288 h 2330970"/>
                      <a:gd name="connsiteX3" fmla="*/ 4024860 w 7319218"/>
                      <a:gd name="connsiteY3" fmla="*/ 2330970 h 2330970"/>
                      <a:gd name="connsiteX4" fmla="*/ 1371600 w 7319218"/>
                      <a:gd name="connsiteY4" fmla="*/ 1633928 h 2330970"/>
                      <a:gd name="connsiteX5" fmla="*/ 0 w 7319218"/>
                      <a:gd name="connsiteY5" fmla="*/ 2031167 h 2330970"/>
                      <a:gd name="connsiteX6" fmla="*/ 419725 w 7319218"/>
                      <a:gd name="connsiteY6" fmla="*/ 1109272 h 2330970"/>
                      <a:gd name="connsiteX7" fmla="*/ 217358 w 7319218"/>
                      <a:gd name="connsiteY7" fmla="*/ 0 h 2330970"/>
                      <a:gd name="connsiteX8" fmla="*/ 1446551 w 7319218"/>
                      <a:gd name="connsiteY8" fmla="*/ 944380 h 2330970"/>
                      <a:gd name="connsiteX9" fmla="*/ 3844978 w 7319218"/>
                      <a:gd name="connsiteY9" fmla="*/ 119921 h 2330970"/>
                      <a:gd name="connsiteX10" fmla="*/ 5643798 w 7319218"/>
                      <a:gd name="connsiteY10" fmla="*/ 112427 h 2330970"/>
                      <a:gd name="connsiteX11" fmla="*/ 7219086 w 7319218"/>
                      <a:gd name="connsiteY11" fmla="*/ 1138260 h 2330970"/>
                      <a:gd name="connsiteX12" fmla="*/ 7245433 w 7319218"/>
                      <a:gd name="connsiteY12" fmla="*/ 1221418 h 2330970"/>
                      <a:gd name="connsiteX13" fmla="*/ 6914811 w 7319218"/>
                      <a:gd name="connsiteY13" fmla="*/ 1556335 h 2330970"/>
                      <a:gd name="connsiteX0" fmla="*/ 6914811 w 7319218"/>
                      <a:gd name="connsiteY0" fmla="*/ 1556335 h 2330970"/>
                      <a:gd name="connsiteX1" fmla="*/ 7315200 w 7319218"/>
                      <a:gd name="connsiteY1" fmla="*/ 1446551 h 2330970"/>
                      <a:gd name="connsiteX2" fmla="*/ 7222211 w 7319218"/>
                      <a:gd name="connsiteY2" fmla="*/ 1600288 h 2330970"/>
                      <a:gd name="connsiteX3" fmla="*/ 4024860 w 7319218"/>
                      <a:gd name="connsiteY3" fmla="*/ 2330970 h 2330970"/>
                      <a:gd name="connsiteX4" fmla="*/ 1371600 w 7319218"/>
                      <a:gd name="connsiteY4" fmla="*/ 1633928 h 2330970"/>
                      <a:gd name="connsiteX5" fmla="*/ 0 w 7319218"/>
                      <a:gd name="connsiteY5" fmla="*/ 2031167 h 2330970"/>
                      <a:gd name="connsiteX6" fmla="*/ 419725 w 7319218"/>
                      <a:gd name="connsiteY6" fmla="*/ 1109272 h 2330970"/>
                      <a:gd name="connsiteX7" fmla="*/ 217358 w 7319218"/>
                      <a:gd name="connsiteY7" fmla="*/ 0 h 2330970"/>
                      <a:gd name="connsiteX8" fmla="*/ 1446551 w 7319218"/>
                      <a:gd name="connsiteY8" fmla="*/ 944380 h 2330970"/>
                      <a:gd name="connsiteX9" fmla="*/ 3844978 w 7319218"/>
                      <a:gd name="connsiteY9" fmla="*/ 119921 h 2330970"/>
                      <a:gd name="connsiteX10" fmla="*/ 5643798 w 7319218"/>
                      <a:gd name="connsiteY10" fmla="*/ 112427 h 2330970"/>
                      <a:gd name="connsiteX11" fmla="*/ 7219086 w 7319218"/>
                      <a:gd name="connsiteY11" fmla="*/ 1138260 h 2330970"/>
                      <a:gd name="connsiteX12" fmla="*/ 7245433 w 7319218"/>
                      <a:gd name="connsiteY12" fmla="*/ 1221418 h 2330970"/>
                      <a:gd name="connsiteX13" fmla="*/ 6914811 w 7319218"/>
                      <a:gd name="connsiteY13" fmla="*/ 1556335 h 2330970"/>
                      <a:gd name="connsiteX0" fmla="*/ 6914811 w 7319218"/>
                      <a:gd name="connsiteY0" fmla="*/ 1556335 h 2330970"/>
                      <a:gd name="connsiteX1" fmla="*/ 7315200 w 7319218"/>
                      <a:gd name="connsiteY1" fmla="*/ 1446551 h 2330970"/>
                      <a:gd name="connsiteX2" fmla="*/ 7222211 w 7319218"/>
                      <a:gd name="connsiteY2" fmla="*/ 1600288 h 2330970"/>
                      <a:gd name="connsiteX3" fmla="*/ 4024860 w 7319218"/>
                      <a:gd name="connsiteY3" fmla="*/ 2330970 h 2330970"/>
                      <a:gd name="connsiteX4" fmla="*/ 1371600 w 7319218"/>
                      <a:gd name="connsiteY4" fmla="*/ 1633928 h 2330970"/>
                      <a:gd name="connsiteX5" fmla="*/ 0 w 7319218"/>
                      <a:gd name="connsiteY5" fmla="*/ 2031167 h 2330970"/>
                      <a:gd name="connsiteX6" fmla="*/ 419725 w 7319218"/>
                      <a:gd name="connsiteY6" fmla="*/ 1109272 h 2330970"/>
                      <a:gd name="connsiteX7" fmla="*/ 217358 w 7319218"/>
                      <a:gd name="connsiteY7" fmla="*/ 0 h 2330970"/>
                      <a:gd name="connsiteX8" fmla="*/ 1446551 w 7319218"/>
                      <a:gd name="connsiteY8" fmla="*/ 944380 h 2330970"/>
                      <a:gd name="connsiteX9" fmla="*/ 3844978 w 7319218"/>
                      <a:gd name="connsiteY9" fmla="*/ 119921 h 2330970"/>
                      <a:gd name="connsiteX10" fmla="*/ 5643798 w 7319218"/>
                      <a:gd name="connsiteY10" fmla="*/ 112427 h 2330970"/>
                      <a:gd name="connsiteX11" fmla="*/ 7219086 w 7319218"/>
                      <a:gd name="connsiteY11" fmla="*/ 1138260 h 2330970"/>
                      <a:gd name="connsiteX12" fmla="*/ 7245433 w 7319218"/>
                      <a:gd name="connsiteY12" fmla="*/ 1221418 h 2330970"/>
                      <a:gd name="connsiteX13" fmla="*/ 6914811 w 7319218"/>
                      <a:gd name="connsiteY13" fmla="*/ 1556335 h 2330970"/>
                      <a:gd name="connsiteX0" fmla="*/ 6914811 w 7319218"/>
                      <a:gd name="connsiteY0" fmla="*/ 1556335 h 2330970"/>
                      <a:gd name="connsiteX1" fmla="*/ 7315200 w 7319218"/>
                      <a:gd name="connsiteY1" fmla="*/ 1446551 h 2330970"/>
                      <a:gd name="connsiteX2" fmla="*/ 7222211 w 7319218"/>
                      <a:gd name="connsiteY2" fmla="*/ 1600288 h 2330970"/>
                      <a:gd name="connsiteX3" fmla="*/ 4024860 w 7319218"/>
                      <a:gd name="connsiteY3" fmla="*/ 2330970 h 2330970"/>
                      <a:gd name="connsiteX4" fmla="*/ 1371600 w 7319218"/>
                      <a:gd name="connsiteY4" fmla="*/ 1633928 h 2330970"/>
                      <a:gd name="connsiteX5" fmla="*/ 0 w 7319218"/>
                      <a:gd name="connsiteY5" fmla="*/ 2031167 h 2330970"/>
                      <a:gd name="connsiteX6" fmla="*/ 419725 w 7319218"/>
                      <a:gd name="connsiteY6" fmla="*/ 1109272 h 2330970"/>
                      <a:gd name="connsiteX7" fmla="*/ 217358 w 7319218"/>
                      <a:gd name="connsiteY7" fmla="*/ 0 h 2330970"/>
                      <a:gd name="connsiteX8" fmla="*/ 1446551 w 7319218"/>
                      <a:gd name="connsiteY8" fmla="*/ 944380 h 2330970"/>
                      <a:gd name="connsiteX9" fmla="*/ 3844978 w 7319218"/>
                      <a:gd name="connsiteY9" fmla="*/ 119921 h 2330970"/>
                      <a:gd name="connsiteX10" fmla="*/ 5643798 w 7319218"/>
                      <a:gd name="connsiteY10" fmla="*/ 112427 h 2330970"/>
                      <a:gd name="connsiteX11" fmla="*/ 7219086 w 7319218"/>
                      <a:gd name="connsiteY11" fmla="*/ 1138260 h 2330970"/>
                      <a:gd name="connsiteX12" fmla="*/ 7256020 w 7319218"/>
                      <a:gd name="connsiteY12" fmla="*/ 1224064 h 2330970"/>
                      <a:gd name="connsiteX13" fmla="*/ 6914811 w 7319218"/>
                      <a:gd name="connsiteY13" fmla="*/ 1556335 h 2330970"/>
                      <a:gd name="connsiteX0" fmla="*/ 6914811 w 7319218"/>
                      <a:gd name="connsiteY0" fmla="*/ 1556335 h 2330970"/>
                      <a:gd name="connsiteX1" fmla="*/ 7315200 w 7319218"/>
                      <a:gd name="connsiteY1" fmla="*/ 1446551 h 2330970"/>
                      <a:gd name="connsiteX2" fmla="*/ 7222211 w 7319218"/>
                      <a:gd name="connsiteY2" fmla="*/ 1600288 h 2330970"/>
                      <a:gd name="connsiteX3" fmla="*/ 4024860 w 7319218"/>
                      <a:gd name="connsiteY3" fmla="*/ 2330970 h 2330970"/>
                      <a:gd name="connsiteX4" fmla="*/ 1371600 w 7319218"/>
                      <a:gd name="connsiteY4" fmla="*/ 1633928 h 2330970"/>
                      <a:gd name="connsiteX5" fmla="*/ 0 w 7319218"/>
                      <a:gd name="connsiteY5" fmla="*/ 2031167 h 2330970"/>
                      <a:gd name="connsiteX6" fmla="*/ 419725 w 7319218"/>
                      <a:gd name="connsiteY6" fmla="*/ 1109272 h 2330970"/>
                      <a:gd name="connsiteX7" fmla="*/ 217358 w 7319218"/>
                      <a:gd name="connsiteY7" fmla="*/ 0 h 2330970"/>
                      <a:gd name="connsiteX8" fmla="*/ 1446551 w 7319218"/>
                      <a:gd name="connsiteY8" fmla="*/ 944380 h 2330970"/>
                      <a:gd name="connsiteX9" fmla="*/ 3844978 w 7319218"/>
                      <a:gd name="connsiteY9" fmla="*/ 119921 h 2330970"/>
                      <a:gd name="connsiteX10" fmla="*/ 5643798 w 7319218"/>
                      <a:gd name="connsiteY10" fmla="*/ 112427 h 2330970"/>
                      <a:gd name="connsiteX11" fmla="*/ 7219086 w 7319218"/>
                      <a:gd name="connsiteY11" fmla="*/ 1138260 h 2330970"/>
                      <a:gd name="connsiteX12" fmla="*/ 7256020 w 7319218"/>
                      <a:gd name="connsiteY12" fmla="*/ 1224064 h 2330970"/>
                      <a:gd name="connsiteX13" fmla="*/ 6914811 w 7319218"/>
                      <a:gd name="connsiteY13" fmla="*/ 1556335 h 2330970"/>
                      <a:gd name="connsiteX0" fmla="*/ 6914811 w 7324001"/>
                      <a:gd name="connsiteY0" fmla="*/ 1556335 h 2330970"/>
                      <a:gd name="connsiteX1" fmla="*/ 7320494 w 7324001"/>
                      <a:gd name="connsiteY1" fmla="*/ 1454491 h 2330970"/>
                      <a:gd name="connsiteX2" fmla="*/ 7222211 w 7324001"/>
                      <a:gd name="connsiteY2" fmla="*/ 1600288 h 2330970"/>
                      <a:gd name="connsiteX3" fmla="*/ 4024860 w 7324001"/>
                      <a:gd name="connsiteY3" fmla="*/ 2330970 h 2330970"/>
                      <a:gd name="connsiteX4" fmla="*/ 1371600 w 7324001"/>
                      <a:gd name="connsiteY4" fmla="*/ 1633928 h 2330970"/>
                      <a:gd name="connsiteX5" fmla="*/ 0 w 7324001"/>
                      <a:gd name="connsiteY5" fmla="*/ 2031167 h 2330970"/>
                      <a:gd name="connsiteX6" fmla="*/ 419725 w 7324001"/>
                      <a:gd name="connsiteY6" fmla="*/ 1109272 h 2330970"/>
                      <a:gd name="connsiteX7" fmla="*/ 217358 w 7324001"/>
                      <a:gd name="connsiteY7" fmla="*/ 0 h 2330970"/>
                      <a:gd name="connsiteX8" fmla="*/ 1446551 w 7324001"/>
                      <a:gd name="connsiteY8" fmla="*/ 944380 h 2330970"/>
                      <a:gd name="connsiteX9" fmla="*/ 3844978 w 7324001"/>
                      <a:gd name="connsiteY9" fmla="*/ 119921 h 2330970"/>
                      <a:gd name="connsiteX10" fmla="*/ 5643798 w 7324001"/>
                      <a:gd name="connsiteY10" fmla="*/ 112427 h 2330970"/>
                      <a:gd name="connsiteX11" fmla="*/ 7219086 w 7324001"/>
                      <a:gd name="connsiteY11" fmla="*/ 1138260 h 2330970"/>
                      <a:gd name="connsiteX12" fmla="*/ 7256020 w 7324001"/>
                      <a:gd name="connsiteY12" fmla="*/ 1224064 h 2330970"/>
                      <a:gd name="connsiteX13" fmla="*/ 6914811 w 7324001"/>
                      <a:gd name="connsiteY13" fmla="*/ 1556335 h 2330970"/>
                      <a:gd name="connsiteX0" fmla="*/ 6914811 w 7324001"/>
                      <a:gd name="connsiteY0" fmla="*/ 1556335 h 2331809"/>
                      <a:gd name="connsiteX1" fmla="*/ 7320494 w 7324001"/>
                      <a:gd name="connsiteY1" fmla="*/ 1454491 h 2331809"/>
                      <a:gd name="connsiteX2" fmla="*/ 7222211 w 7324001"/>
                      <a:gd name="connsiteY2" fmla="*/ 1600288 h 2331809"/>
                      <a:gd name="connsiteX3" fmla="*/ 4024860 w 7324001"/>
                      <a:gd name="connsiteY3" fmla="*/ 2330970 h 2331809"/>
                      <a:gd name="connsiteX4" fmla="*/ 1371600 w 7324001"/>
                      <a:gd name="connsiteY4" fmla="*/ 1633928 h 2331809"/>
                      <a:gd name="connsiteX5" fmla="*/ 0 w 7324001"/>
                      <a:gd name="connsiteY5" fmla="*/ 2031167 h 2331809"/>
                      <a:gd name="connsiteX6" fmla="*/ 419725 w 7324001"/>
                      <a:gd name="connsiteY6" fmla="*/ 1109272 h 2331809"/>
                      <a:gd name="connsiteX7" fmla="*/ 217358 w 7324001"/>
                      <a:gd name="connsiteY7" fmla="*/ 0 h 2331809"/>
                      <a:gd name="connsiteX8" fmla="*/ 1446551 w 7324001"/>
                      <a:gd name="connsiteY8" fmla="*/ 944380 h 2331809"/>
                      <a:gd name="connsiteX9" fmla="*/ 3844978 w 7324001"/>
                      <a:gd name="connsiteY9" fmla="*/ 119921 h 2331809"/>
                      <a:gd name="connsiteX10" fmla="*/ 5643798 w 7324001"/>
                      <a:gd name="connsiteY10" fmla="*/ 112427 h 2331809"/>
                      <a:gd name="connsiteX11" fmla="*/ 7219086 w 7324001"/>
                      <a:gd name="connsiteY11" fmla="*/ 1138260 h 2331809"/>
                      <a:gd name="connsiteX12" fmla="*/ 7256020 w 7324001"/>
                      <a:gd name="connsiteY12" fmla="*/ 1224064 h 2331809"/>
                      <a:gd name="connsiteX13" fmla="*/ 6914811 w 7324001"/>
                      <a:gd name="connsiteY13" fmla="*/ 1556335 h 2331809"/>
                      <a:gd name="connsiteX0" fmla="*/ 6914811 w 7324001"/>
                      <a:gd name="connsiteY0" fmla="*/ 1556335 h 2323457"/>
                      <a:gd name="connsiteX1" fmla="*/ 7320494 w 7324001"/>
                      <a:gd name="connsiteY1" fmla="*/ 1454491 h 2323457"/>
                      <a:gd name="connsiteX2" fmla="*/ 7222211 w 7324001"/>
                      <a:gd name="connsiteY2" fmla="*/ 1600288 h 2323457"/>
                      <a:gd name="connsiteX3" fmla="*/ 4080616 w 7324001"/>
                      <a:gd name="connsiteY3" fmla="*/ 2322606 h 2323457"/>
                      <a:gd name="connsiteX4" fmla="*/ 1371600 w 7324001"/>
                      <a:gd name="connsiteY4" fmla="*/ 1633928 h 2323457"/>
                      <a:gd name="connsiteX5" fmla="*/ 0 w 7324001"/>
                      <a:gd name="connsiteY5" fmla="*/ 2031167 h 2323457"/>
                      <a:gd name="connsiteX6" fmla="*/ 419725 w 7324001"/>
                      <a:gd name="connsiteY6" fmla="*/ 1109272 h 2323457"/>
                      <a:gd name="connsiteX7" fmla="*/ 217358 w 7324001"/>
                      <a:gd name="connsiteY7" fmla="*/ 0 h 2323457"/>
                      <a:gd name="connsiteX8" fmla="*/ 1446551 w 7324001"/>
                      <a:gd name="connsiteY8" fmla="*/ 944380 h 2323457"/>
                      <a:gd name="connsiteX9" fmla="*/ 3844978 w 7324001"/>
                      <a:gd name="connsiteY9" fmla="*/ 119921 h 2323457"/>
                      <a:gd name="connsiteX10" fmla="*/ 5643798 w 7324001"/>
                      <a:gd name="connsiteY10" fmla="*/ 112427 h 2323457"/>
                      <a:gd name="connsiteX11" fmla="*/ 7219086 w 7324001"/>
                      <a:gd name="connsiteY11" fmla="*/ 1138260 h 2323457"/>
                      <a:gd name="connsiteX12" fmla="*/ 7256020 w 7324001"/>
                      <a:gd name="connsiteY12" fmla="*/ 1224064 h 2323457"/>
                      <a:gd name="connsiteX13" fmla="*/ 6914811 w 7324001"/>
                      <a:gd name="connsiteY13" fmla="*/ 1556335 h 2323457"/>
                      <a:gd name="connsiteX0" fmla="*/ 6914811 w 7324001"/>
                      <a:gd name="connsiteY0" fmla="*/ 1556335 h 2323449"/>
                      <a:gd name="connsiteX1" fmla="*/ 7320494 w 7324001"/>
                      <a:gd name="connsiteY1" fmla="*/ 1454491 h 2323449"/>
                      <a:gd name="connsiteX2" fmla="*/ 7222211 w 7324001"/>
                      <a:gd name="connsiteY2" fmla="*/ 1600288 h 2323449"/>
                      <a:gd name="connsiteX3" fmla="*/ 4080616 w 7324001"/>
                      <a:gd name="connsiteY3" fmla="*/ 2322606 h 2323449"/>
                      <a:gd name="connsiteX4" fmla="*/ 1430144 w 7324001"/>
                      <a:gd name="connsiteY4" fmla="*/ 1628352 h 2323449"/>
                      <a:gd name="connsiteX5" fmla="*/ 0 w 7324001"/>
                      <a:gd name="connsiteY5" fmla="*/ 2031167 h 2323449"/>
                      <a:gd name="connsiteX6" fmla="*/ 419725 w 7324001"/>
                      <a:gd name="connsiteY6" fmla="*/ 1109272 h 2323449"/>
                      <a:gd name="connsiteX7" fmla="*/ 217358 w 7324001"/>
                      <a:gd name="connsiteY7" fmla="*/ 0 h 2323449"/>
                      <a:gd name="connsiteX8" fmla="*/ 1446551 w 7324001"/>
                      <a:gd name="connsiteY8" fmla="*/ 944380 h 2323449"/>
                      <a:gd name="connsiteX9" fmla="*/ 3844978 w 7324001"/>
                      <a:gd name="connsiteY9" fmla="*/ 119921 h 2323449"/>
                      <a:gd name="connsiteX10" fmla="*/ 5643798 w 7324001"/>
                      <a:gd name="connsiteY10" fmla="*/ 112427 h 2323449"/>
                      <a:gd name="connsiteX11" fmla="*/ 7219086 w 7324001"/>
                      <a:gd name="connsiteY11" fmla="*/ 1138260 h 2323449"/>
                      <a:gd name="connsiteX12" fmla="*/ 7256020 w 7324001"/>
                      <a:gd name="connsiteY12" fmla="*/ 1224064 h 2323449"/>
                      <a:gd name="connsiteX13" fmla="*/ 6914811 w 7324001"/>
                      <a:gd name="connsiteY13" fmla="*/ 1556335 h 2323449"/>
                      <a:gd name="connsiteX0" fmla="*/ 6914811 w 7324001"/>
                      <a:gd name="connsiteY0" fmla="*/ 1556335 h 2323437"/>
                      <a:gd name="connsiteX1" fmla="*/ 7320494 w 7324001"/>
                      <a:gd name="connsiteY1" fmla="*/ 1454491 h 2323437"/>
                      <a:gd name="connsiteX2" fmla="*/ 7222211 w 7324001"/>
                      <a:gd name="connsiteY2" fmla="*/ 1600288 h 2323437"/>
                      <a:gd name="connsiteX3" fmla="*/ 4080616 w 7324001"/>
                      <a:gd name="connsiteY3" fmla="*/ 2322606 h 2323437"/>
                      <a:gd name="connsiteX4" fmla="*/ 1416205 w 7324001"/>
                      <a:gd name="connsiteY4" fmla="*/ 1619989 h 2323437"/>
                      <a:gd name="connsiteX5" fmla="*/ 0 w 7324001"/>
                      <a:gd name="connsiteY5" fmla="*/ 2031167 h 2323437"/>
                      <a:gd name="connsiteX6" fmla="*/ 419725 w 7324001"/>
                      <a:gd name="connsiteY6" fmla="*/ 1109272 h 2323437"/>
                      <a:gd name="connsiteX7" fmla="*/ 217358 w 7324001"/>
                      <a:gd name="connsiteY7" fmla="*/ 0 h 2323437"/>
                      <a:gd name="connsiteX8" fmla="*/ 1446551 w 7324001"/>
                      <a:gd name="connsiteY8" fmla="*/ 944380 h 2323437"/>
                      <a:gd name="connsiteX9" fmla="*/ 3844978 w 7324001"/>
                      <a:gd name="connsiteY9" fmla="*/ 119921 h 2323437"/>
                      <a:gd name="connsiteX10" fmla="*/ 5643798 w 7324001"/>
                      <a:gd name="connsiteY10" fmla="*/ 112427 h 2323437"/>
                      <a:gd name="connsiteX11" fmla="*/ 7219086 w 7324001"/>
                      <a:gd name="connsiteY11" fmla="*/ 1138260 h 2323437"/>
                      <a:gd name="connsiteX12" fmla="*/ 7256020 w 7324001"/>
                      <a:gd name="connsiteY12" fmla="*/ 1224064 h 2323437"/>
                      <a:gd name="connsiteX13" fmla="*/ 6914811 w 7324001"/>
                      <a:gd name="connsiteY13" fmla="*/ 1556335 h 2323437"/>
                      <a:gd name="connsiteX0" fmla="*/ 6914811 w 7324001"/>
                      <a:gd name="connsiteY0" fmla="*/ 1556335 h 2323437"/>
                      <a:gd name="connsiteX1" fmla="*/ 7320494 w 7324001"/>
                      <a:gd name="connsiteY1" fmla="*/ 1454491 h 2323437"/>
                      <a:gd name="connsiteX2" fmla="*/ 7222211 w 7324001"/>
                      <a:gd name="connsiteY2" fmla="*/ 1600288 h 2323437"/>
                      <a:gd name="connsiteX3" fmla="*/ 4080616 w 7324001"/>
                      <a:gd name="connsiteY3" fmla="*/ 2322606 h 2323437"/>
                      <a:gd name="connsiteX4" fmla="*/ 1416205 w 7324001"/>
                      <a:gd name="connsiteY4" fmla="*/ 1619989 h 2323437"/>
                      <a:gd name="connsiteX5" fmla="*/ 0 w 7324001"/>
                      <a:gd name="connsiteY5" fmla="*/ 2031167 h 2323437"/>
                      <a:gd name="connsiteX6" fmla="*/ 419725 w 7324001"/>
                      <a:gd name="connsiteY6" fmla="*/ 1109272 h 2323437"/>
                      <a:gd name="connsiteX7" fmla="*/ 217358 w 7324001"/>
                      <a:gd name="connsiteY7" fmla="*/ 0 h 2323437"/>
                      <a:gd name="connsiteX8" fmla="*/ 1454915 w 7324001"/>
                      <a:gd name="connsiteY8" fmla="*/ 924865 h 2323437"/>
                      <a:gd name="connsiteX9" fmla="*/ 3844978 w 7324001"/>
                      <a:gd name="connsiteY9" fmla="*/ 119921 h 2323437"/>
                      <a:gd name="connsiteX10" fmla="*/ 5643798 w 7324001"/>
                      <a:gd name="connsiteY10" fmla="*/ 112427 h 2323437"/>
                      <a:gd name="connsiteX11" fmla="*/ 7219086 w 7324001"/>
                      <a:gd name="connsiteY11" fmla="*/ 1138260 h 2323437"/>
                      <a:gd name="connsiteX12" fmla="*/ 7256020 w 7324001"/>
                      <a:gd name="connsiteY12" fmla="*/ 1224064 h 2323437"/>
                      <a:gd name="connsiteX13" fmla="*/ 6914811 w 7324001"/>
                      <a:gd name="connsiteY13" fmla="*/ 1556335 h 232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24001" h="2323437">
                        <a:moveTo>
                          <a:pt x="6914811" y="1556335"/>
                        </a:moveTo>
                        <a:cubicBezTo>
                          <a:pt x="7048274" y="1519740"/>
                          <a:pt x="7278338" y="1428891"/>
                          <a:pt x="7320494" y="1454491"/>
                        </a:cubicBezTo>
                        <a:cubicBezTo>
                          <a:pt x="7332894" y="1508837"/>
                          <a:pt x="7315200" y="1539743"/>
                          <a:pt x="7222211" y="1600288"/>
                        </a:cubicBezTo>
                        <a:cubicBezTo>
                          <a:pt x="6125430" y="2043472"/>
                          <a:pt x="5154911" y="2305117"/>
                          <a:pt x="4080616" y="2322606"/>
                        </a:cubicBezTo>
                        <a:cubicBezTo>
                          <a:pt x="3671495" y="2348155"/>
                          <a:pt x="2510488" y="1777385"/>
                          <a:pt x="1416205" y="1619989"/>
                        </a:cubicBezTo>
                        <a:cubicBezTo>
                          <a:pt x="929025" y="1617491"/>
                          <a:pt x="509665" y="2086131"/>
                          <a:pt x="0" y="2031167"/>
                        </a:cubicBezTo>
                        <a:cubicBezTo>
                          <a:pt x="219856" y="1721370"/>
                          <a:pt x="387246" y="1434059"/>
                          <a:pt x="419725" y="1109272"/>
                        </a:cubicBezTo>
                        <a:cubicBezTo>
                          <a:pt x="352269" y="739515"/>
                          <a:pt x="389746" y="482184"/>
                          <a:pt x="217358" y="0"/>
                        </a:cubicBezTo>
                        <a:cubicBezTo>
                          <a:pt x="791981" y="284813"/>
                          <a:pt x="775361" y="332754"/>
                          <a:pt x="1454915" y="924865"/>
                        </a:cubicBezTo>
                        <a:cubicBezTo>
                          <a:pt x="2209421" y="1237160"/>
                          <a:pt x="2933075" y="287311"/>
                          <a:pt x="3844978" y="119921"/>
                        </a:cubicBezTo>
                        <a:cubicBezTo>
                          <a:pt x="4512041" y="-62459"/>
                          <a:pt x="5021706" y="24984"/>
                          <a:pt x="5643798" y="112427"/>
                        </a:cubicBezTo>
                        <a:cubicBezTo>
                          <a:pt x="6200466" y="288349"/>
                          <a:pt x="6952147" y="953428"/>
                          <a:pt x="7219086" y="1138260"/>
                        </a:cubicBezTo>
                        <a:cubicBezTo>
                          <a:pt x="7250035" y="1151359"/>
                          <a:pt x="7287817" y="1191020"/>
                          <a:pt x="7256020" y="1224064"/>
                        </a:cubicBezTo>
                        <a:lnTo>
                          <a:pt x="6914811" y="155633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11" name="Freeform: Shape 610">
                    <a:extLst>
                      <a:ext uri="{FF2B5EF4-FFF2-40B4-BE49-F238E27FC236}">
                        <a16:creationId xmlns:a16="http://schemas.microsoft.com/office/drawing/2014/main" id="{F6436A64-F821-433D-9D9E-0442976E0FE4}"/>
                      </a:ext>
                    </a:extLst>
                  </p:cNvPr>
                  <p:cNvSpPr/>
                  <p:nvPr/>
                </p:nvSpPr>
                <p:spPr>
                  <a:xfrm>
                    <a:off x="2471983" y="827441"/>
                    <a:ext cx="3507656" cy="1268956"/>
                  </a:xfrm>
                  <a:custGeom>
                    <a:avLst/>
                    <a:gdLst>
                      <a:gd name="connsiteX0" fmla="*/ 553453 w 3513222"/>
                      <a:gd name="connsiteY0" fmla="*/ 1251285 h 1271337"/>
                      <a:gd name="connsiteX1" fmla="*/ 188495 w 3513222"/>
                      <a:gd name="connsiteY1" fmla="*/ 1263316 h 1271337"/>
                      <a:gd name="connsiteX2" fmla="*/ 0 w 3513222"/>
                      <a:gd name="connsiteY2" fmla="*/ 669758 h 1271337"/>
                      <a:gd name="connsiteX3" fmla="*/ 2735179 w 3513222"/>
                      <a:gd name="connsiteY3" fmla="*/ 0 h 1271337"/>
                      <a:gd name="connsiteX4" fmla="*/ 2895600 w 3513222"/>
                      <a:gd name="connsiteY4" fmla="*/ 128337 h 1271337"/>
                      <a:gd name="connsiteX5" fmla="*/ 2955758 w 3513222"/>
                      <a:gd name="connsiteY5" fmla="*/ 92242 h 1271337"/>
                      <a:gd name="connsiteX6" fmla="*/ 3136232 w 3513222"/>
                      <a:gd name="connsiteY6" fmla="*/ 236621 h 1271337"/>
                      <a:gd name="connsiteX7" fmla="*/ 3156285 w 3513222"/>
                      <a:gd name="connsiteY7" fmla="*/ 228600 h 1271337"/>
                      <a:gd name="connsiteX8" fmla="*/ 3513222 w 3513222"/>
                      <a:gd name="connsiteY8" fmla="*/ 541421 h 1271337"/>
                      <a:gd name="connsiteX9" fmla="*/ 605590 w 3513222"/>
                      <a:gd name="connsiteY9" fmla="*/ 1271337 h 1271337"/>
                      <a:gd name="connsiteX10" fmla="*/ 553453 w 3513222"/>
                      <a:gd name="connsiteY10"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2461503 w 3513222"/>
                      <a:gd name="connsiteY3" fmla="*/ 16247 h 1271337"/>
                      <a:gd name="connsiteX4" fmla="*/ 2735179 w 3513222"/>
                      <a:gd name="connsiteY4" fmla="*/ 0 h 1271337"/>
                      <a:gd name="connsiteX5" fmla="*/ 2895600 w 3513222"/>
                      <a:gd name="connsiteY5" fmla="*/ 128337 h 1271337"/>
                      <a:gd name="connsiteX6" fmla="*/ 2955758 w 3513222"/>
                      <a:gd name="connsiteY6" fmla="*/ 92242 h 1271337"/>
                      <a:gd name="connsiteX7" fmla="*/ 3136232 w 3513222"/>
                      <a:gd name="connsiteY7" fmla="*/ 236621 h 1271337"/>
                      <a:gd name="connsiteX8" fmla="*/ 3156285 w 3513222"/>
                      <a:gd name="connsiteY8" fmla="*/ 228600 h 1271337"/>
                      <a:gd name="connsiteX9" fmla="*/ 3513222 w 3513222"/>
                      <a:gd name="connsiteY9" fmla="*/ 541421 h 1271337"/>
                      <a:gd name="connsiteX10" fmla="*/ 605590 w 3513222"/>
                      <a:gd name="connsiteY10" fmla="*/ 1271337 h 1271337"/>
                      <a:gd name="connsiteX11" fmla="*/ 553453 w 3513222"/>
                      <a:gd name="connsiteY11"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2246589 w 3513222"/>
                      <a:gd name="connsiteY3" fmla="*/ 62879 h 1271337"/>
                      <a:gd name="connsiteX4" fmla="*/ 2461503 w 3513222"/>
                      <a:gd name="connsiteY4" fmla="*/ 16247 h 1271337"/>
                      <a:gd name="connsiteX5" fmla="*/ 2735179 w 3513222"/>
                      <a:gd name="connsiteY5" fmla="*/ 0 h 1271337"/>
                      <a:gd name="connsiteX6" fmla="*/ 2895600 w 3513222"/>
                      <a:gd name="connsiteY6" fmla="*/ 128337 h 1271337"/>
                      <a:gd name="connsiteX7" fmla="*/ 2955758 w 3513222"/>
                      <a:gd name="connsiteY7" fmla="*/ 92242 h 1271337"/>
                      <a:gd name="connsiteX8" fmla="*/ 3136232 w 3513222"/>
                      <a:gd name="connsiteY8" fmla="*/ 236621 h 1271337"/>
                      <a:gd name="connsiteX9" fmla="*/ 3156285 w 3513222"/>
                      <a:gd name="connsiteY9" fmla="*/ 228600 h 1271337"/>
                      <a:gd name="connsiteX10" fmla="*/ 3513222 w 3513222"/>
                      <a:gd name="connsiteY10" fmla="*/ 541421 h 1271337"/>
                      <a:gd name="connsiteX11" fmla="*/ 605590 w 3513222"/>
                      <a:gd name="connsiteY11" fmla="*/ 1271337 h 1271337"/>
                      <a:gd name="connsiteX12" fmla="*/ 553453 w 3513222"/>
                      <a:gd name="connsiteY12"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2078307 w 3513222"/>
                      <a:gd name="connsiteY3" fmla="*/ 117622 h 1271337"/>
                      <a:gd name="connsiteX4" fmla="*/ 2246589 w 3513222"/>
                      <a:gd name="connsiteY4" fmla="*/ 62879 h 1271337"/>
                      <a:gd name="connsiteX5" fmla="*/ 2461503 w 3513222"/>
                      <a:gd name="connsiteY5" fmla="*/ 16247 h 1271337"/>
                      <a:gd name="connsiteX6" fmla="*/ 2735179 w 3513222"/>
                      <a:gd name="connsiteY6" fmla="*/ 0 h 1271337"/>
                      <a:gd name="connsiteX7" fmla="*/ 2895600 w 3513222"/>
                      <a:gd name="connsiteY7" fmla="*/ 128337 h 1271337"/>
                      <a:gd name="connsiteX8" fmla="*/ 2955758 w 3513222"/>
                      <a:gd name="connsiteY8" fmla="*/ 92242 h 1271337"/>
                      <a:gd name="connsiteX9" fmla="*/ 3136232 w 3513222"/>
                      <a:gd name="connsiteY9" fmla="*/ 236621 h 1271337"/>
                      <a:gd name="connsiteX10" fmla="*/ 3156285 w 3513222"/>
                      <a:gd name="connsiteY10" fmla="*/ 228600 h 1271337"/>
                      <a:gd name="connsiteX11" fmla="*/ 3513222 w 3513222"/>
                      <a:gd name="connsiteY11" fmla="*/ 541421 h 1271337"/>
                      <a:gd name="connsiteX12" fmla="*/ 605590 w 3513222"/>
                      <a:gd name="connsiteY12" fmla="*/ 1271337 h 1271337"/>
                      <a:gd name="connsiteX13" fmla="*/ 553453 w 3513222"/>
                      <a:gd name="connsiteY13"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1871502 w 3513222"/>
                      <a:gd name="connsiteY3" fmla="*/ 210886 h 1271337"/>
                      <a:gd name="connsiteX4" fmla="*/ 2078307 w 3513222"/>
                      <a:gd name="connsiteY4" fmla="*/ 117622 h 1271337"/>
                      <a:gd name="connsiteX5" fmla="*/ 2246589 w 3513222"/>
                      <a:gd name="connsiteY5" fmla="*/ 62879 h 1271337"/>
                      <a:gd name="connsiteX6" fmla="*/ 2461503 w 3513222"/>
                      <a:gd name="connsiteY6" fmla="*/ 16247 h 1271337"/>
                      <a:gd name="connsiteX7" fmla="*/ 2735179 w 3513222"/>
                      <a:gd name="connsiteY7" fmla="*/ 0 h 1271337"/>
                      <a:gd name="connsiteX8" fmla="*/ 2895600 w 3513222"/>
                      <a:gd name="connsiteY8" fmla="*/ 128337 h 1271337"/>
                      <a:gd name="connsiteX9" fmla="*/ 2955758 w 3513222"/>
                      <a:gd name="connsiteY9" fmla="*/ 92242 h 1271337"/>
                      <a:gd name="connsiteX10" fmla="*/ 3136232 w 3513222"/>
                      <a:gd name="connsiteY10" fmla="*/ 236621 h 1271337"/>
                      <a:gd name="connsiteX11" fmla="*/ 3156285 w 3513222"/>
                      <a:gd name="connsiteY11" fmla="*/ 228600 h 1271337"/>
                      <a:gd name="connsiteX12" fmla="*/ 3513222 w 3513222"/>
                      <a:gd name="connsiteY12" fmla="*/ 541421 h 1271337"/>
                      <a:gd name="connsiteX13" fmla="*/ 605590 w 3513222"/>
                      <a:gd name="connsiteY13" fmla="*/ 1271337 h 1271337"/>
                      <a:gd name="connsiteX14" fmla="*/ 553453 w 3513222"/>
                      <a:gd name="connsiteY14"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1715385 w 3513222"/>
                      <a:gd name="connsiteY3" fmla="*/ 275766 h 1271337"/>
                      <a:gd name="connsiteX4" fmla="*/ 1871502 w 3513222"/>
                      <a:gd name="connsiteY4" fmla="*/ 210886 h 1271337"/>
                      <a:gd name="connsiteX5" fmla="*/ 2078307 w 3513222"/>
                      <a:gd name="connsiteY5" fmla="*/ 117622 h 1271337"/>
                      <a:gd name="connsiteX6" fmla="*/ 2246589 w 3513222"/>
                      <a:gd name="connsiteY6" fmla="*/ 62879 h 1271337"/>
                      <a:gd name="connsiteX7" fmla="*/ 2461503 w 3513222"/>
                      <a:gd name="connsiteY7" fmla="*/ 16247 h 1271337"/>
                      <a:gd name="connsiteX8" fmla="*/ 2735179 w 3513222"/>
                      <a:gd name="connsiteY8" fmla="*/ 0 h 1271337"/>
                      <a:gd name="connsiteX9" fmla="*/ 2895600 w 3513222"/>
                      <a:gd name="connsiteY9" fmla="*/ 128337 h 1271337"/>
                      <a:gd name="connsiteX10" fmla="*/ 2955758 w 3513222"/>
                      <a:gd name="connsiteY10" fmla="*/ 92242 h 1271337"/>
                      <a:gd name="connsiteX11" fmla="*/ 3136232 w 3513222"/>
                      <a:gd name="connsiteY11" fmla="*/ 236621 h 1271337"/>
                      <a:gd name="connsiteX12" fmla="*/ 3156285 w 3513222"/>
                      <a:gd name="connsiteY12" fmla="*/ 228600 h 1271337"/>
                      <a:gd name="connsiteX13" fmla="*/ 3513222 w 3513222"/>
                      <a:gd name="connsiteY13" fmla="*/ 541421 h 1271337"/>
                      <a:gd name="connsiteX14" fmla="*/ 605590 w 3513222"/>
                      <a:gd name="connsiteY14" fmla="*/ 1271337 h 1271337"/>
                      <a:gd name="connsiteX15" fmla="*/ 553453 w 3513222"/>
                      <a:gd name="connsiteY15"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1549131 w 3513222"/>
                      <a:gd name="connsiteY3" fmla="*/ 354839 h 1271337"/>
                      <a:gd name="connsiteX4" fmla="*/ 1715385 w 3513222"/>
                      <a:gd name="connsiteY4" fmla="*/ 275766 h 1271337"/>
                      <a:gd name="connsiteX5" fmla="*/ 1871502 w 3513222"/>
                      <a:gd name="connsiteY5" fmla="*/ 210886 h 1271337"/>
                      <a:gd name="connsiteX6" fmla="*/ 2078307 w 3513222"/>
                      <a:gd name="connsiteY6" fmla="*/ 117622 h 1271337"/>
                      <a:gd name="connsiteX7" fmla="*/ 2246589 w 3513222"/>
                      <a:gd name="connsiteY7" fmla="*/ 62879 h 1271337"/>
                      <a:gd name="connsiteX8" fmla="*/ 2461503 w 3513222"/>
                      <a:gd name="connsiteY8" fmla="*/ 16247 h 1271337"/>
                      <a:gd name="connsiteX9" fmla="*/ 2735179 w 3513222"/>
                      <a:gd name="connsiteY9" fmla="*/ 0 h 1271337"/>
                      <a:gd name="connsiteX10" fmla="*/ 2895600 w 3513222"/>
                      <a:gd name="connsiteY10" fmla="*/ 128337 h 1271337"/>
                      <a:gd name="connsiteX11" fmla="*/ 2955758 w 3513222"/>
                      <a:gd name="connsiteY11" fmla="*/ 92242 h 1271337"/>
                      <a:gd name="connsiteX12" fmla="*/ 3136232 w 3513222"/>
                      <a:gd name="connsiteY12" fmla="*/ 236621 h 1271337"/>
                      <a:gd name="connsiteX13" fmla="*/ 3156285 w 3513222"/>
                      <a:gd name="connsiteY13" fmla="*/ 228600 h 1271337"/>
                      <a:gd name="connsiteX14" fmla="*/ 3513222 w 3513222"/>
                      <a:gd name="connsiteY14" fmla="*/ 541421 h 1271337"/>
                      <a:gd name="connsiteX15" fmla="*/ 605590 w 3513222"/>
                      <a:gd name="connsiteY15" fmla="*/ 1271337 h 1271337"/>
                      <a:gd name="connsiteX16" fmla="*/ 553453 w 3513222"/>
                      <a:gd name="connsiteY16"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1399096 w 3513222"/>
                      <a:gd name="connsiteY3" fmla="*/ 409581 h 1271337"/>
                      <a:gd name="connsiteX4" fmla="*/ 1549131 w 3513222"/>
                      <a:gd name="connsiteY4" fmla="*/ 354839 h 1271337"/>
                      <a:gd name="connsiteX5" fmla="*/ 1715385 w 3513222"/>
                      <a:gd name="connsiteY5" fmla="*/ 275766 h 1271337"/>
                      <a:gd name="connsiteX6" fmla="*/ 1871502 w 3513222"/>
                      <a:gd name="connsiteY6" fmla="*/ 210886 h 1271337"/>
                      <a:gd name="connsiteX7" fmla="*/ 2078307 w 3513222"/>
                      <a:gd name="connsiteY7" fmla="*/ 117622 h 1271337"/>
                      <a:gd name="connsiteX8" fmla="*/ 2246589 w 3513222"/>
                      <a:gd name="connsiteY8" fmla="*/ 62879 h 1271337"/>
                      <a:gd name="connsiteX9" fmla="*/ 2461503 w 3513222"/>
                      <a:gd name="connsiteY9" fmla="*/ 16247 h 1271337"/>
                      <a:gd name="connsiteX10" fmla="*/ 2735179 w 3513222"/>
                      <a:gd name="connsiteY10" fmla="*/ 0 h 1271337"/>
                      <a:gd name="connsiteX11" fmla="*/ 2895600 w 3513222"/>
                      <a:gd name="connsiteY11" fmla="*/ 128337 h 1271337"/>
                      <a:gd name="connsiteX12" fmla="*/ 2955758 w 3513222"/>
                      <a:gd name="connsiteY12" fmla="*/ 92242 h 1271337"/>
                      <a:gd name="connsiteX13" fmla="*/ 3136232 w 3513222"/>
                      <a:gd name="connsiteY13" fmla="*/ 236621 h 1271337"/>
                      <a:gd name="connsiteX14" fmla="*/ 3156285 w 3513222"/>
                      <a:gd name="connsiteY14" fmla="*/ 228600 h 1271337"/>
                      <a:gd name="connsiteX15" fmla="*/ 3513222 w 3513222"/>
                      <a:gd name="connsiteY15" fmla="*/ 541421 h 1271337"/>
                      <a:gd name="connsiteX16" fmla="*/ 605590 w 3513222"/>
                      <a:gd name="connsiteY16" fmla="*/ 1271337 h 1271337"/>
                      <a:gd name="connsiteX17" fmla="*/ 553453 w 3513222"/>
                      <a:gd name="connsiteY17"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1184182 w 3513222"/>
                      <a:gd name="connsiteY3" fmla="*/ 433911 h 1271337"/>
                      <a:gd name="connsiteX4" fmla="*/ 1399096 w 3513222"/>
                      <a:gd name="connsiteY4" fmla="*/ 409581 h 1271337"/>
                      <a:gd name="connsiteX5" fmla="*/ 1549131 w 3513222"/>
                      <a:gd name="connsiteY5" fmla="*/ 354839 h 1271337"/>
                      <a:gd name="connsiteX6" fmla="*/ 1715385 w 3513222"/>
                      <a:gd name="connsiteY6" fmla="*/ 275766 h 1271337"/>
                      <a:gd name="connsiteX7" fmla="*/ 1871502 w 3513222"/>
                      <a:gd name="connsiteY7" fmla="*/ 210886 h 1271337"/>
                      <a:gd name="connsiteX8" fmla="*/ 2078307 w 3513222"/>
                      <a:gd name="connsiteY8" fmla="*/ 117622 h 1271337"/>
                      <a:gd name="connsiteX9" fmla="*/ 2246589 w 3513222"/>
                      <a:gd name="connsiteY9" fmla="*/ 62879 h 1271337"/>
                      <a:gd name="connsiteX10" fmla="*/ 2461503 w 3513222"/>
                      <a:gd name="connsiteY10" fmla="*/ 16247 h 1271337"/>
                      <a:gd name="connsiteX11" fmla="*/ 2735179 w 3513222"/>
                      <a:gd name="connsiteY11" fmla="*/ 0 h 1271337"/>
                      <a:gd name="connsiteX12" fmla="*/ 2895600 w 3513222"/>
                      <a:gd name="connsiteY12" fmla="*/ 128337 h 1271337"/>
                      <a:gd name="connsiteX13" fmla="*/ 2955758 w 3513222"/>
                      <a:gd name="connsiteY13" fmla="*/ 92242 h 1271337"/>
                      <a:gd name="connsiteX14" fmla="*/ 3136232 w 3513222"/>
                      <a:gd name="connsiteY14" fmla="*/ 236621 h 1271337"/>
                      <a:gd name="connsiteX15" fmla="*/ 3156285 w 3513222"/>
                      <a:gd name="connsiteY15" fmla="*/ 228600 h 1271337"/>
                      <a:gd name="connsiteX16" fmla="*/ 3513222 w 3513222"/>
                      <a:gd name="connsiteY16" fmla="*/ 541421 h 1271337"/>
                      <a:gd name="connsiteX17" fmla="*/ 605590 w 3513222"/>
                      <a:gd name="connsiteY17" fmla="*/ 1271337 h 1271337"/>
                      <a:gd name="connsiteX18" fmla="*/ 553453 w 3513222"/>
                      <a:gd name="connsiteY18"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882085 w 3513222"/>
                      <a:gd name="connsiteY3" fmla="*/ 531231 h 1271337"/>
                      <a:gd name="connsiteX4" fmla="*/ 1184182 w 3513222"/>
                      <a:gd name="connsiteY4" fmla="*/ 433911 h 1271337"/>
                      <a:gd name="connsiteX5" fmla="*/ 1399096 w 3513222"/>
                      <a:gd name="connsiteY5" fmla="*/ 409581 h 1271337"/>
                      <a:gd name="connsiteX6" fmla="*/ 1549131 w 3513222"/>
                      <a:gd name="connsiteY6" fmla="*/ 354839 h 1271337"/>
                      <a:gd name="connsiteX7" fmla="*/ 1715385 w 3513222"/>
                      <a:gd name="connsiteY7" fmla="*/ 275766 h 1271337"/>
                      <a:gd name="connsiteX8" fmla="*/ 1871502 w 3513222"/>
                      <a:gd name="connsiteY8" fmla="*/ 210886 h 1271337"/>
                      <a:gd name="connsiteX9" fmla="*/ 2078307 w 3513222"/>
                      <a:gd name="connsiteY9" fmla="*/ 117622 h 1271337"/>
                      <a:gd name="connsiteX10" fmla="*/ 2246589 w 3513222"/>
                      <a:gd name="connsiteY10" fmla="*/ 62879 h 1271337"/>
                      <a:gd name="connsiteX11" fmla="*/ 2461503 w 3513222"/>
                      <a:gd name="connsiteY11" fmla="*/ 16247 h 1271337"/>
                      <a:gd name="connsiteX12" fmla="*/ 2735179 w 3513222"/>
                      <a:gd name="connsiteY12" fmla="*/ 0 h 1271337"/>
                      <a:gd name="connsiteX13" fmla="*/ 2895600 w 3513222"/>
                      <a:gd name="connsiteY13" fmla="*/ 128337 h 1271337"/>
                      <a:gd name="connsiteX14" fmla="*/ 2955758 w 3513222"/>
                      <a:gd name="connsiteY14" fmla="*/ 92242 h 1271337"/>
                      <a:gd name="connsiteX15" fmla="*/ 3136232 w 3513222"/>
                      <a:gd name="connsiteY15" fmla="*/ 236621 h 1271337"/>
                      <a:gd name="connsiteX16" fmla="*/ 3156285 w 3513222"/>
                      <a:gd name="connsiteY16" fmla="*/ 228600 h 1271337"/>
                      <a:gd name="connsiteX17" fmla="*/ 3513222 w 3513222"/>
                      <a:gd name="connsiteY17" fmla="*/ 541421 h 1271337"/>
                      <a:gd name="connsiteX18" fmla="*/ 605590 w 3513222"/>
                      <a:gd name="connsiteY18" fmla="*/ 1271337 h 1271337"/>
                      <a:gd name="connsiteX19" fmla="*/ 553453 w 3513222"/>
                      <a:gd name="connsiteY19"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882085 w 3513222"/>
                      <a:gd name="connsiteY3" fmla="*/ 531231 h 1271337"/>
                      <a:gd name="connsiteX4" fmla="*/ 1184182 w 3513222"/>
                      <a:gd name="connsiteY4" fmla="*/ 433911 h 1271337"/>
                      <a:gd name="connsiteX5" fmla="*/ 1399096 w 3513222"/>
                      <a:gd name="connsiteY5" fmla="*/ 409581 h 1271337"/>
                      <a:gd name="connsiteX6" fmla="*/ 1549131 w 3513222"/>
                      <a:gd name="connsiteY6" fmla="*/ 354839 h 1271337"/>
                      <a:gd name="connsiteX7" fmla="*/ 1715385 w 3513222"/>
                      <a:gd name="connsiteY7" fmla="*/ 275766 h 1271337"/>
                      <a:gd name="connsiteX8" fmla="*/ 1871502 w 3513222"/>
                      <a:gd name="connsiteY8" fmla="*/ 210886 h 1271337"/>
                      <a:gd name="connsiteX9" fmla="*/ 2078307 w 3513222"/>
                      <a:gd name="connsiteY9" fmla="*/ 117622 h 1271337"/>
                      <a:gd name="connsiteX10" fmla="*/ 2246589 w 3513222"/>
                      <a:gd name="connsiteY10" fmla="*/ 62879 h 1271337"/>
                      <a:gd name="connsiteX11" fmla="*/ 2461503 w 3513222"/>
                      <a:gd name="connsiteY11" fmla="*/ 16247 h 1271337"/>
                      <a:gd name="connsiteX12" fmla="*/ 2735179 w 3513222"/>
                      <a:gd name="connsiteY12" fmla="*/ 0 h 1271337"/>
                      <a:gd name="connsiteX13" fmla="*/ 2895600 w 3513222"/>
                      <a:gd name="connsiteY13" fmla="*/ 128337 h 1271337"/>
                      <a:gd name="connsiteX14" fmla="*/ 2955758 w 3513222"/>
                      <a:gd name="connsiteY14" fmla="*/ 92242 h 1271337"/>
                      <a:gd name="connsiteX15" fmla="*/ 3136232 w 3513222"/>
                      <a:gd name="connsiteY15" fmla="*/ 236621 h 1271337"/>
                      <a:gd name="connsiteX16" fmla="*/ 3156285 w 3513222"/>
                      <a:gd name="connsiteY16" fmla="*/ 228600 h 1271337"/>
                      <a:gd name="connsiteX17" fmla="*/ 3513222 w 3513222"/>
                      <a:gd name="connsiteY17" fmla="*/ 541421 h 1271337"/>
                      <a:gd name="connsiteX18" fmla="*/ 605590 w 3513222"/>
                      <a:gd name="connsiteY18" fmla="*/ 1271337 h 1271337"/>
                      <a:gd name="connsiteX19" fmla="*/ 553453 w 3513222"/>
                      <a:gd name="connsiteY19"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882085 w 3513222"/>
                      <a:gd name="connsiteY3" fmla="*/ 531231 h 1271337"/>
                      <a:gd name="connsiteX4" fmla="*/ 1184182 w 3513222"/>
                      <a:gd name="connsiteY4" fmla="*/ 433911 h 1271337"/>
                      <a:gd name="connsiteX5" fmla="*/ 1399096 w 3513222"/>
                      <a:gd name="connsiteY5" fmla="*/ 409581 h 1271337"/>
                      <a:gd name="connsiteX6" fmla="*/ 1549131 w 3513222"/>
                      <a:gd name="connsiteY6" fmla="*/ 354839 h 1271337"/>
                      <a:gd name="connsiteX7" fmla="*/ 1715385 w 3513222"/>
                      <a:gd name="connsiteY7" fmla="*/ 275766 h 1271337"/>
                      <a:gd name="connsiteX8" fmla="*/ 1871502 w 3513222"/>
                      <a:gd name="connsiteY8" fmla="*/ 210886 h 1271337"/>
                      <a:gd name="connsiteX9" fmla="*/ 2078307 w 3513222"/>
                      <a:gd name="connsiteY9" fmla="*/ 117622 h 1271337"/>
                      <a:gd name="connsiteX10" fmla="*/ 2246589 w 3513222"/>
                      <a:gd name="connsiteY10" fmla="*/ 62879 h 1271337"/>
                      <a:gd name="connsiteX11" fmla="*/ 2461503 w 3513222"/>
                      <a:gd name="connsiteY11" fmla="*/ 16247 h 1271337"/>
                      <a:gd name="connsiteX12" fmla="*/ 2735179 w 3513222"/>
                      <a:gd name="connsiteY12" fmla="*/ 0 h 1271337"/>
                      <a:gd name="connsiteX13" fmla="*/ 2895600 w 3513222"/>
                      <a:gd name="connsiteY13" fmla="*/ 128337 h 1271337"/>
                      <a:gd name="connsiteX14" fmla="*/ 2955758 w 3513222"/>
                      <a:gd name="connsiteY14" fmla="*/ 92242 h 1271337"/>
                      <a:gd name="connsiteX15" fmla="*/ 3136232 w 3513222"/>
                      <a:gd name="connsiteY15" fmla="*/ 236621 h 1271337"/>
                      <a:gd name="connsiteX16" fmla="*/ 3156285 w 3513222"/>
                      <a:gd name="connsiteY16" fmla="*/ 228600 h 1271337"/>
                      <a:gd name="connsiteX17" fmla="*/ 3513222 w 3513222"/>
                      <a:gd name="connsiteY17" fmla="*/ 541421 h 1271337"/>
                      <a:gd name="connsiteX18" fmla="*/ 605590 w 3513222"/>
                      <a:gd name="connsiteY18" fmla="*/ 1271337 h 1271337"/>
                      <a:gd name="connsiteX19" fmla="*/ 553453 w 3513222"/>
                      <a:gd name="connsiteY19"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555658 w 3513222"/>
                      <a:gd name="connsiteY3" fmla="*/ 600165 h 1271337"/>
                      <a:gd name="connsiteX4" fmla="*/ 882085 w 3513222"/>
                      <a:gd name="connsiteY4" fmla="*/ 531231 h 1271337"/>
                      <a:gd name="connsiteX5" fmla="*/ 1184182 w 3513222"/>
                      <a:gd name="connsiteY5" fmla="*/ 433911 h 1271337"/>
                      <a:gd name="connsiteX6" fmla="*/ 1399096 w 3513222"/>
                      <a:gd name="connsiteY6" fmla="*/ 409581 h 1271337"/>
                      <a:gd name="connsiteX7" fmla="*/ 1549131 w 3513222"/>
                      <a:gd name="connsiteY7" fmla="*/ 354839 h 1271337"/>
                      <a:gd name="connsiteX8" fmla="*/ 1715385 w 3513222"/>
                      <a:gd name="connsiteY8" fmla="*/ 275766 h 1271337"/>
                      <a:gd name="connsiteX9" fmla="*/ 1871502 w 3513222"/>
                      <a:gd name="connsiteY9" fmla="*/ 210886 h 1271337"/>
                      <a:gd name="connsiteX10" fmla="*/ 2078307 w 3513222"/>
                      <a:gd name="connsiteY10" fmla="*/ 117622 h 1271337"/>
                      <a:gd name="connsiteX11" fmla="*/ 2246589 w 3513222"/>
                      <a:gd name="connsiteY11" fmla="*/ 62879 h 1271337"/>
                      <a:gd name="connsiteX12" fmla="*/ 2461503 w 3513222"/>
                      <a:gd name="connsiteY12" fmla="*/ 16247 h 1271337"/>
                      <a:gd name="connsiteX13" fmla="*/ 2735179 w 3513222"/>
                      <a:gd name="connsiteY13" fmla="*/ 0 h 1271337"/>
                      <a:gd name="connsiteX14" fmla="*/ 2895600 w 3513222"/>
                      <a:gd name="connsiteY14" fmla="*/ 128337 h 1271337"/>
                      <a:gd name="connsiteX15" fmla="*/ 2955758 w 3513222"/>
                      <a:gd name="connsiteY15" fmla="*/ 92242 h 1271337"/>
                      <a:gd name="connsiteX16" fmla="*/ 3136232 w 3513222"/>
                      <a:gd name="connsiteY16" fmla="*/ 236621 h 1271337"/>
                      <a:gd name="connsiteX17" fmla="*/ 3156285 w 3513222"/>
                      <a:gd name="connsiteY17" fmla="*/ 228600 h 1271337"/>
                      <a:gd name="connsiteX18" fmla="*/ 3513222 w 3513222"/>
                      <a:gd name="connsiteY18" fmla="*/ 541421 h 1271337"/>
                      <a:gd name="connsiteX19" fmla="*/ 605590 w 3513222"/>
                      <a:gd name="connsiteY19" fmla="*/ 1271337 h 1271337"/>
                      <a:gd name="connsiteX20" fmla="*/ 553453 w 3513222"/>
                      <a:gd name="connsiteY20" fmla="*/ 1251285 h 1271337"/>
                      <a:gd name="connsiteX0" fmla="*/ 553453 w 3513222"/>
                      <a:gd name="connsiteY0" fmla="*/ 1251285 h 1271337"/>
                      <a:gd name="connsiteX1" fmla="*/ 188495 w 3513222"/>
                      <a:gd name="connsiteY1" fmla="*/ 1263316 h 1271337"/>
                      <a:gd name="connsiteX2" fmla="*/ 0 w 3513222"/>
                      <a:gd name="connsiteY2" fmla="*/ 669758 h 1271337"/>
                      <a:gd name="connsiteX3" fmla="*/ 273837 w 3513222"/>
                      <a:gd name="connsiteY3" fmla="*/ 616385 h 1271337"/>
                      <a:gd name="connsiteX4" fmla="*/ 555658 w 3513222"/>
                      <a:gd name="connsiteY4" fmla="*/ 600165 h 1271337"/>
                      <a:gd name="connsiteX5" fmla="*/ 882085 w 3513222"/>
                      <a:gd name="connsiteY5" fmla="*/ 531231 h 1271337"/>
                      <a:gd name="connsiteX6" fmla="*/ 1184182 w 3513222"/>
                      <a:gd name="connsiteY6" fmla="*/ 433911 h 1271337"/>
                      <a:gd name="connsiteX7" fmla="*/ 1399096 w 3513222"/>
                      <a:gd name="connsiteY7" fmla="*/ 409581 h 1271337"/>
                      <a:gd name="connsiteX8" fmla="*/ 1549131 w 3513222"/>
                      <a:gd name="connsiteY8" fmla="*/ 354839 h 1271337"/>
                      <a:gd name="connsiteX9" fmla="*/ 1715385 w 3513222"/>
                      <a:gd name="connsiteY9" fmla="*/ 275766 h 1271337"/>
                      <a:gd name="connsiteX10" fmla="*/ 1871502 w 3513222"/>
                      <a:gd name="connsiteY10" fmla="*/ 210886 h 1271337"/>
                      <a:gd name="connsiteX11" fmla="*/ 2078307 w 3513222"/>
                      <a:gd name="connsiteY11" fmla="*/ 117622 h 1271337"/>
                      <a:gd name="connsiteX12" fmla="*/ 2246589 w 3513222"/>
                      <a:gd name="connsiteY12" fmla="*/ 62879 h 1271337"/>
                      <a:gd name="connsiteX13" fmla="*/ 2461503 w 3513222"/>
                      <a:gd name="connsiteY13" fmla="*/ 16247 h 1271337"/>
                      <a:gd name="connsiteX14" fmla="*/ 2735179 w 3513222"/>
                      <a:gd name="connsiteY14" fmla="*/ 0 h 1271337"/>
                      <a:gd name="connsiteX15" fmla="*/ 2895600 w 3513222"/>
                      <a:gd name="connsiteY15" fmla="*/ 128337 h 1271337"/>
                      <a:gd name="connsiteX16" fmla="*/ 2955758 w 3513222"/>
                      <a:gd name="connsiteY16" fmla="*/ 92242 h 1271337"/>
                      <a:gd name="connsiteX17" fmla="*/ 3136232 w 3513222"/>
                      <a:gd name="connsiteY17" fmla="*/ 236621 h 1271337"/>
                      <a:gd name="connsiteX18" fmla="*/ 3156285 w 3513222"/>
                      <a:gd name="connsiteY18" fmla="*/ 228600 h 1271337"/>
                      <a:gd name="connsiteX19" fmla="*/ 3513222 w 3513222"/>
                      <a:gd name="connsiteY19" fmla="*/ 541421 h 1271337"/>
                      <a:gd name="connsiteX20" fmla="*/ 605590 w 3513222"/>
                      <a:gd name="connsiteY20" fmla="*/ 1271337 h 1271337"/>
                      <a:gd name="connsiteX21" fmla="*/ 553453 w 3513222"/>
                      <a:gd name="connsiteY21" fmla="*/ 1251285 h 1271337"/>
                      <a:gd name="connsiteX0" fmla="*/ 553977 w 3513746"/>
                      <a:gd name="connsiteY0" fmla="*/ 1251285 h 1271337"/>
                      <a:gd name="connsiteX1" fmla="*/ 189019 w 3513746"/>
                      <a:gd name="connsiteY1" fmla="*/ 1263316 h 1271337"/>
                      <a:gd name="connsiteX2" fmla="*/ 524 w 3513746"/>
                      <a:gd name="connsiteY2" fmla="*/ 669758 h 1271337"/>
                      <a:gd name="connsiteX3" fmla="*/ 140546 w 3513746"/>
                      <a:gd name="connsiteY3" fmla="*/ 626523 h 1271337"/>
                      <a:gd name="connsiteX4" fmla="*/ 274361 w 3513746"/>
                      <a:gd name="connsiteY4" fmla="*/ 616385 h 1271337"/>
                      <a:gd name="connsiteX5" fmla="*/ 556182 w 3513746"/>
                      <a:gd name="connsiteY5" fmla="*/ 600165 h 1271337"/>
                      <a:gd name="connsiteX6" fmla="*/ 882609 w 3513746"/>
                      <a:gd name="connsiteY6" fmla="*/ 531231 h 1271337"/>
                      <a:gd name="connsiteX7" fmla="*/ 1184706 w 3513746"/>
                      <a:gd name="connsiteY7" fmla="*/ 433911 h 1271337"/>
                      <a:gd name="connsiteX8" fmla="*/ 1399620 w 3513746"/>
                      <a:gd name="connsiteY8" fmla="*/ 409581 h 1271337"/>
                      <a:gd name="connsiteX9" fmla="*/ 1549655 w 3513746"/>
                      <a:gd name="connsiteY9" fmla="*/ 354839 h 1271337"/>
                      <a:gd name="connsiteX10" fmla="*/ 1715909 w 3513746"/>
                      <a:gd name="connsiteY10" fmla="*/ 275766 h 1271337"/>
                      <a:gd name="connsiteX11" fmla="*/ 1872026 w 3513746"/>
                      <a:gd name="connsiteY11" fmla="*/ 210886 h 1271337"/>
                      <a:gd name="connsiteX12" fmla="*/ 2078831 w 3513746"/>
                      <a:gd name="connsiteY12" fmla="*/ 117622 h 1271337"/>
                      <a:gd name="connsiteX13" fmla="*/ 2247113 w 3513746"/>
                      <a:gd name="connsiteY13" fmla="*/ 62879 h 1271337"/>
                      <a:gd name="connsiteX14" fmla="*/ 2462027 w 3513746"/>
                      <a:gd name="connsiteY14" fmla="*/ 16247 h 1271337"/>
                      <a:gd name="connsiteX15" fmla="*/ 2735703 w 3513746"/>
                      <a:gd name="connsiteY15" fmla="*/ 0 h 1271337"/>
                      <a:gd name="connsiteX16" fmla="*/ 2896124 w 3513746"/>
                      <a:gd name="connsiteY16" fmla="*/ 128337 h 1271337"/>
                      <a:gd name="connsiteX17" fmla="*/ 2956282 w 3513746"/>
                      <a:gd name="connsiteY17" fmla="*/ 92242 h 1271337"/>
                      <a:gd name="connsiteX18" fmla="*/ 3136756 w 3513746"/>
                      <a:gd name="connsiteY18" fmla="*/ 236621 h 1271337"/>
                      <a:gd name="connsiteX19" fmla="*/ 3156809 w 3513746"/>
                      <a:gd name="connsiteY19" fmla="*/ 228600 h 1271337"/>
                      <a:gd name="connsiteX20" fmla="*/ 3513746 w 3513746"/>
                      <a:gd name="connsiteY20" fmla="*/ 541421 h 1271337"/>
                      <a:gd name="connsiteX21" fmla="*/ 606114 w 3513746"/>
                      <a:gd name="connsiteY21" fmla="*/ 1271337 h 1271337"/>
                      <a:gd name="connsiteX22" fmla="*/ 553977 w 3513746"/>
                      <a:gd name="connsiteY22" fmla="*/ 1251285 h 1271337"/>
                      <a:gd name="connsiteX0" fmla="*/ 553977 w 3513746"/>
                      <a:gd name="connsiteY0" fmla="*/ 1251285 h 1271337"/>
                      <a:gd name="connsiteX1" fmla="*/ 189019 w 3513746"/>
                      <a:gd name="connsiteY1" fmla="*/ 1263316 h 1271337"/>
                      <a:gd name="connsiteX2" fmla="*/ 6731 w 3513746"/>
                      <a:gd name="connsiteY2" fmla="*/ 843465 h 1271337"/>
                      <a:gd name="connsiteX3" fmla="*/ 524 w 3513746"/>
                      <a:gd name="connsiteY3" fmla="*/ 669758 h 1271337"/>
                      <a:gd name="connsiteX4" fmla="*/ 140546 w 3513746"/>
                      <a:gd name="connsiteY4" fmla="*/ 626523 h 1271337"/>
                      <a:gd name="connsiteX5" fmla="*/ 274361 w 3513746"/>
                      <a:gd name="connsiteY5" fmla="*/ 616385 h 1271337"/>
                      <a:gd name="connsiteX6" fmla="*/ 556182 w 3513746"/>
                      <a:gd name="connsiteY6" fmla="*/ 600165 h 1271337"/>
                      <a:gd name="connsiteX7" fmla="*/ 882609 w 3513746"/>
                      <a:gd name="connsiteY7" fmla="*/ 531231 h 1271337"/>
                      <a:gd name="connsiteX8" fmla="*/ 1184706 w 3513746"/>
                      <a:gd name="connsiteY8" fmla="*/ 433911 h 1271337"/>
                      <a:gd name="connsiteX9" fmla="*/ 1399620 w 3513746"/>
                      <a:gd name="connsiteY9" fmla="*/ 409581 h 1271337"/>
                      <a:gd name="connsiteX10" fmla="*/ 1549655 w 3513746"/>
                      <a:gd name="connsiteY10" fmla="*/ 354839 h 1271337"/>
                      <a:gd name="connsiteX11" fmla="*/ 1715909 w 3513746"/>
                      <a:gd name="connsiteY11" fmla="*/ 275766 h 1271337"/>
                      <a:gd name="connsiteX12" fmla="*/ 1872026 w 3513746"/>
                      <a:gd name="connsiteY12" fmla="*/ 210886 h 1271337"/>
                      <a:gd name="connsiteX13" fmla="*/ 2078831 w 3513746"/>
                      <a:gd name="connsiteY13" fmla="*/ 117622 h 1271337"/>
                      <a:gd name="connsiteX14" fmla="*/ 2247113 w 3513746"/>
                      <a:gd name="connsiteY14" fmla="*/ 62879 h 1271337"/>
                      <a:gd name="connsiteX15" fmla="*/ 2462027 w 3513746"/>
                      <a:gd name="connsiteY15" fmla="*/ 16247 h 1271337"/>
                      <a:gd name="connsiteX16" fmla="*/ 2735703 w 3513746"/>
                      <a:gd name="connsiteY16" fmla="*/ 0 h 1271337"/>
                      <a:gd name="connsiteX17" fmla="*/ 2896124 w 3513746"/>
                      <a:gd name="connsiteY17" fmla="*/ 128337 h 1271337"/>
                      <a:gd name="connsiteX18" fmla="*/ 2956282 w 3513746"/>
                      <a:gd name="connsiteY18" fmla="*/ 92242 h 1271337"/>
                      <a:gd name="connsiteX19" fmla="*/ 3136756 w 3513746"/>
                      <a:gd name="connsiteY19" fmla="*/ 236621 h 1271337"/>
                      <a:gd name="connsiteX20" fmla="*/ 3156809 w 3513746"/>
                      <a:gd name="connsiteY20" fmla="*/ 228600 h 1271337"/>
                      <a:gd name="connsiteX21" fmla="*/ 3513746 w 3513746"/>
                      <a:gd name="connsiteY21" fmla="*/ 541421 h 1271337"/>
                      <a:gd name="connsiteX22" fmla="*/ 606114 w 3513746"/>
                      <a:gd name="connsiteY22" fmla="*/ 1271337 h 1271337"/>
                      <a:gd name="connsiteX23" fmla="*/ 553977 w 3513746"/>
                      <a:gd name="connsiteY23" fmla="*/ 1251285 h 1271337"/>
                      <a:gd name="connsiteX0" fmla="*/ 553977 w 3513746"/>
                      <a:gd name="connsiteY0" fmla="*/ 1251285 h 1271337"/>
                      <a:gd name="connsiteX1" fmla="*/ 189019 w 3513746"/>
                      <a:gd name="connsiteY1" fmla="*/ 1263316 h 1271337"/>
                      <a:gd name="connsiteX2" fmla="*/ 73639 w 3513746"/>
                      <a:gd name="connsiteY2" fmla="*/ 1013774 h 1271337"/>
                      <a:gd name="connsiteX3" fmla="*/ 6731 w 3513746"/>
                      <a:gd name="connsiteY3" fmla="*/ 843465 h 1271337"/>
                      <a:gd name="connsiteX4" fmla="*/ 524 w 3513746"/>
                      <a:gd name="connsiteY4" fmla="*/ 669758 h 1271337"/>
                      <a:gd name="connsiteX5" fmla="*/ 140546 w 3513746"/>
                      <a:gd name="connsiteY5" fmla="*/ 626523 h 1271337"/>
                      <a:gd name="connsiteX6" fmla="*/ 274361 w 3513746"/>
                      <a:gd name="connsiteY6" fmla="*/ 616385 h 1271337"/>
                      <a:gd name="connsiteX7" fmla="*/ 556182 w 3513746"/>
                      <a:gd name="connsiteY7" fmla="*/ 600165 h 1271337"/>
                      <a:gd name="connsiteX8" fmla="*/ 882609 w 3513746"/>
                      <a:gd name="connsiteY8" fmla="*/ 531231 h 1271337"/>
                      <a:gd name="connsiteX9" fmla="*/ 1184706 w 3513746"/>
                      <a:gd name="connsiteY9" fmla="*/ 433911 h 1271337"/>
                      <a:gd name="connsiteX10" fmla="*/ 1399620 w 3513746"/>
                      <a:gd name="connsiteY10" fmla="*/ 409581 h 1271337"/>
                      <a:gd name="connsiteX11" fmla="*/ 1549655 w 3513746"/>
                      <a:gd name="connsiteY11" fmla="*/ 354839 h 1271337"/>
                      <a:gd name="connsiteX12" fmla="*/ 1715909 w 3513746"/>
                      <a:gd name="connsiteY12" fmla="*/ 275766 h 1271337"/>
                      <a:gd name="connsiteX13" fmla="*/ 1872026 w 3513746"/>
                      <a:gd name="connsiteY13" fmla="*/ 210886 h 1271337"/>
                      <a:gd name="connsiteX14" fmla="*/ 2078831 w 3513746"/>
                      <a:gd name="connsiteY14" fmla="*/ 117622 h 1271337"/>
                      <a:gd name="connsiteX15" fmla="*/ 2247113 w 3513746"/>
                      <a:gd name="connsiteY15" fmla="*/ 62879 h 1271337"/>
                      <a:gd name="connsiteX16" fmla="*/ 2462027 w 3513746"/>
                      <a:gd name="connsiteY16" fmla="*/ 16247 h 1271337"/>
                      <a:gd name="connsiteX17" fmla="*/ 2735703 w 3513746"/>
                      <a:gd name="connsiteY17" fmla="*/ 0 h 1271337"/>
                      <a:gd name="connsiteX18" fmla="*/ 2896124 w 3513746"/>
                      <a:gd name="connsiteY18" fmla="*/ 128337 h 1271337"/>
                      <a:gd name="connsiteX19" fmla="*/ 2956282 w 3513746"/>
                      <a:gd name="connsiteY19" fmla="*/ 92242 h 1271337"/>
                      <a:gd name="connsiteX20" fmla="*/ 3136756 w 3513746"/>
                      <a:gd name="connsiteY20" fmla="*/ 236621 h 1271337"/>
                      <a:gd name="connsiteX21" fmla="*/ 3156809 w 3513746"/>
                      <a:gd name="connsiteY21" fmla="*/ 228600 h 1271337"/>
                      <a:gd name="connsiteX22" fmla="*/ 3513746 w 3513746"/>
                      <a:gd name="connsiteY22" fmla="*/ 541421 h 1271337"/>
                      <a:gd name="connsiteX23" fmla="*/ 606114 w 3513746"/>
                      <a:gd name="connsiteY23" fmla="*/ 1271337 h 1271337"/>
                      <a:gd name="connsiteX24" fmla="*/ 553977 w 3513746"/>
                      <a:gd name="connsiteY24"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556182 w 3513746"/>
                      <a:gd name="connsiteY8" fmla="*/ 600165 h 1271337"/>
                      <a:gd name="connsiteX9" fmla="*/ 882609 w 3513746"/>
                      <a:gd name="connsiteY9" fmla="*/ 531231 h 1271337"/>
                      <a:gd name="connsiteX10" fmla="*/ 1184706 w 3513746"/>
                      <a:gd name="connsiteY10" fmla="*/ 433911 h 1271337"/>
                      <a:gd name="connsiteX11" fmla="*/ 1399620 w 3513746"/>
                      <a:gd name="connsiteY11" fmla="*/ 409581 h 1271337"/>
                      <a:gd name="connsiteX12" fmla="*/ 1549655 w 3513746"/>
                      <a:gd name="connsiteY12" fmla="*/ 354839 h 1271337"/>
                      <a:gd name="connsiteX13" fmla="*/ 1715909 w 3513746"/>
                      <a:gd name="connsiteY13" fmla="*/ 275766 h 1271337"/>
                      <a:gd name="connsiteX14" fmla="*/ 1872026 w 3513746"/>
                      <a:gd name="connsiteY14" fmla="*/ 210886 h 1271337"/>
                      <a:gd name="connsiteX15" fmla="*/ 2078831 w 3513746"/>
                      <a:gd name="connsiteY15" fmla="*/ 117622 h 1271337"/>
                      <a:gd name="connsiteX16" fmla="*/ 2247113 w 3513746"/>
                      <a:gd name="connsiteY16" fmla="*/ 62879 h 1271337"/>
                      <a:gd name="connsiteX17" fmla="*/ 2462027 w 3513746"/>
                      <a:gd name="connsiteY17" fmla="*/ 16247 h 1271337"/>
                      <a:gd name="connsiteX18" fmla="*/ 2735703 w 3513746"/>
                      <a:gd name="connsiteY18" fmla="*/ 0 h 1271337"/>
                      <a:gd name="connsiteX19" fmla="*/ 2896124 w 3513746"/>
                      <a:gd name="connsiteY19" fmla="*/ 128337 h 1271337"/>
                      <a:gd name="connsiteX20" fmla="*/ 2956282 w 3513746"/>
                      <a:gd name="connsiteY20" fmla="*/ 92242 h 1271337"/>
                      <a:gd name="connsiteX21" fmla="*/ 3136756 w 3513746"/>
                      <a:gd name="connsiteY21" fmla="*/ 236621 h 1271337"/>
                      <a:gd name="connsiteX22" fmla="*/ 3156809 w 3513746"/>
                      <a:gd name="connsiteY22" fmla="*/ 228600 h 1271337"/>
                      <a:gd name="connsiteX23" fmla="*/ 3513746 w 3513746"/>
                      <a:gd name="connsiteY23" fmla="*/ 541421 h 1271337"/>
                      <a:gd name="connsiteX24" fmla="*/ 606114 w 3513746"/>
                      <a:gd name="connsiteY24" fmla="*/ 1271337 h 1271337"/>
                      <a:gd name="connsiteX25" fmla="*/ 553977 w 3513746"/>
                      <a:gd name="connsiteY25"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556182 w 3513746"/>
                      <a:gd name="connsiteY8" fmla="*/ 600165 h 1271337"/>
                      <a:gd name="connsiteX9" fmla="*/ 677832 w 3513746"/>
                      <a:gd name="connsiteY9" fmla="*/ 565698 h 1271337"/>
                      <a:gd name="connsiteX10" fmla="*/ 882609 w 3513746"/>
                      <a:gd name="connsiteY10" fmla="*/ 531231 h 1271337"/>
                      <a:gd name="connsiteX11" fmla="*/ 1184706 w 3513746"/>
                      <a:gd name="connsiteY11" fmla="*/ 433911 h 1271337"/>
                      <a:gd name="connsiteX12" fmla="*/ 1399620 w 3513746"/>
                      <a:gd name="connsiteY12" fmla="*/ 409581 h 1271337"/>
                      <a:gd name="connsiteX13" fmla="*/ 1549655 w 3513746"/>
                      <a:gd name="connsiteY13" fmla="*/ 354839 h 1271337"/>
                      <a:gd name="connsiteX14" fmla="*/ 1715909 w 3513746"/>
                      <a:gd name="connsiteY14" fmla="*/ 275766 h 1271337"/>
                      <a:gd name="connsiteX15" fmla="*/ 1872026 w 3513746"/>
                      <a:gd name="connsiteY15" fmla="*/ 210886 h 1271337"/>
                      <a:gd name="connsiteX16" fmla="*/ 2078831 w 3513746"/>
                      <a:gd name="connsiteY16" fmla="*/ 117622 h 1271337"/>
                      <a:gd name="connsiteX17" fmla="*/ 2247113 w 3513746"/>
                      <a:gd name="connsiteY17" fmla="*/ 62879 h 1271337"/>
                      <a:gd name="connsiteX18" fmla="*/ 2462027 w 3513746"/>
                      <a:gd name="connsiteY18" fmla="*/ 16247 h 1271337"/>
                      <a:gd name="connsiteX19" fmla="*/ 2735703 w 3513746"/>
                      <a:gd name="connsiteY19" fmla="*/ 0 h 1271337"/>
                      <a:gd name="connsiteX20" fmla="*/ 2896124 w 3513746"/>
                      <a:gd name="connsiteY20" fmla="*/ 128337 h 1271337"/>
                      <a:gd name="connsiteX21" fmla="*/ 2956282 w 3513746"/>
                      <a:gd name="connsiteY21" fmla="*/ 92242 h 1271337"/>
                      <a:gd name="connsiteX22" fmla="*/ 3136756 w 3513746"/>
                      <a:gd name="connsiteY22" fmla="*/ 236621 h 1271337"/>
                      <a:gd name="connsiteX23" fmla="*/ 3156809 w 3513746"/>
                      <a:gd name="connsiteY23" fmla="*/ 228600 h 1271337"/>
                      <a:gd name="connsiteX24" fmla="*/ 3513746 w 3513746"/>
                      <a:gd name="connsiteY24" fmla="*/ 541421 h 1271337"/>
                      <a:gd name="connsiteX25" fmla="*/ 606114 w 3513746"/>
                      <a:gd name="connsiteY25" fmla="*/ 1271337 h 1271337"/>
                      <a:gd name="connsiteX26" fmla="*/ 553977 w 3513746"/>
                      <a:gd name="connsiteY26"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184706 w 3513746"/>
                      <a:gd name="connsiteY12" fmla="*/ 433911 h 1271337"/>
                      <a:gd name="connsiteX13" fmla="*/ 1399620 w 3513746"/>
                      <a:gd name="connsiteY13" fmla="*/ 409581 h 1271337"/>
                      <a:gd name="connsiteX14" fmla="*/ 1549655 w 3513746"/>
                      <a:gd name="connsiteY14" fmla="*/ 354839 h 1271337"/>
                      <a:gd name="connsiteX15" fmla="*/ 1715909 w 3513746"/>
                      <a:gd name="connsiteY15" fmla="*/ 275766 h 1271337"/>
                      <a:gd name="connsiteX16" fmla="*/ 1872026 w 3513746"/>
                      <a:gd name="connsiteY16" fmla="*/ 210886 h 1271337"/>
                      <a:gd name="connsiteX17" fmla="*/ 2078831 w 3513746"/>
                      <a:gd name="connsiteY17" fmla="*/ 117622 h 1271337"/>
                      <a:gd name="connsiteX18" fmla="*/ 2247113 w 3513746"/>
                      <a:gd name="connsiteY18" fmla="*/ 62879 h 1271337"/>
                      <a:gd name="connsiteX19" fmla="*/ 2462027 w 3513746"/>
                      <a:gd name="connsiteY19" fmla="*/ 16247 h 1271337"/>
                      <a:gd name="connsiteX20" fmla="*/ 2735703 w 3513746"/>
                      <a:gd name="connsiteY20" fmla="*/ 0 h 1271337"/>
                      <a:gd name="connsiteX21" fmla="*/ 2896124 w 3513746"/>
                      <a:gd name="connsiteY21" fmla="*/ 128337 h 1271337"/>
                      <a:gd name="connsiteX22" fmla="*/ 2956282 w 3513746"/>
                      <a:gd name="connsiteY22" fmla="*/ 92242 h 1271337"/>
                      <a:gd name="connsiteX23" fmla="*/ 3136756 w 3513746"/>
                      <a:gd name="connsiteY23" fmla="*/ 236621 h 1271337"/>
                      <a:gd name="connsiteX24" fmla="*/ 3156809 w 3513746"/>
                      <a:gd name="connsiteY24" fmla="*/ 228600 h 1271337"/>
                      <a:gd name="connsiteX25" fmla="*/ 3513746 w 3513746"/>
                      <a:gd name="connsiteY25" fmla="*/ 541421 h 1271337"/>
                      <a:gd name="connsiteX26" fmla="*/ 606114 w 3513746"/>
                      <a:gd name="connsiteY26" fmla="*/ 1271337 h 1271337"/>
                      <a:gd name="connsiteX27" fmla="*/ 553977 w 3513746"/>
                      <a:gd name="connsiteY27"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184706 w 3513746"/>
                      <a:gd name="connsiteY12" fmla="*/ 433911 h 1271337"/>
                      <a:gd name="connsiteX13" fmla="*/ 1399620 w 3513746"/>
                      <a:gd name="connsiteY13" fmla="*/ 409581 h 1271337"/>
                      <a:gd name="connsiteX14" fmla="*/ 1549655 w 3513746"/>
                      <a:gd name="connsiteY14" fmla="*/ 354839 h 1271337"/>
                      <a:gd name="connsiteX15" fmla="*/ 1715909 w 3513746"/>
                      <a:gd name="connsiteY15" fmla="*/ 275766 h 1271337"/>
                      <a:gd name="connsiteX16" fmla="*/ 1872026 w 3513746"/>
                      <a:gd name="connsiteY16" fmla="*/ 210886 h 1271337"/>
                      <a:gd name="connsiteX17" fmla="*/ 2078831 w 3513746"/>
                      <a:gd name="connsiteY17" fmla="*/ 117622 h 1271337"/>
                      <a:gd name="connsiteX18" fmla="*/ 2247113 w 3513746"/>
                      <a:gd name="connsiteY18" fmla="*/ 62879 h 1271337"/>
                      <a:gd name="connsiteX19" fmla="*/ 2462027 w 3513746"/>
                      <a:gd name="connsiteY19" fmla="*/ 16247 h 1271337"/>
                      <a:gd name="connsiteX20" fmla="*/ 2735703 w 3513746"/>
                      <a:gd name="connsiteY20" fmla="*/ 0 h 1271337"/>
                      <a:gd name="connsiteX21" fmla="*/ 2896124 w 3513746"/>
                      <a:gd name="connsiteY21" fmla="*/ 128337 h 1271337"/>
                      <a:gd name="connsiteX22" fmla="*/ 2956282 w 3513746"/>
                      <a:gd name="connsiteY22" fmla="*/ 92242 h 1271337"/>
                      <a:gd name="connsiteX23" fmla="*/ 3136756 w 3513746"/>
                      <a:gd name="connsiteY23" fmla="*/ 236621 h 1271337"/>
                      <a:gd name="connsiteX24" fmla="*/ 3156809 w 3513746"/>
                      <a:gd name="connsiteY24" fmla="*/ 228600 h 1271337"/>
                      <a:gd name="connsiteX25" fmla="*/ 3513746 w 3513746"/>
                      <a:gd name="connsiteY25" fmla="*/ 541421 h 1271337"/>
                      <a:gd name="connsiteX26" fmla="*/ 606114 w 3513746"/>
                      <a:gd name="connsiteY26" fmla="*/ 1271337 h 1271337"/>
                      <a:gd name="connsiteX27" fmla="*/ 553977 w 3513746"/>
                      <a:gd name="connsiteY27"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3977 w 3513746"/>
                      <a:gd name="connsiteY0" fmla="*/ 1251285 h 1271337"/>
                      <a:gd name="connsiteX1" fmla="*/ 189019 w 3513746"/>
                      <a:gd name="connsiteY1" fmla="*/ 1263316 h 1271337"/>
                      <a:gd name="connsiteX2" fmla="*/ 140546 w 3513746"/>
                      <a:gd name="connsiteY2" fmla="*/ 1178001 h 1271337"/>
                      <a:gd name="connsiteX3" fmla="*/ 73639 w 3513746"/>
                      <a:gd name="connsiteY3" fmla="*/ 1013774 h 1271337"/>
                      <a:gd name="connsiteX4" fmla="*/ 6731 w 3513746"/>
                      <a:gd name="connsiteY4" fmla="*/ 843465 h 1271337"/>
                      <a:gd name="connsiteX5" fmla="*/ 524 w 3513746"/>
                      <a:gd name="connsiteY5" fmla="*/ 669758 h 1271337"/>
                      <a:gd name="connsiteX6" fmla="*/ 140546 w 3513746"/>
                      <a:gd name="connsiteY6" fmla="*/ 626523 h 1271337"/>
                      <a:gd name="connsiteX7" fmla="*/ 274361 w 3513746"/>
                      <a:gd name="connsiteY7" fmla="*/ 616385 h 1271337"/>
                      <a:gd name="connsiteX8" fmla="*/ 428450 w 3513746"/>
                      <a:gd name="connsiteY8" fmla="*/ 606248 h 1271337"/>
                      <a:gd name="connsiteX9" fmla="*/ 556182 w 3513746"/>
                      <a:gd name="connsiteY9" fmla="*/ 600165 h 1271337"/>
                      <a:gd name="connsiteX10" fmla="*/ 677832 w 3513746"/>
                      <a:gd name="connsiteY10" fmla="*/ 565698 h 1271337"/>
                      <a:gd name="connsiteX11" fmla="*/ 882609 w 3513746"/>
                      <a:gd name="connsiteY11" fmla="*/ 531231 h 1271337"/>
                      <a:gd name="connsiteX12" fmla="*/ 1038726 w 3513746"/>
                      <a:gd name="connsiteY12" fmla="*/ 488653 h 1271337"/>
                      <a:gd name="connsiteX13" fmla="*/ 1184706 w 3513746"/>
                      <a:gd name="connsiteY13" fmla="*/ 433911 h 1271337"/>
                      <a:gd name="connsiteX14" fmla="*/ 1399620 w 3513746"/>
                      <a:gd name="connsiteY14" fmla="*/ 409581 h 1271337"/>
                      <a:gd name="connsiteX15" fmla="*/ 1549655 w 3513746"/>
                      <a:gd name="connsiteY15" fmla="*/ 354839 h 1271337"/>
                      <a:gd name="connsiteX16" fmla="*/ 1715909 w 3513746"/>
                      <a:gd name="connsiteY16" fmla="*/ 275766 h 1271337"/>
                      <a:gd name="connsiteX17" fmla="*/ 1872026 w 3513746"/>
                      <a:gd name="connsiteY17" fmla="*/ 210886 h 1271337"/>
                      <a:gd name="connsiteX18" fmla="*/ 2078831 w 3513746"/>
                      <a:gd name="connsiteY18" fmla="*/ 117622 h 1271337"/>
                      <a:gd name="connsiteX19" fmla="*/ 2247113 w 3513746"/>
                      <a:gd name="connsiteY19" fmla="*/ 62879 h 1271337"/>
                      <a:gd name="connsiteX20" fmla="*/ 2462027 w 3513746"/>
                      <a:gd name="connsiteY20" fmla="*/ 16247 h 1271337"/>
                      <a:gd name="connsiteX21" fmla="*/ 2735703 w 3513746"/>
                      <a:gd name="connsiteY21" fmla="*/ 0 h 1271337"/>
                      <a:gd name="connsiteX22" fmla="*/ 2896124 w 3513746"/>
                      <a:gd name="connsiteY22" fmla="*/ 128337 h 1271337"/>
                      <a:gd name="connsiteX23" fmla="*/ 2956282 w 3513746"/>
                      <a:gd name="connsiteY23" fmla="*/ 92242 h 1271337"/>
                      <a:gd name="connsiteX24" fmla="*/ 3136756 w 3513746"/>
                      <a:gd name="connsiteY24" fmla="*/ 236621 h 1271337"/>
                      <a:gd name="connsiteX25" fmla="*/ 3156809 w 3513746"/>
                      <a:gd name="connsiteY25" fmla="*/ 228600 h 1271337"/>
                      <a:gd name="connsiteX26" fmla="*/ 3513746 w 3513746"/>
                      <a:gd name="connsiteY26" fmla="*/ 541421 h 1271337"/>
                      <a:gd name="connsiteX27" fmla="*/ 606114 w 3513746"/>
                      <a:gd name="connsiteY27" fmla="*/ 1271337 h 1271337"/>
                      <a:gd name="connsiteX28" fmla="*/ 553977 w 3513746"/>
                      <a:gd name="connsiteY28" fmla="*/ 1251285 h 1271337"/>
                      <a:gd name="connsiteX0" fmla="*/ 554136 w 3513905"/>
                      <a:gd name="connsiteY0" fmla="*/ 1251285 h 1271337"/>
                      <a:gd name="connsiteX1" fmla="*/ 189178 w 3513905"/>
                      <a:gd name="connsiteY1" fmla="*/ 1263316 h 1271337"/>
                      <a:gd name="connsiteX2" fmla="*/ 140705 w 3513905"/>
                      <a:gd name="connsiteY2" fmla="*/ 1178001 h 1271337"/>
                      <a:gd name="connsiteX3" fmla="*/ 73798 w 3513905"/>
                      <a:gd name="connsiteY3" fmla="*/ 1013774 h 1271337"/>
                      <a:gd name="connsiteX4" fmla="*/ 6890 w 3513905"/>
                      <a:gd name="connsiteY4" fmla="*/ 843465 h 1271337"/>
                      <a:gd name="connsiteX5" fmla="*/ 683 w 3513905"/>
                      <a:gd name="connsiteY5" fmla="*/ 669758 h 1271337"/>
                      <a:gd name="connsiteX6" fmla="*/ 140705 w 3513905"/>
                      <a:gd name="connsiteY6" fmla="*/ 626523 h 1271337"/>
                      <a:gd name="connsiteX7" fmla="*/ 274520 w 3513905"/>
                      <a:gd name="connsiteY7" fmla="*/ 616385 h 1271337"/>
                      <a:gd name="connsiteX8" fmla="*/ 428609 w 3513905"/>
                      <a:gd name="connsiteY8" fmla="*/ 606248 h 1271337"/>
                      <a:gd name="connsiteX9" fmla="*/ 556341 w 3513905"/>
                      <a:gd name="connsiteY9" fmla="*/ 600165 h 1271337"/>
                      <a:gd name="connsiteX10" fmla="*/ 677991 w 3513905"/>
                      <a:gd name="connsiteY10" fmla="*/ 565698 h 1271337"/>
                      <a:gd name="connsiteX11" fmla="*/ 882768 w 3513905"/>
                      <a:gd name="connsiteY11" fmla="*/ 531231 h 1271337"/>
                      <a:gd name="connsiteX12" fmla="*/ 1038885 w 3513905"/>
                      <a:gd name="connsiteY12" fmla="*/ 488653 h 1271337"/>
                      <a:gd name="connsiteX13" fmla="*/ 1184865 w 3513905"/>
                      <a:gd name="connsiteY13" fmla="*/ 433911 h 1271337"/>
                      <a:gd name="connsiteX14" fmla="*/ 1399779 w 3513905"/>
                      <a:gd name="connsiteY14" fmla="*/ 409581 h 1271337"/>
                      <a:gd name="connsiteX15" fmla="*/ 1549814 w 3513905"/>
                      <a:gd name="connsiteY15" fmla="*/ 354839 h 1271337"/>
                      <a:gd name="connsiteX16" fmla="*/ 1716068 w 3513905"/>
                      <a:gd name="connsiteY16" fmla="*/ 275766 h 1271337"/>
                      <a:gd name="connsiteX17" fmla="*/ 1872185 w 3513905"/>
                      <a:gd name="connsiteY17" fmla="*/ 210886 h 1271337"/>
                      <a:gd name="connsiteX18" fmla="*/ 2078990 w 3513905"/>
                      <a:gd name="connsiteY18" fmla="*/ 117622 h 1271337"/>
                      <a:gd name="connsiteX19" fmla="*/ 2247272 w 3513905"/>
                      <a:gd name="connsiteY19" fmla="*/ 62879 h 1271337"/>
                      <a:gd name="connsiteX20" fmla="*/ 2462186 w 3513905"/>
                      <a:gd name="connsiteY20" fmla="*/ 16247 h 1271337"/>
                      <a:gd name="connsiteX21" fmla="*/ 2735862 w 3513905"/>
                      <a:gd name="connsiteY21" fmla="*/ 0 h 1271337"/>
                      <a:gd name="connsiteX22" fmla="*/ 2896283 w 3513905"/>
                      <a:gd name="connsiteY22" fmla="*/ 128337 h 1271337"/>
                      <a:gd name="connsiteX23" fmla="*/ 2956441 w 3513905"/>
                      <a:gd name="connsiteY23" fmla="*/ 92242 h 1271337"/>
                      <a:gd name="connsiteX24" fmla="*/ 3136915 w 3513905"/>
                      <a:gd name="connsiteY24" fmla="*/ 236621 h 1271337"/>
                      <a:gd name="connsiteX25" fmla="*/ 3156968 w 3513905"/>
                      <a:gd name="connsiteY25" fmla="*/ 228600 h 1271337"/>
                      <a:gd name="connsiteX26" fmla="*/ 3513905 w 3513905"/>
                      <a:gd name="connsiteY26" fmla="*/ 541421 h 1271337"/>
                      <a:gd name="connsiteX27" fmla="*/ 606273 w 3513905"/>
                      <a:gd name="connsiteY27" fmla="*/ 1271337 h 1271337"/>
                      <a:gd name="connsiteX28" fmla="*/ 554136 w 3513905"/>
                      <a:gd name="connsiteY28" fmla="*/ 1251285 h 1271337"/>
                      <a:gd name="connsiteX0" fmla="*/ 560044 w 3519813"/>
                      <a:gd name="connsiteY0" fmla="*/ 1251285 h 1271337"/>
                      <a:gd name="connsiteX1" fmla="*/ 195086 w 3519813"/>
                      <a:gd name="connsiteY1" fmla="*/ 1263316 h 1271337"/>
                      <a:gd name="connsiteX2" fmla="*/ 146613 w 3519813"/>
                      <a:gd name="connsiteY2" fmla="*/ 1178001 h 1271337"/>
                      <a:gd name="connsiteX3" fmla="*/ 79706 w 3519813"/>
                      <a:gd name="connsiteY3" fmla="*/ 1013774 h 1271337"/>
                      <a:gd name="connsiteX4" fmla="*/ 12798 w 3519813"/>
                      <a:gd name="connsiteY4" fmla="*/ 843465 h 1271337"/>
                      <a:gd name="connsiteX5" fmla="*/ 638 w 3519813"/>
                      <a:gd name="connsiteY5" fmla="*/ 709048 h 1271337"/>
                      <a:gd name="connsiteX6" fmla="*/ 146613 w 3519813"/>
                      <a:gd name="connsiteY6" fmla="*/ 626523 h 1271337"/>
                      <a:gd name="connsiteX7" fmla="*/ 280428 w 3519813"/>
                      <a:gd name="connsiteY7" fmla="*/ 616385 h 1271337"/>
                      <a:gd name="connsiteX8" fmla="*/ 434517 w 3519813"/>
                      <a:gd name="connsiteY8" fmla="*/ 606248 h 1271337"/>
                      <a:gd name="connsiteX9" fmla="*/ 562249 w 3519813"/>
                      <a:gd name="connsiteY9" fmla="*/ 600165 h 1271337"/>
                      <a:gd name="connsiteX10" fmla="*/ 683899 w 3519813"/>
                      <a:gd name="connsiteY10" fmla="*/ 565698 h 1271337"/>
                      <a:gd name="connsiteX11" fmla="*/ 888676 w 3519813"/>
                      <a:gd name="connsiteY11" fmla="*/ 531231 h 1271337"/>
                      <a:gd name="connsiteX12" fmla="*/ 1044793 w 3519813"/>
                      <a:gd name="connsiteY12" fmla="*/ 488653 h 1271337"/>
                      <a:gd name="connsiteX13" fmla="*/ 1190773 w 3519813"/>
                      <a:gd name="connsiteY13" fmla="*/ 433911 h 1271337"/>
                      <a:gd name="connsiteX14" fmla="*/ 1405687 w 3519813"/>
                      <a:gd name="connsiteY14" fmla="*/ 409581 h 1271337"/>
                      <a:gd name="connsiteX15" fmla="*/ 1555722 w 3519813"/>
                      <a:gd name="connsiteY15" fmla="*/ 354839 h 1271337"/>
                      <a:gd name="connsiteX16" fmla="*/ 1721976 w 3519813"/>
                      <a:gd name="connsiteY16" fmla="*/ 275766 h 1271337"/>
                      <a:gd name="connsiteX17" fmla="*/ 1878093 w 3519813"/>
                      <a:gd name="connsiteY17" fmla="*/ 210886 h 1271337"/>
                      <a:gd name="connsiteX18" fmla="*/ 2084898 w 3519813"/>
                      <a:gd name="connsiteY18" fmla="*/ 117622 h 1271337"/>
                      <a:gd name="connsiteX19" fmla="*/ 2253180 w 3519813"/>
                      <a:gd name="connsiteY19" fmla="*/ 62879 h 1271337"/>
                      <a:gd name="connsiteX20" fmla="*/ 2468094 w 3519813"/>
                      <a:gd name="connsiteY20" fmla="*/ 16247 h 1271337"/>
                      <a:gd name="connsiteX21" fmla="*/ 2741770 w 3519813"/>
                      <a:gd name="connsiteY21" fmla="*/ 0 h 1271337"/>
                      <a:gd name="connsiteX22" fmla="*/ 2902191 w 3519813"/>
                      <a:gd name="connsiteY22" fmla="*/ 128337 h 1271337"/>
                      <a:gd name="connsiteX23" fmla="*/ 2962349 w 3519813"/>
                      <a:gd name="connsiteY23" fmla="*/ 92242 h 1271337"/>
                      <a:gd name="connsiteX24" fmla="*/ 3142823 w 3519813"/>
                      <a:gd name="connsiteY24" fmla="*/ 236621 h 1271337"/>
                      <a:gd name="connsiteX25" fmla="*/ 3162876 w 3519813"/>
                      <a:gd name="connsiteY25" fmla="*/ 228600 h 1271337"/>
                      <a:gd name="connsiteX26" fmla="*/ 3519813 w 3519813"/>
                      <a:gd name="connsiteY26" fmla="*/ 541421 h 1271337"/>
                      <a:gd name="connsiteX27" fmla="*/ 612181 w 3519813"/>
                      <a:gd name="connsiteY27" fmla="*/ 1271337 h 1271337"/>
                      <a:gd name="connsiteX28" fmla="*/ 560044 w 3519813"/>
                      <a:gd name="connsiteY28" fmla="*/ 1251285 h 1271337"/>
                      <a:gd name="connsiteX0" fmla="*/ 552956 w 3512725"/>
                      <a:gd name="connsiteY0" fmla="*/ 1251285 h 1271337"/>
                      <a:gd name="connsiteX1" fmla="*/ 187998 w 3512725"/>
                      <a:gd name="connsiteY1" fmla="*/ 1263316 h 1271337"/>
                      <a:gd name="connsiteX2" fmla="*/ 139525 w 3512725"/>
                      <a:gd name="connsiteY2" fmla="*/ 1178001 h 1271337"/>
                      <a:gd name="connsiteX3" fmla="*/ 72618 w 3512725"/>
                      <a:gd name="connsiteY3" fmla="*/ 1013774 h 1271337"/>
                      <a:gd name="connsiteX4" fmla="*/ 5710 w 3512725"/>
                      <a:gd name="connsiteY4" fmla="*/ 843465 h 1271337"/>
                      <a:gd name="connsiteX5" fmla="*/ 694 w 3512725"/>
                      <a:gd name="connsiteY5" fmla="*/ 713810 h 1271337"/>
                      <a:gd name="connsiteX6" fmla="*/ 139525 w 3512725"/>
                      <a:gd name="connsiteY6" fmla="*/ 626523 h 1271337"/>
                      <a:gd name="connsiteX7" fmla="*/ 273340 w 3512725"/>
                      <a:gd name="connsiteY7" fmla="*/ 616385 h 1271337"/>
                      <a:gd name="connsiteX8" fmla="*/ 427429 w 3512725"/>
                      <a:gd name="connsiteY8" fmla="*/ 606248 h 1271337"/>
                      <a:gd name="connsiteX9" fmla="*/ 555161 w 3512725"/>
                      <a:gd name="connsiteY9" fmla="*/ 600165 h 1271337"/>
                      <a:gd name="connsiteX10" fmla="*/ 676811 w 3512725"/>
                      <a:gd name="connsiteY10" fmla="*/ 565698 h 1271337"/>
                      <a:gd name="connsiteX11" fmla="*/ 881588 w 3512725"/>
                      <a:gd name="connsiteY11" fmla="*/ 531231 h 1271337"/>
                      <a:gd name="connsiteX12" fmla="*/ 1037705 w 3512725"/>
                      <a:gd name="connsiteY12" fmla="*/ 488653 h 1271337"/>
                      <a:gd name="connsiteX13" fmla="*/ 1183685 w 3512725"/>
                      <a:gd name="connsiteY13" fmla="*/ 433911 h 1271337"/>
                      <a:gd name="connsiteX14" fmla="*/ 1398599 w 3512725"/>
                      <a:gd name="connsiteY14" fmla="*/ 409581 h 1271337"/>
                      <a:gd name="connsiteX15" fmla="*/ 1548634 w 3512725"/>
                      <a:gd name="connsiteY15" fmla="*/ 354839 h 1271337"/>
                      <a:gd name="connsiteX16" fmla="*/ 1714888 w 3512725"/>
                      <a:gd name="connsiteY16" fmla="*/ 275766 h 1271337"/>
                      <a:gd name="connsiteX17" fmla="*/ 1871005 w 3512725"/>
                      <a:gd name="connsiteY17" fmla="*/ 210886 h 1271337"/>
                      <a:gd name="connsiteX18" fmla="*/ 2077810 w 3512725"/>
                      <a:gd name="connsiteY18" fmla="*/ 117622 h 1271337"/>
                      <a:gd name="connsiteX19" fmla="*/ 2246092 w 3512725"/>
                      <a:gd name="connsiteY19" fmla="*/ 62879 h 1271337"/>
                      <a:gd name="connsiteX20" fmla="*/ 2461006 w 3512725"/>
                      <a:gd name="connsiteY20" fmla="*/ 16247 h 1271337"/>
                      <a:gd name="connsiteX21" fmla="*/ 2734682 w 3512725"/>
                      <a:gd name="connsiteY21" fmla="*/ 0 h 1271337"/>
                      <a:gd name="connsiteX22" fmla="*/ 2895103 w 3512725"/>
                      <a:gd name="connsiteY22" fmla="*/ 128337 h 1271337"/>
                      <a:gd name="connsiteX23" fmla="*/ 2955261 w 3512725"/>
                      <a:gd name="connsiteY23" fmla="*/ 92242 h 1271337"/>
                      <a:gd name="connsiteX24" fmla="*/ 3135735 w 3512725"/>
                      <a:gd name="connsiteY24" fmla="*/ 236621 h 1271337"/>
                      <a:gd name="connsiteX25" fmla="*/ 3155788 w 3512725"/>
                      <a:gd name="connsiteY25" fmla="*/ 228600 h 1271337"/>
                      <a:gd name="connsiteX26" fmla="*/ 3512725 w 3512725"/>
                      <a:gd name="connsiteY26" fmla="*/ 541421 h 1271337"/>
                      <a:gd name="connsiteX27" fmla="*/ 605093 w 3512725"/>
                      <a:gd name="connsiteY27" fmla="*/ 1271337 h 1271337"/>
                      <a:gd name="connsiteX28" fmla="*/ 552956 w 3512725"/>
                      <a:gd name="connsiteY28" fmla="*/ 1251285 h 1271337"/>
                      <a:gd name="connsiteX0" fmla="*/ 552650 w 3512419"/>
                      <a:gd name="connsiteY0" fmla="*/ 1251285 h 1271337"/>
                      <a:gd name="connsiteX1" fmla="*/ 187692 w 3512419"/>
                      <a:gd name="connsiteY1" fmla="*/ 1263316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187692 w 3512419"/>
                      <a:gd name="connsiteY1" fmla="*/ 1263316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187692 w 3512419"/>
                      <a:gd name="connsiteY1" fmla="*/ 1263316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187692 w 3512419"/>
                      <a:gd name="connsiteY1" fmla="*/ 1263316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187692 w 3512419"/>
                      <a:gd name="connsiteY1" fmla="*/ 1263316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223411 w 3512419"/>
                      <a:gd name="connsiteY1" fmla="*/ 1265697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223411 w 3512419"/>
                      <a:gd name="connsiteY1" fmla="*/ 1265697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223411 w 3512419"/>
                      <a:gd name="connsiteY1" fmla="*/ 1265697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223411 w 3512419"/>
                      <a:gd name="connsiteY1" fmla="*/ 1265697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223411 w 3512419"/>
                      <a:gd name="connsiteY1" fmla="*/ 1265697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223411 w 3512419"/>
                      <a:gd name="connsiteY1" fmla="*/ 1265697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223411 w 3512419"/>
                      <a:gd name="connsiteY1" fmla="*/ 1265697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51285 h 1271337"/>
                      <a:gd name="connsiteX1" fmla="*/ 223411 w 3512419"/>
                      <a:gd name="connsiteY1" fmla="*/ 1265697 h 1271337"/>
                      <a:gd name="connsiteX2" fmla="*/ 139219 w 3512419"/>
                      <a:gd name="connsiteY2" fmla="*/ 1178001 h 1271337"/>
                      <a:gd name="connsiteX3" fmla="*/ 72312 w 3512419"/>
                      <a:gd name="connsiteY3" fmla="*/ 1013774 h 1271337"/>
                      <a:gd name="connsiteX4" fmla="*/ 5404 w 3512419"/>
                      <a:gd name="connsiteY4" fmla="*/ 843465 h 1271337"/>
                      <a:gd name="connsiteX5" fmla="*/ 388 w 3512419"/>
                      <a:gd name="connsiteY5" fmla="*/ 713810 h 1271337"/>
                      <a:gd name="connsiteX6" fmla="*/ 139219 w 3512419"/>
                      <a:gd name="connsiteY6" fmla="*/ 626523 h 1271337"/>
                      <a:gd name="connsiteX7" fmla="*/ 273034 w 3512419"/>
                      <a:gd name="connsiteY7" fmla="*/ 616385 h 1271337"/>
                      <a:gd name="connsiteX8" fmla="*/ 427123 w 3512419"/>
                      <a:gd name="connsiteY8" fmla="*/ 606248 h 1271337"/>
                      <a:gd name="connsiteX9" fmla="*/ 554855 w 3512419"/>
                      <a:gd name="connsiteY9" fmla="*/ 600165 h 1271337"/>
                      <a:gd name="connsiteX10" fmla="*/ 676505 w 3512419"/>
                      <a:gd name="connsiteY10" fmla="*/ 565698 h 1271337"/>
                      <a:gd name="connsiteX11" fmla="*/ 881282 w 3512419"/>
                      <a:gd name="connsiteY11" fmla="*/ 531231 h 1271337"/>
                      <a:gd name="connsiteX12" fmla="*/ 1037399 w 3512419"/>
                      <a:gd name="connsiteY12" fmla="*/ 488653 h 1271337"/>
                      <a:gd name="connsiteX13" fmla="*/ 1183379 w 3512419"/>
                      <a:gd name="connsiteY13" fmla="*/ 433911 h 1271337"/>
                      <a:gd name="connsiteX14" fmla="*/ 1398293 w 3512419"/>
                      <a:gd name="connsiteY14" fmla="*/ 409581 h 1271337"/>
                      <a:gd name="connsiteX15" fmla="*/ 1548328 w 3512419"/>
                      <a:gd name="connsiteY15" fmla="*/ 354839 h 1271337"/>
                      <a:gd name="connsiteX16" fmla="*/ 1714582 w 3512419"/>
                      <a:gd name="connsiteY16" fmla="*/ 275766 h 1271337"/>
                      <a:gd name="connsiteX17" fmla="*/ 1870699 w 3512419"/>
                      <a:gd name="connsiteY17" fmla="*/ 210886 h 1271337"/>
                      <a:gd name="connsiteX18" fmla="*/ 2077504 w 3512419"/>
                      <a:gd name="connsiteY18" fmla="*/ 117622 h 1271337"/>
                      <a:gd name="connsiteX19" fmla="*/ 2245786 w 3512419"/>
                      <a:gd name="connsiteY19" fmla="*/ 62879 h 1271337"/>
                      <a:gd name="connsiteX20" fmla="*/ 2460700 w 3512419"/>
                      <a:gd name="connsiteY20" fmla="*/ 16247 h 1271337"/>
                      <a:gd name="connsiteX21" fmla="*/ 2734376 w 3512419"/>
                      <a:gd name="connsiteY21" fmla="*/ 0 h 1271337"/>
                      <a:gd name="connsiteX22" fmla="*/ 2894797 w 3512419"/>
                      <a:gd name="connsiteY22" fmla="*/ 128337 h 1271337"/>
                      <a:gd name="connsiteX23" fmla="*/ 2954955 w 3512419"/>
                      <a:gd name="connsiteY23" fmla="*/ 92242 h 1271337"/>
                      <a:gd name="connsiteX24" fmla="*/ 3135429 w 3512419"/>
                      <a:gd name="connsiteY24" fmla="*/ 236621 h 1271337"/>
                      <a:gd name="connsiteX25" fmla="*/ 3155482 w 3512419"/>
                      <a:gd name="connsiteY25" fmla="*/ 228600 h 1271337"/>
                      <a:gd name="connsiteX26" fmla="*/ 3512419 w 3512419"/>
                      <a:gd name="connsiteY26" fmla="*/ 541421 h 1271337"/>
                      <a:gd name="connsiteX27" fmla="*/ 604787 w 3512419"/>
                      <a:gd name="connsiteY27" fmla="*/ 1271337 h 1271337"/>
                      <a:gd name="connsiteX28" fmla="*/ 552650 w 3512419"/>
                      <a:gd name="connsiteY28" fmla="*/ 1251285 h 1271337"/>
                      <a:gd name="connsiteX0" fmla="*/ 552650 w 3512419"/>
                      <a:gd name="connsiteY0" fmla="*/ 1248904 h 1268956"/>
                      <a:gd name="connsiteX1" fmla="*/ 223411 w 3512419"/>
                      <a:gd name="connsiteY1" fmla="*/ 1263316 h 1268956"/>
                      <a:gd name="connsiteX2" fmla="*/ 139219 w 3512419"/>
                      <a:gd name="connsiteY2" fmla="*/ 1175620 h 1268956"/>
                      <a:gd name="connsiteX3" fmla="*/ 72312 w 3512419"/>
                      <a:gd name="connsiteY3" fmla="*/ 1011393 h 1268956"/>
                      <a:gd name="connsiteX4" fmla="*/ 5404 w 3512419"/>
                      <a:gd name="connsiteY4" fmla="*/ 841084 h 1268956"/>
                      <a:gd name="connsiteX5" fmla="*/ 388 w 3512419"/>
                      <a:gd name="connsiteY5" fmla="*/ 711429 h 1268956"/>
                      <a:gd name="connsiteX6" fmla="*/ 139219 w 3512419"/>
                      <a:gd name="connsiteY6" fmla="*/ 624142 h 1268956"/>
                      <a:gd name="connsiteX7" fmla="*/ 273034 w 3512419"/>
                      <a:gd name="connsiteY7" fmla="*/ 614004 h 1268956"/>
                      <a:gd name="connsiteX8" fmla="*/ 427123 w 3512419"/>
                      <a:gd name="connsiteY8" fmla="*/ 603867 h 1268956"/>
                      <a:gd name="connsiteX9" fmla="*/ 554855 w 3512419"/>
                      <a:gd name="connsiteY9" fmla="*/ 597784 h 1268956"/>
                      <a:gd name="connsiteX10" fmla="*/ 676505 w 3512419"/>
                      <a:gd name="connsiteY10" fmla="*/ 563317 h 1268956"/>
                      <a:gd name="connsiteX11" fmla="*/ 881282 w 3512419"/>
                      <a:gd name="connsiteY11" fmla="*/ 528850 h 1268956"/>
                      <a:gd name="connsiteX12" fmla="*/ 1037399 w 3512419"/>
                      <a:gd name="connsiteY12" fmla="*/ 486272 h 1268956"/>
                      <a:gd name="connsiteX13" fmla="*/ 1183379 w 3512419"/>
                      <a:gd name="connsiteY13" fmla="*/ 431530 h 1268956"/>
                      <a:gd name="connsiteX14" fmla="*/ 1398293 w 3512419"/>
                      <a:gd name="connsiteY14" fmla="*/ 407200 h 1268956"/>
                      <a:gd name="connsiteX15" fmla="*/ 1548328 w 3512419"/>
                      <a:gd name="connsiteY15" fmla="*/ 352458 h 1268956"/>
                      <a:gd name="connsiteX16" fmla="*/ 1714582 w 3512419"/>
                      <a:gd name="connsiteY16" fmla="*/ 273385 h 1268956"/>
                      <a:gd name="connsiteX17" fmla="*/ 1870699 w 3512419"/>
                      <a:gd name="connsiteY17" fmla="*/ 208505 h 1268956"/>
                      <a:gd name="connsiteX18" fmla="*/ 2077504 w 3512419"/>
                      <a:gd name="connsiteY18" fmla="*/ 115241 h 1268956"/>
                      <a:gd name="connsiteX19" fmla="*/ 2245786 w 3512419"/>
                      <a:gd name="connsiteY19" fmla="*/ 60498 h 1268956"/>
                      <a:gd name="connsiteX20" fmla="*/ 2460700 w 3512419"/>
                      <a:gd name="connsiteY20" fmla="*/ 13866 h 1268956"/>
                      <a:gd name="connsiteX21" fmla="*/ 2699848 w 3512419"/>
                      <a:gd name="connsiteY21" fmla="*/ 0 h 1268956"/>
                      <a:gd name="connsiteX22" fmla="*/ 2894797 w 3512419"/>
                      <a:gd name="connsiteY22" fmla="*/ 125956 h 1268956"/>
                      <a:gd name="connsiteX23" fmla="*/ 2954955 w 3512419"/>
                      <a:gd name="connsiteY23" fmla="*/ 89861 h 1268956"/>
                      <a:gd name="connsiteX24" fmla="*/ 3135429 w 3512419"/>
                      <a:gd name="connsiteY24" fmla="*/ 234240 h 1268956"/>
                      <a:gd name="connsiteX25" fmla="*/ 3155482 w 3512419"/>
                      <a:gd name="connsiteY25" fmla="*/ 226219 h 1268956"/>
                      <a:gd name="connsiteX26" fmla="*/ 3512419 w 3512419"/>
                      <a:gd name="connsiteY26" fmla="*/ 539040 h 1268956"/>
                      <a:gd name="connsiteX27" fmla="*/ 604787 w 3512419"/>
                      <a:gd name="connsiteY27" fmla="*/ 1268956 h 1268956"/>
                      <a:gd name="connsiteX28" fmla="*/ 552650 w 3512419"/>
                      <a:gd name="connsiteY28" fmla="*/ 1248904 h 1268956"/>
                      <a:gd name="connsiteX0" fmla="*/ 552650 w 3512419"/>
                      <a:gd name="connsiteY0" fmla="*/ 1248904 h 1268956"/>
                      <a:gd name="connsiteX1" fmla="*/ 223411 w 3512419"/>
                      <a:gd name="connsiteY1" fmla="*/ 1263316 h 1268956"/>
                      <a:gd name="connsiteX2" fmla="*/ 139219 w 3512419"/>
                      <a:gd name="connsiteY2" fmla="*/ 1175620 h 1268956"/>
                      <a:gd name="connsiteX3" fmla="*/ 72312 w 3512419"/>
                      <a:gd name="connsiteY3" fmla="*/ 1011393 h 1268956"/>
                      <a:gd name="connsiteX4" fmla="*/ 5404 w 3512419"/>
                      <a:gd name="connsiteY4" fmla="*/ 841084 h 1268956"/>
                      <a:gd name="connsiteX5" fmla="*/ 388 w 3512419"/>
                      <a:gd name="connsiteY5" fmla="*/ 711429 h 1268956"/>
                      <a:gd name="connsiteX6" fmla="*/ 139219 w 3512419"/>
                      <a:gd name="connsiteY6" fmla="*/ 624142 h 1268956"/>
                      <a:gd name="connsiteX7" fmla="*/ 273034 w 3512419"/>
                      <a:gd name="connsiteY7" fmla="*/ 614004 h 1268956"/>
                      <a:gd name="connsiteX8" fmla="*/ 427123 w 3512419"/>
                      <a:gd name="connsiteY8" fmla="*/ 603867 h 1268956"/>
                      <a:gd name="connsiteX9" fmla="*/ 554855 w 3512419"/>
                      <a:gd name="connsiteY9" fmla="*/ 597784 h 1268956"/>
                      <a:gd name="connsiteX10" fmla="*/ 676505 w 3512419"/>
                      <a:gd name="connsiteY10" fmla="*/ 563317 h 1268956"/>
                      <a:gd name="connsiteX11" fmla="*/ 881282 w 3512419"/>
                      <a:gd name="connsiteY11" fmla="*/ 528850 h 1268956"/>
                      <a:gd name="connsiteX12" fmla="*/ 1037399 w 3512419"/>
                      <a:gd name="connsiteY12" fmla="*/ 486272 h 1268956"/>
                      <a:gd name="connsiteX13" fmla="*/ 1183379 w 3512419"/>
                      <a:gd name="connsiteY13" fmla="*/ 431530 h 1268956"/>
                      <a:gd name="connsiteX14" fmla="*/ 1398293 w 3512419"/>
                      <a:gd name="connsiteY14" fmla="*/ 407200 h 1268956"/>
                      <a:gd name="connsiteX15" fmla="*/ 1548328 w 3512419"/>
                      <a:gd name="connsiteY15" fmla="*/ 352458 h 1268956"/>
                      <a:gd name="connsiteX16" fmla="*/ 1714582 w 3512419"/>
                      <a:gd name="connsiteY16" fmla="*/ 273385 h 1268956"/>
                      <a:gd name="connsiteX17" fmla="*/ 1870699 w 3512419"/>
                      <a:gd name="connsiteY17" fmla="*/ 208505 h 1268956"/>
                      <a:gd name="connsiteX18" fmla="*/ 2077504 w 3512419"/>
                      <a:gd name="connsiteY18" fmla="*/ 115241 h 1268956"/>
                      <a:gd name="connsiteX19" fmla="*/ 2245786 w 3512419"/>
                      <a:gd name="connsiteY19" fmla="*/ 60498 h 1268956"/>
                      <a:gd name="connsiteX20" fmla="*/ 2460700 w 3512419"/>
                      <a:gd name="connsiteY20" fmla="*/ 13866 h 1268956"/>
                      <a:gd name="connsiteX21" fmla="*/ 2699848 w 3512419"/>
                      <a:gd name="connsiteY21" fmla="*/ 0 h 1268956"/>
                      <a:gd name="connsiteX22" fmla="*/ 2894797 w 3512419"/>
                      <a:gd name="connsiteY22" fmla="*/ 125956 h 1268956"/>
                      <a:gd name="connsiteX23" fmla="*/ 2954955 w 3512419"/>
                      <a:gd name="connsiteY23" fmla="*/ 89861 h 1268956"/>
                      <a:gd name="connsiteX24" fmla="*/ 3135429 w 3512419"/>
                      <a:gd name="connsiteY24" fmla="*/ 234240 h 1268956"/>
                      <a:gd name="connsiteX25" fmla="*/ 3155482 w 3512419"/>
                      <a:gd name="connsiteY25" fmla="*/ 226219 h 1268956"/>
                      <a:gd name="connsiteX26" fmla="*/ 3512419 w 3512419"/>
                      <a:gd name="connsiteY26" fmla="*/ 539040 h 1268956"/>
                      <a:gd name="connsiteX27" fmla="*/ 604787 w 3512419"/>
                      <a:gd name="connsiteY27" fmla="*/ 1268956 h 1268956"/>
                      <a:gd name="connsiteX28" fmla="*/ 552650 w 3512419"/>
                      <a:gd name="connsiteY28" fmla="*/ 1248904 h 1268956"/>
                      <a:gd name="connsiteX0" fmla="*/ 552650 w 3512419"/>
                      <a:gd name="connsiteY0" fmla="*/ 1248904 h 1268956"/>
                      <a:gd name="connsiteX1" fmla="*/ 223411 w 3512419"/>
                      <a:gd name="connsiteY1" fmla="*/ 1263316 h 1268956"/>
                      <a:gd name="connsiteX2" fmla="*/ 139219 w 3512419"/>
                      <a:gd name="connsiteY2" fmla="*/ 1175620 h 1268956"/>
                      <a:gd name="connsiteX3" fmla="*/ 72312 w 3512419"/>
                      <a:gd name="connsiteY3" fmla="*/ 1011393 h 1268956"/>
                      <a:gd name="connsiteX4" fmla="*/ 5404 w 3512419"/>
                      <a:gd name="connsiteY4" fmla="*/ 841084 h 1268956"/>
                      <a:gd name="connsiteX5" fmla="*/ 388 w 3512419"/>
                      <a:gd name="connsiteY5" fmla="*/ 711429 h 1268956"/>
                      <a:gd name="connsiteX6" fmla="*/ 139219 w 3512419"/>
                      <a:gd name="connsiteY6" fmla="*/ 624142 h 1268956"/>
                      <a:gd name="connsiteX7" fmla="*/ 273034 w 3512419"/>
                      <a:gd name="connsiteY7" fmla="*/ 614004 h 1268956"/>
                      <a:gd name="connsiteX8" fmla="*/ 427123 w 3512419"/>
                      <a:gd name="connsiteY8" fmla="*/ 603867 h 1268956"/>
                      <a:gd name="connsiteX9" fmla="*/ 554855 w 3512419"/>
                      <a:gd name="connsiteY9" fmla="*/ 597784 h 1268956"/>
                      <a:gd name="connsiteX10" fmla="*/ 676505 w 3512419"/>
                      <a:gd name="connsiteY10" fmla="*/ 563317 h 1268956"/>
                      <a:gd name="connsiteX11" fmla="*/ 881282 w 3512419"/>
                      <a:gd name="connsiteY11" fmla="*/ 528850 h 1268956"/>
                      <a:gd name="connsiteX12" fmla="*/ 1037399 w 3512419"/>
                      <a:gd name="connsiteY12" fmla="*/ 486272 h 1268956"/>
                      <a:gd name="connsiteX13" fmla="*/ 1183379 w 3512419"/>
                      <a:gd name="connsiteY13" fmla="*/ 431530 h 1268956"/>
                      <a:gd name="connsiteX14" fmla="*/ 1398293 w 3512419"/>
                      <a:gd name="connsiteY14" fmla="*/ 407200 h 1268956"/>
                      <a:gd name="connsiteX15" fmla="*/ 1548328 w 3512419"/>
                      <a:gd name="connsiteY15" fmla="*/ 352458 h 1268956"/>
                      <a:gd name="connsiteX16" fmla="*/ 1714582 w 3512419"/>
                      <a:gd name="connsiteY16" fmla="*/ 273385 h 1268956"/>
                      <a:gd name="connsiteX17" fmla="*/ 1870699 w 3512419"/>
                      <a:gd name="connsiteY17" fmla="*/ 208505 h 1268956"/>
                      <a:gd name="connsiteX18" fmla="*/ 2077504 w 3512419"/>
                      <a:gd name="connsiteY18" fmla="*/ 115241 h 1268956"/>
                      <a:gd name="connsiteX19" fmla="*/ 2245786 w 3512419"/>
                      <a:gd name="connsiteY19" fmla="*/ 60498 h 1268956"/>
                      <a:gd name="connsiteX20" fmla="*/ 2460700 w 3512419"/>
                      <a:gd name="connsiteY20" fmla="*/ 13866 h 1268956"/>
                      <a:gd name="connsiteX21" fmla="*/ 2699848 w 3512419"/>
                      <a:gd name="connsiteY21" fmla="*/ 0 h 1268956"/>
                      <a:gd name="connsiteX22" fmla="*/ 2894797 w 3512419"/>
                      <a:gd name="connsiteY22" fmla="*/ 125956 h 1268956"/>
                      <a:gd name="connsiteX23" fmla="*/ 2954955 w 3512419"/>
                      <a:gd name="connsiteY23" fmla="*/ 104148 h 1268956"/>
                      <a:gd name="connsiteX24" fmla="*/ 3135429 w 3512419"/>
                      <a:gd name="connsiteY24" fmla="*/ 234240 h 1268956"/>
                      <a:gd name="connsiteX25" fmla="*/ 3155482 w 3512419"/>
                      <a:gd name="connsiteY25" fmla="*/ 226219 h 1268956"/>
                      <a:gd name="connsiteX26" fmla="*/ 3512419 w 3512419"/>
                      <a:gd name="connsiteY26" fmla="*/ 539040 h 1268956"/>
                      <a:gd name="connsiteX27" fmla="*/ 604787 w 3512419"/>
                      <a:gd name="connsiteY27" fmla="*/ 1268956 h 1268956"/>
                      <a:gd name="connsiteX28" fmla="*/ 552650 w 3512419"/>
                      <a:gd name="connsiteY28" fmla="*/ 1248904 h 1268956"/>
                      <a:gd name="connsiteX0" fmla="*/ 552650 w 3512419"/>
                      <a:gd name="connsiteY0" fmla="*/ 1248904 h 1268956"/>
                      <a:gd name="connsiteX1" fmla="*/ 223411 w 3512419"/>
                      <a:gd name="connsiteY1" fmla="*/ 1263316 h 1268956"/>
                      <a:gd name="connsiteX2" fmla="*/ 139219 w 3512419"/>
                      <a:gd name="connsiteY2" fmla="*/ 1175620 h 1268956"/>
                      <a:gd name="connsiteX3" fmla="*/ 72312 w 3512419"/>
                      <a:gd name="connsiteY3" fmla="*/ 1011393 h 1268956"/>
                      <a:gd name="connsiteX4" fmla="*/ 5404 w 3512419"/>
                      <a:gd name="connsiteY4" fmla="*/ 841084 h 1268956"/>
                      <a:gd name="connsiteX5" fmla="*/ 388 w 3512419"/>
                      <a:gd name="connsiteY5" fmla="*/ 711429 h 1268956"/>
                      <a:gd name="connsiteX6" fmla="*/ 139219 w 3512419"/>
                      <a:gd name="connsiteY6" fmla="*/ 624142 h 1268956"/>
                      <a:gd name="connsiteX7" fmla="*/ 273034 w 3512419"/>
                      <a:gd name="connsiteY7" fmla="*/ 614004 h 1268956"/>
                      <a:gd name="connsiteX8" fmla="*/ 427123 w 3512419"/>
                      <a:gd name="connsiteY8" fmla="*/ 603867 h 1268956"/>
                      <a:gd name="connsiteX9" fmla="*/ 554855 w 3512419"/>
                      <a:gd name="connsiteY9" fmla="*/ 597784 h 1268956"/>
                      <a:gd name="connsiteX10" fmla="*/ 676505 w 3512419"/>
                      <a:gd name="connsiteY10" fmla="*/ 563317 h 1268956"/>
                      <a:gd name="connsiteX11" fmla="*/ 881282 w 3512419"/>
                      <a:gd name="connsiteY11" fmla="*/ 528850 h 1268956"/>
                      <a:gd name="connsiteX12" fmla="*/ 1037399 w 3512419"/>
                      <a:gd name="connsiteY12" fmla="*/ 486272 h 1268956"/>
                      <a:gd name="connsiteX13" fmla="*/ 1183379 w 3512419"/>
                      <a:gd name="connsiteY13" fmla="*/ 431530 h 1268956"/>
                      <a:gd name="connsiteX14" fmla="*/ 1398293 w 3512419"/>
                      <a:gd name="connsiteY14" fmla="*/ 407200 h 1268956"/>
                      <a:gd name="connsiteX15" fmla="*/ 1548328 w 3512419"/>
                      <a:gd name="connsiteY15" fmla="*/ 352458 h 1268956"/>
                      <a:gd name="connsiteX16" fmla="*/ 1714582 w 3512419"/>
                      <a:gd name="connsiteY16" fmla="*/ 273385 h 1268956"/>
                      <a:gd name="connsiteX17" fmla="*/ 1870699 w 3512419"/>
                      <a:gd name="connsiteY17" fmla="*/ 208505 h 1268956"/>
                      <a:gd name="connsiteX18" fmla="*/ 2077504 w 3512419"/>
                      <a:gd name="connsiteY18" fmla="*/ 115241 h 1268956"/>
                      <a:gd name="connsiteX19" fmla="*/ 2245786 w 3512419"/>
                      <a:gd name="connsiteY19" fmla="*/ 60498 h 1268956"/>
                      <a:gd name="connsiteX20" fmla="*/ 2460700 w 3512419"/>
                      <a:gd name="connsiteY20" fmla="*/ 13866 h 1268956"/>
                      <a:gd name="connsiteX21" fmla="*/ 2699848 w 3512419"/>
                      <a:gd name="connsiteY21" fmla="*/ 0 h 1268956"/>
                      <a:gd name="connsiteX22" fmla="*/ 2894797 w 3512419"/>
                      <a:gd name="connsiteY22" fmla="*/ 125956 h 1268956"/>
                      <a:gd name="connsiteX23" fmla="*/ 2954955 w 3512419"/>
                      <a:gd name="connsiteY23" fmla="*/ 104148 h 1268956"/>
                      <a:gd name="connsiteX24" fmla="*/ 3135429 w 3512419"/>
                      <a:gd name="connsiteY24" fmla="*/ 234240 h 1268956"/>
                      <a:gd name="connsiteX25" fmla="*/ 3155482 w 3512419"/>
                      <a:gd name="connsiteY25" fmla="*/ 226219 h 1268956"/>
                      <a:gd name="connsiteX26" fmla="*/ 3512419 w 3512419"/>
                      <a:gd name="connsiteY26" fmla="*/ 539040 h 1268956"/>
                      <a:gd name="connsiteX27" fmla="*/ 604787 w 3512419"/>
                      <a:gd name="connsiteY27" fmla="*/ 1268956 h 1268956"/>
                      <a:gd name="connsiteX28" fmla="*/ 552650 w 3512419"/>
                      <a:gd name="connsiteY28" fmla="*/ 1248904 h 1268956"/>
                      <a:gd name="connsiteX0" fmla="*/ 552650 w 3512419"/>
                      <a:gd name="connsiteY0" fmla="*/ 1248904 h 1268956"/>
                      <a:gd name="connsiteX1" fmla="*/ 223411 w 3512419"/>
                      <a:gd name="connsiteY1" fmla="*/ 1263316 h 1268956"/>
                      <a:gd name="connsiteX2" fmla="*/ 139219 w 3512419"/>
                      <a:gd name="connsiteY2" fmla="*/ 1175620 h 1268956"/>
                      <a:gd name="connsiteX3" fmla="*/ 72312 w 3512419"/>
                      <a:gd name="connsiteY3" fmla="*/ 1011393 h 1268956"/>
                      <a:gd name="connsiteX4" fmla="*/ 5404 w 3512419"/>
                      <a:gd name="connsiteY4" fmla="*/ 841084 h 1268956"/>
                      <a:gd name="connsiteX5" fmla="*/ 388 w 3512419"/>
                      <a:gd name="connsiteY5" fmla="*/ 711429 h 1268956"/>
                      <a:gd name="connsiteX6" fmla="*/ 139219 w 3512419"/>
                      <a:gd name="connsiteY6" fmla="*/ 624142 h 1268956"/>
                      <a:gd name="connsiteX7" fmla="*/ 273034 w 3512419"/>
                      <a:gd name="connsiteY7" fmla="*/ 614004 h 1268956"/>
                      <a:gd name="connsiteX8" fmla="*/ 427123 w 3512419"/>
                      <a:gd name="connsiteY8" fmla="*/ 603867 h 1268956"/>
                      <a:gd name="connsiteX9" fmla="*/ 554855 w 3512419"/>
                      <a:gd name="connsiteY9" fmla="*/ 597784 h 1268956"/>
                      <a:gd name="connsiteX10" fmla="*/ 676505 w 3512419"/>
                      <a:gd name="connsiteY10" fmla="*/ 563317 h 1268956"/>
                      <a:gd name="connsiteX11" fmla="*/ 881282 w 3512419"/>
                      <a:gd name="connsiteY11" fmla="*/ 528850 h 1268956"/>
                      <a:gd name="connsiteX12" fmla="*/ 1037399 w 3512419"/>
                      <a:gd name="connsiteY12" fmla="*/ 486272 h 1268956"/>
                      <a:gd name="connsiteX13" fmla="*/ 1183379 w 3512419"/>
                      <a:gd name="connsiteY13" fmla="*/ 431530 h 1268956"/>
                      <a:gd name="connsiteX14" fmla="*/ 1398293 w 3512419"/>
                      <a:gd name="connsiteY14" fmla="*/ 407200 h 1268956"/>
                      <a:gd name="connsiteX15" fmla="*/ 1548328 w 3512419"/>
                      <a:gd name="connsiteY15" fmla="*/ 352458 h 1268956"/>
                      <a:gd name="connsiteX16" fmla="*/ 1714582 w 3512419"/>
                      <a:gd name="connsiteY16" fmla="*/ 273385 h 1268956"/>
                      <a:gd name="connsiteX17" fmla="*/ 1870699 w 3512419"/>
                      <a:gd name="connsiteY17" fmla="*/ 208505 h 1268956"/>
                      <a:gd name="connsiteX18" fmla="*/ 2077504 w 3512419"/>
                      <a:gd name="connsiteY18" fmla="*/ 115241 h 1268956"/>
                      <a:gd name="connsiteX19" fmla="*/ 2245786 w 3512419"/>
                      <a:gd name="connsiteY19" fmla="*/ 60498 h 1268956"/>
                      <a:gd name="connsiteX20" fmla="*/ 2460700 w 3512419"/>
                      <a:gd name="connsiteY20" fmla="*/ 13866 h 1268956"/>
                      <a:gd name="connsiteX21" fmla="*/ 2699848 w 3512419"/>
                      <a:gd name="connsiteY21" fmla="*/ 0 h 1268956"/>
                      <a:gd name="connsiteX22" fmla="*/ 2894797 w 3512419"/>
                      <a:gd name="connsiteY22" fmla="*/ 125956 h 1268956"/>
                      <a:gd name="connsiteX23" fmla="*/ 2954955 w 3512419"/>
                      <a:gd name="connsiteY23" fmla="*/ 104148 h 1268956"/>
                      <a:gd name="connsiteX24" fmla="*/ 3135429 w 3512419"/>
                      <a:gd name="connsiteY24" fmla="*/ 234240 h 1268956"/>
                      <a:gd name="connsiteX25" fmla="*/ 3155482 w 3512419"/>
                      <a:gd name="connsiteY25" fmla="*/ 226219 h 1268956"/>
                      <a:gd name="connsiteX26" fmla="*/ 3512419 w 3512419"/>
                      <a:gd name="connsiteY26" fmla="*/ 539040 h 1268956"/>
                      <a:gd name="connsiteX27" fmla="*/ 604787 w 3512419"/>
                      <a:gd name="connsiteY27" fmla="*/ 1268956 h 1268956"/>
                      <a:gd name="connsiteX28" fmla="*/ 552650 w 3512419"/>
                      <a:gd name="connsiteY28" fmla="*/ 1248904 h 1268956"/>
                      <a:gd name="connsiteX0" fmla="*/ 552650 w 3507656"/>
                      <a:gd name="connsiteY0" fmla="*/ 1248904 h 1268956"/>
                      <a:gd name="connsiteX1" fmla="*/ 223411 w 3507656"/>
                      <a:gd name="connsiteY1" fmla="*/ 1263316 h 1268956"/>
                      <a:gd name="connsiteX2" fmla="*/ 139219 w 3507656"/>
                      <a:gd name="connsiteY2" fmla="*/ 1175620 h 1268956"/>
                      <a:gd name="connsiteX3" fmla="*/ 72312 w 3507656"/>
                      <a:gd name="connsiteY3" fmla="*/ 1011393 h 1268956"/>
                      <a:gd name="connsiteX4" fmla="*/ 5404 w 3507656"/>
                      <a:gd name="connsiteY4" fmla="*/ 841084 h 1268956"/>
                      <a:gd name="connsiteX5" fmla="*/ 388 w 3507656"/>
                      <a:gd name="connsiteY5" fmla="*/ 711429 h 1268956"/>
                      <a:gd name="connsiteX6" fmla="*/ 139219 w 3507656"/>
                      <a:gd name="connsiteY6" fmla="*/ 624142 h 1268956"/>
                      <a:gd name="connsiteX7" fmla="*/ 273034 w 3507656"/>
                      <a:gd name="connsiteY7" fmla="*/ 614004 h 1268956"/>
                      <a:gd name="connsiteX8" fmla="*/ 427123 w 3507656"/>
                      <a:gd name="connsiteY8" fmla="*/ 603867 h 1268956"/>
                      <a:gd name="connsiteX9" fmla="*/ 554855 w 3507656"/>
                      <a:gd name="connsiteY9" fmla="*/ 597784 h 1268956"/>
                      <a:gd name="connsiteX10" fmla="*/ 676505 w 3507656"/>
                      <a:gd name="connsiteY10" fmla="*/ 563317 h 1268956"/>
                      <a:gd name="connsiteX11" fmla="*/ 881282 w 3507656"/>
                      <a:gd name="connsiteY11" fmla="*/ 528850 h 1268956"/>
                      <a:gd name="connsiteX12" fmla="*/ 1037399 w 3507656"/>
                      <a:gd name="connsiteY12" fmla="*/ 486272 h 1268956"/>
                      <a:gd name="connsiteX13" fmla="*/ 1183379 w 3507656"/>
                      <a:gd name="connsiteY13" fmla="*/ 431530 h 1268956"/>
                      <a:gd name="connsiteX14" fmla="*/ 1398293 w 3507656"/>
                      <a:gd name="connsiteY14" fmla="*/ 407200 h 1268956"/>
                      <a:gd name="connsiteX15" fmla="*/ 1548328 w 3507656"/>
                      <a:gd name="connsiteY15" fmla="*/ 352458 h 1268956"/>
                      <a:gd name="connsiteX16" fmla="*/ 1714582 w 3507656"/>
                      <a:gd name="connsiteY16" fmla="*/ 273385 h 1268956"/>
                      <a:gd name="connsiteX17" fmla="*/ 1870699 w 3507656"/>
                      <a:gd name="connsiteY17" fmla="*/ 208505 h 1268956"/>
                      <a:gd name="connsiteX18" fmla="*/ 2077504 w 3507656"/>
                      <a:gd name="connsiteY18" fmla="*/ 115241 h 1268956"/>
                      <a:gd name="connsiteX19" fmla="*/ 2245786 w 3507656"/>
                      <a:gd name="connsiteY19" fmla="*/ 60498 h 1268956"/>
                      <a:gd name="connsiteX20" fmla="*/ 2460700 w 3507656"/>
                      <a:gd name="connsiteY20" fmla="*/ 13866 h 1268956"/>
                      <a:gd name="connsiteX21" fmla="*/ 2699848 w 3507656"/>
                      <a:gd name="connsiteY21" fmla="*/ 0 h 1268956"/>
                      <a:gd name="connsiteX22" fmla="*/ 2894797 w 3507656"/>
                      <a:gd name="connsiteY22" fmla="*/ 125956 h 1268956"/>
                      <a:gd name="connsiteX23" fmla="*/ 2954955 w 3507656"/>
                      <a:gd name="connsiteY23" fmla="*/ 104148 h 1268956"/>
                      <a:gd name="connsiteX24" fmla="*/ 3135429 w 3507656"/>
                      <a:gd name="connsiteY24" fmla="*/ 234240 h 1268956"/>
                      <a:gd name="connsiteX25" fmla="*/ 3155482 w 3507656"/>
                      <a:gd name="connsiteY25" fmla="*/ 226219 h 1268956"/>
                      <a:gd name="connsiteX26" fmla="*/ 3507656 w 3507656"/>
                      <a:gd name="connsiteY26" fmla="*/ 550947 h 1268956"/>
                      <a:gd name="connsiteX27" fmla="*/ 604787 w 3507656"/>
                      <a:gd name="connsiteY27" fmla="*/ 1268956 h 1268956"/>
                      <a:gd name="connsiteX28" fmla="*/ 552650 w 3507656"/>
                      <a:gd name="connsiteY28" fmla="*/ 1248904 h 1268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507656" h="1268956">
                        <a:moveTo>
                          <a:pt x="552650" y="1248904"/>
                        </a:moveTo>
                        <a:lnTo>
                          <a:pt x="223411" y="1263316"/>
                        </a:lnTo>
                        <a:cubicBezTo>
                          <a:pt x="152141" y="1251440"/>
                          <a:pt x="181071" y="1207685"/>
                          <a:pt x="139219" y="1175620"/>
                        </a:cubicBezTo>
                        <a:cubicBezTo>
                          <a:pt x="92604" y="1120934"/>
                          <a:pt x="125587" y="1066296"/>
                          <a:pt x="72312" y="1011393"/>
                        </a:cubicBezTo>
                        <a:cubicBezTo>
                          <a:pt x="52375" y="955299"/>
                          <a:pt x="122863" y="943487"/>
                          <a:pt x="5404" y="841084"/>
                        </a:cubicBezTo>
                        <a:cubicBezTo>
                          <a:pt x="3732" y="797866"/>
                          <a:pt x="52066" y="789175"/>
                          <a:pt x="388" y="711429"/>
                        </a:cubicBezTo>
                        <a:cubicBezTo>
                          <a:pt x="-5986" y="629125"/>
                          <a:pt x="67386" y="678281"/>
                          <a:pt x="139219" y="624142"/>
                        </a:cubicBezTo>
                        <a:cubicBezTo>
                          <a:pt x="184858" y="615247"/>
                          <a:pt x="213144" y="650721"/>
                          <a:pt x="273034" y="614004"/>
                        </a:cubicBezTo>
                        <a:cubicBezTo>
                          <a:pt x="324397" y="610625"/>
                          <a:pt x="369807" y="644156"/>
                          <a:pt x="427123" y="603867"/>
                        </a:cubicBezTo>
                        <a:cubicBezTo>
                          <a:pt x="474093" y="601164"/>
                          <a:pt x="504957" y="639070"/>
                          <a:pt x="554855" y="597784"/>
                        </a:cubicBezTo>
                        <a:cubicBezTo>
                          <a:pt x="596419" y="591026"/>
                          <a:pt x="603853" y="624397"/>
                          <a:pt x="676505" y="563317"/>
                        </a:cubicBezTo>
                        <a:cubicBezTo>
                          <a:pt x="730910" y="551828"/>
                          <a:pt x="817754" y="634955"/>
                          <a:pt x="881282" y="528850"/>
                        </a:cubicBezTo>
                        <a:cubicBezTo>
                          <a:pt x="940755" y="516009"/>
                          <a:pt x="962720" y="569399"/>
                          <a:pt x="1037399" y="486272"/>
                        </a:cubicBezTo>
                        <a:cubicBezTo>
                          <a:pt x="1087748" y="470052"/>
                          <a:pt x="1134719" y="546084"/>
                          <a:pt x="1183379" y="431530"/>
                        </a:cubicBezTo>
                        <a:cubicBezTo>
                          <a:pt x="1244204" y="418351"/>
                          <a:pt x="1317193" y="552842"/>
                          <a:pt x="1398293" y="407200"/>
                        </a:cubicBezTo>
                        <a:cubicBezTo>
                          <a:pt x="1459118" y="393346"/>
                          <a:pt x="1499201" y="493677"/>
                          <a:pt x="1548328" y="352458"/>
                        </a:cubicBezTo>
                        <a:cubicBezTo>
                          <a:pt x="1603408" y="333873"/>
                          <a:pt x="1752386" y="469213"/>
                          <a:pt x="1714582" y="273385"/>
                        </a:cubicBezTo>
                        <a:cubicBezTo>
                          <a:pt x="1772028" y="256151"/>
                          <a:pt x="1865190" y="417059"/>
                          <a:pt x="1870699" y="208505"/>
                        </a:cubicBezTo>
                        <a:cubicBezTo>
                          <a:pt x="1936930" y="186879"/>
                          <a:pt x="2046814" y="342025"/>
                          <a:pt x="2077504" y="115241"/>
                        </a:cubicBezTo>
                        <a:cubicBezTo>
                          <a:pt x="2142722" y="98007"/>
                          <a:pt x="2171381" y="217389"/>
                          <a:pt x="2245786" y="60498"/>
                        </a:cubicBezTo>
                        <a:cubicBezTo>
                          <a:pt x="2310666" y="45292"/>
                          <a:pt x="2360218" y="183890"/>
                          <a:pt x="2460700" y="13866"/>
                        </a:cubicBezTo>
                        <a:cubicBezTo>
                          <a:pt x="2540416" y="9244"/>
                          <a:pt x="2573698" y="132019"/>
                          <a:pt x="2699848" y="0"/>
                        </a:cubicBezTo>
                        <a:lnTo>
                          <a:pt x="2894797" y="125956"/>
                        </a:lnTo>
                        <a:lnTo>
                          <a:pt x="2954955" y="104148"/>
                        </a:lnTo>
                        <a:cubicBezTo>
                          <a:pt x="3037735" y="136797"/>
                          <a:pt x="3075271" y="190876"/>
                          <a:pt x="3135429" y="234240"/>
                        </a:cubicBezTo>
                        <a:lnTo>
                          <a:pt x="3155482" y="226219"/>
                        </a:lnTo>
                        <a:cubicBezTo>
                          <a:pt x="3276842" y="306680"/>
                          <a:pt x="3388677" y="446673"/>
                          <a:pt x="3507656" y="550947"/>
                        </a:cubicBezTo>
                        <a:lnTo>
                          <a:pt x="604787" y="1268956"/>
                        </a:lnTo>
                        <a:lnTo>
                          <a:pt x="552650" y="124890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12" name="Freeform: Shape 611">
                    <a:extLst>
                      <a:ext uri="{FF2B5EF4-FFF2-40B4-BE49-F238E27FC236}">
                        <a16:creationId xmlns:a16="http://schemas.microsoft.com/office/drawing/2014/main" id="{35F6AAC6-64E2-452B-9CDA-B4BCCF13A2DA}"/>
                      </a:ext>
                    </a:extLst>
                  </p:cNvPr>
                  <p:cNvSpPr/>
                  <p:nvPr/>
                </p:nvSpPr>
                <p:spPr>
                  <a:xfrm>
                    <a:off x="2657120" y="3032616"/>
                    <a:ext cx="1466594" cy="749043"/>
                  </a:xfrm>
                  <a:custGeom>
                    <a:avLst/>
                    <a:gdLst>
                      <a:gd name="connsiteX0" fmla="*/ 1460810 w 1460810"/>
                      <a:gd name="connsiteY0" fmla="*/ 234176 h 744344"/>
                      <a:gd name="connsiteX1" fmla="*/ 1329783 w 1460810"/>
                      <a:gd name="connsiteY1" fmla="*/ 362415 h 744344"/>
                      <a:gd name="connsiteX2" fmla="*/ 1279603 w 1460810"/>
                      <a:gd name="connsiteY2" fmla="*/ 340112 h 744344"/>
                      <a:gd name="connsiteX3" fmla="*/ 1129061 w 1460810"/>
                      <a:gd name="connsiteY3" fmla="*/ 434898 h 744344"/>
                      <a:gd name="connsiteX4" fmla="*/ 1095608 w 1460810"/>
                      <a:gd name="connsiteY4" fmla="*/ 395868 h 744344"/>
                      <a:gd name="connsiteX5" fmla="*/ 953429 w 1460810"/>
                      <a:gd name="connsiteY5" fmla="*/ 482290 h 744344"/>
                      <a:gd name="connsiteX6" fmla="*/ 919976 w 1460810"/>
                      <a:gd name="connsiteY6" fmla="*/ 459988 h 744344"/>
                      <a:gd name="connsiteX7" fmla="*/ 0 w 1460810"/>
                      <a:gd name="connsiteY7" fmla="*/ 744344 h 744344"/>
                      <a:gd name="connsiteX8" fmla="*/ 225812 w 1460810"/>
                      <a:gd name="connsiteY8" fmla="*/ 493442 h 744344"/>
                      <a:gd name="connsiteX9" fmla="*/ 278781 w 1460810"/>
                      <a:gd name="connsiteY9" fmla="*/ 259266 h 744344"/>
                      <a:gd name="connsiteX10" fmla="*/ 312234 w 1460810"/>
                      <a:gd name="connsiteY10" fmla="*/ 0 h 744344"/>
                      <a:gd name="connsiteX11" fmla="*/ 867008 w 1460810"/>
                      <a:gd name="connsiteY11" fmla="*/ 30666 h 744344"/>
                      <a:gd name="connsiteX0" fmla="*/ 1460810 w 1460810"/>
                      <a:gd name="connsiteY0" fmla="*/ 234176 h 762241"/>
                      <a:gd name="connsiteX1" fmla="*/ 1329783 w 1460810"/>
                      <a:gd name="connsiteY1" fmla="*/ 362415 h 762241"/>
                      <a:gd name="connsiteX2" fmla="*/ 1279603 w 1460810"/>
                      <a:gd name="connsiteY2" fmla="*/ 340112 h 762241"/>
                      <a:gd name="connsiteX3" fmla="*/ 1129061 w 1460810"/>
                      <a:gd name="connsiteY3" fmla="*/ 434898 h 762241"/>
                      <a:gd name="connsiteX4" fmla="*/ 1095608 w 1460810"/>
                      <a:gd name="connsiteY4" fmla="*/ 395868 h 762241"/>
                      <a:gd name="connsiteX5" fmla="*/ 953429 w 1460810"/>
                      <a:gd name="connsiteY5" fmla="*/ 482290 h 762241"/>
                      <a:gd name="connsiteX6" fmla="*/ 919976 w 1460810"/>
                      <a:gd name="connsiteY6" fmla="*/ 459988 h 762241"/>
                      <a:gd name="connsiteX7" fmla="*/ 0 w 1460810"/>
                      <a:gd name="connsiteY7" fmla="*/ 744344 h 762241"/>
                      <a:gd name="connsiteX8" fmla="*/ 225812 w 1460810"/>
                      <a:gd name="connsiteY8" fmla="*/ 493442 h 762241"/>
                      <a:gd name="connsiteX9" fmla="*/ 278781 w 1460810"/>
                      <a:gd name="connsiteY9" fmla="*/ 259266 h 762241"/>
                      <a:gd name="connsiteX10" fmla="*/ 312234 w 1460810"/>
                      <a:gd name="connsiteY10" fmla="*/ 0 h 762241"/>
                      <a:gd name="connsiteX11" fmla="*/ 867008 w 1460810"/>
                      <a:gd name="connsiteY11" fmla="*/ 30666 h 762241"/>
                      <a:gd name="connsiteX0" fmla="*/ 1460810 w 1460810"/>
                      <a:gd name="connsiteY0" fmla="*/ 234176 h 763331"/>
                      <a:gd name="connsiteX1" fmla="*/ 1329783 w 1460810"/>
                      <a:gd name="connsiteY1" fmla="*/ 362415 h 763331"/>
                      <a:gd name="connsiteX2" fmla="*/ 1279603 w 1460810"/>
                      <a:gd name="connsiteY2" fmla="*/ 340112 h 763331"/>
                      <a:gd name="connsiteX3" fmla="*/ 1129061 w 1460810"/>
                      <a:gd name="connsiteY3" fmla="*/ 434898 h 763331"/>
                      <a:gd name="connsiteX4" fmla="*/ 1095608 w 1460810"/>
                      <a:gd name="connsiteY4" fmla="*/ 395868 h 763331"/>
                      <a:gd name="connsiteX5" fmla="*/ 953429 w 1460810"/>
                      <a:gd name="connsiteY5" fmla="*/ 482290 h 763331"/>
                      <a:gd name="connsiteX6" fmla="*/ 919976 w 1460810"/>
                      <a:gd name="connsiteY6" fmla="*/ 459988 h 763331"/>
                      <a:gd name="connsiteX7" fmla="*/ 0 w 1460810"/>
                      <a:gd name="connsiteY7" fmla="*/ 744344 h 763331"/>
                      <a:gd name="connsiteX8" fmla="*/ 225812 w 1460810"/>
                      <a:gd name="connsiteY8" fmla="*/ 493442 h 763331"/>
                      <a:gd name="connsiteX9" fmla="*/ 278781 w 1460810"/>
                      <a:gd name="connsiteY9" fmla="*/ 259266 h 763331"/>
                      <a:gd name="connsiteX10" fmla="*/ 312234 w 1460810"/>
                      <a:gd name="connsiteY10" fmla="*/ 0 h 763331"/>
                      <a:gd name="connsiteX11" fmla="*/ 867008 w 1460810"/>
                      <a:gd name="connsiteY11"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84565 w 1466594"/>
                      <a:gd name="connsiteY9" fmla="*/ 259266 h 763331"/>
                      <a:gd name="connsiteX10" fmla="*/ 318018 w 1466594"/>
                      <a:gd name="connsiteY10" fmla="*/ 0 h 763331"/>
                      <a:gd name="connsiteX11" fmla="*/ 872792 w 1466594"/>
                      <a:gd name="connsiteY11"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84565 w 1466594"/>
                      <a:gd name="connsiteY10" fmla="*/ 259266 h 763331"/>
                      <a:gd name="connsiteX11" fmla="*/ 318018 w 1466594"/>
                      <a:gd name="connsiteY11" fmla="*/ 0 h 763331"/>
                      <a:gd name="connsiteX12" fmla="*/ 872792 w 1466594"/>
                      <a:gd name="connsiteY12"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84565 w 1466594"/>
                      <a:gd name="connsiteY11" fmla="*/ 259266 h 763331"/>
                      <a:gd name="connsiteX12" fmla="*/ 318018 w 1466594"/>
                      <a:gd name="connsiteY12" fmla="*/ 0 h 763331"/>
                      <a:gd name="connsiteX13" fmla="*/ 872792 w 1466594"/>
                      <a:gd name="connsiteY13"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84565 w 1466594"/>
                      <a:gd name="connsiteY11" fmla="*/ 259266 h 763331"/>
                      <a:gd name="connsiteX12" fmla="*/ 318018 w 1466594"/>
                      <a:gd name="connsiteY12" fmla="*/ 0 h 763331"/>
                      <a:gd name="connsiteX13" fmla="*/ 872792 w 1466594"/>
                      <a:gd name="connsiteY13"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318018 w 1466594"/>
                      <a:gd name="connsiteY12" fmla="*/ 0 h 763331"/>
                      <a:gd name="connsiteX13" fmla="*/ 872792 w 1466594"/>
                      <a:gd name="connsiteY13"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318018 w 1466594"/>
                      <a:gd name="connsiteY12" fmla="*/ 0 h 763331"/>
                      <a:gd name="connsiteX13" fmla="*/ 872792 w 1466594"/>
                      <a:gd name="connsiteY13"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95513 w 1466594"/>
                      <a:gd name="connsiteY12" fmla="*/ 130330 h 763331"/>
                      <a:gd name="connsiteX13" fmla="*/ 318018 w 1466594"/>
                      <a:gd name="connsiteY13" fmla="*/ 0 h 763331"/>
                      <a:gd name="connsiteX14" fmla="*/ 872792 w 1466594"/>
                      <a:gd name="connsiteY14"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9213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34845 w 1466594"/>
                      <a:gd name="connsiteY3" fmla="*/ 434898 h 763331"/>
                      <a:gd name="connsiteX4" fmla="*/ 1101392 w 1466594"/>
                      <a:gd name="connsiteY4" fmla="*/ 395868 h 763331"/>
                      <a:gd name="connsiteX5" fmla="*/ 955641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25320 w 1466594"/>
                      <a:gd name="connsiteY3" fmla="*/ 432517 h 763331"/>
                      <a:gd name="connsiteX4" fmla="*/ 1101392 w 1466594"/>
                      <a:gd name="connsiteY4" fmla="*/ 395868 h 763331"/>
                      <a:gd name="connsiteX5" fmla="*/ 955641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34176 h 763331"/>
                      <a:gd name="connsiteX1" fmla="*/ 1335567 w 1466594"/>
                      <a:gd name="connsiteY1" fmla="*/ 362415 h 763331"/>
                      <a:gd name="connsiteX2" fmla="*/ 1285387 w 1466594"/>
                      <a:gd name="connsiteY2" fmla="*/ 340112 h 763331"/>
                      <a:gd name="connsiteX3" fmla="*/ 1125320 w 1466594"/>
                      <a:gd name="connsiteY3" fmla="*/ 432517 h 763331"/>
                      <a:gd name="connsiteX4" fmla="*/ 1101392 w 1466594"/>
                      <a:gd name="connsiteY4" fmla="*/ 395868 h 763331"/>
                      <a:gd name="connsiteX5" fmla="*/ 955641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34176 h 763331"/>
                      <a:gd name="connsiteX1" fmla="*/ 1327233 w 1466594"/>
                      <a:gd name="connsiteY1" fmla="*/ 362415 h 763331"/>
                      <a:gd name="connsiteX2" fmla="*/ 1285387 w 1466594"/>
                      <a:gd name="connsiteY2" fmla="*/ 340112 h 763331"/>
                      <a:gd name="connsiteX3" fmla="*/ 1125320 w 1466594"/>
                      <a:gd name="connsiteY3" fmla="*/ 432517 h 763331"/>
                      <a:gd name="connsiteX4" fmla="*/ 1101392 w 1466594"/>
                      <a:gd name="connsiteY4" fmla="*/ 395868 h 763331"/>
                      <a:gd name="connsiteX5" fmla="*/ 955641 w 1466594"/>
                      <a:gd name="connsiteY5" fmla="*/ 482290 h 763331"/>
                      <a:gd name="connsiteX6" fmla="*/ 925760 w 1466594"/>
                      <a:gd name="connsiteY6" fmla="*/ 459988 h 763331"/>
                      <a:gd name="connsiteX7" fmla="*/ 5784 w 1466594"/>
                      <a:gd name="connsiteY7" fmla="*/ 744344 h 763331"/>
                      <a:gd name="connsiteX8" fmla="*/ 231596 w 1466594"/>
                      <a:gd name="connsiteY8" fmla="*/ 493442 h 763331"/>
                      <a:gd name="connsiteX9" fmla="*/ 212169 w 1466594"/>
                      <a:gd name="connsiteY9" fmla="*/ 448227 h 763331"/>
                      <a:gd name="connsiteX10" fmla="*/ 259794 w 1466594"/>
                      <a:gd name="connsiteY10" fmla="*/ 362502 h 763331"/>
                      <a:gd name="connsiteX11" fmla="*/ 272658 w 1466594"/>
                      <a:gd name="connsiteY11" fmla="*/ 271172 h 763331"/>
                      <a:gd name="connsiteX12" fmla="*/ 282416 w 1466594"/>
                      <a:gd name="connsiteY12" fmla="*/ 194624 h 763331"/>
                      <a:gd name="connsiteX13" fmla="*/ 295513 w 1466594"/>
                      <a:gd name="connsiteY13" fmla="*/ 130330 h 763331"/>
                      <a:gd name="connsiteX14" fmla="*/ 318018 w 1466594"/>
                      <a:gd name="connsiteY14" fmla="*/ 0 h 763331"/>
                      <a:gd name="connsiteX15" fmla="*/ 872792 w 1466594"/>
                      <a:gd name="connsiteY15" fmla="*/ 30666 h 763331"/>
                      <a:gd name="connsiteX0" fmla="*/ 1466594 w 1466594"/>
                      <a:gd name="connsiteY0" fmla="*/ 219888 h 749043"/>
                      <a:gd name="connsiteX1" fmla="*/ 1327233 w 1466594"/>
                      <a:gd name="connsiteY1" fmla="*/ 348127 h 749043"/>
                      <a:gd name="connsiteX2" fmla="*/ 1285387 w 1466594"/>
                      <a:gd name="connsiteY2" fmla="*/ 325824 h 749043"/>
                      <a:gd name="connsiteX3" fmla="*/ 1125320 w 1466594"/>
                      <a:gd name="connsiteY3" fmla="*/ 418229 h 749043"/>
                      <a:gd name="connsiteX4" fmla="*/ 1101392 w 1466594"/>
                      <a:gd name="connsiteY4" fmla="*/ 381580 h 749043"/>
                      <a:gd name="connsiteX5" fmla="*/ 955641 w 1466594"/>
                      <a:gd name="connsiteY5" fmla="*/ 468002 h 749043"/>
                      <a:gd name="connsiteX6" fmla="*/ 925760 w 1466594"/>
                      <a:gd name="connsiteY6" fmla="*/ 445700 h 749043"/>
                      <a:gd name="connsiteX7" fmla="*/ 5784 w 1466594"/>
                      <a:gd name="connsiteY7" fmla="*/ 730056 h 749043"/>
                      <a:gd name="connsiteX8" fmla="*/ 231596 w 1466594"/>
                      <a:gd name="connsiteY8" fmla="*/ 479154 h 749043"/>
                      <a:gd name="connsiteX9" fmla="*/ 212169 w 1466594"/>
                      <a:gd name="connsiteY9" fmla="*/ 433939 h 749043"/>
                      <a:gd name="connsiteX10" fmla="*/ 259794 w 1466594"/>
                      <a:gd name="connsiteY10" fmla="*/ 348214 h 749043"/>
                      <a:gd name="connsiteX11" fmla="*/ 272658 w 1466594"/>
                      <a:gd name="connsiteY11" fmla="*/ 256884 h 749043"/>
                      <a:gd name="connsiteX12" fmla="*/ 282416 w 1466594"/>
                      <a:gd name="connsiteY12" fmla="*/ 180336 h 749043"/>
                      <a:gd name="connsiteX13" fmla="*/ 295513 w 1466594"/>
                      <a:gd name="connsiteY13" fmla="*/ 116042 h 749043"/>
                      <a:gd name="connsiteX14" fmla="*/ 334687 w 1466594"/>
                      <a:gd name="connsiteY14" fmla="*/ 0 h 749043"/>
                      <a:gd name="connsiteX15" fmla="*/ 872792 w 1466594"/>
                      <a:gd name="connsiteY15" fmla="*/ 16378 h 749043"/>
                      <a:gd name="connsiteX0" fmla="*/ 1466594 w 1466594"/>
                      <a:gd name="connsiteY0" fmla="*/ 219888 h 749043"/>
                      <a:gd name="connsiteX1" fmla="*/ 1327233 w 1466594"/>
                      <a:gd name="connsiteY1" fmla="*/ 348127 h 749043"/>
                      <a:gd name="connsiteX2" fmla="*/ 1285387 w 1466594"/>
                      <a:gd name="connsiteY2" fmla="*/ 325824 h 749043"/>
                      <a:gd name="connsiteX3" fmla="*/ 1125320 w 1466594"/>
                      <a:gd name="connsiteY3" fmla="*/ 418229 h 749043"/>
                      <a:gd name="connsiteX4" fmla="*/ 1101392 w 1466594"/>
                      <a:gd name="connsiteY4" fmla="*/ 381580 h 749043"/>
                      <a:gd name="connsiteX5" fmla="*/ 955641 w 1466594"/>
                      <a:gd name="connsiteY5" fmla="*/ 468002 h 749043"/>
                      <a:gd name="connsiteX6" fmla="*/ 925760 w 1466594"/>
                      <a:gd name="connsiteY6" fmla="*/ 445700 h 749043"/>
                      <a:gd name="connsiteX7" fmla="*/ 5784 w 1466594"/>
                      <a:gd name="connsiteY7" fmla="*/ 730056 h 749043"/>
                      <a:gd name="connsiteX8" fmla="*/ 231596 w 1466594"/>
                      <a:gd name="connsiteY8" fmla="*/ 479154 h 749043"/>
                      <a:gd name="connsiteX9" fmla="*/ 212169 w 1466594"/>
                      <a:gd name="connsiteY9" fmla="*/ 433939 h 749043"/>
                      <a:gd name="connsiteX10" fmla="*/ 259794 w 1466594"/>
                      <a:gd name="connsiteY10" fmla="*/ 348214 h 749043"/>
                      <a:gd name="connsiteX11" fmla="*/ 272658 w 1466594"/>
                      <a:gd name="connsiteY11" fmla="*/ 256884 h 749043"/>
                      <a:gd name="connsiteX12" fmla="*/ 282416 w 1466594"/>
                      <a:gd name="connsiteY12" fmla="*/ 180336 h 749043"/>
                      <a:gd name="connsiteX13" fmla="*/ 295513 w 1466594"/>
                      <a:gd name="connsiteY13" fmla="*/ 116042 h 749043"/>
                      <a:gd name="connsiteX14" fmla="*/ 334687 w 1466594"/>
                      <a:gd name="connsiteY14" fmla="*/ 0 h 749043"/>
                      <a:gd name="connsiteX15" fmla="*/ 872792 w 1466594"/>
                      <a:gd name="connsiteY15" fmla="*/ 16378 h 749043"/>
                      <a:gd name="connsiteX0" fmla="*/ 1466594 w 1466594"/>
                      <a:gd name="connsiteY0" fmla="*/ 219888 h 749043"/>
                      <a:gd name="connsiteX1" fmla="*/ 1327233 w 1466594"/>
                      <a:gd name="connsiteY1" fmla="*/ 348127 h 749043"/>
                      <a:gd name="connsiteX2" fmla="*/ 1285387 w 1466594"/>
                      <a:gd name="connsiteY2" fmla="*/ 325824 h 749043"/>
                      <a:gd name="connsiteX3" fmla="*/ 1125320 w 1466594"/>
                      <a:gd name="connsiteY3" fmla="*/ 418229 h 749043"/>
                      <a:gd name="connsiteX4" fmla="*/ 1101392 w 1466594"/>
                      <a:gd name="connsiteY4" fmla="*/ 381580 h 749043"/>
                      <a:gd name="connsiteX5" fmla="*/ 955641 w 1466594"/>
                      <a:gd name="connsiteY5" fmla="*/ 468002 h 749043"/>
                      <a:gd name="connsiteX6" fmla="*/ 925760 w 1466594"/>
                      <a:gd name="connsiteY6" fmla="*/ 445700 h 749043"/>
                      <a:gd name="connsiteX7" fmla="*/ 5784 w 1466594"/>
                      <a:gd name="connsiteY7" fmla="*/ 730056 h 749043"/>
                      <a:gd name="connsiteX8" fmla="*/ 231596 w 1466594"/>
                      <a:gd name="connsiteY8" fmla="*/ 479154 h 749043"/>
                      <a:gd name="connsiteX9" fmla="*/ 212169 w 1466594"/>
                      <a:gd name="connsiteY9" fmla="*/ 433939 h 749043"/>
                      <a:gd name="connsiteX10" fmla="*/ 259794 w 1466594"/>
                      <a:gd name="connsiteY10" fmla="*/ 348214 h 749043"/>
                      <a:gd name="connsiteX11" fmla="*/ 272658 w 1466594"/>
                      <a:gd name="connsiteY11" fmla="*/ 256884 h 749043"/>
                      <a:gd name="connsiteX12" fmla="*/ 282416 w 1466594"/>
                      <a:gd name="connsiteY12" fmla="*/ 180336 h 749043"/>
                      <a:gd name="connsiteX13" fmla="*/ 295513 w 1466594"/>
                      <a:gd name="connsiteY13" fmla="*/ 116042 h 749043"/>
                      <a:gd name="connsiteX14" fmla="*/ 334687 w 1466594"/>
                      <a:gd name="connsiteY14" fmla="*/ 0 h 749043"/>
                      <a:gd name="connsiteX15" fmla="*/ 872792 w 1466594"/>
                      <a:gd name="connsiteY15" fmla="*/ 16378 h 749043"/>
                      <a:gd name="connsiteX0" fmla="*/ 1466594 w 1466594"/>
                      <a:gd name="connsiteY0" fmla="*/ 219888 h 749043"/>
                      <a:gd name="connsiteX1" fmla="*/ 1327233 w 1466594"/>
                      <a:gd name="connsiteY1" fmla="*/ 348127 h 749043"/>
                      <a:gd name="connsiteX2" fmla="*/ 1285387 w 1466594"/>
                      <a:gd name="connsiteY2" fmla="*/ 325824 h 749043"/>
                      <a:gd name="connsiteX3" fmla="*/ 1125320 w 1466594"/>
                      <a:gd name="connsiteY3" fmla="*/ 418229 h 749043"/>
                      <a:gd name="connsiteX4" fmla="*/ 1101392 w 1466594"/>
                      <a:gd name="connsiteY4" fmla="*/ 381580 h 749043"/>
                      <a:gd name="connsiteX5" fmla="*/ 955641 w 1466594"/>
                      <a:gd name="connsiteY5" fmla="*/ 468002 h 749043"/>
                      <a:gd name="connsiteX6" fmla="*/ 925760 w 1466594"/>
                      <a:gd name="connsiteY6" fmla="*/ 445700 h 749043"/>
                      <a:gd name="connsiteX7" fmla="*/ 5784 w 1466594"/>
                      <a:gd name="connsiteY7" fmla="*/ 730056 h 749043"/>
                      <a:gd name="connsiteX8" fmla="*/ 231596 w 1466594"/>
                      <a:gd name="connsiteY8" fmla="*/ 479154 h 749043"/>
                      <a:gd name="connsiteX9" fmla="*/ 212169 w 1466594"/>
                      <a:gd name="connsiteY9" fmla="*/ 433939 h 749043"/>
                      <a:gd name="connsiteX10" fmla="*/ 259794 w 1466594"/>
                      <a:gd name="connsiteY10" fmla="*/ 348214 h 749043"/>
                      <a:gd name="connsiteX11" fmla="*/ 272658 w 1466594"/>
                      <a:gd name="connsiteY11" fmla="*/ 256884 h 749043"/>
                      <a:gd name="connsiteX12" fmla="*/ 282416 w 1466594"/>
                      <a:gd name="connsiteY12" fmla="*/ 180336 h 749043"/>
                      <a:gd name="connsiteX13" fmla="*/ 295513 w 1466594"/>
                      <a:gd name="connsiteY13" fmla="*/ 116042 h 749043"/>
                      <a:gd name="connsiteX14" fmla="*/ 316944 w 1466594"/>
                      <a:gd name="connsiteY14" fmla="*/ 67226 h 749043"/>
                      <a:gd name="connsiteX15" fmla="*/ 334687 w 1466594"/>
                      <a:gd name="connsiteY15" fmla="*/ 0 h 749043"/>
                      <a:gd name="connsiteX16" fmla="*/ 872792 w 1466594"/>
                      <a:gd name="connsiteY16" fmla="*/ 16378 h 749043"/>
                      <a:gd name="connsiteX0" fmla="*/ 1466594 w 1466594"/>
                      <a:gd name="connsiteY0" fmla="*/ 219888 h 749043"/>
                      <a:gd name="connsiteX1" fmla="*/ 1327233 w 1466594"/>
                      <a:gd name="connsiteY1" fmla="*/ 348127 h 749043"/>
                      <a:gd name="connsiteX2" fmla="*/ 1285387 w 1466594"/>
                      <a:gd name="connsiteY2" fmla="*/ 325824 h 749043"/>
                      <a:gd name="connsiteX3" fmla="*/ 1125320 w 1466594"/>
                      <a:gd name="connsiteY3" fmla="*/ 418229 h 749043"/>
                      <a:gd name="connsiteX4" fmla="*/ 1101392 w 1466594"/>
                      <a:gd name="connsiteY4" fmla="*/ 381580 h 749043"/>
                      <a:gd name="connsiteX5" fmla="*/ 955641 w 1466594"/>
                      <a:gd name="connsiteY5" fmla="*/ 468002 h 749043"/>
                      <a:gd name="connsiteX6" fmla="*/ 925760 w 1466594"/>
                      <a:gd name="connsiteY6" fmla="*/ 445700 h 749043"/>
                      <a:gd name="connsiteX7" fmla="*/ 5784 w 1466594"/>
                      <a:gd name="connsiteY7" fmla="*/ 730056 h 749043"/>
                      <a:gd name="connsiteX8" fmla="*/ 231596 w 1466594"/>
                      <a:gd name="connsiteY8" fmla="*/ 479154 h 749043"/>
                      <a:gd name="connsiteX9" fmla="*/ 212169 w 1466594"/>
                      <a:gd name="connsiteY9" fmla="*/ 433939 h 749043"/>
                      <a:gd name="connsiteX10" fmla="*/ 259794 w 1466594"/>
                      <a:gd name="connsiteY10" fmla="*/ 348214 h 749043"/>
                      <a:gd name="connsiteX11" fmla="*/ 272658 w 1466594"/>
                      <a:gd name="connsiteY11" fmla="*/ 256884 h 749043"/>
                      <a:gd name="connsiteX12" fmla="*/ 282416 w 1466594"/>
                      <a:gd name="connsiteY12" fmla="*/ 180336 h 749043"/>
                      <a:gd name="connsiteX13" fmla="*/ 295513 w 1466594"/>
                      <a:gd name="connsiteY13" fmla="*/ 116042 h 749043"/>
                      <a:gd name="connsiteX14" fmla="*/ 316944 w 1466594"/>
                      <a:gd name="connsiteY14" fmla="*/ 67226 h 749043"/>
                      <a:gd name="connsiteX15" fmla="*/ 334687 w 1466594"/>
                      <a:gd name="connsiteY15" fmla="*/ 0 h 749043"/>
                      <a:gd name="connsiteX16" fmla="*/ 872792 w 1466594"/>
                      <a:gd name="connsiteY16" fmla="*/ 16378 h 749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66594" h="749043">
                        <a:moveTo>
                          <a:pt x="1466594" y="219888"/>
                        </a:moveTo>
                        <a:cubicBezTo>
                          <a:pt x="1422918" y="262634"/>
                          <a:pt x="1388768" y="317287"/>
                          <a:pt x="1327233" y="348127"/>
                        </a:cubicBezTo>
                        <a:lnTo>
                          <a:pt x="1285387" y="325824"/>
                        </a:lnTo>
                        <a:cubicBezTo>
                          <a:pt x="1235206" y="357419"/>
                          <a:pt x="1175501" y="412827"/>
                          <a:pt x="1125320" y="418229"/>
                        </a:cubicBezTo>
                        <a:lnTo>
                          <a:pt x="1101392" y="381580"/>
                        </a:lnTo>
                        <a:cubicBezTo>
                          <a:pt x="1053999" y="410387"/>
                          <a:pt x="994700" y="461817"/>
                          <a:pt x="955641" y="468002"/>
                        </a:cubicBezTo>
                        <a:lnTo>
                          <a:pt x="925760" y="445700"/>
                        </a:lnTo>
                        <a:cubicBezTo>
                          <a:pt x="784598" y="561916"/>
                          <a:pt x="95749" y="821008"/>
                          <a:pt x="5784" y="730056"/>
                        </a:cubicBezTo>
                        <a:cubicBezTo>
                          <a:pt x="-35627" y="703572"/>
                          <a:pt x="156325" y="562788"/>
                          <a:pt x="231596" y="479154"/>
                        </a:cubicBezTo>
                        <a:cubicBezTo>
                          <a:pt x="238614" y="447810"/>
                          <a:pt x="205151" y="465283"/>
                          <a:pt x="212169" y="433939"/>
                        </a:cubicBezTo>
                        <a:cubicBezTo>
                          <a:pt x="228044" y="394251"/>
                          <a:pt x="261778" y="397427"/>
                          <a:pt x="259794" y="348214"/>
                        </a:cubicBezTo>
                        <a:cubicBezTo>
                          <a:pt x="264082" y="317771"/>
                          <a:pt x="290992" y="305186"/>
                          <a:pt x="272658" y="256884"/>
                        </a:cubicBezTo>
                        <a:cubicBezTo>
                          <a:pt x="276032" y="230095"/>
                          <a:pt x="295276" y="221669"/>
                          <a:pt x="282416" y="180336"/>
                        </a:cubicBezTo>
                        <a:cubicBezTo>
                          <a:pt x="286225" y="156862"/>
                          <a:pt x="307043" y="156813"/>
                          <a:pt x="295513" y="116042"/>
                        </a:cubicBezTo>
                        <a:cubicBezTo>
                          <a:pt x="299283" y="96198"/>
                          <a:pt x="310415" y="86566"/>
                          <a:pt x="316944" y="67226"/>
                        </a:cubicBezTo>
                        <a:cubicBezTo>
                          <a:pt x="323473" y="47886"/>
                          <a:pt x="286496" y="2719"/>
                          <a:pt x="334687" y="0"/>
                        </a:cubicBezTo>
                        <a:lnTo>
                          <a:pt x="872792" y="16378"/>
                        </a:lnTo>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13" name="Freeform: Shape 612">
                    <a:extLst>
                      <a:ext uri="{FF2B5EF4-FFF2-40B4-BE49-F238E27FC236}">
                        <a16:creationId xmlns:a16="http://schemas.microsoft.com/office/drawing/2014/main" id="{C1BAEE34-BEA2-4995-8F73-CCD05E5988A1}"/>
                      </a:ext>
                    </a:extLst>
                  </p:cNvPr>
                  <p:cNvSpPr/>
                  <p:nvPr/>
                </p:nvSpPr>
                <p:spPr>
                  <a:xfrm>
                    <a:off x="5472903" y="3320562"/>
                    <a:ext cx="515955" cy="1078553"/>
                  </a:xfrm>
                  <a:custGeom>
                    <a:avLst/>
                    <a:gdLst>
                      <a:gd name="connsiteX0" fmla="*/ 534610 w 534610"/>
                      <a:gd name="connsiteY0" fmla="*/ 3628 h 1072847"/>
                      <a:gd name="connsiteX1" fmla="*/ 83457 w 534610"/>
                      <a:gd name="connsiteY1" fmla="*/ 1072847 h 1072847"/>
                      <a:gd name="connsiteX2" fmla="*/ 0 w 534610"/>
                      <a:gd name="connsiteY2" fmla="*/ 266095 h 1072847"/>
                      <a:gd name="connsiteX3" fmla="*/ 295124 w 534610"/>
                      <a:gd name="connsiteY3" fmla="*/ 0 h 1072847"/>
                      <a:gd name="connsiteX4" fmla="*/ 295124 w 534610"/>
                      <a:gd name="connsiteY4" fmla="*/ 0 h 1072847"/>
                      <a:gd name="connsiteX0" fmla="*/ 509210 w 509210"/>
                      <a:gd name="connsiteY0" fmla="*/ 3628 h 1072847"/>
                      <a:gd name="connsiteX1" fmla="*/ 83457 w 509210"/>
                      <a:gd name="connsiteY1" fmla="*/ 1072847 h 1072847"/>
                      <a:gd name="connsiteX2" fmla="*/ 0 w 509210"/>
                      <a:gd name="connsiteY2" fmla="*/ 266095 h 1072847"/>
                      <a:gd name="connsiteX3" fmla="*/ 295124 w 509210"/>
                      <a:gd name="connsiteY3" fmla="*/ 0 h 1072847"/>
                      <a:gd name="connsiteX4" fmla="*/ 295124 w 509210"/>
                      <a:gd name="connsiteY4" fmla="*/ 0 h 1072847"/>
                      <a:gd name="connsiteX0" fmla="*/ 509210 w 509210"/>
                      <a:gd name="connsiteY0" fmla="*/ 3628 h 1072847"/>
                      <a:gd name="connsiteX1" fmla="*/ 83457 w 509210"/>
                      <a:gd name="connsiteY1" fmla="*/ 1072847 h 1072847"/>
                      <a:gd name="connsiteX2" fmla="*/ 0 w 509210"/>
                      <a:gd name="connsiteY2" fmla="*/ 266095 h 1072847"/>
                      <a:gd name="connsiteX3" fmla="*/ 295124 w 509210"/>
                      <a:gd name="connsiteY3" fmla="*/ 0 h 1072847"/>
                      <a:gd name="connsiteX4" fmla="*/ 295124 w 509210"/>
                      <a:gd name="connsiteY4" fmla="*/ 0 h 1072847"/>
                      <a:gd name="connsiteX0" fmla="*/ 509210 w 509210"/>
                      <a:gd name="connsiteY0" fmla="*/ 3628 h 1072847"/>
                      <a:gd name="connsiteX1" fmla="*/ 83457 w 509210"/>
                      <a:gd name="connsiteY1" fmla="*/ 1072847 h 1072847"/>
                      <a:gd name="connsiteX2" fmla="*/ 0 w 509210"/>
                      <a:gd name="connsiteY2" fmla="*/ 266095 h 1072847"/>
                      <a:gd name="connsiteX3" fmla="*/ 295124 w 509210"/>
                      <a:gd name="connsiteY3" fmla="*/ 0 h 1072847"/>
                      <a:gd name="connsiteX4" fmla="*/ 295124 w 509210"/>
                      <a:gd name="connsiteY4" fmla="*/ 0 h 1072847"/>
                      <a:gd name="connsiteX0" fmla="*/ 509210 w 509210"/>
                      <a:gd name="connsiteY0" fmla="*/ 3628 h 1073509"/>
                      <a:gd name="connsiteX1" fmla="*/ 83457 w 509210"/>
                      <a:gd name="connsiteY1" fmla="*/ 1072847 h 1073509"/>
                      <a:gd name="connsiteX2" fmla="*/ 0 w 509210"/>
                      <a:gd name="connsiteY2" fmla="*/ 266095 h 1073509"/>
                      <a:gd name="connsiteX3" fmla="*/ 295124 w 509210"/>
                      <a:gd name="connsiteY3" fmla="*/ 0 h 1073509"/>
                      <a:gd name="connsiteX4" fmla="*/ 295124 w 509210"/>
                      <a:gd name="connsiteY4" fmla="*/ 0 h 1073509"/>
                      <a:gd name="connsiteX0" fmla="*/ 518721 w 518721"/>
                      <a:gd name="connsiteY0" fmla="*/ 3628 h 1102341"/>
                      <a:gd name="connsiteX1" fmla="*/ 92968 w 518721"/>
                      <a:gd name="connsiteY1" fmla="*/ 1072847 h 1102341"/>
                      <a:gd name="connsiteX2" fmla="*/ 100225 w 518721"/>
                      <a:gd name="connsiteY2" fmla="*/ 722085 h 1102341"/>
                      <a:gd name="connsiteX3" fmla="*/ 9511 w 518721"/>
                      <a:gd name="connsiteY3" fmla="*/ 266095 h 1102341"/>
                      <a:gd name="connsiteX4" fmla="*/ 304635 w 518721"/>
                      <a:gd name="connsiteY4" fmla="*/ 0 h 1102341"/>
                      <a:gd name="connsiteX5" fmla="*/ 304635 w 518721"/>
                      <a:gd name="connsiteY5" fmla="*/ 0 h 1102341"/>
                      <a:gd name="connsiteX0" fmla="*/ 518721 w 518721"/>
                      <a:gd name="connsiteY0" fmla="*/ 3628 h 1078553"/>
                      <a:gd name="connsiteX1" fmla="*/ 92968 w 518721"/>
                      <a:gd name="connsiteY1" fmla="*/ 1072847 h 1078553"/>
                      <a:gd name="connsiteX2" fmla="*/ 100225 w 518721"/>
                      <a:gd name="connsiteY2" fmla="*/ 722085 h 1078553"/>
                      <a:gd name="connsiteX3" fmla="*/ 9511 w 518721"/>
                      <a:gd name="connsiteY3" fmla="*/ 266095 h 1078553"/>
                      <a:gd name="connsiteX4" fmla="*/ 304635 w 518721"/>
                      <a:gd name="connsiteY4" fmla="*/ 0 h 1078553"/>
                      <a:gd name="connsiteX5" fmla="*/ 304635 w 518721"/>
                      <a:gd name="connsiteY5" fmla="*/ 0 h 1078553"/>
                      <a:gd name="connsiteX0" fmla="*/ 520991 w 520991"/>
                      <a:gd name="connsiteY0" fmla="*/ 3628 h 1078553"/>
                      <a:gd name="connsiteX1" fmla="*/ 95238 w 520991"/>
                      <a:gd name="connsiteY1" fmla="*/ 1072847 h 1078553"/>
                      <a:gd name="connsiteX2" fmla="*/ 102495 w 520991"/>
                      <a:gd name="connsiteY2" fmla="*/ 722085 h 1078553"/>
                      <a:gd name="connsiteX3" fmla="*/ 9362 w 520991"/>
                      <a:gd name="connsiteY3" fmla="*/ 260047 h 1078553"/>
                      <a:gd name="connsiteX4" fmla="*/ 306905 w 520991"/>
                      <a:gd name="connsiteY4" fmla="*/ 0 h 1078553"/>
                      <a:gd name="connsiteX5" fmla="*/ 306905 w 520991"/>
                      <a:gd name="connsiteY5" fmla="*/ 0 h 1078553"/>
                      <a:gd name="connsiteX0" fmla="*/ 515955 w 515955"/>
                      <a:gd name="connsiteY0" fmla="*/ 3628 h 1078553"/>
                      <a:gd name="connsiteX1" fmla="*/ 90202 w 515955"/>
                      <a:gd name="connsiteY1" fmla="*/ 1072847 h 1078553"/>
                      <a:gd name="connsiteX2" fmla="*/ 97459 w 515955"/>
                      <a:gd name="connsiteY2" fmla="*/ 722085 h 1078553"/>
                      <a:gd name="connsiteX3" fmla="*/ 4326 w 515955"/>
                      <a:gd name="connsiteY3" fmla="*/ 260047 h 1078553"/>
                      <a:gd name="connsiteX4" fmla="*/ 301869 w 515955"/>
                      <a:gd name="connsiteY4" fmla="*/ 0 h 1078553"/>
                      <a:gd name="connsiteX5" fmla="*/ 301869 w 515955"/>
                      <a:gd name="connsiteY5" fmla="*/ 0 h 1078553"/>
                      <a:gd name="connsiteX0" fmla="*/ 515955 w 515955"/>
                      <a:gd name="connsiteY0" fmla="*/ 3628 h 1078553"/>
                      <a:gd name="connsiteX1" fmla="*/ 90202 w 515955"/>
                      <a:gd name="connsiteY1" fmla="*/ 1072847 h 1078553"/>
                      <a:gd name="connsiteX2" fmla="*/ 97459 w 515955"/>
                      <a:gd name="connsiteY2" fmla="*/ 722085 h 1078553"/>
                      <a:gd name="connsiteX3" fmla="*/ 4326 w 515955"/>
                      <a:gd name="connsiteY3" fmla="*/ 260047 h 1078553"/>
                      <a:gd name="connsiteX4" fmla="*/ 301869 w 515955"/>
                      <a:gd name="connsiteY4" fmla="*/ 0 h 1078553"/>
                      <a:gd name="connsiteX5" fmla="*/ 301869 w 515955"/>
                      <a:gd name="connsiteY5" fmla="*/ 0 h 1078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5955" h="1078553">
                        <a:moveTo>
                          <a:pt x="515955" y="3628"/>
                        </a:moveTo>
                        <a:cubicBezTo>
                          <a:pt x="439351" y="458005"/>
                          <a:pt x="182530" y="1010355"/>
                          <a:pt x="90202" y="1072847"/>
                        </a:cubicBezTo>
                        <a:cubicBezTo>
                          <a:pt x="44644" y="1120624"/>
                          <a:pt x="111369" y="856544"/>
                          <a:pt x="97459" y="722085"/>
                        </a:cubicBezTo>
                        <a:cubicBezTo>
                          <a:pt x="83549" y="587626"/>
                          <a:pt x="-22484" y="376161"/>
                          <a:pt x="4326" y="260047"/>
                        </a:cubicBezTo>
                        <a:cubicBezTo>
                          <a:pt x="103507" y="173365"/>
                          <a:pt x="202688" y="116920"/>
                          <a:pt x="301869" y="0"/>
                        </a:cubicBezTo>
                        <a:lnTo>
                          <a:pt x="301869" y="0"/>
                        </a:lnTo>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grpSp>
              <p:nvGrpSpPr>
                <p:cNvPr id="591" name="Group 590">
                  <a:extLst>
                    <a:ext uri="{FF2B5EF4-FFF2-40B4-BE49-F238E27FC236}">
                      <a16:creationId xmlns:a16="http://schemas.microsoft.com/office/drawing/2014/main" id="{C1777EBF-4F45-4C35-BBF3-DBDF2641ED64}"/>
                    </a:ext>
                  </a:extLst>
                </p:cNvPr>
                <p:cNvGrpSpPr>
                  <a:grpSpLocks noChangeAspect="1"/>
                </p:cNvGrpSpPr>
                <p:nvPr/>
              </p:nvGrpSpPr>
              <p:grpSpPr>
                <a:xfrm>
                  <a:off x="4858688" y="4827035"/>
                  <a:ext cx="1223080" cy="310436"/>
                  <a:chOff x="7106366" y="2870511"/>
                  <a:chExt cx="582019" cy="147724"/>
                </a:xfrm>
                <a:solidFill>
                  <a:srgbClr val="2774AA"/>
                </a:solidFill>
              </p:grpSpPr>
              <p:sp>
                <p:nvSpPr>
                  <p:cNvPr id="608" name="Freeform: Shape 607">
                    <a:extLst>
                      <a:ext uri="{FF2B5EF4-FFF2-40B4-BE49-F238E27FC236}">
                        <a16:creationId xmlns:a16="http://schemas.microsoft.com/office/drawing/2014/main" id="{997597AE-8DA3-49EA-A50A-4A56A41016D7}"/>
                      </a:ext>
                    </a:extLst>
                  </p:cNvPr>
                  <p:cNvSpPr/>
                  <p:nvPr/>
                </p:nvSpPr>
                <p:spPr>
                  <a:xfrm>
                    <a:off x="7106366" y="2870511"/>
                    <a:ext cx="582019" cy="68148"/>
                  </a:xfrm>
                  <a:custGeom>
                    <a:avLst/>
                    <a:gdLst>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54728 w 2917768"/>
                      <a:gd name="connsiteY7" fmla="*/ 1662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64253 w 2917768"/>
                      <a:gd name="connsiteY7" fmla="*/ 1916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47417"/>
                      <a:gd name="connsiteX1" fmla="*/ 702426 w 2917768"/>
                      <a:gd name="connsiteY1" fmla="*/ 8312 h 247417"/>
                      <a:gd name="connsiteX2" fmla="*/ 1467197 w 2917768"/>
                      <a:gd name="connsiteY2" fmla="*/ 0 h 247417"/>
                      <a:gd name="connsiteX3" fmla="*/ 2240280 w 2917768"/>
                      <a:gd name="connsiteY3" fmla="*/ 4156 h 247417"/>
                      <a:gd name="connsiteX4" fmla="*/ 2905299 w 2917768"/>
                      <a:gd name="connsiteY4" fmla="*/ 103909 h 247417"/>
                      <a:gd name="connsiteX5" fmla="*/ 2917768 w 2917768"/>
                      <a:gd name="connsiteY5" fmla="*/ 228600 h 247417"/>
                      <a:gd name="connsiteX6" fmla="*/ 2236124 w 2917768"/>
                      <a:gd name="connsiteY6" fmla="*/ 178723 h 247417"/>
                      <a:gd name="connsiteX7" fmla="*/ 1464253 w 2917768"/>
                      <a:gd name="connsiteY7" fmla="*/ 191654 h 247417"/>
                      <a:gd name="connsiteX8" fmla="*/ 677488 w 2917768"/>
                      <a:gd name="connsiteY8" fmla="*/ 174567 h 247417"/>
                      <a:gd name="connsiteX9" fmla="*/ 0 w 2917768"/>
                      <a:gd name="connsiteY9" fmla="*/ 241069 h 247417"/>
                      <a:gd name="connsiteX10" fmla="*/ 4157 w 2917768"/>
                      <a:gd name="connsiteY10" fmla="*/ 83127 h 247417"/>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64253 w 2917768"/>
                      <a:gd name="connsiteY7" fmla="*/ 1916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60804"/>
                      <a:gd name="connsiteX1" fmla="*/ 702426 w 2917768"/>
                      <a:gd name="connsiteY1" fmla="*/ 8312 h 260804"/>
                      <a:gd name="connsiteX2" fmla="*/ 1467197 w 2917768"/>
                      <a:gd name="connsiteY2" fmla="*/ 0 h 260804"/>
                      <a:gd name="connsiteX3" fmla="*/ 2240280 w 2917768"/>
                      <a:gd name="connsiteY3" fmla="*/ 4156 h 260804"/>
                      <a:gd name="connsiteX4" fmla="*/ 2905299 w 2917768"/>
                      <a:gd name="connsiteY4" fmla="*/ 103909 h 260804"/>
                      <a:gd name="connsiteX5" fmla="*/ 2917768 w 2917768"/>
                      <a:gd name="connsiteY5" fmla="*/ 228600 h 260804"/>
                      <a:gd name="connsiteX6" fmla="*/ 2236124 w 2917768"/>
                      <a:gd name="connsiteY6" fmla="*/ 178723 h 260804"/>
                      <a:gd name="connsiteX7" fmla="*/ 1464253 w 2917768"/>
                      <a:gd name="connsiteY7" fmla="*/ 191654 h 260804"/>
                      <a:gd name="connsiteX8" fmla="*/ 677488 w 2917768"/>
                      <a:gd name="connsiteY8" fmla="*/ 174567 h 260804"/>
                      <a:gd name="connsiteX9" fmla="*/ 0 w 2917768"/>
                      <a:gd name="connsiteY9" fmla="*/ 241069 h 260804"/>
                      <a:gd name="connsiteX10" fmla="*/ 4157 w 2917768"/>
                      <a:gd name="connsiteY10" fmla="*/ 83127 h 260804"/>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7488 w 2917768"/>
                      <a:gd name="connsiteY8" fmla="*/ 174567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7488 w 2917768"/>
                      <a:gd name="connsiteY8" fmla="*/ 174567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57205"/>
                      <a:gd name="connsiteX1" fmla="*/ 7024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7024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6897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6897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7340"/>
                      <a:gd name="connsiteX1" fmla="*/ 689726 w 2917768"/>
                      <a:gd name="connsiteY1" fmla="*/ 8312 h 367340"/>
                      <a:gd name="connsiteX2" fmla="*/ 1467197 w 2917768"/>
                      <a:gd name="connsiteY2" fmla="*/ 0 h 367340"/>
                      <a:gd name="connsiteX3" fmla="*/ 2240280 w 2917768"/>
                      <a:gd name="connsiteY3" fmla="*/ 4156 h 367340"/>
                      <a:gd name="connsiteX4" fmla="*/ 2905299 w 2917768"/>
                      <a:gd name="connsiteY4" fmla="*/ 103909 h 367340"/>
                      <a:gd name="connsiteX5" fmla="*/ 2917768 w 2917768"/>
                      <a:gd name="connsiteY5" fmla="*/ 228600 h 367340"/>
                      <a:gd name="connsiteX6" fmla="*/ 2255174 w 2917768"/>
                      <a:gd name="connsiteY6" fmla="*/ 196186 h 367340"/>
                      <a:gd name="connsiteX7" fmla="*/ 1464253 w 2917768"/>
                      <a:gd name="connsiteY7" fmla="*/ 191654 h 367340"/>
                      <a:gd name="connsiteX8" fmla="*/ 675900 w 2917768"/>
                      <a:gd name="connsiteY8" fmla="*/ 188854 h 367340"/>
                      <a:gd name="connsiteX9" fmla="*/ 0 w 2917768"/>
                      <a:gd name="connsiteY9" fmla="*/ 241069 h 367340"/>
                      <a:gd name="connsiteX10" fmla="*/ 4157 w 2917768"/>
                      <a:gd name="connsiteY10" fmla="*/ 83127 h 367340"/>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3005"/>
                      <a:gd name="connsiteY0" fmla="*/ 83127 h 367029"/>
                      <a:gd name="connsiteX1" fmla="*/ 689726 w 2913005"/>
                      <a:gd name="connsiteY1" fmla="*/ 8312 h 367029"/>
                      <a:gd name="connsiteX2" fmla="*/ 1467197 w 2913005"/>
                      <a:gd name="connsiteY2" fmla="*/ 0 h 367029"/>
                      <a:gd name="connsiteX3" fmla="*/ 2240280 w 2913005"/>
                      <a:gd name="connsiteY3" fmla="*/ 4156 h 367029"/>
                      <a:gd name="connsiteX4" fmla="*/ 2905299 w 2913005"/>
                      <a:gd name="connsiteY4" fmla="*/ 103909 h 367029"/>
                      <a:gd name="connsiteX5" fmla="*/ 2913005 w 2913005"/>
                      <a:gd name="connsiteY5" fmla="*/ 247650 h 367029"/>
                      <a:gd name="connsiteX6" fmla="*/ 2255174 w 2913005"/>
                      <a:gd name="connsiteY6" fmla="*/ 196186 h 367029"/>
                      <a:gd name="connsiteX7" fmla="*/ 1464253 w 2913005"/>
                      <a:gd name="connsiteY7" fmla="*/ 191654 h 367029"/>
                      <a:gd name="connsiteX8" fmla="*/ 675900 w 2913005"/>
                      <a:gd name="connsiteY8" fmla="*/ 188854 h 367029"/>
                      <a:gd name="connsiteX9" fmla="*/ 0 w 2913005"/>
                      <a:gd name="connsiteY9" fmla="*/ 241069 h 367029"/>
                      <a:gd name="connsiteX10" fmla="*/ 4157 w 2913005"/>
                      <a:gd name="connsiteY10" fmla="*/ 83127 h 367029"/>
                      <a:gd name="connsiteX0" fmla="*/ 4157 w 2924349"/>
                      <a:gd name="connsiteY0" fmla="*/ 83127 h 367029"/>
                      <a:gd name="connsiteX1" fmla="*/ 689726 w 2924349"/>
                      <a:gd name="connsiteY1" fmla="*/ 8312 h 367029"/>
                      <a:gd name="connsiteX2" fmla="*/ 1467197 w 2924349"/>
                      <a:gd name="connsiteY2" fmla="*/ 0 h 367029"/>
                      <a:gd name="connsiteX3" fmla="*/ 2240280 w 2924349"/>
                      <a:gd name="connsiteY3" fmla="*/ 4156 h 367029"/>
                      <a:gd name="connsiteX4" fmla="*/ 2924349 w 2924349"/>
                      <a:gd name="connsiteY4" fmla="*/ 107084 h 367029"/>
                      <a:gd name="connsiteX5" fmla="*/ 2913005 w 2924349"/>
                      <a:gd name="connsiteY5" fmla="*/ 247650 h 367029"/>
                      <a:gd name="connsiteX6" fmla="*/ 2255174 w 2924349"/>
                      <a:gd name="connsiteY6" fmla="*/ 196186 h 367029"/>
                      <a:gd name="connsiteX7" fmla="*/ 1464253 w 2924349"/>
                      <a:gd name="connsiteY7" fmla="*/ 191654 h 367029"/>
                      <a:gd name="connsiteX8" fmla="*/ 675900 w 2924349"/>
                      <a:gd name="connsiteY8" fmla="*/ 188854 h 367029"/>
                      <a:gd name="connsiteX9" fmla="*/ 0 w 2924349"/>
                      <a:gd name="connsiteY9" fmla="*/ 241069 h 367029"/>
                      <a:gd name="connsiteX10" fmla="*/ 4157 w 2924349"/>
                      <a:gd name="connsiteY10" fmla="*/ 83127 h 367029"/>
                      <a:gd name="connsiteX0" fmla="*/ 4157 w 2924349"/>
                      <a:gd name="connsiteY0" fmla="*/ 83127 h 367029"/>
                      <a:gd name="connsiteX1" fmla="*/ 689726 w 2924349"/>
                      <a:gd name="connsiteY1" fmla="*/ 8312 h 367029"/>
                      <a:gd name="connsiteX2" fmla="*/ 1467197 w 2924349"/>
                      <a:gd name="connsiteY2" fmla="*/ 0 h 367029"/>
                      <a:gd name="connsiteX3" fmla="*/ 2240280 w 2924349"/>
                      <a:gd name="connsiteY3" fmla="*/ 4156 h 367029"/>
                      <a:gd name="connsiteX4" fmla="*/ 2924349 w 2924349"/>
                      <a:gd name="connsiteY4" fmla="*/ 107084 h 367029"/>
                      <a:gd name="connsiteX5" fmla="*/ 2913005 w 2924349"/>
                      <a:gd name="connsiteY5" fmla="*/ 247650 h 367029"/>
                      <a:gd name="connsiteX6" fmla="*/ 2255174 w 2924349"/>
                      <a:gd name="connsiteY6" fmla="*/ 196186 h 367029"/>
                      <a:gd name="connsiteX7" fmla="*/ 1464253 w 2924349"/>
                      <a:gd name="connsiteY7" fmla="*/ 191654 h 367029"/>
                      <a:gd name="connsiteX8" fmla="*/ 675900 w 2924349"/>
                      <a:gd name="connsiteY8" fmla="*/ 188854 h 367029"/>
                      <a:gd name="connsiteX9" fmla="*/ 0 w 2924349"/>
                      <a:gd name="connsiteY9" fmla="*/ 241069 h 367029"/>
                      <a:gd name="connsiteX10" fmla="*/ 4157 w 2924349"/>
                      <a:gd name="connsiteY10" fmla="*/ 83127 h 367029"/>
                      <a:gd name="connsiteX0" fmla="*/ 4157 w 2924349"/>
                      <a:gd name="connsiteY0" fmla="*/ 83127 h 363553"/>
                      <a:gd name="connsiteX1" fmla="*/ 689726 w 2924349"/>
                      <a:gd name="connsiteY1" fmla="*/ 8312 h 363553"/>
                      <a:gd name="connsiteX2" fmla="*/ 1467197 w 2924349"/>
                      <a:gd name="connsiteY2" fmla="*/ 0 h 363553"/>
                      <a:gd name="connsiteX3" fmla="*/ 2240280 w 2924349"/>
                      <a:gd name="connsiteY3" fmla="*/ 4156 h 363553"/>
                      <a:gd name="connsiteX4" fmla="*/ 2924349 w 2924349"/>
                      <a:gd name="connsiteY4" fmla="*/ 107084 h 363553"/>
                      <a:gd name="connsiteX5" fmla="*/ 2913005 w 2924349"/>
                      <a:gd name="connsiteY5" fmla="*/ 247650 h 363553"/>
                      <a:gd name="connsiteX6" fmla="*/ 2255174 w 2924349"/>
                      <a:gd name="connsiteY6" fmla="*/ 196186 h 363553"/>
                      <a:gd name="connsiteX7" fmla="*/ 1464253 w 2924349"/>
                      <a:gd name="connsiteY7" fmla="*/ 191654 h 363553"/>
                      <a:gd name="connsiteX8" fmla="*/ 675900 w 2924349"/>
                      <a:gd name="connsiteY8" fmla="*/ 188854 h 363553"/>
                      <a:gd name="connsiteX9" fmla="*/ 0 w 2924349"/>
                      <a:gd name="connsiteY9" fmla="*/ 241069 h 363553"/>
                      <a:gd name="connsiteX10" fmla="*/ 4157 w 2924349"/>
                      <a:gd name="connsiteY10" fmla="*/ 83127 h 363553"/>
                      <a:gd name="connsiteX0" fmla="*/ 4157 w 2924349"/>
                      <a:gd name="connsiteY0" fmla="*/ 83127 h 363553"/>
                      <a:gd name="connsiteX1" fmla="*/ 689726 w 2924349"/>
                      <a:gd name="connsiteY1" fmla="*/ 8312 h 363553"/>
                      <a:gd name="connsiteX2" fmla="*/ 1467197 w 2924349"/>
                      <a:gd name="connsiteY2" fmla="*/ 0 h 363553"/>
                      <a:gd name="connsiteX3" fmla="*/ 2240280 w 2924349"/>
                      <a:gd name="connsiteY3" fmla="*/ 4156 h 363553"/>
                      <a:gd name="connsiteX4" fmla="*/ 2924349 w 2924349"/>
                      <a:gd name="connsiteY4" fmla="*/ 107084 h 363553"/>
                      <a:gd name="connsiteX5" fmla="*/ 2913005 w 2924349"/>
                      <a:gd name="connsiteY5" fmla="*/ 247650 h 363553"/>
                      <a:gd name="connsiteX6" fmla="*/ 2255174 w 2924349"/>
                      <a:gd name="connsiteY6" fmla="*/ 196186 h 363553"/>
                      <a:gd name="connsiteX7" fmla="*/ 1464253 w 2924349"/>
                      <a:gd name="connsiteY7" fmla="*/ 191654 h 363553"/>
                      <a:gd name="connsiteX8" fmla="*/ 675900 w 2924349"/>
                      <a:gd name="connsiteY8" fmla="*/ 188854 h 363553"/>
                      <a:gd name="connsiteX9" fmla="*/ 0 w 2924349"/>
                      <a:gd name="connsiteY9" fmla="*/ 241069 h 363553"/>
                      <a:gd name="connsiteX10" fmla="*/ 4157 w 2924349"/>
                      <a:gd name="connsiteY10" fmla="*/ 83127 h 363553"/>
                      <a:gd name="connsiteX0" fmla="*/ 4157 w 2913236"/>
                      <a:gd name="connsiteY0" fmla="*/ 83127 h 363553"/>
                      <a:gd name="connsiteX1" fmla="*/ 689726 w 2913236"/>
                      <a:gd name="connsiteY1" fmla="*/ 8312 h 363553"/>
                      <a:gd name="connsiteX2" fmla="*/ 1467197 w 2913236"/>
                      <a:gd name="connsiteY2" fmla="*/ 0 h 363553"/>
                      <a:gd name="connsiteX3" fmla="*/ 2240280 w 2913236"/>
                      <a:gd name="connsiteY3" fmla="*/ 4156 h 363553"/>
                      <a:gd name="connsiteX4" fmla="*/ 2913236 w 2913236"/>
                      <a:gd name="connsiteY4" fmla="*/ 94384 h 363553"/>
                      <a:gd name="connsiteX5" fmla="*/ 2913005 w 2913236"/>
                      <a:gd name="connsiteY5" fmla="*/ 247650 h 363553"/>
                      <a:gd name="connsiteX6" fmla="*/ 2255174 w 2913236"/>
                      <a:gd name="connsiteY6" fmla="*/ 196186 h 363553"/>
                      <a:gd name="connsiteX7" fmla="*/ 1464253 w 2913236"/>
                      <a:gd name="connsiteY7" fmla="*/ 191654 h 363553"/>
                      <a:gd name="connsiteX8" fmla="*/ 675900 w 2913236"/>
                      <a:gd name="connsiteY8" fmla="*/ 188854 h 363553"/>
                      <a:gd name="connsiteX9" fmla="*/ 0 w 2913236"/>
                      <a:gd name="connsiteY9" fmla="*/ 241069 h 363553"/>
                      <a:gd name="connsiteX10" fmla="*/ 4157 w 2913236"/>
                      <a:gd name="connsiteY10" fmla="*/ 83127 h 363553"/>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11966 h 392392"/>
                      <a:gd name="connsiteX1" fmla="*/ 689726 w 2913236"/>
                      <a:gd name="connsiteY1" fmla="*/ 37151 h 392392"/>
                      <a:gd name="connsiteX2" fmla="*/ 1467197 w 2913236"/>
                      <a:gd name="connsiteY2" fmla="*/ 28839 h 392392"/>
                      <a:gd name="connsiteX3" fmla="*/ 2240280 w 2913236"/>
                      <a:gd name="connsiteY3" fmla="*/ 32995 h 392392"/>
                      <a:gd name="connsiteX4" fmla="*/ 2913236 w 2913236"/>
                      <a:gd name="connsiteY4" fmla="*/ 123223 h 392392"/>
                      <a:gd name="connsiteX5" fmla="*/ 2913005 w 2913236"/>
                      <a:gd name="connsiteY5" fmla="*/ 276489 h 392392"/>
                      <a:gd name="connsiteX6" fmla="*/ 2255174 w 2913236"/>
                      <a:gd name="connsiteY6" fmla="*/ 225025 h 392392"/>
                      <a:gd name="connsiteX7" fmla="*/ 1464253 w 2913236"/>
                      <a:gd name="connsiteY7" fmla="*/ 220493 h 392392"/>
                      <a:gd name="connsiteX8" fmla="*/ 675900 w 2913236"/>
                      <a:gd name="connsiteY8" fmla="*/ 217693 h 392392"/>
                      <a:gd name="connsiteX9" fmla="*/ 0 w 2913236"/>
                      <a:gd name="connsiteY9" fmla="*/ 269908 h 392392"/>
                      <a:gd name="connsiteX10" fmla="*/ 4157 w 2913236"/>
                      <a:gd name="connsiteY10" fmla="*/ 111966 h 392392"/>
                      <a:gd name="connsiteX0" fmla="*/ 4157 w 2913236"/>
                      <a:gd name="connsiteY0" fmla="*/ 83127 h 363553"/>
                      <a:gd name="connsiteX1" fmla="*/ 689726 w 2913236"/>
                      <a:gd name="connsiteY1" fmla="*/ 8312 h 363553"/>
                      <a:gd name="connsiteX2" fmla="*/ 1467197 w 2913236"/>
                      <a:gd name="connsiteY2" fmla="*/ 0 h 363553"/>
                      <a:gd name="connsiteX3" fmla="*/ 2240280 w 2913236"/>
                      <a:gd name="connsiteY3" fmla="*/ 4156 h 363553"/>
                      <a:gd name="connsiteX4" fmla="*/ 2913236 w 2913236"/>
                      <a:gd name="connsiteY4" fmla="*/ 94384 h 363553"/>
                      <a:gd name="connsiteX5" fmla="*/ 2913005 w 2913236"/>
                      <a:gd name="connsiteY5" fmla="*/ 247650 h 363553"/>
                      <a:gd name="connsiteX6" fmla="*/ 2255174 w 2913236"/>
                      <a:gd name="connsiteY6" fmla="*/ 196186 h 363553"/>
                      <a:gd name="connsiteX7" fmla="*/ 1464253 w 2913236"/>
                      <a:gd name="connsiteY7" fmla="*/ 191654 h 363553"/>
                      <a:gd name="connsiteX8" fmla="*/ 675900 w 2913236"/>
                      <a:gd name="connsiteY8" fmla="*/ 188854 h 363553"/>
                      <a:gd name="connsiteX9" fmla="*/ 0 w 2913236"/>
                      <a:gd name="connsiteY9" fmla="*/ 241069 h 363553"/>
                      <a:gd name="connsiteX10" fmla="*/ 4157 w 2913236"/>
                      <a:gd name="connsiteY10" fmla="*/ 83127 h 363553"/>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165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165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800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8004 h 369291"/>
                      <a:gd name="connsiteX8" fmla="*/ 675900 w 2913236"/>
                      <a:gd name="connsiteY8" fmla="*/ 201554 h 369291"/>
                      <a:gd name="connsiteX9" fmla="*/ 0 w 2913236"/>
                      <a:gd name="connsiteY9" fmla="*/ 241069 h 369291"/>
                      <a:gd name="connsiteX10" fmla="*/ 4157 w 2913236"/>
                      <a:gd name="connsiteY10" fmla="*/ 83127 h 36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13236" h="369291">
                        <a:moveTo>
                          <a:pt x="4157" y="83127"/>
                        </a:moveTo>
                        <a:cubicBezTo>
                          <a:pt x="346451" y="204239"/>
                          <a:pt x="422045" y="188825"/>
                          <a:pt x="689726" y="8312"/>
                        </a:cubicBezTo>
                        <a:cubicBezTo>
                          <a:pt x="969520" y="245253"/>
                          <a:pt x="1288568" y="168108"/>
                          <a:pt x="1467197" y="0"/>
                        </a:cubicBezTo>
                        <a:cubicBezTo>
                          <a:pt x="1742354" y="204585"/>
                          <a:pt x="1931786" y="220258"/>
                          <a:pt x="2240280" y="4156"/>
                        </a:cubicBezTo>
                        <a:cubicBezTo>
                          <a:pt x="2455603" y="165465"/>
                          <a:pt x="2585200" y="202950"/>
                          <a:pt x="2913236" y="94384"/>
                        </a:cubicBezTo>
                        <a:lnTo>
                          <a:pt x="2913005" y="247650"/>
                        </a:lnTo>
                        <a:cubicBezTo>
                          <a:pt x="2747702" y="420995"/>
                          <a:pt x="2426826" y="383203"/>
                          <a:pt x="2255174" y="196186"/>
                        </a:cubicBezTo>
                        <a:cubicBezTo>
                          <a:pt x="2001059" y="411634"/>
                          <a:pt x="1713606" y="401656"/>
                          <a:pt x="1464253" y="198004"/>
                        </a:cubicBezTo>
                        <a:cubicBezTo>
                          <a:pt x="1185824" y="411336"/>
                          <a:pt x="909579" y="391400"/>
                          <a:pt x="675900" y="201554"/>
                        </a:cubicBezTo>
                        <a:cubicBezTo>
                          <a:pt x="410913" y="418984"/>
                          <a:pt x="231650" y="417339"/>
                          <a:pt x="0" y="241069"/>
                        </a:cubicBezTo>
                        <a:cubicBezTo>
                          <a:pt x="1386" y="181494"/>
                          <a:pt x="2771" y="121920"/>
                          <a:pt x="4157" y="831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09" name="Freeform: Shape 608">
                    <a:extLst>
                      <a:ext uri="{FF2B5EF4-FFF2-40B4-BE49-F238E27FC236}">
                        <a16:creationId xmlns:a16="http://schemas.microsoft.com/office/drawing/2014/main" id="{4F47DCE2-F0DD-44F3-A38B-DEBBAFB719DB}"/>
                      </a:ext>
                    </a:extLst>
                  </p:cNvPr>
                  <p:cNvSpPr/>
                  <p:nvPr/>
                </p:nvSpPr>
                <p:spPr>
                  <a:xfrm>
                    <a:off x="7106366" y="2950087"/>
                    <a:ext cx="582019" cy="68148"/>
                  </a:xfrm>
                  <a:custGeom>
                    <a:avLst/>
                    <a:gdLst>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54728 w 2917768"/>
                      <a:gd name="connsiteY7" fmla="*/ 1662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64253 w 2917768"/>
                      <a:gd name="connsiteY7" fmla="*/ 1916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47417"/>
                      <a:gd name="connsiteX1" fmla="*/ 702426 w 2917768"/>
                      <a:gd name="connsiteY1" fmla="*/ 8312 h 247417"/>
                      <a:gd name="connsiteX2" fmla="*/ 1467197 w 2917768"/>
                      <a:gd name="connsiteY2" fmla="*/ 0 h 247417"/>
                      <a:gd name="connsiteX3" fmla="*/ 2240280 w 2917768"/>
                      <a:gd name="connsiteY3" fmla="*/ 4156 h 247417"/>
                      <a:gd name="connsiteX4" fmla="*/ 2905299 w 2917768"/>
                      <a:gd name="connsiteY4" fmla="*/ 103909 h 247417"/>
                      <a:gd name="connsiteX5" fmla="*/ 2917768 w 2917768"/>
                      <a:gd name="connsiteY5" fmla="*/ 228600 h 247417"/>
                      <a:gd name="connsiteX6" fmla="*/ 2236124 w 2917768"/>
                      <a:gd name="connsiteY6" fmla="*/ 178723 h 247417"/>
                      <a:gd name="connsiteX7" fmla="*/ 1464253 w 2917768"/>
                      <a:gd name="connsiteY7" fmla="*/ 191654 h 247417"/>
                      <a:gd name="connsiteX8" fmla="*/ 677488 w 2917768"/>
                      <a:gd name="connsiteY8" fmla="*/ 174567 h 247417"/>
                      <a:gd name="connsiteX9" fmla="*/ 0 w 2917768"/>
                      <a:gd name="connsiteY9" fmla="*/ 241069 h 247417"/>
                      <a:gd name="connsiteX10" fmla="*/ 4157 w 2917768"/>
                      <a:gd name="connsiteY10" fmla="*/ 83127 h 247417"/>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64253 w 2917768"/>
                      <a:gd name="connsiteY7" fmla="*/ 1916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60804"/>
                      <a:gd name="connsiteX1" fmla="*/ 702426 w 2917768"/>
                      <a:gd name="connsiteY1" fmla="*/ 8312 h 260804"/>
                      <a:gd name="connsiteX2" fmla="*/ 1467197 w 2917768"/>
                      <a:gd name="connsiteY2" fmla="*/ 0 h 260804"/>
                      <a:gd name="connsiteX3" fmla="*/ 2240280 w 2917768"/>
                      <a:gd name="connsiteY3" fmla="*/ 4156 h 260804"/>
                      <a:gd name="connsiteX4" fmla="*/ 2905299 w 2917768"/>
                      <a:gd name="connsiteY4" fmla="*/ 103909 h 260804"/>
                      <a:gd name="connsiteX5" fmla="*/ 2917768 w 2917768"/>
                      <a:gd name="connsiteY5" fmla="*/ 228600 h 260804"/>
                      <a:gd name="connsiteX6" fmla="*/ 2236124 w 2917768"/>
                      <a:gd name="connsiteY6" fmla="*/ 178723 h 260804"/>
                      <a:gd name="connsiteX7" fmla="*/ 1464253 w 2917768"/>
                      <a:gd name="connsiteY7" fmla="*/ 191654 h 260804"/>
                      <a:gd name="connsiteX8" fmla="*/ 677488 w 2917768"/>
                      <a:gd name="connsiteY8" fmla="*/ 174567 h 260804"/>
                      <a:gd name="connsiteX9" fmla="*/ 0 w 2917768"/>
                      <a:gd name="connsiteY9" fmla="*/ 241069 h 260804"/>
                      <a:gd name="connsiteX10" fmla="*/ 4157 w 2917768"/>
                      <a:gd name="connsiteY10" fmla="*/ 83127 h 260804"/>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7488 w 2917768"/>
                      <a:gd name="connsiteY8" fmla="*/ 174567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7488 w 2917768"/>
                      <a:gd name="connsiteY8" fmla="*/ 174567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57205"/>
                      <a:gd name="connsiteX1" fmla="*/ 7024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7024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6897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6897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7340"/>
                      <a:gd name="connsiteX1" fmla="*/ 689726 w 2917768"/>
                      <a:gd name="connsiteY1" fmla="*/ 8312 h 367340"/>
                      <a:gd name="connsiteX2" fmla="*/ 1467197 w 2917768"/>
                      <a:gd name="connsiteY2" fmla="*/ 0 h 367340"/>
                      <a:gd name="connsiteX3" fmla="*/ 2240280 w 2917768"/>
                      <a:gd name="connsiteY3" fmla="*/ 4156 h 367340"/>
                      <a:gd name="connsiteX4" fmla="*/ 2905299 w 2917768"/>
                      <a:gd name="connsiteY4" fmla="*/ 103909 h 367340"/>
                      <a:gd name="connsiteX5" fmla="*/ 2917768 w 2917768"/>
                      <a:gd name="connsiteY5" fmla="*/ 228600 h 367340"/>
                      <a:gd name="connsiteX6" fmla="*/ 2255174 w 2917768"/>
                      <a:gd name="connsiteY6" fmla="*/ 196186 h 367340"/>
                      <a:gd name="connsiteX7" fmla="*/ 1464253 w 2917768"/>
                      <a:gd name="connsiteY7" fmla="*/ 191654 h 367340"/>
                      <a:gd name="connsiteX8" fmla="*/ 675900 w 2917768"/>
                      <a:gd name="connsiteY8" fmla="*/ 188854 h 367340"/>
                      <a:gd name="connsiteX9" fmla="*/ 0 w 2917768"/>
                      <a:gd name="connsiteY9" fmla="*/ 241069 h 367340"/>
                      <a:gd name="connsiteX10" fmla="*/ 4157 w 2917768"/>
                      <a:gd name="connsiteY10" fmla="*/ 83127 h 367340"/>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3005"/>
                      <a:gd name="connsiteY0" fmla="*/ 83127 h 367029"/>
                      <a:gd name="connsiteX1" fmla="*/ 689726 w 2913005"/>
                      <a:gd name="connsiteY1" fmla="*/ 8312 h 367029"/>
                      <a:gd name="connsiteX2" fmla="*/ 1467197 w 2913005"/>
                      <a:gd name="connsiteY2" fmla="*/ 0 h 367029"/>
                      <a:gd name="connsiteX3" fmla="*/ 2240280 w 2913005"/>
                      <a:gd name="connsiteY3" fmla="*/ 4156 h 367029"/>
                      <a:gd name="connsiteX4" fmla="*/ 2905299 w 2913005"/>
                      <a:gd name="connsiteY4" fmla="*/ 103909 h 367029"/>
                      <a:gd name="connsiteX5" fmla="*/ 2913005 w 2913005"/>
                      <a:gd name="connsiteY5" fmla="*/ 247650 h 367029"/>
                      <a:gd name="connsiteX6" fmla="*/ 2255174 w 2913005"/>
                      <a:gd name="connsiteY6" fmla="*/ 196186 h 367029"/>
                      <a:gd name="connsiteX7" fmla="*/ 1464253 w 2913005"/>
                      <a:gd name="connsiteY7" fmla="*/ 191654 h 367029"/>
                      <a:gd name="connsiteX8" fmla="*/ 675900 w 2913005"/>
                      <a:gd name="connsiteY8" fmla="*/ 188854 h 367029"/>
                      <a:gd name="connsiteX9" fmla="*/ 0 w 2913005"/>
                      <a:gd name="connsiteY9" fmla="*/ 241069 h 367029"/>
                      <a:gd name="connsiteX10" fmla="*/ 4157 w 2913005"/>
                      <a:gd name="connsiteY10" fmla="*/ 83127 h 367029"/>
                      <a:gd name="connsiteX0" fmla="*/ 4157 w 2924349"/>
                      <a:gd name="connsiteY0" fmla="*/ 83127 h 367029"/>
                      <a:gd name="connsiteX1" fmla="*/ 689726 w 2924349"/>
                      <a:gd name="connsiteY1" fmla="*/ 8312 h 367029"/>
                      <a:gd name="connsiteX2" fmla="*/ 1467197 w 2924349"/>
                      <a:gd name="connsiteY2" fmla="*/ 0 h 367029"/>
                      <a:gd name="connsiteX3" fmla="*/ 2240280 w 2924349"/>
                      <a:gd name="connsiteY3" fmla="*/ 4156 h 367029"/>
                      <a:gd name="connsiteX4" fmla="*/ 2924349 w 2924349"/>
                      <a:gd name="connsiteY4" fmla="*/ 107084 h 367029"/>
                      <a:gd name="connsiteX5" fmla="*/ 2913005 w 2924349"/>
                      <a:gd name="connsiteY5" fmla="*/ 247650 h 367029"/>
                      <a:gd name="connsiteX6" fmla="*/ 2255174 w 2924349"/>
                      <a:gd name="connsiteY6" fmla="*/ 196186 h 367029"/>
                      <a:gd name="connsiteX7" fmla="*/ 1464253 w 2924349"/>
                      <a:gd name="connsiteY7" fmla="*/ 191654 h 367029"/>
                      <a:gd name="connsiteX8" fmla="*/ 675900 w 2924349"/>
                      <a:gd name="connsiteY8" fmla="*/ 188854 h 367029"/>
                      <a:gd name="connsiteX9" fmla="*/ 0 w 2924349"/>
                      <a:gd name="connsiteY9" fmla="*/ 241069 h 367029"/>
                      <a:gd name="connsiteX10" fmla="*/ 4157 w 2924349"/>
                      <a:gd name="connsiteY10" fmla="*/ 83127 h 367029"/>
                      <a:gd name="connsiteX0" fmla="*/ 4157 w 2924349"/>
                      <a:gd name="connsiteY0" fmla="*/ 83127 h 367029"/>
                      <a:gd name="connsiteX1" fmla="*/ 689726 w 2924349"/>
                      <a:gd name="connsiteY1" fmla="*/ 8312 h 367029"/>
                      <a:gd name="connsiteX2" fmla="*/ 1467197 w 2924349"/>
                      <a:gd name="connsiteY2" fmla="*/ 0 h 367029"/>
                      <a:gd name="connsiteX3" fmla="*/ 2240280 w 2924349"/>
                      <a:gd name="connsiteY3" fmla="*/ 4156 h 367029"/>
                      <a:gd name="connsiteX4" fmla="*/ 2924349 w 2924349"/>
                      <a:gd name="connsiteY4" fmla="*/ 107084 h 367029"/>
                      <a:gd name="connsiteX5" fmla="*/ 2913005 w 2924349"/>
                      <a:gd name="connsiteY5" fmla="*/ 247650 h 367029"/>
                      <a:gd name="connsiteX6" fmla="*/ 2255174 w 2924349"/>
                      <a:gd name="connsiteY6" fmla="*/ 196186 h 367029"/>
                      <a:gd name="connsiteX7" fmla="*/ 1464253 w 2924349"/>
                      <a:gd name="connsiteY7" fmla="*/ 191654 h 367029"/>
                      <a:gd name="connsiteX8" fmla="*/ 675900 w 2924349"/>
                      <a:gd name="connsiteY8" fmla="*/ 188854 h 367029"/>
                      <a:gd name="connsiteX9" fmla="*/ 0 w 2924349"/>
                      <a:gd name="connsiteY9" fmla="*/ 241069 h 367029"/>
                      <a:gd name="connsiteX10" fmla="*/ 4157 w 2924349"/>
                      <a:gd name="connsiteY10" fmla="*/ 83127 h 367029"/>
                      <a:gd name="connsiteX0" fmla="*/ 4157 w 2924349"/>
                      <a:gd name="connsiteY0" fmla="*/ 83127 h 363553"/>
                      <a:gd name="connsiteX1" fmla="*/ 689726 w 2924349"/>
                      <a:gd name="connsiteY1" fmla="*/ 8312 h 363553"/>
                      <a:gd name="connsiteX2" fmla="*/ 1467197 w 2924349"/>
                      <a:gd name="connsiteY2" fmla="*/ 0 h 363553"/>
                      <a:gd name="connsiteX3" fmla="*/ 2240280 w 2924349"/>
                      <a:gd name="connsiteY3" fmla="*/ 4156 h 363553"/>
                      <a:gd name="connsiteX4" fmla="*/ 2924349 w 2924349"/>
                      <a:gd name="connsiteY4" fmla="*/ 107084 h 363553"/>
                      <a:gd name="connsiteX5" fmla="*/ 2913005 w 2924349"/>
                      <a:gd name="connsiteY5" fmla="*/ 247650 h 363553"/>
                      <a:gd name="connsiteX6" fmla="*/ 2255174 w 2924349"/>
                      <a:gd name="connsiteY6" fmla="*/ 196186 h 363553"/>
                      <a:gd name="connsiteX7" fmla="*/ 1464253 w 2924349"/>
                      <a:gd name="connsiteY7" fmla="*/ 191654 h 363553"/>
                      <a:gd name="connsiteX8" fmla="*/ 675900 w 2924349"/>
                      <a:gd name="connsiteY8" fmla="*/ 188854 h 363553"/>
                      <a:gd name="connsiteX9" fmla="*/ 0 w 2924349"/>
                      <a:gd name="connsiteY9" fmla="*/ 241069 h 363553"/>
                      <a:gd name="connsiteX10" fmla="*/ 4157 w 2924349"/>
                      <a:gd name="connsiteY10" fmla="*/ 83127 h 363553"/>
                      <a:gd name="connsiteX0" fmla="*/ 4157 w 2924349"/>
                      <a:gd name="connsiteY0" fmla="*/ 83127 h 363553"/>
                      <a:gd name="connsiteX1" fmla="*/ 689726 w 2924349"/>
                      <a:gd name="connsiteY1" fmla="*/ 8312 h 363553"/>
                      <a:gd name="connsiteX2" fmla="*/ 1467197 w 2924349"/>
                      <a:gd name="connsiteY2" fmla="*/ 0 h 363553"/>
                      <a:gd name="connsiteX3" fmla="*/ 2240280 w 2924349"/>
                      <a:gd name="connsiteY3" fmla="*/ 4156 h 363553"/>
                      <a:gd name="connsiteX4" fmla="*/ 2924349 w 2924349"/>
                      <a:gd name="connsiteY4" fmla="*/ 107084 h 363553"/>
                      <a:gd name="connsiteX5" fmla="*/ 2913005 w 2924349"/>
                      <a:gd name="connsiteY5" fmla="*/ 247650 h 363553"/>
                      <a:gd name="connsiteX6" fmla="*/ 2255174 w 2924349"/>
                      <a:gd name="connsiteY6" fmla="*/ 196186 h 363553"/>
                      <a:gd name="connsiteX7" fmla="*/ 1464253 w 2924349"/>
                      <a:gd name="connsiteY7" fmla="*/ 191654 h 363553"/>
                      <a:gd name="connsiteX8" fmla="*/ 675900 w 2924349"/>
                      <a:gd name="connsiteY8" fmla="*/ 188854 h 363553"/>
                      <a:gd name="connsiteX9" fmla="*/ 0 w 2924349"/>
                      <a:gd name="connsiteY9" fmla="*/ 241069 h 363553"/>
                      <a:gd name="connsiteX10" fmla="*/ 4157 w 2924349"/>
                      <a:gd name="connsiteY10" fmla="*/ 83127 h 363553"/>
                      <a:gd name="connsiteX0" fmla="*/ 4157 w 2913236"/>
                      <a:gd name="connsiteY0" fmla="*/ 83127 h 363553"/>
                      <a:gd name="connsiteX1" fmla="*/ 689726 w 2913236"/>
                      <a:gd name="connsiteY1" fmla="*/ 8312 h 363553"/>
                      <a:gd name="connsiteX2" fmla="*/ 1467197 w 2913236"/>
                      <a:gd name="connsiteY2" fmla="*/ 0 h 363553"/>
                      <a:gd name="connsiteX3" fmla="*/ 2240280 w 2913236"/>
                      <a:gd name="connsiteY3" fmla="*/ 4156 h 363553"/>
                      <a:gd name="connsiteX4" fmla="*/ 2913236 w 2913236"/>
                      <a:gd name="connsiteY4" fmla="*/ 94384 h 363553"/>
                      <a:gd name="connsiteX5" fmla="*/ 2913005 w 2913236"/>
                      <a:gd name="connsiteY5" fmla="*/ 247650 h 363553"/>
                      <a:gd name="connsiteX6" fmla="*/ 2255174 w 2913236"/>
                      <a:gd name="connsiteY6" fmla="*/ 196186 h 363553"/>
                      <a:gd name="connsiteX7" fmla="*/ 1464253 w 2913236"/>
                      <a:gd name="connsiteY7" fmla="*/ 191654 h 363553"/>
                      <a:gd name="connsiteX8" fmla="*/ 675900 w 2913236"/>
                      <a:gd name="connsiteY8" fmla="*/ 188854 h 363553"/>
                      <a:gd name="connsiteX9" fmla="*/ 0 w 2913236"/>
                      <a:gd name="connsiteY9" fmla="*/ 241069 h 363553"/>
                      <a:gd name="connsiteX10" fmla="*/ 4157 w 2913236"/>
                      <a:gd name="connsiteY10" fmla="*/ 83127 h 363553"/>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11966 h 392392"/>
                      <a:gd name="connsiteX1" fmla="*/ 689726 w 2913236"/>
                      <a:gd name="connsiteY1" fmla="*/ 37151 h 392392"/>
                      <a:gd name="connsiteX2" fmla="*/ 1467197 w 2913236"/>
                      <a:gd name="connsiteY2" fmla="*/ 28839 h 392392"/>
                      <a:gd name="connsiteX3" fmla="*/ 2240280 w 2913236"/>
                      <a:gd name="connsiteY3" fmla="*/ 32995 h 392392"/>
                      <a:gd name="connsiteX4" fmla="*/ 2913236 w 2913236"/>
                      <a:gd name="connsiteY4" fmla="*/ 123223 h 392392"/>
                      <a:gd name="connsiteX5" fmla="*/ 2913005 w 2913236"/>
                      <a:gd name="connsiteY5" fmla="*/ 276489 h 392392"/>
                      <a:gd name="connsiteX6" fmla="*/ 2255174 w 2913236"/>
                      <a:gd name="connsiteY6" fmla="*/ 225025 h 392392"/>
                      <a:gd name="connsiteX7" fmla="*/ 1464253 w 2913236"/>
                      <a:gd name="connsiteY7" fmla="*/ 220493 h 392392"/>
                      <a:gd name="connsiteX8" fmla="*/ 675900 w 2913236"/>
                      <a:gd name="connsiteY8" fmla="*/ 217693 h 392392"/>
                      <a:gd name="connsiteX9" fmla="*/ 0 w 2913236"/>
                      <a:gd name="connsiteY9" fmla="*/ 269908 h 392392"/>
                      <a:gd name="connsiteX10" fmla="*/ 4157 w 2913236"/>
                      <a:gd name="connsiteY10" fmla="*/ 111966 h 392392"/>
                      <a:gd name="connsiteX0" fmla="*/ 4157 w 2913236"/>
                      <a:gd name="connsiteY0" fmla="*/ 83127 h 363553"/>
                      <a:gd name="connsiteX1" fmla="*/ 689726 w 2913236"/>
                      <a:gd name="connsiteY1" fmla="*/ 8312 h 363553"/>
                      <a:gd name="connsiteX2" fmla="*/ 1467197 w 2913236"/>
                      <a:gd name="connsiteY2" fmla="*/ 0 h 363553"/>
                      <a:gd name="connsiteX3" fmla="*/ 2240280 w 2913236"/>
                      <a:gd name="connsiteY3" fmla="*/ 4156 h 363553"/>
                      <a:gd name="connsiteX4" fmla="*/ 2913236 w 2913236"/>
                      <a:gd name="connsiteY4" fmla="*/ 94384 h 363553"/>
                      <a:gd name="connsiteX5" fmla="*/ 2913005 w 2913236"/>
                      <a:gd name="connsiteY5" fmla="*/ 247650 h 363553"/>
                      <a:gd name="connsiteX6" fmla="*/ 2255174 w 2913236"/>
                      <a:gd name="connsiteY6" fmla="*/ 196186 h 363553"/>
                      <a:gd name="connsiteX7" fmla="*/ 1464253 w 2913236"/>
                      <a:gd name="connsiteY7" fmla="*/ 191654 h 363553"/>
                      <a:gd name="connsiteX8" fmla="*/ 675900 w 2913236"/>
                      <a:gd name="connsiteY8" fmla="*/ 188854 h 363553"/>
                      <a:gd name="connsiteX9" fmla="*/ 0 w 2913236"/>
                      <a:gd name="connsiteY9" fmla="*/ 241069 h 363553"/>
                      <a:gd name="connsiteX10" fmla="*/ 4157 w 2913236"/>
                      <a:gd name="connsiteY10" fmla="*/ 83127 h 363553"/>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165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165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800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8004 h 369291"/>
                      <a:gd name="connsiteX8" fmla="*/ 675900 w 2913236"/>
                      <a:gd name="connsiteY8" fmla="*/ 201554 h 369291"/>
                      <a:gd name="connsiteX9" fmla="*/ 0 w 2913236"/>
                      <a:gd name="connsiteY9" fmla="*/ 241069 h 369291"/>
                      <a:gd name="connsiteX10" fmla="*/ 4157 w 2913236"/>
                      <a:gd name="connsiteY10" fmla="*/ 83127 h 36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13236" h="369291">
                        <a:moveTo>
                          <a:pt x="4157" y="83127"/>
                        </a:moveTo>
                        <a:cubicBezTo>
                          <a:pt x="346451" y="204239"/>
                          <a:pt x="422045" y="188825"/>
                          <a:pt x="689726" y="8312"/>
                        </a:cubicBezTo>
                        <a:cubicBezTo>
                          <a:pt x="969520" y="245253"/>
                          <a:pt x="1288568" y="168108"/>
                          <a:pt x="1467197" y="0"/>
                        </a:cubicBezTo>
                        <a:cubicBezTo>
                          <a:pt x="1742354" y="204585"/>
                          <a:pt x="1931786" y="220258"/>
                          <a:pt x="2240280" y="4156"/>
                        </a:cubicBezTo>
                        <a:cubicBezTo>
                          <a:pt x="2455603" y="165465"/>
                          <a:pt x="2585200" y="202950"/>
                          <a:pt x="2913236" y="94384"/>
                        </a:cubicBezTo>
                        <a:lnTo>
                          <a:pt x="2913005" y="247650"/>
                        </a:lnTo>
                        <a:cubicBezTo>
                          <a:pt x="2747702" y="420995"/>
                          <a:pt x="2426826" y="383203"/>
                          <a:pt x="2255174" y="196186"/>
                        </a:cubicBezTo>
                        <a:cubicBezTo>
                          <a:pt x="2001059" y="411634"/>
                          <a:pt x="1713606" y="401656"/>
                          <a:pt x="1464253" y="198004"/>
                        </a:cubicBezTo>
                        <a:cubicBezTo>
                          <a:pt x="1185824" y="411336"/>
                          <a:pt x="909579" y="391400"/>
                          <a:pt x="675900" y="201554"/>
                        </a:cubicBezTo>
                        <a:cubicBezTo>
                          <a:pt x="410913" y="418984"/>
                          <a:pt x="231650" y="417339"/>
                          <a:pt x="0" y="241069"/>
                        </a:cubicBezTo>
                        <a:cubicBezTo>
                          <a:pt x="1386" y="181494"/>
                          <a:pt x="2771" y="121920"/>
                          <a:pt x="4157" y="831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92" name="Group 591">
                  <a:extLst>
                    <a:ext uri="{FF2B5EF4-FFF2-40B4-BE49-F238E27FC236}">
                      <a16:creationId xmlns:a16="http://schemas.microsoft.com/office/drawing/2014/main" id="{93E2FFCB-6D18-4DAB-9A2A-393265D9A107}"/>
                    </a:ext>
                  </a:extLst>
                </p:cNvPr>
                <p:cNvGrpSpPr>
                  <a:grpSpLocks noChangeAspect="1"/>
                </p:cNvGrpSpPr>
                <p:nvPr/>
              </p:nvGrpSpPr>
              <p:grpSpPr>
                <a:xfrm>
                  <a:off x="4902135" y="4189557"/>
                  <a:ext cx="1136186" cy="437991"/>
                  <a:chOff x="2331566" y="4747991"/>
                  <a:chExt cx="3584261" cy="1381706"/>
                </a:xfrm>
                <a:solidFill>
                  <a:srgbClr val="2774AA"/>
                </a:solidFill>
              </p:grpSpPr>
              <p:sp>
                <p:nvSpPr>
                  <p:cNvPr id="597" name="Rectangle 4">
                    <a:extLst>
                      <a:ext uri="{FF2B5EF4-FFF2-40B4-BE49-F238E27FC236}">
                        <a16:creationId xmlns:a16="http://schemas.microsoft.com/office/drawing/2014/main" id="{6126A2CA-152F-4D39-9558-A4FAAF324188}"/>
                      </a:ext>
                    </a:extLst>
                  </p:cNvPr>
                  <p:cNvSpPr/>
                  <p:nvPr/>
                </p:nvSpPr>
                <p:spPr>
                  <a:xfrm>
                    <a:off x="2331566" y="5181435"/>
                    <a:ext cx="3500262" cy="948262"/>
                  </a:xfrm>
                  <a:custGeom>
                    <a:avLst/>
                    <a:gdLst>
                      <a:gd name="connsiteX0" fmla="*/ 0 w 5365750"/>
                      <a:gd name="connsiteY0" fmla="*/ 0 h 1111250"/>
                      <a:gd name="connsiteX1" fmla="*/ 5365750 w 5365750"/>
                      <a:gd name="connsiteY1" fmla="*/ 0 h 1111250"/>
                      <a:gd name="connsiteX2" fmla="*/ 5365750 w 5365750"/>
                      <a:gd name="connsiteY2" fmla="*/ 1111250 h 1111250"/>
                      <a:gd name="connsiteX3" fmla="*/ 0 w 5365750"/>
                      <a:gd name="connsiteY3" fmla="*/ 1111250 h 1111250"/>
                      <a:gd name="connsiteX4" fmla="*/ 0 w 5365750"/>
                      <a:gd name="connsiteY4" fmla="*/ 0 h 1111250"/>
                      <a:gd name="connsiteX0" fmla="*/ 0 w 5695950"/>
                      <a:gd name="connsiteY0" fmla="*/ 19050 h 1111250"/>
                      <a:gd name="connsiteX1" fmla="*/ 5695950 w 5695950"/>
                      <a:gd name="connsiteY1" fmla="*/ 0 h 1111250"/>
                      <a:gd name="connsiteX2" fmla="*/ 5695950 w 5695950"/>
                      <a:gd name="connsiteY2" fmla="*/ 1111250 h 1111250"/>
                      <a:gd name="connsiteX3" fmla="*/ 330200 w 5695950"/>
                      <a:gd name="connsiteY3" fmla="*/ 1111250 h 1111250"/>
                      <a:gd name="connsiteX4" fmla="*/ 0 w 5695950"/>
                      <a:gd name="connsiteY4" fmla="*/ 19050 h 1111250"/>
                      <a:gd name="connsiteX0" fmla="*/ 0 w 5695950"/>
                      <a:gd name="connsiteY0" fmla="*/ 19050 h 1111250"/>
                      <a:gd name="connsiteX1" fmla="*/ 1003300 w 5695950"/>
                      <a:gd name="connsiteY1" fmla="*/ 254000 h 1111250"/>
                      <a:gd name="connsiteX2" fmla="*/ 5695950 w 5695950"/>
                      <a:gd name="connsiteY2" fmla="*/ 0 h 1111250"/>
                      <a:gd name="connsiteX3" fmla="*/ 5695950 w 5695950"/>
                      <a:gd name="connsiteY3" fmla="*/ 1111250 h 1111250"/>
                      <a:gd name="connsiteX4" fmla="*/ 330200 w 5695950"/>
                      <a:gd name="connsiteY4" fmla="*/ 1111250 h 1111250"/>
                      <a:gd name="connsiteX5" fmla="*/ 0 w 5695950"/>
                      <a:gd name="connsiteY5" fmla="*/ 19050 h 1111250"/>
                      <a:gd name="connsiteX0" fmla="*/ 0 w 5695950"/>
                      <a:gd name="connsiteY0" fmla="*/ 469900 h 1562100"/>
                      <a:gd name="connsiteX1" fmla="*/ 1003300 w 5695950"/>
                      <a:gd name="connsiteY1" fmla="*/ 704850 h 1562100"/>
                      <a:gd name="connsiteX2" fmla="*/ 1155700 w 5695950"/>
                      <a:gd name="connsiteY2" fmla="*/ 0 h 1562100"/>
                      <a:gd name="connsiteX3" fmla="*/ 5695950 w 5695950"/>
                      <a:gd name="connsiteY3" fmla="*/ 450850 h 1562100"/>
                      <a:gd name="connsiteX4" fmla="*/ 5695950 w 5695950"/>
                      <a:gd name="connsiteY4" fmla="*/ 1562100 h 1562100"/>
                      <a:gd name="connsiteX5" fmla="*/ 330200 w 5695950"/>
                      <a:gd name="connsiteY5" fmla="*/ 1562100 h 1562100"/>
                      <a:gd name="connsiteX6" fmla="*/ 0 w 5695950"/>
                      <a:gd name="connsiteY6" fmla="*/ 469900 h 1562100"/>
                      <a:gd name="connsiteX0" fmla="*/ 0 w 5695950"/>
                      <a:gd name="connsiteY0" fmla="*/ 469900 h 1562100"/>
                      <a:gd name="connsiteX1" fmla="*/ 1003300 w 5695950"/>
                      <a:gd name="connsiteY1" fmla="*/ 704850 h 1562100"/>
                      <a:gd name="connsiteX2" fmla="*/ 1155700 w 5695950"/>
                      <a:gd name="connsiteY2" fmla="*/ 0 h 1562100"/>
                      <a:gd name="connsiteX3" fmla="*/ 2127250 w 5695950"/>
                      <a:gd name="connsiteY3" fmla="*/ 209550 h 1562100"/>
                      <a:gd name="connsiteX4" fmla="*/ 5695950 w 5695950"/>
                      <a:gd name="connsiteY4" fmla="*/ 450850 h 1562100"/>
                      <a:gd name="connsiteX5" fmla="*/ 5695950 w 5695950"/>
                      <a:gd name="connsiteY5" fmla="*/ 1562100 h 1562100"/>
                      <a:gd name="connsiteX6" fmla="*/ 330200 w 5695950"/>
                      <a:gd name="connsiteY6" fmla="*/ 1562100 h 1562100"/>
                      <a:gd name="connsiteX7" fmla="*/ 0 w 5695950"/>
                      <a:gd name="connsiteY7" fmla="*/ 469900 h 1562100"/>
                      <a:gd name="connsiteX0" fmla="*/ 0 w 5695950"/>
                      <a:gd name="connsiteY0" fmla="*/ 469900 h 1562100"/>
                      <a:gd name="connsiteX1" fmla="*/ 1003300 w 5695950"/>
                      <a:gd name="connsiteY1" fmla="*/ 704850 h 1562100"/>
                      <a:gd name="connsiteX2" fmla="*/ 1155700 w 5695950"/>
                      <a:gd name="connsiteY2" fmla="*/ 0 h 1562100"/>
                      <a:gd name="connsiteX3" fmla="*/ 2127250 w 5695950"/>
                      <a:gd name="connsiteY3" fmla="*/ 209550 h 1562100"/>
                      <a:gd name="connsiteX4" fmla="*/ 3162300 w 5695950"/>
                      <a:gd name="connsiteY4" fmla="*/ 577850 h 1562100"/>
                      <a:gd name="connsiteX5" fmla="*/ 5695950 w 5695950"/>
                      <a:gd name="connsiteY5" fmla="*/ 450850 h 1562100"/>
                      <a:gd name="connsiteX6" fmla="*/ 5695950 w 5695950"/>
                      <a:gd name="connsiteY6" fmla="*/ 1562100 h 1562100"/>
                      <a:gd name="connsiteX7" fmla="*/ 330200 w 5695950"/>
                      <a:gd name="connsiteY7" fmla="*/ 1562100 h 1562100"/>
                      <a:gd name="connsiteX8" fmla="*/ 0 w 5695950"/>
                      <a:gd name="connsiteY8" fmla="*/ 469900 h 1562100"/>
                      <a:gd name="connsiteX0" fmla="*/ 0 w 5695950"/>
                      <a:gd name="connsiteY0" fmla="*/ 469900 h 1562100"/>
                      <a:gd name="connsiteX1" fmla="*/ 1003300 w 5695950"/>
                      <a:gd name="connsiteY1" fmla="*/ 704850 h 1562100"/>
                      <a:gd name="connsiteX2" fmla="*/ 1155700 w 5695950"/>
                      <a:gd name="connsiteY2" fmla="*/ 0 h 1562100"/>
                      <a:gd name="connsiteX3" fmla="*/ 2127250 w 5695950"/>
                      <a:gd name="connsiteY3" fmla="*/ 209550 h 1562100"/>
                      <a:gd name="connsiteX4" fmla="*/ 3162300 w 5695950"/>
                      <a:gd name="connsiteY4" fmla="*/ 577850 h 1562100"/>
                      <a:gd name="connsiteX5" fmla="*/ 3390900 w 5695950"/>
                      <a:gd name="connsiteY5" fmla="*/ 133350 h 1562100"/>
                      <a:gd name="connsiteX6" fmla="*/ 5695950 w 5695950"/>
                      <a:gd name="connsiteY6" fmla="*/ 450850 h 1562100"/>
                      <a:gd name="connsiteX7" fmla="*/ 5695950 w 5695950"/>
                      <a:gd name="connsiteY7" fmla="*/ 1562100 h 1562100"/>
                      <a:gd name="connsiteX8" fmla="*/ 330200 w 5695950"/>
                      <a:gd name="connsiteY8" fmla="*/ 1562100 h 1562100"/>
                      <a:gd name="connsiteX9" fmla="*/ 0 w 5695950"/>
                      <a:gd name="connsiteY9" fmla="*/ 469900 h 1562100"/>
                      <a:gd name="connsiteX0" fmla="*/ 0 w 5695950"/>
                      <a:gd name="connsiteY0" fmla="*/ 469900 h 1562100"/>
                      <a:gd name="connsiteX1" fmla="*/ 1003300 w 5695950"/>
                      <a:gd name="connsiteY1" fmla="*/ 704850 h 1562100"/>
                      <a:gd name="connsiteX2" fmla="*/ 1155700 w 5695950"/>
                      <a:gd name="connsiteY2" fmla="*/ 0 h 1562100"/>
                      <a:gd name="connsiteX3" fmla="*/ 2127250 w 5695950"/>
                      <a:gd name="connsiteY3" fmla="*/ 209550 h 1562100"/>
                      <a:gd name="connsiteX4" fmla="*/ 3162300 w 5695950"/>
                      <a:gd name="connsiteY4" fmla="*/ 577850 h 1562100"/>
                      <a:gd name="connsiteX5" fmla="*/ 3390900 w 5695950"/>
                      <a:gd name="connsiteY5" fmla="*/ 133350 h 1562100"/>
                      <a:gd name="connsiteX6" fmla="*/ 3556000 w 5695950"/>
                      <a:gd name="connsiteY6" fmla="*/ 1060450 h 1562100"/>
                      <a:gd name="connsiteX7" fmla="*/ 5695950 w 5695950"/>
                      <a:gd name="connsiteY7" fmla="*/ 450850 h 1562100"/>
                      <a:gd name="connsiteX8" fmla="*/ 5695950 w 5695950"/>
                      <a:gd name="connsiteY8" fmla="*/ 1562100 h 1562100"/>
                      <a:gd name="connsiteX9" fmla="*/ 330200 w 5695950"/>
                      <a:gd name="connsiteY9" fmla="*/ 1562100 h 1562100"/>
                      <a:gd name="connsiteX10" fmla="*/ 0 w 5695950"/>
                      <a:gd name="connsiteY10" fmla="*/ 469900 h 1562100"/>
                      <a:gd name="connsiteX0" fmla="*/ 23791 w 5719741"/>
                      <a:gd name="connsiteY0" fmla="*/ 469900 h 1562100"/>
                      <a:gd name="connsiteX1" fmla="*/ 134900 w 5719741"/>
                      <a:gd name="connsiteY1" fmla="*/ 445338 h 1562100"/>
                      <a:gd name="connsiteX2" fmla="*/ 1027091 w 5719741"/>
                      <a:gd name="connsiteY2" fmla="*/ 704850 h 1562100"/>
                      <a:gd name="connsiteX3" fmla="*/ 1179491 w 5719741"/>
                      <a:gd name="connsiteY3" fmla="*/ 0 h 1562100"/>
                      <a:gd name="connsiteX4" fmla="*/ 2151041 w 5719741"/>
                      <a:gd name="connsiteY4" fmla="*/ 209550 h 1562100"/>
                      <a:gd name="connsiteX5" fmla="*/ 3186091 w 5719741"/>
                      <a:gd name="connsiteY5" fmla="*/ 577850 h 1562100"/>
                      <a:gd name="connsiteX6" fmla="*/ 3414691 w 5719741"/>
                      <a:gd name="connsiteY6" fmla="*/ 133350 h 1562100"/>
                      <a:gd name="connsiteX7" fmla="*/ 3579791 w 5719741"/>
                      <a:gd name="connsiteY7" fmla="*/ 1060450 h 1562100"/>
                      <a:gd name="connsiteX8" fmla="*/ 5719741 w 5719741"/>
                      <a:gd name="connsiteY8" fmla="*/ 450850 h 1562100"/>
                      <a:gd name="connsiteX9" fmla="*/ 5719741 w 5719741"/>
                      <a:gd name="connsiteY9" fmla="*/ 1562100 h 1562100"/>
                      <a:gd name="connsiteX10" fmla="*/ 353991 w 5719741"/>
                      <a:gd name="connsiteY10" fmla="*/ 1562100 h 1562100"/>
                      <a:gd name="connsiteX11" fmla="*/ 23791 w 5719741"/>
                      <a:gd name="connsiteY11" fmla="*/ 469900 h 1562100"/>
                      <a:gd name="connsiteX0" fmla="*/ 5186 w 5701136"/>
                      <a:gd name="connsiteY0" fmla="*/ 469900 h 1562100"/>
                      <a:gd name="connsiteX1" fmla="*/ 116295 w 5701136"/>
                      <a:gd name="connsiteY1" fmla="*/ 445338 h 1562100"/>
                      <a:gd name="connsiteX2" fmla="*/ 1008486 w 5701136"/>
                      <a:gd name="connsiteY2" fmla="*/ 704850 h 1562100"/>
                      <a:gd name="connsiteX3" fmla="*/ 1160886 w 5701136"/>
                      <a:gd name="connsiteY3" fmla="*/ 0 h 1562100"/>
                      <a:gd name="connsiteX4" fmla="*/ 2132436 w 5701136"/>
                      <a:gd name="connsiteY4" fmla="*/ 209550 h 1562100"/>
                      <a:gd name="connsiteX5" fmla="*/ 3167486 w 5701136"/>
                      <a:gd name="connsiteY5" fmla="*/ 577850 h 1562100"/>
                      <a:gd name="connsiteX6" fmla="*/ 3396086 w 5701136"/>
                      <a:gd name="connsiteY6" fmla="*/ 133350 h 1562100"/>
                      <a:gd name="connsiteX7" fmla="*/ 3561186 w 5701136"/>
                      <a:gd name="connsiteY7" fmla="*/ 1060450 h 1562100"/>
                      <a:gd name="connsiteX8" fmla="*/ 5701136 w 5701136"/>
                      <a:gd name="connsiteY8" fmla="*/ 450850 h 1562100"/>
                      <a:gd name="connsiteX9" fmla="*/ 5701136 w 5701136"/>
                      <a:gd name="connsiteY9" fmla="*/ 1562100 h 1562100"/>
                      <a:gd name="connsiteX10" fmla="*/ 335386 w 5701136"/>
                      <a:gd name="connsiteY10" fmla="*/ 1562100 h 1562100"/>
                      <a:gd name="connsiteX11" fmla="*/ 5186 w 5701136"/>
                      <a:gd name="connsiteY11" fmla="*/ 469900 h 1562100"/>
                      <a:gd name="connsiteX0" fmla="*/ 0 w 5695950"/>
                      <a:gd name="connsiteY0" fmla="*/ 469900 h 1562100"/>
                      <a:gd name="connsiteX1" fmla="*/ 111109 w 5695950"/>
                      <a:gd name="connsiteY1" fmla="*/ 445338 h 1562100"/>
                      <a:gd name="connsiteX2" fmla="*/ 1003300 w 5695950"/>
                      <a:gd name="connsiteY2" fmla="*/ 704850 h 1562100"/>
                      <a:gd name="connsiteX3" fmla="*/ 1155700 w 5695950"/>
                      <a:gd name="connsiteY3" fmla="*/ 0 h 1562100"/>
                      <a:gd name="connsiteX4" fmla="*/ 2127250 w 5695950"/>
                      <a:gd name="connsiteY4" fmla="*/ 209550 h 1562100"/>
                      <a:gd name="connsiteX5" fmla="*/ 3162300 w 5695950"/>
                      <a:gd name="connsiteY5" fmla="*/ 577850 h 1562100"/>
                      <a:gd name="connsiteX6" fmla="*/ 3390900 w 5695950"/>
                      <a:gd name="connsiteY6" fmla="*/ 133350 h 1562100"/>
                      <a:gd name="connsiteX7" fmla="*/ 3556000 w 5695950"/>
                      <a:gd name="connsiteY7" fmla="*/ 1060450 h 1562100"/>
                      <a:gd name="connsiteX8" fmla="*/ 5695950 w 5695950"/>
                      <a:gd name="connsiteY8" fmla="*/ 450850 h 1562100"/>
                      <a:gd name="connsiteX9" fmla="*/ 5695950 w 5695950"/>
                      <a:gd name="connsiteY9" fmla="*/ 1562100 h 1562100"/>
                      <a:gd name="connsiteX10" fmla="*/ 330200 w 5695950"/>
                      <a:gd name="connsiteY10" fmla="*/ 1562100 h 1562100"/>
                      <a:gd name="connsiteX11" fmla="*/ 0 w 5695950"/>
                      <a:gd name="connsiteY11" fmla="*/ 469900 h 1562100"/>
                      <a:gd name="connsiteX0" fmla="*/ 0 w 5688988"/>
                      <a:gd name="connsiteY0" fmla="*/ 490787 h 1562100"/>
                      <a:gd name="connsiteX1" fmla="*/ 104147 w 5688988"/>
                      <a:gd name="connsiteY1" fmla="*/ 445338 h 1562100"/>
                      <a:gd name="connsiteX2" fmla="*/ 996338 w 5688988"/>
                      <a:gd name="connsiteY2" fmla="*/ 704850 h 1562100"/>
                      <a:gd name="connsiteX3" fmla="*/ 1148738 w 5688988"/>
                      <a:gd name="connsiteY3" fmla="*/ 0 h 1562100"/>
                      <a:gd name="connsiteX4" fmla="*/ 2120288 w 5688988"/>
                      <a:gd name="connsiteY4" fmla="*/ 209550 h 1562100"/>
                      <a:gd name="connsiteX5" fmla="*/ 3155338 w 5688988"/>
                      <a:gd name="connsiteY5" fmla="*/ 577850 h 1562100"/>
                      <a:gd name="connsiteX6" fmla="*/ 3383938 w 5688988"/>
                      <a:gd name="connsiteY6" fmla="*/ 133350 h 1562100"/>
                      <a:gd name="connsiteX7" fmla="*/ 3549038 w 5688988"/>
                      <a:gd name="connsiteY7" fmla="*/ 1060450 h 1562100"/>
                      <a:gd name="connsiteX8" fmla="*/ 5688988 w 5688988"/>
                      <a:gd name="connsiteY8" fmla="*/ 450850 h 1562100"/>
                      <a:gd name="connsiteX9" fmla="*/ 5688988 w 5688988"/>
                      <a:gd name="connsiteY9" fmla="*/ 1562100 h 1562100"/>
                      <a:gd name="connsiteX10" fmla="*/ 323238 w 5688988"/>
                      <a:gd name="connsiteY10" fmla="*/ 1562100 h 1562100"/>
                      <a:gd name="connsiteX11" fmla="*/ 0 w 5688988"/>
                      <a:gd name="connsiteY11" fmla="*/ 490787 h 1562100"/>
                      <a:gd name="connsiteX0" fmla="*/ 0 w 5688988"/>
                      <a:gd name="connsiteY0" fmla="*/ 490787 h 1562100"/>
                      <a:gd name="connsiteX1" fmla="*/ 101826 w 5688988"/>
                      <a:gd name="connsiteY1" fmla="*/ 445338 h 1562100"/>
                      <a:gd name="connsiteX2" fmla="*/ 996338 w 5688988"/>
                      <a:gd name="connsiteY2" fmla="*/ 704850 h 1562100"/>
                      <a:gd name="connsiteX3" fmla="*/ 1148738 w 5688988"/>
                      <a:gd name="connsiteY3" fmla="*/ 0 h 1562100"/>
                      <a:gd name="connsiteX4" fmla="*/ 2120288 w 5688988"/>
                      <a:gd name="connsiteY4" fmla="*/ 209550 h 1562100"/>
                      <a:gd name="connsiteX5" fmla="*/ 3155338 w 5688988"/>
                      <a:gd name="connsiteY5" fmla="*/ 577850 h 1562100"/>
                      <a:gd name="connsiteX6" fmla="*/ 3383938 w 5688988"/>
                      <a:gd name="connsiteY6" fmla="*/ 133350 h 1562100"/>
                      <a:gd name="connsiteX7" fmla="*/ 3549038 w 5688988"/>
                      <a:gd name="connsiteY7" fmla="*/ 1060450 h 1562100"/>
                      <a:gd name="connsiteX8" fmla="*/ 5688988 w 5688988"/>
                      <a:gd name="connsiteY8" fmla="*/ 450850 h 1562100"/>
                      <a:gd name="connsiteX9" fmla="*/ 5688988 w 5688988"/>
                      <a:gd name="connsiteY9" fmla="*/ 1562100 h 1562100"/>
                      <a:gd name="connsiteX10" fmla="*/ 323238 w 5688988"/>
                      <a:gd name="connsiteY10" fmla="*/ 1562100 h 1562100"/>
                      <a:gd name="connsiteX11" fmla="*/ 0 w 5688988"/>
                      <a:gd name="connsiteY11" fmla="*/ 490787 h 1562100"/>
                      <a:gd name="connsiteX0" fmla="*/ 0 w 5688988"/>
                      <a:gd name="connsiteY0" fmla="*/ 490787 h 1562100"/>
                      <a:gd name="connsiteX1" fmla="*/ 101826 w 5688988"/>
                      <a:gd name="connsiteY1" fmla="*/ 445338 h 1562100"/>
                      <a:gd name="connsiteX2" fmla="*/ 169130 w 5688988"/>
                      <a:gd name="connsiteY2" fmla="*/ 545133 h 1562100"/>
                      <a:gd name="connsiteX3" fmla="*/ 996338 w 5688988"/>
                      <a:gd name="connsiteY3" fmla="*/ 704850 h 1562100"/>
                      <a:gd name="connsiteX4" fmla="*/ 1148738 w 5688988"/>
                      <a:gd name="connsiteY4" fmla="*/ 0 h 1562100"/>
                      <a:gd name="connsiteX5" fmla="*/ 2120288 w 5688988"/>
                      <a:gd name="connsiteY5" fmla="*/ 209550 h 1562100"/>
                      <a:gd name="connsiteX6" fmla="*/ 3155338 w 5688988"/>
                      <a:gd name="connsiteY6" fmla="*/ 577850 h 1562100"/>
                      <a:gd name="connsiteX7" fmla="*/ 3383938 w 5688988"/>
                      <a:gd name="connsiteY7" fmla="*/ 133350 h 1562100"/>
                      <a:gd name="connsiteX8" fmla="*/ 3549038 w 5688988"/>
                      <a:gd name="connsiteY8" fmla="*/ 1060450 h 1562100"/>
                      <a:gd name="connsiteX9" fmla="*/ 5688988 w 5688988"/>
                      <a:gd name="connsiteY9" fmla="*/ 450850 h 1562100"/>
                      <a:gd name="connsiteX10" fmla="*/ 5688988 w 5688988"/>
                      <a:gd name="connsiteY10" fmla="*/ 1562100 h 1562100"/>
                      <a:gd name="connsiteX11" fmla="*/ 323238 w 5688988"/>
                      <a:gd name="connsiteY11" fmla="*/ 1562100 h 1562100"/>
                      <a:gd name="connsiteX12" fmla="*/ 0 w 5688988"/>
                      <a:gd name="connsiteY12" fmla="*/ 490787 h 1562100"/>
                      <a:gd name="connsiteX0" fmla="*/ 0 w 5688988"/>
                      <a:gd name="connsiteY0" fmla="*/ 490787 h 1562100"/>
                      <a:gd name="connsiteX1" fmla="*/ 101826 w 5688988"/>
                      <a:gd name="connsiteY1" fmla="*/ 445338 h 1562100"/>
                      <a:gd name="connsiteX2" fmla="*/ 169130 w 5688988"/>
                      <a:gd name="connsiteY2" fmla="*/ 545133 h 1562100"/>
                      <a:gd name="connsiteX3" fmla="*/ 996338 w 5688988"/>
                      <a:gd name="connsiteY3" fmla="*/ 704850 h 1562100"/>
                      <a:gd name="connsiteX4" fmla="*/ 1148738 w 5688988"/>
                      <a:gd name="connsiteY4" fmla="*/ 0 h 1562100"/>
                      <a:gd name="connsiteX5" fmla="*/ 2120288 w 5688988"/>
                      <a:gd name="connsiteY5" fmla="*/ 209550 h 1562100"/>
                      <a:gd name="connsiteX6" fmla="*/ 3155338 w 5688988"/>
                      <a:gd name="connsiteY6" fmla="*/ 577850 h 1562100"/>
                      <a:gd name="connsiteX7" fmla="*/ 3383938 w 5688988"/>
                      <a:gd name="connsiteY7" fmla="*/ 133350 h 1562100"/>
                      <a:gd name="connsiteX8" fmla="*/ 3549038 w 5688988"/>
                      <a:gd name="connsiteY8" fmla="*/ 1060450 h 1562100"/>
                      <a:gd name="connsiteX9" fmla="*/ 5688988 w 5688988"/>
                      <a:gd name="connsiteY9" fmla="*/ 450850 h 1562100"/>
                      <a:gd name="connsiteX10" fmla="*/ 5688988 w 5688988"/>
                      <a:gd name="connsiteY10" fmla="*/ 1562100 h 1562100"/>
                      <a:gd name="connsiteX11" fmla="*/ 323238 w 5688988"/>
                      <a:gd name="connsiteY11" fmla="*/ 1562100 h 1562100"/>
                      <a:gd name="connsiteX12" fmla="*/ 0 w 5688988"/>
                      <a:gd name="connsiteY12" fmla="*/ 490787 h 1562100"/>
                      <a:gd name="connsiteX0" fmla="*/ 0 w 5688988"/>
                      <a:gd name="connsiteY0" fmla="*/ 490787 h 1562100"/>
                      <a:gd name="connsiteX1" fmla="*/ 101826 w 5688988"/>
                      <a:gd name="connsiteY1" fmla="*/ 445338 h 1562100"/>
                      <a:gd name="connsiteX2" fmla="*/ 169130 w 5688988"/>
                      <a:gd name="connsiteY2" fmla="*/ 545133 h 1562100"/>
                      <a:gd name="connsiteX3" fmla="*/ 996338 w 5688988"/>
                      <a:gd name="connsiteY3" fmla="*/ 704850 h 1562100"/>
                      <a:gd name="connsiteX4" fmla="*/ 1148738 w 5688988"/>
                      <a:gd name="connsiteY4" fmla="*/ 0 h 1562100"/>
                      <a:gd name="connsiteX5" fmla="*/ 2120288 w 5688988"/>
                      <a:gd name="connsiteY5" fmla="*/ 209550 h 1562100"/>
                      <a:gd name="connsiteX6" fmla="*/ 3155338 w 5688988"/>
                      <a:gd name="connsiteY6" fmla="*/ 577850 h 1562100"/>
                      <a:gd name="connsiteX7" fmla="*/ 3383938 w 5688988"/>
                      <a:gd name="connsiteY7" fmla="*/ 133350 h 1562100"/>
                      <a:gd name="connsiteX8" fmla="*/ 3549038 w 5688988"/>
                      <a:gd name="connsiteY8" fmla="*/ 1060450 h 1562100"/>
                      <a:gd name="connsiteX9" fmla="*/ 5688988 w 5688988"/>
                      <a:gd name="connsiteY9" fmla="*/ 450850 h 1562100"/>
                      <a:gd name="connsiteX10" fmla="*/ 5688988 w 5688988"/>
                      <a:gd name="connsiteY10" fmla="*/ 1562100 h 1562100"/>
                      <a:gd name="connsiteX11" fmla="*/ 323238 w 5688988"/>
                      <a:gd name="connsiteY11" fmla="*/ 1562100 h 1562100"/>
                      <a:gd name="connsiteX12" fmla="*/ 0 w 5688988"/>
                      <a:gd name="connsiteY12" fmla="*/ 490787 h 1562100"/>
                      <a:gd name="connsiteX0" fmla="*/ 0 w 5688988"/>
                      <a:gd name="connsiteY0" fmla="*/ 490787 h 1562100"/>
                      <a:gd name="connsiteX1" fmla="*/ 101826 w 5688988"/>
                      <a:gd name="connsiteY1" fmla="*/ 445338 h 1562100"/>
                      <a:gd name="connsiteX2" fmla="*/ 169130 w 5688988"/>
                      <a:gd name="connsiteY2" fmla="*/ 545133 h 1562100"/>
                      <a:gd name="connsiteX3" fmla="*/ 996338 w 5688988"/>
                      <a:gd name="connsiteY3" fmla="*/ 704850 h 1562100"/>
                      <a:gd name="connsiteX4" fmla="*/ 1148738 w 5688988"/>
                      <a:gd name="connsiteY4" fmla="*/ 0 h 1562100"/>
                      <a:gd name="connsiteX5" fmla="*/ 2120288 w 5688988"/>
                      <a:gd name="connsiteY5" fmla="*/ 209550 h 1562100"/>
                      <a:gd name="connsiteX6" fmla="*/ 3155338 w 5688988"/>
                      <a:gd name="connsiteY6" fmla="*/ 577850 h 1562100"/>
                      <a:gd name="connsiteX7" fmla="*/ 3383938 w 5688988"/>
                      <a:gd name="connsiteY7" fmla="*/ 133350 h 1562100"/>
                      <a:gd name="connsiteX8" fmla="*/ 3549038 w 5688988"/>
                      <a:gd name="connsiteY8" fmla="*/ 1060450 h 1562100"/>
                      <a:gd name="connsiteX9" fmla="*/ 5688988 w 5688988"/>
                      <a:gd name="connsiteY9" fmla="*/ 450850 h 1562100"/>
                      <a:gd name="connsiteX10" fmla="*/ 5688988 w 5688988"/>
                      <a:gd name="connsiteY10" fmla="*/ 1562100 h 1562100"/>
                      <a:gd name="connsiteX11" fmla="*/ 323238 w 5688988"/>
                      <a:gd name="connsiteY11" fmla="*/ 1562100 h 1562100"/>
                      <a:gd name="connsiteX12" fmla="*/ 0 w 5688988"/>
                      <a:gd name="connsiteY12" fmla="*/ 490787 h 1562100"/>
                      <a:gd name="connsiteX0" fmla="*/ 0 w 5688988"/>
                      <a:gd name="connsiteY0" fmla="*/ 490787 h 1562100"/>
                      <a:gd name="connsiteX1" fmla="*/ 101826 w 5688988"/>
                      <a:gd name="connsiteY1" fmla="*/ 445338 h 1562100"/>
                      <a:gd name="connsiteX2" fmla="*/ 169130 w 5688988"/>
                      <a:gd name="connsiteY2" fmla="*/ 545133 h 1562100"/>
                      <a:gd name="connsiteX3" fmla="*/ 996338 w 5688988"/>
                      <a:gd name="connsiteY3" fmla="*/ 704850 h 1562100"/>
                      <a:gd name="connsiteX4" fmla="*/ 1034793 w 5688988"/>
                      <a:gd name="connsiteY4" fmla="*/ 487113 h 1562100"/>
                      <a:gd name="connsiteX5" fmla="*/ 1148738 w 5688988"/>
                      <a:gd name="connsiteY5" fmla="*/ 0 h 1562100"/>
                      <a:gd name="connsiteX6" fmla="*/ 2120288 w 5688988"/>
                      <a:gd name="connsiteY6" fmla="*/ 209550 h 1562100"/>
                      <a:gd name="connsiteX7" fmla="*/ 3155338 w 5688988"/>
                      <a:gd name="connsiteY7" fmla="*/ 577850 h 1562100"/>
                      <a:gd name="connsiteX8" fmla="*/ 3383938 w 5688988"/>
                      <a:gd name="connsiteY8" fmla="*/ 133350 h 1562100"/>
                      <a:gd name="connsiteX9" fmla="*/ 3549038 w 5688988"/>
                      <a:gd name="connsiteY9" fmla="*/ 1060450 h 1562100"/>
                      <a:gd name="connsiteX10" fmla="*/ 5688988 w 5688988"/>
                      <a:gd name="connsiteY10" fmla="*/ 450850 h 1562100"/>
                      <a:gd name="connsiteX11" fmla="*/ 5688988 w 5688988"/>
                      <a:gd name="connsiteY11" fmla="*/ 1562100 h 1562100"/>
                      <a:gd name="connsiteX12" fmla="*/ 323238 w 5688988"/>
                      <a:gd name="connsiteY12" fmla="*/ 1562100 h 1562100"/>
                      <a:gd name="connsiteX13" fmla="*/ 0 w 5688988"/>
                      <a:gd name="connsiteY13" fmla="*/ 490787 h 1562100"/>
                      <a:gd name="connsiteX0" fmla="*/ 0 w 5688988"/>
                      <a:gd name="connsiteY0" fmla="*/ 490787 h 1562100"/>
                      <a:gd name="connsiteX1" fmla="*/ 101826 w 5688988"/>
                      <a:gd name="connsiteY1" fmla="*/ 445338 h 1562100"/>
                      <a:gd name="connsiteX2" fmla="*/ 169130 w 5688988"/>
                      <a:gd name="connsiteY2" fmla="*/ 545133 h 1562100"/>
                      <a:gd name="connsiteX3" fmla="*/ 996338 w 5688988"/>
                      <a:gd name="connsiteY3" fmla="*/ 704850 h 1562100"/>
                      <a:gd name="connsiteX4" fmla="*/ 1034793 w 5688988"/>
                      <a:gd name="connsiteY4" fmla="*/ 487113 h 1562100"/>
                      <a:gd name="connsiteX5" fmla="*/ 1148738 w 5688988"/>
                      <a:gd name="connsiteY5" fmla="*/ 0 h 1562100"/>
                      <a:gd name="connsiteX6" fmla="*/ 2120288 w 5688988"/>
                      <a:gd name="connsiteY6" fmla="*/ 209550 h 1562100"/>
                      <a:gd name="connsiteX7" fmla="*/ 3155338 w 5688988"/>
                      <a:gd name="connsiteY7" fmla="*/ 577850 h 1562100"/>
                      <a:gd name="connsiteX8" fmla="*/ 3383938 w 5688988"/>
                      <a:gd name="connsiteY8" fmla="*/ 133350 h 1562100"/>
                      <a:gd name="connsiteX9" fmla="*/ 3549038 w 5688988"/>
                      <a:gd name="connsiteY9" fmla="*/ 1060450 h 1562100"/>
                      <a:gd name="connsiteX10" fmla="*/ 5688988 w 5688988"/>
                      <a:gd name="connsiteY10" fmla="*/ 450850 h 1562100"/>
                      <a:gd name="connsiteX11" fmla="*/ 5688988 w 5688988"/>
                      <a:gd name="connsiteY11" fmla="*/ 1562100 h 1562100"/>
                      <a:gd name="connsiteX12" fmla="*/ 323238 w 5688988"/>
                      <a:gd name="connsiteY12" fmla="*/ 1562100 h 1562100"/>
                      <a:gd name="connsiteX13" fmla="*/ 0 w 5688988"/>
                      <a:gd name="connsiteY13" fmla="*/ 490787 h 1562100"/>
                      <a:gd name="connsiteX0" fmla="*/ 0 w 5688988"/>
                      <a:gd name="connsiteY0" fmla="*/ 490787 h 1562100"/>
                      <a:gd name="connsiteX1" fmla="*/ 101826 w 5688988"/>
                      <a:gd name="connsiteY1" fmla="*/ 445338 h 1562100"/>
                      <a:gd name="connsiteX2" fmla="*/ 169130 w 5688988"/>
                      <a:gd name="connsiteY2" fmla="*/ 545133 h 1562100"/>
                      <a:gd name="connsiteX3" fmla="*/ 1031150 w 5688988"/>
                      <a:gd name="connsiteY3" fmla="*/ 721096 h 1562100"/>
                      <a:gd name="connsiteX4" fmla="*/ 1034793 w 5688988"/>
                      <a:gd name="connsiteY4" fmla="*/ 487113 h 1562100"/>
                      <a:gd name="connsiteX5" fmla="*/ 1148738 w 5688988"/>
                      <a:gd name="connsiteY5" fmla="*/ 0 h 1562100"/>
                      <a:gd name="connsiteX6" fmla="*/ 2120288 w 5688988"/>
                      <a:gd name="connsiteY6" fmla="*/ 209550 h 1562100"/>
                      <a:gd name="connsiteX7" fmla="*/ 3155338 w 5688988"/>
                      <a:gd name="connsiteY7" fmla="*/ 577850 h 1562100"/>
                      <a:gd name="connsiteX8" fmla="*/ 3383938 w 5688988"/>
                      <a:gd name="connsiteY8" fmla="*/ 133350 h 1562100"/>
                      <a:gd name="connsiteX9" fmla="*/ 3549038 w 5688988"/>
                      <a:gd name="connsiteY9" fmla="*/ 1060450 h 1562100"/>
                      <a:gd name="connsiteX10" fmla="*/ 5688988 w 5688988"/>
                      <a:gd name="connsiteY10" fmla="*/ 450850 h 1562100"/>
                      <a:gd name="connsiteX11" fmla="*/ 5688988 w 5688988"/>
                      <a:gd name="connsiteY11" fmla="*/ 1562100 h 1562100"/>
                      <a:gd name="connsiteX12" fmla="*/ 323238 w 5688988"/>
                      <a:gd name="connsiteY12" fmla="*/ 1562100 h 1562100"/>
                      <a:gd name="connsiteX13" fmla="*/ 0 w 5688988"/>
                      <a:gd name="connsiteY13" fmla="*/ 490787 h 1562100"/>
                      <a:gd name="connsiteX0" fmla="*/ 0 w 5688988"/>
                      <a:gd name="connsiteY0" fmla="*/ 490787 h 1562100"/>
                      <a:gd name="connsiteX1" fmla="*/ 101826 w 5688988"/>
                      <a:gd name="connsiteY1" fmla="*/ 445338 h 1562100"/>
                      <a:gd name="connsiteX2" fmla="*/ 169130 w 5688988"/>
                      <a:gd name="connsiteY2" fmla="*/ 545133 h 1562100"/>
                      <a:gd name="connsiteX3" fmla="*/ 1014904 w 5688988"/>
                      <a:gd name="connsiteY3" fmla="*/ 721096 h 1562100"/>
                      <a:gd name="connsiteX4" fmla="*/ 1034793 w 5688988"/>
                      <a:gd name="connsiteY4" fmla="*/ 487113 h 1562100"/>
                      <a:gd name="connsiteX5" fmla="*/ 1148738 w 5688988"/>
                      <a:gd name="connsiteY5" fmla="*/ 0 h 1562100"/>
                      <a:gd name="connsiteX6" fmla="*/ 2120288 w 5688988"/>
                      <a:gd name="connsiteY6" fmla="*/ 209550 h 1562100"/>
                      <a:gd name="connsiteX7" fmla="*/ 3155338 w 5688988"/>
                      <a:gd name="connsiteY7" fmla="*/ 577850 h 1562100"/>
                      <a:gd name="connsiteX8" fmla="*/ 3383938 w 5688988"/>
                      <a:gd name="connsiteY8" fmla="*/ 133350 h 1562100"/>
                      <a:gd name="connsiteX9" fmla="*/ 3549038 w 5688988"/>
                      <a:gd name="connsiteY9" fmla="*/ 1060450 h 1562100"/>
                      <a:gd name="connsiteX10" fmla="*/ 5688988 w 5688988"/>
                      <a:gd name="connsiteY10" fmla="*/ 450850 h 1562100"/>
                      <a:gd name="connsiteX11" fmla="*/ 5688988 w 5688988"/>
                      <a:gd name="connsiteY11" fmla="*/ 1562100 h 1562100"/>
                      <a:gd name="connsiteX12" fmla="*/ 323238 w 5688988"/>
                      <a:gd name="connsiteY12" fmla="*/ 1562100 h 1562100"/>
                      <a:gd name="connsiteX13" fmla="*/ 0 w 5688988"/>
                      <a:gd name="connsiteY13" fmla="*/ 490787 h 1562100"/>
                      <a:gd name="connsiteX0" fmla="*/ 0 w 5688988"/>
                      <a:gd name="connsiteY0" fmla="*/ 490787 h 1562100"/>
                      <a:gd name="connsiteX1" fmla="*/ 101826 w 5688988"/>
                      <a:gd name="connsiteY1" fmla="*/ 445338 h 1562100"/>
                      <a:gd name="connsiteX2" fmla="*/ 169130 w 5688988"/>
                      <a:gd name="connsiteY2" fmla="*/ 545133 h 1562100"/>
                      <a:gd name="connsiteX3" fmla="*/ 1014904 w 5688988"/>
                      <a:gd name="connsiteY3" fmla="*/ 721096 h 1562100"/>
                      <a:gd name="connsiteX4" fmla="*/ 1034793 w 5688988"/>
                      <a:gd name="connsiteY4" fmla="*/ 487113 h 1562100"/>
                      <a:gd name="connsiteX5" fmla="*/ 1148738 w 5688988"/>
                      <a:gd name="connsiteY5" fmla="*/ 0 h 1562100"/>
                      <a:gd name="connsiteX6" fmla="*/ 2120288 w 5688988"/>
                      <a:gd name="connsiteY6" fmla="*/ 209550 h 1562100"/>
                      <a:gd name="connsiteX7" fmla="*/ 3155338 w 5688988"/>
                      <a:gd name="connsiteY7" fmla="*/ 577850 h 1562100"/>
                      <a:gd name="connsiteX8" fmla="*/ 3383938 w 5688988"/>
                      <a:gd name="connsiteY8" fmla="*/ 133350 h 1562100"/>
                      <a:gd name="connsiteX9" fmla="*/ 3549038 w 5688988"/>
                      <a:gd name="connsiteY9" fmla="*/ 1060450 h 1562100"/>
                      <a:gd name="connsiteX10" fmla="*/ 5688988 w 5688988"/>
                      <a:gd name="connsiteY10" fmla="*/ 450850 h 1562100"/>
                      <a:gd name="connsiteX11" fmla="*/ 5688988 w 5688988"/>
                      <a:gd name="connsiteY11" fmla="*/ 1562100 h 1562100"/>
                      <a:gd name="connsiteX12" fmla="*/ 323238 w 5688988"/>
                      <a:gd name="connsiteY12" fmla="*/ 1562100 h 1562100"/>
                      <a:gd name="connsiteX13" fmla="*/ 0 w 5688988"/>
                      <a:gd name="connsiteY13" fmla="*/ 490787 h 1562100"/>
                      <a:gd name="connsiteX0" fmla="*/ 0 w 5688988"/>
                      <a:gd name="connsiteY0" fmla="*/ 490787 h 1562100"/>
                      <a:gd name="connsiteX1" fmla="*/ 101826 w 5688988"/>
                      <a:gd name="connsiteY1" fmla="*/ 445338 h 1562100"/>
                      <a:gd name="connsiteX2" fmla="*/ 169130 w 5688988"/>
                      <a:gd name="connsiteY2" fmla="*/ 545133 h 1562100"/>
                      <a:gd name="connsiteX3" fmla="*/ 1014904 w 5688988"/>
                      <a:gd name="connsiteY3" fmla="*/ 721096 h 1562100"/>
                      <a:gd name="connsiteX4" fmla="*/ 1034793 w 5688988"/>
                      <a:gd name="connsiteY4" fmla="*/ 487113 h 1562100"/>
                      <a:gd name="connsiteX5" fmla="*/ 1148738 w 5688988"/>
                      <a:gd name="connsiteY5" fmla="*/ 0 h 1562100"/>
                      <a:gd name="connsiteX6" fmla="*/ 2120288 w 5688988"/>
                      <a:gd name="connsiteY6" fmla="*/ 209550 h 1562100"/>
                      <a:gd name="connsiteX7" fmla="*/ 3155338 w 5688988"/>
                      <a:gd name="connsiteY7" fmla="*/ 577850 h 1562100"/>
                      <a:gd name="connsiteX8" fmla="*/ 3383938 w 5688988"/>
                      <a:gd name="connsiteY8" fmla="*/ 133350 h 1562100"/>
                      <a:gd name="connsiteX9" fmla="*/ 3549038 w 5688988"/>
                      <a:gd name="connsiteY9" fmla="*/ 1060450 h 1562100"/>
                      <a:gd name="connsiteX10" fmla="*/ 5688988 w 5688988"/>
                      <a:gd name="connsiteY10" fmla="*/ 450850 h 1562100"/>
                      <a:gd name="connsiteX11" fmla="*/ 5688988 w 5688988"/>
                      <a:gd name="connsiteY11" fmla="*/ 1562100 h 1562100"/>
                      <a:gd name="connsiteX12" fmla="*/ 323238 w 5688988"/>
                      <a:gd name="connsiteY12" fmla="*/ 1562100 h 1562100"/>
                      <a:gd name="connsiteX13" fmla="*/ 0 w 5688988"/>
                      <a:gd name="connsiteY13" fmla="*/ 490787 h 1562100"/>
                      <a:gd name="connsiteX0" fmla="*/ 0 w 5688988"/>
                      <a:gd name="connsiteY0" fmla="*/ 491450 h 1562763"/>
                      <a:gd name="connsiteX1" fmla="*/ 101826 w 5688988"/>
                      <a:gd name="connsiteY1" fmla="*/ 446001 h 1562763"/>
                      <a:gd name="connsiteX2" fmla="*/ 169130 w 5688988"/>
                      <a:gd name="connsiteY2" fmla="*/ 545796 h 1562763"/>
                      <a:gd name="connsiteX3" fmla="*/ 1014904 w 5688988"/>
                      <a:gd name="connsiteY3" fmla="*/ 721759 h 1562763"/>
                      <a:gd name="connsiteX4" fmla="*/ 1034793 w 5688988"/>
                      <a:gd name="connsiteY4" fmla="*/ 487776 h 1562763"/>
                      <a:gd name="connsiteX5" fmla="*/ 979093 w 5688988"/>
                      <a:gd name="connsiteY5" fmla="*/ 181428 h 1562763"/>
                      <a:gd name="connsiteX6" fmla="*/ 1148738 w 5688988"/>
                      <a:gd name="connsiteY6" fmla="*/ 663 h 1562763"/>
                      <a:gd name="connsiteX7" fmla="*/ 2120288 w 5688988"/>
                      <a:gd name="connsiteY7" fmla="*/ 210213 h 1562763"/>
                      <a:gd name="connsiteX8" fmla="*/ 3155338 w 5688988"/>
                      <a:gd name="connsiteY8" fmla="*/ 578513 h 1562763"/>
                      <a:gd name="connsiteX9" fmla="*/ 3383938 w 5688988"/>
                      <a:gd name="connsiteY9" fmla="*/ 134013 h 1562763"/>
                      <a:gd name="connsiteX10" fmla="*/ 3549038 w 5688988"/>
                      <a:gd name="connsiteY10" fmla="*/ 1061113 h 1562763"/>
                      <a:gd name="connsiteX11" fmla="*/ 5688988 w 5688988"/>
                      <a:gd name="connsiteY11" fmla="*/ 451513 h 1562763"/>
                      <a:gd name="connsiteX12" fmla="*/ 5688988 w 5688988"/>
                      <a:gd name="connsiteY12" fmla="*/ 1562763 h 1562763"/>
                      <a:gd name="connsiteX13" fmla="*/ 323238 w 5688988"/>
                      <a:gd name="connsiteY13" fmla="*/ 1562763 h 1562763"/>
                      <a:gd name="connsiteX14" fmla="*/ 0 w 5688988"/>
                      <a:gd name="connsiteY14" fmla="*/ 491450 h 1562763"/>
                      <a:gd name="connsiteX0" fmla="*/ 0 w 5688988"/>
                      <a:gd name="connsiteY0" fmla="*/ 491450 h 1562763"/>
                      <a:gd name="connsiteX1" fmla="*/ 101826 w 5688988"/>
                      <a:gd name="connsiteY1" fmla="*/ 446001 h 1562763"/>
                      <a:gd name="connsiteX2" fmla="*/ 169130 w 5688988"/>
                      <a:gd name="connsiteY2" fmla="*/ 545796 h 1562763"/>
                      <a:gd name="connsiteX3" fmla="*/ 1014904 w 5688988"/>
                      <a:gd name="connsiteY3" fmla="*/ 721759 h 1562763"/>
                      <a:gd name="connsiteX4" fmla="*/ 1034793 w 5688988"/>
                      <a:gd name="connsiteY4" fmla="*/ 487776 h 1562763"/>
                      <a:gd name="connsiteX5" fmla="*/ 979093 w 5688988"/>
                      <a:gd name="connsiteY5" fmla="*/ 181428 h 1562763"/>
                      <a:gd name="connsiteX6" fmla="*/ 1148738 w 5688988"/>
                      <a:gd name="connsiteY6" fmla="*/ 663 h 1562763"/>
                      <a:gd name="connsiteX7" fmla="*/ 2120288 w 5688988"/>
                      <a:gd name="connsiteY7" fmla="*/ 210213 h 1562763"/>
                      <a:gd name="connsiteX8" fmla="*/ 3155338 w 5688988"/>
                      <a:gd name="connsiteY8" fmla="*/ 578513 h 1562763"/>
                      <a:gd name="connsiteX9" fmla="*/ 3383938 w 5688988"/>
                      <a:gd name="connsiteY9" fmla="*/ 134013 h 1562763"/>
                      <a:gd name="connsiteX10" fmla="*/ 3549038 w 5688988"/>
                      <a:gd name="connsiteY10" fmla="*/ 1061113 h 1562763"/>
                      <a:gd name="connsiteX11" fmla="*/ 5688988 w 5688988"/>
                      <a:gd name="connsiteY11" fmla="*/ 451513 h 1562763"/>
                      <a:gd name="connsiteX12" fmla="*/ 5688988 w 5688988"/>
                      <a:gd name="connsiteY12" fmla="*/ 1562763 h 1562763"/>
                      <a:gd name="connsiteX13" fmla="*/ 323238 w 5688988"/>
                      <a:gd name="connsiteY13" fmla="*/ 1562763 h 1562763"/>
                      <a:gd name="connsiteX14" fmla="*/ 0 w 5688988"/>
                      <a:gd name="connsiteY14" fmla="*/ 491450 h 1562763"/>
                      <a:gd name="connsiteX0" fmla="*/ 0 w 5688988"/>
                      <a:gd name="connsiteY0" fmla="*/ 473008 h 1544321"/>
                      <a:gd name="connsiteX1" fmla="*/ 101826 w 5688988"/>
                      <a:gd name="connsiteY1" fmla="*/ 427559 h 1544321"/>
                      <a:gd name="connsiteX2" fmla="*/ 169130 w 5688988"/>
                      <a:gd name="connsiteY2" fmla="*/ 527354 h 1544321"/>
                      <a:gd name="connsiteX3" fmla="*/ 1014904 w 5688988"/>
                      <a:gd name="connsiteY3" fmla="*/ 703317 h 1544321"/>
                      <a:gd name="connsiteX4" fmla="*/ 1034793 w 5688988"/>
                      <a:gd name="connsiteY4" fmla="*/ 469334 h 1544321"/>
                      <a:gd name="connsiteX5" fmla="*/ 979093 w 5688988"/>
                      <a:gd name="connsiteY5" fmla="*/ 162986 h 1544321"/>
                      <a:gd name="connsiteX6" fmla="*/ 1148738 w 5688988"/>
                      <a:gd name="connsiteY6" fmla="*/ 787 h 1544321"/>
                      <a:gd name="connsiteX7" fmla="*/ 2120288 w 5688988"/>
                      <a:gd name="connsiteY7" fmla="*/ 191771 h 1544321"/>
                      <a:gd name="connsiteX8" fmla="*/ 3155338 w 5688988"/>
                      <a:gd name="connsiteY8" fmla="*/ 560071 h 1544321"/>
                      <a:gd name="connsiteX9" fmla="*/ 3383938 w 5688988"/>
                      <a:gd name="connsiteY9" fmla="*/ 115571 h 1544321"/>
                      <a:gd name="connsiteX10" fmla="*/ 3549038 w 5688988"/>
                      <a:gd name="connsiteY10" fmla="*/ 1042671 h 1544321"/>
                      <a:gd name="connsiteX11" fmla="*/ 5688988 w 5688988"/>
                      <a:gd name="connsiteY11" fmla="*/ 433071 h 1544321"/>
                      <a:gd name="connsiteX12" fmla="*/ 5688988 w 5688988"/>
                      <a:gd name="connsiteY12" fmla="*/ 1544321 h 1544321"/>
                      <a:gd name="connsiteX13" fmla="*/ 323238 w 5688988"/>
                      <a:gd name="connsiteY13" fmla="*/ 1544321 h 1544321"/>
                      <a:gd name="connsiteX14" fmla="*/ 0 w 5688988"/>
                      <a:gd name="connsiteY14" fmla="*/ 473008 h 1544321"/>
                      <a:gd name="connsiteX0" fmla="*/ 0 w 5688988"/>
                      <a:gd name="connsiteY0" fmla="*/ 472221 h 1543534"/>
                      <a:gd name="connsiteX1" fmla="*/ 101826 w 5688988"/>
                      <a:gd name="connsiteY1" fmla="*/ 426772 h 1543534"/>
                      <a:gd name="connsiteX2" fmla="*/ 169130 w 5688988"/>
                      <a:gd name="connsiteY2" fmla="*/ 526567 h 1543534"/>
                      <a:gd name="connsiteX3" fmla="*/ 1014904 w 5688988"/>
                      <a:gd name="connsiteY3" fmla="*/ 702530 h 1543534"/>
                      <a:gd name="connsiteX4" fmla="*/ 1034793 w 5688988"/>
                      <a:gd name="connsiteY4" fmla="*/ 468547 h 1543534"/>
                      <a:gd name="connsiteX5" fmla="*/ 979093 w 5688988"/>
                      <a:gd name="connsiteY5" fmla="*/ 162199 h 1543534"/>
                      <a:gd name="connsiteX6" fmla="*/ 1148738 w 5688988"/>
                      <a:gd name="connsiteY6" fmla="*/ 0 h 1543534"/>
                      <a:gd name="connsiteX7" fmla="*/ 2120288 w 5688988"/>
                      <a:gd name="connsiteY7" fmla="*/ 190984 h 1543534"/>
                      <a:gd name="connsiteX8" fmla="*/ 3155338 w 5688988"/>
                      <a:gd name="connsiteY8" fmla="*/ 559284 h 1543534"/>
                      <a:gd name="connsiteX9" fmla="*/ 3383938 w 5688988"/>
                      <a:gd name="connsiteY9" fmla="*/ 114784 h 1543534"/>
                      <a:gd name="connsiteX10" fmla="*/ 3549038 w 5688988"/>
                      <a:gd name="connsiteY10" fmla="*/ 1041884 h 1543534"/>
                      <a:gd name="connsiteX11" fmla="*/ 5688988 w 5688988"/>
                      <a:gd name="connsiteY11" fmla="*/ 432284 h 1543534"/>
                      <a:gd name="connsiteX12" fmla="*/ 5688988 w 5688988"/>
                      <a:gd name="connsiteY12" fmla="*/ 1543534 h 1543534"/>
                      <a:gd name="connsiteX13" fmla="*/ 323238 w 5688988"/>
                      <a:gd name="connsiteY13" fmla="*/ 1543534 h 1543534"/>
                      <a:gd name="connsiteX14" fmla="*/ 0 w 5688988"/>
                      <a:gd name="connsiteY14" fmla="*/ 472221 h 1543534"/>
                      <a:gd name="connsiteX0" fmla="*/ 0 w 5688988"/>
                      <a:gd name="connsiteY0" fmla="*/ 472221 h 1543534"/>
                      <a:gd name="connsiteX1" fmla="*/ 101826 w 5688988"/>
                      <a:gd name="connsiteY1" fmla="*/ 426772 h 1543534"/>
                      <a:gd name="connsiteX2" fmla="*/ 169130 w 5688988"/>
                      <a:gd name="connsiteY2" fmla="*/ 526567 h 1543534"/>
                      <a:gd name="connsiteX3" fmla="*/ 1014904 w 5688988"/>
                      <a:gd name="connsiteY3" fmla="*/ 702530 h 1543534"/>
                      <a:gd name="connsiteX4" fmla="*/ 1034793 w 5688988"/>
                      <a:gd name="connsiteY4" fmla="*/ 468547 h 1543534"/>
                      <a:gd name="connsiteX5" fmla="*/ 979093 w 5688988"/>
                      <a:gd name="connsiteY5" fmla="*/ 162199 h 1543534"/>
                      <a:gd name="connsiteX6" fmla="*/ 1148738 w 5688988"/>
                      <a:gd name="connsiteY6" fmla="*/ 0 h 1543534"/>
                      <a:gd name="connsiteX7" fmla="*/ 2120288 w 5688988"/>
                      <a:gd name="connsiteY7" fmla="*/ 190984 h 1543534"/>
                      <a:gd name="connsiteX8" fmla="*/ 3155338 w 5688988"/>
                      <a:gd name="connsiteY8" fmla="*/ 559284 h 1543534"/>
                      <a:gd name="connsiteX9" fmla="*/ 3383938 w 5688988"/>
                      <a:gd name="connsiteY9" fmla="*/ 114784 h 1543534"/>
                      <a:gd name="connsiteX10" fmla="*/ 3549038 w 5688988"/>
                      <a:gd name="connsiteY10" fmla="*/ 1041884 h 1543534"/>
                      <a:gd name="connsiteX11" fmla="*/ 5688988 w 5688988"/>
                      <a:gd name="connsiteY11" fmla="*/ 432284 h 1543534"/>
                      <a:gd name="connsiteX12" fmla="*/ 5688988 w 5688988"/>
                      <a:gd name="connsiteY12" fmla="*/ 1543534 h 1543534"/>
                      <a:gd name="connsiteX13" fmla="*/ 323238 w 5688988"/>
                      <a:gd name="connsiteY13" fmla="*/ 1543534 h 1543534"/>
                      <a:gd name="connsiteX14" fmla="*/ 0 w 5688988"/>
                      <a:gd name="connsiteY14" fmla="*/ 472221 h 1543534"/>
                      <a:gd name="connsiteX0" fmla="*/ 0 w 5688988"/>
                      <a:gd name="connsiteY0" fmla="*/ 472221 h 1543534"/>
                      <a:gd name="connsiteX1" fmla="*/ 101826 w 5688988"/>
                      <a:gd name="connsiteY1" fmla="*/ 426772 h 1543534"/>
                      <a:gd name="connsiteX2" fmla="*/ 169130 w 5688988"/>
                      <a:gd name="connsiteY2" fmla="*/ 526567 h 1543534"/>
                      <a:gd name="connsiteX3" fmla="*/ 1014904 w 5688988"/>
                      <a:gd name="connsiteY3" fmla="*/ 702530 h 1543534"/>
                      <a:gd name="connsiteX4" fmla="*/ 1034793 w 5688988"/>
                      <a:gd name="connsiteY4" fmla="*/ 468547 h 1543534"/>
                      <a:gd name="connsiteX5" fmla="*/ 979093 w 5688988"/>
                      <a:gd name="connsiteY5" fmla="*/ 162199 h 1543534"/>
                      <a:gd name="connsiteX6" fmla="*/ 1148738 w 5688988"/>
                      <a:gd name="connsiteY6" fmla="*/ 0 h 1543534"/>
                      <a:gd name="connsiteX7" fmla="*/ 2120288 w 5688988"/>
                      <a:gd name="connsiteY7" fmla="*/ 190984 h 1543534"/>
                      <a:gd name="connsiteX8" fmla="*/ 3155338 w 5688988"/>
                      <a:gd name="connsiteY8" fmla="*/ 559284 h 1543534"/>
                      <a:gd name="connsiteX9" fmla="*/ 3383938 w 5688988"/>
                      <a:gd name="connsiteY9" fmla="*/ 114784 h 1543534"/>
                      <a:gd name="connsiteX10" fmla="*/ 3549038 w 5688988"/>
                      <a:gd name="connsiteY10" fmla="*/ 1041884 h 1543534"/>
                      <a:gd name="connsiteX11" fmla="*/ 5688988 w 5688988"/>
                      <a:gd name="connsiteY11" fmla="*/ 432284 h 1543534"/>
                      <a:gd name="connsiteX12" fmla="*/ 5688988 w 5688988"/>
                      <a:gd name="connsiteY12" fmla="*/ 1543534 h 1543534"/>
                      <a:gd name="connsiteX13" fmla="*/ 323238 w 5688988"/>
                      <a:gd name="connsiteY13" fmla="*/ 1543534 h 1543534"/>
                      <a:gd name="connsiteX14" fmla="*/ 0 w 5688988"/>
                      <a:gd name="connsiteY14" fmla="*/ 472221 h 1543534"/>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20288 w 5688988"/>
                      <a:gd name="connsiteY7" fmla="*/ 188663 h 1541213"/>
                      <a:gd name="connsiteX8" fmla="*/ 3155338 w 5688988"/>
                      <a:gd name="connsiteY8" fmla="*/ 556963 h 1541213"/>
                      <a:gd name="connsiteX9" fmla="*/ 3383938 w 5688988"/>
                      <a:gd name="connsiteY9" fmla="*/ 112463 h 1541213"/>
                      <a:gd name="connsiteX10" fmla="*/ 3549038 w 5688988"/>
                      <a:gd name="connsiteY10" fmla="*/ 1039563 h 1541213"/>
                      <a:gd name="connsiteX11" fmla="*/ 5688988 w 5688988"/>
                      <a:gd name="connsiteY11" fmla="*/ 429963 h 1541213"/>
                      <a:gd name="connsiteX12" fmla="*/ 5688988 w 5688988"/>
                      <a:gd name="connsiteY12" fmla="*/ 1541213 h 1541213"/>
                      <a:gd name="connsiteX13" fmla="*/ 323238 w 5688988"/>
                      <a:gd name="connsiteY13" fmla="*/ 1541213 h 1541213"/>
                      <a:gd name="connsiteX14" fmla="*/ 0 w 5688988"/>
                      <a:gd name="connsiteY14"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087797 w 5688988"/>
                      <a:gd name="connsiteY7" fmla="*/ 179380 h 1541213"/>
                      <a:gd name="connsiteX8" fmla="*/ 3155338 w 5688988"/>
                      <a:gd name="connsiteY8" fmla="*/ 556963 h 1541213"/>
                      <a:gd name="connsiteX9" fmla="*/ 3383938 w 5688988"/>
                      <a:gd name="connsiteY9" fmla="*/ 112463 h 1541213"/>
                      <a:gd name="connsiteX10" fmla="*/ 3549038 w 5688988"/>
                      <a:gd name="connsiteY10" fmla="*/ 1039563 h 1541213"/>
                      <a:gd name="connsiteX11" fmla="*/ 5688988 w 5688988"/>
                      <a:gd name="connsiteY11" fmla="*/ 429963 h 1541213"/>
                      <a:gd name="connsiteX12" fmla="*/ 5688988 w 5688988"/>
                      <a:gd name="connsiteY12" fmla="*/ 1541213 h 1541213"/>
                      <a:gd name="connsiteX13" fmla="*/ 323238 w 5688988"/>
                      <a:gd name="connsiteY13" fmla="*/ 1541213 h 1541213"/>
                      <a:gd name="connsiteX14" fmla="*/ 0 w 5688988"/>
                      <a:gd name="connsiteY14"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087797 w 5688988"/>
                      <a:gd name="connsiteY7" fmla="*/ 179380 h 1541213"/>
                      <a:gd name="connsiteX8" fmla="*/ 3155338 w 5688988"/>
                      <a:gd name="connsiteY8" fmla="*/ 556963 h 1541213"/>
                      <a:gd name="connsiteX9" fmla="*/ 3383938 w 5688988"/>
                      <a:gd name="connsiteY9" fmla="*/ 112463 h 1541213"/>
                      <a:gd name="connsiteX10" fmla="*/ 3549038 w 5688988"/>
                      <a:gd name="connsiteY10" fmla="*/ 1039563 h 1541213"/>
                      <a:gd name="connsiteX11" fmla="*/ 5688988 w 5688988"/>
                      <a:gd name="connsiteY11" fmla="*/ 429963 h 1541213"/>
                      <a:gd name="connsiteX12" fmla="*/ 5688988 w 5688988"/>
                      <a:gd name="connsiteY12" fmla="*/ 1541213 h 1541213"/>
                      <a:gd name="connsiteX13" fmla="*/ 323238 w 5688988"/>
                      <a:gd name="connsiteY13" fmla="*/ 1541213 h 1541213"/>
                      <a:gd name="connsiteX14" fmla="*/ 0 w 5688988"/>
                      <a:gd name="connsiteY14"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087797 w 5688988"/>
                      <a:gd name="connsiteY7" fmla="*/ 179380 h 1541213"/>
                      <a:gd name="connsiteX8" fmla="*/ 3155338 w 5688988"/>
                      <a:gd name="connsiteY8" fmla="*/ 556963 h 1541213"/>
                      <a:gd name="connsiteX9" fmla="*/ 3383938 w 5688988"/>
                      <a:gd name="connsiteY9" fmla="*/ 112463 h 1541213"/>
                      <a:gd name="connsiteX10" fmla="*/ 3549038 w 5688988"/>
                      <a:gd name="connsiteY10" fmla="*/ 1039563 h 1541213"/>
                      <a:gd name="connsiteX11" fmla="*/ 5688988 w 5688988"/>
                      <a:gd name="connsiteY11" fmla="*/ 429963 h 1541213"/>
                      <a:gd name="connsiteX12" fmla="*/ 5688988 w 5688988"/>
                      <a:gd name="connsiteY12" fmla="*/ 1541213 h 1541213"/>
                      <a:gd name="connsiteX13" fmla="*/ 323238 w 5688988"/>
                      <a:gd name="connsiteY13" fmla="*/ 1541213 h 1541213"/>
                      <a:gd name="connsiteX14" fmla="*/ 0 w 5688988"/>
                      <a:gd name="connsiteY14"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087797 w 5688988"/>
                      <a:gd name="connsiteY7" fmla="*/ 179380 h 1541213"/>
                      <a:gd name="connsiteX8" fmla="*/ 2232332 w 5688988"/>
                      <a:gd name="connsiteY8" fmla="*/ 517284 h 1541213"/>
                      <a:gd name="connsiteX9" fmla="*/ 3155338 w 5688988"/>
                      <a:gd name="connsiteY9" fmla="*/ 556963 h 1541213"/>
                      <a:gd name="connsiteX10" fmla="*/ 3383938 w 5688988"/>
                      <a:gd name="connsiteY10" fmla="*/ 112463 h 1541213"/>
                      <a:gd name="connsiteX11" fmla="*/ 3549038 w 5688988"/>
                      <a:gd name="connsiteY11" fmla="*/ 1039563 h 1541213"/>
                      <a:gd name="connsiteX12" fmla="*/ 5688988 w 5688988"/>
                      <a:gd name="connsiteY12" fmla="*/ 429963 h 1541213"/>
                      <a:gd name="connsiteX13" fmla="*/ 5688988 w 5688988"/>
                      <a:gd name="connsiteY13" fmla="*/ 1541213 h 1541213"/>
                      <a:gd name="connsiteX14" fmla="*/ 323238 w 5688988"/>
                      <a:gd name="connsiteY14" fmla="*/ 1541213 h 1541213"/>
                      <a:gd name="connsiteX15" fmla="*/ 0 w 5688988"/>
                      <a:gd name="connsiteY15"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087797 w 5688988"/>
                      <a:gd name="connsiteY7" fmla="*/ 179380 h 1541213"/>
                      <a:gd name="connsiteX8" fmla="*/ 2232332 w 5688988"/>
                      <a:gd name="connsiteY8" fmla="*/ 517284 h 1541213"/>
                      <a:gd name="connsiteX9" fmla="*/ 3155338 w 5688988"/>
                      <a:gd name="connsiteY9" fmla="*/ 556963 h 1541213"/>
                      <a:gd name="connsiteX10" fmla="*/ 3383938 w 5688988"/>
                      <a:gd name="connsiteY10" fmla="*/ 112463 h 1541213"/>
                      <a:gd name="connsiteX11" fmla="*/ 3549038 w 5688988"/>
                      <a:gd name="connsiteY11" fmla="*/ 1039563 h 1541213"/>
                      <a:gd name="connsiteX12" fmla="*/ 5688988 w 5688988"/>
                      <a:gd name="connsiteY12" fmla="*/ 429963 h 1541213"/>
                      <a:gd name="connsiteX13" fmla="*/ 5688988 w 5688988"/>
                      <a:gd name="connsiteY13" fmla="*/ 1541213 h 1541213"/>
                      <a:gd name="connsiteX14" fmla="*/ 323238 w 5688988"/>
                      <a:gd name="connsiteY14" fmla="*/ 1541213 h 1541213"/>
                      <a:gd name="connsiteX15" fmla="*/ 0 w 5688988"/>
                      <a:gd name="connsiteY15"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087797 w 5688988"/>
                      <a:gd name="connsiteY7" fmla="*/ 179380 h 1541213"/>
                      <a:gd name="connsiteX8" fmla="*/ 2137178 w 5688988"/>
                      <a:gd name="connsiteY8" fmla="*/ 326977 h 1541213"/>
                      <a:gd name="connsiteX9" fmla="*/ 2232332 w 5688988"/>
                      <a:gd name="connsiteY9" fmla="*/ 517284 h 1541213"/>
                      <a:gd name="connsiteX10" fmla="*/ 3155338 w 5688988"/>
                      <a:gd name="connsiteY10" fmla="*/ 556963 h 1541213"/>
                      <a:gd name="connsiteX11" fmla="*/ 3383938 w 5688988"/>
                      <a:gd name="connsiteY11" fmla="*/ 112463 h 1541213"/>
                      <a:gd name="connsiteX12" fmla="*/ 3549038 w 5688988"/>
                      <a:gd name="connsiteY12" fmla="*/ 1039563 h 1541213"/>
                      <a:gd name="connsiteX13" fmla="*/ 5688988 w 5688988"/>
                      <a:gd name="connsiteY13" fmla="*/ 429963 h 1541213"/>
                      <a:gd name="connsiteX14" fmla="*/ 5688988 w 5688988"/>
                      <a:gd name="connsiteY14" fmla="*/ 1541213 h 1541213"/>
                      <a:gd name="connsiteX15" fmla="*/ 323238 w 5688988"/>
                      <a:gd name="connsiteY15" fmla="*/ 1541213 h 1541213"/>
                      <a:gd name="connsiteX16" fmla="*/ 0 w 5688988"/>
                      <a:gd name="connsiteY16"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087797 w 5688988"/>
                      <a:gd name="connsiteY7" fmla="*/ 179380 h 1541213"/>
                      <a:gd name="connsiteX8" fmla="*/ 2137178 w 5688988"/>
                      <a:gd name="connsiteY8" fmla="*/ 326977 h 1541213"/>
                      <a:gd name="connsiteX9" fmla="*/ 1928305 w 5688988"/>
                      <a:gd name="connsiteY9" fmla="*/ 299127 h 1541213"/>
                      <a:gd name="connsiteX10" fmla="*/ 2232332 w 5688988"/>
                      <a:gd name="connsiteY10" fmla="*/ 517284 h 1541213"/>
                      <a:gd name="connsiteX11" fmla="*/ 3155338 w 5688988"/>
                      <a:gd name="connsiteY11" fmla="*/ 556963 h 1541213"/>
                      <a:gd name="connsiteX12" fmla="*/ 3383938 w 5688988"/>
                      <a:gd name="connsiteY12" fmla="*/ 112463 h 1541213"/>
                      <a:gd name="connsiteX13" fmla="*/ 3549038 w 5688988"/>
                      <a:gd name="connsiteY13" fmla="*/ 1039563 h 1541213"/>
                      <a:gd name="connsiteX14" fmla="*/ 5688988 w 5688988"/>
                      <a:gd name="connsiteY14" fmla="*/ 429963 h 1541213"/>
                      <a:gd name="connsiteX15" fmla="*/ 5688988 w 5688988"/>
                      <a:gd name="connsiteY15" fmla="*/ 1541213 h 1541213"/>
                      <a:gd name="connsiteX16" fmla="*/ 323238 w 5688988"/>
                      <a:gd name="connsiteY16" fmla="*/ 1541213 h 1541213"/>
                      <a:gd name="connsiteX17" fmla="*/ 0 w 5688988"/>
                      <a:gd name="connsiteY17"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087797 w 5688988"/>
                      <a:gd name="connsiteY7" fmla="*/ 179380 h 1541213"/>
                      <a:gd name="connsiteX8" fmla="*/ 2137178 w 5688988"/>
                      <a:gd name="connsiteY8" fmla="*/ 326977 h 1541213"/>
                      <a:gd name="connsiteX9" fmla="*/ 1928305 w 5688988"/>
                      <a:gd name="connsiteY9" fmla="*/ 299127 h 1541213"/>
                      <a:gd name="connsiteX10" fmla="*/ 2232332 w 5688988"/>
                      <a:gd name="connsiteY10" fmla="*/ 517284 h 1541213"/>
                      <a:gd name="connsiteX11" fmla="*/ 3155338 w 5688988"/>
                      <a:gd name="connsiteY11" fmla="*/ 556963 h 1541213"/>
                      <a:gd name="connsiteX12" fmla="*/ 3383938 w 5688988"/>
                      <a:gd name="connsiteY12" fmla="*/ 112463 h 1541213"/>
                      <a:gd name="connsiteX13" fmla="*/ 3549038 w 5688988"/>
                      <a:gd name="connsiteY13" fmla="*/ 1039563 h 1541213"/>
                      <a:gd name="connsiteX14" fmla="*/ 5688988 w 5688988"/>
                      <a:gd name="connsiteY14" fmla="*/ 429963 h 1541213"/>
                      <a:gd name="connsiteX15" fmla="*/ 5688988 w 5688988"/>
                      <a:gd name="connsiteY15" fmla="*/ 1541213 h 1541213"/>
                      <a:gd name="connsiteX16" fmla="*/ 323238 w 5688988"/>
                      <a:gd name="connsiteY16" fmla="*/ 1541213 h 1541213"/>
                      <a:gd name="connsiteX17" fmla="*/ 0 w 5688988"/>
                      <a:gd name="connsiteY17"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7178 w 5688988"/>
                      <a:gd name="connsiteY8" fmla="*/ 326977 h 1541213"/>
                      <a:gd name="connsiteX9" fmla="*/ 1928305 w 5688988"/>
                      <a:gd name="connsiteY9" fmla="*/ 299127 h 1541213"/>
                      <a:gd name="connsiteX10" fmla="*/ 2232332 w 5688988"/>
                      <a:gd name="connsiteY10" fmla="*/ 517284 h 1541213"/>
                      <a:gd name="connsiteX11" fmla="*/ 3155338 w 5688988"/>
                      <a:gd name="connsiteY11" fmla="*/ 556963 h 1541213"/>
                      <a:gd name="connsiteX12" fmla="*/ 3383938 w 5688988"/>
                      <a:gd name="connsiteY12" fmla="*/ 112463 h 1541213"/>
                      <a:gd name="connsiteX13" fmla="*/ 3549038 w 5688988"/>
                      <a:gd name="connsiteY13" fmla="*/ 1039563 h 1541213"/>
                      <a:gd name="connsiteX14" fmla="*/ 5688988 w 5688988"/>
                      <a:gd name="connsiteY14" fmla="*/ 429963 h 1541213"/>
                      <a:gd name="connsiteX15" fmla="*/ 5688988 w 5688988"/>
                      <a:gd name="connsiteY15" fmla="*/ 1541213 h 1541213"/>
                      <a:gd name="connsiteX16" fmla="*/ 323238 w 5688988"/>
                      <a:gd name="connsiteY16" fmla="*/ 1541213 h 1541213"/>
                      <a:gd name="connsiteX17" fmla="*/ 0 w 5688988"/>
                      <a:gd name="connsiteY17"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7178 w 5688988"/>
                      <a:gd name="connsiteY8" fmla="*/ 326977 h 1541213"/>
                      <a:gd name="connsiteX9" fmla="*/ 1928305 w 5688988"/>
                      <a:gd name="connsiteY9" fmla="*/ 299127 h 1541213"/>
                      <a:gd name="connsiteX10" fmla="*/ 2232332 w 5688988"/>
                      <a:gd name="connsiteY10" fmla="*/ 517284 h 1541213"/>
                      <a:gd name="connsiteX11" fmla="*/ 3155338 w 5688988"/>
                      <a:gd name="connsiteY11" fmla="*/ 556963 h 1541213"/>
                      <a:gd name="connsiteX12" fmla="*/ 3383938 w 5688988"/>
                      <a:gd name="connsiteY12" fmla="*/ 112463 h 1541213"/>
                      <a:gd name="connsiteX13" fmla="*/ 3549038 w 5688988"/>
                      <a:gd name="connsiteY13" fmla="*/ 1039563 h 1541213"/>
                      <a:gd name="connsiteX14" fmla="*/ 5688988 w 5688988"/>
                      <a:gd name="connsiteY14" fmla="*/ 429963 h 1541213"/>
                      <a:gd name="connsiteX15" fmla="*/ 5688988 w 5688988"/>
                      <a:gd name="connsiteY15" fmla="*/ 1541213 h 1541213"/>
                      <a:gd name="connsiteX16" fmla="*/ 323238 w 5688988"/>
                      <a:gd name="connsiteY16" fmla="*/ 1541213 h 1541213"/>
                      <a:gd name="connsiteX17" fmla="*/ 0 w 5688988"/>
                      <a:gd name="connsiteY17"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55338 w 5688988"/>
                      <a:gd name="connsiteY11" fmla="*/ 556963 h 1541213"/>
                      <a:gd name="connsiteX12" fmla="*/ 3383938 w 5688988"/>
                      <a:gd name="connsiteY12" fmla="*/ 112463 h 1541213"/>
                      <a:gd name="connsiteX13" fmla="*/ 3549038 w 5688988"/>
                      <a:gd name="connsiteY13" fmla="*/ 1039563 h 1541213"/>
                      <a:gd name="connsiteX14" fmla="*/ 5688988 w 5688988"/>
                      <a:gd name="connsiteY14" fmla="*/ 429963 h 1541213"/>
                      <a:gd name="connsiteX15" fmla="*/ 5688988 w 5688988"/>
                      <a:gd name="connsiteY15" fmla="*/ 1541213 h 1541213"/>
                      <a:gd name="connsiteX16" fmla="*/ 323238 w 5688988"/>
                      <a:gd name="connsiteY16" fmla="*/ 1541213 h 1541213"/>
                      <a:gd name="connsiteX17" fmla="*/ 0 w 5688988"/>
                      <a:gd name="connsiteY17"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55338 w 5688988"/>
                      <a:gd name="connsiteY11" fmla="*/ 556963 h 1541213"/>
                      <a:gd name="connsiteX12" fmla="*/ 3383938 w 5688988"/>
                      <a:gd name="connsiteY12" fmla="*/ 112463 h 1541213"/>
                      <a:gd name="connsiteX13" fmla="*/ 3549038 w 5688988"/>
                      <a:gd name="connsiteY13" fmla="*/ 1039563 h 1541213"/>
                      <a:gd name="connsiteX14" fmla="*/ 5688988 w 5688988"/>
                      <a:gd name="connsiteY14" fmla="*/ 429963 h 1541213"/>
                      <a:gd name="connsiteX15" fmla="*/ 5688988 w 5688988"/>
                      <a:gd name="connsiteY15" fmla="*/ 1541213 h 1541213"/>
                      <a:gd name="connsiteX16" fmla="*/ 323238 w 5688988"/>
                      <a:gd name="connsiteY16" fmla="*/ 1541213 h 1541213"/>
                      <a:gd name="connsiteX17" fmla="*/ 0 w 5688988"/>
                      <a:gd name="connsiteY17"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62300 w 5688988"/>
                      <a:gd name="connsiteY11" fmla="*/ 603380 h 1541213"/>
                      <a:gd name="connsiteX12" fmla="*/ 3383938 w 5688988"/>
                      <a:gd name="connsiteY12" fmla="*/ 112463 h 1541213"/>
                      <a:gd name="connsiteX13" fmla="*/ 3549038 w 5688988"/>
                      <a:gd name="connsiteY13" fmla="*/ 1039563 h 1541213"/>
                      <a:gd name="connsiteX14" fmla="*/ 5688988 w 5688988"/>
                      <a:gd name="connsiteY14" fmla="*/ 429963 h 1541213"/>
                      <a:gd name="connsiteX15" fmla="*/ 5688988 w 5688988"/>
                      <a:gd name="connsiteY15" fmla="*/ 1541213 h 1541213"/>
                      <a:gd name="connsiteX16" fmla="*/ 323238 w 5688988"/>
                      <a:gd name="connsiteY16" fmla="*/ 1541213 h 1541213"/>
                      <a:gd name="connsiteX17" fmla="*/ 0 w 5688988"/>
                      <a:gd name="connsiteY17"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62300 w 5688988"/>
                      <a:gd name="connsiteY11" fmla="*/ 603380 h 1541213"/>
                      <a:gd name="connsiteX12" fmla="*/ 3383938 w 5688988"/>
                      <a:gd name="connsiteY12" fmla="*/ 112463 h 1541213"/>
                      <a:gd name="connsiteX13" fmla="*/ 3549038 w 5688988"/>
                      <a:gd name="connsiteY13" fmla="*/ 1039563 h 1541213"/>
                      <a:gd name="connsiteX14" fmla="*/ 5688988 w 5688988"/>
                      <a:gd name="connsiteY14" fmla="*/ 429963 h 1541213"/>
                      <a:gd name="connsiteX15" fmla="*/ 5688988 w 5688988"/>
                      <a:gd name="connsiteY15" fmla="*/ 1541213 h 1541213"/>
                      <a:gd name="connsiteX16" fmla="*/ 323238 w 5688988"/>
                      <a:gd name="connsiteY16" fmla="*/ 1541213 h 1541213"/>
                      <a:gd name="connsiteX17" fmla="*/ 0 w 5688988"/>
                      <a:gd name="connsiteY17"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383938 w 5688988"/>
                      <a:gd name="connsiteY12" fmla="*/ 112463 h 1541213"/>
                      <a:gd name="connsiteX13" fmla="*/ 3549038 w 5688988"/>
                      <a:gd name="connsiteY13" fmla="*/ 1039563 h 1541213"/>
                      <a:gd name="connsiteX14" fmla="*/ 5688988 w 5688988"/>
                      <a:gd name="connsiteY14" fmla="*/ 429963 h 1541213"/>
                      <a:gd name="connsiteX15" fmla="*/ 5688988 w 5688988"/>
                      <a:gd name="connsiteY15" fmla="*/ 1541213 h 1541213"/>
                      <a:gd name="connsiteX16" fmla="*/ 323238 w 5688988"/>
                      <a:gd name="connsiteY16" fmla="*/ 1541213 h 1541213"/>
                      <a:gd name="connsiteX17" fmla="*/ 0 w 5688988"/>
                      <a:gd name="connsiteY17"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83938 w 5688988"/>
                      <a:gd name="connsiteY13" fmla="*/ 112463 h 1541213"/>
                      <a:gd name="connsiteX14" fmla="*/ 3549038 w 5688988"/>
                      <a:gd name="connsiteY14" fmla="*/ 1039563 h 1541213"/>
                      <a:gd name="connsiteX15" fmla="*/ 5688988 w 5688988"/>
                      <a:gd name="connsiteY15" fmla="*/ 429963 h 1541213"/>
                      <a:gd name="connsiteX16" fmla="*/ 5688988 w 5688988"/>
                      <a:gd name="connsiteY16" fmla="*/ 1541213 h 1541213"/>
                      <a:gd name="connsiteX17" fmla="*/ 323238 w 5688988"/>
                      <a:gd name="connsiteY17" fmla="*/ 1541213 h 1541213"/>
                      <a:gd name="connsiteX18" fmla="*/ 0 w 5688988"/>
                      <a:gd name="connsiteY18"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83938 w 5688988"/>
                      <a:gd name="connsiteY13" fmla="*/ 112463 h 1541213"/>
                      <a:gd name="connsiteX14" fmla="*/ 3549038 w 5688988"/>
                      <a:gd name="connsiteY14" fmla="*/ 1039563 h 1541213"/>
                      <a:gd name="connsiteX15" fmla="*/ 5688988 w 5688988"/>
                      <a:gd name="connsiteY15" fmla="*/ 429963 h 1541213"/>
                      <a:gd name="connsiteX16" fmla="*/ 5688988 w 5688988"/>
                      <a:gd name="connsiteY16" fmla="*/ 1541213 h 1541213"/>
                      <a:gd name="connsiteX17" fmla="*/ 323238 w 5688988"/>
                      <a:gd name="connsiteY17" fmla="*/ 1541213 h 1541213"/>
                      <a:gd name="connsiteX18" fmla="*/ 0 w 5688988"/>
                      <a:gd name="connsiteY18"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5688988 w 5688988"/>
                      <a:gd name="connsiteY15" fmla="*/ 429963 h 1541213"/>
                      <a:gd name="connsiteX16" fmla="*/ 5688988 w 5688988"/>
                      <a:gd name="connsiteY16" fmla="*/ 1541213 h 1541213"/>
                      <a:gd name="connsiteX17" fmla="*/ 323238 w 5688988"/>
                      <a:gd name="connsiteY17" fmla="*/ 1541213 h 1541213"/>
                      <a:gd name="connsiteX18" fmla="*/ 0 w 5688988"/>
                      <a:gd name="connsiteY18"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5670421 w 5688988"/>
                      <a:gd name="connsiteY15" fmla="*/ 1140132 h 1541213"/>
                      <a:gd name="connsiteX16" fmla="*/ 5688988 w 5688988"/>
                      <a:gd name="connsiteY16" fmla="*/ 1541213 h 1541213"/>
                      <a:gd name="connsiteX17" fmla="*/ 323238 w 5688988"/>
                      <a:gd name="connsiteY17" fmla="*/ 1541213 h 1541213"/>
                      <a:gd name="connsiteX18" fmla="*/ 0 w 5688988"/>
                      <a:gd name="connsiteY18"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5670421 w 5688988"/>
                      <a:gd name="connsiteY16" fmla="*/ 1140132 h 1541213"/>
                      <a:gd name="connsiteX17" fmla="*/ 5688988 w 5688988"/>
                      <a:gd name="connsiteY17" fmla="*/ 1541213 h 1541213"/>
                      <a:gd name="connsiteX18" fmla="*/ 323238 w 5688988"/>
                      <a:gd name="connsiteY18" fmla="*/ 1541213 h 1541213"/>
                      <a:gd name="connsiteX19" fmla="*/ 0 w 5688988"/>
                      <a:gd name="connsiteY19"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715601 w 5688988"/>
                      <a:gd name="connsiteY16" fmla="*/ 983767 h 1541213"/>
                      <a:gd name="connsiteX17" fmla="*/ 5670421 w 5688988"/>
                      <a:gd name="connsiteY17" fmla="*/ 1140132 h 1541213"/>
                      <a:gd name="connsiteX18" fmla="*/ 5688988 w 5688988"/>
                      <a:gd name="connsiteY18" fmla="*/ 1541213 h 1541213"/>
                      <a:gd name="connsiteX19" fmla="*/ 323238 w 5688988"/>
                      <a:gd name="connsiteY19" fmla="*/ 1541213 h 1541213"/>
                      <a:gd name="connsiteX20" fmla="*/ 0 w 5688988"/>
                      <a:gd name="connsiteY20"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715601 w 5688988"/>
                      <a:gd name="connsiteY16" fmla="*/ 983767 h 1541213"/>
                      <a:gd name="connsiteX17" fmla="*/ 5670421 w 5688988"/>
                      <a:gd name="connsiteY17" fmla="*/ 1140132 h 1541213"/>
                      <a:gd name="connsiteX18" fmla="*/ 5688988 w 5688988"/>
                      <a:gd name="connsiteY18" fmla="*/ 1541213 h 1541213"/>
                      <a:gd name="connsiteX19" fmla="*/ 323238 w 5688988"/>
                      <a:gd name="connsiteY19" fmla="*/ 1541213 h 1541213"/>
                      <a:gd name="connsiteX20" fmla="*/ 0 w 5688988"/>
                      <a:gd name="connsiteY20"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97445 w 5688988"/>
                      <a:gd name="connsiteY16" fmla="*/ 965200 h 1541213"/>
                      <a:gd name="connsiteX17" fmla="*/ 5670421 w 5688988"/>
                      <a:gd name="connsiteY17" fmla="*/ 1140132 h 1541213"/>
                      <a:gd name="connsiteX18" fmla="*/ 5688988 w 5688988"/>
                      <a:gd name="connsiteY18" fmla="*/ 1541213 h 1541213"/>
                      <a:gd name="connsiteX19" fmla="*/ 323238 w 5688988"/>
                      <a:gd name="connsiteY19" fmla="*/ 1541213 h 1541213"/>
                      <a:gd name="connsiteX20" fmla="*/ 0 w 5688988"/>
                      <a:gd name="connsiteY20"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97445 w 5688988"/>
                      <a:gd name="connsiteY16" fmla="*/ 965200 h 1541213"/>
                      <a:gd name="connsiteX17" fmla="*/ 5670421 w 5688988"/>
                      <a:gd name="connsiteY17" fmla="*/ 1140132 h 1541213"/>
                      <a:gd name="connsiteX18" fmla="*/ 5688988 w 5688988"/>
                      <a:gd name="connsiteY18" fmla="*/ 1541213 h 1541213"/>
                      <a:gd name="connsiteX19" fmla="*/ 323238 w 5688988"/>
                      <a:gd name="connsiteY19" fmla="*/ 1541213 h 1541213"/>
                      <a:gd name="connsiteX20" fmla="*/ 0 w 5688988"/>
                      <a:gd name="connsiteY20"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0858 w 5688988"/>
                      <a:gd name="connsiteY16" fmla="*/ 962879 h 1541213"/>
                      <a:gd name="connsiteX17" fmla="*/ 5670421 w 5688988"/>
                      <a:gd name="connsiteY17" fmla="*/ 1140132 h 1541213"/>
                      <a:gd name="connsiteX18" fmla="*/ 5688988 w 5688988"/>
                      <a:gd name="connsiteY18" fmla="*/ 1541213 h 1541213"/>
                      <a:gd name="connsiteX19" fmla="*/ 323238 w 5688988"/>
                      <a:gd name="connsiteY19" fmla="*/ 1541213 h 1541213"/>
                      <a:gd name="connsiteX20" fmla="*/ 0 w 5688988"/>
                      <a:gd name="connsiteY20"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0858 w 5688988"/>
                      <a:gd name="connsiteY16" fmla="*/ 962879 h 1541213"/>
                      <a:gd name="connsiteX17" fmla="*/ 5670421 w 5688988"/>
                      <a:gd name="connsiteY17" fmla="*/ 1140132 h 1541213"/>
                      <a:gd name="connsiteX18" fmla="*/ 5688988 w 5688988"/>
                      <a:gd name="connsiteY18" fmla="*/ 1541213 h 1541213"/>
                      <a:gd name="connsiteX19" fmla="*/ 323238 w 5688988"/>
                      <a:gd name="connsiteY19" fmla="*/ 1541213 h 1541213"/>
                      <a:gd name="connsiteX20" fmla="*/ 0 w 5688988"/>
                      <a:gd name="connsiteY20"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3179 w 5688988"/>
                      <a:gd name="connsiteY16" fmla="*/ 967521 h 1541213"/>
                      <a:gd name="connsiteX17" fmla="*/ 5670421 w 5688988"/>
                      <a:gd name="connsiteY17" fmla="*/ 1140132 h 1541213"/>
                      <a:gd name="connsiteX18" fmla="*/ 5688988 w 5688988"/>
                      <a:gd name="connsiteY18" fmla="*/ 1541213 h 1541213"/>
                      <a:gd name="connsiteX19" fmla="*/ 323238 w 5688988"/>
                      <a:gd name="connsiteY19" fmla="*/ 1541213 h 1541213"/>
                      <a:gd name="connsiteX20" fmla="*/ 0 w 5688988"/>
                      <a:gd name="connsiteY20"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3179 w 5688988"/>
                      <a:gd name="connsiteY16" fmla="*/ 967521 h 1541213"/>
                      <a:gd name="connsiteX17" fmla="*/ 5138955 w 5688988"/>
                      <a:gd name="connsiteY17" fmla="*/ 989279 h 1541213"/>
                      <a:gd name="connsiteX18" fmla="*/ 5688988 w 5688988"/>
                      <a:gd name="connsiteY18" fmla="*/ 1541213 h 1541213"/>
                      <a:gd name="connsiteX19" fmla="*/ 323238 w 5688988"/>
                      <a:gd name="connsiteY19" fmla="*/ 1541213 h 1541213"/>
                      <a:gd name="connsiteX20" fmla="*/ 0 w 5688988"/>
                      <a:gd name="connsiteY20"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0859 w 5688988"/>
                      <a:gd name="connsiteY16" fmla="*/ 981446 h 1541213"/>
                      <a:gd name="connsiteX17" fmla="*/ 5138955 w 5688988"/>
                      <a:gd name="connsiteY17" fmla="*/ 989279 h 1541213"/>
                      <a:gd name="connsiteX18" fmla="*/ 5688988 w 5688988"/>
                      <a:gd name="connsiteY18" fmla="*/ 1541213 h 1541213"/>
                      <a:gd name="connsiteX19" fmla="*/ 323238 w 5688988"/>
                      <a:gd name="connsiteY19" fmla="*/ 1541213 h 1541213"/>
                      <a:gd name="connsiteX20" fmla="*/ 0 w 5688988"/>
                      <a:gd name="connsiteY20"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0859 w 5688988"/>
                      <a:gd name="connsiteY16" fmla="*/ 981446 h 1541213"/>
                      <a:gd name="connsiteX17" fmla="*/ 5138955 w 5688988"/>
                      <a:gd name="connsiteY17" fmla="*/ 989279 h 1541213"/>
                      <a:gd name="connsiteX18" fmla="*/ 5678738 w 5688988"/>
                      <a:gd name="connsiteY18" fmla="*/ 1150865 h 1541213"/>
                      <a:gd name="connsiteX19" fmla="*/ 5688988 w 5688988"/>
                      <a:gd name="connsiteY19" fmla="*/ 1541213 h 1541213"/>
                      <a:gd name="connsiteX20" fmla="*/ 323238 w 5688988"/>
                      <a:gd name="connsiteY20" fmla="*/ 1541213 h 1541213"/>
                      <a:gd name="connsiteX21" fmla="*/ 0 w 5688988"/>
                      <a:gd name="connsiteY21"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0859 w 5688988"/>
                      <a:gd name="connsiteY16" fmla="*/ 981446 h 1541213"/>
                      <a:gd name="connsiteX17" fmla="*/ 5138955 w 5688988"/>
                      <a:gd name="connsiteY17" fmla="*/ 989279 h 1541213"/>
                      <a:gd name="connsiteX18" fmla="*/ 5551093 w 5688988"/>
                      <a:gd name="connsiteY18" fmla="*/ 1120695 h 1541213"/>
                      <a:gd name="connsiteX19" fmla="*/ 5678738 w 5688988"/>
                      <a:gd name="connsiteY19" fmla="*/ 1150865 h 1541213"/>
                      <a:gd name="connsiteX20" fmla="*/ 5688988 w 5688988"/>
                      <a:gd name="connsiteY20" fmla="*/ 1541213 h 1541213"/>
                      <a:gd name="connsiteX21" fmla="*/ 323238 w 5688988"/>
                      <a:gd name="connsiteY21" fmla="*/ 1541213 h 1541213"/>
                      <a:gd name="connsiteX22" fmla="*/ 0 w 5688988"/>
                      <a:gd name="connsiteY22"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0859 w 5688988"/>
                      <a:gd name="connsiteY16" fmla="*/ 981446 h 1541213"/>
                      <a:gd name="connsiteX17" fmla="*/ 5138955 w 5688988"/>
                      <a:gd name="connsiteY17" fmla="*/ 989279 h 1541213"/>
                      <a:gd name="connsiteX18" fmla="*/ 5520923 w 5688988"/>
                      <a:gd name="connsiteY18" fmla="*/ 941992 h 1541213"/>
                      <a:gd name="connsiteX19" fmla="*/ 5551093 w 5688988"/>
                      <a:gd name="connsiteY19" fmla="*/ 1120695 h 1541213"/>
                      <a:gd name="connsiteX20" fmla="*/ 5678738 w 5688988"/>
                      <a:gd name="connsiteY20" fmla="*/ 1150865 h 1541213"/>
                      <a:gd name="connsiteX21" fmla="*/ 5688988 w 5688988"/>
                      <a:gd name="connsiteY21" fmla="*/ 1541213 h 1541213"/>
                      <a:gd name="connsiteX22" fmla="*/ 323238 w 5688988"/>
                      <a:gd name="connsiteY22" fmla="*/ 1541213 h 1541213"/>
                      <a:gd name="connsiteX23" fmla="*/ 0 w 5688988"/>
                      <a:gd name="connsiteY23"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0859 w 5688988"/>
                      <a:gd name="connsiteY16" fmla="*/ 981446 h 1541213"/>
                      <a:gd name="connsiteX17" fmla="*/ 5138955 w 5688988"/>
                      <a:gd name="connsiteY17" fmla="*/ 989279 h 1541213"/>
                      <a:gd name="connsiteX18" fmla="*/ 5242425 w 5688988"/>
                      <a:gd name="connsiteY18" fmla="*/ 1078920 h 1541213"/>
                      <a:gd name="connsiteX19" fmla="*/ 5520923 w 5688988"/>
                      <a:gd name="connsiteY19" fmla="*/ 941992 h 1541213"/>
                      <a:gd name="connsiteX20" fmla="*/ 5551093 w 5688988"/>
                      <a:gd name="connsiteY20" fmla="*/ 1120695 h 1541213"/>
                      <a:gd name="connsiteX21" fmla="*/ 5678738 w 5688988"/>
                      <a:gd name="connsiteY21" fmla="*/ 1150865 h 1541213"/>
                      <a:gd name="connsiteX22" fmla="*/ 5688988 w 5688988"/>
                      <a:gd name="connsiteY22" fmla="*/ 1541213 h 1541213"/>
                      <a:gd name="connsiteX23" fmla="*/ 323238 w 5688988"/>
                      <a:gd name="connsiteY23" fmla="*/ 1541213 h 1541213"/>
                      <a:gd name="connsiteX24" fmla="*/ 0 w 5688988"/>
                      <a:gd name="connsiteY24"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0859 w 5688988"/>
                      <a:gd name="connsiteY16" fmla="*/ 981446 h 1541213"/>
                      <a:gd name="connsiteX17" fmla="*/ 5106464 w 5688988"/>
                      <a:gd name="connsiteY17" fmla="*/ 970712 h 1541213"/>
                      <a:gd name="connsiteX18" fmla="*/ 5242425 w 5688988"/>
                      <a:gd name="connsiteY18" fmla="*/ 1078920 h 1541213"/>
                      <a:gd name="connsiteX19" fmla="*/ 5520923 w 5688988"/>
                      <a:gd name="connsiteY19" fmla="*/ 941992 h 1541213"/>
                      <a:gd name="connsiteX20" fmla="*/ 5551093 w 5688988"/>
                      <a:gd name="connsiteY20" fmla="*/ 1120695 h 1541213"/>
                      <a:gd name="connsiteX21" fmla="*/ 5678738 w 5688988"/>
                      <a:gd name="connsiteY21" fmla="*/ 1150865 h 1541213"/>
                      <a:gd name="connsiteX22" fmla="*/ 5688988 w 5688988"/>
                      <a:gd name="connsiteY22" fmla="*/ 1541213 h 1541213"/>
                      <a:gd name="connsiteX23" fmla="*/ 323238 w 5688988"/>
                      <a:gd name="connsiteY23" fmla="*/ 1541213 h 1541213"/>
                      <a:gd name="connsiteX24" fmla="*/ 0 w 5688988"/>
                      <a:gd name="connsiteY24"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0859 w 5688988"/>
                      <a:gd name="connsiteY16" fmla="*/ 981446 h 1541213"/>
                      <a:gd name="connsiteX17" fmla="*/ 5106464 w 5688988"/>
                      <a:gd name="connsiteY17" fmla="*/ 970712 h 1541213"/>
                      <a:gd name="connsiteX18" fmla="*/ 5242425 w 5688988"/>
                      <a:gd name="connsiteY18" fmla="*/ 1078920 h 1541213"/>
                      <a:gd name="connsiteX19" fmla="*/ 5344541 w 5688988"/>
                      <a:gd name="connsiteY19" fmla="*/ 1016258 h 1541213"/>
                      <a:gd name="connsiteX20" fmla="*/ 5520923 w 5688988"/>
                      <a:gd name="connsiteY20" fmla="*/ 941992 h 1541213"/>
                      <a:gd name="connsiteX21" fmla="*/ 5551093 w 5688988"/>
                      <a:gd name="connsiteY21" fmla="*/ 1120695 h 1541213"/>
                      <a:gd name="connsiteX22" fmla="*/ 5678738 w 5688988"/>
                      <a:gd name="connsiteY22" fmla="*/ 1150865 h 1541213"/>
                      <a:gd name="connsiteX23" fmla="*/ 5688988 w 5688988"/>
                      <a:gd name="connsiteY23" fmla="*/ 1541213 h 1541213"/>
                      <a:gd name="connsiteX24" fmla="*/ 323238 w 5688988"/>
                      <a:gd name="connsiteY24" fmla="*/ 1541213 h 1541213"/>
                      <a:gd name="connsiteX25" fmla="*/ 0 w 5688988"/>
                      <a:gd name="connsiteY25"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0859 w 5688988"/>
                      <a:gd name="connsiteY16" fmla="*/ 981446 h 1541213"/>
                      <a:gd name="connsiteX17" fmla="*/ 5106464 w 5688988"/>
                      <a:gd name="connsiteY17" fmla="*/ 970712 h 1541213"/>
                      <a:gd name="connsiteX18" fmla="*/ 5242425 w 5688988"/>
                      <a:gd name="connsiteY18" fmla="*/ 1078920 h 1541213"/>
                      <a:gd name="connsiteX19" fmla="*/ 5344541 w 5688988"/>
                      <a:gd name="connsiteY19" fmla="*/ 1016258 h 1541213"/>
                      <a:gd name="connsiteX20" fmla="*/ 5500036 w 5688988"/>
                      <a:gd name="connsiteY20" fmla="*/ 967521 h 1541213"/>
                      <a:gd name="connsiteX21" fmla="*/ 5551093 w 5688988"/>
                      <a:gd name="connsiteY21" fmla="*/ 1120695 h 1541213"/>
                      <a:gd name="connsiteX22" fmla="*/ 5678738 w 5688988"/>
                      <a:gd name="connsiteY22" fmla="*/ 1150865 h 1541213"/>
                      <a:gd name="connsiteX23" fmla="*/ 5688988 w 5688988"/>
                      <a:gd name="connsiteY23" fmla="*/ 1541213 h 1541213"/>
                      <a:gd name="connsiteX24" fmla="*/ 323238 w 5688988"/>
                      <a:gd name="connsiteY24" fmla="*/ 1541213 h 1541213"/>
                      <a:gd name="connsiteX25" fmla="*/ 0 w 5688988"/>
                      <a:gd name="connsiteY25"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0859 w 5688988"/>
                      <a:gd name="connsiteY16" fmla="*/ 981446 h 1541213"/>
                      <a:gd name="connsiteX17" fmla="*/ 5106464 w 5688988"/>
                      <a:gd name="connsiteY17" fmla="*/ 970712 h 1541213"/>
                      <a:gd name="connsiteX18" fmla="*/ 5242425 w 5688988"/>
                      <a:gd name="connsiteY18" fmla="*/ 1078920 h 1541213"/>
                      <a:gd name="connsiteX19" fmla="*/ 5344541 w 5688988"/>
                      <a:gd name="connsiteY19" fmla="*/ 1016258 h 1541213"/>
                      <a:gd name="connsiteX20" fmla="*/ 5500036 w 5688988"/>
                      <a:gd name="connsiteY20" fmla="*/ 967521 h 1541213"/>
                      <a:gd name="connsiteX21" fmla="*/ 5592868 w 5688988"/>
                      <a:gd name="connsiteY21" fmla="*/ 1111412 h 1541213"/>
                      <a:gd name="connsiteX22" fmla="*/ 5678738 w 5688988"/>
                      <a:gd name="connsiteY22" fmla="*/ 1150865 h 1541213"/>
                      <a:gd name="connsiteX23" fmla="*/ 5688988 w 5688988"/>
                      <a:gd name="connsiteY23" fmla="*/ 1541213 h 1541213"/>
                      <a:gd name="connsiteX24" fmla="*/ 323238 w 5688988"/>
                      <a:gd name="connsiteY24" fmla="*/ 1541213 h 1541213"/>
                      <a:gd name="connsiteX25" fmla="*/ 0 w 5688988"/>
                      <a:gd name="connsiteY25"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0859 w 5688988"/>
                      <a:gd name="connsiteY16" fmla="*/ 981446 h 1541213"/>
                      <a:gd name="connsiteX17" fmla="*/ 5106464 w 5688988"/>
                      <a:gd name="connsiteY17" fmla="*/ 970712 h 1541213"/>
                      <a:gd name="connsiteX18" fmla="*/ 5242425 w 5688988"/>
                      <a:gd name="connsiteY18" fmla="*/ 1078920 h 1541213"/>
                      <a:gd name="connsiteX19" fmla="*/ 5344541 w 5688988"/>
                      <a:gd name="connsiteY19" fmla="*/ 1016258 h 1541213"/>
                      <a:gd name="connsiteX20" fmla="*/ 5500036 w 5688988"/>
                      <a:gd name="connsiteY20" fmla="*/ 967521 h 1541213"/>
                      <a:gd name="connsiteX21" fmla="*/ 5592868 w 5688988"/>
                      <a:gd name="connsiteY21" fmla="*/ 1111412 h 1541213"/>
                      <a:gd name="connsiteX22" fmla="*/ 5678738 w 5688988"/>
                      <a:gd name="connsiteY22" fmla="*/ 1150865 h 1541213"/>
                      <a:gd name="connsiteX23" fmla="*/ 5688988 w 5688988"/>
                      <a:gd name="connsiteY23" fmla="*/ 1541213 h 1541213"/>
                      <a:gd name="connsiteX24" fmla="*/ 323238 w 5688988"/>
                      <a:gd name="connsiteY24" fmla="*/ 1541213 h 1541213"/>
                      <a:gd name="connsiteX25" fmla="*/ 0 w 5688988"/>
                      <a:gd name="connsiteY25"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0859 w 5688988"/>
                      <a:gd name="connsiteY16" fmla="*/ 981446 h 1541213"/>
                      <a:gd name="connsiteX17" fmla="*/ 5106464 w 5688988"/>
                      <a:gd name="connsiteY17" fmla="*/ 970712 h 1541213"/>
                      <a:gd name="connsiteX18" fmla="*/ 5242425 w 5688988"/>
                      <a:gd name="connsiteY18" fmla="*/ 1078920 h 1541213"/>
                      <a:gd name="connsiteX19" fmla="*/ 5344541 w 5688988"/>
                      <a:gd name="connsiteY19" fmla="*/ 1016258 h 1541213"/>
                      <a:gd name="connsiteX20" fmla="*/ 5523244 w 5688988"/>
                      <a:gd name="connsiteY20" fmla="*/ 967521 h 1541213"/>
                      <a:gd name="connsiteX21" fmla="*/ 5592868 w 5688988"/>
                      <a:gd name="connsiteY21" fmla="*/ 1111412 h 1541213"/>
                      <a:gd name="connsiteX22" fmla="*/ 5678738 w 5688988"/>
                      <a:gd name="connsiteY22" fmla="*/ 1150865 h 1541213"/>
                      <a:gd name="connsiteX23" fmla="*/ 5688988 w 5688988"/>
                      <a:gd name="connsiteY23" fmla="*/ 1541213 h 1541213"/>
                      <a:gd name="connsiteX24" fmla="*/ 323238 w 5688988"/>
                      <a:gd name="connsiteY24" fmla="*/ 1541213 h 1541213"/>
                      <a:gd name="connsiteX25" fmla="*/ 0 w 5688988"/>
                      <a:gd name="connsiteY25"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32332 w 5688988"/>
                      <a:gd name="connsiteY10" fmla="*/ 517284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0859 w 5688988"/>
                      <a:gd name="connsiteY16" fmla="*/ 981446 h 1541213"/>
                      <a:gd name="connsiteX17" fmla="*/ 5106464 w 5688988"/>
                      <a:gd name="connsiteY17" fmla="*/ 970712 h 1541213"/>
                      <a:gd name="connsiteX18" fmla="*/ 5242425 w 5688988"/>
                      <a:gd name="connsiteY18" fmla="*/ 1078920 h 1541213"/>
                      <a:gd name="connsiteX19" fmla="*/ 5307408 w 5688988"/>
                      <a:gd name="connsiteY19" fmla="*/ 1016258 h 1541213"/>
                      <a:gd name="connsiteX20" fmla="*/ 5523244 w 5688988"/>
                      <a:gd name="connsiteY20" fmla="*/ 967521 h 1541213"/>
                      <a:gd name="connsiteX21" fmla="*/ 5592868 w 5688988"/>
                      <a:gd name="connsiteY21" fmla="*/ 1111412 h 1541213"/>
                      <a:gd name="connsiteX22" fmla="*/ 5678738 w 5688988"/>
                      <a:gd name="connsiteY22" fmla="*/ 1150865 h 1541213"/>
                      <a:gd name="connsiteX23" fmla="*/ 5688988 w 5688988"/>
                      <a:gd name="connsiteY23" fmla="*/ 1541213 h 1541213"/>
                      <a:gd name="connsiteX24" fmla="*/ 323238 w 5688988"/>
                      <a:gd name="connsiteY24" fmla="*/ 1541213 h 1541213"/>
                      <a:gd name="connsiteX25" fmla="*/ 0 w 5688988"/>
                      <a:gd name="connsiteY25"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25370 w 5688988"/>
                      <a:gd name="connsiteY10" fmla="*/ 672779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0859 w 5688988"/>
                      <a:gd name="connsiteY16" fmla="*/ 981446 h 1541213"/>
                      <a:gd name="connsiteX17" fmla="*/ 5106464 w 5688988"/>
                      <a:gd name="connsiteY17" fmla="*/ 970712 h 1541213"/>
                      <a:gd name="connsiteX18" fmla="*/ 5242425 w 5688988"/>
                      <a:gd name="connsiteY18" fmla="*/ 1078920 h 1541213"/>
                      <a:gd name="connsiteX19" fmla="*/ 5307408 w 5688988"/>
                      <a:gd name="connsiteY19" fmla="*/ 1016258 h 1541213"/>
                      <a:gd name="connsiteX20" fmla="*/ 5523244 w 5688988"/>
                      <a:gd name="connsiteY20" fmla="*/ 967521 h 1541213"/>
                      <a:gd name="connsiteX21" fmla="*/ 5592868 w 5688988"/>
                      <a:gd name="connsiteY21" fmla="*/ 1111412 h 1541213"/>
                      <a:gd name="connsiteX22" fmla="*/ 5678738 w 5688988"/>
                      <a:gd name="connsiteY22" fmla="*/ 1150865 h 1541213"/>
                      <a:gd name="connsiteX23" fmla="*/ 5688988 w 5688988"/>
                      <a:gd name="connsiteY23" fmla="*/ 1541213 h 1541213"/>
                      <a:gd name="connsiteX24" fmla="*/ 323238 w 5688988"/>
                      <a:gd name="connsiteY24" fmla="*/ 1541213 h 1541213"/>
                      <a:gd name="connsiteX25" fmla="*/ 0 w 5688988"/>
                      <a:gd name="connsiteY25"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202162 w 5688988"/>
                      <a:gd name="connsiteY10" fmla="*/ 519605 h 1541213"/>
                      <a:gd name="connsiteX11" fmla="*/ 3173904 w 5688988"/>
                      <a:gd name="connsiteY11" fmla="*/ 603380 h 1541213"/>
                      <a:gd name="connsiteX12" fmla="*/ 3183865 w 5688988"/>
                      <a:gd name="connsiteY12" fmla="*/ 368752 h 1541213"/>
                      <a:gd name="connsiteX13" fmla="*/ 3305030 w 5688988"/>
                      <a:gd name="connsiteY13" fmla="*/ 135671 h 1541213"/>
                      <a:gd name="connsiteX14" fmla="*/ 3549038 w 5688988"/>
                      <a:gd name="connsiteY14" fmla="*/ 1039563 h 1541213"/>
                      <a:gd name="connsiteX15" fmla="*/ 4348912 w 5688988"/>
                      <a:gd name="connsiteY15" fmla="*/ 1064995 h 1541213"/>
                      <a:gd name="connsiteX16" fmla="*/ 4420859 w 5688988"/>
                      <a:gd name="connsiteY16" fmla="*/ 981446 h 1541213"/>
                      <a:gd name="connsiteX17" fmla="*/ 5106464 w 5688988"/>
                      <a:gd name="connsiteY17" fmla="*/ 970712 h 1541213"/>
                      <a:gd name="connsiteX18" fmla="*/ 5242425 w 5688988"/>
                      <a:gd name="connsiteY18" fmla="*/ 1078920 h 1541213"/>
                      <a:gd name="connsiteX19" fmla="*/ 5307408 w 5688988"/>
                      <a:gd name="connsiteY19" fmla="*/ 1016258 h 1541213"/>
                      <a:gd name="connsiteX20" fmla="*/ 5523244 w 5688988"/>
                      <a:gd name="connsiteY20" fmla="*/ 967521 h 1541213"/>
                      <a:gd name="connsiteX21" fmla="*/ 5592868 w 5688988"/>
                      <a:gd name="connsiteY21" fmla="*/ 1111412 h 1541213"/>
                      <a:gd name="connsiteX22" fmla="*/ 5678738 w 5688988"/>
                      <a:gd name="connsiteY22" fmla="*/ 1150865 h 1541213"/>
                      <a:gd name="connsiteX23" fmla="*/ 5688988 w 5688988"/>
                      <a:gd name="connsiteY23" fmla="*/ 1541213 h 1541213"/>
                      <a:gd name="connsiteX24" fmla="*/ 323238 w 5688988"/>
                      <a:gd name="connsiteY24" fmla="*/ 1541213 h 1541213"/>
                      <a:gd name="connsiteX25" fmla="*/ 0 w 5688988"/>
                      <a:gd name="connsiteY25"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171991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305030 w 5688988"/>
                      <a:gd name="connsiteY14" fmla="*/ 135671 h 1541213"/>
                      <a:gd name="connsiteX15" fmla="*/ 3549038 w 5688988"/>
                      <a:gd name="connsiteY15" fmla="*/ 1039563 h 1541213"/>
                      <a:gd name="connsiteX16" fmla="*/ 4348912 w 5688988"/>
                      <a:gd name="connsiteY16" fmla="*/ 1064995 h 1541213"/>
                      <a:gd name="connsiteX17" fmla="*/ 4420859 w 5688988"/>
                      <a:gd name="connsiteY17" fmla="*/ 981446 h 1541213"/>
                      <a:gd name="connsiteX18" fmla="*/ 5106464 w 5688988"/>
                      <a:gd name="connsiteY18" fmla="*/ 970712 h 1541213"/>
                      <a:gd name="connsiteX19" fmla="*/ 5242425 w 5688988"/>
                      <a:gd name="connsiteY19" fmla="*/ 1078920 h 1541213"/>
                      <a:gd name="connsiteX20" fmla="*/ 5307408 w 5688988"/>
                      <a:gd name="connsiteY20" fmla="*/ 1016258 h 1541213"/>
                      <a:gd name="connsiteX21" fmla="*/ 5523244 w 5688988"/>
                      <a:gd name="connsiteY21" fmla="*/ 967521 h 1541213"/>
                      <a:gd name="connsiteX22" fmla="*/ 5592868 w 5688988"/>
                      <a:gd name="connsiteY22" fmla="*/ 1111412 h 1541213"/>
                      <a:gd name="connsiteX23" fmla="*/ 5678738 w 5688988"/>
                      <a:gd name="connsiteY23" fmla="*/ 1150865 h 1541213"/>
                      <a:gd name="connsiteX24" fmla="*/ 5688988 w 5688988"/>
                      <a:gd name="connsiteY24" fmla="*/ 1541213 h 1541213"/>
                      <a:gd name="connsiteX25" fmla="*/ 323238 w 5688988"/>
                      <a:gd name="connsiteY25" fmla="*/ 1541213 h 1541213"/>
                      <a:gd name="connsiteX26" fmla="*/ 0 w 5688988"/>
                      <a:gd name="connsiteY26"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171991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305030 w 5688988"/>
                      <a:gd name="connsiteY14" fmla="*/ 135671 h 1541213"/>
                      <a:gd name="connsiteX15" fmla="*/ 3549038 w 5688988"/>
                      <a:gd name="connsiteY15" fmla="*/ 1039563 h 1541213"/>
                      <a:gd name="connsiteX16" fmla="*/ 4348912 w 5688988"/>
                      <a:gd name="connsiteY16" fmla="*/ 1064995 h 1541213"/>
                      <a:gd name="connsiteX17" fmla="*/ 4420859 w 5688988"/>
                      <a:gd name="connsiteY17" fmla="*/ 981446 h 1541213"/>
                      <a:gd name="connsiteX18" fmla="*/ 5106464 w 5688988"/>
                      <a:gd name="connsiteY18" fmla="*/ 970712 h 1541213"/>
                      <a:gd name="connsiteX19" fmla="*/ 5242425 w 5688988"/>
                      <a:gd name="connsiteY19" fmla="*/ 1078920 h 1541213"/>
                      <a:gd name="connsiteX20" fmla="*/ 5307408 w 5688988"/>
                      <a:gd name="connsiteY20" fmla="*/ 1016258 h 1541213"/>
                      <a:gd name="connsiteX21" fmla="*/ 5523244 w 5688988"/>
                      <a:gd name="connsiteY21" fmla="*/ 967521 h 1541213"/>
                      <a:gd name="connsiteX22" fmla="*/ 5592868 w 5688988"/>
                      <a:gd name="connsiteY22" fmla="*/ 1111412 h 1541213"/>
                      <a:gd name="connsiteX23" fmla="*/ 5678738 w 5688988"/>
                      <a:gd name="connsiteY23" fmla="*/ 1150865 h 1541213"/>
                      <a:gd name="connsiteX24" fmla="*/ 5688988 w 5688988"/>
                      <a:gd name="connsiteY24" fmla="*/ 1541213 h 1541213"/>
                      <a:gd name="connsiteX25" fmla="*/ 323238 w 5688988"/>
                      <a:gd name="connsiteY25" fmla="*/ 1541213 h 1541213"/>
                      <a:gd name="connsiteX26" fmla="*/ 0 w 5688988"/>
                      <a:gd name="connsiteY26"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305030 w 5688988"/>
                      <a:gd name="connsiteY14" fmla="*/ 135671 h 1541213"/>
                      <a:gd name="connsiteX15" fmla="*/ 3549038 w 5688988"/>
                      <a:gd name="connsiteY15" fmla="*/ 1039563 h 1541213"/>
                      <a:gd name="connsiteX16" fmla="*/ 4348912 w 5688988"/>
                      <a:gd name="connsiteY16" fmla="*/ 1064995 h 1541213"/>
                      <a:gd name="connsiteX17" fmla="*/ 4420859 w 5688988"/>
                      <a:gd name="connsiteY17" fmla="*/ 981446 h 1541213"/>
                      <a:gd name="connsiteX18" fmla="*/ 5106464 w 5688988"/>
                      <a:gd name="connsiteY18" fmla="*/ 970712 h 1541213"/>
                      <a:gd name="connsiteX19" fmla="*/ 5242425 w 5688988"/>
                      <a:gd name="connsiteY19" fmla="*/ 1078920 h 1541213"/>
                      <a:gd name="connsiteX20" fmla="*/ 5307408 w 5688988"/>
                      <a:gd name="connsiteY20" fmla="*/ 1016258 h 1541213"/>
                      <a:gd name="connsiteX21" fmla="*/ 5523244 w 5688988"/>
                      <a:gd name="connsiteY21" fmla="*/ 967521 h 1541213"/>
                      <a:gd name="connsiteX22" fmla="*/ 5592868 w 5688988"/>
                      <a:gd name="connsiteY22" fmla="*/ 1111412 h 1541213"/>
                      <a:gd name="connsiteX23" fmla="*/ 5678738 w 5688988"/>
                      <a:gd name="connsiteY23" fmla="*/ 1150865 h 1541213"/>
                      <a:gd name="connsiteX24" fmla="*/ 5688988 w 5688988"/>
                      <a:gd name="connsiteY24" fmla="*/ 1541213 h 1541213"/>
                      <a:gd name="connsiteX25" fmla="*/ 323238 w 5688988"/>
                      <a:gd name="connsiteY25" fmla="*/ 1541213 h 1541213"/>
                      <a:gd name="connsiteX26" fmla="*/ 0 w 5688988"/>
                      <a:gd name="connsiteY26"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28305 w 5688988"/>
                      <a:gd name="connsiteY9" fmla="*/ 299127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305030 w 5688988"/>
                      <a:gd name="connsiteY14" fmla="*/ 135671 h 1541213"/>
                      <a:gd name="connsiteX15" fmla="*/ 3549038 w 5688988"/>
                      <a:gd name="connsiteY15" fmla="*/ 1039563 h 1541213"/>
                      <a:gd name="connsiteX16" fmla="*/ 4348912 w 5688988"/>
                      <a:gd name="connsiteY16" fmla="*/ 1064995 h 1541213"/>
                      <a:gd name="connsiteX17" fmla="*/ 4420859 w 5688988"/>
                      <a:gd name="connsiteY17" fmla="*/ 981446 h 1541213"/>
                      <a:gd name="connsiteX18" fmla="*/ 5106464 w 5688988"/>
                      <a:gd name="connsiteY18" fmla="*/ 970712 h 1541213"/>
                      <a:gd name="connsiteX19" fmla="*/ 5242425 w 5688988"/>
                      <a:gd name="connsiteY19" fmla="*/ 1078920 h 1541213"/>
                      <a:gd name="connsiteX20" fmla="*/ 5307408 w 5688988"/>
                      <a:gd name="connsiteY20" fmla="*/ 1016258 h 1541213"/>
                      <a:gd name="connsiteX21" fmla="*/ 5523244 w 5688988"/>
                      <a:gd name="connsiteY21" fmla="*/ 967521 h 1541213"/>
                      <a:gd name="connsiteX22" fmla="*/ 5592868 w 5688988"/>
                      <a:gd name="connsiteY22" fmla="*/ 1111412 h 1541213"/>
                      <a:gd name="connsiteX23" fmla="*/ 5678738 w 5688988"/>
                      <a:gd name="connsiteY23" fmla="*/ 1150865 h 1541213"/>
                      <a:gd name="connsiteX24" fmla="*/ 5688988 w 5688988"/>
                      <a:gd name="connsiteY24" fmla="*/ 1541213 h 1541213"/>
                      <a:gd name="connsiteX25" fmla="*/ 323238 w 5688988"/>
                      <a:gd name="connsiteY25" fmla="*/ 1541213 h 1541213"/>
                      <a:gd name="connsiteX26" fmla="*/ 0 w 5688988"/>
                      <a:gd name="connsiteY26"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12059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305030 w 5688988"/>
                      <a:gd name="connsiteY14" fmla="*/ 135671 h 1541213"/>
                      <a:gd name="connsiteX15" fmla="*/ 3549038 w 5688988"/>
                      <a:gd name="connsiteY15" fmla="*/ 1039563 h 1541213"/>
                      <a:gd name="connsiteX16" fmla="*/ 4348912 w 5688988"/>
                      <a:gd name="connsiteY16" fmla="*/ 1064995 h 1541213"/>
                      <a:gd name="connsiteX17" fmla="*/ 4420859 w 5688988"/>
                      <a:gd name="connsiteY17" fmla="*/ 981446 h 1541213"/>
                      <a:gd name="connsiteX18" fmla="*/ 5106464 w 5688988"/>
                      <a:gd name="connsiteY18" fmla="*/ 970712 h 1541213"/>
                      <a:gd name="connsiteX19" fmla="*/ 5242425 w 5688988"/>
                      <a:gd name="connsiteY19" fmla="*/ 1078920 h 1541213"/>
                      <a:gd name="connsiteX20" fmla="*/ 5307408 w 5688988"/>
                      <a:gd name="connsiteY20" fmla="*/ 1016258 h 1541213"/>
                      <a:gd name="connsiteX21" fmla="*/ 5523244 w 5688988"/>
                      <a:gd name="connsiteY21" fmla="*/ 967521 h 1541213"/>
                      <a:gd name="connsiteX22" fmla="*/ 5592868 w 5688988"/>
                      <a:gd name="connsiteY22" fmla="*/ 1111412 h 1541213"/>
                      <a:gd name="connsiteX23" fmla="*/ 5678738 w 5688988"/>
                      <a:gd name="connsiteY23" fmla="*/ 1150865 h 1541213"/>
                      <a:gd name="connsiteX24" fmla="*/ 5688988 w 5688988"/>
                      <a:gd name="connsiteY24" fmla="*/ 1541213 h 1541213"/>
                      <a:gd name="connsiteX25" fmla="*/ 323238 w 5688988"/>
                      <a:gd name="connsiteY25" fmla="*/ 1541213 h 1541213"/>
                      <a:gd name="connsiteX26" fmla="*/ 0 w 5688988"/>
                      <a:gd name="connsiteY26"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12059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305030 w 5688988"/>
                      <a:gd name="connsiteY14" fmla="*/ 135671 h 1541213"/>
                      <a:gd name="connsiteX15" fmla="*/ 3549038 w 5688988"/>
                      <a:gd name="connsiteY15" fmla="*/ 1039563 h 1541213"/>
                      <a:gd name="connsiteX16" fmla="*/ 4348912 w 5688988"/>
                      <a:gd name="connsiteY16" fmla="*/ 1064995 h 1541213"/>
                      <a:gd name="connsiteX17" fmla="*/ 4420859 w 5688988"/>
                      <a:gd name="connsiteY17" fmla="*/ 981446 h 1541213"/>
                      <a:gd name="connsiteX18" fmla="*/ 5106464 w 5688988"/>
                      <a:gd name="connsiteY18" fmla="*/ 970712 h 1541213"/>
                      <a:gd name="connsiteX19" fmla="*/ 5242425 w 5688988"/>
                      <a:gd name="connsiteY19" fmla="*/ 1078920 h 1541213"/>
                      <a:gd name="connsiteX20" fmla="*/ 5307408 w 5688988"/>
                      <a:gd name="connsiteY20" fmla="*/ 1016258 h 1541213"/>
                      <a:gd name="connsiteX21" fmla="*/ 5523244 w 5688988"/>
                      <a:gd name="connsiteY21" fmla="*/ 967521 h 1541213"/>
                      <a:gd name="connsiteX22" fmla="*/ 5592868 w 5688988"/>
                      <a:gd name="connsiteY22" fmla="*/ 1111412 h 1541213"/>
                      <a:gd name="connsiteX23" fmla="*/ 5678738 w 5688988"/>
                      <a:gd name="connsiteY23" fmla="*/ 1150865 h 1541213"/>
                      <a:gd name="connsiteX24" fmla="*/ 5688988 w 5688988"/>
                      <a:gd name="connsiteY24" fmla="*/ 1541213 h 1541213"/>
                      <a:gd name="connsiteX25" fmla="*/ 323238 w 5688988"/>
                      <a:gd name="connsiteY25" fmla="*/ 1541213 h 1541213"/>
                      <a:gd name="connsiteX26" fmla="*/ 0 w 5688988"/>
                      <a:gd name="connsiteY26"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12059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305030 w 5688988"/>
                      <a:gd name="connsiteY14" fmla="*/ 135671 h 1541213"/>
                      <a:gd name="connsiteX15" fmla="*/ 3549038 w 5688988"/>
                      <a:gd name="connsiteY15" fmla="*/ 1039563 h 1541213"/>
                      <a:gd name="connsiteX16" fmla="*/ 4348912 w 5688988"/>
                      <a:gd name="connsiteY16" fmla="*/ 1064995 h 1541213"/>
                      <a:gd name="connsiteX17" fmla="*/ 4420859 w 5688988"/>
                      <a:gd name="connsiteY17" fmla="*/ 981446 h 1541213"/>
                      <a:gd name="connsiteX18" fmla="*/ 5106464 w 5688988"/>
                      <a:gd name="connsiteY18" fmla="*/ 970712 h 1541213"/>
                      <a:gd name="connsiteX19" fmla="*/ 5242425 w 5688988"/>
                      <a:gd name="connsiteY19" fmla="*/ 1078920 h 1541213"/>
                      <a:gd name="connsiteX20" fmla="*/ 5307408 w 5688988"/>
                      <a:gd name="connsiteY20" fmla="*/ 1016258 h 1541213"/>
                      <a:gd name="connsiteX21" fmla="*/ 5523244 w 5688988"/>
                      <a:gd name="connsiteY21" fmla="*/ 967521 h 1541213"/>
                      <a:gd name="connsiteX22" fmla="*/ 5592868 w 5688988"/>
                      <a:gd name="connsiteY22" fmla="*/ 1111412 h 1541213"/>
                      <a:gd name="connsiteX23" fmla="*/ 5678738 w 5688988"/>
                      <a:gd name="connsiteY23" fmla="*/ 1150865 h 1541213"/>
                      <a:gd name="connsiteX24" fmla="*/ 5688988 w 5688988"/>
                      <a:gd name="connsiteY24" fmla="*/ 1541213 h 1541213"/>
                      <a:gd name="connsiteX25" fmla="*/ 323238 w 5688988"/>
                      <a:gd name="connsiteY25" fmla="*/ 1541213 h 1541213"/>
                      <a:gd name="connsiteX26" fmla="*/ 0 w 5688988"/>
                      <a:gd name="connsiteY26"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305030 w 5688988"/>
                      <a:gd name="connsiteY14" fmla="*/ 135671 h 1541213"/>
                      <a:gd name="connsiteX15" fmla="*/ 3549038 w 5688988"/>
                      <a:gd name="connsiteY15" fmla="*/ 1039563 h 1541213"/>
                      <a:gd name="connsiteX16" fmla="*/ 4348912 w 5688988"/>
                      <a:gd name="connsiteY16" fmla="*/ 1064995 h 1541213"/>
                      <a:gd name="connsiteX17" fmla="*/ 4420859 w 5688988"/>
                      <a:gd name="connsiteY17" fmla="*/ 981446 h 1541213"/>
                      <a:gd name="connsiteX18" fmla="*/ 5106464 w 5688988"/>
                      <a:gd name="connsiteY18" fmla="*/ 970712 h 1541213"/>
                      <a:gd name="connsiteX19" fmla="*/ 5242425 w 5688988"/>
                      <a:gd name="connsiteY19" fmla="*/ 1078920 h 1541213"/>
                      <a:gd name="connsiteX20" fmla="*/ 5307408 w 5688988"/>
                      <a:gd name="connsiteY20" fmla="*/ 1016258 h 1541213"/>
                      <a:gd name="connsiteX21" fmla="*/ 5523244 w 5688988"/>
                      <a:gd name="connsiteY21" fmla="*/ 967521 h 1541213"/>
                      <a:gd name="connsiteX22" fmla="*/ 5592868 w 5688988"/>
                      <a:gd name="connsiteY22" fmla="*/ 1111412 h 1541213"/>
                      <a:gd name="connsiteX23" fmla="*/ 5678738 w 5688988"/>
                      <a:gd name="connsiteY23" fmla="*/ 1150865 h 1541213"/>
                      <a:gd name="connsiteX24" fmla="*/ 5688988 w 5688988"/>
                      <a:gd name="connsiteY24" fmla="*/ 1541213 h 1541213"/>
                      <a:gd name="connsiteX25" fmla="*/ 323238 w 5688988"/>
                      <a:gd name="connsiteY25" fmla="*/ 1541213 h 1541213"/>
                      <a:gd name="connsiteX26" fmla="*/ 0 w 5688988"/>
                      <a:gd name="connsiteY26"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305030 w 5688988"/>
                      <a:gd name="connsiteY14" fmla="*/ 135671 h 1541213"/>
                      <a:gd name="connsiteX15" fmla="*/ 3549038 w 5688988"/>
                      <a:gd name="connsiteY15" fmla="*/ 1039563 h 1541213"/>
                      <a:gd name="connsiteX16" fmla="*/ 4348912 w 5688988"/>
                      <a:gd name="connsiteY16" fmla="*/ 1064995 h 1541213"/>
                      <a:gd name="connsiteX17" fmla="*/ 4420859 w 5688988"/>
                      <a:gd name="connsiteY17" fmla="*/ 981446 h 1541213"/>
                      <a:gd name="connsiteX18" fmla="*/ 5106464 w 5688988"/>
                      <a:gd name="connsiteY18" fmla="*/ 970712 h 1541213"/>
                      <a:gd name="connsiteX19" fmla="*/ 5242425 w 5688988"/>
                      <a:gd name="connsiteY19" fmla="*/ 1078920 h 1541213"/>
                      <a:gd name="connsiteX20" fmla="*/ 5307408 w 5688988"/>
                      <a:gd name="connsiteY20" fmla="*/ 1016258 h 1541213"/>
                      <a:gd name="connsiteX21" fmla="*/ 5523244 w 5688988"/>
                      <a:gd name="connsiteY21" fmla="*/ 967521 h 1541213"/>
                      <a:gd name="connsiteX22" fmla="*/ 5592868 w 5688988"/>
                      <a:gd name="connsiteY22" fmla="*/ 1111412 h 1541213"/>
                      <a:gd name="connsiteX23" fmla="*/ 5678738 w 5688988"/>
                      <a:gd name="connsiteY23" fmla="*/ 1150865 h 1541213"/>
                      <a:gd name="connsiteX24" fmla="*/ 5688988 w 5688988"/>
                      <a:gd name="connsiteY24" fmla="*/ 1541213 h 1541213"/>
                      <a:gd name="connsiteX25" fmla="*/ 323238 w 5688988"/>
                      <a:gd name="connsiteY25" fmla="*/ 1541213 h 1541213"/>
                      <a:gd name="connsiteX26" fmla="*/ 0 w 5688988"/>
                      <a:gd name="connsiteY26"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305030 w 5688988"/>
                      <a:gd name="connsiteY14" fmla="*/ 135671 h 1541213"/>
                      <a:gd name="connsiteX15" fmla="*/ 3549038 w 5688988"/>
                      <a:gd name="connsiteY15" fmla="*/ 1039563 h 1541213"/>
                      <a:gd name="connsiteX16" fmla="*/ 4348912 w 5688988"/>
                      <a:gd name="connsiteY16" fmla="*/ 1064995 h 1541213"/>
                      <a:gd name="connsiteX17" fmla="*/ 4420859 w 5688988"/>
                      <a:gd name="connsiteY17" fmla="*/ 981446 h 1541213"/>
                      <a:gd name="connsiteX18" fmla="*/ 5106464 w 5688988"/>
                      <a:gd name="connsiteY18" fmla="*/ 970712 h 1541213"/>
                      <a:gd name="connsiteX19" fmla="*/ 5242425 w 5688988"/>
                      <a:gd name="connsiteY19" fmla="*/ 1078920 h 1541213"/>
                      <a:gd name="connsiteX20" fmla="*/ 5307408 w 5688988"/>
                      <a:gd name="connsiteY20" fmla="*/ 1016258 h 1541213"/>
                      <a:gd name="connsiteX21" fmla="*/ 5523244 w 5688988"/>
                      <a:gd name="connsiteY21" fmla="*/ 967521 h 1541213"/>
                      <a:gd name="connsiteX22" fmla="*/ 5592868 w 5688988"/>
                      <a:gd name="connsiteY22" fmla="*/ 1111412 h 1541213"/>
                      <a:gd name="connsiteX23" fmla="*/ 5678738 w 5688988"/>
                      <a:gd name="connsiteY23" fmla="*/ 1150865 h 1541213"/>
                      <a:gd name="connsiteX24" fmla="*/ 5688988 w 5688988"/>
                      <a:gd name="connsiteY24" fmla="*/ 1541213 h 1541213"/>
                      <a:gd name="connsiteX25" fmla="*/ 323238 w 5688988"/>
                      <a:gd name="connsiteY25" fmla="*/ 1541213 h 1541213"/>
                      <a:gd name="connsiteX26" fmla="*/ 0 w 5688988"/>
                      <a:gd name="connsiteY26"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305030 w 5688988"/>
                      <a:gd name="connsiteY14" fmla="*/ 135671 h 1541213"/>
                      <a:gd name="connsiteX15" fmla="*/ 3549038 w 5688988"/>
                      <a:gd name="connsiteY15" fmla="*/ 1039563 h 1541213"/>
                      <a:gd name="connsiteX16" fmla="*/ 4348912 w 5688988"/>
                      <a:gd name="connsiteY16" fmla="*/ 1064995 h 1541213"/>
                      <a:gd name="connsiteX17" fmla="*/ 4420859 w 5688988"/>
                      <a:gd name="connsiteY17" fmla="*/ 981446 h 1541213"/>
                      <a:gd name="connsiteX18" fmla="*/ 5106464 w 5688988"/>
                      <a:gd name="connsiteY18" fmla="*/ 970712 h 1541213"/>
                      <a:gd name="connsiteX19" fmla="*/ 5242425 w 5688988"/>
                      <a:gd name="connsiteY19" fmla="*/ 1078920 h 1541213"/>
                      <a:gd name="connsiteX20" fmla="*/ 5307408 w 5688988"/>
                      <a:gd name="connsiteY20" fmla="*/ 1016258 h 1541213"/>
                      <a:gd name="connsiteX21" fmla="*/ 5523244 w 5688988"/>
                      <a:gd name="connsiteY21" fmla="*/ 967521 h 1541213"/>
                      <a:gd name="connsiteX22" fmla="*/ 5592868 w 5688988"/>
                      <a:gd name="connsiteY22" fmla="*/ 1111412 h 1541213"/>
                      <a:gd name="connsiteX23" fmla="*/ 5678738 w 5688988"/>
                      <a:gd name="connsiteY23" fmla="*/ 1150865 h 1541213"/>
                      <a:gd name="connsiteX24" fmla="*/ 5688988 w 5688988"/>
                      <a:gd name="connsiteY24" fmla="*/ 1541213 h 1541213"/>
                      <a:gd name="connsiteX25" fmla="*/ 323238 w 5688988"/>
                      <a:gd name="connsiteY25" fmla="*/ 1541213 h 1541213"/>
                      <a:gd name="connsiteX26" fmla="*/ 0 w 5688988"/>
                      <a:gd name="connsiteY26"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305030 w 5688988"/>
                      <a:gd name="connsiteY14" fmla="*/ 135671 h 1541213"/>
                      <a:gd name="connsiteX15" fmla="*/ 3549038 w 5688988"/>
                      <a:gd name="connsiteY15" fmla="*/ 1039563 h 1541213"/>
                      <a:gd name="connsiteX16" fmla="*/ 4348912 w 5688988"/>
                      <a:gd name="connsiteY16" fmla="*/ 1064995 h 1541213"/>
                      <a:gd name="connsiteX17" fmla="*/ 4420859 w 5688988"/>
                      <a:gd name="connsiteY17" fmla="*/ 981446 h 1541213"/>
                      <a:gd name="connsiteX18" fmla="*/ 5106464 w 5688988"/>
                      <a:gd name="connsiteY18" fmla="*/ 970712 h 1541213"/>
                      <a:gd name="connsiteX19" fmla="*/ 5242425 w 5688988"/>
                      <a:gd name="connsiteY19" fmla="*/ 1078920 h 1541213"/>
                      <a:gd name="connsiteX20" fmla="*/ 5307408 w 5688988"/>
                      <a:gd name="connsiteY20" fmla="*/ 1016258 h 1541213"/>
                      <a:gd name="connsiteX21" fmla="*/ 5523244 w 5688988"/>
                      <a:gd name="connsiteY21" fmla="*/ 967521 h 1541213"/>
                      <a:gd name="connsiteX22" fmla="*/ 5592868 w 5688988"/>
                      <a:gd name="connsiteY22" fmla="*/ 1111412 h 1541213"/>
                      <a:gd name="connsiteX23" fmla="*/ 5678738 w 5688988"/>
                      <a:gd name="connsiteY23" fmla="*/ 1150865 h 1541213"/>
                      <a:gd name="connsiteX24" fmla="*/ 5688988 w 5688988"/>
                      <a:gd name="connsiteY24" fmla="*/ 1541213 h 1541213"/>
                      <a:gd name="connsiteX25" fmla="*/ 323238 w 5688988"/>
                      <a:gd name="connsiteY25" fmla="*/ 1541213 h 1541213"/>
                      <a:gd name="connsiteX26" fmla="*/ 0 w 5688988"/>
                      <a:gd name="connsiteY26"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305030 w 5688988"/>
                      <a:gd name="connsiteY14" fmla="*/ 135671 h 1541213"/>
                      <a:gd name="connsiteX15" fmla="*/ 3549038 w 5688988"/>
                      <a:gd name="connsiteY15" fmla="*/ 1039563 h 1541213"/>
                      <a:gd name="connsiteX16" fmla="*/ 4348912 w 5688988"/>
                      <a:gd name="connsiteY16" fmla="*/ 1064995 h 1541213"/>
                      <a:gd name="connsiteX17" fmla="*/ 4420859 w 5688988"/>
                      <a:gd name="connsiteY17" fmla="*/ 981446 h 1541213"/>
                      <a:gd name="connsiteX18" fmla="*/ 5106464 w 5688988"/>
                      <a:gd name="connsiteY18" fmla="*/ 970712 h 1541213"/>
                      <a:gd name="connsiteX19" fmla="*/ 5242425 w 5688988"/>
                      <a:gd name="connsiteY19" fmla="*/ 1078920 h 1541213"/>
                      <a:gd name="connsiteX20" fmla="*/ 5307408 w 5688988"/>
                      <a:gd name="connsiteY20" fmla="*/ 1016258 h 1541213"/>
                      <a:gd name="connsiteX21" fmla="*/ 5523244 w 5688988"/>
                      <a:gd name="connsiteY21" fmla="*/ 967521 h 1541213"/>
                      <a:gd name="connsiteX22" fmla="*/ 5592868 w 5688988"/>
                      <a:gd name="connsiteY22" fmla="*/ 1111412 h 1541213"/>
                      <a:gd name="connsiteX23" fmla="*/ 5678738 w 5688988"/>
                      <a:gd name="connsiteY23" fmla="*/ 1150865 h 1541213"/>
                      <a:gd name="connsiteX24" fmla="*/ 5688988 w 5688988"/>
                      <a:gd name="connsiteY24" fmla="*/ 1541213 h 1541213"/>
                      <a:gd name="connsiteX25" fmla="*/ 323238 w 5688988"/>
                      <a:gd name="connsiteY25" fmla="*/ 1541213 h 1541213"/>
                      <a:gd name="connsiteX26" fmla="*/ 0 w 5688988"/>
                      <a:gd name="connsiteY26"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77181 w 5688988"/>
                      <a:gd name="connsiteY14" fmla="*/ 209937 h 1541213"/>
                      <a:gd name="connsiteX15" fmla="*/ 3549038 w 5688988"/>
                      <a:gd name="connsiteY15" fmla="*/ 1039563 h 1541213"/>
                      <a:gd name="connsiteX16" fmla="*/ 4348912 w 5688988"/>
                      <a:gd name="connsiteY16" fmla="*/ 1064995 h 1541213"/>
                      <a:gd name="connsiteX17" fmla="*/ 4420859 w 5688988"/>
                      <a:gd name="connsiteY17" fmla="*/ 981446 h 1541213"/>
                      <a:gd name="connsiteX18" fmla="*/ 5106464 w 5688988"/>
                      <a:gd name="connsiteY18" fmla="*/ 970712 h 1541213"/>
                      <a:gd name="connsiteX19" fmla="*/ 5242425 w 5688988"/>
                      <a:gd name="connsiteY19" fmla="*/ 1078920 h 1541213"/>
                      <a:gd name="connsiteX20" fmla="*/ 5307408 w 5688988"/>
                      <a:gd name="connsiteY20" fmla="*/ 1016258 h 1541213"/>
                      <a:gd name="connsiteX21" fmla="*/ 5523244 w 5688988"/>
                      <a:gd name="connsiteY21" fmla="*/ 967521 h 1541213"/>
                      <a:gd name="connsiteX22" fmla="*/ 5592868 w 5688988"/>
                      <a:gd name="connsiteY22" fmla="*/ 1111412 h 1541213"/>
                      <a:gd name="connsiteX23" fmla="*/ 5678738 w 5688988"/>
                      <a:gd name="connsiteY23" fmla="*/ 1150865 h 1541213"/>
                      <a:gd name="connsiteX24" fmla="*/ 5688988 w 5688988"/>
                      <a:gd name="connsiteY24" fmla="*/ 1541213 h 1541213"/>
                      <a:gd name="connsiteX25" fmla="*/ 323238 w 5688988"/>
                      <a:gd name="connsiteY25" fmla="*/ 1541213 h 1541213"/>
                      <a:gd name="connsiteX26" fmla="*/ 0 w 5688988"/>
                      <a:gd name="connsiteY26"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77181 w 5688988"/>
                      <a:gd name="connsiteY14" fmla="*/ 209937 h 1541213"/>
                      <a:gd name="connsiteX15" fmla="*/ 3549038 w 5688988"/>
                      <a:gd name="connsiteY15" fmla="*/ 1039563 h 1541213"/>
                      <a:gd name="connsiteX16" fmla="*/ 4348912 w 5688988"/>
                      <a:gd name="connsiteY16" fmla="*/ 1064995 h 1541213"/>
                      <a:gd name="connsiteX17" fmla="*/ 4420859 w 5688988"/>
                      <a:gd name="connsiteY17" fmla="*/ 981446 h 1541213"/>
                      <a:gd name="connsiteX18" fmla="*/ 5106464 w 5688988"/>
                      <a:gd name="connsiteY18" fmla="*/ 970712 h 1541213"/>
                      <a:gd name="connsiteX19" fmla="*/ 5242425 w 5688988"/>
                      <a:gd name="connsiteY19" fmla="*/ 1078920 h 1541213"/>
                      <a:gd name="connsiteX20" fmla="*/ 5307408 w 5688988"/>
                      <a:gd name="connsiteY20" fmla="*/ 1016258 h 1541213"/>
                      <a:gd name="connsiteX21" fmla="*/ 5523244 w 5688988"/>
                      <a:gd name="connsiteY21" fmla="*/ 967521 h 1541213"/>
                      <a:gd name="connsiteX22" fmla="*/ 5592868 w 5688988"/>
                      <a:gd name="connsiteY22" fmla="*/ 1111412 h 1541213"/>
                      <a:gd name="connsiteX23" fmla="*/ 5678738 w 5688988"/>
                      <a:gd name="connsiteY23" fmla="*/ 1150865 h 1541213"/>
                      <a:gd name="connsiteX24" fmla="*/ 5688988 w 5688988"/>
                      <a:gd name="connsiteY24" fmla="*/ 1541213 h 1541213"/>
                      <a:gd name="connsiteX25" fmla="*/ 323238 w 5688988"/>
                      <a:gd name="connsiteY25" fmla="*/ 1541213 h 1541213"/>
                      <a:gd name="connsiteX26" fmla="*/ 0 w 5688988"/>
                      <a:gd name="connsiteY26"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09394 w 5688988"/>
                      <a:gd name="connsiteY14" fmla="*/ 194691 h 1541213"/>
                      <a:gd name="connsiteX15" fmla="*/ 3277181 w 5688988"/>
                      <a:gd name="connsiteY15" fmla="*/ 209937 h 1541213"/>
                      <a:gd name="connsiteX16" fmla="*/ 3549038 w 5688988"/>
                      <a:gd name="connsiteY16" fmla="*/ 1039563 h 1541213"/>
                      <a:gd name="connsiteX17" fmla="*/ 4348912 w 5688988"/>
                      <a:gd name="connsiteY17" fmla="*/ 1064995 h 1541213"/>
                      <a:gd name="connsiteX18" fmla="*/ 4420859 w 5688988"/>
                      <a:gd name="connsiteY18" fmla="*/ 981446 h 1541213"/>
                      <a:gd name="connsiteX19" fmla="*/ 5106464 w 5688988"/>
                      <a:gd name="connsiteY19" fmla="*/ 970712 h 1541213"/>
                      <a:gd name="connsiteX20" fmla="*/ 5242425 w 5688988"/>
                      <a:gd name="connsiteY20" fmla="*/ 1078920 h 1541213"/>
                      <a:gd name="connsiteX21" fmla="*/ 5307408 w 5688988"/>
                      <a:gd name="connsiteY21" fmla="*/ 1016258 h 1541213"/>
                      <a:gd name="connsiteX22" fmla="*/ 5523244 w 5688988"/>
                      <a:gd name="connsiteY22" fmla="*/ 967521 h 1541213"/>
                      <a:gd name="connsiteX23" fmla="*/ 5592868 w 5688988"/>
                      <a:gd name="connsiteY23" fmla="*/ 1111412 h 1541213"/>
                      <a:gd name="connsiteX24" fmla="*/ 5678738 w 5688988"/>
                      <a:gd name="connsiteY24" fmla="*/ 1150865 h 1541213"/>
                      <a:gd name="connsiteX25" fmla="*/ 5688988 w 5688988"/>
                      <a:gd name="connsiteY25" fmla="*/ 1541213 h 1541213"/>
                      <a:gd name="connsiteX26" fmla="*/ 323238 w 5688988"/>
                      <a:gd name="connsiteY26" fmla="*/ 1541213 h 1541213"/>
                      <a:gd name="connsiteX27" fmla="*/ 0 w 5688988"/>
                      <a:gd name="connsiteY27"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09394 w 5688988"/>
                      <a:gd name="connsiteY14" fmla="*/ 194691 h 1541213"/>
                      <a:gd name="connsiteX15" fmla="*/ 3421071 w 5688988"/>
                      <a:gd name="connsiteY15" fmla="*/ 140312 h 1541213"/>
                      <a:gd name="connsiteX16" fmla="*/ 3549038 w 5688988"/>
                      <a:gd name="connsiteY16" fmla="*/ 1039563 h 1541213"/>
                      <a:gd name="connsiteX17" fmla="*/ 4348912 w 5688988"/>
                      <a:gd name="connsiteY17" fmla="*/ 1064995 h 1541213"/>
                      <a:gd name="connsiteX18" fmla="*/ 4420859 w 5688988"/>
                      <a:gd name="connsiteY18" fmla="*/ 981446 h 1541213"/>
                      <a:gd name="connsiteX19" fmla="*/ 5106464 w 5688988"/>
                      <a:gd name="connsiteY19" fmla="*/ 970712 h 1541213"/>
                      <a:gd name="connsiteX20" fmla="*/ 5242425 w 5688988"/>
                      <a:gd name="connsiteY20" fmla="*/ 1078920 h 1541213"/>
                      <a:gd name="connsiteX21" fmla="*/ 5307408 w 5688988"/>
                      <a:gd name="connsiteY21" fmla="*/ 1016258 h 1541213"/>
                      <a:gd name="connsiteX22" fmla="*/ 5523244 w 5688988"/>
                      <a:gd name="connsiteY22" fmla="*/ 967521 h 1541213"/>
                      <a:gd name="connsiteX23" fmla="*/ 5592868 w 5688988"/>
                      <a:gd name="connsiteY23" fmla="*/ 1111412 h 1541213"/>
                      <a:gd name="connsiteX24" fmla="*/ 5678738 w 5688988"/>
                      <a:gd name="connsiteY24" fmla="*/ 1150865 h 1541213"/>
                      <a:gd name="connsiteX25" fmla="*/ 5688988 w 5688988"/>
                      <a:gd name="connsiteY25" fmla="*/ 1541213 h 1541213"/>
                      <a:gd name="connsiteX26" fmla="*/ 323238 w 5688988"/>
                      <a:gd name="connsiteY26" fmla="*/ 1541213 h 1541213"/>
                      <a:gd name="connsiteX27" fmla="*/ 0 w 5688988"/>
                      <a:gd name="connsiteY27"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09394 w 5688988"/>
                      <a:gd name="connsiteY14" fmla="*/ 194691 h 1541213"/>
                      <a:gd name="connsiteX15" fmla="*/ 3421071 w 5688988"/>
                      <a:gd name="connsiteY15" fmla="*/ 140312 h 1541213"/>
                      <a:gd name="connsiteX16" fmla="*/ 3436833 w 5688988"/>
                      <a:gd name="connsiteY16" fmla="*/ 338581 h 1541213"/>
                      <a:gd name="connsiteX17" fmla="*/ 3549038 w 5688988"/>
                      <a:gd name="connsiteY17" fmla="*/ 1039563 h 1541213"/>
                      <a:gd name="connsiteX18" fmla="*/ 4348912 w 5688988"/>
                      <a:gd name="connsiteY18" fmla="*/ 1064995 h 1541213"/>
                      <a:gd name="connsiteX19" fmla="*/ 4420859 w 5688988"/>
                      <a:gd name="connsiteY19" fmla="*/ 981446 h 1541213"/>
                      <a:gd name="connsiteX20" fmla="*/ 5106464 w 5688988"/>
                      <a:gd name="connsiteY20" fmla="*/ 970712 h 1541213"/>
                      <a:gd name="connsiteX21" fmla="*/ 5242425 w 5688988"/>
                      <a:gd name="connsiteY21" fmla="*/ 1078920 h 1541213"/>
                      <a:gd name="connsiteX22" fmla="*/ 5307408 w 5688988"/>
                      <a:gd name="connsiteY22" fmla="*/ 1016258 h 1541213"/>
                      <a:gd name="connsiteX23" fmla="*/ 5523244 w 5688988"/>
                      <a:gd name="connsiteY23" fmla="*/ 967521 h 1541213"/>
                      <a:gd name="connsiteX24" fmla="*/ 5592868 w 5688988"/>
                      <a:gd name="connsiteY24" fmla="*/ 1111412 h 1541213"/>
                      <a:gd name="connsiteX25" fmla="*/ 5678738 w 5688988"/>
                      <a:gd name="connsiteY25" fmla="*/ 1150865 h 1541213"/>
                      <a:gd name="connsiteX26" fmla="*/ 5688988 w 5688988"/>
                      <a:gd name="connsiteY26" fmla="*/ 1541213 h 1541213"/>
                      <a:gd name="connsiteX27" fmla="*/ 323238 w 5688988"/>
                      <a:gd name="connsiteY27" fmla="*/ 1541213 h 1541213"/>
                      <a:gd name="connsiteX28" fmla="*/ 0 w 5688988"/>
                      <a:gd name="connsiteY28"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09394 w 5688988"/>
                      <a:gd name="connsiteY14" fmla="*/ 162199 h 1541213"/>
                      <a:gd name="connsiteX15" fmla="*/ 3421071 w 5688988"/>
                      <a:gd name="connsiteY15" fmla="*/ 140312 h 1541213"/>
                      <a:gd name="connsiteX16" fmla="*/ 3436833 w 5688988"/>
                      <a:gd name="connsiteY16" fmla="*/ 338581 h 1541213"/>
                      <a:gd name="connsiteX17" fmla="*/ 3549038 w 5688988"/>
                      <a:gd name="connsiteY17" fmla="*/ 1039563 h 1541213"/>
                      <a:gd name="connsiteX18" fmla="*/ 4348912 w 5688988"/>
                      <a:gd name="connsiteY18" fmla="*/ 1064995 h 1541213"/>
                      <a:gd name="connsiteX19" fmla="*/ 4420859 w 5688988"/>
                      <a:gd name="connsiteY19" fmla="*/ 981446 h 1541213"/>
                      <a:gd name="connsiteX20" fmla="*/ 5106464 w 5688988"/>
                      <a:gd name="connsiteY20" fmla="*/ 970712 h 1541213"/>
                      <a:gd name="connsiteX21" fmla="*/ 5242425 w 5688988"/>
                      <a:gd name="connsiteY21" fmla="*/ 1078920 h 1541213"/>
                      <a:gd name="connsiteX22" fmla="*/ 5307408 w 5688988"/>
                      <a:gd name="connsiteY22" fmla="*/ 1016258 h 1541213"/>
                      <a:gd name="connsiteX23" fmla="*/ 5523244 w 5688988"/>
                      <a:gd name="connsiteY23" fmla="*/ 967521 h 1541213"/>
                      <a:gd name="connsiteX24" fmla="*/ 5592868 w 5688988"/>
                      <a:gd name="connsiteY24" fmla="*/ 1111412 h 1541213"/>
                      <a:gd name="connsiteX25" fmla="*/ 5678738 w 5688988"/>
                      <a:gd name="connsiteY25" fmla="*/ 1150865 h 1541213"/>
                      <a:gd name="connsiteX26" fmla="*/ 5688988 w 5688988"/>
                      <a:gd name="connsiteY26" fmla="*/ 1541213 h 1541213"/>
                      <a:gd name="connsiteX27" fmla="*/ 323238 w 5688988"/>
                      <a:gd name="connsiteY27" fmla="*/ 1541213 h 1541213"/>
                      <a:gd name="connsiteX28" fmla="*/ 0 w 5688988"/>
                      <a:gd name="connsiteY28"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09394 w 5688988"/>
                      <a:gd name="connsiteY14" fmla="*/ 162199 h 1541213"/>
                      <a:gd name="connsiteX15" fmla="*/ 3421071 w 5688988"/>
                      <a:gd name="connsiteY15" fmla="*/ 140312 h 1541213"/>
                      <a:gd name="connsiteX16" fmla="*/ 3436833 w 5688988"/>
                      <a:gd name="connsiteY16" fmla="*/ 338581 h 1541213"/>
                      <a:gd name="connsiteX17" fmla="*/ 3549038 w 5688988"/>
                      <a:gd name="connsiteY17" fmla="*/ 1039563 h 1541213"/>
                      <a:gd name="connsiteX18" fmla="*/ 4348912 w 5688988"/>
                      <a:gd name="connsiteY18" fmla="*/ 1064995 h 1541213"/>
                      <a:gd name="connsiteX19" fmla="*/ 4420859 w 5688988"/>
                      <a:gd name="connsiteY19" fmla="*/ 981446 h 1541213"/>
                      <a:gd name="connsiteX20" fmla="*/ 5106464 w 5688988"/>
                      <a:gd name="connsiteY20" fmla="*/ 970712 h 1541213"/>
                      <a:gd name="connsiteX21" fmla="*/ 5242425 w 5688988"/>
                      <a:gd name="connsiteY21" fmla="*/ 1078920 h 1541213"/>
                      <a:gd name="connsiteX22" fmla="*/ 5307408 w 5688988"/>
                      <a:gd name="connsiteY22" fmla="*/ 1016258 h 1541213"/>
                      <a:gd name="connsiteX23" fmla="*/ 5523244 w 5688988"/>
                      <a:gd name="connsiteY23" fmla="*/ 967521 h 1541213"/>
                      <a:gd name="connsiteX24" fmla="*/ 5592868 w 5688988"/>
                      <a:gd name="connsiteY24" fmla="*/ 1111412 h 1541213"/>
                      <a:gd name="connsiteX25" fmla="*/ 5678738 w 5688988"/>
                      <a:gd name="connsiteY25" fmla="*/ 1150865 h 1541213"/>
                      <a:gd name="connsiteX26" fmla="*/ 5688988 w 5688988"/>
                      <a:gd name="connsiteY26" fmla="*/ 1541213 h 1541213"/>
                      <a:gd name="connsiteX27" fmla="*/ 323238 w 5688988"/>
                      <a:gd name="connsiteY27" fmla="*/ 1541213 h 1541213"/>
                      <a:gd name="connsiteX28" fmla="*/ 0 w 5688988"/>
                      <a:gd name="connsiteY28"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09394 w 5688988"/>
                      <a:gd name="connsiteY14" fmla="*/ 162199 h 1541213"/>
                      <a:gd name="connsiteX15" fmla="*/ 3421071 w 5688988"/>
                      <a:gd name="connsiteY15" fmla="*/ 140312 h 1541213"/>
                      <a:gd name="connsiteX16" fmla="*/ 3436833 w 5688988"/>
                      <a:gd name="connsiteY16" fmla="*/ 338581 h 1541213"/>
                      <a:gd name="connsiteX17" fmla="*/ 3549038 w 5688988"/>
                      <a:gd name="connsiteY17" fmla="*/ 1039563 h 1541213"/>
                      <a:gd name="connsiteX18" fmla="*/ 4348912 w 5688988"/>
                      <a:gd name="connsiteY18" fmla="*/ 1064995 h 1541213"/>
                      <a:gd name="connsiteX19" fmla="*/ 4420859 w 5688988"/>
                      <a:gd name="connsiteY19" fmla="*/ 981446 h 1541213"/>
                      <a:gd name="connsiteX20" fmla="*/ 5106464 w 5688988"/>
                      <a:gd name="connsiteY20" fmla="*/ 970712 h 1541213"/>
                      <a:gd name="connsiteX21" fmla="*/ 5242425 w 5688988"/>
                      <a:gd name="connsiteY21" fmla="*/ 1078920 h 1541213"/>
                      <a:gd name="connsiteX22" fmla="*/ 5307408 w 5688988"/>
                      <a:gd name="connsiteY22" fmla="*/ 1016258 h 1541213"/>
                      <a:gd name="connsiteX23" fmla="*/ 5523244 w 5688988"/>
                      <a:gd name="connsiteY23" fmla="*/ 967521 h 1541213"/>
                      <a:gd name="connsiteX24" fmla="*/ 5592868 w 5688988"/>
                      <a:gd name="connsiteY24" fmla="*/ 1111412 h 1541213"/>
                      <a:gd name="connsiteX25" fmla="*/ 5678738 w 5688988"/>
                      <a:gd name="connsiteY25" fmla="*/ 1150865 h 1541213"/>
                      <a:gd name="connsiteX26" fmla="*/ 5688988 w 5688988"/>
                      <a:gd name="connsiteY26" fmla="*/ 1541213 h 1541213"/>
                      <a:gd name="connsiteX27" fmla="*/ 323238 w 5688988"/>
                      <a:gd name="connsiteY27" fmla="*/ 1541213 h 1541213"/>
                      <a:gd name="connsiteX28" fmla="*/ 0 w 5688988"/>
                      <a:gd name="connsiteY28"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09394 w 5688988"/>
                      <a:gd name="connsiteY14" fmla="*/ 162199 h 1541213"/>
                      <a:gd name="connsiteX15" fmla="*/ 3421071 w 5688988"/>
                      <a:gd name="connsiteY15" fmla="*/ 140312 h 1541213"/>
                      <a:gd name="connsiteX16" fmla="*/ 3436833 w 5688988"/>
                      <a:gd name="connsiteY16" fmla="*/ 338581 h 1541213"/>
                      <a:gd name="connsiteX17" fmla="*/ 3549038 w 5688988"/>
                      <a:gd name="connsiteY17" fmla="*/ 1039563 h 1541213"/>
                      <a:gd name="connsiteX18" fmla="*/ 4348912 w 5688988"/>
                      <a:gd name="connsiteY18" fmla="*/ 1064995 h 1541213"/>
                      <a:gd name="connsiteX19" fmla="*/ 4420859 w 5688988"/>
                      <a:gd name="connsiteY19" fmla="*/ 981446 h 1541213"/>
                      <a:gd name="connsiteX20" fmla="*/ 5106464 w 5688988"/>
                      <a:gd name="connsiteY20" fmla="*/ 970712 h 1541213"/>
                      <a:gd name="connsiteX21" fmla="*/ 5242425 w 5688988"/>
                      <a:gd name="connsiteY21" fmla="*/ 1078920 h 1541213"/>
                      <a:gd name="connsiteX22" fmla="*/ 5307408 w 5688988"/>
                      <a:gd name="connsiteY22" fmla="*/ 1016258 h 1541213"/>
                      <a:gd name="connsiteX23" fmla="*/ 5523244 w 5688988"/>
                      <a:gd name="connsiteY23" fmla="*/ 967521 h 1541213"/>
                      <a:gd name="connsiteX24" fmla="*/ 5592868 w 5688988"/>
                      <a:gd name="connsiteY24" fmla="*/ 1111412 h 1541213"/>
                      <a:gd name="connsiteX25" fmla="*/ 5678738 w 5688988"/>
                      <a:gd name="connsiteY25" fmla="*/ 1150865 h 1541213"/>
                      <a:gd name="connsiteX26" fmla="*/ 5688988 w 5688988"/>
                      <a:gd name="connsiteY26" fmla="*/ 1541213 h 1541213"/>
                      <a:gd name="connsiteX27" fmla="*/ 323238 w 5688988"/>
                      <a:gd name="connsiteY27" fmla="*/ 1541213 h 1541213"/>
                      <a:gd name="connsiteX28" fmla="*/ 0 w 5688988"/>
                      <a:gd name="connsiteY28"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09394 w 5688988"/>
                      <a:gd name="connsiteY14" fmla="*/ 162199 h 1541213"/>
                      <a:gd name="connsiteX15" fmla="*/ 3421071 w 5688988"/>
                      <a:gd name="connsiteY15" fmla="*/ 140312 h 1541213"/>
                      <a:gd name="connsiteX16" fmla="*/ 3436833 w 5688988"/>
                      <a:gd name="connsiteY16" fmla="*/ 338581 h 1541213"/>
                      <a:gd name="connsiteX17" fmla="*/ 3549038 w 5688988"/>
                      <a:gd name="connsiteY17" fmla="*/ 1039563 h 1541213"/>
                      <a:gd name="connsiteX18" fmla="*/ 4348912 w 5688988"/>
                      <a:gd name="connsiteY18" fmla="*/ 1064995 h 1541213"/>
                      <a:gd name="connsiteX19" fmla="*/ 4420859 w 5688988"/>
                      <a:gd name="connsiteY19" fmla="*/ 981446 h 1541213"/>
                      <a:gd name="connsiteX20" fmla="*/ 5106464 w 5688988"/>
                      <a:gd name="connsiteY20" fmla="*/ 970712 h 1541213"/>
                      <a:gd name="connsiteX21" fmla="*/ 5242425 w 5688988"/>
                      <a:gd name="connsiteY21" fmla="*/ 1078920 h 1541213"/>
                      <a:gd name="connsiteX22" fmla="*/ 5307408 w 5688988"/>
                      <a:gd name="connsiteY22" fmla="*/ 1016258 h 1541213"/>
                      <a:gd name="connsiteX23" fmla="*/ 5523244 w 5688988"/>
                      <a:gd name="connsiteY23" fmla="*/ 967521 h 1541213"/>
                      <a:gd name="connsiteX24" fmla="*/ 5592868 w 5688988"/>
                      <a:gd name="connsiteY24" fmla="*/ 1111412 h 1541213"/>
                      <a:gd name="connsiteX25" fmla="*/ 5678738 w 5688988"/>
                      <a:gd name="connsiteY25" fmla="*/ 1150865 h 1541213"/>
                      <a:gd name="connsiteX26" fmla="*/ 5688988 w 5688988"/>
                      <a:gd name="connsiteY26" fmla="*/ 1541213 h 1541213"/>
                      <a:gd name="connsiteX27" fmla="*/ 323238 w 5688988"/>
                      <a:gd name="connsiteY27" fmla="*/ 1541213 h 1541213"/>
                      <a:gd name="connsiteX28" fmla="*/ 0 w 5688988"/>
                      <a:gd name="connsiteY28"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09394 w 5688988"/>
                      <a:gd name="connsiteY14" fmla="*/ 162199 h 1541213"/>
                      <a:gd name="connsiteX15" fmla="*/ 3421071 w 5688988"/>
                      <a:gd name="connsiteY15" fmla="*/ 140312 h 1541213"/>
                      <a:gd name="connsiteX16" fmla="*/ 3420588 w 5688988"/>
                      <a:gd name="connsiteY16" fmla="*/ 357148 h 1541213"/>
                      <a:gd name="connsiteX17" fmla="*/ 3549038 w 5688988"/>
                      <a:gd name="connsiteY17" fmla="*/ 1039563 h 1541213"/>
                      <a:gd name="connsiteX18" fmla="*/ 4348912 w 5688988"/>
                      <a:gd name="connsiteY18" fmla="*/ 1064995 h 1541213"/>
                      <a:gd name="connsiteX19" fmla="*/ 4420859 w 5688988"/>
                      <a:gd name="connsiteY19" fmla="*/ 981446 h 1541213"/>
                      <a:gd name="connsiteX20" fmla="*/ 5106464 w 5688988"/>
                      <a:gd name="connsiteY20" fmla="*/ 970712 h 1541213"/>
                      <a:gd name="connsiteX21" fmla="*/ 5242425 w 5688988"/>
                      <a:gd name="connsiteY21" fmla="*/ 1078920 h 1541213"/>
                      <a:gd name="connsiteX22" fmla="*/ 5307408 w 5688988"/>
                      <a:gd name="connsiteY22" fmla="*/ 1016258 h 1541213"/>
                      <a:gd name="connsiteX23" fmla="*/ 5523244 w 5688988"/>
                      <a:gd name="connsiteY23" fmla="*/ 967521 h 1541213"/>
                      <a:gd name="connsiteX24" fmla="*/ 5592868 w 5688988"/>
                      <a:gd name="connsiteY24" fmla="*/ 1111412 h 1541213"/>
                      <a:gd name="connsiteX25" fmla="*/ 5678738 w 5688988"/>
                      <a:gd name="connsiteY25" fmla="*/ 1150865 h 1541213"/>
                      <a:gd name="connsiteX26" fmla="*/ 5688988 w 5688988"/>
                      <a:gd name="connsiteY26" fmla="*/ 1541213 h 1541213"/>
                      <a:gd name="connsiteX27" fmla="*/ 323238 w 5688988"/>
                      <a:gd name="connsiteY27" fmla="*/ 1541213 h 1541213"/>
                      <a:gd name="connsiteX28" fmla="*/ 0 w 5688988"/>
                      <a:gd name="connsiteY28"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09394 w 5688988"/>
                      <a:gd name="connsiteY14" fmla="*/ 162199 h 1541213"/>
                      <a:gd name="connsiteX15" fmla="*/ 3421071 w 5688988"/>
                      <a:gd name="connsiteY15" fmla="*/ 140312 h 1541213"/>
                      <a:gd name="connsiteX16" fmla="*/ 3420588 w 5688988"/>
                      <a:gd name="connsiteY16" fmla="*/ 357148 h 1541213"/>
                      <a:gd name="connsiteX17" fmla="*/ 3549038 w 5688988"/>
                      <a:gd name="connsiteY17" fmla="*/ 1039563 h 1541213"/>
                      <a:gd name="connsiteX18" fmla="*/ 4348912 w 5688988"/>
                      <a:gd name="connsiteY18" fmla="*/ 1064995 h 1541213"/>
                      <a:gd name="connsiteX19" fmla="*/ 4420859 w 5688988"/>
                      <a:gd name="connsiteY19" fmla="*/ 981446 h 1541213"/>
                      <a:gd name="connsiteX20" fmla="*/ 5106464 w 5688988"/>
                      <a:gd name="connsiteY20" fmla="*/ 970712 h 1541213"/>
                      <a:gd name="connsiteX21" fmla="*/ 5242425 w 5688988"/>
                      <a:gd name="connsiteY21" fmla="*/ 1078920 h 1541213"/>
                      <a:gd name="connsiteX22" fmla="*/ 5307408 w 5688988"/>
                      <a:gd name="connsiteY22" fmla="*/ 1016258 h 1541213"/>
                      <a:gd name="connsiteX23" fmla="*/ 5523244 w 5688988"/>
                      <a:gd name="connsiteY23" fmla="*/ 967521 h 1541213"/>
                      <a:gd name="connsiteX24" fmla="*/ 5592868 w 5688988"/>
                      <a:gd name="connsiteY24" fmla="*/ 1111412 h 1541213"/>
                      <a:gd name="connsiteX25" fmla="*/ 5678738 w 5688988"/>
                      <a:gd name="connsiteY25" fmla="*/ 1150865 h 1541213"/>
                      <a:gd name="connsiteX26" fmla="*/ 5688988 w 5688988"/>
                      <a:gd name="connsiteY26" fmla="*/ 1541213 h 1541213"/>
                      <a:gd name="connsiteX27" fmla="*/ 323238 w 5688988"/>
                      <a:gd name="connsiteY27" fmla="*/ 1541213 h 1541213"/>
                      <a:gd name="connsiteX28" fmla="*/ 0 w 5688988"/>
                      <a:gd name="connsiteY28"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09394 w 5688988"/>
                      <a:gd name="connsiteY14" fmla="*/ 162199 h 1541213"/>
                      <a:gd name="connsiteX15" fmla="*/ 3421071 w 5688988"/>
                      <a:gd name="connsiteY15" fmla="*/ 140312 h 1541213"/>
                      <a:gd name="connsiteX16" fmla="*/ 3420588 w 5688988"/>
                      <a:gd name="connsiteY16" fmla="*/ 357148 h 1541213"/>
                      <a:gd name="connsiteX17" fmla="*/ 3549038 w 5688988"/>
                      <a:gd name="connsiteY17" fmla="*/ 1039563 h 1541213"/>
                      <a:gd name="connsiteX18" fmla="*/ 4348912 w 5688988"/>
                      <a:gd name="connsiteY18" fmla="*/ 1064995 h 1541213"/>
                      <a:gd name="connsiteX19" fmla="*/ 4420859 w 5688988"/>
                      <a:gd name="connsiteY19" fmla="*/ 981446 h 1541213"/>
                      <a:gd name="connsiteX20" fmla="*/ 5106464 w 5688988"/>
                      <a:gd name="connsiteY20" fmla="*/ 970712 h 1541213"/>
                      <a:gd name="connsiteX21" fmla="*/ 5242425 w 5688988"/>
                      <a:gd name="connsiteY21" fmla="*/ 1078920 h 1541213"/>
                      <a:gd name="connsiteX22" fmla="*/ 5307408 w 5688988"/>
                      <a:gd name="connsiteY22" fmla="*/ 1016258 h 1541213"/>
                      <a:gd name="connsiteX23" fmla="*/ 5523244 w 5688988"/>
                      <a:gd name="connsiteY23" fmla="*/ 967521 h 1541213"/>
                      <a:gd name="connsiteX24" fmla="*/ 5592868 w 5688988"/>
                      <a:gd name="connsiteY24" fmla="*/ 1111412 h 1541213"/>
                      <a:gd name="connsiteX25" fmla="*/ 5678738 w 5688988"/>
                      <a:gd name="connsiteY25" fmla="*/ 1150865 h 1541213"/>
                      <a:gd name="connsiteX26" fmla="*/ 5688988 w 5688988"/>
                      <a:gd name="connsiteY26" fmla="*/ 1541213 h 1541213"/>
                      <a:gd name="connsiteX27" fmla="*/ 323238 w 5688988"/>
                      <a:gd name="connsiteY27" fmla="*/ 1541213 h 1541213"/>
                      <a:gd name="connsiteX28" fmla="*/ 0 w 5688988"/>
                      <a:gd name="connsiteY28"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09394 w 5688988"/>
                      <a:gd name="connsiteY14" fmla="*/ 162199 h 1541213"/>
                      <a:gd name="connsiteX15" fmla="*/ 3421071 w 5688988"/>
                      <a:gd name="connsiteY15" fmla="*/ 140312 h 1541213"/>
                      <a:gd name="connsiteX16" fmla="*/ 3420588 w 5688988"/>
                      <a:gd name="connsiteY16" fmla="*/ 357148 h 1541213"/>
                      <a:gd name="connsiteX17" fmla="*/ 3441475 w 5688988"/>
                      <a:gd name="connsiteY17" fmla="*/ 821310 h 1541213"/>
                      <a:gd name="connsiteX18" fmla="*/ 3549038 w 5688988"/>
                      <a:gd name="connsiteY18" fmla="*/ 1039563 h 1541213"/>
                      <a:gd name="connsiteX19" fmla="*/ 4348912 w 5688988"/>
                      <a:gd name="connsiteY19" fmla="*/ 1064995 h 1541213"/>
                      <a:gd name="connsiteX20" fmla="*/ 4420859 w 5688988"/>
                      <a:gd name="connsiteY20" fmla="*/ 981446 h 1541213"/>
                      <a:gd name="connsiteX21" fmla="*/ 5106464 w 5688988"/>
                      <a:gd name="connsiteY21" fmla="*/ 970712 h 1541213"/>
                      <a:gd name="connsiteX22" fmla="*/ 5242425 w 5688988"/>
                      <a:gd name="connsiteY22" fmla="*/ 1078920 h 1541213"/>
                      <a:gd name="connsiteX23" fmla="*/ 5307408 w 5688988"/>
                      <a:gd name="connsiteY23" fmla="*/ 1016258 h 1541213"/>
                      <a:gd name="connsiteX24" fmla="*/ 5523244 w 5688988"/>
                      <a:gd name="connsiteY24" fmla="*/ 967521 h 1541213"/>
                      <a:gd name="connsiteX25" fmla="*/ 5592868 w 5688988"/>
                      <a:gd name="connsiteY25" fmla="*/ 1111412 h 1541213"/>
                      <a:gd name="connsiteX26" fmla="*/ 5678738 w 5688988"/>
                      <a:gd name="connsiteY26" fmla="*/ 1150865 h 1541213"/>
                      <a:gd name="connsiteX27" fmla="*/ 5688988 w 5688988"/>
                      <a:gd name="connsiteY27" fmla="*/ 1541213 h 1541213"/>
                      <a:gd name="connsiteX28" fmla="*/ 323238 w 5688988"/>
                      <a:gd name="connsiteY28" fmla="*/ 1541213 h 1541213"/>
                      <a:gd name="connsiteX29" fmla="*/ 0 w 5688988"/>
                      <a:gd name="connsiteY29"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09394 w 5688988"/>
                      <a:gd name="connsiteY14" fmla="*/ 162199 h 1541213"/>
                      <a:gd name="connsiteX15" fmla="*/ 3421071 w 5688988"/>
                      <a:gd name="connsiteY15" fmla="*/ 140312 h 1541213"/>
                      <a:gd name="connsiteX16" fmla="*/ 3420588 w 5688988"/>
                      <a:gd name="connsiteY16" fmla="*/ 357148 h 1541213"/>
                      <a:gd name="connsiteX17" fmla="*/ 3441475 w 5688988"/>
                      <a:gd name="connsiteY17" fmla="*/ 821310 h 1541213"/>
                      <a:gd name="connsiteX18" fmla="*/ 3549038 w 5688988"/>
                      <a:gd name="connsiteY18" fmla="*/ 1039563 h 1541213"/>
                      <a:gd name="connsiteX19" fmla="*/ 4348912 w 5688988"/>
                      <a:gd name="connsiteY19" fmla="*/ 1064995 h 1541213"/>
                      <a:gd name="connsiteX20" fmla="*/ 4420859 w 5688988"/>
                      <a:gd name="connsiteY20" fmla="*/ 981446 h 1541213"/>
                      <a:gd name="connsiteX21" fmla="*/ 5106464 w 5688988"/>
                      <a:gd name="connsiteY21" fmla="*/ 970712 h 1541213"/>
                      <a:gd name="connsiteX22" fmla="*/ 5242425 w 5688988"/>
                      <a:gd name="connsiteY22" fmla="*/ 1078920 h 1541213"/>
                      <a:gd name="connsiteX23" fmla="*/ 5307408 w 5688988"/>
                      <a:gd name="connsiteY23" fmla="*/ 1016258 h 1541213"/>
                      <a:gd name="connsiteX24" fmla="*/ 5523244 w 5688988"/>
                      <a:gd name="connsiteY24" fmla="*/ 967521 h 1541213"/>
                      <a:gd name="connsiteX25" fmla="*/ 5592868 w 5688988"/>
                      <a:gd name="connsiteY25" fmla="*/ 1111412 h 1541213"/>
                      <a:gd name="connsiteX26" fmla="*/ 5678738 w 5688988"/>
                      <a:gd name="connsiteY26" fmla="*/ 1150865 h 1541213"/>
                      <a:gd name="connsiteX27" fmla="*/ 5688988 w 5688988"/>
                      <a:gd name="connsiteY27" fmla="*/ 1541213 h 1541213"/>
                      <a:gd name="connsiteX28" fmla="*/ 323238 w 5688988"/>
                      <a:gd name="connsiteY28" fmla="*/ 1541213 h 1541213"/>
                      <a:gd name="connsiteX29" fmla="*/ 0 w 5688988"/>
                      <a:gd name="connsiteY29"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09394 w 5688988"/>
                      <a:gd name="connsiteY14" fmla="*/ 162199 h 1541213"/>
                      <a:gd name="connsiteX15" fmla="*/ 3421071 w 5688988"/>
                      <a:gd name="connsiteY15" fmla="*/ 140312 h 1541213"/>
                      <a:gd name="connsiteX16" fmla="*/ 3420588 w 5688988"/>
                      <a:gd name="connsiteY16" fmla="*/ 357148 h 1541213"/>
                      <a:gd name="connsiteX17" fmla="*/ 3422908 w 5688988"/>
                      <a:gd name="connsiteY17" fmla="*/ 821310 h 1541213"/>
                      <a:gd name="connsiteX18" fmla="*/ 3549038 w 5688988"/>
                      <a:gd name="connsiteY18" fmla="*/ 1039563 h 1541213"/>
                      <a:gd name="connsiteX19" fmla="*/ 4348912 w 5688988"/>
                      <a:gd name="connsiteY19" fmla="*/ 1064995 h 1541213"/>
                      <a:gd name="connsiteX20" fmla="*/ 4420859 w 5688988"/>
                      <a:gd name="connsiteY20" fmla="*/ 981446 h 1541213"/>
                      <a:gd name="connsiteX21" fmla="*/ 5106464 w 5688988"/>
                      <a:gd name="connsiteY21" fmla="*/ 970712 h 1541213"/>
                      <a:gd name="connsiteX22" fmla="*/ 5242425 w 5688988"/>
                      <a:gd name="connsiteY22" fmla="*/ 1078920 h 1541213"/>
                      <a:gd name="connsiteX23" fmla="*/ 5307408 w 5688988"/>
                      <a:gd name="connsiteY23" fmla="*/ 1016258 h 1541213"/>
                      <a:gd name="connsiteX24" fmla="*/ 5523244 w 5688988"/>
                      <a:gd name="connsiteY24" fmla="*/ 967521 h 1541213"/>
                      <a:gd name="connsiteX25" fmla="*/ 5592868 w 5688988"/>
                      <a:gd name="connsiteY25" fmla="*/ 1111412 h 1541213"/>
                      <a:gd name="connsiteX26" fmla="*/ 5678738 w 5688988"/>
                      <a:gd name="connsiteY26" fmla="*/ 1150865 h 1541213"/>
                      <a:gd name="connsiteX27" fmla="*/ 5688988 w 5688988"/>
                      <a:gd name="connsiteY27" fmla="*/ 1541213 h 1541213"/>
                      <a:gd name="connsiteX28" fmla="*/ 323238 w 5688988"/>
                      <a:gd name="connsiteY28" fmla="*/ 1541213 h 1541213"/>
                      <a:gd name="connsiteX29" fmla="*/ 0 w 5688988"/>
                      <a:gd name="connsiteY29" fmla="*/ 469900 h 1541213"/>
                      <a:gd name="connsiteX0" fmla="*/ 0 w 5688988"/>
                      <a:gd name="connsiteY0" fmla="*/ 469900 h 1541213"/>
                      <a:gd name="connsiteX1" fmla="*/ 101826 w 5688988"/>
                      <a:gd name="connsiteY1" fmla="*/ 424451 h 1541213"/>
                      <a:gd name="connsiteX2" fmla="*/ 169130 w 5688988"/>
                      <a:gd name="connsiteY2" fmla="*/ 524246 h 1541213"/>
                      <a:gd name="connsiteX3" fmla="*/ 1014904 w 5688988"/>
                      <a:gd name="connsiteY3" fmla="*/ 700209 h 1541213"/>
                      <a:gd name="connsiteX4" fmla="*/ 1034793 w 5688988"/>
                      <a:gd name="connsiteY4" fmla="*/ 466226 h 1541213"/>
                      <a:gd name="connsiteX5" fmla="*/ 979093 w 5688988"/>
                      <a:gd name="connsiteY5" fmla="*/ 159878 h 1541213"/>
                      <a:gd name="connsiteX6" fmla="*/ 1137134 w 5688988"/>
                      <a:gd name="connsiteY6" fmla="*/ 0 h 1541213"/>
                      <a:gd name="connsiteX7" fmla="*/ 2106363 w 5688988"/>
                      <a:gd name="connsiteY7" fmla="*/ 179380 h 1541213"/>
                      <a:gd name="connsiteX8" fmla="*/ 2130215 w 5688988"/>
                      <a:gd name="connsiteY8" fmla="*/ 310731 h 1541213"/>
                      <a:gd name="connsiteX9" fmla="*/ 1930626 w 5688988"/>
                      <a:gd name="connsiteY9" fmla="*/ 308411 h 1541213"/>
                      <a:gd name="connsiteX10" fmla="*/ 2195199 w 5688988"/>
                      <a:gd name="connsiteY10" fmla="*/ 443018 h 1541213"/>
                      <a:gd name="connsiteX11" fmla="*/ 2202162 w 5688988"/>
                      <a:gd name="connsiteY11" fmla="*/ 519605 h 1541213"/>
                      <a:gd name="connsiteX12" fmla="*/ 3173904 w 5688988"/>
                      <a:gd name="connsiteY12" fmla="*/ 603380 h 1541213"/>
                      <a:gd name="connsiteX13" fmla="*/ 3183865 w 5688988"/>
                      <a:gd name="connsiteY13" fmla="*/ 368752 h 1541213"/>
                      <a:gd name="connsiteX14" fmla="*/ 3209394 w 5688988"/>
                      <a:gd name="connsiteY14" fmla="*/ 162199 h 1541213"/>
                      <a:gd name="connsiteX15" fmla="*/ 3421071 w 5688988"/>
                      <a:gd name="connsiteY15" fmla="*/ 140312 h 1541213"/>
                      <a:gd name="connsiteX16" fmla="*/ 3420588 w 5688988"/>
                      <a:gd name="connsiteY16" fmla="*/ 357148 h 1541213"/>
                      <a:gd name="connsiteX17" fmla="*/ 3422908 w 5688988"/>
                      <a:gd name="connsiteY17" fmla="*/ 821310 h 1541213"/>
                      <a:gd name="connsiteX18" fmla="*/ 3549038 w 5688988"/>
                      <a:gd name="connsiteY18" fmla="*/ 1039563 h 1541213"/>
                      <a:gd name="connsiteX19" fmla="*/ 4348912 w 5688988"/>
                      <a:gd name="connsiteY19" fmla="*/ 1064995 h 1541213"/>
                      <a:gd name="connsiteX20" fmla="*/ 4420859 w 5688988"/>
                      <a:gd name="connsiteY20" fmla="*/ 981446 h 1541213"/>
                      <a:gd name="connsiteX21" fmla="*/ 5106464 w 5688988"/>
                      <a:gd name="connsiteY21" fmla="*/ 970712 h 1541213"/>
                      <a:gd name="connsiteX22" fmla="*/ 5242425 w 5688988"/>
                      <a:gd name="connsiteY22" fmla="*/ 1078920 h 1541213"/>
                      <a:gd name="connsiteX23" fmla="*/ 5307408 w 5688988"/>
                      <a:gd name="connsiteY23" fmla="*/ 1016258 h 1541213"/>
                      <a:gd name="connsiteX24" fmla="*/ 5523244 w 5688988"/>
                      <a:gd name="connsiteY24" fmla="*/ 967521 h 1541213"/>
                      <a:gd name="connsiteX25" fmla="*/ 5592868 w 5688988"/>
                      <a:gd name="connsiteY25" fmla="*/ 1111412 h 1541213"/>
                      <a:gd name="connsiteX26" fmla="*/ 5678738 w 5688988"/>
                      <a:gd name="connsiteY26" fmla="*/ 1150865 h 1541213"/>
                      <a:gd name="connsiteX27" fmla="*/ 5688988 w 5688988"/>
                      <a:gd name="connsiteY27" fmla="*/ 1541213 h 1541213"/>
                      <a:gd name="connsiteX28" fmla="*/ 323238 w 5688988"/>
                      <a:gd name="connsiteY28" fmla="*/ 1541213 h 1541213"/>
                      <a:gd name="connsiteX29" fmla="*/ 0 w 5688988"/>
                      <a:gd name="connsiteY29" fmla="*/ 469900 h 1541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688988" h="1541213">
                        <a:moveTo>
                          <a:pt x="0" y="469900"/>
                        </a:moveTo>
                        <a:cubicBezTo>
                          <a:pt x="45101" y="419928"/>
                          <a:pt x="99387" y="427067"/>
                          <a:pt x="101826" y="424451"/>
                        </a:cubicBezTo>
                        <a:cubicBezTo>
                          <a:pt x="146259" y="450528"/>
                          <a:pt x="150010" y="518127"/>
                          <a:pt x="169130" y="524246"/>
                        </a:cubicBezTo>
                        <a:cubicBezTo>
                          <a:pt x="318215" y="567498"/>
                          <a:pt x="765766" y="657231"/>
                          <a:pt x="1014904" y="700209"/>
                        </a:cubicBezTo>
                        <a:cubicBezTo>
                          <a:pt x="1026121" y="643349"/>
                          <a:pt x="1009393" y="583701"/>
                          <a:pt x="1034793" y="466226"/>
                        </a:cubicBezTo>
                        <a:cubicBezTo>
                          <a:pt x="1006389" y="389322"/>
                          <a:pt x="983310" y="259630"/>
                          <a:pt x="979093" y="159878"/>
                        </a:cubicBezTo>
                        <a:cubicBezTo>
                          <a:pt x="1018972" y="101901"/>
                          <a:pt x="1068391" y="66373"/>
                          <a:pt x="1137134" y="0"/>
                        </a:cubicBezTo>
                        <a:lnTo>
                          <a:pt x="2106363" y="179380"/>
                        </a:lnTo>
                        <a:cubicBezTo>
                          <a:pt x="2128759" y="260565"/>
                          <a:pt x="2122371" y="252094"/>
                          <a:pt x="2130215" y="310731"/>
                        </a:cubicBezTo>
                        <a:cubicBezTo>
                          <a:pt x="2138445" y="350416"/>
                          <a:pt x="1914767" y="276693"/>
                          <a:pt x="1930626" y="308411"/>
                        </a:cubicBezTo>
                        <a:cubicBezTo>
                          <a:pt x="1925985" y="344383"/>
                          <a:pt x="2070648" y="445727"/>
                          <a:pt x="2195199" y="443018"/>
                        </a:cubicBezTo>
                        <a:cubicBezTo>
                          <a:pt x="2194425" y="447272"/>
                          <a:pt x="2197634" y="511445"/>
                          <a:pt x="2202162" y="519605"/>
                        </a:cubicBezTo>
                        <a:cubicBezTo>
                          <a:pt x="2403294" y="540761"/>
                          <a:pt x="2983904" y="588074"/>
                          <a:pt x="3173904" y="603380"/>
                        </a:cubicBezTo>
                        <a:cubicBezTo>
                          <a:pt x="3177772" y="524085"/>
                          <a:pt x="3176708" y="473779"/>
                          <a:pt x="3183865" y="368752"/>
                        </a:cubicBezTo>
                        <a:cubicBezTo>
                          <a:pt x="3189006" y="315722"/>
                          <a:pt x="3193841" y="188668"/>
                          <a:pt x="3209394" y="162199"/>
                        </a:cubicBezTo>
                        <a:cubicBezTo>
                          <a:pt x="3238872" y="161259"/>
                          <a:pt x="3361890" y="145727"/>
                          <a:pt x="3421071" y="140312"/>
                        </a:cubicBezTo>
                        <a:cubicBezTo>
                          <a:pt x="3424552" y="211484"/>
                          <a:pt x="3424789" y="195669"/>
                          <a:pt x="3420588" y="357148"/>
                        </a:cubicBezTo>
                        <a:cubicBezTo>
                          <a:pt x="3426309" y="468327"/>
                          <a:pt x="3422386" y="695970"/>
                          <a:pt x="3422908" y="821310"/>
                        </a:cubicBezTo>
                        <a:cubicBezTo>
                          <a:pt x="3444316" y="935046"/>
                          <a:pt x="3400119" y="996628"/>
                          <a:pt x="3549038" y="1039563"/>
                        </a:cubicBezTo>
                        <a:cubicBezTo>
                          <a:pt x="3815663" y="1052682"/>
                          <a:pt x="4082287" y="1051876"/>
                          <a:pt x="4348912" y="1064995"/>
                        </a:cubicBezTo>
                        <a:cubicBezTo>
                          <a:pt x="4420857" y="972163"/>
                          <a:pt x="4395330" y="979125"/>
                          <a:pt x="4420859" y="981446"/>
                        </a:cubicBezTo>
                        <a:lnTo>
                          <a:pt x="5106464" y="970712"/>
                        </a:lnTo>
                        <a:cubicBezTo>
                          <a:pt x="5249194" y="970325"/>
                          <a:pt x="5178764" y="1086801"/>
                          <a:pt x="5242425" y="1078920"/>
                        </a:cubicBezTo>
                        <a:cubicBezTo>
                          <a:pt x="5284812" y="1087285"/>
                          <a:pt x="5260992" y="1039079"/>
                          <a:pt x="5307408" y="1016258"/>
                        </a:cubicBezTo>
                        <a:cubicBezTo>
                          <a:pt x="5353824" y="993437"/>
                          <a:pt x="5491526" y="950889"/>
                          <a:pt x="5523244" y="967521"/>
                        </a:cubicBezTo>
                        <a:cubicBezTo>
                          <a:pt x="5554962" y="984153"/>
                          <a:pt x="5568499" y="1009683"/>
                          <a:pt x="5592868" y="1111412"/>
                        </a:cubicBezTo>
                        <a:cubicBezTo>
                          <a:pt x="5645086" y="1129592"/>
                          <a:pt x="5654982" y="1077684"/>
                          <a:pt x="5678738" y="1150865"/>
                        </a:cubicBezTo>
                        <a:lnTo>
                          <a:pt x="5688988" y="1541213"/>
                        </a:lnTo>
                        <a:lnTo>
                          <a:pt x="323238" y="1541213"/>
                        </a:lnTo>
                        <a:lnTo>
                          <a:pt x="0" y="46990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598" name="Rectangle 597">
                    <a:extLst>
                      <a:ext uri="{FF2B5EF4-FFF2-40B4-BE49-F238E27FC236}">
                        <a16:creationId xmlns:a16="http://schemas.microsoft.com/office/drawing/2014/main" id="{887CABA0-1F3B-4EF6-B3FD-0C23E7A2BA19}"/>
                      </a:ext>
                    </a:extLst>
                  </p:cNvPr>
                  <p:cNvSpPr/>
                  <p:nvPr/>
                </p:nvSpPr>
                <p:spPr>
                  <a:xfrm rot="167143">
                    <a:off x="4400289" y="4747991"/>
                    <a:ext cx="28130" cy="113026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599" name="Rectangle 598">
                    <a:extLst>
                      <a:ext uri="{FF2B5EF4-FFF2-40B4-BE49-F238E27FC236}">
                        <a16:creationId xmlns:a16="http://schemas.microsoft.com/office/drawing/2014/main" id="{058E64AF-2D0E-45B8-924C-DC1BFC93F7DD}"/>
                      </a:ext>
                    </a:extLst>
                  </p:cNvPr>
                  <p:cNvSpPr>
                    <a:spLocks/>
                  </p:cNvSpPr>
                  <p:nvPr/>
                </p:nvSpPr>
                <p:spPr>
                  <a:xfrm rot="260722">
                    <a:off x="3327813" y="5414643"/>
                    <a:ext cx="1063186" cy="1107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nvGrpSpPr>
                  <p:cNvPr id="600" name="Group 599">
                    <a:extLst>
                      <a:ext uri="{FF2B5EF4-FFF2-40B4-BE49-F238E27FC236}">
                        <a16:creationId xmlns:a16="http://schemas.microsoft.com/office/drawing/2014/main" id="{3808A8E7-C805-44ED-84B7-2537525718C0}"/>
                      </a:ext>
                    </a:extLst>
                  </p:cNvPr>
                  <p:cNvGrpSpPr/>
                  <p:nvPr/>
                </p:nvGrpSpPr>
                <p:grpSpPr>
                  <a:xfrm>
                    <a:off x="3640555" y="5404754"/>
                    <a:ext cx="542059" cy="227726"/>
                    <a:chOff x="5620616" y="3106518"/>
                    <a:chExt cx="881010" cy="2130126"/>
                  </a:xfrm>
                  <a:grpFill/>
                </p:grpSpPr>
                <p:sp>
                  <p:nvSpPr>
                    <p:cNvPr id="603" name="Rectangle 602">
                      <a:extLst>
                        <a:ext uri="{FF2B5EF4-FFF2-40B4-BE49-F238E27FC236}">
                          <a16:creationId xmlns:a16="http://schemas.microsoft.com/office/drawing/2014/main" id="{92536480-6952-44B8-80C3-0163D04FB92C}"/>
                        </a:ext>
                      </a:extLst>
                    </p:cNvPr>
                    <p:cNvSpPr>
                      <a:spLocks/>
                    </p:cNvSpPr>
                    <p:nvPr/>
                  </p:nvSpPr>
                  <p:spPr>
                    <a:xfrm rot="5400000">
                      <a:off x="5197122" y="4106825"/>
                      <a:ext cx="1728000" cy="1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04" name="Rectangle 603">
                      <a:extLst>
                        <a:ext uri="{FF2B5EF4-FFF2-40B4-BE49-F238E27FC236}">
                          <a16:creationId xmlns:a16="http://schemas.microsoft.com/office/drawing/2014/main" id="{C0CF8720-55FD-4378-8FC1-BA73618A1140}"/>
                        </a:ext>
                      </a:extLst>
                    </p:cNvPr>
                    <p:cNvSpPr>
                      <a:spLocks/>
                    </p:cNvSpPr>
                    <p:nvPr/>
                  </p:nvSpPr>
                  <p:spPr>
                    <a:xfrm rot="5400000">
                      <a:off x="4981367" y="4052905"/>
                      <a:ext cx="1728002" cy="1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05" name="Rectangle 604">
                      <a:extLst>
                        <a:ext uri="{FF2B5EF4-FFF2-40B4-BE49-F238E27FC236}">
                          <a16:creationId xmlns:a16="http://schemas.microsoft.com/office/drawing/2014/main" id="{001689D2-4CF9-42D9-BC9A-96BDF5A67069}"/>
                        </a:ext>
                      </a:extLst>
                    </p:cNvPr>
                    <p:cNvSpPr>
                      <a:spLocks/>
                    </p:cNvSpPr>
                    <p:nvPr/>
                  </p:nvSpPr>
                  <p:spPr>
                    <a:xfrm rot="5400000">
                      <a:off x="5412874" y="4233078"/>
                      <a:ext cx="1728000" cy="1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06" name="Rectangle 605">
                      <a:extLst>
                        <a:ext uri="{FF2B5EF4-FFF2-40B4-BE49-F238E27FC236}">
                          <a16:creationId xmlns:a16="http://schemas.microsoft.com/office/drawing/2014/main" id="{7AE21677-67B8-4EF8-B650-A5DAEDF938F2}"/>
                        </a:ext>
                      </a:extLst>
                    </p:cNvPr>
                    <p:cNvSpPr>
                      <a:spLocks/>
                    </p:cNvSpPr>
                    <p:nvPr/>
                  </p:nvSpPr>
                  <p:spPr>
                    <a:xfrm rot="5400000">
                      <a:off x="5628623" y="4363642"/>
                      <a:ext cx="1728005" cy="1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07" name="Rectangle 606">
                      <a:extLst>
                        <a:ext uri="{FF2B5EF4-FFF2-40B4-BE49-F238E27FC236}">
                          <a16:creationId xmlns:a16="http://schemas.microsoft.com/office/drawing/2014/main" id="{F1BB122F-E4C2-4109-BEDD-E7E6354CA26B}"/>
                        </a:ext>
                      </a:extLst>
                    </p:cNvPr>
                    <p:cNvSpPr>
                      <a:spLocks/>
                    </p:cNvSpPr>
                    <p:nvPr/>
                  </p:nvSpPr>
                  <p:spPr>
                    <a:xfrm rot="5400000">
                      <a:off x="4765619" y="3961515"/>
                      <a:ext cx="1727994" cy="1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sp>
                <p:nvSpPr>
                  <p:cNvPr id="601" name="Rectangle 600">
                    <a:extLst>
                      <a:ext uri="{FF2B5EF4-FFF2-40B4-BE49-F238E27FC236}">
                        <a16:creationId xmlns:a16="http://schemas.microsoft.com/office/drawing/2014/main" id="{6874C435-32E9-4061-B246-8F1ACC6C08B1}"/>
                      </a:ext>
                    </a:extLst>
                  </p:cNvPr>
                  <p:cNvSpPr/>
                  <p:nvPr/>
                </p:nvSpPr>
                <p:spPr>
                  <a:xfrm>
                    <a:off x="5800530" y="5675888"/>
                    <a:ext cx="28130" cy="33346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602" name="Freeform: Shape 601">
                    <a:extLst>
                      <a:ext uri="{FF2B5EF4-FFF2-40B4-BE49-F238E27FC236}">
                        <a16:creationId xmlns:a16="http://schemas.microsoft.com/office/drawing/2014/main" id="{8F1FF01E-F924-4C52-9AC8-2B8CF2ABEEEE}"/>
                      </a:ext>
                    </a:extLst>
                  </p:cNvPr>
                  <p:cNvSpPr/>
                  <p:nvPr/>
                </p:nvSpPr>
                <p:spPr>
                  <a:xfrm>
                    <a:off x="5782990" y="5678443"/>
                    <a:ext cx="132837" cy="311581"/>
                  </a:xfrm>
                  <a:custGeom>
                    <a:avLst/>
                    <a:gdLst>
                      <a:gd name="connsiteX0" fmla="*/ 0 w 215900"/>
                      <a:gd name="connsiteY0" fmla="*/ 506413 h 506413"/>
                      <a:gd name="connsiteX1" fmla="*/ 0 w 215900"/>
                      <a:gd name="connsiteY1" fmla="*/ 506413 h 506413"/>
                      <a:gd name="connsiteX2" fmla="*/ 28575 w 215900"/>
                      <a:gd name="connsiteY2" fmla="*/ 492125 h 506413"/>
                      <a:gd name="connsiteX3" fmla="*/ 33338 w 215900"/>
                      <a:gd name="connsiteY3" fmla="*/ 487363 h 506413"/>
                      <a:gd name="connsiteX4" fmla="*/ 39688 w 215900"/>
                      <a:gd name="connsiteY4" fmla="*/ 482600 h 506413"/>
                      <a:gd name="connsiteX5" fmla="*/ 46038 w 215900"/>
                      <a:gd name="connsiteY5" fmla="*/ 474663 h 506413"/>
                      <a:gd name="connsiteX6" fmla="*/ 55563 w 215900"/>
                      <a:gd name="connsiteY6" fmla="*/ 465138 h 506413"/>
                      <a:gd name="connsiteX7" fmla="*/ 58738 w 215900"/>
                      <a:gd name="connsiteY7" fmla="*/ 460375 h 506413"/>
                      <a:gd name="connsiteX8" fmla="*/ 63500 w 215900"/>
                      <a:gd name="connsiteY8" fmla="*/ 457200 h 506413"/>
                      <a:gd name="connsiteX9" fmla="*/ 66675 w 215900"/>
                      <a:gd name="connsiteY9" fmla="*/ 452438 h 506413"/>
                      <a:gd name="connsiteX10" fmla="*/ 76200 w 215900"/>
                      <a:gd name="connsiteY10" fmla="*/ 449263 h 506413"/>
                      <a:gd name="connsiteX11" fmla="*/ 84138 w 215900"/>
                      <a:gd name="connsiteY11" fmla="*/ 441325 h 506413"/>
                      <a:gd name="connsiteX12" fmla="*/ 87313 w 215900"/>
                      <a:gd name="connsiteY12" fmla="*/ 436563 h 506413"/>
                      <a:gd name="connsiteX13" fmla="*/ 96838 w 215900"/>
                      <a:gd name="connsiteY13" fmla="*/ 430213 h 506413"/>
                      <a:gd name="connsiteX14" fmla="*/ 101600 w 215900"/>
                      <a:gd name="connsiteY14" fmla="*/ 427038 h 506413"/>
                      <a:gd name="connsiteX15" fmla="*/ 106363 w 215900"/>
                      <a:gd name="connsiteY15" fmla="*/ 423863 h 506413"/>
                      <a:gd name="connsiteX16" fmla="*/ 117475 w 215900"/>
                      <a:gd name="connsiteY16" fmla="*/ 414338 h 506413"/>
                      <a:gd name="connsiteX17" fmla="*/ 120650 w 215900"/>
                      <a:gd name="connsiteY17" fmla="*/ 409575 h 506413"/>
                      <a:gd name="connsiteX18" fmla="*/ 125413 w 215900"/>
                      <a:gd name="connsiteY18" fmla="*/ 404813 h 506413"/>
                      <a:gd name="connsiteX19" fmla="*/ 130175 w 215900"/>
                      <a:gd name="connsiteY19" fmla="*/ 392113 h 506413"/>
                      <a:gd name="connsiteX20" fmla="*/ 133350 w 215900"/>
                      <a:gd name="connsiteY20" fmla="*/ 384175 h 506413"/>
                      <a:gd name="connsiteX21" fmla="*/ 215900 w 215900"/>
                      <a:gd name="connsiteY21" fmla="*/ 238125 h 506413"/>
                      <a:gd name="connsiteX22" fmla="*/ 174625 w 215900"/>
                      <a:gd name="connsiteY22" fmla="*/ 119063 h 506413"/>
                      <a:gd name="connsiteX23" fmla="*/ 177800 w 215900"/>
                      <a:gd name="connsiteY23" fmla="*/ 12700 h 506413"/>
                      <a:gd name="connsiteX24" fmla="*/ 38100 w 215900"/>
                      <a:gd name="connsiteY24" fmla="*/ 0 h 506413"/>
                      <a:gd name="connsiteX25" fmla="*/ 34925 w 215900"/>
                      <a:gd name="connsiteY25" fmla="*/ 39688 h 506413"/>
                      <a:gd name="connsiteX26" fmla="*/ 146050 w 215900"/>
                      <a:gd name="connsiteY26" fmla="*/ 39688 h 506413"/>
                      <a:gd name="connsiteX27" fmla="*/ 141288 w 215900"/>
                      <a:gd name="connsiteY27" fmla="*/ 119063 h 506413"/>
                      <a:gd name="connsiteX28" fmla="*/ 61913 w 215900"/>
                      <a:gd name="connsiteY28" fmla="*/ 279400 h 506413"/>
                      <a:gd name="connsiteX29" fmla="*/ 44450 w 215900"/>
                      <a:gd name="connsiteY29" fmla="*/ 479425 h 50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5900" h="506413">
                        <a:moveTo>
                          <a:pt x="0" y="506413"/>
                        </a:moveTo>
                        <a:lnTo>
                          <a:pt x="0" y="506413"/>
                        </a:lnTo>
                        <a:cubicBezTo>
                          <a:pt x="9525" y="501650"/>
                          <a:pt x="19329" y="497408"/>
                          <a:pt x="28575" y="492125"/>
                        </a:cubicBezTo>
                        <a:cubicBezTo>
                          <a:pt x="30524" y="491011"/>
                          <a:pt x="31633" y="488824"/>
                          <a:pt x="33338" y="487363"/>
                        </a:cubicBezTo>
                        <a:cubicBezTo>
                          <a:pt x="35347" y="485641"/>
                          <a:pt x="37571" y="484188"/>
                          <a:pt x="39688" y="482600"/>
                        </a:cubicBezTo>
                        <a:cubicBezTo>
                          <a:pt x="42446" y="474323"/>
                          <a:pt x="39235" y="480710"/>
                          <a:pt x="46038" y="474663"/>
                        </a:cubicBezTo>
                        <a:cubicBezTo>
                          <a:pt x="49394" y="471680"/>
                          <a:pt x="53073" y="468874"/>
                          <a:pt x="55563" y="465138"/>
                        </a:cubicBezTo>
                        <a:cubicBezTo>
                          <a:pt x="56621" y="463550"/>
                          <a:pt x="57389" y="461724"/>
                          <a:pt x="58738" y="460375"/>
                        </a:cubicBezTo>
                        <a:cubicBezTo>
                          <a:pt x="60087" y="459026"/>
                          <a:pt x="61913" y="458258"/>
                          <a:pt x="63500" y="457200"/>
                        </a:cubicBezTo>
                        <a:cubicBezTo>
                          <a:pt x="64558" y="455613"/>
                          <a:pt x="65057" y="453449"/>
                          <a:pt x="66675" y="452438"/>
                        </a:cubicBezTo>
                        <a:cubicBezTo>
                          <a:pt x="69513" y="450664"/>
                          <a:pt x="76200" y="449263"/>
                          <a:pt x="76200" y="449263"/>
                        </a:cubicBezTo>
                        <a:cubicBezTo>
                          <a:pt x="84664" y="436566"/>
                          <a:pt x="73557" y="451905"/>
                          <a:pt x="84138" y="441325"/>
                        </a:cubicBezTo>
                        <a:cubicBezTo>
                          <a:pt x="85487" y="439976"/>
                          <a:pt x="85877" y="437819"/>
                          <a:pt x="87313" y="436563"/>
                        </a:cubicBezTo>
                        <a:cubicBezTo>
                          <a:pt x="90185" y="434050"/>
                          <a:pt x="93663" y="432330"/>
                          <a:pt x="96838" y="430213"/>
                        </a:cubicBezTo>
                        <a:lnTo>
                          <a:pt x="101600" y="427038"/>
                        </a:lnTo>
                        <a:cubicBezTo>
                          <a:pt x="103188" y="425980"/>
                          <a:pt x="105014" y="425212"/>
                          <a:pt x="106363" y="423863"/>
                        </a:cubicBezTo>
                        <a:cubicBezTo>
                          <a:pt x="112996" y="417229"/>
                          <a:pt x="109329" y="420447"/>
                          <a:pt x="117475" y="414338"/>
                        </a:cubicBezTo>
                        <a:cubicBezTo>
                          <a:pt x="118533" y="412750"/>
                          <a:pt x="119428" y="411041"/>
                          <a:pt x="120650" y="409575"/>
                        </a:cubicBezTo>
                        <a:cubicBezTo>
                          <a:pt x="122087" y="407850"/>
                          <a:pt x="124223" y="406717"/>
                          <a:pt x="125413" y="404813"/>
                        </a:cubicBezTo>
                        <a:cubicBezTo>
                          <a:pt x="131262" y="395455"/>
                          <a:pt x="126482" y="399500"/>
                          <a:pt x="130175" y="392113"/>
                        </a:cubicBezTo>
                        <a:cubicBezTo>
                          <a:pt x="133937" y="384588"/>
                          <a:pt x="133350" y="390302"/>
                          <a:pt x="133350" y="384175"/>
                        </a:cubicBezTo>
                        <a:lnTo>
                          <a:pt x="215900" y="238125"/>
                        </a:lnTo>
                        <a:lnTo>
                          <a:pt x="174625" y="119063"/>
                        </a:lnTo>
                        <a:cubicBezTo>
                          <a:pt x="175683" y="83609"/>
                          <a:pt x="176742" y="48154"/>
                          <a:pt x="177800" y="12700"/>
                        </a:cubicBezTo>
                        <a:lnTo>
                          <a:pt x="38100" y="0"/>
                        </a:lnTo>
                        <a:lnTo>
                          <a:pt x="34925" y="39688"/>
                        </a:lnTo>
                        <a:lnTo>
                          <a:pt x="146050" y="39688"/>
                        </a:lnTo>
                        <a:lnTo>
                          <a:pt x="141288" y="119063"/>
                        </a:lnTo>
                        <a:lnTo>
                          <a:pt x="61913" y="279400"/>
                        </a:lnTo>
                        <a:lnTo>
                          <a:pt x="44450" y="479425"/>
                        </a:lnTo>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sp>
              <p:nvSpPr>
                <p:cNvPr id="593" name="Rectangle 592">
                  <a:extLst>
                    <a:ext uri="{FF2B5EF4-FFF2-40B4-BE49-F238E27FC236}">
                      <a16:creationId xmlns:a16="http://schemas.microsoft.com/office/drawing/2014/main" id="{9D1BDAF0-BD6D-49D6-8FF6-B208CE924A6E}"/>
                    </a:ext>
                  </a:extLst>
                </p:cNvPr>
                <p:cNvSpPr/>
                <p:nvPr/>
              </p:nvSpPr>
              <p:spPr>
                <a:xfrm rot="13989362">
                  <a:off x="5418028" y="6179436"/>
                  <a:ext cx="104400" cy="104400"/>
                </a:xfrm>
                <a:prstGeom prst="rect">
                  <a:avLst/>
                </a:prstGeom>
                <a:solidFill>
                  <a:srgbClr val="FF0000">
                    <a:alpha val="5607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94" name="Group 593">
                  <a:extLst>
                    <a:ext uri="{FF2B5EF4-FFF2-40B4-BE49-F238E27FC236}">
                      <a16:creationId xmlns:a16="http://schemas.microsoft.com/office/drawing/2014/main" id="{5F1C37C8-D676-4C39-B071-0F16436ADBB0}"/>
                    </a:ext>
                  </a:extLst>
                </p:cNvPr>
                <p:cNvGrpSpPr>
                  <a:grpSpLocks noChangeAspect="1"/>
                </p:cNvGrpSpPr>
                <p:nvPr/>
              </p:nvGrpSpPr>
              <p:grpSpPr>
                <a:xfrm>
                  <a:off x="4562433" y="3844643"/>
                  <a:ext cx="1815591" cy="2503263"/>
                  <a:chOff x="4562433" y="3844643"/>
                  <a:chExt cx="1815591" cy="2503263"/>
                </a:xfrm>
              </p:grpSpPr>
              <p:sp>
                <p:nvSpPr>
                  <p:cNvPr id="595" name="Freeform: Shape 594">
                    <a:extLst>
                      <a:ext uri="{FF2B5EF4-FFF2-40B4-BE49-F238E27FC236}">
                        <a16:creationId xmlns:a16="http://schemas.microsoft.com/office/drawing/2014/main" id="{8971C55D-969E-42DC-A0F4-4E7DF1496349}"/>
                      </a:ext>
                    </a:extLst>
                  </p:cNvPr>
                  <p:cNvSpPr/>
                  <p:nvPr/>
                </p:nvSpPr>
                <p:spPr>
                  <a:xfrm>
                    <a:off x="4562433" y="3844643"/>
                    <a:ext cx="1060302" cy="2503263"/>
                  </a:xfrm>
                  <a:custGeom>
                    <a:avLst/>
                    <a:gdLst>
                      <a:gd name="connsiteX0" fmla="*/ 150126 w 4339989"/>
                      <a:gd name="connsiteY0" fmla="*/ 791570 h 5186149"/>
                      <a:gd name="connsiteX1" fmla="*/ 968992 w 4339989"/>
                      <a:gd name="connsiteY1" fmla="*/ 0 h 5186149"/>
                      <a:gd name="connsiteX2" fmla="*/ 2279177 w 4339989"/>
                      <a:gd name="connsiteY2" fmla="*/ 122830 h 5186149"/>
                      <a:gd name="connsiteX3" fmla="*/ 3562066 w 4339989"/>
                      <a:gd name="connsiteY3" fmla="*/ 95534 h 5186149"/>
                      <a:gd name="connsiteX4" fmla="*/ 4339989 w 4339989"/>
                      <a:gd name="connsiteY4" fmla="*/ 832513 h 5186149"/>
                      <a:gd name="connsiteX5" fmla="*/ 4067033 w 4339989"/>
                      <a:gd name="connsiteY5" fmla="*/ 1774209 h 5186149"/>
                      <a:gd name="connsiteX6" fmla="*/ 4230806 w 4339989"/>
                      <a:gd name="connsiteY6" fmla="*/ 4162567 h 5186149"/>
                      <a:gd name="connsiteX7" fmla="*/ 2292824 w 4339989"/>
                      <a:gd name="connsiteY7" fmla="*/ 5186149 h 5186149"/>
                      <a:gd name="connsiteX8" fmla="*/ 559559 w 4339989"/>
                      <a:gd name="connsiteY8" fmla="*/ 4353636 h 5186149"/>
                      <a:gd name="connsiteX9" fmla="*/ 0 w 4339989"/>
                      <a:gd name="connsiteY9" fmla="*/ 3411940 h 5186149"/>
                      <a:gd name="connsiteX10" fmla="*/ 532263 w 4339989"/>
                      <a:gd name="connsiteY10" fmla="*/ 1610436 h 5186149"/>
                      <a:gd name="connsiteX11" fmla="*/ 150126 w 4339989"/>
                      <a:gd name="connsiteY11" fmla="*/ 791570 h 5186149"/>
                      <a:gd name="connsiteX0" fmla="*/ 150126 w 4339989"/>
                      <a:gd name="connsiteY0" fmla="*/ 791570 h 5186149"/>
                      <a:gd name="connsiteX1" fmla="*/ 968992 w 4339989"/>
                      <a:gd name="connsiteY1" fmla="*/ 0 h 5186149"/>
                      <a:gd name="connsiteX2" fmla="*/ 2252414 w 4339989"/>
                      <a:gd name="connsiteY2" fmla="*/ 122830 h 5186149"/>
                      <a:gd name="connsiteX3" fmla="*/ 3562066 w 4339989"/>
                      <a:gd name="connsiteY3" fmla="*/ 95534 h 5186149"/>
                      <a:gd name="connsiteX4" fmla="*/ 4339989 w 4339989"/>
                      <a:gd name="connsiteY4" fmla="*/ 832513 h 5186149"/>
                      <a:gd name="connsiteX5" fmla="*/ 4067033 w 4339989"/>
                      <a:gd name="connsiteY5" fmla="*/ 1774209 h 5186149"/>
                      <a:gd name="connsiteX6" fmla="*/ 4230806 w 4339989"/>
                      <a:gd name="connsiteY6" fmla="*/ 4162567 h 5186149"/>
                      <a:gd name="connsiteX7" fmla="*/ 2292824 w 4339989"/>
                      <a:gd name="connsiteY7" fmla="*/ 5186149 h 5186149"/>
                      <a:gd name="connsiteX8" fmla="*/ 559559 w 4339989"/>
                      <a:gd name="connsiteY8" fmla="*/ 4353636 h 5186149"/>
                      <a:gd name="connsiteX9" fmla="*/ 0 w 4339989"/>
                      <a:gd name="connsiteY9" fmla="*/ 3411940 h 5186149"/>
                      <a:gd name="connsiteX10" fmla="*/ 532263 w 4339989"/>
                      <a:gd name="connsiteY10" fmla="*/ 1610436 h 5186149"/>
                      <a:gd name="connsiteX11" fmla="*/ 150126 w 4339989"/>
                      <a:gd name="connsiteY11" fmla="*/ 791570 h 5186149"/>
                      <a:gd name="connsiteX0" fmla="*/ 150126 w 4339989"/>
                      <a:gd name="connsiteY0" fmla="*/ 696036 h 5090615"/>
                      <a:gd name="connsiteX1" fmla="*/ 1026978 w 4339989"/>
                      <a:gd name="connsiteY1" fmla="*/ 136411 h 5090615"/>
                      <a:gd name="connsiteX2" fmla="*/ 2252414 w 4339989"/>
                      <a:gd name="connsiteY2" fmla="*/ 27296 h 5090615"/>
                      <a:gd name="connsiteX3" fmla="*/ 3562066 w 4339989"/>
                      <a:gd name="connsiteY3" fmla="*/ 0 h 5090615"/>
                      <a:gd name="connsiteX4" fmla="*/ 4339989 w 4339989"/>
                      <a:gd name="connsiteY4" fmla="*/ 736979 h 5090615"/>
                      <a:gd name="connsiteX5" fmla="*/ 4067033 w 4339989"/>
                      <a:gd name="connsiteY5" fmla="*/ 1678675 h 5090615"/>
                      <a:gd name="connsiteX6" fmla="*/ 4230806 w 4339989"/>
                      <a:gd name="connsiteY6" fmla="*/ 4067033 h 5090615"/>
                      <a:gd name="connsiteX7" fmla="*/ 2292824 w 4339989"/>
                      <a:gd name="connsiteY7" fmla="*/ 5090615 h 5090615"/>
                      <a:gd name="connsiteX8" fmla="*/ 559559 w 4339989"/>
                      <a:gd name="connsiteY8" fmla="*/ 4258102 h 5090615"/>
                      <a:gd name="connsiteX9" fmla="*/ 0 w 4339989"/>
                      <a:gd name="connsiteY9" fmla="*/ 3316406 h 5090615"/>
                      <a:gd name="connsiteX10" fmla="*/ 532263 w 4339989"/>
                      <a:gd name="connsiteY10" fmla="*/ 1514902 h 5090615"/>
                      <a:gd name="connsiteX11" fmla="*/ 150126 w 4339989"/>
                      <a:gd name="connsiteY11" fmla="*/ 696036 h 5090615"/>
                      <a:gd name="connsiteX0" fmla="*/ 150126 w 4339989"/>
                      <a:gd name="connsiteY0" fmla="*/ 696036 h 5090615"/>
                      <a:gd name="connsiteX1" fmla="*/ 911005 w 4339989"/>
                      <a:gd name="connsiteY1" fmla="*/ 2596 h 5090615"/>
                      <a:gd name="connsiteX2" fmla="*/ 2252414 w 4339989"/>
                      <a:gd name="connsiteY2" fmla="*/ 27296 h 5090615"/>
                      <a:gd name="connsiteX3" fmla="*/ 3562066 w 4339989"/>
                      <a:gd name="connsiteY3" fmla="*/ 0 h 5090615"/>
                      <a:gd name="connsiteX4" fmla="*/ 4339989 w 4339989"/>
                      <a:gd name="connsiteY4" fmla="*/ 736979 h 5090615"/>
                      <a:gd name="connsiteX5" fmla="*/ 4067033 w 4339989"/>
                      <a:gd name="connsiteY5" fmla="*/ 1678675 h 5090615"/>
                      <a:gd name="connsiteX6" fmla="*/ 4230806 w 4339989"/>
                      <a:gd name="connsiteY6" fmla="*/ 4067033 h 5090615"/>
                      <a:gd name="connsiteX7" fmla="*/ 2292824 w 4339989"/>
                      <a:gd name="connsiteY7" fmla="*/ 5090615 h 5090615"/>
                      <a:gd name="connsiteX8" fmla="*/ 559559 w 4339989"/>
                      <a:gd name="connsiteY8" fmla="*/ 4258102 h 5090615"/>
                      <a:gd name="connsiteX9" fmla="*/ 0 w 4339989"/>
                      <a:gd name="connsiteY9" fmla="*/ 3316406 h 5090615"/>
                      <a:gd name="connsiteX10" fmla="*/ 532263 w 4339989"/>
                      <a:gd name="connsiteY10" fmla="*/ 1514902 h 5090615"/>
                      <a:gd name="connsiteX11" fmla="*/ 150126 w 4339989"/>
                      <a:gd name="connsiteY11" fmla="*/ 696036 h 5090615"/>
                      <a:gd name="connsiteX0" fmla="*/ 136745 w 4339989"/>
                      <a:gd name="connsiteY0" fmla="*/ 696036 h 5090615"/>
                      <a:gd name="connsiteX1" fmla="*/ 911005 w 4339989"/>
                      <a:gd name="connsiteY1" fmla="*/ 2596 h 5090615"/>
                      <a:gd name="connsiteX2" fmla="*/ 2252414 w 4339989"/>
                      <a:gd name="connsiteY2" fmla="*/ 27296 h 5090615"/>
                      <a:gd name="connsiteX3" fmla="*/ 3562066 w 4339989"/>
                      <a:gd name="connsiteY3" fmla="*/ 0 h 5090615"/>
                      <a:gd name="connsiteX4" fmla="*/ 4339989 w 4339989"/>
                      <a:gd name="connsiteY4" fmla="*/ 736979 h 5090615"/>
                      <a:gd name="connsiteX5" fmla="*/ 4067033 w 4339989"/>
                      <a:gd name="connsiteY5" fmla="*/ 1678675 h 5090615"/>
                      <a:gd name="connsiteX6" fmla="*/ 4230806 w 4339989"/>
                      <a:gd name="connsiteY6" fmla="*/ 4067033 h 5090615"/>
                      <a:gd name="connsiteX7" fmla="*/ 2292824 w 4339989"/>
                      <a:gd name="connsiteY7" fmla="*/ 5090615 h 5090615"/>
                      <a:gd name="connsiteX8" fmla="*/ 559559 w 4339989"/>
                      <a:gd name="connsiteY8" fmla="*/ 4258102 h 5090615"/>
                      <a:gd name="connsiteX9" fmla="*/ 0 w 4339989"/>
                      <a:gd name="connsiteY9" fmla="*/ 3316406 h 5090615"/>
                      <a:gd name="connsiteX10" fmla="*/ 532263 w 4339989"/>
                      <a:gd name="connsiteY10" fmla="*/ 1514902 h 5090615"/>
                      <a:gd name="connsiteX11" fmla="*/ 136745 w 4339989"/>
                      <a:gd name="connsiteY11" fmla="*/ 696036 h 5090615"/>
                      <a:gd name="connsiteX0" fmla="*/ 136745 w 4339989"/>
                      <a:gd name="connsiteY0" fmla="*/ 696036 h 5090615"/>
                      <a:gd name="connsiteX1" fmla="*/ 911005 w 4339989"/>
                      <a:gd name="connsiteY1" fmla="*/ 2596 h 5090615"/>
                      <a:gd name="connsiteX2" fmla="*/ 2252414 w 4339989"/>
                      <a:gd name="connsiteY2" fmla="*/ 27296 h 5090615"/>
                      <a:gd name="connsiteX3" fmla="*/ 3562066 w 4339989"/>
                      <a:gd name="connsiteY3" fmla="*/ 0 h 5090615"/>
                      <a:gd name="connsiteX4" fmla="*/ 4339989 w 4339989"/>
                      <a:gd name="connsiteY4" fmla="*/ 736979 h 5090615"/>
                      <a:gd name="connsiteX5" fmla="*/ 4067033 w 4339989"/>
                      <a:gd name="connsiteY5" fmla="*/ 1678675 h 5090615"/>
                      <a:gd name="connsiteX6" fmla="*/ 4230806 w 4339989"/>
                      <a:gd name="connsiteY6" fmla="*/ 4067033 h 5090615"/>
                      <a:gd name="connsiteX7" fmla="*/ 2292824 w 4339989"/>
                      <a:gd name="connsiteY7" fmla="*/ 5090615 h 5090615"/>
                      <a:gd name="connsiteX8" fmla="*/ 559559 w 4339989"/>
                      <a:gd name="connsiteY8" fmla="*/ 4258102 h 5090615"/>
                      <a:gd name="connsiteX9" fmla="*/ 0 w 4339989"/>
                      <a:gd name="connsiteY9" fmla="*/ 3316406 h 5090615"/>
                      <a:gd name="connsiteX10" fmla="*/ 532263 w 4339989"/>
                      <a:gd name="connsiteY10" fmla="*/ 1514902 h 5090615"/>
                      <a:gd name="connsiteX11" fmla="*/ 136745 w 4339989"/>
                      <a:gd name="connsiteY11" fmla="*/ 696036 h 5090615"/>
                      <a:gd name="connsiteX0" fmla="*/ 136745 w 4339989"/>
                      <a:gd name="connsiteY0" fmla="*/ 696036 h 5090615"/>
                      <a:gd name="connsiteX1" fmla="*/ 911005 w 4339989"/>
                      <a:gd name="connsiteY1" fmla="*/ 2596 h 5090615"/>
                      <a:gd name="connsiteX2" fmla="*/ 2252414 w 4339989"/>
                      <a:gd name="connsiteY2" fmla="*/ 27296 h 5090615"/>
                      <a:gd name="connsiteX3" fmla="*/ 3562066 w 4339989"/>
                      <a:gd name="connsiteY3" fmla="*/ 0 h 5090615"/>
                      <a:gd name="connsiteX4" fmla="*/ 4339989 w 4339989"/>
                      <a:gd name="connsiteY4" fmla="*/ 736979 h 5090615"/>
                      <a:gd name="connsiteX5" fmla="*/ 4067033 w 4339989"/>
                      <a:gd name="connsiteY5" fmla="*/ 1678675 h 5090615"/>
                      <a:gd name="connsiteX6" fmla="*/ 4230806 w 4339989"/>
                      <a:gd name="connsiteY6" fmla="*/ 4067033 h 5090615"/>
                      <a:gd name="connsiteX7" fmla="*/ 2292824 w 4339989"/>
                      <a:gd name="connsiteY7" fmla="*/ 5090615 h 5090615"/>
                      <a:gd name="connsiteX8" fmla="*/ 559559 w 4339989"/>
                      <a:gd name="connsiteY8" fmla="*/ 4258102 h 5090615"/>
                      <a:gd name="connsiteX9" fmla="*/ 0 w 4339989"/>
                      <a:gd name="connsiteY9" fmla="*/ 3316406 h 5090615"/>
                      <a:gd name="connsiteX10" fmla="*/ 501039 w 4339989"/>
                      <a:gd name="connsiteY10" fmla="*/ 1514902 h 5090615"/>
                      <a:gd name="connsiteX11" fmla="*/ 136745 w 4339989"/>
                      <a:gd name="connsiteY11" fmla="*/ 696036 h 5090615"/>
                      <a:gd name="connsiteX0" fmla="*/ 136745 w 4339989"/>
                      <a:gd name="connsiteY0" fmla="*/ 696036 h 5090615"/>
                      <a:gd name="connsiteX1" fmla="*/ 911005 w 4339989"/>
                      <a:gd name="connsiteY1" fmla="*/ 2596 h 5090615"/>
                      <a:gd name="connsiteX2" fmla="*/ 2252414 w 4339989"/>
                      <a:gd name="connsiteY2" fmla="*/ 27296 h 5090615"/>
                      <a:gd name="connsiteX3" fmla="*/ 3562066 w 4339989"/>
                      <a:gd name="connsiteY3" fmla="*/ 0 h 5090615"/>
                      <a:gd name="connsiteX4" fmla="*/ 4339989 w 4339989"/>
                      <a:gd name="connsiteY4" fmla="*/ 736979 h 5090615"/>
                      <a:gd name="connsiteX5" fmla="*/ 4067033 w 4339989"/>
                      <a:gd name="connsiteY5" fmla="*/ 1678675 h 5090615"/>
                      <a:gd name="connsiteX6" fmla="*/ 4230806 w 4339989"/>
                      <a:gd name="connsiteY6" fmla="*/ 4067033 h 5090615"/>
                      <a:gd name="connsiteX7" fmla="*/ 2292824 w 4339989"/>
                      <a:gd name="connsiteY7" fmla="*/ 5090615 h 5090615"/>
                      <a:gd name="connsiteX8" fmla="*/ 559559 w 4339989"/>
                      <a:gd name="connsiteY8" fmla="*/ 4258102 h 5090615"/>
                      <a:gd name="connsiteX9" fmla="*/ 0 w 4339989"/>
                      <a:gd name="connsiteY9" fmla="*/ 3316406 h 5090615"/>
                      <a:gd name="connsiteX10" fmla="*/ 501039 w 4339989"/>
                      <a:gd name="connsiteY10" fmla="*/ 1514902 h 5090615"/>
                      <a:gd name="connsiteX11" fmla="*/ 136745 w 4339989"/>
                      <a:gd name="connsiteY11" fmla="*/ 696036 h 5090615"/>
                      <a:gd name="connsiteX0" fmla="*/ 136745 w 4339989"/>
                      <a:gd name="connsiteY0" fmla="*/ 696036 h 5090615"/>
                      <a:gd name="connsiteX1" fmla="*/ 911005 w 4339989"/>
                      <a:gd name="connsiteY1" fmla="*/ 2596 h 5090615"/>
                      <a:gd name="connsiteX2" fmla="*/ 2252414 w 4339989"/>
                      <a:gd name="connsiteY2" fmla="*/ 27296 h 5090615"/>
                      <a:gd name="connsiteX3" fmla="*/ 3562066 w 4339989"/>
                      <a:gd name="connsiteY3" fmla="*/ 0 h 5090615"/>
                      <a:gd name="connsiteX4" fmla="*/ 4339989 w 4339989"/>
                      <a:gd name="connsiteY4" fmla="*/ 736979 h 5090615"/>
                      <a:gd name="connsiteX5" fmla="*/ 4067033 w 4339989"/>
                      <a:gd name="connsiteY5" fmla="*/ 1678675 h 5090615"/>
                      <a:gd name="connsiteX6" fmla="*/ 4230806 w 4339989"/>
                      <a:gd name="connsiteY6" fmla="*/ 4067033 h 5090615"/>
                      <a:gd name="connsiteX7" fmla="*/ 2292824 w 4339989"/>
                      <a:gd name="connsiteY7" fmla="*/ 5090615 h 5090615"/>
                      <a:gd name="connsiteX8" fmla="*/ 559559 w 4339989"/>
                      <a:gd name="connsiteY8" fmla="*/ 4258102 h 5090615"/>
                      <a:gd name="connsiteX9" fmla="*/ 0 w 4339989"/>
                      <a:gd name="connsiteY9" fmla="*/ 3316406 h 5090615"/>
                      <a:gd name="connsiteX10" fmla="*/ 501039 w 4339989"/>
                      <a:gd name="connsiteY10" fmla="*/ 1514902 h 5090615"/>
                      <a:gd name="connsiteX11" fmla="*/ 136745 w 4339989"/>
                      <a:gd name="connsiteY11" fmla="*/ 696036 h 5090615"/>
                      <a:gd name="connsiteX0" fmla="*/ 60916 w 4264160"/>
                      <a:gd name="connsiteY0" fmla="*/ 696036 h 5090615"/>
                      <a:gd name="connsiteX1" fmla="*/ 835176 w 4264160"/>
                      <a:gd name="connsiteY1" fmla="*/ 2596 h 5090615"/>
                      <a:gd name="connsiteX2" fmla="*/ 2176585 w 4264160"/>
                      <a:gd name="connsiteY2" fmla="*/ 27296 h 5090615"/>
                      <a:gd name="connsiteX3" fmla="*/ 3486237 w 4264160"/>
                      <a:gd name="connsiteY3" fmla="*/ 0 h 5090615"/>
                      <a:gd name="connsiteX4" fmla="*/ 4264160 w 4264160"/>
                      <a:gd name="connsiteY4" fmla="*/ 736979 h 5090615"/>
                      <a:gd name="connsiteX5" fmla="*/ 3991204 w 4264160"/>
                      <a:gd name="connsiteY5" fmla="*/ 1678675 h 5090615"/>
                      <a:gd name="connsiteX6" fmla="*/ 4154977 w 4264160"/>
                      <a:gd name="connsiteY6" fmla="*/ 4067033 h 5090615"/>
                      <a:gd name="connsiteX7" fmla="*/ 2216995 w 4264160"/>
                      <a:gd name="connsiteY7" fmla="*/ 5090615 h 5090615"/>
                      <a:gd name="connsiteX8" fmla="*/ 483730 w 4264160"/>
                      <a:gd name="connsiteY8" fmla="*/ 4258102 h 5090615"/>
                      <a:gd name="connsiteX9" fmla="*/ 0 w 4264160"/>
                      <a:gd name="connsiteY9" fmla="*/ 3338708 h 5090615"/>
                      <a:gd name="connsiteX10" fmla="*/ 425210 w 4264160"/>
                      <a:gd name="connsiteY10" fmla="*/ 1514902 h 5090615"/>
                      <a:gd name="connsiteX11" fmla="*/ 60916 w 4264160"/>
                      <a:gd name="connsiteY11" fmla="*/ 696036 h 5090615"/>
                      <a:gd name="connsiteX0" fmla="*/ 60916 w 4264160"/>
                      <a:gd name="connsiteY0" fmla="*/ 696036 h 5090615"/>
                      <a:gd name="connsiteX1" fmla="*/ 835176 w 4264160"/>
                      <a:gd name="connsiteY1" fmla="*/ 2596 h 5090615"/>
                      <a:gd name="connsiteX2" fmla="*/ 2176585 w 4264160"/>
                      <a:gd name="connsiteY2" fmla="*/ 27296 h 5090615"/>
                      <a:gd name="connsiteX3" fmla="*/ 3486237 w 4264160"/>
                      <a:gd name="connsiteY3" fmla="*/ 0 h 5090615"/>
                      <a:gd name="connsiteX4" fmla="*/ 4264160 w 4264160"/>
                      <a:gd name="connsiteY4" fmla="*/ 736979 h 5090615"/>
                      <a:gd name="connsiteX5" fmla="*/ 3991204 w 4264160"/>
                      <a:gd name="connsiteY5" fmla="*/ 1678675 h 5090615"/>
                      <a:gd name="connsiteX6" fmla="*/ 4154977 w 4264160"/>
                      <a:gd name="connsiteY6" fmla="*/ 4067033 h 5090615"/>
                      <a:gd name="connsiteX7" fmla="*/ 2216995 w 4264160"/>
                      <a:gd name="connsiteY7" fmla="*/ 5090615 h 5090615"/>
                      <a:gd name="connsiteX8" fmla="*/ 483730 w 4264160"/>
                      <a:gd name="connsiteY8" fmla="*/ 4258102 h 5090615"/>
                      <a:gd name="connsiteX9" fmla="*/ 0 w 4264160"/>
                      <a:gd name="connsiteY9" fmla="*/ 3338708 h 5090615"/>
                      <a:gd name="connsiteX10" fmla="*/ 425210 w 4264160"/>
                      <a:gd name="connsiteY10" fmla="*/ 1514902 h 5090615"/>
                      <a:gd name="connsiteX11" fmla="*/ 60916 w 4264160"/>
                      <a:gd name="connsiteY11" fmla="*/ 696036 h 5090615"/>
                      <a:gd name="connsiteX0" fmla="*/ 60916 w 4264160"/>
                      <a:gd name="connsiteY0" fmla="*/ 696036 h 5090615"/>
                      <a:gd name="connsiteX1" fmla="*/ 835176 w 4264160"/>
                      <a:gd name="connsiteY1" fmla="*/ 2596 h 5090615"/>
                      <a:gd name="connsiteX2" fmla="*/ 2176585 w 4264160"/>
                      <a:gd name="connsiteY2" fmla="*/ 27296 h 5090615"/>
                      <a:gd name="connsiteX3" fmla="*/ 3486237 w 4264160"/>
                      <a:gd name="connsiteY3" fmla="*/ 0 h 5090615"/>
                      <a:gd name="connsiteX4" fmla="*/ 4264160 w 4264160"/>
                      <a:gd name="connsiteY4" fmla="*/ 736979 h 5090615"/>
                      <a:gd name="connsiteX5" fmla="*/ 3991204 w 4264160"/>
                      <a:gd name="connsiteY5" fmla="*/ 1678675 h 5090615"/>
                      <a:gd name="connsiteX6" fmla="*/ 4154977 w 4264160"/>
                      <a:gd name="connsiteY6" fmla="*/ 4067033 h 5090615"/>
                      <a:gd name="connsiteX7" fmla="*/ 2216995 w 4264160"/>
                      <a:gd name="connsiteY7" fmla="*/ 5090615 h 5090615"/>
                      <a:gd name="connsiteX8" fmla="*/ 483730 w 4264160"/>
                      <a:gd name="connsiteY8" fmla="*/ 4258102 h 5090615"/>
                      <a:gd name="connsiteX9" fmla="*/ 0 w 4264160"/>
                      <a:gd name="connsiteY9" fmla="*/ 3338708 h 5090615"/>
                      <a:gd name="connsiteX10" fmla="*/ 425210 w 4264160"/>
                      <a:gd name="connsiteY10" fmla="*/ 1514902 h 5090615"/>
                      <a:gd name="connsiteX11" fmla="*/ 60916 w 4264160"/>
                      <a:gd name="connsiteY11" fmla="*/ 696036 h 5090615"/>
                      <a:gd name="connsiteX0" fmla="*/ 60916 w 4264160"/>
                      <a:gd name="connsiteY0" fmla="*/ 696036 h 5090615"/>
                      <a:gd name="connsiteX1" fmla="*/ 835176 w 4264160"/>
                      <a:gd name="connsiteY1" fmla="*/ 2596 h 5090615"/>
                      <a:gd name="connsiteX2" fmla="*/ 2176585 w 4264160"/>
                      <a:gd name="connsiteY2" fmla="*/ 27296 h 5090615"/>
                      <a:gd name="connsiteX3" fmla="*/ 3486237 w 4264160"/>
                      <a:gd name="connsiteY3" fmla="*/ 0 h 5090615"/>
                      <a:gd name="connsiteX4" fmla="*/ 4264160 w 4264160"/>
                      <a:gd name="connsiteY4" fmla="*/ 736979 h 5090615"/>
                      <a:gd name="connsiteX5" fmla="*/ 3991204 w 4264160"/>
                      <a:gd name="connsiteY5" fmla="*/ 1678675 h 5090615"/>
                      <a:gd name="connsiteX6" fmla="*/ 4154977 w 4264160"/>
                      <a:gd name="connsiteY6" fmla="*/ 4067033 h 5090615"/>
                      <a:gd name="connsiteX7" fmla="*/ 2216995 w 4264160"/>
                      <a:gd name="connsiteY7" fmla="*/ 5090615 h 5090615"/>
                      <a:gd name="connsiteX8" fmla="*/ 483730 w 4264160"/>
                      <a:gd name="connsiteY8" fmla="*/ 4258102 h 5090615"/>
                      <a:gd name="connsiteX9" fmla="*/ 0 w 4264160"/>
                      <a:gd name="connsiteY9" fmla="*/ 3338708 h 5090615"/>
                      <a:gd name="connsiteX10" fmla="*/ 425210 w 4264160"/>
                      <a:gd name="connsiteY10" fmla="*/ 1514902 h 5090615"/>
                      <a:gd name="connsiteX11" fmla="*/ 60916 w 4264160"/>
                      <a:gd name="connsiteY11" fmla="*/ 696036 h 5090615"/>
                      <a:gd name="connsiteX0" fmla="*/ 60916 w 4264160"/>
                      <a:gd name="connsiteY0" fmla="*/ 696036 h 5090615"/>
                      <a:gd name="connsiteX1" fmla="*/ 835176 w 4264160"/>
                      <a:gd name="connsiteY1" fmla="*/ 2596 h 5090615"/>
                      <a:gd name="connsiteX2" fmla="*/ 2176585 w 4264160"/>
                      <a:gd name="connsiteY2" fmla="*/ 27296 h 5090615"/>
                      <a:gd name="connsiteX3" fmla="*/ 3486237 w 4264160"/>
                      <a:gd name="connsiteY3" fmla="*/ 0 h 5090615"/>
                      <a:gd name="connsiteX4" fmla="*/ 4264160 w 4264160"/>
                      <a:gd name="connsiteY4" fmla="*/ 736979 h 5090615"/>
                      <a:gd name="connsiteX5" fmla="*/ 3991204 w 4264160"/>
                      <a:gd name="connsiteY5" fmla="*/ 1678675 h 5090615"/>
                      <a:gd name="connsiteX6" fmla="*/ 4154977 w 4264160"/>
                      <a:gd name="connsiteY6" fmla="*/ 4067033 h 5090615"/>
                      <a:gd name="connsiteX7" fmla="*/ 2216995 w 4264160"/>
                      <a:gd name="connsiteY7" fmla="*/ 5090615 h 5090615"/>
                      <a:gd name="connsiteX8" fmla="*/ 483730 w 4264160"/>
                      <a:gd name="connsiteY8" fmla="*/ 4258102 h 5090615"/>
                      <a:gd name="connsiteX9" fmla="*/ 0 w 4264160"/>
                      <a:gd name="connsiteY9" fmla="*/ 3338708 h 5090615"/>
                      <a:gd name="connsiteX10" fmla="*/ 425210 w 4264160"/>
                      <a:gd name="connsiteY10" fmla="*/ 1514902 h 5090615"/>
                      <a:gd name="connsiteX11" fmla="*/ 60916 w 4264160"/>
                      <a:gd name="connsiteY11" fmla="*/ 696036 h 5090615"/>
                      <a:gd name="connsiteX0" fmla="*/ 60916 w 4264160"/>
                      <a:gd name="connsiteY0" fmla="*/ 696036 h 5090615"/>
                      <a:gd name="connsiteX1" fmla="*/ 835176 w 4264160"/>
                      <a:gd name="connsiteY1" fmla="*/ 2596 h 5090615"/>
                      <a:gd name="connsiteX2" fmla="*/ 2176585 w 4264160"/>
                      <a:gd name="connsiteY2" fmla="*/ 27296 h 5090615"/>
                      <a:gd name="connsiteX3" fmla="*/ 3486237 w 4264160"/>
                      <a:gd name="connsiteY3" fmla="*/ 0 h 5090615"/>
                      <a:gd name="connsiteX4" fmla="*/ 4264160 w 4264160"/>
                      <a:gd name="connsiteY4" fmla="*/ 736979 h 5090615"/>
                      <a:gd name="connsiteX5" fmla="*/ 3991204 w 4264160"/>
                      <a:gd name="connsiteY5" fmla="*/ 1678675 h 5090615"/>
                      <a:gd name="connsiteX6" fmla="*/ 4154977 w 4264160"/>
                      <a:gd name="connsiteY6" fmla="*/ 4067033 h 5090615"/>
                      <a:gd name="connsiteX7" fmla="*/ 2216995 w 4264160"/>
                      <a:gd name="connsiteY7" fmla="*/ 5090615 h 5090615"/>
                      <a:gd name="connsiteX8" fmla="*/ 483730 w 4264160"/>
                      <a:gd name="connsiteY8" fmla="*/ 4258102 h 5090615"/>
                      <a:gd name="connsiteX9" fmla="*/ 0 w 4264160"/>
                      <a:gd name="connsiteY9" fmla="*/ 3338708 h 5090615"/>
                      <a:gd name="connsiteX10" fmla="*/ 425210 w 4264160"/>
                      <a:gd name="connsiteY10" fmla="*/ 1514902 h 5090615"/>
                      <a:gd name="connsiteX11" fmla="*/ 60916 w 4264160"/>
                      <a:gd name="connsiteY11" fmla="*/ 696036 h 5090615"/>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483730 w 4264160"/>
                      <a:gd name="connsiteY8" fmla="*/ 4258102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483730 w 4264160"/>
                      <a:gd name="connsiteY8" fmla="*/ 4258102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483730 w 4264160"/>
                      <a:gd name="connsiteY8" fmla="*/ 4258102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483730 w 4264160"/>
                      <a:gd name="connsiteY8" fmla="*/ 4258102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737978 w 4264160"/>
                      <a:gd name="connsiteY8" fmla="*/ 4512350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737978 w 4264160"/>
                      <a:gd name="connsiteY8" fmla="*/ 4512350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737978 w 4264160"/>
                      <a:gd name="connsiteY8" fmla="*/ 4512350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737978 w 4264160"/>
                      <a:gd name="connsiteY8" fmla="*/ 4512350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737978 w 4264160"/>
                      <a:gd name="connsiteY8" fmla="*/ 4512350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737978 w 4264160"/>
                      <a:gd name="connsiteY8" fmla="*/ 4512350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737978 w 4264160"/>
                      <a:gd name="connsiteY8" fmla="*/ 4512350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3102302 w 4264160"/>
                      <a:gd name="connsiteY6" fmla="*/ 2893925 h 5112918"/>
                      <a:gd name="connsiteX7" fmla="*/ 2194692 w 4264160"/>
                      <a:gd name="connsiteY7" fmla="*/ 5112918 h 5112918"/>
                      <a:gd name="connsiteX8" fmla="*/ 737978 w 4264160"/>
                      <a:gd name="connsiteY8" fmla="*/ 4512350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3991204"/>
                      <a:gd name="connsiteY0" fmla="*/ 696036 h 5112918"/>
                      <a:gd name="connsiteX1" fmla="*/ 835176 w 3991204"/>
                      <a:gd name="connsiteY1" fmla="*/ 2596 h 5112918"/>
                      <a:gd name="connsiteX2" fmla="*/ 2176585 w 3991204"/>
                      <a:gd name="connsiteY2" fmla="*/ 27296 h 5112918"/>
                      <a:gd name="connsiteX3" fmla="*/ 3486237 w 3991204"/>
                      <a:gd name="connsiteY3" fmla="*/ 0 h 5112918"/>
                      <a:gd name="connsiteX4" fmla="*/ 2952777 w 3991204"/>
                      <a:gd name="connsiteY4" fmla="*/ 1428354 h 5112918"/>
                      <a:gd name="connsiteX5" fmla="*/ 3991204 w 3991204"/>
                      <a:gd name="connsiteY5" fmla="*/ 1678675 h 5112918"/>
                      <a:gd name="connsiteX6" fmla="*/ 3102302 w 3991204"/>
                      <a:gd name="connsiteY6" fmla="*/ 2893925 h 5112918"/>
                      <a:gd name="connsiteX7" fmla="*/ 2194692 w 3991204"/>
                      <a:gd name="connsiteY7" fmla="*/ 5112918 h 5112918"/>
                      <a:gd name="connsiteX8" fmla="*/ 737978 w 3991204"/>
                      <a:gd name="connsiteY8" fmla="*/ 4512350 h 5112918"/>
                      <a:gd name="connsiteX9" fmla="*/ 0 w 3991204"/>
                      <a:gd name="connsiteY9" fmla="*/ 3338708 h 5112918"/>
                      <a:gd name="connsiteX10" fmla="*/ 425210 w 3991204"/>
                      <a:gd name="connsiteY10" fmla="*/ 1514902 h 5112918"/>
                      <a:gd name="connsiteX11" fmla="*/ 60916 w 3991204"/>
                      <a:gd name="connsiteY11" fmla="*/ 696036 h 5112918"/>
                      <a:gd name="connsiteX0" fmla="*/ 60916 w 3486237"/>
                      <a:gd name="connsiteY0" fmla="*/ 696036 h 5112918"/>
                      <a:gd name="connsiteX1" fmla="*/ 835176 w 3486237"/>
                      <a:gd name="connsiteY1" fmla="*/ 2596 h 5112918"/>
                      <a:gd name="connsiteX2" fmla="*/ 2176585 w 3486237"/>
                      <a:gd name="connsiteY2" fmla="*/ 27296 h 5112918"/>
                      <a:gd name="connsiteX3" fmla="*/ 3486237 w 3486237"/>
                      <a:gd name="connsiteY3" fmla="*/ 0 h 5112918"/>
                      <a:gd name="connsiteX4" fmla="*/ 2952777 w 3486237"/>
                      <a:gd name="connsiteY4" fmla="*/ 1428354 h 5112918"/>
                      <a:gd name="connsiteX5" fmla="*/ 2287297 w 3486237"/>
                      <a:gd name="connsiteY5" fmla="*/ 2111343 h 5112918"/>
                      <a:gd name="connsiteX6" fmla="*/ 3102302 w 3486237"/>
                      <a:gd name="connsiteY6" fmla="*/ 2893925 h 5112918"/>
                      <a:gd name="connsiteX7" fmla="*/ 2194692 w 3486237"/>
                      <a:gd name="connsiteY7" fmla="*/ 5112918 h 5112918"/>
                      <a:gd name="connsiteX8" fmla="*/ 737978 w 3486237"/>
                      <a:gd name="connsiteY8" fmla="*/ 4512350 h 5112918"/>
                      <a:gd name="connsiteX9" fmla="*/ 0 w 3486237"/>
                      <a:gd name="connsiteY9" fmla="*/ 3338708 h 5112918"/>
                      <a:gd name="connsiteX10" fmla="*/ 425210 w 3486237"/>
                      <a:gd name="connsiteY10" fmla="*/ 1514902 h 5112918"/>
                      <a:gd name="connsiteX11" fmla="*/ 60916 w 3486237"/>
                      <a:gd name="connsiteY11" fmla="*/ 696036 h 5112918"/>
                      <a:gd name="connsiteX0" fmla="*/ 60916 w 3102302"/>
                      <a:gd name="connsiteY0" fmla="*/ 693440 h 5110322"/>
                      <a:gd name="connsiteX1" fmla="*/ 835176 w 3102302"/>
                      <a:gd name="connsiteY1" fmla="*/ 0 h 5110322"/>
                      <a:gd name="connsiteX2" fmla="*/ 2176585 w 3102302"/>
                      <a:gd name="connsiteY2" fmla="*/ 24700 h 5110322"/>
                      <a:gd name="connsiteX3" fmla="*/ 2669968 w 3102302"/>
                      <a:gd name="connsiteY3" fmla="*/ 840436 h 5110322"/>
                      <a:gd name="connsiteX4" fmla="*/ 2952777 w 3102302"/>
                      <a:gd name="connsiteY4" fmla="*/ 1425758 h 5110322"/>
                      <a:gd name="connsiteX5" fmla="*/ 2287297 w 3102302"/>
                      <a:gd name="connsiteY5" fmla="*/ 2108747 h 5110322"/>
                      <a:gd name="connsiteX6" fmla="*/ 3102302 w 3102302"/>
                      <a:gd name="connsiteY6" fmla="*/ 2891329 h 5110322"/>
                      <a:gd name="connsiteX7" fmla="*/ 2194692 w 3102302"/>
                      <a:gd name="connsiteY7" fmla="*/ 5110322 h 5110322"/>
                      <a:gd name="connsiteX8" fmla="*/ 737978 w 3102302"/>
                      <a:gd name="connsiteY8" fmla="*/ 4509754 h 5110322"/>
                      <a:gd name="connsiteX9" fmla="*/ 0 w 3102302"/>
                      <a:gd name="connsiteY9" fmla="*/ 3336112 h 5110322"/>
                      <a:gd name="connsiteX10" fmla="*/ 425210 w 3102302"/>
                      <a:gd name="connsiteY10" fmla="*/ 1512306 h 5110322"/>
                      <a:gd name="connsiteX11" fmla="*/ 60916 w 3102302"/>
                      <a:gd name="connsiteY11" fmla="*/ 693440 h 5110322"/>
                      <a:gd name="connsiteX0" fmla="*/ 60916 w 3102302"/>
                      <a:gd name="connsiteY0" fmla="*/ 693440 h 5110322"/>
                      <a:gd name="connsiteX1" fmla="*/ 835176 w 3102302"/>
                      <a:gd name="connsiteY1" fmla="*/ 0 h 5110322"/>
                      <a:gd name="connsiteX2" fmla="*/ 2191825 w 3102302"/>
                      <a:gd name="connsiteY2" fmla="*/ 17080 h 5110322"/>
                      <a:gd name="connsiteX3" fmla="*/ 2669968 w 3102302"/>
                      <a:gd name="connsiteY3" fmla="*/ 840436 h 5110322"/>
                      <a:gd name="connsiteX4" fmla="*/ 2952777 w 3102302"/>
                      <a:gd name="connsiteY4" fmla="*/ 1425758 h 5110322"/>
                      <a:gd name="connsiteX5" fmla="*/ 2287297 w 3102302"/>
                      <a:gd name="connsiteY5" fmla="*/ 2108747 h 5110322"/>
                      <a:gd name="connsiteX6" fmla="*/ 3102302 w 3102302"/>
                      <a:gd name="connsiteY6" fmla="*/ 2891329 h 5110322"/>
                      <a:gd name="connsiteX7" fmla="*/ 2194692 w 3102302"/>
                      <a:gd name="connsiteY7" fmla="*/ 5110322 h 5110322"/>
                      <a:gd name="connsiteX8" fmla="*/ 737978 w 3102302"/>
                      <a:gd name="connsiteY8" fmla="*/ 4509754 h 5110322"/>
                      <a:gd name="connsiteX9" fmla="*/ 0 w 3102302"/>
                      <a:gd name="connsiteY9" fmla="*/ 3336112 h 5110322"/>
                      <a:gd name="connsiteX10" fmla="*/ 425210 w 3102302"/>
                      <a:gd name="connsiteY10" fmla="*/ 1512306 h 5110322"/>
                      <a:gd name="connsiteX11" fmla="*/ 60916 w 3102302"/>
                      <a:gd name="connsiteY11" fmla="*/ 693440 h 5110322"/>
                      <a:gd name="connsiteX0" fmla="*/ 60916 w 3102302"/>
                      <a:gd name="connsiteY0" fmla="*/ 693440 h 5110322"/>
                      <a:gd name="connsiteX1" fmla="*/ 835176 w 3102302"/>
                      <a:gd name="connsiteY1" fmla="*/ 0 h 5110322"/>
                      <a:gd name="connsiteX2" fmla="*/ 2195635 w 3102302"/>
                      <a:gd name="connsiteY2" fmla="*/ 13270 h 5110322"/>
                      <a:gd name="connsiteX3" fmla="*/ 2669968 w 3102302"/>
                      <a:gd name="connsiteY3" fmla="*/ 840436 h 5110322"/>
                      <a:gd name="connsiteX4" fmla="*/ 2952777 w 3102302"/>
                      <a:gd name="connsiteY4" fmla="*/ 1425758 h 5110322"/>
                      <a:gd name="connsiteX5" fmla="*/ 2287297 w 3102302"/>
                      <a:gd name="connsiteY5" fmla="*/ 2108747 h 5110322"/>
                      <a:gd name="connsiteX6" fmla="*/ 3102302 w 3102302"/>
                      <a:gd name="connsiteY6" fmla="*/ 2891329 h 5110322"/>
                      <a:gd name="connsiteX7" fmla="*/ 2194692 w 3102302"/>
                      <a:gd name="connsiteY7" fmla="*/ 5110322 h 5110322"/>
                      <a:gd name="connsiteX8" fmla="*/ 737978 w 3102302"/>
                      <a:gd name="connsiteY8" fmla="*/ 4509754 h 5110322"/>
                      <a:gd name="connsiteX9" fmla="*/ 0 w 3102302"/>
                      <a:gd name="connsiteY9" fmla="*/ 3336112 h 5110322"/>
                      <a:gd name="connsiteX10" fmla="*/ 425210 w 3102302"/>
                      <a:gd name="connsiteY10" fmla="*/ 1512306 h 5110322"/>
                      <a:gd name="connsiteX11" fmla="*/ 60916 w 3102302"/>
                      <a:gd name="connsiteY11" fmla="*/ 693440 h 5110322"/>
                      <a:gd name="connsiteX0" fmla="*/ 60916 w 3102302"/>
                      <a:gd name="connsiteY0" fmla="*/ 693440 h 5361782"/>
                      <a:gd name="connsiteX1" fmla="*/ 835176 w 3102302"/>
                      <a:gd name="connsiteY1" fmla="*/ 0 h 5361782"/>
                      <a:gd name="connsiteX2" fmla="*/ 2195635 w 3102302"/>
                      <a:gd name="connsiteY2" fmla="*/ 13270 h 5361782"/>
                      <a:gd name="connsiteX3" fmla="*/ 2669968 w 3102302"/>
                      <a:gd name="connsiteY3" fmla="*/ 840436 h 5361782"/>
                      <a:gd name="connsiteX4" fmla="*/ 2952777 w 3102302"/>
                      <a:gd name="connsiteY4" fmla="*/ 1425758 h 5361782"/>
                      <a:gd name="connsiteX5" fmla="*/ 2287297 w 3102302"/>
                      <a:gd name="connsiteY5" fmla="*/ 2108747 h 5361782"/>
                      <a:gd name="connsiteX6" fmla="*/ 3102302 w 3102302"/>
                      <a:gd name="connsiteY6" fmla="*/ 2891329 h 5361782"/>
                      <a:gd name="connsiteX7" fmla="*/ 2202312 w 3102302"/>
                      <a:gd name="connsiteY7" fmla="*/ 5361782 h 5361782"/>
                      <a:gd name="connsiteX8" fmla="*/ 737978 w 3102302"/>
                      <a:gd name="connsiteY8" fmla="*/ 4509754 h 5361782"/>
                      <a:gd name="connsiteX9" fmla="*/ 0 w 3102302"/>
                      <a:gd name="connsiteY9" fmla="*/ 3336112 h 5361782"/>
                      <a:gd name="connsiteX10" fmla="*/ 425210 w 3102302"/>
                      <a:gd name="connsiteY10" fmla="*/ 1512306 h 5361782"/>
                      <a:gd name="connsiteX11" fmla="*/ 60916 w 3102302"/>
                      <a:gd name="connsiteY11" fmla="*/ 693440 h 5361782"/>
                      <a:gd name="connsiteX0" fmla="*/ 60916 w 3102302"/>
                      <a:gd name="connsiteY0" fmla="*/ 693440 h 5361782"/>
                      <a:gd name="connsiteX1" fmla="*/ 835176 w 3102302"/>
                      <a:gd name="connsiteY1" fmla="*/ 0 h 5361782"/>
                      <a:gd name="connsiteX2" fmla="*/ 2195635 w 3102302"/>
                      <a:gd name="connsiteY2" fmla="*/ 13270 h 5361782"/>
                      <a:gd name="connsiteX3" fmla="*/ 2669968 w 3102302"/>
                      <a:gd name="connsiteY3" fmla="*/ 840436 h 5361782"/>
                      <a:gd name="connsiteX4" fmla="*/ 921461 w 3102302"/>
                      <a:gd name="connsiteY4" fmla="*/ 460075 h 5361782"/>
                      <a:gd name="connsiteX5" fmla="*/ 2287297 w 3102302"/>
                      <a:gd name="connsiteY5" fmla="*/ 2108747 h 5361782"/>
                      <a:gd name="connsiteX6" fmla="*/ 3102302 w 3102302"/>
                      <a:gd name="connsiteY6" fmla="*/ 2891329 h 5361782"/>
                      <a:gd name="connsiteX7" fmla="*/ 2202312 w 3102302"/>
                      <a:gd name="connsiteY7" fmla="*/ 5361782 h 5361782"/>
                      <a:gd name="connsiteX8" fmla="*/ 737978 w 3102302"/>
                      <a:gd name="connsiteY8" fmla="*/ 4509754 h 5361782"/>
                      <a:gd name="connsiteX9" fmla="*/ 0 w 3102302"/>
                      <a:gd name="connsiteY9" fmla="*/ 3336112 h 5361782"/>
                      <a:gd name="connsiteX10" fmla="*/ 425210 w 3102302"/>
                      <a:gd name="connsiteY10" fmla="*/ 1512306 h 5361782"/>
                      <a:gd name="connsiteX11" fmla="*/ 60916 w 3102302"/>
                      <a:gd name="connsiteY11" fmla="*/ 693440 h 5361782"/>
                      <a:gd name="connsiteX0" fmla="*/ 60916 w 3102302"/>
                      <a:gd name="connsiteY0" fmla="*/ 693440 h 5361782"/>
                      <a:gd name="connsiteX1" fmla="*/ 835176 w 3102302"/>
                      <a:gd name="connsiteY1" fmla="*/ 0 h 5361782"/>
                      <a:gd name="connsiteX2" fmla="*/ 2195635 w 3102302"/>
                      <a:gd name="connsiteY2" fmla="*/ 13270 h 5361782"/>
                      <a:gd name="connsiteX3" fmla="*/ 2669968 w 3102302"/>
                      <a:gd name="connsiteY3" fmla="*/ 840436 h 5361782"/>
                      <a:gd name="connsiteX4" fmla="*/ 921461 w 3102302"/>
                      <a:gd name="connsiteY4" fmla="*/ 460075 h 5361782"/>
                      <a:gd name="connsiteX5" fmla="*/ 548368 w 3102302"/>
                      <a:gd name="connsiteY5" fmla="*/ 789434 h 5361782"/>
                      <a:gd name="connsiteX6" fmla="*/ 3102302 w 3102302"/>
                      <a:gd name="connsiteY6" fmla="*/ 2891329 h 5361782"/>
                      <a:gd name="connsiteX7" fmla="*/ 2202312 w 3102302"/>
                      <a:gd name="connsiteY7" fmla="*/ 5361782 h 5361782"/>
                      <a:gd name="connsiteX8" fmla="*/ 737978 w 3102302"/>
                      <a:gd name="connsiteY8" fmla="*/ 4509754 h 5361782"/>
                      <a:gd name="connsiteX9" fmla="*/ 0 w 3102302"/>
                      <a:gd name="connsiteY9" fmla="*/ 3336112 h 5361782"/>
                      <a:gd name="connsiteX10" fmla="*/ 425210 w 3102302"/>
                      <a:gd name="connsiteY10" fmla="*/ 1512306 h 5361782"/>
                      <a:gd name="connsiteX11" fmla="*/ 60916 w 3102302"/>
                      <a:gd name="connsiteY11" fmla="*/ 693440 h 5361782"/>
                      <a:gd name="connsiteX0" fmla="*/ 60916 w 2669968"/>
                      <a:gd name="connsiteY0" fmla="*/ 693440 h 5361782"/>
                      <a:gd name="connsiteX1" fmla="*/ 835176 w 2669968"/>
                      <a:gd name="connsiteY1" fmla="*/ 0 h 5361782"/>
                      <a:gd name="connsiteX2" fmla="*/ 2195635 w 2669968"/>
                      <a:gd name="connsiteY2" fmla="*/ 13270 h 5361782"/>
                      <a:gd name="connsiteX3" fmla="*/ 2669968 w 2669968"/>
                      <a:gd name="connsiteY3" fmla="*/ 840436 h 5361782"/>
                      <a:gd name="connsiteX4" fmla="*/ 921461 w 2669968"/>
                      <a:gd name="connsiteY4" fmla="*/ 460075 h 5361782"/>
                      <a:gd name="connsiteX5" fmla="*/ 548368 w 2669968"/>
                      <a:gd name="connsiteY5" fmla="*/ 789434 h 5361782"/>
                      <a:gd name="connsiteX6" fmla="*/ 978654 w 2669968"/>
                      <a:gd name="connsiteY6" fmla="*/ 1572015 h 5361782"/>
                      <a:gd name="connsiteX7" fmla="*/ 2202312 w 2669968"/>
                      <a:gd name="connsiteY7" fmla="*/ 5361782 h 5361782"/>
                      <a:gd name="connsiteX8" fmla="*/ 737978 w 2669968"/>
                      <a:gd name="connsiteY8" fmla="*/ 4509754 h 5361782"/>
                      <a:gd name="connsiteX9" fmla="*/ 0 w 2669968"/>
                      <a:gd name="connsiteY9" fmla="*/ 3336112 h 5361782"/>
                      <a:gd name="connsiteX10" fmla="*/ 425210 w 2669968"/>
                      <a:gd name="connsiteY10" fmla="*/ 1512306 h 5361782"/>
                      <a:gd name="connsiteX11" fmla="*/ 60916 w 2669968"/>
                      <a:gd name="connsiteY11" fmla="*/ 693440 h 5361782"/>
                      <a:gd name="connsiteX0" fmla="*/ 60916 w 2669968"/>
                      <a:gd name="connsiteY0" fmla="*/ 693440 h 5362510"/>
                      <a:gd name="connsiteX1" fmla="*/ 835176 w 2669968"/>
                      <a:gd name="connsiteY1" fmla="*/ 0 h 5362510"/>
                      <a:gd name="connsiteX2" fmla="*/ 2195635 w 2669968"/>
                      <a:gd name="connsiteY2" fmla="*/ 13270 h 5362510"/>
                      <a:gd name="connsiteX3" fmla="*/ 2669968 w 2669968"/>
                      <a:gd name="connsiteY3" fmla="*/ 840436 h 5362510"/>
                      <a:gd name="connsiteX4" fmla="*/ 921461 w 2669968"/>
                      <a:gd name="connsiteY4" fmla="*/ 460075 h 5362510"/>
                      <a:gd name="connsiteX5" fmla="*/ 548368 w 2669968"/>
                      <a:gd name="connsiteY5" fmla="*/ 789434 h 5362510"/>
                      <a:gd name="connsiteX6" fmla="*/ 978654 w 2669968"/>
                      <a:gd name="connsiteY6" fmla="*/ 1572015 h 5362510"/>
                      <a:gd name="connsiteX7" fmla="*/ 2271169 w 2669968"/>
                      <a:gd name="connsiteY7" fmla="*/ 4565261 h 5362510"/>
                      <a:gd name="connsiteX8" fmla="*/ 2202312 w 2669968"/>
                      <a:gd name="connsiteY8" fmla="*/ 5361782 h 5362510"/>
                      <a:gd name="connsiteX9" fmla="*/ 737978 w 2669968"/>
                      <a:gd name="connsiteY9" fmla="*/ 4509754 h 5362510"/>
                      <a:gd name="connsiteX10" fmla="*/ 0 w 2669968"/>
                      <a:gd name="connsiteY10" fmla="*/ 3336112 h 5362510"/>
                      <a:gd name="connsiteX11" fmla="*/ 425210 w 2669968"/>
                      <a:gd name="connsiteY11" fmla="*/ 1512306 h 5362510"/>
                      <a:gd name="connsiteX12" fmla="*/ 60916 w 2669968"/>
                      <a:gd name="connsiteY12" fmla="*/ 693440 h 5362510"/>
                      <a:gd name="connsiteX0" fmla="*/ 60916 w 2669968"/>
                      <a:gd name="connsiteY0" fmla="*/ 693440 h 5362084"/>
                      <a:gd name="connsiteX1" fmla="*/ 835176 w 2669968"/>
                      <a:gd name="connsiteY1" fmla="*/ 0 h 5362084"/>
                      <a:gd name="connsiteX2" fmla="*/ 2195635 w 2669968"/>
                      <a:gd name="connsiteY2" fmla="*/ 13270 h 5362084"/>
                      <a:gd name="connsiteX3" fmla="*/ 2669968 w 2669968"/>
                      <a:gd name="connsiteY3" fmla="*/ 840436 h 5362084"/>
                      <a:gd name="connsiteX4" fmla="*/ 921461 w 2669968"/>
                      <a:gd name="connsiteY4" fmla="*/ 460075 h 5362084"/>
                      <a:gd name="connsiteX5" fmla="*/ 548368 w 2669968"/>
                      <a:gd name="connsiteY5" fmla="*/ 789434 h 5362084"/>
                      <a:gd name="connsiteX6" fmla="*/ 978654 w 2669968"/>
                      <a:gd name="connsiteY6" fmla="*/ 1572015 h 5362084"/>
                      <a:gd name="connsiteX7" fmla="*/ 486074 w 2669968"/>
                      <a:gd name="connsiteY7" fmla="*/ 3395560 h 5362084"/>
                      <a:gd name="connsiteX8" fmla="*/ 2271169 w 2669968"/>
                      <a:gd name="connsiteY8" fmla="*/ 4565261 h 5362084"/>
                      <a:gd name="connsiteX9" fmla="*/ 2202312 w 2669968"/>
                      <a:gd name="connsiteY9" fmla="*/ 5361782 h 5362084"/>
                      <a:gd name="connsiteX10" fmla="*/ 737978 w 2669968"/>
                      <a:gd name="connsiteY10" fmla="*/ 4509754 h 5362084"/>
                      <a:gd name="connsiteX11" fmla="*/ 0 w 2669968"/>
                      <a:gd name="connsiteY11" fmla="*/ 3336112 h 5362084"/>
                      <a:gd name="connsiteX12" fmla="*/ 425210 w 2669968"/>
                      <a:gd name="connsiteY12" fmla="*/ 1512306 h 5362084"/>
                      <a:gd name="connsiteX13" fmla="*/ 60916 w 2669968"/>
                      <a:gd name="connsiteY13" fmla="*/ 693440 h 5362084"/>
                      <a:gd name="connsiteX0" fmla="*/ 60916 w 2669968"/>
                      <a:gd name="connsiteY0" fmla="*/ 693440 h 5362015"/>
                      <a:gd name="connsiteX1" fmla="*/ 835176 w 2669968"/>
                      <a:gd name="connsiteY1" fmla="*/ 0 h 5362015"/>
                      <a:gd name="connsiteX2" fmla="*/ 2195635 w 2669968"/>
                      <a:gd name="connsiteY2" fmla="*/ 13270 h 5362015"/>
                      <a:gd name="connsiteX3" fmla="*/ 2669968 w 2669968"/>
                      <a:gd name="connsiteY3" fmla="*/ 840436 h 5362015"/>
                      <a:gd name="connsiteX4" fmla="*/ 921461 w 2669968"/>
                      <a:gd name="connsiteY4" fmla="*/ 460075 h 5362015"/>
                      <a:gd name="connsiteX5" fmla="*/ 548368 w 2669968"/>
                      <a:gd name="connsiteY5" fmla="*/ 789434 h 5362015"/>
                      <a:gd name="connsiteX6" fmla="*/ 978654 w 2669968"/>
                      <a:gd name="connsiteY6" fmla="*/ 1572015 h 5362015"/>
                      <a:gd name="connsiteX7" fmla="*/ 486074 w 2669968"/>
                      <a:gd name="connsiteY7" fmla="*/ 3395560 h 5362015"/>
                      <a:gd name="connsiteX8" fmla="*/ 1178568 w 2669968"/>
                      <a:gd name="connsiteY8" fmla="*/ 4320440 h 5362015"/>
                      <a:gd name="connsiteX9" fmla="*/ 2271169 w 2669968"/>
                      <a:gd name="connsiteY9" fmla="*/ 4565261 h 5362015"/>
                      <a:gd name="connsiteX10" fmla="*/ 2202312 w 2669968"/>
                      <a:gd name="connsiteY10" fmla="*/ 5361782 h 5362015"/>
                      <a:gd name="connsiteX11" fmla="*/ 737978 w 2669968"/>
                      <a:gd name="connsiteY11" fmla="*/ 4509754 h 5362015"/>
                      <a:gd name="connsiteX12" fmla="*/ 0 w 2669968"/>
                      <a:gd name="connsiteY12" fmla="*/ 3336112 h 5362015"/>
                      <a:gd name="connsiteX13" fmla="*/ 425210 w 2669968"/>
                      <a:gd name="connsiteY13" fmla="*/ 1512306 h 5362015"/>
                      <a:gd name="connsiteX14" fmla="*/ 60916 w 2669968"/>
                      <a:gd name="connsiteY14" fmla="*/ 693440 h 5362015"/>
                      <a:gd name="connsiteX0" fmla="*/ 60916 w 2669968"/>
                      <a:gd name="connsiteY0" fmla="*/ 693440 h 5362015"/>
                      <a:gd name="connsiteX1" fmla="*/ 835176 w 2669968"/>
                      <a:gd name="connsiteY1" fmla="*/ 0 h 5362015"/>
                      <a:gd name="connsiteX2" fmla="*/ 2195635 w 2669968"/>
                      <a:gd name="connsiteY2" fmla="*/ 13270 h 5362015"/>
                      <a:gd name="connsiteX3" fmla="*/ 2669968 w 2669968"/>
                      <a:gd name="connsiteY3" fmla="*/ 840436 h 5362015"/>
                      <a:gd name="connsiteX4" fmla="*/ 921461 w 2669968"/>
                      <a:gd name="connsiteY4" fmla="*/ 460075 h 5362015"/>
                      <a:gd name="connsiteX5" fmla="*/ 433747 w 2669968"/>
                      <a:gd name="connsiteY5" fmla="*/ 684377 h 5362015"/>
                      <a:gd name="connsiteX6" fmla="*/ 978654 w 2669968"/>
                      <a:gd name="connsiteY6" fmla="*/ 1572015 h 5362015"/>
                      <a:gd name="connsiteX7" fmla="*/ 486074 w 2669968"/>
                      <a:gd name="connsiteY7" fmla="*/ 3395560 h 5362015"/>
                      <a:gd name="connsiteX8" fmla="*/ 1178568 w 2669968"/>
                      <a:gd name="connsiteY8" fmla="*/ 4320440 h 5362015"/>
                      <a:gd name="connsiteX9" fmla="*/ 2271169 w 2669968"/>
                      <a:gd name="connsiteY9" fmla="*/ 4565261 h 5362015"/>
                      <a:gd name="connsiteX10" fmla="*/ 2202312 w 2669968"/>
                      <a:gd name="connsiteY10" fmla="*/ 5361782 h 5362015"/>
                      <a:gd name="connsiteX11" fmla="*/ 737978 w 2669968"/>
                      <a:gd name="connsiteY11" fmla="*/ 4509754 h 5362015"/>
                      <a:gd name="connsiteX12" fmla="*/ 0 w 2669968"/>
                      <a:gd name="connsiteY12" fmla="*/ 3336112 h 5362015"/>
                      <a:gd name="connsiteX13" fmla="*/ 425210 w 2669968"/>
                      <a:gd name="connsiteY13" fmla="*/ 1512306 h 5362015"/>
                      <a:gd name="connsiteX14" fmla="*/ 60916 w 2669968"/>
                      <a:gd name="connsiteY14" fmla="*/ 693440 h 5362015"/>
                      <a:gd name="connsiteX0" fmla="*/ 60916 w 2669968"/>
                      <a:gd name="connsiteY0" fmla="*/ 693440 h 5362015"/>
                      <a:gd name="connsiteX1" fmla="*/ 835176 w 2669968"/>
                      <a:gd name="connsiteY1" fmla="*/ 0 h 5362015"/>
                      <a:gd name="connsiteX2" fmla="*/ 2195635 w 2669968"/>
                      <a:gd name="connsiteY2" fmla="*/ 13270 h 5362015"/>
                      <a:gd name="connsiteX3" fmla="*/ 2669968 w 2669968"/>
                      <a:gd name="connsiteY3" fmla="*/ 840436 h 5362015"/>
                      <a:gd name="connsiteX4" fmla="*/ 870521 w 2669968"/>
                      <a:gd name="connsiteY4" fmla="*/ 321249 h 5362015"/>
                      <a:gd name="connsiteX5" fmla="*/ 433747 w 2669968"/>
                      <a:gd name="connsiteY5" fmla="*/ 684377 h 5362015"/>
                      <a:gd name="connsiteX6" fmla="*/ 978654 w 2669968"/>
                      <a:gd name="connsiteY6" fmla="*/ 1572015 h 5362015"/>
                      <a:gd name="connsiteX7" fmla="*/ 486074 w 2669968"/>
                      <a:gd name="connsiteY7" fmla="*/ 3395560 h 5362015"/>
                      <a:gd name="connsiteX8" fmla="*/ 1178568 w 2669968"/>
                      <a:gd name="connsiteY8" fmla="*/ 4320440 h 5362015"/>
                      <a:gd name="connsiteX9" fmla="*/ 2271169 w 2669968"/>
                      <a:gd name="connsiteY9" fmla="*/ 4565261 h 5362015"/>
                      <a:gd name="connsiteX10" fmla="*/ 2202312 w 2669968"/>
                      <a:gd name="connsiteY10" fmla="*/ 5361782 h 5362015"/>
                      <a:gd name="connsiteX11" fmla="*/ 737978 w 2669968"/>
                      <a:gd name="connsiteY11" fmla="*/ 4509754 h 5362015"/>
                      <a:gd name="connsiteX12" fmla="*/ 0 w 2669968"/>
                      <a:gd name="connsiteY12" fmla="*/ 3336112 h 5362015"/>
                      <a:gd name="connsiteX13" fmla="*/ 425210 w 2669968"/>
                      <a:gd name="connsiteY13" fmla="*/ 1512306 h 5362015"/>
                      <a:gd name="connsiteX14" fmla="*/ 60916 w 2669968"/>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26108 w 2365782"/>
                      <a:gd name="connsiteY3" fmla="*/ 315149 h 5362015"/>
                      <a:gd name="connsiteX4" fmla="*/ 870521 w 2365782"/>
                      <a:gd name="connsiteY4" fmla="*/ 321249 h 5362015"/>
                      <a:gd name="connsiteX5" fmla="*/ 433747 w 2365782"/>
                      <a:gd name="connsiteY5" fmla="*/ 684377 h 5362015"/>
                      <a:gd name="connsiteX6" fmla="*/ 978654 w 2365782"/>
                      <a:gd name="connsiteY6" fmla="*/ 1572015 h 5362015"/>
                      <a:gd name="connsiteX7" fmla="*/ 486074 w 2365782"/>
                      <a:gd name="connsiteY7" fmla="*/ 3395560 h 5362015"/>
                      <a:gd name="connsiteX8" fmla="*/ 1178568 w 2365782"/>
                      <a:gd name="connsiteY8" fmla="*/ 4320440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26108 w 2365782"/>
                      <a:gd name="connsiteY3" fmla="*/ 315149 h 5362015"/>
                      <a:gd name="connsiteX4" fmla="*/ 870521 w 2365782"/>
                      <a:gd name="connsiteY4" fmla="*/ 321249 h 5362015"/>
                      <a:gd name="connsiteX5" fmla="*/ 433747 w 2365782"/>
                      <a:gd name="connsiteY5" fmla="*/ 684377 h 5362015"/>
                      <a:gd name="connsiteX6" fmla="*/ 978654 w 2365782"/>
                      <a:gd name="connsiteY6" fmla="*/ 1572015 h 5362015"/>
                      <a:gd name="connsiteX7" fmla="*/ 486074 w 2365782"/>
                      <a:gd name="connsiteY7" fmla="*/ 3395560 h 5362015"/>
                      <a:gd name="connsiteX8" fmla="*/ 1178568 w 2365782"/>
                      <a:gd name="connsiteY8" fmla="*/ 4320440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26108 w 2365782"/>
                      <a:gd name="connsiteY3" fmla="*/ 315149 h 5362015"/>
                      <a:gd name="connsiteX4" fmla="*/ 870521 w 2365782"/>
                      <a:gd name="connsiteY4" fmla="*/ 321249 h 5362015"/>
                      <a:gd name="connsiteX5" fmla="*/ 433747 w 2365782"/>
                      <a:gd name="connsiteY5" fmla="*/ 684377 h 5362015"/>
                      <a:gd name="connsiteX6" fmla="*/ 978654 w 2365782"/>
                      <a:gd name="connsiteY6" fmla="*/ 1572015 h 5362015"/>
                      <a:gd name="connsiteX7" fmla="*/ 486074 w 2365782"/>
                      <a:gd name="connsiteY7" fmla="*/ 3395560 h 5362015"/>
                      <a:gd name="connsiteX8" fmla="*/ 1178568 w 2365782"/>
                      <a:gd name="connsiteY8" fmla="*/ 4320440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26108 w 2365782"/>
                      <a:gd name="connsiteY3" fmla="*/ 315149 h 5362015"/>
                      <a:gd name="connsiteX4" fmla="*/ 853540 w 2365782"/>
                      <a:gd name="connsiteY4" fmla="*/ 287480 h 5362015"/>
                      <a:gd name="connsiteX5" fmla="*/ 433747 w 2365782"/>
                      <a:gd name="connsiteY5" fmla="*/ 684377 h 5362015"/>
                      <a:gd name="connsiteX6" fmla="*/ 978654 w 2365782"/>
                      <a:gd name="connsiteY6" fmla="*/ 1572015 h 5362015"/>
                      <a:gd name="connsiteX7" fmla="*/ 486074 w 2365782"/>
                      <a:gd name="connsiteY7" fmla="*/ 3395560 h 5362015"/>
                      <a:gd name="connsiteX8" fmla="*/ 1178568 w 2365782"/>
                      <a:gd name="connsiteY8" fmla="*/ 4320440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47332 w 2365782"/>
                      <a:gd name="connsiteY3" fmla="*/ 288885 h 5362015"/>
                      <a:gd name="connsiteX4" fmla="*/ 853540 w 2365782"/>
                      <a:gd name="connsiteY4" fmla="*/ 287480 h 5362015"/>
                      <a:gd name="connsiteX5" fmla="*/ 433747 w 2365782"/>
                      <a:gd name="connsiteY5" fmla="*/ 684377 h 5362015"/>
                      <a:gd name="connsiteX6" fmla="*/ 978654 w 2365782"/>
                      <a:gd name="connsiteY6" fmla="*/ 1572015 h 5362015"/>
                      <a:gd name="connsiteX7" fmla="*/ 486074 w 2365782"/>
                      <a:gd name="connsiteY7" fmla="*/ 3395560 h 5362015"/>
                      <a:gd name="connsiteX8" fmla="*/ 1178568 w 2365782"/>
                      <a:gd name="connsiteY8" fmla="*/ 4320440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47332 w 2365782"/>
                      <a:gd name="connsiteY3" fmla="*/ 288885 h 5362015"/>
                      <a:gd name="connsiteX4" fmla="*/ 866275 w 2365782"/>
                      <a:gd name="connsiteY4" fmla="*/ 291230 h 5362015"/>
                      <a:gd name="connsiteX5" fmla="*/ 433747 w 2365782"/>
                      <a:gd name="connsiteY5" fmla="*/ 684377 h 5362015"/>
                      <a:gd name="connsiteX6" fmla="*/ 978654 w 2365782"/>
                      <a:gd name="connsiteY6" fmla="*/ 1572015 h 5362015"/>
                      <a:gd name="connsiteX7" fmla="*/ 486074 w 2365782"/>
                      <a:gd name="connsiteY7" fmla="*/ 3395560 h 5362015"/>
                      <a:gd name="connsiteX8" fmla="*/ 1178568 w 2365782"/>
                      <a:gd name="connsiteY8" fmla="*/ 4320440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47332 w 2365782"/>
                      <a:gd name="connsiteY3" fmla="*/ 288885 h 5362015"/>
                      <a:gd name="connsiteX4" fmla="*/ 866275 w 2365782"/>
                      <a:gd name="connsiteY4" fmla="*/ 291230 h 5362015"/>
                      <a:gd name="connsiteX5" fmla="*/ 433747 w 2365782"/>
                      <a:gd name="connsiteY5" fmla="*/ 684377 h 5362015"/>
                      <a:gd name="connsiteX6" fmla="*/ 757905 w 2365782"/>
                      <a:gd name="connsiteY6" fmla="*/ 1496975 h 5362015"/>
                      <a:gd name="connsiteX7" fmla="*/ 486074 w 2365782"/>
                      <a:gd name="connsiteY7" fmla="*/ 3395560 h 5362015"/>
                      <a:gd name="connsiteX8" fmla="*/ 1178568 w 2365782"/>
                      <a:gd name="connsiteY8" fmla="*/ 4320440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47332 w 2365782"/>
                      <a:gd name="connsiteY3" fmla="*/ 288885 h 5362015"/>
                      <a:gd name="connsiteX4" fmla="*/ 866275 w 2365782"/>
                      <a:gd name="connsiteY4" fmla="*/ 291230 h 5362015"/>
                      <a:gd name="connsiteX5" fmla="*/ 433747 w 2365782"/>
                      <a:gd name="connsiteY5" fmla="*/ 684377 h 5362015"/>
                      <a:gd name="connsiteX6" fmla="*/ 757905 w 2365782"/>
                      <a:gd name="connsiteY6" fmla="*/ 1496975 h 5362015"/>
                      <a:gd name="connsiteX7" fmla="*/ 486074 w 2365782"/>
                      <a:gd name="connsiteY7" fmla="*/ 3395560 h 5362015"/>
                      <a:gd name="connsiteX8" fmla="*/ 1178568 w 2365782"/>
                      <a:gd name="connsiteY8" fmla="*/ 4320440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47332 w 2365782"/>
                      <a:gd name="connsiteY3" fmla="*/ 288885 h 5362015"/>
                      <a:gd name="connsiteX4" fmla="*/ 866275 w 2365782"/>
                      <a:gd name="connsiteY4" fmla="*/ 291230 h 5362015"/>
                      <a:gd name="connsiteX5" fmla="*/ 433747 w 2365782"/>
                      <a:gd name="connsiteY5" fmla="*/ 684377 h 5362015"/>
                      <a:gd name="connsiteX6" fmla="*/ 757905 w 2365782"/>
                      <a:gd name="connsiteY6" fmla="*/ 1496975 h 5362015"/>
                      <a:gd name="connsiteX7" fmla="*/ 486074 w 2365782"/>
                      <a:gd name="connsiteY7" fmla="*/ 3395560 h 5362015"/>
                      <a:gd name="connsiteX8" fmla="*/ 1178568 w 2365782"/>
                      <a:gd name="connsiteY8" fmla="*/ 4320440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47332 w 2365782"/>
                      <a:gd name="connsiteY3" fmla="*/ 288885 h 5362015"/>
                      <a:gd name="connsiteX4" fmla="*/ 866275 w 2365782"/>
                      <a:gd name="connsiteY4" fmla="*/ 291230 h 5362015"/>
                      <a:gd name="connsiteX5" fmla="*/ 433747 w 2365782"/>
                      <a:gd name="connsiteY5" fmla="*/ 684377 h 5362015"/>
                      <a:gd name="connsiteX6" fmla="*/ 757905 w 2365782"/>
                      <a:gd name="connsiteY6" fmla="*/ 1496975 h 5362015"/>
                      <a:gd name="connsiteX7" fmla="*/ 486074 w 2365782"/>
                      <a:gd name="connsiteY7" fmla="*/ 3395560 h 5362015"/>
                      <a:gd name="connsiteX8" fmla="*/ 1178568 w 2365782"/>
                      <a:gd name="connsiteY8" fmla="*/ 4320440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47332 w 2365782"/>
                      <a:gd name="connsiteY3" fmla="*/ 288885 h 5362015"/>
                      <a:gd name="connsiteX4" fmla="*/ 866275 w 2365782"/>
                      <a:gd name="connsiteY4" fmla="*/ 291230 h 5362015"/>
                      <a:gd name="connsiteX5" fmla="*/ 399785 w 2365782"/>
                      <a:gd name="connsiteY5" fmla="*/ 673119 h 5362015"/>
                      <a:gd name="connsiteX6" fmla="*/ 757905 w 2365782"/>
                      <a:gd name="connsiteY6" fmla="*/ 1496975 h 5362015"/>
                      <a:gd name="connsiteX7" fmla="*/ 486074 w 2365782"/>
                      <a:gd name="connsiteY7" fmla="*/ 3395560 h 5362015"/>
                      <a:gd name="connsiteX8" fmla="*/ 1178568 w 2365782"/>
                      <a:gd name="connsiteY8" fmla="*/ 4320440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47332 w 2365782"/>
                      <a:gd name="connsiteY3" fmla="*/ 288885 h 5362015"/>
                      <a:gd name="connsiteX4" fmla="*/ 866275 w 2365782"/>
                      <a:gd name="connsiteY4" fmla="*/ 291230 h 5362015"/>
                      <a:gd name="connsiteX5" fmla="*/ 399785 w 2365782"/>
                      <a:gd name="connsiteY5" fmla="*/ 673119 h 5362015"/>
                      <a:gd name="connsiteX6" fmla="*/ 757905 w 2365782"/>
                      <a:gd name="connsiteY6" fmla="*/ 1496975 h 5362015"/>
                      <a:gd name="connsiteX7" fmla="*/ 379945 w 2365782"/>
                      <a:gd name="connsiteY7" fmla="*/ 3320520 h 5362015"/>
                      <a:gd name="connsiteX8" fmla="*/ 1178568 w 2365782"/>
                      <a:gd name="connsiteY8" fmla="*/ 4320440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47332 w 2365782"/>
                      <a:gd name="connsiteY3" fmla="*/ 288885 h 5362015"/>
                      <a:gd name="connsiteX4" fmla="*/ 866275 w 2365782"/>
                      <a:gd name="connsiteY4" fmla="*/ 291230 h 5362015"/>
                      <a:gd name="connsiteX5" fmla="*/ 399785 w 2365782"/>
                      <a:gd name="connsiteY5" fmla="*/ 673119 h 5362015"/>
                      <a:gd name="connsiteX6" fmla="*/ 757905 w 2365782"/>
                      <a:gd name="connsiteY6" fmla="*/ 1496975 h 5362015"/>
                      <a:gd name="connsiteX7" fmla="*/ 379945 w 2365782"/>
                      <a:gd name="connsiteY7" fmla="*/ 3320520 h 5362015"/>
                      <a:gd name="connsiteX8" fmla="*/ 1178568 w 2365782"/>
                      <a:gd name="connsiteY8" fmla="*/ 4320440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47332 w 2365782"/>
                      <a:gd name="connsiteY3" fmla="*/ 288885 h 5362015"/>
                      <a:gd name="connsiteX4" fmla="*/ 866275 w 2365782"/>
                      <a:gd name="connsiteY4" fmla="*/ 291230 h 5362015"/>
                      <a:gd name="connsiteX5" fmla="*/ 399785 w 2365782"/>
                      <a:gd name="connsiteY5" fmla="*/ 673119 h 5362015"/>
                      <a:gd name="connsiteX6" fmla="*/ 757905 w 2365782"/>
                      <a:gd name="connsiteY6" fmla="*/ 1496975 h 5362015"/>
                      <a:gd name="connsiteX7" fmla="*/ 379945 w 2365782"/>
                      <a:gd name="connsiteY7" fmla="*/ 3320520 h 5362015"/>
                      <a:gd name="connsiteX8" fmla="*/ 1178568 w 2365782"/>
                      <a:gd name="connsiteY8" fmla="*/ 4320440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47332 w 2365782"/>
                      <a:gd name="connsiteY3" fmla="*/ 288885 h 5362015"/>
                      <a:gd name="connsiteX4" fmla="*/ 866275 w 2365782"/>
                      <a:gd name="connsiteY4" fmla="*/ 291230 h 5362015"/>
                      <a:gd name="connsiteX5" fmla="*/ 399785 w 2365782"/>
                      <a:gd name="connsiteY5" fmla="*/ 673119 h 5362015"/>
                      <a:gd name="connsiteX6" fmla="*/ 757905 w 2365782"/>
                      <a:gd name="connsiteY6" fmla="*/ 1496975 h 5362015"/>
                      <a:gd name="connsiteX7" fmla="*/ 379945 w 2365782"/>
                      <a:gd name="connsiteY7" fmla="*/ 3320520 h 5362015"/>
                      <a:gd name="connsiteX8" fmla="*/ 979045 w 2365782"/>
                      <a:gd name="connsiteY8" fmla="*/ 4245397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47332 w 2365782"/>
                      <a:gd name="connsiteY3" fmla="*/ 288885 h 5362015"/>
                      <a:gd name="connsiteX4" fmla="*/ 866275 w 2365782"/>
                      <a:gd name="connsiteY4" fmla="*/ 291230 h 5362015"/>
                      <a:gd name="connsiteX5" fmla="*/ 399785 w 2365782"/>
                      <a:gd name="connsiteY5" fmla="*/ 673119 h 5362015"/>
                      <a:gd name="connsiteX6" fmla="*/ 757905 w 2365782"/>
                      <a:gd name="connsiteY6" fmla="*/ 1496975 h 5362015"/>
                      <a:gd name="connsiteX7" fmla="*/ 379945 w 2365782"/>
                      <a:gd name="connsiteY7" fmla="*/ 3320520 h 5362015"/>
                      <a:gd name="connsiteX8" fmla="*/ 979045 w 2365782"/>
                      <a:gd name="connsiteY8" fmla="*/ 4245397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47332 w 2365782"/>
                      <a:gd name="connsiteY3" fmla="*/ 288885 h 5362015"/>
                      <a:gd name="connsiteX4" fmla="*/ 866275 w 2365782"/>
                      <a:gd name="connsiteY4" fmla="*/ 291230 h 5362015"/>
                      <a:gd name="connsiteX5" fmla="*/ 399785 w 2365782"/>
                      <a:gd name="connsiteY5" fmla="*/ 673119 h 5362015"/>
                      <a:gd name="connsiteX6" fmla="*/ 757905 w 2365782"/>
                      <a:gd name="connsiteY6" fmla="*/ 1496975 h 5362015"/>
                      <a:gd name="connsiteX7" fmla="*/ 379945 w 2365782"/>
                      <a:gd name="connsiteY7" fmla="*/ 3320520 h 5362015"/>
                      <a:gd name="connsiteX8" fmla="*/ 979045 w 2365782"/>
                      <a:gd name="connsiteY8" fmla="*/ 4245397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482111"/>
                      <a:gd name="connsiteY0" fmla="*/ 693440 h 5362047"/>
                      <a:gd name="connsiteX1" fmla="*/ 835176 w 2482111"/>
                      <a:gd name="connsiteY1" fmla="*/ 0 h 5362047"/>
                      <a:gd name="connsiteX2" fmla="*/ 2195635 w 2482111"/>
                      <a:gd name="connsiteY2" fmla="*/ 13270 h 5362047"/>
                      <a:gd name="connsiteX3" fmla="*/ 2347332 w 2482111"/>
                      <a:gd name="connsiteY3" fmla="*/ 288885 h 5362047"/>
                      <a:gd name="connsiteX4" fmla="*/ 866275 w 2482111"/>
                      <a:gd name="connsiteY4" fmla="*/ 291230 h 5362047"/>
                      <a:gd name="connsiteX5" fmla="*/ 399785 w 2482111"/>
                      <a:gd name="connsiteY5" fmla="*/ 673119 h 5362047"/>
                      <a:gd name="connsiteX6" fmla="*/ 757905 w 2482111"/>
                      <a:gd name="connsiteY6" fmla="*/ 1496975 h 5362047"/>
                      <a:gd name="connsiteX7" fmla="*/ 379945 w 2482111"/>
                      <a:gd name="connsiteY7" fmla="*/ 3320520 h 5362047"/>
                      <a:gd name="connsiteX8" fmla="*/ 979045 w 2482111"/>
                      <a:gd name="connsiteY8" fmla="*/ 4245397 h 5362047"/>
                      <a:gd name="connsiteX9" fmla="*/ 2440976 w 2482111"/>
                      <a:gd name="connsiteY9" fmla="*/ 4640302 h 5362047"/>
                      <a:gd name="connsiteX10" fmla="*/ 2202312 w 2482111"/>
                      <a:gd name="connsiteY10" fmla="*/ 5361782 h 5362047"/>
                      <a:gd name="connsiteX11" fmla="*/ 737978 w 2482111"/>
                      <a:gd name="connsiteY11" fmla="*/ 4509754 h 5362047"/>
                      <a:gd name="connsiteX12" fmla="*/ 0 w 2482111"/>
                      <a:gd name="connsiteY12" fmla="*/ 3336112 h 5362047"/>
                      <a:gd name="connsiteX13" fmla="*/ 425210 w 2482111"/>
                      <a:gd name="connsiteY13" fmla="*/ 1512306 h 5362047"/>
                      <a:gd name="connsiteX14" fmla="*/ 60916 w 2482111"/>
                      <a:gd name="connsiteY14" fmla="*/ 693440 h 5362047"/>
                      <a:gd name="connsiteX0" fmla="*/ 60916 w 2469044"/>
                      <a:gd name="connsiteY0" fmla="*/ 693440 h 5361781"/>
                      <a:gd name="connsiteX1" fmla="*/ 835176 w 2469044"/>
                      <a:gd name="connsiteY1" fmla="*/ 0 h 5361781"/>
                      <a:gd name="connsiteX2" fmla="*/ 2195635 w 2469044"/>
                      <a:gd name="connsiteY2" fmla="*/ 13270 h 5361781"/>
                      <a:gd name="connsiteX3" fmla="*/ 2347332 w 2469044"/>
                      <a:gd name="connsiteY3" fmla="*/ 288885 h 5361781"/>
                      <a:gd name="connsiteX4" fmla="*/ 866275 w 2469044"/>
                      <a:gd name="connsiteY4" fmla="*/ 291230 h 5361781"/>
                      <a:gd name="connsiteX5" fmla="*/ 399785 w 2469044"/>
                      <a:gd name="connsiteY5" fmla="*/ 673119 h 5361781"/>
                      <a:gd name="connsiteX6" fmla="*/ 757905 w 2469044"/>
                      <a:gd name="connsiteY6" fmla="*/ 1496975 h 5361781"/>
                      <a:gd name="connsiteX7" fmla="*/ 379945 w 2469044"/>
                      <a:gd name="connsiteY7" fmla="*/ 3320520 h 5361781"/>
                      <a:gd name="connsiteX8" fmla="*/ 979045 w 2469044"/>
                      <a:gd name="connsiteY8" fmla="*/ 4245397 h 5361781"/>
                      <a:gd name="connsiteX9" fmla="*/ 2440976 w 2469044"/>
                      <a:gd name="connsiteY9" fmla="*/ 4640302 h 5361781"/>
                      <a:gd name="connsiteX10" fmla="*/ 2202312 w 2469044"/>
                      <a:gd name="connsiteY10" fmla="*/ 5361782 h 5361781"/>
                      <a:gd name="connsiteX11" fmla="*/ 737978 w 2469044"/>
                      <a:gd name="connsiteY11" fmla="*/ 4509754 h 5361781"/>
                      <a:gd name="connsiteX12" fmla="*/ 0 w 2469044"/>
                      <a:gd name="connsiteY12" fmla="*/ 3336112 h 5361781"/>
                      <a:gd name="connsiteX13" fmla="*/ 425210 w 2469044"/>
                      <a:gd name="connsiteY13" fmla="*/ 1512306 h 5361781"/>
                      <a:gd name="connsiteX14" fmla="*/ 60916 w 2469044"/>
                      <a:gd name="connsiteY14" fmla="*/ 693440 h 5361781"/>
                      <a:gd name="connsiteX0" fmla="*/ 60916 w 2466458"/>
                      <a:gd name="connsiteY0" fmla="*/ 693440 h 5361781"/>
                      <a:gd name="connsiteX1" fmla="*/ 835176 w 2466458"/>
                      <a:gd name="connsiteY1" fmla="*/ 0 h 5361781"/>
                      <a:gd name="connsiteX2" fmla="*/ 2195635 w 2466458"/>
                      <a:gd name="connsiteY2" fmla="*/ 13270 h 5361781"/>
                      <a:gd name="connsiteX3" fmla="*/ 2347332 w 2466458"/>
                      <a:gd name="connsiteY3" fmla="*/ 288885 h 5361781"/>
                      <a:gd name="connsiteX4" fmla="*/ 866275 w 2466458"/>
                      <a:gd name="connsiteY4" fmla="*/ 291230 h 5361781"/>
                      <a:gd name="connsiteX5" fmla="*/ 399785 w 2466458"/>
                      <a:gd name="connsiteY5" fmla="*/ 673119 h 5361781"/>
                      <a:gd name="connsiteX6" fmla="*/ 757905 w 2466458"/>
                      <a:gd name="connsiteY6" fmla="*/ 1496975 h 5361781"/>
                      <a:gd name="connsiteX7" fmla="*/ 379945 w 2466458"/>
                      <a:gd name="connsiteY7" fmla="*/ 3320520 h 5361781"/>
                      <a:gd name="connsiteX8" fmla="*/ 979045 w 2466458"/>
                      <a:gd name="connsiteY8" fmla="*/ 4245397 h 5361781"/>
                      <a:gd name="connsiteX9" fmla="*/ 2440976 w 2466458"/>
                      <a:gd name="connsiteY9" fmla="*/ 4640302 h 5361781"/>
                      <a:gd name="connsiteX10" fmla="*/ 2202312 w 2466458"/>
                      <a:gd name="connsiteY10" fmla="*/ 5361782 h 5361781"/>
                      <a:gd name="connsiteX11" fmla="*/ 737978 w 2466458"/>
                      <a:gd name="connsiteY11" fmla="*/ 4509754 h 5361781"/>
                      <a:gd name="connsiteX12" fmla="*/ 0 w 2466458"/>
                      <a:gd name="connsiteY12" fmla="*/ 3336112 h 5361781"/>
                      <a:gd name="connsiteX13" fmla="*/ 425210 w 2466458"/>
                      <a:gd name="connsiteY13" fmla="*/ 1512306 h 5361781"/>
                      <a:gd name="connsiteX14" fmla="*/ 60916 w 2466458"/>
                      <a:gd name="connsiteY14" fmla="*/ 693440 h 5361781"/>
                      <a:gd name="connsiteX0" fmla="*/ 60916 w 2466458"/>
                      <a:gd name="connsiteY0" fmla="*/ 693440 h 5361781"/>
                      <a:gd name="connsiteX1" fmla="*/ 835176 w 2466458"/>
                      <a:gd name="connsiteY1" fmla="*/ 0 h 5361781"/>
                      <a:gd name="connsiteX2" fmla="*/ 2195635 w 2466458"/>
                      <a:gd name="connsiteY2" fmla="*/ 13270 h 5361781"/>
                      <a:gd name="connsiteX3" fmla="*/ 2347332 w 2466458"/>
                      <a:gd name="connsiteY3" fmla="*/ 288885 h 5361781"/>
                      <a:gd name="connsiteX4" fmla="*/ 866275 w 2466458"/>
                      <a:gd name="connsiteY4" fmla="*/ 291230 h 5361781"/>
                      <a:gd name="connsiteX5" fmla="*/ 399785 w 2466458"/>
                      <a:gd name="connsiteY5" fmla="*/ 673119 h 5361781"/>
                      <a:gd name="connsiteX6" fmla="*/ 757905 w 2466458"/>
                      <a:gd name="connsiteY6" fmla="*/ 1496975 h 5361781"/>
                      <a:gd name="connsiteX7" fmla="*/ 379945 w 2466458"/>
                      <a:gd name="connsiteY7" fmla="*/ 3320520 h 5361781"/>
                      <a:gd name="connsiteX8" fmla="*/ 979045 w 2466458"/>
                      <a:gd name="connsiteY8" fmla="*/ 4245397 h 5361781"/>
                      <a:gd name="connsiteX9" fmla="*/ 2440976 w 2466458"/>
                      <a:gd name="connsiteY9" fmla="*/ 4640302 h 5361781"/>
                      <a:gd name="connsiteX10" fmla="*/ 2202312 w 2466458"/>
                      <a:gd name="connsiteY10" fmla="*/ 5361782 h 5361781"/>
                      <a:gd name="connsiteX11" fmla="*/ 737978 w 2466458"/>
                      <a:gd name="connsiteY11" fmla="*/ 4509754 h 5361781"/>
                      <a:gd name="connsiteX12" fmla="*/ 0 w 2466458"/>
                      <a:gd name="connsiteY12" fmla="*/ 3336112 h 5361781"/>
                      <a:gd name="connsiteX13" fmla="*/ 425210 w 2466458"/>
                      <a:gd name="connsiteY13" fmla="*/ 1512306 h 5361781"/>
                      <a:gd name="connsiteX14" fmla="*/ 60916 w 2466458"/>
                      <a:gd name="connsiteY14" fmla="*/ 693440 h 5361781"/>
                      <a:gd name="connsiteX0" fmla="*/ 60916 w 2570580"/>
                      <a:gd name="connsiteY0" fmla="*/ 693440 h 5361781"/>
                      <a:gd name="connsiteX1" fmla="*/ 835176 w 2570580"/>
                      <a:gd name="connsiteY1" fmla="*/ 0 h 5361781"/>
                      <a:gd name="connsiteX2" fmla="*/ 2195635 w 2570580"/>
                      <a:gd name="connsiteY2" fmla="*/ 13270 h 5361781"/>
                      <a:gd name="connsiteX3" fmla="*/ 2347332 w 2570580"/>
                      <a:gd name="connsiteY3" fmla="*/ 288885 h 5361781"/>
                      <a:gd name="connsiteX4" fmla="*/ 866275 w 2570580"/>
                      <a:gd name="connsiteY4" fmla="*/ 291230 h 5361781"/>
                      <a:gd name="connsiteX5" fmla="*/ 399785 w 2570580"/>
                      <a:gd name="connsiteY5" fmla="*/ 673119 h 5361781"/>
                      <a:gd name="connsiteX6" fmla="*/ 757905 w 2570580"/>
                      <a:gd name="connsiteY6" fmla="*/ 1496975 h 5361781"/>
                      <a:gd name="connsiteX7" fmla="*/ 379945 w 2570580"/>
                      <a:gd name="connsiteY7" fmla="*/ 3320520 h 5361781"/>
                      <a:gd name="connsiteX8" fmla="*/ 979045 w 2570580"/>
                      <a:gd name="connsiteY8" fmla="*/ 4245397 h 5361781"/>
                      <a:gd name="connsiteX9" fmla="*/ 2551351 w 2570580"/>
                      <a:gd name="connsiteY9" fmla="*/ 4625294 h 5361781"/>
                      <a:gd name="connsiteX10" fmla="*/ 2202312 w 2570580"/>
                      <a:gd name="connsiteY10" fmla="*/ 5361782 h 5361781"/>
                      <a:gd name="connsiteX11" fmla="*/ 737978 w 2570580"/>
                      <a:gd name="connsiteY11" fmla="*/ 4509754 h 5361781"/>
                      <a:gd name="connsiteX12" fmla="*/ 0 w 2570580"/>
                      <a:gd name="connsiteY12" fmla="*/ 3336112 h 5361781"/>
                      <a:gd name="connsiteX13" fmla="*/ 425210 w 2570580"/>
                      <a:gd name="connsiteY13" fmla="*/ 1512306 h 5361781"/>
                      <a:gd name="connsiteX14" fmla="*/ 60916 w 2570580"/>
                      <a:gd name="connsiteY14" fmla="*/ 693440 h 5361781"/>
                      <a:gd name="connsiteX0" fmla="*/ 60916 w 2578713"/>
                      <a:gd name="connsiteY0" fmla="*/ 693440 h 5361781"/>
                      <a:gd name="connsiteX1" fmla="*/ 835176 w 2578713"/>
                      <a:gd name="connsiteY1" fmla="*/ 0 h 5361781"/>
                      <a:gd name="connsiteX2" fmla="*/ 2195635 w 2578713"/>
                      <a:gd name="connsiteY2" fmla="*/ 13270 h 5361781"/>
                      <a:gd name="connsiteX3" fmla="*/ 2347332 w 2578713"/>
                      <a:gd name="connsiteY3" fmla="*/ 288885 h 5361781"/>
                      <a:gd name="connsiteX4" fmla="*/ 866275 w 2578713"/>
                      <a:gd name="connsiteY4" fmla="*/ 291230 h 5361781"/>
                      <a:gd name="connsiteX5" fmla="*/ 399785 w 2578713"/>
                      <a:gd name="connsiteY5" fmla="*/ 673119 h 5361781"/>
                      <a:gd name="connsiteX6" fmla="*/ 757905 w 2578713"/>
                      <a:gd name="connsiteY6" fmla="*/ 1496975 h 5361781"/>
                      <a:gd name="connsiteX7" fmla="*/ 379945 w 2578713"/>
                      <a:gd name="connsiteY7" fmla="*/ 3320520 h 5361781"/>
                      <a:gd name="connsiteX8" fmla="*/ 979045 w 2578713"/>
                      <a:gd name="connsiteY8" fmla="*/ 4245397 h 5361781"/>
                      <a:gd name="connsiteX9" fmla="*/ 2559842 w 2578713"/>
                      <a:gd name="connsiteY9" fmla="*/ 4707839 h 5361781"/>
                      <a:gd name="connsiteX10" fmla="*/ 2202312 w 2578713"/>
                      <a:gd name="connsiteY10" fmla="*/ 5361782 h 5361781"/>
                      <a:gd name="connsiteX11" fmla="*/ 737978 w 2578713"/>
                      <a:gd name="connsiteY11" fmla="*/ 4509754 h 5361781"/>
                      <a:gd name="connsiteX12" fmla="*/ 0 w 2578713"/>
                      <a:gd name="connsiteY12" fmla="*/ 3336112 h 5361781"/>
                      <a:gd name="connsiteX13" fmla="*/ 425210 w 2578713"/>
                      <a:gd name="connsiteY13" fmla="*/ 1512306 h 5361781"/>
                      <a:gd name="connsiteX14" fmla="*/ 60916 w 2578713"/>
                      <a:gd name="connsiteY14" fmla="*/ 693440 h 5361781"/>
                      <a:gd name="connsiteX0" fmla="*/ 60916 w 2565382"/>
                      <a:gd name="connsiteY0" fmla="*/ 693440 h 5361781"/>
                      <a:gd name="connsiteX1" fmla="*/ 835176 w 2565382"/>
                      <a:gd name="connsiteY1" fmla="*/ 0 h 5361781"/>
                      <a:gd name="connsiteX2" fmla="*/ 2195635 w 2565382"/>
                      <a:gd name="connsiteY2" fmla="*/ 13270 h 5361781"/>
                      <a:gd name="connsiteX3" fmla="*/ 2347332 w 2565382"/>
                      <a:gd name="connsiteY3" fmla="*/ 288885 h 5361781"/>
                      <a:gd name="connsiteX4" fmla="*/ 866275 w 2565382"/>
                      <a:gd name="connsiteY4" fmla="*/ 291230 h 5361781"/>
                      <a:gd name="connsiteX5" fmla="*/ 399785 w 2565382"/>
                      <a:gd name="connsiteY5" fmla="*/ 673119 h 5361781"/>
                      <a:gd name="connsiteX6" fmla="*/ 757905 w 2565382"/>
                      <a:gd name="connsiteY6" fmla="*/ 1496975 h 5361781"/>
                      <a:gd name="connsiteX7" fmla="*/ 379945 w 2565382"/>
                      <a:gd name="connsiteY7" fmla="*/ 3320520 h 5361781"/>
                      <a:gd name="connsiteX8" fmla="*/ 979045 w 2565382"/>
                      <a:gd name="connsiteY8" fmla="*/ 4245397 h 5361781"/>
                      <a:gd name="connsiteX9" fmla="*/ 2559842 w 2565382"/>
                      <a:gd name="connsiteY9" fmla="*/ 4707839 h 5361781"/>
                      <a:gd name="connsiteX10" fmla="*/ 2202312 w 2565382"/>
                      <a:gd name="connsiteY10" fmla="*/ 5361782 h 5361781"/>
                      <a:gd name="connsiteX11" fmla="*/ 737978 w 2565382"/>
                      <a:gd name="connsiteY11" fmla="*/ 4509754 h 5361781"/>
                      <a:gd name="connsiteX12" fmla="*/ 0 w 2565382"/>
                      <a:gd name="connsiteY12" fmla="*/ 3336112 h 5361781"/>
                      <a:gd name="connsiteX13" fmla="*/ 425210 w 2565382"/>
                      <a:gd name="connsiteY13" fmla="*/ 1512306 h 5361781"/>
                      <a:gd name="connsiteX14" fmla="*/ 60916 w 2565382"/>
                      <a:gd name="connsiteY14"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47332 w 2569562"/>
                      <a:gd name="connsiteY3" fmla="*/ 288885 h 5361781"/>
                      <a:gd name="connsiteX4" fmla="*/ 866275 w 2569562"/>
                      <a:gd name="connsiteY4" fmla="*/ 291230 h 5361781"/>
                      <a:gd name="connsiteX5" fmla="*/ 399785 w 2569562"/>
                      <a:gd name="connsiteY5" fmla="*/ 673119 h 5361781"/>
                      <a:gd name="connsiteX6" fmla="*/ 757905 w 2569562"/>
                      <a:gd name="connsiteY6" fmla="*/ 1496975 h 5361781"/>
                      <a:gd name="connsiteX7" fmla="*/ 379945 w 2569562"/>
                      <a:gd name="connsiteY7" fmla="*/ 3320520 h 5361781"/>
                      <a:gd name="connsiteX8" fmla="*/ 979045 w 2569562"/>
                      <a:gd name="connsiteY8" fmla="*/ 4245397 h 5361781"/>
                      <a:gd name="connsiteX9" fmla="*/ 2564088 w 2569562"/>
                      <a:gd name="connsiteY9" fmla="*/ 4752864 h 5361781"/>
                      <a:gd name="connsiteX10" fmla="*/ 2202312 w 2569562"/>
                      <a:gd name="connsiteY10" fmla="*/ 5361782 h 5361781"/>
                      <a:gd name="connsiteX11" fmla="*/ 737978 w 2569562"/>
                      <a:gd name="connsiteY11" fmla="*/ 4509754 h 5361781"/>
                      <a:gd name="connsiteX12" fmla="*/ 0 w 2569562"/>
                      <a:gd name="connsiteY12" fmla="*/ 3336112 h 5361781"/>
                      <a:gd name="connsiteX13" fmla="*/ 425210 w 2569562"/>
                      <a:gd name="connsiteY13" fmla="*/ 1512306 h 5361781"/>
                      <a:gd name="connsiteX14" fmla="*/ 60916 w 2569562"/>
                      <a:gd name="connsiteY14"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47332 w 2569562"/>
                      <a:gd name="connsiteY3" fmla="*/ 288885 h 5361781"/>
                      <a:gd name="connsiteX4" fmla="*/ 866275 w 2569562"/>
                      <a:gd name="connsiteY4" fmla="*/ 291230 h 5361781"/>
                      <a:gd name="connsiteX5" fmla="*/ 399785 w 2569562"/>
                      <a:gd name="connsiteY5" fmla="*/ 673119 h 5361781"/>
                      <a:gd name="connsiteX6" fmla="*/ 757905 w 2569562"/>
                      <a:gd name="connsiteY6" fmla="*/ 1496975 h 5361781"/>
                      <a:gd name="connsiteX7" fmla="*/ 379945 w 2569562"/>
                      <a:gd name="connsiteY7" fmla="*/ 3320520 h 5361781"/>
                      <a:gd name="connsiteX8" fmla="*/ 979045 w 2569562"/>
                      <a:gd name="connsiteY8" fmla="*/ 4245397 h 5361781"/>
                      <a:gd name="connsiteX9" fmla="*/ 2564088 w 2569562"/>
                      <a:gd name="connsiteY9" fmla="*/ 4752864 h 5361781"/>
                      <a:gd name="connsiteX10" fmla="*/ 2202312 w 2569562"/>
                      <a:gd name="connsiteY10" fmla="*/ 5361782 h 5361781"/>
                      <a:gd name="connsiteX11" fmla="*/ 737978 w 2569562"/>
                      <a:gd name="connsiteY11" fmla="*/ 4509754 h 5361781"/>
                      <a:gd name="connsiteX12" fmla="*/ 0 w 2569562"/>
                      <a:gd name="connsiteY12" fmla="*/ 3336112 h 5361781"/>
                      <a:gd name="connsiteX13" fmla="*/ 425210 w 2569562"/>
                      <a:gd name="connsiteY13" fmla="*/ 1512306 h 5361781"/>
                      <a:gd name="connsiteX14" fmla="*/ 60916 w 2569562"/>
                      <a:gd name="connsiteY14"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47332 w 2569562"/>
                      <a:gd name="connsiteY3" fmla="*/ 288885 h 5361781"/>
                      <a:gd name="connsiteX4" fmla="*/ 866275 w 2569562"/>
                      <a:gd name="connsiteY4" fmla="*/ 291230 h 5361781"/>
                      <a:gd name="connsiteX5" fmla="*/ 399785 w 2569562"/>
                      <a:gd name="connsiteY5" fmla="*/ 673119 h 5361781"/>
                      <a:gd name="connsiteX6" fmla="*/ 757905 w 2569562"/>
                      <a:gd name="connsiteY6" fmla="*/ 1496975 h 5361781"/>
                      <a:gd name="connsiteX7" fmla="*/ 379945 w 2569562"/>
                      <a:gd name="connsiteY7" fmla="*/ 3320520 h 5361781"/>
                      <a:gd name="connsiteX8" fmla="*/ 979045 w 2569562"/>
                      <a:gd name="connsiteY8" fmla="*/ 4245397 h 5361781"/>
                      <a:gd name="connsiteX9" fmla="*/ 2196713 w 2569562"/>
                      <a:gd name="connsiteY9" fmla="*/ 4837228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47332 w 2569562"/>
                      <a:gd name="connsiteY3" fmla="*/ 288885 h 5361781"/>
                      <a:gd name="connsiteX4" fmla="*/ 866275 w 2569562"/>
                      <a:gd name="connsiteY4" fmla="*/ 291230 h 5361781"/>
                      <a:gd name="connsiteX5" fmla="*/ 399785 w 2569562"/>
                      <a:gd name="connsiteY5" fmla="*/ 673119 h 5361781"/>
                      <a:gd name="connsiteX6" fmla="*/ 757905 w 2569562"/>
                      <a:gd name="connsiteY6" fmla="*/ 1496975 h 5361781"/>
                      <a:gd name="connsiteX7" fmla="*/ 379945 w 2569562"/>
                      <a:gd name="connsiteY7" fmla="*/ 3320520 h 5361781"/>
                      <a:gd name="connsiteX8" fmla="*/ 979045 w 2569562"/>
                      <a:gd name="connsiteY8" fmla="*/ 4245397 h 5361781"/>
                      <a:gd name="connsiteX9" fmla="*/ 2196713 w 2569562"/>
                      <a:gd name="connsiteY9" fmla="*/ 4837228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47332 w 2569562"/>
                      <a:gd name="connsiteY3" fmla="*/ 288885 h 5361781"/>
                      <a:gd name="connsiteX4" fmla="*/ 866275 w 2569562"/>
                      <a:gd name="connsiteY4" fmla="*/ 291230 h 5361781"/>
                      <a:gd name="connsiteX5" fmla="*/ 399785 w 2569562"/>
                      <a:gd name="connsiteY5" fmla="*/ 673119 h 5361781"/>
                      <a:gd name="connsiteX6" fmla="*/ 757905 w 2569562"/>
                      <a:gd name="connsiteY6" fmla="*/ 1496975 h 5361781"/>
                      <a:gd name="connsiteX7" fmla="*/ 379945 w 2569562"/>
                      <a:gd name="connsiteY7" fmla="*/ 3320520 h 5361781"/>
                      <a:gd name="connsiteX8" fmla="*/ 979045 w 2569562"/>
                      <a:gd name="connsiteY8" fmla="*/ 4245397 h 5361781"/>
                      <a:gd name="connsiteX9" fmla="*/ 2196713 w 2569562"/>
                      <a:gd name="connsiteY9" fmla="*/ 4837228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47332 w 2569562"/>
                      <a:gd name="connsiteY3" fmla="*/ 288885 h 5361781"/>
                      <a:gd name="connsiteX4" fmla="*/ 866275 w 2569562"/>
                      <a:gd name="connsiteY4" fmla="*/ 291230 h 5361781"/>
                      <a:gd name="connsiteX5" fmla="*/ 399785 w 2569562"/>
                      <a:gd name="connsiteY5" fmla="*/ 673119 h 5361781"/>
                      <a:gd name="connsiteX6" fmla="*/ 757905 w 2569562"/>
                      <a:gd name="connsiteY6" fmla="*/ 1496975 h 5361781"/>
                      <a:gd name="connsiteX7" fmla="*/ 379945 w 2569562"/>
                      <a:gd name="connsiteY7" fmla="*/ 3320520 h 5361781"/>
                      <a:gd name="connsiteX8" fmla="*/ 979045 w 2569562"/>
                      <a:gd name="connsiteY8" fmla="*/ 4245397 h 5361781"/>
                      <a:gd name="connsiteX9" fmla="*/ 2196713 w 2569562"/>
                      <a:gd name="connsiteY9" fmla="*/ 4837228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47332 w 2569562"/>
                      <a:gd name="connsiteY3" fmla="*/ 288885 h 5361781"/>
                      <a:gd name="connsiteX4" fmla="*/ 866275 w 2569562"/>
                      <a:gd name="connsiteY4" fmla="*/ 291230 h 5361781"/>
                      <a:gd name="connsiteX5" fmla="*/ 399785 w 2569562"/>
                      <a:gd name="connsiteY5" fmla="*/ 673119 h 5361781"/>
                      <a:gd name="connsiteX6" fmla="*/ 757905 w 2569562"/>
                      <a:gd name="connsiteY6" fmla="*/ 1496975 h 5361781"/>
                      <a:gd name="connsiteX7" fmla="*/ 379945 w 2569562"/>
                      <a:gd name="connsiteY7" fmla="*/ 3320520 h 5361781"/>
                      <a:gd name="connsiteX8" fmla="*/ 979045 w 2569562"/>
                      <a:gd name="connsiteY8" fmla="*/ 4245397 h 5361781"/>
                      <a:gd name="connsiteX9" fmla="*/ 2196713 w 2569562"/>
                      <a:gd name="connsiteY9" fmla="*/ 4837228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399785 w 2569562"/>
                      <a:gd name="connsiteY5" fmla="*/ 673119 h 5361781"/>
                      <a:gd name="connsiteX6" fmla="*/ 757905 w 2569562"/>
                      <a:gd name="connsiteY6" fmla="*/ 1496975 h 5361781"/>
                      <a:gd name="connsiteX7" fmla="*/ 379945 w 2569562"/>
                      <a:gd name="connsiteY7" fmla="*/ 3320520 h 5361781"/>
                      <a:gd name="connsiteX8" fmla="*/ 979045 w 2569562"/>
                      <a:gd name="connsiteY8" fmla="*/ 4245397 h 5361781"/>
                      <a:gd name="connsiteX9" fmla="*/ 2196713 w 2569562"/>
                      <a:gd name="connsiteY9" fmla="*/ 4837228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399785 w 2569562"/>
                      <a:gd name="connsiteY5" fmla="*/ 673119 h 5361781"/>
                      <a:gd name="connsiteX6" fmla="*/ 757905 w 2569562"/>
                      <a:gd name="connsiteY6" fmla="*/ 1496975 h 5361781"/>
                      <a:gd name="connsiteX7" fmla="*/ 379945 w 2569562"/>
                      <a:gd name="connsiteY7" fmla="*/ 3320520 h 5361781"/>
                      <a:gd name="connsiteX8" fmla="*/ 979045 w 2569562"/>
                      <a:gd name="connsiteY8" fmla="*/ 4245397 h 5361781"/>
                      <a:gd name="connsiteX9" fmla="*/ 2196713 w 2569562"/>
                      <a:gd name="connsiteY9" fmla="*/ 4837228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399785 w 2569562"/>
                      <a:gd name="connsiteY5" fmla="*/ 673119 h 5361781"/>
                      <a:gd name="connsiteX6" fmla="*/ 757905 w 2569562"/>
                      <a:gd name="connsiteY6" fmla="*/ 1496975 h 5361781"/>
                      <a:gd name="connsiteX7" fmla="*/ 379945 w 2569562"/>
                      <a:gd name="connsiteY7" fmla="*/ 3320520 h 5361781"/>
                      <a:gd name="connsiteX8" fmla="*/ 936593 w 2569562"/>
                      <a:gd name="connsiteY8" fmla="*/ 4275412 h 5361781"/>
                      <a:gd name="connsiteX9" fmla="*/ 2196713 w 2569562"/>
                      <a:gd name="connsiteY9" fmla="*/ 4837228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399785 w 2569562"/>
                      <a:gd name="connsiteY5" fmla="*/ 673119 h 5361781"/>
                      <a:gd name="connsiteX6" fmla="*/ 757905 w 2569562"/>
                      <a:gd name="connsiteY6" fmla="*/ 1496975 h 5361781"/>
                      <a:gd name="connsiteX7" fmla="*/ 379945 w 2569562"/>
                      <a:gd name="connsiteY7" fmla="*/ 3320520 h 5361781"/>
                      <a:gd name="connsiteX8" fmla="*/ 936593 w 2569562"/>
                      <a:gd name="connsiteY8" fmla="*/ 4275412 h 5361781"/>
                      <a:gd name="connsiteX9" fmla="*/ 2145770 w 2569562"/>
                      <a:gd name="connsiteY9" fmla="*/ 4882251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399785 w 2569562"/>
                      <a:gd name="connsiteY5" fmla="*/ 673119 h 5361781"/>
                      <a:gd name="connsiteX6" fmla="*/ 757905 w 2569562"/>
                      <a:gd name="connsiteY6" fmla="*/ 1496975 h 5361781"/>
                      <a:gd name="connsiteX7" fmla="*/ 256835 w 2569562"/>
                      <a:gd name="connsiteY7" fmla="*/ 3316767 h 5361781"/>
                      <a:gd name="connsiteX8" fmla="*/ 936593 w 2569562"/>
                      <a:gd name="connsiteY8" fmla="*/ 4275412 h 5361781"/>
                      <a:gd name="connsiteX9" fmla="*/ 2145770 w 2569562"/>
                      <a:gd name="connsiteY9" fmla="*/ 4882251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399785 w 2569562"/>
                      <a:gd name="connsiteY5" fmla="*/ 673119 h 5361781"/>
                      <a:gd name="connsiteX6" fmla="*/ 677248 w 2569562"/>
                      <a:gd name="connsiteY6" fmla="*/ 1590776 h 5361781"/>
                      <a:gd name="connsiteX7" fmla="*/ 256835 w 2569562"/>
                      <a:gd name="connsiteY7" fmla="*/ 3316767 h 5361781"/>
                      <a:gd name="connsiteX8" fmla="*/ 936593 w 2569562"/>
                      <a:gd name="connsiteY8" fmla="*/ 4275412 h 5361781"/>
                      <a:gd name="connsiteX9" fmla="*/ 2145770 w 2569562"/>
                      <a:gd name="connsiteY9" fmla="*/ 4882251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399785 w 2569562"/>
                      <a:gd name="connsiteY5" fmla="*/ 673119 h 5361781"/>
                      <a:gd name="connsiteX6" fmla="*/ 677248 w 2569562"/>
                      <a:gd name="connsiteY6" fmla="*/ 1590776 h 5361781"/>
                      <a:gd name="connsiteX7" fmla="*/ 256835 w 2569562"/>
                      <a:gd name="connsiteY7" fmla="*/ 3316767 h 5361781"/>
                      <a:gd name="connsiteX8" fmla="*/ 902631 w 2569562"/>
                      <a:gd name="connsiteY8" fmla="*/ 4327940 h 5361781"/>
                      <a:gd name="connsiteX9" fmla="*/ 2145770 w 2569562"/>
                      <a:gd name="connsiteY9" fmla="*/ 4882251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399785 w 2569562"/>
                      <a:gd name="connsiteY5" fmla="*/ 673119 h 5361781"/>
                      <a:gd name="connsiteX6" fmla="*/ 677248 w 2569562"/>
                      <a:gd name="connsiteY6" fmla="*/ 1590776 h 5361781"/>
                      <a:gd name="connsiteX7" fmla="*/ 256835 w 2569562"/>
                      <a:gd name="connsiteY7" fmla="*/ 3316767 h 5361781"/>
                      <a:gd name="connsiteX8" fmla="*/ 902631 w 2569562"/>
                      <a:gd name="connsiteY8" fmla="*/ 4327940 h 5361781"/>
                      <a:gd name="connsiteX9" fmla="*/ 2145770 w 2569562"/>
                      <a:gd name="connsiteY9" fmla="*/ 4882251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399785 w 2569562"/>
                      <a:gd name="connsiteY5" fmla="*/ 673119 h 5361781"/>
                      <a:gd name="connsiteX6" fmla="*/ 677248 w 2569562"/>
                      <a:gd name="connsiteY6" fmla="*/ 1590776 h 5361781"/>
                      <a:gd name="connsiteX7" fmla="*/ 256835 w 2569562"/>
                      <a:gd name="connsiteY7" fmla="*/ 3316767 h 5361781"/>
                      <a:gd name="connsiteX8" fmla="*/ 902631 w 2569562"/>
                      <a:gd name="connsiteY8" fmla="*/ 4327940 h 5361781"/>
                      <a:gd name="connsiteX9" fmla="*/ 2145770 w 2569562"/>
                      <a:gd name="connsiteY9" fmla="*/ 4882251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416764 w 2569562"/>
                      <a:gd name="connsiteY5" fmla="*/ 673119 h 5361781"/>
                      <a:gd name="connsiteX6" fmla="*/ 677248 w 2569562"/>
                      <a:gd name="connsiteY6" fmla="*/ 1590776 h 5361781"/>
                      <a:gd name="connsiteX7" fmla="*/ 256835 w 2569562"/>
                      <a:gd name="connsiteY7" fmla="*/ 3316767 h 5361781"/>
                      <a:gd name="connsiteX8" fmla="*/ 902631 w 2569562"/>
                      <a:gd name="connsiteY8" fmla="*/ 4327940 h 5361781"/>
                      <a:gd name="connsiteX9" fmla="*/ 2145770 w 2569562"/>
                      <a:gd name="connsiteY9" fmla="*/ 4882251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416764 w 2569562"/>
                      <a:gd name="connsiteY5" fmla="*/ 673119 h 5361781"/>
                      <a:gd name="connsiteX6" fmla="*/ 677248 w 2569562"/>
                      <a:gd name="connsiteY6" fmla="*/ 1590776 h 5361781"/>
                      <a:gd name="connsiteX7" fmla="*/ 261080 w 2569562"/>
                      <a:gd name="connsiteY7" fmla="*/ 3282997 h 5361781"/>
                      <a:gd name="connsiteX8" fmla="*/ 902631 w 2569562"/>
                      <a:gd name="connsiteY8" fmla="*/ 4327940 h 5361781"/>
                      <a:gd name="connsiteX9" fmla="*/ 2145770 w 2569562"/>
                      <a:gd name="connsiteY9" fmla="*/ 4882251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416764 w 2569562"/>
                      <a:gd name="connsiteY5" fmla="*/ 673119 h 5361781"/>
                      <a:gd name="connsiteX6" fmla="*/ 677248 w 2569562"/>
                      <a:gd name="connsiteY6" fmla="*/ 1590776 h 5361781"/>
                      <a:gd name="connsiteX7" fmla="*/ 261080 w 2569562"/>
                      <a:gd name="connsiteY7" fmla="*/ 3282997 h 5361781"/>
                      <a:gd name="connsiteX8" fmla="*/ 902631 w 2569562"/>
                      <a:gd name="connsiteY8" fmla="*/ 4327940 h 5361781"/>
                      <a:gd name="connsiteX9" fmla="*/ 2145770 w 2569562"/>
                      <a:gd name="connsiteY9" fmla="*/ 4882251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416764 w 2569562"/>
                      <a:gd name="connsiteY5" fmla="*/ 673119 h 5361781"/>
                      <a:gd name="connsiteX6" fmla="*/ 677248 w 2569562"/>
                      <a:gd name="connsiteY6" fmla="*/ 1590776 h 5361781"/>
                      <a:gd name="connsiteX7" fmla="*/ 261080 w 2569562"/>
                      <a:gd name="connsiteY7" fmla="*/ 3282997 h 5361781"/>
                      <a:gd name="connsiteX8" fmla="*/ 902631 w 2569562"/>
                      <a:gd name="connsiteY8" fmla="*/ 4327940 h 5361781"/>
                      <a:gd name="connsiteX9" fmla="*/ 2145770 w 2569562"/>
                      <a:gd name="connsiteY9" fmla="*/ 4882251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416764 w 2569562"/>
                      <a:gd name="connsiteY5" fmla="*/ 673119 h 5361781"/>
                      <a:gd name="connsiteX6" fmla="*/ 677248 w 2569562"/>
                      <a:gd name="connsiteY6" fmla="*/ 1590776 h 5361781"/>
                      <a:gd name="connsiteX7" fmla="*/ 261080 w 2569562"/>
                      <a:gd name="connsiteY7" fmla="*/ 3282997 h 5361781"/>
                      <a:gd name="connsiteX8" fmla="*/ 902631 w 2569562"/>
                      <a:gd name="connsiteY8" fmla="*/ 4327940 h 5361781"/>
                      <a:gd name="connsiteX9" fmla="*/ 2145770 w 2569562"/>
                      <a:gd name="connsiteY9" fmla="*/ 4882251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416764 w 2569562"/>
                      <a:gd name="connsiteY5" fmla="*/ 673119 h 5361781"/>
                      <a:gd name="connsiteX6" fmla="*/ 677248 w 2569562"/>
                      <a:gd name="connsiteY6" fmla="*/ 1590776 h 5361781"/>
                      <a:gd name="connsiteX7" fmla="*/ 261080 w 2569562"/>
                      <a:gd name="connsiteY7" fmla="*/ 3282997 h 5361781"/>
                      <a:gd name="connsiteX8" fmla="*/ 902631 w 2569562"/>
                      <a:gd name="connsiteY8" fmla="*/ 4327940 h 5361781"/>
                      <a:gd name="connsiteX9" fmla="*/ 2145770 w 2569562"/>
                      <a:gd name="connsiteY9" fmla="*/ 4882251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416764 w 2569562"/>
                      <a:gd name="connsiteY5" fmla="*/ 673119 h 5361781"/>
                      <a:gd name="connsiteX6" fmla="*/ 677248 w 2569562"/>
                      <a:gd name="connsiteY6" fmla="*/ 1590776 h 5361781"/>
                      <a:gd name="connsiteX7" fmla="*/ 256837 w 2569562"/>
                      <a:gd name="connsiteY7" fmla="*/ 3328022 h 5361781"/>
                      <a:gd name="connsiteX8" fmla="*/ 902631 w 2569562"/>
                      <a:gd name="connsiteY8" fmla="*/ 4327940 h 5361781"/>
                      <a:gd name="connsiteX9" fmla="*/ 2145770 w 2569562"/>
                      <a:gd name="connsiteY9" fmla="*/ 4882251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416764 w 2569562"/>
                      <a:gd name="connsiteY5" fmla="*/ 673119 h 5361781"/>
                      <a:gd name="connsiteX6" fmla="*/ 677248 w 2569562"/>
                      <a:gd name="connsiteY6" fmla="*/ 1590776 h 5361781"/>
                      <a:gd name="connsiteX7" fmla="*/ 256837 w 2569562"/>
                      <a:gd name="connsiteY7" fmla="*/ 3328022 h 5361781"/>
                      <a:gd name="connsiteX8" fmla="*/ 902631 w 2569562"/>
                      <a:gd name="connsiteY8" fmla="*/ 4327940 h 5361781"/>
                      <a:gd name="connsiteX9" fmla="*/ 2145770 w 2569562"/>
                      <a:gd name="connsiteY9" fmla="*/ 4882251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416764 w 2569562"/>
                      <a:gd name="connsiteY5" fmla="*/ 673119 h 5361781"/>
                      <a:gd name="connsiteX6" fmla="*/ 677248 w 2569562"/>
                      <a:gd name="connsiteY6" fmla="*/ 1590776 h 5361781"/>
                      <a:gd name="connsiteX7" fmla="*/ 256837 w 2569562"/>
                      <a:gd name="connsiteY7" fmla="*/ 3328022 h 5361781"/>
                      <a:gd name="connsiteX8" fmla="*/ 902631 w 2569562"/>
                      <a:gd name="connsiteY8" fmla="*/ 4327940 h 5361781"/>
                      <a:gd name="connsiteX9" fmla="*/ 2145770 w 2569562"/>
                      <a:gd name="connsiteY9" fmla="*/ 4882251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416764 w 2569562"/>
                      <a:gd name="connsiteY5" fmla="*/ 673119 h 5361781"/>
                      <a:gd name="connsiteX6" fmla="*/ 677248 w 2569562"/>
                      <a:gd name="connsiteY6" fmla="*/ 1590776 h 5361781"/>
                      <a:gd name="connsiteX7" fmla="*/ 256837 w 2569562"/>
                      <a:gd name="connsiteY7" fmla="*/ 3328022 h 5361781"/>
                      <a:gd name="connsiteX8" fmla="*/ 902631 w 2569562"/>
                      <a:gd name="connsiteY8" fmla="*/ 4327940 h 5361781"/>
                      <a:gd name="connsiteX9" fmla="*/ 2145770 w 2569562"/>
                      <a:gd name="connsiteY9" fmla="*/ 4901010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416764 w 2569562"/>
                      <a:gd name="connsiteY5" fmla="*/ 673119 h 5361781"/>
                      <a:gd name="connsiteX6" fmla="*/ 677248 w 2569562"/>
                      <a:gd name="connsiteY6" fmla="*/ 1590776 h 5361781"/>
                      <a:gd name="connsiteX7" fmla="*/ 256837 w 2569562"/>
                      <a:gd name="connsiteY7" fmla="*/ 3328022 h 5361781"/>
                      <a:gd name="connsiteX8" fmla="*/ 902631 w 2569562"/>
                      <a:gd name="connsiteY8" fmla="*/ 4327940 h 5361781"/>
                      <a:gd name="connsiteX9" fmla="*/ 2145770 w 2569562"/>
                      <a:gd name="connsiteY9" fmla="*/ 4912268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416764 w 2569562"/>
                      <a:gd name="connsiteY5" fmla="*/ 673119 h 5361781"/>
                      <a:gd name="connsiteX6" fmla="*/ 677248 w 2569562"/>
                      <a:gd name="connsiteY6" fmla="*/ 1590776 h 5361781"/>
                      <a:gd name="connsiteX7" fmla="*/ 256837 w 2569562"/>
                      <a:gd name="connsiteY7" fmla="*/ 3328022 h 5361781"/>
                      <a:gd name="connsiteX8" fmla="*/ 902631 w 2569562"/>
                      <a:gd name="connsiteY8" fmla="*/ 4327940 h 5361781"/>
                      <a:gd name="connsiteX9" fmla="*/ 2145770 w 2569562"/>
                      <a:gd name="connsiteY9" fmla="*/ 4912268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416764 w 2569562"/>
                      <a:gd name="connsiteY5" fmla="*/ 673119 h 5361781"/>
                      <a:gd name="connsiteX6" fmla="*/ 677248 w 2569562"/>
                      <a:gd name="connsiteY6" fmla="*/ 1590776 h 5361781"/>
                      <a:gd name="connsiteX7" fmla="*/ 256837 w 2569562"/>
                      <a:gd name="connsiteY7" fmla="*/ 3328022 h 5361781"/>
                      <a:gd name="connsiteX8" fmla="*/ 902631 w 2569562"/>
                      <a:gd name="connsiteY8" fmla="*/ 4327940 h 5361781"/>
                      <a:gd name="connsiteX9" fmla="*/ 2145770 w 2569562"/>
                      <a:gd name="connsiteY9" fmla="*/ 4912268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09124 w 2569562"/>
                      <a:gd name="connsiteY3" fmla="*/ 251365 h 5361781"/>
                      <a:gd name="connsiteX4" fmla="*/ 866275 w 2569562"/>
                      <a:gd name="connsiteY4" fmla="*/ 291230 h 5361781"/>
                      <a:gd name="connsiteX5" fmla="*/ 416764 w 2569562"/>
                      <a:gd name="connsiteY5" fmla="*/ 673119 h 5361781"/>
                      <a:gd name="connsiteX6" fmla="*/ 677248 w 2569562"/>
                      <a:gd name="connsiteY6" fmla="*/ 1590776 h 5361781"/>
                      <a:gd name="connsiteX7" fmla="*/ 256837 w 2569562"/>
                      <a:gd name="connsiteY7" fmla="*/ 3328022 h 5361781"/>
                      <a:gd name="connsiteX8" fmla="*/ 902631 w 2569562"/>
                      <a:gd name="connsiteY8" fmla="*/ 4327940 h 5361781"/>
                      <a:gd name="connsiteX9" fmla="*/ 2145770 w 2569562"/>
                      <a:gd name="connsiteY9" fmla="*/ 4912268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09124 w 2569562"/>
                      <a:gd name="connsiteY3" fmla="*/ 251365 h 5361781"/>
                      <a:gd name="connsiteX4" fmla="*/ 866275 w 2569562"/>
                      <a:gd name="connsiteY4" fmla="*/ 291230 h 5361781"/>
                      <a:gd name="connsiteX5" fmla="*/ 416764 w 2569562"/>
                      <a:gd name="connsiteY5" fmla="*/ 673119 h 5361781"/>
                      <a:gd name="connsiteX6" fmla="*/ 677248 w 2569562"/>
                      <a:gd name="connsiteY6" fmla="*/ 1590776 h 5361781"/>
                      <a:gd name="connsiteX7" fmla="*/ 256837 w 2569562"/>
                      <a:gd name="connsiteY7" fmla="*/ 3328022 h 5361781"/>
                      <a:gd name="connsiteX8" fmla="*/ 902631 w 2569562"/>
                      <a:gd name="connsiteY8" fmla="*/ 4327940 h 5361781"/>
                      <a:gd name="connsiteX9" fmla="*/ 2145770 w 2569562"/>
                      <a:gd name="connsiteY9" fmla="*/ 4912268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09124 w 2569562"/>
                      <a:gd name="connsiteY3" fmla="*/ 251365 h 5361781"/>
                      <a:gd name="connsiteX4" fmla="*/ 866275 w 2569562"/>
                      <a:gd name="connsiteY4" fmla="*/ 291230 h 5361781"/>
                      <a:gd name="connsiteX5" fmla="*/ 416764 w 2569562"/>
                      <a:gd name="connsiteY5" fmla="*/ 673119 h 5361781"/>
                      <a:gd name="connsiteX6" fmla="*/ 677248 w 2569562"/>
                      <a:gd name="connsiteY6" fmla="*/ 1590776 h 5361781"/>
                      <a:gd name="connsiteX7" fmla="*/ 256837 w 2569562"/>
                      <a:gd name="connsiteY7" fmla="*/ 3328022 h 5361781"/>
                      <a:gd name="connsiteX8" fmla="*/ 902631 w 2569562"/>
                      <a:gd name="connsiteY8" fmla="*/ 4327940 h 5361781"/>
                      <a:gd name="connsiteX9" fmla="*/ 2145770 w 2569562"/>
                      <a:gd name="connsiteY9" fmla="*/ 4912268 h 5361781"/>
                      <a:gd name="connsiteX10" fmla="*/ 2396471 w 2569562"/>
                      <a:gd name="connsiteY10" fmla="*/ 4937073 h 5361781"/>
                      <a:gd name="connsiteX11" fmla="*/ 2564088 w 2569562"/>
                      <a:gd name="connsiteY11" fmla="*/ 4752864 h 5361781"/>
                      <a:gd name="connsiteX12" fmla="*/ 2202312 w 2569562"/>
                      <a:gd name="connsiteY12" fmla="*/ 5361782 h 5361781"/>
                      <a:gd name="connsiteX13" fmla="*/ 737978 w 2569562"/>
                      <a:gd name="connsiteY13" fmla="*/ 4509754 h 5361781"/>
                      <a:gd name="connsiteX14" fmla="*/ 0 w 2569562"/>
                      <a:gd name="connsiteY14" fmla="*/ 3336112 h 5361781"/>
                      <a:gd name="connsiteX15" fmla="*/ 425210 w 2569562"/>
                      <a:gd name="connsiteY15" fmla="*/ 1512306 h 5361781"/>
                      <a:gd name="connsiteX16" fmla="*/ 60916 w 2569562"/>
                      <a:gd name="connsiteY16" fmla="*/ 693440 h 5361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69562" h="5361781">
                        <a:moveTo>
                          <a:pt x="60916" y="693440"/>
                        </a:moveTo>
                        <a:lnTo>
                          <a:pt x="835176" y="0"/>
                        </a:lnTo>
                        <a:cubicBezTo>
                          <a:pt x="1661453" y="463203"/>
                          <a:pt x="1877854" y="170075"/>
                          <a:pt x="2195635" y="13270"/>
                        </a:cubicBezTo>
                        <a:lnTo>
                          <a:pt x="2309124" y="251365"/>
                        </a:lnTo>
                        <a:cubicBezTo>
                          <a:pt x="1514027" y="621098"/>
                          <a:pt x="1241097" y="431776"/>
                          <a:pt x="866275" y="291230"/>
                        </a:cubicBezTo>
                        <a:lnTo>
                          <a:pt x="416764" y="673119"/>
                        </a:lnTo>
                        <a:cubicBezTo>
                          <a:pt x="567269" y="865193"/>
                          <a:pt x="815417" y="1079779"/>
                          <a:pt x="677248" y="1590776"/>
                        </a:cubicBezTo>
                        <a:cubicBezTo>
                          <a:pt x="501038" y="2196082"/>
                          <a:pt x="262169" y="2769115"/>
                          <a:pt x="256837" y="3328022"/>
                        </a:cubicBezTo>
                        <a:cubicBezTo>
                          <a:pt x="294844" y="3753576"/>
                          <a:pt x="681525" y="4170507"/>
                          <a:pt x="902631" y="4327940"/>
                        </a:cubicBezTo>
                        <a:cubicBezTo>
                          <a:pt x="1211085" y="4541954"/>
                          <a:pt x="1881595" y="4651342"/>
                          <a:pt x="2145770" y="4912268"/>
                        </a:cubicBezTo>
                        <a:cubicBezTo>
                          <a:pt x="2392464" y="5006738"/>
                          <a:pt x="2326752" y="4963640"/>
                          <a:pt x="2396471" y="4937073"/>
                        </a:cubicBezTo>
                        <a:cubicBezTo>
                          <a:pt x="2466190" y="4910506"/>
                          <a:pt x="2594168" y="4675027"/>
                          <a:pt x="2564088" y="4752864"/>
                        </a:cubicBezTo>
                        <a:cubicBezTo>
                          <a:pt x="2615406" y="4906409"/>
                          <a:pt x="2291307" y="5120428"/>
                          <a:pt x="2202312" y="5361782"/>
                        </a:cubicBezTo>
                        <a:cubicBezTo>
                          <a:pt x="1959092" y="4861253"/>
                          <a:pt x="1226525" y="4814020"/>
                          <a:pt x="737978" y="4509754"/>
                        </a:cubicBezTo>
                        <a:cubicBezTo>
                          <a:pt x="416157" y="4283578"/>
                          <a:pt x="665" y="3745168"/>
                          <a:pt x="0" y="3336112"/>
                        </a:cubicBezTo>
                        <a:cubicBezTo>
                          <a:pt x="1975" y="2722229"/>
                          <a:pt x="271578" y="1996834"/>
                          <a:pt x="425210" y="1512306"/>
                        </a:cubicBezTo>
                        <a:cubicBezTo>
                          <a:pt x="534237" y="1101076"/>
                          <a:pt x="406859" y="1024382"/>
                          <a:pt x="60916" y="693440"/>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596" name="Freeform: Shape 595">
                    <a:extLst>
                      <a:ext uri="{FF2B5EF4-FFF2-40B4-BE49-F238E27FC236}">
                        <a16:creationId xmlns:a16="http://schemas.microsoft.com/office/drawing/2014/main" id="{18A71330-436B-4426-BEAF-B680AFCA9F79}"/>
                      </a:ext>
                    </a:extLst>
                  </p:cNvPr>
                  <p:cNvSpPr/>
                  <p:nvPr/>
                </p:nvSpPr>
                <p:spPr>
                  <a:xfrm flipH="1">
                    <a:off x="5317722" y="3844643"/>
                    <a:ext cx="1060302" cy="2503263"/>
                  </a:xfrm>
                  <a:custGeom>
                    <a:avLst/>
                    <a:gdLst>
                      <a:gd name="connsiteX0" fmla="*/ 150126 w 4339989"/>
                      <a:gd name="connsiteY0" fmla="*/ 791570 h 5186149"/>
                      <a:gd name="connsiteX1" fmla="*/ 968992 w 4339989"/>
                      <a:gd name="connsiteY1" fmla="*/ 0 h 5186149"/>
                      <a:gd name="connsiteX2" fmla="*/ 2279177 w 4339989"/>
                      <a:gd name="connsiteY2" fmla="*/ 122830 h 5186149"/>
                      <a:gd name="connsiteX3" fmla="*/ 3562066 w 4339989"/>
                      <a:gd name="connsiteY3" fmla="*/ 95534 h 5186149"/>
                      <a:gd name="connsiteX4" fmla="*/ 4339989 w 4339989"/>
                      <a:gd name="connsiteY4" fmla="*/ 832513 h 5186149"/>
                      <a:gd name="connsiteX5" fmla="*/ 4067033 w 4339989"/>
                      <a:gd name="connsiteY5" fmla="*/ 1774209 h 5186149"/>
                      <a:gd name="connsiteX6" fmla="*/ 4230806 w 4339989"/>
                      <a:gd name="connsiteY6" fmla="*/ 4162567 h 5186149"/>
                      <a:gd name="connsiteX7" fmla="*/ 2292824 w 4339989"/>
                      <a:gd name="connsiteY7" fmla="*/ 5186149 h 5186149"/>
                      <a:gd name="connsiteX8" fmla="*/ 559559 w 4339989"/>
                      <a:gd name="connsiteY8" fmla="*/ 4353636 h 5186149"/>
                      <a:gd name="connsiteX9" fmla="*/ 0 w 4339989"/>
                      <a:gd name="connsiteY9" fmla="*/ 3411940 h 5186149"/>
                      <a:gd name="connsiteX10" fmla="*/ 532263 w 4339989"/>
                      <a:gd name="connsiteY10" fmla="*/ 1610436 h 5186149"/>
                      <a:gd name="connsiteX11" fmla="*/ 150126 w 4339989"/>
                      <a:gd name="connsiteY11" fmla="*/ 791570 h 5186149"/>
                      <a:gd name="connsiteX0" fmla="*/ 150126 w 4339989"/>
                      <a:gd name="connsiteY0" fmla="*/ 791570 h 5186149"/>
                      <a:gd name="connsiteX1" fmla="*/ 968992 w 4339989"/>
                      <a:gd name="connsiteY1" fmla="*/ 0 h 5186149"/>
                      <a:gd name="connsiteX2" fmla="*/ 2252414 w 4339989"/>
                      <a:gd name="connsiteY2" fmla="*/ 122830 h 5186149"/>
                      <a:gd name="connsiteX3" fmla="*/ 3562066 w 4339989"/>
                      <a:gd name="connsiteY3" fmla="*/ 95534 h 5186149"/>
                      <a:gd name="connsiteX4" fmla="*/ 4339989 w 4339989"/>
                      <a:gd name="connsiteY4" fmla="*/ 832513 h 5186149"/>
                      <a:gd name="connsiteX5" fmla="*/ 4067033 w 4339989"/>
                      <a:gd name="connsiteY5" fmla="*/ 1774209 h 5186149"/>
                      <a:gd name="connsiteX6" fmla="*/ 4230806 w 4339989"/>
                      <a:gd name="connsiteY6" fmla="*/ 4162567 h 5186149"/>
                      <a:gd name="connsiteX7" fmla="*/ 2292824 w 4339989"/>
                      <a:gd name="connsiteY7" fmla="*/ 5186149 h 5186149"/>
                      <a:gd name="connsiteX8" fmla="*/ 559559 w 4339989"/>
                      <a:gd name="connsiteY8" fmla="*/ 4353636 h 5186149"/>
                      <a:gd name="connsiteX9" fmla="*/ 0 w 4339989"/>
                      <a:gd name="connsiteY9" fmla="*/ 3411940 h 5186149"/>
                      <a:gd name="connsiteX10" fmla="*/ 532263 w 4339989"/>
                      <a:gd name="connsiteY10" fmla="*/ 1610436 h 5186149"/>
                      <a:gd name="connsiteX11" fmla="*/ 150126 w 4339989"/>
                      <a:gd name="connsiteY11" fmla="*/ 791570 h 5186149"/>
                      <a:gd name="connsiteX0" fmla="*/ 150126 w 4339989"/>
                      <a:gd name="connsiteY0" fmla="*/ 696036 h 5090615"/>
                      <a:gd name="connsiteX1" fmla="*/ 1026978 w 4339989"/>
                      <a:gd name="connsiteY1" fmla="*/ 136411 h 5090615"/>
                      <a:gd name="connsiteX2" fmla="*/ 2252414 w 4339989"/>
                      <a:gd name="connsiteY2" fmla="*/ 27296 h 5090615"/>
                      <a:gd name="connsiteX3" fmla="*/ 3562066 w 4339989"/>
                      <a:gd name="connsiteY3" fmla="*/ 0 h 5090615"/>
                      <a:gd name="connsiteX4" fmla="*/ 4339989 w 4339989"/>
                      <a:gd name="connsiteY4" fmla="*/ 736979 h 5090615"/>
                      <a:gd name="connsiteX5" fmla="*/ 4067033 w 4339989"/>
                      <a:gd name="connsiteY5" fmla="*/ 1678675 h 5090615"/>
                      <a:gd name="connsiteX6" fmla="*/ 4230806 w 4339989"/>
                      <a:gd name="connsiteY6" fmla="*/ 4067033 h 5090615"/>
                      <a:gd name="connsiteX7" fmla="*/ 2292824 w 4339989"/>
                      <a:gd name="connsiteY7" fmla="*/ 5090615 h 5090615"/>
                      <a:gd name="connsiteX8" fmla="*/ 559559 w 4339989"/>
                      <a:gd name="connsiteY8" fmla="*/ 4258102 h 5090615"/>
                      <a:gd name="connsiteX9" fmla="*/ 0 w 4339989"/>
                      <a:gd name="connsiteY9" fmla="*/ 3316406 h 5090615"/>
                      <a:gd name="connsiteX10" fmla="*/ 532263 w 4339989"/>
                      <a:gd name="connsiteY10" fmla="*/ 1514902 h 5090615"/>
                      <a:gd name="connsiteX11" fmla="*/ 150126 w 4339989"/>
                      <a:gd name="connsiteY11" fmla="*/ 696036 h 5090615"/>
                      <a:gd name="connsiteX0" fmla="*/ 150126 w 4339989"/>
                      <a:gd name="connsiteY0" fmla="*/ 696036 h 5090615"/>
                      <a:gd name="connsiteX1" fmla="*/ 911005 w 4339989"/>
                      <a:gd name="connsiteY1" fmla="*/ 2596 h 5090615"/>
                      <a:gd name="connsiteX2" fmla="*/ 2252414 w 4339989"/>
                      <a:gd name="connsiteY2" fmla="*/ 27296 h 5090615"/>
                      <a:gd name="connsiteX3" fmla="*/ 3562066 w 4339989"/>
                      <a:gd name="connsiteY3" fmla="*/ 0 h 5090615"/>
                      <a:gd name="connsiteX4" fmla="*/ 4339989 w 4339989"/>
                      <a:gd name="connsiteY4" fmla="*/ 736979 h 5090615"/>
                      <a:gd name="connsiteX5" fmla="*/ 4067033 w 4339989"/>
                      <a:gd name="connsiteY5" fmla="*/ 1678675 h 5090615"/>
                      <a:gd name="connsiteX6" fmla="*/ 4230806 w 4339989"/>
                      <a:gd name="connsiteY6" fmla="*/ 4067033 h 5090615"/>
                      <a:gd name="connsiteX7" fmla="*/ 2292824 w 4339989"/>
                      <a:gd name="connsiteY7" fmla="*/ 5090615 h 5090615"/>
                      <a:gd name="connsiteX8" fmla="*/ 559559 w 4339989"/>
                      <a:gd name="connsiteY8" fmla="*/ 4258102 h 5090615"/>
                      <a:gd name="connsiteX9" fmla="*/ 0 w 4339989"/>
                      <a:gd name="connsiteY9" fmla="*/ 3316406 h 5090615"/>
                      <a:gd name="connsiteX10" fmla="*/ 532263 w 4339989"/>
                      <a:gd name="connsiteY10" fmla="*/ 1514902 h 5090615"/>
                      <a:gd name="connsiteX11" fmla="*/ 150126 w 4339989"/>
                      <a:gd name="connsiteY11" fmla="*/ 696036 h 5090615"/>
                      <a:gd name="connsiteX0" fmla="*/ 136745 w 4339989"/>
                      <a:gd name="connsiteY0" fmla="*/ 696036 h 5090615"/>
                      <a:gd name="connsiteX1" fmla="*/ 911005 w 4339989"/>
                      <a:gd name="connsiteY1" fmla="*/ 2596 h 5090615"/>
                      <a:gd name="connsiteX2" fmla="*/ 2252414 w 4339989"/>
                      <a:gd name="connsiteY2" fmla="*/ 27296 h 5090615"/>
                      <a:gd name="connsiteX3" fmla="*/ 3562066 w 4339989"/>
                      <a:gd name="connsiteY3" fmla="*/ 0 h 5090615"/>
                      <a:gd name="connsiteX4" fmla="*/ 4339989 w 4339989"/>
                      <a:gd name="connsiteY4" fmla="*/ 736979 h 5090615"/>
                      <a:gd name="connsiteX5" fmla="*/ 4067033 w 4339989"/>
                      <a:gd name="connsiteY5" fmla="*/ 1678675 h 5090615"/>
                      <a:gd name="connsiteX6" fmla="*/ 4230806 w 4339989"/>
                      <a:gd name="connsiteY6" fmla="*/ 4067033 h 5090615"/>
                      <a:gd name="connsiteX7" fmla="*/ 2292824 w 4339989"/>
                      <a:gd name="connsiteY7" fmla="*/ 5090615 h 5090615"/>
                      <a:gd name="connsiteX8" fmla="*/ 559559 w 4339989"/>
                      <a:gd name="connsiteY8" fmla="*/ 4258102 h 5090615"/>
                      <a:gd name="connsiteX9" fmla="*/ 0 w 4339989"/>
                      <a:gd name="connsiteY9" fmla="*/ 3316406 h 5090615"/>
                      <a:gd name="connsiteX10" fmla="*/ 532263 w 4339989"/>
                      <a:gd name="connsiteY10" fmla="*/ 1514902 h 5090615"/>
                      <a:gd name="connsiteX11" fmla="*/ 136745 w 4339989"/>
                      <a:gd name="connsiteY11" fmla="*/ 696036 h 5090615"/>
                      <a:gd name="connsiteX0" fmla="*/ 136745 w 4339989"/>
                      <a:gd name="connsiteY0" fmla="*/ 696036 h 5090615"/>
                      <a:gd name="connsiteX1" fmla="*/ 911005 w 4339989"/>
                      <a:gd name="connsiteY1" fmla="*/ 2596 h 5090615"/>
                      <a:gd name="connsiteX2" fmla="*/ 2252414 w 4339989"/>
                      <a:gd name="connsiteY2" fmla="*/ 27296 h 5090615"/>
                      <a:gd name="connsiteX3" fmla="*/ 3562066 w 4339989"/>
                      <a:gd name="connsiteY3" fmla="*/ 0 h 5090615"/>
                      <a:gd name="connsiteX4" fmla="*/ 4339989 w 4339989"/>
                      <a:gd name="connsiteY4" fmla="*/ 736979 h 5090615"/>
                      <a:gd name="connsiteX5" fmla="*/ 4067033 w 4339989"/>
                      <a:gd name="connsiteY5" fmla="*/ 1678675 h 5090615"/>
                      <a:gd name="connsiteX6" fmla="*/ 4230806 w 4339989"/>
                      <a:gd name="connsiteY6" fmla="*/ 4067033 h 5090615"/>
                      <a:gd name="connsiteX7" fmla="*/ 2292824 w 4339989"/>
                      <a:gd name="connsiteY7" fmla="*/ 5090615 h 5090615"/>
                      <a:gd name="connsiteX8" fmla="*/ 559559 w 4339989"/>
                      <a:gd name="connsiteY8" fmla="*/ 4258102 h 5090615"/>
                      <a:gd name="connsiteX9" fmla="*/ 0 w 4339989"/>
                      <a:gd name="connsiteY9" fmla="*/ 3316406 h 5090615"/>
                      <a:gd name="connsiteX10" fmla="*/ 532263 w 4339989"/>
                      <a:gd name="connsiteY10" fmla="*/ 1514902 h 5090615"/>
                      <a:gd name="connsiteX11" fmla="*/ 136745 w 4339989"/>
                      <a:gd name="connsiteY11" fmla="*/ 696036 h 5090615"/>
                      <a:gd name="connsiteX0" fmla="*/ 136745 w 4339989"/>
                      <a:gd name="connsiteY0" fmla="*/ 696036 h 5090615"/>
                      <a:gd name="connsiteX1" fmla="*/ 911005 w 4339989"/>
                      <a:gd name="connsiteY1" fmla="*/ 2596 h 5090615"/>
                      <a:gd name="connsiteX2" fmla="*/ 2252414 w 4339989"/>
                      <a:gd name="connsiteY2" fmla="*/ 27296 h 5090615"/>
                      <a:gd name="connsiteX3" fmla="*/ 3562066 w 4339989"/>
                      <a:gd name="connsiteY3" fmla="*/ 0 h 5090615"/>
                      <a:gd name="connsiteX4" fmla="*/ 4339989 w 4339989"/>
                      <a:gd name="connsiteY4" fmla="*/ 736979 h 5090615"/>
                      <a:gd name="connsiteX5" fmla="*/ 4067033 w 4339989"/>
                      <a:gd name="connsiteY5" fmla="*/ 1678675 h 5090615"/>
                      <a:gd name="connsiteX6" fmla="*/ 4230806 w 4339989"/>
                      <a:gd name="connsiteY6" fmla="*/ 4067033 h 5090615"/>
                      <a:gd name="connsiteX7" fmla="*/ 2292824 w 4339989"/>
                      <a:gd name="connsiteY7" fmla="*/ 5090615 h 5090615"/>
                      <a:gd name="connsiteX8" fmla="*/ 559559 w 4339989"/>
                      <a:gd name="connsiteY8" fmla="*/ 4258102 h 5090615"/>
                      <a:gd name="connsiteX9" fmla="*/ 0 w 4339989"/>
                      <a:gd name="connsiteY9" fmla="*/ 3316406 h 5090615"/>
                      <a:gd name="connsiteX10" fmla="*/ 501039 w 4339989"/>
                      <a:gd name="connsiteY10" fmla="*/ 1514902 h 5090615"/>
                      <a:gd name="connsiteX11" fmla="*/ 136745 w 4339989"/>
                      <a:gd name="connsiteY11" fmla="*/ 696036 h 5090615"/>
                      <a:gd name="connsiteX0" fmla="*/ 136745 w 4339989"/>
                      <a:gd name="connsiteY0" fmla="*/ 696036 h 5090615"/>
                      <a:gd name="connsiteX1" fmla="*/ 911005 w 4339989"/>
                      <a:gd name="connsiteY1" fmla="*/ 2596 h 5090615"/>
                      <a:gd name="connsiteX2" fmla="*/ 2252414 w 4339989"/>
                      <a:gd name="connsiteY2" fmla="*/ 27296 h 5090615"/>
                      <a:gd name="connsiteX3" fmla="*/ 3562066 w 4339989"/>
                      <a:gd name="connsiteY3" fmla="*/ 0 h 5090615"/>
                      <a:gd name="connsiteX4" fmla="*/ 4339989 w 4339989"/>
                      <a:gd name="connsiteY4" fmla="*/ 736979 h 5090615"/>
                      <a:gd name="connsiteX5" fmla="*/ 4067033 w 4339989"/>
                      <a:gd name="connsiteY5" fmla="*/ 1678675 h 5090615"/>
                      <a:gd name="connsiteX6" fmla="*/ 4230806 w 4339989"/>
                      <a:gd name="connsiteY6" fmla="*/ 4067033 h 5090615"/>
                      <a:gd name="connsiteX7" fmla="*/ 2292824 w 4339989"/>
                      <a:gd name="connsiteY7" fmla="*/ 5090615 h 5090615"/>
                      <a:gd name="connsiteX8" fmla="*/ 559559 w 4339989"/>
                      <a:gd name="connsiteY8" fmla="*/ 4258102 h 5090615"/>
                      <a:gd name="connsiteX9" fmla="*/ 0 w 4339989"/>
                      <a:gd name="connsiteY9" fmla="*/ 3316406 h 5090615"/>
                      <a:gd name="connsiteX10" fmla="*/ 501039 w 4339989"/>
                      <a:gd name="connsiteY10" fmla="*/ 1514902 h 5090615"/>
                      <a:gd name="connsiteX11" fmla="*/ 136745 w 4339989"/>
                      <a:gd name="connsiteY11" fmla="*/ 696036 h 5090615"/>
                      <a:gd name="connsiteX0" fmla="*/ 136745 w 4339989"/>
                      <a:gd name="connsiteY0" fmla="*/ 696036 h 5090615"/>
                      <a:gd name="connsiteX1" fmla="*/ 911005 w 4339989"/>
                      <a:gd name="connsiteY1" fmla="*/ 2596 h 5090615"/>
                      <a:gd name="connsiteX2" fmla="*/ 2252414 w 4339989"/>
                      <a:gd name="connsiteY2" fmla="*/ 27296 h 5090615"/>
                      <a:gd name="connsiteX3" fmla="*/ 3562066 w 4339989"/>
                      <a:gd name="connsiteY3" fmla="*/ 0 h 5090615"/>
                      <a:gd name="connsiteX4" fmla="*/ 4339989 w 4339989"/>
                      <a:gd name="connsiteY4" fmla="*/ 736979 h 5090615"/>
                      <a:gd name="connsiteX5" fmla="*/ 4067033 w 4339989"/>
                      <a:gd name="connsiteY5" fmla="*/ 1678675 h 5090615"/>
                      <a:gd name="connsiteX6" fmla="*/ 4230806 w 4339989"/>
                      <a:gd name="connsiteY6" fmla="*/ 4067033 h 5090615"/>
                      <a:gd name="connsiteX7" fmla="*/ 2292824 w 4339989"/>
                      <a:gd name="connsiteY7" fmla="*/ 5090615 h 5090615"/>
                      <a:gd name="connsiteX8" fmla="*/ 559559 w 4339989"/>
                      <a:gd name="connsiteY8" fmla="*/ 4258102 h 5090615"/>
                      <a:gd name="connsiteX9" fmla="*/ 0 w 4339989"/>
                      <a:gd name="connsiteY9" fmla="*/ 3316406 h 5090615"/>
                      <a:gd name="connsiteX10" fmla="*/ 501039 w 4339989"/>
                      <a:gd name="connsiteY10" fmla="*/ 1514902 h 5090615"/>
                      <a:gd name="connsiteX11" fmla="*/ 136745 w 4339989"/>
                      <a:gd name="connsiteY11" fmla="*/ 696036 h 5090615"/>
                      <a:gd name="connsiteX0" fmla="*/ 60916 w 4264160"/>
                      <a:gd name="connsiteY0" fmla="*/ 696036 h 5090615"/>
                      <a:gd name="connsiteX1" fmla="*/ 835176 w 4264160"/>
                      <a:gd name="connsiteY1" fmla="*/ 2596 h 5090615"/>
                      <a:gd name="connsiteX2" fmla="*/ 2176585 w 4264160"/>
                      <a:gd name="connsiteY2" fmla="*/ 27296 h 5090615"/>
                      <a:gd name="connsiteX3" fmla="*/ 3486237 w 4264160"/>
                      <a:gd name="connsiteY3" fmla="*/ 0 h 5090615"/>
                      <a:gd name="connsiteX4" fmla="*/ 4264160 w 4264160"/>
                      <a:gd name="connsiteY4" fmla="*/ 736979 h 5090615"/>
                      <a:gd name="connsiteX5" fmla="*/ 3991204 w 4264160"/>
                      <a:gd name="connsiteY5" fmla="*/ 1678675 h 5090615"/>
                      <a:gd name="connsiteX6" fmla="*/ 4154977 w 4264160"/>
                      <a:gd name="connsiteY6" fmla="*/ 4067033 h 5090615"/>
                      <a:gd name="connsiteX7" fmla="*/ 2216995 w 4264160"/>
                      <a:gd name="connsiteY7" fmla="*/ 5090615 h 5090615"/>
                      <a:gd name="connsiteX8" fmla="*/ 483730 w 4264160"/>
                      <a:gd name="connsiteY8" fmla="*/ 4258102 h 5090615"/>
                      <a:gd name="connsiteX9" fmla="*/ 0 w 4264160"/>
                      <a:gd name="connsiteY9" fmla="*/ 3338708 h 5090615"/>
                      <a:gd name="connsiteX10" fmla="*/ 425210 w 4264160"/>
                      <a:gd name="connsiteY10" fmla="*/ 1514902 h 5090615"/>
                      <a:gd name="connsiteX11" fmla="*/ 60916 w 4264160"/>
                      <a:gd name="connsiteY11" fmla="*/ 696036 h 5090615"/>
                      <a:gd name="connsiteX0" fmla="*/ 60916 w 4264160"/>
                      <a:gd name="connsiteY0" fmla="*/ 696036 h 5090615"/>
                      <a:gd name="connsiteX1" fmla="*/ 835176 w 4264160"/>
                      <a:gd name="connsiteY1" fmla="*/ 2596 h 5090615"/>
                      <a:gd name="connsiteX2" fmla="*/ 2176585 w 4264160"/>
                      <a:gd name="connsiteY2" fmla="*/ 27296 h 5090615"/>
                      <a:gd name="connsiteX3" fmla="*/ 3486237 w 4264160"/>
                      <a:gd name="connsiteY3" fmla="*/ 0 h 5090615"/>
                      <a:gd name="connsiteX4" fmla="*/ 4264160 w 4264160"/>
                      <a:gd name="connsiteY4" fmla="*/ 736979 h 5090615"/>
                      <a:gd name="connsiteX5" fmla="*/ 3991204 w 4264160"/>
                      <a:gd name="connsiteY5" fmla="*/ 1678675 h 5090615"/>
                      <a:gd name="connsiteX6" fmla="*/ 4154977 w 4264160"/>
                      <a:gd name="connsiteY6" fmla="*/ 4067033 h 5090615"/>
                      <a:gd name="connsiteX7" fmla="*/ 2216995 w 4264160"/>
                      <a:gd name="connsiteY7" fmla="*/ 5090615 h 5090615"/>
                      <a:gd name="connsiteX8" fmla="*/ 483730 w 4264160"/>
                      <a:gd name="connsiteY8" fmla="*/ 4258102 h 5090615"/>
                      <a:gd name="connsiteX9" fmla="*/ 0 w 4264160"/>
                      <a:gd name="connsiteY9" fmla="*/ 3338708 h 5090615"/>
                      <a:gd name="connsiteX10" fmla="*/ 425210 w 4264160"/>
                      <a:gd name="connsiteY10" fmla="*/ 1514902 h 5090615"/>
                      <a:gd name="connsiteX11" fmla="*/ 60916 w 4264160"/>
                      <a:gd name="connsiteY11" fmla="*/ 696036 h 5090615"/>
                      <a:gd name="connsiteX0" fmla="*/ 60916 w 4264160"/>
                      <a:gd name="connsiteY0" fmla="*/ 696036 h 5090615"/>
                      <a:gd name="connsiteX1" fmla="*/ 835176 w 4264160"/>
                      <a:gd name="connsiteY1" fmla="*/ 2596 h 5090615"/>
                      <a:gd name="connsiteX2" fmla="*/ 2176585 w 4264160"/>
                      <a:gd name="connsiteY2" fmla="*/ 27296 h 5090615"/>
                      <a:gd name="connsiteX3" fmla="*/ 3486237 w 4264160"/>
                      <a:gd name="connsiteY3" fmla="*/ 0 h 5090615"/>
                      <a:gd name="connsiteX4" fmla="*/ 4264160 w 4264160"/>
                      <a:gd name="connsiteY4" fmla="*/ 736979 h 5090615"/>
                      <a:gd name="connsiteX5" fmla="*/ 3991204 w 4264160"/>
                      <a:gd name="connsiteY5" fmla="*/ 1678675 h 5090615"/>
                      <a:gd name="connsiteX6" fmla="*/ 4154977 w 4264160"/>
                      <a:gd name="connsiteY6" fmla="*/ 4067033 h 5090615"/>
                      <a:gd name="connsiteX7" fmla="*/ 2216995 w 4264160"/>
                      <a:gd name="connsiteY7" fmla="*/ 5090615 h 5090615"/>
                      <a:gd name="connsiteX8" fmla="*/ 483730 w 4264160"/>
                      <a:gd name="connsiteY8" fmla="*/ 4258102 h 5090615"/>
                      <a:gd name="connsiteX9" fmla="*/ 0 w 4264160"/>
                      <a:gd name="connsiteY9" fmla="*/ 3338708 h 5090615"/>
                      <a:gd name="connsiteX10" fmla="*/ 425210 w 4264160"/>
                      <a:gd name="connsiteY10" fmla="*/ 1514902 h 5090615"/>
                      <a:gd name="connsiteX11" fmla="*/ 60916 w 4264160"/>
                      <a:gd name="connsiteY11" fmla="*/ 696036 h 5090615"/>
                      <a:gd name="connsiteX0" fmla="*/ 60916 w 4264160"/>
                      <a:gd name="connsiteY0" fmla="*/ 696036 h 5090615"/>
                      <a:gd name="connsiteX1" fmla="*/ 835176 w 4264160"/>
                      <a:gd name="connsiteY1" fmla="*/ 2596 h 5090615"/>
                      <a:gd name="connsiteX2" fmla="*/ 2176585 w 4264160"/>
                      <a:gd name="connsiteY2" fmla="*/ 27296 h 5090615"/>
                      <a:gd name="connsiteX3" fmla="*/ 3486237 w 4264160"/>
                      <a:gd name="connsiteY3" fmla="*/ 0 h 5090615"/>
                      <a:gd name="connsiteX4" fmla="*/ 4264160 w 4264160"/>
                      <a:gd name="connsiteY4" fmla="*/ 736979 h 5090615"/>
                      <a:gd name="connsiteX5" fmla="*/ 3991204 w 4264160"/>
                      <a:gd name="connsiteY5" fmla="*/ 1678675 h 5090615"/>
                      <a:gd name="connsiteX6" fmla="*/ 4154977 w 4264160"/>
                      <a:gd name="connsiteY6" fmla="*/ 4067033 h 5090615"/>
                      <a:gd name="connsiteX7" fmla="*/ 2216995 w 4264160"/>
                      <a:gd name="connsiteY7" fmla="*/ 5090615 h 5090615"/>
                      <a:gd name="connsiteX8" fmla="*/ 483730 w 4264160"/>
                      <a:gd name="connsiteY8" fmla="*/ 4258102 h 5090615"/>
                      <a:gd name="connsiteX9" fmla="*/ 0 w 4264160"/>
                      <a:gd name="connsiteY9" fmla="*/ 3338708 h 5090615"/>
                      <a:gd name="connsiteX10" fmla="*/ 425210 w 4264160"/>
                      <a:gd name="connsiteY10" fmla="*/ 1514902 h 5090615"/>
                      <a:gd name="connsiteX11" fmla="*/ 60916 w 4264160"/>
                      <a:gd name="connsiteY11" fmla="*/ 696036 h 5090615"/>
                      <a:gd name="connsiteX0" fmla="*/ 60916 w 4264160"/>
                      <a:gd name="connsiteY0" fmla="*/ 696036 h 5090615"/>
                      <a:gd name="connsiteX1" fmla="*/ 835176 w 4264160"/>
                      <a:gd name="connsiteY1" fmla="*/ 2596 h 5090615"/>
                      <a:gd name="connsiteX2" fmla="*/ 2176585 w 4264160"/>
                      <a:gd name="connsiteY2" fmla="*/ 27296 h 5090615"/>
                      <a:gd name="connsiteX3" fmla="*/ 3486237 w 4264160"/>
                      <a:gd name="connsiteY3" fmla="*/ 0 h 5090615"/>
                      <a:gd name="connsiteX4" fmla="*/ 4264160 w 4264160"/>
                      <a:gd name="connsiteY4" fmla="*/ 736979 h 5090615"/>
                      <a:gd name="connsiteX5" fmla="*/ 3991204 w 4264160"/>
                      <a:gd name="connsiteY5" fmla="*/ 1678675 h 5090615"/>
                      <a:gd name="connsiteX6" fmla="*/ 4154977 w 4264160"/>
                      <a:gd name="connsiteY6" fmla="*/ 4067033 h 5090615"/>
                      <a:gd name="connsiteX7" fmla="*/ 2216995 w 4264160"/>
                      <a:gd name="connsiteY7" fmla="*/ 5090615 h 5090615"/>
                      <a:gd name="connsiteX8" fmla="*/ 483730 w 4264160"/>
                      <a:gd name="connsiteY8" fmla="*/ 4258102 h 5090615"/>
                      <a:gd name="connsiteX9" fmla="*/ 0 w 4264160"/>
                      <a:gd name="connsiteY9" fmla="*/ 3338708 h 5090615"/>
                      <a:gd name="connsiteX10" fmla="*/ 425210 w 4264160"/>
                      <a:gd name="connsiteY10" fmla="*/ 1514902 h 5090615"/>
                      <a:gd name="connsiteX11" fmla="*/ 60916 w 4264160"/>
                      <a:gd name="connsiteY11" fmla="*/ 696036 h 5090615"/>
                      <a:gd name="connsiteX0" fmla="*/ 60916 w 4264160"/>
                      <a:gd name="connsiteY0" fmla="*/ 696036 h 5090615"/>
                      <a:gd name="connsiteX1" fmla="*/ 835176 w 4264160"/>
                      <a:gd name="connsiteY1" fmla="*/ 2596 h 5090615"/>
                      <a:gd name="connsiteX2" fmla="*/ 2176585 w 4264160"/>
                      <a:gd name="connsiteY2" fmla="*/ 27296 h 5090615"/>
                      <a:gd name="connsiteX3" fmla="*/ 3486237 w 4264160"/>
                      <a:gd name="connsiteY3" fmla="*/ 0 h 5090615"/>
                      <a:gd name="connsiteX4" fmla="*/ 4264160 w 4264160"/>
                      <a:gd name="connsiteY4" fmla="*/ 736979 h 5090615"/>
                      <a:gd name="connsiteX5" fmla="*/ 3991204 w 4264160"/>
                      <a:gd name="connsiteY5" fmla="*/ 1678675 h 5090615"/>
                      <a:gd name="connsiteX6" fmla="*/ 4154977 w 4264160"/>
                      <a:gd name="connsiteY6" fmla="*/ 4067033 h 5090615"/>
                      <a:gd name="connsiteX7" fmla="*/ 2216995 w 4264160"/>
                      <a:gd name="connsiteY7" fmla="*/ 5090615 h 5090615"/>
                      <a:gd name="connsiteX8" fmla="*/ 483730 w 4264160"/>
                      <a:gd name="connsiteY8" fmla="*/ 4258102 h 5090615"/>
                      <a:gd name="connsiteX9" fmla="*/ 0 w 4264160"/>
                      <a:gd name="connsiteY9" fmla="*/ 3338708 h 5090615"/>
                      <a:gd name="connsiteX10" fmla="*/ 425210 w 4264160"/>
                      <a:gd name="connsiteY10" fmla="*/ 1514902 h 5090615"/>
                      <a:gd name="connsiteX11" fmla="*/ 60916 w 4264160"/>
                      <a:gd name="connsiteY11" fmla="*/ 696036 h 5090615"/>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483730 w 4264160"/>
                      <a:gd name="connsiteY8" fmla="*/ 4258102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483730 w 4264160"/>
                      <a:gd name="connsiteY8" fmla="*/ 4258102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483730 w 4264160"/>
                      <a:gd name="connsiteY8" fmla="*/ 4258102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483730 w 4264160"/>
                      <a:gd name="connsiteY8" fmla="*/ 4258102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737978 w 4264160"/>
                      <a:gd name="connsiteY8" fmla="*/ 4512350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737978 w 4264160"/>
                      <a:gd name="connsiteY8" fmla="*/ 4512350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737978 w 4264160"/>
                      <a:gd name="connsiteY8" fmla="*/ 4512350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737978 w 4264160"/>
                      <a:gd name="connsiteY8" fmla="*/ 4512350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737978 w 4264160"/>
                      <a:gd name="connsiteY8" fmla="*/ 4512350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737978 w 4264160"/>
                      <a:gd name="connsiteY8" fmla="*/ 4512350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4154977 w 4264160"/>
                      <a:gd name="connsiteY6" fmla="*/ 4067033 h 5112918"/>
                      <a:gd name="connsiteX7" fmla="*/ 2194692 w 4264160"/>
                      <a:gd name="connsiteY7" fmla="*/ 5112918 h 5112918"/>
                      <a:gd name="connsiteX8" fmla="*/ 737978 w 4264160"/>
                      <a:gd name="connsiteY8" fmla="*/ 4512350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4264160"/>
                      <a:gd name="connsiteY0" fmla="*/ 696036 h 5112918"/>
                      <a:gd name="connsiteX1" fmla="*/ 835176 w 4264160"/>
                      <a:gd name="connsiteY1" fmla="*/ 2596 h 5112918"/>
                      <a:gd name="connsiteX2" fmla="*/ 2176585 w 4264160"/>
                      <a:gd name="connsiteY2" fmla="*/ 27296 h 5112918"/>
                      <a:gd name="connsiteX3" fmla="*/ 3486237 w 4264160"/>
                      <a:gd name="connsiteY3" fmla="*/ 0 h 5112918"/>
                      <a:gd name="connsiteX4" fmla="*/ 4264160 w 4264160"/>
                      <a:gd name="connsiteY4" fmla="*/ 736979 h 5112918"/>
                      <a:gd name="connsiteX5" fmla="*/ 3991204 w 4264160"/>
                      <a:gd name="connsiteY5" fmla="*/ 1678675 h 5112918"/>
                      <a:gd name="connsiteX6" fmla="*/ 3102302 w 4264160"/>
                      <a:gd name="connsiteY6" fmla="*/ 2893925 h 5112918"/>
                      <a:gd name="connsiteX7" fmla="*/ 2194692 w 4264160"/>
                      <a:gd name="connsiteY7" fmla="*/ 5112918 h 5112918"/>
                      <a:gd name="connsiteX8" fmla="*/ 737978 w 4264160"/>
                      <a:gd name="connsiteY8" fmla="*/ 4512350 h 5112918"/>
                      <a:gd name="connsiteX9" fmla="*/ 0 w 4264160"/>
                      <a:gd name="connsiteY9" fmla="*/ 3338708 h 5112918"/>
                      <a:gd name="connsiteX10" fmla="*/ 425210 w 4264160"/>
                      <a:gd name="connsiteY10" fmla="*/ 1514902 h 5112918"/>
                      <a:gd name="connsiteX11" fmla="*/ 60916 w 4264160"/>
                      <a:gd name="connsiteY11" fmla="*/ 696036 h 5112918"/>
                      <a:gd name="connsiteX0" fmla="*/ 60916 w 3991204"/>
                      <a:gd name="connsiteY0" fmla="*/ 696036 h 5112918"/>
                      <a:gd name="connsiteX1" fmla="*/ 835176 w 3991204"/>
                      <a:gd name="connsiteY1" fmla="*/ 2596 h 5112918"/>
                      <a:gd name="connsiteX2" fmla="*/ 2176585 w 3991204"/>
                      <a:gd name="connsiteY2" fmla="*/ 27296 h 5112918"/>
                      <a:gd name="connsiteX3" fmla="*/ 3486237 w 3991204"/>
                      <a:gd name="connsiteY3" fmla="*/ 0 h 5112918"/>
                      <a:gd name="connsiteX4" fmla="*/ 2952777 w 3991204"/>
                      <a:gd name="connsiteY4" fmla="*/ 1428354 h 5112918"/>
                      <a:gd name="connsiteX5" fmla="*/ 3991204 w 3991204"/>
                      <a:gd name="connsiteY5" fmla="*/ 1678675 h 5112918"/>
                      <a:gd name="connsiteX6" fmla="*/ 3102302 w 3991204"/>
                      <a:gd name="connsiteY6" fmla="*/ 2893925 h 5112918"/>
                      <a:gd name="connsiteX7" fmla="*/ 2194692 w 3991204"/>
                      <a:gd name="connsiteY7" fmla="*/ 5112918 h 5112918"/>
                      <a:gd name="connsiteX8" fmla="*/ 737978 w 3991204"/>
                      <a:gd name="connsiteY8" fmla="*/ 4512350 h 5112918"/>
                      <a:gd name="connsiteX9" fmla="*/ 0 w 3991204"/>
                      <a:gd name="connsiteY9" fmla="*/ 3338708 h 5112918"/>
                      <a:gd name="connsiteX10" fmla="*/ 425210 w 3991204"/>
                      <a:gd name="connsiteY10" fmla="*/ 1514902 h 5112918"/>
                      <a:gd name="connsiteX11" fmla="*/ 60916 w 3991204"/>
                      <a:gd name="connsiteY11" fmla="*/ 696036 h 5112918"/>
                      <a:gd name="connsiteX0" fmla="*/ 60916 w 3486237"/>
                      <a:gd name="connsiteY0" fmla="*/ 696036 h 5112918"/>
                      <a:gd name="connsiteX1" fmla="*/ 835176 w 3486237"/>
                      <a:gd name="connsiteY1" fmla="*/ 2596 h 5112918"/>
                      <a:gd name="connsiteX2" fmla="*/ 2176585 w 3486237"/>
                      <a:gd name="connsiteY2" fmla="*/ 27296 h 5112918"/>
                      <a:gd name="connsiteX3" fmla="*/ 3486237 w 3486237"/>
                      <a:gd name="connsiteY3" fmla="*/ 0 h 5112918"/>
                      <a:gd name="connsiteX4" fmla="*/ 2952777 w 3486237"/>
                      <a:gd name="connsiteY4" fmla="*/ 1428354 h 5112918"/>
                      <a:gd name="connsiteX5" fmla="*/ 2287297 w 3486237"/>
                      <a:gd name="connsiteY5" fmla="*/ 2111343 h 5112918"/>
                      <a:gd name="connsiteX6" fmla="*/ 3102302 w 3486237"/>
                      <a:gd name="connsiteY6" fmla="*/ 2893925 h 5112918"/>
                      <a:gd name="connsiteX7" fmla="*/ 2194692 w 3486237"/>
                      <a:gd name="connsiteY7" fmla="*/ 5112918 h 5112918"/>
                      <a:gd name="connsiteX8" fmla="*/ 737978 w 3486237"/>
                      <a:gd name="connsiteY8" fmla="*/ 4512350 h 5112918"/>
                      <a:gd name="connsiteX9" fmla="*/ 0 w 3486237"/>
                      <a:gd name="connsiteY9" fmla="*/ 3338708 h 5112918"/>
                      <a:gd name="connsiteX10" fmla="*/ 425210 w 3486237"/>
                      <a:gd name="connsiteY10" fmla="*/ 1514902 h 5112918"/>
                      <a:gd name="connsiteX11" fmla="*/ 60916 w 3486237"/>
                      <a:gd name="connsiteY11" fmla="*/ 696036 h 5112918"/>
                      <a:gd name="connsiteX0" fmla="*/ 60916 w 3102302"/>
                      <a:gd name="connsiteY0" fmla="*/ 693440 h 5110322"/>
                      <a:gd name="connsiteX1" fmla="*/ 835176 w 3102302"/>
                      <a:gd name="connsiteY1" fmla="*/ 0 h 5110322"/>
                      <a:gd name="connsiteX2" fmla="*/ 2176585 w 3102302"/>
                      <a:gd name="connsiteY2" fmla="*/ 24700 h 5110322"/>
                      <a:gd name="connsiteX3" fmla="*/ 2669968 w 3102302"/>
                      <a:gd name="connsiteY3" fmla="*/ 840436 h 5110322"/>
                      <a:gd name="connsiteX4" fmla="*/ 2952777 w 3102302"/>
                      <a:gd name="connsiteY4" fmla="*/ 1425758 h 5110322"/>
                      <a:gd name="connsiteX5" fmla="*/ 2287297 w 3102302"/>
                      <a:gd name="connsiteY5" fmla="*/ 2108747 h 5110322"/>
                      <a:gd name="connsiteX6" fmla="*/ 3102302 w 3102302"/>
                      <a:gd name="connsiteY6" fmla="*/ 2891329 h 5110322"/>
                      <a:gd name="connsiteX7" fmla="*/ 2194692 w 3102302"/>
                      <a:gd name="connsiteY7" fmla="*/ 5110322 h 5110322"/>
                      <a:gd name="connsiteX8" fmla="*/ 737978 w 3102302"/>
                      <a:gd name="connsiteY8" fmla="*/ 4509754 h 5110322"/>
                      <a:gd name="connsiteX9" fmla="*/ 0 w 3102302"/>
                      <a:gd name="connsiteY9" fmla="*/ 3336112 h 5110322"/>
                      <a:gd name="connsiteX10" fmla="*/ 425210 w 3102302"/>
                      <a:gd name="connsiteY10" fmla="*/ 1512306 h 5110322"/>
                      <a:gd name="connsiteX11" fmla="*/ 60916 w 3102302"/>
                      <a:gd name="connsiteY11" fmla="*/ 693440 h 5110322"/>
                      <a:gd name="connsiteX0" fmla="*/ 60916 w 3102302"/>
                      <a:gd name="connsiteY0" fmla="*/ 693440 h 5110322"/>
                      <a:gd name="connsiteX1" fmla="*/ 835176 w 3102302"/>
                      <a:gd name="connsiteY1" fmla="*/ 0 h 5110322"/>
                      <a:gd name="connsiteX2" fmla="*/ 2191825 w 3102302"/>
                      <a:gd name="connsiteY2" fmla="*/ 17080 h 5110322"/>
                      <a:gd name="connsiteX3" fmla="*/ 2669968 w 3102302"/>
                      <a:gd name="connsiteY3" fmla="*/ 840436 h 5110322"/>
                      <a:gd name="connsiteX4" fmla="*/ 2952777 w 3102302"/>
                      <a:gd name="connsiteY4" fmla="*/ 1425758 h 5110322"/>
                      <a:gd name="connsiteX5" fmla="*/ 2287297 w 3102302"/>
                      <a:gd name="connsiteY5" fmla="*/ 2108747 h 5110322"/>
                      <a:gd name="connsiteX6" fmla="*/ 3102302 w 3102302"/>
                      <a:gd name="connsiteY6" fmla="*/ 2891329 h 5110322"/>
                      <a:gd name="connsiteX7" fmla="*/ 2194692 w 3102302"/>
                      <a:gd name="connsiteY7" fmla="*/ 5110322 h 5110322"/>
                      <a:gd name="connsiteX8" fmla="*/ 737978 w 3102302"/>
                      <a:gd name="connsiteY8" fmla="*/ 4509754 h 5110322"/>
                      <a:gd name="connsiteX9" fmla="*/ 0 w 3102302"/>
                      <a:gd name="connsiteY9" fmla="*/ 3336112 h 5110322"/>
                      <a:gd name="connsiteX10" fmla="*/ 425210 w 3102302"/>
                      <a:gd name="connsiteY10" fmla="*/ 1512306 h 5110322"/>
                      <a:gd name="connsiteX11" fmla="*/ 60916 w 3102302"/>
                      <a:gd name="connsiteY11" fmla="*/ 693440 h 5110322"/>
                      <a:gd name="connsiteX0" fmla="*/ 60916 w 3102302"/>
                      <a:gd name="connsiteY0" fmla="*/ 693440 h 5110322"/>
                      <a:gd name="connsiteX1" fmla="*/ 835176 w 3102302"/>
                      <a:gd name="connsiteY1" fmla="*/ 0 h 5110322"/>
                      <a:gd name="connsiteX2" fmla="*/ 2195635 w 3102302"/>
                      <a:gd name="connsiteY2" fmla="*/ 13270 h 5110322"/>
                      <a:gd name="connsiteX3" fmla="*/ 2669968 w 3102302"/>
                      <a:gd name="connsiteY3" fmla="*/ 840436 h 5110322"/>
                      <a:gd name="connsiteX4" fmla="*/ 2952777 w 3102302"/>
                      <a:gd name="connsiteY4" fmla="*/ 1425758 h 5110322"/>
                      <a:gd name="connsiteX5" fmla="*/ 2287297 w 3102302"/>
                      <a:gd name="connsiteY5" fmla="*/ 2108747 h 5110322"/>
                      <a:gd name="connsiteX6" fmla="*/ 3102302 w 3102302"/>
                      <a:gd name="connsiteY6" fmla="*/ 2891329 h 5110322"/>
                      <a:gd name="connsiteX7" fmla="*/ 2194692 w 3102302"/>
                      <a:gd name="connsiteY7" fmla="*/ 5110322 h 5110322"/>
                      <a:gd name="connsiteX8" fmla="*/ 737978 w 3102302"/>
                      <a:gd name="connsiteY8" fmla="*/ 4509754 h 5110322"/>
                      <a:gd name="connsiteX9" fmla="*/ 0 w 3102302"/>
                      <a:gd name="connsiteY9" fmla="*/ 3336112 h 5110322"/>
                      <a:gd name="connsiteX10" fmla="*/ 425210 w 3102302"/>
                      <a:gd name="connsiteY10" fmla="*/ 1512306 h 5110322"/>
                      <a:gd name="connsiteX11" fmla="*/ 60916 w 3102302"/>
                      <a:gd name="connsiteY11" fmla="*/ 693440 h 5110322"/>
                      <a:gd name="connsiteX0" fmla="*/ 60916 w 3102302"/>
                      <a:gd name="connsiteY0" fmla="*/ 693440 h 5361782"/>
                      <a:gd name="connsiteX1" fmla="*/ 835176 w 3102302"/>
                      <a:gd name="connsiteY1" fmla="*/ 0 h 5361782"/>
                      <a:gd name="connsiteX2" fmla="*/ 2195635 w 3102302"/>
                      <a:gd name="connsiteY2" fmla="*/ 13270 h 5361782"/>
                      <a:gd name="connsiteX3" fmla="*/ 2669968 w 3102302"/>
                      <a:gd name="connsiteY3" fmla="*/ 840436 h 5361782"/>
                      <a:gd name="connsiteX4" fmla="*/ 2952777 w 3102302"/>
                      <a:gd name="connsiteY4" fmla="*/ 1425758 h 5361782"/>
                      <a:gd name="connsiteX5" fmla="*/ 2287297 w 3102302"/>
                      <a:gd name="connsiteY5" fmla="*/ 2108747 h 5361782"/>
                      <a:gd name="connsiteX6" fmla="*/ 3102302 w 3102302"/>
                      <a:gd name="connsiteY6" fmla="*/ 2891329 h 5361782"/>
                      <a:gd name="connsiteX7" fmla="*/ 2202312 w 3102302"/>
                      <a:gd name="connsiteY7" fmla="*/ 5361782 h 5361782"/>
                      <a:gd name="connsiteX8" fmla="*/ 737978 w 3102302"/>
                      <a:gd name="connsiteY8" fmla="*/ 4509754 h 5361782"/>
                      <a:gd name="connsiteX9" fmla="*/ 0 w 3102302"/>
                      <a:gd name="connsiteY9" fmla="*/ 3336112 h 5361782"/>
                      <a:gd name="connsiteX10" fmla="*/ 425210 w 3102302"/>
                      <a:gd name="connsiteY10" fmla="*/ 1512306 h 5361782"/>
                      <a:gd name="connsiteX11" fmla="*/ 60916 w 3102302"/>
                      <a:gd name="connsiteY11" fmla="*/ 693440 h 5361782"/>
                      <a:gd name="connsiteX0" fmla="*/ 60916 w 3102302"/>
                      <a:gd name="connsiteY0" fmla="*/ 693440 h 5361782"/>
                      <a:gd name="connsiteX1" fmla="*/ 835176 w 3102302"/>
                      <a:gd name="connsiteY1" fmla="*/ 0 h 5361782"/>
                      <a:gd name="connsiteX2" fmla="*/ 2195635 w 3102302"/>
                      <a:gd name="connsiteY2" fmla="*/ 13270 h 5361782"/>
                      <a:gd name="connsiteX3" fmla="*/ 2669968 w 3102302"/>
                      <a:gd name="connsiteY3" fmla="*/ 840436 h 5361782"/>
                      <a:gd name="connsiteX4" fmla="*/ 921461 w 3102302"/>
                      <a:gd name="connsiteY4" fmla="*/ 460075 h 5361782"/>
                      <a:gd name="connsiteX5" fmla="*/ 2287297 w 3102302"/>
                      <a:gd name="connsiteY5" fmla="*/ 2108747 h 5361782"/>
                      <a:gd name="connsiteX6" fmla="*/ 3102302 w 3102302"/>
                      <a:gd name="connsiteY6" fmla="*/ 2891329 h 5361782"/>
                      <a:gd name="connsiteX7" fmla="*/ 2202312 w 3102302"/>
                      <a:gd name="connsiteY7" fmla="*/ 5361782 h 5361782"/>
                      <a:gd name="connsiteX8" fmla="*/ 737978 w 3102302"/>
                      <a:gd name="connsiteY8" fmla="*/ 4509754 h 5361782"/>
                      <a:gd name="connsiteX9" fmla="*/ 0 w 3102302"/>
                      <a:gd name="connsiteY9" fmla="*/ 3336112 h 5361782"/>
                      <a:gd name="connsiteX10" fmla="*/ 425210 w 3102302"/>
                      <a:gd name="connsiteY10" fmla="*/ 1512306 h 5361782"/>
                      <a:gd name="connsiteX11" fmla="*/ 60916 w 3102302"/>
                      <a:gd name="connsiteY11" fmla="*/ 693440 h 5361782"/>
                      <a:gd name="connsiteX0" fmla="*/ 60916 w 3102302"/>
                      <a:gd name="connsiteY0" fmla="*/ 693440 h 5361782"/>
                      <a:gd name="connsiteX1" fmla="*/ 835176 w 3102302"/>
                      <a:gd name="connsiteY1" fmla="*/ 0 h 5361782"/>
                      <a:gd name="connsiteX2" fmla="*/ 2195635 w 3102302"/>
                      <a:gd name="connsiteY2" fmla="*/ 13270 h 5361782"/>
                      <a:gd name="connsiteX3" fmla="*/ 2669968 w 3102302"/>
                      <a:gd name="connsiteY3" fmla="*/ 840436 h 5361782"/>
                      <a:gd name="connsiteX4" fmla="*/ 921461 w 3102302"/>
                      <a:gd name="connsiteY4" fmla="*/ 460075 h 5361782"/>
                      <a:gd name="connsiteX5" fmla="*/ 548368 w 3102302"/>
                      <a:gd name="connsiteY5" fmla="*/ 789434 h 5361782"/>
                      <a:gd name="connsiteX6" fmla="*/ 3102302 w 3102302"/>
                      <a:gd name="connsiteY6" fmla="*/ 2891329 h 5361782"/>
                      <a:gd name="connsiteX7" fmla="*/ 2202312 w 3102302"/>
                      <a:gd name="connsiteY7" fmla="*/ 5361782 h 5361782"/>
                      <a:gd name="connsiteX8" fmla="*/ 737978 w 3102302"/>
                      <a:gd name="connsiteY8" fmla="*/ 4509754 h 5361782"/>
                      <a:gd name="connsiteX9" fmla="*/ 0 w 3102302"/>
                      <a:gd name="connsiteY9" fmla="*/ 3336112 h 5361782"/>
                      <a:gd name="connsiteX10" fmla="*/ 425210 w 3102302"/>
                      <a:gd name="connsiteY10" fmla="*/ 1512306 h 5361782"/>
                      <a:gd name="connsiteX11" fmla="*/ 60916 w 3102302"/>
                      <a:gd name="connsiteY11" fmla="*/ 693440 h 5361782"/>
                      <a:gd name="connsiteX0" fmla="*/ 60916 w 2669968"/>
                      <a:gd name="connsiteY0" fmla="*/ 693440 h 5361782"/>
                      <a:gd name="connsiteX1" fmla="*/ 835176 w 2669968"/>
                      <a:gd name="connsiteY1" fmla="*/ 0 h 5361782"/>
                      <a:gd name="connsiteX2" fmla="*/ 2195635 w 2669968"/>
                      <a:gd name="connsiteY2" fmla="*/ 13270 h 5361782"/>
                      <a:gd name="connsiteX3" fmla="*/ 2669968 w 2669968"/>
                      <a:gd name="connsiteY3" fmla="*/ 840436 h 5361782"/>
                      <a:gd name="connsiteX4" fmla="*/ 921461 w 2669968"/>
                      <a:gd name="connsiteY4" fmla="*/ 460075 h 5361782"/>
                      <a:gd name="connsiteX5" fmla="*/ 548368 w 2669968"/>
                      <a:gd name="connsiteY5" fmla="*/ 789434 h 5361782"/>
                      <a:gd name="connsiteX6" fmla="*/ 978654 w 2669968"/>
                      <a:gd name="connsiteY6" fmla="*/ 1572015 h 5361782"/>
                      <a:gd name="connsiteX7" fmla="*/ 2202312 w 2669968"/>
                      <a:gd name="connsiteY7" fmla="*/ 5361782 h 5361782"/>
                      <a:gd name="connsiteX8" fmla="*/ 737978 w 2669968"/>
                      <a:gd name="connsiteY8" fmla="*/ 4509754 h 5361782"/>
                      <a:gd name="connsiteX9" fmla="*/ 0 w 2669968"/>
                      <a:gd name="connsiteY9" fmla="*/ 3336112 h 5361782"/>
                      <a:gd name="connsiteX10" fmla="*/ 425210 w 2669968"/>
                      <a:gd name="connsiteY10" fmla="*/ 1512306 h 5361782"/>
                      <a:gd name="connsiteX11" fmla="*/ 60916 w 2669968"/>
                      <a:gd name="connsiteY11" fmla="*/ 693440 h 5361782"/>
                      <a:gd name="connsiteX0" fmla="*/ 60916 w 2669968"/>
                      <a:gd name="connsiteY0" fmla="*/ 693440 h 5362510"/>
                      <a:gd name="connsiteX1" fmla="*/ 835176 w 2669968"/>
                      <a:gd name="connsiteY1" fmla="*/ 0 h 5362510"/>
                      <a:gd name="connsiteX2" fmla="*/ 2195635 w 2669968"/>
                      <a:gd name="connsiteY2" fmla="*/ 13270 h 5362510"/>
                      <a:gd name="connsiteX3" fmla="*/ 2669968 w 2669968"/>
                      <a:gd name="connsiteY3" fmla="*/ 840436 h 5362510"/>
                      <a:gd name="connsiteX4" fmla="*/ 921461 w 2669968"/>
                      <a:gd name="connsiteY4" fmla="*/ 460075 h 5362510"/>
                      <a:gd name="connsiteX5" fmla="*/ 548368 w 2669968"/>
                      <a:gd name="connsiteY5" fmla="*/ 789434 h 5362510"/>
                      <a:gd name="connsiteX6" fmla="*/ 978654 w 2669968"/>
                      <a:gd name="connsiteY6" fmla="*/ 1572015 h 5362510"/>
                      <a:gd name="connsiteX7" fmla="*/ 2271169 w 2669968"/>
                      <a:gd name="connsiteY7" fmla="*/ 4565261 h 5362510"/>
                      <a:gd name="connsiteX8" fmla="*/ 2202312 w 2669968"/>
                      <a:gd name="connsiteY8" fmla="*/ 5361782 h 5362510"/>
                      <a:gd name="connsiteX9" fmla="*/ 737978 w 2669968"/>
                      <a:gd name="connsiteY9" fmla="*/ 4509754 h 5362510"/>
                      <a:gd name="connsiteX10" fmla="*/ 0 w 2669968"/>
                      <a:gd name="connsiteY10" fmla="*/ 3336112 h 5362510"/>
                      <a:gd name="connsiteX11" fmla="*/ 425210 w 2669968"/>
                      <a:gd name="connsiteY11" fmla="*/ 1512306 h 5362510"/>
                      <a:gd name="connsiteX12" fmla="*/ 60916 w 2669968"/>
                      <a:gd name="connsiteY12" fmla="*/ 693440 h 5362510"/>
                      <a:gd name="connsiteX0" fmla="*/ 60916 w 2669968"/>
                      <a:gd name="connsiteY0" fmla="*/ 693440 h 5362084"/>
                      <a:gd name="connsiteX1" fmla="*/ 835176 w 2669968"/>
                      <a:gd name="connsiteY1" fmla="*/ 0 h 5362084"/>
                      <a:gd name="connsiteX2" fmla="*/ 2195635 w 2669968"/>
                      <a:gd name="connsiteY2" fmla="*/ 13270 h 5362084"/>
                      <a:gd name="connsiteX3" fmla="*/ 2669968 w 2669968"/>
                      <a:gd name="connsiteY3" fmla="*/ 840436 h 5362084"/>
                      <a:gd name="connsiteX4" fmla="*/ 921461 w 2669968"/>
                      <a:gd name="connsiteY4" fmla="*/ 460075 h 5362084"/>
                      <a:gd name="connsiteX5" fmla="*/ 548368 w 2669968"/>
                      <a:gd name="connsiteY5" fmla="*/ 789434 h 5362084"/>
                      <a:gd name="connsiteX6" fmla="*/ 978654 w 2669968"/>
                      <a:gd name="connsiteY6" fmla="*/ 1572015 h 5362084"/>
                      <a:gd name="connsiteX7" fmla="*/ 486074 w 2669968"/>
                      <a:gd name="connsiteY7" fmla="*/ 3395560 h 5362084"/>
                      <a:gd name="connsiteX8" fmla="*/ 2271169 w 2669968"/>
                      <a:gd name="connsiteY8" fmla="*/ 4565261 h 5362084"/>
                      <a:gd name="connsiteX9" fmla="*/ 2202312 w 2669968"/>
                      <a:gd name="connsiteY9" fmla="*/ 5361782 h 5362084"/>
                      <a:gd name="connsiteX10" fmla="*/ 737978 w 2669968"/>
                      <a:gd name="connsiteY10" fmla="*/ 4509754 h 5362084"/>
                      <a:gd name="connsiteX11" fmla="*/ 0 w 2669968"/>
                      <a:gd name="connsiteY11" fmla="*/ 3336112 h 5362084"/>
                      <a:gd name="connsiteX12" fmla="*/ 425210 w 2669968"/>
                      <a:gd name="connsiteY12" fmla="*/ 1512306 h 5362084"/>
                      <a:gd name="connsiteX13" fmla="*/ 60916 w 2669968"/>
                      <a:gd name="connsiteY13" fmla="*/ 693440 h 5362084"/>
                      <a:gd name="connsiteX0" fmla="*/ 60916 w 2669968"/>
                      <a:gd name="connsiteY0" fmla="*/ 693440 h 5362015"/>
                      <a:gd name="connsiteX1" fmla="*/ 835176 w 2669968"/>
                      <a:gd name="connsiteY1" fmla="*/ 0 h 5362015"/>
                      <a:gd name="connsiteX2" fmla="*/ 2195635 w 2669968"/>
                      <a:gd name="connsiteY2" fmla="*/ 13270 h 5362015"/>
                      <a:gd name="connsiteX3" fmla="*/ 2669968 w 2669968"/>
                      <a:gd name="connsiteY3" fmla="*/ 840436 h 5362015"/>
                      <a:gd name="connsiteX4" fmla="*/ 921461 w 2669968"/>
                      <a:gd name="connsiteY4" fmla="*/ 460075 h 5362015"/>
                      <a:gd name="connsiteX5" fmla="*/ 548368 w 2669968"/>
                      <a:gd name="connsiteY5" fmla="*/ 789434 h 5362015"/>
                      <a:gd name="connsiteX6" fmla="*/ 978654 w 2669968"/>
                      <a:gd name="connsiteY6" fmla="*/ 1572015 h 5362015"/>
                      <a:gd name="connsiteX7" fmla="*/ 486074 w 2669968"/>
                      <a:gd name="connsiteY7" fmla="*/ 3395560 h 5362015"/>
                      <a:gd name="connsiteX8" fmla="*/ 1178568 w 2669968"/>
                      <a:gd name="connsiteY8" fmla="*/ 4320440 h 5362015"/>
                      <a:gd name="connsiteX9" fmla="*/ 2271169 w 2669968"/>
                      <a:gd name="connsiteY9" fmla="*/ 4565261 h 5362015"/>
                      <a:gd name="connsiteX10" fmla="*/ 2202312 w 2669968"/>
                      <a:gd name="connsiteY10" fmla="*/ 5361782 h 5362015"/>
                      <a:gd name="connsiteX11" fmla="*/ 737978 w 2669968"/>
                      <a:gd name="connsiteY11" fmla="*/ 4509754 h 5362015"/>
                      <a:gd name="connsiteX12" fmla="*/ 0 w 2669968"/>
                      <a:gd name="connsiteY12" fmla="*/ 3336112 h 5362015"/>
                      <a:gd name="connsiteX13" fmla="*/ 425210 w 2669968"/>
                      <a:gd name="connsiteY13" fmla="*/ 1512306 h 5362015"/>
                      <a:gd name="connsiteX14" fmla="*/ 60916 w 2669968"/>
                      <a:gd name="connsiteY14" fmla="*/ 693440 h 5362015"/>
                      <a:gd name="connsiteX0" fmla="*/ 60916 w 2669968"/>
                      <a:gd name="connsiteY0" fmla="*/ 693440 h 5362015"/>
                      <a:gd name="connsiteX1" fmla="*/ 835176 w 2669968"/>
                      <a:gd name="connsiteY1" fmla="*/ 0 h 5362015"/>
                      <a:gd name="connsiteX2" fmla="*/ 2195635 w 2669968"/>
                      <a:gd name="connsiteY2" fmla="*/ 13270 h 5362015"/>
                      <a:gd name="connsiteX3" fmla="*/ 2669968 w 2669968"/>
                      <a:gd name="connsiteY3" fmla="*/ 840436 h 5362015"/>
                      <a:gd name="connsiteX4" fmla="*/ 921461 w 2669968"/>
                      <a:gd name="connsiteY4" fmla="*/ 460075 h 5362015"/>
                      <a:gd name="connsiteX5" fmla="*/ 433747 w 2669968"/>
                      <a:gd name="connsiteY5" fmla="*/ 684377 h 5362015"/>
                      <a:gd name="connsiteX6" fmla="*/ 978654 w 2669968"/>
                      <a:gd name="connsiteY6" fmla="*/ 1572015 h 5362015"/>
                      <a:gd name="connsiteX7" fmla="*/ 486074 w 2669968"/>
                      <a:gd name="connsiteY7" fmla="*/ 3395560 h 5362015"/>
                      <a:gd name="connsiteX8" fmla="*/ 1178568 w 2669968"/>
                      <a:gd name="connsiteY8" fmla="*/ 4320440 h 5362015"/>
                      <a:gd name="connsiteX9" fmla="*/ 2271169 w 2669968"/>
                      <a:gd name="connsiteY9" fmla="*/ 4565261 h 5362015"/>
                      <a:gd name="connsiteX10" fmla="*/ 2202312 w 2669968"/>
                      <a:gd name="connsiteY10" fmla="*/ 5361782 h 5362015"/>
                      <a:gd name="connsiteX11" fmla="*/ 737978 w 2669968"/>
                      <a:gd name="connsiteY11" fmla="*/ 4509754 h 5362015"/>
                      <a:gd name="connsiteX12" fmla="*/ 0 w 2669968"/>
                      <a:gd name="connsiteY12" fmla="*/ 3336112 h 5362015"/>
                      <a:gd name="connsiteX13" fmla="*/ 425210 w 2669968"/>
                      <a:gd name="connsiteY13" fmla="*/ 1512306 h 5362015"/>
                      <a:gd name="connsiteX14" fmla="*/ 60916 w 2669968"/>
                      <a:gd name="connsiteY14" fmla="*/ 693440 h 5362015"/>
                      <a:gd name="connsiteX0" fmla="*/ 60916 w 2669968"/>
                      <a:gd name="connsiteY0" fmla="*/ 693440 h 5362015"/>
                      <a:gd name="connsiteX1" fmla="*/ 835176 w 2669968"/>
                      <a:gd name="connsiteY1" fmla="*/ 0 h 5362015"/>
                      <a:gd name="connsiteX2" fmla="*/ 2195635 w 2669968"/>
                      <a:gd name="connsiteY2" fmla="*/ 13270 h 5362015"/>
                      <a:gd name="connsiteX3" fmla="*/ 2669968 w 2669968"/>
                      <a:gd name="connsiteY3" fmla="*/ 840436 h 5362015"/>
                      <a:gd name="connsiteX4" fmla="*/ 870521 w 2669968"/>
                      <a:gd name="connsiteY4" fmla="*/ 321249 h 5362015"/>
                      <a:gd name="connsiteX5" fmla="*/ 433747 w 2669968"/>
                      <a:gd name="connsiteY5" fmla="*/ 684377 h 5362015"/>
                      <a:gd name="connsiteX6" fmla="*/ 978654 w 2669968"/>
                      <a:gd name="connsiteY6" fmla="*/ 1572015 h 5362015"/>
                      <a:gd name="connsiteX7" fmla="*/ 486074 w 2669968"/>
                      <a:gd name="connsiteY7" fmla="*/ 3395560 h 5362015"/>
                      <a:gd name="connsiteX8" fmla="*/ 1178568 w 2669968"/>
                      <a:gd name="connsiteY8" fmla="*/ 4320440 h 5362015"/>
                      <a:gd name="connsiteX9" fmla="*/ 2271169 w 2669968"/>
                      <a:gd name="connsiteY9" fmla="*/ 4565261 h 5362015"/>
                      <a:gd name="connsiteX10" fmla="*/ 2202312 w 2669968"/>
                      <a:gd name="connsiteY10" fmla="*/ 5361782 h 5362015"/>
                      <a:gd name="connsiteX11" fmla="*/ 737978 w 2669968"/>
                      <a:gd name="connsiteY11" fmla="*/ 4509754 h 5362015"/>
                      <a:gd name="connsiteX12" fmla="*/ 0 w 2669968"/>
                      <a:gd name="connsiteY12" fmla="*/ 3336112 h 5362015"/>
                      <a:gd name="connsiteX13" fmla="*/ 425210 w 2669968"/>
                      <a:gd name="connsiteY13" fmla="*/ 1512306 h 5362015"/>
                      <a:gd name="connsiteX14" fmla="*/ 60916 w 2669968"/>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26108 w 2365782"/>
                      <a:gd name="connsiteY3" fmla="*/ 315149 h 5362015"/>
                      <a:gd name="connsiteX4" fmla="*/ 870521 w 2365782"/>
                      <a:gd name="connsiteY4" fmla="*/ 321249 h 5362015"/>
                      <a:gd name="connsiteX5" fmla="*/ 433747 w 2365782"/>
                      <a:gd name="connsiteY5" fmla="*/ 684377 h 5362015"/>
                      <a:gd name="connsiteX6" fmla="*/ 978654 w 2365782"/>
                      <a:gd name="connsiteY6" fmla="*/ 1572015 h 5362015"/>
                      <a:gd name="connsiteX7" fmla="*/ 486074 w 2365782"/>
                      <a:gd name="connsiteY7" fmla="*/ 3395560 h 5362015"/>
                      <a:gd name="connsiteX8" fmla="*/ 1178568 w 2365782"/>
                      <a:gd name="connsiteY8" fmla="*/ 4320440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26108 w 2365782"/>
                      <a:gd name="connsiteY3" fmla="*/ 315149 h 5362015"/>
                      <a:gd name="connsiteX4" fmla="*/ 870521 w 2365782"/>
                      <a:gd name="connsiteY4" fmla="*/ 321249 h 5362015"/>
                      <a:gd name="connsiteX5" fmla="*/ 433747 w 2365782"/>
                      <a:gd name="connsiteY5" fmla="*/ 684377 h 5362015"/>
                      <a:gd name="connsiteX6" fmla="*/ 978654 w 2365782"/>
                      <a:gd name="connsiteY6" fmla="*/ 1572015 h 5362015"/>
                      <a:gd name="connsiteX7" fmla="*/ 486074 w 2365782"/>
                      <a:gd name="connsiteY7" fmla="*/ 3395560 h 5362015"/>
                      <a:gd name="connsiteX8" fmla="*/ 1178568 w 2365782"/>
                      <a:gd name="connsiteY8" fmla="*/ 4320440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26108 w 2365782"/>
                      <a:gd name="connsiteY3" fmla="*/ 315149 h 5362015"/>
                      <a:gd name="connsiteX4" fmla="*/ 870521 w 2365782"/>
                      <a:gd name="connsiteY4" fmla="*/ 321249 h 5362015"/>
                      <a:gd name="connsiteX5" fmla="*/ 433747 w 2365782"/>
                      <a:gd name="connsiteY5" fmla="*/ 684377 h 5362015"/>
                      <a:gd name="connsiteX6" fmla="*/ 978654 w 2365782"/>
                      <a:gd name="connsiteY6" fmla="*/ 1572015 h 5362015"/>
                      <a:gd name="connsiteX7" fmla="*/ 486074 w 2365782"/>
                      <a:gd name="connsiteY7" fmla="*/ 3395560 h 5362015"/>
                      <a:gd name="connsiteX8" fmla="*/ 1178568 w 2365782"/>
                      <a:gd name="connsiteY8" fmla="*/ 4320440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26108 w 2365782"/>
                      <a:gd name="connsiteY3" fmla="*/ 315149 h 5362015"/>
                      <a:gd name="connsiteX4" fmla="*/ 853540 w 2365782"/>
                      <a:gd name="connsiteY4" fmla="*/ 287480 h 5362015"/>
                      <a:gd name="connsiteX5" fmla="*/ 433747 w 2365782"/>
                      <a:gd name="connsiteY5" fmla="*/ 684377 h 5362015"/>
                      <a:gd name="connsiteX6" fmla="*/ 978654 w 2365782"/>
                      <a:gd name="connsiteY6" fmla="*/ 1572015 h 5362015"/>
                      <a:gd name="connsiteX7" fmla="*/ 486074 w 2365782"/>
                      <a:gd name="connsiteY7" fmla="*/ 3395560 h 5362015"/>
                      <a:gd name="connsiteX8" fmla="*/ 1178568 w 2365782"/>
                      <a:gd name="connsiteY8" fmla="*/ 4320440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47332 w 2365782"/>
                      <a:gd name="connsiteY3" fmla="*/ 288885 h 5362015"/>
                      <a:gd name="connsiteX4" fmla="*/ 853540 w 2365782"/>
                      <a:gd name="connsiteY4" fmla="*/ 287480 h 5362015"/>
                      <a:gd name="connsiteX5" fmla="*/ 433747 w 2365782"/>
                      <a:gd name="connsiteY5" fmla="*/ 684377 h 5362015"/>
                      <a:gd name="connsiteX6" fmla="*/ 978654 w 2365782"/>
                      <a:gd name="connsiteY6" fmla="*/ 1572015 h 5362015"/>
                      <a:gd name="connsiteX7" fmla="*/ 486074 w 2365782"/>
                      <a:gd name="connsiteY7" fmla="*/ 3395560 h 5362015"/>
                      <a:gd name="connsiteX8" fmla="*/ 1178568 w 2365782"/>
                      <a:gd name="connsiteY8" fmla="*/ 4320440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47332 w 2365782"/>
                      <a:gd name="connsiteY3" fmla="*/ 288885 h 5362015"/>
                      <a:gd name="connsiteX4" fmla="*/ 866275 w 2365782"/>
                      <a:gd name="connsiteY4" fmla="*/ 291230 h 5362015"/>
                      <a:gd name="connsiteX5" fmla="*/ 433747 w 2365782"/>
                      <a:gd name="connsiteY5" fmla="*/ 684377 h 5362015"/>
                      <a:gd name="connsiteX6" fmla="*/ 978654 w 2365782"/>
                      <a:gd name="connsiteY6" fmla="*/ 1572015 h 5362015"/>
                      <a:gd name="connsiteX7" fmla="*/ 486074 w 2365782"/>
                      <a:gd name="connsiteY7" fmla="*/ 3395560 h 5362015"/>
                      <a:gd name="connsiteX8" fmla="*/ 1178568 w 2365782"/>
                      <a:gd name="connsiteY8" fmla="*/ 4320440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47332 w 2365782"/>
                      <a:gd name="connsiteY3" fmla="*/ 288885 h 5362015"/>
                      <a:gd name="connsiteX4" fmla="*/ 866275 w 2365782"/>
                      <a:gd name="connsiteY4" fmla="*/ 291230 h 5362015"/>
                      <a:gd name="connsiteX5" fmla="*/ 433747 w 2365782"/>
                      <a:gd name="connsiteY5" fmla="*/ 684377 h 5362015"/>
                      <a:gd name="connsiteX6" fmla="*/ 757905 w 2365782"/>
                      <a:gd name="connsiteY6" fmla="*/ 1496975 h 5362015"/>
                      <a:gd name="connsiteX7" fmla="*/ 486074 w 2365782"/>
                      <a:gd name="connsiteY7" fmla="*/ 3395560 h 5362015"/>
                      <a:gd name="connsiteX8" fmla="*/ 1178568 w 2365782"/>
                      <a:gd name="connsiteY8" fmla="*/ 4320440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47332 w 2365782"/>
                      <a:gd name="connsiteY3" fmla="*/ 288885 h 5362015"/>
                      <a:gd name="connsiteX4" fmla="*/ 866275 w 2365782"/>
                      <a:gd name="connsiteY4" fmla="*/ 291230 h 5362015"/>
                      <a:gd name="connsiteX5" fmla="*/ 433747 w 2365782"/>
                      <a:gd name="connsiteY5" fmla="*/ 684377 h 5362015"/>
                      <a:gd name="connsiteX6" fmla="*/ 757905 w 2365782"/>
                      <a:gd name="connsiteY6" fmla="*/ 1496975 h 5362015"/>
                      <a:gd name="connsiteX7" fmla="*/ 486074 w 2365782"/>
                      <a:gd name="connsiteY7" fmla="*/ 3395560 h 5362015"/>
                      <a:gd name="connsiteX8" fmla="*/ 1178568 w 2365782"/>
                      <a:gd name="connsiteY8" fmla="*/ 4320440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47332 w 2365782"/>
                      <a:gd name="connsiteY3" fmla="*/ 288885 h 5362015"/>
                      <a:gd name="connsiteX4" fmla="*/ 866275 w 2365782"/>
                      <a:gd name="connsiteY4" fmla="*/ 291230 h 5362015"/>
                      <a:gd name="connsiteX5" fmla="*/ 433747 w 2365782"/>
                      <a:gd name="connsiteY5" fmla="*/ 684377 h 5362015"/>
                      <a:gd name="connsiteX6" fmla="*/ 757905 w 2365782"/>
                      <a:gd name="connsiteY6" fmla="*/ 1496975 h 5362015"/>
                      <a:gd name="connsiteX7" fmla="*/ 486074 w 2365782"/>
                      <a:gd name="connsiteY7" fmla="*/ 3395560 h 5362015"/>
                      <a:gd name="connsiteX8" fmla="*/ 1178568 w 2365782"/>
                      <a:gd name="connsiteY8" fmla="*/ 4320440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47332 w 2365782"/>
                      <a:gd name="connsiteY3" fmla="*/ 288885 h 5362015"/>
                      <a:gd name="connsiteX4" fmla="*/ 866275 w 2365782"/>
                      <a:gd name="connsiteY4" fmla="*/ 291230 h 5362015"/>
                      <a:gd name="connsiteX5" fmla="*/ 433747 w 2365782"/>
                      <a:gd name="connsiteY5" fmla="*/ 684377 h 5362015"/>
                      <a:gd name="connsiteX6" fmla="*/ 757905 w 2365782"/>
                      <a:gd name="connsiteY6" fmla="*/ 1496975 h 5362015"/>
                      <a:gd name="connsiteX7" fmla="*/ 486074 w 2365782"/>
                      <a:gd name="connsiteY7" fmla="*/ 3395560 h 5362015"/>
                      <a:gd name="connsiteX8" fmla="*/ 1178568 w 2365782"/>
                      <a:gd name="connsiteY8" fmla="*/ 4320440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47332 w 2365782"/>
                      <a:gd name="connsiteY3" fmla="*/ 288885 h 5362015"/>
                      <a:gd name="connsiteX4" fmla="*/ 866275 w 2365782"/>
                      <a:gd name="connsiteY4" fmla="*/ 291230 h 5362015"/>
                      <a:gd name="connsiteX5" fmla="*/ 399785 w 2365782"/>
                      <a:gd name="connsiteY5" fmla="*/ 673119 h 5362015"/>
                      <a:gd name="connsiteX6" fmla="*/ 757905 w 2365782"/>
                      <a:gd name="connsiteY6" fmla="*/ 1496975 h 5362015"/>
                      <a:gd name="connsiteX7" fmla="*/ 486074 w 2365782"/>
                      <a:gd name="connsiteY7" fmla="*/ 3395560 h 5362015"/>
                      <a:gd name="connsiteX8" fmla="*/ 1178568 w 2365782"/>
                      <a:gd name="connsiteY8" fmla="*/ 4320440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47332 w 2365782"/>
                      <a:gd name="connsiteY3" fmla="*/ 288885 h 5362015"/>
                      <a:gd name="connsiteX4" fmla="*/ 866275 w 2365782"/>
                      <a:gd name="connsiteY4" fmla="*/ 291230 h 5362015"/>
                      <a:gd name="connsiteX5" fmla="*/ 399785 w 2365782"/>
                      <a:gd name="connsiteY5" fmla="*/ 673119 h 5362015"/>
                      <a:gd name="connsiteX6" fmla="*/ 757905 w 2365782"/>
                      <a:gd name="connsiteY6" fmla="*/ 1496975 h 5362015"/>
                      <a:gd name="connsiteX7" fmla="*/ 379945 w 2365782"/>
                      <a:gd name="connsiteY7" fmla="*/ 3320520 h 5362015"/>
                      <a:gd name="connsiteX8" fmla="*/ 1178568 w 2365782"/>
                      <a:gd name="connsiteY8" fmla="*/ 4320440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47332 w 2365782"/>
                      <a:gd name="connsiteY3" fmla="*/ 288885 h 5362015"/>
                      <a:gd name="connsiteX4" fmla="*/ 866275 w 2365782"/>
                      <a:gd name="connsiteY4" fmla="*/ 291230 h 5362015"/>
                      <a:gd name="connsiteX5" fmla="*/ 399785 w 2365782"/>
                      <a:gd name="connsiteY5" fmla="*/ 673119 h 5362015"/>
                      <a:gd name="connsiteX6" fmla="*/ 757905 w 2365782"/>
                      <a:gd name="connsiteY6" fmla="*/ 1496975 h 5362015"/>
                      <a:gd name="connsiteX7" fmla="*/ 379945 w 2365782"/>
                      <a:gd name="connsiteY7" fmla="*/ 3320520 h 5362015"/>
                      <a:gd name="connsiteX8" fmla="*/ 1178568 w 2365782"/>
                      <a:gd name="connsiteY8" fmla="*/ 4320440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47332 w 2365782"/>
                      <a:gd name="connsiteY3" fmla="*/ 288885 h 5362015"/>
                      <a:gd name="connsiteX4" fmla="*/ 866275 w 2365782"/>
                      <a:gd name="connsiteY4" fmla="*/ 291230 h 5362015"/>
                      <a:gd name="connsiteX5" fmla="*/ 399785 w 2365782"/>
                      <a:gd name="connsiteY5" fmla="*/ 673119 h 5362015"/>
                      <a:gd name="connsiteX6" fmla="*/ 757905 w 2365782"/>
                      <a:gd name="connsiteY6" fmla="*/ 1496975 h 5362015"/>
                      <a:gd name="connsiteX7" fmla="*/ 379945 w 2365782"/>
                      <a:gd name="connsiteY7" fmla="*/ 3320520 h 5362015"/>
                      <a:gd name="connsiteX8" fmla="*/ 1178568 w 2365782"/>
                      <a:gd name="connsiteY8" fmla="*/ 4320440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47332 w 2365782"/>
                      <a:gd name="connsiteY3" fmla="*/ 288885 h 5362015"/>
                      <a:gd name="connsiteX4" fmla="*/ 866275 w 2365782"/>
                      <a:gd name="connsiteY4" fmla="*/ 291230 h 5362015"/>
                      <a:gd name="connsiteX5" fmla="*/ 399785 w 2365782"/>
                      <a:gd name="connsiteY5" fmla="*/ 673119 h 5362015"/>
                      <a:gd name="connsiteX6" fmla="*/ 757905 w 2365782"/>
                      <a:gd name="connsiteY6" fmla="*/ 1496975 h 5362015"/>
                      <a:gd name="connsiteX7" fmla="*/ 379945 w 2365782"/>
                      <a:gd name="connsiteY7" fmla="*/ 3320520 h 5362015"/>
                      <a:gd name="connsiteX8" fmla="*/ 979045 w 2365782"/>
                      <a:gd name="connsiteY8" fmla="*/ 4245397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47332 w 2365782"/>
                      <a:gd name="connsiteY3" fmla="*/ 288885 h 5362015"/>
                      <a:gd name="connsiteX4" fmla="*/ 866275 w 2365782"/>
                      <a:gd name="connsiteY4" fmla="*/ 291230 h 5362015"/>
                      <a:gd name="connsiteX5" fmla="*/ 399785 w 2365782"/>
                      <a:gd name="connsiteY5" fmla="*/ 673119 h 5362015"/>
                      <a:gd name="connsiteX6" fmla="*/ 757905 w 2365782"/>
                      <a:gd name="connsiteY6" fmla="*/ 1496975 h 5362015"/>
                      <a:gd name="connsiteX7" fmla="*/ 379945 w 2365782"/>
                      <a:gd name="connsiteY7" fmla="*/ 3320520 h 5362015"/>
                      <a:gd name="connsiteX8" fmla="*/ 979045 w 2365782"/>
                      <a:gd name="connsiteY8" fmla="*/ 4245397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365782"/>
                      <a:gd name="connsiteY0" fmla="*/ 693440 h 5362015"/>
                      <a:gd name="connsiteX1" fmla="*/ 835176 w 2365782"/>
                      <a:gd name="connsiteY1" fmla="*/ 0 h 5362015"/>
                      <a:gd name="connsiteX2" fmla="*/ 2195635 w 2365782"/>
                      <a:gd name="connsiteY2" fmla="*/ 13270 h 5362015"/>
                      <a:gd name="connsiteX3" fmla="*/ 2347332 w 2365782"/>
                      <a:gd name="connsiteY3" fmla="*/ 288885 h 5362015"/>
                      <a:gd name="connsiteX4" fmla="*/ 866275 w 2365782"/>
                      <a:gd name="connsiteY4" fmla="*/ 291230 h 5362015"/>
                      <a:gd name="connsiteX5" fmla="*/ 399785 w 2365782"/>
                      <a:gd name="connsiteY5" fmla="*/ 673119 h 5362015"/>
                      <a:gd name="connsiteX6" fmla="*/ 757905 w 2365782"/>
                      <a:gd name="connsiteY6" fmla="*/ 1496975 h 5362015"/>
                      <a:gd name="connsiteX7" fmla="*/ 379945 w 2365782"/>
                      <a:gd name="connsiteY7" fmla="*/ 3320520 h 5362015"/>
                      <a:gd name="connsiteX8" fmla="*/ 979045 w 2365782"/>
                      <a:gd name="connsiteY8" fmla="*/ 4245397 h 5362015"/>
                      <a:gd name="connsiteX9" fmla="*/ 2271169 w 2365782"/>
                      <a:gd name="connsiteY9" fmla="*/ 4565261 h 5362015"/>
                      <a:gd name="connsiteX10" fmla="*/ 2202312 w 2365782"/>
                      <a:gd name="connsiteY10" fmla="*/ 5361782 h 5362015"/>
                      <a:gd name="connsiteX11" fmla="*/ 737978 w 2365782"/>
                      <a:gd name="connsiteY11" fmla="*/ 4509754 h 5362015"/>
                      <a:gd name="connsiteX12" fmla="*/ 0 w 2365782"/>
                      <a:gd name="connsiteY12" fmla="*/ 3336112 h 5362015"/>
                      <a:gd name="connsiteX13" fmla="*/ 425210 w 2365782"/>
                      <a:gd name="connsiteY13" fmla="*/ 1512306 h 5362015"/>
                      <a:gd name="connsiteX14" fmla="*/ 60916 w 2365782"/>
                      <a:gd name="connsiteY14" fmla="*/ 693440 h 5362015"/>
                      <a:gd name="connsiteX0" fmla="*/ 60916 w 2482111"/>
                      <a:gd name="connsiteY0" fmla="*/ 693440 h 5362047"/>
                      <a:gd name="connsiteX1" fmla="*/ 835176 w 2482111"/>
                      <a:gd name="connsiteY1" fmla="*/ 0 h 5362047"/>
                      <a:gd name="connsiteX2" fmla="*/ 2195635 w 2482111"/>
                      <a:gd name="connsiteY2" fmla="*/ 13270 h 5362047"/>
                      <a:gd name="connsiteX3" fmla="*/ 2347332 w 2482111"/>
                      <a:gd name="connsiteY3" fmla="*/ 288885 h 5362047"/>
                      <a:gd name="connsiteX4" fmla="*/ 866275 w 2482111"/>
                      <a:gd name="connsiteY4" fmla="*/ 291230 h 5362047"/>
                      <a:gd name="connsiteX5" fmla="*/ 399785 w 2482111"/>
                      <a:gd name="connsiteY5" fmla="*/ 673119 h 5362047"/>
                      <a:gd name="connsiteX6" fmla="*/ 757905 w 2482111"/>
                      <a:gd name="connsiteY6" fmla="*/ 1496975 h 5362047"/>
                      <a:gd name="connsiteX7" fmla="*/ 379945 w 2482111"/>
                      <a:gd name="connsiteY7" fmla="*/ 3320520 h 5362047"/>
                      <a:gd name="connsiteX8" fmla="*/ 979045 w 2482111"/>
                      <a:gd name="connsiteY8" fmla="*/ 4245397 h 5362047"/>
                      <a:gd name="connsiteX9" fmla="*/ 2440976 w 2482111"/>
                      <a:gd name="connsiteY9" fmla="*/ 4640302 h 5362047"/>
                      <a:gd name="connsiteX10" fmla="*/ 2202312 w 2482111"/>
                      <a:gd name="connsiteY10" fmla="*/ 5361782 h 5362047"/>
                      <a:gd name="connsiteX11" fmla="*/ 737978 w 2482111"/>
                      <a:gd name="connsiteY11" fmla="*/ 4509754 h 5362047"/>
                      <a:gd name="connsiteX12" fmla="*/ 0 w 2482111"/>
                      <a:gd name="connsiteY12" fmla="*/ 3336112 h 5362047"/>
                      <a:gd name="connsiteX13" fmla="*/ 425210 w 2482111"/>
                      <a:gd name="connsiteY13" fmla="*/ 1512306 h 5362047"/>
                      <a:gd name="connsiteX14" fmla="*/ 60916 w 2482111"/>
                      <a:gd name="connsiteY14" fmla="*/ 693440 h 5362047"/>
                      <a:gd name="connsiteX0" fmla="*/ 60916 w 2469044"/>
                      <a:gd name="connsiteY0" fmla="*/ 693440 h 5361781"/>
                      <a:gd name="connsiteX1" fmla="*/ 835176 w 2469044"/>
                      <a:gd name="connsiteY1" fmla="*/ 0 h 5361781"/>
                      <a:gd name="connsiteX2" fmla="*/ 2195635 w 2469044"/>
                      <a:gd name="connsiteY2" fmla="*/ 13270 h 5361781"/>
                      <a:gd name="connsiteX3" fmla="*/ 2347332 w 2469044"/>
                      <a:gd name="connsiteY3" fmla="*/ 288885 h 5361781"/>
                      <a:gd name="connsiteX4" fmla="*/ 866275 w 2469044"/>
                      <a:gd name="connsiteY4" fmla="*/ 291230 h 5361781"/>
                      <a:gd name="connsiteX5" fmla="*/ 399785 w 2469044"/>
                      <a:gd name="connsiteY5" fmla="*/ 673119 h 5361781"/>
                      <a:gd name="connsiteX6" fmla="*/ 757905 w 2469044"/>
                      <a:gd name="connsiteY6" fmla="*/ 1496975 h 5361781"/>
                      <a:gd name="connsiteX7" fmla="*/ 379945 w 2469044"/>
                      <a:gd name="connsiteY7" fmla="*/ 3320520 h 5361781"/>
                      <a:gd name="connsiteX8" fmla="*/ 979045 w 2469044"/>
                      <a:gd name="connsiteY8" fmla="*/ 4245397 h 5361781"/>
                      <a:gd name="connsiteX9" fmla="*/ 2440976 w 2469044"/>
                      <a:gd name="connsiteY9" fmla="*/ 4640302 h 5361781"/>
                      <a:gd name="connsiteX10" fmla="*/ 2202312 w 2469044"/>
                      <a:gd name="connsiteY10" fmla="*/ 5361782 h 5361781"/>
                      <a:gd name="connsiteX11" fmla="*/ 737978 w 2469044"/>
                      <a:gd name="connsiteY11" fmla="*/ 4509754 h 5361781"/>
                      <a:gd name="connsiteX12" fmla="*/ 0 w 2469044"/>
                      <a:gd name="connsiteY12" fmla="*/ 3336112 h 5361781"/>
                      <a:gd name="connsiteX13" fmla="*/ 425210 w 2469044"/>
                      <a:gd name="connsiteY13" fmla="*/ 1512306 h 5361781"/>
                      <a:gd name="connsiteX14" fmla="*/ 60916 w 2469044"/>
                      <a:gd name="connsiteY14" fmla="*/ 693440 h 5361781"/>
                      <a:gd name="connsiteX0" fmla="*/ 60916 w 2466458"/>
                      <a:gd name="connsiteY0" fmla="*/ 693440 h 5361781"/>
                      <a:gd name="connsiteX1" fmla="*/ 835176 w 2466458"/>
                      <a:gd name="connsiteY1" fmla="*/ 0 h 5361781"/>
                      <a:gd name="connsiteX2" fmla="*/ 2195635 w 2466458"/>
                      <a:gd name="connsiteY2" fmla="*/ 13270 h 5361781"/>
                      <a:gd name="connsiteX3" fmla="*/ 2347332 w 2466458"/>
                      <a:gd name="connsiteY3" fmla="*/ 288885 h 5361781"/>
                      <a:gd name="connsiteX4" fmla="*/ 866275 w 2466458"/>
                      <a:gd name="connsiteY4" fmla="*/ 291230 h 5361781"/>
                      <a:gd name="connsiteX5" fmla="*/ 399785 w 2466458"/>
                      <a:gd name="connsiteY5" fmla="*/ 673119 h 5361781"/>
                      <a:gd name="connsiteX6" fmla="*/ 757905 w 2466458"/>
                      <a:gd name="connsiteY6" fmla="*/ 1496975 h 5361781"/>
                      <a:gd name="connsiteX7" fmla="*/ 379945 w 2466458"/>
                      <a:gd name="connsiteY7" fmla="*/ 3320520 h 5361781"/>
                      <a:gd name="connsiteX8" fmla="*/ 979045 w 2466458"/>
                      <a:gd name="connsiteY8" fmla="*/ 4245397 h 5361781"/>
                      <a:gd name="connsiteX9" fmla="*/ 2440976 w 2466458"/>
                      <a:gd name="connsiteY9" fmla="*/ 4640302 h 5361781"/>
                      <a:gd name="connsiteX10" fmla="*/ 2202312 w 2466458"/>
                      <a:gd name="connsiteY10" fmla="*/ 5361782 h 5361781"/>
                      <a:gd name="connsiteX11" fmla="*/ 737978 w 2466458"/>
                      <a:gd name="connsiteY11" fmla="*/ 4509754 h 5361781"/>
                      <a:gd name="connsiteX12" fmla="*/ 0 w 2466458"/>
                      <a:gd name="connsiteY12" fmla="*/ 3336112 h 5361781"/>
                      <a:gd name="connsiteX13" fmla="*/ 425210 w 2466458"/>
                      <a:gd name="connsiteY13" fmla="*/ 1512306 h 5361781"/>
                      <a:gd name="connsiteX14" fmla="*/ 60916 w 2466458"/>
                      <a:gd name="connsiteY14" fmla="*/ 693440 h 5361781"/>
                      <a:gd name="connsiteX0" fmla="*/ 60916 w 2466458"/>
                      <a:gd name="connsiteY0" fmla="*/ 693440 h 5361781"/>
                      <a:gd name="connsiteX1" fmla="*/ 835176 w 2466458"/>
                      <a:gd name="connsiteY1" fmla="*/ 0 h 5361781"/>
                      <a:gd name="connsiteX2" fmla="*/ 2195635 w 2466458"/>
                      <a:gd name="connsiteY2" fmla="*/ 13270 h 5361781"/>
                      <a:gd name="connsiteX3" fmla="*/ 2347332 w 2466458"/>
                      <a:gd name="connsiteY3" fmla="*/ 288885 h 5361781"/>
                      <a:gd name="connsiteX4" fmla="*/ 866275 w 2466458"/>
                      <a:gd name="connsiteY4" fmla="*/ 291230 h 5361781"/>
                      <a:gd name="connsiteX5" fmla="*/ 399785 w 2466458"/>
                      <a:gd name="connsiteY5" fmla="*/ 673119 h 5361781"/>
                      <a:gd name="connsiteX6" fmla="*/ 757905 w 2466458"/>
                      <a:gd name="connsiteY6" fmla="*/ 1496975 h 5361781"/>
                      <a:gd name="connsiteX7" fmla="*/ 379945 w 2466458"/>
                      <a:gd name="connsiteY7" fmla="*/ 3320520 h 5361781"/>
                      <a:gd name="connsiteX8" fmla="*/ 979045 w 2466458"/>
                      <a:gd name="connsiteY8" fmla="*/ 4245397 h 5361781"/>
                      <a:gd name="connsiteX9" fmla="*/ 2440976 w 2466458"/>
                      <a:gd name="connsiteY9" fmla="*/ 4640302 h 5361781"/>
                      <a:gd name="connsiteX10" fmla="*/ 2202312 w 2466458"/>
                      <a:gd name="connsiteY10" fmla="*/ 5361782 h 5361781"/>
                      <a:gd name="connsiteX11" fmla="*/ 737978 w 2466458"/>
                      <a:gd name="connsiteY11" fmla="*/ 4509754 h 5361781"/>
                      <a:gd name="connsiteX12" fmla="*/ 0 w 2466458"/>
                      <a:gd name="connsiteY12" fmla="*/ 3336112 h 5361781"/>
                      <a:gd name="connsiteX13" fmla="*/ 425210 w 2466458"/>
                      <a:gd name="connsiteY13" fmla="*/ 1512306 h 5361781"/>
                      <a:gd name="connsiteX14" fmla="*/ 60916 w 2466458"/>
                      <a:gd name="connsiteY14" fmla="*/ 693440 h 5361781"/>
                      <a:gd name="connsiteX0" fmla="*/ 60916 w 2570580"/>
                      <a:gd name="connsiteY0" fmla="*/ 693440 h 5361781"/>
                      <a:gd name="connsiteX1" fmla="*/ 835176 w 2570580"/>
                      <a:gd name="connsiteY1" fmla="*/ 0 h 5361781"/>
                      <a:gd name="connsiteX2" fmla="*/ 2195635 w 2570580"/>
                      <a:gd name="connsiteY2" fmla="*/ 13270 h 5361781"/>
                      <a:gd name="connsiteX3" fmla="*/ 2347332 w 2570580"/>
                      <a:gd name="connsiteY3" fmla="*/ 288885 h 5361781"/>
                      <a:gd name="connsiteX4" fmla="*/ 866275 w 2570580"/>
                      <a:gd name="connsiteY4" fmla="*/ 291230 h 5361781"/>
                      <a:gd name="connsiteX5" fmla="*/ 399785 w 2570580"/>
                      <a:gd name="connsiteY5" fmla="*/ 673119 h 5361781"/>
                      <a:gd name="connsiteX6" fmla="*/ 757905 w 2570580"/>
                      <a:gd name="connsiteY6" fmla="*/ 1496975 h 5361781"/>
                      <a:gd name="connsiteX7" fmla="*/ 379945 w 2570580"/>
                      <a:gd name="connsiteY7" fmla="*/ 3320520 h 5361781"/>
                      <a:gd name="connsiteX8" fmla="*/ 979045 w 2570580"/>
                      <a:gd name="connsiteY8" fmla="*/ 4245397 h 5361781"/>
                      <a:gd name="connsiteX9" fmla="*/ 2551351 w 2570580"/>
                      <a:gd name="connsiteY9" fmla="*/ 4625294 h 5361781"/>
                      <a:gd name="connsiteX10" fmla="*/ 2202312 w 2570580"/>
                      <a:gd name="connsiteY10" fmla="*/ 5361782 h 5361781"/>
                      <a:gd name="connsiteX11" fmla="*/ 737978 w 2570580"/>
                      <a:gd name="connsiteY11" fmla="*/ 4509754 h 5361781"/>
                      <a:gd name="connsiteX12" fmla="*/ 0 w 2570580"/>
                      <a:gd name="connsiteY12" fmla="*/ 3336112 h 5361781"/>
                      <a:gd name="connsiteX13" fmla="*/ 425210 w 2570580"/>
                      <a:gd name="connsiteY13" fmla="*/ 1512306 h 5361781"/>
                      <a:gd name="connsiteX14" fmla="*/ 60916 w 2570580"/>
                      <a:gd name="connsiteY14" fmla="*/ 693440 h 5361781"/>
                      <a:gd name="connsiteX0" fmla="*/ 60916 w 2578713"/>
                      <a:gd name="connsiteY0" fmla="*/ 693440 h 5361781"/>
                      <a:gd name="connsiteX1" fmla="*/ 835176 w 2578713"/>
                      <a:gd name="connsiteY1" fmla="*/ 0 h 5361781"/>
                      <a:gd name="connsiteX2" fmla="*/ 2195635 w 2578713"/>
                      <a:gd name="connsiteY2" fmla="*/ 13270 h 5361781"/>
                      <a:gd name="connsiteX3" fmla="*/ 2347332 w 2578713"/>
                      <a:gd name="connsiteY3" fmla="*/ 288885 h 5361781"/>
                      <a:gd name="connsiteX4" fmla="*/ 866275 w 2578713"/>
                      <a:gd name="connsiteY4" fmla="*/ 291230 h 5361781"/>
                      <a:gd name="connsiteX5" fmla="*/ 399785 w 2578713"/>
                      <a:gd name="connsiteY5" fmla="*/ 673119 h 5361781"/>
                      <a:gd name="connsiteX6" fmla="*/ 757905 w 2578713"/>
                      <a:gd name="connsiteY6" fmla="*/ 1496975 h 5361781"/>
                      <a:gd name="connsiteX7" fmla="*/ 379945 w 2578713"/>
                      <a:gd name="connsiteY7" fmla="*/ 3320520 h 5361781"/>
                      <a:gd name="connsiteX8" fmla="*/ 979045 w 2578713"/>
                      <a:gd name="connsiteY8" fmla="*/ 4245397 h 5361781"/>
                      <a:gd name="connsiteX9" fmla="*/ 2559842 w 2578713"/>
                      <a:gd name="connsiteY9" fmla="*/ 4707839 h 5361781"/>
                      <a:gd name="connsiteX10" fmla="*/ 2202312 w 2578713"/>
                      <a:gd name="connsiteY10" fmla="*/ 5361782 h 5361781"/>
                      <a:gd name="connsiteX11" fmla="*/ 737978 w 2578713"/>
                      <a:gd name="connsiteY11" fmla="*/ 4509754 h 5361781"/>
                      <a:gd name="connsiteX12" fmla="*/ 0 w 2578713"/>
                      <a:gd name="connsiteY12" fmla="*/ 3336112 h 5361781"/>
                      <a:gd name="connsiteX13" fmla="*/ 425210 w 2578713"/>
                      <a:gd name="connsiteY13" fmla="*/ 1512306 h 5361781"/>
                      <a:gd name="connsiteX14" fmla="*/ 60916 w 2578713"/>
                      <a:gd name="connsiteY14" fmla="*/ 693440 h 5361781"/>
                      <a:gd name="connsiteX0" fmla="*/ 60916 w 2565382"/>
                      <a:gd name="connsiteY0" fmla="*/ 693440 h 5361781"/>
                      <a:gd name="connsiteX1" fmla="*/ 835176 w 2565382"/>
                      <a:gd name="connsiteY1" fmla="*/ 0 h 5361781"/>
                      <a:gd name="connsiteX2" fmla="*/ 2195635 w 2565382"/>
                      <a:gd name="connsiteY2" fmla="*/ 13270 h 5361781"/>
                      <a:gd name="connsiteX3" fmla="*/ 2347332 w 2565382"/>
                      <a:gd name="connsiteY3" fmla="*/ 288885 h 5361781"/>
                      <a:gd name="connsiteX4" fmla="*/ 866275 w 2565382"/>
                      <a:gd name="connsiteY4" fmla="*/ 291230 h 5361781"/>
                      <a:gd name="connsiteX5" fmla="*/ 399785 w 2565382"/>
                      <a:gd name="connsiteY5" fmla="*/ 673119 h 5361781"/>
                      <a:gd name="connsiteX6" fmla="*/ 757905 w 2565382"/>
                      <a:gd name="connsiteY6" fmla="*/ 1496975 h 5361781"/>
                      <a:gd name="connsiteX7" fmla="*/ 379945 w 2565382"/>
                      <a:gd name="connsiteY7" fmla="*/ 3320520 h 5361781"/>
                      <a:gd name="connsiteX8" fmla="*/ 979045 w 2565382"/>
                      <a:gd name="connsiteY8" fmla="*/ 4245397 h 5361781"/>
                      <a:gd name="connsiteX9" fmla="*/ 2559842 w 2565382"/>
                      <a:gd name="connsiteY9" fmla="*/ 4707839 h 5361781"/>
                      <a:gd name="connsiteX10" fmla="*/ 2202312 w 2565382"/>
                      <a:gd name="connsiteY10" fmla="*/ 5361782 h 5361781"/>
                      <a:gd name="connsiteX11" fmla="*/ 737978 w 2565382"/>
                      <a:gd name="connsiteY11" fmla="*/ 4509754 h 5361781"/>
                      <a:gd name="connsiteX12" fmla="*/ 0 w 2565382"/>
                      <a:gd name="connsiteY12" fmla="*/ 3336112 h 5361781"/>
                      <a:gd name="connsiteX13" fmla="*/ 425210 w 2565382"/>
                      <a:gd name="connsiteY13" fmla="*/ 1512306 h 5361781"/>
                      <a:gd name="connsiteX14" fmla="*/ 60916 w 2565382"/>
                      <a:gd name="connsiteY14"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47332 w 2569562"/>
                      <a:gd name="connsiteY3" fmla="*/ 288885 h 5361781"/>
                      <a:gd name="connsiteX4" fmla="*/ 866275 w 2569562"/>
                      <a:gd name="connsiteY4" fmla="*/ 291230 h 5361781"/>
                      <a:gd name="connsiteX5" fmla="*/ 399785 w 2569562"/>
                      <a:gd name="connsiteY5" fmla="*/ 673119 h 5361781"/>
                      <a:gd name="connsiteX6" fmla="*/ 757905 w 2569562"/>
                      <a:gd name="connsiteY6" fmla="*/ 1496975 h 5361781"/>
                      <a:gd name="connsiteX7" fmla="*/ 379945 w 2569562"/>
                      <a:gd name="connsiteY7" fmla="*/ 3320520 h 5361781"/>
                      <a:gd name="connsiteX8" fmla="*/ 979045 w 2569562"/>
                      <a:gd name="connsiteY8" fmla="*/ 4245397 h 5361781"/>
                      <a:gd name="connsiteX9" fmla="*/ 2564088 w 2569562"/>
                      <a:gd name="connsiteY9" fmla="*/ 4752864 h 5361781"/>
                      <a:gd name="connsiteX10" fmla="*/ 2202312 w 2569562"/>
                      <a:gd name="connsiteY10" fmla="*/ 5361782 h 5361781"/>
                      <a:gd name="connsiteX11" fmla="*/ 737978 w 2569562"/>
                      <a:gd name="connsiteY11" fmla="*/ 4509754 h 5361781"/>
                      <a:gd name="connsiteX12" fmla="*/ 0 w 2569562"/>
                      <a:gd name="connsiteY12" fmla="*/ 3336112 h 5361781"/>
                      <a:gd name="connsiteX13" fmla="*/ 425210 w 2569562"/>
                      <a:gd name="connsiteY13" fmla="*/ 1512306 h 5361781"/>
                      <a:gd name="connsiteX14" fmla="*/ 60916 w 2569562"/>
                      <a:gd name="connsiteY14"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47332 w 2569562"/>
                      <a:gd name="connsiteY3" fmla="*/ 288885 h 5361781"/>
                      <a:gd name="connsiteX4" fmla="*/ 866275 w 2569562"/>
                      <a:gd name="connsiteY4" fmla="*/ 291230 h 5361781"/>
                      <a:gd name="connsiteX5" fmla="*/ 399785 w 2569562"/>
                      <a:gd name="connsiteY5" fmla="*/ 673119 h 5361781"/>
                      <a:gd name="connsiteX6" fmla="*/ 757905 w 2569562"/>
                      <a:gd name="connsiteY6" fmla="*/ 1496975 h 5361781"/>
                      <a:gd name="connsiteX7" fmla="*/ 379945 w 2569562"/>
                      <a:gd name="connsiteY7" fmla="*/ 3320520 h 5361781"/>
                      <a:gd name="connsiteX8" fmla="*/ 979045 w 2569562"/>
                      <a:gd name="connsiteY8" fmla="*/ 4245397 h 5361781"/>
                      <a:gd name="connsiteX9" fmla="*/ 2564088 w 2569562"/>
                      <a:gd name="connsiteY9" fmla="*/ 4752864 h 5361781"/>
                      <a:gd name="connsiteX10" fmla="*/ 2202312 w 2569562"/>
                      <a:gd name="connsiteY10" fmla="*/ 5361782 h 5361781"/>
                      <a:gd name="connsiteX11" fmla="*/ 737978 w 2569562"/>
                      <a:gd name="connsiteY11" fmla="*/ 4509754 h 5361781"/>
                      <a:gd name="connsiteX12" fmla="*/ 0 w 2569562"/>
                      <a:gd name="connsiteY12" fmla="*/ 3336112 h 5361781"/>
                      <a:gd name="connsiteX13" fmla="*/ 425210 w 2569562"/>
                      <a:gd name="connsiteY13" fmla="*/ 1512306 h 5361781"/>
                      <a:gd name="connsiteX14" fmla="*/ 60916 w 2569562"/>
                      <a:gd name="connsiteY14"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47332 w 2569562"/>
                      <a:gd name="connsiteY3" fmla="*/ 288885 h 5361781"/>
                      <a:gd name="connsiteX4" fmla="*/ 866275 w 2569562"/>
                      <a:gd name="connsiteY4" fmla="*/ 291230 h 5361781"/>
                      <a:gd name="connsiteX5" fmla="*/ 399785 w 2569562"/>
                      <a:gd name="connsiteY5" fmla="*/ 673119 h 5361781"/>
                      <a:gd name="connsiteX6" fmla="*/ 757905 w 2569562"/>
                      <a:gd name="connsiteY6" fmla="*/ 1496975 h 5361781"/>
                      <a:gd name="connsiteX7" fmla="*/ 379945 w 2569562"/>
                      <a:gd name="connsiteY7" fmla="*/ 3320520 h 5361781"/>
                      <a:gd name="connsiteX8" fmla="*/ 979045 w 2569562"/>
                      <a:gd name="connsiteY8" fmla="*/ 4245397 h 5361781"/>
                      <a:gd name="connsiteX9" fmla="*/ 2196713 w 2569562"/>
                      <a:gd name="connsiteY9" fmla="*/ 4837228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47332 w 2569562"/>
                      <a:gd name="connsiteY3" fmla="*/ 288885 h 5361781"/>
                      <a:gd name="connsiteX4" fmla="*/ 866275 w 2569562"/>
                      <a:gd name="connsiteY4" fmla="*/ 291230 h 5361781"/>
                      <a:gd name="connsiteX5" fmla="*/ 399785 w 2569562"/>
                      <a:gd name="connsiteY5" fmla="*/ 673119 h 5361781"/>
                      <a:gd name="connsiteX6" fmla="*/ 757905 w 2569562"/>
                      <a:gd name="connsiteY6" fmla="*/ 1496975 h 5361781"/>
                      <a:gd name="connsiteX7" fmla="*/ 379945 w 2569562"/>
                      <a:gd name="connsiteY7" fmla="*/ 3320520 h 5361781"/>
                      <a:gd name="connsiteX8" fmla="*/ 979045 w 2569562"/>
                      <a:gd name="connsiteY8" fmla="*/ 4245397 h 5361781"/>
                      <a:gd name="connsiteX9" fmla="*/ 2196713 w 2569562"/>
                      <a:gd name="connsiteY9" fmla="*/ 4837228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47332 w 2569562"/>
                      <a:gd name="connsiteY3" fmla="*/ 288885 h 5361781"/>
                      <a:gd name="connsiteX4" fmla="*/ 866275 w 2569562"/>
                      <a:gd name="connsiteY4" fmla="*/ 291230 h 5361781"/>
                      <a:gd name="connsiteX5" fmla="*/ 399785 w 2569562"/>
                      <a:gd name="connsiteY5" fmla="*/ 673119 h 5361781"/>
                      <a:gd name="connsiteX6" fmla="*/ 757905 w 2569562"/>
                      <a:gd name="connsiteY6" fmla="*/ 1496975 h 5361781"/>
                      <a:gd name="connsiteX7" fmla="*/ 379945 w 2569562"/>
                      <a:gd name="connsiteY7" fmla="*/ 3320520 h 5361781"/>
                      <a:gd name="connsiteX8" fmla="*/ 979045 w 2569562"/>
                      <a:gd name="connsiteY8" fmla="*/ 4245397 h 5361781"/>
                      <a:gd name="connsiteX9" fmla="*/ 2196713 w 2569562"/>
                      <a:gd name="connsiteY9" fmla="*/ 4837228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47332 w 2569562"/>
                      <a:gd name="connsiteY3" fmla="*/ 288885 h 5361781"/>
                      <a:gd name="connsiteX4" fmla="*/ 866275 w 2569562"/>
                      <a:gd name="connsiteY4" fmla="*/ 291230 h 5361781"/>
                      <a:gd name="connsiteX5" fmla="*/ 399785 w 2569562"/>
                      <a:gd name="connsiteY5" fmla="*/ 673119 h 5361781"/>
                      <a:gd name="connsiteX6" fmla="*/ 757905 w 2569562"/>
                      <a:gd name="connsiteY6" fmla="*/ 1496975 h 5361781"/>
                      <a:gd name="connsiteX7" fmla="*/ 379945 w 2569562"/>
                      <a:gd name="connsiteY7" fmla="*/ 3320520 h 5361781"/>
                      <a:gd name="connsiteX8" fmla="*/ 979045 w 2569562"/>
                      <a:gd name="connsiteY8" fmla="*/ 4245397 h 5361781"/>
                      <a:gd name="connsiteX9" fmla="*/ 2196713 w 2569562"/>
                      <a:gd name="connsiteY9" fmla="*/ 4837228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47332 w 2569562"/>
                      <a:gd name="connsiteY3" fmla="*/ 288885 h 5361781"/>
                      <a:gd name="connsiteX4" fmla="*/ 866275 w 2569562"/>
                      <a:gd name="connsiteY4" fmla="*/ 291230 h 5361781"/>
                      <a:gd name="connsiteX5" fmla="*/ 399785 w 2569562"/>
                      <a:gd name="connsiteY5" fmla="*/ 673119 h 5361781"/>
                      <a:gd name="connsiteX6" fmla="*/ 757905 w 2569562"/>
                      <a:gd name="connsiteY6" fmla="*/ 1496975 h 5361781"/>
                      <a:gd name="connsiteX7" fmla="*/ 379945 w 2569562"/>
                      <a:gd name="connsiteY7" fmla="*/ 3320520 h 5361781"/>
                      <a:gd name="connsiteX8" fmla="*/ 979045 w 2569562"/>
                      <a:gd name="connsiteY8" fmla="*/ 4245397 h 5361781"/>
                      <a:gd name="connsiteX9" fmla="*/ 2196713 w 2569562"/>
                      <a:gd name="connsiteY9" fmla="*/ 4837228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399785 w 2569562"/>
                      <a:gd name="connsiteY5" fmla="*/ 673119 h 5361781"/>
                      <a:gd name="connsiteX6" fmla="*/ 757905 w 2569562"/>
                      <a:gd name="connsiteY6" fmla="*/ 1496975 h 5361781"/>
                      <a:gd name="connsiteX7" fmla="*/ 379945 w 2569562"/>
                      <a:gd name="connsiteY7" fmla="*/ 3320520 h 5361781"/>
                      <a:gd name="connsiteX8" fmla="*/ 979045 w 2569562"/>
                      <a:gd name="connsiteY8" fmla="*/ 4245397 h 5361781"/>
                      <a:gd name="connsiteX9" fmla="*/ 2196713 w 2569562"/>
                      <a:gd name="connsiteY9" fmla="*/ 4837228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399785 w 2569562"/>
                      <a:gd name="connsiteY5" fmla="*/ 673119 h 5361781"/>
                      <a:gd name="connsiteX6" fmla="*/ 757905 w 2569562"/>
                      <a:gd name="connsiteY6" fmla="*/ 1496975 h 5361781"/>
                      <a:gd name="connsiteX7" fmla="*/ 379945 w 2569562"/>
                      <a:gd name="connsiteY7" fmla="*/ 3320520 h 5361781"/>
                      <a:gd name="connsiteX8" fmla="*/ 979045 w 2569562"/>
                      <a:gd name="connsiteY8" fmla="*/ 4245397 h 5361781"/>
                      <a:gd name="connsiteX9" fmla="*/ 2196713 w 2569562"/>
                      <a:gd name="connsiteY9" fmla="*/ 4837228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399785 w 2569562"/>
                      <a:gd name="connsiteY5" fmla="*/ 673119 h 5361781"/>
                      <a:gd name="connsiteX6" fmla="*/ 757905 w 2569562"/>
                      <a:gd name="connsiteY6" fmla="*/ 1496975 h 5361781"/>
                      <a:gd name="connsiteX7" fmla="*/ 379945 w 2569562"/>
                      <a:gd name="connsiteY7" fmla="*/ 3320520 h 5361781"/>
                      <a:gd name="connsiteX8" fmla="*/ 936593 w 2569562"/>
                      <a:gd name="connsiteY8" fmla="*/ 4275412 h 5361781"/>
                      <a:gd name="connsiteX9" fmla="*/ 2196713 w 2569562"/>
                      <a:gd name="connsiteY9" fmla="*/ 4837228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399785 w 2569562"/>
                      <a:gd name="connsiteY5" fmla="*/ 673119 h 5361781"/>
                      <a:gd name="connsiteX6" fmla="*/ 757905 w 2569562"/>
                      <a:gd name="connsiteY6" fmla="*/ 1496975 h 5361781"/>
                      <a:gd name="connsiteX7" fmla="*/ 379945 w 2569562"/>
                      <a:gd name="connsiteY7" fmla="*/ 3320520 h 5361781"/>
                      <a:gd name="connsiteX8" fmla="*/ 936593 w 2569562"/>
                      <a:gd name="connsiteY8" fmla="*/ 4275412 h 5361781"/>
                      <a:gd name="connsiteX9" fmla="*/ 2145770 w 2569562"/>
                      <a:gd name="connsiteY9" fmla="*/ 4882251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399785 w 2569562"/>
                      <a:gd name="connsiteY5" fmla="*/ 673119 h 5361781"/>
                      <a:gd name="connsiteX6" fmla="*/ 757905 w 2569562"/>
                      <a:gd name="connsiteY6" fmla="*/ 1496975 h 5361781"/>
                      <a:gd name="connsiteX7" fmla="*/ 256835 w 2569562"/>
                      <a:gd name="connsiteY7" fmla="*/ 3316767 h 5361781"/>
                      <a:gd name="connsiteX8" fmla="*/ 936593 w 2569562"/>
                      <a:gd name="connsiteY8" fmla="*/ 4275412 h 5361781"/>
                      <a:gd name="connsiteX9" fmla="*/ 2145770 w 2569562"/>
                      <a:gd name="connsiteY9" fmla="*/ 4882251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399785 w 2569562"/>
                      <a:gd name="connsiteY5" fmla="*/ 673119 h 5361781"/>
                      <a:gd name="connsiteX6" fmla="*/ 677248 w 2569562"/>
                      <a:gd name="connsiteY6" fmla="*/ 1590776 h 5361781"/>
                      <a:gd name="connsiteX7" fmla="*/ 256835 w 2569562"/>
                      <a:gd name="connsiteY7" fmla="*/ 3316767 h 5361781"/>
                      <a:gd name="connsiteX8" fmla="*/ 936593 w 2569562"/>
                      <a:gd name="connsiteY8" fmla="*/ 4275412 h 5361781"/>
                      <a:gd name="connsiteX9" fmla="*/ 2145770 w 2569562"/>
                      <a:gd name="connsiteY9" fmla="*/ 4882251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399785 w 2569562"/>
                      <a:gd name="connsiteY5" fmla="*/ 673119 h 5361781"/>
                      <a:gd name="connsiteX6" fmla="*/ 677248 w 2569562"/>
                      <a:gd name="connsiteY6" fmla="*/ 1590776 h 5361781"/>
                      <a:gd name="connsiteX7" fmla="*/ 256835 w 2569562"/>
                      <a:gd name="connsiteY7" fmla="*/ 3316767 h 5361781"/>
                      <a:gd name="connsiteX8" fmla="*/ 902631 w 2569562"/>
                      <a:gd name="connsiteY8" fmla="*/ 4327940 h 5361781"/>
                      <a:gd name="connsiteX9" fmla="*/ 2145770 w 2569562"/>
                      <a:gd name="connsiteY9" fmla="*/ 4882251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399785 w 2569562"/>
                      <a:gd name="connsiteY5" fmla="*/ 673119 h 5361781"/>
                      <a:gd name="connsiteX6" fmla="*/ 677248 w 2569562"/>
                      <a:gd name="connsiteY6" fmla="*/ 1590776 h 5361781"/>
                      <a:gd name="connsiteX7" fmla="*/ 256835 w 2569562"/>
                      <a:gd name="connsiteY7" fmla="*/ 3316767 h 5361781"/>
                      <a:gd name="connsiteX8" fmla="*/ 902631 w 2569562"/>
                      <a:gd name="connsiteY8" fmla="*/ 4327940 h 5361781"/>
                      <a:gd name="connsiteX9" fmla="*/ 2145770 w 2569562"/>
                      <a:gd name="connsiteY9" fmla="*/ 4882251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399785 w 2569562"/>
                      <a:gd name="connsiteY5" fmla="*/ 673119 h 5361781"/>
                      <a:gd name="connsiteX6" fmla="*/ 677248 w 2569562"/>
                      <a:gd name="connsiteY6" fmla="*/ 1590776 h 5361781"/>
                      <a:gd name="connsiteX7" fmla="*/ 256835 w 2569562"/>
                      <a:gd name="connsiteY7" fmla="*/ 3316767 h 5361781"/>
                      <a:gd name="connsiteX8" fmla="*/ 902631 w 2569562"/>
                      <a:gd name="connsiteY8" fmla="*/ 4327940 h 5361781"/>
                      <a:gd name="connsiteX9" fmla="*/ 2145770 w 2569562"/>
                      <a:gd name="connsiteY9" fmla="*/ 4882251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416764 w 2569562"/>
                      <a:gd name="connsiteY5" fmla="*/ 673119 h 5361781"/>
                      <a:gd name="connsiteX6" fmla="*/ 677248 w 2569562"/>
                      <a:gd name="connsiteY6" fmla="*/ 1590776 h 5361781"/>
                      <a:gd name="connsiteX7" fmla="*/ 256835 w 2569562"/>
                      <a:gd name="connsiteY7" fmla="*/ 3316767 h 5361781"/>
                      <a:gd name="connsiteX8" fmla="*/ 902631 w 2569562"/>
                      <a:gd name="connsiteY8" fmla="*/ 4327940 h 5361781"/>
                      <a:gd name="connsiteX9" fmla="*/ 2145770 w 2569562"/>
                      <a:gd name="connsiteY9" fmla="*/ 4882251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416764 w 2569562"/>
                      <a:gd name="connsiteY5" fmla="*/ 673119 h 5361781"/>
                      <a:gd name="connsiteX6" fmla="*/ 677248 w 2569562"/>
                      <a:gd name="connsiteY6" fmla="*/ 1590776 h 5361781"/>
                      <a:gd name="connsiteX7" fmla="*/ 261080 w 2569562"/>
                      <a:gd name="connsiteY7" fmla="*/ 3282997 h 5361781"/>
                      <a:gd name="connsiteX8" fmla="*/ 902631 w 2569562"/>
                      <a:gd name="connsiteY8" fmla="*/ 4327940 h 5361781"/>
                      <a:gd name="connsiteX9" fmla="*/ 2145770 w 2569562"/>
                      <a:gd name="connsiteY9" fmla="*/ 4882251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416764 w 2569562"/>
                      <a:gd name="connsiteY5" fmla="*/ 673119 h 5361781"/>
                      <a:gd name="connsiteX6" fmla="*/ 677248 w 2569562"/>
                      <a:gd name="connsiteY6" fmla="*/ 1590776 h 5361781"/>
                      <a:gd name="connsiteX7" fmla="*/ 261080 w 2569562"/>
                      <a:gd name="connsiteY7" fmla="*/ 3282997 h 5361781"/>
                      <a:gd name="connsiteX8" fmla="*/ 902631 w 2569562"/>
                      <a:gd name="connsiteY8" fmla="*/ 4327940 h 5361781"/>
                      <a:gd name="connsiteX9" fmla="*/ 2145770 w 2569562"/>
                      <a:gd name="connsiteY9" fmla="*/ 4882251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416764 w 2569562"/>
                      <a:gd name="connsiteY5" fmla="*/ 673119 h 5361781"/>
                      <a:gd name="connsiteX6" fmla="*/ 677248 w 2569562"/>
                      <a:gd name="connsiteY6" fmla="*/ 1590776 h 5361781"/>
                      <a:gd name="connsiteX7" fmla="*/ 261080 w 2569562"/>
                      <a:gd name="connsiteY7" fmla="*/ 3282997 h 5361781"/>
                      <a:gd name="connsiteX8" fmla="*/ 902631 w 2569562"/>
                      <a:gd name="connsiteY8" fmla="*/ 4327940 h 5361781"/>
                      <a:gd name="connsiteX9" fmla="*/ 2145770 w 2569562"/>
                      <a:gd name="connsiteY9" fmla="*/ 4882251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416764 w 2569562"/>
                      <a:gd name="connsiteY5" fmla="*/ 673119 h 5361781"/>
                      <a:gd name="connsiteX6" fmla="*/ 677248 w 2569562"/>
                      <a:gd name="connsiteY6" fmla="*/ 1590776 h 5361781"/>
                      <a:gd name="connsiteX7" fmla="*/ 261080 w 2569562"/>
                      <a:gd name="connsiteY7" fmla="*/ 3282997 h 5361781"/>
                      <a:gd name="connsiteX8" fmla="*/ 902631 w 2569562"/>
                      <a:gd name="connsiteY8" fmla="*/ 4327940 h 5361781"/>
                      <a:gd name="connsiteX9" fmla="*/ 2145770 w 2569562"/>
                      <a:gd name="connsiteY9" fmla="*/ 4882251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416764 w 2569562"/>
                      <a:gd name="connsiteY5" fmla="*/ 673119 h 5361781"/>
                      <a:gd name="connsiteX6" fmla="*/ 677248 w 2569562"/>
                      <a:gd name="connsiteY6" fmla="*/ 1590776 h 5361781"/>
                      <a:gd name="connsiteX7" fmla="*/ 261080 w 2569562"/>
                      <a:gd name="connsiteY7" fmla="*/ 3282997 h 5361781"/>
                      <a:gd name="connsiteX8" fmla="*/ 902631 w 2569562"/>
                      <a:gd name="connsiteY8" fmla="*/ 4327940 h 5361781"/>
                      <a:gd name="connsiteX9" fmla="*/ 2145770 w 2569562"/>
                      <a:gd name="connsiteY9" fmla="*/ 4882251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416764 w 2569562"/>
                      <a:gd name="connsiteY5" fmla="*/ 673119 h 5361781"/>
                      <a:gd name="connsiteX6" fmla="*/ 677248 w 2569562"/>
                      <a:gd name="connsiteY6" fmla="*/ 1590776 h 5361781"/>
                      <a:gd name="connsiteX7" fmla="*/ 256837 w 2569562"/>
                      <a:gd name="connsiteY7" fmla="*/ 3328022 h 5361781"/>
                      <a:gd name="connsiteX8" fmla="*/ 902631 w 2569562"/>
                      <a:gd name="connsiteY8" fmla="*/ 4327940 h 5361781"/>
                      <a:gd name="connsiteX9" fmla="*/ 2145770 w 2569562"/>
                      <a:gd name="connsiteY9" fmla="*/ 4882251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416764 w 2569562"/>
                      <a:gd name="connsiteY5" fmla="*/ 673119 h 5361781"/>
                      <a:gd name="connsiteX6" fmla="*/ 677248 w 2569562"/>
                      <a:gd name="connsiteY6" fmla="*/ 1590776 h 5361781"/>
                      <a:gd name="connsiteX7" fmla="*/ 256837 w 2569562"/>
                      <a:gd name="connsiteY7" fmla="*/ 3328022 h 5361781"/>
                      <a:gd name="connsiteX8" fmla="*/ 902631 w 2569562"/>
                      <a:gd name="connsiteY8" fmla="*/ 4327940 h 5361781"/>
                      <a:gd name="connsiteX9" fmla="*/ 2145770 w 2569562"/>
                      <a:gd name="connsiteY9" fmla="*/ 4882251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416764 w 2569562"/>
                      <a:gd name="connsiteY5" fmla="*/ 673119 h 5361781"/>
                      <a:gd name="connsiteX6" fmla="*/ 677248 w 2569562"/>
                      <a:gd name="connsiteY6" fmla="*/ 1590776 h 5361781"/>
                      <a:gd name="connsiteX7" fmla="*/ 256837 w 2569562"/>
                      <a:gd name="connsiteY7" fmla="*/ 3328022 h 5361781"/>
                      <a:gd name="connsiteX8" fmla="*/ 902631 w 2569562"/>
                      <a:gd name="connsiteY8" fmla="*/ 4327940 h 5361781"/>
                      <a:gd name="connsiteX9" fmla="*/ 2145770 w 2569562"/>
                      <a:gd name="connsiteY9" fmla="*/ 4882251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416764 w 2569562"/>
                      <a:gd name="connsiteY5" fmla="*/ 673119 h 5361781"/>
                      <a:gd name="connsiteX6" fmla="*/ 677248 w 2569562"/>
                      <a:gd name="connsiteY6" fmla="*/ 1590776 h 5361781"/>
                      <a:gd name="connsiteX7" fmla="*/ 256837 w 2569562"/>
                      <a:gd name="connsiteY7" fmla="*/ 3328022 h 5361781"/>
                      <a:gd name="connsiteX8" fmla="*/ 902631 w 2569562"/>
                      <a:gd name="connsiteY8" fmla="*/ 4327940 h 5361781"/>
                      <a:gd name="connsiteX9" fmla="*/ 2145770 w 2569562"/>
                      <a:gd name="connsiteY9" fmla="*/ 4901010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416764 w 2569562"/>
                      <a:gd name="connsiteY5" fmla="*/ 673119 h 5361781"/>
                      <a:gd name="connsiteX6" fmla="*/ 677248 w 2569562"/>
                      <a:gd name="connsiteY6" fmla="*/ 1590776 h 5361781"/>
                      <a:gd name="connsiteX7" fmla="*/ 256837 w 2569562"/>
                      <a:gd name="connsiteY7" fmla="*/ 3328022 h 5361781"/>
                      <a:gd name="connsiteX8" fmla="*/ 902631 w 2569562"/>
                      <a:gd name="connsiteY8" fmla="*/ 4327940 h 5361781"/>
                      <a:gd name="connsiteX9" fmla="*/ 2145770 w 2569562"/>
                      <a:gd name="connsiteY9" fmla="*/ 4912268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416764 w 2569562"/>
                      <a:gd name="connsiteY5" fmla="*/ 673119 h 5361781"/>
                      <a:gd name="connsiteX6" fmla="*/ 677248 w 2569562"/>
                      <a:gd name="connsiteY6" fmla="*/ 1590776 h 5361781"/>
                      <a:gd name="connsiteX7" fmla="*/ 256837 w 2569562"/>
                      <a:gd name="connsiteY7" fmla="*/ 3328022 h 5361781"/>
                      <a:gd name="connsiteX8" fmla="*/ 902631 w 2569562"/>
                      <a:gd name="connsiteY8" fmla="*/ 4327940 h 5361781"/>
                      <a:gd name="connsiteX9" fmla="*/ 2145770 w 2569562"/>
                      <a:gd name="connsiteY9" fmla="*/ 4912268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17616 w 2569562"/>
                      <a:gd name="connsiteY3" fmla="*/ 277629 h 5361781"/>
                      <a:gd name="connsiteX4" fmla="*/ 866275 w 2569562"/>
                      <a:gd name="connsiteY4" fmla="*/ 291230 h 5361781"/>
                      <a:gd name="connsiteX5" fmla="*/ 416764 w 2569562"/>
                      <a:gd name="connsiteY5" fmla="*/ 673119 h 5361781"/>
                      <a:gd name="connsiteX6" fmla="*/ 677248 w 2569562"/>
                      <a:gd name="connsiteY6" fmla="*/ 1590776 h 5361781"/>
                      <a:gd name="connsiteX7" fmla="*/ 256837 w 2569562"/>
                      <a:gd name="connsiteY7" fmla="*/ 3328022 h 5361781"/>
                      <a:gd name="connsiteX8" fmla="*/ 902631 w 2569562"/>
                      <a:gd name="connsiteY8" fmla="*/ 4327940 h 5361781"/>
                      <a:gd name="connsiteX9" fmla="*/ 2145770 w 2569562"/>
                      <a:gd name="connsiteY9" fmla="*/ 4912268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09124 w 2569562"/>
                      <a:gd name="connsiteY3" fmla="*/ 251365 h 5361781"/>
                      <a:gd name="connsiteX4" fmla="*/ 866275 w 2569562"/>
                      <a:gd name="connsiteY4" fmla="*/ 291230 h 5361781"/>
                      <a:gd name="connsiteX5" fmla="*/ 416764 w 2569562"/>
                      <a:gd name="connsiteY5" fmla="*/ 673119 h 5361781"/>
                      <a:gd name="connsiteX6" fmla="*/ 677248 w 2569562"/>
                      <a:gd name="connsiteY6" fmla="*/ 1590776 h 5361781"/>
                      <a:gd name="connsiteX7" fmla="*/ 256837 w 2569562"/>
                      <a:gd name="connsiteY7" fmla="*/ 3328022 h 5361781"/>
                      <a:gd name="connsiteX8" fmla="*/ 902631 w 2569562"/>
                      <a:gd name="connsiteY8" fmla="*/ 4327940 h 5361781"/>
                      <a:gd name="connsiteX9" fmla="*/ 2145770 w 2569562"/>
                      <a:gd name="connsiteY9" fmla="*/ 4912268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09124 w 2569562"/>
                      <a:gd name="connsiteY3" fmla="*/ 251365 h 5361781"/>
                      <a:gd name="connsiteX4" fmla="*/ 866275 w 2569562"/>
                      <a:gd name="connsiteY4" fmla="*/ 291230 h 5361781"/>
                      <a:gd name="connsiteX5" fmla="*/ 416764 w 2569562"/>
                      <a:gd name="connsiteY5" fmla="*/ 673119 h 5361781"/>
                      <a:gd name="connsiteX6" fmla="*/ 677248 w 2569562"/>
                      <a:gd name="connsiteY6" fmla="*/ 1590776 h 5361781"/>
                      <a:gd name="connsiteX7" fmla="*/ 256837 w 2569562"/>
                      <a:gd name="connsiteY7" fmla="*/ 3328022 h 5361781"/>
                      <a:gd name="connsiteX8" fmla="*/ 902631 w 2569562"/>
                      <a:gd name="connsiteY8" fmla="*/ 4327940 h 5361781"/>
                      <a:gd name="connsiteX9" fmla="*/ 2145770 w 2569562"/>
                      <a:gd name="connsiteY9" fmla="*/ 4912268 h 5361781"/>
                      <a:gd name="connsiteX10" fmla="*/ 2564088 w 2569562"/>
                      <a:gd name="connsiteY10" fmla="*/ 4752864 h 5361781"/>
                      <a:gd name="connsiteX11" fmla="*/ 2202312 w 2569562"/>
                      <a:gd name="connsiteY11" fmla="*/ 5361782 h 5361781"/>
                      <a:gd name="connsiteX12" fmla="*/ 737978 w 2569562"/>
                      <a:gd name="connsiteY12" fmla="*/ 4509754 h 5361781"/>
                      <a:gd name="connsiteX13" fmla="*/ 0 w 2569562"/>
                      <a:gd name="connsiteY13" fmla="*/ 3336112 h 5361781"/>
                      <a:gd name="connsiteX14" fmla="*/ 425210 w 2569562"/>
                      <a:gd name="connsiteY14" fmla="*/ 1512306 h 5361781"/>
                      <a:gd name="connsiteX15" fmla="*/ 60916 w 2569562"/>
                      <a:gd name="connsiteY15" fmla="*/ 693440 h 5361781"/>
                      <a:gd name="connsiteX0" fmla="*/ 60916 w 2569562"/>
                      <a:gd name="connsiteY0" fmla="*/ 693440 h 5361781"/>
                      <a:gd name="connsiteX1" fmla="*/ 835176 w 2569562"/>
                      <a:gd name="connsiteY1" fmla="*/ 0 h 5361781"/>
                      <a:gd name="connsiteX2" fmla="*/ 2195635 w 2569562"/>
                      <a:gd name="connsiteY2" fmla="*/ 13270 h 5361781"/>
                      <a:gd name="connsiteX3" fmla="*/ 2309124 w 2569562"/>
                      <a:gd name="connsiteY3" fmla="*/ 251365 h 5361781"/>
                      <a:gd name="connsiteX4" fmla="*/ 866275 w 2569562"/>
                      <a:gd name="connsiteY4" fmla="*/ 291230 h 5361781"/>
                      <a:gd name="connsiteX5" fmla="*/ 416764 w 2569562"/>
                      <a:gd name="connsiteY5" fmla="*/ 673119 h 5361781"/>
                      <a:gd name="connsiteX6" fmla="*/ 677248 w 2569562"/>
                      <a:gd name="connsiteY6" fmla="*/ 1590776 h 5361781"/>
                      <a:gd name="connsiteX7" fmla="*/ 256837 w 2569562"/>
                      <a:gd name="connsiteY7" fmla="*/ 3328022 h 5361781"/>
                      <a:gd name="connsiteX8" fmla="*/ 902631 w 2569562"/>
                      <a:gd name="connsiteY8" fmla="*/ 4327940 h 5361781"/>
                      <a:gd name="connsiteX9" fmla="*/ 2145770 w 2569562"/>
                      <a:gd name="connsiteY9" fmla="*/ 4912268 h 5361781"/>
                      <a:gd name="connsiteX10" fmla="*/ 2365968 w 2569562"/>
                      <a:gd name="connsiteY10" fmla="*/ 4949164 h 5361781"/>
                      <a:gd name="connsiteX11" fmla="*/ 2564088 w 2569562"/>
                      <a:gd name="connsiteY11" fmla="*/ 4752864 h 5361781"/>
                      <a:gd name="connsiteX12" fmla="*/ 2202312 w 2569562"/>
                      <a:gd name="connsiteY12" fmla="*/ 5361782 h 5361781"/>
                      <a:gd name="connsiteX13" fmla="*/ 737978 w 2569562"/>
                      <a:gd name="connsiteY13" fmla="*/ 4509754 h 5361781"/>
                      <a:gd name="connsiteX14" fmla="*/ 0 w 2569562"/>
                      <a:gd name="connsiteY14" fmla="*/ 3336112 h 5361781"/>
                      <a:gd name="connsiteX15" fmla="*/ 425210 w 2569562"/>
                      <a:gd name="connsiteY15" fmla="*/ 1512306 h 5361781"/>
                      <a:gd name="connsiteX16" fmla="*/ 60916 w 2569562"/>
                      <a:gd name="connsiteY16" fmla="*/ 693440 h 5361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69562" h="5361781">
                        <a:moveTo>
                          <a:pt x="60916" y="693440"/>
                        </a:moveTo>
                        <a:lnTo>
                          <a:pt x="835176" y="0"/>
                        </a:lnTo>
                        <a:cubicBezTo>
                          <a:pt x="1661453" y="463203"/>
                          <a:pt x="1877854" y="170075"/>
                          <a:pt x="2195635" y="13270"/>
                        </a:cubicBezTo>
                        <a:lnTo>
                          <a:pt x="2309124" y="251365"/>
                        </a:lnTo>
                        <a:cubicBezTo>
                          <a:pt x="1514027" y="621098"/>
                          <a:pt x="1241097" y="431776"/>
                          <a:pt x="866275" y="291230"/>
                        </a:cubicBezTo>
                        <a:lnTo>
                          <a:pt x="416764" y="673119"/>
                        </a:lnTo>
                        <a:cubicBezTo>
                          <a:pt x="567269" y="865193"/>
                          <a:pt x="815417" y="1079779"/>
                          <a:pt x="677248" y="1590776"/>
                        </a:cubicBezTo>
                        <a:cubicBezTo>
                          <a:pt x="501038" y="2196082"/>
                          <a:pt x="262169" y="2769115"/>
                          <a:pt x="256837" y="3328022"/>
                        </a:cubicBezTo>
                        <a:cubicBezTo>
                          <a:pt x="294844" y="3753576"/>
                          <a:pt x="681525" y="4170507"/>
                          <a:pt x="902631" y="4327940"/>
                        </a:cubicBezTo>
                        <a:cubicBezTo>
                          <a:pt x="1211085" y="4541954"/>
                          <a:pt x="1881595" y="4651342"/>
                          <a:pt x="2145770" y="4912268"/>
                        </a:cubicBezTo>
                        <a:cubicBezTo>
                          <a:pt x="2389659" y="5003715"/>
                          <a:pt x="2296249" y="4975731"/>
                          <a:pt x="2365968" y="4949164"/>
                        </a:cubicBezTo>
                        <a:cubicBezTo>
                          <a:pt x="2435687" y="4922597"/>
                          <a:pt x="2591364" y="4672004"/>
                          <a:pt x="2564088" y="4752864"/>
                        </a:cubicBezTo>
                        <a:cubicBezTo>
                          <a:pt x="2615406" y="4906409"/>
                          <a:pt x="2291307" y="5120428"/>
                          <a:pt x="2202312" y="5361782"/>
                        </a:cubicBezTo>
                        <a:cubicBezTo>
                          <a:pt x="1959092" y="4861253"/>
                          <a:pt x="1226525" y="4814020"/>
                          <a:pt x="737978" y="4509754"/>
                        </a:cubicBezTo>
                        <a:cubicBezTo>
                          <a:pt x="416157" y="4283578"/>
                          <a:pt x="665" y="3745168"/>
                          <a:pt x="0" y="3336112"/>
                        </a:cubicBezTo>
                        <a:cubicBezTo>
                          <a:pt x="1975" y="2722229"/>
                          <a:pt x="271578" y="1996834"/>
                          <a:pt x="425210" y="1512306"/>
                        </a:cubicBezTo>
                        <a:cubicBezTo>
                          <a:pt x="534237" y="1101076"/>
                          <a:pt x="406859" y="1024382"/>
                          <a:pt x="60916" y="693440"/>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grpSp>
        </p:grpSp>
        <p:grpSp>
          <p:nvGrpSpPr>
            <p:cNvPr id="461" name="Group 460">
              <a:extLst>
                <a:ext uri="{FF2B5EF4-FFF2-40B4-BE49-F238E27FC236}">
                  <a16:creationId xmlns:a16="http://schemas.microsoft.com/office/drawing/2014/main" id="{A58A2616-C0D8-4D0B-AF62-66F84ED8257A}"/>
                </a:ext>
              </a:extLst>
            </p:cNvPr>
            <p:cNvGrpSpPr/>
            <p:nvPr/>
          </p:nvGrpSpPr>
          <p:grpSpPr>
            <a:xfrm>
              <a:off x="6672855" y="3680235"/>
              <a:ext cx="432265" cy="723824"/>
              <a:chOff x="6672855" y="3560167"/>
              <a:chExt cx="432265" cy="723824"/>
            </a:xfrm>
          </p:grpSpPr>
          <p:grpSp>
            <p:nvGrpSpPr>
              <p:cNvPr id="564" name="Group 563">
                <a:extLst>
                  <a:ext uri="{FF2B5EF4-FFF2-40B4-BE49-F238E27FC236}">
                    <a16:creationId xmlns:a16="http://schemas.microsoft.com/office/drawing/2014/main" id="{981CFBE0-75FD-4314-9F42-3AD5CAE8DA32}"/>
                  </a:ext>
                </a:extLst>
              </p:cNvPr>
              <p:cNvGrpSpPr/>
              <p:nvPr/>
            </p:nvGrpSpPr>
            <p:grpSpPr>
              <a:xfrm>
                <a:off x="6672855" y="3560167"/>
                <a:ext cx="432265" cy="612131"/>
                <a:chOff x="5107491" y="5707289"/>
                <a:chExt cx="371513" cy="526100"/>
              </a:xfrm>
            </p:grpSpPr>
            <p:sp>
              <p:nvSpPr>
                <p:cNvPr id="582" name="Rectangle 581">
                  <a:extLst>
                    <a:ext uri="{FF2B5EF4-FFF2-40B4-BE49-F238E27FC236}">
                      <a16:creationId xmlns:a16="http://schemas.microsoft.com/office/drawing/2014/main" id="{80E23F88-4C35-427E-9EDD-EBD3F9224BD1}"/>
                    </a:ext>
                  </a:extLst>
                </p:cNvPr>
                <p:cNvSpPr/>
                <p:nvPr/>
              </p:nvSpPr>
              <p:spPr>
                <a:xfrm>
                  <a:off x="5108204" y="5707289"/>
                  <a:ext cx="370087" cy="526100"/>
                </a:xfrm>
                <a:prstGeom prst="rect">
                  <a:avLst/>
                </a:pr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nvGrpSpPr>
                <p:cNvPr id="583" name="Group 582">
                  <a:extLst>
                    <a:ext uri="{FF2B5EF4-FFF2-40B4-BE49-F238E27FC236}">
                      <a16:creationId xmlns:a16="http://schemas.microsoft.com/office/drawing/2014/main" id="{22BF3151-C2AC-4A7C-97D5-8C49859CCE9D}"/>
                    </a:ext>
                  </a:extLst>
                </p:cNvPr>
                <p:cNvGrpSpPr/>
                <p:nvPr/>
              </p:nvGrpSpPr>
              <p:grpSpPr>
                <a:xfrm>
                  <a:off x="5107491" y="5707289"/>
                  <a:ext cx="371513" cy="526100"/>
                  <a:chOff x="5107491" y="5707289"/>
                  <a:chExt cx="371513" cy="526100"/>
                </a:xfrm>
              </p:grpSpPr>
              <p:sp>
                <p:nvSpPr>
                  <p:cNvPr id="584" name="Rectangle 583">
                    <a:extLst>
                      <a:ext uri="{FF2B5EF4-FFF2-40B4-BE49-F238E27FC236}">
                        <a16:creationId xmlns:a16="http://schemas.microsoft.com/office/drawing/2014/main" id="{A64441FA-D7D0-4BA3-8CE4-07ECC973FB10}"/>
                      </a:ext>
                    </a:extLst>
                  </p:cNvPr>
                  <p:cNvSpPr/>
                  <p:nvPr/>
                </p:nvSpPr>
                <p:spPr>
                  <a:xfrm rot="5400000">
                    <a:off x="4851861" y="5964132"/>
                    <a:ext cx="525600" cy="12914"/>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585" name="Rectangle 584">
                    <a:extLst>
                      <a:ext uri="{FF2B5EF4-FFF2-40B4-BE49-F238E27FC236}">
                        <a16:creationId xmlns:a16="http://schemas.microsoft.com/office/drawing/2014/main" id="{8F3F0551-27CB-42AD-A4C6-F7533EAF9DB9}"/>
                      </a:ext>
                    </a:extLst>
                  </p:cNvPr>
                  <p:cNvSpPr/>
                  <p:nvPr/>
                </p:nvSpPr>
                <p:spPr>
                  <a:xfrm rot="5400000">
                    <a:off x="5209034" y="5964132"/>
                    <a:ext cx="525600" cy="12914"/>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586" name="Rectangle 585">
                    <a:extLst>
                      <a:ext uri="{FF2B5EF4-FFF2-40B4-BE49-F238E27FC236}">
                        <a16:creationId xmlns:a16="http://schemas.microsoft.com/office/drawing/2014/main" id="{18B13833-1219-4BBB-9A3C-C4787E22DFE9}"/>
                      </a:ext>
                    </a:extLst>
                  </p:cNvPr>
                  <p:cNvSpPr/>
                  <p:nvPr/>
                </p:nvSpPr>
                <p:spPr>
                  <a:xfrm>
                    <a:off x="5107491" y="5707289"/>
                    <a:ext cx="370800" cy="12914"/>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587" name="Rectangle 586">
                    <a:extLst>
                      <a:ext uri="{FF2B5EF4-FFF2-40B4-BE49-F238E27FC236}">
                        <a16:creationId xmlns:a16="http://schemas.microsoft.com/office/drawing/2014/main" id="{032F20F6-0B7E-490A-B748-16521C80F2C1}"/>
                      </a:ext>
                    </a:extLst>
                  </p:cNvPr>
                  <p:cNvSpPr/>
                  <p:nvPr/>
                </p:nvSpPr>
                <p:spPr>
                  <a:xfrm>
                    <a:off x="5108204" y="6220475"/>
                    <a:ext cx="370800" cy="12914"/>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grpSp>
          <p:sp>
            <p:nvSpPr>
              <p:cNvPr id="565" name="Freeform: Shape 564">
                <a:extLst>
                  <a:ext uri="{FF2B5EF4-FFF2-40B4-BE49-F238E27FC236}">
                    <a16:creationId xmlns:a16="http://schemas.microsoft.com/office/drawing/2014/main" id="{0F540298-E474-41A6-A515-FC1FD5B7EBF1}"/>
                  </a:ext>
                </a:extLst>
              </p:cNvPr>
              <p:cNvSpPr/>
              <p:nvPr/>
            </p:nvSpPr>
            <p:spPr>
              <a:xfrm>
                <a:off x="6728234" y="3636699"/>
                <a:ext cx="324000" cy="10800"/>
              </a:xfrm>
              <a:custGeom>
                <a:avLst/>
                <a:gdLst>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54728 w 2917768"/>
                  <a:gd name="connsiteY7" fmla="*/ 1662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64253 w 2917768"/>
                  <a:gd name="connsiteY7" fmla="*/ 1916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47417"/>
                  <a:gd name="connsiteX1" fmla="*/ 702426 w 2917768"/>
                  <a:gd name="connsiteY1" fmla="*/ 8312 h 247417"/>
                  <a:gd name="connsiteX2" fmla="*/ 1467197 w 2917768"/>
                  <a:gd name="connsiteY2" fmla="*/ 0 h 247417"/>
                  <a:gd name="connsiteX3" fmla="*/ 2240280 w 2917768"/>
                  <a:gd name="connsiteY3" fmla="*/ 4156 h 247417"/>
                  <a:gd name="connsiteX4" fmla="*/ 2905299 w 2917768"/>
                  <a:gd name="connsiteY4" fmla="*/ 103909 h 247417"/>
                  <a:gd name="connsiteX5" fmla="*/ 2917768 w 2917768"/>
                  <a:gd name="connsiteY5" fmla="*/ 228600 h 247417"/>
                  <a:gd name="connsiteX6" fmla="*/ 2236124 w 2917768"/>
                  <a:gd name="connsiteY6" fmla="*/ 178723 h 247417"/>
                  <a:gd name="connsiteX7" fmla="*/ 1464253 w 2917768"/>
                  <a:gd name="connsiteY7" fmla="*/ 191654 h 247417"/>
                  <a:gd name="connsiteX8" fmla="*/ 677488 w 2917768"/>
                  <a:gd name="connsiteY8" fmla="*/ 174567 h 247417"/>
                  <a:gd name="connsiteX9" fmla="*/ 0 w 2917768"/>
                  <a:gd name="connsiteY9" fmla="*/ 241069 h 247417"/>
                  <a:gd name="connsiteX10" fmla="*/ 4157 w 2917768"/>
                  <a:gd name="connsiteY10" fmla="*/ 83127 h 247417"/>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64253 w 2917768"/>
                  <a:gd name="connsiteY7" fmla="*/ 1916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60804"/>
                  <a:gd name="connsiteX1" fmla="*/ 702426 w 2917768"/>
                  <a:gd name="connsiteY1" fmla="*/ 8312 h 260804"/>
                  <a:gd name="connsiteX2" fmla="*/ 1467197 w 2917768"/>
                  <a:gd name="connsiteY2" fmla="*/ 0 h 260804"/>
                  <a:gd name="connsiteX3" fmla="*/ 2240280 w 2917768"/>
                  <a:gd name="connsiteY3" fmla="*/ 4156 h 260804"/>
                  <a:gd name="connsiteX4" fmla="*/ 2905299 w 2917768"/>
                  <a:gd name="connsiteY4" fmla="*/ 103909 h 260804"/>
                  <a:gd name="connsiteX5" fmla="*/ 2917768 w 2917768"/>
                  <a:gd name="connsiteY5" fmla="*/ 228600 h 260804"/>
                  <a:gd name="connsiteX6" fmla="*/ 2236124 w 2917768"/>
                  <a:gd name="connsiteY6" fmla="*/ 178723 h 260804"/>
                  <a:gd name="connsiteX7" fmla="*/ 1464253 w 2917768"/>
                  <a:gd name="connsiteY7" fmla="*/ 191654 h 260804"/>
                  <a:gd name="connsiteX8" fmla="*/ 677488 w 2917768"/>
                  <a:gd name="connsiteY8" fmla="*/ 174567 h 260804"/>
                  <a:gd name="connsiteX9" fmla="*/ 0 w 2917768"/>
                  <a:gd name="connsiteY9" fmla="*/ 241069 h 260804"/>
                  <a:gd name="connsiteX10" fmla="*/ 4157 w 2917768"/>
                  <a:gd name="connsiteY10" fmla="*/ 83127 h 260804"/>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7488 w 2917768"/>
                  <a:gd name="connsiteY8" fmla="*/ 174567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7488 w 2917768"/>
                  <a:gd name="connsiteY8" fmla="*/ 174567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57205"/>
                  <a:gd name="connsiteX1" fmla="*/ 7024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7024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6897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6897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7340"/>
                  <a:gd name="connsiteX1" fmla="*/ 689726 w 2917768"/>
                  <a:gd name="connsiteY1" fmla="*/ 8312 h 367340"/>
                  <a:gd name="connsiteX2" fmla="*/ 1467197 w 2917768"/>
                  <a:gd name="connsiteY2" fmla="*/ 0 h 367340"/>
                  <a:gd name="connsiteX3" fmla="*/ 2240280 w 2917768"/>
                  <a:gd name="connsiteY3" fmla="*/ 4156 h 367340"/>
                  <a:gd name="connsiteX4" fmla="*/ 2905299 w 2917768"/>
                  <a:gd name="connsiteY4" fmla="*/ 103909 h 367340"/>
                  <a:gd name="connsiteX5" fmla="*/ 2917768 w 2917768"/>
                  <a:gd name="connsiteY5" fmla="*/ 228600 h 367340"/>
                  <a:gd name="connsiteX6" fmla="*/ 2255174 w 2917768"/>
                  <a:gd name="connsiteY6" fmla="*/ 196186 h 367340"/>
                  <a:gd name="connsiteX7" fmla="*/ 1464253 w 2917768"/>
                  <a:gd name="connsiteY7" fmla="*/ 191654 h 367340"/>
                  <a:gd name="connsiteX8" fmla="*/ 675900 w 2917768"/>
                  <a:gd name="connsiteY8" fmla="*/ 188854 h 367340"/>
                  <a:gd name="connsiteX9" fmla="*/ 0 w 2917768"/>
                  <a:gd name="connsiteY9" fmla="*/ 241069 h 367340"/>
                  <a:gd name="connsiteX10" fmla="*/ 4157 w 2917768"/>
                  <a:gd name="connsiteY10" fmla="*/ 83127 h 367340"/>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3005"/>
                  <a:gd name="connsiteY0" fmla="*/ 83127 h 367029"/>
                  <a:gd name="connsiteX1" fmla="*/ 689726 w 2913005"/>
                  <a:gd name="connsiteY1" fmla="*/ 8312 h 367029"/>
                  <a:gd name="connsiteX2" fmla="*/ 1467197 w 2913005"/>
                  <a:gd name="connsiteY2" fmla="*/ 0 h 367029"/>
                  <a:gd name="connsiteX3" fmla="*/ 2240280 w 2913005"/>
                  <a:gd name="connsiteY3" fmla="*/ 4156 h 367029"/>
                  <a:gd name="connsiteX4" fmla="*/ 2905299 w 2913005"/>
                  <a:gd name="connsiteY4" fmla="*/ 103909 h 367029"/>
                  <a:gd name="connsiteX5" fmla="*/ 2913005 w 2913005"/>
                  <a:gd name="connsiteY5" fmla="*/ 247650 h 367029"/>
                  <a:gd name="connsiteX6" fmla="*/ 2255174 w 2913005"/>
                  <a:gd name="connsiteY6" fmla="*/ 196186 h 367029"/>
                  <a:gd name="connsiteX7" fmla="*/ 1464253 w 2913005"/>
                  <a:gd name="connsiteY7" fmla="*/ 191654 h 367029"/>
                  <a:gd name="connsiteX8" fmla="*/ 675900 w 2913005"/>
                  <a:gd name="connsiteY8" fmla="*/ 188854 h 367029"/>
                  <a:gd name="connsiteX9" fmla="*/ 0 w 2913005"/>
                  <a:gd name="connsiteY9" fmla="*/ 241069 h 367029"/>
                  <a:gd name="connsiteX10" fmla="*/ 4157 w 2913005"/>
                  <a:gd name="connsiteY10" fmla="*/ 83127 h 367029"/>
                  <a:gd name="connsiteX0" fmla="*/ 4157 w 2924349"/>
                  <a:gd name="connsiteY0" fmla="*/ 83127 h 367029"/>
                  <a:gd name="connsiteX1" fmla="*/ 689726 w 2924349"/>
                  <a:gd name="connsiteY1" fmla="*/ 8312 h 367029"/>
                  <a:gd name="connsiteX2" fmla="*/ 1467197 w 2924349"/>
                  <a:gd name="connsiteY2" fmla="*/ 0 h 367029"/>
                  <a:gd name="connsiteX3" fmla="*/ 2240280 w 2924349"/>
                  <a:gd name="connsiteY3" fmla="*/ 4156 h 367029"/>
                  <a:gd name="connsiteX4" fmla="*/ 2924349 w 2924349"/>
                  <a:gd name="connsiteY4" fmla="*/ 107084 h 367029"/>
                  <a:gd name="connsiteX5" fmla="*/ 2913005 w 2924349"/>
                  <a:gd name="connsiteY5" fmla="*/ 247650 h 367029"/>
                  <a:gd name="connsiteX6" fmla="*/ 2255174 w 2924349"/>
                  <a:gd name="connsiteY6" fmla="*/ 196186 h 367029"/>
                  <a:gd name="connsiteX7" fmla="*/ 1464253 w 2924349"/>
                  <a:gd name="connsiteY7" fmla="*/ 191654 h 367029"/>
                  <a:gd name="connsiteX8" fmla="*/ 675900 w 2924349"/>
                  <a:gd name="connsiteY8" fmla="*/ 188854 h 367029"/>
                  <a:gd name="connsiteX9" fmla="*/ 0 w 2924349"/>
                  <a:gd name="connsiteY9" fmla="*/ 241069 h 367029"/>
                  <a:gd name="connsiteX10" fmla="*/ 4157 w 2924349"/>
                  <a:gd name="connsiteY10" fmla="*/ 83127 h 367029"/>
                  <a:gd name="connsiteX0" fmla="*/ 4157 w 2924349"/>
                  <a:gd name="connsiteY0" fmla="*/ 83127 h 367029"/>
                  <a:gd name="connsiteX1" fmla="*/ 689726 w 2924349"/>
                  <a:gd name="connsiteY1" fmla="*/ 8312 h 367029"/>
                  <a:gd name="connsiteX2" fmla="*/ 1467197 w 2924349"/>
                  <a:gd name="connsiteY2" fmla="*/ 0 h 367029"/>
                  <a:gd name="connsiteX3" fmla="*/ 2240280 w 2924349"/>
                  <a:gd name="connsiteY3" fmla="*/ 4156 h 367029"/>
                  <a:gd name="connsiteX4" fmla="*/ 2924349 w 2924349"/>
                  <a:gd name="connsiteY4" fmla="*/ 107084 h 367029"/>
                  <a:gd name="connsiteX5" fmla="*/ 2913005 w 2924349"/>
                  <a:gd name="connsiteY5" fmla="*/ 247650 h 367029"/>
                  <a:gd name="connsiteX6" fmla="*/ 2255174 w 2924349"/>
                  <a:gd name="connsiteY6" fmla="*/ 196186 h 367029"/>
                  <a:gd name="connsiteX7" fmla="*/ 1464253 w 2924349"/>
                  <a:gd name="connsiteY7" fmla="*/ 191654 h 367029"/>
                  <a:gd name="connsiteX8" fmla="*/ 675900 w 2924349"/>
                  <a:gd name="connsiteY8" fmla="*/ 188854 h 367029"/>
                  <a:gd name="connsiteX9" fmla="*/ 0 w 2924349"/>
                  <a:gd name="connsiteY9" fmla="*/ 241069 h 367029"/>
                  <a:gd name="connsiteX10" fmla="*/ 4157 w 2924349"/>
                  <a:gd name="connsiteY10" fmla="*/ 83127 h 367029"/>
                  <a:gd name="connsiteX0" fmla="*/ 4157 w 2924349"/>
                  <a:gd name="connsiteY0" fmla="*/ 83127 h 363553"/>
                  <a:gd name="connsiteX1" fmla="*/ 689726 w 2924349"/>
                  <a:gd name="connsiteY1" fmla="*/ 8312 h 363553"/>
                  <a:gd name="connsiteX2" fmla="*/ 1467197 w 2924349"/>
                  <a:gd name="connsiteY2" fmla="*/ 0 h 363553"/>
                  <a:gd name="connsiteX3" fmla="*/ 2240280 w 2924349"/>
                  <a:gd name="connsiteY3" fmla="*/ 4156 h 363553"/>
                  <a:gd name="connsiteX4" fmla="*/ 2924349 w 2924349"/>
                  <a:gd name="connsiteY4" fmla="*/ 107084 h 363553"/>
                  <a:gd name="connsiteX5" fmla="*/ 2913005 w 2924349"/>
                  <a:gd name="connsiteY5" fmla="*/ 247650 h 363553"/>
                  <a:gd name="connsiteX6" fmla="*/ 2255174 w 2924349"/>
                  <a:gd name="connsiteY6" fmla="*/ 196186 h 363553"/>
                  <a:gd name="connsiteX7" fmla="*/ 1464253 w 2924349"/>
                  <a:gd name="connsiteY7" fmla="*/ 191654 h 363553"/>
                  <a:gd name="connsiteX8" fmla="*/ 675900 w 2924349"/>
                  <a:gd name="connsiteY8" fmla="*/ 188854 h 363553"/>
                  <a:gd name="connsiteX9" fmla="*/ 0 w 2924349"/>
                  <a:gd name="connsiteY9" fmla="*/ 241069 h 363553"/>
                  <a:gd name="connsiteX10" fmla="*/ 4157 w 2924349"/>
                  <a:gd name="connsiteY10" fmla="*/ 83127 h 363553"/>
                  <a:gd name="connsiteX0" fmla="*/ 4157 w 2924349"/>
                  <a:gd name="connsiteY0" fmla="*/ 83127 h 363553"/>
                  <a:gd name="connsiteX1" fmla="*/ 689726 w 2924349"/>
                  <a:gd name="connsiteY1" fmla="*/ 8312 h 363553"/>
                  <a:gd name="connsiteX2" fmla="*/ 1467197 w 2924349"/>
                  <a:gd name="connsiteY2" fmla="*/ 0 h 363553"/>
                  <a:gd name="connsiteX3" fmla="*/ 2240280 w 2924349"/>
                  <a:gd name="connsiteY3" fmla="*/ 4156 h 363553"/>
                  <a:gd name="connsiteX4" fmla="*/ 2924349 w 2924349"/>
                  <a:gd name="connsiteY4" fmla="*/ 107084 h 363553"/>
                  <a:gd name="connsiteX5" fmla="*/ 2913005 w 2924349"/>
                  <a:gd name="connsiteY5" fmla="*/ 247650 h 363553"/>
                  <a:gd name="connsiteX6" fmla="*/ 2255174 w 2924349"/>
                  <a:gd name="connsiteY6" fmla="*/ 196186 h 363553"/>
                  <a:gd name="connsiteX7" fmla="*/ 1464253 w 2924349"/>
                  <a:gd name="connsiteY7" fmla="*/ 191654 h 363553"/>
                  <a:gd name="connsiteX8" fmla="*/ 675900 w 2924349"/>
                  <a:gd name="connsiteY8" fmla="*/ 188854 h 363553"/>
                  <a:gd name="connsiteX9" fmla="*/ 0 w 2924349"/>
                  <a:gd name="connsiteY9" fmla="*/ 241069 h 363553"/>
                  <a:gd name="connsiteX10" fmla="*/ 4157 w 2924349"/>
                  <a:gd name="connsiteY10" fmla="*/ 83127 h 363553"/>
                  <a:gd name="connsiteX0" fmla="*/ 4157 w 2913236"/>
                  <a:gd name="connsiteY0" fmla="*/ 83127 h 363553"/>
                  <a:gd name="connsiteX1" fmla="*/ 689726 w 2913236"/>
                  <a:gd name="connsiteY1" fmla="*/ 8312 h 363553"/>
                  <a:gd name="connsiteX2" fmla="*/ 1467197 w 2913236"/>
                  <a:gd name="connsiteY2" fmla="*/ 0 h 363553"/>
                  <a:gd name="connsiteX3" fmla="*/ 2240280 w 2913236"/>
                  <a:gd name="connsiteY3" fmla="*/ 4156 h 363553"/>
                  <a:gd name="connsiteX4" fmla="*/ 2913236 w 2913236"/>
                  <a:gd name="connsiteY4" fmla="*/ 94384 h 363553"/>
                  <a:gd name="connsiteX5" fmla="*/ 2913005 w 2913236"/>
                  <a:gd name="connsiteY5" fmla="*/ 247650 h 363553"/>
                  <a:gd name="connsiteX6" fmla="*/ 2255174 w 2913236"/>
                  <a:gd name="connsiteY6" fmla="*/ 196186 h 363553"/>
                  <a:gd name="connsiteX7" fmla="*/ 1464253 w 2913236"/>
                  <a:gd name="connsiteY7" fmla="*/ 191654 h 363553"/>
                  <a:gd name="connsiteX8" fmla="*/ 675900 w 2913236"/>
                  <a:gd name="connsiteY8" fmla="*/ 188854 h 363553"/>
                  <a:gd name="connsiteX9" fmla="*/ 0 w 2913236"/>
                  <a:gd name="connsiteY9" fmla="*/ 241069 h 363553"/>
                  <a:gd name="connsiteX10" fmla="*/ 4157 w 2913236"/>
                  <a:gd name="connsiteY10" fmla="*/ 83127 h 363553"/>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11966 h 392392"/>
                  <a:gd name="connsiteX1" fmla="*/ 689726 w 2913236"/>
                  <a:gd name="connsiteY1" fmla="*/ 37151 h 392392"/>
                  <a:gd name="connsiteX2" fmla="*/ 1467197 w 2913236"/>
                  <a:gd name="connsiteY2" fmla="*/ 28839 h 392392"/>
                  <a:gd name="connsiteX3" fmla="*/ 2240280 w 2913236"/>
                  <a:gd name="connsiteY3" fmla="*/ 32995 h 392392"/>
                  <a:gd name="connsiteX4" fmla="*/ 2913236 w 2913236"/>
                  <a:gd name="connsiteY4" fmla="*/ 123223 h 392392"/>
                  <a:gd name="connsiteX5" fmla="*/ 2913005 w 2913236"/>
                  <a:gd name="connsiteY5" fmla="*/ 276489 h 392392"/>
                  <a:gd name="connsiteX6" fmla="*/ 2255174 w 2913236"/>
                  <a:gd name="connsiteY6" fmla="*/ 225025 h 392392"/>
                  <a:gd name="connsiteX7" fmla="*/ 1464253 w 2913236"/>
                  <a:gd name="connsiteY7" fmla="*/ 220493 h 392392"/>
                  <a:gd name="connsiteX8" fmla="*/ 675900 w 2913236"/>
                  <a:gd name="connsiteY8" fmla="*/ 217693 h 392392"/>
                  <a:gd name="connsiteX9" fmla="*/ 0 w 2913236"/>
                  <a:gd name="connsiteY9" fmla="*/ 269908 h 392392"/>
                  <a:gd name="connsiteX10" fmla="*/ 4157 w 2913236"/>
                  <a:gd name="connsiteY10" fmla="*/ 111966 h 392392"/>
                  <a:gd name="connsiteX0" fmla="*/ 4157 w 2913236"/>
                  <a:gd name="connsiteY0" fmla="*/ 83127 h 363553"/>
                  <a:gd name="connsiteX1" fmla="*/ 689726 w 2913236"/>
                  <a:gd name="connsiteY1" fmla="*/ 8312 h 363553"/>
                  <a:gd name="connsiteX2" fmla="*/ 1467197 w 2913236"/>
                  <a:gd name="connsiteY2" fmla="*/ 0 h 363553"/>
                  <a:gd name="connsiteX3" fmla="*/ 2240280 w 2913236"/>
                  <a:gd name="connsiteY3" fmla="*/ 4156 h 363553"/>
                  <a:gd name="connsiteX4" fmla="*/ 2913236 w 2913236"/>
                  <a:gd name="connsiteY4" fmla="*/ 94384 h 363553"/>
                  <a:gd name="connsiteX5" fmla="*/ 2913005 w 2913236"/>
                  <a:gd name="connsiteY5" fmla="*/ 247650 h 363553"/>
                  <a:gd name="connsiteX6" fmla="*/ 2255174 w 2913236"/>
                  <a:gd name="connsiteY6" fmla="*/ 196186 h 363553"/>
                  <a:gd name="connsiteX7" fmla="*/ 1464253 w 2913236"/>
                  <a:gd name="connsiteY7" fmla="*/ 191654 h 363553"/>
                  <a:gd name="connsiteX8" fmla="*/ 675900 w 2913236"/>
                  <a:gd name="connsiteY8" fmla="*/ 188854 h 363553"/>
                  <a:gd name="connsiteX9" fmla="*/ 0 w 2913236"/>
                  <a:gd name="connsiteY9" fmla="*/ 241069 h 363553"/>
                  <a:gd name="connsiteX10" fmla="*/ 4157 w 2913236"/>
                  <a:gd name="connsiteY10" fmla="*/ 83127 h 363553"/>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165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165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800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8004 h 369291"/>
                  <a:gd name="connsiteX8" fmla="*/ 675900 w 2913236"/>
                  <a:gd name="connsiteY8" fmla="*/ 201554 h 369291"/>
                  <a:gd name="connsiteX9" fmla="*/ 0 w 2913236"/>
                  <a:gd name="connsiteY9" fmla="*/ 241069 h 369291"/>
                  <a:gd name="connsiteX10" fmla="*/ 4157 w 2913236"/>
                  <a:gd name="connsiteY10" fmla="*/ 83127 h 36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13236" h="369291">
                    <a:moveTo>
                      <a:pt x="4157" y="83127"/>
                    </a:moveTo>
                    <a:cubicBezTo>
                      <a:pt x="346451" y="204239"/>
                      <a:pt x="422045" y="188825"/>
                      <a:pt x="689726" y="8312"/>
                    </a:cubicBezTo>
                    <a:cubicBezTo>
                      <a:pt x="969520" y="245253"/>
                      <a:pt x="1288568" y="168108"/>
                      <a:pt x="1467197" y="0"/>
                    </a:cubicBezTo>
                    <a:cubicBezTo>
                      <a:pt x="1742354" y="204585"/>
                      <a:pt x="1931786" y="220258"/>
                      <a:pt x="2240280" y="4156"/>
                    </a:cubicBezTo>
                    <a:cubicBezTo>
                      <a:pt x="2455603" y="165465"/>
                      <a:pt x="2585200" y="202950"/>
                      <a:pt x="2913236" y="94384"/>
                    </a:cubicBezTo>
                    <a:lnTo>
                      <a:pt x="2913005" y="247650"/>
                    </a:lnTo>
                    <a:cubicBezTo>
                      <a:pt x="2747702" y="420995"/>
                      <a:pt x="2426826" y="383203"/>
                      <a:pt x="2255174" y="196186"/>
                    </a:cubicBezTo>
                    <a:cubicBezTo>
                      <a:pt x="2001059" y="411634"/>
                      <a:pt x="1713606" y="401656"/>
                      <a:pt x="1464253" y="198004"/>
                    </a:cubicBezTo>
                    <a:cubicBezTo>
                      <a:pt x="1185824" y="411336"/>
                      <a:pt x="909579" y="391400"/>
                      <a:pt x="675900" y="201554"/>
                    </a:cubicBezTo>
                    <a:cubicBezTo>
                      <a:pt x="410913" y="418984"/>
                      <a:pt x="231650" y="417339"/>
                      <a:pt x="0" y="241069"/>
                    </a:cubicBezTo>
                    <a:cubicBezTo>
                      <a:pt x="1386" y="181494"/>
                      <a:pt x="2771" y="121920"/>
                      <a:pt x="4157" y="83127"/>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6" name="Freeform: Shape 565">
                <a:extLst>
                  <a:ext uri="{FF2B5EF4-FFF2-40B4-BE49-F238E27FC236}">
                    <a16:creationId xmlns:a16="http://schemas.microsoft.com/office/drawing/2014/main" id="{7988BF71-C8D1-465B-B94E-7E4779C52EFE}"/>
                  </a:ext>
                </a:extLst>
              </p:cNvPr>
              <p:cNvSpPr/>
              <p:nvPr/>
            </p:nvSpPr>
            <p:spPr>
              <a:xfrm>
                <a:off x="6728234" y="3684433"/>
                <a:ext cx="324000" cy="10800"/>
              </a:xfrm>
              <a:custGeom>
                <a:avLst/>
                <a:gdLst>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54728 w 2917768"/>
                  <a:gd name="connsiteY7" fmla="*/ 1662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64253 w 2917768"/>
                  <a:gd name="connsiteY7" fmla="*/ 1916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47417"/>
                  <a:gd name="connsiteX1" fmla="*/ 702426 w 2917768"/>
                  <a:gd name="connsiteY1" fmla="*/ 8312 h 247417"/>
                  <a:gd name="connsiteX2" fmla="*/ 1467197 w 2917768"/>
                  <a:gd name="connsiteY2" fmla="*/ 0 h 247417"/>
                  <a:gd name="connsiteX3" fmla="*/ 2240280 w 2917768"/>
                  <a:gd name="connsiteY3" fmla="*/ 4156 h 247417"/>
                  <a:gd name="connsiteX4" fmla="*/ 2905299 w 2917768"/>
                  <a:gd name="connsiteY4" fmla="*/ 103909 h 247417"/>
                  <a:gd name="connsiteX5" fmla="*/ 2917768 w 2917768"/>
                  <a:gd name="connsiteY5" fmla="*/ 228600 h 247417"/>
                  <a:gd name="connsiteX6" fmla="*/ 2236124 w 2917768"/>
                  <a:gd name="connsiteY6" fmla="*/ 178723 h 247417"/>
                  <a:gd name="connsiteX7" fmla="*/ 1464253 w 2917768"/>
                  <a:gd name="connsiteY7" fmla="*/ 191654 h 247417"/>
                  <a:gd name="connsiteX8" fmla="*/ 677488 w 2917768"/>
                  <a:gd name="connsiteY8" fmla="*/ 174567 h 247417"/>
                  <a:gd name="connsiteX9" fmla="*/ 0 w 2917768"/>
                  <a:gd name="connsiteY9" fmla="*/ 241069 h 247417"/>
                  <a:gd name="connsiteX10" fmla="*/ 4157 w 2917768"/>
                  <a:gd name="connsiteY10" fmla="*/ 83127 h 247417"/>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64253 w 2917768"/>
                  <a:gd name="connsiteY7" fmla="*/ 1916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60804"/>
                  <a:gd name="connsiteX1" fmla="*/ 702426 w 2917768"/>
                  <a:gd name="connsiteY1" fmla="*/ 8312 h 260804"/>
                  <a:gd name="connsiteX2" fmla="*/ 1467197 w 2917768"/>
                  <a:gd name="connsiteY2" fmla="*/ 0 h 260804"/>
                  <a:gd name="connsiteX3" fmla="*/ 2240280 w 2917768"/>
                  <a:gd name="connsiteY3" fmla="*/ 4156 h 260804"/>
                  <a:gd name="connsiteX4" fmla="*/ 2905299 w 2917768"/>
                  <a:gd name="connsiteY4" fmla="*/ 103909 h 260804"/>
                  <a:gd name="connsiteX5" fmla="*/ 2917768 w 2917768"/>
                  <a:gd name="connsiteY5" fmla="*/ 228600 h 260804"/>
                  <a:gd name="connsiteX6" fmla="*/ 2236124 w 2917768"/>
                  <a:gd name="connsiteY6" fmla="*/ 178723 h 260804"/>
                  <a:gd name="connsiteX7" fmla="*/ 1464253 w 2917768"/>
                  <a:gd name="connsiteY7" fmla="*/ 191654 h 260804"/>
                  <a:gd name="connsiteX8" fmla="*/ 677488 w 2917768"/>
                  <a:gd name="connsiteY8" fmla="*/ 174567 h 260804"/>
                  <a:gd name="connsiteX9" fmla="*/ 0 w 2917768"/>
                  <a:gd name="connsiteY9" fmla="*/ 241069 h 260804"/>
                  <a:gd name="connsiteX10" fmla="*/ 4157 w 2917768"/>
                  <a:gd name="connsiteY10" fmla="*/ 83127 h 260804"/>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7488 w 2917768"/>
                  <a:gd name="connsiteY8" fmla="*/ 174567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7488 w 2917768"/>
                  <a:gd name="connsiteY8" fmla="*/ 174567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57205"/>
                  <a:gd name="connsiteX1" fmla="*/ 7024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7024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6897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6897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7340"/>
                  <a:gd name="connsiteX1" fmla="*/ 689726 w 2917768"/>
                  <a:gd name="connsiteY1" fmla="*/ 8312 h 367340"/>
                  <a:gd name="connsiteX2" fmla="*/ 1467197 w 2917768"/>
                  <a:gd name="connsiteY2" fmla="*/ 0 h 367340"/>
                  <a:gd name="connsiteX3" fmla="*/ 2240280 w 2917768"/>
                  <a:gd name="connsiteY3" fmla="*/ 4156 h 367340"/>
                  <a:gd name="connsiteX4" fmla="*/ 2905299 w 2917768"/>
                  <a:gd name="connsiteY4" fmla="*/ 103909 h 367340"/>
                  <a:gd name="connsiteX5" fmla="*/ 2917768 w 2917768"/>
                  <a:gd name="connsiteY5" fmla="*/ 228600 h 367340"/>
                  <a:gd name="connsiteX6" fmla="*/ 2255174 w 2917768"/>
                  <a:gd name="connsiteY6" fmla="*/ 196186 h 367340"/>
                  <a:gd name="connsiteX7" fmla="*/ 1464253 w 2917768"/>
                  <a:gd name="connsiteY7" fmla="*/ 191654 h 367340"/>
                  <a:gd name="connsiteX8" fmla="*/ 675900 w 2917768"/>
                  <a:gd name="connsiteY8" fmla="*/ 188854 h 367340"/>
                  <a:gd name="connsiteX9" fmla="*/ 0 w 2917768"/>
                  <a:gd name="connsiteY9" fmla="*/ 241069 h 367340"/>
                  <a:gd name="connsiteX10" fmla="*/ 4157 w 2917768"/>
                  <a:gd name="connsiteY10" fmla="*/ 83127 h 367340"/>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3005"/>
                  <a:gd name="connsiteY0" fmla="*/ 83127 h 367029"/>
                  <a:gd name="connsiteX1" fmla="*/ 689726 w 2913005"/>
                  <a:gd name="connsiteY1" fmla="*/ 8312 h 367029"/>
                  <a:gd name="connsiteX2" fmla="*/ 1467197 w 2913005"/>
                  <a:gd name="connsiteY2" fmla="*/ 0 h 367029"/>
                  <a:gd name="connsiteX3" fmla="*/ 2240280 w 2913005"/>
                  <a:gd name="connsiteY3" fmla="*/ 4156 h 367029"/>
                  <a:gd name="connsiteX4" fmla="*/ 2905299 w 2913005"/>
                  <a:gd name="connsiteY4" fmla="*/ 103909 h 367029"/>
                  <a:gd name="connsiteX5" fmla="*/ 2913005 w 2913005"/>
                  <a:gd name="connsiteY5" fmla="*/ 247650 h 367029"/>
                  <a:gd name="connsiteX6" fmla="*/ 2255174 w 2913005"/>
                  <a:gd name="connsiteY6" fmla="*/ 196186 h 367029"/>
                  <a:gd name="connsiteX7" fmla="*/ 1464253 w 2913005"/>
                  <a:gd name="connsiteY7" fmla="*/ 191654 h 367029"/>
                  <a:gd name="connsiteX8" fmla="*/ 675900 w 2913005"/>
                  <a:gd name="connsiteY8" fmla="*/ 188854 h 367029"/>
                  <a:gd name="connsiteX9" fmla="*/ 0 w 2913005"/>
                  <a:gd name="connsiteY9" fmla="*/ 241069 h 367029"/>
                  <a:gd name="connsiteX10" fmla="*/ 4157 w 2913005"/>
                  <a:gd name="connsiteY10" fmla="*/ 83127 h 367029"/>
                  <a:gd name="connsiteX0" fmla="*/ 4157 w 2924349"/>
                  <a:gd name="connsiteY0" fmla="*/ 83127 h 367029"/>
                  <a:gd name="connsiteX1" fmla="*/ 689726 w 2924349"/>
                  <a:gd name="connsiteY1" fmla="*/ 8312 h 367029"/>
                  <a:gd name="connsiteX2" fmla="*/ 1467197 w 2924349"/>
                  <a:gd name="connsiteY2" fmla="*/ 0 h 367029"/>
                  <a:gd name="connsiteX3" fmla="*/ 2240280 w 2924349"/>
                  <a:gd name="connsiteY3" fmla="*/ 4156 h 367029"/>
                  <a:gd name="connsiteX4" fmla="*/ 2924349 w 2924349"/>
                  <a:gd name="connsiteY4" fmla="*/ 107084 h 367029"/>
                  <a:gd name="connsiteX5" fmla="*/ 2913005 w 2924349"/>
                  <a:gd name="connsiteY5" fmla="*/ 247650 h 367029"/>
                  <a:gd name="connsiteX6" fmla="*/ 2255174 w 2924349"/>
                  <a:gd name="connsiteY6" fmla="*/ 196186 h 367029"/>
                  <a:gd name="connsiteX7" fmla="*/ 1464253 w 2924349"/>
                  <a:gd name="connsiteY7" fmla="*/ 191654 h 367029"/>
                  <a:gd name="connsiteX8" fmla="*/ 675900 w 2924349"/>
                  <a:gd name="connsiteY8" fmla="*/ 188854 h 367029"/>
                  <a:gd name="connsiteX9" fmla="*/ 0 w 2924349"/>
                  <a:gd name="connsiteY9" fmla="*/ 241069 h 367029"/>
                  <a:gd name="connsiteX10" fmla="*/ 4157 w 2924349"/>
                  <a:gd name="connsiteY10" fmla="*/ 83127 h 367029"/>
                  <a:gd name="connsiteX0" fmla="*/ 4157 w 2924349"/>
                  <a:gd name="connsiteY0" fmla="*/ 83127 h 367029"/>
                  <a:gd name="connsiteX1" fmla="*/ 689726 w 2924349"/>
                  <a:gd name="connsiteY1" fmla="*/ 8312 h 367029"/>
                  <a:gd name="connsiteX2" fmla="*/ 1467197 w 2924349"/>
                  <a:gd name="connsiteY2" fmla="*/ 0 h 367029"/>
                  <a:gd name="connsiteX3" fmla="*/ 2240280 w 2924349"/>
                  <a:gd name="connsiteY3" fmla="*/ 4156 h 367029"/>
                  <a:gd name="connsiteX4" fmla="*/ 2924349 w 2924349"/>
                  <a:gd name="connsiteY4" fmla="*/ 107084 h 367029"/>
                  <a:gd name="connsiteX5" fmla="*/ 2913005 w 2924349"/>
                  <a:gd name="connsiteY5" fmla="*/ 247650 h 367029"/>
                  <a:gd name="connsiteX6" fmla="*/ 2255174 w 2924349"/>
                  <a:gd name="connsiteY6" fmla="*/ 196186 h 367029"/>
                  <a:gd name="connsiteX7" fmla="*/ 1464253 w 2924349"/>
                  <a:gd name="connsiteY7" fmla="*/ 191654 h 367029"/>
                  <a:gd name="connsiteX8" fmla="*/ 675900 w 2924349"/>
                  <a:gd name="connsiteY8" fmla="*/ 188854 h 367029"/>
                  <a:gd name="connsiteX9" fmla="*/ 0 w 2924349"/>
                  <a:gd name="connsiteY9" fmla="*/ 241069 h 367029"/>
                  <a:gd name="connsiteX10" fmla="*/ 4157 w 2924349"/>
                  <a:gd name="connsiteY10" fmla="*/ 83127 h 367029"/>
                  <a:gd name="connsiteX0" fmla="*/ 4157 w 2924349"/>
                  <a:gd name="connsiteY0" fmla="*/ 83127 h 363553"/>
                  <a:gd name="connsiteX1" fmla="*/ 689726 w 2924349"/>
                  <a:gd name="connsiteY1" fmla="*/ 8312 h 363553"/>
                  <a:gd name="connsiteX2" fmla="*/ 1467197 w 2924349"/>
                  <a:gd name="connsiteY2" fmla="*/ 0 h 363553"/>
                  <a:gd name="connsiteX3" fmla="*/ 2240280 w 2924349"/>
                  <a:gd name="connsiteY3" fmla="*/ 4156 h 363553"/>
                  <a:gd name="connsiteX4" fmla="*/ 2924349 w 2924349"/>
                  <a:gd name="connsiteY4" fmla="*/ 107084 h 363553"/>
                  <a:gd name="connsiteX5" fmla="*/ 2913005 w 2924349"/>
                  <a:gd name="connsiteY5" fmla="*/ 247650 h 363553"/>
                  <a:gd name="connsiteX6" fmla="*/ 2255174 w 2924349"/>
                  <a:gd name="connsiteY6" fmla="*/ 196186 h 363553"/>
                  <a:gd name="connsiteX7" fmla="*/ 1464253 w 2924349"/>
                  <a:gd name="connsiteY7" fmla="*/ 191654 h 363553"/>
                  <a:gd name="connsiteX8" fmla="*/ 675900 w 2924349"/>
                  <a:gd name="connsiteY8" fmla="*/ 188854 h 363553"/>
                  <a:gd name="connsiteX9" fmla="*/ 0 w 2924349"/>
                  <a:gd name="connsiteY9" fmla="*/ 241069 h 363553"/>
                  <a:gd name="connsiteX10" fmla="*/ 4157 w 2924349"/>
                  <a:gd name="connsiteY10" fmla="*/ 83127 h 363553"/>
                  <a:gd name="connsiteX0" fmla="*/ 4157 w 2924349"/>
                  <a:gd name="connsiteY0" fmla="*/ 83127 h 363553"/>
                  <a:gd name="connsiteX1" fmla="*/ 689726 w 2924349"/>
                  <a:gd name="connsiteY1" fmla="*/ 8312 h 363553"/>
                  <a:gd name="connsiteX2" fmla="*/ 1467197 w 2924349"/>
                  <a:gd name="connsiteY2" fmla="*/ 0 h 363553"/>
                  <a:gd name="connsiteX3" fmla="*/ 2240280 w 2924349"/>
                  <a:gd name="connsiteY3" fmla="*/ 4156 h 363553"/>
                  <a:gd name="connsiteX4" fmla="*/ 2924349 w 2924349"/>
                  <a:gd name="connsiteY4" fmla="*/ 107084 h 363553"/>
                  <a:gd name="connsiteX5" fmla="*/ 2913005 w 2924349"/>
                  <a:gd name="connsiteY5" fmla="*/ 247650 h 363553"/>
                  <a:gd name="connsiteX6" fmla="*/ 2255174 w 2924349"/>
                  <a:gd name="connsiteY6" fmla="*/ 196186 h 363553"/>
                  <a:gd name="connsiteX7" fmla="*/ 1464253 w 2924349"/>
                  <a:gd name="connsiteY7" fmla="*/ 191654 h 363553"/>
                  <a:gd name="connsiteX8" fmla="*/ 675900 w 2924349"/>
                  <a:gd name="connsiteY8" fmla="*/ 188854 h 363553"/>
                  <a:gd name="connsiteX9" fmla="*/ 0 w 2924349"/>
                  <a:gd name="connsiteY9" fmla="*/ 241069 h 363553"/>
                  <a:gd name="connsiteX10" fmla="*/ 4157 w 2924349"/>
                  <a:gd name="connsiteY10" fmla="*/ 83127 h 363553"/>
                  <a:gd name="connsiteX0" fmla="*/ 4157 w 2913236"/>
                  <a:gd name="connsiteY0" fmla="*/ 83127 h 363553"/>
                  <a:gd name="connsiteX1" fmla="*/ 689726 w 2913236"/>
                  <a:gd name="connsiteY1" fmla="*/ 8312 h 363553"/>
                  <a:gd name="connsiteX2" fmla="*/ 1467197 w 2913236"/>
                  <a:gd name="connsiteY2" fmla="*/ 0 h 363553"/>
                  <a:gd name="connsiteX3" fmla="*/ 2240280 w 2913236"/>
                  <a:gd name="connsiteY3" fmla="*/ 4156 h 363553"/>
                  <a:gd name="connsiteX4" fmla="*/ 2913236 w 2913236"/>
                  <a:gd name="connsiteY4" fmla="*/ 94384 h 363553"/>
                  <a:gd name="connsiteX5" fmla="*/ 2913005 w 2913236"/>
                  <a:gd name="connsiteY5" fmla="*/ 247650 h 363553"/>
                  <a:gd name="connsiteX6" fmla="*/ 2255174 w 2913236"/>
                  <a:gd name="connsiteY6" fmla="*/ 196186 h 363553"/>
                  <a:gd name="connsiteX7" fmla="*/ 1464253 w 2913236"/>
                  <a:gd name="connsiteY7" fmla="*/ 191654 h 363553"/>
                  <a:gd name="connsiteX8" fmla="*/ 675900 w 2913236"/>
                  <a:gd name="connsiteY8" fmla="*/ 188854 h 363553"/>
                  <a:gd name="connsiteX9" fmla="*/ 0 w 2913236"/>
                  <a:gd name="connsiteY9" fmla="*/ 241069 h 363553"/>
                  <a:gd name="connsiteX10" fmla="*/ 4157 w 2913236"/>
                  <a:gd name="connsiteY10" fmla="*/ 83127 h 363553"/>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11966 h 392392"/>
                  <a:gd name="connsiteX1" fmla="*/ 689726 w 2913236"/>
                  <a:gd name="connsiteY1" fmla="*/ 37151 h 392392"/>
                  <a:gd name="connsiteX2" fmla="*/ 1467197 w 2913236"/>
                  <a:gd name="connsiteY2" fmla="*/ 28839 h 392392"/>
                  <a:gd name="connsiteX3" fmla="*/ 2240280 w 2913236"/>
                  <a:gd name="connsiteY3" fmla="*/ 32995 h 392392"/>
                  <a:gd name="connsiteX4" fmla="*/ 2913236 w 2913236"/>
                  <a:gd name="connsiteY4" fmla="*/ 123223 h 392392"/>
                  <a:gd name="connsiteX5" fmla="*/ 2913005 w 2913236"/>
                  <a:gd name="connsiteY5" fmla="*/ 276489 h 392392"/>
                  <a:gd name="connsiteX6" fmla="*/ 2255174 w 2913236"/>
                  <a:gd name="connsiteY6" fmla="*/ 225025 h 392392"/>
                  <a:gd name="connsiteX7" fmla="*/ 1464253 w 2913236"/>
                  <a:gd name="connsiteY7" fmla="*/ 220493 h 392392"/>
                  <a:gd name="connsiteX8" fmla="*/ 675900 w 2913236"/>
                  <a:gd name="connsiteY8" fmla="*/ 217693 h 392392"/>
                  <a:gd name="connsiteX9" fmla="*/ 0 w 2913236"/>
                  <a:gd name="connsiteY9" fmla="*/ 269908 h 392392"/>
                  <a:gd name="connsiteX10" fmla="*/ 4157 w 2913236"/>
                  <a:gd name="connsiteY10" fmla="*/ 111966 h 392392"/>
                  <a:gd name="connsiteX0" fmla="*/ 4157 w 2913236"/>
                  <a:gd name="connsiteY0" fmla="*/ 83127 h 363553"/>
                  <a:gd name="connsiteX1" fmla="*/ 689726 w 2913236"/>
                  <a:gd name="connsiteY1" fmla="*/ 8312 h 363553"/>
                  <a:gd name="connsiteX2" fmla="*/ 1467197 w 2913236"/>
                  <a:gd name="connsiteY2" fmla="*/ 0 h 363553"/>
                  <a:gd name="connsiteX3" fmla="*/ 2240280 w 2913236"/>
                  <a:gd name="connsiteY3" fmla="*/ 4156 h 363553"/>
                  <a:gd name="connsiteX4" fmla="*/ 2913236 w 2913236"/>
                  <a:gd name="connsiteY4" fmla="*/ 94384 h 363553"/>
                  <a:gd name="connsiteX5" fmla="*/ 2913005 w 2913236"/>
                  <a:gd name="connsiteY5" fmla="*/ 247650 h 363553"/>
                  <a:gd name="connsiteX6" fmla="*/ 2255174 w 2913236"/>
                  <a:gd name="connsiteY6" fmla="*/ 196186 h 363553"/>
                  <a:gd name="connsiteX7" fmla="*/ 1464253 w 2913236"/>
                  <a:gd name="connsiteY7" fmla="*/ 191654 h 363553"/>
                  <a:gd name="connsiteX8" fmla="*/ 675900 w 2913236"/>
                  <a:gd name="connsiteY8" fmla="*/ 188854 h 363553"/>
                  <a:gd name="connsiteX9" fmla="*/ 0 w 2913236"/>
                  <a:gd name="connsiteY9" fmla="*/ 241069 h 363553"/>
                  <a:gd name="connsiteX10" fmla="*/ 4157 w 2913236"/>
                  <a:gd name="connsiteY10" fmla="*/ 83127 h 363553"/>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165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165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800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8004 h 369291"/>
                  <a:gd name="connsiteX8" fmla="*/ 675900 w 2913236"/>
                  <a:gd name="connsiteY8" fmla="*/ 201554 h 369291"/>
                  <a:gd name="connsiteX9" fmla="*/ 0 w 2913236"/>
                  <a:gd name="connsiteY9" fmla="*/ 241069 h 369291"/>
                  <a:gd name="connsiteX10" fmla="*/ 4157 w 2913236"/>
                  <a:gd name="connsiteY10" fmla="*/ 83127 h 36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13236" h="369291">
                    <a:moveTo>
                      <a:pt x="4157" y="83127"/>
                    </a:moveTo>
                    <a:cubicBezTo>
                      <a:pt x="346451" y="204239"/>
                      <a:pt x="422045" y="188825"/>
                      <a:pt x="689726" y="8312"/>
                    </a:cubicBezTo>
                    <a:cubicBezTo>
                      <a:pt x="969520" y="245253"/>
                      <a:pt x="1288568" y="168108"/>
                      <a:pt x="1467197" y="0"/>
                    </a:cubicBezTo>
                    <a:cubicBezTo>
                      <a:pt x="1742354" y="204585"/>
                      <a:pt x="1931786" y="220258"/>
                      <a:pt x="2240280" y="4156"/>
                    </a:cubicBezTo>
                    <a:cubicBezTo>
                      <a:pt x="2455603" y="165465"/>
                      <a:pt x="2585200" y="202950"/>
                      <a:pt x="2913236" y="94384"/>
                    </a:cubicBezTo>
                    <a:lnTo>
                      <a:pt x="2913005" y="247650"/>
                    </a:lnTo>
                    <a:cubicBezTo>
                      <a:pt x="2747702" y="420995"/>
                      <a:pt x="2426826" y="383203"/>
                      <a:pt x="2255174" y="196186"/>
                    </a:cubicBezTo>
                    <a:cubicBezTo>
                      <a:pt x="2001059" y="411634"/>
                      <a:pt x="1713606" y="401656"/>
                      <a:pt x="1464253" y="198004"/>
                    </a:cubicBezTo>
                    <a:cubicBezTo>
                      <a:pt x="1185824" y="411336"/>
                      <a:pt x="909579" y="391400"/>
                      <a:pt x="675900" y="201554"/>
                    </a:cubicBezTo>
                    <a:cubicBezTo>
                      <a:pt x="410913" y="418984"/>
                      <a:pt x="231650" y="417339"/>
                      <a:pt x="0" y="241069"/>
                    </a:cubicBezTo>
                    <a:cubicBezTo>
                      <a:pt x="1386" y="181494"/>
                      <a:pt x="2771" y="121920"/>
                      <a:pt x="4157" y="83127"/>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7" name="Freeform: Shape 566">
                <a:extLst>
                  <a:ext uri="{FF2B5EF4-FFF2-40B4-BE49-F238E27FC236}">
                    <a16:creationId xmlns:a16="http://schemas.microsoft.com/office/drawing/2014/main" id="{F99C8474-4C1F-40D8-BC06-B7FFF8986B07}"/>
                  </a:ext>
                </a:extLst>
              </p:cNvPr>
              <p:cNvSpPr/>
              <p:nvPr/>
            </p:nvSpPr>
            <p:spPr>
              <a:xfrm>
                <a:off x="6728234" y="3732167"/>
                <a:ext cx="324000" cy="10800"/>
              </a:xfrm>
              <a:custGeom>
                <a:avLst/>
                <a:gdLst>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54728 w 2917768"/>
                  <a:gd name="connsiteY7" fmla="*/ 1662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64253 w 2917768"/>
                  <a:gd name="connsiteY7" fmla="*/ 1916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47417"/>
                  <a:gd name="connsiteX1" fmla="*/ 702426 w 2917768"/>
                  <a:gd name="connsiteY1" fmla="*/ 8312 h 247417"/>
                  <a:gd name="connsiteX2" fmla="*/ 1467197 w 2917768"/>
                  <a:gd name="connsiteY2" fmla="*/ 0 h 247417"/>
                  <a:gd name="connsiteX3" fmla="*/ 2240280 w 2917768"/>
                  <a:gd name="connsiteY3" fmla="*/ 4156 h 247417"/>
                  <a:gd name="connsiteX4" fmla="*/ 2905299 w 2917768"/>
                  <a:gd name="connsiteY4" fmla="*/ 103909 h 247417"/>
                  <a:gd name="connsiteX5" fmla="*/ 2917768 w 2917768"/>
                  <a:gd name="connsiteY5" fmla="*/ 228600 h 247417"/>
                  <a:gd name="connsiteX6" fmla="*/ 2236124 w 2917768"/>
                  <a:gd name="connsiteY6" fmla="*/ 178723 h 247417"/>
                  <a:gd name="connsiteX7" fmla="*/ 1464253 w 2917768"/>
                  <a:gd name="connsiteY7" fmla="*/ 191654 h 247417"/>
                  <a:gd name="connsiteX8" fmla="*/ 677488 w 2917768"/>
                  <a:gd name="connsiteY8" fmla="*/ 174567 h 247417"/>
                  <a:gd name="connsiteX9" fmla="*/ 0 w 2917768"/>
                  <a:gd name="connsiteY9" fmla="*/ 241069 h 247417"/>
                  <a:gd name="connsiteX10" fmla="*/ 4157 w 2917768"/>
                  <a:gd name="connsiteY10" fmla="*/ 83127 h 247417"/>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64253 w 2917768"/>
                  <a:gd name="connsiteY7" fmla="*/ 1916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60804"/>
                  <a:gd name="connsiteX1" fmla="*/ 702426 w 2917768"/>
                  <a:gd name="connsiteY1" fmla="*/ 8312 h 260804"/>
                  <a:gd name="connsiteX2" fmla="*/ 1467197 w 2917768"/>
                  <a:gd name="connsiteY2" fmla="*/ 0 h 260804"/>
                  <a:gd name="connsiteX3" fmla="*/ 2240280 w 2917768"/>
                  <a:gd name="connsiteY3" fmla="*/ 4156 h 260804"/>
                  <a:gd name="connsiteX4" fmla="*/ 2905299 w 2917768"/>
                  <a:gd name="connsiteY4" fmla="*/ 103909 h 260804"/>
                  <a:gd name="connsiteX5" fmla="*/ 2917768 w 2917768"/>
                  <a:gd name="connsiteY5" fmla="*/ 228600 h 260804"/>
                  <a:gd name="connsiteX6" fmla="*/ 2236124 w 2917768"/>
                  <a:gd name="connsiteY6" fmla="*/ 178723 h 260804"/>
                  <a:gd name="connsiteX7" fmla="*/ 1464253 w 2917768"/>
                  <a:gd name="connsiteY7" fmla="*/ 191654 h 260804"/>
                  <a:gd name="connsiteX8" fmla="*/ 677488 w 2917768"/>
                  <a:gd name="connsiteY8" fmla="*/ 174567 h 260804"/>
                  <a:gd name="connsiteX9" fmla="*/ 0 w 2917768"/>
                  <a:gd name="connsiteY9" fmla="*/ 241069 h 260804"/>
                  <a:gd name="connsiteX10" fmla="*/ 4157 w 2917768"/>
                  <a:gd name="connsiteY10" fmla="*/ 83127 h 260804"/>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7488 w 2917768"/>
                  <a:gd name="connsiteY8" fmla="*/ 174567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7488 w 2917768"/>
                  <a:gd name="connsiteY8" fmla="*/ 174567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57205"/>
                  <a:gd name="connsiteX1" fmla="*/ 7024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7024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6897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6897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7340"/>
                  <a:gd name="connsiteX1" fmla="*/ 689726 w 2917768"/>
                  <a:gd name="connsiteY1" fmla="*/ 8312 h 367340"/>
                  <a:gd name="connsiteX2" fmla="*/ 1467197 w 2917768"/>
                  <a:gd name="connsiteY2" fmla="*/ 0 h 367340"/>
                  <a:gd name="connsiteX3" fmla="*/ 2240280 w 2917768"/>
                  <a:gd name="connsiteY3" fmla="*/ 4156 h 367340"/>
                  <a:gd name="connsiteX4" fmla="*/ 2905299 w 2917768"/>
                  <a:gd name="connsiteY4" fmla="*/ 103909 h 367340"/>
                  <a:gd name="connsiteX5" fmla="*/ 2917768 w 2917768"/>
                  <a:gd name="connsiteY5" fmla="*/ 228600 h 367340"/>
                  <a:gd name="connsiteX6" fmla="*/ 2255174 w 2917768"/>
                  <a:gd name="connsiteY6" fmla="*/ 196186 h 367340"/>
                  <a:gd name="connsiteX7" fmla="*/ 1464253 w 2917768"/>
                  <a:gd name="connsiteY7" fmla="*/ 191654 h 367340"/>
                  <a:gd name="connsiteX8" fmla="*/ 675900 w 2917768"/>
                  <a:gd name="connsiteY8" fmla="*/ 188854 h 367340"/>
                  <a:gd name="connsiteX9" fmla="*/ 0 w 2917768"/>
                  <a:gd name="connsiteY9" fmla="*/ 241069 h 367340"/>
                  <a:gd name="connsiteX10" fmla="*/ 4157 w 2917768"/>
                  <a:gd name="connsiteY10" fmla="*/ 83127 h 367340"/>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3005"/>
                  <a:gd name="connsiteY0" fmla="*/ 83127 h 367029"/>
                  <a:gd name="connsiteX1" fmla="*/ 689726 w 2913005"/>
                  <a:gd name="connsiteY1" fmla="*/ 8312 h 367029"/>
                  <a:gd name="connsiteX2" fmla="*/ 1467197 w 2913005"/>
                  <a:gd name="connsiteY2" fmla="*/ 0 h 367029"/>
                  <a:gd name="connsiteX3" fmla="*/ 2240280 w 2913005"/>
                  <a:gd name="connsiteY3" fmla="*/ 4156 h 367029"/>
                  <a:gd name="connsiteX4" fmla="*/ 2905299 w 2913005"/>
                  <a:gd name="connsiteY4" fmla="*/ 103909 h 367029"/>
                  <a:gd name="connsiteX5" fmla="*/ 2913005 w 2913005"/>
                  <a:gd name="connsiteY5" fmla="*/ 247650 h 367029"/>
                  <a:gd name="connsiteX6" fmla="*/ 2255174 w 2913005"/>
                  <a:gd name="connsiteY6" fmla="*/ 196186 h 367029"/>
                  <a:gd name="connsiteX7" fmla="*/ 1464253 w 2913005"/>
                  <a:gd name="connsiteY7" fmla="*/ 191654 h 367029"/>
                  <a:gd name="connsiteX8" fmla="*/ 675900 w 2913005"/>
                  <a:gd name="connsiteY8" fmla="*/ 188854 h 367029"/>
                  <a:gd name="connsiteX9" fmla="*/ 0 w 2913005"/>
                  <a:gd name="connsiteY9" fmla="*/ 241069 h 367029"/>
                  <a:gd name="connsiteX10" fmla="*/ 4157 w 2913005"/>
                  <a:gd name="connsiteY10" fmla="*/ 83127 h 367029"/>
                  <a:gd name="connsiteX0" fmla="*/ 4157 w 2924349"/>
                  <a:gd name="connsiteY0" fmla="*/ 83127 h 367029"/>
                  <a:gd name="connsiteX1" fmla="*/ 689726 w 2924349"/>
                  <a:gd name="connsiteY1" fmla="*/ 8312 h 367029"/>
                  <a:gd name="connsiteX2" fmla="*/ 1467197 w 2924349"/>
                  <a:gd name="connsiteY2" fmla="*/ 0 h 367029"/>
                  <a:gd name="connsiteX3" fmla="*/ 2240280 w 2924349"/>
                  <a:gd name="connsiteY3" fmla="*/ 4156 h 367029"/>
                  <a:gd name="connsiteX4" fmla="*/ 2924349 w 2924349"/>
                  <a:gd name="connsiteY4" fmla="*/ 107084 h 367029"/>
                  <a:gd name="connsiteX5" fmla="*/ 2913005 w 2924349"/>
                  <a:gd name="connsiteY5" fmla="*/ 247650 h 367029"/>
                  <a:gd name="connsiteX6" fmla="*/ 2255174 w 2924349"/>
                  <a:gd name="connsiteY6" fmla="*/ 196186 h 367029"/>
                  <a:gd name="connsiteX7" fmla="*/ 1464253 w 2924349"/>
                  <a:gd name="connsiteY7" fmla="*/ 191654 h 367029"/>
                  <a:gd name="connsiteX8" fmla="*/ 675900 w 2924349"/>
                  <a:gd name="connsiteY8" fmla="*/ 188854 h 367029"/>
                  <a:gd name="connsiteX9" fmla="*/ 0 w 2924349"/>
                  <a:gd name="connsiteY9" fmla="*/ 241069 h 367029"/>
                  <a:gd name="connsiteX10" fmla="*/ 4157 w 2924349"/>
                  <a:gd name="connsiteY10" fmla="*/ 83127 h 367029"/>
                  <a:gd name="connsiteX0" fmla="*/ 4157 w 2924349"/>
                  <a:gd name="connsiteY0" fmla="*/ 83127 h 367029"/>
                  <a:gd name="connsiteX1" fmla="*/ 689726 w 2924349"/>
                  <a:gd name="connsiteY1" fmla="*/ 8312 h 367029"/>
                  <a:gd name="connsiteX2" fmla="*/ 1467197 w 2924349"/>
                  <a:gd name="connsiteY2" fmla="*/ 0 h 367029"/>
                  <a:gd name="connsiteX3" fmla="*/ 2240280 w 2924349"/>
                  <a:gd name="connsiteY3" fmla="*/ 4156 h 367029"/>
                  <a:gd name="connsiteX4" fmla="*/ 2924349 w 2924349"/>
                  <a:gd name="connsiteY4" fmla="*/ 107084 h 367029"/>
                  <a:gd name="connsiteX5" fmla="*/ 2913005 w 2924349"/>
                  <a:gd name="connsiteY5" fmla="*/ 247650 h 367029"/>
                  <a:gd name="connsiteX6" fmla="*/ 2255174 w 2924349"/>
                  <a:gd name="connsiteY6" fmla="*/ 196186 h 367029"/>
                  <a:gd name="connsiteX7" fmla="*/ 1464253 w 2924349"/>
                  <a:gd name="connsiteY7" fmla="*/ 191654 h 367029"/>
                  <a:gd name="connsiteX8" fmla="*/ 675900 w 2924349"/>
                  <a:gd name="connsiteY8" fmla="*/ 188854 h 367029"/>
                  <a:gd name="connsiteX9" fmla="*/ 0 w 2924349"/>
                  <a:gd name="connsiteY9" fmla="*/ 241069 h 367029"/>
                  <a:gd name="connsiteX10" fmla="*/ 4157 w 2924349"/>
                  <a:gd name="connsiteY10" fmla="*/ 83127 h 367029"/>
                  <a:gd name="connsiteX0" fmla="*/ 4157 w 2924349"/>
                  <a:gd name="connsiteY0" fmla="*/ 83127 h 363553"/>
                  <a:gd name="connsiteX1" fmla="*/ 689726 w 2924349"/>
                  <a:gd name="connsiteY1" fmla="*/ 8312 h 363553"/>
                  <a:gd name="connsiteX2" fmla="*/ 1467197 w 2924349"/>
                  <a:gd name="connsiteY2" fmla="*/ 0 h 363553"/>
                  <a:gd name="connsiteX3" fmla="*/ 2240280 w 2924349"/>
                  <a:gd name="connsiteY3" fmla="*/ 4156 h 363553"/>
                  <a:gd name="connsiteX4" fmla="*/ 2924349 w 2924349"/>
                  <a:gd name="connsiteY4" fmla="*/ 107084 h 363553"/>
                  <a:gd name="connsiteX5" fmla="*/ 2913005 w 2924349"/>
                  <a:gd name="connsiteY5" fmla="*/ 247650 h 363553"/>
                  <a:gd name="connsiteX6" fmla="*/ 2255174 w 2924349"/>
                  <a:gd name="connsiteY6" fmla="*/ 196186 h 363553"/>
                  <a:gd name="connsiteX7" fmla="*/ 1464253 w 2924349"/>
                  <a:gd name="connsiteY7" fmla="*/ 191654 h 363553"/>
                  <a:gd name="connsiteX8" fmla="*/ 675900 w 2924349"/>
                  <a:gd name="connsiteY8" fmla="*/ 188854 h 363553"/>
                  <a:gd name="connsiteX9" fmla="*/ 0 w 2924349"/>
                  <a:gd name="connsiteY9" fmla="*/ 241069 h 363553"/>
                  <a:gd name="connsiteX10" fmla="*/ 4157 w 2924349"/>
                  <a:gd name="connsiteY10" fmla="*/ 83127 h 363553"/>
                  <a:gd name="connsiteX0" fmla="*/ 4157 w 2924349"/>
                  <a:gd name="connsiteY0" fmla="*/ 83127 h 363553"/>
                  <a:gd name="connsiteX1" fmla="*/ 689726 w 2924349"/>
                  <a:gd name="connsiteY1" fmla="*/ 8312 h 363553"/>
                  <a:gd name="connsiteX2" fmla="*/ 1467197 w 2924349"/>
                  <a:gd name="connsiteY2" fmla="*/ 0 h 363553"/>
                  <a:gd name="connsiteX3" fmla="*/ 2240280 w 2924349"/>
                  <a:gd name="connsiteY3" fmla="*/ 4156 h 363553"/>
                  <a:gd name="connsiteX4" fmla="*/ 2924349 w 2924349"/>
                  <a:gd name="connsiteY4" fmla="*/ 107084 h 363553"/>
                  <a:gd name="connsiteX5" fmla="*/ 2913005 w 2924349"/>
                  <a:gd name="connsiteY5" fmla="*/ 247650 h 363553"/>
                  <a:gd name="connsiteX6" fmla="*/ 2255174 w 2924349"/>
                  <a:gd name="connsiteY6" fmla="*/ 196186 h 363553"/>
                  <a:gd name="connsiteX7" fmla="*/ 1464253 w 2924349"/>
                  <a:gd name="connsiteY7" fmla="*/ 191654 h 363553"/>
                  <a:gd name="connsiteX8" fmla="*/ 675900 w 2924349"/>
                  <a:gd name="connsiteY8" fmla="*/ 188854 h 363553"/>
                  <a:gd name="connsiteX9" fmla="*/ 0 w 2924349"/>
                  <a:gd name="connsiteY9" fmla="*/ 241069 h 363553"/>
                  <a:gd name="connsiteX10" fmla="*/ 4157 w 2924349"/>
                  <a:gd name="connsiteY10" fmla="*/ 83127 h 363553"/>
                  <a:gd name="connsiteX0" fmla="*/ 4157 w 2913236"/>
                  <a:gd name="connsiteY0" fmla="*/ 83127 h 363553"/>
                  <a:gd name="connsiteX1" fmla="*/ 689726 w 2913236"/>
                  <a:gd name="connsiteY1" fmla="*/ 8312 h 363553"/>
                  <a:gd name="connsiteX2" fmla="*/ 1467197 w 2913236"/>
                  <a:gd name="connsiteY2" fmla="*/ 0 h 363553"/>
                  <a:gd name="connsiteX3" fmla="*/ 2240280 w 2913236"/>
                  <a:gd name="connsiteY3" fmla="*/ 4156 h 363553"/>
                  <a:gd name="connsiteX4" fmla="*/ 2913236 w 2913236"/>
                  <a:gd name="connsiteY4" fmla="*/ 94384 h 363553"/>
                  <a:gd name="connsiteX5" fmla="*/ 2913005 w 2913236"/>
                  <a:gd name="connsiteY5" fmla="*/ 247650 h 363553"/>
                  <a:gd name="connsiteX6" fmla="*/ 2255174 w 2913236"/>
                  <a:gd name="connsiteY6" fmla="*/ 196186 h 363553"/>
                  <a:gd name="connsiteX7" fmla="*/ 1464253 w 2913236"/>
                  <a:gd name="connsiteY7" fmla="*/ 191654 h 363553"/>
                  <a:gd name="connsiteX8" fmla="*/ 675900 w 2913236"/>
                  <a:gd name="connsiteY8" fmla="*/ 188854 h 363553"/>
                  <a:gd name="connsiteX9" fmla="*/ 0 w 2913236"/>
                  <a:gd name="connsiteY9" fmla="*/ 241069 h 363553"/>
                  <a:gd name="connsiteX10" fmla="*/ 4157 w 2913236"/>
                  <a:gd name="connsiteY10" fmla="*/ 83127 h 363553"/>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11966 h 392392"/>
                  <a:gd name="connsiteX1" fmla="*/ 689726 w 2913236"/>
                  <a:gd name="connsiteY1" fmla="*/ 37151 h 392392"/>
                  <a:gd name="connsiteX2" fmla="*/ 1467197 w 2913236"/>
                  <a:gd name="connsiteY2" fmla="*/ 28839 h 392392"/>
                  <a:gd name="connsiteX3" fmla="*/ 2240280 w 2913236"/>
                  <a:gd name="connsiteY3" fmla="*/ 32995 h 392392"/>
                  <a:gd name="connsiteX4" fmla="*/ 2913236 w 2913236"/>
                  <a:gd name="connsiteY4" fmla="*/ 123223 h 392392"/>
                  <a:gd name="connsiteX5" fmla="*/ 2913005 w 2913236"/>
                  <a:gd name="connsiteY5" fmla="*/ 276489 h 392392"/>
                  <a:gd name="connsiteX6" fmla="*/ 2255174 w 2913236"/>
                  <a:gd name="connsiteY6" fmla="*/ 225025 h 392392"/>
                  <a:gd name="connsiteX7" fmla="*/ 1464253 w 2913236"/>
                  <a:gd name="connsiteY7" fmla="*/ 220493 h 392392"/>
                  <a:gd name="connsiteX8" fmla="*/ 675900 w 2913236"/>
                  <a:gd name="connsiteY8" fmla="*/ 217693 h 392392"/>
                  <a:gd name="connsiteX9" fmla="*/ 0 w 2913236"/>
                  <a:gd name="connsiteY9" fmla="*/ 269908 h 392392"/>
                  <a:gd name="connsiteX10" fmla="*/ 4157 w 2913236"/>
                  <a:gd name="connsiteY10" fmla="*/ 111966 h 392392"/>
                  <a:gd name="connsiteX0" fmla="*/ 4157 w 2913236"/>
                  <a:gd name="connsiteY0" fmla="*/ 83127 h 363553"/>
                  <a:gd name="connsiteX1" fmla="*/ 689726 w 2913236"/>
                  <a:gd name="connsiteY1" fmla="*/ 8312 h 363553"/>
                  <a:gd name="connsiteX2" fmla="*/ 1467197 w 2913236"/>
                  <a:gd name="connsiteY2" fmla="*/ 0 h 363553"/>
                  <a:gd name="connsiteX3" fmla="*/ 2240280 w 2913236"/>
                  <a:gd name="connsiteY3" fmla="*/ 4156 h 363553"/>
                  <a:gd name="connsiteX4" fmla="*/ 2913236 w 2913236"/>
                  <a:gd name="connsiteY4" fmla="*/ 94384 h 363553"/>
                  <a:gd name="connsiteX5" fmla="*/ 2913005 w 2913236"/>
                  <a:gd name="connsiteY5" fmla="*/ 247650 h 363553"/>
                  <a:gd name="connsiteX6" fmla="*/ 2255174 w 2913236"/>
                  <a:gd name="connsiteY6" fmla="*/ 196186 h 363553"/>
                  <a:gd name="connsiteX7" fmla="*/ 1464253 w 2913236"/>
                  <a:gd name="connsiteY7" fmla="*/ 191654 h 363553"/>
                  <a:gd name="connsiteX8" fmla="*/ 675900 w 2913236"/>
                  <a:gd name="connsiteY8" fmla="*/ 188854 h 363553"/>
                  <a:gd name="connsiteX9" fmla="*/ 0 w 2913236"/>
                  <a:gd name="connsiteY9" fmla="*/ 241069 h 363553"/>
                  <a:gd name="connsiteX10" fmla="*/ 4157 w 2913236"/>
                  <a:gd name="connsiteY10" fmla="*/ 83127 h 363553"/>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165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165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800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8004 h 369291"/>
                  <a:gd name="connsiteX8" fmla="*/ 675900 w 2913236"/>
                  <a:gd name="connsiteY8" fmla="*/ 201554 h 369291"/>
                  <a:gd name="connsiteX9" fmla="*/ 0 w 2913236"/>
                  <a:gd name="connsiteY9" fmla="*/ 241069 h 369291"/>
                  <a:gd name="connsiteX10" fmla="*/ 4157 w 2913236"/>
                  <a:gd name="connsiteY10" fmla="*/ 83127 h 36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13236" h="369291">
                    <a:moveTo>
                      <a:pt x="4157" y="83127"/>
                    </a:moveTo>
                    <a:cubicBezTo>
                      <a:pt x="346451" y="204239"/>
                      <a:pt x="422045" y="188825"/>
                      <a:pt x="689726" y="8312"/>
                    </a:cubicBezTo>
                    <a:cubicBezTo>
                      <a:pt x="969520" y="245253"/>
                      <a:pt x="1288568" y="168108"/>
                      <a:pt x="1467197" y="0"/>
                    </a:cubicBezTo>
                    <a:cubicBezTo>
                      <a:pt x="1742354" y="204585"/>
                      <a:pt x="1931786" y="220258"/>
                      <a:pt x="2240280" y="4156"/>
                    </a:cubicBezTo>
                    <a:cubicBezTo>
                      <a:pt x="2455603" y="165465"/>
                      <a:pt x="2585200" y="202950"/>
                      <a:pt x="2913236" y="94384"/>
                    </a:cubicBezTo>
                    <a:lnTo>
                      <a:pt x="2913005" y="247650"/>
                    </a:lnTo>
                    <a:cubicBezTo>
                      <a:pt x="2747702" y="420995"/>
                      <a:pt x="2426826" y="383203"/>
                      <a:pt x="2255174" y="196186"/>
                    </a:cubicBezTo>
                    <a:cubicBezTo>
                      <a:pt x="2001059" y="411634"/>
                      <a:pt x="1713606" y="401656"/>
                      <a:pt x="1464253" y="198004"/>
                    </a:cubicBezTo>
                    <a:cubicBezTo>
                      <a:pt x="1185824" y="411336"/>
                      <a:pt x="909579" y="391400"/>
                      <a:pt x="675900" y="201554"/>
                    </a:cubicBezTo>
                    <a:cubicBezTo>
                      <a:pt x="410913" y="418984"/>
                      <a:pt x="231650" y="417339"/>
                      <a:pt x="0" y="241069"/>
                    </a:cubicBezTo>
                    <a:cubicBezTo>
                      <a:pt x="1386" y="181494"/>
                      <a:pt x="2771" y="121920"/>
                      <a:pt x="4157" y="83127"/>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8" name="Freeform: Shape 567">
                <a:extLst>
                  <a:ext uri="{FF2B5EF4-FFF2-40B4-BE49-F238E27FC236}">
                    <a16:creationId xmlns:a16="http://schemas.microsoft.com/office/drawing/2014/main" id="{BB3427C8-0CA4-40F0-8A08-5659DA82FDAB}"/>
                  </a:ext>
                </a:extLst>
              </p:cNvPr>
              <p:cNvSpPr/>
              <p:nvPr/>
            </p:nvSpPr>
            <p:spPr>
              <a:xfrm>
                <a:off x="6728234" y="3779901"/>
                <a:ext cx="324000" cy="10800"/>
              </a:xfrm>
              <a:custGeom>
                <a:avLst/>
                <a:gdLst>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54728 w 2917768"/>
                  <a:gd name="connsiteY7" fmla="*/ 1662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64253 w 2917768"/>
                  <a:gd name="connsiteY7" fmla="*/ 1916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47417"/>
                  <a:gd name="connsiteX1" fmla="*/ 702426 w 2917768"/>
                  <a:gd name="connsiteY1" fmla="*/ 8312 h 247417"/>
                  <a:gd name="connsiteX2" fmla="*/ 1467197 w 2917768"/>
                  <a:gd name="connsiteY2" fmla="*/ 0 h 247417"/>
                  <a:gd name="connsiteX3" fmla="*/ 2240280 w 2917768"/>
                  <a:gd name="connsiteY3" fmla="*/ 4156 h 247417"/>
                  <a:gd name="connsiteX4" fmla="*/ 2905299 w 2917768"/>
                  <a:gd name="connsiteY4" fmla="*/ 103909 h 247417"/>
                  <a:gd name="connsiteX5" fmla="*/ 2917768 w 2917768"/>
                  <a:gd name="connsiteY5" fmla="*/ 228600 h 247417"/>
                  <a:gd name="connsiteX6" fmla="*/ 2236124 w 2917768"/>
                  <a:gd name="connsiteY6" fmla="*/ 178723 h 247417"/>
                  <a:gd name="connsiteX7" fmla="*/ 1464253 w 2917768"/>
                  <a:gd name="connsiteY7" fmla="*/ 191654 h 247417"/>
                  <a:gd name="connsiteX8" fmla="*/ 677488 w 2917768"/>
                  <a:gd name="connsiteY8" fmla="*/ 174567 h 247417"/>
                  <a:gd name="connsiteX9" fmla="*/ 0 w 2917768"/>
                  <a:gd name="connsiteY9" fmla="*/ 241069 h 247417"/>
                  <a:gd name="connsiteX10" fmla="*/ 4157 w 2917768"/>
                  <a:gd name="connsiteY10" fmla="*/ 83127 h 247417"/>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64253 w 2917768"/>
                  <a:gd name="connsiteY7" fmla="*/ 1916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60804"/>
                  <a:gd name="connsiteX1" fmla="*/ 702426 w 2917768"/>
                  <a:gd name="connsiteY1" fmla="*/ 8312 h 260804"/>
                  <a:gd name="connsiteX2" fmla="*/ 1467197 w 2917768"/>
                  <a:gd name="connsiteY2" fmla="*/ 0 h 260804"/>
                  <a:gd name="connsiteX3" fmla="*/ 2240280 w 2917768"/>
                  <a:gd name="connsiteY3" fmla="*/ 4156 h 260804"/>
                  <a:gd name="connsiteX4" fmla="*/ 2905299 w 2917768"/>
                  <a:gd name="connsiteY4" fmla="*/ 103909 h 260804"/>
                  <a:gd name="connsiteX5" fmla="*/ 2917768 w 2917768"/>
                  <a:gd name="connsiteY5" fmla="*/ 228600 h 260804"/>
                  <a:gd name="connsiteX6" fmla="*/ 2236124 w 2917768"/>
                  <a:gd name="connsiteY6" fmla="*/ 178723 h 260804"/>
                  <a:gd name="connsiteX7" fmla="*/ 1464253 w 2917768"/>
                  <a:gd name="connsiteY7" fmla="*/ 191654 h 260804"/>
                  <a:gd name="connsiteX8" fmla="*/ 677488 w 2917768"/>
                  <a:gd name="connsiteY8" fmla="*/ 174567 h 260804"/>
                  <a:gd name="connsiteX9" fmla="*/ 0 w 2917768"/>
                  <a:gd name="connsiteY9" fmla="*/ 241069 h 260804"/>
                  <a:gd name="connsiteX10" fmla="*/ 4157 w 2917768"/>
                  <a:gd name="connsiteY10" fmla="*/ 83127 h 260804"/>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7488 w 2917768"/>
                  <a:gd name="connsiteY8" fmla="*/ 174567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7488 w 2917768"/>
                  <a:gd name="connsiteY8" fmla="*/ 174567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57205"/>
                  <a:gd name="connsiteX1" fmla="*/ 7024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7024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6897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6897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7340"/>
                  <a:gd name="connsiteX1" fmla="*/ 689726 w 2917768"/>
                  <a:gd name="connsiteY1" fmla="*/ 8312 h 367340"/>
                  <a:gd name="connsiteX2" fmla="*/ 1467197 w 2917768"/>
                  <a:gd name="connsiteY2" fmla="*/ 0 h 367340"/>
                  <a:gd name="connsiteX3" fmla="*/ 2240280 w 2917768"/>
                  <a:gd name="connsiteY3" fmla="*/ 4156 h 367340"/>
                  <a:gd name="connsiteX4" fmla="*/ 2905299 w 2917768"/>
                  <a:gd name="connsiteY4" fmla="*/ 103909 h 367340"/>
                  <a:gd name="connsiteX5" fmla="*/ 2917768 w 2917768"/>
                  <a:gd name="connsiteY5" fmla="*/ 228600 h 367340"/>
                  <a:gd name="connsiteX6" fmla="*/ 2255174 w 2917768"/>
                  <a:gd name="connsiteY6" fmla="*/ 196186 h 367340"/>
                  <a:gd name="connsiteX7" fmla="*/ 1464253 w 2917768"/>
                  <a:gd name="connsiteY7" fmla="*/ 191654 h 367340"/>
                  <a:gd name="connsiteX8" fmla="*/ 675900 w 2917768"/>
                  <a:gd name="connsiteY8" fmla="*/ 188854 h 367340"/>
                  <a:gd name="connsiteX9" fmla="*/ 0 w 2917768"/>
                  <a:gd name="connsiteY9" fmla="*/ 241069 h 367340"/>
                  <a:gd name="connsiteX10" fmla="*/ 4157 w 2917768"/>
                  <a:gd name="connsiteY10" fmla="*/ 83127 h 367340"/>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3005"/>
                  <a:gd name="connsiteY0" fmla="*/ 83127 h 367029"/>
                  <a:gd name="connsiteX1" fmla="*/ 689726 w 2913005"/>
                  <a:gd name="connsiteY1" fmla="*/ 8312 h 367029"/>
                  <a:gd name="connsiteX2" fmla="*/ 1467197 w 2913005"/>
                  <a:gd name="connsiteY2" fmla="*/ 0 h 367029"/>
                  <a:gd name="connsiteX3" fmla="*/ 2240280 w 2913005"/>
                  <a:gd name="connsiteY3" fmla="*/ 4156 h 367029"/>
                  <a:gd name="connsiteX4" fmla="*/ 2905299 w 2913005"/>
                  <a:gd name="connsiteY4" fmla="*/ 103909 h 367029"/>
                  <a:gd name="connsiteX5" fmla="*/ 2913005 w 2913005"/>
                  <a:gd name="connsiteY5" fmla="*/ 247650 h 367029"/>
                  <a:gd name="connsiteX6" fmla="*/ 2255174 w 2913005"/>
                  <a:gd name="connsiteY6" fmla="*/ 196186 h 367029"/>
                  <a:gd name="connsiteX7" fmla="*/ 1464253 w 2913005"/>
                  <a:gd name="connsiteY7" fmla="*/ 191654 h 367029"/>
                  <a:gd name="connsiteX8" fmla="*/ 675900 w 2913005"/>
                  <a:gd name="connsiteY8" fmla="*/ 188854 h 367029"/>
                  <a:gd name="connsiteX9" fmla="*/ 0 w 2913005"/>
                  <a:gd name="connsiteY9" fmla="*/ 241069 h 367029"/>
                  <a:gd name="connsiteX10" fmla="*/ 4157 w 2913005"/>
                  <a:gd name="connsiteY10" fmla="*/ 83127 h 367029"/>
                  <a:gd name="connsiteX0" fmla="*/ 4157 w 2924349"/>
                  <a:gd name="connsiteY0" fmla="*/ 83127 h 367029"/>
                  <a:gd name="connsiteX1" fmla="*/ 689726 w 2924349"/>
                  <a:gd name="connsiteY1" fmla="*/ 8312 h 367029"/>
                  <a:gd name="connsiteX2" fmla="*/ 1467197 w 2924349"/>
                  <a:gd name="connsiteY2" fmla="*/ 0 h 367029"/>
                  <a:gd name="connsiteX3" fmla="*/ 2240280 w 2924349"/>
                  <a:gd name="connsiteY3" fmla="*/ 4156 h 367029"/>
                  <a:gd name="connsiteX4" fmla="*/ 2924349 w 2924349"/>
                  <a:gd name="connsiteY4" fmla="*/ 107084 h 367029"/>
                  <a:gd name="connsiteX5" fmla="*/ 2913005 w 2924349"/>
                  <a:gd name="connsiteY5" fmla="*/ 247650 h 367029"/>
                  <a:gd name="connsiteX6" fmla="*/ 2255174 w 2924349"/>
                  <a:gd name="connsiteY6" fmla="*/ 196186 h 367029"/>
                  <a:gd name="connsiteX7" fmla="*/ 1464253 w 2924349"/>
                  <a:gd name="connsiteY7" fmla="*/ 191654 h 367029"/>
                  <a:gd name="connsiteX8" fmla="*/ 675900 w 2924349"/>
                  <a:gd name="connsiteY8" fmla="*/ 188854 h 367029"/>
                  <a:gd name="connsiteX9" fmla="*/ 0 w 2924349"/>
                  <a:gd name="connsiteY9" fmla="*/ 241069 h 367029"/>
                  <a:gd name="connsiteX10" fmla="*/ 4157 w 2924349"/>
                  <a:gd name="connsiteY10" fmla="*/ 83127 h 367029"/>
                  <a:gd name="connsiteX0" fmla="*/ 4157 w 2924349"/>
                  <a:gd name="connsiteY0" fmla="*/ 83127 h 367029"/>
                  <a:gd name="connsiteX1" fmla="*/ 689726 w 2924349"/>
                  <a:gd name="connsiteY1" fmla="*/ 8312 h 367029"/>
                  <a:gd name="connsiteX2" fmla="*/ 1467197 w 2924349"/>
                  <a:gd name="connsiteY2" fmla="*/ 0 h 367029"/>
                  <a:gd name="connsiteX3" fmla="*/ 2240280 w 2924349"/>
                  <a:gd name="connsiteY3" fmla="*/ 4156 h 367029"/>
                  <a:gd name="connsiteX4" fmla="*/ 2924349 w 2924349"/>
                  <a:gd name="connsiteY4" fmla="*/ 107084 h 367029"/>
                  <a:gd name="connsiteX5" fmla="*/ 2913005 w 2924349"/>
                  <a:gd name="connsiteY5" fmla="*/ 247650 h 367029"/>
                  <a:gd name="connsiteX6" fmla="*/ 2255174 w 2924349"/>
                  <a:gd name="connsiteY6" fmla="*/ 196186 h 367029"/>
                  <a:gd name="connsiteX7" fmla="*/ 1464253 w 2924349"/>
                  <a:gd name="connsiteY7" fmla="*/ 191654 h 367029"/>
                  <a:gd name="connsiteX8" fmla="*/ 675900 w 2924349"/>
                  <a:gd name="connsiteY8" fmla="*/ 188854 h 367029"/>
                  <a:gd name="connsiteX9" fmla="*/ 0 w 2924349"/>
                  <a:gd name="connsiteY9" fmla="*/ 241069 h 367029"/>
                  <a:gd name="connsiteX10" fmla="*/ 4157 w 2924349"/>
                  <a:gd name="connsiteY10" fmla="*/ 83127 h 367029"/>
                  <a:gd name="connsiteX0" fmla="*/ 4157 w 2924349"/>
                  <a:gd name="connsiteY0" fmla="*/ 83127 h 363553"/>
                  <a:gd name="connsiteX1" fmla="*/ 689726 w 2924349"/>
                  <a:gd name="connsiteY1" fmla="*/ 8312 h 363553"/>
                  <a:gd name="connsiteX2" fmla="*/ 1467197 w 2924349"/>
                  <a:gd name="connsiteY2" fmla="*/ 0 h 363553"/>
                  <a:gd name="connsiteX3" fmla="*/ 2240280 w 2924349"/>
                  <a:gd name="connsiteY3" fmla="*/ 4156 h 363553"/>
                  <a:gd name="connsiteX4" fmla="*/ 2924349 w 2924349"/>
                  <a:gd name="connsiteY4" fmla="*/ 107084 h 363553"/>
                  <a:gd name="connsiteX5" fmla="*/ 2913005 w 2924349"/>
                  <a:gd name="connsiteY5" fmla="*/ 247650 h 363553"/>
                  <a:gd name="connsiteX6" fmla="*/ 2255174 w 2924349"/>
                  <a:gd name="connsiteY6" fmla="*/ 196186 h 363553"/>
                  <a:gd name="connsiteX7" fmla="*/ 1464253 w 2924349"/>
                  <a:gd name="connsiteY7" fmla="*/ 191654 h 363553"/>
                  <a:gd name="connsiteX8" fmla="*/ 675900 w 2924349"/>
                  <a:gd name="connsiteY8" fmla="*/ 188854 h 363553"/>
                  <a:gd name="connsiteX9" fmla="*/ 0 w 2924349"/>
                  <a:gd name="connsiteY9" fmla="*/ 241069 h 363553"/>
                  <a:gd name="connsiteX10" fmla="*/ 4157 w 2924349"/>
                  <a:gd name="connsiteY10" fmla="*/ 83127 h 363553"/>
                  <a:gd name="connsiteX0" fmla="*/ 4157 w 2924349"/>
                  <a:gd name="connsiteY0" fmla="*/ 83127 h 363553"/>
                  <a:gd name="connsiteX1" fmla="*/ 689726 w 2924349"/>
                  <a:gd name="connsiteY1" fmla="*/ 8312 h 363553"/>
                  <a:gd name="connsiteX2" fmla="*/ 1467197 w 2924349"/>
                  <a:gd name="connsiteY2" fmla="*/ 0 h 363553"/>
                  <a:gd name="connsiteX3" fmla="*/ 2240280 w 2924349"/>
                  <a:gd name="connsiteY3" fmla="*/ 4156 h 363553"/>
                  <a:gd name="connsiteX4" fmla="*/ 2924349 w 2924349"/>
                  <a:gd name="connsiteY4" fmla="*/ 107084 h 363553"/>
                  <a:gd name="connsiteX5" fmla="*/ 2913005 w 2924349"/>
                  <a:gd name="connsiteY5" fmla="*/ 247650 h 363553"/>
                  <a:gd name="connsiteX6" fmla="*/ 2255174 w 2924349"/>
                  <a:gd name="connsiteY6" fmla="*/ 196186 h 363553"/>
                  <a:gd name="connsiteX7" fmla="*/ 1464253 w 2924349"/>
                  <a:gd name="connsiteY7" fmla="*/ 191654 h 363553"/>
                  <a:gd name="connsiteX8" fmla="*/ 675900 w 2924349"/>
                  <a:gd name="connsiteY8" fmla="*/ 188854 h 363553"/>
                  <a:gd name="connsiteX9" fmla="*/ 0 w 2924349"/>
                  <a:gd name="connsiteY9" fmla="*/ 241069 h 363553"/>
                  <a:gd name="connsiteX10" fmla="*/ 4157 w 2924349"/>
                  <a:gd name="connsiteY10" fmla="*/ 83127 h 363553"/>
                  <a:gd name="connsiteX0" fmla="*/ 4157 w 2913236"/>
                  <a:gd name="connsiteY0" fmla="*/ 83127 h 363553"/>
                  <a:gd name="connsiteX1" fmla="*/ 689726 w 2913236"/>
                  <a:gd name="connsiteY1" fmla="*/ 8312 h 363553"/>
                  <a:gd name="connsiteX2" fmla="*/ 1467197 w 2913236"/>
                  <a:gd name="connsiteY2" fmla="*/ 0 h 363553"/>
                  <a:gd name="connsiteX3" fmla="*/ 2240280 w 2913236"/>
                  <a:gd name="connsiteY3" fmla="*/ 4156 h 363553"/>
                  <a:gd name="connsiteX4" fmla="*/ 2913236 w 2913236"/>
                  <a:gd name="connsiteY4" fmla="*/ 94384 h 363553"/>
                  <a:gd name="connsiteX5" fmla="*/ 2913005 w 2913236"/>
                  <a:gd name="connsiteY5" fmla="*/ 247650 h 363553"/>
                  <a:gd name="connsiteX6" fmla="*/ 2255174 w 2913236"/>
                  <a:gd name="connsiteY6" fmla="*/ 196186 h 363553"/>
                  <a:gd name="connsiteX7" fmla="*/ 1464253 w 2913236"/>
                  <a:gd name="connsiteY7" fmla="*/ 191654 h 363553"/>
                  <a:gd name="connsiteX8" fmla="*/ 675900 w 2913236"/>
                  <a:gd name="connsiteY8" fmla="*/ 188854 h 363553"/>
                  <a:gd name="connsiteX9" fmla="*/ 0 w 2913236"/>
                  <a:gd name="connsiteY9" fmla="*/ 241069 h 363553"/>
                  <a:gd name="connsiteX10" fmla="*/ 4157 w 2913236"/>
                  <a:gd name="connsiteY10" fmla="*/ 83127 h 363553"/>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11966 h 392392"/>
                  <a:gd name="connsiteX1" fmla="*/ 689726 w 2913236"/>
                  <a:gd name="connsiteY1" fmla="*/ 37151 h 392392"/>
                  <a:gd name="connsiteX2" fmla="*/ 1467197 w 2913236"/>
                  <a:gd name="connsiteY2" fmla="*/ 28839 h 392392"/>
                  <a:gd name="connsiteX3" fmla="*/ 2240280 w 2913236"/>
                  <a:gd name="connsiteY3" fmla="*/ 32995 h 392392"/>
                  <a:gd name="connsiteX4" fmla="*/ 2913236 w 2913236"/>
                  <a:gd name="connsiteY4" fmla="*/ 123223 h 392392"/>
                  <a:gd name="connsiteX5" fmla="*/ 2913005 w 2913236"/>
                  <a:gd name="connsiteY5" fmla="*/ 276489 h 392392"/>
                  <a:gd name="connsiteX6" fmla="*/ 2255174 w 2913236"/>
                  <a:gd name="connsiteY6" fmla="*/ 225025 h 392392"/>
                  <a:gd name="connsiteX7" fmla="*/ 1464253 w 2913236"/>
                  <a:gd name="connsiteY7" fmla="*/ 220493 h 392392"/>
                  <a:gd name="connsiteX8" fmla="*/ 675900 w 2913236"/>
                  <a:gd name="connsiteY8" fmla="*/ 217693 h 392392"/>
                  <a:gd name="connsiteX9" fmla="*/ 0 w 2913236"/>
                  <a:gd name="connsiteY9" fmla="*/ 269908 h 392392"/>
                  <a:gd name="connsiteX10" fmla="*/ 4157 w 2913236"/>
                  <a:gd name="connsiteY10" fmla="*/ 111966 h 392392"/>
                  <a:gd name="connsiteX0" fmla="*/ 4157 w 2913236"/>
                  <a:gd name="connsiteY0" fmla="*/ 83127 h 363553"/>
                  <a:gd name="connsiteX1" fmla="*/ 689726 w 2913236"/>
                  <a:gd name="connsiteY1" fmla="*/ 8312 h 363553"/>
                  <a:gd name="connsiteX2" fmla="*/ 1467197 w 2913236"/>
                  <a:gd name="connsiteY2" fmla="*/ 0 h 363553"/>
                  <a:gd name="connsiteX3" fmla="*/ 2240280 w 2913236"/>
                  <a:gd name="connsiteY3" fmla="*/ 4156 h 363553"/>
                  <a:gd name="connsiteX4" fmla="*/ 2913236 w 2913236"/>
                  <a:gd name="connsiteY4" fmla="*/ 94384 h 363553"/>
                  <a:gd name="connsiteX5" fmla="*/ 2913005 w 2913236"/>
                  <a:gd name="connsiteY5" fmla="*/ 247650 h 363553"/>
                  <a:gd name="connsiteX6" fmla="*/ 2255174 w 2913236"/>
                  <a:gd name="connsiteY6" fmla="*/ 196186 h 363553"/>
                  <a:gd name="connsiteX7" fmla="*/ 1464253 w 2913236"/>
                  <a:gd name="connsiteY7" fmla="*/ 191654 h 363553"/>
                  <a:gd name="connsiteX8" fmla="*/ 675900 w 2913236"/>
                  <a:gd name="connsiteY8" fmla="*/ 188854 h 363553"/>
                  <a:gd name="connsiteX9" fmla="*/ 0 w 2913236"/>
                  <a:gd name="connsiteY9" fmla="*/ 241069 h 363553"/>
                  <a:gd name="connsiteX10" fmla="*/ 4157 w 2913236"/>
                  <a:gd name="connsiteY10" fmla="*/ 83127 h 363553"/>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165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165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800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8004 h 369291"/>
                  <a:gd name="connsiteX8" fmla="*/ 675900 w 2913236"/>
                  <a:gd name="connsiteY8" fmla="*/ 201554 h 369291"/>
                  <a:gd name="connsiteX9" fmla="*/ 0 w 2913236"/>
                  <a:gd name="connsiteY9" fmla="*/ 241069 h 369291"/>
                  <a:gd name="connsiteX10" fmla="*/ 4157 w 2913236"/>
                  <a:gd name="connsiteY10" fmla="*/ 83127 h 36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13236" h="369291">
                    <a:moveTo>
                      <a:pt x="4157" y="83127"/>
                    </a:moveTo>
                    <a:cubicBezTo>
                      <a:pt x="346451" y="204239"/>
                      <a:pt x="422045" y="188825"/>
                      <a:pt x="689726" y="8312"/>
                    </a:cubicBezTo>
                    <a:cubicBezTo>
                      <a:pt x="969520" y="245253"/>
                      <a:pt x="1288568" y="168108"/>
                      <a:pt x="1467197" y="0"/>
                    </a:cubicBezTo>
                    <a:cubicBezTo>
                      <a:pt x="1742354" y="204585"/>
                      <a:pt x="1931786" y="220258"/>
                      <a:pt x="2240280" y="4156"/>
                    </a:cubicBezTo>
                    <a:cubicBezTo>
                      <a:pt x="2455603" y="165465"/>
                      <a:pt x="2585200" y="202950"/>
                      <a:pt x="2913236" y="94384"/>
                    </a:cubicBezTo>
                    <a:lnTo>
                      <a:pt x="2913005" y="247650"/>
                    </a:lnTo>
                    <a:cubicBezTo>
                      <a:pt x="2747702" y="420995"/>
                      <a:pt x="2426826" y="383203"/>
                      <a:pt x="2255174" y="196186"/>
                    </a:cubicBezTo>
                    <a:cubicBezTo>
                      <a:pt x="2001059" y="411634"/>
                      <a:pt x="1713606" y="401656"/>
                      <a:pt x="1464253" y="198004"/>
                    </a:cubicBezTo>
                    <a:cubicBezTo>
                      <a:pt x="1185824" y="411336"/>
                      <a:pt x="909579" y="391400"/>
                      <a:pt x="675900" y="201554"/>
                    </a:cubicBezTo>
                    <a:cubicBezTo>
                      <a:pt x="410913" y="418984"/>
                      <a:pt x="231650" y="417339"/>
                      <a:pt x="0" y="241069"/>
                    </a:cubicBezTo>
                    <a:cubicBezTo>
                      <a:pt x="1386" y="181494"/>
                      <a:pt x="2771" y="121920"/>
                      <a:pt x="4157" y="83127"/>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9" name="Freeform: Shape 568">
                <a:extLst>
                  <a:ext uri="{FF2B5EF4-FFF2-40B4-BE49-F238E27FC236}">
                    <a16:creationId xmlns:a16="http://schemas.microsoft.com/office/drawing/2014/main" id="{452C395A-AF2A-4F61-84FC-6BF17566DBE3}"/>
                  </a:ext>
                </a:extLst>
              </p:cNvPr>
              <p:cNvSpPr/>
              <p:nvPr/>
            </p:nvSpPr>
            <p:spPr>
              <a:xfrm>
                <a:off x="6728234" y="3827635"/>
                <a:ext cx="324000" cy="10800"/>
              </a:xfrm>
              <a:custGeom>
                <a:avLst/>
                <a:gdLst>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54728 w 2917768"/>
                  <a:gd name="connsiteY7" fmla="*/ 1662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64253 w 2917768"/>
                  <a:gd name="connsiteY7" fmla="*/ 1916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47417"/>
                  <a:gd name="connsiteX1" fmla="*/ 702426 w 2917768"/>
                  <a:gd name="connsiteY1" fmla="*/ 8312 h 247417"/>
                  <a:gd name="connsiteX2" fmla="*/ 1467197 w 2917768"/>
                  <a:gd name="connsiteY2" fmla="*/ 0 h 247417"/>
                  <a:gd name="connsiteX3" fmla="*/ 2240280 w 2917768"/>
                  <a:gd name="connsiteY3" fmla="*/ 4156 h 247417"/>
                  <a:gd name="connsiteX4" fmla="*/ 2905299 w 2917768"/>
                  <a:gd name="connsiteY4" fmla="*/ 103909 h 247417"/>
                  <a:gd name="connsiteX5" fmla="*/ 2917768 w 2917768"/>
                  <a:gd name="connsiteY5" fmla="*/ 228600 h 247417"/>
                  <a:gd name="connsiteX6" fmla="*/ 2236124 w 2917768"/>
                  <a:gd name="connsiteY6" fmla="*/ 178723 h 247417"/>
                  <a:gd name="connsiteX7" fmla="*/ 1464253 w 2917768"/>
                  <a:gd name="connsiteY7" fmla="*/ 191654 h 247417"/>
                  <a:gd name="connsiteX8" fmla="*/ 677488 w 2917768"/>
                  <a:gd name="connsiteY8" fmla="*/ 174567 h 247417"/>
                  <a:gd name="connsiteX9" fmla="*/ 0 w 2917768"/>
                  <a:gd name="connsiteY9" fmla="*/ 241069 h 247417"/>
                  <a:gd name="connsiteX10" fmla="*/ 4157 w 2917768"/>
                  <a:gd name="connsiteY10" fmla="*/ 83127 h 247417"/>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64253 w 2917768"/>
                  <a:gd name="connsiteY7" fmla="*/ 1916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60804"/>
                  <a:gd name="connsiteX1" fmla="*/ 702426 w 2917768"/>
                  <a:gd name="connsiteY1" fmla="*/ 8312 h 260804"/>
                  <a:gd name="connsiteX2" fmla="*/ 1467197 w 2917768"/>
                  <a:gd name="connsiteY2" fmla="*/ 0 h 260804"/>
                  <a:gd name="connsiteX3" fmla="*/ 2240280 w 2917768"/>
                  <a:gd name="connsiteY3" fmla="*/ 4156 h 260804"/>
                  <a:gd name="connsiteX4" fmla="*/ 2905299 w 2917768"/>
                  <a:gd name="connsiteY4" fmla="*/ 103909 h 260804"/>
                  <a:gd name="connsiteX5" fmla="*/ 2917768 w 2917768"/>
                  <a:gd name="connsiteY5" fmla="*/ 228600 h 260804"/>
                  <a:gd name="connsiteX6" fmla="*/ 2236124 w 2917768"/>
                  <a:gd name="connsiteY6" fmla="*/ 178723 h 260804"/>
                  <a:gd name="connsiteX7" fmla="*/ 1464253 w 2917768"/>
                  <a:gd name="connsiteY7" fmla="*/ 191654 h 260804"/>
                  <a:gd name="connsiteX8" fmla="*/ 677488 w 2917768"/>
                  <a:gd name="connsiteY8" fmla="*/ 174567 h 260804"/>
                  <a:gd name="connsiteX9" fmla="*/ 0 w 2917768"/>
                  <a:gd name="connsiteY9" fmla="*/ 241069 h 260804"/>
                  <a:gd name="connsiteX10" fmla="*/ 4157 w 2917768"/>
                  <a:gd name="connsiteY10" fmla="*/ 83127 h 260804"/>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7488 w 2917768"/>
                  <a:gd name="connsiteY8" fmla="*/ 174567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7488 w 2917768"/>
                  <a:gd name="connsiteY8" fmla="*/ 174567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57205"/>
                  <a:gd name="connsiteX1" fmla="*/ 7024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7024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6897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6897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7340"/>
                  <a:gd name="connsiteX1" fmla="*/ 689726 w 2917768"/>
                  <a:gd name="connsiteY1" fmla="*/ 8312 h 367340"/>
                  <a:gd name="connsiteX2" fmla="*/ 1467197 w 2917768"/>
                  <a:gd name="connsiteY2" fmla="*/ 0 h 367340"/>
                  <a:gd name="connsiteX3" fmla="*/ 2240280 w 2917768"/>
                  <a:gd name="connsiteY3" fmla="*/ 4156 h 367340"/>
                  <a:gd name="connsiteX4" fmla="*/ 2905299 w 2917768"/>
                  <a:gd name="connsiteY4" fmla="*/ 103909 h 367340"/>
                  <a:gd name="connsiteX5" fmla="*/ 2917768 w 2917768"/>
                  <a:gd name="connsiteY5" fmla="*/ 228600 h 367340"/>
                  <a:gd name="connsiteX6" fmla="*/ 2255174 w 2917768"/>
                  <a:gd name="connsiteY6" fmla="*/ 196186 h 367340"/>
                  <a:gd name="connsiteX7" fmla="*/ 1464253 w 2917768"/>
                  <a:gd name="connsiteY7" fmla="*/ 191654 h 367340"/>
                  <a:gd name="connsiteX8" fmla="*/ 675900 w 2917768"/>
                  <a:gd name="connsiteY8" fmla="*/ 188854 h 367340"/>
                  <a:gd name="connsiteX9" fmla="*/ 0 w 2917768"/>
                  <a:gd name="connsiteY9" fmla="*/ 241069 h 367340"/>
                  <a:gd name="connsiteX10" fmla="*/ 4157 w 2917768"/>
                  <a:gd name="connsiteY10" fmla="*/ 83127 h 367340"/>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3005"/>
                  <a:gd name="connsiteY0" fmla="*/ 83127 h 367029"/>
                  <a:gd name="connsiteX1" fmla="*/ 689726 w 2913005"/>
                  <a:gd name="connsiteY1" fmla="*/ 8312 h 367029"/>
                  <a:gd name="connsiteX2" fmla="*/ 1467197 w 2913005"/>
                  <a:gd name="connsiteY2" fmla="*/ 0 h 367029"/>
                  <a:gd name="connsiteX3" fmla="*/ 2240280 w 2913005"/>
                  <a:gd name="connsiteY3" fmla="*/ 4156 h 367029"/>
                  <a:gd name="connsiteX4" fmla="*/ 2905299 w 2913005"/>
                  <a:gd name="connsiteY4" fmla="*/ 103909 h 367029"/>
                  <a:gd name="connsiteX5" fmla="*/ 2913005 w 2913005"/>
                  <a:gd name="connsiteY5" fmla="*/ 247650 h 367029"/>
                  <a:gd name="connsiteX6" fmla="*/ 2255174 w 2913005"/>
                  <a:gd name="connsiteY6" fmla="*/ 196186 h 367029"/>
                  <a:gd name="connsiteX7" fmla="*/ 1464253 w 2913005"/>
                  <a:gd name="connsiteY7" fmla="*/ 191654 h 367029"/>
                  <a:gd name="connsiteX8" fmla="*/ 675900 w 2913005"/>
                  <a:gd name="connsiteY8" fmla="*/ 188854 h 367029"/>
                  <a:gd name="connsiteX9" fmla="*/ 0 w 2913005"/>
                  <a:gd name="connsiteY9" fmla="*/ 241069 h 367029"/>
                  <a:gd name="connsiteX10" fmla="*/ 4157 w 2913005"/>
                  <a:gd name="connsiteY10" fmla="*/ 83127 h 367029"/>
                  <a:gd name="connsiteX0" fmla="*/ 4157 w 2924349"/>
                  <a:gd name="connsiteY0" fmla="*/ 83127 h 367029"/>
                  <a:gd name="connsiteX1" fmla="*/ 689726 w 2924349"/>
                  <a:gd name="connsiteY1" fmla="*/ 8312 h 367029"/>
                  <a:gd name="connsiteX2" fmla="*/ 1467197 w 2924349"/>
                  <a:gd name="connsiteY2" fmla="*/ 0 h 367029"/>
                  <a:gd name="connsiteX3" fmla="*/ 2240280 w 2924349"/>
                  <a:gd name="connsiteY3" fmla="*/ 4156 h 367029"/>
                  <a:gd name="connsiteX4" fmla="*/ 2924349 w 2924349"/>
                  <a:gd name="connsiteY4" fmla="*/ 107084 h 367029"/>
                  <a:gd name="connsiteX5" fmla="*/ 2913005 w 2924349"/>
                  <a:gd name="connsiteY5" fmla="*/ 247650 h 367029"/>
                  <a:gd name="connsiteX6" fmla="*/ 2255174 w 2924349"/>
                  <a:gd name="connsiteY6" fmla="*/ 196186 h 367029"/>
                  <a:gd name="connsiteX7" fmla="*/ 1464253 w 2924349"/>
                  <a:gd name="connsiteY7" fmla="*/ 191654 h 367029"/>
                  <a:gd name="connsiteX8" fmla="*/ 675900 w 2924349"/>
                  <a:gd name="connsiteY8" fmla="*/ 188854 h 367029"/>
                  <a:gd name="connsiteX9" fmla="*/ 0 w 2924349"/>
                  <a:gd name="connsiteY9" fmla="*/ 241069 h 367029"/>
                  <a:gd name="connsiteX10" fmla="*/ 4157 w 2924349"/>
                  <a:gd name="connsiteY10" fmla="*/ 83127 h 367029"/>
                  <a:gd name="connsiteX0" fmla="*/ 4157 w 2924349"/>
                  <a:gd name="connsiteY0" fmla="*/ 83127 h 367029"/>
                  <a:gd name="connsiteX1" fmla="*/ 689726 w 2924349"/>
                  <a:gd name="connsiteY1" fmla="*/ 8312 h 367029"/>
                  <a:gd name="connsiteX2" fmla="*/ 1467197 w 2924349"/>
                  <a:gd name="connsiteY2" fmla="*/ 0 h 367029"/>
                  <a:gd name="connsiteX3" fmla="*/ 2240280 w 2924349"/>
                  <a:gd name="connsiteY3" fmla="*/ 4156 h 367029"/>
                  <a:gd name="connsiteX4" fmla="*/ 2924349 w 2924349"/>
                  <a:gd name="connsiteY4" fmla="*/ 107084 h 367029"/>
                  <a:gd name="connsiteX5" fmla="*/ 2913005 w 2924349"/>
                  <a:gd name="connsiteY5" fmla="*/ 247650 h 367029"/>
                  <a:gd name="connsiteX6" fmla="*/ 2255174 w 2924349"/>
                  <a:gd name="connsiteY6" fmla="*/ 196186 h 367029"/>
                  <a:gd name="connsiteX7" fmla="*/ 1464253 w 2924349"/>
                  <a:gd name="connsiteY7" fmla="*/ 191654 h 367029"/>
                  <a:gd name="connsiteX8" fmla="*/ 675900 w 2924349"/>
                  <a:gd name="connsiteY8" fmla="*/ 188854 h 367029"/>
                  <a:gd name="connsiteX9" fmla="*/ 0 w 2924349"/>
                  <a:gd name="connsiteY9" fmla="*/ 241069 h 367029"/>
                  <a:gd name="connsiteX10" fmla="*/ 4157 w 2924349"/>
                  <a:gd name="connsiteY10" fmla="*/ 83127 h 367029"/>
                  <a:gd name="connsiteX0" fmla="*/ 4157 w 2924349"/>
                  <a:gd name="connsiteY0" fmla="*/ 83127 h 363553"/>
                  <a:gd name="connsiteX1" fmla="*/ 689726 w 2924349"/>
                  <a:gd name="connsiteY1" fmla="*/ 8312 h 363553"/>
                  <a:gd name="connsiteX2" fmla="*/ 1467197 w 2924349"/>
                  <a:gd name="connsiteY2" fmla="*/ 0 h 363553"/>
                  <a:gd name="connsiteX3" fmla="*/ 2240280 w 2924349"/>
                  <a:gd name="connsiteY3" fmla="*/ 4156 h 363553"/>
                  <a:gd name="connsiteX4" fmla="*/ 2924349 w 2924349"/>
                  <a:gd name="connsiteY4" fmla="*/ 107084 h 363553"/>
                  <a:gd name="connsiteX5" fmla="*/ 2913005 w 2924349"/>
                  <a:gd name="connsiteY5" fmla="*/ 247650 h 363553"/>
                  <a:gd name="connsiteX6" fmla="*/ 2255174 w 2924349"/>
                  <a:gd name="connsiteY6" fmla="*/ 196186 h 363553"/>
                  <a:gd name="connsiteX7" fmla="*/ 1464253 w 2924349"/>
                  <a:gd name="connsiteY7" fmla="*/ 191654 h 363553"/>
                  <a:gd name="connsiteX8" fmla="*/ 675900 w 2924349"/>
                  <a:gd name="connsiteY8" fmla="*/ 188854 h 363553"/>
                  <a:gd name="connsiteX9" fmla="*/ 0 w 2924349"/>
                  <a:gd name="connsiteY9" fmla="*/ 241069 h 363553"/>
                  <a:gd name="connsiteX10" fmla="*/ 4157 w 2924349"/>
                  <a:gd name="connsiteY10" fmla="*/ 83127 h 363553"/>
                  <a:gd name="connsiteX0" fmla="*/ 4157 w 2924349"/>
                  <a:gd name="connsiteY0" fmla="*/ 83127 h 363553"/>
                  <a:gd name="connsiteX1" fmla="*/ 689726 w 2924349"/>
                  <a:gd name="connsiteY1" fmla="*/ 8312 h 363553"/>
                  <a:gd name="connsiteX2" fmla="*/ 1467197 w 2924349"/>
                  <a:gd name="connsiteY2" fmla="*/ 0 h 363553"/>
                  <a:gd name="connsiteX3" fmla="*/ 2240280 w 2924349"/>
                  <a:gd name="connsiteY3" fmla="*/ 4156 h 363553"/>
                  <a:gd name="connsiteX4" fmla="*/ 2924349 w 2924349"/>
                  <a:gd name="connsiteY4" fmla="*/ 107084 h 363553"/>
                  <a:gd name="connsiteX5" fmla="*/ 2913005 w 2924349"/>
                  <a:gd name="connsiteY5" fmla="*/ 247650 h 363553"/>
                  <a:gd name="connsiteX6" fmla="*/ 2255174 w 2924349"/>
                  <a:gd name="connsiteY6" fmla="*/ 196186 h 363553"/>
                  <a:gd name="connsiteX7" fmla="*/ 1464253 w 2924349"/>
                  <a:gd name="connsiteY7" fmla="*/ 191654 h 363553"/>
                  <a:gd name="connsiteX8" fmla="*/ 675900 w 2924349"/>
                  <a:gd name="connsiteY8" fmla="*/ 188854 h 363553"/>
                  <a:gd name="connsiteX9" fmla="*/ 0 w 2924349"/>
                  <a:gd name="connsiteY9" fmla="*/ 241069 h 363553"/>
                  <a:gd name="connsiteX10" fmla="*/ 4157 w 2924349"/>
                  <a:gd name="connsiteY10" fmla="*/ 83127 h 363553"/>
                  <a:gd name="connsiteX0" fmla="*/ 4157 w 2913236"/>
                  <a:gd name="connsiteY0" fmla="*/ 83127 h 363553"/>
                  <a:gd name="connsiteX1" fmla="*/ 689726 w 2913236"/>
                  <a:gd name="connsiteY1" fmla="*/ 8312 h 363553"/>
                  <a:gd name="connsiteX2" fmla="*/ 1467197 w 2913236"/>
                  <a:gd name="connsiteY2" fmla="*/ 0 h 363553"/>
                  <a:gd name="connsiteX3" fmla="*/ 2240280 w 2913236"/>
                  <a:gd name="connsiteY3" fmla="*/ 4156 h 363553"/>
                  <a:gd name="connsiteX4" fmla="*/ 2913236 w 2913236"/>
                  <a:gd name="connsiteY4" fmla="*/ 94384 h 363553"/>
                  <a:gd name="connsiteX5" fmla="*/ 2913005 w 2913236"/>
                  <a:gd name="connsiteY5" fmla="*/ 247650 h 363553"/>
                  <a:gd name="connsiteX6" fmla="*/ 2255174 w 2913236"/>
                  <a:gd name="connsiteY6" fmla="*/ 196186 h 363553"/>
                  <a:gd name="connsiteX7" fmla="*/ 1464253 w 2913236"/>
                  <a:gd name="connsiteY7" fmla="*/ 191654 h 363553"/>
                  <a:gd name="connsiteX8" fmla="*/ 675900 w 2913236"/>
                  <a:gd name="connsiteY8" fmla="*/ 188854 h 363553"/>
                  <a:gd name="connsiteX9" fmla="*/ 0 w 2913236"/>
                  <a:gd name="connsiteY9" fmla="*/ 241069 h 363553"/>
                  <a:gd name="connsiteX10" fmla="*/ 4157 w 2913236"/>
                  <a:gd name="connsiteY10" fmla="*/ 83127 h 363553"/>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11966 h 392392"/>
                  <a:gd name="connsiteX1" fmla="*/ 689726 w 2913236"/>
                  <a:gd name="connsiteY1" fmla="*/ 37151 h 392392"/>
                  <a:gd name="connsiteX2" fmla="*/ 1467197 w 2913236"/>
                  <a:gd name="connsiteY2" fmla="*/ 28839 h 392392"/>
                  <a:gd name="connsiteX3" fmla="*/ 2240280 w 2913236"/>
                  <a:gd name="connsiteY3" fmla="*/ 32995 h 392392"/>
                  <a:gd name="connsiteX4" fmla="*/ 2913236 w 2913236"/>
                  <a:gd name="connsiteY4" fmla="*/ 123223 h 392392"/>
                  <a:gd name="connsiteX5" fmla="*/ 2913005 w 2913236"/>
                  <a:gd name="connsiteY5" fmla="*/ 276489 h 392392"/>
                  <a:gd name="connsiteX6" fmla="*/ 2255174 w 2913236"/>
                  <a:gd name="connsiteY6" fmla="*/ 225025 h 392392"/>
                  <a:gd name="connsiteX7" fmla="*/ 1464253 w 2913236"/>
                  <a:gd name="connsiteY7" fmla="*/ 220493 h 392392"/>
                  <a:gd name="connsiteX8" fmla="*/ 675900 w 2913236"/>
                  <a:gd name="connsiteY8" fmla="*/ 217693 h 392392"/>
                  <a:gd name="connsiteX9" fmla="*/ 0 w 2913236"/>
                  <a:gd name="connsiteY9" fmla="*/ 269908 h 392392"/>
                  <a:gd name="connsiteX10" fmla="*/ 4157 w 2913236"/>
                  <a:gd name="connsiteY10" fmla="*/ 111966 h 392392"/>
                  <a:gd name="connsiteX0" fmla="*/ 4157 w 2913236"/>
                  <a:gd name="connsiteY0" fmla="*/ 83127 h 363553"/>
                  <a:gd name="connsiteX1" fmla="*/ 689726 w 2913236"/>
                  <a:gd name="connsiteY1" fmla="*/ 8312 h 363553"/>
                  <a:gd name="connsiteX2" fmla="*/ 1467197 w 2913236"/>
                  <a:gd name="connsiteY2" fmla="*/ 0 h 363553"/>
                  <a:gd name="connsiteX3" fmla="*/ 2240280 w 2913236"/>
                  <a:gd name="connsiteY3" fmla="*/ 4156 h 363553"/>
                  <a:gd name="connsiteX4" fmla="*/ 2913236 w 2913236"/>
                  <a:gd name="connsiteY4" fmla="*/ 94384 h 363553"/>
                  <a:gd name="connsiteX5" fmla="*/ 2913005 w 2913236"/>
                  <a:gd name="connsiteY5" fmla="*/ 247650 h 363553"/>
                  <a:gd name="connsiteX6" fmla="*/ 2255174 w 2913236"/>
                  <a:gd name="connsiteY6" fmla="*/ 196186 h 363553"/>
                  <a:gd name="connsiteX7" fmla="*/ 1464253 w 2913236"/>
                  <a:gd name="connsiteY7" fmla="*/ 191654 h 363553"/>
                  <a:gd name="connsiteX8" fmla="*/ 675900 w 2913236"/>
                  <a:gd name="connsiteY8" fmla="*/ 188854 h 363553"/>
                  <a:gd name="connsiteX9" fmla="*/ 0 w 2913236"/>
                  <a:gd name="connsiteY9" fmla="*/ 241069 h 363553"/>
                  <a:gd name="connsiteX10" fmla="*/ 4157 w 2913236"/>
                  <a:gd name="connsiteY10" fmla="*/ 83127 h 363553"/>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165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165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800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8004 h 369291"/>
                  <a:gd name="connsiteX8" fmla="*/ 675900 w 2913236"/>
                  <a:gd name="connsiteY8" fmla="*/ 201554 h 369291"/>
                  <a:gd name="connsiteX9" fmla="*/ 0 w 2913236"/>
                  <a:gd name="connsiteY9" fmla="*/ 241069 h 369291"/>
                  <a:gd name="connsiteX10" fmla="*/ 4157 w 2913236"/>
                  <a:gd name="connsiteY10" fmla="*/ 83127 h 36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13236" h="369291">
                    <a:moveTo>
                      <a:pt x="4157" y="83127"/>
                    </a:moveTo>
                    <a:cubicBezTo>
                      <a:pt x="346451" y="204239"/>
                      <a:pt x="422045" y="188825"/>
                      <a:pt x="689726" y="8312"/>
                    </a:cubicBezTo>
                    <a:cubicBezTo>
                      <a:pt x="969520" y="245253"/>
                      <a:pt x="1288568" y="168108"/>
                      <a:pt x="1467197" y="0"/>
                    </a:cubicBezTo>
                    <a:cubicBezTo>
                      <a:pt x="1742354" y="204585"/>
                      <a:pt x="1931786" y="220258"/>
                      <a:pt x="2240280" y="4156"/>
                    </a:cubicBezTo>
                    <a:cubicBezTo>
                      <a:pt x="2455603" y="165465"/>
                      <a:pt x="2585200" y="202950"/>
                      <a:pt x="2913236" y="94384"/>
                    </a:cubicBezTo>
                    <a:lnTo>
                      <a:pt x="2913005" y="247650"/>
                    </a:lnTo>
                    <a:cubicBezTo>
                      <a:pt x="2747702" y="420995"/>
                      <a:pt x="2426826" y="383203"/>
                      <a:pt x="2255174" y="196186"/>
                    </a:cubicBezTo>
                    <a:cubicBezTo>
                      <a:pt x="2001059" y="411634"/>
                      <a:pt x="1713606" y="401656"/>
                      <a:pt x="1464253" y="198004"/>
                    </a:cubicBezTo>
                    <a:cubicBezTo>
                      <a:pt x="1185824" y="411336"/>
                      <a:pt x="909579" y="391400"/>
                      <a:pt x="675900" y="201554"/>
                    </a:cubicBezTo>
                    <a:cubicBezTo>
                      <a:pt x="410913" y="418984"/>
                      <a:pt x="231650" y="417339"/>
                      <a:pt x="0" y="241069"/>
                    </a:cubicBezTo>
                    <a:cubicBezTo>
                      <a:pt x="1386" y="181494"/>
                      <a:pt x="2771" y="121920"/>
                      <a:pt x="4157" y="83127"/>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0" name="Freeform: Shape 569">
                <a:extLst>
                  <a:ext uri="{FF2B5EF4-FFF2-40B4-BE49-F238E27FC236}">
                    <a16:creationId xmlns:a16="http://schemas.microsoft.com/office/drawing/2014/main" id="{F41BF418-E68A-4F5A-9EBD-88C7E7895AFB}"/>
                  </a:ext>
                </a:extLst>
              </p:cNvPr>
              <p:cNvSpPr/>
              <p:nvPr/>
            </p:nvSpPr>
            <p:spPr>
              <a:xfrm>
                <a:off x="6728234" y="3875369"/>
                <a:ext cx="324000" cy="10800"/>
              </a:xfrm>
              <a:custGeom>
                <a:avLst/>
                <a:gdLst>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54728 w 2917768"/>
                  <a:gd name="connsiteY7" fmla="*/ 1662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64253 w 2917768"/>
                  <a:gd name="connsiteY7" fmla="*/ 1916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47417"/>
                  <a:gd name="connsiteX1" fmla="*/ 702426 w 2917768"/>
                  <a:gd name="connsiteY1" fmla="*/ 8312 h 247417"/>
                  <a:gd name="connsiteX2" fmla="*/ 1467197 w 2917768"/>
                  <a:gd name="connsiteY2" fmla="*/ 0 h 247417"/>
                  <a:gd name="connsiteX3" fmla="*/ 2240280 w 2917768"/>
                  <a:gd name="connsiteY3" fmla="*/ 4156 h 247417"/>
                  <a:gd name="connsiteX4" fmla="*/ 2905299 w 2917768"/>
                  <a:gd name="connsiteY4" fmla="*/ 103909 h 247417"/>
                  <a:gd name="connsiteX5" fmla="*/ 2917768 w 2917768"/>
                  <a:gd name="connsiteY5" fmla="*/ 228600 h 247417"/>
                  <a:gd name="connsiteX6" fmla="*/ 2236124 w 2917768"/>
                  <a:gd name="connsiteY6" fmla="*/ 178723 h 247417"/>
                  <a:gd name="connsiteX7" fmla="*/ 1464253 w 2917768"/>
                  <a:gd name="connsiteY7" fmla="*/ 191654 h 247417"/>
                  <a:gd name="connsiteX8" fmla="*/ 677488 w 2917768"/>
                  <a:gd name="connsiteY8" fmla="*/ 174567 h 247417"/>
                  <a:gd name="connsiteX9" fmla="*/ 0 w 2917768"/>
                  <a:gd name="connsiteY9" fmla="*/ 241069 h 247417"/>
                  <a:gd name="connsiteX10" fmla="*/ 4157 w 2917768"/>
                  <a:gd name="connsiteY10" fmla="*/ 83127 h 247417"/>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64253 w 2917768"/>
                  <a:gd name="connsiteY7" fmla="*/ 1916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60804"/>
                  <a:gd name="connsiteX1" fmla="*/ 702426 w 2917768"/>
                  <a:gd name="connsiteY1" fmla="*/ 8312 h 260804"/>
                  <a:gd name="connsiteX2" fmla="*/ 1467197 w 2917768"/>
                  <a:gd name="connsiteY2" fmla="*/ 0 h 260804"/>
                  <a:gd name="connsiteX3" fmla="*/ 2240280 w 2917768"/>
                  <a:gd name="connsiteY3" fmla="*/ 4156 h 260804"/>
                  <a:gd name="connsiteX4" fmla="*/ 2905299 w 2917768"/>
                  <a:gd name="connsiteY4" fmla="*/ 103909 h 260804"/>
                  <a:gd name="connsiteX5" fmla="*/ 2917768 w 2917768"/>
                  <a:gd name="connsiteY5" fmla="*/ 228600 h 260804"/>
                  <a:gd name="connsiteX6" fmla="*/ 2236124 w 2917768"/>
                  <a:gd name="connsiteY6" fmla="*/ 178723 h 260804"/>
                  <a:gd name="connsiteX7" fmla="*/ 1464253 w 2917768"/>
                  <a:gd name="connsiteY7" fmla="*/ 191654 h 260804"/>
                  <a:gd name="connsiteX8" fmla="*/ 677488 w 2917768"/>
                  <a:gd name="connsiteY8" fmla="*/ 174567 h 260804"/>
                  <a:gd name="connsiteX9" fmla="*/ 0 w 2917768"/>
                  <a:gd name="connsiteY9" fmla="*/ 241069 h 260804"/>
                  <a:gd name="connsiteX10" fmla="*/ 4157 w 2917768"/>
                  <a:gd name="connsiteY10" fmla="*/ 83127 h 260804"/>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7488 w 2917768"/>
                  <a:gd name="connsiteY8" fmla="*/ 174567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7488 w 2917768"/>
                  <a:gd name="connsiteY8" fmla="*/ 174567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57205"/>
                  <a:gd name="connsiteX1" fmla="*/ 7024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7024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6897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6897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7340"/>
                  <a:gd name="connsiteX1" fmla="*/ 689726 w 2917768"/>
                  <a:gd name="connsiteY1" fmla="*/ 8312 h 367340"/>
                  <a:gd name="connsiteX2" fmla="*/ 1467197 w 2917768"/>
                  <a:gd name="connsiteY2" fmla="*/ 0 h 367340"/>
                  <a:gd name="connsiteX3" fmla="*/ 2240280 w 2917768"/>
                  <a:gd name="connsiteY3" fmla="*/ 4156 h 367340"/>
                  <a:gd name="connsiteX4" fmla="*/ 2905299 w 2917768"/>
                  <a:gd name="connsiteY4" fmla="*/ 103909 h 367340"/>
                  <a:gd name="connsiteX5" fmla="*/ 2917768 w 2917768"/>
                  <a:gd name="connsiteY5" fmla="*/ 228600 h 367340"/>
                  <a:gd name="connsiteX6" fmla="*/ 2255174 w 2917768"/>
                  <a:gd name="connsiteY6" fmla="*/ 196186 h 367340"/>
                  <a:gd name="connsiteX7" fmla="*/ 1464253 w 2917768"/>
                  <a:gd name="connsiteY7" fmla="*/ 191654 h 367340"/>
                  <a:gd name="connsiteX8" fmla="*/ 675900 w 2917768"/>
                  <a:gd name="connsiteY8" fmla="*/ 188854 h 367340"/>
                  <a:gd name="connsiteX9" fmla="*/ 0 w 2917768"/>
                  <a:gd name="connsiteY9" fmla="*/ 241069 h 367340"/>
                  <a:gd name="connsiteX10" fmla="*/ 4157 w 2917768"/>
                  <a:gd name="connsiteY10" fmla="*/ 83127 h 367340"/>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3005"/>
                  <a:gd name="connsiteY0" fmla="*/ 83127 h 367029"/>
                  <a:gd name="connsiteX1" fmla="*/ 689726 w 2913005"/>
                  <a:gd name="connsiteY1" fmla="*/ 8312 h 367029"/>
                  <a:gd name="connsiteX2" fmla="*/ 1467197 w 2913005"/>
                  <a:gd name="connsiteY2" fmla="*/ 0 h 367029"/>
                  <a:gd name="connsiteX3" fmla="*/ 2240280 w 2913005"/>
                  <a:gd name="connsiteY3" fmla="*/ 4156 h 367029"/>
                  <a:gd name="connsiteX4" fmla="*/ 2905299 w 2913005"/>
                  <a:gd name="connsiteY4" fmla="*/ 103909 h 367029"/>
                  <a:gd name="connsiteX5" fmla="*/ 2913005 w 2913005"/>
                  <a:gd name="connsiteY5" fmla="*/ 247650 h 367029"/>
                  <a:gd name="connsiteX6" fmla="*/ 2255174 w 2913005"/>
                  <a:gd name="connsiteY6" fmla="*/ 196186 h 367029"/>
                  <a:gd name="connsiteX7" fmla="*/ 1464253 w 2913005"/>
                  <a:gd name="connsiteY7" fmla="*/ 191654 h 367029"/>
                  <a:gd name="connsiteX8" fmla="*/ 675900 w 2913005"/>
                  <a:gd name="connsiteY8" fmla="*/ 188854 h 367029"/>
                  <a:gd name="connsiteX9" fmla="*/ 0 w 2913005"/>
                  <a:gd name="connsiteY9" fmla="*/ 241069 h 367029"/>
                  <a:gd name="connsiteX10" fmla="*/ 4157 w 2913005"/>
                  <a:gd name="connsiteY10" fmla="*/ 83127 h 367029"/>
                  <a:gd name="connsiteX0" fmla="*/ 4157 w 2924349"/>
                  <a:gd name="connsiteY0" fmla="*/ 83127 h 367029"/>
                  <a:gd name="connsiteX1" fmla="*/ 689726 w 2924349"/>
                  <a:gd name="connsiteY1" fmla="*/ 8312 h 367029"/>
                  <a:gd name="connsiteX2" fmla="*/ 1467197 w 2924349"/>
                  <a:gd name="connsiteY2" fmla="*/ 0 h 367029"/>
                  <a:gd name="connsiteX3" fmla="*/ 2240280 w 2924349"/>
                  <a:gd name="connsiteY3" fmla="*/ 4156 h 367029"/>
                  <a:gd name="connsiteX4" fmla="*/ 2924349 w 2924349"/>
                  <a:gd name="connsiteY4" fmla="*/ 107084 h 367029"/>
                  <a:gd name="connsiteX5" fmla="*/ 2913005 w 2924349"/>
                  <a:gd name="connsiteY5" fmla="*/ 247650 h 367029"/>
                  <a:gd name="connsiteX6" fmla="*/ 2255174 w 2924349"/>
                  <a:gd name="connsiteY6" fmla="*/ 196186 h 367029"/>
                  <a:gd name="connsiteX7" fmla="*/ 1464253 w 2924349"/>
                  <a:gd name="connsiteY7" fmla="*/ 191654 h 367029"/>
                  <a:gd name="connsiteX8" fmla="*/ 675900 w 2924349"/>
                  <a:gd name="connsiteY8" fmla="*/ 188854 h 367029"/>
                  <a:gd name="connsiteX9" fmla="*/ 0 w 2924349"/>
                  <a:gd name="connsiteY9" fmla="*/ 241069 h 367029"/>
                  <a:gd name="connsiteX10" fmla="*/ 4157 w 2924349"/>
                  <a:gd name="connsiteY10" fmla="*/ 83127 h 367029"/>
                  <a:gd name="connsiteX0" fmla="*/ 4157 w 2924349"/>
                  <a:gd name="connsiteY0" fmla="*/ 83127 h 367029"/>
                  <a:gd name="connsiteX1" fmla="*/ 689726 w 2924349"/>
                  <a:gd name="connsiteY1" fmla="*/ 8312 h 367029"/>
                  <a:gd name="connsiteX2" fmla="*/ 1467197 w 2924349"/>
                  <a:gd name="connsiteY2" fmla="*/ 0 h 367029"/>
                  <a:gd name="connsiteX3" fmla="*/ 2240280 w 2924349"/>
                  <a:gd name="connsiteY3" fmla="*/ 4156 h 367029"/>
                  <a:gd name="connsiteX4" fmla="*/ 2924349 w 2924349"/>
                  <a:gd name="connsiteY4" fmla="*/ 107084 h 367029"/>
                  <a:gd name="connsiteX5" fmla="*/ 2913005 w 2924349"/>
                  <a:gd name="connsiteY5" fmla="*/ 247650 h 367029"/>
                  <a:gd name="connsiteX6" fmla="*/ 2255174 w 2924349"/>
                  <a:gd name="connsiteY6" fmla="*/ 196186 h 367029"/>
                  <a:gd name="connsiteX7" fmla="*/ 1464253 w 2924349"/>
                  <a:gd name="connsiteY7" fmla="*/ 191654 h 367029"/>
                  <a:gd name="connsiteX8" fmla="*/ 675900 w 2924349"/>
                  <a:gd name="connsiteY8" fmla="*/ 188854 h 367029"/>
                  <a:gd name="connsiteX9" fmla="*/ 0 w 2924349"/>
                  <a:gd name="connsiteY9" fmla="*/ 241069 h 367029"/>
                  <a:gd name="connsiteX10" fmla="*/ 4157 w 2924349"/>
                  <a:gd name="connsiteY10" fmla="*/ 83127 h 367029"/>
                  <a:gd name="connsiteX0" fmla="*/ 4157 w 2924349"/>
                  <a:gd name="connsiteY0" fmla="*/ 83127 h 363553"/>
                  <a:gd name="connsiteX1" fmla="*/ 689726 w 2924349"/>
                  <a:gd name="connsiteY1" fmla="*/ 8312 h 363553"/>
                  <a:gd name="connsiteX2" fmla="*/ 1467197 w 2924349"/>
                  <a:gd name="connsiteY2" fmla="*/ 0 h 363553"/>
                  <a:gd name="connsiteX3" fmla="*/ 2240280 w 2924349"/>
                  <a:gd name="connsiteY3" fmla="*/ 4156 h 363553"/>
                  <a:gd name="connsiteX4" fmla="*/ 2924349 w 2924349"/>
                  <a:gd name="connsiteY4" fmla="*/ 107084 h 363553"/>
                  <a:gd name="connsiteX5" fmla="*/ 2913005 w 2924349"/>
                  <a:gd name="connsiteY5" fmla="*/ 247650 h 363553"/>
                  <a:gd name="connsiteX6" fmla="*/ 2255174 w 2924349"/>
                  <a:gd name="connsiteY6" fmla="*/ 196186 h 363553"/>
                  <a:gd name="connsiteX7" fmla="*/ 1464253 w 2924349"/>
                  <a:gd name="connsiteY7" fmla="*/ 191654 h 363553"/>
                  <a:gd name="connsiteX8" fmla="*/ 675900 w 2924349"/>
                  <a:gd name="connsiteY8" fmla="*/ 188854 h 363553"/>
                  <a:gd name="connsiteX9" fmla="*/ 0 w 2924349"/>
                  <a:gd name="connsiteY9" fmla="*/ 241069 h 363553"/>
                  <a:gd name="connsiteX10" fmla="*/ 4157 w 2924349"/>
                  <a:gd name="connsiteY10" fmla="*/ 83127 h 363553"/>
                  <a:gd name="connsiteX0" fmla="*/ 4157 w 2924349"/>
                  <a:gd name="connsiteY0" fmla="*/ 83127 h 363553"/>
                  <a:gd name="connsiteX1" fmla="*/ 689726 w 2924349"/>
                  <a:gd name="connsiteY1" fmla="*/ 8312 h 363553"/>
                  <a:gd name="connsiteX2" fmla="*/ 1467197 w 2924349"/>
                  <a:gd name="connsiteY2" fmla="*/ 0 h 363553"/>
                  <a:gd name="connsiteX3" fmla="*/ 2240280 w 2924349"/>
                  <a:gd name="connsiteY3" fmla="*/ 4156 h 363553"/>
                  <a:gd name="connsiteX4" fmla="*/ 2924349 w 2924349"/>
                  <a:gd name="connsiteY4" fmla="*/ 107084 h 363553"/>
                  <a:gd name="connsiteX5" fmla="*/ 2913005 w 2924349"/>
                  <a:gd name="connsiteY5" fmla="*/ 247650 h 363553"/>
                  <a:gd name="connsiteX6" fmla="*/ 2255174 w 2924349"/>
                  <a:gd name="connsiteY6" fmla="*/ 196186 h 363553"/>
                  <a:gd name="connsiteX7" fmla="*/ 1464253 w 2924349"/>
                  <a:gd name="connsiteY7" fmla="*/ 191654 h 363553"/>
                  <a:gd name="connsiteX8" fmla="*/ 675900 w 2924349"/>
                  <a:gd name="connsiteY8" fmla="*/ 188854 h 363553"/>
                  <a:gd name="connsiteX9" fmla="*/ 0 w 2924349"/>
                  <a:gd name="connsiteY9" fmla="*/ 241069 h 363553"/>
                  <a:gd name="connsiteX10" fmla="*/ 4157 w 2924349"/>
                  <a:gd name="connsiteY10" fmla="*/ 83127 h 363553"/>
                  <a:gd name="connsiteX0" fmla="*/ 4157 w 2913236"/>
                  <a:gd name="connsiteY0" fmla="*/ 83127 h 363553"/>
                  <a:gd name="connsiteX1" fmla="*/ 689726 w 2913236"/>
                  <a:gd name="connsiteY1" fmla="*/ 8312 h 363553"/>
                  <a:gd name="connsiteX2" fmla="*/ 1467197 w 2913236"/>
                  <a:gd name="connsiteY2" fmla="*/ 0 h 363553"/>
                  <a:gd name="connsiteX3" fmla="*/ 2240280 w 2913236"/>
                  <a:gd name="connsiteY3" fmla="*/ 4156 h 363553"/>
                  <a:gd name="connsiteX4" fmla="*/ 2913236 w 2913236"/>
                  <a:gd name="connsiteY4" fmla="*/ 94384 h 363553"/>
                  <a:gd name="connsiteX5" fmla="*/ 2913005 w 2913236"/>
                  <a:gd name="connsiteY5" fmla="*/ 247650 h 363553"/>
                  <a:gd name="connsiteX6" fmla="*/ 2255174 w 2913236"/>
                  <a:gd name="connsiteY6" fmla="*/ 196186 h 363553"/>
                  <a:gd name="connsiteX7" fmla="*/ 1464253 w 2913236"/>
                  <a:gd name="connsiteY7" fmla="*/ 191654 h 363553"/>
                  <a:gd name="connsiteX8" fmla="*/ 675900 w 2913236"/>
                  <a:gd name="connsiteY8" fmla="*/ 188854 h 363553"/>
                  <a:gd name="connsiteX9" fmla="*/ 0 w 2913236"/>
                  <a:gd name="connsiteY9" fmla="*/ 241069 h 363553"/>
                  <a:gd name="connsiteX10" fmla="*/ 4157 w 2913236"/>
                  <a:gd name="connsiteY10" fmla="*/ 83127 h 363553"/>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11966 h 392392"/>
                  <a:gd name="connsiteX1" fmla="*/ 689726 w 2913236"/>
                  <a:gd name="connsiteY1" fmla="*/ 37151 h 392392"/>
                  <a:gd name="connsiteX2" fmla="*/ 1467197 w 2913236"/>
                  <a:gd name="connsiteY2" fmla="*/ 28839 h 392392"/>
                  <a:gd name="connsiteX3" fmla="*/ 2240280 w 2913236"/>
                  <a:gd name="connsiteY3" fmla="*/ 32995 h 392392"/>
                  <a:gd name="connsiteX4" fmla="*/ 2913236 w 2913236"/>
                  <a:gd name="connsiteY4" fmla="*/ 123223 h 392392"/>
                  <a:gd name="connsiteX5" fmla="*/ 2913005 w 2913236"/>
                  <a:gd name="connsiteY5" fmla="*/ 276489 h 392392"/>
                  <a:gd name="connsiteX6" fmla="*/ 2255174 w 2913236"/>
                  <a:gd name="connsiteY6" fmla="*/ 225025 h 392392"/>
                  <a:gd name="connsiteX7" fmla="*/ 1464253 w 2913236"/>
                  <a:gd name="connsiteY7" fmla="*/ 220493 h 392392"/>
                  <a:gd name="connsiteX8" fmla="*/ 675900 w 2913236"/>
                  <a:gd name="connsiteY8" fmla="*/ 217693 h 392392"/>
                  <a:gd name="connsiteX9" fmla="*/ 0 w 2913236"/>
                  <a:gd name="connsiteY9" fmla="*/ 269908 h 392392"/>
                  <a:gd name="connsiteX10" fmla="*/ 4157 w 2913236"/>
                  <a:gd name="connsiteY10" fmla="*/ 111966 h 392392"/>
                  <a:gd name="connsiteX0" fmla="*/ 4157 w 2913236"/>
                  <a:gd name="connsiteY0" fmla="*/ 83127 h 363553"/>
                  <a:gd name="connsiteX1" fmla="*/ 689726 w 2913236"/>
                  <a:gd name="connsiteY1" fmla="*/ 8312 h 363553"/>
                  <a:gd name="connsiteX2" fmla="*/ 1467197 w 2913236"/>
                  <a:gd name="connsiteY2" fmla="*/ 0 h 363553"/>
                  <a:gd name="connsiteX3" fmla="*/ 2240280 w 2913236"/>
                  <a:gd name="connsiteY3" fmla="*/ 4156 h 363553"/>
                  <a:gd name="connsiteX4" fmla="*/ 2913236 w 2913236"/>
                  <a:gd name="connsiteY4" fmla="*/ 94384 h 363553"/>
                  <a:gd name="connsiteX5" fmla="*/ 2913005 w 2913236"/>
                  <a:gd name="connsiteY5" fmla="*/ 247650 h 363553"/>
                  <a:gd name="connsiteX6" fmla="*/ 2255174 w 2913236"/>
                  <a:gd name="connsiteY6" fmla="*/ 196186 h 363553"/>
                  <a:gd name="connsiteX7" fmla="*/ 1464253 w 2913236"/>
                  <a:gd name="connsiteY7" fmla="*/ 191654 h 363553"/>
                  <a:gd name="connsiteX8" fmla="*/ 675900 w 2913236"/>
                  <a:gd name="connsiteY8" fmla="*/ 188854 h 363553"/>
                  <a:gd name="connsiteX9" fmla="*/ 0 w 2913236"/>
                  <a:gd name="connsiteY9" fmla="*/ 241069 h 363553"/>
                  <a:gd name="connsiteX10" fmla="*/ 4157 w 2913236"/>
                  <a:gd name="connsiteY10" fmla="*/ 83127 h 363553"/>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165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165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800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8004 h 369291"/>
                  <a:gd name="connsiteX8" fmla="*/ 675900 w 2913236"/>
                  <a:gd name="connsiteY8" fmla="*/ 201554 h 369291"/>
                  <a:gd name="connsiteX9" fmla="*/ 0 w 2913236"/>
                  <a:gd name="connsiteY9" fmla="*/ 241069 h 369291"/>
                  <a:gd name="connsiteX10" fmla="*/ 4157 w 2913236"/>
                  <a:gd name="connsiteY10" fmla="*/ 83127 h 36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13236" h="369291">
                    <a:moveTo>
                      <a:pt x="4157" y="83127"/>
                    </a:moveTo>
                    <a:cubicBezTo>
                      <a:pt x="346451" y="204239"/>
                      <a:pt x="422045" y="188825"/>
                      <a:pt x="689726" y="8312"/>
                    </a:cubicBezTo>
                    <a:cubicBezTo>
                      <a:pt x="969520" y="245253"/>
                      <a:pt x="1288568" y="168108"/>
                      <a:pt x="1467197" y="0"/>
                    </a:cubicBezTo>
                    <a:cubicBezTo>
                      <a:pt x="1742354" y="204585"/>
                      <a:pt x="1931786" y="220258"/>
                      <a:pt x="2240280" y="4156"/>
                    </a:cubicBezTo>
                    <a:cubicBezTo>
                      <a:pt x="2455603" y="165465"/>
                      <a:pt x="2585200" y="202950"/>
                      <a:pt x="2913236" y="94384"/>
                    </a:cubicBezTo>
                    <a:lnTo>
                      <a:pt x="2913005" y="247650"/>
                    </a:lnTo>
                    <a:cubicBezTo>
                      <a:pt x="2747702" y="420995"/>
                      <a:pt x="2426826" y="383203"/>
                      <a:pt x="2255174" y="196186"/>
                    </a:cubicBezTo>
                    <a:cubicBezTo>
                      <a:pt x="2001059" y="411634"/>
                      <a:pt x="1713606" y="401656"/>
                      <a:pt x="1464253" y="198004"/>
                    </a:cubicBezTo>
                    <a:cubicBezTo>
                      <a:pt x="1185824" y="411336"/>
                      <a:pt x="909579" y="391400"/>
                      <a:pt x="675900" y="201554"/>
                    </a:cubicBezTo>
                    <a:cubicBezTo>
                      <a:pt x="410913" y="418984"/>
                      <a:pt x="231650" y="417339"/>
                      <a:pt x="0" y="241069"/>
                    </a:cubicBezTo>
                    <a:cubicBezTo>
                      <a:pt x="1386" y="181494"/>
                      <a:pt x="2771" y="121920"/>
                      <a:pt x="4157" y="83127"/>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1" name="Freeform: Shape 570">
                <a:extLst>
                  <a:ext uri="{FF2B5EF4-FFF2-40B4-BE49-F238E27FC236}">
                    <a16:creationId xmlns:a16="http://schemas.microsoft.com/office/drawing/2014/main" id="{21A34AA1-3D1C-4633-9AD1-B3F949CA6D64}"/>
                  </a:ext>
                </a:extLst>
              </p:cNvPr>
              <p:cNvSpPr/>
              <p:nvPr/>
            </p:nvSpPr>
            <p:spPr>
              <a:xfrm>
                <a:off x="6728234" y="3923103"/>
                <a:ext cx="324000" cy="10800"/>
              </a:xfrm>
              <a:custGeom>
                <a:avLst/>
                <a:gdLst>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54728 w 2917768"/>
                  <a:gd name="connsiteY7" fmla="*/ 1662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64253 w 2917768"/>
                  <a:gd name="connsiteY7" fmla="*/ 1916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47417"/>
                  <a:gd name="connsiteX1" fmla="*/ 702426 w 2917768"/>
                  <a:gd name="connsiteY1" fmla="*/ 8312 h 247417"/>
                  <a:gd name="connsiteX2" fmla="*/ 1467197 w 2917768"/>
                  <a:gd name="connsiteY2" fmla="*/ 0 h 247417"/>
                  <a:gd name="connsiteX3" fmla="*/ 2240280 w 2917768"/>
                  <a:gd name="connsiteY3" fmla="*/ 4156 h 247417"/>
                  <a:gd name="connsiteX4" fmla="*/ 2905299 w 2917768"/>
                  <a:gd name="connsiteY4" fmla="*/ 103909 h 247417"/>
                  <a:gd name="connsiteX5" fmla="*/ 2917768 w 2917768"/>
                  <a:gd name="connsiteY5" fmla="*/ 228600 h 247417"/>
                  <a:gd name="connsiteX6" fmla="*/ 2236124 w 2917768"/>
                  <a:gd name="connsiteY6" fmla="*/ 178723 h 247417"/>
                  <a:gd name="connsiteX7" fmla="*/ 1464253 w 2917768"/>
                  <a:gd name="connsiteY7" fmla="*/ 191654 h 247417"/>
                  <a:gd name="connsiteX8" fmla="*/ 677488 w 2917768"/>
                  <a:gd name="connsiteY8" fmla="*/ 174567 h 247417"/>
                  <a:gd name="connsiteX9" fmla="*/ 0 w 2917768"/>
                  <a:gd name="connsiteY9" fmla="*/ 241069 h 247417"/>
                  <a:gd name="connsiteX10" fmla="*/ 4157 w 2917768"/>
                  <a:gd name="connsiteY10" fmla="*/ 83127 h 247417"/>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64253 w 2917768"/>
                  <a:gd name="connsiteY7" fmla="*/ 1916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60804"/>
                  <a:gd name="connsiteX1" fmla="*/ 702426 w 2917768"/>
                  <a:gd name="connsiteY1" fmla="*/ 8312 h 260804"/>
                  <a:gd name="connsiteX2" fmla="*/ 1467197 w 2917768"/>
                  <a:gd name="connsiteY2" fmla="*/ 0 h 260804"/>
                  <a:gd name="connsiteX3" fmla="*/ 2240280 w 2917768"/>
                  <a:gd name="connsiteY3" fmla="*/ 4156 h 260804"/>
                  <a:gd name="connsiteX4" fmla="*/ 2905299 w 2917768"/>
                  <a:gd name="connsiteY4" fmla="*/ 103909 h 260804"/>
                  <a:gd name="connsiteX5" fmla="*/ 2917768 w 2917768"/>
                  <a:gd name="connsiteY5" fmla="*/ 228600 h 260804"/>
                  <a:gd name="connsiteX6" fmla="*/ 2236124 w 2917768"/>
                  <a:gd name="connsiteY6" fmla="*/ 178723 h 260804"/>
                  <a:gd name="connsiteX7" fmla="*/ 1464253 w 2917768"/>
                  <a:gd name="connsiteY7" fmla="*/ 191654 h 260804"/>
                  <a:gd name="connsiteX8" fmla="*/ 677488 w 2917768"/>
                  <a:gd name="connsiteY8" fmla="*/ 174567 h 260804"/>
                  <a:gd name="connsiteX9" fmla="*/ 0 w 2917768"/>
                  <a:gd name="connsiteY9" fmla="*/ 241069 h 260804"/>
                  <a:gd name="connsiteX10" fmla="*/ 4157 w 2917768"/>
                  <a:gd name="connsiteY10" fmla="*/ 83127 h 260804"/>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7488 w 2917768"/>
                  <a:gd name="connsiteY8" fmla="*/ 174567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7488 w 2917768"/>
                  <a:gd name="connsiteY8" fmla="*/ 174567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57205"/>
                  <a:gd name="connsiteX1" fmla="*/ 7024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7024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6897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6897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7340"/>
                  <a:gd name="connsiteX1" fmla="*/ 689726 w 2917768"/>
                  <a:gd name="connsiteY1" fmla="*/ 8312 h 367340"/>
                  <a:gd name="connsiteX2" fmla="*/ 1467197 w 2917768"/>
                  <a:gd name="connsiteY2" fmla="*/ 0 h 367340"/>
                  <a:gd name="connsiteX3" fmla="*/ 2240280 w 2917768"/>
                  <a:gd name="connsiteY3" fmla="*/ 4156 h 367340"/>
                  <a:gd name="connsiteX4" fmla="*/ 2905299 w 2917768"/>
                  <a:gd name="connsiteY4" fmla="*/ 103909 h 367340"/>
                  <a:gd name="connsiteX5" fmla="*/ 2917768 w 2917768"/>
                  <a:gd name="connsiteY5" fmla="*/ 228600 h 367340"/>
                  <a:gd name="connsiteX6" fmla="*/ 2255174 w 2917768"/>
                  <a:gd name="connsiteY6" fmla="*/ 196186 h 367340"/>
                  <a:gd name="connsiteX7" fmla="*/ 1464253 w 2917768"/>
                  <a:gd name="connsiteY7" fmla="*/ 191654 h 367340"/>
                  <a:gd name="connsiteX8" fmla="*/ 675900 w 2917768"/>
                  <a:gd name="connsiteY8" fmla="*/ 188854 h 367340"/>
                  <a:gd name="connsiteX9" fmla="*/ 0 w 2917768"/>
                  <a:gd name="connsiteY9" fmla="*/ 241069 h 367340"/>
                  <a:gd name="connsiteX10" fmla="*/ 4157 w 2917768"/>
                  <a:gd name="connsiteY10" fmla="*/ 83127 h 367340"/>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3005"/>
                  <a:gd name="connsiteY0" fmla="*/ 83127 h 367029"/>
                  <a:gd name="connsiteX1" fmla="*/ 689726 w 2913005"/>
                  <a:gd name="connsiteY1" fmla="*/ 8312 h 367029"/>
                  <a:gd name="connsiteX2" fmla="*/ 1467197 w 2913005"/>
                  <a:gd name="connsiteY2" fmla="*/ 0 h 367029"/>
                  <a:gd name="connsiteX3" fmla="*/ 2240280 w 2913005"/>
                  <a:gd name="connsiteY3" fmla="*/ 4156 h 367029"/>
                  <a:gd name="connsiteX4" fmla="*/ 2905299 w 2913005"/>
                  <a:gd name="connsiteY4" fmla="*/ 103909 h 367029"/>
                  <a:gd name="connsiteX5" fmla="*/ 2913005 w 2913005"/>
                  <a:gd name="connsiteY5" fmla="*/ 247650 h 367029"/>
                  <a:gd name="connsiteX6" fmla="*/ 2255174 w 2913005"/>
                  <a:gd name="connsiteY6" fmla="*/ 196186 h 367029"/>
                  <a:gd name="connsiteX7" fmla="*/ 1464253 w 2913005"/>
                  <a:gd name="connsiteY7" fmla="*/ 191654 h 367029"/>
                  <a:gd name="connsiteX8" fmla="*/ 675900 w 2913005"/>
                  <a:gd name="connsiteY8" fmla="*/ 188854 h 367029"/>
                  <a:gd name="connsiteX9" fmla="*/ 0 w 2913005"/>
                  <a:gd name="connsiteY9" fmla="*/ 241069 h 367029"/>
                  <a:gd name="connsiteX10" fmla="*/ 4157 w 2913005"/>
                  <a:gd name="connsiteY10" fmla="*/ 83127 h 367029"/>
                  <a:gd name="connsiteX0" fmla="*/ 4157 w 2924349"/>
                  <a:gd name="connsiteY0" fmla="*/ 83127 h 367029"/>
                  <a:gd name="connsiteX1" fmla="*/ 689726 w 2924349"/>
                  <a:gd name="connsiteY1" fmla="*/ 8312 h 367029"/>
                  <a:gd name="connsiteX2" fmla="*/ 1467197 w 2924349"/>
                  <a:gd name="connsiteY2" fmla="*/ 0 h 367029"/>
                  <a:gd name="connsiteX3" fmla="*/ 2240280 w 2924349"/>
                  <a:gd name="connsiteY3" fmla="*/ 4156 h 367029"/>
                  <a:gd name="connsiteX4" fmla="*/ 2924349 w 2924349"/>
                  <a:gd name="connsiteY4" fmla="*/ 107084 h 367029"/>
                  <a:gd name="connsiteX5" fmla="*/ 2913005 w 2924349"/>
                  <a:gd name="connsiteY5" fmla="*/ 247650 h 367029"/>
                  <a:gd name="connsiteX6" fmla="*/ 2255174 w 2924349"/>
                  <a:gd name="connsiteY6" fmla="*/ 196186 h 367029"/>
                  <a:gd name="connsiteX7" fmla="*/ 1464253 w 2924349"/>
                  <a:gd name="connsiteY7" fmla="*/ 191654 h 367029"/>
                  <a:gd name="connsiteX8" fmla="*/ 675900 w 2924349"/>
                  <a:gd name="connsiteY8" fmla="*/ 188854 h 367029"/>
                  <a:gd name="connsiteX9" fmla="*/ 0 w 2924349"/>
                  <a:gd name="connsiteY9" fmla="*/ 241069 h 367029"/>
                  <a:gd name="connsiteX10" fmla="*/ 4157 w 2924349"/>
                  <a:gd name="connsiteY10" fmla="*/ 83127 h 367029"/>
                  <a:gd name="connsiteX0" fmla="*/ 4157 w 2924349"/>
                  <a:gd name="connsiteY0" fmla="*/ 83127 h 367029"/>
                  <a:gd name="connsiteX1" fmla="*/ 689726 w 2924349"/>
                  <a:gd name="connsiteY1" fmla="*/ 8312 h 367029"/>
                  <a:gd name="connsiteX2" fmla="*/ 1467197 w 2924349"/>
                  <a:gd name="connsiteY2" fmla="*/ 0 h 367029"/>
                  <a:gd name="connsiteX3" fmla="*/ 2240280 w 2924349"/>
                  <a:gd name="connsiteY3" fmla="*/ 4156 h 367029"/>
                  <a:gd name="connsiteX4" fmla="*/ 2924349 w 2924349"/>
                  <a:gd name="connsiteY4" fmla="*/ 107084 h 367029"/>
                  <a:gd name="connsiteX5" fmla="*/ 2913005 w 2924349"/>
                  <a:gd name="connsiteY5" fmla="*/ 247650 h 367029"/>
                  <a:gd name="connsiteX6" fmla="*/ 2255174 w 2924349"/>
                  <a:gd name="connsiteY6" fmla="*/ 196186 h 367029"/>
                  <a:gd name="connsiteX7" fmla="*/ 1464253 w 2924349"/>
                  <a:gd name="connsiteY7" fmla="*/ 191654 h 367029"/>
                  <a:gd name="connsiteX8" fmla="*/ 675900 w 2924349"/>
                  <a:gd name="connsiteY8" fmla="*/ 188854 h 367029"/>
                  <a:gd name="connsiteX9" fmla="*/ 0 w 2924349"/>
                  <a:gd name="connsiteY9" fmla="*/ 241069 h 367029"/>
                  <a:gd name="connsiteX10" fmla="*/ 4157 w 2924349"/>
                  <a:gd name="connsiteY10" fmla="*/ 83127 h 367029"/>
                  <a:gd name="connsiteX0" fmla="*/ 4157 w 2924349"/>
                  <a:gd name="connsiteY0" fmla="*/ 83127 h 363553"/>
                  <a:gd name="connsiteX1" fmla="*/ 689726 w 2924349"/>
                  <a:gd name="connsiteY1" fmla="*/ 8312 h 363553"/>
                  <a:gd name="connsiteX2" fmla="*/ 1467197 w 2924349"/>
                  <a:gd name="connsiteY2" fmla="*/ 0 h 363553"/>
                  <a:gd name="connsiteX3" fmla="*/ 2240280 w 2924349"/>
                  <a:gd name="connsiteY3" fmla="*/ 4156 h 363553"/>
                  <a:gd name="connsiteX4" fmla="*/ 2924349 w 2924349"/>
                  <a:gd name="connsiteY4" fmla="*/ 107084 h 363553"/>
                  <a:gd name="connsiteX5" fmla="*/ 2913005 w 2924349"/>
                  <a:gd name="connsiteY5" fmla="*/ 247650 h 363553"/>
                  <a:gd name="connsiteX6" fmla="*/ 2255174 w 2924349"/>
                  <a:gd name="connsiteY6" fmla="*/ 196186 h 363553"/>
                  <a:gd name="connsiteX7" fmla="*/ 1464253 w 2924349"/>
                  <a:gd name="connsiteY7" fmla="*/ 191654 h 363553"/>
                  <a:gd name="connsiteX8" fmla="*/ 675900 w 2924349"/>
                  <a:gd name="connsiteY8" fmla="*/ 188854 h 363553"/>
                  <a:gd name="connsiteX9" fmla="*/ 0 w 2924349"/>
                  <a:gd name="connsiteY9" fmla="*/ 241069 h 363553"/>
                  <a:gd name="connsiteX10" fmla="*/ 4157 w 2924349"/>
                  <a:gd name="connsiteY10" fmla="*/ 83127 h 363553"/>
                  <a:gd name="connsiteX0" fmla="*/ 4157 w 2924349"/>
                  <a:gd name="connsiteY0" fmla="*/ 83127 h 363553"/>
                  <a:gd name="connsiteX1" fmla="*/ 689726 w 2924349"/>
                  <a:gd name="connsiteY1" fmla="*/ 8312 h 363553"/>
                  <a:gd name="connsiteX2" fmla="*/ 1467197 w 2924349"/>
                  <a:gd name="connsiteY2" fmla="*/ 0 h 363553"/>
                  <a:gd name="connsiteX3" fmla="*/ 2240280 w 2924349"/>
                  <a:gd name="connsiteY3" fmla="*/ 4156 h 363553"/>
                  <a:gd name="connsiteX4" fmla="*/ 2924349 w 2924349"/>
                  <a:gd name="connsiteY4" fmla="*/ 107084 h 363553"/>
                  <a:gd name="connsiteX5" fmla="*/ 2913005 w 2924349"/>
                  <a:gd name="connsiteY5" fmla="*/ 247650 h 363553"/>
                  <a:gd name="connsiteX6" fmla="*/ 2255174 w 2924349"/>
                  <a:gd name="connsiteY6" fmla="*/ 196186 h 363553"/>
                  <a:gd name="connsiteX7" fmla="*/ 1464253 w 2924349"/>
                  <a:gd name="connsiteY7" fmla="*/ 191654 h 363553"/>
                  <a:gd name="connsiteX8" fmla="*/ 675900 w 2924349"/>
                  <a:gd name="connsiteY8" fmla="*/ 188854 h 363553"/>
                  <a:gd name="connsiteX9" fmla="*/ 0 w 2924349"/>
                  <a:gd name="connsiteY9" fmla="*/ 241069 h 363553"/>
                  <a:gd name="connsiteX10" fmla="*/ 4157 w 2924349"/>
                  <a:gd name="connsiteY10" fmla="*/ 83127 h 363553"/>
                  <a:gd name="connsiteX0" fmla="*/ 4157 w 2913236"/>
                  <a:gd name="connsiteY0" fmla="*/ 83127 h 363553"/>
                  <a:gd name="connsiteX1" fmla="*/ 689726 w 2913236"/>
                  <a:gd name="connsiteY1" fmla="*/ 8312 h 363553"/>
                  <a:gd name="connsiteX2" fmla="*/ 1467197 w 2913236"/>
                  <a:gd name="connsiteY2" fmla="*/ 0 h 363553"/>
                  <a:gd name="connsiteX3" fmla="*/ 2240280 w 2913236"/>
                  <a:gd name="connsiteY3" fmla="*/ 4156 h 363553"/>
                  <a:gd name="connsiteX4" fmla="*/ 2913236 w 2913236"/>
                  <a:gd name="connsiteY4" fmla="*/ 94384 h 363553"/>
                  <a:gd name="connsiteX5" fmla="*/ 2913005 w 2913236"/>
                  <a:gd name="connsiteY5" fmla="*/ 247650 h 363553"/>
                  <a:gd name="connsiteX6" fmla="*/ 2255174 w 2913236"/>
                  <a:gd name="connsiteY6" fmla="*/ 196186 h 363553"/>
                  <a:gd name="connsiteX7" fmla="*/ 1464253 w 2913236"/>
                  <a:gd name="connsiteY7" fmla="*/ 191654 h 363553"/>
                  <a:gd name="connsiteX8" fmla="*/ 675900 w 2913236"/>
                  <a:gd name="connsiteY8" fmla="*/ 188854 h 363553"/>
                  <a:gd name="connsiteX9" fmla="*/ 0 w 2913236"/>
                  <a:gd name="connsiteY9" fmla="*/ 241069 h 363553"/>
                  <a:gd name="connsiteX10" fmla="*/ 4157 w 2913236"/>
                  <a:gd name="connsiteY10" fmla="*/ 83127 h 363553"/>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11966 h 392392"/>
                  <a:gd name="connsiteX1" fmla="*/ 689726 w 2913236"/>
                  <a:gd name="connsiteY1" fmla="*/ 37151 h 392392"/>
                  <a:gd name="connsiteX2" fmla="*/ 1467197 w 2913236"/>
                  <a:gd name="connsiteY2" fmla="*/ 28839 h 392392"/>
                  <a:gd name="connsiteX3" fmla="*/ 2240280 w 2913236"/>
                  <a:gd name="connsiteY3" fmla="*/ 32995 h 392392"/>
                  <a:gd name="connsiteX4" fmla="*/ 2913236 w 2913236"/>
                  <a:gd name="connsiteY4" fmla="*/ 123223 h 392392"/>
                  <a:gd name="connsiteX5" fmla="*/ 2913005 w 2913236"/>
                  <a:gd name="connsiteY5" fmla="*/ 276489 h 392392"/>
                  <a:gd name="connsiteX6" fmla="*/ 2255174 w 2913236"/>
                  <a:gd name="connsiteY6" fmla="*/ 225025 h 392392"/>
                  <a:gd name="connsiteX7" fmla="*/ 1464253 w 2913236"/>
                  <a:gd name="connsiteY7" fmla="*/ 220493 h 392392"/>
                  <a:gd name="connsiteX8" fmla="*/ 675900 w 2913236"/>
                  <a:gd name="connsiteY8" fmla="*/ 217693 h 392392"/>
                  <a:gd name="connsiteX9" fmla="*/ 0 w 2913236"/>
                  <a:gd name="connsiteY9" fmla="*/ 269908 h 392392"/>
                  <a:gd name="connsiteX10" fmla="*/ 4157 w 2913236"/>
                  <a:gd name="connsiteY10" fmla="*/ 111966 h 392392"/>
                  <a:gd name="connsiteX0" fmla="*/ 4157 w 2913236"/>
                  <a:gd name="connsiteY0" fmla="*/ 83127 h 363553"/>
                  <a:gd name="connsiteX1" fmla="*/ 689726 w 2913236"/>
                  <a:gd name="connsiteY1" fmla="*/ 8312 h 363553"/>
                  <a:gd name="connsiteX2" fmla="*/ 1467197 w 2913236"/>
                  <a:gd name="connsiteY2" fmla="*/ 0 h 363553"/>
                  <a:gd name="connsiteX3" fmla="*/ 2240280 w 2913236"/>
                  <a:gd name="connsiteY3" fmla="*/ 4156 h 363553"/>
                  <a:gd name="connsiteX4" fmla="*/ 2913236 w 2913236"/>
                  <a:gd name="connsiteY4" fmla="*/ 94384 h 363553"/>
                  <a:gd name="connsiteX5" fmla="*/ 2913005 w 2913236"/>
                  <a:gd name="connsiteY5" fmla="*/ 247650 h 363553"/>
                  <a:gd name="connsiteX6" fmla="*/ 2255174 w 2913236"/>
                  <a:gd name="connsiteY6" fmla="*/ 196186 h 363553"/>
                  <a:gd name="connsiteX7" fmla="*/ 1464253 w 2913236"/>
                  <a:gd name="connsiteY7" fmla="*/ 191654 h 363553"/>
                  <a:gd name="connsiteX8" fmla="*/ 675900 w 2913236"/>
                  <a:gd name="connsiteY8" fmla="*/ 188854 h 363553"/>
                  <a:gd name="connsiteX9" fmla="*/ 0 w 2913236"/>
                  <a:gd name="connsiteY9" fmla="*/ 241069 h 363553"/>
                  <a:gd name="connsiteX10" fmla="*/ 4157 w 2913236"/>
                  <a:gd name="connsiteY10" fmla="*/ 83127 h 363553"/>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165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165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800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8004 h 369291"/>
                  <a:gd name="connsiteX8" fmla="*/ 675900 w 2913236"/>
                  <a:gd name="connsiteY8" fmla="*/ 201554 h 369291"/>
                  <a:gd name="connsiteX9" fmla="*/ 0 w 2913236"/>
                  <a:gd name="connsiteY9" fmla="*/ 241069 h 369291"/>
                  <a:gd name="connsiteX10" fmla="*/ 4157 w 2913236"/>
                  <a:gd name="connsiteY10" fmla="*/ 83127 h 36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13236" h="369291">
                    <a:moveTo>
                      <a:pt x="4157" y="83127"/>
                    </a:moveTo>
                    <a:cubicBezTo>
                      <a:pt x="346451" y="204239"/>
                      <a:pt x="422045" y="188825"/>
                      <a:pt x="689726" y="8312"/>
                    </a:cubicBezTo>
                    <a:cubicBezTo>
                      <a:pt x="969520" y="245253"/>
                      <a:pt x="1288568" y="168108"/>
                      <a:pt x="1467197" y="0"/>
                    </a:cubicBezTo>
                    <a:cubicBezTo>
                      <a:pt x="1742354" y="204585"/>
                      <a:pt x="1931786" y="220258"/>
                      <a:pt x="2240280" y="4156"/>
                    </a:cubicBezTo>
                    <a:cubicBezTo>
                      <a:pt x="2455603" y="165465"/>
                      <a:pt x="2585200" y="202950"/>
                      <a:pt x="2913236" y="94384"/>
                    </a:cubicBezTo>
                    <a:lnTo>
                      <a:pt x="2913005" y="247650"/>
                    </a:lnTo>
                    <a:cubicBezTo>
                      <a:pt x="2747702" y="420995"/>
                      <a:pt x="2426826" y="383203"/>
                      <a:pt x="2255174" y="196186"/>
                    </a:cubicBezTo>
                    <a:cubicBezTo>
                      <a:pt x="2001059" y="411634"/>
                      <a:pt x="1713606" y="401656"/>
                      <a:pt x="1464253" y="198004"/>
                    </a:cubicBezTo>
                    <a:cubicBezTo>
                      <a:pt x="1185824" y="411336"/>
                      <a:pt x="909579" y="391400"/>
                      <a:pt x="675900" y="201554"/>
                    </a:cubicBezTo>
                    <a:cubicBezTo>
                      <a:pt x="410913" y="418984"/>
                      <a:pt x="231650" y="417339"/>
                      <a:pt x="0" y="241069"/>
                    </a:cubicBezTo>
                    <a:cubicBezTo>
                      <a:pt x="1386" y="181494"/>
                      <a:pt x="2771" y="121920"/>
                      <a:pt x="4157" y="83127"/>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2" name="Freeform: Shape 571">
                <a:extLst>
                  <a:ext uri="{FF2B5EF4-FFF2-40B4-BE49-F238E27FC236}">
                    <a16:creationId xmlns:a16="http://schemas.microsoft.com/office/drawing/2014/main" id="{264505A6-22FB-4A67-83ED-2A385982A155}"/>
                  </a:ext>
                </a:extLst>
              </p:cNvPr>
              <p:cNvSpPr/>
              <p:nvPr/>
            </p:nvSpPr>
            <p:spPr>
              <a:xfrm>
                <a:off x="6728234" y="3970837"/>
                <a:ext cx="324000" cy="10800"/>
              </a:xfrm>
              <a:custGeom>
                <a:avLst/>
                <a:gdLst>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54728 w 2917768"/>
                  <a:gd name="connsiteY7" fmla="*/ 1662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64253 w 2917768"/>
                  <a:gd name="connsiteY7" fmla="*/ 1916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47417"/>
                  <a:gd name="connsiteX1" fmla="*/ 702426 w 2917768"/>
                  <a:gd name="connsiteY1" fmla="*/ 8312 h 247417"/>
                  <a:gd name="connsiteX2" fmla="*/ 1467197 w 2917768"/>
                  <a:gd name="connsiteY2" fmla="*/ 0 h 247417"/>
                  <a:gd name="connsiteX3" fmla="*/ 2240280 w 2917768"/>
                  <a:gd name="connsiteY3" fmla="*/ 4156 h 247417"/>
                  <a:gd name="connsiteX4" fmla="*/ 2905299 w 2917768"/>
                  <a:gd name="connsiteY4" fmla="*/ 103909 h 247417"/>
                  <a:gd name="connsiteX5" fmla="*/ 2917768 w 2917768"/>
                  <a:gd name="connsiteY5" fmla="*/ 228600 h 247417"/>
                  <a:gd name="connsiteX6" fmla="*/ 2236124 w 2917768"/>
                  <a:gd name="connsiteY6" fmla="*/ 178723 h 247417"/>
                  <a:gd name="connsiteX7" fmla="*/ 1464253 w 2917768"/>
                  <a:gd name="connsiteY7" fmla="*/ 191654 h 247417"/>
                  <a:gd name="connsiteX8" fmla="*/ 677488 w 2917768"/>
                  <a:gd name="connsiteY8" fmla="*/ 174567 h 247417"/>
                  <a:gd name="connsiteX9" fmla="*/ 0 w 2917768"/>
                  <a:gd name="connsiteY9" fmla="*/ 241069 h 247417"/>
                  <a:gd name="connsiteX10" fmla="*/ 4157 w 2917768"/>
                  <a:gd name="connsiteY10" fmla="*/ 83127 h 247417"/>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64253 w 2917768"/>
                  <a:gd name="connsiteY7" fmla="*/ 1916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60804"/>
                  <a:gd name="connsiteX1" fmla="*/ 702426 w 2917768"/>
                  <a:gd name="connsiteY1" fmla="*/ 8312 h 260804"/>
                  <a:gd name="connsiteX2" fmla="*/ 1467197 w 2917768"/>
                  <a:gd name="connsiteY2" fmla="*/ 0 h 260804"/>
                  <a:gd name="connsiteX3" fmla="*/ 2240280 w 2917768"/>
                  <a:gd name="connsiteY3" fmla="*/ 4156 h 260804"/>
                  <a:gd name="connsiteX4" fmla="*/ 2905299 w 2917768"/>
                  <a:gd name="connsiteY4" fmla="*/ 103909 h 260804"/>
                  <a:gd name="connsiteX5" fmla="*/ 2917768 w 2917768"/>
                  <a:gd name="connsiteY5" fmla="*/ 228600 h 260804"/>
                  <a:gd name="connsiteX6" fmla="*/ 2236124 w 2917768"/>
                  <a:gd name="connsiteY6" fmla="*/ 178723 h 260804"/>
                  <a:gd name="connsiteX7" fmla="*/ 1464253 w 2917768"/>
                  <a:gd name="connsiteY7" fmla="*/ 191654 h 260804"/>
                  <a:gd name="connsiteX8" fmla="*/ 677488 w 2917768"/>
                  <a:gd name="connsiteY8" fmla="*/ 174567 h 260804"/>
                  <a:gd name="connsiteX9" fmla="*/ 0 w 2917768"/>
                  <a:gd name="connsiteY9" fmla="*/ 241069 h 260804"/>
                  <a:gd name="connsiteX10" fmla="*/ 4157 w 2917768"/>
                  <a:gd name="connsiteY10" fmla="*/ 83127 h 260804"/>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7488 w 2917768"/>
                  <a:gd name="connsiteY8" fmla="*/ 174567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7488 w 2917768"/>
                  <a:gd name="connsiteY8" fmla="*/ 174567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57205"/>
                  <a:gd name="connsiteX1" fmla="*/ 7024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7024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6897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6897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7340"/>
                  <a:gd name="connsiteX1" fmla="*/ 689726 w 2917768"/>
                  <a:gd name="connsiteY1" fmla="*/ 8312 h 367340"/>
                  <a:gd name="connsiteX2" fmla="*/ 1467197 w 2917768"/>
                  <a:gd name="connsiteY2" fmla="*/ 0 h 367340"/>
                  <a:gd name="connsiteX3" fmla="*/ 2240280 w 2917768"/>
                  <a:gd name="connsiteY3" fmla="*/ 4156 h 367340"/>
                  <a:gd name="connsiteX4" fmla="*/ 2905299 w 2917768"/>
                  <a:gd name="connsiteY4" fmla="*/ 103909 h 367340"/>
                  <a:gd name="connsiteX5" fmla="*/ 2917768 w 2917768"/>
                  <a:gd name="connsiteY5" fmla="*/ 228600 h 367340"/>
                  <a:gd name="connsiteX6" fmla="*/ 2255174 w 2917768"/>
                  <a:gd name="connsiteY6" fmla="*/ 196186 h 367340"/>
                  <a:gd name="connsiteX7" fmla="*/ 1464253 w 2917768"/>
                  <a:gd name="connsiteY7" fmla="*/ 191654 h 367340"/>
                  <a:gd name="connsiteX8" fmla="*/ 675900 w 2917768"/>
                  <a:gd name="connsiteY8" fmla="*/ 188854 h 367340"/>
                  <a:gd name="connsiteX9" fmla="*/ 0 w 2917768"/>
                  <a:gd name="connsiteY9" fmla="*/ 241069 h 367340"/>
                  <a:gd name="connsiteX10" fmla="*/ 4157 w 2917768"/>
                  <a:gd name="connsiteY10" fmla="*/ 83127 h 367340"/>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3005"/>
                  <a:gd name="connsiteY0" fmla="*/ 83127 h 367029"/>
                  <a:gd name="connsiteX1" fmla="*/ 689726 w 2913005"/>
                  <a:gd name="connsiteY1" fmla="*/ 8312 h 367029"/>
                  <a:gd name="connsiteX2" fmla="*/ 1467197 w 2913005"/>
                  <a:gd name="connsiteY2" fmla="*/ 0 h 367029"/>
                  <a:gd name="connsiteX3" fmla="*/ 2240280 w 2913005"/>
                  <a:gd name="connsiteY3" fmla="*/ 4156 h 367029"/>
                  <a:gd name="connsiteX4" fmla="*/ 2905299 w 2913005"/>
                  <a:gd name="connsiteY4" fmla="*/ 103909 h 367029"/>
                  <a:gd name="connsiteX5" fmla="*/ 2913005 w 2913005"/>
                  <a:gd name="connsiteY5" fmla="*/ 247650 h 367029"/>
                  <a:gd name="connsiteX6" fmla="*/ 2255174 w 2913005"/>
                  <a:gd name="connsiteY6" fmla="*/ 196186 h 367029"/>
                  <a:gd name="connsiteX7" fmla="*/ 1464253 w 2913005"/>
                  <a:gd name="connsiteY7" fmla="*/ 191654 h 367029"/>
                  <a:gd name="connsiteX8" fmla="*/ 675900 w 2913005"/>
                  <a:gd name="connsiteY8" fmla="*/ 188854 h 367029"/>
                  <a:gd name="connsiteX9" fmla="*/ 0 w 2913005"/>
                  <a:gd name="connsiteY9" fmla="*/ 241069 h 367029"/>
                  <a:gd name="connsiteX10" fmla="*/ 4157 w 2913005"/>
                  <a:gd name="connsiteY10" fmla="*/ 83127 h 367029"/>
                  <a:gd name="connsiteX0" fmla="*/ 4157 w 2924349"/>
                  <a:gd name="connsiteY0" fmla="*/ 83127 h 367029"/>
                  <a:gd name="connsiteX1" fmla="*/ 689726 w 2924349"/>
                  <a:gd name="connsiteY1" fmla="*/ 8312 h 367029"/>
                  <a:gd name="connsiteX2" fmla="*/ 1467197 w 2924349"/>
                  <a:gd name="connsiteY2" fmla="*/ 0 h 367029"/>
                  <a:gd name="connsiteX3" fmla="*/ 2240280 w 2924349"/>
                  <a:gd name="connsiteY3" fmla="*/ 4156 h 367029"/>
                  <a:gd name="connsiteX4" fmla="*/ 2924349 w 2924349"/>
                  <a:gd name="connsiteY4" fmla="*/ 107084 h 367029"/>
                  <a:gd name="connsiteX5" fmla="*/ 2913005 w 2924349"/>
                  <a:gd name="connsiteY5" fmla="*/ 247650 h 367029"/>
                  <a:gd name="connsiteX6" fmla="*/ 2255174 w 2924349"/>
                  <a:gd name="connsiteY6" fmla="*/ 196186 h 367029"/>
                  <a:gd name="connsiteX7" fmla="*/ 1464253 w 2924349"/>
                  <a:gd name="connsiteY7" fmla="*/ 191654 h 367029"/>
                  <a:gd name="connsiteX8" fmla="*/ 675900 w 2924349"/>
                  <a:gd name="connsiteY8" fmla="*/ 188854 h 367029"/>
                  <a:gd name="connsiteX9" fmla="*/ 0 w 2924349"/>
                  <a:gd name="connsiteY9" fmla="*/ 241069 h 367029"/>
                  <a:gd name="connsiteX10" fmla="*/ 4157 w 2924349"/>
                  <a:gd name="connsiteY10" fmla="*/ 83127 h 367029"/>
                  <a:gd name="connsiteX0" fmla="*/ 4157 w 2924349"/>
                  <a:gd name="connsiteY0" fmla="*/ 83127 h 367029"/>
                  <a:gd name="connsiteX1" fmla="*/ 689726 w 2924349"/>
                  <a:gd name="connsiteY1" fmla="*/ 8312 h 367029"/>
                  <a:gd name="connsiteX2" fmla="*/ 1467197 w 2924349"/>
                  <a:gd name="connsiteY2" fmla="*/ 0 h 367029"/>
                  <a:gd name="connsiteX3" fmla="*/ 2240280 w 2924349"/>
                  <a:gd name="connsiteY3" fmla="*/ 4156 h 367029"/>
                  <a:gd name="connsiteX4" fmla="*/ 2924349 w 2924349"/>
                  <a:gd name="connsiteY4" fmla="*/ 107084 h 367029"/>
                  <a:gd name="connsiteX5" fmla="*/ 2913005 w 2924349"/>
                  <a:gd name="connsiteY5" fmla="*/ 247650 h 367029"/>
                  <a:gd name="connsiteX6" fmla="*/ 2255174 w 2924349"/>
                  <a:gd name="connsiteY6" fmla="*/ 196186 h 367029"/>
                  <a:gd name="connsiteX7" fmla="*/ 1464253 w 2924349"/>
                  <a:gd name="connsiteY7" fmla="*/ 191654 h 367029"/>
                  <a:gd name="connsiteX8" fmla="*/ 675900 w 2924349"/>
                  <a:gd name="connsiteY8" fmla="*/ 188854 h 367029"/>
                  <a:gd name="connsiteX9" fmla="*/ 0 w 2924349"/>
                  <a:gd name="connsiteY9" fmla="*/ 241069 h 367029"/>
                  <a:gd name="connsiteX10" fmla="*/ 4157 w 2924349"/>
                  <a:gd name="connsiteY10" fmla="*/ 83127 h 367029"/>
                  <a:gd name="connsiteX0" fmla="*/ 4157 w 2924349"/>
                  <a:gd name="connsiteY0" fmla="*/ 83127 h 363553"/>
                  <a:gd name="connsiteX1" fmla="*/ 689726 w 2924349"/>
                  <a:gd name="connsiteY1" fmla="*/ 8312 h 363553"/>
                  <a:gd name="connsiteX2" fmla="*/ 1467197 w 2924349"/>
                  <a:gd name="connsiteY2" fmla="*/ 0 h 363553"/>
                  <a:gd name="connsiteX3" fmla="*/ 2240280 w 2924349"/>
                  <a:gd name="connsiteY3" fmla="*/ 4156 h 363553"/>
                  <a:gd name="connsiteX4" fmla="*/ 2924349 w 2924349"/>
                  <a:gd name="connsiteY4" fmla="*/ 107084 h 363553"/>
                  <a:gd name="connsiteX5" fmla="*/ 2913005 w 2924349"/>
                  <a:gd name="connsiteY5" fmla="*/ 247650 h 363553"/>
                  <a:gd name="connsiteX6" fmla="*/ 2255174 w 2924349"/>
                  <a:gd name="connsiteY6" fmla="*/ 196186 h 363553"/>
                  <a:gd name="connsiteX7" fmla="*/ 1464253 w 2924349"/>
                  <a:gd name="connsiteY7" fmla="*/ 191654 h 363553"/>
                  <a:gd name="connsiteX8" fmla="*/ 675900 w 2924349"/>
                  <a:gd name="connsiteY8" fmla="*/ 188854 h 363553"/>
                  <a:gd name="connsiteX9" fmla="*/ 0 w 2924349"/>
                  <a:gd name="connsiteY9" fmla="*/ 241069 h 363553"/>
                  <a:gd name="connsiteX10" fmla="*/ 4157 w 2924349"/>
                  <a:gd name="connsiteY10" fmla="*/ 83127 h 363553"/>
                  <a:gd name="connsiteX0" fmla="*/ 4157 w 2924349"/>
                  <a:gd name="connsiteY0" fmla="*/ 83127 h 363553"/>
                  <a:gd name="connsiteX1" fmla="*/ 689726 w 2924349"/>
                  <a:gd name="connsiteY1" fmla="*/ 8312 h 363553"/>
                  <a:gd name="connsiteX2" fmla="*/ 1467197 w 2924349"/>
                  <a:gd name="connsiteY2" fmla="*/ 0 h 363553"/>
                  <a:gd name="connsiteX3" fmla="*/ 2240280 w 2924349"/>
                  <a:gd name="connsiteY3" fmla="*/ 4156 h 363553"/>
                  <a:gd name="connsiteX4" fmla="*/ 2924349 w 2924349"/>
                  <a:gd name="connsiteY4" fmla="*/ 107084 h 363553"/>
                  <a:gd name="connsiteX5" fmla="*/ 2913005 w 2924349"/>
                  <a:gd name="connsiteY5" fmla="*/ 247650 h 363553"/>
                  <a:gd name="connsiteX6" fmla="*/ 2255174 w 2924349"/>
                  <a:gd name="connsiteY6" fmla="*/ 196186 h 363553"/>
                  <a:gd name="connsiteX7" fmla="*/ 1464253 w 2924349"/>
                  <a:gd name="connsiteY7" fmla="*/ 191654 h 363553"/>
                  <a:gd name="connsiteX8" fmla="*/ 675900 w 2924349"/>
                  <a:gd name="connsiteY8" fmla="*/ 188854 h 363553"/>
                  <a:gd name="connsiteX9" fmla="*/ 0 w 2924349"/>
                  <a:gd name="connsiteY9" fmla="*/ 241069 h 363553"/>
                  <a:gd name="connsiteX10" fmla="*/ 4157 w 2924349"/>
                  <a:gd name="connsiteY10" fmla="*/ 83127 h 363553"/>
                  <a:gd name="connsiteX0" fmla="*/ 4157 w 2913236"/>
                  <a:gd name="connsiteY0" fmla="*/ 83127 h 363553"/>
                  <a:gd name="connsiteX1" fmla="*/ 689726 w 2913236"/>
                  <a:gd name="connsiteY1" fmla="*/ 8312 h 363553"/>
                  <a:gd name="connsiteX2" fmla="*/ 1467197 w 2913236"/>
                  <a:gd name="connsiteY2" fmla="*/ 0 h 363553"/>
                  <a:gd name="connsiteX3" fmla="*/ 2240280 w 2913236"/>
                  <a:gd name="connsiteY3" fmla="*/ 4156 h 363553"/>
                  <a:gd name="connsiteX4" fmla="*/ 2913236 w 2913236"/>
                  <a:gd name="connsiteY4" fmla="*/ 94384 h 363553"/>
                  <a:gd name="connsiteX5" fmla="*/ 2913005 w 2913236"/>
                  <a:gd name="connsiteY5" fmla="*/ 247650 h 363553"/>
                  <a:gd name="connsiteX6" fmla="*/ 2255174 w 2913236"/>
                  <a:gd name="connsiteY6" fmla="*/ 196186 h 363553"/>
                  <a:gd name="connsiteX7" fmla="*/ 1464253 w 2913236"/>
                  <a:gd name="connsiteY7" fmla="*/ 191654 h 363553"/>
                  <a:gd name="connsiteX8" fmla="*/ 675900 w 2913236"/>
                  <a:gd name="connsiteY8" fmla="*/ 188854 h 363553"/>
                  <a:gd name="connsiteX9" fmla="*/ 0 w 2913236"/>
                  <a:gd name="connsiteY9" fmla="*/ 241069 h 363553"/>
                  <a:gd name="connsiteX10" fmla="*/ 4157 w 2913236"/>
                  <a:gd name="connsiteY10" fmla="*/ 83127 h 363553"/>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11966 h 392392"/>
                  <a:gd name="connsiteX1" fmla="*/ 689726 w 2913236"/>
                  <a:gd name="connsiteY1" fmla="*/ 37151 h 392392"/>
                  <a:gd name="connsiteX2" fmla="*/ 1467197 w 2913236"/>
                  <a:gd name="connsiteY2" fmla="*/ 28839 h 392392"/>
                  <a:gd name="connsiteX3" fmla="*/ 2240280 w 2913236"/>
                  <a:gd name="connsiteY3" fmla="*/ 32995 h 392392"/>
                  <a:gd name="connsiteX4" fmla="*/ 2913236 w 2913236"/>
                  <a:gd name="connsiteY4" fmla="*/ 123223 h 392392"/>
                  <a:gd name="connsiteX5" fmla="*/ 2913005 w 2913236"/>
                  <a:gd name="connsiteY5" fmla="*/ 276489 h 392392"/>
                  <a:gd name="connsiteX6" fmla="*/ 2255174 w 2913236"/>
                  <a:gd name="connsiteY6" fmla="*/ 225025 h 392392"/>
                  <a:gd name="connsiteX7" fmla="*/ 1464253 w 2913236"/>
                  <a:gd name="connsiteY7" fmla="*/ 220493 h 392392"/>
                  <a:gd name="connsiteX8" fmla="*/ 675900 w 2913236"/>
                  <a:gd name="connsiteY8" fmla="*/ 217693 h 392392"/>
                  <a:gd name="connsiteX9" fmla="*/ 0 w 2913236"/>
                  <a:gd name="connsiteY9" fmla="*/ 269908 h 392392"/>
                  <a:gd name="connsiteX10" fmla="*/ 4157 w 2913236"/>
                  <a:gd name="connsiteY10" fmla="*/ 111966 h 392392"/>
                  <a:gd name="connsiteX0" fmla="*/ 4157 w 2913236"/>
                  <a:gd name="connsiteY0" fmla="*/ 83127 h 363553"/>
                  <a:gd name="connsiteX1" fmla="*/ 689726 w 2913236"/>
                  <a:gd name="connsiteY1" fmla="*/ 8312 h 363553"/>
                  <a:gd name="connsiteX2" fmla="*/ 1467197 w 2913236"/>
                  <a:gd name="connsiteY2" fmla="*/ 0 h 363553"/>
                  <a:gd name="connsiteX3" fmla="*/ 2240280 w 2913236"/>
                  <a:gd name="connsiteY3" fmla="*/ 4156 h 363553"/>
                  <a:gd name="connsiteX4" fmla="*/ 2913236 w 2913236"/>
                  <a:gd name="connsiteY4" fmla="*/ 94384 h 363553"/>
                  <a:gd name="connsiteX5" fmla="*/ 2913005 w 2913236"/>
                  <a:gd name="connsiteY5" fmla="*/ 247650 h 363553"/>
                  <a:gd name="connsiteX6" fmla="*/ 2255174 w 2913236"/>
                  <a:gd name="connsiteY6" fmla="*/ 196186 h 363553"/>
                  <a:gd name="connsiteX7" fmla="*/ 1464253 w 2913236"/>
                  <a:gd name="connsiteY7" fmla="*/ 191654 h 363553"/>
                  <a:gd name="connsiteX8" fmla="*/ 675900 w 2913236"/>
                  <a:gd name="connsiteY8" fmla="*/ 188854 h 363553"/>
                  <a:gd name="connsiteX9" fmla="*/ 0 w 2913236"/>
                  <a:gd name="connsiteY9" fmla="*/ 241069 h 363553"/>
                  <a:gd name="connsiteX10" fmla="*/ 4157 w 2913236"/>
                  <a:gd name="connsiteY10" fmla="*/ 83127 h 363553"/>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165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165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800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8004 h 369291"/>
                  <a:gd name="connsiteX8" fmla="*/ 675900 w 2913236"/>
                  <a:gd name="connsiteY8" fmla="*/ 201554 h 369291"/>
                  <a:gd name="connsiteX9" fmla="*/ 0 w 2913236"/>
                  <a:gd name="connsiteY9" fmla="*/ 241069 h 369291"/>
                  <a:gd name="connsiteX10" fmla="*/ 4157 w 2913236"/>
                  <a:gd name="connsiteY10" fmla="*/ 83127 h 36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13236" h="369291">
                    <a:moveTo>
                      <a:pt x="4157" y="83127"/>
                    </a:moveTo>
                    <a:cubicBezTo>
                      <a:pt x="346451" y="204239"/>
                      <a:pt x="422045" y="188825"/>
                      <a:pt x="689726" y="8312"/>
                    </a:cubicBezTo>
                    <a:cubicBezTo>
                      <a:pt x="969520" y="245253"/>
                      <a:pt x="1288568" y="168108"/>
                      <a:pt x="1467197" y="0"/>
                    </a:cubicBezTo>
                    <a:cubicBezTo>
                      <a:pt x="1742354" y="204585"/>
                      <a:pt x="1931786" y="220258"/>
                      <a:pt x="2240280" y="4156"/>
                    </a:cubicBezTo>
                    <a:cubicBezTo>
                      <a:pt x="2455603" y="165465"/>
                      <a:pt x="2585200" y="202950"/>
                      <a:pt x="2913236" y="94384"/>
                    </a:cubicBezTo>
                    <a:lnTo>
                      <a:pt x="2913005" y="247650"/>
                    </a:lnTo>
                    <a:cubicBezTo>
                      <a:pt x="2747702" y="420995"/>
                      <a:pt x="2426826" y="383203"/>
                      <a:pt x="2255174" y="196186"/>
                    </a:cubicBezTo>
                    <a:cubicBezTo>
                      <a:pt x="2001059" y="411634"/>
                      <a:pt x="1713606" y="401656"/>
                      <a:pt x="1464253" y="198004"/>
                    </a:cubicBezTo>
                    <a:cubicBezTo>
                      <a:pt x="1185824" y="411336"/>
                      <a:pt x="909579" y="391400"/>
                      <a:pt x="675900" y="201554"/>
                    </a:cubicBezTo>
                    <a:cubicBezTo>
                      <a:pt x="410913" y="418984"/>
                      <a:pt x="231650" y="417339"/>
                      <a:pt x="0" y="241069"/>
                    </a:cubicBezTo>
                    <a:cubicBezTo>
                      <a:pt x="1386" y="181494"/>
                      <a:pt x="2771" y="121920"/>
                      <a:pt x="4157" y="83127"/>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3" name="Freeform: Shape 572">
                <a:extLst>
                  <a:ext uri="{FF2B5EF4-FFF2-40B4-BE49-F238E27FC236}">
                    <a16:creationId xmlns:a16="http://schemas.microsoft.com/office/drawing/2014/main" id="{B07259E0-5F15-4924-B868-8A8022637C80}"/>
                  </a:ext>
                </a:extLst>
              </p:cNvPr>
              <p:cNvSpPr/>
              <p:nvPr/>
            </p:nvSpPr>
            <p:spPr>
              <a:xfrm>
                <a:off x="6729296" y="4015566"/>
                <a:ext cx="324000" cy="10800"/>
              </a:xfrm>
              <a:custGeom>
                <a:avLst/>
                <a:gdLst>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54728 w 2917768"/>
                  <a:gd name="connsiteY7" fmla="*/ 1662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64253 w 2917768"/>
                  <a:gd name="connsiteY7" fmla="*/ 1916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47417"/>
                  <a:gd name="connsiteX1" fmla="*/ 702426 w 2917768"/>
                  <a:gd name="connsiteY1" fmla="*/ 8312 h 247417"/>
                  <a:gd name="connsiteX2" fmla="*/ 1467197 w 2917768"/>
                  <a:gd name="connsiteY2" fmla="*/ 0 h 247417"/>
                  <a:gd name="connsiteX3" fmla="*/ 2240280 w 2917768"/>
                  <a:gd name="connsiteY3" fmla="*/ 4156 h 247417"/>
                  <a:gd name="connsiteX4" fmla="*/ 2905299 w 2917768"/>
                  <a:gd name="connsiteY4" fmla="*/ 103909 h 247417"/>
                  <a:gd name="connsiteX5" fmla="*/ 2917768 w 2917768"/>
                  <a:gd name="connsiteY5" fmla="*/ 228600 h 247417"/>
                  <a:gd name="connsiteX6" fmla="*/ 2236124 w 2917768"/>
                  <a:gd name="connsiteY6" fmla="*/ 178723 h 247417"/>
                  <a:gd name="connsiteX7" fmla="*/ 1464253 w 2917768"/>
                  <a:gd name="connsiteY7" fmla="*/ 191654 h 247417"/>
                  <a:gd name="connsiteX8" fmla="*/ 677488 w 2917768"/>
                  <a:gd name="connsiteY8" fmla="*/ 174567 h 247417"/>
                  <a:gd name="connsiteX9" fmla="*/ 0 w 2917768"/>
                  <a:gd name="connsiteY9" fmla="*/ 241069 h 247417"/>
                  <a:gd name="connsiteX10" fmla="*/ 4157 w 2917768"/>
                  <a:gd name="connsiteY10" fmla="*/ 83127 h 247417"/>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64253 w 2917768"/>
                  <a:gd name="connsiteY7" fmla="*/ 1916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60804"/>
                  <a:gd name="connsiteX1" fmla="*/ 702426 w 2917768"/>
                  <a:gd name="connsiteY1" fmla="*/ 8312 h 260804"/>
                  <a:gd name="connsiteX2" fmla="*/ 1467197 w 2917768"/>
                  <a:gd name="connsiteY2" fmla="*/ 0 h 260804"/>
                  <a:gd name="connsiteX3" fmla="*/ 2240280 w 2917768"/>
                  <a:gd name="connsiteY3" fmla="*/ 4156 h 260804"/>
                  <a:gd name="connsiteX4" fmla="*/ 2905299 w 2917768"/>
                  <a:gd name="connsiteY4" fmla="*/ 103909 h 260804"/>
                  <a:gd name="connsiteX5" fmla="*/ 2917768 w 2917768"/>
                  <a:gd name="connsiteY5" fmla="*/ 228600 h 260804"/>
                  <a:gd name="connsiteX6" fmla="*/ 2236124 w 2917768"/>
                  <a:gd name="connsiteY6" fmla="*/ 178723 h 260804"/>
                  <a:gd name="connsiteX7" fmla="*/ 1464253 w 2917768"/>
                  <a:gd name="connsiteY7" fmla="*/ 191654 h 260804"/>
                  <a:gd name="connsiteX8" fmla="*/ 677488 w 2917768"/>
                  <a:gd name="connsiteY8" fmla="*/ 174567 h 260804"/>
                  <a:gd name="connsiteX9" fmla="*/ 0 w 2917768"/>
                  <a:gd name="connsiteY9" fmla="*/ 241069 h 260804"/>
                  <a:gd name="connsiteX10" fmla="*/ 4157 w 2917768"/>
                  <a:gd name="connsiteY10" fmla="*/ 83127 h 260804"/>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7488 w 2917768"/>
                  <a:gd name="connsiteY8" fmla="*/ 174567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7488 w 2917768"/>
                  <a:gd name="connsiteY8" fmla="*/ 174567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57205"/>
                  <a:gd name="connsiteX1" fmla="*/ 7024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7024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6897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6897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7340"/>
                  <a:gd name="connsiteX1" fmla="*/ 689726 w 2917768"/>
                  <a:gd name="connsiteY1" fmla="*/ 8312 h 367340"/>
                  <a:gd name="connsiteX2" fmla="*/ 1467197 w 2917768"/>
                  <a:gd name="connsiteY2" fmla="*/ 0 h 367340"/>
                  <a:gd name="connsiteX3" fmla="*/ 2240280 w 2917768"/>
                  <a:gd name="connsiteY3" fmla="*/ 4156 h 367340"/>
                  <a:gd name="connsiteX4" fmla="*/ 2905299 w 2917768"/>
                  <a:gd name="connsiteY4" fmla="*/ 103909 h 367340"/>
                  <a:gd name="connsiteX5" fmla="*/ 2917768 w 2917768"/>
                  <a:gd name="connsiteY5" fmla="*/ 228600 h 367340"/>
                  <a:gd name="connsiteX6" fmla="*/ 2255174 w 2917768"/>
                  <a:gd name="connsiteY6" fmla="*/ 196186 h 367340"/>
                  <a:gd name="connsiteX7" fmla="*/ 1464253 w 2917768"/>
                  <a:gd name="connsiteY7" fmla="*/ 191654 h 367340"/>
                  <a:gd name="connsiteX8" fmla="*/ 675900 w 2917768"/>
                  <a:gd name="connsiteY8" fmla="*/ 188854 h 367340"/>
                  <a:gd name="connsiteX9" fmla="*/ 0 w 2917768"/>
                  <a:gd name="connsiteY9" fmla="*/ 241069 h 367340"/>
                  <a:gd name="connsiteX10" fmla="*/ 4157 w 2917768"/>
                  <a:gd name="connsiteY10" fmla="*/ 83127 h 367340"/>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3005"/>
                  <a:gd name="connsiteY0" fmla="*/ 83127 h 367029"/>
                  <a:gd name="connsiteX1" fmla="*/ 689726 w 2913005"/>
                  <a:gd name="connsiteY1" fmla="*/ 8312 h 367029"/>
                  <a:gd name="connsiteX2" fmla="*/ 1467197 w 2913005"/>
                  <a:gd name="connsiteY2" fmla="*/ 0 h 367029"/>
                  <a:gd name="connsiteX3" fmla="*/ 2240280 w 2913005"/>
                  <a:gd name="connsiteY3" fmla="*/ 4156 h 367029"/>
                  <a:gd name="connsiteX4" fmla="*/ 2905299 w 2913005"/>
                  <a:gd name="connsiteY4" fmla="*/ 103909 h 367029"/>
                  <a:gd name="connsiteX5" fmla="*/ 2913005 w 2913005"/>
                  <a:gd name="connsiteY5" fmla="*/ 247650 h 367029"/>
                  <a:gd name="connsiteX6" fmla="*/ 2255174 w 2913005"/>
                  <a:gd name="connsiteY6" fmla="*/ 196186 h 367029"/>
                  <a:gd name="connsiteX7" fmla="*/ 1464253 w 2913005"/>
                  <a:gd name="connsiteY7" fmla="*/ 191654 h 367029"/>
                  <a:gd name="connsiteX8" fmla="*/ 675900 w 2913005"/>
                  <a:gd name="connsiteY8" fmla="*/ 188854 h 367029"/>
                  <a:gd name="connsiteX9" fmla="*/ 0 w 2913005"/>
                  <a:gd name="connsiteY9" fmla="*/ 241069 h 367029"/>
                  <a:gd name="connsiteX10" fmla="*/ 4157 w 2913005"/>
                  <a:gd name="connsiteY10" fmla="*/ 83127 h 367029"/>
                  <a:gd name="connsiteX0" fmla="*/ 4157 w 2924349"/>
                  <a:gd name="connsiteY0" fmla="*/ 83127 h 367029"/>
                  <a:gd name="connsiteX1" fmla="*/ 689726 w 2924349"/>
                  <a:gd name="connsiteY1" fmla="*/ 8312 h 367029"/>
                  <a:gd name="connsiteX2" fmla="*/ 1467197 w 2924349"/>
                  <a:gd name="connsiteY2" fmla="*/ 0 h 367029"/>
                  <a:gd name="connsiteX3" fmla="*/ 2240280 w 2924349"/>
                  <a:gd name="connsiteY3" fmla="*/ 4156 h 367029"/>
                  <a:gd name="connsiteX4" fmla="*/ 2924349 w 2924349"/>
                  <a:gd name="connsiteY4" fmla="*/ 107084 h 367029"/>
                  <a:gd name="connsiteX5" fmla="*/ 2913005 w 2924349"/>
                  <a:gd name="connsiteY5" fmla="*/ 247650 h 367029"/>
                  <a:gd name="connsiteX6" fmla="*/ 2255174 w 2924349"/>
                  <a:gd name="connsiteY6" fmla="*/ 196186 h 367029"/>
                  <a:gd name="connsiteX7" fmla="*/ 1464253 w 2924349"/>
                  <a:gd name="connsiteY7" fmla="*/ 191654 h 367029"/>
                  <a:gd name="connsiteX8" fmla="*/ 675900 w 2924349"/>
                  <a:gd name="connsiteY8" fmla="*/ 188854 h 367029"/>
                  <a:gd name="connsiteX9" fmla="*/ 0 w 2924349"/>
                  <a:gd name="connsiteY9" fmla="*/ 241069 h 367029"/>
                  <a:gd name="connsiteX10" fmla="*/ 4157 w 2924349"/>
                  <a:gd name="connsiteY10" fmla="*/ 83127 h 367029"/>
                  <a:gd name="connsiteX0" fmla="*/ 4157 w 2924349"/>
                  <a:gd name="connsiteY0" fmla="*/ 83127 h 367029"/>
                  <a:gd name="connsiteX1" fmla="*/ 689726 w 2924349"/>
                  <a:gd name="connsiteY1" fmla="*/ 8312 h 367029"/>
                  <a:gd name="connsiteX2" fmla="*/ 1467197 w 2924349"/>
                  <a:gd name="connsiteY2" fmla="*/ 0 h 367029"/>
                  <a:gd name="connsiteX3" fmla="*/ 2240280 w 2924349"/>
                  <a:gd name="connsiteY3" fmla="*/ 4156 h 367029"/>
                  <a:gd name="connsiteX4" fmla="*/ 2924349 w 2924349"/>
                  <a:gd name="connsiteY4" fmla="*/ 107084 h 367029"/>
                  <a:gd name="connsiteX5" fmla="*/ 2913005 w 2924349"/>
                  <a:gd name="connsiteY5" fmla="*/ 247650 h 367029"/>
                  <a:gd name="connsiteX6" fmla="*/ 2255174 w 2924349"/>
                  <a:gd name="connsiteY6" fmla="*/ 196186 h 367029"/>
                  <a:gd name="connsiteX7" fmla="*/ 1464253 w 2924349"/>
                  <a:gd name="connsiteY7" fmla="*/ 191654 h 367029"/>
                  <a:gd name="connsiteX8" fmla="*/ 675900 w 2924349"/>
                  <a:gd name="connsiteY8" fmla="*/ 188854 h 367029"/>
                  <a:gd name="connsiteX9" fmla="*/ 0 w 2924349"/>
                  <a:gd name="connsiteY9" fmla="*/ 241069 h 367029"/>
                  <a:gd name="connsiteX10" fmla="*/ 4157 w 2924349"/>
                  <a:gd name="connsiteY10" fmla="*/ 83127 h 367029"/>
                  <a:gd name="connsiteX0" fmla="*/ 4157 w 2924349"/>
                  <a:gd name="connsiteY0" fmla="*/ 83127 h 363553"/>
                  <a:gd name="connsiteX1" fmla="*/ 689726 w 2924349"/>
                  <a:gd name="connsiteY1" fmla="*/ 8312 h 363553"/>
                  <a:gd name="connsiteX2" fmla="*/ 1467197 w 2924349"/>
                  <a:gd name="connsiteY2" fmla="*/ 0 h 363553"/>
                  <a:gd name="connsiteX3" fmla="*/ 2240280 w 2924349"/>
                  <a:gd name="connsiteY3" fmla="*/ 4156 h 363553"/>
                  <a:gd name="connsiteX4" fmla="*/ 2924349 w 2924349"/>
                  <a:gd name="connsiteY4" fmla="*/ 107084 h 363553"/>
                  <a:gd name="connsiteX5" fmla="*/ 2913005 w 2924349"/>
                  <a:gd name="connsiteY5" fmla="*/ 247650 h 363553"/>
                  <a:gd name="connsiteX6" fmla="*/ 2255174 w 2924349"/>
                  <a:gd name="connsiteY6" fmla="*/ 196186 h 363553"/>
                  <a:gd name="connsiteX7" fmla="*/ 1464253 w 2924349"/>
                  <a:gd name="connsiteY7" fmla="*/ 191654 h 363553"/>
                  <a:gd name="connsiteX8" fmla="*/ 675900 w 2924349"/>
                  <a:gd name="connsiteY8" fmla="*/ 188854 h 363553"/>
                  <a:gd name="connsiteX9" fmla="*/ 0 w 2924349"/>
                  <a:gd name="connsiteY9" fmla="*/ 241069 h 363553"/>
                  <a:gd name="connsiteX10" fmla="*/ 4157 w 2924349"/>
                  <a:gd name="connsiteY10" fmla="*/ 83127 h 363553"/>
                  <a:gd name="connsiteX0" fmla="*/ 4157 w 2924349"/>
                  <a:gd name="connsiteY0" fmla="*/ 83127 h 363553"/>
                  <a:gd name="connsiteX1" fmla="*/ 689726 w 2924349"/>
                  <a:gd name="connsiteY1" fmla="*/ 8312 h 363553"/>
                  <a:gd name="connsiteX2" fmla="*/ 1467197 w 2924349"/>
                  <a:gd name="connsiteY2" fmla="*/ 0 h 363553"/>
                  <a:gd name="connsiteX3" fmla="*/ 2240280 w 2924349"/>
                  <a:gd name="connsiteY3" fmla="*/ 4156 h 363553"/>
                  <a:gd name="connsiteX4" fmla="*/ 2924349 w 2924349"/>
                  <a:gd name="connsiteY4" fmla="*/ 107084 h 363553"/>
                  <a:gd name="connsiteX5" fmla="*/ 2913005 w 2924349"/>
                  <a:gd name="connsiteY5" fmla="*/ 247650 h 363553"/>
                  <a:gd name="connsiteX6" fmla="*/ 2255174 w 2924349"/>
                  <a:gd name="connsiteY6" fmla="*/ 196186 h 363553"/>
                  <a:gd name="connsiteX7" fmla="*/ 1464253 w 2924349"/>
                  <a:gd name="connsiteY7" fmla="*/ 191654 h 363553"/>
                  <a:gd name="connsiteX8" fmla="*/ 675900 w 2924349"/>
                  <a:gd name="connsiteY8" fmla="*/ 188854 h 363553"/>
                  <a:gd name="connsiteX9" fmla="*/ 0 w 2924349"/>
                  <a:gd name="connsiteY9" fmla="*/ 241069 h 363553"/>
                  <a:gd name="connsiteX10" fmla="*/ 4157 w 2924349"/>
                  <a:gd name="connsiteY10" fmla="*/ 83127 h 363553"/>
                  <a:gd name="connsiteX0" fmla="*/ 4157 w 2913236"/>
                  <a:gd name="connsiteY0" fmla="*/ 83127 h 363553"/>
                  <a:gd name="connsiteX1" fmla="*/ 689726 w 2913236"/>
                  <a:gd name="connsiteY1" fmla="*/ 8312 h 363553"/>
                  <a:gd name="connsiteX2" fmla="*/ 1467197 w 2913236"/>
                  <a:gd name="connsiteY2" fmla="*/ 0 h 363553"/>
                  <a:gd name="connsiteX3" fmla="*/ 2240280 w 2913236"/>
                  <a:gd name="connsiteY3" fmla="*/ 4156 h 363553"/>
                  <a:gd name="connsiteX4" fmla="*/ 2913236 w 2913236"/>
                  <a:gd name="connsiteY4" fmla="*/ 94384 h 363553"/>
                  <a:gd name="connsiteX5" fmla="*/ 2913005 w 2913236"/>
                  <a:gd name="connsiteY5" fmla="*/ 247650 h 363553"/>
                  <a:gd name="connsiteX6" fmla="*/ 2255174 w 2913236"/>
                  <a:gd name="connsiteY6" fmla="*/ 196186 h 363553"/>
                  <a:gd name="connsiteX7" fmla="*/ 1464253 w 2913236"/>
                  <a:gd name="connsiteY7" fmla="*/ 191654 h 363553"/>
                  <a:gd name="connsiteX8" fmla="*/ 675900 w 2913236"/>
                  <a:gd name="connsiteY8" fmla="*/ 188854 h 363553"/>
                  <a:gd name="connsiteX9" fmla="*/ 0 w 2913236"/>
                  <a:gd name="connsiteY9" fmla="*/ 241069 h 363553"/>
                  <a:gd name="connsiteX10" fmla="*/ 4157 w 2913236"/>
                  <a:gd name="connsiteY10" fmla="*/ 83127 h 363553"/>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11966 h 392392"/>
                  <a:gd name="connsiteX1" fmla="*/ 689726 w 2913236"/>
                  <a:gd name="connsiteY1" fmla="*/ 37151 h 392392"/>
                  <a:gd name="connsiteX2" fmla="*/ 1467197 w 2913236"/>
                  <a:gd name="connsiteY2" fmla="*/ 28839 h 392392"/>
                  <a:gd name="connsiteX3" fmla="*/ 2240280 w 2913236"/>
                  <a:gd name="connsiteY3" fmla="*/ 32995 h 392392"/>
                  <a:gd name="connsiteX4" fmla="*/ 2913236 w 2913236"/>
                  <a:gd name="connsiteY4" fmla="*/ 123223 h 392392"/>
                  <a:gd name="connsiteX5" fmla="*/ 2913005 w 2913236"/>
                  <a:gd name="connsiteY5" fmla="*/ 276489 h 392392"/>
                  <a:gd name="connsiteX6" fmla="*/ 2255174 w 2913236"/>
                  <a:gd name="connsiteY6" fmla="*/ 225025 h 392392"/>
                  <a:gd name="connsiteX7" fmla="*/ 1464253 w 2913236"/>
                  <a:gd name="connsiteY7" fmla="*/ 220493 h 392392"/>
                  <a:gd name="connsiteX8" fmla="*/ 675900 w 2913236"/>
                  <a:gd name="connsiteY8" fmla="*/ 217693 h 392392"/>
                  <a:gd name="connsiteX9" fmla="*/ 0 w 2913236"/>
                  <a:gd name="connsiteY9" fmla="*/ 269908 h 392392"/>
                  <a:gd name="connsiteX10" fmla="*/ 4157 w 2913236"/>
                  <a:gd name="connsiteY10" fmla="*/ 111966 h 392392"/>
                  <a:gd name="connsiteX0" fmla="*/ 4157 w 2913236"/>
                  <a:gd name="connsiteY0" fmla="*/ 83127 h 363553"/>
                  <a:gd name="connsiteX1" fmla="*/ 689726 w 2913236"/>
                  <a:gd name="connsiteY1" fmla="*/ 8312 h 363553"/>
                  <a:gd name="connsiteX2" fmla="*/ 1467197 w 2913236"/>
                  <a:gd name="connsiteY2" fmla="*/ 0 h 363553"/>
                  <a:gd name="connsiteX3" fmla="*/ 2240280 w 2913236"/>
                  <a:gd name="connsiteY3" fmla="*/ 4156 h 363553"/>
                  <a:gd name="connsiteX4" fmla="*/ 2913236 w 2913236"/>
                  <a:gd name="connsiteY4" fmla="*/ 94384 h 363553"/>
                  <a:gd name="connsiteX5" fmla="*/ 2913005 w 2913236"/>
                  <a:gd name="connsiteY5" fmla="*/ 247650 h 363553"/>
                  <a:gd name="connsiteX6" fmla="*/ 2255174 w 2913236"/>
                  <a:gd name="connsiteY6" fmla="*/ 196186 h 363553"/>
                  <a:gd name="connsiteX7" fmla="*/ 1464253 w 2913236"/>
                  <a:gd name="connsiteY7" fmla="*/ 191654 h 363553"/>
                  <a:gd name="connsiteX8" fmla="*/ 675900 w 2913236"/>
                  <a:gd name="connsiteY8" fmla="*/ 188854 h 363553"/>
                  <a:gd name="connsiteX9" fmla="*/ 0 w 2913236"/>
                  <a:gd name="connsiteY9" fmla="*/ 241069 h 363553"/>
                  <a:gd name="connsiteX10" fmla="*/ 4157 w 2913236"/>
                  <a:gd name="connsiteY10" fmla="*/ 83127 h 363553"/>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165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165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800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8004 h 369291"/>
                  <a:gd name="connsiteX8" fmla="*/ 675900 w 2913236"/>
                  <a:gd name="connsiteY8" fmla="*/ 201554 h 369291"/>
                  <a:gd name="connsiteX9" fmla="*/ 0 w 2913236"/>
                  <a:gd name="connsiteY9" fmla="*/ 241069 h 369291"/>
                  <a:gd name="connsiteX10" fmla="*/ 4157 w 2913236"/>
                  <a:gd name="connsiteY10" fmla="*/ 83127 h 36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13236" h="369291">
                    <a:moveTo>
                      <a:pt x="4157" y="83127"/>
                    </a:moveTo>
                    <a:cubicBezTo>
                      <a:pt x="346451" y="204239"/>
                      <a:pt x="422045" y="188825"/>
                      <a:pt x="689726" y="8312"/>
                    </a:cubicBezTo>
                    <a:cubicBezTo>
                      <a:pt x="969520" y="245253"/>
                      <a:pt x="1288568" y="168108"/>
                      <a:pt x="1467197" y="0"/>
                    </a:cubicBezTo>
                    <a:cubicBezTo>
                      <a:pt x="1742354" y="204585"/>
                      <a:pt x="1931786" y="220258"/>
                      <a:pt x="2240280" y="4156"/>
                    </a:cubicBezTo>
                    <a:cubicBezTo>
                      <a:pt x="2455603" y="165465"/>
                      <a:pt x="2585200" y="202950"/>
                      <a:pt x="2913236" y="94384"/>
                    </a:cubicBezTo>
                    <a:lnTo>
                      <a:pt x="2913005" y="247650"/>
                    </a:lnTo>
                    <a:cubicBezTo>
                      <a:pt x="2747702" y="420995"/>
                      <a:pt x="2426826" y="383203"/>
                      <a:pt x="2255174" y="196186"/>
                    </a:cubicBezTo>
                    <a:cubicBezTo>
                      <a:pt x="2001059" y="411634"/>
                      <a:pt x="1713606" y="401656"/>
                      <a:pt x="1464253" y="198004"/>
                    </a:cubicBezTo>
                    <a:cubicBezTo>
                      <a:pt x="1185824" y="411336"/>
                      <a:pt x="909579" y="391400"/>
                      <a:pt x="675900" y="201554"/>
                    </a:cubicBezTo>
                    <a:cubicBezTo>
                      <a:pt x="410913" y="418984"/>
                      <a:pt x="231650" y="417339"/>
                      <a:pt x="0" y="241069"/>
                    </a:cubicBezTo>
                    <a:cubicBezTo>
                      <a:pt x="1386" y="181494"/>
                      <a:pt x="2771" y="121920"/>
                      <a:pt x="4157" y="83127"/>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4" name="Freeform: Shape 573">
                <a:extLst>
                  <a:ext uri="{FF2B5EF4-FFF2-40B4-BE49-F238E27FC236}">
                    <a16:creationId xmlns:a16="http://schemas.microsoft.com/office/drawing/2014/main" id="{934CF56E-A146-4D61-B188-FDDDA3C05D36}"/>
                  </a:ext>
                </a:extLst>
              </p:cNvPr>
              <p:cNvSpPr/>
              <p:nvPr/>
            </p:nvSpPr>
            <p:spPr>
              <a:xfrm>
                <a:off x="6729296" y="4063300"/>
                <a:ext cx="324000" cy="10800"/>
              </a:xfrm>
              <a:custGeom>
                <a:avLst/>
                <a:gdLst>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54728 w 2917768"/>
                  <a:gd name="connsiteY7" fmla="*/ 1662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64253 w 2917768"/>
                  <a:gd name="connsiteY7" fmla="*/ 1916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47417"/>
                  <a:gd name="connsiteX1" fmla="*/ 702426 w 2917768"/>
                  <a:gd name="connsiteY1" fmla="*/ 8312 h 247417"/>
                  <a:gd name="connsiteX2" fmla="*/ 1467197 w 2917768"/>
                  <a:gd name="connsiteY2" fmla="*/ 0 h 247417"/>
                  <a:gd name="connsiteX3" fmla="*/ 2240280 w 2917768"/>
                  <a:gd name="connsiteY3" fmla="*/ 4156 h 247417"/>
                  <a:gd name="connsiteX4" fmla="*/ 2905299 w 2917768"/>
                  <a:gd name="connsiteY4" fmla="*/ 103909 h 247417"/>
                  <a:gd name="connsiteX5" fmla="*/ 2917768 w 2917768"/>
                  <a:gd name="connsiteY5" fmla="*/ 228600 h 247417"/>
                  <a:gd name="connsiteX6" fmla="*/ 2236124 w 2917768"/>
                  <a:gd name="connsiteY6" fmla="*/ 178723 h 247417"/>
                  <a:gd name="connsiteX7" fmla="*/ 1464253 w 2917768"/>
                  <a:gd name="connsiteY7" fmla="*/ 191654 h 247417"/>
                  <a:gd name="connsiteX8" fmla="*/ 677488 w 2917768"/>
                  <a:gd name="connsiteY8" fmla="*/ 174567 h 247417"/>
                  <a:gd name="connsiteX9" fmla="*/ 0 w 2917768"/>
                  <a:gd name="connsiteY9" fmla="*/ 241069 h 247417"/>
                  <a:gd name="connsiteX10" fmla="*/ 4157 w 2917768"/>
                  <a:gd name="connsiteY10" fmla="*/ 83127 h 247417"/>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64253 w 2917768"/>
                  <a:gd name="connsiteY7" fmla="*/ 1916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60804"/>
                  <a:gd name="connsiteX1" fmla="*/ 702426 w 2917768"/>
                  <a:gd name="connsiteY1" fmla="*/ 8312 h 260804"/>
                  <a:gd name="connsiteX2" fmla="*/ 1467197 w 2917768"/>
                  <a:gd name="connsiteY2" fmla="*/ 0 h 260804"/>
                  <a:gd name="connsiteX3" fmla="*/ 2240280 w 2917768"/>
                  <a:gd name="connsiteY3" fmla="*/ 4156 h 260804"/>
                  <a:gd name="connsiteX4" fmla="*/ 2905299 w 2917768"/>
                  <a:gd name="connsiteY4" fmla="*/ 103909 h 260804"/>
                  <a:gd name="connsiteX5" fmla="*/ 2917768 w 2917768"/>
                  <a:gd name="connsiteY5" fmla="*/ 228600 h 260804"/>
                  <a:gd name="connsiteX6" fmla="*/ 2236124 w 2917768"/>
                  <a:gd name="connsiteY6" fmla="*/ 178723 h 260804"/>
                  <a:gd name="connsiteX7" fmla="*/ 1464253 w 2917768"/>
                  <a:gd name="connsiteY7" fmla="*/ 191654 h 260804"/>
                  <a:gd name="connsiteX8" fmla="*/ 677488 w 2917768"/>
                  <a:gd name="connsiteY8" fmla="*/ 174567 h 260804"/>
                  <a:gd name="connsiteX9" fmla="*/ 0 w 2917768"/>
                  <a:gd name="connsiteY9" fmla="*/ 241069 h 260804"/>
                  <a:gd name="connsiteX10" fmla="*/ 4157 w 2917768"/>
                  <a:gd name="connsiteY10" fmla="*/ 83127 h 260804"/>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7488 w 2917768"/>
                  <a:gd name="connsiteY8" fmla="*/ 174567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7488 w 2917768"/>
                  <a:gd name="connsiteY8" fmla="*/ 174567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57205"/>
                  <a:gd name="connsiteX1" fmla="*/ 7024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7024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6897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6897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7340"/>
                  <a:gd name="connsiteX1" fmla="*/ 689726 w 2917768"/>
                  <a:gd name="connsiteY1" fmla="*/ 8312 h 367340"/>
                  <a:gd name="connsiteX2" fmla="*/ 1467197 w 2917768"/>
                  <a:gd name="connsiteY2" fmla="*/ 0 h 367340"/>
                  <a:gd name="connsiteX3" fmla="*/ 2240280 w 2917768"/>
                  <a:gd name="connsiteY3" fmla="*/ 4156 h 367340"/>
                  <a:gd name="connsiteX4" fmla="*/ 2905299 w 2917768"/>
                  <a:gd name="connsiteY4" fmla="*/ 103909 h 367340"/>
                  <a:gd name="connsiteX5" fmla="*/ 2917768 w 2917768"/>
                  <a:gd name="connsiteY5" fmla="*/ 228600 h 367340"/>
                  <a:gd name="connsiteX6" fmla="*/ 2255174 w 2917768"/>
                  <a:gd name="connsiteY6" fmla="*/ 196186 h 367340"/>
                  <a:gd name="connsiteX7" fmla="*/ 1464253 w 2917768"/>
                  <a:gd name="connsiteY7" fmla="*/ 191654 h 367340"/>
                  <a:gd name="connsiteX8" fmla="*/ 675900 w 2917768"/>
                  <a:gd name="connsiteY8" fmla="*/ 188854 h 367340"/>
                  <a:gd name="connsiteX9" fmla="*/ 0 w 2917768"/>
                  <a:gd name="connsiteY9" fmla="*/ 241069 h 367340"/>
                  <a:gd name="connsiteX10" fmla="*/ 4157 w 2917768"/>
                  <a:gd name="connsiteY10" fmla="*/ 83127 h 367340"/>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3005"/>
                  <a:gd name="connsiteY0" fmla="*/ 83127 h 367029"/>
                  <a:gd name="connsiteX1" fmla="*/ 689726 w 2913005"/>
                  <a:gd name="connsiteY1" fmla="*/ 8312 h 367029"/>
                  <a:gd name="connsiteX2" fmla="*/ 1467197 w 2913005"/>
                  <a:gd name="connsiteY2" fmla="*/ 0 h 367029"/>
                  <a:gd name="connsiteX3" fmla="*/ 2240280 w 2913005"/>
                  <a:gd name="connsiteY3" fmla="*/ 4156 h 367029"/>
                  <a:gd name="connsiteX4" fmla="*/ 2905299 w 2913005"/>
                  <a:gd name="connsiteY4" fmla="*/ 103909 h 367029"/>
                  <a:gd name="connsiteX5" fmla="*/ 2913005 w 2913005"/>
                  <a:gd name="connsiteY5" fmla="*/ 247650 h 367029"/>
                  <a:gd name="connsiteX6" fmla="*/ 2255174 w 2913005"/>
                  <a:gd name="connsiteY6" fmla="*/ 196186 h 367029"/>
                  <a:gd name="connsiteX7" fmla="*/ 1464253 w 2913005"/>
                  <a:gd name="connsiteY7" fmla="*/ 191654 h 367029"/>
                  <a:gd name="connsiteX8" fmla="*/ 675900 w 2913005"/>
                  <a:gd name="connsiteY8" fmla="*/ 188854 h 367029"/>
                  <a:gd name="connsiteX9" fmla="*/ 0 w 2913005"/>
                  <a:gd name="connsiteY9" fmla="*/ 241069 h 367029"/>
                  <a:gd name="connsiteX10" fmla="*/ 4157 w 2913005"/>
                  <a:gd name="connsiteY10" fmla="*/ 83127 h 367029"/>
                  <a:gd name="connsiteX0" fmla="*/ 4157 w 2924349"/>
                  <a:gd name="connsiteY0" fmla="*/ 83127 h 367029"/>
                  <a:gd name="connsiteX1" fmla="*/ 689726 w 2924349"/>
                  <a:gd name="connsiteY1" fmla="*/ 8312 h 367029"/>
                  <a:gd name="connsiteX2" fmla="*/ 1467197 w 2924349"/>
                  <a:gd name="connsiteY2" fmla="*/ 0 h 367029"/>
                  <a:gd name="connsiteX3" fmla="*/ 2240280 w 2924349"/>
                  <a:gd name="connsiteY3" fmla="*/ 4156 h 367029"/>
                  <a:gd name="connsiteX4" fmla="*/ 2924349 w 2924349"/>
                  <a:gd name="connsiteY4" fmla="*/ 107084 h 367029"/>
                  <a:gd name="connsiteX5" fmla="*/ 2913005 w 2924349"/>
                  <a:gd name="connsiteY5" fmla="*/ 247650 h 367029"/>
                  <a:gd name="connsiteX6" fmla="*/ 2255174 w 2924349"/>
                  <a:gd name="connsiteY6" fmla="*/ 196186 h 367029"/>
                  <a:gd name="connsiteX7" fmla="*/ 1464253 w 2924349"/>
                  <a:gd name="connsiteY7" fmla="*/ 191654 h 367029"/>
                  <a:gd name="connsiteX8" fmla="*/ 675900 w 2924349"/>
                  <a:gd name="connsiteY8" fmla="*/ 188854 h 367029"/>
                  <a:gd name="connsiteX9" fmla="*/ 0 w 2924349"/>
                  <a:gd name="connsiteY9" fmla="*/ 241069 h 367029"/>
                  <a:gd name="connsiteX10" fmla="*/ 4157 w 2924349"/>
                  <a:gd name="connsiteY10" fmla="*/ 83127 h 367029"/>
                  <a:gd name="connsiteX0" fmla="*/ 4157 w 2924349"/>
                  <a:gd name="connsiteY0" fmla="*/ 83127 h 367029"/>
                  <a:gd name="connsiteX1" fmla="*/ 689726 w 2924349"/>
                  <a:gd name="connsiteY1" fmla="*/ 8312 h 367029"/>
                  <a:gd name="connsiteX2" fmla="*/ 1467197 w 2924349"/>
                  <a:gd name="connsiteY2" fmla="*/ 0 h 367029"/>
                  <a:gd name="connsiteX3" fmla="*/ 2240280 w 2924349"/>
                  <a:gd name="connsiteY3" fmla="*/ 4156 h 367029"/>
                  <a:gd name="connsiteX4" fmla="*/ 2924349 w 2924349"/>
                  <a:gd name="connsiteY4" fmla="*/ 107084 h 367029"/>
                  <a:gd name="connsiteX5" fmla="*/ 2913005 w 2924349"/>
                  <a:gd name="connsiteY5" fmla="*/ 247650 h 367029"/>
                  <a:gd name="connsiteX6" fmla="*/ 2255174 w 2924349"/>
                  <a:gd name="connsiteY6" fmla="*/ 196186 h 367029"/>
                  <a:gd name="connsiteX7" fmla="*/ 1464253 w 2924349"/>
                  <a:gd name="connsiteY7" fmla="*/ 191654 h 367029"/>
                  <a:gd name="connsiteX8" fmla="*/ 675900 w 2924349"/>
                  <a:gd name="connsiteY8" fmla="*/ 188854 h 367029"/>
                  <a:gd name="connsiteX9" fmla="*/ 0 w 2924349"/>
                  <a:gd name="connsiteY9" fmla="*/ 241069 h 367029"/>
                  <a:gd name="connsiteX10" fmla="*/ 4157 w 2924349"/>
                  <a:gd name="connsiteY10" fmla="*/ 83127 h 367029"/>
                  <a:gd name="connsiteX0" fmla="*/ 4157 w 2924349"/>
                  <a:gd name="connsiteY0" fmla="*/ 83127 h 363553"/>
                  <a:gd name="connsiteX1" fmla="*/ 689726 w 2924349"/>
                  <a:gd name="connsiteY1" fmla="*/ 8312 h 363553"/>
                  <a:gd name="connsiteX2" fmla="*/ 1467197 w 2924349"/>
                  <a:gd name="connsiteY2" fmla="*/ 0 h 363553"/>
                  <a:gd name="connsiteX3" fmla="*/ 2240280 w 2924349"/>
                  <a:gd name="connsiteY3" fmla="*/ 4156 h 363553"/>
                  <a:gd name="connsiteX4" fmla="*/ 2924349 w 2924349"/>
                  <a:gd name="connsiteY4" fmla="*/ 107084 h 363553"/>
                  <a:gd name="connsiteX5" fmla="*/ 2913005 w 2924349"/>
                  <a:gd name="connsiteY5" fmla="*/ 247650 h 363553"/>
                  <a:gd name="connsiteX6" fmla="*/ 2255174 w 2924349"/>
                  <a:gd name="connsiteY6" fmla="*/ 196186 h 363553"/>
                  <a:gd name="connsiteX7" fmla="*/ 1464253 w 2924349"/>
                  <a:gd name="connsiteY7" fmla="*/ 191654 h 363553"/>
                  <a:gd name="connsiteX8" fmla="*/ 675900 w 2924349"/>
                  <a:gd name="connsiteY8" fmla="*/ 188854 h 363553"/>
                  <a:gd name="connsiteX9" fmla="*/ 0 w 2924349"/>
                  <a:gd name="connsiteY9" fmla="*/ 241069 h 363553"/>
                  <a:gd name="connsiteX10" fmla="*/ 4157 w 2924349"/>
                  <a:gd name="connsiteY10" fmla="*/ 83127 h 363553"/>
                  <a:gd name="connsiteX0" fmla="*/ 4157 w 2924349"/>
                  <a:gd name="connsiteY0" fmla="*/ 83127 h 363553"/>
                  <a:gd name="connsiteX1" fmla="*/ 689726 w 2924349"/>
                  <a:gd name="connsiteY1" fmla="*/ 8312 h 363553"/>
                  <a:gd name="connsiteX2" fmla="*/ 1467197 w 2924349"/>
                  <a:gd name="connsiteY2" fmla="*/ 0 h 363553"/>
                  <a:gd name="connsiteX3" fmla="*/ 2240280 w 2924349"/>
                  <a:gd name="connsiteY3" fmla="*/ 4156 h 363553"/>
                  <a:gd name="connsiteX4" fmla="*/ 2924349 w 2924349"/>
                  <a:gd name="connsiteY4" fmla="*/ 107084 h 363553"/>
                  <a:gd name="connsiteX5" fmla="*/ 2913005 w 2924349"/>
                  <a:gd name="connsiteY5" fmla="*/ 247650 h 363553"/>
                  <a:gd name="connsiteX6" fmla="*/ 2255174 w 2924349"/>
                  <a:gd name="connsiteY6" fmla="*/ 196186 h 363553"/>
                  <a:gd name="connsiteX7" fmla="*/ 1464253 w 2924349"/>
                  <a:gd name="connsiteY7" fmla="*/ 191654 h 363553"/>
                  <a:gd name="connsiteX8" fmla="*/ 675900 w 2924349"/>
                  <a:gd name="connsiteY8" fmla="*/ 188854 h 363553"/>
                  <a:gd name="connsiteX9" fmla="*/ 0 w 2924349"/>
                  <a:gd name="connsiteY9" fmla="*/ 241069 h 363553"/>
                  <a:gd name="connsiteX10" fmla="*/ 4157 w 2924349"/>
                  <a:gd name="connsiteY10" fmla="*/ 83127 h 363553"/>
                  <a:gd name="connsiteX0" fmla="*/ 4157 w 2913236"/>
                  <a:gd name="connsiteY0" fmla="*/ 83127 h 363553"/>
                  <a:gd name="connsiteX1" fmla="*/ 689726 w 2913236"/>
                  <a:gd name="connsiteY1" fmla="*/ 8312 h 363553"/>
                  <a:gd name="connsiteX2" fmla="*/ 1467197 w 2913236"/>
                  <a:gd name="connsiteY2" fmla="*/ 0 h 363553"/>
                  <a:gd name="connsiteX3" fmla="*/ 2240280 w 2913236"/>
                  <a:gd name="connsiteY3" fmla="*/ 4156 h 363553"/>
                  <a:gd name="connsiteX4" fmla="*/ 2913236 w 2913236"/>
                  <a:gd name="connsiteY4" fmla="*/ 94384 h 363553"/>
                  <a:gd name="connsiteX5" fmla="*/ 2913005 w 2913236"/>
                  <a:gd name="connsiteY5" fmla="*/ 247650 h 363553"/>
                  <a:gd name="connsiteX6" fmla="*/ 2255174 w 2913236"/>
                  <a:gd name="connsiteY6" fmla="*/ 196186 h 363553"/>
                  <a:gd name="connsiteX7" fmla="*/ 1464253 w 2913236"/>
                  <a:gd name="connsiteY7" fmla="*/ 191654 h 363553"/>
                  <a:gd name="connsiteX8" fmla="*/ 675900 w 2913236"/>
                  <a:gd name="connsiteY8" fmla="*/ 188854 h 363553"/>
                  <a:gd name="connsiteX9" fmla="*/ 0 w 2913236"/>
                  <a:gd name="connsiteY9" fmla="*/ 241069 h 363553"/>
                  <a:gd name="connsiteX10" fmla="*/ 4157 w 2913236"/>
                  <a:gd name="connsiteY10" fmla="*/ 83127 h 363553"/>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11966 h 392392"/>
                  <a:gd name="connsiteX1" fmla="*/ 689726 w 2913236"/>
                  <a:gd name="connsiteY1" fmla="*/ 37151 h 392392"/>
                  <a:gd name="connsiteX2" fmla="*/ 1467197 w 2913236"/>
                  <a:gd name="connsiteY2" fmla="*/ 28839 h 392392"/>
                  <a:gd name="connsiteX3" fmla="*/ 2240280 w 2913236"/>
                  <a:gd name="connsiteY3" fmla="*/ 32995 h 392392"/>
                  <a:gd name="connsiteX4" fmla="*/ 2913236 w 2913236"/>
                  <a:gd name="connsiteY4" fmla="*/ 123223 h 392392"/>
                  <a:gd name="connsiteX5" fmla="*/ 2913005 w 2913236"/>
                  <a:gd name="connsiteY5" fmla="*/ 276489 h 392392"/>
                  <a:gd name="connsiteX6" fmla="*/ 2255174 w 2913236"/>
                  <a:gd name="connsiteY6" fmla="*/ 225025 h 392392"/>
                  <a:gd name="connsiteX7" fmla="*/ 1464253 w 2913236"/>
                  <a:gd name="connsiteY7" fmla="*/ 220493 h 392392"/>
                  <a:gd name="connsiteX8" fmla="*/ 675900 w 2913236"/>
                  <a:gd name="connsiteY8" fmla="*/ 217693 h 392392"/>
                  <a:gd name="connsiteX9" fmla="*/ 0 w 2913236"/>
                  <a:gd name="connsiteY9" fmla="*/ 269908 h 392392"/>
                  <a:gd name="connsiteX10" fmla="*/ 4157 w 2913236"/>
                  <a:gd name="connsiteY10" fmla="*/ 111966 h 392392"/>
                  <a:gd name="connsiteX0" fmla="*/ 4157 w 2913236"/>
                  <a:gd name="connsiteY0" fmla="*/ 83127 h 363553"/>
                  <a:gd name="connsiteX1" fmla="*/ 689726 w 2913236"/>
                  <a:gd name="connsiteY1" fmla="*/ 8312 h 363553"/>
                  <a:gd name="connsiteX2" fmla="*/ 1467197 w 2913236"/>
                  <a:gd name="connsiteY2" fmla="*/ 0 h 363553"/>
                  <a:gd name="connsiteX3" fmla="*/ 2240280 w 2913236"/>
                  <a:gd name="connsiteY3" fmla="*/ 4156 h 363553"/>
                  <a:gd name="connsiteX4" fmla="*/ 2913236 w 2913236"/>
                  <a:gd name="connsiteY4" fmla="*/ 94384 h 363553"/>
                  <a:gd name="connsiteX5" fmla="*/ 2913005 w 2913236"/>
                  <a:gd name="connsiteY5" fmla="*/ 247650 h 363553"/>
                  <a:gd name="connsiteX6" fmla="*/ 2255174 w 2913236"/>
                  <a:gd name="connsiteY6" fmla="*/ 196186 h 363553"/>
                  <a:gd name="connsiteX7" fmla="*/ 1464253 w 2913236"/>
                  <a:gd name="connsiteY7" fmla="*/ 191654 h 363553"/>
                  <a:gd name="connsiteX8" fmla="*/ 675900 w 2913236"/>
                  <a:gd name="connsiteY8" fmla="*/ 188854 h 363553"/>
                  <a:gd name="connsiteX9" fmla="*/ 0 w 2913236"/>
                  <a:gd name="connsiteY9" fmla="*/ 241069 h 363553"/>
                  <a:gd name="connsiteX10" fmla="*/ 4157 w 2913236"/>
                  <a:gd name="connsiteY10" fmla="*/ 83127 h 363553"/>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165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165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800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8004 h 369291"/>
                  <a:gd name="connsiteX8" fmla="*/ 675900 w 2913236"/>
                  <a:gd name="connsiteY8" fmla="*/ 201554 h 369291"/>
                  <a:gd name="connsiteX9" fmla="*/ 0 w 2913236"/>
                  <a:gd name="connsiteY9" fmla="*/ 241069 h 369291"/>
                  <a:gd name="connsiteX10" fmla="*/ 4157 w 2913236"/>
                  <a:gd name="connsiteY10" fmla="*/ 83127 h 36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13236" h="369291">
                    <a:moveTo>
                      <a:pt x="4157" y="83127"/>
                    </a:moveTo>
                    <a:cubicBezTo>
                      <a:pt x="346451" y="204239"/>
                      <a:pt x="422045" y="188825"/>
                      <a:pt x="689726" y="8312"/>
                    </a:cubicBezTo>
                    <a:cubicBezTo>
                      <a:pt x="969520" y="245253"/>
                      <a:pt x="1288568" y="168108"/>
                      <a:pt x="1467197" y="0"/>
                    </a:cubicBezTo>
                    <a:cubicBezTo>
                      <a:pt x="1742354" y="204585"/>
                      <a:pt x="1931786" y="220258"/>
                      <a:pt x="2240280" y="4156"/>
                    </a:cubicBezTo>
                    <a:cubicBezTo>
                      <a:pt x="2455603" y="165465"/>
                      <a:pt x="2585200" y="202950"/>
                      <a:pt x="2913236" y="94384"/>
                    </a:cubicBezTo>
                    <a:lnTo>
                      <a:pt x="2913005" y="247650"/>
                    </a:lnTo>
                    <a:cubicBezTo>
                      <a:pt x="2747702" y="420995"/>
                      <a:pt x="2426826" y="383203"/>
                      <a:pt x="2255174" y="196186"/>
                    </a:cubicBezTo>
                    <a:cubicBezTo>
                      <a:pt x="2001059" y="411634"/>
                      <a:pt x="1713606" y="401656"/>
                      <a:pt x="1464253" y="198004"/>
                    </a:cubicBezTo>
                    <a:cubicBezTo>
                      <a:pt x="1185824" y="411336"/>
                      <a:pt x="909579" y="391400"/>
                      <a:pt x="675900" y="201554"/>
                    </a:cubicBezTo>
                    <a:cubicBezTo>
                      <a:pt x="410913" y="418984"/>
                      <a:pt x="231650" y="417339"/>
                      <a:pt x="0" y="241069"/>
                    </a:cubicBezTo>
                    <a:cubicBezTo>
                      <a:pt x="1386" y="181494"/>
                      <a:pt x="2771" y="121920"/>
                      <a:pt x="4157" y="83127"/>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5" name="Freeform: Shape 574">
                <a:extLst>
                  <a:ext uri="{FF2B5EF4-FFF2-40B4-BE49-F238E27FC236}">
                    <a16:creationId xmlns:a16="http://schemas.microsoft.com/office/drawing/2014/main" id="{FB9E1C5F-8422-4678-A0D4-D1E33FCDA443}"/>
                  </a:ext>
                </a:extLst>
              </p:cNvPr>
              <p:cNvSpPr/>
              <p:nvPr/>
            </p:nvSpPr>
            <p:spPr>
              <a:xfrm>
                <a:off x="6729296" y="4111034"/>
                <a:ext cx="324000" cy="10800"/>
              </a:xfrm>
              <a:custGeom>
                <a:avLst/>
                <a:gdLst>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54728 w 2917768"/>
                  <a:gd name="connsiteY7" fmla="*/ 1662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64253 w 2917768"/>
                  <a:gd name="connsiteY7" fmla="*/ 1916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47417"/>
                  <a:gd name="connsiteX1" fmla="*/ 702426 w 2917768"/>
                  <a:gd name="connsiteY1" fmla="*/ 8312 h 247417"/>
                  <a:gd name="connsiteX2" fmla="*/ 1467197 w 2917768"/>
                  <a:gd name="connsiteY2" fmla="*/ 0 h 247417"/>
                  <a:gd name="connsiteX3" fmla="*/ 2240280 w 2917768"/>
                  <a:gd name="connsiteY3" fmla="*/ 4156 h 247417"/>
                  <a:gd name="connsiteX4" fmla="*/ 2905299 w 2917768"/>
                  <a:gd name="connsiteY4" fmla="*/ 103909 h 247417"/>
                  <a:gd name="connsiteX5" fmla="*/ 2917768 w 2917768"/>
                  <a:gd name="connsiteY5" fmla="*/ 228600 h 247417"/>
                  <a:gd name="connsiteX6" fmla="*/ 2236124 w 2917768"/>
                  <a:gd name="connsiteY6" fmla="*/ 178723 h 247417"/>
                  <a:gd name="connsiteX7" fmla="*/ 1464253 w 2917768"/>
                  <a:gd name="connsiteY7" fmla="*/ 191654 h 247417"/>
                  <a:gd name="connsiteX8" fmla="*/ 677488 w 2917768"/>
                  <a:gd name="connsiteY8" fmla="*/ 174567 h 247417"/>
                  <a:gd name="connsiteX9" fmla="*/ 0 w 2917768"/>
                  <a:gd name="connsiteY9" fmla="*/ 241069 h 247417"/>
                  <a:gd name="connsiteX10" fmla="*/ 4157 w 2917768"/>
                  <a:gd name="connsiteY10" fmla="*/ 83127 h 247417"/>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64253 w 2917768"/>
                  <a:gd name="connsiteY7" fmla="*/ 1916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60804"/>
                  <a:gd name="connsiteX1" fmla="*/ 702426 w 2917768"/>
                  <a:gd name="connsiteY1" fmla="*/ 8312 h 260804"/>
                  <a:gd name="connsiteX2" fmla="*/ 1467197 w 2917768"/>
                  <a:gd name="connsiteY2" fmla="*/ 0 h 260804"/>
                  <a:gd name="connsiteX3" fmla="*/ 2240280 w 2917768"/>
                  <a:gd name="connsiteY3" fmla="*/ 4156 h 260804"/>
                  <a:gd name="connsiteX4" fmla="*/ 2905299 w 2917768"/>
                  <a:gd name="connsiteY4" fmla="*/ 103909 h 260804"/>
                  <a:gd name="connsiteX5" fmla="*/ 2917768 w 2917768"/>
                  <a:gd name="connsiteY5" fmla="*/ 228600 h 260804"/>
                  <a:gd name="connsiteX6" fmla="*/ 2236124 w 2917768"/>
                  <a:gd name="connsiteY6" fmla="*/ 178723 h 260804"/>
                  <a:gd name="connsiteX7" fmla="*/ 1464253 w 2917768"/>
                  <a:gd name="connsiteY7" fmla="*/ 191654 h 260804"/>
                  <a:gd name="connsiteX8" fmla="*/ 677488 w 2917768"/>
                  <a:gd name="connsiteY8" fmla="*/ 174567 h 260804"/>
                  <a:gd name="connsiteX9" fmla="*/ 0 w 2917768"/>
                  <a:gd name="connsiteY9" fmla="*/ 241069 h 260804"/>
                  <a:gd name="connsiteX10" fmla="*/ 4157 w 2917768"/>
                  <a:gd name="connsiteY10" fmla="*/ 83127 h 260804"/>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7488 w 2917768"/>
                  <a:gd name="connsiteY8" fmla="*/ 174567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7488 w 2917768"/>
                  <a:gd name="connsiteY8" fmla="*/ 174567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57205"/>
                  <a:gd name="connsiteX1" fmla="*/ 7024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7024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6897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6897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7340"/>
                  <a:gd name="connsiteX1" fmla="*/ 689726 w 2917768"/>
                  <a:gd name="connsiteY1" fmla="*/ 8312 h 367340"/>
                  <a:gd name="connsiteX2" fmla="*/ 1467197 w 2917768"/>
                  <a:gd name="connsiteY2" fmla="*/ 0 h 367340"/>
                  <a:gd name="connsiteX3" fmla="*/ 2240280 w 2917768"/>
                  <a:gd name="connsiteY3" fmla="*/ 4156 h 367340"/>
                  <a:gd name="connsiteX4" fmla="*/ 2905299 w 2917768"/>
                  <a:gd name="connsiteY4" fmla="*/ 103909 h 367340"/>
                  <a:gd name="connsiteX5" fmla="*/ 2917768 w 2917768"/>
                  <a:gd name="connsiteY5" fmla="*/ 228600 h 367340"/>
                  <a:gd name="connsiteX6" fmla="*/ 2255174 w 2917768"/>
                  <a:gd name="connsiteY6" fmla="*/ 196186 h 367340"/>
                  <a:gd name="connsiteX7" fmla="*/ 1464253 w 2917768"/>
                  <a:gd name="connsiteY7" fmla="*/ 191654 h 367340"/>
                  <a:gd name="connsiteX8" fmla="*/ 675900 w 2917768"/>
                  <a:gd name="connsiteY8" fmla="*/ 188854 h 367340"/>
                  <a:gd name="connsiteX9" fmla="*/ 0 w 2917768"/>
                  <a:gd name="connsiteY9" fmla="*/ 241069 h 367340"/>
                  <a:gd name="connsiteX10" fmla="*/ 4157 w 2917768"/>
                  <a:gd name="connsiteY10" fmla="*/ 83127 h 367340"/>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3005"/>
                  <a:gd name="connsiteY0" fmla="*/ 83127 h 367029"/>
                  <a:gd name="connsiteX1" fmla="*/ 689726 w 2913005"/>
                  <a:gd name="connsiteY1" fmla="*/ 8312 h 367029"/>
                  <a:gd name="connsiteX2" fmla="*/ 1467197 w 2913005"/>
                  <a:gd name="connsiteY2" fmla="*/ 0 h 367029"/>
                  <a:gd name="connsiteX3" fmla="*/ 2240280 w 2913005"/>
                  <a:gd name="connsiteY3" fmla="*/ 4156 h 367029"/>
                  <a:gd name="connsiteX4" fmla="*/ 2905299 w 2913005"/>
                  <a:gd name="connsiteY4" fmla="*/ 103909 h 367029"/>
                  <a:gd name="connsiteX5" fmla="*/ 2913005 w 2913005"/>
                  <a:gd name="connsiteY5" fmla="*/ 247650 h 367029"/>
                  <a:gd name="connsiteX6" fmla="*/ 2255174 w 2913005"/>
                  <a:gd name="connsiteY6" fmla="*/ 196186 h 367029"/>
                  <a:gd name="connsiteX7" fmla="*/ 1464253 w 2913005"/>
                  <a:gd name="connsiteY7" fmla="*/ 191654 h 367029"/>
                  <a:gd name="connsiteX8" fmla="*/ 675900 w 2913005"/>
                  <a:gd name="connsiteY8" fmla="*/ 188854 h 367029"/>
                  <a:gd name="connsiteX9" fmla="*/ 0 w 2913005"/>
                  <a:gd name="connsiteY9" fmla="*/ 241069 h 367029"/>
                  <a:gd name="connsiteX10" fmla="*/ 4157 w 2913005"/>
                  <a:gd name="connsiteY10" fmla="*/ 83127 h 367029"/>
                  <a:gd name="connsiteX0" fmla="*/ 4157 w 2924349"/>
                  <a:gd name="connsiteY0" fmla="*/ 83127 h 367029"/>
                  <a:gd name="connsiteX1" fmla="*/ 689726 w 2924349"/>
                  <a:gd name="connsiteY1" fmla="*/ 8312 h 367029"/>
                  <a:gd name="connsiteX2" fmla="*/ 1467197 w 2924349"/>
                  <a:gd name="connsiteY2" fmla="*/ 0 h 367029"/>
                  <a:gd name="connsiteX3" fmla="*/ 2240280 w 2924349"/>
                  <a:gd name="connsiteY3" fmla="*/ 4156 h 367029"/>
                  <a:gd name="connsiteX4" fmla="*/ 2924349 w 2924349"/>
                  <a:gd name="connsiteY4" fmla="*/ 107084 h 367029"/>
                  <a:gd name="connsiteX5" fmla="*/ 2913005 w 2924349"/>
                  <a:gd name="connsiteY5" fmla="*/ 247650 h 367029"/>
                  <a:gd name="connsiteX6" fmla="*/ 2255174 w 2924349"/>
                  <a:gd name="connsiteY6" fmla="*/ 196186 h 367029"/>
                  <a:gd name="connsiteX7" fmla="*/ 1464253 w 2924349"/>
                  <a:gd name="connsiteY7" fmla="*/ 191654 h 367029"/>
                  <a:gd name="connsiteX8" fmla="*/ 675900 w 2924349"/>
                  <a:gd name="connsiteY8" fmla="*/ 188854 h 367029"/>
                  <a:gd name="connsiteX9" fmla="*/ 0 w 2924349"/>
                  <a:gd name="connsiteY9" fmla="*/ 241069 h 367029"/>
                  <a:gd name="connsiteX10" fmla="*/ 4157 w 2924349"/>
                  <a:gd name="connsiteY10" fmla="*/ 83127 h 367029"/>
                  <a:gd name="connsiteX0" fmla="*/ 4157 w 2924349"/>
                  <a:gd name="connsiteY0" fmla="*/ 83127 h 367029"/>
                  <a:gd name="connsiteX1" fmla="*/ 689726 w 2924349"/>
                  <a:gd name="connsiteY1" fmla="*/ 8312 h 367029"/>
                  <a:gd name="connsiteX2" fmla="*/ 1467197 w 2924349"/>
                  <a:gd name="connsiteY2" fmla="*/ 0 h 367029"/>
                  <a:gd name="connsiteX3" fmla="*/ 2240280 w 2924349"/>
                  <a:gd name="connsiteY3" fmla="*/ 4156 h 367029"/>
                  <a:gd name="connsiteX4" fmla="*/ 2924349 w 2924349"/>
                  <a:gd name="connsiteY4" fmla="*/ 107084 h 367029"/>
                  <a:gd name="connsiteX5" fmla="*/ 2913005 w 2924349"/>
                  <a:gd name="connsiteY5" fmla="*/ 247650 h 367029"/>
                  <a:gd name="connsiteX6" fmla="*/ 2255174 w 2924349"/>
                  <a:gd name="connsiteY6" fmla="*/ 196186 h 367029"/>
                  <a:gd name="connsiteX7" fmla="*/ 1464253 w 2924349"/>
                  <a:gd name="connsiteY7" fmla="*/ 191654 h 367029"/>
                  <a:gd name="connsiteX8" fmla="*/ 675900 w 2924349"/>
                  <a:gd name="connsiteY8" fmla="*/ 188854 h 367029"/>
                  <a:gd name="connsiteX9" fmla="*/ 0 w 2924349"/>
                  <a:gd name="connsiteY9" fmla="*/ 241069 h 367029"/>
                  <a:gd name="connsiteX10" fmla="*/ 4157 w 2924349"/>
                  <a:gd name="connsiteY10" fmla="*/ 83127 h 367029"/>
                  <a:gd name="connsiteX0" fmla="*/ 4157 w 2924349"/>
                  <a:gd name="connsiteY0" fmla="*/ 83127 h 363553"/>
                  <a:gd name="connsiteX1" fmla="*/ 689726 w 2924349"/>
                  <a:gd name="connsiteY1" fmla="*/ 8312 h 363553"/>
                  <a:gd name="connsiteX2" fmla="*/ 1467197 w 2924349"/>
                  <a:gd name="connsiteY2" fmla="*/ 0 h 363553"/>
                  <a:gd name="connsiteX3" fmla="*/ 2240280 w 2924349"/>
                  <a:gd name="connsiteY3" fmla="*/ 4156 h 363553"/>
                  <a:gd name="connsiteX4" fmla="*/ 2924349 w 2924349"/>
                  <a:gd name="connsiteY4" fmla="*/ 107084 h 363553"/>
                  <a:gd name="connsiteX5" fmla="*/ 2913005 w 2924349"/>
                  <a:gd name="connsiteY5" fmla="*/ 247650 h 363553"/>
                  <a:gd name="connsiteX6" fmla="*/ 2255174 w 2924349"/>
                  <a:gd name="connsiteY6" fmla="*/ 196186 h 363553"/>
                  <a:gd name="connsiteX7" fmla="*/ 1464253 w 2924349"/>
                  <a:gd name="connsiteY7" fmla="*/ 191654 h 363553"/>
                  <a:gd name="connsiteX8" fmla="*/ 675900 w 2924349"/>
                  <a:gd name="connsiteY8" fmla="*/ 188854 h 363553"/>
                  <a:gd name="connsiteX9" fmla="*/ 0 w 2924349"/>
                  <a:gd name="connsiteY9" fmla="*/ 241069 h 363553"/>
                  <a:gd name="connsiteX10" fmla="*/ 4157 w 2924349"/>
                  <a:gd name="connsiteY10" fmla="*/ 83127 h 363553"/>
                  <a:gd name="connsiteX0" fmla="*/ 4157 w 2924349"/>
                  <a:gd name="connsiteY0" fmla="*/ 83127 h 363553"/>
                  <a:gd name="connsiteX1" fmla="*/ 689726 w 2924349"/>
                  <a:gd name="connsiteY1" fmla="*/ 8312 h 363553"/>
                  <a:gd name="connsiteX2" fmla="*/ 1467197 w 2924349"/>
                  <a:gd name="connsiteY2" fmla="*/ 0 h 363553"/>
                  <a:gd name="connsiteX3" fmla="*/ 2240280 w 2924349"/>
                  <a:gd name="connsiteY3" fmla="*/ 4156 h 363553"/>
                  <a:gd name="connsiteX4" fmla="*/ 2924349 w 2924349"/>
                  <a:gd name="connsiteY4" fmla="*/ 107084 h 363553"/>
                  <a:gd name="connsiteX5" fmla="*/ 2913005 w 2924349"/>
                  <a:gd name="connsiteY5" fmla="*/ 247650 h 363553"/>
                  <a:gd name="connsiteX6" fmla="*/ 2255174 w 2924349"/>
                  <a:gd name="connsiteY6" fmla="*/ 196186 h 363553"/>
                  <a:gd name="connsiteX7" fmla="*/ 1464253 w 2924349"/>
                  <a:gd name="connsiteY7" fmla="*/ 191654 h 363553"/>
                  <a:gd name="connsiteX8" fmla="*/ 675900 w 2924349"/>
                  <a:gd name="connsiteY8" fmla="*/ 188854 h 363553"/>
                  <a:gd name="connsiteX9" fmla="*/ 0 w 2924349"/>
                  <a:gd name="connsiteY9" fmla="*/ 241069 h 363553"/>
                  <a:gd name="connsiteX10" fmla="*/ 4157 w 2924349"/>
                  <a:gd name="connsiteY10" fmla="*/ 83127 h 363553"/>
                  <a:gd name="connsiteX0" fmla="*/ 4157 w 2913236"/>
                  <a:gd name="connsiteY0" fmla="*/ 83127 h 363553"/>
                  <a:gd name="connsiteX1" fmla="*/ 689726 w 2913236"/>
                  <a:gd name="connsiteY1" fmla="*/ 8312 h 363553"/>
                  <a:gd name="connsiteX2" fmla="*/ 1467197 w 2913236"/>
                  <a:gd name="connsiteY2" fmla="*/ 0 h 363553"/>
                  <a:gd name="connsiteX3" fmla="*/ 2240280 w 2913236"/>
                  <a:gd name="connsiteY3" fmla="*/ 4156 h 363553"/>
                  <a:gd name="connsiteX4" fmla="*/ 2913236 w 2913236"/>
                  <a:gd name="connsiteY4" fmla="*/ 94384 h 363553"/>
                  <a:gd name="connsiteX5" fmla="*/ 2913005 w 2913236"/>
                  <a:gd name="connsiteY5" fmla="*/ 247650 h 363553"/>
                  <a:gd name="connsiteX6" fmla="*/ 2255174 w 2913236"/>
                  <a:gd name="connsiteY6" fmla="*/ 196186 h 363553"/>
                  <a:gd name="connsiteX7" fmla="*/ 1464253 w 2913236"/>
                  <a:gd name="connsiteY7" fmla="*/ 191654 h 363553"/>
                  <a:gd name="connsiteX8" fmla="*/ 675900 w 2913236"/>
                  <a:gd name="connsiteY8" fmla="*/ 188854 h 363553"/>
                  <a:gd name="connsiteX9" fmla="*/ 0 w 2913236"/>
                  <a:gd name="connsiteY9" fmla="*/ 241069 h 363553"/>
                  <a:gd name="connsiteX10" fmla="*/ 4157 w 2913236"/>
                  <a:gd name="connsiteY10" fmla="*/ 83127 h 363553"/>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11966 h 392392"/>
                  <a:gd name="connsiteX1" fmla="*/ 689726 w 2913236"/>
                  <a:gd name="connsiteY1" fmla="*/ 37151 h 392392"/>
                  <a:gd name="connsiteX2" fmla="*/ 1467197 w 2913236"/>
                  <a:gd name="connsiteY2" fmla="*/ 28839 h 392392"/>
                  <a:gd name="connsiteX3" fmla="*/ 2240280 w 2913236"/>
                  <a:gd name="connsiteY3" fmla="*/ 32995 h 392392"/>
                  <a:gd name="connsiteX4" fmla="*/ 2913236 w 2913236"/>
                  <a:gd name="connsiteY4" fmla="*/ 123223 h 392392"/>
                  <a:gd name="connsiteX5" fmla="*/ 2913005 w 2913236"/>
                  <a:gd name="connsiteY5" fmla="*/ 276489 h 392392"/>
                  <a:gd name="connsiteX6" fmla="*/ 2255174 w 2913236"/>
                  <a:gd name="connsiteY6" fmla="*/ 225025 h 392392"/>
                  <a:gd name="connsiteX7" fmla="*/ 1464253 w 2913236"/>
                  <a:gd name="connsiteY7" fmla="*/ 220493 h 392392"/>
                  <a:gd name="connsiteX8" fmla="*/ 675900 w 2913236"/>
                  <a:gd name="connsiteY8" fmla="*/ 217693 h 392392"/>
                  <a:gd name="connsiteX9" fmla="*/ 0 w 2913236"/>
                  <a:gd name="connsiteY9" fmla="*/ 269908 h 392392"/>
                  <a:gd name="connsiteX10" fmla="*/ 4157 w 2913236"/>
                  <a:gd name="connsiteY10" fmla="*/ 111966 h 392392"/>
                  <a:gd name="connsiteX0" fmla="*/ 4157 w 2913236"/>
                  <a:gd name="connsiteY0" fmla="*/ 83127 h 363553"/>
                  <a:gd name="connsiteX1" fmla="*/ 689726 w 2913236"/>
                  <a:gd name="connsiteY1" fmla="*/ 8312 h 363553"/>
                  <a:gd name="connsiteX2" fmla="*/ 1467197 w 2913236"/>
                  <a:gd name="connsiteY2" fmla="*/ 0 h 363553"/>
                  <a:gd name="connsiteX3" fmla="*/ 2240280 w 2913236"/>
                  <a:gd name="connsiteY3" fmla="*/ 4156 h 363553"/>
                  <a:gd name="connsiteX4" fmla="*/ 2913236 w 2913236"/>
                  <a:gd name="connsiteY4" fmla="*/ 94384 h 363553"/>
                  <a:gd name="connsiteX5" fmla="*/ 2913005 w 2913236"/>
                  <a:gd name="connsiteY5" fmla="*/ 247650 h 363553"/>
                  <a:gd name="connsiteX6" fmla="*/ 2255174 w 2913236"/>
                  <a:gd name="connsiteY6" fmla="*/ 196186 h 363553"/>
                  <a:gd name="connsiteX7" fmla="*/ 1464253 w 2913236"/>
                  <a:gd name="connsiteY7" fmla="*/ 191654 h 363553"/>
                  <a:gd name="connsiteX8" fmla="*/ 675900 w 2913236"/>
                  <a:gd name="connsiteY8" fmla="*/ 188854 h 363553"/>
                  <a:gd name="connsiteX9" fmla="*/ 0 w 2913236"/>
                  <a:gd name="connsiteY9" fmla="*/ 241069 h 363553"/>
                  <a:gd name="connsiteX10" fmla="*/ 4157 w 2913236"/>
                  <a:gd name="connsiteY10" fmla="*/ 83127 h 363553"/>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165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165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800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8004 h 369291"/>
                  <a:gd name="connsiteX8" fmla="*/ 675900 w 2913236"/>
                  <a:gd name="connsiteY8" fmla="*/ 201554 h 369291"/>
                  <a:gd name="connsiteX9" fmla="*/ 0 w 2913236"/>
                  <a:gd name="connsiteY9" fmla="*/ 241069 h 369291"/>
                  <a:gd name="connsiteX10" fmla="*/ 4157 w 2913236"/>
                  <a:gd name="connsiteY10" fmla="*/ 83127 h 36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13236" h="369291">
                    <a:moveTo>
                      <a:pt x="4157" y="83127"/>
                    </a:moveTo>
                    <a:cubicBezTo>
                      <a:pt x="346451" y="204239"/>
                      <a:pt x="422045" y="188825"/>
                      <a:pt x="689726" y="8312"/>
                    </a:cubicBezTo>
                    <a:cubicBezTo>
                      <a:pt x="969520" y="245253"/>
                      <a:pt x="1288568" y="168108"/>
                      <a:pt x="1467197" y="0"/>
                    </a:cubicBezTo>
                    <a:cubicBezTo>
                      <a:pt x="1742354" y="204585"/>
                      <a:pt x="1931786" y="220258"/>
                      <a:pt x="2240280" y="4156"/>
                    </a:cubicBezTo>
                    <a:cubicBezTo>
                      <a:pt x="2455603" y="165465"/>
                      <a:pt x="2585200" y="202950"/>
                      <a:pt x="2913236" y="94384"/>
                    </a:cubicBezTo>
                    <a:lnTo>
                      <a:pt x="2913005" y="247650"/>
                    </a:lnTo>
                    <a:cubicBezTo>
                      <a:pt x="2747702" y="420995"/>
                      <a:pt x="2426826" y="383203"/>
                      <a:pt x="2255174" y="196186"/>
                    </a:cubicBezTo>
                    <a:cubicBezTo>
                      <a:pt x="2001059" y="411634"/>
                      <a:pt x="1713606" y="401656"/>
                      <a:pt x="1464253" y="198004"/>
                    </a:cubicBezTo>
                    <a:cubicBezTo>
                      <a:pt x="1185824" y="411336"/>
                      <a:pt x="909579" y="391400"/>
                      <a:pt x="675900" y="201554"/>
                    </a:cubicBezTo>
                    <a:cubicBezTo>
                      <a:pt x="410913" y="418984"/>
                      <a:pt x="231650" y="417339"/>
                      <a:pt x="0" y="241069"/>
                    </a:cubicBezTo>
                    <a:cubicBezTo>
                      <a:pt x="1386" y="181494"/>
                      <a:pt x="2771" y="121920"/>
                      <a:pt x="4157" y="83127"/>
                    </a:cubicBez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6" name="Rectangle 575">
                <a:extLst>
                  <a:ext uri="{FF2B5EF4-FFF2-40B4-BE49-F238E27FC236}">
                    <a16:creationId xmlns:a16="http://schemas.microsoft.com/office/drawing/2014/main" id="{33868346-D3C3-4049-871B-C682389D65AE}"/>
                  </a:ext>
                </a:extLst>
              </p:cNvPr>
              <p:cNvSpPr/>
              <p:nvPr/>
            </p:nvSpPr>
            <p:spPr>
              <a:xfrm>
                <a:off x="6859191" y="4011219"/>
                <a:ext cx="218491" cy="140017"/>
              </a:xfrm>
              <a:prstGeom prst="rect">
                <a:avLst/>
              </a:pr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77" name="Group 576">
                <a:extLst>
                  <a:ext uri="{FF2B5EF4-FFF2-40B4-BE49-F238E27FC236}">
                    <a16:creationId xmlns:a16="http://schemas.microsoft.com/office/drawing/2014/main" id="{2D989DC5-2DDB-4BD3-BECA-0F233E00F6A5}"/>
                  </a:ext>
                </a:extLst>
              </p:cNvPr>
              <p:cNvGrpSpPr>
                <a:grpSpLocks noChangeAspect="1"/>
              </p:cNvGrpSpPr>
              <p:nvPr/>
            </p:nvGrpSpPr>
            <p:grpSpPr>
              <a:xfrm>
                <a:off x="6895811" y="3996214"/>
                <a:ext cx="184764" cy="287777"/>
                <a:chOff x="6384255" y="4960628"/>
                <a:chExt cx="179810" cy="280061"/>
              </a:xfrm>
            </p:grpSpPr>
            <p:grpSp>
              <p:nvGrpSpPr>
                <p:cNvPr id="578" name="Group 577">
                  <a:extLst>
                    <a:ext uri="{FF2B5EF4-FFF2-40B4-BE49-F238E27FC236}">
                      <a16:creationId xmlns:a16="http://schemas.microsoft.com/office/drawing/2014/main" id="{F66E8685-19F6-4E64-AE24-4EE49AC07862}"/>
                    </a:ext>
                  </a:extLst>
                </p:cNvPr>
                <p:cNvGrpSpPr>
                  <a:grpSpLocks noChangeAspect="1"/>
                </p:cNvGrpSpPr>
                <p:nvPr/>
              </p:nvGrpSpPr>
              <p:grpSpPr>
                <a:xfrm>
                  <a:off x="6435962" y="5005233"/>
                  <a:ext cx="76317" cy="235456"/>
                  <a:chOff x="1970073" y="3401617"/>
                  <a:chExt cx="975088" cy="3256948"/>
                </a:xfrm>
                <a:solidFill>
                  <a:srgbClr val="2774AA"/>
                </a:solidFill>
              </p:grpSpPr>
              <p:sp>
                <p:nvSpPr>
                  <p:cNvPr id="580" name="Rectangle 22">
                    <a:extLst>
                      <a:ext uri="{FF2B5EF4-FFF2-40B4-BE49-F238E27FC236}">
                        <a16:creationId xmlns:a16="http://schemas.microsoft.com/office/drawing/2014/main" id="{328E838E-B1A9-4DB8-8F6A-7282F8973321}"/>
                      </a:ext>
                    </a:extLst>
                  </p:cNvPr>
                  <p:cNvSpPr/>
                  <p:nvPr/>
                </p:nvSpPr>
                <p:spPr>
                  <a:xfrm rot="481681">
                    <a:off x="1970073" y="3401617"/>
                    <a:ext cx="457200" cy="3215292"/>
                  </a:xfrm>
                  <a:custGeom>
                    <a:avLst/>
                    <a:gdLst>
                      <a:gd name="connsiteX0" fmla="*/ 0 w 457200"/>
                      <a:gd name="connsiteY0" fmla="*/ 0 h 3215292"/>
                      <a:gd name="connsiteX1" fmla="*/ 457200 w 457200"/>
                      <a:gd name="connsiteY1" fmla="*/ 0 h 3215292"/>
                      <a:gd name="connsiteX2" fmla="*/ 457200 w 457200"/>
                      <a:gd name="connsiteY2" fmla="*/ 3215292 h 3215292"/>
                      <a:gd name="connsiteX3" fmla="*/ 0 w 457200"/>
                      <a:gd name="connsiteY3" fmla="*/ 3215292 h 3215292"/>
                      <a:gd name="connsiteX4" fmla="*/ 0 w 457200"/>
                      <a:gd name="connsiteY4" fmla="*/ 0 h 3215292"/>
                      <a:gd name="connsiteX0" fmla="*/ 0 w 457200"/>
                      <a:gd name="connsiteY0" fmla="*/ 0 h 3215292"/>
                      <a:gd name="connsiteX1" fmla="*/ 457200 w 457200"/>
                      <a:gd name="connsiteY1" fmla="*/ 0 h 3215292"/>
                      <a:gd name="connsiteX2" fmla="*/ 457200 w 457200"/>
                      <a:gd name="connsiteY2" fmla="*/ 3215292 h 3215292"/>
                      <a:gd name="connsiteX3" fmla="*/ 218428 w 457200"/>
                      <a:gd name="connsiteY3" fmla="*/ 2706573 h 3215292"/>
                      <a:gd name="connsiteX4" fmla="*/ 0 w 457200"/>
                      <a:gd name="connsiteY4" fmla="*/ 3215292 h 3215292"/>
                      <a:gd name="connsiteX5" fmla="*/ 0 w 457200"/>
                      <a:gd name="connsiteY5" fmla="*/ 0 h 3215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200" h="3215292">
                        <a:moveTo>
                          <a:pt x="0" y="0"/>
                        </a:moveTo>
                        <a:lnTo>
                          <a:pt x="457200" y="0"/>
                        </a:lnTo>
                        <a:lnTo>
                          <a:pt x="457200" y="3215292"/>
                        </a:lnTo>
                        <a:cubicBezTo>
                          <a:pt x="382175" y="3212401"/>
                          <a:pt x="293453" y="2709464"/>
                          <a:pt x="218428" y="2706573"/>
                        </a:cubicBezTo>
                        <a:lnTo>
                          <a:pt x="0" y="3215292"/>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581" name="Rectangle 22">
                    <a:extLst>
                      <a:ext uri="{FF2B5EF4-FFF2-40B4-BE49-F238E27FC236}">
                        <a16:creationId xmlns:a16="http://schemas.microsoft.com/office/drawing/2014/main" id="{A4FE974D-C5EE-47EE-AB8A-37E5A3C9B129}"/>
                      </a:ext>
                    </a:extLst>
                  </p:cNvPr>
                  <p:cNvSpPr/>
                  <p:nvPr/>
                </p:nvSpPr>
                <p:spPr>
                  <a:xfrm rot="20722652">
                    <a:off x="2487961" y="3443273"/>
                    <a:ext cx="457200" cy="3215292"/>
                  </a:xfrm>
                  <a:custGeom>
                    <a:avLst/>
                    <a:gdLst>
                      <a:gd name="connsiteX0" fmla="*/ 0 w 457200"/>
                      <a:gd name="connsiteY0" fmla="*/ 0 h 3215292"/>
                      <a:gd name="connsiteX1" fmla="*/ 457200 w 457200"/>
                      <a:gd name="connsiteY1" fmla="*/ 0 h 3215292"/>
                      <a:gd name="connsiteX2" fmla="*/ 457200 w 457200"/>
                      <a:gd name="connsiteY2" fmla="*/ 3215292 h 3215292"/>
                      <a:gd name="connsiteX3" fmla="*/ 0 w 457200"/>
                      <a:gd name="connsiteY3" fmla="*/ 3215292 h 3215292"/>
                      <a:gd name="connsiteX4" fmla="*/ 0 w 457200"/>
                      <a:gd name="connsiteY4" fmla="*/ 0 h 3215292"/>
                      <a:gd name="connsiteX0" fmla="*/ 0 w 457200"/>
                      <a:gd name="connsiteY0" fmla="*/ 0 h 3215292"/>
                      <a:gd name="connsiteX1" fmla="*/ 457200 w 457200"/>
                      <a:gd name="connsiteY1" fmla="*/ 0 h 3215292"/>
                      <a:gd name="connsiteX2" fmla="*/ 457200 w 457200"/>
                      <a:gd name="connsiteY2" fmla="*/ 3215292 h 3215292"/>
                      <a:gd name="connsiteX3" fmla="*/ 218428 w 457200"/>
                      <a:gd name="connsiteY3" fmla="*/ 2706573 h 3215292"/>
                      <a:gd name="connsiteX4" fmla="*/ 0 w 457200"/>
                      <a:gd name="connsiteY4" fmla="*/ 3215292 h 3215292"/>
                      <a:gd name="connsiteX5" fmla="*/ 0 w 457200"/>
                      <a:gd name="connsiteY5" fmla="*/ 0 h 3215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200" h="3215292">
                        <a:moveTo>
                          <a:pt x="0" y="0"/>
                        </a:moveTo>
                        <a:lnTo>
                          <a:pt x="457200" y="0"/>
                        </a:lnTo>
                        <a:lnTo>
                          <a:pt x="457200" y="3215292"/>
                        </a:lnTo>
                        <a:cubicBezTo>
                          <a:pt x="382175" y="3212401"/>
                          <a:pt x="293453" y="2709464"/>
                          <a:pt x="218428" y="2706573"/>
                        </a:cubicBezTo>
                        <a:lnTo>
                          <a:pt x="0" y="3215292"/>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sp>
              <p:nvSpPr>
                <p:cNvPr id="579" name="Star: 8 Points 578">
                  <a:extLst>
                    <a:ext uri="{FF2B5EF4-FFF2-40B4-BE49-F238E27FC236}">
                      <a16:creationId xmlns:a16="http://schemas.microsoft.com/office/drawing/2014/main" id="{6CD0C98B-0176-4C0A-A3BE-95B55C2446EB}"/>
                    </a:ext>
                  </a:extLst>
                </p:cNvPr>
                <p:cNvSpPr/>
                <p:nvPr/>
              </p:nvSpPr>
              <p:spPr>
                <a:xfrm>
                  <a:off x="6384255" y="4960628"/>
                  <a:ext cx="179810" cy="167965"/>
                </a:xfrm>
                <a:prstGeom prst="star8">
                  <a:avLst>
                    <a:gd name="adj" fmla="val 27055"/>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462" name="Group 461">
              <a:extLst>
                <a:ext uri="{FF2B5EF4-FFF2-40B4-BE49-F238E27FC236}">
                  <a16:creationId xmlns:a16="http://schemas.microsoft.com/office/drawing/2014/main" id="{96BC68E1-8A12-4D30-AC39-0A7F3CB93E23}"/>
                </a:ext>
              </a:extLst>
            </p:cNvPr>
            <p:cNvGrpSpPr/>
            <p:nvPr/>
          </p:nvGrpSpPr>
          <p:grpSpPr>
            <a:xfrm>
              <a:off x="4620134" y="4137246"/>
              <a:ext cx="832998" cy="788947"/>
              <a:chOff x="9551150" y="3897996"/>
              <a:chExt cx="832998" cy="788947"/>
            </a:xfrm>
          </p:grpSpPr>
          <p:sp>
            <p:nvSpPr>
              <p:cNvPr id="508" name="Rectangle 507">
                <a:extLst>
                  <a:ext uri="{FF2B5EF4-FFF2-40B4-BE49-F238E27FC236}">
                    <a16:creationId xmlns:a16="http://schemas.microsoft.com/office/drawing/2014/main" id="{E6D8D310-C5FA-4FAC-813E-BC2A42A21683}"/>
                  </a:ext>
                </a:extLst>
              </p:cNvPr>
              <p:cNvSpPr/>
              <p:nvPr/>
            </p:nvSpPr>
            <p:spPr>
              <a:xfrm>
                <a:off x="9564957" y="3926679"/>
                <a:ext cx="801523" cy="657080"/>
              </a:xfrm>
              <a:prstGeom prst="rect">
                <a:avLst/>
              </a:pr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9" name="Circle: Hollow 508">
                <a:extLst>
                  <a:ext uri="{FF2B5EF4-FFF2-40B4-BE49-F238E27FC236}">
                    <a16:creationId xmlns:a16="http://schemas.microsoft.com/office/drawing/2014/main" id="{B42931A6-5A6C-441F-AE72-EAE0B084A0D8}"/>
                  </a:ext>
                </a:extLst>
              </p:cNvPr>
              <p:cNvSpPr>
                <a:spLocks noChangeAspect="1"/>
              </p:cNvSpPr>
              <p:nvPr/>
            </p:nvSpPr>
            <p:spPr>
              <a:xfrm>
                <a:off x="9702095" y="4039034"/>
                <a:ext cx="508294" cy="510044"/>
              </a:xfrm>
              <a:prstGeom prst="donut">
                <a:avLst>
                  <a:gd name="adj" fmla="val 2317"/>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510" name="Circle: Hollow 509">
                <a:extLst>
                  <a:ext uri="{FF2B5EF4-FFF2-40B4-BE49-F238E27FC236}">
                    <a16:creationId xmlns:a16="http://schemas.microsoft.com/office/drawing/2014/main" id="{02433A7E-250A-4271-871A-05E9A53BE366}"/>
                  </a:ext>
                </a:extLst>
              </p:cNvPr>
              <p:cNvSpPr>
                <a:spLocks noChangeAspect="1"/>
              </p:cNvSpPr>
              <p:nvPr/>
            </p:nvSpPr>
            <p:spPr>
              <a:xfrm>
                <a:off x="9661413" y="3999227"/>
                <a:ext cx="589658" cy="589657"/>
              </a:xfrm>
              <a:prstGeom prst="donut">
                <a:avLst>
                  <a:gd name="adj" fmla="val 1986"/>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511" name="Circle: Hollow 510">
                <a:extLst>
                  <a:ext uri="{FF2B5EF4-FFF2-40B4-BE49-F238E27FC236}">
                    <a16:creationId xmlns:a16="http://schemas.microsoft.com/office/drawing/2014/main" id="{CF9A3CB2-0227-469D-ADD8-8B66BEBC98E7}"/>
                  </a:ext>
                </a:extLst>
              </p:cNvPr>
              <p:cNvSpPr>
                <a:spLocks noChangeAspect="1"/>
              </p:cNvSpPr>
              <p:nvPr/>
            </p:nvSpPr>
            <p:spPr>
              <a:xfrm>
                <a:off x="9622769" y="3959435"/>
                <a:ext cx="666948" cy="669243"/>
              </a:xfrm>
              <a:prstGeom prst="donut">
                <a:avLst>
                  <a:gd name="adj" fmla="val 1764"/>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512" name="Circle: Hollow 511">
                <a:extLst>
                  <a:ext uri="{FF2B5EF4-FFF2-40B4-BE49-F238E27FC236}">
                    <a16:creationId xmlns:a16="http://schemas.microsoft.com/office/drawing/2014/main" id="{AF90AB08-0F45-4551-8AD1-BBA0AB4B45A3}"/>
                  </a:ext>
                </a:extLst>
              </p:cNvPr>
              <p:cNvSpPr>
                <a:spLocks noChangeAspect="1"/>
              </p:cNvSpPr>
              <p:nvPr/>
            </p:nvSpPr>
            <p:spPr>
              <a:xfrm>
                <a:off x="9585611" y="3922149"/>
                <a:ext cx="741263" cy="743814"/>
              </a:xfrm>
              <a:prstGeom prst="donut">
                <a:avLst>
                  <a:gd name="adj" fmla="val 1425"/>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513" name="Circle: Hollow 512">
                <a:extLst>
                  <a:ext uri="{FF2B5EF4-FFF2-40B4-BE49-F238E27FC236}">
                    <a16:creationId xmlns:a16="http://schemas.microsoft.com/office/drawing/2014/main" id="{E8867532-22B8-4AFD-A982-6AD844CFDA89}"/>
                  </a:ext>
                </a:extLst>
              </p:cNvPr>
              <p:cNvSpPr>
                <a:spLocks noChangeAspect="1"/>
              </p:cNvSpPr>
              <p:nvPr/>
            </p:nvSpPr>
            <p:spPr>
              <a:xfrm>
                <a:off x="9682843" y="4016850"/>
                <a:ext cx="548410" cy="548409"/>
              </a:xfrm>
              <a:prstGeom prst="donut">
                <a:avLst>
                  <a:gd name="adj" fmla="val 2025"/>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514" name="Freeform: Shape 513">
                <a:extLst>
                  <a:ext uri="{FF2B5EF4-FFF2-40B4-BE49-F238E27FC236}">
                    <a16:creationId xmlns:a16="http://schemas.microsoft.com/office/drawing/2014/main" id="{DF0F1059-0147-47A5-AB43-9DBD6E7A5602}"/>
                  </a:ext>
                </a:extLst>
              </p:cNvPr>
              <p:cNvSpPr/>
              <p:nvPr/>
            </p:nvSpPr>
            <p:spPr>
              <a:xfrm>
                <a:off x="9564803" y="4025955"/>
                <a:ext cx="803321" cy="658703"/>
              </a:xfrm>
              <a:custGeom>
                <a:avLst/>
                <a:gdLst>
                  <a:gd name="connsiteX0" fmla="*/ 4833257 w 7600950"/>
                  <a:gd name="connsiteY0" fmla="*/ 4694464 h 6172200"/>
                  <a:gd name="connsiteX1" fmla="*/ 5225142 w 7600950"/>
                  <a:gd name="connsiteY1" fmla="*/ 5290457 h 6172200"/>
                  <a:gd name="connsiteX2" fmla="*/ 6490607 w 7600950"/>
                  <a:gd name="connsiteY2" fmla="*/ 3657600 h 6172200"/>
                  <a:gd name="connsiteX3" fmla="*/ 6580414 w 7600950"/>
                  <a:gd name="connsiteY3" fmla="*/ 2008414 h 6172200"/>
                  <a:gd name="connsiteX4" fmla="*/ 7347857 w 7600950"/>
                  <a:gd name="connsiteY4" fmla="*/ 1771650 h 6172200"/>
                  <a:gd name="connsiteX5" fmla="*/ 7600950 w 7600950"/>
                  <a:gd name="connsiteY5" fmla="*/ 3910692 h 6172200"/>
                  <a:gd name="connsiteX6" fmla="*/ 6645728 w 7600950"/>
                  <a:gd name="connsiteY6" fmla="*/ 5592535 h 6172200"/>
                  <a:gd name="connsiteX7" fmla="*/ 3461657 w 7600950"/>
                  <a:gd name="connsiteY7" fmla="*/ 6172200 h 6172200"/>
                  <a:gd name="connsiteX8" fmla="*/ 898071 w 7600950"/>
                  <a:gd name="connsiteY8" fmla="*/ 5453742 h 6172200"/>
                  <a:gd name="connsiteX9" fmla="*/ 0 w 7600950"/>
                  <a:gd name="connsiteY9" fmla="*/ 2090057 h 6172200"/>
                  <a:gd name="connsiteX10" fmla="*/ 693964 w 7600950"/>
                  <a:gd name="connsiteY10" fmla="*/ 0 h 6172200"/>
                  <a:gd name="connsiteX11" fmla="*/ 1592035 w 7600950"/>
                  <a:gd name="connsiteY11" fmla="*/ 808264 h 6172200"/>
                  <a:gd name="connsiteX12" fmla="*/ 1167492 w 7600950"/>
                  <a:gd name="connsiteY12" fmla="*/ 1828800 h 6172200"/>
                  <a:gd name="connsiteX13" fmla="*/ 1053192 w 7600950"/>
                  <a:gd name="connsiteY13" fmla="*/ 2261507 h 6172200"/>
                  <a:gd name="connsiteX14" fmla="*/ 1216478 w 7600950"/>
                  <a:gd name="connsiteY14" fmla="*/ 3241221 h 6172200"/>
                  <a:gd name="connsiteX15" fmla="*/ 1722664 w 7600950"/>
                  <a:gd name="connsiteY15" fmla="*/ 4245428 h 6172200"/>
                  <a:gd name="connsiteX16" fmla="*/ 2514600 w 7600950"/>
                  <a:gd name="connsiteY16" fmla="*/ 4678135 h 6172200"/>
                  <a:gd name="connsiteX17" fmla="*/ 3649435 w 7600950"/>
                  <a:gd name="connsiteY17" fmla="*/ 4988378 h 6172200"/>
                  <a:gd name="connsiteX18" fmla="*/ 4865914 w 7600950"/>
                  <a:gd name="connsiteY18" fmla="*/ 4620985 h 6172200"/>
                  <a:gd name="connsiteX19" fmla="*/ 4833257 w 7600950"/>
                  <a:gd name="connsiteY19" fmla="*/ 4694464 h 6172200"/>
                  <a:gd name="connsiteX0" fmla="*/ 5021036 w 7788729"/>
                  <a:gd name="connsiteY0" fmla="*/ 4694464 h 6172200"/>
                  <a:gd name="connsiteX1" fmla="*/ 5412921 w 7788729"/>
                  <a:gd name="connsiteY1" fmla="*/ 5290457 h 6172200"/>
                  <a:gd name="connsiteX2" fmla="*/ 6678386 w 7788729"/>
                  <a:gd name="connsiteY2" fmla="*/ 3657600 h 6172200"/>
                  <a:gd name="connsiteX3" fmla="*/ 6768193 w 7788729"/>
                  <a:gd name="connsiteY3" fmla="*/ 2008414 h 6172200"/>
                  <a:gd name="connsiteX4" fmla="*/ 7535636 w 7788729"/>
                  <a:gd name="connsiteY4" fmla="*/ 1771650 h 6172200"/>
                  <a:gd name="connsiteX5" fmla="*/ 7788729 w 7788729"/>
                  <a:gd name="connsiteY5" fmla="*/ 3910692 h 6172200"/>
                  <a:gd name="connsiteX6" fmla="*/ 6833507 w 7788729"/>
                  <a:gd name="connsiteY6" fmla="*/ 5592535 h 6172200"/>
                  <a:gd name="connsiteX7" fmla="*/ 3649436 w 7788729"/>
                  <a:gd name="connsiteY7" fmla="*/ 6172200 h 6172200"/>
                  <a:gd name="connsiteX8" fmla="*/ 1085850 w 7788729"/>
                  <a:gd name="connsiteY8" fmla="*/ 5453742 h 6172200"/>
                  <a:gd name="connsiteX9" fmla="*/ 0 w 7788729"/>
                  <a:gd name="connsiteY9" fmla="*/ 2090057 h 6172200"/>
                  <a:gd name="connsiteX10" fmla="*/ 881743 w 7788729"/>
                  <a:gd name="connsiteY10" fmla="*/ 0 h 6172200"/>
                  <a:gd name="connsiteX11" fmla="*/ 1779814 w 7788729"/>
                  <a:gd name="connsiteY11" fmla="*/ 808264 h 6172200"/>
                  <a:gd name="connsiteX12" fmla="*/ 1355271 w 7788729"/>
                  <a:gd name="connsiteY12" fmla="*/ 1828800 h 6172200"/>
                  <a:gd name="connsiteX13" fmla="*/ 1240971 w 7788729"/>
                  <a:gd name="connsiteY13" fmla="*/ 2261507 h 6172200"/>
                  <a:gd name="connsiteX14" fmla="*/ 1404257 w 7788729"/>
                  <a:gd name="connsiteY14" fmla="*/ 3241221 h 6172200"/>
                  <a:gd name="connsiteX15" fmla="*/ 1910443 w 7788729"/>
                  <a:gd name="connsiteY15" fmla="*/ 4245428 h 6172200"/>
                  <a:gd name="connsiteX16" fmla="*/ 2702379 w 7788729"/>
                  <a:gd name="connsiteY16" fmla="*/ 4678135 h 6172200"/>
                  <a:gd name="connsiteX17" fmla="*/ 3837214 w 7788729"/>
                  <a:gd name="connsiteY17" fmla="*/ 4988378 h 6172200"/>
                  <a:gd name="connsiteX18" fmla="*/ 5053693 w 7788729"/>
                  <a:gd name="connsiteY18" fmla="*/ 4620985 h 6172200"/>
                  <a:gd name="connsiteX19" fmla="*/ 5021036 w 7788729"/>
                  <a:gd name="connsiteY19" fmla="*/ 4694464 h 6172200"/>
                  <a:gd name="connsiteX0" fmla="*/ 5021036 w 7788729"/>
                  <a:gd name="connsiteY0" fmla="*/ 4694464 h 6172200"/>
                  <a:gd name="connsiteX1" fmla="*/ 5412921 w 7788729"/>
                  <a:gd name="connsiteY1" fmla="*/ 5290457 h 6172200"/>
                  <a:gd name="connsiteX2" fmla="*/ 6678386 w 7788729"/>
                  <a:gd name="connsiteY2" fmla="*/ 3657600 h 6172200"/>
                  <a:gd name="connsiteX3" fmla="*/ 6768193 w 7788729"/>
                  <a:gd name="connsiteY3" fmla="*/ 2008414 h 6172200"/>
                  <a:gd name="connsiteX4" fmla="*/ 7535636 w 7788729"/>
                  <a:gd name="connsiteY4" fmla="*/ 1771650 h 6172200"/>
                  <a:gd name="connsiteX5" fmla="*/ 7788729 w 7788729"/>
                  <a:gd name="connsiteY5" fmla="*/ 3910692 h 6172200"/>
                  <a:gd name="connsiteX6" fmla="*/ 6833507 w 7788729"/>
                  <a:gd name="connsiteY6" fmla="*/ 5592535 h 6172200"/>
                  <a:gd name="connsiteX7" fmla="*/ 3649436 w 7788729"/>
                  <a:gd name="connsiteY7" fmla="*/ 6172200 h 6172200"/>
                  <a:gd name="connsiteX8" fmla="*/ 1085850 w 7788729"/>
                  <a:gd name="connsiteY8" fmla="*/ 5453742 h 6172200"/>
                  <a:gd name="connsiteX9" fmla="*/ 228601 w 7788729"/>
                  <a:gd name="connsiteY9" fmla="*/ 4498521 h 6172200"/>
                  <a:gd name="connsiteX10" fmla="*/ 0 w 7788729"/>
                  <a:gd name="connsiteY10" fmla="*/ 2090057 h 6172200"/>
                  <a:gd name="connsiteX11" fmla="*/ 881743 w 7788729"/>
                  <a:gd name="connsiteY11" fmla="*/ 0 h 6172200"/>
                  <a:gd name="connsiteX12" fmla="*/ 1779814 w 7788729"/>
                  <a:gd name="connsiteY12" fmla="*/ 808264 h 6172200"/>
                  <a:gd name="connsiteX13" fmla="*/ 1355271 w 7788729"/>
                  <a:gd name="connsiteY13" fmla="*/ 1828800 h 6172200"/>
                  <a:gd name="connsiteX14" fmla="*/ 1240971 w 7788729"/>
                  <a:gd name="connsiteY14" fmla="*/ 2261507 h 6172200"/>
                  <a:gd name="connsiteX15" fmla="*/ 1404257 w 7788729"/>
                  <a:gd name="connsiteY15" fmla="*/ 3241221 h 6172200"/>
                  <a:gd name="connsiteX16" fmla="*/ 1910443 w 7788729"/>
                  <a:gd name="connsiteY16" fmla="*/ 4245428 h 6172200"/>
                  <a:gd name="connsiteX17" fmla="*/ 2702379 w 7788729"/>
                  <a:gd name="connsiteY17" fmla="*/ 4678135 h 6172200"/>
                  <a:gd name="connsiteX18" fmla="*/ 3837214 w 7788729"/>
                  <a:gd name="connsiteY18" fmla="*/ 4988378 h 6172200"/>
                  <a:gd name="connsiteX19" fmla="*/ 5053693 w 7788729"/>
                  <a:gd name="connsiteY19" fmla="*/ 4620985 h 6172200"/>
                  <a:gd name="connsiteX20" fmla="*/ 5021036 w 7788729"/>
                  <a:gd name="connsiteY20" fmla="*/ 4694464 h 6172200"/>
                  <a:gd name="connsiteX0" fmla="*/ 5021036 w 7788729"/>
                  <a:gd name="connsiteY0" fmla="*/ 4694464 h 6172200"/>
                  <a:gd name="connsiteX1" fmla="*/ 5412921 w 7788729"/>
                  <a:gd name="connsiteY1" fmla="*/ 5290457 h 6172200"/>
                  <a:gd name="connsiteX2" fmla="*/ 6678386 w 7788729"/>
                  <a:gd name="connsiteY2" fmla="*/ 3657600 h 6172200"/>
                  <a:gd name="connsiteX3" fmla="*/ 6768193 w 7788729"/>
                  <a:gd name="connsiteY3" fmla="*/ 2008414 h 6172200"/>
                  <a:gd name="connsiteX4" fmla="*/ 7535636 w 7788729"/>
                  <a:gd name="connsiteY4" fmla="*/ 1771650 h 6172200"/>
                  <a:gd name="connsiteX5" fmla="*/ 7788729 w 7788729"/>
                  <a:gd name="connsiteY5" fmla="*/ 3910692 h 6172200"/>
                  <a:gd name="connsiteX6" fmla="*/ 6833507 w 7788729"/>
                  <a:gd name="connsiteY6" fmla="*/ 5592535 h 6172200"/>
                  <a:gd name="connsiteX7" fmla="*/ 3649436 w 7788729"/>
                  <a:gd name="connsiteY7" fmla="*/ 6172200 h 6172200"/>
                  <a:gd name="connsiteX8" fmla="*/ 1085850 w 7788729"/>
                  <a:gd name="connsiteY8" fmla="*/ 5453742 h 6172200"/>
                  <a:gd name="connsiteX9" fmla="*/ 228601 w 7788729"/>
                  <a:gd name="connsiteY9" fmla="*/ 4498521 h 6172200"/>
                  <a:gd name="connsiteX10" fmla="*/ 0 w 7788729"/>
                  <a:gd name="connsiteY10" fmla="*/ 2090057 h 6172200"/>
                  <a:gd name="connsiteX11" fmla="*/ 881743 w 7788729"/>
                  <a:gd name="connsiteY11" fmla="*/ 0 h 6172200"/>
                  <a:gd name="connsiteX12" fmla="*/ 1779814 w 7788729"/>
                  <a:gd name="connsiteY12" fmla="*/ 808264 h 6172200"/>
                  <a:gd name="connsiteX13" fmla="*/ 1355271 w 7788729"/>
                  <a:gd name="connsiteY13" fmla="*/ 1828800 h 6172200"/>
                  <a:gd name="connsiteX14" fmla="*/ 1240971 w 7788729"/>
                  <a:gd name="connsiteY14" fmla="*/ 2261507 h 6172200"/>
                  <a:gd name="connsiteX15" fmla="*/ 1404257 w 7788729"/>
                  <a:gd name="connsiteY15" fmla="*/ 3241221 h 6172200"/>
                  <a:gd name="connsiteX16" fmla="*/ 1910443 w 7788729"/>
                  <a:gd name="connsiteY16" fmla="*/ 4245428 h 6172200"/>
                  <a:gd name="connsiteX17" fmla="*/ 2702379 w 7788729"/>
                  <a:gd name="connsiteY17" fmla="*/ 4678135 h 6172200"/>
                  <a:gd name="connsiteX18" fmla="*/ 3837214 w 7788729"/>
                  <a:gd name="connsiteY18" fmla="*/ 4988378 h 6172200"/>
                  <a:gd name="connsiteX19" fmla="*/ 5053693 w 7788729"/>
                  <a:gd name="connsiteY19" fmla="*/ 4620985 h 6172200"/>
                  <a:gd name="connsiteX20" fmla="*/ 5021036 w 7788729"/>
                  <a:gd name="connsiteY20" fmla="*/ 4694464 h 6172200"/>
                  <a:gd name="connsiteX0" fmla="*/ 5021036 w 7788729"/>
                  <a:gd name="connsiteY0" fmla="*/ 4694464 h 6172200"/>
                  <a:gd name="connsiteX1" fmla="*/ 5412921 w 7788729"/>
                  <a:gd name="connsiteY1" fmla="*/ 5290457 h 6172200"/>
                  <a:gd name="connsiteX2" fmla="*/ 6678386 w 7788729"/>
                  <a:gd name="connsiteY2" fmla="*/ 3657600 h 6172200"/>
                  <a:gd name="connsiteX3" fmla="*/ 6768193 w 7788729"/>
                  <a:gd name="connsiteY3" fmla="*/ 2008414 h 6172200"/>
                  <a:gd name="connsiteX4" fmla="*/ 7535636 w 7788729"/>
                  <a:gd name="connsiteY4" fmla="*/ 1771650 h 6172200"/>
                  <a:gd name="connsiteX5" fmla="*/ 7788729 w 7788729"/>
                  <a:gd name="connsiteY5" fmla="*/ 3910692 h 6172200"/>
                  <a:gd name="connsiteX6" fmla="*/ 6833507 w 7788729"/>
                  <a:gd name="connsiteY6" fmla="*/ 5592535 h 6172200"/>
                  <a:gd name="connsiteX7" fmla="*/ 3649436 w 7788729"/>
                  <a:gd name="connsiteY7" fmla="*/ 6172200 h 6172200"/>
                  <a:gd name="connsiteX8" fmla="*/ 1085850 w 7788729"/>
                  <a:gd name="connsiteY8" fmla="*/ 5453742 h 6172200"/>
                  <a:gd name="connsiteX9" fmla="*/ 228601 w 7788729"/>
                  <a:gd name="connsiteY9" fmla="*/ 4498521 h 6172200"/>
                  <a:gd name="connsiteX10" fmla="*/ 0 w 7788729"/>
                  <a:gd name="connsiteY10" fmla="*/ 2090057 h 6172200"/>
                  <a:gd name="connsiteX11" fmla="*/ 881743 w 7788729"/>
                  <a:gd name="connsiteY11" fmla="*/ 0 h 6172200"/>
                  <a:gd name="connsiteX12" fmla="*/ 1779814 w 7788729"/>
                  <a:gd name="connsiteY12" fmla="*/ 808264 h 6172200"/>
                  <a:gd name="connsiteX13" fmla="*/ 1355271 w 7788729"/>
                  <a:gd name="connsiteY13" fmla="*/ 1828800 h 6172200"/>
                  <a:gd name="connsiteX14" fmla="*/ 1240971 w 7788729"/>
                  <a:gd name="connsiteY14" fmla="*/ 2261507 h 6172200"/>
                  <a:gd name="connsiteX15" fmla="*/ 1404257 w 7788729"/>
                  <a:gd name="connsiteY15" fmla="*/ 3241221 h 6172200"/>
                  <a:gd name="connsiteX16" fmla="*/ 1910443 w 7788729"/>
                  <a:gd name="connsiteY16" fmla="*/ 4245428 h 6172200"/>
                  <a:gd name="connsiteX17" fmla="*/ 2702379 w 7788729"/>
                  <a:gd name="connsiteY17" fmla="*/ 4678135 h 6172200"/>
                  <a:gd name="connsiteX18" fmla="*/ 3837214 w 7788729"/>
                  <a:gd name="connsiteY18" fmla="*/ 4988378 h 6172200"/>
                  <a:gd name="connsiteX19" fmla="*/ 5053693 w 7788729"/>
                  <a:gd name="connsiteY19" fmla="*/ 4620985 h 6172200"/>
                  <a:gd name="connsiteX20" fmla="*/ 5021036 w 7788729"/>
                  <a:gd name="connsiteY20" fmla="*/ 4694464 h 6172200"/>
                  <a:gd name="connsiteX0" fmla="*/ 5022904 w 7790597"/>
                  <a:gd name="connsiteY0" fmla="*/ 4694464 h 6172200"/>
                  <a:gd name="connsiteX1" fmla="*/ 5414789 w 7790597"/>
                  <a:gd name="connsiteY1" fmla="*/ 5290457 h 6172200"/>
                  <a:gd name="connsiteX2" fmla="*/ 6680254 w 7790597"/>
                  <a:gd name="connsiteY2" fmla="*/ 3657600 h 6172200"/>
                  <a:gd name="connsiteX3" fmla="*/ 6770061 w 7790597"/>
                  <a:gd name="connsiteY3" fmla="*/ 2008414 h 6172200"/>
                  <a:gd name="connsiteX4" fmla="*/ 7537504 w 7790597"/>
                  <a:gd name="connsiteY4" fmla="*/ 1771650 h 6172200"/>
                  <a:gd name="connsiteX5" fmla="*/ 7790597 w 7790597"/>
                  <a:gd name="connsiteY5" fmla="*/ 3910692 h 6172200"/>
                  <a:gd name="connsiteX6" fmla="*/ 6835375 w 7790597"/>
                  <a:gd name="connsiteY6" fmla="*/ 5592535 h 6172200"/>
                  <a:gd name="connsiteX7" fmla="*/ 3651304 w 7790597"/>
                  <a:gd name="connsiteY7" fmla="*/ 6172200 h 6172200"/>
                  <a:gd name="connsiteX8" fmla="*/ 1087718 w 7790597"/>
                  <a:gd name="connsiteY8" fmla="*/ 5453742 h 6172200"/>
                  <a:gd name="connsiteX9" fmla="*/ 230469 w 7790597"/>
                  <a:gd name="connsiteY9" fmla="*/ 4498521 h 6172200"/>
                  <a:gd name="connsiteX10" fmla="*/ 1868 w 7790597"/>
                  <a:gd name="connsiteY10" fmla="*/ 2090057 h 6172200"/>
                  <a:gd name="connsiteX11" fmla="*/ 883611 w 7790597"/>
                  <a:gd name="connsiteY11" fmla="*/ 0 h 6172200"/>
                  <a:gd name="connsiteX12" fmla="*/ 1781682 w 7790597"/>
                  <a:gd name="connsiteY12" fmla="*/ 808264 h 6172200"/>
                  <a:gd name="connsiteX13" fmla="*/ 1357139 w 7790597"/>
                  <a:gd name="connsiteY13" fmla="*/ 1828800 h 6172200"/>
                  <a:gd name="connsiteX14" fmla="*/ 1242839 w 7790597"/>
                  <a:gd name="connsiteY14" fmla="*/ 2261507 h 6172200"/>
                  <a:gd name="connsiteX15" fmla="*/ 1406125 w 7790597"/>
                  <a:gd name="connsiteY15" fmla="*/ 3241221 h 6172200"/>
                  <a:gd name="connsiteX16" fmla="*/ 1912311 w 7790597"/>
                  <a:gd name="connsiteY16" fmla="*/ 4245428 h 6172200"/>
                  <a:gd name="connsiteX17" fmla="*/ 2704247 w 7790597"/>
                  <a:gd name="connsiteY17" fmla="*/ 4678135 h 6172200"/>
                  <a:gd name="connsiteX18" fmla="*/ 3839082 w 7790597"/>
                  <a:gd name="connsiteY18" fmla="*/ 4988378 h 6172200"/>
                  <a:gd name="connsiteX19" fmla="*/ 5055561 w 7790597"/>
                  <a:gd name="connsiteY19" fmla="*/ 4620985 h 6172200"/>
                  <a:gd name="connsiteX20" fmla="*/ 5022904 w 7790597"/>
                  <a:gd name="connsiteY20" fmla="*/ 4694464 h 6172200"/>
                  <a:gd name="connsiteX0" fmla="*/ 5022904 w 7790597"/>
                  <a:gd name="connsiteY0" fmla="*/ 4694464 h 6172200"/>
                  <a:gd name="connsiteX1" fmla="*/ 5308653 w 7790597"/>
                  <a:gd name="connsiteY1" fmla="*/ 5127171 h 6172200"/>
                  <a:gd name="connsiteX2" fmla="*/ 6680254 w 7790597"/>
                  <a:gd name="connsiteY2" fmla="*/ 3657600 h 6172200"/>
                  <a:gd name="connsiteX3" fmla="*/ 6770061 w 7790597"/>
                  <a:gd name="connsiteY3" fmla="*/ 2008414 h 6172200"/>
                  <a:gd name="connsiteX4" fmla="*/ 7537504 w 7790597"/>
                  <a:gd name="connsiteY4" fmla="*/ 1771650 h 6172200"/>
                  <a:gd name="connsiteX5" fmla="*/ 7790597 w 7790597"/>
                  <a:gd name="connsiteY5" fmla="*/ 3910692 h 6172200"/>
                  <a:gd name="connsiteX6" fmla="*/ 6835375 w 7790597"/>
                  <a:gd name="connsiteY6" fmla="*/ 5592535 h 6172200"/>
                  <a:gd name="connsiteX7" fmla="*/ 3651304 w 7790597"/>
                  <a:gd name="connsiteY7" fmla="*/ 6172200 h 6172200"/>
                  <a:gd name="connsiteX8" fmla="*/ 1087718 w 7790597"/>
                  <a:gd name="connsiteY8" fmla="*/ 5453742 h 6172200"/>
                  <a:gd name="connsiteX9" fmla="*/ 230469 w 7790597"/>
                  <a:gd name="connsiteY9" fmla="*/ 4498521 h 6172200"/>
                  <a:gd name="connsiteX10" fmla="*/ 1868 w 7790597"/>
                  <a:gd name="connsiteY10" fmla="*/ 2090057 h 6172200"/>
                  <a:gd name="connsiteX11" fmla="*/ 883611 w 7790597"/>
                  <a:gd name="connsiteY11" fmla="*/ 0 h 6172200"/>
                  <a:gd name="connsiteX12" fmla="*/ 1781682 w 7790597"/>
                  <a:gd name="connsiteY12" fmla="*/ 808264 h 6172200"/>
                  <a:gd name="connsiteX13" fmla="*/ 1357139 w 7790597"/>
                  <a:gd name="connsiteY13" fmla="*/ 1828800 h 6172200"/>
                  <a:gd name="connsiteX14" fmla="*/ 1242839 w 7790597"/>
                  <a:gd name="connsiteY14" fmla="*/ 2261507 h 6172200"/>
                  <a:gd name="connsiteX15" fmla="*/ 1406125 w 7790597"/>
                  <a:gd name="connsiteY15" fmla="*/ 3241221 h 6172200"/>
                  <a:gd name="connsiteX16" fmla="*/ 1912311 w 7790597"/>
                  <a:gd name="connsiteY16" fmla="*/ 4245428 h 6172200"/>
                  <a:gd name="connsiteX17" fmla="*/ 2704247 w 7790597"/>
                  <a:gd name="connsiteY17" fmla="*/ 4678135 h 6172200"/>
                  <a:gd name="connsiteX18" fmla="*/ 3839082 w 7790597"/>
                  <a:gd name="connsiteY18" fmla="*/ 4988378 h 6172200"/>
                  <a:gd name="connsiteX19" fmla="*/ 5055561 w 7790597"/>
                  <a:gd name="connsiteY19" fmla="*/ 4620985 h 6172200"/>
                  <a:gd name="connsiteX20" fmla="*/ 5022904 w 7790597"/>
                  <a:gd name="connsiteY20" fmla="*/ 4694464 h 6172200"/>
                  <a:gd name="connsiteX0" fmla="*/ 5022904 w 7790597"/>
                  <a:gd name="connsiteY0" fmla="*/ 4694464 h 6172200"/>
                  <a:gd name="connsiteX1" fmla="*/ 5355631 w 7790597"/>
                  <a:gd name="connsiteY1" fmla="*/ 5018114 h 6172200"/>
                  <a:gd name="connsiteX2" fmla="*/ 6680254 w 7790597"/>
                  <a:gd name="connsiteY2" fmla="*/ 3657600 h 6172200"/>
                  <a:gd name="connsiteX3" fmla="*/ 6770061 w 7790597"/>
                  <a:gd name="connsiteY3" fmla="*/ 2008414 h 6172200"/>
                  <a:gd name="connsiteX4" fmla="*/ 7537504 w 7790597"/>
                  <a:gd name="connsiteY4" fmla="*/ 1771650 h 6172200"/>
                  <a:gd name="connsiteX5" fmla="*/ 7790597 w 7790597"/>
                  <a:gd name="connsiteY5" fmla="*/ 3910692 h 6172200"/>
                  <a:gd name="connsiteX6" fmla="*/ 6835375 w 7790597"/>
                  <a:gd name="connsiteY6" fmla="*/ 5592535 h 6172200"/>
                  <a:gd name="connsiteX7" fmla="*/ 3651304 w 7790597"/>
                  <a:gd name="connsiteY7" fmla="*/ 6172200 h 6172200"/>
                  <a:gd name="connsiteX8" fmla="*/ 1087718 w 7790597"/>
                  <a:gd name="connsiteY8" fmla="*/ 5453742 h 6172200"/>
                  <a:gd name="connsiteX9" fmla="*/ 230469 w 7790597"/>
                  <a:gd name="connsiteY9" fmla="*/ 4498521 h 6172200"/>
                  <a:gd name="connsiteX10" fmla="*/ 1868 w 7790597"/>
                  <a:gd name="connsiteY10" fmla="*/ 2090057 h 6172200"/>
                  <a:gd name="connsiteX11" fmla="*/ 883611 w 7790597"/>
                  <a:gd name="connsiteY11" fmla="*/ 0 h 6172200"/>
                  <a:gd name="connsiteX12" fmla="*/ 1781682 w 7790597"/>
                  <a:gd name="connsiteY12" fmla="*/ 808264 h 6172200"/>
                  <a:gd name="connsiteX13" fmla="*/ 1357139 w 7790597"/>
                  <a:gd name="connsiteY13" fmla="*/ 1828800 h 6172200"/>
                  <a:gd name="connsiteX14" fmla="*/ 1242839 w 7790597"/>
                  <a:gd name="connsiteY14" fmla="*/ 2261507 h 6172200"/>
                  <a:gd name="connsiteX15" fmla="*/ 1406125 w 7790597"/>
                  <a:gd name="connsiteY15" fmla="*/ 3241221 h 6172200"/>
                  <a:gd name="connsiteX16" fmla="*/ 1912311 w 7790597"/>
                  <a:gd name="connsiteY16" fmla="*/ 4245428 h 6172200"/>
                  <a:gd name="connsiteX17" fmla="*/ 2704247 w 7790597"/>
                  <a:gd name="connsiteY17" fmla="*/ 4678135 h 6172200"/>
                  <a:gd name="connsiteX18" fmla="*/ 3839082 w 7790597"/>
                  <a:gd name="connsiteY18" fmla="*/ 4988378 h 6172200"/>
                  <a:gd name="connsiteX19" fmla="*/ 5055561 w 7790597"/>
                  <a:gd name="connsiteY19" fmla="*/ 4620985 h 6172200"/>
                  <a:gd name="connsiteX20" fmla="*/ 5022904 w 7790597"/>
                  <a:gd name="connsiteY20" fmla="*/ 4694464 h 6172200"/>
                  <a:gd name="connsiteX0" fmla="*/ 5063171 w 7790597"/>
                  <a:gd name="connsiteY0" fmla="*/ 4697819 h 6172200"/>
                  <a:gd name="connsiteX1" fmla="*/ 5355631 w 7790597"/>
                  <a:gd name="connsiteY1" fmla="*/ 5018114 h 6172200"/>
                  <a:gd name="connsiteX2" fmla="*/ 6680254 w 7790597"/>
                  <a:gd name="connsiteY2" fmla="*/ 3657600 h 6172200"/>
                  <a:gd name="connsiteX3" fmla="*/ 6770061 w 7790597"/>
                  <a:gd name="connsiteY3" fmla="*/ 2008414 h 6172200"/>
                  <a:gd name="connsiteX4" fmla="*/ 7537504 w 7790597"/>
                  <a:gd name="connsiteY4" fmla="*/ 1771650 h 6172200"/>
                  <a:gd name="connsiteX5" fmla="*/ 7790597 w 7790597"/>
                  <a:gd name="connsiteY5" fmla="*/ 3910692 h 6172200"/>
                  <a:gd name="connsiteX6" fmla="*/ 6835375 w 7790597"/>
                  <a:gd name="connsiteY6" fmla="*/ 5592535 h 6172200"/>
                  <a:gd name="connsiteX7" fmla="*/ 3651304 w 7790597"/>
                  <a:gd name="connsiteY7" fmla="*/ 6172200 h 6172200"/>
                  <a:gd name="connsiteX8" fmla="*/ 1087718 w 7790597"/>
                  <a:gd name="connsiteY8" fmla="*/ 5453742 h 6172200"/>
                  <a:gd name="connsiteX9" fmla="*/ 230469 w 7790597"/>
                  <a:gd name="connsiteY9" fmla="*/ 4498521 h 6172200"/>
                  <a:gd name="connsiteX10" fmla="*/ 1868 w 7790597"/>
                  <a:gd name="connsiteY10" fmla="*/ 2090057 h 6172200"/>
                  <a:gd name="connsiteX11" fmla="*/ 883611 w 7790597"/>
                  <a:gd name="connsiteY11" fmla="*/ 0 h 6172200"/>
                  <a:gd name="connsiteX12" fmla="*/ 1781682 w 7790597"/>
                  <a:gd name="connsiteY12" fmla="*/ 808264 h 6172200"/>
                  <a:gd name="connsiteX13" fmla="*/ 1357139 w 7790597"/>
                  <a:gd name="connsiteY13" fmla="*/ 1828800 h 6172200"/>
                  <a:gd name="connsiteX14" fmla="*/ 1242839 w 7790597"/>
                  <a:gd name="connsiteY14" fmla="*/ 2261507 h 6172200"/>
                  <a:gd name="connsiteX15" fmla="*/ 1406125 w 7790597"/>
                  <a:gd name="connsiteY15" fmla="*/ 3241221 h 6172200"/>
                  <a:gd name="connsiteX16" fmla="*/ 1912311 w 7790597"/>
                  <a:gd name="connsiteY16" fmla="*/ 4245428 h 6172200"/>
                  <a:gd name="connsiteX17" fmla="*/ 2704247 w 7790597"/>
                  <a:gd name="connsiteY17" fmla="*/ 4678135 h 6172200"/>
                  <a:gd name="connsiteX18" fmla="*/ 3839082 w 7790597"/>
                  <a:gd name="connsiteY18" fmla="*/ 4988378 h 6172200"/>
                  <a:gd name="connsiteX19" fmla="*/ 5055561 w 7790597"/>
                  <a:gd name="connsiteY19" fmla="*/ 4620985 h 6172200"/>
                  <a:gd name="connsiteX20" fmla="*/ 5063171 w 7790597"/>
                  <a:gd name="connsiteY20" fmla="*/ 4697819 h 6172200"/>
                  <a:gd name="connsiteX0" fmla="*/ 5063171 w 7790597"/>
                  <a:gd name="connsiteY0" fmla="*/ 4697819 h 6172200"/>
                  <a:gd name="connsiteX1" fmla="*/ 5355631 w 7790597"/>
                  <a:gd name="connsiteY1" fmla="*/ 5018114 h 6172200"/>
                  <a:gd name="connsiteX2" fmla="*/ 6680254 w 7790597"/>
                  <a:gd name="connsiteY2" fmla="*/ 3657600 h 6172200"/>
                  <a:gd name="connsiteX3" fmla="*/ 6770061 w 7790597"/>
                  <a:gd name="connsiteY3" fmla="*/ 2008414 h 6172200"/>
                  <a:gd name="connsiteX4" fmla="*/ 7082119 w 7790597"/>
                  <a:gd name="connsiteY4" fmla="*/ 1801359 h 6172200"/>
                  <a:gd name="connsiteX5" fmla="*/ 7537504 w 7790597"/>
                  <a:gd name="connsiteY5" fmla="*/ 1771650 h 6172200"/>
                  <a:gd name="connsiteX6" fmla="*/ 7790597 w 7790597"/>
                  <a:gd name="connsiteY6" fmla="*/ 3910692 h 6172200"/>
                  <a:gd name="connsiteX7" fmla="*/ 6835375 w 7790597"/>
                  <a:gd name="connsiteY7" fmla="*/ 5592535 h 6172200"/>
                  <a:gd name="connsiteX8" fmla="*/ 3651304 w 7790597"/>
                  <a:gd name="connsiteY8" fmla="*/ 6172200 h 6172200"/>
                  <a:gd name="connsiteX9" fmla="*/ 1087718 w 7790597"/>
                  <a:gd name="connsiteY9" fmla="*/ 5453742 h 6172200"/>
                  <a:gd name="connsiteX10" fmla="*/ 230469 w 7790597"/>
                  <a:gd name="connsiteY10" fmla="*/ 4498521 h 6172200"/>
                  <a:gd name="connsiteX11" fmla="*/ 1868 w 7790597"/>
                  <a:gd name="connsiteY11" fmla="*/ 2090057 h 6172200"/>
                  <a:gd name="connsiteX12" fmla="*/ 883611 w 7790597"/>
                  <a:gd name="connsiteY12" fmla="*/ 0 h 6172200"/>
                  <a:gd name="connsiteX13" fmla="*/ 1781682 w 7790597"/>
                  <a:gd name="connsiteY13" fmla="*/ 808264 h 6172200"/>
                  <a:gd name="connsiteX14" fmla="*/ 1357139 w 7790597"/>
                  <a:gd name="connsiteY14" fmla="*/ 1828800 h 6172200"/>
                  <a:gd name="connsiteX15" fmla="*/ 1242839 w 7790597"/>
                  <a:gd name="connsiteY15" fmla="*/ 2261507 h 6172200"/>
                  <a:gd name="connsiteX16" fmla="*/ 1406125 w 7790597"/>
                  <a:gd name="connsiteY16" fmla="*/ 3241221 h 6172200"/>
                  <a:gd name="connsiteX17" fmla="*/ 1912311 w 7790597"/>
                  <a:gd name="connsiteY17" fmla="*/ 4245428 h 6172200"/>
                  <a:gd name="connsiteX18" fmla="*/ 2704247 w 7790597"/>
                  <a:gd name="connsiteY18" fmla="*/ 4678135 h 6172200"/>
                  <a:gd name="connsiteX19" fmla="*/ 3839082 w 7790597"/>
                  <a:gd name="connsiteY19" fmla="*/ 4988378 h 6172200"/>
                  <a:gd name="connsiteX20" fmla="*/ 5055561 w 7790597"/>
                  <a:gd name="connsiteY20" fmla="*/ 4620985 h 6172200"/>
                  <a:gd name="connsiteX21" fmla="*/ 5063171 w 7790597"/>
                  <a:gd name="connsiteY21" fmla="*/ 4697819 h 6172200"/>
                  <a:gd name="connsiteX0" fmla="*/ 5063171 w 7790597"/>
                  <a:gd name="connsiteY0" fmla="*/ 4697819 h 6172200"/>
                  <a:gd name="connsiteX1" fmla="*/ 5355631 w 7790597"/>
                  <a:gd name="connsiteY1" fmla="*/ 5018114 h 6172200"/>
                  <a:gd name="connsiteX2" fmla="*/ 6680254 w 7790597"/>
                  <a:gd name="connsiteY2" fmla="*/ 3657600 h 6172200"/>
                  <a:gd name="connsiteX3" fmla="*/ 6770061 w 7790597"/>
                  <a:gd name="connsiteY3" fmla="*/ 2008414 h 6172200"/>
                  <a:gd name="connsiteX4" fmla="*/ 7082119 w 7790597"/>
                  <a:gd name="connsiteY4" fmla="*/ 1801359 h 6172200"/>
                  <a:gd name="connsiteX5" fmla="*/ 7548617 w 7790597"/>
                  <a:gd name="connsiteY5" fmla="*/ 1749425 h 6172200"/>
                  <a:gd name="connsiteX6" fmla="*/ 7790597 w 7790597"/>
                  <a:gd name="connsiteY6" fmla="*/ 3910692 h 6172200"/>
                  <a:gd name="connsiteX7" fmla="*/ 6835375 w 7790597"/>
                  <a:gd name="connsiteY7" fmla="*/ 5592535 h 6172200"/>
                  <a:gd name="connsiteX8" fmla="*/ 3651304 w 7790597"/>
                  <a:gd name="connsiteY8" fmla="*/ 6172200 h 6172200"/>
                  <a:gd name="connsiteX9" fmla="*/ 1087718 w 7790597"/>
                  <a:gd name="connsiteY9" fmla="*/ 5453742 h 6172200"/>
                  <a:gd name="connsiteX10" fmla="*/ 230469 w 7790597"/>
                  <a:gd name="connsiteY10" fmla="*/ 4498521 h 6172200"/>
                  <a:gd name="connsiteX11" fmla="*/ 1868 w 7790597"/>
                  <a:gd name="connsiteY11" fmla="*/ 2090057 h 6172200"/>
                  <a:gd name="connsiteX12" fmla="*/ 883611 w 7790597"/>
                  <a:gd name="connsiteY12" fmla="*/ 0 h 6172200"/>
                  <a:gd name="connsiteX13" fmla="*/ 1781682 w 7790597"/>
                  <a:gd name="connsiteY13" fmla="*/ 808264 h 6172200"/>
                  <a:gd name="connsiteX14" fmla="*/ 1357139 w 7790597"/>
                  <a:gd name="connsiteY14" fmla="*/ 1828800 h 6172200"/>
                  <a:gd name="connsiteX15" fmla="*/ 1242839 w 7790597"/>
                  <a:gd name="connsiteY15" fmla="*/ 2261507 h 6172200"/>
                  <a:gd name="connsiteX16" fmla="*/ 1406125 w 7790597"/>
                  <a:gd name="connsiteY16" fmla="*/ 3241221 h 6172200"/>
                  <a:gd name="connsiteX17" fmla="*/ 1912311 w 7790597"/>
                  <a:gd name="connsiteY17" fmla="*/ 4245428 h 6172200"/>
                  <a:gd name="connsiteX18" fmla="*/ 2704247 w 7790597"/>
                  <a:gd name="connsiteY18" fmla="*/ 4678135 h 6172200"/>
                  <a:gd name="connsiteX19" fmla="*/ 3839082 w 7790597"/>
                  <a:gd name="connsiteY19" fmla="*/ 4988378 h 6172200"/>
                  <a:gd name="connsiteX20" fmla="*/ 5055561 w 7790597"/>
                  <a:gd name="connsiteY20" fmla="*/ 4620985 h 6172200"/>
                  <a:gd name="connsiteX21" fmla="*/ 5063171 w 7790597"/>
                  <a:gd name="connsiteY21" fmla="*/ 4697819 h 6172200"/>
                  <a:gd name="connsiteX0" fmla="*/ 5063171 w 7790597"/>
                  <a:gd name="connsiteY0" fmla="*/ 4697819 h 6172200"/>
                  <a:gd name="connsiteX1" fmla="*/ 5355631 w 7790597"/>
                  <a:gd name="connsiteY1" fmla="*/ 5018114 h 6172200"/>
                  <a:gd name="connsiteX2" fmla="*/ 6680254 w 7790597"/>
                  <a:gd name="connsiteY2" fmla="*/ 3657600 h 6172200"/>
                  <a:gd name="connsiteX3" fmla="*/ 6770061 w 7790597"/>
                  <a:gd name="connsiteY3" fmla="*/ 2008414 h 6172200"/>
                  <a:gd name="connsiteX4" fmla="*/ 7082119 w 7790597"/>
                  <a:gd name="connsiteY4" fmla="*/ 1801359 h 6172200"/>
                  <a:gd name="connsiteX5" fmla="*/ 7548617 w 7790597"/>
                  <a:gd name="connsiteY5" fmla="*/ 1749425 h 6172200"/>
                  <a:gd name="connsiteX6" fmla="*/ 7790597 w 7790597"/>
                  <a:gd name="connsiteY6" fmla="*/ 3910692 h 6172200"/>
                  <a:gd name="connsiteX7" fmla="*/ 6835375 w 7790597"/>
                  <a:gd name="connsiteY7" fmla="*/ 5592535 h 6172200"/>
                  <a:gd name="connsiteX8" fmla="*/ 3651304 w 7790597"/>
                  <a:gd name="connsiteY8" fmla="*/ 6172200 h 6172200"/>
                  <a:gd name="connsiteX9" fmla="*/ 1087718 w 7790597"/>
                  <a:gd name="connsiteY9" fmla="*/ 5453742 h 6172200"/>
                  <a:gd name="connsiteX10" fmla="*/ 230469 w 7790597"/>
                  <a:gd name="connsiteY10" fmla="*/ 4498521 h 6172200"/>
                  <a:gd name="connsiteX11" fmla="*/ 1868 w 7790597"/>
                  <a:gd name="connsiteY11" fmla="*/ 2090057 h 6172200"/>
                  <a:gd name="connsiteX12" fmla="*/ 883611 w 7790597"/>
                  <a:gd name="connsiteY12" fmla="*/ 0 h 6172200"/>
                  <a:gd name="connsiteX13" fmla="*/ 1724532 w 7790597"/>
                  <a:gd name="connsiteY13" fmla="*/ 655864 h 6172200"/>
                  <a:gd name="connsiteX14" fmla="*/ 1357139 w 7790597"/>
                  <a:gd name="connsiteY14" fmla="*/ 1828800 h 6172200"/>
                  <a:gd name="connsiteX15" fmla="*/ 1242839 w 7790597"/>
                  <a:gd name="connsiteY15" fmla="*/ 2261507 h 6172200"/>
                  <a:gd name="connsiteX16" fmla="*/ 1406125 w 7790597"/>
                  <a:gd name="connsiteY16" fmla="*/ 3241221 h 6172200"/>
                  <a:gd name="connsiteX17" fmla="*/ 1912311 w 7790597"/>
                  <a:gd name="connsiteY17" fmla="*/ 4245428 h 6172200"/>
                  <a:gd name="connsiteX18" fmla="*/ 2704247 w 7790597"/>
                  <a:gd name="connsiteY18" fmla="*/ 4678135 h 6172200"/>
                  <a:gd name="connsiteX19" fmla="*/ 3839082 w 7790597"/>
                  <a:gd name="connsiteY19" fmla="*/ 4988378 h 6172200"/>
                  <a:gd name="connsiteX20" fmla="*/ 5055561 w 7790597"/>
                  <a:gd name="connsiteY20" fmla="*/ 4620985 h 6172200"/>
                  <a:gd name="connsiteX21" fmla="*/ 5063171 w 7790597"/>
                  <a:gd name="connsiteY21" fmla="*/ 4697819 h 6172200"/>
                  <a:gd name="connsiteX0" fmla="*/ 5063171 w 7790597"/>
                  <a:gd name="connsiteY0" fmla="*/ 4913719 h 6388100"/>
                  <a:gd name="connsiteX1" fmla="*/ 5355631 w 7790597"/>
                  <a:gd name="connsiteY1" fmla="*/ 5234014 h 6388100"/>
                  <a:gd name="connsiteX2" fmla="*/ 6680254 w 7790597"/>
                  <a:gd name="connsiteY2" fmla="*/ 3873500 h 6388100"/>
                  <a:gd name="connsiteX3" fmla="*/ 6770061 w 7790597"/>
                  <a:gd name="connsiteY3" fmla="*/ 2224314 h 6388100"/>
                  <a:gd name="connsiteX4" fmla="*/ 7082119 w 7790597"/>
                  <a:gd name="connsiteY4" fmla="*/ 2017259 h 6388100"/>
                  <a:gd name="connsiteX5" fmla="*/ 7548617 w 7790597"/>
                  <a:gd name="connsiteY5" fmla="*/ 196532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24532 w 7790597"/>
                  <a:gd name="connsiteY13" fmla="*/ 871764 h 6388100"/>
                  <a:gd name="connsiteX14" fmla="*/ 1357139 w 7790597"/>
                  <a:gd name="connsiteY14" fmla="*/ 2044700 h 6388100"/>
                  <a:gd name="connsiteX15" fmla="*/ 1242839 w 7790597"/>
                  <a:gd name="connsiteY15" fmla="*/ 2477407 h 6388100"/>
                  <a:gd name="connsiteX16" fmla="*/ 1406125 w 7790597"/>
                  <a:gd name="connsiteY16" fmla="*/ 3457121 h 6388100"/>
                  <a:gd name="connsiteX17" fmla="*/ 1912311 w 7790597"/>
                  <a:gd name="connsiteY17" fmla="*/ 4461328 h 6388100"/>
                  <a:gd name="connsiteX18" fmla="*/ 2704247 w 7790597"/>
                  <a:gd name="connsiteY18" fmla="*/ 4894035 h 6388100"/>
                  <a:gd name="connsiteX19" fmla="*/ 3839082 w 7790597"/>
                  <a:gd name="connsiteY19" fmla="*/ 5204278 h 6388100"/>
                  <a:gd name="connsiteX20" fmla="*/ 5055561 w 7790597"/>
                  <a:gd name="connsiteY20" fmla="*/ 4836885 h 6388100"/>
                  <a:gd name="connsiteX21" fmla="*/ 5063171 w 7790597"/>
                  <a:gd name="connsiteY21" fmla="*/ 4913719 h 6388100"/>
                  <a:gd name="connsiteX0" fmla="*/ 5063171 w 7790597"/>
                  <a:gd name="connsiteY0" fmla="*/ 4913719 h 6388100"/>
                  <a:gd name="connsiteX1" fmla="*/ 5355631 w 7790597"/>
                  <a:gd name="connsiteY1" fmla="*/ 5234014 h 6388100"/>
                  <a:gd name="connsiteX2" fmla="*/ 6680254 w 7790597"/>
                  <a:gd name="connsiteY2" fmla="*/ 3873500 h 6388100"/>
                  <a:gd name="connsiteX3" fmla="*/ 6770061 w 7790597"/>
                  <a:gd name="connsiteY3" fmla="*/ 222431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24532 w 7790597"/>
                  <a:gd name="connsiteY13" fmla="*/ 871764 h 6388100"/>
                  <a:gd name="connsiteX14" fmla="*/ 1357139 w 7790597"/>
                  <a:gd name="connsiteY14" fmla="*/ 2044700 h 6388100"/>
                  <a:gd name="connsiteX15" fmla="*/ 1242839 w 7790597"/>
                  <a:gd name="connsiteY15" fmla="*/ 2477407 h 6388100"/>
                  <a:gd name="connsiteX16" fmla="*/ 1406125 w 7790597"/>
                  <a:gd name="connsiteY16" fmla="*/ 3457121 h 6388100"/>
                  <a:gd name="connsiteX17" fmla="*/ 1912311 w 7790597"/>
                  <a:gd name="connsiteY17" fmla="*/ 4461328 h 6388100"/>
                  <a:gd name="connsiteX18" fmla="*/ 2704247 w 7790597"/>
                  <a:gd name="connsiteY18" fmla="*/ 4894035 h 6388100"/>
                  <a:gd name="connsiteX19" fmla="*/ 3839082 w 7790597"/>
                  <a:gd name="connsiteY19" fmla="*/ 5204278 h 6388100"/>
                  <a:gd name="connsiteX20" fmla="*/ 5055561 w 7790597"/>
                  <a:gd name="connsiteY20" fmla="*/ 4836885 h 6388100"/>
                  <a:gd name="connsiteX21" fmla="*/ 5063171 w 7790597"/>
                  <a:gd name="connsiteY21" fmla="*/ 4913719 h 6388100"/>
                  <a:gd name="connsiteX0" fmla="*/ 5063171 w 7790597"/>
                  <a:gd name="connsiteY0" fmla="*/ 4913719 h 6388100"/>
                  <a:gd name="connsiteX1" fmla="*/ 5355631 w 7790597"/>
                  <a:gd name="connsiteY1" fmla="*/ 5234014 h 6388100"/>
                  <a:gd name="connsiteX2" fmla="*/ 6680254 w 7790597"/>
                  <a:gd name="connsiteY2" fmla="*/ 3873500 h 6388100"/>
                  <a:gd name="connsiteX3" fmla="*/ 6770061 w 7790597"/>
                  <a:gd name="connsiteY3" fmla="*/ 222431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24532 w 7790597"/>
                  <a:gd name="connsiteY13" fmla="*/ 871764 h 6388100"/>
                  <a:gd name="connsiteX14" fmla="*/ 1357139 w 7790597"/>
                  <a:gd name="connsiteY14" fmla="*/ 2044700 h 6388100"/>
                  <a:gd name="connsiteX15" fmla="*/ 1242839 w 7790597"/>
                  <a:gd name="connsiteY15" fmla="*/ 2477407 h 6388100"/>
                  <a:gd name="connsiteX16" fmla="*/ 1406125 w 7790597"/>
                  <a:gd name="connsiteY16" fmla="*/ 3457121 h 6388100"/>
                  <a:gd name="connsiteX17" fmla="*/ 1944061 w 7790597"/>
                  <a:gd name="connsiteY17" fmla="*/ 4372428 h 6388100"/>
                  <a:gd name="connsiteX18" fmla="*/ 2704247 w 7790597"/>
                  <a:gd name="connsiteY18" fmla="*/ 4894035 h 6388100"/>
                  <a:gd name="connsiteX19" fmla="*/ 3839082 w 7790597"/>
                  <a:gd name="connsiteY19" fmla="*/ 5204278 h 6388100"/>
                  <a:gd name="connsiteX20" fmla="*/ 5055561 w 7790597"/>
                  <a:gd name="connsiteY20" fmla="*/ 4836885 h 6388100"/>
                  <a:gd name="connsiteX21" fmla="*/ 5063171 w 7790597"/>
                  <a:gd name="connsiteY21" fmla="*/ 4913719 h 6388100"/>
                  <a:gd name="connsiteX0" fmla="*/ 5063171 w 7790597"/>
                  <a:gd name="connsiteY0" fmla="*/ 4913719 h 6388100"/>
                  <a:gd name="connsiteX1" fmla="*/ 5355631 w 7790597"/>
                  <a:gd name="connsiteY1" fmla="*/ 5234014 h 6388100"/>
                  <a:gd name="connsiteX2" fmla="*/ 6680254 w 7790597"/>
                  <a:gd name="connsiteY2" fmla="*/ 3873500 h 6388100"/>
                  <a:gd name="connsiteX3" fmla="*/ 6770061 w 7790597"/>
                  <a:gd name="connsiteY3" fmla="*/ 222431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24532 w 7790597"/>
                  <a:gd name="connsiteY13" fmla="*/ 871764 h 6388100"/>
                  <a:gd name="connsiteX14" fmla="*/ 1357139 w 7790597"/>
                  <a:gd name="connsiteY14" fmla="*/ 2044700 h 6388100"/>
                  <a:gd name="connsiteX15" fmla="*/ 1242839 w 7790597"/>
                  <a:gd name="connsiteY15" fmla="*/ 2477407 h 6388100"/>
                  <a:gd name="connsiteX16" fmla="*/ 1406125 w 7790597"/>
                  <a:gd name="connsiteY16" fmla="*/ 3457121 h 6388100"/>
                  <a:gd name="connsiteX17" fmla="*/ 1944061 w 7790597"/>
                  <a:gd name="connsiteY17" fmla="*/ 4372428 h 6388100"/>
                  <a:gd name="connsiteX18" fmla="*/ 2704247 w 7790597"/>
                  <a:gd name="connsiteY18" fmla="*/ 4894035 h 6388100"/>
                  <a:gd name="connsiteX19" fmla="*/ 3839082 w 7790597"/>
                  <a:gd name="connsiteY19" fmla="*/ 5204278 h 6388100"/>
                  <a:gd name="connsiteX20" fmla="*/ 5055561 w 7790597"/>
                  <a:gd name="connsiteY20" fmla="*/ 4836885 h 6388100"/>
                  <a:gd name="connsiteX21" fmla="*/ 5063171 w 7790597"/>
                  <a:gd name="connsiteY21" fmla="*/ 4913719 h 6388100"/>
                  <a:gd name="connsiteX0" fmla="*/ 5063171 w 7790597"/>
                  <a:gd name="connsiteY0" fmla="*/ 4913719 h 6388100"/>
                  <a:gd name="connsiteX1" fmla="*/ 5355631 w 7790597"/>
                  <a:gd name="connsiteY1" fmla="*/ 5234014 h 6388100"/>
                  <a:gd name="connsiteX2" fmla="*/ 6680254 w 7790597"/>
                  <a:gd name="connsiteY2" fmla="*/ 3873500 h 6388100"/>
                  <a:gd name="connsiteX3" fmla="*/ 6770061 w 7790597"/>
                  <a:gd name="connsiteY3" fmla="*/ 222431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24532 w 7790597"/>
                  <a:gd name="connsiteY13" fmla="*/ 871764 h 6388100"/>
                  <a:gd name="connsiteX14" fmla="*/ 1357139 w 7790597"/>
                  <a:gd name="connsiteY14" fmla="*/ 2044700 h 6388100"/>
                  <a:gd name="connsiteX15" fmla="*/ 1242839 w 7790597"/>
                  <a:gd name="connsiteY15" fmla="*/ 2477407 h 6388100"/>
                  <a:gd name="connsiteX16" fmla="*/ 1406125 w 7790597"/>
                  <a:gd name="connsiteY16" fmla="*/ 3457121 h 6388100"/>
                  <a:gd name="connsiteX17" fmla="*/ 1944061 w 7790597"/>
                  <a:gd name="connsiteY17" fmla="*/ 4372428 h 6388100"/>
                  <a:gd name="connsiteX18" fmla="*/ 2704247 w 7790597"/>
                  <a:gd name="connsiteY18" fmla="*/ 4894035 h 6388100"/>
                  <a:gd name="connsiteX19" fmla="*/ 3839082 w 7790597"/>
                  <a:gd name="connsiteY19" fmla="*/ 5204278 h 6388100"/>
                  <a:gd name="connsiteX20" fmla="*/ 5055561 w 7790597"/>
                  <a:gd name="connsiteY20" fmla="*/ 4836885 h 6388100"/>
                  <a:gd name="connsiteX21" fmla="*/ 5063171 w 7790597"/>
                  <a:gd name="connsiteY21" fmla="*/ 4913719 h 6388100"/>
                  <a:gd name="connsiteX0" fmla="*/ 5063171 w 7790597"/>
                  <a:gd name="connsiteY0" fmla="*/ 4913719 h 6388100"/>
                  <a:gd name="connsiteX1" fmla="*/ 5355631 w 7790597"/>
                  <a:gd name="connsiteY1" fmla="*/ 5234014 h 6388100"/>
                  <a:gd name="connsiteX2" fmla="*/ 6680254 w 7790597"/>
                  <a:gd name="connsiteY2" fmla="*/ 3873500 h 6388100"/>
                  <a:gd name="connsiteX3" fmla="*/ 6770061 w 7790597"/>
                  <a:gd name="connsiteY3" fmla="*/ 222431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24532 w 7790597"/>
                  <a:gd name="connsiteY13" fmla="*/ 871764 h 6388100"/>
                  <a:gd name="connsiteX14" fmla="*/ 1325389 w 7790597"/>
                  <a:gd name="connsiteY14" fmla="*/ 1924050 h 6388100"/>
                  <a:gd name="connsiteX15" fmla="*/ 1242839 w 7790597"/>
                  <a:gd name="connsiteY15" fmla="*/ 2477407 h 6388100"/>
                  <a:gd name="connsiteX16" fmla="*/ 1406125 w 7790597"/>
                  <a:gd name="connsiteY16" fmla="*/ 3457121 h 6388100"/>
                  <a:gd name="connsiteX17" fmla="*/ 1944061 w 7790597"/>
                  <a:gd name="connsiteY17" fmla="*/ 4372428 h 6388100"/>
                  <a:gd name="connsiteX18" fmla="*/ 2704247 w 7790597"/>
                  <a:gd name="connsiteY18" fmla="*/ 4894035 h 6388100"/>
                  <a:gd name="connsiteX19" fmla="*/ 3839082 w 7790597"/>
                  <a:gd name="connsiteY19" fmla="*/ 5204278 h 6388100"/>
                  <a:gd name="connsiteX20" fmla="*/ 5055561 w 7790597"/>
                  <a:gd name="connsiteY20" fmla="*/ 4836885 h 6388100"/>
                  <a:gd name="connsiteX21" fmla="*/ 5063171 w 7790597"/>
                  <a:gd name="connsiteY21" fmla="*/ 4913719 h 6388100"/>
                  <a:gd name="connsiteX0" fmla="*/ 5063171 w 7790597"/>
                  <a:gd name="connsiteY0" fmla="*/ 4913719 h 6388100"/>
                  <a:gd name="connsiteX1" fmla="*/ 5355631 w 7790597"/>
                  <a:gd name="connsiteY1" fmla="*/ 5234014 h 6388100"/>
                  <a:gd name="connsiteX2" fmla="*/ 6680254 w 7790597"/>
                  <a:gd name="connsiteY2" fmla="*/ 3873500 h 6388100"/>
                  <a:gd name="connsiteX3" fmla="*/ 6770061 w 7790597"/>
                  <a:gd name="connsiteY3" fmla="*/ 222431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25389 w 7790597"/>
                  <a:gd name="connsiteY14" fmla="*/ 1924050 h 6388100"/>
                  <a:gd name="connsiteX15" fmla="*/ 1242839 w 7790597"/>
                  <a:gd name="connsiteY15" fmla="*/ 2477407 h 6388100"/>
                  <a:gd name="connsiteX16" fmla="*/ 1406125 w 7790597"/>
                  <a:gd name="connsiteY16" fmla="*/ 3457121 h 6388100"/>
                  <a:gd name="connsiteX17" fmla="*/ 1944061 w 7790597"/>
                  <a:gd name="connsiteY17" fmla="*/ 4372428 h 6388100"/>
                  <a:gd name="connsiteX18" fmla="*/ 2704247 w 7790597"/>
                  <a:gd name="connsiteY18" fmla="*/ 4894035 h 6388100"/>
                  <a:gd name="connsiteX19" fmla="*/ 3839082 w 7790597"/>
                  <a:gd name="connsiteY19" fmla="*/ 5204278 h 6388100"/>
                  <a:gd name="connsiteX20" fmla="*/ 5055561 w 7790597"/>
                  <a:gd name="connsiteY20" fmla="*/ 4836885 h 6388100"/>
                  <a:gd name="connsiteX21" fmla="*/ 5063171 w 7790597"/>
                  <a:gd name="connsiteY21" fmla="*/ 4913719 h 6388100"/>
                  <a:gd name="connsiteX0" fmla="*/ 5063171 w 7790597"/>
                  <a:gd name="connsiteY0" fmla="*/ 4913719 h 6388100"/>
                  <a:gd name="connsiteX1" fmla="*/ 5355631 w 7790597"/>
                  <a:gd name="connsiteY1" fmla="*/ 5234014 h 6388100"/>
                  <a:gd name="connsiteX2" fmla="*/ 6680254 w 7790597"/>
                  <a:gd name="connsiteY2" fmla="*/ 3873500 h 6388100"/>
                  <a:gd name="connsiteX3" fmla="*/ 6770061 w 7790597"/>
                  <a:gd name="connsiteY3" fmla="*/ 222431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25389 w 7790597"/>
                  <a:gd name="connsiteY14" fmla="*/ 1924050 h 6388100"/>
                  <a:gd name="connsiteX15" fmla="*/ 1242839 w 7790597"/>
                  <a:gd name="connsiteY15" fmla="*/ 2477407 h 6388100"/>
                  <a:gd name="connsiteX16" fmla="*/ 1406125 w 7790597"/>
                  <a:gd name="connsiteY16" fmla="*/ 3457121 h 6388100"/>
                  <a:gd name="connsiteX17" fmla="*/ 1944061 w 7790597"/>
                  <a:gd name="connsiteY17" fmla="*/ 4372428 h 6388100"/>
                  <a:gd name="connsiteX18" fmla="*/ 2704247 w 7790597"/>
                  <a:gd name="connsiteY18" fmla="*/ 4894035 h 6388100"/>
                  <a:gd name="connsiteX19" fmla="*/ 3839082 w 7790597"/>
                  <a:gd name="connsiteY19" fmla="*/ 5204278 h 6388100"/>
                  <a:gd name="connsiteX20" fmla="*/ 5595311 w 7790597"/>
                  <a:gd name="connsiteY20" fmla="*/ 4608285 h 6388100"/>
                  <a:gd name="connsiteX21" fmla="*/ 5063171 w 7790597"/>
                  <a:gd name="connsiteY21" fmla="*/ 4913719 h 6388100"/>
                  <a:gd name="connsiteX0" fmla="*/ 5063171 w 7790597"/>
                  <a:gd name="connsiteY0" fmla="*/ 4913719 h 6388100"/>
                  <a:gd name="connsiteX1" fmla="*/ 5355631 w 7790597"/>
                  <a:gd name="connsiteY1" fmla="*/ 5234014 h 6388100"/>
                  <a:gd name="connsiteX2" fmla="*/ 6680254 w 7790597"/>
                  <a:gd name="connsiteY2" fmla="*/ 3873500 h 6388100"/>
                  <a:gd name="connsiteX3" fmla="*/ 6770061 w 7790597"/>
                  <a:gd name="connsiteY3" fmla="*/ 222431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25389 w 7790597"/>
                  <a:gd name="connsiteY14" fmla="*/ 1924050 h 6388100"/>
                  <a:gd name="connsiteX15" fmla="*/ 1242839 w 7790597"/>
                  <a:gd name="connsiteY15" fmla="*/ 2477407 h 6388100"/>
                  <a:gd name="connsiteX16" fmla="*/ 1406125 w 7790597"/>
                  <a:gd name="connsiteY16" fmla="*/ 3457121 h 6388100"/>
                  <a:gd name="connsiteX17" fmla="*/ 1944061 w 7790597"/>
                  <a:gd name="connsiteY17" fmla="*/ 4372428 h 6388100"/>
                  <a:gd name="connsiteX18" fmla="*/ 2704247 w 7790597"/>
                  <a:gd name="connsiteY18" fmla="*/ 4894035 h 6388100"/>
                  <a:gd name="connsiteX19" fmla="*/ 3839082 w 7790597"/>
                  <a:gd name="connsiteY19" fmla="*/ 5204278 h 6388100"/>
                  <a:gd name="connsiteX20" fmla="*/ 5595311 w 7790597"/>
                  <a:gd name="connsiteY20" fmla="*/ 4608285 h 6388100"/>
                  <a:gd name="connsiteX21" fmla="*/ 5063171 w 7790597"/>
                  <a:gd name="connsiteY21" fmla="*/ 4913719 h 6388100"/>
                  <a:gd name="connsiteX0" fmla="*/ 5063171 w 7790597"/>
                  <a:gd name="connsiteY0" fmla="*/ 4913719 h 6388100"/>
                  <a:gd name="connsiteX1" fmla="*/ 5355631 w 7790597"/>
                  <a:gd name="connsiteY1" fmla="*/ 5234014 h 6388100"/>
                  <a:gd name="connsiteX2" fmla="*/ 6680254 w 7790597"/>
                  <a:gd name="connsiteY2" fmla="*/ 3873500 h 6388100"/>
                  <a:gd name="connsiteX3" fmla="*/ 6770061 w 7790597"/>
                  <a:gd name="connsiteY3" fmla="*/ 222431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25389 w 7790597"/>
                  <a:gd name="connsiteY14" fmla="*/ 1924050 h 6388100"/>
                  <a:gd name="connsiteX15" fmla="*/ 1242839 w 7790597"/>
                  <a:gd name="connsiteY15" fmla="*/ 2477407 h 6388100"/>
                  <a:gd name="connsiteX16" fmla="*/ 1406125 w 7790597"/>
                  <a:gd name="connsiteY16" fmla="*/ 3457121 h 6388100"/>
                  <a:gd name="connsiteX17" fmla="*/ 1944061 w 7790597"/>
                  <a:gd name="connsiteY17" fmla="*/ 4372428 h 6388100"/>
                  <a:gd name="connsiteX18" fmla="*/ 2704247 w 7790597"/>
                  <a:gd name="connsiteY18" fmla="*/ 4894035 h 6388100"/>
                  <a:gd name="connsiteX19" fmla="*/ 3839082 w 7790597"/>
                  <a:gd name="connsiteY19" fmla="*/ 5204278 h 6388100"/>
                  <a:gd name="connsiteX20" fmla="*/ 5595311 w 7790597"/>
                  <a:gd name="connsiteY20" fmla="*/ 4608285 h 6388100"/>
                  <a:gd name="connsiteX21" fmla="*/ 5063171 w 7790597"/>
                  <a:gd name="connsiteY21" fmla="*/ 4913719 h 6388100"/>
                  <a:gd name="connsiteX0" fmla="*/ 5063171 w 7790597"/>
                  <a:gd name="connsiteY0" fmla="*/ 4913719 h 6388100"/>
                  <a:gd name="connsiteX1" fmla="*/ 5355631 w 7790597"/>
                  <a:gd name="connsiteY1" fmla="*/ 5234014 h 6388100"/>
                  <a:gd name="connsiteX2" fmla="*/ 6680254 w 7790597"/>
                  <a:gd name="connsiteY2" fmla="*/ 3873500 h 6388100"/>
                  <a:gd name="connsiteX3" fmla="*/ 6770061 w 7790597"/>
                  <a:gd name="connsiteY3" fmla="*/ 222431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25389 w 7790597"/>
                  <a:gd name="connsiteY14" fmla="*/ 1924050 h 6388100"/>
                  <a:gd name="connsiteX15" fmla="*/ 1242839 w 7790597"/>
                  <a:gd name="connsiteY15" fmla="*/ 2477407 h 6388100"/>
                  <a:gd name="connsiteX16" fmla="*/ 1406125 w 7790597"/>
                  <a:gd name="connsiteY16" fmla="*/ 3457121 h 6388100"/>
                  <a:gd name="connsiteX17" fmla="*/ 1944061 w 7790597"/>
                  <a:gd name="connsiteY17" fmla="*/ 4372428 h 6388100"/>
                  <a:gd name="connsiteX18" fmla="*/ 2704247 w 7790597"/>
                  <a:gd name="connsiteY18" fmla="*/ 4894035 h 6388100"/>
                  <a:gd name="connsiteX19" fmla="*/ 3839082 w 7790597"/>
                  <a:gd name="connsiteY19" fmla="*/ 5204278 h 6388100"/>
                  <a:gd name="connsiteX20" fmla="*/ 6585911 w 7790597"/>
                  <a:gd name="connsiteY20" fmla="*/ 2525485 h 6388100"/>
                  <a:gd name="connsiteX21" fmla="*/ 5063171 w 7790597"/>
                  <a:gd name="connsiteY21" fmla="*/ 4913719 h 6388100"/>
                  <a:gd name="connsiteX0" fmla="*/ 5063171 w 7790597"/>
                  <a:gd name="connsiteY0" fmla="*/ 4913719 h 6388100"/>
                  <a:gd name="connsiteX1" fmla="*/ 5355631 w 7790597"/>
                  <a:gd name="connsiteY1" fmla="*/ 5234014 h 6388100"/>
                  <a:gd name="connsiteX2" fmla="*/ 6680254 w 7790597"/>
                  <a:gd name="connsiteY2" fmla="*/ 3873500 h 6388100"/>
                  <a:gd name="connsiteX3" fmla="*/ 6770061 w 7790597"/>
                  <a:gd name="connsiteY3" fmla="*/ 222431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25389 w 7790597"/>
                  <a:gd name="connsiteY14" fmla="*/ 1924050 h 6388100"/>
                  <a:gd name="connsiteX15" fmla="*/ 1242839 w 7790597"/>
                  <a:gd name="connsiteY15" fmla="*/ 2477407 h 6388100"/>
                  <a:gd name="connsiteX16" fmla="*/ 1406125 w 7790597"/>
                  <a:gd name="connsiteY16" fmla="*/ 3457121 h 6388100"/>
                  <a:gd name="connsiteX17" fmla="*/ 1944061 w 7790597"/>
                  <a:gd name="connsiteY17" fmla="*/ 4372428 h 6388100"/>
                  <a:gd name="connsiteX18" fmla="*/ 2704247 w 7790597"/>
                  <a:gd name="connsiteY18" fmla="*/ 4894035 h 6388100"/>
                  <a:gd name="connsiteX19" fmla="*/ 3839082 w 7790597"/>
                  <a:gd name="connsiteY19" fmla="*/ 5204278 h 6388100"/>
                  <a:gd name="connsiteX20" fmla="*/ 6528761 w 7790597"/>
                  <a:gd name="connsiteY20" fmla="*/ 2569935 h 6388100"/>
                  <a:gd name="connsiteX21" fmla="*/ 5063171 w 7790597"/>
                  <a:gd name="connsiteY21" fmla="*/ 4913719 h 6388100"/>
                  <a:gd name="connsiteX0" fmla="*/ 5063171 w 7790597"/>
                  <a:gd name="connsiteY0" fmla="*/ 4913719 h 6388100"/>
                  <a:gd name="connsiteX1" fmla="*/ 5355631 w 7790597"/>
                  <a:gd name="connsiteY1" fmla="*/ 5234014 h 6388100"/>
                  <a:gd name="connsiteX2" fmla="*/ 6680254 w 7790597"/>
                  <a:gd name="connsiteY2" fmla="*/ 3873500 h 6388100"/>
                  <a:gd name="connsiteX3" fmla="*/ 6770061 w 7790597"/>
                  <a:gd name="connsiteY3" fmla="*/ 222431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25389 w 7790597"/>
                  <a:gd name="connsiteY14" fmla="*/ 1924050 h 6388100"/>
                  <a:gd name="connsiteX15" fmla="*/ 1242839 w 7790597"/>
                  <a:gd name="connsiteY15" fmla="*/ 2477407 h 6388100"/>
                  <a:gd name="connsiteX16" fmla="*/ 1406125 w 7790597"/>
                  <a:gd name="connsiteY16" fmla="*/ 3457121 h 6388100"/>
                  <a:gd name="connsiteX17" fmla="*/ 1944061 w 7790597"/>
                  <a:gd name="connsiteY17" fmla="*/ 4372428 h 6388100"/>
                  <a:gd name="connsiteX18" fmla="*/ 2704247 w 7790597"/>
                  <a:gd name="connsiteY18" fmla="*/ 4894035 h 6388100"/>
                  <a:gd name="connsiteX19" fmla="*/ 3839082 w 7790597"/>
                  <a:gd name="connsiteY19" fmla="*/ 5204278 h 6388100"/>
                  <a:gd name="connsiteX20" fmla="*/ 6528761 w 7790597"/>
                  <a:gd name="connsiteY20" fmla="*/ 2569935 h 6388100"/>
                  <a:gd name="connsiteX21" fmla="*/ 5063171 w 7790597"/>
                  <a:gd name="connsiteY21" fmla="*/ 4913719 h 6388100"/>
                  <a:gd name="connsiteX0" fmla="*/ 5063171 w 7790597"/>
                  <a:gd name="connsiteY0" fmla="*/ 4913719 h 6388100"/>
                  <a:gd name="connsiteX1" fmla="*/ 5355631 w 7790597"/>
                  <a:gd name="connsiteY1" fmla="*/ 5234014 h 6388100"/>
                  <a:gd name="connsiteX2" fmla="*/ 6680254 w 7790597"/>
                  <a:gd name="connsiteY2" fmla="*/ 3873500 h 6388100"/>
                  <a:gd name="connsiteX3" fmla="*/ 6770061 w 7790597"/>
                  <a:gd name="connsiteY3" fmla="*/ 222431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25389 w 7790597"/>
                  <a:gd name="connsiteY14" fmla="*/ 1924050 h 6388100"/>
                  <a:gd name="connsiteX15" fmla="*/ 1242839 w 7790597"/>
                  <a:gd name="connsiteY15" fmla="*/ 2477407 h 6388100"/>
                  <a:gd name="connsiteX16" fmla="*/ 1406125 w 7790597"/>
                  <a:gd name="connsiteY16" fmla="*/ 3457121 h 6388100"/>
                  <a:gd name="connsiteX17" fmla="*/ 1944061 w 7790597"/>
                  <a:gd name="connsiteY17" fmla="*/ 4372428 h 6388100"/>
                  <a:gd name="connsiteX18" fmla="*/ 2704247 w 7790597"/>
                  <a:gd name="connsiteY18" fmla="*/ 4894035 h 6388100"/>
                  <a:gd name="connsiteX19" fmla="*/ 3839082 w 7790597"/>
                  <a:gd name="connsiteY19" fmla="*/ 5204278 h 6388100"/>
                  <a:gd name="connsiteX20" fmla="*/ 6528761 w 7790597"/>
                  <a:gd name="connsiteY20" fmla="*/ 2569935 h 6388100"/>
                  <a:gd name="connsiteX21" fmla="*/ 5063171 w 7790597"/>
                  <a:gd name="connsiteY21" fmla="*/ 4913719 h 6388100"/>
                  <a:gd name="connsiteX0" fmla="*/ 5063171 w 7790597"/>
                  <a:gd name="connsiteY0" fmla="*/ 4913719 h 6388100"/>
                  <a:gd name="connsiteX1" fmla="*/ 5355631 w 7790597"/>
                  <a:gd name="connsiteY1" fmla="*/ 5234014 h 6388100"/>
                  <a:gd name="connsiteX2" fmla="*/ 6680254 w 7790597"/>
                  <a:gd name="connsiteY2" fmla="*/ 3873500 h 6388100"/>
                  <a:gd name="connsiteX3" fmla="*/ 6770061 w 7790597"/>
                  <a:gd name="connsiteY3" fmla="*/ 222431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25389 w 7790597"/>
                  <a:gd name="connsiteY14" fmla="*/ 1924050 h 6388100"/>
                  <a:gd name="connsiteX15" fmla="*/ 1242839 w 7790597"/>
                  <a:gd name="connsiteY15" fmla="*/ 2477407 h 6388100"/>
                  <a:gd name="connsiteX16" fmla="*/ 1406125 w 7790597"/>
                  <a:gd name="connsiteY16" fmla="*/ 3457121 h 6388100"/>
                  <a:gd name="connsiteX17" fmla="*/ 1944061 w 7790597"/>
                  <a:gd name="connsiteY17" fmla="*/ 4372428 h 6388100"/>
                  <a:gd name="connsiteX18" fmla="*/ 2704247 w 7790597"/>
                  <a:gd name="connsiteY18" fmla="*/ 4894035 h 6388100"/>
                  <a:gd name="connsiteX19" fmla="*/ 3839082 w 7790597"/>
                  <a:gd name="connsiteY19" fmla="*/ 5204278 h 6388100"/>
                  <a:gd name="connsiteX20" fmla="*/ 6528761 w 7790597"/>
                  <a:gd name="connsiteY20" fmla="*/ 2569935 h 6388100"/>
                  <a:gd name="connsiteX21" fmla="*/ 5063171 w 7790597"/>
                  <a:gd name="connsiteY21" fmla="*/ 4913719 h 6388100"/>
                  <a:gd name="connsiteX0" fmla="*/ 5063171 w 7790597"/>
                  <a:gd name="connsiteY0" fmla="*/ 4913719 h 6388100"/>
                  <a:gd name="connsiteX1" fmla="*/ 5355631 w 7790597"/>
                  <a:gd name="connsiteY1" fmla="*/ 5234014 h 6388100"/>
                  <a:gd name="connsiteX2" fmla="*/ 6680254 w 7790597"/>
                  <a:gd name="connsiteY2" fmla="*/ 3873500 h 6388100"/>
                  <a:gd name="connsiteX3" fmla="*/ 6770061 w 7790597"/>
                  <a:gd name="connsiteY3" fmla="*/ 222431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25389 w 7790597"/>
                  <a:gd name="connsiteY14" fmla="*/ 1924050 h 6388100"/>
                  <a:gd name="connsiteX15" fmla="*/ 1242839 w 7790597"/>
                  <a:gd name="connsiteY15" fmla="*/ 2477407 h 6388100"/>
                  <a:gd name="connsiteX16" fmla="*/ 1406125 w 7790597"/>
                  <a:gd name="connsiteY16" fmla="*/ 3457121 h 6388100"/>
                  <a:gd name="connsiteX17" fmla="*/ 1944061 w 7790597"/>
                  <a:gd name="connsiteY17" fmla="*/ 4372428 h 6388100"/>
                  <a:gd name="connsiteX18" fmla="*/ 2704247 w 7790597"/>
                  <a:gd name="connsiteY18" fmla="*/ 4894035 h 6388100"/>
                  <a:gd name="connsiteX19" fmla="*/ 3839082 w 7790597"/>
                  <a:gd name="connsiteY19" fmla="*/ 5204278 h 6388100"/>
                  <a:gd name="connsiteX20" fmla="*/ 5920069 w 7790597"/>
                  <a:gd name="connsiteY20" fmla="*/ 4079421 h 6388100"/>
                  <a:gd name="connsiteX21" fmla="*/ 6528761 w 7790597"/>
                  <a:gd name="connsiteY21" fmla="*/ 2569935 h 6388100"/>
                  <a:gd name="connsiteX22" fmla="*/ 5063171 w 7790597"/>
                  <a:gd name="connsiteY22" fmla="*/ 4913719 h 6388100"/>
                  <a:gd name="connsiteX0" fmla="*/ 5063171 w 7790597"/>
                  <a:gd name="connsiteY0" fmla="*/ 4913719 h 6388100"/>
                  <a:gd name="connsiteX1" fmla="*/ 5355631 w 7790597"/>
                  <a:gd name="connsiteY1" fmla="*/ 5234014 h 6388100"/>
                  <a:gd name="connsiteX2" fmla="*/ 6680254 w 7790597"/>
                  <a:gd name="connsiteY2" fmla="*/ 3873500 h 6388100"/>
                  <a:gd name="connsiteX3" fmla="*/ 6770061 w 7790597"/>
                  <a:gd name="connsiteY3" fmla="*/ 222431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25389 w 7790597"/>
                  <a:gd name="connsiteY14" fmla="*/ 1924050 h 6388100"/>
                  <a:gd name="connsiteX15" fmla="*/ 1242839 w 7790597"/>
                  <a:gd name="connsiteY15" fmla="*/ 2477407 h 6388100"/>
                  <a:gd name="connsiteX16" fmla="*/ 1406125 w 7790597"/>
                  <a:gd name="connsiteY16" fmla="*/ 3457121 h 6388100"/>
                  <a:gd name="connsiteX17" fmla="*/ 1944061 w 7790597"/>
                  <a:gd name="connsiteY17" fmla="*/ 4372428 h 6388100"/>
                  <a:gd name="connsiteX18" fmla="*/ 2704247 w 7790597"/>
                  <a:gd name="connsiteY18" fmla="*/ 4894035 h 6388100"/>
                  <a:gd name="connsiteX19" fmla="*/ 3839082 w 7790597"/>
                  <a:gd name="connsiteY19" fmla="*/ 5204278 h 6388100"/>
                  <a:gd name="connsiteX20" fmla="*/ 5920069 w 7790597"/>
                  <a:gd name="connsiteY20" fmla="*/ 4079421 h 6388100"/>
                  <a:gd name="connsiteX21" fmla="*/ 6256619 w 7790597"/>
                  <a:gd name="connsiteY21" fmla="*/ 2777671 h 6388100"/>
                  <a:gd name="connsiteX22" fmla="*/ 6528761 w 7790597"/>
                  <a:gd name="connsiteY22" fmla="*/ 2569935 h 6388100"/>
                  <a:gd name="connsiteX23" fmla="*/ 5063171 w 7790597"/>
                  <a:gd name="connsiteY23" fmla="*/ 4913719 h 6388100"/>
                  <a:gd name="connsiteX0" fmla="*/ 5063171 w 7790597"/>
                  <a:gd name="connsiteY0" fmla="*/ 4913719 h 6388100"/>
                  <a:gd name="connsiteX1" fmla="*/ 5355631 w 7790597"/>
                  <a:gd name="connsiteY1" fmla="*/ 5234014 h 6388100"/>
                  <a:gd name="connsiteX2" fmla="*/ 6680254 w 7790597"/>
                  <a:gd name="connsiteY2" fmla="*/ 3873500 h 6388100"/>
                  <a:gd name="connsiteX3" fmla="*/ 6744661 w 7790597"/>
                  <a:gd name="connsiteY3" fmla="*/ 223701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25389 w 7790597"/>
                  <a:gd name="connsiteY14" fmla="*/ 1924050 h 6388100"/>
                  <a:gd name="connsiteX15" fmla="*/ 1242839 w 7790597"/>
                  <a:gd name="connsiteY15" fmla="*/ 2477407 h 6388100"/>
                  <a:gd name="connsiteX16" fmla="*/ 1406125 w 7790597"/>
                  <a:gd name="connsiteY16" fmla="*/ 3457121 h 6388100"/>
                  <a:gd name="connsiteX17" fmla="*/ 1944061 w 7790597"/>
                  <a:gd name="connsiteY17" fmla="*/ 4372428 h 6388100"/>
                  <a:gd name="connsiteX18" fmla="*/ 2704247 w 7790597"/>
                  <a:gd name="connsiteY18" fmla="*/ 4894035 h 6388100"/>
                  <a:gd name="connsiteX19" fmla="*/ 3839082 w 7790597"/>
                  <a:gd name="connsiteY19" fmla="*/ 5204278 h 6388100"/>
                  <a:gd name="connsiteX20" fmla="*/ 5920069 w 7790597"/>
                  <a:gd name="connsiteY20" fmla="*/ 4079421 h 6388100"/>
                  <a:gd name="connsiteX21" fmla="*/ 6256619 w 7790597"/>
                  <a:gd name="connsiteY21" fmla="*/ 2777671 h 6388100"/>
                  <a:gd name="connsiteX22" fmla="*/ 6528761 w 7790597"/>
                  <a:gd name="connsiteY22" fmla="*/ 2569935 h 6388100"/>
                  <a:gd name="connsiteX23" fmla="*/ 5063171 w 7790597"/>
                  <a:gd name="connsiteY23" fmla="*/ 4913719 h 6388100"/>
                  <a:gd name="connsiteX0" fmla="*/ 5063171 w 7790597"/>
                  <a:gd name="connsiteY0" fmla="*/ 4913719 h 6388100"/>
                  <a:gd name="connsiteX1" fmla="*/ 5355631 w 7790597"/>
                  <a:gd name="connsiteY1" fmla="*/ 5234014 h 6388100"/>
                  <a:gd name="connsiteX2" fmla="*/ 6680254 w 7790597"/>
                  <a:gd name="connsiteY2" fmla="*/ 3873500 h 6388100"/>
                  <a:gd name="connsiteX3" fmla="*/ 6738311 w 7790597"/>
                  <a:gd name="connsiteY3" fmla="*/ 22687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25389 w 7790597"/>
                  <a:gd name="connsiteY14" fmla="*/ 1924050 h 6388100"/>
                  <a:gd name="connsiteX15" fmla="*/ 1242839 w 7790597"/>
                  <a:gd name="connsiteY15" fmla="*/ 2477407 h 6388100"/>
                  <a:gd name="connsiteX16" fmla="*/ 1406125 w 7790597"/>
                  <a:gd name="connsiteY16" fmla="*/ 3457121 h 6388100"/>
                  <a:gd name="connsiteX17" fmla="*/ 1944061 w 7790597"/>
                  <a:gd name="connsiteY17" fmla="*/ 4372428 h 6388100"/>
                  <a:gd name="connsiteX18" fmla="*/ 2704247 w 7790597"/>
                  <a:gd name="connsiteY18" fmla="*/ 4894035 h 6388100"/>
                  <a:gd name="connsiteX19" fmla="*/ 3839082 w 7790597"/>
                  <a:gd name="connsiteY19" fmla="*/ 5204278 h 6388100"/>
                  <a:gd name="connsiteX20" fmla="*/ 5920069 w 7790597"/>
                  <a:gd name="connsiteY20" fmla="*/ 4079421 h 6388100"/>
                  <a:gd name="connsiteX21" fmla="*/ 6256619 w 7790597"/>
                  <a:gd name="connsiteY21" fmla="*/ 2777671 h 6388100"/>
                  <a:gd name="connsiteX22" fmla="*/ 6528761 w 7790597"/>
                  <a:gd name="connsiteY22" fmla="*/ 2569935 h 6388100"/>
                  <a:gd name="connsiteX23" fmla="*/ 5063171 w 7790597"/>
                  <a:gd name="connsiteY23" fmla="*/ 4913719 h 6388100"/>
                  <a:gd name="connsiteX0" fmla="*/ 5063171 w 7790597"/>
                  <a:gd name="connsiteY0" fmla="*/ 4913719 h 6388100"/>
                  <a:gd name="connsiteX1" fmla="*/ 5355631 w 7790597"/>
                  <a:gd name="connsiteY1" fmla="*/ 5234014 h 6388100"/>
                  <a:gd name="connsiteX2" fmla="*/ 6680254 w 7790597"/>
                  <a:gd name="connsiteY2" fmla="*/ 3873500 h 6388100"/>
                  <a:gd name="connsiteX3" fmla="*/ 6992311 w 7790597"/>
                  <a:gd name="connsiteY3" fmla="*/ 24211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25389 w 7790597"/>
                  <a:gd name="connsiteY14" fmla="*/ 1924050 h 6388100"/>
                  <a:gd name="connsiteX15" fmla="*/ 1242839 w 7790597"/>
                  <a:gd name="connsiteY15" fmla="*/ 2477407 h 6388100"/>
                  <a:gd name="connsiteX16" fmla="*/ 1406125 w 7790597"/>
                  <a:gd name="connsiteY16" fmla="*/ 3457121 h 6388100"/>
                  <a:gd name="connsiteX17" fmla="*/ 1944061 w 7790597"/>
                  <a:gd name="connsiteY17" fmla="*/ 4372428 h 6388100"/>
                  <a:gd name="connsiteX18" fmla="*/ 2704247 w 7790597"/>
                  <a:gd name="connsiteY18" fmla="*/ 4894035 h 6388100"/>
                  <a:gd name="connsiteX19" fmla="*/ 3839082 w 7790597"/>
                  <a:gd name="connsiteY19" fmla="*/ 5204278 h 6388100"/>
                  <a:gd name="connsiteX20" fmla="*/ 5920069 w 7790597"/>
                  <a:gd name="connsiteY20" fmla="*/ 4079421 h 6388100"/>
                  <a:gd name="connsiteX21" fmla="*/ 6256619 w 7790597"/>
                  <a:gd name="connsiteY21" fmla="*/ 2777671 h 6388100"/>
                  <a:gd name="connsiteX22" fmla="*/ 6528761 w 7790597"/>
                  <a:gd name="connsiteY22" fmla="*/ 2569935 h 6388100"/>
                  <a:gd name="connsiteX23" fmla="*/ 5063171 w 7790597"/>
                  <a:gd name="connsiteY23" fmla="*/ 4913719 h 6388100"/>
                  <a:gd name="connsiteX0" fmla="*/ 5063171 w 7790597"/>
                  <a:gd name="connsiteY0" fmla="*/ 4913719 h 6388100"/>
                  <a:gd name="connsiteX1" fmla="*/ 5355631 w 7790597"/>
                  <a:gd name="connsiteY1" fmla="*/ 5234014 h 6388100"/>
                  <a:gd name="connsiteX2" fmla="*/ 6680254 w 7790597"/>
                  <a:gd name="connsiteY2" fmla="*/ 3873500 h 6388100"/>
                  <a:gd name="connsiteX3" fmla="*/ 6992311 w 7790597"/>
                  <a:gd name="connsiteY3" fmla="*/ 24211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25389 w 7790597"/>
                  <a:gd name="connsiteY14" fmla="*/ 1924050 h 6388100"/>
                  <a:gd name="connsiteX15" fmla="*/ 1242839 w 7790597"/>
                  <a:gd name="connsiteY15" fmla="*/ 2477407 h 6388100"/>
                  <a:gd name="connsiteX16" fmla="*/ 1406125 w 7790597"/>
                  <a:gd name="connsiteY16" fmla="*/ 3457121 h 6388100"/>
                  <a:gd name="connsiteX17" fmla="*/ 1944061 w 7790597"/>
                  <a:gd name="connsiteY17" fmla="*/ 4372428 h 6388100"/>
                  <a:gd name="connsiteX18" fmla="*/ 2704247 w 7790597"/>
                  <a:gd name="connsiteY18" fmla="*/ 4894035 h 6388100"/>
                  <a:gd name="connsiteX19" fmla="*/ 3839082 w 7790597"/>
                  <a:gd name="connsiteY19" fmla="*/ 5204278 h 6388100"/>
                  <a:gd name="connsiteX20" fmla="*/ 5920069 w 7790597"/>
                  <a:gd name="connsiteY20" fmla="*/ 4079421 h 6388100"/>
                  <a:gd name="connsiteX21" fmla="*/ 6256619 w 7790597"/>
                  <a:gd name="connsiteY21" fmla="*/ 2777671 h 6388100"/>
                  <a:gd name="connsiteX22" fmla="*/ 6528761 w 7790597"/>
                  <a:gd name="connsiteY22" fmla="*/ 2569935 h 6388100"/>
                  <a:gd name="connsiteX23" fmla="*/ 5063171 w 7790597"/>
                  <a:gd name="connsiteY23" fmla="*/ 4913719 h 6388100"/>
                  <a:gd name="connsiteX0" fmla="*/ 5063171 w 7790597"/>
                  <a:gd name="connsiteY0" fmla="*/ 4913719 h 6388100"/>
                  <a:gd name="connsiteX1" fmla="*/ 5355631 w 7790597"/>
                  <a:gd name="connsiteY1" fmla="*/ 5234014 h 6388100"/>
                  <a:gd name="connsiteX2" fmla="*/ 6680254 w 7790597"/>
                  <a:gd name="connsiteY2" fmla="*/ 3873500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25389 w 7790597"/>
                  <a:gd name="connsiteY14" fmla="*/ 1924050 h 6388100"/>
                  <a:gd name="connsiteX15" fmla="*/ 1242839 w 7790597"/>
                  <a:gd name="connsiteY15" fmla="*/ 2477407 h 6388100"/>
                  <a:gd name="connsiteX16" fmla="*/ 1406125 w 7790597"/>
                  <a:gd name="connsiteY16" fmla="*/ 3457121 h 6388100"/>
                  <a:gd name="connsiteX17" fmla="*/ 1944061 w 7790597"/>
                  <a:gd name="connsiteY17" fmla="*/ 4372428 h 6388100"/>
                  <a:gd name="connsiteX18" fmla="*/ 2704247 w 7790597"/>
                  <a:gd name="connsiteY18" fmla="*/ 4894035 h 6388100"/>
                  <a:gd name="connsiteX19" fmla="*/ 3839082 w 7790597"/>
                  <a:gd name="connsiteY19" fmla="*/ 5204278 h 6388100"/>
                  <a:gd name="connsiteX20" fmla="*/ 5920069 w 7790597"/>
                  <a:gd name="connsiteY20" fmla="*/ 4079421 h 6388100"/>
                  <a:gd name="connsiteX21" fmla="*/ 6256619 w 7790597"/>
                  <a:gd name="connsiteY21" fmla="*/ 2777671 h 6388100"/>
                  <a:gd name="connsiteX22" fmla="*/ 6528761 w 7790597"/>
                  <a:gd name="connsiteY22" fmla="*/ 2569935 h 6388100"/>
                  <a:gd name="connsiteX23" fmla="*/ 5063171 w 7790597"/>
                  <a:gd name="connsiteY23" fmla="*/ 4913719 h 6388100"/>
                  <a:gd name="connsiteX0" fmla="*/ 5063171 w 7790597"/>
                  <a:gd name="connsiteY0" fmla="*/ 4913719 h 6388100"/>
                  <a:gd name="connsiteX1" fmla="*/ 5355631 w 7790597"/>
                  <a:gd name="connsiteY1" fmla="*/ 5234014 h 6388100"/>
                  <a:gd name="connsiteX2" fmla="*/ 6680254 w 7790597"/>
                  <a:gd name="connsiteY2" fmla="*/ 3873500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25389 w 7790597"/>
                  <a:gd name="connsiteY14" fmla="*/ 1924050 h 6388100"/>
                  <a:gd name="connsiteX15" fmla="*/ 1242839 w 7790597"/>
                  <a:gd name="connsiteY15" fmla="*/ 2477407 h 6388100"/>
                  <a:gd name="connsiteX16" fmla="*/ 1406125 w 7790597"/>
                  <a:gd name="connsiteY16" fmla="*/ 3457121 h 6388100"/>
                  <a:gd name="connsiteX17" fmla="*/ 1944061 w 7790597"/>
                  <a:gd name="connsiteY17" fmla="*/ 4372428 h 6388100"/>
                  <a:gd name="connsiteX18" fmla="*/ 2704247 w 7790597"/>
                  <a:gd name="connsiteY18" fmla="*/ 4894035 h 6388100"/>
                  <a:gd name="connsiteX19" fmla="*/ 3839082 w 7790597"/>
                  <a:gd name="connsiteY19" fmla="*/ 5204278 h 6388100"/>
                  <a:gd name="connsiteX20" fmla="*/ 5920069 w 7790597"/>
                  <a:gd name="connsiteY20" fmla="*/ 4079421 h 6388100"/>
                  <a:gd name="connsiteX21" fmla="*/ 6256619 w 7790597"/>
                  <a:gd name="connsiteY21" fmla="*/ 2777671 h 6388100"/>
                  <a:gd name="connsiteX22" fmla="*/ 6528761 w 7790597"/>
                  <a:gd name="connsiteY22" fmla="*/ 2569935 h 6388100"/>
                  <a:gd name="connsiteX23" fmla="*/ 5063171 w 7790597"/>
                  <a:gd name="connsiteY23" fmla="*/ 4913719 h 6388100"/>
                  <a:gd name="connsiteX0" fmla="*/ 5063171 w 7790597"/>
                  <a:gd name="connsiteY0" fmla="*/ 4913719 h 6388100"/>
                  <a:gd name="connsiteX1" fmla="*/ 5355631 w 7790597"/>
                  <a:gd name="connsiteY1" fmla="*/ 5234014 h 6388100"/>
                  <a:gd name="connsiteX2" fmla="*/ 6680254 w 7790597"/>
                  <a:gd name="connsiteY2" fmla="*/ 3873500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25389 w 7790597"/>
                  <a:gd name="connsiteY14" fmla="*/ 1924050 h 6388100"/>
                  <a:gd name="connsiteX15" fmla="*/ 1242839 w 7790597"/>
                  <a:gd name="connsiteY15" fmla="*/ 2477407 h 6388100"/>
                  <a:gd name="connsiteX16" fmla="*/ 1406125 w 7790597"/>
                  <a:gd name="connsiteY16" fmla="*/ 3457121 h 6388100"/>
                  <a:gd name="connsiteX17" fmla="*/ 1944061 w 7790597"/>
                  <a:gd name="connsiteY17" fmla="*/ 4372428 h 6388100"/>
                  <a:gd name="connsiteX18" fmla="*/ 2704247 w 7790597"/>
                  <a:gd name="connsiteY18" fmla="*/ 4894035 h 6388100"/>
                  <a:gd name="connsiteX19" fmla="*/ 3839082 w 7790597"/>
                  <a:gd name="connsiteY19" fmla="*/ 5204278 h 6388100"/>
                  <a:gd name="connsiteX20" fmla="*/ 5202519 w 7790597"/>
                  <a:gd name="connsiteY20" fmla="*/ 4708071 h 6388100"/>
                  <a:gd name="connsiteX21" fmla="*/ 5920069 w 7790597"/>
                  <a:gd name="connsiteY21" fmla="*/ 4079421 h 6388100"/>
                  <a:gd name="connsiteX22" fmla="*/ 6256619 w 7790597"/>
                  <a:gd name="connsiteY22" fmla="*/ 2777671 h 6388100"/>
                  <a:gd name="connsiteX23" fmla="*/ 6528761 w 7790597"/>
                  <a:gd name="connsiteY23" fmla="*/ 2569935 h 6388100"/>
                  <a:gd name="connsiteX24" fmla="*/ 5063171 w 7790597"/>
                  <a:gd name="connsiteY24" fmla="*/ 4913719 h 6388100"/>
                  <a:gd name="connsiteX0" fmla="*/ 5063171 w 7790597"/>
                  <a:gd name="connsiteY0" fmla="*/ 4913719 h 6388100"/>
                  <a:gd name="connsiteX1" fmla="*/ 5355631 w 7790597"/>
                  <a:gd name="connsiteY1" fmla="*/ 5234014 h 6388100"/>
                  <a:gd name="connsiteX2" fmla="*/ 6564781 w 7790597"/>
                  <a:gd name="connsiteY2" fmla="*/ 3873497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25389 w 7790597"/>
                  <a:gd name="connsiteY14" fmla="*/ 1924050 h 6388100"/>
                  <a:gd name="connsiteX15" fmla="*/ 1242839 w 7790597"/>
                  <a:gd name="connsiteY15" fmla="*/ 2477407 h 6388100"/>
                  <a:gd name="connsiteX16" fmla="*/ 1406125 w 7790597"/>
                  <a:gd name="connsiteY16" fmla="*/ 3457121 h 6388100"/>
                  <a:gd name="connsiteX17" fmla="*/ 1944061 w 7790597"/>
                  <a:gd name="connsiteY17" fmla="*/ 4372428 h 6388100"/>
                  <a:gd name="connsiteX18" fmla="*/ 2704247 w 7790597"/>
                  <a:gd name="connsiteY18" fmla="*/ 4894035 h 6388100"/>
                  <a:gd name="connsiteX19" fmla="*/ 3839082 w 7790597"/>
                  <a:gd name="connsiteY19" fmla="*/ 5204278 h 6388100"/>
                  <a:gd name="connsiteX20" fmla="*/ 5202519 w 7790597"/>
                  <a:gd name="connsiteY20" fmla="*/ 4708071 h 6388100"/>
                  <a:gd name="connsiteX21" fmla="*/ 5920069 w 7790597"/>
                  <a:gd name="connsiteY21" fmla="*/ 4079421 h 6388100"/>
                  <a:gd name="connsiteX22" fmla="*/ 6256619 w 7790597"/>
                  <a:gd name="connsiteY22" fmla="*/ 2777671 h 6388100"/>
                  <a:gd name="connsiteX23" fmla="*/ 6528761 w 7790597"/>
                  <a:gd name="connsiteY23" fmla="*/ 2569935 h 6388100"/>
                  <a:gd name="connsiteX24" fmla="*/ 5063171 w 7790597"/>
                  <a:gd name="connsiteY24" fmla="*/ 4913719 h 6388100"/>
                  <a:gd name="connsiteX0" fmla="*/ 5063171 w 7790597"/>
                  <a:gd name="connsiteY0" fmla="*/ 4913719 h 6388100"/>
                  <a:gd name="connsiteX1" fmla="*/ 5355631 w 7790597"/>
                  <a:gd name="connsiteY1" fmla="*/ 5234014 h 6388100"/>
                  <a:gd name="connsiteX2" fmla="*/ 6564781 w 7790597"/>
                  <a:gd name="connsiteY2" fmla="*/ 3873497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25389 w 7790597"/>
                  <a:gd name="connsiteY14" fmla="*/ 1924050 h 6388100"/>
                  <a:gd name="connsiteX15" fmla="*/ 1242839 w 7790597"/>
                  <a:gd name="connsiteY15" fmla="*/ 2477407 h 6388100"/>
                  <a:gd name="connsiteX16" fmla="*/ 1406125 w 7790597"/>
                  <a:gd name="connsiteY16" fmla="*/ 3457121 h 6388100"/>
                  <a:gd name="connsiteX17" fmla="*/ 1944061 w 7790597"/>
                  <a:gd name="connsiteY17" fmla="*/ 4372428 h 6388100"/>
                  <a:gd name="connsiteX18" fmla="*/ 2704247 w 7790597"/>
                  <a:gd name="connsiteY18" fmla="*/ 4894035 h 6388100"/>
                  <a:gd name="connsiteX19" fmla="*/ 3839084 w 7790597"/>
                  <a:gd name="connsiteY19" fmla="*/ 5123452 h 6388100"/>
                  <a:gd name="connsiteX20" fmla="*/ 5202519 w 7790597"/>
                  <a:gd name="connsiteY20" fmla="*/ 4708071 h 6388100"/>
                  <a:gd name="connsiteX21" fmla="*/ 5920069 w 7790597"/>
                  <a:gd name="connsiteY21" fmla="*/ 4079421 h 6388100"/>
                  <a:gd name="connsiteX22" fmla="*/ 6256619 w 7790597"/>
                  <a:gd name="connsiteY22" fmla="*/ 2777671 h 6388100"/>
                  <a:gd name="connsiteX23" fmla="*/ 6528761 w 7790597"/>
                  <a:gd name="connsiteY23" fmla="*/ 2569935 h 6388100"/>
                  <a:gd name="connsiteX24" fmla="*/ 5063171 w 7790597"/>
                  <a:gd name="connsiteY24" fmla="*/ 4913719 h 6388100"/>
                  <a:gd name="connsiteX0" fmla="*/ 5063171 w 7790597"/>
                  <a:gd name="connsiteY0" fmla="*/ 4913719 h 6388100"/>
                  <a:gd name="connsiteX1" fmla="*/ 5355631 w 7790597"/>
                  <a:gd name="connsiteY1" fmla="*/ 5234014 h 6388100"/>
                  <a:gd name="connsiteX2" fmla="*/ 6564781 w 7790597"/>
                  <a:gd name="connsiteY2" fmla="*/ 3873497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25389 w 7790597"/>
                  <a:gd name="connsiteY14" fmla="*/ 1924050 h 6388100"/>
                  <a:gd name="connsiteX15" fmla="*/ 1242839 w 7790597"/>
                  <a:gd name="connsiteY15" fmla="*/ 2477407 h 6388100"/>
                  <a:gd name="connsiteX16" fmla="*/ 1406125 w 7790597"/>
                  <a:gd name="connsiteY16" fmla="*/ 3457121 h 6388100"/>
                  <a:gd name="connsiteX17" fmla="*/ 1944059 w 7790597"/>
                  <a:gd name="connsiteY17" fmla="*/ 4291597 h 6388100"/>
                  <a:gd name="connsiteX18" fmla="*/ 2704247 w 7790597"/>
                  <a:gd name="connsiteY18" fmla="*/ 4894035 h 6388100"/>
                  <a:gd name="connsiteX19" fmla="*/ 3839084 w 7790597"/>
                  <a:gd name="connsiteY19" fmla="*/ 5123452 h 6388100"/>
                  <a:gd name="connsiteX20" fmla="*/ 5202519 w 7790597"/>
                  <a:gd name="connsiteY20" fmla="*/ 4708071 h 6388100"/>
                  <a:gd name="connsiteX21" fmla="*/ 5920069 w 7790597"/>
                  <a:gd name="connsiteY21" fmla="*/ 4079421 h 6388100"/>
                  <a:gd name="connsiteX22" fmla="*/ 6256619 w 7790597"/>
                  <a:gd name="connsiteY22" fmla="*/ 2777671 h 6388100"/>
                  <a:gd name="connsiteX23" fmla="*/ 6528761 w 7790597"/>
                  <a:gd name="connsiteY23" fmla="*/ 2569935 h 6388100"/>
                  <a:gd name="connsiteX24" fmla="*/ 5063171 w 7790597"/>
                  <a:gd name="connsiteY24" fmla="*/ 4913719 h 6388100"/>
                  <a:gd name="connsiteX0" fmla="*/ 5063171 w 7790597"/>
                  <a:gd name="connsiteY0" fmla="*/ 4913719 h 6388100"/>
                  <a:gd name="connsiteX1" fmla="*/ 5355631 w 7790597"/>
                  <a:gd name="connsiteY1" fmla="*/ 5234014 h 6388100"/>
                  <a:gd name="connsiteX2" fmla="*/ 6564781 w 7790597"/>
                  <a:gd name="connsiteY2" fmla="*/ 3873497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25389 w 7790597"/>
                  <a:gd name="connsiteY14" fmla="*/ 1924050 h 6388100"/>
                  <a:gd name="connsiteX15" fmla="*/ 1242836 w 7790597"/>
                  <a:gd name="connsiteY15" fmla="*/ 2535144 h 6388100"/>
                  <a:gd name="connsiteX16" fmla="*/ 1406125 w 7790597"/>
                  <a:gd name="connsiteY16" fmla="*/ 3457121 h 6388100"/>
                  <a:gd name="connsiteX17" fmla="*/ 1944059 w 7790597"/>
                  <a:gd name="connsiteY17" fmla="*/ 4291597 h 6388100"/>
                  <a:gd name="connsiteX18" fmla="*/ 2704247 w 7790597"/>
                  <a:gd name="connsiteY18" fmla="*/ 4894035 h 6388100"/>
                  <a:gd name="connsiteX19" fmla="*/ 3839084 w 7790597"/>
                  <a:gd name="connsiteY19" fmla="*/ 5123452 h 6388100"/>
                  <a:gd name="connsiteX20" fmla="*/ 5202519 w 7790597"/>
                  <a:gd name="connsiteY20" fmla="*/ 4708071 h 6388100"/>
                  <a:gd name="connsiteX21" fmla="*/ 5920069 w 7790597"/>
                  <a:gd name="connsiteY21" fmla="*/ 4079421 h 6388100"/>
                  <a:gd name="connsiteX22" fmla="*/ 6256619 w 7790597"/>
                  <a:gd name="connsiteY22" fmla="*/ 2777671 h 6388100"/>
                  <a:gd name="connsiteX23" fmla="*/ 6528761 w 7790597"/>
                  <a:gd name="connsiteY23" fmla="*/ 2569935 h 6388100"/>
                  <a:gd name="connsiteX24" fmla="*/ 5063171 w 7790597"/>
                  <a:gd name="connsiteY24" fmla="*/ 4913719 h 6388100"/>
                  <a:gd name="connsiteX0" fmla="*/ 5063171 w 7790597"/>
                  <a:gd name="connsiteY0" fmla="*/ 4913719 h 6388100"/>
                  <a:gd name="connsiteX1" fmla="*/ 5355631 w 7790597"/>
                  <a:gd name="connsiteY1" fmla="*/ 5234014 h 6388100"/>
                  <a:gd name="connsiteX2" fmla="*/ 6564781 w 7790597"/>
                  <a:gd name="connsiteY2" fmla="*/ 3873497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25389 w 7790597"/>
                  <a:gd name="connsiteY14" fmla="*/ 1924050 h 6388100"/>
                  <a:gd name="connsiteX15" fmla="*/ 1242836 w 7790597"/>
                  <a:gd name="connsiteY15" fmla="*/ 2535144 h 6388100"/>
                  <a:gd name="connsiteX16" fmla="*/ 1406125 w 7790597"/>
                  <a:gd name="connsiteY16" fmla="*/ 3457121 h 6388100"/>
                  <a:gd name="connsiteX17" fmla="*/ 1944059 w 7790597"/>
                  <a:gd name="connsiteY17" fmla="*/ 4291597 h 6388100"/>
                  <a:gd name="connsiteX18" fmla="*/ 2727346 w 7790597"/>
                  <a:gd name="connsiteY18" fmla="*/ 4917127 h 6388100"/>
                  <a:gd name="connsiteX19" fmla="*/ 3839084 w 7790597"/>
                  <a:gd name="connsiteY19" fmla="*/ 5123452 h 6388100"/>
                  <a:gd name="connsiteX20" fmla="*/ 5202519 w 7790597"/>
                  <a:gd name="connsiteY20" fmla="*/ 4708071 h 6388100"/>
                  <a:gd name="connsiteX21" fmla="*/ 5920069 w 7790597"/>
                  <a:gd name="connsiteY21" fmla="*/ 4079421 h 6388100"/>
                  <a:gd name="connsiteX22" fmla="*/ 6256619 w 7790597"/>
                  <a:gd name="connsiteY22" fmla="*/ 2777671 h 6388100"/>
                  <a:gd name="connsiteX23" fmla="*/ 6528761 w 7790597"/>
                  <a:gd name="connsiteY23" fmla="*/ 2569935 h 6388100"/>
                  <a:gd name="connsiteX24" fmla="*/ 5063171 w 7790597"/>
                  <a:gd name="connsiteY24" fmla="*/ 4913719 h 6388100"/>
                  <a:gd name="connsiteX0" fmla="*/ 5063171 w 7790597"/>
                  <a:gd name="connsiteY0" fmla="*/ 4913719 h 6388100"/>
                  <a:gd name="connsiteX1" fmla="*/ 5355631 w 7790597"/>
                  <a:gd name="connsiteY1" fmla="*/ 5234014 h 6388100"/>
                  <a:gd name="connsiteX2" fmla="*/ 6564781 w 7790597"/>
                  <a:gd name="connsiteY2" fmla="*/ 3873497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25389 w 7790597"/>
                  <a:gd name="connsiteY14" fmla="*/ 1924050 h 6388100"/>
                  <a:gd name="connsiteX15" fmla="*/ 1242836 w 7790597"/>
                  <a:gd name="connsiteY15" fmla="*/ 2535144 h 6388100"/>
                  <a:gd name="connsiteX16" fmla="*/ 1406125 w 7790597"/>
                  <a:gd name="connsiteY16" fmla="*/ 3457121 h 6388100"/>
                  <a:gd name="connsiteX17" fmla="*/ 1944059 w 7790597"/>
                  <a:gd name="connsiteY17" fmla="*/ 4291597 h 6388100"/>
                  <a:gd name="connsiteX18" fmla="*/ 2727346 w 7790597"/>
                  <a:gd name="connsiteY18" fmla="*/ 4917127 h 6388100"/>
                  <a:gd name="connsiteX19" fmla="*/ 3839084 w 7790597"/>
                  <a:gd name="connsiteY19" fmla="*/ 5123452 h 6388100"/>
                  <a:gd name="connsiteX20" fmla="*/ 5202519 w 7790597"/>
                  <a:gd name="connsiteY20" fmla="*/ 4708071 h 6388100"/>
                  <a:gd name="connsiteX21" fmla="*/ 5920069 w 7790597"/>
                  <a:gd name="connsiteY21" fmla="*/ 4079421 h 6388100"/>
                  <a:gd name="connsiteX22" fmla="*/ 6256619 w 7790597"/>
                  <a:gd name="connsiteY22" fmla="*/ 2777671 h 6388100"/>
                  <a:gd name="connsiteX23" fmla="*/ 6528761 w 7790597"/>
                  <a:gd name="connsiteY23" fmla="*/ 2569935 h 6388100"/>
                  <a:gd name="connsiteX24" fmla="*/ 5063171 w 7790597"/>
                  <a:gd name="connsiteY24" fmla="*/ 4913719 h 6388100"/>
                  <a:gd name="connsiteX0" fmla="*/ 5063171 w 7790597"/>
                  <a:gd name="connsiteY0" fmla="*/ 4913719 h 6388100"/>
                  <a:gd name="connsiteX1" fmla="*/ 5355631 w 7790597"/>
                  <a:gd name="connsiteY1" fmla="*/ 5234014 h 6388100"/>
                  <a:gd name="connsiteX2" fmla="*/ 6564781 w 7790597"/>
                  <a:gd name="connsiteY2" fmla="*/ 3873497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25389 w 7790597"/>
                  <a:gd name="connsiteY14" fmla="*/ 1924050 h 6388100"/>
                  <a:gd name="connsiteX15" fmla="*/ 1242836 w 7790597"/>
                  <a:gd name="connsiteY15" fmla="*/ 2535144 h 6388100"/>
                  <a:gd name="connsiteX16" fmla="*/ 1406125 w 7790597"/>
                  <a:gd name="connsiteY16" fmla="*/ 3457121 h 6388100"/>
                  <a:gd name="connsiteX17" fmla="*/ 1944059 w 7790597"/>
                  <a:gd name="connsiteY17" fmla="*/ 4291597 h 6388100"/>
                  <a:gd name="connsiteX18" fmla="*/ 2727346 w 7790597"/>
                  <a:gd name="connsiteY18" fmla="*/ 4917127 h 6388100"/>
                  <a:gd name="connsiteX19" fmla="*/ 3839084 w 7790597"/>
                  <a:gd name="connsiteY19" fmla="*/ 5123452 h 6388100"/>
                  <a:gd name="connsiteX20" fmla="*/ 5202519 w 7790597"/>
                  <a:gd name="connsiteY20" fmla="*/ 4708071 h 6388100"/>
                  <a:gd name="connsiteX21" fmla="*/ 5920069 w 7790597"/>
                  <a:gd name="connsiteY21" fmla="*/ 4079421 h 6388100"/>
                  <a:gd name="connsiteX22" fmla="*/ 6256619 w 7790597"/>
                  <a:gd name="connsiteY22" fmla="*/ 2777671 h 6388100"/>
                  <a:gd name="connsiteX23" fmla="*/ 6528761 w 7790597"/>
                  <a:gd name="connsiteY23" fmla="*/ 2569935 h 6388100"/>
                  <a:gd name="connsiteX24" fmla="*/ 5063171 w 7790597"/>
                  <a:gd name="connsiteY24" fmla="*/ 4913719 h 6388100"/>
                  <a:gd name="connsiteX0" fmla="*/ 5063171 w 7790597"/>
                  <a:gd name="connsiteY0" fmla="*/ 4913719 h 6388100"/>
                  <a:gd name="connsiteX1" fmla="*/ 5355631 w 7790597"/>
                  <a:gd name="connsiteY1" fmla="*/ 5234014 h 6388100"/>
                  <a:gd name="connsiteX2" fmla="*/ 6564781 w 7790597"/>
                  <a:gd name="connsiteY2" fmla="*/ 3873497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25389 w 7790597"/>
                  <a:gd name="connsiteY14" fmla="*/ 1924050 h 6388100"/>
                  <a:gd name="connsiteX15" fmla="*/ 1242836 w 7790597"/>
                  <a:gd name="connsiteY15" fmla="*/ 2535144 h 6388100"/>
                  <a:gd name="connsiteX16" fmla="*/ 1406125 w 7790597"/>
                  <a:gd name="connsiteY16" fmla="*/ 3457121 h 6388100"/>
                  <a:gd name="connsiteX17" fmla="*/ 1944059 w 7790597"/>
                  <a:gd name="connsiteY17" fmla="*/ 4291597 h 6388100"/>
                  <a:gd name="connsiteX18" fmla="*/ 2727346 w 7790597"/>
                  <a:gd name="connsiteY18" fmla="*/ 4917127 h 6388100"/>
                  <a:gd name="connsiteX19" fmla="*/ 3839084 w 7790597"/>
                  <a:gd name="connsiteY19" fmla="*/ 5123452 h 6388100"/>
                  <a:gd name="connsiteX20" fmla="*/ 5202519 w 7790597"/>
                  <a:gd name="connsiteY20" fmla="*/ 4708071 h 6388100"/>
                  <a:gd name="connsiteX21" fmla="*/ 5920069 w 7790597"/>
                  <a:gd name="connsiteY21" fmla="*/ 4079421 h 6388100"/>
                  <a:gd name="connsiteX22" fmla="*/ 6256619 w 7790597"/>
                  <a:gd name="connsiteY22" fmla="*/ 2777671 h 6388100"/>
                  <a:gd name="connsiteX23" fmla="*/ 6528761 w 7790597"/>
                  <a:gd name="connsiteY23" fmla="*/ 2569935 h 6388100"/>
                  <a:gd name="connsiteX24" fmla="*/ 5063171 w 7790597"/>
                  <a:gd name="connsiteY24" fmla="*/ 4913719 h 6388100"/>
                  <a:gd name="connsiteX0" fmla="*/ 5063171 w 7790597"/>
                  <a:gd name="connsiteY0" fmla="*/ 4913719 h 6388100"/>
                  <a:gd name="connsiteX1" fmla="*/ 5355631 w 7790597"/>
                  <a:gd name="connsiteY1" fmla="*/ 5234014 h 6388100"/>
                  <a:gd name="connsiteX2" fmla="*/ 6564781 w 7790597"/>
                  <a:gd name="connsiteY2" fmla="*/ 3873497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25389 w 7790597"/>
                  <a:gd name="connsiteY14" fmla="*/ 1924050 h 6388100"/>
                  <a:gd name="connsiteX15" fmla="*/ 1242836 w 7790597"/>
                  <a:gd name="connsiteY15" fmla="*/ 2535144 h 6388100"/>
                  <a:gd name="connsiteX16" fmla="*/ 1406125 w 7790597"/>
                  <a:gd name="connsiteY16" fmla="*/ 3457121 h 6388100"/>
                  <a:gd name="connsiteX17" fmla="*/ 1944059 w 7790597"/>
                  <a:gd name="connsiteY17" fmla="*/ 4291597 h 6388100"/>
                  <a:gd name="connsiteX18" fmla="*/ 2727346 w 7790597"/>
                  <a:gd name="connsiteY18" fmla="*/ 4917127 h 6388100"/>
                  <a:gd name="connsiteX19" fmla="*/ 3839084 w 7790597"/>
                  <a:gd name="connsiteY19" fmla="*/ 5123452 h 6388100"/>
                  <a:gd name="connsiteX20" fmla="*/ 5202519 w 7790597"/>
                  <a:gd name="connsiteY20" fmla="*/ 4708071 h 6388100"/>
                  <a:gd name="connsiteX21" fmla="*/ 5920069 w 7790597"/>
                  <a:gd name="connsiteY21" fmla="*/ 4079421 h 6388100"/>
                  <a:gd name="connsiteX22" fmla="*/ 6256619 w 7790597"/>
                  <a:gd name="connsiteY22" fmla="*/ 2777671 h 6388100"/>
                  <a:gd name="connsiteX23" fmla="*/ 6528761 w 7790597"/>
                  <a:gd name="connsiteY23" fmla="*/ 2569935 h 6388100"/>
                  <a:gd name="connsiteX24" fmla="*/ 5063171 w 7790597"/>
                  <a:gd name="connsiteY24" fmla="*/ 4913719 h 6388100"/>
                  <a:gd name="connsiteX0" fmla="*/ 5063171 w 7790597"/>
                  <a:gd name="connsiteY0" fmla="*/ 4913719 h 6388100"/>
                  <a:gd name="connsiteX1" fmla="*/ 5355631 w 7790597"/>
                  <a:gd name="connsiteY1" fmla="*/ 5234014 h 6388100"/>
                  <a:gd name="connsiteX2" fmla="*/ 6564781 w 7790597"/>
                  <a:gd name="connsiteY2" fmla="*/ 3873497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25389 w 7790597"/>
                  <a:gd name="connsiteY14" fmla="*/ 1924050 h 6388100"/>
                  <a:gd name="connsiteX15" fmla="*/ 1242836 w 7790597"/>
                  <a:gd name="connsiteY15" fmla="*/ 2535144 h 6388100"/>
                  <a:gd name="connsiteX16" fmla="*/ 1406125 w 7790597"/>
                  <a:gd name="connsiteY16" fmla="*/ 3457121 h 6388100"/>
                  <a:gd name="connsiteX17" fmla="*/ 1944059 w 7790597"/>
                  <a:gd name="connsiteY17" fmla="*/ 4291597 h 6388100"/>
                  <a:gd name="connsiteX18" fmla="*/ 2750437 w 7790597"/>
                  <a:gd name="connsiteY18" fmla="*/ 4917127 h 6388100"/>
                  <a:gd name="connsiteX19" fmla="*/ 3839084 w 7790597"/>
                  <a:gd name="connsiteY19" fmla="*/ 5123452 h 6388100"/>
                  <a:gd name="connsiteX20" fmla="*/ 5202519 w 7790597"/>
                  <a:gd name="connsiteY20" fmla="*/ 4708071 h 6388100"/>
                  <a:gd name="connsiteX21" fmla="*/ 5920069 w 7790597"/>
                  <a:gd name="connsiteY21" fmla="*/ 4079421 h 6388100"/>
                  <a:gd name="connsiteX22" fmla="*/ 6256619 w 7790597"/>
                  <a:gd name="connsiteY22" fmla="*/ 2777671 h 6388100"/>
                  <a:gd name="connsiteX23" fmla="*/ 6528761 w 7790597"/>
                  <a:gd name="connsiteY23" fmla="*/ 2569935 h 6388100"/>
                  <a:gd name="connsiteX24" fmla="*/ 5063171 w 7790597"/>
                  <a:gd name="connsiteY24" fmla="*/ 4913719 h 6388100"/>
                  <a:gd name="connsiteX0" fmla="*/ 5063171 w 7790597"/>
                  <a:gd name="connsiteY0" fmla="*/ 4913719 h 6388100"/>
                  <a:gd name="connsiteX1" fmla="*/ 5355631 w 7790597"/>
                  <a:gd name="connsiteY1" fmla="*/ 5234014 h 6388100"/>
                  <a:gd name="connsiteX2" fmla="*/ 6564781 w 7790597"/>
                  <a:gd name="connsiteY2" fmla="*/ 3873497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25389 w 7790597"/>
                  <a:gd name="connsiteY14" fmla="*/ 1924050 h 6388100"/>
                  <a:gd name="connsiteX15" fmla="*/ 1242836 w 7790597"/>
                  <a:gd name="connsiteY15" fmla="*/ 2535144 h 6388100"/>
                  <a:gd name="connsiteX16" fmla="*/ 1406125 w 7790597"/>
                  <a:gd name="connsiteY16" fmla="*/ 3457121 h 6388100"/>
                  <a:gd name="connsiteX17" fmla="*/ 1944059 w 7790597"/>
                  <a:gd name="connsiteY17" fmla="*/ 4291597 h 6388100"/>
                  <a:gd name="connsiteX18" fmla="*/ 2785068 w 7790597"/>
                  <a:gd name="connsiteY18" fmla="*/ 4882486 h 6388100"/>
                  <a:gd name="connsiteX19" fmla="*/ 3839084 w 7790597"/>
                  <a:gd name="connsiteY19" fmla="*/ 5123452 h 6388100"/>
                  <a:gd name="connsiteX20" fmla="*/ 5202519 w 7790597"/>
                  <a:gd name="connsiteY20" fmla="*/ 4708071 h 6388100"/>
                  <a:gd name="connsiteX21" fmla="*/ 5920069 w 7790597"/>
                  <a:gd name="connsiteY21" fmla="*/ 4079421 h 6388100"/>
                  <a:gd name="connsiteX22" fmla="*/ 6256619 w 7790597"/>
                  <a:gd name="connsiteY22" fmla="*/ 2777671 h 6388100"/>
                  <a:gd name="connsiteX23" fmla="*/ 6528761 w 7790597"/>
                  <a:gd name="connsiteY23" fmla="*/ 2569935 h 6388100"/>
                  <a:gd name="connsiteX24" fmla="*/ 5063171 w 7790597"/>
                  <a:gd name="connsiteY24" fmla="*/ 4913719 h 6388100"/>
                  <a:gd name="connsiteX0" fmla="*/ 5063171 w 7790597"/>
                  <a:gd name="connsiteY0" fmla="*/ 4913719 h 6388100"/>
                  <a:gd name="connsiteX1" fmla="*/ 5355631 w 7790597"/>
                  <a:gd name="connsiteY1" fmla="*/ 5234014 h 6388100"/>
                  <a:gd name="connsiteX2" fmla="*/ 6564781 w 7790597"/>
                  <a:gd name="connsiteY2" fmla="*/ 3873497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25389 w 7790597"/>
                  <a:gd name="connsiteY14" fmla="*/ 1924050 h 6388100"/>
                  <a:gd name="connsiteX15" fmla="*/ 1265936 w 7790597"/>
                  <a:gd name="connsiteY15" fmla="*/ 2535144 h 6388100"/>
                  <a:gd name="connsiteX16" fmla="*/ 1406125 w 7790597"/>
                  <a:gd name="connsiteY16" fmla="*/ 3457121 h 6388100"/>
                  <a:gd name="connsiteX17" fmla="*/ 1944059 w 7790597"/>
                  <a:gd name="connsiteY17" fmla="*/ 4291597 h 6388100"/>
                  <a:gd name="connsiteX18" fmla="*/ 2785068 w 7790597"/>
                  <a:gd name="connsiteY18" fmla="*/ 4882486 h 6388100"/>
                  <a:gd name="connsiteX19" fmla="*/ 3839084 w 7790597"/>
                  <a:gd name="connsiteY19" fmla="*/ 5123452 h 6388100"/>
                  <a:gd name="connsiteX20" fmla="*/ 5202519 w 7790597"/>
                  <a:gd name="connsiteY20" fmla="*/ 4708071 h 6388100"/>
                  <a:gd name="connsiteX21" fmla="*/ 5920069 w 7790597"/>
                  <a:gd name="connsiteY21" fmla="*/ 4079421 h 6388100"/>
                  <a:gd name="connsiteX22" fmla="*/ 6256619 w 7790597"/>
                  <a:gd name="connsiteY22" fmla="*/ 2777671 h 6388100"/>
                  <a:gd name="connsiteX23" fmla="*/ 6528761 w 7790597"/>
                  <a:gd name="connsiteY23" fmla="*/ 2569935 h 6388100"/>
                  <a:gd name="connsiteX24" fmla="*/ 5063171 w 7790597"/>
                  <a:gd name="connsiteY24" fmla="*/ 4913719 h 6388100"/>
                  <a:gd name="connsiteX0" fmla="*/ 5063171 w 7790597"/>
                  <a:gd name="connsiteY0" fmla="*/ 4913719 h 6388100"/>
                  <a:gd name="connsiteX1" fmla="*/ 5355631 w 7790597"/>
                  <a:gd name="connsiteY1" fmla="*/ 5234014 h 6388100"/>
                  <a:gd name="connsiteX2" fmla="*/ 6564781 w 7790597"/>
                  <a:gd name="connsiteY2" fmla="*/ 3873497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60017 w 7790597"/>
                  <a:gd name="connsiteY14" fmla="*/ 1924054 h 6388100"/>
                  <a:gd name="connsiteX15" fmla="*/ 1265936 w 7790597"/>
                  <a:gd name="connsiteY15" fmla="*/ 2535144 h 6388100"/>
                  <a:gd name="connsiteX16" fmla="*/ 1406125 w 7790597"/>
                  <a:gd name="connsiteY16" fmla="*/ 3457121 h 6388100"/>
                  <a:gd name="connsiteX17" fmla="*/ 1944059 w 7790597"/>
                  <a:gd name="connsiteY17" fmla="*/ 4291597 h 6388100"/>
                  <a:gd name="connsiteX18" fmla="*/ 2785068 w 7790597"/>
                  <a:gd name="connsiteY18" fmla="*/ 4882486 h 6388100"/>
                  <a:gd name="connsiteX19" fmla="*/ 3839084 w 7790597"/>
                  <a:gd name="connsiteY19" fmla="*/ 5123452 h 6388100"/>
                  <a:gd name="connsiteX20" fmla="*/ 5202519 w 7790597"/>
                  <a:gd name="connsiteY20" fmla="*/ 4708071 h 6388100"/>
                  <a:gd name="connsiteX21" fmla="*/ 5920069 w 7790597"/>
                  <a:gd name="connsiteY21" fmla="*/ 4079421 h 6388100"/>
                  <a:gd name="connsiteX22" fmla="*/ 6256619 w 7790597"/>
                  <a:gd name="connsiteY22" fmla="*/ 2777671 h 6388100"/>
                  <a:gd name="connsiteX23" fmla="*/ 6528761 w 7790597"/>
                  <a:gd name="connsiteY23" fmla="*/ 2569935 h 6388100"/>
                  <a:gd name="connsiteX24" fmla="*/ 5063171 w 7790597"/>
                  <a:gd name="connsiteY24" fmla="*/ 4913719 h 6388100"/>
                  <a:gd name="connsiteX0" fmla="*/ 5063171 w 7790597"/>
                  <a:gd name="connsiteY0" fmla="*/ 4913719 h 6388100"/>
                  <a:gd name="connsiteX1" fmla="*/ 5355631 w 7790597"/>
                  <a:gd name="connsiteY1" fmla="*/ 5234014 h 6388100"/>
                  <a:gd name="connsiteX2" fmla="*/ 6564781 w 7790597"/>
                  <a:gd name="connsiteY2" fmla="*/ 3873497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60017 w 7790597"/>
                  <a:gd name="connsiteY14" fmla="*/ 1924054 h 6388100"/>
                  <a:gd name="connsiteX15" fmla="*/ 1265936 w 7790597"/>
                  <a:gd name="connsiteY15" fmla="*/ 2535144 h 6388100"/>
                  <a:gd name="connsiteX16" fmla="*/ 1406125 w 7790597"/>
                  <a:gd name="connsiteY16" fmla="*/ 3457121 h 6388100"/>
                  <a:gd name="connsiteX17" fmla="*/ 1944059 w 7790597"/>
                  <a:gd name="connsiteY17" fmla="*/ 4291597 h 6388100"/>
                  <a:gd name="connsiteX18" fmla="*/ 2785068 w 7790597"/>
                  <a:gd name="connsiteY18" fmla="*/ 4882486 h 6388100"/>
                  <a:gd name="connsiteX19" fmla="*/ 3839084 w 7790597"/>
                  <a:gd name="connsiteY19" fmla="*/ 5123452 h 6388100"/>
                  <a:gd name="connsiteX20" fmla="*/ 5202519 w 7790597"/>
                  <a:gd name="connsiteY20" fmla="*/ 4708071 h 6388100"/>
                  <a:gd name="connsiteX21" fmla="*/ 5920069 w 7790597"/>
                  <a:gd name="connsiteY21" fmla="*/ 4079421 h 6388100"/>
                  <a:gd name="connsiteX22" fmla="*/ 6256619 w 7790597"/>
                  <a:gd name="connsiteY22" fmla="*/ 2777671 h 6388100"/>
                  <a:gd name="connsiteX23" fmla="*/ 6528761 w 7790597"/>
                  <a:gd name="connsiteY23" fmla="*/ 2569935 h 6388100"/>
                  <a:gd name="connsiteX24" fmla="*/ 5063171 w 7790597"/>
                  <a:gd name="connsiteY24" fmla="*/ 4913719 h 6388100"/>
                  <a:gd name="connsiteX0" fmla="*/ 5063171 w 7790597"/>
                  <a:gd name="connsiteY0" fmla="*/ 4913719 h 6388100"/>
                  <a:gd name="connsiteX1" fmla="*/ 5355631 w 7790597"/>
                  <a:gd name="connsiteY1" fmla="*/ 5234014 h 6388100"/>
                  <a:gd name="connsiteX2" fmla="*/ 6564781 w 7790597"/>
                  <a:gd name="connsiteY2" fmla="*/ 3873497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60017 w 7790597"/>
                  <a:gd name="connsiteY14" fmla="*/ 1924054 h 6388100"/>
                  <a:gd name="connsiteX15" fmla="*/ 1265936 w 7790597"/>
                  <a:gd name="connsiteY15" fmla="*/ 2535144 h 6388100"/>
                  <a:gd name="connsiteX16" fmla="*/ 1406125 w 7790597"/>
                  <a:gd name="connsiteY16" fmla="*/ 3457121 h 6388100"/>
                  <a:gd name="connsiteX17" fmla="*/ 1944059 w 7790597"/>
                  <a:gd name="connsiteY17" fmla="*/ 4291597 h 6388100"/>
                  <a:gd name="connsiteX18" fmla="*/ 2785068 w 7790597"/>
                  <a:gd name="connsiteY18" fmla="*/ 4882486 h 6388100"/>
                  <a:gd name="connsiteX19" fmla="*/ 3839084 w 7790597"/>
                  <a:gd name="connsiteY19" fmla="*/ 5123452 h 6388100"/>
                  <a:gd name="connsiteX20" fmla="*/ 5202519 w 7790597"/>
                  <a:gd name="connsiteY20" fmla="*/ 4708071 h 6388100"/>
                  <a:gd name="connsiteX21" fmla="*/ 5920069 w 7790597"/>
                  <a:gd name="connsiteY21" fmla="*/ 4079421 h 6388100"/>
                  <a:gd name="connsiteX22" fmla="*/ 6256619 w 7790597"/>
                  <a:gd name="connsiteY22" fmla="*/ 2777671 h 6388100"/>
                  <a:gd name="connsiteX23" fmla="*/ 6528761 w 7790597"/>
                  <a:gd name="connsiteY23" fmla="*/ 2569935 h 6388100"/>
                  <a:gd name="connsiteX24" fmla="*/ 5063171 w 7790597"/>
                  <a:gd name="connsiteY24" fmla="*/ 4913719 h 6388100"/>
                  <a:gd name="connsiteX0" fmla="*/ 5063171 w 7790597"/>
                  <a:gd name="connsiteY0" fmla="*/ 4913719 h 6388100"/>
                  <a:gd name="connsiteX1" fmla="*/ 5355631 w 7790597"/>
                  <a:gd name="connsiteY1" fmla="*/ 5234014 h 6388100"/>
                  <a:gd name="connsiteX2" fmla="*/ 6564781 w 7790597"/>
                  <a:gd name="connsiteY2" fmla="*/ 3873497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60017 w 7790597"/>
                  <a:gd name="connsiteY14" fmla="*/ 1924054 h 6388100"/>
                  <a:gd name="connsiteX15" fmla="*/ 1265936 w 7790597"/>
                  <a:gd name="connsiteY15" fmla="*/ 2535144 h 6388100"/>
                  <a:gd name="connsiteX16" fmla="*/ 1429222 w 7790597"/>
                  <a:gd name="connsiteY16" fmla="*/ 3457123 h 6388100"/>
                  <a:gd name="connsiteX17" fmla="*/ 1944059 w 7790597"/>
                  <a:gd name="connsiteY17" fmla="*/ 4291597 h 6388100"/>
                  <a:gd name="connsiteX18" fmla="*/ 2785068 w 7790597"/>
                  <a:gd name="connsiteY18" fmla="*/ 4882486 h 6388100"/>
                  <a:gd name="connsiteX19" fmla="*/ 3839084 w 7790597"/>
                  <a:gd name="connsiteY19" fmla="*/ 5123452 h 6388100"/>
                  <a:gd name="connsiteX20" fmla="*/ 5202519 w 7790597"/>
                  <a:gd name="connsiteY20" fmla="*/ 4708071 h 6388100"/>
                  <a:gd name="connsiteX21" fmla="*/ 5920069 w 7790597"/>
                  <a:gd name="connsiteY21" fmla="*/ 4079421 h 6388100"/>
                  <a:gd name="connsiteX22" fmla="*/ 6256619 w 7790597"/>
                  <a:gd name="connsiteY22" fmla="*/ 2777671 h 6388100"/>
                  <a:gd name="connsiteX23" fmla="*/ 6528761 w 7790597"/>
                  <a:gd name="connsiteY23" fmla="*/ 2569935 h 6388100"/>
                  <a:gd name="connsiteX24" fmla="*/ 5063171 w 7790597"/>
                  <a:gd name="connsiteY24" fmla="*/ 4913719 h 6388100"/>
                  <a:gd name="connsiteX0" fmla="*/ 5063171 w 7790597"/>
                  <a:gd name="connsiteY0" fmla="*/ 4913719 h 6388100"/>
                  <a:gd name="connsiteX1" fmla="*/ 5355631 w 7790597"/>
                  <a:gd name="connsiteY1" fmla="*/ 5234014 h 6388100"/>
                  <a:gd name="connsiteX2" fmla="*/ 6483958 w 7790597"/>
                  <a:gd name="connsiteY2" fmla="*/ 3850396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60017 w 7790597"/>
                  <a:gd name="connsiteY14" fmla="*/ 1924054 h 6388100"/>
                  <a:gd name="connsiteX15" fmla="*/ 1265936 w 7790597"/>
                  <a:gd name="connsiteY15" fmla="*/ 2535144 h 6388100"/>
                  <a:gd name="connsiteX16" fmla="*/ 1429222 w 7790597"/>
                  <a:gd name="connsiteY16" fmla="*/ 3457123 h 6388100"/>
                  <a:gd name="connsiteX17" fmla="*/ 1944059 w 7790597"/>
                  <a:gd name="connsiteY17" fmla="*/ 4291597 h 6388100"/>
                  <a:gd name="connsiteX18" fmla="*/ 2785068 w 7790597"/>
                  <a:gd name="connsiteY18" fmla="*/ 4882486 h 6388100"/>
                  <a:gd name="connsiteX19" fmla="*/ 3839084 w 7790597"/>
                  <a:gd name="connsiteY19" fmla="*/ 5123452 h 6388100"/>
                  <a:gd name="connsiteX20" fmla="*/ 5202519 w 7790597"/>
                  <a:gd name="connsiteY20" fmla="*/ 4708071 h 6388100"/>
                  <a:gd name="connsiteX21" fmla="*/ 5920069 w 7790597"/>
                  <a:gd name="connsiteY21" fmla="*/ 4079421 h 6388100"/>
                  <a:gd name="connsiteX22" fmla="*/ 6256619 w 7790597"/>
                  <a:gd name="connsiteY22" fmla="*/ 2777671 h 6388100"/>
                  <a:gd name="connsiteX23" fmla="*/ 6528761 w 7790597"/>
                  <a:gd name="connsiteY23" fmla="*/ 2569935 h 6388100"/>
                  <a:gd name="connsiteX24" fmla="*/ 5063171 w 7790597"/>
                  <a:gd name="connsiteY24" fmla="*/ 4913719 h 6388100"/>
                  <a:gd name="connsiteX0" fmla="*/ 5063171 w 7790597"/>
                  <a:gd name="connsiteY0" fmla="*/ 4913719 h 6388100"/>
                  <a:gd name="connsiteX1" fmla="*/ 5355631 w 7790597"/>
                  <a:gd name="connsiteY1" fmla="*/ 5234014 h 6388100"/>
                  <a:gd name="connsiteX2" fmla="*/ 6483958 w 7790597"/>
                  <a:gd name="connsiteY2" fmla="*/ 3850396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60017 w 7790597"/>
                  <a:gd name="connsiteY14" fmla="*/ 1924054 h 6388100"/>
                  <a:gd name="connsiteX15" fmla="*/ 1265936 w 7790597"/>
                  <a:gd name="connsiteY15" fmla="*/ 2535144 h 6388100"/>
                  <a:gd name="connsiteX16" fmla="*/ 1429222 w 7790597"/>
                  <a:gd name="connsiteY16" fmla="*/ 3457123 h 6388100"/>
                  <a:gd name="connsiteX17" fmla="*/ 1944059 w 7790597"/>
                  <a:gd name="connsiteY17" fmla="*/ 4291597 h 6388100"/>
                  <a:gd name="connsiteX18" fmla="*/ 2785068 w 7790597"/>
                  <a:gd name="connsiteY18" fmla="*/ 4882486 h 6388100"/>
                  <a:gd name="connsiteX19" fmla="*/ 3839084 w 7790597"/>
                  <a:gd name="connsiteY19" fmla="*/ 5123452 h 6388100"/>
                  <a:gd name="connsiteX20" fmla="*/ 5202519 w 7790597"/>
                  <a:gd name="connsiteY20" fmla="*/ 4708071 h 6388100"/>
                  <a:gd name="connsiteX21" fmla="*/ 5920069 w 7790597"/>
                  <a:gd name="connsiteY21" fmla="*/ 4079421 h 6388100"/>
                  <a:gd name="connsiteX22" fmla="*/ 6256619 w 7790597"/>
                  <a:gd name="connsiteY22" fmla="*/ 2777671 h 6388100"/>
                  <a:gd name="connsiteX23" fmla="*/ 6528761 w 7790597"/>
                  <a:gd name="connsiteY23" fmla="*/ 2569935 h 6388100"/>
                  <a:gd name="connsiteX24" fmla="*/ 5063171 w 7790597"/>
                  <a:gd name="connsiteY24" fmla="*/ 4913719 h 6388100"/>
                  <a:gd name="connsiteX0" fmla="*/ 5063171 w 7790597"/>
                  <a:gd name="connsiteY0" fmla="*/ 4913719 h 6388100"/>
                  <a:gd name="connsiteX1" fmla="*/ 5355631 w 7790597"/>
                  <a:gd name="connsiteY1" fmla="*/ 5234014 h 6388100"/>
                  <a:gd name="connsiteX2" fmla="*/ 6483958 w 7790597"/>
                  <a:gd name="connsiteY2" fmla="*/ 3850396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60017 w 7790597"/>
                  <a:gd name="connsiteY14" fmla="*/ 1924054 h 6388100"/>
                  <a:gd name="connsiteX15" fmla="*/ 1265936 w 7790597"/>
                  <a:gd name="connsiteY15" fmla="*/ 2535144 h 6388100"/>
                  <a:gd name="connsiteX16" fmla="*/ 1429222 w 7790597"/>
                  <a:gd name="connsiteY16" fmla="*/ 3457123 h 6388100"/>
                  <a:gd name="connsiteX17" fmla="*/ 1944059 w 7790597"/>
                  <a:gd name="connsiteY17" fmla="*/ 4291597 h 6388100"/>
                  <a:gd name="connsiteX18" fmla="*/ 2785068 w 7790597"/>
                  <a:gd name="connsiteY18" fmla="*/ 4882486 h 6388100"/>
                  <a:gd name="connsiteX19" fmla="*/ 3839084 w 7790597"/>
                  <a:gd name="connsiteY19" fmla="*/ 5123452 h 6388100"/>
                  <a:gd name="connsiteX20" fmla="*/ 5202519 w 7790597"/>
                  <a:gd name="connsiteY20" fmla="*/ 4708071 h 6388100"/>
                  <a:gd name="connsiteX21" fmla="*/ 5920069 w 7790597"/>
                  <a:gd name="connsiteY21" fmla="*/ 4079421 h 6388100"/>
                  <a:gd name="connsiteX22" fmla="*/ 6256619 w 7790597"/>
                  <a:gd name="connsiteY22" fmla="*/ 2777671 h 6388100"/>
                  <a:gd name="connsiteX23" fmla="*/ 6528761 w 7790597"/>
                  <a:gd name="connsiteY23" fmla="*/ 2569935 h 6388100"/>
                  <a:gd name="connsiteX24" fmla="*/ 5063171 w 7790597"/>
                  <a:gd name="connsiteY24" fmla="*/ 4913719 h 6388100"/>
                  <a:gd name="connsiteX0" fmla="*/ 5063171 w 7790597"/>
                  <a:gd name="connsiteY0" fmla="*/ 4913719 h 6388100"/>
                  <a:gd name="connsiteX1" fmla="*/ 5355631 w 7790597"/>
                  <a:gd name="connsiteY1" fmla="*/ 5234014 h 6388100"/>
                  <a:gd name="connsiteX2" fmla="*/ 6483958 w 7790597"/>
                  <a:gd name="connsiteY2" fmla="*/ 3850396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60017 w 7790597"/>
                  <a:gd name="connsiteY14" fmla="*/ 1924054 h 6388100"/>
                  <a:gd name="connsiteX15" fmla="*/ 1265936 w 7790597"/>
                  <a:gd name="connsiteY15" fmla="*/ 2535144 h 6388100"/>
                  <a:gd name="connsiteX16" fmla="*/ 1429222 w 7790597"/>
                  <a:gd name="connsiteY16" fmla="*/ 3457123 h 6388100"/>
                  <a:gd name="connsiteX17" fmla="*/ 1944059 w 7790597"/>
                  <a:gd name="connsiteY17" fmla="*/ 4291597 h 6388100"/>
                  <a:gd name="connsiteX18" fmla="*/ 2785068 w 7790597"/>
                  <a:gd name="connsiteY18" fmla="*/ 4882486 h 6388100"/>
                  <a:gd name="connsiteX19" fmla="*/ 3839084 w 7790597"/>
                  <a:gd name="connsiteY19" fmla="*/ 5123452 h 6388100"/>
                  <a:gd name="connsiteX20" fmla="*/ 5202519 w 7790597"/>
                  <a:gd name="connsiteY20" fmla="*/ 4708071 h 6388100"/>
                  <a:gd name="connsiteX21" fmla="*/ 5920069 w 7790597"/>
                  <a:gd name="connsiteY21" fmla="*/ 4079421 h 6388100"/>
                  <a:gd name="connsiteX22" fmla="*/ 6256619 w 7790597"/>
                  <a:gd name="connsiteY22" fmla="*/ 2777671 h 6388100"/>
                  <a:gd name="connsiteX23" fmla="*/ 6528761 w 7790597"/>
                  <a:gd name="connsiteY23" fmla="*/ 2569935 h 6388100"/>
                  <a:gd name="connsiteX24" fmla="*/ 5063171 w 7790597"/>
                  <a:gd name="connsiteY24" fmla="*/ 4913719 h 6388100"/>
                  <a:gd name="connsiteX0" fmla="*/ 5063171 w 7790597"/>
                  <a:gd name="connsiteY0" fmla="*/ 4913719 h 6388100"/>
                  <a:gd name="connsiteX1" fmla="*/ 5286363 w 7790597"/>
                  <a:gd name="connsiteY1" fmla="*/ 5141645 h 6388100"/>
                  <a:gd name="connsiteX2" fmla="*/ 6483958 w 7790597"/>
                  <a:gd name="connsiteY2" fmla="*/ 3850396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60017 w 7790597"/>
                  <a:gd name="connsiteY14" fmla="*/ 1924054 h 6388100"/>
                  <a:gd name="connsiteX15" fmla="*/ 1265936 w 7790597"/>
                  <a:gd name="connsiteY15" fmla="*/ 2535144 h 6388100"/>
                  <a:gd name="connsiteX16" fmla="*/ 1429222 w 7790597"/>
                  <a:gd name="connsiteY16" fmla="*/ 3457123 h 6388100"/>
                  <a:gd name="connsiteX17" fmla="*/ 1944059 w 7790597"/>
                  <a:gd name="connsiteY17" fmla="*/ 4291597 h 6388100"/>
                  <a:gd name="connsiteX18" fmla="*/ 2785068 w 7790597"/>
                  <a:gd name="connsiteY18" fmla="*/ 4882486 h 6388100"/>
                  <a:gd name="connsiteX19" fmla="*/ 3839084 w 7790597"/>
                  <a:gd name="connsiteY19" fmla="*/ 5123452 h 6388100"/>
                  <a:gd name="connsiteX20" fmla="*/ 5202519 w 7790597"/>
                  <a:gd name="connsiteY20" fmla="*/ 4708071 h 6388100"/>
                  <a:gd name="connsiteX21" fmla="*/ 5920069 w 7790597"/>
                  <a:gd name="connsiteY21" fmla="*/ 4079421 h 6388100"/>
                  <a:gd name="connsiteX22" fmla="*/ 6256619 w 7790597"/>
                  <a:gd name="connsiteY22" fmla="*/ 2777671 h 6388100"/>
                  <a:gd name="connsiteX23" fmla="*/ 6528761 w 7790597"/>
                  <a:gd name="connsiteY23" fmla="*/ 2569935 h 6388100"/>
                  <a:gd name="connsiteX24" fmla="*/ 5063171 w 7790597"/>
                  <a:gd name="connsiteY24" fmla="*/ 4913719 h 6388100"/>
                  <a:gd name="connsiteX0" fmla="*/ 5063171 w 7790597"/>
                  <a:gd name="connsiteY0" fmla="*/ 4913719 h 6388100"/>
                  <a:gd name="connsiteX1" fmla="*/ 5286363 w 7790597"/>
                  <a:gd name="connsiteY1" fmla="*/ 5141645 h 6388100"/>
                  <a:gd name="connsiteX2" fmla="*/ 6483958 w 7790597"/>
                  <a:gd name="connsiteY2" fmla="*/ 3850396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60017 w 7790597"/>
                  <a:gd name="connsiteY14" fmla="*/ 1924054 h 6388100"/>
                  <a:gd name="connsiteX15" fmla="*/ 1265936 w 7790597"/>
                  <a:gd name="connsiteY15" fmla="*/ 2535144 h 6388100"/>
                  <a:gd name="connsiteX16" fmla="*/ 1429222 w 7790597"/>
                  <a:gd name="connsiteY16" fmla="*/ 3457123 h 6388100"/>
                  <a:gd name="connsiteX17" fmla="*/ 1944059 w 7790597"/>
                  <a:gd name="connsiteY17" fmla="*/ 4291597 h 6388100"/>
                  <a:gd name="connsiteX18" fmla="*/ 2785068 w 7790597"/>
                  <a:gd name="connsiteY18" fmla="*/ 4882486 h 6388100"/>
                  <a:gd name="connsiteX19" fmla="*/ 3839084 w 7790597"/>
                  <a:gd name="connsiteY19" fmla="*/ 5123452 h 6388100"/>
                  <a:gd name="connsiteX20" fmla="*/ 5202519 w 7790597"/>
                  <a:gd name="connsiteY20" fmla="*/ 4708071 h 6388100"/>
                  <a:gd name="connsiteX21" fmla="*/ 5920069 w 7790597"/>
                  <a:gd name="connsiteY21" fmla="*/ 4079421 h 6388100"/>
                  <a:gd name="connsiteX22" fmla="*/ 6256619 w 7790597"/>
                  <a:gd name="connsiteY22" fmla="*/ 2777671 h 6388100"/>
                  <a:gd name="connsiteX23" fmla="*/ 6528761 w 7790597"/>
                  <a:gd name="connsiteY23" fmla="*/ 2569935 h 6388100"/>
                  <a:gd name="connsiteX24" fmla="*/ 5063171 w 7790597"/>
                  <a:gd name="connsiteY24" fmla="*/ 4913719 h 6388100"/>
                  <a:gd name="connsiteX0" fmla="*/ 5063171 w 7790597"/>
                  <a:gd name="connsiteY0" fmla="*/ 4913719 h 6388100"/>
                  <a:gd name="connsiteX1" fmla="*/ 5286363 w 7790597"/>
                  <a:gd name="connsiteY1" fmla="*/ 5141645 h 6388100"/>
                  <a:gd name="connsiteX2" fmla="*/ 6414676 w 7790597"/>
                  <a:gd name="connsiteY2" fmla="*/ 3850396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60017 w 7790597"/>
                  <a:gd name="connsiteY14" fmla="*/ 1924054 h 6388100"/>
                  <a:gd name="connsiteX15" fmla="*/ 1265936 w 7790597"/>
                  <a:gd name="connsiteY15" fmla="*/ 2535144 h 6388100"/>
                  <a:gd name="connsiteX16" fmla="*/ 1429222 w 7790597"/>
                  <a:gd name="connsiteY16" fmla="*/ 3457123 h 6388100"/>
                  <a:gd name="connsiteX17" fmla="*/ 1944059 w 7790597"/>
                  <a:gd name="connsiteY17" fmla="*/ 4291597 h 6388100"/>
                  <a:gd name="connsiteX18" fmla="*/ 2785068 w 7790597"/>
                  <a:gd name="connsiteY18" fmla="*/ 4882486 h 6388100"/>
                  <a:gd name="connsiteX19" fmla="*/ 3839084 w 7790597"/>
                  <a:gd name="connsiteY19" fmla="*/ 5123452 h 6388100"/>
                  <a:gd name="connsiteX20" fmla="*/ 5202519 w 7790597"/>
                  <a:gd name="connsiteY20" fmla="*/ 4708071 h 6388100"/>
                  <a:gd name="connsiteX21" fmla="*/ 5920069 w 7790597"/>
                  <a:gd name="connsiteY21" fmla="*/ 4079421 h 6388100"/>
                  <a:gd name="connsiteX22" fmla="*/ 6256619 w 7790597"/>
                  <a:gd name="connsiteY22" fmla="*/ 2777671 h 6388100"/>
                  <a:gd name="connsiteX23" fmla="*/ 6528761 w 7790597"/>
                  <a:gd name="connsiteY23" fmla="*/ 2569935 h 6388100"/>
                  <a:gd name="connsiteX24" fmla="*/ 5063171 w 7790597"/>
                  <a:gd name="connsiteY24" fmla="*/ 4913719 h 6388100"/>
                  <a:gd name="connsiteX0" fmla="*/ 5063171 w 7790597"/>
                  <a:gd name="connsiteY0" fmla="*/ 4913719 h 6388100"/>
                  <a:gd name="connsiteX1" fmla="*/ 5286363 w 7790597"/>
                  <a:gd name="connsiteY1" fmla="*/ 5141645 h 6388100"/>
                  <a:gd name="connsiteX2" fmla="*/ 6414676 w 7790597"/>
                  <a:gd name="connsiteY2" fmla="*/ 3850396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60017 w 7790597"/>
                  <a:gd name="connsiteY14" fmla="*/ 1924054 h 6388100"/>
                  <a:gd name="connsiteX15" fmla="*/ 1265936 w 7790597"/>
                  <a:gd name="connsiteY15" fmla="*/ 2535144 h 6388100"/>
                  <a:gd name="connsiteX16" fmla="*/ 1429222 w 7790597"/>
                  <a:gd name="connsiteY16" fmla="*/ 3457123 h 6388100"/>
                  <a:gd name="connsiteX17" fmla="*/ 1944059 w 7790597"/>
                  <a:gd name="connsiteY17" fmla="*/ 4291597 h 6388100"/>
                  <a:gd name="connsiteX18" fmla="*/ 2785068 w 7790597"/>
                  <a:gd name="connsiteY18" fmla="*/ 4882486 h 6388100"/>
                  <a:gd name="connsiteX19" fmla="*/ 3839084 w 7790597"/>
                  <a:gd name="connsiteY19" fmla="*/ 5123452 h 6388100"/>
                  <a:gd name="connsiteX20" fmla="*/ 5202519 w 7790597"/>
                  <a:gd name="connsiteY20" fmla="*/ 4708071 h 6388100"/>
                  <a:gd name="connsiteX21" fmla="*/ 5920069 w 7790597"/>
                  <a:gd name="connsiteY21" fmla="*/ 4079421 h 6388100"/>
                  <a:gd name="connsiteX22" fmla="*/ 6256619 w 7790597"/>
                  <a:gd name="connsiteY22" fmla="*/ 2777671 h 6388100"/>
                  <a:gd name="connsiteX23" fmla="*/ 6528761 w 7790597"/>
                  <a:gd name="connsiteY23" fmla="*/ 2569935 h 6388100"/>
                  <a:gd name="connsiteX24" fmla="*/ 5063171 w 7790597"/>
                  <a:gd name="connsiteY24" fmla="*/ 4913719 h 6388100"/>
                  <a:gd name="connsiteX0" fmla="*/ 5063171 w 7790597"/>
                  <a:gd name="connsiteY0" fmla="*/ 4913719 h 6388100"/>
                  <a:gd name="connsiteX1" fmla="*/ 5286363 w 7790597"/>
                  <a:gd name="connsiteY1" fmla="*/ 5141645 h 6388100"/>
                  <a:gd name="connsiteX2" fmla="*/ 6414676 w 7790597"/>
                  <a:gd name="connsiteY2" fmla="*/ 3850396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60017 w 7790597"/>
                  <a:gd name="connsiteY14" fmla="*/ 1924054 h 6388100"/>
                  <a:gd name="connsiteX15" fmla="*/ 1265936 w 7790597"/>
                  <a:gd name="connsiteY15" fmla="*/ 2535144 h 6388100"/>
                  <a:gd name="connsiteX16" fmla="*/ 1429222 w 7790597"/>
                  <a:gd name="connsiteY16" fmla="*/ 3457123 h 6388100"/>
                  <a:gd name="connsiteX17" fmla="*/ 1944059 w 7790597"/>
                  <a:gd name="connsiteY17" fmla="*/ 4291597 h 6388100"/>
                  <a:gd name="connsiteX18" fmla="*/ 2785068 w 7790597"/>
                  <a:gd name="connsiteY18" fmla="*/ 4882486 h 6388100"/>
                  <a:gd name="connsiteX19" fmla="*/ 3839084 w 7790597"/>
                  <a:gd name="connsiteY19" fmla="*/ 5123452 h 6388100"/>
                  <a:gd name="connsiteX20" fmla="*/ 5202519 w 7790597"/>
                  <a:gd name="connsiteY20" fmla="*/ 4708071 h 6388100"/>
                  <a:gd name="connsiteX21" fmla="*/ 5920069 w 7790597"/>
                  <a:gd name="connsiteY21" fmla="*/ 4079421 h 6388100"/>
                  <a:gd name="connsiteX22" fmla="*/ 6256619 w 7790597"/>
                  <a:gd name="connsiteY22" fmla="*/ 2777671 h 6388100"/>
                  <a:gd name="connsiteX23" fmla="*/ 6528761 w 7790597"/>
                  <a:gd name="connsiteY23" fmla="*/ 2569935 h 6388100"/>
                  <a:gd name="connsiteX24" fmla="*/ 5063171 w 7790597"/>
                  <a:gd name="connsiteY24" fmla="*/ 4913719 h 6388100"/>
                  <a:gd name="connsiteX0" fmla="*/ 5063171 w 7790597"/>
                  <a:gd name="connsiteY0" fmla="*/ 4913719 h 6388100"/>
                  <a:gd name="connsiteX1" fmla="*/ 5286363 w 7790597"/>
                  <a:gd name="connsiteY1" fmla="*/ 5141645 h 6388100"/>
                  <a:gd name="connsiteX2" fmla="*/ 6414676 w 7790597"/>
                  <a:gd name="connsiteY2" fmla="*/ 3850396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60017 w 7790597"/>
                  <a:gd name="connsiteY14" fmla="*/ 1924054 h 6388100"/>
                  <a:gd name="connsiteX15" fmla="*/ 1265936 w 7790597"/>
                  <a:gd name="connsiteY15" fmla="*/ 2535144 h 6388100"/>
                  <a:gd name="connsiteX16" fmla="*/ 1429222 w 7790597"/>
                  <a:gd name="connsiteY16" fmla="*/ 3457123 h 6388100"/>
                  <a:gd name="connsiteX17" fmla="*/ 1944059 w 7790597"/>
                  <a:gd name="connsiteY17" fmla="*/ 4291597 h 6388100"/>
                  <a:gd name="connsiteX18" fmla="*/ 2785068 w 7790597"/>
                  <a:gd name="connsiteY18" fmla="*/ 4882486 h 6388100"/>
                  <a:gd name="connsiteX19" fmla="*/ 3839084 w 7790597"/>
                  <a:gd name="connsiteY19" fmla="*/ 5123452 h 6388100"/>
                  <a:gd name="connsiteX20" fmla="*/ 5202519 w 7790597"/>
                  <a:gd name="connsiteY20" fmla="*/ 4708071 h 6388100"/>
                  <a:gd name="connsiteX21" fmla="*/ 5920069 w 7790597"/>
                  <a:gd name="connsiteY21" fmla="*/ 4079421 h 6388100"/>
                  <a:gd name="connsiteX22" fmla="*/ 6256619 w 7790597"/>
                  <a:gd name="connsiteY22" fmla="*/ 2777671 h 6388100"/>
                  <a:gd name="connsiteX23" fmla="*/ 6528761 w 7790597"/>
                  <a:gd name="connsiteY23" fmla="*/ 2569935 h 6388100"/>
                  <a:gd name="connsiteX24" fmla="*/ 5063171 w 7790597"/>
                  <a:gd name="connsiteY24" fmla="*/ 4913719 h 6388100"/>
                  <a:gd name="connsiteX0" fmla="*/ 5063171 w 7790597"/>
                  <a:gd name="connsiteY0" fmla="*/ 4913719 h 6388100"/>
                  <a:gd name="connsiteX1" fmla="*/ 5286363 w 7790597"/>
                  <a:gd name="connsiteY1" fmla="*/ 5141645 h 6388100"/>
                  <a:gd name="connsiteX2" fmla="*/ 6414676 w 7790597"/>
                  <a:gd name="connsiteY2" fmla="*/ 3850396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60017 w 7790597"/>
                  <a:gd name="connsiteY14" fmla="*/ 1924054 h 6388100"/>
                  <a:gd name="connsiteX15" fmla="*/ 1265936 w 7790597"/>
                  <a:gd name="connsiteY15" fmla="*/ 2535144 h 6388100"/>
                  <a:gd name="connsiteX16" fmla="*/ 1429222 w 7790597"/>
                  <a:gd name="connsiteY16" fmla="*/ 3457123 h 6388100"/>
                  <a:gd name="connsiteX17" fmla="*/ 1944059 w 7790597"/>
                  <a:gd name="connsiteY17" fmla="*/ 4291597 h 6388100"/>
                  <a:gd name="connsiteX18" fmla="*/ 2785068 w 7790597"/>
                  <a:gd name="connsiteY18" fmla="*/ 4882486 h 6388100"/>
                  <a:gd name="connsiteX19" fmla="*/ 3839084 w 7790597"/>
                  <a:gd name="connsiteY19" fmla="*/ 5123452 h 6388100"/>
                  <a:gd name="connsiteX20" fmla="*/ 5202519 w 7790597"/>
                  <a:gd name="connsiteY20" fmla="*/ 4708071 h 6388100"/>
                  <a:gd name="connsiteX21" fmla="*/ 5920069 w 7790597"/>
                  <a:gd name="connsiteY21" fmla="*/ 4079421 h 6388100"/>
                  <a:gd name="connsiteX22" fmla="*/ 6256619 w 7790597"/>
                  <a:gd name="connsiteY22" fmla="*/ 2777671 h 6388100"/>
                  <a:gd name="connsiteX23" fmla="*/ 6528761 w 7790597"/>
                  <a:gd name="connsiteY23" fmla="*/ 2569935 h 6388100"/>
                  <a:gd name="connsiteX24" fmla="*/ 5063171 w 7790597"/>
                  <a:gd name="connsiteY24" fmla="*/ 4913719 h 6388100"/>
                  <a:gd name="connsiteX0" fmla="*/ 5063171 w 7790597"/>
                  <a:gd name="connsiteY0" fmla="*/ 4913719 h 6388100"/>
                  <a:gd name="connsiteX1" fmla="*/ 5286363 w 7790597"/>
                  <a:gd name="connsiteY1" fmla="*/ 5095454 h 6388100"/>
                  <a:gd name="connsiteX2" fmla="*/ 6414676 w 7790597"/>
                  <a:gd name="connsiteY2" fmla="*/ 3850396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793426 w 7790597"/>
                  <a:gd name="connsiteY13" fmla="*/ 925000 h 6388100"/>
                  <a:gd name="connsiteX14" fmla="*/ 1360017 w 7790597"/>
                  <a:gd name="connsiteY14" fmla="*/ 1924054 h 6388100"/>
                  <a:gd name="connsiteX15" fmla="*/ 1265936 w 7790597"/>
                  <a:gd name="connsiteY15" fmla="*/ 2535144 h 6388100"/>
                  <a:gd name="connsiteX16" fmla="*/ 1429222 w 7790597"/>
                  <a:gd name="connsiteY16" fmla="*/ 3457123 h 6388100"/>
                  <a:gd name="connsiteX17" fmla="*/ 1944059 w 7790597"/>
                  <a:gd name="connsiteY17" fmla="*/ 4291597 h 6388100"/>
                  <a:gd name="connsiteX18" fmla="*/ 2785068 w 7790597"/>
                  <a:gd name="connsiteY18" fmla="*/ 4882486 h 6388100"/>
                  <a:gd name="connsiteX19" fmla="*/ 3839084 w 7790597"/>
                  <a:gd name="connsiteY19" fmla="*/ 5123452 h 6388100"/>
                  <a:gd name="connsiteX20" fmla="*/ 5202519 w 7790597"/>
                  <a:gd name="connsiteY20" fmla="*/ 4708071 h 6388100"/>
                  <a:gd name="connsiteX21" fmla="*/ 5920069 w 7790597"/>
                  <a:gd name="connsiteY21" fmla="*/ 4079421 h 6388100"/>
                  <a:gd name="connsiteX22" fmla="*/ 6256619 w 7790597"/>
                  <a:gd name="connsiteY22" fmla="*/ 2777671 h 6388100"/>
                  <a:gd name="connsiteX23" fmla="*/ 6528761 w 7790597"/>
                  <a:gd name="connsiteY23" fmla="*/ 2569935 h 6388100"/>
                  <a:gd name="connsiteX24" fmla="*/ 5063171 w 7790597"/>
                  <a:gd name="connsiteY24" fmla="*/ 4913719 h 6388100"/>
                  <a:gd name="connsiteX0" fmla="*/ 5063171 w 7790597"/>
                  <a:gd name="connsiteY0" fmla="*/ 4913719 h 6388100"/>
                  <a:gd name="connsiteX1" fmla="*/ 5286363 w 7790597"/>
                  <a:gd name="connsiteY1" fmla="*/ 5095454 h 6388100"/>
                  <a:gd name="connsiteX2" fmla="*/ 6414676 w 7790597"/>
                  <a:gd name="connsiteY2" fmla="*/ 3850396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828071 w 7790597"/>
                  <a:gd name="connsiteY13" fmla="*/ 994287 h 6388100"/>
                  <a:gd name="connsiteX14" fmla="*/ 1360017 w 7790597"/>
                  <a:gd name="connsiteY14" fmla="*/ 1924054 h 6388100"/>
                  <a:gd name="connsiteX15" fmla="*/ 1265936 w 7790597"/>
                  <a:gd name="connsiteY15" fmla="*/ 2535144 h 6388100"/>
                  <a:gd name="connsiteX16" fmla="*/ 1429222 w 7790597"/>
                  <a:gd name="connsiteY16" fmla="*/ 3457123 h 6388100"/>
                  <a:gd name="connsiteX17" fmla="*/ 1944059 w 7790597"/>
                  <a:gd name="connsiteY17" fmla="*/ 4291597 h 6388100"/>
                  <a:gd name="connsiteX18" fmla="*/ 2785068 w 7790597"/>
                  <a:gd name="connsiteY18" fmla="*/ 4882486 h 6388100"/>
                  <a:gd name="connsiteX19" fmla="*/ 3839084 w 7790597"/>
                  <a:gd name="connsiteY19" fmla="*/ 5123452 h 6388100"/>
                  <a:gd name="connsiteX20" fmla="*/ 5202519 w 7790597"/>
                  <a:gd name="connsiteY20" fmla="*/ 4708071 h 6388100"/>
                  <a:gd name="connsiteX21" fmla="*/ 5920069 w 7790597"/>
                  <a:gd name="connsiteY21" fmla="*/ 4079421 h 6388100"/>
                  <a:gd name="connsiteX22" fmla="*/ 6256619 w 7790597"/>
                  <a:gd name="connsiteY22" fmla="*/ 2777671 h 6388100"/>
                  <a:gd name="connsiteX23" fmla="*/ 6528761 w 7790597"/>
                  <a:gd name="connsiteY23" fmla="*/ 2569935 h 6388100"/>
                  <a:gd name="connsiteX24" fmla="*/ 5063171 w 7790597"/>
                  <a:gd name="connsiteY24" fmla="*/ 4913719 h 6388100"/>
                  <a:gd name="connsiteX0" fmla="*/ 5063171 w 7790597"/>
                  <a:gd name="connsiteY0" fmla="*/ 4913719 h 6388100"/>
                  <a:gd name="connsiteX1" fmla="*/ 5286363 w 7790597"/>
                  <a:gd name="connsiteY1" fmla="*/ 5095454 h 6388100"/>
                  <a:gd name="connsiteX2" fmla="*/ 6414676 w 7790597"/>
                  <a:gd name="connsiteY2" fmla="*/ 3850396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828071 w 7790597"/>
                  <a:gd name="connsiteY13" fmla="*/ 994287 h 6388100"/>
                  <a:gd name="connsiteX14" fmla="*/ 1360017 w 7790597"/>
                  <a:gd name="connsiteY14" fmla="*/ 1924054 h 6388100"/>
                  <a:gd name="connsiteX15" fmla="*/ 1265936 w 7790597"/>
                  <a:gd name="connsiteY15" fmla="*/ 2535144 h 6388100"/>
                  <a:gd name="connsiteX16" fmla="*/ 1429222 w 7790597"/>
                  <a:gd name="connsiteY16" fmla="*/ 3457123 h 6388100"/>
                  <a:gd name="connsiteX17" fmla="*/ 1944059 w 7790597"/>
                  <a:gd name="connsiteY17" fmla="*/ 4291597 h 6388100"/>
                  <a:gd name="connsiteX18" fmla="*/ 2785068 w 7790597"/>
                  <a:gd name="connsiteY18" fmla="*/ 4882486 h 6388100"/>
                  <a:gd name="connsiteX19" fmla="*/ 3839084 w 7790597"/>
                  <a:gd name="connsiteY19" fmla="*/ 5123452 h 6388100"/>
                  <a:gd name="connsiteX20" fmla="*/ 5202519 w 7790597"/>
                  <a:gd name="connsiteY20" fmla="*/ 4708071 h 6388100"/>
                  <a:gd name="connsiteX21" fmla="*/ 5920069 w 7790597"/>
                  <a:gd name="connsiteY21" fmla="*/ 4079421 h 6388100"/>
                  <a:gd name="connsiteX22" fmla="*/ 6256619 w 7790597"/>
                  <a:gd name="connsiteY22" fmla="*/ 2777671 h 6388100"/>
                  <a:gd name="connsiteX23" fmla="*/ 6528761 w 7790597"/>
                  <a:gd name="connsiteY23" fmla="*/ 2569935 h 6388100"/>
                  <a:gd name="connsiteX24" fmla="*/ 5063171 w 7790597"/>
                  <a:gd name="connsiteY24" fmla="*/ 4913719 h 6388100"/>
                  <a:gd name="connsiteX0" fmla="*/ 5063171 w 7790597"/>
                  <a:gd name="connsiteY0" fmla="*/ 4913719 h 6388100"/>
                  <a:gd name="connsiteX1" fmla="*/ 5286363 w 7790597"/>
                  <a:gd name="connsiteY1" fmla="*/ 5095454 h 6388100"/>
                  <a:gd name="connsiteX2" fmla="*/ 6414676 w 7790597"/>
                  <a:gd name="connsiteY2" fmla="*/ 3850396 h 6388100"/>
                  <a:gd name="connsiteX3" fmla="*/ 6738311 w 7790597"/>
                  <a:gd name="connsiteY3" fmla="*/ 2230664 h 6388100"/>
                  <a:gd name="connsiteX4" fmla="*/ 7082119 w 7790597"/>
                  <a:gd name="connsiteY4" fmla="*/ 2017259 h 6388100"/>
                  <a:gd name="connsiteX5" fmla="*/ 7548617 w 7790597"/>
                  <a:gd name="connsiteY5" fmla="*/ 1920875 h 6388100"/>
                  <a:gd name="connsiteX6" fmla="*/ 7790597 w 7790597"/>
                  <a:gd name="connsiteY6" fmla="*/ 4126592 h 6388100"/>
                  <a:gd name="connsiteX7" fmla="*/ 6835375 w 7790597"/>
                  <a:gd name="connsiteY7" fmla="*/ 5808435 h 6388100"/>
                  <a:gd name="connsiteX8" fmla="*/ 3651304 w 7790597"/>
                  <a:gd name="connsiteY8" fmla="*/ 6388100 h 6388100"/>
                  <a:gd name="connsiteX9" fmla="*/ 1087718 w 7790597"/>
                  <a:gd name="connsiteY9" fmla="*/ 5669642 h 6388100"/>
                  <a:gd name="connsiteX10" fmla="*/ 230469 w 7790597"/>
                  <a:gd name="connsiteY10" fmla="*/ 4714421 h 6388100"/>
                  <a:gd name="connsiteX11" fmla="*/ 1868 w 7790597"/>
                  <a:gd name="connsiteY11" fmla="*/ 2305957 h 6388100"/>
                  <a:gd name="connsiteX12" fmla="*/ 724861 w 7790597"/>
                  <a:gd name="connsiteY12" fmla="*/ 0 h 6388100"/>
                  <a:gd name="connsiteX13" fmla="*/ 1828071 w 7790597"/>
                  <a:gd name="connsiteY13" fmla="*/ 994287 h 6388100"/>
                  <a:gd name="connsiteX14" fmla="*/ 1360017 w 7790597"/>
                  <a:gd name="connsiteY14" fmla="*/ 1924054 h 6388100"/>
                  <a:gd name="connsiteX15" fmla="*/ 1265936 w 7790597"/>
                  <a:gd name="connsiteY15" fmla="*/ 2535144 h 6388100"/>
                  <a:gd name="connsiteX16" fmla="*/ 1429222 w 7790597"/>
                  <a:gd name="connsiteY16" fmla="*/ 3457123 h 6388100"/>
                  <a:gd name="connsiteX17" fmla="*/ 1944059 w 7790597"/>
                  <a:gd name="connsiteY17" fmla="*/ 4291597 h 6388100"/>
                  <a:gd name="connsiteX18" fmla="*/ 2785068 w 7790597"/>
                  <a:gd name="connsiteY18" fmla="*/ 4882486 h 6388100"/>
                  <a:gd name="connsiteX19" fmla="*/ 3839084 w 7790597"/>
                  <a:gd name="connsiteY19" fmla="*/ 5123452 h 6388100"/>
                  <a:gd name="connsiteX20" fmla="*/ 5202519 w 7790597"/>
                  <a:gd name="connsiteY20" fmla="*/ 4708071 h 6388100"/>
                  <a:gd name="connsiteX21" fmla="*/ 5920069 w 7790597"/>
                  <a:gd name="connsiteY21" fmla="*/ 4079421 h 6388100"/>
                  <a:gd name="connsiteX22" fmla="*/ 6256619 w 7790597"/>
                  <a:gd name="connsiteY22" fmla="*/ 2777671 h 6388100"/>
                  <a:gd name="connsiteX23" fmla="*/ 6528761 w 7790597"/>
                  <a:gd name="connsiteY23" fmla="*/ 2569935 h 6388100"/>
                  <a:gd name="connsiteX24" fmla="*/ 5063171 w 7790597"/>
                  <a:gd name="connsiteY24" fmla="*/ 4913719 h 638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790597" h="6388100">
                    <a:moveTo>
                      <a:pt x="5063171" y="4913719"/>
                    </a:moveTo>
                    <a:lnTo>
                      <a:pt x="5286363" y="5095454"/>
                    </a:lnTo>
                    <a:cubicBezTo>
                      <a:pt x="5766394" y="4691979"/>
                      <a:pt x="6234856" y="4484800"/>
                      <a:pt x="6414676" y="3850396"/>
                    </a:cubicBezTo>
                    <a:cubicBezTo>
                      <a:pt x="6664961" y="3360531"/>
                      <a:pt x="6718959" y="2778276"/>
                      <a:pt x="6738311" y="2230664"/>
                    </a:cubicBezTo>
                    <a:cubicBezTo>
                      <a:pt x="6852385" y="2195512"/>
                      <a:pt x="6968045" y="2052411"/>
                      <a:pt x="7082119" y="2017259"/>
                    </a:cubicBezTo>
                    <a:lnTo>
                      <a:pt x="7548617" y="1920875"/>
                    </a:lnTo>
                    <a:lnTo>
                      <a:pt x="7790597" y="4126592"/>
                    </a:lnTo>
                    <a:lnTo>
                      <a:pt x="6835375" y="5808435"/>
                    </a:lnTo>
                    <a:lnTo>
                      <a:pt x="3651304" y="6388100"/>
                    </a:lnTo>
                    <a:lnTo>
                      <a:pt x="1087718" y="5669642"/>
                    </a:lnTo>
                    <a:cubicBezTo>
                      <a:pt x="230467" y="5555342"/>
                      <a:pt x="369262" y="5163457"/>
                      <a:pt x="230469" y="4714421"/>
                    </a:cubicBezTo>
                    <a:cubicBezTo>
                      <a:pt x="154269" y="3911600"/>
                      <a:pt x="-19904" y="3329214"/>
                      <a:pt x="1868" y="2305957"/>
                    </a:cubicBezTo>
                    <a:cubicBezTo>
                      <a:pt x="295782" y="1609271"/>
                      <a:pt x="55390" y="419100"/>
                      <a:pt x="724861" y="0"/>
                    </a:cubicBezTo>
                    <a:lnTo>
                      <a:pt x="1828071" y="994287"/>
                    </a:lnTo>
                    <a:cubicBezTo>
                      <a:pt x="1602767" y="1281115"/>
                      <a:pt x="1504488" y="1533312"/>
                      <a:pt x="1360017" y="1924054"/>
                    </a:cubicBezTo>
                    <a:lnTo>
                      <a:pt x="1265936" y="2535144"/>
                    </a:lnTo>
                    <a:cubicBezTo>
                      <a:pt x="1312666" y="2842470"/>
                      <a:pt x="1313211" y="3080513"/>
                      <a:pt x="1429222" y="3457123"/>
                    </a:cubicBezTo>
                    <a:cubicBezTo>
                      <a:pt x="1573892" y="3819956"/>
                      <a:pt x="1707597" y="3992845"/>
                      <a:pt x="1944059" y="4291597"/>
                    </a:cubicBezTo>
                    <a:cubicBezTo>
                      <a:pt x="2172054" y="4497216"/>
                      <a:pt x="2335372" y="4685530"/>
                      <a:pt x="2785068" y="4882486"/>
                    </a:cubicBezTo>
                    <a:cubicBezTo>
                      <a:pt x="3155647" y="5043638"/>
                      <a:pt x="3468505" y="5100856"/>
                      <a:pt x="3839084" y="5123452"/>
                    </a:cubicBezTo>
                    <a:cubicBezTo>
                      <a:pt x="4255467" y="5080820"/>
                      <a:pt x="4855688" y="4882076"/>
                      <a:pt x="5202519" y="4708071"/>
                    </a:cubicBezTo>
                    <a:cubicBezTo>
                      <a:pt x="5549350" y="4534066"/>
                      <a:pt x="5744386" y="4389513"/>
                      <a:pt x="5920069" y="4079421"/>
                    </a:cubicBezTo>
                    <a:cubicBezTo>
                      <a:pt x="6348392" y="3727903"/>
                      <a:pt x="6155170" y="3029252"/>
                      <a:pt x="6256619" y="2777671"/>
                    </a:cubicBezTo>
                    <a:cubicBezTo>
                      <a:pt x="6358068" y="2526090"/>
                      <a:pt x="6270469" y="2616094"/>
                      <a:pt x="6528761" y="2569935"/>
                    </a:cubicBezTo>
                    <a:cubicBezTo>
                      <a:pt x="6548231" y="4005246"/>
                      <a:pt x="5532651" y="4761108"/>
                      <a:pt x="5063171" y="4913719"/>
                    </a:cubicBezTo>
                    <a:close/>
                  </a:path>
                </a:pathLst>
              </a:cu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5" name="Freeform: Shape 514">
                <a:extLst>
                  <a:ext uri="{FF2B5EF4-FFF2-40B4-BE49-F238E27FC236}">
                    <a16:creationId xmlns:a16="http://schemas.microsoft.com/office/drawing/2014/main" id="{0BCA7E18-0B78-450B-9F7D-1BA7BD35E2E8}"/>
                  </a:ext>
                </a:extLst>
              </p:cNvPr>
              <p:cNvSpPr/>
              <p:nvPr/>
            </p:nvSpPr>
            <p:spPr>
              <a:xfrm>
                <a:off x="9650865" y="3909237"/>
                <a:ext cx="505580" cy="180231"/>
              </a:xfrm>
              <a:custGeom>
                <a:avLst/>
                <a:gdLst>
                  <a:gd name="connsiteX0" fmla="*/ 4776107 w 4776107"/>
                  <a:gd name="connsiteY0" fmla="*/ 416378 h 1706336"/>
                  <a:gd name="connsiteX1" fmla="*/ 4596493 w 4776107"/>
                  <a:gd name="connsiteY1" fmla="*/ 742950 h 1706336"/>
                  <a:gd name="connsiteX2" fmla="*/ 3175907 w 4776107"/>
                  <a:gd name="connsiteY2" fmla="*/ 375557 h 1706336"/>
                  <a:gd name="connsiteX3" fmla="*/ 2277836 w 4776107"/>
                  <a:gd name="connsiteY3" fmla="*/ 449036 h 1706336"/>
                  <a:gd name="connsiteX4" fmla="*/ 1281793 w 4776107"/>
                  <a:gd name="connsiteY4" fmla="*/ 840921 h 1706336"/>
                  <a:gd name="connsiteX5" fmla="*/ 530679 w 4776107"/>
                  <a:gd name="connsiteY5" fmla="*/ 1420586 h 1706336"/>
                  <a:gd name="connsiteX6" fmla="*/ 351064 w 4776107"/>
                  <a:gd name="connsiteY6" fmla="*/ 1706336 h 1706336"/>
                  <a:gd name="connsiteX7" fmla="*/ 0 w 4776107"/>
                  <a:gd name="connsiteY7" fmla="*/ 1322614 h 1706336"/>
                  <a:gd name="connsiteX8" fmla="*/ 1240972 w 4776107"/>
                  <a:gd name="connsiteY8" fmla="*/ 351064 h 1706336"/>
                  <a:gd name="connsiteX9" fmla="*/ 3788229 w 4776107"/>
                  <a:gd name="connsiteY9" fmla="*/ 0 h 1706336"/>
                  <a:gd name="connsiteX10" fmla="*/ 4776107 w 4776107"/>
                  <a:gd name="connsiteY10" fmla="*/ 416378 h 1706336"/>
                  <a:gd name="connsiteX0" fmla="*/ 4776107 w 4776107"/>
                  <a:gd name="connsiteY0" fmla="*/ 440871 h 1730829"/>
                  <a:gd name="connsiteX1" fmla="*/ 4596493 w 4776107"/>
                  <a:gd name="connsiteY1" fmla="*/ 767443 h 1730829"/>
                  <a:gd name="connsiteX2" fmla="*/ 3175907 w 4776107"/>
                  <a:gd name="connsiteY2" fmla="*/ 400050 h 1730829"/>
                  <a:gd name="connsiteX3" fmla="*/ 2277836 w 4776107"/>
                  <a:gd name="connsiteY3" fmla="*/ 473529 h 1730829"/>
                  <a:gd name="connsiteX4" fmla="*/ 1281793 w 4776107"/>
                  <a:gd name="connsiteY4" fmla="*/ 865414 h 1730829"/>
                  <a:gd name="connsiteX5" fmla="*/ 530679 w 4776107"/>
                  <a:gd name="connsiteY5" fmla="*/ 1445079 h 1730829"/>
                  <a:gd name="connsiteX6" fmla="*/ 351064 w 4776107"/>
                  <a:gd name="connsiteY6" fmla="*/ 1730829 h 1730829"/>
                  <a:gd name="connsiteX7" fmla="*/ 0 w 4776107"/>
                  <a:gd name="connsiteY7" fmla="*/ 1347107 h 1730829"/>
                  <a:gd name="connsiteX8" fmla="*/ 1240972 w 4776107"/>
                  <a:gd name="connsiteY8" fmla="*/ 375557 h 1730829"/>
                  <a:gd name="connsiteX9" fmla="*/ 2220686 w 4776107"/>
                  <a:gd name="connsiteY9" fmla="*/ 0 h 1730829"/>
                  <a:gd name="connsiteX10" fmla="*/ 3788229 w 4776107"/>
                  <a:gd name="connsiteY10" fmla="*/ 24493 h 1730829"/>
                  <a:gd name="connsiteX11" fmla="*/ 4776107 w 4776107"/>
                  <a:gd name="connsiteY11" fmla="*/ 440871 h 1730829"/>
                  <a:gd name="connsiteX0" fmla="*/ 4776107 w 4776107"/>
                  <a:gd name="connsiteY0" fmla="*/ 440871 h 1730829"/>
                  <a:gd name="connsiteX1" fmla="*/ 4596493 w 4776107"/>
                  <a:gd name="connsiteY1" fmla="*/ 767443 h 1730829"/>
                  <a:gd name="connsiteX2" fmla="*/ 3175907 w 4776107"/>
                  <a:gd name="connsiteY2" fmla="*/ 400050 h 1730829"/>
                  <a:gd name="connsiteX3" fmla="*/ 2277836 w 4776107"/>
                  <a:gd name="connsiteY3" fmla="*/ 473529 h 1730829"/>
                  <a:gd name="connsiteX4" fmla="*/ 1281793 w 4776107"/>
                  <a:gd name="connsiteY4" fmla="*/ 865414 h 1730829"/>
                  <a:gd name="connsiteX5" fmla="*/ 530679 w 4776107"/>
                  <a:gd name="connsiteY5" fmla="*/ 1445079 h 1730829"/>
                  <a:gd name="connsiteX6" fmla="*/ 351064 w 4776107"/>
                  <a:gd name="connsiteY6" fmla="*/ 1730829 h 1730829"/>
                  <a:gd name="connsiteX7" fmla="*/ 0 w 4776107"/>
                  <a:gd name="connsiteY7" fmla="*/ 1347107 h 1730829"/>
                  <a:gd name="connsiteX8" fmla="*/ 1126672 w 4776107"/>
                  <a:gd name="connsiteY8" fmla="*/ 253093 h 1730829"/>
                  <a:gd name="connsiteX9" fmla="*/ 2220686 w 4776107"/>
                  <a:gd name="connsiteY9" fmla="*/ 0 h 1730829"/>
                  <a:gd name="connsiteX10" fmla="*/ 3788229 w 4776107"/>
                  <a:gd name="connsiteY10" fmla="*/ 24493 h 1730829"/>
                  <a:gd name="connsiteX11" fmla="*/ 4776107 w 4776107"/>
                  <a:gd name="connsiteY11" fmla="*/ 440871 h 1730829"/>
                  <a:gd name="connsiteX0" fmla="*/ 4776107 w 4776107"/>
                  <a:gd name="connsiteY0" fmla="*/ 440871 h 1730829"/>
                  <a:gd name="connsiteX1" fmla="*/ 4596493 w 4776107"/>
                  <a:gd name="connsiteY1" fmla="*/ 767443 h 1730829"/>
                  <a:gd name="connsiteX2" fmla="*/ 3175907 w 4776107"/>
                  <a:gd name="connsiteY2" fmla="*/ 400050 h 1730829"/>
                  <a:gd name="connsiteX3" fmla="*/ 2277836 w 4776107"/>
                  <a:gd name="connsiteY3" fmla="*/ 473529 h 1730829"/>
                  <a:gd name="connsiteX4" fmla="*/ 1281793 w 4776107"/>
                  <a:gd name="connsiteY4" fmla="*/ 865414 h 1730829"/>
                  <a:gd name="connsiteX5" fmla="*/ 530679 w 4776107"/>
                  <a:gd name="connsiteY5" fmla="*/ 1445079 h 1730829"/>
                  <a:gd name="connsiteX6" fmla="*/ 351064 w 4776107"/>
                  <a:gd name="connsiteY6" fmla="*/ 1730829 h 1730829"/>
                  <a:gd name="connsiteX7" fmla="*/ 0 w 4776107"/>
                  <a:gd name="connsiteY7" fmla="*/ 1347107 h 1730829"/>
                  <a:gd name="connsiteX8" fmla="*/ 1126672 w 4776107"/>
                  <a:gd name="connsiteY8" fmla="*/ 253093 h 1730829"/>
                  <a:gd name="connsiteX9" fmla="*/ 2220686 w 4776107"/>
                  <a:gd name="connsiteY9" fmla="*/ 0 h 1730829"/>
                  <a:gd name="connsiteX10" fmla="*/ 3788229 w 4776107"/>
                  <a:gd name="connsiteY10" fmla="*/ 24493 h 1730829"/>
                  <a:gd name="connsiteX11" fmla="*/ 4776107 w 4776107"/>
                  <a:gd name="connsiteY11" fmla="*/ 440871 h 1730829"/>
                  <a:gd name="connsiteX0" fmla="*/ 4776107 w 4776107"/>
                  <a:gd name="connsiteY0" fmla="*/ 440871 h 1730829"/>
                  <a:gd name="connsiteX1" fmla="*/ 4596493 w 4776107"/>
                  <a:gd name="connsiteY1" fmla="*/ 767443 h 1730829"/>
                  <a:gd name="connsiteX2" fmla="*/ 3175907 w 4776107"/>
                  <a:gd name="connsiteY2" fmla="*/ 400050 h 1730829"/>
                  <a:gd name="connsiteX3" fmla="*/ 2277836 w 4776107"/>
                  <a:gd name="connsiteY3" fmla="*/ 473529 h 1730829"/>
                  <a:gd name="connsiteX4" fmla="*/ 1281793 w 4776107"/>
                  <a:gd name="connsiteY4" fmla="*/ 865414 h 1730829"/>
                  <a:gd name="connsiteX5" fmla="*/ 530679 w 4776107"/>
                  <a:gd name="connsiteY5" fmla="*/ 1445079 h 1730829"/>
                  <a:gd name="connsiteX6" fmla="*/ 351064 w 4776107"/>
                  <a:gd name="connsiteY6" fmla="*/ 1730829 h 1730829"/>
                  <a:gd name="connsiteX7" fmla="*/ 0 w 4776107"/>
                  <a:gd name="connsiteY7" fmla="*/ 1347107 h 1730829"/>
                  <a:gd name="connsiteX8" fmla="*/ 1126672 w 4776107"/>
                  <a:gd name="connsiteY8" fmla="*/ 253093 h 1730829"/>
                  <a:gd name="connsiteX9" fmla="*/ 2220686 w 4776107"/>
                  <a:gd name="connsiteY9" fmla="*/ 0 h 1730829"/>
                  <a:gd name="connsiteX10" fmla="*/ 3788229 w 4776107"/>
                  <a:gd name="connsiteY10" fmla="*/ 24493 h 1730829"/>
                  <a:gd name="connsiteX11" fmla="*/ 4776107 w 4776107"/>
                  <a:gd name="connsiteY11" fmla="*/ 440871 h 1730829"/>
                  <a:gd name="connsiteX0" fmla="*/ 4776107 w 4776107"/>
                  <a:gd name="connsiteY0" fmla="*/ 457923 h 1747881"/>
                  <a:gd name="connsiteX1" fmla="*/ 4596493 w 4776107"/>
                  <a:gd name="connsiteY1" fmla="*/ 784495 h 1747881"/>
                  <a:gd name="connsiteX2" fmla="*/ 3175907 w 4776107"/>
                  <a:gd name="connsiteY2" fmla="*/ 417102 h 1747881"/>
                  <a:gd name="connsiteX3" fmla="*/ 2277836 w 4776107"/>
                  <a:gd name="connsiteY3" fmla="*/ 490581 h 1747881"/>
                  <a:gd name="connsiteX4" fmla="*/ 1281793 w 4776107"/>
                  <a:gd name="connsiteY4" fmla="*/ 882466 h 1747881"/>
                  <a:gd name="connsiteX5" fmla="*/ 530679 w 4776107"/>
                  <a:gd name="connsiteY5" fmla="*/ 1462131 h 1747881"/>
                  <a:gd name="connsiteX6" fmla="*/ 351064 w 4776107"/>
                  <a:gd name="connsiteY6" fmla="*/ 1747881 h 1747881"/>
                  <a:gd name="connsiteX7" fmla="*/ 0 w 4776107"/>
                  <a:gd name="connsiteY7" fmla="*/ 1364159 h 1747881"/>
                  <a:gd name="connsiteX8" fmla="*/ 1126672 w 4776107"/>
                  <a:gd name="connsiteY8" fmla="*/ 270145 h 1747881"/>
                  <a:gd name="connsiteX9" fmla="*/ 2220686 w 4776107"/>
                  <a:gd name="connsiteY9" fmla="*/ 17052 h 1747881"/>
                  <a:gd name="connsiteX10" fmla="*/ 3788229 w 4776107"/>
                  <a:gd name="connsiteY10" fmla="*/ 41545 h 1747881"/>
                  <a:gd name="connsiteX11" fmla="*/ 4776107 w 4776107"/>
                  <a:gd name="connsiteY11" fmla="*/ 457923 h 1747881"/>
                  <a:gd name="connsiteX0" fmla="*/ 4903107 w 4903107"/>
                  <a:gd name="connsiteY0" fmla="*/ 489673 h 1747881"/>
                  <a:gd name="connsiteX1" fmla="*/ 4596493 w 4903107"/>
                  <a:gd name="connsiteY1" fmla="*/ 784495 h 1747881"/>
                  <a:gd name="connsiteX2" fmla="*/ 3175907 w 4903107"/>
                  <a:gd name="connsiteY2" fmla="*/ 417102 h 1747881"/>
                  <a:gd name="connsiteX3" fmla="*/ 2277836 w 4903107"/>
                  <a:gd name="connsiteY3" fmla="*/ 490581 h 1747881"/>
                  <a:gd name="connsiteX4" fmla="*/ 1281793 w 4903107"/>
                  <a:gd name="connsiteY4" fmla="*/ 882466 h 1747881"/>
                  <a:gd name="connsiteX5" fmla="*/ 530679 w 4903107"/>
                  <a:gd name="connsiteY5" fmla="*/ 1462131 h 1747881"/>
                  <a:gd name="connsiteX6" fmla="*/ 351064 w 4903107"/>
                  <a:gd name="connsiteY6" fmla="*/ 1747881 h 1747881"/>
                  <a:gd name="connsiteX7" fmla="*/ 0 w 4903107"/>
                  <a:gd name="connsiteY7" fmla="*/ 1364159 h 1747881"/>
                  <a:gd name="connsiteX8" fmla="*/ 1126672 w 4903107"/>
                  <a:gd name="connsiteY8" fmla="*/ 270145 h 1747881"/>
                  <a:gd name="connsiteX9" fmla="*/ 2220686 w 4903107"/>
                  <a:gd name="connsiteY9" fmla="*/ 17052 h 1747881"/>
                  <a:gd name="connsiteX10" fmla="*/ 3788229 w 4903107"/>
                  <a:gd name="connsiteY10" fmla="*/ 41545 h 1747881"/>
                  <a:gd name="connsiteX11" fmla="*/ 4903107 w 4903107"/>
                  <a:gd name="connsiteY11" fmla="*/ 489673 h 1747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3107" h="1747881">
                    <a:moveTo>
                      <a:pt x="4903107" y="489673"/>
                    </a:moveTo>
                    <a:lnTo>
                      <a:pt x="4596493" y="784495"/>
                    </a:lnTo>
                    <a:lnTo>
                      <a:pt x="3175907" y="417102"/>
                    </a:lnTo>
                    <a:lnTo>
                      <a:pt x="2277836" y="490581"/>
                    </a:lnTo>
                    <a:lnTo>
                      <a:pt x="1281793" y="882466"/>
                    </a:lnTo>
                    <a:lnTo>
                      <a:pt x="530679" y="1462131"/>
                    </a:lnTo>
                    <a:lnTo>
                      <a:pt x="351064" y="1747881"/>
                    </a:lnTo>
                    <a:lnTo>
                      <a:pt x="0" y="1364159"/>
                    </a:lnTo>
                    <a:cubicBezTo>
                      <a:pt x="81643" y="926009"/>
                      <a:pt x="751115" y="634816"/>
                      <a:pt x="1126672" y="270145"/>
                    </a:cubicBezTo>
                    <a:cubicBezTo>
                      <a:pt x="1515836" y="85087"/>
                      <a:pt x="1831522" y="71481"/>
                      <a:pt x="2220686" y="17052"/>
                    </a:cubicBezTo>
                    <a:cubicBezTo>
                      <a:pt x="2743200" y="25216"/>
                      <a:pt x="3265715" y="-40097"/>
                      <a:pt x="3788229" y="41545"/>
                    </a:cubicBezTo>
                    <a:lnTo>
                      <a:pt x="4903107" y="489673"/>
                    </a:lnTo>
                    <a:close/>
                  </a:path>
                </a:pathLst>
              </a:cu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6" name="Freeform: Shape 515">
                <a:extLst>
                  <a:ext uri="{FF2B5EF4-FFF2-40B4-BE49-F238E27FC236}">
                    <a16:creationId xmlns:a16="http://schemas.microsoft.com/office/drawing/2014/main" id="{8ABCE7F9-031F-4D36-AB8E-B4EC7C9FCA81}"/>
                  </a:ext>
                </a:extLst>
              </p:cNvPr>
              <p:cNvSpPr/>
              <p:nvPr/>
            </p:nvSpPr>
            <p:spPr>
              <a:xfrm>
                <a:off x="9694868" y="3984035"/>
                <a:ext cx="604131" cy="538519"/>
              </a:xfrm>
              <a:custGeom>
                <a:avLst/>
                <a:gdLst>
                  <a:gd name="connsiteX0" fmla="*/ 3517900 w 5607050"/>
                  <a:gd name="connsiteY0" fmla="*/ 4984750 h 5213350"/>
                  <a:gd name="connsiteX1" fmla="*/ 3517900 w 5607050"/>
                  <a:gd name="connsiteY1" fmla="*/ 4927600 h 5213350"/>
                  <a:gd name="connsiteX2" fmla="*/ 3651250 w 5607050"/>
                  <a:gd name="connsiteY2" fmla="*/ 5213350 h 5213350"/>
                  <a:gd name="connsiteX3" fmla="*/ 4502150 w 5607050"/>
                  <a:gd name="connsiteY3" fmla="*/ 4432300 h 5213350"/>
                  <a:gd name="connsiteX4" fmla="*/ 5003800 w 5607050"/>
                  <a:gd name="connsiteY4" fmla="*/ 3041650 h 5213350"/>
                  <a:gd name="connsiteX5" fmla="*/ 5016500 w 5607050"/>
                  <a:gd name="connsiteY5" fmla="*/ 2451100 h 5213350"/>
                  <a:gd name="connsiteX6" fmla="*/ 5251450 w 5607050"/>
                  <a:gd name="connsiteY6" fmla="*/ 2393950 h 5213350"/>
                  <a:gd name="connsiteX7" fmla="*/ 5607050 w 5607050"/>
                  <a:gd name="connsiteY7" fmla="*/ 2355850 h 5213350"/>
                  <a:gd name="connsiteX8" fmla="*/ 5270500 w 5607050"/>
                  <a:gd name="connsiteY8" fmla="*/ 1409700 h 5213350"/>
                  <a:gd name="connsiteX9" fmla="*/ 4540250 w 5607050"/>
                  <a:gd name="connsiteY9" fmla="*/ 444500 h 5213350"/>
                  <a:gd name="connsiteX10" fmla="*/ 4038600 w 5607050"/>
                  <a:gd name="connsiteY10" fmla="*/ 165100 h 5213350"/>
                  <a:gd name="connsiteX11" fmla="*/ 3892550 w 5607050"/>
                  <a:gd name="connsiteY11" fmla="*/ 336550 h 5213350"/>
                  <a:gd name="connsiteX12" fmla="*/ 2997200 w 5607050"/>
                  <a:gd name="connsiteY12" fmla="*/ 0 h 5213350"/>
                  <a:gd name="connsiteX13" fmla="*/ 1174750 w 5607050"/>
                  <a:gd name="connsiteY13" fmla="*/ 165100 h 5213350"/>
                  <a:gd name="connsiteX14" fmla="*/ 215900 w 5607050"/>
                  <a:gd name="connsiteY14" fmla="*/ 685800 h 5213350"/>
                  <a:gd name="connsiteX15" fmla="*/ 0 w 5607050"/>
                  <a:gd name="connsiteY15" fmla="*/ 939800 h 5213350"/>
                  <a:gd name="connsiteX16" fmla="*/ 590550 w 5607050"/>
                  <a:gd name="connsiteY16" fmla="*/ 1511300 h 5213350"/>
                  <a:gd name="connsiteX17" fmla="*/ 1790700 w 5607050"/>
                  <a:gd name="connsiteY17" fmla="*/ 742950 h 5213350"/>
                  <a:gd name="connsiteX18" fmla="*/ 3168650 w 5607050"/>
                  <a:gd name="connsiteY18" fmla="*/ 850900 h 5213350"/>
                  <a:gd name="connsiteX19" fmla="*/ 4044950 w 5607050"/>
                  <a:gd name="connsiteY19" fmla="*/ 1390650 h 5213350"/>
                  <a:gd name="connsiteX20" fmla="*/ 4533900 w 5607050"/>
                  <a:gd name="connsiteY20" fmla="*/ 2457450 h 5213350"/>
                  <a:gd name="connsiteX21" fmla="*/ 4552950 w 5607050"/>
                  <a:gd name="connsiteY21" fmla="*/ 3467100 h 5213350"/>
                  <a:gd name="connsiteX22" fmla="*/ 4000500 w 5607050"/>
                  <a:gd name="connsiteY22" fmla="*/ 4546600 h 5213350"/>
                  <a:gd name="connsiteX23" fmla="*/ 3530600 w 5607050"/>
                  <a:gd name="connsiteY23" fmla="*/ 4927600 h 5213350"/>
                  <a:gd name="connsiteX0" fmla="*/ 3517900 w 5607050"/>
                  <a:gd name="connsiteY0" fmla="*/ 4984750 h 5213350"/>
                  <a:gd name="connsiteX1" fmla="*/ 3517900 w 5607050"/>
                  <a:gd name="connsiteY1" fmla="*/ 4927600 h 5213350"/>
                  <a:gd name="connsiteX2" fmla="*/ 3651250 w 5607050"/>
                  <a:gd name="connsiteY2" fmla="*/ 5213350 h 5213350"/>
                  <a:gd name="connsiteX3" fmla="*/ 4502150 w 5607050"/>
                  <a:gd name="connsiteY3" fmla="*/ 4432300 h 5213350"/>
                  <a:gd name="connsiteX4" fmla="*/ 5003800 w 5607050"/>
                  <a:gd name="connsiteY4" fmla="*/ 3041650 h 5213350"/>
                  <a:gd name="connsiteX5" fmla="*/ 5032375 w 5607050"/>
                  <a:gd name="connsiteY5" fmla="*/ 2533650 h 5213350"/>
                  <a:gd name="connsiteX6" fmla="*/ 5251450 w 5607050"/>
                  <a:gd name="connsiteY6" fmla="*/ 2393950 h 5213350"/>
                  <a:gd name="connsiteX7" fmla="*/ 5607050 w 5607050"/>
                  <a:gd name="connsiteY7" fmla="*/ 2355850 h 5213350"/>
                  <a:gd name="connsiteX8" fmla="*/ 5270500 w 5607050"/>
                  <a:gd name="connsiteY8" fmla="*/ 1409700 h 5213350"/>
                  <a:gd name="connsiteX9" fmla="*/ 4540250 w 5607050"/>
                  <a:gd name="connsiteY9" fmla="*/ 444500 h 5213350"/>
                  <a:gd name="connsiteX10" fmla="*/ 4038600 w 5607050"/>
                  <a:gd name="connsiteY10" fmla="*/ 165100 h 5213350"/>
                  <a:gd name="connsiteX11" fmla="*/ 3892550 w 5607050"/>
                  <a:gd name="connsiteY11" fmla="*/ 336550 h 5213350"/>
                  <a:gd name="connsiteX12" fmla="*/ 2997200 w 5607050"/>
                  <a:gd name="connsiteY12" fmla="*/ 0 h 5213350"/>
                  <a:gd name="connsiteX13" fmla="*/ 1174750 w 5607050"/>
                  <a:gd name="connsiteY13" fmla="*/ 165100 h 5213350"/>
                  <a:gd name="connsiteX14" fmla="*/ 215900 w 5607050"/>
                  <a:gd name="connsiteY14" fmla="*/ 685800 h 5213350"/>
                  <a:gd name="connsiteX15" fmla="*/ 0 w 5607050"/>
                  <a:gd name="connsiteY15" fmla="*/ 939800 h 5213350"/>
                  <a:gd name="connsiteX16" fmla="*/ 590550 w 5607050"/>
                  <a:gd name="connsiteY16" fmla="*/ 1511300 h 5213350"/>
                  <a:gd name="connsiteX17" fmla="*/ 1790700 w 5607050"/>
                  <a:gd name="connsiteY17" fmla="*/ 742950 h 5213350"/>
                  <a:gd name="connsiteX18" fmla="*/ 3168650 w 5607050"/>
                  <a:gd name="connsiteY18" fmla="*/ 850900 h 5213350"/>
                  <a:gd name="connsiteX19" fmla="*/ 4044950 w 5607050"/>
                  <a:gd name="connsiteY19" fmla="*/ 1390650 h 5213350"/>
                  <a:gd name="connsiteX20" fmla="*/ 4533900 w 5607050"/>
                  <a:gd name="connsiteY20" fmla="*/ 2457450 h 5213350"/>
                  <a:gd name="connsiteX21" fmla="*/ 4552950 w 5607050"/>
                  <a:gd name="connsiteY21" fmla="*/ 3467100 h 5213350"/>
                  <a:gd name="connsiteX22" fmla="*/ 4000500 w 5607050"/>
                  <a:gd name="connsiteY22" fmla="*/ 4546600 h 5213350"/>
                  <a:gd name="connsiteX23" fmla="*/ 3530600 w 5607050"/>
                  <a:gd name="connsiteY23" fmla="*/ 4927600 h 5213350"/>
                  <a:gd name="connsiteX0" fmla="*/ 3517900 w 5607050"/>
                  <a:gd name="connsiteY0" fmla="*/ 4984750 h 5213350"/>
                  <a:gd name="connsiteX1" fmla="*/ 3517900 w 5607050"/>
                  <a:gd name="connsiteY1" fmla="*/ 4927600 h 5213350"/>
                  <a:gd name="connsiteX2" fmla="*/ 3651250 w 5607050"/>
                  <a:gd name="connsiteY2" fmla="*/ 5213350 h 5213350"/>
                  <a:gd name="connsiteX3" fmla="*/ 4502150 w 5607050"/>
                  <a:gd name="connsiteY3" fmla="*/ 4432300 h 5213350"/>
                  <a:gd name="connsiteX4" fmla="*/ 5003800 w 5607050"/>
                  <a:gd name="connsiteY4" fmla="*/ 3041650 h 5213350"/>
                  <a:gd name="connsiteX5" fmla="*/ 5032375 w 5607050"/>
                  <a:gd name="connsiteY5" fmla="*/ 2533650 h 5213350"/>
                  <a:gd name="connsiteX6" fmla="*/ 5322888 w 5607050"/>
                  <a:gd name="connsiteY6" fmla="*/ 2455862 h 5213350"/>
                  <a:gd name="connsiteX7" fmla="*/ 5607050 w 5607050"/>
                  <a:gd name="connsiteY7" fmla="*/ 2355850 h 5213350"/>
                  <a:gd name="connsiteX8" fmla="*/ 5270500 w 5607050"/>
                  <a:gd name="connsiteY8" fmla="*/ 1409700 h 5213350"/>
                  <a:gd name="connsiteX9" fmla="*/ 4540250 w 5607050"/>
                  <a:gd name="connsiteY9" fmla="*/ 444500 h 5213350"/>
                  <a:gd name="connsiteX10" fmla="*/ 4038600 w 5607050"/>
                  <a:gd name="connsiteY10" fmla="*/ 165100 h 5213350"/>
                  <a:gd name="connsiteX11" fmla="*/ 3892550 w 5607050"/>
                  <a:gd name="connsiteY11" fmla="*/ 336550 h 5213350"/>
                  <a:gd name="connsiteX12" fmla="*/ 2997200 w 5607050"/>
                  <a:gd name="connsiteY12" fmla="*/ 0 h 5213350"/>
                  <a:gd name="connsiteX13" fmla="*/ 1174750 w 5607050"/>
                  <a:gd name="connsiteY13" fmla="*/ 165100 h 5213350"/>
                  <a:gd name="connsiteX14" fmla="*/ 215900 w 5607050"/>
                  <a:gd name="connsiteY14" fmla="*/ 685800 h 5213350"/>
                  <a:gd name="connsiteX15" fmla="*/ 0 w 5607050"/>
                  <a:gd name="connsiteY15" fmla="*/ 939800 h 5213350"/>
                  <a:gd name="connsiteX16" fmla="*/ 590550 w 5607050"/>
                  <a:gd name="connsiteY16" fmla="*/ 1511300 h 5213350"/>
                  <a:gd name="connsiteX17" fmla="*/ 1790700 w 5607050"/>
                  <a:gd name="connsiteY17" fmla="*/ 742950 h 5213350"/>
                  <a:gd name="connsiteX18" fmla="*/ 3168650 w 5607050"/>
                  <a:gd name="connsiteY18" fmla="*/ 850900 h 5213350"/>
                  <a:gd name="connsiteX19" fmla="*/ 4044950 w 5607050"/>
                  <a:gd name="connsiteY19" fmla="*/ 1390650 h 5213350"/>
                  <a:gd name="connsiteX20" fmla="*/ 4533900 w 5607050"/>
                  <a:gd name="connsiteY20" fmla="*/ 2457450 h 5213350"/>
                  <a:gd name="connsiteX21" fmla="*/ 4552950 w 5607050"/>
                  <a:gd name="connsiteY21" fmla="*/ 3467100 h 5213350"/>
                  <a:gd name="connsiteX22" fmla="*/ 4000500 w 5607050"/>
                  <a:gd name="connsiteY22" fmla="*/ 4546600 h 5213350"/>
                  <a:gd name="connsiteX23" fmla="*/ 3530600 w 5607050"/>
                  <a:gd name="connsiteY23" fmla="*/ 4927600 h 5213350"/>
                  <a:gd name="connsiteX0" fmla="*/ 3517900 w 5607050"/>
                  <a:gd name="connsiteY0" fmla="*/ 4984750 h 5213350"/>
                  <a:gd name="connsiteX1" fmla="*/ 3517900 w 5607050"/>
                  <a:gd name="connsiteY1" fmla="*/ 4927600 h 5213350"/>
                  <a:gd name="connsiteX2" fmla="*/ 3651250 w 5607050"/>
                  <a:gd name="connsiteY2" fmla="*/ 5213350 h 5213350"/>
                  <a:gd name="connsiteX3" fmla="*/ 4502150 w 5607050"/>
                  <a:gd name="connsiteY3" fmla="*/ 4432300 h 5213350"/>
                  <a:gd name="connsiteX4" fmla="*/ 5003800 w 5607050"/>
                  <a:gd name="connsiteY4" fmla="*/ 3041650 h 5213350"/>
                  <a:gd name="connsiteX5" fmla="*/ 5032375 w 5607050"/>
                  <a:gd name="connsiteY5" fmla="*/ 2511425 h 5213350"/>
                  <a:gd name="connsiteX6" fmla="*/ 5322888 w 5607050"/>
                  <a:gd name="connsiteY6" fmla="*/ 2455862 h 5213350"/>
                  <a:gd name="connsiteX7" fmla="*/ 5607050 w 5607050"/>
                  <a:gd name="connsiteY7" fmla="*/ 2355850 h 5213350"/>
                  <a:gd name="connsiteX8" fmla="*/ 5270500 w 5607050"/>
                  <a:gd name="connsiteY8" fmla="*/ 1409700 h 5213350"/>
                  <a:gd name="connsiteX9" fmla="*/ 4540250 w 5607050"/>
                  <a:gd name="connsiteY9" fmla="*/ 444500 h 5213350"/>
                  <a:gd name="connsiteX10" fmla="*/ 4038600 w 5607050"/>
                  <a:gd name="connsiteY10" fmla="*/ 165100 h 5213350"/>
                  <a:gd name="connsiteX11" fmla="*/ 3892550 w 5607050"/>
                  <a:gd name="connsiteY11" fmla="*/ 336550 h 5213350"/>
                  <a:gd name="connsiteX12" fmla="*/ 2997200 w 5607050"/>
                  <a:gd name="connsiteY12" fmla="*/ 0 h 5213350"/>
                  <a:gd name="connsiteX13" fmla="*/ 1174750 w 5607050"/>
                  <a:gd name="connsiteY13" fmla="*/ 165100 h 5213350"/>
                  <a:gd name="connsiteX14" fmla="*/ 215900 w 5607050"/>
                  <a:gd name="connsiteY14" fmla="*/ 685800 h 5213350"/>
                  <a:gd name="connsiteX15" fmla="*/ 0 w 5607050"/>
                  <a:gd name="connsiteY15" fmla="*/ 939800 h 5213350"/>
                  <a:gd name="connsiteX16" fmla="*/ 590550 w 5607050"/>
                  <a:gd name="connsiteY16" fmla="*/ 1511300 h 5213350"/>
                  <a:gd name="connsiteX17" fmla="*/ 1790700 w 5607050"/>
                  <a:gd name="connsiteY17" fmla="*/ 742950 h 5213350"/>
                  <a:gd name="connsiteX18" fmla="*/ 3168650 w 5607050"/>
                  <a:gd name="connsiteY18" fmla="*/ 850900 h 5213350"/>
                  <a:gd name="connsiteX19" fmla="*/ 4044950 w 5607050"/>
                  <a:gd name="connsiteY19" fmla="*/ 1390650 h 5213350"/>
                  <a:gd name="connsiteX20" fmla="*/ 4533900 w 5607050"/>
                  <a:gd name="connsiteY20" fmla="*/ 2457450 h 5213350"/>
                  <a:gd name="connsiteX21" fmla="*/ 4552950 w 5607050"/>
                  <a:gd name="connsiteY21" fmla="*/ 3467100 h 5213350"/>
                  <a:gd name="connsiteX22" fmla="*/ 4000500 w 5607050"/>
                  <a:gd name="connsiteY22" fmla="*/ 4546600 h 5213350"/>
                  <a:gd name="connsiteX23" fmla="*/ 3530600 w 5607050"/>
                  <a:gd name="connsiteY23" fmla="*/ 4927600 h 5213350"/>
                  <a:gd name="connsiteX0" fmla="*/ 3517900 w 5657850"/>
                  <a:gd name="connsiteY0" fmla="*/ 4984750 h 5213350"/>
                  <a:gd name="connsiteX1" fmla="*/ 3517900 w 5657850"/>
                  <a:gd name="connsiteY1" fmla="*/ 4927600 h 5213350"/>
                  <a:gd name="connsiteX2" fmla="*/ 3651250 w 5657850"/>
                  <a:gd name="connsiteY2" fmla="*/ 5213350 h 5213350"/>
                  <a:gd name="connsiteX3" fmla="*/ 4502150 w 5657850"/>
                  <a:gd name="connsiteY3" fmla="*/ 4432300 h 5213350"/>
                  <a:gd name="connsiteX4" fmla="*/ 5003800 w 5657850"/>
                  <a:gd name="connsiteY4" fmla="*/ 3041650 h 5213350"/>
                  <a:gd name="connsiteX5" fmla="*/ 5032375 w 5657850"/>
                  <a:gd name="connsiteY5" fmla="*/ 2511425 h 5213350"/>
                  <a:gd name="connsiteX6" fmla="*/ 5322888 w 5657850"/>
                  <a:gd name="connsiteY6" fmla="*/ 2455862 h 5213350"/>
                  <a:gd name="connsiteX7" fmla="*/ 5657850 w 5657850"/>
                  <a:gd name="connsiteY7" fmla="*/ 2489200 h 5213350"/>
                  <a:gd name="connsiteX8" fmla="*/ 5270500 w 5657850"/>
                  <a:gd name="connsiteY8" fmla="*/ 1409700 h 5213350"/>
                  <a:gd name="connsiteX9" fmla="*/ 4540250 w 5657850"/>
                  <a:gd name="connsiteY9" fmla="*/ 444500 h 5213350"/>
                  <a:gd name="connsiteX10" fmla="*/ 4038600 w 5657850"/>
                  <a:gd name="connsiteY10" fmla="*/ 165100 h 5213350"/>
                  <a:gd name="connsiteX11" fmla="*/ 3892550 w 5657850"/>
                  <a:gd name="connsiteY11" fmla="*/ 336550 h 5213350"/>
                  <a:gd name="connsiteX12" fmla="*/ 2997200 w 5657850"/>
                  <a:gd name="connsiteY12" fmla="*/ 0 h 5213350"/>
                  <a:gd name="connsiteX13" fmla="*/ 1174750 w 5657850"/>
                  <a:gd name="connsiteY13" fmla="*/ 165100 h 5213350"/>
                  <a:gd name="connsiteX14" fmla="*/ 215900 w 5657850"/>
                  <a:gd name="connsiteY14" fmla="*/ 685800 h 5213350"/>
                  <a:gd name="connsiteX15" fmla="*/ 0 w 5657850"/>
                  <a:gd name="connsiteY15" fmla="*/ 939800 h 5213350"/>
                  <a:gd name="connsiteX16" fmla="*/ 590550 w 5657850"/>
                  <a:gd name="connsiteY16" fmla="*/ 1511300 h 5213350"/>
                  <a:gd name="connsiteX17" fmla="*/ 1790700 w 5657850"/>
                  <a:gd name="connsiteY17" fmla="*/ 742950 h 5213350"/>
                  <a:gd name="connsiteX18" fmla="*/ 3168650 w 5657850"/>
                  <a:gd name="connsiteY18" fmla="*/ 850900 h 5213350"/>
                  <a:gd name="connsiteX19" fmla="*/ 4044950 w 5657850"/>
                  <a:gd name="connsiteY19" fmla="*/ 1390650 h 5213350"/>
                  <a:gd name="connsiteX20" fmla="*/ 4533900 w 5657850"/>
                  <a:gd name="connsiteY20" fmla="*/ 2457450 h 5213350"/>
                  <a:gd name="connsiteX21" fmla="*/ 4552950 w 5657850"/>
                  <a:gd name="connsiteY21" fmla="*/ 3467100 h 5213350"/>
                  <a:gd name="connsiteX22" fmla="*/ 4000500 w 5657850"/>
                  <a:gd name="connsiteY22" fmla="*/ 4546600 h 5213350"/>
                  <a:gd name="connsiteX23" fmla="*/ 3530600 w 5657850"/>
                  <a:gd name="connsiteY23" fmla="*/ 4927600 h 5213350"/>
                  <a:gd name="connsiteX0" fmla="*/ 3517900 w 5657850"/>
                  <a:gd name="connsiteY0" fmla="*/ 4984750 h 5213350"/>
                  <a:gd name="connsiteX1" fmla="*/ 3517900 w 5657850"/>
                  <a:gd name="connsiteY1" fmla="*/ 4927600 h 5213350"/>
                  <a:gd name="connsiteX2" fmla="*/ 3651250 w 5657850"/>
                  <a:gd name="connsiteY2" fmla="*/ 5213350 h 5213350"/>
                  <a:gd name="connsiteX3" fmla="*/ 4502150 w 5657850"/>
                  <a:gd name="connsiteY3" fmla="*/ 4432300 h 5213350"/>
                  <a:gd name="connsiteX4" fmla="*/ 5003800 w 5657850"/>
                  <a:gd name="connsiteY4" fmla="*/ 3041650 h 5213350"/>
                  <a:gd name="connsiteX5" fmla="*/ 5032375 w 5657850"/>
                  <a:gd name="connsiteY5" fmla="*/ 2511425 h 5213350"/>
                  <a:gd name="connsiteX6" fmla="*/ 5322888 w 5657850"/>
                  <a:gd name="connsiteY6" fmla="*/ 2455862 h 5213350"/>
                  <a:gd name="connsiteX7" fmla="*/ 5503863 w 5657850"/>
                  <a:gd name="connsiteY7" fmla="*/ 2609850 h 5213350"/>
                  <a:gd name="connsiteX8" fmla="*/ 5657850 w 5657850"/>
                  <a:gd name="connsiteY8" fmla="*/ 2489200 h 5213350"/>
                  <a:gd name="connsiteX9" fmla="*/ 5270500 w 5657850"/>
                  <a:gd name="connsiteY9" fmla="*/ 1409700 h 5213350"/>
                  <a:gd name="connsiteX10" fmla="*/ 4540250 w 5657850"/>
                  <a:gd name="connsiteY10" fmla="*/ 444500 h 5213350"/>
                  <a:gd name="connsiteX11" fmla="*/ 4038600 w 5657850"/>
                  <a:gd name="connsiteY11" fmla="*/ 165100 h 5213350"/>
                  <a:gd name="connsiteX12" fmla="*/ 3892550 w 5657850"/>
                  <a:gd name="connsiteY12" fmla="*/ 336550 h 5213350"/>
                  <a:gd name="connsiteX13" fmla="*/ 2997200 w 5657850"/>
                  <a:gd name="connsiteY13" fmla="*/ 0 h 5213350"/>
                  <a:gd name="connsiteX14" fmla="*/ 1174750 w 5657850"/>
                  <a:gd name="connsiteY14" fmla="*/ 165100 h 5213350"/>
                  <a:gd name="connsiteX15" fmla="*/ 215900 w 5657850"/>
                  <a:gd name="connsiteY15" fmla="*/ 685800 h 5213350"/>
                  <a:gd name="connsiteX16" fmla="*/ 0 w 5657850"/>
                  <a:gd name="connsiteY16" fmla="*/ 939800 h 5213350"/>
                  <a:gd name="connsiteX17" fmla="*/ 590550 w 5657850"/>
                  <a:gd name="connsiteY17" fmla="*/ 1511300 h 5213350"/>
                  <a:gd name="connsiteX18" fmla="*/ 1790700 w 5657850"/>
                  <a:gd name="connsiteY18" fmla="*/ 742950 h 5213350"/>
                  <a:gd name="connsiteX19" fmla="*/ 3168650 w 5657850"/>
                  <a:gd name="connsiteY19" fmla="*/ 850900 h 5213350"/>
                  <a:gd name="connsiteX20" fmla="*/ 4044950 w 5657850"/>
                  <a:gd name="connsiteY20" fmla="*/ 1390650 h 5213350"/>
                  <a:gd name="connsiteX21" fmla="*/ 4533900 w 5657850"/>
                  <a:gd name="connsiteY21" fmla="*/ 2457450 h 5213350"/>
                  <a:gd name="connsiteX22" fmla="*/ 4552950 w 5657850"/>
                  <a:gd name="connsiteY22" fmla="*/ 3467100 h 5213350"/>
                  <a:gd name="connsiteX23" fmla="*/ 4000500 w 5657850"/>
                  <a:gd name="connsiteY23" fmla="*/ 4546600 h 5213350"/>
                  <a:gd name="connsiteX24" fmla="*/ 3530600 w 5657850"/>
                  <a:gd name="connsiteY24" fmla="*/ 4927600 h 5213350"/>
                  <a:gd name="connsiteX0" fmla="*/ 3536950 w 5676900"/>
                  <a:gd name="connsiteY0" fmla="*/ 4984750 h 5213350"/>
                  <a:gd name="connsiteX1" fmla="*/ 3536950 w 5676900"/>
                  <a:gd name="connsiteY1" fmla="*/ 4927600 h 5213350"/>
                  <a:gd name="connsiteX2" fmla="*/ 3670300 w 5676900"/>
                  <a:gd name="connsiteY2" fmla="*/ 5213350 h 5213350"/>
                  <a:gd name="connsiteX3" fmla="*/ 4521200 w 5676900"/>
                  <a:gd name="connsiteY3" fmla="*/ 4432300 h 5213350"/>
                  <a:gd name="connsiteX4" fmla="*/ 5022850 w 5676900"/>
                  <a:gd name="connsiteY4" fmla="*/ 3041650 h 5213350"/>
                  <a:gd name="connsiteX5" fmla="*/ 5051425 w 5676900"/>
                  <a:gd name="connsiteY5" fmla="*/ 2511425 h 5213350"/>
                  <a:gd name="connsiteX6" fmla="*/ 5341938 w 5676900"/>
                  <a:gd name="connsiteY6" fmla="*/ 2455862 h 5213350"/>
                  <a:gd name="connsiteX7" fmla="*/ 5522913 w 5676900"/>
                  <a:gd name="connsiteY7" fmla="*/ 2609850 h 5213350"/>
                  <a:gd name="connsiteX8" fmla="*/ 5676900 w 5676900"/>
                  <a:gd name="connsiteY8" fmla="*/ 2489200 h 5213350"/>
                  <a:gd name="connsiteX9" fmla="*/ 5289550 w 5676900"/>
                  <a:gd name="connsiteY9" fmla="*/ 1409700 h 5213350"/>
                  <a:gd name="connsiteX10" fmla="*/ 4559300 w 5676900"/>
                  <a:gd name="connsiteY10" fmla="*/ 444500 h 5213350"/>
                  <a:gd name="connsiteX11" fmla="*/ 4057650 w 5676900"/>
                  <a:gd name="connsiteY11" fmla="*/ 165100 h 5213350"/>
                  <a:gd name="connsiteX12" fmla="*/ 3911600 w 5676900"/>
                  <a:gd name="connsiteY12" fmla="*/ 336550 h 5213350"/>
                  <a:gd name="connsiteX13" fmla="*/ 3016250 w 5676900"/>
                  <a:gd name="connsiteY13" fmla="*/ 0 h 5213350"/>
                  <a:gd name="connsiteX14" fmla="*/ 1193800 w 5676900"/>
                  <a:gd name="connsiteY14" fmla="*/ 165100 h 5213350"/>
                  <a:gd name="connsiteX15" fmla="*/ 234950 w 5676900"/>
                  <a:gd name="connsiteY15" fmla="*/ 685800 h 5213350"/>
                  <a:gd name="connsiteX16" fmla="*/ 0 w 5676900"/>
                  <a:gd name="connsiteY16" fmla="*/ 990600 h 5213350"/>
                  <a:gd name="connsiteX17" fmla="*/ 609600 w 5676900"/>
                  <a:gd name="connsiteY17" fmla="*/ 1511300 h 5213350"/>
                  <a:gd name="connsiteX18" fmla="*/ 1809750 w 5676900"/>
                  <a:gd name="connsiteY18" fmla="*/ 742950 h 5213350"/>
                  <a:gd name="connsiteX19" fmla="*/ 3187700 w 5676900"/>
                  <a:gd name="connsiteY19" fmla="*/ 850900 h 5213350"/>
                  <a:gd name="connsiteX20" fmla="*/ 4064000 w 5676900"/>
                  <a:gd name="connsiteY20" fmla="*/ 1390650 h 5213350"/>
                  <a:gd name="connsiteX21" fmla="*/ 4552950 w 5676900"/>
                  <a:gd name="connsiteY21" fmla="*/ 2457450 h 5213350"/>
                  <a:gd name="connsiteX22" fmla="*/ 4572000 w 5676900"/>
                  <a:gd name="connsiteY22" fmla="*/ 3467100 h 5213350"/>
                  <a:gd name="connsiteX23" fmla="*/ 4019550 w 5676900"/>
                  <a:gd name="connsiteY23" fmla="*/ 4546600 h 5213350"/>
                  <a:gd name="connsiteX24" fmla="*/ 3549650 w 5676900"/>
                  <a:gd name="connsiteY24" fmla="*/ 4927600 h 5213350"/>
                  <a:gd name="connsiteX0" fmla="*/ 3302000 w 5441950"/>
                  <a:gd name="connsiteY0" fmla="*/ 4984750 h 5213350"/>
                  <a:gd name="connsiteX1" fmla="*/ 3302000 w 5441950"/>
                  <a:gd name="connsiteY1" fmla="*/ 4927600 h 5213350"/>
                  <a:gd name="connsiteX2" fmla="*/ 3435350 w 5441950"/>
                  <a:gd name="connsiteY2" fmla="*/ 5213350 h 5213350"/>
                  <a:gd name="connsiteX3" fmla="*/ 4286250 w 5441950"/>
                  <a:gd name="connsiteY3" fmla="*/ 4432300 h 5213350"/>
                  <a:gd name="connsiteX4" fmla="*/ 4787900 w 5441950"/>
                  <a:gd name="connsiteY4" fmla="*/ 3041650 h 5213350"/>
                  <a:gd name="connsiteX5" fmla="*/ 4816475 w 5441950"/>
                  <a:gd name="connsiteY5" fmla="*/ 2511425 h 5213350"/>
                  <a:gd name="connsiteX6" fmla="*/ 5106988 w 5441950"/>
                  <a:gd name="connsiteY6" fmla="*/ 2455862 h 5213350"/>
                  <a:gd name="connsiteX7" fmla="*/ 5287963 w 5441950"/>
                  <a:gd name="connsiteY7" fmla="*/ 2609850 h 5213350"/>
                  <a:gd name="connsiteX8" fmla="*/ 5441950 w 5441950"/>
                  <a:gd name="connsiteY8" fmla="*/ 2489200 h 5213350"/>
                  <a:gd name="connsiteX9" fmla="*/ 5054600 w 5441950"/>
                  <a:gd name="connsiteY9" fmla="*/ 1409700 h 5213350"/>
                  <a:gd name="connsiteX10" fmla="*/ 4324350 w 5441950"/>
                  <a:gd name="connsiteY10" fmla="*/ 444500 h 5213350"/>
                  <a:gd name="connsiteX11" fmla="*/ 3822700 w 5441950"/>
                  <a:gd name="connsiteY11" fmla="*/ 165100 h 5213350"/>
                  <a:gd name="connsiteX12" fmla="*/ 3676650 w 5441950"/>
                  <a:gd name="connsiteY12" fmla="*/ 336550 h 5213350"/>
                  <a:gd name="connsiteX13" fmla="*/ 2781300 w 5441950"/>
                  <a:gd name="connsiteY13" fmla="*/ 0 h 5213350"/>
                  <a:gd name="connsiteX14" fmla="*/ 958850 w 5441950"/>
                  <a:gd name="connsiteY14" fmla="*/ 165100 h 5213350"/>
                  <a:gd name="connsiteX15" fmla="*/ 0 w 5441950"/>
                  <a:gd name="connsiteY15" fmla="*/ 685800 h 5213350"/>
                  <a:gd name="connsiteX16" fmla="*/ 50800 w 5441950"/>
                  <a:gd name="connsiteY16" fmla="*/ 1238250 h 5213350"/>
                  <a:gd name="connsiteX17" fmla="*/ 374650 w 5441950"/>
                  <a:gd name="connsiteY17" fmla="*/ 1511300 h 5213350"/>
                  <a:gd name="connsiteX18" fmla="*/ 1574800 w 5441950"/>
                  <a:gd name="connsiteY18" fmla="*/ 742950 h 5213350"/>
                  <a:gd name="connsiteX19" fmla="*/ 2952750 w 5441950"/>
                  <a:gd name="connsiteY19" fmla="*/ 850900 h 5213350"/>
                  <a:gd name="connsiteX20" fmla="*/ 3829050 w 5441950"/>
                  <a:gd name="connsiteY20" fmla="*/ 1390650 h 5213350"/>
                  <a:gd name="connsiteX21" fmla="*/ 4318000 w 5441950"/>
                  <a:gd name="connsiteY21" fmla="*/ 2457450 h 5213350"/>
                  <a:gd name="connsiteX22" fmla="*/ 4337050 w 5441950"/>
                  <a:gd name="connsiteY22" fmla="*/ 3467100 h 5213350"/>
                  <a:gd name="connsiteX23" fmla="*/ 3784600 w 5441950"/>
                  <a:gd name="connsiteY23" fmla="*/ 4546600 h 5213350"/>
                  <a:gd name="connsiteX24" fmla="*/ 3314700 w 5441950"/>
                  <a:gd name="connsiteY24" fmla="*/ 4927600 h 5213350"/>
                  <a:gd name="connsiteX0" fmla="*/ 3670300 w 5810250"/>
                  <a:gd name="connsiteY0" fmla="*/ 4984750 h 5213350"/>
                  <a:gd name="connsiteX1" fmla="*/ 3670300 w 5810250"/>
                  <a:gd name="connsiteY1" fmla="*/ 4927600 h 5213350"/>
                  <a:gd name="connsiteX2" fmla="*/ 3803650 w 5810250"/>
                  <a:gd name="connsiteY2" fmla="*/ 5213350 h 5213350"/>
                  <a:gd name="connsiteX3" fmla="*/ 4654550 w 5810250"/>
                  <a:gd name="connsiteY3" fmla="*/ 4432300 h 5213350"/>
                  <a:gd name="connsiteX4" fmla="*/ 5156200 w 5810250"/>
                  <a:gd name="connsiteY4" fmla="*/ 3041650 h 5213350"/>
                  <a:gd name="connsiteX5" fmla="*/ 5184775 w 5810250"/>
                  <a:gd name="connsiteY5" fmla="*/ 2511425 h 5213350"/>
                  <a:gd name="connsiteX6" fmla="*/ 5475288 w 5810250"/>
                  <a:gd name="connsiteY6" fmla="*/ 2455862 h 5213350"/>
                  <a:gd name="connsiteX7" fmla="*/ 5656263 w 5810250"/>
                  <a:gd name="connsiteY7" fmla="*/ 2609850 h 5213350"/>
                  <a:gd name="connsiteX8" fmla="*/ 5810250 w 5810250"/>
                  <a:gd name="connsiteY8" fmla="*/ 2489200 h 5213350"/>
                  <a:gd name="connsiteX9" fmla="*/ 5422900 w 5810250"/>
                  <a:gd name="connsiteY9" fmla="*/ 1409700 h 5213350"/>
                  <a:gd name="connsiteX10" fmla="*/ 4692650 w 5810250"/>
                  <a:gd name="connsiteY10" fmla="*/ 444500 h 5213350"/>
                  <a:gd name="connsiteX11" fmla="*/ 4191000 w 5810250"/>
                  <a:gd name="connsiteY11" fmla="*/ 165100 h 5213350"/>
                  <a:gd name="connsiteX12" fmla="*/ 4044950 w 5810250"/>
                  <a:gd name="connsiteY12" fmla="*/ 336550 h 5213350"/>
                  <a:gd name="connsiteX13" fmla="*/ 3149600 w 5810250"/>
                  <a:gd name="connsiteY13" fmla="*/ 0 h 5213350"/>
                  <a:gd name="connsiteX14" fmla="*/ 1327150 w 5810250"/>
                  <a:gd name="connsiteY14" fmla="*/ 165100 h 5213350"/>
                  <a:gd name="connsiteX15" fmla="*/ 0 w 5810250"/>
                  <a:gd name="connsiteY15" fmla="*/ 1136650 h 5213350"/>
                  <a:gd name="connsiteX16" fmla="*/ 419100 w 5810250"/>
                  <a:gd name="connsiteY16" fmla="*/ 1238250 h 5213350"/>
                  <a:gd name="connsiteX17" fmla="*/ 742950 w 5810250"/>
                  <a:gd name="connsiteY17" fmla="*/ 1511300 h 5213350"/>
                  <a:gd name="connsiteX18" fmla="*/ 1943100 w 5810250"/>
                  <a:gd name="connsiteY18" fmla="*/ 742950 h 5213350"/>
                  <a:gd name="connsiteX19" fmla="*/ 3321050 w 5810250"/>
                  <a:gd name="connsiteY19" fmla="*/ 850900 h 5213350"/>
                  <a:gd name="connsiteX20" fmla="*/ 4197350 w 5810250"/>
                  <a:gd name="connsiteY20" fmla="*/ 1390650 h 5213350"/>
                  <a:gd name="connsiteX21" fmla="*/ 4686300 w 5810250"/>
                  <a:gd name="connsiteY21" fmla="*/ 2457450 h 5213350"/>
                  <a:gd name="connsiteX22" fmla="*/ 4705350 w 5810250"/>
                  <a:gd name="connsiteY22" fmla="*/ 3467100 h 5213350"/>
                  <a:gd name="connsiteX23" fmla="*/ 4152900 w 5810250"/>
                  <a:gd name="connsiteY23" fmla="*/ 4546600 h 5213350"/>
                  <a:gd name="connsiteX24" fmla="*/ 3683000 w 5810250"/>
                  <a:gd name="connsiteY24" fmla="*/ 4927600 h 5213350"/>
                  <a:gd name="connsiteX0" fmla="*/ 3670300 w 5810250"/>
                  <a:gd name="connsiteY0" fmla="*/ 4984750 h 5213350"/>
                  <a:gd name="connsiteX1" fmla="*/ 3670300 w 5810250"/>
                  <a:gd name="connsiteY1" fmla="*/ 4927600 h 5213350"/>
                  <a:gd name="connsiteX2" fmla="*/ 3803650 w 5810250"/>
                  <a:gd name="connsiteY2" fmla="*/ 5213350 h 5213350"/>
                  <a:gd name="connsiteX3" fmla="*/ 4654550 w 5810250"/>
                  <a:gd name="connsiteY3" fmla="*/ 4432300 h 5213350"/>
                  <a:gd name="connsiteX4" fmla="*/ 5156200 w 5810250"/>
                  <a:gd name="connsiteY4" fmla="*/ 3041650 h 5213350"/>
                  <a:gd name="connsiteX5" fmla="*/ 5184775 w 5810250"/>
                  <a:gd name="connsiteY5" fmla="*/ 2511425 h 5213350"/>
                  <a:gd name="connsiteX6" fmla="*/ 5475288 w 5810250"/>
                  <a:gd name="connsiteY6" fmla="*/ 2455862 h 5213350"/>
                  <a:gd name="connsiteX7" fmla="*/ 5656263 w 5810250"/>
                  <a:gd name="connsiteY7" fmla="*/ 2609850 h 5213350"/>
                  <a:gd name="connsiteX8" fmla="*/ 5810250 w 5810250"/>
                  <a:gd name="connsiteY8" fmla="*/ 2489200 h 5213350"/>
                  <a:gd name="connsiteX9" fmla="*/ 5422900 w 5810250"/>
                  <a:gd name="connsiteY9" fmla="*/ 1409700 h 5213350"/>
                  <a:gd name="connsiteX10" fmla="*/ 4692650 w 5810250"/>
                  <a:gd name="connsiteY10" fmla="*/ 444500 h 5213350"/>
                  <a:gd name="connsiteX11" fmla="*/ 4191000 w 5810250"/>
                  <a:gd name="connsiteY11" fmla="*/ 165100 h 5213350"/>
                  <a:gd name="connsiteX12" fmla="*/ 4044950 w 5810250"/>
                  <a:gd name="connsiteY12" fmla="*/ 336550 h 5213350"/>
                  <a:gd name="connsiteX13" fmla="*/ 3149600 w 5810250"/>
                  <a:gd name="connsiteY13" fmla="*/ 0 h 5213350"/>
                  <a:gd name="connsiteX14" fmla="*/ 1327150 w 5810250"/>
                  <a:gd name="connsiteY14" fmla="*/ 165100 h 5213350"/>
                  <a:gd name="connsiteX15" fmla="*/ 0 w 5810250"/>
                  <a:gd name="connsiteY15" fmla="*/ 1136650 h 5213350"/>
                  <a:gd name="connsiteX16" fmla="*/ 107950 w 5810250"/>
                  <a:gd name="connsiteY16" fmla="*/ 1416050 h 5213350"/>
                  <a:gd name="connsiteX17" fmla="*/ 419100 w 5810250"/>
                  <a:gd name="connsiteY17" fmla="*/ 1238250 h 5213350"/>
                  <a:gd name="connsiteX18" fmla="*/ 742950 w 5810250"/>
                  <a:gd name="connsiteY18" fmla="*/ 1511300 h 5213350"/>
                  <a:gd name="connsiteX19" fmla="*/ 1943100 w 5810250"/>
                  <a:gd name="connsiteY19" fmla="*/ 742950 h 5213350"/>
                  <a:gd name="connsiteX20" fmla="*/ 3321050 w 5810250"/>
                  <a:gd name="connsiteY20" fmla="*/ 850900 h 5213350"/>
                  <a:gd name="connsiteX21" fmla="*/ 4197350 w 5810250"/>
                  <a:gd name="connsiteY21" fmla="*/ 1390650 h 5213350"/>
                  <a:gd name="connsiteX22" fmla="*/ 4686300 w 5810250"/>
                  <a:gd name="connsiteY22" fmla="*/ 2457450 h 5213350"/>
                  <a:gd name="connsiteX23" fmla="*/ 4705350 w 5810250"/>
                  <a:gd name="connsiteY23" fmla="*/ 3467100 h 5213350"/>
                  <a:gd name="connsiteX24" fmla="*/ 4152900 w 5810250"/>
                  <a:gd name="connsiteY24" fmla="*/ 4546600 h 5213350"/>
                  <a:gd name="connsiteX25" fmla="*/ 3683000 w 5810250"/>
                  <a:gd name="connsiteY25" fmla="*/ 4927600 h 5213350"/>
                  <a:gd name="connsiteX0" fmla="*/ 3670300 w 5810250"/>
                  <a:gd name="connsiteY0" fmla="*/ 4984750 h 5213350"/>
                  <a:gd name="connsiteX1" fmla="*/ 3670300 w 5810250"/>
                  <a:gd name="connsiteY1" fmla="*/ 4927600 h 5213350"/>
                  <a:gd name="connsiteX2" fmla="*/ 3803650 w 5810250"/>
                  <a:gd name="connsiteY2" fmla="*/ 5213350 h 5213350"/>
                  <a:gd name="connsiteX3" fmla="*/ 4654550 w 5810250"/>
                  <a:gd name="connsiteY3" fmla="*/ 4432300 h 5213350"/>
                  <a:gd name="connsiteX4" fmla="*/ 5156200 w 5810250"/>
                  <a:gd name="connsiteY4" fmla="*/ 3041650 h 5213350"/>
                  <a:gd name="connsiteX5" fmla="*/ 5184775 w 5810250"/>
                  <a:gd name="connsiteY5" fmla="*/ 2511425 h 5213350"/>
                  <a:gd name="connsiteX6" fmla="*/ 5475288 w 5810250"/>
                  <a:gd name="connsiteY6" fmla="*/ 2455862 h 5213350"/>
                  <a:gd name="connsiteX7" fmla="*/ 5656263 w 5810250"/>
                  <a:gd name="connsiteY7" fmla="*/ 2609850 h 5213350"/>
                  <a:gd name="connsiteX8" fmla="*/ 5810250 w 5810250"/>
                  <a:gd name="connsiteY8" fmla="*/ 2489200 h 5213350"/>
                  <a:gd name="connsiteX9" fmla="*/ 5422900 w 5810250"/>
                  <a:gd name="connsiteY9" fmla="*/ 1409700 h 5213350"/>
                  <a:gd name="connsiteX10" fmla="*/ 4692650 w 5810250"/>
                  <a:gd name="connsiteY10" fmla="*/ 444500 h 5213350"/>
                  <a:gd name="connsiteX11" fmla="*/ 4191000 w 5810250"/>
                  <a:gd name="connsiteY11" fmla="*/ 38100 h 5213350"/>
                  <a:gd name="connsiteX12" fmla="*/ 4044950 w 5810250"/>
                  <a:gd name="connsiteY12" fmla="*/ 336550 h 5213350"/>
                  <a:gd name="connsiteX13" fmla="*/ 3149600 w 5810250"/>
                  <a:gd name="connsiteY13" fmla="*/ 0 h 5213350"/>
                  <a:gd name="connsiteX14" fmla="*/ 1327150 w 5810250"/>
                  <a:gd name="connsiteY14" fmla="*/ 165100 h 5213350"/>
                  <a:gd name="connsiteX15" fmla="*/ 0 w 5810250"/>
                  <a:gd name="connsiteY15" fmla="*/ 1136650 h 5213350"/>
                  <a:gd name="connsiteX16" fmla="*/ 107950 w 5810250"/>
                  <a:gd name="connsiteY16" fmla="*/ 1416050 h 5213350"/>
                  <a:gd name="connsiteX17" fmla="*/ 419100 w 5810250"/>
                  <a:gd name="connsiteY17" fmla="*/ 1238250 h 5213350"/>
                  <a:gd name="connsiteX18" fmla="*/ 742950 w 5810250"/>
                  <a:gd name="connsiteY18" fmla="*/ 1511300 h 5213350"/>
                  <a:gd name="connsiteX19" fmla="*/ 1943100 w 5810250"/>
                  <a:gd name="connsiteY19" fmla="*/ 742950 h 5213350"/>
                  <a:gd name="connsiteX20" fmla="*/ 3321050 w 5810250"/>
                  <a:gd name="connsiteY20" fmla="*/ 850900 h 5213350"/>
                  <a:gd name="connsiteX21" fmla="*/ 4197350 w 5810250"/>
                  <a:gd name="connsiteY21" fmla="*/ 1390650 h 5213350"/>
                  <a:gd name="connsiteX22" fmla="*/ 4686300 w 5810250"/>
                  <a:gd name="connsiteY22" fmla="*/ 2457450 h 5213350"/>
                  <a:gd name="connsiteX23" fmla="*/ 4705350 w 5810250"/>
                  <a:gd name="connsiteY23" fmla="*/ 3467100 h 5213350"/>
                  <a:gd name="connsiteX24" fmla="*/ 4152900 w 5810250"/>
                  <a:gd name="connsiteY24" fmla="*/ 4546600 h 5213350"/>
                  <a:gd name="connsiteX25" fmla="*/ 3683000 w 5810250"/>
                  <a:gd name="connsiteY25" fmla="*/ 4927600 h 5213350"/>
                  <a:gd name="connsiteX0" fmla="*/ 3632200 w 5810250"/>
                  <a:gd name="connsiteY0" fmla="*/ 5022850 h 5213350"/>
                  <a:gd name="connsiteX1" fmla="*/ 3670300 w 5810250"/>
                  <a:gd name="connsiteY1" fmla="*/ 4927600 h 5213350"/>
                  <a:gd name="connsiteX2" fmla="*/ 3803650 w 5810250"/>
                  <a:gd name="connsiteY2" fmla="*/ 5213350 h 5213350"/>
                  <a:gd name="connsiteX3" fmla="*/ 4654550 w 5810250"/>
                  <a:gd name="connsiteY3" fmla="*/ 4432300 h 5213350"/>
                  <a:gd name="connsiteX4" fmla="*/ 5156200 w 5810250"/>
                  <a:gd name="connsiteY4" fmla="*/ 3041650 h 5213350"/>
                  <a:gd name="connsiteX5" fmla="*/ 5184775 w 5810250"/>
                  <a:gd name="connsiteY5" fmla="*/ 2511425 h 5213350"/>
                  <a:gd name="connsiteX6" fmla="*/ 5475288 w 5810250"/>
                  <a:gd name="connsiteY6" fmla="*/ 2455862 h 5213350"/>
                  <a:gd name="connsiteX7" fmla="*/ 5656263 w 5810250"/>
                  <a:gd name="connsiteY7" fmla="*/ 2609850 h 5213350"/>
                  <a:gd name="connsiteX8" fmla="*/ 5810250 w 5810250"/>
                  <a:gd name="connsiteY8" fmla="*/ 2489200 h 5213350"/>
                  <a:gd name="connsiteX9" fmla="*/ 5422900 w 5810250"/>
                  <a:gd name="connsiteY9" fmla="*/ 1409700 h 5213350"/>
                  <a:gd name="connsiteX10" fmla="*/ 4692650 w 5810250"/>
                  <a:gd name="connsiteY10" fmla="*/ 444500 h 5213350"/>
                  <a:gd name="connsiteX11" fmla="*/ 4191000 w 5810250"/>
                  <a:gd name="connsiteY11" fmla="*/ 38100 h 5213350"/>
                  <a:gd name="connsiteX12" fmla="*/ 4044950 w 5810250"/>
                  <a:gd name="connsiteY12" fmla="*/ 336550 h 5213350"/>
                  <a:gd name="connsiteX13" fmla="*/ 3149600 w 5810250"/>
                  <a:gd name="connsiteY13" fmla="*/ 0 h 5213350"/>
                  <a:gd name="connsiteX14" fmla="*/ 1327150 w 5810250"/>
                  <a:gd name="connsiteY14" fmla="*/ 165100 h 5213350"/>
                  <a:gd name="connsiteX15" fmla="*/ 0 w 5810250"/>
                  <a:gd name="connsiteY15" fmla="*/ 1136650 h 5213350"/>
                  <a:gd name="connsiteX16" fmla="*/ 107950 w 5810250"/>
                  <a:gd name="connsiteY16" fmla="*/ 1416050 h 5213350"/>
                  <a:gd name="connsiteX17" fmla="*/ 419100 w 5810250"/>
                  <a:gd name="connsiteY17" fmla="*/ 1238250 h 5213350"/>
                  <a:gd name="connsiteX18" fmla="*/ 742950 w 5810250"/>
                  <a:gd name="connsiteY18" fmla="*/ 1511300 h 5213350"/>
                  <a:gd name="connsiteX19" fmla="*/ 1943100 w 5810250"/>
                  <a:gd name="connsiteY19" fmla="*/ 742950 h 5213350"/>
                  <a:gd name="connsiteX20" fmla="*/ 3321050 w 5810250"/>
                  <a:gd name="connsiteY20" fmla="*/ 850900 h 5213350"/>
                  <a:gd name="connsiteX21" fmla="*/ 4197350 w 5810250"/>
                  <a:gd name="connsiteY21" fmla="*/ 1390650 h 5213350"/>
                  <a:gd name="connsiteX22" fmla="*/ 4686300 w 5810250"/>
                  <a:gd name="connsiteY22" fmla="*/ 2457450 h 5213350"/>
                  <a:gd name="connsiteX23" fmla="*/ 4705350 w 5810250"/>
                  <a:gd name="connsiteY23" fmla="*/ 3467100 h 5213350"/>
                  <a:gd name="connsiteX24" fmla="*/ 4152900 w 5810250"/>
                  <a:gd name="connsiteY24" fmla="*/ 4546600 h 5213350"/>
                  <a:gd name="connsiteX25" fmla="*/ 3683000 w 5810250"/>
                  <a:gd name="connsiteY25" fmla="*/ 4927600 h 5213350"/>
                  <a:gd name="connsiteX0" fmla="*/ 3517900 w 5810250"/>
                  <a:gd name="connsiteY0" fmla="*/ 4895850 h 5213350"/>
                  <a:gd name="connsiteX1" fmla="*/ 3670300 w 5810250"/>
                  <a:gd name="connsiteY1" fmla="*/ 4927600 h 5213350"/>
                  <a:gd name="connsiteX2" fmla="*/ 3803650 w 5810250"/>
                  <a:gd name="connsiteY2" fmla="*/ 5213350 h 5213350"/>
                  <a:gd name="connsiteX3" fmla="*/ 4654550 w 5810250"/>
                  <a:gd name="connsiteY3" fmla="*/ 4432300 h 5213350"/>
                  <a:gd name="connsiteX4" fmla="*/ 5156200 w 5810250"/>
                  <a:gd name="connsiteY4" fmla="*/ 3041650 h 5213350"/>
                  <a:gd name="connsiteX5" fmla="*/ 5184775 w 5810250"/>
                  <a:gd name="connsiteY5" fmla="*/ 2511425 h 5213350"/>
                  <a:gd name="connsiteX6" fmla="*/ 5475288 w 5810250"/>
                  <a:gd name="connsiteY6" fmla="*/ 2455862 h 5213350"/>
                  <a:gd name="connsiteX7" fmla="*/ 5656263 w 5810250"/>
                  <a:gd name="connsiteY7" fmla="*/ 2609850 h 5213350"/>
                  <a:gd name="connsiteX8" fmla="*/ 5810250 w 5810250"/>
                  <a:gd name="connsiteY8" fmla="*/ 2489200 h 5213350"/>
                  <a:gd name="connsiteX9" fmla="*/ 5422900 w 5810250"/>
                  <a:gd name="connsiteY9" fmla="*/ 1409700 h 5213350"/>
                  <a:gd name="connsiteX10" fmla="*/ 4692650 w 5810250"/>
                  <a:gd name="connsiteY10" fmla="*/ 444500 h 5213350"/>
                  <a:gd name="connsiteX11" fmla="*/ 4191000 w 5810250"/>
                  <a:gd name="connsiteY11" fmla="*/ 38100 h 5213350"/>
                  <a:gd name="connsiteX12" fmla="*/ 4044950 w 5810250"/>
                  <a:gd name="connsiteY12" fmla="*/ 336550 h 5213350"/>
                  <a:gd name="connsiteX13" fmla="*/ 3149600 w 5810250"/>
                  <a:gd name="connsiteY13" fmla="*/ 0 h 5213350"/>
                  <a:gd name="connsiteX14" fmla="*/ 1327150 w 5810250"/>
                  <a:gd name="connsiteY14" fmla="*/ 165100 h 5213350"/>
                  <a:gd name="connsiteX15" fmla="*/ 0 w 5810250"/>
                  <a:gd name="connsiteY15" fmla="*/ 1136650 h 5213350"/>
                  <a:gd name="connsiteX16" fmla="*/ 107950 w 5810250"/>
                  <a:gd name="connsiteY16" fmla="*/ 1416050 h 5213350"/>
                  <a:gd name="connsiteX17" fmla="*/ 419100 w 5810250"/>
                  <a:gd name="connsiteY17" fmla="*/ 1238250 h 5213350"/>
                  <a:gd name="connsiteX18" fmla="*/ 742950 w 5810250"/>
                  <a:gd name="connsiteY18" fmla="*/ 1511300 h 5213350"/>
                  <a:gd name="connsiteX19" fmla="*/ 1943100 w 5810250"/>
                  <a:gd name="connsiteY19" fmla="*/ 742950 h 5213350"/>
                  <a:gd name="connsiteX20" fmla="*/ 3321050 w 5810250"/>
                  <a:gd name="connsiteY20" fmla="*/ 850900 h 5213350"/>
                  <a:gd name="connsiteX21" fmla="*/ 4197350 w 5810250"/>
                  <a:gd name="connsiteY21" fmla="*/ 1390650 h 5213350"/>
                  <a:gd name="connsiteX22" fmla="*/ 4686300 w 5810250"/>
                  <a:gd name="connsiteY22" fmla="*/ 2457450 h 5213350"/>
                  <a:gd name="connsiteX23" fmla="*/ 4705350 w 5810250"/>
                  <a:gd name="connsiteY23" fmla="*/ 3467100 h 5213350"/>
                  <a:gd name="connsiteX24" fmla="*/ 4152900 w 5810250"/>
                  <a:gd name="connsiteY24" fmla="*/ 4546600 h 5213350"/>
                  <a:gd name="connsiteX25" fmla="*/ 3683000 w 5810250"/>
                  <a:gd name="connsiteY25" fmla="*/ 4927600 h 5213350"/>
                  <a:gd name="connsiteX0" fmla="*/ 3517900 w 5810250"/>
                  <a:gd name="connsiteY0" fmla="*/ 4895850 h 5213350"/>
                  <a:gd name="connsiteX1" fmla="*/ 3670300 w 5810250"/>
                  <a:gd name="connsiteY1" fmla="*/ 4927600 h 5213350"/>
                  <a:gd name="connsiteX2" fmla="*/ 3803650 w 5810250"/>
                  <a:gd name="connsiteY2" fmla="*/ 5213350 h 5213350"/>
                  <a:gd name="connsiteX3" fmla="*/ 4654550 w 5810250"/>
                  <a:gd name="connsiteY3" fmla="*/ 4432300 h 5213350"/>
                  <a:gd name="connsiteX4" fmla="*/ 5156200 w 5810250"/>
                  <a:gd name="connsiteY4" fmla="*/ 3041650 h 5213350"/>
                  <a:gd name="connsiteX5" fmla="*/ 5184775 w 5810250"/>
                  <a:gd name="connsiteY5" fmla="*/ 2511425 h 5213350"/>
                  <a:gd name="connsiteX6" fmla="*/ 5475288 w 5810250"/>
                  <a:gd name="connsiteY6" fmla="*/ 2455862 h 5213350"/>
                  <a:gd name="connsiteX7" fmla="*/ 5656263 w 5810250"/>
                  <a:gd name="connsiteY7" fmla="*/ 2609850 h 5213350"/>
                  <a:gd name="connsiteX8" fmla="*/ 5810250 w 5810250"/>
                  <a:gd name="connsiteY8" fmla="*/ 2489200 h 5213350"/>
                  <a:gd name="connsiteX9" fmla="*/ 5422900 w 5810250"/>
                  <a:gd name="connsiteY9" fmla="*/ 1409700 h 5213350"/>
                  <a:gd name="connsiteX10" fmla="*/ 4692650 w 5810250"/>
                  <a:gd name="connsiteY10" fmla="*/ 444500 h 5213350"/>
                  <a:gd name="connsiteX11" fmla="*/ 4191000 w 5810250"/>
                  <a:gd name="connsiteY11" fmla="*/ 38100 h 5213350"/>
                  <a:gd name="connsiteX12" fmla="*/ 4044950 w 5810250"/>
                  <a:gd name="connsiteY12" fmla="*/ 336550 h 5213350"/>
                  <a:gd name="connsiteX13" fmla="*/ 3149600 w 5810250"/>
                  <a:gd name="connsiteY13" fmla="*/ 0 h 5213350"/>
                  <a:gd name="connsiteX14" fmla="*/ 1327150 w 5810250"/>
                  <a:gd name="connsiteY14" fmla="*/ 165100 h 5213350"/>
                  <a:gd name="connsiteX15" fmla="*/ 0 w 5810250"/>
                  <a:gd name="connsiteY15" fmla="*/ 1136650 h 5213350"/>
                  <a:gd name="connsiteX16" fmla="*/ 107950 w 5810250"/>
                  <a:gd name="connsiteY16" fmla="*/ 1416050 h 5213350"/>
                  <a:gd name="connsiteX17" fmla="*/ 419100 w 5810250"/>
                  <a:gd name="connsiteY17" fmla="*/ 1238250 h 5213350"/>
                  <a:gd name="connsiteX18" fmla="*/ 742950 w 5810250"/>
                  <a:gd name="connsiteY18" fmla="*/ 1511300 h 5213350"/>
                  <a:gd name="connsiteX19" fmla="*/ 1943100 w 5810250"/>
                  <a:gd name="connsiteY19" fmla="*/ 742950 h 5213350"/>
                  <a:gd name="connsiteX20" fmla="*/ 3321050 w 5810250"/>
                  <a:gd name="connsiteY20" fmla="*/ 850900 h 5213350"/>
                  <a:gd name="connsiteX21" fmla="*/ 4197350 w 5810250"/>
                  <a:gd name="connsiteY21" fmla="*/ 1390650 h 5213350"/>
                  <a:gd name="connsiteX22" fmla="*/ 4686300 w 5810250"/>
                  <a:gd name="connsiteY22" fmla="*/ 2457450 h 5213350"/>
                  <a:gd name="connsiteX23" fmla="*/ 4705350 w 5810250"/>
                  <a:gd name="connsiteY23" fmla="*/ 3467100 h 5213350"/>
                  <a:gd name="connsiteX24" fmla="*/ 4152900 w 5810250"/>
                  <a:gd name="connsiteY24" fmla="*/ 4546600 h 5213350"/>
                  <a:gd name="connsiteX25" fmla="*/ 3670300 w 5810250"/>
                  <a:gd name="connsiteY25" fmla="*/ 4756150 h 5213350"/>
                  <a:gd name="connsiteX0" fmla="*/ 3517900 w 5810250"/>
                  <a:gd name="connsiteY0" fmla="*/ 4895850 h 5213350"/>
                  <a:gd name="connsiteX1" fmla="*/ 3613150 w 5810250"/>
                  <a:gd name="connsiteY1" fmla="*/ 4959350 h 5213350"/>
                  <a:gd name="connsiteX2" fmla="*/ 3803650 w 5810250"/>
                  <a:gd name="connsiteY2" fmla="*/ 5213350 h 5213350"/>
                  <a:gd name="connsiteX3" fmla="*/ 4654550 w 5810250"/>
                  <a:gd name="connsiteY3" fmla="*/ 4432300 h 5213350"/>
                  <a:gd name="connsiteX4" fmla="*/ 5156200 w 5810250"/>
                  <a:gd name="connsiteY4" fmla="*/ 3041650 h 5213350"/>
                  <a:gd name="connsiteX5" fmla="*/ 5184775 w 5810250"/>
                  <a:gd name="connsiteY5" fmla="*/ 2511425 h 5213350"/>
                  <a:gd name="connsiteX6" fmla="*/ 5475288 w 5810250"/>
                  <a:gd name="connsiteY6" fmla="*/ 2455862 h 5213350"/>
                  <a:gd name="connsiteX7" fmla="*/ 5656263 w 5810250"/>
                  <a:gd name="connsiteY7" fmla="*/ 2609850 h 5213350"/>
                  <a:gd name="connsiteX8" fmla="*/ 5810250 w 5810250"/>
                  <a:gd name="connsiteY8" fmla="*/ 2489200 h 5213350"/>
                  <a:gd name="connsiteX9" fmla="*/ 5422900 w 5810250"/>
                  <a:gd name="connsiteY9" fmla="*/ 1409700 h 5213350"/>
                  <a:gd name="connsiteX10" fmla="*/ 4692650 w 5810250"/>
                  <a:gd name="connsiteY10" fmla="*/ 444500 h 5213350"/>
                  <a:gd name="connsiteX11" fmla="*/ 4191000 w 5810250"/>
                  <a:gd name="connsiteY11" fmla="*/ 38100 h 5213350"/>
                  <a:gd name="connsiteX12" fmla="*/ 4044950 w 5810250"/>
                  <a:gd name="connsiteY12" fmla="*/ 336550 h 5213350"/>
                  <a:gd name="connsiteX13" fmla="*/ 3149600 w 5810250"/>
                  <a:gd name="connsiteY13" fmla="*/ 0 h 5213350"/>
                  <a:gd name="connsiteX14" fmla="*/ 1327150 w 5810250"/>
                  <a:gd name="connsiteY14" fmla="*/ 165100 h 5213350"/>
                  <a:gd name="connsiteX15" fmla="*/ 0 w 5810250"/>
                  <a:gd name="connsiteY15" fmla="*/ 1136650 h 5213350"/>
                  <a:gd name="connsiteX16" fmla="*/ 107950 w 5810250"/>
                  <a:gd name="connsiteY16" fmla="*/ 1416050 h 5213350"/>
                  <a:gd name="connsiteX17" fmla="*/ 419100 w 5810250"/>
                  <a:gd name="connsiteY17" fmla="*/ 1238250 h 5213350"/>
                  <a:gd name="connsiteX18" fmla="*/ 742950 w 5810250"/>
                  <a:gd name="connsiteY18" fmla="*/ 1511300 h 5213350"/>
                  <a:gd name="connsiteX19" fmla="*/ 1943100 w 5810250"/>
                  <a:gd name="connsiteY19" fmla="*/ 742950 h 5213350"/>
                  <a:gd name="connsiteX20" fmla="*/ 3321050 w 5810250"/>
                  <a:gd name="connsiteY20" fmla="*/ 850900 h 5213350"/>
                  <a:gd name="connsiteX21" fmla="*/ 4197350 w 5810250"/>
                  <a:gd name="connsiteY21" fmla="*/ 1390650 h 5213350"/>
                  <a:gd name="connsiteX22" fmla="*/ 4686300 w 5810250"/>
                  <a:gd name="connsiteY22" fmla="*/ 2457450 h 5213350"/>
                  <a:gd name="connsiteX23" fmla="*/ 4705350 w 5810250"/>
                  <a:gd name="connsiteY23" fmla="*/ 3467100 h 5213350"/>
                  <a:gd name="connsiteX24" fmla="*/ 4152900 w 5810250"/>
                  <a:gd name="connsiteY24" fmla="*/ 4546600 h 5213350"/>
                  <a:gd name="connsiteX25" fmla="*/ 3670300 w 5810250"/>
                  <a:gd name="connsiteY25" fmla="*/ 4756150 h 5213350"/>
                  <a:gd name="connsiteX0" fmla="*/ 3517900 w 5810250"/>
                  <a:gd name="connsiteY0" fmla="*/ 4895850 h 5213350"/>
                  <a:gd name="connsiteX1" fmla="*/ 3613150 w 5810250"/>
                  <a:gd name="connsiteY1" fmla="*/ 4959350 h 5213350"/>
                  <a:gd name="connsiteX2" fmla="*/ 3803650 w 5810250"/>
                  <a:gd name="connsiteY2" fmla="*/ 5213350 h 5213350"/>
                  <a:gd name="connsiteX3" fmla="*/ 4654550 w 5810250"/>
                  <a:gd name="connsiteY3" fmla="*/ 4432300 h 5213350"/>
                  <a:gd name="connsiteX4" fmla="*/ 5156200 w 5810250"/>
                  <a:gd name="connsiteY4" fmla="*/ 3041650 h 5213350"/>
                  <a:gd name="connsiteX5" fmla="*/ 5184775 w 5810250"/>
                  <a:gd name="connsiteY5" fmla="*/ 2511425 h 5213350"/>
                  <a:gd name="connsiteX6" fmla="*/ 5475288 w 5810250"/>
                  <a:gd name="connsiteY6" fmla="*/ 2455862 h 5213350"/>
                  <a:gd name="connsiteX7" fmla="*/ 5656263 w 5810250"/>
                  <a:gd name="connsiteY7" fmla="*/ 2609850 h 5213350"/>
                  <a:gd name="connsiteX8" fmla="*/ 5810250 w 5810250"/>
                  <a:gd name="connsiteY8" fmla="*/ 2489200 h 5213350"/>
                  <a:gd name="connsiteX9" fmla="*/ 5422900 w 5810250"/>
                  <a:gd name="connsiteY9" fmla="*/ 1409700 h 5213350"/>
                  <a:gd name="connsiteX10" fmla="*/ 4692650 w 5810250"/>
                  <a:gd name="connsiteY10" fmla="*/ 444500 h 5213350"/>
                  <a:gd name="connsiteX11" fmla="*/ 4191000 w 5810250"/>
                  <a:gd name="connsiteY11" fmla="*/ 38100 h 5213350"/>
                  <a:gd name="connsiteX12" fmla="*/ 4044950 w 5810250"/>
                  <a:gd name="connsiteY12" fmla="*/ 336550 h 5213350"/>
                  <a:gd name="connsiteX13" fmla="*/ 3149600 w 5810250"/>
                  <a:gd name="connsiteY13" fmla="*/ 0 h 5213350"/>
                  <a:gd name="connsiteX14" fmla="*/ 1327150 w 5810250"/>
                  <a:gd name="connsiteY14" fmla="*/ 165100 h 5213350"/>
                  <a:gd name="connsiteX15" fmla="*/ 0 w 5810250"/>
                  <a:gd name="connsiteY15" fmla="*/ 1136650 h 5213350"/>
                  <a:gd name="connsiteX16" fmla="*/ 107950 w 5810250"/>
                  <a:gd name="connsiteY16" fmla="*/ 1416050 h 5213350"/>
                  <a:gd name="connsiteX17" fmla="*/ 470013 w 5810250"/>
                  <a:gd name="connsiteY17" fmla="*/ 1303419 h 5213350"/>
                  <a:gd name="connsiteX18" fmla="*/ 742950 w 5810250"/>
                  <a:gd name="connsiteY18" fmla="*/ 1511300 h 5213350"/>
                  <a:gd name="connsiteX19" fmla="*/ 1943100 w 5810250"/>
                  <a:gd name="connsiteY19" fmla="*/ 742950 h 5213350"/>
                  <a:gd name="connsiteX20" fmla="*/ 3321050 w 5810250"/>
                  <a:gd name="connsiteY20" fmla="*/ 850900 h 5213350"/>
                  <a:gd name="connsiteX21" fmla="*/ 4197350 w 5810250"/>
                  <a:gd name="connsiteY21" fmla="*/ 1390650 h 5213350"/>
                  <a:gd name="connsiteX22" fmla="*/ 4686300 w 5810250"/>
                  <a:gd name="connsiteY22" fmla="*/ 2457450 h 5213350"/>
                  <a:gd name="connsiteX23" fmla="*/ 4705350 w 5810250"/>
                  <a:gd name="connsiteY23" fmla="*/ 3467100 h 5213350"/>
                  <a:gd name="connsiteX24" fmla="*/ 4152900 w 5810250"/>
                  <a:gd name="connsiteY24" fmla="*/ 4546600 h 5213350"/>
                  <a:gd name="connsiteX25" fmla="*/ 3670300 w 5810250"/>
                  <a:gd name="connsiteY25" fmla="*/ 4756150 h 5213350"/>
                  <a:gd name="connsiteX0" fmla="*/ 3517900 w 5810250"/>
                  <a:gd name="connsiteY0" fmla="*/ 4895850 h 5213350"/>
                  <a:gd name="connsiteX1" fmla="*/ 3613150 w 5810250"/>
                  <a:gd name="connsiteY1" fmla="*/ 4959350 h 5213350"/>
                  <a:gd name="connsiteX2" fmla="*/ 3803650 w 5810250"/>
                  <a:gd name="connsiteY2" fmla="*/ 5213350 h 5213350"/>
                  <a:gd name="connsiteX3" fmla="*/ 4654550 w 5810250"/>
                  <a:gd name="connsiteY3" fmla="*/ 4432300 h 5213350"/>
                  <a:gd name="connsiteX4" fmla="*/ 5156200 w 5810250"/>
                  <a:gd name="connsiteY4" fmla="*/ 3041650 h 5213350"/>
                  <a:gd name="connsiteX5" fmla="*/ 5184775 w 5810250"/>
                  <a:gd name="connsiteY5" fmla="*/ 2511425 h 5213350"/>
                  <a:gd name="connsiteX6" fmla="*/ 5475288 w 5810250"/>
                  <a:gd name="connsiteY6" fmla="*/ 2455862 h 5213350"/>
                  <a:gd name="connsiteX7" fmla="*/ 5656263 w 5810250"/>
                  <a:gd name="connsiteY7" fmla="*/ 2609850 h 5213350"/>
                  <a:gd name="connsiteX8" fmla="*/ 5810250 w 5810250"/>
                  <a:gd name="connsiteY8" fmla="*/ 2489200 h 5213350"/>
                  <a:gd name="connsiteX9" fmla="*/ 5422900 w 5810250"/>
                  <a:gd name="connsiteY9" fmla="*/ 1409700 h 5213350"/>
                  <a:gd name="connsiteX10" fmla="*/ 4692650 w 5810250"/>
                  <a:gd name="connsiteY10" fmla="*/ 444500 h 5213350"/>
                  <a:gd name="connsiteX11" fmla="*/ 4191000 w 5810250"/>
                  <a:gd name="connsiteY11" fmla="*/ 38100 h 5213350"/>
                  <a:gd name="connsiteX12" fmla="*/ 4044950 w 5810250"/>
                  <a:gd name="connsiteY12" fmla="*/ 336550 h 5213350"/>
                  <a:gd name="connsiteX13" fmla="*/ 3149600 w 5810250"/>
                  <a:gd name="connsiteY13" fmla="*/ 0 h 5213350"/>
                  <a:gd name="connsiteX14" fmla="*/ 1327150 w 5810250"/>
                  <a:gd name="connsiteY14" fmla="*/ 165100 h 5213350"/>
                  <a:gd name="connsiteX15" fmla="*/ 0 w 5810250"/>
                  <a:gd name="connsiteY15" fmla="*/ 1136650 h 5213350"/>
                  <a:gd name="connsiteX16" fmla="*/ 967364 w 5810250"/>
                  <a:gd name="connsiteY16" fmla="*/ 1053549 h 5213350"/>
                  <a:gd name="connsiteX17" fmla="*/ 470013 w 5810250"/>
                  <a:gd name="connsiteY17" fmla="*/ 1303419 h 5213350"/>
                  <a:gd name="connsiteX18" fmla="*/ 742950 w 5810250"/>
                  <a:gd name="connsiteY18" fmla="*/ 1511300 h 5213350"/>
                  <a:gd name="connsiteX19" fmla="*/ 1943100 w 5810250"/>
                  <a:gd name="connsiteY19" fmla="*/ 742950 h 5213350"/>
                  <a:gd name="connsiteX20" fmla="*/ 3321050 w 5810250"/>
                  <a:gd name="connsiteY20" fmla="*/ 850900 h 5213350"/>
                  <a:gd name="connsiteX21" fmla="*/ 4197350 w 5810250"/>
                  <a:gd name="connsiteY21" fmla="*/ 1390650 h 5213350"/>
                  <a:gd name="connsiteX22" fmla="*/ 4686300 w 5810250"/>
                  <a:gd name="connsiteY22" fmla="*/ 2457450 h 5213350"/>
                  <a:gd name="connsiteX23" fmla="*/ 4705350 w 5810250"/>
                  <a:gd name="connsiteY23" fmla="*/ 3467100 h 5213350"/>
                  <a:gd name="connsiteX24" fmla="*/ 4152900 w 5810250"/>
                  <a:gd name="connsiteY24" fmla="*/ 4546600 h 5213350"/>
                  <a:gd name="connsiteX25" fmla="*/ 3670300 w 5810250"/>
                  <a:gd name="connsiteY25" fmla="*/ 4756150 h 5213350"/>
                  <a:gd name="connsiteX0" fmla="*/ 3582864 w 5875214"/>
                  <a:gd name="connsiteY0" fmla="*/ 4895850 h 5213350"/>
                  <a:gd name="connsiteX1" fmla="*/ 3678114 w 5875214"/>
                  <a:gd name="connsiteY1" fmla="*/ 4959350 h 5213350"/>
                  <a:gd name="connsiteX2" fmla="*/ 3868614 w 5875214"/>
                  <a:gd name="connsiteY2" fmla="*/ 5213350 h 5213350"/>
                  <a:gd name="connsiteX3" fmla="*/ 4719514 w 5875214"/>
                  <a:gd name="connsiteY3" fmla="*/ 4432300 h 5213350"/>
                  <a:gd name="connsiteX4" fmla="*/ 5221164 w 5875214"/>
                  <a:gd name="connsiteY4" fmla="*/ 3041650 h 5213350"/>
                  <a:gd name="connsiteX5" fmla="*/ 5249739 w 5875214"/>
                  <a:gd name="connsiteY5" fmla="*/ 2511425 h 5213350"/>
                  <a:gd name="connsiteX6" fmla="*/ 5540252 w 5875214"/>
                  <a:gd name="connsiteY6" fmla="*/ 2455862 h 5213350"/>
                  <a:gd name="connsiteX7" fmla="*/ 5721227 w 5875214"/>
                  <a:gd name="connsiteY7" fmla="*/ 2609850 h 5213350"/>
                  <a:gd name="connsiteX8" fmla="*/ 5875214 w 5875214"/>
                  <a:gd name="connsiteY8" fmla="*/ 2489200 h 5213350"/>
                  <a:gd name="connsiteX9" fmla="*/ 5487864 w 5875214"/>
                  <a:gd name="connsiteY9" fmla="*/ 1409700 h 5213350"/>
                  <a:gd name="connsiteX10" fmla="*/ 4757614 w 5875214"/>
                  <a:gd name="connsiteY10" fmla="*/ 444500 h 5213350"/>
                  <a:gd name="connsiteX11" fmla="*/ 4255964 w 5875214"/>
                  <a:gd name="connsiteY11" fmla="*/ 38100 h 5213350"/>
                  <a:gd name="connsiteX12" fmla="*/ 4109914 w 5875214"/>
                  <a:gd name="connsiteY12" fmla="*/ 336550 h 5213350"/>
                  <a:gd name="connsiteX13" fmla="*/ 3214564 w 5875214"/>
                  <a:gd name="connsiteY13" fmla="*/ 0 h 5213350"/>
                  <a:gd name="connsiteX14" fmla="*/ 1392114 w 5875214"/>
                  <a:gd name="connsiteY14" fmla="*/ 165100 h 5213350"/>
                  <a:gd name="connsiteX15" fmla="*/ 64964 w 5875214"/>
                  <a:gd name="connsiteY15" fmla="*/ 1136650 h 5213350"/>
                  <a:gd name="connsiteX16" fmla="*/ 259693 w 5875214"/>
                  <a:gd name="connsiteY16" fmla="*/ 1282191 h 5213350"/>
                  <a:gd name="connsiteX17" fmla="*/ 1032328 w 5875214"/>
                  <a:gd name="connsiteY17" fmla="*/ 1053549 h 5213350"/>
                  <a:gd name="connsiteX18" fmla="*/ 534977 w 5875214"/>
                  <a:gd name="connsiteY18" fmla="*/ 1303419 h 5213350"/>
                  <a:gd name="connsiteX19" fmla="*/ 807914 w 5875214"/>
                  <a:gd name="connsiteY19" fmla="*/ 1511300 h 5213350"/>
                  <a:gd name="connsiteX20" fmla="*/ 2008064 w 5875214"/>
                  <a:gd name="connsiteY20" fmla="*/ 742950 h 5213350"/>
                  <a:gd name="connsiteX21" fmla="*/ 3386014 w 5875214"/>
                  <a:gd name="connsiteY21" fmla="*/ 850900 h 5213350"/>
                  <a:gd name="connsiteX22" fmla="*/ 4262314 w 5875214"/>
                  <a:gd name="connsiteY22" fmla="*/ 1390650 h 5213350"/>
                  <a:gd name="connsiteX23" fmla="*/ 4751264 w 5875214"/>
                  <a:gd name="connsiteY23" fmla="*/ 2457450 h 5213350"/>
                  <a:gd name="connsiteX24" fmla="*/ 4770314 w 5875214"/>
                  <a:gd name="connsiteY24" fmla="*/ 3467100 h 5213350"/>
                  <a:gd name="connsiteX25" fmla="*/ 4217864 w 5875214"/>
                  <a:gd name="connsiteY25" fmla="*/ 4546600 h 5213350"/>
                  <a:gd name="connsiteX26" fmla="*/ 3735264 w 5875214"/>
                  <a:gd name="connsiteY26" fmla="*/ 4756150 h 5213350"/>
                  <a:gd name="connsiteX0" fmla="*/ 3582864 w 5875214"/>
                  <a:gd name="connsiteY0" fmla="*/ 4895850 h 5213350"/>
                  <a:gd name="connsiteX1" fmla="*/ 3678114 w 5875214"/>
                  <a:gd name="connsiteY1" fmla="*/ 4959350 h 5213350"/>
                  <a:gd name="connsiteX2" fmla="*/ 3868614 w 5875214"/>
                  <a:gd name="connsiteY2" fmla="*/ 5213350 h 5213350"/>
                  <a:gd name="connsiteX3" fmla="*/ 4719514 w 5875214"/>
                  <a:gd name="connsiteY3" fmla="*/ 4432300 h 5213350"/>
                  <a:gd name="connsiteX4" fmla="*/ 5221164 w 5875214"/>
                  <a:gd name="connsiteY4" fmla="*/ 3041650 h 5213350"/>
                  <a:gd name="connsiteX5" fmla="*/ 5249739 w 5875214"/>
                  <a:gd name="connsiteY5" fmla="*/ 2511425 h 5213350"/>
                  <a:gd name="connsiteX6" fmla="*/ 5540252 w 5875214"/>
                  <a:gd name="connsiteY6" fmla="*/ 2455862 h 5213350"/>
                  <a:gd name="connsiteX7" fmla="*/ 5721227 w 5875214"/>
                  <a:gd name="connsiteY7" fmla="*/ 2609850 h 5213350"/>
                  <a:gd name="connsiteX8" fmla="*/ 5875214 w 5875214"/>
                  <a:gd name="connsiteY8" fmla="*/ 2489200 h 5213350"/>
                  <a:gd name="connsiteX9" fmla="*/ 5487864 w 5875214"/>
                  <a:gd name="connsiteY9" fmla="*/ 1409700 h 5213350"/>
                  <a:gd name="connsiteX10" fmla="*/ 4757614 w 5875214"/>
                  <a:gd name="connsiteY10" fmla="*/ 444500 h 5213350"/>
                  <a:gd name="connsiteX11" fmla="*/ 4255964 w 5875214"/>
                  <a:gd name="connsiteY11" fmla="*/ 38100 h 5213350"/>
                  <a:gd name="connsiteX12" fmla="*/ 4109914 w 5875214"/>
                  <a:gd name="connsiteY12" fmla="*/ 336550 h 5213350"/>
                  <a:gd name="connsiteX13" fmla="*/ 3214564 w 5875214"/>
                  <a:gd name="connsiteY13" fmla="*/ 0 h 5213350"/>
                  <a:gd name="connsiteX14" fmla="*/ 1392114 w 5875214"/>
                  <a:gd name="connsiteY14" fmla="*/ 165100 h 5213350"/>
                  <a:gd name="connsiteX15" fmla="*/ 64964 w 5875214"/>
                  <a:gd name="connsiteY15" fmla="*/ 1136650 h 5213350"/>
                  <a:gd name="connsiteX16" fmla="*/ 259693 w 5875214"/>
                  <a:gd name="connsiteY16" fmla="*/ 1282191 h 5213350"/>
                  <a:gd name="connsiteX17" fmla="*/ 732167 w 5875214"/>
                  <a:gd name="connsiteY17" fmla="*/ 1011333 h 5213350"/>
                  <a:gd name="connsiteX18" fmla="*/ 1032328 w 5875214"/>
                  <a:gd name="connsiteY18" fmla="*/ 1053549 h 5213350"/>
                  <a:gd name="connsiteX19" fmla="*/ 534977 w 5875214"/>
                  <a:gd name="connsiteY19" fmla="*/ 1303419 h 5213350"/>
                  <a:gd name="connsiteX20" fmla="*/ 807914 w 5875214"/>
                  <a:gd name="connsiteY20" fmla="*/ 1511300 h 5213350"/>
                  <a:gd name="connsiteX21" fmla="*/ 2008064 w 5875214"/>
                  <a:gd name="connsiteY21" fmla="*/ 742950 h 5213350"/>
                  <a:gd name="connsiteX22" fmla="*/ 3386014 w 5875214"/>
                  <a:gd name="connsiteY22" fmla="*/ 850900 h 5213350"/>
                  <a:gd name="connsiteX23" fmla="*/ 4262314 w 5875214"/>
                  <a:gd name="connsiteY23" fmla="*/ 1390650 h 5213350"/>
                  <a:gd name="connsiteX24" fmla="*/ 4751264 w 5875214"/>
                  <a:gd name="connsiteY24" fmla="*/ 2457450 h 5213350"/>
                  <a:gd name="connsiteX25" fmla="*/ 4770314 w 5875214"/>
                  <a:gd name="connsiteY25" fmla="*/ 3467100 h 5213350"/>
                  <a:gd name="connsiteX26" fmla="*/ 4217864 w 5875214"/>
                  <a:gd name="connsiteY26" fmla="*/ 4546600 h 5213350"/>
                  <a:gd name="connsiteX27" fmla="*/ 3735264 w 5875214"/>
                  <a:gd name="connsiteY27" fmla="*/ 4756150 h 5213350"/>
                  <a:gd name="connsiteX0" fmla="*/ 3582864 w 5875214"/>
                  <a:gd name="connsiteY0" fmla="*/ 4895850 h 5213350"/>
                  <a:gd name="connsiteX1" fmla="*/ 3678114 w 5875214"/>
                  <a:gd name="connsiteY1" fmla="*/ 4959350 h 5213350"/>
                  <a:gd name="connsiteX2" fmla="*/ 3868614 w 5875214"/>
                  <a:gd name="connsiteY2" fmla="*/ 5213350 h 5213350"/>
                  <a:gd name="connsiteX3" fmla="*/ 4719514 w 5875214"/>
                  <a:gd name="connsiteY3" fmla="*/ 4432300 h 5213350"/>
                  <a:gd name="connsiteX4" fmla="*/ 5221164 w 5875214"/>
                  <a:gd name="connsiteY4" fmla="*/ 3041650 h 5213350"/>
                  <a:gd name="connsiteX5" fmla="*/ 5249739 w 5875214"/>
                  <a:gd name="connsiteY5" fmla="*/ 2511425 h 5213350"/>
                  <a:gd name="connsiteX6" fmla="*/ 5540252 w 5875214"/>
                  <a:gd name="connsiteY6" fmla="*/ 2455862 h 5213350"/>
                  <a:gd name="connsiteX7" fmla="*/ 5721227 w 5875214"/>
                  <a:gd name="connsiteY7" fmla="*/ 2609850 h 5213350"/>
                  <a:gd name="connsiteX8" fmla="*/ 5875214 w 5875214"/>
                  <a:gd name="connsiteY8" fmla="*/ 2489200 h 5213350"/>
                  <a:gd name="connsiteX9" fmla="*/ 5487864 w 5875214"/>
                  <a:gd name="connsiteY9" fmla="*/ 1409700 h 5213350"/>
                  <a:gd name="connsiteX10" fmla="*/ 4757614 w 5875214"/>
                  <a:gd name="connsiteY10" fmla="*/ 444500 h 5213350"/>
                  <a:gd name="connsiteX11" fmla="*/ 4255964 w 5875214"/>
                  <a:gd name="connsiteY11" fmla="*/ 38100 h 5213350"/>
                  <a:gd name="connsiteX12" fmla="*/ 4109914 w 5875214"/>
                  <a:gd name="connsiteY12" fmla="*/ 336550 h 5213350"/>
                  <a:gd name="connsiteX13" fmla="*/ 3214564 w 5875214"/>
                  <a:gd name="connsiteY13" fmla="*/ 0 h 5213350"/>
                  <a:gd name="connsiteX14" fmla="*/ 1392114 w 5875214"/>
                  <a:gd name="connsiteY14" fmla="*/ 165100 h 5213350"/>
                  <a:gd name="connsiteX15" fmla="*/ 64964 w 5875214"/>
                  <a:gd name="connsiteY15" fmla="*/ 1136650 h 5213350"/>
                  <a:gd name="connsiteX16" fmla="*/ 259693 w 5875214"/>
                  <a:gd name="connsiteY16" fmla="*/ 1282191 h 5213350"/>
                  <a:gd name="connsiteX17" fmla="*/ 1235188 w 5875214"/>
                  <a:gd name="connsiteY17" fmla="*/ 618284 h 5213350"/>
                  <a:gd name="connsiteX18" fmla="*/ 1032328 w 5875214"/>
                  <a:gd name="connsiteY18" fmla="*/ 1053549 h 5213350"/>
                  <a:gd name="connsiteX19" fmla="*/ 534977 w 5875214"/>
                  <a:gd name="connsiteY19" fmla="*/ 1303419 h 5213350"/>
                  <a:gd name="connsiteX20" fmla="*/ 807914 w 5875214"/>
                  <a:gd name="connsiteY20" fmla="*/ 1511300 h 5213350"/>
                  <a:gd name="connsiteX21" fmla="*/ 2008064 w 5875214"/>
                  <a:gd name="connsiteY21" fmla="*/ 742950 h 5213350"/>
                  <a:gd name="connsiteX22" fmla="*/ 3386014 w 5875214"/>
                  <a:gd name="connsiteY22" fmla="*/ 850900 h 5213350"/>
                  <a:gd name="connsiteX23" fmla="*/ 4262314 w 5875214"/>
                  <a:gd name="connsiteY23" fmla="*/ 1390650 h 5213350"/>
                  <a:gd name="connsiteX24" fmla="*/ 4751264 w 5875214"/>
                  <a:gd name="connsiteY24" fmla="*/ 2457450 h 5213350"/>
                  <a:gd name="connsiteX25" fmla="*/ 4770314 w 5875214"/>
                  <a:gd name="connsiteY25" fmla="*/ 3467100 h 5213350"/>
                  <a:gd name="connsiteX26" fmla="*/ 4217864 w 5875214"/>
                  <a:gd name="connsiteY26" fmla="*/ 4546600 h 5213350"/>
                  <a:gd name="connsiteX27" fmla="*/ 3735264 w 5875214"/>
                  <a:gd name="connsiteY27" fmla="*/ 4756150 h 5213350"/>
                  <a:gd name="connsiteX0" fmla="*/ 3582864 w 5875214"/>
                  <a:gd name="connsiteY0" fmla="*/ 4895850 h 5213350"/>
                  <a:gd name="connsiteX1" fmla="*/ 3678114 w 5875214"/>
                  <a:gd name="connsiteY1" fmla="*/ 4959350 h 5213350"/>
                  <a:gd name="connsiteX2" fmla="*/ 3868614 w 5875214"/>
                  <a:gd name="connsiteY2" fmla="*/ 5213350 h 5213350"/>
                  <a:gd name="connsiteX3" fmla="*/ 4719514 w 5875214"/>
                  <a:gd name="connsiteY3" fmla="*/ 4432300 h 5213350"/>
                  <a:gd name="connsiteX4" fmla="*/ 5221164 w 5875214"/>
                  <a:gd name="connsiteY4" fmla="*/ 3041650 h 5213350"/>
                  <a:gd name="connsiteX5" fmla="*/ 5249739 w 5875214"/>
                  <a:gd name="connsiteY5" fmla="*/ 2511425 h 5213350"/>
                  <a:gd name="connsiteX6" fmla="*/ 5540252 w 5875214"/>
                  <a:gd name="connsiteY6" fmla="*/ 2455862 h 5213350"/>
                  <a:gd name="connsiteX7" fmla="*/ 5721227 w 5875214"/>
                  <a:gd name="connsiteY7" fmla="*/ 2609850 h 5213350"/>
                  <a:gd name="connsiteX8" fmla="*/ 5875214 w 5875214"/>
                  <a:gd name="connsiteY8" fmla="*/ 2489200 h 5213350"/>
                  <a:gd name="connsiteX9" fmla="*/ 5487864 w 5875214"/>
                  <a:gd name="connsiteY9" fmla="*/ 1409700 h 5213350"/>
                  <a:gd name="connsiteX10" fmla="*/ 4757614 w 5875214"/>
                  <a:gd name="connsiteY10" fmla="*/ 444500 h 5213350"/>
                  <a:gd name="connsiteX11" fmla="*/ 4255964 w 5875214"/>
                  <a:gd name="connsiteY11" fmla="*/ 38100 h 5213350"/>
                  <a:gd name="connsiteX12" fmla="*/ 4109914 w 5875214"/>
                  <a:gd name="connsiteY12" fmla="*/ 336550 h 5213350"/>
                  <a:gd name="connsiteX13" fmla="*/ 3214564 w 5875214"/>
                  <a:gd name="connsiteY13" fmla="*/ 0 h 5213350"/>
                  <a:gd name="connsiteX14" fmla="*/ 1392114 w 5875214"/>
                  <a:gd name="connsiteY14" fmla="*/ 165100 h 5213350"/>
                  <a:gd name="connsiteX15" fmla="*/ 64964 w 5875214"/>
                  <a:gd name="connsiteY15" fmla="*/ 1136650 h 5213350"/>
                  <a:gd name="connsiteX16" fmla="*/ 259693 w 5875214"/>
                  <a:gd name="connsiteY16" fmla="*/ 1282191 h 5213350"/>
                  <a:gd name="connsiteX17" fmla="*/ 1212786 w 5875214"/>
                  <a:gd name="connsiteY17" fmla="*/ 659014 h 5213350"/>
                  <a:gd name="connsiteX18" fmla="*/ 1032328 w 5875214"/>
                  <a:gd name="connsiteY18" fmla="*/ 1053549 h 5213350"/>
                  <a:gd name="connsiteX19" fmla="*/ 534977 w 5875214"/>
                  <a:gd name="connsiteY19" fmla="*/ 1303419 h 5213350"/>
                  <a:gd name="connsiteX20" fmla="*/ 807914 w 5875214"/>
                  <a:gd name="connsiteY20" fmla="*/ 1511300 h 5213350"/>
                  <a:gd name="connsiteX21" fmla="*/ 2008064 w 5875214"/>
                  <a:gd name="connsiteY21" fmla="*/ 742950 h 5213350"/>
                  <a:gd name="connsiteX22" fmla="*/ 3386014 w 5875214"/>
                  <a:gd name="connsiteY22" fmla="*/ 850900 h 5213350"/>
                  <a:gd name="connsiteX23" fmla="*/ 4262314 w 5875214"/>
                  <a:gd name="connsiteY23" fmla="*/ 1390650 h 5213350"/>
                  <a:gd name="connsiteX24" fmla="*/ 4751264 w 5875214"/>
                  <a:gd name="connsiteY24" fmla="*/ 2457450 h 5213350"/>
                  <a:gd name="connsiteX25" fmla="*/ 4770314 w 5875214"/>
                  <a:gd name="connsiteY25" fmla="*/ 3467100 h 5213350"/>
                  <a:gd name="connsiteX26" fmla="*/ 4217864 w 5875214"/>
                  <a:gd name="connsiteY26" fmla="*/ 4546600 h 5213350"/>
                  <a:gd name="connsiteX27" fmla="*/ 3735264 w 5875214"/>
                  <a:gd name="connsiteY27" fmla="*/ 4756150 h 5213350"/>
                  <a:gd name="connsiteX0" fmla="*/ 3582864 w 5875214"/>
                  <a:gd name="connsiteY0" fmla="*/ 4895850 h 5213350"/>
                  <a:gd name="connsiteX1" fmla="*/ 3678114 w 5875214"/>
                  <a:gd name="connsiteY1" fmla="*/ 4959350 h 5213350"/>
                  <a:gd name="connsiteX2" fmla="*/ 3868614 w 5875214"/>
                  <a:gd name="connsiteY2" fmla="*/ 5213350 h 5213350"/>
                  <a:gd name="connsiteX3" fmla="*/ 4719514 w 5875214"/>
                  <a:gd name="connsiteY3" fmla="*/ 4432300 h 5213350"/>
                  <a:gd name="connsiteX4" fmla="*/ 5221164 w 5875214"/>
                  <a:gd name="connsiteY4" fmla="*/ 3041650 h 5213350"/>
                  <a:gd name="connsiteX5" fmla="*/ 5249739 w 5875214"/>
                  <a:gd name="connsiteY5" fmla="*/ 2511425 h 5213350"/>
                  <a:gd name="connsiteX6" fmla="*/ 5540252 w 5875214"/>
                  <a:gd name="connsiteY6" fmla="*/ 2455862 h 5213350"/>
                  <a:gd name="connsiteX7" fmla="*/ 5721227 w 5875214"/>
                  <a:gd name="connsiteY7" fmla="*/ 2609850 h 5213350"/>
                  <a:gd name="connsiteX8" fmla="*/ 5875214 w 5875214"/>
                  <a:gd name="connsiteY8" fmla="*/ 2489200 h 5213350"/>
                  <a:gd name="connsiteX9" fmla="*/ 5487864 w 5875214"/>
                  <a:gd name="connsiteY9" fmla="*/ 1409700 h 5213350"/>
                  <a:gd name="connsiteX10" fmla="*/ 4757614 w 5875214"/>
                  <a:gd name="connsiteY10" fmla="*/ 444500 h 5213350"/>
                  <a:gd name="connsiteX11" fmla="*/ 4255964 w 5875214"/>
                  <a:gd name="connsiteY11" fmla="*/ 38100 h 5213350"/>
                  <a:gd name="connsiteX12" fmla="*/ 4109914 w 5875214"/>
                  <a:gd name="connsiteY12" fmla="*/ 336550 h 5213350"/>
                  <a:gd name="connsiteX13" fmla="*/ 3214564 w 5875214"/>
                  <a:gd name="connsiteY13" fmla="*/ 0 h 5213350"/>
                  <a:gd name="connsiteX14" fmla="*/ 1392114 w 5875214"/>
                  <a:gd name="connsiteY14" fmla="*/ 165100 h 5213350"/>
                  <a:gd name="connsiteX15" fmla="*/ 64964 w 5875214"/>
                  <a:gd name="connsiteY15" fmla="*/ 1136650 h 5213350"/>
                  <a:gd name="connsiteX16" fmla="*/ 259693 w 5875214"/>
                  <a:gd name="connsiteY16" fmla="*/ 1282191 h 5213350"/>
                  <a:gd name="connsiteX17" fmla="*/ 1212786 w 5875214"/>
                  <a:gd name="connsiteY17" fmla="*/ 659014 h 5213350"/>
                  <a:gd name="connsiteX18" fmla="*/ 1278748 w 5875214"/>
                  <a:gd name="connsiteY18" fmla="*/ 782691 h 5213350"/>
                  <a:gd name="connsiteX19" fmla="*/ 534977 w 5875214"/>
                  <a:gd name="connsiteY19" fmla="*/ 1303419 h 5213350"/>
                  <a:gd name="connsiteX20" fmla="*/ 807914 w 5875214"/>
                  <a:gd name="connsiteY20" fmla="*/ 1511300 h 5213350"/>
                  <a:gd name="connsiteX21" fmla="*/ 2008064 w 5875214"/>
                  <a:gd name="connsiteY21" fmla="*/ 742950 h 5213350"/>
                  <a:gd name="connsiteX22" fmla="*/ 3386014 w 5875214"/>
                  <a:gd name="connsiteY22" fmla="*/ 850900 h 5213350"/>
                  <a:gd name="connsiteX23" fmla="*/ 4262314 w 5875214"/>
                  <a:gd name="connsiteY23" fmla="*/ 1390650 h 5213350"/>
                  <a:gd name="connsiteX24" fmla="*/ 4751264 w 5875214"/>
                  <a:gd name="connsiteY24" fmla="*/ 2457450 h 5213350"/>
                  <a:gd name="connsiteX25" fmla="*/ 4770314 w 5875214"/>
                  <a:gd name="connsiteY25" fmla="*/ 3467100 h 5213350"/>
                  <a:gd name="connsiteX26" fmla="*/ 4217864 w 5875214"/>
                  <a:gd name="connsiteY26" fmla="*/ 4546600 h 5213350"/>
                  <a:gd name="connsiteX27" fmla="*/ 3735264 w 5875214"/>
                  <a:gd name="connsiteY27" fmla="*/ 4756150 h 5213350"/>
                  <a:gd name="connsiteX0" fmla="*/ 3582864 w 5875214"/>
                  <a:gd name="connsiteY0" fmla="*/ 4895850 h 5213350"/>
                  <a:gd name="connsiteX1" fmla="*/ 3678114 w 5875214"/>
                  <a:gd name="connsiteY1" fmla="*/ 4959350 h 5213350"/>
                  <a:gd name="connsiteX2" fmla="*/ 3868614 w 5875214"/>
                  <a:gd name="connsiteY2" fmla="*/ 5213350 h 5213350"/>
                  <a:gd name="connsiteX3" fmla="*/ 4719514 w 5875214"/>
                  <a:gd name="connsiteY3" fmla="*/ 4432300 h 5213350"/>
                  <a:gd name="connsiteX4" fmla="*/ 5221164 w 5875214"/>
                  <a:gd name="connsiteY4" fmla="*/ 3041650 h 5213350"/>
                  <a:gd name="connsiteX5" fmla="*/ 5249739 w 5875214"/>
                  <a:gd name="connsiteY5" fmla="*/ 2511425 h 5213350"/>
                  <a:gd name="connsiteX6" fmla="*/ 5540252 w 5875214"/>
                  <a:gd name="connsiteY6" fmla="*/ 2455862 h 5213350"/>
                  <a:gd name="connsiteX7" fmla="*/ 5721227 w 5875214"/>
                  <a:gd name="connsiteY7" fmla="*/ 2609850 h 5213350"/>
                  <a:gd name="connsiteX8" fmla="*/ 5875214 w 5875214"/>
                  <a:gd name="connsiteY8" fmla="*/ 2489200 h 5213350"/>
                  <a:gd name="connsiteX9" fmla="*/ 5487864 w 5875214"/>
                  <a:gd name="connsiteY9" fmla="*/ 1409700 h 5213350"/>
                  <a:gd name="connsiteX10" fmla="*/ 4757614 w 5875214"/>
                  <a:gd name="connsiteY10" fmla="*/ 444500 h 5213350"/>
                  <a:gd name="connsiteX11" fmla="*/ 4255964 w 5875214"/>
                  <a:gd name="connsiteY11" fmla="*/ 38100 h 5213350"/>
                  <a:gd name="connsiteX12" fmla="*/ 4109914 w 5875214"/>
                  <a:gd name="connsiteY12" fmla="*/ 336550 h 5213350"/>
                  <a:gd name="connsiteX13" fmla="*/ 3214564 w 5875214"/>
                  <a:gd name="connsiteY13" fmla="*/ 0 h 5213350"/>
                  <a:gd name="connsiteX14" fmla="*/ 1392114 w 5875214"/>
                  <a:gd name="connsiteY14" fmla="*/ 165100 h 5213350"/>
                  <a:gd name="connsiteX15" fmla="*/ 64964 w 5875214"/>
                  <a:gd name="connsiteY15" fmla="*/ 1136650 h 5213350"/>
                  <a:gd name="connsiteX16" fmla="*/ 259693 w 5875214"/>
                  <a:gd name="connsiteY16" fmla="*/ 1282191 h 5213350"/>
                  <a:gd name="connsiteX17" fmla="*/ 1212786 w 5875214"/>
                  <a:gd name="connsiteY17" fmla="*/ 659014 h 5213350"/>
                  <a:gd name="connsiteX18" fmla="*/ 1278748 w 5875214"/>
                  <a:gd name="connsiteY18" fmla="*/ 782691 h 5213350"/>
                  <a:gd name="connsiteX19" fmla="*/ 534977 w 5875214"/>
                  <a:gd name="connsiteY19" fmla="*/ 1303419 h 5213350"/>
                  <a:gd name="connsiteX20" fmla="*/ 807914 w 5875214"/>
                  <a:gd name="connsiteY20" fmla="*/ 1511300 h 5213350"/>
                  <a:gd name="connsiteX21" fmla="*/ 2008064 w 5875214"/>
                  <a:gd name="connsiteY21" fmla="*/ 742950 h 5213350"/>
                  <a:gd name="connsiteX22" fmla="*/ 3386014 w 5875214"/>
                  <a:gd name="connsiteY22" fmla="*/ 850900 h 5213350"/>
                  <a:gd name="connsiteX23" fmla="*/ 4262314 w 5875214"/>
                  <a:gd name="connsiteY23" fmla="*/ 1390650 h 5213350"/>
                  <a:gd name="connsiteX24" fmla="*/ 4751264 w 5875214"/>
                  <a:gd name="connsiteY24" fmla="*/ 2457450 h 5213350"/>
                  <a:gd name="connsiteX25" fmla="*/ 4770314 w 5875214"/>
                  <a:gd name="connsiteY25" fmla="*/ 3467100 h 5213350"/>
                  <a:gd name="connsiteX26" fmla="*/ 4217864 w 5875214"/>
                  <a:gd name="connsiteY26" fmla="*/ 4546600 h 5213350"/>
                  <a:gd name="connsiteX27" fmla="*/ 3735264 w 5875214"/>
                  <a:gd name="connsiteY27" fmla="*/ 4756150 h 5213350"/>
                  <a:gd name="connsiteX0" fmla="*/ 3582864 w 5875214"/>
                  <a:gd name="connsiteY0" fmla="*/ 4895850 h 5213350"/>
                  <a:gd name="connsiteX1" fmla="*/ 3678114 w 5875214"/>
                  <a:gd name="connsiteY1" fmla="*/ 4959350 h 5213350"/>
                  <a:gd name="connsiteX2" fmla="*/ 3868614 w 5875214"/>
                  <a:gd name="connsiteY2" fmla="*/ 5213350 h 5213350"/>
                  <a:gd name="connsiteX3" fmla="*/ 4719514 w 5875214"/>
                  <a:gd name="connsiteY3" fmla="*/ 4432300 h 5213350"/>
                  <a:gd name="connsiteX4" fmla="*/ 5221164 w 5875214"/>
                  <a:gd name="connsiteY4" fmla="*/ 3041650 h 5213350"/>
                  <a:gd name="connsiteX5" fmla="*/ 5249739 w 5875214"/>
                  <a:gd name="connsiteY5" fmla="*/ 2511425 h 5213350"/>
                  <a:gd name="connsiteX6" fmla="*/ 5540252 w 5875214"/>
                  <a:gd name="connsiteY6" fmla="*/ 2455862 h 5213350"/>
                  <a:gd name="connsiteX7" fmla="*/ 5721227 w 5875214"/>
                  <a:gd name="connsiteY7" fmla="*/ 2609850 h 5213350"/>
                  <a:gd name="connsiteX8" fmla="*/ 5875214 w 5875214"/>
                  <a:gd name="connsiteY8" fmla="*/ 2489200 h 5213350"/>
                  <a:gd name="connsiteX9" fmla="*/ 5487864 w 5875214"/>
                  <a:gd name="connsiteY9" fmla="*/ 1409700 h 5213350"/>
                  <a:gd name="connsiteX10" fmla="*/ 4757614 w 5875214"/>
                  <a:gd name="connsiteY10" fmla="*/ 444500 h 5213350"/>
                  <a:gd name="connsiteX11" fmla="*/ 4255964 w 5875214"/>
                  <a:gd name="connsiteY11" fmla="*/ 38100 h 5213350"/>
                  <a:gd name="connsiteX12" fmla="*/ 4109914 w 5875214"/>
                  <a:gd name="connsiteY12" fmla="*/ 336550 h 5213350"/>
                  <a:gd name="connsiteX13" fmla="*/ 3214564 w 5875214"/>
                  <a:gd name="connsiteY13" fmla="*/ 0 h 5213350"/>
                  <a:gd name="connsiteX14" fmla="*/ 1392114 w 5875214"/>
                  <a:gd name="connsiteY14" fmla="*/ 165100 h 5213350"/>
                  <a:gd name="connsiteX15" fmla="*/ 64964 w 5875214"/>
                  <a:gd name="connsiteY15" fmla="*/ 1136650 h 5213350"/>
                  <a:gd name="connsiteX16" fmla="*/ 259693 w 5875214"/>
                  <a:gd name="connsiteY16" fmla="*/ 1282191 h 5213350"/>
                  <a:gd name="connsiteX17" fmla="*/ 1212786 w 5875214"/>
                  <a:gd name="connsiteY17" fmla="*/ 659014 h 5213350"/>
                  <a:gd name="connsiteX18" fmla="*/ 1278748 w 5875214"/>
                  <a:gd name="connsiteY18" fmla="*/ 782691 h 5213350"/>
                  <a:gd name="connsiteX19" fmla="*/ 534977 w 5875214"/>
                  <a:gd name="connsiteY19" fmla="*/ 1303419 h 5213350"/>
                  <a:gd name="connsiteX20" fmla="*/ 807914 w 5875214"/>
                  <a:gd name="connsiteY20" fmla="*/ 1511300 h 5213350"/>
                  <a:gd name="connsiteX21" fmla="*/ 2008064 w 5875214"/>
                  <a:gd name="connsiteY21" fmla="*/ 742950 h 5213350"/>
                  <a:gd name="connsiteX22" fmla="*/ 3386014 w 5875214"/>
                  <a:gd name="connsiteY22" fmla="*/ 850900 h 5213350"/>
                  <a:gd name="connsiteX23" fmla="*/ 4262314 w 5875214"/>
                  <a:gd name="connsiteY23" fmla="*/ 1390650 h 5213350"/>
                  <a:gd name="connsiteX24" fmla="*/ 4751264 w 5875214"/>
                  <a:gd name="connsiteY24" fmla="*/ 2457450 h 5213350"/>
                  <a:gd name="connsiteX25" fmla="*/ 4770314 w 5875214"/>
                  <a:gd name="connsiteY25" fmla="*/ 3467100 h 5213350"/>
                  <a:gd name="connsiteX26" fmla="*/ 4217864 w 5875214"/>
                  <a:gd name="connsiteY26" fmla="*/ 4546600 h 5213350"/>
                  <a:gd name="connsiteX27" fmla="*/ 3735264 w 5875214"/>
                  <a:gd name="connsiteY27" fmla="*/ 4756150 h 5213350"/>
                  <a:gd name="connsiteX0" fmla="*/ 3582864 w 5875214"/>
                  <a:gd name="connsiteY0" fmla="*/ 4895850 h 5213350"/>
                  <a:gd name="connsiteX1" fmla="*/ 3678114 w 5875214"/>
                  <a:gd name="connsiteY1" fmla="*/ 4959350 h 5213350"/>
                  <a:gd name="connsiteX2" fmla="*/ 3868614 w 5875214"/>
                  <a:gd name="connsiteY2" fmla="*/ 5213350 h 5213350"/>
                  <a:gd name="connsiteX3" fmla="*/ 4719514 w 5875214"/>
                  <a:gd name="connsiteY3" fmla="*/ 4432300 h 5213350"/>
                  <a:gd name="connsiteX4" fmla="*/ 5221164 w 5875214"/>
                  <a:gd name="connsiteY4" fmla="*/ 3041650 h 5213350"/>
                  <a:gd name="connsiteX5" fmla="*/ 5249739 w 5875214"/>
                  <a:gd name="connsiteY5" fmla="*/ 2511425 h 5213350"/>
                  <a:gd name="connsiteX6" fmla="*/ 5540252 w 5875214"/>
                  <a:gd name="connsiteY6" fmla="*/ 2455862 h 5213350"/>
                  <a:gd name="connsiteX7" fmla="*/ 5721227 w 5875214"/>
                  <a:gd name="connsiteY7" fmla="*/ 2609850 h 5213350"/>
                  <a:gd name="connsiteX8" fmla="*/ 5875214 w 5875214"/>
                  <a:gd name="connsiteY8" fmla="*/ 2489200 h 5213350"/>
                  <a:gd name="connsiteX9" fmla="*/ 5487864 w 5875214"/>
                  <a:gd name="connsiteY9" fmla="*/ 1409700 h 5213350"/>
                  <a:gd name="connsiteX10" fmla="*/ 4757614 w 5875214"/>
                  <a:gd name="connsiteY10" fmla="*/ 444500 h 5213350"/>
                  <a:gd name="connsiteX11" fmla="*/ 4255964 w 5875214"/>
                  <a:gd name="connsiteY11" fmla="*/ 38100 h 5213350"/>
                  <a:gd name="connsiteX12" fmla="*/ 4109914 w 5875214"/>
                  <a:gd name="connsiteY12" fmla="*/ 336550 h 5213350"/>
                  <a:gd name="connsiteX13" fmla="*/ 3214564 w 5875214"/>
                  <a:gd name="connsiteY13" fmla="*/ 0 h 5213350"/>
                  <a:gd name="connsiteX14" fmla="*/ 1392114 w 5875214"/>
                  <a:gd name="connsiteY14" fmla="*/ 165100 h 5213350"/>
                  <a:gd name="connsiteX15" fmla="*/ 64964 w 5875214"/>
                  <a:gd name="connsiteY15" fmla="*/ 1136650 h 5213350"/>
                  <a:gd name="connsiteX16" fmla="*/ 259693 w 5875214"/>
                  <a:gd name="connsiteY16" fmla="*/ 1282191 h 5213350"/>
                  <a:gd name="connsiteX17" fmla="*/ 1212786 w 5875214"/>
                  <a:gd name="connsiteY17" fmla="*/ 659014 h 5213350"/>
                  <a:gd name="connsiteX18" fmla="*/ 1278748 w 5875214"/>
                  <a:gd name="connsiteY18" fmla="*/ 782691 h 5213350"/>
                  <a:gd name="connsiteX19" fmla="*/ 534977 w 5875214"/>
                  <a:gd name="connsiteY19" fmla="*/ 1303419 h 5213350"/>
                  <a:gd name="connsiteX20" fmla="*/ 807914 w 5875214"/>
                  <a:gd name="connsiteY20" fmla="*/ 1511300 h 5213350"/>
                  <a:gd name="connsiteX21" fmla="*/ 2008064 w 5875214"/>
                  <a:gd name="connsiteY21" fmla="*/ 742950 h 5213350"/>
                  <a:gd name="connsiteX22" fmla="*/ 3386014 w 5875214"/>
                  <a:gd name="connsiteY22" fmla="*/ 850900 h 5213350"/>
                  <a:gd name="connsiteX23" fmla="*/ 4262314 w 5875214"/>
                  <a:gd name="connsiteY23" fmla="*/ 1390650 h 5213350"/>
                  <a:gd name="connsiteX24" fmla="*/ 4751264 w 5875214"/>
                  <a:gd name="connsiteY24" fmla="*/ 2457450 h 5213350"/>
                  <a:gd name="connsiteX25" fmla="*/ 4770314 w 5875214"/>
                  <a:gd name="connsiteY25" fmla="*/ 3467100 h 5213350"/>
                  <a:gd name="connsiteX26" fmla="*/ 4217864 w 5875214"/>
                  <a:gd name="connsiteY26" fmla="*/ 4546600 h 5213350"/>
                  <a:gd name="connsiteX27" fmla="*/ 3735264 w 5875214"/>
                  <a:gd name="connsiteY27" fmla="*/ 4756150 h 5213350"/>
                  <a:gd name="connsiteX0" fmla="*/ 3582864 w 5875214"/>
                  <a:gd name="connsiteY0" fmla="*/ 4895850 h 5213350"/>
                  <a:gd name="connsiteX1" fmla="*/ 3678114 w 5875214"/>
                  <a:gd name="connsiteY1" fmla="*/ 4959350 h 5213350"/>
                  <a:gd name="connsiteX2" fmla="*/ 3868614 w 5875214"/>
                  <a:gd name="connsiteY2" fmla="*/ 5213350 h 5213350"/>
                  <a:gd name="connsiteX3" fmla="*/ 4719514 w 5875214"/>
                  <a:gd name="connsiteY3" fmla="*/ 4432300 h 5213350"/>
                  <a:gd name="connsiteX4" fmla="*/ 5221164 w 5875214"/>
                  <a:gd name="connsiteY4" fmla="*/ 3041650 h 5213350"/>
                  <a:gd name="connsiteX5" fmla="*/ 5249739 w 5875214"/>
                  <a:gd name="connsiteY5" fmla="*/ 2511425 h 5213350"/>
                  <a:gd name="connsiteX6" fmla="*/ 5540252 w 5875214"/>
                  <a:gd name="connsiteY6" fmla="*/ 2455862 h 5213350"/>
                  <a:gd name="connsiteX7" fmla="*/ 5721227 w 5875214"/>
                  <a:gd name="connsiteY7" fmla="*/ 2609850 h 5213350"/>
                  <a:gd name="connsiteX8" fmla="*/ 5875214 w 5875214"/>
                  <a:gd name="connsiteY8" fmla="*/ 2489200 h 5213350"/>
                  <a:gd name="connsiteX9" fmla="*/ 5487864 w 5875214"/>
                  <a:gd name="connsiteY9" fmla="*/ 1409700 h 5213350"/>
                  <a:gd name="connsiteX10" fmla="*/ 4757614 w 5875214"/>
                  <a:gd name="connsiteY10" fmla="*/ 444500 h 5213350"/>
                  <a:gd name="connsiteX11" fmla="*/ 4255964 w 5875214"/>
                  <a:gd name="connsiteY11" fmla="*/ 38100 h 5213350"/>
                  <a:gd name="connsiteX12" fmla="*/ 4109914 w 5875214"/>
                  <a:gd name="connsiteY12" fmla="*/ 336550 h 5213350"/>
                  <a:gd name="connsiteX13" fmla="*/ 3214564 w 5875214"/>
                  <a:gd name="connsiteY13" fmla="*/ 0 h 5213350"/>
                  <a:gd name="connsiteX14" fmla="*/ 1392114 w 5875214"/>
                  <a:gd name="connsiteY14" fmla="*/ 165100 h 5213350"/>
                  <a:gd name="connsiteX15" fmla="*/ 64964 w 5875214"/>
                  <a:gd name="connsiteY15" fmla="*/ 1136650 h 5213350"/>
                  <a:gd name="connsiteX16" fmla="*/ 259693 w 5875214"/>
                  <a:gd name="connsiteY16" fmla="*/ 1282191 h 5213350"/>
                  <a:gd name="connsiteX17" fmla="*/ 1212786 w 5875214"/>
                  <a:gd name="connsiteY17" fmla="*/ 659014 h 5213350"/>
                  <a:gd name="connsiteX18" fmla="*/ 1278748 w 5875214"/>
                  <a:gd name="connsiteY18" fmla="*/ 782691 h 5213350"/>
                  <a:gd name="connsiteX19" fmla="*/ 534977 w 5875214"/>
                  <a:gd name="connsiteY19" fmla="*/ 1303419 h 5213350"/>
                  <a:gd name="connsiteX20" fmla="*/ 807914 w 5875214"/>
                  <a:gd name="connsiteY20" fmla="*/ 1511300 h 5213350"/>
                  <a:gd name="connsiteX21" fmla="*/ 2008064 w 5875214"/>
                  <a:gd name="connsiteY21" fmla="*/ 742950 h 5213350"/>
                  <a:gd name="connsiteX22" fmla="*/ 3386014 w 5875214"/>
                  <a:gd name="connsiteY22" fmla="*/ 850900 h 5213350"/>
                  <a:gd name="connsiteX23" fmla="*/ 4262314 w 5875214"/>
                  <a:gd name="connsiteY23" fmla="*/ 1390650 h 5213350"/>
                  <a:gd name="connsiteX24" fmla="*/ 4751264 w 5875214"/>
                  <a:gd name="connsiteY24" fmla="*/ 2457450 h 5213350"/>
                  <a:gd name="connsiteX25" fmla="*/ 4770314 w 5875214"/>
                  <a:gd name="connsiteY25" fmla="*/ 3467100 h 5213350"/>
                  <a:gd name="connsiteX26" fmla="*/ 4217864 w 5875214"/>
                  <a:gd name="connsiteY26" fmla="*/ 4546600 h 5213350"/>
                  <a:gd name="connsiteX27" fmla="*/ 3735264 w 5875214"/>
                  <a:gd name="connsiteY27" fmla="*/ 4756150 h 5213350"/>
                  <a:gd name="connsiteX0" fmla="*/ 3582864 w 5875214"/>
                  <a:gd name="connsiteY0" fmla="*/ 4895850 h 5213350"/>
                  <a:gd name="connsiteX1" fmla="*/ 3678114 w 5875214"/>
                  <a:gd name="connsiteY1" fmla="*/ 4959350 h 5213350"/>
                  <a:gd name="connsiteX2" fmla="*/ 3868614 w 5875214"/>
                  <a:gd name="connsiteY2" fmla="*/ 5213350 h 5213350"/>
                  <a:gd name="connsiteX3" fmla="*/ 4719514 w 5875214"/>
                  <a:gd name="connsiteY3" fmla="*/ 4432300 h 5213350"/>
                  <a:gd name="connsiteX4" fmla="*/ 5221164 w 5875214"/>
                  <a:gd name="connsiteY4" fmla="*/ 3041650 h 5213350"/>
                  <a:gd name="connsiteX5" fmla="*/ 5249739 w 5875214"/>
                  <a:gd name="connsiteY5" fmla="*/ 2511425 h 5213350"/>
                  <a:gd name="connsiteX6" fmla="*/ 5540252 w 5875214"/>
                  <a:gd name="connsiteY6" fmla="*/ 2455862 h 5213350"/>
                  <a:gd name="connsiteX7" fmla="*/ 5721227 w 5875214"/>
                  <a:gd name="connsiteY7" fmla="*/ 2609850 h 5213350"/>
                  <a:gd name="connsiteX8" fmla="*/ 5875214 w 5875214"/>
                  <a:gd name="connsiteY8" fmla="*/ 2489200 h 5213350"/>
                  <a:gd name="connsiteX9" fmla="*/ 5487864 w 5875214"/>
                  <a:gd name="connsiteY9" fmla="*/ 1409700 h 5213350"/>
                  <a:gd name="connsiteX10" fmla="*/ 4757614 w 5875214"/>
                  <a:gd name="connsiteY10" fmla="*/ 444500 h 5213350"/>
                  <a:gd name="connsiteX11" fmla="*/ 4255964 w 5875214"/>
                  <a:gd name="connsiteY11" fmla="*/ 38100 h 5213350"/>
                  <a:gd name="connsiteX12" fmla="*/ 4109914 w 5875214"/>
                  <a:gd name="connsiteY12" fmla="*/ 336550 h 5213350"/>
                  <a:gd name="connsiteX13" fmla="*/ 3214564 w 5875214"/>
                  <a:gd name="connsiteY13" fmla="*/ 0 h 5213350"/>
                  <a:gd name="connsiteX14" fmla="*/ 1392114 w 5875214"/>
                  <a:gd name="connsiteY14" fmla="*/ 165100 h 5213350"/>
                  <a:gd name="connsiteX15" fmla="*/ 64964 w 5875214"/>
                  <a:gd name="connsiteY15" fmla="*/ 1136650 h 5213350"/>
                  <a:gd name="connsiteX16" fmla="*/ 259693 w 5875214"/>
                  <a:gd name="connsiteY16" fmla="*/ 1282191 h 5213350"/>
                  <a:gd name="connsiteX17" fmla="*/ 1212786 w 5875214"/>
                  <a:gd name="connsiteY17" fmla="*/ 659014 h 5213350"/>
                  <a:gd name="connsiteX18" fmla="*/ 1278748 w 5875214"/>
                  <a:gd name="connsiteY18" fmla="*/ 782691 h 5213350"/>
                  <a:gd name="connsiteX19" fmla="*/ 534977 w 5875214"/>
                  <a:gd name="connsiteY19" fmla="*/ 1303419 h 5213350"/>
                  <a:gd name="connsiteX20" fmla="*/ 807914 w 5875214"/>
                  <a:gd name="connsiteY20" fmla="*/ 1511300 h 5213350"/>
                  <a:gd name="connsiteX21" fmla="*/ 2008064 w 5875214"/>
                  <a:gd name="connsiteY21" fmla="*/ 742950 h 5213350"/>
                  <a:gd name="connsiteX22" fmla="*/ 3386014 w 5875214"/>
                  <a:gd name="connsiteY22" fmla="*/ 850900 h 5213350"/>
                  <a:gd name="connsiteX23" fmla="*/ 4262314 w 5875214"/>
                  <a:gd name="connsiteY23" fmla="*/ 1390650 h 5213350"/>
                  <a:gd name="connsiteX24" fmla="*/ 4751264 w 5875214"/>
                  <a:gd name="connsiteY24" fmla="*/ 2457450 h 5213350"/>
                  <a:gd name="connsiteX25" fmla="*/ 4770314 w 5875214"/>
                  <a:gd name="connsiteY25" fmla="*/ 3467100 h 5213350"/>
                  <a:gd name="connsiteX26" fmla="*/ 4217864 w 5875214"/>
                  <a:gd name="connsiteY26" fmla="*/ 4546600 h 5213350"/>
                  <a:gd name="connsiteX27" fmla="*/ 3735264 w 5875214"/>
                  <a:gd name="connsiteY27" fmla="*/ 4756150 h 5213350"/>
                  <a:gd name="connsiteX0" fmla="*/ 3582864 w 5875214"/>
                  <a:gd name="connsiteY0" fmla="*/ 4895850 h 5213350"/>
                  <a:gd name="connsiteX1" fmla="*/ 3678114 w 5875214"/>
                  <a:gd name="connsiteY1" fmla="*/ 4959350 h 5213350"/>
                  <a:gd name="connsiteX2" fmla="*/ 3868614 w 5875214"/>
                  <a:gd name="connsiteY2" fmla="*/ 5213350 h 5213350"/>
                  <a:gd name="connsiteX3" fmla="*/ 4719514 w 5875214"/>
                  <a:gd name="connsiteY3" fmla="*/ 4432300 h 5213350"/>
                  <a:gd name="connsiteX4" fmla="*/ 5221164 w 5875214"/>
                  <a:gd name="connsiteY4" fmla="*/ 3041650 h 5213350"/>
                  <a:gd name="connsiteX5" fmla="*/ 5249739 w 5875214"/>
                  <a:gd name="connsiteY5" fmla="*/ 2511425 h 5213350"/>
                  <a:gd name="connsiteX6" fmla="*/ 5540252 w 5875214"/>
                  <a:gd name="connsiteY6" fmla="*/ 2455862 h 5213350"/>
                  <a:gd name="connsiteX7" fmla="*/ 5721227 w 5875214"/>
                  <a:gd name="connsiteY7" fmla="*/ 2609850 h 5213350"/>
                  <a:gd name="connsiteX8" fmla="*/ 5875214 w 5875214"/>
                  <a:gd name="connsiteY8" fmla="*/ 2489200 h 5213350"/>
                  <a:gd name="connsiteX9" fmla="*/ 5487864 w 5875214"/>
                  <a:gd name="connsiteY9" fmla="*/ 1409700 h 5213350"/>
                  <a:gd name="connsiteX10" fmla="*/ 4757614 w 5875214"/>
                  <a:gd name="connsiteY10" fmla="*/ 444500 h 5213350"/>
                  <a:gd name="connsiteX11" fmla="*/ 4255964 w 5875214"/>
                  <a:gd name="connsiteY11" fmla="*/ 38100 h 5213350"/>
                  <a:gd name="connsiteX12" fmla="*/ 4109914 w 5875214"/>
                  <a:gd name="connsiteY12" fmla="*/ 336550 h 5213350"/>
                  <a:gd name="connsiteX13" fmla="*/ 3214564 w 5875214"/>
                  <a:gd name="connsiteY13" fmla="*/ 0 h 5213350"/>
                  <a:gd name="connsiteX14" fmla="*/ 1392114 w 5875214"/>
                  <a:gd name="connsiteY14" fmla="*/ 165100 h 5213350"/>
                  <a:gd name="connsiteX15" fmla="*/ 64964 w 5875214"/>
                  <a:gd name="connsiteY15" fmla="*/ 1136650 h 5213350"/>
                  <a:gd name="connsiteX16" fmla="*/ 259693 w 5875214"/>
                  <a:gd name="connsiteY16" fmla="*/ 1282191 h 5213350"/>
                  <a:gd name="connsiteX17" fmla="*/ 1212786 w 5875214"/>
                  <a:gd name="connsiteY17" fmla="*/ 659014 h 5213350"/>
                  <a:gd name="connsiteX18" fmla="*/ 1278748 w 5875214"/>
                  <a:gd name="connsiteY18" fmla="*/ 782691 h 5213350"/>
                  <a:gd name="connsiteX19" fmla="*/ 534977 w 5875214"/>
                  <a:gd name="connsiteY19" fmla="*/ 1303419 h 5213350"/>
                  <a:gd name="connsiteX20" fmla="*/ 807914 w 5875214"/>
                  <a:gd name="connsiteY20" fmla="*/ 1511300 h 5213350"/>
                  <a:gd name="connsiteX21" fmla="*/ 2008064 w 5875214"/>
                  <a:gd name="connsiteY21" fmla="*/ 742950 h 5213350"/>
                  <a:gd name="connsiteX22" fmla="*/ 3386014 w 5875214"/>
                  <a:gd name="connsiteY22" fmla="*/ 850900 h 5213350"/>
                  <a:gd name="connsiteX23" fmla="*/ 4262314 w 5875214"/>
                  <a:gd name="connsiteY23" fmla="*/ 1390650 h 5213350"/>
                  <a:gd name="connsiteX24" fmla="*/ 4751264 w 5875214"/>
                  <a:gd name="connsiteY24" fmla="*/ 2457450 h 5213350"/>
                  <a:gd name="connsiteX25" fmla="*/ 4770314 w 5875214"/>
                  <a:gd name="connsiteY25" fmla="*/ 3467100 h 5213350"/>
                  <a:gd name="connsiteX26" fmla="*/ 4217864 w 5875214"/>
                  <a:gd name="connsiteY26" fmla="*/ 4546600 h 5213350"/>
                  <a:gd name="connsiteX27" fmla="*/ 3735264 w 5875214"/>
                  <a:gd name="connsiteY27" fmla="*/ 4756150 h 5213350"/>
                  <a:gd name="connsiteX0" fmla="*/ 3582864 w 5875214"/>
                  <a:gd name="connsiteY0" fmla="*/ 4895850 h 5213350"/>
                  <a:gd name="connsiteX1" fmla="*/ 3678114 w 5875214"/>
                  <a:gd name="connsiteY1" fmla="*/ 4959350 h 5213350"/>
                  <a:gd name="connsiteX2" fmla="*/ 3868614 w 5875214"/>
                  <a:gd name="connsiteY2" fmla="*/ 5213350 h 5213350"/>
                  <a:gd name="connsiteX3" fmla="*/ 4719514 w 5875214"/>
                  <a:gd name="connsiteY3" fmla="*/ 4432300 h 5213350"/>
                  <a:gd name="connsiteX4" fmla="*/ 5221164 w 5875214"/>
                  <a:gd name="connsiteY4" fmla="*/ 3041650 h 5213350"/>
                  <a:gd name="connsiteX5" fmla="*/ 5249739 w 5875214"/>
                  <a:gd name="connsiteY5" fmla="*/ 2511425 h 5213350"/>
                  <a:gd name="connsiteX6" fmla="*/ 5540252 w 5875214"/>
                  <a:gd name="connsiteY6" fmla="*/ 2455862 h 5213350"/>
                  <a:gd name="connsiteX7" fmla="*/ 5721227 w 5875214"/>
                  <a:gd name="connsiteY7" fmla="*/ 2609850 h 5213350"/>
                  <a:gd name="connsiteX8" fmla="*/ 5875214 w 5875214"/>
                  <a:gd name="connsiteY8" fmla="*/ 2489200 h 5213350"/>
                  <a:gd name="connsiteX9" fmla="*/ 5487864 w 5875214"/>
                  <a:gd name="connsiteY9" fmla="*/ 1409700 h 5213350"/>
                  <a:gd name="connsiteX10" fmla="*/ 4757614 w 5875214"/>
                  <a:gd name="connsiteY10" fmla="*/ 444500 h 5213350"/>
                  <a:gd name="connsiteX11" fmla="*/ 4255964 w 5875214"/>
                  <a:gd name="connsiteY11" fmla="*/ 38100 h 5213350"/>
                  <a:gd name="connsiteX12" fmla="*/ 4109914 w 5875214"/>
                  <a:gd name="connsiteY12" fmla="*/ 336550 h 5213350"/>
                  <a:gd name="connsiteX13" fmla="*/ 3214564 w 5875214"/>
                  <a:gd name="connsiteY13" fmla="*/ 0 h 5213350"/>
                  <a:gd name="connsiteX14" fmla="*/ 1392114 w 5875214"/>
                  <a:gd name="connsiteY14" fmla="*/ 165100 h 5213350"/>
                  <a:gd name="connsiteX15" fmla="*/ 64964 w 5875214"/>
                  <a:gd name="connsiteY15" fmla="*/ 1136650 h 5213350"/>
                  <a:gd name="connsiteX16" fmla="*/ 259693 w 5875214"/>
                  <a:gd name="connsiteY16" fmla="*/ 1282191 h 5213350"/>
                  <a:gd name="connsiteX17" fmla="*/ 1212786 w 5875214"/>
                  <a:gd name="connsiteY17" fmla="*/ 659014 h 5213350"/>
                  <a:gd name="connsiteX18" fmla="*/ 1278748 w 5875214"/>
                  <a:gd name="connsiteY18" fmla="*/ 782691 h 5213350"/>
                  <a:gd name="connsiteX19" fmla="*/ 534977 w 5875214"/>
                  <a:gd name="connsiteY19" fmla="*/ 1303419 h 5213350"/>
                  <a:gd name="connsiteX20" fmla="*/ 807914 w 5875214"/>
                  <a:gd name="connsiteY20" fmla="*/ 1511300 h 5213350"/>
                  <a:gd name="connsiteX21" fmla="*/ 2008064 w 5875214"/>
                  <a:gd name="connsiteY21" fmla="*/ 742950 h 5213350"/>
                  <a:gd name="connsiteX22" fmla="*/ 3386014 w 5875214"/>
                  <a:gd name="connsiteY22" fmla="*/ 850900 h 5213350"/>
                  <a:gd name="connsiteX23" fmla="*/ 4262314 w 5875214"/>
                  <a:gd name="connsiteY23" fmla="*/ 1390650 h 5213350"/>
                  <a:gd name="connsiteX24" fmla="*/ 4751264 w 5875214"/>
                  <a:gd name="connsiteY24" fmla="*/ 2457450 h 5213350"/>
                  <a:gd name="connsiteX25" fmla="*/ 4770314 w 5875214"/>
                  <a:gd name="connsiteY25" fmla="*/ 3467100 h 5213350"/>
                  <a:gd name="connsiteX26" fmla="*/ 4217864 w 5875214"/>
                  <a:gd name="connsiteY26" fmla="*/ 4546600 h 5213350"/>
                  <a:gd name="connsiteX27" fmla="*/ 3735264 w 5875214"/>
                  <a:gd name="connsiteY27" fmla="*/ 4756150 h 5213350"/>
                  <a:gd name="connsiteX0" fmla="*/ 3582864 w 5875214"/>
                  <a:gd name="connsiteY0" fmla="*/ 4895850 h 5213350"/>
                  <a:gd name="connsiteX1" fmla="*/ 3678114 w 5875214"/>
                  <a:gd name="connsiteY1" fmla="*/ 4959350 h 5213350"/>
                  <a:gd name="connsiteX2" fmla="*/ 3868614 w 5875214"/>
                  <a:gd name="connsiteY2" fmla="*/ 5213350 h 5213350"/>
                  <a:gd name="connsiteX3" fmla="*/ 4765697 w 5875214"/>
                  <a:gd name="connsiteY3" fmla="*/ 4501585 h 5213350"/>
                  <a:gd name="connsiteX4" fmla="*/ 5221164 w 5875214"/>
                  <a:gd name="connsiteY4" fmla="*/ 3041650 h 5213350"/>
                  <a:gd name="connsiteX5" fmla="*/ 5249739 w 5875214"/>
                  <a:gd name="connsiteY5" fmla="*/ 2511425 h 5213350"/>
                  <a:gd name="connsiteX6" fmla="*/ 5540252 w 5875214"/>
                  <a:gd name="connsiteY6" fmla="*/ 2455862 h 5213350"/>
                  <a:gd name="connsiteX7" fmla="*/ 5721227 w 5875214"/>
                  <a:gd name="connsiteY7" fmla="*/ 2609850 h 5213350"/>
                  <a:gd name="connsiteX8" fmla="*/ 5875214 w 5875214"/>
                  <a:gd name="connsiteY8" fmla="*/ 2489200 h 5213350"/>
                  <a:gd name="connsiteX9" fmla="*/ 5487864 w 5875214"/>
                  <a:gd name="connsiteY9" fmla="*/ 1409700 h 5213350"/>
                  <a:gd name="connsiteX10" fmla="*/ 4757614 w 5875214"/>
                  <a:gd name="connsiteY10" fmla="*/ 444500 h 5213350"/>
                  <a:gd name="connsiteX11" fmla="*/ 4255964 w 5875214"/>
                  <a:gd name="connsiteY11" fmla="*/ 38100 h 5213350"/>
                  <a:gd name="connsiteX12" fmla="*/ 4109914 w 5875214"/>
                  <a:gd name="connsiteY12" fmla="*/ 336550 h 5213350"/>
                  <a:gd name="connsiteX13" fmla="*/ 3214564 w 5875214"/>
                  <a:gd name="connsiteY13" fmla="*/ 0 h 5213350"/>
                  <a:gd name="connsiteX14" fmla="*/ 1392114 w 5875214"/>
                  <a:gd name="connsiteY14" fmla="*/ 165100 h 5213350"/>
                  <a:gd name="connsiteX15" fmla="*/ 64964 w 5875214"/>
                  <a:gd name="connsiteY15" fmla="*/ 1136650 h 5213350"/>
                  <a:gd name="connsiteX16" fmla="*/ 259693 w 5875214"/>
                  <a:gd name="connsiteY16" fmla="*/ 1282191 h 5213350"/>
                  <a:gd name="connsiteX17" fmla="*/ 1212786 w 5875214"/>
                  <a:gd name="connsiteY17" fmla="*/ 659014 h 5213350"/>
                  <a:gd name="connsiteX18" fmla="*/ 1278748 w 5875214"/>
                  <a:gd name="connsiteY18" fmla="*/ 782691 h 5213350"/>
                  <a:gd name="connsiteX19" fmla="*/ 534977 w 5875214"/>
                  <a:gd name="connsiteY19" fmla="*/ 1303419 h 5213350"/>
                  <a:gd name="connsiteX20" fmla="*/ 807914 w 5875214"/>
                  <a:gd name="connsiteY20" fmla="*/ 1511300 h 5213350"/>
                  <a:gd name="connsiteX21" fmla="*/ 2008064 w 5875214"/>
                  <a:gd name="connsiteY21" fmla="*/ 742950 h 5213350"/>
                  <a:gd name="connsiteX22" fmla="*/ 3386014 w 5875214"/>
                  <a:gd name="connsiteY22" fmla="*/ 850900 h 5213350"/>
                  <a:gd name="connsiteX23" fmla="*/ 4262314 w 5875214"/>
                  <a:gd name="connsiteY23" fmla="*/ 1390650 h 5213350"/>
                  <a:gd name="connsiteX24" fmla="*/ 4751264 w 5875214"/>
                  <a:gd name="connsiteY24" fmla="*/ 2457450 h 5213350"/>
                  <a:gd name="connsiteX25" fmla="*/ 4770314 w 5875214"/>
                  <a:gd name="connsiteY25" fmla="*/ 3467100 h 5213350"/>
                  <a:gd name="connsiteX26" fmla="*/ 4217864 w 5875214"/>
                  <a:gd name="connsiteY26" fmla="*/ 4546600 h 5213350"/>
                  <a:gd name="connsiteX27" fmla="*/ 3735264 w 5875214"/>
                  <a:gd name="connsiteY27" fmla="*/ 4756150 h 5213350"/>
                  <a:gd name="connsiteX0" fmla="*/ 3582864 w 5875214"/>
                  <a:gd name="connsiteY0" fmla="*/ 4895850 h 5213350"/>
                  <a:gd name="connsiteX1" fmla="*/ 3678114 w 5875214"/>
                  <a:gd name="connsiteY1" fmla="*/ 4959350 h 5213350"/>
                  <a:gd name="connsiteX2" fmla="*/ 3868614 w 5875214"/>
                  <a:gd name="connsiteY2" fmla="*/ 5213350 h 5213350"/>
                  <a:gd name="connsiteX3" fmla="*/ 4765697 w 5875214"/>
                  <a:gd name="connsiteY3" fmla="*/ 4501585 h 5213350"/>
                  <a:gd name="connsiteX4" fmla="*/ 5221164 w 5875214"/>
                  <a:gd name="connsiteY4" fmla="*/ 3041650 h 5213350"/>
                  <a:gd name="connsiteX5" fmla="*/ 5249739 w 5875214"/>
                  <a:gd name="connsiteY5" fmla="*/ 2511425 h 5213350"/>
                  <a:gd name="connsiteX6" fmla="*/ 5540252 w 5875214"/>
                  <a:gd name="connsiteY6" fmla="*/ 2455862 h 5213350"/>
                  <a:gd name="connsiteX7" fmla="*/ 5721227 w 5875214"/>
                  <a:gd name="connsiteY7" fmla="*/ 2609850 h 5213350"/>
                  <a:gd name="connsiteX8" fmla="*/ 5875214 w 5875214"/>
                  <a:gd name="connsiteY8" fmla="*/ 2489200 h 5213350"/>
                  <a:gd name="connsiteX9" fmla="*/ 5487864 w 5875214"/>
                  <a:gd name="connsiteY9" fmla="*/ 1409700 h 5213350"/>
                  <a:gd name="connsiteX10" fmla="*/ 4757614 w 5875214"/>
                  <a:gd name="connsiteY10" fmla="*/ 444500 h 5213350"/>
                  <a:gd name="connsiteX11" fmla="*/ 4255964 w 5875214"/>
                  <a:gd name="connsiteY11" fmla="*/ 38100 h 5213350"/>
                  <a:gd name="connsiteX12" fmla="*/ 4109914 w 5875214"/>
                  <a:gd name="connsiteY12" fmla="*/ 336550 h 5213350"/>
                  <a:gd name="connsiteX13" fmla="*/ 3214564 w 5875214"/>
                  <a:gd name="connsiteY13" fmla="*/ 0 h 5213350"/>
                  <a:gd name="connsiteX14" fmla="*/ 1392114 w 5875214"/>
                  <a:gd name="connsiteY14" fmla="*/ 165100 h 5213350"/>
                  <a:gd name="connsiteX15" fmla="*/ 64964 w 5875214"/>
                  <a:gd name="connsiteY15" fmla="*/ 1136650 h 5213350"/>
                  <a:gd name="connsiteX16" fmla="*/ 259693 w 5875214"/>
                  <a:gd name="connsiteY16" fmla="*/ 1282191 h 5213350"/>
                  <a:gd name="connsiteX17" fmla="*/ 1212786 w 5875214"/>
                  <a:gd name="connsiteY17" fmla="*/ 659014 h 5213350"/>
                  <a:gd name="connsiteX18" fmla="*/ 1278748 w 5875214"/>
                  <a:gd name="connsiteY18" fmla="*/ 782691 h 5213350"/>
                  <a:gd name="connsiteX19" fmla="*/ 534977 w 5875214"/>
                  <a:gd name="connsiteY19" fmla="*/ 1303419 h 5213350"/>
                  <a:gd name="connsiteX20" fmla="*/ 807914 w 5875214"/>
                  <a:gd name="connsiteY20" fmla="*/ 1511300 h 5213350"/>
                  <a:gd name="connsiteX21" fmla="*/ 2008064 w 5875214"/>
                  <a:gd name="connsiteY21" fmla="*/ 742950 h 5213350"/>
                  <a:gd name="connsiteX22" fmla="*/ 3386014 w 5875214"/>
                  <a:gd name="connsiteY22" fmla="*/ 850900 h 5213350"/>
                  <a:gd name="connsiteX23" fmla="*/ 4262314 w 5875214"/>
                  <a:gd name="connsiteY23" fmla="*/ 1390650 h 5213350"/>
                  <a:gd name="connsiteX24" fmla="*/ 4751264 w 5875214"/>
                  <a:gd name="connsiteY24" fmla="*/ 2457450 h 5213350"/>
                  <a:gd name="connsiteX25" fmla="*/ 4770314 w 5875214"/>
                  <a:gd name="connsiteY25" fmla="*/ 3467100 h 5213350"/>
                  <a:gd name="connsiteX26" fmla="*/ 4217864 w 5875214"/>
                  <a:gd name="connsiteY26" fmla="*/ 4546600 h 5213350"/>
                  <a:gd name="connsiteX27" fmla="*/ 3735264 w 5875214"/>
                  <a:gd name="connsiteY27" fmla="*/ 4756150 h 5213350"/>
                  <a:gd name="connsiteX0" fmla="*/ 3582864 w 5875214"/>
                  <a:gd name="connsiteY0" fmla="*/ 4895850 h 5213350"/>
                  <a:gd name="connsiteX1" fmla="*/ 3678114 w 5875214"/>
                  <a:gd name="connsiteY1" fmla="*/ 4959350 h 5213350"/>
                  <a:gd name="connsiteX2" fmla="*/ 3868614 w 5875214"/>
                  <a:gd name="connsiteY2" fmla="*/ 5213350 h 5213350"/>
                  <a:gd name="connsiteX3" fmla="*/ 4765697 w 5875214"/>
                  <a:gd name="connsiteY3" fmla="*/ 4501585 h 5213350"/>
                  <a:gd name="connsiteX4" fmla="*/ 5221164 w 5875214"/>
                  <a:gd name="connsiteY4" fmla="*/ 3041650 h 5213350"/>
                  <a:gd name="connsiteX5" fmla="*/ 5249739 w 5875214"/>
                  <a:gd name="connsiteY5" fmla="*/ 2511425 h 5213350"/>
                  <a:gd name="connsiteX6" fmla="*/ 5540252 w 5875214"/>
                  <a:gd name="connsiteY6" fmla="*/ 2455862 h 5213350"/>
                  <a:gd name="connsiteX7" fmla="*/ 5721227 w 5875214"/>
                  <a:gd name="connsiteY7" fmla="*/ 2609850 h 5213350"/>
                  <a:gd name="connsiteX8" fmla="*/ 5875214 w 5875214"/>
                  <a:gd name="connsiteY8" fmla="*/ 2489200 h 5213350"/>
                  <a:gd name="connsiteX9" fmla="*/ 5487864 w 5875214"/>
                  <a:gd name="connsiteY9" fmla="*/ 1409700 h 5213350"/>
                  <a:gd name="connsiteX10" fmla="*/ 4757614 w 5875214"/>
                  <a:gd name="connsiteY10" fmla="*/ 444500 h 5213350"/>
                  <a:gd name="connsiteX11" fmla="*/ 4255964 w 5875214"/>
                  <a:gd name="connsiteY11" fmla="*/ 38100 h 5213350"/>
                  <a:gd name="connsiteX12" fmla="*/ 4109914 w 5875214"/>
                  <a:gd name="connsiteY12" fmla="*/ 336550 h 5213350"/>
                  <a:gd name="connsiteX13" fmla="*/ 3214564 w 5875214"/>
                  <a:gd name="connsiteY13" fmla="*/ 0 h 5213350"/>
                  <a:gd name="connsiteX14" fmla="*/ 1392114 w 5875214"/>
                  <a:gd name="connsiteY14" fmla="*/ 165100 h 5213350"/>
                  <a:gd name="connsiteX15" fmla="*/ 64964 w 5875214"/>
                  <a:gd name="connsiteY15" fmla="*/ 1136650 h 5213350"/>
                  <a:gd name="connsiteX16" fmla="*/ 259693 w 5875214"/>
                  <a:gd name="connsiteY16" fmla="*/ 1282191 h 5213350"/>
                  <a:gd name="connsiteX17" fmla="*/ 1212786 w 5875214"/>
                  <a:gd name="connsiteY17" fmla="*/ 659014 h 5213350"/>
                  <a:gd name="connsiteX18" fmla="*/ 1278748 w 5875214"/>
                  <a:gd name="connsiteY18" fmla="*/ 782691 h 5213350"/>
                  <a:gd name="connsiteX19" fmla="*/ 534977 w 5875214"/>
                  <a:gd name="connsiteY19" fmla="*/ 1303419 h 5213350"/>
                  <a:gd name="connsiteX20" fmla="*/ 807914 w 5875214"/>
                  <a:gd name="connsiteY20" fmla="*/ 1511300 h 5213350"/>
                  <a:gd name="connsiteX21" fmla="*/ 2008064 w 5875214"/>
                  <a:gd name="connsiteY21" fmla="*/ 742950 h 5213350"/>
                  <a:gd name="connsiteX22" fmla="*/ 3386014 w 5875214"/>
                  <a:gd name="connsiteY22" fmla="*/ 850900 h 5213350"/>
                  <a:gd name="connsiteX23" fmla="*/ 4262314 w 5875214"/>
                  <a:gd name="connsiteY23" fmla="*/ 1390650 h 5213350"/>
                  <a:gd name="connsiteX24" fmla="*/ 4751264 w 5875214"/>
                  <a:gd name="connsiteY24" fmla="*/ 2457450 h 5213350"/>
                  <a:gd name="connsiteX25" fmla="*/ 4770314 w 5875214"/>
                  <a:gd name="connsiteY25" fmla="*/ 3467100 h 5213350"/>
                  <a:gd name="connsiteX26" fmla="*/ 4217864 w 5875214"/>
                  <a:gd name="connsiteY26" fmla="*/ 4546600 h 5213350"/>
                  <a:gd name="connsiteX27" fmla="*/ 3735264 w 5875214"/>
                  <a:gd name="connsiteY27" fmla="*/ 4756150 h 5213350"/>
                  <a:gd name="connsiteX0" fmla="*/ 3582864 w 5875214"/>
                  <a:gd name="connsiteY0" fmla="*/ 4895850 h 5213350"/>
                  <a:gd name="connsiteX1" fmla="*/ 3678114 w 5875214"/>
                  <a:gd name="connsiteY1" fmla="*/ 4959350 h 5213350"/>
                  <a:gd name="connsiteX2" fmla="*/ 3868614 w 5875214"/>
                  <a:gd name="connsiteY2" fmla="*/ 5213350 h 5213350"/>
                  <a:gd name="connsiteX3" fmla="*/ 4765697 w 5875214"/>
                  <a:gd name="connsiteY3" fmla="*/ 4501585 h 5213350"/>
                  <a:gd name="connsiteX4" fmla="*/ 5221164 w 5875214"/>
                  <a:gd name="connsiteY4" fmla="*/ 3041650 h 5213350"/>
                  <a:gd name="connsiteX5" fmla="*/ 5249739 w 5875214"/>
                  <a:gd name="connsiteY5" fmla="*/ 2511425 h 5213350"/>
                  <a:gd name="connsiteX6" fmla="*/ 5540252 w 5875214"/>
                  <a:gd name="connsiteY6" fmla="*/ 2455862 h 5213350"/>
                  <a:gd name="connsiteX7" fmla="*/ 5721227 w 5875214"/>
                  <a:gd name="connsiteY7" fmla="*/ 2609850 h 5213350"/>
                  <a:gd name="connsiteX8" fmla="*/ 5875214 w 5875214"/>
                  <a:gd name="connsiteY8" fmla="*/ 2489200 h 5213350"/>
                  <a:gd name="connsiteX9" fmla="*/ 5487864 w 5875214"/>
                  <a:gd name="connsiteY9" fmla="*/ 1409700 h 5213350"/>
                  <a:gd name="connsiteX10" fmla="*/ 4757614 w 5875214"/>
                  <a:gd name="connsiteY10" fmla="*/ 444500 h 5213350"/>
                  <a:gd name="connsiteX11" fmla="*/ 4255964 w 5875214"/>
                  <a:gd name="connsiteY11" fmla="*/ 38100 h 5213350"/>
                  <a:gd name="connsiteX12" fmla="*/ 4109914 w 5875214"/>
                  <a:gd name="connsiteY12" fmla="*/ 336550 h 5213350"/>
                  <a:gd name="connsiteX13" fmla="*/ 3214564 w 5875214"/>
                  <a:gd name="connsiteY13" fmla="*/ 0 h 5213350"/>
                  <a:gd name="connsiteX14" fmla="*/ 1392114 w 5875214"/>
                  <a:gd name="connsiteY14" fmla="*/ 165100 h 5213350"/>
                  <a:gd name="connsiteX15" fmla="*/ 64964 w 5875214"/>
                  <a:gd name="connsiteY15" fmla="*/ 1136650 h 5213350"/>
                  <a:gd name="connsiteX16" fmla="*/ 259693 w 5875214"/>
                  <a:gd name="connsiteY16" fmla="*/ 1282191 h 5213350"/>
                  <a:gd name="connsiteX17" fmla="*/ 1212786 w 5875214"/>
                  <a:gd name="connsiteY17" fmla="*/ 659014 h 5213350"/>
                  <a:gd name="connsiteX18" fmla="*/ 1278748 w 5875214"/>
                  <a:gd name="connsiteY18" fmla="*/ 782691 h 5213350"/>
                  <a:gd name="connsiteX19" fmla="*/ 534977 w 5875214"/>
                  <a:gd name="connsiteY19" fmla="*/ 1303419 h 5213350"/>
                  <a:gd name="connsiteX20" fmla="*/ 807914 w 5875214"/>
                  <a:gd name="connsiteY20" fmla="*/ 1511300 h 5213350"/>
                  <a:gd name="connsiteX21" fmla="*/ 2008064 w 5875214"/>
                  <a:gd name="connsiteY21" fmla="*/ 742950 h 5213350"/>
                  <a:gd name="connsiteX22" fmla="*/ 3386014 w 5875214"/>
                  <a:gd name="connsiteY22" fmla="*/ 850900 h 5213350"/>
                  <a:gd name="connsiteX23" fmla="*/ 4262314 w 5875214"/>
                  <a:gd name="connsiteY23" fmla="*/ 1390650 h 5213350"/>
                  <a:gd name="connsiteX24" fmla="*/ 4751264 w 5875214"/>
                  <a:gd name="connsiteY24" fmla="*/ 2457450 h 5213350"/>
                  <a:gd name="connsiteX25" fmla="*/ 4770314 w 5875214"/>
                  <a:gd name="connsiteY25" fmla="*/ 3467100 h 5213350"/>
                  <a:gd name="connsiteX26" fmla="*/ 4217864 w 5875214"/>
                  <a:gd name="connsiteY26" fmla="*/ 4546600 h 5213350"/>
                  <a:gd name="connsiteX27" fmla="*/ 3735264 w 5875214"/>
                  <a:gd name="connsiteY27" fmla="*/ 4756150 h 5213350"/>
                  <a:gd name="connsiteX0" fmla="*/ 3582864 w 5875214"/>
                  <a:gd name="connsiteY0" fmla="*/ 4895850 h 5213350"/>
                  <a:gd name="connsiteX1" fmla="*/ 3678114 w 5875214"/>
                  <a:gd name="connsiteY1" fmla="*/ 4959350 h 5213350"/>
                  <a:gd name="connsiteX2" fmla="*/ 3868614 w 5875214"/>
                  <a:gd name="connsiteY2" fmla="*/ 5213350 h 5213350"/>
                  <a:gd name="connsiteX3" fmla="*/ 4765697 w 5875214"/>
                  <a:gd name="connsiteY3" fmla="*/ 4501585 h 5213350"/>
                  <a:gd name="connsiteX4" fmla="*/ 5221164 w 5875214"/>
                  <a:gd name="connsiteY4" fmla="*/ 3041650 h 5213350"/>
                  <a:gd name="connsiteX5" fmla="*/ 5249739 w 5875214"/>
                  <a:gd name="connsiteY5" fmla="*/ 2511425 h 5213350"/>
                  <a:gd name="connsiteX6" fmla="*/ 5540252 w 5875214"/>
                  <a:gd name="connsiteY6" fmla="*/ 2455862 h 5213350"/>
                  <a:gd name="connsiteX7" fmla="*/ 5721227 w 5875214"/>
                  <a:gd name="connsiteY7" fmla="*/ 2609850 h 5213350"/>
                  <a:gd name="connsiteX8" fmla="*/ 5875214 w 5875214"/>
                  <a:gd name="connsiteY8" fmla="*/ 2489200 h 5213350"/>
                  <a:gd name="connsiteX9" fmla="*/ 5487864 w 5875214"/>
                  <a:gd name="connsiteY9" fmla="*/ 1409700 h 5213350"/>
                  <a:gd name="connsiteX10" fmla="*/ 4757614 w 5875214"/>
                  <a:gd name="connsiteY10" fmla="*/ 444500 h 5213350"/>
                  <a:gd name="connsiteX11" fmla="*/ 4255964 w 5875214"/>
                  <a:gd name="connsiteY11" fmla="*/ 38100 h 5213350"/>
                  <a:gd name="connsiteX12" fmla="*/ 4109914 w 5875214"/>
                  <a:gd name="connsiteY12" fmla="*/ 336550 h 5213350"/>
                  <a:gd name="connsiteX13" fmla="*/ 3214564 w 5875214"/>
                  <a:gd name="connsiteY13" fmla="*/ 0 h 5213350"/>
                  <a:gd name="connsiteX14" fmla="*/ 1392114 w 5875214"/>
                  <a:gd name="connsiteY14" fmla="*/ 165100 h 5213350"/>
                  <a:gd name="connsiteX15" fmla="*/ 64964 w 5875214"/>
                  <a:gd name="connsiteY15" fmla="*/ 1136650 h 5213350"/>
                  <a:gd name="connsiteX16" fmla="*/ 259693 w 5875214"/>
                  <a:gd name="connsiteY16" fmla="*/ 1282191 h 5213350"/>
                  <a:gd name="connsiteX17" fmla="*/ 1212786 w 5875214"/>
                  <a:gd name="connsiteY17" fmla="*/ 659014 h 5213350"/>
                  <a:gd name="connsiteX18" fmla="*/ 1278748 w 5875214"/>
                  <a:gd name="connsiteY18" fmla="*/ 782691 h 5213350"/>
                  <a:gd name="connsiteX19" fmla="*/ 569621 w 5875214"/>
                  <a:gd name="connsiteY19" fmla="*/ 1303420 h 5213350"/>
                  <a:gd name="connsiteX20" fmla="*/ 807914 w 5875214"/>
                  <a:gd name="connsiteY20" fmla="*/ 1511300 h 5213350"/>
                  <a:gd name="connsiteX21" fmla="*/ 2008064 w 5875214"/>
                  <a:gd name="connsiteY21" fmla="*/ 742950 h 5213350"/>
                  <a:gd name="connsiteX22" fmla="*/ 3386014 w 5875214"/>
                  <a:gd name="connsiteY22" fmla="*/ 850900 h 5213350"/>
                  <a:gd name="connsiteX23" fmla="*/ 4262314 w 5875214"/>
                  <a:gd name="connsiteY23" fmla="*/ 1390650 h 5213350"/>
                  <a:gd name="connsiteX24" fmla="*/ 4751264 w 5875214"/>
                  <a:gd name="connsiteY24" fmla="*/ 2457450 h 5213350"/>
                  <a:gd name="connsiteX25" fmla="*/ 4770314 w 5875214"/>
                  <a:gd name="connsiteY25" fmla="*/ 3467100 h 5213350"/>
                  <a:gd name="connsiteX26" fmla="*/ 4217864 w 5875214"/>
                  <a:gd name="connsiteY26" fmla="*/ 4546600 h 5213350"/>
                  <a:gd name="connsiteX27" fmla="*/ 3735264 w 5875214"/>
                  <a:gd name="connsiteY27" fmla="*/ 4756150 h 5213350"/>
                  <a:gd name="connsiteX0" fmla="*/ 3582864 w 5875214"/>
                  <a:gd name="connsiteY0" fmla="*/ 4895850 h 5213350"/>
                  <a:gd name="connsiteX1" fmla="*/ 3678114 w 5875214"/>
                  <a:gd name="connsiteY1" fmla="*/ 4959350 h 5213350"/>
                  <a:gd name="connsiteX2" fmla="*/ 3868614 w 5875214"/>
                  <a:gd name="connsiteY2" fmla="*/ 5213350 h 5213350"/>
                  <a:gd name="connsiteX3" fmla="*/ 4765697 w 5875214"/>
                  <a:gd name="connsiteY3" fmla="*/ 4501585 h 5213350"/>
                  <a:gd name="connsiteX4" fmla="*/ 5221164 w 5875214"/>
                  <a:gd name="connsiteY4" fmla="*/ 3041650 h 5213350"/>
                  <a:gd name="connsiteX5" fmla="*/ 5249739 w 5875214"/>
                  <a:gd name="connsiteY5" fmla="*/ 2511425 h 5213350"/>
                  <a:gd name="connsiteX6" fmla="*/ 5540252 w 5875214"/>
                  <a:gd name="connsiteY6" fmla="*/ 2455862 h 5213350"/>
                  <a:gd name="connsiteX7" fmla="*/ 5721227 w 5875214"/>
                  <a:gd name="connsiteY7" fmla="*/ 2609850 h 5213350"/>
                  <a:gd name="connsiteX8" fmla="*/ 5875214 w 5875214"/>
                  <a:gd name="connsiteY8" fmla="*/ 2489200 h 5213350"/>
                  <a:gd name="connsiteX9" fmla="*/ 5487864 w 5875214"/>
                  <a:gd name="connsiteY9" fmla="*/ 1409700 h 5213350"/>
                  <a:gd name="connsiteX10" fmla="*/ 4757614 w 5875214"/>
                  <a:gd name="connsiteY10" fmla="*/ 444500 h 5213350"/>
                  <a:gd name="connsiteX11" fmla="*/ 4255964 w 5875214"/>
                  <a:gd name="connsiteY11" fmla="*/ 38100 h 5213350"/>
                  <a:gd name="connsiteX12" fmla="*/ 4109914 w 5875214"/>
                  <a:gd name="connsiteY12" fmla="*/ 336550 h 5213350"/>
                  <a:gd name="connsiteX13" fmla="*/ 3214564 w 5875214"/>
                  <a:gd name="connsiteY13" fmla="*/ 0 h 5213350"/>
                  <a:gd name="connsiteX14" fmla="*/ 1392114 w 5875214"/>
                  <a:gd name="connsiteY14" fmla="*/ 165100 h 5213350"/>
                  <a:gd name="connsiteX15" fmla="*/ 64964 w 5875214"/>
                  <a:gd name="connsiteY15" fmla="*/ 1136650 h 5213350"/>
                  <a:gd name="connsiteX16" fmla="*/ 259693 w 5875214"/>
                  <a:gd name="connsiteY16" fmla="*/ 1282191 h 5213350"/>
                  <a:gd name="connsiteX17" fmla="*/ 1212786 w 5875214"/>
                  <a:gd name="connsiteY17" fmla="*/ 659014 h 5213350"/>
                  <a:gd name="connsiteX18" fmla="*/ 1278748 w 5875214"/>
                  <a:gd name="connsiteY18" fmla="*/ 782691 h 5213350"/>
                  <a:gd name="connsiteX19" fmla="*/ 627353 w 5875214"/>
                  <a:gd name="connsiteY19" fmla="*/ 1314970 h 5213350"/>
                  <a:gd name="connsiteX20" fmla="*/ 807914 w 5875214"/>
                  <a:gd name="connsiteY20" fmla="*/ 1511300 h 5213350"/>
                  <a:gd name="connsiteX21" fmla="*/ 2008064 w 5875214"/>
                  <a:gd name="connsiteY21" fmla="*/ 742950 h 5213350"/>
                  <a:gd name="connsiteX22" fmla="*/ 3386014 w 5875214"/>
                  <a:gd name="connsiteY22" fmla="*/ 850900 h 5213350"/>
                  <a:gd name="connsiteX23" fmla="*/ 4262314 w 5875214"/>
                  <a:gd name="connsiteY23" fmla="*/ 1390650 h 5213350"/>
                  <a:gd name="connsiteX24" fmla="*/ 4751264 w 5875214"/>
                  <a:gd name="connsiteY24" fmla="*/ 2457450 h 5213350"/>
                  <a:gd name="connsiteX25" fmla="*/ 4770314 w 5875214"/>
                  <a:gd name="connsiteY25" fmla="*/ 3467100 h 5213350"/>
                  <a:gd name="connsiteX26" fmla="*/ 4217864 w 5875214"/>
                  <a:gd name="connsiteY26" fmla="*/ 4546600 h 5213350"/>
                  <a:gd name="connsiteX27" fmla="*/ 3735264 w 5875214"/>
                  <a:gd name="connsiteY27" fmla="*/ 4756150 h 5213350"/>
                  <a:gd name="connsiteX0" fmla="*/ 3582864 w 5875214"/>
                  <a:gd name="connsiteY0" fmla="*/ 4895850 h 5213350"/>
                  <a:gd name="connsiteX1" fmla="*/ 3678114 w 5875214"/>
                  <a:gd name="connsiteY1" fmla="*/ 4959350 h 5213350"/>
                  <a:gd name="connsiteX2" fmla="*/ 3868614 w 5875214"/>
                  <a:gd name="connsiteY2" fmla="*/ 5213350 h 5213350"/>
                  <a:gd name="connsiteX3" fmla="*/ 4765697 w 5875214"/>
                  <a:gd name="connsiteY3" fmla="*/ 4501585 h 5213350"/>
                  <a:gd name="connsiteX4" fmla="*/ 5221164 w 5875214"/>
                  <a:gd name="connsiteY4" fmla="*/ 3041650 h 5213350"/>
                  <a:gd name="connsiteX5" fmla="*/ 5249739 w 5875214"/>
                  <a:gd name="connsiteY5" fmla="*/ 2511425 h 5213350"/>
                  <a:gd name="connsiteX6" fmla="*/ 5540252 w 5875214"/>
                  <a:gd name="connsiteY6" fmla="*/ 2455862 h 5213350"/>
                  <a:gd name="connsiteX7" fmla="*/ 5721227 w 5875214"/>
                  <a:gd name="connsiteY7" fmla="*/ 2609850 h 5213350"/>
                  <a:gd name="connsiteX8" fmla="*/ 5875214 w 5875214"/>
                  <a:gd name="connsiteY8" fmla="*/ 2489200 h 5213350"/>
                  <a:gd name="connsiteX9" fmla="*/ 5487864 w 5875214"/>
                  <a:gd name="connsiteY9" fmla="*/ 1409700 h 5213350"/>
                  <a:gd name="connsiteX10" fmla="*/ 4757614 w 5875214"/>
                  <a:gd name="connsiteY10" fmla="*/ 444500 h 5213350"/>
                  <a:gd name="connsiteX11" fmla="*/ 4255964 w 5875214"/>
                  <a:gd name="connsiteY11" fmla="*/ 38100 h 5213350"/>
                  <a:gd name="connsiteX12" fmla="*/ 4109914 w 5875214"/>
                  <a:gd name="connsiteY12" fmla="*/ 336550 h 5213350"/>
                  <a:gd name="connsiteX13" fmla="*/ 3214564 w 5875214"/>
                  <a:gd name="connsiteY13" fmla="*/ 0 h 5213350"/>
                  <a:gd name="connsiteX14" fmla="*/ 1392114 w 5875214"/>
                  <a:gd name="connsiteY14" fmla="*/ 165100 h 5213350"/>
                  <a:gd name="connsiteX15" fmla="*/ 64964 w 5875214"/>
                  <a:gd name="connsiteY15" fmla="*/ 1136650 h 5213350"/>
                  <a:gd name="connsiteX16" fmla="*/ 259693 w 5875214"/>
                  <a:gd name="connsiteY16" fmla="*/ 1397655 h 5213350"/>
                  <a:gd name="connsiteX17" fmla="*/ 1212786 w 5875214"/>
                  <a:gd name="connsiteY17" fmla="*/ 659014 h 5213350"/>
                  <a:gd name="connsiteX18" fmla="*/ 1278748 w 5875214"/>
                  <a:gd name="connsiteY18" fmla="*/ 782691 h 5213350"/>
                  <a:gd name="connsiteX19" fmla="*/ 627353 w 5875214"/>
                  <a:gd name="connsiteY19" fmla="*/ 1314970 h 5213350"/>
                  <a:gd name="connsiteX20" fmla="*/ 807914 w 5875214"/>
                  <a:gd name="connsiteY20" fmla="*/ 1511300 h 5213350"/>
                  <a:gd name="connsiteX21" fmla="*/ 2008064 w 5875214"/>
                  <a:gd name="connsiteY21" fmla="*/ 742950 h 5213350"/>
                  <a:gd name="connsiteX22" fmla="*/ 3386014 w 5875214"/>
                  <a:gd name="connsiteY22" fmla="*/ 850900 h 5213350"/>
                  <a:gd name="connsiteX23" fmla="*/ 4262314 w 5875214"/>
                  <a:gd name="connsiteY23" fmla="*/ 1390650 h 5213350"/>
                  <a:gd name="connsiteX24" fmla="*/ 4751264 w 5875214"/>
                  <a:gd name="connsiteY24" fmla="*/ 2457450 h 5213350"/>
                  <a:gd name="connsiteX25" fmla="*/ 4770314 w 5875214"/>
                  <a:gd name="connsiteY25" fmla="*/ 3467100 h 5213350"/>
                  <a:gd name="connsiteX26" fmla="*/ 4217864 w 5875214"/>
                  <a:gd name="connsiteY26" fmla="*/ 4546600 h 5213350"/>
                  <a:gd name="connsiteX27" fmla="*/ 3735264 w 5875214"/>
                  <a:gd name="connsiteY27" fmla="*/ 4756150 h 5213350"/>
                  <a:gd name="connsiteX0" fmla="*/ 3571837 w 5864187"/>
                  <a:gd name="connsiteY0" fmla="*/ 4895850 h 5213350"/>
                  <a:gd name="connsiteX1" fmla="*/ 3667087 w 5864187"/>
                  <a:gd name="connsiteY1" fmla="*/ 4959350 h 5213350"/>
                  <a:gd name="connsiteX2" fmla="*/ 3857587 w 5864187"/>
                  <a:gd name="connsiteY2" fmla="*/ 5213350 h 5213350"/>
                  <a:gd name="connsiteX3" fmla="*/ 4754670 w 5864187"/>
                  <a:gd name="connsiteY3" fmla="*/ 4501585 h 5213350"/>
                  <a:gd name="connsiteX4" fmla="*/ 5210137 w 5864187"/>
                  <a:gd name="connsiteY4" fmla="*/ 3041650 h 5213350"/>
                  <a:gd name="connsiteX5" fmla="*/ 5238712 w 5864187"/>
                  <a:gd name="connsiteY5" fmla="*/ 2511425 h 5213350"/>
                  <a:gd name="connsiteX6" fmla="*/ 5529225 w 5864187"/>
                  <a:gd name="connsiteY6" fmla="*/ 2455862 h 5213350"/>
                  <a:gd name="connsiteX7" fmla="*/ 5710200 w 5864187"/>
                  <a:gd name="connsiteY7" fmla="*/ 2609850 h 5213350"/>
                  <a:gd name="connsiteX8" fmla="*/ 5864187 w 5864187"/>
                  <a:gd name="connsiteY8" fmla="*/ 2489200 h 5213350"/>
                  <a:gd name="connsiteX9" fmla="*/ 5476837 w 5864187"/>
                  <a:gd name="connsiteY9" fmla="*/ 1409700 h 5213350"/>
                  <a:gd name="connsiteX10" fmla="*/ 4746587 w 5864187"/>
                  <a:gd name="connsiteY10" fmla="*/ 444500 h 5213350"/>
                  <a:gd name="connsiteX11" fmla="*/ 4244937 w 5864187"/>
                  <a:gd name="connsiteY11" fmla="*/ 38100 h 5213350"/>
                  <a:gd name="connsiteX12" fmla="*/ 4098887 w 5864187"/>
                  <a:gd name="connsiteY12" fmla="*/ 336550 h 5213350"/>
                  <a:gd name="connsiteX13" fmla="*/ 3203537 w 5864187"/>
                  <a:gd name="connsiteY13" fmla="*/ 0 h 5213350"/>
                  <a:gd name="connsiteX14" fmla="*/ 1381087 w 5864187"/>
                  <a:gd name="connsiteY14" fmla="*/ 165100 h 5213350"/>
                  <a:gd name="connsiteX15" fmla="*/ 53937 w 5864187"/>
                  <a:gd name="connsiteY15" fmla="*/ 1136650 h 5213350"/>
                  <a:gd name="connsiteX16" fmla="*/ 248666 w 5864187"/>
                  <a:gd name="connsiteY16" fmla="*/ 1397655 h 5213350"/>
                  <a:gd name="connsiteX17" fmla="*/ 1201759 w 5864187"/>
                  <a:gd name="connsiteY17" fmla="*/ 659014 h 5213350"/>
                  <a:gd name="connsiteX18" fmla="*/ 1267721 w 5864187"/>
                  <a:gd name="connsiteY18" fmla="*/ 782691 h 5213350"/>
                  <a:gd name="connsiteX19" fmla="*/ 616326 w 5864187"/>
                  <a:gd name="connsiteY19" fmla="*/ 1314970 h 5213350"/>
                  <a:gd name="connsiteX20" fmla="*/ 796887 w 5864187"/>
                  <a:gd name="connsiteY20" fmla="*/ 1511300 h 5213350"/>
                  <a:gd name="connsiteX21" fmla="*/ 1997037 w 5864187"/>
                  <a:gd name="connsiteY21" fmla="*/ 742950 h 5213350"/>
                  <a:gd name="connsiteX22" fmla="*/ 3374987 w 5864187"/>
                  <a:gd name="connsiteY22" fmla="*/ 850900 h 5213350"/>
                  <a:gd name="connsiteX23" fmla="*/ 4251287 w 5864187"/>
                  <a:gd name="connsiteY23" fmla="*/ 1390650 h 5213350"/>
                  <a:gd name="connsiteX24" fmla="*/ 4740237 w 5864187"/>
                  <a:gd name="connsiteY24" fmla="*/ 2457450 h 5213350"/>
                  <a:gd name="connsiteX25" fmla="*/ 4759287 w 5864187"/>
                  <a:gd name="connsiteY25" fmla="*/ 3467100 h 5213350"/>
                  <a:gd name="connsiteX26" fmla="*/ 4206837 w 5864187"/>
                  <a:gd name="connsiteY26" fmla="*/ 4546600 h 5213350"/>
                  <a:gd name="connsiteX27" fmla="*/ 3724237 w 5864187"/>
                  <a:gd name="connsiteY27" fmla="*/ 4756150 h 5213350"/>
                  <a:gd name="connsiteX0" fmla="*/ 3566503 w 5858853"/>
                  <a:gd name="connsiteY0" fmla="*/ 4895850 h 5213350"/>
                  <a:gd name="connsiteX1" fmla="*/ 3661753 w 5858853"/>
                  <a:gd name="connsiteY1" fmla="*/ 4959350 h 5213350"/>
                  <a:gd name="connsiteX2" fmla="*/ 3852253 w 5858853"/>
                  <a:gd name="connsiteY2" fmla="*/ 5213350 h 5213350"/>
                  <a:gd name="connsiteX3" fmla="*/ 4749336 w 5858853"/>
                  <a:gd name="connsiteY3" fmla="*/ 4501585 h 5213350"/>
                  <a:gd name="connsiteX4" fmla="*/ 5204803 w 5858853"/>
                  <a:gd name="connsiteY4" fmla="*/ 3041650 h 5213350"/>
                  <a:gd name="connsiteX5" fmla="*/ 5233378 w 5858853"/>
                  <a:gd name="connsiteY5" fmla="*/ 2511425 h 5213350"/>
                  <a:gd name="connsiteX6" fmla="*/ 5523891 w 5858853"/>
                  <a:gd name="connsiteY6" fmla="*/ 2455862 h 5213350"/>
                  <a:gd name="connsiteX7" fmla="*/ 5704866 w 5858853"/>
                  <a:gd name="connsiteY7" fmla="*/ 2609850 h 5213350"/>
                  <a:gd name="connsiteX8" fmla="*/ 5858853 w 5858853"/>
                  <a:gd name="connsiteY8" fmla="*/ 2489200 h 5213350"/>
                  <a:gd name="connsiteX9" fmla="*/ 5471503 w 5858853"/>
                  <a:gd name="connsiteY9" fmla="*/ 1409700 h 5213350"/>
                  <a:gd name="connsiteX10" fmla="*/ 4741253 w 5858853"/>
                  <a:gd name="connsiteY10" fmla="*/ 444500 h 5213350"/>
                  <a:gd name="connsiteX11" fmla="*/ 4239603 w 5858853"/>
                  <a:gd name="connsiteY11" fmla="*/ 38100 h 5213350"/>
                  <a:gd name="connsiteX12" fmla="*/ 4093553 w 5858853"/>
                  <a:gd name="connsiteY12" fmla="*/ 336550 h 5213350"/>
                  <a:gd name="connsiteX13" fmla="*/ 3198203 w 5858853"/>
                  <a:gd name="connsiteY13" fmla="*/ 0 h 5213350"/>
                  <a:gd name="connsiteX14" fmla="*/ 1375753 w 5858853"/>
                  <a:gd name="connsiteY14" fmla="*/ 165100 h 5213350"/>
                  <a:gd name="connsiteX15" fmla="*/ 48603 w 5858853"/>
                  <a:gd name="connsiteY15" fmla="*/ 1136650 h 5213350"/>
                  <a:gd name="connsiteX16" fmla="*/ 289514 w 5858853"/>
                  <a:gd name="connsiteY16" fmla="*/ 1443837 h 5213350"/>
                  <a:gd name="connsiteX17" fmla="*/ 1196425 w 5858853"/>
                  <a:gd name="connsiteY17" fmla="*/ 659014 h 5213350"/>
                  <a:gd name="connsiteX18" fmla="*/ 1262387 w 5858853"/>
                  <a:gd name="connsiteY18" fmla="*/ 782691 h 5213350"/>
                  <a:gd name="connsiteX19" fmla="*/ 610992 w 5858853"/>
                  <a:gd name="connsiteY19" fmla="*/ 1314970 h 5213350"/>
                  <a:gd name="connsiteX20" fmla="*/ 791553 w 5858853"/>
                  <a:gd name="connsiteY20" fmla="*/ 1511300 h 5213350"/>
                  <a:gd name="connsiteX21" fmla="*/ 1991703 w 5858853"/>
                  <a:gd name="connsiteY21" fmla="*/ 742950 h 5213350"/>
                  <a:gd name="connsiteX22" fmla="*/ 3369653 w 5858853"/>
                  <a:gd name="connsiteY22" fmla="*/ 850900 h 5213350"/>
                  <a:gd name="connsiteX23" fmla="*/ 4245953 w 5858853"/>
                  <a:gd name="connsiteY23" fmla="*/ 1390650 h 5213350"/>
                  <a:gd name="connsiteX24" fmla="*/ 4734903 w 5858853"/>
                  <a:gd name="connsiteY24" fmla="*/ 2457450 h 5213350"/>
                  <a:gd name="connsiteX25" fmla="*/ 4753953 w 5858853"/>
                  <a:gd name="connsiteY25" fmla="*/ 3467100 h 5213350"/>
                  <a:gd name="connsiteX26" fmla="*/ 4201503 w 5858853"/>
                  <a:gd name="connsiteY26" fmla="*/ 4546600 h 5213350"/>
                  <a:gd name="connsiteX27" fmla="*/ 3718903 w 5858853"/>
                  <a:gd name="connsiteY27" fmla="*/ 4756150 h 5213350"/>
                  <a:gd name="connsiteX0" fmla="*/ 3566503 w 5858853"/>
                  <a:gd name="connsiteY0" fmla="*/ 4895850 h 5213350"/>
                  <a:gd name="connsiteX1" fmla="*/ 3661753 w 5858853"/>
                  <a:gd name="connsiteY1" fmla="*/ 4959350 h 5213350"/>
                  <a:gd name="connsiteX2" fmla="*/ 3852253 w 5858853"/>
                  <a:gd name="connsiteY2" fmla="*/ 5213350 h 5213350"/>
                  <a:gd name="connsiteX3" fmla="*/ 4749336 w 5858853"/>
                  <a:gd name="connsiteY3" fmla="*/ 4501585 h 5213350"/>
                  <a:gd name="connsiteX4" fmla="*/ 5204803 w 5858853"/>
                  <a:gd name="connsiteY4" fmla="*/ 3041650 h 5213350"/>
                  <a:gd name="connsiteX5" fmla="*/ 5233378 w 5858853"/>
                  <a:gd name="connsiteY5" fmla="*/ 2511425 h 5213350"/>
                  <a:gd name="connsiteX6" fmla="*/ 5523891 w 5858853"/>
                  <a:gd name="connsiteY6" fmla="*/ 2455862 h 5213350"/>
                  <a:gd name="connsiteX7" fmla="*/ 5704866 w 5858853"/>
                  <a:gd name="connsiteY7" fmla="*/ 2609850 h 5213350"/>
                  <a:gd name="connsiteX8" fmla="*/ 5858853 w 5858853"/>
                  <a:gd name="connsiteY8" fmla="*/ 2489200 h 5213350"/>
                  <a:gd name="connsiteX9" fmla="*/ 5471503 w 5858853"/>
                  <a:gd name="connsiteY9" fmla="*/ 1409700 h 5213350"/>
                  <a:gd name="connsiteX10" fmla="*/ 4741253 w 5858853"/>
                  <a:gd name="connsiteY10" fmla="*/ 444500 h 5213350"/>
                  <a:gd name="connsiteX11" fmla="*/ 4239603 w 5858853"/>
                  <a:gd name="connsiteY11" fmla="*/ 38100 h 5213350"/>
                  <a:gd name="connsiteX12" fmla="*/ 4093553 w 5858853"/>
                  <a:gd name="connsiteY12" fmla="*/ 336550 h 5213350"/>
                  <a:gd name="connsiteX13" fmla="*/ 3198203 w 5858853"/>
                  <a:gd name="connsiteY13" fmla="*/ 0 h 5213350"/>
                  <a:gd name="connsiteX14" fmla="*/ 1375753 w 5858853"/>
                  <a:gd name="connsiteY14" fmla="*/ 165100 h 5213350"/>
                  <a:gd name="connsiteX15" fmla="*/ 48603 w 5858853"/>
                  <a:gd name="connsiteY15" fmla="*/ 1136650 h 5213350"/>
                  <a:gd name="connsiteX16" fmla="*/ 289514 w 5858853"/>
                  <a:gd name="connsiteY16" fmla="*/ 1443837 h 5213350"/>
                  <a:gd name="connsiteX17" fmla="*/ 1196425 w 5858853"/>
                  <a:gd name="connsiteY17" fmla="*/ 659014 h 5213350"/>
                  <a:gd name="connsiteX18" fmla="*/ 1262387 w 5858853"/>
                  <a:gd name="connsiteY18" fmla="*/ 782691 h 5213350"/>
                  <a:gd name="connsiteX19" fmla="*/ 610992 w 5858853"/>
                  <a:gd name="connsiteY19" fmla="*/ 1314970 h 5213350"/>
                  <a:gd name="connsiteX20" fmla="*/ 791553 w 5858853"/>
                  <a:gd name="connsiteY20" fmla="*/ 1511300 h 5213350"/>
                  <a:gd name="connsiteX21" fmla="*/ 1991703 w 5858853"/>
                  <a:gd name="connsiteY21" fmla="*/ 742950 h 5213350"/>
                  <a:gd name="connsiteX22" fmla="*/ 3369653 w 5858853"/>
                  <a:gd name="connsiteY22" fmla="*/ 850900 h 5213350"/>
                  <a:gd name="connsiteX23" fmla="*/ 4245953 w 5858853"/>
                  <a:gd name="connsiteY23" fmla="*/ 1390650 h 5213350"/>
                  <a:gd name="connsiteX24" fmla="*/ 4734903 w 5858853"/>
                  <a:gd name="connsiteY24" fmla="*/ 2457450 h 5213350"/>
                  <a:gd name="connsiteX25" fmla="*/ 4753953 w 5858853"/>
                  <a:gd name="connsiteY25" fmla="*/ 3467100 h 5213350"/>
                  <a:gd name="connsiteX26" fmla="*/ 4201503 w 5858853"/>
                  <a:gd name="connsiteY26" fmla="*/ 4546600 h 5213350"/>
                  <a:gd name="connsiteX27" fmla="*/ 3718903 w 5858853"/>
                  <a:gd name="connsiteY27" fmla="*/ 4756150 h 5213350"/>
                  <a:gd name="connsiteX0" fmla="*/ 3566503 w 5858853"/>
                  <a:gd name="connsiteY0" fmla="*/ 4895850 h 5213350"/>
                  <a:gd name="connsiteX1" fmla="*/ 3661753 w 5858853"/>
                  <a:gd name="connsiteY1" fmla="*/ 4959350 h 5213350"/>
                  <a:gd name="connsiteX2" fmla="*/ 3852253 w 5858853"/>
                  <a:gd name="connsiteY2" fmla="*/ 5213350 h 5213350"/>
                  <a:gd name="connsiteX3" fmla="*/ 4749336 w 5858853"/>
                  <a:gd name="connsiteY3" fmla="*/ 4501585 h 5213350"/>
                  <a:gd name="connsiteX4" fmla="*/ 5204803 w 5858853"/>
                  <a:gd name="connsiteY4" fmla="*/ 3041650 h 5213350"/>
                  <a:gd name="connsiteX5" fmla="*/ 5233378 w 5858853"/>
                  <a:gd name="connsiteY5" fmla="*/ 2511425 h 5213350"/>
                  <a:gd name="connsiteX6" fmla="*/ 5523891 w 5858853"/>
                  <a:gd name="connsiteY6" fmla="*/ 2455862 h 5213350"/>
                  <a:gd name="connsiteX7" fmla="*/ 5704866 w 5858853"/>
                  <a:gd name="connsiteY7" fmla="*/ 2609850 h 5213350"/>
                  <a:gd name="connsiteX8" fmla="*/ 5858853 w 5858853"/>
                  <a:gd name="connsiteY8" fmla="*/ 2489200 h 5213350"/>
                  <a:gd name="connsiteX9" fmla="*/ 5471503 w 5858853"/>
                  <a:gd name="connsiteY9" fmla="*/ 1409700 h 5213350"/>
                  <a:gd name="connsiteX10" fmla="*/ 4741253 w 5858853"/>
                  <a:gd name="connsiteY10" fmla="*/ 444500 h 5213350"/>
                  <a:gd name="connsiteX11" fmla="*/ 4239603 w 5858853"/>
                  <a:gd name="connsiteY11" fmla="*/ 38100 h 5213350"/>
                  <a:gd name="connsiteX12" fmla="*/ 4093553 w 5858853"/>
                  <a:gd name="connsiteY12" fmla="*/ 336550 h 5213350"/>
                  <a:gd name="connsiteX13" fmla="*/ 3198203 w 5858853"/>
                  <a:gd name="connsiteY13" fmla="*/ 0 h 5213350"/>
                  <a:gd name="connsiteX14" fmla="*/ 1375756 w 5858853"/>
                  <a:gd name="connsiteY14" fmla="*/ 199740 h 5213350"/>
                  <a:gd name="connsiteX15" fmla="*/ 48603 w 5858853"/>
                  <a:gd name="connsiteY15" fmla="*/ 1136650 h 5213350"/>
                  <a:gd name="connsiteX16" fmla="*/ 289514 w 5858853"/>
                  <a:gd name="connsiteY16" fmla="*/ 1443837 h 5213350"/>
                  <a:gd name="connsiteX17" fmla="*/ 1196425 w 5858853"/>
                  <a:gd name="connsiteY17" fmla="*/ 659014 h 5213350"/>
                  <a:gd name="connsiteX18" fmla="*/ 1262387 w 5858853"/>
                  <a:gd name="connsiteY18" fmla="*/ 782691 h 5213350"/>
                  <a:gd name="connsiteX19" fmla="*/ 610992 w 5858853"/>
                  <a:gd name="connsiteY19" fmla="*/ 1314970 h 5213350"/>
                  <a:gd name="connsiteX20" fmla="*/ 791553 w 5858853"/>
                  <a:gd name="connsiteY20" fmla="*/ 1511300 h 5213350"/>
                  <a:gd name="connsiteX21" fmla="*/ 1991703 w 5858853"/>
                  <a:gd name="connsiteY21" fmla="*/ 742950 h 5213350"/>
                  <a:gd name="connsiteX22" fmla="*/ 3369653 w 5858853"/>
                  <a:gd name="connsiteY22" fmla="*/ 850900 h 5213350"/>
                  <a:gd name="connsiteX23" fmla="*/ 4245953 w 5858853"/>
                  <a:gd name="connsiteY23" fmla="*/ 1390650 h 5213350"/>
                  <a:gd name="connsiteX24" fmla="*/ 4734903 w 5858853"/>
                  <a:gd name="connsiteY24" fmla="*/ 2457450 h 5213350"/>
                  <a:gd name="connsiteX25" fmla="*/ 4753953 w 5858853"/>
                  <a:gd name="connsiteY25" fmla="*/ 3467100 h 5213350"/>
                  <a:gd name="connsiteX26" fmla="*/ 4201503 w 5858853"/>
                  <a:gd name="connsiteY26" fmla="*/ 4546600 h 5213350"/>
                  <a:gd name="connsiteX27" fmla="*/ 3718903 w 5858853"/>
                  <a:gd name="connsiteY27" fmla="*/ 4756150 h 5213350"/>
                  <a:gd name="connsiteX0" fmla="*/ 3566503 w 5858853"/>
                  <a:gd name="connsiteY0" fmla="*/ 4895850 h 5213350"/>
                  <a:gd name="connsiteX1" fmla="*/ 3661753 w 5858853"/>
                  <a:gd name="connsiteY1" fmla="*/ 4959350 h 5213350"/>
                  <a:gd name="connsiteX2" fmla="*/ 3852253 w 5858853"/>
                  <a:gd name="connsiteY2" fmla="*/ 5213350 h 5213350"/>
                  <a:gd name="connsiteX3" fmla="*/ 4749336 w 5858853"/>
                  <a:gd name="connsiteY3" fmla="*/ 4501585 h 5213350"/>
                  <a:gd name="connsiteX4" fmla="*/ 5204803 w 5858853"/>
                  <a:gd name="connsiteY4" fmla="*/ 3041650 h 5213350"/>
                  <a:gd name="connsiteX5" fmla="*/ 5233378 w 5858853"/>
                  <a:gd name="connsiteY5" fmla="*/ 2511425 h 5213350"/>
                  <a:gd name="connsiteX6" fmla="*/ 5523891 w 5858853"/>
                  <a:gd name="connsiteY6" fmla="*/ 2455862 h 5213350"/>
                  <a:gd name="connsiteX7" fmla="*/ 5704866 w 5858853"/>
                  <a:gd name="connsiteY7" fmla="*/ 2609850 h 5213350"/>
                  <a:gd name="connsiteX8" fmla="*/ 5858853 w 5858853"/>
                  <a:gd name="connsiteY8" fmla="*/ 2489200 h 5213350"/>
                  <a:gd name="connsiteX9" fmla="*/ 5471503 w 5858853"/>
                  <a:gd name="connsiteY9" fmla="*/ 1409700 h 5213350"/>
                  <a:gd name="connsiteX10" fmla="*/ 4741253 w 5858853"/>
                  <a:gd name="connsiteY10" fmla="*/ 444500 h 5213350"/>
                  <a:gd name="connsiteX11" fmla="*/ 4239603 w 5858853"/>
                  <a:gd name="connsiteY11" fmla="*/ 38100 h 5213350"/>
                  <a:gd name="connsiteX12" fmla="*/ 4093553 w 5858853"/>
                  <a:gd name="connsiteY12" fmla="*/ 336550 h 5213350"/>
                  <a:gd name="connsiteX13" fmla="*/ 3198203 w 5858853"/>
                  <a:gd name="connsiteY13" fmla="*/ 0 h 5213350"/>
                  <a:gd name="connsiteX14" fmla="*/ 1375756 w 5858853"/>
                  <a:gd name="connsiteY14" fmla="*/ 199740 h 5213350"/>
                  <a:gd name="connsiteX15" fmla="*/ 48603 w 5858853"/>
                  <a:gd name="connsiteY15" fmla="*/ 1136650 h 5213350"/>
                  <a:gd name="connsiteX16" fmla="*/ 289514 w 5858853"/>
                  <a:gd name="connsiteY16" fmla="*/ 1443837 h 5213350"/>
                  <a:gd name="connsiteX17" fmla="*/ 1196425 w 5858853"/>
                  <a:gd name="connsiteY17" fmla="*/ 659014 h 5213350"/>
                  <a:gd name="connsiteX18" fmla="*/ 1262387 w 5858853"/>
                  <a:gd name="connsiteY18" fmla="*/ 782691 h 5213350"/>
                  <a:gd name="connsiteX19" fmla="*/ 610992 w 5858853"/>
                  <a:gd name="connsiteY19" fmla="*/ 1314970 h 5213350"/>
                  <a:gd name="connsiteX20" fmla="*/ 791553 w 5858853"/>
                  <a:gd name="connsiteY20" fmla="*/ 1511300 h 5213350"/>
                  <a:gd name="connsiteX21" fmla="*/ 1991703 w 5858853"/>
                  <a:gd name="connsiteY21" fmla="*/ 742950 h 5213350"/>
                  <a:gd name="connsiteX22" fmla="*/ 3369653 w 5858853"/>
                  <a:gd name="connsiteY22" fmla="*/ 850900 h 5213350"/>
                  <a:gd name="connsiteX23" fmla="*/ 4245953 w 5858853"/>
                  <a:gd name="connsiteY23" fmla="*/ 1390650 h 5213350"/>
                  <a:gd name="connsiteX24" fmla="*/ 4734903 w 5858853"/>
                  <a:gd name="connsiteY24" fmla="*/ 2457450 h 5213350"/>
                  <a:gd name="connsiteX25" fmla="*/ 4753953 w 5858853"/>
                  <a:gd name="connsiteY25" fmla="*/ 3467100 h 5213350"/>
                  <a:gd name="connsiteX26" fmla="*/ 4201503 w 5858853"/>
                  <a:gd name="connsiteY26" fmla="*/ 4546600 h 5213350"/>
                  <a:gd name="connsiteX27" fmla="*/ 3718903 w 5858853"/>
                  <a:gd name="connsiteY27" fmla="*/ 4756150 h 5213350"/>
                  <a:gd name="connsiteX0" fmla="*/ 3566503 w 5858853"/>
                  <a:gd name="connsiteY0" fmla="*/ 4905053 h 5222553"/>
                  <a:gd name="connsiteX1" fmla="*/ 3661753 w 5858853"/>
                  <a:gd name="connsiteY1" fmla="*/ 4968553 h 5222553"/>
                  <a:gd name="connsiteX2" fmla="*/ 3852253 w 5858853"/>
                  <a:gd name="connsiteY2" fmla="*/ 5222553 h 5222553"/>
                  <a:gd name="connsiteX3" fmla="*/ 4749336 w 5858853"/>
                  <a:gd name="connsiteY3" fmla="*/ 4510788 h 5222553"/>
                  <a:gd name="connsiteX4" fmla="*/ 5204803 w 5858853"/>
                  <a:gd name="connsiteY4" fmla="*/ 3050853 h 5222553"/>
                  <a:gd name="connsiteX5" fmla="*/ 5233378 w 5858853"/>
                  <a:gd name="connsiteY5" fmla="*/ 2520628 h 5222553"/>
                  <a:gd name="connsiteX6" fmla="*/ 5523891 w 5858853"/>
                  <a:gd name="connsiteY6" fmla="*/ 2465065 h 5222553"/>
                  <a:gd name="connsiteX7" fmla="*/ 5704866 w 5858853"/>
                  <a:gd name="connsiteY7" fmla="*/ 2619053 h 5222553"/>
                  <a:gd name="connsiteX8" fmla="*/ 5858853 w 5858853"/>
                  <a:gd name="connsiteY8" fmla="*/ 2498403 h 5222553"/>
                  <a:gd name="connsiteX9" fmla="*/ 5471503 w 5858853"/>
                  <a:gd name="connsiteY9" fmla="*/ 1418903 h 5222553"/>
                  <a:gd name="connsiteX10" fmla="*/ 4741253 w 5858853"/>
                  <a:gd name="connsiteY10" fmla="*/ 453703 h 5222553"/>
                  <a:gd name="connsiteX11" fmla="*/ 4239603 w 5858853"/>
                  <a:gd name="connsiteY11" fmla="*/ 47303 h 5222553"/>
                  <a:gd name="connsiteX12" fmla="*/ 4093553 w 5858853"/>
                  <a:gd name="connsiteY12" fmla="*/ 345753 h 5222553"/>
                  <a:gd name="connsiteX13" fmla="*/ 3198203 w 5858853"/>
                  <a:gd name="connsiteY13" fmla="*/ 9203 h 5222553"/>
                  <a:gd name="connsiteX14" fmla="*/ 1375756 w 5858853"/>
                  <a:gd name="connsiteY14" fmla="*/ 208943 h 5222553"/>
                  <a:gd name="connsiteX15" fmla="*/ 48603 w 5858853"/>
                  <a:gd name="connsiteY15" fmla="*/ 1145853 h 5222553"/>
                  <a:gd name="connsiteX16" fmla="*/ 289514 w 5858853"/>
                  <a:gd name="connsiteY16" fmla="*/ 1453040 h 5222553"/>
                  <a:gd name="connsiteX17" fmla="*/ 1196425 w 5858853"/>
                  <a:gd name="connsiteY17" fmla="*/ 668217 h 5222553"/>
                  <a:gd name="connsiteX18" fmla="*/ 1262387 w 5858853"/>
                  <a:gd name="connsiteY18" fmla="*/ 791894 h 5222553"/>
                  <a:gd name="connsiteX19" fmla="*/ 610992 w 5858853"/>
                  <a:gd name="connsiteY19" fmla="*/ 1324173 h 5222553"/>
                  <a:gd name="connsiteX20" fmla="*/ 791553 w 5858853"/>
                  <a:gd name="connsiteY20" fmla="*/ 1520503 h 5222553"/>
                  <a:gd name="connsiteX21" fmla="*/ 1991703 w 5858853"/>
                  <a:gd name="connsiteY21" fmla="*/ 752153 h 5222553"/>
                  <a:gd name="connsiteX22" fmla="*/ 3369653 w 5858853"/>
                  <a:gd name="connsiteY22" fmla="*/ 860103 h 5222553"/>
                  <a:gd name="connsiteX23" fmla="*/ 4245953 w 5858853"/>
                  <a:gd name="connsiteY23" fmla="*/ 1399853 h 5222553"/>
                  <a:gd name="connsiteX24" fmla="*/ 4734903 w 5858853"/>
                  <a:gd name="connsiteY24" fmla="*/ 2466653 h 5222553"/>
                  <a:gd name="connsiteX25" fmla="*/ 4753953 w 5858853"/>
                  <a:gd name="connsiteY25" fmla="*/ 3476303 h 5222553"/>
                  <a:gd name="connsiteX26" fmla="*/ 4201503 w 5858853"/>
                  <a:gd name="connsiteY26" fmla="*/ 4555803 h 5222553"/>
                  <a:gd name="connsiteX27" fmla="*/ 3718903 w 5858853"/>
                  <a:gd name="connsiteY27" fmla="*/ 4765353 h 5222553"/>
                  <a:gd name="connsiteX0" fmla="*/ 3566503 w 5858853"/>
                  <a:gd name="connsiteY0" fmla="*/ 4905053 h 5222553"/>
                  <a:gd name="connsiteX1" fmla="*/ 3661753 w 5858853"/>
                  <a:gd name="connsiteY1" fmla="*/ 4968553 h 5222553"/>
                  <a:gd name="connsiteX2" fmla="*/ 3852253 w 5858853"/>
                  <a:gd name="connsiteY2" fmla="*/ 5222553 h 5222553"/>
                  <a:gd name="connsiteX3" fmla="*/ 4749336 w 5858853"/>
                  <a:gd name="connsiteY3" fmla="*/ 4510788 h 5222553"/>
                  <a:gd name="connsiteX4" fmla="*/ 5204802 w 5858853"/>
                  <a:gd name="connsiteY4" fmla="*/ 3050853 h 5222553"/>
                  <a:gd name="connsiteX5" fmla="*/ 5233378 w 5858853"/>
                  <a:gd name="connsiteY5" fmla="*/ 2520628 h 5222553"/>
                  <a:gd name="connsiteX6" fmla="*/ 5523891 w 5858853"/>
                  <a:gd name="connsiteY6" fmla="*/ 2465065 h 5222553"/>
                  <a:gd name="connsiteX7" fmla="*/ 5704866 w 5858853"/>
                  <a:gd name="connsiteY7" fmla="*/ 2619053 h 5222553"/>
                  <a:gd name="connsiteX8" fmla="*/ 5858853 w 5858853"/>
                  <a:gd name="connsiteY8" fmla="*/ 2498403 h 5222553"/>
                  <a:gd name="connsiteX9" fmla="*/ 5471503 w 5858853"/>
                  <a:gd name="connsiteY9" fmla="*/ 1418903 h 5222553"/>
                  <a:gd name="connsiteX10" fmla="*/ 4741253 w 5858853"/>
                  <a:gd name="connsiteY10" fmla="*/ 453703 h 5222553"/>
                  <a:gd name="connsiteX11" fmla="*/ 4239603 w 5858853"/>
                  <a:gd name="connsiteY11" fmla="*/ 47303 h 5222553"/>
                  <a:gd name="connsiteX12" fmla="*/ 4093553 w 5858853"/>
                  <a:gd name="connsiteY12" fmla="*/ 345753 h 5222553"/>
                  <a:gd name="connsiteX13" fmla="*/ 3198203 w 5858853"/>
                  <a:gd name="connsiteY13" fmla="*/ 9203 h 5222553"/>
                  <a:gd name="connsiteX14" fmla="*/ 1375756 w 5858853"/>
                  <a:gd name="connsiteY14" fmla="*/ 208943 h 5222553"/>
                  <a:gd name="connsiteX15" fmla="*/ 48603 w 5858853"/>
                  <a:gd name="connsiteY15" fmla="*/ 1145853 h 5222553"/>
                  <a:gd name="connsiteX16" fmla="*/ 289514 w 5858853"/>
                  <a:gd name="connsiteY16" fmla="*/ 1453040 h 5222553"/>
                  <a:gd name="connsiteX17" fmla="*/ 1196425 w 5858853"/>
                  <a:gd name="connsiteY17" fmla="*/ 668217 h 5222553"/>
                  <a:gd name="connsiteX18" fmla="*/ 1262387 w 5858853"/>
                  <a:gd name="connsiteY18" fmla="*/ 791894 h 5222553"/>
                  <a:gd name="connsiteX19" fmla="*/ 610992 w 5858853"/>
                  <a:gd name="connsiteY19" fmla="*/ 1324173 h 5222553"/>
                  <a:gd name="connsiteX20" fmla="*/ 791553 w 5858853"/>
                  <a:gd name="connsiteY20" fmla="*/ 1520503 h 5222553"/>
                  <a:gd name="connsiteX21" fmla="*/ 1991703 w 5858853"/>
                  <a:gd name="connsiteY21" fmla="*/ 752153 h 5222553"/>
                  <a:gd name="connsiteX22" fmla="*/ 3369653 w 5858853"/>
                  <a:gd name="connsiteY22" fmla="*/ 860103 h 5222553"/>
                  <a:gd name="connsiteX23" fmla="*/ 4245953 w 5858853"/>
                  <a:gd name="connsiteY23" fmla="*/ 1399853 h 5222553"/>
                  <a:gd name="connsiteX24" fmla="*/ 4734903 w 5858853"/>
                  <a:gd name="connsiteY24" fmla="*/ 2466653 h 5222553"/>
                  <a:gd name="connsiteX25" fmla="*/ 4753953 w 5858853"/>
                  <a:gd name="connsiteY25" fmla="*/ 3476303 h 5222553"/>
                  <a:gd name="connsiteX26" fmla="*/ 4201503 w 5858853"/>
                  <a:gd name="connsiteY26" fmla="*/ 4555803 h 5222553"/>
                  <a:gd name="connsiteX27" fmla="*/ 3718903 w 5858853"/>
                  <a:gd name="connsiteY27" fmla="*/ 4765353 h 5222553"/>
                  <a:gd name="connsiteX0" fmla="*/ 3566503 w 5858853"/>
                  <a:gd name="connsiteY0" fmla="*/ 4905053 h 5222553"/>
                  <a:gd name="connsiteX1" fmla="*/ 3661753 w 5858853"/>
                  <a:gd name="connsiteY1" fmla="*/ 4968553 h 5222553"/>
                  <a:gd name="connsiteX2" fmla="*/ 3852253 w 5858853"/>
                  <a:gd name="connsiteY2" fmla="*/ 5222553 h 5222553"/>
                  <a:gd name="connsiteX3" fmla="*/ 4749336 w 5858853"/>
                  <a:gd name="connsiteY3" fmla="*/ 4510788 h 5222553"/>
                  <a:gd name="connsiteX4" fmla="*/ 5204802 w 5858853"/>
                  <a:gd name="connsiteY4" fmla="*/ 3050853 h 5222553"/>
                  <a:gd name="connsiteX5" fmla="*/ 5233378 w 5858853"/>
                  <a:gd name="connsiteY5" fmla="*/ 2520628 h 5222553"/>
                  <a:gd name="connsiteX6" fmla="*/ 5523891 w 5858853"/>
                  <a:gd name="connsiteY6" fmla="*/ 2465065 h 5222553"/>
                  <a:gd name="connsiteX7" fmla="*/ 5704866 w 5858853"/>
                  <a:gd name="connsiteY7" fmla="*/ 2619053 h 5222553"/>
                  <a:gd name="connsiteX8" fmla="*/ 5858853 w 5858853"/>
                  <a:gd name="connsiteY8" fmla="*/ 2498403 h 5222553"/>
                  <a:gd name="connsiteX9" fmla="*/ 5471503 w 5858853"/>
                  <a:gd name="connsiteY9" fmla="*/ 1418903 h 5222553"/>
                  <a:gd name="connsiteX10" fmla="*/ 4741253 w 5858853"/>
                  <a:gd name="connsiteY10" fmla="*/ 453703 h 5222553"/>
                  <a:gd name="connsiteX11" fmla="*/ 4239603 w 5858853"/>
                  <a:gd name="connsiteY11" fmla="*/ 47303 h 5222553"/>
                  <a:gd name="connsiteX12" fmla="*/ 4093553 w 5858853"/>
                  <a:gd name="connsiteY12" fmla="*/ 345753 h 5222553"/>
                  <a:gd name="connsiteX13" fmla="*/ 3198203 w 5858853"/>
                  <a:gd name="connsiteY13" fmla="*/ 9203 h 5222553"/>
                  <a:gd name="connsiteX14" fmla="*/ 1375756 w 5858853"/>
                  <a:gd name="connsiteY14" fmla="*/ 208943 h 5222553"/>
                  <a:gd name="connsiteX15" fmla="*/ 48603 w 5858853"/>
                  <a:gd name="connsiteY15" fmla="*/ 1145853 h 5222553"/>
                  <a:gd name="connsiteX16" fmla="*/ 289514 w 5858853"/>
                  <a:gd name="connsiteY16" fmla="*/ 1453040 h 5222553"/>
                  <a:gd name="connsiteX17" fmla="*/ 1196425 w 5858853"/>
                  <a:gd name="connsiteY17" fmla="*/ 668217 h 5222553"/>
                  <a:gd name="connsiteX18" fmla="*/ 1262387 w 5858853"/>
                  <a:gd name="connsiteY18" fmla="*/ 791894 h 5222553"/>
                  <a:gd name="connsiteX19" fmla="*/ 610992 w 5858853"/>
                  <a:gd name="connsiteY19" fmla="*/ 1324173 h 5222553"/>
                  <a:gd name="connsiteX20" fmla="*/ 791553 w 5858853"/>
                  <a:gd name="connsiteY20" fmla="*/ 1520503 h 5222553"/>
                  <a:gd name="connsiteX21" fmla="*/ 1991703 w 5858853"/>
                  <a:gd name="connsiteY21" fmla="*/ 752153 h 5222553"/>
                  <a:gd name="connsiteX22" fmla="*/ 3369653 w 5858853"/>
                  <a:gd name="connsiteY22" fmla="*/ 860103 h 5222553"/>
                  <a:gd name="connsiteX23" fmla="*/ 4245953 w 5858853"/>
                  <a:gd name="connsiteY23" fmla="*/ 1399853 h 5222553"/>
                  <a:gd name="connsiteX24" fmla="*/ 4734903 w 5858853"/>
                  <a:gd name="connsiteY24" fmla="*/ 2466653 h 5222553"/>
                  <a:gd name="connsiteX25" fmla="*/ 4753953 w 5858853"/>
                  <a:gd name="connsiteY25" fmla="*/ 3476303 h 5222553"/>
                  <a:gd name="connsiteX26" fmla="*/ 4201503 w 5858853"/>
                  <a:gd name="connsiteY26" fmla="*/ 4555803 h 5222553"/>
                  <a:gd name="connsiteX27" fmla="*/ 3718903 w 5858853"/>
                  <a:gd name="connsiteY27" fmla="*/ 4765353 h 522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58853" h="5222553">
                    <a:moveTo>
                      <a:pt x="3566503" y="4905053"/>
                    </a:moveTo>
                    <a:lnTo>
                      <a:pt x="3661753" y="4968553"/>
                    </a:lnTo>
                    <a:lnTo>
                      <a:pt x="3852253" y="5222553"/>
                    </a:lnTo>
                    <a:cubicBezTo>
                      <a:pt x="4232103" y="5043033"/>
                      <a:pt x="4450308" y="4748043"/>
                      <a:pt x="4749336" y="4510788"/>
                    </a:cubicBezTo>
                    <a:cubicBezTo>
                      <a:pt x="5051263" y="4024143"/>
                      <a:pt x="5168452" y="3664512"/>
                      <a:pt x="5204802" y="3050853"/>
                    </a:cubicBezTo>
                    <a:cubicBezTo>
                      <a:pt x="5237426" y="2874107"/>
                      <a:pt x="5223853" y="2697370"/>
                      <a:pt x="5233378" y="2520628"/>
                    </a:cubicBezTo>
                    <a:lnTo>
                      <a:pt x="5523891" y="2465065"/>
                    </a:lnTo>
                    <a:cubicBezTo>
                      <a:pt x="5550349" y="2468240"/>
                      <a:pt x="5678408" y="2615878"/>
                      <a:pt x="5704866" y="2619053"/>
                    </a:cubicBezTo>
                    <a:lnTo>
                      <a:pt x="5858853" y="2498403"/>
                    </a:lnTo>
                    <a:lnTo>
                      <a:pt x="5471503" y="1418903"/>
                    </a:lnTo>
                    <a:lnTo>
                      <a:pt x="4741253" y="453703"/>
                    </a:lnTo>
                    <a:lnTo>
                      <a:pt x="4239603" y="47303"/>
                    </a:lnTo>
                    <a:lnTo>
                      <a:pt x="4093553" y="345753"/>
                    </a:lnTo>
                    <a:lnTo>
                      <a:pt x="3198203" y="9203"/>
                    </a:lnTo>
                    <a:cubicBezTo>
                      <a:pt x="2579169" y="-28134"/>
                      <a:pt x="1994791" y="49982"/>
                      <a:pt x="1375756" y="208943"/>
                    </a:cubicBezTo>
                    <a:cubicBezTo>
                      <a:pt x="737076" y="509707"/>
                      <a:pt x="490987" y="833550"/>
                      <a:pt x="48603" y="1145853"/>
                    </a:cubicBezTo>
                    <a:cubicBezTo>
                      <a:pt x="-123163" y="1304202"/>
                      <a:pt x="209317" y="1593590"/>
                      <a:pt x="289514" y="1453040"/>
                    </a:cubicBezTo>
                    <a:cubicBezTo>
                      <a:pt x="392904" y="1271843"/>
                      <a:pt x="1067653" y="706324"/>
                      <a:pt x="1196425" y="668217"/>
                    </a:cubicBezTo>
                    <a:cubicBezTo>
                      <a:pt x="1249846" y="746192"/>
                      <a:pt x="1237999" y="745423"/>
                      <a:pt x="1262387" y="791894"/>
                    </a:cubicBezTo>
                    <a:cubicBezTo>
                      <a:pt x="1152533" y="925468"/>
                      <a:pt x="858916" y="1150597"/>
                      <a:pt x="610992" y="1324173"/>
                    </a:cubicBezTo>
                    <a:lnTo>
                      <a:pt x="791553" y="1520503"/>
                    </a:lnTo>
                    <a:lnTo>
                      <a:pt x="1991703" y="752153"/>
                    </a:lnTo>
                    <a:lnTo>
                      <a:pt x="3369653" y="860103"/>
                    </a:lnTo>
                    <a:lnTo>
                      <a:pt x="4245953" y="1399853"/>
                    </a:lnTo>
                    <a:lnTo>
                      <a:pt x="4734903" y="2466653"/>
                    </a:lnTo>
                    <a:lnTo>
                      <a:pt x="4753953" y="3476303"/>
                    </a:lnTo>
                    <a:lnTo>
                      <a:pt x="4201503" y="4555803"/>
                    </a:lnTo>
                    <a:lnTo>
                      <a:pt x="3718903" y="4765353"/>
                    </a:lnTo>
                  </a:path>
                </a:pathLst>
              </a:cu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7" name="Rectangle 516">
                <a:extLst>
                  <a:ext uri="{FF2B5EF4-FFF2-40B4-BE49-F238E27FC236}">
                    <a16:creationId xmlns:a16="http://schemas.microsoft.com/office/drawing/2014/main" id="{24D7FFFB-BCEA-4BAA-AA42-81B8AC687CE4}"/>
                  </a:ext>
                </a:extLst>
              </p:cNvPr>
              <p:cNvSpPr/>
              <p:nvPr/>
            </p:nvSpPr>
            <p:spPr>
              <a:xfrm rot="7841071">
                <a:off x="9725496" y="4066940"/>
                <a:ext cx="10800" cy="83151"/>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8" name="Rectangle 517">
                <a:extLst>
                  <a:ext uri="{FF2B5EF4-FFF2-40B4-BE49-F238E27FC236}">
                    <a16:creationId xmlns:a16="http://schemas.microsoft.com/office/drawing/2014/main" id="{1821C98A-F746-4416-9460-2786246BA920}"/>
                  </a:ext>
                </a:extLst>
              </p:cNvPr>
              <p:cNvSpPr/>
              <p:nvPr/>
            </p:nvSpPr>
            <p:spPr>
              <a:xfrm rot="4779402">
                <a:off x="10276603" y="4198855"/>
                <a:ext cx="10800" cy="80553"/>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9" name="Rectangle 518">
                <a:extLst>
                  <a:ext uri="{FF2B5EF4-FFF2-40B4-BE49-F238E27FC236}">
                    <a16:creationId xmlns:a16="http://schemas.microsoft.com/office/drawing/2014/main" id="{A3FDBB62-3ADB-495A-9611-227344BB7C1E}"/>
                  </a:ext>
                </a:extLst>
              </p:cNvPr>
              <p:cNvSpPr/>
              <p:nvPr/>
            </p:nvSpPr>
            <p:spPr>
              <a:xfrm rot="1863525">
                <a:off x="10129055" y="3971419"/>
                <a:ext cx="10800" cy="4194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0" name="Rectangle 519">
                <a:extLst>
                  <a:ext uri="{FF2B5EF4-FFF2-40B4-BE49-F238E27FC236}">
                    <a16:creationId xmlns:a16="http://schemas.microsoft.com/office/drawing/2014/main" id="{AB4DB8D8-1D4A-450E-96AA-C5B040056690}"/>
                  </a:ext>
                </a:extLst>
              </p:cNvPr>
              <p:cNvSpPr/>
              <p:nvPr/>
            </p:nvSpPr>
            <p:spPr>
              <a:xfrm rot="8988218">
                <a:off x="10084693" y="4508872"/>
                <a:ext cx="10800" cy="43803"/>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1" name="Rectangle 520">
                <a:extLst>
                  <a:ext uri="{FF2B5EF4-FFF2-40B4-BE49-F238E27FC236}">
                    <a16:creationId xmlns:a16="http://schemas.microsoft.com/office/drawing/2014/main" id="{F7C3FC5E-A03F-4274-A3A7-8E794609E7E2}"/>
                  </a:ext>
                </a:extLst>
              </p:cNvPr>
              <p:cNvSpPr/>
              <p:nvPr/>
            </p:nvSpPr>
            <p:spPr>
              <a:xfrm rot="5226279">
                <a:off x="10211784" y="4250613"/>
                <a:ext cx="10800" cy="59394"/>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2" name="Circle: Hollow 521">
                <a:extLst>
                  <a:ext uri="{FF2B5EF4-FFF2-40B4-BE49-F238E27FC236}">
                    <a16:creationId xmlns:a16="http://schemas.microsoft.com/office/drawing/2014/main" id="{A5575C8B-3350-4067-812E-5456F65CA8A3}"/>
                  </a:ext>
                </a:extLst>
              </p:cNvPr>
              <p:cNvSpPr>
                <a:spLocks noChangeAspect="1"/>
              </p:cNvSpPr>
              <p:nvPr/>
            </p:nvSpPr>
            <p:spPr>
              <a:xfrm>
                <a:off x="9726673" y="4059312"/>
                <a:ext cx="463019" cy="463018"/>
              </a:xfrm>
              <a:prstGeom prst="donut">
                <a:avLst>
                  <a:gd name="adj" fmla="val 2305"/>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523" name="Circle: Hollow 522">
                <a:extLst>
                  <a:ext uri="{FF2B5EF4-FFF2-40B4-BE49-F238E27FC236}">
                    <a16:creationId xmlns:a16="http://schemas.microsoft.com/office/drawing/2014/main" id="{1D6A4C8E-77A6-4572-8891-1CD11C3F5043}"/>
                  </a:ext>
                </a:extLst>
              </p:cNvPr>
              <p:cNvSpPr>
                <a:spLocks noChangeAspect="1"/>
              </p:cNvSpPr>
              <p:nvPr/>
            </p:nvSpPr>
            <p:spPr>
              <a:xfrm>
                <a:off x="9740986" y="4074993"/>
                <a:ext cx="432124" cy="432124"/>
              </a:xfrm>
              <a:prstGeom prst="donut">
                <a:avLst>
                  <a:gd name="adj" fmla="val 2709"/>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524" name="Freeform: Shape 523">
                <a:extLst>
                  <a:ext uri="{FF2B5EF4-FFF2-40B4-BE49-F238E27FC236}">
                    <a16:creationId xmlns:a16="http://schemas.microsoft.com/office/drawing/2014/main" id="{8081110D-82C5-4A71-BFD1-C94668C33834}"/>
                  </a:ext>
                </a:extLst>
              </p:cNvPr>
              <p:cNvSpPr/>
              <p:nvPr/>
            </p:nvSpPr>
            <p:spPr>
              <a:xfrm>
                <a:off x="9724655" y="4045076"/>
                <a:ext cx="480537" cy="486498"/>
              </a:xfrm>
              <a:custGeom>
                <a:avLst/>
                <a:gdLst>
                  <a:gd name="connsiteX0" fmla="*/ 4713403 w 4713403"/>
                  <a:gd name="connsiteY0" fmla="*/ 2215299 h 4628560"/>
                  <a:gd name="connsiteX1" fmla="*/ 4506013 w 4713403"/>
                  <a:gd name="connsiteY1" fmla="*/ 2135171 h 4628560"/>
                  <a:gd name="connsiteX2" fmla="*/ 4293910 w 4713403"/>
                  <a:gd name="connsiteY2" fmla="*/ 1296185 h 4628560"/>
                  <a:gd name="connsiteX3" fmla="*/ 3902697 w 4713403"/>
                  <a:gd name="connsiteY3" fmla="*/ 768284 h 4628560"/>
                  <a:gd name="connsiteX4" fmla="*/ 3327662 w 4713403"/>
                  <a:gd name="connsiteY4" fmla="*/ 367645 h 4628560"/>
                  <a:gd name="connsiteX5" fmla="*/ 2347275 w 4713403"/>
                  <a:gd name="connsiteY5" fmla="*/ 89554 h 4628560"/>
                  <a:gd name="connsiteX6" fmla="*/ 1748673 w 4713403"/>
                  <a:gd name="connsiteY6" fmla="*/ 202676 h 4628560"/>
                  <a:gd name="connsiteX7" fmla="*/ 1602557 w 4713403"/>
                  <a:gd name="connsiteY7" fmla="*/ 0 h 4628560"/>
                  <a:gd name="connsiteX8" fmla="*/ 504334 w 4713403"/>
                  <a:gd name="connsiteY8" fmla="*/ 801278 h 4628560"/>
                  <a:gd name="connsiteX9" fmla="*/ 0 w 4713403"/>
                  <a:gd name="connsiteY9" fmla="*/ 1927781 h 4628560"/>
                  <a:gd name="connsiteX10" fmla="*/ 103695 w 4713403"/>
                  <a:gd name="connsiteY10" fmla="*/ 2941163 h 4628560"/>
                  <a:gd name="connsiteX11" fmla="*/ 598603 w 4713403"/>
                  <a:gd name="connsiteY11" fmla="*/ 3827282 h 4628560"/>
                  <a:gd name="connsiteX12" fmla="*/ 1489436 w 4713403"/>
                  <a:gd name="connsiteY12" fmla="*/ 4496585 h 4628560"/>
                  <a:gd name="connsiteX13" fmla="*/ 2667786 w 4713403"/>
                  <a:gd name="connsiteY13" fmla="*/ 4628560 h 4628560"/>
                  <a:gd name="connsiteX14" fmla="*/ 3784862 w 4713403"/>
                  <a:gd name="connsiteY14" fmla="*/ 4152507 h 4628560"/>
                  <a:gd name="connsiteX15" fmla="*/ 4708689 w 4713403"/>
                  <a:gd name="connsiteY15" fmla="*/ 3030717 h 4628560"/>
                  <a:gd name="connsiteX16" fmla="*/ 4713403 w 4713403"/>
                  <a:gd name="connsiteY16" fmla="*/ 2215299 h 4628560"/>
                  <a:gd name="connsiteX0" fmla="*/ 4713403 w 4713403"/>
                  <a:gd name="connsiteY0" fmla="*/ 2215299 h 4628560"/>
                  <a:gd name="connsiteX1" fmla="*/ 4506013 w 4713403"/>
                  <a:gd name="connsiteY1" fmla="*/ 2135171 h 4628560"/>
                  <a:gd name="connsiteX2" fmla="*/ 4293910 w 4713403"/>
                  <a:gd name="connsiteY2" fmla="*/ 1296185 h 4628560"/>
                  <a:gd name="connsiteX3" fmla="*/ 4147793 w 4713403"/>
                  <a:gd name="connsiteY3" fmla="*/ 1074656 h 4628560"/>
                  <a:gd name="connsiteX4" fmla="*/ 3327662 w 4713403"/>
                  <a:gd name="connsiteY4" fmla="*/ 367645 h 4628560"/>
                  <a:gd name="connsiteX5" fmla="*/ 2347275 w 4713403"/>
                  <a:gd name="connsiteY5" fmla="*/ 89554 h 4628560"/>
                  <a:gd name="connsiteX6" fmla="*/ 1748673 w 4713403"/>
                  <a:gd name="connsiteY6" fmla="*/ 202676 h 4628560"/>
                  <a:gd name="connsiteX7" fmla="*/ 1602557 w 4713403"/>
                  <a:gd name="connsiteY7" fmla="*/ 0 h 4628560"/>
                  <a:gd name="connsiteX8" fmla="*/ 504334 w 4713403"/>
                  <a:gd name="connsiteY8" fmla="*/ 801278 h 4628560"/>
                  <a:gd name="connsiteX9" fmla="*/ 0 w 4713403"/>
                  <a:gd name="connsiteY9" fmla="*/ 1927781 h 4628560"/>
                  <a:gd name="connsiteX10" fmla="*/ 103695 w 4713403"/>
                  <a:gd name="connsiteY10" fmla="*/ 2941163 h 4628560"/>
                  <a:gd name="connsiteX11" fmla="*/ 598603 w 4713403"/>
                  <a:gd name="connsiteY11" fmla="*/ 3827282 h 4628560"/>
                  <a:gd name="connsiteX12" fmla="*/ 1489436 w 4713403"/>
                  <a:gd name="connsiteY12" fmla="*/ 4496585 h 4628560"/>
                  <a:gd name="connsiteX13" fmla="*/ 2667786 w 4713403"/>
                  <a:gd name="connsiteY13" fmla="*/ 4628560 h 4628560"/>
                  <a:gd name="connsiteX14" fmla="*/ 3784862 w 4713403"/>
                  <a:gd name="connsiteY14" fmla="*/ 4152507 h 4628560"/>
                  <a:gd name="connsiteX15" fmla="*/ 4708689 w 4713403"/>
                  <a:gd name="connsiteY15" fmla="*/ 3030717 h 4628560"/>
                  <a:gd name="connsiteX16" fmla="*/ 4713403 w 4713403"/>
                  <a:gd name="connsiteY16" fmla="*/ 2215299 h 4628560"/>
                  <a:gd name="connsiteX0" fmla="*/ 4713403 w 4713403"/>
                  <a:gd name="connsiteY0" fmla="*/ 2215299 h 4628560"/>
                  <a:gd name="connsiteX1" fmla="*/ 4506013 w 4713403"/>
                  <a:gd name="connsiteY1" fmla="*/ 2135171 h 4628560"/>
                  <a:gd name="connsiteX2" fmla="*/ 4293910 w 4713403"/>
                  <a:gd name="connsiteY2" fmla="*/ 1296185 h 4628560"/>
                  <a:gd name="connsiteX3" fmla="*/ 4147793 w 4713403"/>
                  <a:gd name="connsiteY3" fmla="*/ 1074656 h 4628560"/>
                  <a:gd name="connsiteX4" fmla="*/ 4609707 w 4713403"/>
                  <a:gd name="connsiteY4" fmla="*/ 886120 h 4628560"/>
                  <a:gd name="connsiteX5" fmla="*/ 2347275 w 4713403"/>
                  <a:gd name="connsiteY5" fmla="*/ 89554 h 4628560"/>
                  <a:gd name="connsiteX6" fmla="*/ 1748673 w 4713403"/>
                  <a:gd name="connsiteY6" fmla="*/ 202676 h 4628560"/>
                  <a:gd name="connsiteX7" fmla="*/ 1602557 w 4713403"/>
                  <a:gd name="connsiteY7" fmla="*/ 0 h 4628560"/>
                  <a:gd name="connsiteX8" fmla="*/ 504334 w 4713403"/>
                  <a:gd name="connsiteY8" fmla="*/ 801278 h 4628560"/>
                  <a:gd name="connsiteX9" fmla="*/ 0 w 4713403"/>
                  <a:gd name="connsiteY9" fmla="*/ 1927781 h 4628560"/>
                  <a:gd name="connsiteX10" fmla="*/ 103695 w 4713403"/>
                  <a:gd name="connsiteY10" fmla="*/ 2941163 h 4628560"/>
                  <a:gd name="connsiteX11" fmla="*/ 598603 w 4713403"/>
                  <a:gd name="connsiteY11" fmla="*/ 3827282 h 4628560"/>
                  <a:gd name="connsiteX12" fmla="*/ 1489436 w 4713403"/>
                  <a:gd name="connsiteY12" fmla="*/ 4496585 h 4628560"/>
                  <a:gd name="connsiteX13" fmla="*/ 2667786 w 4713403"/>
                  <a:gd name="connsiteY13" fmla="*/ 4628560 h 4628560"/>
                  <a:gd name="connsiteX14" fmla="*/ 3784862 w 4713403"/>
                  <a:gd name="connsiteY14" fmla="*/ 4152507 h 4628560"/>
                  <a:gd name="connsiteX15" fmla="*/ 4708689 w 4713403"/>
                  <a:gd name="connsiteY15" fmla="*/ 3030717 h 4628560"/>
                  <a:gd name="connsiteX16" fmla="*/ 4713403 w 4713403"/>
                  <a:gd name="connsiteY16" fmla="*/ 2215299 h 4628560"/>
                  <a:gd name="connsiteX0" fmla="*/ 4713403 w 4713403"/>
                  <a:gd name="connsiteY0" fmla="*/ 2215299 h 4628560"/>
                  <a:gd name="connsiteX1" fmla="*/ 4506013 w 4713403"/>
                  <a:gd name="connsiteY1" fmla="*/ 2135171 h 4628560"/>
                  <a:gd name="connsiteX2" fmla="*/ 4293910 w 4713403"/>
                  <a:gd name="connsiteY2" fmla="*/ 1296185 h 4628560"/>
                  <a:gd name="connsiteX3" fmla="*/ 4147793 w 4713403"/>
                  <a:gd name="connsiteY3" fmla="*/ 1074656 h 4628560"/>
                  <a:gd name="connsiteX4" fmla="*/ 4609707 w 4713403"/>
                  <a:gd name="connsiteY4" fmla="*/ 886120 h 4628560"/>
                  <a:gd name="connsiteX5" fmla="*/ 3219255 w 4713403"/>
                  <a:gd name="connsiteY5" fmla="*/ 42420 h 4628560"/>
                  <a:gd name="connsiteX6" fmla="*/ 1748673 w 4713403"/>
                  <a:gd name="connsiteY6" fmla="*/ 202676 h 4628560"/>
                  <a:gd name="connsiteX7" fmla="*/ 1602557 w 4713403"/>
                  <a:gd name="connsiteY7" fmla="*/ 0 h 4628560"/>
                  <a:gd name="connsiteX8" fmla="*/ 504334 w 4713403"/>
                  <a:gd name="connsiteY8" fmla="*/ 801278 h 4628560"/>
                  <a:gd name="connsiteX9" fmla="*/ 0 w 4713403"/>
                  <a:gd name="connsiteY9" fmla="*/ 1927781 h 4628560"/>
                  <a:gd name="connsiteX10" fmla="*/ 103695 w 4713403"/>
                  <a:gd name="connsiteY10" fmla="*/ 2941163 h 4628560"/>
                  <a:gd name="connsiteX11" fmla="*/ 598603 w 4713403"/>
                  <a:gd name="connsiteY11" fmla="*/ 3827282 h 4628560"/>
                  <a:gd name="connsiteX12" fmla="*/ 1489436 w 4713403"/>
                  <a:gd name="connsiteY12" fmla="*/ 4496585 h 4628560"/>
                  <a:gd name="connsiteX13" fmla="*/ 2667786 w 4713403"/>
                  <a:gd name="connsiteY13" fmla="*/ 4628560 h 4628560"/>
                  <a:gd name="connsiteX14" fmla="*/ 3784862 w 4713403"/>
                  <a:gd name="connsiteY14" fmla="*/ 4152507 h 4628560"/>
                  <a:gd name="connsiteX15" fmla="*/ 4708689 w 4713403"/>
                  <a:gd name="connsiteY15" fmla="*/ 3030717 h 4628560"/>
                  <a:gd name="connsiteX16" fmla="*/ 4713403 w 4713403"/>
                  <a:gd name="connsiteY16" fmla="*/ 2215299 h 4628560"/>
                  <a:gd name="connsiteX0" fmla="*/ 4713403 w 4713403"/>
                  <a:gd name="connsiteY0" fmla="*/ 2215299 h 4628560"/>
                  <a:gd name="connsiteX1" fmla="*/ 4506013 w 4713403"/>
                  <a:gd name="connsiteY1" fmla="*/ 2135171 h 4628560"/>
                  <a:gd name="connsiteX2" fmla="*/ 4293910 w 4713403"/>
                  <a:gd name="connsiteY2" fmla="*/ 1296185 h 4628560"/>
                  <a:gd name="connsiteX3" fmla="*/ 4147793 w 4713403"/>
                  <a:gd name="connsiteY3" fmla="*/ 1074656 h 4628560"/>
                  <a:gd name="connsiteX4" fmla="*/ 4374037 w 4713403"/>
                  <a:gd name="connsiteY4" fmla="*/ 1032236 h 4628560"/>
                  <a:gd name="connsiteX5" fmla="*/ 3219255 w 4713403"/>
                  <a:gd name="connsiteY5" fmla="*/ 42420 h 4628560"/>
                  <a:gd name="connsiteX6" fmla="*/ 1748673 w 4713403"/>
                  <a:gd name="connsiteY6" fmla="*/ 202676 h 4628560"/>
                  <a:gd name="connsiteX7" fmla="*/ 1602557 w 4713403"/>
                  <a:gd name="connsiteY7" fmla="*/ 0 h 4628560"/>
                  <a:gd name="connsiteX8" fmla="*/ 504334 w 4713403"/>
                  <a:gd name="connsiteY8" fmla="*/ 801278 h 4628560"/>
                  <a:gd name="connsiteX9" fmla="*/ 0 w 4713403"/>
                  <a:gd name="connsiteY9" fmla="*/ 1927781 h 4628560"/>
                  <a:gd name="connsiteX10" fmla="*/ 103695 w 4713403"/>
                  <a:gd name="connsiteY10" fmla="*/ 2941163 h 4628560"/>
                  <a:gd name="connsiteX11" fmla="*/ 598603 w 4713403"/>
                  <a:gd name="connsiteY11" fmla="*/ 3827282 h 4628560"/>
                  <a:gd name="connsiteX12" fmla="*/ 1489436 w 4713403"/>
                  <a:gd name="connsiteY12" fmla="*/ 4496585 h 4628560"/>
                  <a:gd name="connsiteX13" fmla="*/ 2667786 w 4713403"/>
                  <a:gd name="connsiteY13" fmla="*/ 4628560 h 4628560"/>
                  <a:gd name="connsiteX14" fmla="*/ 3784862 w 4713403"/>
                  <a:gd name="connsiteY14" fmla="*/ 4152507 h 4628560"/>
                  <a:gd name="connsiteX15" fmla="*/ 4708689 w 4713403"/>
                  <a:gd name="connsiteY15" fmla="*/ 3030717 h 4628560"/>
                  <a:gd name="connsiteX16" fmla="*/ 4713403 w 4713403"/>
                  <a:gd name="connsiteY16" fmla="*/ 2215299 h 4628560"/>
                  <a:gd name="connsiteX0" fmla="*/ 4713403 w 4713403"/>
                  <a:gd name="connsiteY0" fmla="*/ 2318994 h 4732255"/>
                  <a:gd name="connsiteX1" fmla="*/ 4506013 w 4713403"/>
                  <a:gd name="connsiteY1" fmla="*/ 2238866 h 4732255"/>
                  <a:gd name="connsiteX2" fmla="*/ 4293910 w 4713403"/>
                  <a:gd name="connsiteY2" fmla="*/ 1399880 h 4732255"/>
                  <a:gd name="connsiteX3" fmla="*/ 4147793 w 4713403"/>
                  <a:gd name="connsiteY3" fmla="*/ 1178351 h 4732255"/>
                  <a:gd name="connsiteX4" fmla="*/ 4374037 w 4713403"/>
                  <a:gd name="connsiteY4" fmla="*/ 1135931 h 4732255"/>
                  <a:gd name="connsiteX5" fmla="*/ 3219255 w 4713403"/>
                  <a:gd name="connsiteY5" fmla="*/ 146115 h 4732255"/>
                  <a:gd name="connsiteX6" fmla="*/ 2106892 w 4713403"/>
                  <a:gd name="connsiteY6" fmla="*/ 0 h 4732255"/>
                  <a:gd name="connsiteX7" fmla="*/ 1602557 w 4713403"/>
                  <a:gd name="connsiteY7" fmla="*/ 103695 h 4732255"/>
                  <a:gd name="connsiteX8" fmla="*/ 504334 w 4713403"/>
                  <a:gd name="connsiteY8" fmla="*/ 904973 h 4732255"/>
                  <a:gd name="connsiteX9" fmla="*/ 0 w 4713403"/>
                  <a:gd name="connsiteY9" fmla="*/ 2031476 h 4732255"/>
                  <a:gd name="connsiteX10" fmla="*/ 103695 w 4713403"/>
                  <a:gd name="connsiteY10" fmla="*/ 3044858 h 4732255"/>
                  <a:gd name="connsiteX11" fmla="*/ 598603 w 4713403"/>
                  <a:gd name="connsiteY11" fmla="*/ 3930977 h 4732255"/>
                  <a:gd name="connsiteX12" fmla="*/ 1489436 w 4713403"/>
                  <a:gd name="connsiteY12" fmla="*/ 4600280 h 4732255"/>
                  <a:gd name="connsiteX13" fmla="*/ 2667786 w 4713403"/>
                  <a:gd name="connsiteY13" fmla="*/ 4732255 h 4732255"/>
                  <a:gd name="connsiteX14" fmla="*/ 3784862 w 4713403"/>
                  <a:gd name="connsiteY14" fmla="*/ 4256202 h 4732255"/>
                  <a:gd name="connsiteX15" fmla="*/ 4708689 w 4713403"/>
                  <a:gd name="connsiteY15" fmla="*/ 3134412 h 4732255"/>
                  <a:gd name="connsiteX16" fmla="*/ 4713403 w 4713403"/>
                  <a:gd name="connsiteY16" fmla="*/ 2318994 h 4732255"/>
                  <a:gd name="connsiteX0" fmla="*/ 4713403 w 4713403"/>
                  <a:gd name="connsiteY0" fmla="*/ 2318994 h 4732255"/>
                  <a:gd name="connsiteX1" fmla="*/ 4506013 w 4713403"/>
                  <a:gd name="connsiteY1" fmla="*/ 2238866 h 4732255"/>
                  <a:gd name="connsiteX2" fmla="*/ 4293910 w 4713403"/>
                  <a:gd name="connsiteY2" fmla="*/ 1399880 h 4732255"/>
                  <a:gd name="connsiteX3" fmla="*/ 4147793 w 4713403"/>
                  <a:gd name="connsiteY3" fmla="*/ 1178351 h 4732255"/>
                  <a:gd name="connsiteX4" fmla="*/ 4374037 w 4713403"/>
                  <a:gd name="connsiteY4" fmla="*/ 1135931 h 4732255"/>
                  <a:gd name="connsiteX5" fmla="*/ 3219255 w 4713403"/>
                  <a:gd name="connsiteY5" fmla="*/ 146115 h 4732255"/>
                  <a:gd name="connsiteX6" fmla="*/ 2106892 w 4713403"/>
                  <a:gd name="connsiteY6" fmla="*/ 0 h 4732255"/>
                  <a:gd name="connsiteX7" fmla="*/ 1602557 w 4713403"/>
                  <a:gd name="connsiteY7" fmla="*/ 103695 h 4732255"/>
                  <a:gd name="connsiteX8" fmla="*/ 1682684 w 4713403"/>
                  <a:gd name="connsiteY8" fmla="*/ 546755 h 4732255"/>
                  <a:gd name="connsiteX9" fmla="*/ 0 w 4713403"/>
                  <a:gd name="connsiteY9" fmla="*/ 2031476 h 4732255"/>
                  <a:gd name="connsiteX10" fmla="*/ 103695 w 4713403"/>
                  <a:gd name="connsiteY10" fmla="*/ 3044858 h 4732255"/>
                  <a:gd name="connsiteX11" fmla="*/ 598603 w 4713403"/>
                  <a:gd name="connsiteY11" fmla="*/ 3930977 h 4732255"/>
                  <a:gd name="connsiteX12" fmla="*/ 1489436 w 4713403"/>
                  <a:gd name="connsiteY12" fmla="*/ 4600280 h 4732255"/>
                  <a:gd name="connsiteX13" fmla="*/ 2667786 w 4713403"/>
                  <a:gd name="connsiteY13" fmla="*/ 4732255 h 4732255"/>
                  <a:gd name="connsiteX14" fmla="*/ 3784862 w 4713403"/>
                  <a:gd name="connsiteY14" fmla="*/ 4256202 h 4732255"/>
                  <a:gd name="connsiteX15" fmla="*/ 4708689 w 4713403"/>
                  <a:gd name="connsiteY15" fmla="*/ 3134412 h 4732255"/>
                  <a:gd name="connsiteX16" fmla="*/ 4713403 w 4713403"/>
                  <a:gd name="connsiteY16" fmla="*/ 2318994 h 4732255"/>
                  <a:gd name="connsiteX0" fmla="*/ 4609708 w 4609708"/>
                  <a:gd name="connsiteY0" fmla="*/ 2318994 h 4732255"/>
                  <a:gd name="connsiteX1" fmla="*/ 4402318 w 4609708"/>
                  <a:gd name="connsiteY1" fmla="*/ 2238866 h 4732255"/>
                  <a:gd name="connsiteX2" fmla="*/ 4190215 w 4609708"/>
                  <a:gd name="connsiteY2" fmla="*/ 1399880 h 4732255"/>
                  <a:gd name="connsiteX3" fmla="*/ 4044098 w 4609708"/>
                  <a:gd name="connsiteY3" fmla="*/ 1178351 h 4732255"/>
                  <a:gd name="connsiteX4" fmla="*/ 4270342 w 4609708"/>
                  <a:gd name="connsiteY4" fmla="*/ 1135931 h 4732255"/>
                  <a:gd name="connsiteX5" fmla="*/ 3115560 w 4609708"/>
                  <a:gd name="connsiteY5" fmla="*/ 146115 h 4732255"/>
                  <a:gd name="connsiteX6" fmla="*/ 2003197 w 4609708"/>
                  <a:gd name="connsiteY6" fmla="*/ 0 h 4732255"/>
                  <a:gd name="connsiteX7" fmla="*/ 1498862 w 4609708"/>
                  <a:gd name="connsiteY7" fmla="*/ 103695 h 4732255"/>
                  <a:gd name="connsiteX8" fmla="*/ 1578989 w 4609708"/>
                  <a:gd name="connsiteY8" fmla="*/ 546755 h 4732255"/>
                  <a:gd name="connsiteX9" fmla="*/ 593889 w 4609708"/>
                  <a:gd name="connsiteY9" fmla="*/ 1178351 h 4732255"/>
                  <a:gd name="connsiteX10" fmla="*/ 0 w 4609708"/>
                  <a:gd name="connsiteY10" fmla="*/ 3044858 h 4732255"/>
                  <a:gd name="connsiteX11" fmla="*/ 494908 w 4609708"/>
                  <a:gd name="connsiteY11" fmla="*/ 3930977 h 4732255"/>
                  <a:gd name="connsiteX12" fmla="*/ 1385741 w 4609708"/>
                  <a:gd name="connsiteY12" fmla="*/ 4600280 h 4732255"/>
                  <a:gd name="connsiteX13" fmla="*/ 2564091 w 4609708"/>
                  <a:gd name="connsiteY13" fmla="*/ 4732255 h 4732255"/>
                  <a:gd name="connsiteX14" fmla="*/ 3681167 w 4609708"/>
                  <a:gd name="connsiteY14" fmla="*/ 4256202 h 4732255"/>
                  <a:gd name="connsiteX15" fmla="*/ 4604994 w 4609708"/>
                  <a:gd name="connsiteY15" fmla="*/ 3134412 h 4732255"/>
                  <a:gd name="connsiteX16" fmla="*/ 4609708 w 4609708"/>
                  <a:gd name="connsiteY16" fmla="*/ 2318994 h 4732255"/>
                  <a:gd name="connsiteX0" fmla="*/ 4609708 w 4609708"/>
                  <a:gd name="connsiteY0" fmla="*/ 2318994 h 4732255"/>
                  <a:gd name="connsiteX1" fmla="*/ 4402318 w 4609708"/>
                  <a:gd name="connsiteY1" fmla="*/ 2238866 h 4732255"/>
                  <a:gd name="connsiteX2" fmla="*/ 4190215 w 4609708"/>
                  <a:gd name="connsiteY2" fmla="*/ 1399880 h 4732255"/>
                  <a:gd name="connsiteX3" fmla="*/ 4044098 w 4609708"/>
                  <a:gd name="connsiteY3" fmla="*/ 1178351 h 4732255"/>
                  <a:gd name="connsiteX4" fmla="*/ 4270342 w 4609708"/>
                  <a:gd name="connsiteY4" fmla="*/ 1135931 h 4732255"/>
                  <a:gd name="connsiteX5" fmla="*/ 3115560 w 4609708"/>
                  <a:gd name="connsiteY5" fmla="*/ 146115 h 4732255"/>
                  <a:gd name="connsiteX6" fmla="*/ 2003197 w 4609708"/>
                  <a:gd name="connsiteY6" fmla="*/ 0 h 4732255"/>
                  <a:gd name="connsiteX7" fmla="*/ 1498862 w 4609708"/>
                  <a:gd name="connsiteY7" fmla="*/ 103695 h 4732255"/>
                  <a:gd name="connsiteX8" fmla="*/ 1578989 w 4609708"/>
                  <a:gd name="connsiteY8" fmla="*/ 546755 h 4732255"/>
                  <a:gd name="connsiteX9" fmla="*/ 282804 w 4609708"/>
                  <a:gd name="connsiteY9" fmla="*/ 1503576 h 4732255"/>
                  <a:gd name="connsiteX10" fmla="*/ 0 w 4609708"/>
                  <a:gd name="connsiteY10" fmla="*/ 3044858 h 4732255"/>
                  <a:gd name="connsiteX11" fmla="*/ 494908 w 4609708"/>
                  <a:gd name="connsiteY11" fmla="*/ 3930977 h 4732255"/>
                  <a:gd name="connsiteX12" fmla="*/ 1385741 w 4609708"/>
                  <a:gd name="connsiteY12" fmla="*/ 4600280 h 4732255"/>
                  <a:gd name="connsiteX13" fmla="*/ 2564091 w 4609708"/>
                  <a:gd name="connsiteY13" fmla="*/ 4732255 h 4732255"/>
                  <a:gd name="connsiteX14" fmla="*/ 3681167 w 4609708"/>
                  <a:gd name="connsiteY14" fmla="*/ 4256202 h 4732255"/>
                  <a:gd name="connsiteX15" fmla="*/ 4604994 w 4609708"/>
                  <a:gd name="connsiteY15" fmla="*/ 3134412 h 4732255"/>
                  <a:gd name="connsiteX16" fmla="*/ 4609708 w 4609708"/>
                  <a:gd name="connsiteY16" fmla="*/ 2318994 h 4732255"/>
                  <a:gd name="connsiteX0" fmla="*/ 4623848 w 4623848"/>
                  <a:gd name="connsiteY0" fmla="*/ 2318994 h 4732255"/>
                  <a:gd name="connsiteX1" fmla="*/ 4416458 w 4623848"/>
                  <a:gd name="connsiteY1" fmla="*/ 2238866 h 4732255"/>
                  <a:gd name="connsiteX2" fmla="*/ 4204355 w 4623848"/>
                  <a:gd name="connsiteY2" fmla="*/ 1399880 h 4732255"/>
                  <a:gd name="connsiteX3" fmla="*/ 4058238 w 4623848"/>
                  <a:gd name="connsiteY3" fmla="*/ 1178351 h 4732255"/>
                  <a:gd name="connsiteX4" fmla="*/ 4284482 w 4623848"/>
                  <a:gd name="connsiteY4" fmla="*/ 1135931 h 4732255"/>
                  <a:gd name="connsiteX5" fmla="*/ 3129700 w 4623848"/>
                  <a:gd name="connsiteY5" fmla="*/ 146115 h 4732255"/>
                  <a:gd name="connsiteX6" fmla="*/ 2017337 w 4623848"/>
                  <a:gd name="connsiteY6" fmla="*/ 0 h 4732255"/>
                  <a:gd name="connsiteX7" fmla="*/ 1513002 w 4623848"/>
                  <a:gd name="connsiteY7" fmla="*/ 103695 h 4732255"/>
                  <a:gd name="connsiteX8" fmla="*/ 1593129 w 4623848"/>
                  <a:gd name="connsiteY8" fmla="*/ 546755 h 4732255"/>
                  <a:gd name="connsiteX9" fmla="*/ 296944 w 4623848"/>
                  <a:gd name="connsiteY9" fmla="*/ 1503576 h 4732255"/>
                  <a:gd name="connsiteX10" fmla="*/ 0 w 4623848"/>
                  <a:gd name="connsiteY10" fmla="*/ 2267147 h 4732255"/>
                  <a:gd name="connsiteX11" fmla="*/ 509048 w 4623848"/>
                  <a:gd name="connsiteY11" fmla="*/ 3930977 h 4732255"/>
                  <a:gd name="connsiteX12" fmla="*/ 1399881 w 4623848"/>
                  <a:gd name="connsiteY12" fmla="*/ 4600280 h 4732255"/>
                  <a:gd name="connsiteX13" fmla="*/ 2578231 w 4623848"/>
                  <a:gd name="connsiteY13" fmla="*/ 4732255 h 4732255"/>
                  <a:gd name="connsiteX14" fmla="*/ 3695307 w 4623848"/>
                  <a:gd name="connsiteY14" fmla="*/ 4256202 h 4732255"/>
                  <a:gd name="connsiteX15" fmla="*/ 4619134 w 4623848"/>
                  <a:gd name="connsiteY15" fmla="*/ 3134412 h 4732255"/>
                  <a:gd name="connsiteX16" fmla="*/ 4623848 w 4623848"/>
                  <a:gd name="connsiteY16" fmla="*/ 2318994 h 4732255"/>
                  <a:gd name="connsiteX0" fmla="*/ 4623848 w 4623848"/>
                  <a:gd name="connsiteY0" fmla="*/ 2318994 h 4732255"/>
                  <a:gd name="connsiteX1" fmla="*/ 4416458 w 4623848"/>
                  <a:gd name="connsiteY1" fmla="*/ 2238866 h 4732255"/>
                  <a:gd name="connsiteX2" fmla="*/ 4204355 w 4623848"/>
                  <a:gd name="connsiteY2" fmla="*/ 1399880 h 4732255"/>
                  <a:gd name="connsiteX3" fmla="*/ 4058238 w 4623848"/>
                  <a:gd name="connsiteY3" fmla="*/ 1178351 h 4732255"/>
                  <a:gd name="connsiteX4" fmla="*/ 4284482 w 4623848"/>
                  <a:gd name="connsiteY4" fmla="*/ 1135931 h 4732255"/>
                  <a:gd name="connsiteX5" fmla="*/ 3129700 w 4623848"/>
                  <a:gd name="connsiteY5" fmla="*/ 146115 h 4732255"/>
                  <a:gd name="connsiteX6" fmla="*/ 2017337 w 4623848"/>
                  <a:gd name="connsiteY6" fmla="*/ 0 h 4732255"/>
                  <a:gd name="connsiteX7" fmla="*/ 1513002 w 4623848"/>
                  <a:gd name="connsiteY7" fmla="*/ 103695 h 4732255"/>
                  <a:gd name="connsiteX8" fmla="*/ 1593129 w 4623848"/>
                  <a:gd name="connsiteY8" fmla="*/ 546755 h 4732255"/>
                  <a:gd name="connsiteX9" fmla="*/ 296944 w 4623848"/>
                  <a:gd name="connsiteY9" fmla="*/ 1503576 h 4732255"/>
                  <a:gd name="connsiteX10" fmla="*/ 0 w 4623848"/>
                  <a:gd name="connsiteY10" fmla="*/ 2267147 h 4732255"/>
                  <a:gd name="connsiteX11" fmla="*/ 249810 w 4623848"/>
                  <a:gd name="connsiteY11" fmla="*/ 3723587 h 4732255"/>
                  <a:gd name="connsiteX12" fmla="*/ 1399881 w 4623848"/>
                  <a:gd name="connsiteY12" fmla="*/ 4600280 h 4732255"/>
                  <a:gd name="connsiteX13" fmla="*/ 2578231 w 4623848"/>
                  <a:gd name="connsiteY13" fmla="*/ 4732255 h 4732255"/>
                  <a:gd name="connsiteX14" fmla="*/ 3695307 w 4623848"/>
                  <a:gd name="connsiteY14" fmla="*/ 4256202 h 4732255"/>
                  <a:gd name="connsiteX15" fmla="*/ 4619134 w 4623848"/>
                  <a:gd name="connsiteY15" fmla="*/ 3134412 h 4732255"/>
                  <a:gd name="connsiteX16" fmla="*/ 4623848 w 4623848"/>
                  <a:gd name="connsiteY16" fmla="*/ 2318994 h 4732255"/>
                  <a:gd name="connsiteX0" fmla="*/ 4623848 w 4623848"/>
                  <a:gd name="connsiteY0" fmla="*/ 2318994 h 4732255"/>
                  <a:gd name="connsiteX1" fmla="*/ 4416458 w 4623848"/>
                  <a:gd name="connsiteY1" fmla="*/ 2238866 h 4732255"/>
                  <a:gd name="connsiteX2" fmla="*/ 4204355 w 4623848"/>
                  <a:gd name="connsiteY2" fmla="*/ 1399880 h 4732255"/>
                  <a:gd name="connsiteX3" fmla="*/ 4058238 w 4623848"/>
                  <a:gd name="connsiteY3" fmla="*/ 1178351 h 4732255"/>
                  <a:gd name="connsiteX4" fmla="*/ 4284482 w 4623848"/>
                  <a:gd name="connsiteY4" fmla="*/ 1135931 h 4732255"/>
                  <a:gd name="connsiteX5" fmla="*/ 3129700 w 4623848"/>
                  <a:gd name="connsiteY5" fmla="*/ 146115 h 4732255"/>
                  <a:gd name="connsiteX6" fmla="*/ 2017337 w 4623848"/>
                  <a:gd name="connsiteY6" fmla="*/ 0 h 4732255"/>
                  <a:gd name="connsiteX7" fmla="*/ 1513002 w 4623848"/>
                  <a:gd name="connsiteY7" fmla="*/ 103695 h 4732255"/>
                  <a:gd name="connsiteX8" fmla="*/ 1593129 w 4623848"/>
                  <a:gd name="connsiteY8" fmla="*/ 546755 h 4732255"/>
                  <a:gd name="connsiteX9" fmla="*/ 296944 w 4623848"/>
                  <a:gd name="connsiteY9" fmla="*/ 1503576 h 4732255"/>
                  <a:gd name="connsiteX10" fmla="*/ 0 w 4623848"/>
                  <a:gd name="connsiteY10" fmla="*/ 2267147 h 4732255"/>
                  <a:gd name="connsiteX11" fmla="*/ 249810 w 4623848"/>
                  <a:gd name="connsiteY11" fmla="*/ 3723587 h 4732255"/>
                  <a:gd name="connsiteX12" fmla="*/ 1399881 w 4623848"/>
                  <a:gd name="connsiteY12" fmla="*/ 4600280 h 4732255"/>
                  <a:gd name="connsiteX13" fmla="*/ 2578231 w 4623848"/>
                  <a:gd name="connsiteY13" fmla="*/ 4732255 h 4732255"/>
                  <a:gd name="connsiteX14" fmla="*/ 3695307 w 4623848"/>
                  <a:gd name="connsiteY14" fmla="*/ 4256202 h 4732255"/>
                  <a:gd name="connsiteX15" fmla="*/ 4619134 w 4623848"/>
                  <a:gd name="connsiteY15" fmla="*/ 3134412 h 4732255"/>
                  <a:gd name="connsiteX16" fmla="*/ 4623848 w 4623848"/>
                  <a:gd name="connsiteY16" fmla="*/ 2318994 h 4732255"/>
                  <a:gd name="connsiteX0" fmla="*/ 4628722 w 4628722"/>
                  <a:gd name="connsiteY0" fmla="*/ 2318994 h 4732255"/>
                  <a:gd name="connsiteX1" fmla="*/ 4421332 w 4628722"/>
                  <a:gd name="connsiteY1" fmla="*/ 2238866 h 4732255"/>
                  <a:gd name="connsiteX2" fmla="*/ 4209229 w 4628722"/>
                  <a:gd name="connsiteY2" fmla="*/ 1399880 h 4732255"/>
                  <a:gd name="connsiteX3" fmla="*/ 4063112 w 4628722"/>
                  <a:gd name="connsiteY3" fmla="*/ 1178351 h 4732255"/>
                  <a:gd name="connsiteX4" fmla="*/ 4289356 w 4628722"/>
                  <a:gd name="connsiteY4" fmla="*/ 1135931 h 4732255"/>
                  <a:gd name="connsiteX5" fmla="*/ 3134574 w 4628722"/>
                  <a:gd name="connsiteY5" fmla="*/ 146115 h 4732255"/>
                  <a:gd name="connsiteX6" fmla="*/ 2022211 w 4628722"/>
                  <a:gd name="connsiteY6" fmla="*/ 0 h 4732255"/>
                  <a:gd name="connsiteX7" fmla="*/ 1517876 w 4628722"/>
                  <a:gd name="connsiteY7" fmla="*/ 103695 h 4732255"/>
                  <a:gd name="connsiteX8" fmla="*/ 1598003 w 4628722"/>
                  <a:gd name="connsiteY8" fmla="*/ 546755 h 4732255"/>
                  <a:gd name="connsiteX9" fmla="*/ 301818 w 4628722"/>
                  <a:gd name="connsiteY9" fmla="*/ 1503576 h 4732255"/>
                  <a:gd name="connsiteX10" fmla="*/ 4874 w 4628722"/>
                  <a:gd name="connsiteY10" fmla="*/ 2267147 h 4732255"/>
                  <a:gd name="connsiteX11" fmla="*/ 254684 w 4628722"/>
                  <a:gd name="connsiteY11" fmla="*/ 3723587 h 4732255"/>
                  <a:gd name="connsiteX12" fmla="*/ 1404755 w 4628722"/>
                  <a:gd name="connsiteY12" fmla="*/ 4600280 h 4732255"/>
                  <a:gd name="connsiteX13" fmla="*/ 2583105 w 4628722"/>
                  <a:gd name="connsiteY13" fmla="*/ 4732255 h 4732255"/>
                  <a:gd name="connsiteX14" fmla="*/ 3700181 w 4628722"/>
                  <a:gd name="connsiteY14" fmla="*/ 4256202 h 4732255"/>
                  <a:gd name="connsiteX15" fmla="*/ 4624008 w 4628722"/>
                  <a:gd name="connsiteY15" fmla="*/ 3134412 h 4732255"/>
                  <a:gd name="connsiteX16" fmla="*/ 4628722 w 4628722"/>
                  <a:gd name="connsiteY16" fmla="*/ 2318994 h 4732255"/>
                  <a:gd name="connsiteX0" fmla="*/ 4628722 w 4628722"/>
                  <a:gd name="connsiteY0" fmla="*/ 2318994 h 4732255"/>
                  <a:gd name="connsiteX1" fmla="*/ 4421332 w 4628722"/>
                  <a:gd name="connsiteY1" fmla="*/ 2238866 h 4732255"/>
                  <a:gd name="connsiteX2" fmla="*/ 4209229 w 4628722"/>
                  <a:gd name="connsiteY2" fmla="*/ 1399880 h 4732255"/>
                  <a:gd name="connsiteX3" fmla="*/ 4063112 w 4628722"/>
                  <a:gd name="connsiteY3" fmla="*/ 1178351 h 4732255"/>
                  <a:gd name="connsiteX4" fmla="*/ 4289356 w 4628722"/>
                  <a:gd name="connsiteY4" fmla="*/ 1135931 h 4732255"/>
                  <a:gd name="connsiteX5" fmla="*/ 3407952 w 4628722"/>
                  <a:gd name="connsiteY5" fmla="*/ 631595 h 4732255"/>
                  <a:gd name="connsiteX6" fmla="*/ 2022211 w 4628722"/>
                  <a:gd name="connsiteY6" fmla="*/ 0 h 4732255"/>
                  <a:gd name="connsiteX7" fmla="*/ 1517876 w 4628722"/>
                  <a:gd name="connsiteY7" fmla="*/ 103695 h 4732255"/>
                  <a:gd name="connsiteX8" fmla="*/ 1598003 w 4628722"/>
                  <a:gd name="connsiteY8" fmla="*/ 546755 h 4732255"/>
                  <a:gd name="connsiteX9" fmla="*/ 301818 w 4628722"/>
                  <a:gd name="connsiteY9" fmla="*/ 1503576 h 4732255"/>
                  <a:gd name="connsiteX10" fmla="*/ 4874 w 4628722"/>
                  <a:gd name="connsiteY10" fmla="*/ 2267147 h 4732255"/>
                  <a:gd name="connsiteX11" fmla="*/ 254684 w 4628722"/>
                  <a:gd name="connsiteY11" fmla="*/ 3723587 h 4732255"/>
                  <a:gd name="connsiteX12" fmla="*/ 1404755 w 4628722"/>
                  <a:gd name="connsiteY12" fmla="*/ 4600280 h 4732255"/>
                  <a:gd name="connsiteX13" fmla="*/ 2583105 w 4628722"/>
                  <a:gd name="connsiteY13" fmla="*/ 4732255 h 4732255"/>
                  <a:gd name="connsiteX14" fmla="*/ 3700181 w 4628722"/>
                  <a:gd name="connsiteY14" fmla="*/ 4256202 h 4732255"/>
                  <a:gd name="connsiteX15" fmla="*/ 4624008 w 4628722"/>
                  <a:gd name="connsiteY15" fmla="*/ 3134412 h 4732255"/>
                  <a:gd name="connsiteX16" fmla="*/ 4628722 w 4628722"/>
                  <a:gd name="connsiteY16" fmla="*/ 2318994 h 4732255"/>
                  <a:gd name="connsiteX0" fmla="*/ 4628722 w 4628722"/>
                  <a:gd name="connsiteY0" fmla="*/ 2318994 h 4732255"/>
                  <a:gd name="connsiteX1" fmla="*/ 4421332 w 4628722"/>
                  <a:gd name="connsiteY1" fmla="*/ 2238866 h 4732255"/>
                  <a:gd name="connsiteX2" fmla="*/ 4209229 w 4628722"/>
                  <a:gd name="connsiteY2" fmla="*/ 1399880 h 4732255"/>
                  <a:gd name="connsiteX3" fmla="*/ 4063112 w 4628722"/>
                  <a:gd name="connsiteY3" fmla="*/ 1178351 h 4732255"/>
                  <a:gd name="connsiteX4" fmla="*/ 3884003 w 4628722"/>
                  <a:gd name="connsiteY4" fmla="*/ 980388 h 4732255"/>
                  <a:gd name="connsiteX5" fmla="*/ 3407952 w 4628722"/>
                  <a:gd name="connsiteY5" fmla="*/ 631595 h 4732255"/>
                  <a:gd name="connsiteX6" fmla="*/ 2022211 w 4628722"/>
                  <a:gd name="connsiteY6" fmla="*/ 0 h 4732255"/>
                  <a:gd name="connsiteX7" fmla="*/ 1517876 w 4628722"/>
                  <a:gd name="connsiteY7" fmla="*/ 103695 h 4732255"/>
                  <a:gd name="connsiteX8" fmla="*/ 1598003 w 4628722"/>
                  <a:gd name="connsiteY8" fmla="*/ 546755 h 4732255"/>
                  <a:gd name="connsiteX9" fmla="*/ 301818 w 4628722"/>
                  <a:gd name="connsiteY9" fmla="*/ 1503576 h 4732255"/>
                  <a:gd name="connsiteX10" fmla="*/ 4874 w 4628722"/>
                  <a:gd name="connsiteY10" fmla="*/ 2267147 h 4732255"/>
                  <a:gd name="connsiteX11" fmla="*/ 254684 w 4628722"/>
                  <a:gd name="connsiteY11" fmla="*/ 3723587 h 4732255"/>
                  <a:gd name="connsiteX12" fmla="*/ 1404755 w 4628722"/>
                  <a:gd name="connsiteY12" fmla="*/ 4600280 h 4732255"/>
                  <a:gd name="connsiteX13" fmla="*/ 2583105 w 4628722"/>
                  <a:gd name="connsiteY13" fmla="*/ 4732255 h 4732255"/>
                  <a:gd name="connsiteX14" fmla="*/ 3700181 w 4628722"/>
                  <a:gd name="connsiteY14" fmla="*/ 4256202 h 4732255"/>
                  <a:gd name="connsiteX15" fmla="*/ 4624008 w 4628722"/>
                  <a:gd name="connsiteY15" fmla="*/ 3134412 h 4732255"/>
                  <a:gd name="connsiteX16" fmla="*/ 4628722 w 4628722"/>
                  <a:gd name="connsiteY16" fmla="*/ 2318994 h 4732255"/>
                  <a:gd name="connsiteX0" fmla="*/ 4628722 w 4628722"/>
                  <a:gd name="connsiteY0" fmla="*/ 2318994 h 4732255"/>
                  <a:gd name="connsiteX1" fmla="*/ 4421332 w 4628722"/>
                  <a:gd name="connsiteY1" fmla="*/ 2238866 h 4732255"/>
                  <a:gd name="connsiteX2" fmla="*/ 4209229 w 4628722"/>
                  <a:gd name="connsiteY2" fmla="*/ 1399880 h 4732255"/>
                  <a:gd name="connsiteX3" fmla="*/ 4063112 w 4628722"/>
                  <a:gd name="connsiteY3" fmla="*/ 1178351 h 4732255"/>
                  <a:gd name="connsiteX4" fmla="*/ 3884003 w 4628722"/>
                  <a:gd name="connsiteY4" fmla="*/ 980388 h 4732255"/>
                  <a:gd name="connsiteX5" fmla="*/ 3417379 w 4628722"/>
                  <a:gd name="connsiteY5" fmla="*/ 589175 h 4732255"/>
                  <a:gd name="connsiteX6" fmla="*/ 2022211 w 4628722"/>
                  <a:gd name="connsiteY6" fmla="*/ 0 h 4732255"/>
                  <a:gd name="connsiteX7" fmla="*/ 1517876 w 4628722"/>
                  <a:gd name="connsiteY7" fmla="*/ 103695 h 4732255"/>
                  <a:gd name="connsiteX8" fmla="*/ 1598003 w 4628722"/>
                  <a:gd name="connsiteY8" fmla="*/ 546755 h 4732255"/>
                  <a:gd name="connsiteX9" fmla="*/ 301818 w 4628722"/>
                  <a:gd name="connsiteY9" fmla="*/ 1503576 h 4732255"/>
                  <a:gd name="connsiteX10" fmla="*/ 4874 w 4628722"/>
                  <a:gd name="connsiteY10" fmla="*/ 2267147 h 4732255"/>
                  <a:gd name="connsiteX11" fmla="*/ 254684 w 4628722"/>
                  <a:gd name="connsiteY11" fmla="*/ 3723587 h 4732255"/>
                  <a:gd name="connsiteX12" fmla="*/ 1404755 w 4628722"/>
                  <a:gd name="connsiteY12" fmla="*/ 4600280 h 4732255"/>
                  <a:gd name="connsiteX13" fmla="*/ 2583105 w 4628722"/>
                  <a:gd name="connsiteY13" fmla="*/ 4732255 h 4732255"/>
                  <a:gd name="connsiteX14" fmla="*/ 3700181 w 4628722"/>
                  <a:gd name="connsiteY14" fmla="*/ 4256202 h 4732255"/>
                  <a:gd name="connsiteX15" fmla="*/ 4624008 w 4628722"/>
                  <a:gd name="connsiteY15" fmla="*/ 3134412 h 4732255"/>
                  <a:gd name="connsiteX16" fmla="*/ 4628722 w 4628722"/>
                  <a:gd name="connsiteY16" fmla="*/ 2318994 h 4732255"/>
                  <a:gd name="connsiteX0" fmla="*/ 4628722 w 4628722"/>
                  <a:gd name="connsiteY0" fmla="*/ 2318994 h 4732255"/>
                  <a:gd name="connsiteX1" fmla="*/ 4421332 w 4628722"/>
                  <a:gd name="connsiteY1" fmla="*/ 2238866 h 4732255"/>
                  <a:gd name="connsiteX2" fmla="*/ 4209229 w 4628722"/>
                  <a:gd name="connsiteY2" fmla="*/ 1399880 h 4732255"/>
                  <a:gd name="connsiteX3" fmla="*/ 4063112 w 4628722"/>
                  <a:gd name="connsiteY3" fmla="*/ 1178351 h 4732255"/>
                  <a:gd name="connsiteX4" fmla="*/ 3884003 w 4628722"/>
                  <a:gd name="connsiteY4" fmla="*/ 980388 h 4732255"/>
                  <a:gd name="connsiteX5" fmla="*/ 3417379 w 4628722"/>
                  <a:gd name="connsiteY5" fmla="*/ 589175 h 4732255"/>
                  <a:gd name="connsiteX6" fmla="*/ 2022211 w 4628722"/>
                  <a:gd name="connsiteY6" fmla="*/ 0 h 4732255"/>
                  <a:gd name="connsiteX7" fmla="*/ 1767685 w 4628722"/>
                  <a:gd name="connsiteY7" fmla="*/ 51848 h 4732255"/>
                  <a:gd name="connsiteX8" fmla="*/ 1517876 w 4628722"/>
                  <a:gd name="connsiteY8" fmla="*/ 103695 h 4732255"/>
                  <a:gd name="connsiteX9" fmla="*/ 1598003 w 4628722"/>
                  <a:gd name="connsiteY9" fmla="*/ 546755 h 4732255"/>
                  <a:gd name="connsiteX10" fmla="*/ 301818 w 4628722"/>
                  <a:gd name="connsiteY10" fmla="*/ 1503576 h 4732255"/>
                  <a:gd name="connsiteX11" fmla="*/ 4874 w 4628722"/>
                  <a:gd name="connsiteY11" fmla="*/ 2267147 h 4732255"/>
                  <a:gd name="connsiteX12" fmla="*/ 254684 w 4628722"/>
                  <a:gd name="connsiteY12" fmla="*/ 3723587 h 4732255"/>
                  <a:gd name="connsiteX13" fmla="*/ 1404755 w 4628722"/>
                  <a:gd name="connsiteY13" fmla="*/ 4600280 h 4732255"/>
                  <a:gd name="connsiteX14" fmla="*/ 2583105 w 4628722"/>
                  <a:gd name="connsiteY14" fmla="*/ 4732255 h 4732255"/>
                  <a:gd name="connsiteX15" fmla="*/ 3700181 w 4628722"/>
                  <a:gd name="connsiteY15" fmla="*/ 4256202 h 4732255"/>
                  <a:gd name="connsiteX16" fmla="*/ 4624008 w 4628722"/>
                  <a:gd name="connsiteY16" fmla="*/ 3134412 h 4732255"/>
                  <a:gd name="connsiteX17" fmla="*/ 4628722 w 4628722"/>
                  <a:gd name="connsiteY17" fmla="*/ 2318994 h 4732255"/>
                  <a:gd name="connsiteX0" fmla="*/ 4628722 w 4628722"/>
                  <a:gd name="connsiteY0" fmla="*/ 2267146 h 4680407"/>
                  <a:gd name="connsiteX1" fmla="*/ 4421332 w 4628722"/>
                  <a:gd name="connsiteY1" fmla="*/ 2187018 h 4680407"/>
                  <a:gd name="connsiteX2" fmla="*/ 4209229 w 4628722"/>
                  <a:gd name="connsiteY2" fmla="*/ 1348032 h 4680407"/>
                  <a:gd name="connsiteX3" fmla="*/ 4063112 w 4628722"/>
                  <a:gd name="connsiteY3" fmla="*/ 1126503 h 4680407"/>
                  <a:gd name="connsiteX4" fmla="*/ 3884003 w 4628722"/>
                  <a:gd name="connsiteY4" fmla="*/ 928540 h 4680407"/>
                  <a:gd name="connsiteX5" fmla="*/ 3417379 w 4628722"/>
                  <a:gd name="connsiteY5" fmla="*/ 537327 h 4680407"/>
                  <a:gd name="connsiteX6" fmla="*/ 3436231 w 4628722"/>
                  <a:gd name="connsiteY6" fmla="*/ 197963 h 4680407"/>
                  <a:gd name="connsiteX7" fmla="*/ 1767685 w 4628722"/>
                  <a:gd name="connsiteY7" fmla="*/ 0 h 4680407"/>
                  <a:gd name="connsiteX8" fmla="*/ 1517876 w 4628722"/>
                  <a:gd name="connsiteY8" fmla="*/ 51847 h 4680407"/>
                  <a:gd name="connsiteX9" fmla="*/ 1598003 w 4628722"/>
                  <a:gd name="connsiteY9" fmla="*/ 494907 h 4680407"/>
                  <a:gd name="connsiteX10" fmla="*/ 301818 w 4628722"/>
                  <a:gd name="connsiteY10" fmla="*/ 1451728 h 4680407"/>
                  <a:gd name="connsiteX11" fmla="*/ 4874 w 4628722"/>
                  <a:gd name="connsiteY11" fmla="*/ 2215299 h 4680407"/>
                  <a:gd name="connsiteX12" fmla="*/ 254684 w 4628722"/>
                  <a:gd name="connsiteY12" fmla="*/ 3671739 h 4680407"/>
                  <a:gd name="connsiteX13" fmla="*/ 1404755 w 4628722"/>
                  <a:gd name="connsiteY13" fmla="*/ 4548432 h 4680407"/>
                  <a:gd name="connsiteX14" fmla="*/ 2583105 w 4628722"/>
                  <a:gd name="connsiteY14" fmla="*/ 4680407 h 4680407"/>
                  <a:gd name="connsiteX15" fmla="*/ 3700181 w 4628722"/>
                  <a:gd name="connsiteY15" fmla="*/ 4204354 h 4680407"/>
                  <a:gd name="connsiteX16" fmla="*/ 4624008 w 4628722"/>
                  <a:gd name="connsiteY16" fmla="*/ 3082564 h 4680407"/>
                  <a:gd name="connsiteX17" fmla="*/ 4628722 w 4628722"/>
                  <a:gd name="connsiteY17" fmla="*/ 2267146 h 4680407"/>
                  <a:gd name="connsiteX0" fmla="*/ 4628722 w 4628722"/>
                  <a:gd name="connsiteY0" fmla="*/ 2318993 h 4732254"/>
                  <a:gd name="connsiteX1" fmla="*/ 4421332 w 4628722"/>
                  <a:gd name="connsiteY1" fmla="*/ 2238865 h 4732254"/>
                  <a:gd name="connsiteX2" fmla="*/ 4209229 w 4628722"/>
                  <a:gd name="connsiteY2" fmla="*/ 1399879 h 4732254"/>
                  <a:gd name="connsiteX3" fmla="*/ 4063112 w 4628722"/>
                  <a:gd name="connsiteY3" fmla="*/ 1178350 h 4732254"/>
                  <a:gd name="connsiteX4" fmla="*/ 3884003 w 4628722"/>
                  <a:gd name="connsiteY4" fmla="*/ 980387 h 4732254"/>
                  <a:gd name="connsiteX5" fmla="*/ 3417379 w 4628722"/>
                  <a:gd name="connsiteY5" fmla="*/ 589174 h 4732254"/>
                  <a:gd name="connsiteX6" fmla="*/ 3436231 w 4628722"/>
                  <a:gd name="connsiteY6" fmla="*/ 249810 h 4732254"/>
                  <a:gd name="connsiteX7" fmla="*/ 2493549 w 4628722"/>
                  <a:gd name="connsiteY7" fmla="*/ 0 h 4732254"/>
                  <a:gd name="connsiteX8" fmla="*/ 1767685 w 4628722"/>
                  <a:gd name="connsiteY8" fmla="*/ 51847 h 4732254"/>
                  <a:gd name="connsiteX9" fmla="*/ 1517876 w 4628722"/>
                  <a:gd name="connsiteY9" fmla="*/ 103694 h 4732254"/>
                  <a:gd name="connsiteX10" fmla="*/ 1598003 w 4628722"/>
                  <a:gd name="connsiteY10" fmla="*/ 546754 h 4732254"/>
                  <a:gd name="connsiteX11" fmla="*/ 301818 w 4628722"/>
                  <a:gd name="connsiteY11" fmla="*/ 1503575 h 4732254"/>
                  <a:gd name="connsiteX12" fmla="*/ 4874 w 4628722"/>
                  <a:gd name="connsiteY12" fmla="*/ 2267146 h 4732254"/>
                  <a:gd name="connsiteX13" fmla="*/ 254684 w 4628722"/>
                  <a:gd name="connsiteY13" fmla="*/ 3723586 h 4732254"/>
                  <a:gd name="connsiteX14" fmla="*/ 1404755 w 4628722"/>
                  <a:gd name="connsiteY14" fmla="*/ 4600279 h 4732254"/>
                  <a:gd name="connsiteX15" fmla="*/ 2583105 w 4628722"/>
                  <a:gd name="connsiteY15" fmla="*/ 4732254 h 4732254"/>
                  <a:gd name="connsiteX16" fmla="*/ 3700181 w 4628722"/>
                  <a:gd name="connsiteY16" fmla="*/ 4256201 h 4732254"/>
                  <a:gd name="connsiteX17" fmla="*/ 4624008 w 4628722"/>
                  <a:gd name="connsiteY17" fmla="*/ 3134411 h 4732254"/>
                  <a:gd name="connsiteX18" fmla="*/ 4628722 w 4628722"/>
                  <a:gd name="connsiteY18" fmla="*/ 2318993 h 4732254"/>
                  <a:gd name="connsiteX0" fmla="*/ 4628722 w 4628722"/>
                  <a:gd name="connsiteY0" fmla="*/ 2318993 h 4732254"/>
                  <a:gd name="connsiteX1" fmla="*/ 4421332 w 4628722"/>
                  <a:gd name="connsiteY1" fmla="*/ 2238865 h 4732254"/>
                  <a:gd name="connsiteX2" fmla="*/ 4209229 w 4628722"/>
                  <a:gd name="connsiteY2" fmla="*/ 1399879 h 4732254"/>
                  <a:gd name="connsiteX3" fmla="*/ 4063112 w 4628722"/>
                  <a:gd name="connsiteY3" fmla="*/ 1178350 h 4732254"/>
                  <a:gd name="connsiteX4" fmla="*/ 3884003 w 4628722"/>
                  <a:gd name="connsiteY4" fmla="*/ 980387 h 4732254"/>
                  <a:gd name="connsiteX5" fmla="*/ 3417379 w 4628722"/>
                  <a:gd name="connsiteY5" fmla="*/ 589174 h 4732254"/>
                  <a:gd name="connsiteX6" fmla="*/ 3436231 w 4628722"/>
                  <a:gd name="connsiteY6" fmla="*/ 249810 h 4732254"/>
                  <a:gd name="connsiteX7" fmla="*/ 2493549 w 4628722"/>
                  <a:gd name="connsiteY7" fmla="*/ 0 h 4732254"/>
                  <a:gd name="connsiteX8" fmla="*/ 1767685 w 4628722"/>
                  <a:gd name="connsiteY8" fmla="*/ 51847 h 4732254"/>
                  <a:gd name="connsiteX9" fmla="*/ 1489595 w 4628722"/>
                  <a:gd name="connsiteY9" fmla="*/ 263950 h 4732254"/>
                  <a:gd name="connsiteX10" fmla="*/ 1598003 w 4628722"/>
                  <a:gd name="connsiteY10" fmla="*/ 546754 h 4732254"/>
                  <a:gd name="connsiteX11" fmla="*/ 301818 w 4628722"/>
                  <a:gd name="connsiteY11" fmla="*/ 1503575 h 4732254"/>
                  <a:gd name="connsiteX12" fmla="*/ 4874 w 4628722"/>
                  <a:gd name="connsiteY12" fmla="*/ 2267146 h 4732254"/>
                  <a:gd name="connsiteX13" fmla="*/ 254684 w 4628722"/>
                  <a:gd name="connsiteY13" fmla="*/ 3723586 h 4732254"/>
                  <a:gd name="connsiteX14" fmla="*/ 1404755 w 4628722"/>
                  <a:gd name="connsiteY14" fmla="*/ 4600279 h 4732254"/>
                  <a:gd name="connsiteX15" fmla="*/ 2583105 w 4628722"/>
                  <a:gd name="connsiteY15" fmla="*/ 4732254 h 4732254"/>
                  <a:gd name="connsiteX16" fmla="*/ 3700181 w 4628722"/>
                  <a:gd name="connsiteY16" fmla="*/ 4256201 h 4732254"/>
                  <a:gd name="connsiteX17" fmla="*/ 4624008 w 4628722"/>
                  <a:gd name="connsiteY17" fmla="*/ 3134411 h 4732254"/>
                  <a:gd name="connsiteX18" fmla="*/ 4628722 w 4628722"/>
                  <a:gd name="connsiteY18" fmla="*/ 2318993 h 4732254"/>
                  <a:gd name="connsiteX0" fmla="*/ 4628722 w 4628722"/>
                  <a:gd name="connsiteY0" fmla="*/ 2318993 h 4732254"/>
                  <a:gd name="connsiteX1" fmla="*/ 4421332 w 4628722"/>
                  <a:gd name="connsiteY1" fmla="*/ 2238865 h 4732254"/>
                  <a:gd name="connsiteX2" fmla="*/ 4209229 w 4628722"/>
                  <a:gd name="connsiteY2" fmla="*/ 1399879 h 4732254"/>
                  <a:gd name="connsiteX3" fmla="*/ 4063112 w 4628722"/>
                  <a:gd name="connsiteY3" fmla="*/ 1178350 h 4732254"/>
                  <a:gd name="connsiteX4" fmla="*/ 3884003 w 4628722"/>
                  <a:gd name="connsiteY4" fmla="*/ 980387 h 4732254"/>
                  <a:gd name="connsiteX5" fmla="*/ 3417379 w 4628722"/>
                  <a:gd name="connsiteY5" fmla="*/ 589174 h 4732254"/>
                  <a:gd name="connsiteX6" fmla="*/ 3436231 w 4628722"/>
                  <a:gd name="connsiteY6" fmla="*/ 249810 h 4732254"/>
                  <a:gd name="connsiteX7" fmla="*/ 2493549 w 4628722"/>
                  <a:gd name="connsiteY7" fmla="*/ 0 h 4732254"/>
                  <a:gd name="connsiteX8" fmla="*/ 1767685 w 4628722"/>
                  <a:gd name="connsiteY8" fmla="*/ 51847 h 4732254"/>
                  <a:gd name="connsiteX9" fmla="*/ 1489595 w 4628722"/>
                  <a:gd name="connsiteY9" fmla="*/ 263950 h 4732254"/>
                  <a:gd name="connsiteX10" fmla="*/ 1560296 w 4628722"/>
                  <a:gd name="connsiteY10" fmla="*/ 579748 h 4732254"/>
                  <a:gd name="connsiteX11" fmla="*/ 301818 w 4628722"/>
                  <a:gd name="connsiteY11" fmla="*/ 1503575 h 4732254"/>
                  <a:gd name="connsiteX12" fmla="*/ 4874 w 4628722"/>
                  <a:gd name="connsiteY12" fmla="*/ 2267146 h 4732254"/>
                  <a:gd name="connsiteX13" fmla="*/ 254684 w 4628722"/>
                  <a:gd name="connsiteY13" fmla="*/ 3723586 h 4732254"/>
                  <a:gd name="connsiteX14" fmla="*/ 1404755 w 4628722"/>
                  <a:gd name="connsiteY14" fmla="*/ 4600279 h 4732254"/>
                  <a:gd name="connsiteX15" fmla="*/ 2583105 w 4628722"/>
                  <a:gd name="connsiteY15" fmla="*/ 4732254 h 4732254"/>
                  <a:gd name="connsiteX16" fmla="*/ 3700181 w 4628722"/>
                  <a:gd name="connsiteY16" fmla="*/ 4256201 h 4732254"/>
                  <a:gd name="connsiteX17" fmla="*/ 4624008 w 4628722"/>
                  <a:gd name="connsiteY17" fmla="*/ 3134411 h 4732254"/>
                  <a:gd name="connsiteX18" fmla="*/ 4628722 w 4628722"/>
                  <a:gd name="connsiteY18" fmla="*/ 2318993 h 4732254"/>
                  <a:gd name="connsiteX0" fmla="*/ 4628722 w 4628722"/>
                  <a:gd name="connsiteY0" fmla="*/ 2318993 h 4732254"/>
                  <a:gd name="connsiteX1" fmla="*/ 4421332 w 4628722"/>
                  <a:gd name="connsiteY1" fmla="*/ 2238865 h 4732254"/>
                  <a:gd name="connsiteX2" fmla="*/ 4209229 w 4628722"/>
                  <a:gd name="connsiteY2" fmla="*/ 1399879 h 4732254"/>
                  <a:gd name="connsiteX3" fmla="*/ 4063112 w 4628722"/>
                  <a:gd name="connsiteY3" fmla="*/ 1178350 h 4732254"/>
                  <a:gd name="connsiteX4" fmla="*/ 3884003 w 4628722"/>
                  <a:gd name="connsiteY4" fmla="*/ 980387 h 4732254"/>
                  <a:gd name="connsiteX5" fmla="*/ 3370245 w 4628722"/>
                  <a:gd name="connsiteY5" fmla="*/ 579747 h 4732254"/>
                  <a:gd name="connsiteX6" fmla="*/ 3436231 w 4628722"/>
                  <a:gd name="connsiteY6" fmla="*/ 249810 h 4732254"/>
                  <a:gd name="connsiteX7" fmla="*/ 2493549 w 4628722"/>
                  <a:gd name="connsiteY7" fmla="*/ 0 h 4732254"/>
                  <a:gd name="connsiteX8" fmla="*/ 1767685 w 4628722"/>
                  <a:gd name="connsiteY8" fmla="*/ 51847 h 4732254"/>
                  <a:gd name="connsiteX9" fmla="*/ 1489595 w 4628722"/>
                  <a:gd name="connsiteY9" fmla="*/ 263950 h 4732254"/>
                  <a:gd name="connsiteX10" fmla="*/ 1560296 w 4628722"/>
                  <a:gd name="connsiteY10" fmla="*/ 579748 h 4732254"/>
                  <a:gd name="connsiteX11" fmla="*/ 301818 w 4628722"/>
                  <a:gd name="connsiteY11" fmla="*/ 1503575 h 4732254"/>
                  <a:gd name="connsiteX12" fmla="*/ 4874 w 4628722"/>
                  <a:gd name="connsiteY12" fmla="*/ 2267146 h 4732254"/>
                  <a:gd name="connsiteX13" fmla="*/ 254684 w 4628722"/>
                  <a:gd name="connsiteY13" fmla="*/ 3723586 h 4732254"/>
                  <a:gd name="connsiteX14" fmla="*/ 1404755 w 4628722"/>
                  <a:gd name="connsiteY14" fmla="*/ 4600279 h 4732254"/>
                  <a:gd name="connsiteX15" fmla="*/ 2583105 w 4628722"/>
                  <a:gd name="connsiteY15" fmla="*/ 4732254 h 4732254"/>
                  <a:gd name="connsiteX16" fmla="*/ 3700181 w 4628722"/>
                  <a:gd name="connsiteY16" fmla="*/ 4256201 h 4732254"/>
                  <a:gd name="connsiteX17" fmla="*/ 4624008 w 4628722"/>
                  <a:gd name="connsiteY17" fmla="*/ 3134411 h 4732254"/>
                  <a:gd name="connsiteX18" fmla="*/ 4628722 w 4628722"/>
                  <a:gd name="connsiteY18" fmla="*/ 2318993 h 4732254"/>
                  <a:gd name="connsiteX0" fmla="*/ 4628722 w 4628722"/>
                  <a:gd name="connsiteY0" fmla="*/ 2318993 h 4732254"/>
                  <a:gd name="connsiteX1" fmla="*/ 4421332 w 4628722"/>
                  <a:gd name="connsiteY1" fmla="*/ 2238865 h 4732254"/>
                  <a:gd name="connsiteX2" fmla="*/ 4209229 w 4628722"/>
                  <a:gd name="connsiteY2" fmla="*/ 1399879 h 4732254"/>
                  <a:gd name="connsiteX3" fmla="*/ 4063112 w 4628722"/>
                  <a:gd name="connsiteY3" fmla="*/ 1178350 h 4732254"/>
                  <a:gd name="connsiteX4" fmla="*/ 3884003 w 4628722"/>
                  <a:gd name="connsiteY4" fmla="*/ 980387 h 4732254"/>
                  <a:gd name="connsiteX5" fmla="*/ 3370245 w 4628722"/>
                  <a:gd name="connsiteY5" fmla="*/ 579747 h 4732254"/>
                  <a:gd name="connsiteX6" fmla="*/ 3436231 w 4628722"/>
                  <a:gd name="connsiteY6" fmla="*/ 249810 h 4732254"/>
                  <a:gd name="connsiteX7" fmla="*/ 2493549 w 4628722"/>
                  <a:gd name="connsiteY7" fmla="*/ 0 h 4732254"/>
                  <a:gd name="connsiteX8" fmla="*/ 1767685 w 4628722"/>
                  <a:gd name="connsiteY8" fmla="*/ 51847 h 4732254"/>
                  <a:gd name="connsiteX9" fmla="*/ 1478482 w 4628722"/>
                  <a:gd name="connsiteY9" fmla="*/ 263950 h 4732254"/>
                  <a:gd name="connsiteX10" fmla="*/ 1560296 w 4628722"/>
                  <a:gd name="connsiteY10" fmla="*/ 579748 h 4732254"/>
                  <a:gd name="connsiteX11" fmla="*/ 301818 w 4628722"/>
                  <a:gd name="connsiteY11" fmla="*/ 1503575 h 4732254"/>
                  <a:gd name="connsiteX12" fmla="*/ 4874 w 4628722"/>
                  <a:gd name="connsiteY12" fmla="*/ 2267146 h 4732254"/>
                  <a:gd name="connsiteX13" fmla="*/ 254684 w 4628722"/>
                  <a:gd name="connsiteY13" fmla="*/ 3723586 h 4732254"/>
                  <a:gd name="connsiteX14" fmla="*/ 1404755 w 4628722"/>
                  <a:gd name="connsiteY14" fmla="*/ 4600279 h 4732254"/>
                  <a:gd name="connsiteX15" fmla="*/ 2583105 w 4628722"/>
                  <a:gd name="connsiteY15" fmla="*/ 4732254 h 4732254"/>
                  <a:gd name="connsiteX16" fmla="*/ 3700181 w 4628722"/>
                  <a:gd name="connsiteY16" fmla="*/ 4256201 h 4732254"/>
                  <a:gd name="connsiteX17" fmla="*/ 4624008 w 4628722"/>
                  <a:gd name="connsiteY17" fmla="*/ 3134411 h 4732254"/>
                  <a:gd name="connsiteX18" fmla="*/ 4628722 w 4628722"/>
                  <a:gd name="connsiteY18" fmla="*/ 2318993 h 4732254"/>
                  <a:gd name="connsiteX0" fmla="*/ 4628722 w 4628722"/>
                  <a:gd name="connsiteY0" fmla="*/ 2318993 h 4732254"/>
                  <a:gd name="connsiteX1" fmla="*/ 4421332 w 4628722"/>
                  <a:gd name="connsiteY1" fmla="*/ 2238865 h 4732254"/>
                  <a:gd name="connsiteX2" fmla="*/ 4209229 w 4628722"/>
                  <a:gd name="connsiteY2" fmla="*/ 1399879 h 4732254"/>
                  <a:gd name="connsiteX3" fmla="*/ 4063112 w 4628722"/>
                  <a:gd name="connsiteY3" fmla="*/ 1178350 h 4732254"/>
                  <a:gd name="connsiteX4" fmla="*/ 3884003 w 4628722"/>
                  <a:gd name="connsiteY4" fmla="*/ 980387 h 4732254"/>
                  <a:gd name="connsiteX5" fmla="*/ 3370245 w 4628722"/>
                  <a:gd name="connsiteY5" fmla="*/ 579747 h 4732254"/>
                  <a:gd name="connsiteX6" fmla="*/ 3436231 w 4628722"/>
                  <a:gd name="connsiteY6" fmla="*/ 249810 h 4732254"/>
                  <a:gd name="connsiteX7" fmla="*/ 2493549 w 4628722"/>
                  <a:gd name="connsiteY7" fmla="*/ 0 h 4732254"/>
                  <a:gd name="connsiteX8" fmla="*/ 1767685 w 4628722"/>
                  <a:gd name="connsiteY8" fmla="*/ 51847 h 4732254"/>
                  <a:gd name="connsiteX9" fmla="*/ 1478482 w 4628722"/>
                  <a:gd name="connsiteY9" fmla="*/ 263950 h 4732254"/>
                  <a:gd name="connsiteX10" fmla="*/ 1560296 w 4628722"/>
                  <a:gd name="connsiteY10" fmla="*/ 579748 h 4732254"/>
                  <a:gd name="connsiteX11" fmla="*/ 301818 w 4628722"/>
                  <a:gd name="connsiteY11" fmla="*/ 1503575 h 4732254"/>
                  <a:gd name="connsiteX12" fmla="*/ 4874 w 4628722"/>
                  <a:gd name="connsiteY12" fmla="*/ 2267146 h 4732254"/>
                  <a:gd name="connsiteX13" fmla="*/ 254688 w 4628722"/>
                  <a:gd name="connsiteY13" fmla="*/ 3712034 h 4732254"/>
                  <a:gd name="connsiteX14" fmla="*/ 1404755 w 4628722"/>
                  <a:gd name="connsiteY14" fmla="*/ 4600279 h 4732254"/>
                  <a:gd name="connsiteX15" fmla="*/ 2583105 w 4628722"/>
                  <a:gd name="connsiteY15" fmla="*/ 4732254 h 4732254"/>
                  <a:gd name="connsiteX16" fmla="*/ 3700181 w 4628722"/>
                  <a:gd name="connsiteY16" fmla="*/ 4256201 h 4732254"/>
                  <a:gd name="connsiteX17" fmla="*/ 4624008 w 4628722"/>
                  <a:gd name="connsiteY17" fmla="*/ 3134411 h 4732254"/>
                  <a:gd name="connsiteX18" fmla="*/ 4628722 w 4628722"/>
                  <a:gd name="connsiteY18" fmla="*/ 2318993 h 4732254"/>
                  <a:gd name="connsiteX0" fmla="*/ 4625599 w 4625599"/>
                  <a:gd name="connsiteY0" fmla="*/ 2318993 h 4732254"/>
                  <a:gd name="connsiteX1" fmla="*/ 4418209 w 4625599"/>
                  <a:gd name="connsiteY1" fmla="*/ 2238865 h 4732254"/>
                  <a:gd name="connsiteX2" fmla="*/ 4206106 w 4625599"/>
                  <a:gd name="connsiteY2" fmla="*/ 1399879 h 4732254"/>
                  <a:gd name="connsiteX3" fmla="*/ 4059989 w 4625599"/>
                  <a:gd name="connsiteY3" fmla="*/ 1178350 h 4732254"/>
                  <a:gd name="connsiteX4" fmla="*/ 3880880 w 4625599"/>
                  <a:gd name="connsiteY4" fmla="*/ 980387 h 4732254"/>
                  <a:gd name="connsiteX5" fmla="*/ 3367122 w 4625599"/>
                  <a:gd name="connsiteY5" fmla="*/ 579747 h 4732254"/>
                  <a:gd name="connsiteX6" fmla="*/ 3433108 w 4625599"/>
                  <a:gd name="connsiteY6" fmla="*/ 249810 h 4732254"/>
                  <a:gd name="connsiteX7" fmla="*/ 2490426 w 4625599"/>
                  <a:gd name="connsiteY7" fmla="*/ 0 h 4732254"/>
                  <a:gd name="connsiteX8" fmla="*/ 1764562 w 4625599"/>
                  <a:gd name="connsiteY8" fmla="*/ 51847 h 4732254"/>
                  <a:gd name="connsiteX9" fmla="*/ 1475359 w 4625599"/>
                  <a:gd name="connsiteY9" fmla="*/ 263950 h 4732254"/>
                  <a:gd name="connsiteX10" fmla="*/ 1557173 w 4625599"/>
                  <a:gd name="connsiteY10" fmla="*/ 579748 h 4732254"/>
                  <a:gd name="connsiteX11" fmla="*/ 298695 w 4625599"/>
                  <a:gd name="connsiteY11" fmla="*/ 1503575 h 4732254"/>
                  <a:gd name="connsiteX12" fmla="*/ 1751 w 4625599"/>
                  <a:gd name="connsiteY12" fmla="*/ 2267146 h 4732254"/>
                  <a:gd name="connsiteX13" fmla="*/ 332388 w 4625599"/>
                  <a:gd name="connsiteY13" fmla="*/ 3688943 h 4732254"/>
                  <a:gd name="connsiteX14" fmla="*/ 1401632 w 4625599"/>
                  <a:gd name="connsiteY14" fmla="*/ 4600279 h 4732254"/>
                  <a:gd name="connsiteX15" fmla="*/ 2579982 w 4625599"/>
                  <a:gd name="connsiteY15" fmla="*/ 4732254 h 4732254"/>
                  <a:gd name="connsiteX16" fmla="*/ 3697058 w 4625599"/>
                  <a:gd name="connsiteY16" fmla="*/ 4256201 h 4732254"/>
                  <a:gd name="connsiteX17" fmla="*/ 4620885 w 4625599"/>
                  <a:gd name="connsiteY17" fmla="*/ 3134411 h 4732254"/>
                  <a:gd name="connsiteX18" fmla="*/ 4625599 w 4625599"/>
                  <a:gd name="connsiteY18" fmla="*/ 2318993 h 4732254"/>
                  <a:gd name="connsiteX0" fmla="*/ 4625599 w 4625599"/>
                  <a:gd name="connsiteY0" fmla="*/ 2318993 h 4732254"/>
                  <a:gd name="connsiteX1" fmla="*/ 4418209 w 4625599"/>
                  <a:gd name="connsiteY1" fmla="*/ 2238865 h 4732254"/>
                  <a:gd name="connsiteX2" fmla="*/ 4206106 w 4625599"/>
                  <a:gd name="connsiteY2" fmla="*/ 1399879 h 4732254"/>
                  <a:gd name="connsiteX3" fmla="*/ 4059989 w 4625599"/>
                  <a:gd name="connsiteY3" fmla="*/ 1178350 h 4732254"/>
                  <a:gd name="connsiteX4" fmla="*/ 3880880 w 4625599"/>
                  <a:gd name="connsiteY4" fmla="*/ 980387 h 4732254"/>
                  <a:gd name="connsiteX5" fmla="*/ 3367122 w 4625599"/>
                  <a:gd name="connsiteY5" fmla="*/ 579747 h 4732254"/>
                  <a:gd name="connsiteX6" fmla="*/ 3433108 w 4625599"/>
                  <a:gd name="connsiteY6" fmla="*/ 249810 h 4732254"/>
                  <a:gd name="connsiteX7" fmla="*/ 2490426 w 4625599"/>
                  <a:gd name="connsiteY7" fmla="*/ 0 h 4732254"/>
                  <a:gd name="connsiteX8" fmla="*/ 1764562 w 4625599"/>
                  <a:gd name="connsiteY8" fmla="*/ 51847 h 4732254"/>
                  <a:gd name="connsiteX9" fmla="*/ 1475359 w 4625599"/>
                  <a:gd name="connsiteY9" fmla="*/ 263950 h 4732254"/>
                  <a:gd name="connsiteX10" fmla="*/ 1557173 w 4625599"/>
                  <a:gd name="connsiteY10" fmla="*/ 579748 h 4732254"/>
                  <a:gd name="connsiteX11" fmla="*/ 298695 w 4625599"/>
                  <a:gd name="connsiteY11" fmla="*/ 1503575 h 4732254"/>
                  <a:gd name="connsiteX12" fmla="*/ 1751 w 4625599"/>
                  <a:gd name="connsiteY12" fmla="*/ 2267146 h 4732254"/>
                  <a:gd name="connsiteX13" fmla="*/ 332388 w 4625599"/>
                  <a:gd name="connsiteY13" fmla="*/ 3688943 h 4732254"/>
                  <a:gd name="connsiteX14" fmla="*/ 1401632 w 4625599"/>
                  <a:gd name="connsiteY14" fmla="*/ 4600279 h 4732254"/>
                  <a:gd name="connsiteX15" fmla="*/ 2579982 w 4625599"/>
                  <a:gd name="connsiteY15" fmla="*/ 4732254 h 4732254"/>
                  <a:gd name="connsiteX16" fmla="*/ 3697058 w 4625599"/>
                  <a:gd name="connsiteY16" fmla="*/ 4256201 h 4732254"/>
                  <a:gd name="connsiteX17" fmla="*/ 4620885 w 4625599"/>
                  <a:gd name="connsiteY17" fmla="*/ 3134411 h 4732254"/>
                  <a:gd name="connsiteX18" fmla="*/ 4625599 w 4625599"/>
                  <a:gd name="connsiteY18" fmla="*/ 2318993 h 4732254"/>
                  <a:gd name="connsiteX0" fmla="*/ 4625599 w 4625599"/>
                  <a:gd name="connsiteY0" fmla="*/ 2318993 h 4732254"/>
                  <a:gd name="connsiteX1" fmla="*/ 4418209 w 4625599"/>
                  <a:gd name="connsiteY1" fmla="*/ 2238865 h 4732254"/>
                  <a:gd name="connsiteX2" fmla="*/ 4206106 w 4625599"/>
                  <a:gd name="connsiteY2" fmla="*/ 1399879 h 4732254"/>
                  <a:gd name="connsiteX3" fmla="*/ 4059989 w 4625599"/>
                  <a:gd name="connsiteY3" fmla="*/ 1178350 h 4732254"/>
                  <a:gd name="connsiteX4" fmla="*/ 3880880 w 4625599"/>
                  <a:gd name="connsiteY4" fmla="*/ 980387 h 4732254"/>
                  <a:gd name="connsiteX5" fmla="*/ 3367122 w 4625599"/>
                  <a:gd name="connsiteY5" fmla="*/ 579747 h 4732254"/>
                  <a:gd name="connsiteX6" fmla="*/ 3433108 w 4625599"/>
                  <a:gd name="connsiteY6" fmla="*/ 249810 h 4732254"/>
                  <a:gd name="connsiteX7" fmla="*/ 2490426 w 4625599"/>
                  <a:gd name="connsiteY7" fmla="*/ 0 h 4732254"/>
                  <a:gd name="connsiteX8" fmla="*/ 1764562 w 4625599"/>
                  <a:gd name="connsiteY8" fmla="*/ 51847 h 4732254"/>
                  <a:gd name="connsiteX9" fmla="*/ 1475359 w 4625599"/>
                  <a:gd name="connsiteY9" fmla="*/ 263950 h 4732254"/>
                  <a:gd name="connsiteX10" fmla="*/ 1557173 w 4625599"/>
                  <a:gd name="connsiteY10" fmla="*/ 579748 h 4732254"/>
                  <a:gd name="connsiteX11" fmla="*/ 298695 w 4625599"/>
                  <a:gd name="connsiteY11" fmla="*/ 1503575 h 4732254"/>
                  <a:gd name="connsiteX12" fmla="*/ 1751 w 4625599"/>
                  <a:gd name="connsiteY12" fmla="*/ 2267146 h 4732254"/>
                  <a:gd name="connsiteX13" fmla="*/ 332388 w 4625599"/>
                  <a:gd name="connsiteY13" fmla="*/ 3688943 h 4732254"/>
                  <a:gd name="connsiteX14" fmla="*/ 1401632 w 4625599"/>
                  <a:gd name="connsiteY14" fmla="*/ 4600279 h 4732254"/>
                  <a:gd name="connsiteX15" fmla="*/ 2579982 w 4625599"/>
                  <a:gd name="connsiteY15" fmla="*/ 4732254 h 4732254"/>
                  <a:gd name="connsiteX16" fmla="*/ 3697058 w 4625599"/>
                  <a:gd name="connsiteY16" fmla="*/ 4256201 h 4732254"/>
                  <a:gd name="connsiteX17" fmla="*/ 4620885 w 4625599"/>
                  <a:gd name="connsiteY17" fmla="*/ 3134411 h 4732254"/>
                  <a:gd name="connsiteX18" fmla="*/ 4625599 w 4625599"/>
                  <a:gd name="connsiteY18" fmla="*/ 2318993 h 4732254"/>
                  <a:gd name="connsiteX0" fmla="*/ 4625599 w 4625599"/>
                  <a:gd name="connsiteY0" fmla="*/ 2318993 h 4732254"/>
                  <a:gd name="connsiteX1" fmla="*/ 4418209 w 4625599"/>
                  <a:gd name="connsiteY1" fmla="*/ 2238865 h 4732254"/>
                  <a:gd name="connsiteX2" fmla="*/ 4206106 w 4625599"/>
                  <a:gd name="connsiteY2" fmla="*/ 1399879 h 4732254"/>
                  <a:gd name="connsiteX3" fmla="*/ 4059989 w 4625599"/>
                  <a:gd name="connsiteY3" fmla="*/ 1178350 h 4732254"/>
                  <a:gd name="connsiteX4" fmla="*/ 3880880 w 4625599"/>
                  <a:gd name="connsiteY4" fmla="*/ 980387 h 4732254"/>
                  <a:gd name="connsiteX5" fmla="*/ 3367122 w 4625599"/>
                  <a:gd name="connsiteY5" fmla="*/ 579747 h 4732254"/>
                  <a:gd name="connsiteX6" fmla="*/ 3433108 w 4625599"/>
                  <a:gd name="connsiteY6" fmla="*/ 249810 h 4732254"/>
                  <a:gd name="connsiteX7" fmla="*/ 2490426 w 4625599"/>
                  <a:gd name="connsiteY7" fmla="*/ 0 h 4732254"/>
                  <a:gd name="connsiteX8" fmla="*/ 1764562 w 4625599"/>
                  <a:gd name="connsiteY8" fmla="*/ 51847 h 4732254"/>
                  <a:gd name="connsiteX9" fmla="*/ 1475359 w 4625599"/>
                  <a:gd name="connsiteY9" fmla="*/ 263950 h 4732254"/>
                  <a:gd name="connsiteX10" fmla="*/ 1557173 w 4625599"/>
                  <a:gd name="connsiteY10" fmla="*/ 579748 h 4732254"/>
                  <a:gd name="connsiteX11" fmla="*/ 298695 w 4625599"/>
                  <a:gd name="connsiteY11" fmla="*/ 1503575 h 4732254"/>
                  <a:gd name="connsiteX12" fmla="*/ 1751 w 4625599"/>
                  <a:gd name="connsiteY12" fmla="*/ 2267146 h 4732254"/>
                  <a:gd name="connsiteX13" fmla="*/ 332388 w 4625599"/>
                  <a:gd name="connsiteY13" fmla="*/ 3688943 h 4732254"/>
                  <a:gd name="connsiteX14" fmla="*/ 1401632 w 4625599"/>
                  <a:gd name="connsiteY14" fmla="*/ 4600279 h 4732254"/>
                  <a:gd name="connsiteX15" fmla="*/ 2579982 w 4625599"/>
                  <a:gd name="connsiteY15" fmla="*/ 4732254 h 4732254"/>
                  <a:gd name="connsiteX16" fmla="*/ 3697058 w 4625599"/>
                  <a:gd name="connsiteY16" fmla="*/ 4256201 h 4732254"/>
                  <a:gd name="connsiteX17" fmla="*/ 4620885 w 4625599"/>
                  <a:gd name="connsiteY17" fmla="*/ 3134411 h 4732254"/>
                  <a:gd name="connsiteX18" fmla="*/ 4625599 w 4625599"/>
                  <a:gd name="connsiteY18" fmla="*/ 2318993 h 4732254"/>
                  <a:gd name="connsiteX0" fmla="*/ 4625599 w 4625599"/>
                  <a:gd name="connsiteY0" fmla="*/ 2318993 h 4732254"/>
                  <a:gd name="connsiteX1" fmla="*/ 4418209 w 4625599"/>
                  <a:gd name="connsiteY1" fmla="*/ 2238865 h 4732254"/>
                  <a:gd name="connsiteX2" fmla="*/ 4206106 w 4625599"/>
                  <a:gd name="connsiteY2" fmla="*/ 1399879 h 4732254"/>
                  <a:gd name="connsiteX3" fmla="*/ 4059989 w 4625599"/>
                  <a:gd name="connsiteY3" fmla="*/ 1178350 h 4732254"/>
                  <a:gd name="connsiteX4" fmla="*/ 3880880 w 4625599"/>
                  <a:gd name="connsiteY4" fmla="*/ 980387 h 4732254"/>
                  <a:gd name="connsiteX5" fmla="*/ 3367122 w 4625599"/>
                  <a:gd name="connsiteY5" fmla="*/ 579747 h 4732254"/>
                  <a:gd name="connsiteX6" fmla="*/ 3433108 w 4625599"/>
                  <a:gd name="connsiteY6" fmla="*/ 249810 h 4732254"/>
                  <a:gd name="connsiteX7" fmla="*/ 2490426 w 4625599"/>
                  <a:gd name="connsiteY7" fmla="*/ 0 h 4732254"/>
                  <a:gd name="connsiteX8" fmla="*/ 1764562 w 4625599"/>
                  <a:gd name="connsiteY8" fmla="*/ 51847 h 4732254"/>
                  <a:gd name="connsiteX9" fmla="*/ 1475359 w 4625599"/>
                  <a:gd name="connsiteY9" fmla="*/ 263950 h 4732254"/>
                  <a:gd name="connsiteX10" fmla="*/ 1557173 w 4625599"/>
                  <a:gd name="connsiteY10" fmla="*/ 579748 h 4732254"/>
                  <a:gd name="connsiteX11" fmla="*/ 298695 w 4625599"/>
                  <a:gd name="connsiteY11" fmla="*/ 1503575 h 4732254"/>
                  <a:gd name="connsiteX12" fmla="*/ 1751 w 4625599"/>
                  <a:gd name="connsiteY12" fmla="*/ 2267146 h 4732254"/>
                  <a:gd name="connsiteX13" fmla="*/ 332388 w 4625599"/>
                  <a:gd name="connsiteY13" fmla="*/ 3688943 h 4732254"/>
                  <a:gd name="connsiteX14" fmla="*/ 1470913 w 4625599"/>
                  <a:gd name="connsiteY14" fmla="*/ 4588743 h 4732254"/>
                  <a:gd name="connsiteX15" fmla="*/ 2579982 w 4625599"/>
                  <a:gd name="connsiteY15" fmla="*/ 4732254 h 4732254"/>
                  <a:gd name="connsiteX16" fmla="*/ 3697058 w 4625599"/>
                  <a:gd name="connsiteY16" fmla="*/ 4256201 h 4732254"/>
                  <a:gd name="connsiteX17" fmla="*/ 4620885 w 4625599"/>
                  <a:gd name="connsiteY17" fmla="*/ 3134411 h 4732254"/>
                  <a:gd name="connsiteX18" fmla="*/ 4625599 w 4625599"/>
                  <a:gd name="connsiteY18" fmla="*/ 2318993 h 4732254"/>
                  <a:gd name="connsiteX0" fmla="*/ 4625599 w 4625599"/>
                  <a:gd name="connsiteY0" fmla="*/ 2318993 h 4732254"/>
                  <a:gd name="connsiteX1" fmla="*/ 4418209 w 4625599"/>
                  <a:gd name="connsiteY1" fmla="*/ 2238865 h 4732254"/>
                  <a:gd name="connsiteX2" fmla="*/ 4206106 w 4625599"/>
                  <a:gd name="connsiteY2" fmla="*/ 1399879 h 4732254"/>
                  <a:gd name="connsiteX3" fmla="*/ 4059989 w 4625599"/>
                  <a:gd name="connsiteY3" fmla="*/ 1178350 h 4732254"/>
                  <a:gd name="connsiteX4" fmla="*/ 3880880 w 4625599"/>
                  <a:gd name="connsiteY4" fmla="*/ 980387 h 4732254"/>
                  <a:gd name="connsiteX5" fmla="*/ 3367122 w 4625599"/>
                  <a:gd name="connsiteY5" fmla="*/ 579747 h 4732254"/>
                  <a:gd name="connsiteX6" fmla="*/ 3433108 w 4625599"/>
                  <a:gd name="connsiteY6" fmla="*/ 249810 h 4732254"/>
                  <a:gd name="connsiteX7" fmla="*/ 2490426 w 4625599"/>
                  <a:gd name="connsiteY7" fmla="*/ 0 h 4732254"/>
                  <a:gd name="connsiteX8" fmla="*/ 1764562 w 4625599"/>
                  <a:gd name="connsiteY8" fmla="*/ 51847 h 4732254"/>
                  <a:gd name="connsiteX9" fmla="*/ 1475359 w 4625599"/>
                  <a:gd name="connsiteY9" fmla="*/ 263950 h 4732254"/>
                  <a:gd name="connsiteX10" fmla="*/ 1557173 w 4625599"/>
                  <a:gd name="connsiteY10" fmla="*/ 579748 h 4732254"/>
                  <a:gd name="connsiteX11" fmla="*/ 298695 w 4625599"/>
                  <a:gd name="connsiteY11" fmla="*/ 1503575 h 4732254"/>
                  <a:gd name="connsiteX12" fmla="*/ 1751 w 4625599"/>
                  <a:gd name="connsiteY12" fmla="*/ 2267146 h 4732254"/>
                  <a:gd name="connsiteX13" fmla="*/ 332388 w 4625599"/>
                  <a:gd name="connsiteY13" fmla="*/ 3688943 h 4732254"/>
                  <a:gd name="connsiteX14" fmla="*/ 1470913 w 4625599"/>
                  <a:gd name="connsiteY14" fmla="*/ 4588743 h 4732254"/>
                  <a:gd name="connsiteX15" fmla="*/ 2579982 w 4625599"/>
                  <a:gd name="connsiteY15" fmla="*/ 4732254 h 4732254"/>
                  <a:gd name="connsiteX16" fmla="*/ 3697058 w 4625599"/>
                  <a:gd name="connsiteY16" fmla="*/ 4256201 h 4732254"/>
                  <a:gd name="connsiteX17" fmla="*/ 4620885 w 4625599"/>
                  <a:gd name="connsiteY17" fmla="*/ 3134411 h 4732254"/>
                  <a:gd name="connsiteX18" fmla="*/ 4625599 w 4625599"/>
                  <a:gd name="connsiteY18" fmla="*/ 2318993 h 4732254"/>
                  <a:gd name="connsiteX0" fmla="*/ 4625599 w 4625599"/>
                  <a:gd name="connsiteY0" fmla="*/ 2318993 h 4732254"/>
                  <a:gd name="connsiteX1" fmla="*/ 4418209 w 4625599"/>
                  <a:gd name="connsiteY1" fmla="*/ 2238865 h 4732254"/>
                  <a:gd name="connsiteX2" fmla="*/ 4206106 w 4625599"/>
                  <a:gd name="connsiteY2" fmla="*/ 1399879 h 4732254"/>
                  <a:gd name="connsiteX3" fmla="*/ 4059989 w 4625599"/>
                  <a:gd name="connsiteY3" fmla="*/ 1178350 h 4732254"/>
                  <a:gd name="connsiteX4" fmla="*/ 3880880 w 4625599"/>
                  <a:gd name="connsiteY4" fmla="*/ 980387 h 4732254"/>
                  <a:gd name="connsiteX5" fmla="*/ 3367122 w 4625599"/>
                  <a:gd name="connsiteY5" fmla="*/ 579747 h 4732254"/>
                  <a:gd name="connsiteX6" fmla="*/ 3433108 w 4625599"/>
                  <a:gd name="connsiteY6" fmla="*/ 249810 h 4732254"/>
                  <a:gd name="connsiteX7" fmla="*/ 2490426 w 4625599"/>
                  <a:gd name="connsiteY7" fmla="*/ 0 h 4732254"/>
                  <a:gd name="connsiteX8" fmla="*/ 1764562 w 4625599"/>
                  <a:gd name="connsiteY8" fmla="*/ 51847 h 4732254"/>
                  <a:gd name="connsiteX9" fmla="*/ 1475359 w 4625599"/>
                  <a:gd name="connsiteY9" fmla="*/ 263950 h 4732254"/>
                  <a:gd name="connsiteX10" fmla="*/ 1557173 w 4625599"/>
                  <a:gd name="connsiteY10" fmla="*/ 579748 h 4732254"/>
                  <a:gd name="connsiteX11" fmla="*/ 298695 w 4625599"/>
                  <a:gd name="connsiteY11" fmla="*/ 1503575 h 4732254"/>
                  <a:gd name="connsiteX12" fmla="*/ 1751 w 4625599"/>
                  <a:gd name="connsiteY12" fmla="*/ 2267146 h 4732254"/>
                  <a:gd name="connsiteX13" fmla="*/ 332388 w 4625599"/>
                  <a:gd name="connsiteY13" fmla="*/ 3688943 h 4732254"/>
                  <a:gd name="connsiteX14" fmla="*/ 1470913 w 4625599"/>
                  <a:gd name="connsiteY14" fmla="*/ 4588743 h 4732254"/>
                  <a:gd name="connsiteX15" fmla="*/ 2579982 w 4625599"/>
                  <a:gd name="connsiteY15" fmla="*/ 4732254 h 4732254"/>
                  <a:gd name="connsiteX16" fmla="*/ 3697058 w 4625599"/>
                  <a:gd name="connsiteY16" fmla="*/ 4256201 h 4732254"/>
                  <a:gd name="connsiteX17" fmla="*/ 4620885 w 4625599"/>
                  <a:gd name="connsiteY17" fmla="*/ 3134411 h 4732254"/>
                  <a:gd name="connsiteX18" fmla="*/ 4625599 w 4625599"/>
                  <a:gd name="connsiteY18" fmla="*/ 2318993 h 4732254"/>
                  <a:gd name="connsiteX0" fmla="*/ 4625599 w 4625599"/>
                  <a:gd name="connsiteY0" fmla="*/ 2318993 h 4697613"/>
                  <a:gd name="connsiteX1" fmla="*/ 4418209 w 4625599"/>
                  <a:gd name="connsiteY1" fmla="*/ 2238865 h 4697613"/>
                  <a:gd name="connsiteX2" fmla="*/ 4206106 w 4625599"/>
                  <a:gd name="connsiteY2" fmla="*/ 1399879 h 4697613"/>
                  <a:gd name="connsiteX3" fmla="*/ 4059989 w 4625599"/>
                  <a:gd name="connsiteY3" fmla="*/ 1178350 h 4697613"/>
                  <a:gd name="connsiteX4" fmla="*/ 3880880 w 4625599"/>
                  <a:gd name="connsiteY4" fmla="*/ 980387 h 4697613"/>
                  <a:gd name="connsiteX5" fmla="*/ 3367122 w 4625599"/>
                  <a:gd name="connsiteY5" fmla="*/ 579747 h 4697613"/>
                  <a:gd name="connsiteX6" fmla="*/ 3433108 w 4625599"/>
                  <a:gd name="connsiteY6" fmla="*/ 249810 h 4697613"/>
                  <a:gd name="connsiteX7" fmla="*/ 2490426 w 4625599"/>
                  <a:gd name="connsiteY7" fmla="*/ 0 h 4697613"/>
                  <a:gd name="connsiteX8" fmla="*/ 1764562 w 4625599"/>
                  <a:gd name="connsiteY8" fmla="*/ 51847 h 4697613"/>
                  <a:gd name="connsiteX9" fmla="*/ 1475359 w 4625599"/>
                  <a:gd name="connsiteY9" fmla="*/ 263950 h 4697613"/>
                  <a:gd name="connsiteX10" fmla="*/ 1557173 w 4625599"/>
                  <a:gd name="connsiteY10" fmla="*/ 579748 h 4697613"/>
                  <a:gd name="connsiteX11" fmla="*/ 298695 w 4625599"/>
                  <a:gd name="connsiteY11" fmla="*/ 1503575 h 4697613"/>
                  <a:gd name="connsiteX12" fmla="*/ 1751 w 4625599"/>
                  <a:gd name="connsiteY12" fmla="*/ 2267146 h 4697613"/>
                  <a:gd name="connsiteX13" fmla="*/ 332388 w 4625599"/>
                  <a:gd name="connsiteY13" fmla="*/ 3688943 h 4697613"/>
                  <a:gd name="connsiteX14" fmla="*/ 1470913 w 4625599"/>
                  <a:gd name="connsiteY14" fmla="*/ 4588743 h 4697613"/>
                  <a:gd name="connsiteX15" fmla="*/ 2591524 w 4625599"/>
                  <a:gd name="connsiteY15" fmla="*/ 4697613 h 4697613"/>
                  <a:gd name="connsiteX16" fmla="*/ 3697058 w 4625599"/>
                  <a:gd name="connsiteY16" fmla="*/ 4256201 h 4697613"/>
                  <a:gd name="connsiteX17" fmla="*/ 4620885 w 4625599"/>
                  <a:gd name="connsiteY17" fmla="*/ 3134411 h 4697613"/>
                  <a:gd name="connsiteX18" fmla="*/ 4625599 w 4625599"/>
                  <a:gd name="connsiteY18" fmla="*/ 2318993 h 4697613"/>
                  <a:gd name="connsiteX0" fmla="*/ 4625599 w 4625599"/>
                  <a:gd name="connsiteY0" fmla="*/ 2318993 h 4718056"/>
                  <a:gd name="connsiteX1" fmla="*/ 4418209 w 4625599"/>
                  <a:gd name="connsiteY1" fmla="*/ 2238865 h 4718056"/>
                  <a:gd name="connsiteX2" fmla="*/ 4206106 w 4625599"/>
                  <a:gd name="connsiteY2" fmla="*/ 1399879 h 4718056"/>
                  <a:gd name="connsiteX3" fmla="*/ 4059989 w 4625599"/>
                  <a:gd name="connsiteY3" fmla="*/ 1178350 h 4718056"/>
                  <a:gd name="connsiteX4" fmla="*/ 3880880 w 4625599"/>
                  <a:gd name="connsiteY4" fmla="*/ 980387 h 4718056"/>
                  <a:gd name="connsiteX5" fmla="*/ 3367122 w 4625599"/>
                  <a:gd name="connsiteY5" fmla="*/ 579747 h 4718056"/>
                  <a:gd name="connsiteX6" fmla="*/ 3433108 w 4625599"/>
                  <a:gd name="connsiteY6" fmla="*/ 249810 h 4718056"/>
                  <a:gd name="connsiteX7" fmla="*/ 2490426 w 4625599"/>
                  <a:gd name="connsiteY7" fmla="*/ 0 h 4718056"/>
                  <a:gd name="connsiteX8" fmla="*/ 1764562 w 4625599"/>
                  <a:gd name="connsiteY8" fmla="*/ 51847 h 4718056"/>
                  <a:gd name="connsiteX9" fmla="*/ 1475359 w 4625599"/>
                  <a:gd name="connsiteY9" fmla="*/ 263950 h 4718056"/>
                  <a:gd name="connsiteX10" fmla="*/ 1557173 w 4625599"/>
                  <a:gd name="connsiteY10" fmla="*/ 579748 h 4718056"/>
                  <a:gd name="connsiteX11" fmla="*/ 298695 w 4625599"/>
                  <a:gd name="connsiteY11" fmla="*/ 1503575 h 4718056"/>
                  <a:gd name="connsiteX12" fmla="*/ 1751 w 4625599"/>
                  <a:gd name="connsiteY12" fmla="*/ 2267146 h 4718056"/>
                  <a:gd name="connsiteX13" fmla="*/ 332388 w 4625599"/>
                  <a:gd name="connsiteY13" fmla="*/ 3688943 h 4718056"/>
                  <a:gd name="connsiteX14" fmla="*/ 1470913 w 4625599"/>
                  <a:gd name="connsiteY14" fmla="*/ 4588743 h 4718056"/>
                  <a:gd name="connsiteX15" fmla="*/ 2591524 w 4625599"/>
                  <a:gd name="connsiteY15" fmla="*/ 4697613 h 4718056"/>
                  <a:gd name="connsiteX16" fmla="*/ 3697058 w 4625599"/>
                  <a:gd name="connsiteY16" fmla="*/ 4256201 h 4718056"/>
                  <a:gd name="connsiteX17" fmla="*/ 4620885 w 4625599"/>
                  <a:gd name="connsiteY17" fmla="*/ 3134411 h 4718056"/>
                  <a:gd name="connsiteX18" fmla="*/ 4625599 w 4625599"/>
                  <a:gd name="connsiteY18" fmla="*/ 2318993 h 4718056"/>
                  <a:gd name="connsiteX0" fmla="*/ 4625599 w 4625599"/>
                  <a:gd name="connsiteY0" fmla="*/ 2318993 h 4718056"/>
                  <a:gd name="connsiteX1" fmla="*/ 4418209 w 4625599"/>
                  <a:gd name="connsiteY1" fmla="*/ 2238865 h 4718056"/>
                  <a:gd name="connsiteX2" fmla="*/ 4206106 w 4625599"/>
                  <a:gd name="connsiteY2" fmla="*/ 1399879 h 4718056"/>
                  <a:gd name="connsiteX3" fmla="*/ 4059989 w 4625599"/>
                  <a:gd name="connsiteY3" fmla="*/ 1178350 h 4718056"/>
                  <a:gd name="connsiteX4" fmla="*/ 3880880 w 4625599"/>
                  <a:gd name="connsiteY4" fmla="*/ 980387 h 4718056"/>
                  <a:gd name="connsiteX5" fmla="*/ 3367122 w 4625599"/>
                  <a:gd name="connsiteY5" fmla="*/ 579747 h 4718056"/>
                  <a:gd name="connsiteX6" fmla="*/ 3433108 w 4625599"/>
                  <a:gd name="connsiteY6" fmla="*/ 249810 h 4718056"/>
                  <a:gd name="connsiteX7" fmla="*/ 2490426 w 4625599"/>
                  <a:gd name="connsiteY7" fmla="*/ 0 h 4718056"/>
                  <a:gd name="connsiteX8" fmla="*/ 1764562 w 4625599"/>
                  <a:gd name="connsiteY8" fmla="*/ 51847 h 4718056"/>
                  <a:gd name="connsiteX9" fmla="*/ 1475359 w 4625599"/>
                  <a:gd name="connsiteY9" fmla="*/ 263950 h 4718056"/>
                  <a:gd name="connsiteX10" fmla="*/ 1557173 w 4625599"/>
                  <a:gd name="connsiteY10" fmla="*/ 579748 h 4718056"/>
                  <a:gd name="connsiteX11" fmla="*/ 298695 w 4625599"/>
                  <a:gd name="connsiteY11" fmla="*/ 1503575 h 4718056"/>
                  <a:gd name="connsiteX12" fmla="*/ 1751 w 4625599"/>
                  <a:gd name="connsiteY12" fmla="*/ 2267146 h 4718056"/>
                  <a:gd name="connsiteX13" fmla="*/ 332388 w 4625599"/>
                  <a:gd name="connsiteY13" fmla="*/ 3688943 h 4718056"/>
                  <a:gd name="connsiteX14" fmla="*/ 1470913 w 4625599"/>
                  <a:gd name="connsiteY14" fmla="*/ 4588743 h 4718056"/>
                  <a:gd name="connsiteX15" fmla="*/ 2591524 w 4625599"/>
                  <a:gd name="connsiteY15" fmla="*/ 4697613 h 4718056"/>
                  <a:gd name="connsiteX16" fmla="*/ 3697058 w 4625599"/>
                  <a:gd name="connsiteY16" fmla="*/ 4256201 h 4718056"/>
                  <a:gd name="connsiteX17" fmla="*/ 4620885 w 4625599"/>
                  <a:gd name="connsiteY17" fmla="*/ 3134411 h 4718056"/>
                  <a:gd name="connsiteX18" fmla="*/ 4625599 w 4625599"/>
                  <a:gd name="connsiteY18" fmla="*/ 2318993 h 4718056"/>
                  <a:gd name="connsiteX0" fmla="*/ 4625599 w 4625599"/>
                  <a:gd name="connsiteY0" fmla="*/ 2434459 h 4718056"/>
                  <a:gd name="connsiteX1" fmla="*/ 4418209 w 4625599"/>
                  <a:gd name="connsiteY1" fmla="*/ 2238865 h 4718056"/>
                  <a:gd name="connsiteX2" fmla="*/ 4206106 w 4625599"/>
                  <a:gd name="connsiteY2" fmla="*/ 1399879 h 4718056"/>
                  <a:gd name="connsiteX3" fmla="*/ 4059989 w 4625599"/>
                  <a:gd name="connsiteY3" fmla="*/ 1178350 h 4718056"/>
                  <a:gd name="connsiteX4" fmla="*/ 3880880 w 4625599"/>
                  <a:gd name="connsiteY4" fmla="*/ 980387 h 4718056"/>
                  <a:gd name="connsiteX5" fmla="*/ 3367122 w 4625599"/>
                  <a:gd name="connsiteY5" fmla="*/ 579747 h 4718056"/>
                  <a:gd name="connsiteX6" fmla="*/ 3433108 w 4625599"/>
                  <a:gd name="connsiteY6" fmla="*/ 249810 h 4718056"/>
                  <a:gd name="connsiteX7" fmla="*/ 2490426 w 4625599"/>
                  <a:gd name="connsiteY7" fmla="*/ 0 h 4718056"/>
                  <a:gd name="connsiteX8" fmla="*/ 1764562 w 4625599"/>
                  <a:gd name="connsiteY8" fmla="*/ 51847 h 4718056"/>
                  <a:gd name="connsiteX9" fmla="*/ 1475359 w 4625599"/>
                  <a:gd name="connsiteY9" fmla="*/ 263950 h 4718056"/>
                  <a:gd name="connsiteX10" fmla="*/ 1557173 w 4625599"/>
                  <a:gd name="connsiteY10" fmla="*/ 579748 h 4718056"/>
                  <a:gd name="connsiteX11" fmla="*/ 298695 w 4625599"/>
                  <a:gd name="connsiteY11" fmla="*/ 1503575 h 4718056"/>
                  <a:gd name="connsiteX12" fmla="*/ 1751 w 4625599"/>
                  <a:gd name="connsiteY12" fmla="*/ 2267146 h 4718056"/>
                  <a:gd name="connsiteX13" fmla="*/ 332388 w 4625599"/>
                  <a:gd name="connsiteY13" fmla="*/ 3688943 h 4718056"/>
                  <a:gd name="connsiteX14" fmla="*/ 1470913 w 4625599"/>
                  <a:gd name="connsiteY14" fmla="*/ 4588743 h 4718056"/>
                  <a:gd name="connsiteX15" fmla="*/ 2591524 w 4625599"/>
                  <a:gd name="connsiteY15" fmla="*/ 4697613 h 4718056"/>
                  <a:gd name="connsiteX16" fmla="*/ 3697058 w 4625599"/>
                  <a:gd name="connsiteY16" fmla="*/ 4256201 h 4718056"/>
                  <a:gd name="connsiteX17" fmla="*/ 4620885 w 4625599"/>
                  <a:gd name="connsiteY17" fmla="*/ 3134411 h 4718056"/>
                  <a:gd name="connsiteX18" fmla="*/ 4625599 w 4625599"/>
                  <a:gd name="connsiteY18" fmla="*/ 2434459 h 4718056"/>
                  <a:gd name="connsiteX0" fmla="*/ 4625599 w 4625599"/>
                  <a:gd name="connsiteY0" fmla="*/ 2434459 h 4718056"/>
                  <a:gd name="connsiteX1" fmla="*/ 4441308 w 4625599"/>
                  <a:gd name="connsiteY1" fmla="*/ 2342794 h 4718056"/>
                  <a:gd name="connsiteX2" fmla="*/ 4206106 w 4625599"/>
                  <a:gd name="connsiteY2" fmla="*/ 1399879 h 4718056"/>
                  <a:gd name="connsiteX3" fmla="*/ 4059989 w 4625599"/>
                  <a:gd name="connsiteY3" fmla="*/ 1178350 h 4718056"/>
                  <a:gd name="connsiteX4" fmla="*/ 3880880 w 4625599"/>
                  <a:gd name="connsiteY4" fmla="*/ 980387 h 4718056"/>
                  <a:gd name="connsiteX5" fmla="*/ 3367122 w 4625599"/>
                  <a:gd name="connsiteY5" fmla="*/ 579747 h 4718056"/>
                  <a:gd name="connsiteX6" fmla="*/ 3433108 w 4625599"/>
                  <a:gd name="connsiteY6" fmla="*/ 249810 h 4718056"/>
                  <a:gd name="connsiteX7" fmla="*/ 2490426 w 4625599"/>
                  <a:gd name="connsiteY7" fmla="*/ 0 h 4718056"/>
                  <a:gd name="connsiteX8" fmla="*/ 1764562 w 4625599"/>
                  <a:gd name="connsiteY8" fmla="*/ 51847 h 4718056"/>
                  <a:gd name="connsiteX9" fmla="*/ 1475359 w 4625599"/>
                  <a:gd name="connsiteY9" fmla="*/ 263950 h 4718056"/>
                  <a:gd name="connsiteX10" fmla="*/ 1557173 w 4625599"/>
                  <a:gd name="connsiteY10" fmla="*/ 579748 h 4718056"/>
                  <a:gd name="connsiteX11" fmla="*/ 298695 w 4625599"/>
                  <a:gd name="connsiteY11" fmla="*/ 1503575 h 4718056"/>
                  <a:gd name="connsiteX12" fmla="*/ 1751 w 4625599"/>
                  <a:gd name="connsiteY12" fmla="*/ 2267146 h 4718056"/>
                  <a:gd name="connsiteX13" fmla="*/ 332388 w 4625599"/>
                  <a:gd name="connsiteY13" fmla="*/ 3688943 h 4718056"/>
                  <a:gd name="connsiteX14" fmla="*/ 1470913 w 4625599"/>
                  <a:gd name="connsiteY14" fmla="*/ 4588743 h 4718056"/>
                  <a:gd name="connsiteX15" fmla="*/ 2591524 w 4625599"/>
                  <a:gd name="connsiteY15" fmla="*/ 4697613 h 4718056"/>
                  <a:gd name="connsiteX16" fmla="*/ 3697058 w 4625599"/>
                  <a:gd name="connsiteY16" fmla="*/ 4256201 h 4718056"/>
                  <a:gd name="connsiteX17" fmla="*/ 4620885 w 4625599"/>
                  <a:gd name="connsiteY17" fmla="*/ 3134411 h 4718056"/>
                  <a:gd name="connsiteX18" fmla="*/ 4625599 w 4625599"/>
                  <a:gd name="connsiteY18" fmla="*/ 2434459 h 4718056"/>
                  <a:gd name="connsiteX0" fmla="*/ 4625599 w 4625599"/>
                  <a:gd name="connsiteY0" fmla="*/ 2434459 h 4718056"/>
                  <a:gd name="connsiteX1" fmla="*/ 4441308 w 4625599"/>
                  <a:gd name="connsiteY1" fmla="*/ 2342794 h 4718056"/>
                  <a:gd name="connsiteX2" fmla="*/ 4206106 w 4625599"/>
                  <a:gd name="connsiteY2" fmla="*/ 1399879 h 4718056"/>
                  <a:gd name="connsiteX3" fmla="*/ 4059989 w 4625599"/>
                  <a:gd name="connsiteY3" fmla="*/ 1178350 h 4718056"/>
                  <a:gd name="connsiteX4" fmla="*/ 3880880 w 4625599"/>
                  <a:gd name="connsiteY4" fmla="*/ 980387 h 4718056"/>
                  <a:gd name="connsiteX5" fmla="*/ 3367122 w 4625599"/>
                  <a:gd name="connsiteY5" fmla="*/ 579747 h 4718056"/>
                  <a:gd name="connsiteX6" fmla="*/ 3433108 w 4625599"/>
                  <a:gd name="connsiteY6" fmla="*/ 249810 h 4718056"/>
                  <a:gd name="connsiteX7" fmla="*/ 2490426 w 4625599"/>
                  <a:gd name="connsiteY7" fmla="*/ 0 h 4718056"/>
                  <a:gd name="connsiteX8" fmla="*/ 1764562 w 4625599"/>
                  <a:gd name="connsiteY8" fmla="*/ 51847 h 4718056"/>
                  <a:gd name="connsiteX9" fmla="*/ 1475359 w 4625599"/>
                  <a:gd name="connsiteY9" fmla="*/ 263950 h 4718056"/>
                  <a:gd name="connsiteX10" fmla="*/ 1557173 w 4625599"/>
                  <a:gd name="connsiteY10" fmla="*/ 579748 h 4718056"/>
                  <a:gd name="connsiteX11" fmla="*/ 298695 w 4625599"/>
                  <a:gd name="connsiteY11" fmla="*/ 1503575 h 4718056"/>
                  <a:gd name="connsiteX12" fmla="*/ 1751 w 4625599"/>
                  <a:gd name="connsiteY12" fmla="*/ 2267146 h 4718056"/>
                  <a:gd name="connsiteX13" fmla="*/ 332388 w 4625599"/>
                  <a:gd name="connsiteY13" fmla="*/ 3688943 h 4718056"/>
                  <a:gd name="connsiteX14" fmla="*/ 1470913 w 4625599"/>
                  <a:gd name="connsiteY14" fmla="*/ 4588743 h 4718056"/>
                  <a:gd name="connsiteX15" fmla="*/ 2591524 w 4625599"/>
                  <a:gd name="connsiteY15" fmla="*/ 4697613 h 4718056"/>
                  <a:gd name="connsiteX16" fmla="*/ 3697058 w 4625599"/>
                  <a:gd name="connsiteY16" fmla="*/ 4256201 h 4718056"/>
                  <a:gd name="connsiteX17" fmla="*/ 4620885 w 4625599"/>
                  <a:gd name="connsiteY17" fmla="*/ 3134411 h 4718056"/>
                  <a:gd name="connsiteX18" fmla="*/ 4625599 w 4625599"/>
                  <a:gd name="connsiteY18" fmla="*/ 2434459 h 4718056"/>
                  <a:gd name="connsiteX0" fmla="*/ 4625599 w 4625599"/>
                  <a:gd name="connsiteY0" fmla="*/ 2434459 h 4718056"/>
                  <a:gd name="connsiteX1" fmla="*/ 4441308 w 4625599"/>
                  <a:gd name="connsiteY1" fmla="*/ 2342794 h 4718056"/>
                  <a:gd name="connsiteX2" fmla="*/ 4206106 w 4625599"/>
                  <a:gd name="connsiteY2" fmla="*/ 1399879 h 4718056"/>
                  <a:gd name="connsiteX3" fmla="*/ 4059989 w 4625599"/>
                  <a:gd name="connsiteY3" fmla="*/ 1178350 h 4718056"/>
                  <a:gd name="connsiteX4" fmla="*/ 3880880 w 4625599"/>
                  <a:gd name="connsiteY4" fmla="*/ 980387 h 4718056"/>
                  <a:gd name="connsiteX5" fmla="*/ 3367122 w 4625599"/>
                  <a:gd name="connsiteY5" fmla="*/ 579747 h 4718056"/>
                  <a:gd name="connsiteX6" fmla="*/ 3433108 w 4625599"/>
                  <a:gd name="connsiteY6" fmla="*/ 249810 h 4718056"/>
                  <a:gd name="connsiteX7" fmla="*/ 2490426 w 4625599"/>
                  <a:gd name="connsiteY7" fmla="*/ 0 h 4718056"/>
                  <a:gd name="connsiteX8" fmla="*/ 1764562 w 4625599"/>
                  <a:gd name="connsiteY8" fmla="*/ 51847 h 4718056"/>
                  <a:gd name="connsiteX9" fmla="*/ 1475359 w 4625599"/>
                  <a:gd name="connsiteY9" fmla="*/ 263950 h 4718056"/>
                  <a:gd name="connsiteX10" fmla="*/ 1557173 w 4625599"/>
                  <a:gd name="connsiteY10" fmla="*/ 579748 h 4718056"/>
                  <a:gd name="connsiteX11" fmla="*/ 298695 w 4625599"/>
                  <a:gd name="connsiteY11" fmla="*/ 1503575 h 4718056"/>
                  <a:gd name="connsiteX12" fmla="*/ 1751 w 4625599"/>
                  <a:gd name="connsiteY12" fmla="*/ 2267146 h 4718056"/>
                  <a:gd name="connsiteX13" fmla="*/ 332388 w 4625599"/>
                  <a:gd name="connsiteY13" fmla="*/ 3688943 h 4718056"/>
                  <a:gd name="connsiteX14" fmla="*/ 1470913 w 4625599"/>
                  <a:gd name="connsiteY14" fmla="*/ 4588743 h 4718056"/>
                  <a:gd name="connsiteX15" fmla="*/ 2591524 w 4625599"/>
                  <a:gd name="connsiteY15" fmla="*/ 4697613 h 4718056"/>
                  <a:gd name="connsiteX16" fmla="*/ 3697058 w 4625599"/>
                  <a:gd name="connsiteY16" fmla="*/ 4256201 h 4718056"/>
                  <a:gd name="connsiteX17" fmla="*/ 4620885 w 4625599"/>
                  <a:gd name="connsiteY17" fmla="*/ 3134411 h 4718056"/>
                  <a:gd name="connsiteX18" fmla="*/ 4625599 w 4625599"/>
                  <a:gd name="connsiteY18" fmla="*/ 2434459 h 4718056"/>
                  <a:gd name="connsiteX0" fmla="*/ 4625599 w 4625599"/>
                  <a:gd name="connsiteY0" fmla="*/ 2434459 h 4718056"/>
                  <a:gd name="connsiteX1" fmla="*/ 4360476 w 4625599"/>
                  <a:gd name="connsiteY1" fmla="*/ 2365884 h 4718056"/>
                  <a:gd name="connsiteX2" fmla="*/ 4206106 w 4625599"/>
                  <a:gd name="connsiteY2" fmla="*/ 1399879 h 4718056"/>
                  <a:gd name="connsiteX3" fmla="*/ 4059989 w 4625599"/>
                  <a:gd name="connsiteY3" fmla="*/ 1178350 h 4718056"/>
                  <a:gd name="connsiteX4" fmla="*/ 3880880 w 4625599"/>
                  <a:gd name="connsiteY4" fmla="*/ 980387 h 4718056"/>
                  <a:gd name="connsiteX5" fmla="*/ 3367122 w 4625599"/>
                  <a:gd name="connsiteY5" fmla="*/ 579747 h 4718056"/>
                  <a:gd name="connsiteX6" fmla="*/ 3433108 w 4625599"/>
                  <a:gd name="connsiteY6" fmla="*/ 249810 h 4718056"/>
                  <a:gd name="connsiteX7" fmla="*/ 2490426 w 4625599"/>
                  <a:gd name="connsiteY7" fmla="*/ 0 h 4718056"/>
                  <a:gd name="connsiteX8" fmla="*/ 1764562 w 4625599"/>
                  <a:gd name="connsiteY8" fmla="*/ 51847 h 4718056"/>
                  <a:gd name="connsiteX9" fmla="*/ 1475359 w 4625599"/>
                  <a:gd name="connsiteY9" fmla="*/ 263950 h 4718056"/>
                  <a:gd name="connsiteX10" fmla="*/ 1557173 w 4625599"/>
                  <a:gd name="connsiteY10" fmla="*/ 579748 h 4718056"/>
                  <a:gd name="connsiteX11" fmla="*/ 298695 w 4625599"/>
                  <a:gd name="connsiteY11" fmla="*/ 1503575 h 4718056"/>
                  <a:gd name="connsiteX12" fmla="*/ 1751 w 4625599"/>
                  <a:gd name="connsiteY12" fmla="*/ 2267146 h 4718056"/>
                  <a:gd name="connsiteX13" fmla="*/ 332388 w 4625599"/>
                  <a:gd name="connsiteY13" fmla="*/ 3688943 h 4718056"/>
                  <a:gd name="connsiteX14" fmla="*/ 1470913 w 4625599"/>
                  <a:gd name="connsiteY14" fmla="*/ 4588743 h 4718056"/>
                  <a:gd name="connsiteX15" fmla="*/ 2591524 w 4625599"/>
                  <a:gd name="connsiteY15" fmla="*/ 4697613 h 4718056"/>
                  <a:gd name="connsiteX16" fmla="*/ 3697058 w 4625599"/>
                  <a:gd name="connsiteY16" fmla="*/ 4256201 h 4718056"/>
                  <a:gd name="connsiteX17" fmla="*/ 4620885 w 4625599"/>
                  <a:gd name="connsiteY17" fmla="*/ 3134411 h 4718056"/>
                  <a:gd name="connsiteX18" fmla="*/ 4625599 w 4625599"/>
                  <a:gd name="connsiteY18" fmla="*/ 2434459 h 4718056"/>
                  <a:gd name="connsiteX0" fmla="*/ 4625599 w 4625599"/>
                  <a:gd name="connsiteY0" fmla="*/ 2434459 h 4718056"/>
                  <a:gd name="connsiteX1" fmla="*/ 4360476 w 4625599"/>
                  <a:gd name="connsiteY1" fmla="*/ 2365884 h 4718056"/>
                  <a:gd name="connsiteX2" fmla="*/ 4206106 w 4625599"/>
                  <a:gd name="connsiteY2" fmla="*/ 1399879 h 4718056"/>
                  <a:gd name="connsiteX3" fmla="*/ 4059989 w 4625599"/>
                  <a:gd name="connsiteY3" fmla="*/ 1178350 h 4718056"/>
                  <a:gd name="connsiteX4" fmla="*/ 3880880 w 4625599"/>
                  <a:gd name="connsiteY4" fmla="*/ 980387 h 4718056"/>
                  <a:gd name="connsiteX5" fmla="*/ 3367122 w 4625599"/>
                  <a:gd name="connsiteY5" fmla="*/ 579747 h 4718056"/>
                  <a:gd name="connsiteX6" fmla="*/ 3433108 w 4625599"/>
                  <a:gd name="connsiteY6" fmla="*/ 249810 h 4718056"/>
                  <a:gd name="connsiteX7" fmla="*/ 2490426 w 4625599"/>
                  <a:gd name="connsiteY7" fmla="*/ 0 h 4718056"/>
                  <a:gd name="connsiteX8" fmla="*/ 1764562 w 4625599"/>
                  <a:gd name="connsiteY8" fmla="*/ 51847 h 4718056"/>
                  <a:gd name="connsiteX9" fmla="*/ 1475359 w 4625599"/>
                  <a:gd name="connsiteY9" fmla="*/ 263950 h 4718056"/>
                  <a:gd name="connsiteX10" fmla="*/ 1557173 w 4625599"/>
                  <a:gd name="connsiteY10" fmla="*/ 579748 h 4718056"/>
                  <a:gd name="connsiteX11" fmla="*/ 298695 w 4625599"/>
                  <a:gd name="connsiteY11" fmla="*/ 1503575 h 4718056"/>
                  <a:gd name="connsiteX12" fmla="*/ 1751 w 4625599"/>
                  <a:gd name="connsiteY12" fmla="*/ 2267146 h 4718056"/>
                  <a:gd name="connsiteX13" fmla="*/ 332388 w 4625599"/>
                  <a:gd name="connsiteY13" fmla="*/ 3688943 h 4718056"/>
                  <a:gd name="connsiteX14" fmla="*/ 1470913 w 4625599"/>
                  <a:gd name="connsiteY14" fmla="*/ 4588743 h 4718056"/>
                  <a:gd name="connsiteX15" fmla="*/ 2591524 w 4625599"/>
                  <a:gd name="connsiteY15" fmla="*/ 4697613 h 4718056"/>
                  <a:gd name="connsiteX16" fmla="*/ 3697058 w 4625599"/>
                  <a:gd name="connsiteY16" fmla="*/ 4256201 h 4718056"/>
                  <a:gd name="connsiteX17" fmla="*/ 4620885 w 4625599"/>
                  <a:gd name="connsiteY17" fmla="*/ 3134411 h 4718056"/>
                  <a:gd name="connsiteX18" fmla="*/ 4625599 w 4625599"/>
                  <a:gd name="connsiteY18" fmla="*/ 2434459 h 4718056"/>
                  <a:gd name="connsiteX0" fmla="*/ 4660240 w 4660240"/>
                  <a:gd name="connsiteY0" fmla="*/ 2388277 h 4718056"/>
                  <a:gd name="connsiteX1" fmla="*/ 4360476 w 4660240"/>
                  <a:gd name="connsiteY1" fmla="*/ 2365884 h 4718056"/>
                  <a:gd name="connsiteX2" fmla="*/ 4206106 w 4660240"/>
                  <a:gd name="connsiteY2" fmla="*/ 1399879 h 4718056"/>
                  <a:gd name="connsiteX3" fmla="*/ 4059989 w 4660240"/>
                  <a:gd name="connsiteY3" fmla="*/ 1178350 h 4718056"/>
                  <a:gd name="connsiteX4" fmla="*/ 3880880 w 4660240"/>
                  <a:gd name="connsiteY4" fmla="*/ 980387 h 4718056"/>
                  <a:gd name="connsiteX5" fmla="*/ 3367122 w 4660240"/>
                  <a:gd name="connsiteY5" fmla="*/ 579747 h 4718056"/>
                  <a:gd name="connsiteX6" fmla="*/ 3433108 w 4660240"/>
                  <a:gd name="connsiteY6" fmla="*/ 249810 h 4718056"/>
                  <a:gd name="connsiteX7" fmla="*/ 2490426 w 4660240"/>
                  <a:gd name="connsiteY7" fmla="*/ 0 h 4718056"/>
                  <a:gd name="connsiteX8" fmla="*/ 1764562 w 4660240"/>
                  <a:gd name="connsiteY8" fmla="*/ 51847 h 4718056"/>
                  <a:gd name="connsiteX9" fmla="*/ 1475359 w 4660240"/>
                  <a:gd name="connsiteY9" fmla="*/ 263950 h 4718056"/>
                  <a:gd name="connsiteX10" fmla="*/ 1557173 w 4660240"/>
                  <a:gd name="connsiteY10" fmla="*/ 579748 h 4718056"/>
                  <a:gd name="connsiteX11" fmla="*/ 298695 w 4660240"/>
                  <a:gd name="connsiteY11" fmla="*/ 1503575 h 4718056"/>
                  <a:gd name="connsiteX12" fmla="*/ 1751 w 4660240"/>
                  <a:gd name="connsiteY12" fmla="*/ 2267146 h 4718056"/>
                  <a:gd name="connsiteX13" fmla="*/ 332388 w 4660240"/>
                  <a:gd name="connsiteY13" fmla="*/ 3688943 h 4718056"/>
                  <a:gd name="connsiteX14" fmla="*/ 1470913 w 4660240"/>
                  <a:gd name="connsiteY14" fmla="*/ 4588743 h 4718056"/>
                  <a:gd name="connsiteX15" fmla="*/ 2591524 w 4660240"/>
                  <a:gd name="connsiteY15" fmla="*/ 4697613 h 4718056"/>
                  <a:gd name="connsiteX16" fmla="*/ 3697058 w 4660240"/>
                  <a:gd name="connsiteY16" fmla="*/ 4256201 h 4718056"/>
                  <a:gd name="connsiteX17" fmla="*/ 4620885 w 4660240"/>
                  <a:gd name="connsiteY17" fmla="*/ 3134411 h 4718056"/>
                  <a:gd name="connsiteX18" fmla="*/ 4660240 w 4660240"/>
                  <a:gd name="connsiteY18" fmla="*/ 2388277 h 4718056"/>
                  <a:gd name="connsiteX0" fmla="*/ 4660240 w 4660240"/>
                  <a:gd name="connsiteY0" fmla="*/ 2365186 h 4718056"/>
                  <a:gd name="connsiteX1" fmla="*/ 4360476 w 4660240"/>
                  <a:gd name="connsiteY1" fmla="*/ 2365884 h 4718056"/>
                  <a:gd name="connsiteX2" fmla="*/ 4206106 w 4660240"/>
                  <a:gd name="connsiteY2" fmla="*/ 1399879 h 4718056"/>
                  <a:gd name="connsiteX3" fmla="*/ 4059989 w 4660240"/>
                  <a:gd name="connsiteY3" fmla="*/ 1178350 h 4718056"/>
                  <a:gd name="connsiteX4" fmla="*/ 3880880 w 4660240"/>
                  <a:gd name="connsiteY4" fmla="*/ 980387 h 4718056"/>
                  <a:gd name="connsiteX5" fmla="*/ 3367122 w 4660240"/>
                  <a:gd name="connsiteY5" fmla="*/ 579747 h 4718056"/>
                  <a:gd name="connsiteX6" fmla="*/ 3433108 w 4660240"/>
                  <a:gd name="connsiteY6" fmla="*/ 249810 h 4718056"/>
                  <a:gd name="connsiteX7" fmla="*/ 2490426 w 4660240"/>
                  <a:gd name="connsiteY7" fmla="*/ 0 h 4718056"/>
                  <a:gd name="connsiteX8" fmla="*/ 1764562 w 4660240"/>
                  <a:gd name="connsiteY8" fmla="*/ 51847 h 4718056"/>
                  <a:gd name="connsiteX9" fmla="*/ 1475359 w 4660240"/>
                  <a:gd name="connsiteY9" fmla="*/ 263950 h 4718056"/>
                  <a:gd name="connsiteX10" fmla="*/ 1557173 w 4660240"/>
                  <a:gd name="connsiteY10" fmla="*/ 579748 h 4718056"/>
                  <a:gd name="connsiteX11" fmla="*/ 298695 w 4660240"/>
                  <a:gd name="connsiteY11" fmla="*/ 1503575 h 4718056"/>
                  <a:gd name="connsiteX12" fmla="*/ 1751 w 4660240"/>
                  <a:gd name="connsiteY12" fmla="*/ 2267146 h 4718056"/>
                  <a:gd name="connsiteX13" fmla="*/ 332388 w 4660240"/>
                  <a:gd name="connsiteY13" fmla="*/ 3688943 h 4718056"/>
                  <a:gd name="connsiteX14" fmla="*/ 1470913 w 4660240"/>
                  <a:gd name="connsiteY14" fmla="*/ 4588743 h 4718056"/>
                  <a:gd name="connsiteX15" fmla="*/ 2591524 w 4660240"/>
                  <a:gd name="connsiteY15" fmla="*/ 4697613 h 4718056"/>
                  <a:gd name="connsiteX16" fmla="*/ 3697058 w 4660240"/>
                  <a:gd name="connsiteY16" fmla="*/ 4256201 h 4718056"/>
                  <a:gd name="connsiteX17" fmla="*/ 4620885 w 4660240"/>
                  <a:gd name="connsiteY17" fmla="*/ 3134411 h 4718056"/>
                  <a:gd name="connsiteX18" fmla="*/ 4660240 w 4660240"/>
                  <a:gd name="connsiteY18" fmla="*/ 2365186 h 4718056"/>
                  <a:gd name="connsiteX0" fmla="*/ 4660240 w 4660240"/>
                  <a:gd name="connsiteY0" fmla="*/ 2365186 h 4718056"/>
                  <a:gd name="connsiteX1" fmla="*/ 4360476 w 4660240"/>
                  <a:gd name="connsiteY1" fmla="*/ 2365884 h 4718056"/>
                  <a:gd name="connsiteX2" fmla="*/ 4206103 w 4660240"/>
                  <a:gd name="connsiteY2" fmla="*/ 1411427 h 4718056"/>
                  <a:gd name="connsiteX3" fmla="*/ 4059989 w 4660240"/>
                  <a:gd name="connsiteY3" fmla="*/ 1178350 h 4718056"/>
                  <a:gd name="connsiteX4" fmla="*/ 3880880 w 4660240"/>
                  <a:gd name="connsiteY4" fmla="*/ 980387 h 4718056"/>
                  <a:gd name="connsiteX5" fmla="*/ 3367122 w 4660240"/>
                  <a:gd name="connsiteY5" fmla="*/ 579747 h 4718056"/>
                  <a:gd name="connsiteX6" fmla="*/ 3433108 w 4660240"/>
                  <a:gd name="connsiteY6" fmla="*/ 249810 h 4718056"/>
                  <a:gd name="connsiteX7" fmla="*/ 2490426 w 4660240"/>
                  <a:gd name="connsiteY7" fmla="*/ 0 h 4718056"/>
                  <a:gd name="connsiteX8" fmla="*/ 1764562 w 4660240"/>
                  <a:gd name="connsiteY8" fmla="*/ 51847 h 4718056"/>
                  <a:gd name="connsiteX9" fmla="*/ 1475359 w 4660240"/>
                  <a:gd name="connsiteY9" fmla="*/ 263950 h 4718056"/>
                  <a:gd name="connsiteX10" fmla="*/ 1557173 w 4660240"/>
                  <a:gd name="connsiteY10" fmla="*/ 579748 h 4718056"/>
                  <a:gd name="connsiteX11" fmla="*/ 298695 w 4660240"/>
                  <a:gd name="connsiteY11" fmla="*/ 1503575 h 4718056"/>
                  <a:gd name="connsiteX12" fmla="*/ 1751 w 4660240"/>
                  <a:gd name="connsiteY12" fmla="*/ 2267146 h 4718056"/>
                  <a:gd name="connsiteX13" fmla="*/ 332388 w 4660240"/>
                  <a:gd name="connsiteY13" fmla="*/ 3688943 h 4718056"/>
                  <a:gd name="connsiteX14" fmla="*/ 1470913 w 4660240"/>
                  <a:gd name="connsiteY14" fmla="*/ 4588743 h 4718056"/>
                  <a:gd name="connsiteX15" fmla="*/ 2591524 w 4660240"/>
                  <a:gd name="connsiteY15" fmla="*/ 4697613 h 4718056"/>
                  <a:gd name="connsiteX16" fmla="*/ 3697058 w 4660240"/>
                  <a:gd name="connsiteY16" fmla="*/ 4256201 h 4718056"/>
                  <a:gd name="connsiteX17" fmla="*/ 4620885 w 4660240"/>
                  <a:gd name="connsiteY17" fmla="*/ 3134411 h 4718056"/>
                  <a:gd name="connsiteX18" fmla="*/ 4660240 w 4660240"/>
                  <a:gd name="connsiteY18" fmla="*/ 2365186 h 4718056"/>
                  <a:gd name="connsiteX0" fmla="*/ 4660240 w 4660240"/>
                  <a:gd name="connsiteY0" fmla="*/ 2365186 h 4718056"/>
                  <a:gd name="connsiteX1" fmla="*/ 4360476 w 4660240"/>
                  <a:gd name="connsiteY1" fmla="*/ 2365884 h 4718056"/>
                  <a:gd name="connsiteX2" fmla="*/ 4206103 w 4660240"/>
                  <a:gd name="connsiteY2" fmla="*/ 1411427 h 4718056"/>
                  <a:gd name="connsiteX3" fmla="*/ 4025352 w 4660240"/>
                  <a:gd name="connsiteY3" fmla="*/ 1247618 h 4718056"/>
                  <a:gd name="connsiteX4" fmla="*/ 3880880 w 4660240"/>
                  <a:gd name="connsiteY4" fmla="*/ 980387 h 4718056"/>
                  <a:gd name="connsiteX5" fmla="*/ 3367122 w 4660240"/>
                  <a:gd name="connsiteY5" fmla="*/ 579747 h 4718056"/>
                  <a:gd name="connsiteX6" fmla="*/ 3433108 w 4660240"/>
                  <a:gd name="connsiteY6" fmla="*/ 249810 h 4718056"/>
                  <a:gd name="connsiteX7" fmla="*/ 2490426 w 4660240"/>
                  <a:gd name="connsiteY7" fmla="*/ 0 h 4718056"/>
                  <a:gd name="connsiteX8" fmla="*/ 1764562 w 4660240"/>
                  <a:gd name="connsiteY8" fmla="*/ 51847 h 4718056"/>
                  <a:gd name="connsiteX9" fmla="*/ 1475359 w 4660240"/>
                  <a:gd name="connsiteY9" fmla="*/ 263950 h 4718056"/>
                  <a:gd name="connsiteX10" fmla="*/ 1557173 w 4660240"/>
                  <a:gd name="connsiteY10" fmla="*/ 579748 h 4718056"/>
                  <a:gd name="connsiteX11" fmla="*/ 298695 w 4660240"/>
                  <a:gd name="connsiteY11" fmla="*/ 1503575 h 4718056"/>
                  <a:gd name="connsiteX12" fmla="*/ 1751 w 4660240"/>
                  <a:gd name="connsiteY12" fmla="*/ 2267146 h 4718056"/>
                  <a:gd name="connsiteX13" fmla="*/ 332388 w 4660240"/>
                  <a:gd name="connsiteY13" fmla="*/ 3688943 h 4718056"/>
                  <a:gd name="connsiteX14" fmla="*/ 1470913 w 4660240"/>
                  <a:gd name="connsiteY14" fmla="*/ 4588743 h 4718056"/>
                  <a:gd name="connsiteX15" fmla="*/ 2591524 w 4660240"/>
                  <a:gd name="connsiteY15" fmla="*/ 4697613 h 4718056"/>
                  <a:gd name="connsiteX16" fmla="*/ 3697058 w 4660240"/>
                  <a:gd name="connsiteY16" fmla="*/ 4256201 h 4718056"/>
                  <a:gd name="connsiteX17" fmla="*/ 4620885 w 4660240"/>
                  <a:gd name="connsiteY17" fmla="*/ 3134411 h 4718056"/>
                  <a:gd name="connsiteX18" fmla="*/ 4660240 w 4660240"/>
                  <a:gd name="connsiteY18" fmla="*/ 2365186 h 4718056"/>
                  <a:gd name="connsiteX0" fmla="*/ 4660240 w 4660240"/>
                  <a:gd name="connsiteY0" fmla="*/ 2365186 h 4718056"/>
                  <a:gd name="connsiteX1" fmla="*/ 4360476 w 4660240"/>
                  <a:gd name="connsiteY1" fmla="*/ 2365884 h 4718056"/>
                  <a:gd name="connsiteX2" fmla="*/ 4194553 w 4660240"/>
                  <a:gd name="connsiteY2" fmla="*/ 1411427 h 4718056"/>
                  <a:gd name="connsiteX3" fmla="*/ 4025352 w 4660240"/>
                  <a:gd name="connsiteY3" fmla="*/ 1247618 h 4718056"/>
                  <a:gd name="connsiteX4" fmla="*/ 3880880 w 4660240"/>
                  <a:gd name="connsiteY4" fmla="*/ 980387 h 4718056"/>
                  <a:gd name="connsiteX5" fmla="*/ 3367122 w 4660240"/>
                  <a:gd name="connsiteY5" fmla="*/ 579747 h 4718056"/>
                  <a:gd name="connsiteX6" fmla="*/ 3433108 w 4660240"/>
                  <a:gd name="connsiteY6" fmla="*/ 249810 h 4718056"/>
                  <a:gd name="connsiteX7" fmla="*/ 2490426 w 4660240"/>
                  <a:gd name="connsiteY7" fmla="*/ 0 h 4718056"/>
                  <a:gd name="connsiteX8" fmla="*/ 1764562 w 4660240"/>
                  <a:gd name="connsiteY8" fmla="*/ 51847 h 4718056"/>
                  <a:gd name="connsiteX9" fmla="*/ 1475359 w 4660240"/>
                  <a:gd name="connsiteY9" fmla="*/ 263950 h 4718056"/>
                  <a:gd name="connsiteX10" fmla="*/ 1557173 w 4660240"/>
                  <a:gd name="connsiteY10" fmla="*/ 579748 h 4718056"/>
                  <a:gd name="connsiteX11" fmla="*/ 298695 w 4660240"/>
                  <a:gd name="connsiteY11" fmla="*/ 1503575 h 4718056"/>
                  <a:gd name="connsiteX12" fmla="*/ 1751 w 4660240"/>
                  <a:gd name="connsiteY12" fmla="*/ 2267146 h 4718056"/>
                  <a:gd name="connsiteX13" fmla="*/ 332388 w 4660240"/>
                  <a:gd name="connsiteY13" fmla="*/ 3688943 h 4718056"/>
                  <a:gd name="connsiteX14" fmla="*/ 1470913 w 4660240"/>
                  <a:gd name="connsiteY14" fmla="*/ 4588743 h 4718056"/>
                  <a:gd name="connsiteX15" fmla="*/ 2591524 w 4660240"/>
                  <a:gd name="connsiteY15" fmla="*/ 4697613 h 4718056"/>
                  <a:gd name="connsiteX16" fmla="*/ 3697058 w 4660240"/>
                  <a:gd name="connsiteY16" fmla="*/ 4256201 h 4718056"/>
                  <a:gd name="connsiteX17" fmla="*/ 4620885 w 4660240"/>
                  <a:gd name="connsiteY17" fmla="*/ 3134411 h 4718056"/>
                  <a:gd name="connsiteX18" fmla="*/ 4660240 w 4660240"/>
                  <a:gd name="connsiteY18" fmla="*/ 2365186 h 4718056"/>
                  <a:gd name="connsiteX0" fmla="*/ 4660240 w 4660240"/>
                  <a:gd name="connsiteY0" fmla="*/ 2365186 h 4718056"/>
                  <a:gd name="connsiteX1" fmla="*/ 4360476 w 4660240"/>
                  <a:gd name="connsiteY1" fmla="*/ 2365884 h 4718056"/>
                  <a:gd name="connsiteX2" fmla="*/ 4194553 w 4660240"/>
                  <a:gd name="connsiteY2" fmla="*/ 1411427 h 4718056"/>
                  <a:gd name="connsiteX3" fmla="*/ 4025352 w 4660240"/>
                  <a:gd name="connsiteY3" fmla="*/ 1247618 h 4718056"/>
                  <a:gd name="connsiteX4" fmla="*/ 3880881 w 4660240"/>
                  <a:gd name="connsiteY4" fmla="*/ 980390 h 4718056"/>
                  <a:gd name="connsiteX5" fmla="*/ 3367122 w 4660240"/>
                  <a:gd name="connsiteY5" fmla="*/ 579747 h 4718056"/>
                  <a:gd name="connsiteX6" fmla="*/ 3433108 w 4660240"/>
                  <a:gd name="connsiteY6" fmla="*/ 249810 h 4718056"/>
                  <a:gd name="connsiteX7" fmla="*/ 2490426 w 4660240"/>
                  <a:gd name="connsiteY7" fmla="*/ 0 h 4718056"/>
                  <a:gd name="connsiteX8" fmla="*/ 1764562 w 4660240"/>
                  <a:gd name="connsiteY8" fmla="*/ 51847 h 4718056"/>
                  <a:gd name="connsiteX9" fmla="*/ 1475359 w 4660240"/>
                  <a:gd name="connsiteY9" fmla="*/ 263950 h 4718056"/>
                  <a:gd name="connsiteX10" fmla="*/ 1557173 w 4660240"/>
                  <a:gd name="connsiteY10" fmla="*/ 579748 h 4718056"/>
                  <a:gd name="connsiteX11" fmla="*/ 298695 w 4660240"/>
                  <a:gd name="connsiteY11" fmla="*/ 1503575 h 4718056"/>
                  <a:gd name="connsiteX12" fmla="*/ 1751 w 4660240"/>
                  <a:gd name="connsiteY12" fmla="*/ 2267146 h 4718056"/>
                  <a:gd name="connsiteX13" fmla="*/ 332388 w 4660240"/>
                  <a:gd name="connsiteY13" fmla="*/ 3688943 h 4718056"/>
                  <a:gd name="connsiteX14" fmla="*/ 1470913 w 4660240"/>
                  <a:gd name="connsiteY14" fmla="*/ 4588743 h 4718056"/>
                  <a:gd name="connsiteX15" fmla="*/ 2591524 w 4660240"/>
                  <a:gd name="connsiteY15" fmla="*/ 4697613 h 4718056"/>
                  <a:gd name="connsiteX16" fmla="*/ 3697058 w 4660240"/>
                  <a:gd name="connsiteY16" fmla="*/ 4256201 h 4718056"/>
                  <a:gd name="connsiteX17" fmla="*/ 4620885 w 4660240"/>
                  <a:gd name="connsiteY17" fmla="*/ 3134411 h 4718056"/>
                  <a:gd name="connsiteX18" fmla="*/ 4660240 w 4660240"/>
                  <a:gd name="connsiteY18" fmla="*/ 2365186 h 4718056"/>
                  <a:gd name="connsiteX0" fmla="*/ 4660240 w 4660240"/>
                  <a:gd name="connsiteY0" fmla="*/ 2365186 h 4718056"/>
                  <a:gd name="connsiteX1" fmla="*/ 4360476 w 4660240"/>
                  <a:gd name="connsiteY1" fmla="*/ 2365884 h 4718056"/>
                  <a:gd name="connsiteX2" fmla="*/ 4194553 w 4660240"/>
                  <a:gd name="connsiteY2" fmla="*/ 1457619 h 4718056"/>
                  <a:gd name="connsiteX3" fmla="*/ 4025352 w 4660240"/>
                  <a:gd name="connsiteY3" fmla="*/ 1247618 h 4718056"/>
                  <a:gd name="connsiteX4" fmla="*/ 3880881 w 4660240"/>
                  <a:gd name="connsiteY4" fmla="*/ 980390 h 4718056"/>
                  <a:gd name="connsiteX5" fmla="*/ 3367122 w 4660240"/>
                  <a:gd name="connsiteY5" fmla="*/ 579747 h 4718056"/>
                  <a:gd name="connsiteX6" fmla="*/ 3433108 w 4660240"/>
                  <a:gd name="connsiteY6" fmla="*/ 249810 h 4718056"/>
                  <a:gd name="connsiteX7" fmla="*/ 2490426 w 4660240"/>
                  <a:gd name="connsiteY7" fmla="*/ 0 h 4718056"/>
                  <a:gd name="connsiteX8" fmla="*/ 1764562 w 4660240"/>
                  <a:gd name="connsiteY8" fmla="*/ 51847 h 4718056"/>
                  <a:gd name="connsiteX9" fmla="*/ 1475359 w 4660240"/>
                  <a:gd name="connsiteY9" fmla="*/ 263950 h 4718056"/>
                  <a:gd name="connsiteX10" fmla="*/ 1557173 w 4660240"/>
                  <a:gd name="connsiteY10" fmla="*/ 579748 h 4718056"/>
                  <a:gd name="connsiteX11" fmla="*/ 298695 w 4660240"/>
                  <a:gd name="connsiteY11" fmla="*/ 1503575 h 4718056"/>
                  <a:gd name="connsiteX12" fmla="*/ 1751 w 4660240"/>
                  <a:gd name="connsiteY12" fmla="*/ 2267146 h 4718056"/>
                  <a:gd name="connsiteX13" fmla="*/ 332388 w 4660240"/>
                  <a:gd name="connsiteY13" fmla="*/ 3688943 h 4718056"/>
                  <a:gd name="connsiteX14" fmla="*/ 1470913 w 4660240"/>
                  <a:gd name="connsiteY14" fmla="*/ 4588743 h 4718056"/>
                  <a:gd name="connsiteX15" fmla="*/ 2591524 w 4660240"/>
                  <a:gd name="connsiteY15" fmla="*/ 4697613 h 4718056"/>
                  <a:gd name="connsiteX16" fmla="*/ 3697058 w 4660240"/>
                  <a:gd name="connsiteY16" fmla="*/ 4256201 h 4718056"/>
                  <a:gd name="connsiteX17" fmla="*/ 4620885 w 4660240"/>
                  <a:gd name="connsiteY17" fmla="*/ 3134411 h 4718056"/>
                  <a:gd name="connsiteX18" fmla="*/ 4660240 w 4660240"/>
                  <a:gd name="connsiteY18" fmla="*/ 2365186 h 4718056"/>
                  <a:gd name="connsiteX0" fmla="*/ 4660240 w 4660240"/>
                  <a:gd name="connsiteY0" fmla="*/ 2365186 h 4718056"/>
                  <a:gd name="connsiteX1" fmla="*/ 4360476 w 4660240"/>
                  <a:gd name="connsiteY1" fmla="*/ 2365884 h 4718056"/>
                  <a:gd name="connsiteX2" fmla="*/ 4194553 w 4660240"/>
                  <a:gd name="connsiteY2" fmla="*/ 1457619 h 4718056"/>
                  <a:gd name="connsiteX3" fmla="*/ 4025352 w 4660240"/>
                  <a:gd name="connsiteY3" fmla="*/ 1247618 h 4718056"/>
                  <a:gd name="connsiteX4" fmla="*/ 3857790 w 4660240"/>
                  <a:gd name="connsiteY4" fmla="*/ 980390 h 4718056"/>
                  <a:gd name="connsiteX5" fmla="*/ 3367122 w 4660240"/>
                  <a:gd name="connsiteY5" fmla="*/ 579747 h 4718056"/>
                  <a:gd name="connsiteX6" fmla="*/ 3433108 w 4660240"/>
                  <a:gd name="connsiteY6" fmla="*/ 249810 h 4718056"/>
                  <a:gd name="connsiteX7" fmla="*/ 2490426 w 4660240"/>
                  <a:gd name="connsiteY7" fmla="*/ 0 h 4718056"/>
                  <a:gd name="connsiteX8" fmla="*/ 1764562 w 4660240"/>
                  <a:gd name="connsiteY8" fmla="*/ 51847 h 4718056"/>
                  <a:gd name="connsiteX9" fmla="*/ 1475359 w 4660240"/>
                  <a:gd name="connsiteY9" fmla="*/ 263950 h 4718056"/>
                  <a:gd name="connsiteX10" fmla="*/ 1557173 w 4660240"/>
                  <a:gd name="connsiteY10" fmla="*/ 579748 h 4718056"/>
                  <a:gd name="connsiteX11" fmla="*/ 298695 w 4660240"/>
                  <a:gd name="connsiteY11" fmla="*/ 1503575 h 4718056"/>
                  <a:gd name="connsiteX12" fmla="*/ 1751 w 4660240"/>
                  <a:gd name="connsiteY12" fmla="*/ 2267146 h 4718056"/>
                  <a:gd name="connsiteX13" fmla="*/ 332388 w 4660240"/>
                  <a:gd name="connsiteY13" fmla="*/ 3688943 h 4718056"/>
                  <a:gd name="connsiteX14" fmla="*/ 1470913 w 4660240"/>
                  <a:gd name="connsiteY14" fmla="*/ 4588743 h 4718056"/>
                  <a:gd name="connsiteX15" fmla="*/ 2591524 w 4660240"/>
                  <a:gd name="connsiteY15" fmla="*/ 4697613 h 4718056"/>
                  <a:gd name="connsiteX16" fmla="*/ 3697058 w 4660240"/>
                  <a:gd name="connsiteY16" fmla="*/ 4256201 h 4718056"/>
                  <a:gd name="connsiteX17" fmla="*/ 4620885 w 4660240"/>
                  <a:gd name="connsiteY17" fmla="*/ 3134411 h 4718056"/>
                  <a:gd name="connsiteX18" fmla="*/ 4660240 w 4660240"/>
                  <a:gd name="connsiteY18" fmla="*/ 2365186 h 4718056"/>
                  <a:gd name="connsiteX0" fmla="*/ 4660240 w 4660240"/>
                  <a:gd name="connsiteY0" fmla="*/ 2365186 h 4718056"/>
                  <a:gd name="connsiteX1" fmla="*/ 4360476 w 4660240"/>
                  <a:gd name="connsiteY1" fmla="*/ 2365884 h 4718056"/>
                  <a:gd name="connsiteX2" fmla="*/ 4194553 w 4660240"/>
                  <a:gd name="connsiteY2" fmla="*/ 1515351 h 4718056"/>
                  <a:gd name="connsiteX3" fmla="*/ 4025352 w 4660240"/>
                  <a:gd name="connsiteY3" fmla="*/ 1247618 h 4718056"/>
                  <a:gd name="connsiteX4" fmla="*/ 3857790 w 4660240"/>
                  <a:gd name="connsiteY4" fmla="*/ 980390 h 4718056"/>
                  <a:gd name="connsiteX5" fmla="*/ 3367122 w 4660240"/>
                  <a:gd name="connsiteY5" fmla="*/ 579747 h 4718056"/>
                  <a:gd name="connsiteX6" fmla="*/ 3433108 w 4660240"/>
                  <a:gd name="connsiteY6" fmla="*/ 249810 h 4718056"/>
                  <a:gd name="connsiteX7" fmla="*/ 2490426 w 4660240"/>
                  <a:gd name="connsiteY7" fmla="*/ 0 h 4718056"/>
                  <a:gd name="connsiteX8" fmla="*/ 1764562 w 4660240"/>
                  <a:gd name="connsiteY8" fmla="*/ 51847 h 4718056"/>
                  <a:gd name="connsiteX9" fmla="*/ 1475359 w 4660240"/>
                  <a:gd name="connsiteY9" fmla="*/ 263950 h 4718056"/>
                  <a:gd name="connsiteX10" fmla="*/ 1557173 w 4660240"/>
                  <a:gd name="connsiteY10" fmla="*/ 579748 h 4718056"/>
                  <a:gd name="connsiteX11" fmla="*/ 298695 w 4660240"/>
                  <a:gd name="connsiteY11" fmla="*/ 1503575 h 4718056"/>
                  <a:gd name="connsiteX12" fmla="*/ 1751 w 4660240"/>
                  <a:gd name="connsiteY12" fmla="*/ 2267146 h 4718056"/>
                  <a:gd name="connsiteX13" fmla="*/ 332388 w 4660240"/>
                  <a:gd name="connsiteY13" fmla="*/ 3688943 h 4718056"/>
                  <a:gd name="connsiteX14" fmla="*/ 1470913 w 4660240"/>
                  <a:gd name="connsiteY14" fmla="*/ 4588743 h 4718056"/>
                  <a:gd name="connsiteX15" fmla="*/ 2591524 w 4660240"/>
                  <a:gd name="connsiteY15" fmla="*/ 4697613 h 4718056"/>
                  <a:gd name="connsiteX16" fmla="*/ 3697058 w 4660240"/>
                  <a:gd name="connsiteY16" fmla="*/ 4256201 h 4718056"/>
                  <a:gd name="connsiteX17" fmla="*/ 4620885 w 4660240"/>
                  <a:gd name="connsiteY17" fmla="*/ 3134411 h 4718056"/>
                  <a:gd name="connsiteX18" fmla="*/ 4660240 w 4660240"/>
                  <a:gd name="connsiteY18" fmla="*/ 2365186 h 4718056"/>
                  <a:gd name="connsiteX0" fmla="*/ 4660240 w 4660240"/>
                  <a:gd name="connsiteY0" fmla="*/ 2365186 h 4718056"/>
                  <a:gd name="connsiteX1" fmla="*/ 4360476 w 4660240"/>
                  <a:gd name="connsiteY1" fmla="*/ 2365884 h 4718056"/>
                  <a:gd name="connsiteX2" fmla="*/ 4194553 w 4660240"/>
                  <a:gd name="connsiteY2" fmla="*/ 1515351 h 4718056"/>
                  <a:gd name="connsiteX3" fmla="*/ 4025352 w 4660240"/>
                  <a:gd name="connsiteY3" fmla="*/ 1247618 h 4718056"/>
                  <a:gd name="connsiteX4" fmla="*/ 3857790 w 4660240"/>
                  <a:gd name="connsiteY4" fmla="*/ 980390 h 4718056"/>
                  <a:gd name="connsiteX5" fmla="*/ 3367122 w 4660240"/>
                  <a:gd name="connsiteY5" fmla="*/ 579747 h 4718056"/>
                  <a:gd name="connsiteX6" fmla="*/ 3433108 w 4660240"/>
                  <a:gd name="connsiteY6" fmla="*/ 249810 h 4718056"/>
                  <a:gd name="connsiteX7" fmla="*/ 2490426 w 4660240"/>
                  <a:gd name="connsiteY7" fmla="*/ 0 h 4718056"/>
                  <a:gd name="connsiteX8" fmla="*/ 1764562 w 4660240"/>
                  <a:gd name="connsiteY8" fmla="*/ 51847 h 4718056"/>
                  <a:gd name="connsiteX9" fmla="*/ 1475359 w 4660240"/>
                  <a:gd name="connsiteY9" fmla="*/ 263950 h 4718056"/>
                  <a:gd name="connsiteX10" fmla="*/ 1557173 w 4660240"/>
                  <a:gd name="connsiteY10" fmla="*/ 579748 h 4718056"/>
                  <a:gd name="connsiteX11" fmla="*/ 811857 w 4660240"/>
                  <a:gd name="connsiteY11" fmla="*/ 1472903 h 4718056"/>
                  <a:gd name="connsiteX12" fmla="*/ 298695 w 4660240"/>
                  <a:gd name="connsiteY12" fmla="*/ 1503575 h 4718056"/>
                  <a:gd name="connsiteX13" fmla="*/ 1751 w 4660240"/>
                  <a:gd name="connsiteY13" fmla="*/ 2267146 h 4718056"/>
                  <a:gd name="connsiteX14" fmla="*/ 332388 w 4660240"/>
                  <a:gd name="connsiteY14" fmla="*/ 3688943 h 4718056"/>
                  <a:gd name="connsiteX15" fmla="*/ 1470913 w 4660240"/>
                  <a:gd name="connsiteY15" fmla="*/ 4588743 h 4718056"/>
                  <a:gd name="connsiteX16" fmla="*/ 2591524 w 4660240"/>
                  <a:gd name="connsiteY16" fmla="*/ 4697613 h 4718056"/>
                  <a:gd name="connsiteX17" fmla="*/ 3697058 w 4660240"/>
                  <a:gd name="connsiteY17" fmla="*/ 4256201 h 4718056"/>
                  <a:gd name="connsiteX18" fmla="*/ 4620885 w 4660240"/>
                  <a:gd name="connsiteY18" fmla="*/ 3134411 h 4718056"/>
                  <a:gd name="connsiteX19" fmla="*/ 4660240 w 4660240"/>
                  <a:gd name="connsiteY19" fmla="*/ 2365186 h 4718056"/>
                  <a:gd name="connsiteX0" fmla="*/ 4660240 w 4660240"/>
                  <a:gd name="connsiteY0" fmla="*/ 2365186 h 4718056"/>
                  <a:gd name="connsiteX1" fmla="*/ 4360476 w 4660240"/>
                  <a:gd name="connsiteY1" fmla="*/ 2365884 h 4718056"/>
                  <a:gd name="connsiteX2" fmla="*/ 4194553 w 4660240"/>
                  <a:gd name="connsiteY2" fmla="*/ 1515351 h 4718056"/>
                  <a:gd name="connsiteX3" fmla="*/ 4025352 w 4660240"/>
                  <a:gd name="connsiteY3" fmla="*/ 1247618 h 4718056"/>
                  <a:gd name="connsiteX4" fmla="*/ 3857790 w 4660240"/>
                  <a:gd name="connsiteY4" fmla="*/ 980390 h 4718056"/>
                  <a:gd name="connsiteX5" fmla="*/ 3367122 w 4660240"/>
                  <a:gd name="connsiteY5" fmla="*/ 579747 h 4718056"/>
                  <a:gd name="connsiteX6" fmla="*/ 3433108 w 4660240"/>
                  <a:gd name="connsiteY6" fmla="*/ 249810 h 4718056"/>
                  <a:gd name="connsiteX7" fmla="*/ 2490426 w 4660240"/>
                  <a:gd name="connsiteY7" fmla="*/ 0 h 4718056"/>
                  <a:gd name="connsiteX8" fmla="*/ 1764562 w 4660240"/>
                  <a:gd name="connsiteY8" fmla="*/ 51847 h 4718056"/>
                  <a:gd name="connsiteX9" fmla="*/ 1475359 w 4660240"/>
                  <a:gd name="connsiteY9" fmla="*/ 263950 h 4718056"/>
                  <a:gd name="connsiteX10" fmla="*/ 1557173 w 4660240"/>
                  <a:gd name="connsiteY10" fmla="*/ 579748 h 4718056"/>
                  <a:gd name="connsiteX11" fmla="*/ 811857 w 4660240"/>
                  <a:gd name="connsiteY11" fmla="*/ 1472903 h 4718056"/>
                  <a:gd name="connsiteX12" fmla="*/ 275607 w 4660240"/>
                  <a:gd name="connsiteY12" fmla="*/ 1249548 h 4718056"/>
                  <a:gd name="connsiteX13" fmla="*/ 1751 w 4660240"/>
                  <a:gd name="connsiteY13" fmla="*/ 2267146 h 4718056"/>
                  <a:gd name="connsiteX14" fmla="*/ 332388 w 4660240"/>
                  <a:gd name="connsiteY14" fmla="*/ 3688943 h 4718056"/>
                  <a:gd name="connsiteX15" fmla="*/ 1470913 w 4660240"/>
                  <a:gd name="connsiteY15" fmla="*/ 4588743 h 4718056"/>
                  <a:gd name="connsiteX16" fmla="*/ 2591524 w 4660240"/>
                  <a:gd name="connsiteY16" fmla="*/ 4697613 h 4718056"/>
                  <a:gd name="connsiteX17" fmla="*/ 3697058 w 4660240"/>
                  <a:gd name="connsiteY17" fmla="*/ 4256201 h 4718056"/>
                  <a:gd name="connsiteX18" fmla="*/ 4620885 w 4660240"/>
                  <a:gd name="connsiteY18" fmla="*/ 3134411 h 4718056"/>
                  <a:gd name="connsiteX19" fmla="*/ 4660240 w 4660240"/>
                  <a:gd name="connsiteY19" fmla="*/ 2365186 h 4718056"/>
                  <a:gd name="connsiteX0" fmla="*/ 4660240 w 4660240"/>
                  <a:gd name="connsiteY0" fmla="*/ 2365186 h 4718056"/>
                  <a:gd name="connsiteX1" fmla="*/ 4360476 w 4660240"/>
                  <a:gd name="connsiteY1" fmla="*/ 2365884 h 4718056"/>
                  <a:gd name="connsiteX2" fmla="*/ 4194553 w 4660240"/>
                  <a:gd name="connsiteY2" fmla="*/ 1515351 h 4718056"/>
                  <a:gd name="connsiteX3" fmla="*/ 4025352 w 4660240"/>
                  <a:gd name="connsiteY3" fmla="*/ 1247618 h 4718056"/>
                  <a:gd name="connsiteX4" fmla="*/ 3857790 w 4660240"/>
                  <a:gd name="connsiteY4" fmla="*/ 980390 h 4718056"/>
                  <a:gd name="connsiteX5" fmla="*/ 3367122 w 4660240"/>
                  <a:gd name="connsiteY5" fmla="*/ 579747 h 4718056"/>
                  <a:gd name="connsiteX6" fmla="*/ 3433108 w 4660240"/>
                  <a:gd name="connsiteY6" fmla="*/ 249810 h 4718056"/>
                  <a:gd name="connsiteX7" fmla="*/ 2490426 w 4660240"/>
                  <a:gd name="connsiteY7" fmla="*/ 0 h 4718056"/>
                  <a:gd name="connsiteX8" fmla="*/ 1764562 w 4660240"/>
                  <a:gd name="connsiteY8" fmla="*/ 51847 h 4718056"/>
                  <a:gd name="connsiteX9" fmla="*/ 1475359 w 4660240"/>
                  <a:gd name="connsiteY9" fmla="*/ 263950 h 4718056"/>
                  <a:gd name="connsiteX10" fmla="*/ 1557173 w 4660240"/>
                  <a:gd name="connsiteY10" fmla="*/ 579748 h 4718056"/>
                  <a:gd name="connsiteX11" fmla="*/ 523197 w 4660240"/>
                  <a:gd name="connsiteY11" fmla="*/ 1530635 h 4718056"/>
                  <a:gd name="connsiteX12" fmla="*/ 275607 w 4660240"/>
                  <a:gd name="connsiteY12" fmla="*/ 1249548 h 4718056"/>
                  <a:gd name="connsiteX13" fmla="*/ 1751 w 4660240"/>
                  <a:gd name="connsiteY13" fmla="*/ 2267146 h 4718056"/>
                  <a:gd name="connsiteX14" fmla="*/ 332388 w 4660240"/>
                  <a:gd name="connsiteY14" fmla="*/ 3688943 h 4718056"/>
                  <a:gd name="connsiteX15" fmla="*/ 1470913 w 4660240"/>
                  <a:gd name="connsiteY15" fmla="*/ 4588743 h 4718056"/>
                  <a:gd name="connsiteX16" fmla="*/ 2591524 w 4660240"/>
                  <a:gd name="connsiteY16" fmla="*/ 4697613 h 4718056"/>
                  <a:gd name="connsiteX17" fmla="*/ 3697058 w 4660240"/>
                  <a:gd name="connsiteY17" fmla="*/ 4256201 h 4718056"/>
                  <a:gd name="connsiteX18" fmla="*/ 4620885 w 4660240"/>
                  <a:gd name="connsiteY18" fmla="*/ 3134411 h 4718056"/>
                  <a:gd name="connsiteX19" fmla="*/ 4660240 w 4660240"/>
                  <a:gd name="connsiteY19" fmla="*/ 2365186 h 471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60240" h="4718056">
                    <a:moveTo>
                      <a:pt x="4660240" y="2365186"/>
                    </a:moveTo>
                    <a:lnTo>
                      <a:pt x="4360476" y="2365884"/>
                    </a:lnTo>
                    <a:cubicBezTo>
                      <a:pt x="4374441" y="2051582"/>
                      <a:pt x="4296059" y="1818110"/>
                      <a:pt x="4194553" y="1515351"/>
                    </a:cubicBezTo>
                    <a:lnTo>
                      <a:pt x="4025352" y="1247618"/>
                    </a:lnTo>
                    <a:lnTo>
                      <a:pt x="3857790" y="980390"/>
                    </a:lnTo>
                    <a:lnTo>
                      <a:pt x="3367122" y="579747"/>
                    </a:lnTo>
                    <a:lnTo>
                      <a:pt x="3433108" y="249810"/>
                    </a:lnTo>
                    <a:cubicBezTo>
                      <a:pt x="3096885" y="208961"/>
                      <a:pt x="2826649" y="40849"/>
                      <a:pt x="2490426" y="0"/>
                    </a:cubicBezTo>
                    <a:lnTo>
                      <a:pt x="1764562" y="51847"/>
                    </a:lnTo>
                    <a:lnTo>
                      <a:pt x="1475359" y="263950"/>
                    </a:lnTo>
                    <a:lnTo>
                      <a:pt x="1557173" y="579748"/>
                    </a:lnTo>
                    <a:cubicBezTo>
                      <a:pt x="1347222" y="738908"/>
                      <a:pt x="733148" y="1371475"/>
                      <a:pt x="523197" y="1530635"/>
                    </a:cubicBezTo>
                    <a:lnTo>
                      <a:pt x="275607" y="1249548"/>
                    </a:lnTo>
                    <a:lnTo>
                      <a:pt x="1751" y="2267146"/>
                    </a:lnTo>
                    <a:cubicBezTo>
                      <a:pt x="-13961" y="2776193"/>
                      <a:pt x="74723" y="3073334"/>
                      <a:pt x="332388" y="3688943"/>
                    </a:cubicBezTo>
                    <a:cubicBezTo>
                      <a:pt x="688799" y="4131279"/>
                      <a:pt x="999038" y="4388887"/>
                      <a:pt x="1470913" y="4588743"/>
                    </a:cubicBezTo>
                    <a:cubicBezTo>
                      <a:pt x="1921433" y="4717406"/>
                      <a:pt x="2210287" y="4742146"/>
                      <a:pt x="2591524" y="4697613"/>
                    </a:cubicBezTo>
                    <a:cubicBezTo>
                      <a:pt x="2960038" y="4631298"/>
                      <a:pt x="3328547" y="4403338"/>
                      <a:pt x="3697058" y="4256201"/>
                    </a:cubicBezTo>
                    <a:lnTo>
                      <a:pt x="4620885" y="3134411"/>
                    </a:lnTo>
                    <a:cubicBezTo>
                      <a:pt x="4622456" y="2862605"/>
                      <a:pt x="4658669" y="2636992"/>
                      <a:pt x="4660240" y="2365186"/>
                    </a:cubicBezTo>
                    <a:close/>
                  </a:path>
                </a:pathLst>
              </a:cu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5" name="Freeform: Shape 524">
                <a:extLst>
                  <a:ext uri="{FF2B5EF4-FFF2-40B4-BE49-F238E27FC236}">
                    <a16:creationId xmlns:a16="http://schemas.microsoft.com/office/drawing/2014/main" id="{2F64F0FB-1F79-44FE-A769-0726DEE4B72D}"/>
                  </a:ext>
                </a:extLst>
              </p:cNvPr>
              <p:cNvSpPr/>
              <p:nvPr/>
            </p:nvSpPr>
            <p:spPr>
              <a:xfrm>
                <a:off x="9716573" y="4050422"/>
                <a:ext cx="178855" cy="254187"/>
              </a:xfrm>
              <a:custGeom>
                <a:avLst/>
                <a:gdLst>
                  <a:gd name="connsiteX0" fmla="*/ 1725105 w 1734532"/>
                  <a:gd name="connsiteY0" fmla="*/ 0 h 2465109"/>
                  <a:gd name="connsiteX1" fmla="*/ 1734532 w 1734532"/>
                  <a:gd name="connsiteY1" fmla="*/ 249811 h 2465109"/>
                  <a:gd name="connsiteX2" fmla="*/ 1216058 w 1734532"/>
                  <a:gd name="connsiteY2" fmla="*/ 480767 h 2465109"/>
                  <a:gd name="connsiteX3" fmla="*/ 575035 w 1734532"/>
                  <a:gd name="connsiteY3" fmla="*/ 1069942 h 2465109"/>
                  <a:gd name="connsiteX4" fmla="*/ 348792 w 1734532"/>
                  <a:gd name="connsiteY4" fmla="*/ 1442301 h 2465109"/>
                  <a:gd name="connsiteX5" fmla="*/ 202677 w 1734532"/>
                  <a:gd name="connsiteY5" fmla="*/ 2465109 h 2465109"/>
                  <a:gd name="connsiteX6" fmla="*/ 0 w 1734532"/>
                  <a:gd name="connsiteY6" fmla="*/ 2366128 h 2465109"/>
                  <a:gd name="connsiteX7" fmla="*/ 122549 w 1734532"/>
                  <a:gd name="connsiteY7" fmla="*/ 1550709 h 2465109"/>
                  <a:gd name="connsiteX8" fmla="*/ 593889 w 1734532"/>
                  <a:gd name="connsiteY8" fmla="*/ 754145 h 2465109"/>
                  <a:gd name="connsiteX9" fmla="*/ 1263192 w 1734532"/>
                  <a:gd name="connsiteY9" fmla="*/ 254524 h 2465109"/>
                  <a:gd name="connsiteX10" fmla="*/ 1725105 w 1734532"/>
                  <a:gd name="connsiteY10" fmla="*/ 0 h 2465109"/>
                  <a:gd name="connsiteX0" fmla="*/ 1725105 w 1734532"/>
                  <a:gd name="connsiteY0" fmla="*/ 0 h 2465109"/>
                  <a:gd name="connsiteX1" fmla="*/ 1734532 w 1734532"/>
                  <a:gd name="connsiteY1" fmla="*/ 249811 h 2465109"/>
                  <a:gd name="connsiteX2" fmla="*/ 1216058 w 1734532"/>
                  <a:gd name="connsiteY2" fmla="*/ 480767 h 2465109"/>
                  <a:gd name="connsiteX3" fmla="*/ 575035 w 1734532"/>
                  <a:gd name="connsiteY3" fmla="*/ 1069942 h 2465109"/>
                  <a:gd name="connsiteX4" fmla="*/ 371879 w 1734532"/>
                  <a:gd name="connsiteY4" fmla="*/ 1511581 h 2465109"/>
                  <a:gd name="connsiteX5" fmla="*/ 202677 w 1734532"/>
                  <a:gd name="connsiteY5" fmla="*/ 2465109 h 2465109"/>
                  <a:gd name="connsiteX6" fmla="*/ 0 w 1734532"/>
                  <a:gd name="connsiteY6" fmla="*/ 2366128 h 2465109"/>
                  <a:gd name="connsiteX7" fmla="*/ 122549 w 1734532"/>
                  <a:gd name="connsiteY7" fmla="*/ 1550709 h 2465109"/>
                  <a:gd name="connsiteX8" fmla="*/ 593889 w 1734532"/>
                  <a:gd name="connsiteY8" fmla="*/ 754145 h 2465109"/>
                  <a:gd name="connsiteX9" fmla="*/ 1263192 w 1734532"/>
                  <a:gd name="connsiteY9" fmla="*/ 254524 h 2465109"/>
                  <a:gd name="connsiteX10" fmla="*/ 1725105 w 1734532"/>
                  <a:gd name="connsiteY10" fmla="*/ 0 h 2465109"/>
                  <a:gd name="connsiteX0" fmla="*/ 1725105 w 1734532"/>
                  <a:gd name="connsiteY0" fmla="*/ 0 h 2465109"/>
                  <a:gd name="connsiteX1" fmla="*/ 1734532 w 1734532"/>
                  <a:gd name="connsiteY1" fmla="*/ 249811 h 2465109"/>
                  <a:gd name="connsiteX2" fmla="*/ 1216058 w 1734532"/>
                  <a:gd name="connsiteY2" fmla="*/ 480767 h 2465109"/>
                  <a:gd name="connsiteX3" fmla="*/ 505750 w 1734532"/>
                  <a:gd name="connsiteY3" fmla="*/ 1150766 h 2465109"/>
                  <a:gd name="connsiteX4" fmla="*/ 371879 w 1734532"/>
                  <a:gd name="connsiteY4" fmla="*/ 1511581 h 2465109"/>
                  <a:gd name="connsiteX5" fmla="*/ 202677 w 1734532"/>
                  <a:gd name="connsiteY5" fmla="*/ 2465109 h 2465109"/>
                  <a:gd name="connsiteX6" fmla="*/ 0 w 1734532"/>
                  <a:gd name="connsiteY6" fmla="*/ 2366128 h 2465109"/>
                  <a:gd name="connsiteX7" fmla="*/ 122549 w 1734532"/>
                  <a:gd name="connsiteY7" fmla="*/ 1550709 h 2465109"/>
                  <a:gd name="connsiteX8" fmla="*/ 593889 w 1734532"/>
                  <a:gd name="connsiteY8" fmla="*/ 754145 h 2465109"/>
                  <a:gd name="connsiteX9" fmla="*/ 1263192 w 1734532"/>
                  <a:gd name="connsiteY9" fmla="*/ 254524 h 2465109"/>
                  <a:gd name="connsiteX10" fmla="*/ 1725105 w 1734532"/>
                  <a:gd name="connsiteY10" fmla="*/ 0 h 2465109"/>
                  <a:gd name="connsiteX0" fmla="*/ 1725105 w 1734532"/>
                  <a:gd name="connsiteY0" fmla="*/ 0 h 2465109"/>
                  <a:gd name="connsiteX1" fmla="*/ 1734532 w 1734532"/>
                  <a:gd name="connsiteY1" fmla="*/ 249811 h 2465109"/>
                  <a:gd name="connsiteX2" fmla="*/ 1216058 w 1734532"/>
                  <a:gd name="connsiteY2" fmla="*/ 480767 h 2465109"/>
                  <a:gd name="connsiteX3" fmla="*/ 505750 w 1734532"/>
                  <a:gd name="connsiteY3" fmla="*/ 1150766 h 2465109"/>
                  <a:gd name="connsiteX4" fmla="*/ 371879 w 1734532"/>
                  <a:gd name="connsiteY4" fmla="*/ 1511581 h 2465109"/>
                  <a:gd name="connsiteX5" fmla="*/ 202677 w 1734532"/>
                  <a:gd name="connsiteY5" fmla="*/ 2465109 h 2465109"/>
                  <a:gd name="connsiteX6" fmla="*/ 0 w 1734532"/>
                  <a:gd name="connsiteY6" fmla="*/ 2366128 h 2465109"/>
                  <a:gd name="connsiteX7" fmla="*/ 122549 w 1734532"/>
                  <a:gd name="connsiteY7" fmla="*/ 1550709 h 2465109"/>
                  <a:gd name="connsiteX8" fmla="*/ 593889 w 1734532"/>
                  <a:gd name="connsiteY8" fmla="*/ 754145 h 2465109"/>
                  <a:gd name="connsiteX9" fmla="*/ 1263192 w 1734532"/>
                  <a:gd name="connsiteY9" fmla="*/ 254524 h 2465109"/>
                  <a:gd name="connsiteX10" fmla="*/ 1725105 w 1734532"/>
                  <a:gd name="connsiteY10" fmla="*/ 0 h 2465109"/>
                  <a:gd name="connsiteX0" fmla="*/ 1725105 w 1734532"/>
                  <a:gd name="connsiteY0" fmla="*/ 0 h 2465109"/>
                  <a:gd name="connsiteX1" fmla="*/ 1734532 w 1734532"/>
                  <a:gd name="connsiteY1" fmla="*/ 249811 h 2465109"/>
                  <a:gd name="connsiteX2" fmla="*/ 1216058 w 1734532"/>
                  <a:gd name="connsiteY2" fmla="*/ 480767 h 2465109"/>
                  <a:gd name="connsiteX3" fmla="*/ 540391 w 1734532"/>
                  <a:gd name="connsiteY3" fmla="*/ 1185408 h 2465109"/>
                  <a:gd name="connsiteX4" fmla="*/ 371879 w 1734532"/>
                  <a:gd name="connsiteY4" fmla="*/ 1511581 h 2465109"/>
                  <a:gd name="connsiteX5" fmla="*/ 202677 w 1734532"/>
                  <a:gd name="connsiteY5" fmla="*/ 2465109 h 2465109"/>
                  <a:gd name="connsiteX6" fmla="*/ 0 w 1734532"/>
                  <a:gd name="connsiteY6" fmla="*/ 2366128 h 2465109"/>
                  <a:gd name="connsiteX7" fmla="*/ 122549 w 1734532"/>
                  <a:gd name="connsiteY7" fmla="*/ 1550709 h 2465109"/>
                  <a:gd name="connsiteX8" fmla="*/ 593889 w 1734532"/>
                  <a:gd name="connsiteY8" fmla="*/ 754145 h 2465109"/>
                  <a:gd name="connsiteX9" fmla="*/ 1263192 w 1734532"/>
                  <a:gd name="connsiteY9" fmla="*/ 254524 h 2465109"/>
                  <a:gd name="connsiteX10" fmla="*/ 1725105 w 1734532"/>
                  <a:gd name="connsiteY10" fmla="*/ 0 h 2465109"/>
                  <a:gd name="connsiteX0" fmla="*/ 1725105 w 1734532"/>
                  <a:gd name="connsiteY0" fmla="*/ 0 h 2465109"/>
                  <a:gd name="connsiteX1" fmla="*/ 1734532 w 1734532"/>
                  <a:gd name="connsiteY1" fmla="*/ 249811 h 2465109"/>
                  <a:gd name="connsiteX2" fmla="*/ 1216058 w 1734532"/>
                  <a:gd name="connsiteY2" fmla="*/ 480767 h 2465109"/>
                  <a:gd name="connsiteX3" fmla="*/ 540391 w 1734532"/>
                  <a:gd name="connsiteY3" fmla="*/ 1185408 h 2465109"/>
                  <a:gd name="connsiteX4" fmla="*/ 371879 w 1734532"/>
                  <a:gd name="connsiteY4" fmla="*/ 1511581 h 2465109"/>
                  <a:gd name="connsiteX5" fmla="*/ 202677 w 1734532"/>
                  <a:gd name="connsiteY5" fmla="*/ 2465109 h 2465109"/>
                  <a:gd name="connsiteX6" fmla="*/ 0 w 1734532"/>
                  <a:gd name="connsiteY6" fmla="*/ 2366128 h 2465109"/>
                  <a:gd name="connsiteX7" fmla="*/ 122549 w 1734532"/>
                  <a:gd name="connsiteY7" fmla="*/ 1550709 h 2465109"/>
                  <a:gd name="connsiteX8" fmla="*/ 593889 w 1734532"/>
                  <a:gd name="connsiteY8" fmla="*/ 754145 h 2465109"/>
                  <a:gd name="connsiteX9" fmla="*/ 1263192 w 1734532"/>
                  <a:gd name="connsiteY9" fmla="*/ 254524 h 2465109"/>
                  <a:gd name="connsiteX10" fmla="*/ 1725105 w 1734532"/>
                  <a:gd name="connsiteY10" fmla="*/ 0 h 2465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4532" h="2465109">
                    <a:moveTo>
                      <a:pt x="1725105" y="0"/>
                    </a:moveTo>
                    <a:lnTo>
                      <a:pt x="1734532" y="249811"/>
                    </a:lnTo>
                    <a:lnTo>
                      <a:pt x="1216058" y="480767"/>
                    </a:lnTo>
                    <a:cubicBezTo>
                      <a:pt x="979289" y="704100"/>
                      <a:pt x="777157" y="869689"/>
                      <a:pt x="540391" y="1185408"/>
                    </a:cubicBezTo>
                    <a:lnTo>
                      <a:pt x="371879" y="1511581"/>
                    </a:lnTo>
                    <a:lnTo>
                      <a:pt x="202677" y="2465109"/>
                    </a:lnTo>
                    <a:lnTo>
                      <a:pt x="0" y="2366128"/>
                    </a:lnTo>
                    <a:lnTo>
                      <a:pt x="122549" y="1550709"/>
                    </a:lnTo>
                    <a:lnTo>
                      <a:pt x="593889" y="754145"/>
                    </a:lnTo>
                    <a:lnTo>
                      <a:pt x="1263192" y="254524"/>
                    </a:lnTo>
                    <a:lnTo>
                      <a:pt x="1725105" y="0"/>
                    </a:lnTo>
                    <a:close/>
                  </a:path>
                </a:pathLst>
              </a:custGeom>
              <a:solidFill>
                <a:srgbClr val="85B4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6" name="Rectangle 525">
                <a:extLst>
                  <a:ext uri="{FF2B5EF4-FFF2-40B4-BE49-F238E27FC236}">
                    <a16:creationId xmlns:a16="http://schemas.microsoft.com/office/drawing/2014/main" id="{9DEA1EBD-7643-4514-91A7-ABCEAE9CDEDF}"/>
                  </a:ext>
                </a:extLst>
              </p:cNvPr>
              <p:cNvSpPr/>
              <p:nvPr/>
            </p:nvSpPr>
            <p:spPr>
              <a:xfrm rot="3609533">
                <a:off x="10214616" y="4079843"/>
                <a:ext cx="10800" cy="135492"/>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7" name="Rectangle 526">
                <a:extLst>
                  <a:ext uri="{FF2B5EF4-FFF2-40B4-BE49-F238E27FC236}">
                    <a16:creationId xmlns:a16="http://schemas.microsoft.com/office/drawing/2014/main" id="{CE41C044-4AFF-4304-BAAA-17D91D0AE509}"/>
                  </a:ext>
                </a:extLst>
              </p:cNvPr>
              <p:cNvSpPr/>
              <p:nvPr/>
            </p:nvSpPr>
            <p:spPr>
              <a:xfrm rot="1784204">
                <a:off x="10077991" y="3999324"/>
                <a:ext cx="10800" cy="170757"/>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8" name="Rectangle 527">
                <a:extLst>
                  <a:ext uri="{FF2B5EF4-FFF2-40B4-BE49-F238E27FC236}">
                    <a16:creationId xmlns:a16="http://schemas.microsoft.com/office/drawing/2014/main" id="{B30890E2-7502-4577-9FB7-99067DD447EA}"/>
                  </a:ext>
                </a:extLst>
              </p:cNvPr>
              <p:cNvSpPr/>
              <p:nvPr/>
            </p:nvSpPr>
            <p:spPr>
              <a:xfrm rot="20400000">
                <a:off x="9877705" y="3975231"/>
                <a:ext cx="10800" cy="215302"/>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9" name="Rectangle 528">
                <a:extLst>
                  <a:ext uri="{FF2B5EF4-FFF2-40B4-BE49-F238E27FC236}">
                    <a16:creationId xmlns:a16="http://schemas.microsoft.com/office/drawing/2014/main" id="{25DD8297-EC45-46B8-9ED1-CD9CF1B7E3FD}"/>
                  </a:ext>
                </a:extLst>
              </p:cNvPr>
              <p:cNvSpPr/>
              <p:nvPr/>
            </p:nvSpPr>
            <p:spPr>
              <a:xfrm rot="12576108">
                <a:off x="9875519" y="4308355"/>
                <a:ext cx="10800" cy="215302"/>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0" name="Rectangle 529">
                <a:extLst>
                  <a:ext uri="{FF2B5EF4-FFF2-40B4-BE49-F238E27FC236}">
                    <a16:creationId xmlns:a16="http://schemas.microsoft.com/office/drawing/2014/main" id="{7EBC779E-1161-462C-92B2-E7FC42185807}"/>
                  </a:ext>
                </a:extLst>
              </p:cNvPr>
              <p:cNvSpPr/>
              <p:nvPr/>
            </p:nvSpPr>
            <p:spPr>
              <a:xfrm rot="8966207">
                <a:off x="10017839" y="4313540"/>
                <a:ext cx="10800" cy="215302"/>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1" name="Rectangle 530">
                <a:extLst>
                  <a:ext uri="{FF2B5EF4-FFF2-40B4-BE49-F238E27FC236}">
                    <a16:creationId xmlns:a16="http://schemas.microsoft.com/office/drawing/2014/main" id="{4F5A1564-C8FF-4955-814F-A288ECAC654B}"/>
                  </a:ext>
                </a:extLst>
              </p:cNvPr>
              <p:cNvSpPr/>
              <p:nvPr/>
            </p:nvSpPr>
            <p:spPr>
              <a:xfrm rot="16512251">
                <a:off x="9808880" y="4170291"/>
                <a:ext cx="10800" cy="215302"/>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2" name="Freeform: Shape 531">
                <a:extLst>
                  <a:ext uri="{FF2B5EF4-FFF2-40B4-BE49-F238E27FC236}">
                    <a16:creationId xmlns:a16="http://schemas.microsoft.com/office/drawing/2014/main" id="{E09DC24C-842D-4FE9-AD77-337B1FEE51E5}"/>
                  </a:ext>
                </a:extLst>
              </p:cNvPr>
              <p:cNvSpPr/>
              <p:nvPr/>
            </p:nvSpPr>
            <p:spPr>
              <a:xfrm>
                <a:off x="9851644" y="4132091"/>
                <a:ext cx="261160" cy="197887"/>
              </a:xfrm>
              <a:custGeom>
                <a:avLst/>
                <a:gdLst>
                  <a:gd name="connsiteX0" fmla="*/ 0 w 865481"/>
                  <a:gd name="connsiteY0" fmla="*/ 1452504 h 1452504"/>
                  <a:gd name="connsiteX1" fmla="*/ 22578 w 865481"/>
                  <a:gd name="connsiteY1" fmla="*/ 1377245 h 1452504"/>
                  <a:gd name="connsiteX2" fmla="*/ 60207 w 865481"/>
                  <a:gd name="connsiteY2" fmla="*/ 1358430 h 1452504"/>
                  <a:gd name="connsiteX3" fmla="*/ 79022 w 865481"/>
                  <a:gd name="connsiteY3" fmla="*/ 1396060 h 1452504"/>
                  <a:gd name="connsiteX4" fmla="*/ 90311 w 865481"/>
                  <a:gd name="connsiteY4" fmla="*/ 1407348 h 1452504"/>
                  <a:gd name="connsiteX5" fmla="*/ 120415 w 865481"/>
                  <a:gd name="connsiteY5" fmla="*/ 1373482 h 1452504"/>
                  <a:gd name="connsiteX6" fmla="*/ 154281 w 865481"/>
                  <a:gd name="connsiteY6" fmla="*/ 1381008 h 1452504"/>
                  <a:gd name="connsiteX7" fmla="*/ 176859 w 865481"/>
                  <a:gd name="connsiteY7" fmla="*/ 1358430 h 1452504"/>
                  <a:gd name="connsiteX8" fmla="*/ 142992 w 865481"/>
                  <a:gd name="connsiteY8" fmla="*/ 1317037 h 1452504"/>
                  <a:gd name="connsiteX9" fmla="*/ 214489 w 865481"/>
                  <a:gd name="connsiteY9" fmla="*/ 1290697 h 1452504"/>
                  <a:gd name="connsiteX10" fmla="*/ 263407 w 865481"/>
                  <a:gd name="connsiteY10" fmla="*/ 1264356 h 1452504"/>
                  <a:gd name="connsiteX11" fmla="*/ 282222 w 865481"/>
                  <a:gd name="connsiteY11" fmla="*/ 1309511 h 1452504"/>
                  <a:gd name="connsiteX12" fmla="*/ 304800 w 865481"/>
                  <a:gd name="connsiteY12" fmla="*/ 1298223 h 1452504"/>
                  <a:gd name="connsiteX13" fmla="*/ 312326 w 865481"/>
                  <a:gd name="connsiteY13" fmla="*/ 1271882 h 1452504"/>
                  <a:gd name="connsiteX14" fmla="*/ 342429 w 865481"/>
                  <a:gd name="connsiteY14" fmla="*/ 1305748 h 1452504"/>
                  <a:gd name="connsiteX15" fmla="*/ 395111 w 865481"/>
                  <a:gd name="connsiteY15" fmla="*/ 1298223 h 1452504"/>
                  <a:gd name="connsiteX16" fmla="*/ 395111 w 865481"/>
                  <a:gd name="connsiteY16" fmla="*/ 1298223 h 1452504"/>
                  <a:gd name="connsiteX17" fmla="*/ 380059 w 865481"/>
                  <a:gd name="connsiteY17" fmla="*/ 1238015 h 1452504"/>
                  <a:gd name="connsiteX18" fmla="*/ 372533 w 865481"/>
                  <a:gd name="connsiteY18" fmla="*/ 1207911 h 1452504"/>
                  <a:gd name="connsiteX19" fmla="*/ 372533 w 865481"/>
                  <a:gd name="connsiteY19" fmla="*/ 1166519 h 1452504"/>
                  <a:gd name="connsiteX20" fmla="*/ 391348 w 865481"/>
                  <a:gd name="connsiteY20" fmla="*/ 1132652 h 1452504"/>
                  <a:gd name="connsiteX21" fmla="*/ 391348 w 865481"/>
                  <a:gd name="connsiteY21" fmla="*/ 1132652 h 1452504"/>
                  <a:gd name="connsiteX22" fmla="*/ 432741 w 865481"/>
                  <a:gd name="connsiteY22" fmla="*/ 1151467 h 1452504"/>
                  <a:gd name="connsiteX23" fmla="*/ 455318 w 865481"/>
                  <a:gd name="connsiteY23" fmla="*/ 1113837 h 1452504"/>
                  <a:gd name="connsiteX24" fmla="*/ 421452 w 865481"/>
                  <a:gd name="connsiteY24" fmla="*/ 1091260 h 1452504"/>
                  <a:gd name="connsiteX25" fmla="*/ 417689 w 865481"/>
                  <a:gd name="connsiteY25" fmla="*/ 1046104 h 1452504"/>
                  <a:gd name="connsiteX26" fmla="*/ 410163 w 865481"/>
                  <a:gd name="connsiteY26" fmla="*/ 1012237 h 1452504"/>
                  <a:gd name="connsiteX27" fmla="*/ 410163 w 865481"/>
                  <a:gd name="connsiteY27" fmla="*/ 982134 h 1452504"/>
                  <a:gd name="connsiteX28" fmla="*/ 432741 w 865481"/>
                  <a:gd name="connsiteY28" fmla="*/ 985897 h 1452504"/>
                  <a:gd name="connsiteX29" fmla="*/ 447792 w 865481"/>
                  <a:gd name="connsiteY29" fmla="*/ 952030 h 1452504"/>
                  <a:gd name="connsiteX30" fmla="*/ 451555 w 865481"/>
                  <a:gd name="connsiteY30" fmla="*/ 921926 h 1452504"/>
                  <a:gd name="connsiteX31" fmla="*/ 470370 w 865481"/>
                  <a:gd name="connsiteY31" fmla="*/ 903111 h 1452504"/>
                  <a:gd name="connsiteX32" fmla="*/ 481659 w 865481"/>
                  <a:gd name="connsiteY32" fmla="*/ 880534 h 1452504"/>
                  <a:gd name="connsiteX33" fmla="*/ 519289 w 865481"/>
                  <a:gd name="connsiteY33" fmla="*/ 835378 h 1452504"/>
                  <a:gd name="connsiteX34" fmla="*/ 474133 w 865481"/>
                  <a:gd name="connsiteY34" fmla="*/ 861719 h 1452504"/>
                  <a:gd name="connsiteX35" fmla="*/ 451555 w 865481"/>
                  <a:gd name="connsiteY35" fmla="*/ 865482 h 1452504"/>
                  <a:gd name="connsiteX36" fmla="*/ 436503 w 865481"/>
                  <a:gd name="connsiteY36" fmla="*/ 865482 h 1452504"/>
                  <a:gd name="connsiteX37" fmla="*/ 451555 w 865481"/>
                  <a:gd name="connsiteY37" fmla="*/ 824089 h 1452504"/>
                  <a:gd name="connsiteX38" fmla="*/ 428978 w 865481"/>
                  <a:gd name="connsiteY38" fmla="*/ 816563 h 1452504"/>
                  <a:gd name="connsiteX39" fmla="*/ 417689 w 865481"/>
                  <a:gd name="connsiteY39" fmla="*/ 835378 h 1452504"/>
                  <a:gd name="connsiteX40" fmla="*/ 383822 w 865481"/>
                  <a:gd name="connsiteY40" fmla="*/ 850430 h 1452504"/>
                  <a:gd name="connsiteX41" fmla="*/ 334903 w 865481"/>
                  <a:gd name="connsiteY41" fmla="*/ 835378 h 1452504"/>
                  <a:gd name="connsiteX42" fmla="*/ 308563 w 865481"/>
                  <a:gd name="connsiteY42" fmla="*/ 767645 h 1452504"/>
                  <a:gd name="connsiteX43" fmla="*/ 308563 w 865481"/>
                  <a:gd name="connsiteY43" fmla="*/ 726252 h 1452504"/>
                  <a:gd name="connsiteX44" fmla="*/ 342429 w 865481"/>
                  <a:gd name="connsiteY44" fmla="*/ 643467 h 1452504"/>
                  <a:gd name="connsiteX45" fmla="*/ 372533 w 865481"/>
                  <a:gd name="connsiteY45" fmla="*/ 556919 h 1452504"/>
                  <a:gd name="connsiteX46" fmla="*/ 410163 w 865481"/>
                  <a:gd name="connsiteY46" fmla="*/ 519289 h 1452504"/>
                  <a:gd name="connsiteX47" fmla="*/ 477896 w 865481"/>
                  <a:gd name="connsiteY47" fmla="*/ 474134 h 1452504"/>
                  <a:gd name="connsiteX48" fmla="*/ 496711 w 865481"/>
                  <a:gd name="connsiteY48" fmla="*/ 455319 h 1452504"/>
                  <a:gd name="connsiteX49" fmla="*/ 474133 w 865481"/>
                  <a:gd name="connsiteY49" fmla="*/ 425215 h 1452504"/>
                  <a:gd name="connsiteX50" fmla="*/ 511763 w 865481"/>
                  <a:gd name="connsiteY50" fmla="*/ 365008 h 1452504"/>
                  <a:gd name="connsiteX51" fmla="*/ 541866 w 865481"/>
                  <a:gd name="connsiteY51" fmla="*/ 346193 h 1452504"/>
                  <a:gd name="connsiteX52" fmla="*/ 549392 w 865481"/>
                  <a:gd name="connsiteY52" fmla="*/ 304800 h 1452504"/>
                  <a:gd name="connsiteX53" fmla="*/ 504237 w 865481"/>
                  <a:gd name="connsiteY53" fmla="*/ 289748 h 1452504"/>
                  <a:gd name="connsiteX54" fmla="*/ 504237 w 865481"/>
                  <a:gd name="connsiteY54" fmla="*/ 225778 h 1452504"/>
                  <a:gd name="connsiteX55" fmla="*/ 534341 w 865481"/>
                  <a:gd name="connsiteY55" fmla="*/ 222015 h 1452504"/>
                  <a:gd name="connsiteX56" fmla="*/ 568207 w 865481"/>
                  <a:gd name="connsiteY56" fmla="*/ 195674 h 1452504"/>
                  <a:gd name="connsiteX57" fmla="*/ 590785 w 865481"/>
                  <a:gd name="connsiteY57" fmla="*/ 158045 h 1452504"/>
                  <a:gd name="connsiteX58" fmla="*/ 590785 w 865481"/>
                  <a:gd name="connsiteY58" fmla="*/ 139230 h 1452504"/>
                  <a:gd name="connsiteX59" fmla="*/ 587022 w 865481"/>
                  <a:gd name="connsiteY59" fmla="*/ 101600 h 1452504"/>
                  <a:gd name="connsiteX60" fmla="*/ 587022 w 865481"/>
                  <a:gd name="connsiteY60" fmla="*/ 67734 h 1452504"/>
                  <a:gd name="connsiteX61" fmla="*/ 639703 w 865481"/>
                  <a:gd name="connsiteY61" fmla="*/ 45156 h 1452504"/>
                  <a:gd name="connsiteX62" fmla="*/ 669807 w 865481"/>
                  <a:gd name="connsiteY62" fmla="*/ 82786 h 1452504"/>
                  <a:gd name="connsiteX63" fmla="*/ 681096 w 865481"/>
                  <a:gd name="connsiteY63" fmla="*/ 41393 h 1452504"/>
                  <a:gd name="connsiteX64" fmla="*/ 677333 w 865481"/>
                  <a:gd name="connsiteY64" fmla="*/ 18815 h 1452504"/>
                  <a:gd name="connsiteX65" fmla="*/ 726252 w 865481"/>
                  <a:gd name="connsiteY65" fmla="*/ 0 h 1452504"/>
                  <a:gd name="connsiteX66" fmla="*/ 733778 w 865481"/>
                  <a:gd name="connsiteY66" fmla="*/ 37630 h 1452504"/>
                  <a:gd name="connsiteX67" fmla="*/ 771407 w 865481"/>
                  <a:gd name="connsiteY67" fmla="*/ 41393 h 1452504"/>
                  <a:gd name="connsiteX68" fmla="*/ 797748 w 865481"/>
                  <a:gd name="connsiteY68" fmla="*/ 3763 h 1452504"/>
                  <a:gd name="connsiteX69" fmla="*/ 824089 w 865481"/>
                  <a:gd name="connsiteY69" fmla="*/ 56445 h 1452504"/>
                  <a:gd name="connsiteX70" fmla="*/ 865481 w 865481"/>
                  <a:gd name="connsiteY70" fmla="*/ 60208 h 1452504"/>
                  <a:gd name="connsiteX0" fmla="*/ 0 w 944503"/>
                  <a:gd name="connsiteY0" fmla="*/ 1655704 h 1655704"/>
                  <a:gd name="connsiteX1" fmla="*/ 101600 w 944503"/>
                  <a:gd name="connsiteY1" fmla="*/ 1377245 h 1655704"/>
                  <a:gd name="connsiteX2" fmla="*/ 139229 w 944503"/>
                  <a:gd name="connsiteY2" fmla="*/ 1358430 h 1655704"/>
                  <a:gd name="connsiteX3" fmla="*/ 158044 w 944503"/>
                  <a:gd name="connsiteY3" fmla="*/ 1396060 h 1655704"/>
                  <a:gd name="connsiteX4" fmla="*/ 169333 w 944503"/>
                  <a:gd name="connsiteY4" fmla="*/ 1407348 h 1655704"/>
                  <a:gd name="connsiteX5" fmla="*/ 199437 w 944503"/>
                  <a:gd name="connsiteY5" fmla="*/ 1373482 h 1655704"/>
                  <a:gd name="connsiteX6" fmla="*/ 233303 w 944503"/>
                  <a:gd name="connsiteY6" fmla="*/ 1381008 h 1655704"/>
                  <a:gd name="connsiteX7" fmla="*/ 255881 w 944503"/>
                  <a:gd name="connsiteY7" fmla="*/ 1358430 h 1655704"/>
                  <a:gd name="connsiteX8" fmla="*/ 222014 w 944503"/>
                  <a:gd name="connsiteY8" fmla="*/ 1317037 h 1655704"/>
                  <a:gd name="connsiteX9" fmla="*/ 293511 w 944503"/>
                  <a:gd name="connsiteY9" fmla="*/ 1290697 h 1655704"/>
                  <a:gd name="connsiteX10" fmla="*/ 342429 w 944503"/>
                  <a:gd name="connsiteY10" fmla="*/ 1264356 h 1655704"/>
                  <a:gd name="connsiteX11" fmla="*/ 361244 w 944503"/>
                  <a:gd name="connsiteY11" fmla="*/ 1309511 h 1655704"/>
                  <a:gd name="connsiteX12" fmla="*/ 383822 w 944503"/>
                  <a:gd name="connsiteY12" fmla="*/ 1298223 h 1655704"/>
                  <a:gd name="connsiteX13" fmla="*/ 391348 w 944503"/>
                  <a:gd name="connsiteY13" fmla="*/ 1271882 h 1655704"/>
                  <a:gd name="connsiteX14" fmla="*/ 421451 w 944503"/>
                  <a:gd name="connsiteY14" fmla="*/ 1305748 h 1655704"/>
                  <a:gd name="connsiteX15" fmla="*/ 474133 w 944503"/>
                  <a:gd name="connsiteY15" fmla="*/ 1298223 h 1655704"/>
                  <a:gd name="connsiteX16" fmla="*/ 474133 w 944503"/>
                  <a:gd name="connsiteY16" fmla="*/ 1298223 h 1655704"/>
                  <a:gd name="connsiteX17" fmla="*/ 459081 w 944503"/>
                  <a:gd name="connsiteY17" fmla="*/ 1238015 h 1655704"/>
                  <a:gd name="connsiteX18" fmla="*/ 451555 w 944503"/>
                  <a:gd name="connsiteY18" fmla="*/ 1207911 h 1655704"/>
                  <a:gd name="connsiteX19" fmla="*/ 451555 w 944503"/>
                  <a:gd name="connsiteY19" fmla="*/ 1166519 h 1655704"/>
                  <a:gd name="connsiteX20" fmla="*/ 470370 w 944503"/>
                  <a:gd name="connsiteY20" fmla="*/ 1132652 h 1655704"/>
                  <a:gd name="connsiteX21" fmla="*/ 470370 w 944503"/>
                  <a:gd name="connsiteY21" fmla="*/ 1132652 h 1655704"/>
                  <a:gd name="connsiteX22" fmla="*/ 511763 w 944503"/>
                  <a:gd name="connsiteY22" fmla="*/ 1151467 h 1655704"/>
                  <a:gd name="connsiteX23" fmla="*/ 534340 w 944503"/>
                  <a:gd name="connsiteY23" fmla="*/ 1113837 h 1655704"/>
                  <a:gd name="connsiteX24" fmla="*/ 500474 w 944503"/>
                  <a:gd name="connsiteY24" fmla="*/ 1091260 h 1655704"/>
                  <a:gd name="connsiteX25" fmla="*/ 496711 w 944503"/>
                  <a:gd name="connsiteY25" fmla="*/ 1046104 h 1655704"/>
                  <a:gd name="connsiteX26" fmla="*/ 489185 w 944503"/>
                  <a:gd name="connsiteY26" fmla="*/ 1012237 h 1655704"/>
                  <a:gd name="connsiteX27" fmla="*/ 489185 w 944503"/>
                  <a:gd name="connsiteY27" fmla="*/ 982134 h 1655704"/>
                  <a:gd name="connsiteX28" fmla="*/ 511763 w 944503"/>
                  <a:gd name="connsiteY28" fmla="*/ 985897 h 1655704"/>
                  <a:gd name="connsiteX29" fmla="*/ 526814 w 944503"/>
                  <a:gd name="connsiteY29" fmla="*/ 952030 h 1655704"/>
                  <a:gd name="connsiteX30" fmla="*/ 530577 w 944503"/>
                  <a:gd name="connsiteY30" fmla="*/ 921926 h 1655704"/>
                  <a:gd name="connsiteX31" fmla="*/ 549392 w 944503"/>
                  <a:gd name="connsiteY31" fmla="*/ 903111 h 1655704"/>
                  <a:gd name="connsiteX32" fmla="*/ 560681 w 944503"/>
                  <a:gd name="connsiteY32" fmla="*/ 880534 h 1655704"/>
                  <a:gd name="connsiteX33" fmla="*/ 598311 w 944503"/>
                  <a:gd name="connsiteY33" fmla="*/ 835378 h 1655704"/>
                  <a:gd name="connsiteX34" fmla="*/ 553155 w 944503"/>
                  <a:gd name="connsiteY34" fmla="*/ 861719 h 1655704"/>
                  <a:gd name="connsiteX35" fmla="*/ 530577 w 944503"/>
                  <a:gd name="connsiteY35" fmla="*/ 865482 h 1655704"/>
                  <a:gd name="connsiteX36" fmla="*/ 515525 w 944503"/>
                  <a:gd name="connsiteY36" fmla="*/ 865482 h 1655704"/>
                  <a:gd name="connsiteX37" fmla="*/ 530577 w 944503"/>
                  <a:gd name="connsiteY37" fmla="*/ 824089 h 1655704"/>
                  <a:gd name="connsiteX38" fmla="*/ 508000 w 944503"/>
                  <a:gd name="connsiteY38" fmla="*/ 816563 h 1655704"/>
                  <a:gd name="connsiteX39" fmla="*/ 496711 w 944503"/>
                  <a:gd name="connsiteY39" fmla="*/ 835378 h 1655704"/>
                  <a:gd name="connsiteX40" fmla="*/ 462844 w 944503"/>
                  <a:gd name="connsiteY40" fmla="*/ 850430 h 1655704"/>
                  <a:gd name="connsiteX41" fmla="*/ 413925 w 944503"/>
                  <a:gd name="connsiteY41" fmla="*/ 835378 h 1655704"/>
                  <a:gd name="connsiteX42" fmla="*/ 387585 w 944503"/>
                  <a:gd name="connsiteY42" fmla="*/ 767645 h 1655704"/>
                  <a:gd name="connsiteX43" fmla="*/ 387585 w 944503"/>
                  <a:gd name="connsiteY43" fmla="*/ 726252 h 1655704"/>
                  <a:gd name="connsiteX44" fmla="*/ 421451 w 944503"/>
                  <a:gd name="connsiteY44" fmla="*/ 643467 h 1655704"/>
                  <a:gd name="connsiteX45" fmla="*/ 451555 w 944503"/>
                  <a:gd name="connsiteY45" fmla="*/ 556919 h 1655704"/>
                  <a:gd name="connsiteX46" fmla="*/ 489185 w 944503"/>
                  <a:gd name="connsiteY46" fmla="*/ 519289 h 1655704"/>
                  <a:gd name="connsiteX47" fmla="*/ 556918 w 944503"/>
                  <a:gd name="connsiteY47" fmla="*/ 474134 h 1655704"/>
                  <a:gd name="connsiteX48" fmla="*/ 575733 w 944503"/>
                  <a:gd name="connsiteY48" fmla="*/ 455319 h 1655704"/>
                  <a:gd name="connsiteX49" fmla="*/ 553155 w 944503"/>
                  <a:gd name="connsiteY49" fmla="*/ 425215 h 1655704"/>
                  <a:gd name="connsiteX50" fmla="*/ 590785 w 944503"/>
                  <a:gd name="connsiteY50" fmla="*/ 365008 h 1655704"/>
                  <a:gd name="connsiteX51" fmla="*/ 620888 w 944503"/>
                  <a:gd name="connsiteY51" fmla="*/ 346193 h 1655704"/>
                  <a:gd name="connsiteX52" fmla="*/ 628414 w 944503"/>
                  <a:gd name="connsiteY52" fmla="*/ 304800 h 1655704"/>
                  <a:gd name="connsiteX53" fmla="*/ 583259 w 944503"/>
                  <a:gd name="connsiteY53" fmla="*/ 289748 h 1655704"/>
                  <a:gd name="connsiteX54" fmla="*/ 583259 w 944503"/>
                  <a:gd name="connsiteY54" fmla="*/ 225778 h 1655704"/>
                  <a:gd name="connsiteX55" fmla="*/ 613363 w 944503"/>
                  <a:gd name="connsiteY55" fmla="*/ 222015 h 1655704"/>
                  <a:gd name="connsiteX56" fmla="*/ 647229 w 944503"/>
                  <a:gd name="connsiteY56" fmla="*/ 195674 h 1655704"/>
                  <a:gd name="connsiteX57" fmla="*/ 669807 w 944503"/>
                  <a:gd name="connsiteY57" fmla="*/ 158045 h 1655704"/>
                  <a:gd name="connsiteX58" fmla="*/ 669807 w 944503"/>
                  <a:gd name="connsiteY58" fmla="*/ 139230 h 1655704"/>
                  <a:gd name="connsiteX59" fmla="*/ 666044 w 944503"/>
                  <a:gd name="connsiteY59" fmla="*/ 101600 h 1655704"/>
                  <a:gd name="connsiteX60" fmla="*/ 666044 w 944503"/>
                  <a:gd name="connsiteY60" fmla="*/ 67734 h 1655704"/>
                  <a:gd name="connsiteX61" fmla="*/ 718725 w 944503"/>
                  <a:gd name="connsiteY61" fmla="*/ 45156 h 1655704"/>
                  <a:gd name="connsiteX62" fmla="*/ 748829 w 944503"/>
                  <a:gd name="connsiteY62" fmla="*/ 82786 h 1655704"/>
                  <a:gd name="connsiteX63" fmla="*/ 760118 w 944503"/>
                  <a:gd name="connsiteY63" fmla="*/ 41393 h 1655704"/>
                  <a:gd name="connsiteX64" fmla="*/ 756355 w 944503"/>
                  <a:gd name="connsiteY64" fmla="*/ 18815 h 1655704"/>
                  <a:gd name="connsiteX65" fmla="*/ 805274 w 944503"/>
                  <a:gd name="connsiteY65" fmla="*/ 0 h 1655704"/>
                  <a:gd name="connsiteX66" fmla="*/ 812800 w 944503"/>
                  <a:gd name="connsiteY66" fmla="*/ 37630 h 1655704"/>
                  <a:gd name="connsiteX67" fmla="*/ 850429 w 944503"/>
                  <a:gd name="connsiteY67" fmla="*/ 41393 h 1655704"/>
                  <a:gd name="connsiteX68" fmla="*/ 876770 w 944503"/>
                  <a:gd name="connsiteY68" fmla="*/ 3763 h 1655704"/>
                  <a:gd name="connsiteX69" fmla="*/ 903111 w 944503"/>
                  <a:gd name="connsiteY69" fmla="*/ 56445 h 1655704"/>
                  <a:gd name="connsiteX70" fmla="*/ 944503 w 944503"/>
                  <a:gd name="connsiteY70" fmla="*/ 60208 h 1655704"/>
                  <a:gd name="connsiteX0" fmla="*/ 0 w 944503"/>
                  <a:gd name="connsiteY0" fmla="*/ 1655704 h 1655704"/>
                  <a:gd name="connsiteX1" fmla="*/ 101600 w 944503"/>
                  <a:gd name="connsiteY1" fmla="*/ 1377245 h 1655704"/>
                  <a:gd name="connsiteX2" fmla="*/ 139229 w 944503"/>
                  <a:gd name="connsiteY2" fmla="*/ 1358430 h 1655704"/>
                  <a:gd name="connsiteX3" fmla="*/ 158044 w 944503"/>
                  <a:gd name="connsiteY3" fmla="*/ 1396060 h 1655704"/>
                  <a:gd name="connsiteX4" fmla="*/ 169333 w 944503"/>
                  <a:gd name="connsiteY4" fmla="*/ 1407348 h 1655704"/>
                  <a:gd name="connsiteX5" fmla="*/ 199437 w 944503"/>
                  <a:gd name="connsiteY5" fmla="*/ 1373482 h 1655704"/>
                  <a:gd name="connsiteX6" fmla="*/ 233303 w 944503"/>
                  <a:gd name="connsiteY6" fmla="*/ 1381008 h 1655704"/>
                  <a:gd name="connsiteX7" fmla="*/ 255881 w 944503"/>
                  <a:gd name="connsiteY7" fmla="*/ 1358430 h 1655704"/>
                  <a:gd name="connsiteX8" fmla="*/ 222014 w 944503"/>
                  <a:gd name="connsiteY8" fmla="*/ 1317037 h 1655704"/>
                  <a:gd name="connsiteX9" fmla="*/ 293511 w 944503"/>
                  <a:gd name="connsiteY9" fmla="*/ 1290697 h 1655704"/>
                  <a:gd name="connsiteX10" fmla="*/ 342429 w 944503"/>
                  <a:gd name="connsiteY10" fmla="*/ 1264356 h 1655704"/>
                  <a:gd name="connsiteX11" fmla="*/ 361244 w 944503"/>
                  <a:gd name="connsiteY11" fmla="*/ 1309511 h 1655704"/>
                  <a:gd name="connsiteX12" fmla="*/ 383822 w 944503"/>
                  <a:gd name="connsiteY12" fmla="*/ 1298223 h 1655704"/>
                  <a:gd name="connsiteX13" fmla="*/ 391348 w 944503"/>
                  <a:gd name="connsiteY13" fmla="*/ 1271882 h 1655704"/>
                  <a:gd name="connsiteX14" fmla="*/ 421451 w 944503"/>
                  <a:gd name="connsiteY14" fmla="*/ 1305748 h 1655704"/>
                  <a:gd name="connsiteX15" fmla="*/ 474133 w 944503"/>
                  <a:gd name="connsiteY15" fmla="*/ 1298223 h 1655704"/>
                  <a:gd name="connsiteX16" fmla="*/ 474133 w 944503"/>
                  <a:gd name="connsiteY16" fmla="*/ 1298223 h 1655704"/>
                  <a:gd name="connsiteX17" fmla="*/ 459081 w 944503"/>
                  <a:gd name="connsiteY17" fmla="*/ 1238015 h 1655704"/>
                  <a:gd name="connsiteX18" fmla="*/ 451555 w 944503"/>
                  <a:gd name="connsiteY18" fmla="*/ 1207911 h 1655704"/>
                  <a:gd name="connsiteX19" fmla="*/ 451555 w 944503"/>
                  <a:gd name="connsiteY19" fmla="*/ 1166519 h 1655704"/>
                  <a:gd name="connsiteX20" fmla="*/ 470370 w 944503"/>
                  <a:gd name="connsiteY20" fmla="*/ 1132652 h 1655704"/>
                  <a:gd name="connsiteX21" fmla="*/ 470370 w 944503"/>
                  <a:gd name="connsiteY21" fmla="*/ 1132652 h 1655704"/>
                  <a:gd name="connsiteX22" fmla="*/ 511763 w 944503"/>
                  <a:gd name="connsiteY22" fmla="*/ 1151467 h 1655704"/>
                  <a:gd name="connsiteX23" fmla="*/ 534340 w 944503"/>
                  <a:gd name="connsiteY23" fmla="*/ 1113837 h 1655704"/>
                  <a:gd name="connsiteX24" fmla="*/ 500474 w 944503"/>
                  <a:gd name="connsiteY24" fmla="*/ 1091260 h 1655704"/>
                  <a:gd name="connsiteX25" fmla="*/ 496711 w 944503"/>
                  <a:gd name="connsiteY25" fmla="*/ 1046104 h 1655704"/>
                  <a:gd name="connsiteX26" fmla="*/ 489185 w 944503"/>
                  <a:gd name="connsiteY26" fmla="*/ 1012237 h 1655704"/>
                  <a:gd name="connsiteX27" fmla="*/ 489185 w 944503"/>
                  <a:gd name="connsiteY27" fmla="*/ 982134 h 1655704"/>
                  <a:gd name="connsiteX28" fmla="*/ 511763 w 944503"/>
                  <a:gd name="connsiteY28" fmla="*/ 985897 h 1655704"/>
                  <a:gd name="connsiteX29" fmla="*/ 526814 w 944503"/>
                  <a:gd name="connsiteY29" fmla="*/ 952030 h 1655704"/>
                  <a:gd name="connsiteX30" fmla="*/ 530577 w 944503"/>
                  <a:gd name="connsiteY30" fmla="*/ 921926 h 1655704"/>
                  <a:gd name="connsiteX31" fmla="*/ 549392 w 944503"/>
                  <a:gd name="connsiteY31" fmla="*/ 903111 h 1655704"/>
                  <a:gd name="connsiteX32" fmla="*/ 560681 w 944503"/>
                  <a:gd name="connsiteY32" fmla="*/ 880534 h 1655704"/>
                  <a:gd name="connsiteX33" fmla="*/ 598311 w 944503"/>
                  <a:gd name="connsiteY33" fmla="*/ 835378 h 1655704"/>
                  <a:gd name="connsiteX34" fmla="*/ 553155 w 944503"/>
                  <a:gd name="connsiteY34" fmla="*/ 861719 h 1655704"/>
                  <a:gd name="connsiteX35" fmla="*/ 530577 w 944503"/>
                  <a:gd name="connsiteY35" fmla="*/ 865482 h 1655704"/>
                  <a:gd name="connsiteX36" fmla="*/ 515525 w 944503"/>
                  <a:gd name="connsiteY36" fmla="*/ 865482 h 1655704"/>
                  <a:gd name="connsiteX37" fmla="*/ 530577 w 944503"/>
                  <a:gd name="connsiteY37" fmla="*/ 824089 h 1655704"/>
                  <a:gd name="connsiteX38" fmla="*/ 508000 w 944503"/>
                  <a:gd name="connsiteY38" fmla="*/ 816563 h 1655704"/>
                  <a:gd name="connsiteX39" fmla="*/ 496711 w 944503"/>
                  <a:gd name="connsiteY39" fmla="*/ 835378 h 1655704"/>
                  <a:gd name="connsiteX40" fmla="*/ 462844 w 944503"/>
                  <a:gd name="connsiteY40" fmla="*/ 850430 h 1655704"/>
                  <a:gd name="connsiteX41" fmla="*/ 413925 w 944503"/>
                  <a:gd name="connsiteY41" fmla="*/ 835378 h 1655704"/>
                  <a:gd name="connsiteX42" fmla="*/ 387585 w 944503"/>
                  <a:gd name="connsiteY42" fmla="*/ 767645 h 1655704"/>
                  <a:gd name="connsiteX43" fmla="*/ 387585 w 944503"/>
                  <a:gd name="connsiteY43" fmla="*/ 726252 h 1655704"/>
                  <a:gd name="connsiteX44" fmla="*/ 421451 w 944503"/>
                  <a:gd name="connsiteY44" fmla="*/ 643467 h 1655704"/>
                  <a:gd name="connsiteX45" fmla="*/ 451555 w 944503"/>
                  <a:gd name="connsiteY45" fmla="*/ 556919 h 1655704"/>
                  <a:gd name="connsiteX46" fmla="*/ 489185 w 944503"/>
                  <a:gd name="connsiteY46" fmla="*/ 519289 h 1655704"/>
                  <a:gd name="connsiteX47" fmla="*/ 556918 w 944503"/>
                  <a:gd name="connsiteY47" fmla="*/ 474134 h 1655704"/>
                  <a:gd name="connsiteX48" fmla="*/ 575733 w 944503"/>
                  <a:gd name="connsiteY48" fmla="*/ 455319 h 1655704"/>
                  <a:gd name="connsiteX49" fmla="*/ 553155 w 944503"/>
                  <a:gd name="connsiteY49" fmla="*/ 425215 h 1655704"/>
                  <a:gd name="connsiteX50" fmla="*/ 590785 w 944503"/>
                  <a:gd name="connsiteY50" fmla="*/ 365008 h 1655704"/>
                  <a:gd name="connsiteX51" fmla="*/ 620888 w 944503"/>
                  <a:gd name="connsiteY51" fmla="*/ 346193 h 1655704"/>
                  <a:gd name="connsiteX52" fmla="*/ 628414 w 944503"/>
                  <a:gd name="connsiteY52" fmla="*/ 304800 h 1655704"/>
                  <a:gd name="connsiteX53" fmla="*/ 583259 w 944503"/>
                  <a:gd name="connsiteY53" fmla="*/ 289748 h 1655704"/>
                  <a:gd name="connsiteX54" fmla="*/ 583259 w 944503"/>
                  <a:gd name="connsiteY54" fmla="*/ 225778 h 1655704"/>
                  <a:gd name="connsiteX55" fmla="*/ 613363 w 944503"/>
                  <a:gd name="connsiteY55" fmla="*/ 222015 h 1655704"/>
                  <a:gd name="connsiteX56" fmla="*/ 647229 w 944503"/>
                  <a:gd name="connsiteY56" fmla="*/ 195674 h 1655704"/>
                  <a:gd name="connsiteX57" fmla="*/ 669807 w 944503"/>
                  <a:gd name="connsiteY57" fmla="*/ 158045 h 1655704"/>
                  <a:gd name="connsiteX58" fmla="*/ 669807 w 944503"/>
                  <a:gd name="connsiteY58" fmla="*/ 139230 h 1655704"/>
                  <a:gd name="connsiteX59" fmla="*/ 666044 w 944503"/>
                  <a:gd name="connsiteY59" fmla="*/ 101600 h 1655704"/>
                  <a:gd name="connsiteX60" fmla="*/ 666044 w 944503"/>
                  <a:gd name="connsiteY60" fmla="*/ 67734 h 1655704"/>
                  <a:gd name="connsiteX61" fmla="*/ 718725 w 944503"/>
                  <a:gd name="connsiteY61" fmla="*/ 45156 h 1655704"/>
                  <a:gd name="connsiteX62" fmla="*/ 748829 w 944503"/>
                  <a:gd name="connsiteY62" fmla="*/ 82786 h 1655704"/>
                  <a:gd name="connsiteX63" fmla="*/ 760118 w 944503"/>
                  <a:gd name="connsiteY63" fmla="*/ 41393 h 1655704"/>
                  <a:gd name="connsiteX64" fmla="*/ 756355 w 944503"/>
                  <a:gd name="connsiteY64" fmla="*/ 18815 h 1655704"/>
                  <a:gd name="connsiteX65" fmla="*/ 805274 w 944503"/>
                  <a:gd name="connsiteY65" fmla="*/ 0 h 1655704"/>
                  <a:gd name="connsiteX66" fmla="*/ 812800 w 944503"/>
                  <a:gd name="connsiteY66" fmla="*/ 37630 h 1655704"/>
                  <a:gd name="connsiteX67" fmla="*/ 850429 w 944503"/>
                  <a:gd name="connsiteY67" fmla="*/ 41393 h 1655704"/>
                  <a:gd name="connsiteX68" fmla="*/ 876770 w 944503"/>
                  <a:gd name="connsiteY68" fmla="*/ 3763 h 1655704"/>
                  <a:gd name="connsiteX69" fmla="*/ 903111 w 944503"/>
                  <a:gd name="connsiteY69" fmla="*/ 56445 h 1655704"/>
                  <a:gd name="connsiteX70" fmla="*/ 944503 w 944503"/>
                  <a:gd name="connsiteY70" fmla="*/ 60208 h 1655704"/>
                  <a:gd name="connsiteX0" fmla="*/ 0 w 944503"/>
                  <a:gd name="connsiteY0" fmla="*/ 1655704 h 1655704"/>
                  <a:gd name="connsiteX1" fmla="*/ 52681 w 944503"/>
                  <a:gd name="connsiteY1" fmla="*/ 1508948 h 1655704"/>
                  <a:gd name="connsiteX2" fmla="*/ 101600 w 944503"/>
                  <a:gd name="connsiteY2" fmla="*/ 1377245 h 1655704"/>
                  <a:gd name="connsiteX3" fmla="*/ 139229 w 944503"/>
                  <a:gd name="connsiteY3" fmla="*/ 1358430 h 1655704"/>
                  <a:gd name="connsiteX4" fmla="*/ 158044 w 944503"/>
                  <a:gd name="connsiteY4" fmla="*/ 1396060 h 1655704"/>
                  <a:gd name="connsiteX5" fmla="*/ 169333 w 944503"/>
                  <a:gd name="connsiteY5" fmla="*/ 1407348 h 1655704"/>
                  <a:gd name="connsiteX6" fmla="*/ 199437 w 944503"/>
                  <a:gd name="connsiteY6" fmla="*/ 1373482 h 1655704"/>
                  <a:gd name="connsiteX7" fmla="*/ 233303 w 944503"/>
                  <a:gd name="connsiteY7" fmla="*/ 1381008 h 1655704"/>
                  <a:gd name="connsiteX8" fmla="*/ 255881 w 944503"/>
                  <a:gd name="connsiteY8" fmla="*/ 1358430 h 1655704"/>
                  <a:gd name="connsiteX9" fmla="*/ 222014 w 944503"/>
                  <a:gd name="connsiteY9" fmla="*/ 1317037 h 1655704"/>
                  <a:gd name="connsiteX10" fmla="*/ 293511 w 944503"/>
                  <a:gd name="connsiteY10" fmla="*/ 1290697 h 1655704"/>
                  <a:gd name="connsiteX11" fmla="*/ 342429 w 944503"/>
                  <a:gd name="connsiteY11" fmla="*/ 1264356 h 1655704"/>
                  <a:gd name="connsiteX12" fmla="*/ 361244 w 944503"/>
                  <a:gd name="connsiteY12" fmla="*/ 1309511 h 1655704"/>
                  <a:gd name="connsiteX13" fmla="*/ 383822 w 944503"/>
                  <a:gd name="connsiteY13" fmla="*/ 1298223 h 1655704"/>
                  <a:gd name="connsiteX14" fmla="*/ 391348 w 944503"/>
                  <a:gd name="connsiteY14" fmla="*/ 1271882 h 1655704"/>
                  <a:gd name="connsiteX15" fmla="*/ 421451 w 944503"/>
                  <a:gd name="connsiteY15" fmla="*/ 1305748 h 1655704"/>
                  <a:gd name="connsiteX16" fmla="*/ 474133 w 944503"/>
                  <a:gd name="connsiteY16" fmla="*/ 1298223 h 1655704"/>
                  <a:gd name="connsiteX17" fmla="*/ 474133 w 944503"/>
                  <a:gd name="connsiteY17" fmla="*/ 1298223 h 1655704"/>
                  <a:gd name="connsiteX18" fmla="*/ 459081 w 944503"/>
                  <a:gd name="connsiteY18" fmla="*/ 1238015 h 1655704"/>
                  <a:gd name="connsiteX19" fmla="*/ 451555 w 944503"/>
                  <a:gd name="connsiteY19" fmla="*/ 1207911 h 1655704"/>
                  <a:gd name="connsiteX20" fmla="*/ 451555 w 944503"/>
                  <a:gd name="connsiteY20" fmla="*/ 1166519 h 1655704"/>
                  <a:gd name="connsiteX21" fmla="*/ 470370 w 944503"/>
                  <a:gd name="connsiteY21" fmla="*/ 1132652 h 1655704"/>
                  <a:gd name="connsiteX22" fmla="*/ 470370 w 944503"/>
                  <a:gd name="connsiteY22" fmla="*/ 1132652 h 1655704"/>
                  <a:gd name="connsiteX23" fmla="*/ 511763 w 944503"/>
                  <a:gd name="connsiteY23" fmla="*/ 1151467 h 1655704"/>
                  <a:gd name="connsiteX24" fmla="*/ 534340 w 944503"/>
                  <a:gd name="connsiteY24" fmla="*/ 1113837 h 1655704"/>
                  <a:gd name="connsiteX25" fmla="*/ 500474 w 944503"/>
                  <a:gd name="connsiteY25" fmla="*/ 1091260 h 1655704"/>
                  <a:gd name="connsiteX26" fmla="*/ 496711 w 944503"/>
                  <a:gd name="connsiteY26" fmla="*/ 1046104 h 1655704"/>
                  <a:gd name="connsiteX27" fmla="*/ 489185 w 944503"/>
                  <a:gd name="connsiteY27" fmla="*/ 1012237 h 1655704"/>
                  <a:gd name="connsiteX28" fmla="*/ 489185 w 944503"/>
                  <a:gd name="connsiteY28" fmla="*/ 982134 h 1655704"/>
                  <a:gd name="connsiteX29" fmla="*/ 511763 w 944503"/>
                  <a:gd name="connsiteY29" fmla="*/ 985897 h 1655704"/>
                  <a:gd name="connsiteX30" fmla="*/ 526814 w 944503"/>
                  <a:gd name="connsiteY30" fmla="*/ 952030 h 1655704"/>
                  <a:gd name="connsiteX31" fmla="*/ 530577 w 944503"/>
                  <a:gd name="connsiteY31" fmla="*/ 921926 h 1655704"/>
                  <a:gd name="connsiteX32" fmla="*/ 549392 w 944503"/>
                  <a:gd name="connsiteY32" fmla="*/ 903111 h 1655704"/>
                  <a:gd name="connsiteX33" fmla="*/ 560681 w 944503"/>
                  <a:gd name="connsiteY33" fmla="*/ 880534 h 1655704"/>
                  <a:gd name="connsiteX34" fmla="*/ 598311 w 944503"/>
                  <a:gd name="connsiteY34" fmla="*/ 835378 h 1655704"/>
                  <a:gd name="connsiteX35" fmla="*/ 553155 w 944503"/>
                  <a:gd name="connsiteY35" fmla="*/ 861719 h 1655704"/>
                  <a:gd name="connsiteX36" fmla="*/ 530577 w 944503"/>
                  <a:gd name="connsiteY36" fmla="*/ 865482 h 1655704"/>
                  <a:gd name="connsiteX37" fmla="*/ 515525 w 944503"/>
                  <a:gd name="connsiteY37" fmla="*/ 865482 h 1655704"/>
                  <a:gd name="connsiteX38" fmla="*/ 530577 w 944503"/>
                  <a:gd name="connsiteY38" fmla="*/ 824089 h 1655704"/>
                  <a:gd name="connsiteX39" fmla="*/ 508000 w 944503"/>
                  <a:gd name="connsiteY39" fmla="*/ 816563 h 1655704"/>
                  <a:gd name="connsiteX40" fmla="*/ 496711 w 944503"/>
                  <a:gd name="connsiteY40" fmla="*/ 835378 h 1655704"/>
                  <a:gd name="connsiteX41" fmla="*/ 462844 w 944503"/>
                  <a:gd name="connsiteY41" fmla="*/ 850430 h 1655704"/>
                  <a:gd name="connsiteX42" fmla="*/ 413925 w 944503"/>
                  <a:gd name="connsiteY42" fmla="*/ 835378 h 1655704"/>
                  <a:gd name="connsiteX43" fmla="*/ 387585 w 944503"/>
                  <a:gd name="connsiteY43" fmla="*/ 767645 h 1655704"/>
                  <a:gd name="connsiteX44" fmla="*/ 387585 w 944503"/>
                  <a:gd name="connsiteY44" fmla="*/ 726252 h 1655704"/>
                  <a:gd name="connsiteX45" fmla="*/ 421451 w 944503"/>
                  <a:gd name="connsiteY45" fmla="*/ 643467 h 1655704"/>
                  <a:gd name="connsiteX46" fmla="*/ 451555 w 944503"/>
                  <a:gd name="connsiteY46" fmla="*/ 556919 h 1655704"/>
                  <a:gd name="connsiteX47" fmla="*/ 489185 w 944503"/>
                  <a:gd name="connsiteY47" fmla="*/ 519289 h 1655704"/>
                  <a:gd name="connsiteX48" fmla="*/ 556918 w 944503"/>
                  <a:gd name="connsiteY48" fmla="*/ 474134 h 1655704"/>
                  <a:gd name="connsiteX49" fmla="*/ 575733 w 944503"/>
                  <a:gd name="connsiteY49" fmla="*/ 455319 h 1655704"/>
                  <a:gd name="connsiteX50" fmla="*/ 553155 w 944503"/>
                  <a:gd name="connsiteY50" fmla="*/ 425215 h 1655704"/>
                  <a:gd name="connsiteX51" fmla="*/ 590785 w 944503"/>
                  <a:gd name="connsiteY51" fmla="*/ 365008 h 1655704"/>
                  <a:gd name="connsiteX52" fmla="*/ 620888 w 944503"/>
                  <a:gd name="connsiteY52" fmla="*/ 346193 h 1655704"/>
                  <a:gd name="connsiteX53" fmla="*/ 628414 w 944503"/>
                  <a:gd name="connsiteY53" fmla="*/ 304800 h 1655704"/>
                  <a:gd name="connsiteX54" fmla="*/ 583259 w 944503"/>
                  <a:gd name="connsiteY54" fmla="*/ 289748 h 1655704"/>
                  <a:gd name="connsiteX55" fmla="*/ 583259 w 944503"/>
                  <a:gd name="connsiteY55" fmla="*/ 225778 h 1655704"/>
                  <a:gd name="connsiteX56" fmla="*/ 613363 w 944503"/>
                  <a:gd name="connsiteY56" fmla="*/ 222015 h 1655704"/>
                  <a:gd name="connsiteX57" fmla="*/ 647229 w 944503"/>
                  <a:gd name="connsiteY57" fmla="*/ 195674 h 1655704"/>
                  <a:gd name="connsiteX58" fmla="*/ 669807 w 944503"/>
                  <a:gd name="connsiteY58" fmla="*/ 158045 h 1655704"/>
                  <a:gd name="connsiteX59" fmla="*/ 669807 w 944503"/>
                  <a:gd name="connsiteY59" fmla="*/ 139230 h 1655704"/>
                  <a:gd name="connsiteX60" fmla="*/ 666044 w 944503"/>
                  <a:gd name="connsiteY60" fmla="*/ 101600 h 1655704"/>
                  <a:gd name="connsiteX61" fmla="*/ 666044 w 944503"/>
                  <a:gd name="connsiteY61" fmla="*/ 67734 h 1655704"/>
                  <a:gd name="connsiteX62" fmla="*/ 718725 w 944503"/>
                  <a:gd name="connsiteY62" fmla="*/ 45156 h 1655704"/>
                  <a:gd name="connsiteX63" fmla="*/ 748829 w 944503"/>
                  <a:gd name="connsiteY63" fmla="*/ 82786 h 1655704"/>
                  <a:gd name="connsiteX64" fmla="*/ 760118 w 944503"/>
                  <a:gd name="connsiteY64" fmla="*/ 41393 h 1655704"/>
                  <a:gd name="connsiteX65" fmla="*/ 756355 w 944503"/>
                  <a:gd name="connsiteY65" fmla="*/ 18815 h 1655704"/>
                  <a:gd name="connsiteX66" fmla="*/ 805274 w 944503"/>
                  <a:gd name="connsiteY66" fmla="*/ 0 h 1655704"/>
                  <a:gd name="connsiteX67" fmla="*/ 812800 w 944503"/>
                  <a:gd name="connsiteY67" fmla="*/ 37630 h 1655704"/>
                  <a:gd name="connsiteX68" fmla="*/ 850429 w 944503"/>
                  <a:gd name="connsiteY68" fmla="*/ 41393 h 1655704"/>
                  <a:gd name="connsiteX69" fmla="*/ 876770 w 944503"/>
                  <a:gd name="connsiteY69" fmla="*/ 3763 h 1655704"/>
                  <a:gd name="connsiteX70" fmla="*/ 903111 w 944503"/>
                  <a:gd name="connsiteY70" fmla="*/ 56445 h 1655704"/>
                  <a:gd name="connsiteX71" fmla="*/ 944503 w 944503"/>
                  <a:gd name="connsiteY71" fmla="*/ 60208 h 1655704"/>
                  <a:gd name="connsiteX0" fmla="*/ 0 w 1057392"/>
                  <a:gd name="connsiteY0" fmla="*/ 1919112 h 1919112"/>
                  <a:gd name="connsiteX1" fmla="*/ 165570 w 1057392"/>
                  <a:gd name="connsiteY1" fmla="*/ 1508948 h 1919112"/>
                  <a:gd name="connsiteX2" fmla="*/ 214489 w 1057392"/>
                  <a:gd name="connsiteY2" fmla="*/ 1377245 h 1919112"/>
                  <a:gd name="connsiteX3" fmla="*/ 252118 w 1057392"/>
                  <a:gd name="connsiteY3" fmla="*/ 1358430 h 1919112"/>
                  <a:gd name="connsiteX4" fmla="*/ 270933 w 1057392"/>
                  <a:gd name="connsiteY4" fmla="*/ 1396060 h 1919112"/>
                  <a:gd name="connsiteX5" fmla="*/ 282222 w 1057392"/>
                  <a:gd name="connsiteY5" fmla="*/ 1407348 h 1919112"/>
                  <a:gd name="connsiteX6" fmla="*/ 312326 w 1057392"/>
                  <a:gd name="connsiteY6" fmla="*/ 1373482 h 1919112"/>
                  <a:gd name="connsiteX7" fmla="*/ 346192 w 1057392"/>
                  <a:gd name="connsiteY7" fmla="*/ 1381008 h 1919112"/>
                  <a:gd name="connsiteX8" fmla="*/ 368770 w 1057392"/>
                  <a:gd name="connsiteY8" fmla="*/ 1358430 h 1919112"/>
                  <a:gd name="connsiteX9" fmla="*/ 334903 w 1057392"/>
                  <a:gd name="connsiteY9" fmla="*/ 1317037 h 1919112"/>
                  <a:gd name="connsiteX10" fmla="*/ 406400 w 1057392"/>
                  <a:gd name="connsiteY10" fmla="*/ 1290697 h 1919112"/>
                  <a:gd name="connsiteX11" fmla="*/ 455318 w 1057392"/>
                  <a:gd name="connsiteY11" fmla="*/ 1264356 h 1919112"/>
                  <a:gd name="connsiteX12" fmla="*/ 474133 w 1057392"/>
                  <a:gd name="connsiteY12" fmla="*/ 1309511 h 1919112"/>
                  <a:gd name="connsiteX13" fmla="*/ 496711 w 1057392"/>
                  <a:gd name="connsiteY13" fmla="*/ 1298223 h 1919112"/>
                  <a:gd name="connsiteX14" fmla="*/ 504237 w 1057392"/>
                  <a:gd name="connsiteY14" fmla="*/ 1271882 h 1919112"/>
                  <a:gd name="connsiteX15" fmla="*/ 534340 w 1057392"/>
                  <a:gd name="connsiteY15" fmla="*/ 1305748 h 1919112"/>
                  <a:gd name="connsiteX16" fmla="*/ 587022 w 1057392"/>
                  <a:gd name="connsiteY16" fmla="*/ 1298223 h 1919112"/>
                  <a:gd name="connsiteX17" fmla="*/ 587022 w 1057392"/>
                  <a:gd name="connsiteY17" fmla="*/ 1298223 h 1919112"/>
                  <a:gd name="connsiteX18" fmla="*/ 571970 w 1057392"/>
                  <a:gd name="connsiteY18" fmla="*/ 1238015 h 1919112"/>
                  <a:gd name="connsiteX19" fmla="*/ 564444 w 1057392"/>
                  <a:gd name="connsiteY19" fmla="*/ 1207911 h 1919112"/>
                  <a:gd name="connsiteX20" fmla="*/ 564444 w 1057392"/>
                  <a:gd name="connsiteY20" fmla="*/ 1166519 h 1919112"/>
                  <a:gd name="connsiteX21" fmla="*/ 583259 w 1057392"/>
                  <a:gd name="connsiteY21" fmla="*/ 1132652 h 1919112"/>
                  <a:gd name="connsiteX22" fmla="*/ 583259 w 1057392"/>
                  <a:gd name="connsiteY22" fmla="*/ 1132652 h 1919112"/>
                  <a:gd name="connsiteX23" fmla="*/ 624652 w 1057392"/>
                  <a:gd name="connsiteY23" fmla="*/ 1151467 h 1919112"/>
                  <a:gd name="connsiteX24" fmla="*/ 647229 w 1057392"/>
                  <a:gd name="connsiteY24" fmla="*/ 1113837 h 1919112"/>
                  <a:gd name="connsiteX25" fmla="*/ 613363 w 1057392"/>
                  <a:gd name="connsiteY25" fmla="*/ 1091260 h 1919112"/>
                  <a:gd name="connsiteX26" fmla="*/ 609600 w 1057392"/>
                  <a:gd name="connsiteY26" fmla="*/ 1046104 h 1919112"/>
                  <a:gd name="connsiteX27" fmla="*/ 602074 w 1057392"/>
                  <a:gd name="connsiteY27" fmla="*/ 1012237 h 1919112"/>
                  <a:gd name="connsiteX28" fmla="*/ 602074 w 1057392"/>
                  <a:gd name="connsiteY28" fmla="*/ 982134 h 1919112"/>
                  <a:gd name="connsiteX29" fmla="*/ 624652 w 1057392"/>
                  <a:gd name="connsiteY29" fmla="*/ 985897 h 1919112"/>
                  <a:gd name="connsiteX30" fmla="*/ 639703 w 1057392"/>
                  <a:gd name="connsiteY30" fmla="*/ 952030 h 1919112"/>
                  <a:gd name="connsiteX31" fmla="*/ 643466 w 1057392"/>
                  <a:gd name="connsiteY31" fmla="*/ 921926 h 1919112"/>
                  <a:gd name="connsiteX32" fmla="*/ 662281 w 1057392"/>
                  <a:gd name="connsiteY32" fmla="*/ 903111 h 1919112"/>
                  <a:gd name="connsiteX33" fmla="*/ 673570 w 1057392"/>
                  <a:gd name="connsiteY33" fmla="*/ 880534 h 1919112"/>
                  <a:gd name="connsiteX34" fmla="*/ 711200 w 1057392"/>
                  <a:gd name="connsiteY34" fmla="*/ 835378 h 1919112"/>
                  <a:gd name="connsiteX35" fmla="*/ 666044 w 1057392"/>
                  <a:gd name="connsiteY35" fmla="*/ 861719 h 1919112"/>
                  <a:gd name="connsiteX36" fmla="*/ 643466 w 1057392"/>
                  <a:gd name="connsiteY36" fmla="*/ 865482 h 1919112"/>
                  <a:gd name="connsiteX37" fmla="*/ 628414 w 1057392"/>
                  <a:gd name="connsiteY37" fmla="*/ 865482 h 1919112"/>
                  <a:gd name="connsiteX38" fmla="*/ 643466 w 1057392"/>
                  <a:gd name="connsiteY38" fmla="*/ 824089 h 1919112"/>
                  <a:gd name="connsiteX39" fmla="*/ 620889 w 1057392"/>
                  <a:gd name="connsiteY39" fmla="*/ 816563 h 1919112"/>
                  <a:gd name="connsiteX40" fmla="*/ 609600 w 1057392"/>
                  <a:gd name="connsiteY40" fmla="*/ 835378 h 1919112"/>
                  <a:gd name="connsiteX41" fmla="*/ 575733 w 1057392"/>
                  <a:gd name="connsiteY41" fmla="*/ 850430 h 1919112"/>
                  <a:gd name="connsiteX42" fmla="*/ 526814 w 1057392"/>
                  <a:gd name="connsiteY42" fmla="*/ 835378 h 1919112"/>
                  <a:gd name="connsiteX43" fmla="*/ 500474 w 1057392"/>
                  <a:gd name="connsiteY43" fmla="*/ 767645 h 1919112"/>
                  <a:gd name="connsiteX44" fmla="*/ 500474 w 1057392"/>
                  <a:gd name="connsiteY44" fmla="*/ 726252 h 1919112"/>
                  <a:gd name="connsiteX45" fmla="*/ 534340 w 1057392"/>
                  <a:gd name="connsiteY45" fmla="*/ 643467 h 1919112"/>
                  <a:gd name="connsiteX46" fmla="*/ 564444 w 1057392"/>
                  <a:gd name="connsiteY46" fmla="*/ 556919 h 1919112"/>
                  <a:gd name="connsiteX47" fmla="*/ 602074 w 1057392"/>
                  <a:gd name="connsiteY47" fmla="*/ 519289 h 1919112"/>
                  <a:gd name="connsiteX48" fmla="*/ 669807 w 1057392"/>
                  <a:gd name="connsiteY48" fmla="*/ 474134 h 1919112"/>
                  <a:gd name="connsiteX49" fmla="*/ 688622 w 1057392"/>
                  <a:gd name="connsiteY49" fmla="*/ 455319 h 1919112"/>
                  <a:gd name="connsiteX50" fmla="*/ 666044 w 1057392"/>
                  <a:gd name="connsiteY50" fmla="*/ 425215 h 1919112"/>
                  <a:gd name="connsiteX51" fmla="*/ 703674 w 1057392"/>
                  <a:gd name="connsiteY51" fmla="*/ 365008 h 1919112"/>
                  <a:gd name="connsiteX52" fmla="*/ 733777 w 1057392"/>
                  <a:gd name="connsiteY52" fmla="*/ 346193 h 1919112"/>
                  <a:gd name="connsiteX53" fmla="*/ 741303 w 1057392"/>
                  <a:gd name="connsiteY53" fmla="*/ 304800 h 1919112"/>
                  <a:gd name="connsiteX54" fmla="*/ 696148 w 1057392"/>
                  <a:gd name="connsiteY54" fmla="*/ 289748 h 1919112"/>
                  <a:gd name="connsiteX55" fmla="*/ 696148 w 1057392"/>
                  <a:gd name="connsiteY55" fmla="*/ 225778 h 1919112"/>
                  <a:gd name="connsiteX56" fmla="*/ 726252 w 1057392"/>
                  <a:gd name="connsiteY56" fmla="*/ 222015 h 1919112"/>
                  <a:gd name="connsiteX57" fmla="*/ 760118 w 1057392"/>
                  <a:gd name="connsiteY57" fmla="*/ 195674 h 1919112"/>
                  <a:gd name="connsiteX58" fmla="*/ 782696 w 1057392"/>
                  <a:gd name="connsiteY58" fmla="*/ 158045 h 1919112"/>
                  <a:gd name="connsiteX59" fmla="*/ 782696 w 1057392"/>
                  <a:gd name="connsiteY59" fmla="*/ 139230 h 1919112"/>
                  <a:gd name="connsiteX60" fmla="*/ 778933 w 1057392"/>
                  <a:gd name="connsiteY60" fmla="*/ 101600 h 1919112"/>
                  <a:gd name="connsiteX61" fmla="*/ 778933 w 1057392"/>
                  <a:gd name="connsiteY61" fmla="*/ 67734 h 1919112"/>
                  <a:gd name="connsiteX62" fmla="*/ 831614 w 1057392"/>
                  <a:gd name="connsiteY62" fmla="*/ 45156 h 1919112"/>
                  <a:gd name="connsiteX63" fmla="*/ 861718 w 1057392"/>
                  <a:gd name="connsiteY63" fmla="*/ 82786 h 1919112"/>
                  <a:gd name="connsiteX64" fmla="*/ 873007 w 1057392"/>
                  <a:gd name="connsiteY64" fmla="*/ 41393 h 1919112"/>
                  <a:gd name="connsiteX65" fmla="*/ 869244 w 1057392"/>
                  <a:gd name="connsiteY65" fmla="*/ 18815 h 1919112"/>
                  <a:gd name="connsiteX66" fmla="*/ 918163 w 1057392"/>
                  <a:gd name="connsiteY66" fmla="*/ 0 h 1919112"/>
                  <a:gd name="connsiteX67" fmla="*/ 925689 w 1057392"/>
                  <a:gd name="connsiteY67" fmla="*/ 37630 h 1919112"/>
                  <a:gd name="connsiteX68" fmla="*/ 963318 w 1057392"/>
                  <a:gd name="connsiteY68" fmla="*/ 41393 h 1919112"/>
                  <a:gd name="connsiteX69" fmla="*/ 989659 w 1057392"/>
                  <a:gd name="connsiteY69" fmla="*/ 3763 h 1919112"/>
                  <a:gd name="connsiteX70" fmla="*/ 1016000 w 1057392"/>
                  <a:gd name="connsiteY70" fmla="*/ 56445 h 1919112"/>
                  <a:gd name="connsiteX71" fmla="*/ 1057392 w 1057392"/>
                  <a:gd name="connsiteY71" fmla="*/ 60208 h 1919112"/>
                  <a:gd name="connsiteX0" fmla="*/ 0 w 1057392"/>
                  <a:gd name="connsiteY0" fmla="*/ 1919112 h 1919112"/>
                  <a:gd name="connsiteX1" fmla="*/ 60207 w 1057392"/>
                  <a:gd name="connsiteY1" fmla="*/ 1761067 h 1919112"/>
                  <a:gd name="connsiteX2" fmla="*/ 165570 w 1057392"/>
                  <a:gd name="connsiteY2" fmla="*/ 1508948 h 1919112"/>
                  <a:gd name="connsiteX3" fmla="*/ 214489 w 1057392"/>
                  <a:gd name="connsiteY3" fmla="*/ 1377245 h 1919112"/>
                  <a:gd name="connsiteX4" fmla="*/ 252118 w 1057392"/>
                  <a:gd name="connsiteY4" fmla="*/ 1358430 h 1919112"/>
                  <a:gd name="connsiteX5" fmla="*/ 270933 w 1057392"/>
                  <a:gd name="connsiteY5" fmla="*/ 1396060 h 1919112"/>
                  <a:gd name="connsiteX6" fmla="*/ 282222 w 1057392"/>
                  <a:gd name="connsiteY6" fmla="*/ 1407348 h 1919112"/>
                  <a:gd name="connsiteX7" fmla="*/ 312326 w 1057392"/>
                  <a:gd name="connsiteY7" fmla="*/ 1373482 h 1919112"/>
                  <a:gd name="connsiteX8" fmla="*/ 346192 w 1057392"/>
                  <a:gd name="connsiteY8" fmla="*/ 1381008 h 1919112"/>
                  <a:gd name="connsiteX9" fmla="*/ 368770 w 1057392"/>
                  <a:gd name="connsiteY9" fmla="*/ 1358430 h 1919112"/>
                  <a:gd name="connsiteX10" fmla="*/ 334903 w 1057392"/>
                  <a:gd name="connsiteY10" fmla="*/ 1317037 h 1919112"/>
                  <a:gd name="connsiteX11" fmla="*/ 406400 w 1057392"/>
                  <a:gd name="connsiteY11" fmla="*/ 1290697 h 1919112"/>
                  <a:gd name="connsiteX12" fmla="*/ 455318 w 1057392"/>
                  <a:gd name="connsiteY12" fmla="*/ 1264356 h 1919112"/>
                  <a:gd name="connsiteX13" fmla="*/ 474133 w 1057392"/>
                  <a:gd name="connsiteY13" fmla="*/ 1309511 h 1919112"/>
                  <a:gd name="connsiteX14" fmla="*/ 496711 w 1057392"/>
                  <a:gd name="connsiteY14" fmla="*/ 1298223 h 1919112"/>
                  <a:gd name="connsiteX15" fmla="*/ 504237 w 1057392"/>
                  <a:gd name="connsiteY15" fmla="*/ 1271882 h 1919112"/>
                  <a:gd name="connsiteX16" fmla="*/ 534340 w 1057392"/>
                  <a:gd name="connsiteY16" fmla="*/ 1305748 h 1919112"/>
                  <a:gd name="connsiteX17" fmla="*/ 587022 w 1057392"/>
                  <a:gd name="connsiteY17" fmla="*/ 1298223 h 1919112"/>
                  <a:gd name="connsiteX18" fmla="*/ 587022 w 1057392"/>
                  <a:gd name="connsiteY18" fmla="*/ 1298223 h 1919112"/>
                  <a:gd name="connsiteX19" fmla="*/ 571970 w 1057392"/>
                  <a:gd name="connsiteY19" fmla="*/ 1238015 h 1919112"/>
                  <a:gd name="connsiteX20" fmla="*/ 564444 w 1057392"/>
                  <a:gd name="connsiteY20" fmla="*/ 1207911 h 1919112"/>
                  <a:gd name="connsiteX21" fmla="*/ 564444 w 1057392"/>
                  <a:gd name="connsiteY21" fmla="*/ 1166519 h 1919112"/>
                  <a:gd name="connsiteX22" fmla="*/ 583259 w 1057392"/>
                  <a:gd name="connsiteY22" fmla="*/ 1132652 h 1919112"/>
                  <a:gd name="connsiteX23" fmla="*/ 583259 w 1057392"/>
                  <a:gd name="connsiteY23" fmla="*/ 1132652 h 1919112"/>
                  <a:gd name="connsiteX24" fmla="*/ 624652 w 1057392"/>
                  <a:gd name="connsiteY24" fmla="*/ 1151467 h 1919112"/>
                  <a:gd name="connsiteX25" fmla="*/ 647229 w 1057392"/>
                  <a:gd name="connsiteY25" fmla="*/ 1113837 h 1919112"/>
                  <a:gd name="connsiteX26" fmla="*/ 613363 w 1057392"/>
                  <a:gd name="connsiteY26" fmla="*/ 1091260 h 1919112"/>
                  <a:gd name="connsiteX27" fmla="*/ 609600 w 1057392"/>
                  <a:gd name="connsiteY27" fmla="*/ 1046104 h 1919112"/>
                  <a:gd name="connsiteX28" fmla="*/ 602074 w 1057392"/>
                  <a:gd name="connsiteY28" fmla="*/ 1012237 h 1919112"/>
                  <a:gd name="connsiteX29" fmla="*/ 602074 w 1057392"/>
                  <a:gd name="connsiteY29" fmla="*/ 982134 h 1919112"/>
                  <a:gd name="connsiteX30" fmla="*/ 624652 w 1057392"/>
                  <a:gd name="connsiteY30" fmla="*/ 985897 h 1919112"/>
                  <a:gd name="connsiteX31" fmla="*/ 639703 w 1057392"/>
                  <a:gd name="connsiteY31" fmla="*/ 952030 h 1919112"/>
                  <a:gd name="connsiteX32" fmla="*/ 643466 w 1057392"/>
                  <a:gd name="connsiteY32" fmla="*/ 921926 h 1919112"/>
                  <a:gd name="connsiteX33" fmla="*/ 662281 w 1057392"/>
                  <a:gd name="connsiteY33" fmla="*/ 903111 h 1919112"/>
                  <a:gd name="connsiteX34" fmla="*/ 673570 w 1057392"/>
                  <a:gd name="connsiteY34" fmla="*/ 880534 h 1919112"/>
                  <a:gd name="connsiteX35" fmla="*/ 711200 w 1057392"/>
                  <a:gd name="connsiteY35" fmla="*/ 835378 h 1919112"/>
                  <a:gd name="connsiteX36" fmla="*/ 666044 w 1057392"/>
                  <a:gd name="connsiteY36" fmla="*/ 861719 h 1919112"/>
                  <a:gd name="connsiteX37" fmla="*/ 643466 w 1057392"/>
                  <a:gd name="connsiteY37" fmla="*/ 865482 h 1919112"/>
                  <a:gd name="connsiteX38" fmla="*/ 628414 w 1057392"/>
                  <a:gd name="connsiteY38" fmla="*/ 865482 h 1919112"/>
                  <a:gd name="connsiteX39" fmla="*/ 643466 w 1057392"/>
                  <a:gd name="connsiteY39" fmla="*/ 824089 h 1919112"/>
                  <a:gd name="connsiteX40" fmla="*/ 620889 w 1057392"/>
                  <a:gd name="connsiteY40" fmla="*/ 816563 h 1919112"/>
                  <a:gd name="connsiteX41" fmla="*/ 609600 w 1057392"/>
                  <a:gd name="connsiteY41" fmla="*/ 835378 h 1919112"/>
                  <a:gd name="connsiteX42" fmla="*/ 575733 w 1057392"/>
                  <a:gd name="connsiteY42" fmla="*/ 850430 h 1919112"/>
                  <a:gd name="connsiteX43" fmla="*/ 526814 w 1057392"/>
                  <a:gd name="connsiteY43" fmla="*/ 835378 h 1919112"/>
                  <a:gd name="connsiteX44" fmla="*/ 500474 w 1057392"/>
                  <a:gd name="connsiteY44" fmla="*/ 767645 h 1919112"/>
                  <a:gd name="connsiteX45" fmla="*/ 500474 w 1057392"/>
                  <a:gd name="connsiteY45" fmla="*/ 726252 h 1919112"/>
                  <a:gd name="connsiteX46" fmla="*/ 534340 w 1057392"/>
                  <a:gd name="connsiteY46" fmla="*/ 643467 h 1919112"/>
                  <a:gd name="connsiteX47" fmla="*/ 564444 w 1057392"/>
                  <a:gd name="connsiteY47" fmla="*/ 556919 h 1919112"/>
                  <a:gd name="connsiteX48" fmla="*/ 602074 w 1057392"/>
                  <a:gd name="connsiteY48" fmla="*/ 519289 h 1919112"/>
                  <a:gd name="connsiteX49" fmla="*/ 669807 w 1057392"/>
                  <a:gd name="connsiteY49" fmla="*/ 474134 h 1919112"/>
                  <a:gd name="connsiteX50" fmla="*/ 688622 w 1057392"/>
                  <a:gd name="connsiteY50" fmla="*/ 455319 h 1919112"/>
                  <a:gd name="connsiteX51" fmla="*/ 666044 w 1057392"/>
                  <a:gd name="connsiteY51" fmla="*/ 425215 h 1919112"/>
                  <a:gd name="connsiteX52" fmla="*/ 703674 w 1057392"/>
                  <a:gd name="connsiteY52" fmla="*/ 365008 h 1919112"/>
                  <a:gd name="connsiteX53" fmla="*/ 733777 w 1057392"/>
                  <a:gd name="connsiteY53" fmla="*/ 346193 h 1919112"/>
                  <a:gd name="connsiteX54" fmla="*/ 741303 w 1057392"/>
                  <a:gd name="connsiteY54" fmla="*/ 304800 h 1919112"/>
                  <a:gd name="connsiteX55" fmla="*/ 696148 w 1057392"/>
                  <a:gd name="connsiteY55" fmla="*/ 289748 h 1919112"/>
                  <a:gd name="connsiteX56" fmla="*/ 696148 w 1057392"/>
                  <a:gd name="connsiteY56" fmla="*/ 225778 h 1919112"/>
                  <a:gd name="connsiteX57" fmla="*/ 726252 w 1057392"/>
                  <a:gd name="connsiteY57" fmla="*/ 222015 h 1919112"/>
                  <a:gd name="connsiteX58" fmla="*/ 760118 w 1057392"/>
                  <a:gd name="connsiteY58" fmla="*/ 195674 h 1919112"/>
                  <a:gd name="connsiteX59" fmla="*/ 782696 w 1057392"/>
                  <a:gd name="connsiteY59" fmla="*/ 158045 h 1919112"/>
                  <a:gd name="connsiteX60" fmla="*/ 782696 w 1057392"/>
                  <a:gd name="connsiteY60" fmla="*/ 139230 h 1919112"/>
                  <a:gd name="connsiteX61" fmla="*/ 778933 w 1057392"/>
                  <a:gd name="connsiteY61" fmla="*/ 101600 h 1919112"/>
                  <a:gd name="connsiteX62" fmla="*/ 778933 w 1057392"/>
                  <a:gd name="connsiteY62" fmla="*/ 67734 h 1919112"/>
                  <a:gd name="connsiteX63" fmla="*/ 831614 w 1057392"/>
                  <a:gd name="connsiteY63" fmla="*/ 45156 h 1919112"/>
                  <a:gd name="connsiteX64" fmla="*/ 861718 w 1057392"/>
                  <a:gd name="connsiteY64" fmla="*/ 82786 h 1919112"/>
                  <a:gd name="connsiteX65" fmla="*/ 873007 w 1057392"/>
                  <a:gd name="connsiteY65" fmla="*/ 41393 h 1919112"/>
                  <a:gd name="connsiteX66" fmla="*/ 869244 w 1057392"/>
                  <a:gd name="connsiteY66" fmla="*/ 18815 h 1919112"/>
                  <a:gd name="connsiteX67" fmla="*/ 918163 w 1057392"/>
                  <a:gd name="connsiteY67" fmla="*/ 0 h 1919112"/>
                  <a:gd name="connsiteX68" fmla="*/ 925689 w 1057392"/>
                  <a:gd name="connsiteY68" fmla="*/ 37630 h 1919112"/>
                  <a:gd name="connsiteX69" fmla="*/ 963318 w 1057392"/>
                  <a:gd name="connsiteY69" fmla="*/ 41393 h 1919112"/>
                  <a:gd name="connsiteX70" fmla="*/ 989659 w 1057392"/>
                  <a:gd name="connsiteY70" fmla="*/ 3763 h 1919112"/>
                  <a:gd name="connsiteX71" fmla="*/ 1016000 w 1057392"/>
                  <a:gd name="connsiteY71" fmla="*/ 56445 h 1919112"/>
                  <a:gd name="connsiteX72" fmla="*/ 1057392 w 1057392"/>
                  <a:gd name="connsiteY72" fmla="*/ 60208 h 1919112"/>
                  <a:gd name="connsiteX0" fmla="*/ 1185795 w 1185856"/>
                  <a:gd name="connsiteY0" fmla="*/ 1802460 h 1802460"/>
                  <a:gd name="connsiteX1" fmla="*/ 461 w 1185856"/>
                  <a:gd name="connsiteY1" fmla="*/ 1761067 h 1802460"/>
                  <a:gd name="connsiteX2" fmla="*/ 105824 w 1185856"/>
                  <a:gd name="connsiteY2" fmla="*/ 1508948 h 1802460"/>
                  <a:gd name="connsiteX3" fmla="*/ 154743 w 1185856"/>
                  <a:gd name="connsiteY3" fmla="*/ 1377245 h 1802460"/>
                  <a:gd name="connsiteX4" fmla="*/ 192372 w 1185856"/>
                  <a:gd name="connsiteY4" fmla="*/ 1358430 h 1802460"/>
                  <a:gd name="connsiteX5" fmla="*/ 211187 w 1185856"/>
                  <a:gd name="connsiteY5" fmla="*/ 1396060 h 1802460"/>
                  <a:gd name="connsiteX6" fmla="*/ 222476 w 1185856"/>
                  <a:gd name="connsiteY6" fmla="*/ 1407348 h 1802460"/>
                  <a:gd name="connsiteX7" fmla="*/ 252580 w 1185856"/>
                  <a:gd name="connsiteY7" fmla="*/ 1373482 h 1802460"/>
                  <a:gd name="connsiteX8" fmla="*/ 286446 w 1185856"/>
                  <a:gd name="connsiteY8" fmla="*/ 1381008 h 1802460"/>
                  <a:gd name="connsiteX9" fmla="*/ 309024 w 1185856"/>
                  <a:gd name="connsiteY9" fmla="*/ 1358430 h 1802460"/>
                  <a:gd name="connsiteX10" fmla="*/ 275157 w 1185856"/>
                  <a:gd name="connsiteY10" fmla="*/ 1317037 h 1802460"/>
                  <a:gd name="connsiteX11" fmla="*/ 346654 w 1185856"/>
                  <a:gd name="connsiteY11" fmla="*/ 1290697 h 1802460"/>
                  <a:gd name="connsiteX12" fmla="*/ 395572 w 1185856"/>
                  <a:gd name="connsiteY12" fmla="*/ 1264356 h 1802460"/>
                  <a:gd name="connsiteX13" fmla="*/ 414387 w 1185856"/>
                  <a:gd name="connsiteY13" fmla="*/ 1309511 h 1802460"/>
                  <a:gd name="connsiteX14" fmla="*/ 436965 w 1185856"/>
                  <a:gd name="connsiteY14" fmla="*/ 1298223 h 1802460"/>
                  <a:gd name="connsiteX15" fmla="*/ 444491 w 1185856"/>
                  <a:gd name="connsiteY15" fmla="*/ 1271882 h 1802460"/>
                  <a:gd name="connsiteX16" fmla="*/ 474594 w 1185856"/>
                  <a:gd name="connsiteY16" fmla="*/ 1305748 h 1802460"/>
                  <a:gd name="connsiteX17" fmla="*/ 527276 w 1185856"/>
                  <a:gd name="connsiteY17" fmla="*/ 1298223 h 1802460"/>
                  <a:gd name="connsiteX18" fmla="*/ 527276 w 1185856"/>
                  <a:gd name="connsiteY18" fmla="*/ 1298223 h 1802460"/>
                  <a:gd name="connsiteX19" fmla="*/ 512224 w 1185856"/>
                  <a:gd name="connsiteY19" fmla="*/ 1238015 h 1802460"/>
                  <a:gd name="connsiteX20" fmla="*/ 504698 w 1185856"/>
                  <a:gd name="connsiteY20" fmla="*/ 1207911 h 1802460"/>
                  <a:gd name="connsiteX21" fmla="*/ 504698 w 1185856"/>
                  <a:gd name="connsiteY21" fmla="*/ 1166519 h 1802460"/>
                  <a:gd name="connsiteX22" fmla="*/ 523513 w 1185856"/>
                  <a:gd name="connsiteY22" fmla="*/ 1132652 h 1802460"/>
                  <a:gd name="connsiteX23" fmla="*/ 523513 w 1185856"/>
                  <a:gd name="connsiteY23" fmla="*/ 1132652 h 1802460"/>
                  <a:gd name="connsiteX24" fmla="*/ 564906 w 1185856"/>
                  <a:gd name="connsiteY24" fmla="*/ 1151467 h 1802460"/>
                  <a:gd name="connsiteX25" fmla="*/ 587483 w 1185856"/>
                  <a:gd name="connsiteY25" fmla="*/ 1113837 h 1802460"/>
                  <a:gd name="connsiteX26" fmla="*/ 553617 w 1185856"/>
                  <a:gd name="connsiteY26" fmla="*/ 1091260 h 1802460"/>
                  <a:gd name="connsiteX27" fmla="*/ 549854 w 1185856"/>
                  <a:gd name="connsiteY27" fmla="*/ 1046104 h 1802460"/>
                  <a:gd name="connsiteX28" fmla="*/ 542328 w 1185856"/>
                  <a:gd name="connsiteY28" fmla="*/ 1012237 h 1802460"/>
                  <a:gd name="connsiteX29" fmla="*/ 542328 w 1185856"/>
                  <a:gd name="connsiteY29" fmla="*/ 982134 h 1802460"/>
                  <a:gd name="connsiteX30" fmla="*/ 564906 w 1185856"/>
                  <a:gd name="connsiteY30" fmla="*/ 985897 h 1802460"/>
                  <a:gd name="connsiteX31" fmla="*/ 579957 w 1185856"/>
                  <a:gd name="connsiteY31" fmla="*/ 952030 h 1802460"/>
                  <a:gd name="connsiteX32" fmla="*/ 583720 w 1185856"/>
                  <a:gd name="connsiteY32" fmla="*/ 921926 h 1802460"/>
                  <a:gd name="connsiteX33" fmla="*/ 602535 w 1185856"/>
                  <a:gd name="connsiteY33" fmla="*/ 903111 h 1802460"/>
                  <a:gd name="connsiteX34" fmla="*/ 613824 w 1185856"/>
                  <a:gd name="connsiteY34" fmla="*/ 880534 h 1802460"/>
                  <a:gd name="connsiteX35" fmla="*/ 651454 w 1185856"/>
                  <a:gd name="connsiteY35" fmla="*/ 835378 h 1802460"/>
                  <a:gd name="connsiteX36" fmla="*/ 606298 w 1185856"/>
                  <a:gd name="connsiteY36" fmla="*/ 861719 h 1802460"/>
                  <a:gd name="connsiteX37" fmla="*/ 583720 w 1185856"/>
                  <a:gd name="connsiteY37" fmla="*/ 865482 h 1802460"/>
                  <a:gd name="connsiteX38" fmla="*/ 568668 w 1185856"/>
                  <a:gd name="connsiteY38" fmla="*/ 865482 h 1802460"/>
                  <a:gd name="connsiteX39" fmla="*/ 583720 w 1185856"/>
                  <a:gd name="connsiteY39" fmla="*/ 824089 h 1802460"/>
                  <a:gd name="connsiteX40" fmla="*/ 561143 w 1185856"/>
                  <a:gd name="connsiteY40" fmla="*/ 816563 h 1802460"/>
                  <a:gd name="connsiteX41" fmla="*/ 549854 w 1185856"/>
                  <a:gd name="connsiteY41" fmla="*/ 835378 h 1802460"/>
                  <a:gd name="connsiteX42" fmla="*/ 515987 w 1185856"/>
                  <a:gd name="connsiteY42" fmla="*/ 850430 h 1802460"/>
                  <a:gd name="connsiteX43" fmla="*/ 467068 w 1185856"/>
                  <a:gd name="connsiteY43" fmla="*/ 835378 h 1802460"/>
                  <a:gd name="connsiteX44" fmla="*/ 440728 w 1185856"/>
                  <a:gd name="connsiteY44" fmla="*/ 767645 h 1802460"/>
                  <a:gd name="connsiteX45" fmla="*/ 440728 w 1185856"/>
                  <a:gd name="connsiteY45" fmla="*/ 726252 h 1802460"/>
                  <a:gd name="connsiteX46" fmla="*/ 474594 w 1185856"/>
                  <a:gd name="connsiteY46" fmla="*/ 643467 h 1802460"/>
                  <a:gd name="connsiteX47" fmla="*/ 504698 w 1185856"/>
                  <a:gd name="connsiteY47" fmla="*/ 556919 h 1802460"/>
                  <a:gd name="connsiteX48" fmla="*/ 542328 w 1185856"/>
                  <a:gd name="connsiteY48" fmla="*/ 519289 h 1802460"/>
                  <a:gd name="connsiteX49" fmla="*/ 610061 w 1185856"/>
                  <a:gd name="connsiteY49" fmla="*/ 474134 h 1802460"/>
                  <a:gd name="connsiteX50" fmla="*/ 628876 w 1185856"/>
                  <a:gd name="connsiteY50" fmla="*/ 455319 h 1802460"/>
                  <a:gd name="connsiteX51" fmla="*/ 606298 w 1185856"/>
                  <a:gd name="connsiteY51" fmla="*/ 425215 h 1802460"/>
                  <a:gd name="connsiteX52" fmla="*/ 643928 w 1185856"/>
                  <a:gd name="connsiteY52" fmla="*/ 365008 h 1802460"/>
                  <a:gd name="connsiteX53" fmla="*/ 674031 w 1185856"/>
                  <a:gd name="connsiteY53" fmla="*/ 346193 h 1802460"/>
                  <a:gd name="connsiteX54" fmla="*/ 681557 w 1185856"/>
                  <a:gd name="connsiteY54" fmla="*/ 304800 h 1802460"/>
                  <a:gd name="connsiteX55" fmla="*/ 636402 w 1185856"/>
                  <a:gd name="connsiteY55" fmla="*/ 289748 h 1802460"/>
                  <a:gd name="connsiteX56" fmla="*/ 636402 w 1185856"/>
                  <a:gd name="connsiteY56" fmla="*/ 225778 h 1802460"/>
                  <a:gd name="connsiteX57" fmla="*/ 666506 w 1185856"/>
                  <a:gd name="connsiteY57" fmla="*/ 222015 h 1802460"/>
                  <a:gd name="connsiteX58" fmla="*/ 700372 w 1185856"/>
                  <a:gd name="connsiteY58" fmla="*/ 195674 h 1802460"/>
                  <a:gd name="connsiteX59" fmla="*/ 722950 w 1185856"/>
                  <a:gd name="connsiteY59" fmla="*/ 158045 h 1802460"/>
                  <a:gd name="connsiteX60" fmla="*/ 722950 w 1185856"/>
                  <a:gd name="connsiteY60" fmla="*/ 139230 h 1802460"/>
                  <a:gd name="connsiteX61" fmla="*/ 719187 w 1185856"/>
                  <a:gd name="connsiteY61" fmla="*/ 101600 h 1802460"/>
                  <a:gd name="connsiteX62" fmla="*/ 719187 w 1185856"/>
                  <a:gd name="connsiteY62" fmla="*/ 67734 h 1802460"/>
                  <a:gd name="connsiteX63" fmla="*/ 771868 w 1185856"/>
                  <a:gd name="connsiteY63" fmla="*/ 45156 h 1802460"/>
                  <a:gd name="connsiteX64" fmla="*/ 801972 w 1185856"/>
                  <a:gd name="connsiteY64" fmla="*/ 82786 h 1802460"/>
                  <a:gd name="connsiteX65" fmla="*/ 813261 w 1185856"/>
                  <a:gd name="connsiteY65" fmla="*/ 41393 h 1802460"/>
                  <a:gd name="connsiteX66" fmla="*/ 809498 w 1185856"/>
                  <a:gd name="connsiteY66" fmla="*/ 18815 h 1802460"/>
                  <a:gd name="connsiteX67" fmla="*/ 858417 w 1185856"/>
                  <a:gd name="connsiteY67" fmla="*/ 0 h 1802460"/>
                  <a:gd name="connsiteX68" fmla="*/ 865943 w 1185856"/>
                  <a:gd name="connsiteY68" fmla="*/ 37630 h 1802460"/>
                  <a:gd name="connsiteX69" fmla="*/ 903572 w 1185856"/>
                  <a:gd name="connsiteY69" fmla="*/ 41393 h 1802460"/>
                  <a:gd name="connsiteX70" fmla="*/ 929913 w 1185856"/>
                  <a:gd name="connsiteY70" fmla="*/ 3763 h 1802460"/>
                  <a:gd name="connsiteX71" fmla="*/ 956254 w 1185856"/>
                  <a:gd name="connsiteY71" fmla="*/ 56445 h 1802460"/>
                  <a:gd name="connsiteX72" fmla="*/ 997646 w 1185856"/>
                  <a:gd name="connsiteY72" fmla="*/ 60208 h 1802460"/>
                  <a:gd name="connsiteX0" fmla="*/ 2532696 w 2532725"/>
                  <a:gd name="connsiteY0" fmla="*/ 1919112 h 1919112"/>
                  <a:gd name="connsiteX1" fmla="*/ 221 w 2532725"/>
                  <a:gd name="connsiteY1" fmla="*/ 1761067 h 1919112"/>
                  <a:gd name="connsiteX2" fmla="*/ 105584 w 2532725"/>
                  <a:gd name="connsiteY2" fmla="*/ 1508948 h 1919112"/>
                  <a:gd name="connsiteX3" fmla="*/ 154503 w 2532725"/>
                  <a:gd name="connsiteY3" fmla="*/ 1377245 h 1919112"/>
                  <a:gd name="connsiteX4" fmla="*/ 192132 w 2532725"/>
                  <a:gd name="connsiteY4" fmla="*/ 1358430 h 1919112"/>
                  <a:gd name="connsiteX5" fmla="*/ 210947 w 2532725"/>
                  <a:gd name="connsiteY5" fmla="*/ 1396060 h 1919112"/>
                  <a:gd name="connsiteX6" fmla="*/ 222236 w 2532725"/>
                  <a:gd name="connsiteY6" fmla="*/ 1407348 h 1919112"/>
                  <a:gd name="connsiteX7" fmla="*/ 252340 w 2532725"/>
                  <a:gd name="connsiteY7" fmla="*/ 1373482 h 1919112"/>
                  <a:gd name="connsiteX8" fmla="*/ 286206 w 2532725"/>
                  <a:gd name="connsiteY8" fmla="*/ 1381008 h 1919112"/>
                  <a:gd name="connsiteX9" fmla="*/ 308784 w 2532725"/>
                  <a:gd name="connsiteY9" fmla="*/ 1358430 h 1919112"/>
                  <a:gd name="connsiteX10" fmla="*/ 274917 w 2532725"/>
                  <a:gd name="connsiteY10" fmla="*/ 1317037 h 1919112"/>
                  <a:gd name="connsiteX11" fmla="*/ 346414 w 2532725"/>
                  <a:gd name="connsiteY11" fmla="*/ 1290697 h 1919112"/>
                  <a:gd name="connsiteX12" fmla="*/ 395332 w 2532725"/>
                  <a:gd name="connsiteY12" fmla="*/ 1264356 h 1919112"/>
                  <a:gd name="connsiteX13" fmla="*/ 414147 w 2532725"/>
                  <a:gd name="connsiteY13" fmla="*/ 1309511 h 1919112"/>
                  <a:gd name="connsiteX14" fmla="*/ 436725 w 2532725"/>
                  <a:gd name="connsiteY14" fmla="*/ 1298223 h 1919112"/>
                  <a:gd name="connsiteX15" fmla="*/ 444251 w 2532725"/>
                  <a:gd name="connsiteY15" fmla="*/ 1271882 h 1919112"/>
                  <a:gd name="connsiteX16" fmla="*/ 474354 w 2532725"/>
                  <a:gd name="connsiteY16" fmla="*/ 1305748 h 1919112"/>
                  <a:gd name="connsiteX17" fmla="*/ 527036 w 2532725"/>
                  <a:gd name="connsiteY17" fmla="*/ 1298223 h 1919112"/>
                  <a:gd name="connsiteX18" fmla="*/ 527036 w 2532725"/>
                  <a:gd name="connsiteY18" fmla="*/ 1298223 h 1919112"/>
                  <a:gd name="connsiteX19" fmla="*/ 511984 w 2532725"/>
                  <a:gd name="connsiteY19" fmla="*/ 1238015 h 1919112"/>
                  <a:gd name="connsiteX20" fmla="*/ 504458 w 2532725"/>
                  <a:gd name="connsiteY20" fmla="*/ 1207911 h 1919112"/>
                  <a:gd name="connsiteX21" fmla="*/ 504458 w 2532725"/>
                  <a:gd name="connsiteY21" fmla="*/ 1166519 h 1919112"/>
                  <a:gd name="connsiteX22" fmla="*/ 523273 w 2532725"/>
                  <a:gd name="connsiteY22" fmla="*/ 1132652 h 1919112"/>
                  <a:gd name="connsiteX23" fmla="*/ 523273 w 2532725"/>
                  <a:gd name="connsiteY23" fmla="*/ 1132652 h 1919112"/>
                  <a:gd name="connsiteX24" fmla="*/ 564666 w 2532725"/>
                  <a:gd name="connsiteY24" fmla="*/ 1151467 h 1919112"/>
                  <a:gd name="connsiteX25" fmla="*/ 587243 w 2532725"/>
                  <a:gd name="connsiteY25" fmla="*/ 1113837 h 1919112"/>
                  <a:gd name="connsiteX26" fmla="*/ 553377 w 2532725"/>
                  <a:gd name="connsiteY26" fmla="*/ 1091260 h 1919112"/>
                  <a:gd name="connsiteX27" fmla="*/ 549614 w 2532725"/>
                  <a:gd name="connsiteY27" fmla="*/ 1046104 h 1919112"/>
                  <a:gd name="connsiteX28" fmla="*/ 542088 w 2532725"/>
                  <a:gd name="connsiteY28" fmla="*/ 1012237 h 1919112"/>
                  <a:gd name="connsiteX29" fmla="*/ 542088 w 2532725"/>
                  <a:gd name="connsiteY29" fmla="*/ 982134 h 1919112"/>
                  <a:gd name="connsiteX30" fmla="*/ 564666 w 2532725"/>
                  <a:gd name="connsiteY30" fmla="*/ 985897 h 1919112"/>
                  <a:gd name="connsiteX31" fmla="*/ 579717 w 2532725"/>
                  <a:gd name="connsiteY31" fmla="*/ 952030 h 1919112"/>
                  <a:gd name="connsiteX32" fmla="*/ 583480 w 2532725"/>
                  <a:gd name="connsiteY32" fmla="*/ 921926 h 1919112"/>
                  <a:gd name="connsiteX33" fmla="*/ 602295 w 2532725"/>
                  <a:gd name="connsiteY33" fmla="*/ 903111 h 1919112"/>
                  <a:gd name="connsiteX34" fmla="*/ 613584 w 2532725"/>
                  <a:gd name="connsiteY34" fmla="*/ 880534 h 1919112"/>
                  <a:gd name="connsiteX35" fmla="*/ 651214 w 2532725"/>
                  <a:gd name="connsiteY35" fmla="*/ 835378 h 1919112"/>
                  <a:gd name="connsiteX36" fmla="*/ 606058 w 2532725"/>
                  <a:gd name="connsiteY36" fmla="*/ 861719 h 1919112"/>
                  <a:gd name="connsiteX37" fmla="*/ 583480 w 2532725"/>
                  <a:gd name="connsiteY37" fmla="*/ 865482 h 1919112"/>
                  <a:gd name="connsiteX38" fmla="*/ 568428 w 2532725"/>
                  <a:gd name="connsiteY38" fmla="*/ 865482 h 1919112"/>
                  <a:gd name="connsiteX39" fmla="*/ 583480 w 2532725"/>
                  <a:gd name="connsiteY39" fmla="*/ 824089 h 1919112"/>
                  <a:gd name="connsiteX40" fmla="*/ 560903 w 2532725"/>
                  <a:gd name="connsiteY40" fmla="*/ 816563 h 1919112"/>
                  <a:gd name="connsiteX41" fmla="*/ 549614 w 2532725"/>
                  <a:gd name="connsiteY41" fmla="*/ 835378 h 1919112"/>
                  <a:gd name="connsiteX42" fmla="*/ 515747 w 2532725"/>
                  <a:gd name="connsiteY42" fmla="*/ 850430 h 1919112"/>
                  <a:gd name="connsiteX43" fmla="*/ 466828 w 2532725"/>
                  <a:gd name="connsiteY43" fmla="*/ 835378 h 1919112"/>
                  <a:gd name="connsiteX44" fmla="*/ 440488 w 2532725"/>
                  <a:gd name="connsiteY44" fmla="*/ 767645 h 1919112"/>
                  <a:gd name="connsiteX45" fmla="*/ 440488 w 2532725"/>
                  <a:gd name="connsiteY45" fmla="*/ 726252 h 1919112"/>
                  <a:gd name="connsiteX46" fmla="*/ 474354 w 2532725"/>
                  <a:gd name="connsiteY46" fmla="*/ 643467 h 1919112"/>
                  <a:gd name="connsiteX47" fmla="*/ 504458 w 2532725"/>
                  <a:gd name="connsiteY47" fmla="*/ 556919 h 1919112"/>
                  <a:gd name="connsiteX48" fmla="*/ 542088 w 2532725"/>
                  <a:gd name="connsiteY48" fmla="*/ 519289 h 1919112"/>
                  <a:gd name="connsiteX49" fmla="*/ 609821 w 2532725"/>
                  <a:gd name="connsiteY49" fmla="*/ 474134 h 1919112"/>
                  <a:gd name="connsiteX50" fmla="*/ 628636 w 2532725"/>
                  <a:gd name="connsiteY50" fmla="*/ 455319 h 1919112"/>
                  <a:gd name="connsiteX51" fmla="*/ 606058 w 2532725"/>
                  <a:gd name="connsiteY51" fmla="*/ 425215 h 1919112"/>
                  <a:gd name="connsiteX52" fmla="*/ 643688 w 2532725"/>
                  <a:gd name="connsiteY52" fmla="*/ 365008 h 1919112"/>
                  <a:gd name="connsiteX53" fmla="*/ 673791 w 2532725"/>
                  <a:gd name="connsiteY53" fmla="*/ 346193 h 1919112"/>
                  <a:gd name="connsiteX54" fmla="*/ 681317 w 2532725"/>
                  <a:gd name="connsiteY54" fmla="*/ 304800 h 1919112"/>
                  <a:gd name="connsiteX55" fmla="*/ 636162 w 2532725"/>
                  <a:gd name="connsiteY55" fmla="*/ 289748 h 1919112"/>
                  <a:gd name="connsiteX56" fmla="*/ 636162 w 2532725"/>
                  <a:gd name="connsiteY56" fmla="*/ 225778 h 1919112"/>
                  <a:gd name="connsiteX57" fmla="*/ 666266 w 2532725"/>
                  <a:gd name="connsiteY57" fmla="*/ 222015 h 1919112"/>
                  <a:gd name="connsiteX58" fmla="*/ 700132 w 2532725"/>
                  <a:gd name="connsiteY58" fmla="*/ 195674 h 1919112"/>
                  <a:gd name="connsiteX59" fmla="*/ 722710 w 2532725"/>
                  <a:gd name="connsiteY59" fmla="*/ 158045 h 1919112"/>
                  <a:gd name="connsiteX60" fmla="*/ 722710 w 2532725"/>
                  <a:gd name="connsiteY60" fmla="*/ 139230 h 1919112"/>
                  <a:gd name="connsiteX61" fmla="*/ 718947 w 2532725"/>
                  <a:gd name="connsiteY61" fmla="*/ 101600 h 1919112"/>
                  <a:gd name="connsiteX62" fmla="*/ 718947 w 2532725"/>
                  <a:gd name="connsiteY62" fmla="*/ 67734 h 1919112"/>
                  <a:gd name="connsiteX63" fmla="*/ 771628 w 2532725"/>
                  <a:gd name="connsiteY63" fmla="*/ 45156 h 1919112"/>
                  <a:gd name="connsiteX64" fmla="*/ 801732 w 2532725"/>
                  <a:gd name="connsiteY64" fmla="*/ 82786 h 1919112"/>
                  <a:gd name="connsiteX65" fmla="*/ 813021 w 2532725"/>
                  <a:gd name="connsiteY65" fmla="*/ 41393 h 1919112"/>
                  <a:gd name="connsiteX66" fmla="*/ 809258 w 2532725"/>
                  <a:gd name="connsiteY66" fmla="*/ 18815 h 1919112"/>
                  <a:gd name="connsiteX67" fmla="*/ 858177 w 2532725"/>
                  <a:gd name="connsiteY67" fmla="*/ 0 h 1919112"/>
                  <a:gd name="connsiteX68" fmla="*/ 865703 w 2532725"/>
                  <a:gd name="connsiteY68" fmla="*/ 37630 h 1919112"/>
                  <a:gd name="connsiteX69" fmla="*/ 903332 w 2532725"/>
                  <a:gd name="connsiteY69" fmla="*/ 41393 h 1919112"/>
                  <a:gd name="connsiteX70" fmla="*/ 929673 w 2532725"/>
                  <a:gd name="connsiteY70" fmla="*/ 3763 h 1919112"/>
                  <a:gd name="connsiteX71" fmla="*/ 956014 w 2532725"/>
                  <a:gd name="connsiteY71" fmla="*/ 56445 h 1919112"/>
                  <a:gd name="connsiteX72" fmla="*/ 997406 w 2532725"/>
                  <a:gd name="connsiteY72" fmla="*/ 60208 h 1919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532725" h="1919112">
                    <a:moveTo>
                      <a:pt x="2532696" y="1919112"/>
                    </a:moveTo>
                    <a:cubicBezTo>
                      <a:pt x="2542731" y="1892771"/>
                      <a:pt x="-27374" y="1829428"/>
                      <a:pt x="221" y="1761067"/>
                    </a:cubicBezTo>
                    <a:cubicBezTo>
                      <a:pt x="27816" y="1692706"/>
                      <a:pt x="79870" y="1572918"/>
                      <a:pt x="105584" y="1508948"/>
                    </a:cubicBezTo>
                    <a:lnTo>
                      <a:pt x="154503" y="1377245"/>
                    </a:lnTo>
                    <a:lnTo>
                      <a:pt x="192132" y="1358430"/>
                    </a:lnTo>
                    <a:lnTo>
                      <a:pt x="210947" y="1396060"/>
                    </a:lnTo>
                    <a:lnTo>
                      <a:pt x="222236" y="1407348"/>
                    </a:lnTo>
                    <a:lnTo>
                      <a:pt x="252340" y="1373482"/>
                    </a:lnTo>
                    <a:lnTo>
                      <a:pt x="286206" y="1381008"/>
                    </a:lnTo>
                    <a:lnTo>
                      <a:pt x="308784" y="1358430"/>
                    </a:lnTo>
                    <a:lnTo>
                      <a:pt x="274917" y="1317037"/>
                    </a:lnTo>
                    <a:lnTo>
                      <a:pt x="346414" y="1290697"/>
                    </a:lnTo>
                    <a:lnTo>
                      <a:pt x="395332" y="1264356"/>
                    </a:lnTo>
                    <a:lnTo>
                      <a:pt x="414147" y="1309511"/>
                    </a:lnTo>
                    <a:lnTo>
                      <a:pt x="436725" y="1298223"/>
                    </a:lnTo>
                    <a:lnTo>
                      <a:pt x="444251" y="1271882"/>
                    </a:lnTo>
                    <a:lnTo>
                      <a:pt x="474354" y="1305748"/>
                    </a:lnTo>
                    <a:lnTo>
                      <a:pt x="527036" y="1298223"/>
                    </a:lnTo>
                    <a:lnTo>
                      <a:pt x="527036" y="1298223"/>
                    </a:lnTo>
                    <a:lnTo>
                      <a:pt x="511984" y="1238015"/>
                    </a:lnTo>
                    <a:lnTo>
                      <a:pt x="504458" y="1207911"/>
                    </a:lnTo>
                    <a:lnTo>
                      <a:pt x="504458" y="1166519"/>
                    </a:lnTo>
                    <a:lnTo>
                      <a:pt x="523273" y="1132652"/>
                    </a:lnTo>
                    <a:lnTo>
                      <a:pt x="523273" y="1132652"/>
                    </a:lnTo>
                    <a:lnTo>
                      <a:pt x="564666" y="1151467"/>
                    </a:lnTo>
                    <a:lnTo>
                      <a:pt x="587243" y="1113837"/>
                    </a:lnTo>
                    <a:lnTo>
                      <a:pt x="553377" y="1091260"/>
                    </a:lnTo>
                    <a:lnTo>
                      <a:pt x="549614" y="1046104"/>
                    </a:lnTo>
                    <a:lnTo>
                      <a:pt x="542088" y="1012237"/>
                    </a:lnTo>
                    <a:lnTo>
                      <a:pt x="542088" y="982134"/>
                    </a:lnTo>
                    <a:lnTo>
                      <a:pt x="564666" y="985897"/>
                    </a:lnTo>
                    <a:lnTo>
                      <a:pt x="579717" y="952030"/>
                    </a:lnTo>
                    <a:lnTo>
                      <a:pt x="583480" y="921926"/>
                    </a:lnTo>
                    <a:lnTo>
                      <a:pt x="602295" y="903111"/>
                    </a:lnTo>
                    <a:lnTo>
                      <a:pt x="613584" y="880534"/>
                    </a:lnTo>
                    <a:lnTo>
                      <a:pt x="651214" y="835378"/>
                    </a:lnTo>
                    <a:lnTo>
                      <a:pt x="606058" y="861719"/>
                    </a:lnTo>
                    <a:lnTo>
                      <a:pt x="583480" y="865482"/>
                    </a:lnTo>
                    <a:lnTo>
                      <a:pt x="568428" y="865482"/>
                    </a:lnTo>
                    <a:lnTo>
                      <a:pt x="583480" y="824089"/>
                    </a:lnTo>
                    <a:lnTo>
                      <a:pt x="560903" y="816563"/>
                    </a:lnTo>
                    <a:lnTo>
                      <a:pt x="549614" y="835378"/>
                    </a:lnTo>
                    <a:lnTo>
                      <a:pt x="515747" y="850430"/>
                    </a:lnTo>
                    <a:lnTo>
                      <a:pt x="466828" y="835378"/>
                    </a:lnTo>
                    <a:lnTo>
                      <a:pt x="440488" y="767645"/>
                    </a:lnTo>
                    <a:lnTo>
                      <a:pt x="440488" y="726252"/>
                    </a:lnTo>
                    <a:lnTo>
                      <a:pt x="474354" y="643467"/>
                    </a:lnTo>
                    <a:lnTo>
                      <a:pt x="504458" y="556919"/>
                    </a:lnTo>
                    <a:lnTo>
                      <a:pt x="542088" y="519289"/>
                    </a:lnTo>
                    <a:lnTo>
                      <a:pt x="609821" y="474134"/>
                    </a:lnTo>
                    <a:lnTo>
                      <a:pt x="628636" y="455319"/>
                    </a:lnTo>
                    <a:lnTo>
                      <a:pt x="606058" y="425215"/>
                    </a:lnTo>
                    <a:lnTo>
                      <a:pt x="643688" y="365008"/>
                    </a:lnTo>
                    <a:lnTo>
                      <a:pt x="673791" y="346193"/>
                    </a:lnTo>
                    <a:lnTo>
                      <a:pt x="681317" y="304800"/>
                    </a:lnTo>
                    <a:lnTo>
                      <a:pt x="636162" y="289748"/>
                    </a:lnTo>
                    <a:lnTo>
                      <a:pt x="636162" y="225778"/>
                    </a:lnTo>
                    <a:lnTo>
                      <a:pt x="666266" y="222015"/>
                    </a:lnTo>
                    <a:lnTo>
                      <a:pt x="700132" y="195674"/>
                    </a:lnTo>
                    <a:lnTo>
                      <a:pt x="722710" y="158045"/>
                    </a:lnTo>
                    <a:lnTo>
                      <a:pt x="722710" y="139230"/>
                    </a:lnTo>
                    <a:lnTo>
                      <a:pt x="718947" y="101600"/>
                    </a:lnTo>
                    <a:lnTo>
                      <a:pt x="718947" y="67734"/>
                    </a:lnTo>
                    <a:lnTo>
                      <a:pt x="771628" y="45156"/>
                    </a:lnTo>
                    <a:lnTo>
                      <a:pt x="801732" y="82786"/>
                    </a:lnTo>
                    <a:lnTo>
                      <a:pt x="813021" y="41393"/>
                    </a:lnTo>
                    <a:lnTo>
                      <a:pt x="809258" y="18815"/>
                    </a:lnTo>
                    <a:lnTo>
                      <a:pt x="858177" y="0"/>
                    </a:lnTo>
                    <a:lnTo>
                      <a:pt x="865703" y="37630"/>
                    </a:lnTo>
                    <a:lnTo>
                      <a:pt x="903332" y="41393"/>
                    </a:lnTo>
                    <a:lnTo>
                      <a:pt x="929673" y="3763"/>
                    </a:lnTo>
                    <a:lnTo>
                      <a:pt x="956014" y="56445"/>
                    </a:lnTo>
                    <a:lnTo>
                      <a:pt x="997406" y="60208"/>
                    </a:lnTo>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3" name="Freeform: Shape 532">
                <a:extLst>
                  <a:ext uri="{FF2B5EF4-FFF2-40B4-BE49-F238E27FC236}">
                    <a16:creationId xmlns:a16="http://schemas.microsoft.com/office/drawing/2014/main" id="{0103B65C-0010-45AC-ABBA-A07EB6F4D9C7}"/>
                  </a:ext>
                </a:extLst>
              </p:cNvPr>
              <p:cNvSpPr/>
              <p:nvPr/>
            </p:nvSpPr>
            <p:spPr>
              <a:xfrm>
                <a:off x="9954491" y="4128599"/>
                <a:ext cx="200992" cy="247941"/>
              </a:xfrm>
              <a:custGeom>
                <a:avLst/>
                <a:gdLst>
                  <a:gd name="connsiteX0" fmla="*/ 0 w 1949215"/>
                  <a:gd name="connsiteY0" fmla="*/ 127940 h 2404533"/>
                  <a:gd name="connsiteX1" fmla="*/ 52682 w 1949215"/>
                  <a:gd name="connsiteY1" fmla="*/ 56444 h 2404533"/>
                  <a:gd name="connsiteX2" fmla="*/ 86548 w 1949215"/>
                  <a:gd name="connsiteY2" fmla="*/ 41392 h 2404533"/>
                  <a:gd name="connsiteX3" fmla="*/ 203200 w 1949215"/>
                  <a:gd name="connsiteY3" fmla="*/ 33866 h 2404533"/>
                  <a:gd name="connsiteX4" fmla="*/ 255882 w 1949215"/>
                  <a:gd name="connsiteY4" fmla="*/ 18814 h 2404533"/>
                  <a:gd name="connsiteX5" fmla="*/ 274697 w 1949215"/>
                  <a:gd name="connsiteY5" fmla="*/ 0 h 2404533"/>
                  <a:gd name="connsiteX6" fmla="*/ 308563 w 1949215"/>
                  <a:gd name="connsiteY6" fmla="*/ 26340 h 2404533"/>
                  <a:gd name="connsiteX7" fmla="*/ 338667 w 1949215"/>
                  <a:gd name="connsiteY7" fmla="*/ 71496 h 2404533"/>
                  <a:gd name="connsiteX8" fmla="*/ 376297 w 1949215"/>
                  <a:gd name="connsiteY8" fmla="*/ 26340 h 2404533"/>
                  <a:gd name="connsiteX9" fmla="*/ 417689 w 1949215"/>
                  <a:gd name="connsiteY9" fmla="*/ 45155 h 2404533"/>
                  <a:gd name="connsiteX10" fmla="*/ 462845 w 1949215"/>
                  <a:gd name="connsiteY10" fmla="*/ 26340 h 2404533"/>
                  <a:gd name="connsiteX11" fmla="*/ 477897 w 1949215"/>
                  <a:gd name="connsiteY11" fmla="*/ 71496 h 2404533"/>
                  <a:gd name="connsiteX12" fmla="*/ 523052 w 1949215"/>
                  <a:gd name="connsiteY12" fmla="*/ 86548 h 2404533"/>
                  <a:gd name="connsiteX13" fmla="*/ 534341 w 1949215"/>
                  <a:gd name="connsiteY13" fmla="*/ 75259 h 2404533"/>
                  <a:gd name="connsiteX14" fmla="*/ 545630 w 1949215"/>
                  <a:gd name="connsiteY14" fmla="*/ 109126 h 2404533"/>
                  <a:gd name="connsiteX15" fmla="*/ 545630 w 1949215"/>
                  <a:gd name="connsiteY15" fmla="*/ 127940 h 2404533"/>
                  <a:gd name="connsiteX16" fmla="*/ 587022 w 1949215"/>
                  <a:gd name="connsiteY16" fmla="*/ 139229 h 2404533"/>
                  <a:gd name="connsiteX17" fmla="*/ 613363 w 1949215"/>
                  <a:gd name="connsiteY17" fmla="*/ 112889 h 2404533"/>
                  <a:gd name="connsiteX18" fmla="*/ 632178 w 1949215"/>
                  <a:gd name="connsiteY18" fmla="*/ 124177 h 2404533"/>
                  <a:gd name="connsiteX19" fmla="*/ 620889 w 1949215"/>
                  <a:gd name="connsiteY19" fmla="*/ 161807 h 2404533"/>
                  <a:gd name="connsiteX20" fmla="*/ 639704 w 1949215"/>
                  <a:gd name="connsiteY20" fmla="*/ 158044 h 2404533"/>
                  <a:gd name="connsiteX21" fmla="*/ 673571 w 1949215"/>
                  <a:gd name="connsiteY21" fmla="*/ 135466 h 2404533"/>
                  <a:gd name="connsiteX22" fmla="*/ 684860 w 1949215"/>
                  <a:gd name="connsiteY22" fmla="*/ 158044 h 2404533"/>
                  <a:gd name="connsiteX23" fmla="*/ 684860 w 1949215"/>
                  <a:gd name="connsiteY23" fmla="*/ 188148 h 2404533"/>
                  <a:gd name="connsiteX24" fmla="*/ 718726 w 1949215"/>
                  <a:gd name="connsiteY24" fmla="*/ 199437 h 2404533"/>
                  <a:gd name="connsiteX25" fmla="*/ 797748 w 1949215"/>
                  <a:gd name="connsiteY25" fmla="*/ 218252 h 2404533"/>
                  <a:gd name="connsiteX26" fmla="*/ 854193 w 1949215"/>
                  <a:gd name="connsiteY26" fmla="*/ 218252 h 2404533"/>
                  <a:gd name="connsiteX27" fmla="*/ 918163 w 1949215"/>
                  <a:gd name="connsiteY27" fmla="*/ 240829 h 2404533"/>
                  <a:gd name="connsiteX28" fmla="*/ 921926 w 1949215"/>
                  <a:gd name="connsiteY28" fmla="*/ 191911 h 2404533"/>
                  <a:gd name="connsiteX29" fmla="*/ 936978 w 1949215"/>
                  <a:gd name="connsiteY29" fmla="*/ 158044 h 2404533"/>
                  <a:gd name="connsiteX30" fmla="*/ 982134 w 1949215"/>
                  <a:gd name="connsiteY30" fmla="*/ 158044 h 2404533"/>
                  <a:gd name="connsiteX31" fmla="*/ 1008474 w 1949215"/>
                  <a:gd name="connsiteY31" fmla="*/ 173096 h 2404533"/>
                  <a:gd name="connsiteX32" fmla="*/ 978371 w 1949215"/>
                  <a:gd name="connsiteY32" fmla="*/ 195674 h 2404533"/>
                  <a:gd name="connsiteX33" fmla="*/ 982134 w 1949215"/>
                  <a:gd name="connsiteY33" fmla="*/ 210726 h 2404533"/>
                  <a:gd name="connsiteX34" fmla="*/ 982134 w 1949215"/>
                  <a:gd name="connsiteY34" fmla="*/ 233303 h 2404533"/>
                  <a:gd name="connsiteX35" fmla="*/ 982134 w 1949215"/>
                  <a:gd name="connsiteY35" fmla="*/ 248355 h 2404533"/>
                  <a:gd name="connsiteX36" fmla="*/ 1016000 w 1949215"/>
                  <a:gd name="connsiteY36" fmla="*/ 270933 h 2404533"/>
                  <a:gd name="connsiteX37" fmla="*/ 1031052 w 1949215"/>
                  <a:gd name="connsiteY37" fmla="*/ 282222 h 2404533"/>
                  <a:gd name="connsiteX38" fmla="*/ 1034815 w 1949215"/>
                  <a:gd name="connsiteY38" fmla="*/ 327377 h 2404533"/>
                  <a:gd name="connsiteX39" fmla="*/ 1083734 w 1949215"/>
                  <a:gd name="connsiteY39" fmla="*/ 327377 h 2404533"/>
                  <a:gd name="connsiteX40" fmla="*/ 1098785 w 1949215"/>
                  <a:gd name="connsiteY40" fmla="*/ 285985 h 2404533"/>
                  <a:gd name="connsiteX41" fmla="*/ 1140178 w 1949215"/>
                  <a:gd name="connsiteY41" fmla="*/ 285985 h 2404533"/>
                  <a:gd name="connsiteX42" fmla="*/ 1196622 w 1949215"/>
                  <a:gd name="connsiteY42" fmla="*/ 297274 h 2404533"/>
                  <a:gd name="connsiteX43" fmla="*/ 1241778 w 1949215"/>
                  <a:gd name="connsiteY43" fmla="*/ 304800 h 2404533"/>
                  <a:gd name="connsiteX44" fmla="*/ 1294460 w 1949215"/>
                  <a:gd name="connsiteY44" fmla="*/ 338666 h 2404533"/>
                  <a:gd name="connsiteX45" fmla="*/ 1328326 w 1949215"/>
                  <a:gd name="connsiteY45" fmla="*/ 334903 h 2404533"/>
                  <a:gd name="connsiteX46" fmla="*/ 1358430 w 1949215"/>
                  <a:gd name="connsiteY46" fmla="*/ 331140 h 2404533"/>
                  <a:gd name="connsiteX47" fmla="*/ 1365956 w 1949215"/>
                  <a:gd name="connsiteY47" fmla="*/ 338666 h 2404533"/>
                  <a:gd name="connsiteX48" fmla="*/ 1373482 w 1949215"/>
                  <a:gd name="connsiteY48" fmla="*/ 368770 h 2404533"/>
                  <a:gd name="connsiteX49" fmla="*/ 1369719 w 1949215"/>
                  <a:gd name="connsiteY49" fmla="*/ 410163 h 2404533"/>
                  <a:gd name="connsiteX50" fmla="*/ 1392297 w 1949215"/>
                  <a:gd name="connsiteY50" fmla="*/ 398874 h 2404533"/>
                  <a:gd name="connsiteX51" fmla="*/ 1414874 w 1949215"/>
                  <a:gd name="connsiteY51" fmla="*/ 372533 h 2404533"/>
                  <a:gd name="connsiteX52" fmla="*/ 1433689 w 1949215"/>
                  <a:gd name="connsiteY52" fmla="*/ 349955 h 2404533"/>
                  <a:gd name="connsiteX53" fmla="*/ 1433689 w 1949215"/>
                  <a:gd name="connsiteY53" fmla="*/ 349955 h 2404533"/>
                  <a:gd name="connsiteX54" fmla="*/ 1463793 w 1949215"/>
                  <a:gd name="connsiteY54" fmla="*/ 413926 h 2404533"/>
                  <a:gd name="connsiteX55" fmla="*/ 1482608 w 1949215"/>
                  <a:gd name="connsiteY55" fmla="*/ 406400 h 2404533"/>
                  <a:gd name="connsiteX56" fmla="*/ 1482608 w 1949215"/>
                  <a:gd name="connsiteY56" fmla="*/ 406400 h 2404533"/>
                  <a:gd name="connsiteX57" fmla="*/ 1531526 w 1949215"/>
                  <a:gd name="connsiteY57" fmla="*/ 395111 h 2404533"/>
                  <a:gd name="connsiteX58" fmla="*/ 1569156 w 1949215"/>
                  <a:gd name="connsiteY58" fmla="*/ 413926 h 2404533"/>
                  <a:gd name="connsiteX59" fmla="*/ 1621837 w 1949215"/>
                  <a:gd name="connsiteY59" fmla="*/ 451555 h 2404533"/>
                  <a:gd name="connsiteX60" fmla="*/ 1629363 w 1949215"/>
                  <a:gd name="connsiteY60" fmla="*/ 492948 h 2404533"/>
                  <a:gd name="connsiteX61" fmla="*/ 1629363 w 1949215"/>
                  <a:gd name="connsiteY61" fmla="*/ 523052 h 2404533"/>
                  <a:gd name="connsiteX62" fmla="*/ 1610548 w 1949215"/>
                  <a:gd name="connsiteY62" fmla="*/ 549392 h 2404533"/>
                  <a:gd name="connsiteX63" fmla="*/ 1603022 w 1949215"/>
                  <a:gd name="connsiteY63" fmla="*/ 560681 h 2404533"/>
                  <a:gd name="connsiteX64" fmla="*/ 1580445 w 1949215"/>
                  <a:gd name="connsiteY64" fmla="*/ 564444 h 2404533"/>
                  <a:gd name="connsiteX65" fmla="*/ 1572919 w 1949215"/>
                  <a:gd name="connsiteY65" fmla="*/ 571970 h 2404533"/>
                  <a:gd name="connsiteX66" fmla="*/ 1572919 w 1949215"/>
                  <a:gd name="connsiteY66" fmla="*/ 571970 h 2404533"/>
                  <a:gd name="connsiteX67" fmla="*/ 1606785 w 1949215"/>
                  <a:gd name="connsiteY67" fmla="*/ 624652 h 2404533"/>
                  <a:gd name="connsiteX68" fmla="*/ 1603022 w 1949215"/>
                  <a:gd name="connsiteY68" fmla="*/ 666044 h 2404533"/>
                  <a:gd name="connsiteX69" fmla="*/ 1614311 w 1949215"/>
                  <a:gd name="connsiteY69" fmla="*/ 696148 h 2404533"/>
                  <a:gd name="connsiteX70" fmla="*/ 1621837 w 1949215"/>
                  <a:gd name="connsiteY70" fmla="*/ 726252 h 2404533"/>
                  <a:gd name="connsiteX71" fmla="*/ 1644415 w 1949215"/>
                  <a:gd name="connsiteY71" fmla="*/ 771407 h 2404533"/>
                  <a:gd name="connsiteX72" fmla="*/ 1666993 w 1949215"/>
                  <a:gd name="connsiteY72" fmla="*/ 782696 h 2404533"/>
                  <a:gd name="connsiteX73" fmla="*/ 1663230 w 1949215"/>
                  <a:gd name="connsiteY73" fmla="*/ 816563 h 2404533"/>
                  <a:gd name="connsiteX74" fmla="*/ 1685808 w 1949215"/>
                  <a:gd name="connsiteY74" fmla="*/ 891822 h 2404533"/>
                  <a:gd name="connsiteX75" fmla="*/ 1697097 w 1949215"/>
                  <a:gd name="connsiteY75" fmla="*/ 914400 h 2404533"/>
                  <a:gd name="connsiteX76" fmla="*/ 1708385 w 1949215"/>
                  <a:gd name="connsiteY76" fmla="*/ 959555 h 2404533"/>
                  <a:gd name="connsiteX77" fmla="*/ 1712148 w 1949215"/>
                  <a:gd name="connsiteY77" fmla="*/ 982133 h 2404533"/>
                  <a:gd name="connsiteX78" fmla="*/ 1712148 w 1949215"/>
                  <a:gd name="connsiteY78" fmla="*/ 982133 h 2404533"/>
                  <a:gd name="connsiteX79" fmla="*/ 1655704 w 1949215"/>
                  <a:gd name="connsiteY79" fmla="*/ 1016000 h 2404533"/>
                  <a:gd name="connsiteX80" fmla="*/ 1636889 w 1949215"/>
                  <a:gd name="connsiteY80" fmla="*/ 1019763 h 2404533"/>
                  <a:gd name="connsiteX81" fmla="*/ 1591734 w 1949215"/>
                  <a:gd name="connsiteY81" fmla="*/ 1016000 h 2404533"/>
                  <a:gd name="connsiteX82" fmla="*/ 1550341 w 1949215"/>
                  <a:gd name="connsiteY82" fmla="*/ 1023526 h 2404533"/>
                  <a:gd name="connsiteX83" fmla="*/ 1539052 w 1949215"/>
                  <a:gd name="connsiteY83" fmla="*/ 997185 h 2404533"/>
                  <a:gd name="connsiteX84" fmla="*/ 1508948 w 1949215"/>
                  <a:gd name="connsiteY84" fmla="*/ 997185 h 2404533"/>
                  <a:gd name="connsiteX85" fmla="*/ 1508948 w 1949215"/>
                  <a:gd name="connsiteY85" fmla="*/ 1012237 h 2404533"/>
                  <a:gd name="connsiteX86" fmla="*/ 1475082 w 1949215"/>
                  <a:gd name="connsiteY86" fmla="*/ 1031052 h 2404533"/>
                  <a:gd name="connsiteX87" fmla="*/ 1512711 w 1949215"/>
                  <a:gd name="connsiteY87" fmla="*/ 1046103 h 2404533"/>
                  <a:gd name="connsiteX88" fmla="*/ 1460030 w 1949215"/>
                  <a:gd name="connsiteY88" fmla="*/ 1046103 h 2404533"/>
                  <a:gd name="connsiteX89" fmla="*/ 1403585 w 1949215"/>
                  <a:gd name="connsiteY89" fmla="*/ 1034814 h 2404533"/>
                  <a:gd name="connsiteX90" fmla="*/ 1381008 w 1949215"/>
                  <a:gd name="connsiteY90" fmla="*/ 1042340 h 2404533"/>
                  <a:gd name="connsiteX91" fmla="*/ 1354667 w 1949215"/>
                  <a:gd name="connsiteY91" fmla="*/ 1046103 h 2404533"/>
                  <a:gd name="connsiteX92" fmla="*/ 1290697 w 1949215"/>
                  <a:gd name="connsiteY92" fmla="*/ 1053629 h 2404533"/>
                  <a:gd name="connsiteX93" fmla="*/ 1290697 w 1949215"/>
                  <a:gd name="connsiteY93" fmla="*/ 1053629 h 2404533"/>
                  <a:gd name="connsiteX94" fmla="*/ 1328326 w 1949215"/>
                  <a:gd name="connsiteY94" fmla="*/ 1072444 h 2404533"/>
                  <a:gd name="connsiteX95" fmla="*/ 1381008 w 1949215"/>
                  <a:gd name="connsiteY95" fmla="*/ 1091259 h 2404533"/>
                  <a:gd name="connsiteX96" fmla="*/ 1414874 w 1949215"/>
                  <a:gd name="connsiteY96" fmla="*/ 1095022 h 2404533"/>
                  <a:gd name="connsiteX97" fmla="*/ 1433689 w 1949215"/>
                  <a:gd name="connsiteY97" fmla="*/ 1110074 h 2404533"/>
                  <a:gd name="connsiteX98" fmla="*/ 1475082 w 1949215"/>
                  <a:gd name="connsiteY98" fmla="*/ 1102548 h 2404533"/>
                  <a:gd name="connsiteX99" fmla="*/ 1524000 w 1949215"/>
                  <a:gd name="connsiteY99" fmla="*/ 1106311 h 2404533"/>
                  <a:gd name="connsiteX100" fmla="*/ 1524000 w 1949215"/>
                  <a:gd name="connsiteY100" fmla="*/ 1106311 h 2404533"/>
                  <a:gd name="connsiteX101" fmla="*/ 1524000 w 1949215"/>
                  <a:gd name="connsiteY101" fmla="*/ 1106311 h 2404533"/>
                  <a:gd name="connsiteX102" fmla="*/ 1576682 w 1949215"/>
                  <a:gd name="connsiteY102" fmla="*/ 1121363 h 2404533"/>
                  <a:gd name="connsiteX103" fmla="*/ 1618074 w 1949215"/>
                  <a:gd name="connsiteY103" fmla="*/ 1140177 h 2404533"/>
                  <a:gd name="connsiteX104" fmla="*/ 1618074 w 1949215"/>
                  <a:gd name="connsiteY104" fmla="*/ 1158992 h 2404533"/>
                  <a:gd name="connsiteX105" fmla="*/ 1618074 w 1949215"/>
                  <a:gd name="connsiteY105" fmla="*/ 1158992 h 2404533"/>
                  <a:gd name="connsiteX106" fmla="*/ 1648178 w 1949215"/>
                  <a:gd name="connsiteY106" fmla="*/ 1192859 h 2404533"/>
                  <a:gd name="connsiteX107" fmla="*/ 1663230 w 1949215"/>
                  <a:gd name="connsiteY107" fmla="*/ 1226726 h 2404533"/>
                  <a:gd name="connsiteX108" fmla="*/ 1708385 w 1949215"/>
                  <a:gd name="connsiteY108" fmla="*/ 1241777 h 2404533"/>
                  <a:gd name="connsiteX109" fmla="*/ 1734726 w 1949215"/>
                  <a:gd name="connsiteY109" fmla="*/ 1249303 h 2404533"/>
                  <a:gd name="connsiteX110" fmla="*/ 1776119 w 1949215"/>
                  <a:gd name="connsiteY110" fmla="*/ 1286933 h 2404533"/>
                  <a:gd name="connsiteX111" fmla="*/ 1821274 w 1949215"/>
                  <a:gd name="connsiteY111" fmla="*/ 1343377 h 2404533"/>
                  <a:gd name="connsiteX112" fmla="*/ 1847615 w 1949215"/>
                  <a:gd name="connsiteY112" fmla="*/ 1377244 h 2404533"/>
                  <a:gd name="connsiteX113" fmla="*/ 1873956 w 1949215"/>
                  <a:gd name="connsiteY113" fmla="*/ 1399822 h 2404533"/>
                  <a:gd name="connsiteX114" fmla="*/ 1877719 w 1949215"/>
                  <a:gd name="connsiteY114" fmla="*/ 1418637 h 2404533"/>
                  <a:gd name="connsiteX115" fmla="*/ 1877719 w 1949215"/>
                  <a:gd name="connsiteY115" fmla="*/ 1456266 h 2404533"/>
                  <a:gd name="connsiteX116" fmla="*/ 1892771 w 1949215"/>
                  <a:gd name="connsiteY116" fmla="*/ 1490133 h 2404533"/>
                  <a:gd name="connsiteX117" fmla="*/ 1937926 w 1949215"/>
                  <a:gd name="connsiteY117" fmla="*/ 1531526 h 2404533"/>
                  <a:gd name="connsiteX118" fmla="*/ 1915348 w 1949215"/>
                  <a:gd name="connsiteY118" fmla="*/ 1587970 h 2404533"/>
                  <a:gd name="connsiteX119" fmla="*/ 1922874 w 1949215"/>
                  <a:gd name="connsiteY119" fmla="*/ 1625600 h 2404533"/>
                  <a:gd name="connsiteX120" fmla="*/ 1930400 w 1949215"/>
                  <a:gd name="connsiteY120" fmla="*/ 1674518 h 2404533"/>
                  <a:gd name="connsiteX121" fmla="*/ 1926637 w 1949215"/>
                  <a:gd name="connsiteY121" fmla="*/ 1704622 h 2404533"/>
                  <a:gd name="connsiteX122" fmla="*/ 1911585 w 1949215"/>
                  <a:gd name="connsiteY122" fmla="*/ 1734726 h 2404533"/>
                  <a:gd name="connsiteX123" fmla="*/ 1930400 w 1949215"/>
                  <a:gd name="connsiteY123" fmla="*/ 1764829 h 2404533"/>
                  <a:gd name="connsiteX124" fmla="*/ 1930400 w 1949215"/>
                  <a:gd name="connsiteY124" fmla="*/ 1798696 h 2404533"/>
                  <a:gd name="connsiteX125" fmla="*/ 1926637 w 1949215"/>
                  <a:gd name="connsiteY125" fmla="*/ 1836326 h 2404533"/>
                  <a:gd name="connsiteX126" fmla="*/ 1911585 w 1949215"/>
                  <a:gd name="connsiteY126" fmla="*/ 1870192 h 2404533"/>
                  <a:gd name="connsiteX127" fmla="*/ 1919111 w 1949215"/>
                  <a:gd name="connsiteY127" fmla="*/ 1885244 h 2404533"/>
                  <a:gd name="connsiteX128" fmla="*/ 1896534 w 1949215"/>
                  <a:gd name="connsiteY128" fmla="*/ 1892770 h 2404533"/>
                  <a:gd name="connsiteX129" fmla="*/ 1896534 w 1949215"/>
                  <a:gd name="connsiteY129" fmla="*/ 1934163 h 2404533"/>
                  <a:gd name="connsiteX130" fmla="*/ 1911585 w 1949215"/>
                  <a:gd name="connsiteY130" fmla="*/ 1956740 h 2404533"/>
                  <a:gd name="connsiteX131" fmla="*/ 1945452 w 1949215"/>
                  <a:gd name="connsiteY131" fmla="*/ 1964266 h 2404533"/>
                  <a:gd name="connsiteX132" fmla="*/ 1949215 w 1949215"/>
                  <a:gd name="connsiteY132" fmla="*/ 1990607 h 2404533"/>
                  <a:gd name="connsiteX133" fmla="*/ 1941689 w 1949215"/>
                  <a:gd name="connsiteY133" fmla="*/ 2020711 h 2404533"/>
                  <a:gd name="connsiteX134" fmla="*/ 1926637 w 1949215"/>
                  <a:gd name="connsiteY134" fmla="*/ 2043289 h 2404533"/>
                  <a:gd name="connsiteX135" fmla="*/ 1896534 w 1949215"/>
                  <a:gd name="connsiteY135" fmla="*/ 2107259 h 2404533"/>
                  <a:gd name="connsiteX136" fmla="*/ 1836326 w 1949215"/>
                  <a:gd name="connsiteY136" fmla="*/ 2178755 h 2404533"/>
                  <a:gd name="connsiteX137" fmla="*/ 1813748 w 1949215"/>
                  <a:gd name="connsiteY137" fmla="*/ 2208859 h 2404533"/>
                  <a:gd name="connsiteX138" fmla="*/ 1791171 w 1949215"/>
                  <a:gd name="connsiteY138" fmla="*/ 2223911 h 2404533"/>
                  <a:gd name="connsiteX139" fmla="*/ 1806222 w 1949215"/>
                  <a:gd name="connsiteY139" fmla="*/ 2257777 h 2404533"/>
                  <a:gd name="connsiteX140" fmla="*/ 1821274 w 1949215"/>
                  <a:gd name="connsiteY140" fmla="*/ 2287881 h 2404533"/>
                  <a:gd name="connsiteX141" fmla="*/ 1825037 w 1949215"/>
                  <a:gd name="connsiteY141" fmla="*/ 2310459 h 2404533"/>
                  <a:gd name="connsiteX142" fmla="*/ 1825037 w 1949215"/>
                  <a:gd name="connsiteY142" fmla="*/ 2310459 h 2404533"/>
                  <a:gd name="connsiteX143" fmla="*/ 1828800 w 1949215"/>
                  <a:gd name="connsiteY143" fmla="*/ 2363140 h 2404533"/>
                  <a:gd name="connsiteX144" fmla="*/ 1817511 w 1949215"/>
                  <a:gd name="connsiteY144" fmla="*/ 2397007 h 2404533"/>
                  <a:gd name="connsiteX145" fmla="*/ 1794934 w 1949215"/>
                  <a:gd name="connsiteY145" fmla="*/ 2404533 h 2404533"/>
                  <a:gd name="connsiteX146" fmla="*/ 1772356 w 1949215"/>
                  <a:gd name="connsiteY146" fmla="*/ 2397007 h 2404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1949215" h="2404533">
                    <a:moveTo>
                      <a:pt x="0" y="127940"/>
                    </a:moveTo>
                    <a:lnTo>
                      <a:pt x="52682" y="56444"/>
                    </a:lnTo>
                    <a:lnTo>
                      <a:pt x="86548" y="41392"/>
                    </a:lnTo>
                    <a:lnTo>
                      <a:pt x="203200" y="33866"/>
                    </a:lnTo>
                    <a:lnTo>
                      <a:pt x="255882" y="18814"/>
                    </a:lnTo>
                    <a:lnTo>
                      <a:pt x="274697" y="0"/>
                    </a:lnTo>
                    <a:lnTo>
                      <a:pt x="308563" y="26340"/>
                    </a:lnTo>
                    <a:lnTo>
                      <a:pt x="338667" y="71496"/>
                    </a:lnTo>
                    <a:lnTo>
                      <a:pt x="376297" y="26340"/>
                    </a:lnTo>
                    <a:lnTo>
                      <a:pt x="417689" y="45155"/>
                    </a:lnTo>
                    <a:lnTo>
                      <a:pt x="462845" y="26340"/>
                    </a:lnTo>
                    <a:lnTo>
                      <a:pt x="477897" y="71496"/>
                    </a:lnTo>
                    <a:lnTo>
                      <a:pt x="523052" y="86548"/>
                    </a:lnTo>
                    <a:lnTo>
                      <a:pt x="534341" y="75259"/>
                    </a:lnTo>
                    <a:lnTo>
                      <a:pt x="545630" y="109126"/>
                    </a:lnTo>
                    <a:lnTo>
                      <a:pt x="545630" y="127940"/>
                    </a:lnTo>
                    <a:lnTo>
                      <a:pt x="587022" y="139229"/>
                    </a:lnTo>
                    <a:lnTo>
                      <a:pt x="613363" y="112889"/>
                    </a:lnTo>
                    <a:lnTo>
                      <a:pt x="632178" y="124177"/>
                    </a:lnTo>
                    <a:lnTo>
                      <a:pt x="620889" y="161807"/>
                    </a:lnTo>
                    <a:lnTo>
                      <a:pt x="639704" y="158044"/>
                    </a:lnTo>
                    <a:lnTo>
                      <a:pt x="673571" y="135466"/>
                    </a:lnTo>
                    <a:lnTo>
                      <a:pt x="684860" y="158044"/>
                    </a:lnTo>
                    <a:lnTo>
                      <a:pt x="684860" y="188148"/>
                    </a:lnTo>
                    <a:lnTo>
                      <a:pt x="718726" y="199437"/>
                    </a:lnTo>
                    <a:lnTo>
                      <a:pt x="797748" y="218252"/>
                    </a:lnTo>
                    <a:lnTo>
                      <a:pt x="854193" y="218252"/>
                    </a:lnTo>
                    <a:lnTo>
                      <a:pt x="918163" y="240829"/>
                    </a:lnTo>
                    <a:lnTo>
                      <a:pt x="921926" y="191911"/>
                    </a:lnTo>
                    <a:lnTo>
                      <a:pt x="936978" y="158044"/>
                    </a:lnTo>
                    <a:lnTo>
                      <a:pt x="982134" y="158044"/>
                    </a:lnTo>
                    <a:lnTo>
                      <a:pt x="1008474" y="173096"/>
                    </a:lnTo>
                    <a:lnTo>
                      <a:pt x="978371" y="195674"/>
                    </a:lnTo>
                    <a:lnTo>
                      <a:pt x="982134" y="210726"/>
                    </a:lnTo>
                    <a:lnTo>
                      <a:pt x="982134" y="233303"/>
                    </a:lnTo>
                    <a:lnTo>
                      <a:pt x="982134" y="248355"/>
                    </a:lnTo>
                    <a:lnTo>
                      <a:pt x="1016000" y="270933"/>
                    </a:lnTo>
                    <a:lnTo>
                      <a:pt x="1031052" y="282222"/>
                    </a:lnTo>
                    <a:lnTo>
                      <a:pt x="1034815" y="327377"/>
                    </a:lnTo>
                    <a:lnTo>
                      <a:pt x="1083734" y="327377"/>
                    </a:lnTo>
                    <a:lnTo>
                      <a:pt x="1098785" y="285985"/>
                    </a:lnTo>
                    <a:lnTo>
                      <a:pt x="1140178" y="285985"/>
                    </a:lnTo>
                    <a:lnTo>
                      <a:pt x="1196622" y="297274"/>
                    </a:lnTo>
                    <a:lnTo>
                      <a:pt x="1241778" y="304800"/>
                    </a:lnTo>
                    <a:lnTo>
                      <a:pt x="1294460" y="338666"/>
                    </a:lnTo>
                    <a:lnTo>
                      <a:pt x="1328326" y="334903"/>
                    </a:lnTo>
                    <a:lnTo>
                      <a:pt x="1358430" y="331140"/>
                    </a:lnTo>
                    <a:lnTo>
                      <a:pt x="1365956" y="338666"/>
                    </a:lnTo>
                    <a:lnTo>
                      <a:pt x="1373482" y="368770"/>
                    </a:lnTo>
                    <a:lnTo>
                      <a:pt x="1369719" y="410163"/>
                    </a:lnTo>
                    <a:lnTo>
                      <a:pt x="1392297" y="398874"/>
                    </a:lnTo>
                    <a:lnTo>
                      <a:pt x="1414874" y="372533"/>
                    </a:lnTo>
                    <a:lnTo>
                      <a:pt x="1433689" y="349955"/>
                    </a:lnTo>
                    <a:lnTo>
                      <a:pt x="1433689" y="349955"/>
                    </a:lnTo>
                    <a:lnTo>
                      <a:pt x="1463793" y="413926"/>
                    </a:lnTo>
                    <a:lnTo>
                      <a:pt x="1482608" y="406400"/>
                    </a:lnTo>
                    <a:lnTo>
                      <a:pt x="1482608" y="406400"/>
                    </a:lnTo>
                    <a:lnTo>
                      <a:pt x="1531526" y="395111"/>
                    </a:lnTo>
                    <a:lnTo>
                      <a:pt x="1569156" y="413926"/>
                    </a:lnTo>
                    <a:lnTo>
                      <a:pt x="1621837" y="451555"/>
                    </a:lnTo>
                    <a:lnTo>
                      <a:pt x="1629363" y="492948"/>
                    </a:lnTo>
                    <a:lnTo>
                      <a:pt x="1629363" y="523052"/>
                    </a:lnTo>
                    <a:lnTo>
                      <a:pt x="1610548" y="549392"/>
                    </a:lnTo>
                    <a:lnTo>
                      <a:pt x="1603022" y="560681"/>
                    </a:lnTo>
                    <a:lnTo>
                      <a:pt x="1580445" y="564444"/>
                    </a:lnTo>
                    <a:lnTo>
                      <a:pt x="1572919" y="571970"/>
                    </a:lnTo>
                    <a:lnTo>
                      <a:pt x="1572919" y="571970"/>
                    </a:lnTo>
                    <a:lnTo>
                      <a:pt x="1606785" y="624652"/>
                    </a:lnTo>
                    <a:lnTo>
                      <a:pt x="1603022" y="666044"/>
                    </a:lnTo>
                    <a:lnTo>
                      <a:pt x="1614311" y="696148"/>
                    </a:lnTo>
                    <a:lnTo>
                      <a:pt x="1621837" y="726252"/>
                    </a:lnTo>
                    <a:lnTo>
                      <a:pt x="1644415" y="771407"/>
                    </a:lnTo>
                    <a:lnTo>
                      <a:pt x="1666993" y="782696"/>
                    </a:lnTo>
                    <a:lnTo>
                      <a:pt x="1663230" y="816563"/>
                    </a:lnTo>
                    <a:lnTo>
                      <a:pt x="1685808" y="891822"/>
                    </a:lnTo>
                    <a:lnTo>
                      <a:pt x="1697097" y="914400"/>
                    </a:lnTo>
                    <a:lnTo>
                      <a:pt x="1708385" y="959555"/>
                    </a:lnTo>
                    <a:lnTo>
                      <a:pt x="1712148" y="982133"/>
                    </a:lnTo>
                    <a:lnTo>
                      <a:pt x="1712148" y="982133"/>
                    </a:lnTo>
                    <a:lnTo>
                      <a:pt x="1655704" y="1016000"/>
                    </a:lnTo>
                    <a:lnTo>
                      <a:pt x="1636889" y="1019763"/>
                    </a:lnTo>
                    <a:lnTo>
                      <a:pt x="1591734" y="1016000"/>
                    </a:lnTo>
                    <a:lnTo>
                      <a:pt x="1550341" y="1023526"/>
                    </a:lnTo>
                    <a:lnTo>
                      <a:pt x="1539052" y="997185"/>
                    </a:lnTo>
                    <a:lnTo>
                      <a:pt x="1508948" y="997185"/>
                    </a:lnTo>
                    <a:lnTo>
                      <a:pt x="1508948" y="1012237"/>
                    </a:lnTo>
                    <a:lnTo>
                      <a:pt x="1475082" y="1031052"/>
                    </a:lnTo>
                    <a:lnTo>
                      <a:pt x="1512711" y="1046103"/>
                    </a:lnTo>
                    <a:lnTo>
                      <a:pt x="1460030" y="1046103"/>
                    </a:lnTo>
                    <a:lnTo>
                      <a:pt x="1403585" y="1034814"/>
                    </a:lnTo>
                    <a:lnTo>
                      <a:pt x="1381008" y="1042340"/>
                    </a:lnTo>
                    <a:lnTo>
                      <a:pt x="1354667" y="1046103"/>
                    </a:lnTo>
                    <a:lnTo>
                      <a:pt x="1290697" y="1053629"/>
                    </a:lnTo>
                    <a:lnTo>
                      <a:pt x="1290697" y="1053629"/>
                    </a:lnTo>
                    <a:lnTo>
                      <a:pt x="1328326" y="1072444"/>
                    </a:lnTo>
                    <a:lnTo>
                      <a:pt x="1381008" y="1091259"/>
                    </a:lnTo>
                    <a:lnTo>
                      <a:pt x="1414874" y="1095022"/>
                    </a:lnTo>
                    <a:lnTo>
                      <a:pt x="1433689" y="1110074"/>
                    </a:lnTo>
                    <a:lnTo>
                      <a:pt x="1475082" y="1102548"/>
                    </a:lnTo>
                    <a:lnTo>
                      <a:pt x="1524000" y="1106311"/>
                    </a:lnTo>
                    <a:lnTo>
                      <a:pt x="1524000" y="1106311"/>
                    </a:lnTo>
                    <a:lnTo>
                      <a:pt x="1524000" y="1106311"/>
                    </a:lnTo>
                    <a:lnTo>
                      <a:pt x="1576682" y="1121363"/>
                    </a:lnTo>
                    <a:lnTo>
                      <a:pt x="1618074" y="1140177"/>
                    </a:lnTo>
                    <a:lnTo>
                      <a:pt x="1618074" y="1158992"/>
                    </a:lnTo>
                    <a:lnTo>
                      <a:pt x="1618074" y="1158992"/>
                    </a:lnTo>
                    <a:lnTo>
                      <a:pt x="1648178" y="1192859"/>
                    </a:lnTo>
                    <a:lnTo>
                      <a:pt x="1663230" y="1226726"/>
                    </a:lnTo>
                    <a:lnTo>
                      <a:pt x="1708385" y="1241777"/>
                    </a:lnTo>
                    <a:lnTo>
                      <a:pt x="1734726" y="1249303"/>
                    </a:lnTo>
                    <a:lnTo>
                      <a:pt x="1776119" y="1286933"/>
                    </a:lnTo>
                    <a:lnTo>
                      <a:pt x="1821274" y="1343377"/>
                    </a:lnTo>
                    <a:lnTo>
                      <a:pt x="1847615" y="1377244"/>
                    </a:lnTo>
                    <a:lnTo>
                      <a:pt x="1873956" y="1399822"/>
                    </a:lnTo>
                    <a:lnTo>
                      <a:pt x="1877719" y="1418637"/>
                    </a:lnTo>
                    <a:lnTo>
                      <a:pt x="1877719" y="1456266"/>
                    </a:lnTo>
                    <a:lnTo>
                      <a:pt x="1892771" y="1490133"/>
                    </a:lnTo>
                    <a:lnTo>
                      <a:pt x="1937926" y="1531526"/>
                    </a:lnTo>
                    <a:lnTo>
                      <a:pt x="1915348" y="1587970"/>
                    </a:lnTo>
                    <a:lnTo>
                      <a:pt x="1922874" y="1625600"/>
                    </a:lnTo>
                    <a:lnTo>
                      <a:pt x="1930400" y="1674518"/>
                    </a:lnTo>
                    <a:lnTo>
                      <a:pt x="1926637" y="1704622"/>
                    </a:lnTo>
                    <a:lnTo>
                      <a:pt x="1911585" y="1734726"/>
                    </a:lnTo>
                    <a:lnTo>
                      <a:pt x="1930400" y="1764829"/>
                    </a:lnTo>
                    <a:lnTo>
                      <a:pt x="1930400" y="1798696"/>
                    </a:lnTo>
                    <a:lnTo>
                      <a:pt x="1926637" y="1836326"/>
                    </a:lnTo>
                    <a:lnTo>
                      <a:pt x="1911585" y="1870192"/>
                    </a:lnTo>
                    <a:lnTo>
                      <a:pt x="1919111" y="1885244"/>
                    </a:lnTo>
                    <a:lnTo>
                      <a:pt x="1896534" y="1892770"/>
                    </a:lnTo>
                    <a:lnTo>
                      <a:pt x="1896534" y="1934163"/>
                    </a:lnTo>
                    <a:lnTo>
                      <a:pt x="1911585" y="1956740"/>
                    </a:lnTo>
                    <a:lnTo>
                      <a:pt x="1945452" y="1964266"/>
                    </a:lnTo>
                    <a:lnTo>
                      <a:pt x="1949215" y="1990607"/>
                    </a:lnTo>
                    <a:lnTo>
                      <a:pt x="1941689" y="2020711"/>
                    </a:lnTo>
                    <a:lnTo>
                      <a:pt x="1926637" y="2043289"/>
                    </a:lnTo>
                    <a:lnTo>
                      <a:pt x="1896534" y="2107259"/>
                    </a:lnTo>
                    <a:lnTo>
                      <a:pt x="1836326" y="2178755"/>
                    </a:lnTo>
                    <a:lnTo>
                      <a:pt x="1813748" y="2208859"/>
                    </a:lnTo>
                    <a:lnTo>
                      <a:pt x="1791171" y="2223911"/>
                    </a:lnTo>
                    <a:lnTo>
                      <a:pt x="1806222" y="2257777"/>
                    </a:lnTo>
                    <a:lnTo>
                      <a:pt x="1821274" y="2287881"/>
                    </a:lnTo>
                    <a:lnTo>
                      <a:pt x="1825037" y="2310459"/>
                    </a:lnTo>
                    <a:lnTo>
                      <a:pt x="1825037" y="2310459"/>
                    </a:lnTo>
                    <a:lnTo>
                      <a:pt x="1828800" y="2363140"/>
                    </a:lnTo>
                    <a:lnTo>
                      <a:pt x="1817511" y="2397007"/>
                    </a:lnTo>
                    <a:lnTo>
                      <a:pt x="1794934" y="2404533"/>
                    </a:lnTo>
                    <a:lnTo>
                      <a:pt x="1772356" y="2397007"/>
                    </a:lnTo>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4" name="Freeform: Shape 533">
                <a:extLst>
                  <a:ext uri="{FF2B5EF4-FFF2-40B4-BE49-F238E27FC236}">
                    <a16:creationId xmlns:a16="http://schemas.microsoft.com/office/drawing/2014/main" id="{430FF91C-6FB0-44B9-BFCC-E97F7127565F}"/>
                  </a:ext>
                </a:extLst>
              </p:cNvPr>
              <p:cNvSpPr/>
              <p:nvPr/>
            </p:nvSpPr>
            <p:spPr>
              <a:xfrm>
                <a:off x="9897064" y="4265956"/>
                <a:ext cx="245225" cy="191291"/>
              </a:xfrm>
              <a:custGeom>
                <a:avLst/>
                <a:gdLst>
                  <a:gd name="connsiteX0" fmla="*/ 391348 w 2378192"/>
                  <a:gd name="connsiteY0" fmla="*/ 782696 h 1855140"/>
                  <a:gd name="connsiteX1" fmla="*/ 421452 w 2378192"/>
                  <a:gd name="connsiteY1" fmla="*/ 809037 h 1855140"/>
                  <a:gd name="connsiteX2" fmla="*/ 466607 w 2378192"/>
                  <a:gd name="connsiteY2" fmla="*/ 827851 h 1855140"/>
                  <a:gd name="connsiteX3" fmla="*/ 466607 w 2378192"/>
                  <a:gd name="connsiteY3" fmla="*/ 793985 h 1855140"/>
                  <a:gd name="connsiteX4" fmla="*/ 444029 w 2378192"/>
                  <a:gd name="connsiteY4" fmla="*/ 782696 h 1855140"/>
                  <a:gd name="connsiteX5" fmla="*/ 440266 w 2378192"/>
                  <a:gd name="connsiteY5" fmla="*/ 760118 h 1855140"/>
                  <a:gd name="connsiteX6" fmla="*/ 447792 w 2378192"/>
                  <a:gd name="connsiteY6" fmla="*/ 722488 h 1855140"/>
                  <a:gd name="connsiteX7" fmla="*/ 440266 w 2378192"/>
                  <a:gd name="connsiteY7" fmla="*/ 703674 h 1855140"/>
                  <a:gd name="connsiteX8" fmla="*/ 421452 w 2378192"/>
                  <a:gd name="connsiteY8" fmla="*/ 673570 h 1855140"/>
                  <a:gd name="connsiteX9" fmla="*/ 421452 w 2378192"/>
                  <a:gd name="connsiteY9" fmla="*/ 647229 h 1855140"/>
                  <a:gd name="connsiteX10" fmla="*/ 398874 w 2378192"/>
                  <a:gd name="connsiteY10" fmla="*/ 643466 h 1855140"/>
                  <a:gd name="connsiteX11" fmla="*/ 398874 w 2378192"/>
                  <a:gd name="connsiteY11" fmla="*/ 602074 h 1855140"/>
                  <a:gd name="connsiteX12" fmla="*/ 421452 w 2378192"/>
                  <a:gd name="connsiteY12" fmla="*/ 605837 h 1855140"/>
                  <a:gd name="connsiteX13" fmla="*/ 459081 w 2378192"/>
                  <a:gd name="connsiteY13" fmla="*/ 650992 h 1855140"/>
                  <a:gd name="connsiteX14" fmla="*/ 462844 w 2378192"/>
                  <a:gd name="connsiteY14" fmla="*/ 684859 h 1855140"/>
                  <a:gd name="connsiteX15" fmla="*/ 492948 w 2378192"/>
                  <a:gd name="connsiteY15" fmla="*/ 718725 h 1855140"/>
                  <a:gd name="connsiteX16" fmla="*/ 541866 w 2378192"/>
                  <a:gd name="connsiteY16" fmla="*/ 722488 h 1855140"/>
                  <a:gd name="connsiteX17" fmla="*/ 617126 w 2378192"/>
                  <a:gd name="connsiteY17" fmla="*/ 771407 h 1855140"/>
                  <a:gd name="connsiteX18" fmla="*/ 669807 w 2378192"/>
                  <a:gd name="connsiteY18" fmla="*/ 786459 h 1855140"/>
                  <a:gd name="connsiteX19" fmla="*/ 692385 w 2378192"/>
                  <a:gd name="connsiteY19" fmla="*/ 846666 h 1855140"/>
                  <a:gd name="connsiteX20" fmla="*/ 733778 w 2378192"/>
                  <a:gd name="connsiteY20" fmla="*/ 873007 h 1855140"/>
                  <a:gd name="connsiteX21" fmla="*/ 760118 w 2378192"/>
                  <a:gd name="connsiteY21" fmla="*/ 888059 h 1855140"/>
                  <a:gd name="connsiteX22" fmla="*/ 778933 w 2378192"/>
                  <a:gd name="connsiteY22" fmla="*/ 869244 h 1855140"/>
                  <a:gd name="connsiteX23" fmla="*/ 778933 w 2378192"/>
                  <a:gd name="connsiteY23" fmla="*/ 869244 h 1855140"/>
                  <a:gd name="connsiteX24" fmla="*/ 805274 w 2378192"/>
                  <a:gd name="connsiteY24" fmla="*/ 940740 h 1855140"/>
                  <a:gd name="connsiteX25" fmla="*/ 827852 w 2378192"/>
                  <a:gd name="connsiteY25" fmla="*/ 978370 h 1855140"/>
                  <a:gd name="connsiteX26" fmla="*/ 827852 w 2378192"/>
                  <a:gd name="connsiteY26" fmla="*/ 1016000 h 1855140"/>
                  <a:gd name="connsiteX27" fmla="*/ 869244 w 2378192"/>
                  <a:gd name="connsiteY27" fmla="*/ 1016000 h 1855140"/>
                  <a:gd name="connsiteX28" fmla="*/ 857955 w 2378192"/>
                  <a:gd name="connsiteY28" fmla="*/ 1046103 h 1855140"/>
                  <a:gd name="connsiteX29" fmla="*/ 857955 w 2378192"/>
                  <a:gd name="connsiteY29" fmla="*/ 1079970 h 1855140"/>
                  <a:gd name="connsiteX30" fmla="*/ 865481 w 2378192"/>
                  <a:gd name="connsiteY30" fmla="*/ 1128888 h 1855140"/>
                  <a:gd name="connsiteX31" fmla="*/ 865481 w 2378192"/>
                  <a:gd name="connsiteY31" fmla="*/ 1158992 h 1855140"/>
                  <a:gd name="connsiteX32" fmla="*/ 831615 w 2378192"/>
                  <a:gd name="connsiteY32" fmla="*/ 1185333 h 1855140"/>
                  <a:gd name="connsiteX33" fmla="*/ 801511 w 2378192"/>
                  <a:gd name="connsiteY33" fmla="*/ 1185333 h 1855140"/>
                  <a:gd name="connsiteX34" fmla="*/ 782696 w 2378192"/>
                  <a:gd name="connsiteY34" fmla="*/ 1222963 h 1855140"/>
                  <a:gd name="connsiteX35" fmla="*/ 816563 w 2378192"/>
                  <a:gd name="connsiteY35" fmla="*/ 1222963 h 1855140"/>
                  <a:gd name="connsiteX36" fmla="*/ 861718 w 2378192"/>
                  <a:gd name="connsiteY36" fmla="*/ 1264355 h 1855140"/>
                  <a:gd name="connsiteX37" fmla="*/ 888059 w 2378192"/>
                  <a:gd name="connsiteY37" fmla="*/ 1317037 h 1855140"/>
                  <a:gd name="connsiteX38" fmla="*/ 906874 w 2378192"/>
                  <a:gd name="connsiteY38" fmla="*/ 1343377 h 1855140"/>
                  <a:gd name="connsiteX39" fmla="*/ 925689 w 2378192"/>
                  <a:gd name="connsiteY39" fmla="*/ 1396059 h 1855140"/>
                  <a:gd name="connsiteX40" fmla="*/ 936978 w 2378192"/>
                  <a:gd name="connsiteY40" fmla="*/ 1418637 h 1855140"/>
                  <a:gd name="connsiteX41" fmla="*/ 952029 w 2378192"/>
                  <a:gd name="connsiteY41" fmla="*/ 1414874 h 1855140"/>
                  <a:gd name="connsiteX42" fmla="*/ 948266 w 2378192"/>
                  <a:gd name="connsiteY42" fmla="*/ 1448740 h 1855140"/>
                  <a:gd name="connsiteX43" fmla="*/ 933215 w 2378192"/>
                  <a:gd name="connsiteY43" fmla="*/ 1482607 h 1855140"/>
                  <a:gd name="connsiteX44" fmla="*/ 899348 w 2378192"/>
                  <a:gd name="connsiteY44" fmla="*/ 1497659 h 1855140"/>
                  <a:gd name="connsiteX45" fmla="*/ 899348 w 2378192"/>
                  <a:gd name="connsiteY45" fmla="*/ 1497659 h 1855140"/>
                  <a:gd name="connsiteX46" fmla="*/ 903111 w 2378192"/>
                  <a:gd name="connsiteY46" fmla="*/ 1550340 h 1855140"/>
                  <a:gd name="connsiteX47" fmla="*/ 903111 w 2378192"/>
                  <a:gd name="connsiteY47" fmla="*/ 1550340 h 1855140"/>
                  <a:gd name="connsiteX48" fmla="*/ 869244 w 2378192"/>
                  <a:gd name="connsiteY48" fmla="*/ 1595496 h 1855140"/>
                  <a:gd name="connsiteX49" fmla="*/ 854192 w 2378192"/>
                  <a:gd name="connsiteY49" fmla="*/ 1636888 h 1855140"/>
                  <a:gd name="connsiteX50" fmla="*/ 854192 w 2378192"/>
                  <a:gd name="connsiteY50" fmla="*/ 1636888 h 1855140"/>
                  <a:gd name="connsiteX51" fmla="*/ 809037 w 2378192"/>
                  <a:gd name="connsiteY51" fmla="*/ 1674518 h 1855140"/>
                  <a:gd name="connsiteX52" fmla="*/ 809037 w 2378192"/>
                  <a:gd name="connsiteY52" fmla="*/ 1674518 h 1855140"/>
                  <a:gd name="connsiteX53" fmla="*/ 820326 w 2378192"/>
                  <a:gd name="connsiteY53" fmla="*/ 1712148 h 1855140"/>
                  <a:gd name="connsiteX54" fmla="*/ 816563 w 2378192"/>
                  <a:gd name="connsiteY54" fmla="*/ 1753540 h 1855140"/>
                  <a:gd name="connsiteX55" fmla="*/ 861718 w 2378192"/>
                  <a:gd name="connsiteY55" fmla="*/ 1776118 h 1855140"/>
                  <a:gd name="connsiteX56" fmla="*/ 906874 w 2378192"/>
                  <a:gd name="connsiteY56" fmla="*/ 1791170 h 1855140"/>
                  <a:gd name="connsiteX57" fmla="*/ 929452 w 2378192"/>
                  <a:gd name="connsiteY57" fmla="*/ 1809985 h 1855140"/>
                  <a:gd name="connsiteX58" fmla="*/ 970844 w 2378192"/>
                  <a:gd name="connsiteY58" fmla="*/ 1821274 h 1855140"/>
                  <a:gd name="connsiteX59" fmla="*/ 1000948 w 2378192"/>
                  <a:gd name="connsiteY59" fmla="*/ 1825037 h 1855140"/>
                  <a:gd name="connsiteX60" fmla="*/ 1012237 w 2378192"/>
                  <a:gd name="connsiteY60" fmla="*/ 1809985 h 1855140"/>
                  <a:gd name="connsiteX61" fmla="*/ 1061155 w 2378192"/>
                  <a:gd name="connsiteY61" fmla="*/ 1806222 h 1855140"/>
                  <a:gd name="connsiteX62" fmla="*/ 1061155 w 2378192"/>
                  <a:gd name="connsiteY62" fmla="*/ 1806222 h 1855140"/>
                  <a:gd name="connsiteX63" fmla="*/ 1049866 w 2378192"/>
                  <a:gd name="connsiteY63" fmla="*/ 1746014 h 1855140"/>
                  <a:gd name="connsiteX64" fmla="*/ 1079970 w 2378192"/>
                  <a:gd name="connsiteY64" fmla="*/ 1776118 h 1855140"/>
                  <a:gd name="connsiteX65" fmla="*/ 1110074 w 2378192"/>
                  <a:gd name="connsiteY65" fmla="*/ 1806222 h 1855140"/>
                  <a:gd name="connsiteX66" fmla="*/ 1110074 w 2378192"/>
                  <a:gd name="connsiteY66" fmla="*/ 1806222 h 1855140"/>
                  <a:gd name="connsiteX67" fmla="*/ 1166518 w 2378192"/>
                  <a:gd name="connsiteY67" fmla="*/ 1843851 h 1855140"/>
                  <a:gd name="connsiteX68" fmla="*/ 1211674 w 2378192"/>
                  <a:gd name="connsiteY68" fmla="*/ 1843851 h 1855140"/>
                  <a:gd name="connsiteX69" fmla="*/ 1230489 w 2378192"/>
                  <a:gd name="connsiteY69" fmla="*/ 1836325 h 1855140"/>
                  <a:gd name="connsiteX70" fmla="*/ 1279407 w 2378192"/>
                  <a:gd name="connsiteY70" fmla="*/ 1836325 h 1855140"/>
                  <a:gd name="connsiteX71" fmla="*/ 1298222 w 2378192"/>
                  <a:gd name="connsiteY71" fmla="*/ 1847614 h 1855140"/>
                  <a:gd name="connsiteX72" fmla="*/ 1332089 w 2378192"/>
                  <a:gd name="connsiteY72" fmla="*/ 1855140 h 1855140"/>
                  <a:gd name="connsiteX73" fmla="*/ 1373481 w 2378192"/>
                  <a:gd name="connsiteY73" fmla="*/ 1855140 h 1855140"/>
                  <a:gd name="connsiteX74" fmla="*/ 1343378 w 2378192"/>
                  <a:gd name="connsiteY74" fmla="*/ 1821274 h 1855140"/>
                  <a:gd name="connsiteX75" fmla="*/ 1343378 w 2378192"/>
                  <a:gd name="connsiteY75" fmla="*/ 1821274 h 1855140"/>
                  <a:gd name="connsiteX76" fmla="*/ 1403585 w 2378192"/>
                  <a:gd name="connsiteY76" fmla="*/ 1806222 h 1855140"/>
                  <a:gd name="connsiteX77" fmla="*/ 1411111 w 2378192"/>
                  <a:gd name="connsiteY77" fmla="*/ 1791170 h 1855140"/>
                  <a:gd name="connsiteX78" fmla="*/ 1437452 w 2378192"/>
                  <a:gd name="connsiteY78" fmla="*/ 1809985 h 1855140"/>
                  <a:gd name="connsiteX79" fmla="*/ 1471318 w 2378192"/>
                  <a:gd name="connsiteY79" fmla="*/ 1794933 h 1855140"/>
                  <a:gd name="connsiteX80" fmla="*/ 1501422 w 2378192"/>
                  <a:gd name="connsiteY80" fmla="*/ 1779881 h 1855140"/>
                  <a:gd name="connsiteX81" fmla="*/ 1565392 w 2378192"/>
                  <a:gd name="connsiteY81" fmla="*/ 1764829 h 1855140"/>
                  <a:gd name="connsiteX82" fmla="*/ 1591733 w 2378192"/>
                  <a:gd name="connsiteY82" fmla="*/ 1776118 h 1855140"/>
                  <a:gd name="connsiteX83" fmla="*/ 1633126 w 2378192"/>
                  <a:gd name="connsiteY83" fmla="*/ 1776118 h 1855140"/>
                  <a:gd name="connsiteX84" fmla="*/ 1633126 w 2378192"/>
                  <a:gd name="connsiteY84" fmla="*/ 1749777 h 1855140"/>
                  <a:gd name="connsiteX85" fmla="*/ 1651940 w 2378192"/>
                  <a:gd name="connsiteY85" fmla="*/ 1768592 h 1855140"/>
                  <a:gd name="connsiteX86" fmla="*/ 1651940 w 2378192"/>
                  <a:gd name="connsiteY86" fmla="*/ 1768592 h 1855140"/>
                  <a:gd name="connsiteX87" fmla="*/ 1708385 w 2378192"/>
                  <a:gd name="connsiteY87" fmla="*/ 1787407 h 1855140"/>
                  <a:gd name="connsiteX88" fmla="*/ 1727200 w 2378192"/>
                  <a:gd name="connsiteY88" fmla="*/ 1764829 h 1855140"/>
                  <a:gd name="connsiteX89" fmla="*/ 1791170 w 2378192"/>
                  <a:gd name="connsiteY89" fmla="*/ 1738488 h 1855140"/>
                  <a:gd name="connsiteX90" fmla="*/ 1836326 w 2378192"/>
                  <a:gd name="connsiteY90" fmla="*/ 1719674 h 1855140"/>
                  <a:gd name="connsiteX91" fmla="*/ 1866429 w 2378192"/>
                  <a:gd name="connsiteY91" fmla="*/ 1708385 h 1855140"/>
                  <a:gd name="connsiteX92" fmla="*/ 1904059 w 2378192"/>
                  <a:gd name="connsiteY92" fmla="*/ 1689570 h 1855140"/>
                  <a:gd name="connsiteX93" fmla="*/ 1945452 w 2378192"/>
                  <a:gd name="connsiteY93" fmla="*/ 1663229 h 1855140"/>
                  <a:gd name="connsiteX94" fmla="*/ 1949215 w 2378192"/>
                  <a:gd name="connsiteY94" fmla="*/ 1629363 h 1855140"/>
                  <a:gd name="connsiteX95" fmla="*/ 1968029 w 2378192"/>
                  <a:gd name="connsiteY95" fmla="*/ 1621837 h 1855140"/>
                  <a:gd name="connsiteX96" fmla="*/ 1990607 w 2378192"/>
                  <a:gd name="connsiteY96" fmla="*/ 1606785 h 1855140"/>
                  <a:gd name="connsiteX97" fmla="*/ 2032000 w 2378192"/>
                  <a:gd name="connsiteY97" fmla="*/ 1576681 h 1855140"/>
                  <a:gd name="connsiteX98" fmla="*/ 2054578 w 2378192"/>
                  <a:gd name="connsiteY98" fmla="*/ 1539051 h 1855140"/>
                  <a:gd name="connsiteX99" fmla="*/ 2054578 w 2378192"/>
                  <a:gd name="connsiteY99" fmla="*/ 1486370 h 1855140"/>
                  <a:gd name="connsiteX100" fmla="*/ 2032000 w 2378192"/>
                  <a:gd name="connsiteY100" fmla="*/ 1460029 h 1855140"/>
                  <a:gd name="connsiteX101" fmla="*/ 2028237 w 2378192"/>
                  <a:gd name="connsiteY101" fmla="*/ 1444977 h 1855140"/>
                  <a:gd name="connsiteX102" fmla="*/ 2054578 w 2378192"/>
                  <a:gd name="connsiteY102" fmla="*/ 1426163 h 1855140"/>
                  <a:gd name="connsiteX103" fmla="*/ 2058340 w 2378192"/>
                  <a:gd name="connsiteY103" fmla="*/ 1407348 h 1855140"/>
                  <a:gd name="connsiteX104" fmla="*/ 2069629 w 2378192"/>
                  <a:gd name="connsiteY104" fmla="*/ 1407348 h 1855140"/>
                  <a:gd name="connsiteX105" fmla="*/ 2095970 w 2378192"/>
                  <a:gd name="connsiteY105" fmla="*/ 1426163 h 1855140"/>
                  <a:gd name="connsiteX106" fmla="*/ 2095970 w 2378192"/>
                  <a:gd name="connsiteY106" fmla="*/ 1426163 h 1855140"/>
                  <a:gd name="connsiteX107" fmla="*/ 2148652 w 2378192"/>
                  <a:gd name="connsiteY107" fmla="*/ 1388533 h 1855140"/>
                  <a:gd name="connsiteX108" fmla="*/ 2129837 w 2378192"/>
                  <a:gd name="connsiteY108" fmla="*/ 1343377 h 1855140"/>
                  <a:gd name="connsiteX109" fmla="*/ 2144889 w 2378192"/>
                  <a:gd name="connsiteY109" fmla="*/ 1339614 h 1855140"/>
                  <a:gd name="connsiteX110" fmla="*/ 2156178 w 2378192"/>
                  <a:gd name="connsiteY110" fmla="*/ 1309511 h 1855140"/>
                  <a:gd name="connsiteX111" fmla="*/ 2163703 w 2378192"/>
                  <a:gd name="connsiteY111" fmla="*/ 1260592 h 1855140"/>
                  <a:gd name="connsiteX112" fmla="*/ 2182518 w 2378192"/>
                  <a:gd name="connsiteY112" fmla="*/ 1204148 h 1855140"/>
                  <a:gd name="connsiteX113" fmla="*/ 2201333 w 2378192"/>
                  <a:gd name="connsiteY113" fmla="*/ 1158992 h 1855140"/>
                  <a:gd name="connsiteX114" fmla="*/ 2212622 w 2378192"/>
                  <a:gd name="connsiteY114" fmla="*/ 1162755 h 1855140"/>
                  <a:gd name="connsiteX115" fmla="*/ 2242726 w 2378192"/>
                  <a:gd name="connsiteY115" fmla="*/ 1136414 h 1855140"/>
                  <a:gd name="connsiteX116" fmla="*/ 2246489 w 2378192"/>
                  <a:gd name="connsiteY116" fmla="*/ 1095022 h 1855140"/>
                  <a:gd name="connsiteX117" fmla="*/ 2254015 w 2378192"/>
                  <a:gd name="connsiteY117" fmla="*/ 1042340 h 1855140"/>
                  <a:gd name="connsiteX118" fmla="*/ 2265303 w 2378192"/>
                  <a:gd name="connsiteY118" fmla="*/ 1031051 h 1855140"/>
                  <a:gd name="connsiteX119" fmla="*/ 2261540 w 2378192"/>
                  <a:gd name="connsiteY119" fmla="*/ 1061155 h 1855140"/>
                  <a:gd name="connsiteX120" fmla="*/ 2265303 w 2378192"/>
                  <a:gd name="connsiteY120" fmla="*/ 1110074 h 1855140"/>
                  <a:gd name="connsiteX121" fmla="*/ 2291644 w 2378192"/>
                  <a:gd name="connsiteY121" fmla="*/ 1095022 h 1855140"/>
                  <a:gd name="connsiteX122" fmla="*/ 2340563 w 2378192"/>
                  <a:gd name="connsiteY122" fmla="*/ 1064918 h 1855140"/>
                  <a:gd name="connsiteX123" fmla="*/ 2378192 w 2378192"/>
                  <a:gd name="connsiteY123" fmla="*/ 1057392 h 1855140"/>
                  <a:gd name="connsiteX124" fmla="*/ 1964266 w 2378192"/>
                  <a:gd name="connsiteY124" fmla="*/ 0 h 1855140"/>
                  <a:gd name="connsiteX125" fmla="*/ 112889 w 2378192"/>
                  <a:gd name="connsiteY125" fmla="*/ 331140 h 1855140"/>
                  <a:gd name="connsiteX126" fmla="*/ 0 w 2378192"/>
                  <a:gd name="connsiteY126" fmla="*/ 703674 h 1855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2378192" h="1855140">
                    <a:moveTo>
                      <a:pt x="391348" y="782696"/>
                    </a:moveTo>
                    <a:lnTo>
                      <a:pt x="421452" y="809037"/>
                    </a:lnTo>
                    <a:lnTo>
                      <a:pt x="466607" y="827851"/>
                    </a:lnTo>
                    <a:lnTo>
                      <a:pt x="466607" y="793985"/>
                    </a:lnTo>
                    <a:lnTo>
                      <a:pt x="444029" y="782696"/>
                    </a:lnTo>
                    <a:lnTo>
                      <a:pt x="440266" y="760118"/>
                    </a:lnTo>
                    <a:lnTo>
                      <a:pt x="447792" y="722488"/>
                    </a:lnTo>
                    <a:lnTo>
                      <a:pt x="440266" y="703674"/>
                    </a:lnTo>
                    <a:lnTo>
                      <a:pt x="421452" y="673570"/>
                    </a:lnTo>
                    <a:lnTo>
                      <a:pt x="421452" y="647229"/>
                    </a:lnTo>
                    <a:lnTo>
                      <a:pt x="398874" y="643466"/>
                    </a:lnTo>
                    <a:lnTo>
                      <a:pt x="398874" y="602074"/>
                    </a:lnTo>
                    <a:lnTo>
                      <a:pt x="421452" y="605837"/>
                    </a:lnTo>
                    <a:lnTo>
                      <a:pt x="459081" y="650992"/>
                    </a:lnTo>
                    <a:lnTo>
                      <a:pt x="462844" y="684859"/>
                    </a:lnTo>
                    <a:lnTo>
                      <a:pt x="492948" y="718725"/>
                    </a:lnTo>
                    <a:lnTo>
                      <a:pt x="541866" y="722488"/>
                    </a:lnTo>
                    <a:lnTo>
                      <a:pt x="617126" y="771407"/>
                    </a:lnTo>
                    <a:lnTo>
                      <a:pt x="669807" y="786459"/>
                    </a:lnTo>
                    <a:lnTo>
                      <a:pt x="692385" y="846666"/>
                    </a:lnTo>
                    <a:lnTo>
                      <a:pt x="733778" y="873007"/>
                    </a:lnTo>
                    <a:lnTo>
                      <a:pt x="760118" y="888059"/>
                    </a:lnTo>
                    <a:lnTo>
                      <a:pt x="778933" y="869244"/>
                    </a:lnTo>
                    <a:lnTo>
                      <a:pt x="778933" y="869244"/>
                    </a:lnTo>
                    <a:lnTo>
                      <a:pt x="805274" y="940740"/>
                    </a:lnTo>
                    <a:lnTo>
                      <a:pt x="827852" y="978370"/>
                    </a:lnTo>
                    <a:lnTo>
                      <a:pt x="827852" y="1016000"/>
                    </a:lnTo>
                    <a:lnTo>
                      <a:pt x="869244" y="1016000"/>
                    </a:lnTo>
                    <a:lnTo>
                      <a:pt x="857955" y="1046103"/>
                    </a:lnTo>
                    <a:lnTo>
                      <a:pt x="857955" y="1079970"/>
                    </a:lnTo>
                    <a:lnTo>
                      <a:pt x="865481" y="1128888"/>
                    </a:lnTo>
                    <a:lnTo>
                      <a:pt x="865481" y="1158992"/>
                    </a:lnTo>
                    <a:lnTo>
                      <a:pt x="831615" y="1185333"/>
                    </a:lnTo>
                    <a:lnTo>
                      <a:pt x="801511" y="1185333"/>
                    </a:lnTo>
                    <a:lnTo>
                      <a:pt x="782696" y="1222963"/>
                    </a:lnTo>
                    <a:lnTo>
                      <a:pt x="816563" y="1222963"/>
                    </a:lnTo>
                    <a:lnTo>
                      <a:pt x="861718" y="1264355"/>
                    </a:lnTo>
                    <a:lnTo>
                      <a:pt x="888059" y="1317037"/>
                    </a:lnTo>
                    <a:lnTo>
                      <a:pt x="906874" y="1343377"/>
                    </a:lnTo>
                    <a:lnTo>
                      <a:pt x="925689" y="1396059"/>
                    </a:lnTo>
                    <a:lnTo>
                      <a:pt x="936978" y="1418637"/>
                    </a:lnTo>
                    <a:lnTo>
                      <a:pt x="952029" y="1414874"/>
                    </a:lnTo>
                    <a:lnTo>
                      <a:pt x="948266" y="1448740"/>
                    </a:lnTo>
                    <a:lnTo>
                      <a:pt x="933215" y="1482607"/>
                    </a:lnTo>
                    <a:lnTo>
                      <a:pt x="899348" y="1497659"/>
                    </a:lnTo>
                    <a:lnTo>
                      <a:pt x="899348" y="1497659"/>
                    </a:lnTo>
                    <a:lnTo>
                      <a:pt x="903111" y="1550340"/>
                    </a:lnTo>
                    <a:lnTo>
                      <a:pt x="903111" y="1550340"/>
                    </a:lnTo>
                    <a:lnTo>
                      <a:pt x="869244" y="1595496"/>
                    </a:lnTo>
                    <a:lnTo>
                      <a:pt x="854192" y="1636888"/>
                    </a:lnTo>
                    <a:lnTo>
                      <a:pt x="854192" y="1636888"/>
                    </a:lnTo>
                    <a:lnTo>
                      <a:pt x="809037" y="1674518"/>
                    </a:lnTo>
                    <a:lnTo>
                      <a:pt x="809037" y="1674518"/>
                    </a:lnTo>
                    <a:lnTo>
                      <a:pt x="820326" y="1712148"/>
                    </a:lnTo>
                    <a:lnTo>
                      <a:pt x="816563" y="1753540"/>
                    </a:lnTo>
                    <a:lnTo>
                      <a:pt x="861718" y="1776118"/>
                    </a:lnTo>
                    <a:lnTo>
                      <a:pt x="906874" y="1791170"/>
                    </a:lnTo>
                    <a:lnTo>
                      <a:pt x="929452" y="1809985"/>
                    </a:lnTo>
                    <a:lnTo>
                      <a:pt x="970844" y="1821274"/>
                    </a:lnTo>
                    <a:lnTo>
                      <a:pt x="1000948" y="1825037"/>
                    </a:lnTo>
                    <a:lnTo>
                      <a:pt x="1012237" y="1809985"/>
                    </a:lnTo>
                    <a:lnTo>
                      <a:pt x="1061155" y="1806222"/>
                    </a:lnTo>
                    <a:lnTo>
                      <a:pt x="1061155" y="1806222"/>
                    </a:lnTo>
                    <a:lnTo>
                      <a:pt x="1049866" y="1746014"/>
                    </a:lnTo>
                    <a:lnTo>
                      <a:pt x="1079970" y="1776118"/>
                    </a:lnTo>
                    <a:lnTo>
                      <a:pt x="1110074" y="1806222"/>
                    </a:lnTo>
                    <a:lnTo>
                      <a:pt x="1110074" y="1806222"/>
                    </a:lnTo>
                    <a:lnTo>
                      <a:pt x="1166518" y="1843851"/>
                    </a:lnTo>
                    <a:lnTo>
                      <a:pt x="1211674" y="1843851"/>
                    </a:lnTo>
                    <a:lnTo>
                      <a:pt x="1230489" y="1836325"/>
                    </a:lnTo>
                    <a:lnTo>
                      <a:pt x="1279407" y="1836325"/>
                    </a:lnTo>
                    <a:lnTo>
                      <a:pt x="1298222" y="1847614"/>
                    </a:lnTo>
                    <a:lnTo>
                      <a:pt x="1332089" y="1855140"/>
                    </a:lnTo>
                    <a:lnTo>
                      <a:pt x="1373481" y="1855140"/>
                    </a:lnTo>
                    <a:lnTo>
                      <a:pt x="1343378" y="1821274"/>
                    </a:lnTo>
                    <a:lnTo>
                      <a:pt x="1343378" y="1821274"/>
                    </a:lnTo>
                    <a:lnTo>
                      <a:pt x="1403585" y="1806222"/>
                    </a:lnTo>
                    <a:lnTo>
                      <a:pt x="1411111" y="1791170"/>
                    </a:lnTo>
                    <a:lnTo>
                      <a:pt x="1437452" y="1809985"/>
                    </a:lnTo>
                    <a:lnTo>
                      <a:pt x="1471318" y="1794933"/>
                    </a:lnTo>
                    <a:lnTo>
                      <a:pt x="1501422" y="1779881"/>
                    </a:lnTo>
                    <a:lnTo>
                      <a:pt x="1565392" y="1764829"/>
                    </a:lnTo>
                    <a:lnTo>
                      <a:pt x="1591733" y="1776118"/>
                    </a:lnTo>
                    <a:lnTo>
                      <a:pt x="1633126" y="1776118"/>
                    </a:lnTo>
                    <a:lnTo>
                      <a:pt x="1633126" y="1749777"/>
                    </a:lnTo>
                    <a:lnTo>
                      <a:pt x="1651940" y="1768592"/>
                    </a:lnTo>
                    <a:lnTo>
                      <a:pt x="1651940" y="1768592"/>
                    </a:lnTo>
                    <a:lnTo>
                      <a:pt x="1708385" y="1787407"/>
                    </a:lnTo>
                    <a:lnTo>
                      <a:pt x="1727200" y="1764829"/>
                    </a:lnTo>
                    <a:lnTo>
                      <a:pt x="1791170" y="1738488"/>
                    </a:lnTo>
                    <a:lnTo>
                      <a:pt x="1836326" y="1719674"/>
                    </a:lnTo>
                    <a:lnTo>
                      <a:pt x="1866429" y="1708385"/>
                    </a:lnTo>
                    <a:lnTo>
                      <a:pt x="1904059" y="1689570"/>
                    </a:lnTo>
                    <a:lnTo>
                      <a:pt x="1945452" y="1663229"/>
                    </a:lnTo>
                    <a:lnTo>
                      <a:pt x="1949215" y="1629363"/>
                    </a:lnTo>
                    <a:lnTo>
                      <a:pt x="1968029" y="1621837"/>
                    </a:lnTo>
                    <a:lnTo>
                      <a:pt x="1990607" y="1606785"/>
                    </a:lnTo>
                    <a:lnTo>
                      <a:pt x="2032000" y="1576681"/>
                    </a:lnTo>
                    <a:lnTo>
                      <a:pt x="2054578" y="1539051"/>
                    </a:lnTo>
                    <a:lnTo>
                      <a:pt x="2054578" y="1486370"/>
                    </a:lnTo>
                    <a:lnTo>
                      <a:pt x="2032000" y="1460029"/>
                    </a:lnTo>
                    <a:lnTo>
                      <a:pt x="2028237" y="1444977"/>
                    </a:lnTo>
                    <a:lnTo>
                      <a:pt x="2054578" y="1426163"/>
                    </a:lnTo>
                    <a:lnTo>
                      <a:pt x="2058340" y="1407348"/>
                    </a:lnTo>
                    <a:lnTo>
                      <a:pt x="2069629" y="1407348"/>
                    </a:lnTo>
                    <a:lnTo>
                      <a:pt x="2095970" y="1426163"/>
                    </a:lnTo>
                    <a:lnTo>
                      <a:pt x="2095970" y="1426163"/>
                    </a:lnTo>
                    <a:lnTo>
                      <a:pt x="2148652" y="1388533"/>
                    </a:lnTo>
                    <a:lnTo>
                      <a:pt x="2129837" y="1343377"/>
                    </a:lnTo>
                    <a:lnTo>
                      <a:pt x="2144889" y="1339614"/>
                    </a:lnTo>
                    <a:lnTo>
                      <a:pt x="2156178" y="1309511"/>
                    </a:lnTo>
                    <a:lnTo>
                      <a:pt x="2163703" y="1260592"/>
                    </a:lnTo>
                    <a:lnTo>
                      <a:pt x="2182518" y="1204148"/>
                    </a:lnTo>
                    <a:lnTo>
                      <a:pt x="2201333" y="1158992"/>
                    </a:lnTo>
                    <a:lnTo>
                      <a:pt x="2212622" y="1162755"/>
                    </a:lnTo>
                    <a:lnTo>
                      <a:pt x="2242726" y="1136414"/>
                    </a:lnTo>
                    <a:lnTo>
                      <a:pt x="2246489" y="1095022"/>
                    </a:lnTo>
                    <a:lnTo>
                      <a:pt x="2254015" y="1042340"/>
                    </a:lnTo>
                    <a:lnTo>
                      <a:pt x="2265303" y="1031051"/>
                    </a:lnTo>
                    <a:lnTo>
                      <a:pt x="2261540" y="1061155"/>
                    </a:lnTo>
                    <a:lnTo>
                      <a:pt x="2265303" y="1110074"/>
                    </a:lnTo>
                    <a:lnTo>
                      <a:pt x="2291644" y="1095022"/>
                    </a:lnTo>
                    <a:lnTo>
                      <a:pt x="2340563" y="1064918"/>
                    </a:lnTo>
                    <a:lnTo>
                      <a:pt x="2378192" y="1057392"/>
                    </a:lnTo>
                    <a:lnTo>
                      <a:pt x="1964266" y="0"/>
                    </a:lnTo>
                    <a:lnTo>
                      <a:pt x="112889" y="331140"/>
                    </a:lnTo>
                    <a:lnTo>
                      <a:pt x="0" y="703674"/>
                    </a:lnTo>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5" name="Freeform: Shape 534">
                <a:extLst>
                  <a:ext uri="{FF2B5EF4-FFF2-40B4-BE49-F238E27FC236}">
                    <a16:creationId xmlns:a16="http://schemas.microsoft.com/office/drawing/2014/main" id="{26812395-1F37-4485-9DD2-8297862719C3}"/>
                  </a:ext>
                </a:extLst>
              </p:cNvPr>
              <p:cNvSpPr/>
              <p:nvPr/>
            </p:nvSpPr>
            <p:spPr>
              <a:xfrm>
                <a:off x="9805881" y="4241123"/>
                <a:ext cx="67515" cy="86139"/>
              </a:xfrm>
              <a:custGeom>
                <a:avLst/>
                <a:gdLst>
                  <a:gd name="connsiteX0" fmla="*/ 323615 w 323615"/>
                  <a:gd name="connsiteY0" fmla="*/ 52681 h 835378"/>
                  <a:gd name="connsiteX1" fmla="*/ 173097 w 323615"/>
                  <a:gd name="connsiteY1" fmla="*/ 0 h 835378"/>
                  <a:gd name="connsiteX2" fmla="*/ 173097 w 323615"/>
                  <a:gd name="connsiteY2" fmla="*/ 63970 h 835378"/>
                  <a:gd name="connsiteX3" fmla="*/ 173097 w 323615"/>
                  <a:gd name="connsiteY3" fmla="*/ 101600 h 835378"/>
                  <a:gd name="connsiteX4" fmla="*/ 176860 w 323615"/>
                  <a:gd name="connsiteY4" fmla="*/ 131704 h 835378"/>
                  <a:gd name="connsiteX5" fmla="*/ 184386 w 323615"/>
                  <a:gd name="connsiteY5" fmla="*/ 199437 h 835378"/>
                  <a:gd name="connsiteX6" fmla="*/ 173097 w 323615"/>
                  <a:gd name="connsiteY6" fmla="*/ 222015 h 835378"/>
                  <a:gd name="connsiteX7" fmla="*/ 161808 w 323615"/>
                  <a:gd name="connsiteY7" fmla="*/ 222015 h 835378"/>
                  <a:gd name="connsiteX8" fmla="*/ 150519 w 323615"/>
                  <a:gd name="connsiteY8" fmla="*/ 244593 h 835378"/>
                  <a:gd name="connsiteX9" fmla="*/ 124178 w 323615"/>
                  <a:gd name="connsiteY9" fmla="*/ 259644 h 835378"/>
                  <a:gd name="connsiteX10" fmla="*/ 97837 w 323615"/>
                  <a:gd name="connsiteY10" fmla="*/ 267170 h 835378"/>
                  <a:gd name="connsiteX11" fmla="*/ 105363 w 323615"/>
                  <a:gd name="connsiteY11" fmla="*/ 289748 h 835378"/>
                  <a:gd name="connsiteX12" fmla="*/ 120415 w 323615"/>
                  <a:gd name="connsiteY12" fmla="*/ 301037 h 835378"/>
                  <a:gd name="connsiteX13" fmla="*/ 146756 w 323615"/>
                  <a:gd name="connsiteY13" fmla="*/ 312326 h 835378"/>
                  <a:gd name="connsiteX14" fmla="*/ 146756 w 323615"/>
                  <a:gd name="connsiteY14" fmla="*/ 331141 h 835378"/>
                  <a:gd name="connsiteX15" fmla="*/ 127941 w 323615"/>
                  <a:gd name="connsiteY15" fmla="*/ 402637 h 835378"/>
                  <a:gd name="connsiteX16" fmla="*/ 94075 w 323615"/>
                  <a:gd name="connsiteY16" fmla="*/ 432741 h 835378"/>
                  <a:gd name="connsiteX17" fmla="*/ 94075 w 323615"/>
                  <a:gd name="connsiteY17" fmla="*/ 462844 h 835378"/>
                  <a:gd name="connsiteX18" fmla="*/ 41393 w 323615"/>
                  <a:gd name="connsiteY18" fmla="*/ 477896 h 835378"/>
                  <a:gd name="connsiteX19" fmla="*/ 41393 w 323615"/>
                  <a:gd name="connsiteY19" fmla="*/ 504237 h 835378"/>
                  <a:gd name="connsiteX20" fmla="*/ 60208 w 323615"/>
                  <a:gd name="connsiteY20" fmla="*/ 508000 h 835378"/>
                  <a:gd name="connsiteX21" fmla="*/ 56445 w 323615"/>
                  <a:gd name="connsiteY21" fmla="*/ 530578 h 835378"/>
                  <a:gd name="connsiteX22" fmla="*/ 41393 w 323615"/>
                  <a:gd name="connsiteY22" fmla="*/ 545630 h 835378"/>
                  <a:gd name="connsiteX23" fmla="*/ 79023 w 323615"/>
                  <a:gd name="connsiteY23" fmla="*/ 564444 h 835378"/>
                  <a:gd name="connsiteX24" fmla="*/ 79023 w 323615"/>
                  <a:gd name="connsiteY24" fmla="*/ 583259 h 835378"/>
                  <a:gd name="connsiteX25" fmla="*/ 82786 w 323615"/>
                  <a:gd name="connsiteY25" fmla="*/ 643467 h 835378"/>
                  <a:gd name="connsiteX26" fmla="*/ 82786 w 323615"/>
                  <a:gd name="connsiteY26" fmla="*/ 696148 h 835378"/>
                  <a:gd name="connsiteX27" fmla="*/ 56445 w 323615"/>
                  <a:gd name="connsiteY27" fmla="*/ 699911 h 835378"/>
                  <a:gd name="connsiteX28" fmla="*/ 41393 w 323615"/>
                  <a:gd name="connsiteY28" fmla="*/ 650993 h 835378"/>
                  <a:gd name="connsiteX29" fmla="*/ 15052 w 323615"/>
                  <a:gd name="connsiteY29" fmla="*/ 654755 h 835378"/>
                  <a:gd name="connsiteX30" fmla="*/ 0 w 323615"/>
                  <a:gd name="connsiteY30" fmla="*/ 692385 h 835378"/>
                  <a:gd name="connsiteX31" fmla="*/ 0 w 323615"/>
                  <a:gd name="connsiteY31" fmla="*/ 752593 h 835378"/>
                  <a:gd name="connsiteX32" fmla="*/ 0 w 323615"/>
                  <a:gd name="connsiteY32" fmla="*/ 801511 h 835378"/>
                  <a:gd name="connsiteX33" fmla="*/ 41393 w 323615"/>
                  <a:gd name="connsiteY33" fmla="*/ 812800 h 835378"/>
                  <a:gd name="connsiteX34" fmla="*/ 41393 w 323615"/>
                  <a:gd name="connsiteY34" fmla="*/ 778933 h 835378"/>
                  <a:gd name="connsiteX35" fmla="*/ 79023 w 323615"/>
                  <a:gd name="connsiteY35" fmla="*/ 745067 h 835378"/>
                  <a:gd name="connsiteX36" fmla="*/ 94075 w 323615"/>
                  <a:gd name="connsiteY36" fmla="*/ 778933 h 835378"/>
                  <a:gd name="connsiteX37" fmla="*/ 90312 w 323615"/>
                  <a:gd name="connsiteY37" fmla="*/ 827852 h 835378"/>
                  <a:gd name="connsiteX38" fmla="*/ 112889 w 323615"/>
                  <a:gd name="connsiteY38" fmla="*/ 835378 h 835378"/>
                  <a:gd name="connsiteX39" fmla="*/ 120415 w 323615"/>
                  <a:gd name="connsiteY39" fmla="*/ 816563 h 835378"/>
                  <a:gd name="connsiteX40" fmla="*/ 120415 w 323615"/>
                  <a:gd name="connsiteY40" fmla="*/ 767644 h 835378"/>
                  <a:gd name="connsiteX41" fmla="*/ 150519 w 323615"/>
                  <a:gd name="connsiteY41" fmla="*/ 745067 h 835378"/>
                  <a:gd name="connsiteX42" fmla="*/ 150519 w 323615"/>
                  <a:gd name="connsiteY42" fmla="*/ 782696 h 835378"/>
                  <a:gd name="connsiteX43" fmla="*/ 158045 w 323615"/>
                  <a:gd name="connsiteY43" fmla="*/ 805274 h 835378"/>
                  <a:gd name="connsiteX44" fmla="*/ 180623 w 323615"/>
                  <a:gd name="connsiteY44" fmla="*/ 782696 h 835378"/>
                  <a:gd name="connsiteX45" fmla="*/ 203200 w 323615"/>
                  <a:gd name="connsiteY45" fmla="*/ 767644 h 835378"/>
                  <a:gd name="connsiteX46" fmla="*/ 210726 w 323615"/>
                  <a:gd name="connsiteY46" fmla="*/ 745067 h 835378"/>
                  <a:gd name="connsiteX47" fmla="*/ 233304 w 323615"/>
                  <a:gd name="connsiteY47" fmla="*/ 741304 h 835378"/>
                  <a:gd name="connsiteX48" fmla="*/ 252119 w 323615"/>
                  <a:gd name="connsiteY48" fmla="*/ 714963 h 835378"/>
                  <a:gd name="connsiteX49" fmla="*/ 270934 w 323615"/>
                  <a:gd name="connsiteY49" fmla="*/ 714963 h 835378"/>
                  <a:gd name="connsiteX0" fmla="*/ 323615 w 771408"/>
                  <a:gd name="connsiteY0" fmla="*/ 52681 h 835378"/>
                  <a:gd name="connsiteX1" fmla="*/ 173097 w 771408"/>
                  <a:gd name="connsiteY1" fmla="*/ 0 h 835378"/>
                  <a:gd name="connsiteX2" fmla="*/ 173097 w 771408"/>
                  <a:gd name="connsiteY2" fmla="*/ 63970 h 835378"/>
                  <a:gd name="connsiteX3" fmla="*/ 173097 w 771408"/>
                  <a:gd name="connsiteY3" fmla="*/ 101600 h 835378"/>
                  <a:gd name="connsiteX4" fmla="*/ 176860 w 771408"/>
                  <a:gd name="connsiteY4" fmla="*/ 131704 h 835378"/>
                  <a:gd name="connsiteX5" fmla="*/ 184386 w 771408"/>
                  <a:gd name="connsiteY5" fmla="*/ 199437 h 835378"/>
                  <a:gd name="connsiteX6" fmla="*/ 173097 w 771408"/>
                  <a:gd name="connsiteY6" fmla="*/ 222015 h 835378"/>
                  <a:gd name="connsiteX7" fmla="*/ 161808 w 771408"/>
                  <a:gd name="connsiteY7" fmla="*/ 222015 h 835378"/>
                  <a:gd name="connsiteX8" fmla="*/ 150519 w 771408"/>
                  <a:gd name="connsiteY8" fmla="*/ 244593 h 835378"/>
                  <a:gd name="connsiteX9" fmla="*/ 124178 w 771408"/>
                  <a:gd name="connsiteY9" fmla="*/ 259644 h 835378"/>
                  <a:gd name="connsiteX10" fmla="*/ 97837 w 771408"/>
                  <a:gd name="connsiteY10" fmla="*/ 267170 h 835378"/>
                  <a:gd name="connsiteX11" fmla="*/ 105363 w 771408"/>
                  <a:gd name="connsiteY11" fmla="*/ 289748 h 835378"/>
                  <a:gd name="connsiteX12" fmla="*/ 120415 w 771408"/>
                  <a:gd name="connsiteY12" fmla="*/ 301037 h 835378"/>
                  <a:gd name="connsiteX13" fmla="*/ 146756 w 771408"/>
                  <a:gd name="connsiteY13" fmla="*/ 312326 h 835378"/>
                  <a:gd name="connsiteX14" fmla="*/ 146756 w 771408"/>
                  <a:gd name="connsiteY14" fmla="*/ 331141 h 835378"/>
                  <a:gd name="connsiteX15" fmla="*/ 127941 w 771408"/>
                  <a:gd name="connsiteY15" fmla="*/ 402637 h 835378"/>
                  <a:gd name="connsiteX16" fmla="*/ 94075 w 771408"/>
                  <a:gd name="connsiteY16" fmla="*/ 432741 h 835378"/>
                  <a:gd name="connsiteX17" fmla="*/ 94075 w 771408"/>
                  <a:gd name="connsiteY17" fmla="*/ 462844 h 835378"/>
                  <a:gd name="connsiteX18" fmla="*/ 41393 w 771408"/>
                  <a:gd name="connsiteY18" fmla="*/ 477896 h 835378"/>
                  <a:gd name="connsiteX19" fmla="*/ 41393 w 771408"/>
                  <a:gd name="connsiteY19" fmla="*/ 504237 h 835378"/>
                  <a:gd name="connsiteX20" fmla="*/ 60208 w 771408"/>
                  <a:gd name="connsiteY20" fmla="*/ 508000 h 835378"/>
                  <a:gd name="connsiteX21" fmla="*/ 56445 w 771408"/>
                  <a:gd name="connsiteY21" fmla="*/ 530578 h 835378"/>
                  <a:gd name="connsiteX22" fmla="*/ 41393 w 771408"/>
                  <a:gd name="connsiteY22" fmla="*/ 545630 h 835378"/>
                  <a:gd name="connsiteX23" fmla="*/ 79023 w 771408"/>
                  <a:gd name="connsiteY23" fmla="*/ 564444 h 835378"/>
                  <a:gd name="connsiteX24" fmla="*/ 79023 w 771408"/>
                  <a:gd name="connsiteY24" fmla="*/ 583259 h 835378"/>
                  <a:gd name="connsiteX25" fmla="*/ 82786 w 771408"/>
                  <a:gd name="connsiteY25" fmla="*/ 643467 h 835378"/>
                  <a:gd name="connsiteX26" fmla="*/ 82786 w 771408"/>
                  <a:gd name="connsiteY26" fmla="*/ 696148 h 835378"/>
                  <a:gd name="connsiteX27" fmla="*/ 56445 w 771408"/>
                  <a:gd name="connsiteY27" fmla="*/ 699911 h 835378"/>
                  <a:gd name="connsiteX28" fmla="*/ 41393 w 771408"/>
                  <a:gd name="connsiteY28" fmla="*/ 650993 h 835378"/>
                  <a:gd name="connsiteX29" fmla="*/ 15052 w 771408"/>
                  <a:gd name="connsiteY29" fmla="*/ 654755 h 835378"/>
                  <a:gd name="connsiteX30" fmla="*/ 0 w 771408"/>
                  <a:gd name="connsiteY30" fmla="*/ 692385 h 835378"/>
                  <a:gd name="connsiteX31" fmla="*/ 0 w 771408"/>
                  <a:gd name="connsiteY31" fmla="*/ 752593 h 835378"/>
                  <a:gd name="connsiteX32" fmla="*/ 0 w 771408"/>
                  <a:gd name="connsiteY32" fmla="*/ 801511 h 835378"/>
                  <a:gd name="connsiteX33" fmla="*/ 41393 w 771408"/>
                  <a:gd name="connsiteY33" fmla="*/ 812800 h 835378"/>
                  <a:gd name="connsiteX34" fmla="*/ 41393 w 771408"/>
                  <a:gd name="connsiteY34" fmla="*/ 778933 h 835378"/>
                  <a:gd name="connsiteX35" fmla="*/ 79023 w 771408"/>
                  <a:gd name="connsiteY35" fmla="*/ 745067 h 835378"/>
                  <a:gd name="connsiteX36" fmla="*/ 94075 w 771408"/>
                  <a:gd name="connsiteY36" fmla="*/ 778933 h 835378"/>
                  <a:gd name="connsiteX37" fmla="*/ 90312 w 771408"/>
                  <a:gd name="connsiteY37" fmla="*/ 827852 h 835378"/>
                  <a:gd name="connsiteX38" fmla="*/ 112889 w 771408"/>
                  <a:gd name="connsiteY38" fmla="*/ 835378 h 835378"/>
                  <a:gd name="connsiteX39" fmla="*/ 120415 w 771408"/>
                  <a:gd name="connsiteY39" fmla="*/ 816563 h 835378"/>
                  <a:gd name="connsiteX40" fmla="*/ 120415 w 771408"/>
                  <a:gd name="connsiteY40" fmla="*/ 767644 h 835378"/>
                  <a:gd name="connsiteX41" fmla="*/ 150519 w 771408"/>
                  <a:gd name="connsiteY41" fmla="*/ 745067 h 835378"/>
                  <a:gd name="connsiteX42" fmla="*/ 150519 w 771408"/>
                  <a:gd name="connsiteY42" fmla="*/ 782696 h 835378"/>
                  <a:gd name="connsiteX43" fmla="*/ 158045 w 771408"/>
                  <a:gd name="connsiteY43" fmla="*/ 805274 h 835378"/>
                  <a:gd name="connsiteX44" fmla="*/ 180623 w 771408"/>
                  <a:gd name="connsiteY44" fmla="*/ 782696 h 835378"/>
                  <a:gd name="connsiteX45" fmla="*/ 203200 w 771408"/>
                  <a:gd name="connsiteY45" fmla="*/ 767644 h 835378"/>
                  <a:gd name="connsiteX46" fmla="*/ 210726 w 771408"/>
                  <a:gd name="connsiteY46" fmla="*/ 745067 h 835378"/>
                  <a:gd name="connsiteX47" fmla="*/ 233304 w 771408"/>
                  <a:gd name="connsiteY47" fmla="*/ 741304 h 835378"/>
                  <a:gd name="connsiteX48" fmla="*/ 252119 w 771408"/>
                  <a:gd name="connsiteY48" fmla="*/ 714963 h 835378"/>
                  <a:gd name="connsiteX49" fmla="*/ 771408 w 771408"/>
                  <a:gd name="connsiteY49" fmla="*/ 609600 h 835378"/>
                  <a:gd name="connsiteX0" fmla="*/ 323615 w 571971"/>
                  <a:gd name="connsiteY0" fmla="*/ 52681 h 835378"/>
                  <a:gd name="connsiteX1" fmla="*/ 173097 w 571971"/>
                  <a:gd name="connsiteY1" fmla="*/ 0 h 835378"/>
                  <a:gd name="connsiteX2" fmla="*/ 173097 w 571971"/>
                  <a:gd name="connsiteY2" fmla="*/ 63970 h 835378"/>
                  <a:gd name="connsiteX3" fmla="*/ 173097 w 571971"/>
                  <a:gd name="connsiteY3" fmla="*/ 101600 h 835378"/>
                  <a:gd name="connsiteX4" fmla="*/ 176860 w 571971"/>
                  <a:gd name="connsiteY4" fmla="*/ 131704 h 835378"/>
                  <a:gd name="connsiteX5" fmla="*/ 184386 w 571971"/>
                  <a:gd name="connsiteY5" fmla="*/ 199437 h 835378"/>
                  <a:gd name="connsiteX6" fmla="*/ 173097 w 571971"/>
                  <a:gd name="connsiteY6" fmla="*/ 222015 h 835378"/>
                  <a:gd name="connsiteX7" fmla="*/ 161808 w 571971"/>
                  <a:gd name="connsiteY7" fmla="*/ 222015 h 835378"/>
                  <a:gd name="connsiteX8" fmla="*/ 150519 w 571971"/>
                  <a:gd name="connsiteY8" fmla="*/ 244593 h 835378"/>
                  <a:gd name="connsiteX9" fmla="*/ 124178 w 571971"/>
                  <a:gd name="connsiteY9" fmla="*/ 259644 h 835378"/>
                  <a:gd name="connsiteX10" fmla="*/ 97837 w 571971"/>
                  <a:gd name="connsiteY10" fmla="*/ 267170 h 835378"/>
                  <a:gd name="connsiteX11" fmla="*/ 105363 w 571971"/>
                  <a:gd name="connsiteY11" fmla="*/ 289748 h 835378"/>
                  <a:gd name="connsiteX12" fmla="*/ 120415 w 571971"/>
                  <a:gd name="connsiteY12" fmla="*/ 301037 h 835378"/>
                  <a:gd name="connsiteX13" fmla="*/ 146756 w 571971"/>
                  <a:gd name="connsiteY13" fmla="*/ 312326 h 835378"/>
                  <a:gd name="connsiteX14" fmla="*/ 146756 w 571971"/>
                  <a:gd name="connsiteY14" fmla="*/ 331141 h 835378"/>
                  <a:gd name="connsiteX15" fmla="*/ 127941 w 571971"/>
                  <a:gd name="connsiteY15" fmla="*/ 402637 h 835378"/>
                  <a:gd name="connsiteX16" fmla="*/ 94075 w 571971"/>
                  <a:gd name="connsiteY16" fmla="*/ 432741 h 835378"/>
                  <a:gd name="connsiteX17" fmla="*/ 94075 w 571971"/>
                  <a:gd name="connsiteY17" fmla="*/ 462844 h 835378"/>
                  <a:gd name="connsiteX18" fmla="*/ 41393 w 571971"/>
                  <a:gd name="connsiteY18" fmla="*/ 477896 h 835378"/>
                  <a:gd name="connsiteX19" fmla="*/ 41393 w 571971"/>
                  <a:gd name="connsiteY19" fmla="*/ 504237 h 835378"/>
                  <a:gd name="connsiteX20" fmla="*/ 60208 w 571971"/>
                  <a:gd name="connsiteY20" fmla="*/ 508000 h 835378"/>
                  <a:gd name="connsiteX21" fmla="*/ 56445 w 571971"/>
                  <a:gd name="connsiteY21" fmla="*/ 530578 h 835378"/>
                  <a:gd name="connsiteX22" fmla="*/ 41393 w 571971"/>
                  <a:gd name="connsiteY22" fmla="*/ 545630 h 835378"/>
                  <a:gd name="connsiteX23" fmla="*/ 79023 w 571971"/>
                  <a:gd name="connsiteY23" fmla="*/ 564444 h 835378"/>
                  <a:gd name="connsiteX24" fmla="*/ 79023 w 571971"/>
                  <a:gd name="connsiteY24" fmla="*/ 583259 h 835378"/>
                  <a:gd name="connsiteX25" fmla="*/ 82786 w 571971"/>
                  <a:gd name="connsiteY25" fmla="*/ 643467 h 835378"/>
                  <a:gd name="connsiteX26" fmla="*/ 82786 w 571971"/>
                  <a:gd name="connsiteY26" fmla="*/ 696148 h 835378"/>
                  <a:gd name="connsiteX27" fmla="*/ 56445 w 571971"/>
                  <a:gd name="connsiteY27" fmla="*/ 699911 h 835378"/>
                  <a:gd name="connsiteX28" fmla="*/ 41393 w 571971"/>
                  <a:gd name="connsiteY28" fmla="*/ 650993 h 835378"/>
                  <a:gd name="connsiteX29" fmla="*/ 15052 w 571971"/>
                  <a:gd name="connsiteY29" fmla="*/ 654755 h 835378"/>
                  <a:gd name="connsiteX30" fmla="*/ 0 w 571971"/>
                  <a:gd name="connsiteY30" fmla="*/ 692385 h 835378"/>
                  <a:gd name="connsiteX31" fmla="*/ 0 w 571971"/>
                  <a:gd name="connsiteY31" fmla="*/ 752593 h 835378"/>
                  <a:gd name="connsiteX32" fmla="*/ 0 w 571971"/>
                  <a:gd name="connsiteY32" fmla="*/ 801511 h 835378"/>
                  <a:gd name="connsiteX33" fmla="*/ 41393 w 571971"/>
                  <a:gd name="connsiteY33" fmla="*/ 812800 h 835378"/>
                  <a:gd name="connsiteX34" fmla="*/ 41393 w 571971"/>
                  <a:gd name="connsiteY34" fmla="*/ 778933 h 835378"/>
                  <a:gd name="connsiteX35" fmla="*/ 79023 w 571971"/>
                  <a:gd name="connsiteY35" fmla="*/ 745067 h 835378"/>
                  <a:gd name="connsiteX36" fmla="*/ 94075 w 571971"/>
                  <a:gd name="connsiteY36" fmla="*/ 778933 h 835378"/>
                  <a:gd name="connsiteX37" fmla="*/ 90312 w 571971"/>
                  <a:gd name="connsiteY37" fmla="*/ 827852 h 835378"/>
                  <a:gd name="connsiteX38" fmla="*/ 112889 w 571971"/>
                  <a:gd name="connsiteY38" fmla="*/ 835378 h 835378"/>
                  <a:gd name="connsiteX39" fmla="*/ 120415 w 571971"/>
                  <a:gd name="connsiteY39" fmla="*/ 816563 h 835378"/>
                  <a:gd name="connsiteX40" fmla="*/ 120415 w 571971"/>
                  <a:gd name="connsiteY40" fmla="*/ 767644 h 835378"/>
                  <a:gd name="connsiteX41" fmla="*/ 150519 w 571971"/>
                  <a:gd name="connsiteY41" fmla="*/ 745067 h 835378"/>
                  <a:gd name="connsiteX42" fmla="*/ 150519 w 571971"/>
                  <a:gd name="connsiteY42" fmla="*/ 782696 h 835378"/>
                  <a:gd name="connsiteX43" fmla="*/ 158045 w 571971"/>
                  <a:gd name="connsiteY43" fmla="*/ 805274 h 835378"/>
                  <a:gd name="connsiteX44" fmla="*/ 180623 w 571971"/>
                  <a:gd name="connsiteY44" fmla="*/ 782696 h 835378"/>
                  <a:gd name="connsiteX45" fmla="*/ 203200 w 571971"/>
                  <a:gd name="connsiteY45" fmla="*/ 767644 h 835378"/>
                  <a:gd name="connsiteX46" fmla="*/ 210726 w 571971"/>
                  <a:gd name="connsiteY46" fmla="*/ 745067 h 835378"/>
                  <a:gd name="connsiteX47" fmla="*/ 233304 w 571971"/>
                  <a:gd name="connsiteY47" fmla="*/ 741304 h 835378"/>
                  <a:gd name="connsiteX48" fmla="*/ 252119 w 571971"/>
                  <a:gd name="connsiteY48" fmla="*/ 714963 h 835378"/>
                  <a:gd name="connsiteX49" fmla="*/ 571971 w 571971"/>
                  <a:gd name="connsiteY49" fmla="*/ 658518 h 835378"/>
                  <a:gd name="connsiteX0" fmla="*/ 323615 w 571971"/>
                  <a:gd name="connsiteY0" fmla="*/ 52681 h 835378"/>
                  <a:gd name="connsiteX1" fmla="*/ 278460 w 571971"/>
                  <a:gd name="connsiteY1" fmla="*/ 26341 h 835378"/>
                  <a:gd name="connsiteX2" fmla="*/ 173097 w 571971"/>
                  <a:gd name="connsiteY2" fmla="*/ 0 h 835378"/>
                  <a:gd name="connsiteX3" fmla="*/ 173097 w 571971"/>
                  <a:gd name="connsiteY3" fmla="*/ 63970 h 835378"/>
                  <a:gd name="connsiteX4" fmla="*/ 173097 w 571971"/>
                  <a:gd name="connsiteY4" fmla="*/ 101600 h 835378"/>
                  <a:gd name="connsiteX5" fmla="*/ 176860 w 571971"/>
                  <a:gd name="connsiteY5" fmla="*/ 131704 h 835378"/>
                  <a:gd name="connsiteX6" fmla="*/ 184386 w 571971"/>
                  <a:gd name="connsiteY6" fmla="*/ 199437 h 835378"/>
                  <a:gd name="connsiteX7" fmla="*/ 173097 w 571971"/>
                  <a:gd name="connsiteY7" fmla="*/ 222015 h 835378"/>
                  <a:gd name="connsiteX8" fmla="*/ 161808 w 571971"/>
                  <a:gd name="connsiteY8" fmla="*/ 222015 h 835378"/>
                  <a:gd name="connsiteX9" fmla="*/ 150519 w 571971"/>
                  <a:gd name="connsiteY9" fmla="*/ 244593 h 835378"/>
                  <a:gd name="connsiteX10" fmla="*/ 124178 w 571971"/>
                  <a:gd name="connsiteY10" fmla="*/ 259644 h 835378"/>
                  <a:gd name="connsiteX11" fmla="*/ 97837 w 571971"/>
                  <a:gd name="connsiteY11" fmla="*/ 267170 h 835378"/>
                  <a:gd name="connsiteX12" fmla="*/ 105363 w 571971"/>
                  <a:gd name="connsiteY12" fmla="*/ 289748 h 835378"/>
                  <a:gd name="connsiteX13" fmla="*/ 120415 w 571971"/>
                  <a:gd name="connsiteY13" fmla="*/ 301037 h 835378"/>
                  <a:gd name="connsiteX14" fmla="*/ 146756 w 571971"/>
                  <a:gd name="connsiteY14" fmla="*/ 312326 h 835378"/>
                  <a:gd name="connsiteX15" fmla="*/ 146756 w 571971"/>
                  <a:gd name="connsiteY15" fmla="*/ 331141 h 835378"/>
                  <a:gd name="connsiteX16" fmla="*/ 127941 w 571971"/>
                  <a:gd name="connsiteY16" fmla="*/ 402637 h 835378"/>
                  <a:gd name="connsiteX17" fmla="*/ 94075 w 571971"/>
                  <a:gd name="connsiteY17" fmla="*/ 432741 h 835378"/>
                  <a:gd name="connsiteX18" fmla="*/ 94075 w 571971"/>
                  <a:gd name="connsiteY18" fmla="*/ 462844 h 835378"/>
                  <a:gd name="connsiteX19" fmla="*/ 41393 w 571971"/>
                  <a:gd name="connsiteY19" fmla="*/ 477896 h 835378"/>
                  <a:gd name="connsiteX20" fmla="*/ 41393 w 571971"/>
                  <a:gd name="connsiteY20" fmla="*/ 504237 h 835378"/>
                  <a:gd name="connsiteX21" fmla="*/ 60208 w 571971"/>
                  <a:gd name="connsiteY21" fmla="*/ 508000 h 835378"/>
                  <a:gd name="connsiteX22" fmla="*/ 56445 w 571971"/>
                  <a:gd name="connsiteY22" fmla="*/ 530578 h 835378"/>
                  <a:gd name="connsiteX23" fmla="*/ 41393 w 571971"/>
                  <a:gd name="connsiteY23" fmla="*/ 545630 h 835378"/>
                  <a:gd name="connsiteX24" fmla="*/ 79023 w 571971"/>
                  <a:gd name="connsiteY24" fmla="*/ 564444 h 835378"/>
                  <a:gd name="connsiteX25" fmla="*/ 79023 w 571971"/>
                  <a:gd name="connsiteY25" fmla="*/ 583259 h 835378"/>
                  <a:gd name="connsiteX26" fmla="*/ 82786 w 571971"/>
                  <a:gd name="connsiteY26" fmla="*/ 643467 h 835378"/>
                  <a:gd name="connsiteX27" fmla="*/ 82786 w 571971"/>
                  <a:gd name="connsiteY27" fmla="*/ 696148 h 835378"/>
                  <a:gd name="connsiteX28" fmla="*/ 56445 w 571971"/>
                  <a:gd name="connsiteY28" fmla="*/ 699911 h 835378"/>
                  <a:gd name="connsiteX29" fmla="*/ 41393 w 571971"/>
                  <a:gd name="connsiteY29" fmla="*/ 650993 h 835378"/>
                  <a:gd name="connsiteX30" fmla="*/ 15052 w 571971"/>
                  <a:gd name="connsiteY30" fmla="*/ 654755 h 835378"/>
                  <a:gd name="connsiteX31" fmla="*/ 0 w 571971"/>
                  <a:gd name="connsiteY31" fmla="*/ 692385 h 835378"/>
                  <a:gd name="connsiteX32" fmla="*/ 0 w 571971"/>
                  <a:gd name="connsiteY32" fmla="*/ 752593 h 835378"/>
                  <a:gd name="connsiteX33" fmla="*/ 0 w 571971"/>
                  <a:gd name="connsiteY33" fmla="*/ 801511 h 835378"/>
                  <a:gd name="connsiteX34" fmla="*/ 41393 w 571971"/>
                  <a:gd name="connsiteY34" fmla="*/ 812800 h 835378"/>
                  <a:gd name="connsiteX35" fmla="*/ 41393 w 571971"/>
                  <a:gd name="connsiteY35" fmla="*/ 778933 h 835378"/>
                  <a:gd name="connsiteX36" fmla="*/ 79023 w 571971"/>
                  <a:gd name="connsiteY36" fmla="*/ 745067 h 835378"/>
                  <a:gd name="connsiteX37" fmla="*/ 94075 w 571971"/>
                  <a:gd name="connsiteY37" fmla="*/ 778933 h 835378"/>
                  <a:gd name="connsiteX38" fmla="*/ 90312 w 571971"/>
                  <a:gd name="connsiteY38" fmla="*/ 827852 h 835378"/>
                  <a:gd name="connsiteX39" fmla="*/ 112889 w 571971"/>
                  <a:gd name="connsiteY39" fmla="*/ 835378 h 835378"/>
                  <a:gd name="connsiteX40" fmla="*/ 120415 w 571971"/>
                  <a:gd name="connsiteY40" fmla="*/ 816563 h 835378"/>
                  <a:gd name="connsiteX41" fmla="*/ 120415 w 571971"/>
                  <a:gd name="connsiteY41" fmla="*/ 767644 h 835378"/>
                  <a:gd name="connsiteX42" fmla="*/ 150519 w 571971"/>
                  <a:gd name="connsiteY42" fmla="*/ 745067 h 835378"/>
                  <a:gd name="connsiteX43" fmla="*/ 150519 w 571971"/>
                  <a:gd name="connsiteY43" fmla="*/ 782696 h 835378"/>
                  <a:gd name="connsiteX44" fmla="*/ 158045 w 571971"/>
                  <a:gd name="connsiteY44" fmla="*/ 805274 h 835378"/>
                  <a:gd name="connsiteX45" fmla="*/ 180623 w 571971"/>
                  <a:gd name="connsiteY45" fmla="*/ 782696 h 835378"/>
                  <a:gd name="connsiteX46" fmla="*/ 203200 w 571971"/>
                  <a:gd name="connsiteY46" fmla="*/ 767644 h 835378"/>
                  <a:gd name="connsiteX47" fmla="*/ 210726 w 571971"/>
                  <a:gd name="connsiteY47" fmla="*/ 745067 h 835378"/>
                  <a:gd name="connsiteX48" fmla="*/ 233304 w 571971"/>
                  <a:gd name="connsiteY48" fmla="*/ 741304 h 835378"/>
                  <a:gd name="connsiteX49" fmla="*/ 252119 w 571971"/>
                  <a:gd name="connsiteY49" fmla="*/ 714963 h 835378"/>
                  <a:gd name="connsiteX50" fmla="*/ 571971 w 571971"/>
                  <a:gd name="connsiteY50" fmla="*/ 658518 h 835378"/>
                  <a:gd name="connsiteX0" fmla="*/ 342430 w 571971"/>
                  <a:gd name="connsiteY0" fmla="*/ 191911 h 835378"/>
                  <a:gd name="connsiteX1" fmla="*/ 278460 w 571971"/>
                  <a:gd name="connsiteY1" fmla="*/ 26341 h 835378"/>
                  <a:gd name="connsiteX2" fmla="*/ 173097 w 571971"/>
                  <a:gd name="connsiteY2" fmla="*/ 0 h 835378"/>
                  <a:gd name="connsiteX3" fmla="*/ 173097 w 571971"/>
                  <a:gd name="connsiteY3" fmla="*/ 63970 h 835378"/>
                  <a:gd name="connsiteX4" fmla="*/ 173097 w 571971"/>
                  <a:gd name="connsiteY4" fmla="*/ 101600 h 835378"/>
                  <a:gd name="connsiteX5" fmla="*/ 176860 w 571971"/>
                  <a:gd name="connsiteY5" fmla="*/ 131704 h 835378"/>
                  <a:gd name="connsiteX6" fmla="*/ 184386 w 571971"/>
                  <a:gd name="connsiteY6" fmla="*/ 199437 h 835378"/>
                  <a:gd name="connsiteX7" fmla="*/ 173097 w 571971"/>
                  <a:gd name="connsiteY7" fmla="*/ 222015 h 835378"/>
                  <a:gd name="connsiteX8" fmla="*/ 161808 w 571971"/>
                  <a:gd name="connsiteY8" fmla="*/ 222015 h 835378"/>
                  <a:gd name="connsiteX9" fmla="*/ 150519 w 571971"/>
                  <a:gd name="connsiteY9" fmla="*/ 244593 h 835378"/>
                  <a:gd name="connsiteX10" fmla="*/ 124178 w 571971"/>
                  <a:gd name="connsiteY10" fmla="*/ 259644 h 835378"/>
                  <a:gd name="connsiteX11" fmla="*/ 97837 w 571971"/>
                  <a:gd name="connsiteY11" fmla="*/ 267170 h 835378"/>
                  <a:gd name="connsiteX12" fmla="*/ 105363 w 571971"/>
                  <a:gd name="connsiteY12" fmla="*/ 289748 h 835378"/>
                  <a:gd name="connsiteX13" fmla="*/ 120415 w 571971"/>
                  <a:gd name="connsiteY13" fmla="*/ 301037 h 835378"/>
                  <a:gd name="connsiteX14" fmla="*/ 146756 w 571971"/>
                  <a:gd name="connsiteY14" fmla="*/ 312326 h 835378"/>
                  <a:gd name="connsiteX15" fmla="*/ 146756 w 571971"/>
                  <a:gd name="connsiteY15" fmla="*/ 331141 h 835378"/>
                  <a:gd name="connsiteX16" fmla="*/ 127941 w 571971"/>
                  <a:gd name="connsiteY16" fmla="*/ 402637 h 835378"/>
                  <a:gd name="connsiteX17" fmla="*/ 94075 w 571971"/>
                  <a:gd name="connsiteY17" fmla="*/ 432741 h 835378"/>
                  <a:gd name="connsiteX18" fmla="*/ 94075 w 571971"/>
                  <a:gd name="connsiteY18" fmla="*/ 462844 h 835378"/>
                  <a:gd name="connsiteX19" fmla="*/ 41393 w 571971"/>
                  <a:gd name="connsiteY19" fmla="*/ 477896 h 835378"/>
                  <a:gd name="connsiteX20" fmla="*/ 41393 w 571971"/>
                  <a:gd name="connsiteY20" fmla="*/ 504237 h 835378"/>
                  <a:gd name="connsiteX21" fmla="*/ 60208 w 571971"/>
                  <a:gd name="connsiteY21" fmla="*/ 508000 h 835378"/>
                  <a:gd name="connsiteX22" fmla="*/ 56445 w 571971"/>
                  <a:gd name="connsiteY22" fmla="*/ 530578 h 835378"/>
                  <a:gd name="connsiteX23" fmla="*/ 41393 w 571971"/>
                  <a:gd name="connsiteY23" fmla="*/ 545630 h 835378"/>
                  <a:gd name="connsiteX24" fmla="*/ 79023 w 571971"/>
                  <a:gd name="connsiteY24" fmla="*/ 564444 h 835378"/>
                  <a:gd name="connsiteX25" fmla="*/ 79023 w 571971"/>
                  <a:gd name="connsiteY25" fmla="*/ 583259 h 835378"/>
                  <a:gd name="connsiteX26" fmla="*/ 82786 w 571971"/>
                  <a:gd name="connsiteY26" fmla="*/ 643467 h 835378"/>
                  <a:gd name="connsiteX27" fmla="*/ 82786 w 571971"/>
                  <a:gd name="connsiteY27" fmla="*/ 696148 h 835378"/>
                  <a:gd name="connsiteX28" fmla="*/ 56445 w 571971"/>
                  <a:gd name="connsiteY28" fmla="*/ 699911 h 835378"/>
                  <a:gd name="connsiteX29" fmla="*/ 41393 w 571971"/>
                  <a:gd name="connsiteY29" fmla="*/ 650993 h 835378"/>
                  <a:gd name="connsiteX30" fmla="*/ 15052 w 571971"/>
                  <a:gd name="connsiteY30" fmla="*/ 654755 h 835378"/>
                  <a:gd name="connsiteX31" fmla="*/ 0 w 571971"/>
                  <a:gd name="connsiteY31" fmla="*/ 692385 h 835378"/>
                  <a:gd name="connsiteX32" fmla="*/ 0 w 571971"/>
                  <a:gd name="connsiteY32" fmla="*/ 752593 h 835378"/>
                  <a:gd name="connsiteX33" fmla="*/ 0 w 571971"/>
                  <a:gd name="connsiteY33" fmla="*/ 801511 h 835378"/>
                  <a:gd name="connsiteX34" fmla="*/ 41393 w 571971"/>
                  <a:gd name="connsiteY34" fmla="*/ 812800 h 835378"/>
                  <a:gd name="connsiteX35" fmla="*/ 41393 w 571971"/>
                  <a:gd name="connsiteY35" fmla="*/ 778933 h 835378"/>
                  <a:gd name="connsiteX36" fmla="*/ 79023 w 571971"/>
                  <a:gd name="connsiteY36" fmla="*/ 745067 h 835378"/>
                  <a:gd name="connsiteX37" fmla="*/ 94075 w 571971"/>
                  <a:gd name="connsiteY37" fmla="*/ 778933 h 835378"/>
                  <a:gd name="connsiteX38" fmla="*/ 90312 w 571971"/>
                  <a:gd name="connsiteY38" fmla="*/ 827852 h 835378"/>
                  <a:gd name="connsiteX39" fmla="*/ 112889 w 571971"/>
                  <a:gd name="connsiteY39" fmla="*/ 835378 h 835378"/>
                  <a:gd name="connsiteX40" fmla="*/ 120415 w 571971"/>
                  <a:gd name="connsiteY40" fmla="*/ 816563 h 835378"/>
                  <a:gd name="connsiteX41" fmla="*/ 120415 w 571971"/>
                  <a:gd name="connsiteY41" fmla="*/ 767644 h 835378"/>
                  <a:gd name="connsiteX42" fmla="*/ 150519 w 571971"/>
                  <a:gd name="connsiteY42" fmla="*/ 745067 h 835378"/>
                  <a:gd name="connsiteX43" fmla="*/ 150519 w 571971"/>
                  <a:gd name="connsiteY43" fmla="*/ 782696 h 835378"/>
                  <a:gd name="connsiteX44" fmla="*/ 158045 w 571971"/>
                  <a:gd name="connsiteY44" fmla="*/ 805274 h 835378"/>
                  <a:gd name="connsiteX45" fmla="*/ 180623 w 571971"/>
                  <a:gd name="connsiteY45" fmla="*/ 782696 h 835378"/>
                  <a:gd name="connsiteX46" fmla="*/ 203200 w 571971"/>
                  <a:gd name="connsiteY46" fmla="*/ 767644 h 835378"/>
                  <a:gd name="connsiteX47" fmla="*/ 210726 w 571971"/>
                  <a:gd name="connsiteY47" fmla="*/ 745067 h 835378"/>
                  <a:gd name="connsiteX48" fmla="*/ 233304 w 571971"/>
                  <a:gd name="connsiteY48" fmla="*/ 741304 h 835378"/>
                  <a:gd name="connsiteX49" fmla="*/ 252119 w 571971"/>
                  <a:gd name="connsiteY49" fmla="*/ 714963 h 835378"/>
                  <a:gd name="connsiteX50" fmla="*/ 571971 w 571971"/>
                  <a:gd name="connsiteY50" fmla="*/ 658518 h 835378"/>
                  <a:gd name="connsiteX0" fmla="*/ 376297 w 571971"/>
                  <a:gd name="connsiteY0" fmla="*/ 139229 h 835378"/>
                  <a:gd name="connsiteX1" fmla="*/ 278460 w 571971"/>
                  <a:gd name="connsiteY1" fmla="*/ 26341 h 835378"/>
                  <a:gd name="connsiteX2" fmla="*/ 173097 w 571971"/>
                  <a:gd name="connsiteY2" fmla="*/ 0 h 835378"/>
                  <a:gd name="connsiteX3" fmla="*/ 173097 w 571971"/>
                  <a:gd name="connsiteY3" fmla="*/ 63970 h 835378"/>
                  <a:gd name="connsiteX4" fmla="*/ 173097 w 571971"/>
                  <a:gd name="connsiteY4" fmla="*/ 101600 h 835378"/>
                  <a:gd name="connsiteX5" fmla="*/ 176860 w 571971"/>
                  <a:gd name="connsiteY5" fmla="*/ 131704 h 835378"/>
                  <a:gd name="connsiteX6" fmla="*/ 184386 w 571971"/>
                  <a:gd name="connsiteY6" fmla="*/ 199437 h 835378"/>
                  <a:gd name="connsiteX7" fmla="*/ 173097 w 571971"/>
                  <a:gd name="connsiteY7" fmla="*/ 222015 h 835378"/>
                  <a:gd name="connsiteX8" fmla="*/ 161808 w 571971"/>
                  <a:gd name="connsiteY8" fmla="*/ 222015 h 835378"/>
                  <a:gd name="connsiteX9" fmla="*/ 150519 w 571971"/>
                  <a:gd name="connsiteY9" fmla="*/ 244593 h 835378"/>
                  <a:gd name="connsiteX10" fmla="*/ 124178 w 571971"/>
                  <a:gd name="connsiteY10" fmla="*/ 259644 h 835378"/>
                  <a:gd name="connsiteX11" fmla="*/ 97837 w 571971"/>
                  <a:gd name="connsiteY11" fmla="*/ 267170 h 835378"/>
                  <a:gd name="connsiteX12" fmla="*/ 105363 w 571971"/>
                  <a:gd name="connsiteY12" fmla="*/ 289748 h 835378"/>
                  <a:gd name="connsiteX13" fmla="*/ 120415 w 571971"/>
                  <a:gd name="connsiteY13" fmla="*/ 301037 h 835378"/>
                  <a:gd name="connsiteX14" fmla="*/ 146756 w 571971"/>
                  <a:gd name="connsiteY14" fmla="*/ 312326 h 835378"/>
                  <a:gd name="connsiteX15" fmla="*/ 146756 w 571971"/>
                  <a:gd name="connsiteY15" fmla="*/ 331141 h 835378"/>
                  <a:gd name="connsiteX16" fmla="*/ 127941 w 571971"/>
                  <a:gd name="connsiteY16" fmla="*/ 402637 h 835378"/>
                  <a:gd name="connsiteX17" fmla="*/ 94075 w 571971"/>
                  <a:gd name="connsiteY17" fmla="*/ 432741 h 835378"/>
                  <a:gd name="connsiteX18" fmla="*/ 94075 w 571971"/>
                  <a:gd name="connsiteY18" fmla="*/ 462844 h 835378"/>
                  <a:gd name="connsiteX19" fmla="*/ 41393 w 571971"/>
                  <a:gd name="connsiteY19" fmla="*/ 477896 h 835378"/>
                  <a:gd name="connsiteX20" fmla="*/ 41393 w 571971"/>
                  <a:gd name="connsiteY20" fmla="*/ 504237 h 835378"/>
                  <a:gd name="connsiteX21" fmla="*/ 60208 w 571971"/>
                  <a:gd name="connsiteY21" fmla="*/ 508000 h 835378"/>
                  <a:gd name="connsiteX22" fmla="*/ 56445 w 571971"/>
                  <a:gd name="connsiteY22" fmla="*/ 530578 h 835378"/>
                  <a:gd name="connsiteX23" fmla="*/ 41393 w 571971"/>
                  <a:gd name="connsiteY23" fmla="*/ 545630 h 835378"/>
                  <a:gd name="connsiteX24" fmla="*/ 79023 w 571971"/>
                  <a:gd name="connsiteY24" fmla="*/ 564444 h 835378"/>
                  <a:gd name="connsiteX25" fmla="*/ 79023 w 571971"/>
                  <a:gd name="connsiteY25" fmla="*/ 583259 h 835378"/>
                  <a:gd name="connsiteX26" fmla="*/ 82786 w 571971"/>
                  <a:gd name="connsiteY26" fmla="*/ 643467 h 835378"/>
                  <a:gd name="connsiteX27" fmla="*/ 82786 w 571971"/>
                  <a:gd name="connsiteY27" fmla="*/ 696148 h 835378"/>
                  <a:gd name="connsiteX28" fmla="*/ 56445 w 571971"/>
                  <a:gd name="connsiteY28" fmla="*/ 699911 h 835378"/>
                  <a:gd name="connsiteX29" fmla="*/ 41393 w 571971"/>
                  <a:gd name="connsiteY29" fmla="*/ 650993 h 835378"/>
                  <a:gd name="connsiteX30" fmla="*/ 15052 w 571971"/>
                  <a:gd name="connsiteY30" fmla="*/ 654755 h 835378"/>
                  <a:gd name="connsiteX31" fmla="*/ 0 w 571971"/>
                  <a:gd name="connsiteY31" fmla="*/ 692385 h 835378"/>
                  <a:gd name="connsiteX32" fmla="*/ 0 w 571971"/>
                  <a:gd name="connsiteY32" fmla="*/ 752593 h 835378"/>
                  <a:gd name="connsiteX33" fmla="*/ 0 w 571971"/>
                  <a:gd name="connsiteY33" fmla="*/ 801511 h 835378"/>
                  <a:gd name="connsiteX34" fmla="*/ 41393 w 571971"/>
                  <a:gd name="connsiteY34" fmla="*/ 812800 h 835378"/>
                  <a:gd name="connsiteX35" fmla="*/ 41393 w 571971"/>
                  <a:gd name="connsiteY35" fmla="*/ 778933 h 835378"/>
                  <a:gd name="connsiteX36" fmla="*/ 79023 w 571971"/>
                  <a:gd name="connsiteY36" fmla="*/ 745067 h 835378"/>
                  <a:gd name="connsiteX37" fmla="*/ 94075 w 571971"/>
                  <a:gd name="connsiteY37" fmla="*/ 778933 h 835378"/>
                  <a:gd name="connsiteX38" fmla="*/ 90312 w 571971"/>
                  <a:gd name="connsiteY38" fmla="*/ 827852 h 835378"/>
                  <a:gd name="connsiteX39" fmla="*/ 112889 w 571971"/>
                  <a:gd name="connsiteY39" fmla="*/ 835378 h 835378"/>
                  <a:gd name="connsiteX40" fmla="*/ 120415 w 571971"/>
                  <a:gd name="connsiteY40" fmla="*/ 816563 h 835378"/>
                  <a:gd name="connsiteX41" fmla="*/ 120415 w 571971"/>
                  <a:gd name="connsiteY41" fmla="*/ 767644 h 835378"/>
                  <a:gd name="connsiteX42" fmla="*/ 150519 w 571971"/>
                  <a:gd name="connsiteY42" fmla="*/ 745067 h 835378"/>
                  <a:gd name="connsiteX43" fmla="*/ 150519 w 571971"/>
                  <a:gd name="connsiteY43" fmla="*/ 782696 h 835378"/>
                  <a:gd name="connsiteX44" fmla="*/ 158045 w 571971"/>
                  <a:gd name="connsiteY44" fmla="*/ 805274 h 835378"/>
                  <a:gd name="connsiteX45" fmla="*/ 180623 w 571971"/>
                  <a:gd name="connsiteY45" fmla="*/ 782696 h 835378"/>
                  <a:gd name="connsiteX46" fmla="*/ 203200 w 571971"/>
                  <a:gd name="connsiteY46" fmla="*/ 767644 h 835378"/>
                  <a:gd name="connsiteX47" fmla="*/ 210726 w 571971"/>
                  <a:gd name="connsiteY47" fmla="*/ 745067 h 835378"/>
                  <a:gd name="connsiteX48" fmla="*/ 233304 w 571971"/>
                  <a:gd name="connsiteY48" fmla="*/ 741304 h 835378"/>
                  <a:gd name="connsiteX49" fmla="*/ 252119 w 571971"/>
                  <a:gd name="connsiteY49" fmla="*/ 714963 h 835378"/>
                  <a:gd name="connsiteX50" fmla="*/ 571971 w 571971"/>
                  <a:gd name="connsiteY50" fmla="*/ 658518 h 835378"/>
                  <a:gd name="connsiteX0" fmla="*/ 387586 w 571971"/>
                  <a:gd name="connsiteY0" fmla="*/ 496711 h 835378"/>
                  <a:gd name="connsiteX1" fmla="*/ 278460 w 571971"/>
                  <a:gd name="connsiteY1" fmla="*/ 26341 h 835378"/>
                  <a:gd name="connsiteX2" fmla="*/ 173097 w 571971"/>
                  <a:gd name="connsiteY2" fmla="*/ 0 h 835378"/>
                  <a:gd name="connsiteX3" fmla="*/ 173097 w 571971"/>
                  <a:gd name="connsiteY3" fmla="*/ 63970 h 835378"/>
                  <a:gd name="connsiteX4" fmla="*/ 173097 w 571971"/>
                  <a:gd name="connsiteY4" fmla="*/ 101600 h 835378"/>
                  <a:gd name="connsiteX5" fmla="*/ 176860 w 571971"/>
                  <a:gd name="connsiteY5" fmla="*/ 131704 h 835378"/>
                  <a:gd name="connsiteX6" fmla="*/ 184386 w 571971"/>
                  <a:gd name="connsiteY6" fmla="*/ 199437 h 835378"/>
                  <a:gd name="connsiteX7" fmla="*/ 173097 w 571971"/>
                  <a:gd name="connsiteY7" fmla="*/ 222015 h 835378"/>
                  <a:gd name="connsiteX8" fmla="*/ 161808 w 571971"/>
                  <a:gd name="connsiteY8" fmla="*/ 222015 h 835378"/>
                  <a:gd name="connsiteX9" fmla="*/ 150519 w 571971"/>
                  <a:gd name="connsiteY9" fmla="*/ 244593 h 835378"/>
                  <a:gd name="connsiteX10" fmla="*/ 124178 w 571971"/>
                  <a:gd name="connsiteY10" fmla="*/ 259644 h 835378"/>
                  <a:gd name="connsiteX11" fmla="*/ 97837 w 571971"/>
                  <a:gd name="connsiteY11" fmla="*/ 267170 h 835378"/>
                  <a:gd name="connsiteX12" fmla="*/ 105363 w 571971"/>
                  <a:gd name="connsiteY12" fmla="*/ 289748 h 835378"/>
                  <a:gd name="connsiteX13" fmla="*/ 120415 w 571971"/>
                  <a:gd name="connsiteY13" fmla="*/ 301037 h 835378"/>
                  <a:gd name="connsiteX14" fmla="*/ 146756 w 571971"/>
                  <a:gd name="connsiteY14" fmla="*/ 312326 h 835378"/>
                  <a:gd name="connsiteX15" fmla="*/ 146756 w 571971"/>
                  <a:gd name="connsiteY15" fmla="*/ 331141 h 835378"/>
                  <a:gd name="connsiteX16" fmla="*/ 127941 w 571971"/>
                  <a:gd name="connsiteY16" fmla="*/ 402637 h 835378"/>
                  <a:gd name="connsiteX17" fmla="*/ 94075 w 571971"/>
                  <a:gd name="connsiteY17" fmla="*/ 432741 h 835378"/>
                  <a:gd name="connsiteX18" fmla="*/ 94075 w 571971"/>
                  <a:gd name="connsiteY18" fmla="*/ 462844 h 835378"/>
                  <a:gd name="connsiteX19" fmla="*/ 41393 w 571971"/>
                  <a:gd name="connsiteY19" fmla="*/ 477896 h 835378"/>
                  <a:gd name="connsiteX20" fmla="*/ 41393 w 571971"/>
                  <a:gd name="connsiteY20" fmla="*/ 504237 h 835378"/>
                  <a:gd name="connsiteX21" fmla="*/ 60208 w 571971"/>
                  <a:gd name="connsiteY21" fmla="*/ 508000 h 835378"/>
                  <a:gd name="connsiteX22" fmla="*/ 56445 w 571971"/>
                  <a:gd name="connsiteY22" fmla="*/ 530578 h 835378"/>
                  <a:gd name="connsiteX23" fmla="*/ 41393 w 571971"/>
                  <a:gd name="connsiteY23" fmla="*/ 545630 h 835378"/>
                  <a:gd name="connsiteX24" fmla="*/ 79023 w 571971"/>
                  <a:gd name="connsiteY24" fmla="*/ 564444 h 835378"/>
                  <a:gd name="connsiteX25" fmla="*/ 79023 w 571971"/>
                  <a:gd name="connsiteY25" fmla="*/ 583259 h 835378"/>
                  <a:gd name="connsiteX26" fmla="*/ 82786 w 571971"/>
                  <a:gd name="connsiteY26" fmla="*/ 643467 h 835378"/>
                  <a:gd name="connsiteX27" fmla="*/ 82786 w 571971"/>
                  <a:gd name="connsiteY27" fmla="*/ 696148 h 835378"/>
                  <a:gd name="connsiteX28" fmla="*/ 56445 w 571971"/>
                  <a:gd name="connsiteY28" fmla="*/ 699911 h 835378"/>
                  <a:gd name="connsiteX29" fmla="*/ 41393 w 571971"/>
                  <a:gd name="connsiteY29" fmla="*/ 650993 h 835378"/>
                  <a:gd name="connsiteX30" fmla="*/ 15052 w 571971"/>
                  <a:gd name="connsiteY30" fmla="*/ 654755 h 835378"/>
                  <a:gd name="connsiteX31" fmla="*/ 0 w 571971"/>
                  <a:gd name="connsiteY31" fmla="*/ 692385 h 835378"/>
                  <a:gd name="connsiteX32" fmla="*/ 0 w 571971"/>
                  <a:gd name="connsiteY32" fmla="*/ 752593 h 835378"/>
                  <a:gd name="connsiteX33" fmla="*/ 0 w 571971"/>
                  <a:gd name="connsiteY33" fmla="*/ 801511 h 835378"/>
                  <a:gd name="connsiteX34" fmla="*/ 41393 w 571971"/>
                  <a:gd name="connsiteY34" fmla="*/ 812800 h 835378"/>
                  <a:gd name="connsiteX35" fmla="*/ 41393 w 571971"/>
                  <a:gd name="connsiteY35" fmla="*/ 778933 h 835378"/>
                  <a:gd name="connsiteX36" fmla="*/ 79023 w 571971"/>
                  <a:gd name="connsiteY36" fmla="*/ 745067 h 835378"/>
                  <a:gd name="connsiteX37" fmla="*/ 94075 w 571971"/>
                  <a:gd name="connsiteY37" fmla="*/ 778933 h 835378"/>
                  <a:gd name="connsiteX38" fmla="*/ 90312 w 571971"/>
                  <a:gd name="connsiteY38" fmla="*/ 827852 h 835378"/>
                  <a:gd name="connsiteX39" fmla="*/ 112889 w 571971"/>
                  <a:gd name="connsiteY39" fmla="*/ 835378 h 835378"/>
                  <a:gd name="connsiteX40" fmla="*/ 120415 w 571971"/>
                  <a:gd name="connsiteY40" fmla="*/ 816563 h 835378"/>
                  <a:gd name="connsiteX41" fmla="*/ 120415 w 571971"/>
                  <a:gd name="connsiteY41" fmla="*/ 767644 h 835378"/>
                  <a:gd name="connsiteX42" fmla="*/ 150519 w 571971"/>
                  <a:gd name="connsiteY42" fmla="*/ 745067 h 835378"/>
                  <a:gd name="connsiteX43" fmla="*/ 150519 w 571971"/>
                  <a:gd name="connsiteY43" fmla="*/ 782696 h 835378"/>
                  <a:gd name="connsiteX44" fmla="*/ 158045 w 571971"/>
                  <a:gd name="connsiteY44" fmla="*/ 805274 h 835378"/>
                  <a:gd name="connsiteX45" fmla="*/ 180623 w 571971"/>
                  <a:gd name="connsiteY45" fmla="*/ 782696 h 835378"/>
                  <a:gd name="connsiteX46" fmla="*/ 203200 w 571971"/>
                  <a:gd name="connsiteY46" fmla="*/ 767644 h 835378"/>
                  <a:gd name="connsiteX47" fmla="*/ 210726 w 571971"/>
                  <a:gd name="connsiteY47" fmla="*/ 745067 h 835378"/>
                  <a:gd name="connsiteX48" fmla="*/ 233304 w 571971"/>
                  <a:gd name="connsiteY48" fmla="*/ 741304 h 835378"/>
                  <a:gd name="connsiteX49" fmla="*/ 252119 w 571971"/>
                  <a:gd name="connsiteY49" fmla="*/ 714963 h 835378"/>
                  <a:gd name="connsiteX50" fmla="*/ 571971 w 571971"/>
                  <a:gd name="connsiteY50" fmla="*/ 658518 h 835378"/>
                  <a:gd name="connsiteX0" fmla="*/ 387586 w 571971"/>
                  <a:gd name="connsiteY0" fmla="*/ 496711 h 835378"/>
                  <a:gd name="connsiteX1" fmla="*/ 327378 w 571971"/>
                  <a:gd name="connsiteY1" fmla="*/ 312326 h 835378"/>
                  <a:gd name="connsiteX2" fmla="*/ 278460 w 571971"/>
                  <a:gd name="connsiteY2" fmla="*/ 26341 h 835378"/>
                  <a:gd name="connsiteX3" fmla="*/ 173097 w 571971"/>
                  <a:gd name="connsiteY3" fmla="*/ 0 h 835378"/>
                  <a:gd name="connsiteX4" fmla="*/ 173097 w 571971"/>
                  <a:gd name="connsiteY4" fmla="*/ 63970 h 835378"/>
                  <a:gd name="connsiteX5" fmla="*/ 173097 w 571971"/>
                  <a:gd name="connsiteY5" fmla="*/ 101600 h 835378"/>
                  <a:gd name="connsiteX6" fmla="*/ 176860 w 571971"/>
                  <a:gd name="connsiteY6" fmla="*/ 131704 h 835378"/>
                  <a:gd name="connsiteX7" fmla="*/ 184386 w 571971"/>
                  <a:gd name="connsiteY7" fmla="*/ 199437 h 835378"/>
                  <a:gd name="connsiteX8" fmla="*/ 173097 w 571971"/>
                  <a:gd name="connsiteY8" fmla="*/ 222015 h 835378"/>
                  <a:gd name="connsiteX9" fmla="*/ 161808 w 571971"/>
                  <a:gd name="connsiteY9" fmla="*/ 222015 h 835378"/>
                  <a:gd name="connsiteX10" fmla="*/ 150519 w 571971"/>
                  <a:gd name="connsiteY10" fmla="*/ 244593 h 835378"/>
                  <a:gd name="connsiteX11" fmla="*/ 124178 w 571971"/>
                  <a:gd name="connsiteY11" fmla="*/ 259644 h 835378"/>
                  <a:gd name="connsiteX12" fmla="*/ 97837 w 571971"/>
                  <a:gd name="connsiteY12" fmla="*/ 267170 h 835378"/>
                  <a:gd name="connsiteX13" fmla="*/ 105363 w 571971"/>
                  <a:gd name="connsiteY13" fmla="*/ 289748 h 835378"/>
                  <a:gd name="connsiteX14" fmla="*/ 120415 w 571971"/>
                  <a:gd name="connsiteY14" fmla="*/ 301037 h 835378"/>
                  <a:gd name="connsiteX15" fmla="*/ 146756 w 571971"/>
                  <a:gd name="connsiteY15" fmla="*/ 312326 h 835378"/>
                  <a:gd name="connsiteX16" fmla="*/ 146756 w 571971"/>
                  <a:gd name="connsiteY16" fmla="*/ 331141 h 835378"/>
                  <a:gd name="connsiteX17" fmla="*/ 127941 w 571971"/>
                  <a:gd name="connsiteY17" fmla="*/ 402637 h 835378"/>
                  <a:gd name="connsiteX18" fmla="*/ 94075 w 571971"/>
                  <a:gd name="connsiteY18" fmla="*/ 432741 h 835378"/>
                  <a:gd name="connsiteX19" fmla="*/ 94075 w 571971"/>
                  <a:gd name="connsiteY19" fmla="*/ 462844 h 835378"/>
                  <a:gd name="connsiteX20" fmla="*/ 41393 w 571971"/>
                  <a:gd name="connsiteY20" fmla="*/ 477896 h 835378"/>
                  <a:gd name="connsiteX21" fmla="*/ 41393 w 571971"/>
                  <a:gd name="connsiteY21" fmla="*/ 504237 h 835378"/>
                  <a:gd name="connsiteX22" fmla="*/ 60208 w 571971"/>
                  <a:gd name="connsiteY22" fmla="*/ 508000 h 835378"/>
                  <a:gd name="connsiteX23" fmla="*/ 56445 w 571971"/>
                  <a:gd name="connsiteY23" fmla="*/ 530578 h 835378"/>
                  <a:gd name="connsiteX24" fmla="*/ 41393 w 571971"/>
                  <a:gd name="connsiteY24" fmla="*/ 545630 h 835378"/>
                  <a:gd name="connsiteX25" fmla="*/ 79023 w 571971"/>
                  <a:gd name="connsiteY25" fmla="*/ 564444 h 835378"/>
                  <a:gd name="connsiteX26" fmla="*/ 79023 w 571971"/>
                  <a:gd name="connsiteY26" fmla="*/ 583259 h 835378"/>
                  <a:gd name="connsiteX27" fmla="*/ 82786 w 571971"/>
                  <a:gd name="connsiteY27" fmla="*/ 643467 h 835378"/>
                  <a:gd name="connsiteX28" fmla="*/ 82786 w 571971"/>
                  <a:gd name="connsiteY28" fmla="*/ 696148 h 835378"/>
                  <a:gd name="connsiteX29" fmla="*/ 56445 w 571971"/>
                  <a:gd name="connsiteY29" fmla="*/ 699911 h 835378"/>
                  <a:gd name="connsiteX30" fmla="*/ 41393 w 571971"/>
                  <a:gd name="connsiteY30" fmla="*/ 650993 h 835378"/>
                  <a:gd name="connsiteX31" fmla="*/ 15052 w 571971"/>
                  <a:gd name="connsiteY31" fmla="*/ 654755 h 835378"/>
                  <a:gd name="connsiteX32" fmla="*/ 0 w 571971"/>
                  <a:gd name="connsiteY32" fmla="*/ 692385 h 835378"/>
                  <a:gd name="connsiteX33" fmla="*/ 0 w 571971"/>
                  <a:gd name="connsiteY33" fmla="*/ 752593 h 835378"/>
                  <a:gd name="connsiteX34" fmla="*/ 0 w 571971"/>
                  <a:gd name="connsiteY34" fmla="*/ 801511 h 835378"/>
                  <a:gd name="connsiteX35" fmla="*/ 41393 w 571971"/>
                  <a:gd name="connsiteY35" fmla="*/ 812800 h 835378"/>
                  <a:gd name="connsiteX36" fmla="*/ 41393 w 571971"/>
                  <a:gd name="connsiteY36" fmla="*/ 778933 h 835378"/>
                  <a:gd name="connsiteX37" fmla="*/ 79023 w 571971"/>
                  <a:gd name="connsiteY37" fmla="*/ 745067 h 835378"/>
                  <a:gd name="connsiteX38" fmla="*/ 94075 w 571971"/>
                  <a:gd name="connsiteY38" fmla="*/ 778933 h 835378"/>
                  <a:gd name="connsiteX39" fmla="*/ 90312 w 571971"/>
                  <a:gd name="connsiteY39" fmla="*/ 827852 h 835378"/>
                  <a:gd name="connsiteX40" fmla="*/ 112889 w 571971"/>
                  <a:gd name="connsiteY40" fmla="*/ 835378 h 835378"/>
                  <a:gd name="connsiteX41" fmla="*/ 120415 w 571971"/>
                  <a:gd name="connsiteY41" fmla="*/ 816563 h 835378"/>
                  <a:gd name="connsiteX42" fmla="*/ 120415 w 571971"/>
                  <a:gd name="connsiteY42" fmla="*/ 767644 h 835378"/>
                  <a:gd name="connsiteX43" fmla="*/ 150519 w 571971"/>
                  <a:gd name="connsiteY43" fmla="*/ 745067 h 835378"/>
                  <a:gd name="connsiteX44" fmla="*/ 150519 w 571971"/>
                  <a:gd name="connsiteY44" fmla="*/ 782696 h 835378"/>
                  <a:gd name="connsiteX45" fmla="*/ 158045 w 571971"/>
                  <a:gd name="connsiteY45" fmla="*/ 805274 h 835378"/>
                  <a:gd name="connsiteX46" fmla="*/ 180623 w 571971"/>
                  <a:gd name="connsiteY46" fmla="*/ 782696 h 835378"/>
                  <a:gd name="connsiteX47" fmla="*/ 203200 w 571971"/>
                  <a:gd name="connsiteY47" fmla="*/ 767644 h 835378"/>
                  <a:gd name="connsiteX48" fmla="*/ 210726 w 571971"/>
                  <a:gd name="connsiteY48" fmla="*/ 745067 h 835378"/>
                  <a:gd name="connsiteX49" fmla="*/ 233304 w 571971"/>
                  <a:gd name="connsiteY49" fmla="*/ 741304 h 835378"/>
                  <a:gd name="connsiteX50" fmla="*/ 252119 w 571971"/>
                  <a:gd name="connsiteY50" fmla="*/ 714963 h 835378"/>
                  <a:gd name="connsiteX51" fmla="*/ 571971 w 571971"/>
                  <a:gd name="connsiteY51" fmla="*/ 658518 h 835378"/>
                  <a:gd name="connsiteX0" fmla="*/ 654756 w 654756"/>
                  <a:gd name="connsiteY0" fmla="*/ 402637 h 835378"/>
                  <a:gd name="connsiteX1" fmla="*/ 327378 w 654756"/>
                  <a:gd name="connsiteY1" fmla="*/ 312326 h 835378"/>
                  <a:gd name="connsiteX2" fmla="*/ 278460 w 654756"/>
                  <a:gd name="connsiteY2" fmla="*/ 26341 h 835378"/>
                  <a:gd name="connsiteX3" fmla="*/ 173097 w 654756"/>
                  <a:gd name="connsiteY3" fmla="*/ 0 h 835378"/>
                  <a:gd name="connsiteX4" fmla="*/ 173097 w 654756"/>
                  <a:gd name="connsiteY4" fmla="*/ 63970 h 835378"/>
                  <a:gd name="connsiteX5" fmla="*/ 173097 w 654756"/>
                  <a:gd name="connsiteY5" fmla="*/ 101600 h 835378"/>
                  <a:gd name="connsiteX6" fmla="*/ 176860 w 654756"/>
                  <a:gd name="connsiteY6" fmla="*/ 131704 h 835378"/>
                  <a:gd name="connsiteX7" fmla="*/ 184386 w 654756"/>
                  <a:gd name="connsiteY7" fmla="*/ 199437 h 835378"/>
                  <a:gd name="connsiteX8" fmla="*/ 173097 w 654756"/>
                  <a:gd name="connsiteY8" fmla="*/ 222015 h 835378"/>
                  <a:gd name="connsiteX9" fmla="*/ 161808 w 654756"/>
                  <a:gd name="connsiteY9" fmla="*/ 222015 h 835378"/>
                  <a:gd name="connsiteX10" fmla="*/ 150519 w 654756"/>
                  <a:gd name="connsiteY10" fmla="*/ 244593 h 835378"/>
                  <a:gd name="connsiteX11" fmla="*/ 124178 w 654756"/>
                  <a:gd name="connsiteY11" fmla="*/ 259644 h 835378"/>
                  <a:gd name="connsiteX12" fmla="*/ 97837 w 654756"/>
                  <a:gd name="connsiteY12" fmla="*/ 267170 h 835378"/>
                  <a:gd name="connsiteX13" fmla="*/ 105363 w 654756"/>
                  <a:gd name="connsiteY13" fmla="*/ 289748 h 835378"/>
                  <a:gd name="connsiteX14" fmla="*/ 120415 w 654756"/>
                  <a:gd name="connsiteY14" fmla="*/ 301037 h 835378"/>
                  <a:gd name="connsiteX15" fmla="*/ 146756 w 654756"/>
                  <a:gd name="connsiteY15" fmla="*/ 312326 h 835378"/>
                  <a:gd name="connsiteX16" fmla="*/ 146756 w 654756"/>
                  <a:gd name="connsiteY16" fmla="*/ 331141 h 835378"/>
                  <a:gd name="connsiteX17" fmla="*/ 127941 w 654756"/>
                  <a:gd name="connsiteY17" fmla="*/ 402637 h 835378"/>
                  <a:gd name="connsiteX18" fmla="*/ 94075 w 654756"/>
                  <a:gd name="connsiteY18" fmla="*/ 432741 h 835378"/>
                  <a:gd name="connsiteX19" fmla="*/ 94075 w 654756"/>
                  <a:gd name="connsiteY19" fmla="*/ 462844 h 835378"/>
                  <a:gd name="connsiteX20" fmla="*/ 41393 w 654756"/>
                  <a:gd name="connsiteY20" fmla="*/ 477896 h 835378"/>
                  <a:gd name="connsiteX21" fmla="*/ 41393 w 654756"/>
                  <a:gd name="connsiteY21" fmla="*/ 504237 h 835378"/>
                  <a:gd name="connsiteX22" fmla="*/ 60208 w 654756"/>
                  <a:gd name="connsiteY22" fmla="*/ 508000 h 835378"/>
                  <a:gd name="connsiteX23" fmla="*/ 56445 w 654756"/>
                  <a:gd name="connsiteY23" fmla="*/ 530578 h 835378"/>
                  <a:gd name="connsiteX24" fmla="*/ 41393 w 654756"/>
                  <a:gd name="connsiteY24" fmla="*/ 545630 h 835378"/>
                  <a:gd name="connsiteX25" fmla="*/ 79023 w 654756"/>
                  <a:gd name="connsiteY25" fmla="*/ 564444 h 835378"/>
                  <a:gd name="connsiteX26" fmla="*/ 79023 w 654756"/>
                  <a:gd name="connsiteY26" fmla="*/ 583259 h 835378"/>
                  <a:gd name="connsiteX27" fmla="*/ 82786 w 654756"/>
                  <a:gd name="connsiteY27" fmla="*/ 643467 h 835378"/>
                  <a:gd name="connsiteX28" fmla="*/ 82786 w 654756"/>
                  <a:gd name="connsiteY28" fmla="*/ 696148 h 835378"/>
                  <a:gd name="connsiteX29" fmla="*/ 56445 w 654756"/>
                  <a:gd name="connsiteY29" fmla="*/ 699911 h 835378"/>
                  <a:gd name="connsiteX30" fmla="*/ 41393 w 654756"/>
                  <a:gd name="connsiteY30" fmla="*/ 650993 h 835378"/>
                  <a:gd name="connsiteX31" fmla="*/ 15052 w 654756"/>
                  <a:gd name="connsiteY31" fmla="*/ 654755 h 835378"/>
                  <a:gd name="connsiteX32" fmla="*/ 0 w 654756"/>
                  <a:gd name="connsiteY32" fmla="*/ 692385 h 835378"/>
                  <a:gd name="connsiteX33" fmla="*/ 0 w 654756"/>
                  <a:gd name="connsiteY33" fmla="*/ 752593 h 835378"/>
                  <a:gd name="connsiteX34" fmla="*/ 0 w 654756"/>
                  <a:gd name="connsiteY34" fmla="*/ 801511 h 835378"/>
                  <a:gd name="connsiteX35" fmla="*/ 41393 w 654756"/>
                  <a:gd name="connsiteY35" fmla="*/ 812800 h 835378"/>
                  <a:gd name="connsiteX36" fmla="*/ 41393 w 654756"/>
                  <a:gd name="connsiteY36" fmla="*/ 778933 h 835378"/>
                  <a:gd name="connsiteX37" fmla="*/ 79023 w 654756"/>
                  <a:gd name="connsiteY37" fmla="*/ 745067 h 835378"/>
                  <a:gd name="connsiteX38" fmla="*/ 94075 w 654756"/>
                  <a:gd name="connsiteY38" fmla="*/ 778933 h 835378"/>
                  <a:gd name="connsiteX39" fmla="*/ 90312 w 654756"/>
                  <a:gd name="connsiteY39" fmla="*/ 827852 h 835378"/>
                  <a:gd name="connsiteX40" fmla="*/ 112889 w 654756"/>
                  <a:gd name="connsiteY40" fmla="*/ 835378 h 835378"/>
                  <a:gd name="connsiteX41" fmla="*/ 120415 w 654756"/>
                  <a:gd name="connsiteY41" fmla="*/ 816563 h 835378"/>
                  <a:gd name="connsiteX42" fmla="*/ 120415 w 654756"/>
                  <a:gd name="connsiteY42" fmla="*/ 767644 h 835378"/>
                  <a:gd name="connsiteX43" fmla="*/ 150519 w 654756"/>
                  <a:gd name="connsiteY43" fmla="*/ 745067 h 835378"/>
                  <a:gd name="connsiteX44" fmla="*/ 150519 w 654756"/>
                  <a:gd name="connsiteY44" fmla="*/ 782696 h 835378"/>
                  <a:gd name="connsiteX45" fmla="*/ 158045 w 654756"/>
                  <a:gd name="connsiteY45" fmla="*/ 805274 h 835378"/>
                  <a:gd name="connsiteX46" fmla="*/ 180623 w 654756"/>
                  <a:gd name="connsiteY46" fmla="*/ 782696 h 835378"/>
                  <a:gd name="connsiteX47" fmla="*/ 203200 w 654756"/>
                  <a:gd name="connsiteY47" fmla="*/ 767644 h 835378"/>
                  <a:gd name="connsiteX48" fmla="*/ 210726 w 654756"/>
                  <a:gd name="connsiteY48" fmla="*/ 745067 h 835378"/>
                  <a:gd name="connsiteX49" fmla="*/ 233304 w 654756"/>
                  <a:gd name="connsiteY49" fmla="*/ 741304 h 835378"/>
                  <a:gd name="connsiteX50" fmla="*/ 252119 w 654756"/>
                  <a:gd name="connsiteY50" fmla="*/ 714963 h 835378"/>
                  <a:gd name="connsiteX51" fmla="*/ 571971 w 654756"/>
                  <a:gd name="connsiteY51" fmla="*/ 658518 h 835378"/>
                  <a:gd name="connsiteX0" fmla="*/ 654756 w 654756"/>
                  <a:gd name="connsiteY0" fmla="*/ 402637 h 835378"/>
                  <a:gd name="connsiteX1" fmla="*/ 526814 w 654756"/>
                  <a:gd name="connsiteY1" fmla="*/ 421452 h 835378"/>
                  <a:gd name="connsiteX2" fmla="*/ 327378 w 654756"/>
                  <a:gd name="connsiteY2" fmla="*/ 312326 h 835378"/>
                  <a:gd name="connsiteX3" fmla="*/ 278460 w 654756"/>
                  <a:gd name="connsiteY3" fmla="*/ 26341 h 835378"/>
                  <a:gd name="connsiteX4" fmla="*/ 173097 w 654756"/>
                  <a:gd name="connsiteY4" fmla="*/ 0 h 835378"/>
                  <a:gd name="connsiteX5" fmla="*/ 173097 w 654756"/>
                  <a:gd name="connsiteY5" fmla="*/ 63970 h 835378"/>
                  <a:gd name="connsiteX6" fmla="*/ 173097 w 654756"/>
                  <a:gd name="connsiteY6" fmla="*/ 101600 h 835378"/>
                  <a:gd name="connsiteX7" fmla="*/ 176860 w 654756"/>
                  <a:gd name="connsiteY7" fmla="*/ 131704 h 835378"/>
                  <a:gd name="connsiteX8" fmla="*/ 184386 w 654756"/>
                  <a:gd name="connsiteY8" fmla="*/ 199437 h 835378"/>
                  <a:gd name="connsiteX9" fmla="*/ 173097 w 654756"/>
                  <a:gd name="connsiteY9" fmla="*/ 222015 h 835378"/>
                  <a:gd name="connsiteX10" fmla="*/ 161808 w 654756"/>
                  <a:gd name="connsiteY10" fmla="*/ 222015 h 835378"/>
                  <a:gd name="connsiteX11" fmla="*/ 150519 w 654756"/>
                  <a:gd name="connsiteY11" fmla="*/ 244593 h 835378"/>
                  <a:gd name="connsiteX12" fmla="*/ 124178 w 654756"/>
                  <a:gd name="connsiteY12" fmla="*/ 259644 h 835378"/>
                  <a:gd name="connsiteX13" fmla="*/ 97837 w 654756"/>
                  <a:gd name="connsiteY13" fmla="*/ 267170 h 835378"/>
                  <a:gd name="connsiteX14" fmla="*/ 105363 w 654756"/>
                  <a:gd name="connsiteY14" fmla="*/ 289748 h 835378"/>
                  <a:gd name="connsiteX15" fmla="*/ 120415 w 654756"/>
                  <a:gd name="connsiteY15" fmla="*/ 301037 h 835378"/>
                  <a:gd name="connsiteX16" fmla="*/ 146756 w 654756"/>
                  <a:gd name="connsiteY16" fmla="*/ 312326 h 835378"/>
                  <a:gd name="connsiteX17" fmla="*/ 146756 w 654756"/>
                  <a:gd name="connsiteY17" fmla="*/ 331141 h 835378"/>
                  <a:gd name="connsiteX18" fmla="*/ 127941 w 654756"/>
                  <a:gd name="connsiteY18" fmla="*/ 402637 h 835378"/>
                  <a:gd name="connsiteX19" fmla="*/ 94075 w 654756"/>
                  <a:gd name="connsiteY19" fmla="*/ 432741 h 835378"/>
                  <a:gd name="connsiteX20" fmla="*/ 94075 w 654756"/>
                  <a:gd name="connsiteY20" fmla="*/ 462844 h 835378"/>
                  <a:gd name="connsiteX21" fmla="*/ 41393 w 654756"/>
                  <a:gd name="connsiteY21" fmla="*/ 477896 h 835378"/>
                  <a:gd name="connsiteX22" fmla="*/ 41393 w 654756"/>
                  <a:gd name="connsiteY22" fmla="*/ 504237 h 835378"/>
                  <a:gd name="connsiteX23" fmla="*/ 60208 w 654756"/>
                  <a:gd name="connsiteY23" fmla="*/ 508000 h 835378"/>
                  <a:gd name="connsiteX24" fmla="*/ 56445 w 654756"/>
                  <a:gd name="connsiteY24" fmla="*/ 530578 h 835378"/>
                  <a:gd name="connsiteX25" fmla="*/ 41393 w 654756"/>
                  <a:gd name="connsiteY25" fmla="*/ 545630 h 835378"/>
                  <a:gd name="connsiteX26" fmla="*/ 79023 w 654756"/>
                  <a:gd name="connsiteY26" fmla="*/ 564444 h 835378"/>
                  <a:gd name="connsiteX27" fmla="*/ 79023 w 654756"/>
                  <a:gd name="connsiteY27" fmla="*/ 583259 h 835378"/>
                  <a:gd name="connsiteX28" fmla="*/ 82786 w 654756"/>
                  <a:gd name="connsiteY28" fmla="*/ 643467 h 835378"/>
                  <a:gd name="connsiteX29" fmla="*/ 82786 w 654756"/>
                  <a:gd name="connsiteY29" fmla="*/ 696148 h 835378"/>
                  <a:gd name="connsiteX30" fmla="*/ 56445 w 654756"/>
                  <a:gd name="connsiteY30" fmla="*/ 699911 h 835378"/>
                  <a:gd name="connsiteX31" fmla="*/ 41393 w 654756"/>
                  <a:gd name="connsiteY31" fmla="*/ 650993 h 835378"/>
                  <a:gd name="connsiteX32" fmla="*/ 15052 w 654756"/>
                  <a:gd name="connsiteY32" fmla="*/ 654755 h 835378"/>
                  <a:gd name="connsiteX33" fmla="*/ 0 w 654756"/>
                  <a:gd name="connsiteY33" fmla="*/ 692385 h 835378"/>
                  <a:gd name="connsiteX34" fmla="*/ 0 w 654756"/>
                  <a:gd name="connsiteY34" fmla="*/ 752593 h 835378"/>
                  <a:gd name="connsiteX35" fmla="*/ 0 w 654756"/>
                  <a:gd name="connsiteY35" fmla="*/ 801511 h 835378"/>
                  <a:gd name="connsiteX36" fmla="*/ 41393 w 654756"/>
                  <a:gd name="connsiteY36" fmla="*/ 812800 h 835378"/>
                  <a:gd name="connsiteX37" fmla="*/ 41393 w 654756"/>
                  <a:gd name="connsiteY37" fmla="*/ 778933 h 835378"/>
                  <a:gd name="connsiteX38" fmla="*/ 79023 w 654756"/>
                  <a:gd name="connsiteY38" fmla="*/ 745067 h 835378"/>
                  <a:gd name="connsiteX39" fmla="*/ 94075 w 654756"/>
                  <a:gd name="connsiteY39" fmla="*/ 778933 h 835378"/>
                  <a:gd name="connsiteX40" fmla="*/ 90312 w 654756"/>
                  <a:gd name="connsiteY40" fmla="*/ 827852 h 835378"/>
                  <a:gd name="connsiteX41" fmla="*/ 112889 w 654756"/>
                  <a:gd name="connsiteY41" fmla="*/ 835378 h 835378"/>
                  <a:gd name="connsiteX42" fmla="*/ 120415 w 654756"/>
                  <a:gd name="connsiteY42" fmla="*/ 816563 h 835378"/>
                  <a:gd name="connsiteX43" fmla="*/ 120415 w 654756"/>
                  <a:gd name="connsiteY43" fmla="*/ 767644 h 835378"/>
                  <a:gd name="connsiteX44" fmla="*/ 150519 w 654756"/>
                  <a:gd name="connsiteY44" fmla="*/ 745067 h 835378"/>
                  <a:gd name="connsiteX45" fmla="*/ 150519 w 654756"/>
                  <a:gd name="connsiteY45" fmla="*/ 782696 h 835378"/>
                  <a:gd name="connsiteX46" fmla="*/ 158045 w 654756"/>
                  <a:gd name="connsiteY46" fmla="*/ 805274 h 835378"/>
                  <a:gd name="connsiteX47" fmla="*/ 180623 w 654756"/>
                  <a:gd name="connsiteY47" fmla="*/ 782696 h 835378"/>
                  <a:gd name="connsiteX48" fmla="*/ 203200 w 654756"/>
                  <a:gd name="connsiteY48" fmla="*/ 767644 h 835378"/>
                  <a:gd name="connsiteX49" fmla="*/ 210726 w 654756"/>
                  <a:gd name="connsiteY49" fmla="*/ 745067 h 835378"/>
                  <a:gd name="connsiteX50" fmla="*/ 233304 w 654756"/>
                  <a:gd name="connsiteY50" fmla="*/ 741304 h 835378"/>
                  <a:gd name="connsiteX51" fmla="*/ 252119 w 654756"/>
                  <a:gd name="connsiteY51" fmla="*/ 714963 h 835378"/>
                  <a:gd name="connsiteX52" fmla="*/ 571971 w 654756"/>
                  <a:gd name="connsiteY52" fmla="*/ 658518 h 835378"/>
                  <a:gd name="connsiteX0" fmla="*/ 654756 w 654756"/>
                  <a:gd name="connsiteY0" fmla="*/ 402637 h 835378"/>
                  <a:gd name="connsiteX1" fmla="*/ 526814 w 654756"/>
                  <a:gd name="connsiteY1" fmla="*/ 421452 h 835378"/>
                  <a:gd name="connsiteX2" fmla="*/ 564444 w 654756"/>
                  <a:gd name="connsiteY2" fmla="*/ 301037 h 835378"/>
                  <a:gd name="connsiteX3" fmla="*/ 327378 w 654756"/>
                  <a:gd name="connsiteY3" fmla="*/ 312326 h 835378"/>
                  <a:gd name="connsiteX4" fmla="*/ 278460 w 654756"/>
                  <a:gd name="connsiteY4" fmla="*/ 26341 h 835378"/>
                  <a:gd name="connsiteX5" fmla="*/ 173097 w 654756"/>
                  <a:gd name="connsiteY5" fmla="*/ 0 h 835378"/>
                  <a:gd name="connsiteX6" fmla="*/ 173097 w 654756"/>
                  <a:gd name="connsiteY6" fmla="*/ 63970 h 835378"/>
                  <a:gd name="connsiteX7" fmla="*/ 173097 w 654756"/>
                  <a:gd name="connsiteY7" fmla="*/ 101600 h 835378"/>
                  <a:gd name="connsiteX8" fmla="*/ 176860 w 654756"/>
                  <a:gd name="connsiteY8" fmla="*/ 131704 h 835378"/>
                  <a:gd name="connsiteX9" fmla="*/ 184386 w 654756"/>
                  <a:gd name="connsiteY9" fmla="*/ 199437 h 835378"/>
                  <a:gd name="connsiteX10" fmla="*/ 173097 w 654756"/>
                  <a:gd name="connsiteY10" fmla="*/ 222015 h 835378"/>
                  <a:gd name="connsiteX11" fmla="*/ 161808 w 654756"/>
                  <a:gd name="connsiteY11" fmla="*/ 222015 h 835378"/>
                  <a:gd name="connsiteX12" fmla="*/ 150519 w 654756"/>
                  <a:gd name="connsiteY12" fmla="*/ 244593 h 835378"/>
                  <a:gd name="connsiteX13" fmla="*/ 124178 w 654756"/>
                  <a:gd name="connsiteY13" fmla="*/ 259644 h 835378"/>
                  <a:gd name="connsiteX14" fmla="*/ 97837 w 654756"/>
                  <a:gd name="connsiteY14" fmla="*/ 267170 h 835378"/>
                  <a:gd name="connsiteX15" fmla="*/ 105363 w 654756"/>
                  <a:gd name="connsiteY15" fmla="*/ 289748 h 835378"/>
                  <a:gd name="connsiteX16" fmla="*/ 120415 w 654756"/>
                  <a:gd name="connsiteY16" fmla="*/ 301037 h 835378"/>
                  <a:gd name="connsiteX17" fmla="*/ 146756 w 654756"/>
                  <a:gd name="connsiteY17" fmla="*/ 312326 h 835378"/>
                  <a:gd name="connsiteX18" fmla="*/ 146756 w 654756"/>
                  <a:gd name="connsiteY18" fmla="*/ 331141 h 835378"/>
                  <a:gd name="connsiteX19" fmla="*/ 127941 w 654756"/>
                  <a:gd name="connsiteY19" fmla="*/ 402637 h 835378"/>
                  <a:gd name="connsiteX20" fmla="*/ 94075 w 654756"/>
                  <a:gd name="connsiteY20" fmla="*/ 432741 h 835378"/>
                  <a:gd name="connsiteX21" fmla="*/ 94075 w 654756"/>
                  <a:gd name="connsiteY21" fmla="*/ 462844 h 835378"/>
                  <a:gd name="connsiteX22" fmla="*/ 41393 w 654756"/>
                  <a:gd name="connsiteY22" fmla="*/ 477896 h 835378"/>
                  <a:gd name="connsiteX23" fmla="*/ 41393 w 654756"/>
                  <a:gd name="connsiteY23" fmla="*/ 504237 h 835378"/>
                  <a:gd name="connsiteX24" fmla="*/ 60208 w 654756"/>
                  <a:gd name="connsiteY24" fmla="*/ 508000 h 835378"/>
                  <a:gd name="connsiteX25" fmla="*/ 56445 w 654756"/>
                  <a:gd name="connsiteY25" fmla="*/ 530578 h 835378"/>
                  <a:gd name="connsiteX26" fmla="*/ 41393 w 654756"/>
                  <a:gd name="connsiteY26" fmla="*/ 545630 h 835378"/>
                  <a:gd name="connsiteX27" fmla="*/ 79023 w 654756"/>
                  <a:gd name="connsiteY27" fmla="*/ 564444 h 835378"/>
                  <a:gd name="connsiteX28" fmla="*/ 79023 w 654756"/>
                  <a:gd name="connsiteY28" fmla="*/ 583259 h 835378"/>
                  <a:gd name="connsiteX29" fmla="*/ 82786 w 654756"/>
                  <a:gd name="connsiteY29" fmla="*/ 643467 h 835378"/>
                  <a:gd name="connsiteX30" fmla="*/ 82786 w 654756"/>
                  <a:gd name="connsiteY30" fmla="*/ 696148 h 835378"/>
                  <a:gd name="connsiteX31" fmla="*/ 56445 w 654756"/>
                  <a:gd name="connsiteY31" fmla="*/ 699911 h 835378"/>
                  <a:gd name="connsiteX32" fmla="*/ 41393 w 654756"/>
                  <a:gd name="connsiteY32" fmla="*/ 650993 h 835378"/>
                  <a:gd name="connsiteX33" fmla="*/ 15052 w 654756"/>
                  <a:gd name="connsiteY33" fmla="*/ 654755 h 835378"/>
                  <a:gd name="connsiteX34" fmla="*/ 0 w 654756"/>
                  <a:gd name="connsiteY34" fmla="*/ 692385 h 835378"/>
                  <a:gd name="connsiteX35" fmla="*/ 0 w 654756"/>
                  <a:gd name="connsiteY35" fmla="*/ 752593 h 835378"/>
                  <a:gd name="connsiteX36" fmla="*/ 0 w 654756"/>
                  <a:gd name="connsiteY36" fmla="*/ 801511 h 835378"/>
                  <a:gd name="connsiteX37" fmla="*/ 41393 w 654756"/>
                  <a:gd name="connsiteY37" fmla="*/ 812800 h 835378"/>
                  <a:gd name="connsiteX38" fmla="*/ 41393 w 654756"/>
                  <a:gd name="connsiteY38" fmla="*/ 778933 h 835378"/>
                  <a:gd name="connsiteX39" fmla="*/ 79023 w 654756"/>
                  <a:gd name="connsiteY39" fmla="*/ 745067 h 835378"/>
                  <a:gd name="connsiteX40" fmla="*/ 94075 w 654756"/>
                  <a:gd name="connsiteY40" fmla="*/ 778933 h 835378"/>
                  <a:gd name="connsiteX41" fmla="*/ 90312 w 654756"/>
                  <a:gd name="connsiteY41" fmla="*/ 827852 h 835378"/>
                  <a:gd name="connsiteX42" fmla="*/ 112889 w 654756"/>
                  <a:gd name="connsiteY42" fmla="*/ 835378 h 835378"/>
                  <a:gd name="connsiteX43" fmla="*/ 120415 w 654756"/>
                  <a:gd name="connsiteY43" fmla="*/ 816563 h 835378"/>
                  <a:gd name="connsiteX44" fmla="*/ 120415 w 654756"/>
                  <a:gd name="connsiteY44" fmla="*/ 767644 h 835378"/>
                  <a:gd name="connsiteX45" fmla="*/ 150519 w 654756"/>
                  <a:gd name="connsiteY45" fmla="*/ 745067 h 835378"/>
                  <a:gd name="connsiteX46" fmla="*/ 150519 w 654756"/>
                  <a:gd name="connsiteY46" fmla="*/ 782696 h 835378"/>
                  <a:gd name="connsiteX47" fmla="*/ 158045 w 654756"/>
                  <a:gd name="connsiteY47" fmla="*/ 805274 h 835378"/>
                  <a:gd name="connsiteX48" fmla="*/ 180623 w 654756"/>
                  <a:gd name="connsiteY48" fmla="*/ 782696 h 835378"/>
                  <a:gd name="connsiteX49" fmla="*/ 203200 w 654756"/>
                  <a:gd name="connsiteY49" fmla="*/ 767644 h 835378"/>
                  <a:gd name="connsiteX50" fmla="*/ 210726 w 654756"/>
                  <a:gd name="connsiteY50" fmla="*/ 745067 h 835378"/>
                  <a:gd name="connsiteX51" fmla="*/ 233304 w 654756"/>
                  <a:gd name="connsiteY51" fmla="*/ 741304 h 835378"/>
                  <a:gd name="connsiteX52" fmla="*/ 252119 w 654756"/>
                  <a:gd name="connsiteY52" fmla="*/ 714963 h 835378"/>
                  <a:gd name="connsiteX53" fmla="*/ 571971 w 654756"/>
                  <a:gd name="connsiteY53" fmla="*/ 658518 h 835378"/>
                  <a:gd name="connsiteX0" fmla="*/ 654756 w 654756"/>
                  <a:gd name="connsiteY0" fmla="*/ 402637 h 835378"/>
                  <a:gd name="connsiteX1" fmla="*/ 526814 w 654756"/>
                  <a:gd name="connsiteY1" fmla="*/ 421452 h 835378"/>
                  <a:gd name="connsiteX2" fmla="*/ 564444 w 654756"/>
                  <a:gd name="connsiteY2" fmla="*/ 301037 h 835378"/>
                  <a:gd name="connsiteX3" fmla="*/ 485422 w 654756"/>
                  <a:gd name="connsiteY3" fmla="*/ 372533 h 835378"/>
                  <a:gd name="connsiteX4" fmla="*/ 327378 w 654756"/>
                  <a:gd name="connsiteY4" fmla="*/ 312326 h 835378"/>
                  <a:gd name="connsiteX5" fmla="*/ 278460 w 654756"/>
                  <a:gd name="connsiteY5" fmla="*/ 26341 h 835378"/>
                  <a:gd name="connsiteX6" fmla="*/ 173097 w 654756"/>
                  <a:gd name="connsiteY6" fmla="*/ 0 h 835378"/>
                  <a:gd name="connsiteX7" fmla="*/ 173097 w 654756"/>
                  <a:gd name="connsiteY7" fmla="*/ 63970 h 835378"/>
                  <a:gd name="connsiteX8" fmla="*/ 173097 w 654756"/>
                  <a:gd name="connsiteY8" fmla="*/ 101600 h 835378"/>
                  <a:gd name="connsiteX9" fmla="*/ 176860 w 654756"/>
                  <a:gd name="connsiteY9" fmla="*/ 131704 h 835378"/>
                  <a:gd name="connsiteX10" fmla="*/ 184386 w 654756"/>
                  <a:gd name="connsiteY10" fmla="*/ 199437 h 835378"/>
                  <a:gd name="connsiteX11" fmla="*/ 173097 w 654756"/>
                  <a:gd name="connsiteY11" fmla="*/ 222015 h 835378"/>
                  <a:gd name="connsiteX12" fmla="*/ 161808 w 654756"/>
                  <a:gd name="connsiteY12" fmla="*/ 222015 h 835378"/>
                  <a:gd name="connsiteX13" fmla="*/ 150519 w 654756"/>
                  <a:gd name="connsiteY13" fmla="*/ 244593 h 835378"/>
                  <a:gd name="connsiteX14" fmla="*/ 124178 w 654756"/>
                  <a:gd name="connsiteY14" fmla="*/ 259644 h 835378"/>
                  <a:gd name="connsiteX15" fmla="*/ 97837 w 654756"/>
                  <a:gd name="connsiteY15" fmla="*/ 267170 h 835378"/>
                  <a:gd name="connsiteX16" fmla="*/ 105363 w 654756"/>
                  <a:gd name="connsiteY16" fmla="*/ 289748 h 835378"/>
                  <a:gd name="connsiteX17" fmla="*/ 120415 w 654756"/>
                  <a:gd name="connsiteY17" fmla="*/ 301037 h 835378"/>
                  <a:gd name="connsiteX18" fmla="*/ 146756 w 654756"/>
                  <a:gd name="connsiteY18" fmla="*/ 312326 h 835378"/>
                  <a:gd name="connsiteX19" fmla="*/ 146756 w 654756"/>
                  <a:gd name="connsiteY19" fmla="*/ 331141 h 835378"/>
                  <a:gd name="connsiteX20" fmla="*/ 127941 w 654756"/>
                  <a:gd name="connsiteY20" fmla="*/ 402637 h 835378"/>
                  <a:gd name="connsiteX21" fmla="*/ 94075 w 654756"/>
                  <a:gd name="connsiteY21" fmla="*/ 432741 h 835378"/>
                  <a:gd name="connsiteX22" fmla="*/ 94075 w 654756"/>
                  <a:gd name="connsiteY22" fmla="*/ 462844 h 835378"/>
                  <a:gd name="connsiteX23" fmla="*/ 41393 w 654756"/>
                  <a:gd name="connsiteY23" fmla="*/ 477896 h 835378"/>
                  <a:gd name="connsiteX24" fmla="*/ 41393 w 654756"/>
                  <a:gd name="connsiteY24" fmla="*/ 504237 h 835378"/>
                  <a:gd name="connsiteX25" fmla="*/ 60208 w 654756"/>
                  <a:gd name="connsiteY25" fmla="*/ 508000 h 835378"/>
                  <a:gd name="connsiteX26" fmla="*/ 56445 w 654756"/>
                  <a:gd name="connsiteY26" fmla="*/ 530578 h 835378"/>
                  <a:gd name="connsiteX27" fmla="*/ 41393 w 654756"/>
                  <a:gd name="connsiteY27" fmla="*/ 545630 h 835378"/>
                  <a:gd name="connsiteX28" fmla="*/ 79023 w 654756"/>
                  <a:gd name="connsiteY28" fmla="*/ 564444 h 835378"/>
                  <a:gd name="connsiteX29" fmla="*/ 79023 w 654756"/>
                  <a:gd name="connsiteY29" fmla="*/ 583259 h 835378"/>
                  <a:gd name="connsiteX30" fmla="*/ 82786 w 654756"/>
                  <a:gd name="connsiteY30" fmla="*/ 643467 h 835378"/>
                  <a:gd name="connsiteX31" fmla="*/ 82786 w 654756"/>
                  <a:gd name="connsiteY31" fmla="*/ 696148 h 835378"/>
                  <a:gd name="connsiteX32" fmla="*/ 56445 w 654756"/>
                  <a:gd name="connsiteY32" fmla="*/ 699911 h 835378"/>
                  <a:gd name="connsiteX33" fmla="*/ 41393 w 654756"/>
                  <a:gd name="connsiteY33" fmla="*/ 650993 h 835378"/>
                  <a:gd name="connsiteX34" fmla="*/ 15052 w 654756"/>
                  <a:gd name="connsiteY34" fmla="*/ 654755 h 835378"/>
                  <a:gd name="connsiteX35" fmla="*/ 0 w 654756"/>
                  <a:gd name="connsiteY35" fmla="*/ 692385 h 835378"/>
                  <a:gd name="connsiteX36" fmla="*/ 0 w 654756"/>
                  <a:gd name="connsiteY36" fmla="*/ 752593 h 835378"/>
                  <a:gd name="connsiteX37" fmla="*/ 0 w 654756"/>
                  <a:gd name="connsiteY37" fmla="*/ 801511 h 835378"/>
                  <a:gd name="connsiteX38" fmla="*/ 41393 w 654756"/>
                  <a:gd name="connsiteY38" fmla="*/ 812800 h 835378"/>
                  <a:gd name="connsiteX39" fmla="*/ 41393 w 654756"/>
                  <a:gd name="connsiteY39" fmla="*/ 778933 h 835378"/>
                  <a:gd name="connsiteX40" fmla="*/ 79023 w 654756"/>
                  <a:gd name="connsiteY40" fmla="*/ 745067 h 835378"/>
                  <a:gd name="connsiteX41" fmla="*/ 94075 w 654756"/>
                  <a:gd name="connsiteY41" fmla="*/ 778933 h 835378"/>
                  <a:gd name="connsiteX42" fmla="*/ 90312 w 654756"/>
                  <a:gd name="connsiteY42" fmla="*/ 827852 h 835378"/>
                  <a:gd name="connsiteX43" fmla="*/ 112889 w 654756"/>
                  <a:gd name="connsiteY43" fmla="*/ 835378 h 835378"/>
                  <a:gd name="connsiteX44" fmla="*/ 120415 w 654756"/>
                  <a:gd name="connsiteY44" fmla="*/ 816563 h 835378"/>
                  <a:gd name="connsiteX45" fmla="*/ 120415 w 654756"/>
                  <a:gd name="connsiteY45" fmla="*/ 767644 h 835378"/>
                  <a:gd name="connsiteX46" fmla="*/ 150519 w 654756"/>
                  <a:gd name="connsiteY46" fmla="*/ 745067 h 835378"/>
                  <a:gd name="connsiteX47" fmla="*/ 150519 w 654756"/>
                  <a:gd name="connsiteY47" fmla="*/ 782696 h 835378"/>
                  <a:gd name="connsiteX48" fmla="*/ 158045 w 654756"/>
                  <a:gd name="connsiteY48" fmla="*/ 805274 h 835378"/>
                  <a:gd name="connsiteX49" fmla="*/ 180623 w 654756"/>
                  <a:gd name="connsiteY49" fmla="*/ 782696 h 835378"/>
                  <a:gd name="connsiteX50" fmla="*/ 203200 w 654756"/>
                  <a:gd name="connsiteY50" fmla="*/ 767644 h 835378"/>
                  <a:gd name="connsiteX51" fmla="*/ 210726 w 654756"/>
                  <a:gd name="connsiteY51" fmla="*/ 745067 h 835378"/>
                  <a:gd name="connsiteX52" fmla="*/ 233304 w 654756"/>
                  <a:gd name="connsiteY52" fmla="*/ 741304 h 835378"/>
                  <a:gd name="connsiteX53" fmla="*/ 252119 w 654756"/>
                  <a:gd name="connsiteY53" fmla="*/ 714963 h 835378"/>
                  <a:gd name="connsiteX54" fmla="*/ 571971 w 654756"/>
                  <a:gd name="connsiteY54" fmla="*/ 658518 h 835378"/>
                  <a:gd name="connsiteX0" fmla="*/ 654756 w 654756"/>
                  <a:gd name="connsiteY0" fmla="*/ 402637 h 835378"/>
                  <a:gd name="connsiteX1" fmla="*/ 526814 w 654756"/>
                  <a:gd name="connsiteY1" fmla="*/ 421452 h 835378"/>
                  <a:gd name="connsiteX2" fmla="*/ 545629 w 654756"/>
                  <a:gd name="connsiteY2" fmla="*/ 301037 h 835378"/>
                  <a:gd name="connsiteX3" fmla="*/ 485422 w 654756"/>
                  <a:gd name="connsiteY3" fmla="*/ 372533 h 835378"/>
                  <a:gd name="connsiteX4" fmla="*/ 327378 w 654756"/>
                  <a:gd name="connsiteY4" fmla="*/ 312326 h 835378"/>
                  <a:gd name="connsiteX5" fmla="*/ 278460 w 654756"/>
                  <a:gd name="connsiteY5" fmla="*/ 26341 h 835378"/>
                  <a:gd name="connsiteX6" fmla="*/ 173097 w 654756"/>
                  <a:gd name="connsiteY6" fmla="*/ 0 h 835378"/>
                  <a:gd name="connsiteX7" fmla="*/ 173097 w 654756"/>
                  <a:gd name="connsiteY7" fmla="*/ 63970 h 835378"/>
                  <a:gd name="connsiteX8" fmla="*/ 173097 w 654756"/>
                  <a:gd name="connsiteY8" fmla="*/ 101600 h 835378"/>
                  <a:gd name="connsiteX9" fmla="*/ 176860 w 654756"/>
                  <a:gd name="connsiteY9" fmla="*/ 131704 h 835378"/>
                  <a:gd name="connsiteX10" fmla="*/ 184386 w 654756"/>
                  <a:gd name="connsiteY10" fmla="*/ 199437 h 835378"/>
                  <a:gd name="connsiteX11" fmla="*/ 173097 w 654756"/>
                  <a:gd name="connsiteY11" fmla="*/ 222015 h 835378"/>
                  <a:gd name="connsiteX12" fmla="*/ 161808 w 654756"/>
                  <a:gd name="connsiteY12" fmla="*/ 222015 h 835378"/>
                  <a:gd name="connsiteX13" fmla="*/ 150519 w 654756"/>
                  <a:gd name="connsiteY13" fmla="*/ 244593 h 835378"/>
                  <a:gd name="connsiteX14" fmla="*/ 124178 w 654756"/>
                  <a:gd name="connsiteY14" fmla="*/ 259644 h 835378"/>
                  <a:gd name="connsiteX15" fmla="*/ 97837 w 654756"/>
                  <a:gd name="connsiteY15" fmla="*/ 267170 h 835378"/>
                  <a:gd name="connsiteX16" fmla="*/ 105363 w 654756"/>
                  <a:gd name="connsiteY16" fmla="*/ 289748 h 835378"/>
                  <a:gd name="connsiteX17" fmla="*/ 120415 w 654756"/>
                  <a:gd name="connsiteY17" fmla="*/ 301037 h 835378"/>
                  <a:gd name="connsiteX18" fmla="*/ 146756 w 654756"/>
                  <a:gd name="connsiteY18" fmla="*/ 312326 h 835378"/>
                  <a:gd name="connsiteX19" fmla="*/ 146756 w 654756"/>
                  <a:gd name="connsiteY19" fmla="*/ 331141 h 835378"/>
                  <a:gd name="connsiteX20" fmla="*/ 127941 w 654756"/>
                  <a:gd name="connsiteY20" fmla="*/ 402637 h 835378"/>
                  <a:gd name="connsiteX21" fmla="*/ 94075 w 654756"/>
                  <a:gd name="connsiteY21" fmla="*/ 432741 h 835378"/>
                  <a:gd name="connsiteX22" fmla="*/ 94075 w 654756"/>
                  <a:gd name="connsiteY22" fmla="*/ 462844 h 835378"/>
                  <a:gd name="connsiteX23" fmla="*/ 41393 w 654756"/>
                  <a:gd name="connsiteY23" fmla="*/ 477896 h 835378"/>
                  <a:gd name="connsiteX24" fmla="*/ 41393 w 654756"/>
                  <a:gd name="connsiteY24" fmla="*/ 504237 h 835378"/>
                  <a:gd name="connsiteX25" fmla="*/ 60208 w 654756"/>
                  <a:gd name="connsiteY25" fmla="*/ 508000 h 835378"/>
                  <a:gd name="connsiteX26" fmla="*/ 56445 w 654756"/>
                  <a:gd name="connsiteY26" fmla="*/ 530578 h 835378"/>
                  <a:gd name="connsiteX27" fmla="*/ 41393 w 654756"/>
                  <a:gd name="connsiteY27" fmla="*/ 545630 h 835378"/>
                  <a:gd name="connsiteX28" fmla="*/ 79023 w 654756"/>
                  <a:gd name="connsiteY28" fmla="*/ 564444 h 835378"/>
                  <a:gd name="connsiteX29" fmla="*/ 79023 w 654756"/>
                  <a:gd name="connsiteY29" fmla="*/ 583259 h 835378"/>
                  <a:gd name="connsiteX30" fmla="*/ 82786 w 654756"/>
                  <a:gd name="connsiteY30" fmla="*/ 643467 h 835378"/>
                  <a:gd name="connsiteX31" fmla="*/ 82786 w 654756"/>
                  <a:gd name="connsiteY31" fmla="*/ 696148 h 835378"/>
                  <a:gd name="connsiteX32" fmla="*/ 56445 w 654756"/>
                  <a:gd name="connsiteY32" fmla="*/ 699911 h 835378"/>
                  <a:gd name="connsiteX33" fmla="*/ 41393 w 654756"/>
                  <a:gd name="connsiteY33" fmla="*/ 650993 h 835378"/>
                  <a:gd name="connsiteX34" fmla="*/ 15052 w 654756"/>
                  <a:gd name="connsiteY34" fmla="*/ 654755 h 835378"/>
                  <a:gd name="connsiteX35" fmla="*/ 0 w 654756"/>
                  <a:gd name="connsiteY35" fmla="*/ 692385 h 835378"/>
                  <a:gd name="connsiteX36" fmla="*/ 0 w 654756"/>
                  <a:gd name="connsiteY36" fmla="*/ 752593 h 835378"/>
                  <a:gd name="connsiteX37" fmla="*/ 0 w 654756"/>
                  <a:gd name="connsiteY37" fmla="*/ 801511 h 835378"/>
                  <a:gd name="connsiteX38" fmla="*/ 41393 w 654756"/>
                  <a:gd name="connsiteY38" fmla="*/ 812800 h 835378"/>
                  <a:gd name="connsiteX39" fmla="*/ 41393 w 654756"/>
                  <a:gd name="connsiteY39" fmla="*/ 778933 h 835378"/>
                  <a:gd name="connsiteX40" fmla="*/ 79023 w 654756"/>
                  <a:gd name="connsiteY40" fmla="*/ 745067 h 835378"/>
                  <a:gd name="connsiteX41" fmla="*/ 94075 w 654756"/>
                  <a:gd name="connsiteY41" fmla="*/ 778933 h 835378"/>
                  <a:gd name="connsiteX42" fmla="*/ 90312 w 654756"/>
                  <a:gd name="connsiteY42" fmla="*/ 827852 h 835378"/>
                  <a:gd name="connsiteX43" fmla="*/ 112889 w 654756"/>
                  <a:gd name="connsiteY43" fmla="*/ 835378 h 835378"/>
                  <a:gd name="connsiteX44" fmla="*/ 120415 w 654756"/>
                  <a:gd name="connsiteY44" fmla="*/ 816563 h 835378"/>
                  <a:gd name="connsiteX45" fmla="*/ 120415 w 654756"/>
                  <a:gd name="connsiteY45" fmla="*/ 767644 h 835378"/>
                  <a:gd name="connsiteX46" fmla="*/ 150519 w 654756"/>
                  <a:gd name="connsiteY46" fmla="*/ 745067 h 835378"/>
                  <a:gd name="connsiteX47" fmla="*/ 150519 w 654756"/>
                  <a:gd name="connsiteY47" fmla="*/ 782696 h 835378"/>
                  <a:gd name="connsiteX48" fmla="*/ 158045 w 654756"/>
                  <a:gd name="connsiteY48" fmla="*/ 805274 h 835378"/>
                  <a:gd name="connsiteX49" fmla="*/ 180623 w 654756"/>
                  <a:gd name="connsiteY49" fmla="*/ 782696 h 835378"/>
                  <a:gd name="connsiteX50" fmla="*/ 203200 w 654756"/>
                  <a:gd name="connsiteY50" fmla="*/ 767644 h 835378"/>
                  <a:gd name="connsiteX51" fmla="*/ 210726 w 654756"/>
                  <a:gd name="connsiteY51" fmla="*/ 745067 h 835378"/>
                  <a:gd name="connsiteX52" fmla="*/ 233304 w 654756"/>
                  <a:gd name="connsiteY52" fmla="*/ 741304 h 835378"/>
                  <a:gd name="connsiteX53" fmla="*/ 252119 w 654756"/>
                  <a:gd name="connsiteY53" fmla="*/ 714963 h 835378"/>
                  <a:gd name="connsiteX54" fmla="*/ 571971 w 654756"/>
                  <a:gd name="connsiteY54" fmla="*/ 658518 h 835378"/>
                  <a:gd name="connsiteX0" fmla="*/ 654756 w 654756"/>
                  <a:gd name="connsiteY0" fmla="*/ 402637 h 835378"/>
                  <a:gd name="connsiteX1" fmla="*/ 526814 w 654756"/>
                  <a:gd name="connsiteY1" fmla="*/ 421452 h 835378"/>
                  <a:gd name="connsiteX2" fmla="*/ 545629 w 654756"/>
                  <a:gd name="connsiteY2" fmla="*/ 301037 h 835378"/>
                  <a:gd name="connsiteX3" fmla="*/ 485422 w 654756"/>
                  <a:gd name="connsiteY3" fmla="*/ 372533 h 835378"/>
                  <a:gd name="connsiteX4" fmla="*/ 327378 w 654756"/>
                  <a:gd name="connsiteY4" fmla="*/ 312326 h 835378"/>
                  <a:gd name="connsiteX5" fmla="*/ 278460 w 654756"/>
                  <a:gd name="connsiteY5" fmla="*/ 26341 h 835378"/>
                  <a:gd name="connsiteX6" fmla="*/ 173097 w 654756"/>
                  <a:gd name="connsiteY6" fmla="*/ 0 h 835378"/>
                  <a:gd name="connsiteX7" fmla="*/ 173097 w 654756"/>
                  <a:gd name="connsiteY7" fmla="*/ 63970 h 835378"/>
                  <a:gd name="connsiteX8" fmla="*/ 173097 w 654756"/>
                  <a:gd name="connsiteY8" fmla="*/ 101600 h 835378"/>
                  <a:gd name="connsiteX9" fmla="*/ 176860 w 654756"/>
                  <a:gd name="connsiteY9" fmla="*/ 131704 h 835378"/>
                  <a:gd name="connsiteX10" fmla="*/ 184386 w 654756"/>
                  <a:gd name="connsiteY10" fmla="*/ 199437 h 835378"/>
                  <a:gd name="connsiteX11" fmla="*/ 173097 w 654756"/>
                  <a:gd name="connsiteY11" fmla="*/ 222015 h 835378"/>
                  <a:gd name="connsiteX12" fmla="*/ 161808 w 654756"/>
                  <a:gd name="connsiteY12" fmla="*/ 222015 h 835378"/>
                  <a:gd name="connsiteX13" fmla="*/ 150519 w 654756"/>
                  <a:gd name="connsiteY13" fmla="*/ 244593 h 835378"/>
                  <a:gd name="connsiteX14" fmla="*/ 124178 w 654756"/>
                  <a:gd name="connsiteY14" fmla="*/ 259644 h 835378"/>
                  <a:gd name="connsiteX15" fmla="*/ 97837 w 654756"/>
                  <a:gd name="connsiteY15" fmla="*/ 267170 h 835378"/>
                  <a:gd name="connsiteX16" fmla="*/ 105363 w 654756"/>
                  <a:gd name="connsiteY16" fmla="*/ 289748 h 835378"/>
                  <a:gd name="connsiteX17" fmla="*/ 120415 w 654756"/>
                  <a:gd name="connsiteY17" fmla="*/ 301037 h 835378"/>
                  <a:gd name="connsiteX18" fmla="*/ 146756 w 654756"/>
                  <a:gd name="connsiteY18" fmla="*/ 312326 h 835378"/>
                  <a:gd name="connsiteX19" fmla="*/ 146756 w 654756"/>
                  <a:gd name="connsiteY19" fmla="*/ 331141 h 835378"/>
                  <a:gd name="connsiteX20" fmla="*/ 127941 w 654756"/>
                  <a:gd name="connsiteY20" fmla="*/ 402637 h 835378"/>
                  <a:gd name="connsiteX21" fmla="*/ 94075 w 654756"/>
                  <a:gd name="connsiteY21" fmla="*/ 432741 h 835378"/>
                  <a:gd name="connsiteX22" fmla="*/ 94075 w 654756"/>
                  <a:gd name="connsiteY22" fmla="*/ 462844 h 835378"/>
                  <a:gd name="connsiteX23" fmla="*/ 41393 w 654756"/>
                  <a:gd name="connsiteY23" fmla="*/ 477896 h 835378"/>
                  <a:gd name="connsiteX24" fmla="*/ 41393 w 654756"/>
                  <a:gd name="connsiteY24" fmla="*/ 504237 h 835378"/>
                  <a:gd name="connsiteX25" fmla="*/ 60208 w 654756"/>
                  <a:gd name="connsiteY25" fmla="*/ 508000 h 835378"/>
                  <a:gd name="connsiteX26" fmla="*/ 56445 w 654756"/>
                  <a:gd name="connsiteY26" fmla="*/ 530578 h 835378"/>
                  <a:gd name="connsiteX27" fmla="*/ 41393 w 654756"/>
                  <a:gd name="connsiteY27" fmla="*/ 545630 h 835378"/>
                  <a:gd name="connsiteX28" fmla="*/ 79023 w 654756"/>
                  <a:gd name="connsiteY28" fmla="*/ 564444 h 835378"/>
                  <a:gd name="connsiteX29" fmla="*/ 79023 w 654756"/>
                  <a:gd name="connsiteY29" fmla="*/ 583259 h 835378"/>
                  <a:gd name="connsiteX30" fmla="*/ 82786 w 654756"/>
                  <a:gd name="connsiteY30" fmla="*/ 643467 h 835378"/>
                  <a:gd name="connsiteX31" fmla="*/ 82786 w 654756"/>
                  <a:gd name="connsiteY31" fmla="*/ 696148 h 835378"/>
                  <a:gd name="connsiteX32" fmla="*/ 56445 w 654756"/>
                  <a:gd name="connsiteY32" fmla="*/ 699911 h 835378"/>
                  <a:gd name="connsiteX33" fmla="*/ 41393 w 654756"/>
                  <a:gd name="connsiteY33" fmla="*/ 650993 h 835378"/>
                  <a:gd name="connsiteX34" fmla="*/ 15052 w 654756"/>
                  <a:gd name="connsiteY34" fmla="*/ 654755 h 835378"/>
                  <a:gd name="connsiteX35" fmla="*/ 0 w 654756"/>
                  <a:gd name="connsiteY35" fmla="*/ 692385 h 835378"/>
                  <a:gd name="connsiteX36" fmla="*/ 0 w 654756"/>
                  <a:gd name="connsiteY36" fmla="*/ 752593 h 835378"/>
                  <a:gd name="connsiteX37" fmla="*/ 0 w 654756"/>
                  <a:gd name="connsiteY37" fmla="*/ 801511 h 835378"/>
                  <a:gd name="connsiteX38" fmla="*/ 41393 w 654756"/>
                  <a:gd name="connsiteY38" fmla="*/ 812800 h 835378"/>
                  <a:gd name="connsiteX39" fmla="*/ 41393 w 654756"/>
                  <a:gd name="connsiteY39" fmla="*/ 778933 h 835378"/>
                  <a:gd name="connsiteX40" fmla="*/ 79023 w 654756"/>
                  <a:gd name="connsiteY40" fmla="*/ 745067 h 835378"/>
                  <a:gd name="connsiteX41" fmla="*/ 94075 w 654756"/>
                  <a:gd name="connsiteY41" fmla="*/ 778933 h 835378"/>
                  <a:gd name="connsiteX42" fmla="*/ 90312 w 654756"/>
                  <a:gd name="connsiteY42" fmla="*/ 827852 h 835378"/>
                  <a:gd name="connsiteX43" fmla="*/ 112889 w 654756"/>
                  <a:gd name="connsiteY43" fmla="*/ 835378 h 835378"/>
                  <a:gd name="connsiteX44" fmla="*/ 120415 w 654756"/>
                  <a:gd name="connsiteY44" fmla="*/ 816563 h 835378"/>
                  <a:gd name="connsiteX45" fmla="*/ 120415 w 654756"/>
                  <a:gd name="connsiteY45" fmla="*/ 767644 h 835378"/>
                  <a:gd name="connsiteX46" fmla="*/ 150519 w 654756"/>
                  <a:gd name="connsiteY46" fmla="*/ 745067 h 835378"/>
                  <a:gd name="connsiteX47" fmla="*/ 150519 w 654756"/>
                  <a:gd name="connsiteY47" fmla="*/ 782696 h 835378"/>
                  <a:gd name="connsiteX48" fmla="*/ 158045 w 654756"/>
                  <a:gd name="connsiteY48" fmla="*/ 805274 h 835378"/>
                  <a:gd name="connsiteX49" fmla="*/ 180623 w 654756"/>
                  <a:gd name="connsiteY49" fmla="*/ 782696 h 835378"/>
                  <a:gd name="connsiteX50" fmla="*/ 203200 w 654756"/>
                  <a:gd name="connsiteY50" fmla="*/ 767644 h 835378"/>
                  <a:gd name="connsiteX51" fmla="*/ 210726 w 654756"/>
                  <a:gd name="connsiteY51" fmla="*/ 745067 h 835378"/>
                  <a:gd name="connsiteX52" fmla="*/ 233304 w 654756"/>
                  <a:gd name="connsiteY52" fmla="*/ 741304 h 835378"/>
                  <a:gd name="connsiteX53" fmla="*/ 252119 w 654756"/>
                  <a:gd name="connsiteY53" fmla="*/ 714963 h 835378"/>
                  <a:gd name="connsiteX54" fmla="*/ 571971 w 654756"/>
                  <a:gd name="connsiteY54" fmla="*/ 658518 h 835378"/>
                  <a:gd name="connsiteX0" fmla="*/ 654756 w 654756"/>
                  <a:gd name="connsiteY0" fmla="*/ 402637 h 835378"/>
                  <a:gd name="connsiteX1" fmla="*/ 526814 w 654756"/>
                  <a:gd name="connsiteY1" fmla="*/ 421452 h 835378"/>
                  <a:gd name="connsiteX2" fmla="*/ 545629 w 654756"/>
                  <a:gd name="connsiteY2" fmla="*/ 301037 h 835378"/>
                  <a:gd name="connsiteX3" fmla="*/ 485422 w 654756"/>
                  <a:gd name="connsiteY3" fmla="*/ 372533 h 835378"/>
                  <a:gd name="connsiteX4" fmla="*/ 327378 w 654756"/>
                  <a:gd name="connsiteY4" fmla="*/ 312326 h 835378"/>
                  <a:gd name="connsiteX5" fmla="*/ 278460 w 654756"/>
                  <a:gd name="connsiteY5" fmla="*/ 26341 h 835378"/>
                  <a:gd name="connsiteX6" fmla="*/ 173097 w 654756"/>
                  <a:gd name="connsiteY6" fmla="*/ 0 h 835378"/>
                  <a:gd name="connsiteX7" fmla="*/ 173097 w 654756"/>
                  <a:gd name="connsiteY7" fmla="*/ 63970 h 835378"/>
                  <a:gd name="connsiteX8" fmla="*/ 173097 w 654756"/>
                  <a:gd name="connsiteY8" fmla="*/ 101600 h 835378"/>
                  <a:gd name="connsiteX9" fmla="*/ 176860 w 654756"/>
                  <a:gd name="connsiteY9" fmla="*/ 131704 h 835378"/>
                  <a:gd name="connsiteX10" fmla="*/ 184386 w 654756"/>
                  <a:gd name="connsiteY10" fmla="*/ 199437 h 835378"/>
                  <a:gd name="connsiteX11" fmla="*/ 173097 w 654756"/>
                  <a:gd name="connsiteY11" fmla="*/ 222015 h 835378"/>
                  <a:gd name="connsiteX12" fmla="*/ 161808 w 654756"/>
                  <a:gd name="connsiteY12" fmla="*/ 222015 h 835378"/>
                  <a:gd name="connsiteX13" fmla="*/ 150519 w 654756"/>
                  <a:gd name="connsiteY13" fmla="*/ 244593 h 835378"/>
                  <a:gd name="connsiteX14" fmla="*/ 124178 w 654756"/>
                  <a:gd name="connsiteY14" fmla="*/ 259644 h 835378"/>
                  <a:gd name="connsiteX15" fmla="*/ 97837 w 654756"/>
                  <a:gd name="connsiteY15" fmla="*/ 267170 h 835378"/>
                  <a:gd name="connsiteX16" fmla="*/ 105363 w 654756"/>
                  <a:gd name="connsiteY16" fmla="*/ 289748 h 835378"/>
                  <a:gd name="connsiteX17" fmla="*/ 120415 w 654756"/>
                  <a:gd name="connsiteY17" fmla="*/ 301037 h 835378"/>
                  <a:gd name="connsiteX18" fmla="*/ 146756 w 654756"/>
                  <a:gd name="connsiteY18" fmla="*/ 312326 h 835378"/>
                  <a:gd name="connsiteX19" fmla="*/ 146756 w 654756"/>
                  <a:gd name="connsiteY19" fmla="*/ 331141 h 835378"/>
                  <a:gd name="connsiteX20" fmla="*/ 127941 w 654756"/>
                  <a:gd name="connsiteY20" fmla="*/ 402637 h 835378"/>
                  <a:gd name="connsiteX21" fmla="*/ 94075 w 654756"/>
                  <a:gd name="connsiteY21" fmla="*/ 432741 h 835378"/>
                  <a:gd name="connsiteX22" fmla="*/ 94075 w 654756"/>
                  <a:gd name="connsiteY22" fmla="*/ 462844 h 835378"/>
                  <a:gd name="connsiteX23" fmla="*/ 41393 w 654756"/>
                  <a:gd name="connsiteY23" fmla="*/ 477896 h 835378"/>
                  <a:gd name="connsiteX24" fmla="*/ 41393 w 654756"/>
                  <a:gd name="connsiteY24" fmla="*/ 504237 h 835378"/>
                  <a:gd name="connsiteX25" fmla="*/ 60208 w 654756"/>
                  <a:gd name="connsiteY25" fmla="*/ 508000 h 835378"/>
                  <a:gd name="connsiteX26" fmla="*/ 56445 w 654756"/>
                  <a:gd name="connsiteY26" fmla="*/ 530578 h 835378"/>
                  <a:gd name="connsiteX27" fmla="*/ 41393 w 654756"/>
                  <a:gd name="connsiteY27" fmla="*/ 545630 h 835378"/>
                  <a:gd name="connsiteX28" fmla="*/ 79023 w 654756"/>
                  <a:gd name="connsiteY28" fmla="*/ 564444 h 835378"/>
                  <a:gd name="connsiteX29" fmla="*/ 79023 w 654756"/>
                  <a:gd name="connsiteY29" fmla="*/ 583259 h 835378"/>
                  <a:gd name="connsiteX30" fmla="*/ 82786 w 654756"/>
                  <a:gd name="connsiteY30" fmla="*/ 643467 h 835378"/>
                  <a:gd name="connsiteX31" fmla="*/ 82786 w 654756"/>
                  <a:gd name="connsiteY31" fmla="*/ 696148 h 835378"/>
                  <a:gd name="connsiteX32" fmla="*/ 56445 w 654756"/>
                  <a:gd name="connsiteY32" fmla="*/ 699911 h 835378"/>
                  <a:gd name="connsiteX33" fmla="*/ 41393 w 654756"/>
                  <a:gd name="connsiteY33" fmla="*/ 650993 h 835378"/>
                  <a:gd name="connsiteX34" fmla="*/ 15052 w 654756"/>
                  <a:gd name="connsiteY34" fmla="*/ 654755 h 835378"/>
                  <a:gd name="connsiteX35" fmla="*/ 0 w 654756"/>
                  <a:gd name="connsiteY35" fmla="*/ 692385 h 835378"/>
                  <a:gd name="connsiteX36" fmla="*/ 0 w 654756"/>
                  <a:gd name="connsiteY36" fmla="*/ 752593 h 835378"/>
                  <a:gd name="connsiteX37" fmla="*/ 0 w 654756"/>
                  <a:gd name="connsiteY37" fmla="*/ 801511 h 835378"/>
                  <a:gd name="connsiteX38" fmla="*/ 41393 w 654756"/>
                  <a:gd name="connsiteY38" fmla="*/ 812800 h 835378"/>
                  <a:gd name="connsiteX39" fmla="*/ 41393 w 654756"/>
                  <a:gd name="connsiteY39" fmla="*/ 778933 h 835378"/>
                  <a:gd name="connsiteX40" fmla="*/ 79023 w 654756"/>
                  <a:gd name="connsiteY40" fmla="*/ 745067 h 835378"/>
                  <a:gd name="connsiteX41" fmla="*/ 94075 w 654756"/>
                  <a:gd name="connsiteY41" fmla="*/ 778933 h 835378"/>
                  <a:gd name="connsiteX42" fmla="*/ 90312 w 654756"/>
                  <a:gd name="connsiteY42" fmla="*/ 827852 h 835378"/>
                  <a:gd name="connsiteX43" fmla="*/ 112889 w 654756"/>
                  <a:gd name="connsiteY43" fmla="*/ 835378 h 835378"/>
                  <a:gd name="connsiteX44" fmla="*/ 120415 w 654756"/>
                  <a:gd name="connsiteY44" fmla="*/ 816563 h 835378"/>
                  <a:gd name="connsiteX45" fmla="*/ 120415 w 654756"/>
                  <a:gd name="connsiteY45" fmla="*/ 767644 h 835378"/>
                  <a:gd name="connsiteX46" fmla="*/ 150519 w 654756"/>
                  <a:gd name="connsiteY46" fmla="*/ 745067 h 835378"/>
                  <a:gd name="connsiteX47" fmla="*/ 150519 w 654756"/>
                  <a:gd name="connsiteY47" fmla="*/ 782696 h 835378"/>
                  <a:gd name="connsiteX48" fmla="*/ 158045 w 654756"/>
                  <a:gd name="connsiteY48" fmla="*/ 805274 h 835378"/>
                  <a:gd name="connsiteX49" fmla="*/ 180623 w 654756"/>
                  <a:gd name="connsiteY49" fmla="*/ 782696 h 835378"/>
                  <a:gd name="connsiteX50" fmla="*/ 203200 w 654756"/>
                  <a:gd name="connsiteY50" fmla="*/ 767644 h 835378"/>
                  <a:gd name="connsiteX51" fmla="*/ 210726 w 654756"/>
                  <a:gd name="connsiteY51" fmla="*/ 745067 h 835378"/>
                  <a:gd name="connsiteX52" fmla="*/ 233304 w 654756"/>
                  <a:gd name="connsiteY52" fmla="*/ 741304 h 835378"/>
                  <a:gd name="connsiteX53" fmla="*/ 252119 w 654756"/>
                  <a:gd name="connsiteY53" fmla="*/ 714963 h 835378"/>
                  <a:gd name="connsiteX54" fmla="*/ 571971 w 654756"/>
                  <a:gd name="connsiteY54" fmla="*/ 658518 h 83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654756" h="835378">
                    <a:moveTo>
                      <a:pt x="654756" y="402637"/>
                    </a:moveTo>
                    <a:cubicBezTo>
                      <a:pt x="633432" y="397620"/>
                      <a:pt x="581377" y="436504"/>
                      <a:pt x="526814" y="421452"/>
                    </a:cubicBezTo>
                    <a:cubicBezTo>
                      <a:pt x="487303" y="417062"/>
                      <a:pt x="597682" y="341803"/>
                      <a:pt x="545629" y="301037"/>
                    </a:cubicBezTo>
                    <a:cubicBezTo>
                      <a:pt x="516153" y="283477"/>
                      <a:pt x="524933" y="370652"/>
                      <a:pt x="485422" y="372533"/>
                    </a:cubicBezTo>
                    <a:cubicBezTo>
                      <a:pt x="445911" y="374414"/>
                      <a:pt x="361872" y="360617"/>
                      <a:pt x="327378" y="312326"/>
                    </a:cubicBezTo>
                    <a:cubicBezTo>
                      <a:pt x="292884" y="264035"/>
                      <a:pt x="307309" y="78395"/>
                      <a:pt x="278460" y="26341"/>
                    </a:cubicBezTo>
                    <a:lnTo>
                      <a:pt x="173097" y="0"/>
                    </a:lnTo>
                    <a:lnTo>
                      <a:pt x="173097" y="63970"/>
                    </a:lnTo>
                    <a:lnTo>
                      <a:pt x="173097" y="101600"/>
                    </a:lnTo>
                    <a:lnTo>
                      <a:pt x="176860" y="131704"/>
                    </a:lnTo>
                    <a:lnTo>
                      <a:pt x="184386" y="199437"/>
                    </a:lnTo>
                    <a:lnTo>
                      <a:pt x="173097" y="222015"/>
                    </a:lnTo>
                    <a:lnTo>
                      <a:pt x="161808" y="222015"/>
                    </a:lnTo>
                    <a:lnTo>
                      <a:pt x="150519" y="244593"/>
                    </a:lnTo>
                    <a:lnTo>
                      <a:pt x="124178" y="259644"/>
                    </a:lnTo>
                    <a:lnTo>
                      <a:pt x="97837" y="267170"/>
                    </a:lnTo>
                    <a:lnTo>
                      <a:pt x="105363" y="289748"/>
                    </a:lnTo>
                    <a:lnTo>
                      <a:pt x="120415" y="301037"/>
                    </a:lnTo>
                    <a:lnTo>
                      <a:pt x="146756" y="312326"/>
                    </a:lnTo>
                    <a:lnTo>
                      <a:pt x="146756" y="331141"/>
                    </a:lnTo>
                    <a:lnTo>
                      <a:pt x="127941" y="402637"/>
                    </a:lnTo>
                    <a:lnTo>
                      <a:pt x="94075" y="432741"/>
                    </a:lnTo>
                    <a:lnTo>
                      <a:pt x="94075" y="462844"/>
                    </a:lnTo>
                    <a:lnTo>
                      <a:pt x="41393" y="477896"/>
                    </a:lnTo>
                    <a:lnTo>
                      <a:pt x="41393" y="504237"/>
                    </a:lnTo>
                    <a:lnTo>
                      <a:pt x="60208" y="508000"/>
                    </a:lnTo>
                    <a:lnTo>
                      <a:pt x="56445" y="530578"/>
                    </a:lnTo>
                    <a:lnTo>
                      <a:pt x="41393" y="545630"/>
                    </a:lnTo>
                    <a:lnTo>
                      <a:pt x="79023" y="564444"/>
                    </a:lnTo>
                    <a:lnTo>
                      <a:pt x="79023" y="583259"/>
                    </a:lnTo>
                    <a:lnTo>
                      <a:pt x="82786" y="643467"/>
                    </a:lnTo>
                    <a:lnTo>
                      <a:pt x="82786" y="696148"/>
                    </a:lnTo>
                    <a:lnTo>
                      <a:pt x="56445" y="699911"/>
                    </a:lnTo>
                    <a:lnTo>
                      <a:pt x="41393" y="650993"/>
                    </a:lnTo>
                    <a:lnTo>
                      <a:pt x="15052" y="654755"/>
                    </a:lnTo>
                    <a:lnTo>
                      <a:pt x="0" y="692385"/>
                    </a:lnTo>
                    <a:lnTo>
                      <a:pt x="0" y="752593"/>
                    </a:lnTo>
                    <a:lnTo>
                      <a:pt x="0" y="801511"/>
                    </a:lnTo>
                    <a:lnTo>
                      <a:pt x="41393" y="812800"/>
                    </a:lnTo>
                    <a:lnTo>
                      <a:pt x="41393" y="778933"/>
                    </a:lnTo>
                    <a:lnTo>
                      <a:pt x="79023" y="745067"/>
                    </a:lnTo>
                    <a:lnTo>
                      <a:pt x="94075" y="778933"/>
                    </a:lnTo>
                    <a:lnTo>
                      <a:pt x="90312" y="827852"/>
                    </a:lnTo>
                    <a:lnTo>
                      <a:pt x="112889" y="835378"/>
                    </a:lnTo>
                    <a:lnTo>
                      <a:pt x="120415" y="816563"/>
                    </a:lnTo>
                    <a:lnTo>
                      <a:pt x="120415" y="767644"/>
                    </a:lnTo>
                    <a:lnTo>
                      <a:pt x="150519" y="745067"/>
                    </a:lnTo>
                    <a:lnTo>
                      <a:pt x="150519" y="782696"/>
                    </a:lnTo>
                    <a:lnTo>
                      <a:pt x="158045" y="805274"/>
                    </a:lnTo>
                    <a:lnTo>
                      <a:pt x="180623" y="782696"/>
                    </a:lnTo>
                    <a:lnTo>
                      <a:pt x="203200" y="767644"/>
                    </a:lnTo>
                    <a:lnTo>
                      <a:pt x="210726" y="745067"/>
                    </a:lnTo>
                    <a:lnTo>
                      <a:pt x="233304" y="741304"/>
                    </a:lnTo>
                    <a:lnTo>
                      <a:pt x="252119" y="714963"/>
                    </a:lnTo>
                    <a:lnTo>
                      <a:pt x="571971" y="658518"/>
                    </a:lnTo>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6" name="Freeform: Shape 535">
                <a:extLst>
                  <a:ext uri="{FF2B5EF4-FFF2-40B4-BE49-F238E27FC236}">
                    <a16:creationId xmlns:a16="http://schemas.microsoft.com/office/drawing/2014/main" id="{53D3F7EF-0DE2-4F9D-A81B-2F154CC94AE3}"/>
                  </a:ext>
                </a:extLst>
              </p:cNvPr>
              <p:cNvSpPr/>
              <p:nvPr/>
            </p:nvSpPr>
            <p:spPr>
              <a:xfrm>
                <a:off x="9831878" y="4281088"/>
                <a:ext cx="109420" cy="113688"/>
              </a:xfrm>
              <a:custGeom>
                <a:avLst/>
                <a:gdLst>
                  <a:gd name="connsiteX0" fmla="*/ 90311 w 1061156"/>
                  <a:gd name="connsiteY0" fmla="*/ 195674 h 1102548"/>
                  <a:gd name="connsiteX1" fmla="*/ 11289 w 1061156"/>
                  <a:gd name="connsiteY1" fmla="*/ 323615 h 1102548"/>
                  <a:gd name="connsiteX2" fmla="*/ 26341 w 1061156"/>
                  <a:gd name="connsiteY2" fmla="*/ 334904 h 1102548"/>
                  <a:gd name="connsiteX3" fmla="*/ 26341 w 1061156"/>
                  <a:gd name="connsiteY3" fmla="*/ 353719 h 1102548"/>
                  <a:gd name="connsiteX4" fmla="*/ 18815 w 1061156"/>
                  <a:gd name="connsiteY4" fmla="*/ 380059 h 1102548"/>
                  <a:gd name="connsiteX5" fmla="*/ 18815 w 1061156"/>
                  <a:gd name="connsiteY5" fmla="*/ 440267 h 1102548"/>
                  <a:gd name="connsiteX6" fmla="*/ 60207 w 1061156"/>
                  <a:gd name="connsiteY6" fmla="*/ 455319 h 1102548"/>
                  <a:gd name="connsiteX7" fmla="*/ 60207 w 1061156"/>
                  <a:gd name="connsiteY7" fmla="*/ 496711 h 1102548"/>
                  <a:gd name="connsiteX8" fmla="*/ 60207 w 1061156"/>
                  <a:gd name="connsiteY8" fmla="*/ 534341 h 1102548"/>
                  <a:gd name="connsiteX9" fmla="*/ 71496 w 1061156"/>
                  <a:gd name="connsiteY9" fmla="*/ 556919 h 1102548"/>
                  <a:gd name="connsiteX10" fmla="*/ 71496 w 1061156"/>
                  <a:gd name="connsiteY10" fmla="*/ 556919 h 1102548"/>
                  <a:gd name="connsiteX11" fmla="*/ 26341 w 1061156"/>
                  <a:gd name="connsiteY11" fmla="*/ 564445 h 1102548"/>
                  <a:gd name="connsiteX12" fmla="*/ 0 w 1061156"/>
                  <a:gd name="connsiteY12" fmla="*/ 575733 h 1102548"/>
                  <a:gd name="connsiteX13" fmla="*/ 0 w 1061156"/>
                  <a:gd name="connsiteY13" fmla="*/ 602074 h 1102548"/>
                  <a:gd name="connsiteX14" fmla="*/ 48918 w 1061156"/>
                  <a:gd name="connsiteY14" fmla="*/ 602074 h 1102548"/>
                  <a:gd name="connsiteX15" fmla="*/ 48918 w 1061156"/>
                  <a:gd name="connsiteY15" fmla="*/ 602074 h 1102548"/>
                  <a:gd name="connsiteX16" fmla="*/ 71496 w 1061156"/>
                  <a:gd name="connsiteY16" fmla="*/ 617126 h 1102548"/>
                  <a:gd name="connsiteX17" fmla="*/ 37630 w 1061156"/>
                  <a:gd name="connsiteY17" fmla="*/ 647230 h 1102548"/>
                  <a:gd name="connsiteX18" fmla="*/ 7526 w 1061156"/>
                  <a:gd name="connsiteY18" fmla="*/ 662282 h 1102548"/>
                  <a:gd name="connsiteX19" fmla="*/ 11289 w 1061156"/>
                  <a:gd name="connsiteY19" fmla="*/ 681096 h 1102548"/>
                  <a:gd name="connsiteX20" fmla="*/ 63970 w 1061156"/>
                  <a:gd name="connsiteY20" fmla="*/ 669808 h 1102548"/>
                  <a:gd name="connsiteX21" fmla="*/ 75259 w 1061156"/>
                  <a:gd name="connsiteY21" fmla="*/ 696148 h 1102548"/>
                  <a:gd name="connsiteX22" fmla="*/ 48918 w 1061156"/>
                  <a:gd name="connsiteY22" fmla="*/ 718726 h 1102548"/>
                  <a:gd name="connsiteX23" fmla="*/ 48918 w 1061156"/>
                  <a:gd name="connsiteY23" fmla="*/ 718726 h 1102548"/>
                  <a:gd name="connsiteX24" fmla="*/ 112889 w 1061156"/>
                  <a:gd name="connsiteY24" fmla="*/ 741304 h 1102548"/>
                  <a:gd name="connsiteX25" fmla="*/ 146756 w 1061156"/>
                  <a:gd name="connsiteY25" fmla="*/ 793985 h 1102548"/>
                  <a:gd name="connsiteX26" fmla="*/ 176859 w 1061156"/>
                  <a:gd name="connsiteY26" fmla="*/ 831615 h 1102548"/>
                  <a:gd name="connsiteX27" fmla="*/ 203200 w 1061156"/>
                  <a:gd name="connsiteY27" fmla="*/ 873008 h 1102548"/>
                  <a:gd name="connsiteX28" fmla="*/ 195674 w 1061156"/>
                  <a:gd name="connsiteY28" fmla="*/ 906874 h 1102548"/>
                  <a:gd name="connsiteX29" fmla="*/ 233304 w 1061156"/>
                  <a:gd name="connsiteY29" fmla="*/ 906874 h 1102548"/>
                  <a:gd name="connsiteX30" fmla="*/ 263407 w 1061156"/>
                  <a:gd name="connsiteY30" fmla="*/ 940741 h 1102548"/>
                  <a:gd name="connsiteX31" fmla="*/ 289748 w 1061156"/>
                  <a:gd name="connsiteY31" fmla="*/ 963319 h 1102548"/>
                  <a:gd name="connsiteX32" fmla="*/ 316089 w 1061156"/>
                  <a:gd name="connsiteY32" fmla="*/ 989659 h 1102548"/>
                  <a:gd name="connsiteX33" fmla="*/ 316089 w 1061156"/>
                  <a:gd name="connsiteY33" fmla="*/ 1027289 h 1102548"/>
                  <a:gd name="connsiteX34" fmla="*/ 342430 w 1061156"/>
                  <a:gd name="connsiteY34" fmla="*/ 1027289 h 1102548"/>
                  <a:gd name="connsiteX35" fmla="*/ 365007 w 1061156"/>
                  <a:gd name="connsiteY35" fmla="*/ 1027289 h 1102548"/>
                  <a:gd name="connsiteX36" fmla="*/ 402637 w 1061156"/>
                  <a:gd name="connsiteY36" fmla="*/ 1049867 h 1102548"/>
                  <a:gd name="connsiteX37" fmla="*/ 436504 w 1061156"/>
                  <a:gd name="connsiteY37" fmla="*/ 1049867 h 1102548"/>
                  <a:gd name="connsiteX38" fmla="*/ 462844 w 1061156"/>
                  <a:gd name="connsiteY38" fmla="*/ 1049867 h 1102548"/>
                  <a:gd name="connsiteX39" fmla="*/ 500474 w 1061156"/>
                  <a:gd name="connsiteY39" fmla="*/ 1072445 h 1102548"/>
                  <a:gd name="connsiteX40" fmla="*/ 530578 w 1061156"/>
                  <a:gd name="connsiteY40" fmla="*/ 1076208 h 1102548"/>
                  <a:gd name="connsiteX41" fmla="*/ 579496 w 1061156"/>
                  <a:gd name="connsiteY41" fmla="*/ 1083733 h 1102548"/>
                  <a:gd name="connsiteX42" fmla="*/ 639704 w 1061156"/>
                  <a:gd name="connsiteY42" fmla="*/ 1095022 h 1102548"/>
                  <a:gd name="connsiteX43" fmla="*/ 639704 w 1061156"/>
                  <a:gd name="connsiteY43" fmla="*/ 1064919 h 1102548"/>
                  <a:gd name="connsiteX44" fmla="*/ 677333 w 1061156"/>
                  <a:gd name="connsiteY44" fmla="*/ 1064919 h 1102548"/>
                  <a:gd name="connsiteX45" fmla="*/ 673570 w 1061156"/>
                  <a:gd name="connsiteY45" fmla="*/ 1004711 h 1102548"/>
                  <a:gd name="connsiteX46" fmla="*/ 696148 w 1061156"/>
                  <a:gd name="connsiteY46" fmla="*/ 997185 h 1102548"/>
                  <a:gd name="connsiteX47" fmla="*/ 707437 w 1061156"/>
                  <a:gd name="connsiteY47" fmla="*/ 1023526 h 1102548"/>
                  <a:gd name="connsiteX48" fmla="*/ 707437 w 1061156"/>
                  <a:gd name="connsiteY48" fmla="*/ 1046104 h 1102548"/>
                  <a:gd name="connsiteX49" fmla="*/ 741304 w 1061156"/>
                  <a:gd name="connsiteY49" fmla="*/ 1068682 h 1102548"/>
                  <a:gd name="connsiteX50" fmla="*/ 771407 w 1061156"/>
                  <a:gd name="connsiteY50" fmla="*/ 1102548 h 1102548"/>
                  <a:gd name="connsiteX51" fmla="*/ 793985 w 1061156"/>
                  <a:gd name="connsiteY51" fmla="*/ 1102548 h 1102548"/>
                  <a:gd name="connsiteX52" fmla="*/ 835378 w 1061156"/>
                  <a:gd name="connsiteY52" fmla="*/ 1095022 h 1102548"/>
                  <a:gd name="connsiteX53" fmla="*/ 854193 w 1061156"/>
                  <a:gd name="connsiteY53" fmla="*/ 1049867 h 1102548"/>
                  <a:gd name="connsiteX54" fmla="*/ 842904 w 1061156"/>
                  <a:gd name="connsiteY54" fmla="*/ 1034815 h 1102548"/>
                  <a:gd name="connsiteX55" fmla="*/ 809037 w 1061156"/>
                  <a:gd name="connsiteY55" fmla="*/ 1019763 h 1102548"/>
                  <a:gd name="connsiteX56" fmla="*/ 839141 w 1061156"/>
                  <a:gd name="connsiteY56" fmla="*/ 989659 h 1102548"/>
                  <a:gd name="connsiteX57" fmla="*/ 820326 w 1061156"/>
                  <a:gd name="connsiteY57" fmla="*/ 936978 h 1102548"/>
                  <a:gd name="connsiteX58" fmla="*/ 801511 w 1061156"/>
                  <a:gd name="connsiteY58" fmla="*/ 906874 h 1102548"/>
                  <a:gd name="connsiteX59" fmla="*/ 782696 w 1061156"/>
                  <a:gd name="connsiteY59" fmla="*/ 857956 h 1102548"/>
                  <a:gd name="connsiteX60" fmla="*/ 778933 w 1061156"/>
                  <a:gd name="connsiteY60" fmla="*/ 846667 h 1102548"/>
                  <a:gd name="connsiteX61" fmla="*/ 809037 w 1061156"/>
                  <a:gd name="connsiteY61" fmla="*/ 835378 h 1102548"/>
                  <a:gd name="connsiteX62" fmla="*/ 812800 w 1061156"/>
                  <a:gd name="connsiteY62" fmla="*/ 816563 h 1102548"/>
                  <a:gd name="connsiteX63" fmla="*/ 812800 w 1061156"/>
                  <a:gd name="connsiteY63" fmla="*/ 775170 h 1102548"/>
                  <a:gd name="connsiteX64" fmla="*/ 846667 w 1061156"/>
                  <a:gd name="connsiteY64" fmla="*/ 767645 h 1102548"/>
                  <a:gd name="connsiteX65" fmla="*/ 880533 w 1061156"/>
                  <a:gd name="connsiteY65" fmla="*/ 786459 h 1102548"/>
                  <a:gd name="connsiteX66" fmla="*/ 925689 w 1061156"/>
                  <a:gd name="connsiteY66" fmla="*/ 797748 h 1102548"/>
                  <a:gd name="connsiteX67" fmla="*/ 948267 w 1061156"/>
                  <a:gd name="connsiteY67" fmla="*/ 805274 h 1102548"/>
                  <a:gd name="connsiteX68" fmla="*/ 974607 w 1061156"/>
                  <a:gd name="connsiteY68" fmla="*/ 820326 h 1102548"/>
                  <a:gd name="connsiteX69" fmla="*/ 1012237 w 1061156"/>
                  <a:gd name="connsiteY69" fmla="*/ 809037 h 1102548"/>
                  <a:gd name="connsiteX70" fmla="*/ 989659 w 1061156"/>
                  <a:gd name="connsiteY70" fmla="*/ 778933 h 1102548"/>
                  <a:gd name="connsiteX71" fmla="*/ 955793 w 1061156"/>
                  <a:gd name="connsiteY71" fmla="*/ 782696 h 1102548"/>
                  <a:gd name="connsiteX72" fmla="*/ 910637 w 1061156"/>
                  <a:gd name="connsiteY72" fmla="*/ 752593 h 1102548"/>
                  <a:gd name="connsiteX73" fmla="*/ 921926 w 1061156"/>
                  <a:gd name="connsiteY73" fmla="*/ 718726 h 1102548"/>
                  <a:gd name="connsiteX74" fmla="*/ 940741 w 1061156"/>
                  <a:gd name="connsiteY74" fmla="*/ 684859 h 1102548"/>
                  <a:gd name="connsiteX75" fmla="*/ 970844 w 1061156"/>
                  <a:gd name="connsiteY75" fmla="*/ 662282 h 1102548"/>
                  <a:gd name="connsiteX76" fmla="*/ 1016000 w 1061156"/>
                  <a:gd name="connsiteY76" fmla="*/ 650993 h 1102548"/>
                  <a:gd name="connsiteX77" fmla="*/ 1061156 w 1061156"/>
                  <a:gd name="connsiteY77" fmla="*/ 650993 h 1102548"/>
                  <a:gd name="connsiteX78" fmla="*/ 722489 w 1061156"/>
                  <a:gd name="connsiteY78" fmla="*/ 0 h 1102548"/>
                  <a:gd name="connsiteX79" fmla="*/ 90311 w 1061156"/>
                  <a:gd name="connsiteY79" fmla="*/ 195674 h 110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061156" h="1102548">
                    <a:moveTo>
                      <a:pt x="90311" y="195674"/>
                    </a:moveTo>
                    <a:lnTo>
                      <a:pt x="11289" y="323615"/>
                    </a:lnTo>
                    <a:lnTo>
                      <a:pt x="26341" y="334904"/>
                    </a:lnTo>
                    <a:lnTo>
                      <a:pt x="26341" y="353719"/>
                    </a:lnTo>
                    <a:lnTo>
                      <a:pt x="18815" y="380059"/>
                    </a:lnTo>
                    <a:lnTo>
                      <a:pt x="18815" y="440267"/>
                    </a:lnTo>
                    <a:lnTo>
                      <a:pt x="60207" y="455319"/>
                    </a:lnTo>
                    <a:lnTo>
                      <a:pt x="60207" y="496711"/>
                    </a:lnTo>
                    <a:lnTo>
                      <a:pt x="60207" y="534341"/>
                    </a:lnTo>
                    <a:lnTo>
                      <a:pt x="71496" y="556919"/>
                    </a:lnTo>
                    <a:lnTo>
                      <a:pt x="71496" y="556919"/>
                    </a:lnTo>
                    <a:lnTo>
                      <a:pt x="26341" y="564445"/>
                    </a:lnTo>
                    <a:lnTo>
                      <a:pt x="0" y="575733"/>
                    </a:lnTo>
                    <a:lnTo>
                      <a:pt x="0" y="602074"/>
                    </a:lnTo>
                    <a:lnTo>
                      <a:pt x="48918" y="602074"/>
                    </a:lnTo>
                    <a:lnTo>
                      <a:pt x="48918" y="602074"/>
                    </a:lnTo>
                    <a:lnTo>
                      <a:pt x="71496" y="617126"/>
                    </a:lnTo>
                    <a:lnTo>
                      <a:pt x="37630" y="647230"/>
                    </a:lnTo>
                    <a:lnTo>
                      <a:pt x="7526" y="662282"/>
                    </a:lnTo>
                    <a:lnTo>
                      <a:pt x="11289" y="681096"/>
                    </a:lnTo>
                    <a:lnTo>
                      <a:pt x="63970" y="669808"/>
                    </a:lnTo>
                    <a:lnTo>
                      <a:pt x="75259" y="696148"/>
                    </a:lnTo>
                    <a:lnTo>
                      <a:pt x="48918" y="718726"/>
                    </a:lnTo>
                    <a:lnTo>
                      <a:pt x="48918" y="718726"/>
                    </a:lnTo>
                    <a:lnTo>
                      <a:pt x="112889" y="741304"/>
                    </a:lnTo>
                    <a:lnTo>
                      <a:pt x="146756" y="793985"/>
                    </a:lnTo>
                    <a:lnTo>
                      <a:pt x="176859" y="831615"/>
                    </a:lnTo>
                    <a:lnTo>
                      <a:pt x="203200" y="873008"/>
                    </a:lnTo>
                    <a:lnTo>
                      <a:pt x="195674" y="906874"/>
                    </a:lnTo>
                    <a:lnTo>
                      <a:pt x="233304" y="906874"/>
                    </a:lnTo>
                    <a:lnTo>
                      <a:pt x="263407" y="940741"/>
                    </a:lnTo>
                    <a:lnTo>
                      <a:pt x="289748" y="963319"/>
                    </a:lnTo>
                    <a:lnTo>
                      <a:pt x="316089" y="989659"/>
                    </a:lnTo>
                    <a:lnTo>
                      <a:pt x="316089" y="1027289"/>
                    </a:lnTo>
                    <a:lnTo>
                      <a:pt x="342430" y="1027289"/>
                    </a:lnTo>
                    <a:lnTo>
                      <a:pt x="365007" y="1027289"/>
                    </a:lnTo>
                    <a:lnTo>
                      <a:pt x="402637" y="1049867"/>
                    </a:lnTo>
                    <a:lnTo>
                      <a:pt x="436504" y="1049867"/>
                    </a:lnTo>
                    <a:lnTo>
                      <a:pt x="462844" y="1049867"/>
                    </a:lnTo>
                    <a:lnTo>
                      <a:pt x="500474" y="1072445"/>
                    </a:lnTo>
                    <a:lnTo>
                      <a:pt x="530578" y="1076208"/>
                    </a:lnTo>
                    <a:lnTo>
                      <a:pt x="579496" y="1083733"/>
                    </a:lnTo>
                    <a:lnTo>
                      <a:pt x="639704" y="1095022"/>
                    </a:lnTo>
                    <a:lnTo>
                      <a:pt x="639704" y="1064919"/>
                    </a:lnTo>
                    <a:lnTo>
                      <a:pt x="677333" y="1064919"/>
                    </a:lnTo>
                    <a:lnTo>
                      <a:pt x="673570" y="1004711"/>
                    </a:lnTo>
                    <a:lnTo>
                      <a:pt x="696148" y="997185"/>
                    </a:lnTo>
                    <a:lnTo>
                      <a:pt x="707437" y="1023526"/>
                    </a:lnTo>
                    <a:lnTo>
                      <a:pt x="707437" y="1046104"/>
                    </a:lnTo>
                    <a:lnTo>
                      <a:pt x="741304" y="1068682"/>
                    </a:lnTo>
                    <a:lnTo>
                      <a:pt x="771407" y="1102548"/>
                    </a:lnTo>
                    <a:lnTo>
                      <a:pt x="793985" y="1102548"/>
                    </a:lnTo>
                    <a:lnTo>
                      <a:pt x="835378" y="1095022"/>
                    </a:lnTo>
                    <a:lnTo>
                      <a:pt x="854193" y="1049867"/>
                    </a:lnTo>
                    <a:lnTo>
                      <a:pt x="842904" y="1034815"/>
                    </a:lnTo>
                    <a:lnTo>
                      <a:pt x="809037" y="1019763"/>
                    </a:lnTo>
                    <a:lnTo>
                      <a:pt x="839141" y="989659"/>
                    </a:lnTo>
                    <a:lnTo>
                      <a:pt x="820326" y="936978"/>
                    </a:lnTo>
                    <a:lnTo>
                      <a:pt x="801511" y="906874"/>
                    </a:lnTo>
                    <a:lnTo>
                      <a:pt x="782696" y="857956"/>
                    </a:lnTo>
                    <a:lnTo>
                      <a:pt x="778933" y="846667"/>
                    </a:lnTo>
                    <a:lnTo>
                      <a:pt x="809037" y="835378"/>
                    </a:lnTo>
                    <a:lnTo>
                      <a:pt x="812800" y="816563"/>
                    </a:lnTo>
                    <a:lnTo>
                      <a:pt x="812800" y="775170"/>
                    </a:lnTo>
                    <a:lnTo>
                      <a:pt x="846667" y="767645"/>
                    </a:lnTo>
                    <a:lnTo>
                      <a:pt x="880533" y="786459"/>
                    </a:lnTo>
                    <a:lnTo>
                      <a:pt x="925689" y="797748"/>
                    </a:lnTo>
                    <a:lnTo>
                      <a:pt x="948267" y="805274"/>
                    </a:lnTo>
                    <a:lnTo>
                      <a:pt x="974607" y="820326"/>
                    </a:lnTo>
                    <a:lnTo>
                      <a:pt x="1012237" y="809037"/>
                    </a:lnTo>
                    <a:lnTo>
                      <a:pt x="989659" y="778933"/>
                    </a:lnTo>
                    <a:lnTo>
                      <a:pt x="955793" y="782696"/>
                    </a:lnTo>
                    <a:lnTo>
                      <a:pt x="910637" y="752593"/>
                    </a:lnTo>
                    <a:lnTo>
                      <a:pt x="921926" y="718726"/>
                    </a:lnTo>
                    <a:lnTo>
                      <a:pt x="940741" y="684859"/>
                    </a:lnTo>
                    <a:lnTo>
                      <a:pt x="970844" y="662282"/>
                    </a:lnTo>
                    <a:lnTo>
                      <a:pt x="1016000" y="650993"/>
                    </a:lnTo>
                    <a:lnTo>
                      <a:pt x="1061156" y="650993"/>
                    </a:lnTo>
                    <a:lnTo>
                      <a:pt x="722489" y="0"/>
                    </a:lnTo>
                    <a:lnTo>
                      <a:pt x="90311" y="195674"/>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7" name="Freeform: Shape 536">
                <a:extLst>
                  <a:ext uri="{FF2B5EF4-FFF2-40B4-BE49-F238E27FC236}">
                    <a16:creationId xmlns:a16="http://schemas.microsoft.com/office/drawing/2014/main" id="{A1929134-C5F7-458E-816E-B52918BA74B5}"/>
                  </a:ext>
                </a:extLst>
              </p:cNvPr>
              <p:cNvSpPr/>
              <p:nvPr/>
            </p:nvSpPr>
            <p:spPr>
              <a:xfrm>
                <a:off x="9764363" y="4165072"/>
                <a:ext cx="96949" cy="127111"/>
              </a:xfrm>
              <a:custGeom>
                <a:avLst/>
                <a:gdLst>
                  <a:gd name="connsiteX0" fmla="*/ 703674 w 906874"/>
                  <a:gd name="connsiteY0" fmla="*/ 839141 h 1204148"/>
                  <a:gd name="connsiteX1" fmla="*/ 568208 w 906874"/>
                  <a:gd name="connsiteY1" fmla="*/ 730015 h 1204148"/>
                  <a:gd name="connsiteX2" fmla="*/ 508000 w 906874"/>
                  <a:gd name="connsiteY2" fmla="*/ 673571 h 1204148"/>
                  <a:gd name="connsiteX3" fmla="*/ 451556 w 906874"/>
                  <a:gd name="connsiteY3" fmla="*/ 673571 h 1204148"/>
                  <a:gd name="connsiteX4" fmla="*/ 365008 w 906874"/>
                  <a:gd name="connsiteY4" fmla="*/ 650993 h 1204148"/>
                  <a:gd name="connsiteX5" fmla="*/ 301037 w 906874"/>
                  <a:gd name="connsiteY5" fmla="*/ 643467 h 1204148"/>
                  <a:gd name="connsiteX6" fmla="*/ 312326 w 906874"/>
                  <a:gd name="connsiteY6" fmla="*/ 609600 h 1204148"/>
                  <a:gd name="connsiteX7" fmla="*/ 278460 w 906874"/>
                  <a:gd name="connsiteY7" fmla="*/ 583259 h 1204148"/>
                  <a:gd name="connsiteX8" fmla="*/ 229541 w 906874"/>
                  <a:gd name="connsiteY8" fmla="*/ 564445 h 1204148"/>
                  <a:gd name="connsiteX9" fmla="*/ 191912 w 906874"/>
                  <a:gd name="connsiteY9" fmla="*/ 541867 h 1204148"/>
                  <a:gd name="connsiteX10" fmla="*/ 184386 w 906874"/>
                  <a:gd name="connsiteY10" fmla="*/ 560682 h 1204148"/>
                  <a:gd name="connsiteX11" fmla="*/ 154282 w 906874"/>
                  <a:gd name="connsiteY11" fmla="*/ 613363 h 1204148"/>
                  <a:gd name="connsiteX12" fmla="*/ 120415 w 906874"/>
                  <a:gd name="connsiteY12" fmla="*/ 560682 h 1204148"/>
                  <a:gd name="connsiteX13" fmla="*/ 109126 w 906874"/>
                  <a:gd name="connsiteY13" fmla="*/ 530578 h 1204148"/>
                  <a:gd name="connsiteX14" fmla="*/ 127941 w 906874"/>
                  <a:gd name="connsiteY14" fmla="*/ 504237 h 1204148"/>
                  <a:gd name="connsiteX15" fmla="*/ 116652 w 906874"/>
                  <a:gd name="connsiteY15" fmla="*/ 481659 h 1204148"/>
                  <a:gd name="connsiteX16" fmla="*/ 105363 w 906874"/>
                  <a:gd name="connsiteY16" fmla="*/ 462845 h 1204148"/>
                  <a:gd name="connsiteX17" fmla="*/ 67734 w 906874"/>
                  <a:gd name="connsiteY17" fmla="*/ 455319 h 1204148"/>
                  <a:gd name="connsiteX18" fmla="*/ 67734 w 906874"/>
                  <a:gd name="connsiteY18" fmla="*/ 455319 h 1204148"/>
                  <a:gd name="connsiteX19" fmla="*/ 86549 w 906874"/>
                  <a:gd name="connsiteY19" fmla="*/ 417689 h 1204148"/>
                  <a:gd name="connsiteX20" fmla="*/ 67734 w 906874"/>
                  <a:gd name="connsiteY20" fmla="*/ 380059 h 1204148"/>
                  <a:gd name="connsiteX21" fmla="*/ 56445 w 906874"/>
                  <a:gd name="connsiteY21" fmla="*/ 376296 h 1204148"/>
                  <a:gd name="connsiteX22" fmla="*/ 11289 w 906874"/>
                  <a:gd name="connsiteY22" fmla="*/ 349956 h 1204148"/>
                  <a:gd name="connsiteX23" fmla="*/ 3763 w 906874"/>
                  <a:gd name="connsiteY23" fmla="*/ 316089 h 1204148"/>
                  <a:gd name="connsiteX24" fmla="*/ 0 w 906874"/>
                  <a:gd name="connsiteY24" fmla="*/ 255882 h 1204148"/>
                  <a:gd name="connsiteX25" fmla="*/ 11289 w 906874"/>
                  <a:gd name="connsiteY25" fmla="*/ 237067 h 1204148"/>
                  <a:gd name="connsiteX26" fmla="*/ 11289 w 906874"/>
                  <a:gd name="connsiteY26" fmla="*/ 191911 h 1204148"/>
                  <a:gd name="connsiteX27" fmla="*/ 11289 w 906874"/>
                  <a:gd name="connsiteY27" fmla="*/ 150519 h 1204148"/>
                  <a:gd name="connsiteX28" fmla="*/ 33867 w 906874"/>
                  <a:gd name="connsiteY28" fmla="*/ 60208 h 1204148"/>
                  <a:gd name="connsiteX29" fmla="*/ 45156 w 906874"/>
                  <a:gd name="connsiteY29" fmla="*/ 15052 h 1204148"/>
                  <a:gd name="connsiteX30" fmla="*/ 79023 w 906874"/>
                  <a:gd name="connsiteY30" fmla="*/ 0 h 1204148"/>
                  <a:gd name="connsiteX31" fmla="*/ 90312 w 906874"/>
                  <a:gd name="connsiteY31" fmla="*/ 30104 h 1204148"/>
                  <a:gd name="connsiteX32" fmla="*/ 75260 w 906874"/>
                  <a:gd name="connsiteY32" fmla="*/ 82785 h 1204148"/>
                  <a:gd name="connsiteX33" fmla="*/ 75260 w 906874"/>
                  <a:gd name="connsiteY33" fmla="*/ 109126 h 1204148"/>
                  <a:gd name="connsiteX34" fmla="*/ 124178 w 906874"/>
                  <a:gd name="connsiteY34" fmla="*/ 116652 h 1204148"/>
                  <a:gd name="connsiteX35" fmla="*/ 116652 w 906874"/>
                  <a:gd name="connsiteY35" fmla="*/ 146756 h 1204148"/>
                  <a:gd name="connsiteX36" fmla="*/ 97837 w 906874"/>
                  <a:gd name="connsiteY36" fmla="*/ 173096 h 1204148"/>
                  <a:gd name="connsiteX37" fmla="*/ 90312 w 906874"/>
                  <a:gd name="connsiteY37" fmla="*/ 252119 h 1204148"/>
                  <a:gd name="connsiteX38" fmla="*/ 101600 w 906874"/>
                  <a:gd name="connsiteY38" fmla="*/ 301037 h 1204148"/>
                  <a:gd name="connsiteX39" fmla="*/ 109126 w 906874"/>
                  <a:gd name="connsiteY39" fmla="*/ 312326 h 1204148"/>
                  <a:gd name="connsiteX40" fmla="*/ 150519 w 906874"/>
                  <a:gd name="connsiteY40" fmla="*/ 301037 h 1204148"/>
                  <a:gd name="connsiteX41" fmla="*/ 165571 w 906874"/>
                  <a:gd name="connsiteY41" fmla="*/ 316089 h 1204148"/>
                  <a:gd name="connsiteX42" fmla="*/ 165571 w 906874"/>
                  <a:gd name="connsiteY42" fmla="*/ 353719 h 1204148"/>
                  <a:gd name="connsiteX43" fmla="*/ 173097 w 906874"/>
                  <a:gd name="connsiteY43" fmla="*/ 372534 h 1204148"/>
                  <a:gd name="connsiteX44" fmla="*/ 161808 w 906874"/>
                  <a:gd name="connsiteY44" fmla="*/ 410163 h 1204148"/>
                  <a:gd name="connsiteX45" fmla="*/ 199437 w 906874"/>
                  <a:gd name="connsiteY45" fmla="*/ 459082 h 1204148"/>
                  <a:gd name="connsiteX46" fmla="*/ 263408 w 906874"/>
                  <a:gd name="connsiteY46" fmla="*/ 485422 h 1204148"/>
                  <a:gd name="connsiteX47" fmla="*/ 316089 w 906874"/>
                  <a:gd name="connsiteY47" fmla="*/ 485422 h 1204148"/>
                  <a:gd name="connsiteX48" fmla="*/ 368771 w 906874"/>
                  <a:gd name="connsiteY48" fmla="*/ 455319 h 1204148"/>
                  <a:gd name="connsiteX49" fmla="*/ 406400 w 906874"/>
                  <a:gd name="connsiteY49" fmla="*/ 455319 h 1204148"/>
                  <a:gd name="connsiteX50" fmla="*/ 425215 w 906874"/>
                  <a:gd name="connsiteY50" fmla="*/ 477896 h 1204148"/>
                  <a:gd name="connsiteX51" fmla="*/ 462845 w 906874"/>
                  <a:gd name="connsiteY51" fmla="*/ 481659 h 1204148"/>
                  <a:gd name="connsiteX52" fmla="*/ 511763 w 906874"/>
                  <a:gd name="connsiteY52" fmla="*/ 489185 h 1204148"/>
                  <a:gd name="connsiteX53" fmla="*/ 541867 w 906874"/>
                  <a:gd name="connsiteY53" fmla="*/ 515526 h 1204148"/>
                  <a:gd name="connsiteX54" fmla="*/ 587023 w 906874"/>
                  <a:gd name="connsiteY54" fmla="*/ 530578 h 1204148"/>
                  <a:gd name="connsiteX55" fmla="*/ 624652 w 906874"/>
                  <a:gd name="connsiteY55" fmla="*/ 541867 h 1204148"/>
                  <a:gd name="connsiteX56" fmla="*/ 666045 w 906874"/>
                  <a:gd name="connsiteY56" fmla="*/ 549393 h 1204148"/>
                  <a:gd name="connsiteX57" fmla="*/ 699912 w 906874"/>
                  <a:gd name="connsiteY57" fmla="*/ 568208 h 1204148"/>
                  <a:gd name="connsiteX58" fmla="*/ 730015 w 906874"/>
                  <a:gd name="connsiteY58" fmla="*/ 587022 h 1204148"/>
                  <a:gd name="connsiteX59" fmla="*/ 767645 w 906874"/>
                  <a:gd name="connsiteY59" fmla="*/ 617126 h 1204148"/>
                  <a:gd name="connsiteX60" fmla="*/ 786460 w 906874"/>
                  <a:gd name="connsiteY60" fmla="*/ 658519 h 1204148"/>
                  <a:gd name="connsiteX61" fmla="*/ 790223 w 906874"/>
                  <a:gd name="connsiteY61" fmla="*/ 684859 h 1204148"/>
                  <a:gd name="connsiteX62" fmla="*/ 805274 w 906874"/>
                  <a:gd name="connsiteY62" fmla="*/ 741304 h 1204148"/>
                  <a:gd name="connsiteX63" fmla="*/ 805274 w 906874"/>
                  <a:gd name="connsiteY63" fmla="*/ 793985 h 1204148"/>
                  <a:gd name="connsiteX64" fmla="*/ 809037 w 906874"/>
                  <a:gd name="connsiteY64" fmla="*/ 842904 h 1204148"/>
                  <a:gd name="connsiteX65" fmla="*/ 831615 w 906874"/>
                  <a:gd name="connsiteY65" fmla="*/ 865482 h 1204148"/>
                  <a:gd name="connsiteX66" fmla="*/ 816563 w 906874"/>
                  <a:gd name="connsiteY66" fmla="*/ 918163 h 1204148"/>
                  <a:gd name="connsiteX67" fmla="*/ 809037 w 906874"/>
                  <a:gd name="connsiteY67" fmla="*/ 974608 h 1204148"/>
                  <a:gd name="connsiteX68" fmla="*/ 809037 w 906874"/>
                  <a:gd name="connsiteY68" fmla="*/ 989659 h 1204148"/>
                  <a:gd name="connsiteX69" fmla="*/ 842904 w 906874"/>
                  <a:gd name="connsiteY69" fmla="*/ 989659 h 1204148"/>
                  <a:gd name="connsiteX70" fmla="*/ 869245 w 906874"/>
                  <a:gd name="connsiteY70" fmla="*/ 948267 h 1204148"/>
                  <a:gd name="connsiteX71" fmla="*/ 906874 w 906874"/>
                  <a:gd name="connsiteY71" fmla="*/ 978371 h 1204148"/>
                  <a:gd name="connsiteX72" fmla="*/ 906874 w 906874"/>
                  <a:gd name="connsiteY72" fmla="*/ 1000948 h 1204148"/>
                  <a:gd name="connsiteX73" fmla="*/ 884297 w 906874"/>
                  <a:gd name="connsiteY73" fmla="*/ 1061156 h 1204148"/>
                  <a:gd name="connsiteX74" fmla="*/ 805274 w 906874"/>
                  <a:gd name="connsiteY74" fmla="*/ 1204148 h 1204148"/>
                  <a:gd name="connsiteX75" fmla="*/ 688623 w 906874"/>
                  <a:gd name="connsiteY75" fmla="*/ 1049867 h 1204148"/>
                  <a:gd name="connsiteX0" fmla="*/ 703674 w 944974"/>
                  <a:gd name="connsiteY0" fmla="*/ 839141 h 1204148"/>
                  <a:gd name="connsiteX1" fmla="*/ 568208 w 944974"/>
                  <a:gd name="connsiteY1" fmla="*/ 730015 h 1204148"/>
                  <a:gd name="connsiteX2" fmla="*/ 508000 w 944974"/>
                  <a:gd name="connsiteY2" fmla="*/ 673571 h 1204148"/>
                  <a:gd name="connsiteX3" fmla="*/ 451556 w 944974"/>
                  <a:gd name="connsiteY3" fmla="*/ 673571 h 1204148"/>
                  <a:gd name="connsiteX4" fmla="*/ 365008 w 944974"/>
                  <a:gd name="connsiteY4" fmla="*/ 650993 h 1204148"/>
                  <a:gd name="connsiteX5" fmla="*/ 301037 w 944974"/>
                  <a:gd name="connsiteY5" fmla="*/ 643467 h 1204148"/>
                  <a:gd name="connsiteX6" fmla="*/ 312326 w 944974"/>
                  <a:gd name="connsiteY6" fmla="*/ 609600 h 1204148"/>
                  <a:gd name="connsiteX7" fmla="*/ 278460 w 944974"/>
                  <a:gd name="connsiteY7" fmla="*/ 583259 h 1204148"/>
                  <a:gd name="connsiteX8" fmla="*/ 229541 w 944974"/>
                  <a:gd name="connsiteY8" fmla="*/ 564445 h 1204148"/>
                  <a:gd name="connsiteX9" fmla="*/ 191912 w 944974"/>
                  <a:gd name="connsiteY9" fmla="*/ 541867 h 1204148"/>
                  <a:gd name="connsiteX10" fmla="*/ 184386 w 944974"/>
                  <a:gd name="connsiteY10" fmla="*/ 560682 h 1204148"/>
                  <a:gd name="connsiteX11" fmla="*/ 154282 w 944974"/>
                  <a:gd name="connsiteY11" fmla="*/ 613363 h 1204148"/>
                  <a:gd name="connsiteX12" fmla="*/ 120415 w 944974"/>
                  <a:gd name="connsiteY12" fmla="*/ 560682 h 1204148"/>
                  <a:gd name="connsiteX13" fmla="*/ 109126 w 944974"/>
                  <a:gd name="connsiteY13" fmla="*/ 530578 h 1204148"/>
                  <a:gd name="connsiteX14" fmla="*/ 127941 w 944974"/>
                  <a:gd name="connsiteY14" fmla="*/ 504237 h 1204148"/>
                  <a:gd name="connsiteX15" fmla="*/ 116652 w 944974"/>
                  <a:gd name="connsiteY15" fmla="*/ 481659 h 1204148"/>
                  <a:gd name="connsiteX16" fmla="*/ 105363 w 944974"/>
                  <a:gd name="connsiteY16" fmla="*/ 462845 h 1204148"/>
                  <a:gd name="connsiteX17" fmla="*/ 67734 w 944974"/>
                  <a:gd name="connsiteY17" fmla="*/ 455319 h 1204148"/>
                  <a:gd name="connsiteX18" fmla="*/ 67734 w 944974"/>
                  <a:gd name="connsiteY18" fmla="*/ 455319 h 1204148"/>
                  <a:gd name="connsiteX19" fmla="*/ 86549 w 944974"/>
                  <a:gd name="connsiteY19" fmla="*/ 417689 h 1204148"/>
                  <a:gd name="connsiteX20" fmla="*/ 67734 w 944974"/>
                  <a:gd name="connsiteY20" fmla="*/ 380059 h 1204148"/>
                  <a:gd name="connsiteX21" fmla="*/ 56445 w 944974"/>
                  <a:gd name="connsiteY21" fmla="*/ 376296 h 1204148"/>
                  <a:gd name="connsiteX22" fmla="*/ 11289 w 944974"/>
                  <a:gd name="connsiteY22" fmla="*/ 349956 h 1204148"/>
                  <a:gd name="connsiteX23" fmla="*/ 3763 w 944974"/>
                  <a:gd name="connsiteY23" fmla="*/ 316089 h 1204148"/>
                  <a:gd name="connsiteX24" fmla="*/ 0 w 944974"/>
                  <a:gd name="connsiteY24" fmla="*/ 255882 h 1204148"/>
                  <a:gd name="connsiteX25" fmla="*/ 11289 w 944974"/>
                  <a:gd name="connsiteY25" fmla="*/ 237067 h 1204148"/>
                  <a:gd name="connsiteX26" fmla="*/ 11289 w 944974"/>
                  <a:gd name="connsiteY26" fmla="*/ 191911 h 1204148"/>
                  <a:gd name="connsiteX27" fmla="*/ 11289 w 944974"/>
                  <a:gd name="connsiteY27" fmla="*/ 150519 h 1204148"/>
                  <a:gd name="connsiteX28" fmla="*/ 33867 w 944974"/>
                  <a:gd name="connsiteY28" fmla="*/ 60208 h 1204148"/>
                  <a:gd name="connsiteX29" fmla="*/ 45156 w 944974"/>
                  <a:gd name="connsiteY29" fmla="*/ 15052 h 1204148"/>
                  <a:gd name="connsiteX30" fmla="*/ 79023 w 944974"/>
                  <a:gd name="connsiteY30" fmla="*/ 0 h 1204148"/>
                  <a:gd name="connsiteX31" fmla="*/ 90312 w 944974"/>
                  <a:gd name="connsiteY31" fmla="*/ 30104 h 1204148"/>
                  <a:gd name="connsiteX32" fmla="*/ 75260 w 944974"/>
                  <a:gd name="connsiteY32" fmla="*/ 82785 h 1204148"/>
                  <a:gd name="connsiteX33" fmla="*/ 75260 w 944974"/>
                  <a:gd name="connsiteY33" fmla="*/ 109126 h 1204148"/>
                  <a:gd name="connsiteX34" fmla="*/ 124178 w 944974"/>
                  <a:gd name="connsiteY34" fmla="*/ 116652 h 1204148"/>
                  <a:gd name="connsiteX35" fmla="*/ 116652 w 944974"/>
                  <a:gd name="connsiteY35" fmla="*/ 146756 h 1204148"/>
                  <a:gd name="connsiteX36" fmla="*/ 97837 w 944974"/>
                  <a:gd name="connsiteY36" fmla="*/ 173096 h 1204148"/>
                  <a:gd name="connsiteX37" fmla="*/ 90312 w 944974"/>
                  <a:gd name="connsiteY37" fmla="*/ 252119 h 1204148"/>
                  <a:gd name="connsiteX38" fmla="*/ 101600 w 944974"/>
                  <a:gd name="connsiteY38" fmla="*/ 301037 h 1204148"/>
                  <a:gd name="connsiteX39" fmla="*/ 109126 w 944974"/>
                  <a:gd name="connsiteY39" fmla="*/ 312326 h 1204148"/>
                  <a:gd name="connsiteX40" fmla="*/ 150519 w 944974"/>
                  <a:gd name="connsiteY40" fmla="*/ 301037 h 1204148"/>
                  <a:gd name="connsiteX41" fmla="*/ 165571 w 944974"/>
                  <a:gd name="connsiteY41" fmla="*/ 316089 h 1204148"/>
                  <a:gd name="connsiteX42" fmla="*/ 165571 w 944974"/>
                  <a:gd name="connsiteY42" fmla="*/ 353719 h 1204148"/>
                  <a:gd name="connsiteX43" fmla="*/ 173097 w 944974"/>
                  <a:gd name="connsiteY43" fmla="*/ 372534 h 1204148"/>
                  <a:gd name="connsiteX44" fmla="*/ 161808 w 944974"/>
                  <a:gd name="connsiteY44" fmla="*/ 410163 h 1204148"/>
                  <a:gd name="connsiteX45" fmla="*/ 199437 w 944974"/>
                  <a:gd name="connsiteY45" fmla="*/ 459082 h 1204148"/>
                  <a:gd name="connsiteX46" fmla="*/ 263408 w 944974"/>
                  <a:gd name="connsiteY46" fmla="*/ 485422 h 1204148"/>
                  <a:gd name="connsiteX47" fmla="*/ 316089 w 944974"/>
                  <a:gd name="connsiteY47" fmla="*/ 485422 h 1204148"/>
                  <a:gd name="connsiteX48" fmla="*/ 368771 w 944974"/>
                  <a:gd name="connsiteY48" fmla="*/ 455319 h 1204148"/>
                  <a:gd name="connsiteX49" fmla="*/ 406400 w 944974"/>
                  <a:gd name="connsiteY49" fmla="*/ 455319 h 1204148"/>
                  <a:gd name="connsiteX50" fmla="*/ 425215 w 944974"/>
                  <a:gd name="connsiteY50" fmla="*/ 477896 h 1204148"/>
                  <a:gd name="connsiteX51" fmla="*/ 462845 w 944974"/>
                  <a:gd name="connsiteY51" fmla="*/ 481659 h 1204148"/>
                  <a:gd name="connsiteX52" fmla="*/ 511763 w 944974"/>
                  <a:gd name="connsiteY52" fmla="*/ 489185 h 1204148"/>
                  <a:gd name="connsiteX53" fmla="*/ 541867 w 944974"/>
                  <a:gd name="connsiteY53" fmla="*/ 515526 h 1204148"/>
                  <a:gd name="connsiteX54" fmla="*/ 587023 w 944974"/>
                  <a:gd name="connsiteY54" fmla="*/ 530578 h 1204148"/>
                  <a:gd name="connsiteX55" fmla="*/ 624652 w 944974"/>
                  <a:gd name="connsiteY55" fmla="*/ 541867 h 1204148"/>
                  <a:gd name="connsiteX56" fmla="*/ 666045 w 944974"/>
                  <a:gd name="connsiteY56" fmla="*/ 549393 h 1204148"/>
                  <a:gd name="connsiteX57" fmla="*/ 699912 w 944974"/>
                  <a:gd name="connsiteY57" fmla="*/ 568208 h 1204148"/>
                  <a:gd name="connsiteX58" fmla="*/ 730015 w 944974"/>
                  <a:gd name="connsiteY58" fmla="*/ 587022 h 1204148"/>
                  <a:gd name="connsiteX59" fmla="*/ 767645 w 944974"/>
                  <a:gd name="connsiteY59" fmla="*/ 617126 h 1204148"/>
                  <a:gd name="connsiteX60" fmla="*/ 786460 w 944974"/>
                  <a:gd name="connsiteY60" fmla="*/ 658519 h 1204148"/>
                  <a:gd name="connsiteX61" fmla="*/ 790223 w 944974"/>
                  <a:gd name="connsiteY61" fmla="*/ 684859 h 1204148"/>
                  <a:gd name="connsiteX62" fmla="*/ 805274 w 944974"/>
                  <a:gd name="connsiteY62" fmla="*/ 741304 h 1204148"/>
                  <a:gd name="connsiteX63" fmla="*/ 805274 w 944974"/>
                  <a:gd name="connsiteY63" fmla="*/ 793985 h 1204148"/>
                  <a:gd name="connsiteX64" fmla="*/ 809037 w 944974"/>
                  <a:gd name="connsiteY64" fmla="*/ 842904 h 1204148"/>
                  <a:gd name="connsiteX65" fmla="*/ 831615 w 944974"/>
                  <a:gd name="connsiteY65" fmla="*/ 865482 h 1204148"/>
                  <a:gd name="connsiteX66" fmla="*/ 816563 w 944974"/>
                  <a:gd name="connsiteY66" fmla="*/ 918163 h 1204148"/>
                  <a:gd name="connsiteX67" fmla="*/ 809037 w 944974"/>
                  <a:gd name="connsiteY67" fmla="*/ 974608 h 1204148"/>
                  <a:gd name="connsiteX68" fmla="*/ 809037 w 944974"/>
                  <a:gd name="connsiteY68" fmla="*/ 989659 h 1204148"/>
                  <a:gd name="connsiteX69" fmla="*/ 842904 w 944974"/>
                  <a:gd name="connsiteY69" fmla="*/ 989659 h 1204148"/>
                  <a:gd name="connsiteX70" fmla="*/ 869245 w 944974"/>
                  <a:gd name="connsiteY70" fmla="*/ 948267 h 1204148"/>
                  <a:gd name="connsiteX71" fmla="*/ 906874 w 944974"/>
                  <a:gd name="connsiteY71" fmla="*/ 978371 h 1204148"/>
                  <a:gd name="connsiteX72" fmla="*/ 944974 w 944974"/>
                  <a:gd name="connsiteY72" fmla="*/ 1007298 h 1204148"/>
                  <a:gd name="connsiteX73" fmla="*/ 884297 w 944974"/>
                  <a:gd name="connsiteY73" fmla="*/ 1061156 h 1204148"/>
                  <a:gd name="connsiteX74" fmla="*/ 805274 w 944974"/>
                  <a:gd name="connsiteY74" fmla="*/ 1204148 h 1204148"/>
                  <a:gd name="connsiteX75" fmla="*/ 688623 w 944974"/>
                  <a:gd name="connsiteY75" fmla="*/ 1049867 h 1204148"/>
                  <a:gd name="connsiteX0" fmla="*/ 703674 w 944974"/>
                  <a:gd name="connsiteY0" fmla="*/ 839141 h 1204148"/>
                  <a:gd name="connsiteX1" fmla="*/ 568208 w 944974"/>
                  <a:gd name="connsiteY1" fmla="*/ 730015 h 1204148"/>
                  <a:gd name="connsiteX2" fmla="*/ 508000 w 944974"/>
                  <a:gd name="connsiteY2" fmla="*/ 673571 h 1204148"/>
                  <a:gd name="connsiteX3" fmla="*/ 451556 w 944974"/>
                  <a:gd name="connsiteY3" fmla="*/ 673571 h 1204148"/>
                  <a:gd name="connsiteX4" fmla="*/ 365008 w 944974"/>
                  <a:gd name="connsiteY4" fmla="*/ 650993 h 1204148"/>
                  <a:gd name="connsiteX5" fmla="*/ 301037 w 944974"/>
                  <a:gd name="connsiteY5" fmla="*/ 643467 h 1204148"/>
                  <a:gd name="connsiteX6" fmla="*/ 312326 w 944974"/>
                  <a:gd name="connsiteY6" fmla="*/ 609600 h 1204148"/>
                  <a:gd name="connsiteX7" fmla="*/ 278460 w 944974"/>
                  <a:gd name="connsiteY7" fmla="*/ 583259 h 1204148"/>
                  <a:gd name="connsiteX8" fmla="*/ 229541 w 944974"/>
                  <a:gd name="connsiteY8" fmla="*/ 564445 h 1204148"/>
                  <a:gd name="connsiteX9" fmla="*/ 191912 w 944974"/>
                  <a:gd name="connsiteY9" fmla="*/ 541867 h 1204148"/>
                  <a:gd name="connsiteX10" fmla="*/ 184386 w 944974"/>
                  <a:gd name="connsiteY10" fmla="*/ 560682 h 1204148"/>
                  <a:gd name="connsiteX11" fmla="*/ 154282 w 944974"/>
                  <a:gd name="connsiteY11" fmla="*/ 613363 h 1204148"/>
                  <a:gd name="connsiteX12" fmla="*/ 120415 w 944974"/>
                  <a:gd name="connsiteY12" fmla="*/ 560682 h 1204148"/>
                  <a:gd name="connsiteX13" fmla="*/ 109126 w 944974"/>
                  <a:gd name="connsiteY13" fmla="*/ 530578 h 1204148"/>
                  <a:gd name="connsiteX14" fmla="*/ 127941 w 944974"/>
                  <a:gd name="connsiteY14" fmla="*/ 504237 h 1204148"/>
                  <a:gd name="connsiteX15" fmla="*/ 116652 w 944974"/>
                  <a:gd name="connsiteY15" fmla="*/ 481659 h 1204148"/>
                  <a:gd name="connsiteX16" fmla="*/ 105363 w 944974"/>
                  <a:gd name="connsiteY16" fmla="*/ 462845 h 1204148"/>
                  <a:gd name="connsiteX17" fmla="*/ 67734 w 944974"/>
                  <a:gd name="connsiteY17" fmla="*/ 455319 h 1204148"/>
                  <a:gd name="connsiteX18" fmla="*/ 67734 w 944974"/>
                  <a:gd name="connsiteY18" fmla="*/ 455319 h 1204148"/>
                  <a:gd name="connsiteX19" fmla="*/ 86549 w 944974"/>
                  <a:gd name="connsiteY19" fmla="*/ 417689 h 1204148"/>
                  <a:gd name="connsiteX20" fmla="*/ 67734 w 944974"/>
                  <a:gd name="connsiteY20" fmla="*/ 380059 h 1204148"/>
                  <a:gd name="connsiteX21" fmla="*/ 56445 w 944974"/>
                  <a:gd name="connsiteY21" fmla="*/ 376296 h 1204148"/>
                  <a:gd name="connsiteX22" fmla="*/ 11289 w 944974"/>
                  <a:gd name="connsiteY22" fmla="*/ 349956 h 1204148"/>
                  <a:gd name="connsiteX23" fmla="*/ 3763 w 944974"/>
                  <a:gd name="connsiteY23" fmla="*/ 316089 h 1204148"/>
                  <a:gd name="connsiteX24" fmla="*/ 0 w 944974"/>
                  <a:gd name="connsiteY24" fmla="*/ 255882 h 1204148"/>
                  <a:gd name="connsiteX25" fmla="*/ 11289 w 944974"/>
                  <a:gd name="connsiteY25" fmla="*/ 237067 h 1204148"/>
                  <a:gd name="connsiteX26" fmla="*/ 11289 w 944974"/>
                  <a:gd name="connsiteY26" fmla="*/ 191911 h 1204148"/>
                  <a:gd name="connsiteX27" fmla="*/ 11289 w 944974"/>
                  <a:gd name="connsiteY27" fmla="*/ 150519 h 1204148"/>
                  <a:gd name="connsiteX28" fmla="*/ 33867 w 944974"/>
                  <a:gd name="connsiteY28" fmla="*/ 60208 h 1204148"/>
                  <a:gd name="connsiteX29" fmla="*/ 45156 w 944974"/>
                  <a:gd name="connsiteY29" fmla="*/ 15052 h 1204148"/>
                  <a:gd name="connsiteX30" fmla="*/ 79023 w 944974"/>
                  <a:gd name="connsiteY30" fmla="*/ 0 h 1204148"/>
                  <a:gd name="connsiteX31" fmla="*/ 90312 w 944974"/>
                  <a:gd name="connsiteY31" fmla="*/ 30104 h 1204148"/>
                  <a:gd name="connsiteX32" fmla="*/ 75260 w 944974"/>
                  <a:gd name="connsiteY32" fmla="*/ 82785 h 1204148"/>
                  <a:gd name="connsiteX33" fmla="*/ 75260 w 944974"/>
                  <a:gd name="connsiteY33" fmla="*/ 109126 h 1204148"/>
                  <a:gd name="connsiteX34" fmla="*/ 124178 w 944974"/>
                  <a:gd name="connsiteY34" fmla="*/ 116652 h 1204148"/>
                  <a:gd name="connsiteX35" fmla="*/ 116652 w 944974"/>
                  <a:gd name="connsiteY35" fmla="*/ 146756 h 1204148"/>
                  <a:gd name="connsiteX36" fmla="*/ 97837 w 944974"/>
                  <a:gd name="connsiteY36" fmla="*/ 173096 h 1204148"/>
                  <a:gd name="connsiteX37" fmla="*/ 90312 w 944974"/>
                  <a:gd name="connsiteY37" fmla="*/ 252119 h 1204148"/>
                  <a:gd name="connsiteX38" fmla="*/ 101600 w 944974"/>
                  <a:gd name="connsiteY38" fmla="*/ 301037 h 1204148"/>
                  <a:gd name="connsiteX39" fmla="*/ 109126 w 944974"/>
                  <a:gd name="connsiteY39" fmla="*/ 312326 h 1204148"/>
                  <a:gd name="connsiteX40" fmla="*/ 150519 w 944974"/>
                  <a:gd name="connsiteY40" fmla="*/ 301037 h 1204148"/>
                  <a:gd name="connsiteX41" fmla="*/ 165571 w 944974"/>
                  <a:gd name="connsiteY41" fmla="*/ 316089 h 1204148"/>
                  <a:gd name="connsiteX42" fmla="*/ 165571 w 944974"/>
                  <a:gd name="connsiteY42" fmla="*/ 353719 h 1204148"/>
                  <a:gd name="connsiteX43" fmla="*/ 173097 w 944974"/>
                  <a:gd name="connsiteY43" fmla="*/ 372534 h 1204148"/>
                  <a:gd name="connsiteX44" fmla="*/ 161808 w 944974"/>
                  <a:gd name="connsiteY44" fmla="*/ 410163 h 1204148"/>
                  <a:gd name="connsiteX45" fmla="*/ 199437 w 944974"/>
                  <a:gd name="connsiteY45" fmla="*/ 459082 h 1204148"/>
                  <a:gd name="connsiteX46" fmla="*/ 263408 w 944974"/>
                  <a:gd name="connsiteY46" fmla="*/ 485422 h 1204148"/>
                  <a:gd name="connsiteX47" fmla="*/ 316089 w 944974"/>
                  <a:gd name="connsiteY47" fmla="*/ 485422 h 1204148"/>
                  <a:gd name="connsiteX48" fmla="*/ 368771 w 944974"/>
                  <a:gd name="connsiteY48" fmla="*/ 455319 h 1204148"/>
                  <a:gd name="connsiteX49" fmla="*/ 406400 w 944974"/>
                  <a:gd name="connsiteY49" fmla="*/ 455319 h 1204148"/>
                  <a:gd name="connsiteX50" fmla="*/ 425215 w 944974"/>
                  <a:gd name="connsiteY50" fmla="*/ 477896 h 1204148"/>
                  <a:gd name="connsiteX51" fmla="*/ 462845 w 944974"/>
                  <a:gd name="connsiteY51" fmla="*/ 481659 h 1204148"/>
                  <a:gd name="connsiteX52" fmla="*/ 511763 w 944974"/>
                  <a:gd name="connsiteY52" fmla="*/ 489185 h 1204148"/>
                  <a:gd name="connsiteX53" fmla="*/ 541867 w 944974"/>
                  <a:gd name="connsiteY53" fmla="*/ 515526 h 1204148"/>
                  <a:gd name="connsiteX54" fmla="*/ 587023 w 944974"/>
                  <a:gd name="connsiteY54" fmla="*/ 530578 h 1204148"/>
                  <a:gd name="connsiteX55" fmla="*/ 624652 w 944974"/>
                  <a:gd name="connsiteY55" fmla="*/ 541867 h 1204148"/>
                  <a:gd name="connsiteX56" fmla="*/ 666045 w 944974"/>
                  <a:gd name="connsiteY56" fmla="*/ 549393 h 1204148"/>
                  <a:gd name="connsiteX57" fmla="*/ 699912 w 944974"/>
                  <a:gd name="connsiteY57" fmla="*/ 568208 h 1204148"/>
                  <a:gd name="connsiteX58" fmla="*/ 730015 w 944974"/>
                  <a:gd name="connsiteY58" fmla="*/ 587022 h 1204148"/>
                  <a:gd name="connsiteX59" fmla="*/ 767645 w 944974"/>
                  <a:gd name="connsiteY59" fmla="*/ 617126 h 1204148"/>
                  <a:gd name="connsiteX60" fmla="*/ 786460 w 944974"/>
                  <a:gd name="connsiteY60" fmla="*/ 658519 h 1204148"/>
                  <a:gd name="connsiteX61" fmla="*/ 790223 w 944974"/>
                  <a:gd name="connsiteY61" fmla="*/ 684859 h 1204148"/>
                  <a:gd name="connsiteX62" fmla="*/ 805274 w 944974"/>
                  <a:gd name="connsiteY62" fmla="*/ 741304 h 1204148"/>
                  <a:gd name="connsiteX63" fmla="*/ 805274 w 944974"/>
                  <a:gd name="connsiteY63" fmla="*/ 793985 h 1204148"/>
                  <a:gd name="connsiteX64" fmla="*/ 809037 w 944974"/>
                  <a:gd name="connsiteY64" fmla="*/ 842904 h 1204148"/>
                  <a:gd name="connsiteX65" fmla="*/ 831615 w 944974"/>
                  <a:gd name="connsiteY65" fmla="*/ 865482 h 1204148"/>
                  <a:gd name="connsiteX66" fmla="*/ 816563 w 944974"/>
                  <a:gd name="connsiteY66" fmla="*/ 918163 h 1204148"/>
                  <a:gd name="connsiteX67" fmla="*/ 809037 w 944974"/>
                  <a:gd name="connsiteY67" fmla="*/ 974608 h 1204148"/>
                  <a:gd name="connsiteX68" fmla="*/ 809037 w 944974"/>
                  <a:gd name="connsiteY68" fmla="*/ 989659 h 1204148"/>
                  <a:gd name="connsiteX69" fmla="*/ 842904 w 944974"/>
                  <a:gd name="connsiteY69" fmla="*/ 989659 h 1204148"/>
                  <a:gd name="connsiteX70" fmla="*/ 869245 w 944974"/>
                  <a:gd name="connsiteY70" fmla="*/ 948267 h 1204148"/>
                  <a:gd name="connsiteX71" fmla="*/ 916399 w 944974"/>
                  <a:gd name="connsiteY71" fmla="*/ 978371 h 1204148"/>
                  <a:gd name="connsiteX72" fmla="*/ 944974 w 944974"/>
                  <a:gd name="connsiteY72" fmla="*/ 1007298 h 1204148"/>
                  <a:gd name="connsiteX73" fmla="*/ 884297 w 944974"/>
                  <a:gd name="connsiteY73" fmla="*/ 1061156 h 1204148"/>
                  <a:gd name="connsiteX74" fmla="*/ 805274 w 944974"/>
                  <a:gd name="connsiteY74" fmla="*/ 1204148 h 1204148"/>
                  <a:gd name="connsiteX75" fmla="*/ 688623 w 944974"/>
                  <a:gd name="connsiteY75" fmla="*/ 1049867 h 1204148"/>
                  <a:gd name="connsiteX0" fmla="*/ 703674 w 944974"/>
                  <a:gd name="connsiteY0" fmla="*/ 839141 h 1204148"/>
                  <a:gd name="connsiteX1" fmla="*/ 568208 w 944974"/>
                  <a:gd name="connsiteY1" fmla="*/ 730015 h 1204148"/>
                  <a:gd name="connsiteX2" fmla="*/ 508000 w 944974"/>
                  <a:gd name="connsiteY2" fmla="*/ 673571 h 1204148"/>
                  <a:gd name="connsiteX3" fmla="*/ 451556 w 944974"/>
                  <a:gd name="connsiteY3" fmla="*/ 673571 h 1204148"/>
                  <a:gd name="connsiteX4" fmla="*/ 365008 w 944974"/>
                  <a:gd name="connsiteY4" fmla="*/ 650993 h 1204148"/>
                  <a:gd name="connsiteX5" fmla="*/ 301037 w 944974"/>
                  <a:gd name="connsiteY5" fmla="*/ 643467 h 1204148"/>
                  <a:gd name="connsiteX6" fmla="*/ 312326 w 944974"/>
                  <a:gd name="connsiteY6" fmla="*/ 609600 h 1204148"/>
                  <a:gd name="connsiteX7" fmla="*/ 278460 w 944974"/>
                  <a:gd name="connsiteY7" fmla="*/ 583259 h 1204148"/>
                  <a:gd name="connsiteX8" fmla="*/ 229541 w 944974"/>
                  <a:gd name="connsiteY8" fmla="*/ 564445 h 1204148"/>
                  <a:gd name="connsiteX9" fmla="*/ 191912 w 944974"/>
                  <a:gd name="connsiteY9" fmla="*/ 541867 h 1204148"/>
                  <a:gd name="connsiteX10" fmla="*/ 184386 w 944974"/>
                  <a:gd name="connsiteY10" fmla="*/ 560682 h 1204148"/>
                  <a:gd name="connsiteX11" fmla="*/ 154282 w 944974"/>
                  <a:gd name="connsiteY11" fmla="*/ 613363 h 1204148"/>
                  <a:gd name="connsiteX12" fmla="*/ 120415 w 944974"/>
                  <a:gd name="connsiteY12" fmla="*/ 560682 h 1204148"/>
                  <a:gd name="connsiteX13" fmla="*/ 109126 w 944974"/>
                  <a:gd name="connsiteY13" fmla="*/ 530578 h 1204148"/>
                  <a:gd name="connsiteX14" fmla="*/ 127941 w 944974"/>
                  <a:gd name="connsiteY14" fmla="*/ 504237 h 1204148"/>
                  <a:gd name="connsiteX15" fmla="*/ 116652 w 944974"/>
                  <a:gd name="connsiteY15" fmla="*/ 481659 h 1204148"/>
                  <a:gd name="connsiteX16" fmla="*/ 105363 w 944974"/>
                  <a:gd name="connsiteY16" fmla="*/ 462845 h 1204148"/>
                  <a:gd name="connsiteX17" fmla="*/ 67734 w 944974"/>
                  <a:gd name="connsiteY17" fmla="*/ 455319 h 1204148"/>
                  <a:gd name="connsiteX18" fmla="*/ 67734 w 944974"/>
                  <a:gd name="connsiteY18" fmla="*/ 455319 h 1204148"/>
                  <a:gd name="connsiteX19" fmla="*/ 86549 w 944974"/>
                  <a:gd name="connsiteY19" fmla="*/ 417689 h 1204148"/>
                  <a:gd name="connsiteX20" fmla="*/ 67734 w 944974"/>
                  <a:gd name="connsiteY20" fmla="*/ 380059 h 1204148"/>
                  <a:gd name="connsiteX21" fmla="*/ 56445 w 944974"/>
                  <a:gd name="connsiteY21" fmla="*/ 376296 h 1204148"/>
                  <a:gd name="connsiteX22" fmla="*/ 11289 w 944974"/>
                  <a:gd name="connsiteY22" fmla="*/ 349956 h 1204148"/>
                  <a:gd name="connsiteX23" fmla="*/ 3763 w 944974"/>
                  <a:gd name="connsiteY23" fmla="*/ 316089 h 1204148"/>
                  <a:gd name="connsiteX24" fmla="*/ 0 w 944974"/>
                  <a:gd name="connsiteY24" fmla="*/ 255882 h 1204148"/>
                  <a:gd name="connsiteX25" fmla="*/ 11289 w 944974"/>
                  <a:gd name="connsiteY25" fmla="*/ 237067 h 1204148"/>
                  <a:gd name="connsiteX26" fmla="*/ 11289 w 944974"/>
                  <a:gd name="connsiteY26" fmla="*/ 191911 h 1204148"/>
                  <a:gd name="connsiteX27" fmla="*/ 11289 w 944974"/>
                  <a:gd name="connsiteY27" fmla="*/ 150519 h 1204148"/>
                  <a:gd name="connsiteX28" fmla="*/ 33867 w 944974"/>
                  <a:gd name="connsiteY28" fmla="*/ 60208 h 1204148"/>
                  <a:gd name="connsiteX29" fmla="*/ 45156 w 944974"/>
                  <a:gd name="connsiteY29" fmla="*/ 15052 h 1204148"/>
                  <a:gd name="connsiteX30" fmla="*/ 79023 w 944974"/>
                  <a:gd name="connsiteY30" fmla="*/ 0 h 1204148"/>
                  <a:gd name="connsiteX31" fmla="*/ 90312 w 944974"/>
                  <a:gd name="connsiteY31" fmla="*/ 30104 h 1204148"/>
                  <a:gd name="connsiteX32" fmla="*/ 75260 w 944974"/>
                  <a:gd name="connsiteY32" fmla="*/ 82785 h 1204148"/>
                  <a:gd name="connsiteX33" fmla="*/ 75260 w 944974"/>
                  <a:gd name="connsiteY33" fmla="*/ 109126 h 1204148"/>
                  <a:gd name="connsiteX34" fmla="*/ 124178 w 944974"/>
                  <a:gd name="connsiteY34" fmla="*/ 116652 h 1204148"/>
                  <a:gd name="connsiteX35" fmla="*/ 116652 w 944974"/>
                  <a:gd name="connsiteY35" fmla="*/ 146756 h 1204148"/>
                  <a:gd name="connsiteX36" fmla="*/ 97837 w 944974"/>
                  <a:gd name="connsiteY36" fmla="*/ 173096 h 1204148"/>
                  <a:gd name="connsiteX37" fmla="*/ 90312 w 944974"/>
                  <a:gd name="connsiteY37" fmla="*/ 252119 h 1204148"/>
                  <a:gd name="connsiteX38" fmla="*/ 101600 w 944974"/>
                  <a:gd name="connsiteY38" fmla="*/ 301037 h 1204148"/>
                  <a:gd name="connsiteX39" fmla="*/ 109126 w 944974"/>
                  <a:gd name="connsiteY39" fmla="*/ 312326 h 1204148"/>
                  <a:gd name="connsiteX40" fmla="*/ 150519 w 944974"/>
                  <a:gd name="connsiteY40" fmla="*/ 301037 h 1204148"/>
                  <a:gd name="connsiteX41" fmla="*/ 165571 w 944974"/>
                  <a:gd name="connsiteY41" fmla="*/ 316089 h 1204148"/>
                  <a:gd name="connsiteX42" fmla="*/ 165571 w 944974"/>
                  <a:gd name="connsiteY42" fmla="*/ 353719 h 1204148"/>
                  <a:gd name="connsiteX43" fmla="*/ 173097 w 944974"/>
                  <a:gd name="connsiteY43" fmla="*/ 372534 h 1204148"/>
                  <a:gd name="connsiteX44" fmla="*/ 161808 w 944974"/>
                  <a:gd name="connsiteY44" fmla="*/ 410163 h 1204148"/>
                  <a:gd name="connsiteX45" fmla="*/ 199437 w 944974"/>
                  <a:gd name="connsiteY45" fmla="*/ 459082 h 1204148"/>
                  <a:gd name="connsiteX46" fmla="*/ 263408 w 944974"/>
                  <a:gd name="connsiteY46" fmla="*/ 485422 h 1204148"/>
                  <a:gd name="connsiteX47" fmla="*/ 316089 w 944974"/>
                  <a:gd name="connsiteY47" fmla="*/ 485422 h 1204148"/>
                  <a:gd name="connsiteX48" fmla="*/ 368771 w 944974"/>
                  <a:gd name="connsiteY48" fmla="*/ 455319 h 1204148"/>
                  <a:gd name="connsiteX49" fmla="*/ 406400 w 944974"/>
                  <a:gd name="connsiteY49" fmla="*/ 455319 h 1204148"/>
                  <a:gd name="connsiteX50" fmla="*/ 425215 w 944974"/>
                  <a:gd name="connsiteY50" fmla="*/ 477896 h 1204148"/>
                  <a:gd name="connsiteX51" fmla="*/ 462845 w 944974"/>
                  <a:gd name="connsiteY51" fmla="*/ 481659 h 1204148"/>
                  <a:gd name="connsiteX52" fmla="*/ 511763 w 944974"/>
                  <a:gd name="connsiteY52" fmla="*/ 489185 h 1204148"/>
                  <a:gd name="connsiteX53" fmla="*/ 541867 w 944974"/>
                  <a:gd name="connsiteY53" fmla="*/ 515526 h 1204148"/>
                  <a:gd name="connsiteX54" fmla="*/ 587023 w 944974"/>
                  <a:gd name="connsiteY54" fmla="*/ 530578 h 1204148"/>
                  <a:gd name="connsiteX55" fmla="*/ 624652 w 944974"/>
                  <a:gd name="connsiteY55" fmla="*/ 541867 h 1204148"/>
                  <a:gd name="connsiteX56" fmla="*/ 666045 w 944974"/>
                  <a:gd name="connsiteY56" fmla="*/ 549393 h 1204148"/>
                  <a:gd name="connsiteX57" fmla="*/ 699912 w 944974"/>
                  <a:gd name="connsiteY57" fmla="*/ 568208 h 1204148"/>
                  <a:gd name="connsiteX58" fmla="*/ 730015 w 944974"/>
                  <a:gd name="connsiteY58" fmla="*/ 587022 h 1204148"/>
                  <a:gd name="connsiteX59" fmla="*/ 767645 w 944974"/>
                  <a:gd name="connsiteY59" fmla="*/ 617126 h 1204148"/>
                  <a:gd name="connsiteX60" fmla="*/ 786460 w 944974"/>
                  <a:gd name="connsiteY60" fmla="*/ 658519 h 1204148"/>
                  <a:gd name="connsiteX61" fmla="*/ 790223 w 944974"/>
                  <a:gd name="connsiteY61" fmla="*/ 684859 h 1204148"/>
                  <a:gd name="connsiteX62" fmla="*/ 805274 w 944974"/>
                  <a:gd name="connsiteY62" fmla="*/ 741304 h 1204148"/>
                  <a:gd name="connsiteX63" fmla="*/ 805274 w 944974"/>
                  <a:gd name="connsiteY63" fmla="*/ 793985 h 1204148"/>
                  <a:gd name="connsiteX64" fmla="*/ 809037 w 944974"/>
                  <a:gd name="connsiteY64" fmla="*/ 842904 h 1204148"/>
                  <a:gd name="connsiteX65" fmla="*/ 831615 w 944974"/>
                  <a:gd name="connsiteY65" fmla="*/ 865482 h 1204148"/>
                  <a:gd name="connsiteX66" fmla="*/ 816563 w 944974"/>
                  <a:gd name="connsiteY66" fmla="*/ 918163 h 1204148"/>
                  <a:gd name="connsiteX67" fmla="*/ 809037 w 944974"/>
                  <a:gd name="connsiteY67" fmla="*/ 974608 h 1204148"/>
                  <a:gd name="connsiteX68" fmla="*/ 809037 w 944974"/>
                  <a:gd name="connsiteY68" fmla="*/ 989659 h 1204148"/>
                  <a:gd name="connsiteX69" fmla="*/ 842904 w 944974"/>
                  <a:gd name="connsiteY69" fmla="*/ 989659 h 1204148"/>
                  <a:gd name="connsiteX70" fmla="*/ 889882 w 944974"/>
                  <a:gd name="connsiteY70" fmla="*/ 959379 h 1204148"/>
                  <a:gd name="connsiteX71" fmla="*/ 916399 w 944974"/>
                  <a:gd name="connsiteY71" fmla="*/ 978371 h 1204148"/>
                  <a:gd name="connsiteX72" fmla="*/ 944974 w 944974"/>
                  <a:gd name="connsiteY72" fmla="*/ 1007298 h 1204148"/>
                  <a:gd name="connsiteX73" fmla="*/ 884297 w 944974"/>
                  <a:gd name="connsiteY73" fmla="*/ 1061156 h 1204148"/>
                  <a:gd name="connsiteX74" fmla="*/ 805274 w 944974"/>
                  <a:gd name="connsiteY74" fmla="*/ 1204148 h 1204148"/>
                  <a:gd name="connsiteX75" fmla="*/ 688623 w 944974"/>
                  <a:gd name="connsiteY75" fmla="*/ 1049867 h 1204148"/>
                  <a:gd name="connsiteX0" fmla="*/ 703674 w 944974"/>
                  <a:gd name="connsiteY0" fmla="*/ 839141 h 1204148"/>
                  <a:gd name="connsiteX1" fmla="*/ 568208 w 944974"/>
                  <a:gd name="connsiteY1" fmla="*/ 730015 h 1204148"/>
                  <a:gd name="connsiteX2" fmla="*/ 508000 w 944974"/>
                  <a:gd name="connsiteY2" fmla="*/ 673571 h 1204148"/>
                  <a:gd name="connsiteX3" fmla="*/ 451556 w 944974"/>
                  <a:gd name="connsiteY3" fmla="*/ 673571 h 1204148"/>
                  <a:gd name="connsiteX4" fmla="*/ 365008 w 944974"/>
                  <a:gd name="connsiteY4" fmla="*/ 650993 h 1204148"/>
                  <a:gd name="connsiteX5" fmla="*/ 301037 w 944974"/>
                  <a:gd name="connsiteY5" fmla="*/ 643467 h 1204148"/>
                  <a:gd name="connsiteX6" fmla="*/ 312326 w 944974"/>
                  <a:gd name="connsiteY6" fmla="*/ 609600 h 1204148"/>
                  <a:gd name="connsiteX7" fmla="*/ 278460 w 944974"/>
                  <a:gd name="connsiteY7" fmla="*/ 583259 h 1204148"/>
                  <a:gd name="connsiteX8" fmla="*/ 229541 w 944974"/>
                  <a:gd name="connsiteY8" fmla="*/ 564445 h 1204148"/>
                  <a:gd name="connsiteX9" fmla="*/ 191912 w 944974"/>
                  <a:gd name="connsiteY9" fmla="*/ 541867 h 1204148"/>
                  <a:gd name="connsiteX10" fmla="*/ 184386 w 944974"/>
                  <a:gd name="connsiteY10" fmla="*/ 560682 h 1204148"/>
                  <a:gd name="connsiteX11" fmla="*/ 154282 w 944974"/>
                  <a:gd name="connsiteY11" fmla="*/ 613363 h 1204148"/>
                  <a:gd name="connsiteX12" fmla="*/ 120415 w 944974"/>
                  <a:gd name="connsiteY12" fmla="*/ 560682 h 1204148"/>
                  <a:gd name="connsiteX13" fmla="*/ 109126 w 944974"/>
                  <a:gd name="connsiteY13" fmla="*/ 530578 h 1204148"/>
                  <a:gd name="connsiteX14" fmla="*/ 127941 w 944974"/>
                  <a:gd name="connsiteY14" fmla="*/ 504237 h 1204148"/>
                  <a:gd name="connsiteX15" fmla="*/ 116652 w 944974"/>
                  <a:gd name="connsiteY15" fmla="*/ 481659 h 1204148"/>
                  <a:gd name="connsiteX16" fmla="*/ 105363 w 944974"/>
                  <a:gd name="connsiteY16" fmla="*/ 462845 h 1204148"/>
                  <a:gd name="connsiteX17" fmla="*/ 67734 w 944974"/>
                  <a:gd name="connsiteY17" fmla="*/ 455319 h 1204148"/>
                  <a:gd name="connsiteX18" fmla="*/ 67734 w 944974"/>
                  <a:gd name="connsiteY18" fmla="*/ 455319 h 1204148"/>
                  <a:gd name="connsiteX19" fmla="*/ 86549 w 944974"/>
                  <a:gd name="connsiteY19" fmla="*/ 417689 h 1204148"/>
                  <a:gd name="connsiteX20" fmla="*/ 67734 w 944974"/>
                  <a:gd name="connsiteY20" fmla="*/ 380059 h 1204148"/>
                  <a:gd name="connsiteX21" fmla="*/ 56445 w 944974"/>
                  <a:gd name="connsiteY21" fmla="*/ 376296 h 1204148"/>
                  <a:gd name="connsiteX22" fmla="*/ 11289 w 944974"/>
                  <a:gd name="connsiteY22" fmla="*/ 349956 h 1204148"/>
                  <a:gd name="connsiteX23" fmla="*/ 3763 w 944974"/>
                  <a:gd name="connsiteY23" fmla="*/ 316089 h 1204148"/>
                  <a:gd name="connsiteX24" fmla="*/ 0 w 944974"/>
                  <a:gd name="connsiteY24" fmla="*/ 255882 h 1204148"/>
                  <a:gd name="connsiteX25" fmla="*/ 11289 w 944974"/>
                  <a:gd name="connsiteY25" fmla="*/ 237067 h 1204148"/>
                  <a:gd name="connsiteX26" fmla="*/ 11289 w 944974"/>
                  <a:gd name="connsiteY26" fmla="*/ 191911 h 1204148"/>
                  <a:gd name="connsiteX27" fmla="*/ 11289 w 944974"/>
                  <a:gd name="connsiteY27" fmla="*/ 150519 h 1204148"/>
                  <a:gd name="connsiteX28" fmla="*/ 33867 w 944974"/>
                  <a:gd name="connsiteY28" fmla="*/ 60208 h 1204148"/>
                  <a:gd name="connsiteX29" fmla="*/ 45156 w 944974"/>
                  <a:gd name="connsiteY29" fmla="*/ 15052 h 1204148"/>
                  <a:gd name="connsiteX30" fmla="*/ 79023 w 944974"/>
                  <a:gd name="connsiteY30" fmla="*/ 0 h 1204148"/>
                  <a:gd name="connsiteX31" fmla="*/ 90312 w 944974"/>
                  <a:gd name="connsiteY31" fmla="*/ 30104 h 1204148"/>
                  <a:gd name="connsiteX32" fmla="*/ 75260 w 944974"/>
                  <a:gd name="connsiteY32" fmla="*/ 82785 h 1204148"/>
                  <a:gd name="connsiteX33" fmla="*/ 75260 w 944974"/>
                  <a:gd name="connsiteY33" fmla="*/ 109126 h 1204148"/>
                  <a:gd name="connsiteX34" fmla="*/ 124178 w 944974"/>
                  <a:gd name="connsiteY34" fmla="*/ 116652 h 1204148"/>
                  <a:gd name="connsiteX35" fmla="*/ 116652 w 944974"/>
                  <a:gd name="connsiteY35" fmla="*/ 146756 h 1204148"/>
                  <a:gd name="connsiteX36" fmla="*/ 97837 w 944974"/>
                  <a:gd name="connsiteY36" fmla="*/ 173096 h 1204148"/>
                  <a:gd name="connsiteX37" fmla="*/ 90312 w 944974"/>
                  <a:gd name="connsiteY37" fmla="*/ 252119 h 1204148"/>
                  <a:gd name="connsiteX38" fmla="*/ 101600 w 944974"/>
                  <a:gd name="connsiteY38" fmla="*/ 301037 h 1204148"/>
                  <a:gd name="connsiteX39" fmla="*/ 109126 w 944974"/>
                  <a:gd name="connsiteY39" fmla="*/ 312326 h 1204148"/>
                  <a:gd name="connsiteX40" fmla="*/ 150519 w 944974"/>
                  <a:gd name="connsiteY40" fmla="*/ 301037 h 1204148"/>
                  <a:gd name="connsiteX41" fmla="*/ 165571 w 944974"/>
                  <a:gd name="connsiteY41" fmla="*/ 316089 h 1204148"/>
                  <a:gd name="connsiteX42" fmla="*/ 165571 w 944974"/>
                  <a:gd name="connsiteY42" fmla="*/ 353719 h 1204148"/>
                  <a:gd name="connsiteX43" fmla="*/ 173097 w 944974"/>
                  <a:gd name="connsiteY43" fmla="*/ 372534 h 1204148"/>
                  <a:gd name="connsiteX44" fmla="*/ 161808 w 944974"/>
                  <a:gd name="connsiteY44" fmla="*/ 410163 h 1204148"/>
                  <a:gd name="connsiteX45" fmla="*/ 199437 w 944974"/>
                  <a:gd name="connsiteY45" fmla="*/ 459082 h 1204148"/>
                  <a:gd name="connsiteX46" fmla="*/ 263408 w 944974"/>
                  <a:gd name="connsiteY46" fmla="*/ 485422 h 1204148"/>
                  <a:gd name="connsiteX47" fmla="*/ 316089 w 944974"/>
                  <a:gd name="connsiteY47" fmla="*/ 485422 h 1204148"/>
                  <a:gd name="connsiteX48" fmla="*/ 368771 w 944974"/>
                  <a:gd name="connsiteY48" fmla="*/ 455319 h 1204148"/>
                  <a:gd name="connsiteX49" fmla="*/ 406400 w 944974"/>
                  <a:gd name="connsiteY49" fmla="*/ 455319 h 1204148"/>
                  <a:gd name="connsiteX50" fmla="*/ 425215 w 944974"/>
                  <a:gd name="connsiteY50" fmla="*/ 477896 h 1204148"/>
                  <a:gd name="connsiteX51" fmla="*/ 462845 w 944974"/>
                  <a:gd name="connsiteY51" fmla="*/ 481659 h 1204148"/>
                  <a:gd name="connsiteX52" fmla="*/ 511763 w 944974"/>
                  <a:gd name="connsiteY52" fmla="*/ 489185 h 1204148"/>
                  <a:gd name="connsiteX53" fmla="*/ 541867 w 944974"/>
                  <a:gd name="connsiteY53" fmla="*/ 515526 h 1204148"/>
                  <a:gd name="connsiteX54" fmla="*/ 587023 w 944974"/>
                  <a:gd name="connsiteY54" fmla="*/ 530578 h 1204148"/>
                  <a:gd name="connsiteX55" fmla="*/ 624652 w 944974"/>
                  <a:gd name="connsiteY55" fmla="*/ 541867 h 1204148"/>
                  <a:gd name="connsiteX56" fmla="*/ 666045 w 944974"/>
                  <a:gd name="connsiteY56" fmla="*/ 549393 h 1204148"/>
                  <a:gd name="connsiteX57" fmla="*/ 699912 w 944974"/>
                  <a:gd name="connsiteY57" fmla="*/ 568208 h 1204148"/>
                  <a:gd name="connsiteX58" fmla="*/ 730015 w 944974"/>
                  <a:gd name="connsiteY58" fmla="*/ 587022 h 1204148"/>
                  <a:gd name="connsiteX59" fmla="*/ 767645 w 944974"/>
                  <a:gd name="connsiteY59" fmla="*/ 617126 h 1204148"/>
                  <a:gd name="connsiteX60" fmla="*/ 786460 w 944974"/>
                  <a:gd name="connsiteY60" fmla="*/ 658519 h 1204148"/>
                  <a:gd name="connsiteX61" fmla="*/ 790223 w 944974"/>
                  <a:gd name="connsiteY61" fmla="*/ 684859 h 1204148"/>
                  <a:gd name="connsiteX62" fmla="*/ 805274 w 944974"/>
                  <a:gd name="connsiteY62" fmla="*/ 741304 h 1204148"/>
                  <a:gd name="connsiteX63" fmla="*/ 805274 w 944974"/>
                  <a:gd name="connsiteY63" fmla="*/ 793985 h 1204148"/>
                  <a:gd name="connsiteX64" fmla="*/ 809037 w 944974"/>
                  <a:gd name="connsiteY64" fmla="*/ 842904 h 1204148"/>
                  <a:gd name="connsiteX65" fmla="*/ 831615 w 944974"/>
                  <a:gd name="connsiteY65" fmla="*/ 865482 h 1204148"/>
                  <a:gd name="connsiteX66" fmla="*/ 816563 w 944974"/>
                  <a:gd name="connsiteY66" fmla="*/ 918163 h 1204148"/>
                  <a:gd name="connsiteX67" fmla="*/ 809037 w 944974"/>
                  <a:gd name="connsiteY67" fmla="*/ 974608 h 1204148"/>
                  <a:gd name="connsiteX68" fmla="*/ 809037 w 944974"/>
                  <a:gd name="connsiteY68" fmla="*/ 989659 h 1204148"/>
                  <a:gd name="connsiteX69" fmla="*/ 844491 w 944974"/>
                  <a:gd name="connsiteY69" fmla="*/ 1016647 h 1204148"/>
                  <a:gd name="connsiteX70" fmla="*/ 889882 w 944974"/>
                  <a:gd name="connsiteY70" fmla="*/ 959379 h 1204148"/>
                  <a:gd name="connsiteX71" fmla="*/ 916399 w 944974"/>
                  <a:gd name="connsiteY71" fmla="*/ 978371 h 1204148"/>
                  <a:gd name="connsiteX72" fmla="*/ 944974 w 944974"/>
                  <a:gd name="connsiteY72" fmla="*/ 1007298 h 1204148"/>
                  <a:gd name="connsiteX73" fmla="*/ 884297 w 944974"/>
                  <a:gd name="connsiteY73" fmla="*/ 1061156 h 1204148"/>
                  <a:gd name="connsiteX74" fmla="*/ 805274 w 944974"/>
                  <a:gd name="connsiteY74" fmla="*/ 1204148 h 1204148"/>
                  <a:gd name="connsiteX75" fmla="*/ 688623 w 944974"/>
                  <a:gd name="connsiteY75" fmla="*/ 1049867 h 1204148"/>
                  <a:gd name="connsiteX0" fmla="*/ 703674 w 944974"/>
                  <a:gd name="connsiteY0" fmla="*/ 839141 h 1204148"/>
                  <a:gd name="connsiteX1" fmla="*/ 568208 w 944974"/>
                  <a:gd name="connsiteY1" fmla="*/ 730015 h 1204148"/>
                  <a:gd name="connsiteX2" fmla="*/ 508000 w 944974"/>
                  <a:gd name="connsiteY2" fmla="*/ 673571 h 1204148"/>
                  <a:gd name="connsiteX3" fmla="*/ 451556 w 944974"/>
                  <a:gd name="connsiteY3" fmla="*/ 673571 h 1204148"/>
                  <a:gd name="connsiteX4" fmla="*/ 365008 w 944974"/>
                  <a:gd name="connsiteY4" fmla="*/ 650993 h 1204148"/>
                  <a:gd name="connsiteX5" fmla="*/ 301037 w 944974"/>
                  <a:gd name="connsiteY5" fmla="*/ 643467 h 1204148"/>
                  <a:gd name="connsiteX6" fmla="*/ 312326 w 944974"/>
                  <a:gd name="connsiteY6" fmla="*/ 609600 h 1204148"/>
                  <a:gd name="connsiteX7" fmla="*/ 278460 w 944974"/>
                  <a:gd name="connsiteY7" fmla="*/ 583259 h 1204148"/>
                  <a:gd name="connsiteX8" fmla="*/ 229541 w 944974"/>
                  <a:gd name="connsiteY8" fmla="*/ 564445 h 1204148"/>
                  <a:gd name="connsiteX9" fmla="*/ 191912 w 944974"/>
                  <a:gd name="connsiteY9" fmla="*/ 541867 h 1204148"/>
                  <a:gd name="connsiteX10" fmla="*/ 184386 w 944974"/>
                  <a:gd name="connsiteY10" fmla="*/ 560682 h 1204148"/>
                  <a:gd name="connsiteX11" fmla="*/ 154282 w 944974"/>
                  <a:gd name="connsiteY11" fmla="*/ 613363 h 1204148"/>
                  <a:gd name="connsiteX12" fmla="*/ 120415 w 944974"/>
                  <a:gd name="connsiteY12" fmla="*/ 560682 h 1204148"/>
                  <a:gd name="connsiteX13" fmla="*/ 109126 w 944974"/>
                  <a:gd name="connsiteY13" fmla="*/ 530578 h 1204148"/>
                  <a:gd name="connsiteX14" fmla="*/ 127941 w 944974"/>
                  <a:gd name="connsiteY14" fmla="*/ 504237 h 1204148"/>
                  <a:gd name="connsiteX15" fmla="*/ 116652 w 944974"/>
                  <a:gd name="connsiteY15" fmla="*/ 481659 h 1204148"/>
                  <a:gd name="connsiteX16" fmla="*/ 105363 w 944974"/>
                  <a:gd name="connsiteY16" fmla="*/ 462845 h 1204148"/>
                  <a:gd name="connsiteX17" fmla="*/ 67734 w 944974"/>
                  <a:gd name="connsiteY17" fmla="*/ 455319 h 1204148"/>
                  <a:gd name="connsiteX18" fmla="*/ 67734 w 944974"/>
                  <a:gd name="connsiteY18" fmla="*/ 455319 h 1204148"/>
                  <a:gd name="connsiteX19" fmla="*/ 86549 w 944974"/>
                  <a:gd name="connsiteY19" fmla="*/ 417689 h 1204148"/>
                  <a:gd name="connsiteX20" fmla="*/ 67734 w 944974"/>
                  <a:gd name="connsiteY20" fmla="*/ 380059 h 1204148"/>
                  <a:gd name="connsiteX21" fmla="*/ 56445 w 944974"/>
                  <a:gd name="connsiteY21" fmla="*/ 376296 h 1204148"/>
                  <a:gd name="connsiteX22" fmla="*/ 11289 w 944974"/>
                  <a:gd name="connsiteY22" fmla="*/ 349956 h 1204148"/>
                  <a:gd name="connsiteX23" fmla="*/ 3763 w 944974"/>
                  <a:gd name="connsiteY23" fmla="*/ 316089 h 1204148"/>
                  <a:gd name="connsiteX24" fmla="*/ 0 w 944974"/>
                  <a:gd name="connsiteY24" fmla="*/ 255882 h 1204148"/>
                  <a:gd name="connsiteX25" fmla="*/ 11289 w 944974"/>
                  <a:gd name="connsiteY25" fmla="*/ 237067 h 1204148"/>
                  <a:gd name="connsiteX26" fmla="*/ 11289 w 944974"/>
                  <a:gd name="connsiteY26" fmla="*/ 191911 h 1204148"/>
                  <a:gd name="connsiteX27" fmla="*/ 11289 w 944974"/>
                  <a:gd name="connsiteY27" fmla="*/ 150519 h 1204148"/>
                  <a:gd name="connsiteX28" fmla="*/ 33867 w 944974"/>
                  <a:gd name="connsiteY28" fmla="*/ 60208 h 1204148"/>
                  <a:gd name="connsiteX29" fmla="*/ 45156 w 944974"/>
                  <a:gd name="connsiteY29" fmla="*/ 15052 h 1204148"/>
                  <a:gd name="connsiteX30" fmla="*/ 79023 w 944974"/>
                  <a:gd name="connsiteY30" fmla="*/ 0 h 1204148"/>
                  <a:gd name="connsiteX31" fmla="*/ 90312 w 944974"/>
                  <a:gd name="connsiteY31" fmla="*/ 30104 h 1204148"/>
                  <a:gd name="connsiteX32" fmla="*/ 75260 w 944974"/>
                  <a:gd name="connsiteY32" fmla="*/ 82785 h 1204148"/>
                  <a:gd name="connsiteX33" fmla="*/ 75260 w 944974"/>
                  <a:gd name="connsiteY33" fmla="*/ 109126 h 1204148"/>
                  <a:gd name="connsiteX34" fmla="*/ 124178 w 944974"/>
                  <a:gd name="connsiteY34" fmla="*/ 116652 h 1204148"/>
                  <a:gd name="connsiteX35" fmla="*/ 116652 w 944974"/>
                  <a:gd name="connsiteY35" fmla="*/ 146756 h 1204148"/>
                  <a:gd name="connsiteX36" fmla="*/ 97837 w 944974"/>
                  <a:gd name="connsiteY36" fmla="*/ 173096 h 1204148"/>
                  <a:gd name="connsiteX37" fmla="*/ 90312 w 944974"/>
                  <a:gd name="connsiteY37" fmla="*/ 252119 h 1204148"/>
                  <a:gd name="connsiteX38" fmla="*/ 101600 w 944974"/>
                  <a:gd name="connsiteY38" fmla="*/ 301037 h 1204148"/>
                  <a:gd name="connsiteX39" fmla="*/ 109126 w 944974"/>
                  <a:gd name="connsiteY39" fmla="*/ 312326 h 1204148"/>
                  <a:gd name="connsiteX40" fmla="*/ 150519 w 944974"/>
                  <a:gd name="connsiteY40" fmla="*/ 301037 h 1204148"/>
                  <a:gd name="connsiteX41" fmla="*/ 165571 w 944974"/>
                  <a:gd name="connsiteY41" fmla="*/ 316089 h 1204148"/>
                  <a:gd name="connsiteX42" fmla="*/ 165571 w 944974"/>
                  <a:gd name="connsiteY42" fmla="*/ 353719 h 1204148"/>
                  <a:gd name="connsiteX43" fmla="*/ 173097 w 944974"/>
                  <a:gd name="connsiteY43" fmla="*/ 372534 h 1204148"/>
                  <a:gd name="connsiteX44" fmla="*/ 161808 w 944974"/>
                  <a:gd name="connsiteY44" fmla="*/ 410163 h 1204148"/>
                  <a:gd name="connsiteX45" fmla="*/ 199437 w 944974"/>
                  <a:gd name="connsiteY45" fmla="*/ 459082 h 1204148"/>
                  <a:gd name="connsiteX46" fmla="*/ 263408 w 944974"/>
                  <a:gd name="connsiteY46" fmla="*/ 485422 h 1204148"/>
                  <a:gd name="connsiteX47" fmla="*/ 316089 w 944974"/>
                  <a:gd name="connsiteY47" fmla="*/ 485422 h 1204148"/>
                  <a:gd name="connsiteX48" fmla="*/ 368771 w 944974"/>
                  <a:gd name="connsiteY48" fmla="*/ 455319 h 1204148"/>
                  <a:gd name="connsiteX49" fmla="*/ 406400 w 944974"/>
                  <a:gd name="connsiteY49" fmla="*/ 455319 h 1204148"/>
                  <a:gd name="connsiteX50" fmla="*/ 425215 w 944974"/>
                  <a:gd name="connsiteY50" fmla="*/ 477896 h 1204148"/>
                  <a:gd name="connsiteX51" fmla="*/ 462845 w 944974"/>
                  <a:gd name="connsiteY51" fmla="*/ 481659 h 1204148"/>
                  <a:gd name="connsiteX52" fmla="*/ 511763 w 944974"/>
                  <a:gd name="connsiteY52" fmla="*/ 489185 h 1204148"/>
                  <a:gd name="connsiteX53" fmla="*/ 541867 w 944974"/>
                  <a:gd name="connsiteY53" fmla="*/ 515526 h 1204148"/>
                  <a:gd name="connsiteX54" fmla="*/ 587023 w 944974"/>
                  <a:gd name="connsiteY54" fmla="*/ 530578 h 1204148"/>
                  <a:gd name="connsiteX55" fmla="*/ 624652 w 944974"/>
                  <a:gd name="connsiteY55" fmla="*/ 541867 h 1204148"/>
                  <a:gd name="connsiteX56" fmla="*/ 666045 w 944974"/>
                  <a:gd name="connsiteY56" fmla="*/ 549393 h 1204148"/>
                  <a:gd name="connsiteX57" fmla="*/ 699912 w 944974"/>
                  <a:gd name="connsiteY57" fmla="*/ 568208 h 1204148"/>
                  <a:gd name="connsiteX58" fmla="*/ 730015 w 944974"/>
                  <a:gd name="connsiteY58" fmla="*/ 587022 h 1204148"/>
                  <a:gd name="connsiteX59" fmla="*/ 767645 w 944974"/>
                  <a:gd name="connsiteY59" fmla="*/ 617126 h 1204148"/>
                  <a:gd name="connsiteX60" fmla="*/ 786460 w 944974"/>
                  <a:gd name="connsiteY60" fmla="*/ 658519 h 1204148"/>
                  <a:gd name="connsiteX61" fmla="*/ 790223 w 944974"/>
                  <a:gd name="connsiteY61" fmla="*/ 684859 h 1204148"/>
                  <a:gd name="connsiteX62" fmla="*/ 805274 w 944974"/>
                  <a:gd name="connsiteY62" fmla="*/ 741304 h 1204148"/>
                  <a:gd name="connsiteX63" fmla="*/ 805274 w 944974"/>
                  <a:gd name="connsiteY63" fmla="*/ 793985 h 1204148"/>
                  <a:gd name="connsiteX64" fmla="*/ 809037 w 944974"/>
                  <a:gd name="connsiteY64" fmla="*/ 842904 h 1204148"/>
                  <a:gd name="connsiteX65" fmla="*/ 831615 w 944974"/>
                  <a:gd name="connsiteY65" fmla="*/ 865482 h 1204148"/>
                  <a:gd name="connsiteX66" fmla="*/ 816563 w 944974"/>
                  <a:gd name="connsiteY66" fmla="*/ 918163 h 1204148"/>
                  <a:gd name="connsiteX67" fmla="*/ 809037 w 944974"/>
                  <a:gd name="connsiteY67" fmla="*/ 974608 h 1204148"/>
                  <a:gd name="connsiteX68" fmla="*/ 755062 w 944974"/>
                  <a:gd name="connsiteY68" fmla="*/ 1019821 h 1204148"/>
                  <a:gd name="connsiteX69" fmla="*/ 844491 w 944974"/>
                  <a:gd name="connsiteY69" fmla="*/ 1016647 h 1204148"/>
                  <a:gd name="connsiteX70" fmla="*/ 889882 w 944974"/>
                  <a:gd name="connsiteY70" fmla="*/ 959379 h 1204148"/>
                  <a:gd name="connsiteX71" fmla="*/ 916399 w 944974"/>
                  <a:gd name="connsiteY71" fmla="*/ 978371 h 1204148"/>
                  <a:gd name="connsiteX72" fmla="*/ 944974 w 944974"/>
                  <a:gd name="connsiteY72" fmla="*/ 1007298 h 1204148"/>
                  <a:gd name="connsiteX73" fmla="*/ 884297 w 944974"/>
                  <a:gd name="connsiteY73" fmla="*/ 1061156 h 1204148"/>
                  <a:gd name="connsiteX74" fmla="*/ 805274 w 944974"/>
                  <a:gd name="connsiteY74" fmla="*/ 1204148 h 1204148"/>
                  <a:gd name="connsiteX75" fmla="*/ 688623 w 944974"/>
                  <a:gd name="connsiteY75" fmla="*/ 1049867 h 1204148"/>
                  <a:gd name="connsiteX0" fmla="*/ 703674 w 944974"/>
                  <a:gd name="connsiteY0" fmla="*/ 839141 h 1232723"/>
                  <a:gd name="connsiteX1" fmla="*/ 568208 w 944974"/>
                  <a:gd name="connsiteY1" fmla="*/ 730015 h 1232723"/>
                  <a:gd name="connsiteX2" fmla="*/ 508000 w 944974"/>
                  <a:gd name="connsiteY2" fmla="*/ 673571 h 1232723"/>
                  <a:gd name="connsiteX3" fmla="*/ 451556 w 944974"/>
                  <a:gd name="connsiteY3" fmla="*/ 673571 h 1232723"/>
                  <a:gd name="connsiteX4" fmla="*/ 365008 w 944974"/>
                  <a:gd name="connsiteY4" fmla="*/ 650993 h 1232723"/>
                  <a:gd name="connsiteX5" fmla="*/ 301037 w 944974"/>
                  <a:gd name="connsiteY5" fmla="*/ 643467 h 1232723"/>
                  <a:gd name="connsiteX6" fmla="*/ 312326 w 944974"/>
                  <a:gd name="connsiteY6" fmla="*/ 609600 h 1232723"/>
                  <a:gd name="connsiteX7" fmla="*/ 278460 w 944974"/>
                  <a:gd name="connsiteY7" fmla="*/ 583259 h 1232723"/>
                  <a:gd name="connsiteX8" fmla="*/ 229541 w 944974"/>
                  <a:gd name="connsiteY8" fmla="*/ 564445 h 1232723"/>
                  <a:gd name="connsiteX9" fmla="*/ 191912 w 944974"/>
                  <a:gd name="connsiteY9" fmla="*/ 541867 h 1232723"/>
                  <a:gd name="connsiteX10" fmla="*/ 184386 w 944974"/>
                  <a:gd name="connsiteY10" fmla="*/ 560682 h 1232723"/>
                  <a:gd name="connsiteX11" fmla="*/ 154282 w 944974"/>
                  <a:gd name="connsiteY11" fmla="*/ 613363 h 1232723"/>
                  <a:gd name="connsiteX12" fmla="*/ 120415 w 944974"/>
                  <a:gd name="connsiteY12" fmla="*/ 560682 h 1232723"/>
                  <a:gd name="connsiteX13" fmla="*/ 109126 w 944974"/>
                  <a:gd name="connsiteY13" fmla="*/ 530578 h 1232723"/>
                  <a:gd name="connsiteX14" fmla="*/ 127941 w 944974"/>
                  <a:gd name="connsiteY14" fmla="*/ 504237 h 1232723"/>
                  <a:gd name="connsiteX15" fmla="*/ 116652 w 944974"/>
                  <a:gd name="connsiteY15" fmla="*/ 481659 h 1232723"/>
                  <a:gd name="connsiteX16" fmla="*/ 105363 w 944974"/>
                  <a:gd name="connsiteY16" fmla="*/ 462845 h 1232723"/>
                  <a:gd name="connsiteX17" fmla="*/ 67734 w 944974"/>
                  <a:gd name="connsiteY17" fmla="*/ 455319 h 1232723"/>
                  <a:gd name="connsiteX18" fmla="*/ 67734 w 944974"/>
                  <a:gd name="connsiteY18" fmla="*/ 455319 h 1232723"/>
                  <a:gd name="connsiteX19" fmla="*/ 86549 w 944974"/>
                  <a:gd name="connsiteY19" fmla="*/ 417689 h 1232723"/>
                  <a:gd name="connsiteX20" fmla="*/ 67734 w 944974"/>
                  <a:gd name="connsiteY20" fmla="*/ 380059 h 1232723"/>
                  <a:gd name="connsiteX21" fmla="*/ 56445 w 944974"/>
                  <a:gd name="connsiteY21" fmla="*/ 376296 h 1232723"/>
                  <a:gd name="connsiteX22" fmla="*/ 11289 w 944974"/>
                  <a:gd name="connsiteY22" fmla="*/ 349956 h 1232723"/>
                  <a:gd name="connsiteX23" fmla="*/ 3763 w 944974"/>
                  <a:gd name="connsiteY23" fmla="*/ 316089 h 1232723"/>
                  <a:gd name="connsiteX24" fmla="*/ 0 w 944974"/>
                  <a:gd name="connsiteY24" fmla="*/ 255882 h 1232723"/>
                  <a:gd name="connsiteX25" fmla="*/ 11289 w 944974"/>
                  <a:gd name="connsiteY25" fmla="*/ 237067 h 1232723"/>
                  <a:gd name="connsiteX26" fmla="*/ 11289 w 944974"/>
                  <a:gd name="connsiteY26" fmla="*/ 191911 h 1232723"/>
                  <a:gd name="connsiteX27" fmla="*/ 11289 w 944974"/>
                  <a:gd name="connsiteY27" fmla="*/ 150519 h 1232723"/>
                  <a:gd name="connsiteX28" fmla="*/ 33867 w 944974"/>
                  <a:gd name="connsiteY28" fmla="*/ 60208 h 1232723"/>
                  <a:gd name="connsiteX29" fmla="*/ 45156 w 944974"/>
                  <a:gd name="connsiteY29" fmla="*/ 15052 h 1232723"/>
                  <a:gd name="connsiteX30" fmla="*/ 79023 w 944974"/>
                  <a:gd name="connsiteY30" fmla="*/ 0 h 1232723"/>
                  <a:gd name="connsiteX31" fmla="*/ 90312 w 944974"/>
                  <a:gd name="connsiteY31" fmla="*/ 30104 h 1232723"/>
                  <a:gd name="connsiteX32" fmla="*/ 75260 w 944974"/>
                  <a:gd name="connsiteY32" fmla="*/ 82785 h 1232723"/>
                  <a:gd name="connsiteX33" fmla="*/ 75260 w 944974"/>
                  <a:gd name="connsiteY33" fmla="*/ 109126 h 1232723"/>
                  <a:gd name="connsiteX34" fmla="*/ 124178 w 944974"/>
                  <a:gd name="connsiteY34" fmla="*/ 116652 h 1232723"/>
                  <a:gd name="connsiteX35" fmla="*/ 116652 w 944974"/>
                  <a:gd name="connsiteY35" fmla="*/ 146756 h 1232723"/>
                  <a:gd name="connsiteX36" fmla="*/ 97837 w 944974"/>
                  <a:gd name="connsiteY36" fmla="*/ 173096 h 1232723"/>
                  <a:gd name="connsiteX37" fmla="*/ 90312 w 944974"/>
                  <a:gd name="connsiteY37" fmla="*/ 252119 h 1232723"/>
                  <a:gd name="connsiteX38" fmla="*/ 101600 w 944974"/>
                  <a:gd name="connsiteY38" fmla="*/ 301037 h 1232723"/>
                  <a:gd name="connsiteX39" fmla="*/ 109126 w 944974"/>
                  <a:gd name="connsiteY39" fmla="*/ 312326 h 1232723"/>
                  <a:gd name="connsiteX40" fmla="*/ 150519 w 944974"/>
                  <a:gd name="connsiteY40" fmla="*/ 301037 h 1232723"/>
                  <a:gd name="connsiteX41" fmla="*/ 165571 w 944974"/>
                  <a:gd name="connsiteY41" fmla="*/ 316089 h 1232723"/>
                  <a:gd name="connsiteX42" fmla="*/ 165571 w 944974"/>
                  <a:gd name="connsiteY42" fmla="*/ 353719 h 1232723"/>
                  <a:gd name="connsiteX43" fmla="*/ 173097 w 944974"/>
                  <a:gd name="connsiteY43" fmla="*/ 372534 h 1232723"/>
                  <a:gd name="connsiteX44" fmla="*/ 161808 w 944974"/>
                  <a:gd name="connsiteY44" fmla="*/ 410163 h 1232723"/>
                  <a:gd name="connsiteX45" fmla="*/ 199437 w 944974"/>
                  <a:gd name="connsiteY45" fmla="*/ 459082 h 1232723"/>
                  <a:gd name="connsiteX46" fmla="*/ 263408 w 944974"/>
                  <a:gd name="connsiteY46" fmla="*/ 485422 h 1232723"/>
                  <a:gd name="connsiteX47" fmla="*/ 316089 w 944974"/>
                  <a:gd name="connsiteY47" fmla="*/ 485422 h 1232723"/>
                  <a:gd name="connsiteX48" fmla="*/ 368771 w 944974"/>
                  <a:gd name="connsiteY48" fmla="*/ 455319 h 1232723"/>
                  <a:gd name="connsiteX49" fmla="*/ 406400 w 944974"/>
                  <a:gd name="connsiteY49" fmla="*/ 455319 h 1232723"/>
                  <a:gd name="connsiteX50" fmla="*/ 425215 w 944974"/>
                  <a:gd name="connsiteY50" fmla="*/ 477896 h 1232723"/>
                  <a:gd name="connsiteX51" fmla="*/ 462845 w 944974"/>
                  <a:gd name="connsiteY51" fmla="*/ 481659 h 1232723"/>
                  <a:gd name="connsiteX52" fmla="*/ 511763 w 944974"/>
                  <a:gd name="connsiteY52" fmla="*/ 489185 h 1232723"/>
                  <a:gd name="connsiteX53" fmla="*/ 541867 w 944974"/>
                  <a:gd name="connsiteY53" fmla="*/ 515526 h 1232723"/>
                  <a:gd name="connsiteX54" fmla="*/ 587023 w 944974"/>
                  <a:gd name="connsiteY54" fmla="*/ 530578 h 1232723"/>
                  <a:gd name="connsiteX55" fmla="*/ 624652 w 944974"/>
                  <a:gd name="connsiteY55" fmla="*/ 541867 h 1232723"/>
                  <a:gd name="connsiteX56" fmla="*/ 666045 w 944974"/>
                  <a:gd name="connsiteY56" fmla="*/ 549393 h 1232723"/>
                  <a:gd name="connsiteX57" fmla="*/ 699912 w 944974"/>
                  <a:gd name="connsiteY57" fmla="*/ 568208 h 1232723"/>
                  <a:gd name="connsiteX58" fmla="*/ 730015 w 944974"/>
                  <a:gd name="connsiteY58" fmla="*/ 587022 h 1232723"/>
                  <a:gd name="connsiteX59" fmla="*/ 767645 w 944974"/>
                  <a:gd name="connsiteY59" fmla="*/ 617126 h 1232723"/>
                  <a:gd name="connsiteX60" fmla="*/ 786460 w 944974"/>
                  <a:gd name="connsiteY60" fmla="*/ 658519 h 1232723"/>
                  <a:gd name="connsiteX61" fmla="*/ 790223 w 944974"/>
                  <a:gd name="connsiteY61" fmla="*/ 684859 h 1232723"/>
                  <a:gd name="connsiteX62" fmla="*/ 805274 w 944974"/>
                  <a:gd name="connsiteY62" fmla="*/ 741304 h 1232723"/>
                  <a:gd name="connsiteX63" fmla="*/ 805274 w 944974"/>
                  <a:gd name="connsiteY63" fmla="*/ 793985 h 1232723"/>
                  <a:gd name="connsiteX64" fmla="*/ 809037 w 944974"/>
                  <a:gd name="connsiteY64" fmla="*/ 842904 h 1232723"/>
                  <a:gd name="connsiteX65" fmla="*/ 831615 w 944974"/>
                  <a:gd name="connsiteY65" fmla="*/ 865482 h 1232723"/>
                  <a:gd name="connsiteX66" fmla="*/ 816563 w 944974"/>
                  <a:gd name="connsiteY66" fmla="*/ 918163 h 1232723"/>
                  <a:gd name="connsiteX67" fmla="*/ 809037 w 944974"/>
                  <a:gd name="connsiteY67" fmla="*/ 974608 h 1232723"/>
                  <a:gd name="connsiteX68" fmla="*/ 755062 w 944974"/>
                  <a:gd name="connsiteY68" fmla="*/ 1019821 h 1232723"/>
                  <a:gd name="connsiteX69" fmla="*/ 844491 w 944974"/>
                  <a:gd name="connsiteY69" fmla="*/ 1016647 h 1232723"/>
                  <a:gd name="connsiteX70" fmla="*/ 889882 w 944974"/>
                  <a:gd name="connsiteY70" fmla="*/ 959379 h 1232723"/>
                  <a:gd name="connsiteX71" fmla="*/ 916399 w 944974"/>
                  <a:gd name="connsiteY71" fmla="*/ 978371 h 1232723"/>
                  <a:gd name="connsiteX72" fmla="*/ 944974 w 944974"/>
                  <a:gd name="connsiteY72" fmla="*/ 1007298 h 1232723"/>
                  <a:gd name="connsiteX73" fmla="*/ 884297 w 944974"/>
                  <a:gd name="connsiteY73" fmla="*/ 1061156 h 1232723"/>
                  <a:gd name="connsiteX74" fmla="*/ 884649 w 944974"/>
                  <a:gd name="connsiteY74" fmla="*/ 1232723 h 1232723"/>
                  <a:gd name="connsiteX75" fmla="*/ 688623 w 944974"/>
                  <a:gd name="connsiteY75" fmla="*/ 1049867 h 1232723"/>
                  <a:gd name="connsiteX0" fmla="*/ 703674 w 944974"/>
                  <a:gd name="connsiteY0" fmla="*/ 839141 h 1232723"/>
                  <a:gd name="connsiteX1" fmla="*/ 568208 w 944974"/>
                  <a:gd name="connsiteY1" fmla="*/ 730015 h 1232723"/>
                  <a:gd name="connsiteX2" fmla="*/ 508000 w 944974"/>
                  <a:gd name="connsiteY2" fmla="*/ 673571 h 1232723"/>
                  <a:gd name="connsiteX3" fmla="*/ 451556 w 944974"/>
                  <a:gd name="connsiteY3" fmla="*/ 673571 h 1232723"/>
                  <a:gd name="connsiteX4" fmla="*/ 365008 w 944974"/>
                  <a:gd name="connsiteY4" fmla="*/ 650993 h 1232723"/>
                  <a:gd name="connsiteX5" fmla="*/ 301037 w 944974"/>
                  <a:gd name="connsiteY5" fmla="*/ 643467 h 1232723"/>
                  <a:gd name="connsiteX6" fmla="*/ 312326 w 944974"/>
                  <a:gd name="connsiteY6" fmla="*/ 609600 h 1232723"/>
                  <a:gd name="connsiteX7" fmla="*/ 278460 w 944974"/>
                  <a:gd name="connsiteY7" fmla="*/ 583259 h 1232723"/>
                  <a:gd name="connsiteX8" fmla="*/ 229541 w 944974"/>
                  <a:gd name="connsiteY8" fmla="*/ 564445 h 1232723"/>
                  <a:gd name="connsiteX9" fmla="*/ 191912 w 944974"/>
                  <a:gd name="connsiteY9" fmla="*/ 541867 h 1232723"/>
                  <a:gd name="connsiteX10" fmla="*/ 184386 w 944974"/>
                  <a:gd name="connsiteY10" fmla="*/ 560682 h 1232723"/>
                  <a:gd name="connsiteX11" fmla="*/ 154282 w 944974"/>
                  <a:gd name="connsiteY11" fmla="*/ 613363 h 1232723"/>
                  <a:gd name="connsiteX12" fmla="*/ 120415 w 944974"/>
                  <a:gd name="connsiteY12" fmla="*/ 560682 h 1232723"/>
                  <a:gd name="connsiteX13" fmla="*/ 109126 w 944974"/>
                  <a:gd name="connsiteY13" fmla="*/ 530578 h 1232723"/>
                  <a:gd name="connsiteX14" fmla="*/ 127941 w 944974"/>
                  <a:gd name="connsiteY14" fmla="*/ 504237 h 1232723"/>
                  <a:gd name="connsiteX15" fmla="*/ 116652 w 944974"/>
                  <a:gd name="connsiteY15" fmla="*/ 481659 h 1232723"/>
                  <a:gd name="connsiteX16" fmla="*/ 105363 w 944974"/>
                  <a:gd name="connsiteY16" fmla="*/ 462845 h 1232723"/>
                  <a:gd name="connsiteX17" fmla="*/ 67734 w 944974"/>
                  <a:gd name="connsiteY17" fmla="*/ 455319 h 1232723"/>
                  <a:gd name="connsiteX18" fmla="*/ 67734 w 944974"/>
                  <a:gd name="connsiteY18" fmla="*/ 455319 h 1232723"/>
                  <a:gd name="connsiteX19" fmla="*/ 86549 w 944974"/>
                  <a:gd name="connsiteY19" fmla="*/ 417689 h 1232723"/>
                  <a:gd name="connsiteX20" fmla="*/ 67734 w 944974"/>
                  <a:gd name="connsiteY20" fmla="*/ 380059 h 1232723"/>
                  <a:gd name="connsiteX21" fmla="*/ 56445 w 944974"/>
                  <a:gd name="connsiteY21" fmla="*/ 376296 h 1232723"/>
                  <a:gd name="connsiteX22" fmla="*/ 11289 w 944974"/>
                  <a:gd name="connsiteY22" fmla="*/ 349956 h 1232723"/>
                  <a:gd name="connsiteX23" fmla="*/ 3763 w 944974"/>
                  <a:gd name="connsiteY23" fmla="*/ 316089 h 1232723"/>
                  <a:gd name="connsiteX24" fmla="*/ 0 w 944974"/>
                  <a:gd name="connsiteY24" fmla="*/ 255882 h 1232723"/>
                  <a:gd name="connsiteX25" fmla="*/ 11289 w 944974"/>
                  <a:gd name="connsiteY25" fmla="*/ 237067 h 1232723"/>
                  <a:gd name="connsiteX26" fmla="*/ 11289 w 944974"/>
                  <a:gd name="connsiteY26" fmla="*/ 191911 h 1232723"/>
                  <a:gd name="connsiteX27" fmla="*/ 11289 w 944974"/>
                  <a:gd name="connsiteY27" fmla="*/ 150519 h 1232723"/>
                  <a:gd name="connsiteX28" fmla="*/ 33867 w 944974"/>
                  <a:gd name="connsiteY28" fmla="*/ 60208 h 1232723"/>
                  <a:gd name="connsiteX29" fmla="*/ 45156 w 944974"/>
                  <a:gd name="connsiteY29" fmla="*/ 15052 h 1232723"/>
                  <a:gd name="connsiteX30" fmla="*/ 79023 w 944974"/>
                  <a:gd name="connsiteY30" fmla="*/ 0 h 1232723"/>
                  <a:gd name="connsiteX31" fmla="*/ 90312 w 944974"/>
                  <a:gd name="connsiteY31" fmla="*/ 30104 h 1232723"/>
                  <a:gd name="connsiteX32" fmla="*/ 75260 w 944974"/>
                  <a:gd name="connsiteY32" fmla="*/ 82785 h 1232723"/>
                  <a:gd name="connsiteX33" fmla="*/ 75260 w 944974"/>
                  <a:gd name="connsiteY33" fmla="*/ 109126 h 1232723"/>
                  <a:gd name="connsiteX34" fmla="*/ 124178 w 944974"/>
                  <a:gd name="connsiteY34" fmla="*/ 116652 h 1232723"/>
                  <a:gd name="connsiteX35" fmla="*/ 116652 w 944974"/>
                  <a:gd name="connsiteY35" fmla="*/ 146756 h 1232723"/>
                  <a:gd name="connsiteX36" fmla="*/ 97837 w 944974"/>
                  <a:gd name="connsiteY36" fmla="*/ 173096 h 1232723"/>
                  <a:gd name="connsiteX37" fmla="*/ 90312 w 944974"/>
                  <a:gd name="connsiteY37" fmla="*/ 252119 h 1232723"/>
                  <a:gd name="connsiteX38" fmla="*/ 101600 w 944974"/>
                  <a:gd name="connsiteY38" fmla="*/ 301037 h 1232723"/>
                  <a:gd name="connsiteX39" fmla="*/ 109126 w 944974"/>
                  <a:gd name="connsiteY39" fmla="*/ 312326 h 1232723"/>
                  <a:gd name="connsiteX40" fmla="*/ 150519 w 944974"/>
                  <a:gd name="connsiteY40" fmla="*/ 301037 h 1232723"/>
                  <a:gd name="connsiteX41" fmla="*/ 165571 w 944974"/>
                  <a:gd name="connsiteY41" fmla="*/ 316089 h 1232723"/>
                  <a:gd name="connsiteX42" fmla="*/ 165571 w 944974"/>
                  <a:gd name="connsiteY42" fmla="*/ 353719 h 1232723"/>
                  <a:gd name="connsiteX43" fmla="*/ 173097 w 944974"/>
                  <a:gd name="connsiteY43" fmla="*/ 372534 h 1232723"/>
                  <a:gd name="connsiteX44" fmla="*/ 161808 w 944974"/>
                  <a:gd name="connsiteY44" fmla="*/ 410163 h 1232723"/>
                  <a:gd name="connsiteX45" fmla="*/ 199437 w 944974"/>
                  <a:gd name="connsiteY45" fmla="*/ 459082 h 1232723"/>
                  <a:gd name="connsiteX46" fmla="*/ 263408 w 944974"/>
                  <a:gd name="connsiteY46" fmla="*/ 485422 h 1232723"/>
                  <a:gd name="connsiteX47" fmla="*/ 316089 w 944974"/>
                  <a:gd name="connsiteY47" fmla="*/ 485422 h 1232723"/>
                  <a:gd name="connsiteX48" fmla="*/ 368771 w 944974"/>
                  <a:gd name="connsiteY48" fmla="*/ 455319 h 1232723"/>
                  <a:gd name="connsiteX49" fmla="*/ 406400 w 944974"/>
                  <a:gd name="connsiteY49" fmla="*/ 455319 h 1232723"/>
                  <a:gd name="connsiteX50" fmla="*/ 425215 w 944974"/>
                  <a:gd name="connsiteY50" fmla="*/ 477896 h 1232723"/>
                  <a:gd name="connsiteX51" fmla="*/ 462845 w 944974"/>
                  <a:gd name="connsiteY51" fmla="*/ 481659 h 1232723"/>
                  <a:gd name="connsiteX52" fmla="*/ 511763 w 944974"/>
                  <a:gd name="connsiteY52" fmla="*/ 489185 h 1232723"/>
                  <a:gd name="connsiteX53" fmla="*/ 541867 w 944974"/>
                  <a:gd name="connsiteY53" fmla="*/ 515526 h 1232723"/>
                  <a:gd name="connsiteX54" fmla="*/ 587023 w 944974"/>
                  <a:gd name="connsiteY54" fmla="*/ 530578 h 1232723"/>
                  <a:gd name="connsiteX55" fmla="*/ 624652 w 944974"/>
                  <a:gd name="connsiteY55" fmla="*/ 541867 h 1232723"/>
                  <a:gd name="connsiteX56" fmla="*/ 666045 w 944974"/>
                  <a:gd name="connsiteY56" fmla="*/ 549393 h 1232723"/>
                  <a:gd name="connsiteX57" fmla="*/ 699912 w 944974"/>
                  <a:gd name="connsiteY57" fmla="*/ 568208 h 1232723"/>
                  <a:gd name="connsiteX58" fmla="*/ 730015 w 944974"/>
                  <a:gd name="connsiteY58" fmla="*/ 587022 h 1232723"/>
                  <a:gd name="connsiteX59" fmla="*/ 767645 w 944974"/>
                  <a:gd name="connsiteY59" fmla="*/ 617126 h 1232723"/>
                  <a:gd name="connsiteX60" fmla="*/ 786460 w 944974"/>
                  <a:gd name="connsiteY60" fmla="*/ 658519 h 1232723"/>
                  <a:gd name="connsiteX61" fmla="*/ 790223 w 944974"/>
                  <a:gd name="connsiteY61" fmla="*/ 684859 h 1232723"/>
                  <a:gd name="connsiteX62" fmla="*/ 805274 w 944974"/>
                  <a:gd name="connsiteY62" fmla="*/ 741304 h 1232723"/>
                  <a:gd name="connsiteX63" fmla="*/ 805274 w 944974"/>
                  <a:gd name="connsiteY63" fmla="*/ 793985 h 1232723"/>
                  <a:gd name="connsiteX64" fmla="*/ 809037 w 944974"/>
                  <a:gd name="connsiteY64" fmla="*/ 842904 h 1232723"/>
                  <a:gd name="connsiteX65" fmla="*/ 831615 w 944974"/>
                  <a:gd name="connsiteY65" fmla="*/ 865482 h 1232723"/>
                  <a:gd name="connsiteX66" fmla="*/ 830851 w 944974"/>
                  <a:gd name="connsiteY66" fmla="*/ 918163 h 1232723"/>
                  <a:gd name="connsiteX67" fmla="*/ 809037 w 944974"/>
                  <a:gd name="connsiteY67" fmla="*/ 974608 h 1232723"/>
                  <a:gd name="connsiteX68" fmla="*/ 755062 w 944974"/>
                  <a:gd name="connsiteY68" fmla="*/ 1019821 h 1232723"/>
                  <a:gd name="connsiteX69" fmla="*/ 844491 w 944974"/>
                  <a:gd name="connsiteY69" fmla="*/ 1016647 h 1232723"/>
                  <a:gd name="connsiteX70" fmla="*/ 889882 w 944974"/>
                  <a:gd name="connsiteY70" fmla="*/ 959379 h 1232723"/>
                  <a:gd name="connsiteX71" fmla="*/ 916399 w 944974"/>
                  <a:gd name="connsiteY71" fmla="*/ 978371 h 1232723"/>
                  <a:gd name="connsiteX72" fmla="*/ 944974 w 944974"/>
                  <a:gd name="connsiteY72" fmla="*/ 1007298 h 1232723"/>
                  <a:gd name="connsiteX73" fmla="*/ 884297 w 944974"/>
                  <a:gd name="connsiteY73" fmla="*/ 1061156 h 1232723"/>
                  <a:gd name="connsiteX74" fmla="*/ 884649 w 944974"/>
                  <a:gd name="connsiteY74" fmla="*/ 1232723 h 1232723"/>
                  <a:gd name="connsiteX75" fmla="*/ 688623 w 944974"/>
                  <a:gd name="connsiteY75" fmla="*/ 1049867 h 1232723"/>
                  <a:gd name="connsiteX0" fmla="*/ 703674 w 944974"/>
                  <a:gd name="connsiteY0" fmla="*/ 839141 h 1232723"/>
                  <a:gd name="connsiteX1" fmla="*/ 568208 w 944974"/>
                  <a:gd name="connsiteY1" fmla="*/ 730015 h 1232723"/>
                  <a:gd name="connsiteX2" fmla="*/ 508000 w 944974"/>
                  <a:gd name="connsiteY2" fmla="*/ 673571 h 1232723"/>
                  <a:gd name="connsiteX3" fmla="*/ 451556 w 944974"/>
                  <a:gd name="connsiteY3" fmla="*/ 673571 h 1232723"/>
                  <a:gd name="connsiteX4" fmla="*/ 365008 w 944974"/>
                  <a:gd name="connsiteY4" fmla="*/ 650993 h 1232723"/>
                  <a:gd name="connsiteX5" fmla="*/ 301037 w 944974"/>
                  <a:gd name="connsiteY5" fmla="*/ 643467 h 1232723"/>
                  <a:gd name="connsiteX6" fmla="*/ 312326 w 944974"/>
                  <a:gd name="connsiteY6" fmla="*/ 609600 h 1232723"/>
                  <a:gd name="connsiteX7" fmla="*/ 278460 w 944974"/>
                  <a:gd name="connsiteY7" fmla="*/ 583259 h 1232723"/>
                  <a:gd name="connsiteX8" fmla="*/ 229541 w 944974"/>
                  <a:gd name="connsiteY8" fmla="*/ 564445 h 1232723"/>
                  <a:gd name="connsiteX9" fmla="*/ 191912 w 944974"/>
                  <a:gd name="connsiteY9" fmla="*/ 541867 h 1232723"/>
                  <a:gd name="connsiteX10" fmla="*/ 184386 w 944974"/>
                  <a:gd name="connsiteY10" fmla="*/ 560682 h 1232723"/>
                  <a:gd name="connsiteX11" fmla="*/ 154282 w 944974"/>
                  <a:gd name="connsiteY11" fmla="*/ 613363 h 1232723"/>
                  <a:gd name="connsiteX12" fmla="*/ 120415 w 944974"/>
                  <a:gd name="connsiteY12" fmla="*/ 560682 h 1232723"/>
                  <a:gd name="connsiteX13" fmla="*/ 109126 w 944974"/>
                  <a:gd name="connsiteY13" fmla="*/ 530578 h 1232723"/>
                  <a:gd name="connsiteX14" fmla="*/ 127941 w 944974"/>
                  <a:gd name="connsiteY14" fmla="*/ 504237 h 1232723"/>
                  <a:gd name="connsiteX15" fmla="*/ 116652 w 944974"/>
                  <a:gd name="connsiteY15" fmla="*/ 481659 h 1232723"/>
                  <a:gd name="connsiteX16" fmla="*/ 105363 w 944974"/>
                  <a:gd name="connsiteY16" fmla="*/ 462845 h 1232723"/>
                  <a:gd name="connsiteX17" fmla="*/ 67734 w 944974"/>
                  <a:gd name="connsiteY17" fmla="*/ 455319 h 1232723"/>
                  <a:gd name="connsiteX18" fmla="*/ 67734 w 944974"/>
                  <a:gd name="connsiteY18" fmla="*/ 455319 h 1232723"/>
                  <a:gd name="connsiteX19" fmla="*/ 86549 w 944974"/>
                  <a:gd name="connsiteY19" fmla="*/ 417689 h 1232723"/>
                  <a:gd name="connsiteX20" fmla="*/ 67734 w 944974"/>
                  <a:gd name="connsiteY20" fmla="*/ 380059 h 1232723"/>
                  <a:gd name="connsiteX21" fmla="*/ 56445 w 944974"/>
                  <a:gd name="connsiteY21" fmla="*/ 376296 h 1232723"/>
                  <a:gd name="connsiteX22" fmla="*/ 11289 w 944974"/>
                  <a:gd name="connsiteY22" fmla="*/ 349956 h 1232723"/>
                  <a:gd name="connsiteX23" fmla="*/ 3763 w 944974"/>
                  <a:gd name="connsiteY23" fmla="*/ 316089 h 1232723"/>
                  <a:gd name="connsiteX24" fmla="*/ 0 w 944974"/>
                  <a:gd name="connsiteY24" fmla="*/ 255882 h 1232723"/>
                  <a:gd name="connsiteX25" fmla="*/ 11289 w 944974"/>
                  <a:gd name="connsiteY25" fmla="*/ 237067 h 1232723"/>
                  <a:gd name="connsiteX26" fmla="*/ 11289 w 944974"/>
                  <a:gd name="connsiteY26" fmla="*/ 191911 h 1232723"/>
                  <a:gd name="connsiteX27" fmla="*/ 11289 w 944974"/>
                  <a:gd name="connsiteY27" fmla="*/ 150519 h 1232723"/>
                  <a:gd name="connsiteX28" fmla="*/ 33867 w 944974"/>
                  <a:gd name="connsiteY28" fmla="*/ 60208 h 1232723"/>
                  <a:gd name="connsiteX29" fmla="*/ 45156 w 944974"/>
                  <a:gd name="connsiteY29" fmla="*/ 15052 h 1232723"/>
                  <a:gd name="connsiteX30" fmla="*/ 79023 w 944974"/>
                  <a:gd name="connsiteY30" fmla="*/ 0 h 1232723"/>
                  <a:gd name="connsiteX31" fmla="*/ 90312 w 944974"/>
                  <a:gd name="connsiteY31" fmla="*/ 30104 h 1232723"/>
                  <a:gd name="connsiteX32" fmla="*/ 75260 w 944974"/>
                  <a:gd name="connsiteY32" fmla="*/ 82785 h 1232723"/>
                  <a:gd name="connsiteX33" fmla="*/ 75260 w 944974"/>
                  <a:gd name="connsiteY33" fmla="*/ 109126 h 1232723"/>
                  <a:gd name="connsiteX34" fmla="*/ 124178 w 944974"/>
                  <a:gd name="connsiteY34" fmla="*/ 116652 h 1232723"/>
                  <a:gd name="connsiteX35" fmla="*/ 116652 w 944974"/>
                  <a:gd name="connsiteY35" fmla="*/ 146756 h 1232723"/>
                  <a:gd name="connsiteX36" fmla="*/ 97837 w 944974"/>
                  <a:gd name="connsiteY36" fmla="*/ 173096 h 1232723"/>
                  <a:gd name="connsiteX37" fmla="*/ 90312 w 944974"/>
                  <a:gd name="connsiteY37" fmla="*/ 252119 h 1232723"/>
                  <a:gd name="connsiteX38" fmla="*/ 101600 w 944974"/>
                  <a:gd name="connsiteY38" fmla="*/ 301037 h 1232723"/>
                  <a:gd name="connsiteX39" fmla="*/ 109126 w 944974"/>
                  <a:gd name="connsiteY39" fmla="*/ 312326 h 1232723"/>
                  <a:gd name="connsiteX40" fmla="*/ 150519 w 944974"/>
                  <a:gd name="connsiteY40" fmla="*/ 301037 h 1232723"/>
                  <a:gd name="connsiteX41" fmla="*/ 165571 w 944974"/>
                  <a:gd name="connsiteY41" fmla="*/ 316089 h 1232723"/>
                  <a:gd name="connsiteX42" fmla="*/ 165571 w 944974"/>
                  <a:gd name="connsiteY42" fmla="*/ 353719 h 1232723"/>
                  <a:gd name="connsiteX43" fmla="*/ 173097 w 944974"/>
                  <a:gd name="connsiteY43" fmla="*/ 372534 h 1232723"/>
                  <a:gd name="connsiteX44" fmla="*/ 161808 w 944974"/>
                  <a:gd name="connsiteY44" fmla="*/ 410163 h 1232723"/>
                  <a:gd name="connsiteX45" fmla="*/ 199437 w 944974"/>
                  <a:gd name="connsiteY45" fmla="*/ 459082 h 1232723"/>
                  <a:gd name="connsiteX46" fmla="*/ 260233 w 944974"/>
                  <a:gd name="connsiteY46" fmla="*/ 501297 h 1232723"/>
                  <a:gd name="connsiteX47" fmla="*/ 316089 w 944974"/>
                  <a:gd name="connsiteY47" fmla="*/ 485422 h 1232723"/>
                  <a:gd name="connsiteX48" fmla="*/ 368771 w 944974"/>
                  <a:gd name="connsiteY48" fmla="*/ 455319 h 1232723"/>
                  <a:gd name="connsiteX49" fmla="*/ 406400 w 944974"/>
                  <a:gd name="connsiteY49" fmla="*/ 455319 h 1232723"/>
                  <a:gd name="connsiteX50" fmla="*/ 425215 w 944974"/>
                  <a:gd name="connsiteY50" fmla="*/ 477896 h 1232723"/>
                  <a:gd name="connsiteX51" fmla="*/ 462845 w 944974"/>
                  <a:gd name="connsiteY51" fmla="*/ 481659 h 1232723"/>
                  <a:gd name="connsiteX52" fmla="*/ 511763 w 944974"/>
                  <a:gd name="connsiteY52" fmla="*/ 489185 h 1232723"/>
                  <a:gd name="connsiteX53" fmla="*/ 541867 w 944974"/>
                  <a:gd name="connsiteY53" fmla="*/ 515526 h 1232723"/>
                  <a:gd name="connsiteX54" fmla="*/ 587023 w 944974"/>
                  <a:gd name="connsiteY54" fmla="*/ 530578 h 1232723"/>
                  <a:gd name="connsiteX55" fmla="*/ 624652 w 944974"/>
                  <a:gd name="connsiteY55" fmla="*/ 541867 h 1232723"/>
                  <a:gd name="connsiteX56" fmla="*/ 666045 w 944974"/>
                  <a:gd name="connsiteY56" fmla="*/ 549393 h 1232723"/>
                  <a:gd name="connsiteX57" fmla="*/ 699912 w 944974"/>
                  <a:gd name="connsiteY57" fmla="*/ 568208 h 1232723"/>
                  <a:gd name="connsiteX58" fmla="*/ 730015 w 944974"/>
                  <a:gd name="connsiteY58" fmla="*/ 587022 h 1232723"/>
                  <a:gd name="connsiteX59" fmla="*/ 767645 w 944974"/>
                  <a:gd name="connsiteY59" fmla="*/ 617126 h 1232723"/>
                  <a:gd name="connsiteX60" fmla="*/ 786460 w 944974"/>
                  <a:gd name="connsiteY60" fmla="*/ 658519 h 1232723"/>
                  <a:gd name="connsiteX61" fmla="*/ 790223 w 944974"/>
                  <a:gd name="connsiteY61" fmla="*/ 684859 h 1232723"/>
                  <a:gd name="connsiteX62" fmla="*/ 805274 w 944974"/>
                  <a:gd name="connsiteY62" fmla="*/ 741304 h 1232723"/>
                  <a:gd name="connsiteX63" fmla="*/ 805274 w 944974"/>
                  <a:gd name="connsiteY63" fmla="*/ 793985 h 1232723"/>
                  <a:gd name="connsiteX64" fmla="*/ 809037 w 944974"/>
                  <a:gd name="connsiteY64" fmla="*/ 842904 h 1232723"/>
                  <a:gd name="connsiteX65" fmla="*/ 831615 w 944974"/>
                  <a:gd name="connsiteY65" fmla="*/ 865482 h 1232723"/>
                  <a:gd name="connsiteX66" fmla="*/ 830851 w 944974"/>
                  <a:gd name="connsiteY66" fmla="*/ 918163 h 1232723"/>
                  <a:gd name="connsiteX67" fmla="*/ 809037 w 944974"/>
                  <a:gd name="connsiteY67" fmla="*/ 974608 h 1232723"/>
                  <a:gd name="connsiteX68" fmla="*/ 755062 w 944974"/>
                  <a:gd name="connsiteY68" fmla="*/ 1019821 h 1232723"/>
                  <a:gd name="connsiteX69" fmla="*/ 844491 w 944974"/>
                  <a:gd name="connsiteY69" fmla="*/ 1016647 h 1232723"/>
                  <a:gd name="connsiteX70" fmla="*/ 889882 w 944974"/>
                  <a:gd name="connsiteY70" fmla="*/ 959379 h 1232723"/>
                  <a:gd name="connsiteX71" fmla="*/ 916399 w 944974"/>
                  <a:gd name="connsiteY71" fmla="*/ 978371 h 1232723"/>
                  <a:gd name="connsiteX72" fmla="*/ 944974 w 944974"/>
                  <a:gd name="connsiteY72" fmla="*/ 1007298 h 1232723"/>
                  <a:gd name="connsiteX73" fmla="*/ 884297 w 944974"/>
                  <a:gd name="connsiteY73" fmla="*/ 1061156 h 1232723"/>
                  <a:gd name="connsiteX74" fmla="*/ 884649 w 944974"/>
                  <a:gd name="connsiteY74" fmla="*/ 1232723 h 1232723"/>
                  <a:gd name="connsiteX75" fmla="*/ 688623 w 944974"/>
                  <a:gd name="connsiteY75" fmla="*/ 1049867 h 1232723"/>
                  <a:gd name="connsiteX0" fmla="*/ 703674 w 944974"/>
                  <a:gd name="connsiteY0" fmla="*/ 839141 h 1232723"/>
                  <a:gd name="connsiteX1" fmla="*/ 568208 w 944974"/>
                  <a:gd name="connsiteY1" fmla="*/ 730015 h 1232723"/>
                  <a:gd name="connsiteX2" fmla="*/ 508000 w 944974"/>
                  <a:gd name="connsiteY2" fmla="*/ 673571 h 1232723"/>
                  <a:gd name="connsiteX3" fmla="*/ 451556 w 944974"/>
                  <a:gd name="connsiteY3" fmla="*/ 673571 h 1232723"/>
                  <a:gd name="connsiteX4" fmla="*/ 365008 w 944974"/>
                  <a:gd name="connsiteY4" fmla="*/ 650993 h 1232723"/>
                  <a:gd name="connsiteX5" fmla="*/ 301037 w 944974"/>
                  <a:gd name="connsiteY5" fmla="*/ 643467 h 1232723"/>
                  <a:gd name="connsiteX6" fmla="*/ 312326 w 944974"/>
                  <a:gd name="connsiteY6" fmla="*/ 609600 h 1232723"/>
                  <a:gd name="connsiteX7" fmla="*/ 278460 w 944974"/>
                  <a:gd name="connsiteY7" fmla="*/ 583259 h 1232723"/>
                  <a:gd name="connsiteX8" fmla="*/ 229541 w 944974"/>
                  <a:gd name="connsiteY8" fmla="*/ 564445 h 1232723"/>
                  <a:gd name="connsiteX9" fmla="*/ 191912 w 944974"/>
                  <a:gd name="connsiteY9" fmla="*/ 541867 h 1232723"/>
                  <a:gd name="connsiteX10" fmla="*/ 184386 w 944974"/>
                  <a:gd name="connsiteY10" fmla="*/ 560682 h 1232723"/>
                  <a:gd name="connsiteX11" fmla="*/ 154282 w 944974"/>
                  <a:gd name="connsiteY11" fmla="*/ 603838 h 1232723"/>
                  <a:gd name="connsiteX12" fmla="*/ 120415 w 944974"/>
                  <a:gd name="connsiteY12" fmla="*/ 560682 h 1232723"/>
                  <a:gd name="connsiteX13" fmla="*/ 109126 w 944974"/>
                  <a:gd name="connsiteY13" fmla="*/ 530578 h 1232723"/>
                  <a:gd name="connsiteX14" fmla="*/ 127941 w 944974"/>
                  <a:gd name="connsiteY14" fmla="*/ 504237 h 1232723"/>
                  <a:gd name="connsiteX15" fmla="*/ 116652 w 944974"/>
                  <a:gd name="connsiteY15" fmla="*/ 481659 h 1232723"/>
                  <a:gd name="connsiteX16" fmla="*/ 105363 w 944974"/>
                  <a:gd name="connsiteY16" fmla="*/ 462845 h 1232723"/>
                  <a:gd name="connsiteX17" fmla="*/ 67734 w 944974"/>
                  <a:gd name="connsiteY17" fmla="*/ 455319 h 1232723"/>
                  <a:gd name="connsiteX18" fmla="*/ 67734 w 944974"/>
                  <a:gd name="connsiteY18" fmla="*/ 455319 h 1232723"/>
                  <a:gd name="connsiteX19" fmla="*/ 86549 w 944974"/>
                  <a:gd name="connsiteY19" fmla="*/ 417689 h 1232723"/>
                  <a:gd name="connsiteX20" fmla="*/ 67734 w 944974"/>
                  <a:gd name="connsiteY20" fmla="*/ 380059 h 1232723"/>
                  <a:gd name="connsiteX21" fmla="*/ 56445 w 944974"/>
                  <a:gd name="connsiteY21" fmla="*/ 376296 h 1232723"/>
                  <a:gd name="connsiteX22" fmla="*/ 11289 w 944974"/>
                  <a:gd name="connsiteY22" fmla="*/ 349956 h 1232723"/>
                  <a:gd name="connsiteX23" fmla="*/ 3763 w 944974"/>
                  <a:gd name="connsiteY23" fmla="*/ 316089 h 1232723"/>
                  <a:gd name="connsiteX24" fmla="*/ 0 w 944974"/>
                  <a:gd name="connsiteY24" fmla="*/ 255882 h 1232723"/>
                  <a:gd name="connsiteX25" fmla="*/ 11289 w 944974"/>
                  <a:gd name="connsiteY25" fmla="*/ 237067 h 1232723"/>
                  <a:gd name="connsiteX26" fmla="*/ 11289 w 944974"/>
                  <a:gd name="connsiteY26" fmla="*/ 191911 h 1232723"/>
                  <a:gd name="connsiteX27" fmla="*/ 11289 w 944974"/>
                  <a:gd name="connsiteY27" fmla="*/ 150519 h 1232723"/>
                  <a:gd name="connsiteX28" fmla="*/ 33867 w 944974"/>
                  <a:gd name="connsiteY28" fmla="*/ 60208 h 1232723"/>
                  <a:gd name="connsiteX29" fmla="*/ 45156 w 944974"/>
                  <a:gd name="connsiteY29" fmla="*/ 15052 h 1232723"/>
                  <a:gd name="connsiteX30" fmla="*/ 79023 w 944974"/>
                  <a:gd name="connsiteY30" fmla="*/ 0 h 1232723"/>
                  <a:gd name="connsiteX31" fmla="*/ 90312 w 944974"/>
                  <a:gd name="connsiteY31" fmla="*/ 30104 h 1232723"/>
                  <a:gd name="connsiteX32" fmla="*/ 75260 w 944974"/>
                  <a:gd name="connsiteY32" fmla="*/ 82785 h 1232723"/>
                  <a:gd name="connsiteX33" fmla="*/ 75260 w 944974"/>
                  <a:gd name="connsiteY33" fmla="*/ 109126 h 1232723"/>
                  <a:gd name="connsiteX34" fmla="*/ 124178 w 944974"/>
                  <a:gd name="connsiteY34" fmla="*/ 116652 h 1232723"/>
                  <a:gd name="connsiteX35" fmla="*/ 116652 w 944974"/>
                  <a:gd name="connsiteY35" fmla="*/ 146756 h 1232723"/>
                  <a:gd name="connsiteX36" fmla="*/ 97837 w 944974"/>
                  <a:gd name="connsiteY36" fmla="*/ 173096 h 1232723"/>
                  <a:gd name="connsiteX37" fmla="*/ 90312 w 944974"/>
                  <a:gd name="connsiteY37" fmla="*/ 252119 h 1232723"/>
                  <a:gd name="connsiteX38" fmla="*/ 101600 w 944974"/>
                  <a:gd name="connsiteY38" fmla="*/ 301037 h 1232723"/>
                  <a:gd name="connsiteX39" fmla="*/ 109126 w 944974"/>
                  <a:gd name="connsiteY39" fmla="*/ 312326 h 1232723"/>
                  <a:gd name="connsiteX40" fmla="*/ 150519 w 944974"/>
                  <a:gd name="connsiteY40" fmla="*/ 301037 h 1232723"/>
                  <a:gd name="connsiteX41" fmla="*/ 165571 w 944974"/>
                  <a:gd name="connsiteY41" fmla="*/ 316089 h 1232723"/>
                  <a:gd name="connsiteX42" fmla="*/ 165571 w 944974"/>
                  <a:gd name="connsiteY42" fmla="*/ 353719 h 1232723"/>
                  <a:gd name="connsiteX43" fmla="*/ 173097 w 944974"/>
                  <a:gd name="connsiteY43" fmla="*/ 372534 h 1232723"/>
                  <a:gd name="connsiteX44" fmla="*/ 161808 w 944974"/>
                  <a:gd name="connsiteY44" fmla="*/ 410163 h 1232723"/>
                  <a:gd name="connsiteX45" fmla="*/ 199437 w 944974"/>
                  <a:gd name="connsiteY45" fmla="*/ 459082 h 1232723"/>
                  <a:gd name="connsiteX46" fmla="*/ 260233 w 944974"/>
                  <a:gd name="connsiteY46" fmla="*/ 501297 h 1232723"/>
                  <a:gd name="connsiteX47" fmla="*/ 316089 w 944974"/>
                  <a:gd name="connsiteY47" fmla="*/ 485422 h 1232723"/>
                  <a:gd name="connsiteX48" fmla="*/ 368771 w 944974"/>
                  <a:gd name="connsiteY48" fmla="*/ 455319 h 1232723"/>
                  <a:gd name="connsiteX49" fmla="*/ 406400 w 944974"/>
                  <a:gd name="connsiteY49" fmla="*/ 455319 h 1232723"/>
                  <a:gd name="connsiteX50" fmla="*/ 425215 w 944974"/>
                  <a:gd name="connsiteY50" fmla="*/ 477896 h 1232723"/>
                  <a:gd name="connsiteX51" fmla="*/ 462845 w 944974"/>
                  <a:gd name="connsiteY51" fmla="*/ 481659 h 1232723"/>
                  <a:gd name="connsiteX52" fmla="*/ 511763 w 944974"/>
                  <a:gd name="connsiteY52" fmla="*/ 489185 h 1232723"/>
                  <a:gd name="connsiteX53" fmla="*/ 541867 w 944974"/>
                  <a:gd name="connsiteY53" fmla="*/ 515526 h 1232723"/>
                  <a:gd name="connsiteX54" fmla="*/ 587023 w 944974"/>
                  <a:gd name="connsiteY54" fmla="*/ 530578 h 1232723"/>
                  <a:gd name="connsiteX55" fmla="*/ 624652 w 944974"/>
                  <a:gd name="connsiteY55" fmla="*/ 541867 h 1232723"/>
                  <a:gd name="connsiteX56" fmla="*/ 666045 w 944974"/>
                  <a:gd name="connsiteY56" fmla="*/ 549393 h 1232723"/>
                  <a:gd name="connsiteX57" fmla="*/ 699912 w 944974"/>
                  <a:gd name="connsiteY57" fmla="*/ 568208 h 1232723"/>
                  <a:gd name="connsiteX58" fmla="*/ 730015 w 944974"/>
                  <a:gd name="connsiteY58" fmla="*/ 587022 h 1232723"/>
                  <a:gd name="connsiteX59" fmla="*/ 767645 w 944974"/>
                  <a:gd name="connsiteY59" fmla="*/ 617126 h 1232723"/>
                  <a:gd name="connsiteX60" fmla="*/ 786460 w 944974"/>
                  <a:gd name="connsiteY60" fmla="*/ 658519 h 1232723"/>
                  <a:gd name="connsiteX61" fmla="*/ 790223 w 944974"/>
                  <a:gd name="connsiteY61" fmla="*/ 684859 h 1232723"/>
                  <a:gd name="connsiteX62" fmla="*/ 805274 w 944974"/>
                  <a:gd name="connsiteY62" fmla="*/ 741304 h 1232723"/>
                  <a:gd name="connsiteX63" fmla="*/ 805274 w 944974"/>
                  <a:gd name="connsiteY63" fmla="*/ 793985 h 1232723"/>
                  <a:gd name="connsiteX64" fmla="*/ 809037 w 944974"/>
                  <a:gd name="connsiteY64" fmla="*/ 842904 h 1232723"/>
                  <a:gd name="connsiteX65" fmla="*/ 831615 w 944974"/>
                  <a:gd name="connsiteY65" fmla="*/ 865482 h 1232723"/>
                  <a:gd name="connsiteX66" fmla="*/ 830851 w 944974"/>
                  <a:gd name="connsiteY66" fmla="*/ 918163 h 1232723"/>
                  <a:gd name="connsiteX67" fmla="*/ 809037 w 944974"/>
                  <a:gd name="connsiteY67" fmla="*/ 974608 h 1232723"/>
                  <a:gd name="connsiteX68" fmla="*/ 755062 w 944974"/>
                  <a:gd name="connsiteY68" fmla="*/ 1019821 h 1232723"/>
                  <a:gd name="connsiteX69" fmla="*/ 844491 w 944974"/>
                  <a:gd name="connsiteY69" fmla="*/ 1016647 h 1232723"/>
                  <a:gd name="connsiteX70" fmla="*/ 889882 w 944974"/>
                  <a:gd name="connsiteY70" fmla="*/ 959379 h 1232723"/>
                  <a:gd name="connsiteX71" fmla="*/ 916399 w 944974"/>
                  <a:gd name="connsiteY71" fmla="*/ 978371 h 1232723"/>
                  <a:gd name="connsiteX72" fmla="*/ 944974 w 944974"/>
                  <a:gd name="connsiteY72" fmla="*/ 1007298 h 1232723"/>
                  <a:gd name="connsiteX73" fmla="*/ 884297 w 944974"/>
                  <a:gd name="connsiteY73" fmla="*/ 1061156 h 1232723"/>
                  <a:gd name="connsiteX74" fmla="*/ 884649 w 944974"/>
                  <a:gd name="connsiteY74" fmla="*/ 1232723 h 1232723"/>
                  <a:gd name="connsiteX75" fmla="*/ 688623 w 944974"/>
                  <a:gd name="connsiteY75" fmla="*/ 1049867 h 1232723"/>
                  <a:gd name="connsiteX0" fmla="*/ 703674 w 944974"/>
                  <a:gd name="connsiteY0" fmla="*/ 839141 h 1232723"/>
                  <a:gd name="connsiteX1" fmla="*/ 568208 w 944974"/>
                  <a:gd name="connsiteY1" fmla="*/ 730015 h 1232723"/>
                  <a:gd name="connsiteX2" fmla="*/ 508000 w 944974"/>
                  <a:gd name="connsiteY2" fmla="*/ 673571 h 1232723"/>
                  <a:gd name="connsiteX3" fmla="*/ 451556 w 944974"/>
                  <a:gd name="connsiteY3" fmla="*/ 673571 h 1232723"/>
                  <a:gd name="connsiteX4" fmla="*/ 365008 w 944974"/>
                  <a:gd name="connsiteY4" fmla="*/ 650993 h 1232723"/>
                  <a:gd name="connsiteX5" fmla="*/ 301037 w 944974"/>
                  <a:gd name="connsiteY5" fmla="*/ 643467 h 1232723"/>
                  <a:gd name="connsiteX6" fmla="*/ 312326 w 944974"/>
                  <a:gd name="connsiteY6" fmla="*/ 609600 h 1232723"/>
                  <a:gd name="connsiteX7" fmla="*/ 278460 w 944974"/>
                  <a:gd name="connsiteY7" fmla="*/ 583259 h 1232723"/>
                  <a:gd name="connsiteX8" fmla="*/ 229541 w 944974"/>
                  <a:gd name="connsiteY8" fmla="*/ 564445 h 1232723"/>
                  <a:gd name="connsiteX9" fmla="*/ 191912 w 944974"/>
                  <a:gd name="connsiteY9" fmla="*/ 541867 h 1232723"/>
                  <a:gd name="connsiteX10" fmla="*/ 184386 w 944974"/>
                  <a:gd name="connsiteY10" fmla="*/ 560682 h 1232723"/>
                  <a:gd name="connsiteX11" fmla="*/ 154282 w 944974"/>
                  <a:gd name="connsiteY11" fmla="*/ 603838 h 1232723"/>
                  <a:gd name="connsiteX12" fmla="*/ 120415 w 944974"/>
                  <a:gd name="connsiteY12" fmla="*/ 560682 h 1232723"/>
                  <a:gd name="connsiteX13" fmla="*/ 109126 w 944974"/>
                  <a:gd name="connsiteY13" fmla="*/ 530578 h 1232723"/>
                  <a:gd name="connsiteX14" fmla="*/ 127941 w 944974"/>
                  <a:gd name="connsiteY14" fmla="*/ 504237 h 1232723"/>
                  <a:gd name="connsiteX15" fmla="*/ 116652 w 944974"/>
                  <a:gd name="connsiteY15" fmla="*/ 481659 h 1232723"/>
                  <a:gd name="connsiteX16" fmla="*/ 105363 w 944974"/>
                  <a:gd name="connsiteY16" fmla="*/ 462845 h 1232723"/>
                  <a:gd name="connsiteX17" fmla="*/ 67734 w 944974"/>
                  <a:gd name="connsiteY17" fmla="*/ 455319 h 1232723"/>
                  <a:gd name="connsiteX18" fmla="*/ 67734 w 944974"/>
                  <a:gd name="connsiteY18" fmla="*/ 455319 h 1232723"/>
                  <a:gd name="connsiteX19" fmla="*/ 86549 w 944974"/>
                  <a:gd name="connsiteY19" fmla="*/ 417689 h 1232723"/>
                  <a:gd name="connsiteX20" fmla="*/ 67734 w 944974"/>
                  <a:gd name="connsiteY20" fmla="*/ 380059 h 1232723"/>
                  <a:gd name="connsiteX21" fmla="*/ 56445 w 944974"/>
                  <a:gd name="connsiteY21" fmla="*/ 376296 h 1232723"/>
                  <a:gd name="connsiteX22" fmla="*/ 11289 w 944974"/>
                  <a:gd name="connsiteY22" fmla="*/ 349956 h 1232723"/>
                  <a:gd name="connsiteX23" fmla="*/ 3763 w 944974"/>
                  <a:gd name="connsiteY23" fmla="*/ 316089 h 1232723"/>
                  <a:gd name="connsiteX24" fmla="*/ 0 w 944974"/>
                  <a:gd name="connsiteY24" fmla="*/ 255882 h 1232723"/>
                  <a:gd name="connsiteX25" fmla="*/ 11289 w 944974"/>
                  <a:gd name="connsiteY25" fmla="*/ 237067 h 1232723"/>
                  <a:gd name="connsiteX26" fmla="*/ 11289 w 944974"/>
                  <a:gd name="connsiteY26" fmla="*/ 191911 h 1232723"/>
                  <a:gd name="connsiteX27" fmla="*/ 11289 w 944974"/>
                  <a:gd name="connsiteY27" fmla="*/ 150519 h 1232723"/>
                  <a:gd name="connsiteX28" fmla="*/ 33867 w 944974"/>
                  <a:gd name="connsiteY28" fmla="*/ 60208 h 1232723"/>
                  <a:gd name="connsiteX29" fmla="*/ 45156 w 944974"/>
                  <a:gd name="connsiteY29" fmla="*/ 15052 h 1232723"/>
                  <a:gd name="connsiteX30" fmla="*/ 79023 w 944974"/>
                  <a:gd name="connsiteY30" fmla="*/ 0 h 1232723"/>
                  <a:gd name="connsiteX31" fmla="*/ 90312 w 944974"/>
                  <a:gd name="connsiteY31" fmla="*/ 30104 h 1232723"/>
                  <a:gd name="connsiteX32" fmla="*/ 75260 w 944974"/>
                  <a:gd name="connsiteY32" fmla="*/ 82785 h 1232723"/>
                  <a:gd name="connsiteX33" fmla="*/ 75260 w 944974"/>
                  <a:gd name="connsiteY33" fmla="*/ 109126 h 1232723"/>
                  <a:gd name="connsiteX34" fmla="*/ 124178 w 944974"/>
                  <a:gd name="connsiteY34" fmla="*/ 116652 h 1232723"/>
                  <a:gd name="connsiteX35" fmla="*/ 116652 w 944974"/>
                  <a:gd name="connsiteY35" fmla="*/ 146756 h 1232723"/>
                  <a:gd name="connsiteX36" fmla="*/ 97837 w 944974"/>
                  <a:gd name="connsiteY36" fmla="*/ 173096 h 1232723"/>
                  <a:gd name="connsiteX37" fmla="*/ 90312 w 944974"/>
                  <a:gd name="connsiteY37" fmla="*/ 252119 h 1232723"/>
                  <a:gd name="connsiteX38" fmla="*/ 101600 w 944974"/>
                  <a:gd name="connsiteY38" fmla="*/ 301037 h 1232723"/>
                  <a:gd name="connsiteX39" fmla="*/ 109126 w 944974"/>
                  <a:gd name="connsiteY39" fmla="*/ 312326 h 1232723"/>
                  <a:gd name="connsiteX40" fmla="*/ 128706 w 944974"/>
                  <a:gd name="connsiteY40" fmla="*/ 328378 h 1232723"/>
                  <a:gd name="connsiteX41" fmla="*/ 150519 w 944974"/>
                  <a:gd name="connsiteY41" fmla="*/ 301037 h 1232723"/>
                  <a:gd name="connsiteX42" fmla="*/ 165571 w 944974"/>
                  <a:gd name="connsiteY42" fmla="*/ 316089 h 1232723"/>
                  <a:gd name="connsiteX43" fmla="*/ 165571 w 944974"/>
                  <a:gd name="connsiteY43" fmla="*/ 353719 h 1232723"/>
                  <a:gd name="connsiteX44" fmla="*/ 173097 w 944974"/>
                  <a:gd name="connsiteY44" fmla="*/ 372534 h 1232723"/>
                  <a:gd name="connsiteX45" fmla="*/ 161808 w 944974"/>
                  <a:gd name="connsiteY45" fmla="*/ 410163 h 1232723"/>
                  <a:gd name="connsiteX46" fmla="*/ 199437 w 944974"/>
                  <a:gd name="connsiteY46" fmla="*/ 459082 h 1232723"/>
                  <a:gd name="connsiteX47" fmla="*/ 260233 w 944974"/>
                  <a:gd name="connsiteY47" fmla="*/ 501297 h 1232723"/>
                  <a:gd name="connsiteX48" fmla="*/ 316089 w 944974"/>
                  <a:gd name="connsiteY48" fmla="*/ 485422 h 1232723"/>
                  <a:gd name="connsiteX49" fmla="*/ 368771 w 944974"/>
                  <a:gd name="connsiteY49" fmla="*/ 455319 h 1232723"/>
                  <a:gd name="connsiteX50" fmla="*/ 406400 w 944974"/>
                  <a:gd name="connsiteY50" fmla="*/ 455319 h 1232723"/>
                  <a:gd name="connsiteX51" fmla="*/ 425215 w 944974"/>
                  <a:gd name="connsiteY51" fmla="*/ 477896 h 1232723"/>
                  <a:gd name="connsiteX52" fmla="*/ 462845 w 944974"/>
                  <a:gd name="connsiteY52" fmla="*/ 481659 h 1232723"/>
                  <a:gd name="connsiteX53" fmla="*/ 511763 w 944974"/>
                  <a:gd name="connsiteY53" fmla="*/ 489185 h 1232723"/>
                  <a:gd name="connsiteX54" fmla="*/ 541867 w 944974"/>
                  <a:gd name="connsiteY54" fmla="*/ 515526 h 1232723"/>
                  <a:gd name="connsiteX55" fmla="*/ 587023 w 944974"/>
                  <a:gd name="connsiteY55" fmla="*/ 530578 h 1232723"/>
                  <a:gd name="connsiteX56" fmla="*/ 624652 w 944974"/>
                  <a:gd name="connsiteY56" fmla="*/ 541867 h 1232723"/>
                  <a:gd name="connsiteX57" fmla="*/ 666045 w 944974"/>
                  <a:gd name="connsiteY57" fmla="*/ 549393 h 1232723"/>
                  <a:gd name="connsiteX58" fmla="*/ 699912 w 944974"/>
                  <a:gd name="connsiteY58" fmla="*/ 568208 h 1232723"/>
                  <a:gd name="connsiteX59" fmla="*/ 730015 w 944974"/>
                  <a:gd name="connsiteY59" fmla="*/ 587022 h 1232723"/>
                  <a:gd name="connsiteX60" fmla="*/ 767645 w 944974"/>
                  <a:gd name="connsiteY60" fmla="*/ 617126 h 1232723"/>
                  <a:gd name="connsiteX61" fmla="*/ 786460 w 944974"/>
                  <a:gd name="connsiteY61" fmla="*/ 658519 h 1232723"/>
                  <a:gd name="connsiteX62" fmla="*/ 790223 w 944974"/>
                  <a:gd name="connsiteY62" fmla="*/ 684859 h 1232723"/>
                  <a:gd name="connsiteX63" fmla="*/ 805274 w 944974"/>
                  <a:gd name="connsiteY63" fmla="*/ 741304 h 1232723"/>
                  <a:gd name="connsiteX64" fmla="*/ 805274 w 944974"/>
                  <a:gd name="connsiteY64" fmla="*/ 793985 h 1232723"/>
                  <a:gd name="connsiteX65" fmla="*/ 809037 w 944974"/>
                  <a:gd name="connsiteY65" fmla="*/ 842904 h 1232723"/>
                  <a:gd name="connsiteX66" fmla="*/ 831615 w 944974"/>
                  <a:gd name="connsiteY66" fmla="*/ 865482 h 1232723"/>
                  <a:gd name="connsiteX67" fmla="*/ 830851 w 944974"/>
                  <a:gd name="connsiteY67" fmla="*/ 918163 h 1232723"/>
                  <a:gd name="connsiteX68" fmla="*/ 809037 w 944974"/>
                  <a:gd name="connsiteY68" fmla="*/ 974608 h 1232723"/>
                  <a:gd name="connsiteX69" fmla="*/ 755062 w 944974"/>
                  <a:gd name="connsiteY69" fmla="*/ 1019821 h 1232723"/>
                  <a:gd name="connsiteX70" fmla="*/ 844491 w 944974"/>
                  <a:gd name="connsiteY70" fmla="*/ 1016647 h 1232723"/>
                  <a:gd name="connsiteX71" fmla="*/ 889882 w 944974"/>
                  <a:gd name="connsiteY71" fmla="*/ 959379 h 1232723"/>
                  <a:gd name="connsiteX72" fmla="*/ 916399 w 944974"/>
                  <a:gd name="connsiteY72" fmla="*/ 978371 h 1232723"/>
                  <a:gd name="connsiteX73" fmla="*/ 944974 w 944974"/>
                  <a:gd name="connsiteY73" fmla="*/ 1007298 h 1232723"/>
                  <a:gd name="connsiteX74" fmla="*/ 884297 w 944974"/>
                  <a:gd name="connsiteY74" fmla="*/ 1061156 h 1232723"/>
                  <a:gd name="connsiteX75" fmla="*/ 884649 w 944974"/>
                  <a:gd name="connsiteY75" fmla="*/ 1232723 h 1232723"/>
                  <a:gd name="connsiteX76" fmla="*/ 688623 w 944974"/>
                  <a:gd name="connsiteY76" fmla="*/ 1049867 h 1232723"/>
                  <a:gd name="connsiteX0" fmla="*/ 703674 w 944974"/>
                  <a:gd name="connsiteY0" fmla="*/ 839141 h 1232723"/>
                  <a:gd name="connsiteX1" fmla="*/ 568208 w 944974"/>
                  <a:gd name="connsiteY1" fmla="*/ 730015 h 1232723"/>
                  <a:gd name="connsiteX2" fmla="*/ 508000 w 944974"/>
                  <a:gd name="connsiteY2" fmla="*/ 673571 h 1232723"/>
                  <a:gd name="connsiteX3" fmla="*/ 451556 w 944974"/>
                  <a:gd name="connsiteY3" fmla="*/ 673571 h 1232723"/>
                  <a:gd name="connsiteX4" fmla="*/ 365008 w 944974"/>
                  <a:gd name="connsiteY4" fmla="*/ 650993 h 1232723"/>
                  <a:gd name="connsiteX5" fmla="*/ 301037 w 944974"/>
                  <a:gd name="connsiteY5" fmla="*/ 643467 h 1232723"/>
                  <a:gd name="connsiteX6" fmla="*/ 312326 w 944974"/>
                  <a:gd name="connsiteY6" fmla="*/ 609600 h 1232723"/>
                  <a:gd name="connsiteX7" fmla="*/ 278460 w 944974"/>
                  <a:gd name="connsiteY7" fmla="*/ 583259 h 1232723"/>
                  <a:gd name="connsiteX8" fmla="*/ 229541 w 944974"/>
                  <a:gd name="connsiteY8" fmla="*/ 564445 h 1232723"/>
                  <a:gd name="connsiteX9" fmla="*/ 191912 w 944974"/>
                  <a:gd name="connsiteY9" fmla="*/ 541867 h 1232723"/>
                  <a:gd name="connsiteX10" fmla="*/ 184386 w 944974"/>
                  <a:gd name="connsiteY10" fmla="*/ 560682 h 1232723"/>
                  <a:gd name="connsiteX11" fmla="*/ 154282 w 944974"/>
                  <a:gd name="connsiteY11" fmla="*/ 603838 h 1232723"/>
                  <a:gd name="connsiteX12" fmla="*/ 120415 w 944974"/>
                  <a:gd name="connsiteY12" fmla="*/ 560682 h 1232723"/>
                  <a:gd name="connsiteX13" fmla="*/ 109126 w 944974"/>
                  <a:gd name="connsiteY13" fmla="*/ 530578 h 1232723"/>
                  <a:gd name="connsiteX14" fmla="*/ 127941 w 944974"/>
                  <a:gd name="connsiteY14" fmla="*/ 504237 h 1232723"/>
                  <a:gd name="connsiteX15" fmla="*/ 116652 w 944974"/>
                  <a:gd name="connsiteY15" fmla="*/ 481659 h 1232723"/>
                  <a:gd name="connsiteX16" fmla="*/ 105363 w 944974"/>
                  <a:gd name="connsiteY16" fmla="*/ 462845 h 1232723"/>
                  <a:gd name="connsiteX17" fmla="*/ 67734 w 944974"/>
                  <a:gd name="connsiteY17" fmla="*/ 455319 h 1232723"/>
                  <a:gd name="connsiteX18" fmla="*/ 67734 w 944974"/>
                  <a:gd name="connsiteY18" fmla="*/ 455319 h 1232723"/>
                  <a:gd name="connsiteX19" fmla="*/ 86549 w 944974"/>
                  <a:gd name="connsiteY19" fmla="*/ 417689 h 1232723"/>
                  <a:gd name="connsiteX20" fmla="*/ 67734 w 944974"/>
                  <a:gd name="connsiteY20" fmla="*/ 380059 h 1232723"/>
                  <a:gd name="connsiteX21" fmla="*/ 56445 w 944974"/>
                  <a:gd name="connsiteY21" fmla="*/ 376296 h 1232723"/>
                  <a:gd name="connsiteX22" fmla="*/ 11289 w 944974"/>
                  <a:gd name="connsiteY22" fmla="*/ 349956 h 1232723"/>
                  <a:gd name="connsiteX23" fmla="*/ 3763 w 944974"/>
                  <a:gd name="connsiteY23" fmla="*/ 316089 h 1232723"/>
                  <a:gd name="connsiteX24" fmla="*/ 0 w 944974"/>
                  <a:gd name="connsiteY24" fmla="*/ 255882 h 1232723"/>
                  <a:gd name="connsiteX25" fmla="*/ 11289 w 944974"/>
                  <a:gd name="connsiteY25" fmla="*/ 237067 h 1232723"/>
                  <a:gd name="connsiteX26" fmla="*/ 11289 w 944974"/>
                  <a:gd name="connsiteY26" fmla="*/ 191911 h 1232723"/>
                  <a:gd name="connsiteX27" fmla="*/ 11289 w 944974"/>
                  <a:gd name="connsiteY27" fmla="*/ 150519 h 1232723"/>
                  <a:gd name="connsiteX28" fmla="*/ 33867 w 944974"/>
                  <a:gd name="connsiteY28" fmla="*/ 60208 h 1232723"/>
                  <a:gd name="connsiteX29" fmla="*/ 45156 w 944974"/>
                  <a:gd name="connsiteY29" fmla="*/ 15052 h 1232723"/>
                  <a:gd name="connsiteX30" fmla="*/ 79023 w 944974"/>
                  <a:gd name="connsiteY30" fmla="*/ 0 h 1232723"/>
                  <a:gd name="connsiteX31" fmla="*/ 90312 w 944974"/>
                  <a:gd name="connsiteY31" fmla="*/ 30104 h 1232723"/>
                  <a:gd name="connsiteX32" fmla="*/ 75260 w 944974"/>
                  <a:gd name="connsiteY32" fmla="*/ 82785 h 1232723"/>
                  <a:gd name="connsiteX33" fmla="*/ 75260 w 944974"/>
                  <a:gd name="connsiteY33" fmla="*/ 109126 h 1232723"/>
                  <a:gd name="connsiteX34" fmla="*/ 124178 w 944974"/>
                  <a:gd name="connsiteY34" fmla="*/ 116652 h 1232723"/>
                  <a:gd name="connsiteX35" fmla="*/ 116652 w 944974"/>
                  <a:gd name="connsiteY35" fmla="*/ 146756 h 1232723"/>
                  <a:gd name="connsiteX36" fmla="*/ 97837 w 944974"/>
                  <a:gd name="connsiteY36" fmla="*/ 173096 h 1232723"/>
                  <a:gd name="connsiteX37" fmla="*/ 90312 w 944974"/>
                  <a:gd name="connsiteY37" fmla="*/ 252119 h 1232723"/>
                  <a:gd name="connsiteX38" fmla="*/ 101600 w 944974"/>
                  <a:gd name="connsiteY38" fmla="*/ 301037 h 1232723"/>
                  <a:gd name="connsiteX39" fmla="*/ 109126 w 944974"/>
                  <a:gd name="connsiteY39" fmla="*/ 312326 h 1232723"/>
                  <a:gd name="connsiteX40" fmla="*/ 128706 w 944974"/>
                  <a:gd name="connsiteY40" fmla="*/ 328378 h 1232723"/>
                  <a:gd name="connsiteX41" fmla="*/ 150519 w 944974"/>
                  <a:gd name="connsiteY41" fmla="*/ 301037 h 1232723"/>
                  <a:gd name="connsiteX42" fmla="*/ 165571 w 944974"/>
                  <a:gd name="connsiteY42" fmla="*/ 316089 h 1232723"/>
                  <a:gd name="connsiteX43" fmla="*/ 165571 w 944974"/>
                  <a:gd name="connsiteY43" fmla="*/ 353719 h 1232723"/>
                  <a:gd name="connsiteX44" fmla="*/ 173097 w 944974"/>
                  <a:gd name="connsiteY44" fmla="*/ 372534 h 1232723"/>
                  <a:gd name="connsiteX45" fmla="*/ 161808 w 944974"/>
                  <a:gd name="connsiteY45" fmla="*/ 410163 h 1232723"/>
                  <a:gd name="connsiteX46" fmla="*/ 199437 w 944974"/>
                  <a:gd name="connsiteY46" fmla="*/ 459082 h 1232723"/>
                  <a:gd name="connsiteX47" fmla="*/ 260233 w 944974"/>
                  <a:gd name="connsiteY47" fmla="*/ 501297 h 1232723"/>
                  <a:gd name="connsiteX48" fmla="*/ 292276 w 944974"/>
                  <a:gd name="connsiteY48" fmla="*/ 452085 h 1232723"/>
                  <a:gd name="connsiteX49" fmla="*/ 368771 w 944974"/>
                  <a:gd name="connsiteY49" fmla="*/ 455319 h 1232723"/>
                  <a:gd name="connsiteX50" fmla="*/ 406400 w 944974"/>
                  <a:gd name="connsiteY50" fmla="*/ 455319 h 1232723"/>
                  <a:gd name="connsiteX51" fmla="*/ 425215 w 944974"/>
                  <a:gd name="connsiteY51" fmla="*/ 477896 h 1232723"/>
                  <a:gd name="connsiteX52" fmla="*/ 462845 w 944974"/>
                  <a:gd name="connsiteY52" fmla="*/ 481659 h 1232723"/>
                  <a:gd name="connsiteX53" fmla="*/ 511763 w 944974"/>
                  <a:gd name="connsiteY53" fmla="*/ 489185 h 1232723"/>
                  <a:gd name="connsiteX54" fmla="*/ 541867 w 944974"/>
                  <a:gd name="connsiteY54" fmla="*/ 515526 h 1232723"/>
                  <a:gd name="connsiteX55" fmla="*/ 587023 w 944974"/>
                  <a:gd name="connsiteY55" fmla="*/ 530578 h 1232723"/>
                  <a:gd name="connsiteX56" fmla="*/ 624652 w 944974"/>
                  <a:gd name="connsiteY56" fmla="*/ 541867 h 1232723"/>
                  <a:gd name="connsiteX57" fmla="*/ 666045 w 944974"/>
                  <a:gd name="connsiteY57" fmla="*/ 549393 h 1232723"/>
                  <a:gd name="connsiteX58" fmla="*/ 699912 w 944974"/>
                  <a:gd name="connsiteY58" fmla="*/ 568208 h 1232723"/>
                  <a:gd name="connsiteX59" fmla="*/ 730015 w 944974"/>
                  <a:gd name="connsiteY59" fmla="*/ 587022 h 1232723"/>
                  <a:gd name="connsiteX60" fmla="*/ 767645 w 944974"/>
                  <a:gd name="connsiteY60" fmla="*/ 617126 h 1232723"/>
                  <a:gd name="connsiteX61" fmla="*/ 786460 w 944974"/>
                  <a:gd name="connsiteY61" fmla="*/ 658519 h 1232723"/>
                  <a:gd name="connsiteX62" fmla="*/ 790223 w 944974"/>
                  <a:gd name="connsiteY62" fmla="*/ 684859 h 1232723"/>
                  <a:gd name="connsiteX63" fmla="*/ 805274 w 944974"/>
                  <a:gd name="connsiteY63" fmla="*/ 741304 h 1232723"/>
                  <a:gd name="connsiteX64" fmla="*/ 805274 w 944974"/>
                  <a:gd name="connsiteY64" fmla="*/ 793985 h 1232723"/>
                  <a:gd name="connsiteX65" fmla="*/ 809037 w 944974"/>
                  <a:gd name="connsiteY65" fmla="*/ 842904 h 1232723"/>
                  <a:gd name="connsiteX66" fmla="*/ 831615 w 944974"/>
                  <a:gd name="connsiteY66" fmla="*/ 865482 h 1232723"/>
                  <a:gd name="connsiteX67" fmla="*/ 830851 w 944974"/>
                  <a:gd name="connsiteY67" fmla="*/ 918163 h 1232723"/>
                  <a:gd name="connsiteX68" fmla="*/ 809037 w 944974"/>
                  <a:gd name="connsiteY68" fmla="*/ 974608 h 1232723"/>
                  <a:gd name="connsiteX69" fmla="*/ 755062 w 944974"/>
                  <a:gd name="connsiteY69" fmla="*/ 1019821 h 1232723"/>
                  <a:gd name="connsiteX70" fmla="*/ 844491 w 944974"/>
                  <a:gd name="connsiteY70" fmla="*/ 1016647 h 1232723"/>
                  <a:gd name="connsiteX71" fmla="*/ 889882 w 944974"/>
                  <a:gd name="connsiteY71" fmla="*/ 959379 h 1232723"/>
                  <a:gd name="connsiteX72" fmla="*/ 916399 w 944974"/>
                  <a:gd name="connsiteY72" fmla="*/ 978371 h 1232723"/>
                  <a:gd name="connsiteX73" fmla="*/ 944974 w 944974"/>
                  <a:gd name="connsiteY73" fmla="*/ 1007298 h 1232723"/>
                  <a:gd name="connsiteX74" fmla="*/ 884297 w 944974"/>
                  <a:gd name="connsiteY74" fmla="*/ 1061156 h 1232723"/>
                  <a:gd name="connsiteX75" fmla="*/ 884649 w 944974"/>
                  <a:gd name="connsiteY75" fmla="*/ 1232723 h 1232723"/>
                  <a:gd name="connsiteX76" fmla="*/ 688623 w 944974"/>
                  <a:gd name="connsiteY76" fmla="*/ 1049867 h 1232723"/>
                  <a:gd name="connsiteX0" fmla="*/ 703674 w 944974"/>
                  <a:gd name="connsiteY0" fmla="*/ 839141 h 1232723"/>
                  <a:gd name="connsiteX1" fmla="*/ 568208 w 944974"/>
                  <a:gd name="connsiteY1" fmla="*/ 730015 h 1232723"/>
                  <a:gd name="connsiteX2" fmla="*/ 508000 w 944974"/>
                  <a:gd name="connsiteY2" fmla="*/ 673571 h 1232723"/>
                  <a:gd name="connsiteX3" fmla="*/ 451556 w 944974"/>
                  <a:gd name="connsiteY3" fmla="*/ 673571 h 1232723"/>
                  <a:gd name="connsiteX4" fmla="*/ 365008 w 944974"/>
                  <a:gd name="connsiteY4" fmla="*/ 650993 h 1232723"/>
                  <a:gd name="connsiteX5" fmla="*/ 301037 w 944974"/>
                  <a:gd name="connsiteY5" fmla="*/ 643467 h 1232723"/>
                  <a:gd name="connsiteX6" fmla="*/ 312326 w 944974"/>
                  <a:gd name="connsiteY6" fmla="*/ 609600 h 1232723"/>
                  <a:gd name="connsiteX7" fmla="*/ 278460 w 944974"/>
                  <a:gd name="connsiteY7" fmla="*/ 583259 h 1232723"/>
                  <a:gd name="connsiteX8" fmla="*/ 229541 w 944974"/>
                  <a:gd name="connsiteY8" fmla="*/ 564445 h 1232723"/>
                  <a:gd name="connsiteX9" fmla="*/ 191912 w 944974"/>
                  <a:gd name="connsiteY9" fmla="*/ 541867 h 1232723"/>
                  <a:gd name="connsiteX10" fmla="*/ 184386 w 944974"/>
                  <a:gd name="connsiteY10" fmla="*/ 560682 h 1232723"/>
                  <a:gd name="connsiteX11" fmla="*/ 154282 w 944974"/>
                  <a:gd name="connsiteY11" fmla="*/ 603838 h 1232723"/>
                  <a:gd name="connsiteX12" fmla="*/ 120415 w 944974"/>
                  <a:gd name="connsiteY12" fmla="*/ 560682 h 1232723"/>
                  <a:gd name="connsiteX13" fmla="*/ 109126 w 944974"/>
                  <a:gd name="connsiteY13" fmla="*/ 530578 h 1232723"/>
                  <a:gd name="connsiteX14" fmla="*/ 127941 w 944974"/>
                  <a:gd name="connsiteY14" fmla="*/ 504237 h 1232723"/>
                  <a:gd name="connsiteX15" fmla="*/ 116652 w 944974"/>
                  <a:gd name="connsiteY15" fmla="*/ 481659 h 1232723"/>
                  <a:gd name="connsiteX16" fmla="*/ 105363 w 944974"/>
                  <a:gd name="connsiteY16" fmla="*/ 462845 h 1232723"/>
                  <a:gd name="connsiteX17" fmla="*/ 67734 w 944974"/>
                  <a:gd name="connsiteY17" fmla="*/ 455319 h 1232723"/>
                  <a:gd name="connsiteX18" fmla="*/ 67734 w 944974"/>
                  <a:gd name="connsiteY18" fmla="*/ 455319 h 1232723"/>
                  <a:gd name="connsiteX19" fmla="*/ 86549 w 944974"/>
                  <a:gd name="connsiteY19" fmla="*/ 417689 h 1232723"/>
                  <a:gd name="connsiteX20" fmla="*/ 67734 w 944974"/>
                  <a:gd name="connsiteY20" fmla="*/ 380059 h 1232723"/>
                  <a:gd name="connsiteX21" fmla="*/ 56445 w 944974"/>
                  <a:gd name="connsiteY21" fmla="*/ 376296 h 1232723"/>
                  <a:gd name="connsiteX22" fmla="*/ 11289 w 944974"/>
                  <a:gd name="connsiteY22" fmla="*/ 349956 h 1232723"/>
                  <a:gd name="connsiteX23" fmla="*/ 3763 w 944974"/>
                  <a:gd name="connsiteY23" fmla="*/ 316089 h 1232723"/>
                  <a:gd name="connsiteX24" fmla="*/ 0 w 944974"/>
                  <a:gd name="connsiteY24" fmla="*/ 255882 h 1232723"/>
                  <a:gd name="connsiteX25" fmla="*/ 11289 w 944974"/>
                  <a:gd name="connsiteY25" fmla="*/ 237067 h 1232723"/>
                  <a:gd name="connsiteX26" fmla="*/ 11289 w 944974"/>
                  <a:gd name="connsiteY26" fmla="*/ 191911 h 1232723"/>
                  <a:gd name="connsiteX27" fmla="*/ 11289 w 944974"/>
                  <a:gd name="connsiteY27" fmla="*/ 150519 h 1232723"/>
                  <a:gd name="connsiteX28" fmla="*/ 33867 w 944974"/>
                  <a:gd name="connsiteY28" fmla="*/ 60208 h 1232723"/>
                  <a:gd name="connsiteX29" fmla="*/ 45156 w 944974"/>
                  <a:gd name="connsiteY29" fmla="*/ 15052 h 1232723"/>
                  <a:gd name="connsiteX30" fmla="*/ 79023 w 944974"/>
                  <a:gd name="connsiteY30" fmla="*/ 0 h 1232723"/>
                  <a:gd name="connsiteX31" fmla="*/ 90312 w 944974"/>
                  <a:gd name="connsiteY31" fmla="*/ 30104 h 1232723"/>
                  <a:gd name="connsiteX32" fmla="*/ 75260 w 944974"/>
                  <a:gd name="connsiteY32" fmla="*/ 82785 h 1232723"/>
                  <a:gd name="connsiteX33" fmla="*/ 75260 w 944974"/>
                  <a:gd name="connsiteY33" fmla="*/ 109126 h 1232723"/>
                  <a:gd name="connsiteX34" fmla="*/ 124178 w 944974"/>
                  <a:gd name="connsiteY34" fmla="*/ 116652 h 1232723"/>
                  <a:gd name="connsiteX35" fmla="*/ 116652 w 944974"/>
                  <a:gd name="connsiteY35" fmla="*/ 146756 h 1232723"/>
                  <a:gd name="connsiteX36" fmla="*/ 97837 w 944974"/>
                  <a:gd name="connsiteY36" fmla="*/ 173096 h 1232723"/>
                  <a:gd name="connsiteX37" fmla="*/ 90312 w 944974"/>
                  <a:gd name="connsiteY37" fmla="*/ 252119 h 1232723"/>
                  <a:gd name="connsiteX38" fmla="*/ 101600 w 944974"/>
                  <a:gd name="connsiteY38" fmla="*/ 301037 h 1232723"/>
                  <a:gd name="connsiteX39" fmla="*/ 109126 w 944974"/>
                  <a:gd name="connsiteY39" fmla="*/ 312326 h 1232723"/>
                  <a:gd name="connsiteX40" fmla="*/ 128706 w 944974"/>
                  <a:gd name="connsiteY40" fmla="*/ 328378 h 1232723"/>
                  <a:gd name="connsiteX41" fmla="*/ 150519 w 944974"/>
                  <a:gd name="connsiteY41" fmla="*/ 301037 h 1232723"/>
                  <a:gd name="connsiteX42" fmla="*/ 165571 w 944974"/>
                  <a:gd name="connsiteY42" fmla="*/ 316089 h 1232723"/>
                  <a:gd name="connsiteX43" fmla="*/ 165571 w 944974"/>
                  <a:gd name="connsiteY43" fmla="*/ 353719 h 1232723"/>
                  <a:gd name="connsiteX44" fmla="*/ 173097 w 944974"/>
                  <a:gd name="connsiteY44" fmla="*/ 372534 h 1232723"/>
                  <a:gd name="connsiteX45" fmla="*/ 161808 w 944974"/>
                  <a:gd name="connsiteY45" fmla="*/ 410163 h 1232723"/>
                  <a:gd name="connsiteX46" fmla="*/ 199437 w 944974"/>
                  <a:gd name="connsiteY46" fmla="*/ 459082 h 1232723"/>
                  <a:gd name="connsiteX47" fmla="*/ 260233 w 944974"/>
                  <a:gd name="connsiteY47" fmla="*/ 501297 h 1232723"/>
                  <a:gd name="connsiteX48" fmla="*/ 292276 w 944974"/>
                  <a:gd name="connsiteY48" fmla="*/ 452085 h 1232723"/>
                  <a:gd name="connsiteX49" fmla="*/ 368771 w 944974"/>
                  <a:gd name="connsiteY49" fmla="*/ 455319 h 1232723"/>
                  <a:gd name="connsiteX50" fmla="*/ 406400 w 944974"/>
                  <a:gd name="connsiteY50" fmla="*/ 455319 h 1232723"/>
                  <a:gd name="connsiteX51" fmla="*/ 425215 w 944974"/>
                  <a:gd name="connsiteY51" fmla="*/ 477896 h 1232723"/>
                  <a:gd name="connsiteX52" fmla="*/ 462845 w 944974"/>
                  <a:gd name="connsiteY52" fmla="*/ 481659 h 1232723"/>
                  <a:gd name="connsiteX53" fmla="*/ 511763 w 944974"/>
                  <a:gd name="connsiteY53" fmla="*/ 489185 h 1232723"/>
                  <a:gd name="connsiteX54" fmla="*/ 541867 w 944974"/>
                  <a:gd name="connsiteY54" fmla="*/ 515526 h 1232723"/>
                  <a:gd name="connsiteX55" fmla="*/ 587023 w 944974"/>
                  <a:gd name="connsiteY55" fmla="*/ 530578 h 1232723"/>
                  <a:gd name="connsiteX56" fmla="*/ 624652 w 944974"/>
                  <a:gd name="connsiteY56" fmla="*/ 541867 h 1232723"/>
                  <a:gd name="connsiteX57" fmla="*/ 666045 w 944974"/>
                  <a:gd name="connsiteY57" fmla="*/ 549393 h 1232723"/>
                  <a:gd name="connsiteX58" fmla="*/ 699912 w 944974"/>
                  <a:gd name="connsiteY58" fmla="*/ 568208 h 1232723"/>
                  <a:gd name="connsiteX59" fmla="*/ 730015 w 944974"/>
                  <a:gd name="connsiteY59" fmla="*/ 587022 h 1232723"/>
                  <a:gd name="connsiteX60" fmla="*/ 767645 w 944974"/>
                  <a:gd name="connsiteY60" fmla="*/ 617126 h 1232723"/>
                  <a:gd name="connsiteX61" fmla="*/ 786460 w 944974"/>
                  <a:gd name="connsiteY61" fmla="*/ 658519 h 1232723"/>
                  <a:gd name="connsiteX62" fmla="*/ 790223 w 944974"/>
                  <a:gd name="connsiteY62" fmla="*/ 684859 h 1232723"/>
                  <a:gd name="connsiteX63" fmla="*/ 805274 w 944974"/>
                  <a:gd name="connsiteY63" fmla="*/ 741304 h 1232723"/>
                  <a:gd name="connsiteX64" fmla="*/ 805274 w 944974"/>
                  <a:gd name="connsiteY64" fmla="*/ 793985 h 1232723"/>
                  <a:gd name="connsiteX65" fmla="*/ 809037 w 944974"/>
                  <a:gd name="connsiteY65" fmla="*/ 842904 h 1232723"/>
                  <a:gd name="connsiteX66" fmla="*/ 831615 w 944974"/>
                  <a:gd name="connsiteY66" fmla="*/ 865482 h 1232723"/>
                  <a:gd name="connsiteX67" fmla="*/ 830851 w 944974"/>
                  <a:gd name="connsiteY67" fmla="*/ 918163 h 1232723"/>
                  <a:gd name="connsiteX68" fmla="*/ 809037 w 944974"/>
                  <a:gd name="connsiteY68" fmla="*/ 974608 h 1232723"/>
                  <a:gd name="connsiteX69" fmla="*/ 755062 w 944974"/>
                  <a:gd name="connsiteY69" fmla="*/ 1019821 h 1232723"/>
                  <a:gd name="connsiteX70" fmla="*/ 844491 w 944974"/>
                  <a:gd name="connsiteY70" fmla="*/ 1016647 h 1232723"/>
                  <a:gd name="connsiteX71" fmla="*/ 889882 w 944974"/>
                  <a:gd name="connsiteY71" fmla="*/ 959379 h 1232723"/>
                  <a:gd name="connsiteX72" fmla="*/ 916399 w 944974"/>
                  <a:gd name="connsiteY72" fmla="*/ 978371 h 1232723"/>
                  <a:gd name="connsiteX73" fmla="*/ 944974 w 944974"/>
                  <a:gd name="connsiteY73" fmla="*/ 1007298 h 1232723"/>
                  <a:gd name="connsiteX74" fmla="*/ 884297 w 944974"/>
                  <a:gd name="connsiteY74" fmla="*/ 1061156 h 1232723"/>
                  <a:gd name="connsiteX75" fmla="*/ 884649 w 944974"/>
                  <a:gd name="connsiteY75" fmla="*/ 1232723 h 1232723"/>
                  <a:gd name="connsiteX76" fmla="*/ 688623 w 944974"/>
                  <a:gd name="connsiteY76" fmla="*/ 1049867 h 1232723"/>
                  <a:gd name="connsiteX0" fmla="*/ 703674 w 944974"/>
                  <a:gd name="connsiteY0" fmla="*/ 839141 h 1232723"/>
                  <a:gd name="connsiteX1" fmla="*/ 568208 w 944974"/>
                  <a:gd name="connsiteY1" fmla="*/ 730015 h 1232723"/>
                  <a:gd name="connsiteX2" fmla="*/ 508000 w 944974"/>
                  <a:gd name="connsiteY2" fmla="*/ 673571 h 1232723"/>
                  <a:gd name="connsiteX3" fmla="*/ 451556 w 944974"/>
                  <a:gd name="connsiteY3" fmla="*/ 673571 h 1232723"/>
                  <a:gd name="connsiteX4" fmla="*/ 365008 w 944974"/>
                  <a:gd name="connsiteY4" fmla="*/ 650993 h 1232723"/>
                  <a:gd name="connsiteX5" fmla="*/ 301037 w 944974"/>
                  <a:gd name="connsiteY5" fmla="*/ 643467 h 1232723"/>
                  <a:gd name="connsiteX6" fmla="*/ 312326 w 944974"/>
                  <a:gd name="connsiteY6" fmla="*/ 609600 h 1232723"/>
                  <a:gd name="connsiteX7" fmla="*/ 278460 w 944974"/>
                  <a:gd name="connsiteY7" fmla="*/ 583259 h 1232723"/>
                  <a:gd name="connsiteX8" fmla="*/ 229541 w 944974"/>
                  <a:gd name="connsiteY8" fmla="*/ 564445 h 1232723"/>
                  <a:gd name="connsiteX9" fmla="*/ 191912 w 944974"/>
                  <a:gd name="connsiteY9" fmla="*/ 541867 h 1232723"/>
                  <a:gd name="connsiteX10" fmla="*/ 184386 w 944974"/>
                  <a:gd name="connsiteY10" fmla="*/ 560682 h 1232723"/>
                  <a:gd name="connsiteX11" fmla="*/ 154282 w 944974"/>
                  <a:gd name="connsiteY11" fmla="*/ 603838 h 1232723"/>
                  <a:gd name="connsiteX12" fmla="*/ 120415 w 944974"/>
                  <a:gd name="connsiteY12" fmla="*/ 560682 h 1232723"/>
                  <a:gd name="connsiteX13" fmla="*/ 109126 w 944974"/>
                  <a:gd name="connsiteY13" fmla="*/ 530578 h 1232723"/>
                  <a:gd name="connsiteX14" fmla="*/ 127941 w 944974"/>
                  <a:gd name="connsiteY14" fmla="*/ 504237 h 1232723"/>
                  <a:gd name="connsiteX15" fmla="*/ 116652 w 944974"/>
                  <a:gd name="connsiteY15" fmla="*/ 481659 h 1232723"/>
                  <a:gd name="connsiteX16" fmla="*/ 105363 w 944974"/>
                  <a:gd name="connsiteY16" fmla="*/ 462845 h 1232723"/>
                  <a:gd name="connsiteX17" fmla="*/ 67734 w 944974"/>
                  <a:gd name="connsiteY17" fmla="*/ 455319 h 1232723"/>
                  <a:gd name="connsiteX18" fmla="*/ 67734 w 944974"/>
                  <a:gd name="connsiteY18" fmla="*/ 455319 h 1232723"/>
                  <a:gd name="connsiteX19" fmla="*/ 86549 w 944974"/>
                  <a:gd name="connsiteY19" fmla="*/ 417689 h 1232723"/>
                  <a:gd name="connsiteX20" fmla="*/ 67734 w 944974"/>
                  <a:gd name="connsiteY20" fmla="*/ 380059 h 1232723"/>
                  <a:gd name="connsiteX21" fmla="*/ 56445 w 944974"/>
                  <a:gd name="connsiteY21" fmla="*/ 376296 h 1232723"/>
                  <a:gd name="connsiteX22" fmla="*/ 11289 w 944974"/>
                  <a:gd name="connsiteY22" fmla="*/ 349956 h 1232723"/>
                  <a:gd name="connsiteX23" fmla="*/ 3763 w 944974"/>
                  <a:gd name="connsiteY23" fmla="*/ 316089 h 1232723"/>
                  <a:gd name="connsiteX24" fmla="*/ 0 w 944974"/>
                  <a:gd name="connsiteY24" fmla="*/ 255882 h 1232723"/>
                  <a:gd name="connsiteX25" fmla="*/ 11289 w 944974"/>
                  <a:gd name="connsiteY25" fmla="*/ 237067 h 1232723"/>
                  <a:gd name="connsiteX26" fmla="*/ 11289 w 944974"/>
                  <a:gd name="connsiteY26" fmla="*/ 191911 h 1232723"/>
                  <a:gd name="connsiteX27" fmla="*/ 11289 w 944974"/>
                  <a:gd name="connsiteY27" fmla="*/ 150519 h 1232723"/>
                  <a:gd name="connsiteX28" fmla="*/ 33867 w 944974"/>
                  <a:gd name="connsiteY28" fmla="*/ 60208 h 1232723"/>
                  <a:gd name="connsiteX29" fmla="*/ 45156 w 944974"/>
                  <a:gd name="connsiteY29" fmla="*/ 15052 h 1232723"/>
                  <a:gd name="connsiteX30" fmla="*/ 79023 w 944974"/>
                  <a:gd name="connsiteY30" fmla="*/ 0 h 1232723"/>
                  <a:gd name="connsiteX31" fmla="*/ 90312 w 944974"/>
                  <a:gd name="connsiteY31" fmla="*/ 30104 h 1232723"/>
                  <a:gd name="connsiteX32" fmla="*/ 75260 w 944974"/>
                  <a:gd name="connsiteY32" fmla="*/ 82785 h 1232723"/>
                  <a:gd name="connsiteX33" fmla="*/ 75260 w 944974"/>
                  <a:gd name="connsiteY33" fmla="*/ 109126 h 1232723"/>
                  <a:gd name="connsiteX34" fmla="*/ 124178 w 944974"/>
                  <a:gd name="connsiteY34" fmla="*/ 116652 h 1232723"/>
                  <a:gd name="connsiteX35" fmla="*/ 116652 w 944974"/>
                  <a:gd name="connsiteY35" fmla="*/ 146756 h 1232723"/>
                  <a:gd name="connsiteX36" fmla="*/ 97837 w 944974"/>
                  <a:gd name="connsiteY36" fmla="*/ 173096 h 1232723"/>
                  <a:gd name="connsiteX37" fmla="*/ 90312 w 944974"/>
                  <a:gd name="connsiteY37" fmla="*/ 252119 h 1232723"/>
                  <a:gd name="connsiteX38" fmla="*/ 101600 w 944974"/>
                  <a:gd name="connsiteY38" fmla="*/ 301037 h 1232723"/>
                  <a:gd name="connsiteX39" fmla="*/ 109126 w 944974"/>
                  <a:gd name="connsiteY39" fmla="*/ 312326 h 1232723"/>
                  <a:gd name="connsiteX40" fmla="*/ 128706 w 944974"/>
                  <a:gd name="connsiteY40" fmla="*/ 328378 h 1232723"/>
                  <a:gd name="connsiteX41" fmla="*/ 150519 w 944974"/>
                  <a:gd name="connsiteY41" fmla="*/ 301037 h 1232723"/>
                  <a:gd name="connsiteX42" fmla="*/ 165571 w 944974"/>
                  <a:gd name="connsiteY42" fmla="*/ 316089 h 1232723"/>
                  <a:gd name="connsiteX43" fmla="*/ 165571 w 944974"/>
                  <a:gd name="connsiteY43" fmla="*/ 353719 h 1232723"/>
                  <a:gd name="connsiteX44" fmla="*/ 173097 w 944974"/>
                  <a:gd name="connsiteY44" fmla="*/ 372534 h 1232723"/>
                  <a:gd name="connsiteX45" fmla="*/ 161808 w 944974"/>
                  <a:gd name="connsiteY45" fmla="*/ 410163 h 1232723"/>
                  <a:gd name="connsiteX46" fmla="*/ 199437 w 944974"/>
                  <a:gd name="connsiteY46" fmla="*/ 459082 h 1232723"/>
                  <a:gd name="connsiteX47" fmla="*/ 260233 w 944974"/>
                  <a:gd name="connsiteY47" fmla="*/ 501297 h 1232723"/>
                  <a:gd name="connsiteX48" fmla="*/ 292276 w 944974"/>
                  <a:gd name="connsiteY48" fmla="*/ 452085 h 1232723"/>
                  <a:gd name="connsiteX49" fmla="*/ 338256 w 944974"/>
                  <a:gd name="connsiteY49" fmla="*/ 493478 h 1232723"/>
                  <a:gd name="connsiteX50" fmla="*/ 368771 w 944974"/>
                  <a:gd name="connsiteY50" fmla="*/ 455319 h 1232723"/>
                  <a:gd name="connsiteX51" fmla="*/ 406400 w 944974"/>
                  <a:gd name="connsiteY51" fmla="*/ 455319 h 1232723"/>
                  <a:gd name="connsiteX52" fmla="*/ 425215 w 944974"/>
                  <a:gd name="connsiteY52" fmla="*/ 477896 h 1232723"/>
                  <a:gd name="connsiteX53" fmla="*/ 462845 w 944974"/>
                  <a:gd name="connsiteY53" fmla="*/ 481659 h 1232723"/>
                  <a:gd name="connsiteX54" fmla="*/ 511763 w 944974"/>
                  <a:gd name="connsiteY54" fmla="*/ 489185 h 1232723"/>
                  <a:gd name="connsiteX55" fmla="*/ 541867 w 944974"/>
                  <a:gd name="connsiteY55" fmla="*/ 515526 h 1232723"/>
                  <a:gd name="connsiteX56" fmla="*/ 587023 w 944974"/>
                  <a:gd name="connsiteY56" fmla="*/ 530578 h 1232723"/>
                  <a:gd name="connsiteX57" fmla="*/ 624652 w 944974"/>
                  <a:gd name="connsiteY57" fmla="*/ 541867 h 1232723"/>
                  <a:gd name="connsiteX58" fmla="*/ 666045 w 944974"/>
                  <a:gd name="connsiteY58" fmla="*/ 549393 h 1232723"/>
                  <a:gd name="connsiteX59" fmla="*/ 699912 w 944974"/>
                  <a:gd name="connsiteY59" fmla="*/ 568208 h 1232723"/>
                  <a:gd name="connsiteX60" fmla="*/ 730015 w 944974"/>
                  <a:gd name="connsiteY60" fmla="*/ 587022 h 1232723"/>
                  <a:gd name="connsiteX61" fmla="*/ 767645 w 944974"/>
                  <a:gd name="connsiteY61" fmla="*/ 617126 h 1232723"/>
                  <a:gd name="connsiteX62" fmla="*/ 786460 w 944974"/>
                  <a:gd name="connsiteY62" fmla="*/ 658519 h 1232723"/>
                  <a:gd name="connsiteX63" fmla="*/ 790223 w 944974"/>
                  <a:gd name="connsiteY63" fmla="*/ 684859 h 1232723"/>
                  <a:gd name="connsiteX64" fmla="*/ 805274 w 944974"/>
                  <a:gd name="connsiteY64" fmla="*/ 741304 h 1232723"/>
                  <a:gd name="connsiteX65" fmla="*/ 805274 w 944974"/>
                  <a:gd name="connsiteY65" fmla="*/ 793985 h 1232723"/>
                  <a:gd name="connsiteX66" fmla="*/ 809037 w 944974"/>
                  <a:gd name="connsiteY66" fmla="*/ 842904 h 1232723"/>
                  <a:gd name="connsiteX67" fmla="*/ 831615 w 944974"/>
                  <a:gd name="connsiteY67" fmla="*/ 865482 h 1232723"/>
                  <a:gd name="connsiteX68" fmla="*/ 830851 w 944974"/>
                  <a:gd name="connsiteY68" fmla="*/ 918163 h 1232723"/>
                  <a:gd name="connsiteX69" fmla="*/ 809037 w 944974"/>
                  <a:gd name="connsiteY69" fmla="*/ 974608 h 1232723"/>
                  <a:gd name="connsiteX70" fmla="*/ 755062 w 944974"/>
                  <a:gd name="connsiteY70" fmla="*/ 1019821 h 1232723"/>
                  <a:gd name="connsiteX71" fmla="*/ 844491 w 944974"/>
                  <a:gd name="connsiteY71" fmla="*/ 1016647 h 1232723"/>
                  <a:gd name="connsiteX72" fmla="*/ 889882 w 944974"/>
                  <a:gd name="connsiteY72" fmla="*/ 959379 h 1232723"/>
                  <a:gd name="connsiteX73" fmla="*/ 916399 w 944974"/>
                  <a:gd name="connsiteY73" fmla="*/ 978371 h 1232723"/>
                  <a:gd name="connsiteX74" fmla="*/ 944974 w 944974"/>
                  <a:gd name="connsiteY74" fmla="*/ 1007298 h 1232723"/>
                  <a:gd name="connsiteX75" fmla="*/ 884297 w 944974"/>
                  <a:gd name="connsiteY75" fmla="*/ 1061156 h 1232723"/>
                  <a:gd name="connsiteX76" fmla="*/ 884649 w 944974"/>
                  <a:gd name="connsiteY76" fmla="*/ 1232723 h 1232723"/>
                  <a:gd name="connsiteX77" fmla="*/ 688623 w 944974"/>
                  <a:gd name="connsiteY77" fmla="*/ 1049867 h 1232723"/>
                  <a:gd name="connsiteX0" fmla="*/ 703674 w 944974"/>
                  <a:gd name="connsiteY0" fmla="*/ 839141 h 1232723"/>
                  <a:gd name="connsiteX1" fmla="*/ 568208 w 944974"/>
                  <a:gd name="connsiteY1" fmla="*/ 730015 h 1232723"/>
                  <a:gd name="connsiteX2" fmla="*/ 508000 w 944974"/>
                  <a:gd name="connsiteY2" fmla="*/ 673571 h 1232723"/>
                  <a:gd name="connsiteX3" fmla="*/ 451556 w 944974"/>
                  <a:gd name="connsiteY3" fmla="*/ 673571 h 1232723"/>
                  <a:gd name="connsiteX4" fmla="*/ 365008 w 944974"/>
                  <a:gd name="connsiteY4" fmla="*/ 650993 h 1232723"/>
                  <a:gd name="connsiteX5" fmla="*/ 301037 w 944974"/>
                  <a:gd name="connsiteY5" fmla="*/ 643467 h 1232723"/>
                  <a:gd name="connsiteX6" fmla="*/ 312326 w 944974"/>
                  <a:gd name="connsiteY6" fmla="*/ 609600 h 1232723"/>
                  <a:gd name="connsiteX7" fmla="*/ 278460 w 944974"/>
                  <a:gd name="connsiteY7" fmla="*/ 583259 h 1232723"/>
                  <a:gd name="connsiteX8" fmla="*/ 229541 w 944974"/>
                  <a:gd name="connsiteY8" fmla="*/ 564445 h 1232723"/>
                  <a:gd name="connsiteX9" fmla="*/ 191912 w 944974"/>
                  <a:gd name="connsiteY9" fmla="*/ 541867 h 1232723"/>
                  <a:gd name="connsiteX10" fmla="*/ 184386 w 944974"/>
                  <a:gd name="connsiteY10" fmla="*/ 560682 h 1232723"/>
                  <a:gd name="connsiteX11" fmla="*/ 154282 w 944974"/>
                  <a:gd name="connsiteY11" fmla="*/ 603838 h 1232723"/>
                  <a:gd name="connsiteX12" fmla="*/ 120415 w 944974"/>
                  <a:gd name="connsiteY12" fmla="*/ 560682 h 1232723"/>
                  <a:gd name="connsiteX13" fmla="*/ 109126 w 944974"/>
                  <a:gd name="connsiteY13" fmla="*/ 530578 h 1232723"/>
                  <a:gd name="connsiteX14" fmla="*/ 127941 w 944974"/>
                  <a:gd name="connsiteY14" fmla="*/ 504237 h 1232723"/>
                  <a:gd name="connsiteX15" fmla="*/ 116652 w 944974"/>
                  <a:gd name="connsiteY15" fmla="*/ 481659 h 1232723"/>
                  <a:gd name="connsiteX16" fmla="*/ 105363 w 944974"/>
                  <a:gd name="connsiteY16" fmla="*/ 462845 h 1232723"/>
                  <a:gd name="connsiteX17" fmla="*/ 67734 w 944974"/>
                  <a:gd name="connsiteY17" fmla="*/ 455319 h 1232723"/>
                  <a:gd name="connsiteX18" fmla="*/ 67734 w 944974"/>
                  <a:gd name="connsiteY18" fmla="*/ 455319 h 1232723"/>
                  <a:gd name="connsiteX19" fmla="*/ 86549 w 944974"/>
                  <a:gd name="connsiteY19" fmla="*/ 417689 h 1232723"/>
                  <a:gd name="connsiteX20" fmla="*/ 67734 w 944974"/>
                  <a:gd name="connsiteY20" fmla="*/ 380059 h 1232723"/>
                  <a:gd name="connsiteX21" fmla="*/ 56445 w 944974"/>
                  <a:gd name="connsiteY21" fmla="*/ 376296 h 1232723"/>
                  <a:gd name="connsiteX22" fmla="*/ 11289 w 944974"/>
                  <a:gd name="connsiteY22" fmla="*/ 349956 h 1232723"/>
                  <a:gd name="connsiteX23" fmla="*/ 3763 w 944974"/>
                  <a:gd name="connsiteY23" fmla="*/ 316089 h 1232723"/>
                  <a:gd name="connsiteX24" fmla="*/ 0 w 944974"/>
                  <a:gd name="connsiteY24" fmla="*/ 255882 h 1232723"/>
                  <a:gd name="connsiteX25" fmla="*/ 11289 w 944974"/>
                  <a:gd name="connsiteY25" fmla="*/ 237067 h 1232723"/>
                  <a:gd name="connsiteX26" fmla="*/ 11289 w 944974"/>
                  <a:gd name="connsiteY26" fmla="*/ 191911 h 1232723"/>
                  <a:gd name="connsiteX27" fmla="*/ 11289 w 944974"/>
                  <a:gd name="connsiteY27" fmla="*/ 150519 h 1232723"/>
                  <a:gd name="connsiteX28" fmla="*/ 33867 w 944974"/>
                  <a:gd name="connsiteY28" fmla="*/ 60208 h 1232723"/>
                  <a:gd name="connsiteX29" fmla="*/ 45156 w 944974"/>
                  <a:gd name="connsiteY29" fmla="*/ 15052 h 1232723"/>
                  <a:gd name="connsiteX30" fmla="*/ 79023 w 944974"/>
                  <a:gd name="connsiteY30" fmla="*/ 0 h 1232723"/>
                  <a:gd name="connsiteX31" fmla="*/ 90312 w 944974"/>
                  <a:gd name="connsiteY31" fmla="*/ 30104 h 1232723"/>
                  <a:gd name="connsiteX32" fmla="*/ 75260 w 944974"/>
                  <a:gd name="connsiteY32" fmla="*/ 82785 h 1232723"/>
                  <a:gd name="connsiteX33" fmla="*/ 75260 w 944974"/>
                  <a:gd name="connsiteY33" fmla="*/ 109126 h 1232723"/>
                  <a:gd name="connsiteX34" fmla="*/ 124178 w 944974"/>
                  <a:gd name="connsiteY34" fmla="*/ 116652 h 1232723"/>
                  <a:gd name="connsiteX35" fmla="*/ 116652 w 944974"/>
                  <a:gd name="connsiteY35" fmla="*/ 146756 h 1232723"/>
                  <a:gd name="connsiteX36" fmla="*/ 97837 w 944974"/>
                  <a:gd name="connsiteY36" fmla="*/ 173096 h 1232723"/>
                  <a:gd name="connsiteX37" fmla="*/ 90312 w 944974"/>
                  <a:gd name="connsiteY37" fmla="*/ 252119 h 1232723"/>
                  <a:gd name="connsiteX38" fmla="*/ 101600 w 944974"/>
                  <a:gd name="connsiteY38" fmla="*/ 301037 h 1232723"/>
                  <a:gd name="connsiteX39" fmla="*/ 109126 w 944974"/>
                  <a:gd name="connsiteY39" fmla="*/ 312326 h 1232723"/>
                  <a:gd name="connsiteX40" fmla="*/ 128706 w 944974"/>
                  <a:gd name="connsiteY40" fmla="*/ 328378 h 1232723"/>
                  <a:gd name="connsiteX41" fmla="*/ 150519 w 944974"/>
                  <a:gd name="connsiteY41" fmla="*/ 301037 h 1232723"/>
                  <a:gd name="connsiteX42" fmla="*/ 165571 w 944974"/>
                  <a:gd name="connsiteY42" fmla="*/ 316089 h 1232723"/>
                  <a:gd name="connsiteX43" fmla="*/ 165571 w 944974"/>
                  <a:gd name="connsiteY43" fmla="*/ 353719 h 1232723"/>
                  <a:gd name="connsiteX44" fmla="*/ 173097 w 944974"/>
                  <a:gd name="connsiteY44" fmla="*/ 372534 h 1232723"/>
                  <a:gd name="connsiteX45" fmla="*/ 161808 w 944974"/>
                  <a:gd name="connsiteY45" fmla="*/ 410163 h 1232723"/>
                  <a:gd name="connsiteX46" fmla="*/ 199437 w 944974"/>
                  <a:gd name="connsiteY46" fmla="*/ 459082 h 1232723"/>
                  <a:gd name="connsiteX47" fmla="*/ 260233 w 944974"/>
                  <a:gd name="connsiteY47" fmla="*/ 501297 h 1232723"/>
                  <a:gd name="connsiteX48" fmla="*/ 292276 w 944974"/>
                  <a:gd name="connsiteY48" fmla="*/ 452085 h 1232723"/>
                  <a:gd name="connsiteX49" fmla="*/ 338256 w 944974"/>
                  <a:gd name="connsiteY49" fmla="*/ 493478 h 1232723"/>
                  <a:gd name="connsiteX50" fmla="*/ 368771 w 944974"/>
                  <a:gd name="connsiteY50" fmla="*/ 455319 h 1232723"/>
                  <a:gd name="connsiteX51" fmla="*/ 406400 w 944974"/>
                  <a:gd name="connsiteY51" fmla="*/ 455319 h 1232723"/>
                  <a:gd name="connsiteX52" fmla="*/ 425215 w 944974"/>
                  <a:gd name="connsiteY52" fmla="*/ 477896 h 1232723"/>
                  <a:gd name="connsiteX53" fmla="*/ 462845 w 944974"/>
                  <a:gd name="connsiteY53" fmla="*/ 481659 h 1232723"/>
                  <a:gd name="connsiteX54" fmla="*/ 511763 w 944974"/>
                  <a:gd name="connsiteY54" fmla="*/ 489185 h 1232723"/>
                  <a:gd name="connsiteX55" fmla="*/ 541867 w 944974"/>
                  <a:gd name="connsiteY55" fmla="*/ 515526 h 1232723"/>
                  <a:gd name="connsiteX56" fmla="*/ 587023 w 944974"/>
                  <a:gd name="connsiteY56" fmla="*/ 530578 h 1232723"/>
                  <a:gd name="connsiteX57" fmla="*/ 624652 w 944974"/>
                  <a:gd name="connsiteY57" fmla="*/ 541867 h 1232723"/>
                  <a:gd name="connsiteX58" fmla="*/ 666045 w 944974"/>
                  <a:gd name="connsiteY58" fmla="*/ 549393 h 1232723"/>
                  <a:gd name="connsiteX59" fmla="*/ 699912 w 944974"/>
                  <a:gd name="connsiteY59" fmla="*/ 568208 h 1232723"/>
                  <a:gd name="connsiteX60" fmla="*/ 717315 w 944974"/>
                  <a:gd name="connsiteY60" fmla="*/ 604485 h 1232723"/>
                  <a:gd name="connsiteX61" fmla="*/ 767645 w 944974"/>
                  <a:gd name="connsiteY61" fmla="*/ 617126 h 1232723"/>
                  <a:gd name="connsiteX62" fmla="*/ 786460 w 944974"/>
                  <a:gd name="connsiteY62" fmla="*/ 658519 h 1232723"/>
                  <a:gd name="connsiteX63" fmla="*/ 790223 w 944974"/>
                  <a:gd name="connsiteY63" fmla="*/ 684859 h 1232723"/>
                  <a:gd name="connsiteX64" fmla="*/ 805274 w 944974"/>
                  <a:gd name="connsiteY64" fmla="*/ 741304 h 1232723"/>
                  <a:gd name="connsiteX65" fmla="*/ 805274 w 944974"/>
                  <a:gd name="connsiteY65" fmla="*/ 793985 h 1232723"/>
                  <a:gd name="connsiteX66" fmla="*/ 809037 w 944974"/>
                  <a:gd name="connsiteY66" fmla="*/ 842904 h 1232723"/>
                  <a:gd name="connsiteX67" fmla="*/ 831615 w 944974"/>
                  <a:gd name="connsiteY67" fmla="*/ 865482 h 1232723"/>
                  <a:gd name="connsiteX68" fmla="*/ 830851 w 944974"/>
                  <a:gd name="connsiteY68" fmla="*/ 918163 h 1232723"/>
                  <a:gd name="connsiteX69" fmla="*/ 809037 w 944974"/>
                  <a:gd name="connsiteY69" fmla="*/ 974608 h 1232723"/>
                  <a:gd name="connsiteX70" fmla="*/ 755062 w 944974"/>
                  <a:gd name="connsiteY70" fmla="*/ 1019821 h 1232723"/>
                  <a:gd name="connsiteX71" fmla="*/ 844491 w 944974"/>
                  <a:gd name="connsiteY71" fmla="*/ 1016647 h 1232723"/>
                  <a:gd name="connsiteX72" fmla="*/ 889882 w 944974"/>
                  <a:gd name="connsiteY72" fmla="*/ 959379 h 1232723"/>
                  <a:gd name="connsiteX73" fmla="*/ 916399 w 944974"/>
                  <a:gd name="connsiteY73" fmla="*/ 978371 h 1232723"/>
                  <a:gd name="connsiteX74" fmla="*/ 944974 w 944974"/>
                  <a:gd name="connsiteY74" fmla="*/ 1007298 h 1232723"/>
                  <a:gd name="connsiteX75" fmla="*/ 884297 w 944974"/>
                  <a:gd name="connsiteY75" fmla="*/ 1061156 h 1232723"/>
                  <a:gd name="connsiteX76" fmla="*/ 884649 w 944974"/>
                  <a:gd name="connsiteY76" fmla="*/ 1232723 h 1232723"/>
                  <a:gd name="connsiteX77" fmla="*/ 688623 w 944974"/>
                  <a:gd name="connsiteY77" fmla="*/ 1049867 h 1232723"/>
                  <a:gd name="connsiteX0" fmla="*/ 703674 w 944974"/>
                  <a:gd name="connsiteY0" fmla="*/ 839141 h 1232723"/>
                  <a:gd name="connsiteX1" fmla="*/ 568208 w 944974"/>
                  <a:gd name="connsiteY1" fmla="*/ 730015 h 1232723"/>
                  <a:gd name="connsiteX2" fmla="*/ 508000 w 944974"/>
                  <a:gd name="connsiteY2" fmla="*/ 673571 h 1232723"/>
                  <a:gd name="connsiteX3" fmla="*/ 451556 w 944974"/>
                  <a:gd name="connsiteY3" fmla="*/ 673571 h 1232723"/>
                  <a:gd name="connsiteX4" fmla="*/ 365008 w 944974"/>
                  <a:gd name="connsiteY4" fmla="*/ 650993 h 1232723"/>
                  <a:gd name="connsiteX5" fmla="*/ 301037 w 944974"/>
                  <a:gd name="connsiteY5" fmla="*/ 643467 h 1232723"/>
                  <a:gd name="connsiteX6" fmla="*/ 312326 w 944974"/>
                  <a:gd name="connsiteY6" fmla="*/ 609600 h 1232723"/>
                  <a:gd name="connsiteX7" fmla="*/ 278460 w 944974"/>
                  <a:gd name="connsiteY7" fmla="*/ 583259 h 1232723"/>
                  <a:gd name="connsiteX8" fmla="*/ 229541 w 944974"/>
                  <a:gd name="connsiteY8" fmla="*/ 564445 h 1232723"/>
                  <a:gd name="connsiteX9" fmla="*/ 191912 w 944974"/>
                  <a:gd name="connsiteY9" fmla="*/ 541867 h 1232723"/>
                  <a:gd name="connsiteX10" fmla="*/ 184386 w 944974"/>
                  <a:gd name="connsiteY10" fmla="*/ 560682 h 1232723"/>
                  <a:gd name="connsiteX11" fmla="*/ 154282 w 944974"/>
                  <a:gd name="connsiteY11" fmla="*/ 603838 h 1232723"/>
                  <a:gd name="connsiteX12" fmla="*/ 120415 w 944974"/>
                  <a:gd name="connsiteY12" fmla="*/ 560682 h 1232723"/>
                  <a:gd name="connsiteX13" fmla="*/ 109126 w 944974"/>
                  <a:gd name="connsiteY13" fmla="*/ 530578 h 1232723"/>
                  <a:gd name="connsiteX14" fmla="*/ 127941 w 944974"/>
                  <a:gd name="connsiteY14" fmla="*/ 504237 h 1232723"/>
                  <a:gd name="connsiteX15" fmla="*/ 116652 w 944974"/>
                  <a:gd name="connsiteY15" fmla="*/ 481659 h 1232723"/>
                  <a:gd name="connsiteX16" fmla="*/ 105363 w 944974"/>
                  <a:gd name="connsiteY16" fmla="*/ 462845 h 1232723"/>
                  <a:gd name="connsiteX17" fmla="*/ 67734 w 944974"/>
                  <a:gd name="connsiteY17" fmla="*/ 455319 h 1232723"/>
                  <a:gd name="connsiteX18" fmla="*/ 67734 w 944974"/>
                  <a:gd name="connsiteY18" fmla="*/ 455319 h 1232723"/>
                  <a:gd name="connsiteX19" fmla="*/ 86549 w 944974"/>
                  <a:gd name="connsiteY19" fmla="*/ 417689 h 1232723"/>
                  <a:gd name="connsiteX20" fmla="*/ 67734 w 944974"/>
                  <a:gd name="connsiteY20" fmla="*/ 380059 h 1232723"/>
                  <a:gd name="connsiteX21" fmla="*/ 56445 w 944974"/>
                  <a:gd name="connsiteY21" fmla="*/ 376296 h 1232723"/>
                  <a:gd name="connsiteX22" fmla="*/ 11289 w 944974"/>
                  <a:gd name="connsiteY22" fmla="*/ 349956 h 1232723"/>
                  <a:gd name="connsiteX23" fmla="*/ 3763 w 944974"/>
                  <a:gd name="connsiteY23" fmla="*/ 316089 h 1232723"/>
                  <a:gd name="connsiteX24" fmla="*/ 0 w 944974"/>
                  <a:gd name="connsiteY24" fmla="*/ 255882 h 1232723"/>
                  <a:gd name="connsiteX25" fmla="*/ 11289 w 944974"/>
                  <a:gd name="connsiteY25" fmla="*/ 237067 h 1232723"/>
                  <a:gd name="connsiteX26" fmla="*/ 11289 w 944974"/>
                  <a:gd name="connsiteY26" fmla="*/ 191911 h 1232723"/>
                  <a:gd name="connsiteX27" fmla="*/ 11289 w 944974"/>
                  <a:gd name="connsiteY27" fmla="*/ 150519 h 1232723"/>
                  <a:gd name="connsiteX28" fmla="*/ 33867 w 944974"/>
                  <a:gd name="connsiteY28" fmla="*/ 60208 h 1232723"/>
                  <a:gd name="connsiteX29" fmla="*/ 45156 w 944974"/>
                  <a:gd name="connsiteY29" fmla="*/ 15052 h 1232723"/>
                  <a:gd name="connsiteX30" fmla="*/ 79023 w 944974"/>
                  <a:gd name="connsiteY30" fmla="*/ 0 h 1232723"/>
                  <a:gd name="connsiteX31" fmla="*/ 90312 w 944974"/>
                  <a:gd name="connsiteY31" fmla="*/ 30104 h 1232723"/>
                  <a:gd name="connsiteX32" fmla="*/ 75260 w 944974"/>
                  <a:gd name="connsiteY32" fmla="*/ 82785 h 1232723"/>
                  <a:gd name="connsiteX33" fmla="*/ 75260 w 944974"/>
                  <a:gd name="connsiteY33" fmla="*/ 109126 h 1232723"/>
                  <a:gd name="connsiteX34" fmla="*/ 124178 w 944974"/>
                  <a:gd name="connsiteY34" fmla="*/ 116652 h 1232723"/>
                  <a:gd name="connsiteX35" fmla="*/ 116652 w 944974"/>
                  <a:gd name="connsiteY35" fmla="*/ 146756 h 1232723"/>
                  <a:gd name="connsiteX36" fmla="*/ 97837 w 944974"/>
                  <a:gd name="connsiteY36" fmla="*/ 173096 h 1232723"/>
                  <a:gd name="connsiteX37" fmla="*/ 90312 w 944974"/>
                  <a:gd name="connsiteY37" fmla="*/ 252119 h 1232723"/>
                  <a:gd name="connsiteX38" fmla="*/ 101600 w 944974"/>
                  <a:gd name="connsiteY38" fmla="*/ 301037 h 1232723"/>
                  <a:gd name="connsiteX39" fmla="*/ 109126 w 944974"/>
                  <a:gd name="connsiteY39" fmla="*/ 312326 h 1232723"/>
                  <a:gd name="connsiteX40" fmla="*/ 128706 w 944974"/>
                  <a:gd name="connsiteY40" fmla="*/ 328378 h 1232723"/>
                  <a:gd name="connsiteX41" fmla="*/ 150519 w 944974"/>
                  <a:gd name="connsiteY41" fmla="*/ 301037 h 1232723"/>
                  <a:gd name="connsiteX42" fmla="*/ 165571 w 944974"/>
                  <a:gd name="connsiteY42" fmla="*/ 316089 h 1232723"/>
                  <a:gd name="connsiteX43" fmla="*/ 165571 w 944974"/>
                  <a:gd name="connsiteY43" fmla="*/ 353719 h 1232723"/>
                  <a:gd name="connsiteX44" fmla="*/ 173097 w 944974"/>
                  <a:gd name="connsiteY44" fmla="*/ 372534 h 1232723"/>
                  <a:gd name="connsiteX45" fmla="*/ 161808 w 944974"/>
                  <a:gd name="connsiteY45" fmla="*/ 410163 h 1232723"/>
                  <a:gd name="connsiteX46" fmla="*/ 199437 w 944974"/>
                  <a:gd name="connsiteY46" fmla="*/ 459082 h 1232723"/>
                  <a:gd name="connsiteX47" fmla="*/ 260233 w 944974"/>
                  <a:gd name="connsiteY47" fmla="*/ 501297 h 1232723"/>
                  <a:gd name="connsiteX48" fmla="*/ 292276 w 944974"/>
                  <a:gd name="connsiteY48" fmla="*/ 452085 h 1232723"/>
                  <a:gd name="connsiteX49" fmla="*/ 338256 w 944974"/>
                  <a:gd name="connsiteY49" fmla="*/ 493478 h 1232723"/>
                  <a:gd name="connsiteX50" fmla="*/ 368771 w 944974"/>
                  <a:gd name="connsiteY50" fmla="*/ 455319 h 1232723"/>
                  <a:gd name="connsiteX51" fmla="*/ 406400 w 944974"/>
                  <a:gd name="connsiteY51" fmla="*/ 455319 h 1232723"/>
                  <a:gd name="connsiteX52" fmla="*/ 425215 w 944974"/>
                  <a:gd name="connsiteY52" fmla="*/ 477896 h 1232723"/>
                  <a:gd name="connsiteX53" fmla="*/ 462845 w 944974"/>
                  <a:gd name="connsiteY53" fmla="*/ 481659 h 1232723"/>
                  <a:gd name="connsiteX54" fmla="*/ 511763 w 944974"/>
                  <a:gd name="connsiteY54" fmla="*/ 489185 h 1232723"/>
                  <a:gd name="connsiteX55" fmla="*/ 541867 w 944974"/>
                  <a:gd name="connsiteY55" fmla="*/ 515526 h 1232723"/>
                  <a:gd name="connsiteX56" fmla="*/ 587023 w 944974"/>
                  <a:gd name="connsiteY56" fmla="*/ 530578 h 1232723"/>
                  <a:gd name="connsiteX57" fmla="*/ 624652 w 944974"/>
                  <a:gd name="connsiteY57" fmla="*/ 541867 h 1232723"/>
                  <a:gd name="connsiteX58" fmla="*/ 666045 w 944974"/>
                  <a:gd name="connsiteY58" fmla="*/ 549393 h 1232723"/>
                  <a:gd name="connsiteX59" fmla="*/ 699912 w 944974"/>
                  <a:gd name="connsiteY59" fmla="*/ 568208 h 1232723"/>
                  <a:gd name="connsiteX60" fmla="*/ 717315 w 944974"/>
                  <a:gd name="connsiteY60" fmla="*/ 604485 h 1232723"/>
                  <a:gd name="connsiteX61" fmla="*/ 769232 w 944974"/>
                  <a:gd name="connsiteY61" fmla="*/ 637764 h 1232723"/>
                  <a:gd name="connsiteX62" fmla="*/ 786460 w 944974"/>
                  <a:gd name="connsiteY62" fmla="*/ 658519 h 1232723"/>
                  <a:gd name="connsiteX63" fmla="*/ 790223 w 944974"/>
                  <a:gd name="connsiteY63" fmla="*/ 684859 h 1232723"/>
                  <a:gd name="connsiteX64" fmla="*/ 805274 w 944974"/>
                  <a:gd name="connsiteY64" fmla="*/ 741304 h 1232723"/>
                  <a:gd name="connsiteX65" fmla="*/ 805274 w 944974"/>
                  <a:gd name="connsiteY65" fmla="*/ 793985 h 1232723"/>
                  <a:gd name="connsiteX66" fmla="*/ 809037 w 944974"/>
                  <a:gd name="connsiteY66" fmla="*/ 842904 h 1232723"/>
                  <a:gd name="connsiteX67" fmla="*/ 831615 w 944974"/>
                  <a:gd name="connsiteY67" fmla="*/ 865482 h 1232723"/>
                  <a:gd name="connsiteX68" fmla="*/ 830851 w 944974"/>
                  <a:gd name="connsiteY68" fmla="*/ 918163 h 1232723"/>
                  <a:gd name="connsiteX69" fmla="*/ 809037 w 944974"/>
                  <a:gd name="connsiteY69" fmla="*/ 974608 h 1232723"/>
                  <a:gd name="connsiteX70" fmla="*/ 755062 w 944974"/>
                  <a:gd name="connsiteY70" fmla="*/ 1019821 h 1232723"/>
                  <a:gd name="connsiteX71" fmla="*/ 844491 w 944974"/>
                  <a:gd name="connsiteY71" fmla="*/ 1016647 h 1232723"/>
                  <a:gd name="connsiteX72" fmla="*/ 889882 w 944974"/>
                  <a:gd name="connsiteY72" fmla="*/ 959379 h 1232723"/>
                  <a:gd name="connsiteX73" fmla="*/ 916399 w 944974"/>
                  <a:gd name="connsiteY73" fmla="*/ 978371 h 1232723"/>
                  <a:gd name="connsiteX74" fmla="*/ 944974 w 944974"/>
                  <a:gd name="connsiteY74" fmla="*/ 1007298 h 1232723"/>
                  <a:gd name="connsiteX75" fmla="*/ 884297 w 944974"/>
                  <a:gd name="connsiteY75" fmla="*/ 1061156 h 1232723"/>
                  <a:gd name="connsiteX76" fmla="*/ 884649 w 944974"/>
                  <a:gd name="connsiteY76" fmla="*/ 1232723 h 1232723"/>
                  <a:gd name="connsiteX77" fmla="*/ 688623 w 944974"/>
                  <a:gd name="connsiteY77" fmla="*/ 1049867 h 1232723"/>
                  <a:gd name="connsiteX0" fmla="*/ 703674 w 940211"/>
                  <a:gd name="connsiteY0" fmla="*/ 839141 h 1232723"/>
                  <a:gd name="connsiteX1" fmla="*/ 568208 w 940211"/>
                  <a:gd name="connsiteY1" fmla="*/ 730015 h 1232723"/>
                  <a:gd name="connsiteX2" fmla="*/ 508000 w 940211"/>
                  <a:gd name="connsiteY2" fmla="*/ 673571 h 1232723"/>
                  <a:gd name="connsiteX3" fmla="*/ 451556 w 940211"/>
                  <a:gd name="connsiteY3" fmla="*/ 673571 h 1232723"/>
                  <a:gd name="connsiteX4" fmla="*/ 365008 w 940211"/>
                  <a:gd name="connsiteY4" fmla="*/ 650993 h 1232723"/>
                  <a:gd name="connsiteX5" fmla="*/ 301037 w 940211"/>
                  <a:gd name="connsiteY5" fmla="*/ 643467 h 1232723"/>
                  <a:gd name="connsiteX6" fmla="*/ 312326 w 940211"/>
                  <a:gd name="connsiteY6" fmla="*/ 609600 h 1232723"/>
                  <a:gd name="connsiteX7" fmla="*/ 278460 w 940211"/>
                  <a:gd name="connsiteY7" fmla="*/ 583259 h 1232723"/>
                  <a:gd name="connsiteX8" fmla="*/ 229541 w 940211"/>
                  <a:gd name="connsiteY8" fmla="*/ 564445 h 1232723"/>
                  <a:gd name="connsiteX9" fmla="*/ 191912 w 940211"/>
                  <a:gd name="connsiteY9" fmla="*/ 541867 h 1232723"/>
                  <a:gd name="connsiteX10" fmla="*/ 184386 w 940211"/>
                  <a:gd name="connsiteY10" fmla="*/ 560682 h 1232723"/>
                  <a:gd name="connsiteX11" fmla="*/ 154282 w 940211"/>
                  <a:gd name="connsiteY11" fmla="*/ 603838 h 1232723"/>
                  <a:gd name="connsiteX12" fmla="*/ 120415 w 940211"/>
                  <a:gd name="connsiteY12" fmla="*/ 560682 h 1232723"/>
                  <a:gd name="connsiteX13" fmla="*/ 109126 w 940211"/>
                  <a:gd name="connsiteY13" fmla="*/ 530578 h 1232723"/>
                  <a:gd name="connsiteX14" fmla="*/ 127941 w 940211"/>
                  <a:gd name="connsiteY14" fmla="*/ 504237 h 1232723"/>
                  <a:gd name="connsiteX15" fmla="*/ 116652 w 940211"/>
                  <a:gd name="connsiteY15" fmla="*/ 481659 h 1232723"/>
                  <a:gd name="connsiteX16" fmla="*/ 105363 w 940211"/>
                  <a:gd name="connsiteY16" fmla="*/ 462845 h 1232723"/>
                  <a:gd name="connsiteX17" fmla="*/ 67734 w 940211"/>
                  <a:gd name="connsiteY17" fmla="*/ 455319 h 1232723"/>
                  <a:gd name="connsiteX18" fmla="*/ 67734 w 940211"/>
                  <a:gd name="connsiteY18" fmla="*/ 455319 h 1232723"/>
                  <a:gd name="connsiteX19" fmla="*/ 86549 w 940211"/>
                  <a:gd name="connsiteY19" fmla="*/ 417689 h 1232723"/>
                  <a:gd name="connsiteX20" fmla="*/ 67734 w 940211"/>
                  <a:gd name="connsiteY20" fmla="*/ 380059 h 1232723"/>
                  <a:gd name="connsiteX21" fmla="*/ 56445 w 940211"/>
                  <a:gd name="connsiteY21" fmla="*/ 376296 h 1232723"/>
                  <a:gd name="connsiteX22" fmla="*/ 11289 w 940211"/>
                  <a:gd name="connsiteY22" fmla="*/ 349956 h 1232723"/>
                  <a:gd name="connsiteX23" fmla="*/ 3763 w 940211"/>
                  <a:gd name="connsiteY23" fmla="*/ 316089 h 1232723"/>
                  <a:gd name="connsiteX24" fmla="*/ 0 w 940211"/>
                  <a:gd name="connsiteY24" fmla="*/ 255882 h 1232723"/>
                  <a:gd name="connsiteX25" fmla="*/ 11289 w 940211"/>
                  <a:gd name="connsiteY25" fmla="*/ 237067 h 1232723"/>
                  <a:gd name="connsiteX26" fmla="*/ 11289 w 940211"/>
                  <a:gd name="connsiteY26" fmla="*/ 191911 h 1232723"/>
                  <a:gd name="connsiteX27" fmla="*/ 11289 w 940211"/>
                  <a:gd name="connsiteY27" fmla="*/ 150519 h 1232723"/>
                  <a:gd name="connsiteX28" fmla="*/ 33867 w 940211"/>
                  <a:gd name="connsiteY28" fmla="*/ 60208 h 1232723"/>
                  <a:gd name="connsiteX29" fmla="*/ 45156 w 940211"/>
                  <a:gd name="connsiteY29" fmla="*/ 15052 h 1232723"/>
                  <a:gd name="connsiteX30" fmla="*/ 79023 w 940211"/>
                  <a:gd name="connsiteY30" fmla="*/ 0 h 1232723"/>
                  <a:gd name="connsiteX31" fmla="*/ 90312 w 940211"/>
                  <a:gd name="connsiteY31" fmla="*/ 30104 h 1232723"/>
                  <a:gd name="connsiteX32" fmla="*/ 75260 w 940211"/>
                  <a:gd name="connsiteY32" fmla="*/ 82785 h 1232723"/>
                  <a:gd name="connsiteX33" fmla="*/ 75260 w 940211"/>
                  <a:gd name="connsiteY33" fmla="*/ 109126 h 1232723"/>
                  <a:gd name="connsiteX34" fmla="*/ 124178 w 940211"/>
                  <a:gd name="connsiteY34" fmla="*/ 116652 h 1232723"/>
                  <a:gd name="connsiteX35" fmla="*/ 116652 w 940211"/>
                  <a:gd name="connsiteY35" fmla="*/ 146756 h 1232723"/>
                  <a:gd name="connsiteX36" fmla="*/ 97837 w 940211"/>
                  <a:gd name="connsiteY36" fmla="*/ 173096 h 1232723"/>
                  <a:gd name="connsiteX37" fmla="*/ 90312 w 940211"/>
                  <a:gd name="connsiteY37" fmla="*/ 252119 h 1232723"/>
                  <a:gd name="connsiteX38" fmla="*/ 101600 w 940211"/>
                  <a:gd name="connsiteY38" fmla="*/ 301037 h 1232723"/>
                  <a:gd name="connsiteX39" fmla="*/ 109126 w 940211"/>
                  <a:gd name="connsiteY39" fmla="*/ 312326 h 1232723"/>
                  <a:gd name="connsiteX40" fmla="*/ 128706 w 940211"/>
                  <a:gd name="connsiteY40" fmla="*/ 328378 h 1232723"/>
                  <a:gd name="connsiteX41" fmla="*/ 150519 w 940211"/>
                  <a:gd name="connsiteY41" fmla="*/ 301037 h 1232723"/>
                  <a:gd name="connsiteX42" fmla="*/ 165571 w 940211"/>
                  <a:gd name="connsiteY42" fmla="*/ 316089 h 1232723"/>
                  <a:gd name="connsiteX43" fmla="*/ 165571 w 940211"/>
                  <a:gd name="connsiteY43" fmla="*/ 353719 h 1232723"/>
                  <a:gd name="connsiteX44" fmla="*/ 173097 w 940211"/>
                  <a:gd name="connsiteY44" fmla="*/ 372534 h 1232723"/>
                  <a:gd name="connsiteX45" fmla="*/ 161808 w 940211"/>
                  <a:gd name="connsiteY45" fmla="*/ 410163 h 1232723"/>
                  <a:gd name="connsiteX46" fmla="*/ 199437 w 940211"/>
                  <a:gd name="connsiteY46" fmla="*/ 459082 h 1232723"/>
                  <a:gd name="connsiteX47" fmla="*/ 260233 w 940211"/>
                  <a:gd name="connsiteY47" fmla="*/ 501297 h 1232723"/>
                  <a:gd name="connsiteX48" fmla="*/ 292276 w 940211"/>
                  <a:gd name="connsiteY48" fmla="*/ 452085 h 1232723"/>
                  <a:gd name="connsiteX49" fmla="*/ 338256 w 940211"/>
                  <a:gd name="connsiteY49" fmla="*/ 493478 h 1232723"/>
                  <a:gd name="connsiteX50" fmla="*/ 368771 w 940211"/>
                  <a:gd name="connsiteY50" fmla="*/ 455319 h 1232723"/>
                  <a:gd name="connsiteX51" fmla="*/ 406400 w 940211"/>
                  <a:gd name="connsiteY51" fmla="*/ 455319 h 1232723"/>
                  <a:gd name="connsiteX52" fmla="*/ 425215 w 940211"/>
                  <a:gd name="connsiteY52" fmla="*/ 477896 h 1232723"/>
                  <a:gd name="connsiteX53" fmla="*/ 462845 w 940211"/>
                  <a:gd name="connsiteY53" fmla="*/ 481659 h 1232723"/>
                  <a:gd name="connsiteX54" fmla="*/ 511763 w 940211"/>
                  <a:gd name="connsiteY54" fmla="*/ 489185 h 1232723"/>
                  <a:gd name="connsiteX55" fmla="*/ 541867 w 940211"/>
                  <a:gd name="connsiteY55" fmla="*/ 515526 h 1232723"/>
                  <a:gd name="connsiteX56" fmla="*/ 587023 w 940211"/>
                  <a:gd name="connsiteY56" fmla="*/ 530578 h 1232723"/>
                  <a:gd name="connsiteX57" fmla="*/ 624652 w 940211"/>
                  <a:gd name="connsiteY57" fmla="*/ 541867 h 1232723"/>
                  <a:gd name="connsiteX58" fmla="*/ 666045 w 940211"/>
                  <a:gd name="connsiteY58" fmla="*/ 549393 h 1232723"/>
                  <a:gd name="connsiteX59" fmla="*/ 699912 w 940211"/>
                  <a:gd name="connsiteY59" fmla="*/ 568208 h 1232723"/>
                  <a:gd name="connsiteX60" fmla="*/ 717315 w 940211"/>
                  <a:gd name="connsiteY60" fmla="*/ 604485 h 1232723"/>
                  <a:gd name="connsiteX61" fmla="*/ 769232 w 940211"/>
                  <a:gd name="connsiteY61" fmla="*/ 637764 h 1232723"/>
                  <a:gd name="connsiteX62" fmla="*/ 786460 w 940211"/>
                  <a:gd name="connsiteY62" fmla="*/ 658519 h 1232723"/>
                  <a:gd name="connsiteX63" fmla="*/ 790223 w 940211"/>
                  <a:gd name="connsiteY63" fmla="*/ 684859 h 1232723"/>
                  <a:gd name="connsiteX64" fmla="*/ 805274 w 940211"/>
                  <a:gd name="connsiteY64" fmla="*/ 741304 h 1232723"/>
                  <a:gd name="connsiteX65" fmla="*/ 805274 w 940211"/>
                  <a:gd name="connsiteY65" fmla="*/ 793985 h 1232723"/>
                  <a:gd name="connsiteX66" fmla="*/ 809037 w 940211"/>
                  <a:gd name="connsiteY66" fmla="*/ 842904 h 1232723"/>
                  <a:gd name="connsiteX67" fmla="*/ 831615 w 940211"/>
                  <a:gd name="connsiteY67" fmla="*/ 865482 h 1232723"/>
                  <a:gd name="connsiteX68" fmla="*/ 830851 w 940211"/>
                  <a:gd name="connsiteY68" fmla="*/ 918163 h 1232723"/>
                  <a:gd name="connsiteX69" fmla="*/ 809037 w 940211"/>
                  <a:gd name="connsiteY69" fmla="*/ 974608 h 1232723"/>
                  <a:gd name="connsiteX70" fmla="*/ 755062 w 940211"/>
                  <a:gd name="connsiteY70" fmla="*/ 1019821 h 1232723"/>
                  <a:gd name="connsiteX71" fmla="*/ 844491 w 940211"/>
                  <a:gd name="connsiteY71" fmla="*/ 1016647 h 1232723"/>
                  <a:gd name="connsiteX72" fmla="*/ 889882 w 940211"/>
                  <a:gd name="connsiteY72" fmla="*/ 959379 h 1232723"/>
                  <a:gd name="connsiteX73" fmla="*/ 916399 w 940211"/>
                  <a:gd name="connsiteY73" fmla="*/ 978371 h 1232723"/>
                  <a:gd name="connsiteX74" fmla="*/ 940211 w 940211"/>
                  <a:gd name="connsiteY74" fmla="*/ 1008885 h 1232723"/>
                  <a:gd name="connsiteX75" fmla="*/ 884297 w 940211"/>
                  <a:gd name="connsiteY75" fmla="*/ 1061156 h 1232723"/>
                  <a:gd name="connsiteX76" fmla="*/ 884649 w 940211"/>
                  <a:gd name="connsiteY76" fmla="*/ 1232723 h 1232723"/>
                  <a:gd name="connsiteX77" fmla="*/ 688623 w 940211"/>
                  <a:gd name="connsiteY77" fmla="*/ 1049867 h 1232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940211" h="1232723">
                    <a:moveTo>
                      <a:pt x="703674" y="839141"/>
                    </a:moveTo>
                    <a:lnTo>
                      <a:pt x="568208" y="730015"/>
                    </a:lnTo>
                    <a:lnTo>
                      <a:pt x="508000" y="673571"/>
                    </a:lnTo>
                    <a:lnTo>
                      <a:pt x="451556" y="673571"/>
                    </a:lnTo>
                    <a:lnTo>
                      <a:pt x="365008" y="650993"/>
                    </a:lnTo>
                    <a:lnTo>
                      <a:pt x="301037" y="643467"/>
                    </a:lnTo>
                    <a:lnTo>
                      <a:pt x="312326" y="609600"/>
                    </a:lnTo>
                    <a:lnTo>
                      <a:pt x="278460" y="583259"/>
                    </a:lnTo>
                    <a:lnTo>
                      <a:pt x="229541" y="564445"/>
                    </a:lnTo>
                    <a:lnTo>
                      <a:pt x="191912" y="541867"/>
                    </a:lnTo>
                    <a:lnTo>
                      <a:pt x="184386" y="560682"/>
                    </a:lnTo>
                    <a:lnTo>
                      <a:pt x="154282" y="603838"/>
                    </a:lnTo>
                    <a:lnTo>
                      <a:pt x="120415" y="560682"/>
                    </a:lnTo>
                    <a:lnTo>
                      <a:pt x="109126" y="530578"/>
                    </a:lnTo>
                    <a:lnTo>
                      <a:pt x="127941" y="504237"/>
                    </a:lnTo>
                    <a:lnTo>
                      <a:pt x="116652" y="481659"/>
                    </a:lnTo>
                    <a:lnTo>
                      <a:pt x="105363" y="462845"/>
                    </a:lnTo>
                    <a:lnTo>
                      <a:pt x="67734" y="455319"/>
                    </a:lnTo>
                    <a:lnTo>
                      <a:pt x="67734" y="455319"/>
                    </a:lnTo>
                    <a:lnTo>
                      <a:pt x="86549" y="417689"/>
                    </a:lnTo>
                    <a:lnTo>
                      <a:pt x="67734" y="380059"/>
                    </a:lnTo>
                    <a:lnTo>
                      <a:pt x="56445" y="376296"/>
                    </a:lnTo>
                    <a:lnTo>
                      <a:pt x="11289" y="349956"/>
                    </a:lnTo>
                    <a:lnTo>
                      <a:pt x="3763" y="316089"/>
                    </a:lnTo>
                    <a:lnTo>
                      <a:pt x="0" y="255882"/>
                    </a:lnTo>
                    <a:lnTo>
                      <a:pt x="11289" y="237067"/>
                    </a:lnTo>
                    <a:lnTo>
                      <a:pt x="11289" y="191911"/>
                    </a:lnTo>
                    <a:lnTo>
                      <a:pt x="11289" y="150519"/>
                    </a:lnTo>
                    <a:lnTo>
                      <a:pt x="33867" y="60208"/>
                    </a:lnTo>
                    <a:lnTo>
                      <a:pt x="45156" y="15052"/>
                    </a:lnTo>
                    <a:lnTo>
                      <a:pt x="79023" y="0"/>
                    </a:lnTo>
                    <a:lnTo>
                      <a:pt x="90312" y="30104"/>
                    </a:lnTo>
                    <a:lnTo>
                      <a:pt x="75260" y="82785"/>
                    </a:lnTo>
                    <a:lnTo>
                      <a:pt x="75260" y="109126"/>
                    </a:lnTo>
                    <a:lnTo>
                      <a:pt x="124178" y="116652"/>
                    </a:lnTo>
                    <a:lnTo>
                      <a:pt x="116652" y="146756"/>
                    </a:lnTo>
                    <a:lnTo>
                      <a:pt x="97837" y="173096"/>
                    </a:lnTo>
                    <a:lnTo>
                      <a:pt x="90312" y="252119"/>
                    </a:lnTo>
                    <a:lnTo>
                      <a:pt x="101600" y="301037"/>
                    </a:lnTo>
                    <a:lnTo>
                      <a:pt x="109126" y="312326"/>
                    </a:lnTo>
                    <a:cubicBezTo>
                      <a:pt x="116182" y="310797"/>
                      <a:pt x="121650" y="329907"/>
                      <a:pt x="128706" y="328378"/>
                    </a:cubicBezTo>
                    <a:lnTo>
                      <a:pt x="150519" y="301037"/>
                    </a:lnTo>
                    <a:lnTo>
                      <a:pt x="165571" y="316089"/>
                    </a:lnTo>
                    <a:lnTo>
                      <a:pt x="165571" y="353719"/>
                    </a:lnTo>
                    <a:lnTo>
                      <a:pt x="173097" y="372534"/>
                    </a:lnTo>
                    <a:lnTo>
                      <a:pt x="161808" y="410163"/>
                    </a:lnTo>
                    <a:lnTo>
                      <a:pt x="199437" y="459082"/>
                    </a:lnTo>
                    <a:lnTo>
                      <a:pt x="260233" y="501297"/>
                    </a:lnTo>
                    <a:cubicBezTo>
                      <a:pt x="270914" y="484893"/>
                      <a:pt x="295882" y="497064"/>
                      <a:pt x="292276" y="452085"/>
                    </a:cubicBezTo>
                    <a:cubicBezTo>
                      <a:pt x="309190" y="452653"/>
                      <a:pt x="321342" y="492910"/>
                      <a:pt x="338256" y="493478"/>
                    </a:cubicBezTo>
                    <a:lnTo>
                      <a:pt x="368771" y="455319"/>
                    </a:lnTo>
                    <a:lnTo>
                      <a:pt x="406400" y="455319"/>
                    </a:lnTo>
                    <a:lnTo>
                      <a:pt x="425215" y="477896"/>
                    </a:lnTo>
                    <a:lnTo>
                      <a:pt x="462845" y="481659"/>
                    </a:lnTo>
                    <a:lnTo>
                      <a:pt x="511763" y="489185"/>
                    </a:lnTo>
                    <a:lnTo>
                      <a:pt x="541867" y="515526"/>
                    </a:lnTo>
                    <a:lnTo>
                      <a:pt x="587023" y="530578"/>
                    </a:lnTo>
                    <a:lnTo>
                      <a:pt x="624652" y="541867"/>
                    </a:lnTo>
                    <a:lnTo>
                      <a:pt x="666045" y="549393"/>
                    </a:lnTo>
                    <a:lnTo>
                      <a:pt x="699912" y="568208"/>
                    </a:lnTo>
                    <a:lnTo>
                      <a:pt x="717315" y="604485"/>
                    </a:lnTo>
                    <a:lnTo>
                      <a:pt x="769232" y="637764"/>
                    </a:lnTo>
                    <a:lnTo>
                      <a:pt x="786460" y="658519"/>
                    </a:lnTo>
                    <a:lnTo>
                      <a:pt x="790223" y="684859"/>
                    </a:lnTo>
                    <a:lnTo>
                      <a:pt x="805274" y="741304"/>
                    </a:lnTo>
                    <a:lnTo>
                      <a:pt x="805274" y="793985"/>
                    </a:lnTo>
                    <a:lnTo>
                      <a:pt x="809037" y="842904"/>
                    </a:lnTo>
                    <a:lnTo>
                      <a:pt x="831615" y="865482"/>
                    </a:lnTo>
                    <a:cubicBezTo>
                      <a:pt x="831360" y="883042"/>
                      <a:pt x="831106" y="900603"/>
                      <a:pt x="830851" y="918163"/>
                    </a:cubicBezTo>
                    <a:lnTo>
                      <a:pt x="809037" y="974608"/>
                    </a:lnTo>
                    <a:lnTo>
                      <a:pt x="755062" y="1019821"/>
                    </a:lnTo>
                    <a:lnTo>
                      <a:pt x="844491" y="1016647"/>
                    </a:lnTo>
                    <a:lnTo>
                      <a:pt x="889882" y="959379"/>
                    </a:lnTo>
                    <a:lnTo>
                      <a:pt x="916399" y="978371"/>
                    </a:lnTo>
                    <a:lnTo>
                      <a:pt x="940211" y="1008885"/>
                    </a:lnTo>
                    <a:lnTo>
                      <a:pt x="884297" y="1061156"/>
                    </a:lnTo>
                    <a:cubicBezTo>
                      <a:pt x="884414" y="1118345"/>
                      <a:pt x="884532" y="1175534"/>
                      <a:pt x="884649" y="1232723"/>
                    </a:cubicBezTo>
                    <a:lnTo>
                      <a:pt x="688623" y="1049867"/>
                    </a:lnTo>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8" name="Freeform: Shape 537">
                <a:extLst>
                  <a:ext uri="{FF2B5EF4-FFF2-40B4-BE49-F238E27FC236}">
                    <a16:creationId xmlns:a16="http://schemas.microsoft.com/office/drawing/2014/main" id="{64614E1C-6D80-444C-BEB6-B429552A3145}"/>
                  </a:ext>
                </a:extLst>
              </p:cNvPr>
              <p:cNvSpPr/>
              <p:nvPr/>
            </p:nvSpPr>
            <p:spPr>
              <a:xfrm>
                <a:off x="9788111" y="4234454"/>
                <a:ext cx="31102" cy="21608"/>
              </a:xfrm>
              <a:custGeom>
                <a:avLst/>
                <a:gdLst>
                  <a:gd name="connsiteX0" fmla="*/ 100012 w 301625"/>
                  <a:gd name="connsiteY0" fmla="*/ 69850 h 209550"/>
                  <a:gd name="connsiteX1" fmla="*/ 39687 w 301625"/>
                  <a:gd name="connsiteY1" fmla="*/ 103188 h 209550"/>
                  <a:gd name="connsiteX2" fmla="*/ 30162 w 301625"/>
                  <a:gd name="connsiteY2" fmla="*/ 80963 h 209550"/>
                  <a:gd name="connsiteX3" fmla="*/ 50800 w 301625"/>
                  <a:gd name="connsiteY3" fmla="*/ 57150 h 209550"/>
                  <a:gd name="connsiteX4" fmla="*/ 15875 w 301625"/>
                  <a:gd name="connsiteY4" fmla="*/ 68263 h 209550"/>
                  <a:gd name="connsiteX5" fmla="*/ 0 w 301625"/>
                  <a:gd name="connsiteY5" fmla="*/ 49213 h 209550"/>
                  <a:gd name="connsiteX6" fmla="*/ 4762 w 301625"/>
                  <a:gd name="connsiteY6" fmla="*/ 9525 h 209550"/>
                  <a:gd name="connsiteX7" fmla="*/ 4762 w 301625"/>
                  <a:gd name="connsiteY7" fmla="*/ 0 h 209550"/>
                  <a:gd name="connsiteX8" fmla="*/ 44450 w 301625"/>
                  <a:gd name="connsiteY8" fmla="*/ 7938 h 209550"/>
                  <a:gd name="connsiteX9" fmla="*/ 96837 w 301625"/>
                  <a:gd name="connsiteY9" fmla="*/ 4763 h 209550"/>
                  <a:gd name="connsiteX10" fmla="*/ 122237 w 301625"/>
                  <a:gd name="connsiteY10" fmla="*/ 1588 h 209550"/>
                  <a:gd name="connsiteX11" fmla="*/ 214312 w 301625"/>
                  <a:gd name="connsiteY11" fmla="*/ 15875 h 209550"/>
                  <a:gd name="connsiteX12" fmla="*/ 271462 w 301625"/>
                  <a:gd name="connsiteY12" fmla="*/ 36513 h 209550"/>
                  <a:gd name="connsiteX13" fmla="*/ 287337 w 301625"/>
                  <a:gd name="connsiteY13" fmla="*/ 55563 h 209550"/>
                  <a:gd name="connsiteX14" fmla="*/ 301625 w 301625"/>
                  <a:gd name="connsiteY14" fmla="*/ 92075 h 209550"/>
                  <a:gd name="connsiteX15" fmla="*/ 280987 w 301625"/>
                  <a:gd name="connsiteY15" fmla="*/ 127000 h 209550"/>
                  <a:gd name="connsiteX16" fmla="*/ 266700 w 301625"/>
                  <a:gd name="connsiteY16" fmla="*/ 173038 h 209550"/>
                  <a:gd name="connsiteX17" fmla="*/ 255587 w 301625"/>
                  <a:gd name="connsiteY17" fmla="*/ 147638 h 209550"/>
                  <a:gd name="connsiteX18" fmla="*/ 261937 w 301625"/>
                  <a:gd name="connsiteY18" fmla="*/ 115888 h 209550"/>
                  <a:gd name="connsiteX19" fmla="*/ 239712 w 301625"/>
                  <a:gd name="connsiteY19" fmla="*/ 104775 h 209550"/>
                  <a:gd name="connsiteX20" fmla="*/ 209550 w 301625"/>
                  <a:gd name="connsiteY20" fmla="*/ 131763 h 209550"/>
                  <a:gd name="connsiteX21" fmla="*/ 222250 w 301625"/>
                  <a:gd name="connsiteY21" fmla="*/ 144463 h 209550"/>
                  <a:gd name="connsiteX22" fmla="*/ 214312 w 301625"/>
                  <a:gd name="connsiteY22" fmla="*/ 155575 h 209550"/>
                  <a:gd name="connsiteX23" fmla="*/ 234950 w 301625"/>
                  <a:gd name="connsiteY23" fmla="*/ 185738 h 209550"/>
                  <a:gd name="connsiteX24" fmla="*/ 220662 w 301625"/>
                  <a:gd name="connsiteY24" fmla="*/ 206375 h 209550"/>
                  <a:gd name="connsiteX25" fmla="*/ 190500 w 301625"/>
                  <a:gd name="connsiteY25" fmla="*/ 209550 h 209550"/>
                  <a:gd name="connsiteX26" fmla="*/ 190500 w 301625"/>
                  <a:gd name="connsiteY26" fmla="*/ 209550 h 209550"/>
                  <a:gd name="connsiteX27" fmla="*/ 188912 w 301625"/>
                  <a:gd name="connsiteY27" fmla="*/ 187325 h 209550"/>
                  <a:gd name="connsiteX28" fmla="*/ 173037 w 301625"/>
                  <a:gd name="connsiteY28" fmla="*/ 177800 h 209550"/>
                  <a:gd name="connsiteX29" fmla="*/ 185737 w 301625"/>
                  <a:gd name="connsiteY29" fmla="*/ 160338 h 209550"/>
                  <a:gd name="connsiteX30" fmla="*/ 169862 w 301625"/>
                  <a:gd name="connsiteY30" fmla="*/ 142875 h 209550"/>
                  <a:gd name="connsiteX31" fmla="*/ 173037 w 301625"/>
                  <a:gd name="connsiteY31" fmla="*/ 128588 h 209550"/>
                  <a:gd name="connsiteX32" fmla="*/ 155575 w 301625"/>
                  <a:gd name="connsiteY32" fmla="*/ 125413 h 209550"/>
                  <a:gd name="connsiteX33" fmla="*/ 166687 w 301625"/>
                  <a:gd name="connsiteY33" fmla="*/ 104775 h 209550"/>
                  <a:gd name="connsiteX34" fmla="*/ 165100 w 301625"/>
                  <a:gd name="connsiteY34" fmla="*/ 82550 h 209550"/>
                  <a:gd name="connsiteX35" fmla="*/ 165100 w 301625"/>
                  <a:gd name="connsiteY35" fmla="*/ 49213 h 209550"/>
                  <a:gd name="connsiteX36" fmla="*/ 100012 w 301625"/>
                  <a:gd name="connsiteY36" fmla="*/ 69850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01625" h="209550">
                    <a:moveTo>
                      <a:pt x="100012" y="69850"/>
                    </a:moveTo>
                    <a:lnTo>
                      <a:pt x="39687" y="103188"/>
                    </a:lnTo>
                    <a:lnTo>
                      <a:pt x="30162" y="80963"/>
                    </a:lnTo>
                    <a:lnTo>
                      <a:pt x="50800" y="57150"/>
                    </a:lnTo>
                    <a:lnTo>
                      <a:pt x="15875" y="68263"/>
                    </a:lnTo>
                    <a:lnTo>
                      <a:pt x="0" y="49213"/>
                    </a:lnTo>
                    <a:lnTo>
                      <a:pt x="4762" y="9525"/>
                    </a:lnTo>
                    <a:lnTo>
                      <a:pt x="4762" y="0"/>
                    </a:lnTo>
                    <a:lnTo>
                      <a:pt x="44450" y="7938"/>
                    </a:lnTo>
                    <a:lnTo>
                      <a:pt x="96837" y="4763"/>
                    </a:lnTo>
                    <a:lnTo>
                      <a:pt x="122237" y="1588"/>
                    </a:lnTo>
                    <a:lnTo>
                      <a:pt x="214312" y="15875"/>
                    </a:lnTo>
                    <a:lnTo>
                      <a:pt x="271462" y="36513"/>
                    </a:lnTo>
                    <a:lnTo>
                      <a:pt x="287337" y="55563"/>
                    </a:lnTo>
                    <a:lnTo>
                      <a:pt x="301625" y="92075"/>
                    </a:lnTo>
                    <a:lnTo>
                      <a:pt x="280987" y="127000"/>
                    </a:lnTo>
                    <a:lnTo>
                      <a:pt x="266700" y="173038"/>
                    </a:lnTo>
                    <a:lnTo>
                      <a:pt x="255587" y="147638"/>
                    </a:lnTo>
                    <a:lnTo>
                      <a:pt x="261937" y="115888"/>
                    </a:lnTo>
                    <a:lnTo>
                      <a:pt x="239712" y="104775"/>
                    </a:lnTo>
                    <a:lnTo>
                      <a:pt x="209550" y="131763"/>
                    </a:lnTo>
                    <a:lnTo>
                      <a:pt x="222250" y="144463"/>
                    </a:lnTo>
                    <a:lnTo>
                      <a:pt x="214312" y="155575"/>
                    </a:lnTo>
                    <a:lnTo>
                      <a:pt x="234950" y="185738"/>
                    </a:lnTo>
                    <a:lnTo>
                      <a:pt x="220662" y="206375"/>
                    </a:lnTo>
                    <a:lnTo>
                      <a:pt x="190500" y="209550"/>
                    </a:lnTo>
                    <a:lnTo>
                      <a:pt x="190500" y="209550"/>
                    </a:lnTo>
                    <a:lnTo>
                      <a:pt x="188912" y="187325"/>
                    </a:lnTo>
                    <a:lnTo>
                      <a:pt x="173037" y="177800"/>
                    </a:lnTo>
                    <a:lnTo>
                      <a:pt x="185737" y="160338"/>
                    </a:lnTo>
                    <a:lnTo>
                      <a:pt x="169862" y="142875"/>
                    </a:lnTo>
                    <a:lnTo>
                      <a:pt x="173037" y="128588"/>
                    </a:lnTo>
                    <a:lnTo>
                      <a:pt x="155575" y="125413"/>
                    </a:lnTo>
                    <a:lnTo>
                      <a:pt x="166687" y="104775"/>
                    </a:lnTo>
                    <a:lnTo>
                      <a:pt x="165100" y="82550"/>
                    </a:lnTo>
                    <a:lnTo>
                      <a:pt x="165100" y="49213"/>
                    </a:lnTo>
                    <a:lnTo>
                      <a:pt x="100012" y="69850"/>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9" name="Freeform: Shape 538">
                <a:extLst>
                  <a:ext uri="{FF2B5EF4-FFF2-40B4-BE49-F238E27FC236}">
                    <a16:creationId xmlns:a16="http://schemas.microsoft.com/office/drawing/2014/main" id="{F60EBE90-A263-407E-87F0-73D816798496}"/>
                  </a:ext>
                </a:extLst>
              </p:cNvPr>
              <p:cNvSpPr/>
              <p:nvPr/>
            </p:nvSpPr>
            <p:spPr>
              <a:xfrm>
                <a:off x="9798587" y="4248041"/>
                <a:ext cx="4420" cy="9822"/>
              </a:xfrm>
              <a:custGeom>
                <a:avLst/>
                <a:gdLst>
                  <a:gd name="connsiteX0" fmla="*/ 22225 w 42862"/>
                  <a:gd name="connsiteY0" fmla="*/ 95250 h 95250"/>
                  <a:gd name="connsiteX1" fmla="*/ 0 w 42862"/>
                  <a:gd name="connsiteY1" fmla="*/ 30162 h 95250"/>
                  <a:gd name="connsiteX2" fmla="*/ 25400 w 42862"/>
                  <a:gd name="connsiteY2" fmla="*/ 0 h 95250"/>
                  <a:gd name="connsiteX3" fmla="*/ 42862 w 42862"/>
                  <a:gd name="connsiteY3" fmla="*/ 31750 h 95250"/>
                  <a:gd name="connsiteX4" fmla="*/ 22225 w 42862"/>
                  <a:gd name="connsiteY4" fmla="*/ 95250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862" h="95250">
                    <a:moveTo>
                      <a:pt x="22225" y="95250"/>
                    </a:moveTo>
                    <a:lnTo>
                      <a:pt x="0" y="30162"/>
                    </a:lnTo>
                    <a:lnTo>
                      <a:pt x="25400" y="0"/>
                    </a:lnTo>
                    <a:lnTo>
                      <a:pt x="42862" y="31750"/>
                    </a:lnTo>
                    <a:lnTo>
                      <a:pt x="22225" y="95250"/>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0" name="Freeform: Shape 539">
                <a:extLst>
                  <a:ext uri="{FF2B5EF4-FFF2-40B4-BE49-F238E27FC236}">
                    <a16:creationId xmlns:a16="http://schemas.microsoft.com/office/drawing/2014/main" id="{57CA23F3-F4E5-40E3-BD5C-E76E71A1FF36}"/>
                  </a:ext>
                </a:extLst>
              </p:cNvPr>
              <p:cNvSpPr/>
              <p:nvPr/>
            </p:nvSpPr>
            <p:spPr>
              <a:xfrm>
                <a:off x="9811028" y="4262446"/>
                <a:ext cx="5729" cy="5074"/>
              </a:xfrm>
              <a:custGeom>
                <a:avLst/>
                <a:gdLst>
                  <a:gd name="connsiteX0" fmla="*/ 0 w 55562"/>
                  <a:gd name="connsiteY0" fmla="*/ 49212 h 49212"/>
                  <a:gd name="connsiteX1" fmla="*/ 44450 w 55562"/>
                  <a:gd name="connsiteY1" fmla="*/ 0 h 49212"/>
                  <a:gd name="connsiteX2" fmla="*/ 55562 w 55562"/>
                  <a:gd name="connsiteY2" fmla="*/ 30162 h 49212"/>
                  <a:gd name="connsiteX3" fmla="*/ 0 w 55562"/>
                  <a:gd name="connsiteY3" fmla="*/ 49212 h 49212"/>
                </a:gdLst>
                <a:ahLst/>
                <a:cxnLst>
                  <a:cxn ang="0">
                    <a:pos x="connsiteX0" y="connsiteY0"/>
                  </a:cxn>
                  <a:cxn ang="0">
                    <a:pos x="connsiteX1" y="connsiteY1"/>
                  </a:cxn>
                  <a:cxn ang="0">
                    <a:pos x="connsiteX2" y="connsiteY2"/>
                  </a:cxn>
                  <a:cxn ang="0">
                    <a:pos x="connsiteX3" y="connsiteY3"/>
                  </a:cxn>
                </a:cxnLst>
                <a:rect l="l" t="t" r="r" b="b"/>
                <a:pathLst>
                  <a:path w="55562" h="49212">
                    <a:moveTo>
                      <a:pt x="0" y="49212"/>
                    </a:moveTo>
                    <a:lnTo>
                      <a:pt x="44450" y="0"/>
                    </a:lnTo>
                    <a:lnTo>
                      <a:pt x="55562" y="30162"/>
                    </a:lnTo>
                    <a:lnTo>
                      <a:pt x="0" y="49212"/>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1" name="Freeform: Shape 540">
                <a:extLst>
                  <a:ext uri="{FF2B5EF4-FFF2-40B4-BE49-F238E27FC236}">
                    <a16:creationId xmlns:a16="http://schemas.microsoft.com/office/drawing/2014/main" id="{8072875F-BFF3-4836-8A50-B5E8EB7F9AC4}"/>
                  </a:ext>
                </a:extLst>
              </p:cNvPr>
              <p:cNvSpPr/>
              <p:nvPr/>
            </p:nvSpPr>
            <p:spPr>
              <a:xfrm>
                <a:off x="9817248" y="4255079"/>
                <a:ext cx="3765" cy="5402"/>
              </a:xfrm>
              <a:custGeom>
                <a:avLst/>
                <a:gdLst>
                  <a:gd name="connsiteX0" fmla="*/ 26987 w 36512"/>
                  <a:gd name="connsiteY0" fmla="*/ 52388 h 52388"/>
                  <a:gd name="connsiteX1" fmla="*/ 0 w 36512"/>
                  <a:gd name="connsiteY1" fmla="*/ 6350 h 52388"/>
                  <a:gd name="connsiteX2" fmla="*/ 22225 w 36512"/>
                  <a:gd name="connsiteY2" fmla="*/ 0 h 52388"/>
                  <a:gd name="connsiteX3" fmla="*/ 36512 w 36512"/>
                  <a:gd name="connsiteY3" fmla="*/ 0 h 52388"/>
                  <a:gd name="connsiteX4" fmla="*/ 26987 w 36512"/>
                  <a:gd name="connsiteY4" fmla="*/ 52388 h 52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12" h="52388">
                    <a:moveTo>
                      <a:pt x="26987" y="52388"/>
                    </a:moveTo>
                    <a:lnTo>
                      <a:pt x="0" y="6350"/>
                    </a:lnTo>
                    <a:lnTo>
                      <a:pt x="22225" y="0"/>
                    </a:lnTo>
                    <a:lnTo>
                      <a:pt x="36512" y="0"/>
                    </a:lnTo>
                    <a:lnTo>
                      <a:pt x="26987" y="52388"/>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2" name="Freeform: Shape 541">
                <a:extLst>
                  <a:ext uri="{FF2B5EF4-FFF2-40B4-BE49-F238E27FC236}">
                    <a16:creationId xmlns:a16="http://schemas.microsoft.com/office/drawing/2014/main" id="{AD7A2D0E-BBBB-41E3-9F83-2A5477BA67FF}"/>
                  </a:ext>
                </a:extLst>
              </p:cNvPr>
              <p:cNvSpPr/>
              <p:nvPr/>
            </p:nvSpPr>
            <p:spPr>
              <a:xfrm>
                <a:off x="9880598" y="4222504"/>
                <a:ext cx="19971" cy="27828"/>
              </a:xfrm>
              <a:custGeom>
                <a:avLst/>
                <a:gdLst>
                  <a:gd name="connsiteX0" fmla="*/ 128588 w 193675"/>
                  <a:gd name="connsiteY0" fmla="*/ 269875 h 269875"/>
                  <a:gd name="connsiteX1" fmla="*/ 84138 w 193675"/>
                  <a:gd name="connsiteY1" fmla="*/ 222250 h 269875"/>
                  <a:gd name="connsiteX2" fmla="*/ 100013 w 193675"/>
                  <a:gd name="connsiteY2" fmla="*/ 207962 h 269875"/>
                  <a:gd name="connsiteX3" fmla="*/ 77788 w 193675"/>
                  <a:gd name="connsiteY3" fmla="*/ 155575 h 269875"/>
                  <a:gd name="connsiteX4" fmla="*/ 36513 w 193675"/>
                  <a:gd name="connsiteY4" fmla="*/ 123825 h 269875"/>
                  <a:gd name="connsiteX5" fmla="*/ 9525 w 193675"/>
                  <a:gd name="connsiteY5" fmla="*/ 92075 h 269875"/>
                  <a:gd name="connsiteX6" fmla="*/ 0 w 193675"/>
                  <a:gd name="connsiteY6" fmla="*/ 63500 h 269875"/>
                  <a:gd name="connsiteX7" fmla="*/ 0 w 193675"/>
                  <a:gd name="connsiteY7" fmla="*/ 25400 h 269875"/>
                  <a:gd name="connsiteX8" fmla="*/ 44450 w 193675"/>
                  <a:gd name="connsiteY8" fmla="*/ 0 h 269875"/>
                  <a:gd name="connsiteX9" fmla="*/ 93663 w 193675"/>
                  <a:gd name="connsiteY9" fmla="*/ 12700 h 269875"/>
                  <a:gd name="connsiteX10" fmla="*/ 77788 w 193675"/>
                  <a:gd name="connsiteY10" fmla="*/ 50800 h 269875"/>
                  <a:gd name="connsiteX11" fmla="*/ 114300 w 193675"/>
                  <a:gd name="connsiteY11" fmla="*/ 47625 h 269875"/>
                  <a:gd name="connsiteX12" fmla="*/ 149225 w 193675"/>
                  <a:gd name="connsiteY12" fmla="*/ 66675 h 269875"/>
                  <a:gd name="connsiteX13" fmla="*/ 179388 w 193675"/>
                  <a:gd name="connsiteY13" fmla="*/ 100012 h 269875"/>
                  <a:gd name="connsiteX14" fmla="*/ 193675 w 193675"/>
                  <a:gd name="connsiteY14" fmla="*/ 130175 h 269875"/>
                  <a:gd name="connsiteX15" fmla="*/ 176213 w 193675"/>
                  <a:gd name="connsiteY15" fmla="*/ 173037 h 269875"/>
                  <a:gd name="connsiteX16" fmla="*/ 146050 w 193675"/>
                  <a:gd name="connsiteY16" fmla="*/ 206375 h 269875"/>
                  <a:gd name="connsiteX17" fmla="*/ 166688 w 193675"/>
                  <a:gd name="connsiteY17" fmla="*/ 225425 h 269875"/>
                  <a:gd name="connsiteX18" fmla="*/ 128588 w 193675"/>
                  <a:gd name="connsiteY18" fmla="*/ 269875 h 269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675" h="269875">
                    <a:moveTo>
                      <a:pt x="128588" y="269875"/>
                    </a:moveTo>
                    <a:lnTo>
                      <a:pt x="84138" y="222250"/>
                    </a:lnTo>
                    <a:lnTo>
                      <a:pt x="100013" y="207962"/>
                    </a:lnTo>
                    <a:lnTo>
                      <a:pt x="77788" y="155575"/>
                    </a:lnTo>
                    <a:lnTo>
                      <a:pt x="36513" y="123825"/>
                    </a:lnTo>
                    <a:lnTo>
                      <a:pt x="9525" y="92075"/>
                    </a:lnTo>
                    <a:lnTo>
                      <a:pt x="0" y="63500"/>
                    </a:lnTo>
                    <a:lnTo>
                      <a:pt x="0" y="25400"/>
                    </a:lnTo>
                    <a:lnTo>
                      <a:pt x="44450" y="0"/>
                    </a:lnTo>
                    <a:lnTo>
                      <a:pt x="93663" y="12700"/>
                    </a:lnTo>
                    <a:lnTo>
                      <a:pt x="77788" y="50800"/>
                    </a:lnTo>
                    <a:lnTo>
                      <a:pt x="114300" y="47625"/>
                    </a:lnTo>
                    <a:lnTo>
                      <a:pt x="149225" y="66675"/>
                    </a:lnTo>
                    <a:lnTo>
                      <a:pt x="179388" y="100012"/>
                    </a:lnTo>
                    <a:lnTo>
                      <a:pt x="193675" y="130175"/>
                    </a:lnTo>
                    <a:lnTo>
                      <a:pt x="176213" y="173037"/>
                    </a:lnTo>
                    <a:lnTo>
                      <a:pt x="146050" y="206375"/>
                    </a:lnTo>
                    <a:lnTo>
                      <a:pt x="166688" y="225425"/>
                    </a:lnTo>
                    <a:lnTo>
                      <a:pt x="128588" y="269875"/>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3" name="Freeform: Shape 542">
                <a:extLst>
                  <a:ext uri="{FF2B5EF4-FFF2-40B4-BE49-F238E27FC236}">
                    <a16:creationId xmlns:a16="http://schemas.microsoft.com/office/drawing/2014/main" id="{7D28D398-D99E-44BF-901E-6004AFB4BAAB}"/>
                  </a:ext>
                </a:extLst>
              </p:cNvPr>
              <p:cNvSpPr/>
              <p:nvPr/>
            </p:nvSpPr>
            <p:spPr>
              <a:xfrm>
                <a:off x="9867011" y="4255898"/>
                <a:ext cx="6711" cy="11465"/>
              </a:xfrm>
              <a:custGeom>
                <a:avLst/>
                <a:gdLst>
                  <a:gd name="connsiteX0" fmla="*/ 65087 w 65087"/>
                  <a:gd name="connsiteY0" fmla="*/ 84137 h 84137"/>
                  <a:gd name="connsiteX1" fmla="*/ 4762 w 65087"/>
                  <a:gd name="connsiteY1" fmla="*/ 80962 h 84137"/>
                  <a:gd name="connsiteX2" fmla="*/ 0 w 65087"/>
                  <a:gd name="connsiteY2" fmla="*/ 14287 h 84137"/>
                  <a:gd name="connsiteX3" fmla="*/ 4762 w 65087"/>
                  <a:gd name="connsiteY3" fmla="*/ 0 h 84137"/>
                  <a:gd name="connsiteX4" fmla="*/ 31750 w 65087"/>
                  <a:gd name="connsiteY4" fmla="*/ 25400 h 84137"/>
                  <a:gd name="connsiteX5" fmla="*/ 65087 w 65087"/>
                  <a:gd name="connsiteY5" fmla="*/ 84137 h 84137"/>
                  <a:gd name="connsiteX0" fmla="*/ 65087 w 65087"/>
                  <a:gd name="connsiteY0" fmla="*/ 84137 h 111185"/>
                  <a:gd name="connsiteX1" fmla="*/ 50800 w 65087"/>
                  <a:gd name="connsiteY1" fmla="*/ 111125 h 111185"/>
                  <a:gd name="connsiteX2" fmla="*/ 4762 w 65087"/>
                  <a:gd name="connsiteY2" fmla="*/ 80962 h 111185"/>
                  <a:gd name="connsiteX3" fmla="*/ 0 w 65087"/>
                  <a:gd name="connsiteY3" fmla="*/ 14287 h 111185"/>
                  <a:gd name="connsiteX4" fmla="*/ 4762 w 65087"/>
                  <a:gd name="connsiteY4" fmla="*/ 0 h 111185"/>
                  <a:gd name="connsiteX5" fmla="*/ 31750 w 65087"/>
                  <a:gd name="connsiteY5" fmla="*/ 25400 h 111185"/>
                  <a:gd name="connsiteX6" fmla="*/ 65087 w 65087"/>
                  <a:gd name="connsiteY6" fmla="*/ 84137 h 111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087" h="111185">
                    <a:moveTo>
                      <a:pt x="65087" y="84137"/>
                    </a:moveTo>
                    <a:cubicBezTo>
                      <a:pt x="52916" y="82550"/>
                      <a:pt x="62971" y="112712"/>
                      <a:pt x="50800" y="111125"/>
                    </a:cubicBezTo>
                    <a:lnTo>
                      <a:pt x="4762" y="80962"/>
                    </a:lnTo>
                    <a:lnTo>
                      <a:pt x="0" y="14287"/>
                    </a:lnTo>
                    <a:lnTo>
                      <a:pt x="4762" y="0"/>
                    </a:lnTo>
                    <a:lnTo>
                      <a:pt x="31750" y="25400"/>
                    </a:lnTo>
                    <a:lnTo>
                      <a:pt x="65087" y="84137"/>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4" name="Freeform: Shape 543">
                <a:extLst>
                  <a:ext uri="{FF2B5EF4-FFF2-40B4-BE49-F238E27FC236}">
                    <a16:creationId xmlns:a16="http://schemas.microsoft.com/office/drawing/2014/main" id="{56924D66-FC54-4875-8ACF-25B530060437}"/>
                  </a:ext>
                </a:extLst>
              </p:cNvPr>
              <p:cNvSpPr/>
              <p:nvPr/>
            </p:nvSpPr>
            <p:spPr>
              <a:xfrm>
                <a:off x="9881089" y="4250169"/>
                <a:ext cx="9658" cy="12604"/>
              </a:xfrm>
              <a:custGeom>
                <a:avLst/>
                <a:gdLst>
                  <a:gd name="connsiteX0" fmla="*/ 47625 w 93662"/>
                  <a:gd name="connsiteY0" fmla="*/ 95250 h 95250"/>
                  <a:gd name="connsiteX1" fmla="*/ 11112 w 93662"/>
                  <a:gd name="connsiteY1" fmla="*/ 46038 h 95250"/>
                  <a:gd name="connsiteX2" fmla="*/ 0 w 93662"/>
                  <a:gd name="connsiteY2" fmla="*/ 23813 h 95250"/>
                  <a:gd name="connsiteX3" fmla="*/ 6350 w 93662"/>
                  <a:gd name="connsiteY3" fmla="*/ 0 h 95250"/>
                  <a:gd name="connsiteX4" fmla="*/ 73025 w 93662"/>
                  <a:gd name="connsiteY4" fmla="*/ 49213 h 95250"/>
                  <a:gd name="connsiteX5" fmla="*/ 93662 w 93662"/>
                  <a:gd name="connsiteY5" fmla="*/ 60325 h 95250"/>
                  <a:gd name="connsiteX6" fmla="*/ 47625 w 93662"/>
                  <a:gd name="connsiteY6" fmla="*/ 95250 h 95250"/>
                  <a:gd name="connsiteX0" fmla="*/ 11112 w 93662"/>
                  <a:gd name="connsiteY0" fmla="*/ 122237 h 122237"/>
                  <a:gd name="connsiteX1" fmla="*/ 11112 w 93662"/>
                  <a:gd name="connsiteY1" fmla="*/ 46038 h 122237"/>
                  <a:gd name="connsiteX2" fmla="*/ 0 w 93662"/>
                  <a:gd name="connsiteY2" fmla="*/ 23813 h 122237"/>
                  <a:gd name="connsiteX3" fmla="*/ 6350 w 93662"/>
                  <a:gd name="connsiteY3" fmla="*/ 0 h 122237"/>
                  <a:gd name="connsiteX4" fmla="*/ 73025 w 93662"/>
                  <a:gd name="connsiteY4" fmla="*/ 49213 h 122237"/>
                  <a:gd name="connsiteX5" fmla="*/ 93662 w 93662"/>
                  <a:gd name="connsiteY5" fmla="*/ 60325 h 122237"/>
                  <a:gd name="connsiteX6" fmla="*/ 11112 w 93662"/>
                  <a:gd name="connsiteY6" fmla="*/ 122237 h 122237"/>
                  <a:gd name="connsiteX0" fmla="*/ 11112 w 93662"/>
                  <a:gd name="connsiteY0" fmla="*/ 122237 h 122237"/>
                  <a:gd name="connsiteX1" fmla="*/ 26987 w 93662"/>
                  <a:gd name="connsiteY1" fmla="*/ 77788 h 122237"/>
                  <a:gd name="connsiteX2" fmla="*/ 11112 w 93662"/>
                  <a:gd name="connsiteY2" fmla="*/ 46038 h 122237"/>
                  <a:gd name="connsiteX3" fmla="*/ 0 w 93662"/>
                  <a:gd name="connsiteY3" fmla="*/ 23813 h 122237"/>
                  <a:gd name="connsiteX4" fmla="*/ 6350 w 93662"/>
                  <a:gd name="connsiteY4" fmla="*/ 0 h 122237"/>
                  <a:gd name="connsiteX5" fmla="*/ 73025 w 93662"/>
                  <a:gd name="connsiteY5" fmla="*/ 49213 h 122237"/>
                  <a:gd name="connsiteX6" fmla="*/ 93662 w 93662"/>
                  <a:gd name="connsiteY6" fmla="*/ 60325 h 122237"/>
                  <a:gd name="connsiteX7" fmla="*/ 11112 w 93662"/>
                  <a:gd name="connsiteY7" fmla="*/ 122237 h 122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662" h="122237">
                    <a:moveTo>
                      <a:pt x="11112" y="122237"/>
                    </a:moveTo>
                    <a:cubicBezTo>
                      <a:pt x="10583" y="105833"/>
                      <a:pt x="27516" y="94192"/>
                      <a:pt x="26987" y="77788"/>
                    </a:cubicBezTo>
                    <a:lnTo>
                      <a:pt x="11112" y="46038"/>
                    </a:lnTo>
                    <a:lnTo>
                      <a:pt x="0" y="23813"/>
                    </a:lnTo>
                    <a:lnTo>
                      <a:pt x="6350" y="0"/>
                    </a:lnTo>
                    <a:lnTo>
                      <a:pt x="73025" y="49213"/>
                    </a:lnTo>
                    <a:lnTo>
                      <a:pt x="93662" y="60325"/>
                    </a:lnTo>
                    <a:lnTo>
                      <a:pt x="11112" y="122237"/>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5" name="Freeform: Shape 544">
                <a:extLst>
                  <a:ext uri="{FF2B5EF4-FFF2-40B4-BE49-F238E27FC236}">
                    <a16:creationId xmlns:a16="http://schemas.microsoft.com/office/drawing/2014/main" id="{1B641512-4632-4CC8-A6BF-BFF95ADC57B6}"/>
                  </a:ext>
                </a:extLst>
              </p:cNvPr>
              <p:cNvSpPr/>
              <p:nvPr/>
            </p:nvSpPr>
            <p:spPr>
              <a:xfrm>
                <a:off x="9755045" y="4167667"/>
                <a:ext cx="5566" cy="19480"/>
              </a:xfrm>
              <a:custGeom>
                <a:avLst/>
                <a:gdLst>
                  <a:gd name="connsiteX0" fmla="*/ 17462 w 53975"/>
                  <a:gd name="connsiteY0" fmla="*/ 188913 h 188913"/>
                  <a:gd name="connsiteX1" fmla="*/ 6350 w 53975"/>
                  <a:gd name="connsiteY1" fmla="*/ 85725 h 188913"/>
                  <a:gd name="connsiteX2" fmla="*/ 0 w 53975"/>
                  <a:gd name="connsiteY2" fmla="*/ 50800 h 188913"/>
                  <a:gd name="connsiteX3" fmla="*/ 15875 w 53975"/>
                  <a:gd name="connsiteY3" fmla="*/ 11113 h 188913"/>
                  <a:gd name="connsiteX4" fmla="*/ 34925 w 53975"/>
                  <a:gd name="connsiteY4" fmla="*/ 0 h 188913"/>
                  <a:gd name="connsiteX5" fmla="*/ 53975 w 53975"/>
                  <a:gd name="connsiteY5" fmla="*/ 9525 h 188913"/>
                  <a:gd name="connsiteX6" fmla="*/ 36512 w 53975"/>
                  <a:gd name="connsiteY6" fmla="*/ 69850 h 188913"/>
                  <a:gd name="connsiteX7" fmla="*/ 36512 w 53975"/>
                  <a:gd name="connsiteY7" fmla="*/ 111125 h 188913"/>
                  <a:gd name="connsiteX8" fmla="*/ 42862 w 53975"/>
                  <a:gd name="connsiteY8" fmla="*/ 130175 h 188913"/>
                  <a:gd name="connsiteX9" fmla="*/ 17462 w 53975"/>
                  <a:gd name="connsiteY9" fmla="*/ 188913 h 18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975" h="188913">
                    <a:moveTo>
                      <a:pt x="17462" y="188913"/>
                    </a:moveTo>
                    <a:lnTo>
                      <a:pt x="6350" y="85725"/>
                    </a:lnTo>
                    <a:lnTo>
                      <a:pt x="0" y="50800"/>
                    </a:lnTo>
                    <a:lnTo>
                      <a:pt x="15875" y="11113"/>
                    </a:lnTo>
                    <a:lnTo>
                      <a:pt x="34925" y="0"/>
                    </a:lnTo>
                    <a:lnTo>
                      <a:pt x="53975" y="9525"/>
                    </a:lnTo>
                    <a:lnTo>
                      <a:pt x="36512" y="69850"/>
                    </a:lnTo>
                    <a:lnTo>
                      <a:pt x="36512" y="111125"/>
                    </a:lnTo>
                    <a:lnTo>
                      <a:pt x="42862" y="130175"/>
                    </a:lnTo>
                    <a:lnTo>
                      <a:pt x="17462" y="188913"/>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6" name="Freeform: Shape 545">
                <a:extLst>
                  <a:ext uri="{FF2B5EF4-FFF2-40B4-BE49-F238E27FC236}">
                    <a16:creationId xmlns:a16="http://schemas.microsoft.com/office/drawing/2014/main" id="{B1F3E947-A271-42CE-B4B5-BBF25F103461}"/>
                  </a:ext>
                </a:extLst>
              </p:cNvPr>
              <p:cNvSpPr/>
              <p:nvPr/>
            </p:nvSpPr>
            <p:spPr>
              <a:xfrm>
                <a:off x="9790763" y="4249383"/>
                <a:ext cx="4714" cy="4714"/>
              </a:xfrm>
              <a:custGeom>
                <a:avLst/>
                <a:gdLst>
                  <a:gd name="connsiteX0" fmla="*/ 46038 w 66675"/>
                  <a:gd name="connsiteY0" fmla="*/ 55562 h 55562"/>
                  <a:gd name="connsiteX1" fmla="*/ 0 w 66675"/>
                  <a:gd name="connsiteY1" fmla="*/ 0 h 55562"/>
                  <a:gd name="connsiteX2" fmla="*/ 66675 w 66675"/>
                  <a:gd name="connsiteY2" fmla="*/ 0 h 55562"/>
                  <a:gd name="connsiteX3" fmla="*/ 46038 w 66675"/>
                  <a:gd name="connsiteY3" fmla="*/ 55562 h 55562"/>
                </a:gdLst>
                <a:ahLst/>
                <a:cxnLst>
                  <a:cxn ang="0">
                    <a:pos x="connsiteX0" y="connsiteY0"/>
                  </a:cxn>
                  <a:cxn ang="0">
                    <a:pos x="connsiteX1" y="connsiteY1"/>
                  </a:cxn>
                  <a:cxn ang="0">
                    <a:pos x="connsiteX2" y="connsiteY2"/>
                  </a:cxn>
                  <a:cxn ang="0">
                    <a:pos x="connsiteX3" y="connsiteY3"/>
                  </a:cxn>
                </a:cxnLst>
                <a:rect l="l" t="t" r="r" b="b"/>
                <a:pathLst>
                  <a:path w="66675" h="55562">
                    <a:moveTo>
                      <a:pt x="46038" y="55562"/>
                    </a:moveTo>
                    <a:lnTo>
                      <a:pt x="0" y="0"/>
                    </a:lnTo>
                    <a:lnTo>
                      <a:pt x="66675" y="0"/>
                    </a:lnTo>
                    <a:lnTo>
                      <a:pt x="46038" y="55562"/>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7" name="Freeform: Shape 546">
                <a:extLst>
                  <a:ext uri="{FF2B5EF4-FFF2-40B4-BE49-F238E27FC236}">
                    <a16:creationId xmlns:a16="http://schemas.microsoft.com/office/drawing/2014/main" id="{F085329E-28AD-4C3B-8618-DF63F10C98C5}"/>
                  </a:ext>
                </a:extLst>
              </p:cNvPr>
              <p:cNvSpPr/>
              <p:nvPr/>
            </p:nvSpPr>
            <p:spPr>
              <a:xfrm>
                <a:off x="9924795" y="4374412"/>
                <a:ext cx="7857" cy="10967"/>
              </a:xfrm>
              <a:custGeom>
                <a:avLst/>
                <a:gdLst>
                  <a:gd name="connsiteX0" fmla="*/ 30163 w 76200"/>
                  <a:gd name="connsiteY0" fmla="*/ 106362 h 106362"/>
                  <a:gd name="connsiteX1" fmla="*/ 0 w 76200"/>
                  <a:gd name="connsiteY1" fmla="*/ 46037 h 106362"/>
                  <a:gd name="connsiteX2" fmla="*/ 7938 w 76200"/>
                  <a:gd name="connsiteY2" fmla="*/ 0 h 106362"/>
                  <a:gd name="connsiteX3" fmla="*/ 46038 w 76200"/>
                  <a:gd name="connsiteY3" fmla="*/ 20637 h 106362"/>
                  <a:gd name="connsiteX4" fmla="*/ 60325 w 76200"/>
                  <a:gd name="connsiteY4" fmla="*/ 39687 h 106362"/>
                  <a:gd name="connsiteX5" fmla="*/ 76200 w 76200"/>
                  <a:gd name="connsiteY5" fmla="*/ 65087 h 106362"/>
                  <a:gd name="connsiteX6" fmla="*/ 30163 w 76200"/>
                  <a:gd name="connsiteY6" fmla="*/ 106362 h 10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00" h="106362">
                    <a:moveTo>
                      <a:pt x="30163" y="106362"/>
                    </a:moveTo>
                    <a:lnTo>
                      <a:pt x="0" y="46037"/>
                    </a:lnTo>
                    <a:lnTo>
                      <a:pt x="7938" y="0"/>
                    </a:lnTo>
                    <a:lnTo>
                      <a:pt x="46038" y="20637"/>
                    </a:lnTo>
                    <a:lnTo>
                      <a:pt x="60325" y="39687"/>
                    </a:lnTo>
                    <a:lnTo>
                      <a:pt x="76200" y="65087"/>
                    </a:lnTo>
                    <a:lnTo>
                      <a:pt x="30163" y="106362"/>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8" name="Freeform: Shape 547">
                <a:extLst>
                  <a:ext uri="{FF2B5EF4-FFF2-40B4-BE49-F238E27FC236}">
                    <a16:creationId xmlns:a16="http://schemas.microsoft.com/office/drawing/2014/main" id="{E730E725-6E00-4474-A78C-4CD66213C419}"/>
                  </a:ext>
                </a:extLst>
              </p:cNvPr>
              <p:cNvSpPr/>
              <p:nvPr/>
            </p:nvSpPr>
            <p:spPr>
              <a:xfrm>
                <a:off x="9837055" y="4359352"/>
                <a:ext cx="9331" cy="23899"/>
              </a:xfrm>
              <a:custGeom>
                <a:avLst/>
                <a:gdLst>
                  <a:gd name="connsiteX0" fmla="*/ 90488 w 90488"/>
                  <a:gd name="connsiteY0" fmla="*/ 166687 h 231775"/>
                  <a:gd name="connsiteX1" fmla="*/ 87313 w 90488"/>
                  <a:gd name="connsiteY1" fmla="*/ 231775 h 231775"/>
                  <a:gd name="connsiteX2" fmla="*/ 46038 w 90488"/>
                  <a:gd name="connsiteY2" fmla="*/ 196850 h 231775"/>
                  <a:gd name="connsiteX3" fmla="*/ 42863 w 90488"/>
                  <a:gd name="connsiteY3" fmla="*/ 150812 h 231775"/>
                  <a:gd name="connsiteX4" fmla="*/ 53975 w 90488"/>
                  <a:gd name="connsiteY4" fmla="*/ 127000 h 231775"/>
                  <a:gd name="connsiteX5" fmla="*/ 30163 w 90488"/>
                  <a:gd name="connsiteY5" fmla="*/ 96837 h 231775"/>
                  <a:gd name="connsiteX6" fmla="*/ 4763 w 90488"/>
                  <a:gd name="connsiteY6" fmla="*/ 61912 h 231775"/>
                  <a:gd name="connsiteX7" fmla="*/ 4763 w 90488"/>
                  <a:gd name="connsiteY7" fmla="*/ 36512 h 231775"/>
                  <a:gd name="connsiteX8" fmla="*/ 0 w 90488"/>
                  <a:gd name="connsiteY8" fmla="*/ 0 h 231775"/>
                  <a:gd name="connsiteX9" fmla="*/ 46038 w 90488"/>
                  <a:gd name="connsiteY9" fmla="*/ 12700 h 231775"/>
                  <a:gd name="connsiteX10" fmla="*/ 69850 w 90488"/>
                  <a:gd name="connsiteY10" fmla="*/ 39687 h 231775"/>
                  <a:gd name="connsiteX11" fmla="*/ 82550 w 90488"/>
                  <a:gd name="connsiteY11" fmla="*/ 77787 h 231775"/>
                  <a:gd name="connsiteX12" fmla="*/ 82550 w 90488"/>
                  <a:gd name="connsiteY12" fmla="*/ 103187 h 231775"/>
                  <a:gd name="connsiteX13" fmla="*/ 90488 w 90488"/>
                  <a:gd name="connsiteY13" fmla="*/ 166687 h 231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0488" h="231775">
                    <a:moveTo>
                      <a:pt x="90488" y="166687"/>
                    </a:moveTo>
                    <a:lnTo>
                      <a:pt x="87313" y="231775"/>
                    </a:lnTo>
                    <a:lnTo>
                      <a:pt x="46038" y="196850"/>
                    </a:lnTo>
                    <a:lnTo>
                      <a:pt x="42863" y="150812"/>
                    </a:lnTo>
                    <a:lnTo>
                      <a:pt x="53975" y="127000"/>
                    </a:lnTo>
                    <a:lnTo>
                      <a:pt x="30163" y="96837"/>
                    </a:lnTo>
                    <a:lnTo>
                      <a:pt x="4763" y="61912"/>
                    </a:lnTo>
                    <a:lnTo>
                      <a:pt x="4763" y="36512"/>
                    </a:lnTo>
                    <a:lnTo>
                      <a:pt x="0" y="0"/>
                    </a:lnTo>
                    <a:lnTo>
                      <a:pt x="46038" y="12700"/>
                    </a:lnTo>
                    <a:lnTo>
                      <a:pt x="69850" y="39687"/>
                    </a:lnTo>
                    <a:lnTo>
                      <a:pt x="82550" y="77787"/>
                    </a:lnTo>
                    <a:lnTo>
                      <a:pt x="82550" y="103187"/>
                    </a:lnTo>
                    <a:lnTo>
                      <a:pt x="90488" y="166687"/>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9" name="Freeform: Shape 548">
                <a:extLst>
                  <a:ext uri="{FF2B5EF4-FFF2-40B4-BE49-F238E27FC236}">
                    <a16:creationId xmlns:a16="http://schemas.microsoft.com/office/drawing/2014/main" id="{34EF43B2-5929-48EE-A80A-0B443929B422}"/>
                  </a:ext>
                </a:extLst>
              </p:cNvPr>
              <p:cNvSpPr/>
              <p:nvPr/>
            </p:nvSpPr>
            <p:spPr>
              <a:xfrm>
                <a:off x="9973903" y="4394546"/>
                <a:ext cx="8021" cy="6220"/>
              </a:xfrm>
              <a:custGeom>
                <a:avLst/>
                <a:gdLst>
                  <a:gd name="connsiteX0" fmla="*/ 0 w 77788"/>
                  <a:gd name="connsiteY0" fmla="*/ 36513 h 60325"/>
                  <a:gd name="connsiteX1" fmla="*/ 58738 w 77788"/>
                  <a:gd name="connsiteY1" fmla="*/ 0 h 60325"/>
                  <a:gd name="connsiteX2" fmla="*/ 77788 w 77788"/>
                  <a:gd name="connsiteY2" fmla="*/ 23813 h 60325"/>
                  <a:gd name="connsiteX3" fmla="*/ 74613 w 77788"/>
                  <a:gd name="connsiteY3" fmla="*/ 60325 h 60325"/>
                  <a:gd name="connsiteX4" fmla="*/ 0 w 77788"/>
                  <a:gd name="connsiteY4" fmla="*/ 36513 h 60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88" h="60325">
                    <a:moveTo>
                      <a:pt x="0" y="36513"/>
                    </a:moveTo>
                    <a:lnTo>
                      <a:pt x="58738" y="0"/>
                    </a:lnTo>
                    <a:lnTo>
                      <a:pt x="77788" y="23813"/>
                    </a:lnTo>
                    <a:lnTo>
                      <a:pt x="74613" y="60325"/>
                    </a:lnTo>
                    <a:lnTo>
                      <a:pt x="0" y="36513"/>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0" name="Freeform: Shape 549">
                <a:extLst>
                  <a:ext uri="{FF2B5EF4-FFF2-40B4-BE49-F238E27FC236}">
                    <a16:creationId xmlns:a16="http://schemas.microsoft.com/office/drawing/2014/main" id="{32D9CBB0-B9F1-421F-962D-8D5926906704}"/>
                  </a:ext>
                </a:extLst>
              </p:cNvPr>
              <p:cNvSpPr/>
              <p:nvPr/>
            </p:nvSpPr>
            <p:spPr>
              <a:xfrm>
                <a:off x="10277556" y="4165048"/>
                <a:ext cx="10476" cy="15060"/>
              </a:xfrm>
              <a:custGeom>
                <a:avLst/>
                <a:gdLst>
                  <a:gd name="connsiteX0" fmla="*/ 42862 w 101600"/>
                  <a:gd name="connsiteY0" fmla="*/ 146050 h 146050"/>
                  <a:gd name="connsiteX1" fmla="*/ 15875 w 101600"/>
                  <a:gd name="connsiteY1" fmla="*/ 92075 h 146050"/>
                  <a:gd name="connsiteX2" fmla="*/ 15875 w 101600"/>
                  <a:gd name="connsiteY2" fmla="*/ 73025 h 146050"/>
                  <a:gd name="connsiteX3" fmla="*/ 0 w 101600"/>
                  <a:gd name="connsiteY3" fmla="*/ 42863 h 146050"/>
                  <a:gd name="connsiteX4" fmla="*/ 55562 w 101600"/>
                  <a:gd name="connsiteY4" fmla="*/ 33338 h 146050"/>
                  <a:gd name="connsiteX5" fmla="*/ 84137 w 101600"/>
                  <a:gd name="connsiteY5" fmla="*/ 15875 h 146050"/>
                  <a:gd name="connsiteX6" fmla="*/ 101600 w 101600"/>
                  <a:gd name="connsiteY6" fmla="*/ 0 h 146050"/>
                  <a:gd name="connsiteX7" fmla="*/ 92075 w 101600"/>
                  <a:gd name="connsiteY7" fmla="*/ 44450 h 146050"/>
                  <a:gd name="connsiteX8" fmla="*/ 93662 w 101600"/>
                  <a:gd name="connsiteY8" fmla="*/ 63500 h 146050"/>
                  <a:gd name="connsiteX9" fmla="*/ 79375 w 101600"/>
                  <a:gd name="connsiteY9" fmla="*/ 74613 h 146050"/>
                  <a:gd name="connsiteX10" fmla="*/ 96837 w 101600"/>
                  <a:gd name="connsiteY10" fmla="*/ 112713 h 146050"/>
                  <a:gd name="connsiteX11" fmla="*/ 42862 w 101600"/>
                  <a:gd name="connsiteY11" fmla="*/ 146050 h 14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1600" h="146050">
                    <a:moveTo>
                      <a:pt x="42862" y="146050"/>
                    </a:moveTo>
                    <a:lnTo>
                      <a:pt x="15875" y="92075"/>
                    </a:lnTo>
                    <a:lnTo>
                      <a:pt x="15875" y="73025"/>
                    </a:lnTo>
                    <a:lnTo>
                      <a:pt x="0" y="42863"/>
                    </a:lnTo>
                    <a:lnTo>
                      <a:pt x="55562" y="33338"/>
                    </a:lnTo>
                    <a:lnTo>
                      <a:pt x="84137" y="15875"/>
                    </a:lnTo>
                    <a:lnTo>
                      <a:pt x="101600" y="0"/>
                    </a:lnTo>
                    <a:lnTo>
                      <a:pt x="92075" y="44450"/>
                    </a:lnTo>
                    <a:lnTo>
                      <a:pt x="93662" y="63500"/>
                    </a:lnTo>
                    <a:lnTo>
                      <a:pt x="79375" y="74613"/>
                    </a:lnTo>
                    <a:lnTo>
                      <a:pt x="96837" y="112713"/>
                    </a:lnTo>
                    <a:lnTo>
                      <a:pt x="42862" y="146050"/>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1" name="Freeform: Shape 550">
                <a:extLst>
                  <a:ext uri="{FF2B5EF4-FFF2-40B4-BE49-F238E27FC236}">
                    <a16:creationId xmlns:a16="http://schemas.microsoft.com/office/drawing/2014/main" id="{1C4C0547-6C61-4A54-8998-556CBEC4D941}"/>
                  </a:ext>
                </a:extLst>
              </p:cNvPr>
              <p:cNvSpPr/>
              <p:nvPr/>
            </p:nvSpPr>
            <p:spPr>
              <a:xfrm>
                <a:off x="9905479" y="4164721"/>
                <a:ext cx="6057" cy="8348"/>
              </a:xfrm>
              <a:custGeom>
                <a:avLst/>
                <a:gdLst>
                  <a:gd name="connsiteX0" fmla="*/ 30163 w 58738"/>
                  <a:gd name="connsiteY0" fmla="*/ 0 h 80963"/>
                  <a:gd name="connsiteX1" fmla="*/ 58738 w 58738"/>
                  <a:gd name="connsiteY1" fmla="*/ 80963 h 80963"/>
                  <a:gd name="connsiteX2" fmla="*/ 0 w 58738"/>
                  <a:gd name="connsiteY2" fmla="*/ 66675 h 80963"/>
                  <a:gd name="connsiteX3" fmla="*/ 30163 w 58738"/>
                  <a:gd name="connsiteY3" fmla="*/ 0 h 80963"/>
                </a:gdLst>
                <a:ahLst/>
                <a:cxnLst>
                  <a:cxn ang="0">
                    <a:pos x="connsiteX0" y="connsiteY0"/>
                  </a:cxn>
                  <a:cxn ang="0">
                    <a:pos x="connsiteX1" y="connsiteY1"/>
                  </a:cxn>
                  <a:cxn ang="0">
                    <a:pos x="connsiteX2" y="connsiteY2"/>
                  </a:cxn>
                  <a:cxn ang="0">
                    <a:pos x="connsiteX3" y="connsiteY3"/>
                  </a:cxn>
                </a:cxnLst>
                <a:rect l="l" t="t" r="r" b="b"/>
                <a:pathLst>
                  <a:path w="58738" h="80963">
                    <a:moveTo>
                      <a:pt x="30163" y="0"/>
                    </a:moveTo>
                    <a:lnTo>
                      <a:pt x="58738" y="80963"/>
                    </a:lnTo>
                    <a:lnTo>
                      <a:pt x="0" y="66675"/>
                    </a:lnTo>
                    <a:lnTo>
                      <a:pt x="30163" y="0"/>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2" name="Freeform: Shape 551">
                <a:extLst>
                  <a:ext uri="{FF2B5EF4-FFF2-40B4-BE49-F238E27FC236}">
                    <a16:creationId xmlns:a16="http://schemas.microsoft.com/office/drawing/2014/main" id="{9476C2B8-7B9D-412A-9B46-E3520F840161}"/>
                  </a:ext>
                </a:extLst>
              </p:cNvPr>
              <p:cNvSpPr/>
              <p:nvPr/>
            </p:nvSpPr>
            <p:spPr>
              <a:xfrm>
                <a:off x="9765945" y="4049086"/>
                <a:ext cx="16117" cy="5641"/>
              </a:xfrm>
              <a:custGeom>
                <a:avLst/>
                <a:gdLst>
                  <a:gd name="connsiteX0" fmla="*/ 0 w 156307"/>
                  <a:gd name="connsiteY0" fmla="*/ 54707 h 54707"/>
                  <a:gd name="connsiteX1" fmla="*/ 65128 w 156307"/>
                  <a:gd name="connsiteY1" fmla="*/ 0 h 54707"/>
                  <a:gd name="connsiteX2" fmla="*/ 119836 w 156307"/>
                  <a:gd name="connsiteY2" fmla="*/ 0 h 54707"/>
                  <a:gd name="connsiteX3" fmla="*/ 156307 w 156307"/>
                  <a:gd name="connsiteY3" fmla="*/ 23446 h 54707"/>
                  <a:gd name="connsiteX4" fmla="*/ 153702 w 156307"/>
                  <a:gd name="connsiteY4" fmla="*/ 54707 h 54707"/>
                  <a:gd name="connsiteX5" fmla="*/ 75548 w 156307"/>
                  <a:gd name="connsiteY5" fmla="*/ 31261 h 54707"/>
                  <a:gd name="connsiteX6" fmla="*/ 0 w 156307"/>
                  <a:gd name="connsiteY6" fmla="*/ 54707 h 5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307" h="54707">
                    <a:moveTo>
                      <a:pt x="0" y="54707"/>
                    </a:moveTo>
                    <a:lnTo>
                      <a:pt x="65128" y="0"/>
                    </a:lnTo>
                    <a:lnTo>
                      <a:pt x="119836" y="0"/>
                    </a:lnTo>
                    <a:lnTo>
                      <a:pt x="156307" y="23446"/>
                    </a:lnTo>
                    <a:lnTo>
                      <a:pt x="153702" y="54707"/>
                    </a:lnTo>
                    <a:lnTo>
                      <a:pt x="75548" y="31261"/>
                    </a:lnTo>
                    <a:lnTo>
                      <a:pt x="0" y="54707"/>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3" name="Freeform: Shape 552">
                <a:extLst>
                  <a:ext uri="{FF2B5EF4-FFF2-40B4-BE49-F238E27FC236}">
                    <a16:creationId xmlns:a16="http://schemas.microsoft.com/office/drawing/2014/main" id="{975C72E2-2279-477C-AC38-B7F29704B8CD}"/>
                  </a:ext>
                </a:extLst>
              </p:cNvPr>
              <p:cNvSpPr/>
              <p:nvPr/>
            </p:nvSpPr>
            <p:spPr>
              <a:xfrm>
                <a:off x="9661987" y="4118928"/>
                <a:ext cx="23370" cy="20416"/>
              </a:xfrm>
              <a:custGeom>
                <a:avLst/>
                <a:gdLst>
                  <a:gd name="connsiteX0" fmla="*/ 0 w 226646"/>
                  <a:gd name="connsiteY0" fmla="*/ 166728 h 197990"/>
                  <a:gd name="connsiteX1" fmla="*/ 91180 w 226646"/>
                  <a:gd name="connsiteY1" fmla="*/ 122441 h 197990"/>
                  <a:gd name="connsiteX2" fmla="*/ 96390 w 226646"/>
                  <a:gd name="connsiteY2" fmla="*/ 67733 h 197990"/>
                  <a:gd name="connsiteX3" fmla="*/ 122441 w 226646"/>
                  <a:gd name="connsiteY3" fmla="*/ 36472 h 197990"/>
                  <a:gd name="connsiteX4" fmla="*/ 145887 w 226646"/>
                  <a:gd name="connsiteY4" fmla="*/ 0 h 197990"/>
                  <a:gd name="connsiteX5" fmla="*/ 182359 w 226646"/>
                  <a:gd name="connsiteY5" fmla="*/ 2605 h 197990"/>
                  <a:gd name="connsiteX6" fmla="*/ 177149 w 226646"/>
                  <a:gd name="connsiteY6" fmla="*/ 59918 h 197990"/>
                  <a:gd name="connsiteX7" fmla="*/ 187569 w 226646"/>
                  <a:gd name="connsiteY7" fmla="*/ 83364 h 197990"/>
                  <a:gd name="connsiteX8" fmla="*/ 187569 w 226646"/>
                  <a:gd name="connsiteY8" fmla="*/ 106810 h 197990"/>
                  <a:gd name="connsiteX9" fmla="*/ 226646 w 226646"/>
                  <a:gd name="connsiteY9" fmla="*/ 112021 h 197990"/>
                  <a:gd name="connsiteX10" fmla="*/ 187569 w 226646"/>
                  <a:gd name="connsiteY10" fmla="*/ 138072 h 197990"/>
                  <a:gd name="connsiteX11" fmla="*/ 140677 w 226646"/>
                  <a:gd name="connsiteY11" fmla="*/ 135467 h 197990"/>
                  <a:gd name="connsiteX12" fmla="*/ 130257 w 226646"/>
                  <a:gd name="connsiteY12" fmla="*/ 161518 h 197990"/>
                  <a:gd name="connsiteX13" fmla="*/ 135467 w 226646"/>
                  <a:gd name="connsiteY13" fmla="*/ 197990 h 197990"/>
                  <a:gd name="connsiteX14" fmla="*/ 75549 w 226646"/>
                  <a:gd name="connsiteY14" fmla="*/ 197990 h 197990"/>
                  <a:gd name="connsiteX15" fmla="*/ 85969 w 226646"/>
                  <a:gd name="connsiteY15" fmla="*/ 151097 h 197990"/>
                  <a:gd name="connsiteX16" fmla="*/ 0 w 226646"/>
                  <a:gd name="connsiteY16" fmla="*/ 166728 h 19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6646" h="197990">
                    <a:moveTo>
                      <a:pt x="0" y="166728"/>
                    </a:moveTo>
                    <a:lnTo>
                      <a:pt x="91180" y="122441"/>
                    </a:lnTo>
                    <a:lnTo>
                      <a:pt x="96390" y="67733"/>
                    </a:lnTo>
                    <a:lnTo>
                      <a:pt x="122441" y="36472"/>
                    </a:lnTo>
                    <a:lnTo>
                      <a:pt x="145887" y="0"/>
                    </a:lnTo>
                    <a:lnTo>
                      <a:pt x="182359" y="2605"/>
                    </a:lnTo>
                    <a:lnTo>
                      <a:pt x="177149" y="59918"/>
                    </a:lnTo>
                    <a:lnTo>
                      <a:pt x="187569" y="83364"/>
                    </a:lnTo>
                    <a:lnTo>
                      <a:pt x="187569" y="106810"/>
                    </a:lnTo>
                    <a:lnTo>
                      <a:pt x="226646" y="112021"/>
                    </a:lnTo>
                    <a:lnTo>
                      <a:pt x="187569" y="138072"/>
                    </a:lnTo>
                    <a:lnTo>
                      <a:pt x="140677" y="135467"/>
                    </a:lnTo>
                    <a:lnTo>
                      <a:pt x="130257" y="161518"/>
                    </a:lnTo>
                    <a:lnTo>
                      <a:pt x="135467" y="197990"/>
                    </a:lnTo>
                    <a:lnTo>
                      <a:pt x="75549" y="197990"/>
                    </a:lnTo>
                    <a:lnTo>
                      <a:pt x="85969" y="151097"/>
                    </a:lnTo>
                    <a:lnTo>
                      <a:pt x="0" y="166728"/>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4" name="Freeform: Shape 553">
                <a:extLst>
                  <a:ext uri="{FF2B5EF4-FFF2-40B4-BE49-F238E27FC236}">
                    <a16:creationId xmlns:a16="http://schemas.microsoft.com/office/drawing/2014/main" id="{C0BE2E8F-8C63-4F0A-99AF-3552758EC44A}"/>
                  </a:ext>
                </a:extLst>
              </p:cNvPr>
              <p:cNvSpPr/>
              <p:nvPr/>
            </p:nvSpPr>
            <p:spPr>
              <a:xfrm>
                <a:off x="9566893" y="4109258"/>
                <a:ext cx="124374" cy="102078"/>
              </a:xfrm>
              <a:custGeom>
                <a:avLst/>
                <a:gdLst>
                  <a:gd name="connsiteX0" fmla="*/ 1187938 w 1206174"/>
                  <a:gd name="connsiteY0" fmla="*/ 510606 h 989949"/>
                  <a:gd name="connsiteX1" fmla="*/ 1164492 w 1206174"/>
                  <a:gd name="connsiteY1" fmla="*/ 578339 h 989949"/>
                  <a:gd name="connsiteX2" fmla="*/ 1156677 w 1206174"/>
                  <a:gd name="connsiteY2" fmla="*/ 606995 h 989949"/>
                  <a:gd name="connsiteX3" fmla="*/ 1154072 w 1206174"/>
                  <a:gd name="connsiteY3" fmla="*/ 648677 h 989949"/>
                  <a:gd name="connsiteX4" fmla="*/ 1151466 w 1206174"/>
                  <a:gd name="connsiteY4" fmla="*/ 679939 h 989949"/>
                  <a:gd name="connsiteX5" fmla="*/ 1133230 w 1206174"/>
                  <a:gd name="connsiteY5" fmla="*/ 721621 h 989949"/>
                  <a:gd name="connsiteX6" fmla="*/ 1185333 w 1206174"/>
                  <a:gd name="connsiteY6" fmla="*/ 703385 h 989949"/>
                  <a:gd name="connsiteX7" fmla="*/ 1206174 w 1206174"/>
                  <a:gd name="connsiteY7" fmla="*/ 705990 h 989949"/>
                  <a:gd name="connsiteX8" fmla="*/ 1164492 w 1206174"/>
                  <a:gd name="connsiteY8" fmla="*/ 750277 h 989949"/>
                  <a:gd name="connsiteX9" fmla="*/ 1120205 w 1206174"/>
                  <a:gd name="connsiteY9" fmla="*/ 786749 h 989949"/>
                  <a:gd name="connsiteX10" fmla="*/ 1094154 w 1206174"/>
                  <a:gd name="connsiteY10" fmla="*/ 838852 h 989949"/>
                  <a:gd name="connsiteX11" fmla="*/ 1042051 w 1206174"/>
                  <a:gd name="connsiteY11" fmla="*/ 867508 h 989949"/>
                  <a:gd name="connsiteX12" fmla="*/ 1023815 w 1206174"/>
                  <a:gd name="connsiteY12" fmla="*/ 901375 h 989949"/>
                  <a:gd name="connsiteX13" fmla="*/ 974318 w 1206174"/>
                  <a:gd name="connsiteY13" fmla="*/ 890954 h 989949"/>
                  <a:gd name="connsiteX14" fmla="*/ 974318 w 1206174"/>
                  <a:gd name="connsiteY14" fmla="*/ 940452 h 989949"/>
                  <a:gd name="connsiteX15" fmla="*/ 932636 w 1206174"/>
                  <a:gd name="connsiteY15" fmla="*/ 953477 h 989949"/>
                  <a:gd name="connsiteX16" fmla="*/ 893559 w 1206174"/>
                  <a:gd name="connsiteY16" fmla="*/ 958688 h 989949"/>
                  <a:gd name="connsiteX17" fmla="*/ 864902 w 1206174"/>
                  <a:gd name="connsiteY17" fmla="*/ 956082 h 989949"/>
                  <a:gd name="connsiteX18" fmla="*/ 823220 w 1206174"/>
                  <a:gd name="connsiteY18" fmla="*/ 989949 h 989949"/>
                  <a:gd name="connsiteX19" fmla="*/ 823220 w 1206174"/>
                  <a:gd name="connsiteY19" fmla="*/ 945662 h 989949"/>
                  <a:gd name="connsiteX20" fmla="*/ 791959 w 1206174"/>
                  <a:gd name="connsiteY20" fmla="*/ 979529 h 989949"/>
                  <a:gd name="connsiteX21" fmla="*/ 758092 w 1206174"/>
                  <a:gd name="connsiteY21" fmla="*/ 987344 h 989949"/>
                  <a:gd name="connsiteX22" fmla="*/ 719015 w 1206174"/>
                  <a:gd name="connsiteY22" fmla="*/ 987344 h 989949"/>
                  <a:gd name="connsiteX23" fmla="*/ 708595 w 1206174"/>
                  <a:gd name="connsiteY23" fmla="*/ 987344 h 989949"/>
                  <a:gd name="connsiteX24" fmla="*/ 708595 w 1206174"/>
                  <a:gd name="connsiteY24" fmla="*/ 987344 h 989949"/>
                  <a:gd name="connsiteX25" fmla="*/ 677333 w 1206174"/>
                  <a:gd name="connsiteY25" fmla="*/ 958688 h 989949"/>
                  <a:gd name="connsiteX26" fmla="*/ 633046 w 1206174"/>
                  <a:gd name="connsiteY26" fmla="*/ 958688 h 989949"/>
                  <a:gd name="connsiteX27" fmla="*/ 627836 w 1206174"/>
                  <a:gd name="connsiteY27" fmla="*/ 984739 h 989949"/>
                  <a:gd name="connsiteX28" fmla="*/ 588759 w 1206174"/>
                  <a:gd name="connsiteY28" fmla="*/ 971713 h 989949"/>
                  <a:gd name="connsiteX29" fmla="*/ 573128 w 1206174"/>
                  <a:gd name="connsiteY29" fmla="*/ 937847 h 989949"/>
                  <a:gd name="connsiteX30" fmla="*/ 547077 w 1206174"/>
                  <a:gd name="connsiteY30" fmla="*/ 971713 h 989949"/>
                  <a:gd name="connsiteX31" fmla="*/ 515815 w 1206174"/>
                  <a:gd name="connsiteY31" fmla="*/ 961293 h 989949"/>
                  <a:gd name="connsiteX32" fmla="*/ 466318 w 1206174"/>
                  <a:gd name="connsiteY32" fmla="*/ 953477 h 989949"/>
                  <a:gd name="connsiteX33" fmla="*/ 422030 w 1206174"/>
                  <a:gd name="connsiteY33" fmla="*/ 937847 h 989949"/>
                  <a:gd name="connsiteX34" fmla="*/ 390769 w 1206174"/>
                  <a:gd name="connsiteY34" fmla="*/ 917006 h 989949"/>
                  <a:gd name="connsiteX35" fmla="*/ 377743 w 1206174"/>
                  <a:gd name="connsiteY35" fmla="*/ 901375 h 989949"/>
                  <a:gd name="connsiteX36" fmla="*/ 375138 w 1206174"/>
                  <a:gd name="connsiteY36" fmla="*/ 864903 h 989949"/>
                  <a:gd name="connsiteX37" fmla="*/ 356902 w 1206174"/>
                  <a:gd name="connsiteY37" fmla="*/ 849272 h 989949"/>
                  <a:gd name="connsiteX38" fmla="*/ 343877 w 1206174"/>
                  <a:gd name="connsiteY38" fmla="*/ 836247 h 989949"/>
                  <a:gd name="connsiteX39" fmla="*/ 320430 w 1206174"/>
                  <a:gd name="connsiteY39" fmla="*/ 820616 h 989949"/>
                  <a:gd name="connsiteX40" fmla="*/ 294379 w 1206174"/>
                  <a:gd name="connsiteY40" fmla="*/ 831036 h 989949"/>
                  <a:gd name="connsiteX41" fmla="*/ 286564 w 1206174"/>
                  <a:gd name="connsiteY41" fmla="*/ 857088 h 989949"/>
                  <a:gd name="connsiteX42" fmla="*/ 299589 w 1206174"/>
                  <a:gd name="connsiteY42" fmla="*/ 896165 h 989949"/>
                  <a:gd name="connsiteX43" fmla="*/ 276143 w 1206174"/>
                  <a:gd name="connsiteY43" fmla="*/ 906585 h 989949"/>
                  <a:gd name="connsiteX44" fmla="*/ 237066 w 1206174"/>
                  <a:gd name="connsiteY44" fmla="*/ 859693 h 989949"/>
                  <a:gd name="connsiteX45" fmla="*/ 237066 w 1206174"/>
                  <a:gd name="connsiteY45" fmla="*/ 859693 h 989949"/>
                  <a:gd name="connsiteX46" fmla="*/ 213620 w 1206174"/>
                  <a:gd name="connsiteY46" fmla="*/ 846667 h 989949"/>
                  <a:gd name="connsiteX47" fmla="*/ 200595 w 1206174"/>
                  <a:gd name="connsiteY47" fmla="*/ 818011 h 989949"/>
                  <a:gd name="connsiteX48" fmla="*/ 182359 w 1206174"/>
                  <a:gd name="connsiteY48" fmla="*/ 799775 h 989949"/>
                  <a:gd name="connsiteX49" fmla="*/ 125046 w 1206174"/>
                  <a:gd name="connsiteY49" fmla="*/ 786749 h 989949"/>
                  <a:gd name="connsiteX50" fmla="*/ 119836 w 1206174"/>
                  <a:gd name="connsiteY50" fmla="*/ 810195 h 989949"/>
                  <a:gd name="connsiteX51" fmla="*/ 93784 w 1206174"/>
                  <a:gd name="connsiteY51" fmla="*/ 841457 h 989949"/>
                  <a:gd name="connsiteX52" fmla="*/ 80759 w 1206174"/>
                  <a:gd name="connsiteY52" fmla="*/ 781539 h 989949"/>
                  <a:gd name="connsiteX53" fmla="*/ 65128 w 1206174"/>
                  <a:gd name="connsiteY53" fmla="*/ 747672 h 989949"/>
                  <a:gd name="connsiteX54" fmla="*/ 44287 w 1206174"/>
                  <a:gd name="connsiteY54" fmla="*/ 726831 h 989949"/>
                  <a:gd name="connsiteX55" fmla="*/ 85969 w 1206174"/>
                  <a:gd name="connsiteY55" fmla="*/ 726831 h 989949"/>
                  <a:gd name="connsiteX56" fmla="*/ 112020 w 1206174"/>
                  <a:gd name="connsiteY56" fmla="*/ 729436 h 989949"/>
                  <a:gd name="connsiteX57" fmla="*/ 177148 w 1206174"/>
                  <a:gd name="connsiteY57" fmla="*/ 752882 h 989949"/>
                  <a:gd name="connsiteX58" fmla="*/ 203200 w 1206174"/>
                  <a:gd name="connsiteY58" fmla="*/ 758093 h 989949"/>
                  <a:gd name="connsiteX59" fmla="*/ 211015 w 1206174"/>
                  <a:gd name="connsiteY59" fmla="*/ 742462 h 989949"/>
                  <a:gd name="connsiteX60" fmla="*/ 158913 w 1206174"/>
                  <a:gd name="connsiteY60" fmla="*/ 713806 h 989949"/>
                  <a:gd name="connsiteX61" fmla="*/ 122441 w 1206174"/>
                  <a:gd name="connsiteY61" fmla="*/ 700780 h 989949"/>
                  <a:gd name="connsiteX62" fmla="*/ 70338 w 1206174"/>
                  <a:gd name="connsiteY62" fmla="*/ 674729 h 989949"/>
                  <a:gd name="connsiteX63" fmla="*/ 46892 w 1206174"/>
                  <a:gd name="connsiteY63" fmla="*/ 651282 h 989949"/>
                  <a:gd name="connsiteX64" fmla="*/ 0 w 1206174"/>
                  <a:gd name="connsiteY64" fmla="*/ 648677 h 989949"/>
                  <a:gd name="connsiteX65" fmla="*/ 0 w 1206174"/>
                  <a:gd name="connsiteY65" fmla="*/ 31262 h 989949"/>
                  <a:gd name="connsiteX66" fmla="*/ 36472 w 1206174"/>
                  <a:gd name="connsiteY66" fmla="*/ 59918 h 989949"/>
                  <a:gd name="connsiteX67" fmla="*/ 83364 w 1206174"/>
                  <a:gd name="connsiteY67" fmla="*/ 75549 h 989949"/>
                  <a:gd name="connsiteX68" fmla="*/ 125046 w 1206174"/>
                  <a:gd name="connsiteY68" fmla="*/ 75549 h 989949"/>
                  <a:gd name="connsiteX69" fmla="*/ 145887 w 1206174"/>
                  <a:gd name="connsiteY69" fmla="*/ 52103 h 989949"/>
                  <a:gd name="connsiteX70" fmla="*/ 145887 w 1206174"/>
                  <a:gd name="connsiteY70" fmla="*/ 0 h 989949"/>
                  <a:gd name="connsiteX71" fmla="*/ 187569 w 1206174"/>
                  <a:gd name="connsiteY71" fmla="*/ 0 h 989949"/>
                  <a:gd name="connsiteX72" fmla="*/ 213620 w 1206174"/>
                  <a:gd name="connsiteY72" fmla="*/ 31262 h 989949"/>
                  <a:gd name="connsiteX73" fmla="*/ 203200 w 1206174"/>
                  <a:gd name="connsiteY73" fmla="*/ 49498 h 989949"/>
                  <a:gd name="connsiteX74" fmla="*/ 161518 w 1206174"/>
                  <a:gd name="connsiteY74" fmla="*/ 78154 h 989949"/>
                  <a:gd name="connsiteX75" fmla="*/ 164123 w 1206174"/>
                  <a:gd name="connsiteY75" fmla="*/ 109416 h 989949"/>
                  <a:gd name="connsiteX76" fmla="*/ 208410 w 1206174"/>
                  <a:gd name="connsiteY76" fmla="*/ 70339 h 989949"/>
                  <a:gd name="connsiteX77" fmla="*/ 213620 w 1206174"/>
                  <a:gd name="connsiteY77" fmla="*/ 114626 h 989949"/>
                  <a:gd name="connsiteX78" fmla="*/ 216225 w 1206174"/>
                  <a:gd name="connsiteY78" fmla="*/ 145888 h 989949"/>
                  <a:gd name="connsiteX79" fmla="*/ 257907 w 1206174"/>
                  <a:gd name="connsiteY79" fmla="*/ 187570 h 989949"/>
                  <a:gd name="connsiteX80" fmla="*/ 310010 w 1206174"/>
                  <a:gd name="connsiteY80" fmla="*/ 200595 h 989949"/>
                  <a:gd name="connsiteX81" fmla="*/ 320430 w 1206174"/>
                  <a:gd name="connsiteY81" fmla="*/ 229252 h 989949"/>
                  <a:gd name="connsiteX82" fmla="*/ 343877 w 1206174"/>
                  <a:gd name="connsiteY82" fmla="*/ 231857 h 989949"/>
                  <a:gd name="connsiteX83" fmla="*/ 333456 w 1206174"/>
                  <a:gd name="connsiteY83" fmla="*/ 278749 h 989949"/>
                  <a:gd name="connsiteX84" fmla="*/ 343877 w 1206174"/>
                  <a:gd name="connsiteY84" fmla="*/ 317826 h 989949"/>
                  <a:gd name="connsiteX85" fmla="*/ 375138 w 1206174"/>
                  <a:gd name="connsiteY85" fmla="*/ 385559 h 989949"/>
                  <a:gd name="connsiteX86" fmla="*/ 414215 w 1206174"/>
                  <a:gd name="connsiteY86" fmla="*/ 409006 h 989949"/>
                  <a:gd name="connsiteX87" fmla="*/ 479343 w 1206174"/>
                  <a:gd name="connsiteY87" fmla="*/ 375139 h 989949"/>
                  <a:gd name="connsiteX88" fmla="*/ 518420 w 1206174"/>
                  <a:gd name="connsiteY88" fmla="*/ 328247 h 989949"/>
                  <a:gd name="connsiteX89" fmla="*/ 575733 w 1206174"/>
                  <a:gd name="connsiteY89" fmla="*/ 351693 h 989949"/>
                  <a:gd name="connsiteX90" fmla="*/ 593969 w 1206174"/>
                  <a:gd name="connsiteY90" fmla="*/ 362113 h 989949"/>
                  <a:gd name="connsiteX91" fmla="*/ 599179 w 1206174"/>
                  <a:gd name="connsiteY91" fmla="*/ 403795 h 989949"/>
                  <a:gd name="connsiteX92" fmla="*/ 609600 w 1206174"/>
                  <a:gd name="connsiteY92" fmla="*/ 445477 h 989949"/>
                  <a:gd name="connsiteX93" fmla="*/ 627836 w 1206174"/>
                  <a:gd name="connsiteY93" fmla="*/ 484554 h 989949"/>
                  <a:gd name="connsiteX94" fmla="*/ 661702 w 1206174"/>
                  <a:gd name="connsiteY94" fmla="*/ 521026 h 989949"/>
                  <a:gd name="connsiteX95" fmla="*/ 705989 w 1206174"/>
                  <a:gd name="connsiteY95" fmla="*/ 539262 h 989949"/>
                  <a:gd name="connsiteX96" fmla="*/ 713805 w 1206174"/>
                  <a:gd name="connsiteY96" fmla="*/ 573129 h 989949"/>
                  <a:gd name="connsiteX97" fmla="*/ 713805 w 1206174"/>
                  <a:gd name="connsiteY97" fmla="*/ 591365 h 989949"/>
                  <a:gd name="connsiteX98" fmla="*/ 734646 w 1206174"/>
                  <a:gd name="connsiteY98" fmla="*/ 617416 h 989949"/>
                  <a:gd name="connsiteX99" fmla="*/ 768513 w 1206174"/>
                  <a:gd name="connsiteY99" fmla="*/ 651282 h 989949"/>
                  <a:gd name="connsiteX100" fmla="*/ 825825 w 1206174"/>
                  <a:gd name="connsiteY100" fmla="*/ 651282 h 989949"/>
                  <a:gd name="connsiteX101" fmla="*/ 890954 w 1206174"/>
                  <a:gd name="connsiteY101" fmla="*/ 648677 h 989949"/>
                  <a:gd name="connsiteX102" fmla="*/ 872718 w 1206174"/>
                  <a:gd name="connsiteY102" fmla="*/ 685149 h 989949"/>
                  <a:gd name="connsiteX103" fmla="*/ 888348 w 1206174"/>
                  <a:gd name="connsiteY103" fmla="*/ 708595 h 989949"/>
                  <a:gd name="connsiteX104" fmla="*/ 911795 w 1206174"/>
                  <a:gd name="connsiteY104" fmla="*/ 672124 h 989949"/>
                  <a:gd name="connsiteX105" fmla="*/ 956082 w 1206174"/>
                  <a:gd name="connsiteY105" fmla="*/ 664308 h 989949"/>
                  <a:gd name="connsiteX106" fmla="*/ 961292 w 1206174"/>
                  <a:gd name="connsiteY106" fmla="*/ 690359 h 989949"/>
                  <a:gd name="connsiteX107" fmla="*/ 1023815 w 1206174"/>
                  <a:gd name="connsiteY107" fmla="*/ 653888 h 989949"/>
                  <a:gd name="connsiteX108" fmla="*/ 1086338 w 1206174"/>
                  <a:gd name="connsiteY108" fmla="*/ 630441 h 989949"/>
                  <a:gd name="connsiteX109" fmla="*/ 1141046 w 1206174"/>
                  <a:gd name="connsiteY109" fmla="*/ 588759 h 989949"/>
                  <a:gd name="connsiteX110" fmla="*/ 1187938 w 1206174"/>
                  <a:gd name="connsiteY110" fmla="*/ 510606 h 989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1206174" h="989949">
                    <a:moveTo>
                      <a:pt x="1187938" y="510606"/>
                    </a:moveTo>
                    <a:lnTo>
                      <a:pt x="1164492" y="578339"/>
                    </a:lnTo>
                    <a:lnTo>
                      <a:pt x="1156677" y="606995"/>
                    </a:lnTo>
                    <a:lnTo>
                      <a:pt x="1154072" y="648677"/>
                    </a:lnTo>
                    <a:lnTo>
                      <a:pt x="1151466" y="679939"/>
                    </a:lnTo>
                    <a:lnTo>
                      <a:pt x="1133230" y="721621"/>
                    </a:lnTo>
                    <a:lnTo>
                      <a:pt x="1185333" y="703385"/>
                    </a:lnTo>
                    <a:lnTo>
                      <a:pt x="1206174" y="705990"/>
                    </a:lnTo>
                    <a:lnTo>
                      <a:pt x="1164492" y="750277"/>
                    </a:lnTo>
                    <a:lnTo>
                      <a:pt x="1120205" y="786749"/>
                    </a:lnTo>
                    <a:lnTo>
                      <a:pt x="1094154" y="838852"/>
                    </a:lnTo>
                    <a:lnTo>
                      <a:pt x="1042051" y="867508"/>
                    </a:lnTo>
                    <a:lnTo>
                      <a:pt x="1023815" y="901375"/>
                    </a:lnTo>
                    <a:lnTo>
                      <a:pt x="974318" y="890954"/>
                    </a:lnTo>
                    <a:lnTo>
                      <a:pt x="974318" y="940452"/>
                    </a:lnTo>
                    <a:lnTo>
                      <a:pt x="932636" y="953477"/>
                    </a:lnTo>
                    <a:lnTo>
                      <a:pt x="893559" y="958688"/>
                    </a:lnTo>
                    <a:lnTo>
                      <a:pt x="864902" y="956082"/>
                    </a:lnTo>
                    <a:lnTo>
                      <a:pt x="823220" y="989949"/>
                    </a:lnTo>
                    <a:lnTo>
                      <a:pt x="823220" y="945662"/>
                    </a:lnTo>
                    <a:lnTo>
                      <a:pt x="791959" y="979529"/>
                    </a:lnTo>
                    <a:lnTo>
                      <a:pt x="758092" y="987344"/>
                    </a:lnTo>
                    <a:lnTo>
                      <a:pt x="719015" y="987344"/>
                    </a:lnTo>
                    <a:lnTo>
                      <a:pt x="708595" y="987344"/>
                    </a:lnTo>
                    <a:lnTo>
                      <a:pt x="708595" y="987344"/>
                    </a:lnTo>
                    <a:lnTo>
                      <a:pt x="677333" y="958688"/>
                    </a:lnTo>
                    <a:lnTo>
                      <a:pt x="633046" y="958688"/>
                    </a:lnTo>
                    <a:lnTo>
                      <a:pt x="627836" y="984739"/>
                    </a:lnTo>
                    <a:lnTo>
                      <a:pt x="588759" y="971713"/>
                    </a:lnTo>
                    <a:lnTo>
                      <a:pt x="573128" y="937847"/>
                    </a:lnTo>
                    <a:lnTo>
                      <a:pt x="547077" y="971713"/>
                    </a:lnTo>
                    <a:lnTo>
                      <a:pt x="515815" y="961293"/>
                    </a:lnTo>
                    <a:lnTo>
                      <a:pt x="466318" y="953477"/>
                    </a:lnTo>
                    <a:lnTo>
                      <a:pt x="422030" y="937847"/>
                    </a:lnTo>
                    <a:lnTo>
                      <a:pt x="390769" y="917006"/>
                    </a:lnTo>
                    <a:lnTo>
                      <a:pt x="377743" y="901375"/>
                    </a:lnTo>
                    <a:lnTo>
                      <a:pt x="375138" y="864903"/>
                    </a:lnTo>
                    <a:lnTo>
                      <a:pt x="356902" y="849272"/>
                    </a:lnTo>
                    <a:lnTo>
                      <a:pt x="343877" y="836247"/>
                    </a:lnTo>
                    <a:lnTo>
                      <a:pt x="320430" y="820616"/>
                    </a:lnTo>
                    <a:lnTo>
                      <a:pt x="294379" y="831036"/>
                    </a:lnTo>
                    <a:lnTo>
                      <a:pt x="286564" y="857088"/>
                    </a:lnTo>
                    <a:lnTo>
                      <a:pt x="299589" y="896165"/>
                    </a:lnTo>
                    <a:lnTo>
                      <a:pt x="276143" y="906585"/>
                    </a:lnTo>
                    <a:lnTo>
                      <a:pt x="237066" y="859693"/>
                    </a:lnTo>
                    <a:lnTo>
                      <a:pt x="237066" y="859693"/>
                    </a:lnTo>
                    <a:lnTo>
                      <a:pt x="213620" y="846667"/>
                    </a:lnTo>
                    <a:lnTo>
                      <a:pt x="200595" y="818011"/>
                    </a:lnTo>
                    <a:lnTo>
                      <a:pt x="182359" y="799775"/>
                    </a:lnTo>
                    <a:lnTo>
                      <a:pt x="125046" y="786749"/>
                    </a:lnTo>
                    <a:lnTo>
                      <a:pt x="119836" y="810195"/>
                    </a:lnTo>
                    <a:lnTo>
                      <a:pt x="93784" y="841457"/>
                    </a:lnTo>
                    <a:lnTo>
                      <a:pt x="80759" y="781539"/>
                    </a:lnTo>
                    <a:lnTo>
                      <a:pt x="65128" y="747672"/>
                    </a:lnTo>
                    <a:lnTo>
                      <a:pt x="44287" y="726831"/>
                    </a:lnTo>
                    <a:lnTo>
                      <a:pt x="85969" y="726831"/>
                    </a:lnTo>
                    <a:lnTo>
                      <a:pt x="112020" y="729436"/>
                    </a:lnTo>
                    <a:lnTo>
                      <a:pt x="177148" y="752882"/>
                    </a:lnTo>
                    <a:lnTo>
                      <a:pt x="203200" y="758093"/>
                    </a:lnTo>
                    <a:lnTo>
                      <a:pt x="211015" y="742462"/>
                    </a:lnTo>
                    <a:lnTo>
                      <a:pt x="158913" y="713806"/>
                    </a:lnTo>
                    <a:lnTo>
                      <a:pt x="122441" y="700780"/>
                    </a:lnTo>
                    <a:lnTo>
                      <a:pt x="70338" y="674729"/>
                    </a:lnTo>
                    <a:lnTo>
                      <a:pt x="46892" y="651282"/>
                    </a:lnTo>
                    <a:lnTo>
                      <a:pt x="0" y="648677"/>
                    </a:lnTo>
                    <a:lnTo>
                      <a:pt x="0" y="31262"/>
                    </a:lnTo>
                    <a:lnTo>
                      <a:pt x="36472" y="59918"/>
                    </a:lnTo>
                    <a:lnTo>
                      <a:pt x="83364" y="75549"/>
                    </a:lnTo>
                    <a:lnTo>
                      <a:pt x="125046" y="75549"/>
                    </a:lnTo>
                    <a:lnTo>
                      <a:pt x="145887" y="52103"/>
                    </a:lnTo>
                    <a:lnTo>
                      <a:pt x="145887" y="0"/>
                    </a:lnTo>
                    <a:lnTo>
                      <a:pt x="187569" y="0"/>
                    </a:lnTo>
                    <a:lnTo>
                      <a:pt x="213620" y="31262"/>
                    </a:lnTo>
                    <a:lnTo>
                      <a:pt x="203200" y="49498"/>
                    </a:lnTo>
                    <a:lnTo>
                      <a:pt x="161518" y="78154"/>
                    </a:lnTo>
                    <a:lnTo>
                      <a:pt x="164123" y="109416"/>
                    </a:lnTo>
                    <a:lnTo>
                      <a:pt x="208410" y="70339"/>
                    </a:lnTo>
                    <a:lnTo>
                      <a:pt x="213620" y="114626"/>
                    </a:lnTo>
                    <a:lnTo>
                      <a:pt x="216225" y="145888"/>
                    </a:lnTo>
                    <a:lnTo>
                      <a:pt x="257907" y="187570"/>
                    </a:lnTo>
                    <a:lnTo>
                      <a:pt x="310010" y="200595"/>
                    </a:lnTo>
                    <a:lnTo>
                      <a:pt x="320430" y="229252"/>
                    </a:lnTo>
                    <a:lnTo>
                      <a:pt x="343877" y="231857"/>
                    </a:lnTo>
                    <a:lnTo>
                      <a:pt x="333456" y="278749"/>
                    </a:lnTo>
                    <a:lnTo>
                      <a:pt x="343877" y="317826"/>
                    </a:lnTo>
                    <a:lnTo>
                      <a:pt x="375138" y="385559"/>
                    </a:lnTo>
                    <a:lnTo>
                      <a:pt x="414215" y="409006"/>
                    </a:lnTo>
                    <a:lnTo>
                      <a:pt x="479343" y="375139"/>
                    </a:lnTo>
                    <a:lnTo>
                      <a:pt x="518420" y="328247"/>
                    </a:lnTo>
                    <a:lnTo>
                      <a:pt x="575733" y="351693"/>
                    </a:lnTo>
                    <a:lnTo>
                      <a:pt x="593969" y="362113"/>
                    </a:lnTo>
                    <a:lnTo>
                      <a:pt x="599179" y="403795"/>
                    </a:lnTo>
                    <a:lnTo>
                      <a:pt x="609600" y="445477"/>
                    </a:lnTo>
                    <a:lnTo>
                      <a:pt x="627836" y="484554"/>
                    </a:lnTo>
                    <a:lnTo>
                      <a:pt x="661702" y="521026"/>
                    </a:lnTo>
                    <a:lnTo>
                      <a:pt x="705989" y="539262"/>
                    </a:lnTo>
                    <a:lnTo>
                      <a:pt x="713805" y="573129"/>
                    </a:lnTo>
                    <a:lnTo>
                      <a:pt x="713805" y="591365"/>
                    </a:lnTo>
                    <a:lnTo>
                      <a:pt x="734646" y="617416"/>
                    </a:lnTo>
                    <a:lnTo>
                      <a:pt x="768513" y="651282"/>
                    </a:lnTo>
                    <a:lnTo>
                      <a:pt x="825825" y="651282"/>
                    </a:lnTo>
                    <a:lnTo>
                      <a:pt x="890954" y="648677"/>
                    </a:lnTo>
                    <a:lnTo>
                      <a:pt x="872718" y="685149"/>
                    </a:lnTo>
                    <a:lnTo>
                      <a:pt x="888348" y="708595"/>
                    </a:lnTo>
                    <a:lnTo>
                      <a:pt x="911795" y="672124"/>
                    </a:lnTo>
                    <a:lnTo>
                      <a:pt x="956082" y="664308"/>
                    </a:lnTo>
                    <a:lnTo>
                      <a:pt x="961292" y="690359"/>
                    </a:lnTo>
                    <a:lnTo>
                      <a:pt x="1023815" y="653888"/>
                    </a:lnTo>
                    <a:lnTo>
                      <a:pt x="1086338" y="630441"/>
                    </a:lnTo>
                    <a:lnTo>
                      <a:pt x="1141046" y="588759"/>
                    </a:lnTo>
                    <a:lnTo>
                      <a:pt x="1187938" y="510606"/>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5" name="Freeform: Shape 554">
                <a:extLst>
                  <a:ext uri="{FF2B5EF4-FFF2-40B4-BE49-F238E27FC236}">
                    <a16:creationId xmlns:a16="http://schemas.microsoft.com/office/drawing/2014/main" id="{97039167-6C32-4F79-BDAD-5B9F49488ECF}"/>
                  </a:ext>
                </a:extLst>
              </p:cNvPr>
              <p:cNvSpPr/>
              <p:nvPr/>
            </p:nvSpPr>
            <p:spPr>
              <a:xfrm>
                <a:off x="9566625" y="4043176"/>
                <a:ext cx="4567" cy="24445"/>
              </a:xfrm>
              <a:custGeom>
                <a:avLst/>
                <a:gdLst>
                  <a:gd name="connsiteX0" fmla="*/ 0 w 44287"/>
                  <a:gd name="connsiteY0" fmla="*/ 0 h 237067"/>
                  <a:gd name="connsiteX1" fmla="*/ 44287 w 44287"/>
                  <a:gd name="connsiteY1" fmla="*/ 52102 h 237067"/>
                  <a:gd name="connsiteX2" fmla="*/ 36471 w 44287"/>
                  <a:gd name="connsiteY2" fmla="*/ 109415 h 237067"/>
                  <a:gd name="connsiteX3" fmla="*/ 33866 w 44287"/>
                  <a:gd name="connsiteY3" fmla="*/ 166728 h 237067"/>
                  <a:gd name="connsiteX4" fmla="*/ 18235 w 44287"/>
                  <a:gd name="connsiteY4" fmla="*/ 213620 h 237067"/>
                  <a:gd name="connsiteX5" fmla="*/ 5210 w 44287"/>
                  <a:gd name="connsiteY5" fmla="*/ 237067 h 237067"/>
                  <a:gd name="connsiteX6" fmla="*/ 0 w 44287"/>
                  <a:gd name="connsiteY6" fmla="*/ 0 h 23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87" h="237067">
                    <a:moveTo>
                      <a:pt x="0" y="0"/>
                    </a:moveTo>
                    <a:lnTo>
                      <a:pt x="44287" y="52102"/>
                    </a:lnTo>
                    <a:lnTo>
                      <a:pt x="36471" y="109415"/>
                    </a:lnTo>
                    <a:lnTo>
                      <a:pt x="33866" y="166728"/>
                    </a:lnTo>
                    <a:lnTo>
                      <a:pt x="18235" y="213620"/>
                    </a:lnTo>
                    <a:lnTo>
                      <a:pt x="5210" y="237067"/>
                    </a:lnTo>
                    <a:lnTo>
                      <a:pt x="0" y="0"/>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6" name="Freeform: Shape 555">
                <a:extLst>
                  <a:ext uri="{FF2B5EF4-FFF2-40B4-BE49-F238E27FC236}">
                    <a16:creationId xmlns:a16="http://schemas.microsoft.com/office/drawing/2014/main" id="{EE5D7271-C630-4DE0-B931-39BA743F0422}"/>
                  </a:ext>
                </a:extLst>
              </p:cNvPr>
              <p:cNvSpPr/>
              <p:nvPr/>
            </p:nvSpPr>
            <p:spPr>
              <a:xfrm>
                <a:off x="9566356" y="4086962"/>
                <a:ext cx="9939" cy="24982"/>
              </a:xfrm>
              <a:custGeom>
                <a:avLst/>
                <a:gdLst>
                  <a:gd name="connsiteX0" fmla="*/ 7816 w 96390"/>
                  <a:gd name="connsiteY0" fmla="*/ 0 h 242277"/>
                  <a:gd name="connsiteX1" fmla="*/ 7816 w 96390"/>
                  <a:gd name="connsiteY1" fmla="*/ 0 h 242277"/>
                  <a:gd name="connsiteX2" fmla="*/ 33867 w 96390"/>
                  <a:gd name="connsiteY2" fmla="*/ 49497 h 242277"/>
                  <a:gd name="connsiteX3" fmla="*/ 62524 w 96390"/>
                  <a:gd name="connsiteY3" fmla="*/ 65128 h 242277"/>
                  <a:gd name="connsiteX4" fmla="*/ 62524 w 96390"/>
                  <a:gd name="connsiteY4" fmla="*/ 31261 h 242277"/>
                  <a:gd name="connsiteX5" fmla="*/ 96390 w 96390"/>
                  <a:gd name="connsiteY5" fmla="*/ 65128 h 242277"/>
                  <a:gd name="connsiteX6" fmla="*/ 96390 w 96390"/>
                  <a:gd name="connsiteY6" fmla="*/ 109415 h 242277"/>
                  <a:gd name="connsiteX7" fmla="*/ 88575 w 96390"/>
                  <a:gd name="connsiteY7" fmla="*/ 151097 h 242277"/>
                  <a:gd name="connsiteX8" fmla="*/ 59918 w 96390"/>
                  <a:gd name="connsiteY8" fmla="*/ 195384 h 242277"/>
                  <a:gd name="connsiteX9" fmla="*/ 31262 w 96390"/>
                  <a:gd name="connsiteY9" fmla="*/ 224041 h 242277"/>
                  <a:gd name="connsiteX10" fmla="*/ 0 w 96390"/>
                  <a:gd name="connsiteY10" fmla="*/ 242277 h 242277"/>
                  <a:gd name="connsiteX11" fmla="*/ 7816 w 96390"/>
                  <a:gd name="connsiteY11" fmla="*/ 0 h 24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390" h="242277">
                    <a:moveTo>
                      <a:pt x="7816" y="0"/>
                    </a:moveTo>
                    <a:lnTo>
                      <a:pt x="7816" y="0"/>
                    </a:lnTo>
                    <a:lnTo>
                      <a:pt x="33867" y="49497"/>
                    </a:lnTo>
                    <a:lnTo>
                      <a:pt x="62524" y="65128"/>
                    </a:lnTo>
                    <a:lnTo>
                      <a:pt x="62524" y="31261"/>
                    </a:lnTo>
                    <a:lnTo>
                      <a:pt x="96390" y="65128"/>
                    </a:lnTo>
                    <a:lnTo>
                      <a:pt x="96390" y="109415"/>
                    </a:lnTo>
                    <a:lnTo>
                      <a:pt x="88575" y="151097"/>
                    </a:lnTo>
                    <a:lnTo>
                      <a:pt x="59918" y="195384"/>
                    </a:lnTo>
                    <a:lnTo>
                      <a:pt x="31262" y="224041"/>
                    </a:lnTo>
                    <a:lnTo>
                      <a:pt x="0" y="242277"/>
                    </a:lnTo>
                    <a:lnTo>
                      <a:pt x="7816" y="0"/>
                    </a:lnTo>
                    <a:close/>
                  </a:path>
                </a:pathLst>
              </a:cu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7" name="Rectangle 556">
                <a:extLst>
                  <a:ext uri="{FF2B5EF4-FFF2-40B4-BE49-F238E27FC236}">
                    <a16:creationId xmlns:a16="http://schemas.microsoft.com/office/drawing/2014/main" id="{873A91DF-291D-4F41-85F3-4D57084015DF}"/>
                  </a:ext>
                </a:extLst>
              </p:cNvPr>
              <p:cNvSpPr/>
              <p:nvPr/>
            </p:nvSpPr>
            <p:spPr>
              <a:xfrm rot="19878216">
                <a:off x="9831547" y="4048338"/>
                <a:ext cx="10800" cy="60136"/>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8" name="Rectangle 557">
                <a:extLst>
                  <a:ext uri="{FF2B5EF4-FFF2-40B4-BE49-F238E27FC236}">
                    <a16:creationId xmlns:a16="http://schemas.microsoft.com/office/drawing/2014/main" id="{7F1FB181-A214-4522-9B7C-86297AE1DAEB}"/>
                  </a:ext>
                </a:extLst>
              </p:cNvPr>
              <p:cNvSpPr/>
              <p:nvPr/>
            </p:nvSpPr>
            <p:spPr>
              <a:xfrm>
                <a:off x="9551150" y="3897996"/>
                <a:ext cx="825833" cy="45719"/>
              </a:xfrm>
              <a:prstGeom prst="rect">
                <a:avLst/>
              </a:prstGeom>
              <a:solidFill>
                <a:srgbClr val="E2F0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9" name="Rectangle 558">
                <a:extLst>
                  <a:ext uri="{FF2B5EF4-FFF2-40B4-BE49-F238E27FC236}">
                    <a16:creationId xmlns:a16="http://schemas.microsoft.com/office/drawing/2014/main" id="{83F7112F-5423-4560-97F8-0A7F2261D75F}"/>
                  </a:ext>
                </a:extLst>
              </p:cNvPr>
              <p:cNvSpPr/>
              <p:nvPr/>
            </p:nvSpPr>
            <p:spPr>
              <a:xfrm>
                <a:off x="9558315" y="4579269"/>
                <a:ext cx="825833" cy="107674"/>
              </a:xfrm>
              <a:prstGeom prst="rect">
                <a:avLst/>
              </a:prstGeom>
              <a:solidFill>
                <a:srgbClr val="E2F0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0" name="Rectangle 559">
                <a:extLst>
                  <a:ext uri="{FF2B5EF4-FFF2-40B4-BE49-F238E27FC236}">
                    <a16:creationId xmlns:a16="http://schemas.microsoft.com/office/drawing/2014/main" id="{13A82B7D-B5D1-4504-97A7-9EA073A3CD4E}"/>
                  </a:ext>
                </a:extLst>
              </p:cNvPr>
              <p:cNvSpPr/>
              <p:nvPr/>
            </p:nvSpPr>
            <p:spPr>
              <a:xfrm rot="5400000">
                <a:off x="9227449" y="4254273"/>
                <a:ext cx="663161" cy="15759"/>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561" name="Rectangle 560">
                <a:extLst>
                  <a:ext uri="{FF2B5EF4-FFF2-40B4-BE49-F238E27FC236}">
                    <a16:creationId xmlns:a16="http://schemas.microsoft.com/office/drawing/2014/main" id="{A27AE49C-4E17-479B-AAA6-A3BC6C95538D}"/>
                  </a:ext>
                </a:extLst>
              </p:cNvPr>
              <p:cNvSpPr/>
              <p:nvPr/>
            </p:nvSpPr>
            <p:spPr>
              <a:xfrm>
                <a:off x="9551150" y="4579317"/>
                <a:ext cx="830628" cy="14416"/>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562" name="Rectangle 561">
                <a:extLst>
                  <a:ext uri="{FF2B5EF4-FFF2-40B4-BE49-F238E27FC236}">
                    <a16:creationId xmlns:a16="http://schemas.microsoft.com/office/drawing/2014/main" id="{FE298740-FEDB-4F89-A832-79F25AE08DDF}"/>
                  </a:ext>
                </a:extLst>
              </p:cNvPr>
              <p:cNvSpPr/>
              <p:nvPr/>
            </p:nvSpPr>
            <p:spPr>
              <a:xfrm>
                <a:off x="9551150" y="3929603"/>
                <a:ext cx="830628" cy="14416"/>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sp>
            <p:nvSpPr>
              <p:cNvPr id="563" name="Rectangle 562">
                <a:extLst>
                  <a:ext uri="{FF2B5EF4-FFF2-40B4-BE49-F238E27FC236}">
                    <a16:creationId xmlns:a16="http://schemas.microsoft.com/office/drawing/2014/main" id="{1ED42154-8B31-41AB-AAB2-BD468658296B}"/>
                  </a:ext>
                </a:extLst>
              </p:cNvPr>
              <p:cNvSpPr/>
              <p:nvPr/>
            </p:nvSpPr>
            <p:spPr>
              <a:xfrm rot="5400000">
                <a:off x="10042079" y="4254273"/>
                <a:ext cx="663161" cy="15759"/>
              </a:xfrm>
              <a:prstGeom prst="rect">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GB">
                  <a:solidFill>
                    <a:prstClr val="white"/>
                  </a:solidFill>
                  <a:latin typeface="Calibri" panose="020F0502020204030204"/>
                </a:endParaRPr>
              </a:p>
            </p:txBody>
          </p:sp>
        </p:grpSp>
        <p:sp>
          <p:nvSpPr>
            <p:cNvPr id="463" name="TextBox 462">
              <a:extLst>
                <a:ext uri="{FF2B5EF4-FFF2-40B4-BE49-F238E27FC236}">
                  <a16:creationId xmlns:a16="http://schemas.microsoft.com/office/drawing/2014/main" id="{BCF27BC0-E469-4769-AAF9-40C645270EB7}"/>
                </a:ext>
              </a:extLst>
            </p:cNvPr>
            <p:cNvSpPr txBox="1"/>
            <p:nvPr/>
          </p:nvSpPr>
          <p:spPr>
            <a:xfrm>
              <a:off x="5723149" y="5666969"/>
              <a:ext cx="737702" cy="923330"/>
            </a:xfrm>
            <a:prstGeom prst="rect">
              <a:avLst/>
            </a:prstGeom>
            <a:noFill/>
          </p:spPr>
          <p:txBody>
            <a:bodyPr wrap="none" rtlCol="0">
              <a:spAutoFit/>
            </a:bodyPr>
            <a:lstStyle/>
            <a:p>
              <a:pPr algn="ctr"/>
              <a:r>
                <a:rPr lang="it-IT" sz="5400" b="1" dirty="0">
                  <a:solidFill>
                    <a:srgbClr val="2774AA"/>
                  </a:solidFill>
                </a:rPr>
                <a:t>III</a:t>
              </a:r>
              <a:endParaRPr lang="en-GB" sz="5400" b="1" dirty="0">
                <a:solidFill>
                  <a:srgbClr val="2774AA"/>
                </a:solidFill>
              </a:endParaRPr>
            </a:p>
          </p:txBody>
        </p:sp>
        <p:grpSp>
          <p:nvGrpSpPr>
            <p:cNvPr id="464" name="Group 463">
              <a:extLst>
                <a:ext uri="{FF2B5EF4-FFF2-40B4-BE49-F238E27FC236}">
                  <a16:creationId xmlns:a16="http://schemas.microsoft.com/office/drawing/2014/main" id="{3DBD6616-0CB7-4709-BE9B-80441D206449}"/>
                </a:ext>
              </a:extLst>
            </p:cNvPr>
            <p:cNvGrpSpPr>
              <a:grpSpLocks noChangeAspect="1"/>
            </p:cNvGrpSpPr>
            <p:nvPr/>
          </p:nvGrpSpPr>
          <p:grpSpPr>
            <a:xfrm>
              <a:off x="4903589" y="4915509"/>
              <a:ext cx="408014" cy="775057"/>
              <a:chOff x="5502966" y="5006064"/>
              <a:chExt cx="338162" cy="642367"/>
            </a:xfrm>
          </p:grpSpPr>
          <p:grpSp>
            <p:nvGrpSpPr>
              <p:cNvPr id="465" name="Group 464">
                <a:extLst>
                  <a:ext uri="{FF2B5EF4-FFF2-40B4-BE49-F238E27FC236}">
                    <a16:creationId xmlns:a16="http://schemas.microsoft.com/office/drawing/2014/main" id="{F0C82363-2B0F-4847-992A-DD3F2005C341}"/>
                  </a:ext>
                </a:extLst>
              </p:cNvPr>
              <p:cNvGrpSpPr>
                <a:grpSpLocks noChangeAspect="1"/>
              </p:cNvGrpSpPr>
              <p:nvPr/>
            </p:nvGrpSpPr>
            <p:grpSpPr>
              <a:xfrm>
                <a:off x="5502966" y="5316982"/>
                <a:ext cx="338162" cy="331449"/>
                <a:chOff x="561350" y="1840673"/>
                <a:chExt cx="3624888" cy="3552900"/>
              </a:xfrm>
              <a:solidFill>
                <a:srgbClr val="2774AA"/>
              </a:solidFill>
            </p:grpSpPr>
            <p:grpSp>
              <p:nvGrpSpPr>
                <p:cNvPr id="486" name="Group 485">
                  <a:extLst>
                    <a:ext uri="{FF2B5EF4-FFF2-40B4-BE49-F238E27FC236}">
                      <a16:creationId xmlns:a16="http://schemas.microsoft.com/office/drawing/2014/main" id="{4712D8B8-FE6B-44D9-ABFC-2E957370A417}"/>
                    </a:ext>
                  </a:extLst>
                </p:cNvPr>
                <p:cNvGrpSpPr/>
                <p:nvPr/>
              </p:nvGrpSpPr>
              <p:grpSpPr>
                <a:xfrm>
                  <a:off x="865076" y="3053020"/>
                  <a:ext cx="2931724" cy="2340553"/>
                  <a:chOff x="3936075" y="3424846"/>
                  <a:chExt cx="2931724" cy="2340553"/>
                </a:xfrm>
                <a:grpFill/>
              </p:grpSpPr>
              <p:sp>
                <p:nvSpPr>
                  <p:cNvPr id="504" name="Freeform: Shape 503">
                    <a:extLst>
                      <a:ext uri="{FF2B5EF4-FFF2-40B4-BE49-F238E27FC236}">
                        <a16:creationId xmlns:a16="http://schemas.microsoft.com/office/drawing/2014/main" id="{EA0601CB-A04A-4EFC-A1AF-C7ED5FE0CF41}"/>
                      </a:ext>
                    </a:extLst>
                  </p:cNvPr>
                  <p:cNvSpPr/>
                  <p:nvPr/>
                </p:nvSpPr>
                <p:spPr>
                  <a:xfrm>
                    <a:off x="3953966" y="4517882"/>
                    <a:ext cx="2913833" cy="1234818"/>
                  </a:xfrm>
                  <a:custGeom>
                    <a:avLst/>
                    <a:gdLst>
                      <a:gd name="connsiteX0" fmla="*/ 0 w 2908204"/>
                      <a:gd name="connsiteY0" fmla="*/ 1278785 h 1278785"/>
                      <a:gd name="connsiteX1" fmla="*/ 20625 w 2908204"/>
                      <a:gd name="connsiteY1" fmla="*/ 0 h 1278785"/>
                      <a:gd name="connsiteX2" fmla="*/ 715019 w 2908204"/>
                      <a:gd name="connsiteY2" fmla="*/ 481263 h 1278785"/>
                      <a:gd name="connsiteX3" fmla="*/ 1863175 w 2908204"/>
                      <a:gd name="connsiteY3" fmla="*/ 34376 h 1278785"/>
                      <a:gd name="connsiteX4" fmla="*/ 2908204 w 2908204"/>
                      <a:gd name="connsiteY4" fmla="*/ 639392 h 1278785"/>
                      <a:gd name="connsiteX5" fmla="*/ 2234436 w 2908204"/>
                      <a:gd name="connsiteY5" fmla="*/ 715019 h 1278785"/>
                      <a:gd name="connsiteX6" fmla="*/ 2310063 w 2908204"/>
                      <a:gd name="connsiteY6" fmla="*/ 405636 h 1278785"/>
                      <a:gd name="connsiteX7" fmla="*/ 1959428 w 2908204"/>
                      <a:gd name="connsiteY7" fmla="*/ 488138 h 1278785"/>
                      <a:gd name="connsiteX8" fmla="*/ 2090057 w 2908204"/>
                      <a:gd name="connsiteY8" fmla="*/ 701269 h 1278785"/>
                      <a:gd name="connsiteX9" fmla="*/ 701269 w 2908204"/>
                      <a:gd name="connsiteY9" fmla="*/ 763146 h 1278785"/>
                      <a:gd name="connsiteX10" fmla="*/ 0 w 2908204"/>
                      <a:gd name="connsiteY10" fmla="*/ 1278785 h 1278785"/>
                      <a:gd name="connsiteX0" fmla="*/ 3187 w 2887579"/>
                      <a:gd name="connsiteY0" fmla="*/ 1280373 h 1280373"/>
                      <a:gd name="connsiteX1" fmla="*/ 0 w 2887579"/>
                      <a:gd name="connsiteY1" fmla="*/ 0 h 1280373"/>
                      <a:gd name="connsiteX2" fmla="*/ 694394 w 2887579"/>
                      <a:gd name="connsiteY2" fmla="*/ 481263 h 1280373"/>
                      <a:gd name="connsiteX3" fmla="*/ 1842550 w 2887579"/>
                      <a:gd name="connsiteY3" fmla="*/ 34376 h 1280373"/>
                      <a:gd name="connsiteX4" fmla="*/ 2887579 w 2887579"/>
                      <a:gd name="connsiteY4" fmla="*/ 639392 h 1280373"/>
                      <a:gd name="connsiteX5" fmla="*/ 2213811 w 2887579"/>
                      <a:gd name="connsiteY5" fmla="*/ 715019 h 1280373"/>
                      <a:gd name="connsiteX6" fmla="*/ 2289438 w 2887579"/>
                      <a:gd name="connsiteY6" fmla="*/ 405636 h 1280373"/>
                      <a:gd name="connsiteX7" fmla="*/ 1938803 w 2887579"/>
                      <a:gd name="connsiteY7" fmla="*/ 488138 h 1280373"/>
                      <a:gd name="connsiteX8" fmla="*/ 2069432 w 2887579"/>
                      <a:gd name="connsiteY8" fmla="*/ 701269 h 1280373"/>
                      <a:gd name="connsiteX9" fmla="*/ 680644 w 2887579"/>
                      <a:gd name="connsiteY9" fmla="*/ 763146 h 1280373"/>
                      <a:gd name="connsiteX10" fmla="*/ 3187 w 2887579"/>
                      <a:gd name="connsiteY10" fmla="*/ 1280373 h 1280373"/>
                      <a:gd name="connsiteX0" fmla="*/ 6362 w 2890754"/>
                      <a:gd name="connsiteY0" fmla="*/ 1245997 h 1245997"/>
                      <a:gd name="connsiteX1" fmla="*/ 0 w 2890754"/>
                      <a:gd name="connsiteY1" fmla="*/ 10074 h 1245997"/>
                      <a:gd name="connsiteX2" fmla="*/ 697569 w 2890754"/>
                      <a:gd name="connsiteY2" fmla="*/ 446887 h 1245997"/>
                      <a:gd name="connsiteX3" fmla="*/ 1845725 w 2890754"/>
                      <a:gd name="connsiteY3" fmla="*/ 0 h 1245997"/>
                      <a:gd name="connsiteX4" fmla="*/ 2890754 w 2890754"/>
                      <a:gd name="connsiteY4" fmla="*/ 605016 h 1245997"/>
                      <a:gd name="connsiteX5" fmla="*/ 2216986 w 2890754"/>
                      <a:gd name="connsiteY5" fmla="*/ 680643 h 1245997"/>
                      <a:gd name="connsiteX6" fmla="*/ 2292613 w 2890754"/>
                      <a:gd name="connsiteY6" fmla="*/ 371260 h 1245997"/>
                      <a:gd name="connsiteX7" fmla="*/ 1941978 w 2890754"/>
                      <a:gd name="connsiteY7" fmla="*/ 453762 h 1245997"/>
                      <a:gd name="connsiteX8" fmla="*/ 2072607 w 2890754"/>
                      <a:gd name="connsiteY8" fmla="*/ 666893 h 1245997"/>
                      <a:gd name="connsiteX9" fmla="*/ 683819 w 2890754"/>
                      <a:gd name="connsiteY9" fmla="*/ 728770 h 1245997"/>
                      <a:gd name="connsiteX10" fmla="*/ 6362 w 2890754"/>
                      <a:gd name="connsiteY10" fmla="*/ 1245997 h 1245997"/>
                      <a:gd name="connsiteX0" fmla="*/ 6362 w 2890754"/>
                      <a:gd name="connsiteY0" fmla="*/ 1245997 h 1245997"/>
                      <a:gd name="connsiteX1" fmla="*/ 0 w 2890754"/>
                      <a:gd name="connsiteY1" fmla="*/ 10074 h 1245997"/>
                      <a:gd name="connsiteX2" fmla="*/ 697569 w 2890754"/>
                      <a:gd name="connsiteY2" fmla="*/ 446887 h 1245997"/>
                      <a:gd name="connsiteX3" fmla="*/ 1845725 w 2890754"/>
                      <a:gd name="connsiteY3" fmla="*/ 0 h 1245997"/>
                      <a:gd name="connsiteX4" fmla="*/ 2890754 w 2890754"/>
                      <a:gd name="connsiteY4" fmla="*/ 605016 h 1245997"/>
                      <a:gd name="connsiteX5" fmla="*/ 2216986 w 2890754"/>
                      <a:gd name="connsiteY5" fmla="*/ 680643 h 1245997"/>
                      <a:gd name="connsiteX6" fmla="*/ 2292613 w 2890754"/>
                      <a:gd name="connsiteY6" fmla="*/ 371260 h 1245997"/>
                      <a:gd name="connsiteX7" fmla="*/ 1941978 w 2890754"/>
                      <a:gd name="connsiteY7" fmla="*/ 453762 h 1245997"/>
                      <a:gd name="connsiteX8" fmla="*/ 2072607 w 2890754"/>
                      <a:gd name="connsiteY8" fmla="*/ 666893 h 1245997"/>
                      <a:gd name="connsiteX9" fmla="*/ 683819 w 2890754"/>
                      <a:gd name="connsiteY9" fmla="*/ 728770 h 1245997"/>
                      <a:gd name="connsiteX10" fmla="*/ 6362 w 2890754"/>
                      <a:gd name="connsiteY10" fmla="*/ 1245997 h 1245997"/>
                      <a:gd name="connsiteX0" fmla="*/ 6362 w 2890754"/>
                      <a:gd name="connsiteY0" fmla="*/ 1245997 h 1245997"/>
                      <a:gd name="connsiteX1" fmla="*/ 0 w 2890754"/>
                      <a:gd name="connsiteY1" fmla="*/ 10074 h 1245997"/>
                      <a:gd name="connsiteX2" fmla="*/ 697569 w 2890754"/>
                      <a:gd name="connsiteY2" fmla="*/ 446887 h 1245997"/>
                      <a:gd name="connsiteX3" fmla="*/ 1845725 w 2890754"/>
                      <a:gd name="connsiteY3" fmla="*/ 0 h 1245997"/>
                      <a:gd name="connsiteX4" fmla="*/ 2890754 w 2890754"/>
                      <a:gd name="connsiteY4" fmla="*/ 605016 h 1245997"/>
                      <a:gd name="connsiteX5" fmla="*/ 2216986 w 2890754"/>
                      <a:gd name="connsiteY5" fmla="*/ 680643 h 1245997"/>
                      <a:gd name="connsiteX6" fmla="*/ 2292613 w 2890754"/>
                      <a:gd name="connsiteY6" fmla="*/ 371260 h 1245997"/>
                      <a:gd name="connsiteX7" fmla="*/ 1941978 w 2890754"/>
                      <a:gd name="connsiteY7" fmla="*/ 453762 h 1245997"/>
                      <a:gd name="connsiteX8" fmla="*/ 2072607 w 2890754"/>
                      <a:gd name="connsiteY8" fmla="*/ 666893 h 1245997"/>
                      <a:gd name="connsiteX9" fmla="*/ 683819 w 2890754"/>
                      <a:gd name="connsiteY9" fmla="*/ 728770 h 1245997"/>
                      <a:gd name="connsiteX10" fmla="*/ 6362 w 2890754"/>
                      <a:gd name="connsiteY10" fmla="*/ 1245997 h 1245997"/>
                      <a:gd name="connsiteX0" fmla="*/ 6785 w 2891177"/>
                      <a:gd name="connsiteY0" fmla="*/ 1266994 h 1266994"/>
                      <a:gd name="connsiteX1" fmla="*/ 423 w 2891177"/>
                      <a:gd name="connsiteY1" fmla="*/ 31071 h 1266994"/>
                      <a:gd name="connsiteX2" fmla="*/ 697992 w 2891177"/>
                      <a:gd name="connsiteY2" fmla="*/ 467884 h 1266994"/>
                      <a:gd name="connsiteX3" fmla="*/ 1846148 w 2891177"/>
                      <a:gd name="connsiteY3" fmla="*/ 20997 h 1266994"/>
                      <a:gd name="connsiteX4" fmla="*/ 2891177 w 2891177"/>
                      <a:gd name="connsiteY4" fmla="*/ 626013 h 1266994"/>
                      <a:gd name="connsiteX5" fmla="*/ 2217409 w 2891177"/>
                      <a:gd name="connsiteY5" fmla="*/ 701640 h 1266994"/>
                      <a:gd name="connsiteX6" fmla="*/ 2293036 w 2891177"/>
                      <a:gd name="connsiteY6" fmla="*/ 392257 h 1266994"/>
                      <a:gd name="connsiteX7" fmla="*/ 1942401 w 2891177"/>
                      <a:gd name="connsiteY7" fmla="*/ 474759 h 1266994"/>
                      <a:gd name="connsiteX8" fmla="*/ 2073030 w 2891177"/>
                      <a:gd name="connsiteY8" fmla="*/ 687890 h 1266994"/>
                      <a:gd name="connsiteX9" fmla="*/ 684242 w 2891177"/>
                      <a:gd name="connsiteY9" fmla="*/ 749767 h 1266994"/>
                      <a:gd name="connsiteX10" fmla="*/ 6785 w 2891177"/>
                      <a:gd name="connsiteY10" fmla="*/ 1266994 h 1266994"/>
                      <a:gd name="connsiteX0" fmla="*/ 0 w 2905029"/>
                      <a:gd name="connsiteY0" fmla="*/ 1252706 h 1252706"/>
                      <a:gd name="connsiteX1" fmla="*/ 14275 w 2905029"/>
                      <a:gd name="connsiteY1" fmla="*/ 31071 h 1252706"/>
                      <a:gd name="connsiteX2" fmla="*/ 711844 w 2905029"/>
                      <a:gd name="connsiteY2" fmla="*/ 467884 h 1252706"/>
                      <a:gd name="connsiteX3" fmla="*/ 1860000 w 2905029"/>
                      <a:gd name="connsiteY3" fmla="*/ 20997 h 1252706"/>
                      <a:gd name="connsiteX4" fmla="*/ 2905029 w 2905029"/>
                      <a:gd name="connsiteY4" fmla="*/ 626013 h 1252706"/>
                      <a:gd name="connsiteX5" fmla="*/ 2231261 w 2905029"/>
                      <a:gd name="connsiteY5" fmla="*/ 701640 h 1252706"/>
                      <a:gd name="connsiteX6" fmla="*/ 2306888 w 2905029"/>
                      <a:gd name="connsiteY6" fmla="*/ 392257 h 1252706"/>
                      <a:gd name="connsiteX7" fmla="*/ 1956253 w 2905029"/>
                      <a:gd name="connsiteY7" fmla="*/ 474759 h 1252706"/>
                      <a:gd name="connsiteX8" fmla="*/ 2086882 w 2905029"/>
                      <a:gd name="connsiteY8" fmla="*/ 687890 h 1252706"/>
                      <a:gd name="connsiteX9" fmla="*/ 698094 w 2905029"/>
                      <a:gd name="connsiteY9" fmla="*/ 749767 h 1252706"/>
                      <a:gd name="connsiteX10" fmla="*/ 0 w 2905029"/>
                      <a:gd name="connsiteY10" fmla="*/ 1252706 h 1252706"/>
                      <a:gd name="connsiteX0" fmla="*/ 0 w 2905029"/>
                      <a:gd name="connsiteY0" fmla="*/ 1252706 h 1274236"/>
                      <a:gd name="connsiteX1" fmla="*/ 14275 w 2905029"/>
                      <a:gd name="connsiteY1" fmla="*/ 31071 h 1274236"/>
                      <a:gd name="connsiteX2" fmla="*/ 711844 w 2905029"/>
                      <a:gd name="connsiteY2" fmla="*/ 467884 h 1274236"/>
                      <a:gd name="connsiteX3" fmla="*/ 1860000 w 2905029"/>
                      <a:gd name="connsiteY3" fmla="*/ 20997 h 1274236"/>
                      <a:gd name="connsiteX4" fmla="*/ 2905029 w 2905029"/>
                      <a:gd name="connsiteY4" fmla="*/ 626013 h 1274236"/>
                      <a:gd name="connsiteX5" fmla="*/ 2231261 w 2905029"/>
                      <a:gd name="connsiteY5" fmla="*/ 701640 h 1274236"/>
                      <a:gd name="connsiteX6" fmla="*/ 2306888 w 2905029"/>
                      <a:gd name="connsiteY6" fmla="*/ 392257 h 1274236"/>
                      <a:gd name="connsiteX7" fmla="*/ 1956253 w 2905029"/>
                      <a:gd name="connsiteY7" fmla="*/ 474759 h 1274236"/>
                      <a:gd name="connsiteX8" fmla="*/ 2086882 w 2905029"/>
                      <a:gd name="connsiteY8" fmla="*/ 687890 h 1274236"/>
                      <a:gd name="connsiteX9" fmla="*/ 698094 w 2905029"/>
                      <a:gd name="connsiteY9" fmla="*/ 749767 h 1274236"/>
                      <a:gd name="connsiteX10" fmla="*/ 0 w 2905029"/>
                      <a:gd name="connsiteY10" fmla="*/ 1252706 h 1274236"/>
                      <a:gd name="connsiteX0" fmla="*/ 0 w 2905029"/>
                      <a:gd name="connsiteY0" fmla="*/ 1252706 h 1274236"/>
                      <a:gd name="connsiteX1" fmla="*/ 14275 w 2905029"/>
                      <a:gd name="connsiteY1" fmla="*/ 31071 h 1274236"/>
                      <a:gd name="connsiteX2" fmla="*/ 711844 w 2905029"/>
                      <a:gd name="connsiteY2" fmla="*/ 467884 h 1274236"/>
                      <a:gd name="connsiteX3" fmla="*/ 1860000 w 2905029"/>
                      <a:gd name="connsiteY3" fmla="*/ 20997 h 1274236"/>
                      <a:gd name="connsiteX4" fmla="*/ 2905029 w 2905029"/>
                      <a:gd name="connsiteY4" fmla="*/ 626013 h 1274236"/>
                      <a:gd name="connsiteX5" fmla="*/ 2231261 w 2905029"/>
                      <a:gd name="connsiteY5" fmla="*/ 701640 h 1274236"/>
                      <a:gd name="connsiteX6" fmla="*/ 2306888 w 2905029"/>
                      <a:gd name="connsiteY6" fmla="*/ 392257 h 1274236"/>
                      <a:gd name="connsiteX7" fmla="*/ 1956253 w 2905029"/>
                      <a:gd name="connsiteY7" fmla="*/ 474759 h 1274236"/>
                      <a:gd name="connsiteX8" fmla="*/ 2086882 w 2905029"/>
                      <a:gd name="connsiteY8" fmla="*/ 687890 h 1274236"/>
                      <a:gd name="connsiteX9" fmla="*/ 698094 w 2905029"/>
                      <a:gd name="connsiteY9" fmla="*/ 749767 h 1274236"/>
                      <a:gd name="connsiteX10" fmla="*/ 0 w 2905029"/>
                      <a:gd name="connsiteY10" fmla="*/ 1252706 h 1274236"/>
                      <a:gd name="connsiteX0" fmla="*/ 0 w 2905029"/>
                      <a:gd name="connsiteY0" fmla="*/ 1252706 h 1276443"/>
                      <a:gd name="connsiteX1" fmla="*/ 14275 w 2905029"/>
                      <a:gd name="connsiteY1" fmla="*/ 31071 h 1276443"/>
                      <a:gd name="connsiteX2" fmla="*/ 711844 w 2905029"/>
                      <a:gd name="connsiteY2" fmla="*/ 467884 h 1276443"/>
                      <a:gd name="connsiteX3" fmla="*/ 1860000 w 2905029"/>
                      <a:gd name="connsiteY3" fmla="*/ 20997 h 1276443"/>
                      <a:gd name="connsiteX4" fmla="*/ 2905029 w 2905029"/>
                      <a:gd name="connsiteY4" fmla="*/ 626013 h 1276443"/>
                      <a:gd name="connsiteX5" fmla="*/ 2231261 w 2905029"/>
                      <a:gd name="connsiteY5" fmla="*/ 701640 h 1276443"/>
                      <a:gd name="connsiteX6" fmla="*/ 2306888 w 2905029"/>
                      <a:gd name="connsiteY6" fmla="*/ 392257 h 1276443"/>
                      <a:gd name="connsiteX7" fmla="*/ 1956253 w 2905029"/>
                      <a:gd name="connsiteY7" fmla="*/ 474759 h 1276443"/>
                      <a:gd name="connsiteX8" fmla="*/ 2086882 w 2905029"/>
                      <a:gd name="connsiteY8" fmla="*/ 687890 h 1276443"/>
                      <a:gd name="connsiteX9" fmla="*/ 701269 w 2905029"/>
                      <a:gd name="connsiteY9" fmla="*/ 802154 h 1276443"/>
                      <a:gd name="connsiteX10" fmla="*/ 0 w 2905029"/>
                      <a:gd name="connsiteY10" fmla="*/ 1252706 h 1276443"/>
                      <a:gd name="connsiteX0" fmla="*/ 0 w 2905029"/>
                      <a:gd name="connsiteY0" fmla="*/ 1252706 h 1282369"/>
                      <a:gd name="connsiteX1" fmla="*/ 14275 w 2905029"/>
                      <a:gd name="connsiteY1" fmla="*/ 31071 h 1282369"/>
                      <a:gd name="connsiteX2" fmla="*/ 711844 w 2905029"/>
                      <a:gd name="connsiteY2" fmla="*/ 467884 h 1282369"/>
                      <a:gd name="connsiteX3" fmla="*/ 1860000 w 2905029"/>
                      <a:gd name="connsiteY3" fmla="*/ 20997 h 1282369"/>
                      <a:gd name="connsiteX4" fmla="*/ 2905029 w 2905029"/>
                      <a:gd name="connsiteY4" fmla="*/ 626013 h 1282369"/>
                      <a:gd name="connsiteX5" fmla="*/ 2231261 w 2905029"/>
                      <a:gd name="connsiteY5" fmla="*/ 701640 h 1282369"/>
                      <a:gd name="connsiteX6" fmla="*/ 2306888 w 2905029"/>
                      <a:gd name="connsiteY6" fmla="*/ 392257 h 1282369"/>
                      <a:gd name="connsiteX7" fmla="*/ 1956253 w 2905029"/>
                      <a:gd name="connsiteY7" fmla="*/ 474759 h 1282369"/>
                      <a:gd name="connsiteX8" fmla="*/ 2086882 w 2905029"/>
                      <a:gd name="connsiteY8" fmla="*/ 687890 h 1282369"/>
                      <a:gd name="connsiteX9" fmla="*/ 701269 w 2905029"/>
                      <a:gd name="connsiteY9" fmla="*/ 802154 h 1282369"/>
                      <a:gd name="connsiteX10" fmla="*/ 0 w 2905029"/>
                      <a:gd name="connsiteY10" fmla="*/ 1252706 h 1282369"/>
                      <a:gd name="connsiteX0" fmla="*/ 0 w 2905029"/>
                      <a:gd name="connsiteY0" fmla="*/ 1261560 h 1291223"/>
                      <a:gd name="connsiteX1" fmla="*/ 14275 w 2905029"/>
                      <a:gd name="connsiteY1" fmla="*/ 39925 h 1291223"/>
                      <a:gd name="connsiteX2" fmla="*/ 711844 w 2905029"/>
                      <a:gd name="connsiteY2" fmla="*/ 476738 h 1291223"/>
                      <a:gd name="connsiteX3" fmla="*/ 1860000 w 2905029"/>
                      <a:gd name="connsiteY3" fmla="*/ 29851 h 1291223"/>
                      <a:gd name="connsiteX4" fmla="*/ 2905029 w 2905029"/>
                      <a:gd name="connsiteY4" fmla="*/ 634867 h 1291223"/>
                      <a:gd name="connsiteX5" fmla="*/ 2231261 w 2905029"/>
                      <a:gd name="connsiteY5" fmla="*/ 710494 h 1291223"/>
                      <a:gd name="connsiteX6" fmla="*/ 2306888 w 2905029"/>
                      <a:gd name="connsiteY6" fmla="*/ 401111 h 1291223"/>
                      <a:gd name="connsiteX7" fmla="*/ 1956253 w 2905029"/>
                      <a:gd name="connsiteY7" fmla="*/ 483613 h 1291223"/>
                      <a:gd name="connsiteX8" fmla="*/ 2086882 w 2905029"/>
                      <a:gd name="connsiteY8" fmla="*/ 696744 h 1291223"/>
                      <a:gd name="connsiteX9" fmla="*/ 701269 w 2905029"/>
                      <a:gd name="connsiteY9" fmla="*/ 811008 h 1291223"/>
                      <a:gd name="connsiteX10" fmla="*/ 0 w 2905029"/>
                      <a:gd name="connsiteY10" fmla="*/ 1261560 h 1291223"/>
                      <a:gd name="connsiteX0" fmla="*/ 0 w 2905029"/>
                      <a:gd name="connsiteY0" fmla="*/ 1259443 h 1289106"/>
                      <a:gd name="connsiteX1" fmla="*/ 14275 w 2905029"/>
                      <a:gd name="connsiteY1" fmla="*/ 37808 h 1289106"/>
                      <a:gd name="connsiteX2" fmla="*/ 695969 w 2905029"/>
                      <a:gd name="connsiteY2" fmla="*/ 500021 h 1289106"/>
                      <a:gd name="connsiteX3" fmla="*/ 1860000 w 2905029"/>
                      <a:gd name="connsiteY3" fmla="*/ 27734 h 1289106"/>
                      <a:gd name="connsiteX4" fmla="*/ 2905029 w 2905029"/>
                      <a:gd name="connsiteY4" fmla="*/ 632750 h 1289106"/>
                      <a:gd name="connsiteX5" fmla="*/ 2231261 w 2905029"/>
                      <a:gd name="connsiteY5" fmla="*/ 708377 h 1289106"/>
                      <a:gd name="connsiteX6" fmla="*/ 2306888 w 2905029"/>
                      <a:gd name="connsiteY6" fmla="*/ 398994 h 1289106"/>
                      <a:gd name="connsiteX7" fmla="*/ 1956253 w 2905029"/>
                      <a:gd name="connsiteY7" fmla="*/ 481496 h 1289106"/>
                      <a:gd name="connsiteX8" fmla="*/ 2086882 w 2905029"/>
                      <a:gd name="connsiteY8" fmla="*/ 694627 h 1289106"/>
                      <a:gd name="connsiteX9" fmla="*/ 701269 w 2905029"/>
                      <a:gd name="connsiteY9" fmla="*/ 808891 h 1289106"/>
                      <a:gd name="connsiteX10" fmla="*/ 0 w 2905029"/>
                      <a:gd name="connsiteY10" fmla="*/ 1259443 h 1289106"/>
                      <a:gd name="connsiteX0" fmla="*/ 0 w 2905029"/>
                      <a:gd name="connsiteY0" fmla="*/ 1262124 h 1291787"/>
                      <a:gd name="connsiteX1" fmla="*/ 14275 w 2905029"/>
                      <a:gd name="connsiteY1" fmla="*/ 40489 h 1291787"/>
                      <a:gd name="connsiteX2" fmla="*/ 702319 w 2905029"/>
                      <a:gd name="connsiteY2" fmla="*/ 470952 h 1291787"/>
                      <a:gd name="connsiteX3" fmla="*/ 1860000 w 2905029"/>
                      <a:gd name="connsiteY3" fmla="*/ 30415 h 1291787"/>
                      <a:gd name="connsiteX4" fmla="*/ 2905029 w 2905029"/>
                      <a:gd name="connsiteY4" fmla="*/ 635431 h 1291787"/>
                      <a:gd name="connsiteX5" fmla="*/ 2231261 w 2905029"/>
                      <a:gd name="connsiteY5" fmla="*/ 711058 h 1291787"/>
                      <a:gd name="connsiteX6" fmla="*/ 2306888 w 2905029"/>
                      <a:gd name="connsiteY6" fmla="*/ 401675 h 1291787"/>
                      <a:gd name="connsiteX7" fmla="*/ 1956253 w 2905029"/>
                      <a:gd name="connsiteY7" fmla="*/ 484177 h 1291787"/>
                      <a:gd name="connsiteX8" fmla="*/ 2086882 w 2905029"/>
                      <a:gd name="connsiteY8" fmla="*/ 697308 h 1291787"/>
                      <a:gd name="connsiteX9" fmla="*/ 701269 w 2905029"/>
                      <a:gd name="connsiteY9" fmla="*/ 811572 h 1291787"/>
                      <a:gd name="connsiteX10" fmla="*/ 0 w 2905029"/>
                      <a:gd name="connsiteY10" fmla="*/ 1262124 h 1291787"/>
                      <a:gd name="connsiteX0" fmla="*/ 0 w 2905029"/>
                      <a:gd name="connsiteY0" fmla="*/ 1237712 h 1267375"/>
                      <a:gd name="connsiteX1" fmla="*/ 14275 w 2905029"/>
                      <a:gd name="connsiteY1" fmla="*/ 43065 h 1267375"/>
                      <a:gd name="connsiteX2" fmla="*/ 702319 w 2905029"/>
                      <a:gd name="connsiteY2" fmla="*/ 446540 h 1267375"/>
                      <a:gd name="connsiteX3" fmla="*/ 1860000 w 2905029"/>
                      <a:gd name="connsiteY3" fmla="*/ 6003 h 1267375"/>
                      <a:gd name="connsiteX4" fmla="*/ 2905029 w 2905029"/>
                      <a:gd name="connsiteY4" fmla="*/ 611019 h 1267375"/>
                      <a:gd name="connsiteX5" fmla="*/ 2231261 w 2905029"/>
                      <a:gd name="connsiteY5" fmla="*/ 686646 h 1267375"/>
                      <a:gd name="connsiteX6" fmla="*/ 2306888 w 2905029"/>
                      <a:gd name="connsiteY6" fmla="*/ 377263 h 1267375"/>
                      <a:gd name="connsiteX7" fmla="*/ 1956253 w 2905029"/>
                      <a:gd name="connsiteY7" fmla="*/ 459765 h 1267375"/>
                      <a:gd name="connsiteX8" fmla="*/ 2086882 w 2905029"/>
                      <a:gd name="connsiteY8" fmla="*/ 672896 h 1267375"/>
                      <a:gd name="connsiteX9" fmla="*/ 701269 w 2905029"/>
                      <a:gd name="connsiteY9" fmla="*/ 787160 h 1267375"/>
                      <a:gd name="connsiteX10" fmla="*/ 0 w 2905029"/>
                      <a:gd name="connsiteY10" fmla="*/ 1237712 h 1267375"/>
                      <a:gd name="connsiteX0" fmla="*/ 0 w 2905029"/>
                      <a:gd name="connsiteY0" fmla="*/ 1249163 h 1278826"/>
                      <a:gd name="connsiteX1" fmla="*/ 7925 w 2905029"/>
                      <a:gd name="connsiteY1" fmla="*/ 41816 h 1278826"/>
                      <a:gd name="connsiteX2" fmla="*/ 702319 w 2905029"/>
                      <a:gd name="connsiteY2" fmla="*/ 457991 h 1278826"/>
                      <a:gd name="connsiteX3" fmla="*/ 1860000 w 2905029"/>
                      <a:gd name="connsiteY3" fmla="*/ 17454 h 1278826"/>
                      <a:gd name="connsiteX4" fmla="*/ 2905029 w 2905029"/>
                      <a:gd name="connsiteY4" fmla="*/ 622470 h 1278826"/>
                      <a:gd name="connsiteX5" fmla="*/ 2231261 w 2905029"/>
                      <a:gd name="connsiteY5" fmla="*/ 698097 h 1278826"/>
                      <a:gd name="connsiteX6" fmla="*/ 2306888 w 2905029"/>
                      <a:gd name="connsiteY6" fmla="*/ 388714 h 1278826"/>
                      <a:gd name="connsiteX7" fmla="*/ 1956253 w 2905029"/>
                      <a:gd name="connsiteY7" fmla="*/ 471216 h 1278826"/>
                      <a:gd name="connsiteX8" fmla="*/ 2086882 w 2905029"/>
                      <a:gd name="connsiteY8" fmla="*/ 684347 h 1278826"/>
                      <a:gd name="connsiteX9" fmla="*/ 701269 w 2905029"/>
                      <a:gd name="connsiteY9" fmla="*/ 798611 h 1278826"/>
                      <a:gd name="connsiteX10" fmla="*/ 0 w 2905029"/>
                      <a:gd name="connsiteY10" fmla="*/ 1249163 h 1278826"/>
                      <a:gd name="connsiteX0" fmla="*/ 0 w 2905029"/>
                      <a:gd name="connsiteY0" fmla="*/ 1247530 h 1277193"/>
                      <a:gd name="connsiteX1" fmla="*/ 7925 w 2905029"/>
                      <a:gd name="connsiteY1" fmla="*/ 40183 h 1277193"/>
                      <a:gd name="connsiteX2" fmla="*/ 702319 w 2905029"/>
                      <a:gd name="connsiteY2" fmla="*/ 456358 h 1277193"/>
                      <a:gd name="connsiteX3" fmla="*/ 1860000 w 2905029"/>
                      <a:gd name="connsiteY3" fmla="*/ 15821 h 1277193"/>
                      <a:gd name="connsiteX4" fmla="*/ 2905029 w 2905029"/>
                      <a:gd name="connsiteY4" fmla="*/ 620837 h 1277193"/>
                      <a:gd name="connsiteX5" fmla="*/ 2231261 w 2905029"/>
                      <a:gd name="connsiteY5" fmla="*/ 696464 h 1277193"/>
                      <a:gd name="connsiteX6" fmla="*/ 2306888 w 2905029"/>
                      <a:gd name="connsiteY6" fmla="*/ 387081 h 1277193"/>
                      <a:gd name="connsiteX7" fmla="*/ 1956253 w 2905029"/>
                      <a:gd name="connsiteY7" fmla="*/ 469583 h 1277193"/>
                      <a:gd name="connsiteX8" fmla="*/ 2086882 w 2905029"/>
                      <a:gd name="connsiteY8" fmla="*/ 682714 h 1277193"/>
                      <a:gd name="connsiteX9" fmla="*/ 701269 w 2905029"/>
                      <a:gd name="connsiteY9" fmla="*/ 796978 h 1277193"/>
                      <a:gd name="connsiteX10" fmla="*/ 0 w 2905029"/>
                      <a:gd name="connsiteY10" fmla="*/ 1247530 h 1277193"/>
                      <a:gd name="connsiteX0" fmla="*/ 0 w 2905029"/>
                      <a:gd name="connsiteY0" fmla="*/ 1258696 h 1288359"/>
                      <a:gd name="connsiteX1" fmla="*/ 7925 w 2905029"/>
                      <a:gd name="connsiteY1" fmla="*/ 51349 h 1288359"/>
                      <a:gd name="connsiteX2" fmla="*/ 702319 w 2905029"/>
                      <a:gd name="connsiteY2" fmla="*/ 467524 h 1288359"/>
                      <a:gd name="connsiteX3" fmla="*/ 1871113 w 2905029"/>
                      <a:gd name="connsiteY3" fmla="*/ 0 h 1288359"/>
                      <a:gd name="connsiteX4" fmla="*/ 2905029 w 2905029"/>
                      <a:gd name="connsiteY4" fmla="*/ 632003 h 1288359"/>
                      <a:gd name="connsiteX5" fmla="*/ 2231261 w 2905029"/>
                      <a:gd name="connsiteY5" fmla="*/ 707630 h 1288359"/>
                      <a:gd name="connsiteX6" fmla="*/ 2306888 w 2905029"/>
                      <a:gd name="connsiteY6" fmla="*/ 398247 h 1288359"/>
                      <a:gd name="connsiteX7" fmla="*/ 1956253 w 2905029"/>
                      <a:gd name="connsiteY7" fmla="*/ 480749 h 1288359"/>
                      <a:gd name="connsiteX8" fmla="*/ 2086882 w 2905029"/>
                      <a:gd name="connsiteY8" fmla="*/ 693880 h 1288359"/>
                      <a:gd name="connsiteX9" fmla="*/ 701269 w 2905029"/>
                      <a:gd name="connsiteY9" fmla="*/ 808144 h 1288359"/>
                      <a:gd name="connsiteX10" fmla="*/ 0 w 2905029"/>
                      <a:gd name="connsiteY10" fmla="*/ 1258696 h 1288359"/>
                      <a:gd name="connsiteX0" fmla="*/ 0 w 2905029"/>
                      <a:gd name="connsiteY0" fmla="*/ 1258696 h 1288359"/>
                      <a:gd name="connsiteX1" fmla="*/ 7925 w 2905029"/>
                      <a:gd name="connsiteY1" fmla="*/ 51349 h 1288359"/>
                      <a:gd name="connsiteX2" fmla="*/ 702319 w 2905029"/>
                      <a:gd name="connsiteY2" fmla="*/ 467524 h 1288359"/>
                      <a:gd name="connsiteX3" fmla="*/ 1871113 w 2905029"/>
                      <a:gd name="connsiteY3" fmla="*/ 0 h 1288359"/>
                      <a:gd name="connsiteX4" fmla="*/ 2905029 w 2905029"/>
                      <a:gd name="connsiteY4" fmla="*/ 632003 h 1288359"/>
                      <a:gd name="connsiteX5" fmla="*/ 2231261 w 2905029"/>
                      <a:gd name="connsiteY5" fmla="*/ 707630 h 1288359"/>
                      <a:gd name="connsiteX6" fmla="*/ 2306888 w 2905029"/>
                      <a:gd name="connsiteY6" fmla="*/ 398247 h 1288359"/>
                      <a:gd name="connsiteX7" fmla="*/ 1956253 w 2905029"/>
                      <a:gd name="connsiteY7" fmla="*/ 480749 h 1288359"/>
                      <a:gd name="connsiteX8" fmla="*/ 2086882 w 2905029"/>
                      <a:gd name="connsiteY8" fmla="*/ 693880 h 1288359"/>
                      <a:gd name="connsiteX9" fmla="*/ 701269 w 2905029"/>
                      <a:gd name="connsiteY9" fmla="*/ 808144 h 1288359"/>
                      <a:gd name="connsiteX10" fmla="*/ 0 w 2905029"/>
                      <a:gd name="connsiteY10" fmla="*/ 1258696 h 1288359"/>
                      <a:gd name="connsiteX0" fmla="*/ 0 w 2905029"/>
                      <a:gd name="connsiteY0" fmla="*/ 1258696 h 1288359"/>
                      <a:gd name="connsiteX1" fmla="*/ 7925 w 2905029"/>
                      <a:gd name="connsiteY1" fmla="*/ 51349 h 1288359"/>
                      <a:gd name="connsiteX2" fmla="*/ 702319 w 2905029"/>
                      <a:gd name="connsiteY2" fmla="*/ 467524 h 1288359"/>
                      <a:gd name="connsiteX3" fmla="*/ 1871113 w 2905029"/>
                      <a:gd name="connsiteY3" fmla="*/ 0 h 1288359"/>
                      <a:gd name="connsiteX4" fmla="*/ 2905029 w 2905029"/>
                      <a:gd name="connsiteY4" fmla="*/ 632003 h 1288359"/>
                      <a:gd name="connsiteX5" fmla="*/ 2231261 w 2905029"/>
                      <a:gd name="connsiteY5" fmla="*/ 707630 h 1288359"/>
                      <a:gd name="connsiteX6" fmla="*/ 2306888 w 2905029"/>
                      <a:gd name="connsiteY6" fmla="*/ 398247 h 1288359"/>
                      <a:gd name="connsiteX7" fmla="*/ 1956253 w 2905029"/>
                      <a:gd name="connsiteY7" fmla="*/ 480749 h 1288359"/>
                      <a:gd name="connsiteX8" fmla="*/ 2086882 w 2905029"/>
                      <a:gd name="connsiteY8" fmla="*/ 693880 h 1288359"/>
                      <a:gd name="connsiteX9" fmla="*/ 701269 w 2905029"/>
                      <a:gd name="connsiteY9" fmla="*/ 808144 h 1288359"/>
                      <a:gd name="connsiteX10" fmla="*/ 0 w 2905029"/>
                      <a:gd name="connsiteY10" fmla="*/ 1258696 h 1288359"/>
                      <a:gd name="connsiteX0" fmla="*/ 0 w 2905029"/>
                      <a:gd name="connsiteY0" fmla="*/ 1258696 h 1288359"/>
                      <a:gd name="connsiteX1" fmla="*/ 7925 w 2905029"/>
                      <a:gd name="connsiteY1" fmla="*/ 51349 h 1288359"/>
                      <a:gd name="connsiteX2" fmla="*/ 702319 w 2905029"/>
                      <a:gd name="connsiteY2" fmla="*/ 467524 h 1288359"/>
                      <a:gd name="connsiteX3" fmla="*/ 1871113 w 2905029"/>
                      <a:gd name="connsiteY3" fmla="*/ 0 h 1288359"/>
                      <a:gd name="connsiteX4" fmla="*/ 2905029 w 2905029"/>
                      <a:gd name="connsiteY4" fmla="*/ 632003 h 1288359"/>
                      <a:gd name="connsiteX5" fmla="*/ 2231261 w 2905029"/>
                      <a:gd name="connsiteY5" fmla="*/ 707630 h 1288359"/>
                      <a:gd name="connsiteX6" fmla="*/ 2306888 w 2905029"/>
                      <a:gd name="connsiteY6" fmla="*/ 398247 h 1288359"/>
                      <a:gd name="connsiteX7" fmla="*/ 1956253 w 2905029"/>
                      <a:gd name="connsiteY7" fmla="*/ 480749 h 1288359"/>
                      <a:gd name="connsiteX8" fmla="*/ 2086882 w 2905029"/>
                      <a:gd name="connsiteY8" fmla="*/ 693880 h 1288359"/>
                      <a:gd name="connsiteX9" fmla="*/ 701269 w 2905029"/>
                      <a:gd name="connsiteY9" fmla="*/ 808144 h 1288359"/>
                      <a:gd name="connsiteX10" fmla="*/ 0 w 2905029"/>
                      <a:gd name="connsiteY10" fmla="*/ 1258696 h 1288359"/>
                      <a:gd name="connsiteX0" fmla="*/ 0 w 2905029"/>
                      <a:gd name="connsiteY0" fmla="*/ 1258696 h 1288359"/>
                      <a:gd name="connsiteX1" fmla="*/ 7925 w 2905029"/>
                      <a:gd name="connsiteY1" fmla="*/ 51349 h 1288359"/>
                      <a:gd name="connsiteX2" fmla="*/ 702319 w 2905029"/>
                      <a:gd name="connsiteY2" fmla="*/ 467524 h 1288359"/>
                      <a:gd name="connsiteX3" fmla="*/ 1871113 w 2905029"/>
                      <a:gd name="connsiteY3" fmla="*/ 0 h 1288359"/>
                      <a:gd name="connsiteX4" fmla="*/ 2905029 w 2905029"/>
                      <a:gd name="connsiteY4" fmla="*/ 632003 h 1288359"/>
                      <a:gd name="connsiteX5" fmla="*/ 2480893 w 2905029"/>
                      <a:gd name="connsiteY5" fmla="*/ 955651 h 1288359"/>
                      <a:gd name="connsiteX6" fmla="*/ 2231261 w 2905029"/>
                      <a:gd name="connsiteY6" fmla="*/ 707630 h 1288359"/>
                      <a:gd name="connsiteX7" fmla="*/ 2306888 w 2905029"/>
                      <a:gd name="connsiteY7" fmla="*/ 398247 h 1288359"/>
                      <a:gd name="connsiteX8" fmla="*/ 1956253 w 2905029"/>
                      <a:gd name="connsiteY8" fmla="*/ 480749 h 1288359"/>
                      <a:gd name="connsiteX9" fmla="*/ 2086882 w 2905029"/>
                      <a:gd name="connsiteY9" fmla="*/ 693880 h 1288359"/>
                      <a:gd name="connsiteX10" fmla="*/ 701269 w 2905029"/>
                      <a:gd name="connsiteY10" fmla="*/ 808144 h 1288359"/>
                      <a:gd name="connsiteX11" fmla="*/ 0 w 2905029"/>
                      <a:gd name="connsiteY11" fmla="*/ 1258696 h 1288359"/>
                      <a:gd name="connsiteX0" fmla="*/ 0 w 2936019"/>
                      <a:gd name="connsiteY0" fmla="*/ 1258696 h 1288359"/>
                      <a:gd name="connsiteX1" fmla="*/ 7925 w 2936019"/>
                      <a:gd name="connsiteY1" fmla="*/ 51349 h 1288359"/>
                      <a:gd name="connsiteX2" fmla="*/ 702319 w 2936019"/>
                      <a:gd name="connsiteY2" fmla="*/ 467524 h 1288359"/>
                      <a:gd name="connsiteX3" fmla="*/ 1871113 w 2936019"/>
                      <a:gd name="connsiteY3" fmla="*/ 0 h 1288359"/>
                      <a:gd name="connsiteX4" fmla="*/ 2905029 w 2936019"/>
                      <a:gd name="connsiteY4" fmla="*/ 632003 h 1288359"/>
                      <a:gd name="connsiteX5" fmla="*/ 2753943 w 2936019"/>
                      <a:gd name="connsiteY5" fmla="*/ 742926 h 1288359"/>
                      <a:gd name="connsiteX6" fmla="*/ 2480893 w 2936019"/>
                      <a:gd name="connsiteY6" fmla="*/ 955651 h 1288359"/>
                      <a:gd name="connsiteX7" fmla="*/ 2231261 w 2936019"/>
                      <a:gd name="connsiteY7" fmla="*/ 707630 h 1288359"/>
                      <a:gd name="connsiteX8" fmla="*/ 2306888 w 2936019"/>
                      <a:gd name="connsiteY8" fmla="*/ 398247 h 1288359"/>
                      <a:gd name="connsiteX9" fmla="*/ 1956253 w 2936019"/>
                      <a:gd name="connsiteY9" fmla="*/ 480749 h 1288359"/>
                      <a:gd name="connsiteX10" fmla="*/ 2086882 w 2936019"/>
                      <a:gd name="connsiteY10" fmla="*/ 693880 h 1288359"/>
                      <a:gd name="connsiteX11" fmla="*/ 701269 w 2936019"/>
                      <a:gd name="connsiteY11" fmla="*/ 808144 h 1288359"/>
                      <a:gd name="connsiteX12" fmla="*/ 0 w 2936019"/>
                      <a:gd name="connsiteY12" fmla="*/ 1258696 h 1288359"/>
                      <a:gd name="connsiteX0" fmla="*/ 0 w 2905029"/>
                      <a:gd name="connsiteY0" fmla="*/ 1258696 h 1288359"/>
                      <a:gd name="connsiteX1" fmla="*/ 7925 w 2905029"/>
                      <a:gd name="connsiteY1" fmla="*/ 51349 h 1288359"/>
                      <a:gd name="connsiteX2" fmla="*/ 702319 w 2905029"/>
                      <a:gd name="connsiteY2" fmla="*/ 467524 h 1288359"/>
                      <a:gd name="connsiteX3" fmla="*/ 1871113 w 2905029"/>
                      <a:gd name="connsiteY3" fmla="*/ 0 h 1288359"/>
                      <a:gd name="connsiteX4" fmla="*/ 2905029 w 2905029"/>
                      <a:gd name="connsiteY4" fmla="*/ 632003 h 1288359"/>
                      <a:gd name="connsiteX5" fmla="*/ 2753943 w 2905029"/>
                      <a:gd name="connsiteY5" fmla="*/ 742926 h 1288359"/>
                      <a:gd name="connsiteX6" fmla="*/ 2480893 w 2905029"/>
                      <a:gd name="connsiteY6" fmla="*/ 955651 h 1288359"/>
                      <a:gd name="connsiteX7" fmla="*/ 2231261 w 2905029"/>
                      <a:gd name="connsiteY7" fmla="*/ 707630 h 1288359"/>
                      <a:gd name="connsiteX8" fmla="*/ 2306888 w 2905029"/>
                      <a:gd name="connsiteY8" fmla="*/ 398247 h 1288359"/>
                      <a:gd name="connsiteX9" fmla="*/ 1956253 w 2905029"/>
                      <a:gd name="connsiteY9" fmla="*/ 480749 h 1288359"/>
                      <a:gd name="connsiteX10" fmla="*/ 2086882 w 2905029"/>
                      <a:gd name="connsiteY10" fmla="*/ 693880 h 1288359"/>
                      <a:gd name="connsiteX11" fmla="*/ 701269 w 2905029"/>
                      <a:gd name="connsiteY11" fmla="*/ 808144 h 1288359"/>
                      <a:gd name="connsiteX12" fmla="*/ 0 w 2905029"/>
                      <a:gd name="connsiteY12" fmla="*/ 1258696 h 1288359"/>
                      <a:gd name="connsiteX0" fmla="*/ 0 w 2936779"/>
                      <a:gd name="connsiteY0" fmla="*/ 1258696 h 1288359"/>
                      <a:gd name="connsiteX1" fmla="*/ 7925 w 2936779"/>
                      <a:gd name="connsiteY1" fmla="*/ 51349 h 1288359"/>
                      <a:gd name="connsiteX2" fmla="*/ 702319 w 2936779"/>
                      <a:gd name="connsiteY2" fmla="*/ 467524 h 1288359"/>
                      <a:gd name="connsiteX3" fmla="*/ 1871113 w 2936779"/>
                      <a:gd name="connsiteY3" fmla="*/ 0 h 1288359"/>
                      <a:gd name="connsiteX4" fmla="*/ 2936779 w 2936779"/>
                      <a:gd name="connsiteY4" fmla="*/ 638353 h 1288359"/>
                      <a:gd name="connsiteX5" fmla="*/ 2753943 w 2936779"/>
                      <a:gd name="connsiteY5" fmla="*/ 742926 h 1288359"/>
                      <a:gd name="connsiteX6" fmla="*/ 2480893 w 2936779"/>
                      <a:gd name="connsiteY6" fmla="*/ 955651 h 1288359"/>
                      <a:gd name="connsiteX7" fmla="*/ 2231261 w 2936779"/>
                      <a:gd name="connsiteY7" fmla="*/ 707630 h 1288359"/>
                      <a:gd name="connsiteX8" fmla="*/ 2306888 w 2936779"/>
                      <a:gd name="connsiteY8" fmla="*/ 398247 h 1288359"/>
                      <a:gd name="connsiteX9" fmla="*/ 1956253 w 2936779"/>
                      <a:gd name="connsiteY9" fmla="*/ 480749 h 1288359"/>
                      <a:gd name="connsiteX10" fmla="*/ 2086882 w 2936779"/>
                      <a:gd name="connsiteY10" fmla="*/ 693880 h 1288359"/>
                      <a:gd name="connsiteX11" fmla="*/ 701269 w 2936779"/>
                      <a:gd name="connsiteY11" fmla="*/ 808144 h 1288359"/>
                      <a:gd name="connsiteX12" fmla="*/ 0 w 2936779"/>
                      <a:gd name="connsiteY12" fmla="*/ 1258696 h 1288359"/>
                      <a:gd name="connsiteX0" fmla="*/ 0 w 2936779"/>
                      <a:gd name="connsiteY0" fmla="*/ 1258696 h 1288359"/>
                      <a:gd name="connsiteX1" fmla="*/ 7925 w 2936779"/>
                      <a:gd name="connsiteY1" fmla="*/ 51349 h 1288359"/>
                      <a:gd name="connsiteX2" fmla="*/ 702319 w 2936779"/>
                      <a:gd name="connsiteY2" fmla="*/ 467524 h 1288359"/>
                      <a:gd name="connsiteX3" fmla="*/ 1871113 w 2936779"/>
                      <a:gd name="connsiteY3" fmla="*/ 0 h 1288359"/>
                      <a:gd name="connsiteX4" fmla="*/ 2936779 w 2936779"/>
                      <a:gd name="connsiteY4" fmla="*/ 638353 h 1288359"/>
                      <a:gd name="connsiteX5" fmla="*/ 2753943 w 2936779"/>
                      <a:gd name="connsiteY5" fmla="*/ 742926 h 1288359"/>
                      <a:gd name="connsiteX6" fmla="*/ 2480893 w 2936779"/>
                      <a:gd name="connsiteY6" fmla="*/ 955651 h 1288359"/>
                      <a:gd name="connsiteX7" fmla="*/ 2231261 w 2936779"/>
                      <a:gd name="connsiteY7" fmla="*/ 707630 h 1288359"/>
                      <a:gd name="connsiteX8" fmla="*/ 2306888 w 2936779"/>
                      <a:gd name="connsiteY8" fmla="*/ 398247 h 1288359"/>
                      <a:gd name="connsiteX9" fmla="*/ 1956253 w 2936779"/>
                      <a:gd name="connsiteY9" fmla="*/ 480749 h 1288359"/>
                      <a:gd name="connsiteX10" fmla="*/ 2086882 w 2936779"/>
                      <a:gd name="connsiteY10" fmla="*/ 693880 h 1288359"/>
                      <a:gd name="connsiteX11" fmla="*/ 701269 w 2936779"/>
                      <a:gd name="connsiteY11" fmla="*/ 808144 h 1288359"/>
                      <a:gd name="connsiteX12" fmla="*/ 0 w 2936779"/>
                      <a:gd name="connsiteY12" fmla="*/ 1258696 h 1288359"/>
                      <a:gd name="connsiteX0" fmla="*/ 0 w 2936779"/>
                      <a:gd name="connsiteY0" fmla="*/ 1247530 h 1277193"/>
                      <a:gd name="connsiteX1" fmla="*/ 7925 w 2936779"/>
                      <a:gd name="connsiteY1" fmla="*/ 40183 h 1277193"/>
                      <a:gd name="connsiteX2" fmla="*/ 702319 w 2936779"/>
                      <a:gd name="connsiteY2" fmla="*/ 456358 h 1277193"/>
                      <a:gd name="connsiteX3" fmla="*/ 1837776 w 2936779"/>
                      <a:gd name="connsiteY3" fmla="*/ 12646 h 1277193"/>
                      <a:gd name="connsiteX4" fmla="*/ 2936779 w 2936779"/>
                      <a:gd name="connsiteY4" fmla="*/ 627187 h 1277193"/>
                      <a:gd name="connsiteX5" fmla="*/ 2753943 w 2936779"/>
                      <a:gd name="connsiteY5" fmla="*/ 731760 h 1277193"/>
                      <a:gd name="connsiteX6" fmla="*/ 2480893 w 2936779"/>
                      <a:gd name="connsiteY6" fmla="*/ 944485 h 1277193"/>
                      <a:gd name="connsiteX7" fmla="*/ 2231261 w 2936779"/>
                      <a:gd name="connsiteY7" fmla="*/ 696464 h 1277193"/>
                      <a:gd name="connsiteX8" fmla="*/ 2306888 w 2936779"/>
                      <a:gd name="connsiteY8" fmla="*/ 387081 h 1277193"/>
                      <a:gd name="connsiteX9" fmla="*/ 1956253 w 2936779"/>
                      <a:gd name="connsiteY9" fmla="*/ 469583 h 1277193"/>
                      <a:gd name="connsiteX10" fmla="*/ 2086882 w 2936779"/>
                      <a:gd name="connsiteY10" fmla="*/ 682714 h 1277193"/>
                      <a:gd name="connsiteX11" fmla="*/ 701269 w 2936779"/>
                      <a:gd name="connsiteY11" fmla="*/ 796978 h 1277193"/>
                      <a:gd name="connsiteX12" fmla="*/ 0 w 2936779"/>
                      <a:gd name="connsiteY12" fmla="*/ 1247530 h 1277193"/>
                      <a:gd name="connsiteX0" fmla="*/ 0 w 2936779"/>
                      <a:gd name="connsiteY0" fmla="*/ 1247530 h 1277193"/>
                      <a:gd name="connsiteX1" fmla="*/ 7925 w 2936779"/>
                      <a:gd name="connsiteY1" fmla="*/ 40183 h 1277193"/>
                      <a:gd name="connsiteX2" fmla="*/ 702319 w 2936779"/>
                      <a:gd name="connsiteY2" fmla="*/ 456358 h 1277193"/>
                      <a:gd name="connsiteX3" fmla="*/ 1842538 w 2936779"/>
                      <a:gd name="connsiteY3" fmla="*/ 3121 h 1277193"/>
                      <a:gd name="connsiteX4" fmla="*/ 2936779 w 2936779"/>
                      <a:gd name="connsiteY4" fmla="*/ 627187 h 1277193"/>
                      <a:gd name="connsiteX5" fmla="*/ 2753943 w 2936779"/>
                      <a:gd name="connsiteY5" fmla="*/ 731760 h 1277193"/>
                      <a:gd name="connsiteX6" fmla="*/ 2480893 w 2936779"/>
                      <a:gd name="connsiteY6" fmla="*/ 944485 h 1277193"/>
                      <a:gd name="connsiteX7" fmla="*/ 2231261 w 2936779"/>
                      <a:gd name="connsiteY7" fmla="*/ 696464 h 1277193"/>
                      <a:gd name="connsiteX8" fmla="*/ 2306888 w 2936779"/>
                      <a:gd name="connsiteY8" fmla="*/ 387081 h 1277193"/>
                      <a:gd name="connsiteX9" fmla="*/ 1956253 w 2936779"/>
                      <a:gd name="connsiteY9" fmla="*/ 469583 h 1277193"/>
                      <a:gd name="connsiteX10" fmla="*/ 2086882 w 2936779"/>
                      <a:gd name="connsiteY10" fmla="*/ 682714 h 1277193"/>
                      <a:gd name="connsiteX11" fmla="*/ 701269 w 2936779"/>
                      <a:gd name="connsiteY11" fmla="*/ 796978 h 1277193"/>
                      <a:gd name="connsiteX12" fmla="*/ 0 w 2936779"/>
                      <a:gd name="connsiteY12" fmla="*/ 1247530 h 1277193"/>
                      <a:gd name="connsiteX0" fmla="*/ 0 w 2936779"/>
                      <a:gd name="connsiteY0" fmla="*/ 1247530 h 1277193"/>
                      <a:gd name="connsiteX1" fmla="*/ 7925 w 2936779"/>
                      <a:gd name="connsiteY1" fmla="*/ 40183 h 1277193"/>
                      <a:gd name="connsiteX2" fmla="*/ 702319 w 2936779"/>
                      <a:gd name="connsiteY2" fmla="*/ 456358 h 1277193"/>
                      <a:gd name="connsiteX3" fmla="*/ 1842538 w 2936779"/>
                      <a:gd name="connsiteY3" fmla="*/ 3121 h 1277193"/>
                      <a:gd name="connsiteX4" fmla="*/ 2936779 w 2936779"/>
                      <a:gd name="connsiteY4" fmla="*/ 627187 h 1277193"/>
                      <a:gd name="connsiteX5" fmla="*/ 2753943 w 2936779"/>
                      <a:gd name="connsiteY5" fmla="*/ 731760 h 1277193"/>
                      <a:gd name="connsiteX6" fmla="*/ 2480893 w 2936779"/>
                      <a:gd name="connsiteY6" fmla="*/ 944485 h 1277193"/>
                      <a:gd name="connsiteX7" fmla="*/ 2231261 w 2936779"/>
                      <a:gd name="connsiteY7" fmla="*/ 696464 h 1277193"/>
                      <a:gd name="connsiteX8" fmla="*/ 2306888 w 2936779"/>
                      <a:gd name="connsiteY8" fmla="*/ 387081 h 1277193"/>
                      <a:gd name="connsiteX9" fmla="*/ 1956253 w 2936779"/>
                      <a:gd name="connsiteY9" fmla="*/ 469583 h 1277193"/>
                      <a:gd name="connsiteX10" fmla="*/ 2086882 w 2936779"/>
                      <a:gd name="connsiteY10" fmla="*/ 682714 h 1277193"/>
                      <a:gd name="connsiteX11" fmla="*/ 701269 w 2936779"/>
                      <a:gd name="connsiteY11" fmla="*/ 796978 h 1277193"/>
                      <a:gd name="connsiteX12" fmla="*/ 0 w 2936779"/>
                      <a:gd name="connsiteY12" fmla="*/ 1247530 h 1277193"/>
                      <a:gd name="connsiteX0" fmla="*/ 0 w 2936779"/>
                      <a:gd name="connsiteY0" fmla="*/ 1247530 h 1277193"/>
                      <a:gd name="connsiteX1" fmla="*/ 7925 w 2936779"/>
                      <a:gd name="connsiteY1" fmla="*/ 40183 h 1277193"/>
                      <a:gd name="connsiteX2" fmla="*/ 702319 w 2936779"/>
                      <a:gd name="connsiteY2" fmla="*/ 456358 h 1277193"/>
                      <a:gd name="connsiteX3" fmla="*/ 1842538 w 2936779"/>
                      <a:gd name="connsiteY3" fmla="*/ 3121 h 1277193"/>
                      <a:gd name="connsiteX4" fmla="*/ 2936779 w 2936779"/>
                      <a:gd name="connsiteY4" fmla="*/ 627187 h 1277193"/>
                      <a:gd name="connsiteX5" fmla="*/ 2753943 w 2936779"/>
                      <a:gd name="connsiteY5" fmla="*/ 731760 h 1277193"/>
                      <a:gd name="connsiteX6" fmla="*/ 2480893 w 2936779"/>
                      <a:gd name="connsiteY6" fmla="*/ 944485 h 1277193"/>
                      <a:gd name="connsiteX7" fmla="*/ 2231261 w 2936779"/>
                      <a:gd name="connsiteY7" fmla="*/ 696464 h 1277193"/>
                      <a:gd name="connsiteX8" fmla="*/ 2306888 w 2936779"/>
                      <a:gd name="connsiteY8" fmla="*/ 387081 h 1277193"/>
                      <a:gd name="connsiteX9" fmla="*/ 1956253 w 2936779"/>
                      <a:gd name="connsiteY9" fmla="*/ 469583 h 1277193"/>
                      <a:gd name="connsiteX10" fmla="*/ 2086882 w 2936779"/>
                      <a:gd name="connsiteY10" fmla="*/ 682714 h 1277193"/>
                      <a:gd name="connsiteX11" fmla="*/ 701269 w 2936779"/>
                      <a:gd name="connsiteY11" fmla="*/ 796978 h 1277193"/>
                      <a:gd name="connsiteX12" fmla="*/ 0 w 2936779"/>
                      <a:gd name="connsiteY12" fmla="*/ 1247530 h 1277193"/>
                      <a:gd name="connsiteX0" fmla="*/ 0 w 2936779"/>
                      <a:gd name="connsiteY0" fmla="*/ 1247530 h 1277193"/>
                      <a:gd name="connsiteX1" fmla="*/ 7925 w 2936779"/>
                      <a:gd name="connsiteY1" fmla="*/ 40183 h 1277193"/>
                      <a:gd name="connsiteX2" fmla="*/ 702319 w 2936779"/>
                      <a:gd name="connsiteY2" fmla="*/ 456358 h 1277193"/>
                      <a:gd name="connsiteX3" fmla="*/ 1842538 w 2936779"/>
                      <a:gd name="connsiteY3" fmla="*/ 3121 h 1277193"/>
                      <a:gd name="connsiteX4" fmla="*/ 2936779 w 2936779"/>
                      <a:gd name="connsiteY4" fmla="*/ 627187 h 1277193"/>
                      <a:gd name="connsiteX5" fmla="*/ 2753943 w 2936779"/>
                      <a:gd name="connsiteY5" fmla="*/ 731760 h 1277193"/>
                      <a:gd name="connsiteX6" fmla="*/ 2480893 w 2936779"/>
                      <a:gd name="connsiteY6" fmla="*/ 944485 h 1277193"/>
                      <a:gd name="connsiteX7" fmla="*/ 2231261 w 2936779"/>
                      <a:gd name="connsiteY7" fmla="*/ 696464 h 1277193"/>
                      <a:gd name="connsiteX8" fmla="*/ 2306888 w 2936779"/>
                      <a:gd name="connsiteY8" fmla="*/ 387081 h 1277193"/>
                      <a:gd name="connsiteX9" fmla="*/ 1956253 w 2936779"/>
                      <a:gd name="connsiteY9" fmla="*/ 469583 h 1277193"/>
                      <a:gd name="connsiteX10" fmla="*/ 2086882 w 2936779"/>
                      <a:gd name="connsiteY10" fmla="*/ 682714 h 1277193"/>
                      <a:gd name="connsiteX11" fmla="*/ 701269 w 2936779"/>
                      <a:gd name="connsiteY11" fmla="*/ 796978 h 1277193"/>
                      <a:gd name="connsiteX12" fmla="*/ 0 w 2936779"/>
                      <a:gd name="connsiteY12" fmla="*/ 1247530 h 1277193"/>
                      <a:gd name="connsiteX0" fmla="*/ 0 w 2936779"/>
                      <a:gd name="connsiteY0" fmla="*/ 1247530 h 1277193"/>
                      <a:gd name="connsiteX1" fmla="*/ 7925 w 2936779"/>
                      <a:gd name="connsiteY1" fmla="*/ 40183 h 1277193"/>
                      <a:gd name="connsiteX2" fmla="*/ 702319 w 2936779"/>
                      <a:gd name="connsiteY2" fmla="*/ 456358 h 1277193"/>
                      <a:gd name="connsiteX3" fmla="*/ 1842538 w 2936779"/>
                      <a:gd name="connsiteY3" fmla="*/ 3121 h 1277193"/>
                      <a:gd name="connsiteX4" fmla="*/ 2936779 w 2936779"/>
                      <a:gd name="connsiteY4" fmla="*/ 627187 h 1277193"/>
                      <a:gd name="connsiteX5" fmla="*/ 2712668 w 2936779"/>
                      <a:gd name="connsiteY5" fmla="*/ 728585 h 1277193"/>
                      <a:gd name="connsiteX6" fmla="*/ 2480893 w 2936779"/>
                      <a:gd name="connsiteY6" fmla="*/ 944485 h 1277193"/>
                      <a:gd name="connsiteX7" fmla="*/ 2231261 w 2936779"/>
                      <a:gd name="connsiteY7" fmla="*/ 696464 h 1277193"/>
                      <a:gd name="connsiteX8" fmla="*/ 2306888 w 2936779"/>
                      <a:gd name="connsiteY8" fmla="*/ 387081 h 1277193"/>
                      <a:gd name="connsiteX9" fmla="*/ 1956253 w 2936779"/>
                      <a:gd name="connsiteY9" fmla="*/ 469583 h 1277193"/>
                      <a:gd name="connsiteX10" fmla="*/ 2086882 w 2936779"/>
                      <a:gd name="connsiteY10" fmla="*/ 682714 h 1277193"/>
                      <a:gd name="connsiteX11" fmla="*/ 701269 w 2936779"/>
                      <a:gd name="connsiteY11" fmla="*/ 796978 h 1277193"/>
                      <a:gd name="connsiteX12" fmla="*/ 0 w 2936779"/>
                      <a:gd name="connsiteY12" fmla="*/ 1247530 h 1277193"/>
                      <a:gd name="connsiteX0" fmla="*/ 0 w 2939607"/>
                      <a:gd name="connsiteY0" fmla="*/ 1247530 h 1277193"/>
                      <a:gd name="connsiteX1" fmla="*/ 7925 w 2939607"/>
                      <a:gd name="connsiteY1" fmla="*/ 40183 h 1277193"/>
                      <a:gd name="connsiteX2" fmla="*/ 702319 w 2939607"/>
                      <a:gd name="connsiteY2" fmla="*/ 456358 h 1277193"/>
                      <a:gd name="connsiteX3" fmla="*/ 1842538 w 2939607"/>
                      <a:gd name="connsiteY3" fmla="*/ 3121 h 1277193"/>
                      <a:gd name="connsiteX4" fmla="*/ 2936779 w 2939607"/>
                      <a:gd name="connsiteY4" fmla="*/ 627187 h 1277193"/>
                      <a:gd name="connsiteX5" fmla="*/ 2712668 w 2939607"/>
                      <a:gd name="connsiteY5" fmla="*/ 728585 h 1277193"/>
                      <a:gd name="connsiteX6" fmla="*/ 2480893 w 2939607"/>
                      <a:gd name="connsiteY6" fmla="*/ 944485 h 1277193"/>
                      <a:gd name="connsiteX7" fmla="*/ 2231261 w 2939607"/>
                      <a:gd name="connsiteY7" fmla="*/ 696464 h 1277193"/>
                      <a:gd name="connsiteX8" fmla="*/ 2306888 w 2939607"/>
                      <a:gd name="connsiteY8" fmla="*/ 387081 h 1277193"/>
                      <a:gd name="connsiteX9" fmla="*/ 1956253 w 2939607"/>
                      <a:gd name="connsiteY9" fmla="*/ 469583 h 1277193"/>
                      <a:gd name="connsiteX10" fmla="*/ 2086882 w 2939607"/>
                      <a:gd name="connsiteY10" fmla="*/ 682714 h 1277193"/>
                      <a:gd name="connsiteX11" fmla="*/ 701269 w 2939607"/>
                      <a:gd name="connsiteY11" fmla="*/ 796978 h 1277193"/>
                      <a:gd name="connsiteX12" fmla="*/ 0 w 2939607"/>
                      <a:gd name="connsiteY12" fmla="*/ 1247530 h 1277193"/>
                      <a:gd name="connsiteX0" fmla="*/ 0 w 2933349"/>
                      <a:gd name="connsiteY0" fmla="*/ 1247530 h 1277193"/>
                      <a:gd name="connsiteX1" fmla="*/ 7925 w 2933349"/>
                      <a:gd name="connsiteY1" fmla="*/ 40183 h 1277193"/>
                      <a:gd name="connsiteX2" fmla="*/ 702319 w 2933349"/>
                      <a:gd name="connsiteY2" fmla="*/ 456358 h 1277193"/>
                      <a:gd name="connsiteX3" fmla="*/ 1842538 w 2933349"/>
                      <a:gd name="connsiteY3" fmla="*/ 3121 h 1277193"/>
                      <a:gd name="connsiteX4" fmla="*/ 2930429 w 2933349"/>
                      <a:gd name="connsiteY4" fmla="*/ 611312 h 1277193"/>
                      <a:gd name="connsiteX5" fmla="*/ 2712668 w 2933349"/>
                      <a:gd name="connsiteY5" fmla="*/ 728585 h 1277193"/>
                      <a:gd name="connsiteX6" fmla="*/ 2480893 w 2933349"/>
                      <a:gd name="connsiteY6" fmla="*/ 944485 h 1277193"/>
                      <a:gd name="connsiteX7" fmla="*/ 2231261 w 2933349"/>
                      <a:gd name="connsiteY7" fmla="*/ 696464 h 1277193"/>
                      <a:gd name="connsiteX8" fmla="*/ 2306888 w 2933349"/>
                      <a:gd name="connsiteY8" fmla="*/ 387081 h 1277193"/>
                      <a:gd name="connsiteX9" fmla="*/ 1956253 w 2933349"/>
                      <a:gd name="connsiteY9" fmla="*/ 469583 h 1277193"/>
                      <a:gd name="connsiteX10" fmla="*/ 2086882 w 2933349"/>
                      <a:gd name="connsiteY10" fmla="*/ 682714 h 1277193"/>
                      <a:gd name="connsiteX11" fmla="*/ 701269 w 2933349"/>
                      <a:gd name="connsiteY11" fmla="*/ 796978 h 1277193"/>
                      <a:gd name="connsiteX12" fmla="*/ 0 w 2933349"/>
                      <a:gd name="connsiteY12" fmla="*/ 1247530 h 1277193"/>
                      <a:gd name="connsiteX0" fmla="*/ 0 w 2934912"/>
                      <a:gd name="connsiteY0" fmla="*/ 1247530 h 1277193"/>
                      <a:gd name="connsiteX1" fmla="*/ 7925 w 2934912"/>
                      <a:gd name="connsiteY1" fmla="*/ 40183 h 1277193"/>
                      <a:gd name="connsiteX2" fmla="*/ 702319 w 2934912"/>
                      <a:gd name="connsiteY2" fmla="*/ 456358 h 1277193"/>
                      <a:gd name="connsiteX3" fmla="*/ 1842538 w 2934912"/>
                      <a:gd name="connsiteY3" fmla="*/ 3121 h 1277193"/>
                      <a:gd name="connsiteX4" fmla="*/ 2932016 w 2934912"/>
                      <a:gd name="connsiteY4" fmla="*/ 625600 h 1277193"/>
                      <a:gd name="connsiteX5" fmla="*/ 2712668 w 2934912"/>
                      <a:gd name="connsiteY5" fmla="*/ 728585 h 1277193"/>
                      <a:gd name="connsiteX6" fmla="*/ 2480893 w 2934912"/>
                      <a:gd name="connsiteY6" fmla="*/ 944485 h 1277193"/>
                      <a:gd name="connsiteX7" fmla="*/ 2231261 w 2934912"/>
                      <a:gd name="connsiteY7" fmla="*/ 696464 h 1277193"/>
                      <a:gd name="connsiteX8" fmla="*/ 2306888 w 2934912"/>
                      <a:gd name="connsiteY8" fmla="*/ 387081 h 1277193"/>
                      <a:gd name="connsiteX9" fmla="*/ 1956253 w 2934912"/>
                      <a:gd name="connsiteY9" fmla="*/ 469583 h 1277193"/>
                      <a:gd name="connsiteX10" fmla="*/ 2086882 w 2934912"/>
                      <a:gd name="connsiteY10" fmla="*/ 682714 h 1277193"/>
                      <a:gd name="connsiteX11" fmla="*/ 701269 w 2934912"/>
                      <a:gd name="connsiteY11" fmla="*/ 796978 h 1277193"/>
                      <a:gd name="connsiteX12" fmla="*/ 0 w 2934912"/>
                      <a:gd name="connsiteY12" fmla="*/ 1247530 h 1277193"/>
                      <a:gd name="connsiteX0" fmla="*/ 0 w 2934912"/>
                      <a:gd name="connsiteY0" fmla="*/ 1331777 h 1361440"/>
                      <a:gd name="connsiteX1" fmla="*/ 7925 w 2934912"/>
                      <a:gd name="connsiteY1" fmla="*/ 124430 h 1361440"/>
                      <a:gd name="connsiteX2" fmla="*/ 74242 w 2934912"/>
                      <a:gd name="connsiteY2" fmla="*/ 85757 h 1361440"/>
                      <a:gd name="connsiteX3" fmla="*/ 702319 w 2934912"/>
                      <a:gd name="connsiteY3" fmla="*/ 540605 h 1361440"/>
                      <a:gd name="connsiteX4" fmla="*/ 1842538 w 2934912"/>
                      <a:gd name="connsiteY4" fmla="*/ 87368 h 1361440"/>
                      <a:gd name="connsiteX5" fmla="*/ 2932016 w 2934912"/>
                      <a:gd name="connsiteY5" fmla="*/ 709847 h 1361440"/>
                      <a:gd name="connsiteX6" fmla="*/ 2712668 w 2934912"/>
                      <a:gd name="connsiteY6" fmla="*/ 812832 h 1361440"/>
                      <a:gd name="connsiteX7" fmla="*/ 2480893 w 2934912"/>
                      <a:gd name="connsiteY7" fmla="*/ 1028732 h 1361440"/>
                      <a:gd name="connsiteX8" fmla="*/ 2231261 w 2934912"/>
                      <a:gd name="connsiteY8" fmla="*/ 780711 h 1361440"/>
                      <a:gd name="connsiteX9" fmla="*/ 2306888 w 2934912"/>
                      <a:gd name="connsiteY9" fmla="*/ 471328 h 1361440"/>
                      <a:gd name="connsiteX10" fmla="*/ 1956253 w 2934912"/>
                      <a:gd name="connsiteY10" fmla="*/ 553830 h 1361440"/>
                      <a:gd name="connsiteX11" fmla="*/ 2086882 w 2934912"/>
                      <a:gd name="connsiteY11" fmla="*/ 766961 h 1361440"/>
                      <a:gd name="connsiteX12" fmla="*/ 701269 w 2934912"/>
                      <a:gd name="connsiteY12" fmla="*/ 881225 h 1361440"/>
                      <a:gd name="connsiteX13" fmla="*/ 0 w 2934912"/>
                      <a:gd name="connsiteY13" fmla="*/ 1331777 h 1361440"/>
                      <a:gd name="connsiteX0" fmla="*/ 0 w 2934912"/>
                      <a:gd name="connsiteY0" fmla="*/ 1331777 h 1361440"/>
                      <a:gd name="connsiteX1" fmla="*/ 7925 w 2934912"/>
                      <a:gd name="connsiteY1" fmla="*/ 124430 h 1361440"/>
                      <a:gd name="connsiteX2" fmla="*/ 74242 w 2934912"/>
                      <a:gd name="connsiteY2" fmla="*/ 85757 h 1361440"/>
                      <a:gd name="connsiteX3" fmla="*/ 702319 w 2934912"/>
                      <a:gd name="connsiteY3" fmla="*/ 540605 h 1361440"/>
                      <a:gd name="connsiteX4" fmla="*/ 1842538 w 2934912"/>
                      <a:gd name="connsiteY4" fmla="*/ 87368 h 1361440"/>
                      <a:gd name="connsiteX5" fmla="*/ 2932016 w 2934912"/>
                      <a:gd name="connsiteY5" fmla="*/ 709847 h 1361440"/>
                      <a:gd name="connsiteX6" fmla="*/ 2712668 w 2934912"/>
                      <a:gd name="connsiteY6" fmla="*/ 812832 h 1361440"/>
                      <a:gd name="connsiteX7" fmla="*/ 2480893 w 2934912"/>
                      <a:gd name="connsiteY7" fmla="*/ 1028732 h 1361440"/>
                      <a:gd name="connsiteX8" fmla="*/ 2231261 w 2934912"/>
                      <a:gd name="connsiteY8" fmla="*/ 780711 h 1361440"/>
                      <a:gd name="connsiteX9" fmla="*/ 2306888 w 2934912"/>
                      <a:gd name="connsiteY9" fmla="*/ 471328 h 1361440"/>
                      <a:gd name="connsiteX10" fmla="*/ 1956253 w 2934912"/>
                      <a:gd name="connsiteY10" fmla="*/ 553830 h 1361440"/>
                      <a:gd name="connsiteX11" fmla="*/ 2086882 w 2934912"/>
                      <a:gd name="connsiteY11" fmla="*/ 766961 h 1361440"/>
                      <a:gd name="connsiteX12" fmla="*/ 701269 w 2934912"/>
                      <a:gd name="connsiteY12" fmla="*/ 881225 h 1361440"/>
                      <a:gd name="connsiteX13" fmla="*/ 0 w 2934912"/>
                      <a:gd name="connsiteY13" fmla="*/ 1331777 h 1361440"/>
                      <a:gd name="connsiteX0" fmla="*/ 26918 w 2961830"/>
                      <a:gd name="connsiteY0" fmla="*/ 1275412 h 1305075"/>
                      <a:gd name="connsiteX1" fmla="*/ 34843 w 2961830"/>
                      <a:gd name="connsiteY1" fmla="*/ 68065 h 1305075"/>
                      <a:gd name="connsiteX2" fmla="*/ 101160 w 2961830"/>
                      <a:gd name="connsiteY2" fmla="*/ 29392 h 1305075"/>
                      <a:gd name="connsiteX3" fmla="*/ 729237 w 2961830"/>
                      <a:gd name="connsiteY3" fmla="*/ 484240 h 1305075"/>
                      <a:gd name="connsiteX4" fmla="*/ 1869456 w 2961830"/>
                      <a:gd name="connsiteY4" fmla="*/ 31003 h 1305075"/>
                      <a:gd name="connsiteX5" fmla="*/ 2958934 w 2961830"/>
                      <a:gd name="connsiteY5" fmla="*/ 653482 h 1305075"/>
                      <a:gd name="connsiteX6" fmla="*/ 2739586 w 2961830"/>
                      <a:gd name="connsiteY6" fmla="*/ 756467 h 1305075"/>
                      <a:gd name="connsiteX7" fmla="*/ 2507811 w 2961830"/>
                      <a:gd name="connsiteY7" fmla="*/ 972367 h 1305075"/>
                      <a:gd name="connsiteX8" fmla="*/ 2258179 w 2961830"/>
                      <a:gd name="connsiteY8" fmla="*/ 724346 h 1305075"/>
                      <a:gd name="connsiteX9" fmla="*/ 2333806 w 2961830"/>
                      <a:gd name="connsiteY9" fmla="*/ 414963 h 1305075"/>
                      <a:gd name="connsiteX10" fmla="*/ 1983171 w 2961830"/>
                      <a:gd name="connsiteY10" fmla="*/ 497465 h 1305075"/>
                      <a:gd name="connsiteX11" fmla="*/ 2113800 w 2961830"/>
                      <a:gd name="connsiteY11" fmla="*/ 710596 h 1305075"/>
                      <a:gd name="connsiteX12" fmla="*/ 728187 w 2961830"/>
                      <a:gd name="connsiteY12" fmla="*/ 824860 h 1305075"/>
                      <a:gd name="connsiteX13" fmla="*/ 26918 w 2961830"/>
                      <a:gd name="connsiteY13" fmla="*/ 1275412 h 1305075"/>
                      <a:gd name="connsiteX0" fmla="*/ 26918 w 2961830"/>
                      <a:gd name="connsiteY0" fmla="*/ 1275412 h 1305075"/>
                      <a:gd name="connsiteX1" fmla="*/ 34843 w 2961830"/>
                      <a:gd name="connsiteY1" fmla="*/ 68065 h 1305075"/>
                      <a:gd name="connsiteX2" fmla="*/ 101160 w 2961830"/>
                      <a:gd name="connsiteY2" fmla="*/ 29392 h 1305075"/>
                      <a:gd name="connsiteX3" fmla="*/ 729237 w 2961830"/>
                      <a:gd name="connsiteY3" fmla="*/ 484240 h 1305075"/>
                      <a:gd name="connsiteX4" fmla="*/ 1869456 w 2961830"/>
                      <a:gd name="connsiteY4" fmla="*/ 31003 h 1305075"/>
                      <a:gd name="connsiteX5" fmla="*/ 2958934 w 2961830"/>
                      <a:gd name="connsiteY5" fmla="*/ 653482 h 1305075"/>
                      <a:gd name="connsiteX6" fmla="*/ 2739586 w 2961830"/>
                      <a:gd name="connsiteY6" fmla="*/ 756467 h 1305075"/>
                      <a:gd name="connsiteX7" fmla="*/ 2507811 w 2961830"/>
                      <a:gd name="connsiteY7" fmla="*/ 972367 h 1305075"/>
                      <a:gd name="connsiteX8" fmla="*/ 2258179 w 2961830"/>
                      <a:gd name="connsiteY8" fmla="*/ 724346 h 1305075"/>
                      <a:gd name="connsiteX9" fmla="*/ 2333806 w 2961830"/>
                      <a:gd name="connsiteY9" fmla="*/ 414963 h 1305075"/>
                      <a:gd name="connsiteX10" fmla="*/ 1983171 w 2961830"/>
                      <a:gd name="connsiteY10" fmla="*/ 497465 h 1305075"/>
                      <a:gd name="connsiteX11" fmla="*/ 2113800 w 2961830"/>
                      <a:gd name="connsiteY11" fmla="*/ 710596 h 1305075"/>
                      <a:gd name="connsiteX12" fmla="*/ 728187 w 2961830"/>
                      <a:gd name="connsiteY12" fmla="*/ 824860 h 1305075"/>
                      <a:gd name="connsiteX13" fmla="*/ 26918 w 2961830"/>
                      <a:gd name="connsiteY13" fmla="*/ 1275412 h 1305075"/>
                      <a:gd name="connsiteX0" fmla="*/ 28009 w 2962921"/>
                      <a:gd name="connsiteY0" fmla="*/ 1266994 h 1296657"/>
                      <a:gd name="connsiteX1" fmla="*/ 35934 w 2962921"/>
                      <a:gd name="connsiteY1" fmla="*/ 59647 h 1296657"/>
                      <a:gd name="connsiteX2" fmla="*/ 99076 w 2962921"/>
                      <a:gd name="connsiteY2" fmla="*/ 32086 h 1296657"/>
                      <a:gd name="connsiteX3" fmla="*/ 730328 w 2962921"/>
                      <a:gd name="connsiteY3" fmla="*/ 475822 h 1296657"/>
                      <a:gd name="connsiteX4" fmla="*/ 1870547 w 2962921"/>
                      <a:gd name="connsiteY4" fmla="*/ 22585 h 1296657"/>
                      <a:gd name="connsiteX5" fmla="*/ 2960025 w 2962921"/>
                      <a:gd name="connsiteY5" fmla="*/ 645064 h 1296657"/>
                      <a:gd name="connsiteX6" fmla="*/ 2740677 w 2962921"/>
                      <a:gd name="connsiteY6" fmla="*/ 748049 h 1296657"/>
                      <a:gd name="connsiteX7" fmla="*/ 2508902 w 2962921"/>
                      <a:gd name="connsiteY7" fmla="*/ 963949 h 1296657"/>
                      <a:gd name="connsiteX8" fmla="*/ 2259270 w 2962921"/>
                      <a:gd name="connsiteY8" fmla="*/ 715928 h 1296657"/>
                      <a:gd name="connsiteX9" fmla="*/ 2334897 w 2962921"/>
                      <a:gd name="connsiteY9" fmla="*/ 406545 h 1296657"/>
                      <a:gd name="connsiteX10" fmla="*/ 1984262 w 2962921"/>
                      <a:gd name="connsiteY10" fmla="*/ 489047 h 1296657"/>
                      <a:gd name="connsiteX11" fmla="*/ 2114891 w 2962921"/>
                      <a:gd name="connsiteY11" fmla="*/ 702178 h 1296657"/>
                      <a:gd name="connsiteX12" fmla="*/ 729278 w 2962921"/>
                      <a:gd name="connsiteY12" fmla="*/ 816442 h 1296657"/>
                      <a:gd name="connsiteX13" fmla="*/ 28009 w 2962921"/>
                      <a:gd name="connsiteY13" fmla="*/ 1266994 h 1296657"/>
                      <a:gd name="connsiteX0" fmla="*/ 28571 w 2963483"/>
                      <a:gd name="connsiteY0" fmla="*/ 1277890 h 1307553"/>
                      <a:gd name="connsiteX1" fmla="*/ 36496 w 2963483"/>
                      <a:gd name="connsiteY1" fmla="*/ 70543 h 1307553"/>
                      <a:gd name="connsiteX2" fmla="*/ 98051 w 2963483"/>
                      <a:gd name="connsiteY2" fmla="*/ 28695 h 1307553"/>
                      <a:gd name="connsiteX3" fmla="*/ 730890 w 2963483"/>
                      <a:gd name="connsiteY3" fmla="*/ 486718 h 1307553"/>
                      <a:gd name="connsiteX4" fmla="*/ 1871109 w 2963483"/>
                      <a:gd name="connsiteY4" fmla="*/ 33481 h 1307553"/>
                      <a:gd name="connsiteX5" fmla="*/ 2960587 w 2963483"/>
                      <a:gd name="connsiteY5" fmla="*/ 655960 h 1307553"/>
                      <a:gd name="connsiteX6" fmla="*/ 2741239 w 2963483"/>
                      <a:gd name="connsiteY6" fmla="*/ 758945 h 1307553"/>
                      <a:gd name="connsiteX7" fmla="*/ 2509464 w 2963483"/>
                      <a:gd name="connsiteY7" fmla="*/ 974845 h 1307553"/>
                      <a:gd name="connsiteX8" fmla="*/ 2259832 w 2963483"/>
                      <a:gd name="connsiteY8" fmla="*/ 726824 h 1307553"/>
                      <a:gd name="connsiteX9" fmla="*/ 2335459 w 2963483"/>
                      <a:gd name="connsiteY9" fmla="*/ 417441 h 1307553"/>
                      <a:gd name="connsiteX10" fmla="*/ 1984824 w 2963483"/>
                      <a:gd name="connsiteY10" fmla="*/ 499943 h 1307553"/>
                      <a:gd name="connsiteX11" fmla="*/ 2115453 w 2963483"/>
                      <a:gd name="connsiteY11" fmla="*/ 713074 h 1307553"/>
                      <a:gd name="connsiteX12" fmla="*/ 729840 w 2963483"/>
                      <a:gd name="connsiteY12" fmla="*/ 827338 h 1307553"/>
                      <a:gd name="connsiteX13" fmla="*/ 28571 w 2963483"/>
                      <a:gd name="connsiteY13" fmla="*/ 1277890 h 1307553"/>
                      <a:gd name="connsiteX0" fmla="*/ 28571 w 2963483"/>
                      <a:gd name="connsiteY0" fmla="*/ 1271752 h 1301415"/>
                      <a:gd name="connsiteX1" fmla="*/ 36496 w 2963483"/>
                      <a:gd name="connsiteY1" fmla="*/ 64405 h 1301415"/>
                      <a:gd name="connsiteX2" fmla="*/ 98051 w 2963483"/>
                      <a:gd name="connsiteY2" fmla="*/ 30494 h 1301415"/>
                      <a:gd name="connsiteX3" fmla="*/ 730890 w 2963483"/>
                      <a:gd name="connsiteY3" fmla="*/ 480580 h 1301415"/>
                      <a:gd name="connsiteX4" fmla="*/ 1871109 w 2963483"/>
                      <a:gd name="connsiteY4" fmla="*/ 27343 h 1301415"/>
                      <a:gd name="connsiteX5" fmla="*/ 2960587 w 2963483"/>
                      <a:gd name="connsiteY5" fmla="*/ 649822 h 1301415"/>
                      <a:gd name="connsiteX6" fmla="*/ 2741239 w 2963483"/>
                      <a:gd name="connsiteY6" fmla="*/ 752807 h 1301415"/>
                      <a:gd name="connsiteX7" fmla="*/ 2509464 w 2963483"/>
                      <a:gd name="connsiteY7" fmla="*/ 968707 h 1301415"/>
                      <a:gd name="connsiteX8" fmla="*/ 2259832 w 2963483"/>
                      <a:gd name="connsiteY8" fmla="*/ 720686 h 1301415"/>
                      <a:gd name="connsiteX9" fmla="*/ 2335459 w 2963483"/>
                      <a:gd name="connsiteY9" fmla="*/ 411303 h 1301415"/>
                      <a:gd name="connsiteX10" fmla="*/ 1984824 w 2963483"/>
                      <a:gd name="connsiteY10" fmla="*/ 493805 h 1301415"/>
                      <a:gd name="connsiteX11" fmla="*/ 2115453 w 2963483"/>
                      <a:gd name="connsiteY11" fmla="*/ 706936 h 1301415"/>
                      <a:gd name="connsiteX12" fmla="*/ 729840 w 2963483"/>
                      <a:gd name="connsiteY12" fmla="*/ 821200 h 1301415"/>
                      <a:gd name="connsiteX13" fmla="*/ 28571 w 2963483"/>
                      <a:gd name="connsiteY13" fmla="*/ 1271752 h 1301415"/>
                      <a:gd name="connsiteX0" fmla="*/ 3625 w 2938537"/>
                      <a:gd name="connsiteY0" fmla="*/ 1262700 h 1292363"/>
                      <a:gd name="connsiteX1" fmla="*/ 57588 w 2938537"/>
                      <a:gd name="connsiteY1" fmla="*/ 107740 h 1292363"/>
                      <a:gd name="connsiteX2" fmla="*/ 73105 w 2938537"/>
                      <a:gd name="connsiteY2" fmla="*/ 21442 h 1292363"/>
                      <a:gd name="connsiteX3" fmla="*/ 705944 w 2938537"/>
                      <a:gd name="connsiteY3" fmla="*/ 471528 h 1292363"/>
                      <a:gd name="connsiteX4" fmla="*/ 1846163 w 2938537"/>
                      <a:gd name="connsiteY4" fmla="*/ 18291 h 1292363"/>
                      <a:gd name="connsiteX5" fmla="*/ 2935641 w 2938537"/>
                      <a:gd name="connsiteY5" fmla="*/ 640770 h 1292363"/>
                      <a:gd name="connsiteX6" fmla="*/ 2716293 w 2938537"/>
                      <a:gd name="connsiteY6" fmla="*/ 743755 h 1292363"/>
                      <a:gd name="connsiteX7" fmla="*/ 2484518 w 2938537"/>
                      <a:gd name="connsiteY7" fmla="*/ 959655 h 1292363"/>
                      <a:gd name="connsiteX8" fmla="*/ 2234886 w 2938537"/>
                      <a:gd name="connsiteY8" fmla="*/ 711634 h 1292363"/>
                      <a:gd name="connsiteX9" fmla="*/ 2310513 w 2938537"/>
                      <a:gd name="connsiteY9" fmla="*/ 402251 h 1292363"/>
                      <a:gd name="connsiteX10" fmla="*/ 1959878 w 2938537"/>
                      <a:gd name="connsiteY10" fmla="*/ 484753 h 1292363"/>
                      <a:gd name="connsiteX11" fmla="*/ 2090507 w 2938537"/>
                      <a:gd name="connsiteY11" fmla="*/ 697884 h 1292363"/>
                      <a:gd name="connsiteX12" fmla="*/ 704894 w 2938537"/>
                      <a:gd name="connsiteY12" fmla="*/ 812148 h 1292363"/>
                      <a:gd name="connsiteX13" fmla="*/ 3625 w 2938537"/>
                      <a:gd name="connsiteY13" fmla="*/ 1262700 h 1292363"/>
                      <a:gd name="connsiteX0" fmla="*/ 0 w 2934912"/>
                      <a:gd name="connsiteY0" fmla="*/ 1244577 h 1274240"/>
                      <a:gd name="connsiteX1" fmla="*/ 53963 w 2934912"/>
                      <a:gd name="connsiteY1" fmla="*/ 89617 h 1274240"/>
                      <a:gd name="connsiteX2" fmla="*/ 69480 w 2934912"/>
                      <a:gd name="connsiteY2" fmla="*/ 3319 h 1274240"/>
                      <a:gd name="connsiteX3" fmla="*/ 702319 w 2934912"/>
                      <a:gd name="connsiteY3" fmla="*/ 453405 h 1274240"/>
                      <a:gd name="connsiteX4" fmla="*/ 1842538 w 2934912"/>
                      <a:gd name="connsiteY4" fmla="*/ 168 h 1274240"/>
                      <a:gd name="connsiteX5" fmla="*/ 2932016 w 2934912"/>
                      <a:gd name="connsiteY5" fmla="*/ 622647 h 1274240"/>
                      <a:gd name="connsiteX6" fmla="*/ 2712668 w 2934912"/>
                      <a:gd name="connsiteY6" fmla="*/ 725632 h 1274240"/>
                      <a:gd name="connsiteX7" fmla="*/ 2480893 w 2934912"/>
                      <a:gd name="connsiteY7" fmla="*/ 941532 h 1274240"/>
                      <a:gd name="connsiteX8" fmla="*/ 2231261 w 2934912"/>
                      <a:gd name="connsiteY8" fmla="*/ 693511 h 1274240"/>
                      <a:gd name="connsiteX9" fmla="*/ 2306888 w 2934912"/>
                      <a:gd name="connsiteY9" fmla="*/ 384128 h 1274240"/>
                      <a:gd name="connsiteX10" fmla="*/ 1956253 w 2934912"/>
                      <a:gd name="connsiteY10" fmla="*/ 466630 h 1274240"/>
                      <a:gd name="connsiteX11" fmla="*/ 2086882 w 2934912"/>
                      <a:gd name="connsiteY11" fmla="*/ 679761 h 1274240"/>
                      <a:gd name="connsiteX12" fmla="*/ 701269 w 2934912"/>
                      <a:gd name="connsiteY12" fmla="*/ 794025 h 1274240"/>
                      <a:gd name="connsiteX13" fmla="*/ 0 w 2934912"/>
                      <a:gd name="connsiteY13" fmla="*/ 1244577 h 1274240"/>
                      <a:gd name="connsiteX0" fmla="*/ 0 w 2934912"/>
                      <a:gd name="connsiteY0" fmla="*/ 1244577 h 1274240"/>
                      <a:gd name="connsiteX1" fmla="*/ 53963 w 2934912"/>
                      <a:gd name="connsiteY1" fmla="*/ 89617 h 1274240"/>
                      <a:gd name="connsiteX2" fmla="*/ 69480 w 2934912"/>
                      <a:gd name="connsiteY2" fmla="*/ 3319 h 1274240"/>
                      <a:gd name="connsiteX3" fmla="*/ 702319 w 2934912"/>
                      <a:gd name="connsiteY3" fmla="*/ 453405 h 1274240"/>
                      <a:gd name="connsiteX4" fmla="*/ 1842538 w 2934912"/>
                      <a:gd name="connsiteY4" fmla="*/ 168 h 1274240"/>
                      <a:gd name="connsiteX5" fmla="*/ 2932016 w 2934912"/>
                      <a:gd name="connsiteY5" fmla="*/ 622647 h 1274240"/>
                      <a:gd name="connsiteX6" fmla="*/ 2712668 w 2934912"/>
                      <a:gd name="connsiteY6" fmla="*/ 725632 h 1274240"/>
                      <a:gd name="connsiteX7" fmla="*/ 2480893 w 2934912"/>
                      <a:gd name="connsiteY7" fmla="*/ 941532 h 1274240"/>
                      <a:gd name="connsiteX8" fmla="*/ 2231261 w 2934912"/>
                      <a:gd name="connsiteY8" fmla="*/ 693511 h 1274240"/>
                      <a:gd name="connsiteX9" fmla="*/ 2306888 w 2934912"/>
                      <a:gd name="connsiteY9" fmla="*/ 384128 h 1274240"/>
                      <a:gd name="connsiteX10" fmla="*/ 1956253 w 2934912"/>
                      <a:gd name="connsiteY10" fmla="*/ 466630 h 1274240"/>
                      <a:gd name="connsiteX11" fmla="*/ 2086882 w 2934912"/>
                      <a:gd name="connsiteY11" fmla="*/ 679761 h 1274240"/>
                      <a:gd name="connsiteX12" fmla="*/ 701269 w 2934912"/>
                      <a:gd name="connsiteY12" fmla="*/ 794025 h 1274240"/>
                      <a:gd name="connsiteX13" fmla="*/ 0 w 2934912"/>
                      <a:gd name="connsiteY13" fmla="*/ 1244577 h 1274240"/>
                      <a:gd name="connsiteX0" fmla="*/ 0 w 2934912"/>
                      <a:gd name="connsiteY0" fmla="*/ 1244577 h 1274240"/>
                      <a:gd name="connsiteX1" fmla="*/ 53963 w 2934912"/>
                      <a:gd name="connsiteY1" fmla="*/ 89617 h 1274240"/>
                      <a:gd name="connsiteX2" fmla="*/ 69480 w 2934912"/>
                      <a:gd name="connsiteY2" fmla="*/ 3319 h 1274240"/>
                      <a:gd name="connsiteX3" fmla="*/ 702319 w 2934912"/>
                      <a:gd name="connsiteY3" fmla="*/ 453405 h 1274240"/>
                      <a:gd name="connsiteX4" fmla="*/ 1842538 w 2934912"/>
                      <a:gd name="connsiteY4" fmla="*/ 168 h 1274240"/>
                      <a:gd name="connsiteX5" fmla="*/ 2932016 w 2934912"/>
                      <a:gd name="connsiteY5" fmla="*/ 622647 h 1274240"/>
                      <a:gd name="connsiteX6" fmla="*/ 2712668 w 2934912"/>
                      <a:gd name="connsiteY6" fmla="*/ 725632 h 1274240"/>
                      <a:gd name="connsiteX7" fmla="*/ 2480893 w 2934912"/>
                      <a:gd name="connsiteY7" fmla="*/ 941532 h 1274240"/>
                      <a:gd name="connsiteX8" fmla="*/ 2231261 w 2934912"/>
                      <a:gd name="connsiteY8" fmla="*/ 693511 h 1274240"/>
                      <a:gd name="connsiteX9" fmla="*/ 2306888 w 2934912"/>
                      <a:gd name="connsiteY9" fmla="*/ 384128 h 1274240"/>
                      <a:gd name="connsiteX10" fmla="*/ 1956253 w 2934912"/>
                      <a:gd name="connsiteY10" fmla="*/ 466630 h 1274240"/>
                      <a:gd name="connsiteX11" fmla="*/ 2086882 w 2934912"/>
                      <a:gd name="connsiteY11" fmla="*/ 679761 h 1274240"/>
                      <a:gd name="connsiteX12" fmla="*/ 701269 w 2934912"/>
                      <a:gd name="connsiteY12" fmla="*/ 794025 h 1274240"/>
                      <a:gd name="connsiteX13" fmla="*/ 0 w 2934912"/>
                      <a:gd name="connsiteY13" fmla="*/ 1244577 h 1274240"/>
                      <a:gd name="connsiteX0" fmla="*/ 0 w 2934912"/>
                      <a:gd name="connsiteY0" fmla="*/ 1244577 h 1274240"/>
                      <a:gd name="connsiteX1" fmla="*/ 53963 w 2934912"/>
                      <a:gd name="connsiteY1" fmla="*/ 89617 h 1274240"/>
                      <a:gd name="connsiteX2" fmla="*/ 69480 w 2934912"/>
                      <a:gd name="connsiteY2" fmla="*/ 3319 h 1274240"/>
                      <a:gd name="connsiteX3" fmla="*/ 702319 w 2934912"/>
                      <a:gd name="connsiteY3" fmla="*/ 453405 h 1274240"/>
                      <a:gd name="connsiteX4" fmla="*/ 1842538 w 2934912"/>
                      <a:gd name="connsiteY4" fmla="*/ 168 h 1274240"/>
                      <a:gd name="connsiteX5" fmla="*/ 2932016 w 2934912"/>
                      <a:gd name="connsiteY5" fmla="*/ 622647 h 1274240"/>
                      <a:gd name="connsiteX6" fmla="*/ 2712668 w 2934912"/>
                      <a:gd name="connsiteY6" fmla="*/ 725632 h 1274240"/>
                      <a:gd name="connsiteX7" fmla="*/ 2480893 w 2934912"/>
                      <a:gd name="connsiteY7" fmla="*/ 941532 h 1274240"/>
                      <a:gd name="connsiteX8" fmla="*/ 2231261 w 2934912"/>
                      <a:gd name="connsiteY8" fmla="*/ 693511 h 1274240"/>
                      <a:gd name="connsiteX9" fmla="*/ 2306888 w 2934912"/>
                      <a:gd name="connsiteY9" fmla="*/ 384128 h 1274240"/>
                      <a:gd name="connsiteX10" fmla="*/ 1956253 w 2934912"/>
                      <a:gd name="connsiteY10" fmla="*/ 466630 h 1274240"/>
                      <a:gd name="connsiteX11" fmla="*/ 2086882 w 2934912"/>
                      <a:gd name="connsiteY11" fmla="*/ 679761 h 1274240"/>
                      <a:gd name="connsiteX12" fmla="*/ 701269 w 2934912"/>
                      <a:gd name="connsiteY12" fmla="*/ 794025 h 1274240"/>
                      <a:gd name="connsiteX13" fmla="*/ 0 w 2934912"/>
                      <a:gd name="connsiteY13" fmla="*/ 1244577 h 1274240"/>
                      <a:gd name="connsiteX0" fmla="*/ 8804 w 2916729"/>
                      <a:gd name="connsiteY0" fmla="*/ 1203302 h 1236152"/>
                      <a:gd name="connsiteX1" fmla="*/ 35780 w 2916729"/>
                      <a:gd name="connsiteY1" fmla="*/ 89617 h 1236152"/>
                      <a:gd name="connsiteX2" fmla="*/ 51297 w 2916729"/>
                      <a:gd name="connsiteY2" fmla="*/ 3319 h 1236152"/>
                      <a:gd name="connsiteX3" fmla="*/ 684136 w 2916729"/>
                      <a:gd name="connsiteY3" fmla="*/ 453405 h 1236152"/>
                      <a:gd name="connsiteX4" fmla="*/ 1824355 w 2916729"/>
                      <a:gd name="connsiteY4" fmla="*/ 168 h 1236152"/>
                      <a:gd name="connsiteX5" fmla="*/ 2913833 w 2916729"/>
                      <a:gd name="connsiteY5" fmla="*/ 622647 h 1236152"/>
                      <a:gd name="connsiteX6" fmla="*/ 2694485 w 2916729"/>
                      <a:gd name="connsiteY6" fmla="*/ 725632 h 1236152"/>
                      <a:gd name="connsiteX7" fmla="*/ 2462710 w 2916729"/>
                      <a:gd name="connsiteY7" fmla="*/ 941532 h 1236152"/>
                      <a:gd name="connsiteX8" fmla="*/ 2213078 w 2916729"/>
                      <a:gd name="connsiteY8" fmla="*/ 693511 h 1236152"/>
                      <a:gd name="connsiteX9" fmla="*/ 2288705 w 2916729"/>
                      <a:gd name="connsiteY9" fmla="*/ 384128 h 1236152"/>
                      <a:gd name="connsiteX10" fmla="*/ 1938070 w 2916729"/>
                      <a:gd name="connsiteY10" fmla="*/ 466630 h 1236152"/>
                      <a:gd name="connsiteX11" fmla="*/ 2068699 w 2916729"/>
                      <a:gd name="connsiteY11" fmla="*/ 679761 h 1236152"/>
                      <a:gd name="connsiteX12" fmla="*/ 683086 w 2916729"/>
                      <a:gd name="connsiteY12" fmla="*/ 794025 h 1236152"/>
                      <a:gd name="connsiteX13" fmla="*/ 8804 w 2916729"/>
                      <a:gd name="connsiteY13" fmla="*/ 1203302 h 1236152"/>
                      <a:gd name="connsiteX0" fmla="*/ 8804 w 2916729"/>
                      <a:gd name="connsiteY0" fmla="*/ 1203302 h 1236152"/>
                      <a:gd name="connsiteX1" fmla="*/ 35780 w 2916729"/>
                      <a:gd name="connsiteY1" fmla="*/ 89617 h 1236152"/>
                      <a:gd name="connsiteX2" fmla="*/ 51297 w 2916729"/>
                      <a:gd name="connsiteY2" fmla="*/ 3319 h 1236152"/>
                      <a:gd name="connsiteX3" fmla="*/ 684136 w 2916729"/>
                      <a:gd name="connsiteY3" fmla="*/ 453405 h 1236152"/>
                      <a:gd name="connsiteX4" fmla="*/ 1824355 w 2916729"/>
                      <a:gd name="connsiteY4" fmla="*/ 168 h 1236152"/>
                      <a:gd name="connsiteX5" fmla="*/ 2913833 w 2916729"/>
                      <a:gd name="connsiteY5" fmla="*/ 622647 h 1236152"/>
                      <a:gd name="connsiteX6" fmla="*/ 2694485 w 2916729"/>
                      <a:gd name="connsiteY6" fmla="*/ 725632 h 1236152"/>
                      <a:gd name="connsiteX7" fmla="*/ 2462710 w 2916729"/>
                      <a:gd name="connsiteY7" fmla="*/ 941532 h 1236152"/>
                      <a:gd name="connsiteX8" fmla="*/ 2213078 w 2916729"/>
                      <a:gd name="connsiteY8" fmla="*/ 693511 h 1236152"/>
                      <a:gd name="connsiteX9" fmla="*/ 2288705 w 2916729"/>
                      <a:gd name="connsiteY9" fmla="*/ 384128 h 1236152"/>
                      <a:gd name="connsiteX10" fmla="*/ 1938070 w 2916729"/>
                      <a:gd name="connsiteY10" fmla="*/ 466630 h 1236152"/>
                      <a:gd name="connsiteX11" fmla="*/ 2068699 w 2916729"/>
                      <a:gd name="connsiteY11" fmla="*/ 679761 h 1236152"/>
                      <a:gd name="connsiteX12" fmla="*/ 683086 w 2916729"/>
                      <a:gd name="connsiteY12" fmla="*/ 794025 h 1236152"/>
                      <a:gd name="connsiteX13" fmla="*/ 8804 w 2916729"/>
                      <a:gd name="connsiteY13" fmla="*/ 1203302 h 1236152"/>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13078 w 2916729"/>
                      <a:gd name="connsiteY8" fmla="*/ 693511 h 1234818"/>
                      <a:gd name="connsiteX9" fmla="*/ 2288705 w 2916729"/>
                      <a:gd name="connsiteY9" fmla="*/ 384128 h 1234818"/>
                      <a:gd name="connsiteX10" fmla="*/ 1938070 w 2916729"/>
                      <a:gd name="connsiteY10" fmla="*/ 466630 h 1234818"/>
                      <a:gd name="connsiteX11" fmla="*/ 2068699 w 2916729"/>
                      <a:gd name="connsiteY11" fmla="*/ 6797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13078 w 2916729"/>
                      <a:gd name="connsiteY8" fmla="*/ 693511 h 1234818"/>
                      <a:gd name="connsiteX9" fmla="*/ 2288705 w 2916729"/>
                      <a:gd name="connsiteY9" fmla="*/ 384128 h 1234818"/>
                      <a:gd name="connsiteX10" fmla="*/ 1938070 w 2916729"/>
                      <a:gd name="connsiteY10" fmla="*/ 466630 h 1234818"/>
                      <a:gd name="connsiteX11" fmla="*/ 2068699 w 2916729"/>
                      <a:gd name="connsiteY11" fmla="*/ 6797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13078 w 2916729"/>
                      <a:gd name="connsiteY8" fmla="*/ 693511 h 1234818"/>
                      <a:gd name="connsiteX9" fmla="*/ 2288705 w 2916729"/>
                      <a:gd name="connsiteY9" fmla="*/ 384128 h 1234818"/>
                      <a:gd name="connsiteX10" fmla="*/ 1938070 w 2916729"/>
                      <a:gd name="connsiteY10" fmla="*/ 466630 h 1234818"/>
                      <a:gd name="connsiteX11" fmla="*/ 2068699 w 2916729"/>
                      <a:gd name="connsiteY11" fmla="*/ 6797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13078 w 2916729"/>
                      <a:gd name="connsiteY8" fmla="*/ 693511 h 1234818"/>
                      <a:gd name="connsiteX9" fmla="*/ 2288705 w 2916729"/>
                      <a:gd name="connsiteY9" fmla="*/ 384128 h 1234818"/>
                      <a:gd name="connsiteX10" fmla="*/ 1938070 w 2916729"/>
                      <a:gd name="connsiteY10" fmla="*/ 466630 h 1234818"/>
                      <a:gd name="connsiteX11" fmla="*/ 2068699 w 2916729"/>
                      <a:gd name="connsiteY11" fmla="*/ 6797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13078 w 2916729"/>
                      <a:gd name="connsiteY8" fmla="*/ 693511 h 1234818"/>
                      <a:gd name="connsiteX9" fmla="*/ 2288705 w 2916729"/>
                      <a:gd name="connsiteY9" fmla="*/ 384128 h 1234818"/>
                      <a:gd name="connsiteX10" fmla="*/ 1938070 w 2916729"/>
                      <a:gd name="connsiteY10" fmla="*/ 466630 h 1234818"/>
                      <a:gd name="connsiteX11" fmla="*/ 2068699 w 2916729"/>
                      <a:gd name="connsiteY11" fmla="*/ 6797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13078 w 2916729"/>
                      <a:gd name="connsiteY8" fmla="*/ 693511 h 1234818"/>
                      <a:gd name="connsiteX9" fmla="*/ 2288705 w 2916729"/>
                      <a:gd name="connsiteY9" fmla="*/ 384128 h 1234818"/>
                      <a:gd name="connsiteX10" fmla="*/ 1938070 w 2916729"/>
                      <a:gd name="connsiteY10" fmla="*/ 466630 h 1234818"/>
                      <a:gd name="connsiteX11" fmla="*/ 2068699 w 2916729"/>
                      <a:gd name="connsiteY11" fmla="*/ 6797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13078 w 2916729"/>
                      <a:gd name="connsiteY8" fmla="*/ 693511 h 1234818"/>
                      <a:gd name="connsiteX9" fmla="*/ 2288705 w 2916729"/>
                      <a:gd name="connsiteY9" fmla="*/ 384128 h 1234818"/>
                      <a:gd name="connsiteX10" fmla="*/ 1938070 w 2916729"/>
                      <a:gd name="connsiteY10" fmla="*/ 466630 h 1234818"/>
                      <a:gd name="connsiteX11" fmla="*/ 2068699 w 2916729"/>
                      <a:gd name="connsiteY11" fmla="*/ 6797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13078 w 2916729"/>
                      <a:gd name="connsiteY8" fmla="*/ 693511 h 1234818"/>
                      <a:gd name="connsiteX9" fmla="*/ 2288705 w 2916729"/>
                      <a:gd name="connsiteY9" fmla="*/ 384128 h 1234818"/>
                      <a:gd name="connsiteX10" fmla="*/ 1963470 w 2916729"/>
                      <a:gd name="connsiteY10" fmla="*/ 466630 h 1234818"/>
                      <a:gd name="connsiteX11" fmla="*/ 2068699 w 2916729"/>
                      <a:gd name="connsiteY11" fmla="*/ 6797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13078 w 2916729"/>
                      <a:gd name="connsiteY8" fmla="*/ 693511 h 1234818"/>
                      <a:gd name="connsiteX9" fmla="*/ 2272830 w 2916729"/>
                      <a:gd name="connsiteY9" fmla="*/ 411116 h 1234818"/>
                      <a:gd name="connsiteX10" fmla="*/ 1963470 w 2916729"/>
                      <a:gd name="connsiteY10" fmla="*/ 466630 h 1234818"/>
                      <a:gd name="connsiteX11" fmla="*/ 2068699 w 2916729"/>
                      <a:gd name="connsiteY11" fmla="*/ 6797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13078 w 2916729"/>
                      <a:gd name="connsiteY8" fmla="*/ 693511 h 1234818"/>
                      <a:gd name="connsiteX9" fmla="*/ 2272830 w 2916729"/>
                      <a:gd name="connsiteY9" fmla="*/ 411116 h 1234818"/>
                      <a:gd name="connsiteX10" fmla="*/ 1963470 w 2916729"/>
                      <a:gd name="connsiteY10" fmla="*/ 466630 h 1234818"/>
                      <a:gd name="connsiteX11" fmla="*/ 2068699 w 2916729"/>
                      <a:gd name="connsiteY11" fmla="*/ 6797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13078 w 2916729"/>
                      <a:gd name="connsiteY8" fmla="*/ 693511 h 1234818"/>
                      <a:gd name="connsiteX9" fmla="*/ 2272830 w 2916729"/>
                      <a:gd name="connsiteY9" fmla="*/ 411116 h 1234818"/>
                      <a:gd name="connsiteX10" fmla="*/ 1963470 w 2916729"/>
                      <a:gd name="connsiteY10" fmla="*/ 466630 h 1234818"/>
                      <a:gd name="connsiteX11" fmla="*/ 2068699 w 2916729"/>
                      <a:gd name="connsiteY11" fmla="*/ 6797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09903 w 2916729"/>
                      <a:gd name="connsiteY8" fmla="*/ 682398 h 1234818"/>
                      <a:gd name="connsiteX9" fmla="*/ 2272830 w 2916729"/>
                      <a:gd name="connsiteY9" fmla="*/ 411116 h 1234818"/>
                      <a:gd name="connsiteX10" fmla="*/ 1963470 w 2916729"/>
                      <a:gd name="connsiteY10" fmla="*/ 466630 h 1234818"/>
                      <a:gd name="connsiteX11" fmla="*/ 2068699 w 2916729"/>
                      <a:gd name="connsiteY11" fmla="*/ 6797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09903 w 2916729"/>
                      <a:gd name="connsiteY8" fmla="*/ 682398 h 1234818"/>
                      <a:gd name="connsiteX9" fmla="*/ 2272830 w 2916729"/>
                      <a:gd name="connsiteY9" fmla="*/ 411116 h 1234818"/>
                      <a:gd name="connsiteX10" fmla="*/ 1963470 w 2916729"/>
                      <a:gd name="connsiteY10" fmla="*/ 466630 h 1234818"/>
                      <a:gd name="connsiteX11" fmla="*/ 2068699 w 2916729"/>
                      <a:gd name="connsiteY11" fmla="*/ 6797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09903 w 2916729"/>
                      <a:gd name="connsiteY8" fmla="*/ 682398 h 1234818"/>
                      <a:gd name="connsiteX9" fmla="*/ 2272830 w 2916729"/>
                      <a:gd name="connsiteY9" fmla="*/ 411116 h 1234818"/>
                      <a:gd name="connsiteX10" fmla="*/ 1963470 w 2916729"/>
                      <a:gd name="connsiteY10" fmla="*/ 466630 h 1234818"/>
                      <a:gd name="connsiteX11" fmla="*/ 2068699 w 2916729"/>
                      <a:gd name="connsiteY11" fmla="*/ 6797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09903 w 2916729"/>
                      <a:gd name="connsiteY8" fmla="*/ 682398 h 1234818"/>
                      <a:gd name="connsiteX9" fmla="*/ 2272830 w 2916729"/>
                      <a:gd name="connsiteY9" fmla="*/ 411116 h 1234818"/>
                      <a:gd name="connsiteX10" fmla="*/ 1950770 w 2916729"/>
                      <a:gd name="connsiteY10" fmla="*/ 479330 h 1234818"/>
                      <a:gd name="connsiteX11" fmla="*/ 2068699 w 2916729"/>
                      <a:gd name="connsiteY11" fmla="*/ 6797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09903 w 2916729"/>
                      <a:gd name="connsiteY8" fmla="*/ 682398 h 1234818"/>
                      <a:gd name="connsiteX9" fmla="*/ 2272830 w 2916729"/>
                      <a:gd name="connsiteY9" fmla="*/ 411116 h 1234818"/>
                      <a:gd name="connsiteX10" fmla="*/ 1950770 w 2916729"/>
                      <a:gd name="connsiteY10" fmla="*/ 479330 h 1234818"/>
                      <a:gd name="connsiteX11" fmla="*/ 2068699 w 2916729"/>
                      <a:gd name="connsiteY11" fmla="*/ 6797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09903 w 2916729"/>
                      <a:gd name="connsiteY8" fmla="*/ 682398 h 1234818"/>
                      <a:gd name="connsiteX9" fmla="*/ 2272830 w 2916729"/>
                      <a:gd name="connsiteY9" fmla="*/ 411116 h 1234818"/>
                      <a:gd name="connsiteX10" fmla="*/ 1950770 w 2916729"/>
                      <a:gd name="connsiteY10" fmla="*/ 479330 h 1234818"/>
                      <a:gd name="connsiteX11" fmla="*/ 2068699 w 2916729"/>
                      <a:gd name="connsiteY11" fmla="*/ 6924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09903 w 2916729"/>
                      <a:gd name="connsiteY8" fmla="*/ 682398 h 1234818"/>
                      <a:gd name="connsiteX9" fmla="*/ 2272830 w 2916729"/>
                      <a:gd name="connsiteY9" fmla="*/ 411116 h 1234818"/>
                      <a:gd name="connsiteX10" fmla="*/ 1950770 w 2916729"/>
                      <a:gd name="connsiteY10" fmla="*/ 479330 h 1234818"/>
                      <a:gd name="connsiteX11" fmla="*/ 2068699 w 2916729"/>
                      <a:gd name="connsiteY11" fmla="*/ 6924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09903 w 2916729"/>
                      <a:gd name="connsiteY8" fmla="*/ 682398 h 1234818"/>
                      <a:gd name="connsiteX9" fmla="*/ 2272830 w 2916729"/>
                      <a:gd name="connsiteY9" fmla="*/ 411116 h 1234818"/>
                      <a:gd name="connsiteX10" fmla="*/ 1961883 w 2916729"/>
                      <a:gd name="connsiteY10" fmla="*/ 461867 h 1234818"/>
                      <a:gd name="connsiteX11" fmla="*/ 2068699 w 2916729"/>
                      <a:gd name="connsiteY11" fmla="*/ 6924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09903 w 2916729"/>
                      <a:gd name="connsiteY8" fmla="*/ 682398 h 1234818"/>
                      <a:gd name="connsiteX9" fmla="*/ 2272830 w 2916729"/>
                      <a:gd name="connsiteY9" fmla="*/ 411116 h 1234818"/>
                      <a:gd name="connsiteX10" fmla="*/ 1961883 w 2916729"/>
                      <a:gd name="connsiteY10" fmla="*/ 461867 h 1234818"/>
                      <a:gd name="connsiteX11" fmla="*/ 2068699 w 2916729"/>
                      <a:gd name="connsiteY11" fmla="*/ 6924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09903 w 2916729"/>
                      <a:gd name="connsiteY8" fmla="*/ 682398 h 1234818"/>
                      <a:gd name="connsiteX9" fmla="*/ 2272830 w 2916729"/>
                      <a:gd name="connsiteY9" fmla="*/ 411116 h 1234818"/>
                      <a:gd name="connsiteX10" fmla="*/ 1961883 w 2916729"/>
                      <a:gd name="connsiteY10" fmla="*/ 461867 h 1234818"/>
                      <a:gd name="connsiteX11" fmla="*/ 2068699 w 2916729"/>
                      <a:gd name="connsiteY11" fmla="*/ 692461 h 1234818"/>
                      <a:gd name="connsiteX12" fmla="*/ 683086 w 2916729"/>
                      <a:gd name="connsiteY12" fmla="*/ 794025 h 1234818"/>
                      <a:gd name="connsiteX13" fmla="*/ 8804 w 2916729"/>
                      <a:gd name="connsiteY13" fmla="*/ 1203302 h 1234818"/>
                      <a:gd name="connsiteX0" fmla="*/ 8804 w 2913833"/>
                      <a:gd name="connsiteY0" fmla="*/ 1203302 h 1234818"/>
                      <a:gd name="connsiteX1" fmla="*/ 35780 w 2913833"/>
                      <a:gd name="connsiteY1" fmla="*/ 89617 h 1234818"/>
                      <a:gd name="connsiteX2" fmla="*/ 51297 w 2913833"/>
                      <a:gd name="connsiteY2" fmla="*/ 3319 h 1234818"/>
                      <a:gd name="connsiteX3" fmla="*/ 684136 w 2913833"/>
                      <a:gd name="connsiteY3" fmla="*/ 453405 h 1234818"/>
                      <a:gd name="connsiteX4" fmla="*/ 1824355 w 2913833"/>
                      <a:gd name="connsiteY4" fmla="*/ 168 h 1234818"/>
                      <a:gd name="connsiteX5" fmla="*/ 2913833 w 2913833"/>
                      <a:gd name="connsiteY5" fmla="*/ 622647 h 1234818"/>
                      <a:gd name="connsiteX6" fmla="*/ 2694485 w 2913833"/>
                      <a:gd name="connsiteY6" fmla="*/ 725632 h 1234818"/>
                      <a:gd name="connsiteX7" fmla="*/ 2462710 w 2913833"/>
                      <a:gd name="connsiteY7" fmla="*/ 941532 h 1234818"/>
                      <a:gd name="connsiteX8" fmla="*/ 2209903 w 2913833"/>
                      <a:gd name="connsiteY8" fmla="*/ 682398 h 1234818"/>
                      <a:gd name="connsiteX9" fmla="*/ 2272830 w 2913833"/>
                      <a:gd name="connsiteY9" fmla="*/ 411116 h 1234818"/>
                      <a:gd name="connsiteX10" fmla="*/ 1961883 w 2913833"/>
                      <a:gd name="connsiteY10" fmla="*/ 461867 h 1234818"/>
                      <a:gd name="connsiteX11" fmla="*/ 2068699 w 2913833"/>
                      <a:gd name="connsiteY11" fmla="*/ 692461 h 1234818"/>
                      <a:gd name="connsiteX12" fmla="*/ 683086 w 2913833"/>
                      <a:gd name="connsiteY12" fmla="*/ 794025 h 1234818"/>
                      <a:gd name="connsiteX13" fmla="*/ 8804 w 2913833"/>
                      <a:gd name="connsiteY13" fmla="*/ 1203302 h 1234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13833" h="1234818">
                        <a:moveTo>
                          <a:pt x="8804" y="1203302"/>
                        </a:moveTo>
                        <a:cubicBezTo>
                          <a:pt x="271266" y="706661"/>
                          <a:pt x="290842" y="576733"/>
                          <a:pt x="35780" y="89617"/>
                        </a:cubicBezTo>
                        <a:cubicBezTo>
                          <a:pt x="-8996" y="20060"/>
                          <a:pt x="-19985" y="-956"/>
                          <a:pt x="51297" y="3319"/>
                        </a:cubicBezTo>
                        <a:cubicBezTo>
                          <a:pt x="167029" y="10769"/>
                          <a:pt x="511658" y="114999"/>
                          <a:pt x="684136" y="453405"/>
                        </a:cubicBezTo>
                        <a:cubicBezTo>
                          <a:pt x="829259" y="369001"/>
                          <a:pt x="1299819" y="-9092"/>
                          <a:pt x="1824355" y="168"/>
                        </a:cubicBezTo>
                        <a:cubicBezTo>
                          <a:pt x="2402357" y="18749"/>
                          <a:pt x="2827956" y="502467"/>
                          <a:pt x="2913833" y="622647"/>
                        </a:cubicBezTo>
                        <a:cubicBezTo>
                          <a:pt x="2893754" y="687995"/>
                          <a:pt x="2765174" y="671691"/>
                          <a:pt x="2694485" y="725632"/>
                        </a:cubicBezTo>
                        <a:cubicBezTo>
                          <a:pt x="2623796" y="779573"/>
                          <a:pt x="2506432" y="982604"/>
                          <a:pt x="2462710" y="941532"/>
                        </a:cubicBezTo>
                        <a:lnTo>
                          <a:pt x="2209903" y="682398"/>
                        </a:lnTo>
                        <a:cubicBezTo>
                          <a:pt x="2306549" y="645945"/>
                          <a:pt x="2350809" y="538056"/>
                          <a:pt x="2272830" y="411116"/>
                        </a:cubicBezTo>
                        <a:cubicBezTo>
                          <a:pt x="2241677" y="362417"/>
                          <a:pt x="2050186" y="288317"/>
                          <a:pt x="1961883" y="461867"/>
                        </a:cubicBezTo>
                        <a:cubicBezTo>
                          <a:pt x="1949864" y="564661"/>
                          <a:pt x="1964831" y="629354"/>
                          <a:pt x="2068699" y="692461"/>
                        </a:cubicBezTo>
                        <a:lnTo>
                          <a:pt x="683086" y="794025"/>
                        </a:lnTo>
                        <a:cubicBezTo>
                          <a:pt x="548813" y="1053747"/>
                          <a:pt x="52590" y="1329344"/>
                          <a:pt x="8804" y="12033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5" name="Freeform: Shape 504">
                    <a:extLst>
                      <a:ext uri="{FF2B5EF4-FFF2-40B4-BE49-F238E27FC236}">
                        <a16:creationId xmlns:a16="http://schemas.microsoft.com/office/drawing/2014/main" id="{21448DC9-30EF-4F56-938F-C6CBA0C8820F}"/>
                      </a:ext>
                    </a:extLst>
                  </p:cNvPr>
                  <p:cNvSpPr/>
                  <p:nvPr/>
                </p:nvSpPr>
                <p:spPr>
                  <a:xfrm flipV="1">
                    <a:off x="3951070" y="4530581"/>
                    <a:ext cx="2913833" cy="1234818"/>
                  </a:xfrm>
                  <a:custGeom>
                    <a:avLst/>
                    <a:gdLst>
                      <a:gd name="connsiteX0" fmla="*/ 0 w 2908204"/>
                      <a:gd name="connsiteY0" fmla="*/ 1278785 h 1278785"/>
                      <a:gd name="connsiteX1" fmla="*/ 20625 w 2908204"/>
                      <a:gd name="connsiteY1" fmla="*/ 0 h 1278785"/>
                      <a:gd name="connsiteX2" fmla="*/ 715019 w 2908204"/>
                      <a:gd name="connsiteY2" fmla="*/ 481263 h 1278785"/>
                      <a:gd name="connsiteX3" fmla="*/ 1863175 w 2908204"/>
                      <a:gd name="connsiteY3" fmla="*/ 34376 h 1278785"/>
                      <a:gd name="connsiteX4" fmla="*/ 2908204 w 2908204"/>
                      <a:gd name="connsiteY4" fmla="*/ 639392 h 1278785"/>
                      <a:gd name="connsiteX5" fmla="*/ 2234436 w 2908204"/>
                      <a:gd name="connsiteY5" fmla="*/ 715019 h 1278785"/>
                      <a:gd name="connsiteX6" fmla="*/ 2310063 w 2908204"/>
                      <a:gd name="connsiteY6" fmla="*/ 405636 h 1278785"/>
                      <a:gd name="connsiteX7" fmla="*/ 1959428 w 2908204"/>
                      <a:gd name="connsiteY7" fmla="*/ 488138 h 1278785"/>
                      <a:gd name="connsiteX8" fmla="*/ 2090057 w 2908204"/>
                      <a:gd name="connsiteY8" fmla="*/ 701269 h 1278785"/>
                      <a:gd name="connsiteX9" fmla="*/ 701269 w 2908204"/>
                      <a:gd name="connsiteY9" fmla="*/ 763146 h 1278785"/>
                      <a:gd name="connsiteX10" fmla="*/ 0 w 2908204"/>
                      <a:gd name="connsiteY10" fmla="*/ 1278785 h 1278785"/>
                      <a:gd name="connsiteX0" fmla="*/ 3187 w 2887579"/>
                      <a:gd name="connsiteY0" fmla="*/ 1280373 h 1280373"/>
                      <a:gd name="connsiteX1" fmla="*/ 0 w 2887579"/>
                      <a:gd name="connsiteY1" fmla="*/ 0 h 1280373"/>
                      <a:gd name="connsiteX2" fmla="*/ 694394 w 2887579"/>
                      <a:gd name="connsiteY2" fmla="*/ 481263 h 1280373"/>
                      <a:gd name="connsiteX3" fmla="*/ 1842550 w 2887579"/>
                      <a:gd name="connsiteY3" fmla="*/ 34376 h 1280373"/>
                      <a:gd name="connsiteX4" fmla="*/ 2887579 w 2887579"/>
                      <a:gd name="connsiteY4" fmla="*/ 639392 h 1280373"/>
                      <a:gd name="connsiteX5" fmla="*/ 2213811 w 2887579"/>
                      <a:gd name="connsiteY5" fmla="*/ 715019 h 1280373"/>
                      <a:gd name="connsiteX6" fmla="*/ 2289438 w 2887579"/>
                      <a:gd name="connsiteY6" fmla="*/ 405636 h 1280373"/>
                      <a:gd name="connsiteX7" fmla="*/ 1938803 w 2887579"/>
                      <a:gd name="connsiteY7" fmla="*/ 488138 h 1280373"/>
                      <a:gd name="connsiteX8" fmla="*/ 2069432 w 2887579"/>
                      <a:gd name="connsiteY8" fmla="*/ 701269 h 1280373"/>
                      <a:gd name="connsiteX9" fmla="*/ 680644 w 2887579"/>
                      <a:gd name="connsiteY9" fmla="*/ 763146 h 1280373"/>
                      <a:gd name="connsiteX10" fmla="*/ 3187 w 2887579"/>
                      <a:gd name="connsiteY10" fmla="*/ 1280373 h 1280373"/>
                      <a:gd name="connsiteX0" fmla="*/ 6362 w 2890754"/>
                      <a:gd name="connsiteY0" fmla="*/ 1245997 h 1245997"/>
                      <a:gd name="connsiteX1" fmla="*/ 0 w 2890754"/>
                      <a:gd name="connsiteY1" fmla="*/ 10074 h 1245997"/>
                      <a:gd name="connsiteX2" fmla="*/ 697569 w 2890754"/>
                      <a:gd name="connsiteY2" fmla="*/ 446887 h 1245997"/>
                      <a:gd name="connsiteX3" fmla="*/ 1845725 w 2890754"/>
                      <a:gd name="connsiteY3" fmla="*/ 0 h 1245997"/>
                      <a:gd name="connsiteX4" fmla="*/ 2890754 w 2890754"/>
                      <a:gd name="connsiteY4" fmla="*/ 605016 h 1245997"/>
                      <a:gd name="connsiteX5" fmla="*/ 2216986 w 2890754"/>
                      <a:gd name="connsiteY5" fmla="*/ 680643 h 1245997"/>
                      <a:gd name="connsiteX6" fmla="*/ 2292613 w 2890754"/>
                      <a:gd name="connsiteY6" fmla="*/ 371260 h 1245997"/>
                      <a:gd name="connsiteX7" fmla="*/ 1941978 w 2890754"/>
                      <a:gd name="connsiteY7" fmla="*/ 453762 h 1245997"/>
                      <a:gd name="connsiteX8" fmla="*/ 2072607 w 2890754"/>
                      <a:gd name="connsiteY8" fmla="*/ 666893 h 1245997"/>
                      <a:gd name="connsiteX9" fmla="*/ 683819 w 2890754"/>
                      <a:gd name="connsiteY9" fmla="*/ 728770 h 1245997"/>
                      <a:gd name="connsiteX10" fmla="*/ 6362 w 2890754"/>
                      <a:gd name="connsiteY10" fmla="*/ 1245997 h 1245997"/>
                      <a:gd name="connsiteX0" fmla="*/ 6362 w 2890754"/>
                      <a:gd name="connsiteY0" fmla="*/ 1245997 h 1245997"/>
                      <a:gd name="connsiteX1" fmla="*/ 0 w 2890754"/>
                      <a:gd name="connsiteY1" fmla="*/ 10074 h 1245997"/>
                      <a:gd name="connsiteX2" fmla="*/ 697569 w 2890754"/>
                      <a:gd name="connsiteY2" fmla="*/ 446887 h 1245997"/>
                      <a:gd name="connsiteX3" fmla="*/ 1845725 w 2890754"/>
                      <a:gd name="connsiteY3" fmla="*/ 0 h 1245997"/>
                      <a:gd name="connsiteX4" fmla="*/ 2890754 w 2890754"/>
                      <a:gd name="connsiteY4" fmla="*/ 605016 h 1245997"/>
                      <a:gd name="connsiteX5" fmla="*/ 2216986 w 2890754"/>
                      <a:gd name="connsiteY5" fmla="*/ 680643 h 1245997"/>
                      <a:gd name="connsiteX6" fmla="*/ 2292613 w 2890754"/>
                      <a:gd name="connsiteY6" fmla="*/ 371260 h 1245997"/>
                      <a:gd name="connsiteX7" fmla="*/ 1941978 w 2890754"/>
                      <a:gd name="connsiteY7" fmla="*/ 453762 h 1245997"/>
                      <a:gd name="connsiteX8" fmla="*/ 2072607 w 2890754"/>
                      <a:gd name="connsiteY8" fmla="*/ 666893 h 1245997"/>
                      <a:gd name="connsiteX9" fmla="*/ 683819 w 2890754"/>
                      <a:gd name="connsiteY9" fmla="*/ 728770 h 1245997"/>
                      <a:gd name="connsiteX10" fmla="*/ 6362 w 2890754"/>
                      <a:gd name="connsiteY10" fmla="*/ 1245997 h 1245997"/>
                      <a:gd name="connsiteX0" fmla="*/ 6362 w 2890754"/>
                      <a:gd name="connsiteY0" fmla="*/ 1245997 h 1245997"/>
                      <a:gd name="connsiteX1" fmla="*/ 0 w 2890754"/>
                      <a:gd name="connsiteY1" fmla="*/ 10074 h 1245997"/>
                      <a:gd name="connsiteX2" fmla="*/ 697569 w 2890754"/>
                      <a:gd name="connsiteY2" fmla="*/ 446887 h 1245997"/>
                      <a:gd name="connsiteX3" fmla="*/ 1845725 w 2890754"/>
                      <a:gd name="connsiteY3" fmla="*/ 0 h 1245997"/>
                      <a:gd name="connsiteX4" fmla="*/ 2890754 w 2890754"/>
                      <a:gd name="connsiteY4" fmla="*/ 605016 h 1245997"/>
                      <a:gd name="connsiteX5" fmla="*/ 2216986 w 2890754"/>
                      <a:gd name="connsiteY5" fmla="*/ 680643 h 1245997"/>
                      <a:gd name="connsiteX6" fmla="*/ 2292613 w 2890754"/>
                      <a:gd name="connsiteY6" fmla="*/ 371260 h 1245997"/>
                      <a:gd name="connsiteX7" fmla="*/ 1941978 w 2890754"/>
                      <a:gd name="connsiteY7" fmla="*/ 453762 h 1245997"/>
                      <a:gd name="connsiteX8" fmla="*/ 2072607 w 2890754"/>
                      <a:gd name="connsiteY8" fmla="*/ 666893 h 1245997"/>
                      <a:gd name="connsiteX9" fmla="*/ 683819 w 2890754"/>
                      <a:gd name="connsiteY9" fmla="*/ 728770 h 1245997"/>
                      <a:gd name="connsiteX10" fmla="*/ 6362 w 2890754"/>
                      <a:gd name="connsiteY10" fmla="*/ 1245997 h 1245997"/>
                      <a:gd name="connsiteX0" fmla="*/ 6785 w 2891177"/>
                      <a:gd name="connsiteY0" fmla="*/ 1266994 h 1266994"/>
                      <a:gd name="connsiteX1" fmla="*/ 423 w 2891177"/>
                      <a:gd name="connsiteY1" fmla="*/ 31071 h 1266994"/>
                      <a:gd name="connsiteX2" fmla="*/ 697992 w 2891177"/>
                      <a:gd name="connsiteY2" fmla="*/ 467884 h 1266994"/>
                      <a:gd name="connsiteX3" fmla="*/ 1846148 w 2891177"/>
                      <a:gd name="connsiteY3" fmla="*/ 20997 h 1266994"/>
                      <a:gd name="connsiteX4" fmla="*/ 2891177 w 2891177"/>
                      <a:gd name="connsiteY4" fmla="*/ 626013 h 1266994"/>
                      <a:gd name="connsiteX5" fmla="*/ 2217409 w 2891177"/>
                      <a:gd name="connsiteY5" fmla="*/ 701640 h 1266994"/>
                      <a:gd name="connsiteX6" fmla="*/ 2293036 w 2891177"/>
                      <a:gd name="connsiteY6" fmla="*/ 392257 h 1266994"/>
                      <a:gd name="connsiteX7" fmla="*/ 1942401 w 2891177"/>
                      <a:gd name="connsiteY7" fmla="*/ 474759 h 1266994"/>
                      <a:gd name="connsiteX8" fmla="*/ 2073030 w 2891177"/>
                      <a:gd name="connsiteY8" fmla="*/ 687890 h 1266994"/>
                      <a:gd name="connsiteX9" fmla="*/ 684242 w 2891177"/>
                      <a:gd name="connsiteY9" fmla="*/ 749767 h 1266994"/>
                      <a:gd name="connsiteX10" fmla="*/ 6785 w 2891177"/>
                      <a:gd name="connsiteY10" fmla="*/ 1266994 h 1266994"/>
                      <a:gd name="connsiteX0" fmla="*/ 0 w 2905029"/>
                      <a:gd name="connsiteY0" fmla="*/ 1252706 h 1252706"/>
                      <a:gd name="connsiteX1" fmla="*/ 14275 w 2905029"/>
                      <a:gd name="connsiteY1" fmla="*/ 31071 h 1252706"/>
                      <a:gd name="connsiteX2" fmla="*/ 711844 w 2905029"/>
                      <a:gd name="connsiteY2" fmla="*/ 467884 h 1252706"/>
                      <a:gd name="connsiteX3" fmla="*/ 1860000 w 2905029"/>
                      <a:gd name="connsiteY3" fmla="*/ 20997 h 1252706"/>
                      <a:gd name="connsiteX4" fmla="*/ 2905029 w 2905029"/>
                      <a:gd name="connsiteY4" fmla="*/ 626013 h 1252706"/>
                      <a:gd name="connsiteX5" fmla="*/ 2231261 w 2905029"/>
                      <a:gd name="connsiteY5" fmla="*/ 701640 h 1252706"/>
                      <a:gd name="connsiteX6" fmla="*/ 2306888 w 2905029"/>
                      <a:gd name="connsiteY6" fmla="*/ 392257 h 1252706"/>
                      <a:gd name="connsiteX7" fmla="*/ 1956253 w 2905029"/>
                      <a:gd name="connsiteY7" fmla="*/ 474759 h 1252706"/>
                      <a:gd name="connsiteX8" fmla="*/ 2086882 w 2905029"/>
                      <a:gd name="connsiteY8" fmla="*/ 687890 h 1252706"/>
                      <a:gd name="connsiteX9" fmla="*/ 698094 w 2905029"/>
                      <a:gd name="connsiteY9" fmla="*/ 749767 h 1252706"/>
                      <a:gd name="connsiteX10" fmla="*/ 0 w 2905029"/>
                      <a:gd name="connsiteY10" fmla="*/ 1252706 h 1252706"/>
                      <a:gd name="connsiteX0" fmla="*/ 0 w 2905029"/>
                      <a:gd name="connsiteY0" fmla="*/ 1252706 h 1274236"/>
                      <a:gd name="connsiteX1" fmla="*/ 14275 w 2905029"/>
                      <a:gd name="connsiteY1" fmla="*/ 31071 h 1274236"/>
                      <a:gd name="connsiteX2" fmla="*/ 711844 w 2905029"/>
                      <a:gd name="connsiteY2" fmla="*/ 467884 h 1274236"/>
                      <a:gd name="connsiteX3" fmla="*/ 1860000 w 2905029"/>
                      <a:gd name="connsiteY3" fmla="*/ 20997 h 1274236"/>
                      <a:gd name="connsiteX4" fmla="*/ 2905029 w 2905029"/>
                      <a:gd name="connsiteY4" fmla="*/ 626013 h 1274236"/>
                      <a:gd name="connsiteX5" fmla="*/ 2231261 w 2905029"/>
                      <a:gd name="connsiteY5" fmla="*/ 701640 h 1274236"/>
                      <a:gd name="connsiteX6" fmla="*/ 2306888 w 2905029"/>
                      <a:gd name="connsiteY6" fmla="*/ 392257 h 1274236"/>
                      <a:gd name="connsiteX7" fmla="*/ 1956253 w 2905029"/>
                      <a:gd name="connsiteY7" fmla="*/ 474759 h 1274236"/>
                      <a:gd name="connsiteX8" fmla="*/ 2086882 w 2905029"/>
                      <a:gd name="connsiteY8" fmla="*/ 687890 h 1274236"/>
                      <a:gd name="connsiteX9" fmla="*/ 698094 w 2905029"/>
                      <a:gd name="connsiteY9" fmla="*/ 749767 h 1274236"/>
                      <a:gd name="connsiteX10" fmla="*/ 0 w 2905029"/>
                      <a:gd name="connsiteY10" fmla="*/ 1252706 h 1274236"/>
                      <a:gd name="connsiteX0" fmla="*/ 0 w 2905029"/>
                      <a:gd name="connsiteY0" fmla="*/ 1252706 h 1274236"/>
                      <a:gd name="connsiteX1" fmla="*/ 14275 w 2905029"/>
                      <a:gd name="connsiteY1" fmla="*/ 31071 h 1274236"/>
                      <a:gd name="connsiteX2" fmla="*/ 711844 w 2905029"/>
                      <a:gd name="connsiteY2" fmla="*/ 467884 h 1274236"/>
                      <a:gd name="connsiteX3" fmla="*/ 1860000 w 2905029"/>
                      <a:gd name="connsiteY3" fmla="*/ 20997 h 1274236"/>
                      <a:gd name="connsiteX4" fmla="*/ 2905029 w 2905029"/>
                      <a:gd name="connsiteY4" fmla="*/ 626013 h 1274236"/>
                      <a:gd name="connsiteX5" fmla="*/ 2231261 w 2905029"/>
                      <a:gd name="connsiteY5" fmla="*/ 701640 h 1274236"/>
                      <a:gd name="connsiteX6" fmla="*/ 2306888 w 2905029"/>
                      <a:gd name="connsiteY6" fmla="*/ 392257 h 1274236"/>
                      <a:gd name="connsiteX7" fmla="*/ 1956253 w 2905029"/>
                      <a:gd name="connsiteY7" fmla="*/ 474759 h 1274236"/>
                      <a:gd name="connsiteX8" fmla="*/ 2086882 w 2905029"/>
                      <a:gd name="connsiteY8" fmla="*/ 687890 h 1274236"/>
                      <a:gd name="connsiteX9" fmla="*/ 698094 w 2905029"/>
                      <a:gd name="connsiteY9" fmla="*/ 749767 h 1274236"/>
                      <a:gd name="connsiteX10" fmla="*/ 0 w 2905029"/>
                      <a:gd name="connsiteY10" fmla="*/ 1252706 h 1274236"/>
                      <a:gd name="connsiteX0" fmla="*/ 0 w 2905029"/>
                      <a:gd name="connsiteY0" fmla="*/ 1252706 h 1276443"/>
                      <a:gd name="connsiteX1" fmla="*/ 14275 w 2905029"/>
                      <a:gd name="connsiteY1" fmla="*/ 31071 h 1276443"/>
                      <a:gd name="connsiteX2" fmla="*/ 711844 w 2905029"/>
                      <a:gd name="connsiteY2" fmla="*/ 467884 h 1276443"/>
                      <a:gd name="connsiteX3" fmla="*/ 1860000 w 2905029"/>
                      <a:gd name="connsiteY3" fmla="*/ 20997 h 1276443"/>
                      <a:gd name="connsiteX4" fmla="*/ 2905029 w 2905029"/>
                      <a:gd name="connsiteY4" fmla="*/ 626013 h 1276443"/>
                      <a:gd name="connsiteX5" fmla="*/ 2231261 w 2905029"/>
                      <a:gd name="connsiteY5" fmla="*/ 701640 h 1276443"/>
                      <a:gd name="connsiteX6" fmla="*/ 2306888 w 2905029"/>
                      <a:gd name="connsiteY6" fmla="*/ 392257 h 1276443"/>
                      <a:gd name="connsiteX7" fmla="*/ 1956253 w 2905029"/>
                      <a:gd name="connsiteY7" fmla="*/ 474759 h 1276443"/>
                      <a:gd name="connsiteX8" fmla="*/ 2086882 w 2905029"/>
                      <a:gd name="connsiteY8" fmla="*/ 687890 h 1276443"/>
                      <a:gd name="connsiteX9" fmla="*/ 701269 w 2905029"/>
                      <a:gd name="connsiteY9" fmla="*/ 802154 h 1276443"/>
                      <a:gd name="connsiteX10" fmla="*/ 0 w 2905029"/>
                      <a:gd name="connsiteY10" fmla="*/ 1252706 h 1276443"/>
                      <a:gd name="connsiteX0" fmla="*/ 0 w 2905029"/>
                      <a:gd name="connsiteY0" fmla="*/ 1252706 h 1282369"/>
                      <a:gd name="connsiteX1" fmla="*/ 14275 w 2905029"/>
                      <a:gd name="connsiteY1" fmla="*/ 31071 h 1282369"/>
                      <a:gd name="connsiteX2" fmla="*/ 711844 w 2905029"/>
                      <a:gd name="connsiteY2" fmla="*/ 467884 h 1282369"/>
                      <a:gd name="connsiteX3" fmla="*/ 1860000 w 2905029"/>
                      <a:gd name="connsiteY3" fmla="*/ 20997 h 1282369"/>
                      <a:gd name="connsiteX4" fmla="*/ 2905029 w 2905029"/>
                      <a:gd name="connsiteY4" fmla="*/ 626013 h 1282369"/>
                      <a:gd name="connsiteX5" fmla="*/ 2231261 w 2905029"/>
                      <a:gd name="connsiteY5" fmla="*/ 701640 h 1282369"/>
                      <a:gd name="connsiteX6" fmla="*/ 2306888 w 2905029"/>
                      <a:gd name="connsiteY6" fmla="*/ 392257 h 1282369"/>
                      <a:gd name="connsiteX7" fmla="*/ 1956253 w 2905029"/>
                      <a:gd name="connsiteY7" fmla="*/ 474759 h 1282369"/>
                      <a:gd name="connsiteX8" fmla="*/ 2086882 w 2905029"/>
                      <a:gd name="connsiteY8" fmla="*/ 687890 h 1282369"/>
                      <a:gd name="connsiteX9" fmla="*/ 701269 w 2905029"/>
                      <a:gd name="connsiteY9" fmla="*/ 802154 h 1282369"/>
                      <a:gd name="connsiteX10" fmla="*/ 0 w 2905029"/>
                      <a:gd name="connsiteY10" fmla="*/ 1252706 h 1282369"/>
                      <a:gd name="connsiteX0" fmla="*/ 0 w 2905029"/>
                      <a:gd name="connsiteY0" fmla="*/ 1261560 h 1291223"/>
                      <a:gd name="connsiteX1" fmla="*/ 14275 w 2905029"/>
                      <a:gd name="connsiteY1" fmla="*/ 39925 h 1291223"/>
                      <a:gd name="connsiteX2" fmla="*/ 711844 w 2905029"/>
                      <a:gd name="connsiteY2" fmla="*/ 476738 h 1291223"/>
                      <a:gd name="connsiteX3" fmla="*/ 1860000 w 2905029"/>
                      <a:gd name="connsiteY3" fmla="*/ 29851 h 1291223"/>
                      <a:gd name="connsiteX4" fmla="*/ 2905029 w 2905029"/>
                      <a:gd name="connsiteY4" fmla="*/ 634867 h 1291223"/>
                      <a:gd name="connsiteX5" fmla="*/ 2231261 w 2905029"/>
                      <a:gd name="connsiteY5" fmla="*/ 710494 h 1291223"/>
                      <a:gd name="connsiteX6" fmla="*/ 2306888 w 2905029"/>
                      <a:gd name="connsiteY6" fmla="*/ 401111 h 1291223"/>
                      <a:gd name="connsiteX7" fmla="*/ 1956253 w 2905029"/>
                      <a:gd name="connsiteY7" fmla="*/ 483613 h 1291223"/>
                      <a:gd name="connsiteX8" fmla="*/ 2086882 w 2905029"/>
                      <a:gd name="connsiteY8" fmla="*/ 696744 h 1291223"/>
                      <a:gd name="connsiteX9" fmla="*/ 701269 w 2905029"/>
                      <a:gd name="connsiteY9" fmla="*/ 811008 h 1291223"/>
                      <a:gd name="connsiteX10" fmla="*/ 0 w 2905029"/>
                      <a:gd name="connsiteY10" fmla="*/ 1261560 h 1291223"/>
                      <a:gd name="connsiteX0" fmla="*/ 0 w 2905029"/>
                      <a:gd name="connsiteY0" fmla="*/ 1259443 h 1289106"/>
                      <a:gd name="connsiteX1" fmla="*/ 14275 w 2905029"/>
                      <a:gd name="connsiteY1" fmla="*/ 37808 h 1289106"/>
                      <a:gd name="connsiteX2" fmla="*/ 695969 w 2905029"/>
                      <a:gd name="connsiteY2" fmla="*/ 500021 h 1289106"/>
                      <a:gd name="connsiteX3" fmla="*/ 1860000 w 2905029"/>
                      <a:gd name="connsiteY3" fmla="*/ 27734 h 1289106"/>
                      <a:gd name="connsiteX4" fmla="*/ 2905029 w 2905029"/>
                      <a:gd name="connsiteY4" fmla="*/ 632750 h 1289106"/>
                      <a:gd name="connsiteX5" fmla="*/ 2231261 w 2905029"/>
                      <a:gd name="connsiteY5" fmla="*/ 708377 h 1289106"/>
                      <a:gd name="connsiteX6" fmla="*/ 2306888 w 2905029"/>
                      <a:gd name="connsiteY6" fmla="*/ 398994 h 1289106"/>
                      <a:gd name="connsiteX7" fmla="*/ 1956253 w 2905029"/>
                      <a:gd name="connsiteY7" fmla="*/ 481496 h 1289106"/>
                      <a:gd name="connsiteX8" fmla="*/ 2086882 w 2905029"/>
                      <a:gd name="connsiteY8" fmla="*/ 694627 h 1289106"/>
                      <a:gd name="connsiteX9" fmla="*/ 701269 w 2905029"/>
                      <a:gd name="connsiteY9" fmla="*/ 808891 h 1289106"/>
                      <a:gd name="connsiteX10" fmla="*/ 0 w 2905029"/>
                      <a:gd name="connsiteY10" fmla="*/ 1259443 h 1289106"/>
                      <a:gd name="connsiteX0" fmla="*/ 0 w 2905029"/>
                      <a:gd name="connsiteY0" fmla="*/ 1262124 h 1291787"/>
                      <a:gd name="connsiteX1" fmla="*/ 14275 w 2905029"/>
                      <a:gd name="connsiteY1" fmla="*/ 40489 h 1291787"/>
                      <a:gd name="connsiteX2" fmla="*/ 702319 w 2905029"/>
                      <a:gd name="connsiteY2" fmla="*/ 470952 h 1291787"/>
                      <a:gd name="connsiteX3" fmla="*/ 1860000 w 2905029"/>
                      <a:gd name="connsiteY3" fmla="*/ 30415 h 1291787"/>
                      <a:gd name="connsiteX4" fmla="*/ 2905029 w 2905029"/>
                      <a:gd name="connsiteY4" fmla="*/ 635431 h 1291787"/>
                      <a:gd name="connsiteX5" fmla="*/ 2231261 w 2905029"/>
                      <a:gd name="connsiteY5" fmla="*/ 711058 h 1291787"/>
                      <a:gd name="connsiteX6" fmla="*/ 2306888 w 2905029"/>
                      <a:gd name="connsiteY6" fmla="*/ 401675 h 1291787"/>
                      <a:gd name="connsiteX7" fmla="*/ 1956253 w 2905029"/>
                      <a:gd name="connsiteY7" fmla="*/ 484177 h 1291787"/>
                      <a:gd name="connsiteX8" fmla="*/ 2086882 w 2905029"/>
                      <a:gd name="connsiteY8" fmla="*/ 697308 h 1291787"/>
                      <a:gd name="connsiteX9" fmla="*/ 701269 w 2905029"/>
                      <a:gd name="connsiteY9" fmla="*/ 811572 h 1291787"/>
                      <a:gd name="connsiteX10" fmla="*/ 0 w 2905029"/>
                      <a:gd name="connsiteY10" fmla="*/ 1262124 h 1291787"/>
                      <a:gd name="connsiteX0" fmla="*/ 0 w 2905029"/>
                      <a:gd name="connsiteY0" fmla="*/ 1237712 h 1267375"/>
                      <a:gd name="connsiteX1" fmla="*/ 14275 w 2905029"/>
                      <a:gd name="connsiteY1" fmla="*/ 43065 h 1267375"/>
                      <a:gd name="connsiteX2" fmla="*/ 702319 w 2905029"/>
                      <a:gd name="connsiteY2" fmla="*/ 446540 h 1267375"/>
                      <a:gd name="connsiteX3" fmla="*/ 1860000 w 2905029"/>
                      <a:gd name="connsiteY3" fmla="*/ 6003 h 1267375"/>
                      <a:gd name="connsiteX4" fmla="*/ 2905029 w 2905029"/>
                      <a:gd name="connsiteY4" fmla="*/ 611019 h 1267375"/>
                      <a:gd name="connsiteX5" fmla="*/ 2231261 w 2905029"/>
                      <a:gd name="connsiteY5" fmla="*/ 686646 h 1267375"/>
                      <a:gd name="connsiteX6" fmla="*/ 2306888 w 2905029"/>
                      <a:gd name="connsiteY6" fmla="*/ 377263 h 1267375"/>
                      <a:gd name="connsiteX7" fmla="*/ 1956253 w 2905029"/>
                      <a:gd name="connsiteY7" fmla="*/ 459765 h 1267375"/>
                      <a:gd name="connsiteX8" fmla="*/ 2086882 w 2905029"/>
                      <a:gd name="connsiteY8" fmla="*/ 672896 h 1267375"/>
                      <a:gd name="connsiteX9" fmla="*/ 701269 w 2905029"/>
                      <a:gd name="connsiteY9" fmla="*/ 787160 h 1267375"/>
                      <a:gd name="connsiteX10" fmla="*/ 0 w 2905029"/>
                      <a:gd name="connsiteY10" fmla="*/ 1237712 h 1267375"/>
                      <a:gd name="connsiteX0" fmla="*/ 0 w 2905029"/>
                      <a:gd name="connsiteY0" fmla="*/ 1249163 h 1278826"/>
                      <a:gd name="connsiteX1" fmla="*/ 7925 w 2905029"/>
                      <a:gd name="connsiteY1" fmla="*/ 41816 h 1278826"/>
                      <a:gd name="connsiteX2" fmla="*/ 702319 w 2905029"/>
                      <a:gd name="connsiteY2" fmla="*/ 457991 h 1278826"/>
                      <a:gd name="connsiteX3" fmla="*/ 1860000 w 2905029"/>
                      <a:gd name="connsiteY3" fmla="*/ 17454 h 1278826"/>
                      <a:gd name="connsiteX4" fmla="*/ 2905029 w 2905029"/>
                      <a:gd name="connsiteY4" fmla="*/ 622470 h 1278826"/>
                      <a:gd name="connsiteX5" fmla="*/ 2231261 w 2905029"/>
                      <a:gd name="connsiteY5" fmla="*/ 698097 h 1278826"/>
                      <a:gd name="connsiteX6" fmla="*/ 2306888 w 2905029"/>
                      <a:gd name="connsiteY6" fmla="*/ 388714 h 1278826"/>
                      <a:gd name="connsiteX7" fmla="*/ 1956253 w 2905029"/>
                      <a:gd name="connsiteY7" fmla="*/ 471216 h 1278826"/>
                      <a:gd name="connsiteX8" fmla="*/ 2086882 w 2905029"/>
                      <a:gd name="connsiteY8" fmla="*/ 684347 h 1278826"/>
                      <a:gd name="connsiteX9" fmla="*/ 701269 w 2905029"/>
                      <a:gd name="connsiteY9" fmla="*/ 798611 h 1278826"/>
                      <a:gd name="connsiteX10" fmla="*/ 0 w 2905029"/>
                      <a:gd name="connsiteY10" fmla="*/ 1249163 h 1278826"/>
                      <a:gd name="connsiteX0" fmla="*/ 0 w 2905029"/>
                      <a:gd name="connsiteY0" fmla="*/ 1247530 h 1277193"/>
                      <a:gd name="connsiteX1" fmla="*/ 7925 w 2905029"/>
                      <a:gd name="connsiteY1" fmla="*/ 40183 h 1277193"/>
                      <a:gd name="connsiteX2" fmla="*/ 702319 w 2905029"/>
                      <a:gd name="connsiteY2" fmla="*/ 456358 h 1277193"/>
                      <a:gd name="connsiteX3" fmla="*/ 1860000 w 2905029"/>
                      <a:gd name="connsiteY3" fmla="*/ 15821 h 1277193"/>
                      <a:gd name="connsiteX4" fmla="*/ 2905029 w 2905029"/>
                      <a:gd name="connsiteY4" fmla="*/ 620837 h 1277193"/>
                      <a:gd name="connsiteX5" fmla="*/ 2231261 w 2905029"/>
                      <a:gd name="connsiteY5" fmla="*/ 696464 h 1277193"/>
                      <a:gd name="connsiteX6" fmla="*/ 2306888 w 2905029"/>
                      <a:gd name="connsiteY6" fmla="*/ 387081 h 1277193"/>
                      <a:gd name="connsiteX7" fmla="*/ 1956253 w 2905029"/>
                      <a:gd name="connsiteY7" fmla="*/ 469583 h 1277193"/>
                      <a:gd name="connsiteX8" fmla="*/ 2086882 w 2905029"/>
                      <a:gd name="connsiteY8" fmla="*/ 682714 h 1277193"/>
                      <a:gd name="connsiteX9" fmla="*/ 701269 w 2905029"/>
                      <a:gd name="connsiteY9" fmla="*/ 796978 h 1277193"/>
                      <a:gd name="connsiteX10" fmla="*/ 0 w 2905029"/>
                      <a:gd name="connsiteY10" fmla="*/ 1247530 h 1277193"/>
                      <a:gd name="connsiteX0" fmla="*/ 0 w 2905029"/>
                      <a:gd name="connsiteY0" fmla="*/ 1258696 h 1288359"/>
                      <a:gd name="connsiteX1" fmla="*/ 7925 w 2905029"/>
                      <a:gd name="connsiteY1" fmla="*/ 51349 h 1288359"/>
                      <a:gd name="connsiteX2" fmla="*/ 702319 w 2905029"/>
                      <a:gd name="connsiteY2" fmla="*/ 467524 h 1288359"/>
                      <a:gd name="connsiteX3" fmla="*/ 1871113 w 2905029"/>
                      <a:gd name="connsiteY3" fmla="*/ 0 h 1288359"/>
                      <a:gd name="connsiteX4" fmla="*/ 2905029 w 2905029"/>
                      <a:gd name="connsiteY4" fmla="*/ 632003 h 1288359"/>
                      <a:gd name="connsiteX5" fmla="*/ 2231261 w 2905029"/>
                      <a:gd name="connsiteY5" fmla="*/ 707630 h 1288359"/>
                      <a:gd name="connsiteX6" fmla="*/ 2306888 w 2905029"/>
                      <a:gd name="connsiteY6" fmla="*/ 398247 h 1288359"/>
                      <a:gd name="connsiteX7" fmla="*/ 1956253 w 2905029"/>
                      <a:gd name="connsiteY7" fmla="*/ 480749 h 1288359"/>
                      <a:gd name="connsiteX8" fmla="*/ 2086882 w 2905029"/>
                      <a:gd name="connsiteY8" fmla="*/ 693880 h 1288359"/>
                      <a:gd name="connsiteX9" fmla="*/ 701269 w 2905029"/>
                      <a:gd name="connsiteY9" fmla="*/ 808144 h 1288359"/>
                      <a:gd name="connsiteX10" fmla="*/ 0 w 2905029"/>
                      <a:gd name="connsiteY10" fmla="*/ 1258696 h 1288359"/>
                      <a:gd name="connsiteX0" fmla="*/ 0 w 2905029"/>
                      <a:gd name="connsiteY0" fmla="*/ 1258696 h 1288359"/>
                      <a:gd name="connsiteX1" fmla="*/ 7925 w 2905029"/>
                      <a:gd name="connsiteY1" fmla="*/ 51349 h 1288359"/>
                      <a:gd name="connsiteX2" fmla="*/ 702319 w 2905029"/>
                      <a:gd name="connsiteY2" fmla="*/ 467524 h 1288359"/>
                      <a:gd name="connsiteX3" fmla="*/ 1871113 w 2905029"/>
                      <a:gd name="connsiteY3" fmla="*/ 0 h 1288359"/>
                      <a:gd name="connsiteX4" fmla="*/ 2905029 w 2905029"/>
                      <a:gd name="connsiteY4" fmla="*/ 632003 h 1288359"/>
                      <a:gd name="connsiteX5" fmla="*/ 2231261 w 2905029"/>
                      <a:gd name="connsiteY5" fmla="*/ 707630 h 1288359"/>
                      <a:gd name="connsiteX6" fmla="*/ 2306888 w 2905029"/>
                      <a:gd name="connsiteY6" fmla="*/ 398247 h 1288359"/>
                      <a:gd name="connsiteX7" fmla="*/ 1956253 w 2905029"/>
                      <a:gd name="connsiteY7" fmla="*/ 480749 h 1288359"/>
                      <a:gd name="connsiteX8" fmla="*/ 2086882 w 2905029"/>
                      <a:gd name="connsiteY8" fmla="*/ 693880 h 1288359"/>
                      <a:gd name="connsiteX9" fmla="*/ 701269 w 2905029"/>
                      <a:gd name="connsiteY9" fmla="*/ 808144 h 1288359"/>
                      <a:gd name="connsiteX10" fmla="*/ 0 w 2905029"/>
                      <a:gd name="connsiteY10" fmla="*/ 1258696 h 1288359"/>
                      <a:gd name="connsiteX0" fmla="*/ 0 w 2905029"/>
                      <a:gd name="connsiteY0" fmla="*/ 1258696 h 1288359"/>
                      <a:gd name="connsiteX1" fmla="*/ 7925 w 2905029"/>
                      <a:gd name="connsiteY1" fmla="*/ 51349 h 1288359"/>
                      <a:gd name="connsiteX2" fmla="*/ 702319 w 2905029"/>
                      <a:gd name="connsiteY2" fmla="*/ 467524 h 1288359"/>
                      <a:gd name="connsiteX3" fmla="*/ 1871113 w 2905029"/>
                      <a:gd name="connsiteY3" fmla="*/ 0 h 1288359"/>
                      <a:gd name="connsiteX4" fmla="*/ 2905029 w 2905029"/>
                      <a:gd name="connsiteY4" fmla="*/ 632003 h 1288359"/>
                      <a:gd name="connsiteX5" fmla="*/ 2231261 w 2905029"/>
                      <a:gd name="connsiteY5" fmla="*/ 707630 h 1288359"/>
                      <a:gd name="connsiteX6" fmla="*/ 2306888 w 2905029"/>
                      <a:gd name="connsiteY6" fmla="*/ 398247 h 1288359"/>
                      <a:gd name="connsiteX7" fmla="*/ 1956253 w 2905029"/>
                      <a:gd name="connsiteY7" fmla="*/ 480749 h 1288359"/>
                      <a:gd name="connsiteX8" fmla="*/ 2086882 w 2905029"/>
                      <a:gd name="connsiteY8" fmla="*/ 693880 h 1288359"/>
                      <a:gd name="connsiteX9" fmla="*/ 701269 w 2905029"/>
                      <a:gd name="connsiteY9" fmla="*/ 808144 h 1288359"/>
                      <a:gd name="connsiteX10" fmla="*/ 0 w 2905029"/>
                      <a:gd name="connsiteY10" fmla="*/ 1258696 h 1288359"/>
                      <a:gd name="connsiteX0" fmla="*/ 0 w 2905029"/>
                      <a:gd name="connsiteY0" fmla="*/ 1258696 h 1288359"/>
                      <a:gd name="connsiteX1" fmla="*/ 7925 w 2905029"/>
                      <a:gd name="connsiteY1" fmla="*/ 51349 h 1288359"/>
                      <a:gd name="connsiteX2" fmla="*/ 702319 w 2905029"/>
                      <a:gd name="connsiteY2" fmla="*/ 467524 h 1288359"/>
                      <a:gd name="connsiteX3" fmla="*/ 1871113 w 2905029"/>
                      <a:gd name="connsiteY3" fmla="*/ 0 h 1288359"/>
                      <a:gd name="connsiteX4" fmla="*/ 2905029 w 2905029"/>
                      <a:gd name="connsiteY4" fmla="*/ 632003 h 1288359"/>
                      <a:gd name="connsiteX5" fmla="*/ 2231261 w 2905029"/>
                      <a:gd name="connsiteY5" fmla="*/ 707630 h 1288359"/>
                      <a:gd name="connsiteX6" fmla="*/ 2306888 w 2905029"/>
                      <a:gd name="connsiteY6" fmla="*/ 398247 h 1288359"/>
                      <a:gd name="connsiteX7" fmla="*/ 1956253 w 2905029"/>
                      <a:gd name="connsiteY7" fmla="*/ 480749 h 1288359"/>
                      <a:gd name="connsiteX8" fmla="*/ 2086882 w 2905029"/>
                      <a:gd name="connsiteY8" fmla="*/ 693880 h 1288359"/>
                      <a:gd name="connsiteX9" fmla="*/ 701269 w 2905029"/>
                      <a:gd name="connsiteY9" fmla="*/ 808144 h 1288359"/>
                      <a:gd name="connsiteX10" fmla="*/ 0 w 2905029"/>
                      <a:gd name="connsiteY10" fmla="*/ 1258696 h 1288359"/>
                      <a:gd name="connsiteX0" fmla="*/ 0 w 2905029"/>
                      <a:gd name="connsiteY0" fmla="*/ 1258696 h 1288359"/>
                      <a:gd name="connsiteX1" fmla="*/ 7925 w 2905029"/>
                      <a:gd name="connsiteY1" fmla="*/ 51349 h 1288359"/>
                      <a:gd name="connsiteX2" fmla="*/ 702319 w 2905029"/>
                      <a:gd name="connsiteY2" fmla="*/ 467524 h 1288359"/>
                      <a:gd name="connsiteX3" fmla="*/ 1871113 w 2905029"/>
                      <a:gd name="connsiteY3" fmla="*/ 0 h 1288359"/>
                      <a:gd name="connsiteX4" fmla="*/ 2905029 w 2905029"/>
                      <a:gd name="connsiteY4" fmla="*/ 632003 h 1288359"/>
                      <a:gd name="connsiteX5" fmla="*/ 2480893 w 2905029"/>
                      <a:gd name="connsiteY5" fmla="*/ 955651 h 1288359"/>
                      <a:gd name="connsiteX6" fmla="*/ 2231261 w 2905029"/>
                      <a:gd name="connsiteY6" fmla="*/ 707630 h 1288359"/>
                      <a:gd name="connsiteX7" fmla="*/ 2306888 w 2905029"/>
                      <a:gd name="connsiteY7" fmla="*/ 398247 h 1288359"/>
                      <a:gd name="connsiteX8" fmla="*/ 1956253 w 2905029"/>
                      <a:gd name="connsiteY8" fmla="*/ 480749 h 1288359"/>
                      <a:gd name="connsiteX9" fmla="*/ 2086882 w 2905029"/>
                      <a:gd name="connsiteY9" fmla="*/ 693880 h 1288359"/>
                      <a:gd name="connsiteX10" fmla="*/ 701269 w 2905029"/>
                      <a:gd name="connsiteY10" fmla="*/ 808144 h 1288359"/>
                      <a:gd name="connsiteX11" fmla="*/ 0 w 2905029"/>
                      <a:gd name="connsiteY11" fmla="*/ 1258696 h 1288359"/>
                      <a:gd name="connsiteX0" fmla="*/ 0 w 2936019"/>
                      <a:gd name="connsiteY0" fmla="*/ 1258696 h 1288359"/>
                      <a:gd name="connsiteX1" fmla="*/ 7925 w 2936019"/>
                      <a:gd name="connsiteY1" fmla="*/ 51349 h 1288359"/>
                      <a:gd name="connsiteX2" fmla="*/ 702319 w 2936019"/>
                      <a:gd name="connsiteY2" fmla="*/ 467524 h 1288359"/>
                      <a:gd name="connsiteX3" fmla="*/ 1871113 w 2936019"/>
                      <a:gd name="connsiteY3" fmla="*/ 0 h 1288359"/>
                      <a:gd name="connsiteX4" fmla="*/ 2905029 w 2936019"/>
                      <a:gd name="connsiteY4" fmla="*/ 632003 h 1288359"/>
                      <a:gd name="connsiteX5" fmla="*/ 2753943 w 2936019"/>
                      <a:gd name="connsiteY5" fmla="*/ 742926 h 1288359"/>
                      <a:gd name="connsiteX6" fmla="*/ 2480893 w 2936019"/>
                      <a:gd name="connsiteY6" fmla="*/ 955651 h 1288359"/>
                      <a:gd name="connsiteX7" fmla="*/ 2231261 w 2936019"/>
                      <a:gd name="connsiteY7" fmla="*/ 707630 h 1288359"/>
                      <a:gd name="connsiteX8" fmla="*/ 2306888 w 2936019"/>
                      <a:gd name="connsiteY8" fmla="*/ 398247 h 1288359"/>
                      <a:gd name="connsiteX9" fmla="*/ 1956253 w 2936019"/>
                      <a:gd name="connsiteY9" fmla="*/ 480749 h 1288359"/>
                      <a:gd name="connsiteX10" fmla="*/ 2086882 w 2936019"/>
                      <a:gd name="connsiteY10" fmla="*/ 693880 h 1288359"/>
                      <a:gd name="connsiteX11" fmla="*/ 701269 w 2936019"/>
                      <a:gd name="connsiteY11" fmla="*/ 808144 h 1288359"/>
                      <a:gd name="connsiteX12" fmla="*/ 0 w 2936019"/>
                      <a:gd name="connsiteY12" fmla="*/ 1258696 h 1288359"/>
                      <a:gd name="connsiteX0" fmla="*/ 0 w 2905029"/>
                      <a:gd name="connsiteY0" fmla="*/ 1258696 h 1288359"/>
                      <a:gd name="connsiteX1" fmla="*/ 7925 w 2905029"/>
                      <a:gd name="connsiteY1" fmla="*/ 51349 h 1288359"/>
                      <a:gd name="connsiteX2" fmla="*/ 702319 w 2905029"/>
                      <a:gd name="connsiteY2" fmla="*/ 467524 h 1288359"/>
                      <a:gd name="connsiteX3" fmla="*/ 1871113 w 2905029"/>
                      <a:gd name="connsiteY3" fmla="*/ 0 h 1288359"/>
                      <a:gd name="connsiteX4" fmla="*/ 2905029 w 2905029"/>
                      <a:gd name="connsiteY4" fmla="*/ 632003 h 1288359"/>
                      <a:gd name="connsiteX5" fmla="*/ 2753943 w 2905029"/>
                      <a:gd name="connsiteY5" fmla="*/ 742926 h 1288359"/>
                      <a:gd name="connsiteX6" fmla="*/ 2480893 w 2905029"/>
                      <a:gd name="connsiteY6" fmla="*/ 955651 h 1288359"/>
                      <a:gd name="connsiteX7" fmla="*/ 2231261 w 2905029"/>
                      <a:gd name="connsiteY7" fmla="*/ 707630 h 1288359"/>
                      <a:gd name="connsiteX8" fmla="*/ 2306888 w 2905029"/>
                      <a:gd name="connsiteY8" fmla="*/ 398247 h 1288359"/>
                      <a:gd name="connsiteX9" fmla="*/ 1956253 w 2905029"/>
                      <a:gd name="connsiteY9" fmla="*/ 480749 h 1288359"/>
                      <a:gd name="connsiteX10" fmla="*/ 2086882 w 2905029"/>
                      <a:gd name="connsiteY10" fmla="*/ 693880 h 1288359"/>
                      <a:gd name="connsiteX11" fmla="*/ 701269 w 2905029"/>
                      <a:gd name="connsiteY11" fmla="*/ 808144 h 1288359"/>
                      <a:gd name="connsiteX12" fmla="*/ 0 w 2905029"/>
                      <a:gd name="connsiteY12" fmla="*/ 1258696 h 1288359"/>
                      <a:gd name="connsiteX0" fmla="*/ 0 w 2936779"/>
                      <a:gd name="connsiteY0" fmla="*/ 1258696 h 1288359"/>
                      <a:gd name="connsiteX1" fmla="*/ 7925 w 2936779"/>
                      <a:gd name="connsiteY1" fmla="*/ 51349 h 1288359"/>
                      <a:gd name="connsiteX2" fmla="*/ 702319 w 2936779"/>
                      <a:gd name="connsiteY2" fmla="*/ 467524 h 1288359"/>
                      <a:gd name="connsiteX3" fmla="*/ 1871113 w 2936779"/>
                      <a:gd name="connsiteY3" fmla="*/ 0 h 1288359"/>
                      <a:gd name="connsiteX4" fmla="*/ 2936779 w 2936779"/>
                      <a:gd name="connsiteY4" fmla="*/ 638353 h 1288359"/>
                      <a:gd name="connsiteX5" fmla="*/ 2753943 w 2936779"/>
                      <a:gd name="connsiteY5" fmla="*/ 742926 h 1288359"/>
                      <a:gd name="connsiteX6" fmla="*/ 2480893 w 2936779"/>
                      <a:gd name="connsiteY6" fmla="*/ 955651 h 1288359"/>
                      <a:gd name="connsiteX7" fmla="*/ 2231261 w 2936779"/>
                      <a:gd name="connsiteY7" fmla="*/ 707630 h 1288359"/>
                      <a:gd name="connsiteX8" fmla="*/ 2306888 w 2936779"/>
                      <a:gd name="connsiteY8" fmla="*/ 398247 h 1288359"/>
                      <a:gd name="connsiteX9" fmla="*/ 1956253 w 2936779"/>
                      <a:gd name="connsiteY9" fmla="*/ 480749 h 1288359"/>
                      <a:gd name="connsiteX10" fmla="*/ 2086882 w 2936779"/>
                      <a:gd name="connsiteY10" fmla="*/ 693880 h 1288359"/>
                      <a:gd name="connsiteX11" fmla="*/ 701269 w 2936779"/>
                      <a:gd name="connsiteY11" fmla="*/ 808144 h 1288359"/>
                      <a:gd name="connsiteX12" fmla="*/ 0 w 2936779"/>
                      <a:gd name="connsiteY12" fmla="*/ 1258696 h 1288359"/>
                      <a:gd name="connsiteX0" fmla="*/ 0 w 2936779"/>
                      <a:gd name="connsiteY0" fmla="*/ 1258696 h 1288359"/>
                      <a:gd name="connsiteX1" fmla="*/ 7925 w 2936779"/>
                      <a:gd name="connsiteY1" fmla="*/ 51349 h 1288359"/>
                      <a:gd name="connsiteX2" fmla="*/ 702319 w 2936779"/>
                      <a:gd name="connsiteY2" fmla="*/ 467524 h 1288359"/>
                      <a:gd name="connsiteX3" fmla="*/ 1871113 w 2936779"/>
                      <a:gd name="connsiteY3" fmla="*/ 0 h 1288359"/>
                      <a:gd name="connsiteX4" fmla="*/ 2936779 w 2936779"/>
                      <a:gd name="connsiteY4" fmla="*/ 638353 h 1288359"/>
                      <a:gd name="connsiteX5" fmla="*/ 2753943 w 2936779"/>
                      <a:gd name="connsiteY5" fmla="*/ 742926 h 1288359"/>
                      <a:gd name="connsiteX6" fmla="*/ 2480893 w 2936779"/>
                      <a:gd name="connsiteY6" fmla="*/ 955651 h 1288359"/>
                      <a:gd name="connsiteX7" fmla="*/ 2231261 w 2936779"/>
                      <a:gd name="connsiteY7" fmla="*/ 707630 h 1288359"/>
                      <a:gd name="connsiteX8" fmla="*/ 2306888 w 2936779"/>
                      <a:gd name="connsiteY8" fmla="*/ 398247 h 1288359"/>
                      <a:gd name="connsiteX9" fmla="*/ 1956253 w 2936779"/>
                      <a:gd name="connsiteY9" fmla="*/ 480749 h 1288359"/>
                      <a:gd name="connsiteX10" fmla="*/ 2086882 w 2936779"/>
                      <a:gd name="connsiteY10" fmla="*/ 693880 h 1288359"/>
                      <a:gd name="connsiteX11" fmla="*/ 701269 w 2936779"/>
                      <a:gd name="connsiteY11" fmla="*/ 808144 h 1288359"/>
                      <a:gd name="connsiteX12" fmla="*/ 0 w 2936779"/>
                      <a:gd name="connsiteY12" fmla="*/ 1258696 h 1288359"/>
                      <a:gd name="connsiteX0" fmla="*/ 0 w 2936779"/>
                      <a:gd name="connsiteY0" fmla="*/ 1247530 h 1277193"/>
                      <a:gd name="connsiteX1" fmla="*/ 7925 w 2936779"/>
                      <a:gd name="connsiteY1" fmla="*/ 40183 h 1277193"/>
                      <a:gd name="connsiteX2" fmla="*/ 702319 w 2936779"/>
                      <a:gd name="connsiteY2" fmla="*/ 456358 h 1277193"/>
                      <a:gd name="connsiteX3" fmla="*/ 1837776 w 2936779"/>
                      <a:gd name="connsiteY3" fmla="*/ 12646 h 1277193"/>
                      <a:gd name="connsiteX4" fmla="*/ 2936779 w 2936779"/>
                      <a:gd name="connsiteY4" fmla="*/ 627187 h 1277193"/>
                      <a:gd name="connsiteX5" fmla="*/ 2753943 w 2936779"/>
                      <a:gd name="connsiteY5" fmla="*/ 731760 h 1277193"/>
                      <a:gd name="connsiteX6" fmla="*/ 2480893 w 2936779"/>
                      <a:gd name="connsiteY6" fmla="*/ 944485 h 1277193"/>
                      <a:gd name="connsiteX7" fmla="*/ 2231261 w 2936779"/>
                      <a:gd name="connsiteY7" fmla="*/ 696464 h 1277193"/>
                      <a:gd name="connsiteX8" fmla="*/ 2306888 w 2936779"/>
                      <a:gd name="connsiteY8" fmla="*/ 387081 h 1277193"/>
                      <a:gd name="connsiteX9" fmla="*/ 1956253 w 2936779"/>
                      <a:gd name="connsiteY9" fmla="*/ 469583 h 1277193"/>
                      <a:gd name="connsiteX10" fmla="*/ 2086882 w 2936779"/>
                      <a:gd name="connsiteY10" fmla="*/ 682714 h 1277193"/>
                      <a:gd name="connsiteX11" fmla="*/ 701269 w 2936779"/>
                      <a:gd name="connsiteY11" fmla="*/ 796978 h 1277193"/>
                      <a:gd name="connsiteX12" fmla="*/ 0 w 2936779"/>
                      <a:gd name="connsiteY12" fmla="*/ 1247530 h 1277193"/>
                      <a:gd name="connsiteX0" fmla="*/ 0 w 2936779"/>
                      <a:gd name="connsiteY0" fmla="*/ 1247530 h 1277193"/>
                      <a:gd name="connsiteX1" fmla="*/ 7925 w 2936779"/>
                      <a:gd name="connsiteY1" fmla="*/ 40183 h 1277193"/>
                      <a:gd name="connsiteX2" fmla="*/ 702319 w 2936779"/>
                      <a:gd name="connsiteY2" fmla="*/ 456358 h 1277193"/>
                      <a:gd name="connsiteX3" fmla="*/ 1842538 w 2936779"/>
                      <a:gd name="connsiteY3" fmla="*/ 3121 h 1277193"/>
                      <a:gd name="connsiteX4" fmla="*/ 2936779 w 2936779"/>
                      <a:gd name="connsiteY4" fmla="*/ 627187 h 1277193"/>
                      <a:gd name="connsiteX5" fmla="*/ 2753943 w 2936779"/>
                      <a:gd name="connsiteY5" fmla="*/ 731760 h 1277193"/>
                      <a:gd name="connsiteX6" fmla="*/ 2480893 w 2936779"/>
                      <a:gd name="connsiteY6" fmla="*/ 944485 h 1277193"/>
                      <a:gd name="connsiteX7" fmla="*/ 2231261 w 2936779"/>
                      <a:gd name="connsiteY7" fmla="*/ 696464 h 1277193"/>
                      <a:gd name="connsiteX8" fmla="*/ 2306888 w 2936779"/>
                      <a:gd name="connsiteY8" fmla="*/ 387081 h 1277193"/>
                      <a:gd name="connsiteX9" fmla="*/ 1956253 w 2936779"/>
                      <a:gd name="connsiteY9" fmla="*/ 469583 h 1277193"/>
                      <a:gd name="connsiteX10" fmla="*/ 2086882 w 2936779"/>
                      <a:gd name="connsiteY10" fmla="*/ 682714 h 1277193"/>
                      <a:gd name="connsiteX11" fmla="*/ 701269 w 2936779"/>
                      <a:gd name="connsiteY11" fmla="*/ 796978 h 1277193"/>
                      <a:gd name="connsiteX12" fmla="*/ 0 w 2936779"/>
                      <a:gd name="connsiteY12" fmla="*/ 1247530 h 1277193"/>
                      <a:gd name="connsiteX0" fmla="*/ 0 w 2936779"/>
                      <a:gd name="connsiteY0" fmla="*/ 1247530 h 1277193"/>
                      <a:gd name="connsiteX1" fmla="*/ 7925 w 2936779"/>
                      <a:gd name="connsiteY1" fmla="*/ 40183 h 1277193"/>
                      <a:gd name="connsiteX2" fmla="*/ 702319 w 2936779"/>
                      <a:gd name="connsiteY2" fmla="*/ 456358 h 1277193"/>
                      <a:gd name="connsiteX3" fmla="*/ 1842538 w 2936779"/>
                      <a:gd name="connsiteY3" fmla="*/ 3121 h 1277193"/>
                      <a:gd name="connsiteX4" fmla="*/ 2936779 w 2936779"/>
                      <a:gd name="connsiteY4" fmla="*/ 627187 h 1277193"/>
                      <a:gd name="connsiteX5" fmla="*/ 2753943 w 2936779"/>
                      <a:gd name="connsiteY5" fmla="*/ 731760 h 1277193"/>
                      <a:gd name="connsiteX6" fmla="*/ 2480893 w 2936779"/>
                      <a:gd name="connsiteY6" fmla="*/ 944485 h 1277193"/>
                      <a:gd name="connsiteX7" fmla="*/ 2231261 w 2936779"/>
                      <a:gd name="connsiteY7" fmla="*/ 696464 h 1277193"/>
                      <a:gd name="connsiteX8" fmla="*/ 2306888 w 2936779"/>
                      <a:gd name="connsiteY8" fmla="*/ 387081 h 1277193"/>
                      <a:gd name="connsiteX9" fmla="*/ 1956253 w 2936779"/>
                      <a:gd name="connsiteY9" fmla="*/ 469583 h 1277193"/>
                      <a:gd name="connsiteX10" fmla="*/ 2086882 w 2936779"/>
                      <a:gd name="connsiteY10" fmla="*/ 682714 h 1277193"/>
                      <a:gd name="connsiteX11" fmla="*/ 701269 w 2936779"/>
                      <a:gd name="connsiteY11" fmla="*/ 796978 h 1277193"/>
                      <a:gd name="connsiteX12" fmla="*/ 0 w 2936779"/>
                      <a:gd name="connsiteY12" fmla="*/ 1247530 h 1277193"/>
                      <a:gd name="connsiteX0" fmla="*/ 0 w 2936779"/>
                      <a:gd name="connsiteY0" fmla="*/ 1247530 h 1277193"/>
                      <a:gd name="connsiteX1" fmla="*/ 7925 w 2936779"/>
                      <a:gd name="connsiteY1" fmla="*/ 40183 h 1277193"/>
                      <a:gd name="connsiteX2" fmla="*/ 702319 w 2936779"/>
                      <a:gd name="connsiteY2" fmla="*/ 456358 h 1277193"/>
                      <a:gd name="connsiteX3" fmla="*/ 1842538 w 2936779"/>
                      <a:gd name="connsiteY3" fmla="*/ 3121 h 1277193"/>
                      <a:gd name="connsiteX4" fmla="*/ 2936779 w 2936779"/>
                      <a:gd name="connsiteY4" fmla="*/ 627187 h 1277193"/>
                      <a:gd name="connsiteX5" fmla="*/ 2753943 w 2936779"/>
                      <a:gd name="connsiteY5" fmla="*/ 731760 h 1277193"/>
                      <a:gd name="connsiteX6" fmla="*/ 2480893 w 2936779"/>
                      <a:gd name="connsiteY6" fmla="*/ 944485 h 1277193"/>
                      <a:gd name="connsiteX7" fmla="*/ 2231261 w 2936779"/>
                      <a:gd name="connsiteY7" fmla="*/ 696464 h 1277193"/>
                      <a:gd name="connsiteX8" fmla="*/ 2306888 w 2936779"/>
                      <a:gd name="connsiteY8" fmla="*/ 387081 h 1277193"/>
                      <a:gd name="connsiteX9" fmla="*/ 1956253 w 2936779"/>
                      <a:gd name="connsiteY9" fmla="*/ 469583 h 1277193"/>
                      <a:gd name="connsiteX10" fmla="*/ 2086882 w 2936779"/>
                      <a:gd name="connsiteY10" fmla="*/ 682714 h 1277193"/>
                      <a:gd name="connsiteX11" fmla="*/ 701269 w 2936779"/>
                      <a:gd name="connsiteY11" fmla="*/ 796978 h 1277193"/>
                      <a:gd name="connsiteX12" fmla="*/ 0 w 2936779"/>
                      <a:gd name="connsiteY12" fmla="*/ 1247530 h 1277193"/>
                      <a:gd name="connsiteX0" fmla="*/ 0 w 2936779"/>
                      <a:gd name="connsiteY0" fmla="*/ 1247530 h 1277193"/>
                      <a:gd name="connsiteX1" fmla="*/ 7925 w 2936779"/>
                      <a:gd name="connsiteY1" fmla="*/ 40183 h 1277193"/>
                      <a:gd name="connsiteX2" fmla="*/ 702319 w 2936779"/>
                      <a:gd name="connsiteY2" fmla="*/ 456358 h 1277193"/>
                      <a:gd name="connsiteX3" fmla="*/ 1842538 w 2936779"/>
                      <a:gd name="connsiteY3" fmla="*/ 3121 h 1277193"/>
                      <a:gd name="connsiteX4" fmla="*/ 2936779 w 2936779"/>
                      <a:gd name="connsiteY4" fmla="*/ 627187 h 1277193"/>
                      <a:gd name="connsiteX5" fmla="*/ 2753943 w 2936779"/>
                      <a:gd name="connsiteY5" fmla="*/ 731760 h 1277193"/>
                      <a:gd name="connsiteX6" fmla="*/ 2480893 w 2936779"/>
                      <a:gd name="connsiteY6" fmla="*/ 944485 h 1277193"/>
                      <a:gd name="connsiteX7" fmla="*/ 2231261 w 2936779"/>
                      <a:gd name="connsiteY7" fmla="*/ 696464 h 1277193"/>
                      <a:gd name="connsiteX8" fmla="*/ 2306888 w 2936779"/>
                      <a:gd name="connsiteY8" fmla="*/ 387081 h 1277193"/>
                      <a:gd name="connsiteX9" fmla="*/ 1956253 w 2936779"/>
                      <a:gd name="connsiteY9" fmla="*/ 469583 h 1277193"/>
                      <a:gd name="connsiteX10" fmla="*/ 2086882 w 2936779"/>
                      <a:gd name="connsiteY10" fmla="*/ 682714 h 1277193"/>
                      <a:gd name="connsiteX11" fmla="*/ 701269 w 2936779"/>
                      <a:gd name="connsiteY11" fmla="*/ 796978 h 1277193"/>
                      <a:gd name="connsiteX12" fmla="*/ 0 w 2936779"/>
                      <a:gd name="connsiteY12" fmla="*/ 1247530 h 1277193"/>
                      <a:gd name="connsiteX0" fmla="*/ 0 w 2936779"/>
                      <a:gd name="connsiteY0" fmla="*/ 1247530 h 1277193"/>
                      <a:gd name="connsiteX1" fmla="*/ 7925 w 2936779"/>
                      <a:gd name="connsiteY1" fmla="*/ 40183 h 1277193"/>
                      <a:gd name="connsiteX2" fmla="*/ 702319 w 2936779"/>
                      <a:gd name="connsiteY2" fmla="*/ 456358 h 1277193"/>
                      <a:gd name="connsiteX3" fmla="*/ 1842538 w 2936779"/>
                      <a:gd name="connsiteY3" fmla="*/ 3121 h 1277193"/>
                      <a:gd name="connsiteX4" fmla="*/ 2936779 w 2936779"/>
                      <a:gd name="connsiteY4" fmla="*/ 627187 h 1277193"/>
                      <a:gd name="connsiteX5" fmla="*/ 2712668 w 2936779"/>
                      <a:gd name="connsiteY5" fmla="*/ 728585 h 1277193"/>
                      <a:gd name="connsiteX6" fmla="*/ 2480893 w 2936779"/>
                      <a:gd name="connsiteY6" fmla="*/ 944485 h 1277193"/>
                      <a:gd name="connsiteX7" fmla="*/ 2231261 w 2936779"/>
                      <a:gd name="connsiteY7" fmla="*/ 696464 h 1277193"/>
                      <a:gd name="connsiteX8" fmla="*/ 2306888 w 2936779"/>
                      <a:gd name="connsiteY8" fmla="*/ 387081 h 1277193"/>
                      <a:gd name="connsiteX9" fmla="*/ 1956253 w 2936779"/>
                      <a:gd name="connsiteY9" fmla="*/ 469583 h 1277193"/>
                      <a:gd name="connsiteX10" fmla="*/ 2086882 w 2936779"/>
                      <a:gd name="connsiteY10" fmla="*/ 682714 h 1277193"/>
                      <a:gd name="connsiteX11" fmla="*/ 701269 w 2936779"/>
                      <a:gd name="connsiteY11" fmla="*/ 796978 h 1277193"/>
                      <a:gd name="connsiteX12" fmla="*/ 0 w 2936779"/>
                      <a:gd name="connsiteY12" fmla="*/ 1247530 h 1277193"/>
                      <a:gd name="connsiteX0" fmla="*/ 0 w 2939607"/>
                      <a:gd name="connsiteY0" fmla="*/ 1247530 h 1277193"/>
                      <a:gd name="connsiteX1" fmla="*/ 7925 w 2939607"/>
                      <a:gd name="connsiteY1" fmla="*/ 40183 h 1277193"/>
                      <a:gd name="connsiteX2" fmla="*/ 702319 w 2939607"/>
                      <a:gd name="connsiteY2" fmla="*/ 456358 h 1277193"/>
                      <a:gd name="connsiteX3" fmla="*/ 1842538 w 2939607"/>
                      <a:gd name="connsiteY3" fmla="*/ 3121 h 1277193"/>
                      <a:gd name="connsiteX4" fmla="*/ 2936779 w 2939607"/>
                      <a:gd name="connsiteY4" fmla="*/ 627187 h 1277193"/>
                      <a:gd name="connsiteX5" fmla="*/ 2712668 w 2939607"/>
                      <a:gd name="connsiteY5" fmla="*/ 728585 h 1277193"/>
                      <a:gd name="connsiteX6" fmla="*/ 2480893 w 2939607"/>
                      <a:gd name="connsiteY6" fmla="*/ 944485 h 1277193"/>
                      <a:gd name="connsiteX7" fmla="*/ 2231261 w 2939607"/>
                      <a:gd name="connsiteY7" fmla="*/ 696464 h 1277193"/>
                      <a:gd name="connsiteX8" fmla="*/ 2306888 w 2939607"/>
                      <a:gd name="connsiteY8" fmla="*/ 387081 h 1277193"/>
                      <a:gd name="connsiteX9" fmla="*/ 1956253 w 2939607"/>
                      <a:gd name="connsiteY9" fmla="*/ 469583 h 1277193"/>
                      <a:gd name="connsiteX10" fmla="*/ 2086882 w 2939607"/>
                      <a:gd name="connsiteY10" fmla="*/ 682714 h 1277193"/>
                      <a:gd name="connsiteX11" fmla="*/ 701269 w 2939607"/>
                      <a:gd name="connsiteY11" fmla="*/ 796978 h 1277193"/>
                      <a:gd name="connsiteX12" fmla="*/ 0 w 2939607"/>
                      <a:gd name="connsiteY12" fmla="*/ 1247530 h 1277193"/>
                      <a:gd name="connsiteX0" fmla="*/ 0 w 2933349"/>
                      <a:gd name="connsiteY0" fmla="*/ 1247530 h 1277193"/>
                      <a:gd name="connsiteX1" fmla="*/ 7925 w 2933349"/>
                      <a:gd name="connsiteY1" fmla="*/ 40183 h 1277193"/>
                      <a:gd name="connsiteX2" fmla="*/ 702319 w 2933349"/>
                      <a:gd name="connsiteY2" fmla="*/ 456358 h 1277193"/>
                      <a:gd name="connsiteX3" fmla="*/ 1842538 w 2933349"/>
                      <a:gd name="connsiteY3" fmla="*/ 3121 h 1277193"/>
                      <a:gd name="connsiteX4" fmla="*/ 2930429 w 2933349"/>
                      <a:gd name="connsiteY4" fmla="*/ 611312 h 1277193"/>
                      <a:gd name="connsiteX5" fmla="*/ 2712668 w 2933349"/>
                      <a:gd name="connsiteY5" fmla="*/ 728585 h 1277193"/>
                      <a:gd name="connsiteX6" fmla="*/ 2480893 w 2933349"/>
                      <a:gd name="connsiteY6" fmla="*/ 944485 h 1277193"/>
                      <a:gd name="connsiteX7" fmla="*/ 2231261 w 2933349"/>
                      <a:gd name="connsiteY7" fmla="*/ 696464 h 1277193"/>
                      <a:gd name="connsiteX8" fmla="*/ 2306888 w 2933349"/>
                      <a:gd name="connsiteY8" fmla="*/ 387081 h 1277193"/>
                      <a:gd name="connsiteX9" fmla="*/ 1956253 w 2933349"/>
                      <a:gd name="connsiteY9" fmla="*/ 469583 h 1277193"/>
                      <a:gd name="connsiteX10" fmla="*/ 2086882 w 2933349"/>
                      <a:gd name="connsiteY10" fmla="*/ 682714 h 1277193"/>
                      <a:gd name="connsiteX11" fmla="*/ 701269 w 2933349"/>
                      <a:gd name="connsiteY11" fmla="*/ 796978 h 1277193"/>
                      <a:gd name="connsiteX12" fmla="*/ 0 w 2933349"/>
                      <a:gd name="connsiteY12" fmla="*/ 1247530 h 1277193"/>
                      <a:gd name="connsiteX0" fmla="*/ 0 w 2934912"/>
                      <a:gd name="connsiteY0" fmla="*/ 1247530 h 1277193"/>
                      <a:gd name="connsiteX1" fmla="*/ 7925 w 2934912"/>
                      <a:gd name="connsiteY1" fmla="*/ 40183 h 1277193"/>
                      <a:gd name="connsiteX2" fmla="*/ 702319 w 2934912"/>
                      <a:gd name="connsiteY2" fmla="*/ 456358 h 1277193"/>
                      <a:gd name="connsiteX3" fmla="*/ 1842538 w 2934912"/>
                      <a:gd name="connsiteY3" fmla="*/ 3121 h 1277193"/>
                      <a:gd name="connsiteX4" fmla="*/ 2932016 w 2934912"/>
                      <a:gd name="connsiteY4" fmla="*/ 625600 h 1277193"/>
                      <a:gd name="connsiteX5" fmla="*/ 2712668 w 2934912"/>
                      <a:gd name="connsiteY5" fmla="*/ 728585 h 1277193"/>
                      <a:gd name="connsiteX6" fmla="*/ 2480893 w 2934912"/>
                      <a:gd name="connsiteY6" fmla="*/ 944485 h 1277193"/>
                      <a:gd name="connsiteX7" fmla="*/ 2231261 w 2934912"/>
                      <a:gd name="connsiteY7" fmla="*/ 696464 h 1277193"/>
                      <a:gd name="connsiteX8" fmla="*/ 2306888 w 2934912"/>
                      <a:gd name="connsiteY8" fmla="*/ 387081 h 1277193"/>
                      <a:gd name="connsiteX9" fmla="*/ 1956253 w 2934912"/>
                      <a:gd name="connsiteY9" fmla="*/ 469583 h 1277193"/>
                      <a:gd name="connsiteX10" fmla="*/ 2086882 w 2934912"/>
                      <a:gd name="connsiteY10" fmla="*/ 682714 h 1277193"/>
                      <a:gd name="connsiteX11" fmla="*/ 701269 w 2934912"/>
                      <a:gd name="connsiteY11" fmla="*/ 796978 h 1277193"/>
                      <a:gd name="connsiteX12" fmla="*/ 0 w 2934912"/>
                      <a:gd name="connsiteY12" fmla="*/ 1247530 h 1277193"/>
                      <a:gd name="connsiteX0" fmla="*/ 0 w 2934912"/>
                      <a:gd name="connsiteY0" fmla="*/ 1331777 h 1361440"/>
                      <a:gd name="connsiteX1" fmla="*/ 7925 w 2934912"/>
                      <a:gd name="connsiteY1" fmla="*/ 124430 h 1361440"/>
                      <a:gd name="connsiteX2" fmla="*/ 74242 w 2934912"/>
                      <a:gd name="connsiteY2" fmla="*/ 85757 h 1361440"/>
                      <a:gd name="connsiteX3" fmla="*/ 702319 w 2934912"/>
                      <a:gd name="connsiteY3" fmla="*/ 540605 h 1361440"/>
                      <a:gd name="connsiteX4" fmla="*/ 1842538 w 2934912"/>
                      <a:gd name="connsiteY4" fmla="*/ 87368 h 1361440"/>
                      <a:gd name="connsiteX5" fmla="*/ 2932016 w 2934912"/>
                      <a:gd name="connsiteY5" fmla="*/ 709847 h 1361440"/>
                      <a:gd name="connsiteX6" fmla="*/ 2712668 w 2934912"/>
                      <a:gd name="connsiteY6" fmla="*/ 812832 h 1361440"/>
                      <a:gd name="connsiteX7" fmla="*/ 2480893 w 2934912"/>
                      <a:gd name="connsiteY7" fmla="*/ 1028732 h 1361440"/>
                      <a:gd name="connsiteX8" fmla="*/ 2231261 w 2934912"/>
                      <a:gd name="connsiteY8" fmla="*/ 780711 h 1361440"/>
                      <a:gd name="connsiteX9" fmla="*/ 2306888 w 2934912"/>
                      <a:gd name="connsiteY9" fmla="*/ 471328 h 1361440"/>
                      <a:gd name="connsiteX10" fmla="*/ 1956253 w 2934912"/>
                      <a:gd name="connsiteY10" fmla="*/ 553830 h 1361440"/>
                      <a:gd name="connsiteX11" fmla="*/ 2086882 w 2934912"/>
                      <a:gd name="connsiteY11" fmla="*/ 766961 h 1361440"/>
                      <a:gd name="connsiteX12" fmla="*/ 701269 w 2934912"/>
                      <a:gd name="connsiteY12" fmla="*/ 881225 h 1361440"/>
                      <a:gd name="connsiteX13" fmla="*/ 0 w 2934912"/>
                      <a:gd name="connsiteY13" fmla="*/ 1331777 h 1361440"/>
                      <a:gd name="connsiteX0" fmla="*/ 0 w 2934912"/>
                      <a:gd name="connsiteY0" fmla="*/ 1331777 h 1361440"/>
                      <a:gd name="connsiteX1" fmla="*/ 7925 w 2934912"/>
                      <a:gd name="connsiteY1" fmla="*/ 124430 h 1361440"/>
                      <a:gd name="connsiteX2" fmla="*/ 74242 w 2934912"/>
                      <a:gd name="connsiteY2" fmla="*/ 85757 h 1361440"/>
                      <a:gd name="connsiteX3" fmla="*/ 702319 w 2934912"/>
                      <a:gd name="connsiteY3" fmla="*/ 540605 h 1361440"/>
                      <a:gd name="connsiteX4" fmla="*/ 1842538 w 2934912"/>
                      <a:gd name="connsiteY4" fmla="*/ 87368 h 1361440"/>
                      <a:gd name="connsiteX5" fmla="*/ 2932016 w 2934912"/>
                      <a:gd name="connsiteY5" fmla="*/ 709847 h 1361440"/>
                      <a:gd name="connsiteX6" fmla="*/ 2712668 w 2934912"/>
                      <a:gd name="connsiteY6" fmla="*/ 812832 h 1361440"/>
                      <a:gd name="connsiteX7" fmla="*/ 2480893 w 2934912"/>
                      <a:gd name="connsiteY7" fmla="*/ 1028732 h 1361440"/>
                      <a:gd name="connsiteX8" fmla="*/ 2231261 w 2934912"/>
                      <a:gd name="connsiteY8" fmla="*/ 780711 h 1361440"/>
                      <a:gd name="connsiteX9" fmla="*/ 2306888 w 2934912"/>
                      <a:gd name="connsiteY9" fmla="*/ 471328 h 1361440"/>
                      <a:gd name="connsiteX10" fmla="*/ 1956253 w 2934912"/>
                      <a:gd name="connsiteY10" fmla="*/ 553830 h 1361440"/>
                      <a:gd name="connsiteX11" fmla="*/ 2086882 w 2934912"/>
                      <a:gd name="connsiteY11" fmla="*/ 766961 h 1361440"/>
                      <a:gd name="connsiteX12" fmla="*/ 701269 w 2934912"/>
                      <a:gd name="connsiteY12" fmla="*/ 881225 h 1361440"/>
                      <a:gd name="connsiteX13" fmla="*/ 0 w 2934912"/>
                      <a:gd name="connsiteY13" fmla="*/ 1331777 h 1361440"/>
                      <a:gd name="connsiteX0" fmla="*/ 26918 w 2961830"/>
                      <a:gd name="connsiteY0" fmla="*/ 1275412 h 1305075"/>
                      <a:gd name="connsiteX1" fmla="*/ 34843 w 2961830"/>
                      <a:gd name="connsiteY1" fmla="*/ 68065 h 1305075"/>
                      <a:gd name="connsiteX2" fmla="*/ 101160 w 2961830"/>
                      <a:gd name="connsiteY2" fmla="*/ 29392 h 1305075"/>
                      <a:gd name="connsiteX3" fmla="*/ 729237 w 2961830"/>
                      <a:gd name="connsiteY3" fmla="*/ 484240 h 1305075"/>
                      <a:gd name="connsiteX4" fmla="*/ 1869456 w 2961830"/>
                      <a:gd name="connsiteY4" fmla="*/ 31003 h 1305075"/>
                      <a:gd name="connsiteX5" fmla="*/ 2958934 w 2961830"/>
                      <a:gd name="connsiteY5" fmla="*/ 653482 h 1305075"/>
                      <a:gd name="connsiteX6" fmla="*/ 2739586 w 2961830"/>
                      <a:gd name="connsiteY6" fmla="*/ 756467 h 1305075"/>
                      <a:gd name="connsiteX7" fmla="*/ 2507811 w 2961830"/>
                      <a:gd name="connsiteY7" fmla="*/ 972367 h 1305075"/>
                      <a:gd name="connsiteX8" fmla="*/ 2258179 w 2961830"/>
                      <a:gd name="connsiteY8" fmla="*/ 724346 h 1305075"/>
                      <a:gd name="connsiteX9" fmla="*/ 2333806 w 2961830"/>
                      <a:gd name="connsiteY9" fmla="*/ 414963 h 1305075"/>
                      <a:gd name="connsiteX10" fmla="*/ 1983171 w 2961830"/>
                      <a:gd name="connsiteY10" fmla="*/ 497465 h 1305075"/>
                      <a:gd name="connsiteX11" fmla="*/ 2113800 w 2961830"/>
                      <a:gd name="connsiteY11" fmla="*/ 710596 h 1305075"/>
                      <a:gd name="connsiteX12" fmla="*/ 728187 w 2961830"/>
                      <a:gd name="connsiteY12" fmla="*/ 824860 h 1305075"/>
                      <a:gd name="connsiteX13" fmla="*/ 26918 w 2961830"/>
                      <a:gd name="connsiteY13" fmla="*/ 1275412 h 1305075"/>
                      <a:gd name="connsiteX0" fmla="*/ 26918 w 2961830"/>
                      <a:gd name="connsiteY0" fmla="*/ 1275412 h 1305075"/>
                      <a:gd name="connsiteX1" fmla="*/ 34843 w 2961830"/>
                      <a:gd name="connsiteY1" fmla="*/ 68065 h 1305075"/>
                      <a:gd name="connsiteX2" fmla="*/ 101160 w 2961830"/>
                      <a:gd name="connsiteY2" fmla="*/ 29392 h 1305075"/>
                      <a:gd name="connsiteX3" fmla="*/ 729237 w 2961830"/>
                      <a:gd name="connsiteY3" fmla="*/ 484240 h 1305075"/>
                      <a:gd name="connsiteX4" fmla="*/ 1869456 w 2961830"/>
                      <a:gd name="connsiteY4" fmla="*/ 31003 h 1305075"/>
                      <a:gd name="connsiteX5" fmla="*/ 2958934 w 2961830"/>
                      <a:gd name="connsiteY5" fmla="*/ 653482 h 1305075"/>
                      <a:gd name="connsiteX6" fmla="*/ 2739586 w 2961830"/>
                      <a:gd name="connsiteY6" fmla="*/ 756467 h 1305075"/>
                      <a:gd name="connsiteX7" fmla="*/ 2507811 w 2961830"/>
                      <a:gd name="connsiteY7" fmla="*/ 972367 h 1305075"/>
                      <a:gd name="connsiteX8" fmla="*/ 2258179 w 2961830"/>
                      <a:gd name="connsiteY8" fmla="*/ 724346 h 1305075"/>
                      <a:gd name="connsiteX9" fmla="*/ 2333806 w 2961830"/>
                      <a:gd name="connsiteY9" fmla="*/ 414963 h 1305075"/>
                      <a:gd name="connsiteX10" fmla="*/ 1983171 w 2961830"/>
                      <a:gd name="connsiteY10" fmla="*/ 497465 h 1305075"/>
                      <a:gd name="connsiteX11" fmla="*/ 2113800 w 2961830"/>
                      <a:gd name="connsiteY11" fmla="*/ 710596 h 1305075"/>
                      <a:gd name="connsiteX12" fmla="*/ 728187 w 2961830"/>
                      <a:gd name="connsiteY12" fmla="*/ 824860 h 1305075"/>
                      <a:gd name="connsiteX13" fmla="*/ 26918 w 2961830"/>
                      <a:gd name="connsiteY13" fmla="*/ 1275412 h 1305075"/>
                      <a:gd name="connsiteX0" fmla="*/ 28009 w 2962921"/>
                      <a:gd name="connsiteY0" fmla="*/ 1266994 h 1296657"/>
                      <a:gd name="connsiteX1" fmla="*/ 35934 w 2962921"/>
                      <a:gd name="connsiteY1" fmla="*/ 59647 h 1296657"/>
                      <a:gd name="connsiteX2" fmla="*/ 99076 w 2962921"/>
                      <a:gd name="connsiteY2" fmla="*/ 32086 h 1296657"/>
                      <a:gd name="connsiteX3" fmla="*/ 730328 w 2962921"/>
                      <a:gd name="connsiteY3" fmla="*/ 475822 h 1296657"/>
                      <a:gd name="connsiteX4" fmla="*/ 1870547 w 2962921"/>
                      <a:gd name="connsiteY4" fmla="*/ 22585 h 1296657"/>
                      <a:gd name="connsiteX5" fmla="*/ 2960025 w 2962921"/>
                      <a:gd name="connsiteY5" fmla="*/ 645064 h 1296657"/>
                      <a:gd name="connsiteX6" fmla="*/ 2740677 w 2962921"/>
                      <a:gd name="connsiteY6" fmla="*/ 748049 h 1296657"/>
                      <a:gd name="connsiteX7" fmla="*/ 2508902 w 2962921"/>
                      <a:gd name="connsiteY7" fmla="*/ 963949 h 1296657"/>
                      <a:gd name="connsiteX8" fmla="*/ 2259270 w 2962921"/>
                      <a:gd name="connsiteY8" fmla="*/ 715928 h 1296657"/>
                      <a:gd name="connsiteX9" fmla="*/ 2334897 w 2962921"/>
                      <a:gd name="connsiteY9" fmla="*/ 406545 h 1296657"/>
                      <a:gd name="connsiteX10" fmla="*/ 1984262 w 2962921"/>
                      <a:gd name="connsiteY10" fmla="*/ 489047 h 1296657"/>
                      <a:gd name="connsiteX11" fmla="*/ 2114891 w 2962921"/>
                      <a:gd name="connsiteY11" fmla="*/ 702178 h 1296657"/>
                      <a:gd name="connsiteX12" fmla="*/ 729278 w 2962921"/>
                      <a:gd name="connsiteY12" fmla="*/ 816442 h 1296657"/>
                      <a:gd name="connsiteX13" fmla="*/ 28009 w 2962921"/>
                      <a:gd name="connsiteY13" fmla="*/ 1266994 h 1296657"/>
                      <a:gd name="connsiteX0" fmla="*/ 28571 w 2963483"/>
                      <a:gd name="connsiteY0" fmla="*/ 1277890 h 1307553"/>
                      <a:gd name="connsiteX1" fmla="*/ 36496 w 2963483"/>
                      <a:gd name="connsiteY1" fmla="*/ 70543 h 1307553"/>
                      <a:gd name="connsiteX2" fmla="*/ 98051 w 2963483"/>
                      <a:gd name="connsiteY2" fmla="*/ 28695 h 1307553"/>
                      <a:gd name="connsiteX3" fmla="*/ 730890 w 2963483"/>
                      <a:gd name="connsiteY3" fmla="*/ 486718 h 1307553"/>
                      <a:gd name="connsiteX4" fmla="*/ 1871109 w 2963483"/>
                      <a:gd name="connsiteY4" fmla="*/ 33481 h 1307553"/>
                      <a:gd name="connsiteX5" fmla="*/ 2960587 w 2963483"/>
                      <a:gd name="connsiteY5" fmla="*/ 655960 h 1307553"/>
                      <a:gd name="connsiteX6" fmla="*/ 2741239 w 2963483"/>
                      <a:gd name="connsiteY6" fmla="*/ 758945 h 1307553"/>
                      <a:gd name="connsiteX7" fmla="*/ 2509464 w 2963483"/>
                      <a:gd name="connsiteY7" fmla="*/ 974845 h 1307553"/>
                      <a:gd name="connsiteX8" fmla="*/ 2259832 w 2963483"/>
                      <a:gd name="connsiteY8" fmla="*/ 726824 h 1307553"/>
                      <a:gd name="connsiteX9" fmla="*/ 2335459 w 2963483"/>
                      <a:gd name="connsiteY9" fmla="*/ 417441 h 1307553"/>
                      <a:gd name="connsiteX10" fmla="*/ 1984824 w 2963483"/>
                      <a:gd name="connsiteY10" fmla="*/ 499943 h 1307553"/>
                      <a:gd name="connsiteX11" fmla="*/ 2115453 w 2963483"/>
                      <a:gd name="connsiteY11" fmla="*/ 713074 h 1307553"/>
                      <a:gd name="connsiteX12" fmla="*/ 729840 w 2963483"/>
                      <a:gd name="connsiteY12" fmla="*/ 827338 h 1307553"/>
                      <a:gd name="connsiteX13" fmla="*/ 28571 w 2963483"/>
                      <a:gd name="connsiteY13" fmla="*/ 1277890 h 1307553"/>
                      <a:gd name="connsiteX0" fmla="*/ 28571 w 2963483"/>
                      <a:gd name="connsiteY0" fmla="*/ 1271752 h 1301415"/>
                      <a:gd name="connsiteX1" fmla="*/ 36496 w 2963483"/>
                      <a:gd name="connsiteY1" fmla="*/ 64405 h 1301415"/>
                      <a:gd name="connsiteX2" fmla="*/ 98051 w 2963483"/>
                      <a:gd name="connsiteY2" fmla="*/ 30494 h 1301415"/>
                      <a:gd name="connsiteX3" fmla="*/ 730890 w 2963483"/>
                      <a:gd name="connsiteY3" fmla="*/ 480580 h 1301415"/>
                      <a:gd name="connsiteX4" fmla="*/ 1871109 w 2963483"/>
                      <a:gd name="connsiteY4" fmla="*/ 27343 h 1301415"/>
                      <a:gd name="connsiteX5" fmla="*/ 2960587 w 2963483"/>
                      <a:gd name="connsiteY5" fmla="*/ 649822 h 1301415"/>
                      <a:gd name="connsiteX6" fmla="*/ 2741239 w 2963483"/>
                      <a:gd name="connsiteY6" fmla="*/ 752807 h 1301415"/>
                      <a:gd name="connsiteX7" fmla="*/ 2509464 w 2963483"/>
                      <a:gd name="connsiteY7" fmla="*/ 968707 h 1301415"/>
                      <a:gd name="connsiteX8" fmla="*/ 2259832 w 2963483"/>
                      <a:gd name="connsiteY8" fmla="*/ 720686 h 1301415"/>
                      <a:gd name="connsiteX9" fmla="*/ 2335459 w 2963483"/>
                      <a:gd name="connsiteY9" fmla="*/ 411303 h 1301415"/>
                      <a:gd name="connsiteX10" fmla="*/ 1984824 w 2963483"/>
                      <a:gd name="connsiteY10" fmla="*/ 493805 h 1301415"/>
                      <a:gd name="connsiteX11" fmla="*/ 2115453 w 2963483"/>
                      <a:gd name="connsiteY11" fmla="*/ 706936 h 1301415"/>
                      <a:gd name="connsiteX12" fmla="*/ 729840 w 2963483"/>
                      <a:gd name="connsiteY12" fmla="*/ 821200 h 1301415"/>
                      <a:gd name="connsiteX13" fmla="*/ 28571 w 2963483"/>
                      <a:gd name="connsiteY13" fmla="*/ 1271752 h 1301415"/>
                      <a:gd name="connsiteX0" fmla="*/ 3625 w 2938537"/>
                      <a:gd name="connsiteY0" fmla="*/ 1262700 h 1292363"/>
                      <a:gd name="connsiteX1" fmla="*/ 57588 w 2938537"/>
                      <a:gd name="connsiteY1" fmla="*/ 107740 h 1292363"/>
                      <a:gd name="connsiteX2" fmla="*/ 73105 w 2938537"/>
                      <a:gd name="connsiteY2" fmla="*/ 21442 h 1292363"/>
                      <a:gd name="connsiteX3" fmla="*/ 705944 w 2938537"/>
                      <a:gd name="connsiteY3" fmla="*/ 471528 h 1292363"/>
                      <a:gd name="connsiteX4" fmla="*/ 1846163 w 2938537"/>
                      <a:gd name="connsiteY4" fmla="*/ 18291 h 1292363"/>
                      <a:gd name="connsiteX5" fmla="*/ 2935641 w 2938537"/>
                      <a:gd name="connsiteY5" fmla="*/ 640770 h 1292363"/>
                      <a:gd name="connsiteX6" fmla="*/ 2716293 w 2938537"/>
                      <a:gd name="connsiteY6" fmla="*/ 743755 h 1292363"/>
                      <a:gd name="connsiteX7" fmla="*/ 2484518 w 2938537"/>
                      <a:gd name="connsiteY7" fmla="*/ 959655 h 1292363"/>
                      <a:gd name="connsiteX8" fmla="*/ 2234886 w 2938537"/>
                      <a:gd name="connsiteY8" fmla="*/ 711634 h 1292363"/>
                      <a:gd name="connsiteX9" fmla="*/ 2310513 w 2938537"/>
                      <a:gd name="connsiteY9" fmla="*/ 402251 h 1292363"/>
                      <a:gd name="connsiteX10" fmla="*/ 1959878 w 2938537"/>
                      <a:gd name="connsiteY10" fmla="*/ 484753 h 1292363"/>
                      <a:gd name="connsiteX11" fmla="*/ 2090507 w 2938537"/>
                      <a:gd name="connsiteY11" fmla="*/ 697884 h 1292363"/>
                      <a:gd name="connsiteX12" fmla="*/ 704894 w 2938537"/>
                      <a:gd name="connsiteY12" fmla="*/ 812148 h 1292363"/>
                      <a:gd name="connsiteX13" fmla="*/ 3625 w 2938537"/>
                      <a:gd name="connsiteY13" fmla="*/ 1262700 h 1292363"/>
                      <a:gd name="connsiteX0" fmla="*/ 0 w 2934912"/>
                      <a:gd name="connsiteY0" fmla="*/ 1244577 h 1274240"/>
                      <a:gd name="connsiteX1" fmla="*/ 53963 w 2934912"/>
                      <a:gd name="connsiteY1" fmla="*/ 89617 h 1274240"/>
                      <a:gd name="connsiteX2" fmla="*/ 69480 w 2934912"/>
                      <a:gd name="connsiteY2" fmla="*/ 3319 h 1274240"/>
                      <a:gd name="connsiteX3" fmla="*/ 702319 w 2934912"/>
                      <a:gd name="connsiteY3" fmla="*/ 453405 h 1274240"/>
                      <a:gd name="connsiteX4" fmla="*/ 1842538 w 2934912"/>
                      <a:gd name="connsiteY4" fmla="*/ 168 h 1274240"/>
                      <a:gd name="connsiteX5" fmla="*/ 2932016 w 2934912"/>
                      <a:gd name="connsiteY5" fmla="*/ 622647 h 1274240"/>
                      <a:gd name="connsiteX6" fmla="*/ 2712668 w 2934912"/>
                      <a:gd name="connsiteY6" fmla="*/ 725632 h 1274240"/>
                      <a:gd name="connsiteX7" fmla="*/ 2480893 w 2934912"/>
                      <a:gd name="connsiteY7" fmla="*/ 941532 h 1274240"/>
                      <a:gd name="connsiteX8" fmla="*/ 2231261 w 2934912"/>
                      <a:gd name="connsiteY8" fmla="*/ 693511 h 1274240"/>
                      <a:gd name="connsiteX9" fmla="*/ 2306888 w 2934912"/>
                      <a:gd name="connsiteY9" fmla="*/ 384128 h 1274240"/>
                      <a:gd name="connsiteX10" fmla="*/ 1956253 w 2934912"/>
                      <a:gd name="connsiteY10" fmla="*/ 466630 h 1274240"/>
                      <a:gd name="connsiteX11" fmla="*/ 2086882 w 2934912"/>
                      <a:gd name="connsiteY11" fmla="*/ 679761 h 1274240"/>
                      <a:gd name="connsiteX12" fmla="*/ 701269 w 2934912"/>
                      <a:gd name="connsiteY12" fmla="*/ 794025 h 1274240"/>
                      <a:gd name="connsiteX13" fmla="*/ 0 w 2934912"/>
                      <a:gd name="connsiteY13" fmla="*/ 1244577 h 1274240"/>
                      <a:gd name="connsiteX0" fmla="*/ 0 w 2934912"/>
                      <a:gd name="connsiteY0" fmla="*/ 1244577 h 1274240"/>
                      <a:gd name="connsiteX1" fmla="*/ 53963 w 2934912"/>
                      <a:gd name="connsiteY1" fmla="*/ 89617 h 1274240"/>
                      <a:gd name="connsiteX2" fmla="*/ 69480 w 2934912"/>
                      <a:gd name="connsiteY2" fmla="*/ 3319 h 1274240"/>
                      <a:gd name="connsiteX3" fmla="*/ 702319 w 2934912"/>
                      <a:gd name="connsiteY3" fmla="*/ 453405 h 1274240"/>
                      <a:gd name="connsiteX4" fmla="*/ 1842538 w 2934912"/>
                      <a:gd name="connsiteY4" fmla="*/ 168 h 1274240"/>
                      <a:gd name="connsiteX5" fmla="*/ 2932016 w 2934912"/>
                      <a:gd name="connsiteY5" fmla="*/ 622647 h 1274240"/>
                      <a:gd name="connsiteX6" fmla="*/ 2712668 w 2934912"/>
                      <a:gd name="connsiteY6" fmla="*/ 725632 h 1274240"/>
                      <a:gd name="connsiteX7" fmla="*/ 2480893 w 2934912"/>
                      <a:gd name="connsiteY7" fmla="*/ 941532 h 1274240"/>
                      <a:gd name="connsiteX8" fmla="*/ 2231261 w 2934912"/>
                      <a:gd name="connsiteY8" fmla="*/ 693511 h 1274240"/>
                      <a:gd name="connsiteX9" fmla="*/ 2306888 w 2934912"/>
                      <a:gd name="connsiteY9" fmla="*/ 384128 h 1274240"/>
                      <a:gd name="connsiteX10" fmla="*/ 1956253 w 2934912"/>
                      <a:gd name="connsiteY10" fmla="*/ 466630 h 1274240"/>
                      <a:gd name="connsiteX11" fmla="*/ 2086882 w 2934912"/>
                      <a:gd name="connsiteY11" fmla="*/ 679761 h 1274240"/>
                      <a:gd name="connsiteX12" fmla="*/ 701269 w 2934912"/>
                      <a:gd name="connsiteY12" fmla="*/ 794025 h 1274240"/>
                      <a:gd name="connsiteX13" fmla="*/ 0 w 2934912"/>
                      <a:gd name="connsiteY13" fmla="*/ 1244577 h 1274240"/>
                      <a:gd name="connsiteX0" fmla="*/ 0 w 2934912"/>
                      <a:gd name="connsiteY0" fmla="*/ 1244577 h 1274240"/>
                      <a:gd name="connsiteX1" fmla="*/ 53963 w 2934912"/>
                      <a:gd name="connsiteY1" fmla="*/ 89617 h 1274240"/>
                      <a:gd name="connsiteX2" fmla="*/ 69480 w 2934912"/>
                      <a:gd name="connsiteY2" fmla="*/ 3319 h 1274240"/>
                      <a:gd name="connsiteX3" fmla="*/ 702319 w 2934912"/>
                      <a:gd name="connsiteY3" fmla="*/ 453405 h 1274240"/>
                      <a:gd name="connsiteX4" fmla="*/ 1842538 w 2934912"/>
                      <a:gd name="connsiteY4" fmla="*/ 168 h 1274240"/>
                      <a:gd name="connsiteX5" fmla="*/ 2932016 w 2934912"/>
                      <a:gd name="connsiteY5" fmla="*/ 622647 h 1274240"/>
                      <a:gd name="connsiteX6" fmla="*/ 2712668 w 2934912"/>
                      <a:gd name="connsiteY6" fmla="*/ 725632 h 1274240"/>
                      <a:gd name="connsiteX7" fmla="*/ 2480893 w 2934912"/>
                      <a:gd name="connsiteY7" fmla="*/ 941532 h 1274240"/>
                      <a:gd name="connsiteX8" fmla="*/ 2231261 w 2934912"/>
                      <a:gd name="connsiteY8" fmla="*/ 693511 h 1274240"/>
                      <a:gd name="connsiteX9" fmla="*/ 2306888 w 2934912"/>
                      <a:gd name="connsiteY9" fmla="*/ 384128 h 1274240"/>
                      <a:gd name="connsiteX10" fmla="*/ 1956253 w 2934912"/>
                      <a:gd name="connsiteY10" fmla="*/ 466630 h 1274240"/>
                      <a:gd name="connsiteX11" fmla="*/ 2086882 w 2934912"/>
                      <a:gd name="connsiteY11" fmla="*/ 679761 h 1274240"/>
                      <a:gd name="connsiteX12" fmla="*/ 701269 w 2934912"/>
                      <a:gd name="connsiteY12" fmla="*/ 794025 h 1274240"/>
                      <a:gd name="connsiteX13" fmla="*/ 0 w 2934912"/>
                      <a:gd name="connsiteY13" fmla="*/ 1244577 h 1274240"/>
                      <a:gd name="connsiteX0" fmla="*/ 0 w 2934912"/>
                      <a:gd name="connsiteY0" fmla="*/ 1244577 h 1274240"/>
                      <a:gd name="connsiteX1" fmla="*/ 53963 w 2934912"/>
                      <a:gd name="connsiteY1" fmla="*/ 89617 h 1274240"/>
                      <a:gd name="connsiteX2" fmla="*/ 69480 w 2934912"/>
                      <a:gd name="connsiteY2" fmla="*/ 3319 h 1274240"/>
                      <a:gd name="connsiteX3" fmla="*/ 702319 w 2934912"/>
                      <a:gd name="connsiteY3" fmla="*/ 453405 h 1274240"/>
                      <a:gd name="connsiteX4" fmla="*/ 1842538 w 2934912"/>
                      <a:gd name="connsiteY4" fmla="*/ 168 h 1274240"/>
                      <a:gd name="connsiteX5" fmla="*/ 2932016 w 2934912"/>
                      <a:gd name="connsiteY5" fmla="*/ 622647 h 1274240"/>
                      <a:gd name="connsiteX6" fmla="*/ 2712668 w 2934912"/>
                      <a:gd name="connsiteY6" fmla="*/ 725632 h 1274240"/>
                      <a:gd name="connsiteX7" fmla="*/ 2480893 w 2934912"/>
                      <a:gd name="connsiteY7" fmla="*/ 941532 h 1274240"/>
                      <a:gd name="connsiteX8" fmla="*/ 2231261 w 2934912"/>
                      <a:gd name="connsiteY8" fmla="*/ 693511 h 1274240"/>
                      <a:gd name="connsiteX9" fmla="*/ 2306888 w 2934912"/>
                      <a:gd name="connsiteY9" fmla="*/ 384128 h 1274240"/>
                      <a:gd name="connsiteX10" fmla="*/ 1956253 w 2934912"/>
                      <a:gd name="connsiteY10" fmla="*/ 466630 h 1274240"/>
                      <a:gd name="connsiteX11" fmla="*/ 2086882 w 2934912"/>
                      <a:gd name="connsiteY11" fmla="*/ 679761 h 1274240"/>
                      <a:gd name="connsiteX12" fmla="*/ 701269 w 2934912"/>
                      <a:gd name="connsiteY12" fmla="*/ 794025 h 1274240"/>
                      <a:gd name="connsiteX13" fmla="*/ 0 w 2934912"/>
                      <a:gd name="connsiteY13" fmla="*/ 1244577 h 1274240"/>
                      <a:gd name="connsiteX0" fmla="*/ 8804 w 2916729"/>
                      <a:gd name="connsiteY0" fmla="*/ 1203302 h 1236152"/>
                      <a:gd name="connsiteX1" fmla="*/ 35780 w 2916729"/>
                      <a:gd name="connsiteY1" fmla="*/ 89617 h 1236152"/>
                      <a:gd name="connsiteX2" fmla="*/ 51297 w 2916729"/>
                      <a:gd name="connsiteY2" fmla="*/ 3319 h 1236152"/>
                      <a:gd name="connsiteX3" fmla="*/ 684136 w 2916729"/>
                      <a:gd name="connsiteY3" fmla="*/ 453405 h 1236152"/>
                      <a:gd name="connsiteX4" fmla="*/ 1824355 w 2916729"/>
                      <a:gd name="connsiteY4" fmla="*/ 168 h 1236152"/>
                      <a:gd name="connsiteX5" fmla="*/ 2913833 w 2916729"/>
                      <a:gd name="connsiteY5" fmla="*/ 622647 h 1236152"/>
                      <a:gd name="connsiteX6" fmla="*/ 2694485 w 2916729"/>
                      <a:gd name="connsiteY6" fmla="*/ 725632 h 1236152"/>
                      <a:gd name="connsiteX7" fmla="*/ 2462710 w 2916729"/>
                      <a:gd name="connsiteY7" fmla="*/ 941532 h 1236152"/>
                      <a:gd name="connsiteX8" fmla="*/ 2213078 w 2916729"/>
                      <a:gd name="connsiteY8" fmla="*/ 693511 h 1236152"/>
                      <a:gd name="connsiteX9" fmla="*/ 2288705 w 2916729"/>
                      <a:gd name="connsiteY9" fmla="*/ 384128 h 1236152"/>
                      <a:gd name="connsiteX10" fmla="*/ 1938070 w 2916729"/>
                      <a:gd name="connsiteY10" fmla="*/ 466630 h 1236152"/>
                      <a:gd name="connsiteX11" fmla="*/ 2068699 w 2916729"/>
                      <a:gd name="connsiteY11" fmla="*/ 679761 h 1236152"/>
                      <a:gd name="connsiteX12" fmla="*/ 683086 w 2916729"/>
                      <a:gd name="connsiteY12" fmla="*/ 794025 h 1236152"/>
                      <a:gd name="connsiteX13" fmla="*/ 8804 w 2916729"/>
                      <a:gd name="connsiteY13" fmla="*/ 1203302 h 1236152"/>
                      <a:gd name="connsiteX0" fmla="*/ 8804 w 2916729"/>
                      <a:gd name="connsiteY0" fmla="*/ 1203302 h 1236152"/>
                      <a:gd name="connsiteX1" fmla="*/ 35780 w 2916729"/>
                      <a:gd name="connsiteY1" fmla="*/ 89617 h 1236152"/>
                      <a:gd name="connsiteX2" fmla="*/ 51297 w 2916729"/>
                      <a:gd name="connsiteY2" fmla="*/ 3319 h 1236152"/>
                      <a:gd name="connsiteX3" fmla="*/ 684136 w 2916729"/>
                      <a:gd name="connsiteY3" fmla="*/ 453405 h 1236152"/>
                      <a:gd name="connsiteX4" fmla="*/ 1824355 w 2916729"/>
                      <a:gd name="connsiteY4" fmla="*/ 168 h 1236152"/>
                      <a:gd name="connsiteX5" fmla="*/ 2913833 w 2916729"/>
                      <a:gd name="connsiteY5" fmla="*/ 622647 h 1236152"/>
                      <a:gd name="connsiteX6" fmla="*/ 2694485 w 2916729"/>
                      <a:gd name="connsiteY6" fmla="*/ 725632 h 1236152"/>
                      <a:gd name="connsiteX7" fmla="*/ 2462710 w 2916729"/>
                      <a:gd name="connsiteY7" fmla="*/ 941532 h 1236152"/>
                      <a:gd name="connsiteX8" fmla="*/ 2213078 w 2916729"/>
                      <a:gd name="connsiteY8" fmla="*/ 693511 h 1236152"/>
                      <a:gd name="connsiteX9" fmla="*/ 2288705 w 2916729"/>
                      <a:gd name="connsiteY9" fmla="*/ 384128 h 1236152"/>
                      <a:gd name="connsiteX10" fmla="*/ 1938070 w 2916729"/>
                      <a:gd name="connsiteY10" fmla="*/ 466630 h 1236152"/>
                      <a:gd name="connsiteX11" fmla="*/ 2068699 w 2916729"/>
                      <a:gd name="connsiteY11" fmla="*/ 679761 h 1236152"/>
                      <a:gd name="connsiteX12" fmla="*/ 683086 w 2916729"/>
                      <a:gd name="connsiteY12" fmla="*/ 794025 h 1236152"/>
                      <a:gd name="connsiteX13" fmla="*/ 8804 w 2916729"/>
                      <a:gd name="connsiteY13" fmla="*/ 1203302 h 1236152"/>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13078 w 2916729"/>
                      <a:gd name="connsiteY8" fmla="*/ 693511 h 1234818"/>
                      <a:gd name="connsiteX9" fmla="*/ 2288705 w 2916729"/>
                      <a:gd name="connsiteY9" fmla="*/ 384128 h 1234818"/>
                      <a:gd name="connsiteX10" fmla="*/ 1938070 w 2916729"/>
                      <a:gd name="connsiteY10" fmla="*/ 466630 h 1234818"/>
                      <a:gd name="connsiteX11" fmla="*/ 2068699 w 2916729"/>
                      <a:gd name="connsiteY11" fmla="*/ 6797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13078 w 2916729"/>
                      <a:gd name="connsiteY8" fmla="*/ 693511 h 1234818"/>
                      <a:gd name="connsiteX9" fmla="*/ 2288705 w 2916729"/>
                      <a:gd name="connsiteY9" fmla="*/ 384128 h 1234818"/>
                      <a:gd name="connsiteX10" fmla="*/ 1938070 w 2916729"/>
                      <a:gd name="connsiteY10" fmla="*/ 466630 h 1234818"/>
                      <a:gd name="connsiteX11" fmla="*/ 2068699 w 2916729"/>
                      <a:gd name="connsiteY11" fmla="*/ 6797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13078 w 2916729"/>
                      <a:gd name="connsiteY8" fmla="*/ 693511 h 1234818"/>
                      <a:gd name="connsiteX9" fmla="*/ 2288705 w 2916729"/>
                      <a:gd name="connsiteY9" fmla="*/ 384128 h 1234818"/>
                      <a:gd name="connsiteX10" fmla="*/ 1938070 w 2916729"/>
                      <a:gd name="connsiteY10" fmla="*/ 466630 h 1234818"/>
                      <a:gd name="connsiteX11" fmla="*/ 2068699 w 2916729"/>
                      <a:gd name="connsiteY11" fmla="*/ 6797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13078 w 2916729"/>
                      <a:gd name="connsiteY8" fmla="*/ 693511 h 1234818"/>
                      <a:gd name="connsiteX9" fmla="*/ 2288705 w 2916729"/>
                      <a:gd name="connsiteY9" fmla="*/ 384128 h 1234818"/>
                      <a:gd name="connsiteX10" fmla="*/ 1938070 w 2916729"/>
                      <a:gd name="connsiteY10" fmla="*/ 466630 h 1234818"/>
                      <a:gd name="connsiteX11" fmla="*/ 2068699 w 2916729"/>
                      <a:gd name="connsiteY11" fmla="*/ 6797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13078 w 2916729"/>
                      <a:gd name="connsiteY8" fmla="*/ 693511 h 1234818"/>
                      <a:gd name="connsiteX9" fmla="*/ 2288705 w 2916729"/>
                      <a:gd name="connsiteY9" fmla="*/ 384128 h 1234818"/>
                      <a:gd name="connsiteX10" fmla="*/ 1938070 w 2916729"/>
                      <a:gd name="connsiteY10" fmla="*/ 466630 h 1234818"/>
                      <a:gd name="connsiteX11" fmla="*/ 2068699 w 2916729"/>
                      <a:gd name="connsiteY11" fmla="*/ 6797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13078 w 2916729"/>
                      <a:gd name="connsiteY8" fmla="*/ 693511 h 1234818"/>
                      <a:gd name="connsiteX9" fmla="*/ 2288705 w 2916729"/>
                      <a:gd name="connsiteY9" fmla="*/ 384128 h 1234818"/>
                      <a:gd name="connsiteX10" fmla="*/ 1938070 w 2916729"/>
                      <a:gd name="connsiteY10" fmla="*/ 466630 h 1234818"/>
                      <a:gd name="connsiteX11" fmla="*/ 2068699 w 2916729"/>
                      <a:gd name="connsiteY11" fmla="*/ 6797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13078 w 2916729"/>
                      <a:gd name="connsiteY8" fmla="*/ 693511 h 1234818"/>
                      <a:gd name="connsiteX9" fmla="*/ 2288705 w 2916729"/>
                      <a:gd name="connsiteY9" fmla="*/ 384128 h 1234818"/>
                      <a:gd name="connsiteX10" fmla="*/ 1938070 w 2916729"/>
                      <a:gd name="connsiteY10" fmla="*/ 466630 h 1234818"/>
                      <a:gd name="connsiteX11" fmla="*/ 2068699 w 2916729"/>
                      <a:gd name="connsiteY11" fmla="*/ 6797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13078 w 2916729"/>
                      <a:gd name="connsiteY8" fmla="*/ 693511 h 1234818"/>
                      <a:gd name="connsiteX9" fmla="*/ 2288705 w 2916729"/>
                      <a:gd name="connsiteY9" fmla="*/ 384128 h 1234818"/>
                      <a:gd name="connsiteX10" fmla="*/ 1963470 w 2916729"/>
                      <a:gd name="connsiteY10" fmla="*/ 466630 h 1234818"/>
                      <a:gd name="connsiteX11" fmla="*/ 2068699 w 2916729"/>
                      <a:gd name="connsiteY11" fmla="*/ 6797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13078 w 2916729"/>
                      <a:gd name="connsiteY8" fmla="*/ 693511 h 1234818"/>
                      <a:gd name="connsiteX9" fmla="*/ 2272830 w 2916729"/>
                      <a:gd name="connsiteY9" fmla="*/ 411116 h 1234818"/>
                      <a:gd name="connsiteX10" fmla="*/ 1963470 w 2916729"/>
                      <a:gd name="connsiteY10" fmla="*/ 466630 h 1234818"/>
                      <a:gd name="connsiteX11" fmla="*/ 2068699 w 2916729"/>
                      <a:gd name="connsiteY11" fmla="*/ 6797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13078 w 2916729"/>
                      <a:gd name="connsiteY8" fmla="*/ 693511 h 1234818"/>
                      <a:gd name="connsiteX9" fmla="*/ 2272830 w 2916729"/>
                      <a:gd name="connsiteY9" fmla="*/ 411116 h 1234818"/>
                      <a:gd name="connsiteX10" fmla="*/ 1963470 w 2916729"/>
                      <a:gd name="connsiteY10" fmla="*/ 466630 h 1234818"/>
                      <a:gd name="connsiteX11" fmla="*/ 2068699 w 2916729"/>
                      <a:gd name="connsiteY11" fmla="*/ 6797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13078 w 2916729"/>
                      <a:gd name="connsiteY8" fmla="*/ 693511 h 1234818"/>
                      <a:gd name="connsiteX9" fmla="*/ 2272830 w 2916729"/>
                      <a:gd name="connsiteY9" fmla="*/ 411116 h 1234818"/>
                      <a:gd name="connsiteX10" fmla="*/ 1963470 w 2916729"/>
                      <a:gd name="connsiteY10" fmla="*/ 466630 h 1234818"/>
                      <a:gd name="connsiteX11" fmla="*/ 2068699 w 2916729"/>
                      <a:gd name="connsiteY11" fmla="*/ 6797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09903 w 2916729"/>
                      <a:gd name="connsiteY8" fmla="*/ 682398 h 1234818"/>
                      <a:gd name="connsiteX9" fmla="*/ 2272830 w 2916729"/>
                      <a:gd name="connsiteY9" fmla="*/ 411116 h 1234818"/>
                      <a:gd name="connsiteX10" fmla="*/ 1963470 w 2916729"/>
                      <a:gd name="connsiteY10" fmla="*/ 466630 h 1234818"/>
                      <a:gd name="connsiteX11" fmla="*/ 2068699 w 2916729"/>
                      <a:gd name="connsiteY11" fmla="*/ 6797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09903 w 2916729"/>
                      <a:gd name="connsiteY8" fmla="*/ 682398 h 1234818"/>
                      <a:gd name="connsiteX9" fmla="*/ 2272830 w 2916729"/>
                      <a:gd name="connsiteY9" fmla="*/ 411116 h 1234818"/>
                      <a:gd name="connsiteX10" fmla="*/ 1963470 w 2916729"/>
                      <a:gd name="connsiteY10" fmla="*/ 466630 h 1234818"/>
                      <a:gd name="connsiteX11" fmla="*/ 2068699 w 2916729"/>
                      <a:gd name="connsiteY11" fmla="*/ 6797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09903 w 2916729"/>
                      <a:gd name="connsiteY8" fmla="*/ 682398 h 1234818"/>
                      <a:gd name="connsiteX9" fmla="*/ 2272830 w 2916729"/>
                      <a:gd name="connsiteY9" fmla="*/ 411116 h 1234818"/>
                      <a:gd name="connsiteX10" fmla="*/ 1963470 w 2916729"/>
                      <a:gd name="connsiteY10" fmla="*/ 466630 h 1234818"/>
                      <a:gd name="connsiteX11" fmla="*/ 2068699 w 2916729"/>
                      <a:gd name="connsiteY11" fmla="*/ 6797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09903 w 2916729"/>
                      <a:gd name="connsiteY8" fmla="*/ 682398 h 1234818"/>
                      <a:gd name="connsiteX9" fmla="*/ 2272830 w 2916729"/>
                      <a:gd name="connsiteY9" fmla="*/ 411116 h 1234818"/>
                      <a:gd name="connsiteX10" fmla="*/ 1950770 w 2916729"/>
                      <a:gd name="connsiteY10" fmla="*/ 479330 h 1234818"/>
                      <a:gd name="connsiteX11" fmla="*/ 2068699 w 2916729"/>
                      <a:gd name="connsiteY11" fmla="*/ 6797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09903 w 2916729"/>
                      <a:gd name="connsiteY8" fmla="*/ 682398 h 1234818"/>
                      <a:gd name="connsiteX9" fmla="*/ 2272830 w 2916729"/>
                      <a:gd name="connsiteY9" fmla="*/ 411116 h 1234818"/>
                      <a:gd name="connsiteX10" fmla="*/ 1950770 w 2916729"/>
                      <a:gd name="connsiteY10" fmla="*/ 479330 h 1234818"/>
                      <a:gd name="connsiteX11" fmla="*/ 2068699 w 2916729"/>
                      <a:gd name="connsiteY11" fmla="*/ 6797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09903 w 2916729"/>
                      <a:gd name="connsiteY8" fmla="*/ 682398 h 1234818"/>
                      <a:gd name="connsiteX9" fmla="*/ 2272830 w 2916729"/>
                      <a:gd name="connsiteY9" fmla="*/ 411116 h 1234818"/>
                      <a:gd name="connsiteX10" fmla="*/ 1950770 w 2916729"/>
                      <a:gd name="connsiteY10" fmla="*/ 479330 h 1234818"/>
                      <a:gd name="connsiteX11" fmla="*/ 2068699 w 2916729"/>
                      <a:gd name="connsiteY11" fmla="*/ 6924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09903 w 2916729"/>
                      <a:gd name="connsiteY8" fmla="*/ 682398 h 1234818"/>
                      <a:gd name="connsiteX9" fmla="*/ 2272830 w 2916729"/>
                      <a:gd name="connsiteY9" fmla="*/ 411116 h 1234818"/>
                      <a:gd name="connsiteX10" fmla="*/ 1950770 w 2916729"/>
                      <a:gd name="connsiteY10" fmla="*/ 479330 h 1234818"/>
                      <a:gd name="connsiteX11" fmla="*/ 2068699 w 2916729"/>
                      <a:gd name="connsiteY11" fmla="*/ 6924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09903 w 2916729"/>
                      <a:gd name="connsiteY8" fmla="*/ 682398 h 1234818"/>
                      <a:gd name="connsiteX9" fmla="*/ 2272830 w 2916729"/>
                      <a:gd name="connsiteY9" fmla="*/ 411116 h 1234818"/>
                      <a:gd name="connsiteX10" fmla="*/ 1961883 w 2916729"/>
                      <a:gd name="connsiteY10" fmla="*/ 461867 h 1234818"/>
                      <a:gd name="connsiteX11" fmla="*/ 2068699 w 2916729"/>
                      <a:gd name="connsiteY11" fmla="*/ 6924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09903 w 2916729"/>
                      <a:gd name="connsiteY8" fmla="*/ 682398 h 1234818"/>
                      <a:gd name="connsiteX9" fmla="*/ 2272830 w 2916729"/>
                      <a:gd name="connsiteY9" fmla="*/ 411116 h 1234818"/>
                      <a:gd name="connsiteX10" fmla="*/ 1961883 w 2916729"/>
                      <a:gd name="connsiteY10" fmla="*/ 461867 h 1234818"/>
                      <a:gd name="connsiteX11" fmla="*/ 2068699 w 2916729"/>
                      <a:gd name="connsiteY11" fmla="*/ 692461 h 1234818"/>
                      <a:gd name="connsiteX12" fmla="*/ 683086 w 2916729"/>
                      <a:gd name="connsiteY12" fmla="*/ 794025 h 1234818"/>
                      <a:gd name="connsiteX13" fmla="*/ 8804 w 2916729"/>
                      <a:gd name="connsiteY13" fmla="*/ 1203302 h 1234818"/>
                      <a:gd name="connsiteX0" fmla="*/ 8804 w 2916729"/>
                      <a:gd name="connsiteY0" fmla="*/ 1203302 h 1234818"/>
                      <a:gd name="connsiteX1" fmla="*/ 35780 w 2916729"/>
                      <a:gd name="connsiteY1" fmla="*/ 89617 h 1234818"/>
                      <a:gd name="connsiteX2" fmla="*/ 51297 w 2916729"/>
                      <a:gd name="connsiteY2" fmla="*/ 3319 h 1234818"/>
                      <a:gd name="connsiteX3" fmla="*/ 684136 w 2916729"/>
                      <a:gd name="connsiteY3" fmla="*/ 453405 h 1234818"/>
                      <a:gd name="connsiteX4" fmla="*/ 1824355 w 2916729"/>
                      <a:gd name="connsiteY4" fmla="*/ 168 h 1234818"/>
                      <a:gd name="connsiteX5" fmla="*/ 2913833 w 2916729"/>
                      <a:gd name="connsiteY5" fmla="*/ 622647 h 1234818"/>
                      <a:gd name="connsiteX6" fmla="*/ 2694485 w 2916729"/>
                      <a:gd name="connsiteY6" fmla="*/ 725632 h 1234818"/>
                      <a:gd name="connsiteX7" fmla="*/ 2462710 w 2916729"/>
                      <a:gd name="connsiteY7" fmla="*/ 941532 h 1234818"/>
                      <a:gd name="connsiteX8" fmla="*/ 2209903 w 2916729"/>
                      <a:gd name="connsiteY8" fmla="*/ 682398 h 1234818"/>
                      <a:gd name="connsiteX9" fmla="*/ 2272830 w 2916729"/>
                      <a:gd name="connsiteY9" fmla="*/ 411116 h 1234818"/>
                      <a:gd name="connsiteX10" fmla="*/ 1961883 w 2916729"/>
                      <a:gd name="connsiteY10" fmla="*/ 461867 h 1234818"/>
                      <a:gd name="connsiteX11" fmla="*/ 2068699 w 2916729"/>
                      <a:gd name="connsiteY11" fmla="*/ 692461 h 1234818"/>
                      <a:gd name="connsiteX12" fmla="*/ 683086 w 2916729"/>
                      <a:gd name="connsiteY12" fmla="*/ 794025 h 1234818"/>
                      <a:gd name="connsiteX13" fmla="*/ 8804 w 2916729"/>
                      <a:gd name="connsiteY13" fmla="*/ 1203302 h 1234818"/>
                      <a:gd name="connsiteX0" fmla="*/ 8804 w 2913833"/>
                      <a:gd name="connsiteY0" fmla="*/ 1203302 h 1234818"/>
                      <a:gd name="connsiteX1" fmla="*/ 35780 w 2913833"/>
                      <a:gd name="connsiteY1" fmla="*/ 89617 h 1234818"/>
                      <a:gd name="connsiteX2" fmla="*/ 51297 w 2913833"/>
                      <a:gd name="connsiteY2" fmla="*/ 3319 h 1234818"/>
                      <a:gd name="connsiteX3" fmla="*/ 684136 w 2913833"/>
                      <a:gd name="connsiteY3" fmla="*/ 453405 h 1234818"/>
                      <a:gd name="connsiteX4" fmla="*/ 1824355 w 2913833"/>
                      <a:gd name="connsiteY4" fmla="*/ 168 h 1234818"/>
                      <a:gd name="connsiteX5" fmla="*/ 2913833 w 2913833"/>
                      <a:gd name="connsiteY5" fmla="*/ 622647 h 1234818"/>
                      <a:gd name="connsiteX6" fmla="*/ 2694485 w 2913833"/>
                      <a:gd name="connsiteY6" fmla="*/ 725632 h 1234818"/>
                      <a:gd name="connsiteX7" fmla="*/ 2462710 w 2913833"/>
                      <a:gd name="connsiteY7" fmla="*/ 941532 h 1234818"/>
                      <a:gd name="connsiteX8" fmla="*/ 2209903 w 2913833"/>
                      <a:gd name="connsiteY8" fmla="*/ 682398 h 1234818"/>
                      <a:gd name="connsiteX9" fmla="*/ 2272830 w 2913833"/>
                      <a:gd name="connsiteY9" fmla="*/ 411116 h 1234818"/>
                      <a:gd name="connsiteX10" fmla="*/ 1961883 w 2913833"/>
                      <a:gd name="connsiteY10" fmla="*/ 461867 h 1234818"/>
                      <a:gd name="connsiteX11" fmla="*/ 2068699 w 2913833"/>
                      <a:gd name="connsiteY11" fmla="*/ 692461 h 1234818"/>
                      <a:gd name="connsiteX12" fmla="*/ 683086 w 2913833"/>
                      <a:gd name="connsiteY12" fmla="*/ 794025 h 1234818"/>
                      <a:gd name="connsiteX13" fmla="*/ 8804 w 2913833"/>
                      <a:gd name="connsiteY13" fmla="*/ 1203302 h 1234818"/>
                      <a:gd name="connsiteX0" fmla="*/ 8804 w 2913833"/>
                      <a:gd name="connsiteY0" fmla="*/ 1203302 h 1234818"/>
                      <a:gd name="connsiteX1" fmla="*/ 35780 w 2913833"/>
                      <a:gd name="connsiteY1" fmla="*/ 89617 h 1234818"/>
                      <a:gd name="connsiteX2" fmla="*/ 51297 w 2913833"/>
                      <a:gd name="connsiteY2" fmla="*/ 3319 h 1234818"/>
                      <a:gd name="connsiteX3" fmla="*/ 684136 w 2913833"/>
                      <a:gd name="connsiteY3" fmla="*/ 453405 h 1234818"/>
                      <a:gd name="connsiteX4" fmla="*/ 1824355 w 2913833"/>
                      <a:gd name="connsiteY4" fmla="*/ 168 h 1234818"/>
                      <a:gd name="connsiteX5" fmla="*/ 2913833 w 2913833"/>
                      <a:gd name="connsiteY5" fmla="*/ 622647 h 1234818"/>
                      <a:gd name="connsiteX6" fmla="*/ 2694485 w 2913833"/>
                      <a:gd name="connsiteY6" fmla="*/ 725632 h 1234818"/>
                      <a:gd name="connsiteX7" fmla="*/ 2462710 w 2913833"/>
                      <a:gd name="connsiteY7" fmla="*/ 941532 h 1234818"/>
                      <a:gd name="connsiteX8" fmla="*/ 2209903 w 2913833"/>
                      <a:gd name="connsiteY8" fmla="*/ 682398 h 1234818"/>
                      <a:gd name="connsiteX9" fmla="*/ 2272830 w 2913833"/>
                      <a:gd name="connsiteY9" fmla="*/ 411116 h 1234818"/>
                      <a:gd name="connsiteX10" fmla="*/ 1961883 w 2913833"/>
                      <a:gd name="connsiteY10" fmla="*/ 461867 h 1234818"/>
                      <a:gd name="connsiteX11" fmla="*/ 1765487 w 2913833"/>
                      <a:gd name="connsiteY11" fmla="*/ 809936 h 1234818"/>
                      <a:gd name="connsiteX12" fmla="*/ 683086 w 2913833"/>
                      <a:gd name="connsiteY12" fmla="*/ 794025 h 1234818"/>
                      <a:gd name="connsiteX13" fmla="*/ 8804 w 2913833"/>
                      <a:gd name="connsiteY13" fmla="*/ 1203302 h 1234818"/>
                      <a:gd name="connsiteX0" fmla="*/ 8804 w 2913833"/>
                      <a:gd name="connsiteY0" fmla="*/ 1203302 h 1234818"/>
                      <a:gd name="connsiteX1" fmla="*/ 35780 w 2913833"/>
                      <a:gd name="connsiteY1" fmla="*/ 89617 h 1234818"/>
                      <a:gd name="connsiteX2" fmla="*/ 51297 w 2913833"/>
                      <a:gd name="connsiteY2" fmla="*/ 3319 h 1234818"/>
                      <a:gd name="connsiteX3" fmla="*/ 684136 w 2913833"/>
                      <a:gd name="connsiteY3" fmla="*/ 453405 h 1234818"/>
                      <a:gd name="connsiteX4" fmla="*/ 1824355 w 2913833"/>
                      <a:gd name="connsiteY4" fmla="*/ 168 h 1234818"/>
                      <a:gd name="connsiteX5" fmla="*/ 2913833 w 2913833"/>
                      <a:gd name="connsiteY5" fmla="*/ 622647 h 1234818"/>
                      <a:gd name="connsiteX6" fmla="*/ 2694485 w 2913833"/>
                      <a:gd name="connsiteY6" fmla="*/ 725632 h 1234818"/>
                      <a:gd name="connsiteX7" fmla="*/ 2462710 w 2913833"/>
                      <a:gd name="connsiteY7" fmla="*/ 941532 h 1234818"/>
                      <a:gd name="connsiteX8" fmla="*/ 2209903 w 2913833"/>
                      <a:gd name="connsiteY8" fmla="*/ 682398 h 1234818"/>
                      <a:gd name="connsiteX9" fmla="*/ 2272830 w 2913833"/>
                      <a:gd name="connsiteY9" fmla="*/ 411116 h 1234818"/>
                      <a:gd name="connsiteX10" fmla="*/ 1965058 w 2913833"/>
                      <a:gd name="connsiteY10" fmla="*/ 669830 h 1234818"/>
                      <a:gd name="connsiteX11" fmla="*/ 1765487 w 2913833"/>
                      <a:gd name="connsiteY11" fmla="*/ 809936 h 1234818"/>
                      <a:gd name="connsiteX12" fmla="*/ 683086 w 2913833"/>
                      <a:gd name="connsiteY12" fmla="*/ 794025 h 1234818"/>
                      <a:gd name="connsiteX13" fmla="*/ 8804 w 2913833"/>
                      <a:gd name="connsiteY13" fmla="*/ 1203302 h 1234818"/>
                      <a:gd name="connsiteX0" fmla="*/ 8804 w 2913833"/>
                      <a:gd name="connsiteY0" fmla="*/ 1203302 h 1234818"/>
                      <a:gd name="connsiteX1" fmla="*/ 35780 w 2913833"/>
                      <a:gd name="connsiteY1" fmla="*/ 89617 h 1234818"/>
                      <a:gd name="connsiteX2" fmla="*/ 51297 w 2913833"/>
                      <a:gd name="connsiteY2" fmla="*/ 3319 h 1234818"/>
                      <a:gd name="connsiteX3" fmla="*/ 684136 w 2913833"/>
                      <a:gd name="connsiteY3" fmla="*/ 453405 h 1234818"/>
                      <a:gd name="connsiteX4" fmla="*/ 1824355 w 2913833"/>
                      <a:gd name="connsiteY4" fmla="*/ 168 h 1234818"/>
                      <a:gd name="connsiteX5" fmla="*/ 2913833 w 2913833"/>
                      <a:gd name="connsiteY5" fmla="*/ 622647 h 1234818"/>
                      <a:gd name="connsiteX6" fmla="*/ 2694485 w 2913833"/>
                      <a:gd name="connsiteY6" fmla="*/ 725632 h 1234818"/>
                      <a:gd name="connsiteX7" fmla="*/ 2462710 w 2913833"/>
                      <a:gd name="connsiteY7" fmla="*/ 941532 h 1234818"/>
                      <a:gd name="connsiteX8" fmla="*/ 2311503 w 2913833"/>
                      <a:gd name="connsiteY8" fmla="*/ 769711 h 1234818"/>
                      <a:gd name="connsiteX9" fmla="*/ 2272830 w 2913833"/>
                      <a:gd name="connsiteY9" fmla="*/ 411116 h 1234818"/>
                      <a:gd name="connsiteX10" fmla="*/ 1965058 w 2913833"/>
                      <a:gd name="connsiteY10" fmla="*/ 669830 h 1234818"/>
                      <a:gd name="connsiteX11" fmla="*/ 1765487 w 2913833"/>
                      <a:gd name="connsiteY11" fmla="*/ 809936 h 1234818"/>
                      <a:gd name="connsiteX12" fmla="*/ 683086 w 2913833"/>
                      <a:gd name="connsiteY12" fmla="*/ 794025 h 1234818"/>
                      <a:gd name="connsiteX13" fmla="*/ 8804 w 2913833"/>
                      <a:gd name="connsiteY13" fmla="*/ 1203302 h 1234818"/>
                      <a:gd name="connsiteX0" fmla="*/ 8804 w 2913833"/>
                      <a:gd name="connsiteY0" fmla="*/ 1203302 h 1234818"/>
                      <a:gd name="connsiteX1" fmla="*/ 35780 w 2913833"/>
                      <a:gd name="connsiteY1" fmla="*/ 89617 h 1234818"/>
                      <a:gd name="connsiteX2" fmla="*/ 51297 w 2913833"/>
                      <a:gd name="connsiteY2" fmla="*/ 3319 h 1234818"/>
                      <a:gd name="connsiteX3" fmla="*/ 684136 w 2913833"/>
                      <a:gd name="connsiteY3" fmla="*/ 453405 h 1234818"/>
                      <a:gd name="connsiteX4" fmla="*/ 1824355 w 2913833"/>
                      <a:gd name="connsiteY4" fmla="*/ 168 h 1234818"/>
                      <a:gd name="connsiteX5" fmla="*/ 2913833 w 2913833"/>
                      <a:gd name="connsiteY5" fmla="*/ 622647 h 1234818"/>
                      <a:gd name="connsiteX6" fmla="*/ 2694485 w 2913833"/>
                      <a:gd name="connsiteY6" fmla="*/ 725632 h 1234818"/>
                      <a:gd name="connsiteX7" fmla="*/ 2462710 w 2913833"/>
                      <a:gd name="connsiteY7" fmla="*/ 941532 h 1234818"/>
                      <a:gd name="connsiteX8" fmla="*/ 2311503 w 2913833"/>
                      <a:gd name="connsiteY8" fmla="*/ 769711 h 1234818"/>
                      <a:gd name="connsiteX9" fmla="*/ 2272830 w 2913833"/>
                      <a:gd name="connsiteY9" fmla="*/ 411116 h 1234818"/>
                      <a:gd name="connsiteX10" fmla="*/ 1965058 w 2913833"/>
                      <a:gd name="connsiteY10" fmla="*/ 669830 h 1234818"/>
                      <a:gd name="connsiteX11" fmla="*/ 1765487 w 2913833"/>
                      <a:gd name="connsiteY11" fmla="*/ 809936 h 1234818"/>
                      <a:gd name="connsiteX12" fmla="*/ 683086 w 2913833"/>
                      <a:gd name="connsiteY12" fmla="*/ 794025 h 1234818"/>
                      <a:gd name="connsiteX13" fmla="*/ 8804 w 2913833"/>
                      <a:gd name="connsiteY13" fmla="*/ 1203302 h 1234818"/>
                      <a:gd name="connsiteX0" fmla="*/ 8804 w 2913833"/>
                      <a:gd name="connsiteY0" fmla="*/ 1203302 h 1234818"/>
                      <a:gd name="connsiteX1" fmla="*/ 35780 w 2913833"/>
                      <a:gd name="connsiteY1" fmla="*/ 89617 h 1234818"/>
                      <a:gd name="connsiteX2" fmla="*/ 51297 w 2913833"/>
                      <a:gd name="connsiteY2" fmla="*/ 3319 h 1234818"/>
                      <a:gd name="connsiteX3" fmla="*/ 684136 w 2913833"/>
                      <a:gd name="connsiteY3" fmla="*/ 453405 h 1234818"/>
                      <a:gd name="connsiteX4" fmla="*/ 1824355 w 2913833"/>
                      <a:gd name="connsiteY4" fmla="*/ 168 h 1234818"/>
                      <a:gd name="connsiteX5" fmla="*/ 2913833 w 2913833"/>
                      <a:gd name="connsiteY5" fmla="*/ 622647 h 1234818"/>
                      <a:gd name="connsiteX6" fmla="*/ 2694485 w 2913833"/>
                      <a:gd name="connsiteY6" fmla="*/ 725632 h 1234818"/>
                      <a:gd name="connsiteX7" fmla="*/ 2462710 w 2913833"/>
                      <a:gd name="connsiteY7" fmla="*/ 941532 h 1234818"/>
                      <a:gd name="connsiteX8" fmla="*/ 2311503 w 2913833"/>
                      <a:gd name="connsiteY8" fmla="*/ 769711 h 1234818"/>
                      <a:gd name="connsiteX9" fmla="*/ 2147417 w 2913833"/>
                      <a:gd name="connsiteY9" fmla="*/ 558753 h 1234818"/>
                      <a:gd name="connsiteX10" fmla="*/ 1965058 w 2913833"/>
                      <a:gd name="connsiteY10" fmla="*/ 669830 h 1234818"/>
                      <a:gd name="connsiteX11" fmla="*/ 1765487 w 2913833"/>
                      <a:gd name="connsiteY11" fmla="*/ 809936 h 1234818"/>
                      <a:gd name="connsiteX12" fmla="*/ 683086 w 2913833"/>
                      <a:gd name="connsiteY12" fmla="*/ 794025 h 1234818"/>
                      <a:gd name="connsiteX13" fmla="*/ 8804 w 2913833"/>
                      <a:gd name="connsiteY13" fmla="*/ 1203302 h 1234818"/>
                      <a:gd name="connsiteX0" fmla="*/ 8804 w 2913833"/>
                      <a:gd name="connsiteY0" fmla="*/ 1203302 h 1234818"/>
                      <a:gd name="connsiteX1" fmla="*/ 35780 w 2913833"/>
                      <a:gd name="connsiteY1" fmla="*/ 89617 h 1234818"/>
                      <a:gd name="connsiteX2" fmla="*/ 51297 w 2913833"/>
                      <a:gd name="connsiteY2" fmla="*/ 3319 h 1234818"/>
                      <a:gd name="connsiteX3" fmla="*/ 684136 w 2913833"/>
                      <a:gd name="connsiteY3" fmla="*/ 453405 h 1234818"/>
                      <a:gd name="connsiteX4" fmla="*/ 1824355 w 2913833"/>
                      <a:gd name="connsiteY4" fmla="*/ 168 h 1234818"/>
                      <a:gd name="connsiteX5" fmla="*/ 2913833 w 2913833"/>
                      <a:gd name="connsiteY5" fmla="*/ 622647 h 1234818"/>
                      <a:gd name="connsiteX6" fmla="*/ 2694485 w 2913833"/>
                      <a:gd name="connsiteY6" fmla="*/ 725632 h 1234818"/>
                      <a:gd name="connsiteX7" fmla="*/ 2462710 w 2913833"/>
                      <a:gd name="connsiteY7" fmla="*/ 941532 h 1234818"/>
                      <a:gd name="connsiteX8" fmla="*/ 2311503 w 2913833"/>
                      <a:gd name="connsiteY8" fmla="*/ 769711 h 1234818"/>
                      <a:gd name="connsiteX9" fmla="*/ 2147417 w 2913833"/>
                      <a:gd name="connsiteY9" fmla="*/ 558753 h 1234818"/>
                      <a:gd name="connsiteX10" fmla="*/ 1965058 w 2913833"/>
                      <a:gd name="connsiteY10" fmla="*/ 669830 h 1234818"/>
                      <a:gd name="connsiteX11" fmla="*/ 1765487 w 2913833"/>
                      <a:gd name="connsiteY11" fmla="*/ 809936 h 1234818"/>
                      <a:gd name="connsiteX12" fmla="*/ 683086 w 2913833"/>
                      <a:gd name="connsiteY12" fmla="*/ 794025 h 1234818"/>
                      <a:gd name="connsiteX13" fmla="*/ 8804 w 2913833"/>
                      <a:gd name="connsiteY13" fmla="*/ 1203302 h 1234818"/>
                      <a:gd name="connsiteX0" fmla="*/ 8804 w 2913833"/>
                      <a:gd name="connsiteY0" fmla="*/ 1203302 h 1234818"/>
                      <a:gd name="connsiteX1" fmla="*/ 35780 w 2913833"/>
                      <a:gd name="connsiteY1" fmla="*/ 89617 h 1234818"/>
                      <a:gd name="connsiteX2" fmla="*/ 51297 w 2913833"/>
                      <a:gd name="connsiteY2" fmla="*/ 3319 h 1234818"/>
                      <a:gd name="connsiteX3" fmla="*/ 684136 w 2913833"/>
                      <a:gd name="connsiteY3" fmla="*/ 453405 h 1234818"/>
                      <a:gd name="connsiteX4" fmla="*/ 1824355 w 2913833"/>
                      <a:gd name="connsiteY4" fmla="*/ 168 h 1234818"/>
                      <a:gd name="connsiteX5" fmla="*/ 2913833 w 2913833"/>
                      <a:gd name="connsiteY5" fmla="*/ 622647 h 1234818"/>
                      <a:gd name="connsiteX6" fmla="*/ 2694485 w 2913833"/>
                      <a:gd name="connsiteY6" fmla="*/ 725632 h 1234818"/>
                      <a:gd name="connsiteX7" fmla="*/ 2462710 w 2913833"/>
                      <a:gd name="connsiteY7" fmla="*/ 941532 h 1234818"/>
                      <a:gd name="connsiteX8" fmla="*/ 2311503 w 2913833"/>
                      <a:gd name="connsiteY8" fmla="*/ 769711 h 1234818"/>
                      <a:gd name="connsiteX9" fmla="*/ 2147417 w 2913833"/>
                      <a:gd name="connsiteY9" fmla="*/ 558753 h 1234818"/>
                      <a:gd name="connsiteX10" fmla="*/ 1965058 w 2913833"/>
                      <a:gd name="connsiteY10" fmla="*/ 669830 h 1234818"/>
                      <a:gd name="connsiteX11" fmla="*/ 1765487 w 2913833"/>
                      <a:gd name="connsiteY11" fmla="*/ 809936 h 1234818"/>
                      <a:gd name="connsiteX12" fmla="*/ 683086 w 2913833"/>
                      <a:gd name="connsiteY12" fmla="*/ 794025 h 1234818"/>
                      <a:gd name="connsiteX13" fmla="*/ 8804 w 2913833"/>
                      <a:gd name="connsiteY13" fmla="*/ 1203302 h 1234818"/>
                      <a:gd name="connsiteX0" fmla="*/ 8804 w 2913833"/>
                      <a:gd name="connsiteY0" fmla="*/ 1203302 h 1234818"/>
                      <a:gd name="connsiteX1" fmla="*/ 35780 w 2913833"/>
                      <a:gd name="connsiteY1" fmla="*/ 89617 h 1234818"/>
                      <a:gd name="connsiteX2" fmla="*/ 51297 w 2913833"/>
                      <a:gd name="connsiteY2" fmla="*/ 3319 h 1234818"/>
                      <a:gd name="connsiteX3" fmla="*/ 684136 w 2913833"/>
                      <a:gd name="connsiteY3" fmla="*/ 453405 h 1234818"/>
                      <a:gd name="connsiteX4" fmla="*/ 1824355 w 2913833"/>
                      <a:gd name="connsiteY4" fmla="*/ 168 h 1234818"/>
                      <a:gd name="connsiteX5" fmla="*/ 2913833 w 2913833"/>
                      <a:gd name="connsiteY5" fmla="*/ 622647 h 1234818"/>
                      <a:gd name="connsiteX6" fmla="*/ 2694485 w 2913833"/>
                      <a:gd name="connsiteY6" fmla="*/ 725632 h 1234818"/>
                      <a:gd name="connsiteX7" fmla="*/ 2462710 w 2913833"/>
                      <a:gd name="connsiteY7" fmla="*/ 941532 h 1234818"/>
                      <a:gd name="connsiteX8" fmla="*/ 2311503 w 2913833"/>
                      <a:gd name="connsiteY8" fmla="*/ 769711 h 1234818"/>
                      <a:gd name="connsiteX9" fmla="*/ 2147417 w 2913833"/>
                      <a:gd name="connsiteY9" fmla="*/ 558753 h 1234818"/>
                      <a:gd name="connsiteX10" fmla="*/ 1965058 w 2913833"/>
                      <a:gd name="connsiteY10" fmla="*/ 669830 h 1234818"/>
                      <a:gd name="connsiteX11" fmla="*/ 1765487 w 2913833"/>
                      <a:gd name="connsiteY11" fmla="*/ 809936 h 1234818"/>
                      <a:gd name="connsiteX12" fmla="*/ 683086 w 2913833"/>
                      <a:gd name="connsiteY12" fmla="*/ 794025 h 1234818"/>
                      <a:gd name="connsiteX13" fmla="*/ 8804 w 2913833"/>
                      <a:gd name="connsiteY13" fmla="*/ 1203302 h 1234818"/>
                      <a:gd name="connsiteX0" fmla="*/ 8804 w 2913833"/>
                      <a:gd name="connsiteY0" fmla="*/ 1203302 h 1234818"/>
                      <a:gd name="connsiteX1" fmla="*/ 35780 w 2913833"/>
                      <a:gd name="connsiteY1" fmla="*/ 89617 h 1234818"/>
                      <a:gd name="connsiteX2" fmla="*/ 51297 w 2913833"/>
                      <a:gd name="connsiteY2" fmla="*/ 3319 h 1234818"/>
                      <a:gd name="connsiteX3" fmla="*/ 684136 w 2913833"/>
                      <a:gd name="connsiteY3" fmla="*/ 453405 h 1234818"/>
                      <a:gd name="connsiteX4" fmla="*/ 1824355 w 2913833"/>
                      <a:gd name="connsiteY4" fmla="*/ 168 h 1234818"/>
                      <a:gd name="connsiteX5" fmla="*/ 2913833 w 2913833"/>
                      <a:gd name="connsiteY5" fmla="*/ 622647 h 1234818"/>
                      <a:gd name="connsiteX6" fmla="*/ 2694485 w 2913833"/>
                      <a:gd name="connsiteY6" fmla="*/ 725632 h 1234818"/>
                      <a:gd name="connsiteX7" fmla="*/ 2462710 w 2913833"/>
                      <a:gd name="connsiteY7" fmla="*/ 941532 h 1234818"/>
                      <a:gd name="connsiteX8" fmla="*/ 2311503 w 2913833"/>
                      <a:gd name="connsiteY8" fmla="*/ 769711 h 1234818"/>
                      <a:gd name="connsiteX9" fmla="*/ 2147417 w 2913833"/>
                      <a:gd name="connsiteY9" fmla="*/ 558753 h 1234818"/>
                      <a:gd name="connsiteX10" fmla="*/ 1965058 w 2913833"/>
                      <a:gd name="connsiteY10" fmla="*/ 669830 h 1234818"/>
                      <a:gd name="connsiteX11" fmla="*/ 1765487 w 2913833"/>
                      <a:gd name="connsiteY11" fmla="*/ 809936 h 1234818"/>
                      <a:gd name="connsiteX12" fmla="*/ 683086 w 2913833"/>
                      <a:gd name="connsiteY12" fmla="*/ 794025 h 1234818"/>
                      <a:gd name="connsiteX13" fmla="*/ 8804 w 2913833"/>
                      <a:gd name="connsiteY13" fmla="*/ 1203302 h 1234818"/>
                      <a:gd name="connsiteX0" fmla="*/ 8804 w 2913833"/>
                      <a:gd name="connsiteY0" fmla="*/ 1203302 h 1234818"/>
                      <a:gd name="connsiteX1" fmla="*/ 35780 w 2913833"/>
                      <a:gd name="connsiteY1" fmla="*/ 89617 h 1234818"/>
                      <a:gd name="connsiteX2" fmla="*/ 51297 w 2913833"/>
                      <a:gd name="connsiteY2" fmla="*/ 3319 h 1234818"/>
                      <a:gd name="connsiteX3" fmla="*/ 684136 w 2913833"/>
                      <a:gd name="connsiteY3" fmla="*/ 453405 h 1234818"/>
                      <a:gd name="connsiteX4" fmla="*/ 1824355 w 2913833"/>
                      <a:gd name="connsiteY4" fmla="*/ 168 h 1234818"/>
                      <a:gd name="connsiteX5" fmla="*/ 2913833 w 2913833"/>
                      <a:gd name="connsiteY5" fmla="*/ 622647 h 1234818"/>
                      <a:gd name="connsiteX6" fmla="*/ 2694485 w 2913833"/>
                      <a:gd name="connsiteY6" fmla="*/ 725632 h 1234818"/>
                      <a:gd name="connsiteX7" fmla="*/ 2462710 w 2913833"/>
                      <a:gd name="connsiteY7" fmla="*/ 941532 h 1234818"/>
                      <a:gd name="connsiteX8" fmla="*/ 2311503 w 2913833"/>
                      <a:gd name="connsiteY8" fmla="*/ 769711 h 1234818"/>
                      <a:gd name="connsiteX9" fmla="*/ 2147417 w 2913833"/>
                      <a:gd name="connsiteY9" fmla="*/ 558753 h 1234818"/>
                      <a:gd name="connsiteX10" fmla="*/ 1965058 w 2913833"/>
                      <a:gd name="connsiteY10" fmla="*/ 669830 h 1234818"/>
                      <a:gd name="connsiteX11" fmla="*/ 1765487 w 2913833"/>
                      <a:gd name="connsiteY11" fmla="*/ 809936 h 1234818"/>
                      <a:gd name="connsiteX12" fmla="*/ 683086 w 2913833"/>
                      <a:gd name="connsiteY12" fmla="*/ 794025 h 1234818"/>
                      <a:gd name="connsiteX13" fmla="*/ 8804 w 2913833"/>
                      <a:gd name="connsiteY13" fmla="*/ 1203302 h 1234818"/>
                      <a:gd name="connsiteX0" fmla="*/ 8804 w 2913833"/>
                      <a:gd name="connsiteY0" fmla="*/ 1203302 h 1234818"/>
                      <a:gd name="connsiteX1" fmla="*/ 35780 w 2913833"/>
                      <a:gd name="connsiteY1" fmla="*/ 89617 h 1234818"/>
                      <a:gd name="connsiteX2" fmla="*/ 51297 w 2913833"/>
                      <a:gd name="connsiteY2" fmla="*/ 3319 h 1234818"/>
                      <a:gd name="connsiteX3" fmla="*/ 684136 w 2913833"/>
                      <a:gd name="connsiteY3" fmla="*/ 453405 h 1234818"/>
                      <a:gd name="connsiteX4" fmla="*/ 1824355 w 2913833"/>
                      <a:gd name="connsiteY4" fmla="*/ 168 h 1234818"/>
                      <a:gd name="connsiteX5" fmla="*/ 2913833 w 2913833"/>
                      <a:gd name="connsiteY5" fmla="*/ 622647 h 1234818"/>
                      <a:gd name="connsiteX6" fmla="*/ 2694485 w 2913833"/>
                      <a:gd name="connsiteY6" fmla="*/ 725632 h 1234818"/>
                      <a:gd name="connsiteX7" fmla="*/ 2462710 w 2913833"/>
                      <a:gd name="connsiteY7" fmla="*/ 941532 h 1234818"/>
                      <a:gd name="connsiteX8" fmla="*/ 2311503 w 2913833"/>
                      <a:gd name="connsiteY8" fmla="*/ 769711 h 1234818"/>
                      <a:gd name="connsiteX9" fmla="*/ 2149005 w 2913833"/>
                      <a:gd name="connsiteY9" fmla="*/ 550816 h 1234818"/>
                      <a:gd name="connsiteX10" fmla="*/ 1965058 w 2913833"/>
                      <a:gd name="connsiteY10" fmla="*/ 669830 h 1234818"/>
                      <a:gd name="connsiteX11" fmla="*/ 1765487 w 2913833"/>
                      <a:gd name="connsiteY11" fmla="*/ 809936 h 1234818"/>
                      <a:gd name="connsiteX12" fmla="*/ 683086 w 2913833"/>
                      <a:gd name="connsiteY12" fmla="*/ 794025 h 1234818"/>
                      <a:gd name="connsiteX13" fmla="*/ 8804 w 2913833"/>
                      <a:gd name="connsiteY13" fmla="*/ 1203302 h 1234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13833" h="1234818">
                        <a:moveTo>
                          <a:pt x="8804" y="1203302"/>
                        </a:moveTo>
                        <a:cubicBezTo>
                          <a:pt x="271266" y="706661"/>
                          <a:pt x="290842" y="576733"/>
                          <a:pt x="35780" y="89617"/>
                        </a:cubicBezTo>
                        <a:cubicBezTo>
                          <a:pt x="-8996" y="20060"/>
                          <a:pt x="-19985" y="-956"/>
                          <a:pt x="51297" y="3319"/>
                        </a:cubicBezTo>
                        <a:cubicBezTo>
                          <a:pt x="167029" y="10769"/>
                          <a:pt x="511658" y="114999"/>
                          <a:pt x="684136" y="453405"/>
                        </a:cubicBezTo>
                        <a:cubicBezTo>
                          <a:pt x="829259" y="369001"/>
                          <a:pt x="1299819" y="-9092"/>
                          <a:pt x="1824355" y="168"/>
                        </a:cubicBezTo>
                        <a:cubicBezTo>
                          <a:pt x="2402357" y="18749"/>
                          <a:pt x="2827956" y="502467"/>
                          <a:pt x="2913833" y="622647"/>
                        </a:cubicBezTo>
                        <a:cubicBezTo>
                          <a:pt x="2866767" y="676883"/>
                          <a:pt x="2765174" y="671691"/>
                          <a:pt x="2694485" y="725632"/>
                        </a:cubicBezTo>
                        <a:cubicBezTo>
                          <a:pt x="2623796" y="779573"/>
                          <a:pt x="2506432" y="982604"/>
                          <a:pt x="2462710" y="941532"/>
                        </a:cubicBezTo>
                        <a:lnTo>
                          <a:pt x="2311503" y="769711"/>
                        </a:lnTo>
                        <a:cubicBezTo>
                          <a:pt x="2350999" y="682458"/>
                          <a:pt x="2249209" y="555519"/>
                          <a:pt x="2149005" y="550816"/>
                        </a:cubicBezTo>
                        <a:cubicBezTo>
                          <a:pt x="2054351" y="548154"/>
                          <a:pt x="2013674" y="593118"/>
                          <a:pt x="1965058" y="669830"/>
                        </a:cubicBezTo>
                        <a:cubicBezTo>
                          <a:pt x="1953039" y="772624"/>
                          <a:pt x="1661619" y="746829"/>
                          <a:pt x="1765487" y="809936"/>
                        </a:cubicBezTo>
                        <a:lnTo>
                          <a:pt x="683086" y="794025"/>
                        </a:lnTo>
                        <a:cubicBezTo>
                          <a:pt x="548813" y="1053747"/>
                          <a:pt x="52590" y="1329344"/>
                          <a:pt x="8804" y="12033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6" name="Freeform: Shape 505">
                    <a:extLst>
                      <a:ext uri="{FF2B5EF4-FFF2-40B4-BE49-F238E27FC236}">
                        <a16:creationId xmlns:a16="http://schemas.microsoft.com/office/drawing/2014/main" id="{E318C924-31A7-4655-AB03-76AF2CDADC1A}"/>
                      </a:ext>
                    </a:extLst>
                  </p:cNvPr>
                  <p:cNvSpPr/>
                  <p:nvPr/>
                </p:nvSpPr>
                <p:spPr>
                  <a:xfrm>
                    <a:off x="3936075" y="3424846"/>
                    <a:ext cx="2913236" cy="369291"/>
                  </a:xfrm>
                  <a:custGeom>
                    <a:avLst/>
                    <a:gdLst>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54728 w 2917768"/>
                      <a:gd name="connsiteY7" fmla="*/ 1662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64253 w 2917768"/>
                      <a:gd name="connsiteY7" fmla="*/ 1916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47417"/>
                      <a:gd name="connsiteX1" fmla="*/ 702426 w 2917768"/>
                      <a:gd name="connsiteY1" fmla="*/ 8312 h 247417"/>
                      <a:gd name="connsiteX2" fmla="*/ 1467197 w 2917768"/>
                      <a:gd name="connsiteY2" fmla="*/ 0 h 247417"/>
                      <a:gd name="connsiteX3" fmla="*/ 2240280 w 2917768"/>
                      <a:gd name="connsiteY3" fmla="*/ 4156 h 247417"/>
                      <a:gd name="connsiteX4" fmla="*/ 2905299 w 2917768"/>
                      <a:gd name="connsiteY4" fmla="*/ 103909 h 247417"/>
                      <a:gd name="connsiteX5" fmla="*/ 2917768 w 2917768"/>
                      <a:gd name="connsiteY5" fmla="*/ 228600 h 247417"/>
                      <a:gd name="connsiteX6" fmla="*/ 2236124 w 2917768"/>
                      <a:gd name="connsiteY6" fmla="*/ 178723 h 247417"/>
                      <a:gd name="connsiteX7" fmla="*/ 1464253 w 2917768"/>
                      <a:gd name="connsiteY7" fmla="*/ 191654 h 247417"/>
                      <a:gd name="connsiteX8" fmla="*/ 677488 w 2917768"/>
                      <a:gd name="connsiteY8" fmla="*/ 174567 h 247417"/>
                      <a:gd name="connsiteX9" fmla="*/ 0 w 2917768"/>
                      <a:gd name="connsiteY9" fmla="*/ 241069 h 247417"/>
                      <a:gd name="connsiteX10" fmla="*/ 4157 w 2917768"/>
                      <a:gd name="connsiteY10" fmla="*/ 83127 h 247417"/>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64253 w 2917768"/>
                      <a:gd name="connsiteY7" fmla="*/ 1916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60804"/>
                      <a:gd name="connsiteX1" fmla="*/ 702426 w 2917768"/>
                      <a:gd name="connsiteY1" fmla="*/ 8312 h 260804"/>
                      <a:gd name="connsiteX2" fmla="*/ 1467197 w 2917768"/>
                      <a:gd name="connsiteY2" fmla="*/ 0 h 260804"/>
                      <a:gd name="connsiteX3" fmla="*/ 2240280 w 2917768"/>
                      <a:gd name="connsiteY3" fmla="*/ 4156 h 260804"/>
                      <a:gd name="connsiteX4" fmla="*/ 2905299 w 2917768"/>
                      <a:gd name="connsiteY4" fmla="*/ 103909 h 260804"/>
                      <a:gd name="connsiteX5" fmla="*/ 2917768 w 2917768"/>
                      <a:gd name="connsiteY5" fmla="*/ 228600 h 260804"/>
                      <a:gd name="connsiteX6" fmla="*/ 2236124 w 2917768"/>
                      <a:gd name="connsiteY6" fmla="*/ 178723 h 260804"/>
                      <a:gd name="connsiteX7" fmla="*/ 1464253 w 2917768"/>
                      <a:gd name="connsiteY7" fmla="*/ 191654 h 260804"/>
                      <a:gd name="connsiteX8" fmla="*/ 677488 w 2917768"/>
                      <a:gd name="connsiteY8" fmla="*/ 174567 h 260804"/>
                      <a:gd name="connsiteX9" fmla="*/ 0 w 2917768"/>
                      <a:gd name="connsiteY9" fmla="*/ 241069 h 260804"/>
                      <a:gd name="connsiteX10" fmla="*/ 4157 w 2917768"/>
                      <a:gd name="connsiteY10" fmla="*/ 83127 h 260804"/>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7488 w 2917768"/>
                      <a:gd name="connsiteY8" fmla="*/ 174567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7488 w 2917768"/>
                      <a:gd name="connsiteY8" fmla="*/ 174567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57205"/>
                      <a:gd name="connsiteX1" fmla="*/ 7024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7024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6897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6897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7340"/>
                      <a:gd name="connsiteX1" fmla="*/ 689726 w 2917768"/>
                      <a:gd name="connsiteY1" fmla="*/ 8312 h 367340"/>
                      <a:gd name="connsiteX2" fmla="*/ 1467197 w 2917768"/>
                      <a:gd name="connsiteY2" fmla="*/ 0 h 367340"/>
                      <a:gd name="connsiteX3" fmla="*/ 2240280 w 2917768"/>
                      <a:gd name="connsiteY3" fmla="*/ 4156 h 367340"/>
                      <a:gd name="connsiteX4" fmla="*/ 2905299 w 2917768"/>
                      <a:gd name="connsiteY4" fmla="*/ 103909 h 367340"/>
                      <a:gd name="connsiteX5" fmla="*/ 2917768 w 2917768"/>
                      <a:gd name="connsiteY5" fmla="*/ 228600 h 367340"/>
                      <a:gd name="connsiteX6" fmla="*/ 2255174 w 2917768"/>
                      <a:gd name="connsiteY6" fmla="*/ 196186 h 367340"/>
                      <a:gd name="connsiteX7" fmla="*/ 1464253 w 2917768"/>
                      <a:gd name="connsiteY7" fmla="*/ 191654 h 367340"/>
                      <a:gd name="connsiteX8" fmla="*/ 675900 w 2917768"/>
                      <a:gd name="connsiteY8" fmla="*/ 188854 h 367340"/>
                      <a:gd name="connsiteX9" fmla="*/ 0 w 2917768"/>
                      <a:gd name="connsiteY9" fmla="*/ 241069 h 367340"/>
                      <a:gd name="connsiteX10" fmla="*/ 4157 w 2917768"/>
                      <a:gd name="connsiteY10" fmla="*/ 83127 h 367340"/>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3005"/>
                      <a:gd name="connsiteY0" fmla="*/ 83127 h 367029"/>
                      <a:gd name="connsiteX1" fmla="*/ 689726 w 2913005"/>
                      <a:gd name="connsiteY1" fmla="*/ 8312 h 367029"/>
                      <a:gd name="connsiteX2" fmla="*/ 1467197 w 2913005"/>
                      <a:gd name="connsiteY2" fmla="*/ 0 h 367029"/>
                      <a:gd name="connsiteX3" fmla="*/ 2240280 w 2913005"/>
                      <a:gd name="connsiteY3" fmla="*/ 4156 h 367029"/>
                      <a:gd name="connsiteX4" fmla="*/ 2905299 w 2913005"/>
                      <a:gd name="connsiteY4" fmla="*/ 103909 h 367029"/>
                      <a:gd name="connsiteX5" fmla="*/ 2913005 w 2913005"/>
                      <a:gd name="connsiteY5" fmla="*/ 247650 h 367029"/>
                      <a:gd name="connsiteX6" fmla="*/ 2255174 w 2913005"/>
                      <a:gd name="connsiteY6" fmla="*/ 196186 h 367029"/>
                      <a:gd name="connsiteX7" fmla="*/ 1464253 w 2913005"/>
                      <a:gd name="connsiteY7" fmla="*/ 191654 h 367029"/>
                      <a:gd name="connsiteX8" fmla="*/ 675900 w 2913005"/>
                      <a:gd name="connsiteY8" fmla="*/ 188854 h 367029"/>
                      <a:gd name="connsiteX9" fmla="*/ 0 w 2913005"/>
                      <a:gd name="connsiteY9" fmla="*/ 241069 h 367029"/>
                      <a:gd name="connsiteX10" fmla="*/ 4157 w 2913005"/>
                      <a:gd name="connsiteY10" fmla="*/ 83127 h 367029"/>
                      <a:gd name="connsiteX0" fmla="*/ 4157 w 2924349"/>
                      <a:gd name="connsiteY0" fmla="*/ 83127 h 367029"/>
                      <a:gd name="connsiteX1" fmla="*/ 689726 w 2924349"/>
                      <a:gd name="connsiteY1" fmla="*/ 8312 h 367029"/>
                      <a:gd name="connsiteX2" fmla="*/ 1467197 w 2924349"/>
                      <a:gd name="connsiteY2" fmla="*/ 0 h 367029"/>
                      <a:gd name="connsiteX3" fmla="*/ 2240280 w 2924349"/>
                      <a:gd name="connsiteY3" fmla="*/ 4156 h 367029"/>
                      <a:gd name="connsiteX4" fmla="*/ 2924349 w 2924349"/>
                      <a:gd name="connsiteY4" fmla="*/ 107084 h 367029"/>
                      <a:gd name="connsiteX5" fmla="*/ 2913005 w 2924349"/>
                      <a:gd name="connsiteY5" fmla="*/ 247650 h 367029"/>
                      <a:gd name="connsiteX6" fmla="*/ 2255174 w 2924349"/>
                      <a:gd name="connsiteY6" fmla="*/ 196186 h 367029"/>
                      <a:gd name="connsiteX7" fmla="*/ 1464253 w 2924349"/>
                      <a:gd name="connsiteY7" fmla="*/ 191654 h 367029"/>
                      <a:gd name="connsiteX8" fmla="*/ 675900 w 2924349"/>
                      <a:gd name="connsiteY8" fmla="*/ 188854 h 367029"/>
                      <a:gd name="connsiteX9" fmla="*/ 0 w 2924349"/>
                      <a:gd name="connsiteY9" fmla="*/ 241069 h 367029"/>
                      <a:gd name="connsiteX10" fmla="*/ 4157 w 2924349"/>
                      <a:gd name="connsiteY10" fmla="*/ 83127 h 367029"/>
                      <a:gd name="connsiteX0" fmla="*/ 4157 w 2924349"/>
                      <a:gd name="connsiteY0" fmla="*/ 83127 h 367029"/>
                      <a:gd name="connsiteX1" fmla="*/ 689726 w 2924349"/>
                      <a:gd name="connsiteY1" fmla="*/ 8312 h 367029"/>
                      <a:gd name="connsiteX2" fmla="*/ 1467197 w 2924349"/>
                      <a:gd name="connsiteY2" fmla="*/ 0 h 367029"/>
                      <a:gd name="connsiteX3" fmla="*/ 2240280 w 2924349"/>
                      <a:gd name="connsiteY3" fmla="*/ 4156 h 367029"/>
                      <a:gd name="connsiteX4" fmla="*/ 2924349 w 2924349"/>
                      <a:gd name="connsiteY4" fmla="*/ 107084 h 367029"/>
                      <a:gd name="connsiteX5" fmla="*/ 2913005 w 2924349"/>
                      <a:gd name="connsiteY5" fmla="*/ 247650 h 367029"/>
                      <a:gd name="connsiteX6" fmla="*/ 2255174 w 2924349"/>
                      <a:gd name="connsiteY6" fmla="*/ 196186 h 367029"/>
                      <a:gd name="connsiteX7" fmla="*/ 1464253 w 2924349"/>
                      <a:gd name="connsiteY7" fmla="*/ 191654 h 367029"/>
                      <a:gd name="connsiteX8" fmla="*/ 675900 w 2924349"/>
                      <a:gd name="connsiteY8" fmla="*/ 188854 h 367029"/>
                      <a:gd name="connsiteX9" fmla="*/ 0 w 2924349"/>
                      <a:gd name="connsiteY9" fmla="*/ 241069 h 367029"/>
                      <a:gd name="connsiteX10" fmla="*/ 4157 w 2924349"/>
                      <a:gd name="connsiteY10" fmla="*/ 83127 h 367029"/>
                      <a:gd name="connsiteX0" fmla="*/ 4157 w 2924349"/>
                      <a:gd name="connsiteY0" fmla="*/ 83127 h 363553"/>
                      <a:gd name="connsiteX1" fmla="*/ 689726 w 2924349"/>
                      <a:gd name="connsiteY1" fmla="*/ 8312 h 363553"/>
                      <a:gd name="connsiteX2" fmla="*/ 1467197 w 2924349"/>
                      <a:gd name="connsiteY2" fmla="*/ 0 h 363553"/>
                      <a:gd name="connsiteX3" fmla="*/ 2240280 w 2924349"/>
                      <a:gd name="connsiteY3" fmla="*/ 4156 h 363553"/>
                      <a:gd name="connsiteX4" fmla="*/ 2924349 w 2924349"/>
                      <a:gd name="connsiteY4" fmla="*/ 107084 h 363553"/>
                      <a:gd name="connsiteX5" fmla="*/ 2913005 w 2924349"/>
                      <a:gd name="connsiteY5" fmla="*/ 247650 h 363553"/>
                      <a:gd name="connsiteX6" fmla="*/ 2255174 w 2924349"/>
                      <a:gd name="connsiteY6" fmla="*/ 196186 h 363553"/>
                      <a:gd name="connsiteX7" fmla="*/ 1464253 w 2924349"/>
                      <a:gd name="connsiteY7" fmla="*/ 191654 h 363553"/>
                      <a:gd name="connsiteX8" fmla="*/ 675900 w 2924349"/>
                      <a:gd name="connsiteY8" fmla="*/ 188854 h 363553"/>
                      <a:gd name="connsiteX9" fmla="*/ 0 w 2924349"/>
                      <a:gd name="connsiteY9" fmla="*/ 241069 h 363553"/>
                      <a:gd name="connsiteX10" fmla="*/ 4157 w 2924349"/>
                      <a:gd name="connsiteY10" fmla="*/ 83127 h 363553"/>
                      <a:gd name="connsiteX0" fmla="*/ 4157 w 2924349"/>
                      <a:gd name="connsiteY0" fmla="*/ 83127 h 363553"/>
                      <a:gd name="connsiteX1" fmla="*/ 689726 w 2924349"/>
                      <a:gd name="connsiteY1" fmla="*/ 8312 h 363553"/>
                      <a:gd name="connsiteX2" fmla="*/ 1467197 w 2924349"/>
                      <a:gd name="connsiteY2" fmla="*/ 0 h 363553"/>
                      <a:gd name="connsiteX3" fmla="*/ 2240280 w 2924349"/>
                      <a:gd name="connsiteY3" fmla="*/ 4156 h 363553"/>
                      <a:gd name="connsiteX4" fmla="*/ 2924349 w 2924349"/>
                      <a:gd name="connsiteY4" fmla="*/ 107084 h 363553"/>
                      <a:gd name="connsiteX5" fmla="*/ 2913005 w 2924349"/>
                      <a:gd name="connsiteY5" fmla="*/ 247650 h 363553"/>
                      <a:gd name="connsiteX6" fmla="*/ 2255174 w 2924349"/>
                      <a:gd name="connsiteY6" fmla="*/ 196186 h 363553"/>
                      <a:gd name="connsiteX7" fmla="*/ 1464253 w 2924349"/>
                      <a:gd name="connsiteY7" fmla="*/ 191654 h 363553"/>
                      <a:gd name="connsiteX8" fmla="*/ 675900 w 2924349"/>
                      <a:gd name="connsiteY8" fmla="*/ 188854 h 363553"/>
                      <a:gd name="connsiteX9" fmla="*/ 0 w 2924349"/>
                      <a:gd name="connsiteY9" fmla="*/ 241069 h 363553"/>
                      <a:gd name="connsiteX10" fmla="*/ 4157 w 2924349"/>
                      <a:gd name="connsiteY10" fmla="*/ 83127 h 363553"/>
                      <a:gd name="connsiteX0" fmla="*/ 4157 w 2913236"/>
                      <a:gd name="connsiteY0" fmla="*/ 83127 h 363553"/>
                      <a:gd name="connsiteX1" fmla="*/ 689726 w 2913236"/>
                      <a:gd name="connsiteY1" fmla="*/ 8312 h 363553"/>
                      <a:gd name="connsiteX2" fmla="*/ 1467197 w 2913236"/>
                      <a:gd name="connsiteY2" fmla="*/ 0 h 363553"/>
                      <a:gd name="connsiteX3" fmla="*/ 2240280 w 2913236"/>
                      <a:gd name="connsiteY3" fmla="*/ 4156 h 363553"/>
                      <a:gd name="connsiteX4" fmla="*/ 2913236 w 2913236"/>
                      <a:gd name="connsiteY4" fmla="*/ 94384 h 363553"/>
                      <a:gd name="connsiteX5" fmla="*/ 2913005 w 2913236"/>
                      <a:gd name="connsiteY5" fmla="*/ 247650 h 363553"/>
                      <a:gd name="connsiteX6" fmla="*/ 2255174 w 2913236"/>
                      <a:gd name="connsiteY6" fmla="*/ 196186 h 363553"/>
                      <a:gd name="connsiteX7" fmla="*/ 1464253 w 2913236"/>
                      <a:gd name="connsiteY7" fmla="*/ 191654 h 363553"/>
                      <a:gd name="connsiteX8" fmla="*/ 675900 w 2913236"/>
                      <a:gd name="connsiteY8" fmla="*/ 188854 h 363553"/>
                      <a:gd name="connsiteX9" fmla="*/ 0 w 2913236"/>
                      <a:gd name="connsiteY9" fmla="*/ 241069 h 363553"/>
                      <a:gd name="connsiteX10" fmla="*/ 4157 w 2913236"/>
                      <a:gd name="connsiteY10" fmla="*/ 83127 h 363553"/>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11966 h 392392"/>
                      <a:gd name="connsiteX1" fmla="*/ 689726 w 2913236"/>
                      <a:gd name="connsiteY1" fmla="*/ 37151 h 392392"/>
                      <a:gd name="connsiteX2" fmla="*/ 1467197 w 2913236"/>
                      <a:gd name="connsiteY2" fmla="*/ 28839 h 392392"/>
                      <a:gd name="connsiteX3" fmla="*/ 2240280 w 2913236"/>
                      <a:gd name="connsiteY3" fmla="*/ 32995 h 392392"/>
                      <a:gd name="connsiteX4" fmla="*/ 2913236 w 2913236"/>
                      <a:gd name="connsiteY4" fmla="*/ 123223 h 392392"/>
                      <a:gd name="connsiteX5" fmla="*/ 2913005 w 2913236"/>
                      <a:gd name="connsiteY5" fmla="*/ 276489 h 392392"/>
                      <a:gd name="connsiteX6" fmla="*/ 2255174 w 2913236"/>
                      <a:gd name="connsiteY6" fmla="*/ 225025 h 392392"/>
                      <a:gd name="connsiteX7" fmla="*/ 1464253 w 2913236"/>
                      <a:gd name="connsiteY7" fmla="*/ 220493 h 392392"/>
                      <a:gd name="connsiteX8" fmla="*/ 675900 w 2913236"/>
                      <a:gd name="connsiteY8" fmla="*/ 217693 h 392392"/>
                      <a:gd name="connsiteX9" fmla="*/ 0 w 2913236"/>
                      <a:gd name="connsiteY9" fmla="*/ 269908 h 392392"/>
                      <a:gd name="connsiteX10" fmla="*/ 4157 w 2913236"/>
                      <a:gd name="connsiteY10" fmla="*/ 111966 h 392392"/>
                      <a:gd name="connsiteX0" fmla="*/ 4157 w 2913236"/>
                      <a:gd name="connsiteY0" fmla="*/ 83127 h 363553"/>
                      <a:gd name="connsiteX1" fmla="*/ 689726 w 2913236"/>
                      <a:gd name="connsiteY1" fmla="*/ 8312 h 363553"/>
                      <a:gd name="connsiteX2" fmla="*/ 1467197 w 2913236"/>
                      <a:gd name="connsiteY2" fmla="*/ 0 h 363553"/>
                      <a:gd name="connsiteX3" fmla="*/ 2240280 w 2913236"/>
                      <a:gd name="connsiteY3" fmla="*/ 4156 h 363553"/>
                      <a:gd name="connsiteX4" fmla="*/ 2913236 w 2913236"/>
                      <a:gd name="connsiteY4" fmla="*/ 94384 h 363553"/>
                      <a:gd name="connsiteX5" fmla="*/ 2913005 w 2913236"/>
                      <a:gd name="connsiteY5" fmla="*/ 247650 h 363553"/>
                      <a:gd name="connsiteX6" fmla="*/ 2255174 w 2913236"/>
                      <a:gd name="connsiteY6" fmla="*/ 196186 h 363553"/>
                      <a:gd name="connsiteX7" fmla="*/ 1464253 w 2913236"/>
                      <a:gd name="connsiteY7" fmla="*/ 191654 h 363553"/>
                      <a:gd name="connsiteX8" fmla="*/ 675900 w 2913236"/>
                      <a:gd name="connsiteY8" fmla="*/ 188854 h 363553"/>
                      <a:gd name="connsiteX9" fmla="*/ 0 w 2913236"/>
                      <a:gd name="connsiteY9" fmla="*/ 241069 h 363553"/>
                      <a:gd name="connsiteX10" fmla="*/ 4157 w 2913236"/>
                      <a:gd name="connsiteY10" fmla="*/ 83127 h 363553"/>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165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165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800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8004 h 369291"/>
                      <a:gd name="connsiteX8" fmla="*/ 675900 w 2913236"/>
                      <a:gd name="connsiteY8" fmla="*/ 201554 h 369291"/>
                      <a:gd name="connsiteX9" fmla="*/ 0 w 2913236"/>
                      <a:gd name="connsiteY9" fmla="*/ 241069 h 369291"/>
                      <a:gd name="connsiteX10" fmla="*/ 4157 w 2913236"/>
                      <a:gd name="connsiteY10" fmla="*/ 83127 h 36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13236" h="369291">
                        <a:moveTo>
                          <a:pt x="4157" y="83127"/>
                        </a:moveTo>
                        <a:cubicBezTo>
                          <a:pt x="346451" y="204239"/>
                          <a:pt x="422045" y="188825"/>
                          <a:pt x="689726" y="8312"/>
                        </a:cubicBezTo>
                        <a:cubicBezTo>
                          <a:pt x="969520" y="245253"/>
                          <a:pt x="1288568" y="168108"/>
                          <a:pt x="1467197" y="0"/>
                        </a:cubicBezTo>
                        <a:cubicBezTo>
                          <a:pt x="1742354" y="204585"/>
                          <a:pt x="1931786" y="220258"/>
                          <a:pt x="2240280" y="4156"/>
                        </a:cubicBezTo>
                        <a:cubicBezTo>
                          <a:pt x="2455603" y="165465"/>
                          <a:pt x="2585200" y="202950"/>
                          <a:pt x="2913236" y="94384"/>
                        </a:cubicBezTo>
                        <a:lnTo>
                          <a:pt x="2913005" y="247650"/>
                        </a:lnTo>
                        <a:cubicBezTo>
                          <a:pt x="2747702" y="420995"/>
                          <a:pt x="2426826" y="383203"/>
                          <a:pt x="2255174" y="196186"/>
                        </a:cubicBezTo>
                        <a:cubicBezTo>
                          <a:pt x="2001059" y="411634"/>
                          <a:pt x="1713606" y="401656"/>
                          <a:pt x="1464253" y="198004"/>
                        </a:cubicBezTo>
                        <a:cubicBezTo>
                          <a:pt x="1185824" y="411336"/>
                          <a:pt x="909579" y="391400"/>
                          <a:pt x="675900" y="201554"/>
                        </a:cubicBezTo>
                        <a:cubicBezTo>
                          <a:pt x="410913" y="418984"/>
                          <a:pt x="231650" y="417339"/>
                          <a:pt x="0" y="241069"/>
                        </a:cubicBezTo>
                        <a:cubicBezTo>
                          <a:pt x="1386" y="181494"/>
                          <a:pt x="2771" y="121920"/>
                          <a:pt x="4157" y="831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7" name="Freeform: Shape 506">
                    <a:extLst>
                      <a:ext uri="{FF2B5EF4-FFF2-40B4-BE49-F238E27FC236}">
                        <a16:creationId xmlns:a16="http://schemas.microsoft.com/office/drawing/2014/main" id="{C93B36BA-2BB2-4F84-BF4B-21EB0F9CB1B7}"/>
                      </a:ext>
                    </a:extLst>
                  </p:cNvPr>
                  <p:cNvSpPr/>
                  <p:nvPr/>
                </p:nvSpPr>
                <p:spPr>
                  <a:xfrm>
                    <a:off x="3936075" y="3856063"/>
                    <a:ext cx="2913236" cy="369291"/>
                  </a:xfrm>
                  <a:custGeom>
                    <a:avLst/>
                    <a:gdLst>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54728 w 2917768"/>
                      <a:gd name="connsiteY7" fmla="*/ 1662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64253 w 2917768"/>
                      <a:gd name="connsiteY7" fmla="*/ 1916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47417"/>
                      <a:gd name="connsiteX1" fmla="*/ 702426 w 2917768"/>
                      <a:gd name="connsiteY1" fmla="*/ 8312 h 247417"/>
                      <a:gd name="connsiteX2" fmla="*/ 1467197 w 2917768"/>
                      <a:gd name="connsiteY2" fmla="*/ 0 h 247417"/>
                      <a:gd name="connsiteX3" fmla="*/ 2240280 w 2917768"/>
                      <a:gd name="connsiteY3" fmla="*/ 4156 h 247417"/>
                      <a:gd name="connsiteX4" fmla="*/ 2905299 w 2917768"/>
                      <a:gd name="connsiteY4" fmla="*/ 103909 h 247417"/>
                      <a:gd name="connsiteX5" fmla="*/ 2917768 w 2917768"/>
                      <a:gd name="connsiteY5" fmla="*/ 228600 h 247417"/>
                      <a:gd name="connsiteX6" fmla="*/ 2236124 w 2917768"/>
                      <a:gd name="connsiteY6" fmla="*/ 178723 h 247417"/>
                      <a:gd name="connsiteX7" fmla="*/ 1464253 w 2917768"/>
                      <a:gd name="connsiteY7" fmla="*/ 191654 h 247417"/>
                      <a:gd name="connsiteX8" fmla="*/ 677488 w 2917768"/>
                      <a:gd name="connsiteY8" fmla="*/ 174567 h 247417"/>
                      <a:gd name="connsiteX9" fmla="*/ 0 w 2917768"/>
                      <a:gd name="connsiteY9" fmla="*/ 241069 h 247417"/>
                      <a:gd name="connsiteX10" fmla="*/ 4157 w 2917768"/>
                      <a:gd name="connsiteY10" fmla="*/ 83127 h 247417"/>
                      <a:gd name="connsiteX0" fmla="*/ 4157 w 2917768"/>
                      <a:gd name="connsiteY0" fmla="*/ 83127 h 241069"/>
                      <a:gd name="connsiteX1" fmla="*/ 702426 w 2917768"/>
                      <a:gd name="connsiteY1" fmla="*/ 8312 h 241069"/>
                      <a:gd name="connsiteX2" fmla="*/ 1467197 w 2917768"/>
                      <a:gd name="connsiteY2" fmla="*/ 0 h 241069"/>
                      <a:gd name="connsiteX3" fmla="*/ 2240280 w 2917768"/>
                      <a:gd name="connsiteY3" fmla="*/ 4156 h 241069"/>
                      <a:gd name="connsiteX4" fmla="*/ 2905299 w 2917768"/>
                      <a:gd name="connsiteY4" fmla="*/ 103909 h 241069"/>
                      <a:gd name="connsiteX5" fmla="*/ 2917768 w 2917768"/>
                      <a:gd name="connsiteY5" fmla="*/ 228600 h 241069"/>
                      <a:gd name="connsiteX6" fmla="*/ 2236124 w 2917768"/>
                      <a:gd name="connsiteY6" fmla="*/ 178723 h 241069"/>
                      <a:gd name="connsiteX7" fmla="*/ 1464253 w 2917768"/>
                      <a:gd name="connsiteY7" fmla="*/ 191654 h 241069"/>
                      <a:gd name="connsiteX8" fmla="*/ 677488 w 2917768"/>
                      <a:gd name="connsiteY8" fmla="*/ 174567 h 241069"/>
                      <a:gd name="connsiteX9" fmla="*/ 0 w 2917768"/>
                      <a:gd name="connsiteY9" fmla="*/ 241069 h 241069"/>
                      <a:gd name="connsiteX10" fmla="*/ 4157 w 2917768"/>
                      <a:gd name="connsiteY10" fmla="*/ 83127 h 241069"/>
                      <a:gd name="connsiteX0" fmla="*/ 4157 w 2917768"/>
                      <a:gd name="connsiteY0" fmla="*/ 83127 h 260804"/>
                      <a:gd name="connsiteX1" fmla="*/ 702426 w 2917768"/>
                      <a:gd name="connsiteY1" fmla="*/ 8312 h 260804"/>
                      <a:gd name="connsiteX2" fmla="*/ 1467197 w 2917768"/>
                      <a:gd name="connsiteY2" fmla="*/ 0 h 260804"/>
                      <a:gd name="connsiteX3" fmla="*/ 2240280 w 2917768"/>
                      <a:gd name="connsiteY3" fmla="*/ 4156 h 260804"/>
                      <a:gd name="connsiteX4" fmla="*/ 2905299 w 2917768"/>
                      <a:gd name="connsiteY4" fmla="*/ 103909 h 260804"/>
                      <a:gd name="connsiteX5" fmla="*/ 2917768 w 2917768"/>
                      <a:gd name="connsiteY5" fmla="*/ 228600 h 260804"/>
                      <a:gd name="connsiteX6" fmla="*/ 2236124 w 2917768"/>
                      <a:gd name="connsiteY6" fmla="*/ 178723 h 260804"/>
                      <a:gd name="connsiteX7" fmla="*/ 1464253 w 2917768"/>
                      <a:gd name="connsiteY7" fmla="*/ 191654 h 260804"/>
                      <a:gd name="connsiteX8" fmla="*/ 677488 w 2917768"/>
                      <a:gd name="connsiteY8" fmla="*/ 174567 h 260804"/>
                      <a:gd name="connsiteX9" fmla="*/ 0 w 2917768"/>
                      <a:gd name="connsiteY9" fmla="*/ 241069 h 260804"/>
                      <a:gd name="connsiteX10" fmla="*/ 4157 w 2917768"/>
                      <a:gd name="connsiteY10" fmla="*/ 83127 h 260804"/>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7488 w 2917768"/>
                      <a:gd name="connsiteY8" fmla="*/ 174567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7488 w 2917768"/>
                      <a:gd name="connsiteY8" fmla="*/ 174567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42839"/>
                      <a:gd name="connsiteX1" fmla="*/ 702426 w 2917768"/>
                      <a:gd name="connsiteY1" fmla="*/ 8312 h 342839"/>
                      <a:gd name="connsiteX2" fmla="*/ 1467197 w 2917768"/>
                      <a:gd name="connsiteY2" fmla="*/ 0 h 342839"/>
                      <a:gd name="connsiteX3" fmla="*/ 2240280 w 2917768"/>
                      <a:gd name="connsiteY3" fmla="*/ 4156 h 342839"/>
                      <a:gd name="connsiteX4" fmla="*/ 2905299 w 2917768"/>
                      <a:gd name="connsiteY4" fmla="*/ 103909 h 342839"/>
                      <a:gd name="connsiteX5" fmla="*/ 2917768 w 2917768"/>
                      <a:gd name="connsiteY5" fmla="*/ 228600 h 342839"/>
                      <a:gd name="connsiteX6" fmla="*/ 2236124 w 2917768"/>
                      <a:gd name="connsiteY6" fmla="*/ 178723 h 342839"/>
                      <a:gd name="connsiteX7" fmla="*/ 1464253 w 2917768"/>
                      <a:gd name="connsiteY7" fmla="*/ 191654 h 342839"/>
                      <a:gd name="connsiteX8" fmla="*/ 675900 w 2917768"/>
                      <a:gd name="connsiteY8" fmla="*/ 188854 h 342839"/>
                      <a:gd name="connsiteX9" fmla="*/ 0 w 2917768"/>
                      <a:gd name="connsiteY9" fmla="*/ 241069 h 342839"/>
                      <a:gd name="connsiteX10" fmla="*/ 4157 w 2917768"/>
                      <a:gd name="connsiteY10" fmla="*/ 83127 h 342839"/>
                      <a:gd name="connsiteX0" fmla="*/ 4157 w 2917768"/>
                      <a:gd name="connsiteY0" fmla="*/ 83127 h 357205"/>
                      <a:gd name="connsiteX1" fmla="*/ 7024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7024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6897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57205"/>
                      <a:gd name="connsiteX1" fmla="*/ 689726 w 2917768"/>
                      <a:gd name="connsiteY1" fmla="*/ 8312 h 357205"/>
                      <a:gd name="connsiteX2" fmla="*/ 1467197 w 2917768"/>
                      <a:gd name="connsiteY2" fmla="*/ 0 h 357205"/>
                      <a:gd name="connsiteX3" fmla="*/ 2240280 w 2917768"/>
                      <a:gd name="connsiteY3" fmla="*/ 4156 h 357205"/>
                      <a:gd name="connsiteX4" fmla="*/ 2905299 w 2917768"/>
                      <a:gd name="connsiteY4" fmla="*/ 103909 h 357205"/>
                      <a:gd name="connsiteX5" fmla="*/ 2917768 w 2917768"/>
                      <a:gd name="connsiteY5" fmla="*/ 228600 h 357205"/>
                      <a:gd name="connsiteX6" fmla="*/ 2236124 w 2917768"/>
                      <a:gd name="connsiteY6" fmla="*/ 178723 h 357205"/>
                      <a:gd name="connsiteX7" fmla="*/ 1464253 w 2917768"/>
                      <a:gd name="connsiteY7" fmla="*/ 191654 h 357205"/>
                      <a:gd name="connsiteX8" fmla="*/ 675900 w 2917768"/>
                      <a:gd name="connsiteY8" fmla="*/ 188854 h 357205"/>
                      <a:gd name="connsiteX9" fmla="*/ 0 w 2917768"/>
                      <a:gd name="connsiteY9" fmla="*/ 241069 h 357205"/>
                      <a:gd name="connsiteX10" fmla="*/ 4157 w 2917768"/>
                      <a:gd name="connsiteY10" fmla="*/ 83127 h 357205"/>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36124 w 2917768"/>
                      <a:gd name="connsiteY6" fmla="*/ 178723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7340"/>
                      <a:gd name="connsiteX1" fmla="*/ 689726 w 2917768"/>
                      <a:gd name="connsiteY1" fmla="*/ 8312 h 367340"/>
                      <a:gd name="connsiteX2" fmla="*/ 1467197 w 2917768"/>
                      <a:gd name="connsiteY2" fmla="*/ 0 h 367340"/>
                      <a:gd name="connsiteX3" fmla="*/ 2240280 w 2917768"/>
                      <a:gd name="connsiteY3" fmla="*/ 4156 h 367340"/>
                      <a:gd name="connsiteX4" fmla="*/ 2905299 w 2917768"/>
                      <a:gd name="connsiteY4" fmla="*/ 103909 h 367340"/>
                      <a:gd name="connsiteX5" fmla="*/ 2917768 w 2917768"/>
                      <a:gd name="connsiteY5" fmla="*/ 228600 h 367340"/>
                      <a:gd name="connsiteX6" fmla="*/ 2255174 w 2917768"/>
                      <a:gd name="connsiteY6" fmla="*/ 196186 h 367340"/>
                      <a:gd name="connsiteX7" fmla="*/ 1464253 w 2917768"/>
                      <a:gd name="connsiteY7" fmla="*/ 191654 h 367340"/>
                      <a:gd name="connsiteX8" fmla="*/ 675900 w 2917768"/>
                      <a:gd name="connsiteY8" fmla="*/ 188854 h 367340"/>
                      <a:gd name="connsiteX9" fmla="*/ 0 w 2917768"/>
                      <a:gd name="connsiteY9" fmla="*/ 241069 h 367340"/>
                      <a:gd name="connsiteX10" fmla="*/ 4157 w 2917768"/>
                      <a:gd name="connsiteY10" fmla="*/ 83127 h 367340"/>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7768"/>
                      <a:gd name="connsiteY0" fmla="*/ 83127 h 363553"/>
                      <a:gd name="connsiteX1" fmla="*/ 689726 w 2917768"/>
                      <a:gd name="connsiteY1" fmla="*/ 8312 h 363553"/>
                      <a:gd name="connsiteX2" fmla="*/ 1467197 w 2917768"/>
                      <a:gd name="connsiteY2" fmla="*/ 0 h 363553"/>
                      <a:gd name="connsiteX3" fmla="*/ 2240280 w 2917768"/>
                      <a:gd name="connsiteY3" fmla="*/ 4156 h 363553"/>
                      <a:gd name="connsiteX4" fmla="*/ 2905299 w 2917768"/>
                      <a:gd name="connsiteY4" fmla="*/ 103909 h 363553"/>
                      <a:gd name="connsiteX5" fmla="*/ 2917768 w 2917768"/>
                      <a:gd name="connsiteY5" fmla="*/ 228600 h 363553"/>
                      <a:gd name="connsiteX6" fmla="*/ 2255174 w 2917768"/>
                      <a:gd name="connsiteY6" fmla="*/ 196186 h 363553"/>
                      <a:gd name="connsiteX7" fmla="*/ 1464253 w 2917768"/>
                      <a:gd name="connsiteY7" fmla="*/ 191654 h 363553"/>
                      <a:gd name="connsiteX8" fmla="*/ 675900 w 2917768"/>
                      <a:gd name="connsiteY8" fmla="*/ 188854 h 363553"/>
                      <a:gd name="connsiteX9" fmla="*/ 0 w 2917768"/>
                      <a:gd name="connsiteY9" fmla="*/ 241069 h 363553"/>
                      <a:gd name="connsiteX10" fmla="*/ 4157 w 2917768"/>
                      <a:gd name="connsiteY10" fmla="*/ 83127 h 363553"/>
                      <a:gd name="connsiteX0" fmla="*/ 4157 w 2913005"/>
                      <a:gd name="connsiteY0" fmla="*/ 83127 h 367029"/>
                      <a:gd name="connsiteX1" fmla="*/ 689726 w 2913005"/>
                      <a:gd name="connsiteY1" fmla="*/ 8312 h 367029"/>
                      <a:gd name="connsiteX2" fmla="*/ 1467197 w 2913005"/>
                      <a:gd name="connsiteY2" fmla="*/ 0 h 367029"/>
                      <a:gd name="connsiteX3" fmla="*/ 2240280 w 2913005"/>
                      <a:gd name="connsiteY3" fmla="*/ 4156 h 367029"/>
                      <a:gd name="connsiteX4" fmla="*/ 2905299 w 2913005"/>
                      <a:gd name="connsiteY4" fmla="*/ 103909 h 367029"/>
                      <a:gd name="connsiteX5" fmla="*/ 2913005 w 2913005"/>
                      <a:gd name="connsiteY5" fmla="*/ 247650 h 367029"/>
                      <a:gd name="connsiteX6" fmla="*/ 2255174 w 2913005"/>
                      <a:gd name="connsiteY6" fmla="*/ 196186 h 367029"/>
                      <a:gd name="connsiteX7" fmla="*/ 1464253 w 2913005"/>
                      <a:gd name="connsiteY7" fmla="*/ 191654 h 367029"/>
                      <a:gd name="connsiteX8" fmla="*/ 675900 w 2913005"/>
                      <a:gd name="connsiteY8" fmla="*/ 188854 h 367029"/>
                      <a:gd name="connsiteX9" fmla="*/ 0 w 2913005"/>
                      <a:gd name="connsiteY9" fmla="*/ 241069 h 367029"/>
                      <a:gd name="connsiteX10" fmla="*/ 4157 w 2913005"/>
                      <a:gd name="connsiteY10" fmla="*/ 83127 h 367029"/>
                      <a:gd name="connsiteX0" fmla="*/ 4157 w 2924349"/>
                      <a:gd name="connsiteY0" fmla="*/ 83127 h 367029"/>
                      <a:gd name="connsiteX1" fmla="*/ 689726 w 2924349"/>
                      <a:gd name="connsiteY1" fmla="*/ 8312 h 367029"/>
                      <a:gd name="connsiteX2" fmla="*/ 1467197 w 2924349"/>
                      <a:gd name="connsiteY2" fmla="*/ 0 h 367029"/>
                      <a:gd name="connsiteX3" fmla="*/ 2240280 w 2924349"/>
                      <a:gd name="connsiteY3" fmla="*/ 4156 h 367029"/>
                      <a:gd name="connsiteX4" fmla="*/ 2924349 w 2924349"/>
                      <a:gd name="connsiteY4" fmla="*/ 107084 h 367029"/>
                      <a:gd name="connsiteX5" fmla="*/ 2913005 w 2924349"/>
                      <a:gd name="connsiteY5" fmla="*/ 247650 h 367029"/>
                      <a:gd name="connsiteX6" fmla="*/ 2255174 w 2924349"/>
                      <a:gd name="connsiteY6" fmla="*/ 196186 h 367029"/>
                      <a:gd name="connsiteX7" fmla="*/ 1464253 w 2924349"/>
                      <a:gd name="connsiteY7" fmla="*/ 191654 h 367029"/>
                      <a:gd name="connsiteX8" fmla="*/ 675900 w 2924349"/>
                      <a:gd name="connsiteY8" fmla="*/ 188854 h 367029"/>
                      <a:gd name="connsiteX9" fmla="*/ 0 w 2924349"/>
                      <a:gd name="connsiteY9" fmla="*/ 241069 h 367029"/>
                      <a:gd name="connsiteX10" fmla="*/ 4157 w 2924349"/>
                      <a:gd name="connsiteY10" fmla="*/ 83127 h 367029"/>
                      <a:gd name="connsiteX0" fmla="*/ 4157 w 2924349"/>
                      <a:gd name="connsiteY0" fmla="*/ 83127 h 367029"/>
                      <a:gd name="connsiteX1" fmla="*/ 689726 w 2924349"/>
                      <a:gd name="connsiteY1" fmla="*/ 8312 h 367029"/>
                      <a:gd name="connsiteX2" fmla="*/ 1467197 w 2924349"/>
                      <a:gd name="connsiteY2" fmla="*/ 0 h 367029"/>
                      <a:gd name="connsiteX3" fmla="*/ 2240280 w 2924349"/>
                      <a:gd name="connsiteY3" fmla="*/ 4156 h 367029"/>
                      <a:gd name="connsiteX4" fmla="*/ 2924349 w 2924349"/>
                      <a:gd name="connsiteY4" fmla="*/ 107084 h 367029"/>
                      <a:gd name="connsiteX5" fmla="*/ 2913005 w 2924349"/>
                      <a:gd name="connsiteY5" fmla="*/ 247650 h 367029"/>
                      <a:gd name="connsiteX6" fmla="*/ 2255174 w 2924349"/>
                      <a:gd name="connsiteY6" fmla="*/ 196186 h 367029"/>
                      <a:gd name="connsiteX7" fmla="*/ 1464253 w 2924349"/>
                      <a:gd name="connsiteY7" fmla="*/ 191654 h 367029"/>
                      <a:gd name="connsiteX8" fmla="*/ 675900 w 2924349"/>
                      <a:gd name="connsiteY8" fmla="*/ 188854 h 367029"/>
                      <a:gd name="connsiteX9" fmla="*/ 0 w 2924349"/>
                      <a:gd name="connsiteY9" fmla="*/ 241069 h 367029"/>
                      <a:gd name="connsiteX10" fmla="*/ 4157 w 2924349"/>
                      <a:gd name="connsiteY10" fmla="*/ 83127 h 367029"/>
                      <a:gd name="connsiteX0" fmla="*/ 4157 w 2924349"/>
                      <a:gd name="connsiteY0" fmla="*/ 83127 h 363553"/>
                      <a:gd name="connsiteX1" fmla="*/ 689726 w 2924349"/>
                      <a:gd name="connsiteY1" fmla="*/ 8312 h 363553"/>
                      <a:gd name="connsiteX2" fmla="*/ 1467197 w 2924349"/>
                      <a:gd name="connsiteY2" fmla="*/ 0 h 363553"/>
                      <a:gd name="connsiteX3" fmla="*/ 2240280 w 2924349"/>
                      <a:gd name="connsiteY3" fmla="*/ 4156 h 363553"/>
                      <a:gd name="connsiteX4" fmla="*/ 2924349 w 2924349"/>
                      <a:gd name="connsiteY4" fmla="*/ 107084 h 363553"/>
                      <a:gd name="connsiteX5" fmla="*/ 2913005 w 2924349"/>
                      <a:gd name="connsiteY5" fmla="*/ 247650 h 363553"/>
                      <a:gd name="connsiteX6" fmla="*/ 2255174 w 2924349"/>
                      <a:gd name="connsiteY6" fmla="*/ 196186 h 363553"/>
                      <a:gd name="connsiteX7" fmla="*/ 1464253 w 2924349"/>
                      <a:gd name="connsiteY7" fmla="*/ 191654 h 363553"/>
                      <a:gd name="connsiteX8" fmla="*/ 675900 w 2924349"/>
                      <a:gd name="connsiteY8" fmla="*/ 188854 h 363553"/>
                      <a:gd name="connsiteX9" fmla="*/ 0 w 2924349"/>
                      <a:gd name="connsiteY9" fmla="*/ 241069 h 363553"/>
                      <a:gd name="connsiteX10" fmla="*/ 4157 w 2924349"/>
                      <a:gd name="connsiteY10" fmla="*/ 83127 h 363553"/>
                      <a:gd name="connsiteX0" fmla="*/ 4157 w 2924349"/>
                      <a:gd name="connsiteY0" fmla="*/ 83127 h 363553"/>
                      <a:gd name="connsiteX1" fmla="*/ 689726 w 2924349"/>
                      <a:gd name="connsiteY1" fmla="*/ 8312 h 363553"/>
                      <a:gd name="connsiteX2" fmla="*/ 1467197 w 2924349"/>
                      <a:gd name="connsiteY2" fmla="*/ 0 h 363553"/>
                      <a:gd name="connsiteX3" fmla="*/ 2240280 w 2924349"/>
                      <a:gd name="connsiteY3" fmla="*/ 4156 h 363553"/>
                      <a:gd name="connsiteX4" fmla="*/ 2924349 w 2924349"/>
                      <a:gd name="connsiteY4" fmla="*/ 107084 h 363553"/>
                      <a:gd name="connsiteX5" fmla="*/ 2913005 w 2924349"/>
                      <a:gd name="connsiteY5" fmla="*/ 247650 h 363553"/>
                      <a:gd name="connsiteX6" fmla="*/ 2255174 w 2924349"/>
                      <a:gd name="connsiteY6" fmla="*/ 196186 h 363553"/>
                      <a:gd name="connsiteX7" fmla="*/ 1464253 w 2924349"/>
                      <a:gd name="connsiteY7" fmla="*/ 191654 h 363553"/>
                      <a:gd name="connsiteX8" fmla="*/ 675900 w 2924349"/>
                      <a:gd name="connsiteY8" fmla="*/ 188854 h 363553"/>
                      <a:gd name="connsiteX9" fmla="*/ 0 w 2924349"/>
                      <a:gd name="connsiteY9" fmla="*/ 241069 h 363553"/>
                      <a:gd name="connsiteX10" fmla="*/ 4157 w 2924349"/>
                      <a:gd name="connsiteY10" fmla="*/ 83127 h 363553"/>
                      <a:gd name="connsiteX0" fmla="*/ 4157 w 2913236"/>
                      <a:gd name="connsiteY0" fmla="*/ 83127 h 363553"/>
                      <a:gd name="connsiteX1" fmla="*/ 689726 w 2913236"/>
                      <a:gd name="connsiteY1" fmla="*/ 8312 h 363553"/>
                      <a:gd name="connsiteX2" fmla="*/ 1467197 w 2913236"/>
                      <a:gd name="connsiteY2" fmla="*/ 0 h 363553"/>
                      <a:gd name="connsiteX3" fmla="*/ 2240280 w 2913236"/>
                      <a:gd name="connsiteY3" fmla="*/ 4156 h 363553"/>
                      <a:gd name="connsiteX4" fmla="*/ 2913236 w 2913236"/>
                      <a:gd name="connsiteY4" fmla="*/ 94384 h 363553"/>
                      <a:gd name="connsiteX5" fmla="*/ 2913005 w 2913236"/>
                      <a:gd name="connsiteY5" fmla="*/ 247650 h 363553"/>
                      <a:gd name="connsiteX6" fmla="*/ 2255174 w 2913236"/>
                      <a:gd name="connsiteY6" fmla="*/ 196186 h 363553"/>
                      <a:gd name="connsiteX7" fmla="*/ 1464253 w 2913236"/>
                      <a:gd name="connsiteY7" fmla="*/ 191654 h 363553"/>
                      <a:gd name="connsiteX8" fmla="*/ 675900 w 2913236"/>
                      <a:gd name="connsiteY8" fmla="*/ 188854 h 363553"/>
                      <a:gd name="connsiteX9" fmla="*/ 0 w 2913236"/>
                      <a:gd name="connsiteY9" fmla="*/ 241069 h 363553"/>
                      <a:gd name="connsiteX10" fmla="*/ 4157 w 2913236"/>
                      <a:gd name="connsiteY10" fmla="*/ 83127 h 363553"/>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40265 h 420691"/>
                      <a:gd name="connsiteX1" fmla="*/ 689726 w 2913236"/>
                      <a:gd name="connsiteY1" fmla="*/ 65450 h 420691"/>
                      <a:gd name="connsiteX2" fmla="*/ 1467197 w 2913236"/>
                      <a:gd name="connsiteY2" fmla="*/ 57138 h 420691"/>
                      <a:gd name="connsiteX3" fmla="*/ 2240280 w 2913236"/>
                      <a:gd name="connsiteY3" fmla="*/ 61294 h 420691"/>
                      <a:gd name="connsiteX4" fmla="*/ 2913236 w 2913236"/>
                      <a:gd name="connsiteY4" fmla="*/ 151522 h 420691"/>
                      <a:gd name="connsiteX5" fmla="*/ 2913005 w 2913236"/>
                      <a:gd name="connsiteY5" fmla="*/ 304788 h 420691"/>
                      <a:gd name="connsiteX6" fmla="*/ 2255174 w 2913236"/>
                      <a:gd name="connsiteY6" fmla="*/ 253324 h 420691"/>
                      <a:gd name="connsiteX7" fmla="*/ 1464253 w 2913236"/>
                      <a:gd name="connsiteY7" fmla="*/ 248792 h 420691"/>
                      <a:gd name="connsiteX8" fmla="*/ 675900 w 2913236"/>
                      <a:gd name="connsiteY8" fmla="*/ 245992 h 420691"/>
                      <a:gd name="connsiteX9" fmla="*/ 0 w 2913236"/>
                      <a:gd name="connsiteY9" fmla="*/ 298207 h 420691"/>
                      <a:gd name="connsiteX10" fmla="*/ 4157 w 2913236"/>
                      <a:gd name="connsiteY10" fmla="*/ 140265 h 420691"/>
                      <a:gd name="connsiteX0" fmla="*/ 4157 w 2913236"/>
                      <a:gd name="connsiteY0" fmla="*/ 111966 h 392392"/>
                      <a:gd name="connsiteX1" fmla="*/ 689726 w 2913236"/>
                      <a:gd name="connsiteY1" fmla="*/ 37151 h 392392"/>
                      <a:gd name="connsiteX2" fmla="*/ 1467197 w 2913236"/>
                      <a:gd name="connsiteY2" fmla="*/ 28839 h 392392"/>
                      <a:gd name="connsiteX3" fmla="*/ 2240280 w 2913236"/>
                      <a:gd name="connsiteY3" fmla="*/ 32995 h 392392"/>
                      <a:gd name="connsiteX4" fmla="*/ 2913236 w 2913236"/>
                      <a:gd name="connsiteY4" fmla="*/ 123223 h 392392"/>
                      <a:gd name="connsiteX5" fmla="*/ 2913005 w 2913236"/>
                      <a:gd name="connsiteY5" fmla="*/ 276489 h 392392"/>
                      <a:gd name="connsiteX6" fmla="*/ 2255174 w 2913236"/>
                      <a:gd name="connsiteY6" fmla="*/ 225025 h 392392"/>
                      <a:gd name="connsiteX7" fmla="*/ 1464253 w 2913236"/>
                      <a:gd name="connsiteY7" fmla="*/ 220493 h 392392"/>
                      <a:gd name="connsiteX8" fmla="*/ 675900 w 2913236"/>
                      <a:gd name="connsiteY8" fmla="*/ 217693 h 392392"/>
                      <a:gd name="connsiteX9" fmla="*/ 0 w 2913236"/>
                      <a:gd name="connsiteY9" fmla="*/ 269908 h 392392"/>
                      <a:gd name="connsiteX10" fmla="*/ 4157 w 2913236"/>
                      <a:gd name="connsiteY10" fmla="*/ 111966 h 392392"/>
                      <a:gd name="connsiteX0" fmla="*/ 4157 w 2913236"/>
                      <a:gd name="connsiteY0" fmla="*/ 83127 h 363553"/>
                      <a:gd name="connsiteX1" fmla="*/ 689726 w 2913236"/>
                      <a:gd name="connsiteY1" fmla="*/ 8312 h 363553"/>
                      <a:gd name="connsiteX2" fmla="*/ 1467197 w 2913236"/>
                      <a:gd name="connsiteY2" fmla="*/ 0 h 363553"/>
                      <a:gd name="connsiteX3" fmla="*/ 2240280 w 2913236"/>
                      <a:gd name="connsiteY3" fmla="*/ 4156 h 363553"/>
                      <a:gd name="connsiteX4" fmla="*/ 2913236 w 2913236"/>
                      <a:gd name="connsiteY4" fmla="*/ 94384 h 363553"/>
                      <a:gd name="connsiteX5" fmla="*/ 2913005 w 2913236"/>
                      <a:gd name="connsiteY5" fmla="*/ 247650 h 363553"/>
                      <a:gd name="connsiteX6" fmla="*/ 2255174 w 2913236"/>
                      <a:gd name="connsiteY6" fmla="*/ 196186 h 363553"/>
                      <a:gd name="connsiteX7" fmla="*/ 1464253 w 2913236"/>
                      <a:gd name="connsiteY7" fmla="*/ 191654 h 363553"/>
                      <a:gd name="connsiteX8" fmla="*/ 675900 w 2913236"/>
                      <a:gd name="connsiteY8" fmla="*/ 188854 h 363553"/>
                      <a:gd name="connsiteX9" fmla="*/ 0 w 2913236"/>
                      <a:gd name="connsiteY9" fmla="*/ 241069 h 363553"/>
                      <a:gd name="connsiteX10" fmla="*/ 4157 w 2913236"/>
                      <a:gd name="connsiteY10" fmla="*/ 83127 h 363553"/>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165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165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8004 h 369291"/>
                      <a:gd name="connsiteX8" fmla="*/ 675900 w 2913236"/>
                      <a:gd name="connsiteY8" fmla="*/ 201554 h 369291"/>
                      <a:gd name="connsiteX9" fmla="*/ 0 w 2913236"/>
                      <a:gd name="connsiteY9" fmla="*/ 241069 h 369291"/>
                      <a:gd name="connsiteX10" fmla="*/ 4157 w 2913236"/>
                      <a:gd name="connsiteY10" fmla="*/ 83127 h 369291"/>
                      <a:gd name="connsiteX0" fmla="*/ 4157 w 2913236"/>
                      <a:gd name="connsiteY0" fmla="*/ 83127 h 369291"/>
                      <a:gd name="connsiteX1" fmla="*/ 689726 w 2913236"/>
                      <a:gd name="connsiteY1" fmla="*/ 8312 h 369291"/>
                      <a:gd name="connsiteX2" fmla="*/ 1467197 w 2913236"/>
                      <a:gd name="connsiteY2" fmla="*/ 0 h 369291"/>
                      <a:gd name="connsiteX3" fmla="*/ 2240280 w 2913236"/>
                      <a:gd name="connsiteY3" fmla="*/ 4156 h 369291"/>
                      <a:gd name="connsiteX4" fmla="*/ 2913236 w 2913236"/>
                      <a:gd name="connsiteY4" fmla="*/ 94384 h 369291"/>
                      <a:gd name="connsiteX5" fmla="*/ 2913005 w 2913236"/>
                      <a:gd name="connsiteY5" fmla="*/ 247650 h 369291"/>
                      <a:gd name="connsiteX6" fmla="*/ 2255174 w 2913236"/>
                      <a:gd name="connsiteY6" fmla="*/ 196186 h 369291"/>
                      <a:gd name="connsiteX7" fmla="*/ 1464253 w 2913236"/>
                      <a:gd name="connsiteY7" fmla="*/ 198004 h 369291"/>
                      <a:gd name="connsiteX8" fmla="*/ 675900 w 2913236"/>
                      <a:gd name="connsiteY8" fmla="*/ 201554 h 369291"/>
                      <a:gd name="connsiteX9" fmla="*/ 0 w 2913236"/>
                      <a:gd name="connsiteY9" fmla="*/ 241069 h 369291"/>
                      <a:gd name="connsiteX10" fmla="*/ 4157 w 2913236"/>
                      <a:gd name="connsiteY10" fmla="*/ 83127 h 36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13236" h="369291">
                        <a:moveTo>
                          <a:pt x="4157" y="83127"/>
                        </a:moveTo>
                        <a:cubicBezTo>
                          <a:pt x="346451" y="204239"/>
                          <a:pt x="422045" y="188825"/>
                          <a:pt x="689726" y="8312"/>
                        </a:cubicBezTo>
                        <a:cubicBezTo>
                          <a:pt x="969520" y="245253"/>
                          <a:pt x="1288568" y="168108"/>
                          <a:pt x="1467197" y="0"/>
                        </a:cubicBezTo>
                        <a:cubicBezTo>
                          <a:pt x="1742354" y="204585"/>
                          <a:pt x="1931786" y="220258"/>
                          <a:pt x="2240280" y="4156"/>
                        </a:cubicBezTo>
                        <a:cubicBezTo>
                          <a:pt x="2455603" y="165465"/>
                          <a:pt x="2585200" y="202950"/>
                          <a:pt x="2913236" y="94384"/>
                        </a:cubicBezTo>
                        <a:lnTo>
                          <a:pt x="2913005" y="247650"/>
                        </a:lnTo>
                        <a:cubicBezTo>
                          <a:pt x="2747702" y="420995"/>
                          <a:pt x="2426826" y="383203"/>
                          <a:pt x="2255174" y="196186"/>
                        </a:cubicBezTo>
                        <a:cubicBezTo>
                          <a:pt x="2001059" y="411634"/>
                          <a:pt x="1713606" y="401656"/>
                          <a:pt x="1464253" y="198004"/>
                        </a:cubicBezTo>
                        <a:cubicBezTo>
                          <a:pt x="1185824" y="411336"/>
                          <a:pt x="909579" y="391400"/>
                          <a:pt x="675900" y="201554"/>
                        </a:cubicBezTo>
                        <a:cubicBezTo>
                          <a:pt x="410913" y="418984"/>
                          <a:pt x="231650" y="417339"/>
                          <a:pt x="0" y="241069"/>
                        </a:cubicBezTo>
                        <a:cubicBezTo>
                          <a:pt x="1386" y="181494"/>
                          <a:pt x="2771" y="121920"/>
                          <a:pt x="4157" y="831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87" name="Group 486">
                  <a:extLst>
                    <a:ext uri="{FF2B5EF4-FFF2-40B4-BE49-F238E27FC236}">
                      <a16:creationId xmlns:a16="http://schemas.microsoft.com/office/drawing/2014/main" id="{678FA189-BD9B-4920-83A5-90539AAC87B2}"/>
                    </a:ext>
                  </a:extLst>
                </p:cNvPr>
                <p:cNvGrpSpPr/>
                <p:nvPr/>
              </p:nvGrpSpPr>
              <p:grpSpPr>
                <a:xfrm>
                  <a:off x="561350" y="1840673"/>
                  <a:ext cx="3624888" cy="1036987"/>
                  <a:chOff x="561350" y="1840673"/>
                  <a:chExt cx="3624888" cy="1036987"/>
                </a:xfrm>
                <a:grpFill/>
              </p:grpSpPr>
              <p:grpSp>
                <p:nvGrpSpPr>
                  <p:cNvPr id="488" name="Group 487">
                    <a:extLst>
                      <a:ext uri="{FF2B5EF4-FFF2-40B4-BE49-F238E27FC236}">
                        <a16:creationId xmlns:a16="http://schemas.microsoft.com/office/drawing/2014/main" id="{BF32F0BC-3BFF-492B-9C22-D8B9C64164B5}"/>
                      </a:ext>
                    </a:extLst>
                  </p:cNvPr>
                  <p:cNvGrpSpPr/>
                  <p:nvPr/>
                </p:nvGrpSpPr>
                <p:grpSpPr>
                  <a:xfrm>
                    <a:off x="3236746" y="1840673"/>
                    <a:ext cx="949492" cy="1032610"/>
                    <a:chOff x="3236746" y="1840673"/>
                    <a:chExt cx="949492" cy="1032610"/>
                  </a:xfrm>
                  <a:grpFill/>
                </p:grpSpPr>
                <p:sp>
                  <p:nvSpPr>
                    <p:cNvPr id="497" name="Freeform: Shape 496">
                      <a:extLst>
                        <a:ext uri="{FF2B5EF4-FFF2-40B4-BE49-F238E27FC236}">
                          <a16:creationId xmlns:a16="http://schemas.microsoft.com/office/drawing/2014/main" id="{0231D7EE-13B6-40F3-9FC3-0FC9AA3084F1}"/>
                        </a:ext>
                      </a:extLst>
                    </p:cNvPr>
                    <p:cNvSpPr/>
                    <p:nvPr/>
                  </p:nvSpPr>
                  <p:spPr>
                    <a:xfrm>
                      <a:off x="3236746" y="1846342"/>
                      <a:ext cx="313728" cy="380355"/>
                    </a:xfrm>
                    <a:custGeom>
                      <a:avLst/>
                      <a:gdLst>
                        <a:gd name="connsiteX0" fmla="*/ 0 w 313728"/>
                        <a:gd name="connsiteY0" fmla="*/ 378768 h 378768"/>
                        <a:gd name="connsiteX1" fmla="*/ 3826 w 313728"/>
                        <a:gd name="connsiteY1" fmla="*/ 183645 h 378768"/>
                        <a:gd name="connsiteX2" fmla="*/ 179820 w 313728"/>
                        <a:gd name="connsiteY2" fmla="*/ 0 h 378768"/>
                        <a:gd name="connsiteX3" fmla="*/ 313728 w 313728"/>
                        <a:gd name="connsiteY3" fmla="*/ 11478 h 378768"/>
                        <a:gd name="connsiteX4" fmla="*/ 225731 w 313728"/>
                        <a:gd name="connsiteY4" fmla="*/ 191297 h 378768"/>
                        <a:gd name="connsiteX5" fmla="*/ 0 w 313728"/>
                        <a:gd name="connsiteY5" fmla="*/ 378768 h 378768"/>
                        <a:gd name="connsiteX0" fmla="*/ 0 w 313728"/>
                        <a:gd name="connsiteY0" fmla="*/ 380355 h 380355"/>
                        <a:gd name="connsiteX1" fmla="*/ 3826 w 313728"/>
                        <a:gd name="connsiteY1" fmla="*/ 185232 h 380355"/>
                        <a:gd name="connsiteX2" fmla="*/ 149658 w 313728"/>
                        <a:gd name="connsiteY2" fmla="*/ 0 h 380355"/>
                        <a:gd name="connsiteX3" fmla="*/ 313728 w 313728"/>
                        <a:gd name="connsiteY3" fmla="*/ 13065 h 380355"/>
                        <a:gd name="connsiteX4" fmla="*/ 225731 w 313728"/>
                        <a:gd name="connsiteY4" fmla="*/ 192884 h 380355"/>
                        <a:gd name="connsiteX5" fmla="*/ 0 w 313728"/>
                        <a:gd name="connsiteY5" fmla="*/ 380355 h 380355"/>
                        <a:gd name="connsiteX0" fmla="*/ 0 w 313728"/>
                        <a:gd name="connsiteY0" fmla="*/ 380355 h 380355"/>
                        <a:gd name="connsiteX1" fmla="*/ 3826 w 313728"/>
                        <a:gd name="connsiteY1" fmla="*/ 185232 h 380355"/>
                        <a:gd name="connsiteX2" fmla="*/ 149658 w 313728"/>
                        <a:gd name="connsiteY2" fmla="*/ 0 h 380355"/>
                        <a:gd name="connsiteX3" fmla="*/ 313728 w 313728"/>
                        <a:gd name="connsiteY3" fmla="*/ 13065 h 380355"/>
                        <a:gd name="connsiteX4" fmla="*/ 211444 w 313728"/>
                        <a:gd name="connsiteY4" fmla="*/ 183359 h 380355"/>
                        <a:gd name="connsiteX5" fmla="*/ 0 w 313728"/>
                        <a:gd name="connsiteY5" fmla="*/ 380355 h 380355"/>
                        <a:gd name="connsiteX0" fmla="*/ 0 w 313728"/>
                        <a:gd name="connsiteY0" fmla="*/ 380355 h 380355"/>
                        <a:gd name="connsiteX1" fmla="*/ 3826 w 313728"/>
                        <a:gd name="connsiteY1" fmla="*/ 185232 h 380355"/>
                        <a:gd name="connsiteX2" fmla="*/ 176645 w 313728"/>
                        <a:gd name="connsiteY2" fmla="*/ 0 h 380355"/>
                        <a:gd name="connsiteX3" fmla="*/ 313728 w 313728"/>
                        <a:gd name="connsiteY3" fmla="*/ 13065 h 380355"/>
                        <a:gd name="connsiteX4" fmla="*/ 211444 w 313728"/>
                        <a:gd name="connsiteY4" fmla="*/ 183359 h 380355"/>
                        <a:gd name="connsiteX5" fmla="*/ 0 w 313728"/>
                        <a:gd name="connsiteY5" fmla="*/ 380355 h 38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728" h="380355">
                          <a:moveTo>
                            <a:pt x="0" y="380355"/>
                          </a:moveTo>
                          <a:cubicBezTo>
                            <a:pt x="1275" y="315314"/>
                            <a:pt x="2551" y="250273"/>
                            <a:pt x="3826" y="185232"/>
                          </a:cubicBezTo>
                          <a:lnTo>
                            <a:pt x="176645" y="0"/>
                          </a:lnTo>
                          <a:lnTo>
                            <a:pt x="313728" y="13065"/>
                          </a:lnTo>
                          <a:lnTo>
                            <a:pt x="211444" y="183359"/>
                          </a:lnTo>
                          <a:lnTo>
                            <a:pt x="0" y="38035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8" name="Rectangle 497">
                      <a:extLst>
                        <a:ext uri="{FF2B5EF4-FFF2-40B4-BE49-F238E27FC236}">
                          <a16:creationId xmlns:a16="http://schemas.microsoft.com/office/drawing/2014/main" id="{71301CB3-323B-4B64-AE61-130265E2C5F7}"/>
                        </a:ext>
                      </a:extLst>
                    </p:cNvPr>
                    <p:cNvSpPr/>
                    <p:nvPr/>
                  </p:nvSpPr>
                  <p:spPr>
                    <a:xfrm>
                      <a:off x="3378200" y="1892299"/>
                      <a:ext cx="172274" cy="98098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9" name="Rectangle 498">
                      <a:extLst>
                        <a:ext uri="{FF2B5EF4-FFF2-40B4-BE49-F238E27FC236}">
                          <a16:creationId xmlns:a16="http://schemas.microsoft.com/office/drawing/2014/main" id="{0E660DDB-3A35-47E2-9F44-A3838C1C030C}"/>
                        </a:ext>
                      </a:extLst>
                    </p:cNvPr>
                    <p:cNvSpPr/>
                    <p:nvPr/>
                  </p:nvSpPr>
                  <p:spPr>
                    <a:xfrm>
                      <a:off x="3944718" y="1847931"/>
                      <a:ext cx="172274" cy="102535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0" name="Rectangle 499">
                      <a:extLst>
                        <a:ext uri="{FF2B5EF4-FFF2-40B4-BE49-F238E27FC236}">
                          <a16:creationId xmlns:a16="http://schemas.microsoft.com/office/drawing/2014/main" id="{E157CAAE-9662-4BDF-B5A0-01BF6E604BD7}"/>
                        </a:ext>
                      </a:extLst>
                    </p:cNvPr>
                    <p:cNvSpPr/>
                    <p:nvPr/>
                  </p:nvSpPr>
                  <p:spPr>
                    <a:xfrm rot="1353847">
                      <a:off x="3765491" y="1840673"/>
                      <a:ext cx="131628" cy="8079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1" name="Rectangle 500">
                      <a:extLst>
                        <a:ext uri="{FF2B5EF4-FFF2-40B4-BE49-F238E27FC236}">
                          <a16:creationId xmlns:a16="http://schemas.microsoft.com/office/drawing/2014/main" id="{68767E88-BFBC-4D21-89D7-0856D9C7176D}"/>
                        </a:ext>
                      </a:extLst>
                    </p:cNvPr>
                    <p:cNvSpPr/>
                    <p:nvPr/>
                  </p:nvSpPr>
                  <p:spPr>
                    <a:xfrm rot="5400000">
                      <a:off x="3835861" y="2361519"/>
                      <a:ext cx="131628" cy="56912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2" name="Rectangle 501">
                      <a:extLst>
                        <a:ext uri="{FF2B5EF4-FFF2-40B4-BE49-F238E27FC236}">
                          <a16:creationId xmlns:a16="http://schemas.microsoft.com/office/drawing/2014/main" id="{D1DFD9AB-FCA9-407C-B88D-76F1D89D8D3A}"/>
                        </a:ext>
                      </a:extLst>
                    </p:cNvPr>
                    <p:cNvSpPr/>
                    <p:nvPr/>
                  </p:nvSpPr>
                  <p:spPr>
                    <a:xfrm rot="5400000">
                      <a:off x="3947386" y="1821667"/>
                      <a:ext cx="131628" cy="1809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3" name="Rectangle 502">
                      <a:extLst>
                        <a:ext uri="{FF2B5EF4-FFF2-40B4-BE49-F238E27FC236}">
                          <a16:creationId xmlns:a16="http://schemas.microsoft.com/office/drawing/2014/main" id="{09EFEF44-1E06-4CA3-A580-3718EC29365E}"/>
                        </a:ext>
                      </a:extLst>
                    </p:cNvPr>
                    <p:cNvSpPr/>
                    <p:nvPr/>
                  </p:nvSpPr>
                  <p:spPr>
                    <a:xfrm>
                      <a:off x="3414713" y="1846342"/>
                      <a:ext cx="133354" cy="40473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89" name="Freeform: Shape 488">
                    <a:extLst>
                      <a:ext uri="{FF2B5EF4-FFF2-40B4-BE49-F238E27FC236}">
                        <a16:creationId xmlns:a16="http://schemas.microsoft.com/office/drawing/2014/main" id="{5ADF5587-021F-4B47-B48A-A3F402270117}"/>
                      </a:ext>
                    </a:extLst>
                  </p:cNvPr>
                  <p:cNvSpPr/>
                  <p:nvPr/>
                </p:nvSpPr>
                <p:spPr>
                  <a:xfrm>
                    <a:off x="561350" y="1926644"/>
                    <a:ext cx="607452" cy="950221"/>
                  </a:xfrm>
                  <a:custGeom>
                    <a:avLst/>
                    <a:gdLst>
                      <a:gd name="connsiteX0" fmla="*/ 26988 w 593725"/>
                      <a:gd name="connsiteY0" fmla="*/ 866775 h 866775"/>
                      <a:gd name="connsiteX1" fmla="*/ 33338 w 593725"/>
                      <a:gd name="connsiteY1" fmla="*/ 693737 h 866775"/>
                      <a:gd name="connsiteX2" fmla="*/ 396875 w 593725"/>
                      <a:gd name="connsiteY2" fmla="*/ 671512 h 866775"/>
                      <a:gd name="connsiteX3" fmla="*/ 0 w 593725"/>
                      <a:gd name="connsiteY3" fmla="*/ 219075 h 866775"/>
                      <a:gd name="connsiteX4" fmla="*/ 490538 w 593725"/>
                      <a:gd name="connsiteY4" fmla="*/ 0 h 866775"/>
                      <a:gd name="connsiteX5" fmla="*/ 538163 w 593725"/>
                      <a:gd name="connsiteY5" fmla="*/ 100012 h 866775"/>
                      <a:gd name="connsiteX6" fmla="*/ 468313 w 593725"/>
                      <a:gd name="connsiteY6" fmla="*/ 138112 h 866775"/>
                      <a:gd name="connsiteX7" fmla="*/ 203200 w 593725"/>
                      <a:gd name="connsiteY7" fmla="*/ 182562 h 866775"/>
                      <a:gd name="connsiteX8" fmla="*/ 593725 w 593725"/>
                      <a:gd name="connsiteY8" fmla="*/ 615950 h 866775"/>
                      <a:gd name="connsiteX9" fmla="*/ 26988 w 593725"/>
                      <a:gd name="connsiteY9" fmla="*/ 866775 h 866775"/>
                      <a:gd name="connsiteX0" fmla="*/ 26988 w 593725"/>
                      <a:gd name="connsiteY0" fmla="*/ 866775 h 866775"/>
                      <a:gd name="connsiteX1" fmla="*/ 33338 w 593725"/>
                      <a:gd name="connsiteY1" fmla="*/ 693737 h 866775"/>
                      <a:gd name="connsiteX2" fmla="*/ 396875 w 593725"/>
                      <a:gd name="connsiteY2" fmla="*/ 671512 h 866775"/>
                      <a:gd name="connsiteX3" fmla="*/ 0 w 593725"/>
                      <a:gd name="connsiteY3" fmla="*/ 219075 h 866775"/>
                      <a:gd name="connsiteX4" fmla="*/ 490538 w 593725"/>
                      <a:gd name="connsiteY4" fmla="*/ 0 h 866775"/>
                      <a:gd name="connsiteX5" fmla="*/ 538163 w 593725"/>
                      <a:gd name="connsiteY5" fmla="*/ 100012 h 866775"/>
                      <a:gd name="connsiteX6" fmla="*/ 468313 w 593725"/>
                      <a:gd name="connsiteY6" fmla="*/ 138112 h 866775"/>
                      <a:gd name="connsiteX7" fmla="*/ 203200 w 593725"/>
                      <a:gd name="connsiteY7" fmla="*/ 182562 h 866775"/>
                      <a:gd name="connsiteX8" fmla="*/ 593725 w 593725"/>
                      <a:gd name="connsiteY8" fmla="*/ 615950 h 866775"/>
                      <a:gd name="connsiteX9" fmla="*/ 26988 w 593725"/>
                      <a:gd name="connsiteY9" fmla="*/ 866775 h 866775"/>
                      <a:gd name="connsiteX0" fmla="*/ 26988 w 593725"/>
                      <a:gd name="connsiteY0" fmla="*/ 905043 h 905043"/>
                      <a:gd name="connsiteX1" fmla="*/ 33338 w 593725"/>
                      <a:gd name="connsiteY1" fmla="*/ 732005 h 905043"/>
                      <a:gd name="connsiteX2" fmla="*/ 396875 w 593725"/>
                      <a:gd name="connsiteY2" fmla="*/ 709780 h 905043"/>
                      <a:gd name="connsiteX3" fmla="*/ 0 w 593725"/>
                      <a:gd name="connsiteY3" fmla="*/ 257343 h 905043"/>
                      <a:gd name="connsiteX4" fmla="*/ 490538 w 593725"/>
                      <a:gd name="connsiteY4" fmla="*/ 38268 h 905043"/>
                      <a:gd name="connsiteX5" fmla="*/ 538163 w 593725"/>
                      <a:gd name="connsiteY5" fmla="*/ 138280 h 905043"/>
                      <a:gd name="connsiteX6" fmla="*/ 468313 w 593725"/>
                      <a:gd name="connsiteY6" fmla="*/ 176380 h 905043"/>
                      <a:gd name="connsiteX7" fmla="*/ 203200 w 593725"/>
                      <a:gd name="connsiteY7" fmla="*/ 220830 h 905043"/>
                      <a:gd name="connsiteX8" fmla="*/ 593725 w 593725"/>
                      <a:gd name="connsiteY8" fmla="*/ 654218 h 905043"/>
                      <a:gd name="connsiteX9" fmla="*/ 26988 w 593725"/>
                      <a:gd name="connsiteY9" fmla="*/ 905043 h 905043"/>
                      <a:gd name="connsiteX0" fmla="*/ 26988 w 593725"/>
                      <a:gd name="connsiteY0" fmla="*/ 905043 h 905043"/>
                      <a:gd name="connsiteX1" fmla="*/ 33338 w 593725"/>
                      <a:gd name="connsiteY1" fmla="*/ 732005 h 905043"/>
                      <a:gd name="connsiteX2" fmla="*/ 396875 w 593725"/>
                      <a:gd name="connsiteY2" fmla="*/ 709780 h 905043"/>
                      <a:gd name="connsiteX3" fmla="*/ 0 w 593725"/>
                      <a:gd name="connsiteY3" fmla="*/ 257343 h 905043"/>
                      <a:gd name="connsiteX4" fmla="*/ 490538 w 593725"/>
                      <a:gd name="connsiteY4" fmla="*/ 38268 h 905043"/>
                      <a:gd name="connsiteX5" fmla="*/ 538163 w 593725"/>
                      <a:gd name="connsiteY5" fmla="*/ 138280 h 905043"/>
                      <a:gd name="connsiteX6" fmla="*/ 468313 w 593725"/>
                      <a:gd name="connsiteY6" fmla="*/ 176380 h 905043"/>
                      <a:gd name="connsiteX7" fmla="*/ 203200 w 593725"/>
                      <a:gd name="connsiteY7" fmla="*/ 220830 h 905043"/>
                      <a:gd name="connsiteX8" fmla="*/ 593725 w 593725"/>
                      <a:gd name="connsiteY8" fmla="*/ 654218 h 905043"/>
                      <a:gd name="connsiteX9" fmla="*/ 26988 w 593725"/>
                      <a:gd name="connsiteY9" fmla="*/ 905043 h 905043"/>
                      <a:gd name="connsiteX0" fmla="*/ 26988 w 593725"/>
                      <a:gd name="connsiteY0" fmla="*/ 905043 h 905043"/>
                      <a:gd name="connsiteX1" fmla="*/ 33338 w 593725"/>
                      <a:gd name="connsiteY1" fmla="*/ 732005 h 905043"/>
                      <a:gd name="connsiteX2" fmla="*/ 396875 w 593725"/>
                      <a:gd name="connsiteY2" fmla="*/ 709780 h 905043"/>
                      <a:gd name="connsiteX3" fmla="*/ 0 w 593725"/>
                      <a:gd name="connsiteY3" fmla="*/ 257343 h 905043"/>
                      <a:gd name="connsiteX4" fmla="*/ 490538 w 593725"/>
                      <a:gd name="connsiteY4" fmla="*/ 38268 h 905043"/>
                      <a:gd name="connsiteX5" fmla="*/ 538163 w 593725"/>
                      <a:gd name="connsiteY5" fmla="*/ 138280 h 905043"/>
                      <a:gd name="connsiteX6" fmla="*/ 468313 w 593725"/>
                      <a:gd name="connsiteY6" fmla="*/ 176380 h 905043"/>
                      <a:gd name="connsiteX7" fmla="*/ 203200 w 593725"/>
                      <a:gd name="connsiteY7" fmla="*/ 220830 h 905043"/>
                      <a:gd name="connsiteX8" fmla="*/ 593725 w 593725"/>
                      <a:gd name="connsiteY8" fmla="*/ 654218 h 905043"/>
                      <a:gd name="connsiteX9" fmla="*/ 26988 w 593725"/>
                      <a:gd name="connsiteY9" fmla="*/ 905043 h 905043"/>
                      <a:gd name="connsiteX0" fmla="*/ 26988 w 593725"/>
                      <a:gd name="connsiteY0" fmla="*/ 905043 h 905043"/>
                      <a:gd name="connsiteX1" fmla="*/ 33338 w 593725"/>
                      <a:gd name="connsiteY1" fmla="*/ 732005 h 905043"/>
                      <a:gd name="connsiteX2" fmla="*/ 396875 w 593725"/>
                      <a:gd name="connsiteY2" fmla="*/ 709780 h 905043"/>
                      <a:gd name="connsiteX3" fmla="*/ 0 w 593725"/>
                      <a:gd name="connsiteY3" fmla="*/ 257343 h 905043"/>
                      <a:gd name="connsiteX4" fmla="*/ 490538 w 593725"/>
                      <a:gd name="connsiteY4" fmla="*/ 38268 h 905043"/>
                      <a:gd name="connsiteX5" fmla="*/ 538163 w 593725"/>
                      <a:gd name="connsiteY5" fmla="*/ 138280 h 905043"/>
                      <a:gd name="connsiteX6" fmla="*/ 468313 w 593725"/>
                      <a:gd name="connsiteY6" fmla="*/ 176380 h 905043"/>
                      <a:gd name="connsiteX7" fmla="*/ 203200 w 593725"/>
                      <a:gd name="connsiteY7" fmla="*/ 220830 h 905043"/>
                      <a:gd name="connsiteX8" fmla="*/ 593725 w 593725"/>
                      <a:gd name="connsiteY8" fmla="*/ 654218 h 905043"/>
                      <a:gd name="connsiteX9" fmla="*/ 26988 w 593725"/>
                      <a:gd name="connsiteY9" fmla="*/ 905043 h 905043"/>
                      <a:gd name="connsiteX0" fmla="*/ 26988 w 593725"/>
                      <a:gd name="connsiteY0" fmla="*/ 905043 h 905043"/>
                      <a:gd name="connsiteX1" fmla="*/ 33338 w 593725"/>
                      <a:gd name="connsiteY1" fmla="*/ 732005 h 905043"/>
                      <a:gd name="connsiteX2" fmla="*/ 396875 w 593725"/>
                      <a:gd name="connsiteY2" fmla="*/ 709780 h 905043"/>
                      <a:gd name="connsiteX3" fmla="*/ 0 w 593725"/>
                      <a:gd name="connsiteY3" fmla="*/ 257343 h 905043"/>
                      <a:gd name="connsiteX4" fmla="*/ 490538 w 593725"/>
                      <a:gd name="connsiteY4" fmla="*/ 38268 h 905043"/>
                      <a:gd name="connsiteX5" fmla="*/ 538163 w 593725"/>
                      <a:gd name="connsiteY5" fmla="*/ 138280 h 905043"/>
                      <a:gd name="connsiteX6" fmla="*/ 468313 w 593725"/>
                      <a:gd name="connsiteY6" fmla="*/ 176380 h 905043"/>
                      <a:gd name="connsiteX7" fmla="*/ 203200 w 593725"/>
                      <a:gd name="connsiteY7" fmla="*/ 220830 h 905043"/>
                      <a:gd name="connsiteX8" fmla="*/ 593725 w 593725"/>
                      <a:gd name="connsiteY8" fmla="*/ 654218 h 905043"/>
                      <a:gd name="connsiteX9" fmla="*/ 26988 w 593725"/>
                      <a:gd name="connsiteY9" fmla="*/ 905043 h 905043"/>
                      <a:gd name="connsiteX0" fmla="*/ 26988 w 593725"/>
                      <a:gd name="connsiteY0" fmla="*/ 905043 h 905043"/>
                      <a:gd name="connsiteX1" fmla="*/ 33338 w 593725"/>
                      <a:gd name="connsiteY1" fmla="*/ 732005 h 905043"/>
                      <a:gd name="connsiteX2" fmla="*/ 396875 w 593725"/>
                      <a:gd name="connsiteY2" fmla="*/ 709780 h 905043"/>
                      <a:gd name="connsiteX3" fmla="*/ 0 w 593725"/>
                      <a:gd name="connsiteY3" fmla="*/ 257343 h 905043"/>
                      <a:gd name="connsiteX4" fmla="*/ 490538 w 593725"/>
                      <a:gd name="connsiteY4" fmla="*/ 38268 h 905043"/>
                      <a:gd name="connsiteX5" fmla="*/ 538163 w 593725"/>
                      <a:gd name="connsiteY5" fmla="*/ 138280 h 905043"/>
                      <a:gd name="connsiteX6" fmla="*/ 468313 w 593725"/>
                      <a:gd name="connsiteY6" fmla="*/ 176380 h 905043"/>
                      <a:gd name="connsiteX7" fmla="*/ 203200 w 593725"/>
                      <a:gd name="connsiteY7" fmla="*/ 220830 h 905043"/>
                      <a:gd name="connsiteX8" fmla="*/ 593725 w 593725"/>
                      <a:gd name="connsiteY8" fmla="*/ 654218 h 905043"/>
                      <a:gd name="connsiteX9" fmla="*/ 26988 w 593725"/>
                      <a:gd name="connsiteY9" fmla="*/ 905043 h 905043"/>
                      <a:gd name="connsiteX0" fmla="*/ 26988 w 593997"/>
                      <a:gd name="connsiteY0" fmla="*/ 905043 h 905043"/>
                      <a:gd name="connsiteX1" fmla="*/ 33338 w 593997"/>
                      <a:gd name="connsiteY1" fmla="*/ 732005 h 905043"/>
                      <a:gd name="connsiteX2" fmla="*/ 396875 w 593997"/>
                      <a:gd name="connsiteY2" fmla="*/ 709780 h 905043"/>
                      <a:gd name="connsiteX3" fmla="*/ 0 w 593997"/>
                      <a:gd name="connsiteY3" fmla="*/ 257343 h 905043"/>
                      <a:gd name="connsiteX4" fmla="*/ 490538 w 593997"/>
                      <a:gd name="connsiteY4" fmla="*/ 38268 h 905043"/>
                      <a:gd name="connsiteX5" fmla="*/ 538163 w 593997"/>
                      <a:gd name="connsiteY5" fmla="*/ 138280 h 905043"/>
                      <a:gd name="connsiteX6" fmla="*/ 468313 w 593997"/>
                      <a:gd name="connsiteY6" fmla="*/ 176380 h 905043"/>
                      <a:gd name="connsiteX7" fmla="*/ 203200 w 593997"/>
                      <a:gd name="connsiteY7" fmla="*/ 220830 h 905043"/>
                      <a:gd name="connsiteX8" fmla="*/ 593725 w 593997"/>
                      <a:gd name="connsiteY8" fmla="*/ 654218 h 905043"/>
                      <a:gd name="connsiteX9" fmla="*/ 26988 w 593997"/>
                      <a:gd name="connsiteY9" fmla="*/ 905043 h 905043"/>
                      <a:gd name="connsiteX0" fmla="*/ 26988 w 594007"/>
                      <a:gd name="connsiteY0" fmla="*/ 905043 h 905043"/>
                      <a:gd name="connsiteX1" fmla="*/ 33338 w 594007"/>
                      <a:gd name="connsiteY1" fmla="*/ 732005 h 905043"/>
                      <a:gd name="connsiteX2" fmla="*/ 396875 w 594007"/>
                      <a:gd name="connsiteY2" fmla="*/ 709780 h 905043"/>
                      <a:gd name="connsiteX3" fmla="*/ 0 w 594007"/>
                      <a:gd name="connsiteY3" fmla="*/ 257343 h 905043"/>
                      <a:gd name="connsiteX4" fmla="*/ 490538 w 594007"/>
                      <a:gd name="connsiteY4" fmla="*/ 38268 h 905043"/>
                      <a:gd name="connsiteX5" fmla="*/ 538163 w 594007"/>
                      <a:gd name="connsiteY5" fmla="*/ 138280 h 905043"/>
                      <a:gd name="connsiteX6" fmla="*/ 468313 w 594007"/>
                      <a:gd name="connsiteY6" fmla="*/ 176380 h 905043"/>
                      <a:gd name="connsiteX7" fmla="*/ 203200 w 594007"/>
                      <a:gd name="connsiteY7" fmla="*/ 220830 h 905043"/>
                      <a:gd name="connsiteX8" fmla="*/ 593725 w 594007"/>
                      <a:gd name="connsiteY8" fmla="*/ 654218 h 905043"/>
                      <a:gd name="connsiteX9" fmla="*/ 26988 w 594007"/>
                      <a:gd name="connsiteY9" fmla="*/ 905043 h 905043"/>
                      <a:gd name="connsiteX0" fmla="*/ 26988 w 604977"/>
                      <a:gd name="connsiteY0" fmla="*/ 905043 h 905043"/>
                      <a:gd name="connsiteX1" fmla="*/ 33338 w 604977"/>
                      <a:gd name="connsiteY1" fmla="*/ 732005 h 905043"/>
                      <a:gd name="connsiteX2" fmla="*/ 396875 w 604977"/>
                      <a:gd name="connsiteY2" fmla="*/ 709780 h 905043"/>
                      <a:gd name="connsiteX3" fmla="*/ 0 w 604977"/>
                      <a:gd name="connsiteY3" fmla="*/ 257343 h 905043"/>
                      <a:gd name="connsiteX4" fmla="*/ 490538 w 604977"/>
                      <a:gd name="connsiteY4" fmla="*/ 38268 h 905043"/>
                      <a:gd name="connsiteX5" fmla="*/ 538163 w 604977"/>
                      <a:gd name="connsiteY5" fmla="*/ 138280 h 905043"/>
                      <a:gd name="connsiteX6" fmla="*/ 468313 w 604977"/>
                      <a:gd name="connsiteY6" fmla="*/ 176380 h 905043"/>
                      <a:gd name="connsiteX7" fmla="*/ 203200 w 604977"/>
                      <a:gd name="connsiteY7" fmla="*/ 220830 h 905043"/>
                      <a:gd name="connsiteX8" fmla="*/ 376238 w 604977"/>
                      <a:gd name="connsiteY8" fmla="*/ 403393 h 905043"/>
                      <a:gd name="connsiteX9" fmla="*/ 593725 w 604977"/>
                      <a:gd name="connsiteY9" fmla="*/ 654218 h 905043"/>
                      <a:gd name="connsiteX10" fmla="*/ 26988 w 604977"/>
                      <a:gd name="connsiteY10" fmla="*/ 905043 h 905043"/>
                      <a:gd name="connsiteX0" fmla="*/ 26988 w 605806"/>
                      <a:gd name="connsiteY0" fmla="*/ 905043 h 905043"/>
                      <a:gd name="connsiteX1" fmla="*/ 33338 w 605806"/>
                      <a:gd name="connsiteY1" fmla="*/ 732005 h 905043"/>
                      <a:gd name="connsiteX2" fmla="*/ 396875 w 605806"/>
                      <a:gd name="connsiteY2" fmla="*/ 709780 h 905043"/>
                      <a:gd name="connsiteX3" fmla="*/ 0 w 605806"/>
                      <a:gd name="connsiteY3" fmla="*/ 257343 h 905043"/>
                      <a:gd name="connsiteX4" fmla="*/ 490538 w 605806"/>
                      <a:gd name="connsiteY4" fmla="*/ 38268 h 905043"/>
                      <a:gd name="connsiteX5" fmla="*/ 538163 w 605806"/>
                      <a:gd name="connsiteY5" fmla="*/ 138280 h 905043"/>
                      <a:gd name="connsiteX6" fmla="*/ 468313 w 605806"/>
                      <a:gd name="connsiteY6" fmla="*/ 176380 h 905043"/>
                      <a:gd name="connsiteX7" fmla="*/ 203200 w 605806"/>
                      <a:gd name="connsiteY7" fmla="*/ 220830 h 905043"/>
                      <a:gd name="connsiteX8" fmla="*/ 376238 w 605806"/>
                      <a:gd name="connsiteY8" fmla="*/ 403393 h 905043"/>
                      <a:gd name="connsiteX9" fmla="*/ 593725 w 605806"/>
                      <a:gd name="connsiteY9" fmla="*/ 654218 h 905043"/>
                      <a:gd name="connsiteX10" fmla="*/ 26988 w 605806"/>
                      <a:gd name="connsiteY10" fmla="*/ 905043 h 905043"/>
                      <a:gd name="connsiteX0" fmla="*/ 26988 w 605806"/>
                      <a:gd name="connsiteY0" fmla="*/ 905043 h 941555"/>
                      <a:gd name="connsiteX1" fmla="*/ 33338 w 605806"/>
                      <a:gd name="connsiteY1" fmla="*/ 732005 h 941555"/>
                      <a:gd name="connsiteX2" fmla="*/ 396875 w 605806"/>
                      <a:gd name="connsiteY2" fmla="*/ 709780 h 941555"/>
                      <a:gd name="connsiteX3" fmla="*/ 0 w 605806"/>
                      <a:gd name="connsiteY3" fmla="*/ 257343 h 941555"/>
                      <a:gd name="connsiteX4" fmla="*/ 490538 w 605806"/>
                      <a:gd name="connsiteY4" fmla="*/ 38268 h 941555"/>
                      <a:gd name="connsiteX5" fmla="*/ 538163 w 605806"/>
                      <a:gd name="connsiteY5" fmla="*/ 138280 h 941555"/>
                      <a:gd name="connsiteX6" fmla="*/ 468313 w 605806"/>
                      <a:gd name="connsiteY6" fmla="*/ 176380 h 941555"/>
                      <a:gd name="connsiteX7" fmla="*/ 203200 w 605806"/>
                      <a:gd name="connsiteY7" fmla="*/ 220830 h 941555"/>
                      <a:gd name="connsiteX8" fmla="*/ 376238 w 605806"/>
                      <a:gd name="connsiteY8" fmla="*/ 403393 h 941555"/>
                      <a:gd name="connsiteX9" fmla="*/ 593725 w 605806"/>
                      <a:gd name="connsiteY9" fmla="*/ 654218 h 941555"/>
                      <a:gd name="connsiteX10" fmla="*/ 417512 w 605806"/>
                      <a:gd name="connsiteY10" fmla="*/ 941555 h 941555"/>
                      <a:gd name="connsiteX11" fmla="*/ 26988 w 605806"/>
                      <a:gd name="connsiteY11" fmla="*/ 905043 h 941555"/>
                      <a:gd name="connsiteX0" fmla="*/ 26988 w 605806"/>
                      <a:gd name="connsiteY0" fmla="*/ 905043 h 957220"/>
                      <a:gd name="connsiteX1" fmla="*/ 33338 w 605806"/>
                      <a:gd name="connsiteY1" fmla="*/ 732005 h 957220"/>
                      <a:gd name="connsiteX2" fmla="*/ 396875 w 605806"/>
                      <a:gd name="connsiteY2" fmla="*/ 709780 h 957220"/>
                      <a:gd name="connsiteX3" fmla="*/ 0 w 605806"/>
                      <a:gd name="connsiteY3" fmla="*/ 257343 h 957220"/>
                      <a:gd name="connsiteX4" fmla="*/ 490538 w 605806"/>
                      <a:gd name="connsiteY4" fmla="*/ 38268 h 957220"/>
                      <a:gd name="connsiteX5" fmla="*/ 538163 w 605806"/>
                      <a:gd name="connsiteY5" fmla="*/ 138280 h 957220"/>
                      <a:gd name="connsiteX6" fmla="*/ 468313 w 605806"/>
                      <a:gd name="connsiteY6" fmla="*/ 176380 h 957220"/>
                      <a:gd name="connsiteX7" fmla="*/ 203200 w 605806"/>
                      <a:gd name="connsiteY7" fmla="*/ 220830 h 957220"/>
                      <a:gd name="connsiteX8" fmla="*/ 376238 w 605806"/>
                      <a:gd name="connsiteY8" fmla="*/ 403393 h 957220"/>
                      <a:gd name="connsiteX9" fmla="*/ 593725 w 605806"/>
                      <a:gd name="connsiteY9" fmla="*/ 654218 h 957220"/>
                      <a:gd name="connsiteX10" fmla="*/ 417512 w 605806"/>
                      <a:gd name="connsiteY10" fmla="*/ 941555 h 957220"/>
                      <a:gd name="connsiteX11" fmla="*/ 26988 w 605806"/>
                      <a:gd name="connsiteY11" fmla="*/ 905043 h 957220"/>
                      <a:gd name="connsiteX0" fmla="*/ 46103 w 624921"/>
                      <a:gd name="connsiteY0" fmla="*/ 905043 h 957220"/>
                      <a:gd name="connsiteX1" fmla="*/ 64 w 624921"/>
                      <a:gd name="connsiteY1" fmla="*/ 808204 h 957220"/>
                      <a:gd name="connsiteX2" fmla="*/ 52453 w 624921"/>
                      <a:gd name="connsiteY2" fmla="*/ 732005 h 957220"/>
                      <a:gd name="connsiteX3" fmla="*/ 415990 w 624921"/>
                      <a:gd name="connsiteY3" fmla="*/ 709780 h 957220"/>
                      <a:gd name="connsiteX4" fmla="*/ 19115 w 624921"/>
                      <a:gd name="connsiteY4" fmla="*/ 257343 h 957220"/>
                      <a:gd name="connsiteX5" fmla="*/ 509653 w 624921"/>
                      <a:gd name="connsiteY5" fmla="*/ 38268 h 957220"/>
                      <a:gd name="connsiteX6" fmla="*/ 557278 w 624921"/>
                      <a:gd name="connsiteY6" fmla="*/ 138280 h 957220"/>
                      <a:gd name="connsiteX7" fmla="*/ 487428 w 624921"/>
                      <a:gd name="connsiteY7" fmla="*/ 176380 h 957220"/>
                      <a:gd name="connsiteX8" fmla="*/ 222315 w 624921"/>
                      <a:gd name="connsiteY8" fmla="*/ 220830 h 957220"/>
                      <a:gd name="connsiteX9" fmla="*/ 395353 w 624921"/>
                      <a:gd name="connsiteY9" fmla="*/ 403393 h 957220"/>
                      <a:gd name="connsiteX10" fmla="*/ 612840 w 624921"/>
                      <a:gd name="connsiteY10" fmla="*/ 654218 h 957220"/>
                      <a:gd name="connsiteX11" fmla="*/ 436627 w 624921"/>
                      <a:gd name="connsiteY11" fmla="*/ 941555 h 957220"/>
                      <a:gd name="connsiteX12" fmla="*/ 46103 w 624921"/>
                      <a:gd name="connsiteY12" fmla="*/ 905043 h 957220"/>
                      <a:gd name="connsiteX0" fmla="*/ 46103 w 624921"/>
                      <a:gd name="connsiteY0" fmla="*/ 905043 h 960711"/>
                      <a:gd name="connsiteX1" fmla="*/ 64 w 624921"/>
                      <a:gd name="connsiteY1" fmla="*/ 808204 h 960711"/>
                      <a:gd name="connsiteX2" fmla="*/ 52453 w 624921"/>
                      <a:gd name="connsiteY2" fmla="*/ 732005 h 960711"/>
                      <a:gd name="connsiteX3" fmla="*/ 415990 w 624921"/>
                      <a:gd name="connsiteY3" fmla="*/ 709780 h 960711"/>
                      <a:gd name="connsiteX4" fmla="*/ 19115 w 624921"/>
                      <a:gd name="connsiteY4" fmla="*/ 257343 h 960711"/>
                      <a:gd name="connsiteX5" fmla="*/ 509653 w 624921"/>
                      <a:gd name="connsiteY5" fmla="*/ 38268 h 960711"/>
                      <a:gd name="connsiteX6" fmla="*/ 557278 w 624921"/>
                      <a:gd name="connsiteY6" fmla="*/ 138280 h 960711"/>
                      <a:gd name="connsiteX7" fmla="*/ 487428 w 624921"/>
                      <a:gd name="connsiteY7" fmla="*/ 176380 h 960711"/>
                      <a:gd name="connsiteX8" fmla="*/ 222315 w 624921"/>
                      <a:gd name="connsiteY8" fmla="*/ 220830 h 960711"/>
                      <a:gd name="connsiteX9" fmla="*/ 395353 w 624921"/>
                      <a:gd name="connsiteY9" fmla="*/ 403393 h 960711"/>
                      <a:gd name="connsiteX10" fmla="*/ 612840 w 624921"/>
                      <a:gd name="connsiteY10" fmla="*/ 654218 h 960711"/>
                      <a:gd name="connsiteX11" fmla="*/ 436627 w 624921"/>
                      <a:gd name="connsiteY11" fmla="*/ 941555 h 960711"/>
                      <a:gd name="connsiteX12" fmla="*/ 46103 w 624921"/>
                      <a:gd name="connsiteY12" fmla="*/ 905043 h 960711"/>
                      <a:gd name="connsiteX0" fmla="*/ 46103 w 624921"/>
                      <a:gd name="connsiteY0" fmla="*/ 905043 h 960711"/>
                      <a:gd name="connsiteX1" fmla="*/ 64 w 624921"/>
                      <a:gd name="connsiteY1" fmla="*/ 808204 h 960711"/>
                      <a:gd name="connsiteX2" fmla="*/ 52453 w 624921"/>
                      <a:gd name="connsiteY2" fmla="*/ 732005 h 960711"/>
                      <a:gd name="connsiteX3" fmla="*/ 415990 w 624921"/>
                      <a:gd name="connsiteY3" fmla="*/ 709780 h 960711"/>
                      <a:gd name="connsiteX4" fmla="*/ 19115 w 624921"/>
                      <a:gd name="connsiteY4" fmla="*/ 257343 h 960711"/>
                      <a:gd name="connsiteX5" fmla="*/ 509653 w 624921"/>
                      <a:gd name="connsiteY5" fmla="*/ 38268 h 960711"/>
                      <a:gd name="connsiteX6" fmla="*/ 557278 w 624921"/>
                      <a:gd name="connsiteY6" fmla="*/ 138280 h 960711"/>
                      <a:gd name="connsiteX7" fmla="*/ 487428 w 624921"/>
                      <a:gd name="connsiteY7" fmla="*/ 176380 h 960711"/>
                      <a:gd name="connsiteX8" fmla="*/ 222315 w 624921"/>
                      <a:gd name="connsiteY8" fmla="*/ 220830 h 960711"/>
                      <a:gd name="connsiteX9" fmla="*/ 395353 w 624921"/>
                      <a:gd name="connsiteY9" fmla="*/ 403393 h 960711"/>
                      <a:gd name="connsiteX10" fmla="*/ 612840 w 624921"/>
                      <a:gd name="connsiteY10" fmla="*/ 654218 h 960711"/>
                      <a:gd name="connsiteX11" fmla="*/ 436627 w 624921"/>
                      <a:gd name="connsiteY11" fmla="*/ 941555 h 960711"/>
                      <a:gd name="connsiteX12" fmla="*/ 46103 w 624921"/>
                      <a:gd name="connsiteY12" fmla="*/ 905043 h 960711"/>
                      <a:gd name="connsiteX0" fmla="*/ 46103 w 624921"/>
                      <a:gd name="connsiteY0" fmla="*/ 905043 h 953377"/>
                      <a:gd name="connsiteX1" fmla="*/ 64 w 624921"/>
                      <a:gd name="connsiteY1" fmla="*/ 808204 h 953377"/>
                      <a:gd name="connsiteX2" fmla="*/ 52453 w 624921"/>
                      <a:gd name="connsiteY2" fmla="*/ 732005 h 953377"/>
                      <a:gd name="connsiteX3" fmla="*/ 415990 w 624921"/>
                      <a:gd name="connsiteY3" fmla="*/ 709780 h 953377"/>
                      <a:gd name="connsiteX4" fmla="*/ 19115 w 624921"/>
                      <a:gd name="connsiteY4" fmla="*/ 257343 h 953377"/>
                      <a:gd name="connsiteX5" fmla="*/ 509653 w 624921"/>
                      <a:gd name="connsiteY5" fmla="*/ 38268 h 953377"/>
                      <a:gd name="connsiteX6" fmla="*/ 557278 w 624921"/>
                      <a:gd name="connsiteY6" fmla="*/ 138280 h 953377"/>
                      <a:gd name="connsiteX7" fmla="*/ 487428 w 624921"/>
                      <a:gd name="connsiteY7" fmla="*/ 176380 h 953377"/>
                      <a:gd name="connsiteX8" fmla="*/ 222315 w 624921"/>
                      <a:gd name="connsiteY8" fmla="*/ 220830 h 953377"/>
                      <a:gd name="connsiteX9" fmla="*/ 395353 w 624921"/>
                      <a:gd name="connsiteY9" fmla="*/ 403393 h 953377"/>
                      <a:gd name="connsiteX10" fmla="*/ 612840 w 624921"/>
                      <a:gd name="connsiteY10" fmla="*/ 654218 h 953377"/>
                      <a:gd name="connsiteX11" fmla="*/ 433452 w 624921"/>
                      <a:gd name="connsiteY11" fmla="*/ 932030 h 953377"/>
                      <a:gd name="connsiteX12" fmla="*/ 46103 w 624921"/>
                      <a:gd name="connsiteY12" fmla="*/ 905043 h 953377"/>
                      <a:gd name="connsiteX0" fmla="*/ 46103 w 624921"/>
                      <a:gd name="connsiteY0" fmla="*/ 905043 h 953377"/>
                      <a:gd name="connsiteX1" fmla="*/ 64 w 624921"/>
                      <a:gd name="connsiteY1" fmla="*/ 808204 h 953377"/>
                      <a:gd name="connsiteX2" fmla="*/ 52453 w 624921"/>
                      <a:gd name="connsiteY2" fmla="*/ 732005 h 953377"/>
                      <a:gd name="connsiteX3" fmla="*/ 415990 w 624921"/>
                      <a:gd name="connsiteY3" fmla="*/ 709780 h 953377"/>
                      <a:gd name="connsiteX4" fmla="*/ 19115 w 624921"/>
                      <a:gd name="connsiteY4" fmla="*/ 257343 h 953377"/>
                      <a:gd name="connsiteX5" fmla="*/ 509653 w 624921"/>
                      <a:gd name="connsiteY5" fmla="*/ 38268 h 953377"/>
                      <a:gd name="connsiteX6" fmla="*/ 557278 w 624921"/>
                      <a:gd name="connsiteY6" fmla="*/ 138280 h 953377"/>
                      <a:gd name="connsiteX7" fmla="*/ 487428 w 624921"/>
                      <a:gd name="connsiteY7" fmla="*/ 176380 h 953377"/>
                      <a:gd name="connsiteX8" fmla="*/ 222315 w 624921"/>
                      <a:gd name="connsiteY8" fmla="*/ 220830 h 953377"/>
                      <a:gd name="connsiteX9" fmla="*/ 395353 w 624921"/>
                      <a:gd name="connsiteY9" fmla="*/ 403393 h 953377"/>
                      <a:gd name="connsiteX10" fmla="*/ 612840 w 624921"/>
                      <a:gd name="connsiteY10" fmla="*/ 654218 h 953377"/>
                      <a:gd name="connsiteX11" fmla="*/ 433452 w 624921"/>
                      <a:gd name="connsiteY11" fmla="*/ 932030 h 953377"/>
                      <a:gd name="connsiteX12" fmla="*/ 46103 w 624921"/>
                      <a:gd name="connsiteY12" fmla="*/ 905043 h 953377"/>
                      <a:gd name="connsiteX0" fmla="*/ 46103 w 624921"/>
                      <a:gd name="connsiteY0" fmla="*/ 905043 h 954569"/>
                      <a:gd name="connsiteX1" fmla="*/ 64 w 624921"/>
                      <a:gd name="connsiteY1" fmla="*/ 808204 h 954569"/>
                      <a:gd name="connsiteX2" fmla="*/ 52453 w 624921"/>
                      <a:gd name="connsiteY2" fmla="*/ 732005 h 954569"/>
                      <a:gd name="connsiteX3" fmla="*/ 415990 w 624921"/>
                      <a:gd name="connsiteY3" fmla="*/ 709780 h 954569"/>
                      <a:gd name="connsiteX4" fmla="*/ 19115 w 624921"/>
                      <a:gd name="connsiteY4" fmla="*/ 257343 h 954569"/>
                      <a:gd name="connsiteX5" fmla="*/ 509653 w 624921"/>
                      <a:gd name="connsiteY5" fmla="*/ 38268 h 954569"/>
                      <a:gd name="connsiteX6" fmla="*/ 557278 w 624921"/>
                      <a:gd name="connsiteY6" fmla="*/ 138280 h 954569"/>
                      <a:gd name="connsiteX7" fmla="*/ 487428 w 624921"/>
                      <a:gd name="connsiteY7" fmla="*/ 176380 h 954569"/>
                      <a:gd name="connsiteX8" fmla="*/ 222315 w 624921"/>
                      <a:gd name="connsiteY8" fmla="*/ 220830 h 954569"/>
                      <a:gd name="connsiteX9" fmla="*/ 395353 w 624921"/>
                      <a:gd name="connsiteY9" fmla="*/ 403393 h 954569"/>
                      <a:gd name="connsiteX10" fmla="*/ 612840 w 624921"/>
                      <a:gd name="connsiteY10" fmla="*/ 654218 h 954569"/>
                      <a:gd name="connsiteX11" fmla="*/ 417577 w 624921"/>
                      <a:gd name="connsiteY11" fmla="*/ 933618 h 954569"/>
                      <a:gd name="connsiteX12" fmla="*/ 46103 w 624921"/>
                      <a:gd name="connsiteY12" fmla="*/ 905043 h 954569"/>
                      <a:gd name="connsiteX0" fmla="*/ 46103 w 613242"/>
                      <a:gd name="connsiteY0" fmla="*/ 905043 h 954569"/>
                      <a:gd name="connsiteX1" fmla="*/ 64 w 613242"/>
                      <a:gd name="connsiteY1" fmla="*/ 808204 h 954569"/>
                      <a:gd name="connsiteX2" fmla="*/ 52453 w 613242"/>
                      <a:gd name="connsiteY2" fmla="*/ 732005 h 954569"/>
                      <a:gd name="connsiteX3" fmla="*/ 415990 w 613242"/>
                      <a:gd name="connsiteY3" fmla="*/ 709780 h 954569"/>
                      <a:gd name="connsiteX4" fmla="*/ 19115 w 613242"/>
                      <a:gd name="connsiteY4" fmla="*/ 257343 h 954569"/>
                      <a:gd name="connsiteX5" fmla="*/ 509653 w 613242"/>
                      <a:gd name="connsiteY5" fmla="*/ 38268 h 954569"/>
                      <a:gd name="connsiteX6" fmla="*/ 557278 w 613242"/>
                      <a:gd name="connsiteY6" fmla="*/ 138280 h 954569"/>
                      <a:gd name="connsiteX7" fmla="*/ 487428 w 613242"/>
                      <a:gd name="connsiteY7" fmla="*/ 176380 h 954569"/>
                      <a:gd name="connsiteX8" fmla="*/ 222315 w 613242"/>
                      <a:gd name="connsiteY8" fmla="*/ 220830 h 954569"/>
                      <a:gd name="connsiteX9" fmla="*/ 395353 w 613242"/>
                      <a:gd name="connsiteY9" fmla="*/ 403393 h 954569"/>
                      <a:gd name="connsiteX10" fmla="*/ 612840 w 613242"/>
                      <a:gd name="connsiteY10" fmla="*/ 654218 h 954569"/>
                      <a:gd name="connsiteX11" fmla="*/ 417577 w 613242"/>
                      <a:gd name="connsiteY11" fmla="*/ 933618 h 954569"/>
                      <a:gd name="connsiteX12" fmla="*/ 46103 w 613242"/>
                      <a:gd name="connsiteY12" fmla="*/ 905043 h 954569"/>
                      <a:gd name="connsiteX0" fmla="*/ 46103 w 613242"/>
                      <a:gd name="connsiteY0" fmla="*/ 905043 h 954569"/>
                      <a:gd name="connsiteX1" fmla="*/ 64 w 613242"/>
                      <a:gd name="connsiteY1" fmla="*/ 808204 h 954569"/>
                      <a:gd name="connsiteX2" fmla="*/ 52453 w 613242"/>
                      <a:gd name="connsiteY2" fmla="*/ 732005 h 954569"/>
                      <a:gd name="connsiteX3" fmla="*/ 415990 w 613242"/>
                      <a:gd name="connsiteY3" fmla="*/ 709780 h 954569"/>
                      <a:gd name="connsiteX4" fmla="*/ 19115 w 613242"/>
                      <a:gd name="connsiteY4" fmla="*/ 257343 h 954569"/>
                      <a:gd name="connsiteX5" fmla="*/ 509653 w 613242"/>
                      <a:gd name="connsiteY5" fmla="*/ 38268 h 954569"/>
                      <a:gd name="connsiteX6" fmla="*/ 557278 w 613242"/>
                      <a:gd name="connsiteY6" fmla="*/ 138280 h 954569"/>
                      <a:gd name="connsiteX7" fmla="*/ 487428 w 613242"/>
                      <a:gd name="connsiteY7" fmla="*/ 176380 h 954569"/>
                      <a:gd name="connsiteX8" fmla="*/ 222315 w 613242"/>
                      <a:gd name="connsiteY8" fmla="*/ 220830 h 954569"/>
                      <a:gd name="connsiteX9" fmla="*/ 395353 w 613242"/>
                      <a:gd name="connsiteY9" fmla="*/ 403393 h 954569"/>
                      <a:gd name="connsiteX10" fmla="*/ 612840 w 613242"/>
                      <a:gd name="connsiteY10" fmla="*/ 654218 h 954569"/>
                      <a:gd name="connsiteX11" fmla="*/ 417577 w 613242"/>
                      <a:gd name="connsiteY11" fmla="*/ 933618 h 954569"/>
                      <a:gd name="connsiteX12" fmla="*/ 46103 w 613242"/>
                      <a:gd name="connsiteY12" fmla="*/ 905043 h 954569"/>
                      <a:gd name="connsiteX0" fmla="*/ 46103 w 613242"/>
                      <a:gd name="connsiteY0" fmla="*/ 905043 h 954569"/>
                      <a:gd name="connsiteX1" fmla="*/ 64 w 613242"/>
                      <a:gd name="connsiteY1" fmla="*/ 808204 h 954569"/>
                      <a:gd name="connsiteX2" fmla="*/ 52453 w 613242"/>
                      <a:gd name="connsiteY2" fmla="*/ 732005 h 954569"/>
                      <a:gd name="connsiteX3" fmla="*/ 415990 w 613242"/>
                      <a:gd name="connsiteY3" fmla="*/ 709780 h 954569"/>
                      <a:gd name="connsiteX4" fmla="*/ 19115 w 613242"/>
                      <a:gd name="connsiteY4" fmla="*/ 257343 h 954569"/>
                      <a:gd name="connsiteX5" fmla="*/ 509653 w 613242"/>
                      <a:gd name="connsiteY5" fmla="*/ 38268 h 954569"/>
                      <a:gd name="connsiteX6" fmla="*/ 557278 w 613242"/>
                      <a:gd name="connsiteY6" fmla="*/ 138280 h 954569"/>
                      <a:gd name="connsiteX7" fmla="*/ 487428 w 613242"/>
                      <a:gd name="connsiteY7" fmla="*/ 176380 h 954569"/>
                      <a:gd name="connsiteX8" fmla="*/ 222315 w 613242"/>
                      <a:gd name="connsiteY8" fmla="*/ 220830 h 954569"/>
                      <a:gd name="connsiteX9" fmla="*/ 395353 w 613242"/>
                      <a:gd name="connsiteY9" fmla="*/ 403393 h 954569"/>
                      <a:gd name="connsiteX10" fmla="*/ 612840 w 613242"/>
                      <a:gd name="connsiteY10" fmla="*/ 654218 h 954569"/>
                      <a:gd name="connsiteX11" fmla="*/ 417577 w 613242"/>
                      <a:gd name="connsiteY11" fmla="*/ 933618 h 954569"/>
                      <a:gd name="connsiteX12" fmla="*/ 46103 w 613242"/>
                      <a:gd name="connsiteY12" fmla="*/ 905043 h 954569"/>
                      <a:gd name="connsiteX0" fmla="*/ 46103 w 613242"/>
                      <a:gd name="connsiteY0" fmla="*/ 905043 h 954569"/>
                      <a:gd name="connsiteX1" fmla="*/ 64 w 613242"/>
                      <a:gd name="connsiteY1" fmla="*/ 808204 h 954569"/>
                      <a:gd name="connsiteX2" fmla="*/ 52453 w 613242"/>
                      <a:gd name="connsiteY2" fmla="*/ 732005 h 954569"/>
                      <a:gd name="connsiteX3" fmla="*/ 415990 w 613242"/>
                      <a:gd name="connsiteY3" fmla="*/ 709780 h 954569"/>
                      <a:gd name="connsiteX4" fmla="*/ 204853 w 613242"/>
                      <a:gd name="connsiteY4" fmla="*/ 516104 h 954569"/>
                      <a:gd name="connsiteX5" fmla="*/ 19115 w 613242"/>
                      <a:gd name="connsiteY5" fmla="*/ 257343 h 954569"/>
                      <a:gd name="connsiteX6" fmla="*/ 509653 w 613242"/>
                      <a:gd name="connsiteY6" fmla="*/ 38268 h 954569"/>
                      <a:gd name="connsiteX7" fmla="*/ 557278 w 613242"/>
                      <a:gd name="connsiteY7" fmla="*/ 138280 h 954569"/>
                      <a:gd name="connsiteX8" fmla="*/ 487428 w 613242"/>
                      <a:gd name="connsiteY8" fmla="*/ 176380 h 954569"/>
                      <a:gd name="connsiteX9" fmla="*/ 222315 w 613242"/>
                      <a:gd name="connsiteY9" fmla="*/ 220830 h 954569"/>
                      <a:gd name="connsiteX10" fmla="*/ 395353 w 613242"/>
                      <a:gd name="connsiteY10" fmla="*/ 403393 h 954569"/>
                      <a:gd name="connsiteX11" fmla="*/ 612840 w 613242"/>
                      <a:gd name="connsiteY11" fmla="*/ 654218 h 954569"/>
                      <a:gd name="connsiteX12" fmla="*/ 417577 w 613242"/>
                      <a:gd name="connsiteY12" fmla="*/ 933618 h 954569"/>
                      <a:gd name="connsiteX13" fmla="*/ 46103 w 613242"/>
                      <a:gd name="connsiteY13" fmla="*/ 905043 h 954569"/>
                      <a:gd name="connsiteX0" fmla="*/ 46103 w 613242"/>
                      <a:gd name="connsiteY0" fmla="*/ 905043 h 954569"/>
                      <a:gd name="connsiteX1" fmla="*/ 64 w 613242"/>
                      <a:gd name="connsiteY1" fmla="*/ 808204 h 954569"/>
                      <a:gd name="connsiteX2" fmla="*/ 52453 w 613242"/>
                      <a:gd name="connsiteY2" fmla="*/ 732005 h 954569"/>
                      <a:gd name="connsiteX3" fmla="*/ 415990 w 613242"/>
                      <a:gd name="connsiteY3" fmla="*/ 709780 h 954569"/>
                      <a:gd name="connsiteX4" fmla="*/ 204853 w 613242"/>
                      <a:gd name="connsiteY4" fmla="*/ 516104 h 954569"/>
                      <a:gd name="connsiteX5" fmla="*/ 19115 w 613242"/>
                      <a:gd name="connsiteY5" fmla="*/ 257343 h 954569"/>
                      <a:gd name="connsiteX6" fmla="*/ 509653 w 613242"/>
                      <a:gd name="connsiteY6" fmla="*/ 38268 h 954569"/>
                      <a:gd name="connsiteX7" fmla="*/ 557278 w 613242"/>
                      <a:gd name="connsiteY7" fmla="*/ 138280 h 954569"/>
                      <a:gd name="connsiteX8" fmla="*/ 487428 w 613242"/>
                      <a:gd name="connsiteY8" fmla="*/ 176380 h 954569"/>
                      <a:gd name="connsiteX9" fmla="*/ 222315 w 613242"/>
                      <a:gd name="connsiteY9" fmla="*/ 220830 h 954569"/>
                      <a:gd name="connsiteX10" fmla="*/ 395353 w 613242"/>
                      <a:gd name="connsiteY10" fmla="*/ 403393 h 954569"/>
                      <a:gd name="connsiteX11" fmla="*/ 612840 w 613242"/>
                      <a:gd name="connsiteY11" fmla="*/ 654218 h 954569"/>
                      <a:gd name="connsiteX12" fmla="*/ 417577 w 613242"/>
                      <a:gd name="connsiteY12" fmla="*/ 933618 h 954569"/>
                      <a:gd name="connsiteX13" fmla="*/ 46103 w 613242"/>
                      <a:gd name="connsiteY13" fmla="*/ 905043 h 954569"/>
                      <a:gd name="connsiteX0" fmla="*/ 46103 w 613242"/>
                      <a:gd name="connsiteY0" fmla="*/ 905043 h 954569"/>
                      <a:gd name="connsiteX1" fmla="*/ 64 w 613242"/>
                      <a:gd name="connsiteY1" fmla="*/ 808204 h 954569"/>
                      <a:gd name="connsiteX2" fmla="*/ 52453 w 613242"/>
                      <a:gd name="connsiteY2" fmla="*/ 732005 h 954569"/>
                      <a:gd name="connsiteX3" fmla="*/ 415990 w 613242"/>
                      <a:gd name="connsiteY3" fmla="*/ 709780 h 954569"/>
                      <a:gd name="connsiteX4" fmla="*/ 204853 w 613242"/>
                      <a:gd name="connsiteY4" fmla="*/ 516104 h 954569"/>
                      <a:gd name="connsiteX5" fmla="*/ 19115 w 613242"/>
                      <a:gd name="connsiteY5" fmla="*/ 257343 h 954569"/>
                      <a:gd name="connsiteX6" fmla="*/ 509653 w 613242"/>
                      <a:gd name="connsiteY6" fmla="*/ 38268 h 954569"/>
                      <a:gd name="connsiteX7" fmla="*/ 557278 w 613242"/>
                      <a:gd name="connsiteY7" fmla="*/ 138280 h 954569"/>
                      <a:gd name="connsiteX8" fmla="*/ 487428 w 613242"/>
                      <a:gd name="connsiteY8" fmla="*/ 176380 h 954569"/>
                      <a:gd name="connsiteX9" fmla="*/ 222315 w 613242"/>
                      <a:gd name="connsiteY9" fmla="*/ 220830 h 954569"/>
                      <a:gd name="connsiteX10" fmla="*/ 395353 w 613242"/>
                      <a:gd name="connsiteY10" fmla="*/ 403393 h 954569"/>
                      <a:gd name="connsiteX11" fmla="*/ 612840 w 613242"/>
                      <a:gd name="connsiteY11" fmla="*/ 654218 h 954569"/>
                      <a:gd name="connsiteX12" fmla="*/ 417577 w 613242"/>
                      <a:gd name="connsiteY12" fmla="*/ 933618 h 954569"/>
                      <a:gd name="connsiteX13" fmla="*/ 46103 w 613242"/>
                      <a:gd name="connsiteY13" fmla="*/ 905043 h 954569"/>
                      <a:gd name="connsiteX0" fmla="*/ 46103 w 613242"/>
                      <a:gd name="connsiteY0" fmla="*/ 905043 h 954569"/>
                      <a:gd name="connsiteX1" fmla="*/ 64 w 613242"/>
                      <a:gd name="connsiteY1" fmla="*/ 808204 h 954569"/>
                      <a:gd name="connsiteX2" fmla="*/ 52453 w 613242"/>
                      <a:gd name="connsiteY2" fmla="*/ 732005 h 954569"/>
                      <a:gd name="connsiteX3" fmla="*/ 415990 w 613242"/>
                      <a:gd name="connsiteY3" fmla="*/ 709780 h 954569"/>
                      <a:gd name="connsiteX4" fmla="*/ 204853 w 613242"/>
                      <a:gd name="connsiteY4" fmla="*/ 516104 h 954569"/>
                      <a:gd name="connsiteX5" fmla="*/ 19115 w 613242"/>
                      <a:gd name="connsiteY5" fmla="*/ 257343 h 954569"/>
                      <a:gd name="connsiteX6" fmla="*/ 509653 w 613242"/>
                      <a:gd name="connsiteY6" fmla="*/ 38268 h 954569"/>
                      <a:gd name="connsiteX7" fmla="*/ 557278 w 613242"/>
                      <a:gd name="connsiteY7" fmla="*/ 138280 h 954569"/>
                      <a:gd name="connsiteX8" fmla="*/ 487428 w 613242"/>
                      <a:gd name="connsiteY8" fmla="*/ 176380 h 954569"/>
                      <a:gd name="connsiteX9" fmla="*/ 222315 w 613242"/>
                      <a:gd name="connsiteY9" fmla="*/ 220830 h 954569"/>
                      <a:gd name="connsiteX10" fmla="*/ 395353 w 613242"/>
                      <a:gd name="connsiteY10" fmla="*/ 403393 h 954569"/>
                      <a:gd name="connsiteX11" fmla="*/ 612840 w 613242"/>
                      <a:gd name="connsiteY11" fmla="*/ 654218 h 954569"/>
                      <a:gd name="connsiteX12" fmla="*/ 417577 w 613242"/>
                      <a:gd name="connsiteY12" fmla="*/ 933618 h 954569"/>
                      <a:gd name="connsiteX13" fmla="*/ 46103 w 613242"/>
                      <a:gd name="connsiteY13" fmla="*/ 905043 h 954569"/>
                      <a:gd name="connsiteX0" fmla="*/ 46103 w 613242"/>
                      <a:gd name="connsiteY0" fmla="*/ 905043 h 954569"/>
                      <a:gd name="connsiteX1" fmla="*/ 64 w 613242"/>
                      <a:gd name="connsiteY1" fmla="*/ 808204 h 954569"/>
                      <a:gd name="connsiteX2" fmla="*/ 52453 w 613242"/>
                      <a:gd name="connsiteY2" fmla="*/ 732005 h 954569"/>
                      <a:gd name="connsiteX3" fmla="*/ 415990 w 613242"/>
                      <a:gd name="connsiteY3" fmla="*/ 709780 h 954569"/>
                      <a:gd name="connsiteX4" fmla="*/ 204853 w 613242"/>
                      <a:gd name="connsiteY4" fmla="*/ 516104 h 954569"/>
                      <a:gd name="connsiteX5" fmla="*/ 19115 w 613242"/>
                      <a:gd name="connsiteY5" fmla="*/ 257343 h 954569"/>
                      <a:gd name="connsiteX6" fmla="*/ 509653 w 613242"/>
                      <a:gd name="connsiteY6" fmla="*/ 38268 h 954569"/>
                      <a:gd name="connsiteX7" fmla="*/ 557278 w 613242"/>
                      <a:gd name="connsiteY7" fmla="*/ 138280 h 954569"/>
                      <a:gd name="connsiteX8" fmla="*/ 487428 w 613242"/>
                      <a:gd name="connsiteY8" fmla="*/ 176380 h 954569"/>
                      <a:gd name="connsiteX9" fmla="*/ 222315 w 613242"/>
                      <a:gd name="connsiteY9" fmla="*/ 220830 h 954569"/>
                      <a:gd name="connsiteX10" fmla="*/ 395353 w 613242"/>
                      <a:gd name="connsiteY10" fmla="*/ 403393 h 954569"/>
                      <a:gd name="connsiteX11" fmla="*/ 612840 w 613242"/>
                      <a:gd name="connsiteY11" fmla="*/ 654218 h 954569"/>
                      <a:gd name="connsiteX12" fmla="*/ 417577 w 613242"/>
                      <a:gd name="connsiteY12" fmla="*/ 933618 h 954569"/>
                      <a:gd name="connsiteX13" fmla="*/ 46103 w 613242"/>
                      <a:gd name="connsiteY13" fmla="*/ 905043 h 954569"/>
                      <a:gd name="connsiteX0" fmla="*/ 46103 w 613242"/>
                      <a:gd name="connsiteY0" fmla="*/ 905043 h 954569"/>
                      <a:gd name="connsiteX1" fmla="*/ 64 w 613242"/>
                      <a:gd name="connsiteY1" fmla="*/ 808204 h 954569"/>
                      <a:gd name="connsiteX2" fmla="*/ 52453 w 613242"/>
                      <a:gd name="connsiteY2" fmla="*/ 732005 h 954569"/>
                      <a:gd name="connsiteX3" fmla="*/ 415990 w 613242"/>
                      <a:gd name="connsiteY3" fmla="*/ 709780 h 954569"/>
                      <a:gd name="connsiteX4" fmla="*/ 204853 w 613242"/>
                      <a:gd name="connsiteY4" fmla="*/ 516104 h 954569"/>
                      <a:gd name="connsiteX5" fmla="*/ 19115 w 613242"/>
                      <a:gd name="connsiteY5" fmla="*/ 257343 h 954569"/>
                      <a:gd name="connsiteX6" fmla="*/ 509653 w 613242"/>
                      <a:gd name="connsiteY6" fmla="*/ 38268 h 954569"/>
                      <a:gd name="connsiteX7" fmla="*/ 557278 w 613242"/>
                      <a:gd name="connsiteY7" fmla="*/ 138280 h 954569"/>
                      <a:gd name="connsiteX8" fmla="*/ 487428 w 613242"/>
                      <a:gd name="connsiteY8" fmla="*/ 176380 h 954569"/>
                      <a:gd name="connsiteX9" fmla="*/ 222315 w 613242"/>
                      <a:gd name="connsiteY9" fmla="*/ 220830 h 954569"/>
                      <a:gd name="connsiteX10" fmla="*/ 395353 w 613242"/>
                      <a:gd name="connsiteY10" fmla="*/ 403393 h 954569"/>
                      <a:gd name="connsiteX11" fmla="*/ 612840 w 613242"/>
                      <a:gd name="connsiteY11" fmla="*/ 654218 h 954569"/>
                      <a:gd name="connsiteX12" fmla="*/ 417577 w 613242"/>
                      <a:gd name="connsiteY12" fmla="*/ 933618 h 954569"/>
                      <a:gd name="connsiteX13" fmla="*/ 46103 w 613242"/>
                      <a:gd name="connsiteY13" fmla="*/ 905043 h 954569"/>
                      <a:gd name="connsiteX0" fmla="*/ 44520 w 611659"/>
                      <a:gd name="connsiteY0" fmla="*/ 905043 h 954569"/>
                      <a:gd name="connsiteX1" fmla="*/ 68 w 611659"/>
                      <a:gd name="connsiteY1" fmla="*/ 809792 h 954569"/>
                      <a:gd name="connsiteX2" fmla="*/ 50870 w 611659"/>
                      <a:gd name="connsiteY2" fmla="*/ 732005 h 954569"/>
                      <a:gd name="connsiteX3" fmla="*/ 414407 w 611659"/>
                      <a:gd name="connsiteY3" fmla="*/ 709780 h 954569"/>
                      <a:gd name="connsiteX4" fmla="*/ 203270 w 611659"/>
                      <a:gd name="connsiteY4" fmla="*/ 516104 h 954569"/>
                      <a:gd name="connsiteX5" fmla="*/ 17532 w 611659"/>
                      <a:gd name="connsiteY5" fmla="*/ 257343 h 954569"/>
                      <a:gd name="connsiteX6" fmla="*/ 508070 w 611659"/>
                      <a:gd name="connsiteY6" fmla="*/ 38268 h 954569"/>
                      <a:gd name="connsiteX7" fmla="*/ 555695 w 611659"/>
                      <a:gd name="connsiteY7" fmla="*/ 138280 h 954569"/>
                      <a:gd name="connsiteX8" fmla="*/ 485845 w 611659"/>
                      <a:gd name="connsiteY8" fmla="*/ 176380 h 954569"/>
                      <a:gd name="connsiteX9" fmla="*/ 220732 w 611659"/>
                      <a:gd name="connsiteY9" fmla="*/ 220830 h 954569"/>
                      <a:gd name="connsiteX10" fmla="*/ 393770 w 611659"/>
                      <a:gd name="connsiteY10" fmla="*/ 403393 h 954569"/>
                      <a:gd name="connsiteX11" fmla="*/ 611257 w 611659"/>
                      <a:gd name="connsiteY11" fmla="*/ 654218 h 954569"/>
                      <a:gd name="connsiteX12" fmla="*/ 415994 w 611659"/>
                      <a:gd name="connsiteY12" fmla="*/ 933618 h 954569"/>
                      <a:gd name="connsiteX13" fmla="*/ 44520 w 611659"/>
                      <a:gd name="connsiteY13" fmla="*/ 905043 h 954569"/>
                      <a:gd name="connsiteX0" fmla="*/ 44616 w 611755"/>
                      <a:gd name="connsiteY0" fmla="*/ 905043 h 954569"/>
                      <a:gd name="connsiteX1" fmla="*/ 164 w 611755"/>
                      <a:gd name="connsiteY1" fmla="*/ 809792 h 954569"/>
                      <a:gd name="connsiteX2" fmla="*/ 50966 w 611755"/>
                      <a:gd name="connsiteY2" fmla="*/ 732005 h 954569"/>
                      <a:gd name="connsiteX3" fmla="*/ 414503 w 611755"/>
                      <a:gd name="connsiteY3" fmla="*/ 709780 h 954569"/>
                      <a:gd name="connsiteX4" fmla="*/ 203366 w 611755"/>
                      <a:gd name="connsiteY4" fmla="*/ 516104 h 954569"/>
                      <a:gd name="connsiteX5" fmla="*/ 17628 w 611755"/>
                      <a:gd name="connsiteY5" fmla="*/ 257343 h 954569"/>
                      <a:gd name="connsiteX6" fmla="*/ 508166 w 611755"/>
                      <a:gd name="connsiteY6" fmla="*/ 38268 h 954569"/>
                      <a:gd name="connsiteX7" fmla="*/ 555791 w 611755"/>
                      <a:gd name="connsiteY7" fmla="*/ 138280 h 954569"/>
                      <a:gd name="connsiteX8" fmla="*/ 485941 w 611755"/>
                      <a:gd name="connsiteY8" fmla="*/ 176380 h 954569"/>
                      <a:gd name="connsiteX9" fmla="*/ 220828 w 611755"/>
                      <a:gd name="connsiteY9" fmla="*/ 220830 h 954569"/>
                      <a:gd name="connsiteX10" fmla="*/ 393866 w 611755"/>
                      <a:gd name="connsiteY10" fmla="*/ 403393 h 954569"/>
                      <a:gd name="connsiteX11" fmla="*/ 611353 w 611755"/>
                      <a:gd name="connsiteY11" fmla="*/ 654218 h 954569"/>
                      <a:gd name="connsiteX12" fmla="*/ 416090 w 611755"/>
                      <a:gd name="connsiteY12" fmla="*/ 933618 h 954569"/>
                      <a:gd name="connsiteX13" fmla="*/ 44616 w 611755"/>
                      <a:gd name="connsiteY13" fmla="*/ 905043 h 954569"/>
                      <a:gd name="connsiteX0" fmla="*/ 39902 w 607041"/>
                      <a:gd name="connsiteY0" fmla="*/ 905043 h 954569"/>
                      <a:gd name="connsiteX1" fmla="*/ 213 w 607041"/>
                      <a:gd name="connsiteY1" fmla="*/ 811379 h 954569"/>
                      <a:gd name="connsiteX2" fmla="*/ 46252 w 607041"/>
                      <a:gd name="connsiteY2" fmla="*/ 732005 h 954569"/>
                      <a:gd name="connsiteX3" fmla="*/ 409789 w 607041"/>
                      <a:gd name="connsiteY3" fmla="*/ 709780 h 954569"/>
                      <a:gd name="connsiteX4" fmla="*/ 198652 w 607041"/>
                      <a:gd name="connsiteY4" fmla="*/ 516104 h 954569"/>
                      <a:gd name="connsiteX5" fmla="*/ 12914 w 607041"/>
                      <a:gd name="connsiteY5" fmla="*/ 257343 h 954569"/>
                      <a:gd name="connsiteX6" fmla="*/ 503452 w 607041"/>
                      <a:gd name="connsiteY6" fmla="*/ 38268 h 954569"/>
                      <a:gd name="connsiteX7" fmla="*/ 551077 w 607041"/>
                      <a:gd name="connsiteY7" fmla="*/ 138280 h 954569"/>
                      <a:gd name="connsiteX8" fmla="*/ 481227 w 607041"/>
                      <a:gd name="connsiteY8" fmla="*/ 176380 h 954569"/>
                      <a:gd name="connsiteX9" fmla="*/ 216114 w 607041"/>
                      <a:gd name="connsiteY9" fmla="*/ 220830 h 954569"/>
                      <a:gd name="connsiteX10" fmla="*/ 389152 w 607041"/>
                      <a:gd name="connsiteY10" fmla="*/ 403393 h 954569"/>
                      <a:gd name="connsiteX11" fmla="*/ 606639 w 607041"/>
                      <a:gd name="connsiteY11" fmla="*/ 654218 h 954569"/>
                      <a:gd name="connsiteX12" fmla="*/ 411376 w 607041"/>
                      <a:gd name="connsiteY12" fmla="*/ 933618 h 954569"/>
                      <a:gd name="connsiteX13" fmla="*/ 39902 w 607041"/>
                      <a:gd name="connsiteY13" fmla="*/ 905043 h 954569"/>
                      <a:gd name="connsiteX0" fmla="*/ 39902 w 607041"/>
                      <a:gd name="connsiteY0" fmla="*/ 905043 h 954569"/>
                      <a:gd name="connsiteX1" fmla="*/ 213 w 607041"/>
                      <a:gd name="connsiteY1" fmla="*/ 811379 h 954569"/>
                      <a:gd name="connsiteX2" fmla="*/ 46252 w 607041"/>
                      <a:gd name="connsiteY2" fmla="*/ 732005 h 954569"/>
                      <a:gd name="connsiteX3" fmla="*/ 409789 w 607041"/>
                      <a:gd name="connsiteY3" fmla="*/ 709780 h 954569"/>
                      <a:gd name="connsiteX4" fmla="*/ 198652 w 607041"/>
                      <a:gd name="connsiteY4" fmla="*/ 516104 h 954569"/>
                      <a:gd name="connsiteX5" fmla="*/ 12914 w 607041"/>
                      <a:gd name="connsiteY5" fmla="*/ 257343 h 954569"/>
                      <a:gd name="connsiteX6" fmla="*/ 503452 w 607041"/>
                      <a:gd name="connsiteY6" fmla="*/ 38268 h 954569"/>
                      <a:gd name="connsiteX7" fmla="*/ 551077 w 607041"/>
                      <a:gd name="connsiteY7" fmla="*/ 138280 h 954569"/>
                      <a:gd name="connsiteX8" fmla="*/ 481227 w 607041"/>
                      <a:gd name="connsiteY8" fmla="*/ 176380 h 954569"/>
                      <a:gd name="connsiteX9" fmla="*/ 216114 w 607041"/>
                      <a:gd name="connsiteY9" fmla="*/ 220830 h 954569"/>
                      <a:gd name="connsiteX10" fmla="*/ 389152 w 607041"/>
                      <a:gd name="connsiteY10" fmla="*/ 403393 h 954569"/>
                      <a:gd name="connsiteX11" fmla="*/ 606639 w 607041"/>
                      <a:gd name="connsiteY11" fmla="*/ 654218 h 954569"/>
                      <a:gd name="connsiteX12" fmla="*/ 411376 w 607041"/>
                      <a:gd name="connsiteY12" fmla="*/ 933618 h 954569"/>
                      <a:gd name="connsiteX13" fmla="*/ 39902 w 607041"/>
                      <a:gd name="connsiteY13" fmla="*/ 905043 h 954569"/>
                      <a:gd name="connsiteX0" fmla="*/ 39902 w 607041"/>
                      <a:gd name="connsiteY0" fmla="*/ 905043 h 954569"/>
                      <a:gd name="connsiteX1" fmla="*/ 213 w 607041"/>
                      <a:gd name="connsiteY1" fmla="*/ 811379 h 954569"/>
                      <a:gd name="connsiteX2" fmla="*/ 46252 w 607041"/>
                      <a:gd name="connsiteY2" fmla="*/ 732005 h 954569"/>
                      <a:gd name="connsiteX3" fmla="*/ 409789 w 607041"/>
                      <a:gd name="connsiteY3" fmla="*/ 709780 h 954569"/>
                      <a:gd name="connsiteX4" fmla="*/ 198652 w 607041"/>
                      <a:gd name="connsiteY4" fmla="*/ 516104 h 954569"/>
                      <a:gd name="connsiteX5" fmla="*/ 12914 w 607041"/>
                      <a:gd name="connsiteY5" fmla="*/ 257343 h 954569"/>
                      <a:gd name="connsiteX6" fmla="*/ 503452 w 607041"/>
                      <a:gd name="connsiteY6" fmla="*/ 38268 h 954569"/>
                      <a:gd name="connsiteX7" fmla="*/ 551077 w 607041"/>
                      <a:gd name="connsiteY7" fmla="*/ 138280 h 954569"/>
                      <a:gd name="connsiteX8" fmla="*/ 481227 w 607041"/>
                      <a:gd name="connsiteY8" fmla="*/ 176380 h 954569"/>
                      <a:gd name="connsiteX9" fmla="*/ 216114 w 607041"/>
                      <a:gd name="connsiteY9" fmla="*/ 220830 h 954569"/>
                      <a:gd name="connsiteX10" fmla="*/ 389152 w 607041"/>
                      <a:gd name="connsiteY10" fmla="*/ 403393 h 954569"/>
                      <a:gd name="connsiteX11" fmla="*/ 606639 w 607041"/>
                      <a:gd name="connsiteY11" fmla="*/ 654218 h 954569"/>
                      <a:gd name="connsiteX12" fmla="*/ 411376 w 607041"/>
                      <a:gd name="connsiteY12" fmla="*/ 933618 h 954569"/>
                      <a:gd name="connsiteX13" fmla="*/ 39902 w 607041"/>
                      <a:gd name="connsiteY13" fmla="*/ 905043 h 954569"/>
                      <a:gd name="connsiteX0" fmla="*/ 39902 w 607041"/>
                      <a:gd name="connsiteY0" fmla="*/ 905043 h 954569"/>
                      <a:gd name="connsiteX1" fmla="*/ 213 w 607041"/>
                      <a:gd name="connsiteY1" fmla="*/ 811379 h 954569"/>
                      <a:gd name="connsiteX2" fmla="*/ 46252 w 607041"/>
                      <a:gd name="connsiteY2" fmla="*/ 732005 h 954569"/>
                      <a:gd name="connsiteX3" fmla="*/ 409789 w 607041"/>
                      <a:gd name="connsiteY3" fmla="*/ 709780 h 954569"/>
                      <a:gd name="connsiteX4" fmla="*/ 198652 w 607041"/>
                      <a:gd name="connsiteY4" fmla="*/ 516104 h 954569"/>
                      <a:gd name="connsiteX5" fmla="*/ 12914 w 607041"/>
                      <a:gd name="connsiteY5" fmla="*/ 257343 h 954569"/>
                      <a:gd name="connsiteX6" fmla="*/ 503452 w 607041"/>
                      <a:gd name="connsiteY6" fmla="*/ 38268 h 954569"/>
                      <a:gd name="connsiteX7" fmla="*/ 551077 w 607041"/>
                      <a:gd name="connsiteY7" fmla="*/ 138280 h 954569"/>
                      <a:gd name="connsiteX8" fmla="*/ 481227 w 607041"/>
                      <a:gd name="connsiteY8" fmla="*/ 176380 h 954569"/>
                      <a:gd name="connsiteX9" fmla="*/ 216114 w 607041"/>
                      <a:gd name="connsiteY9" fmla="*/ 220830 h 954569"/>
                      <a:gd name="connsiteX10" fmla="*/ 389152 w 607041"/>
                      <a:gd name="connsiteY10" fmla="*/ 403393 h 954569"/>
                      <a:gd name="connsiteX11" fmla="*/ 606639 w 607041"/>
                      <a:gd name="connsiteY11" fmla="*/ 654218 h 954569"/>
                      <a:gd name="connsiteX12" fmla="*/ 411376 w 607041"/>
                      <a:gd name="connsiteY12" fmla="*/ 933618 h 954569"/>
                      <a:gd name="connsiteX13" fmla="*/ 39902 w 607041"/>
                      <a:gd name="connsiteY13" fmla="*/ 905043 h 954569"/>
                      <a:gd name="connsiteX0" fmla="*/ 39902 w 607041"/>
                      <a:gd name="connsiteY0" fmla="*/ 905043 h 954569"/>
                      <a:gd name="connsiteX1" fmla="*/ 213 w 607041"/>
                      <a:gd name="connsiteY1" fmla="*/ 811379 h 954569"/>
                      <a:gd name="connsiteX2" fmla="*/ 46252 w 607041"/>
                      <a:gd name="connsiteY2" fmla="*/ 732005 h 954569"/>
                      <a:gd name="connsiteX3" fmla="*/ 409789 w 607041"/>
                      <a:gd name="connsiteY3" fmla="*/ 709780 h 954569"/>
                      <a:gd name="connsiteX4" fmla="*/ 198652 w 607041"/>
                      <a:gd name="connsiteY4" fmla="*/ 516104 h 954569"/>
                      <a:gd name="connsiteX5" fmla="*/ 12914 w 607041"/>
                      <a:gd name="connsiteY5" fmla="*/ 257343 h 954569"/>
                      <a:gd name="connsiteX6" fmla="*/ 503452 w 607041"/>
                      <a:gd name="connsiteY6" fmla="*/ 38268 h 954569"/>
                      <a:gd name="connsiteX7" fmla="*/ 551077 w 607041"/>
                      <a:gd name="connsiteY7" fmla="*/ 138280 h 954569"/>
                      <a:gd name="connsiteX8" fmla="*/ 481227 w 607041"/>
                      <a:gd name="connsiteY8" fmla="*/ 176380 h 954569"/>
                      <a:gd name="connsiteX9" fmla="*/ 216114 w 607041"/>
                      <a:gd name="connsiteY9" fmla="*/ 220830 h 954569"/>
                      <a:gd name="connsiteX10" fmla="*/ 389152 w 607041"/>
                      <a:gd name="connsiteY10" fmla="*/ 403393 h 954569"/>
                      <a:gd name="connsiteX11" fmla="*/ 606639 w 607041"/>
                      <a:gd name="connsiteY11" fmla="*/ 654218 h 954569"/>
                      <a:gd name="connsiteX12" fmla="*/ 411376 w 607041"/>
                      <a:gd name="connsiteY12" fmla="*/ 933618 h 954569"/>
                      <a:gd name="connsiteX13" fmla="*/ 39902 w 607041"/>
                      <a:gd name="connsiteY13" fmla="*/ 905043 h 954569"/>
                      <a:gd name="connsiteX0" fmla="*/ 39902 w 607041"/>
                      <a:gd name="connsiteY0" fmla="*/ 905043 h 954569"/>
                      <a:gd name="connsiteX1" fmla="*/ 213 w 607041"/>
                      <a:gd name="connsiteY1" fmla="*/ 811379 h 954569"/>
                      <a:gd name="connsiteX2" fmla="*/ 46252 w 607041"/>
                      <a:gd name="connsiteY2" fmla="*/ 732005 h 954569"/>
                      <a:gd name="connsiteX3" fmla="*/ 409789 w 607041"/>
                      <a:gd name="connsiteY3" fmla="*/ 709780 h 954569"/>
                      <a:gd name="connsiteX4" fmla="*/ 198652 w 607041"/>
                      <a:gd name="connsiteY4" fmla="*/ 516104 h 954569"/>
                      <a:gd name="connsiteX5" fmla="*/ 12914 w 607041"/>
                      <a:gd name="connsiteY5" fmla="*/ 257343 h 954569"/>
                      <a:gd name="connsiteX6" fmla="*/ 503452 w 607041"/>
                      <a:gd name="connsiteY6" fmla="*/ 38268 h 954569"/>
                      <a:gd name="connsiteX7" fmla="*/ 551077 w 607041"/>
                      <a:gd name="connsiteY7" fmla="*/ 138280 h 954569"/>
                      <a:gd name="connsiteX8" fmla="*/ 481227 w 607041"/>
                      <a:gd name="connsiteY8" fmla="*/ 176380 h 954569"/>
                      <a:gd name="connsiteX9" fmla="*/ 216114 w 607041"/>
                      <a:gd name="connsiteY9" fmla="*/ 220830 h 954569"/>
                      <a:gd name="connsiteX10" fmla="*/ 389152 w 607041"/>
                      <a:gd name="connsiteY10" fmla="*/ 403393 h 954569"/>
                      <a:gd name="connsiteX11" fmla="*/ 606639 w 607041"/>
                      <a:gd name="connsiteY11" fmla="*/ 654218 h 954569"/>
                      <a:gd name="connsiteX12" fmla="*/ 411376 w 607041"/>
                      <a:gd name="connsiteY12" fmla="*/ 933618 h 954569"/>
                      <a:gd name="connsiteX13" fmla="*/ 39902 w 607041"/>
                      <a:gd name="connsiteY13" fmla="*/ 905043 h 954569"/>
                      <a:gd name="connsiteX0" fmla="*/ 39902 w 607041"/>
                      <a:gd name="connsiteY0" fmla="*/ 888888 h 938414"/>
                      <a:gd name="connsiteX1" fmla="*/ 213 w 607041"/>
                      <a:gd name="connsiteY1" fmla="*/ 795224 h 938414"/>
                      <a:gd name="connsiteX2" fmla="*/ 46252 w 607041"/>
                      <a:gd name="connsiteY2" fmla="*/ 715850 h 938414"/>
                      <a:gd name="connsiteX3" fmla="*/ 409789 w 607041"/>
                      <a:gd name="connsiteY3" fmla="*/ 693625 h 938414"/>
                      <a:gd name="connsiteX4" fmla="*/ 198652 w 607041"/>
                      <a:gd name="connsiteY4" fmla="*/ 499949 h 938414"/>
                      <a:gd name="connsiteX5" fmla="*/ 12914 w 607041"/>
                      <a:gd name="connsiteY5" fmla="*/ 241188 h 938414"/>
                      <a:gd name="connsiteX6" fmla="*/ 503452 w 607041"/>
                      <a:gd name="connsiteY6" fmla="*/ 22113 h 938414"/>
                      <a:gd name="connsiteX7" fmla="*/ 551077 w 607041"/>
                      <a:gd name="connsiteY7" fmla="*/ 122125 h 938414"/>
                      <a:gd name="connsiteX8" fmla="*/ 481227 w 607041"/>
                      <a:gd name="connsiteY8" fmla="*/ 160225 h 938414"/>
                      <a:gd name="connsiteX9" fmla="*/ 216114 w 607041"/>
                      <a:gd name="connsiteY9" fmla="*/ 204675 h 938414"/>
                      <a:gd name="connsiteX10" fmla="*/ 389152 w 607041"/>
                      <a:gd name="connsiteY10" fmla="*/ 387238 h 938414"/>
                      <a:gd name="connsiteX11" fmla="*/ 606639 w 607041"/>
                      <a:gd name="connsiteY11" fmla="*/ 638063 h 938414"/>
                      <a:gd name="connsiteX12" fmla="*/ 411376 w 607041"/>
                      <a:gd name="connsiteY12" fmla="*/ 917463 h 938414"/>
                      <a:gd name="connsiteX13" fmla="*/ 39902 w 607041"/>
                      <a:gd name="connsiteY13" fmla="*/ 888888 h 938414"/>
                      <a:gd name="connsiteX0" fmla="*/ 39902 w 607041"/>
                      <a:gd name="connsiteY0" fmla="*/ 900695 h 950221"/>
                      <a:gd name="connsiteX1" fmla="*/ 213 w 607041"/>
                      <a:gd name="connsiteY1" fmla="*/ 807031 h 950221"/>
                      <a:gd name="connsiteX2" fmla="*/ 46252 w 607041"/>
                      <a:gd name="connsiteY2" fmla="*/ 727657 h 950221"/>
                      <a:gd name="connsiteX3" fmla="*/ 409789 w 607041"/>
                      <a:gd name="connsiteY3" fmla="*/ 705432 h 950221"/>
                      <a:gd name="connsiteX4" fmla="*/ 198652 w 607041"/>
                      <a:gd name="connsiteY4" fmla="*/ 511756 h 950221"/>
                      <a:gd name="connsiteX5" fmla="*/ 12914 w 607041"/>
                      <a:gd name="connsiteY5" fmla="*/ 252995 h 950221"/>
                      <a:gd name="connsiteX6" fmla="*/ 503452 w 607041"/>
                      <a:gd name="connsiteY6" fmla="*/ 33920 h 950221"/>
                      <a:gd name="connsiteX7" fmla="*/ 551077 w 607041"/>
                      <a:gd name="connsiteY7" fmla="*/ 133932 h 950221"/>
                      <a:gd name="connsiteX8" fmla="*/ 481227 w 607041"/>
                      <a:gd name="connsiteY8" fmla="*/ 172032 h 950221"/>
                      <a:gd name="connsiteX9" fmla="*/ 216114 w 607041"/>
                      <a:gd name="connsiteY9" fmla="*/ 216482 h 950221"/>
                      <a:gd name="connsiteX10" fmla="*/ 389152 w 607041"/>
                      <a:gd name="connsiteY10" fmla="*/ 399045 h 950221"/>
                      <a:gd name="connsiteX11" fmla="*/ 606639 w 607041"/>
                      <a:gd name="connsiteY11" fmla="*/ 649870 h 950221"/>
                      <a:gd name="connsiteX12" fmla="*/ 411376 w 607041"/>
                      <a:gd name="connsiteY12" fmla="*/ 929270 h 950221"/>
                      <a:gd name="connsiteX13" fmla="*/ 39902 w 607041"/>
                      <a:gd name="connsiteY13" fmla="*/ 900695 h 950221"/>
                      <a:gd name="connsiteX0" fmla="*/ 39902 w 607041"/>
                      <a:gd name="connsiteY0" fmla="*/ 900695 h 950221"/>
                      <a:gd name="connsiteX1" fmla="*/ 213 w 607041"/>
                      <a:gd name="connsiteY1" fmla="*/ 807031 h 950221"/>
                      <a:gd name="connsiteX2" fmla="*/ 46252 w 607041"/>
                      <a:gd name="connsiteY2" fmla="*/ 727657 h 950221"/>
                      <a:gd name="connsiteX3" fmla="*/ 409789 w 607041"/>
                      <a:gd name="connsiteY3" fmla="*/ 705432 h 950221"/>
                      <a:gd name="connsiteX4" fmla="*/ 198652 w 607041"/>
                      <a:gd name="connsiteY4" fmla="*/ 511756 h 950221"/>
                      <a:gd name="connsiteX5" fmla="*/ 17677 w 607041"/>
                      <a:gd name="connsiteY5" fmla="*/ 252995 h 950221"/>
                      <a:gd name="connsiteX6" fmla="*/ 503452 w 607041"/>
                      <a:gd name="connsiteY6" fmla="*/ 33920 h 950221"/>
                      <a:gd name="connsiteX7" fmla="*/ 551077 w 607041"/>
                      <a:gd name="connsiteY7" fmla="*/ 133932 h 950221"/>
                      <a:gd name="connsiteX8" fmla="*/ 481227 w 607041"/>
                      <a:gd name="connsiteY8" fmla="*/ 172032 h 950221"/>
                      <a:gd name="connsiteX9" fmla="*/ 216114 w 607041"/>
                      <a:gd name="connsiteY9" fmla="*/ 216482 h 950221"/>
                      <a:gd name="connsiteX10" fmla="*/ 389152 w 607041"/>
                      <a:gd name="connsiteY10" fmla="*/ 399045 h 950221"/>
                      <a:gd name="connsiteX11" fmla="*/ 606639 w 607041"/>
                      <a:gd name="connsiteY11" fmla="*/ 649870 h 950221"/>
                      <a:gd name="connsiteX12" fmla="*/ 411376 w 607041"/>
                      <a:gd name="connsiteY12" fmla="*/ 929270 h 950221"/>
                      <a:gd name="connsiteX13" fmla="*/ 39902 w 607041"/>
                      <a:gd name="connsiteY13" fmla="*/ 900695 h 950221"/>
                      <a:gd name="connsiteX0" fmla="*/ 40020 w 607159"/>
                      <a:gd name="connsiteY0" fmla="*/ 900695 h 950221"/>
                      <a:gd name="connsiteX1" fmla="*/ 331 w 607159"/>
                      <a:gd name="connsiteY1" fmla="*/ 807031 h 950221"/>
                      <a:gd name="connsiteX2" fmla="*/ 46370 w 607159"/>
                      <a:gd name="connsiteY2" fmla="*/ 727657 h 950221"/>
                      <a:gd name="connsiteX3" fmla="*/ 409907 w 607159"/>
                      <a:gd name="connsiteY3" fmla="*/ 705432 h 950221"/>
                      <a:gd name="connsiteX4" fmla="*/ 198770 w 607159"/>
                      <a:gd name="connsiteY4" fmla="*/ 511756 h 950221"/>
                      <a:gd name="connsiteX5" fmla="*/ 17795 w 607159"/>
                      <a:gd name="connsiteY5" fmla="*/ 252995 h 950221"/>
                      <a:gd name="connsiteX6" fmla="*/ 503570 w 607159"/>
                      <a:gd name="connsiteY6" fmla="*/ 33920 h 950221"/>
                      <a:gd name="connsiteX7" fmla="*/ 551195 w 607159"/>
                      <a:gd name="connsiteY7" fmla="*/ 133932 h 950221"/>
                      <a:gd name="connsiteX8" fmla="*/ 481345 w 607159"/>
                      <a:gd name="connsiteY8" fmla="*/ 172032 h 950221"/>
                      <a:gd name="connsiteX9" fmla="*/ 216232 w 607159"/>
                      <a:gd name="connsiteY9" fmla="*/ 216482 h 950221"/>
                      <a:gd name="connsiteX10" fmla="*/ 389270 w 607159"/>
                      <a:gd name="connsiteY10" fmla="*/ 399045 h 950221"/>
                      <a:gd name="connsiteX11" fmla="*/ 606757 w 607159"/>
                      <a:gd name="connsiteY11" fmla="*/ 649870 h 950221"/>
                      <a:gd name="connsiteX12" fmla="*/ 411494 w 607159"/>
                      <a:gd name="connsiteY12" fmla="*/ 929270 h 950221"/>
                      <a:gd name="connsiteX13" fmla="*/ 40020 w 607159"/>
                      <a:gd name="connsiteY13" fmla="*/ 900695 h 950221"/>
                      <a:gd name="connsiteX0" fmla="*/ 40313 w 607452"/>
                      <a:gd name="connsiteY0" fmla="*/ 900695 h 950221"/>
                      <a:gd name="connsiteX1" fmla="*/ 624 w 607452"/>
                      <a:gd name="connsiteY1" fmla="*/ 807031 h 950221"/>
                      <a:gd name="connsiteX2" fmla="*/ 46663 w 607452"/>
                      <a:gd name="connsiteY2" fmla="*/ 727657 h 950221"/>
                      <a:gd name="connsiteX3" fmla="*/ 410200 w 607452"/>
                      <a:gd name="connsiteY3" fmla="*/ 705432 h 950221"/>
                      <a:gd name="connsiteX4" fmla="*/ 199063 w 607452"/>
                      <a:gd name="connsiteY4" fmla="*/ 511756 h 950221"/>
                      <a:gd name="connsiteX5" fmla="*/ 18088 w 607452"/>
                      <a:gd name="connsiteY5" fmla="*/ 252995 h 950221"/>
                      <a:gd name="connsiteX6" fmla="*/ 503863 w 607452"/>
                      <a:gd name="connsiteY6" fmla="*/ 33920 h 950221"/>
                      <a:gd name="connsiteX7" fmla="*/ 551488 w 607452"/>
                      <a:gd name="connsiteY7" fmla="*/ 133932 h 950221"/>
                      <a:gd name="connsiteX8" fmla="*/ 481638 w 607452"/>
                      <a:gd name="connsiteY8" fmla="*/ 172032 h 950221"/>
                      <a:gd name="connsiteX9" fmla="*/ 216525 w 607452"/>
                      <a:gd name="connsiteY9" fmla="*/ 216482 h 950221"/>
                      <a:gd name="connsiteX10" fmla="*/ 389563 w 607452"/>
                      <a:gd name="connsiteY10" fmla="*/ 399045 h 950221"/>
                      <a:gd name="connsiteX11" fmla="*/ 607050 w 607452"/>
                      <a:gd name="connsiteY11" fmla="*/ 649870 h 950221"/>
                      <a:gd name="connsiteX12" fmla="*/ 411787 w 607452"/>
                      <a:gd name="connsiteY12" fmla="*/ 929270 h 950221"/>
                      <a:gd name="connsiteX13" fmla="*/ 40313 w 607452"/>
                      <a:gd name="connsiteY13" fmla="*/ 900695 h 95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7452" h="950221">
                        <a:moveTo>
                          <a:pt x="40313" y="900695"/>
                        </a:moveTo>
                        <a:cubicBezTo>
                          <a:pt x="-434" y="873708"/>
                          <a:pt x="-1492" y="835606"/>
                          <a:pt x="624" y="807031"/>
                        </a:cubicBezTo>
                        <a:cubicBezTo>
                          <a:pt x="3799" y="781631"/>
                          <a:pt x="-5725" y="708607"/>
                          <a:pt x="46663" y="727657"/>
                        </a:cubicBezTo>
                        <a:cubicBezTo>
                          <a:pt x="117042" y="772636"/>
                          <a:pt x="362046" y="887465"/>
                          <a:pt x="410200" y="705432"/>
                        </a:cubicBezTo>
                        <a:cubicBezTo>
                          <a:pt x="412846" y="630290"/>
                          <a:pt x="394854" y="609123"/>
                          <a:pt x="199063" y="511756"/>
                        </a:cubicBezTo>
                        <a:cubicBezTo>
                          <a:pt x="62538" y="442965"/>
                          <a:pt x="19675" y="385287"/>
                          <a:pt x="18088" y="252995"/>
                        </a:cubicBezTo>
                        <a:cubicBezTo>
                          <a:pt x="43489" y="-2592"/>
                          <a:pt x="305425" y="-40692"/>
                          <a:pt x="503863" y="33920"/>
                        </a:cubicBezTo>
                        <a:cubicBezTo>
                          <a:pt x="572126" y="68844"/>
                          <a:pt x="535613" y="100595"/>
                          <a:pt x="551488" y="133932"/>
                        </a:cubicBezTo>
                        <a:cubicBezTo>
                          <a:pt x="528205" y="146632"/>
                          <a:pt x="590646" y="257757"/>
                          <a:pt x="481638" y="172032"/>
                        </a:cubicBezTo>
                        <a:cubicBezTo>
                          <a:pt x="202767" y="104299"/>
                          <a:pt x="223933" y="192140"/>
                          <a:pt x="216525" y="216482"/>
                        </a:cubicBezTo>
                        <a:cubicBezTo>
                          <a:pt x="207000" y="293212"/>
                          <a:pt x="241925" y="326814"/>
                          <a:pt x="389563" y="399045"/>
                        </a:cubicBezTo>
                        <a:cubicBezTo>
                          <a:pt x="473701" y="415713"/>
                          <a:pt x="596467" y="497206"/>
                          <a:pt x="607050" y="649870"/>
                        </a:cubicBezTo>
                        <a:cubicBezTo>
                          <a:pt x="614987" y="792216"/>
                          <a:pt x="503862" y="909162"/>
                          <a:pt x="411787" y="929270"/>
                        </a:cubicBezTo>
                        <a:cubicBezTo>
                          <a:pt x="173662" y="975837"/>
                          <a:pt x="138738" y="935091"/>
                          <a:pt x="40313" y="9006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0" name="Rectangle 18">
                    <a:extLst>
                      <a:ext uri="{FF2B5EF4-FFF2-40B4-BE49-F238E27FC236}">
                        <a16:creationId xmlns:a16="http://schemas.microsoft.com/office/drawing/2014/main" id="{07F6B215-7946-42D7-84B6-911DB4354E41}"/>
                      </a:ext>
                    </a:extLst>
                  </p:cNvPr>
                  <p:cNvSpPr/>
                  <p:nvPr/>
                </p:nvSpPr>
                <p:spPr>
                  <a:xfrm>
                    <a:off x="1314450" y="1998663"/>
                    <a:ext cx="181958" cy="829954"/>
                  </a:xfrm>
                  <a:custGeom>
                    <a:avLst/>
                    <a:gdLst>
                      <a:gd name="connsiteX0" fmla="*/ 0 w 181958"/>
                      <a:gd name="connsiteY0" fmla="*/ 0 h 792162"/>
                      <a:gd name="connsiteX1" fmla="*/ 181958 w 181958"/>
                      <a:gd name="connsiteY1" fmla="*/ 0 h 792162"/>
                      <a:gd name="connsiteX2" fmla="*/ 181958 w 181958"/>
                      <a:gd name="connsiteY2" fmla="*/ 792162 h 792162"/>
                      <a:gd name="connsiteX3" fmla="*/ 0 w 181958"/>
                      <a:gd name="connsiteY3" fmla="*/ 792162 h 792162"/>
                      <a:gd name="connsiteX4" fmla="*/ 0 w 181958"/>
                      <a:gd name="connsiteY4" fmla="*/ 0 h 792162"/>
                      <a:gd name="connsiteX0" fmla="*/ 0 w 181958"/>
                      <a:gd name="connsiteY0" fmla="*/ 0 h 827092"/>
                      <a:gd name="connsiteX1" fmla="*/ 181958 w 181958"/>
                      <a:gd name="connsiteY1" fmla="*/ 0 h 827092"/>
                      <a:gd name="connsiteX2" fmla="*/ 181958 w 181958"/>
                      <a:gd name="connsiteY2" fmla="*/ 792162 h 827092"/>
                      <a:gd name="connsiteX3" fmla="*/ 71438 w 181958"/>
                      <a:gd name="connsiteY3" fmla="*/ 827087 h 827092"/>
                      <a:gd name="connsiteX4" fmla="*/ 0 w 181958"/>
                      <a:gd name="connsiteY4" fmla="*/ 792162 h 827092"/>
                      <a:gd name="connsiteX5" fmla="*/ 0 w 181958"/>
                      <a:gd name="connsiteY5" fmla="*/ 0 h 827092"/>
                      <a:gd name="connsiteX0" fmla="*/ 0 w 181958"/>
                      <a:gd name="connsiteY0" fmla="*/ 0 h 829954"/>
                      <a:gd name="connsiteX1" fmla="*/ 181958 w 181958"/>
                      <a:gd name="connsiteY1" fmla="*/ 0 h 829954"/>
                      <a:gd name="connsiteX2" fmla="*/ 181958 w 181958"/>
                      <a:gd name="connsiteY2" fmla="*/ 792162 h 829954"/>
                      <a:gd name="connsiteX3" fmla="*/ 71438 w 181958"/>
                      <a:gd name="connsiteY3" fmla="*/ 827087 h 829954"/>
                      <a:gd name="connsiteX4" fmla="*/ 0 w 181958"/>
                      <a:gd name="connsiteY4" fmla="*/ 792162 h 829954"/>
                      <a:gd name="connsiteX5" fmla="*/ 0 w 181958"/>
                      <a:gd name="connsiteY5" fmla="*/ 0 h 829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958" h="829954">
                        <a:moveTo>
                          <a:pt x="0" y="0"/>
                        </a:moveTo>
                        <a:lnTo>
                          <a:pt x="181958" y="0"/>
                        </a:lnTo>
                        <a:lnTo>
                          <a:pt x="181958" y="792162"/>
                        </a:lnTo>
                        <a:cubicBezTo>
                          <a:pt x="146705" y="791633"/>
                          <a:pt x="106691" y="827616"/>
                          <a:pt x="71438" y="827087"/>
                        </a:cubicBezTo>
                        <a:cubicBezTo>
                          <a:pt x="47625" y="815445"/>
                          <a:pt x="3175" y="857779"/>
                          <a:pt x="0" y="792162"/>
                        </a:cubicBez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1" name="Rectangle 19">
                    <a:extLst>
                      <a:ext uri="{FF2B5EF4-FFF2-40B4-BE49-F238E27FC236}">
                        <a16:creationId xmlns:a16="http://schemas.microsoft.com/office/drawing/2014/main" id="{69359AD6-E472-4028-8C80-2E0D2CA955A0}"/>
                      </a:ext>
                    </a:extLst>
                  </p:cNvPr>
                  <p:cNvSpPr/>
                  <p:nvPr/>
                </p:nvSpPr>
                <p:spPr>
                  <a:xfrm>
                    <a:off x="1314938" y="2715072"/>
                    <a:ext cx="522016" cy="145604"/>
                  </a:xfrm>
                  <a:custGeom>
                    <a:avLst/>
                    <a:gdLst>
                      <a:gd name="connsiteX0" fmla="*/ 0 w 279783"/>
                      <a:gd name="connsiteY0" fmla="*/ 0 h 145604"/>
                      <a:gd name="connsiteX1" fmla="*/ 279783 w 279783"/>
                      <a:gd name="connsiteY1" fmla="*/ 0 h 145604"/>
                      <a:gd name="connsiteX2" fmla="*/ 279783 w 279783"/>
                      <a:gd name="connsiteY2" fmla="*/ 145604 h 145604"/>
                      <a:gd name="connsiteX3" fmla="*/ 0 w 279783"/>
                      <a:gd name="connsiteY3" fmla="*/ 145604 h 145604"/>
                      <a:gd name="connsiteX4" fmla="*/ 0 w 279783"/>
                      <a:gd name="connsiteY4" fmla="*/ 0 h 145604"/>
                      <a:gd name="connsiteX0" fmla="*/ 37279 w 317062"/>
                      <a:gd name="connsiteY0" fmla="*/ 0 h 145604"/>
                      <a:gd name="connsiteX1" fmla="*/ 317062 w 317062"/>
                      <a:gd name="connsiteY1" fmla="*/ 0 h 145604"/>
                      <a:gd name="connsiteX2" fmla="*/ 317062 w 317062"/>
                      <a:gd name="connsiteY2" fmla="*/ 145604 h 145604"/>
                      <a:gd name="connsiteX3" fmla="*/ 37279 w 317062"/>
                      <a:gd name="connsiteY3" fmla="*/ 145604 h 145604"/>
                      <a:gd name="connsiteX4" fmla="*/ 0 w 317062"/>
                      <a:gd name="connsiteY4" fmla="*/ 48767 h 145604"/>
                      <a:gd name="connsiteX5" fmla="*/ 37279 w 317062"/>
                      <a:gd name="connsiteY5" fmla="*/ 0 h 145604"/>
                      <a:gd name="connsiteX0" fmla="*/ 43141 w 322924"/>
                      <a:gd name="connsiteY0" fmla="*/ 0 h 145604"/>
                      <a:gd name="connsiteX1" fmla="*/ 322924 w 322924"/>
                      <a:gd name="connsiteY1" fmla="*/ 0 h 145604"/>
                      <a:gd name="connsiteX2" fmla="*/ 322924 w 322924"/>
                      <a:gd name="connsiteY2" fmla="*/ 145604 h 145604"/>
                      <a:gd name="connsiteX3" fmla="*/ 43141 w 322924"/>
                      <a:gd name="connsiteY3" fmla="*/ 145604 h 145604"/>
                      <a:gd name="connsiteX4" fmla="*/ 5862 w 322924"/>
                      <a:gd name="connsiteY4" fmla="*/ 48767 h 145604"/>
                      <a:gd name="connsiteX5" fmla="*/ 43141 w 322924"/>
                      <a:gd name="connsiteY5" fmla="*/ 0 h 145604"/>
                      <a:gd name="connsiteX0" fmla="*/ 43141 w 521800"/>
                      <a:gd name="connsiteY0" fmla="*/ 0 h 145604"/>
                      <a:gd name="connsiteX1" fmla="*/ 322924 w 521800"/>
                      <a:gd name="connsiteY1" fmla="*/ 0 h 145604"/>
                      <a:gd name="connsiteX2" fmla="*/ 521800 w 521800"/>
                      <a:gd name="connsiteY2" fmla="*/ 40829 h 145604"/>
                      <a:gd name="connsiteX3" fmla="*/ 322924 w 521800"/>
                      <a:gd name="connsiteY3" fmla="*/ 145604 h 145604"/>
                      <a:gd name="connsiteX4" fmla="*/ 43141 w 521800"/>
                      <a:gd name="connsiteY4" fmla="*/ 145604 h 145604"/>
                      <a:gd name="connsiteX5" fmla="*/ 5862 w 521800"/>
                      <a:gd name="connsiteY5" fmla="*/ 48767 h 145604"/>
                      <a:gd name="connsiteX6" fmla="*/ 43141 w 521800"/>
                      <a:gd name="connsiteY6" fmla="*/ 0 h 145604"/>
                      <a:gd name="connsiteX0" fmla="*/ 43141 w 521800"/>
                      <a:gd name="connsiteY0" fmla="*/ 0 h 145604"/>
                      <a:gd name="connsiteX1" fmla="*/ 322924 w 521800"/>
                      <a:gd name="connsiteY1" fmla="*/ 0 h 145604"/>
                      <a:gd name="connsiteX2" fmla="*/ 521800 w 521800"/>
                      <a:gd name="connsiteY2" fmla="*/ 40829 h 145604"/>
                      <a:gd name="connsiteX3" fmla="*/ 322924 w 521800"/>
                      <a:gd name="connsiteY3" fmla="*/ 145604 h 145604"/>
                      <a:gd name="connsiteX4" fmla="*/ 43141 w 521800"/>
                      <a:gd name="connsiteY4" fmla="*/ 145604 h 145604"/>
                      <a:gd name="connsiteX5" fmla="*/ 5862 w 521800"/>
                      <a:gd name="connsiteY5" fmla="*/ 48767 h 145604"/>
                      <a:gd name="connsiteX6" fmla="*/ 43141 w 521800"/>
                      <a:gd name="connsiteY6" fmla="*/ 0 h 145604"/>
                      <a:gd name="connsiteX0" fmla="*/ 43141 w 522016"/>
                      <a:gd name="connsiteY0" fmla="*/ 0 h 145604"/>
                      <a:gd name="connsiteX1" fmla="*/ 322924 w 522016"/>
                      <a:gd name="connsiteY1" fmla="*/ 0 h 145604"/>
                      <a:gd name="connsiteX2" fmla="*/ 521800 w 522016"/>
                      <a:gd name="connsiteY2" fmla="*/ 40829 h 145604"/>
                      <a:gd name="connsiteX3" fmla="*/ 322924 w 522016"/>
                      <a:gd name="connsiteY3" fmla="*/ 145604 h 145604"/>
                      <a:gd name="connsiteX4" fmla="*/ 43141 w 522016"/>
                      <a:gd name="connsiteY4" fmla="*/ 145604 h 145604"/>
                      <a:gd name="connsiteX5" fmla="*/ 5862 w 522016"/>
                      <a:gd name="connsiteY5" fmla="*/ 48767 h 145604"/>
                      <a:gd name="connsiteX6" fmla="*/ 43141 w 522016"/>
                      <a:gd name="connsiteY6" fmla="*/ 0 h 145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2016" h="145604">
                        <a:moveTo>
                          <a:pt x="43141" y="0"/>
                        </a:moveTo>
                        <a:lnTo>
                          <a:pt x="322924" y="0"/>
                        </a:lnTo>
                        <a:cubicBezTo>
                          <a:pt x="322541" y="24193"/>
                          <a:pt x="522183" y="16636"/>
                          <a:pt x="521800" y="40829"/>
                        </a:cubicBezTo>
                        <a:cubicBezTo>
                          <a:pt x="525358" y="88454"/>
                          <a:pt x="486053" y="124966"/>
                          <a:pt x="322924" y="145604"/>
                        </a:cubicBezTo>
                        <a:lnTo>
                          <a:pt x="43141" y="145604"/>
                        </a:lnTo>
                        <a:cubicBezTo>
                          <a:pt x="-22732" y="134492"/>
                          <a:pt x="6647" y="78929"/>
                          <a:pt x="5862" y="48767"/>
                        </a:cubicBezTo>
                        <a:lnTo>
                          <a:pt x="43141"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2" name="Rectangle 20">
                    <a:extLst>
                      <a:ext uri="{FF2B5EF4-FFF2-40B4-BE49-F238E27FC236}">
                        <a16:creationId xmlns:a16="http://schemas.microsoft.com/office/drawing/2014/main" id="{B9A378D7-CACF-4137-A103-954903936422}"/>
                      </a:ext>
                    </a:extLst>
                  </p:cNvPr>
                  <p:cNvSpPr/>
                  <p:nvPr/>
                </p:nvSpPr>
                <p:spPr>
                  <a:xfrm>
                    <a:off x="1506107" y="1946600"/>
                    <a:ext cx="573518" cy="913416"/>
                  </a:xfrm>
                  <a:custGeom>
                    <a:avLst/>
                    <a:gdLst>
                      <a:gd name="connsiteX0" fmla="*/ 0 w 188972"/>
                      <a:gd name="connsiteY0" fmla="*/ 0 h 919685"/>
                      <a:gd name="connsiteX1" fmla="*/ 188972 w 188972"/>
                      <a:gd name="connsiteY1" fmla="*/ 0 h 919685"/>
                      <a:gd name="connsiteX2" fmla="*/ 188972 w 188972"/>
                      <a:gd name="connsiteY2" fmla="*/ 919685 h 919685"/>
                      <a:gd name="connsiteX3" fmla="*/ 0 w 188972"/>
                      <a:gd name="connsiteY3" fmla="*/ 919685 h 919685"/>
                      <a:gd name="connsiteX4" fmla="*/ 0 w 188972"/>
                      <a:gd name="connsiteY4" fmla="*/ 0 h 919685"/>
                      <a:gd name="connsiteX0" fmla="*/ 1527 w 190499"/>
                      <a:gd name="connsiteY0" fmla="*/ 0 h 919685"/>
                      <a:gd name="connsiteX1" fmla="*/ 190499 w 190499"/>
                      <a:gd name="connsiteY1" fmla="*/ 0 h 919685"/>
                      <a:gd name="connsiteX2" fmla="*/ 190499 w 190499"/>
                      <a:gd name="connsiteY2" fmla="*/ 919685 h 919685"/>
                      <a:gd name="connsiteX3" fmla="*/ 1527 w 190499"/>
                      <a:gd name="connsiteY3" fmla="*/ 919685 h 919685"/>
                      <a:gd name="connsiteX4" fmla="*/ 0 w 190499"/>
                      <a:gd name="connsiteY4" fmla="*/ 472009 h 919685"/>
                      <a:gd name="connsiteX5" fmla="*/ 1527 w 190499"/>
                      <a:gd name="connsiteY5" fmla="*/ 0 h 919685"/>
                      <a:gd name="connsiteX0" fmla="*/ 1527 w 190501"/>
                      <a:gd name="connsiteY0" fmla="*/ 0 h 919685"/>
                      <a:gd name="connsiteX1" fmla="*/ 190499 w 190501"/>
                      <a:gd name="connsiteY1" fmla="*/ 0 h 919685"/>
                      <a:gd name="connsiteX2" fmla="*/ 190501 w 190501"/>
                      <a:gd name="connsiteY2" fmla="*/ 475184 h 919685"/>
                      <a:gd name="connsiteX3" fmla="*/ 190499 w 190501"/>
                      <a:gd name="connsiteY3" fmla="*/ 919685 h 919685"/>
                      <a:gd name="connsiteX4" fmla="*/ 1527 w 190501"/>
                      <a:gd name="connsiteY4" fmla="*/ 919685 h 919685"/>
                      <a:gd name="connsiteX5" fmla="*/ 0 w 190501"/>
                      <a:gd name="connsiteY5" fmla="*/ 472009 h 919685"/>
                      <a:gd name="connsiteX6" fmla="*/ 1527 w 190501"/>
                      <a:gd name="connsiteY6" fmla="*/ 0 h 919685"/>
                      <a:gd name="connsiteX0" fmla="*/ 352425 w 541399"/>
                      <a:gd name="connsiteY0" fmla="*/ 0 h 919685"/>
                      <a:gd name="connsiteX1" fmla="*/ 541397 w 541399"/>
                      <a:gd name="connsiteY1" fmla="*/ 0 h 919685"/>
                      <a:gd name="connsiteX2" fmla="*/ 541399 w 541399"/>
                      <a:gd name="connsiteY2" fmla="*/ 475184 h 919685"/>
                      <a:gd name="connsiteX3" fmla="*/ 541397 w 541399"/>
                      <a:gd name="connsiteY3" fmla="*/ 919685 h 919685"/>
                      <a:gd name="connsiteX4" fmla="*/ 0 w 541399"/>
                      <a:gd name="connsiteY4" fmla="*/ 814910 h 919685"/>
                      <a:gd name="connsiteX5" fmla="*/ 350898 w 541399"/>
                      <a:gd name="connsiteY5" fmla="*/ 472009 h 919685"/>
                      <a:gd name="connsiteX6" fmla="*/ 352425 w 541399"/>
                      <a:gd name="connsiteY6" fmla="*/ 0 h 919685"/>
                      <a:gd name="connsiteX0" fmla="*/ 355541 w 544515"/>
                      <a:gd name="connsiteY0" fmla="*/ 0 h 924447"/>
                      <a:gd name="connsiteX1" fmla="*/ 544513 w 544515"/>
                      <a:gd name="connsiteY1" fmla="*/ 0 h 924447"/>
                      <a:gd name="connsiteX2" fmla="*/ 544515 w 544515"/>
                      <a:gd name="connsiteY2" fmla="*/ 475184 h 924447"/>
                      <a:gd name="connsiteX3" fmla="*/ 0 w 544515"/>
                      <a:gd name="connsiteY3" fmla="*/ 924447 h 924447"/>
                      <a:gd name="connsiteX4" fmla="*/ 3116 w 544515"/>
                      <a:gd name="connsiteY4" fmla="*/ 814910 h 924447"/>
                      <a:gd name="connsiteX5" fmla="*/ 354014 w 544515"/>
                      <a:gd name="connsiteY5" fmla="*/ 472009 h 924447"/>
                      <a:gd name="connsiteX6" fmla="*/ 355541 w 544515"/>
                      <a:gd name="connsiteY6" fmla="*/ 0 h 924447"/>
                      <a:gd name="connsiteX0" fmla="*/ 375685 w 564659"/>
                      <a:gd name="connsiteY0" fmla="*/ 0 h 924447"/>
                      <a:gd name="connsiteX1" fmla="*/ 564657 w 564659"/>
                      <a:gd name="connsiteY1" fmla="*/ 0 h 924447"/>
                      <a:gd name="connsiteX2" fmla="*/ 564659 w 564659"/>
                      <a:gd name="connsiteY2" fmla="*/ 475184 h 924447"/>
                      <a:gd name="connsiteX3" fmla="*/ 20144 w 564659"/>
                      <a:gd name="connsiteY3" fmla="*/ 924447 h 924447"/>
                      <a:gd name="connsiteX4" fmla="*/ 23260 w 564659"/>
                      <a:gd name="connsiteY4" fmla="*/ 814910 h 924447"/>
                      <a:gd name="connsiteX5" fmla="*/ 374158 w 564659"/>
                      <a:gd name="connsiteY5" fmla="*/ 472009 h 924447"/>
                      <a:gd name="connsiteX6" fmla="*/ 375685 w 564659"/>
                      <a:gd name="connsiteY6" fmla="*/ 0 h 924447"/>
                      <a:gd name="connsiteX0" fmla="*/ 375685 w 564659"/>
                      <a:gd name="connsiteY0" fmla="*/ 0 h 924447"/>
                      <a:gd name="connsiteX1" fmla="*/ 564657 w 564659"/>
                      <a:gd name="connsiteY1" fmla="*/ 0 h 924447"/>
                      <a:gd name="connsiteX2" fmla="*/ 564659 w 564659"/>
                      <a:gd name="connsiteY2" fmla="*/ 475184 h 924447"/>
                      <a:gd name="connsiteX3" fmla="*/ 20144 w 564659"/>
                      <a:gd name="connsiteY3" fmla="*/ 924447 h 924447"/>
                      <a:gd name="connsiteX4" fmla="*/ 23260 w 564659"/>
                      <a:gd name="connsiteY4" fmla="*/ 814910 h 924447"/>
                      <a:gd name="connsiteX5" fmla="*/ 374158 w 564659"/>
                      <a:gd name="connsiteY5" fmla="*/ 472009 h 924447"/>
                      <a:gd name="connsiteX6" fmla="*/ 375685 w 564659"/>
                      <a:gd name="connsiteY6" fmla="*/ 0 h 924447"/>
                      <a:gd name="connsiteX0" fmla="*/ 375685 w 564778"/>
                      <a:gd name="connsiteY0" fmla="*/ 0 h 924447"/>
                      <a:gd name="connsiteX1" fmla="*/ 564657 w 564778"/>
                      <a:gd name="connsiteY1" fmla="*/ 0 h 924447"/>
                      <a:gd name="connsiteX2" fmla="*/ 564659 w 564778"/>
                      <a:gd name="connsiteY2" fmla="*/ 475184 h 924447"/>
                      <a:gd name="connsiteX3" fmla="*/ 20144 w 564778"/>
                      <a:gd name="connsiteY3" fmla="*/ 924447 h 924447"/>
                      <a:gd name="connsiteX4" fmla="*/ 23260 w 564778"/>
                      <a:gd name="connsiteY4" fmla="*/ 814910 h 924447"/>
                      <a:gd name="connsiteX5" fmla="*/ 374158 w 564778"/>
                      <a:gd name="connsiteY5" fmla="*/ 472009 h 924447"/>
                      <a:gd name="connsiteX6" fmla="*/ 375685 w 564778"/>
                      <a:gd name="connsiteY6" fmla="*/ 0 h 924447"/>
                      <a:gd name="connsiteX0" fmla="*/ 375685 w 564866"/>
                      <a:gd name="connsiteY0" fmla="*/ 0 h 925667"/>
                      <a:gd name="connsiteX1" fmla="*/ 564657 w 564866"/>
                      <a:gd name="connsiteY1" fmla="*/ 0 h 925667"/>
                      <a:gd name="connsiteX2" fmla="*/ 564659 w 564866"/>
                      <a:gd name="connsiteY2" fmla="*/ 475184 h 925667"/>
                      <a:gd name="connsiteX3" fmla="*/ 20144 w 564866"/>
                      <a:gd name="connsiteY3" fmla="*/ 924447 h 925667"/>
                      <a:gd name="connsiteX4" fmla="*/ 23260 w 564866"/>
                      <a:gd name="connsiteY4" fmla="*/ 814910 h 925667"/>
                      <a:gd name="connsiteX5" fmla="*/ 374158 w 564866"/>
                      <a:gd name="connsiteY5" fmla="*/ 472009 h 925667"/>
                      <a:gd name="connsiteX6" fmla="*/ 375685 w 564866"/>
                      <a:gd name="connsiteY6" fmla="*/ 0 h 925667"/>
                      <a:gd name="connsiteX0" fmla="*/ 375685 w 564866"/>
                      <a:gd name="connsiteY0" fmla="*/ 0 h 919354"/>
                      <a:gd name="connsiteX1" fmla="*/ 564657 w 564866"/>
                      <a:gd name="connsiteY1" fmla="*/ 0 h 919354"/>
                      <a:gd name="connsiteX2" fmla="*/ 564659 w 564866"/>
                      <a:gd name="connsiteY2" fmla="*/ 475184 h 919354"/>
                      <a:gd name="connsiteX3" fmla="*/ 20144 w 564866"/>
                      <a:gd name="connsiteY3" fmla="*/ 918097 h 919354"/>
                      <a:gd name="connsiteX4" fmla="*/ 23260 w 564866"/>
                      <a:gd name="connsiteY4" fmla="*/ 814910 h 919354"/>
                      <a:gd name="connsiteX5" fmla="*/ 374158 w 564866"/>
                      <a:gd name="connsiteY5" fmla="*/ 472009 h 919354"/>
                      <a:gd name="connsiteX6" fmla="*/ 375685 w 564866"/>
                      <a:gd name="connsiteY6" fmla="*/ 0 h 919354"/>
                      <a:gd name="connsiteX0" fmla="*/ 375685 w 564886"/>
                      <a:gd name="connsiteY0" fmla="*/ 0 h 918822"/>
                      <a:gd name="connsiteX1" fmla="*/ 564657 w 564886"/>
                      <a:gd name="connsiteY1" fmla="*/ 0 h 918822"/>
                      <a:gd name="connsiteX2" fmla="*/ 564659 w 564886"/>
                      <a:gd name="connsiteY2" fmla="*/ 475184 h 918822"/>
                      <a:gd name="connsiteX3" fmla="*/ 20144 w 564886"/>
                      <a:gd name="connsiteY3" fmla="*/ 918097 h 918822"/>
                      <a:gd name="connsiteX4" fmla="*/ 23260 w 564886"/>
                      <a:gd name="connsiteY4" fmla="*/ 814910 h 918822"/>
                      <a:gd name="connsiteX5" fmla="*/ 374158 w 564886"/>
                      <a:gd name="connsiteY5" fmla="*/ 472009 h 918822"/>
                      <a:gd name="connsiteX6" fmla="*/ 375685 w 564886"/>
                      <a:gd name="connsiteY6" fmla="*/ 0 h 918822"/>
                      <a:gd name="connsiteX0" fmla="*/ 375685 w 564659"/>
                      <a:gd name="connsiteY0" fmla="*/ 0 h 919251"/>
                      <a:gd name="connsiteX1" fmla="*/ 564657 w 564659"/>
                      <a:gd name="connsiteY1" fmla="*/ 0 h 919251"/>
                      <a:gd name="connsiteX2" fmla="*/ 564659 w 564659"/>
                      <a:gd name="connsiteY2" fmla="*/ 475184 h 919251"/>
                      <a:gd name="connsiteX3" fmla="*/ 20144 w 564659"/>
                      <a:gd name="connsiteY3" fmla="*/ 918097 h 919251"/>
                      <a:gd name="connsiteX4" fmla="*/ 23260 w 564659"/>
                      <a:gd name="connsiteY4" fmla="*/ 814910 h 919251"/>
                      <a:gd name="connsiteX5" fmla="*/ 374158 w 564659"/>
                      <a:gd name="connsiteY5" fmla="*/ 472009 h 919251"/>
                      <a:gd name="connsiteX6" fmla="*/ 375685 w 564659"/>
                      <a:gd name="connsiteY6" fmla="*/ 0 h 919251"/>
                      <a:gd name="connsiteX0" fmla="*/ 375685 w 564659"/>
                      <a:gd name="connsiteY0" fmla="*/ 0 h 919026"/>
                      <a:gd name="connsiteX1" fmla="*/ 564657 w 564659"/>
                      <a:gd name="connsiteY1" fmla="*/ 0 h 919026"/>
                      <a:gd name="connsiteX2" fmla="*/ 564659 w 564659"/>
                      <a:gd name="connsiteY2" fmla="*/ 475184 h 919026"/>
                      <a:gd name="connsiteX3" fmla="*/ 20144 w 564659"/>
                      <a:gd name="connsiteY3" fmla="*/ 918097 h 919026"/>
                      <a:gd name="connsiteX4" fmla="*/ 23260 w 564659"/>
                      <a:gd name="connsiteY4" fmla="*/ 814910 h 919026"/>
                      <a:gd name="connsiteX5" fmla="*/ 374158 w 564659"/>
                      <a:gd name="connsiteY5" fmla="*/ 472009 h 919026"/>
                      <a:gd name="connsiteX6" fmla="*/ 375685 w 564659"/>
                      <a:gd name="connsiteY6" fmla="*/ 0 h 919026"/>
                      <a:gd name="connsiteX0" fmla="*/ 16910 w 564659"/>
                      <a:gd name="connsiteY0" fmla="*/ 134938 h 919026"/>
                      <a:gd name="connsiteX1" fmla="*/ 564657 w 564659"/>
                      <a:gd name="connsiteY1" fmla="*/ 0 h 919026"/>
                      <a:gd name="connsiteX2" fmla="*/ 564659 w 564659"/>
                      <a:gd name="connsiteY2" fmla="*/ 475184 h 919026"/>
                      <a:gd name="connsiteX3" fmla="*/ 20144 w 564659"/>
                      <a:gd name="connsiteY3" fmla="*/ 918097 h 919026"/>
                      <a:gd name="connsiteX4" fmla="*/ 23260 w 564659"/>
                      <a:gd name="connsiteY4" fmla="*/ 814910 h 919026"/>
                      <a:gd name="connsiteX5" fmla="*/ 374158 w 564659"/>
                      <a:gd name="connsiteY5" fmla="*/ 472009 h 919026"/>
                      <a:gd name="connsiteX6" fmla="*/ 16910 w 564659"/>
                      <a:gd name="connsiteY6" fmla="*/ 134938 h 919026"/>
                      <a:gd name="connsiteX0" fmla="*/ 16910 w 564659"/>
                      <a:gd name="connsiteY0" fmla="*/ 122238 h 906326"/>
                      <a:gd name="connsiteX1" fmla="*/ 37607 w 564659"/>
                      <a:gd name="connsiteY1" fmla="*/ 0 h 906326"/>
                      <a:gd name="connsiteX2" fmla="*/ 564659 w 564659"/>
                      <a:gd name="connsiteY2" fmla="*/ 462484 h 906326"/>
                      <a:gd name="connsiteX3" fmla="*/ 20144 w 564659"/>
                      <a:gd name="connsiteY3" fmla="*/ 905397 h 906326"/>
                      <a:gd name="connsiteX4" fmla="*/ 23260 w 564659"/>
                      <a:gd name="connsiteY4" fmla="*/ 802210 h 906326"/>
                      <a:gd name="connsiteX5" fmla="*/ 374158 w 564659"/>
                      <a:gd name="connsiteY5" fmla="*/ 459309 h 906326"/>
                      <a:gd name="connsiteX6" fmla="*/ 16910 w 564659"/>
                      <a:gd name="connsiteY6" fmla="*/ 122238 h 906326"/>
                      <a:gd name="connsiteX0" fmla="*/ 16910 w 564659"/>
                      <a:gd name="connsiteY0" fmla="*/ 125929 h 910017"/>
                      <a:gd name="connsiteX1" fmla="*/ 37607 w 564659"/>
                      <a:gd name="connsiteY1" fmla="*/ 3691 h 910017"/>
                      <a:gd name="connsiteX2" fmla="*/ 564659 w 564659"/>
                      <a:gd name="connsiteY2" fmla="*/ 466175 h 910017"/>
                      <a:gd name="connsiteX3" fmla="*/ 20144 w 564659"/>
                      <a:gd name="connsiteY3" fmla="*/ 909088 h 910017"/>
                      <a:gd name="connsiteX4" fmla="*/ 23260 w 564659"/>
                      <a:gd name="connsiteY4" fmla="*/ 805901 h 910017"/>
                      <a:gd name="connsiteX5" fmla="*/ 374158 w 564659"/>
                      <a:gd name="connsiteY5" fmla="*/ 463000 h 910017"/>
                      <a:gd name="connsiteX6" fmla="*/ 16910 w 564659"/>
                      <a:gd name="connsiteY6" fmla="*/ 125929 h 910017"/>
                      <a:gd name="connsiteX0" fmla="*/ 16910 w 564659"/>
                      <a:gd name="connsiteY0" fmla="*/ 128034 h 912122"/>
                      <a:gd name="connsiteX1" fmla="*/ 37607 w 564659"/>
                      <a:gd name="connsiteY1" fmla="*/ 5796 h 912122"/>
                      <a:gd name="connsiteX2" fmla="*/ 564659 w 564659"/>
                      <a:gd name="connsiteY2" fmla="*/ 468280 h 912122"/>
                      <a:gd name="connsiteX3" fmla="*/ 20144 w 564659"/>
                      <a:gd name="connsiteY3" fmla="*/ 911193 h 912122"/>
                      <a:gd name="connsiteX4" fmla="*/ 23260 w 564659"/>
                      <a:gd name="connsiteY4" fmla="*/ 808006 h 912122"/>
                      <a:gd name="connsiteX5" fmla="*/ 374158 w 564659"/>
                      <a:gd name="connsiteY5" fmla="*/ 465105 h 912122"/>
                      <a:gd name="connsiteX6" fmla="*/ 16910 w 564659"/>
                      <a:gd name="connsiteY6" fmla="*/ 128034 h 912122"/>
                      <a:gd name="connsiteX0" fmla="*/ 16910 w 564659"/>
                      <a:gd name="connsiteY0" fmla="*/ 132689 h 916777"/>
                      <a:gd name="connsiteX1" fmla="*/ 2682 w 564659"/>
                      <a:gd name="connsiteY1" fmla="*/ 5688 h 916777"/>
                      <a:gd name="connsiteX2" fmla="*/ 564659 w 564659"/>
                      <a:gd name="connsiteY2" fmla="*/ 472935 h 916777"/>
                      <a:gd name="connsiteX3" fmla="*/ 20144 w 564659"/>
                      <a:gd name="connsiteY3" fmla="*/ 915848 h 916777"/>
                      <a:gd name="connsiteX4" fmla="*/ 23260 w 564659"/>
                      <a:gd name="connsiteY4" fmla="*/ 812661 h 916777"/>
                      <a:gd name="connsiteX5" fmla="*/ 374158 w 564659"/>
                      <a:gd name="connsiteY5" fmla="*/ 469760 h 916777"/>
                      <a:gd name="connsiteX6" fmla="*/ 16910 w 564659"/>
                      <a:gd name="connsiteY6" fmla="*/ 132689 h 916777"/>
                      <a:gd name="connsiteX0" fmla="*/ 16910 w 564659"/>
                      <a:gd name="connsiteY0" fmla="*/ 129328 h 913416"/>
                      <a:gd name="connsiteX1" fmla="*/ 2682 w 564659"/>
                      <a:gd name="connsiteY1" fmla="*/ 2327 h 913416"/>
                      <a:gd name="connsiteX2" fmla="*/ 564659 w 564659"/>
                      <a:gd name="connsiteY2" fmla="*/ 469574 h 913416"/>
                      <a:gd name="connsiteX3" fmla="*/ 20144 w 564659"/>
                      <a:gd name="connsiteY3" fmla="*/ 912487 h 913416"/>
                      <a:gd name="connsiteX4" fmla="*/ 23260 w 564659"/>
                      <a:gd name="connsiteY4" fmla="*/ 809300 h 913416"/>
                      <a:gd name="connsiteX5" fmla="*/ 374158 w 564659"/>
                      <a:gd name="connsiteY5" fmla="*/ 466399 h 913416"/>
                      <a:gd name="connsiteX6" fmla="*/ 16910 w 564659"/>
                      <a:gd name="connsiteY6" fmla="*/ 129328 h 913416"/>
                      <a:gd name="connsiteX0" fmla="*/ 16910 w 564659"/>
                      <a:gd name="connsiteY0" fmla="*/ 129328 h 913416"/>
                      <a:gd name="connsiteX1" fmla="*/ 2682 w 564659"/>
                      <a:gd name="connsiteY1" fmla="*/ 2327 h 913416"/>
                      <a:gd name="connsiteX2" fmla="*/ 564659 w 564659"/>
                      <a:gd name="connsiteY2" fmla="*/ 469574 h 913416"/>
                      <a:gd name="connsiteX3" fmla="*/ 20144 w 564659"/>
                      <a:gd name="connsiteY3" fmla="*/ 912487 h 913416"/>
                      <a:gd name="connsiteX4" fmla="*/ 23260 w 564659"/>
                      <a:gd name="connsiteY4" fmla="*/ 809300 h 913416"/>
                      <a:gd name="connsiteX5" fmla="*/ 374158 w 564659"/>
                      <a:gd name="connsiteY5" fmla="*/ 466399 h 913416"/>
                      <a:gd name="connsiteX6" fmla="*/ 16910 w 564659"/>
                      <a:gd name="connsiteY6" fmla="*/ 129328 h 913416"/>
                      <a:gd name="connsiteX0" fmla="*/ 16910 w 564659"/>
                      <a:gd name="connsiteY0" fmla="*/ 129328 h 913416"/>
                      <a:gd name="connsiteX1" fmla="*/ 2682 w 564659"/>
                      <a:gd name="connsiteY1" fmla="*/ 2327 h 913416"/>
                      <a:gd name="connsiteX2" fmla="*/ 564659 w 564659"/>
                      <a:gd name="connsiteY2" fmla="*/ 469574 h 913416"/>
                      <a:gd name="connsiteX3" fmla="*/ 20144 w 564659"/>
                      <a:gd name="connsiteY3" fmla="*/ 912487 h 913416"/>
                      <a:gd name="connsiteX4" fmla="*/ 23260 w 564659"/>
                      <a:gd name="connsiteY4" fmla="*/ 809300 h 913416"/>
                      <a:gd name="connsiteX5" fmla="*/ 374158 w 564659"/>
                      <a:gd name="connsiteY5" fmla="*/ 466399 h 913416"/>
                      <a:gd name="connsiteX6" fmla="*/ 16910 w 564659"/>
                      <a:gd name="connsiteY6" fmla="*/ 129328 h 913416"/>
                      <a:gd name="connsiteX0" fmla="*/ 16910 w 564659"/>
                      <a:gd name="connsiteY0" fmla="*/ 129328 h 913416"/>
                      <a:gd name="connsiteX1" fmla="*/ 2682 w 564659"/>
                      <a:gd name="connsiteY1" fmla="*/ 2327 h 913416"/>
                      <a:gd name="connsiteX2" fmla="*/ 564659 w 564659"/>
                      <a:gd name="connsiteY2" fmla="*/ 469574 h 913416"/>
                      <a:gd name="connsiteX3" fmla="*/ 20144 w 564659"/>
                      <a:gd name="connsiteY3" fmla="*/ 912487 h 913416"/>
                      <a:gd name="connsiteX4" fmla="*/ 23260 w 564659"/>
                      <a:gd name="connsiteY4" fmla="*/ 809300 h 913416"/>
                      <a:gd name="connsiteX5" fmla="*/ 374158 w 564659"/>
                      <a:gd name="connsiteY5" fmla="*/ 466399 h 913416"/>
                      <a:gd name="connsiteX6" fmla="*/ 16910 w 564659"/>
                      <a:gd name="connsiteY6" fmla="*/ 129328 h 913416"/>
                      <a:gd name="connsiteX0" fmla="*/ 16910 w 564659"/>
                      <a:gd name="connsiteY0" fmla="*/ 129328 h 913416"/>
                      <a:gd name="connsiteX1" fmla="*/ 2682 w 564659"/>
                      <a:gd name="connsiteY1" fmla="*/ 2327 h 913416"/>
                      <a:gd name="connsiteX2" fmla="*/ 564659 w 564659"/>
                      <a:gd name="connsiteY2" fmla="*/ 469574 h 913416"/>
                      <a:gd name="connsiteX3" fmla="*/ 20144 w 564659"/>
                      <a:gd name="connsiteY3" fmla="*/ 912487 h 913416"/>
                      <a:gd name="connsiteX4" fmla="*/ 23260 w 564659"/>
                      <a:gd name="connsiteY4" fmla="*/ 809300 h 913416"/>
                      <a:gd name="connsiteX5" fmla="*/ 374158 w 564659"/>
                      <a:gd name="connsiteY5" fmla="*/ 466399 h 913416"/>
                      <a:gd name="connsiteX6" fmla="*/ 16910 w 564659"/>
                      <a:gd name="connsiteY6" fmla="*/ 129328 h 913416"/>
                      <a:gd name="connsiteX0" fmla="*/ 16910 w 564659"/>
                      <a:gd name="connsiteY0" fmla="*/ 129328 h 913416"/>
                      <a:gd name="connsiteX1" fmla="*/ 2682 w 564659"/>
                      <a:gd name="connsiteY1" fmla="*/ 2327 h 913416"/>
                      <a:gd name="connsiteX2" fmla="*/ 564659 w 564659"/>
                      <a:gd name="connsiteY2" fmla="*/ 469574 h 913416"/>
                      <a:gd name="connsiteX3" fmla="*/ 20144 w 564659"/>
                      <a:gd name="connsiteY3" fmla="*/ 912487 h 913416"/>
                      <a:gd name="connsiteX4" fmla="*/ 23260 w 564659"/>
                      <a:gd name="connsiteY4" fmla="*/ 809300 h 913416"/>
                      <a:gd name="connsiteX5" fmla="*/ 374158 w 564659"/>
                      <a:gd name="connsiteY5" fmla="*/ 466399 h 913416"/>
                      <a:gd name="connsiteX6" fmla="*/ 16910 w 564659"/>
                      <a:gd name="connsiteY6" fmla="*/ 129328 h 913416"/>
                      <a:gd name="connsiteX0" fmla="*/ 20046 w 567795"/>
                      <a:gd name="connsiteY0" fmla="*/ 129328 h 913416"/>
                      <a:gd name="connsiteX1" fmla="*/ 5818 w 567795"/>
                      <a:gd name="connsiteY1" fmla="*/ 2327 h 913416"/>
                      <a:gd name="connsiteX2" fmla="*/ 567795 w 567795"/>
                      <a:gd name="connsiteY2" fmla="*/ 469574 h 913416"/>
                      <a:gd name="connsiteX3" fmla="*/ 23280 w 567795"/>
                      <a:gd name="connsiteY3" fmla="*/ 912487 h 913416"/>
                      <a:gd name="connsiteX4" fmla="*/ 15284 w 567795"/>
                      <a:gd name="connsiteY4" fmla="*/ 777550 h 913416"/>
                      <a:gd name="connsiteX5" fmla="*/ 377294 w 567795"/>
                      <a:gd name="connsiteY5" fmla="*/ 466399 h 913416"/>
                      <a:gd name="connsiteX6" fmla="*/ 20046 w 567795"/>
                      <a:gd name="connsiteY6" fmla="*/ 129328 h 913416"/>
                      <a:gd name="connsiteX0" fmla="*/ 20046 w 567795"/>
                      <a:gd name="connsiteY0" fmla="*/ 129328 h 913416"/>
                      <a:gd name="connsiteX1" fmla="*/ 5818 w 567795"/>
                      <a:gd name="connsiteY1" fmla="*/ 2327 h 913416"/>
                      <a:gd name="connsiteX2" fmla="*/ 567795 w 567795"/>
                      <a:gd name="connsiteY2" fmla="*/ 469574 h 913416"/>
                      <a:gd name="connsiteX3" fmla="*/ 23280 w 567795"/>
                      <a:gd name="connsiteY3" fmla="*/ 912487 h 913416"/>
                      <a:gd name="connsiteX4" fmla="*/ 15284 w 567795"/>
                      <a:gd name="connsiteY4" fmla="*/ 777550 h 913416"/>
                      <a:gd name="connsiteX5" fmla="*/ 377294 w 567795"/>
                      <a:gd name="connsiteY5" fmla="*/ 466399 h 913416"/>
                      <a:gd name="connsiteX6" fmla="*/ 20046 w 567795"/>
                      <a:gd name="connsiteY6" fmla="*/ 129328 h 913416"/>
                      <a:gd name="connsiteX0" fmla="*/ 25769 w 573518"/>
                      <a:gd name="connsiteY0" fmla="*/ 129328 h 913416"/>
                      <a:gd name="connsiteX1" fmla="*/ 11541 w 573518"/>
                      <a:gd name="connsiteY1" fmla="*/ 2327 h 913416"/>
                      <a:gd name="connsiteX2" fmla="*/ 573518 w 573518"/>
                      <a:gd name="connsiteY2" fmla="*/ 469574 h 913416"/>
                      <a:gd name="connsiteX3" fmla="*/ 29003 w 573518"/>
                      <a:gd name="connsiteY3" fmla="*/ 912487 h 913416"/>
                      <a:gd name="connsiteX4" fmla="*/ 6719 w 573518"/>
                      <a:gd name="connsiteY4" fmla="*/ 777550 h 913416"/>
                      <a:gd name="connsiteX5" fmla="*/ 383017 w 573518"/>
                      <a:gd name="connsiteY5" fmla="*/ 466399 h 913416"/>
                      <a:gd name="connsiteX6" fmla="*/ 25769 w 573518"/>
                      <a:gd name="connsiteY6" fmla="*/ 129328 h 913416"/>
                      <a:gd name="connsiteX0" fmla="*/ 25769 w 573518"/>
                      <a:gd name="connsiteY0" fmla="*/ 129328 h 913416"/>
                      <a:gd name="connsiteX1" fmla="*/ 11541 w 573518"/>
                      <a:gd name="connsiteY1" fmla="*/ 2327 h 913416"/>
                      <a:gd name="connsiteX2" fmla="*/ 573518 w 573518"/>
                      <a:gd name="connsiteY2" fmla="*/ 469574 h 913416"/>
                      <a:gd name="connsiteX3" fmla="*/ 29003 w 573518"/>
                      <a:gd name="connsiteY3" fmla="*/ 912487 h 913416"/>
                      <a:gd name="connsiteX4" fmla="*/ 6719 w 573518"/>
                      <a:gd name="connsiteY4" fmla="*/ 777550 h 913416"/>
                      <a:gd name="connsiteX5" fmla="*/ 383017 w 573518"/>
                      <a:gd name="connsiteY5" fmla="*/ 466399 h 913416"/>
                      <a:gd name="connsiteX6" fmla="*/ 25769 w 573518"/>
                      <a:gd name="connsiteY6" fmla="*/ 129328 h 913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3518" h="913416">
                        <a:moveTo>
                          <a:pt x="25769" y="129328"/>
                        </a:moveTo>
                        <a:lnTo>
                          <a:pt x="11541" y="2327"/>
                        </a:lnTo>
                        <a:cubicBezTo>
                          <a:pt x="429055" y="-23428"/>
                          <a:pt x="570342" y="166717"/>
                          <a:pt x="573518" y="469574"/>
                        </a:cubicBezTo>
                        <a:cubicBezTo>
                          <a:pt x="567166" y="787604"/>
                          <a:pt x="381430" y="926245"/>
                          <a:pt x="29003" y="912487"/>
                        </a:cubicBezTo>
                        <a:cubicBezTo>
                          <a:pt x="-17583" y="842638"/>
                          <a:pt x="5680" y="814062"/>
                          <a:pt x="6719" y="777550"/>
                        </a:cubicBezTo>
                        <a:cubicBezTo>
                          <a:pt x="268147" y="795012"/>
                          <a:pt x="386701" y="652136"/>
                          <a:pt x="383017" y="466399"/>
                        </a:cubicBezTo>
                        <a:cubicBezTo>
                          <a:pt x="379822" y="342930"/>
                          <a:pt x="360752" y="122623"/>
                          <a:pt x="25769" y="1293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93" name="Rectangle 19">
                    <a:extLst>
                      <a:ext uri="{FF2B5EF4-FFF2-40B4-BE49-F238E27FC236}">
                        <a16:creationId xmlns:a16="http://schemas.microsoft.com/office/drawing/2014/main" id="{53A28376-D2D4-4701-8373-AF516A125D0F}"/>
                      </a:ext>
                    </a:extLst>
                  </p:cNvPr>
                  <p:cNvSpPr/>
                  <p:nvPr/>
                </p:nvSpPr>
                <p:spPr>
                  <a:xfrm flipV="1">
                    <a:off x="1314938" y="1940991"/>
                    <a:ext cx="522016" cy="145604"/>
                  </a:xfrm>
                  <a:custGeom>
                    <a:avLst/>
                    <a:gdLst>
                      <a:gd name="connsiteX0" fmla="*/ 0 w 279783"/>
                      <a:gd name="connsiteY0" fmla="*/ 0 h 145604"/>
                      <a:gd name="connsiteX1" fmla="*/ 279783 w 279783"/>
                      <a:gd name="connsiteY1" fmla="*/ 0 h 145604"/>
                      <a:gd name="connsiteX2" fmla="*/ 279783 w 279783"/>
                      <a:gd name="connsiteY2" fmla="*/ 145604 h 145604"/>
                      <a:gd name="connsiteX3" fmla="*/ 0 w 279783"/>
                      <a:gd name="connsiteY3" fmla="*/ 145604 h 145604"/>
                      <a:gd name="connsiteX4" fmla="*/ 0 w 279783"/>
                      <a:gd name="connsiteY4" fmla="*/ 0 h 145604"/>
                      <a:gd name="connsiteX0" fmla="*/ 37279 w 317062"/>
                      <a:gd name="connsiteY0" fmla="*/ 0 h 145604"/>
                      <a:gd name="connsiteX1" fmla="*/ 317062 w 317062"/>
                      <a:gd name="connsiteY1" fmla="*/ 0 h 145604"/>
                      <a:gd name="connsiteX2" fmla="*/ 317062 w 317062"/>
                      <a:gd name="connsiteY2" fmla="*/ 145604 h 145604"/>
                      <a:gd name="connsiteX3" fmla="*/ 37279 w 317062"/>
                      <a:gd name="connsiteY3" fmla="*/ 145604 h 145604"/>
                      <a:gd name="connsiteX4" fmla="*/ 0 w 317062"/>
                      <a:gd name="connsiteY4" fmla="*/ 48767 h 145604"/>
                      <a:gd name="connsiteX5" fmla="*/ 37279 w 317062"/>
                      <a:gd name="connsiteY5" fmla="*/ 0 h 145604"/>
                      <a:gd name="connsiteX0" fmla="*/ 43141 w 322924"/>
                      <a:gd name="connsiteY0" fmla="*/ 0 h 145604"/>
                      <a:gd name="connsiteX1" fmla="*/ 322924 w 322924"/>
                      <a:gd name="connsiteY1" fmla="*/ 0 h 145604"/>
                      <a:gd name="connsiteX2" fmla="*/ 322924 w 322924"/>
                      <a:gd name="connsiteY2" fmla="*/ 145604 h 145604"/>
                      <a:gd name="connsiteX3" fmla="*/ 43141 w 322924"/>
                      <a:gd name="connsiteY3" fmla="*/ 145604 h 145604"/>
                      <a:gd name="connsiteX4" fmla="*/ 5862 w 322924"/>
                      <a:gd name="connsiteY4" fmla="*/ 48767 h 145604"/>
                      <a:gd name="connsiteX5" fmla="*/ 43141 w 322924"/>
                      <a:gd name="connsiteY5" fmla="*/ 0 h 145604"/>
                      <a:gd name="connsiteX0" fmla="*/ 43141 w 521800"/>
                      <a:gd name="connsiteY0" fmla="*/ 0 h 145604"/>
                      <a:gd name="connsiteX1" fmla="*/ 322924 w 521800"/>
                      <a:gd name="connsiteY1" fmla="*/ 0 h 145604"/>
                      <a:gd name="connsiteX2" fmla="*/ 521800 w 521800"/>
                      <a:gd name="connsiteY2" fmla="*/ 40829 h 145604"/>
                      <a:gd name="connsiteX3" fmla="*/ 322924 w 521800"/>
                      <a:gd name="connsiteY3" fmla="*/ 145604 h 145604"/>
                      <a:gd name="connsiteX4" fmla="*/ 43141 w 521800"/>
                      <a:gd name="connsiteY4" fmla="*/ 145604 h 145604"/>
                      <a:gd name="connsiteX5" fmla="*/ 5862 w 521800"/>
                      <a:gd name="connsiteY5" fmla="*/ 48767 h 145604"/>
                      <a:gd name="connsiteX6" fmla="*/ 43141 w 521800"/>
                      <a:gd name="connsiteY6" fmla="*/ 0 h 145604"/>
                      <a:gd name="connsiteX0" fmla="*/ 43141 w 521800"/>
                      <a:gd name="connsiteY0" fmla="*/ 0 h 145604"/>
                      <a:gd name="connsiteX1" fmla="*/ 322924 w 521800"/>
                      <a:gd name="connsiteY1" fmla="*/ 0 h 145604"/>
                      <a:gd name="connsiteX2" fmla="*/ 521800 w 521800"/>
                      <a:gd name="connsiteY2" fmla="*/ 40829 h 145604"/>
                      <a:gd name="connsiteX3" fmla="*/ 322924 w 521800"/>
                      <a:gd name="connsiteY3" fmla="*/ 145604 h 145604"/>
                      <a:gd name="connsiteX4" fmla="*/ 43141 w 521800"/>
                      <a:gd name="connsiteY4" fmla="*/ 145604 h 145604"/>
                      <a:gd name="connsiteX5" fmla="*/ 5862 w 521800"/>
                      <a:gd name="connsiteY5" fmla="*/ 48767 h 145604"/>
                      <a:gd name="connsiteX6" fmla="*/ 43141 w 521800"/>
                      <a:gd name="connsiteY6" fmla="*/ 0 h 145604"/>
                      <a:gd name="connsiteX0" fmla="*/ 43141 w 522016"/>
                      <a:gd name="connsiteY0" fmla="*/ 0 h 145604"/>
                      <a:gd name="connsiteX1" fmla="*/ 322924 w 522016"/>
                      <a:gd name="connsiteY1" fmla="*/ 0 h 145604"/>
                      <a:gd name="connsiteX2" fmla="*/ 521800 w 522016"/>
                      <a:gd name="connsiteY2" fmla="*/ 40829 h 145604"/>
                      <a:gd name="connsiteX3" fmla="*/ 322924 w 522016"/>
                      <a:gd name="connsiteY3" fmla="*/ 145604 h 145604"/>
                      <a:gd name="connsiteX4" fmla="*/ 43141 w 522016"/>
                      <a:gd name="connsiteY4" fmla="*/ 145604 h 145604"/>
                      <a:gd name="connsiteX5" fmla="*/ 5862 w 522016"/>
                      <a:gd name="connsiteY5" fmla="*/ 48767 h 145604"/>
                      <a:gd name="connsiteX6" fmla="*/ 43141 w 522016"/>
                      <a:gd name="connsiteY6" fmla="*/ 0 h 145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2016" h="145604">
                        <a:moveTo>
                          <a:pt x="43141" y="0"/>
                        </a:moveTo>
                        <a:lnTo>
                          <a:pt x="322924" y="0"/>
                        </a:lnTo>
                        <a:cubicBezTo>
                          <a:pt x="322541" y="24193"/>
                          <a:pt x="522183" y="16636"/>
                          <a:pt x="521800" y="40829"/>
                        </a:cubicBezTo>
                        <a:cubicBezTo>
                          <a:pt x="525358" y="88454"/>
                          <a:pt x="486053" y="124966"/>
                          <a:pt x="322924" y="145604"/>
                        </a:cubicBezTo>
                        <a:lnTo>
                          <a:pt x="43141" y="145604"/>
                        </a:lnTo>
                        <a:cubicBezTo>
                          <a:pt x="-22732" y="134492"/>
                          <a:pt x="6647" y="78929"/>
                          <a:pt x="5862" y="48767"/>
                        </a:cubicBezTo>
                        <a:lnTo>
                          <a:pt x="43141"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4" name="Rectangle 18">
                    <a:extLst>
                      <a:ext uri="{FF2B5EF4-FFF2-40B4-BE49-F238E27FC236}">
                        <a16:creationId xmlns:a16="http://schemas.microsoft.com/office/drawing/2014/main" id="{D1C3E9FD-2FAD-4162-8E83-C8A0F6EB9163}"/>
                      </a:ext>
                    </a:extLst>
                  </p:cNvPr>
                  <p:cNvSpPr/>
                  <p:nvPr/>
                </p:nvSpPr>
                <p:spPr>
                  <a:xfrm>
                    <a:off x="2787296" y="2390776"/>
                    <a:ext cx="181958" cy="401638"/>
                  </a:xfrm>
                  <a:custGeom>
                    <a:avLst/>
                    <a:gdLst>
                      <a:gd name="connsiteX0" fmla="*/ 0 w 181958"/>
                      <a:gd name="connsiteY0" fmla="*/ 0 h 792162"/>
                      <a:gd name="connsiteX1" fmla="*/ 181958 w 181958"/>
                      <a:gd name="connsiteY1" fmla="*/ 0 h 792162"/>
                      <a:gd name="connsiteX2" fmla="*/ 181958 w 181958"/>
                      <a:gd name="connsiteY2" fmla="*/ 792162 h 792162"/>
                      <a:gd name="connsiteX3" fmla="*/ 0 w 181958"/>
                      <a:gd name="connsiteY3" fmla="*/ 792162 h 792162"/>
                      <a:gd name="connsiteX4" fmla="*/ 0 w 181958"/>
                      <a:gd name="connsiteY4" fmla="*/ 0 h 792162"/>
                      <a:gd name="connsiteX0" fmla="*/ 0 w 181958"/>
                      <a:gd name="connsiteY0" fmla="*/ 0 h 827092"/>
                      <a:gd name="connsiteX1" fmla="*/ 181958 w 181958"/>
                      <a:gd name="connsiteY1" fmla="*/ 0 h 827092"/>
                      <a:gd name="connsiteX2" fmla="*/ 181958 w 181958"/>
                      <a:gd name="connsiteY2" fmla="*/ 792162 h 827092"/>
                      <a:gd name="connsiteX3" fmla="*/ 71438 w 181958"/>
                      <a:gd name="connsiteY3" fmla="*/ 827087 h 827092"/>
                      <a:gd name="connsiteX4" fmla="*/ 0 w 181958"/>
                      <a:gd name="connsiteY4" fmla="*/ 792162 h 827092"/>
                      <a:gd name="connsiteX5" fmla="*/ 0 w 181958"/>
                      <a:gd name="connsiteY5" fmla="*/ 0 h 827092"/>
                      <a:gd name="connsiteX0" fmla="*/ 0 w 181958"/>
                      <a:gd name="connsiteY0" fmla="*/ 0 h 829954"/>
                      <a:gd name="connsiteX1" fmla="*/ 181958 w 181958"/>
                      <a:gd name="connsiteY1" fmla="*/ 0 h 829954"/>
                      <a:gd name="connsiteX2" fmla="*/ 181958 w 181958"/>
                      <a:gd name="connsiteY2" fmla="*/ 792162 h 829954"/>
                      <a:gd name="connsiteX3" fmla="*/ 71438 w 181958"/>
                      <a:gd name="connsiteY3" fmla="*/ 827087 h 829954"/>
                      <a:gd name="connsiteX4" fmla="*/ 0 w 181958"/>
                      <a:gd name="connsiteY4" fmla="*/ 792162 h 829954"/>
                      <a:gd name="connsiteX5" fmla="*/ 0 w 181958"/>
                      <a:gd name="connsiteY5" fmla="*/ 0 h 829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958" h="829954">
                        <a:moveTo>
                          <a:pt x="0" y="0"/>
                        </a:moveTo>
                        <a:lnTo>
                          <a:pt x="181958" y="0"/>
                        </a:lnTo>
                        <a:lnTo>
                          <a:pt x="181958" y="792162"/>
                        </a:lnTo>
                        <a:cubicBezTo>
                          <a:pt x="146705" y="791633"/>
                          <a:pt x="106691" y="827616"/>
                          <a:pt x="71438" y="827087"/>
                        </a:cubicBezTo>
                        <a:cubicBezTo>
                          <a:pt x="47625" y="815445"/>
                          <a:pt x="3175" y="857779"/>
                          <a:pt x="0" y="792162"/>
                        </a:cubicBez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5" name="Rectangle 18">
                    <a:extLst>
                      <a:ext uri="{FF2B5EF4-FFF2-40B4-BE49-F238E27FC236}">
                        <a16:creationId xmlns:a16="http://schemas.microsoft.com/office/drawing/2014/main" id="{DD71F64C-60AF-4701-AF7C-EF5F2B78996A}"/>
                      </a:ext>
                    </a:extLst>
                  </p:cNvPr>
                  <p:cNvSpPr/>
                  <p:nvPr/>
                </p:nvSpPr>
                <p:spPr>
                  <a:xfrm rot="16200000">
                    <a:off x="2702850" y="2213393"/>
                    <a:ext cx="138467" cy="387978"/>
                  </a:xfrm>
                  <a:custGeom>
                    <a:avLst/>
                    <a:gdLst>
                      <a:gd name="connsiteX0" fmla="*/ 0 w 181958"/>
                      <a:gd name="connsiteY0" fmla="*/ 0 h 792162"/>
                      <a:gd name="connsiteX1" fmla="*/ 181958 w 181958"/>
                      <a:gd name="connsiteY1" fmla="*/ 0 h 792162"/>
                      <a:gd name="connsiteX2" fmla="*/ 181958 w 181958"/>
                      <a:gd name="connsiteY2" fmla="*/ 792162 h 792162"/>
                      <a:gd name="connsiteX3" fmla="*/ 0 w 181958"/>
                      <a:gd name="connsiteY3" fmla="*/ 792162 h 792162"/>
                      <a:gd name="connsiteX4" fmla="*/ 0 w 181958"/>
                      <a:gd name="connsiteY4" fmla="*/ 0 h 792162"/>
                      <a:gd name="connsiteX0" fmla="*/ 0 w 181958"/>
                      <a:gd name="connsiteY0" fmla="*/ 0 h 827092"/>
                      <a:gd name="connsiteX1" fmla="*/ 181958 w 181958"/>
                      <a:gd name="connsiteY1" fmla="*/ 0 h 827092"/>
                      <a:gd name="connsiteX2" fmla="*/ 181958 w 181958"/>
                      <a:gd name="connsiteY2" fmla="*/ 792162 h 827092"/>
                      <a:gd name="connsiteX3" fmla="*/ 71438 w 181958"/>
                      <a:gd name="connsiteY3" fmla="*/ 827087 h 827092"/>
                      <a:gd name="connsiteX4" fmla="*/ 0 w 181958"/>
                      <a:gd name="connsiteY4" fmla="*/ 792162 h 827092"/>
                      <a:gd name="connsiteX5" fmla="*/ 0 w 181958"/>
                      <a:gd name="connsiteY5" fmla="*/ 0 h 827092"/>
                      <a:gd name="connsiteX0" fmla="*/ 0 w 181958"/>
                      <a:gd name="connsiteY0" fmla="*/ 0 h 829954"/>
                      <a:gd name="connsiteX1" fmla="*/ 181958 w 181958"/>
                      <a:gd name="connsiteY1" fmla="*/ 0 h 829954"/>
                      <a:gd name="connsiteX2" fmla="*/ 181958 w 181958"/>
                      <a:gd name="connsiteY2" fmla="*/ 792162 h 829954"/>
                      <a:gd name="connsiteX3" fmla="*/ 71438 w 181958"/>
                      <a:gd name="connsiteY3" fmla="*/ 827087 h 829954"/>
                      <a:gd name="connsiteX4" fmla="*/ 0 w 181958"/>
                      <a:gd name="connsiteY4" fmla="*/ 792162 h 829954"/>
                      <a:gd name="connsiteX5" fmla="*/ 0 w 181958"/>
                      <a:gd name="connsiteY5" fmla="*/ 0 h 829954"/>
                      <a:gd name="connsiteX0" fmla="*/ 0 w 181958"/>
                      <a:gd name="connsiteY0" fmla="*/ 0 h 880749"/>
                      <a:gd name="connsiteX1" fmla="*/ 181958 w 181958"/>
                      <a:gd name="connsiteY1" fmla="*/ 0 h 880749"/>
                      <a:gd name="connsiteX2" fmla="*/ 181958 w 181958"/>
                      <a:gd name="connsiteY2" fmla="*/ 792162 h 880749"/>
                      <a:gd name="connsiteX3" fmla="*/ 65176 w 181958"/>
                      <a:gd name="connsiteY3" fmla="*/ 880746 h 880749"/>
                      <a:gd name="connsiteX4" fmla="*/ 0 w 181958"/>
                      <a:gd name="connsiteY4" fmla="*/ 792162 h 880749"/>
                      <a:gd name="connsiteX5" fmla="*/ 0 w 181958"/>
                      <a:gd name="connsiteY5" fmla="*/ 0 h 880749"/>
                      <a:gd name="connsiteX0" fmla="*/ 0 w 181958"/>
                      <a:gd name="connsiteY0" fmla="*/ 0 h 898364"/>
                      <a:gd name="connsiteX1" fmla="*/ 181958 w 181958"/>
                      <a:gd name="connsiteY1" fmla="*/ 0 h 898364"/>
                      <a:gd name="connsiteX2" fmla="*/ 181958 w 181958"/>
                      <a:gd name="connsiteY2" fmla="*/ 792162 h 898364"/>
                      <a:gd name="connsiteX3" fmla="*/ 65176 w 181958"/>
                      <a:gd name="connsiteY3" fmla="*/ 880746 h 898364"/>
                      <a:gd name="connsiteX4" fmla="*/ 0 w 181958"/>
                      <a:gd name="connsiteY4" fmla="*/ 792162 h 898364"/>
                      <a:gd name="connsiteX5" fmla="*/ 0 w 181958"/>
                      <a:gd name="connsiteY5" fmla="*/ 0 h 898364"/>
                      <a:gd name="connsiteX0" fmla="*/ 0 w 181958"/>
                      <a:gd name="connsiteY0" fmla="*/ 62705 h 961069"/>
                      <a:gd name="connsiteX1" fmla="*/ 181958 w 181958"/>
                      <a:gd name="connsiteY1" fmla="*/ 62705 h 961069"/>
                      <a:gd name="connsiteX2" fmla="*/ 181958 w 181958"/>
                      <a:gd name="connsiteY2" fmla="*/ 854867 h 961069"/>
                      <a:gd name="connsiteX3" fmla="*/ 65176 w 181958"/>
                      <a:gd name="connsiteY3" fmla="*/ 943451 h 961069"/>
                      <a:gd name="connsiteX4" fmla="*/ 0 w 181958"/>
                      <a:gd name="connsiteY4" fmla="*/ 854867 h 961069"/>
                      <a:gd name="connsiteX5" fmla="*/ 0 w 181958"/>
                      <a:gd name="connsiteY5" fmla="*/ 62705 h 961069"/>
                      <a:gd name="connsiteX0" fmla="*/ 0 w 181958"/>
                      <a:gd name="connsiteY0" fmla="*/ 78401 h 976765"/>
                      <a:gd name="connsiteX1" fmla="*/ 181958 w 181958"/>
                      <a:gd name="connsiteY1" fmla="*/ 78401 h 976765"/>
                      <a:gd name="connsiteX2" fmla="*/ 181958 w 181958"/>
                      <a:gd name="connsiteY2" fmla="*/ 870563 h 976765"/>
                      <a:gd name="connsiteX3" fmla="*/ 65176 w 181958"/>
                      <a:gd name="connsiteY3" fmla="*/ 959147 h 976765"/>
                      <a:gd name="connsiteX4" fmla="*/ 0 w 181958"/>
                      <a:gd name="connsiteY4" fmla="*/ 870563 h 976765"/>
                      <a:gd name="connsiteX5" fmla="*/ 0 w 181958"/>
                      <a:gd name="connsiteY5" fmla="*/ 78401 h 976765"/>
                      <a:gd name="connsiteX0" fmla="*/ 0 w 181958"/>
                      <a:gd name="connsiteY0" fmla="*/ 68119 h 966483"/>
                      <a:gd name="connsiteX1" fmla="*/ 181958 w 181958"/>
                      <a:gd name="connsiteY1" fmla="*/ 68119 h 966483"/>
                      <a:gd name="connsiteX2" fmla="*/ 181958 w 181958"/>
                      <a:gd name="connsiteY2" fmla="*/ 860281 h 966483"/>
                      <a:gd name="connsiteX3" fmla="*/ 65176 w 181958"/>
                      <a:gd name="connsiteY3" fmla="*/ 948865 h 966483"/>
                      <a:gd name="connsiteX4" fmla="*/ 0 w 181958"/>
                      <a:gd name="connsiteY4" fmla="*/ 860281 h 966483"/>
                      <a:gd name="connsiteX5" fmla="*/ 0 w 181958"/>
                      <a:gd name="connsiteY5" fmla="*/ 68119 h 966483"/>
                      <a:gd name="connsiteX0" fmla="*/ 153 w 182111"/>
                      <a:gd name="connsiteY0" fmla="*/ 84678 h 983042"/>
                      <a:gd name="connsiteX1" fmla="*/ 182111 w 182111"/>
                      <a:gd name="connsiteY1" fmla="*/ 84678 h 983042"/>
                      <a:gd name="connsiteX2" fmla="*/ 182111 w 182111"/>
                      <a:gd name="connsiteY2" fmla="*/ 876840 h 983042"/>
                      <a:gd name="connsiteX3" fmla="*/ 65329 w 182111"/>
                      <a:gd name="connsiteY3" fmla="*/ 965424 h 983042"/>
                      <a:gd name="connsiteX4" fmla="*/ 153 w 182111"/>
                      <a:gd name="connsiteY4" fmla="*/ 876840 h 983042"/>
                      <a:gd name="connsiteX5" fmla="*/ 153 w 182111"/>
                      <a:gd name="connsiteY5" fmla="*/ 84678 h 983042"/>
                      <a:gd name="connsiteX0" fmla="*/ 153 w 182111"/>
                      <a:gd name="connsiteY0" fmla="*/ 84678 h 985231"/>
                      <a:gd name="connsiteX1" fmla="*/ 182111 w 182111"/>
                      <a:gd name="connsiteY1" fmla="*/ 84678 h 985231"/>
                      <a:gd name="connsiteX2" fmla="*/ 182111 w 182111"/>
                      <a:gd name="connsiteY2" fmla="*/ 876840 h 985231"/>
                      <a:gd name="connsiteX3" fmla="*/ 36099 w 182111"/>
                      <a:gd name="connsiteY3" fmla="*/ 969463 h 985231"/>
                      <a:gd name="connsiteX4" fmla="*/ 153 w 182111"/>
                      <a:gd name="connsiteY4" fmla="*/ 876840 h 985231"/>
                      <a:gd name="connsiteX5" fmla="*/ 153 w 182111"/>
                      <a:gd name="connsiteY5" fmla="*/ 84678 h 985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111" h="985231">
                        <a:moveTo>
                          <a:pt x="153" y="84678"/>
                        </a:moveTo>
                        <a:cubicBezTo>
                          <a:pt x="-6006" y="-24168"/>
                          <a:pt x="175741" y="-32216"/>
                          <a:pt x="182111" y="84678"/>
                        </a:cubicBezTo>
                        <a:lnTo>
                          <a:pt x="182111" y="876840"/>
                        </a:lnTo>
                        <a:cubicBezTo>
                          <a:pt x="159385" y="1041124"/>
                          <a:pt x="71352" y="969992"/>
                          <a:pt x="36099" y="969463"/>
                        </a:cubicBezTo>
                        <a:cubicBezTo>
                          <a:pt x="12286" y="957821"/>
                          <a:pt x="3328" y="942457"/>
                          <a:pt x="153" y="876840"/>
                        </a:cubicBezTo>
                        <a:lnTo>
                          <a:pt x="153" y="84678"/>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6" name="Rectangle 20">
                    <a:extLst>
                      <a:ext uri="{FF2B5EF4-FFF2-40B4-BE49-F238E27FC236}">
                        <a16:creationId xmlns:a16="http://schemas.microsoft.com/office/drawing/2014/main" id="{A98D48ED-8B59-41C5-945B-A8D891B503EF}"/>
                      </a:ext>
                    </a:extLst>
                  </p:cNvPr>
                  <p:cNvSpPr/>
                  <p:nvPr/>
                </p:nvSpPr>
                <p:spPr>
                  <a:xfrm flipH="1">
                    <a:off x="2187112" y="1931564"/>
                    <a:ext cx="785078" cy="946096"/>
                  </a:xfrm>
                  <a:custGeom>
                    <a:avLst/>
                    <a:gdLst>
                      <a:gd name="connsiteX0" fmla="*/ 0 w 188972"/>
                      <a:gd name="connsiteY0" fmla="*/ 0 h 919685"/>
                      <a:gd name="connsiteX1" fmla="*/ 188972 w 188972"/>
                      <a:gd name="connsiteY1" fmla="*/ 0 h 919685"/>
                      <a:gd name="connsiteX2" fmla="*/ 188972 w 188972"/>
                      <a:gd name="connsiteY2" fmla="*/ 919685 h 919685"/>
                      <a:gd name="connsiteX3" fmla="*/ 0 w 188972"/>
                      <a:gd name="connsiteY3" fmla="*/ 919685 h 919685"/>
                      <a:gd name="connsiteX4" fmla="*/ 0 w 188972"/>
                      <a:gd name="connsiteY4" fmla="*/ 0 h 919685"/>
                      <a:gd name="connsiteX0" fmla="*/ 1527 w 190499"/>
                      <a:gd name="connsiteY0" fmla="*/ 0 h 919685"/>
                      <a:gd name="connsiteX1" fmla="*/ 190499 w 190499"/>
                      <a:gd name="connsiteY1" fmla="*/ 0 h 919685"/>
                      <a:gd name="connsiteX2" fmla="*/ 190499 w 190499"/>
                      <a:gd name="connsiteY2" fmla="*/ 919685 h 919685"/>
                      <a:gd name="connsiteX3" fmla="*/ 1527 w 190499"/>
                      <a:gd name="connsiteY3" fmla="*/ 919685 h 919685"/>
                      <a:gd name="connsiteX4" fmla="*/ 0 w 190499"/>
                      <a:gd name="connsiteY4" fmla="*/ 472009 h 919685"/>
                      <a:gd name="connsiteX5" fmla="*/ 1527 w 190499"/>
                      <a:gd name="connsiteY5" fmla="*/ 0 h 919685"/>
                      <a:gd name="connsiteX0" fmla="*/ 1527 w 190501"/>
                      <a:gd name="connsiteY0" fmla="*/ 0 h 919685"/>
                      <a:gd name="connsiteX1" fmla="*/ 190499 w 190501"/>
                      <a:gd name="connsiteY1" fmla="*/ 0 h 919685"/>
                      <a:gd name="connsiteX2" fmla="*/ 190501 w 190501"/>
                      <a:gd name="connsiteY2" fmla="*/ 475184 h 919685"/>
                      <a:gd name="connsiteX3" fmla="*/ 190499 w 190501"/>
                      <a:gd name="connsiteY3" fmla="*/ 919685 h 919685"/>
                      <a:gd name="connsiteX4" fmla="*/ 1527 w 190501"/>
                      <a:gd name="connsiteY4" fmla="*/ 919685 h 919685"/>
                      <a:gd name="connsiteX5" fmla="*/ 0 w 190501"/>
                      <a:gd name="connsiteY5" fmla="*/ 472009 h 919685"/>
                      <a:gd name="connsiteX6" fmla="*/ 1527 w 190501"/>
                      <a:gd name="connsiteY6" fmla="*/ 0 h 919685"/>
                      <a:gd name="connsiteX0" fmla="*/ 352425 w 541399"/>
                      <a:gd name="connsiteY0" fmla="*/ 0 h 919685"/>
                      <a:gd name="connsiteX1" fmla="*/ 541397 w 541399"/>
                      <a:gd name="connsiteY1" fmla="*/ 0 h 919685"/>
                      <a:gd name="connsiteX2" fmla="*/ 541399 w 541399"/>
                      <a:gd name="connsiteY2" fmla="*/ 475184 h 919685"/>
                      <a:gd name="connsiteX3" fmla="*/ 541397 w 541399"/>
                      <a:gd name="connsiteY3" fmla="*/ 919685 h 919685"/>
                      <a:gd name="connsiteX4" fmla="*/ 0 w 541399"/>
                      <a:gd name="connsiteY4" fmla="*/ 814910 h 919685"/>
                      <a:gd name="connsiteX5" fmla="*/ 350898 w 541399"/>
                      <a:gd name="connsiteY5" fmla="*/ 472009 h 919685"/>
                      <a:gd name="connsiteX6" fmla="*/ 352425 w 541399"/>
                      <a:gd name="connsiteY6" fmla="*/ 0 h 919685"/>
                      <a:gd name="connsiteX0" fmla="*/ 355541 w 544515"/>
                      <a:gd name="connsiteY0" fmla="*/ 0 h 924447"/>
                      <a:gd name="connsiteX1" fmla="*/ 544513 w 544515"/>
                      <a:gd name="connsiteY1" fmla="*/ 0 h 924447"/>
                      <a:gd name="connsiteX2" fmla="*/ 544515 w 544515"/>
                      <a:gd name="connsiteY2" fmla="*/ 475184 h 924447"/>
                      <a:gd name="connsiteX3" fmla="*/ 0 w 544515"/>
                      <a:gd name="connsiteY3" fmla="*/ 924447 h 924447"/>
                      <a:gd name="connsiteX4" fmla="*/ 3116 w 544515"/>
                      <a:gd name="connsiteY4" fmla="*/ 814910 h 924447"/>
                      <a:gd name="connsiteX5" fmla="*/ 354014 w 544515"/>
                      <a:gd name="connsiteY5" fmla="*/ 472009 h 924447"/>
                      <a:gd name="connsiteX6" fmla="*/ 355541 w 544515"/>
                      <a:gd name="connsiteY6" fmla="*/ 0 h 924447"/>
                      <a:gd name="connsiteX0" fmla="*/ 375685 w 564659"/>
                      <a:gd name="connsiteY0" fmla="*/ 0 h 924447"/>
                      <a:gd name="connsiteX1" fmla="*/ 564657 w 564659"/>
                      <a:gd name="connsiteY1" fmla="*/ 0 h 924447"/>
                      <a:gd name="connsiteX2" fmla="*/ 564659 w 564659"/>
                      <a:gd name="connsiteY2" fmla="*/ 475184 h 924447"/>
                      <a:gd name="connsiteX3" fmla="*/ 20144 w 564659"/>
                      <a:gd name="connsiteY3" fmla="*/ 924447 h 924447"/>
                      <a:gd name="connsiteX4" fmla="*/ 23260 w 564659"/>
                      <a:gd name="connsiteY4" fmla="*/ 814910 h 924447"/>
                      <a:gd name="connsiteX5" fmla="*/ 374158 w 564659"/>
                      <a:gd name="connsiteY5" fmla="*/ 472009 h 924447"/>
                      <a:gd name="connsiteX6" fmla="*/ 375685 w 564659"/>
                      <a:gd name="connsiteY6" fmla="*/ 0 h 924447"/>
                      <a:gd name="connsiteX0" fmla="*/ 375685 w 564659"/>
                      <a:gd name="connsiteY0" fmla="*/ 0 h 924447"/>
                      <a:gd name="connsiteX1" fmla="*/ 564657 w 564659"/>
                      <a:gd name="connsiteY1" fmla="*/ 0 h 924447"/>
                      <a:gd name="connsiteX2" fmla="*/ 564659 w 564659"/>
                      <a:gd name="connsiteY2" fmla="*/ 475184 h 924447"/>
                      <a:gd name="connsiteX3" fmla="*/ 20144 w 564659"/>
                      <a:gd name="connsiteY3" fmla="*/ 924447 h 924447"/>
                      <a:gd name="connsiteX4" fmla="*/ 23260 w 564659"/>
                      <a:gd name="connsiteY4" fmla="*/ 814910 h 924447"/>
                      <a:gd name="connsiteX5" fmla="*/ 374158 w 564659"/>
                      <a:gd name="connsiteY5" fmla="*/ 472009 h 924447"/>
                      <a:gd name="connsiteX6" fmla="*/ 375685 w 564659"/>
                      <a:gd name="connsiteY6" fmla="*/ 0 h 924447"/>
                      <a:gd name="connsiteX0" fmla="*/ 375685 w 564778"/>
                      <a:gd name="connsiteY0" fmla="*/ 0 h 924447"/>
                      <a:gd name="connsiteX1" fmla="*/ 564657 w 564778"/>
                      <a:gd name="connsiteY1" fmla="*/ 0 h 924447"/>
                      <a:gd name="connsiteX2" fmla="*/ 564659 w 564778"/>
                      <a:gd name="connsiteY2" fmla="*/ 475184 h 924447"/>
                      <a:gd name="connsiteX3" fmla="*/ 20144 w 564778"/>
                      <a:gd name="connsiteY3" fmla="*/ 924447 h 924447"/>
                      <a:gd name="connsiteX4" fmla="*/ 23260 w 564778"/>
                      <a:gd name="connsiteY4" fmla="*/ 814910 h 924447"/>
                      <a:gd name="connsiteX5" fmla="*/ 374158 w 564778"/>
                      <a:gd name="connsiteY5" fmla="*/ 472009 h 924447"/>
                      <a:gd name="connsiteX6" fmla="*/ 375685 w 564778"/>
                      <a:gd name="connsiteY6" fmla="*/ 0 h 924447"/>
                      <a:gd name="connsiteX0" fmla="*/ 375685 w 564866"/>
                      <a:gd name="connsiteY0" fmla="*/ 0 h 925667"/>
                      <a:gd name="connsiteX1" fmla="*/ 564657 w 564866"/>
                      <a:gd name="connsiteY1" fmla="*/ 0 h 925667"/>
                      <a:gd name="connsiteX2" fmla="*/ 564659 w 564866"/>
                      <a:gd name="connsiteY2" fmla="*/ 475184 h 925667"/>
                      <a:gd name="connsiteX3" fmla="*/ 20144 w 564866"/>
                      <a:gd name="connsiteY3" fmla="*/ 924447 h 925667"/>
                      <a:gd name="connsiteX4" fmla="*/ 23260 w 564866"/>
                      <a:gd name="connsiteY4" fmla="*/ 814910 h 925667"/>
                      <a:gd name="connsiteX5" fmla="*/ 374158 w 564866"/>
                      <a:gd name="connsiteY5" fmla="*/ 472009 h 925667"/>
                      <a:gd name="connsiteX6" fmla="*/ 375685 w 564866"/>
                      <a:gd name="connsiteY6" fmla="*/ 0 h 925667"/>
                      <a:gd name="connsiteX0" fmla="*/ 375685 w 564866"/>
                      <a:gd name="connsiteY0" fmla="*/ 0 h 919354"/>
                      <a:gd name="connsiteX1" fmla="*/ 564657 w 564866"/>
                      <a:gd name="connsiteY1" fmla="*/ 0 h 919354"/>
                      <a:gd name="connsiteX2" fmla="*/ 564659 w 564866"/>
                      <a:gd name="connsiteY2" fmla="*/ 475184 h 919354"/>
                      <a:gd name="connsiteX3" fmla="*/ 20144 w 564866"/>
                      <a:gd name="connsiteY3" fmla="*/ 918097 h 919354"/>
                      <a:gd name="connsiteX4" fmla="*/ 23260 w 564866"/>
                      <a:gd name="connsiteY4" fmla="*/ 814910 h 919354"/>
                      <a:gd name="connsiteX5" fmla="*/ 374158 w 564866"/>
                      <a:gd name="connsiteY5" fmla="*/ 472009 h 919354"/>
                      <a:gd name="connsiteX6" fmla="*/ 375685 w 564866"/>
                      <a:gd name="connsiteY6" fmla="*/ 0 h 919354"/>
                      <a:gd name="connsiteX0" fmla="*/ 375685 w 564886"/>
                      <a:gd name="connsiteY0" fmla="*/ 0 h 918822"/>
                      <a:gd name="connsiteX1" fmla="*/ 564657 w 564886"/>
                      <a:gd name="connsiteY1" fmla="*/ 0 h 918822"/>
                      <a:gd name="connsiteX2" fmla="*/ 564659 w 564886"/>
                      <a:gd name="connsiteY2" fmla="*/ 475184 h 918822"/>
                      <a:gd name="connsiteX3" fmla="*/ 20144 w 564886"/>
                      <a:gd name="connsiteY3" fmla="*/ 918097 h 918822"/>
                      <a:gd name="connsiteX4" fmla="*/ 23260 w 564886"/>
                      <a:gd name="connsiteY4" fmla="*/ 814910 h 918822"/>
                      <a:gd name="connsiteX5" fmla="*/ 374158 w 564886"/>
                      <a:gd name="connsiteY5" fmla="*/ 472009 h 918822"/>
                      <a:gd name="connsiteX6" fmla="*/ 375685 w 564886"/>
                      <a:gd name="connsiteY6" fmla="*/ 0 h 918822"/>
                      <a:gd name="connsiteX0" fmla="*/ 375685 w 564659"/>
                      <a:gd name="connsiteY0" fmla="*/ 0 h 919251"/>
                      <a:gd name="connsiteX1" fmla="*/ 564657 w 564659"/>
                      <a:gd name="connsiteY1" fmla="*/ 0 h 919251"/>
                      <a:gd name="connsiteX2" fmla="*/ 564659 w 564659"/>
                      <a:gd name="connsiteY2" fmla="*/ 475184 h 919251"/>
                      <a:gd name="connsiteX3" fmla="*/ 20144 w 564659"/>
                      <a:gd name="connsiteY3" fmla="*/ 918097 h 919251"/>
                      <a:gd name="connsiteX4" fmla="*/ 23260 w 564659"/>
                      <a:gd name="connsiteY4" fmla="*/ 814910 h 919251"/>
                      <a:gd name="connsiteX5" fmla="*/ 374158 w 564659"/>
                      <a:gd name="connsiteY5" fmla="*/ 472009 h 919251"/>
                      <a:gd name="connsiteX6" fmla="*/ 375685 w 564659"/>
                      <a:gd name="connsiteY6" fmla="*/ 0 h 919251"/>
                      <a:gd name="connsiteX0" fmla="*/ 375685 w 564659"/>
                      <a:gd name="connsiteY0" fmla="*/ 0 h 919026"/>
                      <a:gd name="connsiteX1" fmla="*/ 564657 w 564659"/>
                      <a:gd name="connsiteY1" fmla="*/ 0 h 919026"/>
                      <a:gd name="connsiteX2" fmla="*/ 564659 w 564659"/>
                      <a:gd name="connsiteY2" fmla="*/ 475184 h 919026"/>
                      <a:gd name="connsiteX3" fmla="*/ 20144 w 564659"/>
                      <a:gd name="connsiteY3" fmla="*/ 918097 h 919026"/>
                      <a:gd name="connsiteX4" fmla="*/ 23260 w 564659"/>
                      <a:gd name="connsiteY4" fmla="*/ 814910 h 919026"/>
                      <a:gd name="connsiteX5" fmla="*/ 374158 w 564659"/>
                      <a:gd name="connsiteY5" fmla="*/ 472009 h 919026"/>
                      <a:gd name="connsiteX6" fmla="*/ 375685 w 564659"/>
                      <a:gd name="connsiteY6" fmla="*/ 0 h 919026"/>
                      <a:gd name="connsiteX0" fmla="*/ 16910 w 564659"/>
                      <a:gd name="connsiteY0" fmla="*/ 134938 h 919026"/>
                      <a:gd name="connsiteX1" fmla="*/ 564657 w 564659"/>
                      <a:gd name="connsiteY1" fmla="*/ 0 h 919026"/>
                      <a:gd name="connsiteX2" fmla="*/ 564659 w 564659"/>
                      <a:gd name="connsiteY2" fmla="*/ 475184 h 919026"/>
                      <a:gd name="connsiteX3" fmla="*/ 20144 w 564659"/>
                      <a:gd name="connsiteY3" fmla="*/ 918097 h 919026"/>
                      <a:gd name="connsiteX4" fmla="*/ 23260 w 564659"/>
                      <a:gd name="connsiteY4" fmla="*/ 814910 h 919026"/>
                      <a:gd name="connsiteX5" fmla="*/ 374158 w 564659"/>
                      <a:gd name="connsiteY5" fmla="*/ 472009 h 919026"/>
                      <a:gd name="connsiteX6" fmla="*/ 16910 w 564659"/>
                      <a:gd name="connsiteY6" fmla="*/ 134938 h 919026"/>
                      <a:gd name="connsiteX0" fmla="*/ 16910 w 564659"/>
                      <a:gd name="connsiteY0" fmla="*/ 122238 h 906326"/>
                      <a:gd name="connsiteX1" fmla="*/ 37607 w 564659"/>
                      <a:gd name="connsiteY1" fmla="*/ 0 h 906326"/>
                      <a:gd name="connsiteX2" fmla="*/ 564659 w 564659"/>
                      <a:gd name="connsiteY2" fmla="*/ 462484 h 906326"/>
                      <a:gd name="connsiteX3" fmla="*/ 20144 w 564659"/>
                      <a:gd name="connsiteY3" fmla="*/ 905397 h 906326"/>
                      <a:gd name="connsiteX4" fmla="*/ 23260 w 564659"/>
                      <a:gd name="connsiteY4" fmla="*/ 802210 h 906326"/>
                      <a:gd name="connsiteX5" fmla="*/ 374158 w 564659"/>
                      <a:gd name="connsiteY5" fmla="*/ 459309 h 906326"/>
                      <a:gd name="connsiteX6" fmla="*/ 16910 w 564659"/>
                      <a:gd name="connsiteY6" fmla="*/ 122238 h 906326"/>
                      <a:gd name="connsiteX0" fmla="*/ 16910 w 564659"/>
                      <a:gd name="connsiteY0" fmla="*/ 125929 h 910017"/>
                      <a:gd name="connsiteX1" fmla="*/ 37607 w 564659"/>
                      <a:gd name="connsiteY1" fmla="*/ 3691 h 910017"/>
                      <a:gd name="connsiteX2" fmla="*/ 564659 w 564659"/>
                      <a:gd name="connsiteY2" fmla="*/ 466175 h 910017"/>
                      <a:gd name="connsiteX3" fmla="*/ 20144 w 564659"/>
                      <a:gd name="connsiteY3" fmla="*/ 909088 h 910017"/>
                      <a:gd name="connsiteX4" fmla="*/ 23260 w 564659"/>
                      <a:gd name="connsiteY4" fmla="*/ 805901 h 910017"/>
                      <a:gd name="connsiteX5" fmla="*/ 374158 w 564659"/>
                      <a:gd name="connsiteY5" fmla="*/ 463000 h 910017"/>
                      <a:gd name="connsiteX6" fmla="*/ 16910 w 564659"/>
                      <a:gd name="connsiteY6" fmla="*/ 125929 h 910017"/>
                      <a:gd name="connsiteX0" fmla="*/ 16910 w 564659"/>
                      <a:gd name="connsiteY0" fmla="*/ 128034 h 912122"/>
                      <a:gd name="connsiteX1" fmla="*/ 37607 w 564659"/>
                      <a:gd name="connsiteY1" fmla="*/ 5796 h 912122"/>
                      <a:gd name="connsiteX2" fmla="*/ 564659 w 564659"/>
                      <a:gd name="connsiteY2" fmla="*/ 468280 h 912122"/>
                      <a:gd name="connsiteX3" fmla="*/ 20144 w 564659"/>
                      <a:gd name="connsiteY3" fmla="*/ 911193 h 912122"/>
                      <a:gd name="connsiteX4" fmla="*/ 23260 w 564659"/>
                      <a:gd name="connsiteY4" fmla="*/ 808006 h 912122"/>
                      <a:gd name="connsiteX5" fmla="*/ 374158 w 564659"/>
                      <a:gd name="connsiteY5" fmla="*/ 465105 h 912122"/>
                      <a:gd name="connsiteX6" fmla="*/ 16910 w 564659"/>
                      <a:gd name="connsiteY6" fmla="*/ 128034 h 912122"/>
                      <a:gd name="connsiteX0" fmla="*/ 16910 w 564659"/>
                      <a:gd name="connsiteY0" fmla="*/ 132689 h 916777"/>
                      <a:gd name="connsiteX1" fmla="*/ 2682 w 564659"/>
                      <a:gd name="connsiteY1" fmla="*/ 5688 h 916777"/>
                      <a:gd name="connsiteX2" fmla="*/ 564659 w 564659"/>
                      <a:gd name="connsiteY2" fmla="*/ 472935 h 916777"/>
                      <a:gd name="connsiteX3" fmla="*/ 20144 w 564659"/>
                      <a:gd name="connsiteY3" fmla="*/ 915848 h 916777"/>
                      <a:gd name="connsiteX4" fmla="*/ 23260 w 564659"/>
                      <a:gd name="connsiteY4" fmla="*/ 812661 h 916777"/>
                      <a:gd name="connsiteX5" fmla="*/ 374158 w 564659"/>
                      <a:gd name="connsiteY5" fmla="*/ 469760 h 916777"/>
                      <a:gd name="connsiteX6" fmla="*/ 16910 w 564659"/>
                      <a:gd name="connsiteY6" fmla="*/ 132689 h 916777"/>
                      <a:gd name="connsiteX0" fmla="*/ 16910 w 564659"/>
                      <a:gd name="connsiteY0" fmla="*/ 129328 h 913416"/>
                      <a:gd name="connsiteX1" fmla="*/ 2682 w 564659"/>
                      <a:gd name="connsiteY1" fmla="*/ 2327 h 913416"/>
                      <a:gd name="connsiteX2" fmla="*/ 564659 w 564659"/>
                      <a:gd name="connsiteY2" fmla="*/ 469574 h 913416"/>
                      <a:gd name="connsiteX3" fmla="*/ 20144 w 564659"/>
                      <a:gd name="connsiteY3" fmla="*/ 912487 h 913416"/>
                      <a:gd name="connsiteX4" fmla="*/ 23260 w 564659"/>
                      <a:gd name="connsiteY4" fmla="*/ 809300 h 913416"/>
                      <a:gd name="connsiteX5" fmla="*/ 374158 w 564659"/>
                      <a:gd name="connsiteY5" fmla="*/ 466399 h 913416"/>
                      <a:gd name="connsiteX6" fmla="*/ 16910 w 564659"/>
                      <a:gd name="connsiteY6" fmla="*/ 129328 h 913416"/>
                      <a:gd name="connsiteX0" fmla="*/ 16910 w 564659"/>
                      <a:gd name="connsiteY0" fmla="*/ 129328 h 913416"/>
                      <a:gd name="connsiteX1" fmla="*/ 2682 w 564659"/>
                      <a:gd name="connsiteY1" fmla="*/ 2327 h 913416"/>
                      <a:gd name="connsiteX2" fmla="*/ 564659 w 564659"/>
                      <a:gd name="connsiteY2" fmla="*/ 469574 h 913416"/>
                      <a:gd name="connsiteX3" fmla="*/ 20144 w 564659"/>
                      <a:gd name="connsiteY3" fmla="*/ 912487 h 913416"/>
                      <a:gd name="connsiteX4" fmla="*/ 23260 w 564659"/>
                      <a:gd name="connsiteY4" fmla="*/ 809300 h 913416"/>
                      <a:gd name="connsiteX5" fmla="*/ 374158 w 564659"/>
                      <a:gd name="connsiteY5" fmla="*/ 466399 h 913416"/>
                      <a:gd name="connsiteX6" fmla="*/ 16910 w 564659"/>
                      <a:gd name="connsiteY6" fmla="*/ 129328 h 913416"/>
                      <a:gd name="connsiteX0" fmla="*/ 16910 w 564659"/>
                      <a:gd name="connsiteY0" fmla="*/ 129328 h 913416"/>
                      <a:gd name="connsiteX1" fmla="*/ 2682 w 564659"/>
                      <a:gd name="connsiteY1" fmla="*/ 2327 h 913416"/>
                      <a:gd name="connsiteX2" fmla="*/ 564659 w 564659"/>
                      <a:gd name="connsiteY2" fmla="*/ 469574 h 913416"/>
                      <a:gd name="connsiteX3" fmla="*/ 20144 w 564659"/>
                      <a:gd name="connsiteY3" fmla="*/ 912487 h 913416"/>
                      <a:gd name="connsiteX4" fmla="*/ 23260 w 564659"/>
                      <a:gd name="connsiteY4" fmla="*/ 809300 h 913416"/>
                      <a:gd name="connsiteX5" fmla="*/ 374158 w 564659"/>
                      <a:gd name="connsiteY5" fmla="*/ 466399 h 913416"/>
                      <a:gd name="connsiteX6" fmla="*/ 16910 w 564659"/>
                      <a:gd name="connsiteY6" fmla="*/ 129328 h 913416"/>
                      <a:gd name="connsiteX0" fmla="*/ 16910 w 564659"/>
                      <a:gd name="connsiteY0" fmla="*/ 129328 h 913416"/>
                      <a:gd name="connsiteX1" fmla="*/ 2682 w 564659"/>
                      <a:gd name="connsiteY1" fmla="*/ 2327 h 913416"/>
                      <a:gd name="connsiteX2" fmla="*/ 564659 w 564659"/>
                      <a:gd name="connsiteY2" fmla="*/ 469574 h 913416"/>
                      <a:gd name="connsiteX3" fmla="*/ 20144 w 564659"/>
                      <a:gd name="connsiteY3" fmla="*/ 912487 h 913416"/>
                      <a:gd name="connsiteX4" fmla="*/ 23260 w 564659"/>
                      <a:gd name="connsiteY4" fmla="*/ 809300 h 913416"/>
                      <a:gd name="connsiteX5" fmla="*/ 374158 w 564659"/>
                      <a:gd name="connsiteY5" fmla="*/ 466399 h 913416"/>
                      <a:gd name="connsiteX6" fmla="*/ 16910 w 564659"/>
                      <a:gd name="connsiteY6" fmla="*/ 129328 h 913416"/>
                      <a:gd name="connsiteX0" fmla="*/ 16910 w 564659"/>
                      <a:gd name="connsiteY0" fmla="*/ 129328 h 913416"/>
                      <a:gd name="connsiteX1" fmla="*/ 2682 w 564659"/>
                      <a:gd name="connsiteY1" fmla="*/ 2327 h 913416"/>
                      <a:gd name="connsiteX2" fmla="*/ 564659 w 564659"/>
                      <a:gd name="connsiteY2" fmla="*/ 469574 h 913416"/>
                      <a:gd name="connsiteX3" fmla="*/ 20144 w 564659"/>
                      <a:gd name="connsiteY3" fmla="*/ 912487 h 913416"/>
                      <a:gd name="connsiteX4" fmla="*/ 23260 w 564659"/>
                      <a:gd name="connsiteY4" fmla="*/ 809300 h 913416"/>
                      <a:gd name="connsiteX5" fmla="*/ 374158 w 564659"/>
                      <a:gd name="connsiteY5" fmla="*/ 466399 h 913416"/>
                      <a:gd name="connsiteX6" fmla="*/ 16910 w 564659"/>
                      <a:gd name="connsiteY6" fmla="*/ 129328 h 913416"/>
                      <a:gd name="connsiteX0" fmla="*/ 16910 w 564659"/>
                      <a:gd name="connsiteY0" fmla="*/ 129328 h 913416"/>
                      <a:gd name="connsiteX1" fmla="*/ 2682 w 564659"/>
                      <a:gd name="connsiteY1" fmla="*/ 2327 h 913416"/>
                      <a:gd name="connsiteX2" fmla="*/ 564659 w 564659"/>
                      <a:gd name="connsiteY2" fmla="*/ 469574 h 913416"/>
                      <a:gd name="connsiteX3" fmla="*/ 20144 w 564659"/>
                      <a:gd name="connsiteY3" fmla="*/ 912487 h 913416"/>
                      <a:gd name="connsiteX4" fmla="*/ 23260 w 564659"/>
                      <a:gd name="connsiteY4" fmla="*/ 809300 h 913416"/>
                      <a:gd name="connsiteX5" fmla="*/ 374158 w 564659"/>
                      <a:gd name="connsiteY5" fmla="*/ 466399 h 913416"/>
                      <a:gd name="connsiteX6" fmla="*/ 16910 w 564659"/>
                      <a:gd name="connsiteY6" fmla="*/ 129328 h 913416"/>
                      <a:gd name="connsiteX0" fmla="*/ 20046 w 567795"/>
                      <a:gd name="connsiteY0" fmla="*/ 129328 h 913416"/>
                      <a:gd name="connsiteX1" fmla="*/ 5818 w 567795"/>
                      <a:gd name="connsiteY1" fmla="*/ 2327 h 913416"/>
                      <a:gd name="connsiteX2" fmla="*/ 567795 w 567795"/>
                      <a:gd name="connsiteY2" fmla="*/ 469574 h 913416"/>
                      <a:gd name="connsiteX3" fmla="*/ 23280 w 567795"/>
                      <a:gd name="connsiteY3" fmla="*/ 912487 h 913416"/>
                      <a:gd name="connsiteX4" fmla="*/ 15284 w 567795"/>
                      <a:gd name="connsiteY4" fmla="*/ 777550 h 913416"/>
                      <a:gd name="connsiteX5" fmla="*/ 377294 w 567795"/>
                      <a:gd name="connsiteY5" fmla="*/ 466399 h 913416"/>
                      <a:gd name="connsiteX6" fmla="*/ 20046 w 567795"/>
                      <a:gd name="connsiteY6" fmla="*/ 129328 h 913416"/>
                      <a:gd name="connsiteX0" fmla="*/ 20046 w 567795"/>
                      <a:gd name="connsiteY0" fmla="*/ 129328 h 913416"/>
                      <a:gd name="connsiteX1" fmla="*/ 5818 w 567795"/>
                      <a:gd name="connsiteY1" fmla="*/ 2327 h 913416"/>
                      <a:gd name="connsiteX2" fmla="*/ 567795 w 567795"/>
                      <a:gd name="connsiteY2" fmla="*/ 469574 h 913416"/>
                      <a:gd name="connsiteX3" fmla="*/ 23280 w 567795"/>
                      <a:gd name="connsiteY3" fmla="*/ 912487 h 913416"/>
                      <a:gd name="connsiteX4" fmla="*/ 15284 w 567795"/>
                      <a:gd name="connsiteY4" fmla="*/ 777550 h 913416"/>
                      <a:gd name="connsiteX5" fmla="*/ 377294 w 567795"/>
                      <a:gd name="connsiteY5" fmla="*/ 466399 h 913416"/>
                      <a:gd name="connsiteX6" fmla="*/ 20046 w 567795"/>
                      <a:gd name="connsiteY6" fmla="*/ 129328 h 913416"/>
                      <a:gd name="connsiteX0" fmla="*/ 25769 w 573518"/>
                      <a:gd name="connsiteY0" fmla="*/ 129328 h 913416"/>
                      <a:gd name="connsiteX1" fmla="*/ 11541 w 573518"/>
                      <a:gd name="connsiteY1" fmla="*/ 2327 h 913416"/>
                      <a:gd name="connsiteX2" fmla="*/ 573518 w 573518"/>
                      <a:gd name="connsiteY2" fmla="*/ 469574 h 913416"/>
                      <a:gd name="connsiteX3" fmla="*/ 29003 w 573518"/>
                      <a:gd name="connsiteY3" fmla="*/ 912487 h 913416"/>
                      <a:gd name="connsiteX4" fmla="*/ 6719 w 573518"/>
                      <a:gd name="connsiteY4" fmla="*/ 777550 h 913416"/>
                      <a:gd name="connsiteX5" fmla="*/ 383017 w 573518"/>
                      <a:gd name="connsiteY5" fmla="*/ 466399 h 913416"/>
                      <a:gd name="connsiteX6" fmla="*/ 25769 w 573518"/>
                      <a:gd name="connsiteY6" fmla="*/ 129328 h 913416"/>
                      <a:gd name="connsiteX0" fmla="*/ 25769 w 573518"/>
                      <a:gd name="connsiteY0" fmla="*/ 129328 h 913416"/>
                      <a:gd name="connsiteX1" fmla="*/ 11541 w 573518"/>
                      <a:gd name="connsiteY1" fmla="*/ 2327 h 913416"/>
                      <a:gd name="connsiteX2" fmla="*/ 573518 w 573518"/>
                      <a:gd name="connsiteY2" fmla="*/ 469574 h 913416"/>
                      <a:gd name="connsiteX3" fmla="*/ 29003 w 573518"/>
                      <a:gd name="connsiteY3" fmla="*/ 912487 h 913416"/>
                      <a:gd name="connsiteX4" fmla="*/ 6719 w 573518"/>
                      <a:gd name="connsiteY4" fmla="*/ 777550 h 913416"/>
                      <a:gd name="connsiteX5" fmla="*/ 383017 w 573518"/>
                      <a:gd name="connsiteY5" fmla="*/ 466399 h 913416"/>
                      <a:gd name="connsiteX6" fmla="*/ 25769 w 573518"/>
                      <a:gd name="connsiteY6" fmla="*/ 129328 h 913416"/>
                      <a:gd name="connsiteX0" fmla="*/ 114311 w 662060"/>
                      <a:gd name="connsiteY0" fmla="*/ 129328 h 913416"/>
                      <a:gd name="connsiteX1" fmla="*/ 100083 w 662060"/>
                      <a:gd name="connsiteY1" fmla="*/ 2327 h 913416"/>
                      <a:gd name="connsiteX2" fmla="*/ 662060 w 662060"/>
                      <a:gd name="connsiteY2" fmla="*/ 469574 h 913416"/>
                      <a:gd name="connsiteX3" fmla="*/ 117545 w 662060"/>
                      <a:gd name="connsiteY3" fmla="*/ 912487 h 913416"/>
                      <a:gd name="connsiteX4" fmla="*/ 11 w 662060"/>
                      <a:gd name="connsiteY4" fmla="*/ 740221 h 913416"/>
                      <a:gd name="connsiteX5" fmla="*/ 471559 w 662060"/>
                      <a:gd name="connsiteY5" fmla="*/ 466399 h 913416"/>
                      <a:gd name="connsiteX6" fmla="*/ 114311 w 662060"/>
                      <a:gd name="connsiteY6" fmla="*/ 129328 h 913416"/>
                      <a:gd name="connsiteX0" fmla="*/ 114311 w 662060"/>
                      <a:gd name="connsiteY0" fmla="*/ 129328 h 913416"/>
                      <a:gd name="connsiteX1" fmla="*/ 100083 w 662060"/>
                      <a:gd name="connsiteY1" fmla="*/ 2327 h 913416"/>
                      <a:gd name="connsiteX2" fmla="*/ 662060 w 662060"/>
                      <a:gd name="connsiteY2" fmla="*/ 469574 h 913416"/>
                      <a:gd name="connsiteX3" fmla="*/ 117545 w 662060"/>
                      <a:gd name="connsiteY3" fmla="*/ 912487 h 913416"/>
                      <a:gd name="connsiteX4" fmla="*/ 11 w 662060"/>
                      <a:gd name="connsiteY4" fmla="*/ 740221 h 913416"/>
                      <a:gd name="connsiteX5" fmla="*/ 471559 w 662060"/>
                      <a:gd name="connsiteY5" fmla="*/ 466399 h 913416"/>
                      <a:gd name="connsiteX6" fmla="*/ 114311 w 662060"/>
                      <a:gd name="connsiteY6" fmla="*/ 129328 h 913416"/>
                      <a:gd name="connsiteX0" fmla="*/ 114311 w 662060"/>
                      <a:gd name="connsiteY0" fmla="*/ 129328 h 913416"/>
                      <a:gd name="connsiteX1" fmla="*/ 100083 w 662060"/>
                      <a:gd name="connsiteY1" fmla="*/ 2327 h 913416"/>
                      <a:gd name="connsiteX2" fmla="*/ 662060 w 662060"/>
                      <a:gd name="connsiteY2" fmla="*/ 469574 h 913416"/>
                      <a:gd name="connsiteX3" fmla="*/ 117545 w 662060"/>
                      <a:gd name="connsiteY3" fmla="*/ 912487 h 913416"/>
                      <a:gd name="connsiteX4" fmla="*/ 11 w 662060"/>
                      <a:gd name="connsiteY4" fmla="*/ 740221 h 913416"/>
                      <a:gd name="connsiteX5" fmla="*/ 471559 w 662060"/>
                      <a:gd name="connsiteY5" fmla="*/ 466399 h 913416"/>
                      <a:gd name="connsiteX6" fmla="*/ 114311 w 662060"/>
                      <a:gd name="connsiteY6" fmla="*/ 129328 h 913416"/>
                      <a:gd name="connsiteX0" fmla="*/ 114311 w 662060"/>
                      <a:gd name="connsiteY0" fmla="*/ 129328 h 913416"/>
                      <a:gd name="connsiteX1" fmla="*/ 100083 w 662060"/>
                      <a:gd name="connsiteY1" fmla="*/ 2327 h 913416"/>
                      <a:gd name="connsiteX2" fmla="*/ 662060 w 662060"/>
                      <a:gd name="connsiteY2" fmla="*/ 469574 h 913416"/>
                      <a:gd name="connsiteX3" fmla="*/ 117545 w 662060"/>
                      <a:gd name="connsiteY3" fmla="*/ 912487 h 913416"/>
                      <a:gd name="connsiteX4" fmla="*/ 11 w 662060"/>
                      <a:gd name="connsiteY4" fmla="*/ 698227 h 913416"/>
                      <a:gd name="connsiteX5" fmla="*/ 471559 w 662060"/>
                      <a:gd name="connsiteY5" fmla="*/ 466399 h 913416"/>
                      <a:gd name="connsiteX6" fmla="*/ 114311 w 662060"/>
                      <a:gd name="connsiteY6" fmla="*/ 129328 h 913416"/>
                      <a:gd name="connsiteX0" fmla="*/ 114311 w 662060"/>
                      <a:gd name="connsiteY0" fmla="*/ 129328 h 913416"/>
                      <a:gd name="connsiteX1" fmla="*/ 100083 w 662060"/>
                      <a:gd name="connsiteY1" fmla="*/ 2327 h 913416"/>
                      <a:gd name="connsiteX2" fmla="*/ 662060 w 662060"/>
                      <a:gd name="connsiteY2" fmla="*/ 469574 h 913416"/>
                      <a:gd name="connsiteX3" fmla="*/ 117545 w 662060"/>
                      <a:gd name="connsiteY3" fmla="*/ 912487 h 913416"/>
                      <a:gd name="connsiteX4" fmla="*/ 11 w 662060"/>
                      <a:gd name="connsiteY4" fmla="*/ 698227 h 913416"/>
                      <a:gd name="connsiteX5" fmla="*/ 471559 w 662060"/>
                      <a:gd name="connsiteY5" fmla="*/ 466399 h 913416"/>
                      <a:gd name="connsiteX6" fmla="*/ 114311 w 662060"/>
                      <a:gd name="connsiteY6" fmla="*/ 129328 h 913416"/>
                      <a:gd name="connsiteX0" fmla="*/ 114311 w 662060"/>
                      <a:gd name="connsiteY0" fmla="*/ 129328 h 913416"/>
                      <a:gd name="connsiteX1" fmla="*/ 100083 w 662060"/>
                      <a:gd name="connsiteY1" fmla="*/ 2327 h 913416"/>
                      <a:gd name="connsiteX2" fmla="*/ 662060 w 662060"/>
                      <a:gd name="connsiteY2" fmla="*/ 469574 h 913416"/>
                      <a:gd name="connsiteX3" fmla="*/ 117545 w 662060"/>
                      <a:gd name="connsiteY3" fmla="*/ 912487 h 913416"/>
                      <a:gd name="connsiteX4" fmla="*/ 11 w 662060"/>
                      <a:gd name="connsiteY4" fmla="*/ 698227 h 913416"/>
                      <a:gd name="connsiteX5" fmla="*/ 471559 w 662060"/>
                      <a:gd name="connsiteY5" fmla="*/ 466399 h 913416"/>
                      <a:gd name="connsiteX6" fmla="*/ 114311 w 662060"/>
                      <a:gd name="connsiteY6" fmla="*/ 129328 h 913416"/>
                      <a:gd name="connsiteX0" fmla="*/ 228065 w 775814"/>
                      <a:gd name="connsiteY0" fmla="*/ 129328 h 923097"/>
                      <a:gd name="connsiteX1" fmla="*/ 213837 w 775814"/>
                      <a:gd name="connsiteY1" fmla="*/ 2327 h 923097"/>
                      <a:gd name="connsiteX2" fmla="*/ 775814 w 775814"/>
                      <a:gd name="connsiteY2" fmla="*/ 469574 h 923097"/>
                      <a:gd name="connsiteX3" fmla="*/ 231299 w 775814"/>
                      <a:gd name="connsiteY3" fmla="*/ 912487 h 923097"/>
                      <a:gd name="connsiteX4" fmla="*/ 3824 w 775814"/>
                      <a:gd name="connsiteY4" fmla="*/ 756416 h 923097"/>
                      <a:gd name="connsiteX5" fmla="*/ 113765 w 775814"/>
                      <a:gd name="connsiteY5" fmla="*/ 698227 h 923097"/>
                      <a:gd name="connsiteX6" fmla="*/ 585313 w 775814"/>
                      <a:gd name="connsiteY6" fmla="*/ 466399 h 923097"/>
                      <a:gd name="connsiteX7" fmla="*/ 228065 w 775814"/>
                      <a:gd name="connsiteY7" fmla="*/ 129328 h 923097"/>
                      <a:gd name="connsiteX0" fmla="*/ 224241 w 771990"/>
                      <a:gd name="connsiteY0" fmla="*/ 129328 h 923097"/>
                      <a:gd name="connsiteX1" fmla="*/ 210013 w 771990"/>
                      <a:gd name="connsiteY1" fmla="*/ 2327 h 923097"/>
                      <a:gd name="connsiteX2" fmla="*/ 771990 w 771990"/>
                      <a:gd name="connsiteY2" fmla="*/ 469574 h 923097"/>
                      <a:gd name="connsiteX3" fmla="*/ 227475 w 771990"/>
                      <a:gd name="connsiteY3" fmla="*/ 912487 h 923097"/>
                      <a:gd name="connsiteX4" fmla="*/ 0 w 771990"/>
                      <a:gd name="connsiteY4" fmla="*/ 756416 h 923097"/>
                      <a:gd name="connsiteX5" fmla="*/ 109941 w 771990"/>
                      <a:gd name="connsiteY5" fmla="*/ 698227 h 923097"/>
                      <a:gd name="connsiteX6" fmla="*/ 581489 w 771990"/>
                      <a:gd name="connsiteY6" fmla="*/ 466399 h 923097"/>
                      <a:gd name="connsiteX7" fmla="*/ 224241 w 771990"/>
                      <a:gd name="connsiteY7" fmla="*/ 129328 h 923097"/>
                      <a:gd name="connsiteX0" fmla="*/ 225627 w 773376"/>
                      <a:gd name="connsiteY0" fmla="*/ 129328 h 926330"/>
                      <a:gd name="connsiteX1" fmla="*/ 211399 w 773376"/>
                      <a:gd name="connsiteY1" fmla="*/ 2327 h 926330"/>
                      <a:gd name="connsiteX2" fmla="*/ 773376 w 773376"/>
                      <a:gd name="connsiteY2" fmla="*/ 469574 h 926330"/>
                      <a:gd name="connsiteX3" fmla="*/ 228861 w 773376"/>
                      <a:gd name="connsiteY3" fmla="*/ 912487 h 926330"/>
                      <a:gd name="connsiteX4" fmla="*/ 1386 w 773376"/>
                      <a:gd name="connsiteY4" fmla="*/ 756416 h 926330"/>
                      <a:gd name="connsiteX5" fmla="*/ 111327 w 773376"/>
                      <a:gd name="connsiteY5" fmla="*/ 698227 h 926330"/>
                      <a:gd name="connsiteX6" fmla="*/ 582875 w 773376"/>
                      <a:gd name="connsiteY6" fmla="*/ 466399 h 926330"/>
                      <a:gd name="connsiteX7" fmla="*/ 225627 w 773376"/>
                      <a:gd name="connsiteY7" fmla="*/ 129328 h 926330"/>
                      <a:gd name="connsiteX0" fmla="*/ 228890 w 776639"/>
                      <a:gd name="connsiteY0" fmla="*/ 129328 h 913416"/>
                      <a:gd name="connsiteX1" fmla="*/ 214662 w 776639"/>
                      <a:gd name="connsiteY1" fmla="*/ 2327 h 913416"/>
                      <a:gd name="connsiteX2" fmla="*/ 776639 w 776639"/>
                      <a:gd name="connsiteY2" fmla="*/ 469574 h 913416"/>
                      <a:gd name="connsiteX3" fmla="*/ 232124 w 776639"/>
                      <a:gd name="connsiteY3" fmla="*/ 912487 h 913416"/>
                      <a:gd name="connsiteX4" fmla="*/ 4649 w 776639"/>
                      <a:gd name="connsiteY4" fmla="*/ 756416 h 913416"/>
                      <a:gd name="connsiteX5" fmla="*/ 114590 w 776639"/>
                      <a:gd name="connsiteY5" fmla="*/ 698227 h 913416"/>
                      <a:gd name="connsiteX6" fmla="*/ 586138 w 776639"/>
                      <a:gd name="connsiteY6" fmla="*/ 466399 h 913416"/>
                      <a:gd name="connsiteX7" fmla="*/ 228890 w 776639"/>
                      <a:gd name="connsiteY7" fmla="*/ 129328 h 913416"/>
                      <a:gd name="connsiteX0" fmla="*/ 224337 w 772086"/>
                      <a:gd name="connsiteY0" fmla="*/ 129328 h 913416"/>
                      <a:gd name="connsiteX1" fmla="*/ 210109 w 772086"/>
                      <a:gd name="connsiteY1" fmla="*/ 2327 h 913416"/>
                      <a:gd name="connsiteX2" fmla="*/ 772086 w 772086"/>
                      <a:gd name="connsiteY2" fmla="*/ 469574 h 913416"/>
                      <a:gd name="connsiteX3" fmla="*/ 227571 w 772086"/>
                      <a:gd name="connsiteY3" fmla="*/ 912487 h 913416"/>
                      <a:gd name="connsiteX4" fmla="*/ 96 w 772086"/>
                      <a:gd name="connsiteY4" fmla="*/ 756416 h 913416"/>
                      <a:gd name="connsiteX5" fmla="*/ 110037 w 772086"/>
                      <a:gd name="connsiteY5" fmla="*/ 698227 h 913416"/>
                      <a:gd name="connsiteX6" fmla="*/ 581585 w 772086"/>
                      <a:gd name="connsiteY6" fmla="*/ 466399 h 913416"/>
                      <a:gd name="connsiteX7" fmla="*/ 224337 w 772086"/>
                      <a:gd name="connsiteY7" fmla="*/ 129328 h 913416"/>
                      <a:gd name="connsiteX0" fmla="*/ 230652 w 778401"/>
                      <a:gd name="connsiteY0" fmla="*/ 129328 h 913416"/>
                      <a:gd name="connsiteX1" fmla="*/ 216424 w 778401"/>
                      <a:gd name="connsiteY1" fmla="*/ 2327 h 913416"/>
                      <a:gd name="connsiteX2" fmla="*/ 778401 w 778401"/>
                      <a:gd name="connsiteY2" fmla="*/ 469574 h 913416"/>
                      <a:gd name="connsiteX3" fmla="*/ 233886 w 778401"/>
                      <a:gd name="connsiteY3" fmla="*/ 912487 h 913416"/>
                      <a:gd name="connsiteX4" fmla="*/ 61 w 778401"/>
                      <a:gd name="connsiteY4" fmla="*/ 750195 h 913416"/>
                      <a:gd name="connsiteX5" fmla="*/ 116352 w 778401"/>
                      <a:gd name="connsiteY5" fmla="*/ 698227 h 913416"/>
                      <a:gd name="connsiteX6" fmla="*/ 587900 w 778401"/>
                      <a:gd name="connsiteY6" fmla="*/ 466399 h 913416"/>
                      <a:gd name="connsiteX7" fmla="*/ 230652 w 778401"/>
                      <a:gd name="connsiteY7" fmla="*/ 129328 h 913416"/>
                      <a:gd name="connsiteX0" fmla="*/ 230652 w 778401"/>
                      <a:gd name="connsiteY0" fmla="*/ 129328 h 913416"/>
                      <a:gd name="connsiteX1" fmla="*/ 216424 w 778401"/>
                      <a:gd name="connsiteY1" fmla="*/ 2327 h 913416"/>
                      <a:gd name="connsiteX2" fmla="*/ 778401 w 778401"/>
                      <a:gd name="connsiteY2" fmla="*/ 469574 h 913416"/>
                      <a:gd name="connsiteX3" fmla="*/ 233886 w 778401"/>
                      <a:gd name="connsiteY3" fmla="*/ 912487 h 913416"/>
                      <a:gd name="connsiteX4" fmla="*/ 61 w 778401"/>
                      <a:gd name="connsiteY4" fmla="*/ 750195 h 913416"/>
                      <a:gd name="connsiteX5" fmla="*/ 116352 w 778401"/>
                      <a:gd name="connsiteY5" fmla="*/ 698227 h 913416"/>
                      <a:gd name="connsiteX6" fmla="*/ 587900 w 778401"/>
                      <a:gd name="connsiteY6" fmla="*/ 466399 h 913416"/>
                      <a:gd name="connsiteX7" fmla="*/ 230652 w 778401"/>
                      <a:gd name="connsiteY7" fmla="*/ 129328 h 913416"/>
                      <a:gd name="connsiteX0" fmla="*/ 230652 w 778401"/>
                      <a:gd name="connsiteY0" fmla="*/ 129328 h 917704"/>
                      <a:gd name="connsiteX1" fmla="*/ 216424 w 778401"/>
                      <a:gd name="connsiteY1" fmla="*/ 2327 h 917704"/>
                      <a:gd name="connsiteX2" fmla="*/ 778401 w 778401"/>
                      <a:gd name="connsiteY2" fmla="*/ 469574 h 917704"/>
                      <a:gd name="connsiteX3" fmla="*/ 233886 w 778401"/>
                      <a:gd name="connsiteY3" fmla="*/ 912487 h 917704"/>
                      <a:gd name="connsiteX4" fmla="*/ 61 w 778401"/>
                      <a:gd name="connsiteY4" fmla="*/ 750195 h 917704"/>
                      <a:gd name="connsiteX5" fmla="*/ 116352 w 778401"/>
                      <a:gd name="connsiteY5" fmla="*/ 698227 h 917704"/>
                      <a:gd name="connsiteX6" fmla="*/ 587900 w 778401"/>
                      <a:gd name="connsiteY6" fmla="*/ 466399 h 917704"/>
                      <a:gd name="connsiteX7" fmla="*/ 230652 w 778401"/>
                      <a:gd name="connsiteY7" fmla="*/ 129328 h 917704"/>
                      <a:gd name="connsiteX0" fmla="*/ 236941 w 784690"/>
                      <a:gd name="connsiteY0" fmla="*/ 129328 h 917704"/>
                      <a:gd name="connsiteX1" fmla="*/ 0 w 784690"/>
                      <a:gd name="connsiteY1" fmla="*/ 129605 h 917704"/>
                      <a:gd name="connsiteX2" fmla="*/ 222713 w 784690"/>
                      <a:gd name="connsiteY2" fmla="*/ 2327 h 917704"/>
                      <a:gd name="connsiteX3" fmla="*/ 784690 w 784690"/>
                      <a:gd name="connsiteY3" fmla="*/ 469574 h 917704"/>
                      <a:gd name="connsiteX4" fmla="*/ 240175 w 784690"/>
                      <a:gd name="connsiteY4" fmla="*/ 912487 h 917704"/>
                      <a:gd name="connsiteX5" fmla="*/ 6350 w 784690"/>
                      <a:gd name="connsiteY5" fmla="*/ 750195 h 917704"/>
                      <a:gd name="connsiteX6" fmla="*/ 122641 w 784690"/>
                      <a:gd name="connsiteY6" fmla="*/ 698227 h 917704"/>
                      <a:gd name="connsiteX7" fmla="*/ 594189 w 784690"/>
                      <a:gd name="connsiteY7" fmla="*/ 466399 h 917704"/>
                      <a:gd name="connsiteX8" fmla="*/ 236941 w 784690"/>
                      <a:gd name="connsiteY8" fmla="*/ 129328 h 917704"/>
                      <a:gd name="connsiteX0" fmla="*/ 236941 w 784690"/>
                      <a:gd name="connsiteY0" fmla="*/ 129328 h 917704"/>
                      <a:gd name="connsiteX1" fmla="*/ 0 w 784690"/>
                      <a:gd name="connsiteY1" fmla="*/ 129605 h 917704"/>
                      <a:gd name="connsiteX2" fmla="*/ 222713 w 784690"/>
                      <a:gd name="connsiteY2" fmla="*/ 2327 h 917704"/>
                      <a:gd name="connsiteX3" fmla="*/ 784690 w 784690"/>
                      <a:gd name="connsiteY3" fmla="*/ 469574 h 917704"/>
                      <a:gd name="connsiteX4" fmla="*/ 240175 w 784690"/>
                      <a:gd name="connsiteY4" fmla="*/ 912487 h 917704"/>
                      <a:gd name="connsiteX5" fmla="*/ 6350 w 784690"/>
                      <a:gd name="connsiteY5" fmla="*/ 750195 h 917704"/>
                      <a:gd name="connsiteX6" fmla="*/ 122641 w 784690"/>
                      <a:gd name="connsiteY6" fmla="*/ 698227 h 917704"/>
                      <a:gd name="connsiteX7" fmla="*/ 594189 w 784690"/>
                      <a:gd name="connsiteY7" fmla="*/ 466399 h 917704"/>
                      <a:gd name="connsiteX8" fmla="*/ 236941 w 784690"/>
                      <a:gd name="connsiteY8" fmla="*/ 129328 h 917704"/>
                      <a:gd name="connsiteX0" fmla="*/ 236941 w 784690"/>
                      <a:gd name="connsiteY0" fmla="*/ 138565 h 926941"/>
                      <a:gd name="connsiteX1" fmla="*/ 0 w 784690"/>
                      <a:gd name="connsiteY1" fmla="*/ 138842 h 926941"/>
                      <a:gd name="connsiteX2" fmla="*/ 229063 w 784690"/>
                      <a:gd name="connsiteY2" fmla="*/ 2232 h 926941"/>
                      <a:gd name="connsiteX3" fmla="*/ 784690 w 784690"/>
                      <a:gd name="connsiteY3" fmla="*/ 478811 h 926941"/>
                      <a:gd name="connsiteX4" fmla="*/ 240175 w 784690"/>
                      <a:gd name="connsiteY4" fmla="*/ 921724 h 926941"/>
                      <a:gd name="connsiteX5" fmla="*/ 6350 w 784690"/>
                      <a:gd name="connsiteY5" fmla="*/ 759432 h 926941"/>
                      <a:gd name="connsiteX6" fmla="*/ 122641 w 784690"/>
                      <a:gd name="connsiteY6" fmla="*/ 707464 h 926941"/>
                      <a:gd name="connsiteX7" fmla="*/ 594189 w 784690"/>
                      <a:gd name="connsiteY7" fmla="*/ 475636 h 926941"/>
                      <a:gd name="connsiteX8" fmla="*/ 236941 w 784690"/>
                      <a:gd name="connsiteY8" fmla="*/ 138565 h 926941"/>
                      <a:gd name="connsiteX0" fmla="*/ 236941 w 784690"/>
                      <a:gd name="connsiteY0" fmla="*/ 138565 h 926941"/>
                      <a:gd name="connsiteX1" fmla="*/ 0 w 784690"/>
                      <a:gd name="connsiteY1" fmla="*/ 138842 h 926941"/>
                      <a:gd name="connsiteX2" fmla="*/ 229063 w 784690"/>
                      <a:gd name="connsiteY2" fmla="*/ 2232 h 926941"/>
                      <a:gd name="connsiteX3" fmla="*/ 784690 w 784690"/>
                      <a:gd name="connsiteY3" fmla="*/ 478811 h 926941"/>
                      <a:gd name="connsiteX4" fmla="*/ 240175 w 784690"/>
                      <a:gd name="connsiteY4" fmla="*/ 921724 h 926941"/>
                      <a:gd name="connsiteX5" fmla="*/ 6350 w 784690"/>
                      <a:gd name="connsiteY5" fmla="*/ 759432 h 926941"/>
                      <a:gd name="connsiteX6" fmla="*/ 122641 w 784690"/>
                      <a:gd name="connsiteY6" fmla="*/ 707464 h 926941"/>
                      <a:gd name="connsiteX7" fmla="*/ 594189 w 784690"/>
                      <a:gd name="connsiteY7" fmla="*/ 475636 h 926941"/>
                      <a:gd name="connsiteX8" fmla="*/ 236941 w 784690"/>
                      <a:gd name="connsiteY8" fmla="*/ 138565 h 926941"/>
                      <a:gd name="connsiteX0" fmla="*/ 236941 w 784690"/>
                      <a:gd name="connsiteY0" fmla="*/ 138565 h 926941"/>
                      <a:gd name="connsiteX1" fmla="*/ 0 w 784690"/>
                      <a:gd name="connsiteY1" fmla="*/ 138842 h 926941"/>
                      <a:gd name="connsiteX2" fmla="*/ 229063 w 784690"/>
                      <a:gd name="connsiteY2" fmla="*/ 2232 h 926941"/>
                      <a:gd name="connsiteX3" fmla="*/ 784690 w 784690"/>
                      <a:gd name="connsiteY3" fmla="*/ 478811 h 926941"/>
                      <a:gd name="connsiteX4" fmla="*/ 240175 w 784690"/>
                      <a:gd name="connsiteY4" fmla="*/ 921724 h 926941"/>
                      <a:gd name="connsiteX5" fmla="*/ 6350 w 784690"/>
                      <a:gd name="connsiteY5" fmla="*/ 759432 h 926941"/>
                      <a:gd name="connsiteX6" fmla="*/ 122641 w 784690"/>
                      <a:gd name="connsiteY6" fmla="*/ 707464 h 926941"/>
                      <a:gd name="connsiteX7" fmla="*/ 594189 w 784690"/>
                      <a:gd name="connsiteY7" fmla="*/ 475636 h 926941"/>
                      <a:gd name="connsiteX8" fmla="*/ 236941 w 784690"/>
                      <a:gd name="connsiteY8" fmla="*/ 138565 h 926941"/>
                      <a:gd name="connsiteX0" fmla="*/ 237298 w 785047"/>
                      <a:gd name="connsiteY0" fmla="*/ 138565 h 926941"/>
                      <a:gd name="connsiteX1" fmla="*/ 357 w 785047"/>
                      <a:gd name="connsiteY1" fmla="*/ 138842 h 926941"/>
                      <a:gd name="connsiteX2" fmla="*/ 229420 w 785047"/>
                      <a:gd name="connsiteY2" fmla="*/ 2232 h 926941"/>
                      <a:gd name="connsiteX3" fmla="*/ 785047 w 785047"/>
                      <a:gd name="connsiteY3" fmla="*/ 478811 h 926941"/>
                      <a:gd name="connsiteX4" fmla="*/ 240532 w 785047"/>
                      <a:gd name="connsiteY4" fmla="*/ 921724 h 926941"/>
                      <a:gd name="connsiteX5" fmla="*/ 6707 w 785047"/>
                      <a:gd name="connsiteY5" fmla="*/ 759432 h 926941"/>
                      <a:gd name="connsiteX6" fmla="*/ 122998 w 785047"/>
                      <a:gd name="connsiteY6" fmla="*/ 707464 h 926941"/>
                      <a:gd name="connsiteX7" fmla="*/ 594546 w 785047"/>
                      <a:gd name="connsiteY7" fmla="*/ 475636 h 926941"/>
                      <a:gd name="connsiteX8" fmla="*/ 237298 w 785047"/>
                      <a:gd name="connsiteY8" fmla="*/ 138565 h 926941"/>
                      <a:gd name="connsiteX0" fmla="*/ 237197 w 784946"/>
                      <a:gd name="connsiteY0" fmla="*/ 138565 h 926941"/>
                      <a:gd name="connsiteX1" fmla="*/ 256 w 784946"/>
                      <a:gd name="connsiteY1" fmla="*/ 138842 h 926941"/>
                      <a:gd name="connsiteX2" fmla="*/ 229319 w 784946"/>
                      <a:gd name="connsiteY2" fmla="*/ 2232 h 926941"/>
                      <a:gd name="connsiteX3" fmla="*/ 784946 w 784946"/>
                      <a:gd name="connsiteY3" fmla="*/ 478811 h 926941"/>
                      <a:gd name="connsiteX4" fmla="*/ 240431 w 784946"/>
                      <a:gd name="connsiteY4" fmla="*/ 921724 h 926941"/>
                      <a:gd name="connsiteX5" fmla="*/ 6606 w 784946"/>
                      <a:gd name="connsiteY5" fmla="*/ 759432 h 926941"/>
                      <a:gd name="connsiteX6" fmla="*/ 122897 w 784946"/>
                      <a:gd name="connsiteY6" fmla="*/ 707464 h 926941"/>
                      <a:gd name="connsiteX7" fmla="*/ 594445 w 784946"/>
                      <a:gd name="connsiteY7" fmla="*/ 475636 h 926941"/>
                      <a:gd name="connsiteX8" fmla="*/ 237197 w 784946"/>
                      <a:gd name="connsiteY8" fmla="*/ 138565 h 926941"/>
                      <a:gd name="connsiteX0" fmla="*/ 237197 w 784946"/>
                      <a:gd name="connsiteY0" fmla="*/ 147897 h 926941"/>
                      <a:gd name="connsiteX1" fmla="*/ 256 w 784946"/>
                      <a:gd name="connsiteY1" fmla="*/ 138842 h 926941"/>
                      <a:gd name="connsiteX2" fmla="*/ 229319 w 784946"/>
                      <a:gd name="connsiteY2" fmla="*/ 2232 h 926941"/>
                      <a:gd name="connsiteX3" fmla="*/ 784946 w 784946"/>
                      <a:gd name="connsiteY3" fmla="*/ 478811 h 926941"/>
                      <a:gd name="connsiteX4" fmla="*/ 240431 w 784946"/>
                      <a:gd name="connsiteY4" fmla="*/ 921724 h 926941"/>
                      <a:gd name="connsiteX5" fmla="*/ 6606 w 784946"/>
                      <a:gd name="connsiteY5" fmla="*/ 759432 h 926941"/>
                      <a:gd name="connsiteX6" fmla="*/ 122897 w 784946"/>
                      <a:gd name="connsiteY6" fmla="*/ 707464 h 926941"/>
                      <a:gd name="connsiteX7" fmla="*/ 594445 w 784946"/>
                      <a:gd name="connsiteY7" fmla="*/ 475636 h 926941"/>
                      <a:gd name="connsiteX8" fmla="*/ 237197 w 784946"/>
                      <a:gd name="connsiteY8" fmla="*/ 147897 h 926941"/>
                      <a:gd name="connsiteX0" fmla="*/ 237197 w 784946"/>
                      <a:gd name="connsiteY0" fmla="*/ 147897 h 926941"/>
                      <a:gd name="connsiteX1" fmla="*/ 256 w 784946"/>
                      <a:gd name="connsiteY1" fmla="*/ 138842 h 926941"/>
                      <a:gd name="connsiteX2" fmla="*/ 229319 w 784946"/>
                      <a:gd name="connsiteY2" fmla="*/ 2232 h 926941"/>
                      <a:gd name="connsiteX3" fmla="*/ 784946 w 784946"/>
                      <a:gd name="connsiteY3" fmla="*/ 478811 h 926941"/>
                      <a:gd name="connsiteX4" fmla="*/ 240431 w 784946"/>
                      <a:gd name="connsiteY4" fmla="*/ 921724 h 926941"/>
                      <a:gd name="connsiteX5" fmla="*/ 6606 w 784946"/>
                      <a:gd name="connsiteY5" fmla="*/ 759432 h 926941"/>
                      <a:gd name="connsiteX6" fmla="*/ 122897 w 784946"/>
                      <a:gd name="connsiteY6" fmla="*/ 707464 h 926941"/>
                      <a:gd name="connsiteX7" fmla="*/ 594445 w 784946"/>
                      <a:gd name="connsiteY7" fmla="*/ 475636 h 926941"/>
                      <a:gd name="connsiteX8" fmla="*/ 237197 w 784946"/>
                      <a:gd name="connsiteY8" fmla="*/ 147897 h 926941"/>
                      <a:gd name="connsiteX0" fmla="*/ 237197 w 784946"/>
                      <a:gd name="connsiteY0" fmla="*/ 147897 h 926941"/>
                      <a:gd name="connsiteX1" fmla="*/ 256 w 784946"/>
                      <a:gd name="connsiteY1" fmla="*/ 138842 h 926941"/>
                      <a:gd name="connsiteX2" fmla="*/ 229319 w 784946"/>
                      <a:gd name="connsiteY2" fmla="*/ 2232 h 926941"/>
                      <a:gd name="connsiteX3" fmla="*/ 784946 w 784946"/>
                      <a:gd name="connsiteY3" fmla="*/ 478811 h 926941"/>
                      <a:gd name="connsiteX4" fmla="*/ 240431 w 784946"/>
                      <a:gd name="connsiteY4" fmla="*/ 921724 h 926941"/>
                      <a:gd name="connsiteX5" fmla="*/ 6606 w 784946"/>
                      <a:gd name="connsiteY5" fmla="*/ 759432 h 926941"/>
                      <a:gd name="connsiteX6" fmla="*/ 122897 w 784946"/>
                      <a:gd name="connsiteY6" fmla="*/ 707464 h 926941"/>
                      <a:gd name="connsiteX7" fmla="*/ 594445 w 784946"/>
                      <a:gd name="connsiteY7" fmla="*/ 475636 h 926941"/>
                      <a:gd name="connsiteX8" fmla="*/ 237197 w 784946"/>
                      <a:gd name="connsiteY8" fmla="*/ 147897 h 926941"/>
                      <a:gd name="connsiteX0" fmla="*/ 237214 w 784963"/>
                      <a:gd name="connsiteY0" fmla="*/ 147897 h 926941"/>
                      <a:gd name="connsiteX1" fmla="*/ 273 w 784963"/>
                      <a:gd name="connsiteY1" fmla="*/ 138842 h 926941"/>
                      <a:gd name="connsiteX2" fmla="*/ 229336 w 784963"/>
                      <a:gd name="connsiteY2" fmla="*/ 2232 h 926941"/>
                      <a:gd name="connsiteX3" fmla="*/ 784963 w 784963"/>
                      <a:gd name="connsiteY3" fmla="*/ 478811 h 926941"/>
                      <a:gd name="connsiteX4" fmla="*/ 240448 w 784963"/>
                      <a:gd name="connsiteY4" fmla="*/ 921724 h 926941"/>
                      <a:gd name="connsiteX5" fmla="*/ 6623 w 784963"/>
                      <a:gd name="connsiteY5" fmla="*/ 759432 h 926941"/>
                      <a:gd name="connsiteX6" fmla="*/ 122914 w 784963"/>
                      <a:gd name="connsiteY6" fmla="*/ 707464 h 926941"/>
                      <a:gd name="connsiteX7" fmla="*/ 594462 w 784963"/>
                      <a:gd name="connsiteY7" fmla="*/ 475636 h 926941"/>
                      <a:gd name="connsiteX8" fmla="*/ 237214 w 784963"/>
                      <a:gd name="connsiteY8" fmla="*/ 147897 h 926941"/>
                      <a:gd name="connsiteX0" fmla="*/ 247121 w 794870"/>
                      <a:gd name="connsiteY0" fmla="*/ 147897 h 926941"/>
                      <a:gd name="connsiteX1" fmla="*/ 59393 w 794870"/>
                      <a:gd name="connsiteY1" fmla="*/ 211944 h 926941"/>
                      <a:gd name="connsiteX2" fmla="*/ 10180 w 794870"/>
                      <a:gd name="connsiteY2" fmla="*/ 138842 h 926941"/>
                      <a:gd name="connsiteX3" fmla="*/ 239243 w 794870"/>
                      <a:gd name="connsiteY3" fmla="*/ 2232 h 926941"/>
                      <a:gd name="connsiteX4" fmla="*/ 794870 w 794870"/>
                      <a:gd name="connsiteY4" fmla="*/ 478811 h 926941"/>
                      <a:gd name="connsiteX5" fmla="*/ 250355 w 794870"/>
                      <a:gd name="connsiteY5" fmla="*/ 921724 h 926941"/>
                      <a:gd name="connsiteX6" fmla="*/ 16530 w 794870"/>
                      <a:gd name="connsiteY6" fmla="*/ 759432 h 926941"/>
                      <a:gd name="connsiteX7" fmla="*/ 132821 w 794870"/>
                      <a:gd name="connsiteY7" fmla="*/ 707464 h 926941"/>
                      <a:gd name="connsiteX8" fmla="*/ 604369 w 794870"/>
                      <a:gd name="connsiteY8" fmla="*/ 475636 h 926941"/>
                      <a:gd name="connsiteX9" fmla="*/ 247121 w 794870"/>
                      <a:gd name="connsiteY9" fmla="*/ 147897 h 926941"/>
                      <a:gd name="connsiteX0" fmla="*/ 247121 w 794870"/>
                      <a:gd name="connsiteY0" fmla="*/ 147897 h 926941"/>
                      <a:gd name="connsiteX1" fmla="*/ 59393 w 794870"/>
                      <a:gd name="connsiteY1" fmla="*/ 211944 h 926941"/>
                      <a:gd name="connsiteX2" fmla="*/ 10180 w 794870"/>
                      <a:gd name="connsiteY2" fmla="*/ 138842 h 926941"/>
                      <a:gd name="connsiteX3" fmla="*/ 239243 w 794870"/>
                      <a:gd name="connsiteY3" fmla="*/ 2232 h 926941"/>
                      <a:gd name="connsiteX4" fmla="*/ 794870 w 794870"/>
                      <a:gd name="connsiteY4" fmla="*/ 478811 h 926941"/>
                      <a:gd name="connsiteX5" fmla="*/ 250355 w 794870"/>
                      <a:gd name="connsiteY5" fmla="*/ 921724 h 926941"/>
                      <a:gd name="connsiteX6" fmla="*/ 16530 w 794870"/>
                      <a:gd name="connsiteY6" fmla="*/ 759432 h 926941"/>
                      <a:gd name="connsiteX7" fmla="*/ 132821 w 794870"/>
                      <a:gd name="connsiteY7" fmla="*/ 707464 h 926941"/>
                      <a:gd name="connsiteX8" fmla="*/ 604369 w 794870"/>
                      <a:gd name="connsiteY8" fmla="*/ 475636 h 926941"/>
                      <a:gd name="connsiteX9" fmla="*/ 247121 w 794870"/>
                      <a:gd name="connsiteY9" fmla="*/ 147897 h 926941"/>
                      <a:gd name="connsiteX0" fmla="*/ 247616 w 795365"/>
                      <a:gd name="connsiteY0" fmla="*/ 147897 h 926941"/>
                      <a:gd name="connsiteX1" fmla="*/ 56713 w 795365"/>
                      <a:gd name="connsiteY1" fmla="*/ 208834 h 926941"/>
                      <a:gd name="connsiteX2" fmla="*/ 10675 w 795365"/>
                      <a:gd name="connsiteY2" fmla="*/ 138842 h 926941"/>
                      <a:gd name="connsiteX3" fmla="*/ 239738 w 795365"/>
                      <a:gd name="connsiteY3" fmla="*/ 2232 h 926941"/>
                      <a:gd name="connsiteX4" fmla="*/ 795365 w 795365"/>
                      <a:gd name="connsiteY4" fmla="*/ 478811 h 926941"/>
                      <a:gd name="connsiteX5" fmla="*/ 250850 w 795365"/>
                      <a:gd name="connsiteY5" fmla="*/ 921724 h 926941"/>
                      <a:gd name="connsiteX6" fmla="*/ 17025 w 795365"/>
                      <a:gd name="connsiteY6" fmla="*/ 759432 h 926941"/>
                      <a:gd name="connsiteX7" fmla="*/ 133316 w 795365"/>
                      <a:gd name="connsiteY7" fmla="*/ 707464 h 926941"/>
                      <a:gd name="connsiteX8" fmla="*/ 604864 w 795365"/>
                      <a:gd name="connsiteY8" fmla="*/ 475636 h 926941"/>
                      <a:gd name="connsiteX9" fmla="*/ 247616 w 795365"/>
                      <a:gd name="connsiteY9" fmla="*/ 147897 h 926941"/>
                      <a:gd name="connsiteX0" fmla="*/ 247169 w 794918"/>
                      <a:gd name="connsiteY0" fmla="*/ 147897 h 926941"/>
                      <a:gd name="connsiteX1" fmla="*/ 56266 w 794918"/>
                      <a:gd name="connsiteY1" fmla="*/ 208834 h 926941"/>
                      <a:gd name="connsiteX2" fmla="*/ 10228 w 794918"/>
                      <a:gd name="connsiteY2" fmla="*/ 138842 h 926941"/>
                      <a:gd name="connsiteX3" fmla="*/ 239291 w 794918"/>
                      <a:gd name="connsiteY3" fmla="*/ 2232 h 926941"/>
                      <a:gd name="connsiteX4" fmla="*/ 794918 w 794918"/>
                      <a:gd name="connsiteY4" fmla="*/ 478811 h 926941"/>
                      <a:gd name="connsiteX5" fmla="*/ 250403 w 794918"/>
                      <a:gd name="connsiteY5" fmla="*/ 921724 h 926941"/>
                      <a:gd name="connsiteX6" fmla="*/ 16578 w 794918"/>
                      <a:gd name="connsiteY6" fmla="*/ 759432 h 926941"/>
                      <a:gd name="connsiteX7" fmla="*/ 132869 w 794918"/>
                      <a:gd name="connsiteY7" fmla="*/ 707464 h 926941"/>
                      <a:gd name="connsiteX8" fmla="*/ 604417 w 794918"/>
                      <a:gd name="connsiteY8" fmla="*/ 475636 h 926941"/>
                      <a:gd name="connsiteX9" fmla="*/ 247169 w 794918"/>
                      <a:gd name="connsiteY9" fmla="*/ 147897 h 926941"/>
                      <a:gd name="connsiteX0" fmla="*/ 247169 w 794918"/>
                      <a:gd name="connsiteY0" fmla="*/ 147897 h 926941"/>
                      <a:gd name="connsiteX1" fmla="*/ 56266 w 794918"/>
                      <a:gd name="connsiteY1" fmla="*/ 208834 h 926941"/>
                      <a:gd name="connsiteX2" fmla="*/ 10228 w 794918"/>
                      <a:gd name="connsiteY2" fmla="*/ 138842 h 926941"/>
                      <a:gd name="connsiteX3" fmla="*/ 239291 w 794918"/>
                      <a:gd name="connsiteY3" fmla="*/ 2232 h 926941"/>
                      <a:gd name="connsiteX4" fmla="*/ 794918 w 794918"/>
                      <a:gd name="connsiteY4" fmla="*/ 478811 h 926941"/>
                      <a:gd name="connsiteX5" fmla="*/ 250403 w 794918"/>
                      <a:gd name="connsiteY5" fmla="*/ 921724 h 926941"/>
                      <a:gd name="connsiteX6" fmla="*/ 16578 w 794918"/>
                      <a:gd name="connsiteY6" fmla="*/ 759432 h 926941"/>
                      <a:gd name="connsiteX7" fmla="*/ 132869 w 794918"/>
                      <a:gd name="connsiteY7" fmla="*/ 707464 h 926941"/>
                      <a:gd name="connsiteX8" fmla="*/ 604417 w 794918"/>
                      <a:gd name="connsiteY8" fmla="*/ 475636 h 926941"/>
                      <a:gd name="connsiteX9" fmla="*/ 247169 w 794918"/>
                      <a:gd name="connsiteY9" fmla="*/ 147897 h 926941"/>
                      <a:gd name="connsiteX0" fmla="*/ 237193 w 784942"/>
                      <a:gd name="connsiteY0" fmla="*/ 147897 h 926941"/>
                      <a:gd name="connsiteX1" fmla="*/ 46290 w 784942"/>
                      <a:gd name="connsiteY1" fmla="*/ 208834 h 926941"/>
                      <a:gd name="connsiteX2" fmla="*/ 252 w 784942"/>
                      <a:gd name="connsiteY2" fmla="*/ 138842 h 926941"/>
                      <a:gd name="connsiteX3" fmla="*/ 229315 w 784942"/>
                      <a:gd name="connsiteY3" fmla="*/ 2232 h 926941"/>
                      <a:gd name="connsiteX4" fmla="*/ 784942 w 784942"/>
                      <a:gd name="connsiteY4" fmla="*/ 478811 h 926941"/>
                      <a:gd name="connsiteX5" fmla="*/ 240427 w 784942"/>
                      <a:gd name="connsiteY5" fmla="*/ 921724 h 926941"/>
                      <a:gd name="connsiteX6" fmla="*/ 6602 w 784942"/>
                      <a:gd name="connsiteY6" fmla="*/ 759432 h 926941"/>
                      <a:gd name="connsiteX7" fmla="*/ 122893 w 784942"/>
                      <a:gd name="connsiteY7" fmla="*/ 707464 h 926941"/>
                      <a:gd name="connsiteX8" fmla="*/ 594441 w 784942"/>
                      <a:gd name="connsiteY8" fmla="*/ 475636 h 926941"/>
                      <a:gd name="connsiteX9" fmla="*/ 237193 w 784942"/>
                      <a:gd name="connsiteY9" fmla="*/ 147897 h 926941"/>
                      <a:gd name="connsiteX0" fmla="*/ 237329 w 785078"/>
                      <a:gd name="connsiteY0" fmla="*/ 147897 h 926941"/>
                      <a:gd name="connsiteX1" fmla="*/ 46426 w 785078"/>
                      <a:gd name="connsiteY1" fmla="*/ 208834 h 926941"/>
                      <a:gd name="connsiteX2" fmla="*/ 388 w 785078"/>
                      <a:gd name="connsiteY2" fmla="*/ 138842 h 926941"/>
                      <a:gd name="connsiteX3" fmla="*/ 229451 w 785078"/>
                      <a:gd name="connsiteY3" fmla="*/ 2232 h 926941"/>
                      <a:gd name="connsiteX4" fmla="*/ 785078 w 785078"/>
                      <a:gd name="connsiteY4" fmla="*/ 478811 h 926941"/>
                      <a:gd name="connsiteX5" fmla="*/ 240563 w 785078"/>
                      <a:gd name="connsiteY5" fmla="*/ 921724 h 926941"/>
                      <a:gd name="connsiteX6" fmla="*/ 6738 w 785078"/>
                      <a:gd name="connsiteY6" fmla="*/ 759432 h 926941"/>
                      <a:gd name="connsiteX7" fmla="*/ 123029 w 785078"/>
                      <a:gd name="connsiteY7" fmla="*/ 707464 h 926941"/>
                      <a:gd name="connsiteX8" fmla="*/ 594577 w 785078"/>
                      <a:gd name="connsiteY8" fmla="*/ 475636 h 926941"/>
                      <a:gd name="connsiteX9" fmla="*/ 237329 w 785078"/>
                      <a:gd name="connsiteY9" fmla="*/ 147897 h 926941"/>
                      <a:gd name="connsiteX0" fmla="*/ 237329 w 785078"/>
                      <a:gd name="connsiteY0" fmla="*/ 147897 h 926941"/>
                      <a:gd name="connsiteX1" fmla="*/ 46426 w 785078"/>
                      <a:gd name="connsiteY1" fmla="*/ 208834 h 926941"/>
                      <a:gd name="connsiteX2" fmla="*/ 388 w 785078"/>
                      <a:gd name="connsiteY2" fmla="*/ 138842 h 926941"/>
                      <a:gd name="connsiteX3" fmla="*/ 229451 w 785078"/>
                      <a:gd name="connsiteY3" fmla="*/ 2232 h 926941"/>
                      <a:gd name="connsiteX4" fmla="*/ 785078 w 785078"/>
                      <a:gd name="connsiteY4" fmla="*/ 478811 h 926941"/>
                      <a:gd name="connsiteX5" fmla="*/ 240563 w 785078"/>
                      <a:gd name="connsiteY5" fmla="*/ 921724 h 926941"/>
                      <a:gd name="connsiteX6" fmla="*/ 6738 w 785078"/>
                      <a:gd name="connsiteY6" fmla="*/ 759432 h 926941"/>
                      <a:gd name="connsiteX7" fmla="*/ 123029 w 785078"/>
                      <a:gd name="connsiteY7" fmla="*/ 707464 h 926941"/>
                      <a:gd name="connsiteX8" fmla="*/ 594577 w 785078"/>
                      <a:gd name="connsiteY8" fmla="*/ 475636 h 926941"/>
                      <a:gd name="connsiteX9" fmla="*/ 237329 w 785078"/>
                      <a:gd name="connsiteY9" fmla="*/ 147897 h 926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5078" h="926941">
                        <a:moveTo>
                          <a:pt x="237329" y="147897"/>
                        </a:moveTo>
                        <a:cubicBezTo>
                          <a:pt x="115543" y="159423"/>
                          <a:pt x="85916" y="210343"/>
                          <a:pt x="46426" y="208834"/>
                        </a:cubicBezTo>
                        <a:cubicBezTo>
                          <a:pt x="10111" y="260207"/>
                          <a:pt x="-1806" y="193496"/>
                          <a:pt x="388" y="138842"/>
                        </a:cubicBezTo>
                        <a:cubicBezTo>
                          <a:pt x="-7924" y="26426"/>
                          <a:pt x="118701" y="19772"/>
                          <a:pt x="229451" y="2232"/>
                        </a:cubicBezTo>
                        <a:cubicBezTo>
                          <a:pt x="646965" y="-23523"/>
                          <a:pt x="781902" y="175954"/>
                          <a:pt x="785078" y="478811"/>
                        </a:cubicBezTo>
                        <a:cubicBezTo>
                          <a:pt x="778726" y="796841"/>
                          <a:pt x="553303" y="958812"/>
                          <a:pt x="240563" y="921724"/>
                        </a:cubicBezTo>
                        <a:cubicBezTo>
                          <a:pt x="-285" y="885023"/>
                          <a:pt x="5689" y="882243"/>
                          <a:pt x="6738" y="759432"/>
                        </a:cubicBezTo>
                        <a:cubicBezTo>
                          <a:pt x="14136" y="686394"/>
                          <a:pt x="52043" y="763058"/>
                          <a:pt x="123029" y="707464"/>
                        </a:cubicBezTo>
                        <a:cubicBezTo>
                          <a:pt x="392394" y="889794"/>
                          <a:pt x="595086" y="694035"/>
                          <a:pt x="594577" y="475636"/>
                        </a:cubicBezTo>
                        <a:cubicBezTo>
                          <a:pt x="591382" y="352167"/>
                          <a:pt x="542150" y="114752"/>
                          <a:pt x="237329" y="14789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466" name="Group 465">
                <a:extLst>
                  <a:ext uri="{FF2B5EF4-FFF2-40B4-BE49-F238E27FC236}">
                    <a16:creationId xmlns:a16="http://schemas.microsoft.com/office/drawing/2014/main" id="{C857DF70-AE6E-4263-B08D-E415D04F2B26}"/>
                  </a:ext>
                </a:extLst>
              </p:cNvPr>
              <p:cNvGrpSpPr>
                <a:grpSpLocks noChangeAspect="1"/>
              </p:cNvGrpSpPr>
              <p:nvPr/>
            </p:nvGrpSpPr>
            <p:grpSpPr>
              <a:xfrm>
                <a:off x="5509684" y="5006064"/>
                <a:ext cx="302889" cy="298830"/>
                <a:chOff x="7179879" y="-2793680"/>
                <a:chExt cx="3362244" cy="3317186"/>
              </a:xfrm>
            </p:grpSpPr>
            <p:sp>
              <p:nvSpPr>
                <p:cNvPr id="467" name="Circle: Hollow 466">
                  <a:extLst>
                    <a:ext uri="{FF2B5EF4-FFF2-40B4-BE49-F238E27FC236}">
                      <a16:creationId xmlns:a16="http://schemas.microsoft.com/office/drawing/2014/main" id="{FEEA9788-F6DC-4732-A4A0-E7608BB5DEF2}"/>
                    </a:ext>
                  </a:extLst>
                </p:cNvPr>
                <p:cNvSpPr>
                  <a:spLocks noChangeAspect="1"/>
                </p:cNvSpPr>
                <p:nvPr/>
              </p:nvSpPr>
              <p:spPr>
                <a:xfrm>
                  <a:off x="7247241" y="-2761824"/>
                  <a:ext cx="3204859" cy="3204859"/>
                </a:xfrm>
                <a:prstGeom prst="donut">
                  <a:avLst>
                    <a:gd name="adj" fmla="val 22809"/>
                  </a:avLst>
                </a:prstGeom>
                <a:solidFill>
                  <a:srgbClr val="2774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grpSp>
              <p:nvGrpSpPr>
                <p:cNvPr id="468" name="Group 467">
                  <a:extLst>
                    <a:ext uri="{FF2B5EF4-FFF2-40B4-BE49-F238E27FC236}">
                      <a16:creationId xmlns:a16="http://schemas.microsoft.com/office/drawing/2014/main" id="{8ECC030E-A561-4974-8C75-8256AB0B508E}"/>
                    </a:ext>
                  </a:extLst>
                </p:cNvPr>
                <p:cNvGrpSpPr/>
                <p:nvPr/>
              </p:nvGrpSpPr>
              <p:grpSpPr>
                <a:xfrm>
                  <a:off x="7179879" y="-2793680"/>
                  <a:ext cx="3362244" cy="3317186"/>
                  <a:chOff x="7179879" y="-2793680"/>
                  <a:chExt cx="3362244" cy="3317186"/>
                </a:xfrm>
                <a:solidFill>
                  <a:schemeClr val="bg1"/>
                </a:solidFill>
              </p:grpSpPr>
              <p:sp>
                <p:nvSpPr>
                  <p:cNvPr id="469" name="Rectangle 468">
                    <a:extLst>
                      <a:ext uri="{FF2B5EF4-FFF2-40B4-BE49-F238E27FC236}">
                        <a16:creationId xmlns:a16="http://schemas.microsoft.com/office/drawing/2014/main" id="{C31A079D-D256-41E5-9291-C03E58BF1DB0}"/>
                      </a:ext>
                    </a:extLst>
                  </p:cNvPr>
                  <p:cNvSpPr/>
                  <p:nvPr/>
                </p:nvSpPr>
                <p:spPr>
                  <a:xfrm>
                    <a:off x="8812673" y="-2778326"/>
                    <a:ext cx="107156" cy="1397000"/>
                  </a:xfrm>
                  <a:prstGeom prst="rect">
                    <a:avLst/>
                  </a:prstGeom>
                  <a:solidFill>
                    <a:srgbClr val="E2F0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0" name="Rectangle 469">
                    <a:extLst>
                      <a:ext uri="{FF2B5EF4-FFF2-40B4-BE49-F238E27FC236}">
                        <a16:creationId xmlns:a16="http://schemas.microsoft.com/office/drawing/2014/main" id="{3E32C679-4960-49B5-83DB-7633D4010BEF}"/>
                      </a:ext>
                    </a:extLst>
                  </p:cNvPr>
                  <p:cNvSpPr/>
                  <p:nvPr/>
                </p:nvSpPr>
                <p:spPr>
                  <a:xfrm rot="1228659">
                    <a:off x="9145649" y="-2703478"/>
                    <a:ext cx="107156" cy="1397000"/>
                  </a:xfrm>
                  <a:prstGeom prst="rect">
                    <a:avLst/>
                  </a:prstGeom>
                  <a:solidFill>
                    <a:srgbClr val="E2F0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1" name="Rectangle 470">
                    <a:extLst>
                      <a:ext uri="{FF2B5EF4-FFF2-40B4-BE49-F238E27FC236}">
                        <a16:creationId xmlns:a16="http://schemas.microsoft.com/office/drawing/2014/main" id="{E9D9A4CF-9EA9-4BA3-B0CF-A0BE679C1916}"/>
                      </a:ext>
                    </a:extLst>
                  </p:cNvPr>
                  <p:cNvSpPr/>
                  <p:nvPr/>
                </p:nvSpPr>
                <p:spPr>
                  <a:xfrm rot="2645113">
                    <a:off x="9418036" y="-2527517"/>
                    <a:ext cx="107156" cy="1397000"/>
                  </a:xfrm>
                  <a:prstGeom prst="rect">
                    <a:avLst/>
                  </a:prstGeom>
                  <a:solidFill>
                    <a:srgbClr val="E2F0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2" name="Rectangle 471">
                    <a:extLst>
                      <a:ext uri="{FF2B5EF4-FFF2-40B4-BE49-F238E27FC236}">
                        <a16:creationId xmlns:a16="http://schemas.microsoft.com/office/drawing/2014/main" id="{241DC2C3-E13D-4A43-86DE-E500940BC18D}"/>
                      </a:ext>
                    </a:extLst>
                  </p:cNvPr>
                  <p:cNvSpPr/>
                  <p:nvPr/>
                </p:nvSpPr>
                <p:spPr>
                  <a:xfrm rot="3902073">
                    <a:off x="9639546" y="-2284635"/>
                    <a:ext cx="107156" cy="1397000"/>
                  </a:xfrm>
                  <a:prstGeom prst="rect">
                    <a:avLst/>
                  </a:prstGeom>
                  <a:solidFill>
                    <a:srgbClr val="E2F0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3" name="Rectangle 472">
                    <a:extLst>
                      <a:ext uri="{FF2B5EF4-FFF2-40B4-BE49-F238E27FC236}">
                        <a16:creationId xmlns:a16="http://schemas.microsoft.com/office/drawing/2014/main" id="{BFFE7058-90FC-4E2E-8DB7-56B31EA6A0B1}"/>
                      </a:ext>
                    </a:extLst>
                  </p:cNvPr>
                  <p:cNvSpPr/>
                  <p:nvPr/>
                </p:nvSpPr>
                <p:spPr>
                  <a:xfrm rot="5202222">
                    <a:off x="9790045" y="-1960639"/>
                    <a:ext cx="107156" cy="1397000"/>
                  </a:xfrm>
                  <a:prstGeom prst="rect">
                    <a:avLst/>
                  </a:prstGeom>
                  <a:solidFill>
                    <a:srgbClr val="E2F0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4" name="Rectangle 473">
                    <a:extLst>
                      <a:ext uri="{FF2B5EF4-FFF2-40B4-BE49-F238E27FC236}">
                        <a16:creationId xmlns:a16="http://schemas.microsoft.com/office/drawing/2014/main" id="{F269A389-E4FC-4CFB-A02C-97B0716F28AA}"/>
                      </a:ext>
                    </a:extLst>
                  </p:cNvPr>
                  <p:cNvSpPr/>
                  <p:nvPr/>
                </p:nvSpPr>
                <p:spPr>
                  <a:xfrm rot="6282240">
                    <a:off x="9733165" y="-1598631"/>
                    <a:ext cx="107156" cy="1397000"/>
                  </a:xfrm>
                  <a:prstGeom prst="rect">
                    <a:avLst/>
                  </a:prstGeom>
                  <a:solidFill>
                    <a:srgbClr val="E2F0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5" name="Rectangle 474">
                    <a:extLst>
                      <a:ext uri="{FF2B5EF4-FFF2-40B4-BE49-F238E27FC236}">
                        <a16:creationId xmlns:a16="http://schemas.microsoft.com/office/drawing/2014/main" id="{48715EDB-AE83-4F6A-B9D7-320C2FB5DE01}"/>
                      </a:ext>
                    </a:extLst>
                  </p:cNvPr>
                  <p:cNvSpPr/>
                  <p:nvPr/>
                </p:nvSpPr>
                <p:spPr>
                  <a:xfrm rot="7741667">
                    <a:off x="9579564" y="-1304800"/>
                    <a:ext cx="107156" cy="1397000"/>
                  </a:xfrm>
                  <a:prstGeom prst="rect">
                    <a:avLst/>
                  </a:prstGeom>
                  <a:solidFill>
                    <a:srgbClr val="E2F0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6" name="Rectangle 475">
                    <a:extLst>
                      <a:ext uri="{FF2B5EF4-FFF2-40B4-BE49-F238E27FC236}">
                        <a16:creationId xmlns:a16="http://schemas.microsoft.com/office/drawing/2014/main" id="{A868615D-39DC-4BD1-8CAB-201DE1AB1942}"/>
                      </a:ext>
                    </a:extLst>
                  </p:cNvPr>
                  <p:cNvSpPr/>
                  <p:nvPr/>
                </p:nvSpPr>
                <p:spPr>
                  <a:xfrm rot="8861991">
                    <a:off x="9351764" y="-1006849"/>
                    <a:ext cx="107156" cy="1397000"/>
                  </a:xfrm>
                  <a:prstGeom prst="rect">
                    <a:avLst/>
                  </a:prstGeom>
                  <a:solidFill>
                    <a:srgbClr val="E2F0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7" name="Rectangle 476">
                    <a:extLst>
                      <a:ext uri="{FF2B5EF4-FFF2-40B4-BE49-F238E27FC236}">
                        <a16:creationId xmlns:a16="http://schemas.microsoft.com/office/drawing/2014/main" id="{3B63CCB1-7082-4E62-95F4-A02EE2066945}"/>
                      </a:ext>
                    </a:extLst>
                  </p:cNvPr>
                  <p:cNvSpPr/>
                  <p:nvPr/>
                </p:nvSpPr>
                <p:spPr>
                  <a:xfrm rot="10241329">
                    <a:off x="9003202" y="-898699"/>
                    <a:ext cx="107156" cy="1397000"/>
                  </a:xfrm>
                  <a:prstGeom prst="rect">
                    <a:avLst/>
                  </a:prstGeom>
                  <a:solidFill>
                    <a:srgbClr val="E2F0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8" name="Rectangle 477">
                    <a:extLst>
                      <a:ext uri="{FF2B5EF4-FFF2-40B4-BE49-F238E27FC236}">
                        <a16:creationId xmlns:a16="http://schemas.microsoft.com/office/drawing/2014/main" id="{96413B75-474F-47BE-92C2-07A886B4FE7A}"/>
                      </a:ext>
                    </a:extLst>
                  </p:cNvPr>
                  <p:cNvSpPr/>
                  <p:nvPr/>
                </p:nvSpPr>
                <p:spPr>
                  <a:xfrm rot="11368943">
                    <a:off x="8612675" y="-873490"/>
                    <a:ext cx="107154" cy="1396996"/>
                  </a:xfrm>
                  <a:prstGeom prst="rect">
                    <a:avLst/>
                  </a:prstGeom>
                  <a:solidFill>
                    <a:srgbClr val="E2F0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9" name="Rectangle 478">
                    <a:extLst>
                      <a:ext uri="{FF2B5EF4-FFF2-40B4-BE49-F238E27FC236}">
                        <a16:creationId xmlns:a16="http://schemas.microsoft.com/office/drawing/2014/main" id="{7BCE253A-1BDC-4A84-9225-388BA977B4EF}"/>
                      </a:ext>
                    </a:extLst>
                  </p:cNvPr>
                  <p:cNvSpPr/>
                  <p:nvPr/>
                </p:nvSpPr>
                <p:spPr>
                  <a:xfrm rot="12910701">
                    <a:off x="8311615" y="-1009934"/>
                    <a:ext cx="107156" cy="1397000"/>
                  </a:xfrm>
                  <a:prstGeom prst="rect">
                    <a:avLst/>
                  </a:prstGeom>
                  <a:solidFill>
                    <a:srgbClr val="E2F0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0" name="Rectangle 479">
                    <a:extLst>
                      <a:ext uri="{FF2B5EF4-FFF2-40B4-BE49-F238E27FC236}">
                        <a16:creationId xmlns:a16="http://schemas.microsoft.com/office/drawing/2014/main" id="{6B5F09BE-7811-445E-B482-1B13CEA0A906}"/>
                      </a:ext>
                    </a:extLst>
                  </p:cNvPr>
                  <p:cNvSpPr/>
                  <p:nvPr/>
                </p:nvSpPr>
                <p:spPr>
                  <a:xfrm rot="14042364">
                    <a:off x="8024387" y="-1260440"/>
                    <a:ext cx="107156" cy="1397000"/>
                  </a:xfrm>
                  <a:prstGeom prst="rect">
                    <a:avLst/>
                  </a:prstGeom>
                  <a:solidFill>
                    <a:srgbClr val="E2F0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1" name="Rectangle 480">
                    <a:extLst>
                      <a:ext uri="{FF2B5EF4-FFF2-40B4-BE49-F238E27FC236}">
                        <a16:creationId xmlns:a16="http://schemas.microsoft.com/office/drawing/2014/main" id="{9D5E7225-BA40-469E-898C-F84D703E0E60}"/>
                      </a:ext>
                    </a:extLst>
                  </p:cNvPr>
                  <p:cNvSpPr/>
                  <p:nvPr/>
                </p:nvSpPr>
                <p:spPr>
                  <a:xfrm rot="15303157">
                    <a:off x="7882347" y="-1595019"/>
                    <a:ext cx="107156" cy="1397000"/>
                  </a:xfrm>
                  <a:prstGeom prst="rect">
                    <a:avLst/>
                  </a:prstGeom>
                  <a:solidFill>
                    <a:srgbClr val="E2F0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2" name="Rectangle 481">
                    <a:extLst>
                      <a:ext uri="{FF2B5EF4-FFF2-40B4-BE49-F238E27FC236}">
                        <a16:creationId xmlns:a16="http://schemas.microsoft.com/office/drawing/2014/main" id="{4C8030A2-7C7D-4735-A6C3-BD58D9BE01E8}"/>
                      </a:ext>
                    </a:extLst>
                  </p:cNvPr>
                  <p:cNvSpPr/>
                  <p:nvPr/>
                </p:nvSpPr>
                <p:spPr>
                  <a:xfrm rot="16372394">
                    <a:off x="7824801" y="-1968627"/>
                    <a:ext cx="107156" cy="1397000"/>
                  </a:xfrm>
                  <a:prstGeom prst="rect">
                    <a:avLst/>
                  </a:prstGeom>
                  <a:solidFill>
                    <a:srgbClr val="E2F0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3" name="Rectangle 482">
                    <a:extLst>
                      <a:ext uri="{FF2B5EF4-FFF2-40B4-BE49-F238E27FC236}">
                        <a16:creationId xmlns:a16="http://schemas.microsoft.com/office/drawing/2014/main" id="{CC4D6609-4518-414D-93B5-C0679AFF0C73}"/>
                      </a:ext>
                    </a:extLst>
                  </p:cNvPr>
                  <p:cNvSpPr/>
                  <p:nvPr/>
                </p:nvSpPr>
                <p:spPr>
                  <a:xfrm rot="17942619">
                    <a:off x="7926583" y="-2290869"/>
                    <a:ext cx="107156" cy="1397000"/>
                  </a:xfrm>
                  <a:prstGeom prst="rect">
                    <a:avLst/>
                  </a:prstGeom>
                  <a:solidFill>
                    <a:srgbClr val="E2F0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4" name="Rectangle 483">
                    <a:extLst>
                      <a:ext uri="{FF2B5EF4-FFF2-40B4-BE49-F238E27FC236}">
                        <a16:creationId xmlns:a16="http://schemas.microsoft.com/office/drawing/2014/main" id="{C6BB5A19-4C87-4ACC-95BC-3AA38A50A3AE}"/>
                      </a:ext>
                    </a:extLst>
                  </p:cNvPr>
                  <p:cNvSpPr/>
                  <p:nvPr/>
                </p:nvSpPr>
                <p:spPr>
                  <a:xfrm rot="19018146">
                    <a:off x="8073907" y="-2661997"/>
                    <a:ext cx="107156" cy="1397000"/>
                  </a:xfrm>
                  <a:prstGeom prst="rect">
                    <a:avLst/>
                  </a:prstGeom>
                  <a:solidFill>
                    <a:srgbClr val="E2F0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5" name="Rectangle 484">
                    <a:extLst>
                      <a:ext uri="{FF2B5EF4-FFF2-40B4-BE49-F238E27FC236}">
                        <a16:creationId xmlns:a16="http://schemas.microsoft.com/office/drawing/2014/main" id="{7D1A6CDB-9E40-442A-8E7A-47C6852A2C3F}"/>
                      </a:ext>
                    </a:extLst>
                  </p:cNvPr>
                  <p:cNvSpPr/>
                  <p:nvPr/>
                </p:nvSpPr>
                <p:spPr>
                  <a:xfrm rot="20227015">
                    <a:off x="8448808" y="-2793680"/>
                    <a:ext cx="107156" cy="1397000"/>
                  </a:xfrm>
                  <a:prstGeom prst="rect">
                    <a:avLst/>
                  </a:prstGeom>
                  <a:solidFill>
                    <a:srgbClr val="E2F0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grpSp>
      <p:sp>
        <p:nvSpPr>
          <p:cNvPr id="3" name="TextBox 2">
            <a:extLst>
              <a:ext uri="{FF2B5EF4-FFF2-40B4-BE49-F238E27FC236}">
                <a16:creationId xmlns:a16="http://schemas.microsoft.com/office/drawing/2014/main" id="{87388F99-F27E-4D4F-B754-32A8BAA3E7C0}"/>
              </a:ext>
            </a:extLst>
          </p:cNvPr>
          <p:cNvSpPr txBox="1"/>
          <p:nvPr/>
        </p:nvSpPr>
        <p:spPr>
          <a:xfrm>
            <a:off x="9132859" y="1151933"/>
            <a:ext cx="2744522" cy="1785104"/>
          </a:xfrm>
          <a:prstGeom prst="rect">
            <a:avLst/>
          </a:prstGeom>
          <a:noFill/>
        </p:spPr>
        <p:txBody>
          <a:bodyPr wrap="square" rtlCol="0">
            <a:spAutoFit/>
          </a:bodyPr>
          <a:lstStyle>
            <a:defPPr>
              <a:defRPr lang="en-US"/>
            </a:defPPr>
            <a:lvl1pPr algn="ctr">
              <a:defRPr b="1" i="0">
                <a:solidFill>
                  <a:srgbClr val="2774AA"/>
                </a:solidFill>
                <a:effectLst/>
                <a:latin typeface="proxima-nova"/>
              </a:defRPr>
            </a:lvl1pPr>
          </a:lstStyle>
          <a:p>
            <a:r>
              <a:rPr lang="en-GB" sz="2000" dirty="0"/>
              <a:t>Grand Challenge II</a:t>
            </a:r>
          </a:p>
          <a:p>
            <a:r>
              <a:rPr lang="en-GB" dirty="0"/>
              <a:t>Improving scenarios, predictions and projections of future ocean-human systems at multiple scales</a:t>
            </a:r>
          </a:p>
        </p:txBody>
      </p:sp>
      <p:sp>
        <p:nvSpPr>
          <p:cNvPr id="9" name="TextBox 8">
            <a:extLst>
              <a:ext uri="{FF2B5EF4-FFF2-40B4-BE49-F238E27FC236}">
                <a16:creationId xmlns:a16="http://schemas.microsoft.com/office/drawing/2014/main" id="{7DA77551-9810-49EF-B55B-6A55993647A9}"/>
              </a:ext>
            </a:extLst>
          </p:cNvPr>
          <p:cNvSpPr txBox="1"/>
          <p:nvPr/>
        </p:nvSpPr>
        <p:spPr>
          <a:xfrm>
            <a:off x="253256" y="1151933"/>
            <a:ext cx="2744522" cy="1785104"/>
          </a:xfrm>
          <a:prstGeom prst="rect">
            <a:avLst/>
          </a:prstGeom>
          <a:noFill/>
        </p:spPr>
        <p:txBody>
          <a:bodyPr wrap="square" rtlCol="0">
            <a:spAutoFit/>
          </a:bodyPr>
          <a:lstStyle>
            <a:defPPr>
              <a:defRPr lang="en-US"/>
            </a:defPPr>
            <a:lvl1pPr algn="ctr">
              <a:defRPr b="1" i="0">
                <a:solidFill>
                  <a:srgbClr val="2774AA"/>
                </a:solidFill>
                <a:effectLst/>
                <a:latin typeface="proxima-nova"/>
              </a:defRPr>
            </a:lvl1pPr>
          </a:lstStyle>
          <a:p>
            <a:r>
              <a:rPr lang="en-GB" sz="2000" dirty="0"/>
              <a:t>Grand Challenge I</a:t>
            </a:r>
          </a:p>
          <a:p>
            <a:r>
              <a:rPr lang="en-GB" dirty="0"/>
              <a:t>Understanding and quantifying the state and variability of marine ecosystems</a:t>
            </a:r>
          </a:p>
          <a:p>
            <a:endParaRPr lang="en-GB" dirty="0"/>
          </a:p>
        </p:txBody>
      </p:sp>
      <p:sp>
        <p:nvSpPr>
          <p:cNvPr id="10" name="TextBox 9">
            <a:extLst>
              <a:ext uri="{FF2B5EF4-FFF2-40B4-BE49-F238E27FC236}">
                <a16:creationId xmlns:a16="http://schemas.microsoft.com/office/drawing/2014/main" id="{1D03E146-BC98-4258-BDFF-64D50B5E9BC6}"/>
              </a:ext>
            </a:extLst>
          </p:cNvPr>
          <p:cNvSpPr txBox="1"/>
          <p:nvPr/>
        </p:nvSpPr>
        <p:spPr>
          <a:xfrm>
            <a:off x="7718917" y="4991888"/>
            <a:ext cx="2744522" cy="1231106"/>
          </a:xfrm>
          <a:prstGeom prst="rect">
            <a:avLst/>
          </a:prstGeom>
          <a:noFill/>
        </p:spPr>
        <p:txBody>
          <a:bodyPr wrap="square" rtlCol="0">
            <a:spAutoFit/>
          </a:bodyPr>
          <a:lstStyle>
            <a:defPPr>
              <a:defRPr lang="en-US"/>
            </a:defPPr>
            <a:lvl1pPr algn="ctr">
              <a:defRPr b="1" i="0">
                <a:solidFill>
                  <a:srgbClr val="2774AA"/>
                </a:solidFill>
                <a:effectLst/>
                <a:latin typeface="proxima-nova"/>
              </a:defRPr>
            </a:lvl1pPr>
          </a:lstStyle>
          <a:p>
            <a:r>
              <a:rPr lang="en-GB" sz="2000" dirty="0"/>
              <a:t>Grand Challenge III</a:t>
            </a:r>
          </a:p>
          <a:p>
            <a:r>
              <a:rPr lang="en-GB" dirty="0"/>
              <a:t>Improving and achieving sustainable ocean governance</a:t>
            </a:r>
          </a:p>
        </p:txBody>
      </p:sp>
      <p:sp>
        <p:nvSpPr>
          <p:cNvPr id="11" name="Rectangle 10">
            <a:extLst>
              <a:ext uri="{FF2B5EF4-FFF2-40B4-BE49-F238E27FC236}">
                <a16:creationId xmlns:a16="http://schemas.microsoft.com/office/drawing/2014/main" id="{A6FF9023-6780-43BD-9C22-EA7698A05E6A}"/>
              </a:ext>
            </a:extLst>
          </p:cNvPr>
          <p:cNvSpPr/>
          <p:nvPr/>
        </p:nvSpPr>
        <p:spPr>
          <a:xfrm>
            <a:off x="340235" y="1105495"/>
            <a:ext cx="2548887" cy="1677417"/>
          </a:xfrm>
          <a:prstGeom prst="rect">
            <a:avLst/>
          </a:prstGeom>
          <a:solidFill>
            <a:srgbClr val="FFFFFF">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 name="Rectangle 13">
            <a:extLst>
              <a:ext uri="{FF2B5EF4-FFF2-40B4-BE49-F238E27FC236}">
                <a16:creationId xmlns:a16="http://schemas.microsoft.com/office/drawing/2014/main" id="{3E3E9A15-7A11-472B-9FB7-93B231D5AD1B}"/>
              </a:ext>
            </a:extLst>
          </p:cNvPr>
          <p:cNvSpPr/>
          <p:nvPr/>
        </p:nvSpPr>
        <p:spPr>
          <a:xfrm>
            <a:off x="9303027" y="1018408"/>
            <a:ext cx="2576894" cy="1952449"/>
          </a:xfrm>
          <a:prstGeom prst="rect">
            <a:avLst/>
          </a:prstGeom>
          <a:solidFill>
            <a:srgbClr val="FFFFFF">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2" name="Rectangle 701">
            <a:extLst>
              <a:ext uri="{FF2B5EF4-FFF2-40B4-BE49-F238E27FC236}">
                <a16:creationId xmlns:a16="http://schemas.microsoft.com/office/drawing/2014/main" id="{F1F67B11-66FA-48A4-8E90-4812DB672CF1}"/>
              </a:ext>
            </a:extLst>
          </p:cNvPr>
          <p:cNvSpPr/>
          <p:nvPr/>
        </p:nvSpPr>
        <p:spPr>
          <a:xfrm>
            <a:off x="9349966" y="1003055"/>
            <a:ext cx="2576894" cy="1952449"/>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3" name="Rectangle 702">
            <a:extLst>
              <a:ext uri="{FF2B5EF4-FFF2-40B4-BE49-F238E27FC236}">
                <a16:creationId xmlns:a16="http://schemas.microsoft.com/office/drawing/2014/main" id="{569144A2-6DC2-4BDF-B23E-CCAA44B5B144}"/>
              </a:ext>
            </a:extLst>
          </p:cNvPr>
          <p:cNvSpPr/>
          <p:nvPr/>
        </p:nvSpPr>
        <p:spPr>
          <a:xfrm>
            <a:off x="267539" y="1034140"/>
            <a:ext cx="2633617" cy="1952449"/>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4" name="Rectangle 703">
            <a:extLst>
              <a:ext uri="{FF2B5EF4-FFF2-40B4-BE49-F238E27FC236}">
                <a16:creationId xmlns:a16="http://schemas.microsoft.com/office/drawing/2014/main" id="{2618806D-EDF4-4254-8831-E9AE8CF434DB}"/>
              </a:ext>
            </a:extLst>
          </p:cNvPr>
          <p:cNvSpPr/>
          <p:nvPr/>
        </p:nvSpPr>
        <p:spPr>
          <a:xfrm>
            <a:off x="7830702" y="5012239"/>
            <a:ext cx="2633617" cy="162455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9" name="TextBox 698">
            <a:extLst>
              <a:ext uri="{FF2B5EF4-FFF2-40B4-BE49-F238E27FC236}">
                <a16:creationId xmlns:a16="http://schemas.microsoft.com/office/drawing/2014/main" id="{8997EF59-85BB-4A7B-8EB4-723E5EA9BE25}"/>
              </a:ext>
            </a:extLst>
          </p:cNvPr>
          <p:cNvSpPr txBox="1"/>
          <p:nvPr/>
        </p:nvSpPr>
        <p:spPr>
          <a:xfrm>
            <a:off x="193038" y="748116"/>
            <a:ext cx="2744522" cy="1231106"/>
          </a:xfrm>
          <a:prstGeom prst="rect">
            <a:avLst/>
          </a:prstGeom>
          <a:noFill/>
        </p:spPr>
        <p:txBody>
          <a:bodyPr wrap="square" rtlCol="0">
            <a:spAutoFit/>
          </a:bodyPr>
          <a:lstStyle>
            <a:defPPr>
              <a:defRPr lang="en-US"/>
            </a:defPPr>
            <a:lvl1pPr algn="ctr">
              <a:defRPr b="1" i="0">
                <a:solidFill>
                  <a:srgbClr val="2774AA"/>
                </a:solidFill>
                <a:effectLst/>
                <a:latin typeface="proxima-nova"/>
              </a:defRPr>
            </a:lvl1pPr>
          </a:lstStyle>
          <a:p>
            <a:r>
              <a:rPr lang="en-GB" sz="2000" dirty="0"/>
              <a:t>Innovation Challenge 3</a:t>
            </a:r>
          </a:p>
          <a:p>
            <a:r>
              <a:rPr lang="en-GB" dirty="0"/>
              <a:t>advancing understanding of ecological feedbacks in the Earth System</a:t>
            </a:r>
          </a:p>
        </p:txBody>
      </p:sp>
      <p:sp>
        <p:nvSpPr>
          <p:cNvPr id="705" name="TextBox 704">
            <a:extLst>
              <a:ext uri="{FF2B5EF4-FFF2-40B4-BE49-F238E27FC236}">
                <a16:creationId xmlns:a16="http://schemas.microsoft.com/office/drawing/2014/main" id="{49EDB5CE-9549-4E69-95BB-3F0D34328B72}"/>
              </a:ext>
            </a:extLst>
          </p:cNvPr>
          <p:cNvSpPr txBox="1"/>
          <p:nvPr/>
        </p:nvSpPr>
        <p:spPr>
          <a:xfrm>
            <a:off x="8952058" y="4013872"/>
            <a:ext cx="2744522" cy="954107"/>
          </a:xfrm>
          <a:prstGeom prst="rect">
            <a:avLst/>
          </a:prstGeom>
          <a:noFill/>
        </p:spPr>
        <p:txBody>
          <a:bodyPr wrap="square" rtlCol="0">
            <a:spAutoFit/>
          </a:bodyPr>
          <a:lstStyle>
            <a:defPPr>
              <a:defRPr lang="en-US"/>
            </a:defPPr>
            <a:lvl1pPr algn="ctr">
              <a:defRPr b="1" i="0">
                <a:solidFill>
                  <a:srgbClr val="2774AA"/>
                </a:solidFill>
                <a:effectLst/>
                <a:latin typeface="proxima-nova"/>
              </a:defRPr>
            </a:lvl1pPr>
          </a:lstStyle>
          <a:p>
            <a:r>
              <a:rPr lang="en-GB" sz="2000" dirty="0">
                <a:solidFill>
                  <a:srgbClr val="34A8D4"/>
                </a:solidFill>
              </a:rPr>
              <a:t>Innovation Challenge 6</a:t>
            </a:r>
          </a:p>
          <a:p>
            <a:r>
              <a:rPr lang="en-GB" dirty="0">
                <a:solidFill>
                  <a:srgbClr val="34A8D4"/>
                </a:solidFill>
              </a:rPr>
              <a:t>Sustainable management of Blue Carbon ecosystems</a:t>
            </a:r>
          </a:p>
        </p:txBody>
      </p:sp>
      <p:sp>
        <p:nvSpPr>
          <p:cNvPr id="706" name="TextBox 705">
            <a:extLst>
              <a:ext uri="{FF2B5EF4-FFF2-40B4-BE49-F238E27FC236}">
                <a16:creationId xmlns:a16="http://schemas.microsoft.com/office/drawing/2014/main" id="{6D189DE0-B236-48BA-AF0D-388CE683E53A}"/>
              </a:ext>
            </a:extLst>
          </p:cNvPr>
          <p:cNvSpPr txBox="1"/>
          <p:nvPr/>
        </p:nvSpPr>
        <p:spPr>
          <a:xfrm>
            <a:off x="9208282" y="1349784"/>
            <a:ext cx="2744522" cy="954107"/>
          </a:xfrm>
          <a:prstGeom prst="rect">
            <a:avLst/>
          </a:prstGeom>
          <a:noFill/>
        </p:spPr>
        <p:txBody>
          <a:bodyPr wrap="square" rtlCol="0">
            <a:spAutoFit/>
          </a:bodyPr>
          <a:lstStyle>
            <a:defPPr>
              <a:defRPr lang="en-US"/>
            </a:defPPr>
            <a:lvl1pPr algn="ctr">
              <a:defRPr b="1" i="0">
                <a:solidFill>
                  <a:srgbClr val="2774AA"/>
                </a:solidFill>
                <a:effectLst/>
                <a:latin typeface="proxima-nova"/>
              </a:defRPr>
            </a:lvl1pPr>
          </a:lstStyle>
          <a:p>
            <a:r>
              <a:rPr lang="en-GB" sz="2000" dirty="0">
                <a:solidFill>
                  <a:srgbClr val="34A8D4"/>
                </a:solidFill>
              </a:rPr>
              <a:t>Innovation Challenge 5</a:t>
            </a:r>
          </a:p>
          <a:p>
            <a:r>
              <a:rPr lang="en-GB" dirty="0">
                <a:solidFill>
                  <a:srgbClr val="34A8D4"/>
                </a:solidFill>
              </a:rPr>
              <a:t>Interventions to change course of climate impacts</a:t>
            </a:r>
          </a:p>
        </p:txBody>
      </p:sp>
      <p:sp>
        <p:nvSpPr>
          <p:cNvPr id="701" name="Rectangle 708">
            <a:extLst>
              <a:ext uri="{FF2B5EF4-FFF2-40B4-BE49-F238E27FC236}">
                <a16:creationId xmlns:a16="http://schemas.microsoft.com/office/drawing/2014/main" id="{C2413837-EE41-4D1C-A38F-154439C23BAF}"/>
              </a:ext>
            </a:extLst>
          </p:cNvPr>
          <p:cNvSpPr/>
          <p:nvPr/>
        </p:nvSpPr>
        <p:spPr>
          <a:xfrm>
            <a:off x="309163" y="4004753"/>
            <a:ext cx="3494487" cy="2398586"/>
          </a:xfrm>
          <a:custGeom>
            <a:avLst/>
            <a:gdLst>
              <a:gd name="connsiteX0" fmla="*/ 0 w 3491829"/>
              <a:gd name="connsiteY0" fmla="*/ 0 h 2398586"/>
              <a:gd name="connsiteX1" fmla="*/ 3491829 w 3491829"/>
              <a:gd name="connsiteY1" fmla="*/ 0 h 2398586"/>
              <a:gd name="connsiteX2" fmla="*/ 3491829 w 3491829"/>
              <a:gd name="connsiteY2" fmla="*/ 2398586 h 2398586"/>
              <a:gd name="connsiteX3" fmla="*/ 0 w 3491829"/>
              <a:gd name="connsiteY3" fmla="*/ 2398586 h 2398586"/>
              <a:gd name="connsiteX4" fmla="*/ 0 w 3491829"/>
              <a:gd name="connsiteY4" fmla="*/ 0 h 2398586"/>
              <a:gd name="connsiteX0" fmla="*/ 0 w 3494487"/>
              <a:gd name="connsiteY0" fmla="*/ 0 h 2398586"/>
              <a:gd name="connsiteX1" fmla="*/ 3491829 w 3494487"/>
              <a:gd name="connsiteY1" fmla="*/ 0 h 2398586"/>
              <a:gd name="connsiteX2" fmla="*/ 3494487 w 3494487"/>
              <a:gd name="connsiteY2" fmla="*/ 662497 h 2398586"/>
              <a:gd name="connsiteX3" fmla="*/ 3491829 w 3494487"/>
              <a:gd name="connsiteY3" fmla="*/ 2398586 h 2398586"/>
              <a:gd name="connsiteX4" fmla="*/ 0 w 3494487"/>
              <a:gd name="connsiteY4" fmla="*/ 2398586 h 2398586"/>
              <a:gd name="connsiteX5" fmla="*/ 0 w 3494487"/>
              <a:gd name="connsiteY5" fmla="*/ 0 h 2398586"/>
              <a:gd name="connsiteX0" fmla="*/ 0 w 3494487"/>
              <a:gd name="connsiteY0" fmla="*/ 0 h 2398586"/>
              <a:gd name="connsiteX1" fmla="*/ 2945729 w 3494487"/>
              <a:gd name="connsiteY1" fmla="*/ 0 h 2398586"/>
              <a:gd name="connsiteX2" fmla="*/ 3494487 w 3494487"/>
              <a:gd name="connsiteY2" fmla="*/ 662497 h 2398586"/>
              <a:gd name="connsiteX3" fmla="*/ 3491829 w 3494487"/>
              <a:gd name="connsiteY3" fmla="*/ 2398586 h 2398586"/>
              <a:gd name="connsiteX4" fmla="*/ 0 w 3494487"/>
              <a:gd name="connsiteY4" fmla="*/ 2398586 h 2398586"/>
              <a:gd name="connsiteX5" fmla="*/ 0 w 3494487"/>
              <a:gd name="connsiteY5" fmla="*/ 0 h 2398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4487" h="2398586">
                <a:moveTo>
                  <a:pt x="0" y="0"/>
                </a:moveTo>
                <a:lnTo>
                  <a:pt x="2945729" y="0"/>
                </a:lnTo>
                <a:lnTo>
                  <a:pt x="3494487" y="662497"/>
                </a:lnTo>
                <a:lnTo>
                  <a:pt x="3491829" y="2398586"/>
                </a:lnTo>
                <a:lnTo>
                  <a:pt x="0" y="2398586"/>
                </a:lnTo>
                <a:lnTo>
                  <a:pt x="0" y="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0" name="TextBox 699">
            <a:extLst>
              <a:ext uri="{FF2B5EF4-FFF2-40B4-BE49-F238E27FC236}">
                <a16:creationId xmlns:a16="http://schemas.microsoft.com/office/drawing/2014/main" id="{5E4CBDD6-4D46-4485-B2C3-E258DE1C3DD2}"/>
              </a:ext>
            </a:extLst>
          </p:cNvPr>
          <p:cNvSpPr txBox="1"/>
          <p:nvPr/>
        </p:nvSpPr>
        <p:spPr>
          <a:xfrm>
            <a:off x="193038" y="3177630"/>
            <a:ext cx="2744522" cy="2062103"/>
          </a:xfrm>
          <a:prstGeom prst="rect">
            <a:avLst/>
          </a:prstGeom>
          <a:noFill/>
        </p:spPr>
        <p:txBody>
          <a:bodyPr wrap="square" rtlCol="0">
            <a:spAutoFit/>
          </a:bodyPr>
          <a:lstStyle>
            <a:defPPr>
              <a:defRPr lang="en-US"/>
            </a:defPPr>
            <a:lvl1pPr algn="ctr">
              <a:defRPr b="1" i="0">
                <a:solidFill>
                  <a:srgbClr val="2774AA"/>
                </a:solidFill>
                <a:effectLst/>
                <a:latin typeface="proxima-nova"/>
              </a:defRPr>
            </a:lvl1pPr>
          </a:lstStyle>
          <a:p>
            <a:r>
              <a:rPr lang="en-GB" sz="2000" dirty="0"/>
              <a:t>Innovation Challenge 4</a:t>
            </a:r>
          </a:p>
          <a:p>
            <a:r>
              <a:rPr lang="en-GB" dirty="0"/>
              <a:t>advancing and improving the use of social science data for ocean management, decision making and policy development</a:t>
            </a:r>
          </a:p>
        </p:txBody>
      </p:sp>
    </p:spTree>
    <p:extLst>
      <p:ext uri="{BB962C8B-B14F-4D97-AF65-F5344CB8AC3E}">
        <p14:creationId xmlns:p14="http://schemas.microsoft.com/office/powerpoint/2010/main" val="25998126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702"/>
                                        </p:tgtEl>
                                        <p:attrNameLst>
                                          <p:attrName>style.visibility</p:attrName>
                                        </p:attrNameLst>
                                      </p:cBhvr>
                                      <p:to>
                                        <p:strVal val="visible"/>
                                      </p:to>
                                    </p:set>
                                    <p:animEffect transition="in" filter="fade">
                                      <p:cBhvr>
                                        <p:cTn id="7" dur="500"/>
                                        <p:tgtEl>
                                          <p:spTgt spid="70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03"/>
                                        </p:tgtEl>
                                        <p:attrNameLst>
                                          <p:attrName>style.visibility</p:attrName>
                                        </p:attrNameLst>
                                      </p:cBhvr>
                                      <p:to>
                                        <p:strVal val="visible"/>
                                      </p:to>
                                    </p:set>
                                    <p:animEffect transition="in" filter="fade">
                                      <p:cBhvr>
                                        <p:cTn id="10" dur="500"/>
                                        <p:tgtEl>
                                          <p:spTgt spid="70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704"/>
                                        </p:tgtEl>
                                        <p:attrNameLst>
                                          <p:attrName>style.visibility</p:attrName>
                                        </p:attrNameLst>
                                      </p:cBhvr>
                                      <p:to>
                                        <p:strVal val="visible"/>
                                      </p:to>
                                    </p:set>
                                    <p:animEffect transition="in" filter="fade">
                                      <p:cBhvr>
                                        <p:cTn id="13" dur="500"/>
                                        <p:tgtEl>
                                          <p:spTgt spid="704"/>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701"/>
                                        </p:tgtEl>
                                        <p:attrNameLst>
                                          <p:attrName>style.visibility</p:attrName>
                                        </p:attrNameLst>
                                      </p:cBhvr>
                                      <p:to>
                                        <p:strVal val="visible"/>
                                      </p:to>
                                    </p:set>
                                    <p:animEffect transition="in" filter="fade">
                                      <p:cBhvr>
                                        <p:cTn id="16" dur="500"/>
                                        <p:tgtEl>
                                          <p:spTgt spid="701"/>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699"/>
                                        </p:tgtEl>
                                        <p:attrNameLst>
                                          <p:attrName>style.visibility</p:attrName>
                                        </p:attrNameLst>
                                      </p:cBhvr>
                                      <p:to>
                                        <p:strVal val="visible"/>
                                      </p:to>
                                    </p:set>
                                    <p:animEffect transition="in" filter="fade">
                                      <p:cBhvr>
                                        <p:cTn id="19" dur="500"/>
                                        <p:tgtEl>
                                          <p:spTgt spid="699"/>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700"/>
                                        </p:tgtEl>
                                        <p:attrNameLst>
                                          <p:attrName>style.visibility</p:attrName>
                                        </p:attrNameLst>
                                      </p:cBhvr>
                                      <p:to>
                                        <p:strVal val="visible"/>
                                      </p:to>
                                    </p:set>
                                    <p:animEffect transition="in" filter="fade">
                                      <p:cBhvr>
                                        <p:cTn id="22" dur="500"/>
                                        <p:tgtEl>
                                          <p:spTgt spid="700"/>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705"/>
                                        </p:tgtEl>
                                        <p:attrNameLst>
                                          <p:attrName>style.visibility</p:attrName>
                                        </p:attrNameLst>
                                      </p:cBhvr>
                                      <p:to>
                                        <p:strVal val="visible"/>
                                      </p:to>
                                    </p:set>
                                    <p:animEffect transition="in" filter="fade">
                                      <p:cBhvr>
                                        <p:cTn id="27" dur="500"/>
                                        <p:tgtEl>
                                          <p:spTgt spid="705"/>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706"/>
                                        </p:tgtEl>
                                        <p:attrNameLst>
                                          <p:attrName>style.visibility</p:attrName>
                                        </p:attrNameLst>
                                      </p:cBhvr>
                                      <p:to>
                                        <p:strVal val="visible"/>
                                      </p:to>
                                    </p:set>
                                    <p:animEffect transition="in" filter="fade">
                                      <p:cBhvr>
                                        <p:cTn id="30" dur="500"/>
                                        <p:tgtEl>
                                          <p:spTgt spid="7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2" grpId="0" animBg="1"/>
      <p:bldP spid="703" grpId="0" animBg="1"/>
      <p:bldP spid="704" grpId="0" animBg="1"/>
      <p:bldP spid="699" grpId="0"/>
      <p:bldP spid="705" grpId="0"/>
      <p:bldP spid="706" grpId="0"/>
      <p:bldP spid="701" grpId="0" animBg="1"/>
      <p:bldP spid="700"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8" name="!!Picture 5">
            <a:extLst>
              <a:ext uri="{FF2B5EF4-FFF2-40B4-BE49-F238E27FC236}">
                <a16:creationId xmlns:a16="http://schemas.microsoft.com/office/drawing/2014/main" id="{B2CBC145-80A4-42F5-B1BA-29FD7A2F4F23}"/>
              </a:ext>
            </a:extLst>
          </p:cNvPr>
          <p:cNvPicPr>
            <a:picLocks noChangeAspect="1"/>
          </p:cNvPicPr>
          <p:nvPr/>
        </p:nvPicPr>
        <p:blipFill>
          <a:blip r:embed="rId2"/>
          <a:stretch>
            <a:fillRect/>
          </a:stretch>
        </p:blipFill>
        <p:spPr>
          <a:xfrm>
            <a:off x="2936747" y="49064"/>
            <a:ext cx="6242845" cy="6907367"/>
          </a:xfrm>
          <a:prstGeom prst="rect">
            <a:avLst/>
          </a:prstGeom>
        </p:spPr>
      </p:pic>
      <p:sp>
        <p:nvSpPr>
          <p:cNvPr id="12" name="TextBox 11">
            <a:extLst>
              <a:ext uri="{FF2B5EF4-FFF2-40B4-BE49-F238E27FC236}">
                <a16:creationId xmlns:a16="http://schemas.microsoft.com/office/drawing/2014/main" id="{2ECC49BB-DF65-4A86-A41D-FC5BA03A5E8D}"/>
              </a:ext>
            </a:extLst>
          </p:cNvPr>
          <p:cNvSpPr txBox="1"/>
          <p:nvPr/>
        </p:nvSpPr>
        <p:spPr>
          <a:xfrm>
            <a:off x="193038" y="748116"/>
            <a:ext cx="2744522" cy="1231106"/>
          </a:xfrm>
          <a:prstGeom prst="rect">
            <a:avLst/>
          </a:prstGeom>
          <a:noFill/>
        </p:spPr>
        <p:txBody>
          <a:bodyPr wrap="square" rtlCol="0">
            <a:spAutoFit/>
          </a:bodyPr>
          <a:lstStyle>
            <a:defPPr>
              <a:defRPr lang="en-US"/>
            </a:defPPr>
            <a:lvl1pPr algn="ctr">
              <a:defRPr b="1" i="0">
                <a:solidFill>
                  <a:srgbClr val="2774AA"/>
                </a:solidFill>
                <a:effectLst/>
                <a:latin typeface="proxima-nova"/>
              </a:defRPr>
            </a:lvl1pPr>
          </a:lstStyle>
          <a:p>
            <a:r>
              <a:rPr lang="en-GB" sz="2000" dirty="0"/>
              <a:t>Innovation Challenge 3</a:t>
            </a:r>
          </a:p>
          <a:p>
            <a:r>
              <a:rPr lang="en-GB" dirty="0"/>
              <a:t>advancing understanding of ecological feedbacks in the Earth System</a:t>
            </a:r>
          </a:p>
        </p:txBody>
      </p:sp>
      <p:sp>
        <p:nvSpPr>
          <p:cNvPr id="13" name="TextBox 12">
            <a:extLst>
              <a:ext uri="{FF2B5EF4-FFF2-40B4-BE49-F238E27FC236}">
                <a16:creationId xmlns:a16="http://schemas.microsoft.com/office/drawing/2014/main" id="{2D168BE6-9D8F-4C7E-9AD2-0E336F6CC1B4}"/>
              </a:ext>
            </a:extLst>
          </p:cNvPr>
          <p:cNvSpPr txBox="1"/>
          <p:nvPr/>
        </p:nvSpPr>
        <p:spPr>
          <a:xfrm>
            <a:off x="8952058" y="4013872"/>
            <a:ext cx="2744522" cy="954107"/>
          </a:xfrm>
          <a:prstGeom prst="rect">
            <a:avLst/>
          </a:prstGeom>
          <a:noFill/>
        </p:spPr>
        <p:txBody>
          <a:bodyPr wrap="square" rtlCol="0">
            <a:spAutoFit/>
          </a:bodyPr>
          <a:lstStyle>
            <a:defPPr>
              <a:defRPr lang="en-US"/>
            </a:defPPr>
            <a:lvl1pPr algn="ctr">
              <a:defRPr b="1" i="0">
                <a:solidFill>
                  <a:srgbClr val="2774AA"/>
                </a:solidFill>
                <a:effectLst/>
                <a:latin typeface="proxima-nova"/>
              </a:defRPr>
            </a:lvl1pPr>
          </a:lstStyle>
          <a:p>
            <a:r>
              <a:rPr lang="en-GB" sz="2000" dirty="0">
                <a:solidFill>
                  <a:srgbClr val="34A8D4"/>
                </a:solidFill>
              </a:rPr>
              <a:t>Innovation Challenge 6</a:t>
            </a:r>
          </a:p>
          <a:p>
            <a:r>
              <a:rPr lang="en-GB" dirty="0">
                <a:solidFill>
                  <a:srgbClr val="34A8D4"/>
                </a:solidFill>
              </a:rPr>
              <a:t>Sustainable management of Blue Carbon ecosystems</a:t>
            </a:r>
          </a:p>
        </p:txBody>
      </p:sp>
      <p:sp>
        <p:nvSpPr>
          <p:cNvPr id="14" name="TextBox 13">
            <a:extLst>
              <a:ext uri="{FF2B5EF4-FFF2-40B4-BE49-F238E27FC236}">
                <a16:creationId xmlns:a16="http://schemas.microsoft.com/office/drawing/2014/main" id="{0E5B0AFC-74FD-4708-AFB1-DE628C6C55C0}"/>
              </a:ext>
            </a:extLst>
          </p:cNvPr>
          <p:cNvSpPr txBox="1"/>
          <p:nvPr/>
        </p:nvSpPr>
        <p:spPr>
          <a:xfrm>
            <a:off x="9208282" y="1349784"/>
            <a:ext cx="2744522" cy="954107"/>
          </a:xfrm>
          <a:prstGeom prst="rect">
            <a:avLst/>
          </a:prstGeom>
          <a:noFill/>
        </p:spPr>
        <p:txBody>
          <a:bodyPr wrap="square" rtlCol="0">
            <a:spAutoFit/>
          </a:bodyPr>
          <a:lstStyle>
            <a:defPPr>
              <a:defRPr lang="en-US"/>
            </a:defPPr>
            <a:lvl1pPr algn="ctr">
              <a:defRPr b="1" i="0">
                <a:solidFill>
                  <a:srgbClr val="2774AA"/>
                </a:solidFill>
                <a:effectLst/>
                <a:latin typeface="proxima-nova"/>
              </a:defRPr>
            </a:lvl1pPr>
          </a:lstStyle>
          <a:p>
            <a:r>
              <a:rPr lang="en-GB" sz="2000" dirty="0">
                <a:solidFill>
                  <a:srgbClr val="34A8D4"/>
                </a:solidFill>
              </a:rPr>
              <a:t>Innovation Challenge 5</a:t>
            </a:r>
          </a:p>
          <a:p>
            <a:r>
              <a:rPr lang="en-GB" dirty="0">
                <a:solidFill>
                  <a:srgbClr val="34A8D4"/>
                </a:solidFill>
              </a:rPr>
              <a:t>Interventions to change course of climate impacts</a:t>
            </a:r>
          </a:p>
        </p:txBody>
      </p:sp>
      <p:sp>
        <p:nvSpPr>
          <p:cNvPr id="15" name="TextBox 14">
            <a:extLst>
              <a:ext uri="{FF2B5EF4-FFF2-40B4-BE49-F238E27FC236}">
                <a16:creationId xmlns:a16="http://schemas.microsoft.com/office/drawing/2014/main" id="{B465A979-9053-4F18-B2F1-9B0B10097901}"/>
              </a:ext>
            </a:extLst>
          </p:cNvPr>
          <p:cNvSpPr txBox="1"/>
          <p:nvPr/>
        </p:nvSpPr>
        <p:spPr>
          <a:xfrm>
            <a:off x="193038" y="3177630"/>
            <a:ext cx="2744522" cy="2062103"/>
          </a:xfrm>
          <a:prstGeom prst="rect">
            <a:avLst/>
          </a:prstGeom>
          <a:noFill/>
        </p:spPr>
        <p:txBody>
          <a:bodyPr wrap="square" rtlCol="0">
            <a:spAutoFit/>
          </a:bodyPr>
          <a:lstStyle>
            <a:defPPr>
              <a:defRPr lang="en-US"/>
            </a:defPPr>
            <a:lvl1pPr algn="ctr">
              <a:defRPr b="1" i="0">
                <a:solidFill>
                  <a:srgbClr val="2774AA"/>
                </a:solidFill>
                <a:effectLst/>
                <a:latin typeface="proxima-nova"/>
              </a:defRPr>
            </a:lvl1pPr>
          </a:lstStyle>
          <a:p>
            <a:r>
              <a:rPr lang="en-GB" sz="2000" dirty="0"/>
              <a:t>Innovation Challenge 4</a:t>
            </a:r>
          </a:p>
          <a:p>
            <a:r>
              <a:rPr lang="en-GB" dirty="0"/>
              <a:t>advancing and improving the use of social science data for ocean management, decision making and policy development</a:t>
            </a:r>
          </a:p>
        </p:txBody>
      </p:sp>
    </p:spTree>
    <p:extLst>
      <p:ext uri="{BB962C8B-B14F-4D97-AF65-F5344CB8AC3E}">
        <p14:creationId xmlns:p14="http://schemas.microsoft.com/office/powerpoint/2010/main" val="1059154632"/>
      </p:ext>
    </p:extLst>
  </p:cSld>
  <p:clrMapOvr>
    <a:masterClrMapping/>
  </p:clrMapOvr>
  <mc:AlternateContent xmlns:mc="http://schemas.openxmlformats.org/markup-compatibility/2006" xmlns:p14="http://schemas.microsoft.com/office/powerpoint/2010/main">
    <mc:Choice Requires="p14">
      <p:transition p14:dur="10" advTm="0"/>
    </mc:Choice>
    <mc:Fallback xmlns="">
      <p:transition advTm="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grpId="0" nodeType="clickEffect">
                                  <p:stCondLst>
                                    <p:cond delay="0"/>
                                  </p:stCondLst>
                                  <p:childTnLst>
                                    <p:animEffect transition="out" filter="fade">
                                      <p:cBhvr>
                                        <p:cTn id="6" dur="500"/>
                                        <p:tgtEl>
                                          <p:spTgt spid="12"/>
                                        </p:tgtEl>
                                      </p:cBhvr>
                                    </p:animEffect>
                                    <p:set>
                                      <p:cBhvr>
                                        <p:cTn id="7" dur="1" fill="hold">
                                          <p:stCondLst>
                                            <p:cond delay="499"/>
                                          </p:stCondLst>
                                        </p:cTn>
                                        <p:tgtEl>
                                          <p:spTgt spid="12"/>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500"/>
                                        <p:tgtEl>
                                          <p:spTgt spid="15"/>
                                        </p:tgtEl>
                                      </p:cBhvr>
                                    </p:animEffect>
                                    <p:set>
                                      <p:cBhvr>
                                        <p:cTn id="10" dur="1" fill="hold">
                                          <p:stCondLst>
                                            <p:cond delay="499"/>
                                          </p:stCondLst>
                                        </p:cTn>
                                        <p:tgtEl>
                                          <p:spTgt spid="15"/>
                                        </p:tgtEl>
                                        <p:attrNameLst>
                                          <p:attrName>style.visibility</p:attrName>
                                        </p:attrNameLst>
                                      </p:cBhvr>
                                      <p:to>
                                        <p:strVal val="hidden"/>
                                      </p:to>
                                    </p:set>
                                  </p:childTnLst>
                                </p:cTn>
                              </p:par>
                              <p:par>
                                <p:cTn id="11" presetID="10" presetClass="exit" presetSubtype="0" fill="hold" grpId="0" nodeType="withEffect">
                                  <p:stCondLst>
                                    <p:cond delay="0"/>
                                  </p:stCondLst>
                                  <p:childTnLst>
                                    <p:animEffect transition="out" filter="fade">
                                      <p:cBhvr>
                                        <p:cTn id="12" dur="500"/>
                                        <p:tgtEl>
                                          <p:spTgt spid="13"/>
                                        </p:tgtEl>
                                      </p:cBhvr>
                                    </p:animEffect>
                                    <p:set>
                                      <p:cBhvr>
                                        <p:cTn id="13" dur="1" fill="hold">
                                          <p:stCondLst>
                                            <p:cond delay="499"/>
                                          </p:stCondLst>
                                        </p:cTn>
                                        <p:tgtEl>
                                          <p:spTgt spid="13"/>
                                        </p:tgtEl>
                                        <p:attrNameLst>
                                          <p:attrName>style.visibility</p:attrName>
                                        </p:attrNameLst>
                                      </p:cBhvr>
                                      <p:to>
                                        <p:strVal val="hidden"/>
                                      </p:to>
                                    </p:set>
                                  </p:childTnLst>
                                </p:cTn>
                              </p:par>
                              <p:par>
                                <p:cTn id="14" presetID="10" presetClass="exit" presetSubtype="0" fill="hold" grpId="0" nodeType="withEffect">
                                  <p:stCondLst>
                                    <p:cond delay="0"/>
                                  </p:stCondLst>
                                  <p:childTnLst>
                                    <p:animEffect transition="out" filter="fade">
                                      <p:cBhvr>
                                        <p:cTn id="15" dur="500"/>
                                        <p:tgtEl>
                                          <p:spTgt spid="14"/>
                                        </p:tgtEl>
                                      </p:cBhvr>
                                    </p:animEffect>
                                    <p:set>
                                      <p:cBhvr>
                                        <p:cTn id="16" dur="1" fill="hold">
                                          <p:stCondLst>
                                            <p:cond delay="499"/>
                                          </p:stCondLst>
                                        </p:cTn>
                                        <p:tgtEl>
                                          <p:spTgt spid="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4" grpId="0"/>
      <p:bldP spid="15"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832A7B24-D3FC-449E-85B2-9D5DD167BC64}"/>
              </a:ext>
            </a:extLst>
          </p:cNvPr>
          <p:cNvPicPr>
            <a:picLocks noChangeAspect="1"/>
          </p:cNvPicPr>
          <p:nvPr/>
        </p:nvPicPr>
        <p:blipFill>
          <a:blip r:embed="rId2"/>
          <a:stretch>
            <a:fillRect/>
          </a:stretch>
        </p:blipFill>
        <p:spPr>
          <a:xfrm>
            <a:off x="244800" y="1962000"/>
            <a:ext cx="3956454" cy="4377600"/>
          </a:xfrm>
          <a:prstGeom prst="rect">
            <a:avLst/>
          </a:prstGeom>
        </p:spPr>
      </p:pic>
      <p:grpSp>
        <p:nvGrpSpPr>
          <p:cNvPr id="5" name="Group 4">
            <a:extLst>
              <a:ext uri="{FF2B5EF4-FFF2-40B4-BE49-F238E27FC236}">
                <a16:creationId xmlns:a16="http://schemas.microsoft.com/office/drawing/2014/main" id="{7B890850-B3A0-45D4-95A8-D6C0AB78C7AA}"/>
              </a:ext>
            </a:extLst>
          </p:cNvPr>
          <p:cNvGrpSpPr/>
          <p:nvPr/>
        </p:nvGrpSpPr>
        <p:grpSpPr>
          <a:xfrm>
            <a:off x="3431691" y="602251"/>
            <a:ext cx="5328619" cy="607441"/>
            <a:chOff x="525725" y="602251"/>
            <a:chExt cx="5328619" cy="607441"/>
          </a:xfrm>
        </p:grpSpPr>
        <p:pic>
          <p:nvPicPr>
            <p:cNvPr id="7" name="Picture 6" descr="C:\Users\a21561\AppData\Local\Microsoft\Windows\INetCacheContent.Word\imber logo.png">
              <a:extLst>
                <a:ext uri="{FF2B5EF4-FFF2-40B4-BE49-F238E27FC236}">
                  <a16:creationId xmlns:a16="http://schemas.microsoft.com/office/drawing/2014/main" id="{6368749F-8912-4510-87F1-5901657D1001}"/>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l="-281" b="-1128"/>
            <a:stretch/>
          </p:blipFill>
          <p:spPr bwMode="auto">
            <a:xfrm>
              <a:off x="525725" y="602251"/>
              <a:ext cx="2360030" cy="589767"/>
            </a:xfrm>
            <a:prstGeom prst="rect">
              <a:avLst/>
            </a:prstGeom>
            <a:noFill/>
            <a:ln>
              <a:noFill/>
            </a:ln>
          </p:spPr>
        </p:pic>
        <p:sp>
          <p:nvSpPr>
            <p:cNvPr id="8" name="TextBox 7">
              <a:extLst>
                <a:ext uri="{FF2B5EF4-FFF2-40B4-BE49-F238E27FC236}">
                  <a16:creationId xmlns:a16="http://schemas.microsoft.com/office/drawing/2014/main" id="{E7E90036-93A2-4B4F-8C19-A60CCCE9803C}"/>
                </a:ext>
              </a:extLst>
            </p:cNvPr>
            <p:cNvSpPr txBox="1"/>
            <p:nvPr/>
          </p:nvSpPr>
          <p:spPr>
            <a:xfrm>
              <a:off x="2885756" y="624917"/>
              <a:ext cx="2968588" cy="584775"/>
            </a:xfrm>
            <a:prstGeom prst="rect">
              <a:avLst/>
            </a:prstGeom>
            <a:noFill/>
          </p:spPr>
          <p:txBody>
            <a:bodyPr wrap="square" rtlCol="0">
              <a:spAutoFit/>
            </a:bodyPr>
            <a:lstStyle/>
            <a:p>
              <a:pPr algn="ctr"/>
              <a:r>
                <a:rPr lang="en-GB" sz="3200" b="1" dirty="0">
                  <a:solidFill>
                    <a:srgbClr val="2774AA"/>
                  </a:solidFill>
                </a:rPr>
                <a:t>Implementation</a:t>
              </a:r>
            </a:p>
          </p:txBody>
        </p:sp>
      </p:grpSp>
      <p:sp>
        <p:nvSpPr>
          <p:cNvPr id="12" name="TextBox 11">
            <a:extLst>
              <a:ext uri="{FF2B5EF4-FFF2-40B4-BE49-F238E27FC236}">
                <a16:creationId xmlns:a16="http://schemas.microsoft.com/office/drawing/2014/main" id="{B821BB17-8A55-4797-9AB3-7CDC5034570C}"/>
              </a:ext>
            </a:extLst>
          </p:cNvPr>
          <p:cNvSpPr txBox="1"/>
          <p:nvPr/>
        </p:nvSpPr>
        <p:spPr>
          <a:xfrm>
            <a:off x="3821321" y="1391774"/>
            <a:ext cx="2081917" cy="707886"/>
          </a:xfrm>
          <a:prstGeom prst="rect">
            <a:avLst/>
          </a:prstGeom>
          <a:noFill/>
        </p:spPr>
        <p:txBody>
          <a:bodyPr wrap="none" rtlCol="0">
            <a:spAutoFit/>
          </a:bodyPr>
          <a:lstStyle>
            <a:defPPr>
              <a:defRPr lang="en-US"/>
            </a:defPPr>
            <a:lvl1pPr marR="0" lvl="0" indent="0" algn="ctr" fontAlgn="auto">
              <a:lnSpc>
                <a:spcPct val="100000"/>
              </a:lnSpc>
              <a:spcBef>
                <a:spcPts val="0"/>
              </a:spcBef>
              <a:spcAft>
                <a:spcPts val="0"/>
              </a:spcAft>
              <a:buClrTx/>
              <a:buSzTx/>
              <a:buFontTx/>
              <a:buNone/>
              <a:tabLst/>
              <a:defRPr kumimoji="0" sz="3000" b="1" i="0" u="none" strike="noStrike" cap="none" spc="0" normalizeH="0" baseline="0">
                <a:ln>
                  <a:noFill/>
                </a:ln>
                <a:solidFill>
                  <a:srgbClr val="2774AA"/>
                </a:solidFill>
                <a:effectLst/>
                <a:uLnTx/>
                <a:uFillTx/>
                <a:latin typeface="Calibri" panose="020F0502020204030204"/>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2000" i="0" u="none" strike="noStrike" kern="1200" cap="none" spc="0" normalizeH="0" baseline="0" noProof="0" dirty="0">
                <a:ln>
                  <a:noFill/>
                </a:ln>
                <a:effectLst/>
                <a:uLnTx/>
                <a:uFillTx/>
                <a:latin typeface="Calibri" panose="020F0502020204030204"/>
                <a:ea typeface="+mn-ea"/>
                <a:cs typeface="+mn-cs"/>
              </a:rPr>
              <a:t>Scientific Steering</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2000" i="0" u="none" strike="noStrike" kern="1200" cap="none" spc="0" normalizeH="0" baseline="0" noProof="0" dirty="0">
                <a:ln>
                  <a:noFill/>
                </a:ln>
                <a:effectLst/>
                <a:uLnTx/>
                <a:uFillTx/>
                <a:latin typeface="Calibri" panose="020F0502020204030204"/>
                <a:ea typeface="+mn-ea"/>
                <a:cs typeface="+mn-cs"/>
              </a:rPr>
              <a:t>Committee</a:t>
            </a:r>
          </a:p>
        </p:txBody>
      </p:sp>
      <p:sp>
        <p:nvSpPr>
          <p:cNvPr id="13" name="TextBox 12">
            <a:extLst>
              <a:ext uri="{FF2B5EF4-FFF2-40B4-BE49-F238E27FC236}">
                <a16:creationId xmlns:a16="http://schemas.microsoft.com/office/drawing/2014/main" id="{90E39051-E67F-42CA-91B9-657FAEDFFD73}"/>
              </a:ext>
            </a:extLst>
          </p:cNvPr>
          <p:cNvSpPr txBox="1"/>
          <p:nvPr/>
        </p:nvSpPr>
        <p:spPr>
          <a:xfrm>
            <a:off x="1162483" y="1334726"/>
            <a:ext cx="2121093" cy="769441"/>
          </a:xfrm>
          <a:prstGeom prst="rect">
            <a:avLst/>
          </a:prstGeom>
          <a:noFill/>
        </p:spPr>
        <p:txBody>
          <a:bodyPr wrap="none" rtlCol="0">
            <a:spAutoFit/>
          </a:bodyPr>
          <a:lstStyle/>
          <a:p>
            <a:pPr algn="ctr"/>
            <a:r>
              <a:rPr lang="it-IT" sz="4400" b="1" dirty="0">
                <a:solidFill>
                  <a:srgbClr val="2774AA"/>
                </a:solidFill>
              </a:rPr>
              <a:t>SCIENCE</a:t>
            </a:r>
            <a:endParaRPr lang="en-GB" sz="4400" b="1" dirty="0">
              <a:solidFill>
                <a:srgbClr val="2774AA"/>
              </a:solidFill>
            </a:endParaRPr>
          </a:p>
        </p:txBody>
      </p:sp>
      <p:sp>
        <p:nvSpPr>
          <p:cNvPr id="14" name="TextBox 13">
            <a:extLst>
              <a:ext uri="{FF2B5EF4-FFF2-40B4-BE49-F238E27FC236}">
                <a16:creationId xmlns:a16="http://schemas.microsoft.com/office/drawing/2014/main" id="{0122B298-9EA5-4A49-8DAA-585D1F2F2819}"/>
              </a:ext>
            </a:extLst>
          </p:cNvPr>
          <p:cNvSpPr txBox="1"/>
          <p:nvPr/>
        </p:nvSpPr>
        <p:spPr>
          <a:xfrm>
            <a:off x="177467" y="6909826"/>
            <a:ext cx="4091120" cy="307777"/>
          </a:xfrm>
          <a:prstGeom prst="rect">
            <a:avLst/>
          </a:prstGeom>
          <a:noFill/>
        </p:spPr>
        <p:txBody>
          <a:bodyPr wrap="none" rtlCol="0">
            <a:spAutoFit/>
          </a:bodyPr>
          <a:lstStyle>
            <a:defPPr>
              <a:defRPr lang="en-US"/>
            </a:defPPr>
            <a:lvl1pPr marR="0" lvl="0" indent="0" algn="ctr" fontAlgn="auto">
              <a:lnSpc>
                <a:spcPct val="100000"/>
              </a:lnSpc>
              <a:spcBef>
                <a:spcPts val="0"/>
              </a:spcBef>
              <a:spcAft>
                <a:spcPts val="0"/>
              </a:spcAft>
              <a:buClrTx/>
              <a:buSzTx/>
              <a:buFontTx/>
              <a:buNone/>
              <a:tabLst/>
              <a:defRPr kumimoji="0" sz="3000" b="1" i="0" u="none" strike="noStrike" cap="none" spc="0" normalizeH="0" baseline="0">
                <a:ln>
                  <a:noFill/>
                </a:ln>
                <a:solidFill>
                  <a:srgbClr val="2774AA"/>
                </a:solidFill>
                <a:effectLst/>
                <a:uLnTx/>
                <a:uFillTx/>
                <a:latin typeface="Calibri" panose="020F0502020204030204"/>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2774AA"/>
                </a:solidFill>
                <a:effectLst/>
                <a:uLnTx/>
                <a:uFillTx/>
                <a:latin typeface="Calibri" panose="020F0502020204030204"/>
                <a:ea typeface="+mn-ea"/>
                <a:cs typeface="+mn-cs"/>
              </a:rPr>
              <a:t>Science Plan &amp; Implementation Strategy 2016-2025</a:t>
            </a:r>
          </a:p>
        </p:txBody>
      </p:sp>
      <p:sp>
        <p:nvSpPr>
          <p:cNvPr id="15" name="TextBox 14">
            <a:extLst>
              <a:ext uri="{FF2B5EF4-FFF2-40B4-BE49-F238E27FC236}">
                <a16:creationId xmlns:a16="http://schemas.microsoft.com/office/drawing/2014/main" id="{4831EF8F-ADD2-47EA-9499-E977EECAC0FC}"/>
              </a:ext>
            </a:extLst>
          </p:cNvPr>
          <p:cNvSpPr txBox="1"/>
          <p:nvPr/>
        </p:nvSpPr>
        <p:spPr>
          <a:xfrm>
            <a:off x="6635846" y="1391774"/>
            <a:ext cx="1734834" cy="707886"/>
          </a:xfrm>
          <a:prstGeom prst="rect">
            <a:avLst/>
          </a:prstGeom>
          <a:noFill/>
        </p:spPr>
        <p:txBody>
          <a:bodyPr wrap="none" rtlCol="0">
            <a:spAutoFit/>
          </a:bodyPr>
          <a:lstStyle>
            <a:defPPr>
              <a:defRPr lang="en-US"/>
            </a:defPPr>
            <a:lvl1pPr marR="0" lvl="0" indent="0" algn="ctr" fontAlgn="auto">
              <a:lnSpc>
                <a:spcPct val="100000"/>
              </a:lnSpc>
              <a:spcBef>
                <a:spcPts val="0"/>
              </a:spcBef>
              <a:spcAft>
                <a:spcPts val="0"/>
              </a:spcAft>
              <a:buClrTx/>
              <a:buSzTx/>
              <a:buFontTx/>
              <a:buNone/>
              <a:tabLst/>
              <a:defRPr kumimoji="0" sz="3000" b="1" i="0" u="none" strike="noStrike" cap="none" spc="0" normalizeH="0" baseline="0">
                <a:ln>
                  <a:noFill/>
                </a:ln>
                <a:solidFill>
                  <a:srgbClr val="2774AA"/>
                </a:solidFill>
                <a:effectLst/>
                <a:uLnTx/>
                <a:uFillTx/>
                <a:latin typeface="Calibri" panose="020F0502020204030204"/>
              </a:defRPr>
            </a:lvl1pPr>
          </a:lstStyle>
          <a:p>
            <a:pPr marL="0" marR="0" lvl="0" indent="0" defTabSz="457200" rtl="0" eaLnBrk="1" fontAlgn="auto" latinLnBrk="0" hangingPunct="1">
              <a:lnSpc>
                <a:spcPct val="100000"/>
              </a:lnSpc>
              <a:spcBef>
                <a:spcPts val="0"/>
              </a:spcBef>
              <a:spcAft>
                <a:spcPts val="0"/>
              </a:spcAft>
              <a:buClrTx/>
              <a:buSzTx/>
              <a:buFontTx/>
              <a:buNone/>
              <a:tabLst/>
              <a:defRPr/>
            </a:pPr>
            <a:r>
              <a:rPr kumimoji="0" lang="en-GB" sz="2000" i="0" u="none" strike="noStrike" kern="1200" cap="none" spc="0" normalizeH="0" baseline="0" noProof="0" dirty="0">
                <a:ln>
                  <a:noFill/>
                </a:ln>
                <a:effectLst/>
                <a:uLnTx/>
                <a:uFillTx/>
                <a:latin typeface="Calibri" panose="020F0502020204030204"/>
                <a:ea typeface="+mn-ea"/>
                <a:cs typeface="+mn-cs"/>
              </a:rPr>
              <a:t>International</a:t>
            </a:r>
          </a:p>
          <a:p>
            <a:pPr marL="0" marR="0" lvl="0" indent="0" defTabSz="457200" rtl="0" eaLnBrk="1" fontAlgn="auto" latinLnBrk="0" hangingPunct="1">
              <a:lnSpc>
                <a:spcPct val="100000"/>
              </a:lnSpc>
              <a:spcBef>
                <a:spcPts val="0"/>
              </a:spcBef>
              <a:spcAft>
                <a:spcPts val="0"/>
              </a:spcAft>
              <a:buClrTx/>
              <a:buSzTx/>
              <a:buFontTx/>
              <a:buNone/>
              <a:tabLst/>
              <a:defRPr/>
            </a:pPr>
            <a:r>
              <a:rPr kumimoji="0" lang="en-GB" sz="2000" i="0" u="none" strike="noStrike" kern="1200" cap="none" spc="0" normalizeH="0" baseline="0" noProof="0" dirty="0">
                <a:ln>
                  <a:noFill/>
                </a:ln>
                <a:effectLst/>
                <a:uLnTx/>
                <a:uFillTx/>
                <a:latin typeface="Calibri" panose="020F0502020204030204"/>
                <a:ea typeface="+mn-ea"/>
                <a:cs typeface="+mn-cs"/>
              </a:rPr>
              <a:t>Project Offices</a:t>
            </a:r>
          </a:p>
        </p:txBody>
      </p:sp>
      <p:grpSp>
        <p:nvGrpSpPr>
          <p:cNvPr id="16" name="Group 15">
            <a:extLst>
              <a:ext uri="{FF2B5EF4-FFF2-40B4-BE49-F238E27FC236}">
                <a16:creationId xmlns:a16="http://schemas.microsoft.com/office/drawing/2014/main" id="{73129A2D-327E-4070-B283-1BF47F97052A}"/>
              </a:ext>
            </a:extLst>
          </p:cNvPr>
          <p:cNvGrpSpPr>
            <a:grpSpLocks noChangeAspect="1"/>
          </p:cNvGrpSpPr>
          <p:nvPr/>
        </p:nvGrpSpPr>
        <p:grpSpPr>
          <a:xfrm>
            <a:off x="5882532" y="1608547"/>
            <a:ext cx="792611" cy="274340"/>
            <a:chOff x="6643122" y="387494"/>
            <a:chExt cx="1094105" cy="378693"/>
          </a:xfrm>
        </p:grpSpPr>
        <p:sp>
          <p:nvSpPr>
            <p:cNvPr id="17" name="Freeform: Shape 16">
              <a:extLst>
                <a:ext uri="{FF2B5EF4-FFF2-40B4-BE49-F238E27FC236}">
                  <a16:creationId xmlns:a16="http://schemas.microsoft.com/office/drawing/2014/main" id="{28F60197-EAEE-476D-AAEA-BFC5E74BA3B8}"/>
                </a:ext>
              </a:extLst>
            </p:cNvPr>
            <p:cNvSpPr/>
            <p:nvPr/>
          </p:nvSpPr>
          <p:spPr>
            <a:xfrm>
              <a:off x="7119533" y="387494"/>
              <a:ext cx="617694" cy="378693"/>
            </a:xfrm>
            <a:custGeom>
              <a:avLst/>
              <a:gdLst>
                <a:gd name="connsiteX0" fmla="*/ 2628 w 1923393"/>
                <a:gd name="connsiteY0" fmla="*/ 149773 h 675290"/>
                <a:gd name="connsiteX1" fmla="*/ 1342697 w 1923393"/>
                <a:gd name="connsiteY1" fmla="*/ 152400 h 675290"/>
                <a:gd name="connsiteX2" fmla="*/ 1347952 w 1923393"/>
                <a:gd name="connsiteY2" fmla="*/ 0 h 675290"/>
                <a:gd name="connsiteX3" fmla="*/ 1923393 w 1923393"/>
                <a:gd name="connsiteY3" fmla="*/ 349469 h 675290"/>
                <a:gd name="connsiteX4" fmla="*/ 1340069 w 1923393"/>
                <a:gd name="connsiteY4" fmla="*/ 675290 h 675290"/>
                <a:gd name="connsiteX5" fmla="*/ 1337441 w 1923393"/>
                <a:gd name="connsiteY5" fmla="*/ 541283 h 675290"/>
                <a:gd name="connsiteX6" fmla="*/ 0 w 1923393"/>
                <a:gd name="connsiteY6" fmla="*/ 536028 h 675290"/>
                <a:gd name="connsiteX0" fmla="*/ 824543 w 1923393"/>
                <a:gd name="connsiteY0" fmla="*/ 149774 h 675290"/>
                <a:gd name="connsiteX1" fmla="*/ 1342697 w 1923393"/>
                <a:gd name="connsiteY1" fmla="*/ 152400 h 675290"/>
                <a:gd name="connsiteX2" fmla="*/ 1347952 w 1923393"/>
                <a:gd name="connsiteY2" fmla="*/ 0 h 675290"/>
                <a:gd name="connsiteX3" fmla="*/ 1923393 w 1923393"/>
                <a:gd name="connsiteY3" fmla="*/ 349469 h 675290"/>
                <a:gd name="connsiteX4" fmla="*/ 1340069 w 1923393"/>
                <a:gd name="connsiteY4" fmla="*/ 675290 h 675290"/>
                <a:gd name="connsiteX5" fmla="*/ 1337441 w 1923393"/>
                <a:gd name="connsiteY5" fmla="*/ 541283 h 675290"/>
                <a:gd name="connsiteX6" fmla="*/ 0 w 1923393"/>
                <a:gd name="connsiteY6" fmla="*/ 536028 h 675290"/>
                <a:gd name="connsiteX0" fmla="*/ 827857 w 1923393"/>
                <a:gd name="connsiteY0" fmla="*/ 153087 h 675290"/>
                <a:gd name="connsiteX1" fmla="*/ 1342697 w 1923393"/>
                <a:gd name="connsiteY1" fmla="*/ 152400 h 675290"/>
                <a:gd name="connsiteX2" fmla="*/ 1347952 w 1923393"/>
                <a:gd name="connsiteY2" fmla="*/ 0 h 675290"/>
                <a:gd name="connsiteX3" fmla="*/ 1923393 w 1923393"/>
                <a:gd name="connsiteY3" fmla="*/ 349469 h 675290"/>
                <a:gd name="connsiteX4" fmla="*/ 1340069 w 1923393"/>
                <a:gd name="connsiteY4" fmla="*/ 675290 h 675290"/>
                <a:gd name="connsiteX5" fmla="*/ 1337441 w 1923393"/>
                <a:gd name="connsiteY5" fmla="*/ 541283 h 675290"/>
                <a:gd name="connsiteX6" fmla="*/ 0 w 1923393"/>
                <a:gd name="connsiteY6" fmla="*/ 536028 h 675290"/>
                <a:gd name="connsiteX0" fmla="*/ 5944 w 1101480"/>
                <a:gd name="connsiteY0" fmla="*/ 153087 h 675290"/>
                <a:gd name="connsiteX1" fmla="*/ 520784 w 1101480"/>
                <a:gd name="connsiteY1" fmla="*/ 152400 h 675290"/>
                <a:gd name="connsiteX2" fmla="*/ 526039 w 1101480"/>
                <a:gd name="connsiteY2" fmla="*/ 0 h 675290"/>
                <a:gd name="connsiteX3" fmla="*/ 1101480 w 1101480"/>
                <a:gd name="connsiteY3" fmla="*/ 349469 h 675290"/>
                <a:gd name="connsiteX4" fmla="*/ 518156 w 1101480"/>
                <a:gd name="connsiteY4" fmla="*/ 675290 h 675290"/>
                <a:gd name="connsiteX5" fmla="*/ 515528 w 1101480"/>
                <a:gd name="connsiteY5" fmla="*/ 541283 h 675290"/>
                <a:gd name="connsiteX6" fmla="*/ 0 w 1101480"/>
                <a:gd name="connsiteY6" fmla="*/ 542656 h 675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1480" h="675290">
                  <a:moveTo>
                    <a:pt x="5944" y="153087"/>
                  </a:moveTo>
                  <a:lnTo>
                    <a:pt x="520784" y="152400"/>
                  </a:lnTo>
                  <a:lnTo>
                    <a:pt x="526039" y="0"/>
                  </a:lnTo>
                  <a:lnTo>
                    <a:pt x="1101480" y="349469"/>
                  </a:lnTo>
                  <a:lnTo>
                    <a:pt x="518156" y="675290"/>
                  </a:lnTo>
                  <a:lnTo>
                    <a:pt x="515528" y="541283"/>
                  </a:lnTo>
                  <a:lnTo>
                    <a:pt x="0" y="542656"/>
                  </a:lnTo>
                </a:path>
              </a:pathLst>
            </a:custGeom>
            <a:noFill/>
            <a:ln w="28575">
              <a:solidFill>
                <a:srgbClr val="C6DCF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1" i="0" u="none" strike="noStrike" kern="1200" cap="none" spc="0" normalizeH="0" baseline="0" noProof="0">
                <a:ln>
                  <a:noFill/>
                </a:ln>
                <a:solidFill>
                  <a:srgbClr val="2774AA"/>
                </a:solidFill>
                <a:effectLst/>
                <a:uLnTx/>
                <a:uFillTx/>
                <a:latin typeface="Calibri" panose="020F0502020204030204"/>
                <a:ea typeface="+mn-ea"/>
                <a:cs typeface="+mn-cs"/>
              </a:endParaRPr>
            </a:p>
          </p:txBody>
        </p:sp>
        <p:sp>
          <p:nvSpPr>
            <p:cNvPr id="18" name="Freeform: Shape 17">
              <a:extLst>
                <a:ext uri="{FF2B5EF4-FFF2-40B4-BE49-F238E27FC236}">
                  <a16:creationId xmlns:a16="http://schemas.microsoft.com/office/drawing/2014/main" id="{08660219-96F3-4D38-992D-46DB84276829}"/>
                </a:ext>
              </a:extLst>
            </p:cNvPr>
            <p:cNvSpPr/>
            <p:nvPr/>
          </p:nvSpPr>
          <p:spPr>
            <a:xfrm flipH="1">
              <a:off x="6643122" y="387494"/>
              <a:ext cx="617694" cy="378693"/>
            </a:xfrm>
            <a:custGeom>
              <a:avLst/>
              <a:gdLst>
                <a:gd name="connsiteX0" fmla="*/ 2628 w 1923393"/>
                <a:gd name="connsiteY0" fmla="*/ 149773 h 675290"/>
                <a:gd name="connsiteX1" fmla="*/ 1342697 w 1923393"/>
                <a:gd name="connsiteY1" fmla="*/ 152400 h 675290"/>
                <a:gd name="connsiteX2" fmla="*/ 1347952 w 1923393"/>
                <a:gd name="connsiteY2" fmla="*/ 0 h 675290"/>
                <a:gd name="connsiteX3" fmla="*/ 1923393 w 1923393"/>
                <a:gd name="connsiteY3" fmla="*/ 349469 h 675290"/>
                <a:gd name="connsiteX4" fmla="*/ 1340069 w 1923393"/>
                <a:gd name="connsiteY4" fmla="*/ 675290 h 675290"/>
                <a:gd name="connsiteX5" fmla="*/ 1337441 w 1923393"/>
                <a:gd name="connsiteY5" fmla="*/ 541283 h 675290"/>
                <a:gd name="connsiteX6" fmla="*/ 0 w 1923393"/>
                <a:gd name="connsiteY6" fmla="*/ 536028 h 675290"/>
                <a:gd name="connsiteX0" fmla="*/ 824543 w 1923393"/>
                <a:gd name="connsiteY0" fmla="*/ 149774 h 675290"/>
                <a:gd name="connsiteX1" fmla="*/ 1342697 w 1923393"/>
                <a:gd name="connsiteY1" fmla="*/ 152400 h 675290"/>
                <a:gd name="connsiteX2" fmla="*/ 1347952 w 1923393"/>
                <a:gd name="connsiteY2" fmla="*/ 0 h 675290"/>
                <a:gd name="connsiteX3" fmla="*/ 1923393 w 1923393"/>
                <a:gd name="connsiteY3" fmla="*/ 349469 h 675290"/>
                <a:gd name="connsiteX4" fmla="*/ 1340069 w 1923393"/>
                <a:gd name="connsiteY4" fmla="*/ 675290 h 675290"/>
                <a:gd name="connsiteX5" fmla="*/ 1337441 w 1923393"/>
                <a:gd name="connsiteY5" fmla="*/ 541283 h 675290"/>
                <a:gd name="connsiteX6" fmla="*/ 0 w 1923393"/>
                <a:gd name="connsiteY6" fmla="*/ 536028 h 675290"/>
                <a:gd name="connsiteX0" fmla="*/ 827857 w 1923393"/>
                <a:gd name="connsiteY0" fmla="*/ 153087 h 675290"/>
                <a:gd name="connsiteX1" fmla="*/ 1342697 w 1923393"/>
                <a:gd name="connsiteY1" fmla="*/ 152400 h 675290"/>
                <a:gd name="connsiteX2" fmla="*/ 1347952 w 1923393"/>
                <a:gd name="connsiteY2" fmla="*/ 0 h 675290"/>
                <a:gd name="connsiteX3" fmla="*/ 1923393 w 1923393"/>
                <a:gd name="connsiteY3" fmla="*/ 349469 h 675290"/>
                <a:gd name="connsiteX4" fmla="*/ 1340069 w 1923393"/>
                <a:gd name="connsiteY4" fmla="*/ 675290 h 675290"/>
                <a:gd name="connsiteX5" fmla="*/ 1337441 w 1923393"/>
                <a:gd name="connsiteY5" fmla="*/ 541283 h 675290"/>
                <a:gd name="connsiteX6" fmla="*/ 0 w 1923393"/>
                <a:gd name="connsiteY6" fmla="*/ 536028 h 675290"/>
                <a:gd name="connsiteX0" fmla="*/ 5944 w 1101480"/>
                <a:gd name="connsiteY0" fmla="*/ 153087 h 675290"/>
                <a:gd name="connsiteX1" fmla="*/ 520784 w 1101480"/>
                <a:gd name="connsiteY1" fmla="*/ 152400 h 675290"/>
                <a:gd name="connsiteX2" fmla="*/ 526039 w 1101480"/>
                <a:gd name="connsiteY2" fmla="*/ 0 h 675290"/>
                <a:gd name="connsiteX3" fmla="*/ 1101480 w 1101480"/>
                <a:gd name="connsiteY3" fmla="*/ 349469 h 675290"/>
                <a:gd name="connsiteX4" fmla="*/ 518156 w 1101480"/>
                <a:gd name="connsiteY4" fmla="*/ 675290 h 675290"/>
                <a:gd name="connsiteX5" fmla="*/ 515528 w 1101480"/>
                <a:gd name="connsiteY5" fmla="*/ 541283 h 675290"/>
                <a:gd name="connsiteX6" fmla="*/ 0 w 1101480"/>
                <a:gd name="connsiteY6" fmla="*/ 542656 h 675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1480" h="675290">
                  <a:moveTo>
                    <a:pt x="5944" y="153087"/>
                  </a:moveTo>
                  <a:lnTo>
                    <a:pt x="520784" y="152400"/>
                  </a:lnTo>
                  <a:lnTo>
                    <a:pt x="526039" y="0"/>
                  </a:lnTo>
                  <a:lnTo>
                    <a:pt x="1101480" y="349469"/>
                  </a:lnTo>
                  <a:lnTo>
                    <a:pt x="518156" y="675290"/>
                  </a:lnTo>
                  <a:lnTo>
                    <a:pt x="515528" y="541283"/>
                  </a:lnTo>
                  <a:lnTo>
                    <a:pt x="0" y="542656"/>
                  </a:lnTo>
                </a:path>
              </a:pathLst>
            </a:custGeom>
            <a:noFill/>
            <a:ln w="28575">
              <a:solidFill>
                <a:srgbClr val="C6DCF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1" i="0" u="none" strike="noStrike" kern="1200" cap="none" spc="0" normalizeH="0" baseline="0" noProof="0">
                <a:ln>
                  <a:noFill/>
                </a:ln>
                <a:solidFill>
                  <a:srgbClr val="2774AA"/>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418475605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par>
                                <p:cTn id="8" presetID="10" presetClass="entr" presetSubtype="0"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500"/>
                                        <p:tgtEl>
                                          <p:spTgt spid="12"/>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fade">
                                      <p:cBhvr>
                                        <p:cTn id="18" dur="500"/>
                                        <p:tgtEl>
                                          <p:spTgt spid="15"/>
                                        </p:tgtEl>
                                      </p:cBhvr>
                                    </p:animEffect>
                                  </p:childTnLst>
                                </p:cTn>
                              </p:par>
                              <p:par>
                                <p:cTn id="19" presetID="10" presetClass="entr" presetSubtype="0" fill="hold" nodeType="with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fade">
                                      <p:cBhvr>
                                        <p:cTn id="21"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5"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Freeform: Shape 42"/>
          <p:cNvSpPr>
            <a:spLocks noChangeAspect="1"/>
          </p:cNvSpPr>
          <p:nvPr/>
        </p:nvSpPr>
        <p:spPr>
          <a:xfrm rot="12426169">
            <a:off x="3237937" y="5484259"/>
            <a:ext cx="800189" cy="280941"/>
          </a:xfrm>
          <a:custGeom>
            <a:avLst/>
            <a:gdLst>
              <a:gd name="connsiteX0" fmla="*/ 2628 w 1923393"/>
              <a:gd name="connsiteY0" fmla="*/ 149773 h 675290"/>
              <a:gd name="connsiteX1" fmla="*/ 1342697 w 1923393"/>
              <a:gd name="connsiteY1" fmla="*/ 152400 h 675290"/>
              <a:gd name="connsiteX2" fmla="*/ 1347952 w 1923393"/>
              <a:gd name="connsiteY2" fmla="*/ 0 h 675290"/>
              <a:gd name="connsiteX3" fmla="*/ 1923393 w 1923393"/>
              <a:gd name="connsiteY3" fmla="*/ 349469 h 675290"/>
              <a:gd name="connsiteX4" fmla="*/ 1340069 w 1923393"/>
              <a:gd name="connsiteY4" fmla="*/ 675290 h 675290"/>
              <a:gd name="connsiteX5" fmla="*/ 1337441 w 1923393"/>
              <a:gd name="connsiteY5" fmla="*/ 541283 h 675290"/>
              <a:gd name="connsiteX6" fmla="*/ 0 w 1923393"/>
              <a:gd name="connsiteY6" fmla="*/ 536028 h 675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3393" h="675290">
                <a:moveTo>
                  <a:pt x="2628" y="149773"/>
                </a:moveTo>
                <a:lnTo>
                  <a:pt x="1342697" y="152400"/>
                </a:lnTo>
                <a:lnTo>
                  <a:pt x="1347952" y="0"/>
                </a:lnTo>
                <a:lnTo>
                  <a:pt x="1923393" y="349469"/>
                </a:lnTo>
                <a:lnTo>
                  <a:pt x="1340069" y="675290"/>
                </a:lnTo>
                <a:lnTo>
                  <a:pt x="1337441" y="541283"/>
                </a:lnTo>
                <a:lnTo>
                  <a:pt x="0" y="536028"/>
                </a:lnTo>
              </a:path>
            </a:pathLst>
          </a:custGeom>
          <a:noFill/>
          <a:ln w="28575">
            <a:solidFill>
              <a:srgbClr val="C6DCF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40" name="Group 39"/>
          <p:cNvGrpSpPr/>
          <p:nvPr/>
        </p:nvGrpSpPr>
        <p:grpSpPr>
          <a:xfrm>
            <a:off x="3431691" y="602251"/>
            <a:ext cx="5328619" cy="607441"/>
            <a:chOff x="525725" y="602251"/>
            <a:chExt cx="5328619" cy="607441"/>
          </a:xfrm>
        </p:grpSpPr>
        <p:pic>
          <p:nvPicPr>
            <p:cNvPr id="41" name="Picture 40" descr="C:\Users\a21561\AppData\Local\Microsoft\Windows\INetCacheContent.Word\imber logo.png"/>
            <p:cNvPicPr>
              <a:picLocks noChangeAspect="1"/>
            </p:cNvPicPr>
            <p:nvPr/>
          </p:nvPicPr>
          <p:blipFill rotWithShape="1">
            <a:blip r:embed="rId2" cstate="print">
              <a:extLst>
                <a:ext uri="{28A0092B-C50C-407E-A947-70E740481C1C}">
                  <a14:useLocalDpi xmlns:a14="http://schemas.microsoft.com/office/drawing/2010/main"/>
                </a:ext>
              </a:extLst>
            </a:blip>
            <a:srcRect l="-281" b="-1128"/>
            <a:stretch/>
          </p:blipFill>
          <p:spPr bwMode="auto">
            <a:xfrm>
              <a:off x="525725" y="602251"/>
              <a:ext cx="2360030" cy="589767"/>
            </a:xfrm>
            <a:prstGeom prst="rect">
              <a:avLst/>
            </a:prstGeom>
            <a:noFill/>
            <a:ln>
              <a:noFill/>
            </a:ln>
          </p:spPr>
        </p:pic>
        <p:sp>
          <p:nvSpPr>
            <p:cNvPr id="42" name="TextBox 41"/>
            <p:cNvSpPr txBox="1"/>
            <p:nvPr/>
          </p:nvSpPr>
          <p:spPr>
            <a:xfrm>
              <a:off x="2885756" y="624917"/>
              <a:ext cx="2968588" cy="584775"/>
            </a:xfrm>
            <a:prstGeom prst="rect">
              <a:avLst/>
            </a:prstGeom>
            <a:noFill/>
          </p:spPr>
          <p:txBody>
            <a:bodyPr wrap="square" rtlCol="0">
              <a:spAutoFit/>
            </a:bodyPr>
            <a:lstStyle/>
            <a:p>
              <a:pPr algn="ctr"/>
              <a:r>
                <a:rPr lang="en-GB" sz="3200" b="1" dirty="0">
                  <a:solidFill>
                    <a:srgbClr val="2774AA"/>
                  </a:solidFill>
                </a:rPr>
                <a:t>Implementation</a:t>
              </a:r>
            </a:p>
          </p:txBody>
        </p:sp>
      </p:grpSp>
      <p:grpSp>
        <p:nvGrpSpPr>
          <p:cNvPr id="11" name="Group 10">
            <a:extLst>
              <a:ext uri="{FF2B5EF4-FFF2-40B4-BE49-F238E27FC236}">
                <a16:creationId xmlns:a16="http://schemas.microsoft.com/office/drawing/2014/main" id="{F457963B-4E97-41E3-8070-0AA695A49E80}"/>
              </a:ext>
            </a:extLst>
          </p:cNvPr>
          <p:cNvGrpSpPr/>
          <p:nvPr/>
        </p:nvGrpSpPr>
        <p:grpSpPr>
          <a:xfrm>
            <a:off x="7791419" y="2607352"/>
            <a:ext cx="4190291" cy="3589448"/>
            <a:chOff x="7711909" y="2607352"/>
            <a:chExt cx="4190291" cy="3589448"/>
          </a:xfrm>
        </p:grpSpPr>
        <p:pic>
          <p:nvPicPr>
            <p:cNvPr id="50" name="Picture 6" descr="http://imber.ceotr.ca/wp-content/uploads/2020/07/cmwg-oblong-300x133.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11909" y="2607352"/>
              <a:ext cx="2061078" cy="913746"/>
            </a:xfrm>
            <a:prstGeom prst="rect">
              <a:avLst/>
            </a:prstGeom>
            <a:noFill/>
            <a:extLst>
              <a:ext uri="{909E8E84-426E-40DD-AFC4-6F175D3DCCD1}">
                <a14:hiddenFill xmlns:a14="http://schemas.microsoft.com/office/drawing/2010/main">
                  <a:solidFill>
                    <a:srgbClr val="FFFFFF"/>
                  </a:solidFill>
                </a14:hiddenFill>
              </a:ext>
            </a:extLst>
          </p:spPr>
        </p:pic>
        <p:pic>
          <p:nvPicPr>
            <p:cNvPr id="51" name="Picture 7" descr="http://imber.ceotr.ca/wp-content/uploads/2020/07/HDWG-oblong-300x128.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78324" y="3533604"/>
              <a:ext cx="2061078" cy="879394"/>
            </a:xfrm>
            <a:prstGeom prst="rect">
              <a:avLst/>
            </a:prstGeom>
            <a:noFill/>
            <a:extLst>
              <a:ext uri="{909E8E84-426E-40DD-AFC4-6F175D3DCCD1}">
                <a14:hiddenFill xmlns:a14="http://schemas.microsoft.com/office/drawing/2010/main">
                  <a:solidFill>
                    <a:srgbClr val="FFFFFF"/>
                  </a:solidFill>
                </a14:hiddenFill>
              </a:ext>
            </a:extLst>
          </p:spPr>
        </p:pic>
        <p:pic>
          <p:nvPicPr>
            <p:cNvPr id="52" name="Picture 8" descr="http://imber.ceotr.ca/wp-content/uploads/2020/07/Carbon-WG-oblong-300x128.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711909" y="4425505"/>
              <a:ext cx="2061078" cy="879394"/>
            </a:xfrm>
            <a:prstGeom prst="rect">
              <a:avLst/>
            </a:prstGeom>
            <a:noFill/>
            <a:extLst>
              <a:ext uri="{909E8E84-426E-40DD-AFC4-6F175D3DCCD1}">
                <a14:hiddenFill xmlns:a14="http://schemas.microsoft.com/office/drawing/2010/main">
                  <a:solidFill>
                    <a:srgbClr val="FFFFFF"/>
                  </a:solidFill>
                </a14:hiddenFill>
              </a:ext>
            </a:extLst>
          </p:spPr>
        </p:pic>
        <p:pic>
          <p:nvPicPr>
            <p:cNvPr id="53" name="Picture 9" descr="http://imber.ceotr.ca/wp-content/uploads/2020/07/SIOA-oblong-300x128.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711909" y="5317406"/>
              <a:ext cx="2061078" cy="879394"/>
            </a:xfrm>
            <a:prstGeom prst="rect">
              <a:avLst/>
            </a:prstGeom>
            <a:noFill/>
            <a:extLst>
              <a:ext uri="{909E8E84-426E-40DD-AFC4-6F175D3DCCD1}">
                <a14:hiddenFill xmlns:a14="http://schemas.microsoft.com/office/drawing/2010/main">
                  <a:solidFill>
                    <a:srgbClr val="FFFFFF"/>
                  </a:solidFill>
                </a14:hiddenFill>
              </a:ext>
            </a:extLst>
          </p:spPr>
        </p:pic>
        <p:sp>
          <p:nvSpPr>
            <p:cNvPr id="55" name="Rectangle 2"/>
            <p:cNvSpPr>
              <a:spLocks noChangeArrowheads="1"/>
            </p:cNvSpPr>
            <p:nvPr/>
          </p:nvSpPr>
          <p:spPr bwMode="auto">
            <a:xfrm>
              <a:off x="9214429" y="5643932"/>
              <a:ext cx="2687771" cy="2263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spAutoFit/>
            </a:bodyPr>
            <a:lstStyle/>
            <a:p>
              <a:pPr eaLnBrk="0" fontAlgn="base" hangingPunct="0">
                <a:spcBef>
                  <a:spcPct val="0"/>
                </a:spcBef>
                <a:spcAft>
                  <a:spcPct val="0"/>
                </a:spcAft>
              </a:pPr>
              <a:r>
                <a:rPr lang="en-US" altLang="en-US" sz="1600" b="1" dirty="0">
                  <a:solidFill>
                    <a:srgbClr val="2774AA"/>
                  </a:solidFill>
                  <a:cs typeface="Arial" panose="020B0604020202020204" pitchFamily="34" charset="0"/>
                </a:rPr>
                <a:t>SOLAS-IMBeR Ocean Acidification</a:t>
              </a:r>
              <a:r>
                <a:rPr lang="en-US" altLang="en-US" sz="1600" baseline="30000" dirty="0">
                  <a:solidFill>
                    <a:srgbClr val="2774AA"/>
                  </a:solidFill>
                  <a:cs typeface="Arial" panose="020B0604020202020204" pitchFamily="34" charset="0"/>
                </a:rPr>
                <a:t>3</a:t>
              </a:r>
            </a:p>
          </p:txBody>
        </p:sp>
        <p:sp>
          <p:nvSpPr>
            <p:cNvPr id="56" name="Rectangle 2"/>
            <p:cNvSpPr>
              <a:spLocks noChangeArrowheads="1"/>
            </p:cNvSpPr>
            <p:nvPr/>
          </p:nvSpPr>
          <p:spPr bwMode="auto">
            <a:xfrm>
              <a:off x="9214429" y="2820825"/>
              <a:ext cx="2687771" cy="4526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spAutoFit/>
            </a:bodyPr>
            <a:lstStyle/>
            <a:p>
              <a:pPr eaLnBrk="0" fontAlgn="base" hangingPunct="0">
                <a:spcBef>
                  <a:spcPct val="0"/>
                </a:spcBef>
                <a:spcAft>
                  <a:spcPct val="0"/>
                </a:spcAft>
              </a:pPr>
              <a:r>
                <a:rPr lang="en-US" altLang="en-US" sz="1600" b="1" dirty="0">
                  <a:solidFill>
                    <a:srgbClr val="2774AA"/>
                  </a:solidFill>
                  <a:cs typeface="Arial" panose="020B0604020202020204" pitchFamily="34" charset="0"/>
                </a:rPr>
                <a:t>Continental Margins</a:t>
              </a:r>
            </a:p>
            <a:p>
              <a:pPr eaLnBrk="0" fontAlgn="base" hangingPunct="0">
                <a:spcBef>
                  <a:spcPct val="0"/>
                </a:spcBef>
                <a:spcAft>
                  <a:spcPct val="0"/>
                </a:spcAft>
              </a:pPr>
              <a:r>
                <a:rPr lang="en-US" altLang="en-US" sz="1600" b="1" dirty="0">
                  <a:solidFill>
                    <a:srgbClr val="2774AA"/>
                  </a:solidFill>
                  <a:cs typeface="Arial" panose="020B0604020202020204" pitchFamily="34" charset="0"/>
                </a:rPr>
                <a:t>Working Group</a:t>
              </a:r>
              <a:r>
                <a:rPr lang="en-US" altLang="en-US" sz="1600" baseline="30000" dirty="0">
                  <a:solidFill>
                    <a:srgbClr val="2774AA"/>
                  </a:solidFill>
                  <a:cs typeface="Arial" panose="020B0604020202020204" pitchFamily="34" charset="0"/>
                </a:rPr>
                <a:t>1</a:t>
              </a:r>
            </a:p>
          </p:txBody>
        </p:sp>
        <p:sp>
          <p:nvSpPr>
            <p:cNvPr id="57" name="Rectangle 2"/>
            <p:cNvSpPr>
              <a:spLocks noChangeArrowheads="1"/>
            </p:cNvSpPr>
            <p:nvPr/>
          </p:nvSpPr>
          <p:spPr bwMode="auto">
            <a:xfrm>
              <a:off x="9214429" y="4654521"/>
              <a:ext cx="2155008" cy="4526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spAutoFit/>
            </a:bodyPr>
            <a:lstStyle/>
            <a:p>
              <a:pPr eaLnBrk="0" fontAlgn="base" hangingPunct="0">
                <a:spcBef>
                  <a:spcPct val="0"/>
                </a:spcBef>
                <a:spcAft>
                  <a:spcPct val="0"/>
                </a:spcAft>
              </a:pPr>
              <a:r>
                <a:rPr lang="en-US" altLang="en-US" sz="1600" b="1" dirty="0">
                  <a:solidFill>
                    <a:srgbClr val="2774AA"/>
                  </a:solidFill>
                  <a:cs typeface="Arial" panose="020B0604020202020204" pitchFamily="34" charset="0"/>
                </a:rPr>
                <a:t>Integrated Ocean Carbon Research</a:t>
              </a:r>
              <a:r>
                <a:rPr lang="en-US" altLang="en-US" sz="1600" baseline="30000" dirty="0">
                  <a:solidFill>
                    <a:srgbClr val="2774AA"/>
                  </a:solidFill>
                  <a:cs typeface="Arial" panose="020B0604020202020204" pitchFamily="34" charset="0"/>
                </a:rPr>
                <a:t>2</a:t>
              </a:r>
              <a:endParaRPr lang="en-US" altLang="en-US" sz="1600" b="1" baseline="30000" dirty="0">
                <a:solidFill>
                  <a:srgbClr val="2774AA"/>
                </a:solidFill>
                <a:cs typeface="Arial" panose="020B0604020202020204" pitchFamily="34" charset="0"/>
              </a:endParaRPr>
            </a:p>
          </p:txBody>
        </p:sp>
        <p:sp>
          <p:nvSpPr>
            <p:cNvPr id="58" name="Rectangle 2"/>
            <p:cNvSpPr>
              <a:spLocks noChangeArrowheads="1"/>
            </p:cNvSpPr>
            <p:nvPr/>
          </p:nvSpPr>
          <p:spPr bwMode="auto">
            <a:xfrm>
              <a:off x="10004961" y="3679738"/>
              <a:ext cx="1016508" cy="4526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spAutoFit/>
            </a:bodyPr>
            <a:lstStyle/>
            <a:p>
              <a:pPr eaLnBrk="0" fontAlgn="base" hangingPunct="0">
                <a:spcBef>
                  <a:spcPct val="0"/>
                </a:spcBef>
                <a:spcAft>
                  <a:spcPct val="0"/>
                </a:spcAft>
              </a:pPr>
              <a:r>
                <a:rPr lang="en-US" altLang="en-US" sz="1600" b="1" dirty="0">
                  <a:solidFill>
                    <a:srgbClr val="2774AA"/>
                  </a:solidFill>
                  <a:cs typeface="Arial" panose="020B0604020202020204" pitchFamily="34" charset="0"/>
                </a:rPr>
                <a:t>Working</a:t>
              </a:r>
            </a:p>
            <a:p>
              <a:pPr eaLnBrk="0" fontAlgn="base" hangingPunct="0">
                <a:spcBef>
                  <a:spcPct val="0"/>
                </a:spcBef>
                <a:spcAft>
                  <a:spcPct val="0"/>
                </a:spcAft>
              </a:pPr>
              <a:r>
                <a:rPr lang="en-US" altLang="en-US" sz="1600" b="1" dirty="0">
                  <a:solidFill>
                    <a:srgbClr val="2774AA"/>
                  </a:solidFill>
                  <a:cs typeface="Arial" panose="020B0604020202020204" pitchFamily="34" charset="0"/>
                </a:rPr>
                <a:t>Group</a:t>
              </a:r>
              <a:endParaRPr lang="en-US" altLang="en-US" sz="1600" dirty="0">
                <a:solidFill>
                  <a:srgbClr val="2774AA"/>
                </a:solidFill>
                <a:cs typeface="Arial" panose="020B0604020202020204" pitchFamily="34" charset="0"/>
              </a:endParaRPr>
            </a:p>
          </p:txBody>
        </p:sp>
      </p:grpSp>
      <p:sp>
        <p:nvSpPr>
          <p:cNvPr id="44" name="Rectangle 43"/>
          <p:cNvSpPr/>
          <p:nvPr/>
        </p:nvSpPr>
        <p:spPr>
          <a:xfrm rot="17547895">
            <a:off x="3254076" y="5549497"/>
            <a:ext cx="1354992" cy="4677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2774AA"/>
              </a:solidFill>
              <a:effectLst/>
              <a:uLnTx/>
              <a:uFillTx/>
              <a:latin typeface="Calibri" panose="020F0502020204030204"/>
              <a:ea typeface="+mn-ea"/>
              <a:cs typeface="+mn-cs"/>
            </a:endParaRPr>
          </a:p>
        </p:txBody>
      </p:sp>
      <p:sp>
        <p:nvSpPr>
          <p:cNvPr id="45" name="TextBox 44"/>
          <p:cNvSpPr txBox="1"/>
          <p:nvPr/>
        </p:nvSpPr>
        <p:spPr>
          <a:xfrm>
            <a:off x="3680481" y="5547863"/>
            <a:ext cx="1181798" cy="707886"/>
          </a:xfrm>
          <a:prstGeom prst="rect">
            <a:avLst/>
          </a:prstGeom>
          <a:noFill/>
        </p:spPr>
        <p:txBody>
          <a:bodyPr wrap="none" rtlCol="0">
            <a:spAutoFit/>
          </a:bodyPr>
          <a:lstStyle>
            <a:defPPr>
              <a:defRPr lang="en-US"/>
            </a:defPPr>
            <a:lvl1pPr marR="0" lvl="0" indent="0" algn="ctr" fontAlgn="auto">
              <a:lnSpc>
                <a:spcPct val="100000"/>
              </a:lnSpc>
              <a:spcBef>
                <a:spcPts val="0"/>
              </a:spcBef>
              <a:spcAft>
                <a:spcPts val="0"/>
              </a:spcAft>
              <a:buClrTx/>
              <a:buSzTx/>
              <a:buFontTx/>
              <a:buNone/>
              <a:tabLst/>
              <a:defRPr kumimoji="0" sz="3000" b="1" i="0" u="none" strike="noStrike" cap="none" spc="0" normalizeH="0" baseline="0">
                <a:ln>
                  <a:noFill/>
                </a:ln>
                <a:solidFill>
                  <a:srgbClr val="2774AA"/>
                </a:solidFill>
                <a:effectLst/>
                <a:uLnTx/>
                <a:uFillTx/>
                <a:latin typeface="Calibri" panose="020F0502020204030204"/>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effectLst/>
                <a:uLnTx/>
                <a:uFillTx/>
                <a:latin typeface="Calibri" panose="020F0502020204030204"/>
                <a:ea typeface="+mn-ea"/>
                <a:cs typeface="+mn-cs"/>
              </a:rPr>
              <a:t>Endorsed</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effectLst/>
                <a:uLnTx/>
                <a:uFillTx/>
                <a:latin typeface="Calibri" panose="020F0502020204030204"/>
                <a:ea typeface="+mn-ea"/>
                <a:cs typeface="+mn-cs"/>
              </a:rPr>
              <a:t>Projects</a:t>
            </a:r>
          </a:p>
        </p:txBody>
      </p:sp>
      <p:sp>
        <p:nvSpPr>
          <p:cNvPr id="62" name="TextBox 61"/>
          <p:cNvSpPr txBox="1"/>
          <p:nvPr/>
        </p:nvSpPr>
        <p:spPr>
          <a:xfrm>
            <a:off x="6635846" y="1391774"/>
            <a:ext cx="1734834" cy="707886"/>
          </a:xfrm>
          <a:prstGeom prst="rect">
            <a:avLst/>
          </a:prstGeom>
          <a:noFill/>
        </p:spPr>
        <p:txBody>
          <a:bodyPr wrap="none" rtlCol="0">
            <a:spAutoFit/>
          </a:bodyPr>
          <a:lstStyle>
            <a:defPPr>
              <a:defRPr lang="en-US"/>
            </a:defPPr>
            <a:lvl1pPr marR="0" lvl="0" indent="0" algn="ctr" fontAlgn="auto">
              <a:lnSpc>
                <a:spcPct val="100000"/>
              </a:lnSpc>
              <a:spcBef>
                <a:spcPts val="0"/>
              </a:spcBef>
              <a:spcAft>
                <a:spcPts val="0"/>
              </a:spcAft>
              <a:buClrTx/>
              <a:buSzTx/>
              <a:buFontTx/>
              <a:buNone/>
              <a:tabLst/>
              <a:defRPr kumimoji="0" sz="3000" b="1" i="0" u="none" strike="noStrike" cap="none" spc="0" normalizeH="0" baseline="0">
                <a:ln>
                  <a:noFill/>
                </a:ln>
                <a:solidFill>
                  <a:srgbClr val="2774AA"/>
                </a:solidFill>
                <a:effectLst/>
                <a:uLnTx/>
                <a:uFillTx/>
                <a:latin typeface="Calibri" panose="020F0502020204030204"/>
              </a:defRPr>
            </a:lvl1pPr>
          </a:lstStyle>
          <a:p>
            <a:pPr marL="0" marR="0" lvl="0" indent="0" defTabSz="457200" rtl="0" eaLnBrk="1" fontAlgn="auto" latinLnBrk="0" hangingPunct="1">
              <a:lnSpc>
                <a:spcPct val="100000"/>
              </a:lnSpc>
              <a:spcBef>
                <a:spcPts val="0"/>
              </a:spcBef>
              <a:spcAft>
                <a:spcPts val="0"/>
              </a:spcAft>
              <a:buClrTx/>
              <a:buSzTx/>
              <a:buFontTx/>
              <a:buNone/>
              <a:tabLst/>
              <a:defRPr/>
            </a:pPr>
            <a:r>
              <a:rPr kumimoji="0" lang="en-GB" sz="2000" i="0" u="none" strike="noStrike" kern="1200" cap="none" spc="0" normalizeH="0" baseline="0" noProof="0" dirty="0">
                <a:ln>
                  <a:noFill/>
                </a:ln>
                <a:effectLst/>
                <a:uLnTx/>
                <a:uFillTx/>
                <a:latin typeface="Calibri" panose="020F0502020204030204"/>
                <a:ea typeface="+mn-ea"/>
                <a:cs typeface="+mn-cs"/>
              </a:rPr>
              <a:t>International</a:t>
            </a:r>
          </a:p>
          <a:p>
            <a:pPr marL="0" marR="0" lvl="0" indent="0" defTabSz="457200" rtl="0" eaLnBrk="1" fontAlgn="auto" latinLnBrk="0" hangingPunct="1">
              <a:lnSpc>
                <a:spcPct val="100000"/>
              </a:lnSpc>
              <a:spcBef>
                <a:spcPts val="0"/>
              </a:spcBef>
              <a:spcAft>
                <a:spcPts val="0"/>
              </a:spcAft>
              <a:buClrTx/>
              <a:buSzTx/>
              <a:buFontTx/>
              <a:buNone/>
              <a:tabLst/>
              <a:defRPr/>
            </a:pPr>
            <a:r>
              <a:rPr kumimoji="0" lang="en-GB" sz="2000" i="0" u="none" strike="noStrike" kern="1200" cap="none" spc="0" normalizeH="0" baseline="0" noProof="0" dirty="0">
                <a:ln>
                  <a:noFill/>
                </a:ln>
                <a:effectLst/>
                <a:uLnTx/>
                <a:uFillTx/>
                <a:latin typeface="Calibri" panose="020F0502020204030204"/>
                <a:ea typeface="+mn-ea"/>
                <a:cs typeface="+mn-cs"/>
              </a:rPr>
              <a:t>Project Offices</a:t>
            </a:r>
          </a:p>
        </p:txBody>
      </p:sp>
      <p:sp>
        <p:nvSpPr>
          <p:cNvPr id="63" name="TextBox 62"/>
          <p:cNvSpPr txBox="1"/>
          <p:nvPr/>
        </p:nvSpPr>
        <p:spPr>
          <a:xfrm>
            <a:off x="3821321" y="1391774"/>
            <a:ext cx="2081917" cy="707886"/>
          </a:xfrm>
          <a:prstGeom prst="rect">
            <a:avLst/>
          </a:prstGeom>
          <a:noFill/>
        </p:spPr>
        <p:txBody>
          <a:bodyPr wrap="none" rtlCol="0">
            <a:spAutoFit/>
          </a:bodyPr>
          <a:lstStyle>
            <a:defPPr>
              <a:defRPr lang="en-US"/>
            </a:defPPr>
            <a:lvl1pPr marR="0" lvl="0" indent="0" algn="ctr" fontAlgn="auto">
              <a:lnSpc>
                <a:spcPct val="100000"/>
              </a:lnSpc>
              <a:spcBef>
                <a:spcPts val="0"/>
              </a:spcBef>
              <a:spcAft>
                <a:spcPts val="0"/>
              </a:spcAft>
              <a:buClrTx/>
              <a:buSzTx/>
              <a:buFontTx/>
              <a:buNone/>
              <a:tabLst/>
              <a:defRPr kumimoji="0" sz="3000" b="1" i="0" u="none" strike="noStrike" cap="none" spc="0" normalizeH="0" baseline="0">
                <a:ln>
                  <a:noFill/>
                </a:ln>
                <a:solidFill>
                  <a:srgbClr val="2774AA"/>
                </a:solidFill>
                <a:effectLst/>
                <a:uLnTx/>
                <a:uFillTx/>
                <a:latin typeface="Calibri" panose="020F0502020204030204"/>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2000" i="0" u="none" strike="noStrike" kern="1200" cap="none" spc="0" normalizeH="0" baseline="0" noProof="0" dirty="0">
                <a:ln>
                  <a:noFill/>
                </a:ln>
                <a:effectLst/>
                <a:uLnTx/>
                <a:uFillTx/>
                <a:latin typeface="Calibri" panose="020F0502020204030204"/>
                <a:ea typeface="+mn-ea"/>
                <a:cs typeface="+mn-cs"/>
              </a:rPr>
              <a:t>Scientific Steering</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2000" i="0" u="none" strike="noStrike" kern="1200" cap="none" spc="0" normalizeH="0" baseline="0" noProof="0" dirty="0">
                <a:ln>
                  <a:noFill/>
                </a:ln>
                <a:effectLst/>
                <a:uLnTx/>
                <a:uFillTx/>
                <a:latin typeface="Calibri" panose="020F0502020204030204"/>
                <a:ea typeface="+mn-ea"/>
                <a:cs typeface="+mn-cs"/>
              </a:rPr>
              <a:t>Committee</a:t>
            </a:r>
          </a:p>
        </p:txBody>
      </p:sp>
      <p:grpSp>
        <p:nvGrpSpPr>
          <p:cNvPr id="64" name="Group 63"/>
          <p:cNvGrpSpPr>
            <a:grpSpLocks noChangeAspect="1"/>
          </p:cNvGrpSpPr>
          <p:nvPr/>
        </p:nvGrpSpPr>
        <p:grpSpPr>
          <a:xfrm>
            <a:off x="5882532" y="1608547"/>
            <a:ext cx="792611" cy="274340"/>
            <a:chOff x="6643122" y="387494"/>
            <a:chExt cx="1094105" cy="378693"/>
          </a:xfrm>
        </p:grpSpPr>
        <p:sp>
          <p:nvSpPr>
            <p:cNvPr id="65" name="Freeform: Shape 64"/>
            <p:cNvSpPr/>
            <p:nvPr/>
          </p:nvSpPr>
          <p:spPr>
            <a:xfrm>
              <a:off x="7119533" y="387494"/>
              <a:ext cx="617694" cy="378693"/>
            </a:xfrm>
            <a:custGeom>
              <a:avLst/>
              <a:gdLst>
                <a:gd name="connsiteX0" fmla="*/ 2628 w 1923393"/>
                <a:gd name="connsiteY0" fmla="*/ 149773 h 675290"/>
                <a:gd name="connsiteX1" fmla="*/ 1342697 w 1923393"/>
                <a:gd name="connsiteY1" fmla="*/ 152400 h 675290"/>
                <a:gd name="connsiteX2" fmla="*/ 1347952 w 1923393"/>
                <a:gd name="connsiteY2" fmla="*/ 0 h 675290"/>
                <a:gd name="connsiteX3" fmla="*/ 1923393 w 1923393"/>
                <a:gd name="connsiteY3" fmla="*/ 349469 h 675290"/>
                <a:gd name="connsiteX4" fmla="*/ 1340069 w 1923393"/>
                <a:gd name="connsiteY4" fmla="*/ 675290 h 675290"/>
                <a:gd name="connsiteX5" fmla="*/ 1337441 w 1923393"/>
                <a:gd name="connsiteY5" fmla="*/ 541283 h 675290"/>
                <a:gd name="connsiteX6" fmla="*/ 0 w 1923393"/>
                <a:gd name="connsiteY6" fmla="*/ 536028 h 675290"/>
                <a:gd name="connsiteX0" fmla="*/ 824543 w 1923393"/>
                <a:gd name="connsiteY0" fmla="*/ 149774 h 675290"/>
                <a:gd name="connsiteX1" fmla="*/ 1342697 w 1923393"/>
                <a:gd name="connsiteY1" fmla="*/ 152400 h 675290"/>
                <a:gd name="connsiteX2" fmla="*/ 1347952 w 1923393"/>
                <a:gd name="connsiteY2" fmla="*/ 0 h 675290"/>
                <a:gd name="connsiteX3" fmla="*/ 1923393 w 1923393"/>
                <a:gd name="connsiteY3" fmla="*/ 349469 h 675290"/>
                <a:gd name="connsiteX4" fmla="*/ 1340069 w 1923393"/>
                <a:gd name="connsiteY4" fmla="*/ 675290 h 675290"/>
                <a:gd name="connsiteX5" fmla="*/ 1337441 w 1923393"/>
                <a:gd name="connsiteY5" fmla="*/ 541283 h 675290"/>
                <a:gd name="connsiteX6" fmla="*/ 0 w 1923393"/>
                <a:gd name="connsiteY6" fmla="*/ 536028 h 675290"/>
                <a:gd name="connsiteX0" fmla="*/ 827857 w 1923393"/>
                <a:gd name="connsiteY0" fmla="*/ 153087 h 675290"/>
                <a:gd name="connsiteX1" fmla="*/ 1342697 w 1923393"/>
                <a:gd name="connsiteY1" fmla="*/ 152400 h 675290"/>
                <a:gd name="connsiteX2" fmla="*/ 1347952 w 1923393"/>
                <a:gd name="connsiteY2" fmla="*/ 0 h 675290"/>
                <a:gd name="connsiteX3" fmla="*/ 1923393 w 1923393"/>
                <a:gd name="connsiteY3" fmla="*/ 349469 h 675290"/>
                <a:gd name="connsiteX4" fmla="*/ 1340069 w 1923393"/>
                <a:gd name="connsiteY4" fmla="*/ 675290 h 675290"/>
                <a:gd name="connsiteX5" fmla="*/ 1337441 w 1923393"/>
                <a:gd name="connsiteY5" fmla="*/ 541283 h 675290"/>
                <a:gd name="connsiteX6" fmla="*/ 0 w 1923393"/>
                <a:gd name="connsiteY6" fmla="*/ 536028 h 675290"/>
                <a:gd name="connsiteX0" fmla="*/ 5944 w 1101480"/>
                <a:gd name="connsiteY0" fmla="*/ 153087 h 675290"/>
                <a:gd name="connsiteX1" fmla="*/ 520784 w 1101480"/>
                <a:gd name="connsiteY1" fmla="*/ 152400 h 675290"/>
                <a:gd name="connsiteX2" fmla="*/ 526039 w 1101480"/>
                <a:gd name="connsiteY2" fmla="*/ 0 h 675290"/>
                <a:gd name="connsiteX3" fmla="*/ 1101480 w 1101480"/>
                <a:gd name="connsiteY3" fmla="*/ 349469 h 675290"/>
                <a:gd name="connsiteX4" fmla="*/ 518156 w 1101480"/>
                <a:gd name="connsiteY4" fmla="*/ 675290 h 675290"/>
                <a:gd name="connsiteX5" fmla="*/ 515528 w 1101480"/>
                <a:gd name="connsiteY5" fmla="*/ 541283 h 675290"/>
                <a:gd name="connsiteX6" fmla="*/ 0 w 1101480"/>
                <a:gd name="connsiteY6" fmla="*/ 542656 h 675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1480" h="675290">
                  <a:moveTo>
                    <a:pt x="5944" y="153087"/>
                  </a:moveTo>
                  <a:lnTo>
                    <a:pt x="520784" y="152400"/>
                  </a:lnTo>
                  <a:lnTo>
                    <a:pt x="526039" y="0"/>
                  </a:lnTo>
                  <a:lnTo>
                    <a:pt x="1101480" y="349469"/>
                  </a:lnTo>
                  <a:lnTo>
                    <a:pt x="518156" y="675290"/>
                  </a:lnTo>
                  <a:lnTo>
                    <a:pt x="515528" y="541283"/>
                  </a:lnTo>
                  <a:lnTo>
                    <a:pt x="0" y="542656"/>
                  </a:lnTo>
                </a:path>
              </a:pathLst>
            </a:custGeom>
            <a:noFill/>
            <a:ln w="28575">
              <a:solidFill>
                <a:srgbClr val="C6DCF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1" i="0" u="none" strike="noStrike" kern="1200" cap="none" spc="0" normalizeH="0" baseline="0" noProof="0">
                <a:ln>
                  <a:noFill/>
                </a:ln>
                <a:solidFill>
                  <a:srgbClr val="2774AA"/>
                </a:solidFill>
                <a:effectLst/>
                <a:uLnTx/>
                <a:uFillTx/>
                <a:latin typeface="Calibri" panose="020F0502020204030204"/>
                <a:ea typeface="+mn-ea"/>
                <a:cs typeface="+mn-cs"/>
              </a:endParaRPr>
            </a:p>
          </p:txBody>
        </p:sp>
        <p:sp>
          <p:nvSpPr>
            <p:cNvPr id="66" name="Freeform: Shape 65"/>
            <p:cNvSpPr/>
            <p:nvPr/>
          </p:nvSpPr>
          <p:spPr>
            <a:xfrm flipH="1">
              <a:off x="6643122" y="387494"/>
              <a:ext cx="617694" cy="378693"/>
            </a:xfrm>
            <a:custGeom>
              <a:avLst/>
              <a:gdLst>
                <a:gd name="connsiteX0" fmla="*/ 2628 w 1923393"/>
                <a:gd name="connsiteY0" fmla="*/ 149773 h 675290"/>
                <a:gd name="connsiteX1" fmla="*/ 1342697 w 1923393"/>
                <a:gd name="connsiteY1" fmla="*/ 152400 h 675290"/>
                <a:gd name="connsiteX2" fmla="*/ 1347952 w 1923393"/>
                <a:gd name="connsiteY2" fmla="*/ 0 h 675290"/>
                <a:gd name="connsiteX3" fmla="*/ 1923393 w 1923393"/>
                <a:gd name="connsiteY3" fmla="*/ 349469 h 675290"/>
                <a:gd name="connsiteX4" fmla="*/ 1340069 w 1923393"/>
                <a:gd name="connsiteY4" fmla="*/ 675290 h 675290"/>
                <a:gd name="connsiteX5" fmla="*/ 1337441 w 1923393"/>
                <a:gd name="connsiteY5" fmla="*/ 541283 h 675290"/>
                <a:gd name="connsiteX6" fmla="*/ 0 w 1923393"/>
                <a:gd name="connsiteY6" fmla="*/ 536028 h 675290"/>
                <a:gd name="connsiteX0" fmla="*/ 824543 w 1923393"/>
                <a:gd name="connsiteY0" fmla="*/ 149774 h 675290"/>
                <a:gd name="connsiteX1" fmla="*/ 1342697 w 1923393"/>
                <a:gd name="connsiteY1" fmla="*/ 152400 h 675290"/>
                <a:gd name="connsiteX2" fmla="*/ 1347952 w 1923393"/>
                <a:gd name="connsiteY2" fmla="*/ 0 h 675290"/>
                <a:gd name="connsiteX3" fmla="*/ 1923393 w 1923393"/>
                <a:gd name="connsiteY3" fmla="*/ 349469 h 675290"/>
                <a:gd name="connsiteX4" fmla="*/ 1340069 w 1923393"/>
                <a:gd name="connsiteY4" fmla="*/ 675290 h 675290"/>
                <a:gd name="connsiteX5" fmla="*/ 1337441 w 1923393"/>
                <a:gd name="connsiteY5" fmla="*/ 541283 h 675290"/>
                <a:gd name="connsiteX6" fmla="*/ 0 w 1923393"/>
                <a:gd name="connsiteY6" fmla="*/ 536028 h 675290"/>
                <a:gd name="connsiteX0" fmla="*/ 827857 w 1923393"/>
                <a:gd name="connsiteY0" fmla="*/ 153087 h 675290"/>
                <a:gd name="connsiteX1" fmla="*/ 1342697 w 1923393"/>
                <a:gd name="connsiteY1" fmla="*/ 152400 h 675290"/>
                <a:gd name="connsiteX2" fmla="*/ 1347952 w 1923393"/>
                <a:gd name="connsiteY2" fmla="*/ 0 h 675290"/>
                <a:gd name="connsiteX3" fmla="*/ 1923393 w 1923393"/>
                <a:gd name="connsiteY3" fmla="*/ 349469 h 675290"/>
                <a:gd name="connsiteX4" fmla="*/ 1340069 w 1923393"/>
                <a:gd name="connsiteY4" fmla="*/ 675290 h 675290"/>
                <a:gd name="connsiteX5" fmla="*/ 1337441 w 1923393"/>
                <a:gd name="connsiteY5" fmla="*/ 541283 h 675290"/>
                <a:gd name="connsiteX6" fmla="*/ 0 w 1923393"/>
                <a:gd name="connsiteY6" fmla="*/ 536028 h 675290"/>
                <a:gd name="connsiteX0" fmla="*/ 5944 w 1101480"/>
                <a:gd name="connsiteY0" fmla="*/ 153087 h 675290"/>
                <a:gd name="connsiteX1" fmla="*/ 520784 w 1101480"/>
                <a:gd name="connsiteY1" fmla="*/ 152400 h 675290"/>
                <a:gd name="connsiteX2" fmla="*/ 526039 w 1101480"/>
                <a:gd name="connsiteY2" fmla="*/ 0 h 675290"/>
                <a:gd name="connsiteX3" fmla="*/ 1101480 w 1101480"/>
                <a:gd name="connsiteY3" fmla="*/ 349469 h 675290"/>
                <a:gd name="connsiteX4" fmla="*/ 518156 w 1101480"/>
                <a:gd name="connsiteY4" fmla="*/ 675290 h 675290"/>
                <a:gd name="connsiteX5" fmla="*/ 515528 w 1101480"/>
                <a:gd name="connsiteY5" fmla="*/ 541283 h 675290"/>
                <a:gd name="connsiteX6" fmla="*/ 0 w 1101480"/>
                <a:gd name="connsiteY6" fmla="*/ 542656 h 675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1480" h="675290">
                  <a:moveTo>
                    <a:pt x="5944" y="153087"/>
                  </a:moveTo>
                  <a:lnTo>
                    <a:pt x="520784" y="152400"/>
                  </a:lnTo>
                  <a:lnTo>
                    <a:pt x="526039" y="0"/>
                  </a:lnTo>
                  <a:lnTo>
                    <a:pt x="1101480" y="349469"/>
                  </a:lnTo>
                  <a:lnTo>
                    <a:pt x="518156" y="675290"/>
                  </a:lnTo>
                  <a:lnTo>
                    <a:pt x="515528" y="541283"/>
                  </a:lnTo>
                  <a:lnTo>
                    <a:pt x="0" y="542656"/>
                  </a:lnTo>
                </a:path>
              </a:pathLst>
            </a:custGeom>
            <a:noFill/>
            <a:ln w="28575">
              <a:solidFill>
                <a:srgbClr val="C6DCF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1" i="0" u="none" strike="noStrike" kern="1200" cap="none" spc="0" normalizeH="0" baseline="0" noProof="0">
                <a:ln>
                  <a:noFill/>
                </a:ln>
                <a:solidFill>
                  <a:srgbClr val="2774AA"/>
                </a:solidFill>
                <a:effectLst/>
                <a:uLnTx/>
                <a:uFillTx/>
                <a:latin typeface="Calibri" panose="020F0502020204030204"/>
                <a:ea typeface="+mn-ea"/>
                <a:cs typeface="+mn-cs"/>
              </a:endParaRPr>
            </a:p>
          </p:txBody>
        </p:sp>
      </p:grpSp>
      <p:pic>
        <p:nvPicPr>
          <p:cNvPr id="68" name="Picture 67">
            <a:extLst>
              <a:ext uri="{FF2B5EF4-FFF2-40B4-BE49-F238E27FC236}">
                <a16:creationId xmlns:a16="http://schemas.microsoft.com/office/drawing/2014/main" id="{7C8F8BD6-9B60-4306-886E-0AD7F650E95A}"/>
              </a:ext>
            </a:extLst>
          </p:cNvPr>
          <p:cNvPicPr>
            <a:picLocks noChangeAspect="1"/>
          </p:cNvPicPr>
          <p:nvPr/>
        </p:nvPicPr>
        <p:blipFill>
          <a:blip r:embed="rId7"/>
          <a:stretch>
            <a:fillRect/>
          </a:stretch>
        </p:blipFill>
        <p:spPr>
          <a:xfrm>
            <a:off x="244189" y="1962935"/>
            <a:ext cx="3957259" cy="4378491"/>
          </a:xfrm>
          <a:prstGeom prst="rect">
            <a:avLst/>
          </a:prstGeom>
        </p:spPr>
      </p:pic>
      <p:sp>
        <p:nvSpPr>
          <p:cNvPr id="2" name="TextBox 1">
            <a:extLst>
              <a:ext uri="{FF2B5EF4-FFF2-40B4-BE49-F238E27FC236}">
                <a16:creationId xmlns:a16="http://schemas.microsoft.com/office/drawing/2014/main" id="{C827C18B-0954-4E74-B1F5-5E28C85D513A}"/>
              </a:ext>
            </a:extLst>
          </p:cNvPr>
          <p:cNvSpPr txBox="1"/>
          <p:nvPr/>
        </p:nvSpPr>
        <p:spPr>
          <a:xfrm>
            <a:off x="1162483" y="1334726"/>
            <a:ext cx="2121093" cy="769441"/>
          </a:xfrm>
          <a:prstGeom prst="rect">
            <a:avLst/>
          </a:prstGeom>
          <a:noFill/>
        </p:spPr>
        <p:txBody>
          <a:bodyPr wrap="none" rtlCol="0">
            <a:spAutoFit/>
          </a:bodyPr>
          <a:lstStyle/>
          <a:p>
            <a:pPr algn="ctr"/>
            <a:r>
              <a:rPr lang="it-IT" sz="4400" b="1" dirty="0">
                <a:solidFill>
                  <a:srgbClr val="2774AA"/>
                </a:solidFill>
              </a:rPr>
              <a:t>SCIENCE</a:t>
            </a:r>
            <a:endParaRPr lang="en-GB" sz="4400" b="1" dirty="0">
              <a:solidFill>
                <a:srgbClr val="2774AA"/>
              </a:solidFill>
            </a:endParaRPr>
          </a:p>
        </p:txBody>
      </p:sp>
      <p:grpSp>
        <p:nvGrpSpPr>
          <p:cNvPr id="12" name="Group 11">
            <a:extLst>
              <a:ext uri="{FF2B5EF4-FFF2-40B4-BE49-F238E27FC236}">
                <a16:creationId xmlns:a16="http://schemas.microsoft.com/office/drawing/2014/main" id="{1AAC8E95-7E60-42A6-AC9A-D031FA9E7A61}"/>
              </a:ext>
            </a:extLst>
          </p:cNvPr>
          <p:cNvGrpSpPr/>
          <p:nvPr/>
        </p:nvGrpSpPr>
        <p:grpSpPr>
          <a:xfrm>
            <a:off x="4076032" y="2212421"/>
            <a:ext cx="4063562" cy="3984378"/>
            <a:chOff x="4076032" y="2212421"/>
            <a:chExt cx="4063562" cy="3984378"/>
          </a:xfrm>
        </p:grpSpPr>
        <p:grpSp>
          <p:nvGrpSpPr>
            <p:cNvPr id="10" name="Group 9">
              <a:extLst>
                <a:ext uri="{FF2B5EF4-FFF2-40B4-BE49-F238E27FC236}">
                  <a16:creationId xmlns:a16="http://schemas.microsoft.com/office/drawing/2014/main" id="{886D5784-6201-40C3-9371-A2910A504DC3}"/>
                </a:ext>
              </a:extLst>
            </p:cNvPr>
            <p:cNvGrpSpPr/>
            <p:nvPr/>
          </p:nvGrpSpPr>
          <p:grpSpPr>
            <a:xfrm>
              <a:off x="4522200" y="2613801"/>
              <a:ext cx="3617394" cy="3582998"/>
              <a:chOff x="4522200" y="2613801"/>
              <a:chExt cx="3617394" cy="3582998"/>
            </a:xfrm>
          </p:grpSpPr>
          <p:pic>
            <p:nvPicPr>
              <p:cNvPr id="46" name="Picture 1" descr="http://imber.ceotr.ca/wp-content/uploads/2020/07/Cliotop-oblong-300x128.png"/>
              <p:cNvPicPr>
                <a:picLocks noChangeAspect="1" noChangeArrowheads="1"/>
              </p:cNvPicPr>
              <p:nvPr/>
            </p:nvPicPr>
            <p:blipFill rotWithShape="1">
              <a:blip r:embed="rId8">
                <a:extLst>
                  <a:ext uri="{28A0092B-C50C-407E-A947-70E740481C1C}">
                    <a14:useLocalDpi xmlns:a14="http://schemas.microsoft.com/office/drawing/2010/main" val="0"/>
                  </a:ext>
                </a:extLst>
              </a:blip>
              <a:srcRect l="15462"/>
              <a:stretch/>
            </p:blipFill>
            <p:spPr bwMode="auto">
              <a:xfrm>
                <a:off x="4522200" y="2613801"/>
                <a:ext cx="1742397" cy="879394"/>
              </a:xfrm>
              <a:prstGeom prst="rect">
                <a:avLst/>
              </a:prstGeom>
              <a:noFill/>
              <a:extLst>
                <a:ext uri="{909E8E84-426E-40DD-AFC4-6F175D3DCCD1}">
                  <a14:hiddenFill xmlns:a14="http://schemas.microsoft.com/office/drawing/2010/main">
                    <a:solidFill>
                      <a:srgbClr val="FFFFFF"/>
                    </a:solidFill>
                  </a14:hiddenFill>
                </a:ext>
              </a:extLst>
            </p:spPr>
          </p:pic>
          <p:pic>
            <p:nvPicPr>
              <p:cNvPr id="47" name="Picture 3" descr="http://imber.ceotr.ca/wp-content/uploads/2020/07/essas-oblong-300x129.png"/>
              <p:cNvPicPr>
                <a:picLocks noChangeAspect="1" noChangeArrowheads="1"/>
              </p:cNvPicPr>
              <p:nvPr/>
            </p:nvPicPr>
            <p:blipFill rotWithShape="1">
              <a:blip r:embed="rId9">
                <a:extLst>
                  <a:ext uri="{28A0092B-C50C-407E-A947-70E740481C1C}">
                    <a14:useLocalDpi xmlns:a14="http://schemas.microsoft.com/office/drawing/2010/main" val="0"/>
                  </a:ext>
                </a:extLst>
              </a:blip>
              <a:srcRect l="24025"/>
              <a:stretch/>
            </p:blipFill>
            <p:spPr bwMode="auto">
              <a:xfrm>
                <a:off x="4874565" y="3423521"/>
                <a:ext cx="1565897" cy="886265"/>
              </a:xfrm>
              <a:prstGeom prst="rect">
                <a:avLst/>
              </a:prstGeom>
              <a:noFill/>
              <a:extLst>
                <a:ext uri="{909E8E84-426E-40DD-AFC4-6F175D3DCCD1}">
                  <a14:hiddenFill xmlns:a14="http://schemas.microsoft.com/office/drawing/2010/main">
                    <a:solidFill>
                      <a:srgbClr val="FFFFFF"/>
                    </a:solidFill>
                  </a14:hiddenFill>
                </a:ext>
              </a:extLst>
            </p:spPr>
          </p:pic>
          <p:pic>
            <p:nvPicPr>
              <p:cNvPr id="48" name="Picture 4" descr="http://imber.ceotr.ca/wp-content/uploads/2020/07/iced-1.png"/>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925568" y="4329242"/>
                <a:ext cx="968707" cy="968708"/>
              </a:xfrm>
              <a:prstGeom prst="rect">
                <a:avLst/>
              </a:prstGeom>
              <a:noFill/>
              <a:extLst>
                <a:ext uri="{909E8E84-426E-40DD-AFC4-6F175D3DCCD1}">
                  <a14:hiddenFill xmlns:a14="http://schemas.microsoft.com/office/drawing/2010/main">
                    <a:solidFill>
                      <a:srgbClr val="FFFFFF"/>
                    </a:solidFill>
                  </a14:hiddenFill>
                </a:ext>
              </a:extLst>
            </p:spPr>
          </p:pic>
          <p:pic>
            <p:nvPicPr>
              <p:cNvPr id="49" name="Picture 5" descr="http://imber.ceotr.ca/wp-content/uploads/2020/07/SIBER-oblong-300x128.png"/>
              <p:cNvPicPr>
                <a:picLocks noChangeAspect="1" noChangeArrowheads="1"/>
              </p:cNvPicPr>
              <p:nvPr/>
            </p:nvPicPr>
            <p:blipFill rotWithShape="1">
              <a:blip r:embed="rId11">
                <a:extLst>
                  <a:ext uri="{28A0092B-C50C-407E-A947-70E740481C1C}">
                    <a14:useLocalDpi xmlns:a14="http://schemas.microsoft.com/office/drawing/2010/main" val="0"/>
                  </a:ext>
                </a:extLst>
              </a:blip>
              <a:srcRect l="27393"/>
              <a:stretch/>
            </p:blipFill>
            <p:spPr bwMode="auto">
              <a:xfrm>
                <a:off x="4943983" y="5317405"/>
                <a:ext cx="1496477" cy="879394"/>
              </a:xfrm>
              <a:prstGeom prst="rect">
                <a:avLst/>
              </a:prstGeom>
              <a:noFill/>
              <a:extLst>
                <a:ext uri="{909E8E84-426E-40DD-AFC4-6F175D3DCCD1}">
                  <a14:hiddenFill xmlns:a14="http://schemas.microsoft.com/office/drawing/2010/main">
                    <a:solidFill>
                      <a:srgbClr val="FFFFFF"/>
                    </a:solidFill>
                  </a14:hiddenFill>
                </a:ext>
              </a:extLst>
            </p:spPr>
          </p:pic>
          <p:sp>
            <p:nvSpPr>
              <p:cNvPr id="54" name="Rectangle 2"/>
              <p:cNvSpPr>
                <a:spLocks noChangeArrowheads="1"/>
              </p:cNvSpPr>
              <p:nvPr/>
            </p:nvSpPr>
            <p:spPr bwMode="auto">
              <a:xfrm>
                <a:off x="5964236" y="5457697"/>
                <a:ext cx="2175358" cy="6790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dirty="0">
                    <a:ln>
                      <a:noFill/>
                    </a:ln>
                    <a:solidFill>
                      <a:srgbClr val="2774AA"/>
                    </a:solidFill>
                    <a:effectLst/>
                    <a:cs typeface="Arial" panose="020B0604020202020204" pitchFamily="34" charset="0"/>
                  </a:rPr>
                  <a:t>Sustained Indian Ocean Biogeochemistry and Ecosystem Research</a:t>
                </a:r>
                <a:endParaRPr lang="en-US" altLang="en-US" sz="1600" b="1" dirty="0">
                  <a:solidFill>
                    <a:srgbClr val="2774AA"/>
                  </a:solidFill>
                </a:endParaRPr>
              </a:p>
            </p:txBody>
          </p:sp>
          <p:sp>
            <p:nvSpPr>
              <p:cNvPr id="59" name="Rectangle 2"/>
              <p:cNvSpPr>
                <a:spLocks noChangeArrowheads="1"/>
              </p:cNvSpPr>
              <p:nvPr/>
            </p:nvSpPr>
            <p:spPr bwMode="auto">
              <a:xfrm>
                <a:off x="5964236" y="2820826"/>
                <a:ext cx="2175358" cy="4526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dirty="0">
                    <a:ln>
                      <a:noFill/>
                    </a:ln>
                    <a:solidFill>
                      <a:srgbClr val="2774AA"/>
                    </a:solidFill>
                    <a:effectLst/>
                    <a:cs typeface="Arial" panose="020B0604020202020204" pitchFamily="34" charset="0"/>
                  </a:rPr>
                  <a:t>Climate Impacts on Oceanic Top Predators</a:t>
                </a:r>
                <a:endParaRPr kumimoji="0" lang="en-US" altLang="en-US" sz="1600" b="1" i="0" u="none" strike="noStrike" cap="none" normalizeH="0" baseline="0" dirty="0">
                  <a:ln>
                    <a:noFill/>
                  </a:ln>
                  <a:solidFill>
                    <a:srgbClr val="2774AA"/>
                  </a:solidFill>
                  <a:effectLst/>
                </a:endParaRPr>
              </a:p>
            </p:txBody>
          </p:sp>
          <p:sp>
            <p:nvSpPr>
              <p:cNvPr id="60" name="Rectangle 2"/>
              <p:cNvSpPr>
                <a:spLocks noChangeArrowheads="1"/>
              </p:cNvSpPr>
              <p:nvPr/>
            </p:nvSpPr>
            <p:spPr bwMode="auto">
              <a:xfrm>
                <a:off x="5964236" y="3694350"/>
                <a:ext cx="2175358" cy="4526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dirty="0">
                    <a:ln>
                      <a:noFill/>
                    </a:ln>
                    <a:solidFill>
                      <a:srgbClr val="2774AA"/>
                    </a:solidFill>
                    <a:effectLst/>
                    <a:cs typeface="Arial" panose="020B0604020202020204" pitchFamily="34" charset="0"/>
                  </a:rPr>
                  <a:t>Ecosystem Studies of Sub-arctic and Arctic Seas</a:t>
                </a:r>
                <a:endParaRPr kumimoji="0" lang="en-US" altLang="en-US" sz="1600" b="1" i="0" u="none" strike="noStrike" cap="none" normalizeH="0" baseline="0" dirty="0">
                  <a:ln>
                    <a:noFill/>
                  </a:ln>
                  <a:solidFill>
                    <a:srgbClr val="2774AA"/>
                  </a:solidFill>
                  <a:effectLst/>
                </a:endParaRPr>
              </a:p>
            </p:txBody>
          </p:sp>
          <p:sp>
            <p:nvSpPr>
              <p:cNvPr id="61" name="Rectangle 2"/>
              <p:cNvSpPr>
                <a:spLocks noChangeArrowheads="1"/>
              </p:cNvSpPr>
              <p:nvPr/>
            </p:nvSpPr>
            <p:spPr bwMode="auto">
              <a:xfrm>
                <a:off x="5964236" y="4610879"/>
                <a:ext cx="2175358" cy="4526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dirty="0">
                    <a:ln>
                      <a:noFill/>
                    </a:ln>
                    <a:solidFill>
                      <a:srgbClr val="2774AA"/>
                    </a:solidFill>
                    <a:effectLst/>
                    <a:cs typeface="Arial" panose="020B0604020202020204" pitchFamily="34" charset="0"/>
                  </a:rPr>
                  <a:t>Integrating Climate and Ecosystem Dynamics</a:t>
                </a:r>
                <a:endParaRPr kumimoji="0" lang="en-US" altLang="en-US" sz="1600" b="1" i="0" u="none" strike="noStrike" cap="none" normalizeH="0" baseline="0" dirty="0">
                  <a:ln>
                    <a:noFill/>
                  </a:ln>
                  <a:solidFill>
                    <a:srgbClr val="2774AA"/>
                  </a:solidFill>
                  <a:effectLst/>
                </a:endParaRPr>
              </a:p>
            </p:txBody>
          </p:sp>
        </p:grpSp>
        <p:grpSp>
          <p:nvGrpSpPr>
            <p:cNvPr id="8" name="Group 7">
              <a:extLst>
                <a:ext uri="{FF2B5EF4-FFF2-40B4-BE49-F238E27FC236}">
                  <a16:creationId xmlns:a16="http://schemas.microsoft.com/office/drawing/2014/main" id="{659C51FE-D410-4E37-A946-3C7106EA7A06}"/>
                </a:ext>
              </a:extLst>
            </p:cNvPr>
            <p:cNvGrpSpPr/>
            <p:nvPr/>
          </p:nvGrpSpPr>
          <p:grpSpPr>
            <a:xfrm>
              <a:off x="4076032" y="2212421"/>
              <a:ext cx="3705580" cy="467711"/>
              <a:chOff x="4076032" y="2212421"/>
              <a:chExt cx="3705580" cy="467711"/>
            </a:xfrm>
          </p:grpSpPr>
          <p:sp>
            <p:nvSpPr>
              <p:cNvPr id="22" name="Freeform: Shape 21"/>
              <p:cNvSpPr/>
              <p:nvPr/>
            </p:nvSpPr>
            <p:spPr>
              <a:xfrm flipH="1">
                <a:off x="4076032" y="2257030"/>
                <a:ext cx="1078611" cy="378693"/>
              </a:xfrm>
              <a:custGeom>
                <a:avLst/>
                <a:gdLst>
                  <a:gd name="connsiteX0" fmla="*/ 2628 w 1923393"/>
                  <a:gd name="connsiteY0" fmla="*/ 149773 h 675290"/>
                  <a:gd name="connsiteX1" fmla="*/ 1342697 w 1923393"/>
                  <a:gd name="connsiteY1" fmla="*/ 152400 h 675290"/>
                  <a:gd name="connsiteX2" fmla="*/ 1347952 w 1923393"/>
                  <a:gd name="connsiteY2" fmla="*/ 0 h 675290"/>
                  <a:gd name="connsiteX3" fmla="*/ 1923393 w 1923393"/>
                  <a:gd name="connsiteY3" fmla="*/ 349469 h 675290"/>
                  <a:gd name="connsiteX4" fmla="*/ 1340069 w 1923393"/>
                  <a:gd name="connsiteY4" fmla="*/ 675290 h 675290"/>
                  <a:gd name="connsiteX5" fmla="*/ 1337441 w 1923393"/>
                  <a:gd name="connsiteY5" fmla="*/ 541283 h 675290"/>
                  <a:gd name="connsiteX6" fmla="*/ 0 w 1923393"/>
                  <a:gd name="connsiteY6" fmla="*/ 536028 h 675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3393" h="675290">
                    <a:moveTo>
                      <a:pt x="2628" y="149773"/>
                    </a:moveTo>
                    <a:lnTo>
                      <a:pt x="1342697" y="152400"/>
                    </a:lnTo>
                    <a:lnTo>
                      <a:pt x="1347952" y="0"/>
                    </a:lnTo>
                    <a:lnTo>
                      <a:pt x="1923393" y="349469"/>
                    </a:lnTo>
                    <a:lnTo>
                      <a:pt x="1340069" y="675290"/>
                    </a:lnTo>
                    <a:lnTo>
                      <a:pt x="1337441" y="541283"/>
                    </a:lnTo>
                    <a:lnTo>
                      <a:pt x="0" y="536028"/>
                    </a:lnTo>
                  </a:path>
                </a:pathLst>
              </a:custGeom>
              <a:noFill/>
              <a:ln w="28575">
                <a:solidFill>
                  <a:srgbClr val="C6DCF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srgbClr val="2774AA"/>
                  </a:solidFill>
                  <a:effectLst/>
                  <a:uLnTx/>
                  <a:uFillTx/>
                  <a:latin typeface="Calibri" panose="020F0502020204030204"/>
                  <a:ea typeface="+mn-ea"/>
                  <a:cs typeface="+mn-cs"/>
                </a:endParaRPr>
              </a:p>
            </p:txBody>
          </p:sp>
          <p:sp>
            <p:nvSpPr>
              <p:cNvPr id="17" name="Rectangle 16"/>
              <p:cNvSpPr/>
              <p:nvPr/>
            </p:nvSpPr>
            <p:spPr>
              <a:xfrm>
                <a:off x="5165458" y="2212421"/>
                <a:ext cx="98118" cy="4677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2774AA"/>
                  </a:solidFill>
                  <a:effectLst/>
                  <a:uLnTx/>
                  <a:uFillTx/>
                  <a:latin typeface="Calibri" panose="020F0502020204030204"/>
                  <a:ea typeface="+mn-ea"/>
                  <a:cs typeface="+mn-cs"/>
                </a:endParaRPr>
              </a:p>
            </p:txBody>
          </p:sp>
          <p:sp>
            <p:nvSpPr>
              <p:cNvPr id="26" name="TextBox 25"/>
              <p:cNvSpPr txBox="1"/>
              <p:nvPr/>
            </p:nvSpPr>
            <p:spPr>
              <a:xfrm>
                <a:off x="5273938" y="2235613"/>
                <a:ext cx="2507674" cy="400110"/>
              </a:xfrm>
              <a:prstGeom prst="rect">
                <a:avLst/>
              </a:prstGeom>
              <a:noFill/>
            </p:spPr>
            <p:txBody>
              <a:bodyPr wrap="none" rtlCol="0">
                <a:spAutoFit/>
              </a:bodyPr>
              <a:lstStyle>
                <a:defPPr>
                  <a:defRPr lang="en-US"/>
                </a:defPPr>
                <a:lvl1pPr marR="0" lvl="0" indent="0" algn="ctr" fontAlgn="auto">
                  <a:lnSpc>
                    <a:spcPct val="100000"/>
                  </a:lnSpc>
                  <a:spcBef>
                    <a:spcPts val="0"/>
                  </a:spcBef>
                  <a:spcAft>
                    <a:spcPts val="0"/>
                  </a:spcAft>
                  <a:buClrTx/>
                  <a:buSzTx/>
                  <a:buFontTx/>
                  <a:buNone/>
                  <a:tabLst/>
                  <a:defRPr kumimoji="0" sz="3000" b="1" i="0" u="none" strike="noStrike" cap="none" spc="0" normalizeH="0" baseline="0">
                    <a:ln>
                      <a:noFill/>
                    </a:ln>
                    <a:solidFill>
                      <a:srgbClr val="2774AA"/>
                    </a:solidFill>
                    <a:effectLst/>
                    <a:uLnTx/>
                    <a:uFillTx/>
                    <a:latin typeface="Calibri" panose="020F0502020204030204"/>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effectLst/>
                    <a:uLnTx/>
                    <a:uFillTx/>
                    <a:latin typeface="Calibri" panose="020F0502020204030204"/>
                    <a:ea typeface="+mn-ea"/>
                    <a:cs typeface="+mn-cs"/>
                  </a:rPr>
                  <a:t>Regional Programmes</a:t>
                </a:r>
              </a:p>
            </p:txBody>
          </p:sp>
        </p:grpSp>
      </p:grpSp>
      <p:grpSp>
        <p:nvGrpSpPr>
          <p:cNvPr id="9" name="Group 8">
            <a:extLst>
              <a:ext uri="{FF2B5EF4-FFF2-40B4-BE49-F238E27FC236}">
                <a16:creationId xmlns:a16="http://schemas.microsoft.com/office/drawing/2014/main" id="{8D62EEE3-0101-42E0-BAFF-663ABCB94295}"/>
              </a:ext>
            </a:extLst>
          </p:cNvPr>
          <p:cNvGrpSpPr/>
          <p:nvPr/>
        </p:nvGrpSpPr>
        <p:grpSpPr>
          <a:xfrm>
            <a:off x="7995273" y="2223648"/>
            <a:ext cx="2517942" cy="412075"/>
            <a:chOff x="7995273" y="2223648"/>
            <a:chExt cx="2517942" cy="412075"/>
          </a:xfrm>
        </p:grpSpPr>
        <p:sp>
          <p:nvSpPr>
            <p:cNvPr id="24" name="TextBox 23"/>
            <p:cNvSpPr txBox="1"/>
            <p:nvPr/>
          </p:nvSpPr>
          <p:spPr>
            <a:xfrm>
              <a:off x="8606924" y="2235613"/>
              <a:ext cx="1906291" cy="400110"/>
            </a:xfrm>
            <a:prstGeom prst="rect">
              <a:avLst/>
            </a:prstGeom>
            <a:noFill/>
          </p:spPr>
          <p:txBody>
            <a:bodyPr wrap="none" rtlCol="0">
              <a:spAutoFit/>
            </a:bodyPr>
            <a:lstStyle>
              <a:defPPr>
                <a:defRPr lang="en-US"/>
              </a:defPPr>
              <a:lvl1pPr marR="0" lvl="0" indent="0" algn="ctr" fontAlgn="auto">
                <a:lnSpc>
                  <a:spcPct val="100000"/>
                </a:lnSpc>
                <a:spcBef>
                  <a:spcPts val="0"/>
                </a:spcBef>
                <a:spcAft>
                  <a:spcPts val="0"/>
                </a:spcAft>
                <a:buClrTx/>
                <a:buSzTx/>
                <a:buFontTx/>
                <a:buNone/>
                <a:tabLst/>
                <a:defRPr kumimoji="0" b="1" i="0" u="none" strike="noStrike" cap="none" spc="0" normalizeH="0" baseline="0">
                  <a:ln>
                    <a:noFill/>
                  </a:ln>
                  <a:solidFill>
                    <a:srgbClr val="34A8D4"/>
                  </a:solidFill>
                  <a:effectLst/>
                  <a:uLnTx/>
                  <a:uFillTx/>
                  <a:latin typeface="Calibri" panose="020F0502020204030204"/>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srgbClr val="2774AA"/>
                  </a:solidFill>
                  <a:effectLst/>
                  <a:uLnTx/>
                  <a:uFillTx/>
                  <a:latin typeface="Calibri" panose="020F0502020204030204"/>
                  <a:ea typeface="+mn-ea"/>
                  <a:cs typeface="+mn-cs"/>
                </a:rPr>
                <a:t>Working Groups</a:t>
              </a:r>
            </a:p>
          </p:txBody>
        </p:sp>
        <p:sp>
          <p:nvSpPr>
            <p:cNvPr id="72" name="TextBox 71">
              <a:extLst>
                <a:ext uri="{FF2B5EF4-FFF2-40B4-BE49-F238E27FC236}">
                  <a16:creationId xmlns:a16="http://schemas.microsoft.com/office/drawing/2014/main" id="{8F6EF611-86D5-4C01-8BEA-5AFEB00DC857}"/>
                </a:ext>
              </a:extLst>
            </p:cNvPr>
            <p:cNvSpPr txBox="1"/>
            <p:nvPr/>
          </p:nvSpPr>
          <p:spPr>
            <a:xfrm>
              <a:off x="7995273" y="2223648"/>
              <a:ext cx="312906" cy="400110"/>
            </a:xfrm>
            <a:prstGeom prst="rect">
              <a:avLst/>
            </a:prstGeom>
            <a:noFill/>
          </p:spPr>
          <p:txBody>
            <a:bodyPr wrap="none" rtlCol="0">
              <a:spAutoFit/>
            </a:bodyPr>
            <a:lstStyle>
              <a:defPPr>
                <a:defRPr lang="en-US"/>
              </a:defPPr>
              <a:lvl1pPr marR="0" lvl="0" indent="0" algn="ctr" fontAlgn="auto">
                <a:lnSpc>
                  <a:spcPct val="100000"/>
                </a:lnSpc>
                <a:spcBef>
                  <a:spcPts val="0"/>
                </a:spcBef>
                <a:spcAft>
                  <a:spcPts val="0"/>
                </a:spcAft>
                <a:buClrTx/>
                <a:buSzTx/>
                <a:buFontTx/>
                <a:buNone/>
                <a:tabLst/>
                <a:defRPr kumimoji="0" b="1" i="0" u="none" strike="noStrike" cap="none" spc="0" normalizeH="0" baseline="0">
                  <a:ln>
                    <a:noFill/>
                  </a:ln>
                  <a:solidFill>
                    <a:srgbClr val="34A8D4"/>
                  </a:solidFill>
                  <a:effectLst/>
                  <a:uLnTx/>
                  <a:uFillTx/>
                  <a:latin typeface="Calibri" panose="020F0502020204030204"/>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srgbClr val="2774AA"/>
                  </a:solidFill>
                  <a:effectLst/>
                  <a:uLnTx/>
                  <a:uFillTx/>
                  <a:latin typeface="Calibri" panose="020F0502020204030204"/>
                  <a:ea typeface="+mn-ea"/>
                  <a:cs typeface="+mn-cs"/>
                </a:rPr>
                <a:t>+</a:t>
              </a:r>
            </a:p>
          </p:txBody>
        </p:sp>
      </p:grpSp>
      <p:sp>
        <p:nvSpPr>
          <p:cNvPr id="67" name="TextBox 66">
            <a:extLst>
              <a:ext uri="{FF2B5EF4-FFF2-40B4-BE49-F238E27FC236}">
                <a16:creationId xmlns:a16="http://schemas.microsoft.com/office/drawing/2014/main" id="{E22B09B1-1E70-4E01-AF6D-E65401601A7A}"/>
              </a:ext>
            </a:extLst>
          </p:cNvPr>
          <p:cNvSpPr txBox="1"/>
          <p:nvPr/>
        </p:nvSpPr>
        <p:spPr>
          <a:xfrm>
            <a:off x="99768" y="6336931"/>
            <a:ext cx="11958573" cy="646331"/>
          </a:xfrm>
          <a:prstGeom prst="rect">
            <a:avLst/>
          </a:prstGeom>
          <a:noFill/>
        </p:spPr>
        <p:txBody>
          <a:bodyPr wrap="square" rtlCol="0">
            <a:spAutoFit/>
          </a:bodyPr>
          <a:lstStyle/>
          <a:p>
            <a:pPr algn="ctr"/>
            <a:r>
              <a:rPr lang="en-US" altLang="en-US" sz="1200" dirty="0">
                <a:solidFill>
                  <a:schemeClr val="bg1">
                    <a:lumMod val="65000"/>
                  </a:schemeClr>
                </a:solidFill>
                <a:cs typeface="Arial" panose="020B0604020202020204" pitchFamily="34" charset="0"/>
              </a:rPr>
              <a:t>Collaborations – </a:t>
            </a:r>
            <a:r>
              <a:rPr lang="en-US" altLang="en-US" sz="1200" baseline="30000" dirty="0">
                <a:solidFill>
                  <a:schemeClr val="bg1">
                    <a:lumMod val="65000"/>
                  </a:schemeClr>
                </a:solidFill>
                <a:cs typeface="Arial" panose="020B0604020202020204" pitchFamily="34" charset="0"/>
              </a:rPr>
              <a:t>1</a:t>
            </a:r>
            <a:r>
              <a:rPr lang="en-US" altLang="en-US" sz="1200" dirty="0">
                <a:solidFill>
                  <a:schemeClr val="bg1">
                    <a:lumMod val="65000"/>
                  </a:schemeClr>
                </a:solidFill>
                <a:cs typeface="Arial" panose="020B0604020202020204" pitchFamily="34" charset="0"/>
              </a:rPr>
              <a:t> Future Earth Coasts   </a:t>
            </a:r>
            <a:r>
              <a:rPr lang="en-US" altLang="en-US" sz="1200" baseline="30000" dirty="0">
                <a:solidFill>
                  <a:schemeClr val="bg1">
                    <a:lumMod val="65000"/>
                  </a:schemeClr>
                </a:solidFill>
                <a:cs typeface="Arial" panose="020B0604020202020204" pitchFamily="34" charset="0"/>
              </a:rPr>
              <a:t>2</a:t>
            </a:r>
            <a:r>
              <a:rPr lang="en-US" altLang="en-US" sz="1200" dirty="0">
                <a:solidFill>
                  <a:schemeClr val="bg1">
                    <a:lumMod val="65000"/>
                  </a:schemeClr>
                </a:solidFill>
                <a:cs typeface="Arial" panose="020B0604020202020204" pitchFamily="34" charset="0"/>
              </a:rPr>
              <a:t> Intergovernmental Oceanic Commission – International Ocean Carbon Coordination Project, World Climate Research Programme/Climate and Ocean: Variability, Predictability and Change, Surface Ocean – Lower Atmosphere Study, Global Carbon Project   </a:t>
            </a:r>
            <a:r>
              <a:rPr lang="en-US" altLang="en-US" sz="1200" baseline="30000" dirty="0">
                <a:solidFill>
                  <a:schemeClr val="bg1">
                    <a:lumMod val="65000"/>
                  </a:schemeClr>
                </a:solidFill>
                <a:cs typeface="Arial" panose="020B0604020202020204" pitchFamily="34" charset="0"/>
              </a:rPr>
              <a:t>3</a:t>
            </a:r>
            <a:r>
              <a:rPr lang="en-US" altLang="en-US" sz="1200" dirty="0">
                <a:solidFill>
                  <a:schemeClr val="bg1">
                    <a:lumMod val="65000"/>
                  </a:schemeClr>
                </a:solidFill>
                <a:cs typeface="Arial" panose="020B0604020202020204" pitchFamily="34" charset="0"/>
              </a:rPr>
              <a:t> Surface Ocean – Lower Atmosphere Study</a:t>
            </a:r>
          </a:p>
          <a:p>
            <a:pPr algn="ctr"/>
            <a:endParaRPr lang="en-GB" sz="1200" dirty="0"/>
          </a:p>
        </p:txBody>
      </p:sp>
      <p:sp>
        <p:nvSpPr>
          <p:cNvPr id="71" name="Rectangle 70">
            <a:extLst>
              <a:ext uri="{FF2B5EF4-FFF2-40B4-BE49-F238E27FC236}">
                <a16:creationId xmlns:a16="http://schemas.microsoft.com/office/drawing/2014/main" id="{F5090D20-23A2-47F4-A4E1-8E12E7CCE730}"/>
              </a:ext>
            </a:extLst>
          </p:cNvPr>
          <p:cNvSpPr/>
          <p:nvPr/>
        </p:nvSpPr>
        <p:spPr>
          <a:xfrm rot="1837358">
            <a:off x="437845" y="5827627"/>
            <a:ext cx="1045267" cy="38493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2774AA"/>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004206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par>
                                <p:cTn id="13" presetID="10" presetClass="entr" presetSubtype="0" fill="hold" nodeType="with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fade">
                                      <p:cBhvr>
                                        <p:cTn id="15" dur="500"/>
                                        <p:tgtEl>
                                          <p:spTgt spid="11"/>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67"/>
                                        </p:tgtEl>
                                        <p:attrNameLst>
                                          <p:attrName>style.visibility</p:attrName>
                                        </p:attrNameLst>
                                      </p:cBhvr>
                                      <p:to>
                                        <p:strVal val="visible"/>
                                      </p:to>
                                    </p:set>
                                    <p:animEffect transition="in" filter="fade">
                                      <p:cBhvr>
                                        <p:cTn id="18" dur="500"/>
                                        <p:tgtEl>
                                          <p:spTgt spid="67"/>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fade">
                                      <p:cBhvr>
                                        <p:cTn id="23" dur="500"/>
                                        <p:tgtEl>
                                          <p:spTgt spid="43"/>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45"/>
                                        </p:tgtEl>
                                        <p:attrNameLst>
                                          <p:attrName>style.visibility</p:attrName>
                                        </p:attrNameLst>
                                      </p:cBhvr>
                                      <p:to>
                                        <p:strVal val="visible"/>
                                      </p:to>
                                    </p:set>
                                    <p:animEffect transition="in" filter="fade">
                                      <p:cBhvr>
                                        <p:cTn id="26"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5" grpId="0"/>
      <p:bldP spid="67"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0" name="Group 39"/>
          <p:cNvGrpSpPr/>
          <p:nvPr/>
        </p:nvGrpSpPr>
        <p:grpSpPr>
          <a:xfrm>
            <a:off x="3431691" y="602251"/>
            <a:ext cx="5328619" cy="607441"/>
            <a:chOff x="525725" y="602251"/>
            <a:chExt cx="5328619" cy="607441"/>
          </a:xfrm>
        </p:grpSpPr>
        <p:pic>
          <p:nvPicPr>
            <p:cNvPr id="41" name="Picture 40" descr="C:\Users\a21561\AppData\Local\Microsoft\Windows\INetCacheContent.Word\imber logo.png"/>
            <p:cNvPicPr>
              <a:picLocks noChangeAspect="1"/>
            </p:cNvPicPr>
            <p:nvPr/>
          </p:nvPicPr>
          <p:blipFill rotWithShape="1">
            <a:blip r:embed="rId2" cstate="print">
              <a:extLst>
                <a:ext uri="{28A0092B-C50C-407E-A947-70E740481C1C}">
                  <a14:useLocalDpi xmlns:a14="http://schemas.microsoft.com/office/drawing/2010/main"/>
                </a:ext>
              </a:extLst>
            </a:blip>
            <a:srcRect l="-281" b="-1128"/>
            <a:stretch/>
          </p:blipFill>
          <p:spPr bwMode="auto">
            <a:xfrm>
              <a:off x="525725" y="602251"/>
              <a:ext cx="2360030" cy="589767"/>
            </a:xfrm>
            <a:prstGeom prst="rect">
              <a:avLst/>
            </a:prstGeom>
            <a:noFill/>
            <a:ln>
              <a:noFill/>
            </a:ln>
          </p:spPr>
        </p:pic>
        <p:sp>
          <p:nvSpPr>
            <p:cNvPr id="42" name="TextBox 41"/>
            <p:cNvSpPr txBox="1"/>
            <p:nvPr/>
          </p:nvSpPr>
          <p:spPr>
            <a:xfrm>
              <a:off x="2885756" y="624917"/>
              <a:ext cx="2968588" cy="584775"/>
            </a:xfrm>
            <a:prstGeom prst="rect">
              <a:avLst/>
            </a:prstGeom>
            <a:noFill/>
          </p:spPr>
          <p:txBody>
            <a:bodyPr wrap="square" rtlCol="0">
              <a:spAutoFit/>
            </a:bodyPr>
            <a:lstStyle/>
            <a:p>
              <a:pPr algn="ctr"/>
              <a:r>
                <a:rPr lang="en-GB" sz="3200" b="1" dirty="0">
                  <a:solidFill>
                    <a:srgbClr val="2774AA"/>
                  </a:solidFill>
                </a:rPr>
                <a:t>Implementation</a:t>
              </a:r>
            </a:p>
          </p:txBody>
        </p:sp>
      </p:grpSp>
      <p:grpSp>
        <p:nvGrpSpPr>
          <p:cNvPr id="11" name="Group 10">
            <a:extLst>
              <a:ext uri="{FF2B5EF4-FFF2-40B4-BE49-F238E27FC236}">
                <a16:creationId xmlns:a16="http://schemas.microsoft.com/office/drawing/2014/main" id="{F457963B-4E97-41E3-8070-0AA695A49E80}"/>
              </a:ext>
            </a:extLst>
          </p:cNvPr>
          <p:cNvGrpSpPr/>
          <p:nvPr/>
        </p:nvGrpSpPr>
        <p:grpSpPr>
          <a:xfrm>
            <a:off x="7791419" y="2607352"/>
            <a:ext cx="4190291" cy="3589448"/>
            <a:chOff x="7711909" y="2607352"/>
            <a:chExt cx="4190291" cy="3589448"/>
          </a:xfrm>
        </p:grpSpPr>
        <p:pic>
          <p:nvPicPr>
            <p:cNvPr id="50" name="Picture 6" descr="http://imber.ceotr.ca/wp-content/uploads/2020/07/cmwg-oblong-300x133.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11909" y="2607352"/>
              <a:ext cx="2061078" cy="913746"/>
            </a:xfrm>
            <a:prstGeom prst="rect">
              <a:avLst/>
            </a:prstGeom>
            <a:noFill/>
            <a:extLst>
              <a:ext uri="{909E8E84-426E-40DD-AFC4-6F175D3DCCD1}">
                <a14:hiddenFill xmlns:a14="http://schemas.microsoft.com/office/drawing/2010/main">
                  <a:solidFill>
                    <a:srgbClr val="FFFFFF"/>
                  </a:solidFill>
                </a14:hiddenFill>
              </a:ext>
            </a:extLst>
          </p:spPr>
        </p:pic>
        <p:pic>
          <p:nvPicPr>
            <p:cNvPr id="51" name="Picture 7" descr="http://imber.ceotr.ca/wp-content/uploads/2020/07/HDWG-oblong-300x128.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78324" y="3533604"/>
              <a:ext cx="2061078" cy="879394"/>
            </a:xfrm>
            <a:prstGeom prst="rect">
              <a:avLst/>
            </a:prstGeom>
            <a:noFill/>
            <a:extLst>
              <a:ext uri="{909E8E84-426E-40DD-AFC4-6F175D3DCCD1}">
                <a14:hiddenFill xmlns:a14="http://schemas.microsoft.com/office/drawing/2010/main">
                  <a:solidFill>
                    <a:srgbClr val="FFFFFF"/>
                  </a:solidFill>
                </a14:hiddenFill>
              </a:ext>
            </a:extLst>
          </p:spPr>
        </p:pic>
        <p:pic>
          <p:nvPicPr>
            <p:cNvPr id="52" name="Picture 8" descr="http://imber.ceotr.ca/wp-content/uploads/2020/07/Carbon-WG-oblong-300x128.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711909" y="4425505"/>
              <a:ext cx="2061078" cy="879394"/>
            </a:xfrm>
            <a:prstGeom prst="rect">
              <a:avLst/>
            </a:prstGeom>
            <a:noFill/>
            <a:extLst>
              <a:ext uri="{909E8E84-426E-40DD-AFC4-6F175D3DCCD1}">
                <a14:hiddenFill xmlns:a14="http://schemas.microsoft.com/office/drawing/2010/main">
                  <a:solidFill>
                    <a:srgbClr val="FFFFFF"/>
                  </a:solidFill>
                </a14:hiddenFill>
              </a:ext>
            </a:extLst>
          </p:spPr>
        </p:pic>
        <p:pic>
          <p:nvPicPr>
            <p:cNvPr id="53" name="Picture 9" descr="http://imber.ceotr.ca/wp-content/uploads/2020/07/SIOA-oblong-300x128.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711909" y="5317406"/>
              <a:ext cx="2061078" cy="879394"/>
            </a:xfrm>
            <a:prstGeom prst="rect">
              <a:avLst/>
            </a:prstGeom>
            <a:noFill/>
            <a:extLst>
              <a:ext uri="{909E8E84-426E-40DD-AFC4-6F175D3DCCD1}">
                <a14:hiddenFill xmlns:a14="http://schemas.microsoft.com/office/drawing/2010/main">
                  <a:solidFill>
                    <a:srgbClr val="FFFFFF"/>
                  </a:solidFill>
                </a14:hiddenFill>
              </a:ext>
            </a:extLst>
          </p:spPr>
        </p:pic>
        <p:sp>
          <p:nvSpPr>
            <p:cNvPr id="55" name="Rectangle 2"/>
            <p:cNvSpPr>
              <a:spLocks noChangeArrowheads="1"/>
            </p:cNvSpPr>
            <p:nvPr/>
          </p:nvSpPr>
          <p:spPr bwMode="auto">
            <a:xfrm>
              <a:off x="9214429" y="5643932"/>
              <a:ext cx="2687771" cy="2263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spAutoFit/>
            </a:bodyPr>
            <a:lstStyle/>
            <a:p>
              <a:pPr eaLnBrk="0" fontAlgn="base" hangingPunct="0">
                <a:spcBef>
                  <a:spcPct val="0"/>
                </a:spcBef>
                <a:spcAft>
                  <a:spcPct val="0"/>
                </a:spcAft>
              </a:pPr>
              <a:r>
                <a:rPr lang="en-US" altLang="en-US" sz="1600" b="1" dirty="0">
                  <a:solidFill>
                    <a:srgbClr val="2774AA"/>
                  </a:solidFill>
                  <a:cs typeface="Arial" panose="020B0604020202020204" pitchFamily="34" charset="0"/>
                </a:rPr>
                <a:t>SOLAS-IMBeR Ocean Acidification</a:t>
              </a:r>
              <a:r>
                <a:rPr lang="en-US" altLang="en-US" sz="1600" baseline="30000" dirty="0">
                  <a:solidFill>
                    <a:srgbClr val="2774AA"/>
                  </a:solidFill>
                  <a:cs typeface="Arial" panose="020B0604020202020204" pitchFamily="34" charset="0"/>
                </a:rPr>
                <a:t>3</a:t>
              </a:r>
            </a:p>
          </p:txBody>
        </p:sp>
        <p:sp>
          <p:nvSpPr>
            <p:cNvPr id="56" name="Rectangle 2"/>
            <p:cNvSpPr>
              <a:spLocks noChangeArrowheads="1"/>
            </p:cNvSpPr>
            <p:nvPr/>
          </p:nvSpPr>
          <p:spPr bwMode="auto">
            <a:xfrm>
              <a:off x="9214429" y="2820825"/>
              <a:ext cx="2687771" cy="4526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spAutoFit/>
            </a:bodyPr>
            <a:lstStyle/>
            <a:p>
              <a:pPr eaLnBrk="0" fontAlgn="base" hangingPunct="0">
                <a:spcBef>
                  <a:spcPct val="0"/>
                </a:spcBef>
                <a:spcAft>
                  <a:spcPct val="0"/>
                </a:spcAft>
              </a:pPr>
              <a:r>
                <a:rPr lang="en-US" altLang="en-US" sz="1600" b="1" dirty="0">
                  <a:solidFill>
                    <a:srgbClr val="2774AA"/>
                  </a:solidFill>
                  <a:cs typeface="Arial" panose="020B0604020202020204" pitchFamily="34" charset="0"/>
                </a:rPr>
                <a:t>Continental Margins</a:t>
              </a:r>
            </a:p>
            <a:p>
              <a:pPr eaLnBrk="0" fontAlgn="base" hangingPunct="0">
                <a:spcBef>
                  <a:spcPct val="0"/>
                </a:spcBef>
                <a:spcAft>
                  <a:spcPct val="0"/>
                </a:spcAft>
              </a:pPr>
              <a:r>
                <a:rPr lang="en-US" altLang="en-US" sz="1600" b="1" dirty="0">
                  <a:solidFill>
                    <a:srgbClr val="2774AA"/>
                  </a:solidFill>
                  <a:cs typeface="Arial" panose="020B0604020202020204" pitchFamily="34" charset="0"/>
                </a:rPr>
                <a:t>Working Group</a:t>
              </a:r>
              <a:r>
                <a:rPr lang="en-US" altLang="en-US" sz="1600" baseline="30000" dirty="0">
                  <a:solidFill>
                    <a:srgbClr val="2774AA"/>
                  </a:solidFill>
                  <a:cs typeface="Arial" panose="020B0604020202020204" pitchFamily="34" charset="0"/>
                </a:rPr>
                <a:t>1</a:t>
              </a:r>
            </a:p>
          </p:txBody>
        </p:sp>
        <p:sp>
          <p:nvSpPr>
            <p:cNvPr id="57" name="Rectangle 2"/>
            <p:cNvSpPr>
              <a:spLocks noChangeArrowheads="1"/>
            </p:cNvSpPr>
            <p:nvPr/>
          </p:nvSpPr>
          <p:spPr bwMode="auto">
            <a:xfrm>
              <a:off x="9214429" y="4654521"/>
              <a:ext cx="2155008" cy="4526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spAutoFit/>
            </a:bodyPr>
            <a:lstStyle/>
            <a:p>
              <a:pPr eaLnBrk="0" fontAlgn="base" hangingPunct="0">
                <a:spcBef>
                  <a:spcPct val="0"/>
                </a:spcBef>
                <a:spcAft>
                  <a:spcPct val="0"/>
                </a:spcAft>
              </a:pPr>
              <a:r>
                <a:rPr lang="en-US" altLang="en-US" sz="1600" b="1" dirty="0">
                  <a:solidFill>
                    <a:srgbClr val="2774AA"/>
                  </a:solidFill>
                  <a:cs typeface="Arial" panose="020B0604020202020204" pitchFamily="34" charset="0"/>
                </a:rPr>
                <a:t>Integrated Ocean Carbon Research</a:t>
              </a:r>
              <a:r>
                <a:rPr lang="en-US" altLang="en-US" sz="1600" baseline="30000" dirty="0">
                  <a:solidFill>
                    <a:srgbClr val="2774AA"/>
                  </a:solidFill>
                  <a:cs typeface="Arial" panose="020B0604020202020204" pitchFamily="34" charset="0"/>
                </a:rPr>
                <a:t>2</a:t>
              </a:r>
              <a:endParaRPr lang="en-US" altLang="en-US" sz="1600" b="1" baseline="30000" dirty="0">
                <a:solidFill>
                  <a:srgbClr val="2774AA"/>
                </a:solidFill>
                <a:cs typeface="Arial" panose="020B0604020202020204" pitchFamily="34" charset="0"/>
              </a:endParaRPr>
            </a:p>
          </p:txBody>
        </p:sp>
        <p:sp>
          <p:nvSpPr>
            <p:cNvPr id="58" name="Rectangle 2"/>
            <p:cNvSpPr>
              <a:spLocks noChangeArrowheads="1"/>
            </p:cNvSpPr>
            <p:nvPr/>
          </p:nvSpPr>
          <p:spPr bwMode="auto">
            <a:xfrm>
              <a:off x="10004961" y="3679738"/>
              <a:ext cx="1016508" cy="4526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spAutoFit/>
            </a:bodyPr>
            <a:lstStyle/>
            <a:p>
              <a:pPr eaLnBrk="0" fontAlgn="base" hangingPunct="0">
                <a:spcBef>
                  <a:spcPct val="0"/>
                </a:spcBef>
                <a:spcAft>
                  <a:spcPct val="0"/>
                </a:spcAft>
              </a:pPr>
              <a:r>
                <a:rPr lang="en-US" altLang="en-US" sz="1600" b="1" dirty="0">
                  <a:solidFill>
                    <a:srgbClr val="2774AA"/>
                  </a:solidFill>
                  <a:cs typeface="Arial" panose="020B0604020202020204" pitchFamily="34" charset="0"/>
                </a:rPr>
                <a:t>Working</a:t>
              </a:r>
            </a:p>
            <a:p>
              <a:pPr eaLnBrk="0" fontAlgn="base" hangingPunct="0">
                <a:spcBef>
                  <a:spcPct val="0"/>
                </a:spcBef>
                <a:spcAft>
                  <a:spcPct val="0"/>
                </a:spcAft>
              </a:pPr>
              <a:r>
                <a:rPr lang="en-US" altLang="en-US" sz="1600" b="1" dirty="0">
                  <a:solidFill>
                    <a:srgbClr val="2774AA"/>
                  </a:solidFill>
                  <a:cs typeface="Arial" panose="020B0604020202020204" pitchFamily="34" charset="0"/>
                </a:rPr>
                <a:t>Group</a:t>
              </a:r>
              <a:endParaRPr lang="en-US" altLang="en-US" sz="1600" dirty="0">
                <a:solidFill>
                  <a:srgbClr val="2774AA"/>
                </a:solidFill>
                <a:cs typeface="Arial" panose="020B0604020202020204" pitchFamily="34" charset="0"/>
              </a:endParaRPr>
            </a:p>
          </p:txBody>
        </p:sp>
      </p:grpSp>
      <p:grpSp>
        <p:nvGrpSpPr>
          <p:cNvPr id="3" name="Group 2">
            <a:extLst>
              <a:ext uri="{FF2B5EF4-FFF2-40B4-BE49-F238E27FC236}">
                <a16:creationId xmlns:a16="http://schemas.microsoft.com/office/drawing/2014/main" id="{E9B4D4DD-48E6-4F67-9C6B-41C0B60960E3}"/>
              </a:ext>
            </a:extLst>
          </p:cNvPr>
          <p:cNvGrpSpPr/>
          <p:nvPr/>
        </p:nvGrpSpPr>
        <p:grpSpPr>
          <a:xfrm>
            <a:off x="3821321" y="1391774"/>
            <a:ext cx="4549359" cy="707886"/>
            <a:chOff x="3559356" y="1336117"/>
            <a:chExt cx="4549359" cy="707886"/>
          </a:xfrm>
        </p:grpSpPr>
        <p:sp>
          <p:nvSpPr>
            <p:cNvPr id="62" name="TextBox 61"/>
            <p:cNvSpPr txBox="1"/>
            <p:nvPr/>
          </p:nvSpPr>
          <p:spPr>
            <a:xfrm>
              <a:off x="6373881" y="1336117"/>
              <a:ext cx="1734834" cy="707886"/>
            </a:xfrm>
            <a:prstGeom prst="rect">
              <a:avLst/>
            </a:prstGeom>
            <a:noFill/>
          </p:spPr>
          <p:txBody>
            <a:bodyPr wrap="none" rtlCol="0">
              <a:spAutoFit/>
            </a:bodyPr>
            <a:lstStyle>
              <a:defPPr>
                <a:defRPr lang="en-US"/>
              </a:defPPr>
              <a:lvl1pPr marR="0" lvl="0" indent="0" algn="ctr" fontAlgn="auto">
                <a:lnSpc>
                  <a:spcPct val="100000"/>
                </a:lnSpc>
                <a:spcBef>
                  <a:spcPts val="0"/>
                </a:spcBef>
                <a:spcAft>
                  <a:spcPts val="0"/>
                </a:spcAft>
                <a:buClrTx/>
                <a:buSzTx/>
                <a:buFontTx/>
                <a:buNone/>
                <a:tabLst/>
                <a:defRPr kumimoji="0" sz="3000" b="1" i="0" u="none" strike="noStrike" cap="none" spc="0" normalizeH="0" baseline="0">
                  <a:ln>
                    <a:noFill/>
                  </a:ln>
                  <a:solidFill>
                    <a:srgbClr val="2774AA"/>
                  </a:solidFill>
                  <a:effectLst/>
                  <a:uLnTx/>
                  <a:uFillTx/>
                  <a:latin typeface="Calibri" panose="020F0502020204030204"/>
                </a:defRPr>
              </a:lvl1pPr>
            </a:lstStyle>
            <a:p>
              <a:pPr marL="0" marR="0" lvl="0" indent="0" defTabSz="457200" rtl="0" eaLnBrk="1" fontAlgn="auto" latinLnBrk="0" hangingPunct="1">
                <a:lnSpc>
                  <a:spcPct val="100000"/>
                </a:lnSpc>
                <a:spcBef>
                  <a:spcPts val="0"/>
                </a:spcBef>
                <a:spcAft>
                  <a:spcPts val="0"/>
                </a:spcAft>
                <a:buClrTx/>
                <a:buSzTx/>
                <a:buFontTx/>
                <a:buNone/>
                <a:tabLst/>
                <a:defRPr/>
              </a:pPr>
              <a:r>
                <a:rPr kumimoji="0" lang="en-GB" sz="2000" i="0" u="none" strike="noStrike" kern="1200" cap="none" spc="0" normalizeH="0" baseline="0" noProof="0" dirty="0">
                  <a:ln>
                    <a:noFill/>
                  </a:ln>
                  <a:effectLst/>
                  <a:uLnTx/>
                  <a:uFillTx/>
                  <a:latin typeface="Calibri" panose="020F0502020204030204"/>
                  <a:ea typeface="+mn-ea"/>
                  <a:cs typeface="+mn-cs"/>
                </a:rPr>
                <a:t>International</a:t>
              </a:r>
            </a:p>
            <a:p>
              <a:pPr marL="0" marR="0" lvl="0" indent="0" defTabSz="457200" rtl="0" eaLnBrk="1" fontAlgn="auto" latinLnBrk="0" hangingPunct="1">
                <a:lnSpc>
                  <a:spcPct val="100000"/>
                </a:lnSpc>
                <a:spcBef>
                  <a:spcPts val="0"/>
                </a:spcBef>
                <a:spcAft>
                  <a:spcPts val="0"/>
                </a:spcAft>
                <a:buClrTx/>
                <a:buSzTx/>
                <a:buFontTx/>
                <a:buNone/>
                <a:tabLst/>
                <a:defRPr/>
              </a:pPr>
              <a:r>
                <a:rPr kumimoji="0" lang="en-GB" sz="2000" i="0" u="none" strike="noStrike" kern="1200" cap="none" spc="0" normalizeH="0" baseline="0" noProof="0" dirty="0">
                  <a:ln>
                    <a:noFill/>
                  </a:ln>
                  <a:effectLst/>
                  <a:uLnTx/>
                  <a:uFillTx/>
                  <a:latin typeface="Calibri" panose="020F0502020204030204"/>
                  <a:ea typeface="+mn-ea"/>
                  <a:cs typeface="+mn-cs"/>
                </a:rPr>
                <a:t>Project Offices</a:t>
              </a:r>
            </a:p>
          </p:txBody>
        </p:sp>
        <p:sp>
          <p:nvSpPr>
            <p:cNvPr id="63" name="TextBox 62"/>
            <p:cNvSpPr txBox="1"/>
            <p:nvPr/>
          </p:nvSpPr>
          <p:spPr>
            <a:xfrm>
              <a:off x="3559356" y="1336117"/>
              <a:ext cx="2081917" cy="707886"/>
            </a:xfrm>
            <a:prstGeom prst="rect">
              <a:avLst/>
            </a:prstGeom>
            <a:noFill/>
          </p:spPr>
          <p:txBody>
            <a:bodyPr wrap="none" rtlCol="0">
              <a:spAutoFit/>
            </a:bodyPr>
            <a:lstStyle>
              <a:defPPr>
                <a:defRPr lang="en-US"/>
              </a:defPPr>
              <a:lvl1pPr marR="0" lvl="0" indent="0" algn="ctr" fontAlgn="auto">
                <a:lnSpc>
                  <a:spcPct val="100000"/>
                </a:lnSpc>
                <a:spcBef>
                  <a:spcPts val="0"/>
                </a:spcBef>
                <a:spcAft>
                  <a:spcPts val="0"/>
                </a:spcAft>
                <a:buClrTx/>
                <a:buSzTx/>
                <a:buFontTx/>
                <a:buNone/>
                <a:tabLst/>
                <a:defRPr kumimoji="0" sz="3000" b="1" i="0" u="none" strike="noStrike" cap="none" spc="0" normalizeH="0" baseline="0">
                  <a:ln>
                    <a:noFill/>
                  </a:ln>
                  <a:solidFill>
                    <a:srgbClr val="2774AA"/>
                  </a:solidFill>
                  <a:effectLst/>
                  <a:uLnTx/>
                  <a:uFillTx/>
                  <a:latin typeface="Calibri" panose="020F0502020204030204"/>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2000" i="0" u="none" strike="noStrike" kern="1200" cap="none" spc="0" normalizeH="0" baseline="0" noProof="0" dirty="0">
                  <a:ln>
                    <a:noFill/>
                  </a:ln>
                  <a:effectLst/>
                  <a:uLnTx/>
                  <a:uFillTx/>
                  <a:latin typeface="Calibri" panose="020F0502020204030204"/>
                  <a:ea typeface="+mn-ea"/>
                  <a:cs typeface="+mn-cs"/>
                </a:rPr>
                <a:t>Scientific Steering</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2000" i="0" u="none" strike="noStrike" kern="1200" cap="none" spc="0" normalizeH="0" baseline="0" noProof="0" dirty="0">
                  <a:ln>
                    <a:noFill/>
                  </a:ln>
                  <a:effectLst/>
                  <a:uLnTx/>
                  <a:uFillTx/>
                  <a:latin typeface="Calibri" panose="020F0502020204030204"/>
                  <a:ea typeface="+mn-ea"/>
                  <a:cs typeface="+mn-cs"/>
                </a:rPr>
                <a:t>Committee</a:t>
              </a:r>
            </a:p>
          </p:txBody>
        </p:sp>
        <p:grpSp>
          <p:nvGrpSpPr>
            <p:cNvPr id="64" name="Group 63"/>
            <p:cNvGrpSpPr>
              <a:grpSpLocks noChangeAspect="1"/>
            </p:cNvGrpSpPr>
            <p:nvPr/>
          </p:nvGrpSpPr>
          <p:grpSpPr>
            <a:xfrm>
              <a:off x="5620567" y="1552890"/>
              <a:ext cx="792611" cy="274340"/>
              <a:chOff x="6643122" y="387494"/>
              <a:chExt cx="1094105" cy="378693"/>
            </a:xfrm>
          </p:grpSpPr>
          <p:sp>
            <p:nvSpPr>
              <p:cNvPr id="65" name="Freeform: Shape 64"/>
              <p:cNvSpPr/>
              <p:nvPr/>
            </p:nvSpPr>
            <p:spPr>
              <a:xfrm>
                <a:off x="7119533" y="387494"/>
                <a:ext cx="617694" cy="378693"/>
              </a:xfrm>
              <a:custGeom>
                <a:avLst/>
                <a:gdLst>
                  <a:gd name="connsiteX0" fmla="*/ 2628 w 1923393"/>
                  <a:gd name="connsiteY0" fmla="*/ 149773 h 675290"/>
                  <a:gd name="connsiteX1" fmla="*/ 1342697 w 1923393"/>
                  <a:gd name="connsiteY1" fmla="*/ 152400 h 675290"/>
                  <a:gd name="connsiteX2" fmla="*/ 1347952 w 1923393"/>
                  <a:gd name="connsiteY2" fmla="*/ 0 h 675290"/>
                  <a:gd name="connsiteX3" fmla="*/ 1923393 w 1923393"/>
                  <a:gd name="connsiteY3" fmla="*/ 349469 h 675290"/>
                  <a:gd name="connsiteX4" fmla="*/ 1340069 w 1923393"/>
                  <a:gd name="connsiteY4" fmla="*/ 675290 h 675290"/>
                  <a:gd name="connsiteX5" fmla="*/ 1337441 w 1923393"/>
                  <a:gd name="connsiteY5" fmla="*/ 541283 h 675290"/>
                  <a:gd name="connsiteX6" fmla="*/ 0 w 1923393"/>
                  <a:gd name="connsiteY6" fmla="*/ 536028 h 675290"/>
                  <a:gd name="connsiteX0" fmla="*/ 824543 w 1923393"/>
                  <a:gd name="connsiteY0" fmla="*/ 149774 h 675290"/>
                  <a:gd name="connsiteX1" fmla="*/ 1342697 w 1923393"/>
                  <a:gd name="connsiteY1" fmla="*/ 152400 h 675290"/>
                  <a:gd name="connsiteX2" fmla="*/ 1347952 w 1923393"/>
                  <a:gd name="connsiteY2" fmla="*/ 0 h 675290"/>
                  <a:gd name="connsiteX3" fmla="*/ 1923393 w 1923393"/>
                  <a:gd name="connsiteY3" fmla="*/ 349469 h 675290"/>
                  <a:gd name="connsiteX4" fmla="*/ 1340069 w 1923393"/>
                  <a:gd name="connsiteY4" fmla="*/ 675290 h 675290"/>
                  <a:gd name="connsiteX5" fmla="*/ 1337441 w 1923393"/>
                  <a:gd name="connsiteY5" fmla="*/ 541283 h 675290"/>
                  <a:gd name="connsiteX6" fmla="*/ 0 w 1923393"/>
                  <a:gd name="connsiteY6" fmla="*/ 536028 h 675290"/>
                  <a:gd name="connsiteX0" fmla="*/ 827857 w 1923393"/>
                  <a:gd name="connsiteY0" fmla="*/ 153087 h 675290"/>
                  <a:gd name="connsiteX1" fmla="*/ 1342697 w 1923393"/>
                  <a:gd name="connsiteY1" fmla="*/ 152400 h 675290"/>
                  <a:gd name="connsiteX2" fmla="*/ 1347952 w 1923393"/>
                  <a:gd name="connsiteY2" fmla="*/ 0 h 675290"/>
                  <a:gd name="connsiteX3" fmla="*/ 1923393 w 1923393"/>
                  <a:gd name="connsiteY3" fmla="*/ 349469 h 675290"/>
                  <a:gd name="connsiteX4" fmla="*/ 1340069 w 1923393"/>
                  <a:gd name="connsiteY4" fmla="*/ 675290 h 675290"/>
                  <a:gd name="connsiteX5" fmla="*/ 1337441 w 1923393"/>
                  <a:gd name="connsiteY5" fmla="*/ 541283 h 675290"/>
                  <a:gd name="connsiteX6" fmla="*/ 0 w 1923393"/>
                  <a:gd name="connsiteY6" fmla="*/ 536028 h 675290"/>
                  <a:gd name="connsiteX0" fmla="*/ 5944 w 1101480"/>
                  <a:gd name="connsiteY0" fmla="*/ 153087 h 675290"/>
                  <a:gd name="connsiteX1" fmla="*/ 520784 w 1101480"/>
                  <a:gd name="connsiteY1" fmla="*/ 152400 h 675290"/>
                  <a:gd name="connsiteX2" fmla="*/ 526039 w 1101480"/>
                  <a:gd name="connsiteY2" fmla="*/ 0 h 675290"/>
                  <a:gd name="connsiteX3" fmla="*/ 1101480 w 1101480"/>
                  <a:gd name="connsiteY3" fmla="*/ 349469 h 675290"/>
                  <a:gd name="connsiteX4" fmla="*/ 518156 w 1101480"/>
                  <a:gd name="connsiteY4" fmla="*/ 675290 h 675290"/>
                  <a:gd name="connsiteX5" fmla="*/ 515528 w 1101480"/>
                  <a:gd name="connsiteY5" fmla="*/ 541283 h 675290"/>
                  <a:gd name="connsiteX6" fmla="*/ 0 w 1101480"/>
                  <a:gd name="connsiteY6" fmla="*/ 542656 h 675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1480" h="675290">
                    <a:moveTo>
                      <a:pt x="5944" y="153087"/>
                    </a:moveTo>
                    <a:lnTo>
                      <a:pt x="520784" y="152400"/>
                    </a:lnTo>
                    <a:lnTo>
                      <a:pt x="526039" y="0"/>
                    </a:lnTo>
                    <a:lnTo>
                      <a:pt x="1101480" y="349469"/>
                    </a:lnTo>
                    <a:lnTo>
                      <a:pt x="518156" y="675290"/>
                    </a:lnTo>
                    <a:lnTo>
                      <a:pt x="515528" y="541283"/>
                    </a:lnTo>
                    <a:lnTo>
                      <a:pt x="0" y="542656"/>
                    </a:lnTo>
                  </a:path>
                </a:pathLst>
              </a:custGeom>
              <a:noFill/>
              <a:ln w="28575">
                <a:solidFill>
                  <a:srgbClr val="C6DCF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1" i="0" u="none" strike="noStrike" kern="1200" cap="none" spc="0" normalizeH="0" baseline="0" noProof="0">
                  <a:ln>
                    <a:noFill/>
                  </a:ln>
                  <a:solidFill>
                    <a:srgbClr val="2774AA"/>
                  </a:solidFill>
                  <a:effectLst/>
                  <a:uLnTx/>
                  <a:uFillTx/>
                  <a:latin typeface="Calibri" panose="020F0502020204030204"/>
                  <a:ea typeface="+mn-ea"/>
                  <a:cs typeface="+mn-cs"/>
                </a:endParaRPr>
              </a:p>
            </p:txBody>
          </p:sp>
          <p:sp>
            <p:nvSpPr>
              <p:cNvPr id="66" name="Freeform: Shape 65"/>
              <p:cNvSpPr/>
              <p:nvPr/>
            </p:nvSpPr>
            <p:spPr>
              <a:xfrm flipH="1">
                <a:off x="6643122" y="387494"/>
                <a:ext cx="617694" cy="378693"/>
              </a:xfrm>
              <a:custGeom>
                <a:avLst/>
                <a:gdLst>
                  <a:gd name="connsiteX0" fmla="*/ 2628 w 1923393"/>
                  <a:gd name="connsiteY0" fmla="*/ 149773 h 675290"/>
                  <a:gd name="connsiteX1" fmla="*/ 1342697 w 1923393"/>
                  <a:gd name="connsiteY1" fmla="*/ 152400 h 675290"/>
                  <a:gd name="connsiteX2" fmla="*/ 1347952 w 1923393"/>
                  <a:gd name="connsiteY2" fmla="*/ 0 h 675290"/>
                  <a:gd name="connsiteX3" fmla="*/ 1923393 w 1923393"/>
                  <a:gd name="connsiteY3" fmla="*/ 349469 h 675290"/>
                  <a:gd name="connsiteX4" fmla="*/ 1340069 w 1923393"/>
                  <a:gd name="connsiteY4" fmla="*/ 675290 h 675290"/>
                  <a:gd name="connsiteX5" fmla="*/ 1337441 w 1923393"/>
                  <a:gd name="connsiteY5" fmla="*/ 541283 h 675290"/>
                  <a:gd name="connsiteX6" fmla="*/ 0 w 1923393"/>
                  <a:gd name="connsiteY6" fmla="*/ 536028 h 675290"/>
                  <a:gd name="connsiteX0" fmla="*/ 824543 w 1923393"/>
                  <a:gd name="connsiteY0" fmla="*/ 149774 h 675290"/>
                  <a:gd name="connsiteX1" fmla="*/ 1342697 w 1923393"/>
                  <a:gd name="connsiteY1" fmla="*/ 152400 h 675290"/>
                  <a:gd name="connsiteX2" fmla="*/ 1347952 w 1923393"/>
                  <a:gd name="connsiteY2" fmla="*/ 0 h 675290"/>
                  <a:gd name="connsiteX3" fmla="*/ 1923393 w 1923393"/>
                  <a:gd name="connsiteY3" fmla="*/ 349469 h 675290"/>
                  <a:gd name="connsiteX4" fmla="*/ 1340069 w 1923393"/>
                  <a:gd name="connsiteY4" fmla="*/ 675290 h 675290"/>
                  <a:gd name="connsiteX5" fmla="*/ 1337441 w 1923393"/>
                  <a:gd name="connsiteY5" fmla="*/ 541283 h 675290"/>
                  <a:gd name="connsiteX6" fmla="*/ 0 w 1923393"/>
                  <a:gd name="connsiteY6" fmla="*/ 536028 h 675290"/>
                  <a:gd name="connsiteX0" fmla="*/ 827857 w 1923393"/>
                  <a:gd name="connsiteY0" fmla="*/ 153087 h 675290"/>
                  <a:gd name="connsiteX1" fmla="*/ 1342697 w 1923393"/>
                  <a:gd name="connsiteY1" fmla="*/ 152400 h 675290"/>
                  <a:gd name="connsiteX2" fmla="*/ 1347952 w 1923393"/>
                  <a:gd name="connsiteY2" fmla="*/ 0 h 675290"/>
                  <a:gd name="connsiteX3" fmla="*/ 1923393 w 1923393"/>
                  <a:gd name="connsiteY3" fmla="*/ 349469 h 675290"/>
                  <a:gd name="connsiteX4" fmla="*/ 1340069 w 1923393"/>
                  <a:gd name="connsiteY4" fmla="*/ 675290 h 675290"/>
                  <a:gd name="connsiteX5" fmla="*/ 1337441 w 1923393"/>
                  <a:gd name="connsiteY5" fmla="*/ 541283 h 675290"/>
                  <a:gd name="connsiteX6" fmla="*/ 0 w 1923393"/>
                  <a:gd name="connsiteY6" fmla="*/ 536028 h 675290"/>
                  <a:gd name="connsiteX0" fmla="*/ 5944 w 1101480"/>
                  <a:gd name="connsiteY0" fmla="*/ 153087 h 675290"/>
                  <a:gd name="connsiteX1" fmla="*/ 520784 w 1101480"/>
                  <a:gd name="connsiteY1" fmla="*/ 152400 h 675290"/>
                  <a:gd name="connsiteX2" fmla="*/ 526039 w 1101480"/>
                  <a:gd name="connsiteY2" fmla="*/ 0 h 675290"/>
                  <a:gd name="connsiteX3" fmla="*/ 1101480 w 1101480"/>
                  <a:gd name="connsiteY3" fmla="*/ 349469 h 675290"/>
                  <a:gd name="connsiteX4" fmla="*/ 518156 w 1101480"/>
                  <a:gd name="connsiteY4" fmla="*/ 675290 h 675290"/>
                  <a:gd name="connsiteX5" fmla="*/ 515528 w 1101480"/>
                  <a:gd name="connsiteY5" fmla="*/ 541283 h 675290"/>
                  <a:gd name="connsiteX6" fmla="*/ 0 w 1101480"/>
                  <a:gd name="connsiteY6" fmla="*/ 542656 h 675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1480" h="675290">
                    <a:moveTo>
                      <a:pt x="5944" y="153087"/>
                    </a:moveTo>
                    <a:lnTo>
                      <a:pt x="520784" y="152400"/>
                    </a:lnTo>
                    <a:lnTo>
                      <a:pt x="526039" y="0"/>
                    </a:lnTo>
                    <a:lnTo>
                      <a:pt x="1101480" y="349469"/>
                    </a:lnTo>
                    <a:lnTo>
                      <a:pt x="518156" y="675290"/>
                    </a:lnTo>
                    <a:lnTo>
                      <a:pt x="515528" y="541283"/>
                    </a:lnTo>
                    <a:lnTo>
                      <a:pt x="0" y="542656"/>
                    </a:lnTo>
                  </a:path>
                </a:pathLst>
              </a:custGeom>
              <a:noFill/>
              <a:ln w="28575">
                <a:solidFill>
                  <a:srgbClr val="C6DCF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1" i="0" u="none" strike="noStrike" kern="1200" cap="none" spc="0" normalizeH="0" baseline="0" noProof="0">
                  <a:ln>
                    <a:noFill/>
                  </a:ln>
                  <a:solidFill>
                    <a:srgbClr val="2774AA"/>
                  </a:solidFill>
                  <a:effectLst/>
                  <a:uLnTx/>
                  <a:uFillTx/>
                  <a:latin typeface="Calibri" panose="020F0502020204030204"/>
                  <a:ea typeface="+mn-ea"/>
                  <a:cs typeface="+mn-cs"/>
                </a:endParaRPr>
              </a:p>
            </p:txBody>
          </p:sp>
        </p:grpSp>
      </p:grpSp>
      <p:pic>
        <p:nvPicPr>
          <p:cNvPr id="68" name="Picture 67">
            <a:extLst>
              <a:ext uri="{FF2B5EF4-FFF2-40B4-BE49-F238E27FC236}">
                <a16:creationId xmlns:a16="http://schemas.microsoft.com/office/drawing/2014/main" id="{7C8F8BD6-9B60-4306-886E-0AD7F650E95A}"/>
              </a:ext>
            </a:extLst>
          </p:cNvPr>
          <p:cNvPicPr>
            <a:picLocks noChangeAspect="1"/>
          </p:cNvPicPr>
          <p:nvPr/>
        </p:nvPicPr>
        <p:blipFill>
          <a:blip r:embed="rId7"/>
          <a:stretch>
            <a:fillRect/>
          </a:stretch>
        </p:blipFill>
        <p:spPr>
          <a:xfrm>
            <a:off x="244189" y="1962935"/>
            <a:ext cx="3957259" cy="4378491"/>
          </a:xfrm>
          <a:prstGeom prst="rect">
            <a:avLst/>
          </a:prstGeom>
        </p:spPr>
      </p:pic>
      <p:sp>
        <p:nvSpPr>
          <p:cNvPr id="2" name="TextBox 1">
            <a:extLst>
              <a:ext uri="{FF2B5EF4-FFF2-40B4-BE49-F238E27FC236}">
                <a16:creationId xmlns:a16="http://schemas.microsoft.com/office/drawing/2014/main" id="{C827C18B-0954-4E74-B1F5-5E28C85D513A}"/>
              </a:ext>
            </a:extLst>
          </p:cNvPr>
          <p:cNvSpPr txBox="1"/>
          <p:nvPr/>
        </p:nvSpPr>
        <p:spPr>
          <a:xfrm>
            <a:off x="1162483" y="1334726"/>
            <a:ext cx="2121093" cy="769441"/>
          </a:xfrm>
          <a:prstGeom prst="rect">
            <a:avLst/>
          </a:prstGeom>
          <a:noFill/>
        </p:spPr>
        <p:txBody>
          <a:bodyPr wrap="none" rtlCol="0">
            <a:spAutoFit/>
          </a:bodyPr>
          <a:lstStyle/>
          <a:p>
            <a:pPr algn="ctr"/>
            <a:r>
              <a:rPr lang="it-IT" sz="4400" b="1" dirty="0">
                <a:solidFill>
                  <a:srgbClr val="2774AA"/>
                </a:solidFill>
              </a:rPr>
              <a:t>SCIENCE</a:t>
            </a:r>
            <a:endParaRPr lang="en-GB" sz="4400" b="1" dirty="0">
              <a:solidFill>
                <a:srgbClr val="2774AA"/>
              </a:solidFill>
            </a:endParaRPr>
          </a:p>
        </p:txBody>
      </p:sp>
      <p:grpSp>
        <p:nvGrpSpPr>
          <p:cNvPr id="12" name="Group 11">
            <a:extLst>
              <a:ext uri="{FF2B5EF4-FFF2-40B4-BE49-F238E27FC236}">
                <a16:creationId xmlns:a16="http://schemas.microsoft.com/office/drawing/2014/main" id="{1AAC8E95-7E60-42A6-AC9A-D031FA9E7A61}"/>
              </a:ext>
            </a:extLst>
          </p:cNvPr>
          <p:cNvGrpSpPr/>
          <p:nvPr/>
        </p:nvGrpSpPr>
        <p:grpSpPr>
          <a:xfrm>
            <a:off x="4076032" y="2212421"/>
            <a:ext cx="4063562" cy="3984378"/>
            <a:chOff x="4076032" y="2212421"/>
            <a:chExt cx="4063562" cy="3984378"/>
          </a:xfrm>
        </p:grpSpPr>
        <p:grpSp>
          <p:nvGrpSpPr>
            <p:cNvPr id="10" name="Group 9">
              <a:extLst>
                <a:ext uri="{FF2B5EF4-FFF2-40B4-BE49-F238E27FC236}">
                  <a16:creationId xmlns:a16="http://schemas.microsoft.com/office/drawing/2014/main" id="{886D5784-6201-40C3-9371-A2910A504DC3}"/>
                </a:ext>
              </a:extLst>
            </p:cNvPr>
            <p:cNvGrpSpPr/>
            <p:nvPr/>
          </p:nvGrpSpPr>
          <p:grpSpPr>
            <a:xfrm>
              <a:off x="4522200" y="2613801"/>
              <a:ext cx="3617394" cy="3582998"/>
              <a:chOff x="4522200" y="2613801"/>
              <a:chExt cx="3617394" cy="3582998"/>
            </a:xfrm>
          </p:grpSpPr>
          <p:pic>
            <p:nvPicPr>
              <p:cNvPr id="46" name="Picture 1" descr="http://imber.ceotr.ca/wp-content/uploads/2020/07/Cliotop-oblong-300x128.png"/>
              <p:cNvPicPr>
                <a:picLocks noChangeAspect="1" noChangeArrowheads="1"/>
              </p:cNvPicPr>
              <p:nvPr/>
            </p:nvPicPr>
            <p:blipFill rotWithShape="1">
              <a:blip r:embed="rId8">
                <a:extLst>
                  <a:ext uri="{28A0092B-C50C-407E-A947-70E740481C1C}">
                    <a14:useLocalDpi xmlns:a14="http://schemas.microsoft.com/office/drawing/2010/main" val="0"/>
                  </a:ext>
                </a:extLst>
              </a:blip>
              <a:srcRect l="15462"/>
              <a:stretch/>
            </p:blipFill>
            <p:spPr bwMode="auto">
              <a:xfrm>
                <a:off x="4522200" y="2613801"/>
                <a:ext cx="1742397" cy="879394"/>
              </a:xfrm>
              <a:prstGeom prst="rect">
                <a:avLst/>
              </a:prstGeom>
              <a:noFill/>
              <a:extLst>
                <a:ext uri="{909E8E84-426E-40DD-AFC4-6F175D3DCCD1}">
                  <a14:hiddenFill xmlns:a14="http://schemas.microsoft.com/office/drawing/2010/main">
                    <a:solidFill>
                      <a:srgbClr val="FFFFFF"/>
                    </a:solidFill>
                  </a14:hiddenFill>
                </a:ext>
              </a:extLst>
            </p:spPr>
          </p:pic>
          <p:pic>
            <p:nvPicPr>
              <p:cNvPr id="47" name="Picture 3" descr="http://imber.ceotr.ca/wp-content/uploads/2020/07/essas-oblong-300x129.png"/>
              <p:cNvPicPr>
                <a:picLocks noChangeAspect="1" noChangeArrowheads="1"/>
              </p:cNvPicPr>
              <p:nvPr/>
            </p:nvPicPr>
            <p:blipFill rotWithShape="1">
              <a:blip r:embed="rId9">
                <a:extLst>
                  <a:ext uri="{28A0092B-C50C-407E-A947-70E740481C1C}">
                    <a14:useLocalDpi xmlns:a14="http://schemas.microsoft.com/office/drawing/2010/main" val="0"/>
                  </a:ext>
                </a:extLst>
              </a:blip>
              <a:srcRect l="24025"/>
              <a:stretch/>
            </p:blipFill>
            <p:spPr bwMode="auto">
              <a:xfrm>
                <a:off x="4874565" y="3423521"/>
                <a:ext cx="1565897" cy="886265"/>
              </a:xfrm>
              <a:prstGeom prst="rect">
                <a:avLst/>
              </a:prstGeom>
              <a:noFill/>
              <a:extLst>
                <a:ext uri="{909E8E84-426E-40DD-AFC4-6F175D3DCCD1}">
                  <a14:hiddenFill xmlns:a14="http://schemas.microsoft.com/office/drawing/2010/main">
                    <a:solidFill>
                      <a:srgbClr val="FFFFFF"/>
                    </a:solidFill>
                  </a14:hiddenFill>
                </a:ext>
              </a:extLst>
            </p:spPr>
          </p:pic>
          <p:pic>
            <p:nvPicPr>
              <p:cNvPr id="48" name="Picture 4" descr="http://imber.ceotr.ca/wp-content/uploads/2020/07/iced-1.png"/>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925568" y="4329242"/>
                <a:ext cx="968707" cy="968708"/>
              </a:xfrm>
              <a:prstGeom prst="rect">
                <a:avLst/>
              </a:prstGeom>
              <a:noFill/>
              <a:extLst>
                <a:ext uri="{909E8E84-426E-40DD-AFC4-6F175D3DCCD1}">
                  <a14:hiddenFill xmlns:a14="http://schemas.microsoft.com/office/drawing/2010/main">
                    <a:solidFill>
                      <a:srgbClr val="FFFFFF"/>
                    </a:solidFill>
                  </a14:hiddenFill>
                </a:ext>
              </a:extLst>
            </p:spPr>
          </p:pic>
          <p:pic>
            <p:nvPicPr>
              <p:cNvPr id="49" name="Picture 5" descr="http://imber.ceotr.ca/wp-content/uploads/2020/07/SIBER-oblong-300x128.png"/>
              <p:cNvPicPr>
                <a:picLocks noChangeAspect="1" noChangeArrowheads="1"/>
              </p:cNvPicPr>
              <p:nvPr/>
            </p:nvPicPr>
            <p:blipFill rotWithShape="1">
              <a:blip r:embed="rId11">
                <a:extLst>
                  <a:ext uri="{28A0092B-C50C-407E-A947-70E740481C1C}">
                    <a14:useLocalDpi xmlns:a14="http://schemas.microsoft.com/office/drawing/2010/main" val="0"/>
                  </a:ext>
                </a:extLst>
              </a:blip>
              <a:srcRect l="27393"/>
              <a:stretch/>
            </p:blipFill>
            <p:spPr bwMode="auto">
              <a:xfrm>
                <a:off x="4943983" y="5317405"/>
                <a:ext cx="1496477" cy="879394"/>
              </a:xfrm>
              <a:prstGeom prst="rect">
                <a:avLst/>
              </a:prstGeom>
              <a:noFill/>
              <a:extLst>
                <a:ext uri="{909E8E84-426E-40DD-AFC4-6F175D3DCCD1}">
                  <a14:hiddenFill xmlns:a14="http://schemas.microsoft.com/office/drawing/2010/main">
                    <a:solidFill>
                      <a:srgbClr val="FFFFFF"/>
                    </a:solidFill>
                  </a14:hiddenFill>
                </a:ext>
              </a:extLst>
            </p:spPr>
          </p:pic>
          <p:sp>
            <p:nvSpPr>
              <p:cNvPr id="54" name="Rectangle 2"/>
              <p:cNvSpPr>
                <a:spLocks noChangeArrowheads="1"/>
              </p:cNvSpPr>
              <p:nvPr/>
            </p:nvSpPr>
            <p:spPr bwMode="auto">
              <a:xfrm>
                <a:off x="5964236" y="5457697"/>
                <a:ext cx="2175358" cy="6790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dirty="0">
                    <a:ln>
                      <a:noFill/>
                    </a:ln>
                    <a:solidFill>
                      <a:srgbClr val="2774AA"/>
                    </a:solidFill>
                    <a:effectLst/>
                    <a:cs typeface="Arial" panose="020B0604020202020204" pitchFamily="34" charset="0"/>
                  </a:rPr>
                  <a:t>Sustained Indian Ocean Biogeochemistry and Ecosystem Research</a:t>
                </a:r>
                <a:endParaRPr lang="en-US" altLang="en-US" sz="1600" b="1" dirty="0">
                  <a:solidFill>
                    <a:srgbClr val="2774AA"/>
                  </a:solidFill>
                </a:endParaRPr>
              </a:p>
            </p:txBody>
          </p:sp>
          <p:sp>
            <p:nvSpPr>
              <p:cNvPr id="59" name="Rectangle 2"/>
              <p:cNvSpPr>
                <a:spLocks noChangeArrowheads="1"/>
              </p:cNvSpPr>
              <p:nvPr/>
            </p:nvSpPr>
            <p:spPr bwMode="auto">
              <a:xfrm>
                <a:off x="5964236" y="2820826"/>
                <a:ext cx="2175358" cy="4526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dirty="0">
                    <a:ln>
                      <a:noFill/>
                    </a:ln>
                    <a:solidFill>
                      <a:srgbClr val="2774AA"/>
                    </a:solidFill>
                    <a:effectLst/>
                    <a:cs typeface="Arial" panose="020B0604020202020204" pitchFamily="34" charset="0"/>
                  </a:rPr>
                  <a:t>Climate Impacts on Oceanic Top Predators</a:t>
                </a:r>
                <a:endParaRPr kumimoji="0" lang="en-US" altLang="en-US" sz="1600" b="1" i="0" u="none" strike="noStrike" cap="none" normalizeH="0" baseline="0" dirty="0">
                  <a:ln>
                    <a:noFill/>
                  </a:ln>
                  <a:solidFill>
                    <a:srgbClr val="2774AA"/>
                  </a:solidFill>
                  <a:effectLst/>
                </a:endParaRPr>
              </a:p>
            </p:txBody>
          </p:sp>
          <p:sp>
            <p:nvSpPr>
              <p:cNvPr id="60" name="Rectangle 2"/>
              <p:cNvSpPr>
                <a:spLocks noChangeArrowheads="1"/>
              </p:cNvSpPr>
              <p:nvPr/>
            </p:nvSpPr>
            <p:spPr bwMode="auto">
              <a:xfrm>
                <a:off x="5964236" y="3694350"/>
                <a:ext cx="2175358" cy="4526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dirty="0">
                    <a:ln>
                      <a:noFill/>
                    </a:ln>
                    <a:solidFill>
                      <a:srgbClr val="2774AA"/>
                    </a:solidFill>
                    <a:effectLst/>
                    <a:cs typeface="Arial" panose="020B0604020202020204" pitchFamily="34" charset="0"/>
                  </a:rPr>
                  <a:t>Ecosystem Studies of Sub-arctic and Arctic Seas</a:t>
                </a:r>
                <a:endParaRPr kumimoji="0" lang="en-US" altLang="en-US" sz="1600" b="1" i="0" u="none" strike="noStrike" cap="none" normalizeH="0" baseline="0" dirty="0">
                  <a:ln>
                    <a:noFill/>
                  </a:ln>
                  <a:solidFill>
                    <a:srgbClr val="2774AA"/>
                  </a:solidFill>
                  <a:effectLst/>
                </a:endParaRPr>
              </a:p>
            </p:txBody>
          </p:sp>
          <p:sp>
            <p:nvSpPr>
              <p:cNvPr id="61" name="Rectangle 2"/>
              <p:cNvSpPr>
                <a:spLocks noChangeArrowheads="1"/>
              </p:cNvSpPr>
              <p:nvPr/>
            </p:nvSpPr>
            <p:spPr bwMode="auto">
              <a:xfrm>
                <a:off x="5964236" y="4610879"/>
                <a:ext cx="2175358" cy="4526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dirty="0">
                    <a:ln>
                      <a:noFill/>
                    </a:ln>
                    <a:solidFill>
                      <a:srgbClr val="2774AA"/>
                    </a:solidFill>
                    <a:effectLst/>
                    <a:cs typeface="Arial" panose="020B0604020202020204" pitchFamily="34" charset="0"/>
                  </a:rPr>
                  <a:t>Integrating Climate and Ecosystem Dynamics</a:t>
                </a:r>
                <a:endParaRPr kumimoji="0" lang="en-US" altLang="en-US" sz="1600" b="1" i="0" u="none" strike="noStrike" cap="none" normalizeH="0" baseline="0" dirty="0">
                  <a:ln>
                    <a:noFill/>
                  </a:ln>
                  <a:solidFill>
                    <a:srgbClr val="2774AA"/>
                  </a:solidFill>
                  <a:effectLst/>
                </a:endParaRPr>
              </a:p>
            </p:txBody>
          </p:sp>
        </p:grpSp>
        <p:grpSp>
          <p:nvGrpSpPr>
            <p:cNvPr id="8" name="Group 7">
              <a:extLst>
                <a:ext uri="{FF2B5EF4-FFF2-40B4-BE49-F238E27FC236}">
                  <a16:creationId xmlns:a16="http://schemas.microsoft.com/office/drawing/2014/main" id="{659C51FE-D410-4E37-A946-3C7106EA7A06}"/>
                </a:ext>
              </a:extLst>
            </p:cNvPr>
            <p:cNvGrpSpPr/>
            <p:nvPr/>
          </p:nvGrpSpPr>
          <p:grpSpPr>
            <a:xfrm>
              <a:off x="4076032" y="2212421"/>
              <a:ext cx="3705580" cy="467711"/>
              <a:chOff x="4076032" y="2212421"/>
              <a:chExt cx="3705580" cy="467711"/>
            </a:xfrm>
          </p:grpSpPr>
          <p:sp>
            <p:nvSpPr>
              <p:cNvPr id="22" name="Freeform: Shape 21"/>
              <p:cNvSpPr/>
              <p:nvPr/>
            </p:nvSpPr>
            <p:spPr>
              <a:xfrm flipH="1">
                <a:off x="4076032" y="2257030"/>
                <a:ext cx="1078611" cy="378693"/>
              </a:xfrm>
              <a:custGeom>
                <a:avLst/>
                <a:gdLst>
                  <a:gd name="connsiteX0" fmla="*/ 2628 w 1923393"/>
                  <a:gd name="connsiteY0" fmla="*/ 149773 h 675290"/>
                  <a:gd name="connsiteX1" fmla="*/ 1342697 w 1923393"/>
                  <a:gd name="connsiteY1" fmla="*/ 152400 h 675290"/>
                  <a:gd name="connsiteX2" fmla="*/ 1347952 w 1923393"/>
                  <a:gd name="connsiteY2" fmla="*/ 0 h 675290"/>
                  <a:gd name="connsiteX3" fmla="*/ 1923393 w 1923393"/>
                  <a:gd name="connsiteY3" fmla="*/ 349469 h 675290"/>
                  <a:gd name="connsiteX4" fmla="*/ 1340069 w 1923393"/>
                  <a:gd name="connsiteY4" fmla="*/ 675290 h 675290"/>
                  <a:gd name="connsiteX5" fmla="*/ 1337441 w 1923393"/>
                  <a:gd name="connsiteY5" fmla="*/ 541283 h 675290"/>
                  <a:gd name="connsiteX6" fmla="*/ 0 w 1923393"/>
                  <a:gd name="connsiteY6" fmla="*/ 536028 h 675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3393" h="675290">
                    <a:moveTo>
                      <a:pt x="2628" y="149773"/>
                    </a:moveTo>
                    <a:lnTo>
                      <a:pt x="1342697" y="152400"/>
                    </a:lnTo>
                    <a:lnTo>
                      <a:pt x="1347952" y="0"/>
                    </a:lnTo>
                    <a:lnTo>
                      <a:pt x="1923393" y="349469"/>
                    </a:lnTo>
                    <a:lnTo>
                      <a:pt x="1340069" y="675290"/>
                    </a:lnTo>
                    <a:lnTo>
                      <a:pt x="1337441" y="541283"/>
                    </a:lnTo>
                    <a:lnTo>
                      <a:pt x="0" y="536028"/>
                    </a:lnTo>
                  </a:path>
                </a:pathLst>
              </a:custGeom>
              <a:noFill/>
              <a:ln w="28575">
                <a:solidFill>
                  <a:srgbClr val="C6DCF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srgbClr val="2774AA"/>
                  </a:solidFill>
                  <a:effectLst/>
                  <a:uLnTx/>
                  <a:uFillTx/>
                  <a:latin typeface="Calibri" panose="020F0502020204030204"/>
                  <a:ea typeface="+mn-ea"/>
                  <a:cs typeface="+mn-cs"/>
                </a:endParaRPr>
              </a:p>
            </p:txBody>
          </p:sp>
          <p:sp>
            <p:nvSpPr>
              <p:cNvPr id="17" name="Rectangle 16"/>
              <p:cNvSpPr/>
              <p:nvPr/>
            </p:nvSpPr>
            <p:spPr>
              <a:xfrm>
                <a:off x="5165458" y="2212421"/>
                <a:ext cx="98118" cy="4677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2774AA"/>
                  </a:solidFill>
                  <a:effectLst/>
                  <a:uLnTx/>
                  <a:uFillTx/>
                  <a:latin typeface="Calibri" panose="020F0502020204030204"/>
                  <a:ea typeface="+mn-ea"/>
                  <a:cs typeface="+mn-cs"/>
                </a:endParaRPr>
              </a:p>
            </p:txBody>
          </p:sp>
          <p:sp>
            <p:nvSpPr>
              <p:cNvPr id="26" name="TextBox 25"/>
              <p:cNvSpPr txBox="1"/>
              <p:nvPr/>
            </p:nvSpPr>
            <p:spPr>
              <a:xfrm>
                <a:off x="5273938" y="2235613"/>
                <a:ext cx="2507674" cy="400110"/>
              </a:xfrm>
              <a:prstGeom prst="rect">
                <a:avLst/>
              </a:prstGeom>
              <a:noFill/>
            </p:spPr>
            <p:txBody>
              <a:bodyPr wrap="none" rtlCol="0">
                <a:spAutoFit/>
              </a:bodyPr>
              <a:lstStyle>
                <a:defPPr>
                  <a:defRPr lang="en-US"/>
                </a:defPPr>
                <a:lvl1pPr marR="0" lvl="0" indent="0" algn="ctr" fontAlgn="auto">
                  <a:lnSpc>
                    <a:spcPct val="100000"/>
                  </a:lnSpc>
                  <a:spcBef>
                    <a:spcPts val="0"/>
                  </a:spcBef>
                  <a:spcAft>
                    <a:spcPts val="0"/>
                  </a:spcAft>
                  <a:buClrTx/>
                  <a:buSzTx/>
                  <a:buFontTx/>
                  <a:buNone/>
                  <a:tabLst/>
                  <a:defRPr kumimoji="0" sz="3000" b="1" i="0" u="none" strike="noStrike" cap="none" spc="0" normalizeH="0" baseline="0">
                    <a:ln>
                      <a:noFill/>
                    </a:ln>
                    <a:solidFill>
                      <a:srgbClr val="2774AA"/>
                    </a:solidFill>
                    <a:effectLst/>
                    <a:uLnTx/>
                    <a:uFillTx/>
                    <a:latin typeface="Calibri" panose="020F0502020204030204"/>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effectLst/>
                    <a:uLnTx/>
                    <a:uFillTx/>
                    <a:latin typeface="Calibri" panose="020F0502020204030204"/>
                    <a:ea typeface="+mn-ea"/>
                    <a:cs typeface="+mn-cs"/>
                  </a:rPr>
                  <a:t>Regional Programmes</a:t>
                </a:r>
              </a:p>
            </p:txBody>
          </p:sp>
        </p:grpSp>
      </p:grpSp>
      <p:grpSp>
        <p:nvGrpSpPr>
          <p:cNvPr id="9" name="Group 8">
            <a:extLst>
              <a:ext uri="{FF2B5EF4-FFF2-40B4-BE49-F238E27FC236}">
                <a16:creationId xmlns:a16="http://schemas.microsoft.com/office/drawing/2014/main" id="{8D62EEE3-0101-42E0-BAFF-663ABCB94295}"/>
              </a:ext>
            </a:extLst>
          </p:cNvPr>
          <p:cNvGrpSpPr/>
          <p:nvPr/>
        </p:nvGrpSpPr>
        <p:grpSpPr>
          <a:xfrm>
            <a:off x="7995273" y="2223648"/>
            <a:ext cx="2517942" cy="412075"/>
            <a:chOff x="7995273" y="2223648"/>
            <a:chExt cx="2517942" cy="412075"/>
          </a:xfrm>
        </p:grpSpPr>
        <p:sp>
          <p:nvSpPr>
            <p:cNvPr id="24" name="TextBox 23"/>
            <p:cNvSpPr txBox="1"/>
            <p:nvPr/>
          </p:nvSpPr>
          <p:spPr>
            <a:xfrm>
              <a:off x="8606924" y="2235613"/>
              <a:ext cx="1906291" cy="400110"/>
            </a:xfrm>
            <a:prstGeom prst="rect">
              <a:avLst/>
            </a:prstGeom>
            <a:noFill/>
          </p:spPr>
          <p:txBody>
            <a:bodyPr wrap="none" rtlCol="0">
              <a:spAutoFit/>
            </a:bodyPr>
            <a:lstStyle>
              <a:defPPr>
                <a:defRPr lang="en-US"/>
              </a:defPPr>
              <a:lvl1pPr marR="0" lvl="0" indent="0" algn="ctr" fontAlgn="auto">
                <a:lnSpc>
                  <a:spcPct val="100000"/>
                </a:lnSpc>
                <a:spcBef>
                  <a:spcPts val="0"/>
                </a:spcBef>
                <a:spcAft>
                  <a:spcPts val="0"/>
                </a:spcAft>
                <a:buClrTx/>
                <a:buSzTx/>
                <a:buFontTx/>
                <a:buNone/>
                <a:tabLst/>
                <a:defRPr kumimoji="0" b="1" i="0" u="none" strike="noStrike" cap="none" spc="0" normalizeH="0" baseline="0">
                  <a:ln>
                    <a:noFill/>
                  </a:ln>
                  <a:solidFill>
                    <a:srgbClr val="34A8D4"/>
                  </a:solidFill>
                  <a:effectLst/>
                  <a:uLnTx/>
                  <a:uFillTx/>
                  <a:latin typeface="Calibri" panose="020F0502020204030204"/>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srgbClr val="2774AA"/>
                  </a:solidFill>
                  <a:effectLst/>
                  <a:uLnTx/>
                  <a:uFillTx/>
                  <a:latin typeface="Calibri" panose="020F0502020204030204"/>
                  <a:ea typeface="+mn-ea"/>
                  <a:cs typeface="+mn-cs"/>
                </a:rPr>
                <a:t>Working Groups</a:t>
              </a:r>
            </a:p>
          </p:txBody>
        </p:sp>
        <p:sp>
          <p:nvSpPr>
            <p:cNvPr id="72" name="TextBox 71">
              <a:extLst>
                <a:ext uri="{FF2B5EF4-FFF2-40B4-BE49-F238E27FC236}">
                  <a16:creationId xmlns:a16="http://schemas.microsoft.com/office/drawing/2014/main" id="{8F6EF611-86D5-4C01-8BEA-5AFEB00DC857}"/>
                </a:ext>
              </a:extLst>
            </p:cNvPr>
            <p:cNvSpPr txBox="1"/>
            <p:nvPr/>
          </p:nvSpPr>
          <p:spPr>
            <a:xfrm>
              <a:off x="7995273" y="2223648"/>
              <a:ext cx="312906" cy="400110"/>
            </a:xfrm>
            <a:prstGeom prst="rect">
              <a:avLst/>
            </a:prstGeom>
            <a:noFill/>
          </p:spPr>
          <p:txBody>
            <a:bodyPr wrap="none" rtlCol="0">
              <a:spAutoFit/>
            </a:bodyPr>
            <a:lstStyle>
              <a:defPPr>
                <a:defRPr lang="en-US"/>
              </a:defPPr>
              <a:lvl1pPr marR="0" lvl="0" indent="0" algn="ctr" fontAlgn="auto">
                <a:lnSpc>
                  <a:spcPct val="100000"/>
                </a:lnSpc>
                <a:spcBef>
                  <a:spcPts val="0"/>
                </a:spcBef>
                <a:spcAft>
                  <a:spcPts val="0"/>
                </a:spcAft>
                <a:buClrTx/>
                <a:buSzTx/>
                <a:buFontTx/>
                <a:buNone/>
                <a:tabLst/>
                <a:defRPr kumimoji="0" b="1" i="0" u="none" strike="noStrike" cap="none" spc="0" normalizeH="0" baseline="0">
                  <a:ln>
                    <a:noFill/>
                  </a:ln>
                  <a:solidFill>
                    <a:srgbClr val="34A8D4"/>
                  </a:solidFill>
                  <a:effectLst/>
                  <a:uLnTx/>
                  <a:uFillTx/>
                  <a:latin typeface="Calibri" panose="020F0502020204030204"/>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srgbClr val="2774AA"/>
                  </a:solidFill>
                  <a:effectLst/>
                  <a:uLnTx/>
                  <a:uFillTx/>
                  <a:latin typeface="Calibri" panose="020F0502020204030204"/>
                  <a:ea typeface="+mn-ea"/>
                  <a:cs typeface="+mn-cs"/>
                </a:rPr>
                <a:t>+</a:t>
              </a:r>
            </a:p>
          </p:txBody>
        </p:sp>
      </p:grpSp>
      <p:sp>
        <p:nvSpPr>
          <p:cNvPr id="67" name="Rectangle 66">
            <a:extLst>
              <a:ext uri="{FF2B5EF4-FFF2-40B4-BE49-F238E27FC236}">
                <a16:creationId xmlns:a16="http://schemas.microsoft.com/office/drawing/2014/main" id="{8C266CAA-81EE-4CD4-B096-2A5EC0982837}"/>
              </a:ext>
            </a:extLst>
          </p:cNvPr>
          <p:cNvSpPr/>
          <p:nvPr/>
        </p:nvSpPr>
        <p:spPr>
          <a:xfrm flipH="1">
            <a:off x="4495582" y="2607352"/>
            <a:ext cx="7449773" cy="398357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1" name="Rectangle 80">
            <a:extLst>
              <a:ext uri="{FF2B5EF4-FFF2-40B4-BE49-F238E27FC236}">
                <a16:creationId xmlns:a16="http://schemas.microsoft.com/office/drawing/2014/main" id="{34F60FB8-E24F-4C42-8128-AD8CBD080275}"/>
              </a:ext>
            </a:extLst>
          </p:cNvPr>
          <p:cNvSpPr/>
          <p:nvPr/>
        </p:nvSpPr>
        <p:spPr>
          <a:xfrm>
            <a:off x="5882532" y="2742237"/>
            <a:ext cx="922492" cy="66252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74" name="Picture 73">
            <a:extLst>
              <a:ext uri="{FF2B5EF4-FFF2-40B4-BE49-F238E27FC236}">
                <a16:creationId xmlns:a16="http://schemas.microsoft.com/office/drawing/2014/main" id="{11DB28A4-65FF-414B-85AB-64337BF4C3BA}"/>
              </a:ext>
            </a:extLst>
          </p:cNvPr>
          <p:cNvPicPr>
            <a:picLocks noChangeAspect="1"/>
          </p:cNvPicPr>
          <p:nvPr/>
        </p:nvPicPr>
        <p:blipFill rotWithShape="1">
          <a:blip r:embed="rId12">
            <a:extLst>
              <a:ext uri="{28A0092B-C50C-407E-A947-70E740481C1C}">
                <a14:useLocalDpi xmlns:a14="http://schemas.microsoft.com/office/drawing/2010/main" val="0"/>
              </a:ext>
            </a:extLst>
          </a:blip>
          <a:srcRect r="51355" b="74484"/>
          <a:stretch/>
        </p:blipFill>
        <p:spPr>
          <a:xfrm>
            <a:off x="4874565" y="3061943"/>
            <a:ext cx="2708132" cy="1104917"/>
          </a:xfrm>
          <a:prstGeom prst="rect">
            <a:avLst/>
          </a:prstGeom>
        </p:spPr>
      </p:pic>
      <p:grpSp>
        <p:nvGrpSpPr>
          <p:cNvPr id="86" name="Group 85">
            <a:extLst>
              <a:ext uri="{FF2B5EF4-FFF2-40B4-BE49-F238E27FC236}">
                <a16:creationId xmlns:a16="http://schemas.microsoft.com/office/drawing/2014/main" id="{AA800EFD-5D78-425A-8D1D-DC796C62B36B}"/>
              </a:ext>
            </a:extLst>
          </p:cNvPr>
          <p:cNvGrpSpPr>
            <a:grpSpLocks noChangeAspect="1"/>
          </p:cNvGrpSpPr>
          <p:nvPr/>
        </p:nvGrpSpPr>
        <p:grpSpPr>
          <a:xfrm>
            <a:off x="5393398" y="4065024"/>
            <a:ext cx="6062356" cy="806625"/>
            <a:chOff x="1534333" y="721129"/>
            <a:chExt cx="9305057" cy="1238081"/>
          </a:xfrm>
        </p:grpSpPr>
        <p:pic>
          <p:nvPicPr>
            <p:cNvPr id="87" name="Picture 86">
              <a:extLst>
                <a:ext uri="{FF2B5EF4-FFF2-40B4-BE49-F238E27FC236}">
                  <a16:creationId xmlns:a16="http://schemas.microsoft.com/office/drawing/2014/main" id="{E79688BE-B86B-4B5F-9793-0A867104E5DE}"/>
                </a:ext>
              </a:extLst>
            </p:cNvPr>
            <p:cNvPicPr>
              <a:picLocks noChangeAspect="1"/>
            </p:cNvPicPr>
            <p:nvPr/>
          </p:nvPicPr>
          <p:blipFill rotWithShape="1">
            <a:blip r:embed="rId12">
              <a:extLst>
                <a:ext uri="{28A0092B-C50C-407E-A947-70E740481C1C}">
                  <a14:useLocalDpi xmlns:a14="http://schemas.microsoft.com/office/drawing/2010/main" val="0"/>
                </a:ext>
              </a:extLst>
            </a:blip>
            <a:srcRect l="50101" b="74484"/>
            <a:stretch/>
          </p:blipFill>
          <p:spPr>
            <a:xfrm>
              <a:off x="1534333" y="727182"/>
              <a:ext cx="3097486" cy="1232028"/>
            </a:xfrm>
            <a:prstGeom prst="rect">
              <a:avLst/>
            </a:prstGeom>
          </p:spPr>
        </p:pic>
        <p:pic>
          <p:nvPicPr>
            <p:cNvPr id="88" name="Picture 87">
              <a:extLst>
                <a:ext uri="{FF2B5EF4-FFF2-40B4-BE49-F238E27FC236}">
                  <a16:creationId xmlns:a16="http://schemas.microsoft.com/office/drawing/2014/main" id="{41F98A15-2A4C-4868-9D10-5A136AF8AFA0}"/>
                </a:ext>
              </a:extLst>
            </p:cNvPr>
            <p:cNvPicPr>
              <a:picLocks noChangeAspect="1"/>
            </p:cNvPicPr>
            <p:nvPr/>
          </p:nvPicPr>
          <p:blipFill rotWithShape="1">
            <a:blip r:embed="rId12">
              <a:extLst>
                <a:ext uri="{28A0092B-C50C-407E-A947-70E740481C1C}">
                  <a14:useLocalDpi xmlns:a14="http://schemas.microsoft.com/office/drawing/2010/main" val="0"/>
                </a:ext>
              </a:extLst>
            </a:blip>
            <a:srcRect t="26036" b="48323"/>
            <a:stretch/>
          </p:blipFill>
          <p:spPr>
            <a:xfrm>
              <a:off x="4631819" y="721129"/>
              <a:ext cx="6207571" cy="1238081"/>
            </a:xfrm>
            <a:prstGeom prst="rect">
              <a:avLst/>
            </a:prstGeom>
          </p:spPr>
        </p:pic>
      </p:grpSp>
      <p:grpSp>
        <p:nvGrpSpPr>
          <p:cNvPr id="92" name="Group 91">
            <a:extLst>
              <a:ext uri="{FF2B5EF4-FFF2-40B4-BE49-F238E27FC236}">
                <a16:creationId xmlns:a16="http://schemas.microsoft.com/office/drawing/2014/main" id="{61DAC7CC-BDB9-47F5-9AD4-649FC3C7751A}"/>
              </a:ext>
            </a:extLst>
          </p:cNvPr>
          <p:cNvGrpSpPr/>
          <p:nvPr/>
        </p:nvGrpSpPr>
        <p:grpSpPr>
          <a:xfrm>
            <a:off x="5769796" y="2602280"/>
            <a:ext cx="5674255" cy="412075"/>
            <a:chOff x="7995273" y="2223648"/>
            <a:chExt cx="5674255" cy="412075"/>
          </a:xfrm>
        </p:grpSpPr>
        <p:sp>
          <p:nvSpPr>
            <p:cNvPr id="93" name="TextBox 92">
              <a:extLst>
                <a:ext uri="{FF2B5EF4-FFF2-40B4-BE49-F238E27FC236}">
                  <a16:creationId xmlns:a16="http://schemas.microsoft.com/office/drawing/2014/main" id="{1A1E962C-C89B-4242-BBAA-44B55259BB11}"/>
                </a:ext>
              </a:extLst>
            </p:cNvPr>
            <p:cNvSpPr txBox="1"/>
            <p:nvPr/>
          </p:nvSpPr>
          <p:spPr>
            <a:xfrm>
              <a:off x="8606924" y="2235613"/>
              <a:ext cx="5062604" cy="400110"/>
            </a:xfrm>
            <a:prstGeom prst="rect">
              <a:avLst/>
            </a:prstGeom>
            <a:noFill/>
          </p:spPr>
          <p:txBody>
            <a:bodyPr wrap="none" rtlCol="0">
              <a:spAutoFit/>
            </a:bodyPr>
            <a:lstStyle>
              <a:defPPr>
                <a:defRPr lang="en-US"/>
              </a:defPPr>
              <a:lvl1pPr marR="0" lvl="0" indent="0" algn="ctr" fontAlgn="auto">
                <a:lnSpc>
                  <a:spcPct val="100000"/>
                </a:lnSpc>
                <a:spcBef>
                  <a:spcPts val="0"/>
                </a:spcBef>
                <a:spcAft>
                  <a:spcPts val="0"/>
                </a:spcAft>
                <a:buClrTx/>
                <a:buSzTx/>
                <a:buFontTx/>
                <a:buNone/>
                <a:tabLst/>
                <a:defRPr kumimoji="0" b="1" i="0" u="none" strike="noStrike" cap="none" spc="0" normalizeH="0" baseline="0">
                  <a:ln>
                    <a:noFill/>
                  </a:ln>
                  <a:solidFill>
                    <a:srgbClr val="34A8D4"/>
                  </a:solidFill>
                  <a:effectLst/>
                  <a:uLnTx/>
                  <a:uFillTx/>
                  <a:latin typeface="Calibri" panose="020F0502020204030204"/>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srgbClr val="2774AA"/>
                  </a:solidFill>
                  <a:effectLst/>
                  <a:uLnTx/>
                  <a:uFillTx/>
                  <a:latin typeface="Calibri" panose="020F0502020204030204"/>
                  <a:ea typeface="+mn-ea"/>
                  <a:cs typeface="+mn-cs"/>
                </a:rPr>
                <a:t>Interdisciplinary Marine Early Career Network</a:t>
              </a:r>
            </a:p>
          </p:txBody>
        </p:sp>
        <p:sp>
          <p:nvSpPr>
            <p:cNvPr id="94" name="TextBox 93">
              <a:extLst>
                <a:ext uri="{FF2B5EF4-FFF2-40B4-BE49-F238E27FC236}">
                  <a16:creationId xmlns:a16="http://schemas.microsoft.com/office/drawing/2014/main" id="{5D5C45B5-437B-45BE-A847-D24AAACEAA1E}"/>
                </a:ext>
              </a:extLst>
            </p:cNvPr>
            <p:cNvSpPr txBox="1"/>
            <p:nvPr/>
          </p:nvSpPr>
          <p:spPr>
            <a:xfrm>
              <a:off x="7995273" y="2223648"/>
              <a:ext cx="312906" cy="400110"/>
            </a:xfrm>
            <a:prstGeom prst="rect">
              <a:avLst/>
            </a:prstGeom>
            <a:noFill/>
          </p:spPr>
          <p:txBody>
            <a:bodyPr wrap="none" rtlCol="0">
              <a:spAutoFit/>
            </a:bodyPr>
            <a:lstStyle>
              <a:defPPr>
                <a:defRPr lang="en-US"/>
              </a:defPPr>
              <a:lvl1pPr marR="0" lvl="0" indent="0" algn="ctr" fontAlgn="auto">
                <a:lnSpc>
                  <a:spcPct val="100000"/>
                </a:lnSpc>
                <a:spcBef>
                  <a:spcPts val="0"/>
                </a:spcBef>
                <a:spcAft>
                  <a:spcPts val="0"/>
                </a:spcAft>
                <a:buClrTx/>
                <a:buSzTx/>
                <a:buFontTx/>
                <a:buNone/>
                <a:tabLst/>
                <a:defRPr kumimoji="0" b="1" i="0" u="none" strike="noStrike" cap="none" spc="0" normalizeH="0" baseline="0">
                  <a:ln>
                    <a:noFill/>
                  </a:ln>
                  <a:solidFill>
                    <a:srgbClr val="34A8D4"/>
                  </a:solidFill>
                  <a:effectLst/>
                  <a:uLnTx/>
                  <a:uFillTx/>
                  <a:latin typeface="Calibri" panose="020F0502020204030204"/>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srgbClr val="2774AA"/>
                  </a:solidFill>
                  <a:effectLst/>
                  <a:uLnTx/>
                  <a:uFillTx/>
                  <a:latin typeface="Calibri" panose="020F0502020204030204"/>
                  <a:ea typeface="+mn-ea"/>
                  <a:cs typeface="+mn-cs"/>
                </a:rPr>
                <a:t>+</a:t>
              </a:r>
            </a:p>
          </p:txBody>
        </p:sp>
      </p:grpSp>
      <p:sp>
        <p:nvSpPr>
          <p:cNvPr id="98" name="TextBox 97">
            <a:extLst>
              <a:ext uri="{FF2B5EF4-FFF2-40B4-BE49-F238E27FC236}">
                <a16:creationId xmlns:a16="http://schemas.microsoft.com/office/drawing/2014/main" id="{658A9B2A-9938-427B-8414-A9CD8118927D}"/>
              </a:ext>
            </a:extLst>
          </p:cNvPr>
          <p:cNvSpPr txBox="1"/>
          <p:nvPr/>
        </p:nvSpPr>
        <p:spPr>
          <a:xfrm flipH="1">
            <a:off x="7807048" y="3344144"/>
            <a:ext cx="3727654" cy="646331"/>
          </a:xfrm>
          <a:prstGeom prst="rect">
            <a:avLst/>
          </a:prstGeom>
          <a:noFill/>
        </p:spPr>
        <p:txBody>
          <a:bodyPr wrap="square" rtlCol="0">
            <a:spAutoFit/>
          </a:bodyPr>
          <a:lstStyle/>
          <a:p>
            <a:pPr algn="ctr" defTabSz="457200">
              <a:defRPr/>
            </a:pPr>
            <a:r>
              <a:rPr lang="nb-NO" b="1" dirty="0">
                <a:solidFill>
                  <a:srgbClr val="34A8D4"/>
                </a:solidFill>
              </a:rPr>
              <a:t>Opportunities</a:t>
            </a:r>
          </a:p>
          <a:p>
            <a:pPr algn="ctr" defTabSz="457200">
              <a:defRPr/>
            </a:pPr>
            <a:r>
              <a:rPr lang="nb-NO" b="1" dirty="0">
                <a:solidFill>
                  <a:srgbClr val="34A8D4"/>
                </a:solidFill>
              </a:rPr>
              <a:t>Collaboration </a:t>
            </a:r>
            <a:r>
              <a:rPr lang="nb-NO" b="1" dirty="0">
                <a:solidFill>
                  <a:srgbClr val="C6E0F2"/>
                </a:solidFill>
              </a:rPr>
              <a:t>| </a:t>
            </a:r>
            <a:r>
              <a:rPr lang="nb-NO" b="1" dirty="0">
                <a:solidFill>
                  <a:srgbClr val="34A8D4"/>
                </a:solidFill>
              </a:rPr>
              <a:t>Training </a:t>
            </a:r>
            <a:r>
              <a:rPr lang="nb-NO" b="1" dirty="0">
                <a:solidFill>
                  <a:srgbClr val="C6E0F2"/>
                </a:solidFill>
              </a:rPr>
              <a:t>| </a:t>
            </a:r>
            <a:r>
              <a:rPr lang="nb-NO" b="1" dirty="0">
                <a:solidFill>
                  <a:srgbClr val="34A8D4"/>
                </a:solidFill>
              </a:rPr>
              <a:t>Leadership</a:t>
            </a:r>
          </a:p>
        </p:txBody>
      </p:sp>
      <p:sp>
        <p:nvSpPr>
          <p:cNvPr id="99" name="TextBox 98">
            <a:extLst>
              <a:ext uri="{FF2B5EF4-FFF2-40B4-BE49-F238E27FC236}">
                <a16:creationId xmlns:a16="http://schemas.microsoft.com/office/drawing/2014/main" id="{A02C9432-4FFB-4048-B0BD-BCD495B3F48E}"/>
              </a:ext>
            </a:extLst>
          </p:cNvPr>
          <p:cNvSpPr txBox="1"/>
          <p:nvPr/>
        </p:nvSpPr>
        <p:spPr>
          <a:xfrm flipH="1">
            <a:off x="6523971" y="4966165"/>
            <a:ext cx="3727654" cy="369332"/>
          </a:xfrm>
          <a:prstGeom prst="rect">
            <a:avLst/>
          </a:prstGeom>
          <a:noFill/>
        </p:spPr>
        <p:txBody>
          <a:bodyPr wrap="square" rtlCol="0">
            <a:spAutoFit/>
          </a:bodyPr>
          <a:lstStyle/>
          <a:p>
            <a:pPr algn="ctr" defTabSz="457200">
              <a:defRPr/>
            </a:pPr>
            <a:r>
              <a:rPr lang="nb-NO" b="1" dirty="0">
                <a:solidFill>
                  <a:srgbClr val="34A8D4"/>
                </a:solidFill>
              </a:rPr>
              <a:t>729 members </a:t>
            </a:r>
            <a:r>
              <a:rPr lang="nb-NO" b="1" dirty="0">
                <a:solidFill>
                  <a:srgbClr val="C6E0F2"/>
                </a:solidFill>
              </a:rPr>
              <a:t>| </a:t>
            </a:r>
            <a:r>
              <a:rPr lang="nb-NO" b="1" dirty="0">
                <a:solidFill>
                  <a:srgbClr val="34A8D4"/>
                </a:solidFill>
              </a:rPr>
              <a:t>96 countries</a:t>
            </a:r>
          </a:p>
        </p:txBody>
      </p:sp>
      <p:sp>
        <p:nvSpPr>
          <p:cNvPr id="102" name="Freeform: Shape 101">
            <a:extLst>
              <a:ext uri="{FF2B5EF4-FFF2-40B4-BE49-F238E27FC236}">
                <a16:creationId xmlns:a16="http://schemas.microsoft.com/office/drawing/2014/main" id="{8F023ECC-D37E-4E57-815C-EBEC249FAD1C}"/>
              </a:ext>
            </a:extLst>
          </p:cNvPr>
          <p:cNvSpPr>
            <a:spLocks noChangeAspect="1"/>
          </p:cNvSpPr>
          <p:nvPr/>
        </p:nvSpPr>
        <p:spPr>
          <a:xfrm rot="12426169">
            <a:off x="3237937" y="5484259"/>
            <a:ext cx="800189" cy="280941"/>
          </a:xfrm>
          <a:custGeom>
            <a:avLst/>
            <a:gdLst>
              <a:gd name="connsiteX0" fmla="*/ 2628 w 1923393"/>
              <a:gd name="connsiteY0" fmla="*/ 149773 h 675290"/>
              <a:gd name="connsiteX1" fmla="*/ 1342697 w 1923393"/>
              <a:gd name="connsiteY1" fmla="*/ 152400 h 675290"/>
              <a:gd name="connsiteX2" fmla="*/ 1347952 w 1923393"/>
              <a:gd name="connsiteY2" fmla="*/ 0 h 675290"/>
              <a:gd name="connsiteX3" fmla="*/ 1923393 w 1923393"/>
              <a:gd name="connsiteY3" fmla="*/ 349469 h 675290"/>
              <a:gd name="connsiteX4" fmla="*/ 1340069 w 1923393"/>
              <a:gd name="connsiteY4" fmla="*/ 675290 h 675290"/>
              <a:gd name="connsiteX5" fmla="*/ 1337441 w 1923393"/>
              <a:gd name="connsiteY5" fmla="*/ 541283 h 675290"/>
              <a:gd name="connsiteX6" fmla="*/ 0 w 1923393"/>
              <a:gd name="connsiteY6" fmla="*/ 536028 h 675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3393" h="675290">
                <a:moveTo>
                  <a:pt x="2628" y="149773"/>
                </a:moveTo>
                <a:lnTo>
                  <a:pt x="1342697" y="152400"/>
                </a:lnTo>
                <a:lnTo>
                  <a:pt x="1347952" y="0"/>
                </a:lnTo>
                <a:lnTo>
                  <a:pt x="1923393" y="349469"/>
                </a:lnTo>
                <a:lnTo>
                  <a:pt x="1340069" y="675290"/>
                </a:lnTo>
                <a:lnTo>
                  <a:pt x="1337441" y="541283"/>
                </a:lnTo>
                <a:lnTo>
                  <a:pt x="0" y="536028"/>
                </a:lnTo>
              </a:path>
            </a:pathLst>
          </a:custGeom>
          <a:noFill/>
          <a:ln w="28575">
            <a:solidFill>
              <a:srgbClr val="C6DCF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 name="Rectangle 102">
            <a:extLst>
              <a:ext uri="{FF2B5EF4-FFF2-40B4-BE49-F238E27FC236}">
                <a16:creationId xmlns:a16="http://schemas.microsoft.com/office/drawing/2014/main" id="{637B7F55-DECF-4C76-A395-A9FBF77970BD}"/>
              </a:ext>
            </a:extLst>
          </p:cNvPr>
          <p:cNvSpPr/>
          <p:nvPr/>
        </p:nvSpPr>
        <p:spPr>
          <a:xfrm rot="17547895">
            <a:off x="3254076" y="5549497"/>
            <a:ext cx="1354992" cy="4677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2774AA"/>
              </a:solidFill>
              <a:effectLst/>
              <a:uLnTx/>
              <a:uFillTx/>
              <a:latin typeface="Calibri" panose="020F0502020204030204"/>
              <a:ea typeface="+mn-ea"/>
              <a:cs typeface="+mn-cs"/>
            </a:endParaRPr>
          </a:p>
        </p:txBody>
      </p:sp>
      <p:sp>
        <p:nvSpPr>
          <p:cNvPr id="104" name="TextBox 103">
            <a:extLst>
              <a:ext uri="{FF2B5EF4-FFF2-40B4-BE49-F238E27FC236}">
                <a16:creationId xmlns:a16="http://schemas.microsoft.com/office/drawing/2014/main" id="{69E4926E-A2D3-4BFA-84E4-9D2A6D88855C}"/>
              </a:ext>
            </a:extLst>
          </p:cNvPr>
          <p:cNvSpPr txBox="1"/>
          <p:nvPr/>
        </p:nvSpPr>
        <p:spPr>
          <a:xfrm>
            <a:off x="3680481" y="5547863"/>
            <a:ext cx="1181798" cy="707886"/>
          </a:xfrm>
          <a:prstGeom prst="rect">
            <a:avLst/>
          </a:prstGeom>
          <a:noFill/>
        </p:spPr>
        <p:txBody>
          <a:bodyPr wrap="none" rtlCol="0">
            <a:spAutoFit/>
          </a:bodyPr>
          <a:lstStyle>
            <a:defPPr>
              <a:defRPr lang="en-US"/>
            </a:defPPr>
            <a:lvl1pPr marR="0" lvl="0" indent="0" algn="ctr" fontAlgn="auto">
              <a:lnSpc>
                <a:spcPct val="100000"/>
              </a:lnSpc>
              <a:spcBef>
                <a:spcPts val="0"/>
              </a:spcBef>
              <a:spcAft>
                <a:spcPts val="0"/>
              </a:spcAft>
              <a:buClrTx/>
              <a:buSzTx/>
              <a:buFontTx/>
              <a:buNone/>
              <a:tabLst/>
              <a:defRPr kumimoji="0" sz="3000" b="1" i="0" u="none" strike="noStrike" cap="none" spc="0" normalizeH="0" baseline="0">
                <a:ln>
                  <a:noFill/>
                </a:ln>
                <a:solidFill>
                  <a:srgbClr val="2774AA"/>
                </a:solidFill>
                <a:effectLst/>
                <a:uLnTx/>
                <a:uFillTx/>
                <a:latin typeface="Calibri" panose="020F0502020204030204"/>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effectLst/>
                <a:uLnTx/>
                <a:uFillTx/>
                <a:latin typeface="Calibri" panose="020F0502020204030204"/>
                <a:ea typeface="+mn-ea"/>
                <a:cs typeface="+mn-cs"/>
              </a:rPr>
              <a:t>Endorsed</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effectLst/>
                <a:uLnTx/>
                <a:uFillTx/>
                <a:latin typeface="Calibri" panose="020F0502020204030204"/>
                <a:ea typeface="+mn-ea"/>
                <a:cs typeface="+mn-cs"/>
              </a:rPr>
              <a:t>Projects</a:t>
            </a:r>
          </a:p>
        </p:txBody>
      </p:sp>
    </p:spTree>
    <p:extLst>
      <p:ext uri="{BB962C8B-B14F-4D97-AF65-F5344CB8AC3E}">
        <p14:creationId xmlns:p14="http://schemas.microsoft.com/office/powerpoint/2010/main" val="1168074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fade">
                                      <p:cBhvr>
                                        <p:cTn id="7" dur="500"/>
                                        <p:tgtEl>
                                          <p:spTgt spid="81"/>
                                        </p:tgtEl>
                                      </p:cBhvr>
                                    </p:animEffect>
                                  </p:childTnLst>
                                </p:cTn>
                              </p:par>
                              <p:par>
                                <p:cTn id="8" presetID="10" presetClass="entr" presetSubtype="0" fill="hold" nodeType="withEffect">
                                  <p:stCondLst>
                                    <p:cond delay="0"/>
                                  </p:stCondLst>
                                  <p:childTnLst>
                                    <p:set>
                                      <p:cBhvr>
                                        <p:cTn id="9" dur="1" fill="hold">
                                          <p:stCondLst>
                                            <p:cond delay="0"/>
                                          </p:stCondLst>
                                        </p:cTn>
                                        <p:tgtEl>
                                          <p:spTgt spid="74"/>
                                        </p:tgtEl>
                                        <p:attrNameLst>
                                          <p:attrName>style.visibility</p:attrName>
                                        </p:attrNameLst>
                                      </p:cBhvr>
                                      <p:to>
                                        <p:strVal val="visible"/>
                                      </p:to>
                                    </p:set>
                                    <p:animEffect transition="in" filter="fade">
                                      <p:cBhvr>
                                        <p:cTn id="10" dur="500"/>
                                        <p:tgtEl>
                                          <p:spTgt spid="74"/>
                                        </p:tgtEl>
                                      </p:cBhvr>
                                    </p:animEffect>
                                  </p:childTnLst>
                                </p:cTn>
                              </p:par>
                              <p:par>
                                <p:cTn id="11" presetID="10" presetClass="entr" presetSubtype="0" fill="hold" nodeType="withEffect">
                                  <p:stCondLst>
                                    <p:cond delay="0"/>
                                  </p:stCondLst>
                                  <p:childTnLst>
                                    <p:set>
                                      <p:cBhvr>
                                        <p:cTn id="12" dur="1" fill="hold">
                                          <p:stCondLst>
                                            <p:cond delay="0"/>
                                          </p:stCondLst>
                                        </p:cTn>
                                        <p:tgtEl>
                                          <p:spTgt spid="86"/>
                                        </p:tgtEl>
                                        <p:attrNameLst>
                                          <p:attrName>style.visibility</p:attrName>
                                        </p:attrNameLst>
                                      </p:cBhvr>
                                      <p:to>
                                        <p:strVal val="visible"/>
                                      </p:to>
                                    </p:set>
                                    <p:animEffect transition="in" filter="fade">
                                      <p:cBhvr>
                                        <p:cTn id="13" dur="500"/>
                                        <p:tgtEl>
                                          <p:spTgt spid="86"/>
                                        </p:tgtEl>
                                      </p:cBhvr>
                                    </p:animEffect>
                                  </p:childTnLst>
                                </p:cTn>
                              </p:par>
                              <p:par>
                                <p:cTn id="14" presetID="10" presetClass="entr" presetSubtype="0" fill="hold" nodeType="withEffect">
                                  <p:stCondLst>
                                    <p:cond delay="0"/>
                                  </p:stCondLst>
                                  <p:childTnLst>
                                    <p:set>
                                      <p:cBhvr>
                                        <p:cTn id="15" dur="1" fill="hold">
                                          <p:stCondLst>
                                            <p:cond delay="0"/>
                                          </p:stCondLst>
                                        </p:cTn>
                                        <p:tgtEl>
                                          <p:spTgt spid="92"/>
                                        </p:tgtEl>
                                        <p:attrNameLst>
                                          <p:attrName>style.visibility</p:attrName>
                                        </p:attrNameLst>
                                      </p:cBhvr>
                                      <p:to>
                                        <p:strVal val="visible"/>
                                      </p:to>
                                    </p:set>
                                    <p:animEffect transition="in" filter="fade">
                                      <p:cBhvr>
                                        <p:cTn id="16" dur="500"/>
                                        <p:tgtEl>
                                          <p:spTgt spid="92"/>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fade">
                                      <p:cBhvr>
                                        <p:cTn id="19" dur="500"/>
                                        <p:tgtEl>
                                          <p:spTgt spid="98"/>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fade">
                                      <p:cBhvr>
                                        <p:cTn id="22" dur="50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animBg="1"/>
      <p:bldP spid="98" grpId="0"/>
      <p:bldP spid="99"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Freeform: Shape 42"/>
          <p:cNvSpPr>
            <a:spLocks noChangeAspect="1"/>
          </p:cNvSpPr>
          <p:nvPr/>
        </p:nvSpPr>
        <p:spPr>
          <a:xfrm rot="12426169">
            <a:off x="3237937" y="5484259"/>
            <a:ext cx="800189" cy="280941"/>
          </a:xfrm>
          <a:custGeom>
            <a:avLst/>
            <a:gdLst>
              <a:gd name="connsiteX0" fmla="*/ 2628 w 1923393"/>
              <a:gd name="connsiteY0" fmla="*/ 149773 h 675290"/>
              <a:gd name="connsiteX1" fmla="*/ 1342697 w 1923393"/>
              <a:gd name="connsiteY1" fmla="*/ 152400 h 675290"/>
              <a:gd name="connsiteX2" fmla="*/ 1347952 w 1923393"/>
              <a:gd name="connsiteY2" fmla="*/ 0 h 675290"/>
              <a:gd name="connsiteX3" fmla="*/ 1923393 w 1923393"/>
              <a:gd name="connsiteY3" fmla="*/ 349469 h 675290"/>
              <a:gd name="connsiteX4" fmla="*/ 1340069 w 1923393"/>
              <a:gd name="connsiteY4" fmla="*/ 675290 h 675290"/>
              <a:gd name="connsiteX5" fmla="*/ 1337441 w 1923393"/>
              <a:gd name="connsiteY5" fmla="*/ 541283 h 675290"/>
              <a:gd name="connsiteX6" fmla="*/ 0 w 1923393"/>
              <a:gd name="connsiteY6" fmla="*/ 536028 h 675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3393" h="675290">
                <a:moveTo>
                  <a:pt x="2628" y="149773"/>
                </a:moveTo>
                <a:lnTo>
                  <a:pt x="1342697" y="152400"/>
                </a:lnTo>
                <a:lnTo>
                  <a:pt x="1347952" y="0"/>
                </a:lnTo>
                <a:lnTo>
                  <a:pt x="1923393" y="349469"/>
                </a:lnTo>
                <a:lnTo>
                  <a:pt x="1340069" y="675290"/>
                </a:lnTo>
                <a:lnTo>
                  <a:pt x="1337441" y="541283"/>
                </a:lnTo>
                <a:lnTo>
                  <a:pt x="0" y="536028"/>
                </a:lnTo>
              </a:path>
            </a:pathLst>
          </a:custGeom>
          <a:noFill/>
          <a:ln w="28575">
            <a:solidFill>
              <a:srgbClr val="C6DCF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40" name="Group 39"/>
          <p:cNvGrpSpPr/>
          <p:nvPr/>
        </p:nvGrpSpPr>
        <p:grpSpPr>
          <a:xfrm>
            <a:off x="3431691" y="602251"/>
            <a:ext cx="5328619" cy="607441"/>
            <a:chOff x="525725" y="602251"/>
            <a:chExt cx="5328619" cy="607441"/>
          </a:xfrm>
        </p:grpSpPr>
        <p:pic>
          <p:nvPicPr>
            <p:cNvPr id="41" name="Picture 40" descr="C:\Users\a21561\AppData\Local\Microsoft\Windows\INetCacheContent.Word\imber logo.png"/>
            <p:cNvPicPr>
              <a:picLocks noChangeAspect="1"/>
            </p:cNvPicPr>
            <p:nvPr/>
          </p:nvPicPr>
          <p:blipFill rotWithShape="1">
            <a:blip r:embed="rId2" cstate="print">
              <a:extLst>
                <a:ext uri="{28A0092B-C50C-407E-A947-70E740481C1C}">
                  <a14:useLocalDpi xmlns:a14="http://schemas.microsoft.com/office/drawing/2010/main"/>
                </a:ext>
              </a:extLst>
            </a:blip>
            <a:srcRect l="-281" b="-1128"/>
            <a:stretch/>
          </p:blipFill>
          <p:spPr bwMode="auto">
            <a:xfrm>
              <a:off x="525725" y="602251"/>
              <a:ext cx="2360030" cy="589767"/>
            </a:xfrm>
            <a:prstGeom prst="rect">
              <a:avLst/>
            </a:prstGeom>
            <a:noFill/>
            <a:ln>
              <a:noFill/>
            </a:ln>
          </p:spPr>
        </p:pic>
        <p:sp>
          <p:nvSpPr>
            <p:cNvPr id="42" name="TextBox 41"/>
            <p:cNvSpPr txBox="1"/>
            <p:nvPr/>
          </p:nvSpPr>
          <p:spPr>
            <a:xfrm>
              <a:off x="2885756" y="624917"/>
              <a:ext cx="2968588" cy="584775"/>
            </a:xfrm>
            <a:prstGeom prst="rect">
              <a:avLst/>
            </a:prstGeom>
            <a:noFill/>
          </p:spPr>
          <p:txBody>
            <a:bodyPr wrap="square" rtlCol="0">
              <a:spAutoFit/>
            </a:bodyPr>
            <a:lstStyle/>
            <a:p>
              <a:pPr algn="ctr"/>
              <a:r>
                <a:rPr lang="en-GB" sz="3200" b="1" dirty="0">
                  <a:solidFill>
                    <a:srgbClr val="2774AA"/>
                  </a:solidFill>
                </a:rPr>
                <a:t>Implementation</a:t>
              </a:r>
            </a:p>
          </p:txBody>
        </p:sp>
      </p:grpSp>
      <p:grpSp>
        <p:nvGrpSpPr>
          <p:cNvPr id="11" name="Group 10">
            <a:extLst>
              <a:ext uri="{FF2B5EF4-FFF2-40B4-BE49-F238E27FC236}">
                <a16:creationId xmlns:a16="http://schemas.microsoft.com/office/drawing/2014/main" id="{F457963B-4E97-41E3-8070-0AA695A49E80}"/>
              </a:ext>
            </a:extLst>
          </p:cNvPr>
          <p:cNvGrpSpPr/>
          <p:nvPr/>
        </p:nvGrpSpPr>
        <p:grpSpPr>
          <a:xfrm>
            <a:off x="7791419" y="2607352"/>
            <a:ext cx="4190291" cy="3589448"/>
            <a:chOff x="7711909" y="2607352"/>
            <a:chExt cx="4190291" cy="3589448"/>
          </a:xfrm>
        </p:grpSpPr>
        <p:pic>
          <p:nvPicPr>
            <p:cNvPr id="50" name="Picture 6" descr="http://imber.ceotr.ca/wp-content/uploads/2020/07/cmwg-oblong-300x133.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11909" y="2607352"/>
              <a:ext cx="2061078" cy="913746"/>
            </a:xfrm>
            <a:prstGeom prst="rect">
              <a:avLst/>
            </a:prstGeom>
            <a:noFill/>
            <a:extLst>
              <a:ext uri="{909E8E84-426E-40DD-AFC4-6F175D3DCCD1}">
                <a14:hiddenFill xmlns:a14="http://schemas.microsoft.com/office/drawing/2010/main">
                  <a:solidFill>
                    <a:srgbClr val="FFFFFF"/>
                  </a:solidFill>
                </a14:hiddenFill>
              </a:ext>
            </a:extLst>
          </p:spPr>
        </p:pic>
        <p:pic>
          <p:nvPicPr>
            <p:cNvPr id="51" name="Picture 7" descr="http://imber.ceotr.ca/wp-content/uploads/2020/07/HDWG-oblong-300x128.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78324" y="3533604"/>
              <a:ext cx="2061078" cy="879394"/>
            </a:xfrm>
            <a:prstGeom prst="rect">
              <a:avLst/>
            </a:prstGeom>
            <a:noFill/>
            <a:extLst>
              <a:ext uri="{909E8E84-426E-40DD-AFC4-6F175D3DCCD1}">
                <a14:hiddenFill xmlns:a14="http://schemas.microsoft.com/office/drawing/2010/main">
                  <a:solidFill>
                    <a:srgbClr val="FFFFFF"/>
                  </a:solidFill>
                </a14:hiddenFill>
              </a:ext>
            </a:extLst>
          </p:spPr>
        </p:pic>
        <p:pic>
          <p:nvPicPr>
            <p:cNvPr id="52" name="Picture 8" descr="http://imber.ceotr.ca/wp-content/uploads/2020/07/Carbon-WG-oblong-300x128.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711909" y="4425505"/>
              <a:ext cx="2061078" cy="879394"/>
            </a:xfrm>
            <a:prstGeom prst="rect">
              <a:avLst/>
            </a:prstGeom>
            <a:noFill/>
            <a:extLst>
              <a:ext uri="{909E8E84-426E-40DD-AFC4-6F175D3DCCD1}">
                <a14:hiddenFill xmlns:a14="http://schemas.microsoft.com/office/drawing/2010/main">
                  <a:solidFill>
                    <a:srgbClr val="FFFFFF"/>
                  </a:solidFill>
                </a14:hiddenFill>
              </a:ext>
            </a:extLst>
          </p:spPr>
        </p:pic>
        <p:pic>
          <p:nvPicPr>
            <p:cNvPr id="53" name="Picture 9" descr="http://imber.ceotr.ca/wp-content/uploads/2020/07/SIOA-oblong-300x128.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711909" y="5317406"/>
              <a:ext cx="2061078" cy="879394"/>
            </a:xfrm>
            <a:prstGeom prst="rect">
              <a:avLst/>
            </a:prstGeom>
            <a:noFill/>
            <a:extLst>
              <a:ext uri="{909E8E84-426E-40DD-AFC4-6F175D3DCCD1}">
                <a14:hiddenFill xmlns:a14="http://schemas.microsoft.com/office/drawing/2010/main">
                  <a:solidFill>
                    <a:srgbClr val="FFFFFF"/>
                  </a:solidFill>
                </a14:hiddenFill>
              </a:ext>
            </a:extLst>
          </p:spPr>
        </p:pic>
        <p:sp>
          <p:nvSpPr>
            <p:cNvPr id="55" name="Rectangle 2"/>
            <p:cNvSpPr>
              <a:spLocks noChangeArrowheads="1"/>
            </p:cNvSpPr>
            <p:nvPr/>
          </p:nvSpPr>
          <p:spPr bwMode="auto">
            <a:xfrm>
              <a:off x="9214429" y="5643932"/>
              <a:ext cx="2687771" cy="2263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spAutoFit/>
            </a:bodyPr>
            <a:lstStyle/>
            <a:p>
              <a:pPr eaLnBrk="0" fontAlgn="base" hangingPunct="0">
                <a:spcBef>
                  <a:spcPct val="0"/>
                </a:spcBef>
                <a:spcAft>
                  <a:spcPct val="0"/>
                </a:spcAft>
              </a:pPr>
              <a:r>
                <a:rPr lang="en-US" altLang="en-US" sz="1600" b="1" dirty="0">
                  <a:solidFill>
                    <a:srgbClr val="2774AA"/>
                  </a:solidFill>
                  <a:cs typeface="Arial" panose="020B0604020202020204" pitchFamily="34" charset="0"/>
                </a:rPr>
                <a:t>SOLAS-IMBeR Ocean Acidification</a:t>
              </a:r>
              <a:r>
                <a:rPr lang="en-US" altLang="en-US" sz="1600" baseline="30000" dirty="0">
                  <a:solidFill>
                    <a:srgbClr val="2774AA"/>
                  </a:solidFill>
                  <a:cs typeface="Arial" panose="020B0604020202020204" pitchFamily="34" charset="0"/>
                </a:rPr>
                <a:t>3</a:t>
              </a:r>
            </a:p>
          </p:txBody>
        </p:sp>
        <p:sp>
          <p:nvSpPr>
            <p:cNvPr id="56" name="Rectangle 2"/>
            <p:cNvSpPr>
              <a:spLocks noChangeArrowheads="1"/>
            </p:cNvSpPr>
            <p:nvPr/>
          </p:nvSpPr>
          <p:spPr bwMode="auto">
            <a:xfrm>
              <a:off x="9214429" y="2820825"/>
              <a:ext cx="2687771" cy="4526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spAutoFit/>
            </a:bodyPr>
            <a:lstStyle/>
            <a:p>
              <a:pPr eaLnBrk="0" fontAlgn="base" hangingPunct="0">
                <a:spcBef>
                  <a:spcPct val="0"/>
                </a:spcBef>
                <a:spcAft>
                  <a:spcPct val="0"/>
                </a:spcAft>
              </a:pPr>
              <a:r>
                <a:rPr lang="en-US" altLang="en-US" sz="1600" b="1" dirty="0">
                  <a:solidFill>
                    <a:srgbClr val="2774AA"/>
                  </a:solidFill>
                  <a:cs typeface="Arial" panose="020B0604020202020204" pitchFamily="34" charset="0"/>
                </a:rPr>
                <a:t>Continental Margins</a:t>
              </a:r>
            </a:p>
            <a:p>
              <a:pPr eaLnBrk="0" fontAlgn="base" hangingPunct="0">
                <a:spcBef>
                  <a:spcPct val="0"/>
                </a:spcBef>
                <a:spcAft>
                  <a:spcPct val="0"/>
                </a:spcAft>
              </a:pPr>
              <a:r>
                <a:rPr lang="en-US" altLang="en-US" sz="1600" b="1" dirty="0">
                  <a:solidFill>
                    <a:srgbClr val="2774AA"/>
                  </a:solidFill>
                  <a:cs typeface="Arial" panose="020B0604020202020204" pitchFamily="34" charset="0"/>
                </a:rPr>
                <a:t>Working Group</a:t>
              </a:r>
              <a:r>
                <a:rPr lang="en-US" altLang="en-US" sz="1600" baseline="30000" dirty="0">
                  <a:solidFill>
                    <a:srgbClr val="2774AA"/>
                  </a:solidFill>
                  <a:cs typeface="Arial" panose="020B0604020202020204" pitchFamily="34" charset="0"/>
                </a:rPr>
                <a:t>1</a:t>
              </a:r>
            </a:p>
          </p:txBody>
        </p:sp>
        <p:sp>
          <p:nvSpPr>
            <p:cNvPr id="57" name="Rectangle 2"/>
            <p:cNvSpPr>
              <a:spLocks noChangeArrowheads="1"/>
            </p:cNvSpPr>
            <p:nvPr/>
          </p:nvSpPr>
          <p:spPr bwMode="auto">
            <a:xfrm>
              <a:off x="9214429" y="4654521"/>
              <a:ext cx="2155008" cy="4526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spAutoFit/>
            </a:bodyPr>
            <a:lstStyle/>
            <a:p>
              <a:pPr eaLnBrk="0" fontAlgn="base" hangingPunct="0">
                <a:spcBef>
                  <a:spcPct val="0"/>
                </a:spcBef>
                <a:spcAft>
                  <a:spcPct val="0"/>
                </a:spcAft>
              </a:pPr>
              <a:r>
                <a:rPr lang="en-US" altLang="en-US" sz="1600" b="1" dirty="0">
                  <a:solidFill>
                    <a:srgbClr val="2774AA"/>
                  </a:solidFill>
                  <a:cs typeface="Arial" panose="020B0604020202020204" pitchFamily="34" charset="0"/>
                </a:rPr>
                <a:t>Integrated Ocean Carbon Research</a:t>
              </a:r>
              <a:r>
                <a:rPr lang="en-US" altLang="en-US" sz="1600" baseline="30000" dirty="0">
                  <a:solidFill>
                    <a:srgbClr val="2774AA"/>
                  </a:solidFill>
                  <a:cs typeface="Arial" panose="020B0604020202020204" pitchFamily="34" charset="0"/>
                </a:rPr>
                <a:t>2</a:t>
              </a:r>
              <a:endParaRPr lang="en-US" altLang="en-US" sz="1600" b="1" baseline="30000" dirty="0">
                <a:solidFill>
                  <a:srgbClr val="2774AA"/>
                </a:solidFill>
                <a:cs typeface="Arial" panose="020B0604020202020204" pitchFamily="34" charset="0"/>
              </a:endParaRPr>
            </a:p>
          </p:txBody>
        </p:sp>
        <p:sp>
          <p:nvSpPr>
            <p:cNvPr id="58" name="Rectangle 2"/>
            <p:cNvSpPr>
              <a:spLocks noChangeArrowheads="1"/>
            </p:cNvSpPr>
            <p:nvPr/>
          </p:nvSpPr>
          <p:spPr bwMode="auto">
            <a:xfrm>
              <a:off x="10004961" y="3679738"/>
              <a:ext cx="1016508" cy="4526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spAutoFit/>
            </a:bodyPr>
            <a:lstStyle/>
            <a:p>
              <a:pPr eaLnBrk="0" fontAlgn="base" hangingPunct="0">
                <a:spcBef>
                  <a:spcPct val="0"/>
                </a:spcBef>
                <a:spcAft>
                  <a:spcPct val="0"/>
                </a:spcAft>
              </a:pPr>
              <a:r>
                <a:rPr lang="en-US" altLang="en-US" sz="1600" b="1" dirty="0">
                  <a:solidFill>
                    <a:srgbClr val="2774AA"/>
                  </a:solidFill>
                  <a:cs typeface="Arial" panose="020B0604020202020204" pitchFamily="34" charset="0"/>
                </a:rPr>
                <a:t>Working</a:t>
              </a:r>
            </a:p>
            <a:p>
              <a:pPr eaLnBrk="0" fontAlgn="base" hangingPunct="0">
                <a:spcBef>
                  <a:spcPct val="0"/>
                </a:spcBef>
                <a:spcAft>
                  <a:spcPct val="0"/>
                </a:spcAft>
              </a:pPr>
              <a:r>
                <a:rPr lang="en-US" altLang="en-US" sz="1600" b="1" dirty="0">
                  <a:solidFill>
                    <a:srgbClr val="2774AA"/>
                  </a:solidFill>
                  <a:cs typeface="Arial" panose="020B0604020202020204" pitchFamily="34" charset="0"/>
                </a:rPr>
                <a:t>Group</a:t>
              </a:r>
              <a:endParaRPr lang="en-US" altLang="en-US" sz="1600" dirty="0">
                <a:solidFill>
                  <a:srgbClr val="2774AA"/>
                </a:solidFill>
                <a:cs typeface="Arial" panose="020B0604020202020204" pitchFamily="34" charset="0"/>
              </a:endParaRPr>
            </a:p>
          </p:txBody>
        </p:sp>
      </p:grpSp>
      <p:sp>
        <p:nvSpPr>
          <p:cNvPr id="44" name="Rectangle 43"/>
          <p:cNvSpPr/>
          <p:nvPr/>
        </p:nvSpPr>
        <p:spPr>
          <a:xfrm rot="17547895">
            <a:off x="3254076" y="5549497"/>
            <a:ext cx="1354992" cy="4677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2774AA"/>
              </a:solidFill>
              <a:effectLst/>
              <a:uLnTx/>
              <a:uFillTx/>
              <a:latin typeface="Calibri" panose="020F0502020204030204"/>
              <a:ea typeface="+mn-ea"/>
              <a:cs typeface="+mn-cs"/>
            </a:endParaRPr>
          </a:p>
        </p:txBody>
      </p:sp>
      <p:grpSp>
        <p:nvGrpSpPr>
          <p:cNvPr id="3" name="Group 2">
            <a:extLst>
              <a:ext uri="{FF2B5EF4-FFF2-40B4-BE49-F238E27FC236}">
                <a16:creationId xmlns:a16="http://schemas.microsoft.com/office/drawing/2014/main" id="{E9B4D4DD-48E6-4F67-9C6B-41C0B60960E3}"/>
              </a:ext>
            </a:extLst>
          </p:cNvPr>
          <p:cNvGrpSpPr/>
          <p:nvPr/>
        </p:nvGrpSpPr>
        <p:grpSpPr>
          <a:xfrm>
            <a:off x="3821321" y="1391774"/>
            <a:ext cx="4549359" cy="707886"/>
            <a:chOff x="3559356" y="1336117"/>
            <a:chExt cx="4549359" cy="707886"/>
          </a:xfrm>
        </p:grpSpPr>
        <p:sp>
          <p:nvSpPr>
            <p:cNvPr id="62" name="TextBox 61"/>
            <p:cNvSpPr txBox="1"/>
            <p:nvPr/>
          </p:nvSpPr>
          <p:spPr>
            <a:xfrm>
              <a:off x="6373881" y="1336117"/>
              <a:ext cx="1734834" cy="707886"/>
            </a:xfrm>
            <a:prstGeom prst="rect">
              <a:avLst/>
            </a:prstGeom>
            <a:noFill/>
          </p:spPr>
          <p:txBody>
            <a:bodyPr wrap="none" rtlCol="0">
              <a:spAutoFit/>
            </a:bodyPr>
            <a:lstStyle>
              <a:defPPr>
                <a:defRPr lang="en-US"/>
              </a:defPPr>
              <a:lvl1pPr marR="0" lvl="0" indent="0" algn="ctr" fontAlgn="auto">
                <a:lnSpc>
                  <a:spcPct val="100000"/>
                </a:lnSpc>
                <a:spcBef>
                  <a:spcPts val="0"/>
                </a:spcBef>
                <a:spcAft>
                  <a:spcPts val="0"/>
                </a:spcAft>
                <a:buClrTx/>
                <a:buSzTx/>
                <a:buFontTx/>
                <a:buNone/>
                <a:tabLst/>
                <a:defRPr kumimoji="0" sz="3000" b="1" i="0" u="none" strike="noStrike" cap="none" spc="0" normalizeH="0" baseline="0">
                  <a:ln>
                    <a:noFill/>
                  </a:ln>
                  <a:solidFill>
                    <a:srgbClr val="2774AA"/>
                  </a:solidFill>
                  <a:effectLst/>
                  <a:uLnTx/>
                  <a:uFillTx/>
                  <a:latin typeface="Calibri" panose="020F0502020204030204"/>
                </a:defRPr>
              </a:lvl1pPr>
            </a:lstStyle>
            <a:p>
              <a:pPr marL="0" marR="0" lvl="0" indent="0" defTabSz="457200" rtl="0" eaLnBrk="1" fontAlgn="auto" latinLnBrk="0" hangingPunct="1">
                <a:lnSpc>
                  <a:spcPct val="100000"/>
                </a:lnSpc>
                <a:spcBef>
                  <a:spcPts val="0"/>
                </a:spcBef>
                <a:spcAft>
                  <a:spcPts val="0"/>
                </a:spcAft>
                <a:buClrTx/>
                <a:buSzTx/>
                <a:buFontTx/>
                <a:buNone/>
                <a:tabLst/>
                <a:defRPr/>
              </a:pPr>
              <a:r>
                <a:rPr kumimoji="0" lang="en-GB" sz="2000" i="0" u="none" strike="noStrike" kern="1200" cap="none" spc="0" normalizeH="0" baseline="0" noProof="0" dirty="0">
                  <a:ln>
                    <a:noFill/>
                  </a:ln>
                  <a:effectLst/>
                  <a:uLnTx/>
                  <a:uFillTx/>
                  <a:latin typeface="Calibri" panose="020F0502020204030204"/>
                  <a:ea typeface="+mn-ea"/>
                  <a:cs typeface="+mn-cs"/>
                </a:rPr>
                <a:t>International</a:t>
              </a:r>
            </a:p>
            <a:p>
              <a:pPr marL="0" marR="0" lvl="0" indent="0" defTabSz="457200" rtl="0" eaLnBrk="1" fontAlgn="auto" latinLnBrk="0" hangingPunct="1">
                <a:lnSpc>
                  <a:spcPct val="100000"/>
                </a:lnSpc>
                <a:spcBef>
                  <a:spcPts val="0"/>
                </a:spcBef>
                <a:spcAft>
                  <a:spcPts val="0"/>
                </a:spcAft>
                <a:buClrTx/>
                <a:buSzTx/>
                <a:buFontTx/>
                <a:buNone/>
                <a:tabLst/>
                <a:defRPr/>
              </a:pPr>
              <a:r>
                <a:rPr kumimoji="0" lang="en-GB" sz="2000" i="0" u="none" strike="noStrike" kern="1200" cap="none" spc="0" normalizeH="0" baseline="0" noProof="0" dirty="0">
                  <a:ln>
                    <a:noFill/>
                  </a:ln>
                  <a:effectLst/>
                  <a:uLnTx/>
                  <a:uFillTx/>
                  <a:latin typeface="Calibri" panose="020F0502020204030204"/>
                  <a:ea typeface="+mn-ea"/>
                  <a:cs typeface="+mn-cs"/>
                </a:rPr>
                <a:t>Project Offices</a:t>
              </a:r>
            </a:p>
          </p:txBody>
        </p:sp>
        <p:sp>
          <p:nvSpPr>
            <p:cNvPr id="63" name="TextBox 62"/>
            <p:cNvSpPr txBox="1"/>
            <p:nvPr/>
          </p:nvSpPr>
          <p:spPr>
            <a:xfrm>
              <a:off x="3559356" y="1336117"/>
              <a:ext cx="2081917" cy="707886"/>
            </a:xfrm>
            <a:prstGeom prst="rect">
              <a:avLst/>
            </a:prstGeom>
            <a:noFill/>
          </p:spPr>
          <p:txBody>
            <a:bodyPr wrap="none" rtlCol="0">
              <a:spAutoFit/>
            </a:bodyPr>
            <a:lstStyle>
              <a:defPPr>
                <a:defRPr lang="en-US"/>
              </a:defPPr>
              <a:lvl1pPr marR="0" lvl="0" indent="0" algn="ctr" fontAlgn="auto">
                <a:lnSpc>
                  <a:spcPct val="100000"/>
                </a:lnSpc>
                <a:spcBef>
                  <a:spcPts val="0"/>
                </a:spcBef>
                <a:spcAft>
                  <a:spcPts val="0"/>
                </a:spcAft>
                <a:buClrTx/>
                <a:buSzTx/>
                <a:buFontTx/>
                <a:buNone/>
                <a:tabLst/>
                <a:defRPr kumimoji="0" sz="3000" b="1" i="0" u="none" strike="noStrike" cap="none" spc="0" normalizeH="0" baseline="0">
                  <a:ln>
                    <a:noFill/>
                  </a:ln>
                  <a:solidFill>
                    <a:srgbClr val="2774AA"/>
                  </a:solidFill>
                  <a:effectLst/>
                  <a:uLnTx/>
                  <a:uFillTx/>
                  <a:latin typeface="Calibri" panose="020F0502020204030204"/>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2000" i="0" u="none" strike="noStrike" kern="1200" cap="none" spc="0" normalizeH="0" baseline="0" noProof="0" dirty="0">
                  <a:ln>
                    <a:noFill/>
                  </a:ln>
                  <a:effectLst/>
                  <a:uLnTx/>
                  <a:uFillTx/>
                  <a:latin typeface="Calibri" panose="020F0502020204030204"/>
                  <a:ea typeface="+mn-ea"/>
                  <a:cs typeface="+mn-cs"/>
                </a:rPr>
                <a:t>Scientific Steering</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2000" i="0" u="none" strike="noStrike" kern="1200" cap="none" spc="0" normalizeH="0" baseline="0" noProof="0" dirty="0">
                  <a:ln>
                    <a:noFill/>
                  </a:ln>
                  <a:effectLst/>
                  <a:uLnTx/>
                  <a:uFillTx/>
                  <a:latin typeface="Calibri" panose="020F0502020204030204"/>
                  <a:ea typeface="+mn-ea"/>
                  <a:cs typeface="+mn-cs"/>
                </a:rPr>
                <a:t>Committee</a:t>
              </a:r>
            </a:p>
          </p:txBody>
        </p:sp>
        <p:grpSp>
          <p:nvGrpSpPr>
            <p:cNvPr id="64" name="Group 63"/>
            <p:cNvGrpSpPr>
              <a:grpSpLocks noChangeAspect="1"/>
            </p:cNvGrpSpPr>
            <p:nvPr/>
          </p:nvGrpSpPr>
          <p:grpSpPr>
            <a:xfrm>
              <a:off x="5620567" y="1552890"/>
              <a:ext cx="792611" cy="274340"/>
              <a:chOff x="6643122" y="387494"/>
              <a:chExt cx="1094105" cy="378693"/>
            </a:xfrm>
          </p:grpSpPr>
          <p:sp>
            <p:nvSpPr>
              <p:cNvPr id="65" name="Freeform: Shape 64"/>
              <p:cNvSpPr/>
              <p:nvPr/>
            </p:nvSpPr>
            <p:spPr>
              <a:xfrm>
                <a:off x="7119533" y="387494"/>
                <a:ext cx="617694" cy="378693"/>
              </a:xfrm>
              <a:custGeom>
                <a:avLst/>
                <a:gdLst>
                  <a:gd name="connsiteX0" fmla="*/ 2628 w 1923393"/>
                  <a:gd name="connsiteY0" fmla="*/ 149773 h 675290"/>
                  <a:gd name="connsiteX1" fmla="*/ 1342697 w 1923393"/>
                  <a:gd name="connsiteY1" fmla="*/ 152400 h 675290"/>
                  <a:gd name="connsiteX2" fmla="*/ 1347952 w 1923393"/>
                  <a:gd name="connsiteY2" fmla="*/ 0 h 675290"/>
                  <a:gd name="connsiteX3" fmla="*/ 1923393 w 1923393"/>
                  <a:gd name="connsiteY3" fmla="*/ 349469 h 675290"/>
                  <a:gd name="connsiteX4" fmla="*/ 1340069 w 1923393"/>
                  <a:gd name="connsiteY4" fmla="*/ 675290 h 675290"/>
                  <a:gd name="connsiteX5" fmla="*/ 1337441 w 1923393"/>
                  <a:gd name="connsiteY5" fmla="*/ 541283 h 675290"/>
                  <a:gd name="connsiteX6" fmla="*/ 0 w 1923393"/>
                  <a:gd name="connsiteY6" fmla="*/ 536028 h 675290"/>
                  <a:gd name="connsiteX0" fmla="*/ 824543 w 1923393"/>
                  <a:gd name="connsiteY0" fmla="*/ 149774 h 675290"/>
                  <a:gd name="connsiteX1" fmla="*/ 1342697 w 1923393"/>
                  <a:gd name="connsiteY1" fmla="*/ 152400 h 675290"/>
                  <a:gd name="connsiteX2" fmla="*/ 1347952 w 1923393"/>
                  <a:gd name="connsiteY2" fmla="*/ 0 h 675290"/>
                  <a:gd name="connsiteX3" fmla="*/ 1923393 w 1923393"/>
                  <a:gd name="connsiteY3" fmla="*/ 349469 h 675290"/>
                  <a:gd name="connsiteX4" fmla="*/ 1340069 w 1923393"/>
                  <a:gd name="connsiteY4" fmla="*/ 675290 h 675290"/>
                  <a:gd name="connsiteX5" fmla="*/ 1337441 w 1923393"/>
                  <a:gd name="connsiteY5" fmla="*/ 541283 h 675290"/>
                  <a:gd name="connsiteX6" fmla="*/ 0 w 1923393"/>
                  <a:gd name="connsiteY6" fmla="*/ 536028 h 675290"/>
                  <a:gd name="connsiteX0" fmla="*/ 827857 w 1923393"/>
                  <a:gd name="connsiteY0" fmla="*/ 153087 h 675290"/>
                  <a:gd name="connsiteX1" fmla="*/ 1342697 w 1923393"/>
                  <a:gd name="connsiteY1" fmla="*/ 152400 h 675290"/>
                  <a:gd name="connsiteX2" fmla="*/ 1347952 w 1923393"/>
                  <a:gd name="connsiteY2" fmla="*/ 0 h 675290"/>
                  <a:gd name="connsiteX3" fmla="*/ 1923393 w 1923393"/>
                  <a:gd name="connsiteY3" fmla="*/ 349469 h 675290"/>
                  <a:gd name="connsiteX4" fmla="*/ 1340069 w 1923393"/>
                  <a:gd name="connsiteY4" fmla="*/ 675290 h 675290"/>
                  <a:gd name="connsiteX5" fmla="*/ 1337441 w 1923393"/>
                  <a:gd name="connsiteY5" fmla="*/ 541283 h 675290"/>
                  <a:gd name="connsiteX6" fmla="*/ 0 w 1923393"/>
                  <a:gd name="connsiteY6" fmla="*/ 536028 h 675290"/>
                  <a:gd name="connsiteX0" fmla="*/ 5944 w 1101480"/>
                  <a:gd name="connsiteY0" fmla="*/ 153087 h 675290"/>
                  <a:gd name="connsiteX1" fmla="*/ 520784 w 1101480"/>
                  <a:gd name="connsiteY1" fmla="*/ 152400 h 675290"/>
                  <a:gd name="connsiteX2" fmla="*/ 526039 w 1101480"/>
                  <a:gd name="connsiteY2" fmla="*/ 0 h 675290"/>
                  <a:gd name="connsiteX3" fmla="*/ 1101480 w 1101480"/>
                  <a:gd name="connsiteY3" fmla="*/ 349469 h 675290"/>
                  <a:gd name="connsiteX4" fmla="*/ 518156 w 1101480"/>
                  <a:gd name="connsiteY4" fmla="*/ 675290 h 675290"/>
                  <a:gd name="connsiteX5" fmla="*/ 515528 w 1101480"/>
                  <a:gd name="connsiteY5" fmla="*/ 541283 h 675290"/>
                  <a:gd name="connsiteX6" fmla="*/ 0 w 1101480"/>
                  <a:gd name="connsiteY6" fmla="*/ 542656 h 675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1480" h="675290">
                    <a:moveTo>
                      <a:pt x="5944" y="153087"/>
                    </a:moveTo>
                    <a:lnTo>
                      <a:pt x="520784" y="152400"/>
                    </a:lnTo>
                    <a:lnTo>
                      <a:pt x="526039" y="0"/>
                    </a:lnTo>
                    <a:lnTo>
                      <a:pt x="1101480" y="349469"/>
                    </a:lnTo>
                    <a:lnTo>
                      <a:pt x="518156" y="675290"/>
                    </a:lnTo>
                    <a:lnTo>
                      <a:pt x="515528" y="541283"/>
                    </a:lnTo>
                    <a:lnTo>
                      <a:pt x="0" y="542656"/>
                    </a:lnTo>
                  </a:path>
                </a:pathLst>
              </a:custGeom>
              <a:noFill/>
              <a:ln w="28575">
                <a:solidFill>
                  <a:srgbClr val="C6DCF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1" i="0" u="none" strike="noStrike" kern="1200" cap="none" spc="0" normalizeH="0" baseline="0" noProof="0">
                  <a:ln>
                    <a:noFill/>
                  </a:ln>
                  <a:solidFill>
                    <a:srgbClr val="2774AA"/>
                  </a:solidFill>
                  <a:effectLst/>
                  <a:uLnTx/>
                  <a:uFillTx/>
                  <a:latin typeface="Calibri" panose="020F0502020204030204"/>
                  <a:ea typeface="+mn-ea"/>
                  <a:cs typeface="+mn-cs"/>
                </a:endParaRPr>
              </a:p>
            </p:txBody>
          </p:sp>
          <p:sp>
            <p:nvSpPr>
              <p:cNvPr id="66" name="Freeform: Shape 65"/>
              <p:cNvSpPr/>
              <p:nvPr/>
            </p:nvSpPr>
            <p:spPr>
              <a:xfrm flipH="1">
                <a:off x="6643122" y="387494"/>
                <a:ext cx="617694" cy="378693"/>
              </a:xfrm>
              <a:custGeom>
                <a:avLst/>
                <a:gdLst>
                  <a:gd name="connsiteX0" fmla="*/ 2628 w 1923393"/>
                  <a:gd name="connsiteY0" fmla="*/ 149773 h 675290"/>
                  <a:gd name="connsiteX1" fmla="*/ 1342697 w 1923393"/>
                  <a:gd name="connsiteY1" fmla="*/ 152400 h 675290"/>
                  <a:gd name="connsiteX2" fmla="*/ 1347952 w 1923393"/>
                  <a:gd name="connsiteY2" fmla="*/ 0 h 675290"/>
                  <a:gd name="connsiteX3" fmla="*/ 1923393 w 1923393"/>
                  <a:gd name="connsiteY3" fmla="*/ 349469 h 675290"/>
                  <a:gd name="connsiteX4" fmla="*/ 1340069 w 1923393"/>
                  <a:gd name="connsiteY4" fmla="*/ 675290 h 675290"/>
                  <a:gd name="connsiteX5" fmla="*/ 1337441 w 1923393"/>
                  <a:gd name="connsiteY5" fmla="*/ 541283 h 675290"/>
                  <a:gd name="connsiteX6" fmla="*/ 0 w 1923393"/>
                  <a:gd name="connsiteY6" fmla="*/ 536028 h 675290"/>
                  <a:gd name="connsiteX0" fmla="*/ 824543 w 1923393"/>
                  <a:gd name="connsiteY0" fmla="*/ 149774 h 675290"/>
                  <a:gd name="connsiteX1" fmla="*/ 1342697 w 1923393"/>
                  <a:gd name="connsiteY1" fmla="*/ 152400 h 675290"/>
                  <a:gd name="connsiteX2" fmla="*/ 1347952 w 1923393"/>
                  <a:gd name="connsiteY2" fmla="*/ 0 h 675290"/>
                  <a:gd name="connsiteX3" fmla="*/ 1923393 w 1923393"/>
                  <a:gd name="connsiteY3" fmla="*/ 349469 h 675290"/>
                  <a:gd name="connsiteX4" fmla="*/ 1340069 w 1923393"/>
                  <a:gd name="connsiteY4" fmla="*/ 675290 h 675290"/>
                  <a:gd name="connsiteX5" fmla="*/ 1337441 w 1923393"/>
                  <a:gd name="connsiteY5" fmla="*/ 541283 h 675290"/>
                  <a:gd name="connsiteX6" fmla="*/ 0 w 1923393"/>
                  <a:gd name="connsiteY6" fmla="*/ 536028 h 675290"/>
                  <a:gd name="connsiteX0" fmla="*/ 827857 w 1923393"/>
                  <a:gd name="connsiteY0" fmla="*/ 153087 h 675290"/>
                  <a:gd name="connsiteX1" fmla="*/ 1342697 w 1923393"/>
                  <a:gd name="connsiteY1" fmla="*/ 152400 h 675290"/>
                  <a:gd name="connsiteX2" fmla="*/ 1347952 w 1923393"/>
                  <a:gd name="connsiteY2" fmla="*/ 0 h 675290"/>
                  <a:gd name="connsiteX3" fmla="*/ 1923393 w 1923393"/>
                  <a:gd name="connsiteY3" fmla="*/ 349469 h 675290"/>
                  <a:gd name="connsiteX4" fmla="*/ 1340069 w 1923393"/>
                  <a:gd name="connsiteY4" fmla="*/ 675290 h 675290"/>
                  <a:gd name="connsiteX5" fmla="*/ 1337441 w 1923393"/>
                  <a:gd name="connsiteY5" fmla="*/ 541283 h 675290"/>
                  <a:gd name="connsiteX6" fmla="*/ 0 w 1923393"/>
                  <a:gd name="connsiteY6" fmla="*/ 536028 h 675290"/>
                  <a:gd name="connsiteX0" fmla="*/ 5944 w 1101480"/>
                  <a:gd name="connsiteY0" fmla="*/ 153087 h 675290"/>
                  <a:gd name="connsiteX1" fmla="*/ 520784 w 1101480"/>
                  <a:gd name="connsiteY1" fmla="*/ 152400 h 675290"/>
                  <a:gd name="connsiteX2" fmla="*/ 526039 w 1101480"/>
                  <a:gd name="connsiteY2" fmla="*/ 0 h 675290"/>
                  <a:gd name="connsiteX3" fmla="*/ 1101480 w 1101480"/>
                  <a:gd name="connsiteY3" fmla="*/ 349469 h 675290"/>
                  <a:gd name="connsiteX4" fmla="*/ 518156 w 1101480"/>
                  <a:gd name="connsiteY4" fmla="*/ 675290 h 675290"/>
                  <a:gd name="connsiteX5" fmla="*/ 515528 w 1101480"/>
                  <a:gd name="connsiteY5" fmla="*/ 541283 h 675290"/>
                  <a:gd name="connsiteX6" fmla="*/ 0 w 1101480"/>
                  <a:gd name="connsiteY6" fmla="*/ 542656 h 675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1480" h="675290">
                    <a:moveTo>
                      <a:pt x="5944" y="153087"/>
                    </a:moveTo>
                    <a:lnTo>
                      <a:pt x="520784" y="152400"/>
                    </a:lnTo>
                    <a:lnTo>
                      <a:pt x="526039" y="0"/>
                    </a:lnTo>
                    <a:lnTo>
                      <a:pt x="1101480" y="349469"/>
                    </a:lnTo>
                    <a:lnTo>
                      <a:pt x="518156" y="675290"/>
                    </a:lnTo>
                    <a:lnTo>
                      <a:pt x="515528" y="541283"/>
                    </a:lnTo>
                    <a:lnTo>
                      <a:pt x="0" y="542656"/>
                    </a:lnTo>
                  </a:path>
                </a:pathLst>
              </a:custGeom>
              <a:noFill/>
              <a:ln w="28575">
                <a:solidFill>
                  <a:srgbClr val="C6DCF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2000" b="1" i="0" u="none" strike="noStrike" kern="1200" cap="none" spc="0" normalizeH="0" baseline="0" noProof="0">
                  <a:ln>
                    <a:noFill/>
                  </a:ln>
                  <a:solidFill>
                    <a:srgbClr val="2774AA"/>
                  </a:solidFill>
                  <a:effectLst/>
                  <a:uLnTx/>
                  <a:uFillTx/>
                  <a:latin typeface="Calibri" panose="020F0502020204030204"/>
                  <a:ea typeface="+mn-ea"/>
                  <a:cs typeface="+mn-cs"/>
                </a:endParaRPr>
              </a:p>
            </p:txBody>
          </p:sp>
        </p:grpSp>
      </p:grpSp>
      <p:pic>
        <p:nvPicPr>
          <p:cNvPr id="68" name="Picture 67">
            <a:extLst>
              <a:ext uri="{FF2B5EF4-FFF2-40B4-BE49-F238E27FC236}">
                <a16:creationId xmlns:a16="http://schemas.microsoft.com/office/drawing/2014/main" id="{7C8F8BD6-9B60-4306-886E-0AD7F650E95A}"/>
              </a:ext>
            </a:extLst>
          </p:cNvPr>
          <p:cNvPicPr>
            <a:picLocks noChangeAspect="1"/>
          </p:cNvPicPr>
          <p:nvPr/>
        </p:nvPicPr>
        <p:blipFill>
          <a:blip r:embed="rId7"/>
          <a:stretch>
            <a:fillRect/>
          </a:stretch>
        </p:blipFill>
        <p:spPr>
          <a:xfrm>
            <a:off x="244189" y="1962935"/>
            <a:ext cx="3957259" cy="4378491"/>
          </a:xfrm>
          <a:prstGeom prst="rect">
            <a:avLst/>
          </a:prstGeom>
        </p:spPr>
      </p:pic>
      <p:sp>
        <p:nvSpPr>
          <p:cNvPr id="2" name="TextBox 1">
            <a:extLst>
              <a:ext uri="{FF2B5EF4-FFF2-40B4-BE49-F238E27FC236}">
                <a16:creationId xmlns:a16="http://schemas.microsoft.com/office/drawing/2014/main" id="{C827C18B-0954-4E74-B1F5-5E28C85D513A}"/>
              </a:ext>
            </a:extLst>
          </p:cNvPr>
          <p:cNvSpPr txBox="1"/>
          <p:nvPr/>
        </p:nvSpPr>
        <p:spPr>
          <a:xfrm>
            <a:off x="1162483" y="1334726"/>
            <a:ext cx="2121093" cy="769441"/>
          </a:xfrm>
          <a:prstGeom prst="rect">
            <a:avLst/>
          </a:prstGeom>
          <a:noFill/>
        </p:spPr>
        <p:txBody>
          <a:bodyPr wrap="none" rtlCol="0">
            <a:spAutoFit/>
          </a:bodyPr>
          <a:lstStyle/>
          <a:p>
            <a:pPr algn="ctr"/>
            <a:r>
              <a:rPr lang="it-IT" sz="4400" b="1" dirty="0">
                <a:solidFill>
                  <a:srgbClr val="2774AA"/>
                </a:solidFill>
              </a:rPr>
              <a:t>SCIENCE</a:t>
            </a:r>
            <a:endParaRPr lang="en-GB" sz="4400" b="1" dirty="0">
              <a:solidFill>
                <a:srgbClr val="2774AA"/>
              </a:solidFill>
            </a:endParaRPr>
          </a:p>
        </p:txBody>
      </p:sp>
      <p:grpSp>
        <p:nvGrpSpPr>
          <p:cNvPr id="12" name="Group 11">
            <a:extLst>
              <a:ext uri="{FF2B5EF4-FFF2-40B4-BE49-F238E27FC236}">
                <a16:creationId xmlns:a16="http://schemas.microsoft.com/office/drawing/2014/main" id="{1AAC8E95-7E60-42A6-AC9A-D031FA9E7A61}"/>
              </a:ext>
            </a:extLst>
          </p:cNvPr>
          <p:cNvGrpSpPr/>
          <p:nvPr/>
        </p:nvGrpSpPr>
        <p:grpSpPr>
          <a:xfrm>
            <a:off x="4076032" y="2212421"/>
            <a:ext cx="4063562" cy="3984378"/>
            <a:chOff x="4076032" y="2212421"/>
            <a:chExt cx="4063562" cy="3984378"/>
          </a:xfrm>
        </p:grpSpPr>
        <p:grpSp>
          <p:nvGrpSpPr>
            <p:cNvPr id="10" name="Group 9">
              <a:extLst>
                <a:ext uri="{FF2B5EF4-FFF2-40B4-BE49-F238E27FC236}">
                  <a16:creationId xmlns:a16="http://schemas.microsoft.com/office/drawing/2014/main" id="{886D5784-6201-40C3-9371-A2910A504DC3}"/>
                </a:ext>
              </a:extLst>
            </p:cNvPr>
            <p:cNvGrpSpPr/>
            <p:nvPr/>
          </p:nvGrpSpPr>
          <p:grpSpPr>
            <a:xfrm>
              <a:off x="4522200" y="2613801"/>
              <a:ext cx="3617394" cy="3582998"/>
              <a:chOff x="4522200" y="2613801"/>
              <a:chExt cx="3617394" cy="3582998"/>
            </a:xfrm>
          </p:grpSpPr>
          <p:pic>
            <p:nvPicPr>
              <p:cNvPr id="46" name="Picture 1" descr="http://imber.ceotr.ca/wp-content/uploads/2020/07/Cliotop-oblong-300x128.png"/>
              <p:cNvPicPr>
                <a:picLocks noChangeAspect="1" noChangeArrowheads="1"/>
              </p:cNvPicPr>
              <p:nvPr/>
            </p:nvPicPr>
            <p:blipFill rotWithShape="1">
              <a:blip r:embed="rId8">
                <a:extLst>
                  <a:ext uri="{28A0092B-C50C-407E-A947-70E740481C1C}">
                    <a14:useLocalDpi xmlns:a14="http://schemas.microsoft.com/office/drawing/2010/main" val="0"/>
                  </a:ext>
                </a:extLst>
              </a:blip>
              <a:srcRect l="15462"/>
              <a:stretch/>
            </p:blipFill>
            <p:spPr bwMode="auto">
              <a:xfrm>
                <a:off x="4522200" y="2613801"/>
                <a:ext cx="1742397" cy="879394"/>
              </a:xfrm>
              <a:prstGeom prst="rect">
                <a:avLst/>
              </a:prstGeom>
              <a:noFill/>
              <a:extLst>
                <a:ext uri="{909E8E84-426E-40DD-AFC4-6F175D3DCCD1}">
                  <a14:hiddenFill xmlns:a14="http://schemas.microsoft.com/office/drawing/2010/main">
                    <a:solidFill>
                      <a:srgbClr val="FFFFFF"/>
                    </a:solidFill>
                  </a14:hiddenFill>
                </a:ext>
              </a:extLst>
            </p:spPr>
          </p:pic>
          <p:pic>
            <p:nvPicPr>
              <p:cNvPr id="47" name="Picture 3" descr="http://imber.ceotr.ca/wp-content/uploads/2020/07/essas-oblong-300x129.png"/>
              <p:cNvPicPr>
                <a:picLocks noChangeAspect="1" noChangeArrowheads="1"/>
              </p:cNvPicPr>
              <p:nvPr/>
            </p:nvPicPr>
            <p:blipFill rotWithShape="1">
              <a:blip r:embed="rId9">
                <a:extLst>
                  <a:ext uri="{28A0092B-C50C-407E-A947-70E740481C1C}">
                    <a14:useLocalDpi xmlns:a14="http://schemas.microsoft.com/office/drawing/2010/main" val="0"/>
                  </a:ext>
                </a:extLst>
              </a:blip>
              <a:srcRect l="24025"/>
              <a:stretch/>
            </p:blipFill>
            <p:spPr bwMode="auto">
              <a:xfrm>
                <a:off x="4874565" y="3423521"/>
                <a:ext cx="1565897" cy="886265"/>
              </a:xfrm>
              <a:prstGeom prst="rect">
                <a:avLst/>
              </a:prstGeom>
              <a:noFill/>
              <a:extLst>
                <a:ext uri="{909E8E84-426E-40DD-AFC4-6F175D3DCCD1}">
                  <a14:hiddenFill xmlns:a14="http://schemas.microsoft.com/office/drawing/2010/main">
                    <a:solidFill>
                      <a:srgbClr val="FFFFFF"/>
                    </a:solidFill>
                  </a14:hiddenFill>
                </a:ext>
              </a:extLst>
            </p:spPr>
          </p:pic>
          <p:pic>
            <p:nvPicPr>
              <p:cNvPr id="48" name="Picture 4" descr="http://imber.ceotr.ca/wp-content/uploads/2020/07/iced-1.png"/>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925568" y="4329242"/>
                <a:ext cx="968707" cy="968708"/>
              </a:xfrm>
              <a:prstGeom prst="rect">
                <a:avLst/>
              </a:prstGeom>
              <a:noFill/>
              <a:extLst>
                <a:ext uri="{909E8E84-426E-40DD-AFC4-6F175D3DCCD1}">
                  <a14:hiddenFill xmlns:a14="http://schemas.microsoft.com/office/drawing/2010/main">
                    <a:solidFill>
                      <a:srgbClr val="FFFFFF"/>
                    </a:solidFill>
                  </a14:hiddenFill>
                </a:ext>
              </a:extLst>
            </p:spPr>
          </p:pic>
          <p:pic>
            <p:nvPicPr>
              <p:cNvPr id="49" name="Picture 5" descr="http://imber.ceotr.ca/wp-content/uploads/2020/07/SIBER-oblong-300x128.png"/>
              <p:cNvPicPr>
                <a:picLocks noChangeAspect="1" noChangeArrowheads="1"/>
              </p:cNvPicPr>
              <p:nvPr/>
            </p:nvPicPr>
            <p:blipFill rotWithShape="1">
              <a:blip r:embed="rId11">
                <a:extLst>
                  <a:ext uri="{28A0092B-C50C-407E-A947-70E740481C1C}">
                    <a14:useLocalDpi xmlns:a14="http://schemas.microsoft.com/office/drawing/2010/main" val="0"/>
                  </a:ext>
                </a:extLst>
              </a:blip>
              <a:srcRect l="27393"/>
              <a:stretch/>
            </p:blipFill>
            <p:spPr bwMode="auto">
              <a:xfrm>
                <a:off x="4943983" y="5317405"/>
                <a:ext cx="1496477" cy="879394"/>
              </a:xfrm>
              <a:prstGeom prst="rect">
                <a:avLst/>
              </a:prstGeom>
              <a:noFill/>
              <a:extLst>
                <a:ext uri="{909E8E84-426E-40DD-AFC4-6F175D3DCCD1}">
                  <a14:hiddenFill xmlns:a14="http://schemas.microsoft.com/office/drawing/2010/main">
                    <a:solidFill>
                      <a:srgbClr val="FFFFFF"/>
                    </a:solidFill>
                  </a14:hiddenFill>
                </a:ext>
              </a:extLst>
            </p:spPr>
          </p:pic>
          <p:sp>
            <p:nvSpPr>
              <p:cNvPr id="54" name="Rectangle 2"/>
              <p:cNvSpPr>
                <a:spLocks noChangeArrowheads="1"/>
              </p:cNvSpPr>
              <p:nvPr/>
            </p:nvSpPr>
            <p:spPr bwMode="auto">
              <a:xfrm>
                <a:off x="5964236" y="5457697"/>
                <a:ext cx="2175358" cy="6790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dirty="0">
                    <a:ln>
                      <a:noFill/>
                    </a:ln>
                    <a:solidFill>
                      <a:srgbClr val="2774AA"/>
                    </a:solidFill>
                    <a:effectLst/>
                    <a:cs typeface="Arial" panose="020B0604020202020204" pitchFamily="34" charset="0"/>
                  </a:rPr>
                  <a:t>Sustained Indian Ocean Biogeochemistry and Ecosystem Research</a:t>
                </a:r>
                <a:endParaRPr lang="en-US" altLang="en-US" sz="1600" b="1" dirty="0">
                  <a:solidFill>
                    <a:srgbClr val="2774AA"/>
                  </a:solidFill>
                </a:endParaRPr>
              </a:p>
            </p:txBody>
          </p:sp>
          <p:sp>
            <p:nvSpPr>
              <p:cNvPr id="59" name="Rectangle 2"/>
              <p:cNvSpPr>
                <a:spLocks noChangeArrowheads="1"/>
              </p:cNvSpPr>
              <p:nvPr/>
            </p:nvSpPr>
            <p:spPr bwMode="auto">
              <a:xfrm>
                <a:off x="5964236" y="2820826"/>
                <a:ext cx="2175358" cy="4526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dirty="0">
                    <a:ln>
                      <a:noFill/>
                    </a:ln>
                    <a:solidFill>
                      <a:srgbClr val="2774AA"/>
                    </a:solidFill>
                    <a:effectLst/>
                    <a:cs typeface="Arial" panose="020B0604020202020204" pitchFamily="34" charset="0"/>
                  </a:rPr>
                  <a:t>Climate Impacts on Oceanic Top Predators</a:t>
                </a:r>
                <a:endParaRPr kumimoji="0" lang="en-US" altLang="en-US" sz="1600" b="1" i="0" u="none" strike="noStrike" cap="none" normalizeH="0" baseline="0" dirty="0">
                  <a:ln>
                    <a:noFill/>
                  </a:ln>
                  <a:solidFill>
                    <a:srgbClr val="2774AA"/>
                  </a:solidFill>
                  <a:effectLst/>
                </a:endParaRPr>
              </a:p>
            </p:txBody>
          </p:sp>
          <p:sp>
            <p:nvSpPr>
              <p:cNvPr id="60" name="Rectangle 2"/>
              <p:cNvSpPr>
                <a:spLocks noChangeArrowheads="1"/>
              </p:cNvSpPr>
              <p:nvPr/>
            </p:nvSpPr>
            <p:spPr bwMode="auto">
              <a:xfrm>
                <a:off x="5964236" y="3694350"/>
                <a:ext cx="2175358" cy="4526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dirty="0">
                    <a:ln>
                      <a:noFill/>
                    </a:ln>
                    <a:solidFill>
                      <a:srgbClr val="2774AA"/>
                    </a:solidFill>
                    <a:effectLst/>
                    <a:cs typeface="Arial" panose="020B0604020202020204" pitchFamily="34" charset="0"/>
                  </a:rPr>
                  <a:t>Ecosystem Studies of Sub-arctic and Arctic Seas</a:t>
                </a:r>
                <a:endParaRPr kumimoji="0" lang="en-US" altLang="en-US" sz="1600" b="1" i="0" u="none" strike="noStrike" cap="none" normalizeH="0" baseline="0" dirty="0">
                  <a:ln>
                    <a:noFill/>
                  </a:ln>
                  <a:solidFill>
                    <a:srgbClr val="2774AA"/>
                  </a:solidFill>
                  <a:effectLst/>
                </a:endParaRPr>
              </a:p>
            </p:txBody>
          </p:sp>
          <p:sp>
            <p:nvSpPr>
              <p:cNvPr id="61" name="Rectangle 2"/>
              <p:cNvSpPr>
                <a:spLocks noChangeArrowheads="1"/>
              </p:cNvSpPr>
              <p:nvPr/>
            </p:nvSpPr>
            <p:spPr bwMode="auto">
              <a:xfrm>
                <a:off x="5964236" y="4610879"/>
                <a:ext cx="2175358" cy="4526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dirty="0">
                    <a:ln>
                      <a:noFill/>
                    </a:ln>
                    <a:solidFill>
                      <a:srgbClr val="2774AA"/>
                    </a:solidFill>
                    <a:effectLst/>
                    <a:cs typeface="Arial" panose="020B0604020202020204" pitchFamily="34" charset="0"/>
                  </a:rPr>
                  <a:t>Integrating Climate and Ecosystem Dynamics</a:t>
                </a:r>
                <a:endParaRPr kumimoji="0" lang="en-US" altLang="en-US" sz="1600" b="1" i="0" u="none" strike="noStrike" cap="none" normalizeH="0" baseline="0" dirty="0">
                  <a:ln>
                    <a:noFill/>
                  </a:ln>
                  <a:solidFill>
                    <a:srgbClr val="2774AA"/>
                  </a:solidFill>
                  <a:effectLst/>
                </a:endParaRPr>
              </a:p>
            </p:txBody>
          </p:sp>
        </p:grpSp>
        <p:grpSp>
          <p:nvGrpSpPr>
            <p:cNvPr id="8" name="Group 7">
              <a:extLst>
                <a:ext uri="{FF2B5EF4-FFF2-40B4-BE49-F238E27FC236}">
                  <a16:creationId xmlns:a16="http://schemas.microsoft.com/office/drawing/2014/main" id="{659C51FE-D410-4E37-A946-3C7106EA7A06}"/>
                </a:ext>
              </a:extLst>
            </p:cNvPr>
            <p:cNvGrpSpPr/>
            <p:nvPr/>
          </p:nvGrpSpPr>
          <p:grpSpPr>
            <a:xfrm>
              <a:off x="4076032" y="2212421"/>
              <a:ext cx="3705580" cy="467711"/>
              <a:chOff x="4076032" y="2212421"/>
              <a:chExt cx="3705580" cy="467711"/>
            </a:xfrm>
          </p:grpSpPr>
          <p:sp>
            <p:nvSpPr>
              <p:cNvPr id="22" name="Freeform: Shape 21"/>
              <p:cNvSpPr/>
              <p:nvPr/>
            </p:nvSpPr>
            <p:spPr>
              <a:xfrm flipH="1">
                <a:off x="4076032" y="2257030"/>
                <a:ext cx="1078611" cy="378693"/>
              </a:xfrm>
              <a:custGeom>
                <a:avLst/>
                <a:gdLst>
                  <a:gd name="connsiteX0" fmla="*/ 2628 w 1923393"/>
                  <a:gd name="connsiteY0" fmla="*/ 149773 h 675290"/>
                  <a:gd name="connsiteX1" fmla="*/ 1342697 w 1923393"/>
                  <a:gd name="connsiteY1" fmla="*/ 152400 h 675290"/>
                  <a:gd name="connsiteX2" fmla="*/ 1347952 w 1923393"/>
                  <a:gd name="connsiteY2" fmla="*/ 0 h 675290"/>
                  <a:gd name="connsiteX3" fmla="*/ 1923393 w 1923393"/>
                  <a:gd name="connsiteY3" fmla="*/ 349469 h 675290"/>
                  <a:gd name="connsiteX4" fmla="*/ 1340069 w 1923393"/>
                  <a:gd name="connsiteY4" fmla="*/ 675290 h 675290"/>
                  <a:gd name="connsiteX5" fmla="*/ 1337441 w 1923393"/>
                  <a:gd name="connsiteY5" fmla="*/ 541283 h 675290"/>
                  <a:gd name="connsiteX6" fmla="*/ 0 w 1923393"/>
                  <a:gd name="connsiteY6" fmla="*/ 536028 h 675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3393" h="675290">
                    <a:moveTo>
                      <a:pt x="2628" y="149773"/>
                    </a:moveTo>
                    <a:lnTo>
                      <a:pt x="1342697" y="152400"/>
                    </a:lnTo>
                    <a:lnTo>
                      <a:pt x="1347952" y="0"/>
                    </a:lnTo>
                    <a:lnTo>
                      <a:pt x="1923393" y="349469"/>
                    </a:lnTo>
                    <a:lnTo>
                      <a:pt x="1340069" y="675290"/>
                    </a:lnTo>
                    <a:lnTo>
                      <a:pt x="1337441" y="541283"/>
                    </a:lnTo>
                    <a:lnTo>
                      <a:pt x="0" y="536028"/>
                    </a:lnTo>
                  </a:path>
                </a:pathLst>
              </a:custGeom>
              <a:noFill/>
              <a:ln w="28575">
                <a:solidFill>
                  <a:srgbClr val="C6DCF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srgbClr val="2774AA"/>
                  </a:solidFill>
                  <a:effectLst/>
                  <a:uLnTx/>
                  <a:uFillTx/>
                  <a:latin typeface="Calibri" panose="020F0502020204030204"/>
                  <a:ea typeface="+mn-ea"/>
                  <a:cs typeface="+mn-cs"/>
                </a:endParaRPr>
              </a:p>
            </p:txBody>
          </p:sp>
          <p:sp>
            <p:nvSpPr>
              <p:cNvPr id="17" name="Rectangle 16"/>
              <p:cNvSpPr/>
              <p:nvPr/>
            </p:nvSpPr>
            <p:spPr>
              <a:xfrm>
                <a:off x="5165458" y="2212421"/>
                <a:ext cx="98118" cy="4677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2774AA"/>
                  </a:solidFill>
                  <a:effectLst/>
                  <a:uLnTx/>
                  <a:uFillTx/>
                  <a:latin typeface="Calibri" panose="020F0502020204030204"/>
                  <a:ea typeface="+mn-ea"/>
                  <a:cs typeface="+mn-cs"/>
                </a:endParaRPr>
              </a:p>
            </p:txBody>
          </p:sp>
          <p:sp>
            <p:nvSpPr>
              <p:cNvPr id="26" name="TextBox 25"/>
              <p:cNvSpPr txBox="1"/>
              <p:nvPr/>
            </p:nvSpPr>
            <p:spPr>
              <a:xfrm>
                <a:off x="5273938" y="2235613"/>
                <a:ext cx="2507674" cy="400110"/>
              </a:xfrm>
              <a:prstGeom prst="rect">
                <a:avLst/>
              </a:prstGeom>
              <a:noFill/>
            </p:spPr>
            <p:txBody>
              <a:bodyPr wrap="none" rtlCol="0">
                <a:spAutoFit/>
              </a:bodyPr>
              <a:lstStyle>
                <a:defPPr>
                  <a:defRPr lang="en-US"/>
                </a:defPPr>
                <a:lvl1pPr marR="0" lvl="0" indent="0" algn="ctr" fontAlgn="auto">
                  <a:lnSpc>
                    <a:spcPct val="100000"/>
                  </a:lnSpc>
                  <a:spcBef>
                    <a:spcPts val="0"/>
                  </a:spcBef>
                  <a:spcAft>
                    <a:spcPts val="0"/>
                  </a:spcAft>
                  <a:buClrTx/>
                  <a:buSzTx/>
                  <a:buFontTx/>
                  <a:buNone/>
                  <a:tabLst/>
                  <a:defRPr kumimoji="0" sz="3000" b="1" i="0" u="none" strike="noStrike" cap="none" spc="0" normalizeH="0" baseline="0">
                    <a:ln>
                      <a:noFill/>
                    </a:ln>
                    <a:solidFill>
                      <a:srgbClr val="2774AA"/>
                    </a:solidFill>
                    <a:effectLst/>
                    <a:uLnTx/>
                    <a:uFillTx/>
                    <a:latin typeface="Calibri" panose="020F0502020204030204"/>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effectLst/>
                    <a:uLnTx/>
                    <a:uFillTx/>
                    <a:latin typeface="Calibri" panose="020F0502020204030204"/>
                    <a:ea typeface="+mn-ea"/>
                    <a:cs typeface="+mn-cs"/>
                  </a:rPr>
                  <a:t>Regional Programmes</a:t>
                </a:r>
              </a:p>
            </p:txBody>
          </p:sp>
        </p:grpSp>
      </p:grpSp>
      <p:grpSp>
        <p:nvGrpSpPr>
          <p:cNvPr id="9" name="Group 8">
            <a:extLst>
              <a:ext uri="{FF2B5EF4-FFF2-40B4-BE49-F238E27FC236}">
                <a16:creationId xmlns:a16="http://schemas.microsoft.com/office/drawing/2014/main" id="{8D62EEE3-0101-42E0-BAFF-663ABCB94295}"/>
              </a:ext>
            </a:extLst>
          </p:cNvPr>
          <p:cNvGrpSpPr/>
          <p:nvPr/>
        </p:nvGrpSpPr>
        <p:grpSpPr>
          <a:xfrm>
            <a:off x="7995273" y="2223648"/>
            <a:ext cx="2517942" cy="412075"/>
            <a:chOff x="7995273" y="2223648"/>
            <a:chExt cx="2517942" cy="412075"/>
          </a:xfrm>
        </p:grpSpPr>
        <p:sp>
          <p:nvSpPr>
            <p:cNvPr id="24" name="TextBox 23"/>
            <p:cNvSpPr txBox="1"/>
            <p:nvPr/>
          </p:nvSpPr>
          <p:spPr>
            <a:xfrm>
              <a:off x="8606924" y="2235613"/>
              <a:ext cx="1906291" cy="400110"/>
            </a:xfrm>
            <a:prstGeom prst="rect">
              <a:avLst/>
            </a:prstGeom>
            <a:noFill/>
          </p:spPr>
          <p:txBody>
            <a:bodyPr wrap="none" rtlCol="0">
              <a:spAutoFit/>
            </a:bodyPr>
            <a:lstStyle>
              <a:defPPr>
                <a:defRPr lang="en-US"/>
              </a:defPPr>
              <a:lvl1pPr marR="0" lvl="0" indent="0" algn="ctr" fontAlgn="auto">
                <a:lnSpc>
                  <a:spcPct val="100000"/>
                </a:lnSpc>
                <a:spcBef>
                  <a:spcPts val="0"/>
                </a:spcBef>
                <a:spcAft>
                  <a:spcPts val="0"/>
                </a:spcAft>
                <a:buClrTx/>
                <a:buSzTx/>
                <a:buFontTx/>
                <a:buNone/>
                <a:tabLst/>
                <a:defRPr kumimoji="0" b="1" i="0" u="none" strike="noStrike" cap="none" spc="0" normalizeH="0" baseline="0">
                  <a:ln>
                    <a:noFill/>
                  </a:ln>
                  <a:solidFill>
                    <a:srgbClr val="34A8D4"/>
                  </a:solidFill>
                  <a:effectLst/>
                  <a:uLnTx/>
                  <a:uFillTx/>
                  <a:latin typeface="Calibri" panose="020F0502020204030204"/>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srgbClr val="2774AA"/>
                  </a:solidFill>
                  <a:effectLst/>
                  <a:uLnTx/>
                  <a:uFillTx/>
                  <a:latin typeface="Calibri" panose="020F0502020204030204"/>
                  <a:ea typeface="+mn-ea"/>
                  <a:cs typeface="+mn-cs"/>
                </a:rPr>
                <a:t>Working Groups</a:t>
              </a:r>
            </a:p>
          </p:txBody>
        </p:sp>
        <p:sp>
          <p:nvSpPr>
            <p:cNvPr id="72" name="TextBox 71">
              <a:extLst>
                <a:ext uri="{FF2B5EF4-FFF2-40B4-BE49-F238E27FC236}">
                  <a16:creationId xmlns:a16="http://schemas.microsoft.com/office/drawing/2014/main" id="{8F6EF611-86D5-4C01-8BEA-5AFEB00DC857}"/>
                </a:ext>
              </a:extLst>
            </p:cNvPr>
            <p:cNvSpPr txBox="1"/>
            <p:nvPr/>
          </p:nvSpPr>
          <p:spPr>
            <a:xfrm>
              <a:off x="7995273" y="2223648"/>
              <a:ext cx="312906" cy="400110"/>
            </a:xfrm>
            <a:prstGeom prst="rect">
              <a:avLst/>
            </a:prstGeom>
            <a:noFill/>
          </p:spPr>
          <p:txBody>
            <a:bodyPr wrap="none" rtlCol="0">
              <a:spAutoFit/>
            </a:bodyPr>
            <a:lstStyle>
              <a:defPPr>
                <a:defRPr lang="en-US"/>
              </a:defPPr>
              <a:lvl1pPr marR="0" lvl="0" indent="0" algn="ctr" fontAlgn="auto">
                <a:lnSpc>
                  <a:spcPct val="100000"/>
                </a:lnSpc>
                <a:spcBef>
                  <a:spcPts val="0"/>
                </a:spcBef>
                <a:spcAft>
                  <a:spcPts val="0"/>
                </a:spcAft>
                <a:buClrTx/>
                <a:buSzTx/>
                <a:buFontTx/>
                <a:buNone/>
                <a:tabLst/>
                <a:defRPr kumimoji="0" b="1" i="0" u="none" strike="noStrike" cap="none" spc="0" normalizeH="0" baseline="0">
                  <a:ln>
                    <a:noFill/>
                  </a:ln>
                  <a:solidFill>
                    <a:srgbClr val="34A8D4"/>
                  </a:solidFill>
                  <a:effectLst/>
                  <a:uLnTx/>
                  <a:uFillTx/>
                  <a:latin typeface="Calibri" panose="020F0502020204030204"/>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srgbClr val="2774AA"/>
                  </a:solidFill>
                  <a:effectLst/>
                  <a:uLnTx/>
                  <a:uFillTx/>
                  <a:latin typeface="Calibri" panose="020F0502020204030204"/>
                  <a:ea typeface="+mn-ea"/>
                  <a:cs typeface="+mn-cs"/>
                </a:rPr>
                <a:t>+</a:t>
              </a:r>
            </a:p>
          </p:txBody>
        </p:sp>
      </p:grpSp>
      <p:sp>
        <p:nvSpPr>
          <p:cNvPr id="67" name="Rectangle 66">
            <a:extLst>
              <a:ext uri="{FF2B5EF4-FFF2-40B4-BE49-F238E27FC236}">
                <a16:creationId xmlns:a16="http://schemas.microsoft.com/office/drawing/2014/main" id="{8C266CAA-81EE-4CD4-B096-2A5EC0982837}"/>
              </a:ext>
            </a:extLst>
          </p:cNvPr>
          <p:cNvSpPr/>
          <p:nvPr/>
        </p:nvSpPr>
        <p:spPr>
          <a:xfrm flipH="1">
            <a:off x="4495582" y="2607352"/>
            <a:ext cx="7449773" cy="398357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 name="TextBox 44"/>
          <p:cNvSpPr txBox="1"/>
          <p:nvPr/>
        </p:nvSpPr>
        <p:spPr>
          <a:xfrm>
            <a:off x="3680481" y="5547863"/>
            <a:ext cx="1181798" cy="707886"/>
          </a:xfrm>
          <a:prstGeom prst="rect">
            <a:avLst/>
          </a:prstGeom>
          <a:noFill/>
        </p:spPr>
        <p:txBody>
          <a:bodyPr wrap="none" rtlCol="0">
            <a:spAutoFit/>
          </a:bodyPr>
          <a:lstStyle>
            <a:defPPr>
              <a:defRPr lang="en-US"/>
            </a:defPPr>
            <a:lvl1pPr marR="0" lvl="0" indent="0" algn="ctr" fontAlgn="auto">
              <a:lnSpc>
                <a:spcPct val="100000"/>
              </a:lnSpc>
              <a:spcBef>
                <a:spcPts val="0"/>
              </a:spcBef>
              <a:spcAft>
                <a:spcPts val="0"/>
              </a:spcAft>
              <a:buClrTx/>
              <a:buSzTx/>
              <a:buFontTx/>
              <a:buNone/>
              <a:tabLst/>
              <a:defRPr kumimoji="0" sz="3000" b="1" i="0" u="none" strike="noStrike" cap="none" spc="0" normalizeH="0" baseline="0">
                <a:ln>
                  <a:noFill/>
                </a:ln>
                <a:solidFill>
                  <a:srgbClr val="2774AA"/>
                </a:solidFill>
                <a:effectLst/>
                <a:uLnTx/>
                <a:uFillTx/>
                <a:latin typeface="Calibri" panose="020F0502020204030204"/>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effectLst/>
                <a:uLnTx/>
                <a:uFillTx/>
                <a:latin typeface="Calibri" panose="020F0502020204030204"/>
                <a:ea typeface="+mn-ea"/>
                <a:cs typeface="+mn-cs"/>
              </a:rPr>
              <a:t>Endorsed</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effectLst/>
                <a:uLnTx/>
                <a:uFillTx/>
                <a:latin typeface="Calibri" panose="020F0502020204030204"/>
                <a:ea typeface="+mn-ea"/>
                <a:cs typeface="+mn-cs"/>
              </a:rPr>
              <a:t>Projects</a:t>
            </a:r>
          </a:p>
        </p:txBody>
      </p:sp>
      <p:sp>
        <p:nvSpPr>
          <p:cNvPr id="69" name="Freeform: Shape 68">
            <a:extLst>
              <a:ext uri="{FF2B5EF4-FFF2-40B4-BE49-F238E27FC236}">
                <a16:creationId xmlns:a16="http://schemas.microsoft.com/office/drawing/2014/main" id="{79AD3649-799D-4888-971A-30B5C2B2EAC2}"/>
              </a:ext>
            </a:extLst>
          </p:cNvPr>
          <p:cNvSpPr/>
          <p:nvPr/>
        </p:nvSpPr>
        <p:spPr>
          <a:xfrm rot="5400000">
            <a:off x="5613206" y="3334930"/>
            <a:ext cx="1442545" cy="506468"/>
          </a:xfrm>
          <a:custGeom>
            <a:avLst/>
            <a:gdLst>
              <a:gd name="connsiteX0" fmla="*/ 2628 w 1923393"/>
              <a:gd name="connsiteY0" fmla="*/ 149773 h 675290"/>
              <a:gd name="connsiteX1" fmla="*/ 1342697 w 1923393"/>
              <a:gd name="connsiteY1" fmla="*/ 152400 h 675290"/>
              <a:gd name="connsiteX2" fmla="*/ 1347952 w 1923393"/>
              <a:gd name="connsiteY2" fmla="*/ 0 h 675290"/>
              <a:gd name="connsiteX3" fmla="*/ 1923393 w 1923393"/>
              <a:gd name="connsiteY3" fmla="*/ 349469 h 675290"/>
              <a:gd name="connsiteX4" fmla="*/ 1340069 w 1923393"/>
              <a:gd name="connsiteY4" fmla="*/ 675290 h 675290"/>
              <a:gd name="connsiteX5" fmla="*/ 1337441 w 1923393"/>
              <a:gd name="connsiteY5" fmla="*/ 541283 h 675290"/>
              <a:gd name="connsiteX6" fmla="*/ 0 w 1923393"/>
              <a:gd name="connsiteY6" fmla="*/ 536028 h 675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3393" h="675290">
                <a:moveTo>
                  <a:pt x="2628" y="149773"/>
                </a:moveTo>
                <a:lnTo>
                  <a:pt x="1342697" y="152400"/>
                </a:lnTo>
                <a:lnTo>
                  <a:pt x="1347952" y="0"/>
                </a:lnTo>
                <a:lnTo>
                  <a:pt x="1923393" y="349469"/>
                </a:lnTo>
                <a:lnTo>
                  <a:pt x="1340069" y="675290"/>
                </a:lnTo>
                <a:lnTo>
                  <a:pt x="1337441" y="541283"/>
                </a:lnTo>
                <a:lnTo>
                  <a:pt x="0" y="536028"/>
                </a:lnTo>
              </a:path>
            </a:pathLst>
          </a:custGeom>
          <a:noFill/>
          <a:ln w="28575">
            <a:solidFill>
              <a:srgbClr val="C6DCF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 name="TextBox 69">
            <a:extLst>
              <a:ext uri="{FF2B5EF4-FFF2-40B4-BE49-F238E27FC236}">
                <a16:creationId xmlns:a16="http://schemas.microsoft.com/office/drawing/2014/main" id="{02016434-6F9C-4081-9769-BE8532309C05}"/>
              </a:ext>
            </a:extLst>
          </p:cNvPr>
          <p:cNvSpPr txBox="1"/>
          <p:nvPr/>
        </p:nvSpPr>
        <p:spPr>
          <a:xfrm>
            <a:off x="6833604" y="4347670"/>
            <a:ext cx="4772868" cy="646331"/>
          </a:xfrm>
          <a:prstGeom prst="rect">
            <a:avLst/>
          </a:prstGeom>
          <a:noFill/>
        </p:spPr>
        <p:txBody>
          <a:bodyPr wrap="square" rtlCol="0">
            <a:spAutoFit/>
          </a:bodyPr>
          <a:lstStyle>
            <a:defPPr>
              <a:defRPr lang="en-US"/>
            </a:defPPr>
            <a:lvl1pPr algn="ctr">
              <a:defRPr b="1">
                <a:solidFill>
                  <a:srgbClr val="34A8D4"/>
                </a:solidFill>
              </a:defRPr>
            </a:lvl1pPr>
          </a:lstStyle>
          <a:p>
            <a:pPr defTabSz="457200">
              <a:defRPr/>
            </a:pPr>
            <a:r>
              <a:rPr kumimoji="0" lang="en-GB" sz="1800" b="1" i="0" u="none" strike="noStrike" kern="1200" cap="none" spc="0" normalizeH="0" baseline="0" noProof="0" dirty="0">
                <a:ln>
                  <a:noFill/>
                </a:ln>
                <a:solidFill>
                  <a:srgbClr val="34A8D4"/>
                </a:solidFill>
                <a:effectLst/>
                <a:uLnTx/>
                <a:uFillTx/>
                <a:latin typeface="Calibri" panose="020F0502020204030204"/>
                <a:ea typeface="+mn-ea"/>
                <a:cs typeface="+mn-cs"/>
              </a:rPr>
              <a:t>Policy &amp; Governance </a:t>
            </a:r>
            <a:r>
              <a:rPr lang="nb-NO" dirty="0">
                <a:solidFill>
                  <a:srgbClr val="2774AA"/>
                </a:solidFill>
              </a:rPr>
              <a:t> </a:t>
            </a:r>
            <a:r>
              <a:rPr lang="nb-NO" dirty="0">
                <a:solidFill>
                  <a:srgbClr val="C6E0F2"/>
                </a:solidFill>
              </a:rPr>
              <a:t>| </a:t>
            </a:r>
            <a:r>
              <a:rPr lang="en-GB" dirty="0"/>
              <a:t>Change in Behaviour</a:t>
            </a:r>
          </a:p>
          <a:p>
            <a:pPr defTabSz="457200">
              <a:defRPr/>
            </a:pPr>
            <a:endParaRPr lang="en-GB" dirty="0"/>
          </a:p>
        </p:txBody>
      </p:sp>
      <p:sp>
        <p:nvSpPr>
          <p:cNvPr id="71" name="TextBox 70">
            <a:extLst>
              <a:ext uri="{FF2B5EF4-FFF2-40B4-BE49-F238E27FC236}">
                <a16:creationId xmlns:a16="http://schemas.microsoft.com/office/drawing/2014/main" id="{10D5FA35-7F92-4A00-B8EB-AF52C6AEC510}"/>
              </a:ext>
            </a:extLst>
          </p:cNvPr>
          <p:cNvSpPr txBox="1"/>
          <p:nvPr/>
        </p:nvSpPr>
        <p:spPr>
          <a:xfrm>
            <a:off x="7257847" y="4716313"/>
            <a:ext cx="3924383" cy="369332"/>
          </a:xfrm>
          <a:prstGeom prst="rect">
            <a:avLst/>
          </a:prstGeom>
          <a:noFill/>
        </p:spPr>
        <p:txBody>
          <a:bodyPr wrap="square" rtlCol="0">
            <a:spAutoFit/>
          </a:bodyPr>
          <a:lstStyle>
            <a:defPPr>
              <a:defRPr lang="en-US"/>
            </a:defPPr>
            <a:lvl1pPr algn="ctr">
              <a:defRPr b="1">
                <a:solidFill>
                  <a:srgbClr val="34A8D4"/>
                </a:solidFill>
              </a:defRPr>
            </a:lvl1pPr>
          </a:lstStyle>
          <a:p>
            <a:pPr defTabSz="457200">
              <a:defRPr/>
            </a:pPr>
            <a:r>
              <a:rPr kumimoji="0" lang="en-GB" sz="1800" b="1" i="0" u="none" strike="noStrike" kern="1200" cap="none" spc="0" normalizeH="0" baseline="0" noProof="0" dirty="0">
                <a:ln>
                  <a:noFill/>
                </a:ln>
                <a:solidFill>
                  <a:srgbClr val="34A8D4"/>
                </a:solidFill>
                <a:effectLst/>
                <a:uLnTx/>
                <a:uFillTx/>
                <a:latin typeface="Calibri" panose="020F0502020204030204"/>
                <a:ea typeface="+mn-ea"/>
                <a:cs typeface="+mn-cs"/>
              </a:rPr>
              <a:t>Ocean Literacy </a:t>
            </a:r>
            <a:r>
              <a:rPr lang="nb-NO" dirty="0">
                <a:solidFill>
                  <a:srgbClr val="C6E0F2"/>
                </a:solidFill>
              </a:rPr>
              <a:t>| </a:t>
            </a:r>
            <a:r>
              <a:rPr lang="en-GB" dirty="0"/>
              <a:t>Capacity Building</a:t>
            </a:r>
            <a:r>
              <a:rPr lang="nb-NO" dirty="0">
                <a:solidFill>
                  <a:srgbClr val="C6E0F2"/>
                </a:solidFill>
              </a:rPr>
              <a:t> </a:t>
            </a:r>
            <a:endParaRPr kumimoji="0" lang="en-GB" sz="1800" b="1" i="0" u="none" strike="noStrike" kern="1200" cap="none" spc="0" normalizeH="0" baseline="0" noProof="0" dirty="0">
              <a:ln>
                <a:noFill/>
              </a:ln>
              <a:solidFill>
                <a:srgbClr val="34A8D4"/>
              </a:solidFill>
              <a:effectLst/>
              <a:uLnTx/>
              <a:uFillTx/>
              <a:latin typeface="Calibri" panose="020F0502020204030204"/>
              <a:ea typeface="+mn-ea"/>
              <a:cs typeface="+mn-cs"/>
            </a:endParaRPr>
          </a:p>
        </p:txBody>
      </p:sp>
      <p:sp>
        <p:nvSpPr>
          <p:cNvPr id="73" name="TextBox 72">
            <a:extLst>
              <a:ext uri="{FF2B5EF4-FFF2-40B4-BE49-F238E27FC236}">
                <a16:creationId xmlns:a16="http://schemas.microsoft.com/office/drawing/2014/main" id="{F5F0056E-56FE-4F24-9643-BE3070DEF51A}"/>
              </a:ext>
            </a:extLst>
          </p:cNvPr>
          <p:cNvSpPr txBox="1"/>
          <p:nvPr/>
        </p:nvSpPr>
        <p:spPr>
          <a:xfrm>
            <a:off x="5620917" y="4263606"/>
            <a:ext cx="1427122" cy="553998"/>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3000" b="1" i="0" u="none" strike="noStrike" kern="1200" cap="none" spc="0" normalizeH="0" baseline="0" noProof="0" dirty="0">
                <a:ln>
                  <a:noFill/>
                </a:ln>
                <a:solidFill>
                  <a:srgbClr val="2774AA"/>
                </a:solidFill>
                <a:effectLst/>
                <a:uLnTx/>
                <a:uFillTx/>
                <a:latin typeface="Calibri" panose="020F0502020204030204"/>
                <a:ea typeface="+mn-ea"/>
                <a:cs typeface="+mn-cs"/>
              </a:rPr>
              <a:t>IMPACT</a:t>
            </a:r>
          </a:p>
        </p:txBody>
      </p:sp>
      <p:pic>
        <p:nvPicPr>
          <p:cNvPr id="77" name="Picture 2" descr="http://imber.ceotr.ca/wp-content/uploads/2020/07/pub-icons-from-ppt-300x99.png">
            <a:extLst>
              <a:ext uri="{FF2B5EF4-FFF2-40B4-BE49-F238E27FC236}">
                <a16:creationId xmlns:a16="http://schemas.microsoft.com/office/drawing/2014/main" id="{E7D10EDB-D278-43AB-B1AC-E02BA1C39698}"/>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003270" y="5089074"/>
            <a:ext cx="2857143" cy="942857"/>
          </a:xfrm>
          <a:prstGeom prst="rect">
            <a:avLst/>
          </a:prstGeom>
          <a:noFill/>
          <a:extLst>
            <a:ext uri="{909E8E84-426E-40DD-AFC4-6F175D3DCCD1}">
              <a14:hiddenFill xmlns:a14="http://schemas.microsoft.com/office/drawing/2010/main">
                <a:solidFill>
                  <a:srgbClr val="FFFFFF"/>
                </a:solidFill>
              </a14:hiddenFill>
            </a:ext>
          </a:extLst>
        </p:spPr>
      </p:pic>
      <p:sp>
        <p:nvSpPr>
          <p:cNvPr id="79" name="TextBox 78">
            <a:extLst>
              <a:ext uri="{FF2B5EF4-FFF2-40B4-BE49-F238E27FC236}">
                <a16:creationId xmlns:a16="http://schemas.microsoft.com/office/drawing/2014/main" id="{34145549-5F4A-46ED-B89D-F1C5559E18B6}"/>
              </a:ext>
            </a:extLst>
          </p:cNvPr>
          <p:cNvSpPr txBox="1"/>
          <p:nvPr/>
        </p:nvSpPr>
        <p:spPr>
          <a:xfrm>
            <a:off x="9860413" y="5226523"/>
            <a:ext cx="1482458" cy="707886"/>
          </a:xfrm>
          <a:prstGeom prst="rect">
            <a:avLst/>
          </a:prstGeom>
          <a:noFill/>
        </p:spPr>
        <p:txBody>
          <a:bodyPr wrap="none" rtlCol="0">
            <a:spAutoFit/>
          </a:bodyPr>
          <a:lstStyle/>
          <a:p>
            <a:pPr algn="ctr"/>
            <a:r>
              <a:rPr lang="en-GB" sz="2000" b="1" dirty="0">
                <a:solidFill>
                  <a:srgbClr val="34A8D4"/>
                </a:solidFill>
              </a:rPr>
              <a:t>1500+</a:t>
            </a:r>
          </a:p>
          <a:p>
            <a:pPr algn="ctr"/>
            <a:r>
              <a:rPr lang="en-GB" sz="2000" b="1" dirty="0">
                <a:solidFill>
                  <a:srgbClr val="34A8D4"/>
                </a:solidFill>
              </a:rPr>
              <a:t>publications</a:t>
            </a:r>
          </a:p>
        </p:txBody>
      </p:sp>
      <p:sp>
        <p:nvSpPr>
          <p:cNvPr id="80" name="Freeform: Shape 79">
            <a:extLst>
              <a:ext uri="{FF2B5EF4-FFF2-40B4-BE49-F238E27FC236}">
                <a16:creationId xmlns:a16="http://schemas.microsoft.com/office/drawing/2014/main" id="{AE2290B0-1DA7-4084-91D6-29E33D79B286}"/>
              </a:ext>
            </a:extLst>
          </p:cNvPr>
          <p:cNvSpPr/>
          <p:nvPr/>
        </p:nvSpPr>
        <p:spPr>
          <a:xfrm rot="677013">
            <a:off x="4123006" y="4108363"/>
            <a:ext cx="1442545" cy="506468"/>
          </a:xfrm>
          <a:custGeom>
            <a:avLst/>
            <a:gdLst>
              <a:gd name="connsiteX0" fmla="*/ 2628 w 1923393"/>
              <a:gd name="connsiteY0" fmla="*/ 149773 h 675290"/>
              <a:gd name="connsiteX1" fmla="*/ 1342697 w 1923393"/>
              <a:gd name="connsiteY1" fmla="*/ 152400 h 675290"/>
              <a:gd name="connsiteX2" fmla="*/ 1347952 w 1923393"/>
              <a:gd name="connsiteY2" fmla="*/ 0 h 675290"/>
              <a:gd name="connsiteX3" fmla="*/ 1923393 w 1923393"/>
              <a:gd name="connsiteY3" fmla="*/ 349469 h 675290"/>
              <a:gd name="connsiteX4" fmla="*/ 1340069 w 1923393"/>
              <a:gd name="connsiteY4" fmla="*/ 675290 h 675290"/>
              <a:gd name="connsiteX5" fmla="*/ 1337441 w 1923393"/>
              <a:gd name="connsiteY5" fmla="*/ 541283 h 675290"/>
              <a:gd name="connsiteX6" fmla="*/ 0 w 1923393"/>
              <a:gd name="connsiteY6" fmla="*/ 536028 h 675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3393" h="675290">
                <a:moveTo>
                  <a:pt x="2628" y="149773"/>
                </a:moveTo>
                <a:lnTo>
                  <a:pt x="1342697" y="152400"/>
                </a:lnTo>
                <a:lnTo>
                  <a:pt x="1347952" y="0"/>
                </a:lnTo>
                <a:lnTo>
                  <a:pt x="1923393" y="349469"/>
                </a:lnTo>
                <a:lnTo>
                  <a:pt x="1340069" y="675290"/>
                </a:lnTo>
                <a:lnTo>
                  <a:pt x="1337441" y="541283"/>
                </a:lnTo>
                <a:lnTo>
                  <a:pt x="0" y="536028"/>
                </a:lnTo>
              </a:path>
            </a:pathLst>
          </a:custGeom>
          <a:noFill/>
          <a:ln w="28575">
            <a:solidFill>
              <a:srgbClr val="C6DCF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1" name="Rectangle 80">
            <a:extLst>
              <a:ext uri="{FF2B5EF4-FFF2-40B4-BE49-F238E27FC236}">
                <a16:creationId xmlns:a16="http://schemas.microsoft.com/office/drawing/2014/main" id="{34F60FB8-E24F-4C42-8128-AD8CBD080275}"/>
              </a:ext>
            </a:extLst>
          </p:cNvPr>
          <p:cNvSpPr/>
          <p:nvPr/>
        </p:nvSpPr>
        <p:spPr>
          <a:xfrm>
            <a:off x="5882532" y="2742237"/>
            <a:ext cx="922492" cy="66252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5" name="Rectangle 84">
            <a:extLst>
              <a:ext uri="{FF2B5EF4-FFF2-40B4-BE49-F238E27FC236}">
                <a16:creationId xmlns:a16="http://schemas.microsoft.com/office/drawing/2014/main" id="{81386160-CAC4-46F7-BB80-8B272C2FC474}"/>
              </a:ext>
            </a:extLst>
          </p:cNvPr>
          <p:cNvSpPr/>
          <p:nvPr/>
        </p:nvSpPr>
        <p:spPr>
          <a:xfrm>
            <a:off x="5882532" y="2977912"/>
            <a:ext cx="922492" cy="66252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6" name="TextBox 85">
            <a:extLst>
              <a:ext uri="{FF2B5EF4-FFF2-40B4-BE49-F238E27FC236}">
                <a16:creationId xmlns:a16="http://schemas.microsoft.com/office/drawing/2014/main" id="{5D969D0E-BA7C-4D09-A773-BD1A793A8072}"/>
              </a:ext>
            </a:extLst>
          </p:cNvPr>
          <p:cNvSpPr txBox="1"/>
          <p:nvPr/>
        </p:nvSpPr>
        <p:spPr>
          <a:xfrm>
            <a:off x="5445036" y="3220983"/>
            <a:ext cx="1899879" cy="412934"/>
          </a:xfrm>
          <a:prstGeom prst="rect">
            <a:avLst/>
          </a:prstGeom>
          <a:noFill/>
        </p:spPr>
        <p:txBody>
          <a:bodyPr wrap="none" rtlCol="0">
            <a:spAutoFit/>
          </a:bodyPr>
          <a:lstStyle/>
          <a:p>
            <a:pPr marL="0" marR="0" lvl="0" indent="0" algn="ctr" defTabSz="457200" rtl="0" eaLnBrk="1" fontAlgn="auto" latinLnBrk="0" hangingPunct="1">
              <a:lnSpc>
                <a:spcPts val="2500"/>
              </a:lnSpc>
              <a:spcBef>
                <a:spcPts val="0"/>
              </a:spcBef>
              <a:spcAft>
                <a:spcPts val="0"/>
              </a:spcAft>
              <a:buClrTx/>
              <a:buSzTx/>
              <a:buFontTx/>
              <a:buNone/>
              <a:tabLst/>
              <a:defRPr/>
            </a:pPr>
            <a:r>
              <a:rPr kumimoji="0" lang="en-GB" sz="3000" b="1" i="0" u="none" strike="noStrike" kern="1200" cap="none" spc="0" normalizeH="0" baseline="0" noProof="0" dirty="0">
                <a:ln>
                  <a:noFill/>
                </a:ln>
                <a:solidFill>
                  <a:srgbClr val="2774AA"/>
                </a:solidFill>
                <a:effectLst/>
                <a:uLnTx/>
                <a:uFillTx/>
                <a:latin typeface="Calibri" panose="020F0502020204030204"/>
                <a:ea typeface="+mn-ea"/>
                <a:cs typeface="+mn-cs"/>
              </a:rPr>
              <a:t>ACTIVITIES</a:t>
            </a:r>
          </a:p>
        </p:txBody>
      </p:sp>
      <p:grpSp>
        <p:nvGrpSpPr>
          <p:cNvPr id="87" name="Group 86">
            <a:extLst>
              <a:ext uri="{FF2B5EF4-FFF2-40B4-BE49-F238E27FC236}">
                <a16:creationId xmlns:a16="http://schemas.microsoft.com/office/drawing/2014/main" id="{8C891BE1-2312-4968-B795-B68CBE93351B}"/>
              </a:ext>
            </a:extLst>
          </p:cNvPr>
          <p:cNvGrpSpPr/>
          <p:nvPr/>
        </p:nvGrpSpPr>
        <p:grpSpPr>
          <a:xfrm>
            <a:off x="5769796" y="2602280"/>
            <a:ext cx="5674255" cy="412075"/>
            <a:chOff x="7995273" y="2223648"/>
            <a:chExt cx="5674255" cy="412075"/>
          </a:xfrm>
        </p:grpSpPr>
        <p:sp>
          <p:nvSpPr>
            <p:cNvPr id="88" name="TextBox 87">
              <a:extLst>
                <a:ext uri="{FF2B5EF4-FFF2-40B4-BE49-F238E27FC236}">
                  <a16:creationId xmlns:a16="http://schemas.microsoft.com/office/drawing/2014/main" id="{637572F1-9096-45C1-82DB-E7EB6A683419}"/>
                </a:ext>
              </a:extLst>
            </p:cNvPr>
            <p:cNvSpPr txBox="1"/>
            <p:nvPr/>
          </p:nvSpPr>
          <p:spPr>
            <a:xfrm>
              <a:off x="8606924" y="2235613"/>
              <a:ext cx="5062604" cy="400110"/>
            </a:xfrm>
            <a:prstGeom prst="rect">
              <a:avLst/>
            </a:prstGeom>
            <a:noFill/>
          </p:spPr>
          <p:txBody>
            <a:bodyPr wrap="none" rtlCol="0">
              <a:spAutoFit/>
            </a:bodyPr>
            <a:lstStyle>
              <a:defPPr>
                <a:defRPr lang="en-US"/>
              </a:defPPr>
              <a:lvl1pPr marR="0" lvl="0" indent="0" algn="ctr" fontAlgn="auto">
                <a:lnSpc>
                  <a:spcPct val="100000"/>
                </a:lnSpc>
                <a:spcBef>
                  <a:spcPts val="0"/>
                </a:spcBef>
                <a:spcAft>
                  <a:spcPts val="0"/>
                </a:spcAft>
                <a:buClrTx/>
                <a:buSzTx/>
                <a:buFontTx/>
                <a:buNone/>
                <a:tabLst/>
                <a:defRPr kumimoji="0" b="1" i="0" u="none" strike="noStrike" cap="none" spc="0" normalizeH="0" baseline="0">
                  <a:ln>
                    <a:noFill/>
                  </a:ln>
                  <a:solidFill>
                    <a:srgbClr val="34A8D4"/>
                  </a:solidFill>
                  <a:effectLst/>
                  <a:uLnTx/>
                  <a:uFillTx/>
                  <a:latin typeface="Calibri" panose="020F0502020204030204"/>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srgbClr val="2774AA"/>
                  </a:solidFill>
                  <a:effectLst/>
                  <a:uLnTx/>
                  <a:uFillTx/>
                  <a:latin typeface="Calibri" panose="020F0502020204030204"/>
                  <a:ea typeface="+mn-ea"/>
                  <a:cs typeface="+mn-cs"/>
                </a:rPr>
                <a:t>Interdisciplinary Marine Early Career Network</a:t>
              </a:r>
            </a:p>
          </p:txBody>
        </p:sp>
        <p:sp>
          <p:nvSpPr>
            <p:cNvPr id="89" name="TextBox 88">
              <a:extLst>
                <a:ext uri="{FF2B5EF4-FFF2-40B4-BE49-F238E27FC236}">
                  <a16:creationId xmlns:a16="http://schemas.microsoft.com/office/drawing/2014/main" id="{DC9A6D5B-7C03-4AB9-9D71-2DA219B14173}"/>
                </a:ext>
              </a:extLst>
            </p:cNvPr>
            <p:cNvSpPr txBox="1"/>
            <p:nvPr/>
          </p:nvSpPr>
          <p:spPr>
            <a:xfrm>
              <a:off x="7995273" y="2223648"/>
              <a:ext cx="312906" cy="400110"/>
            </a:xfrm>
            <a:prstGeom prst="rect">
              <a:avLst/>
            </a:prstGeom>
            <a:noFill/>
          </p:spPr>
          <p:txBody>
            <a:bodyPr wrap="none" rtlCol="0">
              <a:spAutoFit/>
            </a:bodyPr>
            <a:lstStyle>
              <a:defPPr>
                <a:defRPr lang="en-US"/>
              </a:defPPr>
              <a:lvl1pPr marR="0" lvl="0" indent="0" algn="ctr" fontAlgn="auto">
                <a:lnSpc>
                  <a:spcPct val="100000"/>
                </a:lnSpc>
                <a:spcBef>
                  <a:spcPts val="0"/>
                </a:spcBef>
                <a:spcAft>
                  <a:spcPts val="0"/>
                </a:spcAft>
                <a:buClrTx/>
                <a:buSzTx/>
                <a:buFontTx/>
                <a:buNone/>
                <a:tabLst/>
                <a:defRPr kumimoji="0" b="1" i="0" u="none" strike="noStrike" cap="none" spc="0" normalizeH="0" baseline="0">
                  <a:ln>
                    <a:noFill/>
                  </a:ln>
                  <a:solidFill>
                    <a:srgbClr val="34A8D4"/>
                  </a:solidFill>
                  <a:effectLst/>
                  <a:uLnTx/>
                  <a:uFillTx/>
                  <a:latin typeface="Calibri" panose="020F0502020204030204"/>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srgbClr val="2774AA"/>
                  </a:solidFill>
                  <a:effectLst/>
                  <a:uLnTx/>
                  <a:uFillTx/>
                  <a:latin typeface="Calibri" panose="020F0502020204030204"/>
                  <a:ea typeface="+mn-ea"/>
                  <a:cs typeface="+mn-cs"/>
                </a:rPr>
                <a:t>+</a:t>
              </a:r>
            </a:p>
          </p:txBody>
        </p:sp>
      </p:grpSp>
      <p:sp>
        <p:nvSpPr>
          <p:cNvPr id="90" name="TextBox 89">
            <a:extLst>
              <a:ext uri="{FF2B5EF4-FFF2-40B4-BE49-F238E27FC236}">
                <a16:creationId xmlns:a16="http://schemas.microsoft.com/office/drawing/2014/main" id="{2E7EFC45-620F-4F36-A014-A7CB47F91370}"/>
              </a:ext>
            </a:extLst>
          </p:cNvPr>
          <p:cNvSpPr txBox="1"/>
          <p:nvPr/>
        </p:nvSpPr>
        <p:spPr>
          <a:xfrm flipH="1">
            <a:off x="6560627" y="3807551"/>
            <a:ext cx="5140044" cy="36933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nb-NO" sz="1800" b="1" i="0" u="none" strike="noStrike" kern="1200" cap="none" spc="0" normalizeH="0" baseline="0" noProof="0" dirty="0">
                <a:ln>
                  <a:noFill/>
                </a:ln>
                <a:solidFill>
                  <a:srgbClr val="34A8D4"/>
                </a:solidFill>
                <a:effectLst/>
                <a:uLnTx/>
                <a:uFillTx/>
                <a:latin typeface="Calibri" panose="020F0502020204030204"/>
                <a:ea typeface="+mn-ea"/>
                <a:cs typeface="+mn-cs"/>
              </a:rPr>
              <a:t>Early Career Days</a:t>
            </a:r>
          </a:p>
        </p:txBody>
      </p:sp>
      <p:sp>
        <p:nvSpPr>
          <p:cNvPr id="91" name="TextBox 90">
            <a:extLst>
              <a:ext uri="{FF2B5EF4-FFF2-40B4-BE49-F238E27FC236}">
                <a16:creationId xmlns:a16="http://schemas.microsoft.com/office/drawing/2014/main" id="{33B468DE-3BC3-480E-9715-AD0C6248468E}"/>
              </a:ext>
            </a:extLst>
          </p:cNvPr>
          <p:cNvSpPr txBox="1"/>
          <p:nvPr/>
        </p:nvSpPr>
        <p:spPr>
          <a:xfrm flipH="1">
            <a:off x="6315943" y="3164609"/>
            <a:ext cx="5629413" cy="369332"/>
          </a:xfrm>
          <a:prstGeom prst="rect">
            <a:avLst/>
          </a:prstGeom>
          <a:noFill/>
        </p:spPr>
        <p:txBody>
          <a:bodyPr wrap="square" rtlCol="0">
            <a:spAutoFit/>
          </a:bodyPr>
          <a:lstStyle/>
          <a:p>
            <a:pPr algn="ctr" defTabSz="457200">
              <a:defRPr/>
            </a:pPr>
            <a:r>
              <a:rPr kumimoji="0" lang="nb-NO" sz="1800" b="1" i="0" u="none" strike="noStrike" kern="1200" cap="none" spc="0" normalizeH="0" baseline="0" noProof="0" dirty="0">
                <a:ln>
                  <a:noFill/>
                </a:ln>
                <a:solidFill>
                  <a:srgbClr val="34A8D4"/>
                </a:solidFill>
                <a:effectLst/>
                <a:uLnTx/>
                <a:uFillTx/>
                <a:latin typeface="Calibri" panose="020F0502020204030204"/>
                <a:ea typeface="+mn-ea"/>
                <a:cs typeface="+mn-cs"/>
              </a:rPr>
              <a:t>Conferences</a:t>
            </a:r>
            <a:r>
              <a:rPr kumimoji="0" lang="nb-NO" sz="1800" b="1" i="0" u="none" strike="noStrike" kern="1200" cap="none" spc="0" normalizeH="0" baseline="0" noProof="0" dirty="0">
                <a:ln>
                  <a:noFill/>
                </a:ln>
                <a:solidFill>
                  <a:srgbClr val="2774AA"/>
                </a:solidFill>
                <a:effectLst/>
                <a:uLnTx/>
                <a:uFillTx/>
                <a:latin typeface="Calibri" panose="020F0502020204030204"/>
                <a:ea typeface="+mn-ea"/>
                <a:cs typeface="+mn-cs"/>
              </a:rPr>
              <a:t> </a:t>
            </a:r>
            <a:r>
              <a:rPr kumimoji="0" lang="nb-NO" sz="1800" b="1" i="0" u="none" strike="noStrike" kern="1200" cap="none" spc="0" normalizeH="0" baseline="0" noProof="0" dirty="0">
                <a:ln>
                  <a:noFill/>
                </a:ln>
                <a:solidFill>
                  <a:srgbClr val="C6E0F2"/>
                </a:solidFill>
                <a:effectLst/>
                <a:uLnTx/>
                <a:uFillTx/>
                <a:latin typeface="Calibri" panose="020F0502020204030204"/>
                <a:ea typeface="+mn-ea"/>
                <a:cs typeface="+mn-cs"/>
              </a:rPr>
              <a:t>| </a:t>
            </a:r>
            <a:r>
              <a:rPr lang="nb-NO" b="1" dirty="0">
                <a:solidFill>
                  <a:srgbClr val="34A8D4"/>
                </a:solidFill>
              </a:rPr>
              <a:t>Workshops</a:t>
            </a:r>
            <a:endParaRPr lang="nb-NO" b="1" dirty="0">
              <a:solidFill>
                <a:srgbClr val="2774AA"/>
              </a:solidFill>
            </a:endParaRPr>
          </a:p>
        </p:txBody>
      </p:sp>
      <p:sp>
        <p:nvSpPr>
          <p:cNvPr id="92" name="TextBox 91">
            <a:extLst>
              <a:ext uri="{FF2B5EF4-FFF2-40B4-BE49-F238E27FC236}">
                <a16:creationId xmlns:a16="http://schemas.microsoft.com/office/drawing/2014/main" id="{44221699-49CC-4CC7-A63D-16220DE1DB80}"/>
              </a:ext>
            </a:extLst>
          </p:cNvPr>
          <p:cNvSpPr txBox="1"/>
          <p:nvPr/>
        </p:nvSpPr>
        <p:spPr>
          <a:xfrm flipH="1">
            <a:off x="6318398" y="3486080"/>
            <a:ext cx="5629413" cy="369332"/>
          </a:xfrm>
          <a:prstGeom prst="rect">
            <a:avLst/>
          </a:prstGeom>
          <a:noFill/>
        </p:spPr>
        <p:txBody>
          <a:bodyPr wrap="square" rtlCol="0">
            <a:spAutoFit/>
          </a:bodyPr>
          <a:lstStyle/>
          <a:p>
            <a:pPr algn="ctr" defTabSz="457200">
              <a:defRPr/>
            </a:pPr>
            <a:r>
              <a:rPr lang="nb-NO" b="1" dirty="0">
                <a:solidFill>
                  <a:srgbClr val="34A8D4"/>
                </a:solidFill>
              </a:rPr>
              <a:t>Summer Schools </a:t>
            </a:r>
            <a:r>
              <a:rPr lang="nb-NO" b="1" dirty="0">
                <a:solidFill>
                  <a:srgbClr val="C6E0F2"/>
                </a:solidFill>
              </a:rPr>
              <a:t>| </a:t>
            </a:r>
            <a:r>
              <a:rPr lang="nb-NO" b="1" dirty="0">
                <a:solidFill>
                  <a:srgbClr val="34A8D4"/>
                </a:solidFill>
              </a:rPr>
              <a:t>Field Schools</a:t>
            </a:r>
          </a:p>
        </p:txBody>
      </p:sp>
    </p:spTree>
    <p:extLst>
      <p:ext uri="{BB962C8B-B14F-4D97-AF65-F5344CB8AC3E}">
        <p14:creationId xmlns:p14="http://schemas.microsoft.com/office/powerpoint/2010/main" val="18970711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fade">
                                      <p:cBhvr>
                                        <p:cTn id="7" dur="500"/>
                                        <p:tgtEl>
                                          <p:spTgt spid="8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86"/>
                                        </p:tgtEl>
                                        <p:attrNameLst>
                                          <p:attrName>style.visibility</p:attrName>
                                        </p:attrNameLst>
                                      </p:cBhvr>
                                      <p:to>
                                        <p:strVal val="visible"/>
                                      </p:to>
                                    </p:set>
                                    <p:animEffect transition="in" filter="fade">
                                      <p:cBhvr>
                                        <p:cTn id="10" dur="500"/>
                                        <p:tgtEl>
                                          <p:spTgt spid="86"/>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90"/>
                                        </p:tgtEl>
                                        <p:attrNameLst>
                                          <p:attrName>style.visibility</p:attrName>
                                        </p:attrNameLst>
                                      </p:cBhvr>
                                      <p:to>
                                        <p:strVal val="visible"/>
                                      </p:to>
                                    </p:set>
                                    <p:animEffect transition="in" filter="fade">
                                      <p:cBhvr>
                                        <p:cTn id="13" dur="500"/>
                                        <p:tgtEl>
                                          <p:spTgt spid="9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91"/>
                                        </p:tgtEl>
                                        <p:attrNameLst>
                                          <p:attrName>style.visibility</p:attrName>
                                        </p:attrNameLst>
                                      </p:cBhvr>
                                      <p:to>
                                        <p:strVal val="visible"/>
                                      </p:to>
                                    </p:set>
                                    <p:animEffect transition="in" filter="fade">
                                      <p:cBhvr>
                                        <p:cTn id="16" dur="500"/>
                                        <p:tgtEl>
                                          <p:spTgt spid="91"/>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92"/>
                                        </p:tgtEl>
                                        <p:attrNameLst>
                                          <p:attrName>style.visibility</p:attrName>
                                        </p:attrNameLst>
                                      </p:cBhvr>
                                      <p:to>
                                        <p:strVal val="visible"/>
                                      </p:to>
                                    </p:set>
                                    <p:animEffect transition="in" filter="fade">
                                      <p:cBhvr>
                                        <p:cTn id="19" dur="500"/>
                                        <p:tgtEl>
                                          <p:spTgt spid="92"/>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81"/>
                                        </p:tgtEl>
                                        <p:attrNameLst>
                                          <p:attrName>style.visibility</p:attrName>
                                        </p:attrNameLst>
                                      </p:cBhvr>
                                      <p:to>
                                        <p:strVal val="visible"/>
                                      </p:to>
                                    </p:set>
                                    <p:animEffect transition="in" filter="fade">
                                      <p:cBhvr>
                                        <p:cTn id="22" dur="500"/>
                                        <p:tgtEl>
                                          <p:spTgt spid="81"/>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77"/>
                                        </p:tgtEl>
                                        <p:attrNameLst>
                                          <p:attrName>style.visibility</p:attrName>
                                        </p:attrNameLst>
                                      </p:cBhvr>
                                      <p:to>
                                        <p:strVal val="visible"/>
                                      </p:to>
                                    </p:set>
                                    <p:animEffect transition="in" filter="fade">
                                      <p:cBhvr>
                                        <p:cTn id="27" dur="500"/>
                                        <p:tgtEl>
                                          <p:spTgt spid="77"/>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69"/>
                                        </p:tgtEl>
                                        <p:attrNameLst>
                                          <p:attrName>style.visibility</p:attrName>
                                        </p:attrNameLst>
                                      </p:cBhvr>
                                      <p:to>
                                        <p:strVal val="visible"/>
                                      </p:to>
                                    </p:set>
                                    <p:animEffect transition="in" filter="fade">
                                      <p:cBhvr>
                                        <p:cTn id="30" dur="500"/>
                                        <p:tgtEl>
                                          <p:spTgt spid="69"/>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79"/>
                                        </p:tgtEl>
                                        <p:attrNameLst>
                                          <p:attrName>style.visibility</p:attrName>
                                        </p:attrNameLst>
                                      </p:cBhvr>
                                      <p:to>
                                        <p:strVal val="visible"/>
                                      </p:to>
                                    </p:set>
                                    <p:animEffect transition="in" filter="fade">
                                      <p:cBhvr>
                                        <p:cTn id="33" dur="500"/>
                                        <p:tgtEl>
                                          <p:spTgt spid="79"/>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80"/>
                                        </p:tgtEl>
                                        <p:attrNameLst>
                                          <p:attrName>style.visibility</p:attrName>
                                        </p:attrNameLst>
                                      </p:cBhvr>
                                      <p:to>
                                        <p:strVal val="visible"/>
                                      </p:to>
                                    </p:set>
                                    <p:animEffect transition="in" filter="fade">
                                      <p:cBhvr>
                                        <p:cTn id="36" dur="500"/>
                                        <p:tgtEl>
                                          <p:spTgt spid="80"/>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73"/>
                                        </p:tgtEl>
                                        <p:attrNameLst>
                                          <p:attrName>style.visibility</p:attrName>
                                        </p:attrNameLst>
                                      </p:cBhvr>
                                      <p:to>
                                        <p:strVal val="visible"/>
                                      </p:to>
                                    </p:set>
                                    <p:animEffect transition="in" filter="fade">
                                      <p:cBhvr>
                                        <p:cTn id="39" dur="500"/>
                                        <p:tgtEl>
                                          <p:spTgt spid="73"/>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70"/>
                                        </p:tgtEl>
                                        <p:attrNameLst>
                                          <p:attrName>style.visibility</p:attrName>
                                        </p:attrNameLst>
                                      </p:cBhvr>
                                      <p:to>
                                        <p:strVal val="visible"/>
                                      </p:to>
                                    </p:set>
                                    <p:animEffect transition="in" filter="fade">
                                      <p:cBhvr>
                                        <p:cTn id="42" dur="500"/>
                                        <p:tgtEl>
                                          <p:spTgt spid="70"/>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71"/>
                                        </p:tgtEl>
                                        <p:attrNameLst>
                                          <p:attrName>style.visibility</p:attrName>
                                        </p:attrNameLst>
                                      </p:cBhvr>
                                      <p:to>
                                        <p:strVal val="visible"/>
                                      </p:to>
                                    </p:set>
                                    <p:animEffect transition="in" filter="fade">
                                      <p:cBhvr>
                                        <p:cTn id="45"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animBg="1"/>
      <p:bldP spid="70" grpId="0"/>
      <p:bldP spid="71" grpId="0"/>
      <p:bldP spid="73" grpId="0"/>
      <p:bldP spid="79" grpId="0"/>
      <p:bldP spid="80" grpId="0" animBg="1"/>
      <p:bldP spid="81" grpId="0" animBg="1"/>
      <p:bldP spid="85" grpId="0" animBg="1"/>
      <p:bldP spid="86" grpId="0"/>
      <p:bldP spid="90" grpId="0"/>
      <p:bldP spid="91" grpId="0"/>
      <p:bldP spid="92"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9" name="Group 78">
            <a:extLst>
              <a:ext uri="{FF2B5EF4-FFF2-40B4-BE49-F238E27FC236}">
                <a16:creationId xmlns:a16="http://schemas.microsoft.com/office/drawing/2014/main" id="{3CB23736-1BB4-46AB-82F2-63DC03856C94}"/>
              </a:ext>
            </a:extLst>
          </p:cNvPr>
          <p:cNvGrpSpPr>
            <a:grpSpLocks noChangeAspect="1"/>
          </p:cNvGrpSpPr>
          <p:nvPr/>
        </p:nvGrpSpPr>
        <p:grpSpPr>
          <a:xfrm>
            <a:off x="8846540" y="2813606"/>
            <a:ext cx="2963044" cy="2957401"/>
            <a:chOff x="6716427" y="673245"/>
            <a:chExt cx="4961469" cy="4938237"/>
          </a:xfrm>
        </p:grpSpPr>
        <p:pic>
          <p:nvPicPr>
            <p:cNvPr id="80" name="Picture 79">
              <a:extLst>
                <a:ext uri="{FF2B5EF4-FFF2-40B4-BE49-F238E27FC236}">
                  <a16:creationId xmlns:a16="http://schemas.microsoft.com/office/drawing/2014/main" id="{B46396E3-1EB5-4467-9FB7-589C12554EF9}"/>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716427" y="673245"/>
              <a:ext cx="4961469" cy="4938237"/>
            </a:xfrm>
            <a:prstGeom prst="rect">
              <a:avLst/>
            </a:prstGeom>
            <a:noFill/>
            <a:ln>
              <a:noFill/>
            </a:ln>
          </p:spPr>
        </p:pic>
        <p:sp>
          <p:nvSpPr>
            <p:cNvPr id="81" name="TextBox 27">
              <a:extLst>
                <a:ext uri="{FF2B5EF4-FFF2-40B4-BE49-F238E27FC236}">
                  <a16:creationId xmlns:a16="http://schemas.microsoft.com/office/drawing/2014/main" id="{88810CF0-6828-4FAB-A510-33FC384B5CD7}"/>
                </a:ext>
              </a:extLst>
            </p:cNvPr>
            <p:cNvSpPr txBox="1"/>
            <p:nvPr/>
          </p:nvSpPr>
          <p:spPr>
            <a:xfrm>
              <a:off x="6796863" y="1694241"/>
              <a:ext cx="4800600" cy="781051"/>
            </a:xfrm>
            <a:prstGeom prst="rect">
              <a:avLst/>
            </a:prstGeom>
            <a:noFill/>
          </p:spPr>
          <p:txBody>
            <a:bodyPr wrap="square" rtlCol="0">
              <a:noAutofit/>
            </a:bodyPr>
            <a:lstStyle/>
            <a:p>
              <a:pPr algn="ctr">
                <a:lnSpc>
                  <a:spcPct val="115000"/>
                </a:lnSpc>
              </a:pPr>
              <a:r>
                <a:rPr lang="en-US" sz="2400" b="1" kern="1200" dirty="0">
                  <a:solidFill>
                    <a:srgbClr val="595959"/>
                  </a:solidFill>
                  <a:effectLst/>
                  <a:latin typeface="Calibri" panose="020F0502020204030204" pitchFamily="34" charset="0"/>
                  <a:ea typeface="DengXian" panose="02010600030101010101" pitchFamily="2" charset="-122"/>
                  <a:cs typeface="Times New Roman" panose="02020603050405020304" pitchFamily="18" charset="0"/>
                </a:rPr>
                <a:t>IMBeR</a:t>
              </a:r>
            </a:p>
            <a:p>
              <a:pPr algn="ctr">
                <a:lnSpc>
                  <a:spcPct val="115000"/>
                </a:lnSpc>
              </a:pPr>
              <a:r>
                <a:rPr lang="en-US" sz="2400" b="1" kern="1200" dirty="0">
                  <a:solidFill>
                    <a:srgbClr val="595959"/>
                  </a:solidFill>
                  <a:effectLst/>
                  <a:latin typeface="Calibri" panose="020F0502020204030204" pitchFamily="34" charset="0"/>
                  <a:ea typeface="DengXian" panose="02010600030101010101" pitchFamily="2" charset="-122"/>
                  <a:cs typeface="Times New Roman" panose="02020603050405020304" pitchFamily="18" charset="0"/>
                </a:rPr>
                <a:t>Publications</a:t>
              </a:r>
              <a:endParaRPr lang="en-GB" sz="2400" kern="100" dirty="0">
                <a:effectLst/>
                <a:latin typeface="DengXian" panose="02010600030101010101" pitchFamily="2" charset="-122"/>
                <a:ea typeface="DengXian" panose="02010600030101010101" pitchFamily="2" charset="-122"/>
                <a:cs typeface="Times New Roman" panose="02020603050405020304" pitchFamily="18" charset="0"/>
              </a:endParaRPr>
            </a:p>
            <a:p>
              <a:pPr algn="ctr">
                <a:lnSpc>
                  <a:spcPct val="115000"/>
                </a:lnSpc>
              </a:pPr>
              <a:r>
                <a:rPr lang="en-US" sz="2400" kern="1200" dirty="0">
                  <a:solidFill>
                    <a:srgbClr val="595959"/>
                  </a:solidFill>
                  <a:effectLst/>
                  <a:latin typeface="Calibri" panose="020F0502020204030204" pitchFamily="34" charset="0"/>
                  <a:ea typeface="DengXian" panose="02010600030101010101" pitchFamily="2" charset="-122"/>
                  <a:cs typeface="Times New Roman" panose="02020603050405020304" pitchFamily="18" charset="0"/>
                </a:rPr>
                <a:t>and the</a:t>
              </a:r>
            </a:p>
            <a:p>
              <a:pPr algn="ctr">
                <a:lnSpc>
                  <a:spcPct val="115000"/>
                </a:lnSpc>
              </a:pPr>
              <a:r>
                <a:rPr lang="en-US" sz="2400" b="1" kern="1200" dirty="0">
                  <a:solidFill>
                    <a:srgbClr val="595959"/>
                  </a:solidFill>
                  <a:effectLst/>
                  <a:latin typeface="Calibri" panose="020F0502020204030204" pitchFamily="34" charset="0"/>
                  <a:ea typeface="DengXian" panose="02010600030101010101" pitchFamily="2" charset="-122"/>
                  <a:cs typeface="Times New Roman" panose="02020603050405020304" pitchFamily="18" charset="0"/>
                </a:rPr>
                <a:t>UN SDGs</a:t>
              </a:r>
              <a:endParaRPr lang="en-GB" sz="2400" kern="100" dirty="0">
                <a:effectLst/>
                <a:latin typeface="DengXian" panose="02010600030101010101" pitchFamily="2" charset="-122"/>
                <a:ea typeface="DengXian" panose="02010600030101010101" pitchFamily="2" charset="-122"/>
                <a:cs typeface="Times New Roman" panose="02020603050405020304" pitchFamily="18" charset="0"/>
              </a:endParaRPr>
            </a:p>
          </p:txBody>
        </p:sp>
      </p:grpSp>
      <p:pic>
        <p:nvPicPr>
          <p:cNvPr id="34" name="Picture 33" descr="C:\Users\a21561\AppData\Local\Microsoft\Windows\INetCacheContent.Word\imber logo.png">
            <a:extLst>
              <a:ext uri="{FF2B5EF4-FFF2-40B4-BE49-F238E27FC236}">
                <a16:creationId xmlns:a16="http://schemas.microsoft.com/office/drawing/2014/main" id="{44FE348B-7727-44F0-9E2F-FF8DD6E42D93}"/>
              </a:ext>
            </a:extLst>
          </p:cNvPr>
          <p:cNvPicPr>
            <a:picLocks noChangeAspect="1"/>
          </p:cNvPicPr>
          <p:nvPr/>
        </p:nvPicPr>
        <p:blipFill rotWithShape="1">
          <a:blip r:embed="rId4" cstate="print">
            <a:extLst>
              <a:ext uri="{28A0092B-C50C-407E-A947-70E740481C1C}">
                <a14:useLocalDpi xmlns:a14="http://schemas.microsoft.com/office/drawing/2010/main"/>
              </a:ext>
            </a:extLst>
          </a:blip>
          <a:srcRect l="-281" b="-1128"/>
          <a:stretch/>
        </p:blipFill>
        <p:spPr bwMode="auto">
          <a:xfrm>
            <a:off x="1917100" y="679822"/>
            <a:ext cx="4543489" cy="1135409"/>
          </a:xfrm>
          <a:prstGeom prst="rect">
            <a:avLst/>
          </a:prstGeom>
          <a:noFill/>
          <a:ln>
            <a:noFill/>
          </a:ln>
        </p:spPr>
      </p:pic>
      <p:sp>
        <p:nvSpPr>
          <p:cNvPr id="35" name="TextBox 34">
            <a:extLst>
              <a:ext uri="{FF2B5EF4-FFF2-40B4-BE49-F238E27FC236}">
                <a16:creationId xmlns:a16="http://schemas.microsoft.com/office/drawing/2014/main" id="{AB2E8D32-2798-44C3-9F73-F167524C28C8}"/>
              </a:ext>
            </a:extLst>
          </p:cNvPr>
          <p:cNvSpPr txBox="1"/>
          <p:nvPr/>
        </p:nvSpPr>
        <p:spPr>
          <a:xfrm>
            <a:off x="6522026" y="856276"/>
            <a:ext cx="3687997" cy="923330"/>
          </a:xfrm>
          <a:prstGeom prst="rect">
            <a:avLst/>
          </a:prstGeom>
          <a:noFill/>
        </p:spPr>
        <p:txBody>
          <a:bodyPr wrap="none" rtlCol="0">
            <a:spAutoFit/>
          </a:bodyPr>
          <a:lstStyle/>
          <a:p>
            <a:pPr marL="0" marR="0" lvl="0" indent="0" defTabSz="457200" rtl="0" eaLnBrk="1" fontAlgn="auto" latinLnBrk="0" hangingPunct="1">
              <a:lnSpc>
                <a:spcPct val="100000"/>
              </a:lnSpc>
              <a:spcBef>
                <a:spcPts val="0"/>
              </a:spcBef>
              <a:spcAft>
                <a:spcPts val="0"/>
              </a:spcAft>
              <a:buClrTx/>
              <a:buSzTx/>
              <a:buFontTx/>
              <a:buNone/>
              <a:tabLst/>
              <a:defRPr/>
            </a:pPr>
            <a:r>
              <a:rPr kumimoji="0" lang="en-GB" sz="5400" b="1" i="0" u="none" strike="noStrike" kern="1200" cap="none" spc="0" normalizeH="0" baseline="0" noProof="0" dirty="0">
                <a:ln>
                  <a:noFill/>
                </a:ln>
                <a:solidFill>
                  <a:srgbClr val="2774AA"/>
                </a:solidFill>
                <a:effectLst/>
                <a:uLnTx/>
                <a:uFillTx/>
                <a:latin typeface="Calibri" panose="020F0502020204030204"/>
                <a:ea typeface="+mn-ea"/>
                <a:cs typeface="+mn-cs"/>
              </a:rPr>
              <a:t>Publications</a:t>
            </a:r>
          </a:p>
        </p:txBody>
      </p:sp>
      <p:grpSp>
        <p:nvGrpSpPr>
          <p:cNvPr id="32" name="Group 31">
            <a:extLst>
              <a:ext uri="{FF2B5EF4-FFF2-40B4-BE49-F238E27FC236}">
                <a16:creationId xmlns:a16="http://schemas.microsoft.com/office/drawing/2014/main" id="{AA6F3916-DDB5-47F8-85E2-5AD3E0E2508A}"/>
              </a:ext>
            </a:extLst>
          </p:cNvPr>
          <p:cNvGrpSpPr/>
          <p:nvPr/>
        </p:nvGrpSpPr>
        <p:grpSpPr>
          <a:xfrm>
            <a:off x="555062" y="3185119"/>
            <a:ext cx="3013839" cy="523220"/>
            <a:chOff x="5545214" y="2641761"/>
            <a:chExt cx="3013839" cy="523220"/>
          </a:xfrm>
        </p:grpSpPr>
        <p:sp>
          <p:nvSpPr>
            <p:cNvPr id="33" name="TextBox 32">
              <a:extLst>
                <a:ext uri="{FF2B5EF4-FFF2-40B4-BE49-F238E27FC236}">
                  <a16:creationId xmlns:a16="http://schemas.microsoft.com/office/drawing/2014/main" id="{88238015-FD1F-4055-9DBF-93BA8E7EB34F}"/>
                </a:ext>
              </a:extLst>
            </p:cNvPr>
            <p:cNvSpPr txBox="1"/>
            <p:nvPr/>
          </p:nvSpPr>
          <p:spPr>
            <a:xfrm>
              <a:off x="6208794" y="2641761"/>
              <a:ext cx="2350259" cy="523220"/>
            </a:xfrm>
            <a:prstGeom prst="rect">
              <a:avLst/>
            </a:prstGeom>
            <a:noFill/>
          </p:spPr>
          <p:txBody>
            <a:bodyPr wrap="none" rtlCol="0">
              <a:spAutoFit/>
            </a:bodyPr>
            <a:lstStyle/>
            <a:p>
              <a:r>
                <a:rPr lang="en-GB" sz="2800" b="1" dirty="0">
                  <a:solidFill>
                    <a:srgbClr val="2774AA"/>
                  </a:solidFill>
                </a:rPr>
                <a:t>Peer-reviewed</a:t>
              </a:r>
            </a:p>
          </p:txBody>
        </p:sp>
        <p:sp>
          <p:nvSpPr>
            <p:cNvPr id="36" name="TextBox 35">
              <a:extLst>
                <a:ext uri="{FF2B5EF4-FFF2-40B4-BE49-F238E27FC236}">
                  <a16:creationId xmlns:a16="http://schemas.microsoft.com/office/drawing/2014/main" id="{8CAC70DF-EC6D-490D-9284-592F92BD7934}"/>
                </a:ext>
              </a:extLst>
            </p:cNvPr>
            <p:cNvSpPr txBox="1"/>
            <p:nvPr/>
          </p:nvSpPr>
          <p:spPr>
            <a:xfrm>
              <a:off x="5545214" y="2641761"/>
              <a:ext cx="732894" cy="523220"/>
            </a:xfrm>
            <a:prstGeom prst="rect">
              <a:avLst/>
            </a:prstGeom>
            <a:noFill/>
          </p:spPr>
          <p:txBody>
            <a:bodyPr wrap="none" rtlCol="0">
              <a:spAutoFit/>
            </a:bodyPr>
            <a:lstStyle/>
            <a:p>
              <a:pPr algn="ctr"/>
              <a:r>
                <a:rPr lang="it-IT" sz="2800" b="1" dirty="0">
                  <a:solidFill>
                    <a:srgbClr val="2774AA"/>
                  </a:solidFill>
                </a:rPr>
                <a:t>171</a:t>
              </a:r>
              <a:endParaRPr lang="en-GB" sz="2800" b="1" dirty="0">
                <a:solidFill>
                  <a:srgbClr val="2774AA"/>
                </a:solidFill>
              </a:endParaRPr>
            </a:p>
          </p:txBody>
        </p:sp>
      </p:grpSp>
      <p:sp>
        <p:nvSpPr>
          <p:cNvPr id="40" name="TextBox 39">
            <a:extLst>
              <a:ext uri="{FF2B5EF4-FFF2-40B4-BE49-F238E27FC236}">
                <a16:creationId xmlns:a16="http://schemas.microsoft.com/office/drawing/2014/main" id="{CE6B3EF4-4B8B-4588-9344-B06C1CD1EC97}"/>
              </a:ext>
            </a:extLst>
          </p:cNvPr>
          <p:cNvSpPr txBox="1"/>
          <p:nvPr/>
        </p:nvSpPr>
        <p:spPr>
          <a:xfrm>
            <a:off x="1218642" y="3752529"/>
            <a:ext cx="3738075" cy="748154"/>
          </a:xfrm>
          <a:prstGeom prst="rect">
            <a:avLst/>
          </a:prstGeom>
          <a:noFill/>
        </p:spPr>
        <p:txBody>
          <a:bodyPr wrap="none" rtlCol="0">
            <a:spAutoFit/>
          </a:bodyPr>
          <a:lstStyle/>
          <a:p>
            <a:pPr>
              <a:lnSpc>
                <a:spcPts val="2500"/>
              </a:lnSpc>
            </a:pPr>
            <a:r>
              <a:rPr lang="en-GB" sz="2800" b="1" dirty="0">
                <a:solidFill>
                  <a:srgbClr val="A9C7E5"/>
                </a:solidFill>
              </a:rPr>
              <a:t>in 2 </a:t>
            </a:r>
            <a:r>
              <a:rPr lang="en-GB" sz="2800" b="1" i="1" dirty="0">
                <a:solidFill>
                  <a:srgbClr val="A9C7E5"/>
                </a:solidFill>
              </a:rPr>
              <a:t>Frontiers in Marine </a:t>
            </a:r>
          </a:p>
          <a:p>
            <a:pPr>
              <a:lnSpc>
                <a:spcPts val="2500"/>
              </a:lnSpc>
            </a:pPr>
            <a:r>
              <a:rPr lang="en-GB" sz="2800" b="1" i="1" dirty="0">
                <a:solidFill>
                  <a:srgbClr val="A9C7E5"/>
                </a:solidFill>
              </a:rPr>
              <a:t>Science </a:t>
            </a:r>
            <a:r>
              <a:rPr lang="en-GB" sz="2800" b="1" dirty="0">
                <a:solidFill>
                  <a:srgbClr val="A9C7E5"/>
                </a:solidFill>
              </a:rPr>
              <a:t>Research Topics</a:t>
            </a:r>
          </a:p>
        </p:txBody>
      </p:sp>
      <p:sp>
        <p:nvSpPr>
          <p:cNvPr id="47" name="TextBox 46">
            <a:extLst>
              <a:ext uri="{FF2B5EF4-FFF2-40B4-BE49-F238E27FC236}">
                <a16:creationId xmlns:a16="http://schemas.microsoft.com/office/drawing/2014/main" id="{BD25CBC6-1149-40C9-9CC7-381AB3232BAD}"/>
              </a:ext>
            </a:extLst>
          </p:cNvPr>
          <p:cNvSpPr txBox="1"/>
          <p:nvPr/>
        </p:nvSpPr>
        <p:spPr>
          <a:xfrm>
            <a:off x="646432" y="3668468"/>
            <a:ext cx="550151" cy="523220"/>
          </a:xfrm>
          <a:prstGeom prst="rect">
            <a:avLst/>
          </a:prstGeom>
          <a:noFill/>
        </p:spPr>
        <p:txBody>
          <a:bodyPr wrap="none" rtlCol="0">
            <a:spAutoFit/>
          </a:bodyPr>
          <a:lstStyle/>
          <a:p>
            <a:pPr algn="ctr"/>
            <a:r>
              <a:rPr lang="it-IT" sz="2800" b="1" dirty="0">
                <a:solidFill>
                  <a:srgbClr val="A9C7E5"/>
                </a:solidFill>
              </a:rPr>
              <a:t>59</a:t>
            </a:r>
            <a:endParaRPr lang="en-GB" sz="2800" b="1" dirty="0">
              <a:solidFill>
                <a:srgbClr val="A9C7E5"/>
              </a:solidFill>
            </a:endParaRPr>
          </a:p>
        </p:txBody>
      </p:sp>
      <p:grpSp>
        <p:nvGrpSpPr>
          <p:cNvPr id="48" name="Group 47">
            <a:extLst>
              <a:ext uri="{FF2B5EF4-FFF2-40B4-BE49-F238E27FC236}">
                <a16:creationId xmlns:a16="http://schemas.microsoft.com/office/drawing/2014/main" id="{654AE2F0-F808-4F5C-BE38-0C95F7E20D47}"/>
              </a:ext>
            </a:extLst>
          </p:cNvPr>
          <p:cNvGrpSpPr/>
          <p:nvPr/>
        </p:nvGrpSpPr>
        <p:grpSpPr>
          <a:xfrm>
            <a:off x="737802" y="4458253"/>
            <a:ext cx="3876193" cy="523220"/>
            <a:chOff x="5727954" y="2641761"/>
            <a:chExt cx="3876193" cy="523220"/>
          </a:xfrm>
        </p:grpSpPr>
        <p:sp>
          <p:nvSpPr>
            <p:cNvPr id="53" name="TextBox 52">
              <a:extLst>
                <a:ext uri="{FF2B5EF4-FFF2-40B4-BE49-F238E27FC236}">
                  <a16:creationId xmlns:a16="http://schemas.microsoft.com/office/drawing/2014/main" id="{2B520962-FC0E-4C6E-8A49-34289DA48B7B}"/>
                </a:ext>
              </a:extLst>
            </p:cNvPr>
            <p:cNvSpPr txBox="1"/>
            <p:nvPr/>
          </p:nvSpPr>
          <p:spPr>
            <a:xfrm>
              <a:off x="6208794" y="2641761"/>
              <a:ext cx="3395353" cy="523220"/>
            </a:xfrm>
            <a:prstGeom prst="rect">
              <a:avLst/>
            </a:prstGeom>
            <a:noFill/>
          </p:spPr>
          <p:txBody>
            <a:bodyPr wrap="none" rtlCol="0">
              <a:spAutoFit/>
            </a:bodyPr>
            <a:lstStyle/>
            <a:p>
              <a:r>
                <a:rPr lang="en-GB" sz="2800" b="1" dirty="0">
                  <a:solidFill>
                    <a:srgbClr val="2774AA"/>
                  </a:solidFill>
                </a:rPr>
                <a:t>Policy relevant report</a:t>
              </a:r>
            </a:p>
          </p:txBody>
        </p:sp>
        <p:sp>
          <p:nvSpPr>
            <p:cNvPr id="54" name="TextBox 53">
              <a:extLst>
                <a:ext uri="{FF2B5EF4-FFF2-40B4-BE49-F238E27FC236}">
                  <a16:creationId xmlns:a16="http://schemas.microsoft.com/office/drawing/2014/main" id="{F7BC01DC-82E4-4658-961B-8F6467336F8A}"/>
                </a:ext>
              </a:extLst>
            </p:cNvPr>
            <p:cNvSpPr txBox="1"/>
            <p:nvPr/>
          </p:nvSpPr>
          <p:spPr>
            <a:xfrm>
              <a:off x="5727954" y="2641761"/>
              <a:ext cx="367408" cy="523220"/>
            </a:xfrm>
            <a:prstGeom prst="rect">
              <a:avLst/>
            </a:prstGeom>
            <a:noFill/>
          </p:spPr>
          <p:txBody>
            <a:bodyPr wrap="none" rtlCol="0">
              <a:spAutoFit/>
            </a:bodyPr>
            <a:lstStyle/>
            <a:p>
              <a:pPr algn="ctr"/>
              <a:r>
                <a:rPr lang="it-IT" sz="2800" b="1" dirty="0">
                  <a:solidFill>
                    <a:srgbClr val="2774AA"/>
                  </a:solidFill>
                </a:rPr>
                <a:t>1</a:t>
              </a:r>
              <a:endParaRPr lang="en-GB" sz="2800" b="1" dirty="0">
                <a:solidFill>
                  <a:srgbClr val="2774AA"/>
                </a:solidFill>
              </a:endParaRPr>
            </a:p>
          </p:txBody>
        </p:sp>
      </p:grpSp>
      <p:sp>
        <p:nvSpPr>
          <p:cNvPr id="2" name="TextBox 1">
            <a:extLst>
              <a:ext uri="{FF2B5EF4-FFF2-40B4-BE49-F238E27FC236}">
                <a16:creationId xmlns:a16="http://schemas.microsoft.com/office/drawing/2014/main" id="{2DFFD76B-8866-4F05-91B0-2EAD094E2103}"/>
              </a:ext>
            </a:extLst>
          </p:cNvPr>
          <p:cNvSpPr txBox="1"/>
          <p:nvPr/>
        </p:nvSpPr>
        <p:spPr>
          <a:xfrm>
            <a:off x="1652701" y="2618490"/>
            <a:ext cx="1989647" cy="523220"/>
          </a:xfrm>
          <a:prstGeom prst="rect">
            <a:avLst/>
          </a:prstGeom>
          <a:noFill/>
        </p:spPr>
        <p:txBody>
          <a:bodyPr wrap="none" rtlCol="0">
            <a:spAutoFit/>
          </a:bodyPr>
          <a:lstStyle/>
          <a:p>
            <a:pPr algn="ctr"/>
            <a:r>
              <a:rPr lang="en-GB" sz="2800" b="1" dirty="0">
                <a:solidFill>
                  <a:srgbClr val="2774AA"/>
                </a:solidFill>
              </a:rPr>
              <a:t>2020 – 2021</a:t>
            </a:r>
          </a:p>
        </p:txBody>
      </p:sp>
      <p:grpSp>
        <p:nvGrpSpPr>
          <p:cNvPr id="8" name="Group 7">
            <a:extLst>
              <a:ext uri="{FF2B5EF4-FFF2-40B4-BE49-F238E27FC236}">
                <a16:creationId xmlns:a16="http://schemas.microsoft.com/office/drawing/2014/main" id="{B5372956-C285-47AB-A00A-FADFE50D2585}"/>
              </a:ext>
            </a:extLst>
          </p:cNvPr>
          <p:cNvGrpSpPr/>
          <p:nvPr/>
        </p:nvGrpSpPr>
        <p:grpSpPr>
          <a:xfrm>
            <a:off x="5222110" y="3273594"/>
            <a:ext cx="3655725" cy="2680379"/>
            <a:chOff x="4497910" y="2266495"/>
            <a:chExt cx="4387886" cy="3728046"/>
          </a:xfrm>
        </p:grpSpPr>
        <p:sp>
          <p:nvSpPr>
            <p:cNvPr id="26" name="Rectangle 25">
              <a:extLst>
                <a:ext uri="{FF2B5EF4-FFF2-40B4-BE49-F238E27FC236}">
                  <a16:creationId xmlns:a16="http://schemas.microsoft.com/office/drawing/2014/main" id="{BC1980A6-1280-4907-96F4-193FCF0084EB}"/>
                </a:ext>
              </a:extLst>
            </p:cNvPr>
            <p:cNvSpPr/>
            <p:nvPr/>
          </p:nvSpPr>
          <p:spPr>
            <a:xfrm>
              <a:off x="5648082" y="4349527"/>
              <a:ext cx="309934" cy="1011840"/>
            </a:xfrm>
            <a:prstGeom prst="rect">
              <a:avLst/>
            </a:pr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Rectangle 26">
              <a:extLst>
                <a:ext uri="{FF2B5EF4-FFF2-40B4-BE49-F238E27FC236}">
                  <a16:creationId xmlns:a16="http://schemas.microsoft.com/office/drawing/2014/main" id="{FF1E82EB-A520-4B71-A91D-0D618CB185F4}"/>
                </a:ext>
              </a:extLst>
            </p:cNvPr>
            <p:cNvSpPr/>
            <p:nvPr/>
          </p:nvSpPr>
          <p:spPr>
            <a:xfrm>
              <a:off x="6203325" y="3849521"/>
              <a:ext cx="309934" cy="1511846"/>
            </a:xfrm>
            <a:prstGeom prst="rect">
              <a:avLst/>
            </a:pr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Rectangle 27">
              <a:extLst>
                <a:ext uri="{FF2B5EF4-FFF2-40B4-BE49-F238E27FC236}">
                  <a16:creationId xmlns:a16="http://schemas.microsoft.com/office/drawing/2014/main" id="{7E30C9AC-CE5A-43DF-92E8-FD4B8644C4BD}"/>
                </a:ext>
              </a:extLst>
            </p:cNvPr>
            <p:cNvSpPr/>
            <p:nvPr/>
          </p:nvSpPr>
          <p:spPr>
            <a:xfrm>
              <a:off x="6758568" y="3456399"/>
              <a:ext cx="309934" cy="1904967"/>
            </a:xfrm>
            <a:prstGeom prst="rect">
              <a:avLst/>
            </a:pr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 name="Rectangle 28">
              <a:extLst>
                <a:ext uri="{FF2B5EF4-FFF2-40B4-BE49-F238E27FC236}">
                  <a16:creationId xmlns:a16="http://schemas.microsoft.com/office/drawing/2014/main" id="{1B87F673-6A68-4262-ABAC-8650C529E090}"/>
                </a:ext>
              </a:extLst>
            </p:cNvPr>
            <p:cNvSpPr/>
            <p:nvPr/>
          </p:nvSpPr>
          <p:spPr>
            <a:xfrm>
              <a:off x="7313811" y="3277198"/>
              <a:ext cx="309934" cy="2084168"/>
            </a:xfrm>
            <a:prstGeom prst="rect">
              <a:avLst/>
            </a:pr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 name="Rectangle 29">
              <a:extLst>
                <a:ext uri="{FF2B5EF4-FFF2-40B4-BE49-F238E27FC236}">
                  <a16:creationId xmlns:a16="http://schemas.microsoft.com/office/drawing/2014/main" id="{3A9AC0C2-D3CB-457C-9147-811288D46D9F}"/>
                </a:ext>
              </a:extLst>
            </p:cNvPr>
            <p:cNvSpPr/>
            <p:nvPr/>
          </p:nvSpPr>
          <p:spPr>
            <a:xfrm>
              <a:off x="8424299" y="4713474"/>
              <a:ext cx="309934" cy="64789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 name="Rectangle 37">
              <a:extLst>
                <a:ext uri="{FF2B5EF4-FFF2-40B4-BE49-F238E27FC236}">
                  <a16:creationId xmlns:a16="http://schemas.microsoft.com/office/drawing/2014/main" id="{010147F2-5B96-4E23-B127-06A808F172CC}"/>
                </a:ext>
              </a:extLst>
            </p:cNvPr>
            <p:cNvSpPr/>
            <p:nvPr/>
          </p:nvSpPr>
          <p:spPr>
            <a:xfrm>
              <a:off x="7869055" y="2346543"/>
              <a:ext cx="309934" cy="3014825"/>
            </a:xfrm>
            <a:prstGeom prst="rect">
              <a:avLst/>
            </a:prstGeom>
            <a:solidFill>
              <a:srgbClr val="9DC3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1" name="Group 40">
              <a:extLst>
                <a:ext uri="{FF2B5EF4-FFF2-40B4-BE49-F238E27FC236}">
                  <a16:creationId xmlns:a16="http://schemas.microsoft.com/office/drawing/2014/main" id="{1D359C24-80C6-428F-ABD6-0AE01EA44957}"/>
                </a:ext>
              </a:extLst>
            </p:cNvPr>
            <p:cNvGrpSpPr/>
            <p:nvPr/>
          </p:nvGrpSpPr>
          <p:grpSpPr>
            <a:xfrm>
              <a:off x="5463929" y="2266495"/>
              <a:ext cx="61498" cy="3094871"/>
              <a:chOff x="3014663" y="1543482"/>
              <a:chExt cx="103841" cy="4068000"/>
            </a:xfrm>
          </p:grpSpPr>
          <p:cxnSp>
            <p:nvCxnSpPr>
              <p:cNvPr id="49" name="Straight Connector 48">
                <a:extLst>
                  <a:ext uri="{FF2B5EF4-FFF2-40B4-BE49-F238E27FC236}">
                    <a16:creationId xmlns:a16="http://schemas.microsoft.com/office/drawing/2014/main" id="{CFF1DEC1-9912-42E5-851B-AA5357340E18}"/>
                  </a:ext>
                </a:extLst>
              </p:cNvPr>
              <p:cNvCxnSpPr>
                <a:cxnSpLocks/>
              </p:cNvCxnSpPr>
              <p:nvPr/>
            </p:nvCxnSpPr>
            <p:spPr>
              <a:xfrm>
                <a:off x="3118504" y="1543482"/>
                <a:ext cx="0" cy="4068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0" name="Group 49">
                <a:extLst>
                  <a:ext uri="{FF2B5EF4-FFF2-40B4-BE49-F238E27FC236}">
                    <a16:creationId xmlns:a16="http://schemas.microsoft.com/office/drawing/2014/main" id="{EBA7E076-9B1B-4FF2-A1E4-095D1700F0A2}"/>
                  </a:ext>
                </a:extLst>
              </p:cNvPr>
              <p:cNvGrpSpPr/>
              <p:nvPr/>
            </p:nvGrpSpPr>
            <p:grpSpPr>
              <a:xfrm>
                <a:off x="3014663" y="2205038"/>
                <a:ext cx="103841" cy="3406444"/>
                <a:chOff x="582410" y="1147764"/>
                <a:chExt cx="1003505" cy="4695824"/>
              </a:xfrm>
            </p:grpSpPr>
            <p:cxnSp>
              <p:nvCxnSpPr>
                <p:cNvPr id="51" name="Straight Connector 50">
                  <a:extLst>
                    <a:ext uri="{FF2B5EF4-FFF2-40B4-BE49-F238E27FC236}">
                      <a16:creationId xmlns:a16="http://schemas.microsoft.com/office/drawing/2014/main" id="{FCEC19F7-4B97-4371-AF95-25ACFD1560A5}"/>
                    </a:ext>
                  </a:extLst>
                </p:cNvPr>
                <p:cNvCxnSpPr>
                  <a:cxnSpLocks/>
                </p:cNvCxnSpPr>
                <p:nvPr/>
              </p:nvCxnSpPr>
              <p:spPr>
                <a:xfrm rot="16200000">
                  <a:off x="1084163" y="646012"/>
                  <a:ext cx="0" cy="100350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CA826556-49B9-416A-838E-E7DD15BC5BA7}"/>
                    </a:ext>
                  </a:extLst>
                </p:cNvPr>
                <p:cNvCxnSpPr>
                  <a:cxnSpLocks/>
                </p:cNvCxnSpPr>
                <p:nvPr/>
              </p:nvCxnSpPr>
              <p:spPr>
                <a:xfrm rot="16200000">
                  <a:off x="1084163" y="5341836"/>
                  <a:ext cx="0" cy="100350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AD18BCB7-3916-49F5-B03D-7D5CA4120986}"/>
                    </a:ext>
                  </a:extLst>
                </p:cNvPr>
                <p:cNvCxnSpPr>
                  <a:cxnSpLocks/>
                </p:cNvCxnSpPr>
                <p:nvPr/>
              </p:nvCxnSpPr>
              <p:spPr>
                <a:xfrm rot="16200000">
                  <a:off x="1084163" y="2993924"/>
                  <a:ext cx="0" cy="100350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EA128297-8920-42B8-9F4E-CB539D239CD1}"/>
                    </a:ext>
                  </a:extLst>
                </p:cNvPr>
                <p:cNvCxnSpPr>
                  <a:cxnSpLocks/>
                </p:cNvCxnSpPr>
                <p:nvPr/>
              </p:nvCxnSpPr>
              <p:spPr>
                <a:xfrm rot="16200000">
                  <a:off x="1084163" y="4167880"/>
                  <a:ext cx="0" cy="100350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1677207C-02B9-4779-A546-2459AD5E3818}"/>
                    </a:ext>
                  </a:extLst>
                </p:cNvPr>
                <p:cNvCxnSpPr>
                  <a:cxnSpLocks/>
                </p:cNvCxnSpPr>
                <p:nvPr/>
              </p:nvCxnSpPr>
              <p:spPr>
                <a:xfrm rot="16200000">
                  <a:off x="1084162" y="1819968"/>
                  <a:ext cx="0" cy="100350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58" name="Group 57">
              <a:extLst>
                <a:ext uri="{FF2B5EF4-FFF2-40B4-BE49-F238E27FC236}">
                  <a16:creationId xmlns:a16="http://schemas.microsoft.com/office/drawing/2014/main" id="{4DF144B7-40C5-4EC5-AF5F-A1BD86255F5C}"/>
                </a:ext>
              </a:extLst>
            </p:cNvPr>
            <p:cNvGrpSpPr/>
            <p:nvPr/>
          </p:nvGrpSpPr>
          <p:grpSpPr>
            <a:xfrm>
              <a:off x="5179267" y="2629306"/>
              <a:ext cx="317271" cy="2872552"/>
              <a:chOff x="2534000" y="2020372"/>
              <a:chExt cx="535724" cy="3775776"/>
            </a:xfrm>
          </p:grpSpPr>
          <p:sp>
            <p:nvSpPr>
              <p:cNvPr id="59" name="TextBox 58">
                <a:extLst>
                  <a:ext uri="{FF2B5EF4-FFF2-40B4-BE49-F238E27FC236}">
                    <a16:creationId xmlns:a16="http://schemas.microsoft.com/office/drawing/2014/main" id="{26F460EB-529C-4BAA-AA5C-6A99810CA16C}"/>
                  </a:ext>
                </a:extLst>
              </p:cNvPr>
              <p:cNvSpPr txBox="1"/>
              <p:nvPr/>
            </p:nvSpPr>
            <p:spPr>
              <a:xfrm>
                <a:off x="2768038" y="5426816"/>
                <a:ext cx="301686" cy="369332"/>
              </a:xfrm>
              <a:prstGeom prst="rect">
                <a:avLst/>
              </a:prstGeom>
              <a:noFill/>
            </p:spPr>
            <p:txBody>
              <a:bodyPr wrap="none" rtlCol="0">
                <a:spAutoFit/>
              </a:bodyPr>
              <a:lstStyle/>
              <a:p>
                <a:pPr algn="r"/>
                <a:r>
                  <a:rPr lang="en-GB" dirty="0"/>
                  <a:t>0</a:t>
                </a:r>
              </a:p>
            </p:txBody>
          </p:sp>
          <p:sp>
            <p:nvSpPr>
              <p:cNvPr id="60" name="TextBox 59">
                <a:extLst>
                  <a:ext uri="{FF2B5EF4-FFF2-40B4-BE49-F238E27FC236}">
                    <a16:creationId xmlns:a16="http://schemas.microsoft.com/office/drawing/2014/main" id="{77AD7C78-7969-4A8A-B969-0E0AA8195D79}"/>
                  </a:ext>
                </a:extLst>
              </p:cNvPr>
              <p:cNvSpPr txBox="1"/>
              <p:nvPr/>
            </p:nvSpPr>
            <p:spPr>
              <a:xfrm>
                <a:off x="2651020" y="4575205"/>
                <a:ext cx="418704" cy="369332"/>
              </a:xfrm>
              <a:prstGeom prst="rect">
                <a:avLst/>
              </a:prstGeom>
              <a:noFill/>
            </p:spPr>
            <p:txBody>
              <a:bodyPr wrap="none" rtlCol="0">
                <a:spAutoFit/>
              </a:bodyPr>
              <a:lstStyle/>
              <a:p>
                <a:pPr algn="r"/>
                <a:r>
                  <a:rPr lang="en-GB" dirty="0"/>
                  <a:t>50</a:t>
                </a:r>
              </a:p>
            </p:txBody>
          </p:sp>
          <p:sp>
            <p:nvSpPr>
              <p:cNvPr id="61" name="TextBox 60">
                <a:extLst>
                  <a:ext uri="{FF2B5EF4-FFF2-40B4-BE49-F238E27FC236}">
                    <a16:creationId xmlns:a16="http://schemas.microsoft.com/office/drawing/2014/main" id="{E88D2ACB-D143-46A2-A37F-25A8B1EBB025}"/>
                  </a:ext>
                </a:extLst>
              </p:cNvPr>
              <p:cNvSpPr txBox="1"/>
              <p:nvPr/>
            </p:nvSpPr>
            <p:spPr>
              <a:xfrm>
                <a:off x="2534000" y="3723594"/>
                <a:ext cx="535724" cy="369332"/>
              </a:xfrm>
              <a:prstGeom prst="rect">
                <a:avLst/>
              </a:prstGeom>
              <a:noFill/>
            </p:spPr>
            <p:txBody>
              <a:bodyPr wrap="none" rtlCol="0">
                <a:spAutoFit/>
              </a:bodyPr>
              <a:lstStyle/>
              <a:p>
                <a:pPr algn="r"/>
                <a:r>
                  <a:rPr lang="en-GB" dirty="0"/>
                  <a:t>100</a:t>
                </a:r>
              </a:p>
            </p:txBody>
          </p:sp>
          <p:sp>
            <p:nvSpPr>
              <p:cNvPr id="62" name="TextBox 61">
                <a:extLst>
                  <a:ext uri="{FF2B5EF4-FFF2-40B4-BE49-F238E27FC236}">
                    <a16:creationId xmlns:a16="http://schemas.microsoft.com/office/drawing/2014/main" id="{9F339343-E7E6-49F8-85B3-D4D6ACB4796F}"/>
                  </a:ext>
                </a:extLst>
              </p:cNvPr>
              <p:cNvSpPr txBox="1"/>
              <p:nvPr/>
            </p:nvSpPr>
            <p:spPr>
              <a:xfrm>
                <a:off x="2534000" y="2871983"/>
                <a:ext cx="535724" cy="369332"/>
              </a:xfrm>
              <a:prstGeom prst="rect">
                <a:avLst/>
              </a:prstGeom>
              <a:noFill/>
            </p:spPr>
            <p:txBody>
              <a:bodyPr wrap="none" rtlCol="0">
                <a:spAutoFit/>
              </a:bodyPr>
              <a:lstStyle/>
              <a:p>
                <a:pPr algn="r"/>
                <a:r>
                  <a:rPr lang="en-GB" dirty="0"/>
                  <a:t>150</a:t>
                </a:r>
              </a:p>
            </p:txBody>
          </p:sp>
          <p:sp>
            <p:nvSpPr>
              <p:cNvPr id="63" name="TextBox 62">
                <a:extLst>
                  <a:ext uri="{FF2B5EF4-FFF2-40B4-BE49-F238E27FC236}">
                    <a16:creationId xmlns:a16="http://schemas.microsoft.com/office/drawing/2014/main" id="{3B0F874E-3524-4689-86DB-5CCD34AC6869}"/>
                  </a:ext>
                </a:extLst>
              </p:cNvPr>
              <p:cNvSpPr txBox="1"/>
              <p:nvPr/>
            </p:nvSpPr>
            <p:spPr>
              <a:xfrm>
                <a:off x="2534000" y="2020372"/>
                <a:ext cx="535724" cy="369332"/>
              </a:xfrm>
              <a:prstGeom prst="rect">
                <a:avLst/>
              </a:prstGeom>
              <a:noFill/>
            </p:spPr>
            <p:txBody>
              <a:bodyPr wrap="none" rtlCol="0">
                <a:spAutoFit/>
              </a:bodyPr>
              <a:lstStyle/>
              <a:p>
                <a:pPr algn="r"/>
                <a:r>
                  <a:rPr lang="en-GB" dirty="0"/>
                  <a:t>200</a:t>
                </a:r>
              </a:p>
            </p:txBody>
          </p:sp>
        </p:grpSp>
        <p:sp>
          <p:nvSpPr>
            <p:cNvPr id="64" name="TextBox 63">
              <a:extLst>
                <a:ext uri="{FF2B5EF4-FFF2-40B4-BE49-F238E27FC236}">
                  <a16:creationId xmlns:a16="http://schemas.microsoft.com/office/drawing/2014/main" id="{E614E5D9-9739-4A76-B9A0-CDE5192F53F0}"/>
                </a:ext>
              </a:extLst>
            </p:cNvPr>
            <p:cNvSpPr txBox="1"/>
            <p:nvPr/>
          </p:nvSpPr>
          <p:spPr>
            <a:xfrm rot="16200000">
              <a:off x="3789012" y="3820799"/>
              <a:ext cx="1636526" cy="218729"/>
            </a:xfrm>
            <a:prstGeom prst="rect">
              <a:avLst/>
            </a:prstGeom>
            <a:noFill/>
          </p:spPr>
          <p:txBody>
            <a:bodyPr wrap="none" rtlCol="0">
              <a:spAutoFit/>
            </a:bodyPr>
            <a:lstStyle/>
            <a:p>
              <a:pPr algn="ctr"/>
              <a:r>
                <a:rPr lang="en-GB" dirty="0"/>
                <a:t>Publications per year</a:t>
              </a:r>
            </a:p>
          </p:txBody>
        </p:sp>
        <p:cxnSp>
          <p:nvCxnSpPr>
            <p:cNvPr id="72" name="Straight Connector 71">
              <a:extLst>
                <a:ext uri="{FF2B5EF4-FFF2-40B4-BE49-F238E27FC236}">
                  <a16:creationId xmlns:a16="http://schemas.microsoft.com/office/drawing/2014/main" id="{B2A1070B-B501-4852-B221-300DEEB83317}"/>
                </a:ext>
              </a:extLst>
            </p:cNvPr>
            <p:cNvCxnSpPr>
              <a:cxnSpLocks/>
            </p:cNvCxnSpPr>
            <p:nvPr/>
          </p:nvCxnSpPr>
          <p:spPr>
            <a:xfrm rot="16200000">
              <a:off x="7193806" y="3773011"/>
              <a:ext cx="0" cy="317671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37DCCB3C-1F0C-4B09-BDBA-7CE44F6F4F46}"/>
                </a:ext>
              </a:extLst>
            </p:cNvPr>
            <p:cNvCxnSpPr>
              <a:cxnSpLocks/>
            </p:cNvCxnSpPr>
            <p:nvPr/>
          </p:nvCxnSpPr>
          <p:spPr>
            <a:xfrm rot="10800000">
              <a:off x="6358191" y="5361368"/>
              <a:ext cx="0" cy="804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C5CE0E1E-4021-4EEC-9286-A0E28B35781F}"/>
                </a:ext>
              </a:extLst>
            </p:cNvPr>
            <p:cNvCxnSpPr>
              <a:cxnSpLocks/>
            </p:cNvCxnSpPr>
            <p:nvPr/>
          </p:nvCxnSpPr>
          <p:spPr>
            <a:xfrm rot="10800000">
              <a:off x="8582155" y="5361367"/>
              <a:ext cx="0" cy="804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301BFFD9-C805-4DD2-AC33-4D5A4AD21482}"/>
                </a:ext>
              </a:extLst>
            </p:cNvPr>
            <p:cNvCxnSpPr>
              <a:cxnSpLocks/>
            </p:cNvCxnSpPr>
            <p:nvPr/>
          </p:nvCxnSpPr>
          <p:spPr>
            <a:xfrm rot="10800000">
              <a:off x="7470172" y="5361368"/>
              <a:ext cx="0" cy="804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1E0DCE92-6A5C-4707-957E-698E7F99DB8F}"/>
                </a:ext>
              </a:extLst>
            </p:cNvPr>
            <p:cNvCxnSpPr>
              <a:cxnSpLocks/>
            </p:cNvCxnSpPr>
            <p:nvPr/>
          </p:nvCxnSpPr>
          <p:spPr>
            <a:xfrm rot="10800000">
              <a:off x="8026163" y="5361367"/>
              <a:ext cx="0" cy="804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A82904C3-206E-4874-8095-7811334CDEF3}"/>
                </a:ext>
              </a:extLst>
            </p:cNvPr>
            <p:cNvCxnSpPr>
              <a:cxnSpLocks/>
            </p:cNvCxnSpPr>
            <p:nvPr/>
          </p:nvCxnSpPr>
          <p:spPr>
            <a:xfrm rot="10800000">
              <a:off x="6914181" y="5361368"/>
              <a:ext cx="0" cy="804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38DFF792-6248-44A4-B441-EA0227ADCEE4}"/>
                </a:ext>
              </a:extLst>
            </p:cNvPr>
            <p:cNvCxnSpPr>
              <a:cxnSpLocks/>
            </p:cNvCxnSpPr>
            <p:nvPr/>
          </p:nvCxnSpPr>
          <p:spPr>
            <a:xfrm rot="10800000">
              <a:off x="5802199" y="5361367"/>
              <a:ext cx="0" cy="804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 name="Group 6">
              <a:extLst>
                <a:ext uri="{FF2B5EF4-FFF2-40B4-BE49-F238E27FC236}">
                  <a16:creationId xmlns:a16="http://schemas.microsoft.com/office/drawing/2014/main" id="{51591937-F061-4AA5-B11C-20562BB323DD}"/>
                </a:ext>
              </a:extLst>
            </p:cNvPr>
            <p:cNvGrpSpPr/>
            <p:nvPr/>
          </p:nvGrpSpPr>
          <p:grpSpPr>
            <a:xfrm>
              <a:off x="5595290" y="5480850"/>
              <a:ext cx="3290506" cy="513691"/>
              <a:chOff x="5855610" y="6216625"/>
              <a:chExt cx="3290506" cy="513691"/>
            </a:xfrm>
          </p:grpSpPr>
          <p:sp>
            <p:nvSpPr>
              <p:cNvPr id="83" name="TextBox 82">
                <a:extLst>
                  <a:ext uri="{FF2B5EF4-FFF2-40B4-BE49-F238E27FC236}">
                    <a16:creationId xmlns:a16="http://schemas.microsoft.com/office/drawing/2014/main" id="{CD1A02A1-957B-4145-A6DB-9F38A649A790}"/>
                  </a:ext>
                </a:extLst>
              </p:cNvPr>
              <p:cNvSpPr txBox="1"/>
              <p:nvPr/>
            </p:nvSpPr>
            <p:spPr>
              <a:xfrm>
                <a:off x="5855610" y="6216625"/>
                <a:ext cx="456747" cy="251936"/>
              </a:xfrm>
              <a:prstGeom prst="rect">
                <a:avLst/>
              </a:prstGeom>
              <a:noFill/>
            </p:spPr>
            <p:txBody>
              <a:bodyPr wrap="none" rtlCol="0">
                <a:spAutoFit/>
              </a:bodyPr>
              <a:lstStyle/>
              <a:p>
                <a:pPr algn="ctr"/>
                <a:r>
                  <a:rPr lang="en-GB" dirty="0"/>
                  <a:t>2016</a:t>
                </a:r>
              </a:p>
            </p:txBody>
          </p:sp>
          <p:sp>
            <p:nvSpPr>
              <p:cNvPr id="84" name="TextBox 83">
                <a:extLst>
                  <a:ext uri="{FF2B5EF4-FFF2-40B4-BE49-F238E27FC236}">
                    <a16:creationId xmlns:a16="http://schemas.microsoft.com/office/drawing/2014/main" id="{2196365E-5C0E-4E35-8E94-9EBBCF6BD81D}"/>
                  </a:ext>
                </a:extLst>
              </p:cNvPr>
              <p:cNvSpPr txBox="1"/>
              <p:nvPr/>
            </p:nvSpPr>
            <p:spPr>
              <a:xfrm>
                <a:off x="6401021" y="6216625"/>
                <a:ext cx="476413" cy="369332"/>
              </a:xfrm>
              <a:prstGeom prst="rect">
                <a:avLst/>
              </a:prstGeom>
              <a:noFill/>
            </p:spPr>
            <p:txBody>
              <a:bodyPr wrap="none" rtlCol="0">
                <a:spAutoFit/>
              </a:bodyPr>
              <a:lstStyle/>
              <a:p>
                <a:pPr algn="ctr"/>
                <a:r>
                  <a:rPr lang="en-GB" dirty="0"/>
                  <a:t>‘17</a:t>
                </a:r>
              </a:p>
            </p:txBody>
          </p:sp>
          <p:sp>
            <p:nvSpPr>
              <p:cNvPr id="85" name="TextBox 84">
                <a:extLst>
                  <a:ext uri="{FF2B5EF4-FFF2-40B4-BE49-F238E27FC236}">
                    <a16:creationId xmlns:a16="http://schemas.microsoft.com/office/drawing/2014/main" id="{93A67093-C9A1-4DAB-92FC-116A063AD8C5}"/>
                  </a:ext>
                </a:extLst>
              </p:cNvPr>
              <p:cNvSpPr txBox="1"/>
              <p:nvPr/>
            </p:nvSpPr>
            <p:spPr>
              <a:xfrm>
                <a:off x="6956265" y="6216625"/>
                <a:ext cx="476413" cy="369332"/>
              </a:xfrm>
              <a:prstGeom prst="rect">
                <a:avLst/>
              </a:prstGeom>
              <a:noFill/>
            </p:spPr>
            <p:txBody>
              <a:bodyPr wrap="none" rtlCol="0">
                <a:spAutoFit/>
              </a:bodyPr>
              <a:lstStyle/>
              <a:p>
                <a:pPr algn="ctr"/>
                <a:r>
                  <a:rPr lang="en-GB" dirty="0"/>
                  <a:t>‘18</a:t>
                </a:r>
              </a:p>
            </p:txBody>
          </p:sp>
          <p:sp>
            <p:nvSpPr>
              <p:cNvPr id="86" name="TextBox 85">
                <a:extLst>
                  <a:ext uri="{FF2B5EF4-FFF2-40B4-BE49-F238E27FC236}">
                    <a16:creationId xmlns:a16="http://schemas.microsoft.com/office/drawing/2014/main" id="{34A66B4B-1039-4649-B682-C0A44EBA487F}"/>
                  </a:ext>
                </a:extLst>
              </p:cNvPr>
              <p:cNvSpPr txBox="1"/>
              <p:nvPr/>
            </p:nvSpPr>
            <p:spPr>
              <a:xfrm>
                <a:off x="7511508" y="6216625"/>
                <a:ext cx="476413" cy="369332"/>
              </a:xfrm>
              <a:prstGeom prst="rect">
                <a:avLst/>
              </a:prstGeom>
              <a:noFill/>
            </p:spPr>
            <p:txBody>
              <a:bodyPr wrap="none" rtlCol="0">
                <a:spAutoFit/>
              </a:bodyPr>
              <a:lstStyle/>
              <a:p>
                <a:pPr algn="ctr"/>
                <a:r>
                  <a:rPr lang="en-GB" dirty="0"/>
                  <a:t>‘19</a:t>
                </a:r>
              </a:p>
            </p:txBody>
          </p:sp>
          <p:sp>
            <p:nvSpPr>
              <p:cNvPr id="87" name="TextBox 86">
                <a:extLst>
                  <a:ext uri="{FF2B5EF4-FFF2-40B4-BE49-F238E27FC236}">
                    <a16:creationId xmlns:a16="http://schemas.microsoft.com/office/drawing/2014/main" id="{AE589795-BEC8-41DA-AD5A-5F9FD7D86B93}"/>
                  </a:ext>
                </a:extLst>
              </p:cNvPr>
              <p:cNvSpPr txBox="1"/>
              <p:nvPr/>
            </p:nvSpPr>
            <p:spPr>
              <a:xfrm>
                <a:off x="8066751" y="6216625"/>
                <a:ext cx="476413" cy="369332"/>
              </a:xfrm>
              <a:prstGeom prst="rect">
                <a:avLst/>
              </a:prstGeom>
              <a:noFill/>
            </p:spPr>
            <p:txBody>
              <a:bodyPr wrap="none" rtlCol="0">
                <a:spAutoFit/>
              </a:bodyPr>
              <a:lstStyle/>
              <a:p>
                <a:pPr algn="ctr"/>
                <a:r>
                  <a:rPr lang="en-GB" dirty="0"/>
                  <a:t>‘20</a:t>
                </a:r>
              </a:p>
            </p:txBody>
          </p:sp>
          <p:sp>
            <p:nvSpPr>
              <p:cNvPr id="88" name="TextBox 87">
                <a:extLst>
                  <a:ext uri="{FF2B5EF4-FFF2-40B4-BE49-F238E27FC236}">
                    <a16:creationId xmlns:a16="http://schemas.microsoft.com/office/drawing/2014/main" id="{76E5D05B-2899-4342-81D8-CB7C2E65460E}"/>
                  </a:ext>
                </a:extLst>
              </p:cNvPr>
              <p:cNvSpPr txBox="1"/>
              <p:nvPr/>
            </p:nvSpPr>
            <p:spPr>
              <a:xfrm>
                <a:off x="8574289" y="6216625"/>
                <a:ext cx="571827" cy="513691"/>
              </a:xfrm>
              <a:prstGeom prst="rect">
                <a:avLst/>
              </a:prstGeom>
              <a:noFill/>
            </p:spPr>
            <p:txBody>
              <a:bodyPr wrap="none" rtlCol="0">
                <a:spAutoFit/>
              </a:bodyPr>
              <a:lstStyle/>
              <a:p>
                <a:pPr algn="ctr"/>
                <a:r>
                  <a:rPr lang="en-GB" dirty="0">
                    <a:solidFill>
                      <a:schemeClr val="bg1">
                        <a:lumMod val="50000"/>
                      </a:schemeClr>
                    </a:solidFill>
                  </a:rPr>
                  <a:t>‘21</a:t>
                </a:r>
              </a:p>
            </p:txBody>
          </p:sp>
        </p:grpSp>
      </p:grpSp>
      <p:sp>
        <p:nvSpPr>
          <p:cNvPr id="89" name="TextBox 88">
            <a:extLst>
              <a:ext uri="{FF2B5EF4-FFF2-40B4-BE49-F238E27FC236}">
                <a16:creationId xmlns:a16="http://schemas.microsoft.com/office/drawing/2014/main" id="{58A77055-FC11-4885-AF13-613216AE5EF2}"/>
              </a:ext>
            </a:extLst>
          </p:cNvPr>
          <p:cNvSpPr txBox="1"/>
          <p:nvPr/>
        </p:nvSpPr>
        <p:spPr>
          <a:xfrm>
            <a:off x="5549177" y="2176046"/>
            <a:ext cx="3001591" cy="646331"/>
          </a:xfrm>
          <a:prstGeom prst="rect">
            <a:avLst/>
          </a:prstGeom>
          <a:noFill/>
        </p:spPr>
        <p:txBody>
          <a:bodyPr wrap="none" rtlCol="0">
            <a:spAutoFit/>
          </a:bodyPr>
          <a:lstStyle/>
          <a:p>
            <a:r>
              <a:rPr lang="it-IT" sz="3600" b="1" dirty="0">
                <a:solidFill>
                  <a:srgbClr val="2774AA"/>
                </a:solidFill>
              </a:rPr>
              <a:t>Rate over time</a:t>
            </a:r>
            <a:endParaRPr lang="en-GB" sz="3600" b="1" dirty="0">
              <a:solidFill>
                <a:srgbClr val="2774AA"/>
              </a:solidFill>
            </a:endParaRPr>
          </a:p>
        </p:txBody>
      </p:sp>
      <p:sp>
        <p:nvSpPr>
          <p:cNvPr id="90" name="TextBox 89">
            <a:extLst>
              <a:ext uri="{FF2B5EF4-FFF2-40B4-BE49-F238E27FC236}">
                <a16:creationId xmlns:a16="http://schemas.microsoft.com/office/drawing/2014/main" id="{18FE8A78-FA92-4905-B374-E617C09C7340}"/>
              </a:ext>
            </a:extLst>
          </p:cNvPr>
          <p:cNvSpPr txBox="1"/>
          <p:nvPr/>
        </p:nvSpPr>
        <p:spPr>
          <a:xfrm>
            <a:off x="8163840" y="5939264"/>
            <a:ext cx="1536960" cy="369332"/>
          </a:xfrm>
          <a:prstGeom prst="rect">
            <a:avLst/>
          </a:prstGeom>
          <a:noFill/>
        </p:spPr>
        <p:txBody>
          <a:bodyPr wrap="none" rtlCol="0">
            <a:spAutoFit/>
          </a:bodyPr>
          <a:lstStyle/>
          <a:p>
            <a:pPr algn="ctr"/>
            <a:r>
              <a:rPr lang="en-GB" dirty="0">
                <a:solidFill>
                  <a:schemeClr val="bg1">
                    <a:lumMod val="50000"/>
                  </a:schemeClr>
                </a:solidFill>
              </a:rPr>
              <a:t>up to July only</a:t>
            </a:r>
          </a:p>
        </p:txBody>
      </p:sp>
      <p:sp>
        <p:nvSpPr>
          <p:cNvPr id="91" name="TextBox 90">
            <a:extLst>
              <a:ext uri="{FF2B5EF4-FFF2-40B4-BE49-F238E27FC236}">
                <a16:creationId xmlns:a16="http://schemas.microsoft.com/office/drawing/2014/main" id="{EE018682-9E5B-441E-97D7-BBF56F72EF8A}"/>
              </a:ext>
            </a:extLst>
          </p:cNvPr>
          <p:cNvSpPr txBox="1"/>
          <p:nvPr/>
        </p:nvSpPr>
        <p:spPr>
          <a:xfrm>
            <a:off x="9728222" y="2176046"/>
            <a:ext cx="1173719" cy="646331"/>
          </a:xfrm>
          <a:prstGeom prst="rect">
            <a:avLst/>
          </a:prstGeom>
          <a:noFill/>
        </p:spPr>
        <p:txBody>
          <a:bodyPr wrap="none" rtlCol="0">
            <a:spAutoFit/>
          </a:bodyPr>
          <a:lstStyle/>
          <a:p>
            <a:r>
              <a:rPr lang="it-IT" sz="3600" b="1" dirty="0">
                <a:solidFill>
                  <a:srgbClr val="2774AA"/>
                </a:solidFill>
              </a:rPr>
              <a:t>SDGs</a:t>
            </a:r>
            <a:endParaRPr lang="en-GB" sz="3600" b="1" dirty="0">
              <a:solidFill>
                <a:srgbClr val="2774AA"/>
              </a:solidFill>
            </a:endParaRPr>
          </a:p>
        </p:txBody>
      </p:sp>
      <p:sp>
        <p:nvSpPr>
          <p:cNvPr id="9" name="Rectangle 8">
            <a:extLst>
              <a:ext uri="{FF2B5EF4-FFF2-40B4-BE49-F238E27FC236}">
                <a16:creationId xmlns:a16="http://schemas.microsoft.com/office/drawing/2014/main" id="{446DEFF1-9627-407D-A057-F30ED05C7E3F}"/>
              </a:ext>
            </a:extLst>
          </p:cNvPr>
          <p:cNvSpPr/>
          <p:nvPr/>
        </p:nvSpPr>
        <p:spPr>
          <a:xfrm>
            <a:off x="8787504" y="5265825"/>
            <a:ext cx="289624" cy="707161"/>
          </a:xfrm>
          <a:custGeom>
            <a:avLst/>
            <a:gdLst>
              <a:gd name="connsiteX0" fmla="*/ 0 w 975360"/>
              <a:gd name="connsiteY0" fmla="*/ 0 h 797600"/>
              <a:gd name="connsiteX1" fmla="*/ 975360 w 975360"/>
              <a:gd name="connsiteY1" fmla="*/ 0 h 797600"/>
              <a:gd name="connsiteX2" fmla="*/ 975360 w 975360"/>
              <a:gd name="connsiteY2" fmla="*/ 797600 h 797600"/>
              <a:gd name="connsiteX3" fmla="*/ 0 w 975360"/>
              <a:gd name="connsiteY3" fmla="*/ 797600 h 797600"/>
              <a:gd name="connsiteX4" fmla="*/ 0 w 975360"/>
              <a:gd name="connsiteY4" fmla="*/ 0 h 797600"/>
              <a:gd name="connsiteX0" fmla="*/ 0 w 975360"/>
              <a:gd name="connsiteY0" fmla="*/ 0 h 889040"/>
              <a:gd name="connsiteX1" fmla="*/ 975360 w 975360"/>
              <a:gd name="connsiteY1" fmla="*/ 0 h 889040"/>
              <a:gd name="connsiteX2" fmla="*/ 975360 w 975360"/>
              <a:gd name="connsiteY2" fmla="*/ 797600 h 889040"/>
              <a:gd name="connsiteX3" fmla="*/ 91440 w 975360"/>
              <a:gd name="connsiteY3" fmla="*/ 889040 h 889040"/>
              <a:gd name="connsiteX0" fmla="*/ 0 w 975360"/>
              <a:gd name="connsiteY0" fmla="*/ 0 h 797600"/>
              <a:gd name="connsiteX1" fmla="*/ 975360 w 975360"/>
              <a:gd name="connsiteY1" fmla="*/ 0 h 797600"/>
              <a:gd name="connsiteX2" fmla="*/ 975360 w 975360"/>
              <a:gd name="connsiteY2" fmla="*/ 797600 h 797600"/>
            </a:gdLst>
            <a:ahLst/>
            <a:cxnLst>
              <a:cxn ang="0">
                <a:pos x="connsiteX0" y="connsiteY0"/>
              </a:cxn>
              <a:cxn ang="0">
                <a:pos x="connsiteX1" y="connsiteY1"/>
              </a:cxn>
              <a:cxn ang="0">
                <a:pos x="connsiteX2" y="connsiteY2"/>
              </a:cxn>
            </a:cxnLst>
            <a:rect l="l" t="t" r="r" b="b"/>
            <a:pathLst>
              <a:path w="975360" h="797600">
                <a:moveTo>
                  <a:pt x="0" y="0"/>
                </a:moveTo>
                <a:lnTo>
                  <a:pt x="975360" y="0"/>
                </a:lnTo>
                <a:lnTo>
                  <a:pt x="975360" y="797600"/>
                </a:lnTo>
              </a:path>
            </a:pathLst>
          </a:custGeom>
          <a:noFill/>
          <a:ln w="19050">
            <a:solidFill>
              <a:schemeClr val="bg1">
                <a:lumMod val="75000"/>
              </a:schemeClr>
            </a:solidFill>
            <a:headEnd type="triangl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 name="TextBox 64">
            <a:extLst>
              <a:ext uri="{FF2B5EF4-FFF2-40B4-BE49-F238E27FC236}">
                <a16:creationId xmlns:a16="http://schemas.microsoft.com/office/drawing/2014/main" id="{011EDD95-F999-4C24-ACF8-7AA872893843}"/>
              </a:ext>
            </a:extLst>
          </p:cNvPr>
          <p:cNvSpPr txBox="1"/>
          <p:nvPr/>
        </p:nvSpPr>
        <p:spPr>
          <a:xfrm>
            <a:off x="685578" y="2167275"/>
            <a:ext cx="3923895" cy="646331"/>
          </a:xfrm>
          <a:prstGeom prst="rect">
            <a:avLst/>
          </a:prstGeom>
          <a:noFill/>
        </p:spPr>
        <p:txBody>
          <a:bodyPr wrap="none" rtlCol="0">
            <a:spAutoFit/>
          </a:bodyPr>
          <a:lstStyle/>
          <a:p>
            <a:pPr algn="ctr"/>
            <a:r>
              <a:rPr lang="en-GB" sz="3600" b="1" dirty="0">
                <a:solidFill>
                  <a:srgbClr val="2774AA"/>
                </a:solidFill>
              </a:rPr>
              <a:t>Class 1 publications</a:t>
            </a:r>
          </a:p>
        </p:txBody>
      </p:sp>
      <p:sp>
        <p:nvSpPr>
          <p:cNvPr id="82" name="TextBox 81">
            <a:extLst>
              <a:ext uri="{FF2B5EF4-FFF2-40B4-BE49-F238E27FC236}">
                <a16:creationId xmlns:a16="http://schemas.microsoft.com/office/drawing/2014/main" id="{DE65D0D1-FCC2-453F-A548-004C69291963}"/>
              </a:ext>
            </a:extLst>
          </p:cNvPr>
          <p:cNvSpPr txBox="1"/>
          <p:nvPr/>
        </p:nvSpPr>
        <p:spPr>
          <a:xfrm>
            <a:off x="5999845" y="2618490"/>
            <a:ext cx="2100254" cy="523220"/>
          </a:xfrm>
          <a:prstGeom prst="rect">
            <a:avLst/>
          </a:prstGeom>
          <a:noFill/>
        </p:spPr>
        <p:txBody>
          <a:bodyPr wrap="none" rtlCol="0">
            <a:spAutoFit/>
          </a:bodyPr>
          <a:lstStyle>
            <a:defPPr>
              <a:defRPr lang="en-US"/>
            </a:defPPr>
            <a:lvl1pPr algn="ctr">
              <a:defRPr sz="2800" b="1">
                <a:solidFill>
                  <a:srgbClr val="2774AA"/>
                </a:solidFill>
              </a:defRPr>
            </a:lvl1pPr>
          </a:lstStyle>
          <a:p>
            <a:r>
              <a:rPr lang="en-GB" dirty="0"/>
              <a:t>Class 1 and 2</a:t>
            </a:r>
          </a:p>
        </p:txBody>
      </p:sp>
      <p:cxnSp>
        <p:nvCxnSpPr>
          <p:cNvPr id="5" name="Straight Connector 4">
            <a:extLst>
              <a:ext uri="{FF2B5EF4-FFF2-40B4-BE49-F238E27FC236}">
                <a16:creationId xmlns:a16="http://schemas.microsoft.com/office/drawing/2014/main" id="{F1176BFA-4322-4400-B43E-933A9D26DAAB}"/>
              </a:ext>
            </a:extLst>
          </p:cNvPr>
          <p:cNvCxnSpPr>
            <a:cxnSpLocks/>
          </p:cNvCxnSpPr>
          <p:nvPr/>
        </p:nvCxnSpPr>
        <p:spPr>
          <a:xfrm>
            <a:off x="1068228" y="5128834"/>
            <a:ext cx="3158594" cy="0"/>
          </a:xfrm>
          <a:prstGeom prst="line">
            <a:avLst/>
          </a:prstGeom>
          <a:noFill/>
          <a:ln w="19050">
            <a:solidFill>
              <a:schemeClr val="bg1">
                <a:lumMod val="7500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cxnSp>
      <p:grpSp>
        <p:nvGrpSpPr>
          <p:cNvPr id="93" name="Group 92">
            <a:extLst>
              <a:ext uri="{FF2B5EF4-FFF2-40B4-BE49-F238E27FC236}">
                <a16:creationId xmlns:a16="http://schemas.microsoft.com/office/drawing/2014/main" id="{AE62C1EA-1884-46C6-B0C4-A94AE26D3E34}"/>
              </a:ext>
            </a:extLst>
          </p:cNvPr>
          <p:cNvGrpSpPr/>
          <p:nvPr/>
        </p:nvGrpSpPr>
        <p:grpSpPr>
          <a:xfrm>
            <a:off x="646431" y="5337132"/>
            <a:ext cx="3662481" cy="523220"/>
            <a:chOff x="5636583" y="2641761"/>
            <a:chExt cx="3662481" cy="523220"/>
          </a:xfrm>
        </p:grpSpPr>
        <p:sp>
          <p:nvSpPr>
            <p:cNvPr id="94" name="TextBox 93">
              <a:extLst>
                <a:ext uri="{FF2B5EF4-FFF2-40B4-BE49-F238E27FC236}">
                  <a16:creationId xmlns:a16="http://schemas.microsoft.com/office/drawing/2014/main" id="{27B02EAB-A4A5-402B-A6B1-E6305AD48675}"/>
                </a:ext>
              </a:extLst>
            </p:cNvPr>
            <p:cNvSpPr txBox="1"/>
            <p:nvPr/>
          </p:nvSpPr>
          <p:spPr>
            <a:xfrm>
              <a:off x="6208794" y="2641761"/>
              <a:ext cx="3090270" cy="523220"/>
            </a:xfrm>
            <a:prstGeom prst="rect">
              <a:avLst/>
            </a:prstGeom>
            <a:noFill/>
          </p:spPr>
          <p:txBody>
            <a:bodyPr wrap="none" rtlCol="0">
              <a:spAutoFit/>
            </a:bodyPr>
            <a:lstStyle/>
            <a:p>
              <a:r>
                <a:rPr lang="en-GB" sz="2800" b="1" dirty="0">
                  <a:solidFill>
                    <a:srgbClr val="2774AA"/>
                  </a:solidFill>
                </a:rPr>
                <a:t>Class 2 publications</a:t>
              </a:r>
            </a:p>
          </p:txBody>
        </p:sp>
        <p:sp>
          <p:nvSpPr>
            <p:cNvPr id="95" name="TextBox 94">
              <a:extLst>
                <a:ext uri="{FF2B5EF4-FFF2-40B4-BE49-F238E27FC236}">
                  <a16:creationId xmlns:a16="http://schemas.microsoft.com/office/drawing/2014/main" id="{A7AF23C0-0D19-4FF5-9093-C668F0E6271F}"/>
                </a:ext>
              </a:extLst>
            </p:cNvPr>
            <p:cNvSpPr txBox="1"/>
            <p:nvPr/>
          </p:nvSpPr>
          <p:spPr>
            <a:xfrm>
              <a:off x="5636583" y="2641761"/>
              <a:ext cx="550151" cy="523220"/>
            </a:xfrm>
            <a:prstGeom prst="rect">
              <a:avLst/>
            </a:prstGeom>
            <a:noFill/>
          </p:spPr>
          <p:txBody>
            <a:bodyPr wrap="none" rtlCol="0">
              <a:spAutoFit/>
            </a:bodyPr>
            <a:lstStyle/>
            <a:p>
              <a:pPr algn="ctr"/>
              <a:r>
                <a:rPr lang="it-IT" sz="2800" b="1" dirty="0">
                  <a:solidFill>
                    <a:srgbClr val="2774AA"/>
                  </a:solidFill>
                </a:rPr>
                <a:t>67</a:t>
              </a:r>
              <a:endParaRPr lang="en-GB" sz="2800" b="1" dirty="0">
                <a:solidFill>
                  <a:srgbClr val="2774AA"/>
                </a:solidFill>
              </a:endParaRPr>
            </a:p>
          </p:txBody>
        </p:sp>
      </p:grpSp>
    </p:spTree>
    <p:extLst>
      <p:ext uri="{BB962C8B-B14F-4D97-AF65-F5344CB8AC3E}">
        <p14:creationId xmlns:p14="http://schemas.microsoft.com/office/powerpoint/2010/main" val="3272650789"/>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8981</TotalTime>
  <Words>2248</Words>
  <Application>Microsoft Office PowerPoint</Application>
  <PresentationFormat>Widescreen</PresentationFormat>
  <Paragraphs>419</Paragraphs>
  <Slides>26</Slides>
  <Notes>2</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26</vt:i4>
      </vt:variant>
    </vt:vector>
  </HeadingPairs>
  <TitlesOfParts>
    <vt:vector size="32" baseType="lpstr">
      <vt:lpstr>DengXian</vt:lpstr>
      <vt:lpstr>Arial</vt:lpstr>
      <vt:lpstr>Calibri</vt:lpstr>
      <vt:lpstr>Calibri Light</vt:lpstr>
      <vt:lpstr>proxima-nova</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John Claydon</dc:creator>
  <cp:lastModifiedBy>John Claydon</cp:lastModifiedBy>
  <cp:revision>44</cp:revision>
  <dcterms:created xsi:type="dcterms:W3CDTF">2021-09-09T14:09:05Z</dcterms:created>
  <dcterms:modified xsi:type="dcterms:W3CDTF">2021-09-22T12:03:41Z</dcterms:modified>
</cp:coreProperties>
</file>